
<file path=[Content_Types].xml><?xml version="1.0" encoding="utf-8"?>
<Types xmlns="http://schemas.openxmlformats.org/package/2006/content-types">
  <Default ContentType="image/jpeg" Extension="jpg"/>
  <Default ContentType="application/x-fontdata" Extension="fntdata"/>
  <Default ContentType="application/xml" Extension="xml"/>
  <Default ContentType="image/png" Extension="png"/>
  <Default ContentType="application/vnd.openxmlformats-package.relationships+xml" Extension="rels"/>
  <Override ContentType="application/vnd.openxmlformats-officedocument.presentationml.notesSlide+xml" PartName="/ppt/notesSlides/notesSlide67.xml"/>
  <Override ContentType="application/vnd.openxmlformats-officedocument.presentationml.notesSlide+xml" PartName="/ppt/notesSlides/notesSlide59.xml"/>
  <Override ContentType="application/vnd.openxmlformats-officedocument.presentationml.notesSlide+xml" PartName="/ppt/notesSlides/notesSlide32.xml"/>
  <Override ContentType="application/vnd.openxmlformats-officedocument.presentationml.notesSlide+xml" PartName="/ppt/notesSlides/notesSlide3.xml"/>
  <Override ContentType="application/vnd.openxmlformats-officedocument.presentationml.notesSlide+xml" PartName="/ppt/notesSlides/notesSlide76.xml"/>
  <Override ContentType="application/vnd.openxmlformats-officedocument.presentationml.notesSlide+xml" PartName="/ppt/notesSlides/notesSlide33.xml"/>
  <Override ContentType="application/vnd.openxmlformats-officedocument.presentationml.notesSlide+xml" PartName="/ppt/notesSlides/notesSlide41.xml"/>
  <Override ContentType="application/vnd.openxmlformats-officedocument.presentationml.notesSlide+xml" PartName="/ppt/notesSlides/notesSlide15.xml"/>
  <Override ContentType="application/vnd.openxmlformats-officedocument.presentationml.notesSlide+xml" PartName="/ppt/notesSlides/notesSlide24.xml"/>
  <Override ContentType="application/vnd.openxmlformats-officedocument.presentationml.notesSlide+xml" PartName="/ppt/notesSlides/notesSlide50.xml"/>
  <Override ContentType="application/vnd.openxmlformats-officedocument.presentationml.notesSlide+xml" PartName="/ppt/notesSlides/notesSlide68.xml"/>
  <Override ContentType="application/vnd.openxmlformats-officedocument.presentationml.notesSlide+xml" PartName="/ppt/notesSlides/notesSlide17.xml"/>
  <Override ContentType="application/vnd.openxmlformats-officedocument.presentationml.notesSlide+xml" PartName="/ppt/notesSlides/notesSlide42.xml"/>
  <Override ContentType="application/vnd.openxmlformats-officedocument.presentationml.notesSlide+xml" PartName="/ppt/notesSlides/notesSlide16.xml"/>
  <Override ContentType="application/vnd.openxmlformats-officedocument.presentationml.notesSlide+xml" PartName="/ppt/notesSlides/notesSlide34.xml"/>
  <Override ContentType="application/vnd.openxmlformats-officedocument.presentationml.notesSlide+xml" PartName="/ppt/notesSlides/notesSlide51.xml"/>
  <Override ContentType="application/vnd.openxmlformats-officedocument.presentationml.notesSlide+xml" PartName="/ppt/notesSlides/notesSlide77.xml"/>
  <Override ContentType="application/vnd.openxmlformats-officedocument.presentationml.notesSlide+xml" PartName="/ppt/notesSlides/notesSlide4.xml"/>
  <Override ContentType="application/vnd.openxmlformats-officedocument.presentationml.notesSlide+xml" PartName="/ppt/notesSlides/notesSlide25.xml"/>
  <Override ContentType="application/vnd.openxmlformats-officedocument.presentationml.notesSlide+xml" PartName="/ppt/notesSlides/notesSlide43.xml"/>
  <Override ContentType="application/vnd.openxmlformats-officedocument.presentationml.notesSlide+xml" PartName="/ppt/notesSlides/notesSlide13.xml"/>
  <Override ContentType="application/vnd.openxmlformats-officedocument.presentationml.notesSlide+xml" PartName="/ppt/notesSlides/notesSlide1.xml"/>
  <Override ContentType="application/vnd.openxmlformats-officedocument.presentationml.notesSlide+xml" PartName="/ppt/notesSlides/notesSlide73.xml"/>
  <Override ContentType="application/vnd.openxmlformats-officedocument.presentationml.notesSlide+xml" PartName="/ppt/notesSlides/notesSlide56.xml"/>
  <Override ContentType="application/vnd.openxmlformats-officedocument.presentationml.notesSlide+xml" PartName="/ppt/notesSlides/notesSlide30.xml"/>
  <Override ContentType="application/vnd.openxmlformats-officedocument.presentationml.notesSlide+xml" PartName="/ppt/notesSlides/notesSlide69.xml"/>
  <Override ContentType="application/vnd.openxmlformats-officedocument.presentationml.notesSlide+xml" PartName="/ppt/notesSlides/notesSlide26.xml"/>
  <Override ContentType="application/vnd.openxmlformats-officedocument.presentationml.notesSlide+xml" PartName="/ppt/notesSlides/notesSlide39.xml"/>
  <Override ContentType="application/vnd.openxmlformats-officedocument.presentationml.notesSlide+xml" PartName="/ppt/notesSlides/notesSlide31.xml"/>
  <Override ContentType="application/vnd.openxmlformats-officedocument.presentationml.notesSlide+xml" PartName="/ppt/notesSlides/notesSlide61.xml"/>
  <Override ContentType="application/vnd.openxmlformats-officedocument.presentationml.notesSlide+xml" PartName="/ppt/notesSlides/notesSlide74.xml"/>
  <Override ContentType="application/vnd.openxmlformats-officedocument.presentationml.notesSlide+xml" PartName="/ppt/notesSlides/notesSlide57.xml"/>
  <Override ContentType="application/vnd.openxmlformats-officedocument.presentationml.notesSlide+xml" PartName="/ppt/notesSlides/notesSlide44.xml"/>
  <Override ContentType="application/vnd.openxmlformats-officedocument.presentationml.notesSlide+xml" PartName="/ppt/notesSlides/notesSlide58.xml"/>
  <Override ContentType="application/vnd.openxmlformats-officedocument.presentationml.notesSlide+xml" PartName="/ppt/notesSlides/notesSlide27.xml"/>
  <Override ContentType="application/vnd.openxmlformats-officedocument.presentationml.notesSlide+xml" PartName="/ppt/notesSlides/notesSlide14.xml"/>
  <Override ContentType="application/vnd.openxmlformats-officedocument.presentationml.notesSlide+xml" PartName="/ppt/notesSlides/notesSlide75.xml"/>
  <Override ContentType="application/vnd.openxmlformats-officedocument.presentationml.notesSlide+xml" PartName="/ppt/notesSlides/notesSlide2.xml"/>
  <Override ContentType="application/vnd.openxmlformats-officedocument.presentationml.notesSlide+xml" PartName="/ppt/notesSlides/notesSlide37.xml"/>
  <Override ContentType="application/vnd.openxmlformats-officedocument.presentationml.notesSlide+xml" PartName="/ppt/notesSlides/notesSlide62.xml"/>
  <Override ContentType="application/vnd.openxmlformats-officedocument.presentationml.notesSlide+xml" PartName="/ppt/notesSlides/notesSlide29.xml"/>
  <Override ContentType="application/vnd.openxmlformats-officedocument.presentationml.notesSlide+xml" PartName="/ppt/notesSlides/notesSlide54.xml"/>
  <Override ContentType="application/vnd.openxmlformats-officedocument.presentationml.notesSlide+xml" PartName="/ppt/notesSlides/notesSlide45.xml"/>
  <Override ContentType="application/vnd.openxmlformats-officedocument.presentationml.notesSlide+xml" PartName="/ppt/notesSlides/notesSlide70.xml"/>
  <Override ContentType="application/vnd.openxmlformats-officedocument.presentationml.notesSlide+xml" PartName="/ppt/notesSlides/notesSlide46.xml"/>
  <Override ContentType="application/vnd.openxmlformats-officedocument.presentationml.notesSlide+xml" PartName="/ppt/notesSlides/notesSlide9.xml"/>
  <Override ContentType="application/vnd.openxmlformats-officedocument.presentationml.notesSlide+xml" PartName="/ppt/notesSlides/notesSlide28.xml"/>
  <Override ContentType="application/vnd.openxmlformats-officedocument.presentationml.notesSlide+xml" PartName="/ppt/notesSlides/notesSlide11.xml"/>
  <Override ContentType="application/vnd.openxmlformats-officedocument.presentationml.notesSlide+xml" PartName="/ppt/notesSlides/notesSlide63.xml"/>
  <Override ContentType="application/vnd.openxmlformats-officedocument.presentationml.notesSlide+xml" PartName="/ppt/notesSlides/notesSlide55.xml"/>
  <Override ContentType="application/vnd.openxmlformats-officedocument.presentationml.notesSlide+xml" PartName="/ppt/notesSlides/notesSlide12.xml"/>
  <Override ContentType="application/vnd.openxmlformats-officedocument.presentationml.notesSlide+xml" PartName="/ppt/notesSlides/notesSlide20.xml"/>
  <Override ContentType="application/vnd.openxmlformats-officedocument.presentationml.notesSlide+xml" PartName="/ppt/notesSlides/notesSlide47.xml"/>
  <Override ContentType="application/vnd.openxmlformats-officedocument.presentationml.notesSlide+xml" PartName="/ppt/notesSlides/notesSlide72.xml"/>
  <Override ContentType="application/vnd.openxmlformats-officedocument.presentationml.notesSlide+xml" PartName="/ppt/notesSlides/notesSlide21.xml"/>
  <Override ContentType="application/vnd.openxmlformats-officedocument.presentationml.notesSlide+xml" PartName="/ppt/notesSlides/notesSlide8.xml"/>
  <Override ContentType="application/vnd.openxmlformats-officedocument.presentationml.notesSlide+xml" PartName="/ppt/notesSlides/notesSlide60.xml"/>
  <Override ContentType="application/vnd.openxmlformats-officedocument.presentationml.notesSlide+xml" PartName="/ppt/notesSlides/notesSlide38.xml"/>
  <Override ContentType="application/vnd.openxmlformats-officedocument.presentationml.notesSlide+xml" PartName="/ppt/notesSlides/notesSlide64.xml"/>
  <Override ContentType="application/vnd.openxmlformats-officedocument.presentationml.notesSlide+xml" PartName="/ppt/notesSlides/notesSlide18.xml"/>
  <Override ContentType="application/vnd.openxmlformats-officedocument.presentationml.notesSlide+xml" PartName="/ppt/notesSlides/notesSlide6.xml"/>
  <Override ContentType="application/vnd.openxmlformats-officedocument.presentationml.notesSlide+xml" PartName="/ppt/notesSlides/notesSlide48.xml"/>
  <Override ContentType="application/vnd.openxmlformats-officedocument.presentationml.notesSlide+xml" PartName="/ppt/notesSlides/notesSlide22.xml"/>
  <Override ContentType="application/vnd.openxmlformats-officedocument.presentationml.notesSlide+xml" PartName="/ppt/notesSlides/notesSlide52.xml"/>
  <Override ContentType="application/vnd.openxmlformats-officedocument.presentationml.notesSlide+xml" PartName="/ppt/notesSlides/notesSlide7.xml"/>
  <Override ContentType="application/vnd.openxmlformats-officedocument.presentationml.notesSlide+xml" PartName="/ppt/notesSlides/notesSlide35.xml"/>
  <Override ContentType="application/vnd.openxmlformats-officedocument.presentationml.notesSlide+xml" PartName="/ppt/notesSlides/notesSlide5.xml"/>
  <Override ContentType="application/vnd.openxmlformats-officedocument.presentationml.notesSlide+xml" PartName="/ppt/notesSlides/notesSlide65.xml"/>
  <Override ContentType="application/vnd.openxmlformats-officedocument.presentationml.notesSlide+xml" PartName="/ppt/notesSlides/notesSlide78.xml"/>
  <Override ContentType="application/vnd.openxmlformats-officedocument.presentationml.notesSlide+xml" PartName="/ppt/notesSlides/notesSlide36.xml"/>
  <Override ContentType="application/vnd.openxmlformats-officedocument.presentationml.notesSlide+xml" PartName="/ppt/notesSlides/notesSlide49.xml"/>
  <Override ContentType="application/vnd.openxmlformats-officedocument.presentationml.notesSlide+xml" PartName="/ppt/notesSlides/notesSlide19.xml"/>
  <Override ContentType="application/vnd.openxmlformats-officedocument.presentationml.notesSlide+xml" PartName="/ppt/notesSlides/notesSlide71.xml"/>
  <Override ContentType="application/vnd.openxmlformats-officedocument.presentationml.notesSlide+xml" PartName="/ppt/notesSlides/notesSlide53.xml"/>
  <Override ContentType="application/vnd.openxmlformats-officedocument.presentationml.notesSlide+xml" PartName="/ppt/notesSlides/notesSlide40.xml"/>
  <Override ContentType="application/vnd.openxmlformats-officedocument.presentationml.notesSlide+xml" PartName="/ppt/notesSlides/notesSlide23.xml"/>
  <Override ContentType="application/vnd.openxmlformats-officedocument.presentationml.notesSlide+xml" PartName="/ppt/notesSlides/notesSlide66.xml"/>
  <Override ContentType="application/vnd.openxmlformats-officedocument.presentationml.notesSlide+xml" PartName="/ppt/notesSlides/notesSlide10.xml"/>
  <Override ContentType="application/vnd.openxmlformats-officedocument.presentationml.tableStyles+xml" PartName="/ppt/tableStyles.xml"/>
  <Override ContentType="application/vnd.openxmlformats-officedocument.presentationml.slideLayout+xml" PartName="/ppt/slideLayouts/slideLayout3.xml"/>
  <Override ContentType="application/vnd.openxmlformats-officedocument.presentationml.slideLayout+xml" PartName="/ppt/slideLayouts/slideLayout24.xml"/>
  <Override ContentType="application/vnd.openxmlformats-officedocument.presentationml.slideLayout+xml" PartName="/ppt/slideLayouts/slideLayout11.xml"/>
  <Override ContentType="application/vnd.openxmlformats-officedocument.presentationml.slideLayout+xml" PartName="/ppt/slideLayouts/slideLayout29.xml"/>
  <Override ContentType="application/vnd.openxmlformats-officedocument.presentationml.slideLayout+xml" PartName="/ppt/slideLayouts/slideLayout7.xml"/>
  <Override ContentType="application/vnd.openxmlformats-officedocument.presentationml.slideLayout+xml" PartName="/ppt/slideLayouts/slideLayout16.xml"/>
  <Override ContentType="application/vnd.openxmlformats-officedocument.presentationml.slideLayout+xml" PartName="/ppt/slideLayouts/slideLayout20.xml"/>
  <Override ContentType="application/vnd.openxmlformats-officedocument.presentationml.slideLayout+xml" PartName="/ppt/slideLayouts/slideLayout33.xml"/>
  <Override ContentType="application/vnd.openxmlformats-officedocument.presentationml.slideLayout+xml" PartName="/ppt/slideLayouts/slideLayout25.xml"/>
  <Override ContentType="application/vnd.openxmlformats-officedocument.presentationml.slideLayout+xml" PartName="/ppt/slideLayouts/slideLayout17.xml"/>
  <Override ContentType="application/vnd.openxmlformats-officedocument.presentationml.slideLayout+xml" PartName="/ppt/slideLayouts/slideLayout2.xml"/>
  <Override ContentType="application/vnd.openxmlformats-officedocument.presentationml.slideLayout+xml" PartName="/ppt/slideLayouts/slideLayout12.xml"/>
  <Override ContentType="application/vnd.openxmlformats-officedocument.presentationml.slideLayout+xml" PartName="/ppt/slideLayouts/slideLayout34.xml"/>
  <Override ContentType="application/vnd.openxmlformats-officedocument.presentationml.slideLayout+xml" PartName="/ppt/slideLayouts/slideLayout6.xml"/>
  <Override ContentType="application/vnd.openxmlformats-officedocument.presentationml.slideLayout+xml" PartName="/ppt/slideLayouts/slideLayout21.xml"/>
  <Override ContentType="application/vnd.openxmlformats-officedocument.presentationml.slideLayout+xml" PartName="/ppt/slideLayouts/slideLayout30.xml"/>
  <Override ContentType="application/vnd.openxmlformats-officedocument.presentationml.slideLayout+xml" PartName="/ppt/slideLayouts/slideLayout5.xml"/>
  <Override ContentType="application/vnd.openxmlformats-officedocument.presentationml.slideLayout+xml" PartName="/ppt/slideLayouts/slideLayout18.xml"/>
  <Override ContentType="application/vnd.openxmlformats-officedocument.presentationml.slideLayout+xml" PartName="/ppt/slideLayouts/slideLayout26.xml"/>
  <Override ContentType="application/vnd.openxmlformats-officedocument.presentationml.slideLayout+xml" PartName="/ppt/slideLayouts/slideLayout13.xml"/>
  <Override ContentType="application/vnd.openxmlformats-officedocument.presentationml.slideLayout+xml" PartName="/ppt/slideLayouts/slideLayout1.xml"/>
  <Override ContentType="application/vnd.openxmlformats-officedocument.presentationml.slideLayout+xml" PartName="/ppt/slideLayouts/slideLayout22.xml"/>
  <Override ContentType="application/vnd.openxmlformats-officedocument.presentationml.slideLayout+xml" PartName="/ppt/slideLayouts/slideLayout35.xml"/>
  <Override ContentType="application/vnd.openxmlformats-officedocument.presentationml.slideLayout+xml" PartName="/ppt/slideLayouts/slideLayout9.xml"/>
  <Override ContentType="application/vnd.openxmlformats-officedocument.presentationml.slideLayout+xml" PartName="/ppt/slideLayouts/slideLayout31.xml"/>
  <Override ContentType="application/vnd.openxmlformats-officedocument.presentationml.slideLayout+xml" PartName="/ppt/slideLayouts/slideLayout19.xml"/>
  <Override ContentType="application/vnd.openxmlformats-officedocument.presentationml.slideLayout+xml" PartName="/ppt/slideLayouts/slideLayout4.xml"/>
  <Override ContentType="application/vnd.openxmlformats-officedocument.presentationml.slideLayout+xml" PartName="/ppt/slideLayouts/slideLayout14.xml"/>
  <Override ContentType="application/vnd.openxmlformats-officedocument.presentationml.slideLayout+xml" PartName="/ppt/slideLayouts/slideLayout28.xml"/>
  <Override ContentType="application/vnd.openxmlformats-officedocument.presentationml.slideLayout+xml" PartName="/ppt/slideLayouts/slideLayout27.xml"/>
  <Override ContentType="application/vnd.openxmlformats-officedocument.presentationml.slideLayout+xml" PartName="/ppt/slideLayouts/slideLayout10.xml"/>
  <Override ContentType="application/vnd.openxmlformats-officedocument.presentationml.slideLayout+xml" PartName="/ppt/slideLayouts/slideLayout15.xml"/>
  <Override ContentType="application/vnd.openxmlformats-officedocument.presentationml.slideLayout+xml" PartName="/ppt/slideLayouts/slideLayout23.xml"/>
  <Override ContentType="application/vnd.openxmlformats-officedocument.presentationml.slideLayout+xml" PartName="/ppt/slideLayouts/slideLayout8.xml"/>
  <Override ContentType="application/vnd.openxmlformats-officedocument.presentationml.slideLayout+xml" PartName="/ppt/slideLayouts/slideLayout32.xml"/>
  <Override ContentType="application/vnd.openxmlformats-officedocument.presentationml.slideMaster+xml" PartName="/ppt/slideMasters/slideMaster3.xml"/>
  <Override ContentType="application/vnd.openxmlformats-officedocument.presentationml.slideMaster+xml" PartName="/ppt/slideMasters/slideMaster2.xml"/>
  <Override ContentType="application/vnd.openxmlformats-officedocument.presentationml.slideMaster+xml" PartName="/ppt/slideMasters/slideMaster1.xml"/>
  <Override ContentType="application/binary" PartName="/ppt/metadata"/>
  <Override ContentType="application/vnd.openxmlformats-officedocument.presentationml.slide+xml" PartName="/ppt/slides/slide4.xml"/>
  <Override ContentType="application/vnd.openxmlformats-officedocument.presentationml.slide+xml" PartName="/ppt/slides/slide18.xml"/>
  <Override ContentType="application/vnd.openxmlformats-officedocument.presentationml.slide+xml" PartName="/ppt/slides/slide43.xml"/>
  <Override ContentType="application/vnd.openxmlformats-officedocument.presentationml.slide+xml" PartName="/ppt/slides/slide78.xml"/>
  <Override ContentType="application/vnd.openxmlformats-officedocument.presentationml.slide+xml" PartName="/ppt/slides/slide35.xml"/>
  <Override ContentType="application/vnd.openxmlformats-officedocument.presentationml.slide+xml" PartName="/ppt/slides/slide60.xml"/>
  <Override ContentType="application/vnd.openxmlformats-officedocument.presentationml.slide+xml" PartName="/ppt/slides/slide52.xml"/>
  <Override ContentType="application/vnd.openxmlformats-officedocument.presentationml.slide+xml" PartName="/ppt/slides/slide26.xml"/>
  <Override ContentType="application/vnd.openxmlformats-officedocument.presentationml.slide+xml" PartName="/ppt/slides/slide19.xml"/>
  <Override ContentType="application/vnd.openxmlformats-officedocument.presentationml.slide+xml" PartName="/ppt/slides/slide3.xml"/>
  <Override ContentType="application/vnd.openxmlformats-officedocument.presentationml.slide+xml" PartName="/ppt/slides/slide5.xml"/>
  <Override ContentType="application/vnd.openxmlformats-officedocument.presentationml.slide+xml" PartName="/ppt/slides/slide69.xml"/>
  <Override ContentType="application/vnd.openxmlformats-officedocument.presentationml.slide+xml" PartName="/ppt/slides/slide17.xml"/>
  <Override ContentType="application/vnd.openxmlformats-officedocument.presentationml.slide+xml" PartName="/ppt/slides/slide42.xml"/>
  <Override ContentType="application/vnd.openxmlformats-officedocument.presentationml.slide+xml" PartName="/ppt/slides/slide25.xml"/>
  <Override ContentType="application/vnd.openxmlformats-officedocument.presentationml.slide+xml" PartName="/ppt/slides/slide50.xml"/>
  <Override ContentType="application/vnd.openxmlformats-officedocument.presentationml.slide+xml" PartName="/ppt/slides/slide77.xml"/>
  <Override ContentType="application/vnd.openxmlformats-officedocument.presentationml.slide+xml" PartName="/ppt/slides/slide34.xml"/>
  <Override ContentType="application/vnd.openxmlformats-officedocument.presentationml.slide+xml" PartName="/ppt/slides/slide33.xml"/>
  <Override ContentType="application/vnd.openxmlformats-officedocument.presentationml.slide+xml" PartName="/ppt/slides/slide51.xml"/>
  <Override ContentType="application/vnd.openxmlformats-officedocument.presentationml.slide+xml" PartName="/ppt/slides/slide16.xml"/>
  <Override ContentType="application/vnd.openxmlformats-officedocument.presentationml.slide+xml" PartName="/ppt/slides/slide68.xml"/>
  <Override ContentType="application/vnd.openxmlformats-officedocument.presentationml.slide+xml" PartName="/ppt/slides/slide24.xml"/>
  <Override ContentType="application/vnd.openxmlformats-officedocument.presentationml.slide+xml" PartName="/ppt/slides/slide11.xml"/>
  <Override ContentType="application/vnd.openxmlformats-officedocument.presentationml.slide+xml" PartName="/ppt/slides/slide37.xml"/>
  <Override ContentType="application/vnd.openxmlformats-officedocument.presentationml.slide+xml" PartName="/ppt/slides/slide71.xml"/>
  <Override ContentType="application/vnd.openxmlformats-officedocument.presentationml.slide+xml" PartName="/ppt/slides/slide41.xml"/>
  <Override ContentType="application/vnd.openxmlformats-officedocument.presentationml.slide+xml" PartName="/ppt/slides/slide67.xml"/>
  <Override ContentType="application/vnd.openxmlformats-officedocument.presentationml.slide+xml" PartName="/ppt/slides/slide7.xml"/>
  <Override ContentType="application/vnd.openxmlformats-officedocument.presentationml.slide+xml" PartName="/ppt/slides/slide54.xml"/>
  <Override ContentType="application/vnd.openxmlformats-officedocument.presentationml.slide+xml" PartName="/ppt/slides/slide36.xml"/>
  <Override ContentType="application/vnd.openxmlformats-officedocument.presentationml.slide+xml" PartName="/ppt/slides/slide66.xml"/>
  <Override ContentType="application/vnd.openxmlformats-officedocument.presentationml.slide+xml" PartName="/ppt/slides/slide23.xml"/>
  <Override ContentType="application/vnd.openxmlformats-officedocument.presentationml.slide+xml" PartName="/ppt/slides/slide49.xml"/>
  <Override ContentType="application/vnd.openxmlformats-officedocument.presentationml.slide+xml" PartName="/ppt/slides/slide10.xml"/>
  <Override ContentType="application/vnd.openxmlformats-officedocument.presentationml.slide+xml" PartName="/ppt/slides/slide70.xml"/>
  <Override ContentType="application/vnd.openxmlformats-officedocument.presentationml.slide+xml" PartName="/ppt/slides/slide6.xml"/>
  <Override ContentType="application/vnd.openxmlformats-officedocument.presentationml.slide+xml" PartName="/ppt/slides/slide53.xml"/>
  <Override ContentType="application/vnd.openxmlformats-officedocument.presentationml.slide+xml" PartName="/ppt/slides/slide40.xml"/>
  <Override ContentType="application/vnd.openxmlformats-officedocument.presentationml.slide+xml" PartName="/ppt/slides/slide48.xml"/>
  <Override ContentType="application/vnd.openxmlformats-officedocument.presentationml.slide+xml" PartName="/ppt/slides/slide73.xml"/>
  <Override ContentType="application/vnd.openxmlformats-officedocument.presentationml.slide+xml" PartName="/ppt/slides/slide30.xml"/>
  <Override ContentType="application/vnd.openxmlformats-officedocument.presentationml.slide+xml" PartName="/ppt/slides/slide22.xml"/>
  <Override ContentType="application/vnd.openxmlformats-officedocument.presentationml.slide+xml" PartName="/ppt/slides/slide39.xml"/>
  <Override ContentType="application/vnd.openxmlformats-officedocument.presentationml.slide+xml" PartName="/ppt/slides/slide65.xml"/>
  <Override ContentType="application/vnd.openxmlformats-officedocument.presentationml.slide+xml" PartName="/ppt/slides/slide9.xml"/>
  <Override ContentType="application/vnd.openxmlformats-officedocument.presentationml.slide+xml" PartName="/ppt/slides/slide13.xml"/>
  <Override ContentType="application/vnd.openxmlformats-officedocument.presentationml.slide+xml" PartName="/ppt/slides/slide56.xml"/>
  <Override ContentType="application/vnd.openxmlformats-officedocument.presentationml.slide+xml" PartName="/ppt/slides/slide12.xml"/>
  <Override ContentType="application/vnd.openxmlformats-officedocument.presentationml.slide+xml" PartName="/ppt/slides/slide47.xml"/>
  <Override ContentType="application/vnd.openxmlformats-officedocument.presentationml.slide+xml" PartName="/ppt/slides/slide72.xml"/>
  <Override ContentType="application/vnd.openxmlformats-officedocument.presentationml.slide+xml" PartName="/ppt/slides/slide20.xml"/>
  <Override ContentType="application/vnd.openxmlformats-officedocument.presentationml.slide+xml" PartName="/ppt/slides/slide21.xml"/>
  <Override ContentType="application/vnd.openxmlformats-officedocument.presentationml.slide+xml" PartName="/ppt/slides/slide38.xml"/>
  <Override ContentType="application/vnd.openxmlformats-officedocument.presentationml.slide+xml" PartName="/ppt/slides/slide46.xml"/>
  <Override ContentType="application/vnd.openxmlformats-officedocument.presentationml.slide+xml" PartName="/ppt/slides/slide64.xml"/>
  <Override ContentType="application/vnd.openxmlformats-officedocument.presentationml.slide+xml" PartName="/ppt/slides/slide8.xml"/>
  <Override ContentType="application/vnd.openxmlformats-officedocument.presentationml.slide+xml" PartName="/ppt/slides/slide55.xml"/>
  <Override ContentType="application/vnd.openxmlformats-officedocument.presentationml.slide+xml" PartName="/ppt/slides/slide29.xml"/>
  <Override ContentType="application/vnd.openxmlformats-officedocument.presentationml.slide+xml" PartName="/ppt/slides/slide59.xml"/>
  <Override ContentType="application/vnd.openxmlformats-officedocument.presentationml.slide+xml" PartName="/ppt/slides/slide32.xml"/>
  <Override ContentType="application/vnd.openxmlformats-officedocument.presentationml.slide+xml" PartName="/ppt/slides/slide62.xml"/>
  <Override ContentType="application/vnd.openxmlformats-officedocument.presentationml.slide+xml" PartName="/ppt/slides/slide75.xml"/>
  <Override ContentType="application/vnd.openxmlformats-officedocument.presentationml.slide+xml" PartName="/ppt/slides/slide76.xml"/>
  <Override ContentType="application/vnd.openxmlformats-officedocument.presentationml.slide+xml" PartName="/ppt/slides/slide1.xml"/>
  <Override ContentType="application/vnd.openxmlformats-officedocument.presentationml.slide+xml" PartName="/ppt/slides/slide58.xml"/>
  <Override ContentType="application/vnd.openxmlformats-officedocument.presentationml.slide+xml" PartName="/ppt/slides/slide63.xml"/>
  <Override ContentType="application/vnd.openxmlformats-officedocument.presentationml.slide+xml" PartName="/ppt/slides/slide45.xml"/>
  <Override ContentType="application/vnd.openxmlformats-officedocument.presentationml.slide+xml" PartName="/ppt/slides/slide28.xml"/>
  <Override ContentType="application/vnd.openxmlformats-officedocument.presentationml.slide+xml" PartName="/ppt/slides/slide15.xml"/>
  <Override ContentType="application/vnd.openxmlformats-officedocument.presentationml.slide+xml" PartName="/ppt/slides/slide61.xml"/>
  <Override ContentType="application/vnd.openxmlformats-officedocument.presentationml.slide+xml" PartName="/ppt/slides/slide31.xml"/>
  <Override ContentType="application/vnd.openxmlformats-officedocument.presentationml.slide+xml" PartName="/ppt/slides/slide74.xml"/>
  <Override ContentType="application/vnd.openxmlformats-officedocument.presentationml.slide+xml" PartName="/ppt/slides/slide27.xml"/>
  <Override ContentType="application/vnd.openxmlformats-officedocument.presentationml.slide+xml" PartName="/ppt/slides/slide57.xml"/>
  <Override ContentType="application/vnd.openxmlformats-officedocument.presentationml.slide+xml" PartName="/ppt/slides/slide2.xml"/>
  <Override ContentType="application/vnd.openxmlformats-officedocument.presentationml.slide+xml" PartName="/ppt/slides/slide44.xml"/>
  <Override ContentType="application/vnd.openxmlformats-officedocument.presentationml.slide+xml" PartName="/ppt/slides/slide14.xml"/>
  <Override ContentType="application/vnd.openxmlformats-officedocument.presentationml.notesMaster+xml" PartName="/ppt/notesMasters/notesMaster1.xml"/>
  <Override ContentType="application/vnd.openxmlformats-package.core-properties+xml" PartName="/docProps/core.xml"/>
  <Override ContentType="application/vnd.openxmlformats-officedocument.presentationml.presentation.main+xml" PartName="/ppt/presentation.xml"/>
  <Override ContentType="application/vnd.openxmlformats-officedocument.presentationml.presProps+xml" PartName="/ppt/presProps.xml"/>
  <Override ContentType="application/vnd.openxmlformats-officedocument.theme+xml" PartName="/ppt/theme/theme1.xml"/>
  <Override ContentType="application/vnd.openxmlformats-officedocument.theme+xml" PartName="/ppt/theme/theme2.xml"/>
  <Override ContentType="application/vnd.openxmlformats-officedocument.theme+xml" PartName="/ppt/theme/theme3.xml"/>
  <Override ContentType="application/vnd.openxmlformats-officedocument.theme+xml" PartName="/ppt/theme/theme4.xml"/>
</Types>
</file>

<file path=_rels/.rels><?xml version="1.0" encoding="UTF-8" standalone="yes"?><Relationships xmlns="http://schemas.openxmlformats.org/package/2006/relationships"><Relationship Id="rId1" Type="http://schemas.openxmlformats.org/package/2006/relationships/metadata/core-properties" Target="docProps/core.xml"/><Relationship Id="rId2"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autoCompressPictures="0" embedTrueTypeFonts="1" strictFirstAndLastChars="0" saveSubsetFonts="1">
  <p:sldMasterIdLst>
    <p:sldMasterId id="2147483648" r:id="rId4"/>
    <p:sldMasterId id="2147483662" r:id="rId5"/>
    <p:sldMasterId id="2147483680" r:id="rId6"/>
  </p:sldMasterIdLst>
  <p:notesMasterIdLst>
    <p:notesMasterId r:id="rId7"/>
  </p:notesMasterIdLst>
  <p:sldIdLst>
    <p:sldId id="256" r:id="rId8"/>
    <p:sldId id="257" r:id="rId9"/>
    <p:sldId id="258" r:id="rId10"/>
    <p:sldId id="259" r:id="rId11"/>
    <p:sldId id="260" r:id="rId12"/>
    <p:sldId id="261" r:id="rId13"/>
    <p:sldId id="262" r:id="rId14"/>
    <p:sldId id="263" r:id="rId15"/>
    <p:sldId id="264" r:id="rId16"/>
    <p:sldId id="265" r:id="rId17"/>
    <p:sldId id="266" r:id="rId18"/>
    <p:sldId id="267" r:id="rId19"/>
    <p:sldId id="268" r:id="rId20"/>
    <p:sldId id="269" r:id="rId21"/>
    <p:sldId id="270" r:id="rId22"/>
    <p:sldId id="271" r:id="rId23"/>
    <p:sldId id="272" r:id="rId24"/>
    <p:sldId id="273" r:id="rId25"/>
    <p:sldId id="274" r:id="rId26"/>
    <p:sldId id="275" r:id="rId27"/>
    <p:sldId id="276" r:id="rId28"/>
    <p:sldId id="277" r:id="rId29"/>
    <p:sldId id="278" r:id="rId30"/>
    <p:sldId id="279" r:id="rId31"/>
    <p:sldId id="280" r:id="rId32"/>
    <p:sldId id="281" r:id="rId33"/>
    <p:sldId id="282" r:id="rId34"/>
    <p:sldId id="283" r:id="rId35"/>
    <p:sldId id="284" r:id="rId36"/>
    <p:sldId id="285" r:id="rId37"/>
    <p:sldId id="286" r:id="rId38"/>
    <p:sldId id="287" r:id="rId39"/>
    <p:sldId id="288" r:id="rId40"/>
    <p:sldId id="289" r:id="rId41"/>
    <p:sldId id="290" r:id="rId42"/>
    <p:sldId id="291" r:id="rId43"/>
    <p:sldId id="292" r:id="rId44"/>
    <p:sldId id="293" r:id="rId45"/>
    <p:sldId id="294" r:id="rId46"/>
    <p:sldId id="295" r:id="rId47"/>
    <p:sldId id="296" r:id="rId48"/>
    <p:sldId id="297" r:id="rId49"/>
    <p:sldId id="298" r:id="rId50"/>
    <p:sldId id="299" r:id="rId51"/>
    <p:sldId id="300" r:id="rId52"/>
    <p:sldId id="301" r:id="rId53"/>
    <p:sldId id="302" r:id="rId54"/>
    <p:sldId id="303" r:id="rId55"/>
    <p:sldId id="304" r:id="rId56"/>
    <p:sldId id="305" r:id="rId57"/>
    <p:sldId id="306" r:id="rId58"/>
    <p:sldId id="307" r:id="rId59"/>
    <p:sldId id="308" r:id="rId60"/>
    <p:sldId id="309" r:id="rId61"/>
    <p:sldId id="310" r:id="rId62"/>
    <p:sldId id="311" r:id="rId63"/>
    <p:sldId id="312" r:id="rId64"/>
    <p:sldId id="313" r:id="rId65"/>
    <p:sldId id="314" r:id="rId66"/>
    <p:sldId id="315" r:id="rId67"/>
    <p:sldId id="316" r:id="rId68"/>
    <p:sldId id="317" r:id="rId69"/>
    <p:sldId id="318" r:id="rId70"/>
    <p:sldId id="319" r:id="rId71"/>
    <p:sldId id="320" r:id="rId72"/>
    <p:sldId id="321" r:id="rId73"/>
    <p:sldId id="322" r:id="rId74"/>
    <p:sldId id="323" r:id="rId75"/>
    <p:sldId id="324" r:id="rId76"/>
    <p:sldId id="325" r:id="rId77"/>
    <p:sldId id="326" r:id="rId78"/>
    <p:sldId id="327" r:id="rId79"/>
    <p:sldId id="328" r:id="rId80"/>
    <p:sldId id="329" r:id="rId81"/>
    <p:sldId id="330" r:id="rId82"/>
    <p:sldId id="331" r:id="rId83"/>
    <p:sldId id="332" r:id="rId84"/>
    <p:sldId id="333" r:id="rId85"/>
  </p:sldIdLst>
  <p:sldSz cy="6858000" cx="12192000"/>
  <p:notesSz cx="6858000" cy="9144000"/>
  <p:embeddedFontLst>
    <p:embeddedFont>
      <p:font typeface="Jost Light"/>
      <p:regular r:id="rId86"/>
      <p:bold r:id="rId87"/>
      <p:italic r:id="rId88"/>
      <p:boldItalic r:id="rId89"/>
    </p:embeddedFont>
    <p:embeddedFont>
      <p:font typeface="Fredoka"/>
      <p:regular r:id="rId90"/>
      <p:bold r:id="rId91"/>
    </p:embeddedFont>
    <p:embeddedFont>
      <p:font typeface="Fredoka Medium"/>
      <p:regular r:id="rId92"/>
      <p:bold r:id="rId93"/>
    </p:embeddedFont>
    <p:embeddedFont>
      <p:font typeface="Montserrat Light"/>
      <p:regular r:id="rId94"/>
      <p:bold r:id="rId95"/>
      <p:italic r:id="rId96"/>
      <p:boldItalic r:id="rId97"/>
    </p:embeddedFont>
    <p:embeddedFont>
      <p:font typeface="Oswald SemiBold"/>
      <p:regular r:id="rId98"/>
      <p:bold r:id="rId99"/>
    </p:embeddedFont>
    <p:embeddedFont>
      <p:font typeface="Helvetica Neue"/>
      <p:regular r:id="rId100"/>
      <p:bold r:id="rId101"/>
      <p:italic r:id="rId102"/>
      <p:boldItalic r:id="rId103"/>
    </p:embeddedFont>
    <p:embeddedFont>
      <p:font typeface="Jost Medium"/>
      <p:regular r:id="rId104"/>
      <p:bold r:id="rId105"/>
      <p:italic r:id="rId106"/>
      <p:boldItalic r:id="rId107"/>
    </p:embeddedFont>
    <p:embeddedFont>
      <p:font typeface="Play"/>
      <p:regular r:id="rId108"/>
      <p:bold r:id="rId109"/>
    </p:embeddedFont>
    <p:embeddedFont>
      <p:font typeface="Montserrat SemiBold"/>
      <p:regular r:id="rId110"/>
      <p:bold r:id="rId111"/>
      <p:italic r:id="rId112"/>
      <p:boldItalic r:id="rId113"/>
    </p:embeddedFont>
    <p:embeddedFont>
      <p:font typeface="Noto Sans Medium"/>
      <p:regular r:id="rId114"/>
      <p:bold r:id="rId115"/>
      <p:italic r:id="rId116"/>
      <p:boldItalic r:id="rId117"/>
    </p:embeddedFont>
    <p:embeddedFont>
      <p:font typeface="Roboto"/>
      <p:regular r:id="rId118"/>
      <p:bold r:id="rId119"/>
      <p:italic r:id="rId120"/>
      <p:boldItalic r:id="rId121"/>
    </p:embeddedFont>
    <p:embeddedFont>
      <p:font typeface="Noto Sans"/>
      <p:regular r:id="rId122"/>
      <p:bold r:id="rId123"/>
      <p:italic r:id="rId124"/>
      <p:boldItalic r:id="rId125"/>
    </p:embeddedFont>
    <p:embeddedFont>
      <p:font typeface="Poppins"/>
      <p:regular r:id="rId126"/>
      <p:bold r:id="rId127"/>
      <p:italic r:id="rId128"/>
      <p:boldItalic r:id="rId129"/>
    </p:embeddedFont>
    <p:embeddedFont>
      <p:font typeface="Montserrat"/>
      <p:regular r:id="rId130"/>
      <p:bold r:id="rId131"/>
      <p:italic r:id="rId132"/>
      <p:boldItalic r:id="rId133"/>
    </p:embeddedFont>
    <p:embeddedFont>
      <p:font typeface="Noto Sans SemiBold"/>
      <p:regular r:id="rId134"/>
      <p:bold r:id="rId135"/>
      <p:italic r:id="rId136"/>
      <p:boldItalic r:id="rId137"/>
    </p:embeddedFont>
    <p:embeddedFont>
      <p:font typeface="Montserrat Medium"/>
      <p:regular r:id="rId138"/>
      <p:bold r:id="rId139"/>
      <p:italic r:id="rId140"/>
      <p:boldItalic r:id="rId141"/>
    </p:embeddedFont>
    <p:embeddedFont>
      <p:font typeface="Montserrat ExtraBold"/>
      <p:bold r:id="rId142"/>
      <p:boldItalic r:id="rId143"/>
    </p:embeddedFont>
    <p:embeddedFont>
      <p:font typeface="Oswald"/>
      <p:regular r:id="rId144"/>
      <p:bold r:id="rId145"/>
    </p:embeddedFont>
    <p:embeddedFont>
      <p:font typeface="Fredoka SemiBold"/>
      <p:regular r:id="rId146"/>
      <p:bold r:id="rId147"/>
    </p:embeddedFont>
  </p:embeddedFontLst>
  <p:defaultText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defaultTextStyle>
  <p:extLst>
    <p:ext uri="GoogleSlidesCustomDataVersion2">
      <go:slidesCustomData xmlns:go="http://customooxmlschemas.google.com/" r:id="rId148" roundtripDataSignature="AMtx7miEUPxjhOTcoS/jQRkbuPi0GF9iLQ=="/>
    </p:ext>
  </p:extLst>
</p:presentation>
</file>

<file path=ppt/presProps.xml><?xml version="1.0" encoding="utf-8"?>
<p:presentationP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file>

<file path=ppt/tableStyles.xml><?xml version="1.0" encoding="utf-8"?>
<a:tblStyleLst xmlns:a="http://schemas.openxmlformats.org/drawingml/2006/main" xmlns:r="http://schemas.openxmlformats.org/officeDocument/2006/relationships" def="{D168DA03-159F-421F-AC2A-3613584F0B6B}">
  <a:tblStyle styleId="{D168DA03-159F-421F-AC2A-3613584F0B6B}" styleName="Table_0">
    <a:wholeTbl>
      <a:tcTxStyle>
        <a:font>
          <a:latin typeface="Arial"/>
          <a:ea typeface="Arial"/>
          <a:cs typeface="Arial"/>
        </a:font>
        <a:srgbClr val="000000"/>
      </a:tcTxStyle>
    </a:wholeTbl>
    <a:band1H>
      <a:tcTxStyle/>
    </a:band1H>
    <a:band2H>
      <a:tcTxStyle/>
    </a:band2H>
    <a:band1V>
      <a:tcTxStyle/>
    </a:band1V>
    <a:band2V>
      <a:tcTxStyle/>
    </a:band2V>
    <a:lastCol>
      <a:tcTxStyle/>
    </a:lastCol>
    <a:firstCol>
      <a:tcTxStyle/>
    </a:firstCol>
    <a:lastRow>
      <a:tcTxStyle/>
    </a:lastRow>
    <a:seCell>
      <a:tcTxStyle/>
    </a:seCell>
    <a:swCell>
      <a:tcTxStyle/>
    </a:swCell>
    <a:firstRow>
      <a:tcTxStyle/>
    </a:firstRow>
    <a:neCell>
      <a:tcTxStyle/>
    </a:neCell>
    <a:nwCell>
      <a:tcTxStyle/>
    </a:nwCell>
  </a:tblStyle>
</a:tblStyleLst>
</file>

<file path=ppt/_rels/presentation.xml.rels><?xml version="1.0" encoding="UTF-8" standalone="yes"?><Relationships xmlns="http://schemas.openxmlformats.org/package/2006/relationships"><Relationship Id="rId40" Type="http://schemas.openxmlformats.org/officeDocument/2006/relationships/slide" Target="slides/slide33.xml"/><Relationship Id="rId42" Type="http://schemas.openxmlformats.org/officeDocument/2006/relationships/slide" Target="slides/slide35.xml"/><Relationship Id="rId41" Type="http://schemas.openxmlformats.org/officeDocument/2006/relationships/slide" Target="slides/slide34.xml"/><Relationship Id="rId44" Type="http://schemas.openxmlformats.org/officeDocument/2006/relationships/slide" Target="slides/slide37.xml"/><Relationship Id="rId43" Type="http://schemas.openxmlformats.org/officeDocument/2006/relationships/slide" Target="slides/slide36.xml"/><Relationship Id="rId46" Type="http://schemas.openxmlformats.org/officeDocument/2006/relationships/slide" Target="slides/slide39.xml"/><Relationship Id="rId45" Type="http://schemas.openxmlformats.org/officeDocument/2006/relationships/slide" Target="slides/slide38.xml"/><Relationship Id="rId107" Type="http://schemas.openxmlformats.org/officeDocument/2006/relationships/font" Target="fonts/JostMedium-boldItalic.fntdata"/><Relationship Id="rId106" Type="http://schemas.openxmlformats.org/officeDocument/2006/relationships/font" Target="fonts/JostMedium-italic.fntdata"/><Relationship Id="rId105" Type="http://schemas.openxmlformats.org/officeDocument/2006/relationships/font" Target="fonts/JostMedium-bold.fntdata"/><Relationship Id="rId104" Type="http://schemas.openxmlformats.org/officeDocument/2006/relationships/font" Target="fonts/JostMedium-regular.fntdata"/><Relationship Id="rId109" Type="http://schemas.openxmlformats.org/officeDocument/2006/relationships/font" Target="fonts/Play-bold.fntdata"/><Relationship Id="rId108" Type="http://schemas.openxmlformats.org/officeDocument/2006/relationships/font" Target="fonts/Play-regular.fntdata"/><Relationship Id="rId48" Type="http://schemas.openxmlformats.org/officeDocument/2006/relationships/slide" Target="slides/slide41.xml"/><Relationship Id="rId47" Type="http://schemas.openxmlformats.org/officeDocument/2006/relationships/slide" Target="slides/slide40.xml"/><Relationship Id="rId49" Type="http://schemas.openxmlformats.org/officeDocument/2006/relationships/slide" Target="slides/slide42.xml"/><Relationship Id="rId103" Type="http://schemas.openxmlformats.org/officeDocument/2006/relationships/font" Target="fonts/HelveticaNeue-boldItalic.fntdata"/><Relationship Id="rId102" Type="http://schemas.openxmlformats.org/officeDocument/2006/relationships/font" Target="fonts/HelveticaNeue-italic.fntdata"/><Relationship Id="rId101" Type="http://schemas.openxmlformats.org/officeDocument/2006/relationships/font" Target="fonts/HelveticaNeue-bold.fntdata"/><Relationship Id="rId100" Type="http://schemas.openxmlformats.org/officeDocument/2006/relationships/font" Target="fonts/HelveticaNeue-regular.fntdata"/><Relationship Id="rId31" Type="http://schemas.openxmlformats.org/officeDocument/2006/relationships/slide" Target="slides/slide24.xml"/><Relationship Id="rId30" Type="http://schemas.openxmlformats.org/officeDocument/2006/relationships/slide" Target="slides/slide23.xml"/><Relationship Id="rId33" Type="http://schemas.openxmlformats.org/officeDocument/2006/relationships/slide" Target="slides/slide26.xml"/><Relationship Id="rId32" Type="http://schemas.openxmlformats.org/officeDocument/2006/relationships/slide" Target="slides/slide25.xml"/><Relationship Id="rId35" Type="http://schemas.openxmlformats.org/officeDocument/2006/relationships/slide" Target="slides/slide28.xml"/><Relationship Id="rId34" Type="http://schemas.openxmlformats.org/officeDocument/2006/relationships/slide" Target="slides/slide27.xml"/><Relationship Id="rId37" Type="http://schemas.openxmlformats.org/officeDocument/2006/relationships/slide" Target="slides/slide30.xml"/><Relationship Id="rId36" Type="http://schemas.openxmlformats.org/officeDocument/2006/relationships/slide" Target="slides/slide29.xml"/><Relationship Id="rId39" Type="http://schemas.openxmlformats.org/officeDocument/2006/relationships/slide" Target="slides/slide32.xml"/><Relationship Id="rId38" Type="http://schemas.openxmlformats.org/officeDocument/2006/relationships/slide" Target="slides/slide31.xml"/><Relationship Id="rId20" Type="http://schemas.openxmlformats.org/officeDocument/2006/relationships/slide" Target="slides/slide13.xml"/><Relationship Id="rId22" Type="http://schemas.openxmlformats.org/officeDocument/2006/relationships/slide" Target="slides/slide15.xml"/><Relationship Id="rId21" Type="http://schemas.openxmlformats.org/officeDocument/2006/relationships/slide" Target="slides/slide14.xml"/><Relationship Id="rId24" Type="http://schemas.openxmlformats.org/officeDocument/2006/relationships/slide" Target="slides/slide17.xml"/><Relationship Id="rId23" Type="http://schemas.openxmlformats.org/officeDocument/2006/relationships/slide" Target="slides/slide16.xml"/><Relationship Id="rId129" Type="http://schemas.openxmlformats.org/officeDocument/2006/relationships/font" Target="fonts/Poppins-boldItalic.fntdata"/><Relationship Id="rId128" Type="http://schemas.openxmlformats.org/officeDocument/2006/relationships/font" Target="fonts/Poppins-italic.fntdata"/><Relationship Id="rId127" Type="http://schemas.openxmlformats.org/officeDocument/2006/relationships/font" Target="fonts/Poppins-bold.fntdata"/><Relationship Id="rId126" Type="http://schemas.openxmlformats.org/officeDocument/2006/relationships/font" Target="fonts/Poppins-regular.fntdata"/><Relationship Id="rId26" Type="http://schemas.openxmlformats.org/officeDocument/2006/relationships/slide" Target="slides/slide19.xml"/><Relationship Id="rId121" Type="http://schemas.openxmlformats.org/officeDocument/2006/relationships/font" Target="fonts/Roboto-boldItalic.fntdata"/><Relationship Id="rId25" Type="http://schemas.openxmlformats.org/officeDocument/2006/relationships/slide" Target="slides/slide18.xml"/><Relationship Id="rId120" Type="http://schemas.openxmlformats.org/officeDocument/2006/relationships/font" Target="fonts/Roboto-italic.fntdata"/><Relationship Id="rId28" Type="http://schemas.openxmlformats.org/officeDocument/2006/relationships/slide" Target="slides/slide21.xml"/><Relationship Id="rId27" Type="http://schemas.openxmlformats.org/officeDocument/2006/relationships/slide" Target="slides/slide20.xml"/><Relationship Id="rId125" Type="http://schemas.openxmlformats.org/officeDocument/2006/relationships/font" Target="fonts/NotoSans-boldItalic.fntdata"/><Relationship Id="rId29" Type="http://schemas.openxmlformats.org/officeDocument/2006/relationships/slide" Target="slides/slide22.xml"/><Relationship Id="rId124" Type="http://schemas.openxmlformats.org/officeDocument/2006/relationships/font" Target="fonts/NotoSans-italic.fntdata"/><Relationship Id="rId123" Type="http://schemas.openxmlformats.org/officeDocument/2006/relationships/font" Target="fonts/NotoSans-bold.fntdata"/><Relationship Id="rId122" Type="http://schemas.openxmlformats.org/officeDocument/2006/relationships/font" Target="fonts/NotoSans-regular.fntdata"/><Relationship Id="rId95" Type="http://schemas.openxmlformats.org/officeDocument/2006/relationships/font" Target="fonts/MontserratLight-bold.fntdata"/><Relationship Id="rId94" Type="http://schemas.openxmlformats.org/officeDocument/2006/relationships/font" Target="fonts/MontserratLight-regular.fntdata"/><Relationship Id="rId97" Type="http://schemas.openxmlformats.org/officeDocument/2006/relationships/font" Target="fonts/MontserratLight-boldItalic.fntdata"/><Relationship Id="rId96" Type="http://schemas.openxmlformats.org/officeDocument/2006/relationships/font" Target="fonts/MontserratLight-italic.fntdata"/><Relationship Id="rId11" Type="http://schemas.openxmlformats.org/officeDocument/2006/relationships/slide" Target="slides/slide4.xml"/><Relationship Id="rId99" Type="http://schemas.openxmlformats.org/officeDocument/2006/relationships/font" Target="fonts/OswaldSemiBold-bold.fntdata"/><Relationship Id="rId10" Type="http://schemas.openxmlformats.org/officeDocument/2006/relationships/slide" Target="slides/slide3.xml"/><Relationship Id="rId98" Type="http://schemas.openxmlformats.org/officeDocument/2006/relationships/font" Target="fonts/OswaldSemiBold-regular.fntdata"/><Relationship Id="rId13" Type="http://schemas.openxmlformats.org/officeDocument/2006/relationships/slide" Target="slides/slide6.xml"/><Relationship Id="rId12" Type="http://schemas.openxmlformats.org/officeDocument/2006/relationships/slide" Target="slides/slide5.xml"/><Relationship Id="rId91" Type="http://schemas.openxmlformats.org/officeDocument/2006/relationships/font" Target="fonts/Fredoka-bold.fntdata"/><Relationship Id="rId90" Type="http://schemas.openxmlformats.org/officeDocument/2006/relationships/font" Target="fonts/Fredoka-regular.fntdata"/><Relationship Id="rId93" Type="http://schemas.openxmlformats.org/officeDocument/2006/relationships/font" Target="fonts/FredokaMedium-bold.fntdata"/><Relationship Id="rId92" Type="http://schemas.openxmlformats.org/officeDocument/2006/relationships/font" Target="fonts/FredokaMedium-regular.fntdata"/><Relationship Id="rId118" Type="http://schemas.openxmlformats.org/officeDocument/2006/relationships/font" Target="fonts/Roboto-regular.fntdata"/><Relationship Id="rId117" Type="http://schemas.openxmlformats.org/officeDocument/2006/relationships/font" Target="fonts/NotoSansMedium-boldItalic.fntdata"/><Relationship Id="rId116" Type="http://schemas.openxmlformats.org/officeDocument/2006/relationships/font" Target="fonts/NotoSansMedium-italic.fntdata"/><Relationship Id="rId115" Type="http://schemas.openxmlformats.org/officeDocument/2006/relationships/font" Target="fonts/NotoSansMedium-bold.fntdata"/><Relationship Id="rId119" Type="http://schemas.openxmlformats.org/officeDocument/2006/relationships/font" Target="fonts/Roboto-bold.fntdata"/><Relationship Id="rId15" Type="http://schemas.openxmlformats.org/officeDocument/2006/relationships/slide" Target="slides/slide8.xml"/><Relationship Id="rId110" Type="http://schemas.openxmlformats.org/officeDocument/2006/relationships/font" Target="fonts/MontserratSemiBold-regular.fntdata"/><Relationship Id="rId14" Type="http://schemas.openxmlformats.org/officeDocument/2006/relationships/slide" Target="slides/slide7.xml"/><Relationship Id="rId17" Type="http://schemas.openxmlformats.org/officeDocument/2006/relationships/slide" Target="slides/slide10.xml"/><Relationship Id="rId16" Type="http://schemas.openxmlformats.org/officeDocument/2006/relationships/slide" Target="slides/slide9.xml"/><Relationship Id="rId19" Type="http://schemas.openxmlformats.org/officeDocument/2006/relationships/slide" Target="slides/slide12.xml"/><Relationship Id="rId114" Type="http://schemas.openxmlformats.org/officeDocument/2006/relationships/font" Target="fonts/NotoSansMedium-regular.fntdata"/><Relationship Id="rId18" Type="http://schemas.openxmlformats.org/officeDocument/2006/relationships/slide" Target="slides/slide11.xml"/><Relationship Id="rId113" Type="http://schemas.openxmlformats.org/officeDocument/2006/relationships/font" Target="fonts/MontserratSemiBold-boldItalic.fntdata"/><Relationship Id="rId112" Type="http://schemas.openxmlformats.org/officeDocument/2006/relationships/font" Target="fonts/MontserratSemiBold-italic.fntdata"/><Relationship Id="rId111" Type="http://schemas.openxmlformats.org/officeDocument/2006/relationships/font" Target="fonts/MontserratSemiBold-bold.fntdata"/><Relationship Id="rId84" Type="http://schemas.openxmlformats.org/officeDocument/2006/relationships/slide" Target="slides/slide77.xml"/><Relationship Id="rId83" Type="http://schemas.openxmlformats.org/officeDocument/2006/relationships/slide" Target="slides/slide76.xml"/><Relationship Id="rId86" Type="http://schemas.openxmlformats.org/officeDocument/2006/relationships/font" Target="fonts/JostLight-regular.fntdata"/><Relationship Id="rId85" Type="http://schemas.openxmlformats.org/officeDocument/2006/relationships/slide" Target="slides/slide78.xml"/><Relationship Id="rId88" Type="http://schemas.openxmlformats.org/officeDocument/2006/relationships/font" Target="fonts/JostLight-italic.fntdata"/><Relationship Id="rId87" Type="http://schemas.openxmlformats.org/officeDocument/2006/relationships/font" Target="fonts/JostLight-bold.fntdata"/><Relationship Id="rId89" Type="http://schemas.openxmlformats.org/officeDocument/2006/relationships/font" Target="fonts/JostLight-boldItalic.fntdata"/><Relationship Id="rId80" Type="http://schemas.openxmlformats.org/officeDocument/2006/relationships/slide" Target="slides/slide73.xml"/><Relationship Id="rId82" Type="http://schemas.openxmlformats.org/officeDocument/2006/relationships/slide" Target="slides/slide75.xml"/><Relationship Id="rId81" Type="http://schemas.openxmlformats.org/officeDocument/2006/relationships/slide" Target="slides/slide74.xml"/><Relationship Id="rId1" Type="http://schemas.openxmlformats.org/officeDocument/2006/relationships/theme" Target="theme/theme1.xml"/><Relationship Id="rId2" Type="http://schemas.openxmlformats.org/officeDocument/2006/relationships/presProps" Target="presProps.xml"/><Relationship Id="rId3" Type="http://schemas.openxmlformats.org/officeDocument/2006/relationships/tableStyles" Target="tableStyles.xml"/><Relationship Id="rId4" Type="http://schemas.openxmlformats.org/officeDocument/2006/relationships/slideMaster" Target="slideMasters/slideMaster1.xml"/><Relationship Id="rId148" Type="http://customschemas.google.com/relationships/presentationmetadata" Target="metadata"/><Relationship Id="rId9" Type="http://schemas.openxmlformats.org/officeDocument/2006/relationships/slide" Target="slides/slide2.xml"/><Relationship Id="rId143" Type="http://schemas.openxmlformats.org/officeDocument/2006/relationships/font" Target="fonts/MontserratExtraBold-boldItalic.fntdata"/><Relationship Id="rId142" Type="http://schemas.openxmlformats.org/officeDocument/2006/relationships/font" Target="fonts/MontserratExtraBold-bold.fntdata"/><Relationship Id="rId141" Type="http://schemas.openxmlformats.org/officeDocument/2006/relationships/font" Target="fonts/MontserratMedium-boldItalic.fntdata"/><Relationship Id="rId140" Type="http://schemas.openxmlformats.org/officeDocument/2006/relationships/font" Target="fonts/MontserratMedium-italic.fntdata"/><Relationship Id="rId5" Type="http://schemas.openxmlformats.org/officeDocument/2006/relationships/slideMaster" Target="slideMasters/slideMaster2.xml"/><Relationship Id="rId147" Type="http://schemas.openxmlformats.org/officeDocument/2006/relationships/font" Target="fonts/FredokaSemiBold-bold.fntdata"/><Relationship Id="rId6" Type="http://schemas.openxmlformats.org/officeDocument/2006/relationships/slideMaster" Target="slideMasters/slideMaster3.xml"/><Relationship Id="rId146" Type="http://schemas.openxmlformats.org/officeDocument/2006/relationships/font" Target="fonts/FredokaSemiBold-regular.fntdata"/><Relationship Id="rId7" Type="http://schemas.openxmlformats.org/officeDocument/2006/relationships/notesMaster" Target="notesMasters/notesMaster1.xml"/><Relationship Id="rId145" Type="http://schemas.openxmlformats.org/officeDocument/2006/relationships/font" Target="fonts/Oswald-bold.fntdata"/><Relationship Id="rId8" Type="http://schemas.openxmlformats.org/officeDocument/2006/relationships/slide" Target="slides/slide1.xml"/><Relationship Id="rId144" Type="http://schemas.openxmlformats.org/officeDocument/2006/relationships/font" Target="fonts/Oswald-regular.fntdata"/><Relationship Id="rId73" Type="http://schemas.openxmlformats.org/officeDocument/2006/relationships/slide" Target="slides/slide66.xml"/><Relationship Id="rId72" Type="http://schemas.openxmlformats.org/officeDocument/2006/relationships/slide" Target="slides/slide65.xml"/><Relationship Id="rId75" Type="http://schemas.openxmlformats.org/officeDocument/2006/relationships/slide" Target="slides/slide68.xml"/><Relationship Id="rId74" Type="http://schemas.openxmlformats.org/officeDocument/2006/relationships/slide" Target="slides/slide67.xml"/><Relationship Id="rId77" Type="http://schemas.openxmlformats.org/officeDocument/2006/relationships/slide" Target="slides/slide70.xml"/><Relationship Id="rId76" Type="http://schemas.openxmlformats.org/officeDocument/2006/relationships/slide" Target="slides/slide69.xml"/><Relationship Id="rId79" Type="http://schemas.openxmlformats.org/officeDocument/2006/relationships/slide" Target="slides/slide72.xml"/><Relationship Id="rId78" Type="http://schemas.openxmlformats.org/officeDocument/2006/relationships/slide" Target="slides/slide71.xml"/><Relationship Id="rId71" Type="http://schemas.openxmlformats.org/officeDocument/2006/relationships/slide" Target="slides/slide64.xml"/><Relationship Id="rId70" Type="http://schemas.openxmlformats.org/officeDocument/2006/relationships/slide" Target="slides/slide63.xml"/><Relationship Id="rId139" Type="http://schemas.openxmlformats.org/officeDocument/2006/relationships/font" Target="fonts/MontserratMedium-bold.fntdata"/><Relationship Id="rId138" Type="http://schemas.openxmlformats.org/officeDocument/2006/relationships/font" Target="fonts/MontserratMedium-regular.fntdata"/><Relationship Id="rId137" Type="http://schemas.openxmlformats.org/officeDocument/2006/relationships/font" Target="fonts/NotoSansSemiBold-boldItalic.fntdata"/><Relationship Id="rId132" Type="http://schemas.openxmlformats.org/officeDocument/2006/relationships/font" Target="fonts/Montserrat-italic.fntdata"/><Relationship Id="rId131" Type="http://schemas.openxmlformats.org/officeDocument/2006/relationships/font" Target="fonts/Montserrat-bold.fntdata"/><Relationship Id="rId130" Type="http://schemas.openxmlformats.org/officeDocument/2006/relationships/font" Target="fonts/Montserrat-regular.fntdata"/><Relationship Id="rId136" Type="http://schemas.openxmlformats.org/officeDocument/2006/relationships/font" Target="fonts/NotoSansSemiBold-italic.fntdata"/><Relationship Id="rId135" Type="http://schemas.openxmlformats.org/officeDocument/2006/relationships/font" Target="fonts/NotoSansSemiBold-bold.fntdata"/><Relationship Id="rId134" Type="http://schemas.openxmlformats.org/officeDocument/2006/relationships/font" Target="fonts/NotoSansSemiBold-regular.fntdata"/><Relationship Id="rId133" Type="http://schemas.openxmlformats.org/officeDocument/2006/relationships/font" Target="fonts/Montserrat-boldItalic.fntdata"/><Relationship Id="rId62" Type="http://schemas.openxmlformats.org/officeDocument/2006/relationships/slide" Target="slides/slide55.xml"/><Relationship Id="rId61" Type="http://schemas.openxmlformats.org/officeDocument/2006/relationships/slide" Target="slides/slide54.xml"/><Relationship Id="rId64" Type="http://schemas.openxmlformats.org/officeDocument/2006/relationships/slide" Target="slides/slide57.xml"/><Relationship Id="rId63" Type="http://schemas.openxmlformats.org/officeDocument/2006/relationships/slide" Target="slides/slide56.xml"/><Relationship Id="rId66" Type="http://schemas.openxmlformats.org/officeDocument/2006/relationships/slide" Target="slides/slide59.xml"/><Relationship Id="rId65" Type="http://schemas.openxmlformats.org/officeDocument/2006/relationships/slide" Target="slides/slide58.xml"/><Relationship Id="rId68" Type="http://schemas.openxmlformats.org/officeDocument/2006/relationships/slide" Target="slides/slide61.xml"/><Relationship Id="rId67" Type="http://schemas.openxmlformats.org/officeDocument/2006/relationships/slide" Target="slides/slide60.xml"/><Relationship Id="rId60" Type="http://schemas.openxmlformats.org/officeDocument/2006/relationships/slide" Target="slides/slide53.xml"/><Relationship Id="rId69" Type="http://schemas.openxmlformats.org/officeDocument/2006/relationships/slide" Target="slides/slide62.xml"/><Relationship Id="rId51" Type="http://schemas.openxmlformats.org/officeDocument/2006/relationships/slide" Target="slides/slide44.xml"/><Relationship Id="rId50" Type="http://schemas.openxmlformats.org/officeDocument/2006/relationships/slide" Target="slides/slide43.xml"/><Relationship Id="rId53" Type="http://schemas.openxmlformats.org/officeDocument/2006/relationships/slide" Target="slides/slide46.xml"/><Relationship Id="rId52" Type="http://schemas.openxmlformats.org/officeDocument/2006/relationships/slide" Target="slides/slide45.xml"/><Relationship Id="rId55" Type="http://schemas.openxmlformats.org/officeDocument/2006/relationships/slide" Target="slides/slide48.xml"/><Relationship Id="rId54" Type="http://schemas.openxmlformats.org/officeDocument/2006/relationships/slide" Target="slides/slide47.xml"/><Relationship Id="rId57" Type="http://schemas.openxmlformats.org/officeDocument/2006/relationships/slide" Target="slides/slide50.xml"/><Relationship Id="rId56" Type="http://schemas.openxmlformats.org/officeDocument/2006/relationships/slide" Target="slides/slide49.xml"/><Relationship Id="rId59" Type="http://schemas.openxmlformats.org/officeDocument/2006/relationships/slide" Target="slides/slide52.xml"/><Relationship Id="rId58" Type="http://schemas.openxmlformats.org/officeDocument/2006/relationships/slide" Target="slides/slide51.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 name="Shape 2"/>
        <p:cNvGrpSpPr/>
        <p:nvPr/>
      </p:nvGrpSpPr>
      <p:grpSpPr>
        <a:xfrm>
          <a:off x="0" y="0"/>
          <a:ext cx="0" cy="0"/>
          <a:chOff x="0" y="0"/>
          <a:chExt cx="0" cy="0"/>
        </a:xfrm>
      </p:grpSpPr>
      <p:sp>
        <p:nvSpPr>
          <p:cNvPr id="3" name="Google Shape;3;n"/>
          <p:cNvSpPr/>
          <p:nvPr>
            <p:ph idx="2" type="sldImg"/>
          </p:nvPr>
        </p:nvSpPr>
        <p:spPr>
          <a:xfrm>
            <a:off x="1143225" y="685800"/>
            <a:ext cx="4572225"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4" name="Google Shape;4;n"/>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lvl1pPr indent="-298450" lvl="0" marL="457200">
              <a:spcBef>
                <a:spcPts val="0"/>
              </a:spcBef>
              <a:spcAft>
                <a:spcPts val="0"/>
              </a:spcAft>
              <a:buSzPts val="1100"/>
              <a:buChar char="●"/>
              <a:defRPr sz="1100"/>
            </a:lvl1pPr>
            <a:lvl2pPr indent="-298450" lvl="1" marL="914400">
              <a:spcBef>
                <a:spcPts val="0"/>
              </a:spcBef>
              <a:spcAft>
                <a:spcPts val="0"/>
              </a:spcAft>
              <a:buSzPts val="1100"/>
              <a:buChar char="○"/>
              <a:defRPr sz="1100"/>
            </a:lvl2pPr>
            <a:lvl3pPr indent="-298450" lvl="2" marL="1371600">
              <a:spcBef>
                <a:spcPts val="0"/>
              </a:spcBef>
              <a:spcAft>
                <a:spcPts val="0"/>
              </a:spcAft>
              <a:buSzPts val="1100"/>
              <a:buChar char="■"/>
              <a:defRPr sz="1100"/>
            </a:lvl3pPr>
            <a:lvl4pPr indent="-298450" lvl="3" marL="1828800">
              <a:spcBef>
                <a:spcPts val="0"/>
              </a:spcBef>
              <a:spcAft>
                <a:spcPts val="0"/>
              </a:spcAft>
              <a:buSzPts val="1100"/>
              <a:buChar char="●"/>
              <a:defRPr sz="1100"/>
            </a:lvl4pPr>
            <a:lvl5pPr indent="-298450" lvl="4" marL="2286000">
              <a:spcBef>
                <a:spcPts val="0"/>
              </a:spcBef>
              <a:spcAft>
                <a:spcPts val="0"/>
              </a:spcAft>
              <a:buSzPts val="1100"/>
              <a:buChar char="○"/>
              <a:defRPr sz="1100"/>
            </a:lvl5pPr>
            <a:lvl6pPr indent="-298450" lvl="5" marL="2743200">
              <a:spcBef>
                <a:spcPts val="0"/>
              </a:spcBef>
              <a:spcAft>
                <a:spcPts val="0"/>
              </a:spcAft>
              <a:buSzPts val="1100"/>
              <a:buChar char="■"/>
              <a:defRPr sz="1100"/>
            </a:lvl6pPr>
            <a:lvl7pPr indent="-298450" lvl="6" marL="3200400">
              <a:spcBef>
                <a:spcPts val="0"/>
              </a:spcBef>
              <a:spcAft>
                <a:spcPts val="0"/>
              </a:spcAft>
              <a:buSzPts val="1100"/>
              <a:buChar char="●"/>
              <a:defRPr sz="1100"/>
            </a:lvl7pPr>
            <a:lvl8pPr indent="-298450" lvl="7" marL="3657600">
              <a:spcBef>
                <a:spcPts val="0"/>
              </a:spcBef>
              <a:spcAft>
                <a:spcPts val="0"/>
              </a:spcAft>
              <a:buSzPts val="1100"/>
              <a:buChar char="○"/>
              <a:defRPr sz="1100"/>
            </a:lvl8pPr>
            <a:lvl9pPr indent="-298450" lvl="8" marL="4114800">
              <a:spcBef>
                <a:spcPts val="0"/>
              </a:spcBef>
              <a:spcAft>
                <a:spcPts val="0"/>
              </a:spcAft>
              <a:buSzPts val="1100"/>
              <a:buChar char="■"/>
              <a:defRPr sz="1100"/>
            </a:lvl9pPr>
          </a:lstStyle>
          <a:p/>
        </p:txBody>
      </p:sp>
    </p:spTree>
  </p:cSld>
  <p:clrMap accent1="accent1" accent2="accent2" accent3="accent3" accent4="accent4" accent5="accent5" accent6="accent6" bg1="lt1" bg2="dk2" tx1="dk1" tx2="lt2" folHlink="folHlink" hlink="hlink"/>
  <p:notes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37" name="Shape 237"/>
        <p:cNvGrpSpPr/>
        <p:nvPr/>
      </p:nvGrpSpPr>
      <p:grpSpPr>
        <a:xfrm>
          <a:off x="0" y="0"/>
          <a:ext cx="0" cy="0"/>
          <a:chOff x="0" y="0"/>
          <a:chExt cx="0" cy="0"/>
        </a:xfrm>
      </p:grpSpPr>
      <p:sp>
        <p:nvSpPr>
          <p:cNvPr id="238" name="Google Shape;238;p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
        <p:nvSpPr>
          <p:cNvPr id="239" name="Google Shape;239;p1:notes"/>
          <p:cNvSpPr/>
          <p:nvPr>
            <p:ph idx="2" type="sldImg"/>
          </p:nvPr>
        </p:nvSpPr>
        <p:spPr>
          <a:xfrm>
            <a:off x="1143225" y="685800"/>
            <a:ext cx="4572225" cy="34290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98" name="Shape 798"/>
        <p:cNvGrpSpPr/>
        <p:nvPr/>
      </p:nvGrpSpPr>
      <p:grpSpPr>
        <a:xfrm>
          <a:off x="0" y="0"/>
          <a:ext cx="0" cy="0"/>
          <a:chOff x="0" y="0"/>
          <a:chExt cx="0" cy="0"/>
        </a:xfrm>
      </p:grpSpPr>
      <p:sp>
        <p:nvSpPr>
          <p:cNvPr id="799" name="Google Shape;799;g311d5cb9a0a_0_547:notes"/>
          <p:cNvSpPr/>
          <p:nvPr>
            <p:ph idx="2" type="sldImg"/>
          </p:nvPr>
        </p:nvSpPr>
        <p:spPr>
          <a:xfrm>
            <a:off x="381001" y="685800"/>
            <a:ext cx="6096000" cy="3429000"/>
          </a:xfrm>
          <a:custGeom>
            <a:rect b="b" l="l" r="r" t="t"/>
            <a:pathLst>
              <a:path extrusionOk="0" h="120000" w="120000">
                <a:moveTo>
                  <a:pt x="0" y="0"/>
                </a:moveTo>
                <a:lnTo>
                  <a:pt x="120000" y="0"/>
                </a:lnTo>
                <a:lnTo>
                  <a:pt x="120000" y="120000"/>
                </a:lnTo>
                <a:lnTo>
                  <a:pt x="0" y="120000"/>
                </a:lnTo>
                <a:close/>
              </a:path>
            </a:pathLst>
          </a:custGeom>
          <a:noFill/>
          <a:ln>
            <a:noFill/>
          </a:ln>
        </p:spPr>
      </p:sp>
      <p:sp>
        <p:nvSpPr>
          <p:cNvPr id="800" name="Google Shape;800;g311d5cb9a0a_0_547:notes"/>
          <p:cNvSpPr txBox="1"/>
          <p:nvPr>
            <p:ph idx="1" type="body"/>
          </p:nvPr>
        </p:nvSpPr>
        <p:spPr>
          <a:xfrm>
            <a:off x="914400" y="4343400"/>
            <a:ext cx="5029200" cy="4114800"/>
          </a:xfrm>
          <a:prstGeom prst="rect">
            <a:avLst/>
          </a:prstGeom>
          <a:noFill/>
          <a:ln>
            <a:noFill/>
          </a:ln>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48" name="Shape 848"/>
        <p:cNvGrpSpPr/>
        <p:nvPr/>
      </p:nvGrpSpPr>
      <p:grpSpPr>
        <a:xfrm>
          <a:off x="0" y="0"/>
          <a:ext cx="0" cy="0"/>
          <a:chOff x="0" y="0"/>
          <a:chExt cx="0" cy="0"/>
        </a:xfrm>
      </p:grpSpPr>
      <p:sp>
        <p:nvSpPr>
          <p:cNvPr id="849" name="Google Shape;849;g311d5cb9a0a_0_596:notes"/>
          <p:cNvSpPr/>
          <p:nvPr>
            <p:ph idx="2" type="sldImg"/>
          </p:nvPr>
        </p:nvSpPr>
        <p:spPr>
          <a:xfrm>
            <a:off x="381001" y="685800"/>
            <a:ext cx="6096000" cy="3429000"/>
          </a:xfrm>
          <a:custGeom>
            <a:rect b="b" l="l" r="r" t="t"/>
            <a:pathLst>
              <a:path extrusionOk="0" h="120000" w="120000">
                <a:moveTo>
                  <a:pt x="0" y="0"/>
                </a:moveTo>
                <a:lnTo>
                  <a:pt x="120000" y="0"/>
                </a:lnTo>
                <a:lnTo>
                  <a:pt x="120000" y="120000"/>
                </a:lnTo>
                <a:lnTo>
                  <a:pt x="0" y="120000"/>
                </a:lnTo>
                <a:close/>
              </a:path>
            </a:pathLst>
          </a:custGeom>
          <a:noFill/>
          <a:ln>
            <a:noFill/>
          </a:ln>
        </p:spPr>
      </p:sp>
      <p:sp>
        <p:nvSpPr>
          <p:cNvPr id="850" name="Google Shape;850;g311d5cb9a0a_0_596:notes"/>
          <p:cNvSpPr txBox="1"/>
          <p:nvPr>
            <p:ph idx="1" type="body"/>
          </p:nvPr>
        </p:nvSpPr>
        <p:spPr>
          <a:xfrm>
            <a:off x="914400" y="4343400"/>
            <a:ext cx="5029200" cy="4114800"/>
          </a:xfrm>
          <a:prstGeom prst="rect">
            <a:avLst/>
          </a:prstGeom>
          <a:noFill/>
          <a:ln>
            <a:noFill/>
          </a:ln>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44" name="Shape 944"/>
        <p:cNvGrpSpPr/>
        <p:nvPr/>
      </p:nvGrpSpPr>
      <p:grpSpPr>
        <a:xfrm>
          <a:off x="0" y="0"/>
          <a:ext cx="0" cy="0"/>
          <a:chOff x="0" y="0"/>
          <a:chExt cx="0" cy="0"/>
        </a:xfrm>
      </p:grpSpPr>
      <p:sp>
        <p:nvSpPr>
          <p:cNvPr id="945" name="Google Shape;945;g311d5cb9a0a_0_691:notes"/>
          <p:cNvSpPr/>
          <p:nvPr>
            <p:ph idx="2" type="sldImg"/>
          </p:nvPr>
        </p:nvSpPr>
        <p:spPr>
          <a:xfrm>
            <a:off x="381001" y="685800"/>
            <a:ext cx="6096000" cy="3429000"/>
          </a:xfrm>
          <a:custGeom>
            <a:rect b="b" l="l" r="r" t="t"/>
            <a:pathLst>
              <a:path extrusionOk="0" h="120000" w="120000">
                <a:moveTo>
                  <a:pt x="0" y="0"/>
                </a:moveTo>
                <a:lnTo>
                  <a:pt x="120000" y="0"/>
                </a:lnTo>
                <a:lnTo>
                  <a:pt x="120000" y="120000"/>
                </a:lnTo>
                <a:lnTo>
                  <a:pt x="0" y="120000"/>
                </a:lnTo>
                <a:close/>
              </a:path>
            </a:pathLst>
          </a:custGeom>
          <a:noFill/>
          <a:ln>
            <a:noFill/>
          </a:ln>
        </p:spPr>
      </p:sp>
      <p:sp>
        <p:nvSpPr>
          <p:cNvPr id="946" name="Google Shape;946;g311d5cb9a0a_0_691:notes"/>
          <p:cNvSpPr txBox="1"/>
          <p:nvPr>
            <p:ph idx="1" type="body"/>
          </p:nvPr>
        </p:nvSpPr>
        <p:spPr>
          <a:xfrm>
            <a:off x="914400" y="4343400"/>
            <a:ext cx="5029200" cy="4114800"/>
          </a:xfrm>
          <a:prstGeom prst="rect">
            <a:avLst/>
          </a:prstGeom>
          <a:noFill/>
          <a:ln>
            <a:noFill/>
          </a:ln>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88" name="Shape 988"/>
        <p:cNvGrpSpPr/>
        <p:nvPr/>
      </p:nvGrpSpPr>
      <p:grpSpPr>
        <a:xfrm>
          <a:off x="0" y="0"/>
          <a:ext cx="0" cy="0"/>
          <a:chOff x="0" y="0"/>
          <a:chExt cx="0" cy="0"/>
        </a:xfrm>
      </p:grpSpPr>
      <p:sp>
        <p:nvSpPr>
          <p:cNvPr id="989" name="Google Shape;989;g311d5cb9a0a_0_734:notes"/>
          <p:cNvSpPr txBox="1"/>
          <p:nvPr>
            <p:ph idx="1" type="body"/>
          </p:nvPr>
        </p:nvSpPr>
        <p:spPr>
          <a:xfrm>
            <a:off x="914400" y="4343400"/>
            <a:ext cx="50292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
        <p:nvSpPr>
          <p:cNvPr id="990" name="Google Shape;990;g311d5cb9a0a_0_734:notes"/>
          <p:cNvSpPr/>
          <p:nvPr>
            <p:ph idx="2" type="sldImg"/>
          </p:nvPr>
        </p:nvSpPr>
        <p:spPr>
          <a:xfrm>
            <a:off x="1141809" y="685800"/>
            <a:ext cx="4574400" cy="34290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50" name="Shape 1050"/>
        <p:cNvGrpSpPr/>
        <p:nvPr/>
      </p:nvGrpSpPr>
      <p:grpSpPr>
        <a:xfrm>
          <a:off x="0" y="0"/>
          <a:ext cx="0" cy="0"/>
          <a:chOff x="0" y="0"/>
          <a:chExt cx="0" cy="0"/>
        </a:xfrm>
      </p:grpSpPr>
      <p:sp>
        <p:nvSpPr>
          <p:cNvPr id="1051" name="Google Shape;1051;g311d5cb9a0a_0_795:notes"/>
          <p:cNvSpPr/>
          <p:nvPr>
            <p:ph idx="2" type="sldImg"/>
          </p:nvPr>
        </p:nvSpPr>
        <p:spPr>
          <a:xfrm>
            <a:off x="381001" y="685800"/>
            <a:ext cx="6096000" cy="3429000"/>
          </a:xfrm>
          <a:custGeom>
            <a:rect b="b" l="l" r="r" t="t"/>
            <a:pathLst>
              <a:path extrusionOk="0" h="120000" w="120000">
                <a:moveTo>
                  <a:pt x="0" y="0"/>
                </a:moveTo>
                <a:lnTo>
                  <a:pt x="120000" y="0"/>
                </a:lnTo>
                <a:lnTo>
                  <a:pt x="120000" y="120000"/>
                </a:lnTo>
                <a:lnTo>
                  <a:pt x="0" y="120000"/>
                </a:lnTo>
                <a:close/>
              </a:path>
            </a:pathLst>
          </a:custGeom>
          <a:noFill/>
          <a:ln>
            <a:noFill/>
          </a:ln>
        </p:spPr>
      </p:sp>
      <p:sp>
        <p:nvSpPr>
          <p:cNvPr id="1052" name="Google Shape;1052;g311d5cb9a0a_0_795:notes"/>
          <p:cNvSpPr txBox="1"/>
          <p:nvPr>
            <p:ph idx="1" type="body"/>
          </p:nvPr>
        </p:nvSpPr>
        <p:spPr>
          <a:xfrm>
            <a:off x="914400" y="4343400"/>
            <a:ext cx="5029200" cy="4114800"/>
          </a:xfrm>
          <a:prstGeom prst="rect">
            <a:avLst/>
          </a:prstGeom>
          <a:noFill/>
          <a:ln>
            <a:noFill/>
          </a:ln>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62" name="Shape 1062"/>
        <p:cNvGrpSpPr/>
        <p:nvPr/>
      </p:nvGrpSpPr>
      <p:grpSpPr>
        <a:xfrm>
          <a:off x="0" y="0"/>
          <a:ext cx="0" cy="0"/>
          <a:chOff x="0" y="0"/>
          <a:chExt cx="0" cy="0"/>
        </a:xfrm>
      </p:grpSpPr>
      <p:sp>
        <p:nvSpPr>
          <p:cNvPr id="1063" name="Google Shape;1063;g311e7b6e11b_0_0:notes"/>
          <p:cNvSpPr txBox="1"/>
          <p:nvPr>
            <p:ph idx="1" type="body"/>
          </p:nvPr>
        </p:nvSpPr>
        <p:spPr>
          <a:xfrm>
            <a:off x="685800" y="4400550"/>
            <a:ext cx="5486400" cy="36006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
        <p:nvSpPr>
          <p:cNvPr id="1064" name="Google Shape;1064;g311e7b6e11b_0_0: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69" name="Shape 1069"/>
        <p:cNvGrpSpPr/>
        <p:nvPr/>
      </p:nvGrpSpPr>
      <p:grpSpPr>
        <a:xfrm>
          <a:off x="0" y="0"/>
          <a:ext cx="0" cy="0"/>
          <a:chOff x="0" y="0"/>
          <a:chExt cx="0" cy="0"/>
        </a:xfrm>
      </p:grpSpPr>
      <p:sp>
        <p:nvSpPr>
          <p:cNvPr id="1070" name="Google Shape;1070;g311e7b6e11b_0_6: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1071" name="Google Shape;1071;g311e7b6e11b_0_6:notes"/>
          <p:cNvSpPr txBox="1"/>
          <p:nvPr>
            <p:ph idx="1" type="body"/>
          </p:nvPr>
        </p:nvSpPr>
        <p:spPr>
          <a:xfrm>
            <a:off x="685800" y="4400550"/>
            <a:ext cx="5486400" cy="3600600"/>
          </a:xfrm>
          <a:prstGeom prst="rect">
            <a:avLst/>
          </a:prstGeom>
          <a:noFill/>
          <a:ln>
            <a:noFill/>
          </a:ln>
        </p:spPr>
        <p:txBody>
          <a:bodyPr anchorCtr="0" anchor="t" bIns="45700" lIns="91425" spcFirstLastPara="1" rIns="91425" wrap="square" tIns="45700">
            <a:noAutofit/>
          </a:bodyPr>
          <a:lstStyle/>
          <a:p>
            <a:pPr indent="0" lvl="0" marL="0" rtl="0" algn="l">
              <a:spcBef>
                <a:spcPts val="0"/>
              </a:spcBef>
              <a:spcAft>
                <a:spcPts val="0"/>
              </a:spcAft>
              <a:buNone/>
            </a:pPr>
            <a:r>
              <a:rPr lang="es-PE" sz="1800">
                <a:latin typeface="Arial"/>
                <a:ea typeface="Arial"/>
                <a:cs typeface="Arial"/>
                <a:sym typeface="Arial"/>
              </a:rPr>
              <a:t>I will share this experience, in the context of the VIPRO project, implemented in Peru by Swisscontact, and funded by the Hilti Foundation</a:t>
            </a:r>
            <a:endParaRPr/>
          </a:p>
        </p:txBody>
      </p:sp>
      <p:sp>
        <p:nvSpPr>
          <p:cNvPr id="1072" name="Google Shape;1072;g311e7b6e11b_0_6:notes"/>
          <p:cNvSpPr txBox="1"/>
          <p:nvPr>
            <p:ph idx="12" type="sldNum"/>
          </p:nvPr>
        </p:nvSpPr>
        <p:spPr>
          <a:xfrm>
            <a:off x="3884613" y="8685213"/>
            <a:ext cx="2971800" cy="458700"/>
          </a:xfrm>
          <a:prstGeom prst="rect">
            <a:avLst/>
          </a:prstGeom>
          <a:noFill/>
          <a:ln>
            <a:noFill/>
          </a:ln>
        </p:spPr>
        <p:txBody>
          <a:bodyPr anchorCtr="0" anchor="b" bIns="45700" lIns="91425" spcFirstLastPara="1" rIns="91425" wrap="square" tIns="45700">
            <a:noAutofit/>
          </a:bodyPr>
          <a:lstStyle/>
          <a:p>
            <a:pPr indent="0" lvl="0" marL="0" rtl="0" algn="r">
              <a:spcBef>
                <a:spcPts val="0"/>
              </a:spcBef>
              <a:spcAft>
                <a:spcPts val="0"/>
              </a:spcAft>
              <a:buNone/>
            </a:pPr>
            <a:fld id="{00000000-1234-1234-1234-123412341234}" type="slidenum">
              <a:rPr lang="es-PE"/>
              <a:t>‹#›</a:t>
            </a:fld>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82" name="Shape 1082"/>
        <p:cNvGrpSpPr/>
        <p:nvPr/>
      </p:nvGrpSpPr>
      <p:grpSpPr>
        <a:xfrm>
          <a:off x="0" y="0"/>
          <a:ext cx="0" cy="0"/>
          <a:chOff x="0" y="0"/>
          <a:chExt cx="0" cy="0"/>
        </a:xfrm>
      </p:grpSpPr>
      <p:sp>
        <p:nvSpPr>
          <p:cNvPr id="1083" name="Google Shape;1083;g311e7b6e11b_0_18: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1084" name="Google Shape;1084;g311e7b6e11b_0_18:notes"/>
          <p:cNvSpPr txBox="1"/>
          <p:nvPr>
            <p:ph idx="1" type="body"/>
          </p:nvPr>
        </p:nvSpPr>
        <p:spPr>
          <a:xfrm>
            <a:off x="685800" y="4400550"/>
            <a:ext cx="5486400" cy="3600600"/>
          </a:xfrm>
          <a:prstGeom prst="rect">
            <a:avLst/>
          </a:prstGeom>
          <a:noFill/>
          <a:ln>
            <a:noFill/>
          </a:ln>
        </p:spPr>
        <p:txBody>
          <a:bodyPr anchorCtr="0" anchor="t" bIns="45700" lIns="91425" spcFirstLastPara="1" rIns="91425" wrap="square" tIns="45700">
            <a:noAutofit/>
          </a:bodyPr>
          <a:lstStyle/>
          <a:p>
            <a:pPr indent="0" lvl="0" marL="0" rtl="0" algn="l">
              <a:spcBef>
                <a:spcPts val="0"/>
              </a:spcBef>
              <a:spcAft>
                <a:spcPts val="0"/>
              </a:spcAft>
              <a:buNone/>
            </a:pPr>
            <a:r>
              <a:rPr lang="es-PE"/>
              <a:t>Let’s agree on a definition for progressive housing for the purpose of this presentation. In few words, we are talking about the sequential or progressive informal building process, led directly by the householder, who hires a master builder.</a:t>
            </a:r>
            <a:endParaRPr/>
          </a:p>
        </p:txBody>
      </p:sp>
      <p:sp>
        <p:nvSpPr>
          <p:cNvPr id="1085" name="Google Shape;1085;g311e7b6e11b_0_18:notes"/>
          <p:cNvSpPr txBox="1"/>
          <p:nvPr>
            <p:ph idx="12" type="sldNum"/>
          </p:nvPr>
        </p:nvSpPr>
        <p:spPr>
          <a:xfrm>
            <a:off x="3884613" y="8685213"/>
            <a:ext cx="2971800" cy="458700"/>
          </a:xfrm>
          <a:prstGeom prst="rect">
            <a:avLst/>
          </a:prstGeom>
          <a:noFill/>
          <a:ln>
            <a:noFill/>
          </a:ln>
        </p:spPr>
        <p:txBody>
          <a:bodyPr anchorCtr="0" anchor="b" bIns="45700" lIns="91425" spcFirstLastPara="1" rIns="91425" wrap="square" tIns="45700">
            <a:noAutofit/>
          </a:bodyPr>
          <a:lstStyle/>
          <a:p>
            <a:pPr indent="0" lvl="0" marL="0" rtl="0" algn="r">
              <a:spcBef>
                <a:spcPts val="0"/>
              </a:spcBef>
              <a:spcAft>
                <a:spcPts val="0"/>
              </a:spcAft>
              <a:buNone/>
            </a:pPr>
            <a:fld id="{00000000-1234-1234-1234-123412341234}" type="slidenum">
              <a:rPr lang="es-PE"/>
              <a:t>‹#›</a:t>
            </a:fld>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95" name="Shape 1095"/>
        <p:cNvGrpSpPr/>
        <p:nvPr/>
      </p:nvGrpSpPr>
      <p:grpSpPr>
        <a:xfrm>
          <a:off x="0" y="0"/>
          <a:ext cx="0" cy="0"/>
          <a:chOff x="0" y="0"/>
          <a:chExt cx="0" cy="0"/>
        </a:xfrm>
      </p:grpSpPr>
      <p:sp>
        <p:nvSpPr>
          <p:cNvPr id="1096" name="Google Shape;1096;g311e7b6e11b_0_30: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1097" name="Google Shape;1097;g311e7b6e11b_0_30:notes"/>
          <p:cNvSpPr txBox="1"/>
          <p:nvPr>
            <p:ph idx="1" type="body"/>
          </p:nvPr>
        </p:nvSpPr>
        <p:spPr>
          <a:xfrm>
            <a:off x="685800" y="4400550"/>
            <a:ext cx="5486400" cy="3600600"/>
          </a:xfrm>
          <a:prstGeom prst="rect">
            <a:avLst/>
          </a:prstGeom>
          <a:noFill/>
          <a:ln>
            <a:noFill/>
          </a:ln>
        </p:spPr>
        <p:txBody>
          <a:bodyPr anchorCtr="0" anchor="t" bIns="45700" lIns="91425" spcFirstLastPara="1" rIns="91425" wrap="square" tIns="45700">
            <a:noAutofit/>
          </a:bodyPr>
          <a:lstStyle/>
          <a:p>
            <a:pPr indent="0" lvl="0" marL="0" rtl="0" algn="l">
              <a:spcBef>
                <a:spcPts val="0"/>
              </a:spcBef>
              <a:spcAft>
                <a:spcPts val="0"/>
              </a:spcAft>
              <a:buNone/>
            </a:pPr>
            <a:r>
              <a:rPr lang="es-PE"/>
              <a:t>This path takes a period of 10 to 20 years. In regions as Latin America, around 70% of the housing stock is developed in this way. </a:t>
            </a:r>
            <a:endParaRPr/>
          </a:p>
        </p:txBody>
      </p:sp>
      <p:sp>
        <p:nvSpPr>
          <p:cNvPr id="1098" name="Google Shape;1098;g311e7b6e11b_0_30:notes"/>
          <p:cNvSpPr txBox="1"/>
          <p:nvPr>
            <p:ph idx="12" type="sldNum"/>
          </p:nvPr>
        </p:nvSpPr>
        <p:spPr>
          <a:xfrm>
            <a:off x="3884613" y="8685213"/>
            <a:ext cx="2971800" cy="458700"/>
          </a:xfrm>
          <a:prstGeom prst="rect">
            <a:avLst/>
          </a:prstGeom>
          <a:noFill/>
          <a:ln>
            <a:noFill/>
          </a:ln>
        </p:spPr>
        <p:txBody>
          <a:bodyPr anchorCtr="0" anchor="b" bIns="45700" lIns="91425" spcFirstLastPara="1" rIns="91425" wrap="square" tIns="45700">
            <a:noAutofit/>
          </a:bodyPr>
          <a:lstStyle/>
          <a:p>
            <a:pPr indent="0" lvl="0" marL="0" rtl="0" algn="r">
              <a:spcBef>
                <a:spcPts val="0"/>
              </a:spcBef>
              <a:spcAft>
                <a:spcPts val="0"/>
              </a:spcAft>
              <a:buNone/>
            </a:pPr>
            <a:fld id="{00000000-1234-1234-1234-123412341234}" type="slidenum">
              <a:rPr lang="es-PE"/>
              <a:t>‹#›</a:t>
            </a:fld>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05" name="Shape 1105"/>
        <p:cNvGrpSpPr/>
        <p:nvPr/>
      </p:nvGrpSpPr>
      <p:grpSpPr>
        <a:xfrm>
          <a:off x="0" y="0"/>
          <a:ext cx="0" cy="0"/>
          <a:chOff x="0" y="0"/>
          <a:chExt cx="0" cy="0"/>
        </a:xfrm>
      </p:grpSpPr>
      <p:sp>
        <p:nvSpPr>
          <p:cNvPr id="1106" name="Google Shape;1106;g311e7b6e11b_0_39: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1107" name="Google Shape;1107;g311e7b6e11b_0_39:notes"/>
          <p:cNvSpPr txBox="1"/>
          <p:nvPr>
            <p:ph idx="1" type="body"/>
          </p:nvPr>
        </p:nvSpPr>
        <p:spPr>
          <a:xfrm>
            <a:off x="685800" y="4400550"/>
            <a:ext cx="5486400" cy="3600600"/>
          </a:xfrm>
          <a:prstGeom prst="rect">
            <a:avLst/>
          </a:prstGeom>
          <a:noFill/>
          <a:ln>
            <a:noFill/>
          </a:ln>
        </p:spPr>
        <p:txBody>
          <a:bodyPr anchorCtr="0" anchor="t" bIns="45700" lIns="91425" spcFirstLastPara="1" rIns="91425" wrap="square" tIns="45700">
            <a:noAutofit/>
          </a:bodyPr>
          <a:lstStyle/>
          <a:p>
            <a:pPr indent="0" lvl="0" marL="0" rtl="0" algn="l">
              <a:spcBef>
                <a:spcPts val="0"/>
              </a:spcBef>
              <a:spcAft>
                <a:spcPts val="0"/>
              </a:spcAft>
              <a:buNone/>
            </a:pPr>
            <a:r>
              <a:rPr lang="es-PE"/>
              <a:t>Progressive housing, developed by non-trained MBs, implies the existence of construction errors, leading to vulnerability and habitability issues. </a:t>
            </a:r>
            <a:endParaRPr/>
          </a:p>
        </p:txBody>
      </p:sp>
      <p:sp>
        <p:nvSpPr>
          <p:cNvPr id="1108" name="Google Shape;1108;g311e7b6e11b_0_39:notes"/>
          <p:cNvSpPr txBox="1"/>
          <p:nvPr>
            <p:ph idx="12" type="sldNum"/>
          </p:nvPr>
        </p:nvSpPr>
        <p:spPr>
          <a:xfrm>
            <a:off x="3884613" y="8685213"/>
            <a:ext cx="2971800" cy="458700"/>
          </a:xfrm>
          <a:prstGeom prst="rect">
            <a:avLst/>
          </a:prstGeom>
          <a:noFill/>
          <a:ln>
            <a:noFill/>
          </a:ln>
        </p:spPr>
        <p:txBody>
          <a:bodyPr anchorCtr="0" anchor="b" bIns="45700" lIns="91425" spcFirstLastPara="1" rIns="91425" wrap="square" tIns="45700">
            <a:noAutofit/>
          </a:bodyPr>
          <a:lstStyle/>
          <a:p>
            <a:pPr indent="0" lvl="0" marL="0" rtl="0" algn="r">
              <a:spcBef>
                <a:spcPts val="0"/>
              </a:spcBef>
              <a:spcAft>
                <a:spcPts val="0"/>
              </a:spcAft>
              <a:buNone/>
            </a:pPr>
            <a:fld id="{00000000-1234-1234-1234-123412341234}" type="slidenum">
              <a:rPr lang="es-PE"/>
              <a:t>‹#›</a:t>
            </a:fld>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44" name="Shape 244"/>
        <p:cNvGrpSpPr/>
        <p:nvPr/>
      </p:nvGrpSpPr>
      <p:grpSpPr>
        <a:xfrm>
          <a:off x="0" y="0"/>
          <a:ext cx="0" cy="0"/>
          <a:chOff x="0" y="0"/>
          <a:chExt cx="0" cy="0"/>
        </a:xfrm>
      </p:grpSpPr>
      <p:sp>
        <p:nvSpPr>
          <p:cNvPr id="245" name="Google Shape;245;g311d5cb9a0a_0_1:notes"/>
          <p:cNvSpPr/>
          <p:nvPr>
            <p:ph idx="2" type="sldImg"/>
          </p:nvPr>
        </p:nvSpPr>
        <p:spPr>
          <a:xfrm>
            <a:off x="381001" y="685800"/>
            <a:ext cx="6096000" cy="3429000"/>
          </a:xfrm>
          <a:custGeom>
            <a:rect b="b" l="l" r="r" t="t"/>
            <a:pathLst>
              <a:path extrusionOk="0" h="120000" w="120000">
                <a:moveTo>
                  <a:pt x="0" y="0"/>
                </a:moveTo>
                <a:lnTo>
                  <a:pt x="120000" y="0"/>
                </a:lnTo>
                <a:lnTo>
                  <a:pt x="120000" y="120000"/>
                </a:lnTo>
                <a:lnTo>
                  <a:pt x="0" y="120000"/>
                </a:lnTo>
                <a:close/>
              </a:path>
            </a:pathLst>
          </a:custGeom>
          <a:noFill/>
          <a:ln>
            <a:noFill/>
          </a:ln>
        </p:spPr>
      </p:sp>
      <p:sp>
        <p:nvSpPr>
          <p:cNvPr id="246" name="Google Shape;246;g311d5cb9a0a_0_1:notes"/>
          <p:cNvSpPr txBox="1"/>
          <p:nvPr>
            <p:ph idx="1" type="body"/>
          </p:nvPr>
        </p:nvSpPr>
        <p:spPr>
          <a:xfrm>
            <a:off x="914400" y="4343400"/>
            <a:ext cx="5029200" cy="4114800"/>
          </a:xfrm>
          <a:prstGeom prst="rect">
            <a:avLst/>
          </a:prstGeom>
          <a:noFill/>
          <a:ln>
            <a:noFill/>
          </a:ln>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22" name="Shape 1122"/>
        <p:cNvGrpSpPr/>
        <p:nvPr/>
      </p:nvGrpSpPr>
      <p:grpSpPr>
        <a:xfrm>
          <a:off x="0" y="0"/>
          <a:ext cx="0" cy="0"/>
          <a:chOff x="0" y="0"/>
          <a:chExt cx="0" cy="0"/>
        </a:xfrm>
      </p:grpSpPr>
      <p:sp>
        <p:nvSpPr>
          <p:cNvPr id="1123" name="Google Shape;1123;g311e7b6e11b_0_55: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1124" name="Google Shape;1124;g311e7b6e11b_0_55:notes"/>
          <p:cNvSpPr txBox="1"/>
          <p:nvPr>
            <p:ph idx="1" type="body"/>
          </p:nvPr>
        </p:nvSpPr>
        <p:spPr>
          <a:xfrm>
            <a:off x="685800" y="4400550"/>
            <a:ext cx="5486400" cy="3600600"/>
          </a:xfrm>
          <a:prstGeom prst="rect">
            <a:avLst/>
          </a:prstGeom>
          <a:noFill/>
          <a:ln>
            <a:noFill/>
          </a:ln>
        </p:spPr>
        <p:txBody>
          <a:bodyPr anchorCtr="0" anchor="t" bIns="45700" lIns="91425" spcFirstLastPara="1" rIns="91425" wrap="square" tIns="45700">
            <a:noAutofit/>
          </a:bodyPr>
          <a:lstStyle/>
          <a:p>
            <a:pPr indent="0" lvl="0" marL="0" rtl="0" algn="l">
              <a:spcBef>
                <a:spcPts val="0"/>
              </a:spcBef>
              <a:spcAft>
                <a:spcPts val="0"/>
              </a:spcAft>
              <a:buNone/>
            </a:pPr>
            <a:r>
              <a:rPr lang="es-PE"/>
              <a:t>But it is also an expression of families’ resilience, a response to the lack of solutions provided by government and other actors to the growing need for housing.</a:t>
            </a:r>
            <a:endParaRPr/>
          </a:p>
        </p:txBody>
      </p:sp>
      <p:sp>
        <p:nvSpPr>
          <p:cNvPr id="1125" name="Google Shape;1125;g311e7b6e11b_0_55:notes"/>
          <p:cNvSpPr txBox="1"/>
          <p:nvPr>
            <p:ph idx="12" type="sldNum"/>
          </p:nvPr>
        </p:nvSpPr>
        <p:spPr>
          <a:xfrm>
            <a:off x="3884613" y="8685213"/>
            <a:ext cx="2971800" cy="458700"/>
          </a:xfrm>
          <a:prstGeom prst="rect">
            <a:avLst/>
          </a:prstGeom>
          <a:noFill/>
          <a:ln>
            <a:noFill/>
          </a:ln>
        </p:spPr>
        <p:txBody>
          <a:bodyPr anchorCtr="0" anchor="b" bIns="45700" lIns="91425" spcFirstLastPara="1" rIns="91425" wrap="square" tIns="45700">
            <a:noAutofit/>
          </a:bodyPr>
          <a:lstStyle/>
          <a:p>
            <a:pPr indent="0" lvl="0" marL="0" rtl="0" algn="r">
              <a:spcBef>
                <a:spcPts val="0"/>
              </a:spcBef>
              <a:spcAft>
                <a:spcPts val="0"/>
              </a:spcAft>
              <a:buNone/>
            </a:pPr>
            <a:fld id="{00000000-1234-1234-1234-123412341234}" type="slidenum">
              <a:rPr lang="es-PE"/>
              <a:t>‹#›</a:t>
            </a:fld>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30" name="Shape 1130"/>
        <p:cNvGrpSpPr/>
        <p:nvPr/>
      </p:nvGrpSpPr>
      <p:grpSpPr>
        <a:xfrm>
          <a:off x="0" y="0"/>
          <a:ext cx="0" cy="0"/>
          <a:chOff x="0" y="0"/>
          <a:chExt cx="0" cy="0"/>
        </a:xfrm>
      </p:grpSpPr>
      <p:sp>
        <p:nvSpPr>
          <p:cNvPr id="1131" name="Google Shape;1131;g311e7b6e11b_0_62: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1132" name="Google Shape;1132;g311e7b6e11b_0_62:notes"/>
          <p:cNvSpPr txBox="1"/>
          <p:nvPr>
            <p:ph idx="1" type="body"/>
          </p:nvPr>
        </p:nvSpPr>
        <p:spPr>
          <a:xfrm>
            <a:off x="685800" y="4400550"/>
            <a:ext cx="5486400" cy="3600600"/>
          </a:xfrm>
          <a:prstGeom prst="rect">
            <a:avLst/>
          </a:prstGeom>
          <a:noFill/>
          <a:ln>
            <a:noFill/>
          </a:ln>
        </p:spPr>
        <p:txBody>
          <a:bodyPr anchorCtr="0" anchor="t" bIns="45700" lIns="91425" spcFirstLastPara="1" rIns="91425" wrap="square" tIns="45700">
            <a:noAutofit/>
          </a:bodyPr>
          <a:lstStyle/>
          <a:p>
            <a:pPr indent="0" lvl="0" marL="0" rtl="0" algn="l">
              <a:lnSpc>
                <a:spcPct val="107000"/>
              </a:lnSpc>
              <a:spcBef>
                <a:spcPts val="0"/>
              </a:spcBef>
              <a:spcAft>
                <a:spcPts val="0"/>
              </a:spcAft>
              <a:buNone/>
            </a:pPr>
            <a:r>
              <a:rPr lang="es-PE" sz="1800">
                <a:latin typeface="Arial"/>
                <a:ea typeface="Arial"/>
                <a:cs typeface="Arial"/>
                <a:sym typeface="Arial"/>
              </a:rPr>
              <a:t>Among the construction errors I mentioned before, structural ones are critical. For years, a solution has been expected from the public side, through subsidies for reinforcement or improvements. </a:t>
            </a:r>
            <a:endParaRPr sz="1800">
              <a:latin typeface="Arial"/>
              <a:ea typeface="Arial"/>
              <a:cs typeface="Arial"/>
              <a:sym typeface="Arial"/>
            </a:endParaRPr>
          </a:p>
          <a:p>
            <a:pPr indent="0" lvl="0" marL="0" rtl="0" algn="l">
              <a:spcBef>
                <a:spcPts val="800"/>
              </a:spcBef>
              <a:spcAft>
                <a:spcPts val="0"/>
              </a:spcAft>
              <a:buNone/>
            </a:pPr>
            <a:r>
              <a:rPr lang="es-PE" sz="1800">
                <a:latin typeface="Arial"/>
                <a:ea typeface="Arial"/>
                <a:cs typeface="Arial"/>
                <a:sym typeface="Arial"/>
              </a:rPr>
              <a:t>However, experience shows that this kind of subsidies rarely meet the target group, at least at the needed scale.</a:t>
            </a:r>
            <a:endParaRPr/>
          </a:p>
        </p:txBody>
      </p:sp>
      <p:sp>
        <p:nvSpPr>
          <p:cNvPr id="1133" name="Google Shape;1133;g311e7b6e11b_0_62:notes"/>
          <p:cNvSpPr txBox="1"/>
          <p:nvPr>
            <p:ph idx="12" type="sldNum"/>
          </p:nvPr>
        </p:nvSpPr>
        <p:spPr>
          <a:xfrm>
            <a:off x="3884613" y="8685213"/>
            <a:ext cx="2971800" cy="458700"/>
          </a:xfrm>
          <a:prstGeom prst="rect">
            <a:avLst/>
          </a:prstGeom>
          <a:noFill/>
          <a:ln>
            <a:noFill/>
          </a:ln>
        </p:spPr>
        <p:txBody>
          <a:bodyPr anchorCtr="0" anchor="b" bIns="45700" lIns="91425" spcFirstLastPara="1" rIns="91425" wrap="square" tIns="45700">
            <a:noAutofit/>
          </a:bodyPr>
          <a:lstStyle/>
          <a:p>
            <a:pPr indent="0" lvl="0" marL="0" rtl="0" algn="r">
              <a:spcBef>
                <a:spcPts val="0"/>
              </a:spcBef>
              <a:spcAft>
                <a:spcPts val="0"/>
              </a:spcAft>
              <a:buNone/>
            </a:pPr>
            <a:fld id="{00000000-1234-1234-1234-123412341234}" type="slidenum">
              <a:rPr lang="es-PE"/>
              <a:t>‹#›</a:t>
            </a:fld>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49" name="Shape 1149"/>
        <p:cNvGrpSpPr/>
        <p:nvPr/>
      </p:nvGrpSpPr>
      <p:grpSpPr>
        <a:xfrm>
          <a:off x="0" y="0"/>
          <a:ext cx="0" cy="0"/>
          <a:chOff x="0" y="0"/>
          <a:chExt cx="0" cy="0"/>
        </a:xfrm>
      </p:grpSpPr>
      <p:sp>
        <p:nvSpPr>
          <p:cNvPr id="1150" name="Google Shape;1150;g311e7b6e11b_0_80: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1151" name="Google Shape;1151;g311e7b6e11b_0_80:notes"/>
          <p:cNvSpPr txBox="1"/>
          <p:nvPr>
            <p:ph idx="1" type="body"/>
          </p:nvPr>
        </p:nvSpPr>
        <p:spPr>
          <a:xfrm>
            <a:off x="685800" y="4400550"/>
            <a:ext cx="5486400" cy="3600600"/>
          </a:xfrm>
          <a:prstGeom prst="rect">
            <a:avLst/>
          </a:prstGeom>
          <a:noFill/>
          <a:ln>
            <a:noFill/>
          </a:ln>
        </p:spPr>
        <p:txBody>
          <a:bodyPr anchorCtr="0" anchor="t" bIns="45700" lIns="91425" spcFirstLastPara="1" rIns="91425" wrap="square" tIns="45700">
            <a:noAutofit/>
          </a:bodyPr>
          <a:lstStyle/>
          <a:p>
            <a:pPr indent="0" lvl="0" marL="0" rtl="0" algn="l">
              <a:spcBef>
                <a:spcPts val="0"/>
              </a:spcBef>
              <a:spcAft>
                <a:spcPts val="0"/>
              </a:spcAft>
              <a:buNone/>
            </a:pPr>
            <a:r>
              <a:rPr lang="es-PE"/>
              <a:t>On the other hand, we know that throughout the mentioned 10 to 20 years, families intensively invest in their housing. Little by little, they earn money and then begin a new step of expansion or refurbishment. </a:t>
            </a:r>
            <a:endParaRPr/>
          </a:p>
        </p:txBody>
      </p:sp>
      <p:sp>
        <p:nvSpPr>
          <p:cNvPr id="1152" name="Google Shape;1152;g311e7b6e11b_0_80:notes"/>
          <p:cNvSpPr txBox="1"/>
          <p:nvPr>
            <p:ph idx="12" type="sldNum"/>
          </p:nvPr>
        </p:nvSpPr>
        <p:spPr>
          <a:xfrm>
            <a:off x="3884613" y="8685213"/>
            <a:ext cx="2971800" cy="458700"/>
          </a:xfrm>
          <a:prstGeom prst="rect">
            <a:avLst/>
          </a:prstGeom>
          <a:noFill/>
          <a:ln>
            <a:noFill/>
          </a:ln>
        </p:spPr>
        <p:txBody>
          <a:bodyPr anchorCtr="0" anchor="b" bIns="45700" lIns="91425" spcFirstLastPara="1" rIns="91425" wrap="square" tIns="45700">
            <a:noAutofit/>
          </a:bodyPr>
          <a:lstStyle/>
          <a:p>
            <a:pPr indent="0" lvl="0" marL="0" rtl="0" algn="r">
              <a:spcBef>
                <a:spcPts val="0"/>
              </a:spcBef>
              <a:spcAft>
                <a:spcPts val="0"/>
              </a:spcAft>
              <a:buNone/>
            </a:pPr>
            <a:fld id="{00000000-1234-1234-1234-123412341234}" type="slidenum">
              <a:rPr lang="es-PE"/>
              <a:t>‹#›</a:t>
            </a:fld>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63" name="Shape 1163"/>
        <p:cNvGrpSpPr/>
        <p:nvPr/>
      </p:nvGrpSpPr>
      <p:grpSpPr>
        <a:xfrm>
          <a:off x="0" y="0"/>
          <a:ext cx="0" cy="0"/>
          <a:chOff x="0" y="0"/>
          <a:chExt cx="0" cy="0"/>
        </a:xfrm>
      </p:grpSpPr>
      <p:sp>
        <p:nvSpPr>
          <p:cNvPr id="1164" name="Google Shape;1164;g311e7b6e11b_0_93: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1165" name="Google Shape;1165;g311e7b6e11b_0_93:notes"/>
          <p:cNvSpPr txBox="1"/>
          <p:nvPr>
            <p:ph idx="1" type="body"/>
          </p:nvPr>
        </p:nvSpPr>
        <p:spPr>
          <a:xfrm>
            <a:off x="685800" y="4400550"/>
            <a:ext cx="5486400" cy="3600600"/>
          </a:xfrm>
          <a:prstGeom prst="rect">
            <a:avLst/>
          </a:prstGeom>
          <a:noFill/>
          <a:ln>
            <a:noFill/>
          </a:ln>
        </p:spPr>
        <p:txBody>
          <a:bodyPr anchorCtr="0" anchor="t" bIns="45700" lIns="91425" spcFirstLastPara="1" rIns="91425" wrap="square" tIns="45700">
            <a:noAutofit/>
          </a:bodyPr>
          <a:lstStyle/>
          <a:p>
            <a:pPr indent="0" lvl="0" marL="0" rtl="0" algn="l">
              <a:spcBef>
                <a:spcPts val="0"/>
              </a:spcBef>
              <a:spcAft>
                <a:spcPts val="0"/>
              </a:spcAft>
              <a:buNone/>
            </a:pPr>
            <a:r>
              <a:rPr lang="es-PE"/>
              <a:t>In this context, our research questions were: </a:t>
            </a:r>
            <a:endParaRPr/>
          </a:p>
          <a:p>
            <a:pPr indent="0" lvl="0" marL="0" rtl="0" algn="l">
              <a:spcBef>
                <a:spcPts val="0"/>
              </a:spcBef>
              <a:spcAft>
                <a:spcPts val="0"/>
              </a:spcAft>
              <a:buNone/>
            </a:pPr>
            <a:r>
              <a:rPr lang="es-PE"/>
              <a:t>Is the issue of home reinforcement only a matter of public policy?</a:t>
            </a:r>
            <a:endParaRPr/>
          </a:p>
          <a:p>
            <a:pPr indent="0" lvl="0" marL="0" rtl="0" algn="l">
              <a:spcBef>
                <a:spcPts val="0"/>
              </a:spcBef>
              <a:spcAft>
                <a:spcPts val="0"/>
              </a:spcAft>
              <a:buNone/>
            </a:pPr>
            <a:r>
              <a:rPr lang="es-PE"/>
              <a:t>Is it possible to stimulate a private market for home improvement services?</a:t>
            </a:r>
            <a:endParaRPr/>
          </a:p>
          <a:p>
            <a:pPr indent="0" lvl="0" marL="0" rtl="0" algn="l">
              <a:spcBef>
                <a:spcPts val="0"/>
              </a:spcBef>
              <a:spcAft>
                <a:spcPts val="0"/>
              </a:spcAft>
              <a:buNone/>
            </a:pPr>
            <a:r>
              <a:rPr lang="es-PE"/>
              <a:t>Are families willing to pay for reinforcement services?</a:t>
            </a:r>
            <a:endParaRPr/>
          </a:p>
        </p:txBody>
      </p:sp>
      <p:sp>
        <p:nvSpPr>
          <p:cNvPr id="1166" name="Google Shape;1166;g311e7b6e11b_0_93:notes"/>
          <p:cNvSpPr txBox="1"/>
          <p:nvPr>
            <p:ph idx="12" type="sldNum"/>
          </p:nvPr>
        </p:nvSpPr>
        <p:spPr>
          <a:xfrm>
            <a:off x="3884613" y="8685213"/>
            <a:ext cx="2971800" cy="458700"/>
          </a:xfrm>
          <a:prstGeom prst="rect">
            <a:avLst/>
          </a:prstGeom>
          <a:noFill/>
          <a:ln>
            <a:noFill/>
          </a:ln>
        </p:spPr>
        <p:txBody>
          <a:bodyPr anchorCtr="0" anchor="b" bIns="45700" lIns="91425" spcFirstLastPara="1" rIns="91425" wrap="square" tIns="45700">
            <a:noAutofit/>
          </a:bodyPr>
          <a:lstStyle/>
          <a:p>
            <a:pPr indent="0" lvl="0" marL="0" rtl="0" algn="r">
              <a:spcBef>
                <a:spcPts val="0"/>
              </a:spcBef>
              <a:spcAft>
                <a:spcPts val="0"/>
              </a:spcAft>
              <a:buNone/>
            </a:pPr>
            <a:fld id="{00000000-1234-1234-1234-123412341234}" type="slidenum">
              <a:rPr lang="es-PE"/>
              <a:t>‹#›</a:t>
            </a:fld>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71" name="Shape 1171"/>
        <p:cNvGrpSpPr/>
        <p:nvPr/>
      </p:nvGrpSpPr>
      <p:grpSpPr>
        <a:xfrm>
          <a:off x="0" y="0"/>
          <a:ext cx="0" cy="0"/>
          <a:chOff x="0" y="0"/>
          <a:chExt cx="0" cy="0"/>
        </a:xfrm>
      </p:grpSpPr>
      <p:sp>
        <p:nvSpPr>
          <p:cNvPr id="1172" name="Google Shape;1172;g311e7b6e11b_0_100: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1173" name="Google Shape;1173;g311e7b6e11b_0_100:notes"/>
          <p:cNvSpPr txBox="1"/>
          <p:nvPr>
            <p:ph idx="1" type="body"/>
          </p:nvPr>
        </p:nvSpPr>
        <p:spPr>
          <a:xfrm>
            <a:off x="685800" y="4400550"/>
            <a:ext cx="5486400" cy="3600600"/>
          </a:xfrm>
          <a:prstGeom prst="rect">
            <a:avLst/>
          </a:prstGeom>
          <a:noFill/>
          <a:ln>
            <a:noFill/>
          </a:ln>
        </p:spPr>
        <p:txBody>
          <a:bodyPr anchorCtr="0" anchor="t" bIns="45700" lIns="91425" spcFirstLastPara="1" rIns="91425" wrap="square" tIns="45700">
            <a:noAutofit/>
          </a:bodyPr>
          <a:lstStyle/>
          <a:p>
            <a:pPr indent="0" lvl="0" marL="0" rtl="0" algn="l">
              <a:spcBef>
                <a:spcPts val="0"/>
              </a:spcBef>
              <a:spcAft>
                <a:spcPts val="0"/>
              </a:spcAft>
              <a:buNone/>
            </a:pPr>
            <a:r>
              <a:rPr lang="es-PE"/>
              <a:t>We have interesting progress, but would like to share with you our main challenges:</a:t>
            </a:r>
            <a:endParaRPr/>
          </a:p>
          <a:p>
            <a:pPr indent="0" lvl="0" marL="0" rtl="0" algn="l">
              <a:spcBef>
                <a:spcPts val="0"/>
              </a:spcBef>
              <a:spcAft>
                <a:spcPts val="0"/>
              </a:spcAft>
              <a:buNone/>
            </a:pPr>
            <a:r>
              <a:rPr lang="es-PE"/>
              <a:t>Costs of training (who pays)</a:t>
            </a:r>
            <a:endParaRPr/>
          </a:p>
          <a:p>
            <a:pPr indent="0" lvl="0" marL="0" rtl="0" algn="l">
              <a:spcBef>
                <a:spcPts val="0"/>
              </a:spcBef>
              <a:spcAft>
                <a:spcPts val="0"/>
              </a:spcAft>
              <a:buNone/>
            </a:pPr>
            <a:r>
              <a:rPr lang="es-PE"/>
              <a:t>Resistance to accept the role of MBs in reinforcement</a:t>
            </a:r>
            <a:endParaRPr/>
          </a:p>
          <a:p>
            <a:pPr indent="0" lvl="0" marL="0" rtl="0" algn="l">
              <a:spcBef>
                <a:spcPts val="0"/>
              </a:spcBef>
              <a:spcAft>
                <a:spcPts val="0"/>
              </a:spcAft>
              <a:buNone/>
            </a:pPr>
            <a:r>
              <a:rPr lang="es-PE"/>
              <a:t>How to scale such a model</a:t>
            </a:r>
            <a:endParaRPr/>
          </a:p>
        </p:txBody>
      </p:sp>
      <p:sp>
        <p:nvSpPr>
          <p:cNvPr id="1174" name="Google Shape;1174;g311e7b6e11b_0_100:notes"/>
          <p:cNvSpPr txBox="1"/>
          <p:nvPr>
            <p:ph idx="12" type="sldNum"/>
          </p:nvPr>
        </p:nvSpPr>
        <p:spPr>
          <a:xfrm>
            <a:off x="3884613" y="8685213"/>
            <a:ext cx="2971800" cy="458700"/>
          </a:xfrm>
          <a:prstGeom prst="rect">
            <a:avLst/>
          </a:prstGeom>
          <a:noFill/>
          <a:ln>
            <a:noFill/>
          </a:ln>
        </p:spPr>
        <p:txBody>
          <a:bodyPr anchorCtr="0" anchor="b" bIns="45700" lIns="91425" spcFirstLastPara="1" rIns="91425" wrap="square" tIns="45700">
            <a:noAutofit/>
          </a:bodyPr>
          <a:lstStyle/>
          <a:p>
            <a:pPr indent="0" lvl="0" marL="0" rtl="0" algn="r">
              <a:spcBef>
                <a:spcPts val="0"/>
              </a:spcBef>
              <a:spcAft>
                <a:spcPts val="0"/>
              </a:spcAft>
              <a:buNone/>
            </a:pPr>
            <a:fld id="{00000000-1234-1234-1234-123412341234}" type="slidenum">
              <a:rPr lang="es-PE"/>
              <a:t>‹#›</a:t>
            </a:fld>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79" name="Shape 1179"/>
        <p:cNvGrpSpPr/>
        <p:nvPr/>
      </p:nvGrpSpPr>
      <p:grpSpPr>
        <a:xfrm>
          <a:off x="0" y="0"/>
          <a:ext cx="0" cy="0"/>
          <a:chOff x="0" y="0"/>
          <a:chExt cx="0" cy="0"/>
        </a:xfrm>
      </p:grpSpPr>
      <p:sp>
        <p:nvSpPr>
          <p:cNvPr id="1180" name="Google Shape;1180;g311e7b6e11b_0_107: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1181" name="Google Shape;1181;g311e7b6e11b_0_107:notes"/>
          <p:cNvSpPr txBox="1"/>
          <p:nvPr>
            <p:ph idx="1" type="body"/>
          </p:nvPr>
        </p:nvSpPr>
        <p:spPr>
          <a:xfrm>
            <a:off x="685800" y="4400550"/>
            <a:ext cx="5486400" cy="3600600"/>
          </a:xfrm>
          <a:prstGeom prst="rect">
            <a:avLst/>
          </a:prstGeom>
          <a:noFill/>
          <a:ln>
            <a:noFill/>
          </a:ln>
        </p:spPr>
        <p:txBody>
          <a:bodyPr anchorCtr="0" anchor="t" bIns="45700" lIns="91425" spcFirstLastPara="1" rIns="91425" wrap="square" tIns="45700">
            <a:noAutofit/>
          </a:bodyPr>
          <a:lstStyle/>
          <a:p>
            <a:pPr indent="0" lvl="0" marL="0" rtl="0" algn="l">
              <a:spcBef>
                <a:spcPts val="0"/>
              </a:spcBef>
              <a:spcAft>
                <a:spcPts val="0"/>
              </a:spcAft>
              <a:buNone/>
            </a:pPr>
            <a:r>
              <a:rPr lang="es-PE"/>
              <a:t>Moreover, MB trained during our inception phase are already selling* their reinforcement services </a:t>
            </a:r>
            <a:r>
              <a:rPr b="1" lang="es-PE">
                <a:solidFill>
                  <a:srgbClr val="FF0000"/>
                </a:solidFill>
              </a:rPr>
              <a:t>(columns, walls, beams and roofs)*</a:t>
            </a:r>
            <a:r>
              <a:rPr lang="es-PE"/>
              <a:t>, still at a low scale, but showing potential.</a:t>
            </a:r>
            <a:endParaRPr/>
          </a:p>
          <a:p>
            <a:pPr indent="0" lvl="0" marL="0" rtl="0" algn="l">
              <a:spcBef>
                <a:spcPts val="0"/>
              </a:spcBef>
              <a:spcAft>
                <a:spcPts val="0"/>
              </a:spcAft>
              <a:buNone/>
            </a:pPr>
            <a:r>
              <a:t/>
            </a:r>
            <a:endParaRPr/>
          </a:p>
          <a:p>
            <a:pPr indent="0" lvl="0" marL="0" rtl="0" algn="l">
              <a:spcBef>
                <a:spcPts val="0"/>
              </a:spcBef>
              <a:spcAft>
                <a:spcPts val="0"/>
              </a:spcAft>
              <a:buNone/>
            </a:pPr>
            <a:r>
              <a:rPr b="1" lang="es-PE"/>
              <a:t>* Average price per intervention USD 700</a:t>
            </a:r>
            <a:endParaRPr/>
          </a:p>
          <a:p>
            <a:pPr indent="0" lvl="0" marL="0" rtl="0" algn="l">
              <a:spcBef>
                <a:spcPts val="0"/>
              </a:spcBef>
              <a:spcAft>
                <a:spcPts val="0"/>
              </a:spcAft>
              <a:buNone/>
            </a:pPr>
            <a:r>
              <a:rPr b="1" lang="es-PE"/>
              <a:t>*This is usually the priority order of intervention for reinforcement to prevent failure or collapse of the houses. </a:t>
            </a:r>
            <a:endParaRPr/>
          </a:p>
          <a:p>
            <a:pPr indent="0" lvl="0" marL="0" rtl="0" algn="l">
              <a:spcBef>
                <a:spcPts val="0"/>
              </a:spcBef>
              <a:spcAft>
                <a:spcPts val="0"/>
              </a:spcAft>
              <a:buNone/>
            </a:pPr>
            <a:r>
              <a:t/>
            </a:r>
            <a:endParaRPr/>
          </a:p>
        </p:txBody>
      </p:sp>
      <p:sp>
        <p:nvSpPr>
          <p:cNvPr id="1182" name="Google Shape;1182;g311e7b6e11b_0_107:notes"/>
          <p:cNvSpPr txBox="1"/>
          <p:nvPr>
            <p:ph idx="12" type="sldNum"/>
          </p:nvPr>
        </p:nvSpPr>
        <p:spPr>
          <a:xfrm>
            <a:off x="3884613" y="8685213"/>
            <a:ext cx="2971800" cy="458700"/>
          </a:xfrm>
          <a:prstGeom prst="rect">
            <a:avLst/>
          </a:prstGeom>
          <a:noFill/>
          <a:ln>
            <a:noFill/>
          </a:ln>
        </p:spPr>
        <p:txBody>
          <a:bodyPr anchorCtr="0" anchor="b" bIns="45700" lIns="91425" spcFirstLastPara="1" rIns="91425" wrap="square" tIns="45700">
            <a:noAutofit/>
          </a:bodyPr>
          <a:lstStyle/>
          <a:p>
            <a:pPr indent="0" lvl="0" marL="0" rtl="0" algn="r">
              <a:spcBef>
                <a:spcPts val="0"/>
              </a:spcBef>
              <a:spcAft>
                <a:spcPts val="0"/>
              </a:spcAft>
              <a:buNone/>
            </a:pPr>
            <a:fld id="{00000000-1234-1234-1234-123412341234}" type="slidenum">
              <a:rPr lang="es-PE"/>
              <a:t>‹#›</a:t>
            </a:fld>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00" name="Shape 1200"/>
        <p:cNvGrpSpPr/>
        <p:nvPr/>
      </p:nvGrpSpPr>
      <p:grpSpPr>
        <a:xfrm>
          <a:off x="0" y="0"/>
          <a:ext cx="0" cy="0"/>
          <a:chOff x="0" y="0"/>
          <a:chExt cx="0" cy="0"/>
        </a:xfrm>
      </p:grpSpPr>
      <p:sp>
        <p:nvSpPr>
          <p:cNvPr id="1201" name="Google Shape;1201;g311e7b6e11b_0_127: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1202" name="Google Shape;1202;g311e7b6e11b_0_127:notes"/>
          <p:cNvSpPr txBox="1"/>
          <p:nvPr>
            <p:ph idx="1" type="body"/>
          </p:nvPr>
        </p:nvSpPr>
        <p:spPr>
          <a:xfrm>
            <a:off x="685800" y="4400550"/>
            <a:ext cx="5486400" cy="3600600"/>
          </a:xfrm>
          <a:prstGeom prst="rect">
            <a:avLst/>
          </a:prstGeom>
          <a:noFill/>
          <a:ln>
            <a:noFill/>
          </a:ln>
        </p:spPr>
        <p:txBody>
          <a:bodyPr anchorCtr="0" anchor="t" bIns="45700" lIns="91425" spcFirstLastPara="1" rIns="91425" wrap="square" tIns="45700">
            <a:noAutofit/>
          </a:bodyPr>
          <a:lstStyle/>
          <a:p>
            <a:pPr indent="0" lvl="0" marL="0" rtl="0" algn="l">
              <a:spcBef>
                <a:spcPts val="0"/>
              </a:spcBef>
              <a:spcAft>
                <a:spcPts val="0"/>
              </a:spcAft>
              <a:buNone/>
            </a:pPr>
            <a:r>
              <a:rPr lang="es-PE"/>
              <a:t>In other words, our approach to the matter shows the existence of an embryonic market</a:t>
            </a:r>
            <a:endParaRPr/>
          </a:p>
        </p:txBody>
      </p:sp>
      <p:sp>
        <p:nvSpPr>
          <p:cNvPr id="1203" name="Google Shape;1203;g311e7b6e11b_0_127:notes"/>
          <p:cNvSpPr txBox="1"/>
          <p:nvPr>
            <p:ph idx="12" type="sldNum"/>
          </p:nvPr>
        </p:nvSpPr>
        <p:spPr>
          <a:xfrm>
            <a:off x="3884613" y="8685213"/>
            <a:ext cx="2971800" cy="458700"/>
          </a:xfrm>
          <a:prstGeom prst="rect">
            <a:avLst/>
          </a:prstGeom>
          <a:noFill/>
          <a:ln>
            <a:noFill/>
          </a:ln>
        </p:spPr>
        <p:txBody>
          <a:bodyPr anchorCtr="0" anchor="b" bIns="45700" lIns="91425" spcFirstLastPara="1" rIns="91425" wrap="square" tIns="45700">
            <a:noAutofit/>
          </a:bodyPr>
          <a:lstStyle/>
          <a:p>
            <a:pPr indent="0" lvl="0" marL="0" rtl="0" algn="r">
              <a:spcBef>
                <a:spcPts val="0"/>
              </a:spcBef>
              <a:spcAft>
                <a:spcPts val="0"/>
              </a:spcAft>
              <a:buNone/>
            </a:pPr>
            <a:fld id="{00000000-1234-1234-1234-123412341234}" type="slidenum">
              <a:rPr lang="es-PE"/>
              <a:t>‹#›</a:t>
            </a:fld>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08" name="Shape 1208"/>
        <p:cNvGrpSpPr/>
        <p:nvPr/>
      </p:nvGrpSpPr>
      <p:grpSpPr>
        <a:xfrm>
          <a:off x="0" y="0"/>
          <a:ext cx="0" cy="0"/>
          <a:chOff x="0" y="0"/>
          <a:chExt cx="0" cy="0"/>
        </a:xfrm>
      </p:grpSpPr>
      <p:sp>
        <p:nvSpPr>
          <p:cNvPr id="1209" name="Google Shape;1209;g311e7b6e11b_0_134: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1210" name="Google Shape;1210;g311e7b6e11b_0_134:notes"/>
          <p:cNvSpPr txBox="1"/>
          <p:nvPr>
            <p:ph idx="1" type="body"/>
          </p:nvPr>
        </p:nvSpPr>
        <p:spPr>
          <a:xfrm>
            <a:off x="685800" y="4400550"/>
            <a:ext cx="5486400" cy="3600600"/>
          </a:xfrm>
          <a:prstGeom prst="rect">
            <a:avLst/>
          </a:prstGeom>
          <a:noFill/>
          <a:ln>
            <a:noFill/>
          </a:ln>
        </p:spPr>
        <p:txBody>
          <a:bodyPr anchorCtr="0" anchor="t" bIns="45700" lIns="91425" spcFirstLastPara="1" rIns="91425" wrap="square" tIns="45700">
            <a:noAutofit/>
          </a:bodyPr>
          <a:lstStyle/>
          <a:p>
            <a:pPr indent="0" lvl="0" marL="0" rtl="0" algn="l">
              <a:spcBef>
                <a:spcPts val="0"/>
              </a:spcBef>
              <a:spcAft>
                <a:spcPts val="0"/>
              </a:spcAft>
              <a:buNone/>
            </a:pPr>
            <a:r>
              <a:rPr lang="es-PE"/>
              <a:t>In other words, our approach to the matter shows the existence of an embryonic market</a:t>
            </a:r>
            <a:endParaRPr/>
          </a:p>
        </p:txBody>
      </p:sp>
      <p:sp>
        <p:nvSpPr>
          <p:cNvPr id="1211" name="Google Shape;1211;g311e7b6e11b_0_134:notes"/>
          <p:cNvSpPr txBox="1"/>
          <p:nvPr>
            <p:ph idx="12" type="sldNum"/>
          </p:nvPr>
        </p:nvSpPr>
        <p:spPr>
          <a:xfrm>
            <a:off x="3884613" y="8685213"/>
            <a:ext cx="2971800" cy="458700"/>
          </a:xfrm>
          <a:prstGeom prst="rect">
            <a:avLst/>
          </a:prstGeom>
          <a:noFill/>
          <a:ln>
            <a:noFill/>
          </a:ln>
        </p:spPr>
        <p:txBody>
          <a:bodyPr anchorCtr="0" anchor="b" bIns="45700" lIns="91425" spcFirstLastPara="1" rIns="91425" wrap="square" tIns="45700">
            <a:noAutofit/>
          </a:bodyPr>
          <a:lstStyle/>
          <a:p>
            <a:pPr indent="0" lvl="0" marL="0" rtl="0" algn="r">
              <a:spcBef>
                <a:spcPts val="0"/>
              </a:spcBef>
              <a:spcAft>
                <a:spcPts val="0"/>
              </a:spcAft>
              <a:buNone/>
            </a:pPr>
            <a:fld id="{00000000-1234-1234-1234-123412341234}" type="slidenum">
              <a:rPr lang="es-PE"/>
              <a:t>‹#›</a:t>
            </a:fld>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26" name="Shape 1226"/>
        <p:cNvGrpSpPr/>
        <p:nvPr/>
      </p:nvGrpSpPr>
      <p:grpSpPr>
        <a:xfrm>
          <a:off x="0" y="0"/>
          <a:ext cx="0" cy="0"/>
          <a:chOff x="0" y="0"/>
          <a:chExt cx="0" cy="0"/>
        </a:xfrm>
      </p:grpSpPr>
      <p:sp>
        <p:nvSpPr>
          <p:cNvPr id="1227" name="Google Shape;1227;g311e7b6e11b_0_151: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1228" name="Google Shape;1228;g311e7b6e11b_0_151:notes"/>
          <p:cNvSpPr txBox="1"/>
          <p:nvPr>
            <p:ph idx="1" type="body"/>
          </p:nvPr>
        </p:nvSpPr>
        <p:spPr>
          <a:xfrm>
            <a:off x="685800" y="4400550"/>
            <a:ext cx="5486400" cy="3600600"/>
          </a:xfrm>
          <a:prstGeom prst="rect">
            <a:avLst/>
          </a:prstGeom>
          <a:noFill/>
          <a:ln>
            <a:noFill/>
          </a:ln>
        </p:spPr>
        <p:txBody>
          <a:bodyPr anchorCtr="0" anchor="t" bIns="45700" lIns="91425" spcFirstLastPara="1" rIns="91425" wrap="square" tIns="45700">
            <a:noAutofit/>
          </a:bodyPr>
          <a:lstStyle/>
          <a:p>
            <a:pPr indent="0" lvl="0" marL="0" rtl="0" algn="l">
              <a:spcBef>
                <a:spcPts val="0"/>
              </a:spcBef>
              <a:spcAft>
                <a:spcPts val="0"/>
              </a:spcAft>
              <a:buNone/>
            </a:pPr>
            <a:r>
              <a:rPr lang="es-PE"/>
              <a:t>, which can be dynamized through specific actions that constitute the core of our project: </a:t>
            </a:r>
            <a:endParaRPr/>
          </a:p>
          <a:p>
            <a:pPr indent="0" lvl="0" marL="0" rtl="0" algn="l">
              <a:spcBef>
                <a:spcPts val="0"/>
              </a:spcBef>
              <a:spcAft>
                <a:spcPts val="0"/>
              </a:spcAft>
              <a:buNone/>
            </a:pPr>
            <a:r>
              <a:rPr lang="es-PE"/>
              <a:t>* Develop a diagnosis tool that can be applied by trained MB</a:t>
            </a:r>
            <a:endParaRPr/>
          </a:p>
          <a:p>
            <a:pPr indent="0" lvl="0" marL="0" rtl="0" algn="l">
              <a:spcBef>
                <a:spcPts val="0"/>
              </a:spcBef>
              <a:spcAft>
                <a:spcPts val="0"/>
              </a:spcAft>
              <a:buNone/>
            </a:pPr>
            <a:r>
              <a:rPr lang="es-PE"/>
              <a:t>* Develop reinforcement solutions (low cost, focused on specific constructions errors, so families can conduct a progressive reinforcement process)</a:t>
            </a:r>
            <a:endParaRPr/>
          </a:p>
          <a:p>
            <a:pPr indent="0" lvl="0" marL="0" rtl="0" algn="l">
              <a:spcBef>
                <a:spcPts val="0"/>
              </a:spcBef>
              <a:spcAft>
                <a:spcPts val="0"/>
              </a:spcAft>
              <a:buNone/>
            </a:pPr>
            <a:r>
              <a:rPr lang="es-PE"/>
              <a:t>* Develop a training program (144 hours) for MB to acquire specific competencies for making a diagnosis and implementing reinforcement solutions. </a:t>
            </a:r>
            <a:endParaRPr/>
          </a:p>
          <a:p>
            <a:pPr indent="0" lvl="0" marL="0" rtl="0" algn="l">
              <a:spcBef>
                <a:spcPts val="0"/>
              </a:spcBef>
              <a:spcAft>
                <a:spcPts val="0"/>
              </a:spcAft>
              <a:buNone/>
            </a:pPr>
            <a:r>
              <a:rPr lang="es-PE"/>
              <a:t>* Promote MB’s training, supported by ecosystem actors (construction materials companies, government)</a:t>
            </a:r>
            <a:endParaRPr/>
          </a:p>
          <a:p>
            <a:pPr indent="0" lvl="0" marL="0" rtl="0" algn="l">
              <a:spcBef>
                <a:spcPts val="0"/>
              </a:spcBef>
              <a:spcAft>
                <a:spcPts val="0"/>
              </a:spcAft>
              <a:buNone/>
            </a:pPr>
            <a:r>
              <a:rPr lang="es-PE"/>
              <a:t>* Analyze families’ decision-making process, understand their incentives and factors that may generate changes in their decision making. </a:t>
            </a:r>
            <a:endParaRPr/>
          </a:p>
          <a:p>
            <a:pPr indent="0" lvl="0" marL="0" rtl="0" algn="l">
              <a:spcBef>
                <a:spcPts val="0"/>
              </a:spcBef>
              <a:spcAft>
                <a:spcPts val="0"/>
              </a:spcAft>
              <a:buNone/>
            </a:pPr>
            <a:r>
              <a:rPr lang="es-PE"/>
              <a:t>* Deploy a targeted consumer behaviour change strategy, aimed at families (so they start investing in reinforcement services). </a:t>
            </a:r>
            <a:endParaRPr/>
          </a:p>
          <a:p>
            <a:pPr indent="0" lvl="0" marL="0" rtl="0" algn="l">
              <a:spcBef>
                <a:spcPts val="0"/>
              </a:spcBef>
              <a:spcAft>
                <a:spcPts val="0"/>
              </a:spcAft>
              <a:buNone/>
            </a:pPr>
            <a:r>
              <a:rPr lang="es-PE"/>
              <a:t>* Deploy a marketing strategy to make visible the existence of reinforcement services. </a:t>
            </a:r>
            <a:endParaRPr/>
          </a:p>
          <a:p>
            <a:pPr indent="0" lvl="0" marL="0" rtl="0" algn="l">
              <a:spcBef>
                <a:spcPts val="0"/>
              </a:spcBef>
              <a:spcAft>
                <a:spcPts val="0"/>
              </a:spcAft>
              <a:buNone/>
            </a:pPr>
            <a:r>
              <a:rPr lang="es-PE"/>
              <a:t>* Develop mechanisms to ensure the encounter between the supply and demand side (one-stop shop, hardware stores, municipal offices…)</a:t>
            </a:r>
            <a:endParaRPr/>
          </a:p>
        </p:txBody>
      </p:sp>
      <p:sp>
        <p:nvSpPr>
          <p:cNvPr id="1229" name="Google Shape;1229;g311e7b6e11b_0_151:notes"/>
          <p:cNvSpPr txBox="1"/>
          <p:nvPr>
            <p:ph idx="12" type="sldNum"/>
          </p:nvPr>
        </p:nvSpPr>
        <p:spPr>
          <a:xfrm>
            <a:off x="3884613" y="8685213"/>
            <a:ext cx="2971800" cy="458700"/>
          </a:xfrm>
          <a:prstGeom prst="rect">
            <a:avLst/>
          </a:prstGeom>
          <a:noFill/>
          <a:ln>
            <a:noFill/>
          </a:ln>
        </p:spPr>
        <p:txBody>
          <a:bodyPr anchorCtr="0" anchor="b" bIns="45700" lIns="91425" spcFirstLastPara="1" rIns="91425" wrap="square" tIns="45700">
            <a:noAutofit/>
          </a:bodyPr>
          <a:lstStyle/>
          <a:p>
            <a:pPr indent="0" lvl="0" marL="0" rtl="0" algn="r">
              <a:spcBef>
                <a:spcPts val="0"/>
              </a:spcBef>
              <a:spcAft>
                <a:spcPts val="0"/>
              </a:spcAft>
              <a:buNone/>
            </a:pPr>
            <a:fld id="{00000000-1234-1234-1234-123412341234}" type="slidenum">
              <a:rPr lang="es-PE"/>
              <a:t>‹#›</a:t>
            </a:fld>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72" name="Shape 1272"/>
        <p:cNvGrpSpPr/>
        <p:nvPr/>
      </p:nvGrpSpPr>
      <p:grpSpPr>
        <a:xfrm>
          <a:off x="0" y="0"/>
          <a:ext cx="0" cy="0"/>
          <a:chOff x="0" y="0"/>
          <a:chExt cx="0" cy="0"/>
        </a:xfrm>
      </p:grpSpPr>
      <p:sp>
        <p:nvSpPr>
          <p:cNvPr id="1273" name="Google Shape;1273;g311e7b6e11b_0_196: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1274" name="Google Shape;1274;g311e7b6e11b_0_196:notes"/>
          <p:cNvSpPr txBox="1"/>
          <p:nvPr>
            <p:ph idx="1" type="body"/>
          </p:nvPr>
        </p:nvSpPr>
        <p:spPr>
          <a:xfrm>
            <a:off x="685800" y="4400550"/>
            <a:ext cx="5486400" cy="3600600"/>
          </a:xfrm>
          <a:prstGeom prst="rect">
            <a:avLst/>
          </a:prstGeom>
          <a:noFill/>
          <a:ln>
            <a:noFill/>
          </a:ln>
        </p:spPr>
        <p:txBody>
          <a:bodyPr anchorCtr="0" anchor="t" bIns="45700" lIns="91425" spcFirstLastPara="1" rIns="91425" wrap="square" tIns="45700">
            <a:noAutofit/>
          </a:bodyPr>
          <a:lstStyle/>
          <a:p>
            <a:pPr indent="0" lvl="0" marL="0" rtl="0" algn="l">
              <a:lnSpc>
                <a:spcPct val="107000"/>
              </a:lnSpc>
              <a:spcBef>
                <a:spcPts val="0"/>
              </a:spcBef>
              <a:spcAft>
                <a:spcPts val="0"/>
              </a:spcAft>
              <a:buNone/>
            </a:pPr>
            <a:r>
              <a:rPr lang="es-PE" sz="1800">
                <a:latin typeface="Arial"/>
                <a:ea typeface="Arial"/>
                <a:cs typeface="Arial"/>
                <a:sym typeface="Arial"/>
              </a:rPr>
              <a:t>We have interesting progress, but would like to share with you our main challenges:</a:t>
            </a:r>
            <a:endParaRPr sz="1800">
              <a:latin typeface="Arial"/>
              <a:ea typeface="Arial"/>
              <a:cs typeface="Arial"/>
              <a:sym typeface="Arial"/>
            </a:endParaRPr>
          </a:p>
          <a:p>
            <a:pPr indent="-342900" lvl="0" marL="342900" rtl="0" algn="l">
              <a:lnSpc>
                <a:spcPct val="107000"/>
              </a:lnSpc>
              <a:spcBef>
                <a:spcPts val="800"/>
              </a:spcBef>
              <a:spcAft>
                <a:spcPts val="0"/>
              </a:spcAft>
              <a:buClr>
                <a:schemeClr val="dk1"/>
              </a:buClr>
              <a:buSzPts val="1800"/>
              <a:buFont typeface="Noto Sans Symbols"/>
              <a:buChar char="∙"/>
            </a:pPr>
            <a:r>
              <a:rPr lang="es-PE" sz="1800">
                <a:latin typeface="Arial"/>
                <a:ea typeface="Arial"/>
                <a:cs typeface="Arial"/>
                <a:sym typeface="Arial"/>
              </a:rPr>
              <a:t>Costs of training (who pays)</a:t>
            </a:r>
            <a:endParaRPr sz="1800">
              <a:latin typeface="Arial"/>
              <a:ea typeface="Arial"/>
              <a:cs typeface="Arial"/>
              <a:sym typeface="Arial"/>
            </a:endParaRPr>
          </a:p>
          <a:p>
            <a:pPr indent="-342900" lvl="0" marL="342900" rtl="0" algn="l">
              <a:lnSpc>
                <a:spcPct val="107000"/>
              </a:lnSpc>
              <a:spcBef>
                <a:spcPts val="0"/>
              </a:spcBef>
              <a:spcAft>
                <a:spcPts val="0"/>
              </a:spcAft>
              <a:buClr>
                <a:schemeClr val="dk1"/>
              </a:buClr>
              <a:buSzPts val="1800"/>
              <a:buFont typeface="Noto Sans Symbols"/>
              <a:buChar char="∙"/>
            </a:pPr>
            <a:r>
              <a:rPr lang="es-PE" sz="1800">
                <a:latin typeface="Arial"/>
                <a:ea typeface="Arial"/>
                <a:cs typeface="Arial"/>
                <a:sym typeface="Arial"/>
              </a:rPr>
              <a:t>Learn and find other experiences applying behavior change methods. </a:t>
            </a:r>
            <a:endParaRPr sz="1800">
              <a:latin typeface="Arial"/>
              <a:ea typeface="Arial"/>
              <a:cs typeface="Arial"/>
              <a:sym typeface="Arial"/>
            </a:endParaRPr>
          </a:p>
          <a:p>
            <a:pPr indent="-342900" lvl="0" marL="342900" rtl="0" algn="l">
              <a:lnSpc>
                <a:spcPct val="107000"/>
              </a:lnSpc>
              <a:spcBef>
                <a:spcPts val="0"/>
              </a:spcBef>
              <a:spcAft>
                <a:spcPts val="0"/>
              </a:spcAft>
              <a:buClr>
                <a:schemeClr val="dk1"/>
              </a:buClr>
              <a:buSzPts val="1800"/>
              <a:buFont typeface="Noto Sans Symbols"/>
              <a:buChar char="∙"/>
            </a:pPr>
            <a:r>
              <a:rPr lang="es-PE" sz="1800">
                <a:latin typeface="Arial"/>
                <a:ea typeface="Arial"/>
                <a:cs typeface="Arial"/>
                <a:sym typeface="Arial"/>
              </a:rPr>
              <a:t>How to bring more finance services to the segment of progressive housing (particularly for improvements)</a:t>
            </a:r>
            <a:endParaRPr sz="1800">
              <a:latin typeface="Arial"/>
              <a:ea typeface="Arial"/>
              <a:cs typeface="Arial"/>
              <a:sym typeface="Arial"/>
            </a:endParaRPr>
          </a:p>
          <a:p>
            <a:pPr indent="-342900" lvl="0" marL="342900" rtl="0" algn="l">
              <a:lnSpc>
                <a:spcPct val="107000"/>
              </a:lnSpc>
              <a:spcBef>
                <a:spcPts val="0"/>
              </a:spcBef>
              <a:spcAft>
                <a:spcPts val="0"/>
              </a:spcAft>
              <a:buClr>
                <a:schemeClr val="dk1"/>
              </a:buClr>
              <a:buSzPts val="1800"/>
              <a:buFont typeface="Noto Sans Symbols"/>
              <a:buChar char="∙"/>
            </a:pPr>
            <a:r>
              <a:rPr lang="es-PE" sz="1800">
                <a:latin typeface="Arial"/>
                <a:ea typeface="Arial"/>
                <a:cs typeface="Arial"/>
                <a:sym typeface="Arial"/>
              </a:rPr>
              <a:t>How to scale the model</a:t>
            </a:r>
            <a:endParaRPr sz="1800">
              <a:latin typeface="Arial"/>
              <a:ea typeface="Arial"/>
              <a:cs typeface="Arial"/>
              <a:sym typeface="Arial"/>
            </a:endParaRPr>
          </a:p>
        </p:txBody>
      </p:sp>
      <p:sp>
        <p:nvSpPr>
          <p:cNvPr id="1275" name="Google Shape;1275;g311e7b6e11b_0_196:notes"/>
          <p:cNvSpPr txBox="1"/>
          <p:nvPr>
            <p:ph idx="12" type="sldNum"/>
          </p:nvPr>
        </p:nvSpPr>
        <p:spPr>
          <a:xfrm>
            <a:off x="3884613" y="8685213"/>
            <a:ext cx="2971800" cy="458700"/>
          </a:xfrm>
          <a:prstGeom prst="rect">
            <a:avLst/>
          </a:prstGeom>
          <a:noFill/>
          <a:ln>
            <a:noFill/>
          </a:ln>
        </p:spPr>
        <p:txBody>
          <a:bodyPr anchorCtr="0" anchor="b" bIns="45700" lIns="91425" spcFirstLastPara="1" rIns="91425" wrap="square" tIns="45700">
            <a:noAutofit/>
          </a:bodyPr>
          <a:lstStyle/>
          <a:p>
            <a:pPr indent="0" lvl="0" marL="0" rtl="0" algn="r">
              <a:spcBef>
                <a:spcPts val="0"/>
              </a:spcBef>
              <a:spcAft>
                <a:spcPts val="0"/>
              </a:spcAft>
              <a:buNone/>
            </a:pPr>
            <a:fld id="{00000000-1234-1234-1234-123412341234}" type="slidenum">
              <a:rPr lang="es-PE"/>
              <a:t>‹#›</a:t>
            </a:fld>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56" name="Shape 256"/>
        <p:cNvGrpSpPr/>
        <p:nvPr/>
      </p:nvGrpSpPr>
      <p:grpSpPr>
        <a:xfrm>
          <a:off x="0" y="0"/>
          <a:ext cx="0" cy="0"/>
          <a:chOff x="0" y="0"/>
          <a:chExt cx="0" cy="0"/>
        </a:xfrm>
      </p:grpSpPr>
      <p:sp>
        <p:nvSpPr>
          <p:cNvPr id="257" name="Google Shape;257;g311d5cb9a0a_0_12:notes"/>
          <p:cNvSpPr/>
          <p:nvPr>
            <p:ph idx="2" type="sldImg"/>
          </p:nvPr>
        </p:nvSpPr>
        <p:spPr>
          <a:xfrm>
            <a:off x="381001" y="685800"/>
            <a:ext cx="6096000" cy="3429000"/>
          </a:xfrm>
          <a:custGeom>
            <a:rect b="b" l="l" r="r" t="t"/>
            <a:pathLst>
              <a:path extrusionOk="0" h="120000" w="120000">
                <a:moveTo>
                  <a:pt x="0" y="0"/>
                </a:moveTo>
                <a:lnTo>
                  <a:pt x="120000" y="0"/>
                </a:lnTo>
                <a:lnTo>
                  <a:pt x="120000" y="120000"/>
                </a:lnTo>
                <a:lnTo>
                  <a:pt x="0" y="120000"/>
                </a:lnTo>
                <a:close/>
              </a:path>
            </a:pathLst>
          </a:custGeom>
          <a:noFill/>
          <a:ln>
            <a:noFill/>
          </a:ln>
        </p:spPr>
      </p:sp>
      <p:sp>
        <p:nvSpPr>
          <p:cNvPr id="258" name="Google Shape;258;g311d5cb9a0a_0_12:notes"/>
          <p:cNvSpPr txBox="1"/>
          <p:nvPr>
            <p:ph idx="1" type="body"/>
          </p:nvPr>
        </p:nvSpPr>
        <p:spPr>
          <a:xfrm>
            <a:off x="914400" y="4343400"/>
            <a:ext cx="5029200" cy="4114800"/>
          </a:xfrm>
          <a:prstGeom prst="rect">
            <a:avLst/>
          </a:prstGeom>
          <a:noFill/>
          <a:ln>
            <a:noFill/>
          </a:ln>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80" name="Shape 1280"/>
        <p:cNvGrpSpPr/>
        <p:nvPr/>
      </p:nvGrpSpPr>
      <p:grpSpPr>
        <a:xfrm>
          <a:off x="0" y="0"/>
          <a:ext cx="0" cy="0"/>
          <a:chOff x="0" y="0"/>
          <a:chExt cx="0" cy="0"/>
        </a:xfrm>
      </p:grpSpPr>
      <p:sp>
        <p:nvSpPr>
          <p:cNvPr id="1281" name="Google Shape;1281;g311e7b6e11b_0_203: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1282" name="Google Shape;1282;g311e7b6e11b_0_203:notes"/>
          <p:cNvSpPr txBox="1"/>
          <p:nvPr>
            <p:ph idx="1" type="body"/>
          </p:nvPr>
        </p:nvSpPr>
        <p:spPr>
          <a:xfrm>
            <a:off x="685800" y="4400550"/>
            <a:ext cx="5486400" cy="3600600"/>
          </a:xfrm>
          <a:prstGeom prst="rect">
            <a:avLst/>
          </a:prstGeom>
          <a:noFill/>
          <a:ln>
            <a:noFill/>
          </a:ln>
        </p:spPr>
        <p:txBody>
          <a:bodyPr anchorCtr="0" anchor="t" bIns="45700" lIns="91425" spcFirstLastPara="1" rIns="91425" wrap="square" tIns="45700">
            <a:noAutofit/>
          </a:bodyPr>
          <a:lstStyle/>
          <a:p>
            <a:pPr indent="0" lvl="0" marL="0" rtl="0" algn="l">
              <a:spcBef>
                <a:spcPts val="0"/>
              </a:spcBef>
              <a:spcAft>
                <a:spcPts val="0"/>
              </a:spcAft>
              <a:buNone/>
            </a:pPr>
            <a:r>
              <a:rPr lang="es-PE"/>
              <a:t>Let’s agree on a definition for progressive housing for the purpose of this presentation. In few words, we are talking about the sequential or progressive informal building process, led directly by the householder, who hires a master builder.</a:t>
            </a:r>
            <a:endParaRPr/>
          </a:p>
        </p:txBody>
      </p:sp>
      <p:sp>
        <p:nvSpPr>
          <p:cNvPr id="1283" name="Google Shape;1283;g311e7b6e11b_0_203:notes"/>
          <p:cNvSpPr txBox="1"/>
          <p:nvPr>
            <p:ph idx="12" type="sldNum"/>
          </p:nvPr>
        </p:nvSpPr>
        <p:spPr>
          <a:xfrm>
            <a:off x="3884613" y="8685213"/>
            <a:ext cx="2971800" cy="458700"/>
          </a:xfrm>
          <a:prstGeom prst="rect">
            <a:avLst/>
          </a:prstGeom>
          <a:noFill/>
          <a:ln>
            <a:noFill/>
          </a:ln>
        </p:spPr>
        <p:txBody>
          <a:bodyPr anchorCtr="0" anchor="b" bIns="45700" lIns="91425" spcFirstLastPara="1" rIns="91425" wrap="square" tIns="45700">
            <a:noAutofit/>
          </a:bodyPr>
          <a:lstStyle/>
          <a:p>
            <a:pPr indent="0" lvl="0" marL="0" rtl="0" algn="r">
              <a:spcBef>
                <a:spcPts val="0"/>
              </a:spcBef>
              <a:spcAft>
                <a:spcPts val="0"/>
              </a:spcAft>
              <a:buNone/>
            </a:pPr>
            <a:fld id="{00000000-1234-1234-1234-123412341234}" type="slidenum">
              <a:rPr lang="es-PE"/>
              <a:t>‹#›</a:t>
            </a:fld>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92" name="Shape 1292"/>
        <p:cNvGrpSpPr/>
        <p:nvPr/>
      </p:nvGrpSpPr>
      <p:grpSpPr>
        <a:xfrm>
          <a:off x="0" y="0"/>
          <a:ext cx="0" cy="0"/>
          <a:chOff x="0" y="0"/>
          <a:chExt cx="0" cy="0"/>
        </a:xfrm>
      </p:grpSpPr>
      <p:sp>
        <p:nvSpPr>
          <p:cNvPr id="1293" name="Google Shape;1293;g311e7b6e11b_0_621:notes"/>
          <p:cNvSpPr txBox="1"/>
          <p:nvPr>
            <p:ph idx="1" type="body"/>
          </p:nvPr>
        </p:nvSpPr>
        <p:spPr>
          <a:xfrm>
            <a:off x="685800" y="4400550"/>
            <a:ext cx="5486400" cy="36006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
        <p:nvSpPr>
          <p:cNvPr id="1294" name="Google Shape;1294;g311e7b6e11b_0_621: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3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99" name="Shape 1299"/>
        <p:cNvGrpSpPr/>
        <p:nvPr/>
      </p:nvGrpSpPr>
      <p:grpSpPr>
        <a:xfrm>
          <a:off x="0" y="0"/>
          <a:ext cx="0" cy="0"/>
          <a:chOff x="0" y="0"/>
          <a:chExt cx="0" cy="0"/>
        </a:xfrm>
      </p:grpSpPr>
      <p:sp>
        <p:nvSpPr>
          <p:cNvPr id="1300" name="Google Shape;1300;g311e7b6e11b_0_627:notes"/>
          <p:cNvSpPr txBox="1"/>
          <p:nvPr>
            <p:ph idx="1" type="body"/>
          </p:nvPr>
        </p:nvSpPr>
        <p:spPr>
          <a:xfrm>
            <a:off x="685800" y="4400550"/>
            <a:ext cx="5486400" cy="36006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SzPts val="1400"/>
              <a:buNone/>
            </a:pPr>
            <a:r>
              <a:t/>
            </a:r>
            <a:endParaRPr/>
          </a:p>
        </p:txBody>
      </p:sp>
      <p:sp>
        <p:nvSpPr>
          <p:cNvPr id="1301" name="Google Shape;1301;g311e7b6e11b_0_627: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Tree>
  </p:cSld>
  <p:clrMapOvr>
    <a:masterClrMapping/>
  </p:clrMapOvr>
</p:notes>
</file>

<file path=ppt/notesSlides/notesSlide3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05" name="Shape 1305"/>
        <p:cNvGrpSpPr/>
        <p:nvPr/>
      </p:nvGrpSpPr>
      <p:grpSpPr>
        <a:xfrm>
          <a:off x="0" y="0"/>
          <a:ext cx="0" cy="0"/>
          <a:chOff x="0" y="0"/>
          <a:chExt cx="0" cy="0"/>
        </a:xfrm>
      </p:grpSpPr>
      <p:sp>
        <p:nvSpPr>
          <p:cNvPr id="1306" name="Google Shape;1306;g311e7b6e11b_0_632:notes"/>
          <p:cNvSpPr txBox="1"/>
          <p:nvPr>
            <p:ph idx="1" type="body"/>
          </p:nvPr>
        </p:nvSpPr>
        <p:spPr>
          <a:xfrm>
            <a:off x="685800" y="4400550"/>
            <a:ext cx="5486400" cy="36006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SzPts val="1400"/>
              <a:buNone/>
            </a:pPr>
            <a:r>
              <a:t/>
            </a:r>
            <a:endParaRPr/>
          </a:p>
        </p:txBody>
      </p:sp>
      <p:sp>
        <p:nvSpPr>
          <p:cNvPr id="1307" name="Google Shape;1307;g311e7b6e11b_0_632: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Tree>
  </p:cSld>
  <p:clrMapOvr>
    <a:masterClrMapping/>
  </p:clrMapOvr>
</p:notes>
</file>

<file path=ppt/notesSlides/notesSlide3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13" name="Shape 1313"/>
        <p:cNvGrpSpPr/>
        <p:nvPr/>
      </p:nvGrpSpPr>
      <p:grpSpPr>
        <a:xfrm>
          <a:off x="0" y="0"/>
          <a:ext cx="0" cy="0"/>
          <a:chOff x="0" y="0"/>
          <a:chExt cx="0" cy="0"/>
        </a:xfrm>
      </p:grpSpPr>
      <p:sp>
        <p:nvSpPr>
          <p:cNvPr id="1314" name="Google Shape;1314;g311e7b6e11b_0_639:notes"/>
          <p:cNvSpPr txBox="1"/>
          <p:nvPr>
            <p:ph idx="1" type="body"/>
          </p:nvPr>
        </p:nvSpPr>
        <p:spPr>
          <a:xfrm>
            <a:off x="685800" y="4400550"/>
            <a:ext cx="5486400" cy="36006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SzPts val="1400"/>
              <a:buNone/>
            </a:pPr>
            <a:r>
              <a:t/>
            </a:r>
            <a:endParaRPr/>
          </a:p>
        </p:txBody>
      </p:sp>
      <p:sp>
        <p:nvSpPr>
          <p:cNvPr id="1315" name="Google Shape;1315;g311e7b6e11b_0_639: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Tree>
  </p:cSld>
  <p:clrMapOvr>
    <a:masterClrMapping/>
  </p:clrMapOvr>
</p:notes>
</file>

<file path=ppt/notesSlides/notesSlide3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21" name="Shape 1321"/>
        <p:cNvGrpSpPr/>
        <p:nvPr/>
      </p:nvGrpSpPr>
      <p:grpSpPr>
        <a:xfrm>
          <a:off x="0" y="0"/>
          <a:ext cx="0" cy="0"/>
          <a:chOff x="0" y="0"/>
          <a:chExt cx="0" cy="0"/>
        </a:xfrm>
      </p:grpSpPr>
      <p:sp>
        <p:nvSpPr>
          <p:cNvPr id="1322" name="Google Shape;1322;g311e7b6e11b_0_646: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1323" name="Google Shape;1323;g311e7b6e11b_0_646:notes"/>
          <p:cNvSpPr txBox="1"/>
          <p:nvPr>
            <p:ph idx="1" type="body"/>
          </p:nvPr>
        </p:nvSpPr>
        <p:spPr>
          <a:xfrm>
            <a:off x="685800" y="4400550"/>
            <a:ext cx="5486400" cy="36006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SzPts val="1400"/>
              <a:buNone/>
            </a:pPr>
            <a:r>
              <a:t/>
            </a:r>
            <a:endParaRPr/>
          </a:p>
        </p:txBody>
      </p:sp>
      <p:sp>
        <p:nvSpPr>
          <p:cNvPr id="1324" name="Google Shape;1324;g311e7b6e11b_0_646:notes"/>
          <p:cNvSpPr txBox="1"/>
          <p:nvPr>
            <p:ph idx="12" type="sldNum"/>
          </p:nvPr>
        </p:nvSpPr>
        <p:spPr>
          <a:xfrm>
            <a:off x="3884613" y="8685213"/>
            <a:ext cx="2971800" cy="458700"/>
          </a:xfrm>
          <a:prstGeom prst="rect">
            <a:avLst/>
          </a:prstGeom>
          <a:noFill/>
          <a:ln>
            <a:noFill/>
          </a:ln>
        </p:spPr>
        <p:txBody>
          <a:bodyPr anchorCtr="0" anchor="b" bIns="45700" lIns="91425" spcFirstLastPara="1" rIns="91425" wrap="square" tIns="45700">
            <a:noAutofit/>
          </a:bodyPr>
          <a:lstStyle/>
          <a:p>
            <a:pPr indent="0" lvl="0" marL="0" rtl="0" algn="r">
              <a:lnSpc>
                <a:spcPct val="100000"/>
              </a:lnSpc>
              <a:spcBef>
                <a:spcPts val="0"/>
              </a:spcBef>
              <a:spcAft>
                <a:spcPts val="0"/>
              </a:spcAft>
              <a:buClr>
                <a:srgbClr val="000000"/>
              </a:buClr>
              <a:buSzPts val="1200"/>
              <a:buFont typeface="Arial"/>
              <a:buNone/>
            </a:pPr>
            <a:fld id="{00000000-1234-1234-1234-123412341234}" type="slidenum">
              <a:rPr lang="es-PE"/>
              <a:t>‹#›</a:t>
            </a:fld>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28" name="Shape 1328"/>
        <p:cNvGrpSpPr/>
        <p:nvPr/>
      </p:nvGrpSpPr>
      <p:grpSpPr>
        <a:xfrm>
          <a:off x="0" y="0"/>
          <a:ext cx="0" cy="0"/>
          <a:chOff x="0" y="0"/>
          <a:chExt cx="0" cy="0"/>
        </a:xfrm>
      </p:grpSpPr>
      <p:sp>
        <p:nvSpPr>
          <p:cNvPr id="1329" name="Google Shape;1329;g311e7b6e11b_0_652:notes"/>
          <p:cNvSpPr txBox="1"/>
          <p:nvPr>
            <p:ph idx="1" type="body"/>
          </p:nvPr>
        </p:nvSpPr>
        <p:spPr>
          <a:xfrm>
            <a:off x="685800" y="4400550"/>
            <a:ext cx="5486400" cy="36006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SzPts val="1400"/>
              <a:buNone/>
            </a:pPr>
            <a:r>
              <a:t/>
            </a:r>
            <a:endParaRPr/>
          </a:p>
        </p:txBody>
      </p:sp>
      <p:sp>
        <p:nvSpPr>
          <p:cNvPr id="1330" name="Google Shape;1330;g311e7b6e11b_0_652: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Tree>
  </p:cSld>
  <p:clrMapOvr>
    <a:masterClrMapping/>
  </p:clrMapOvr>
</p:notes>
</file>

<file path=ppt/notesSlides/notesSlide3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36" name="Shape 1336"/>
        <p:cNvGrpSpPr/>
        <p:nvPr/>
      </p:nvGrpSpPr>
      <p:grpSpPr>
        <a:xfrm>
          <a:off x="0" y="0"/>
          <a:ext cx="0" cy="0"/>
          <a:chOff x="0" y="0"/>
          <a:chExt cx="0" cy="0"/>
        </a:xfrm>
      </p:grpSpPr>
      <p:sp>
        <p:nvSpPr>
          <p:cNvPr id="1337" name="Google Shape;1337;g311e7b6e11b_0_659:notes"/>
          <p:cNvSpPr txBox="1"/>
          <p:nvPr>
            <p:ph idx="1" type="body"/>
          </p:nvPr>
        </p:nvSpPr>
        <p:spPr>
          <a:xfrm>
            <a:off x="685800" y="4400550"/>
            <a:ext cx="5486400" cy="36006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SzPts val="1400"/>
              <a:buNone/>
            </a:pPr>
            <a:r>
              <a:t/>
            </a:r>
            <a:endParaRPr/>
          </a:p>
        </p:txBody>
      </p:sp>
      <p:sp>
        <p:nvSpPr>
          <p:cNvPr id="1338" name="Google Shape;1338;g311e7b6e11b_0_659: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Tree>
  </p:cSld>
  <p:clrMapOvr>
    <a:masterClrMapping/>
  </p:clrMapOvr>
</p:notes>
</file>

<file path=ppt/notesSlides/notesSlide3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44" name="Shape 1344"/>
        <p:cNvGrpSpPr/>
        <p:nvPr/>
      </p:nvGrpSpPr>
      <p:grpSpPr>
        <a:xfrm>
          <a:off x="0" y="0"/>
          <a:ext cx="0" cy="0"/>
          <a:chOff x="0" y="0"/>
          <a:chExt cx="0" cy="0"/>
        </a:xfrm>
      </p:grpSpPr>
      <p:sp>
        <p:nvSpPr>
          <p:cNvPr id="1345" name="Google Shape;1345;g311e7b6e11b_0_666: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1346" name="Google Shape;1346;g311e7b6e11b_0_666:notes"/>
          <p:cNvSpPr txBox="1"/>
          <p:nvPr>
            <p:ph idx="1" type="body"/>
          </p:nvPr>
        </p:nvSpPr>
        <p:spPr>
          <a:xfrm>
            <a:off x="685800" y="4400550"/>
            <a:ext cx="5486400" cy="36006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SzPts val="1400"/>
              <a:buNone/>
            </a:pPr>
            <a:r>
              <a:t/>
            </a:r>
            <a:endParaRPr/>
          </a:p>
        </p:txBody>
      </p:sp>
      <p:sp>
        <p:nvSpPr>
          <p:cNvPr id="1347" name="Google Shape;1347;g311e7b6e11b_0_666:notes"/>
          <p:cNvSpPr txBox="1"/>
          <p:nvPr>
            <p:ph idx="12" type="sldNum"/>
          </p:nvPr>
        </p:nvSpPr>
        <p:spPr>
          <a:xfrm>
            <a:off x="3884613" y="8685213"/>
            <a:ext cx="2971800" cy="458700"/>
          </a:xfrm>
          <a:prstGeom prst="rect">
            <a:avLst/>
          </a:prstGeom>
          <a:noFill/>
          <a:ln>
            <a:noFill/>
          </a:ln>
        </p:spPr>
        <p:txBody>
          <a:bodyPr anchorCtr="0" anchor="b" bIns="45700" lIns="91425" spcFirstLastPara="1" rIns="91425" wrap="square" tIns="45700">
            <a:noAutofit/>
          </a:bodyPr>
          <a:lstStyle/>
          <a:p>
            <a:pPr indent="0" lvl="0" marL="0" rtl="0" algn="r">
              <a:lnSpc>
                <a:spcPct val="100000"/>
              </a:lnSpc>
              <a:spcBef>
                <a:spcPts val="0"/>
              </a:spcBef>
              <a:spcAft>
                <a:spcPts val="0"/>
              </a:spcAft>
              <a:buClr>
                <a:srgbClr val="000000"/>
              </a:buClr>
              <a:buSzPts val="1200"/>
              <a:buFont typeface="Arial"/>
              <a:buNone/>
            </a:pPr>
            <a:fld id="{00000000-1234-1234-1234-123412341234}" type="slidenum">
              <a:rPr lang="es-PE"/>
              <a:t>‹#›</a:t>
            </a:fld>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51" name="Shape 1351"/>
        <p:cNvGrpSpPr/>
        <p:nvPr/>
      </p:nvGrpSpPr>
      <p:grpSpPr>
        <a:xfrm>
          <a:off x="0" y="0"/>
          <a:ext cx="0" cy="0"/>
          <a:chOff x="0" y="0"/>
          <a:chExt cx="0" cy="0"/>
        </a:xfrm>
      </p:grpSpPr>
      <p:sp>
        <p:nvSpPr>
          <p:cNvPr id="1352" name="Google Shape;1352;g311e7b6e11b_0_672:notes"/>
          <p:cNvSpPr txBox="1"/>
          <p:nvPr>
            <p:ph idx="1" type="body"/>
          </p:nvPr>
        </p:nvSpPr>
        <p:spPr>
          <a:xfrm>
            <a:off x="685800" y="4400550"/>
            <a:ext cx="5486400" cy="36006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SzPts val="1400"/>
              <a:buNone/>
            </a:pPr>
            <a:r>
              <a:t/>
            </a:r>
            <a:endParaRPr/>
          </a:p>
        </p:txBody>
      </p:sp>
      <p:sp>
        <p:nvSpPr>
          <p:cNvPr id="1353" name="Google Shape;1353;g311e7b6e11b_0_672: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Tree>
  </p:cSld>
  <p:clrMapOvr>
    <a:masterClrMapping/>
  </p:clrMapOvr>
</p:notes>
</file>

<file path=ppt/notesSlides/notesSlide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66" name="Shape 266"/>
        <p:cNvGrpSpPr/>
        <p:nvPr/>
      </p:nvGrpSpPr>
      <p:grpSpPr>
        <a:xfrm>
          <a:off x="0" y="0"/>
          <a:ext cx="0" cy="0"/>
          <a:chOff x="0" y="0"/>
          <a:chExt cx="0" cy="0"/>
        </a:xfrm>
      </p:grpSpPr>
      <p:sp>
        <p:nvSpPr>
          <p:cNvPr id="267" name="Google Shape;267;g311d5cb9a0a_0_21:notes"/>
          <p:cNvSpPr/>
          <p:nvPr>
            <p:ph idx="2" type="sldImg"/>
          </p:nvPr>
        </p:nvSpPr>
        <p:spPr>
          <a:xfrm>
            <a:off x="381001" y="685800"/>
            <a:ext cx="6096000" cy="3429000"/>
          </a:xfrm>
          <a:custGeom>
            <a:rect b="b" l="l" r="r" t="t"/>
            <a:pathLst>
              <a:path extrusionOk="0" h="120000" w="120000">
                <a:moveTo>
                  <a:pt x="0" y="0"/>
                </a:moveTo>
                <a:lnTo>
                  <a:pt x="120000" y="0"/>
                </a:lnTo>
                <a:lnTo>
                  <a:pt x="120000" y="120000"/>
                </a:lnTo>
                <a:lnTo>
                  <a:pt x="0" y="120000"/>
                </a:lnTo>
                <a:close/>
              </a:path>
            </a:pathLst>
          </a:custGeom>
          <a:noFill/>
          <a:ln>
            <a:noFill/>
          </a:ln>
        </p:spPr>
      </p:sp>
      <p:sp>
        <p:nvSpPr>
          <p:cNvPr id="268" name="Google Shape;268;g311d5cb9a0a_0_21:notes"/>
          <p:cNvSpPr txBox="1"/>
          <p:nvPr>
            <p:ph idx="1" type="body"/>
          </p:nvPr>
        </p:nvSpPr>
        <p:spPr>
          <a:xfrm>
            <a:off x="914400" y="4343400"/>
            <a:ext cx="5029200" cy="4114800"/>
          </a:xfrm>
          <a:prstGeom prst="rect">
            <a:avLst/>
          </a:prstGeom>
          <a:noFill/>
          <a:ln>
            <a:noFill/>
          </a:ln>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Tree>
  </p:cSld>
  <p:clrMapOvr>
    <a:masterClrMapping/>
  </p:clrMapOvr>
</p:notes>
</file>

<file path=ppt/notesSlides/notesSlide4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59" name="Shape 1359"/>
        <p:cNvGrpSpPr/>
        <p:nvPr/>
      </p:nvGrpSpPr>
      <p:grpSpPr>
        <a:xfrm>
          <a:off x="0" y="0"/>
          <a:ext cx="0" cy="0"/>
          <a:chOff x="0" y="0"/>
          <a:chExt cx="0" cy="0"/>
        </a:xfrm>
      </p:grpSpPr>
      <p:sp>
        <p:nvSpPr>
          <p:cNvPr id="1360" name="Google Shape;1360;g311e7b6e11b_0_679:notes"/>
          <p:cNvSpPr txBox="1"/>
          <p:nvPr>
            <p:ph idx="1" type="body"/>
          </p:nvPr>
        </p:nvSpPr>
        <p:spPr>
          <a:xfrm>
            <a:off x="685800" y="4400550"/>
            <a:ext cx="5486400" cy="36006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SzPts val="1400"/>
              <a:buNone/>
            </a:pPr>
            <a:r>
              <a:t/>
            </a:r>
            <a:endParaRPr/>
          </a:p>
        </p:txBody>
      </p:sp>
      <p:sp>
        <p:nvSpPr>
          <p:cNvPr id="1361" name="Google Shape;1361;g311e7b6e11b_0_679: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Tree>
  </p:cSld>
  <p:clrMapOvr>
    <a:masterClrMapping/>
  </p:clrMapOvr>
</p:notes>
</file>

<file path=ppt/notesSlides/notesSlide4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67" name="Shape 1367"/>
        <p:cNvGrpSpPr/>
        <p:nvPr/>
      </p:nvGrpSpPr>
      <p:grpSpPr>
        <a:xfrm>
          <a:off x="0" y="0"/>
          <a:ext cx="0" cy="0"/>
          <a:chOff x="0" y="0"/>
          <a:chExt cx="0" cy="0"/>
        </a:xfrm>
      </p:grpSpPr>
      <p:sp>
        <p:nvSpPr>
          <p:cNvPr id="1368" name="Google Shape;1368;g311e7b6e11b_0_686:notes"/>
          <p:cNvSpPr txBox="1"/>
          <p:nvPr>
            <p:ph idx="1" type="body"/>
          </p:nvPr>
        </p:nvSpPr>
        <p:spPr>
          <a:xfrm>
            <a:off x="685800" y="4400550"/>
            <a:ext cx="5486400" cy="36006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SzPts val="1400"/>
              <a:buNone/>
            </a:pPr>
            <a:r>
              <a:t/>
            </a:r>
            <a:endParaRPr/>
          </a:p>
        </p:txBody>
      </p:sp>
      <p:sp>
        <p:nvSpPr>
          <p:cNvPr id="1369" name="Google Shape;1369;g311e7b6e11b_0_686: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Tree>
  </p:cSld>
  <p:clrMapOvr>
    <a:masterClrMapping/>
  </p:clrMapOvr>
</p:notes>
</file>

<file path=ppt/notesSlides/notesSlide4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79" name="Shape 1379"/>
        <p:cNvGrpSpPr/>
        <p:nvPr/>
      </p:nvGrpSpPr>
      <p:grpSpPr>
        <a:xfrm>
          <a:off x="0" y="0"/>
          <a:ext cx="0" cy="0"/>
          <a:chOff x="0" y="0"/>
          <a:chExt cx="0" cy="0"/>
        </a:xfrm>
      </p:grpSpPr>
      <p:sp>
        <p:nvSpPr>
          <p:cNvPr id="1380" name="Google Shape;1380;g311e7b6e11b_0_697:notes"/>
          <p:cNvSpPr txBox="1"/>
          <p:nvPr>
            <p:ph idx="1" type="body"/>
          </p:nvPr>
        </p:nvSpPr>
        <p:spPr>
          <a:xfrm>
            <a:off x="685800" y="4400550"/>
            <a:ext cx="5486400" cy="36006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SzPts val="1400"/>
              <a:buNone/>
            </a:pPr>
            <a:r>
              <a:rPr b="0" i="0" lang="es-PE" sz="1800" u="none" strike="noStrike">
                <a:solidFill>
                  <a:srgbClr val="000000"/>
                </a:solidFill>
                <a:latin typeface="Calibri"/>
                <a:ea typeface="Calibri"/>
                <a:cs typeface="Calibri"/>
                <a:sym typeface="Calibri"/>
              </a:rPr>
              <a:t>Following the implementation and development of hundreds of home improvement designs from Asia, the Caribbean, Latin America and the Pacific, data was compiled and analyzed to understand the cost of home improvement and how spending is allocated across different kinds of interventions, specifically Structural condition repairs, Habitability upgrades, Disaster mitigation measures and Finishings and growth. </a:t>
            </a:r>
            <a:endParaRPr/>
          </a:p>
          <a:p>
            <a:pPr indent="0" lvl="0" marL="0" rtl="0" algn="l">
              <a:lnSpc>
                <a:spcPct val="100000"/>
              </a:lnSpc>
              <a:spcBef>
                <a:spcPts val="0"/>
              </a:spcBef>
              <a:spcAft>
                <a:spcPts val="0"/>
              </a:spcAft>
              <a:buSzPts val="1400"/>
              <a:buNone/>
            </a:pPr>
            <a:r>
              <a:rPr b="0" i="0" lang="es-PE" sz="1800" u="none" strike="noStrike">
                <a:solidFill>
                  <a:srgbClr val="000000"/>
                </a:solidFill>
                <a:latin typeface="Calibri"/>
                <a:ea typeface="Calibri"/>
                <a:cs typeface="Calibri"/>
                <a:sym typeface="Calibri"/>
              </a:rPr>
              <a:t>Cost data was compared across different building typologies, hazards, contexts, and structural performance objectives, and overall costs compared with the relative cost of new construction. </a:t>
            </a:r>
            <a:endParaRPr/>
          </a:p>
          <a:p>
            <a:pPr indent="0" lvl="0" marL="0" rtl="0" algn="l">
              <a:lnSpc>
                <a:spcPct val="100000"/>
              </a:lnSpc>
              <a:spcBef>
                <a:spcPts val="0"/>
              </a:spcBef>
              <a:spcAft>
                <a:spcPts val="0"/>
              </a:spcAft>
              <a:buSzPts val="1400"/>
              <a:buNone/>
            </a:pPr>
            <a:r>
              <a:rPr b="0" i="0" lang="es-PE" sz="1800" u="none" strike="noStrike">
                <a:solidFill>
                  <a:srgbClr val="000000"/>
                </a:solidFill>
                <a:latin typeface="Calibri"/>
                <a:ea typeface="Calibri"/>
                <a:cs typeface="Calibri"/>
                <a:sym typeface="Calibri"/>
              </a:rPr>
              <a:t>The data highlights many reasons why preventatively improving existing housing for health and safety before the next disaster is not only crucial but a smart, cost-effective investment, including compared to the alternative of building new housing.</a:t>
            </a:r>
            <a:endParaRPr/>
          </a:p>
          <a:p>
            <a:pPr indent="0" lvl="0" marL="0" rtl="0" algn="l">
              <a:lnSpc>
                <a:spcPct val="100000"/>
              </a:lnSpc>
              <a:spcBef>
                <a:spcPts val="0"/>
              </a:spcBef>
              <a:spcAft>
                <a:spcPts val="0"/>
              </a:spcAft>
              <a:buSzPts val="1400"/>
              <a:buNone/>
            </a:pPr>
            <a:r>
              <a:t/>
            </a:r>
            <a:endParaRPr b="0" i="0" sz="1800" u="none" strike="noStrike">
              <a:solidFill>
                <a:srgbClr val="000000"/>
              </a:solidFill>
              <a:latin typeface="Calibri"/>
              <a:ea typeface="Calibri"/>
              <a:cs typeface="Calibri"/>
              <a:sym typeface="Calibri"/>
            </a:endParaRPr>
          </a:p>
          <a:p>
            <a:pPr indent="0" lvl="0" marL="0" rtl="0" algn="l">
              <a:lnSpc>
                <a:spcPct val="100000"/>
              </a:lnSpc>
              <a:spcBef>
                <a:spcPts val="0"/>
              </a:spcBef>
              <a:spcAft>
                <a:spcPts val="0"/>
              </a:spcAft>
              <a:buSzPts val="1400"/>
              <a:buNone/>
            </a:pPr>
            <a:r>
              <a:rPr b="0" i="0" lang="es-PE" sz="1800" u="none" strike="noStrike">
                <a:solidFill>
                  <a:srgbClr val="000000"/>
                </a:solidFill>
                <a:latin typeface="Calibri"/>
                <a:ea typeface="Calibri"/>
                <a:cs typeface="Calibri"/>
                <a:sym typeface="Calibri"/>
              </a:rPr>
              <a:t>One of the common barriers to homeowners, governments, funders and others who could invest in improving existing housing is a lack of information or misunderstanding about the associated costs.  </a:t>
            </a:r>
            <a:endParaRPr/>
          </a:p>
          <a:p>
            <a:pPr indent="0" lvl="0" marL="0" rtl="0" algn="l">
              <a:lnSpc>
                <a:spcPct val="100000"/>
              </a:lnSpc>
              <a:spcBef>
                <a:spcPts val="0"/>
              </a:spcBef>
              <a:spcAft>
                <a:spcPts val="0"/>
              </a:spcAft>
              <a:buSzPts val="1400"/>
              <a:buNone/>
            </a:pPr>
            <a:r>
              <a:rPr b="0" i="0" lang="es-PE" sz="1800" u="none" strike="noStrike">
                <a:solidFill>
                  <a:srgbClr val="000000"/>
                </a:solidFill>
                <a:latin typeface="Calibri"/>
                <a:ea typeface="Calibri"/>
                <a:cs typeface="Calibri"/>
                <a:sym typeface="Calibri"/>
              </a:rPr>
              <a:t>This home improvement cost study was undertaken by Build Change in order to share key information and trends about the costs of improving existing housing to make it more resilient. </a:t>
            </a:r>
            <a:endParaRPr/>
          </a:p>
          <a:p>
            <a:pPr indent="0" lvl="0" marL="0" rtl="0" algn="l">
              <a:lnSpc>
                <a:spcPct val="100000"/>
              </a:lnSpc>
              <a:spcBef>
                <a:spcPts val="0"/>
              </a:spcBef>
              <a:spcAft>
                <a:spcPts val="0"/>
              </a:spcAft>
              <a:buSzPts val="1400"/>
              <a:buNone/>
            </a:pPr>
            <a:r>
              <a:rPr b="0" i="0" lang="es-PE" sz="1800" u="none" strike="noStrike">
                <a:solidFill>
                  <a:srgbClr val="000000"/>
                </a:solidFill>
                <a:latin typeface="Calibri"/>
                <a:ea typeface="Calibri"/>
                <a:cs typeface="Calibri"/>
                <a:sym typeface="Calibri"/>
              </a:rPr>
              <a:t>It is based on detailed design and cost information  representing 1,484  home improvement designs in fourteen countries over an eight-year period (2013–2020), across a range of contexts and programs in Asia, the Pacific, Latin America and the Caribbean.</a:t>
            </a:r>
            <a:endParaRPr/>
          </a:p>
          <a:p>
            <a:pPr indent="0" lvl="0" marL="0" rtl="0" algn="l">
              <a:lnSpc>
                <a:spcPct val="100000"/>
              </a:lnSpc>
              <a:spcBef>
                <a:spcPts val="0"/>
              </a:spcBef>
              <a:spcAft>
                <a:spcPts val="0"/>
              </a:spcAft>
              <a:buSzPts val="1400"/>
              <a:buNone/>
            </a:pPr>
            <a:r>
              <a:t/>
            </a:r>
            <a:endParaRPr b="0" i="0" sz="1800" u="none" strike="noStrike">
              <a:solidFill>
                <a:srgbClr val="000000"/>
              </a:solidFill>
              <a:latin typeface="Calibri"/>
              <a:ea typeface="Calibri"/>
              <a:cs typeface="Calibri"/>
              <a:sym typeface="Calibri"/>
            </a:endParaRPr>
          </a:p>
          <a:p>
            <a:pPr indent="0" lvl="0" marL="0" rtl="0" algn="l">
              <a:lnSpc>
                <a:spcPct val="100000"/>
              </a:lnSpc>
              <a:spcBef>
                <a:spcPts val="0"/>
              </a:spcBef>
              <a:spcAft>
                <a:spcPts val="0"/>
              </a:spcAft>
              <a:buSzPts val="1400"/>
              <a:buNone/>
            </a:pPr>
            <a:r>
              <a:t/>
            </a:r>
            <a:endParaRPr/>
          </a:p>
        </p:txBody>
      </p:sp>
      <p:sp>
        <p:nvSpPr>
          <p:cNvPr id="1381" name="Google Shape;1381;g311e7b6e11b_0_697: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Tree>
  </p:cSld>
  <p:clrMapOvr>
    <a:masterClrMapping/>
  </p:clrMapOvr>
</p:notes>
</file>

<file path=ppt/notesSlides/notesSlide4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84" name="Shape 1384"/>
        <p:cNvGrpSpPr/>
        <p:nvPr/>
      </p:nvGrpSpPr>
      <p:grpSpPr>
        <a:xfrm>
          <a:off x="0" y="0"/>
          <a:ext cx="0" cy="0"/>
          <a:chOff x="0" y="0"/>
          <a:chExt cx="0" cy="0"/>
        </a:xfrm>
      </p:grpSpPr>
      <p:sp>
        <p:nvSpPr>
          <p:cNvPr id="1385" name="Google Shape;1385;g311e7b6e11b_0_701:notes"/>
          <p:cNvSpPr txBox="1"/>
          <p:nvPr>
            <p:ph idx="1" type="body"/>
          </p:nvPr>
        </p:nvSpPr>
        <p:spPr>
          <a:xfrm>
            <a:off x="685800" y="4400550"/>
            <a:ext cx="5486400" cy="3600600"/>
          </a:xfrm>
          <a:prstGeom prst="rect">
            <a:avLst/>
          </a:prstGeom>
          <a:noFill/>
          <a:ln>
            <a:noFill/>
          </a:ln>
        </p:spPr>
        <p:txBody>
          <a:bodyPr anchorCtr="0" anchor="t" bIns="45700" lIns="91425" spcFirstLastPara="1" rIns="91425" wrap="square" tIns="45700">
            <a:noAutofit/>
          </a:bodyPr>
          <a:lstStyle/>
          <a:p>
            <a:pPr indent="0" lvl="0" marL="0" rtl="0" algn="just">
              <a:lnSpc>
                <a:spcPct val="90000"/>
              </a:lnSpc>
              <a:spcBef>
                <a:spcPts val="1000"/>
              </a:spcBef>
              <a:spcAft>
                <a:spcPts val="0"/>
              </a:spcAft>
              <a:buClr>
                <a:schemeClr val="dk1"/>
              </a:buClr>
              <a:buSzPts val="1100"/>
              <a:buFont typeface="Arial"/>
              <a:buNone/>
            </a:pPr>
            <a:r>
              <a:rPr b="0" i="0" lang="es-PE" sz="1800" u="none" strike="noStrike">
                <a:solidFill>
                  <a:srgbClr val="000000"/>
                </a:solidFill>
                <a:latin typeface="Calibri"/>
                <a:ea typeface="Calibri"/>
                <a:cs typeface="Calibri"/>
                <a:sym typeface="Calibri"/>
              </a:rPr>
              <a:t>Build Change drew upon a dataset of 1,484 sample designs from Asia, the Caribbean, Latin America, and the Pacific Islands. Approximately 300 designs were determined to be representative of all 1,484 and were grouped into 75 different design groups (Table 1).  The dataset covers fourteen different countries across four regions: Indonesia, Nepal and the Philippines (Asia); The Commonwealth of Dominica, Haiti and Sint Maarten (Caribbean); Colombia, Guatemala and Mexico (Latin America); and Cook Islands, Samoa, Solomon Islands, Tonga and Vanuatu (Pacific Islands) (Figure 1).  Representative examples in each design group were averaged across the group, and each design group was weighted equally across the dataset.</a:t>
            </a:r>
            <a:endParaRPr/>
          </a:p>
          <a:p>
            <a:pPr indent="0" lvl="0" marL="0" rtl="0" algn="just">
              <a:lnSpc>
                <a:spcPct val="90000"/>
              </a:lnSpc>
              <a:spcBef>
                <a:spcPts val="1000"/>
              </a:spcBef>
              <a:spcAft>
                <a:spcPts val="0"/>
              </a:spcAft>
              <a:buClr>
                <a:schemeClr val="dk1"/>
              </a:buClr>
              <a:buSzPts val="1100"/>
              <a:buFont typeface="Arial"/>
              <a:buNone/>
            </a:pPr>
            <a:r>
              <a:t/>
            </a:r>
            <a:endParaRPr b="0" i="0" sz="1800" u="none" strike="noStrike">
              <a:solidFill>
                <a:srgbClr val="000000"/>
              </a:solidFill>
              <a:latin typeface="Calibri"/>
              <a:ea typeface="Calibri"/>
              <a:cs typeface="Calibri"/>
              <a:sym typeface="Calibri"/>
            </a:endParaRPr>
          </a:p>
          <a:p>
            <a:pPr indent="0" lvl="0" marL="0" rtl="0" algn="just">
              <a:lnSpc>
                <a:spcPct val="90000"/>
              </a:lnSpc>
              <a:spcBef>
                <a:spcPts val="1000"/>
              </a:spcBef>
              <a:spcAft>
                <a:spcPts val="0"/>
              </a:spcAft>
              <a:buClr>
                <a:schemeClr val="dk1"/>
              </a:buClr>
              <a:buSzPts val="1100"/>
              <a:buFont typeface="Arial"/>
              <a:buNone/>
            </a:pPr>
            <a:r>
              <a:rPr b="0" i="0" lang="es-PE" sz="1800" u="none" strike="noStrike">
                <a:solidFill>
                  <a:srgbClr val="000000"/>
                </a:solidFill>
                <a:latin typeface="Calibri"/>
                <a:ea typeface="Calibri"/>
                <a:cs typeface="Calibri"/>
                <a:sym typeface="Calibri"/>
              </a:rPr>
              <a:t>The cost data analyzed as part of this study includes only the direct construction costs of home improvements, including structural, non-structural and other construction costs, like demolition, when applicable.  Non-construction direct costs, such as technical assistance, permit fees, etc., or indirect costs, such as relocation costs or financing costs are not included. </a:t>
            </a:r>
            <a:endParaRPr/>
          </a:p>
          <a:p>
            <a:pPr indent="0" lvl="0" marL="0" rtl="0" algn="just">
              <a:lnSpc>
                <a:spcPct val="90000"/>
              </a:lnSpc>
              <a:spcBef>
                <a:spcPts val="1000"/>
              </a:spcBef>
              <a:spcAft>
                <a:spcPts val="0"/>
              </a:spcAft>
              <a:buClr>
                <a:schemeClr val="dk1"/>
              </a:buClr>
              <a:buSzPts val="1100"/>
              <a:buFont typeface="Arial"/>
              <a:buNone/>
            </a:pPr>
            <a:r>
              <a:t/>
            </a:r>
            <a:endParaRPr b="0" i="0" sz="1800" u="none" strike="noStrike">
              <a:solidFill>
                <a:srgbClr val="000000"/>
              </a:solidFill>
              <a:latin typeface="Calibri"/>
              <a:ea typeface="Calibri"/>
              <a:cs typeface="Calibri"/>
              <a:sym typeface="Calibri"/>
            </a:endParaRPr>
          </a:p>
          <a:p>
            <a:pPr indent="0" lvl="0" marL="0" rtl="0" algn="just">
              <a:lnSpc>
                <a:spcPct val="90000"/>
              </a:lnSpc>
              <a:spcBef>
                <a:spcPts val="1000"/>
              </a:spcBef>
              <a:spcAft>
                <a:spcPts val="0"/>
              </a:spcAft>
              <a:buClr>
                <a:schemeClr val="dk1"/>
              </a:buClr>
              <a:buSzPts val="1100"/>
              <a:buFont typeface="Arial"/>
              <a:buNone/>
            </a:pPr>
            <a:r>
              <a:rPr b="0" i="0" lang="es-PE" sz="1800" u="none" strike="noStrike">
                <a:solidFill>
                  <a:srgbClr val="000000"/>
                </a:solidFill>
                <a:latin typeface="Calibri"/>
                <a:ea typeface="Calibri"/>
                <a:cs typeface="Calibri"/>
                <a:sym typeface="Calibri"/>
              </a:rPr>
              <a:t>The data for this study was collected over eight years (2013–2020), and all costs were adjusted for inflation to 2020 (see Appendix 1).</a:t>
            </a:r>
            <a:endParaRPr/>
          </a:p>
          <a:p>
            <a:pPr indent="0" lvl="0" marL="0" rtl="0" algn="just">
              <a:lnSpc>
                <a:spcPct val="90000"/>
              </a:lnSpc>
              <a:spcBef>
                <a:spcPts val="1000"/>
              </a:spcBef>
              <a:spcAft>
                <a:spcPts val="0"/>
              </a:spcAft>
              <a:buClr>
                <a:schemeClr val="dk1"/>
              </a:buClr>
              <a:buSzPts val="1100"/>
              <a:buFont typeface="Arial"/>
              <a:buNone/>
            </a:pPr>
            <a:r>
              <a:t/>
            </a:r>
            <a:endParaRPr b="0" i="0" sz="1800" u="none" strike="noStrike">
              <a:solidFill>
                <a:srgbClr val="000000"/>
              </a:solidFill>
              <a:latin typeface="Calibri"/>
              <a:ea typeface="Calibri"/>
              <a:cs typeface="Calibri"/>
              <a:sym typeface="Calibri"/>
            </a:endParaRPr>
          </a:p>
          <a:p>
            <a:pPr indent="0" lvl="0" marL="0" rtl="0" algn="just">
              <a:lnSpc>
                <a:spcPct val="90000"/>
              </a:lnSpc>
              <a:spcBef>
                <a:spcPts val="1000"/>
              </a:spcBef>
              <a:spcAft>
                <a:spcPts val="0"/>
              </a:spcAft>
              <a:buClr>
                <a:schemeClr val="dk1"/>
              </a:buClr>
              <a:buSzPts val="1100"/>
              <a:buFont typeface="Arial"/>
              <a:buNone/>
            </a:pPr>
            <a:r>
              <a:rPr b="0" i="0" lang="es-PE" sz="1800" u="none" strike="noStrike">
                <a:solidFill>
                  <a:srgbClr val="000000"/>
                </a:solidFill>
                <a:latin typeface="Calibri"/>
                <a:ea typeface="Calibri"/>
                <a:cs typeface="Calibri"/>
                <a:sym typeface="Calibri"/>
              </a:rPr>
              <a:t>Design groups consisted of sample designs that shared key characteristics such as location, building typology, performance target, hazards considered, and context. A brief explanation of these key characteristics is provided below. Sample designs within the same design group were averaged to get an overall representative set of costs for each group.  </a:t>
            </a:r>
            <a:endParaRPr b="0"/>
          </a:p>
          <a:p>
            <a:pPr indent="-228600" lvl="0" marL="457200" marR="0" rtl="0" algn="l">
              <a:lnSpc>
                <a:spcPct val="100000"/>
              </a:lnSpc>
              <a:spcBef>
                <a:spcPts val="0"/>
              </a:spcBef>
              <a:spcAft>
                <a:spcPts val="0"/>
              </a:spcAft>
              <a:buSzPts val="1400"/>
              <a:buNone/>
            </a:pPr>
            <a:br>
              <a:rPr lang="es-PE"/>
            </a:br>
            <a:endParaRPr/>
          </a:p>
          <a:p>
            <a:pPr indent="0" lvl="0" marL="0" rtl="0" algn="l">
              <a:lnSpc>
                <a:spcPct val="100000"/>
              </a:lnSpc>
              <a:spcBef>
                <a:spcPts val="0"/>
              </a:spcBef>
              <a:spcAft>
                <a:spcPts val="0"/>
              </a:spcAft>
              <a:buSzPts val="1400"/>
              <a:buNone/>
            </a:pPr>
            <a:r>
              <a:t/>
            </a:r>
            <a:endParaRPr/>
          </a:p>
        </p:txBody>
      </p:sp>
      <p:sp>
        <p:nvSpPr>
          <p:cNvPr id="1386" name="Google Shape;1386;g311e7b6e11b_0_701: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Tree>
  </p:cSld>
  <p:clrMapOvr>
    <a:masterClrMapping/>
  </p:clrMapOvr>
</p:notes>
</file>

<file path=ppt/notesSlides/notesSlide4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94" name="Shape 1394"/>
        <p:cNvGrpSpPr/>
        <p:nvPr/>
      </p:nvGrpSpPr>
      <p:grpSpPr>
        <a:xfrm>
          <a:off x="0" y="0"/>
          <a:ext cx="0" cy="0"/>
          <a:chOff x="0" y="0"/>
          <a:chExt cx="0" cy="0"/>
        </a:xfrm>
      </p:grpSpPr>
      <p:sp>
        <p:nvSpPr>
          <p:cNvPr id="1395" name="Google Shape;1395;g311e7b6e11b_0_710:notes"/>
          <p:cNvSpPr txBox="1"/>
          <p:nvPr>
            <p:ph idx="1" type="body"/>
          </p:nvPr>
        </p:nvSpPr>
        <p:spPr>
          <a:xfrm>
            <a:off x="685800" y="4400550"/>
            <a:ext cx="5486400" cy="3600600"/>
          </a:xfrm>
          <a:prstGeom prst="rect">
            <a:avLst/>
          </a:prstGeom>
          <a:noFill/>
          <a:ln>
            <a:noFill/>
          </a:ln>
        </p:spPr>
        <p:txBody>
          <a:bodyPr anchorCtr="0" anchor="t" bIns="45700" lIns="91425" spcFirstLastPara="1" rIns="91425" wrap="square" tIns="45700">
            <a:noAutofit/>
          </a:bodyPr>
          <a:lstStyle/>
          <a:p>
            <a:pPr indent="-228600" lvl="0" marL="457200" marR="0" rtl="0" algn="l">
              <a:lnSpc>
                <a:spcPct val="100000"/>
              </a:lnSpc>
              <a:spcBef>
                <a:spcPts val="0"/>
              </a:spcBef>
              <a:spcAft>
                <a:spcPts val="0"/>
              </a:spcAft>
              <a:buSzPts val="1400"/>
              <a:buNone/>
            </a:pPr>
            <a:r>
              <a:rPr lang="es-PE"/>
              <a:t>Structural condition repairs - </a:t>
            </a:r>
            <a:r>
              <a:rPr lang="es-PE" sz="1200">
                <a:latin typeface="Calibri"/>
                <a:ea typeface="Calibri"/>
                <a:cs typeface="Calibri"/>
                <a:sym typeface="Calibri"/>
              </a:rPr>
              <a:t>Items that require repair or replacement due to damage from past events, insects, deterioration, etc</a:t>
            </a:r>
            <a:endParaRPr sz="1200">
              <a:latin typeface="Calibri"/>
              <a:ea typeface="Calibri"/>
              <a:cs typeface="Calibri"/>
              <a:sym typeface="Calibri"/>
            </a:endParaRPr>
          </a:p>
          <a:p>
            <a:pPr indent="-228600" lvl="0" marL="457200" marR="0" rtl="0" algn="l">
              <a:lnSpc>
                <a:spcPct val="100000"/>
              </a:lnSpc>
              <a:spcBef>
                <a:spcPts val="0"/>
              </a:spcBef>
              <a:spcAft>
                <a:spcPts val="0"/>
              </a:spcAft>
              <a:buClr>
                <a:srgbClr val="000000"/>
              </a:buClr>
              <a:buSzPts val="1400"/>
              <a:buFont typeface="Arial"/>
              <a:buNone/>
            </a:pPr>
            <a:r>
              <a:rPr lang="es-PE" sz="1200">
                <a:latin typeface="Calibri"/>
                <a:ea typeface="Calibri"/>
                <a:cs typeface="Calibri"/>
                <a:sym typeface="Calibri"/>
              </a:rPr>
              <a:t>Habitability improvements – Items that are required to meet basic health and safety standards or accessibility requirements</a:t>
            </a:r>
            <a:endParaRPr/>
          </a:p>
          <a:p>
            <a:pPr indent="-228600" lvl="0" marL="457200" marR="0" rtl="0" algn="l">
              <a:lnSpc>
                <a:spcPct val="100000"/>
              </a:lnSpc>
              <a:spcBef>
                <a:spcPts val="0"/>
              </a:spcBef>
              <a:spcAft>
                <a:spcPts val="0"/>
              </a:spcAft>
              <a:buSzPts val="1400"/>
              <a:buNone/>
            </a:pPr>
            <a:r>
              <a:rPr lang="es-PE" sz="1200">
                <a:latin typeface="Calibri"/>
                <a:ea typeface="Calibri"/>
                <a:cs typeface="Calibri"/>
                <a:sym typeface="Calibri"/>
              </a:rPr>
              <a:t>Disaster Mitigation measures – Items that are specifically added to mitigate risk of building collapse or other life-threatening hazards in the event of an earthquake or windstorm.</a:t>
            </a:r>
            <a:endParaRPr/>
          </a:p>
          <a:p>
            <a:pPr indent="-228600" lvl="0" marL="457200" marR="0" rtl="0" algn="l">
              <a:lnSpc>
                <a:spcPct val="100000"/>
              </a:lnSpc>
              <a:spcBef>
                <a:spcPts val="0"/>
              </a:spcBef>
              <a:spcAft>
                <a:spcPts val="0"/>
              </a:spcAft>
              <a:buSzPts val="1400"/>
              <a:buNone/>
            </a:pPr>
            <a:r>
              <a:rPr lang="es-PE" sz="1200">
                <a:latin typeface="Calibri"/>
                <a:ea typeface="Calibri"/>
                <a:cs typeface="Calibri"/>
                <a:sym typeface="Calibri"/>
              </a:rPr>
              <a:t>Finishing and growth - Items desired by the homeowner or occupant, often forward-looking in their use of the house. – like additions or expansions</a:t>
            </a:r>
            <a:endParaRPr/>
          </a:p>
          <a:p>
            <a:pPr indent="0" lvl="0" marL="0" rtl="0" algn="l">
              <a:lnSpc>
                <a:spcPct val="100000"/>
              </a:lnSpc>
              <a:spcBef>
                <a:spcPts val="0"/>
              </a:spcBef>
              <a:spcAft>
                <a:spcPts val="0"/>
              </a:spcAft>
              <a:buSzPts val="1400"/>
              <a:buNone/>
            </a:pPr>
            <a:r>
              <a:t/>
            </a:r>
            <a:endParaRPr/>
          </a:p>
        </p:txBody>
      </p:sp>
      <p:sp>
        <p:nvSpPr>
          <p:cNvPr id="1396" name="Google Shape;1396;g311e7b6e11b_0_710: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Tree>
  </p:cSld>
  <p:clrMapOvr>
    <a:masterClrMapping/>
  </p:clrMapOvr>
</p:notes>
</file>

<file path=ppt/notesSlides/notesSlide4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408" name="Shape 1408"/>
        <p:cNvGrpSpPr/>
        <p:nvPr/>
      </p:nvGrpSpPr>
      <p:grpSpPr>
        <a:xfrm>
          <a:off x="0" y="0"/>
          <a:ext cx="0" cy="0"/>
          <a:chOff x="0" y="0"/>
          <a:chExt cx="0" cy="0"/>
        </a:xfrm>
      </p:grpSpPr>
      <p:sp>
        <p:nvSpPr>
          <p:cNvPr id="1409" name="Google Shape;1409;g311e7b6e11b_0_723: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1410" name="Google Shape;1410;g311e7b6e11b_0_723:notes"/>
          <p:cNvSpPr txBox="1"/>
          <p:nvPr>
            <p:ph idx="1" type="body"/>
          </p:nvPr>
        </p:nvSpPr>
        <p:spPr>
          <a:xfrm>
            <a:off x="685800" y="4400550"/>
            <a:ext cx="5486400" cy="3600600"/>
          </a:xfrm>
          <a:prstGeom prst="rect">
            <a:avLst/>
          </a:prstGeom>
          <a:noFill/>
          <a:ln>
            <a:noFill/>
          </a:ln>
        </p:spPr>
        <p:txBody>
          <a:bodyPr anchorCtr="0" anchor="t" bIns="45700" lIns="91425" spcFirstLastPara="1" rIns="91425" wrap="square" tIns="45700">
            <a:noAutofit/>
          </a:bodyPr>
          <a:lstStyle/>
          <a:p>
            <a:pPr indent="-228600" lvl="0" marL="457200" rtl="0" algn="l">
              <a:lnSpc>
                <a:spcPct val="100000"/>
              </a:lnSpc>
              <a:spcBef>
                <a:spcPts val="0"/>
              </a:spcBef>
              <a:spcAft>
                <a:spcPts val="0"/>
              </a:spcAft>
              <a:buSzPts val="1400"/>
              <a:buNone/>
            </a:pPr>
            <a:r>
              <a:rPr b="0" i="0" lang="es-PE" sz="1800" u="none" strike="noStrike">
                <a:solidFill>
                  <a:srgbClr val="000000"/>
                </a:solidFill>
                <a:latin typeface="Calibri"/>
                <a:ea typeface="Calibri"/>
                <a:cs typeface="Calibri"/>
                <a:sym typeface="Calibri"/>
              </a:rPr>
              <a:t>On average across the data analyzed, the cost of improving existing housing was only 23% of the average cost of building new housing of the same size in the same locations. The average cost of improvements for all design groups was $133/m</a:t>
            </a:r>
            <a:r>
              <a:rPr b="0" baseline="30000" i="0" lang="es-PE" sz="1800" u="none" strike="noStrike">
                <a:solidFill>
                  <a:srgbClr val="000000"/>
                </a:solidFill>
                <a:latin typeface="Calibri"/>
                <a:ea typeface="Calibri"/>
                <a:cs typeface="Calibri"/>
                <a:sym typeface="Calibri"/>
              </a:rPr>
              <a:t>2</a:t>
            </a:r>
            <a:r>
              <a:rPr b="0" i="0" lang="es-PE" sz="1800" u="none" strike="noStrike">
                <a:solidFill>
                  <a:srgbClr val="000000"/>
                </a:solidFill>
                <a:latin typeface="Calibri"/>
                <a:ea typeface="Calibri"/>
                <a:cs typeface="Calibri"/>
                <a:sym typeface="Calibri"/>
              </a:rPr>
              <a:t> and the average total cost of new construction for all design groups was $588/m</a:t>
            </a:r>
            <a:r>
              <a:rPr b="0" baseline="30000" i="0" lang="es-PE" sz="1800" u="none" strike="noStrike">
                <a:solidFill>
                  <a:srgbClr val="000000"/>
                </a:solidFill>
                <a:latin typeface="Calibri"/>
                <a:ea typeface="Calibri"/>
                <a:cs typeface="Calibri"/>
                <a:sym typeface="Calibri"/>
              </a:rPr>
              <a:t>2</a:t>
            </a:r>
            <a:r>
              <a:rPr b="0" i="0" lang="es-PE" sz="1800" u="none" strike="noStrike">
                <a:solidFill>
                  <a:srgbClr val="000000"/>
                </a:solidFill>
                <a:latin typeface="Calibri"/>
                <a:ea typeface="Calibri"/>
                <a:cs typeface="Calibri"/>
                <a:sym typeface="Calibri"/>
              </a:rPr>
              <a:t> (see Figure 2).  </a:t>
            </a:r>
            <a:endParaRPr b="0"/>
          </a:p>
          <a:p>
            <a:pPr indent="-228600" lvl="0" marL="457200" marR="0" rtl="0" algn="l">
              <a:lnSpc>
                <a:spcPct val="100000"/>
              </a:lnSpc>
              <a:spcBef>
                <a:spcPts val="1000"/>
              </a:spcBef>
              <a:spcAft>
                <a:spcPts val="0"/>
              </a:spcAft>
              <a:buSzPts val="1400"/>
              <a:buNone/>
            </a:pPr>
            <a:br>
              <a:rPr lang="es-PE"/>
            </a:br>
            <a:endParaRPr/>
          </a:p>
        </p:txBody>
      </p:sp>
      <p:sp>
        <p:nvSpPr>
          <p:cNvPr id="1411" name="Google Shape;1411;g311e7b6e11b_0_723:notes"/>
          <p:cNvSpPr txBox="1"/>
          <p:nvPr>
            <p:ph idx="12" type="sldNum"/>
          </p:nvPr>
        </p:nvSpPr>
        <p:spPr>
          <a:xfrm>
            <a:off x="3884613" y="8685213"/>
            <a:ext cx="2971800" cy="458700"/>
          </a:xfrm>
          <a:prstGeom prst="rect">
            <a:avLst/>
          </a:prstGeom>
          <a:noFill/>
          <a:ln>
            <a:noFill/>
          </a:ln>
        </p:spPr>
        <p:txBody>
          <a:bodyPr anchorCtr="0" anchor="b" bIns="45700" lIns="91425" spcFirstLastPara="1" rIns="91425" wrap="square" tIns="45700">
            <a:noAutofit/>
          </a:bodyPr>
          <a:lstStyle/>
          <a:p>
            <a:pPr indent="0" lvl="0" marL="0" marR="0" rtl="0" algn="r">
              <a:lnSpc>
                <a:spcPct val="100000"/>
              </a:lnSpc>
              <a:spcBef>
                <a:spcPts val="0"/>
              </a:spcBef>
              <a:spcAft>
                <a:spcPts val="0"/>
              </a:spcAft>
              <a:buSzPts val="1200"/>
              <a:buNone/>
            </a:pPr>
            <a:fld id="{00000000-1234-1234-1234-123412341234}" type="slidenum">
              <a:rPr b="0" i="0" lang="es-PE" sz="1200" u="none" cap="none" strike="noStrike">
                <a:solidFill>
                  <a:schemeClr val="dk1"/>
                </a:solidFill>
                <a:latin typeface="Calibri"/>
                <a:ea typeface="Calibri"/>
                <a:cs typeface="Calibri"/>
                <a:sym typeface="Calibri"/>
              </a:rPr>
              <a:t>‹#›</a:t>
            </a:fld>
            <a:endParaRPr b="0" i="0" sz="1200" u="none" cap="none" strike="noStrike">
              <a:solidFill>
                <a:schemeClr val="dk1"/>
              </a:solidFill>
              <a:latin typeface="Calibri"/>
              <a:ea typeface="Calibri"/>
              <a:cs typeface="Calibri"/>
              <a:sym typeface="Calibri"/>
            </a:endParaRPr>
          </a:p>
        </p:txBody>
      </p:sp>
    </p:spTree>
  </p:cSld>
  <p:clrMapOvr>
    <a:masterClrMapping/>
  </p:clrMapOvr>
</p:notes>
</file>

<file path=ppt/notesSlides/notesSlide4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417" name="Shape 1417"/>
        <p:cNvGrpSpPr/>
        <p:nvPr/>
      </p:nvGrpSpPr>
      <p:grpSpPr>
        <a:xfrm>
          <a:off x="0" y="0"/>
          <a:ext cx="0" cy="0"/>
          <a:chOff x="0" y="0"/>
          <a:chExt cx="0" cy="0"/>
        </a:xfrm>
      </p:grpSpPr>
      <p:sp>
        <p:nvSpPr>
          <p:cNvPr id="1418" name="Google Shape;1418;g311e7b6e11b_0_731: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1419" name="Google Shape;1419;g311e7b6e11b_0_731:notes"/>
          <p:cNvSpPr txBox="1"/>
          <p:nvPr>
            <p:ph idx="1" type="body"/>
          </p:nvPr>
        </p:nvSpPr>
        <p:spPr>
          <a:xfrm>
            <a:off x="685800" y="4400550"/>
            <a:ext cx="5486400" cy="3600600"/>
          </a:xfrm>
          <a:prstGeom prst="rect">
            <a:avLst/>
          </a:prstGeom>
          <a:noFill/>
          <a:ln>
            <a:noFill/>
          </a:ln>
        </p:spPr>
        <p:txBody>
          <a:bodyPr anchorCtr="0" anchor="t" bIns="45700" lIns="91425" spcFirstLastPara="1" rIns="91425" wrap="square" tIns="45700">
            <a:noAutofit/>
          </a:bodyPr>
          <a:lstStyle/>
          <a:p>
            <a:pPr indent="-228600" lvl="0" marL="457200" marR="0" rtl="0" algn="l">
              <a:lnSpc>
                <a:spcPct val="100000"/>
              </a:lnSpc>
              <a:spcBef>
                <a:spcPts val="0"/>
              </a:spcBef>
              <a:spcAft>
                <a:spcPts val="0"/>
              </a:spcAft>
              <a:buClr>
                <a:srgbClr val="000000"/>
              </a:buClr>
              <a:buSzPts val="1400"/>
              <a:buFont typeface="Arial"/>
              <a:buNone/>
            </a:pPr>
            <a:r>
              <a:rPr b="0" i="0" lang="es-PE" sz="1200" u="none" strike="noStrike">
                <a:solidFill>
                  <a:srgbClr val="000000"/>
                </a:solidFill>
                <a:latin typeface="Calibri"/>
                <a:ea typeface="Calibri"/>
                <a:cs typeface="Calibri"/>
                <a:sym typeface="Calibri"/>
              </a:rPr>
              <a:t>Looking at the frequency distribution of the costs by design group (Figure 3), 39 out of the 75 design groups had a total cost below $100/m</a:t>
            </a:r>
            <a:r>
              <a:rPr b="0" baseline="30000" i="0" lang="es-PE" sz="1200" u="none" strike="noStrike">
                <a:solidFill>
                  <a:srgbClr val="000000"/>
                </a:solidFill>
                <a:latin typeface="Calibri"/>
                <a:ea typeface="Calibri"/>
                <a:cs typeface="Calibri"/>
                <a:sym typeface="Calibri"/>
              </a:rPr>
              <a:t>2</a:t>
            </a:r>
            <a:r>
              <a:rPr b="0" i="0" lang="es-PE" sz="1200" u="none" strike="noStrike">
                <a:solidFill>
                  <a:srgbClr val="000000"/>
                </a:solidFill>
                <a:latin typeface="Calibri"/>
                <a:ea typeface="Calibri"/>
                <a:cs typeface="Calibri"/>
                <a:sym typeface="Calibri"/>
              </a:rPr>
              <a:t>.  Additionally, although there were some outlier groups, for 90% of the design groups the total cost of improvements was below $250/m</a:t>
            </a:r>
            <a:r>
              <a:rPr b="0" baseline="30000" i="0" lang="es-PE" sz="1200" u="none" strike="noStrike">
                <a:solidFill>
                  <a:srgbClr val="000000"/>
                </a:solidFill>
                <a:latin typeface="Calibri"/>
                <a:ea typeface="Calibri"/>
                <a:cs typeface="Calibri"/>
                <a:sym typeface="Calibri"/>
              </a:rPr>
              <a:t>2</a:t>
            </a:r>
            <a:r>
              <a:rPr b="0" i="0" lang="es-PE" sz="1200" u="none" strike="noStrike">
                <a:solidFill>
                  <a:srgbClr val="000000"/>
                </a:solidFill>
                <a:latin typeface="Calibri"/>
                <a:ea typeface="Calibri"/>
                <a:cs typeface="Calibri"/>
                <a:sym typeface="Calibri"/>
              </a:rPr>
              <a:t>.</a:t>
            </a:r>
            <a:endParaRPr/>
          </a:p>
          <a:p>
            <a:pPr indent="-228600" lvl="0" marL="457200" marR="0" rtl="0" algn="l">
              <a:lnSpc>
                <a:spcPct val="100000"/>
              </a:lnSpc>
              <a:spcBef>
                <a:spcPts val="0"/>
              </a:spcBef>
              <a:spcAft>
                <a:spcPts val="0"/>
              </a:spcAft>
              <a:buClr>
                <a:srgbClr val="000000"/>
              </a:buClr>
              <a:buSzPts val="1400"/>
              <a:buFont typeface="Arial"/>
              <a:buNone/>
            </a:pPr>
            <a:r>
              <a:t/>
            </a:r>
            <a:endParaRPr b="0" i="0" sz="1200" u="none" strike="noStrike">
              <a:solidFill>
                <a:srgbClr val="000000"/>
              </a:solidFill>
              <a:latin typeface="Calibri"/>
              <a:ea typeface="Calibri"/>
              <a:cs typeface="Calibri"/>
              <a:sym typeface="Calibri"/>
            </a:endParaRPr>
          </a:p>
          <a:p>
            <a:pPr indent="-228600" lvl="0" marL="457200" marR="0" rtl="0" algn="l">
              <a:lnSpc>
                <a:spcPct val="100000"/>
              </a:lnSpc>
              <a:spcBef>
                <a:spcPts val="0"/>
              </a:spcBef>
              <a:spcAft>
                <a:spcPts val="0"/>
              </a:spcAft>
              <a:buClr>
                <a:srgbClr val="000000"/>
              </a:buClr>
              <a:buSzPts val="1400"/>
              <a:buFont typeface="Arial"/>
              <a:buNone/>
            </a:pPr>
            <a:r>
              <a:rPr b="0" i="0" lang="es-PE" sz="1800" u="none" strike="noStrike">
                <a:solidFill>
                  <a:srgbClr val="000000"/>
                </a:solidFill>
                <a:latin typeface="Calibri"/>
                <a:ea typeface="Calibri"/>
                <a:cs typeface="Calibri"/>
                <a:sym typeface="Calibri"/>
              </a:rPr>
              <a:t>When only design groups targeting Life-Safety performance are considered, improving existing housing is even more cost effective, costing on average 21% of the average cost of new construction (Table 3). In other words, </a:t>
            </a:r>
            <a:r>
              <a:rPr b="1" i="0" lang="es-PE" sz="1800" u="none" strike="noStrike">
                <a:solidFill>
                  <a:srgbClr val="000000"/>
                </a:solidFill>
                <a:latin typeface="Calibri"/>
                <a:ea typeface="Calibri"/>
                <a:cs typeface="Calibri"/>
                <a:sym typeface="Calibri"/>
              </a:rPr>
              <a:t>constructing new housing is almost five times more expensive than improving existing housing for essentially an equivalent level of disaster resistance</a:t>
            </a:r>
            <a:r>
              <a:rPr b="0" i="0" lang="es-PE" sz="1800" u="none" strike="noStrike">
                <a:solidFill>
                  <a:srgbClr val="000000"/>
                </a:solidFill>
                <a:latin typeface="Calibri"/>
                <a:ea typeface="Calibri"/>
                <a:cs typeface="Calibri"/>
                <a:sym typeface="Calibri"/>
              </a:rPr>
              <a:t>.</a:t>
            </a:r>
            <a:endParaRPr b="0"/>
          </a:p>
          <a:p>
            <a:pPr indent="-228600" lvl="0" marL="457200" marR="0" rtl="0" algn="l">
              <a:lnSpc>
                <a:spcPct val="100000"/>
              </a:lnSpc>
              <a:spcBef>
                <a:spcPts val="0"/>
              </a:spcBef>
              <a:spcAft>
                <a:spcPts val="0"/>
              </a:spcAft>
              <a:buSzPts val="1400"/>
              <a:buNone/>
            </a:pPr>
            <a:r>
              <a:t/>
            </a:r>
            <a:endParaRPr/>
          </a:p>
        </p:txBody>
      </p:sp>
      <p:sp>
        <p:nvSpPr>
          <p:cNvPr id="1420" name="Google Shape;1420;g311e7b6e11b_0_731:notes"/>
          <p:cNvSpPr txBox="1"/>
          <p:nvPr>
            <p:ph idx="12" type="sldNum"/>
          </p:nvPr>
        </p:nvSpPr>
        <p:spPr>
          <a:xfrm>
            <a:off x="3884613" y="8685213"/>
            <a:ext cx="2971800" cy="458700"/>
          </a:xfrm>
          <a:prstGeom prst="rect">
            <a:avLst/>
          </a:prstGeom>
          <a:noFill/>
          <a:ln>
            <a:noFill/>
          </a:ln>
        </p:spPr>
        <p:txBody>
          <a:bodyPr anchorCtr="0" anchor="b" bIns="45700" lIns="91425" spcFirstLastPara="1" rIns="91425" wrap="square" tIns="45700">
            <a:noAutofit/>
          </a:bodyPr>
          <a:lstStyle/>
          <a:p>
            <a:pPr indent="0" lvl="0" marL="0" marR="0" rtl="0" algn="r">
              <a:lnSpc>
                <a:spcPct val="100000"/>
              </a:lnSpc>
              <a:spcBef>
                <a:spcPts val="0"/>
              </a:spcBef>
              <a:spcAft>
                <a:spcPts val="0"/>
              </a:spcAft>
              <a:buSzPts val="1200"/>
              <a:buNone/>
            </a:pPr>
            <a:fld id="{00000000-1234-1234-1234-123412341234}" type="slidenum">
              <a:rPr b="0" i="0" lang="es-PE" sz="1200" u="none" cap="none" strike="noStrike">
                <a:solidFill>
                  <a:schemeClr val="dk1"/>
                </a:solidFill>
                <a:latin typeface="Calibri"/>
                <a:ea typeface="Calibri"/>
                <a:cs typeface="Calibri"/>
                <a:sym typeface="Calibri"/>
              </a:rPr>
              <a:t>‹#›</a:t>
            </a:fld>
            <a:endParaRPr b="0" i="0" sz="1200" u="none" cap="none" strike="noStrike">
              <a:solidFill>
                <a:schemeClr val="dk1"/>
              </a:solidFill>
              <a:latin typeface="Calibri"/>
              <a:ea typeface="Calibri"/>
              <a:cs typeface="Calibri"/>
              <a:sym typeface="Calibri"/>
            </a:endParaRPr>
          </a:p>
        </p:txBody>
      </p:sp>
    </p:spTree>
  </p:cSld>
  <p:clrMapOvr>
    <a:masterClrMapping/>
  </p:clrMapOvr>
</p:notes>
</file>

<file path=ppt/notesSlides/notesSlide4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430" name="Shape 1430"/>
        <p:cNvGrpSpPr/>
        <p:nvPr/>
      </p:nvGrpSpPr>
      <p:grpSpPr>
        <a:xfrm>
          <a:off x="0" y="0"/>
          <a:ext cx="0" cy="0"/>
          <a:chOff x="0" y="0"/>
          <a:chExt cx="0" cy="0"/>
        </a:xfrm>
      </p:grpSpPr>
      <p:sp>
        <p:nvSpPr>
          <p:cNvPr id="1431" name="Google Shape;1431;g311e7b6e11b_0_743: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1432" name="Google Shape;1432;g311e7b6e11b_0_743:notes"/>
          <p:cNvSpPr txBox="1"/>
          <p:nvPr>
            <p:ph idx="1" type="body"/>
          </p:nvPr>
        </p:nvSpPr>
        <p:spPr>
          <a:xfrm>
            <a:off x="685800" y="4400550"/>
            <a:ext cx="5486400" cy="3600600"/>
          </a:xfrm>
          <a:prstGeom prst="rect">
            <a:avLst/>
          </a:prstGeom>
          <a:noFill/>
          <a:ln>
            <a:noFill/>
          </a:ln>
        </p:spPr>
        <p:txBody>
          <a:bodyPr anchorCtr="0" anchor="t" bIns="45700" lIns="91425" spcFirstLastPara="1" rIns="91425" wrap="square" tIns="45700">
            <a:noAutofit/>
          </a:bodyPr>
          <a:lstStyle/>
          <a:p>
            <a:pPr indent="-228600" lvl="0" marL="457200" marR="0" rtl="0" algn="l">
              <a:lnSpc>
                <a:spcPct val="100000"/>
              </a:lnSpc>
              <a:spcBef>
                <a:spcPts val="0"/>
              </a:spcBef>
              <a:spcAft>
                <a:spcPts val="0"/>
              </a:spcAft>
              <a:buSzPts val="1400"/>
              <a:buNone/>
            </a:pPr>
            <a:br>
              <a:rPr lang="es-PE"/>
            </a:br>
            <a:r>
              <a:rPr b="0" i="0" lang="es-PE" sz="1800" u="none" strike="noStrike">
                <a:solidFill>
                  <a:srgbClr val="000000"/>
                </a:solidFill>
                <a:latin typeface="Calibri"/>
                <a:ea typeface="Calibri"/>
                <a:cs typeface="Calibri"/>
                <a:sym typeface="Calibri"/>
              </a:rPr>
              <a:t>Overall, improvements that included upgrading the existing house to safely receive a future vertical expansion were on average 35% of the average cost of building a new house of the same size in the same locations (Table 3). These improvements may include work on the existing house such as replacing a lightweight roof with a slab roof that can support a future second level, or increasing the strength of the ground floor to account for increased lateral loads due to the future vertical expansion.</a:t>
            </a:r>
            <a:endParaRPr/>
          </a:p>
          <a:p>
            <a:pPr indent="-228600" lvl="0" marL="457200" marR="0" rtl="0" algn="l">
              <a:lnSpc>
                <a:spcPct val="100000"/>
              </a:lnSpc>
              <a:spcBef>
                <a:spcPts val="0"/>
              </a:spcBef>
              <a:spcAft>
                <a:spcPts val="0"/>
              </a:spcAft>
              <a:buSzPts val="1400"/>
              <a:buNone/>
            </a:pPr>
            <a:r>
              <a:t/>
            </a:r>
            <a:endParaRPr b="0" i="0" sz="1800" u="none" strike="noStrike">
              <a:solidFill>
                <a:srgbClr val="000000"/>
              </a:solidFill>
              <a:latin typeface="Calibri"/>
              <a:ea typeface="Calibri"/>
              <a:cs typeface="Calibri"/>
              <a:sym typeface="Calibri"/>
            </a:endParaRPr>
          </a:p>
          <a:p>
            <a:pPr indent="-228600" lvl="0" marL="457200" marR="0" rtl="0" algn="l">
              <a:lnSpc>
                <a:spcPct val="100000"/>
              </a:lnSpc>
              <a:spcBef>
                <a:spcPts val="0"/>
              </a:spcBef>
              <a:spcAft>
                <a:spcPts val="0"/>
              </a:spcAft>
              <a:buSzPts val="1400"/>
              <a:buNone/>
            </a:pPr>
            <a:r>
              <a:rPr b="0" i="0" lang="es-PE" sz="1800" u="none" strike="noStrike">
                <a:solidFill>
                  <a:srgbClr val="000000"/>
                </a:solidFill>
                <a:latin typeface="Calibri"/>
                <a:ea typeface="Calibri"/>
                <a:cs typeface="Calibri"/>
                <a:sym typeface="Calibri"/>
              </a:rPr>
              <a:t>In cases where the house was improved on the ground floor and then a second floor was also added as part of the work, the average additional cost associated with preparing for and adding the new space to the existing one-story house (beyond the cost of just a Life-Safety improvement) was essentially equal to the cost of new construction for the same location. However, this does not account for the cost of land and site development that would likely need to be added to the cost of new construction, thereby making improvement plus expansion less expensive overall when compared to new development. There are also social and environmental benefits to safely densifying strategic urban areas instead of developing new sites, often outside of established communities.</a:t>
            </a:r>
            <a:endParaRPr/>
          </a:p>
        </p:txBody>
      </p:sp>
      <p:sp>
        <p:nvSpPr>
          <p:cNvPr id="1433" name="Google Shape;1433;g311e7b6e11b_0_743:notes"/>
          <p:cNvSpPr txBox="1"/>
          <p:nvPr>
            <p:ph idx="12" type="sldNum"/>
          </p:nvPr>
        </p:nvSpPr>
        <p:spPr>
          <a:xfrm>
            <a:off x="3884613" y="8685213"/>
            <a:ext cx="2971800" cy="458700"/>
          </a:xfrm>
          <a:prstGeom prst="rect">
            <a:avLst/>
          </a:prstGeom>
          <a:noFill/>
          <a:ln>
            <a:noFill/>
          </a:ln>
        </p:spPr>
        <p:txBody>
          <a:bodyPr anchorCtr="0" anchor="b" bIns="45700" lIns="91425" spcFirstLastPara="1" rIns="91425" wrap="square" tIns="45700">
            <a:noAutofit/>
          </a:bodyPr>
          <a:lstStyle/>
          <a:p>
            <a:pPr indent="0" lvl="0" marL="0" marR="0" rtl="0" algn="r">
              <a:lnSpc>
                <a:spcPct val="100000"/>
              </a:lnSpc>
              <a:spcBef>
                <a:spcPts val="0"/>
              </a:spcBef>
              <a:spcAft>
                <a:spcPts val="0"/>
              </a:spcAft>
              <a:buSzPts val="1200"/>
              <a:buNone/>
            </a:pPr>
            <a:fld id="{00000000-1234-1234-1234-123412341234}" type="slidenum">
              <a:rPr b="0" i="0" lang="es-PE" sz="1200" u="none" cap="none" strike="noStrike">
                <a:solidFill>
                  <a:schemeClr val="dk1"/>
                </a:solidFill>
                <a:latin typeface="Calibri"/>
                <a:ea typeface="Calibri"/>
                <a:cs typeface="Calibri"/>
                <a:sym typeface="Calibri"/>
              </a:rPr>
              <a:t>‹#›</a:t>
            </a:fld>
            <a:endParaRPr b="0" i="0" sz="1200" u="none" cap="none" strike="noStrike">
              <a:solidFill>
                <a:schemeClr val="dk1"/>
              </a:solidFill>
              <a:latin typeface="Calibri"/>
              <a:ea typeface="Calibri"/>
              <a:cs typeface="Calibri"/>
              <a:sym typeface="Calibri"/>
            </a:endParaRPr>
          </a:p>
        </p:txBody>
      </p:sp>
    </p:spTree>
  </p:cSld>
  <p:clrMapOvr>
    <a:masterClrMapping/>
  </p:clrMapOvr>
</p:notes>
</file>

<file path=ppt/notesSlides/notesSlide4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443" name="Shape 1443"/>
        <p:cNvGrpSpPr/>
        <p:nvPr/>
      </p:nvGrpSpPr>
      <p:grpSpPr>
        <a:xfrm>
          <a:off x="0" y="0"/>
          <a:ext cx="0" cy="0"/>
          <a:chOff x="0" y="0"/>
          <a:chExt cx="0" cy="0"/>
        </a:xfrm>
      </p:grpSpPr>
      <p:sp>
        <p:nvSpPr>
          <p:cNvPr id="1444" name="Google Shape;1444;g311e7b6e11b_0_755: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1445" name="Google Shape;1445;g311e7b6e11b_0_755:notes"/>
          <p:cNvSpPr txBox="1"/>
          <p:nvPr>
            <p:ph idx="1" type="body"/>
          </p:nvPr>
        </p:nvSpPr>
        <p:spPr>
          <a:xfrm>
            <a:off x="685800" y="4400550"/>
            <a:ext cx="5486400" cy="3600600"/>
          </a:xfrm>
          <a:prstGeom prst="rect">
            <a:avLst/>
          </a:prstGeom>
          <a:noFill/>
          <a:ln>
            <a:noFill/>
          </a:ln>
        </p:spPr>
        <p:txBody>
          <a:bodyPr anchorCtr="0" anchor="t" bIns="45700" lIns="91425" spcFirstLastPara="1" rIns="91425" wrap="square" tIns="45700">
            <a:noAutofit/>
          </a:bodyPr>
          <a:lstStyle/>
          <a:p>
            <a:pPr indent="-228600" lvl="0" marL="457200" marR="0" rtl="0" algn="l">
              <a:lnSpc>
                <a:spcPct val="100000"/>
              </a:lnSpc>
              <a:spcBef>
                <a:spcPts val="0"/>
              </a:spcBef>
              <a:spcAft>
                <a:spcPts val="0"/>
              </a:spcAft>
              <a:buSzPts val="1400"/>
              <a:buNone/>
            </a:pPr>
            <a:br>
              <a:rPr lang="es-PE"/>
            </a:br>
            <a:r>
              <a:rPr b="0" i="0" lang="es-PE" sz="1800" u="none" strike="noStrike">
                <a:solidFill>
                  <a:srgbClr val="000000"/>
                </a:solidFill>
                <a:latin typeface="Calibri"/>
                <a:ea typeface="Calibri"/>
                <a:cs typeface="Calibri"/>
                <a:sym typeface="Calibri"/>
              </a:rPr>
              <a:t>Interventions to increase the resilience of existing housing fall into four main categories: i) Structural condition repairs, ii) Habitability upgrades, iii) Disaster mitigation measures and iv) Finishings and growth.  While almost 60% of spending was on disaster mitigation measures, on average more than 40% of spending was in the other three categories.</a:t>
            </a:r>
            <a:endParaRPr/>
          </a:p>
        </p:txBody>
      </p:sp>
      <p:sp>
        <p:nvSpPr>
          <p:cNvPr id="1446" name="Google Shape;1446;g311e7b6e11b_0_755:notes"/>
          <p:cNvSpPr txBox="1"/>
          <p:nvPr>
            <p:ph idx="12" type="sldNum"/>
          </p:nvPr>
        </p:nvSpPr>
        <p:spPr>
          <a:xfrm>
            <a:off x="3884613" y="8685213"/>
            <a:ext cx="2971800" cy="458700"/>
          </a:xfrm>
          <a:prstGeom prst="rect">
            <a:avLst/>
          </a:prstGeom>
          <a:noFill/>
          <a:ln>
            <a:noFill/>
          </a:ln>
        </p:spPr>
        <p:txBody>
          <a:bodyPr anchorCtr="0" anchor="b" bIns="45700" lIns="91425" spcFirstLastPara="1" rIns="91425" wrap="square" tIns="45700">
            <a:noAutofit/>
          </a:bodyPr>
          <a:lstStyle/>
          <a:p>
            <a:pPr indent="0" lvl="0" marL="0" marR="0" rtl="0" algn="r">
              <a:lnSpc>
                <a:spcPct val="100000"/>
              </a:lnSpc>
              <a:spcBef>
                <a:spcPts val="0"/>
              </a:spcBef>
              <a:spcAft>
                <a:spcPts val="0"/>
              </a:spcAft>
              <a:buSzPts val="1200"/>
              <a:buNone/>
            </a:pPr>
            <a:fld id="{00000000-1234-1234-1234-123412341234}" type="slidenum">
              <a:rPr b="0" i="0" lang="es-PE" sz="1200" u="none" cap="none" strike="noStrike">
                <a:solidFill>
                  <a:schemeClr val="dk1"/>
                </a:solidFill>
                <a:latin typeface="Calibri"/>
                <a:ea typeface="Calibri"/>
                <a:cs typeface="Calibri"/>
                <a:sym typeface="Calibri"/>
              </a:rPr>
              <a:t>‹#›</a:t>
            </a:fld>
            <a:endParaRPr b="0" i="0" sz="1200" u="none" cap="none" strike="noStrike">
              <a:solidFill>
                <a:schemeClr val="dk1"/>
              </a:solidFill>
              <a:latin typeface="Calibri"/>
              <a:ea typeface="Calibri"/>
              <a:cs typeface="Calibri"/>
              <a:sym typeface="Calibri"/>
            </a:endParaRPr>
          </a:p>
        </p:txBody>
      </p:sp>
    </p:spTree>
  </p:cSld>
  <p:clrMapOvr>
    <a:masterClrMapping/>
  </p:clrMapOvr>
</p:notes>
</file>

<file path=ppt/notesSlides/notesSlide4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453" name="Shape 1453"/>
        <p:cNvGrpSpPr/>
        <p:nvPr/>
      </p:nvGrpSpPr>
      <p:grpSpPr>
        <a:xfrm>
          <a:off x="0" y="0"/>
          <a:ext cx="0" cy="0"/>
          <a:chOff x="0" y="0"/>
          <a:chExt cx="0" cy="0"/>
        </a:xfrm>
      </p:grpSpPr>
      <p:sp>
        <p:nvSpPr>
          <p:cNvPr id="1454" name="Google Shape;1454;g311e7b6e11b_0_764: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1455" name="Google Shape;1455;g311e7b6e11b_0_764:notes"/>
          <p:cNvSpPr txBox="1"/>
          <p:nvPr>
            <p:ph idx="1" type="body"/>
          </p:nvPr>
        </p:nvSpPr>
        <p:spPr>
          <a:xfrm>
            <a:off x="685800" y="4400550"/>
            <a:ext cx="5486400" cy="3600600"/>
          </a:xfrm>
          <a:prstGeom prst="rect">
            <a:avLst/>
          </a:prstGeom>
          <a:noFill/>
          <a:ln>
            <a:noFill/>
          </a:ln>
        </p:spPr>
        <p:txBody>
          <a:bodyPr anchorCtr="0" anchor="t" bIns="45700" lIns="91425" spcFirstLastPara="1" rIns="91425" wrap="square" tIns="45700">
            <a:noAutofit/>
          </a:bodyPr>
          <a:lstStyle/>
          <a:p>
            <a:pPr indent="-228600" lvl="0" marL="457200" marR="0" rtl="0" algn="l">
              <a:lnSpc>
                <a:spcPct val="100000"/>
              </a:lnSpc>
              <a:spcBef>
                <a:spcPts val="0"/>
              </a:spcBef>
              <a:spcAft>
                <a:spcPts val="0"/>
              </a:spcAft>
              <a:buSzPts val="1400"/>
              <a:buNone/>
            </a:pPr>
            <a:r>
              <a:rPr b="0" i="0" lang="es-PE" sz="1800" u="none" strike="noStrike">
                <a:solidFill>
                  <a:srgbClr val="000000"/>
                </a:solidFill>
                <a:latin typeface="Calibri"/>
                <a:ea typeface="Calibri"/>
                <a:cs typeface="Calibri"/>
                <a:sym typeface="Calibri"/>
              </a:rPr>
              <a:t>Figure 7 shows the average total cost of improvements for the Post-Disaster design groups was $176/m</a:t>
            </a:r>
            <a:r>
              <a:rPr b="0" baseline="30000" i="0" lang="es-PE" sz="1800" u="none" strike="noStrike">
                <a:solidFill>
                  <a:srgbClr val="000000"/>
                </a:solidFill>
                <a:latin typeface="Calibri"/>
                <a:ea typeface="Calibri"/>
                <a:cs typeface="Calibri"/>
                <a:sym typeface="Calibri"/>
              </a:rPr>
              <a:t>2</a:t>
            </a:r>
            <a:r>
              <a:rPr b="0" i="0" lang="es-PE" sz="1800" u="none" strike="noStrike">
                <a:solidFill>
                  <a:srgbClr val="000000"/>
                </a:solidFill>
                <a:latin typeface="Calibri"/>
                <a:ea typeface="Calibri"/>
                <a:cs typeface="Calibri"/>
                <a:sym typeface="Calibri"/>
              </a:rPr>
              <a:t>, whereas for the Prevention design groups this was only $113/m</a:t>
            </a:r>
            <a:r>
              <a:rPr b="0" baseline="30000" i="0" lang="es-PE" sz="1800" u="none" strike="noStrike">
                <a:solidFill>
                  <a:srgbClr val="000000"/>
                </a:solidFill>
                <a:latin typeface="Calibri"/>
                <a:ea typeface="Calibri"/>
                <a:cs typeface="Calibri"/>
                <a:sym typeface="Calibri"/>
              </a:rPr>
              <a:t>2</a:t>
            </a:r>
            <a:r>
              <a:rPr b="0" i="0" lang="es-PE" sz="1800" u="none" strike="noStrike">
                <a:solidFill>
                  <a:srgbClr val="000000"/>
                </a:solidFill>
                <a:latin typeface="Calibri"/>
                <a:ea typeface="Calibri"/>
                <a:cs typeface="Calibri"/>
                <a:sym typeface="Calibri"/>
              </a:rPr>
              <a:t>.   </a:t>
            </a:r>
            <a:endParaRPr/>
          </a:p>
          <a:p>
            <a:pPr indent="-228600" lvl="0" marL="457200" marR="0" rtl="0" algn="l">
              <a:lnSpc>
                <a:spcPct val="100000"/>
              </a:lnSpc>
              <a:spcBef>
                <a:spcPts val="0"/>
              </a:spcBef>
              <a:spcAft>
                <a:spcPts val="0"/>
              </a:spcAft>
              <a:buSzPts val="1400"/>
              <a:buNone/>
            </a:pPr>
            <a:r>
              <a:rPr b="0" i="0" lang="es-PE" sz="1800" u="none" strike="noStrike">
                <a:solidFill>
                  <a:srgbClr val="000000"/>
                </a:solidFill>
                <a:latin typeface="Calibri"/>
                <a:ea typeface="Calibri"/>
                <a:cs typeface="Calibri"/>
                <a:sym typeface="Calibri"/>
              </a:rPr>
              <a:t>With the exception of Finishings and growth, costs increased in every category  in the Post-Disaster context, with the cost of  Structural condition repairs increasing by 5.9 times ($8/m</a:t>
            </a:r>
            <a:r>
              <a:rPr b="0" baseline="30000" i="0" lang="es-PE" sz="1800" u="none" strike="noStrike">
                <a:solidFill>
                  <a:srgbClr val="000000"/>
                </a:solidFill>
                <a:latin typeface="Calibri"/>
                <a:ea typeface="Calibri"/>
                <a:cs typeface="Calibri"/>
                <a:sym typeface="Calibri"/>
              </a:rPr>
              <a:t>2</a:t>
            </a:r>
            <a:r>
              <a:rPr b="0" i="0" lang="es-PE" sz="1800" u="none" strike="noStrike">
                <a:solidFill>
                  <a:srgbClr val="000000"/>
                </a:solidFill>
                <a:latin typeface="Calibri"/>
                <a:ea typeface="Calibri"/>
                <a:cs typeface="Calibri"/>
                <a:sym typeface="Calibri"/>
              </a:rPr>
              <a:t> for Prevention and $45/m</a:t>
            </a:r>
            <a:r>
              <a:rPr b="0" baseline="30000" i="0" lang="es-PE" sz="1800" u="none" strike="noStrike">
                <a:solidFill>
                  <a:srgbClr val="000000"/>
                </a:solidFill>
                <a:latin typeface="Calibri"/>
                <a:ea typeface="Calibri"/>
                <a:cs typeface="Calibri"/>
                <a:sym typeface="Calibri"/>
              </a:rPr>
              <a:t>2</a:t>
            </a:r>
            <a:r>
              <a:rPr b="0" i="0" lang="es-PE" sz="1800" u="none" strike="noStrike">
                <a:solidFill>
                  <a:srgbClr val="000000"/>
                </a:solidFill>
                <a:latin typeface="Calibri"/>
                <a:ea typeface="Calibri"/>
                <a:cs typeface="Calibri"/>
                <a:sym typeface="Calibri"/>
              </a:rPr>
              <a:t> for Post Disaster).  </a:t>
            </a:r>
            <a:endParaRPr/>
          </a:p>
          <a:p>
            <a:pPr indent="-228600" lvl="0" marL="457200" marR="0" rtl="0" algn="l">
              <a:lnSpc>
                <a:spcPct val="100000"/>
              </a:lnSpc>
              <a:spcBef>
                <a:spcPts val="0"/>
              </a:spcBef>
              <a:spcAft>
                <a:spcPts val="0"/>
              </a:spcAft>
              <a:buSzPts val="1400"/>
              <a:buNone/>
            </a:pPr>
            <a:r>
              <a:rPr b="0" i="0" lang="es-PE" sz="1800" u="none" strike="noStrike">
                <a:solidFill>
                  <a:srgbClr val="000000"/>
                </a:solidFill>
                <a:latin typeface="Calibri"/>
                <a:ea typeface="Calibri"/>
                <a:cs typeface="Calibri"/>
                <a:sym typeface="Calibri"/>
              </a:rPr>
              <a:t>It should be noted that the cost increases observed across almost all categories in the Post-Disaster context are likely to also reflect the rise in labor wage rates, material prices, equipment costs and contractor profit that can result from demand surge following disasters.</a:t>
            </a:r>
            <a:endParaRPr/>
          </a:p>
          <a:p>
            <a:pPr indent="-228600" lvl="0" marL="457200" marR="0" rtl="0" algn="l">
              <a:lnSpc>
                <a:spcPct val="100000"/>
              </a:lnSpc>
              <a:spcBef>
                <a:spcPts val="0"/>
              </a:spcBef>
              <a:spcAft>
                <a:spcPts val="0"/>
              </a:spcAft>
              <a:buSzPts val="1400"/>
              <a:buNone/>
            </a:pPr>
            <a:r>
              <a:t/>
            </a:r>
            <a:endParaRPr b="0" i="0" sz="1800" u="none" strike="noStrike">
              <a:solidFill>
                <a:srgbClr val="000000"/>
              </a:solidFill>
              <a:latin typeface="Calibri"/>
              <a:ea typeface="Calibri"/>
              <a:cs typeface="Calibri"/>
              <a:sym typeface="Calibri"/>
            </a:endParaRPr>
          </a:p>
          <a:p>
            <a:pPr indent="-228600" lvl="0" marL="457200" marR="0" rtl="0" algn="l">
              <a:lnSpc>
                <a:spcPct val="100000"/>
              </a:lnSpc>
              <a:spcBef>
                <a:spcPts val="0"/>
              </a:spcBef>
              <a:spcAft>
                <a:spcPts val="0"/>
              </a:spcAft>
              <a:buSzPts val="1400"/>
              <a:buNone/>
            </a:pPr>
            <a:r>
              <a:rPr b="0" i="0" lang="es-PE" sz="1800" u="none" strike="noStrike">
                <a:solidFill>
                  <a:srgbClr val="000000"/>
                </a:solidFill>
                <a:latin typeface="Calibri"/>
                <a:ea typeface="Calibri"/>
                <a:cs typeface="Calibri"/>
                <a:sym typeface="Calibri"/>
              </a:rPr>
              <a:t>For a post-hurricane housing recovery project in Sint Maarten, an average added investment of 30% helped to ensure the entire house was more disaster resistant, instead of only repairing the severely damaged roofs.</a:t>
            </a:r>
            <a:endParaRPr/>
          </a:p>
        </p:txBody>
      </p:sp>
      <p:sp>
        <p:nvSpPr>
          <p:cNvPr id="1456" name="Google Shape;1456;g311e7b6e11b_0_764:notes"/>
          <p:cNvSpPr txBox="1"/>
          <p:nvPr>
            <p:ph idx="12" type="sldNum"/>
          </p:nvPr>
        </p:nvSpPr>
        <p:spPr>
          <a:xfrm>
            <a:off x="3884613" y="8685213"/>
            <a:ext cx="2971800" cy="458700"/>
          </a:xfrm>
          <a:prstGeom prst="rect">
            <a:avLst/>
          </a:prstGeom>
          <a:noFill/>
          <a:ln>
            <a:noFill/>
          </a:ln>
        </p:spPr>
        <p:txBody>
          <a:bodyPr anchorCtr="0" anchor="b" bIns="45700" lIns="91425" spcFirstLastPara="1" rIns="91425" wrap="square" tIns="45700">
            <a:noAutofit/>
          </a:bodyPr>
          <a:lstStyle/>
          <a:p>
            <a:pPr indent="0" lvl="0" marL="0" marR="0" rtl="0" algn="r">
              <a:lnSpc>
                <a:spcPct val="100000"/>
              </a:lnSpc>
              <a:spcBef>
                <a:spcPts val="0"/>
              </a:spcBef>
              <a:spcAft>
                <a:spcPts val="0"/>
              </a:spcAft>
              <a:buSzPts val="1200"/>
              <a:buNone/>
            </a:pPr>
            <a:fld id="{00000000-1234-1234-1234-123412341234}" type="slidenum">
              <a:rPr b="0" i="0" lang="es-PE" sz="1200" u="none" cap="none" strike="noStrike">
                <a:solidFill>
                  <a:schemeClr val="dk1"/>
                </a:solidFill>
                <a:latin typeface="Calibri"/>
                <a:ea typeface="Calibri"/>
                <a:cs typeface="Calibri"/>
                <a:sym typeface="Calibri"/>
              </a:rPr>
              <a:t>‹#›</a:t>
            </a:fld>
            <a:endParaRPr b="0" i="0" sz="1200" u="none" cap="none" strike="noStrike">
              <a:solidFill>
                <a:schemeClr val="dk1"/>
              </a:solidFill>
              <a:latin typeface="Calibri"/>
              <a:ea typeface="Calibri"/>
              <a:cs typeface="Calibri"/>
              <a:sym typeface="Calibri"/>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76" name="Shape 276"/>
        <p:cNvGrpSpPr/>
        <p:nvPr/>
      </p:nvGrpSpPr>
      <p:grpSpPr>
        <a:xfrm>
          <a:off x="0" y="0"/>
          <a:ext cx="0" cy="0"/>
          <a:chOff x="0" y="0"/>
          <a:chExt cx="0" cy="0"/>
        </a:xfrm>
      </p:grpSpPr>
      <p:sp>
        <p:nvSpPr>
          <p:cNvPr id="277" name="Google Shape;277;g311d5cb9a0a_0_30:notes"/>
          <p:cNvSpPr/>
          <p:nvPr>
            <p:ph idx="2" type="sldImg"/>
          </p:nvPr>
        </p:nvSpPr>
        <p:spPr>
          <a:xfrm>
            <a:off x="381001" y="685800"/>
            <a:ext cx="6096000" cy="3429000"/>
          </a:xfrm>
          <a:custGeom>
            <a:rect b="b" l="l" r="r" t="t"/>
            <a:pathLst>
              <a:path extrusionOk="0" h="120000" w="120000">
                <a:moveTo>
                  <a:pt x="0" y="0"/>
                </a:moveTo>
                <a:lnTo>
                  <a:pt x="120000" y="0"/>
                </a:lnTo>
                <a:lnTo>
                  <a:pt x="120000" y="120000"/>
                </a:lnTo>
                <a:lnTo>
                  <a:pt x="0" y="120000"/>
                </a:lnTo>
                <a:close/>
              </a:path>
            </a:pathLst>
          </a:custGeom>
          <a:noFill/>
          <a:ln>
            <a:noFill/>
          </a:ln>
        </p:spPr>
      </p:sp>
      <p:sp>
        <p:nvSpPr>
          <p:cNvPr id="278" name="Google Shape;278;g311d5cb9a0a_0_30:notes"/>
          <p:cNvSpPr txBox="1"/>
          <p:nvPr>
            <p:ph idx="1" type="body"/>
          </p:nvPr>
        </p:nvSpPr>
        <p:spPr>
          <a:xfrm>
            <a:off x="914400" y="4343400"/>
            <a:ext cx="5029200" cy="4114800"/>
          </a:xfrm>
          <a:prstGeom prst="rect">
            <a:avLst/>
          </a:prstGeom>
          <a:noFill/>
          <a:ln>
            <a:noFill/>
          </a:ln>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Tree>
  </p:cSld>
  <p:clrMapOvr>
    <a:masterClrMapping/>
  </p:clrMapOvr>
</p:notes>
</file>

<file path=ppt/notesSlides/notesSlide5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466" name="Shape 1466"/>
        <p:cNvGrpSpPr/>
        <p:nvPr/>
      </p:nvGrpSpPr>
      <p:grpSpPr>
        <a:xfrm>
          <a:off x="0" y="0"/>
          <a:ext cx="0" cy="0"/>
          <a:chOff x="0" y="0"/>
          <a:chExt cx="0" cy="0"/>
        </a:xfrm>
      </p:grpSpPr>
      <p:sp>
        <p:nvSpPr>
          <p:cNvPr id="1467" name="Google Shape;1467;g311e7b6e11b_0_776: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1468" name="Google Shape;1468;g311e7b6e11b_0_776:notes"/>
          <p:cNvSpPr txBox="1"/>
          <p:nvPr>
            <p:ph idx="1" type="body"/>
          </p:nvPr>
        </p:nvSpPr>
        <p:spPr>
          <a:xfrm>
            <a:off x="685800" y="4400550"/>
            <a:ext cx="5486400" cy="3600600"/>
          </a:xfrm>
          <a:prstGeom prst="rect">
            <a:avLst/>
          </a:prstGeom>
          <a:noFill/>
          <a:ln>
            <a:noFill/>
          </a:ln>
        </p:spPr>
        <p:txBody>
          <a:bodyPr anchorCtr="0" anchor="t" bIns="45700" lIns="91425" spcFirstLastPara="1" rIns="91425" wrap="square" tIns="45700">
            <a:noAutofit/>
          </a:bodyPr>
          <a:lstStyle/>
          <a:p>
            <a:pPr indent="-228600" lvl="0" marL="457200" marR="323850" rtl="0" algn="l">
              <a:lnSpc>
                <a:spcPct val="100000"/>
              </a:lnSpc>
              <a:spcBef>
                <a:spcPts val="0"/>
              </a:spcBef>
              <a:spcAft>
                <a:spcPts val="0"/>
              </a:spcAft>
              <a:buSzPts val="1400"/>
              <a:buFont typeface="Arial"/>
              <a:buChar char="•"/>
            </a:pPr>
            <a:r>
              <a:rPr b="1" i="0" lang="es-PE" sz="1800" u="none" strike="noStrike">
                <a:solidFill>
                  <a:srgbClr val="000000"/>
                </a:solidFill>
                <a:latin typeface="Roboto"/>
                <a:ea typeface="Roboto"/>
                <a:cs typeface="Roboto"/>
                <a:sym typeface="Roboto"/>
              </a:rPr>
              <a:t>Lightweight roof (LWR) retrofit and repair</a:t>
            </a:r>
            <a:r>
              <a:rPr b="0" i="0" lang="es-PE" sz="1800" u="none" strike="noStrike">
                <a:solidFill>
                  <a:srgbClr val="000000"/>
                </a:solidFill>
                <a:latin typeface="Roboto"/>
                <a:ea typeface="Roboto"/>
                <a:cs typeface="Roboto"/>
                <a:sym typeface="Roboto"/>
              </a:rPr>
              <a:t>: For houses with a lightweight roof made of timber or steel framing in which the roof was repaired and strengthened. These had a lower level of damage to the existing elements.</a:t>
            </a:r>
            <a:endParaRPr b="0" i="0" sz="1800" u="none" strike="noStrike">
              <a:solidFill>
                <a:srgbClr val="C41F6D"/>
              </a:solidFill>
              <a:latin typeface="Roboto"/>
              <a:ea typeface="Roboto"/>
              <a:cs typeface="Roboto"/>
              <a:sym typeface="Roboto"/>
            </a:endParaRPr>
          </a:p>
          <a:p>
            <a:pPr indent="-228600" lvl="0" marL="457200" marR="323850" rtl="0" algn="l">
              <a:lnSpc>
                <a:spcPct val="100000"/>
              </a:lnSpc>
              <a:spcBef>
                <a:spcPts val="0"/>
              </a:spcBef>
              <a:spcAft>
                <a:spcPts val="0"/>
              </a:spcAft>
              <a:buSzPts val="1400"/>
              <a:buFont typeface="Arial"/>
              <a:buChar char="•"/>
            </a:pPr>
            <a:r>
              <a:rPr b="1" i="0" lang="es-PE" sz="1800" u="none" strike="noStrike">
                <a:solidFill>
                  <a:srgbClr val="000000"/>
                </a:solidFill>
                <a:latin typeface="Roboto"/>
                <a:ea typeface="Roboto"/>
                <a:cs typeface="Roboto"/>
                <a:sym typeface="Roboto"/>
              </a:rPr>
              <a:t>New LWR + ring beam</a:t>
            </a:r>
            <a:r>
              <a:rPr b="0" i="0" lang="es-PE" sz="1800" u="none" strike="noStrike">
                <a:solidFill>
                  <a:srgbClr val="000000"/>
                </a:solidFill>
                <a:latin typeface="Roboto"/>
                <a:ea typeface="Roboto"/>
                <a:cs typeface="Roboto"/>
                <a:sym typeface="Roboto"/>
              </a:rPr>
              <a:t>: For houses with a lightweight roof made of timber or steel framing in which the entire roof was replaced. These had a high level of damage to the existing elements, including badly deteriorated reinforced concrete roofs which were replaced with a new lightweight roof.</a:t>
            </a:r>
            <a:endParaRPr b="0" i="0" sz="1800" u="none" strike="noStrike">
              <a:solidFill>
                <a:srgbClr val="C41F6D"/>
              </a:solidFill>
              <a:latin typeface="Roboto"/>
              <a:ea typeface="Roboto"/>
              <a:cs typeface="Roboto"/>
              <a:sym typeface="Roboto"/>
            </a:endParaRPr>
          </a:p>
          <a:p>
            <a:pPr indent="-228600" lvl="0" marL="457200" marR="323850" rtl="0" algn="l">
              <a:lnSpc>
                <a:spcPct val="100000"/>
              </a:lnSpc>
              <a:spcBef>
                <a:spcPts val="0"/>
              </a:spcBef>
              <a:spcAft>
                <a:spcPts val="0"/>
              </a:spcAft>
              <a:buSzPts val="1400"/>
              <a:buFont typeface="Arial"/>
              <a:buChar char="•"/>
            </a:pPr>
            <a:r>
              <a:rPr b="1" i="0" lang="es-PE" sz="1800" u="none" strike="noStrike">
                <a:solidFill>
                  <a:srgbClr val="000000"/>
                </a:solidFill>
                <a:latin typeface="Roboto"/>
                <a:ea typeface="Roboto"/>
                <a:cs typeface="Roboto"/>
                <a:sym typeface="Roboto"/>
              </a:rPr>
              <a:t>Reinforced concrete (RC) slab roof repair</a:t>
            </a:r>
            <a:r>
              <a:rPr b="0" i="0" lang="es-PE" sz="1800" u="none" strike="noStrike">
                <a:solidFill>
                  <a:srgbClr val="000000"/>
                </a:solidFill>
                <a:latin typeface="Roboto"/>
                <a:ea typeface="Roboto"/>
                <a:cs typeface="Roboto"/>
                <a:sym typeface="Roboto"/>
              </a:rPr>
              <a:t>: For houses with a reinforced concrete slab roof in which the roof was repaired. These had a lower level of damage and deterioration.</a:t>
            </a:r>
            <a:endParaRPr b="0" i="0" sz="1800" u="none" strike="noStrike">
              <a:solidFill>
                <a:srgbClr val="C41F6D"/>
              </a:solidFill>
              <a:latin typeface="Roboto"/>
              <a:ea typeface="Roboto"/>
              <a:cs typeface="Roboto"/>
              <a:sym typeface="Roboto"/>
            </a:endParaRPr>
          </a:p>
          <a:p>
            <a:pPr indent="-228600" lvl="0" marL="457200" marR="0" rtl="0" algn="l">
              <a:lnSpc>
                <a:spcPct val="100000"/>
              </a:lnSpc>
              <a:spcBef>
                <a:spcPts val="1000"/>
              </a:spcBef>
              <a:spcAft>
                <a:spcPts val="0"/>
              </a:spcAft>
              <a:buSzPts val="1400"/>
              <a:buNone/>
            </a:pPr>
            <a:r>
              <a:t/>
            </a:r>
            <a:endParaRPr b="0" i="0" sz="1800" u="none" strike="noStrike">
              <a:solidFill>
                <a:srgbClr val="000000"/>
              </a:solidFill>
              <a:latin typeface="Calibri"/>
              <a:ea typeface="Calibri"/>
              <a:cs typeface="Calibri"/>
              <a:sym typeface="Calibri"/>
            </a:endParaRPr>
          </a:p>
          <a:p>
            <a:pPr indent="-228600" lvl="0" marL="457200" marR="0" rtl="0" algn="l">
              <a:lnSpc>
                <a:spcPct val="100000"/>
              </a:lnSpc>
              <a:spcBef>
                <a:spcPts val="0"/>
              </a:spcBef>
              <a:spcAft>
                <a:spcPts val="0"/>
              </a:spcAft>
              <a:buSzPts val="1400"/>
              <a:buNone/>
            </a:pPr>
            <a:r>
              <a:rPr b="0" i="0" lang="es-PE" sz="1800" u="none" strike="noStrike">
                <a:solidFill>
                  <a:srgbClr val="000000"/>
                </a:solidFill>
                <a:latin typeface="Roboto"/>
                <a:ea typeface="Roboto"/>
                <a:cs typeface="Roboto"/>
                <a:sym typeface="Roboto"/>
              </a:rPr>
              <a:t>Overall, when the roof could be repaired, the total cost of improving the house was about 40% lower (average of $625 and $672, for repair of LWR and RC slabs, respectively) than the average total cost for houses requiring roof replacement ($1,118). This further highlights that preventing damage—both by ensuring the structure can withstand the applicable loads and by starting with quality construction materials and practices—ultimately saves money in the next disaster by avoiding having to replace and rebuild structures.</a:t>
            </a:r>
            <a:endParaRPr/>
          </a:p>
          <a:p>
            <a:pPr indent="-228600" lvl="0" marL="457200" marR="0" rtl="0" algn="l">
              <a:lnSpc>
                <a:spcPct val="100000"/>
              </a:lnSpc>
              <a:spcBef>
                <a:spcPts val="0"/>
              </a:spcBef>
              <a:spcAft>
                <a:spcPts val="0"/>
              </a:spcAft>
              <a:buSzPts val="1400"/>
              <a:buNone/>
            </a:pPr>
            <a:r>
              <a:t/>
            </a:r>
            <a:endParaRPr b="0" i="0" sz="1800" u="none" strike="noStrike">
              <a:solidFill>
                <a:srgbClr val="000000"/>
              </a:solidFill>
              <a:latin typeface="Roboto"/>
              <a:ea typeface="Roboto"/>
              <a:cs typeface="Roboto"/>
              <a:sym typeface="Roboto"/>
            </a:endParaRPr>
          </a:p>
          <a:p>
            <a:pPr indent="-228600" lvl="0" marL="457200" marR="0" rtl="0" algn="l">
              <a:lnSpc>
                <a:spcPct val="100000"/>
              </a:lnSpc>
              <a:spcBef>
                <a:spcPts val="0"/>
              </a:spcBef>
              <a:spcAft>
                <a:spcPts val="0"/>
              </a:spcAft>
              <a:buSzPts val="1400"/>
              <a:buNone/>
            </a:pPr>
            <a:r>
              <a:rPr b="0" i="0" lang="es-PE" sz="1800" u="none" strike="noStrike">
                <a:solidFill>
                  <a:srgbClr val="000000"/>
                </a:solidFill>
                <a:latin typeface="Roboto"/>
                <a:ea typeface="Roboto"/>
                <a:cs typeface="Roboto"/>
                <a:sym typeface="Roboto"/>
              </a:rPr>
              <a:t>For the new LWR + ring beam interventions, the roof reconstruction is categorized as Structural condition repair, as this work addresses the high level of damage to the roof.  In these cases, the cost of additional disaster-mitigation measures is only 24% of the total cost of all improvement work, or an additional investment of approximately 30% . This additional cost is low considering such work can help mitigate against other threats, like earthquakes, and better protect the investment in the new roof and all other work undertaken to increase the building’s resilience against future windstorms.</a:t>
            </a:r>
            <a:endParaRPr b="0" i="0" sz="1800" u="none" strike="noStrike">
              <a:solidFill>
                <a:srgbClr val="000000"/>
              </a:solidFill>
              <a:latin typeface="Calibri"/>
              <a:ea typeface="Calibri"/>
              <a:cs typeface="Calibri"/>
              <a:sym typeface="Calibri"/>
            </a:endParaRPr>
          </a:p>
          <a:p>
            <a:pPr indent="-228600" lvl="0" marL="457200" marR="0" rtl="0" algn="l">
              <a:lnSpc>
                <a:spcPct val="100000"/>
              </a:lnSpc>
              <a:spcBef>
                <a:spcPts val="0"/>
              </a:spcBef>
              <a:spcAft>
                <a:spcPts val="0"/>
              </a:spcAft>
              <a:buSzPts val="1400"/>
              <a:buNone/>
            </a:pPr>
            <a:r>
              <a:t/>
            </a:r>
            <a:endParaRPr b="0" i="0" sz="1800" u="none" strike="noStrike">
              <a:solidFill>
                <a:srgbClr val="000000"/>
              </a:solidFill>
              <a:latin typeface="Calibri"/>
              <a:ea typeface="Calibri"/>
              <a:cs typeface="Calibri"/>
              <a:sym typeface="Calibri"/>
            </a:endParaRPr>
          </a:p>
          <a:p>
            <a:pPr indent="-228600" lvl="0" marL="457200" marR="0" rtl="0" algn="l">
              <a:lnSpc>
                <a:spcPct val="100000"/>
              </a:lnSpc>
              <a:spcBef>
                <a:spcPts val="0"/>
              </a:spcBef>
              <a:spcAft>
                <a:spcPts val="0"/>
              </a:spcAft>
              <a:buSzPts val="1400"/>
              <a:buNone/>
            </a:pPr>
            <a:r>
              <a:t/>
            </a:r>
            <a:endParaRPr b="0" i="0" sz="1800" u="none" strike="noStrike">
              <a:solidFill>
                <a:srgbClr val="000000"/>
              </a:solidFill>
              <a:latin typeface="Calibri"/>
              <a:ea typeface="Calibri"/>
              <a:cs typeface="Calibri"/>
              <a:sym typeface="Calibri"/>
            </a:endParaRPr>
          </a:p>
          <a:p>
            <a:pPr indent="-228600" lvl="0" marL="457200" marR="0" rtl="0" algn="l">
              <a:lnSpc>
                <a:spcPct val="100000"/>
              </a:lnSpc>
              <a:spcBef>
                <a:spcPts val="0"/>
              </a:spcBef>
              <a:spcAft>
                <a:spcPts val="0"/>
              </a:spcAft>
              <a:buSzPts val="1400"/>
              <a:buNone/>
            </a:pPr>
            <a:r>
              <a:rPr b="0" i="0" lang="es-PE" sz="1800" u="none" strike="noStrike">
                <a:solidFill>
                  <a:srgbClr val="000000"/>
                </a:solidFill>
                <a:latin typeface="Calibri"/>
                <a:ea typeface="Calibri"/>
                <a:cs typeface="Calibri"/>
                <a:sym typeface="Calibri"/>
              </a:rPr>
              <a:t>For a post-hurricane housing recovery project in Sint Maarten, an average added investment of 30% helped to ensure the entire house was more disaster resistant, instead of only repairing the severely damaged roofs.</a:t>
            </a:r>
            <a:endParaRPr/>
          </a:p>
        </p:txBody>
      </p:sp>
      <p:sp>
        <p:nvSpPr>
          <p:cNvPr id="1469" name="Google Shape;1469;g311e7b6e11b_0_776:notes"/>
          <p:cNvSpPr txBox="1"/>
          <p:nvPr>
            <p:ph idx="12" type="sldNum"/>
          </p:nvPr>
        </p:nvSpPr>
        <p:spPr>
          <a:xfrm>
            <a:off x="3884613" y="8685213"/>
            <a:ext cx="2971800" cy="458700"/>
          </a:xfrm>
          <a:prstGeom prst="rect">
            <a:avLst/>
          </a:prstGeom>
          <a:noFill/>
          <a:ln>
            <a:noFill/>
          </a:ln>
        </p:spPr>
        <p:txBody>
          <a:bodyPr anchorCtr="0" anchor="b" bIns="45700" lIns="91425" spcFirstLastPara="1" rIns="91425" wrap="square" tIns="45700">
            <a:noAutofit/>
          </a:bodyPr>
          <a:lstStyle/>
          <a:p>
            <a:pPr indent="0" lvl="0" marL="0" marR="0" rtl="0" algn="r">
              <a:lnSpc>
                <a:spcPct val="100000"/>
              </a:lnSpc>
              <a:spcBef>
                <a:spcPts val="0"/>
              </a:spcBef>
              <a:spcAft>
                <a:spcPts val="0"/>
              </a:spcAft>
              <a:buSzPts val="1200"/>
              <a:buNone/>
            </a:pPr>
            <a:fld id="{00000000-1234-1234-1234-123412341234}" type="slidenum">
              <a:rPr b="0" i="0" lang="es-PE" sz="1200" u="none" cap="none" strike="noStrike">
                <a:solidFill>
                  <a:schemeClr val="dk1"/>
                </a:solidFill>
                <a:latin typeface="Calibri"/>
                <a:ea typeface="Calibri"/>
                <a:cs typeface="Calibri"/>
                <a:sym typeface="Calibri"/>
              </a:rPr>
              <a:t>‹#›</a:t>
            </a:fld>
            <a:endParaRPr b="0" i="0" sz="1200" u="none" cap="none" strike="noStrike">
              <a:solidFill>
                <a:schemeClr val="dk1"/>
              </a:solidFill>
              <a:latin typeface="Calibri"/>
              <a:ea typeface="Calibri"/>
              <a:cs typeface="Calibri"/>
              <a:sym typeface="Calibri"/>
            </a:endParaRPr>
          </a:p>
        </p:txBody>
      </p:sp>
    </p:spTree>
  </p:cSld>
  <p:clrMapOvr>
    <a:masterClrMapping/>
  </p:clrMapOvr>
</p:notes>
</file>

<file path=ppt/notesSlides/notesSlide5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477" name="Shape 1477"/>
        <p:cNvGrpSpPr/>
        <p:nvPr/>
      </p:nvGrpSpPr>
      <p:grpSpPr>
        <a:xfrm>
          <a:off x="0" y="0"/>
          <a:ext cx="0" cy="0"/>
          <a:chOff x="0" y="0"/>
          <a:chExt cx="0" cy="0"/>
        </a:xfrm>
      </p:grpSpPr>
      <p:sp>
        <p:nvSpPr>
          <p:cNvPr id="1478" name="Google Shape;1478;g311e7b6e11b_0_786: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1479" name="Google Shape;1479;g311e7b6e11b_0_786:notes"/>
          <p:cNvSpPr txBox="1"/>
          <p:nvPr>
            <p:ph idx="1" type="body"/>
          </p:nvPr>
        </p:nvSpPr>
        <p:spPr>
          <a:xfrm>
            <a:off x="685800" y="4400550"/>
            <a:ext cx="5486400" cy="36006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SzPts val="1400"/>
              <a:buNone/>
            </a:pPr>
            <a:r>
              <a:t/>
            </a:r>
            <a:endParaRPr/>
          </a:p>
        </p:txBody>
      </p:sp>
      <p:sp>
        <p:nvSpPr>
          <p:cNvPr id="1480" name="Google Shape;1480;g311e7b6e11b_0_786:notes"/>
          <p:cNvSpPr txBox="1"/>
          <p:nvPr>
            <p:ph idx="12" type="sldNum"/>
          </p:nvPr>
        </p:nvSpPr>
        <p:spPr>
          <a:xfrm>
            <a:off x="3884613" y="8685213"/>
            <a:ext cx="2971800" cy="458700"/>
          </a:xfrm>
          <a:prstGeom prst="rect">
            <a:avLst/>
          </a:prstGeom>
          <a:noFill/>
          <a:ln>
            <a:noFill/>
          </a:ln>
        </p:spPr>
        <p:txBody>
          <a:bodyPr anchorCtr="0" anchor="b" bIns="45700" lIns="91425" spcFirstLastPara="1" rIns="91425" wrap="square" tIns="45700">
            <a:noAutofit/>
          </a:bodyPr>
          <a:lstStyle/>
          <a:p>
            <a:pPr indent="0" lvl="0" marL="0" rtl="0" algn="r">
              <a:lnSpc>
                <a:spcPct val="100000"/>
              </a:lnSpc>
              <a:spcBef>
                <a:spcPts val="0"/>
              </a:spcBef>
              <a:spcAft>
                <a:spcPts val="0"/>
              </a:spcAft>
              <a:buClr>
                <a:srgbClr val="000000"/>
              </a:buClr>
              <a:buSzPts val="1200"/>
              <a:buFont typeface="Arial"/>
              <a:buNone/>
            </a:pPr>
            <a:fld id="{00000000-1234-1234-1234-123412341234}" type="slidenum">
              <a:rPr lang="es-PE"/>
              <a:t>‹#›</a:t>
            </a:fld>
            <a:endParaRPr/>
          </a:p>
        </p:txBody>
      </p:sp>
    </p:spTree>
  </p:cSld>
  <p:clrMapOvr>
    <a:masterClrMapping/>
  </p:clrMapOvr>
</p:notes>
</file>

<file path=ppt/notesSlides/notesSlide5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509" name="Shape 1509"/>
        <p:cNvGrpSpPr/>
        <p:nvPr/>
      </p:nvGrpSpPr>
      <p:grpSpPr>
        <a:xfrm>
          <a:off x="0" y="0"/>
          <a:ext cx="0" cy="0"/>
          <a:chOff x="0" y="0"/>
          <a:chExt cx="0" cy="0"/>
        </a:xfrm>
      </p:grpSpPr>
      <p:sp>
        <p:nvSpPr>
          <p:cNvPr id="1510" name="Google Shape;1510;g311e7b6e11b_0_817:notes"/>
          <p:cNvSpPr txBox="1"/>
          <p:nvPr>
            <p:ph idx="1" type="body"/>
          </p:nvPr>
        </p:nvSpPr>
        <p:spPr>
          <a:xfrm>
            <a:off x="685800" y="4400550"/>
            <a:ext cx="5486400" cy="36006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SzPts val="1400"/>
              <a:buNone/>
            </a:pPr>
            <a:r>
              <a:t/>
            </a:r>
            <a:endParaRPr/>
          </a:p>
        </p:txBody>
      </p:sp>
      <p:sp>
        <p:nvSpPr>
          <p:cNvPr id="1511" name="Google Shape;1511;g311e7b6e11b_0_817: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Tree>
  </p:cSld>
  <p:clrMapOvr>
    <a:masterClrMapping/>
  </p:clrMapOvr>
</p:notes>
</file>

<file path=ppt/notesSlides/notesSlide5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515" name="Shape 1515"/>
        <p:cNvGrpSpPr/>
        <p:nvPr/>
      </p:nvGrpSpPr>
      <p:grpSpPr>
        <a:xfrm>
          <a:off x="0" y="0"/>
          <a:ext cx="0" cy="0"/>
          <a:chOff x="0" y="0"/>
          <a:chExt cx="0" cy="0"/>
        </a:xfrm>
      </p:grpSpPr>
      <p:sp>
        <p:nvSpPr>
          <p:cNvPr id="1516" name="Google Shape;1516;g311e7b6e11b_0_92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
        <p:nvSpPr>
          <p:cNvPr id="1517" name="Google Shape;1517;g311e7b6e11b_0_92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5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522" name="Shape 1522"/>
        <p:cNvGrpSpPr/>
        <p:nvPr/>
      </p:nvGrpSpPr>
      <p:grpSpPr>
        <a:xfrm>
          <a:off x="0" y="0"/>
          <a:ext cx="0" cy="0"/>
          <a:chOff x="0" y="0"/>
          <a:chExt cx="0" cy="0"/>
        </a:xfrm>
      </p:grpSpPr>
      <p:sp>
        <p:nvSpPr>
          <p:cNvPr id="1523" name="Google Shape;1523;g311e7b6e11b_0_937: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1524" name="Google Shape;1524;g311e7b6e11b_0_937: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5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531" name="Shape 1531"/>
        <p:cNvGrpSpPr/>
        <p:nvPr/>
      </p:nvGrpSpPr>
      <p:grpSpPr>
        <a:xfrm>
          <a:off x="0" y="0"/>
          <a:ext cx="0" cy="0"/>
          <a:chOff x="0" y="0"/>
          <a:chExt cx="0" cy="0"/>
        </a:xfrm>
      </p:grpSpPr>
      <p:sp>
        <p:nvSpPr>
          <p:cNvPr id="1532" name="Google Shape;1532;g311e7b6e11b_0_945: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
        <p:nvSpPr>
          <p:cNvPr id="1533" name="Google Shape;1533;g311e7b6e11b_0_945: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Tree>
  </p:cSld>
  <p:clrMapOvr>
    <a:masterClrMapping/>
  </p:clrMapOvr>
</p:notes>
</file>

<file path=ppt/notesSlides/notesSlide5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541" name="Shape 1541"/>
        <p:cNvGrpSpPr/>
        <p:nvPr/>
      </p:nvGrpSpPr>
      <p:grpSpPr>
        <a:xfrm>
          <a:off x="0" y="0"/>
          <a:ext cx="0" cy="0"/>
          <a:chOff x="0" y="0"/>
          <a:chExt cx="0" cy="0"/>
        </a:xfrm>
      </p:grpSpPr>
      <p:sp>
        <p:nvSpPr>
          <p:cNvPr id="1542" name="Google Shape;1542;g311e7b6e11b_0_954: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1543" name="Google Shape;1543;g311e7b6e11b_0_954: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5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551" name="Shape 1551"/>
        <p:cNvGrpSpPr/>
        <p:nvPr/>
      </p:nvGrpSpPr>
      <p:grpSpPr>
        <a:xfrm>
          <a:off x="0" y="0"/>
          <a:ext cx="0" cy="0"/>
          <a:chOff x="0" y="0"/>
          <a:chExt cx="0" cy="0"/>
        </a:xfrm>
      </p:grpSpPr>
      <p:sp>
        <p:nvSpPr>
          <p:cNvPr id="1552" name="Google Shape;1552;g311e7b6e11b_0_963: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1553" name="Google Shape;1553;g311e7b6e11b_0_963: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5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561" name="Shape 1561"/>
        <p:cNvGrpSpPr/>
        <p:nvPr/>
      </p:nvGrpSpPr>
      <p:grpSpPr>
        <a:xfrm>
          <a:off x="0" y="0"/>
          <a:ext cx="0" cy="0"/>
          <a:chOff x="0" y="0"/>
          <a:chExt cx="0" cy="0"/>
        </a:xfrm>
      </p:grpSpPr>
      <p:sp>
        <p:nvSpPr>
          <p:cNvPr id="1562" name="Google Shape;1562;g311e7b6e11b_0_972: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1563" name="Google Shape;1563;g311e7b6e11b_0_972: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5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568" name="Shape 1568"/>
        <p:cNvGrpSpPr/>
        <p:nvPr/>
      </p:nvGrpSpPr>
      <p:grpSpPr>
        <a:xfrm>
          <a:off x="0" y="0"/>
          <a:ext cx="0" cy="0"/>
          <a:chOff x="0" y="0"/>
          <a:chExt cx="0" cy="0"/>
        </a:xfrm>
      </p:grpSpPr>
      <p:sp>
        <p:nvSpPr>
          <p:cNvPr id="1569" name="Google Shape;1569;g311e7b6e11b_0_978: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1570" name="Google Shape;1570;g311e7b6e11b_0_978: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55" name="Shape 355"/>
        <p:cNvGrpSpPr/>
        <p:nvPr/>
      </p:nvGrpSpPr>
      <p:grpSpPr>
        <a:xfrm>
          <a:off x="0" y="0"/>
          <a:ext cx="0" cy="0"/>
          <a:chOff x="0" y="0"/>
          <a:chExt cx="0" cy="0"/>
        </a:xfrm>
      </p:grpSpPr>
      <p:sp>
        <p:nvSpPr>
          <p:cNvPr id="356" name="Google Shape;356;g311d5cb9a0a_0_108:notes"/>
          <p:cNvSpPr/>
          <p:nvPr>
            <p:ph idx="2" type="sldImg"/>
          </p:nvPr>
        </p:nvSpPr>
        <p:spPr>
          <a:xfrm>
            <a:off x="381001" y="685800"/>
            <a:ext cx="6096000" cy="3429000"/>
          </a:xfrm>
          <a:custGeom>
            <a:rect b="b" l="l" r="r" t="t"/>
            <a:pathLst>
              <a:path extrusionOk="0" h="120000" w="120000">
                <a:moveTo>
                  <a:pt x="0" y="0"/>
                </a:moveTo>
                <a:lnTo>
                  <a:pt x="120000" y="0"/>
                </a:lnTo>
                <a:lnTo>
                  <a:pt x="120000" y="120000"/>
                </a:lnTo>
                <a:lnTo>
                  <a:pt x="0" y="120000"/>
                </a:lnTo>
                <a:close/>
              </a:path>
            </a:pathLst>
          </a:custGeom>
          <a:noFill/>
          <a:ln>
            <a:noFill/>
          </a:ln>
        </p:spPr>
      </p:sp>
      <p:sp>
        <p:nvSpPr>
          <p:cNvPr id="357" name="Google Shape;357;g311d5cb9a0a_0_108:notes"/>
          <p:cNvSpPr txBox="1"/>
          <p:nvPr>
            <p:ph idx="1" type="body"/>
          </p:nvPr>
        </p:nvSpPr>
        <p:spPr>
          <a:xfrm>
            <a:off x="914400" y="4343400"/>
            <a:ext cx="5029200" cy="4114800"/>
          </a:xfrm>
          <a:prstGeom prst="rect">
            <a:avLst/>
          </a:prstGeom>
          <a:noFill/>
          <a:ln>
            <a:noFill/>
          </a:ln>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Tree>
  </p:cSld>
  <p:clrMapOvr>
    <a:masterClrMapping/>
  </p:clrMapOvr>
</p:notes>
</file>

<file path=ppt/notesSlides/notesSlide6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575" name="Shape 1575"/>
        <p:cNvGrpSpPr/>
        <p:nvPr/>
      </p:nvGrpSpPr>
      <p:grpSpPr>
        <a:xfrm>
          <a:off x="0" y="0"/>
          <a:ext cx="0" cy="0"/>
          <a:chOff x="0" y="0"/>
          <a:chExt cx="0" cy="0"/>
        </a:xfrm>
      </p:grpSpPr>
      <p:sp>
        <p:nvSpPr>
          <p:cNvPr id="1576" name="Google Shape;1576;g311e7b6e11b_0_984: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1577" name="Google Shape;1577;g311e7b6e11b_0_984: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6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584" name="Shape 1584"/>
        <p:cNvGrpSpPr/>
        <p:nvPr/>
      </p:nvGrpSpPr>
      <p:grpSpPr>
        <a:xfrm>
          <a:off x="0" y="0"/>
          <a:ext cx="0" cy="0"/>
          <a:chOff x="0" y="0"/>
          <a:chExt cx="0" cy="0"/>
        </a:xfrm>
      </p:grpSpPr>
      <p:sp>
        <p:nvSpPr>
          <p:cNvPr id="1585" name="Google Shape;1585;g311e7b6e11b_0_992: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1586" name="Google Shape;1586;g311e7b6e11b_0_992: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6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591" name="Shape 1591"/>
        <p:cNvGrpSpPr/>
        <p:nvPr/>
      </p:nvGrpSpPr>
      <p:grpSpPr>
        <a:xfrm>
          <a:off x="0" y="0"/>
          <a:ext cx="0" cy="0"/>
          <a:chOff x="0" y="0"/>
          <a:chExt cx="0" cy="0"/>
        </a:xfrm>
      </p:grpSpPr>
      <p:sp>
        <p:nvSpPr>
          <p:cNvPr id="1592" name="Google Shape;1592;g311e7b6e11b_0_998: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1593" name="Google Shape;1593;g311e7b6e11b_0_998: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6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598" name="Shape 1598"/>
        <p:cNvGrpSpPr/>
        <p:nvPr/>
      </p:nvGrpSpPr>
      <p:grpSpPr>
        <a:xfrm>
          <a:off x="0" y="0"/>
          <a:ext cx="0" cy="0"/>
          <a:chOff x="0" y="0"/>
          <a:chExt cx="0" cy="0"/>
        </a:xfrm>
      </p:grpSpPr>
      <p:sp>
        <p:nvSpPr>
          <p:cNvPr id="1599" name="Google Shape;1599;g311e7b6e11b_0_1004: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1600" name="Google Shape;1600;g311e7b6e11b_0_1004: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6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608" name="Shape 1608"/>
        <p:cNvGrpSpPr/>
        <p:nvPr/>
      </p:nvGrpSpPr>
      <p:grpSpPr>
        <a:xfrm>
          <a:off x="0" y="0"/>
          <a:ext cx="0" cy="0"/>
          <a:chOff x="0" y="0"/>
          <a:chExt cx="0" cy="0"/>
        </a:xfrm>
      </p:grpSpPr>
      <p:sp>
        <p:nvSpPr>
          <p:cNvPr id="1609" name="Google Shape;1609;g311e7b6e11b_0_1013: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1610" name="Google Shape;1610;g311e7b6e11b_0_1013: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6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618" name="Shape 1618"/>
        <p:cNvGrpSpPr/>
        <p:nvPr/>
      </p:nvGrpSpPr>
      <p:grpSpPr>
        <a:xfrm>
          <a:off x="0" y="0"/>
          <a:ext cx="0" cy="0"/>
          <a:chOff x="0" y="0"/>
          <a:chExt cx="0" cy="0"/>
        </a:xfrm>
      </p:grpSpPr>
      <p:sp>
        <p:nvSpPr>
          <p:cNvPr id="1619" name="Google Shape;1619;g311e7b6e11b_0_1022: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1620" name="Google Shape;1620;g311e7b6e11b_0_1022: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6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628" name="Shape 1628"/>
        <p:cNvGrpSpPr/>
        <p:nvPr/>
      </p:nvGrpSpPr>
      <p:grpSpPr>
        <a:xfrm>
          <a:off x="0" y="0"/>
          <a:ext cx="0" cy="0"/>
          <a:chOff x="0" y="0"/>
          <a:chExt cx="0" cy="0"/>
        </a:xfrm>
      </p:grpSpPr>
      <p:sp>
        <p:nvSpPr>
          <p:cNvPr id="1629" name="Google Shape;1629;g311e7b6e11b_0_1031: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1630" name="Google Shape;1630;g311e7b6e11b_0_1031: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6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635" name="Shape 1635"/>
        <p:cNvGrpSpPr/>
        <p:nvPr/>
      </p:nvGrpSpPr>
      <p:grpSpPr>
        <a:xfrm>
          <a:off x="0" y="0"/>
          <a:ext cx="0" cy="0"/>
          <a:chOff x="0" y="0"/>
          <a:chExt cx="0" cy="0"/>
        </a:xfrm>
      </p:grpSpPr>
      <p:sp>
        <p:nvSpPr>
          <p:cNvPr id="1636" name="Google Shape;1636;g311e7b6e11b_0_1037: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1637" name="Google Shape;1637;g311e7b6e11b_0_1037: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6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645" name="Shape 1645"/>
        <p:cNvGrpSpPr/>
        <p:nvPr/>
      </p:nvGrpSpPr>
      <p:grpSpPr>
        <a:xfrm>
          <a:off x="0" y="0"/>
          <a:ext cx="0" cy="0"/>
          <a:chOff x="0" y="0"/>
          <a:chExt cx="0" cy="0"/>
        </a:xfrm>
      </p:grpSpPr>
      <p:sp>
        <p:nvSpPr>
          <p:cNvPr id="1646" name="Google Shape;1646;g311e7b6e11b_0_154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
        <p:nvSpPr>
          <p:cNvPr id="1647" name="Google Shape;1647;g311e7b6e11b_0_1548:notes"/>
          <p:cNvSpPr/>
          <p:nvPr>
            <p:ph idx="2" type="sldImg"/>
          </p:nvPr>
        </p:nvSpPr>
        <p:spPr>
          <a:xfrm>
            <a:off x="1143225" y="685800"/>
            <a:ext cx="4572300" cy="34293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6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652" name="Shape 1652"/>
        <p:cNvGrpSpPr/>
        <p:nvPr/>
      </p:nvGrpSpPr>
      <p:grpSpPr>
        <a:xfrm>
          <a:off x="0" y="0"/>
          <a:ext cx="0" cy="0"/>
          <a:chOff x="0" y="0"/>
          <a:chExt cx="0" cy="0"/>
        </a:xfrm>
      </p:grpSpPr>
      <p:sp>
        <p:nvSpPr>
          <p:cNvPr id="1653" name="Google Shape;1653;g311e7b6e11b_0_155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
        <p:nvSpPr>
          <p:cNvPr id="1654" name="Google Shape;1654;g311e7b6e11b_0_1554:notes"/>
          <p:cNvSpPr/>
          <p:nvPr>
            <p:ph idx="2" type="sldImg"/>
          </p:nvPr>
        </p:nvSpPr>
        <p:spPr>
          <a:xfrm>
            <a:off x="1143225" y="685800"/>
            <a:ext cx="4572300" cy="34293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24" name="Shape 524"/>
        <p:cNvGrpSpPr/>
        <p:nvPr/>
      </p:nvGrpSpPr>
      <p:grpSpPr>
        <a:xfrm>
          <a:off x="0" y="0"/>
          <a:ext cx="0" cy="0"/>
          <a:chOff x="0" y="0"/>
          <a:chExt cx="0" cy="0"/>
        </a:xfrm>
      </p:grpSpPr>
      <p:sp>
        <p:nvSpPr>
          <p:cNvPr id="525" name="Google Shape;525;g311d5cb9a0a_0_276:notes"/>
          <p:cNvSpPr/>
          <p:nvPr>
            <p:ph idx="2" type="sldImg"/>
          </p:nvPr>
        </p:nvSpPr>
        <p:spPr>
          <a:xfrm>
            <a:off x="381001" y="685800"/>
            <a:ext cx="6096000" cy="3429000"/>
          </a:xfrm>
          <a:custGeom>
            <a:rect b="b" l="l" r="r" t="t"/>
            <a:pathLst>
              <a:path extrusionOk="0" h="120000" w="120000">
                <a:moveTo>
                  <a:pt x="0" y="0"/>
                </a:moveTo>
                <a:lnTo>
                  <a:pt x="120000" y="0"/>
                </a:lnTo>
                <a:lnTo>
                  <a:pt x="120000" y="120000"/>
                </a:lnTo>
                <a:lnTo>
                  <a:pt x="0" y="120000"/>
                </a:lnTo>
                <a:close/>
              </a:path>
            </a:pathLst>
          </a:custGeom>
          <a:noFill/>
          <a:ln>
            <a:noFill/>
          </a:ln>
        </p:spPr>
      </p:sp>
      <p:sp>
        <p:nvSpPr>
          <p:cNvPr id="526" name="Google Shape;526;g311d5cb9a0a_0_276:notes"/>
          <p:cNvSpPr txBox="1"/>
          <p:nvPr>
            <p:ph idx="1" type="body"/>
          </p:nvPr>
        </p:nvSpPr>
        <p:spPr>
          <a:xfrm>
            <a:off x="914400" y="4343400"/>
            <a:ext cx="5029200" cy="4114800"/>
          </a:xfrm>
          <a:prstGeom prst="rect">
            <a:avLst/>
          </a:prstGeom>
          <a:noFill/>
          <a:ln>
            <a:noFill/>
          </a:ln>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Tree>
  </p:cSld>
  <p:clrMapOvr>
    <a:masterClrMapping/>
  </p:clrMapOvr>
</p:notes>
</file>

<file path=ppt/notesSlides/notesSlide7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659" name="Shape 1659"/>
        <p:cNvGrpSpPr/>
        <p:nvPr/>
      </p:nvGrpSpPr>
      <p:grpSpPr>
        <a:xfrm>
          <a:off x="0" y="0"/>
          <a:ext cx="0" cy="0"/>
          <a:chOff x="0" y="0"/>
          <a:chExt cx="0" cy="0"/>
        </a:xfrm>
      </p:grpSpPr>
      <p:sp>
        <p:nvSpPr>
          <p:cNvPr id="1660" name="Google Shape;1660;g311e7b6e11b_0_156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
        <p:nvSpPr>
          <p:cNvPr id="1661" name="Google Shape;1661;g311e7b6e11b_0_1560:notes"/>
          <p:cNvSpPr/>
          <p:nvPr>
            <p:ph idx="2" type="sldImg"/>
          </p:nvPr>
        </p:nvSpPr>
        <p:spPr>
          <a:xfrm>
            <a:off x="1143225" y="685800"/>
            <a:ext cx="4572300" cy="34293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7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680" name="Shape 1680"/>
        <p:cNvGrpSpPr/>
        <p:nvPr/>
      </p:nvGrpSpPr>
      <p:grpSpPr>
        <a:xfrm>
          <a:off x="0" y="0"/>
          <a:ext cx="0" cy="0"/>
          <a:chOff x="0" y="0"/>
          <a:chExt cx="0" cy="0"/>
        </a:xfrm>
      </p:grpSpPr>
      <p:sp>
        <p:nvSpPr>
          <p:cNvPr id="1681" name="Google Shape;1681;g311e7b6e11b_0_158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
        <p:nvSpPr>
          <p:cNvPr id="1682" name="Google Shape;1682;g311e7b6e11b_0_1580:notes"/>
          <p:cNvSpPr/>
          <p:nvPr>
            <p:ph idx="2" type="sldImg"/>
          </p:nvPr>
        </p:nvSpPr>
        <p:spPr>
          <a:xfrm>
            <a:off x="1143225" y="685800"/>
            <a:ext cx="4572300" cy="34293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7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721" name="Shape 1721"/>
        <p:cNvGrpSpPr/>
        <p:nvPr/>
      </p:nvGrpSpPr>
      <p:grpSpPr>
        <a:xfrm>
          <a:off x="0" y="0"/>
          <a:ext cx="0" cy="0"/>
          <a:chOff x="0" y="0"/>
          <a:chExt cx="0" cy="0"/>
        </a:xfrm>
      </p:grpSpPr>
      <p:sp>
        <p:nvSpPr>
          <p:cNvPr id="1722" name="Google Shape;1722;g311e7b6e11b_0_162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
        <p:nvSpPr>
          <p:cNvPr id="1723" name="Google Shape;1723;g311e7b6e11b_0_1620:notes"/>
          <p:cNvSpPr/>
          <p:nvPr>
            <p:ph idx="2" type="sldImg"/>
          </p:nvPr>
        </p:nvSpPr>
        <p:spPr>
          <a:xfrm>
            <a:off x="1143225" y="685800"/>
            <a:ext cx="4572300" cy="34293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7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770" name="Shape 1770"/>
        <p:cNvGrpSpPr/>
        <p:nvPr/>
      </p:nvGrpSpPr>
      <p:grpSpPr>
        <a:xfrm>
          <a:off x="0" y="0"/>
          <a:ext cx="0" cy="0"/>
          <a:chOff x="0" y="0"/>
          <a:chExt cx="0" cy="0"/>
        </a:xfrm>
      </p:grpSpPr>
      <p:sp>
        <p:nvSpPr>
          <p:cNvPr id="1771" name="Google Shape;1771;g311e7b6e11b_0_166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
        <p:nvSpPr>
          <p:cNvPr id="1772" name="Google Shape;1772;g311e7b6e11b_0_1668:notes"/>
          <p:cNvSpPr/>
          <p:nvPr>
            <p:ph idx="2" type="sldImg"/>
          </p:nvPr>
        </p:nvSpPr>
        <p:spPr>
          <a:xfrm>
            <a:off x="1143225" y="685800"/>
            <a:ext cx="4572300" cy="34293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7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807" name="Shape 1807"/>
        <p:cNvGrpSpPr/>
        <p:nvPr/>
      </p:nvGrpSpPr>
      <p:grpSpPr>
        <a:xfrm>
          <a:off x="0" y="0"/>
          <a:ext cx="0" cy="0"/>
          <a:chOff x="0" y="0"/>
          <a:chExt cx="0" cy="0"/>
        </a:xfrm>
      </p:grpSpPr>
      <p:sp>
        <p:nvSpPr>
          <p:cNvPr id="1808" name="Google Shape;1808;g311e7b6e11b_0_170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
        <p:nvSpPr>
          <p:cNvPr id="1809" name="Google Shape;1809;g311e7b6e11b_0_1704:notes"/>
          <p:cNvSpPr/>
          <p:nvPr>
            <p:ph idx="2" type="sldImg"/>
          </p:nvPr>
        </p:nvSpPr>
        <p:spPr>
          <a:xfrm>
            <a:off x="1143225" y="685800"/>
            <a:ext cx="4572300" cy="34293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7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841" name="Shape 1841"/>
        <p:cNvGrpSpPr/>
        <p:nvPr/>
      </p:nvGrpSpPr>
      <p:grpSpPr>
        <a:xfrm>
          <a:off x="0" y="0"/>
          <a:ext cx="0" cy="0"/>
          <a:chOff x="0" y="0"/>
          <a:chExt cx="0" cy="0"/>
        </a:xfrm>
      </p:grpSpPr>
      <p:sp>
        <p:nvSpPr>
          <p:cNvPr id="1842" name="Google Shape;1842;g311e7b6e11b_0_173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
        <p:nvSpPr>
          <p:cNvPr id="1843" name="Google Shape;1843;g311e7b6e11b_0_1737:notes"/>
          <p:cNvSpPr/>
          <p:nvPr>
            <p:ph idx="2" type="sldImg"/>
          </p:nvPr>
        </p:nvSpPr>
        <p:spPr>
          <a:xfrm>
            <a:off x="1143225" y="685800"/>
            <a:ext cx="4572300" cy="34293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7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881" name="Shape 1881"/>
        <p:cNvGrpSpPr/>
        <p:nvPr/>
      </p:nvGrpSpPr>
      <p:grpSpPr>
        <a:xfrm>
          <a:off x="0" y="0"/>
          <a:ext cx="0" cy="0"/>
          <a:chOff x="0" y="0"/>
          <a:chExt cx="0" cy="0"/>
        </a:xfrm>
      </p:grpSpPr>
      <p:sp>
        <p:nvSpPr>
          <p:cNvPr id="1882" name="Google Shape;1882;g311e7b6e11b_0_177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
        <p:nvSpPr>
          <p:cNvPr id="1883" name="Google Shape;1883;g311e7b6e11b_0_1776:notes"/>
          <p:cNvSpPr/>
          <p:nvPr>
            <p:ph idx="2" type="sldImg"/>
          </p:nvPr>
        </p:nvSpPr>
        <p:spPr>
          <a:xfrm>
            <a:off x="1143225" y="685800"/>
            <a:ext cx="4572300" cy="34293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7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920" name="Shape 1920"/>
        <p:cNvGrpSpPr/>
        <p:nvPr/>
      </p:nvGrpSpPr>
      <p:grpSpPr>
        <a:xfrm>
          <a:off x="0" y="0"/>
          <a:ext cx="0" cy="0"/>
          <a:chOff x="0" y="0"/>
          <a:chExt cx="0" cy="0"/>
        </a:xfrm>
      </p:grpSpPr>
      <p:sp>
        <p:nvSpPr>
          <p:cNvPr id="1921" name="Google Shape;1921;g311e7b6e11b_0_181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
        <p:nvSpPr>
          <p:cNvPr id="1922" name="Google Shape;1922;g311e7b6e11b_0_1814:notes"/>
          <p:cNvSpPr/>
          <p:nvPr>
            <p:ph idx="2" type="sldImg"/>
          </p:nvPr>
        </p:nvSpPr>
        <p:spPr>
          <a:xfrm>
            <a:off x="1143225" y="685800"/>
            <a:ext cx="4572300" cy="34293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7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943" name="Shape 1943"/>
        <p:cNvGrpSpPr/>
        <p:nvPr/>
      </p:nvGrpSpPr>
      <p:grpSpPr>
        <a:xfrm>
          <a:off x="0" y="0"/>
          <a:ext cx="0" cy="0"/>
          <a:chOff x="0" y="0"/>
          <a:chExt cx="0" cy="0"/>
        </a:xfrm>
      </p:grpSpPr>
      <p:sp>
        <p:nvSpPr>
          <p:cNvPr id="1944" name="Google Shape;1944;g311e7b6e11b_0_183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
        <p:nvSpPr>
          <p:cNvPr id="1945" name="Google Shape;1945;g311e7b6e11b_0_1836:notes"/>
          <p:cNvSpPr/>
          <p:nvPr>
            <p:ph idx="2" type="sldImg"/>
          </p:nvPr>
        </p:nvSpPr>
        <p:spPr>
          <a:xfrm>
            <a:off x="1143225" y="685800"/>
            <a:ext cx="4572300" cy="34293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93" name="Shape 593"/>
        <p:cNvGrpSpPr/>
        <p:nvPr/>
      </p:nvGrpSpPr>
      <p:grpSpPr>
        <a:xfrm>
          <a:off x="0" y="0"/>
          <a:ext cx="0" cy="0"/>
          <a:chOff x="0" y="0"/>
          <a:chExt cx="0" cy="0"/>
        </a:xfrm>
      </p:grpSpPr>
      <p:sp>
        <p:nvSpPr>
          <p:cNvPr id="594" name="Google Shape;594;g311d5cb9a0a_0_344:notes"/>
          <p:cNvSpPr/>
          <p:nvPr>
            <p:ph idx="2" type="sldImg"/>
          </p:nvPr>
        </p:nvSpPr>
        <p:spPr>
          <a:xfrm>
            <a:off x="381001" y="685800"/>
            <a:ext cx="6096000" cy="3429000"/>
          </a:xfrm>
          <a:custGeom>
            <a:rect b="b" l="l" r="r" t="t"/>
            <a:pathLst>
              <a:path extrusionOk="0" h="120000" w="120000">
                <a:moveTo>
                  <a:pt x="0" y="0"/>
                </a:moveTo>
                <a:lnTo>
                  <a:pt x="120000" y="0"/>
                </a:lnTo>
                <a:lnTo>
                  <a:pt x="120000" y="120000"/>
                </a:lnTo>
                <a:lnTo>
                  <a:pt x="0" y="120000"/>
                </a:lnTo>
                <a:close/>
              </a:path>
            </a:pathLst>
          </a:custGeom>
          <a:noFill/>
          <a:ln>
            <a:noFill/>
          </a:ln>
        </p:spPr>
      </p:sp>
      <p:sp>
        <p:nvSpPr>
          <p:cNvPr id="595" name="Google Shape;595;g311d5cb9a0a_0_344:notes"/>
          <p:cNvSpPr txBox="1"/>
          <p:nvPr>
            <p:ph idx="1" type="body"/>
          </p:nvPr>
        </p:nvSpPr>
        <p:spPr>
          <a:xfrm>
            <a:off x="914400" y="4343400"/>
            <a:ext cx="5029200" cy="4114800"/>
          </a:xfrm>
          <a:prstGeom prst="rect">
            <a:avLst/>
          </a:prstGeom>
          <a:noFill/>
          <a:ln>
            <a:noFill/>
          </a:ln>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88" name="Shape 688"/>
        <p:cNvGrpSpPr/>
        <p:nvPr/>
      </p:nvGrpSpPr>
      <p:grpSpPr>
        <a:xfrm>
          <a:off x="0" y="0"/>
          <a:ext cx="0" cy="0"/>
          <a:chOff x="0" y="0"/>
          <a:chExt cx="0" cy="0"/>
        </a:xfrm>
      </p:grpSpPr>
      <p:sp>
        <p:nvSpPr>
          <p:cNvPr id="689" name="Google Shape;689;g311d5cb9a0a_0_438:notes"/>
          <p:cNvSpPr/>
          <p:nvPr>
            <p:ph idx="2" type="sldImg"/>
          </p:nvPr>
        </p:nvSpPr>
        <p:spPr>
          <a:xfrm>
            <a:off x="381001" y="685800"/>
            <a:ext cx="6096000" cy="3429000"/>
          </a:xfrm>
          <a:custGeom>
            <a:rect b="b" l="l" r="r" t="t"/>
            <a:pathLst>
              <a:path extrusionOk="0" h="120000" w="120000">
                <a:moveTo>
                  <a:pt x="0" y="0"/>
                </a:moveTo>
                <a:lnTo>
                  <a:pt x="120000" y="0"/>
                </a:lnTo>
                <a:lnTo>
                  <a:pt x="120000" y="120000"/>
                </a:lnTo>
                <a:lnTo>
                  <a:pt x="0" y="120000"/>
                </a:lnTo>
                <a:close/>
              </a:path>
            </a:pathLst>
          </a:custGeom>
          <a:noFill/>
          <a:ln>
            <a:noFill/>
          </a:ln>
        </p:spPr>
      </p:sp>
      <p:sp>
        <p:nvSpPr>
          <p:cNvPr id="690" name="Google Shape;690;g311d5cb9a0a_0_438:notes"/>
          <p:cNvSpPr txBox="1"/>
          <p:nvPr>
            <p:ph idx="1" type="body"/>
          </p:nvPr>
        </p:nvSpPr>
        <p:spPr>
          <a:xfrm>
            <a:off x="914400" y="4343400"/>
            <a:ext cx="5029200" cy="4114800"/>
          </a:xfrm>
          <a:prstGeom prst="rect">
            <a:avLst/>
          </a:prstGeom>
          <a:noFill/>
          <a:ln>
            <a:noFill/>
          </a:ln>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12.png"/><Relationship Id="rId3" Type="http://schemas.openxmlformats.org/officeDocument/2006/relationships/image" Target="../media/image2.png"/><Relationship Id="rId4" Type="http://schemas.openxmlformats.org/officeDocument/2006/relationships/image" Target="../media/image1.png"/></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12.png"/><Relationship Id="rId3" Type="http://schemas.openxmlformats.org/officeDocument/2006/relationships/image" Target="../media/image1.png"/><Relationship Id="rId4" Type="http://schemas.openxmlformats.org/officeDocument/2006/relationships/hyperlink" Target="https://www.linkedin.com/company/build-change/" TargetMode="External"/><Relationship Id="rId9" Type="http://schemas.openxmlformats.org/officeDocument/2006/relationships/image" Target="../media/image5.png"/><Relationship Id="rId5" Type="http://schemas.openxmlformats.org/officeDocument/2006/relationships/image" Target="../media/image7.png"/><Relationship Id="rId6" Type="http://schemas.openxmlformats.org/officeDocument/2006/relationships/hyperlink" Target="http://www.buildchange.org" TargetMode="External"/><Relationship Id="rId7" Type="http://schemas.openxmlformats.org/officeDocument/2006/relationships/hyperlink" Target="https://x.com/buildchange" TargetMode="External"/><Relationship Id="rId8" Type="http://schemas.openxmlformats.org/officeDocument/2006/relationships/hyperlink" Target="https://www.facebook.com/BuildChange" TargetMode="Externa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9.png"/></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12.png"/><Relationship Id="rId3" Type="http://schemas.openxmlformats.org/officeDocument/2006/relationships/image" Target="../media/image1.png"/><Relationship Id="rId4" Type="http://schemas.openxmlformats.org/officeDocument/2006/relationships/image" Target="../media/image5.png"/></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8.png"/></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8.png"/></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8.png"/></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24.jpg"/><Relationship Id="rId3" Type="http://schemas.openxmlformats.org/officeDocument/2006/relationships/image" Target="../media/image16.png"/></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En blanco" type="blank">
  <p:cSld name="BLANK">
    <p:spTree>
      <p:nvGrpSpPr>
        <p:cNvPr id="11" name="Shape 11"/>
        <p:cNvGrpSpPr/>
        <p:nvPr/>
      </p:nvGrpSpPr>
      <p:grpSpPr>
        <a:xfrm>
          <a:off x="0" y="0"/>
          <a:ext cx="0" cy="0"/>
          <a:chOff x="0" y="0"/>
          <a:chExt cx="0" cy="0"/>
        </a:xfrm>
      </p:grpSpPr>
      <p:sp>
        <p:nvSpPr>
          <p:cNvPr id="12" name="Google Shape;12;p3"/>
          <p:cNvSpPr txBox="1"/>
          <p:nvPr>
            <p:ph idx="10" type="dt"/>
          </p:nvPr>
        </p:nvSpPr>
        <p:spPr>
          <a:xfrm>
            <a:off x="838200" y="6356350"/>
            <a:ext cx="2743200" cy="365125"/>
          </a:xfrm>
          <a:prstGeom prst="rect">
            <a:avLst/>
          </a:prstGeom>
          <a:noFill/>
          <a:ln>
            <a:noFill/>
          </a:ln>
        </p:spPr>
        <p:txBody>
          <a:bodyPr anchorCtr="0" anchor="ctr" bIns="45700" lIns="91425" spcFirstLastPara="1" rIns="91425" wrap="square" tIns="4570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13" name="Google Shape;13;p3"/>
          <p:cNvSpPr txBox="1"/>
          <p:nvPr>
            <p:ph idx="11" type="ftr"/>
          </p:nvPr>
        </p:nvSpPr>
        <p:spPr>
          <a:xfrm>
            <a:off x="4038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14" name="Google Shape;14;p3"/>
          <p:cNvSpPr txBox="1"/>
          <p:nvPr>
            <p:ph idx="12" type="sldNum"/>
          </p:nvPr>
        </p:nvSpPr>
        <p:spPr>
          <a:xfrm>
            <a:off x="8610600" y="6356350"/>
            <a:ext cx="2743200" cy="365125"/>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a:lvl1pPr>
            <a:lvl2pPr indent="0" lvl="1" marL="0" algn="r">
              <a:spcBef>
                <a:spcPts val="0"/>
              </a:spcBef>
              <a:buNone/>
              <a:defRPr/>
            </a:lvl2pPr>
            <a:lvl3pPr indent="0" lvl="2" marL="0" algn="r">
              <a:spcBef>
                <a:spcPts val="0"/>
              </a:spcBef>
              <a:buNone/>
              <a:defRPr/>
            </a:lvl3pPr>
            <a:lvl4pPr indent="0" lvl="3" marL="0" algn="r">
              <a:spcBef>
                <a:spcPts val="0"/>
              </a:spcBef>
              <a:buNone/>
              <a:defRPr/>
            </a:lvl4pPr>
            <a:lvl5pPr indent="0" lvl="4" marL="0" algn="r">
              <a:spcBef>
                <a:spcPts val="0"/>
              </a:spcBef>
              <a:buNone/>
              <a:defRPr/>
            </a:lvl5pPr>
            <a:lvl6pPr indent="0" lvl="5" marL="0" algn="r">
              <a:spcBef>
                <a:spcPts val="0"/>
              </a:spcBef>
              <a:buNone/>
              <a:defRPr/>
            </a:lvl6pPr>
            <a:lvl7pPr indent="0" lvl="6" marL="0" algn="r">
              <a:spcBef>
                <a:spcPts val="0"/>
              </a:spcBef>
              <a:buNone/>
              <a:defRPr/>
            </a:lvl7pPr>
            <a:lvl8pPr indent="0" lvl="7" marL="0" algn="r">
              <a:spcBef>
                <a:spcPts val="0"/>
              </a:spcBef>
              <a:buNone/>
              <a:defRPr/>
            </a:lvl8pPr>
            <a:lvl9pPr indent="0" lvl="8" marL="0" algn="r">
              <a:spcBef>
                <a:spcPts val="0"/>
              </a:spcBef>
              <a:buNone/>
              <a:defRPr/>
            </a:lvl9pPr>
          </a:lstStyle>
          <a:p>
            <a:pPr indent="0" lvl="0" marL="0" rtl="0" algn="r">
              <a:spcBef>
                <a:spcPts val="0"/>
              </a:spcBef>
              <a:spcAft>
                <a:spcPts val="0"/>
              </a:spcAft>
              <a:buNone/>
            </a:pPr>
            <a:fld id="{00000000-1234-1234-1234-123412341234}" type="slidenum">
              <a:rPr lang="es-PE"/>
              <a:t>‹#›</a:t>
            </a:fld>
            <a:endParaRPr/>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ítulo y texto vertical" type="vertTx">
  <p:cSld name="VERTICAL_TEXT">
    <p:spTree>
      <p:nvGrpSpPr>
        <p:cNvPr id="68" name="Shape 68"/>
        <p:cNvGrpSpPr/>
        <p:nvPr/>
      </p:nvGrpSpPr>
      <p:grpSpPr>
        <a:xfrm>
          <a:off x="0" y="0"/>
          <a:ext cx="0" cy="0"/>
          <a:chOff x="0" y="0"/>
          <a:chExt cx="0" cy="0"/>
        </a:xfrm>
      </p:grpSpPr>
      <p:sp>
        <p:nvSpPr>
          <p:cNvPr id="69" name="Google Shape;69;p12"/>
          <p:cNvSpPr txBox="1"/>
          <p:nvPr>
            <p:ph type="title"/>
          </p:nvPr>
        </p:nvSpPr>
        <p:spPr>
          <a:xfrm>
            <a:off x="838200" y="365125"/>
            <a:ext cx="10515600" cy="1325563"/>
          </a:xfrm>
          <a:prstGeom prst="rect">
            <a:avLst/>
          </a:prstGeom>
          <a:noFill/>
          <a:ln>
            <a:noFill/>
          </a:ln>
        </p:spPr>
        <p:txBody>
          <a:bodyPr anchorCtr="0" anchor="ctr" bIns="45700" lIns="91425" spcFirstLastPara="1" rIns="91425" wrap="square" tIns="45700">
            <a:normAutofit/>
          </a:bodyPr>
          <a:lstStyle>
            <a:lvl1pPr lvl="0" algn="l">
              <a:lnSpc>
                <a:spcPct val="90000"/>
              </a:lnSpc>
              <a:spcBef>
                <a:spcPts val="0"/>
              </a:spcBef>
              <a:spcAft>
                <a:spcPts val="0"/>
              </a:spcAft>
              <a:buClr>
                <a:schemeClr val="dk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70" name="Google Shape;70;p12"/>
          <p:cNvSpPr txBox="1"/>
          <p:nvPr>
            <p:ph idx="1" type="body"/>
          </p:nvPr>
        </p:nvSpPr>
        <p:spPr>
          <a:xfrm rot="5400000">
            <a:off x="3920331" y="-1256506"/>
            <a:ext cx="4351338" cy="10515600"/>
          </a:xfrm>
          <a:prstGeom prst="rect">
            <a:avLst/>
          </a:prstGeom>
          <a:noFill/>
          <a:ln>
            <a:noFill/>
          </a:ln>
        </p:spPr>
        <p:txBody>
          <a:bodyPr anchorCtr="0" anchor="t" bIns="45700" lIns="91425" spcFirstLastPara="1" rIns="91425" wrap="square" tIns="45700">
            <a:normAutofit/>
          </a:bodyPr>
          <a:lstStyle>
            <a:lvl1pPr indent="-342900" lvl="0" marL="457200" algn="l">
              <a:lnSpc>
                <a:spcPct val="90000"/>
              </a:lnSpc>
              <a:spcBef>
                <a:spcPts val="1000"/>
              </a:spcBef>
              <a:spcAft>
                <a:spcPts val="0"/>
              </a:spcAft>
              <a:buClr>
                <a:schemeClr val="dk1"/>
              </a:buClr>
              <a:buSzPts val="1800"/>
              <a:buChar char="•"/>
              <a:defRPr/>
            </a:lvl1pPr>
            <a:lvl2pPr indent="-342900" lvl="1" marL="914400" algn="l">
              <a:lnSpc>
                <a:spcPct val="90000"/>
              </a:lnSpc>
              <a:spcBef>
                <a:spcPts val="500"/>
              </a:spcBef>
              <a:spcAft>
                <a:spcPts val="0"/>
              </a:spcAft>
              <a:buClr>
                <a:schemeClr val="dk1"/>
              </a:buClr>
              <a:buSzPts val="1800"/>
              <a:buChar char="•"/>
              <a:defRPr/>
            </a:lvl2pPr>
            <a:lvl3pPr indent="-342900" lvl="2" marL="1371600" algn="l">
              <a:lnSpc>
                <a:spcPct val="90000"/>
              </a:lnSpc>
              <a:spcBef>
                <a:spcPts val="500"/>
              </a:spcBef>
              <a:spcAft>
                <a:spcPts val="0"/>
              </a:spcAft>
              <a:buClr>
                <a:schemeClr val="dk1"/>
              </a:buClr>
              <a:buSzPts val="1800"/>
              <a:buChar char="•"/>
              <a:defRPr/>
            </a:lvl3pPr>
            <a:lvl4pPr indent="-342900" lvl="3" marL="1828800" algn="l">
              <a:lnSpc>
                <a:spcPct val="90000"/>
              </a:lnSpc>
              <a:spcBef>
                <a:spcPts val="500"/>
              </a:spcBef>
              <a:spcAft>
                <a:spcPts val="0"/>
              </a:spcAft>
              <a:buClr>
                <a:schemeClr val="dk1"/>
              </a:buClr>
              <a:buSzPts val="1800"/>
              <a:buChar char="•"/>
              <a:defRPr/>
            </a:lvl4pPr>
            <a:lvl5pPr indent="-342900" lvl="4" marL="2286000" algn="l">
              <a:lnSpc>
                <a:spcPct val="9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71" name="Google Shape;71;p12"/>
          <p:cNvSpPr txBox="1"/>
          <p:nvPr>
            <p:ph idx="10" type="dt"/>
          </p:nvPr>
        </p:nvSpPr>
        <p:spPr>
          <a:xfrm>
            <a:off x="838200" y="6356350"/>
            <a:ext cx="2743200" cy="365125"/>
          </a:xfrm>
          <a:prstGeom prst="rect">
            <a:avLst/>
          </a:prstGeom>
          <a:noFill/>
          <a:ln>
            <a:noFill/>
          </a:ln>
        </p:spPr>
        <p:txBody>
          <a:bodyPr anchorCtr="0" anchor="ctr" bIns="45700" lIns="91425" spcFirstLastPara="1" rIns="91425" wrap="square" tIns="4570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72" name="Google Shape;72;p12"/>
          <p:cNvSpPr txBox="1"/>
          <p:nvPr>
            <p:ph idx="11" type="ftr"/>
          </p:nvPr>
        </p:nvSpPr>
        <p:spPr>
          <a:xfrm>
            <a:off x="4038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73" name="Google Shape;73;p12"/>
          <p:cNvSpPr txBox="1"/>
          <p:nvPr>
            <p:ph idx="12" type="sldNum"/>
          </p:nvPr>
        </p:nvSpPr>
        <p:spPr>
          <a:xfrm>
            <a:off x="8610600" y="6356350"/>
            <a:ext cx="2743200" cy="365125"/>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a:lvl1pPr>
            <a:lvl2pPr indent="0" lvl="1" marL="0" algn="r">
              <a:spcBef>
                <a:spcPts val="0"/>
              </a:spcBef>
              <a:buNone/>
              <a:defRPr/>
            </a:lvl2pPr>
            <a:lvl3pPr indent="0" lvl="2" marL="0" algn="r">
              <a:spcBef>
                <a:spcPts val="0"/>
              </a:spcBef>
              <a:buNone/>
              <a:defRPr/>
            </a:lvl3pPr>
            <a:lvl4pPr indent="0" lvl="3" marL="0" algn="r">
              <a:spcBef>
                <a:spcPts val="0"/>
              </a:spcBef>
              <a:buNone/>
              <a:defRPr/>
            </a:lvl4pPr>
            <a:lvl5pPr indent="0" lvl="4" marL="0" algn="r">
              <a:spcBef>
                <a:spcPts val="0"/>
              </a:spcBef>
              <a:buNone/>
              <a:defRPr/>
            </a:lvl5pPr>
            <a:lvl6pPr indent="0" lvl="5" marL="0" algn="r">
              <a:spcBef>
                <a:spcPts val="0"/>
              </a:spcBef>
              <a:buNone/>
              <a:defRPr/>
            </a:lvl6pPr>
            <a:lvl7pPr indent="0" lvl="6" marL="0" algn="r">
              <a:spcBef>
                <a:spcPts val="0"/>
              </a:spcBef>
              <a:buNone/>
              <a:defRPr/>
            </a:lvl7pPr>
            <a:lvl8pPr indent="0" lvl="7" marL="0" algn="r">
              <a:spcBef>
                <a:spcPts val="0"/>
              </a:spcBef>
              <a:buNone/>
              <a:defRPr/>
            </a:lvl8pPr>
            <a:lvl9pPr indent="0" lvl="8" marL="0" algn="r">
              <a:spcBef>
                <a:spcPts val="0"/>
              </a:spcBef>
              <a:buNone/>
              <a:defRPr/>
            </a:lvl9pPr>
          </a:lstStyle>
          <a:p>
            <a:pPr indent="0" lvl="0" marL="0" rtl="0" algn="r">
              <a:spcBef>
                <a:spcPts val="0"/>
              </a:spcBef>
              <a:spcAft>
                <a:spcPts val="0"/>
              </a:spcAft>
              <a:buNone/>
            </a:pPr>
            <a:fld id="{00000000-1234-1234-1234-123412341234}" type="slidenum">
              <a:rPr lang="es-PE"/>
              <a:t>‹#›</a:t>
            </a:fld>
            <a:endParaRPr/>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ítulo vertical y texto" type="vertTitleAndTx">
  <p:cSld name="VERTICAL_TITLE_AND_VERTICAL_TEXT">
    <p:spTree>
      <p:nvGrpSpPr>
        <p:cNvPr id="74" name="Shape 74"/>
        <p:cNvGrpSpPr/>
        <p:nvPr/>
      </p:nvGrpSpPr>
      <p:grpSpPr>
        <a:xfrm>
          <a:off x="0" y="0"/>
          <a:ext cx="0" cy="0"/>
          <a:chOff x="0" y="0"/>
          <a:chExt cx="0" cy="0"/>
        </a:xfrm>
      </p:grpSpPr>
      <p:sp>
        <p:nvSpPr>
          <p:cNvPr id="75" name="Google Shape;75;p13"/>
          <p:cNvSpPr txBox="1"/>
          <p:nvPr>
            <p:ph type="title"/>
          </p:nvPr>
        </p:nvSpPr>
        <p:spPr>
          <a:xfrm rot="5400000">
            <a:off x="7133431" y="1956594"/>
            <a:ext cx="5811838" cy="2628900"/>
          </a:xfrm>
          <a:prstGeom prst="rect">
            <a:avLst/>
          </a:prstGeom>
          <a:noFill/>
          <a:ln>
            <a:noFill/>
          </a:ln>
        </p:spPr>
        <p:txBody>
          <a:bodyPr anchorCtr="0" anchor="ctr" bIns="45700" lIns="91425" spcFirstLastPara="1" rIns="91425" wrap="square" tIns="45700">
            <a:normAutofit/>
          </a:bodyPr>
          <a:lstStyle>
            <a:lvl1pPr lvl="0" algn="l">
              <a:lnSpc>
                <a:spcPct val="90000"/>
              </a:lnSpc>
              <a:spcBef>
                <a:spcPts val="0"/>
              </a:spcBef>
              <a:spcAft>
                <a:spcPts val="0"/>
              </a:spcAft>
              <a:buClr>
                <a:schemeClr val="dk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76" name="Google Shape;76;p13"/>
          <p:cNvSpPr txBox="1"/>
          <p:nvPr>
            <p:ph idx="1" type="body"/>
          </p:nvPr>
        </p:nvSpPr>
        <p:spPr>
          <a:xfrm rot="5400000">
            <a:off x="1799431" y="-596106"/>
            <a:ext cx="5811838" cy="7734300"/>
          </a:xfrm>
          <a:prstGeom prst="rect">
            <a:avLst/>
          </a:prstGeom>
          <a:noFill/>
          <a:ln>
            <a:noFill/>
          </a:ln>
        </p:spPr>
        <p:txBody>
          <a:bodyPr anchorCtr="0" anchor="t" bIns="45700" lIns="91425" spcFirstLastPara="1" rIns="91425" wrap="square" tIns="45700">
            <a:normAutofit/>
          </a:bodyPr>
          <a:lstStyle>
            <a:lvl1pPr indent="-342900" lvl="0" marL="457200" algn="l">
              <a:lnSpc>
                <a:spcPct val="90000"/>
              </a:lnSpc>
              <a:spcBef>
                <a:spcPts val="1000"/>
              </a:spcBef>
              <a:spcAft>
                <a:spcPts val="0"/>
              </a:spcAft>
              <a:buClr>
                <a:schemeClr val="dk1"/>
              </a:buClr>
              <a:buSzPts val="1800"/>
              <a:buChar char="•"/>
              <a:defRPr/>
            </a:lvl1pPr>
            <a:lvl2pPr indent="-342900" lvl="1" marL="914400" algn="l">
              <a:lnSpc>
                <a:spcPct val="90000"/>
              </a:lnSpc>
              <a:spcBef>
                <a:spcPts val="500"/>
              </a:spcBef>
              <a:spcAft>
                <a:spcPts val="0"/>
              </a:spcAft>
              <a:buClr>
                <a:schemeClr val="dk1"/>
              </a:buClr>
              <a:buSzPts val="1800"/>
              <a:buChar char="•"/>
              <a:defRPr/>
            </a:lvl2pPr>
            <a:lvl3pPr indent="-342900" lvl="2" marL="1371600" algn="l">
              <a:lnSpc>
                <a:spcPct val="90000"/>
              </a:lnSpc>
              <a:spcBef>
                <a:spcPts val="500"/>
              </a:spcBef>
              <a:spcAft>
                <a:spcPts val="0"/>
              </a:spcAft>
              <a:buClr>
                <a:schemeClr val="dk1"/>
              </a:buClr>
              <a:buSzPts val="1800"/>
              <a:buChar char="•"/>
              <a:defRPr/>
            </a:lvl3pPr>
            <a:lvl4pPr indent="-342900" lvl="3" marL="1828800" algn="l">
              <a:lnSpc>
                <a:spcPct val="90000"/>
              </a:lnSpc>
              <a:spcBef>
                <a:spcPts val="500"/>
              </a:spcBef>
              <a:spcAft>
                <a:spcPts val="0"/>
              </a:spcAft>
              <a:buClr>
                <a:schemeClr val="dk1"/>
              </a:buClr>
              <a:buSzPts val="1800"/>
              <a:buChar char="•"/>
              <a:defRPr/>
            </a:lvl4pPr>
            <a:lvl5pPr indent="-342900" lvl="4" marL="2286000" algn="l">
              <a:lnSpc>
                <a:spcPct val="9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77" name="Google Shape;77;p13"/>
          <p:cNvSpPr txBox="1"/>
          <p:nvPr>
            <p:ph idx="10" type="dt"/>
          </p:nvPr>
        </p:nvSpPr>
        <p:spPr>
          <a:xfrm>
            <a:off x="838200" y="6356350"/>
            <a:ext cx="2743200" cy="365125"/>
          </a:xfrm>
          <a:prstGeom prst="rect">
            <a:avLst/>
          </a:prstGeom>
          <a:noFill/>
          <a:ln>
            <a:noFill/>
          </a:ln>
        </p:spPr>
        <p:txBody>
          <a:bodyPr anchorCtr="0" anchor="ctr" bIns="45700" lIns="91425" spcFirstLastPara="1" rIns="91425" wrap="square" tIns="4570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78" name="Google Shape;78;p13"/>
          <p:cNvSpPr txBox="1"/>
          <p:nvPr>
            <p:ph idx="11" type="ftr"/>
          </p:nvPr>
        </p:nvSpPr>
        <p:spPr>
          <a:xfrm>
            <a:off x="4038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79" name="Google Shape;79;p13"/>
          <p:cNvSpPr txBox="1"/>
          <p:nvPr>
            <p:ph idx="12" type="sldNum"/>
          </p:nvPr>
        </p:nvSpPr>
        <p:spPr>
          <a:xfrm>
            <a:off x="8610600" y="6356350"/>
            <a:ext cx="2743200" cy="365125"/>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a:lvl1pPr>
            <a:lvl2pPr indent="0" lvl="1" marL="0" algn="r">
              <a:spcBef>
                <a:spcPts val="0"/>
              </a:spcBef>
              <a:buNone/>
              <a:defRPr/>
            </a:lvl2pPr>
            <a:lvl3pPr indent="0" lvl="2" marL="0" algn="r">
              <a:spcBef>
                <a:spcPts val="0"/>
              </a:spcBef>
              <a:buNone/>
              <a:defRPr/>
            </a:lvl3pPr>
            <a:lvl4pPr indent="0" lvl="3" marL="0" algn="r">
              <a:spcBef>
                <a:spcPts val="0"/>
              </a:spcBef>
              <a:buNone/>
              <a:defRPr/>
            </a:lvl4pPr>
            <a:lvl5pPr indent="0" lvl="4" marL="0" algn="r">
              <a:spcBef>
                <a:spcPts val="0"/>
              </a:spcBef>
              <a:buNone/>
              <a:defRPr/>
            </a:lvl5pPr>
            <a:lvl6pPr indent="0" lvl="5" marL="0" algn="r">
              <a:spcBef>
                <a:spcPts val="0"/>
              </a:spcBef>
              <a:buNone/>
              <a:defRPr/>
            </a:lvl6pPr>
            <a:lvl7pPr indent="0" lvl="6" marL="0" algn="r">
              <a:spcBef>
                <a:spcPts val="0"/>
              </a:spcBef>
              <a:buNone/>
              <a:defRPr/>
            </a:lvl7pPr>
            <a:lvl8pPr indent="0" lvl="7" marL="0" algn="r">
              <a:spcBef>
                <a:spcPts val="0"/>
              </a:spcBef>
              <a:buNone/>
              <a:defRPr/>
            </a:lvl8pPr>
            <a:lvl9pPr indent="0" lvl="8" marL="0" algn="r">
              <a:spcBef>
                <a:spcPts val="0"/>
              </a:spcBef>
              <a:buNone/>
              <a:defRPr/>
            </a:lvl9pPr>
          </a:lstStyle>
          <a:p>
            <a:pPr indent="0" lvl="0" marL="0" rtl="0" algn="r">
              <a:spcBef>
                <a:spcPts val="0"/>
              </a:spcBef>
              <a:spcAft>
                <a:spcPts val="0"/>
              </a:spcAft>
              <a:buNone/>
            </a:pPr>
            <a:fld id="{00000000-1234-1234-1234-123412341234}" type="slidenum">
              <a:rPr lang="es-PE"/>
              <a:t>‹#›</a:t>
            </a:fld>
            <a:endParaRPr/>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ustom Layout">
  <p:cSld name="Custom Layout">
    <p:spTree>
      <p:nvGrpSpPr>
        <p:cNvPr id="80" name="Shape 80"/>
        <p:cNvGrpSpPr/>
        <p:nvPr/>
      </p:nvGrpSpPr>
      <p:grpSpPr>
        <a:xfrm>
          <a:off x="0" y="0"/>
          <a:ext cx="0" cy="0"/>
          <a:chOff x="0" y="0"/>
          <a:chExt cx="0" cy="0"/>
        </a:xfrm>
      </p:grpSpPr>
    </p:spTree>
  </p:cSld>
  <p:clrMapOvr>
    <a:masterClrMapping/>
  </p:clrMapOvr>
</p:sldLayout>
</file>

<file path=ppt/slideLayouts/slideLayout1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WUF" type="tx">
  <p:cSld name="TITLE_AND_BODY">
    <p:spTree>
      <p:nvGrpSpPr>
        <p:cNvPr id="81" name="Shape 81"/>
        <p:cNvGrpSpPr/>
        <p:nvPr/>
      </p:nvGrpSpPr>
      <p:grpSpPr>
        <a:xfrm>
          <a:off x="0" y="0"/>
          <a:ext cx="0" cy="0"/>
          <a:chOff x="0" y="0"/>
          <a:chExt cx="0" cy="0"/>
        </a:xfrm>
      </p:grpSpPr>
    </p:spTree>
  </p:cSld>
  <p:clrMapOvr>
    <a:masterClrMapping/>
  </p:clrMapOvr>
</p:sldLayout>
</file>

<file path=ppt/slideLayouts/slideLayout1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En blanco" type="blank">
  <p:cSld name="BLANK">
    <p:spTree>
      <p:nvGrpSpPr>
        <p:cNvPr id="88" name="Shape 88"/>
        <p:cNvGrpSpPr/>
        <p:nvPr/>
      </p:nvGrpSpPr>
      <p:grpSpPr>
        <a:xfrm>
          <a:off x="0" y="0"/>
          <a:ext cx="0" cy="0"/>
          <a:chOff x="0" y="0"/>
          <a:chExt cx="0" cy="0"/>
        </a:xfrm>
      </p:grpSpPr>
      <p:sp>
        <p:nvSpPr>
          <p:cNvPr id="89" name="Google Shape;89;g311e7b6e11b_0_828"/>
          <p:cNvSpPr txBox="1"/>
          <p:nvPr>
            <p:ph idx="10" type="dt"/>
          </p:nvPr>
        </p:nvSpPr>
        <p:spPr>
          <a:xfrm>
            <a:off x="0" y="0"/>
            <a:ext cx="3000000" cy="3000000"/>
          </a:xfrm>
          <a:prstGeom prst="rect">
            <a:avLst/>
          </a:prstGeom>
          <a:noFill/>
          <a:ln>
            <a:noFill/>
          </a:ln>
        </p:spPr>
        <p:txBody>
          <a:bodyPr anchorCtr="0" anchor="t" bIns="45700" lIns="91425" spcFirstLastPara="1" rIns="91425" wrap="square" tIns="45700">
            <a:noAutofit/>
          </a:bodyPr>
          <a:lstStyle>
            <a:lvl1pPr lvl="0" marR="0" algn="l">
              <a:lnSpc>
                <a:spcPct val="100000"/>
              </a:lnSpc>
              <a:spcBef>
                <a:spcPts val="0"/>
              </a:spcBef>
              <a:spcAft>
                <a:spcPts val="0"/>
              </a:spcAft>
              <a:buSzPts val="1400"/>
              <a:buNone/>
              <a:defRPr b="0" i="0" sz="1400" u="none" cap="none" strike="noStrike">
                <a:solidFill>
                  <a:srgbClr val="000000"/>
                </a:solidFill>
                <a:latin typeface="Arial"/>
                <a:ea typeface="Arial"/>
                <a:cs typeface="Arial"/>
                <a:sym typeface="Arial"/>
              </a:defRPr>
            </a:lvl1pPr>
            <a:lvl2pPr lvl="1" marR="0" algn="l">
              <a:lnSpc>
                <a:spcPct val="100000"/>
              </a:lnSpc>
              <a:spcBef>
                <a:spcPts val="0"/>
              </a:spcBef>
              <a:spcAft>
                <a:spcPts val="0"/>
              </a:spcAft>
              <a:buSzPts val="1400"/>
              <a:buNone/>
              <a:defRPr b="0" i="0" sz="1400" u="none" cap="none" strike="noStrike">
                <a:solidFill>
                  <a:srgbClr val="000000"/>
                </a:solidFill>
                <a:latin typeface="Arial"/>
                <a:ea typeface="Arial"/>
                <a:cs typeface="Arial"/>
                <a:sym typeface="Arial"/>
              </a:defRPr>
            </a:lvl2pPr>
            <a:lvl3pPr lvl="2" marR="0" algn="l">
              <a:lnSpc>
                <a:spcPct val="100000"/>
              </a:lnSpc>
              <a:spcBef>
                <a:spcPts val="0"/>
              </a:spcBef>
              <a:spcAft>
                <a:spcPts val="0"/>
              </a:spcAft>
              <a:buSzPts val="1400"/>
              <a:buNone/>
              <a:defRPr b="0" i="0" sz="1400" u="none" cap="none" strike="noStrike">
                <a:solidFill>
                  <a:srgbClr val="000000"/>
                </a:solidFill>
                <a:latin typeface="Arial"/>
                <a:ea typeface="Arial"/>
                <a:cs typeface="Arial"/>
                <a:sym typeface="Arial"/>
              </a:defRPr>
            </a:lvl3pPr>
            <a:lvl4pPr lvl="3" marR="0" algn="l">
              <a:lnSpc>
                <a:spcPct val="100000"/>
              </a:lnSpc>
              <a:spcBef>
                <a:spcPts val="0"/>
              </a:spcBef>
              <a:spcAft>
                <a:spcPts val="0"/>
              </a:spcAft>
              <a:buSzPts val="1400"/>
              <a:buNone/>
              <a:defRPr b="0" i="0" sz="1400" u="none" cap="none" strike="noStrike">
                <a:solidFill>
                  <a:srgbClr val="000000"/>
                </a:solidFill>
                <a:latin typeface="Arial"/>
                <a:ea typeface="Arial"/>
                <a:cs typeface="Arial"/>
                <a:sym typeface="Arial"/>
              </a:defRPr>
            </a:lvl4pPr>
            <a:lvl5pPr lvl="4" marR="0" algn="l">
              <a:lnSpc>
                <a:spcPct val="100000"/>
              </a:lnSpc>
              <a:spcBef>
                <a:spcPts val="0"/>
              </a:spcBef>
              <a:spcAft>
                <a:spcPts val="0"/>
              </a:spcAft>
              <a:buSzPts val="1400"/>
              <a:buNone/>
              <a:defRPr b="0" i="0" sz="1400" u="none" cap="none" strike="noStrike">
                <a:solidFill>
                  <a:srgbClr val="000000"/>
                </a:solidFill>
                <a:latin typeface="Arial"/>
                <a:ea typeface="Arial"/>
                <a:cs typeface="Arial"/>
                <a:sym typeface="Arial"/>
              </a:defRPr>
            </a:lvl5pPr>
            <a:lvl6pPr lvl="5" marR="0" algn="l">
              <a:lnSpc>
                <a:spcPct val="100000"/>
              </a:lnSpc>
              <a:spcBef>
                <a:spcPts val="0"/>
              </a:spcBef>
              <a:spcAft>
                <a:spcPts val="0"/>
              </a:spcAft>
              <a:buSzPts val="1400"/>
              <a:buNone/>
              <a:defRPr b="0" i="0" sz="1400" u="none" cap="none" strike="noStrike">
                <a:solidFill>
                  <a:srgbClr val="000000"/>
                </a:solidFill>
                <a:latin typeface="Arial"/>
                <a:ea typeface="Arial"/>
                <a:cs typeface="Arial"/>
                <a:sym typeface="Arial"/>
              </a:defRPr>
            </a:lvl6pPr>
            <a:lvl7pPr lvl="6" marR="0" algn="l">
              <a:lnSpc>
                <a:spcPct val="100000"/>
              </a:lnSpc>
              <a:spcBef>
                <a:spcPts val="0"/>
              </a:spcBef>
              <a:spcAft>
                <a:spcPts val="0"/>
              </a:spcAft>
              <a:buSzPts val="1400"/>
              <a:buNone/>
              <a:defRPr b="0" i="0" sz="1400" u="none" cap="none" strike="noStrike">
                <a:solidFill>
                  <a:srgbClr val="000000"/>
                </a:solidFill>
                <a:latin typeface="Arial"/>
                <a:ea typeface="Arial"/>
                <a:cs typeface="Arial"/>
                <a:sym typeface="Arial"/>
              </a:defRPr>
            </a:lvl7pPr>
            <a:lvl8pPr lvl="7" marR="0" algn="l">
              <a:lnSpc>
                <a:spcPct val="100000"/>
              </a:lnSpc>
              <a:spcBef>
                <a:spcPts val="0"/>
              </a:spcBef>
              <a:spcAft>
                <a:spcPts val="0"/>
              </a:spcAft>
              <a:buSzPts val="1400"/>
              <a:buNone/>
              <a:defRPr b="0" i="0" sz="1400" u="none" cap="none" strike="noStrike">
                <a:solidFill>
                  <a:srgbClr val="000000"/>
                </a:solidFill>
                <a:latin typeface="Arial"/>
                <a:ea typeface="Arial"/>
                <a:cs typeface="Arial"/>
                <a:sym typeface="Arial"/>
              </a:defRPr>
            </a:lvl8pPr>
            <a:lvl9pPr lvl="8" marR="0" algn="l">
              <a:lnSpc>
                <a:spcPct val="100000"/>
              </a:lnSpc>
              <a:spcBef>
                <a:spcPts val="0"/>
              </a:spcBef>
              <a:spcAft>
                <a:spcPts val="0"/>
              </a:spcAft>
              <a:buSzPts val="1400"/>
              <a:buNone/>
              <a:defRPr b="0" i="0" sz="1400" u="none" cap="none" strike="noStrike">
                <a:solidFill>
                  <a:srgbClr val="000000"/>
                </a:solidFill>
                <a:latin typeface="Arial"/>
                <a:ea typeface="Arial"/>
                <a:cs typeface="Arial"/>
                <a:sym typeface="Arial"/>
              </a:defRPr>
            </a:lvl9pPr>
          </a:lstStyle>
          <a:p/>
        </p:txBody>
      </p:sp>
      <p:sp>
        <p:nvSpPr>
          <p:cNvPr id="90" name="Google Shape;90;g311e7b6e11b_0_828"/>
          <p:cNvSpPr txBox="1"/>
          <p:nvPr>
            <p:ph idx="11" type="ftr"/>
          </p:nvPr>
        </p:nvSpPr>
        <p:spPr>
          <a:xfrm>
            <a:off x="0" y="0"/>
            <a:ext cx="3000000" cy="3000000"/>
          </a:xfrm>
          <a:prstGeom prst="rect">
            <a:avLst/>
          </a:prstGeom>
          <a:noFill/>
          <a:ln>
            <a:noFill/>
          </a:ln>
        </p:spPr>
        <p:txBody>
          <a:bodyPr anchorCtr="0" anchor="t" bIns="45700" lIns="91425" spcFirstLastPara="1" rIns="91425" wrap="square" tIns="45700">
            <a:noAutofit/>
          </a:bodyPr>
          <a:lstStyle>
            <a:lvl1pPr lvl="0" marR="0" algn="l">
              <a:lnSpc>
                <a:spcPct val="100000"/>
              </a:lnSpc>
              <a:spcBef>
                <a:spcPts val="0"/>
              </a:spcBef>
              <a:spcAft>
                <a:spcPts val="0"/>
              </a:spcAft>
              <a:buSzPts val="1400"/>
              <a:buNone/>
              <a:defRPr b="0" i="0" sz="1400" u="none" cap="none" strike="noStrike">
                <a:solidFill>
                  <a:srgbClr val="000000"/>
                </a:solidFill>
                <a:latin typeface="Arial"/>
                <a:ea typeface="Arial"/>
                <a:cs typeface="Arial"/>
                <a:sym typeface="Arial"/>
              </a:defRPr>
            </a:lvl1pPr>
            <a:lvl2pPr lvl="1" marR="0" algn="l">
              <a:lnSpc>
                <a:spcPct val="100000"/>
              </a:lnSpc>
              <a:spcBef>
                <a:spcPts val="0"/>
              </a:spcBef>
              <a:spcAft>
                <a:spcPts val="0"/>
              </a:spcAft>
              <a:buSzPts val="1400"/>
              <a:buNone/>
              <a:defRPr b="0" i="0" sz="1400" u="none" cap="none" strike="noStrike">
                <a:solidFill>
                  <a:srgbClr val="000000"/>
                </a:solidFill>
                <a:latin typeface="Arial"/>
                <a:ea typeface="Arial"/>
                <a:cs typeface="Arial"/>
                <a:sym typeface="Arial"/>
              </a:defRPr>
            </a:lvl2pPr>
            <a:lvl3pPr lvl="2" marR="0" algn="l">
              <a:lnSpc>
                <a:spcPct val="100000"/>
              </a:lnSpc>
              <a:spcBef>
                <a:spcPts val="0"/>
              </a:spcBef>
              <a:spcAft>
                <a:spcPts val="0"/>
              </a:spcAft>
              <a:buSzPts val="1400"/>
              <a:buNone/>
              <a:defRPr b="0" i="0" sz="1400" u="none" cap="none" strike="noStrike">
                <a:solidFill>
                  <a:srgbClr val="000000"/>
                </a:solidFill>
                <a:latin typeface="Arial"/>
                <a:ea typeface="Arial"/>
                <a:cs typeface="Arial"/>
                <a:sym typeface="Arial"/>
              </a:defRPr>
            </a:lvl3pPr>
            <a:lvl4pPr lvl="3" marR="0" algn="l">
              <a:lnSpc>
                <a:spcPct val="100000"/>
              </a:lnSpc>
              <a:spcBef>
                <a:spcPts val="0"/>
              </a:spcBef>
              <a:spcAft>
                <a:spcPts val="0"/>
              </a:spcAft>
              <a:buSzPts val="1400"/>
              <a:buNone/>
              <a:defRPr b="0" i="0" sz="1400" u="none" cap="none" strike="noStrike">
                <a:solidFill>
                  <a:srgbClr val="000000"/>
                </a:solidFill>
                <a:latin typeface="Arial"/>
                <a:ea typeface="Arial"/>
                <a:cs typeface="Arial"/>
                <a:sym typeface="Arial"/>
              </a:defRPr>
            </a:lvl4pPr>
            <a:lvl5pPr lvl="4" marR="0" algn="l">
              <a:lnSpc>
                <a:spcPct val="100000"/>
              </a:lnSpc>
              <a:spcBef>
                <a:spcPts val="0"/>
              </a:spcBef>
              <a:spcAft>
                <a:spcPts val="0"/>
              </a:spcAft>
              <a:buSzPts val="1400"/>
              <a:buNone/>
              <a:defRPr b="0" i="0" sz="1400" u="none" cap="none" strike="noStrike">
                <a:solidFill>
                  <a:srgbClr val="000000"/>
                </a:solidFill>
                <a:latin typeface="Arial"/>
                <a:ea typeface="Arial"/>
                <a:cs typeface="Arial"/>
                <a:sym typeface="Arial"/>
              </a:defRPr>
            </a:lvl5pPr>
            <a:lvl6pPr lvl="5" marR="0" algn="l">
              <a:lnSpc>
                <a:spcPct val="100000"/>
              </a:lnSpc>
              <a:spcBef>
                <a:spcPts val="0"/>
              </a:spcBef>
              <a:spcAft>
                <a:spcPts val="0"/>
              </a:spcAft>
              <a:buSzPts val="1400"/>
              <a:buNone/>
              <a:defRPr b="0" i="0" sz="1400" u="none" cap="none" strike="noStrike">
                <a:solidFill>
                  <a:srgbClr val="000000"/>
                </a:solidFill>
                <a:latin typeface="Arial"/>
                <a:ea typeface="Arial"/>
                <a:cs typeface="Arial"/>
                <a:sym typeface="Arial"/>
              </a:defRPr>
            </a:lvl6pPr>
            <a:lvl7pPr lvl="6" marR="0" algn="l">
              <a:lnSpc>
                <a:spcPct val="100000"/>
              </a:lnSpc>
              <a:spcBef>
                <a:spcPts val="0"/>
              </a:spcBef>
              <a:spcAft>
                <a:spcPts val="0"/>
              </a:spcAft>
              <a:buSzPts val="1400"/>
              <a:buNone/>
              <a:defRPr b="0" i="0" sz="1400" u="none" cap="none" strike="noStrike">
                <a:solidFill>
                  <a:srgbClr val="000000"/>
                </a:solidFill>
                <a:latin typeface="Arial"/>
                <a:ea typeface="Arial"/>
                <a:cs typeface="Arial"/>
                <a:sym typeface="Arial"/>
              </a:defRPr>
            </a:lvl7pPr>
            <a:lvl8pPr lvl="7" marR="0" algn="l">
              <a:lnSpc>
                <a:spcPct val="100000"/>
              </a:lnSpc>
              <a:spcBef>
                <a:spcPts val="0"/>
              </a:spcBef>
              <a:spcAft>
                <a:spcPts val="0"/>
              </a:spcAft>
              <a:buSzPts val="1400"/>
              <a:buNone/>
              <a:defRPr b="0" i="0" sz="1400" u="none" cap="none" strike="noStrike">
                <a:solidFill>
                  <a:srgbClr val="000000"/>
                </a:solidFill>
                <a:latin typeface="Arial"/>
                <a:ea typeface="Arial"/>
                <a:cs typeface="Arial"/>
                <a:sym typeface="Arial"/>
              </a:defRPr>
            </a:lvl8pPr>
            <a:lvl9pPr lvl="8" marR="0" algn="l">
              <a:lnSpc>
                <a:spcPct val="100000"/>
              </a:lnSpc>
              <a:spcBef>
                <a:spcPts val="0"/>
              </a:spcBef>
              <a:spcAft>
                <a:spcPts val="0"/>
              </a:spcAft>
              <a:buSzPts val="1400"/>
              <a:buNone/>
              <a:defRPr b="0" i="0" sz="1400" u="none" cap="none" strike="noStrike">
                <a:solidFill>
                  <a:srgbClr val="000000"/>
                </a:solidFill>
                <a:latin typeface="Arial"/>
                <a:ea typeface="Arial"/>
                <a:cs typeface="Arial"/>
                <a:sym typeface="Arial"/>
              </a:defRPr>
            </a:lvl9pPr>
          </a:lstStyle>
          <a:p/>
        </p:txBody>
      </p:sp>
      <p:sp>
        <p:nvSpPr>
          <p:cNvPr id="91" name="Google Shape;91;g311e7b6e11b_0_828"/>
          <p:cNvSpPr txBox="1"/>
          <p:nvPr>
            <p:ph idx="12" type="sldNum"/>
          </p:nvPr>
        </p:nvSpPr>
        <p:spPr>
          <a:xfrm>
            <a:off x="0" y="0"/>
            <a:ext cx="3000000" cy="3000000"/>
          </a:xfrm>
          <a:prstGeom prst="rect">
            <a:avLst/>
          </a:prstGeom>
          <a:noFill/>
          <a:ln>
            <a:noFill/>
          </a:ln>
        </p:spPr>
        <p:txBody>
          <a:bodyPr anchorCtr="0" anchor="t" bIns="45700" lIns="91425" spcFirstLastPara="1" rIns="91425" wrap="square" tIns="45700">
            <a:noAutofit/>
          </a:bodyPr>
          <a:lstStyle>
            <a:lvl1pPr indent="0" lvl="0" marL="0" marR="0" algn="l">
              <a:lnSpc>
                <a:spcPct val="100000"/>
              </a:lnSpc>
              <a:spcBef>
                <a:spcPts val="0"/>
              </a:spcBef>
              <a:spcAft>
                <a:spcPts val="0"/>
              </a:spcAft>
              <a:buNone/>
              <a:defRPr b="0" i="0" sz="1400" u="none" cap="none" strike="noStrike">
                <a:solidFill>
                  <a:srgbClr val="000000"/>
                </a:solidFill>
                <a:latin typeface="Arial"/>
                <a:ea typeface="Arial"/>
                <a:cs typeface="Arial"/>
                <a:sym typeface="Arial"/>
              </a:defRPr>
            </a:lvl1pPr>
            <a:lvl2pPr indent="0" lvl="1" marL="0" marR="0" algn="l">
              <a:lnSpc>
                <a:spcPct val="100000"/>
              </a:lnSpc>
              <a:spcBef>
                <a:spcPts val="0"/>
              </a:spcBef>
              <a:spcAft>
                <a:spcPts val="0"/>
              </a:spcAft>
              <a:buNone/>
              <a:defRPr b="0" i="0" sz="1400" u="none" cap="none" strike="noStrike">
                <a:solidFill>
                  <a:srgbClr val="000000"/>
                </a:solidFill>
                <a:latin typeface="Arial"/>
                <a:ea typeface="Arial"/>
                <a:cs typeface="Arial"/>
                <a:sym typeface="Arial"/>
              </a:defRPr>
            </a:lvl2pPr>
            <a:lvl3pPr indent="0" lvl="2" marL="0" marR="0" algn="l">
              <a:lnSpc>
                <a:spcPct val="100000"/>
              </a:lnSpc>
              <a:spcBef>
                <a:spcPts val="0"/>
              </a:spcBef>
              <a:spcAft>
                <a:spcPts val="0"/>
              </a:spcAft>
              <a:buNone/>
              <a:defRPr b="0" i="0" sz="1400" u="none" cap="none" strike="noStrike">
                <a:solidFill>
                  <a:srgbClr val="000000"/>
                </a:solidFill>
                <a:latin typeface="Arial"/>
                <a:ea typeface="Arial"/>
                <a:cs typeface="Arial"/>
                <a:sym typeface="Arial"/>
              </a:defRPr>
            </a:lvl3pPr>
            <a:lvl4pPr indent="0" lvl="3" marL="0" marR="0" algn="l">
              <a:lnSpc>
                <a:spcPct val="100000"/>
              </a:lnSpc>
              <a:spcBef>
                <a:spcPts val="0"/>
              </a:spcBef>
              <a:spcAft>
                <a:spcPts val="0"/>
              </a:spcAft>
              <a:buNone/>
              <a:defRPr b="0" i="0" sz="1400" u="none" cap="none" strike="noStrike">
                <a:solidFill>
                  <a:srgbClr val="000000"/>
                </a:solidFill>
                <a:latin typeface="Arial"/>
                <a:ea typeface="Arial"/>
                <a:cs typeface="Arial"/>
                <a:sym typeface="Arial"/>
              </a:defRPr>
            </a:lvl4pPr>
            <a:lvl5pPr indent="0" lvl="4" marL="0" marR="0" algn="l">
              <a:lnSpc>
                <a:spcPct val="100000"/>
              </a:lnSpc>
              <a:spcBef>
                <a:spcPts val="0"/>
              </a:spcBef>
              <a:spcAft>
                <a:spcPts val="0"/>
              </a:spcAft>
              <a:buNone/>
              <a:defRPr b="0" i="0" sz="1400" u="none" cap="none" strike="noStrike">
                <a:solidFill>
                  <a:srgbClr val="000000"/>
                </a:solidFill>
                <a:latin typeface="Arial"/>
                <a:ea typeface="Arial"/>
                <a:cs typeface="Arial"/>
                <a:sym typeface="Arial"/>
              </a:defRPr>
            </a:lvl5pPr>
            <a:lvl6pPr indent="0" lvl="5" marL="0" marR="0" algn="l">
              <a:lnSpc>
                <a:spcPct val="100000"/>
              </a:lnSpc>
              <a:spcBef>
                <a:spcPts val="0"/>
              </a:spcBef>
              <a:spcAft>
                <a:spcPts val="0"/>
              </a:spcAft>
              <a:buNone/>
              <a:defRPr b="0" i="0" sz="1400" u="none" cap="none" strike="noStrike">
                <a:solidFill>
                  <a:srgbClr val="000000"/>
                </a:solidFill>
                <a:latin typeface="Arial"/>
                <a:ea typeface="Arial"/>
                <a:cs typeface="Arial"/>
                <a:sym typeface="Arial"/>
              </a:defRPr>
            </a:lvl6pPr>
            <a:lvl7pPr indent="0" lvl="6" marL="0" marR="0" algn="l">
              <a:lnSpc>
                <a:spcPct val="100000"/>
              </a:lnSpc>
              <a:spcBef>
                <a:spcPts val="0"/>
              </a:spcBef>
              <a:spcAft>
                <a:spcPts val="0"/>
              </a:spcAft>
              <a:buNone/>
              <a:defRPr b="0" i="0" sz="1400" u="none" cap="none" strike="noStrike">
                <a:solidFill>
                  <a:srgbClr val="000000"/>
                </a:solidFill>
                <a:latin typeface="Arial"/>
                <a:ea typeface="Arial"/>
                <a:cs typeface="Arial"/>
                <a:sym typeface="Arial"/>
              </a:defRPr>
            </a:lvl7pPr>
            <a:lvl8pPr indent="0" lvl="7" marL="0" marR="0" algn="l">
              <a:lnSpc>
                <a:spcPct val="100000"/>
              </a:lnSpc>
              <a:spcBef>
                <a:spcPts val="0"/>
              </a:spcBef>
              <a:spcAft>
                <a:spcPts val="0"/>
              </a:spcAft>
              <a:buNone/>
              <a:defRPr b="0" i="0" sz="1400" u="none" cap="none" strike="noStrike">
                <a:solidFill>
                  <a:srgbClr val="000000"/>
                </a:solidFill>
                <a:latin typeface="Arial"/>
                <a:ea typeface="Arial"/>
                <a:cs typeface="Arial"/>
                <a:sym typeface="Arial"/>
              </a:defRPr>
            </a:lvl8pPr>
            <a:lvl9pPr indent="0" lvl="8" marL="0" marR="0" algn="l">
              <a:lnSpc>
                <a:spcPct val="100000"/>
              </a:lnSpc>
              <a:spcBef>
                <a:spcPts val="0"/>
              </a:spcBef>
              <a:spcAft>
                <a:spcPts val="0"/>
              </a:spcAft>
              <a:buNone/>
              <a:defRPr b="0" i="0" sz="1400" u="none" cap="none" strike="noStrike">
                <a:solidFill>
                  <a:srgbClr val="000000"/>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es-PE"/>
              <a:t>‹#›</a:t>
            </a:fld>
            <a:endParaRPr/>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slide">
  <p:cSld name="Diapositiva de título">
    <p:spTree>
      <p:nvGrpSpPr>
        <p:cNvPr id="92" name="Shape 92"/>
        <p:cNvGrpSpPr/>
        <p:nvPr/>
      </p:nvGrpSpPr>
      <p:grpSpPr>
        <a:xfrm>
          <a:off x="0" y="0"/>
          <a:ext cx="0" cy="0"/>
          <a:chOff x="0" y="0"/>
          <a:chExt cx="0" cy="0"/>
        </a:xfrm>
      </p:grpSpPr>
      <p:pic>
        <p:nvPicPr>
          <p:cNvPr id="93" name="Google Shape;93;g311e7b6e11b_0_832"/>
          <p:cNvPicPr preferRelativeResize="0"/>
          <p:nvPr/>
        </p:nvPicPr>
        <p:blipFill rotWithShape="1">
          <a:blip r:embed="rId2">
            <a:alphaModFix/>
          </a:blip>
          <a:srcRect b="0" l="0" r="0" t="0"/>
          <a:stretch/>
        </p:blipFill>
        <p:spPr>
          <a:xfrm>
            <a:off x="-30125" y="-43175"/>
            <a:ext cx="12252250" cy="6936625"/>
          </a:xfrm>
          <a:prstGeom prst="rect">
            <a:avLst/>
          </a:prstGeom>
          <a:noFill/>
          <a:ln>
            <a:noFill/>
          </a:ln>
        </p:spPr>
      </p:pic>
      <p:pic>
        <p:nvPicPr>
          <p:cNvPr id="94" name="Google Shape;94;g311e7b6e11b_0_832"/>
          <p:cNvPicPr preferRelativeResize="0"/>
          <p:nvPr/>
        </p:nvPicPr>
        <p:blipFill rotWithShape="1">
          <a:blip r:embed="rId3">
            <a:alphaModFix/>
          </a:blip>
          <a:srcRect b="0" l="0" r="0" t="0"/>
          <a:stretch/>
        </p:blipFill>
        <p:spPr>
          <a:xfrm>
            <a:off x="628600" y="365275"/>
            <a:ext cx="4043179" cy="1748725"/>
          </a:xfrm>
          <a:prstGeom prst="rect">
            <a:avLst/>
          </a:prstGeom>
          <a:noFill/>
          <a:ln>
            <a:noFill/>
          </a:ln>
        </p:spPr>
      </p:pic>
      <p:pic>
        <p:nvPicPr>
          <p:cNvPr id="95" name="Google Shape;95;g311e7b6e11b_0_832"/>
          <p:cNvPicPr preferRelativeResize="0"/>
          <p:nvPr/>
        </p:nvPicPr>
        <p:blipFill rotWithShape="1">
          <a:blip r:embed="rId4">
            <a:alphaModFix/>
          </a:blip>
          <a:srcRect b="0" l="25489" r="0" t="-20"/>
          <a:stretch/>
        </p:blipFill>
        <p:spPr>
          <a:xfrm flipH="1" rot="10800000">
            <a:off x="956425" y="2267001"/>
            <a:ext cx="9374873" cy="33075"/>
          </a:xfrm>
          <a:prstGeom prst="rect">
            <a:avLst/>
          </a:prstGeom>
          <a:noFill/>
          <a:ln cap="flat" cmpd="sng" w="9525">
            <a:solidFill>
              <a:schemeClr val="dk2"/>
            </a:solidFill>
            <a:prstDash val="solid"/>
            <a:round/>
            <a:headEnd len="sm" w="sm" type="none"/>
            <a:tailEnd len="sm" w="sm" type="none"/>
          </a:ln>
        </p:spPr>
      </p:pic>
      <p:sp>
        <p:nvSpPr>
          <p:cNvPr id="96" name="Google Shape;96;g311e7b6e11b_0_832"/>
          <p:cNvSpPr txBox="1"/>
          <p:nvPr>
            <p:ph type="title"/>
          </p:nvPr>
        </p:nvSpPr>
        <p:spPr>
          <a:xfrm>
            <a:off x="787100" y="4318625"/>
            <a:ext cx="9544200" cy="984600"/>
          </a:xfrm>
          <a:prstGeom prst="rect">
            <a:avLst/>
          </a:prstGeom>
          <a:noFill/>
          <a:ln>
            <a:noFill/>
          </a:ln>
        </p:spPr>
        <p:txBody>
          <a:bodyPr anchorCtr="0" anchor="t" bIns="91425" lIns="91425" spcFirstLastPara="1" rIns="91425" wrap="square" tIns="91425">
            <a:noAutofit/>
          </a:bodyPr>
          <a:lstStyle>
            <a:lvl1pPr lvl="0" marR="0" algn="l">
              <a:lnSpc>
                <a:spcPct val="100000"/>
              </a:lnSpc>
              <a:spcBef>
                <a:spcPts val="0"/>
              </a:spcBef>
              <a:spcAft>
                <a:spcPts val="0"/>
              </a:spcAft>
              <a:buClr>
                <a:schemeClr val="lt1"/>
              </a:buClr>
              <a:buSzPts val="4900"/>
              <a:buFont typeface="Montserrat SemiBold"/>
              <a:buNone/>
              <a:defRPr b="0" i="0" sz="4900" u="none" cap="none" strike="noStrike">
                <a:solidFill>
                  <a:schemeClr val="lt1"/>
                </a:solidFill>
                <a:latin typeface="Montserrat SemiBold"/>
                <a:ea typeface="Montserrat SemiBold"/>
                <a:cs typeface="Montserrat SemiBold"/>
                <a:sym typeface="Montserrat SemiBold"/>
              </a:defRPr>
            </a:lvl1pPr>
            <a:lvl2pPr lvl="1" marR="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2pPr>
            <a:lvl3pPr lvl="2" marR="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3pPr>
            <a:lvl4pPr lvl="3" marR="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4pPr>
            <a:lvl5pPr lvl="4" marR="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5pPr>
            <a:lvl6pPr lvl="5" marR="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6pPr>
            <a:lvl7pPr lvl="6" marR="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7pPr>
            <a:lvl8pPr lvl="7" marR="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8pPr>
            <a:lvl9pPr lvl="8" marR="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9pPr>
          </a:lstStyle>
          <a:p/>
        </p:txBody>
      </p:sp>
      <p:sp>
        <p:nvSpPr>
          <p:cNvPr id="97" name="Google Shape;97;g311e7b6e11b_0_832"/>
          <p:cNvSpPr txBox="1"/>
          <p:nvPr>
            <p:ph idx="1" type="subTitle"/>
          </p:nvPr>
        </p:nvSpPr>
        <p:spPr>
          <a:xfrm>
            <a:off x="787100" y="5216675"/>
            <a:ext cx="8766900" cy="526800"/>
          </a:xfrm>
          <a:prstGeom prst="rect">
            <a:avLst/>
          </a:prstGeom>
          <a:noFill/>
          <a:ln>
            <a:noFill/>
          </a:ln>
        </p:spPr>
        <p:txBody>
          <a:bodyPr anchorCtr="0" anchor="t" bIns="91425" lIns="91425" spcFirstLastPara="1" rIns="91425" wrap="square" tIns="91425">
            <a:noAutofit/>
          </a:bodyPr>
          <a:lstStyle>
            <a:lvl1pPr lvl="0" marR="0" algn="l">
              <a:lnSpc>
                <a:spcPct val="100000"/>
              </a:lnSpc>
              <a:spcBef>
                <a:spcPts val="0"/>
              </a:spcBef>
              <a:spcAft>
                <a:spcPts val="0"/>
              </a:spcAft>
              <a:buClr>
                <a:schemeClr val="lt1"/>
              </a:buClr>
              <a:buSzPts val="2200"/>
              <a:buFont typeface="Noto Sans"/>
              <a:buNone/>
              <a:defRPr b="0" i="0" sz="2200" u="none" cap="none" strike="noStrike">
                <a:solidFill>
                  <a:schemeClr val="lt1"/>
                </a:solidFill>
                <a:latin typeface="Noto Sans"/>
                <a:ea typeface="Noto Sans"/>
                <a:cs typeface="Noto Sans"/>
                <a:sym typeface="Noto Sans"/>
              </a:defRPr>
            </a:lvl1pPr>
            <a:lvl2pPr lvl="1" marR="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2pPr>
            <a:lvl3pPr lvl="2" marR="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3pPr>
            <a:lvl4pPr lvl="3" marR="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4pPr>
            <a:lvl5pPr lvl="4" marR="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5pPr>
            <a:lvl6pPr lvl="5" marR="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6pPr>
            <a:lvl7pPr lvl="6" marR="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7pPr>
            <a:lvl8pPr lvl="7" marR="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8pPr>
            <a:lvl9pPr lvl="8" marR="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9pPr>
          </a:lstStyle>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Picture + Text 1">
  <p:cSld name="TWO_OBJECTS_2">
    <p:spTree>
      <p:nvGrpSpPr>
        <p:cNvPr id="98" name="Shape 98"/>
        <p:cNvGrpSpPr/>
        <p:nvPr/>
      </p:nvGrpSpPr>
      <p:grpSpPr>
        <a:xfrm>
          <a:off x="0" y="0"/>
          <a:ext cx="0" cy="0"/>
          <a:chOff x="0" y="0"/>
          <a:chExt cx="0" cy="0"/>
        </a:xfrm>
      </p:grpSpPr>
      <p:sp>
        <p:nvSpPr>
          <p:cNvPr id="99" name="Google Shape;99;g311e7b6e11b_0_838"/>
          <p:cNvSpPr txBox="1"/>
          <p:nvPr>
            <p:ph idx="1" type="body"/>
          </p:nvPr>
        </p:nvSpPr>
        <p:spPr>
          <a:xfrm>
            <a:off x="902350" y="1649650"/>
            <a:ext cx="4513500" cy="3934200"/>
          </a:xfrm>
          <a:prstGeom prst="rect">
            <a:avLst/>
          </a:prstGeom>
          <a:noFill/>
          <a:ln>
            <a:noFill/>
          </a:ln>
        </p:spPr>
        <p:txBody>
          <a:bodyPr anchorCtr="0" anchor="t" bIns="45700" lIns="91425" spcFirstLastPara="1" rIns="91425" wrap="square" tIns="45700">
            <a:noAutofit/>
          </a:bodyPr>
          <a:lstStyle>
            <a:lvl1pPr indent="-406400" lvl="0" marL="457200" marR="0" algn="l">
              <a:lnSpc>
                <a:spcPct val="90000"/>
              </a:lnSpc>
              <a:spcBef>
                <a:spcPts val="1000"/>
              </a:spcBef>
              <a:spcAft>
                <a:spcPts val="0"/>
              </a:spcAft>
              <a:buClr>
                <a:schemeClr val="dk1"/>
              </a:buClr>
              <a:buSzPts val="2800"/>
              <a:buFont typeface="Noto Sans"/>
              <a:buChar char="•"/>
              <a:defRPr b="0" i="0" sz="2800" u="none" cap="none" strike="noStrike">
                <a:solidFill>
                  <a:schemeClr val="dk1"/>
                </a:solidFill>
                <a:latin typeface="Noto Sans"/>
                <a:ea typeface="Noto Sans"/>
                <a:cs typeface="Noto Sans"/>
                <a:sym typeface="Noto Sans"/>
              </a:defRPr>
            </a:lvl1pPr>
            <a:lvl2pPr indent="-381000" lvl="1" marL="914400" marR="0" algn="l">
              <a:lnSpc>
                <a:spcPct val="90000"/>
              </a:lnSpc>
              <a:spcBef>
                <a:spcPts val="500"/>
              </a:spcBef>
              <a:spcAft>
                <a:spcPts val="0"/>
              </a:spcAft>
              <a:buClr>
                <a:schemeClr val="dk1"/>
              </a:buClr>
              <a:buSzPts val="2400"/>
              <a:buFont typeface="Noto Sans"/>
              <a:buChar char="•"/>
              <a:defRPr b="0" i="0" sz="2400" u="none" cap="none" strike="noStrike">
                <a:solidFill>
                  <a:schemeClr val="dk1"/>
                </a:solidFill>
                <a:latin typeface="Noto Sans"/>
                <a:ea typeface="Noto Sans"/>
                <a:cs typeface="Noto Sans"/>
                <a:sym typeface="Noto Sans"/>
              </a:defRPr>
            </a:lvl2pPr>
            <a:lvl3pPr indent="-355600" lvl="2" marL="1371600" marR="0" algn="l">
              <a:lnSpc>
                <a:spcPct val="90000"/>
              </a:lnSpc>
              <a:spcBef>
                <a:spcPts val="500"/>
              </a:spcBef>
              <a:spcAft>
                <a:spcPts val="0"/>
              </a:spcAft>
              <a:buClr>
                <a:schemeClr val="dk1"/>
              </a:buClr>
              <a:buSzPts val="2000"/>
              <a:buFont typeface="Noto Sans"/>
              <a:buChar char="•"/>
              <a:defRPr b="0" i="0" sz="2000" u="none" cap="none" strike="noStrike">
                <a:solidFill>
                  <a:schemeClr val="dk1"/>
                </a:solidFill>
                <a:latin typeface="Noto Sans"/>
                <a:ea typeface="Noto Sans"/>
                <a:cs typeface="Noto Sans"/>
                <a:sym typeface="Noto Sans"/>
              </a:defRPr>
            </a:lvl3pPr>
            <a:lvl4pPr indent="-342900" lvl="3" marL="1828800" marR="0" algn="l">
              <a:lnSpc>
                <a:spcPct val="90000"/>
              </a:lnSpc>
              <a:spcBef>
                <a:spcPts val="500"/>
              </a:spcBef>
              <a:spcAft>
                <a:spcPts val="0"/>
              </a:spcAft>
              <a:buClr>
                <a:schemeClr val="dk1"/>
              </a:buClr>
              <a:buSzPts val="1800"/>
              <a:buFont typeface="Noto Sans"/>
              <a:buChar char="•"/>
              <a:defRPr b="0" i="0" sz="1800" u="none" cap="none" strike="noStrike">
                <a:solidFill>
                  <a:schemeClr val="dk1"/>
                </a:solidFill>
                <a:latin typeface="Noto Sans"/>
                <a:ea typeface="Noto Sans"/>
                <a:cs typeface="Noto Sans"/>
                <a:sym typeface="Noto Sans"/>
              </a:defRPr>
            </a:lvl4pPr>
            <a:lvl5pPr indent="-342900" lvl="4" marL="2286000" marR="0" algn="l">
              <a:lnSpc>
                <a:spcPct val="90000"/>
              </a:lnSpc>
              <a:spcBef>
                <a:spcPts val="500"/>
              </a:spcBef>
              <a:spcAft>
                <a:spcPts val="0"/>
              </a:spcAft>
              <a:buClr>
                <a:schemeClr val="dk1"/>
              </a:buClr>
              <a:buSzPts val="1800"/>
              <a:buFont typeface="Noto Sans"/>
              <a:buChar char="•"/>
              <a:defRPr b="0" i="0" sz="1800" u="none" cap="none" strike="noStrike">
                <a:solidFill>
                  <a:schemeClr val="dk1"/>
                </a:solidFill>
                <a:latin typeface="Noto Sans"/>
                <a:ea typeface="Noto Sans"/>
                <a:cs typeface="Noto Sans"/>
                <a:sym typeface="Noto Sans"/>
              </a:defRPr>
            </a:lvl5pPr>
            <a:lvl6pPr indent="-342900" lvl="5" marL="2743200" marR="0" algn="l">
              <a:lnSpc>
                <a:spcPct val="90000"/>
              </a:lnSpc>
              <a:spcBef>
                <a:spcPts val="500"/>
              </a:spcBef>
              <a:spcAft>
                <a:spcPts val="0"/>
              </a:spcAft>
              <a:buClr>
                <a:schemeClr val="dk1"/>
              </a:buClr>
              <a:buSzPts val="1800"/>
              <a:buFont typeface="Noto Sans"/>
              <a:buChar char="•"/>
              <a:defRPr b="0" i="0" sz="1800" u="none" cap="none" strike="noStrike">
                <a:solidFill>
                  <a:schemeClr val="dk1"/>
                </a:solidFill>
                <a:latin typeface="Noto Sans"/>
                <a:ea typeface="Noto Sans"/>
                <a:cs typeface="Noto Sans"/>
                <a:sym typeface="Noto Sans"/>
              </a:defRPr>
            </a:lvl6pPr>
            <a:lvl7pPr indent="-342900" lvl="6" marL="3200400" marR="0" algn="l">
              <a:lnSpc>
                <a:spcPct val="90000"/>
              </a:lnSpc>
              <a:spcBef>
                <a:spcPts val="500"/>
              </a:spcBef>
              <a:spcAft>
                <a:spcPts val="0"/>
              </a:spcAft>
              <a:buClr>
                <a:schemeClr val="dk1"/>
              </a:buClr>
              <a:buSzPts val="1800"/>
              <a:buFont typeface="Noto Sans"/>
              <a:buChar char="•"/>
              <a:defRPr b="0" i="0" sz="1800" u="none" cap="none" strike="noStrike">
                <a:solidFill>
                  <a:schemeClr val="dk1"/>
                </a:solidFill>
                <a:latin typeface="Noto Sans"/>
                <a:ea typeface="Noto Sans"/>
                <a:cs typeface="Noto Sans"/>
                <a:sym typeface="Noto Sans"/>
              </a:defRPr>
            </a:lvl7pPr>
            <a:lvl8pPr indent="-342900" lvl="7" marL="3657600" marR="0" algn="l">
              <a:lnSpc>
                <a:spcPct val="90000"/>
              </a:lnSpc>
              <a:spcBef>
                <a:spcPts val="500"/>
              </a:spcBef>
              <a:spcAft>
                <a:spcPts val="0"/>
              </a:spcAft>
              <a:buClr>
                <a:schemeClr val="dk1"/>
              </a:buClr>
              <a:buSzPts val="1800"/>
              <a:buFont typeface="Noto Sans"/>
              <a:buChar char="•"/>
              <a:defRPr b="0" i="0" sz="1800" u="none" cap="none" strike="noStrike">
                <a:solidFill>
                  <a:schemeClr val="dk1"/>
                </a:solidFill>
                <a:latin typeface="Noto Sans"/>
                <a:ea typeface="Noto Sans"/>
                <a:cs typeface="Noto Sans"/>
                <a:sym typeface="Noto Sans"/>
              </a:defRPr>
            </a:lvl8pPr>
            <a:lvl9pPr indent="-342900" lvl="8" marL="4114800" marR="0" algn="l">
              <a:lnSpc>
                <a:spcPct val="90000"/>
              </a:lnSpc>
              <a:spcBef>
                <a:spcPts val="500"/>
              </a:spcBef>
              <a:spcAft>
                <a:spcPts val="0"/>
              </a:spcAft>
              <a:buClr>
                <a:schemeClr val="dk1"/>
              </a:buClr>
              <a:buSzPts val="1800"/>
              <a:buFont typeface="Noto Sans"/>
              <a:buChar char="•"/>
              <a:defRPr b="0" i="0" sz="1800" u="none" cap="none" strike="noStrike">
                <a:solidFill>
                  <a:schemeClr val="dk1"/>
                </a:solidFill>
                <a:latin typeface="Noto Sans"/>
                <a:ea typeface="Noto Sans"/>
                <a:cs typeface="Noto Sans"/>
                <a:sym typeface="Noto Sans"/>
              </a:defRPr>
            </a:lvl9pPr>
          </a:lstStyle>
          <a:p/>
        </p:txBody>
      </p:sp>
      <p:sp>
        <p:nvSpPr>
          <p:cNvPr id="100" name="Google Shape;100;g311e7b6e11b_0_838"/>
          <p:cNvSpPr txBox="1"/>
          <p:nvPr>
            <p:ph type="title"/>
          </p:nvPr>
        </p:nvSpPr>
        <p:spPr>
          <a:xfrm>
            <a:off x="540475" y="561800"/>
            <a:ext cx="10756500" cy="984600"/>
          </a:xfrm>
          <a:prstGeom prst="rect">
            <a:avLst/>
          </a:prstGeom>
          <a:noFill/>
          <a:ln>
            <a:noFill/>
          </a:ln>
        </p:spPr>
        <p:txBody>
          <a:bodyPr anchorCtr="0" anchor="t" bIns="91425" lIns="91425" spcFirstLastPara="1" rIns="91425" wrap="square" tIns="91425">
            <a:noAutofit/>
          </a:bodyPr>
          <a:lstStyle>
            <a:lvl1pPr lvl="0" marR="0" algn="l">
              <a:lnSpc>
                <a:spcPct val="100000"/>
              </a:lnSpc>
              <a:spcBef>
                <a:spcPts val="0"/>
              </a:spcBef>
              <a:spcAft>
                <a:spcPts val="0"/>
              </a:spcAft>
              <a:buClr>
                <a:srgbClr val="0C00C3"/>
              </a:buClr>
              <a:buSzPts val="4000"/>
              <a:buFont typeface="Montserrat SemiBold"/>
              <a:buNone/>
              <a:defRPr b="0" i="0" sz="4000" u="none" cap="none" strike="noStrike">
                <a:solidFill>
                  <a:srgbClr val="0C00C3"/>
                </a:solidFill>
                <a:latin typeface="Montserrat SemiBold"/>
                <a:ea typeface="Montserrat SemiBold"/>
                <a:cs typeface="Montserrat SemiBold"/>
                <a:sym typeface="Montserrat SemiBold"/>
              </a:defRPr>
            </a:lvl1pPr>
            <a:lvl2pPr lvl="1" marR="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2pPr>
            <a:lvl3pPr lvl="2" marR="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3pPr>
            <a:lvl4pPr lvl="3" marR="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4pPr>
            <a:lvl5pPr lvl="4" marR="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5pPr>
            <a:lvl6pPr lvl="5" marR="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6pPr>
            <a:lvl7pPr lvl="6" marR="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7pPr>
            <a:lvl8pPr lvl="7" marR="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8pPr>
            <a:lvl9pPr lvl="8" marR="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9pPr>
          </a:lstStyle>
          <a:p/>
        </p:txBody>
      </p:sp>
      <p:sp>
        <p:nvSpPr>
          <p:cNvPr id="101" name="Google Shape;101;g311e7b6e11b_0_838"/>
          <p:cNvSpPr txBox="1"/>
          <p:nvPr>
            <p:ph idx="12" type="sldNum"/>
          </p:nvPr>
        </p:nvSpPr>
        <p:spPr>
          <a:xfrm>
            <a:off x="0" y="6469925"/>
            <a:ext cx="427500" cy="239100"/>
          </a:xfrm>
          <a:prstGeom prst="rect">
            <a:avLst/>
          </a:prstGeom>
          <a:noFill/>
          <a:ln>
            <a:noFill/>
          </a:ln>
        </p:spPr>
        <p:txBody>
          <a:bodyPr anchorCtr="0" anchor="t" bIns="45700" lIns="91425" spcFirstLastPara="1" rIns="91425" wrap="square" tIns="45700">
            <a:noAutofit/>
          </a:bodyPr>
          <a:lstStyle>
            <a:lvl1pPr indent="0" lvl="0" marL="0" marR="0" algn="ctr">
              <a:lnSpc>
                <a:spcPct val="100000"/>
              </a:lnSpc>
              <a:spcBef>
                <a:spcPts val="0"/>
              </a:spcBef>
              <a:spcAft>
                <a:spcPts val="0"/>
              </a:spcAft>
              <a:buClr>
                <a:srgbClr val="000000"/>
              </a:buClr>
              <a:buSzPts val="1200"/>
              <a:buFont typeface="Arial"/>
              <a:buNone/>
              <a:defRPr b="1" i="0" sz="1200" u="none" cap="none" strike="noStrike">
                <a:solidFill>
                  <a:schemeClr val="lt1"/>
                </a:solidFill>
                <a:latin typeface="Noto Sans"/>
                <a:ea typeface="Noto Sans"/>
                <a:cs typeface="Noto Sans"/>
                <a:sym typeface="Noto Sans"/>
              </a:defRPr>
            </a:lvl1pPr>
            <a:lvl2pPr indent="0" lvl="1" marL="0" marR="0" algn="ctr">
              <a:lnSpc>
                <a:spcPct val="100000"/>
              </a:lnSpc>
              <a:spcBef>
                <a:spcPts val="0"/>
              </a:spcBef>
              <a:spcAft>
                <a:spcPts val="0"/>
              </a:spcAft>
              <a:buClr>
                <a:srgbClr val="000000"/>
              </a:buClr>
              <a:buSzPts val="1200"/>
              <a:buFont typeface="Arial"/>
              <a:buNone/>
              <a:defRPr b="1" i="0" sz="1200" u="none" cap="none" strike="noStrike">
                <a:solidFill>
                  <a:schemeClr val="lt1"/>
                </a:solidFill>
                <a:latin typeface="Noto Sans"/>
                <a:ea typeface="Noto Sans"/>
                <a:cs typeface="Noto Sans"/>
                <a:sym typeface="Noto Sans"/>
              </a:defRPr>
            </a:lvl2pPr>
            <a:lvl3pPr indent="0" lvl="2" marL="0" marR="0" algn="ctr">
              <a:lnSpc>
                <a:spcPct val="100000"/>
              </a:lnSpc>
              <a:spcBef>
                <a:spcPts val="0"/>
              </a:spcBef>
              <a:spcAft>
                <a:spcPts val="0"/>
              </a:spcAft>
              <a:buClr>
                <a:srgbClr val="000000"/>
              </a:buClr>
              <a:buSzPts val="1200"/>
              <a:buFont typeface="Arial"/>
              <a:buNone/>
              <a:defRPr b="1" i="0" sz="1200" u="none" cap="none" strike="noStrike">
                <a:solidFill>
                  <a:schemeClr val="lt1"/>
                </a:solidFill>
                <a:latin typeface="Noto Sans"/>
                <a:ea typeface="Noto Sans"/>
                <a:cs typeface="Noto Sans"/>
                <a:sym typeface="Noto Sans"/>
              </a:defRPr>
            </a:lvl3pPr>
            <a:lvl4pPr indent="0" lvl="3" marL="0" marR="0" algn="ctr">
              <a:lnSpc>
                <a:spcPct val="100000"/>
              </a:lnSpc>
              <a:spcBef>
                <a:spcPts val="0"/>
              </a:spcBef>
              <a:spcAft>
                <a:spcPts val="0"/>
              </a:spcAft>
              <a:buClr>
                <a:srgbClr val="000000"/>
              </a:buClr>
              <a:buSzPts val="1200"/>
              <a:buFont typeface="Arial"/>
              <a:buNone/>
              <a:defRPr b="1" i="0" sz="1200" u="none" cap="none" strike="noStrike">
                <a:solidFill>
                  <a:schemeClr val="lt1"/>
                </a:solidFill>
                <a:latin typeface="Noto Sans"/>
                <a:ea typeface="Noto Sans"/>
                <a:cs typeface="Noto Sans"/>
                <a:sym typeface="Noto Sans"/>
              </a:defRPr>
            </a:lvl4pPr>
            <a:lvl5pPr indent="0" lvl="4" marL="0" marR="0" algn="ctr">
              <a:lnSpc>
                <a:spcPct val="100000"/>
              </a:lnSpc>
              <a:spcBef>
                <a:spcPts val="0"/>
              </a:spcBef>
              <a:spcAft>
                <a:spcPts val="0"/>
              </a:spcAft>
              <a:buClr>
                <a:srgbClr val="000000"/>
              </a:buClr>
              <a:buSzPts val="1200"/>
              <a:buFont typeface="Arial"/>
              <a:buNone/>
              <a:defRPr b="1" i="0" sz="1200" u="none" cap="none" strike="noStrike">
                <a:solidFill>
                  <a:schemeClr val="lt1"/>
                </a:solidFill>
                <a:latin typeface="Noto Sans"/>
                <a:ea typeface="Noto Sans"/>
                <a:cs typeface="Noto Sans"/>
                <a:sym typeface="Noto Sans"/>
              </a:defRPr>
            </a:lvl5pPr>
            <a:lvl6pPr indent="0" lvl="5" marL="0" marR="0" algn="ctr">
              <a:lnSpc>
                <a:spcPct val="100000"/>
              </a:lnSpc>
              <a:spcBef>
                <a:spcPts val="0"/>
              </a:spcBef>
              <a:spcAft>
                <a:spcPts val="0"/>
              </a:spcAft>
              <a:buClr>
                <a:srgbClr val="000000"/>
              </a:buClr>
              <a:buSzPts val="1200"/>
              <a:buFont typeface="Arial"/>
              <a:buNone/>
              <a:defRPr b="1" i="0" sz="1200" u="none" cap="none" strike="noStrike">
                <a:solidFill>
                  <a:schemeClr val="lt1"/>
                </a:solidFill>
                <a:latin typeface="Noto Sans"/>
                <a:ea typeface="Noto Sans"/>
                <a:cs typeface="Noto Sans"/>
                <a:sym typeface="Noto Sans"/>
              </a:defRPr>
            </a:lvl6pPr>
            <a:lvl7pPr indent="0" lvl="6" marL="0" marR="0" algn="ctr">
              <a:lnSpc>
                <a:spcPct val="100000"/>
              </a:lnSpc>
              <a:spcBef>
                <a:spcPts val="0"/>
              </a:spcBef>
              <a:spcAft>
                <a:spcPts val="0"/>
              </a:spcAft>
              <a:buClr>
                <a:srgbClr val="000000"/>
              </a:buClr>
              <a:buSzPts val="1200"/>
              <a:buFont typeface="Arial"/>
              <a:buNone/>
              <a:defRPr b="1" i="0" sz="1200" u="none" cap="none" strike="noStrike">
                <a:solidFill>
                  <a:schemeClr val="lt1"/>
                </a:solidFill>
                <a:latin typeface="Noto Sans"/>
                <a:ea typeface="Noto Sans"/>
                <a:cs typeface="Noto Sans"/>
                <a:sym typeface="Noto Sans"/>
              </a:defRPr>
            </a:lvl7pPr>
            <a:lvl8pPr indent="0" lvl="7" marL="0" marR="0" algn="ctr">
              <a:lnSpc>
                <a:spcPct val="100000"/>
              </a:lnSpc>
              <a:spcBef>
                <a:spcPts val="0"/>
              </a:spcBef>
              <a:spcAft>
                <a:spcPts val="0"/>
              </a:spcAft>
              <a:buClr>
                <a:srgbClr val="000000"/>
              </a:buClr>
              <a:buSzPts val="1200"/>
              <a:buFont typeface="Arial"/>
              <a:buNone/>
              <a:defRPr b="1" i="0" sz="1200" u="none" cap="none" strike="noStrike">
                <a:solidFill>
                  <a:schemeClr val="lt1"/>
                </a:solidFill>
                <a:latin typeface="Noto Sans"/>
                <a:ea typeface="Noto Sans"/>
                <a:cs typeface="Noto Sans"/>
                <a:sym typeface="Noto Sans"/>
              </a:defRPr>
            </a:lvl8pPr>
            <a:lvl9pPr indent="0" lvl="8" marL="0" marR="0" algn="ctr">
              <a:lnSpc>
                <a:spcPct val="100000"/>
              </a:lnSpc>
              <a:spcBef>
                <a:spcPts val="0"/>
              </a:spcBef>
              <a:spcAft>
                <a:spcPts val="0"/>
              </a:spcAft>
              <a:buClr>
                <a:srgbClr val="000000"/>
              </a:buClr>
              <a:buSzPts val="1200"/>
              <a:buFont typeface="Arial"/>
              <a:buNone/>
              <a:defRPr b="1" i="0" sz="1200" u="none" cap="none" strike="noStrike">
                <a:solidFill>
                  <a:schemeClr val="lt1"/>
                </a:solidFill>
                <a:latin typeface="Noto Sans"/>
                <a:ea typeface="Noto Sans"/>
                <a:cs typeface="Noto Sans"/>
                <a:sym typeface="Noto Sans"/>
              </a:defRPr>
            </a:lvl9pPr>
          </a:lstStyle>
          <a:p>
            <a:pPr indent="0" lvl="0" marL="0" rtl="0" algn="ctr">
              <a:spcBef>
                <a:spcPts val="0"/>
              </a:spcBef>
              <a:spcAft>
                <a:spcPts val="0"/>
              </a:spcAft>
              <a:buNone/>
            </a:pPr>
            <a:fld id="{00000000-1234-1234-1234-123412341234}" type="slidenum">
              <a:rPr lang="es-PE"/>
              <a:t>‹#›</a:t>
            </a:fld>
            <a:endParaRPr/>
          </a:p>
        </p:txBody>
      </p:sp>
      <p:sp>
        <p:nvSpPr>
          <p:cNvPr id="102" name="Google Shape;102;g311e7b6e11b_0_838"/>
          <p:cNvSpPr/>
          <p:nvPr>
            <p:ph idx="2" type="pic"/>
          </p:nvPr>
        </p:nvSpPr>
        <p:spPr>
          <a:xfrm>
            <a:off x="5700800" y="424850"/>
            <a:ext cx="6491100" cy="5928000"/>
          </a:xfrm>
          <a:prstGeom prst="rect">
            <a:avLst/>
          </a:prstGeom>
          <a:noFill/>
          <a:ln>
            <a:noFill/>
          </a:ln>
        </p:spPr>
      </p:sp>
    </p:spTree>
  </p:cSld>
  <p:clrMapOvr>
    <a:masterClrMapping/>
  </p:clrMapOvr>
</p:sldLayout>
</file>

<file path=ppt/slideLayouts/slideLayout1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Full page photo 1">
  <p:cSld name="OBJECT_WITH_CAPTION_TEXT_1">
    <p:spTree>
      <p:nvGrpSpPr>
        <p:cNvPr id="103" name="Shape 103"/>
        <p:cNvGrpSpPr/>
        <p:nvPr/>
      </p:nvGrpSpPr>
      <p:grpSpPr>
        <a:xfrm>
          <a:off x="0" y="0"/>
          <a:ext cx="0" cy="0"/>
          <a:chOff x="0" y="0"/>
          <a:chExt cx="0" cy="0"/>
        </a:xfrm>
      </p:grpSpPr>
      <p:sp>
        <p:nvSpPr>
          <p:cNvPr id="104" name="Google Shape;104;g311e7b6e11b_0_843"/>
          <p:cNvSpPr txBox="1"/>
          <p:nvPr>
            <p:ph idx="12" type="sldNum"/>
          </p:nvPr>
        </p:nvSpPr>
        <p:spPr>
          <a:xfrm>
            <a:off x="11409045" y="6333134"/>
            <a:ext cx="731700" cy="525000"/>
          </a:xfrm>
          <a:prstGeom prst="rect">
            <a:avLst/>
          </a:prstGeom>
          <a:noFill/>
          <a:ln>
            <a:noFill/>
          </a:ln>
        </p:spPr>
        <p:txBody>
          <a:bodyPr anchorCtr="0" anchor="t" bIns="91425" lIns="91425" spcFirstLastPara="1" rIns="91425" wrap="square" tIns="91425">
            <a:noAutofit/>
          </a:bodyPr>
          <a:lstStyle>
            <a:lvl1pPr indent="0" lvl="0" marL="0" marR="0" algn="l">
              <a:lnSpc>
                <a:spcPct val="100000"/>
              </a:lnSpc>
              <a:spcBef>
                <a:spcPts val="0"/>
              </a:spcBef>
              <a:spcAft>
                <a:spcPts val="0"/>
              </a:spcAft>
              <a:buClr>
                <a:srgbClr val="000000"/>
              </a:buClr>
              <a:buSzPts val="1400"/>
              <a:buFont typeface="Arial"/>
              <a:buNone/>
              <a:defRPr b="0" i="0" sz="1400" u="none" cap="none" strike="noStrike">
                <a:solidFill>
                  <a:schemeClr val="lt1"/>
                </a:solidFill>
                <a:latin typeface="Montserrat Medium"/>
                <a:ea typeface="Montserrat Medium"/>
                <a:cs typeface="Montserrat Medium"/>
                <a:sym typeface="Montserrat Medium"/>
              </a:defRPr>
            </a:lvl1pPr>
            <a:lvl2pPr indent="0" lvl="1" marL="0" marR="0" algn="l">
              <a:lnSpc>
                <a:spcPct val="100000"/>
              </a:lnSpc>
              <a:spcBef>
                <a:spcPts val="0"/>
              </a:spcBef>
              <a:spcAft>
                <a:spcPts val="0"/>
              </a:spcAft>
              <a:buClr>
                <a:srgbClr val="000000"/>
              </a:buClr>
              <a:buSzPts val="1400"/>
              <a:buFont typeface="Arial"/>
              <a:buNone/>
              <a:defRPr b="0" i="0" sz="1400" u="none" cap="none" strike="noStrike">
                <a:solidFill>
                  <a:schemeClr val="lt1"/>
                </a:solidFill>
                <a:latin typeface="Montserrat Medium"/>
                <a:ea typeface="Montserrat Medium"/>
                <a:cs typeface="Montserrat Medium"/>
                <a:sym typeface="Montserrat Medium"/>
              </a:defRPr>
            </a:lvl2pPr>
            <a:lvl3pPr indent="0" lvl="2" marL="0" marR="0" algn="l">
              <a:lnSpc>
                <a:spcPct val="100000"/>
              </a:lnSpc>
              <a:spcBef>
                <a:spcPts val="0"/>
              </a:spcBef>
              <a:spcAft>
                <a:spcPts val="0"/>
              </a:spcAft>
              <a:buClr>
                <a:srgbClr val="000000"/>
              </a:buClr>
              <a:buSzPts val="1400"/>
              <a:buFont typeface="Arial"/>
              <a:buNone/>
              <a:defRPr b="0" i="0" sz="1400" u="none" cap="none" strike="noStrike">
                <a:solidFill>
                  <a:schemeClr val="lt1"/>
                </a:solidFill>
                <a:latin typeface="Montserrat Medium"/>
                <a:ea typeface="Montserrat Medium"/>
                <a:cs typeface="Montserrat Medium"/>
                <a:sym typeface="Montserrat Medium"/>
              </a:defRPr>
            </a:lvl3pPr>
            <a:lvl4pPr indent="0" lvl="3" marL="0" marR="0" algn="l">
              <a:lnSpc>
                <a:spcPct val="100000"/>
              </a:lnSpc>
              <a:spcBef>
                <a:spcPts val="0"/>
              </a:spcBef>
              <a:spcAft>
                <a:spcPts val="0"/>
              </a:spcAft>
              <a:buClr>
                <a:srgbClr val="000000"/>
              </a:buClr>
              <a:buSzPts val="1400"/>
              <a:buFont typeface="Arial"/>
              <a:buNone/>
              <a:defRPr b="0" i="0" sz="1400" u="none" cap="none" strike="noStrike">
                <a:solidFill>
                  <a:schemeClr val="lt1"/>
                </a:solidFill>
                <a:latin typeface="Montserrat Medium"/>
                <a:ea typeface="Montserrat Medium"/>
                <a:cs typeface="Montserrat Medium"/>
                <a:sym typeface="Montserrat Medium"/>
              </a:defRPr>
            </a:lvl4pPr>
            <a:lvl5pPr indent="0" lvl="4" marL="0" marR="0" algn="l">
              <a:lnSpc>
                <a:spcPct val="100000"/>
              </a:lnSpc>
              <a:spcBef>
                <a:spcPts val="0"/>
              </a:spcBef>
              <a:spcAft>
                <a:spcPts val="0"/>
              </a:spcAft>
              <a:buClr>
                <a:srgbClr val="000000"/>
              </a:buClr>
              <a:buSzPts val="1400"/>
              <a:buFont typeface="Arial"/>
              <a:buNone/>
              <a:defRPr b="0" i="0" sz="1400" u="none" cap="none" strike="noStrike">
                <a:solidFill>
                  <a:schemeClr val="lt1"/>
                </a:solidFill>
                <a:latin typeface="Montserrat Medium"/>
                <a:ea typeface="Montserrat Medium"/>
                <a:cs typeface="Montserrat Medium"/>
                <a:sym typeface="Montserrat Medium"/>
              </a:defRPr>
            </a:lvl5pPr>
            <a:lvl6pPr indent="0" lvl="5" marL="0" marR="0" algn="l">
              <a:lnSpc>
                <a:spcPct val="100000"/>
              </a:lnSpc>
              <a:spcBef>
                <a:spcPts val="0"/>
              </a:spcBef>
              <a:spcAft>
                <a:spcPts val="0"/>
              </a:spcAft>
              <a:buClr>
                <a:srgbClr val="000000"/>
              </a:buClr>
              <a:buSzPts val="1400"/>
              <a:buFont typeface="Arial"/>
              <a:buNone/>
              <a:defRPr b="0" i="0" sz="1400" u="none" cap="none" strike="noStrike">
                <a:solidFill>
                  <a:schemeClr val="lt1"/>
                </a:solidFill>
                <a:latin typeface="Montserrat Medium"/>
                <a:ea typeface="Montserrat Medium"/>
                <a:cs typeface="Montserrat Medium"/>
                <a:sym typeface="Montserrat Medium"/>
              </a:defRPr>
            </a:lvl6pPr>
            <a:lvl7pPr indent="0" lvl="6" marL="0" marR="0" algn="l">
              <a:lnSpc>
                <a:spcPct val="100000"/>
              </a:lnSpc>
              <a:spcBef>
                <a:spcPts val="0"/>
              </a:spcBef>
              <a:spcAft>
                <a:spcPts val="0"/>
              </a:spcAft>
              <a:buClr>
                <a:srgbClr val="000000"/>
              </a:buClr>
              <a:buSzPts val="1400"/>
              <a:buFont typeface="Arial"/>
              <a:buNone/>
              <a:defRPr b="0" i="0" sz="1400" u="none" cap="none" strike="noStrike">
                <a:solidFill>
                  <a:schemeClr val="lt1"/>
                </a:solidFill>
                <a:latin typeface="Montserrat Medium"/>
                <a:ea typeface="Montserrat Medium"/>
                <a:cs typeface="Montserrat Medium"/>
                <a:sym typeface="Montserrat Medium"/>
              </a:defRPr>
            </a:lvl7pPr>
            <a:lvl8pPr indent="0" lvl="7" marL="0" marR="0" algn="l">
              <a:lnSpc>
                <a:spcPct val="100000"/>
              </a:lnSpc>
              <a:spcBef>
                <a:spcPts val="0"/>
              </a:spcBef>
              <a:spcAft>
                <a:spcPts val="0"/>
              </a:spcAft>
              <a:buClr>
                <a:srgbClr val="000000"/>
              </a:buClr>
              <a:buSzPts val="1400"/>
              <a:buFont typeface="Arial"/>
              <a:buNone/>
              <a:defRPr b="0" i="0" sz="1400" u="none" cap="none" strike="noStrike">
                <a:solidFill>
                  <a:schemeClr val="lt1"/>
                </a:solidFill>
                <a:latin typeface="Montserrat Medium"/>
                <a:ea typeface="Montserrat Medium"/>
                <a:cs typeface="Montserrat Medium"/>
                <a:sym typeface="Montserrat Medium"/>
              </a:defRPr>
            </a:lvl8pPr>
            <a:lvl9pPr indent="0" lvl="8" marL="0" marR="0" algn="l">
              <a:lnSpc>
                <a:spcPct val="100000"/>
              </a:lnSpc>
              <a:spcBef>
                <a:spcPts val="0"/>
              </a:spcBef>
              <a:spcAft>
                <a:spcPts val="0"/>
              </a:spcAft>
              <a:buClr>
                <a:srgbClr val="000000"/>
              </a:buClr>
              <a:buSzPts val="1400"/>
              <a:buFont typeface="Arial"/>
              <a:buNone/>
              <a:defRPr b="0" i="0" sz="1400" u="none" cap="none" strike="noStrike">
                <a:solidFill>
                  <a:schemeClr val="lt1"/>
                </a:solidFill>
                <a:latin typeface="Montserrat Medium"/>
                <a:ea typeface="Montserrat Medium"/>
                <a:cs typeface="Montserrat Medium"/>
                <a:sym typeface="Montserrat Medium"/>
              </a:defRPr>
            </a:lvl9pPr>
          </a:lstStyle>
          <a:p>
            <a:pPr indent="0" lvl="0" marL="0" rtl="0" algn="l">
              <a:spcBef>
                <a:spcPts val="0"/>
              </a:spcBef>
              <a:spcAft>
                <a:spcPts val="0"/>
              </a:spcAft>
              <a:buNone/>
            </a:pPr>
            <a:fld id="{00000000-1234-1234-1234-123412341234}" type="slidenum">
              <a:rPr lang="es-PE"/>
              <a:t>‹#›</a:t>
            </a:fld>
            <a:endParaRPr/>
          </a:p>
        </p:txBody>
      </p:sp>
      <p:sp>
        <p:nvSpPr>
          <p:cNvPr id="105" name="Google Shape;105;g311e7b6e11b_0_843"/>
          <p:cNvSpPr txBox="1"/>
          <p:nvPr>
            <p:ph type="title"/>
          </p:nvPr>
        </p:nvSpPr>
        <p:spPr>
          <a:xfrm>
            <a:off x="540475" y="570650"/>
            <a:ext cx="10756500" cy="984600"/>
          </a:xfrm>
          <a:prstGeom prst="rect">
            <a:avLst/>
          </a:prstGeom>
          <a:noFill/>
          <a:ln>
            <a:noFill/>
          </a:ln>
        </p:spPr>
        <p:txBody>
          <a:bodyPr anchorCtr="0" anchor="t" bIns="91425" lIns="91425" spcFirstLastPara="1" rIns="91425" wrap="square" tIns="91425">
            <a:noAutofit/>
          </a:bodyPr>
          <a:lstStyle>
            <a:lvl1pPr lvl="0" marR="0" algn="l">
              <a:lnSpc>
                <a:spcPct val="100000"/>
              </a:lnSpc>
              <a:spcBef>
                <a:spcPts val="0"/>
              </a:spcBef>
              <a:spcAft>
                <a:spcPts val="0"/>
              </a:spcAft>
              <a:buClr>
                <a:srgbClr val="0C00C3"/>
              </a:buClr>
              <a:buSzPts val="4000"/>
              <a:buFont typeface="Montserrat SemiBold"/>
              <a:buNone/>
              <a:defRPr b="0" i="0" sz="4000" u="none" cap="none" strike="noStrike">
                <a:solidFill>
                  <a:srgbClr val="0C00C3"/>
                </a:solidFill>
                <a:latin typeface="Montserrat SemiBold"/>
                <a:ea typeface="Montserrat SemiBold"/>
                <a:cs typeface="Montserrat SemiBold"/>
                <a:sym typeface="Montserrat SemiBold"/>
              </a:defRPr>
            </a:lvl1pPr>
            <a:lvl2pPr lvl="1" marR="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2pPr>
            <a:lvl3pPr lvl="2" marR="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3pPr>
            <a:lvl4pPr lvl="3" marR="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4pPr>
            <a:lvl5pPr lvl="4" marR="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5pPr>
            <a:lvl6pPr lvl="5" marR="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6pPr>
            <a:lvl7pPr lvl="6" marR="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7pPr>
            <a:lvl8pPr lvl="7" marR="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8pPr>
            <a:lvl9pPr lvl="8" marR="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9pPr>
          </a:lstStyle>
          <a:p/>
        </p:txBody>
      </p:sp>
      <p:sp>
        <p:nvSpPr>
          <p:cNvPr id="106" name="Google Shape;106;g311e7b6e11b_0_843"/>
          <p:cNvSpPr txBox="1"/>
          <p:nvPr>
            <p:ph idx="2" type="sldNum"/>
          </p:nvPr>
        </p:nvSpPr>
        <p:spPr>
          <a:xfrm>
            <a:off x="0" y="6469925"/>
            <a:ext cx="427500" cy="239100"/>
          </a:xfrm>
          <a:prstGeom prst="rect">
            <a:avLst/>
          </a:prstGeom>
          <a:noFill/>
          <a:ln>
            <a:noFill/>
          </a:ln>
        </p:spPr>
        <p:txBody>
          <a:bodyPr anchorCtr="0" anchor="t" bIns="45700" lIns="91425" spcFirstLastPara="1" rIns="91425" wrap="square" tIns="45700">
            <a:noAutofit/>
          </a:bodyPr>
          <a:lstStyle>
            <a:lvl1pPr indent="0" lvl="0" marL="0" marR="0" algn="ctr">
              <a:lnSpc>
                <a:spcPct val="100000"/>
              </a:lnSpc>
              <a:spcBef>
                <a:spcPts val="0"/>
              </a:spcBef>
              <a:spcAft>
                <a:spcPts val="0"/>
              </a:spcAft>
              <a:buClr>
                <a:srgbClr val="000000"/>
              </a:buClr>
              <a:buSzPts val="1200"/>
              <a:buFont typeface="Arial"/>
              <a:buNone/>
              <a:defRPr b="1" i="0" sz="1200" u="none" cap="none" strike="noStrike">
                <a:solidFill>
                  <a:schemeClr val="lt1"/>
                </a:solidFill>
                <a:latin typeface="Noto Sans"/>
                <a:ea typeface="Noto Sans"/>
                <a:cs typeface="Noto Sans"/>
                <a:sym typeface="Noto Sans"/>
              </a:defRPr>
            </a:lvl1pPr>
            <a:lvl2pPr indent="0" lvl="1" marL="0" marR="0" algn="ctr">
              <a:lnSpc>
                <a:spcPct val="100000"/>
              </a:lnSpc>
              <a:spcBef>
                <a:spcPts val="0"/>
              </a:spcBef>
              <a:spcAft>
                <a:spcPts val="0"/>
              </a:spcAft>
              <a:buClr>
                <a:srgbClr val="000000"/>
              </a:buClr>
              <a:buSzPts val="1200"/>
              <a:buFont typeface="Arial"/>
              <a:buNone/>
              <a:defRPr b="1" i="0" sz="1200" u="none" cap="none" strike="noStrike">
                <a:solidFill>
                  <a:schemeClr val="lt1"/>
                </a:solidFill>
                <a:latin typeface="Noto Sans"/>
                <a:ea typeface="Noto Sans"/>
                <a:cs typeface="Noto Sans"/>
                <a:sym typeface="Noto Sans"/>
              </a:defRPr>
            </a:lvl2pPr>
            <a:lvl3pPr indent="0" lvl="2" marL="0" marR="0" algn="ctr">
              <a:lnSpc>
                <a:spcPct val="100000"/>
              </a:lnSpc>
              <a:spcBef>
                <a:spcPts val="0"/>
              </a:spcBef>
              <a:spcAft>
                <a:spcPts val="0"/>
              </a:spcAft>
              <a:buClr>
                <a:srgbClr val="000000"/>
              </a:buClr>
              <a:buSzPts val="1200"/>
              <a:buFont typeface="Arial"/>
              <a:buNone/>
              <a:defRPr b="1" i="0" sz="1200" u="none" cap="none" strike="noStrike">
                <a:solidFill>
                  <a:schemeClr val="lt1"/>
                </a:solidFill>
                <a:latin typeface="Noto Sans"/>
                <a:ea typeface="Noto Sans"/>
                <a:cs typeface="Noto Sans"/>
                <a:sym typeface="Noto Sans"/>
              </a:defRPr>
            </a:lvl3pPr>
            <a:lvl4pPr indent="0" lvl="3" marL="0" marR="0" algn="ctr">
              <a:lnSpc>
                <a:spcPct val="100000"/>
              </a:lnSpc>
              <a:spcBef>
                <a:spcPts val="0"/>
              </a:spcBef>
              <a:spcAft>
                <a:spcPts val="0"/>
              </a:spcAft>
              <a:buClr>
                <a:srgbClr val="000000"/>
              </a:buClr>
              <a:buSzPts val="1200"/>
              <a:buFont typeface="Arial"/>
              <a:buNone/>
              <a:defRPr b="1" i="0" sz="1200" u="none" cap="none" strike="noStrike">
                <a:solidFill>
                  <a:schemeClr val="lt1"/>
                </a:solidFill>
                <a:latin typeface="Noto Sans"/>
                <a:ea typeface="Noto Sans"/>
                <a:cs typeface="Noto Sans"/>
                <a:sym typeface="Noto Sans"/>
              </a:defRPr>
            </a:lvl4pPr>
            <a:lvl5pPr indent="0" lvl="4" marL="0" marR="0" algn="ctr">
              <a:lnSpc>
                <a:spcPct val="100000"/>
              </a:lnSpc>
              <a:spcBef>
                <a:spcPts val="0"/>
              </a:spcBef>
              <a:spcAft>
                <a:spcPts val="0"/>
              </a:spcAft>
              <a:buClr>
                <a:srgbClr val="000000"/>
              </a:buClr>
              <a:buSzPts val="1200"/>
              <a:buFont typeface="Arial"/>
              <a:buNone/>
              <a:defRPr b="1" i="0" sz="1200" u="none" cap="none" strike="noStrike">
                <a:solidFill>
                  <a:schemeClr val="lt1"/>
                </a:solidFill>
                <a:latin typeface="Noto Sans"/>
                <a:ea typeface="Noto Sans"/>
                <a:cs typeface="Noto Sans"/>
                <a:sym typeface="Noto Sans"/>
              </a:defRPr>
            </a:lvl5pPr>
            <a:lvl6pPr indent="0" lvl="5" marL="0" marR="0" algn="ctr">
              <a:lnSpc>
                <a:spcPct val="100000"/>
              </a:lnSpc>
              <a:spcBef>
                <a:spcPts val="0"/>
              </a:spcBef>
              <a:spcAft>
                <a:spcPts val="0"/>
              </a:spcAft>
              <a:buClr>
                <a:srgbClr val="000000"/>
              </a:buClr>
              <a:buSzPts val="1200"/>
              <a:buFont typeface="Arial"/>
              <a:buNone/>
              <a:defRPr b="1" i="0" sz="1200" u="none" cap="none" strike="noStrike">
                <a:solidFill>
                  <a:schemeClr val="lt1"/>
                </a:solidFill>
                <a:latin typeface="Noto Sans"/>
                <a:ea typeface="Noto Sans"/>
                <a:cs typeface="Noto Sans"/>
                <a:sym typeface="Noto Sans"/>
              </a:defRPr>
            </a:lvl6pPr>
            <a:lvl7pPr indent="0" lvl="6" marL="0" marR="0" algn="ctr">
              <a:lnSpc>
                <a:spcPct val="100000"/>
              </a:lnSpc>
              <a:spcBef>
                <a:spcPts val="0"/>
              </a:spcBef>
              <a:spcAft>
                <a:spcPts val="0"/>
              </a:spcAft>
              <a:buClr>
                <a:srgbClr val="000000"/>
              </a:buClr>
              <a:buSzPts val="1200"/>
              <a:buFont typeface="Arial"/>
              <a:buNone/>
              <a:defRPr b="1" i="0" sz="1200" u="none" cap="none" strike="noStrike">
                <a:solidFill>
                  <a:schemeClr val="lt1"/>
                </a:solidFill>
                <a:latin typeface="Noto Sans"/>
                <a:ea typeface="Noto Sans"/>
                <a:cs typeface="Noto Sans"/>
                <a:sym typeface="Noto Sans"/>
              </a:defRPr>
            </a:lvl7pPr>
            <a:lvl8pPr indent="0" lvl="7" marL="0" marR="0" algn="ctr">
              <a:lnSpc>
                <a:spcPct val="100000"/>
              </a:lnSpc>
              <a:spcBef>
                <a:spcPts val="0"/>
              </a:spcBef>
              <a:spcAft>
                <a:spcPts val="0"/>
              </a:spcAft>
              <a:buClr>
                <a:srgbClr val="000000"/>
              </a:buClr>
              <a:buSzPts val="1200"/>
              <a:buFont typeface="Arial"/>
              <a:buNone/>
              <a:defRPr b="1" i="0" sz="1200" u="none" cap="none" strike="noStrike">
                <a:solidFill>
                  <a:schemeClr val="lt1"/>
                </a:solidFill>
                <a:latin typeface="Noto Sans"/>
                <a:ea typeface="Noto Sans"/>
                <a:cs typeface="Noto Sans"/>
                <a:sym typeface="Noto Sans"/>
              </a:defRPr>
            </a:lvl8pPr>
            <a:lvl9pPr indent="0" lvl="8" marL="0" marR="0" algn="ctr">
              <a:lnSpc>
                <a:spcPct val="100000"/>
              </a:lnSpc>
              <a:spcBef>
                <a:spcPts val="0"/>
              </a:spcBef>
              <a:spcAft>
                <a:spcPts val="0"/>
              </a:spcAft>
              <a:buClr>
                <a:srgbClr val="000000"/>
              </a:buClr>
              <a:buSzPts val="1200"/>
              <a:buFont typeface="Arial"/>
              <a:buNone/>
              <a:defRPr b="1" i="0" sz="1200" u="none" cap="none" strike="noStrike">
                <a:solidFill>
                  <a:schemeClr val="lt1"/>
                </a:solidFill>
                <a:latin typeface="Noto Sans"/>
                <a:ea typeface="Noto Sans"/>
                <a:cs typeface="Noto Sans"/>
                <a:sym typeface="Noto Sans"/>
              </a:defRPr>
            </a:lvl9pPr>
          </a:lstStyle>
          <a:p>
            <a:pPr indent="0" lvl="0" marL="0" rtl="0" algn="ctr">
              <a:spcBef>
                <a:spcPts val="0"/>
              </a:spcBef>
              <a:spcAft>
                <a:spcPts val="0"/>
              </a:spcAft>
              <a:buNone/>
            </a:pPr>
            <a:fld id="{00000000-1234-1234-1234-123412341234}" type="slidenum">
              <a:rPr lang="es-PE"/>
              <a:t>‹#›</a:t>
            </a:fld>
            <a:endParaRPr/>
          </a:p>
        </p:txBody>
      </p:sp>
      <p:sp>
        <p:nvSpPr>
          <p:cNvPr id="107" name="Google Shape;107;g311e7b6e11b_0_843"/>
          <p:cNvSpPr txBox="1"/>
          <p:nvPr>
            <p:ph idx="1" type="body"/>
          </p:nvPr>
        </p:nvSpPr>
        <p:spPr>
          <a:xfrm>
            <a:off x="921500" y="1718825"/>
            <a:ext cx="9064200" cy="3934200"/>
          </a:xfrm>
          <a:prstGeom prst="rect">
            <a:avLst/>
          </a:prstGeom>
          <a:noFill/>
          <a:ln>
            <a:noFill/>
          </a:ln>
        </p:spPr>
        <p:txBody>
          <a:bodyPr anchorCtr="0" anchor="t" bIns="45700" lIns="91425" spcFirstLastPara="1" rIns="91425" wrap="square" tIns="45700">
            <a:noAutofit/>
          </a:bodyPr>
          <a:lstStyle>
            <a:lvl1pPr indent="-406400" lvl="0" marL="457200" marR="0" algn="l">
              <a:lnSpc>
                <a:spcPct val="90000"/>
              </a:lnSpc>
              <a:spcBef>
                <a:spcPts val="1000"/>
              </a:spcBef>
              <a:spcAft>
                <a:spcPts val="0"/>
              </a:spcAft>
              <a:buClr>
                <a:schemeClr val="dk1"/>
              </a:buClr>
              <a:buSzPts val="2800"/>
              <a:buFont typeface="Noto Sans"/>
              <a:buChar char="•"/>
              <a:defRPr b="0" i="0" sz="2800" u="none" cap="none" strike="noStrike">
                <a:solidFill>
                  <a:schemeClr val="dk1"/>
                </a:solidFill>
                <a:latin typeface="Noto Sans"/>
                <a:ea typeface="Noto Sans"/>
                <a:cs typeface="Noto Sans"/>
                <a:sym typeface="Noto Sans"/>
              </a:defRPr>
            </a:lvl1pPr>
            <a:lvl2pPr indent="-381000" lvl="1" marL="914400" marR="0" algn="l">
              <a:lnSpc>
                <a:spcPct val="90000"/>
              </a:lnSpc>
              <a:spcBef>
                <a:spcPts val="500"/>
              </a:spcBef>
              <a:spcAft>
                <a:spcPts val="0"/>
              </a:spcAft>
              <a:buClr>
                <a:schemeClr val="dk1"/>
              </a:buClr>
              <a:buSzPts val="2400"/>
              <a:buFont typeface="Noto Sans"/>
              <a:buChar char="•"/>
              <a:defRPr b="0" i="0" sz="2400" u="none" cap="none" strike="noStrike">
                <a:solidFill>
                  <a:schemeClr val="dk1"/>
                </a:solidFill>
                <a:latin typeface="Noto Sans"/>
                <a:ea typeface="Noto Sans"/>
                <a:cs typeface="Noto Sans"/>
                <a:sym typeface="Noto Sans"/>
              </a:defRPr>
            </a:lvl2pPr>
            <a:lvl3pPr indent="-355600" lvl="2" marL="1371600" marR="0" algn="l">
              <a:lnSpc>
                <a:spcPct val="90000"/>
              </a:lnSpc>
              <a:spcBef>
                <a:spcPts val="500"/>
              </a:spcBef>
              <a:spcAft>
                <a:spcPts val="0"/>
              </a:spcAft>
              <a:buClr>
                <a:schemeClr val="dk1"/>
              </a:buClr>
              <a:buSzPts val="2000"/>
              <a:buFont typeface="Noto Sans"/>
              <a:buChar char="•"/>
              <a:defRPr b="0" i="0" sz="2000" u="none" cap="none" strike="noStrike">
                <a:solidFill>
                  <a:schemeClr val="dk1"/>
                </a:solidFill>
                <a:latin typeface="Noto Sans"/>
                <a:ea typeface="Noto Sans"/>
                <a:cs typeface="Noto Sans"/>
                <a:sym typeface="Noto Sans"/>
              </a:defRPr>
            </a:lvl3pPr>
            <a:lvl4pPr indent="-342900" lvl="3" marL="1828800" marR="0" algn="l">
              <a:lnSpc>
                <a:spcPct val="90000"/>
              </a:lnSpc>
              <a:spcBef>
                <a:spcPts val="500"/>
              </a:spcBef>
              <a:spcAft>
                <a:spcPts val="0"/>
              </a:spcAft>
              <a:buClr>
                <a:schemeClr val="dk1"/>
              </a:buClr>
              <a:buSzPts val="1800"/>
              <a:buFont typeface="Noto Sans"/>
              <a:buChar char="•"/>
              <a:defRPr b="0" i="0" sz="1800" u="none" cap="none" strike="noStrike">
                <a:solidFill>
                  <a:schemeClr val="dk1"/>
                </a:solidFill>
                <a:latin typeface="Noto Sans"/>
                <a:ea typeface="Noto Sans"/>
                <a:cs typeface="Noto Sans"/>
                <a:sym typeface="Noto Sans"/>
              </a:defRPr>
            </a:lvl4pPr>
            <a:lvl5pPr indent="-342900" lvl="4" marL="2286000" marR="0" algn="l">
              <a:lnSpc>
                <a:spcPct val="90000"/>
              </a:lnSpc>
              <a:spcBef>
                <a:spcPts val="500"/>
              </a:spcBef>
              <a:spcAft>
                <a:spcPts val="0"/>
              </a:spcAft>
              <a:buClr>
                <a:schemeClr val="dk1"/>
              </a:buClr>
              <a:buSzPts val="1800"/>
              <a:buFont typeface="Noto Sans"/>
              <a:buChar char="•"/>
              <a:defRPr b="0" i="0" sz="1800" u="none" cap="none" strike="noStrike">
                <a:solidFill>
                  <a:schemeClr val="dk1"/>
                </a:solidFill>
                <a:latin typeface="Noto Sans"/>
                <a:ea typeface="Noto Sans"/>
                <a:cs typeface="Noto Sans"/>
                <a:sym typeface="Noto Sans"/>
              </a:defRPr>
            </a:lvl5pPr>
            <a:lvl6pPr indent="-342900" lvl="5" marL="2743200" marR="0" algn="l">
              <a:lnSpc>
                <a:spcPct val="90000"/>
              </a:lnSpc>
              <a:spcBef>
                <a:spcPts val="500"/>
              </a:spcBef>
              <a:spcAft>
                <a:spcPts val="0"/>
              </a:spcAft>
              <a:buClr>
                <a:schemeClr val="dk1"/>
              </a:buClr>
              <a:buSzPts val="1800"/>
              <a:buFont typeface="Noto Sans"/>
              <a:buChar char="•"/>
              <a:defRPr b="0" i="0" sz="1800" u="none" cap="none" strike="noStrike">
                <a:solidFill>
                  <a:schemeClr val="dk1"/>
                </a:solidFill>
                <a:latin typeface="Noto Sans"/>
                <a:ea typeface="Noto Sans"/>
                <a:cs typeface="Noto Sans"/>
                <a:sym typeface="Noto Sans"/>
              </a:defRPr>
            </a:lvl6pPr>
            <a:lvl7pPr indent="-342900" lvl="6" marL="3200400" marR="0" algn="l">
              <a:lnSpc>
                <a:spcPct val="90000"/>
              </a:lnSpc>
              <a:spcBef>
                <a:spcPts val="500"/>
              </a:spcBef>
              <a:spcAft>
                <a:spcPts val="0"/>
              </a:spcAft>
              <a:buClr>
                <a:schemeClr val="dk1"/>
              </a:buClr>
              <a:buSzPts val="1800"/>
              <a:buFont typeface="Noto Sans"/>
              <a:buChar char="•"/>
              <a:defRPr b="0" i="0" sz="1800" u="none" cap="none" strike="noStrike">
                <a:solidFill>
                  <a:schemeClr val="dk1"/>
                </a:solidFill>
                <a:latin typeface="Noto Sans"/>
                <a:ea typeface="Noto Sans"/>
                <a:cs typeface="Noto Sans"/>
                <a:sym typeface="Noto Sans"/>
              </a:defRPr>
            </a:lvl7pPr>
            <a:lvl8pPr indent="-342900" lvl="7" marL="3657600" marR="0" algn="l">
              <a:lnSpc>
                <a:spcPct val="90000"/>
              </a:lnSpc>
              <a:spcBef>
                <a:spcPts val="500"/>
              </a:spcBef>
              <a:spcAft>
                <a:spcPts val="0"/>
              </a:spcAft>
              <a:buClr>
                <a:schemeClr val="dk1"/>
              </a:buClr>
              <a:buSzPts val="1800"/>
              <a:buFont typeface="Noto Sans"/>
              <a:buChar char="•"/>
              <a:defRPr b="0" i="0" sz="1800" u="none" cap="none" strike="noStrike">
                <a:solidFill>
                  <a:schemeClr val="dk1"/>
                </a:solidFill>
                <a:latin typeface="Noto Sans"/>
                <a:ea typeface="Noto Sans"/>
                <a:cs typeface="Noto Sans"/>
                <a:sym typeface="Noto Sans"/>
              </a:defRPr>
            </a:lvl8pPr>
            <a:lvl9pPr indent="-342900" lvl="8" marL="4114800" marR="0" algn="l">
              <a:lnSpc>
                <a:spcPct val="90000"/>
              </a:lnSpc>
              <a:spcBef>
                <a:spcPts val="500"/>
              </a:spcBef>
              <a:spcAft>
                <a:spcPts val="0"/>
              </a:spcAft>
              <a:buClr>
                <a:schemeClr val="dk1"/>
              </a:buClr>
              <a:buSzPts val="1800"/>
              <a:buFont typeface="Noto Sans"/>
              <a:buChar char="•"/>
              <a:defRPr b="0" i="0" sz="1800" u="none" cap="none" strike="noStrike">
                <a:solidFill>
                  <a:schemeClr val="dk1"/>
                </a:solidFill>
                <a:latin typeface="Noto Sans"/>
                <a:ea typeface="Noto Sans"/>
                <a:cs typeface="Noto Sans"/>
                <a:sym typeface="Noto Sans"/>
              </a:defRPr>
            </a:lvl9pPr>
          </a:lstStyle>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Full page photo 1 2">
  <p:cSld name="OBJECT_WITH_CAPTION_TEXT_1_2">
    <p:spTree>
      <p:nvGrpSpPr>
        <p:cNvPr id="108" name="Shape 108"/>
        <p:cNvGrpSpPr/>
        <p:nvPr/>
      </p:nvGrpSpPr>
      <p:grpSpPr>
        <a:xfrm>
          <a:off x="0" y="0"/>
          <a:ext cx="0" cy="0"/>
          <a:chOff x="0" y="0"/>
          <a:chExt cx="0" cy="0"/>
        </a:xfrm>
      </p:grpSpPr>
      <p:sp>
        <p:nvSpPr>
          <p:cNvPr id="109" name="Google Shape;109;g311e7b6e11b_0_848"/>
          <p:cNvSpPr txBox="1"/>
          <p:nvPr>
            <p:ph idx="12" type="sldNum"/>
          </p:nvPr>
        </p:nvSpPr>
        <p:spPr>
          <a:xfrm>
            <a:off x="11409045" y="6333134"/>
            <a:ext cx="731700" cy="525000"/>
          </a:xfrm>
          <a:prstGeom prst="rect">
            <a:avLst/>
          </a:prstGeom>
          <a:noFill/>
          <a:ln>
            <a:noFill/>
          </a:ln>
        </p:spPr>
        <p:txBody>
          <a:bodyPr anchorCtr="0" anchor="t" bIns="91425" lIns="91425" spcFirstLastPara="1" rIns="91425" wrap="square" tIns="91425">
            <a:noAutofit/>
          </a:bodyPr>
          <a:lstStyle>
            <a:lvl1pPr indent="0" lvl="0" marL="0" marR="0" algn="l">
              <a:lnSpc>
                <a:spcPct val="100000"/>
              </a:lnSpc>
              <a:spcBef>
                <a:spcPts val="0"/>
              </a:spcBef>
              <a:spcAft>
                <a:spcPts val="0"/>
              </a:spcAft>
              <a:buClr>
                <a:srgbClr val="000000"/>
              </a:buClr>
              <a:buSzPts val="1400"/>
              <a:buFont typeface="Arial"/>
              <a:buNone/>
              <a:defRPr b="0" i="0" sz="1400" u="none" cap="none" strike="noStrike">
                <a:solidFill>
                  <a:schemeClr val="lt1"/>
                </a:solidFill>
                <a:latin typeface="Montserrat Medium"/>
                <a:ea typeface="Montserrat Medium"/>
                <a:cs typeface="Montserrat Medium"/>
                <a:sym typeface="Montserrat Medium"/>
              </a:defRPr>
            </a:lvl1pPr>
            <a:lvl2pPr indent="0" lvl="1" marL="0" marR="0" algn="l">
              <a:lnSpc>
                <a:spcPct val="100000"/>
              </a:lnSpc>
              <a:spcBef>
                <a:spcPts val="0"/>
              </a:spcBef>
              <a:spcAft>
                <a:spcPts val="0"/>
              </a:spcAft>
              <a:buClr>
                <a:srgbClr val="000000"/>
              </a:buClr>
              <a:buSzPts val="1400"/>
              <a:buFont typeface="Arial"/>
              <a:buNone/>
              <a:defRPr b="0" i="0" sz="1400" u="none" cap="none" strike="noStrike">
                <a:solidFill>
                  <a:schemeClr val="lt1"/>
                </a:solidFill>
                <a:latin typeface="Montserrat Medium"/>
                <a:ea typeface="Montserrat Medium"/>
                <a:cs typeface="Montserrat Medium"/>
                <a:sym typeface="Montserrat Medium"/>
              </a:defRPr>
            </a:lvl2pPr>
            <a:lvl3pPr indent="0" lvl="2" marL="0" marR="0" algn="l">
              <a:lnSpc>
                <a:spcPct val="100000"/>
              </a:lnSpc>
              <a:spcBef>
                <a:spcPts val="0"/>
              </a:spcBef>
              <a:spcAft>
                <a:spcPts val="0"/>
              </a:spcAft>
              <a:buClr>
                <a:srgbClr val="000000"/>
              </a:buClr>
              <a:buSzPts val="1400"/>
              <a:buFont typeface="Arial"/>
              <a:buNone/>
              <a:defRPr b="0" i="0" sz="1400" u="none" cap="none" strike="noStrike">
                <a:solidFill>
                  <a:schemeClr val="lt1"/>
                </a:solidFill>
                <a:latin typeface="Montserrat Medium"/>
                <a:ea typeface="Montserrat Medium"/>
                <a:cs typeface="Montserrat Medium"/>
                <a:sym typeface="Montserrat Medium"/>
              </a:defRPr>
            </a:lvl3pPr>
            <a:lvl4pPr indent="0" lvl="3" marL="0" marR="0" algn="l">
              <a:lnSpc>
                <a:spcPct val="100000"/>
              </a:lnSpc>
              <a:spcBef>
                <a:spcPts val="0"/>
              </a:spcBef>
              <a:spcAft>
                <a:spcPts val="0"/>
              </a:spcAft>
              <a:buClr>
                <a:srgbClr val="000000"/>
              </a:buClr>
              <a:buSzPts val="1400"/>
              <a:buFont typeface="Arial"/>
              <a:buNone/>
              <a:defRPr b="0" i="0" sz="1400" u="none" cap="none" strike="noStrike">
                <a:solidFill>
                  <a:schemeClr val="lt1"/>
                </a:solidFill>
                <a:latin typeface="Montserrat Medium"/>
                <a:ea typeface="Montserrat Medium"/>
                <a:cs typeface="Montserrat Medium"/>
                <a:sym typeface="Montserrat Medium"/>
              </a:defRPr>
            </a:lvl4pPr>
            <a:lvl5pPr indent="0" lvl="4" marL="0" marR="0" algn="l">
              <a:lnSpc>
                <a:spcPct val="100000"/>
              </a:lnSpc>
              <a:spcBef>
                <a:spcPts val="0"/>
              </a:spcBef>
              <a:spcAft>
                <a:spcPts val="0"/>
              </a:spcAft>
              <a:buClr>
                <a:srgbClr val="000000"/>
              </a:buClr>
              <a:buSzPts val="1400"/>
              <a:buFont typeface="Arial"/>
              <a:buNone/>
              <a:defRPr b="0" i="0" sz="1400" u="none" cap="none" strike="noStrike">
                <a:solidFill>
                  <a:schemeClr val="lt1"/>
                </a:solidFill>
                <a:latin typeface="Montserrat Medium"/>
                <a:ea typeface="Montserrat Medium"/>
                <a:cs typeface="Montserrat Medium"/>
                <a:sym typeface="Montserrat Medium"/>
              </a:defRPr>
            </a:lvl5pPr>
            <a:lvl6pPr indent="0" lvl="5" marL="0" marR="0" algn="l">
              <a:lnSpc>
                <a:spcPct val="100000"/>
              </a:lnSpc>
              <a:spcBef>
                <a:spcPts val="0"/>
              </a:spcBef>
              <a:spcAft>
                <a:spcPts val="0"/>
              </a:spcAft>
              <a:buClr>
                <a:srgbClr val="000000"/>
              </a:buClr>
              <a:buSzPts val="1400"/>
              <a:buFont typeface="Arial"/>
              <a:buNone/>
              <a:defRPr b="0" i="0" sz="1400" u="none" cap="none" strike="noStrike">
                <a:solidFill>
                  <a:schemeClr val="lt1"/>
                </a:solidFill>
                <a:latin typeface="Montserrat Medium"/>
                <a:ea typeface="Montserrat Medium"/>
                <a:cs typeface="Montserrat Medium"/>
                <a:sym typeface="Montserrat Medium"/>
              </a:defRPr>
            </a:lvl6pPr>
            <a:lvl7pPr indent="0" lvl="6" marL="0" marR="0" algn="l">
              <a:lnSpc>
                <a:spcPct val="100000"/>
              </a:lnSpc>
              <a:spcBef>
                <a:spcPts val="0"/>
              </a:spcBef>
              <a:spcAft>
                <a:spcPts val="0"/>
              </a:spcAft>
              <a:buClr>
                <a:srgbClr val="000000"/>
              </a:buClr>
              <a:buSzPts val="1400"/>
              <a:buFont typeface="Arial"/>
              <a:buNone/>
              <a:defRPr b="0" i="0" sz="1400" u="none" cap="none" strike="noStrike">
                <a:solidFill>
                  <a:schemeClr val="lt1"/>
                </a:solidFill>
                <a:latin typeface="Montserrat Medium"/>
                <a:ea typeface="Montserrat Medium"/>
                <a:cs typeface="Montserrat Medium"/>
                <a:sym typeface="Montserrat Medium"/>
              </a:defRPr>
            </a:lvl7pPr>
            <a:lvl8pPr indent="0" lvl="7" marL="0" marR="0" algn="l">
              <a:lnSpc>
                <a:spcPct val="100000"/>
              </a:lnSpc>
              <a:spcBef>
                <a:spcPts val="0"/>
              </a:spcBef>
              <a:spcAft>
                <a:spcPts val="0"/>
              </a:spcAft>
              <a:buClr>
                <a:srgbClr val="000000"/>
              </a:buClr>
              <a:buSzPts val="1400"/>
              <a:buFont typeface="Arial"/>
              <a:buNone/>
              <a:defRPr b="0" i="0" sz="1400" u="none" cap="none" strike="noStrike">
                <a:solidFill>
                  <a:schemeClr val="lt1"/>
                </a:solidFill>
                <a:latin typeface="Montserrat Medium"/>
                <a:ea typeface="Montserrat Medium"/>
                <a:cs typeface="Montserrat Medium"/>
                <a:sym typeface="Montserrat Medium"/>
              </a:defRPr>
            </a:lvl8pPr>
            <a:lvl9pPr indent="0" lvl="8" marL="0" marR="0" algn="l">
              <a:lnSpc>
                <a:spcPct val="100000"/>
              </a:lnSpc>
              <a:spcBef>
                <a:spcPts val="0"/>
              </a:spcBef>
              <a:spcAft>
                <a:spcPts val="0"/>
              </a:spcAft>
              <a:buClr>
                <a:srgbClr val="000000"/>
              </a:buClr>
              <a:buSzPts val="1400"/>
              <a:buFont typeface="Arial"/>
              <a:buNone/>
              <a:defRPr b="0" i="0" sz="1400" u="none" cap="none" strike="noStrike">
                <a:solidFill>
                  <a:schemeClr val="lt1"/>
                </a:solidFill>
                <a:latin typeface="Montserrat Medium"/>
                <a:ea typeface="Montserrat Medium"/>
                <a:cs typeface="Montserrat Medium"/>
                <a:sym typeface="Montserrat Medium"/>
              </a:defRPr>
            </a:lvl9pPr>
          </a:lstStyle>
          <a:p>
            <a:pPr indent="0" lvl="0" marL="0" rtl="0" algn="l">
              <a:spcBef>
                <a:spcPts val="0"/>
              </a:spcBef>
              <a:spcAft>
                <a:spcPts val="0"/>
              </a:spcAft>
              <a:buNone/>
            </a:pPr>
            <a:fld id="{00000000-1234-1234-1234-123412341234}" type="slidenum">
              <a:rPr lang="es-PE"/>
              <a:t>‹#›</a:t>
            </a:fld>
            <a:endParaRPr/>
          </a:p>
        </p:txBody>
      </p:sp>
      <p:sp>
        <p:nvSpPr>
          <p:cNvPr id="110" name="Google Shape;110;g311e7b6e11b_0_848"/>
          <p:cNvSpPr txBox="1"/>
          <p:nvPr>
            <p:ph type="title"/>
          </p:nvPr>
        </p:nvSpPr>
        <p:spPr>
          <a:xfrm>
            <a:off x="540475" y="570650"/>
            <a:ext cx="10756500" cy="984600"/>
          </a:xfrm>
          <a:prstGeom prst="rect">
            <a:avLst/>
          </a:prstGeom>
          <a:noFill/>
          <a:ln>
            <a:noFill/>
          </a:ln>
        </p:spPr>
        <p:txBody>
          <a:bodyPr anchorCtr="0" anchor="t" bIns="91425" lIns="91425" spcFirstLastPara="1" rIns="91425" wrap="square" tIns="91425">
            <a:noAutofit/>
          </a:bodyPr>
          <a:lstStyle>
            <a:lvl1pPr lvl="0" marR="0" algn="l">
              <a:lnSpc>
                <a:spcPct val="100000"/>
              </a:lnSpc>
              <a:spcBef>
                <a:spcPts val="0"/>
              </a:spcBef>
              <a:spcAft>
                <a:spcPts val="0"/>
              </a:spcAft>
              <a:buClr>
                <a:srgbClr val="0C00C3"/>
              </a:buClr>
              <a:buSzPts val="4000"/>
              <a:buFont typeface="Montserrat SemiBold"/>
              <a:buNone/>
              <a:defRPr b="0" i="0" sz="4000" u="none" cap="none" strike="noStrike">
                <a:solidFill>
                  <a:srgbClr val="0C00C3"/>
                </a:solidFill>
                <a:latin typeface="Montserrat SemiBold"/>
                <a:ea typeface="Montserrat SemiBold"/>
                <a:cs typeface="Montserrat SemiBold"/>
                <a:sym typeface="Montserrat SemiBold"/>
              </a:defRPr>
            </a:lvl1pPr>
            <a:lvl2pPr lvl="1" marR="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2pPr>
            <a:lvl3pPr lvl="2" marR="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3pPr>
            <a:lvl4pPr lvl="3" marR="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4pPr>
            <a:lvl5pPr lvl="4" marR="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5pPr>
            <a:lvl6pPr lvl="5" marR="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6pPr>
            <a:lvl7pPr lvl="6" marR="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7pPr>
            <a:lvl8pPr lvl="7" marR="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8pPr>
            <a:lvl9pPr lvl="8" marR="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9pPr>
          </a:lstStyle>
          <a:p/>
        </p:txBody>
      </p:sp>
      <p:sp>
        <p:nvSpPr>
          <p:cNvPr id="111" name="Google Shape;111;g311e7b6e11b_0_848"/>
          <p:cNvSpPr txBox="1"/>
          <p:nvPr>
            <p:ph idx="2" type="sldNum"/>
          </p:nvPr>
        </p:nvSpPr>
        <p:spPr>
          <a:xfrm>
            <a:off x="0" y="6469925"/>
            <a:ext cx="427500" cy="239100"/>
          </a:xfrm>
          <a:prstGeom prst="rect">
            <a:avLst/>
          </a:prstGeom>
          <a:noFill/>
          <a:ln>
            <a:noFill/>
          </a:ln>
        </p:spPr>
        <p:txBody>
          <a:bodyPr anchorCtr="0" anchor="t" bIns="45700" lIns="91425" spcFirstLastPara="1" rIns="91425" wrap="square" tIns="45700">
            <a:noAutofit/>
          </a:bodyPr>
          <a:lstStyle>
            <a:lvl1pPr indent="0" lvl="0" marL="0" marR="0" algn="ctr">
              <a:lnSpc>
                <a:spcPct val="100000"/>
              </a:lnSpc>
              <a:spcBef>
                <a:spcPts val="0"/>
              </a:spcBef>
              <a:spcAft>
                <a:spcPts val="0"/>
              </a:spcAft>
              <a:buClr>
                <a:srgbClr val="000000"/>
              </a:buClr>
              <a:buSzPts val="1200"/>
              <a:buFont typeface="Arial"/>
              <a:buNone/>
              <a:defRPr b="1" i="0" sz="1200" u="none" cap="none" strike="noStrike">
                <a:solidFill>
                  <a:schemeClr val="lt1"/>
                </a:solidFill>
                <a:latin typeface="Noto Sans"/>
                <a:ea typeface="Noto Sans"/>
                <a:cs typeface="Noto Sans"/>
                <a:sym typeface="Noto Sans"/>
              </a:defRPr>
            </a:lvl1pPr>
            <a:lvl2pPr indent="0" lvl="1" marL="0" marR="0" algn="ctr">
              <a:lnSpc>
                <a:spcPct val="100000"/>
              </a:lnSpc>
              <a:spcBef>
                <a:spcPts val="0"/>
              </a:spcBef>
              <a:spcAft>
                <a:spcPts val="0"/>
              </a:spcAft>
              <a:buClr>
                <a:srgbClr val="000000"/>
              </a:buClr>
              <a:buSzPts val="1200"/>
              <a:buFont typeface="Arial"/>
              <a:buNone/>
              <a:defRPr b="1" i="0" sz="1200" u="none" cap="none" strike="noStrike">
                <a:solidFill>
                  <a:schemeClr val="lt1"/>
                </a:solidFill>
                <a:latin typeface="Noto Sans"/>
                <a:ea typeface="Noto Sans"/>
                <a:cs typeface="Noto Sans"/>
                <a:sym typeface="Noto Sans"/>
              </a:defRPr>
            </a:lvl2pPr>
            <a:lvl3pPr indent="0" lvl="2" marL="0" marR="0" algn="ctr">
              <a:lnSpc>
                <a:spcPct val="100000"/>
              </a:lnSpc>
              <a:spcBef>
                <a:spcPts val="0"/>
              </a:spcBef>
              <a:spcAft>
                <a:spcPts val="0"/>
              </a:spcAft>
              <a:buClr>
                <a:srgbClr val="000000"/>
              </a:buClr>
              <a:buSzPts val="1200"/>
              <a:buFont typeface="Arial"/>
              <a:buNone/>
              <a:defRPr b="1" i="0" sz="1200" u="none" cap="none" strike="noStrike">
                <a:solidFill>
                  <a:schemeClr val="lt1"/>
                </a:solidFill>
                <a:latin typeface="Noto Sans"/>
                <a:ea typeface="Noto Sans"/>
                <a:cs typeface="Noto Sans"/>
                <a:sym typeface="Noto Sans"/>
              </a:defRPr>
            </a:lvl3pPr>
            <a:lvl4pPr indent="0" lvl="3" marL="0" marR="0" algn="ctr">
              <a:lnSpc>
                <a:spcPct val="100000"/>
              </a:lnSpc>
              <a:spcBef>
                <a:spcPts val="0"/>
              </a:spcBef>
              <a:spcAft>
                <a:spcPts val="0"/>
              </a:spcAft>
              <a:buClr>
                <a:srgbClr val="000000"/>
              </a:buClr>
              <a:buSzPts val="1200"/>
              <a:buFont typeface="Arial"/>
              <a:buNone/>
              <a:defRPr b="1" i="0" sz="1200" u="none" cap="none" strike="noStrike">
                <a:solidFill>
                  <a:schemeClr val="lt1"/>
                </a:solidFill>
                <a:latin typeface="Noto Sans"/>
                <a:ea typeface="Noto Sans"/>
                <a:cs typeface="Noto Sans"/>
                <a:sym typeface="Noto Sans"/>
              </a:defRPr>
            </a:lvl4pPr>
            <a:lvl5pPr indent="0" lvl="4" marL="0" marR="0" algn="ctr">
              <a:lnSpc>
                <a:spcPct val="100000"/>
              </a:lnSpc>
              <a:spcBef>
                <a:spcPts val="0"/>
              </a:spcBef>
              <a:spcAft>
                <a:spcPts val="0"/>
              </a:spcAft>
              <a:buClr>
                <a:srgbClr val="000000"/>
              </a:buClr>
              <a:buSzPts val="1200"/>
              <a:buFont typeface="Arial"/>
              <a:buNone/>
              <a:defRPr b="1" i="0" sz="1200" u="none" cap="none" strike="noStrike">
                <a:solidFill>
                  <a:schemeClr val="lt1"/>
                </a:solidFill>
                <a:latin typeface="Noto Sans"/>
                <a:ea typeface="Noto Sans"/>
                <a:cs typeface="Noto Sans"/>
                <a:sym typeface="Noto Sans"/>
              </a:defRPr>
            </a:lvl5pPr>
            <a:lvl6pPr indent="0" lvl="5" marL="0" marR="0" algn="ctr">
              <a:lnSpc>
                <a:spcPct val="100000"/>
              </a:lnSpc>
              <a:spcBef>
                <a:spcPts val="0"/>
              </a:spcBef>
              <a:spcAft>
                <a:spcPts val="0"/>
              </a:spcAft>
              <a:buClr>
                <a:srgbClr val="000000"/>
              </a:buClr>
              <a:buSzPts val="1200"/>
              <a:buFont typeface="Arial"/>
              <a:buNone/>
              <a:defRPr b="1" i="0" sz="1200" u="none" cap="none" strike="noStrike">
                <a:solidFill>
                  <a:schemeClr val="lt1"/>
                </a:solidFill>
                <a:latin typeface="Noto Sans"/>
                <a:ea typeface="Noto Sans"/>
                <a:cs typeface="Noto Sans"/>
                <a:sym typeface="Noto Sans"/>
              </a:defRPr>
            </a:lvl6pPr>
            <a:lvl7pPr indent="0" lvl="6" marL="0" marR="0" algn="ctr">
              <a:lnSpc>
                <a:spcPct val="100000"/>
              </a:lnSpc>
              <a:spcBef>
                <a:spcPts val="0"/>
              </a:spcBef>
              <a:spcAft>
                <a:spcPts val="0"/>
              </a:spcAft>
              <a:buClr>
                <a:srgbClr val="000000"/>
              </a:buClr>
              <a:buSzPts val="1200"/>
              <a:buFont typeface="Arial"/>
              <a:buNone/>
              <a:defRPr b="1" i="0" sz="1200" u="none" cap="none" strike="noStrike">
                <a:solidFill>
                  <a:schemeClr val="lt1"/>
                </a:solidFill>
                <a:latin typeface="Noto Sans"/>
                <a:ea typeface="Noto Sans"/>
                <a:cs typeface="Noto Sans"/>
                <a:sym typeface="Noto Sans"/>
              </a:defRPr>
            </a:lvl7pPr>
            <a:lvl8pPr indent="0" lvl="7" marL="0" marR="0" algn="ctr">
              <a:lnSpc>
                <a:spcPct val="100000"/>
              </a:lnSpc>
              <a:spcBef>
                <a:spcPts val="0"/>
              </a:spcBef>
              <a:spcAft>
                <a:spcPts val="0"/>
              </a:spcAft>
              <a:buClr>
                <a:srgbClr val="000000"/>
              </a:buClr>
              <a:buSzPts val="1200"/>
              <a:buFont typeface="Arial"/>
              <a:buNone/>
              <a:defRPr b="1" i="0" sz="1200" u="none" cap="none" strike="noStrike">
                <a:solidFill>
                  <a:schemeClr val="lt1"/>
                </a:solidFill>
                <a:latin typeface="Noto Sans"/>
                <a:ea typeface="Noto Sans"/>
                <a:cs typeface="Noto Sans"/>
                <a:sym typeface="Noto Sans"/>
              </a:defRPr>
            </a:lvl8pPr>
            <a:lvl9pPr indent="0" lvl="8" marL="0" marR="0" algn="ctr">
              <a:lnSpc>
                <a:spcPct val="100000"/>
              </a:lnSpc>
              <a:spcBef>
                <a:spcPts val="0"/>
              </a:spcBef>
              <a:spcAft>
                <a:spcPts val="0"/>
              </a:spcAft>
              <a:buClr>
                <a:srgbClr val="000000"/>
              </a:buClr>
              <a:buSzPts val="1200"/>
              <a:buFont typeface="Arial"/>
              <a:buNone/>
              <a:defRPr b="1" i="0" sz="1200" u="none" cap="none" strike="noStrike">
                <a:solidFill>
                  <a:schemeClr val="lt1"/>
                </a:solidFill>
                <a:latin typeface="Noto Sans"/>
                <a:ea typeface="Noto Sans"/>
                <a:cs typeface="Noto Sans"/>
                <a:sym typeface="Noto Sans"/>
              </a:defRPr>
            </a:lvl9pPr>
          </a:lstStyle>
          <a:p>
            <a:pPr indent="0" lvl="0" marL="0" rtl="0" algn="ctr">
              <a:spcBef>
                <a:spcPts val="0"/>
              </a:spcBef>
              <a:spcAft>
                <a:spcPts val="0"/>
              </a:spcAft>
              <a:buNone/>
            </a:pPr>
            <a:fld id="{00000000-1234-1234-1234-123412341234}" type="slidenum">
              <a:rPr lang="es-PE"/>
              <a:t>‹#›</a:t>
            </a:fld>
            <a:endParaRPr/>
          </a:p>
        </p:txBody>
      </p:sp>
      <p:sp>
        <p:nvSpPr>
          <p:cNvPr id="112" name="Google Shape;112;g311e7b6e11b_0_848"/>
          <p:cNvSpPr/>
          <p:nvPr>
            <p:ph idx="3" type="pic"/>
          </p:nvPr>
        </p:nvSpPr>
        <p:spPr>
          <a:xfrm>
            <a:off x="708825" y="1665775"/>
            <a:ext cx="10809900" cy="4341600"/>
          </a:xfrm>
          <a:prstGeom prst="rect">
            <a:avLst/>
          </a:prstGeom>
          <a:noFill/>
          <a:ln>
            <a:noFill/>
          </a:ln>
        </p:spPr>
      </p:sp>
    </p:spTree>
  </p:cSld>
  <p:clrMapOvr>
    <a:masterClrMapping/>
  </p:clrMapOvr>
</p:sldLayout>
</file>

<file path=ppt/slideLayouts/slideLayout1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hank you">
  <p:cSld name="Diapositiva de título_1">
    <p:spTree>
      <p:nvGrpSpPr>
        <p:cNvPr id="113" name="Shape 113"/>
        <p:cNvGrpSpPr/>
        <p:nvPr/>
      </p:nvGrpSpPr>
      <p:grpSpPr>
        <a:xfrm>
          <a:off x="0" y="0"/>
          <a:ext cx="0" cy="0"/>
          <a:chOff x="0" y="0"/>
          <a:chExt cx="0" cy="0"/>
        </a:xfrm>
      </p:grpSpPr>
      <p:pic>
        <p:nvPicPr>
          <p:cNvPr id="114" name="Google Shape;114;g311e7b6e11b_0_853"/>
          <p:cNvPicPr preferRelativeResize="0"/>
          <p:nvPr/>
        </p:nvPicPr>
        <p:blipFill rotWithShape="1">
          <a:blip r:embed="rId2">
            <a:alphaModFix/>
          </a:blip>
          <a:srcRect b="0" l="0" r="0" t="0"/>
          <a:stretch/>
        </p:blipFill>
        <p:spPr>
          <a:xfrm>
            <a:off x="-30125" y="-43175"/>
            <a:ext cx="12252250" cy="6936625"/>
          </a:xfrm>
          <a:prstGeom prst="rect">
            <a:avLst/>
          </a:prstGeom>
          <a:noFill/>
          <a:ln>
            <a:noFill/>
          </a:ln>
        </p:spPr>
      </p:pic>
      <p:pic>
        <p:nvPicPr>
          <p:cNvPr id="115" name="Google Shape;115;g311e7b6e11b_0_853"/>
          <p:cNvPicPr preferRelativeResize="0"/>
          <p:nvPr/>
        </p:nvPicPr>
        <p:blipFill rotWithShape="1">
          <a:blip r:embed="rId3">
            <a:alphaModFix/>
          </a:blip>
          <a:srcRect b="0" l="25489" r="0" t="-20"/>
          <a:stretch/>
        </p:blipFill>
        <p:spPr>
          <a:xfrm flipH="1" rot="10800000">
            <a:off x="3152362" y="3888476"/>
            <a:ext cx="5851824" cy="20650"/>
          </a:xfrm>
          <a:prstGeom prst="rect">
            <a:avLst/>
          </a:prstGeom>
          <a:noFill/>
          <a:ln cap="flat" cmpd="sng" w="9525">
            <a:solidFill>
              <a:schemeClr val="dk2"/>
            </a:solidFill>
            <a:prstDash val="solid"/>
            <a:round/>
            <a:headEnd len="sm" w="sm" type="none"/>
            <a:tailEnd len="sm" w="sm" type="none"/>
          </a:ln>
        </p:spPr>
      </p:pic>
      <p:sp>
        <p:nvSpPr>
          <p:cNvPr id="116" name="Google Shape;116;g311e7b6e11b_0_853"/>
          <p:cNvSpPr txBox="1"/>
          <p:nvPr>
            <p:ph idx="1" type="subTitle"/>
          </p:nvPr>
        </p:nvSpPr>
        <p:spPr>
          <a:xfrm>
            <a:off x="3152375" y="4020525"/>
            <a:ext cx="5851800" cy="374400"/>
          </a:xfrm>
          <a:prstGeom prst="rect">
            <a:avLst/>
          </a:prstGeom>
          <a:noFill/>
          <a:ln>
            <a:noFill/>
          </a:ln>
        </p:spPr>
        <p:txBody>
          <a:bodyPr anchorCtr="0" anchor="t" bIns="91425" lIns="91425" spcFirstLastPara="1" rIns="91425" wrap="square" tIns="91425">
            <a:noAutofit/>
          </a:bodyPr>
          <a:lstStyle>
            <a:lvl1pPr lvl="0" marR="0" algn="ctr">
              <a:lnSpc>
                <a:spcPct val="100000"/>
              </a:lnSpc>
              <a:spcBef>
                <a:spcPts val="0"/>
              </a:spcBef>
              <a:spcAft>
                <a:spcPts val="0"/>
              </a:spcAft>
              <a:buClr>
                <a:schemeClr val="lt1"/>
              </a:buClr>
              <a:buSzPts val="1700"/>
              <a:buFont typeface="Noto Sans Medium"/>
              <a:buNone/>
              <a:defRPr b="0" i="0" sz="1700" u="none" cap="none" strike="noStrike">
                <a:solidFill>
                  <a:schemeClr val="lt1"/>
                </a:solidFill>
                <a:latin typeface="Noto Sans Medium"/>
                <a:ea typeface="Noto Sans Medium"/>
                <a:cs typeface="Noto Sans Medium"/>
                <a:sym typeface="Noto Sans Medium"/>
              </a:defRPr>
            </a:lvl1pPr>
            <a:lvl2pPr lvl="1" marR="0" algn="ctr">
              <a:lnSpc>
                <a:spcPct val="100000"/>
              </a:lnSpc>
              <a:spcBef>
                <a:spcPts val="0"/>
              </a:spcBef>
              <a:spcAft>
                <a:spcPts val="0"/>
              </a:spcAft>
              <a:buClr>
                <a:srgbClr val="000000"/>
              </a:buClr>
              <a:buSzPts val="1300"/>
              <a:buFont typeface="Noto Sans Medium"/>
              <a:buNone/>
              <a:defRPr b="0" i="0" sz="1300" u="none" cap="none" strike="noStrike">
                <a:solidFill>
                  <a:srgbClr val="000000"/>
                </a:solidFill>
                <a:latin typeface="Noto Sans Medium"/>
                <a:ea typeface="Noto Sans Medium"/>
                <a:cs typeface="Noto Sans Medium"/>
                <a:sym typeface="Noto Sans Medium"/>
              </a:defRPr>
            </a:lvl2pPr>
            <a:lvl3pPr lvl="2" marR="0" algn="ctr">
              <a:lnSpc>
                <a:spcPct val="100000"/>
              </a:lnSpc>
              <a:spcBef>
                <a:spcPts val="0"/>
              </a:spcBef>
              <a:spcAft>
                <a:spcPts val="0"/>
              </a:spcAft>
              <a:buClr>
                <a:srgbClr val="000000"/>
              </a:buClr>
              <a:buSzPts val="1300"/>
              <a:buFont typeface="Noto Sans Medium"/>
              <a:buNone/>
              <a:defRPr b="0" i="0" sz="1300" u="none" cap="none" strike="noStrike">
                <a:solidFill>
                  <a:srgbClr val="000000"/>
                </a:solidFill>
                <a:latin typeface="Noto Sans Medium"/>
                <a:ea typeface="Noto Sans Medium"/>
                <a:cs typeface="Noto Sans Medium"/>
                <a:sym typeface="Noto Sans Medium"/>
              </a:defRPr>
            </a:lvl3pPr>
            <a:lvl4pPr lvl="3" marR="0" algn="ctr">
              <a:lnSpc>
                <a:spcPct val="100000"/>
              </a:lnSpc>
              <a:spcBef>
                <a:spcPts val="0"/>
              </a:spcBef>
              <a:spcAft>
                <a:spcPts val="0"/>
              </a:spcAft>
              <a:buClr>
                <a:srgbClr val="000000"/>
              </a:buClr>
              <a:buSzPts val="1300"/>
              <a:buFont typeface="Noto Sans Medium"/>
              <a:buNone/>
              <a:defRPr b="0" i="0" sz="1300" u="none" cap="none" strike="noStrike">
                <a:solidFill>
                  <a:srgbClr val="000000"/>
                </a:solidFill>
                <a:latin typeface="Noto Sans Medium"/>
                <a:ea typeface="Noto Sans Medium"/>
                <a:cs typeface="Noto Sans Medium"/>
                <a:sym typeface="Noto Sans Medium"/>
              </a:defRPr>
            </a:lvl4pPr>
            <a:lvl5pPr lvl="4" marR="0" algn="ctr">
              <a:lnSpc>
                <a:spcPct val="100000"/>
              </a:lnSpc>
              <a:spcBef>
                <a:spcPts val="0"/>
              </a:spcBef>
              <a:spcAft>
                <a:spcPts val="0"/>
              </a:spcAft>
              <a:buClr>
                <a:srgbClr val="000000"/>
              </a:buClr>
              <a:buSzPts val="1300"/>
              <a:buFont typeface="Noto Sans Medium"/>
              <a:buNone/>
              <a:defRPr b="0" i="0" sz="1300" u="none" cap="none" strike="noStrike">
                <a:solidFill>
                  <a:srgbClr val="000000"/>
                </a:solidFill>
                <a:latin typeface="Noto Sans Medium"/>
                <a:ea typeface="Noto Sans Medium"/>
                <a:cs typeface="Noto Sans Medium"/>
                <a:sym typeface="Noto Sans Medium"/>
              </a:defRPr>
            </a:lvl5pPr>
            <a:lvl6pPr lvl="5" marR="0" algn="ctr">
              <a:lnSpc>
                <a:spcPct val="100000"/>
              </a:lnSpc>
              <a:spcBef>
                <a:spcPts val="0"/>
              </a:spcBef>
              <a:spcAft>
                <a:spcPts val="0"/>
              </a:spcAft>
              <a:buClr>
                <a:srgbClr val="000000"/>
              </a:buClr>
              <a:buSzPts val="1300"/>
              <a:buFont typeface="Noto Sans Medium"/>
              <a:buNone/>
              <a:defRPr b="0" i="0" sz="1300" u="none" cap="none" strike="noStrike">
                <a:solidFill>
                  <a:srgbClr val="000000"/>
                </a:solidFill>
                <a:latin typeface="Noto Sans Medium"/>
                <a:ea typeface="Noto Sans Medium"/>
                <a:cs typeface="Noto Sans Medium"/>
                <a:sym typeface="Noto Sans Medium"/>
              </a:defRPr>
            </a:lvl6pPr>
            <a:lvl7pPr lvl="6" marR="0" algn="ctr">
              <a:lnSpc>
                <a:spcPct val="100000"/>
              </a:lnSpc>
              <a:spcBef>
                <a:spcPts val="0"/>
              </a:spcBef>
              <a:spcAft>
                <a:spcPts val="0"/>
              </a:spcAft>
              <a:buClr>
                <a:srgbClr val="000000"/>
              </a:buClr>
              <a:buSzPts val="1300"/>
              <a:buFont typeface="Noto Sans Medium"/>
              <a:buNone/>
              <a:defRPr b="0" i="0" sz="1300" u="none" cap="none" strike="noStrike">
                <a:solidFill>
                  <a:srgbClr val="000000"/>
                </a:solidFill>
                <a:latin typeface="Noto Sans Medium"/>
                <a:ea typeface="Noto Sans Medium"/>
                <a:cs typeface="Noto Sans Medium"/>
                <a:sym typeface="Noto Sans Medium"/>
              </a:defRPr>
            </a:lvl7pPr>
            <a:lvl8pPr lvl="7" marR="0" algn="ctr">
              <a:lnSpc>
                <a:spcPct val="100000"/>
              </a:lnSpc>
              <a:spcBef>
                <a:spcPts val="0"/>
              </a:spcBef>
              <a:spcAft>
                <a:spcPts val="0"/>
              </a:spcAft>
              <a:buClr>
                <a:srgbClr val="000000"/>
              </a:buClr>
              <a:buSzPts val="1300"/>
              <a:buFont typeface="Noto Sans Medium"/>
              <a:buNone/>
              <a:defRPr b="0" i="0" sz="1300" u="none" cap="none" strike="noStrike">
                <a:solidFill>
                  <a:srgbClr val="000000"/>
                </a:solidFill>
                <a:latin typeface="Noto Sans Medium"/>
                <a:ea typeface="Noto Sans Medium"/>
                <a:cs typeface="Noto Sans Medium"/>
                <a:sym typeface="Noto Sans Medium"/>
              </a:defRPr>
            </a:lvl8pPr>
            <a:lvl9pPr lvl="8" marR="0" algn="ctr">
              <a:lnSpc>
                <a:spcPct val="100000"/>
              </a:lnSpc>
              <a:spcBef>
                <a:spcPts val="0"/>
              </a:spcBef>
              <a:spcAft>
                <a:spcPts val="0"/>
              </a:spcAft>
              <a:buClr>
                <a:srgbClr val="000000"/>
              </a:buClr>
              <a:buSzPts val="1300"/>
              <a:buFont typeface="Noto Sans Medium"/>
              <a:buNone/>
              <a:defRPr b="0" i="0" sz="1300" u="none" cap="none" strike="noStrike">
                <a:solidFill>
                  <a:srgbClr val="000000"/>
                </a:solidFill>
                <a:latin typeface="Noto Sans Medium"/>
                <a:ea typeface="Noto Sans Medium"/>
                <a:cs typeface="Noto Sans Medium"/>
                <a:sym typeface="Noto Sans Medium"/>
              </a:defRPr>
            </a:lvl9pPr>
          </a:lstStyle>
          <a:p/>
        </p:txBody>
      </p:sp>
      <p:sp>
        <p:nvSpPr>
          <p:cNvPr id="117" name="Google Shape;117;g311e7b6e11b_0_853"/>
          <p:cNvSpPr txBox="1"/>
          <p:nvPr/>
        </p:nvSpPr>
        <p:spPr>
          <a:xfrm>
            <a:off x="3152363" y="1093638"/>
            <a:ext cx="5851800" cy="1408800"/>
          </a:xfrm>
          <a:prstGeom prst="rect">
            <a:avLst/>
          </a:prstGeom>
          <a:noFill/>
          <a:ln>
            <a:noFill/>
          </a:ln>
        </p:spPr>
        <p:txBody>
          <a:bodyPr anchorCtr="0" anchor="t"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6000"/>
              <a:buFont typeface="Arial"/>
              <a:buNone/>
            </a:pPr>
            <a:r>
              <a:rPr b="0" i="0" lang="es-PE" sz="6000" u="none" cap="none" strike="noStrike">
                <a:solidFill>
                  <a:schemeClr val="lt1"/>
                </a:solidFill>
                <a:latin typeface="Montserrat SemiBold"/>
                <a:ea typeface="Montserrat SemiBold"/>
                <a:cs typeface="Montserrat SemiBold"/>
                <a:sym typeface="Montserrat SemiBold"/>
              </a:rPr>
              <a:t>Thank you!</a:t>
            </a:r>
            <a:endParaRPr b="0" i="0" sz="6000" u="none" cap="none" strike="noStrike">
              <a:solidFill>
                <a:schemeClr val="lt1"/>
              </a:solidFill>
              <a:latin typeface="Montserrat SemiBold"/>
              <a:ea typeface="Montserrat SemiBold"/>
              <a:cs typeface="Montserrat SemiBold"/>
              <a:sym typeface="Montserrat SemiBold"/>
            </a:endParaRPr>
          </a:p>
        </p:txBody>
      </p:sp>
      <p:sp>
        <p:nvSpPr>
          <p:cNvPr id="118" name="Google Shape;118;g311e7b6e11b_0_853"/>
          <p:cNvSpPr/>
          <p:nvPr/>
        </p:nvSpPr>
        <p:spPr>
          <a:xfrm>
            <a:off x="5380870" y="2144039"/>
            <a:ext cx="1122600" cy="133800"/>
          </a:xfrm>
          <a:prstGeom prst="rect">
            <a:avLst/>
          </a:prstGeom>
          <a:solidFill>
            <a:srgbClr val="06DA72"/>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1800"/>
              <a:buFont typeface="Arial"/>
              <a:buNone/>
            </a:pPr>
            <a:r>
              <a:t/>
            </a:r>
            <a:endParaRPr b="0" i="0" sz="1800" u="none" cap="none" strike="noStrike">
              <a:solidFill>
                <a:schemeClr val="lt1"/>
              </a:solidFill>
              <a:latin typeface="Calibri"/>
              <a:ea typeface="Calibri"/>
              <a:cs typeface="Calibri"/>
              <a:sym typeface="Calibri"/>
            </a:endParaRPr>
          </a:p>
        </p:txBody>
      </p:sp>
      <p:sp>
        <p:nvSpPr>
          <p:cNvPr id="119" name="Google Shape;119;g311e7b6e11b_0_853"/>
          <p:cNvSpPr txBox="1"/>
          <p:nvPr>
            <p:ph idx="2" type="subTitle"/>
          </p:nvPr>
        </p:nvSpPr>
        <p:spPr>
          <a:xfrm>
            <a:off x="3152375" y="4373950"/>
            <a:ext cx="5851800" cy="374400"/>
          </a:xfrm>
          <a:prstGeom prst="rect">
            <a:avLst/>
          </a:prstGeom>
          <a:noFill/>
          <a:ln>
            <a:noFill/>
          </a:ln>
        </p:spPr>
        <p:txBody>
          <a:bodyPr anchorCtr="0" anchor="t" bIns="91425" lIns="91425" spcFirstLastPara="1" rIns="91425" wrap="square" tIns="91425">
            <a:noAutofit/>
          </a:bodyPr>
          <a:lstStyle>
            <a:lvl1pPr lvl="0" marR="0" algn="ctr">
              <a:lnSpc>
                <a:spcPct val="100000"/>
              </a:lnSpc>
              <a:spcBef>
                <a:spcPts val="0"/>
              </a:spcBef>
              <a:spcAft>
                <a:spcPts val="0"/>
              </a:spcAft>
              <a:buClr>
                <a:schemeClr val="lt1"/>
              </a:buClr>
              <a:buSzPts val="1700"/>
              <a:buFont typeface="Noto Sans Medium"/>
              <a:buNone/>
              <a:defRPr b="0" i="0" sz="1700" u="none" cap="none" strike="noStrike">
                <a:solidFill>
                  <a:schemeClr val="lt1"/>
                </a:solidFill>
                <a:latin typeface="Noto Sans Medium"/>
                <a:ea typeface="Noto Sans Medium"/>
                <a:cs typeface="Noto Sans Medium"/>
                <a:sym typeface="Noto Sans Medium"/>
              </a:defRPr>
            </a:lvl1pPr>
            <a:lvl2pPr lvl="1" marR="0" algn="ctr">
              <a:lnSpc>
                <a:spcPct val="100000"/>
              </a:lnSpc>
              <a:spcBef>
                <a:spcPts val="0"/>
              </a:spcBef>
              <a:spcAft>
                <a:spcPts val="0"/>
              </a:spcAft>
              <a:buClr>
                <a:srgbClr val="000000"/>
              </a:buClr>
              <a:buSzPts val="1300"/>
              <a:buFont typeface="Noto Sans Medium"/>
              <a:buNone/>
              <a:defRPr b="0" i="0" sz="1300" u="none" cap="none" strike="noStrike">
                <a:solidFill>
                  <a:srgbClr val="000000"/>
                </a:solidFill>
                <a:latin typeface="Noto Sans Medium"/>
                <a:ea typeface="Noto Sans Medium"/>
                <a:cs typeface="Noto Sans Medium"/>
                <a:sym typeface="Noto Sans Medium"/>
              </a:defRPr>
            </a:lvl2pPr>
            <a:lvl3pPr lvl="2" marR="0" algn="ctr">
              <a:lnSpc>
                <a:spcPct val="100000"/>
              </a:lnSpc>
              <a:spcBef>
                <a:spcPts val="0"/>
              </a:spcBef>
              <a:spcAft>
                <a:spcPts val="0"/>
              </a:spcAft>
              <a:buClr>
                <a:srgbClr val="000000"/>
              </a:buClr>
              <a:buSzPts val="1300"/>
              <a:buFont typeface="Noto Sans Medium"/>
              <a:buNone/>
              <a:defRPr b="0" i="0" sz="1300" u="none" cap="none" strike="noStrike">
                <a:solidFill>
                  <a:srgbClr val="000000"/>
                </a:solidFill>
                <a:latin typeface="Noto Sans Medium"/>
                <a:ea typeface="Noto Sans Medium"/>
                <a:cs typeface="Noto Sans Medium"/>
                <a:sym typeface="Noto Sans Medium"/>
              </a:defRPr>
            </a:lvl3pPr>
            <a:lvl4pPr lvl="3" marR="0" algn="ctr">
              <a:lnSpc>
                <a:spcPct val="100000"/>
              </a:lnSpc>
              <a:spcBef>
                <a:spcPts val="0"/>
              </a:spcBef>
              <a:spcAft>
                <a:spcPts val="0"/>
              </a:spcAft>
              <a:buClr>
                <a:srgbClr val="000000"/>
              </a:buClr>
              <a:buSzPts val="1300"/>
              <a:buFont typeface="Noto Sans Medium"/>
              <a:buNone/>
              <a:defRPr b="0" i="0" sz="1300" u="none" cap="none" strike="noStrike">
                <a:solidFill>
                  <a:srgbClr val="000000"/>
                </a:solidFill>
                <a:latin typeface="Noto Sans Medium"/>
                <a:ea typeface="Noto Sans Medium"/>
                <a:cs typeface="Noto Sans Medium"/>
                <a:sym typeface="Noto Sans Medium"/>
              </a:defRPr>
            </a:lvl4pPr>
            <a:lvl5pPr lvl="4" marR="0" algn="ctr">
              <a:lnSpc>
                <a:spcPct val="100000"/>
              </a:lnSpc>
              <a:spcBef>
                <a:spcPts val="0"/>
              </a:spcBef>
              <a:spcAft>
                <a:spcPts val="0"/>
              </a:spcAft>
              <a:buClr>
                <a:srgbClr val="000000"/>
              </a:buClr>
              <a:buSzPts val="1300"/>
              <a:buFont typeface="Noto Sans Medium"/>
              <a:buNone/>
              <a:defRPr b="0" i="0" sz="1300" u="none" cap="none" strike="noStrike">
                <a:solidFill>
                  <a:srgbClr val="000000"/>
                </a:solidFill>
                <a:latin typeface="Noto Sans Medium"/>
                <a:ea typeface="Noto Sans Medium"/>
                <a:cs typeface="Noto Sans Medium"/>
                <a:sym typeface="Noto Sans Medium"/>
              </a:defRPr>
            </a:lvl5pPr>
            <a:lvl6pPr lvl="5" marR="0" algn="ctr">
              <a:lnSpc>
                <a:spcPct val="100000"/>
              </a:lnSpc>
              <a:spcBef>
                <a:spcPts val="0"/>
              </a:spcBef>
              <a:spcAft>
                <a:spcPts val="0"/>
              </a:spcAft>
              <a:buClr>
                <a:srgbClr val="000000"/>
              </a:buClr>
              <a:buSzPts val="1300"/>
              <a:buFont typeface="Noto Sans Medium"/>
              <a:buNone/>
              <a:defRPr b="0" i="0" sz="1300" u="none" cap="none" strike="noStrike">
                <a:solidFill>
                  <a:srgbClr val="000000"/>
                </a:solidFill>
                <a:latin typeface="Noto Sans Medium"/>
                <a:ea typeface="Noto Sans Medium"/>
                <a:cs typeface="Noto Sans Medium"/>
                <a:sym typeface="Noto Sans Medium"/>
              </a:defRPr>
            </a:lvl6pPr>
            <a:lvl7pPr lvl="6" marR="0" algn="ctr">
              <a:lnSpc>
                <a:spcPct val="100000"/>
              </a:lnSpc>
              <a:spcBef>
                <a:spcPts val="0"/>
              </a:spcBef>
              <a:spcAft>
                <a:spcPts val="0"/>
              </a:spcAft>
              <a:buClr>
                <a:srgbClr val="000000"/>
              </a:buClr>
              <a:buSzPts val="1300"/>
              <a:buFont typeface="Noto Sans Medium"/>
              <a:buNone/>
              <a:defRPr b="0" i="0" sz="1300" u="none" cap="none" strike="noStrike">
                <a:solidFill>
                  <a:srgbClr val="000000"/>
                </a:solidFill>
                <a:latin typeface="Noto Sans Medium"/>
                <a:ea typeface="Noto Sans Medium"/>
                <a:cs typeface="Noto Sans Medium"/>
                <a:sym typeface="Noto Sans Medium"/>
              </a:defRPr>
            </a:lvl7pPr>
            <a:lvl8pPr lvl="7" marR="0" algn="ctr">
              <a:lnSpc>
                <a:spcPct val="100000"/>
              </a:lnSpc>
              <a:spcBef>
                <a:spcPts val="0"/>
              </a:spcBef>
              <a:spcAft>
                <a:spcPts val="0"/>
              </a:spcAft>
              <a:buClr>
                <a:srgbClr val="000000"/>
              </a:buClr>
              <a:buSzPts val="1300"/>
              <a:buFont typeface="Noto Sans Medium"/>
              <a:buNone/>
              <a:defRPr b="0" i="0" sz="1300" u="none" cap="none" strike="noStrike">
                <a:solidFill>
                  <a:srgbClr val="000000"/>
                </a:solidFill>
                <a:latin typeface="Noto Sans Medium"/>
                <a:ea typeface="Noto Sans Medium"/>
                <a:cs typeface="Noto Sans Medium"/>
                <a:sym typeface="Noto Sans Medium"/>
              </a:defRPr>
            </a:lvl8pPr>
            <a:lvl9pPr lvl="8" marR="0" algn="ctr">
              <a:lnSpc>
                <a:spcPct val="100000"/>
              </a:lnSpc>
              <a:spcBef>
                <a:spcPts val="0"/>
              </a:spcBef>
              <a:spcAft>
                <a:spcPts val="0"/>
              </a:spcAft>
              <a:buClr>
                <a:srgbClr val="000000"/>
              </a:buClr>
              <a:buSzPts val="1300"/>
              <a:buFont typeface="Noto Sans Medium"/>
              <a:buNone/>
              <a:defRPr b="0" i="0" sz="1300" u="none" cap="none" strike="noStrike">
                <a:solidFill>
                  <a:srgbClr val="000000"/>
                </a:solidFill>
                <a:latin typeface="Noto Sans Medium"/>
                <a:ea typeface="Noto Sans Medium"/>
                <a:cs typeface="Noto Sans Medium"/>
                <a:sym typeface="Noto Sans Medium"/>
              </a:defRPr>
            </a:lvl9pPr>
          </a:lstStyle>
          <a:p/>
        </p:txBody>
      </p:sp>
      <p:pic>
        <p:nvPicPr>
          <p:cNvPr id="120" name="Google Shape;120;g311e7b6e11b_0_853">
            <a:hlinkClick r:id="rId4"/>
          </p:cNvPr>
          <p:cNvPicPr preferRelativeResize="0"/>
          <p:nvPr/>
        </p:nvPicPr>
        <p:blipFill rotWithShape="1">
          <a:blip r:embed="rId5">
            <a:alphaModFix/>
          </a:blip>
          <a:srcRect b="0" l="0" r="76134" t="0"/>
          <a:stretch/>
        </p:blipFill>
        <p:spPr>
          <a:xfrm>
            <a:off x="5180592" y="3320650"/>
            <a:ext cx="436925" cy="412575"/>
          </a:xfrm>
          <a:prstGeom prst="rect">
            <a:avLst/>
          </a:prstGeom>
          <a:noFill/>
          <a:ln>
            <a:noFill/>
          </a:ln>
        </p:spPr>
      </p:pic>
      <p:sp>
        <p:nvSpPr>
          <p:cNvPr id="121" name="Google Shape;121;g311e7b6e11b_0_853">
            <a:hlinkClick r:id="rId6"/>
          </p:cNvPr>
          <p:cNvSpPr txBox="1"/>
          <p:nvPr/>
        </p:nvSpPr>
        <p:spPr>
          <a:xfrm>
            <a:off x="2680338" y="2680793"/>
            <a:ext cx="6831300" cy="571800"/>
          </a:xfrm>
          <a:prstGeom prst="rect">
            <a:avLst/>
          </a:prstGeom>
          <a:noFill/>
          <a:ln>
            <a:noFill/>
          </a:ln>
        </p:spPr>
        <p:txBody>
          <a:bodyPr anchorCtr="0" anchor="t"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2400"/>
              <a:buFont typeface="Arial"/>
              <a:buNone/>
            </a:pPr>
            <a:r>
              <a:rPr b="0" i="0" lang="es-PE" sz="2400" u="none" cap="none" strike="noStrike">
                <a:solidFill>
                  <a:schemeClr val="lt1"/>
                </a:solidFill>
                <a:latin typeface="Montserrat Medium"/>
                <a:ea typeface="Montserrat Medium"/>
                <a:cs typeface="Montserrat Medium"/>
                <a:sym typeface="Montserrat Medium"/>
              </a:rPr>
              <a:t>WWW.BUILDCHANGE.ORG</a:t>
            </a:r>
            <a:endParaRPr b="0" i="0" sz="2400" u="none" cap="none" strike="noStrike">
              <a:solidFill>
                <a:schemeClr val="lt1"/>
              </a:solidFill>
              <a:latin typeface="Montserrat Medium"/>
              <a:ea typeface="Montserrat Medium"/>
              <a:cs typeface="Montserrat Medium"/>
              <a:sym typeface="Montserrat Medium"/>
            </a:endParaRPr>
          </a:p>
        </p:txBody>
      </p:sp>
      <p:pic>
        <p:nvPicPr>
          <p:cNvPr id="122" name="Google Shape;122;g311e7b6e11b_0_853">
            <a:hlinkClick r:id="rId7"/>
          </p:cNvPr>
          <p:cNvPicPr preferRelativeResize="0"/>
          <p:nvPr/>
        </p:nvPicPr>
        <p:blipFill rotWithShape="1">
          <a:blip r:embed="rId5">
            <a:alphaModFix/>
          </a:blip>
          <a:srcRect b="0" l="32481" r="29767" t="0"/>
          <a:stretch/>
        </p:blipFill>
        <p:spPr>
          <a:xfrm>
            <a:off x="5750424" y="3336600"/>
            <a:ext cx="691125" cy="412575"/>
          </a:xfrm>
          <a:prstGeom prst="rect">
            <a:avLst/>
          </a:prstGeom>
          <a:noFill/>
          <a:ln>
            <a:noFill/>
          </a:ln>
        </p:spPr>
      </p:pic>
      <p:pic>
        <p:nvPicPr>
          <p:cNvPr id="123" name="Google Shape;123;g311e7b6e11b_0_853">
            <a:hlinkClick r:id="rId8"/>
          </p:cNvPr>
          <p:cNvPicPr preferRelativeResize="0"/>
          <p:nvPr/>
        </p:nvPicPr>
        <p:blipFill rotWithShape="1">
          <a:blip r:embed="rId5">
            <a:alphaModFix/>
          </a:blip>
          <a:srcRect b="0" l="74005" r="0" t="0"/>
          <a:stretch/>
        </p:blipFill>
        <p:spPr>
          <a:xfrm>
            <a:off x="6574442" y="3336600"/>
            <a:ext cx="475900" cy="412575"/>
          </a:xfrm>
          <a:prstGeom prst="rect">
            <a:avLst/>
          </a:prstGeom>
          <a:noFill/>
          <a:ln>
            <a:noFill/>
          </a:ln>
        </p:spPr>
      </p:pic>
      <p:pic>
        <p:nvPicPr>
          <p:cNvPr id="124" name="Google Shape;124;g311e7b6e11b_0_853"/>
          <p:cNvPicPr preferRelativeResize="0"/>
          <p:nvPr/>
        </p:nvPicPr>
        <p:blipFill rotWithShape="1">
          <a:blip r:embed="rId9">
            <a:alphaModFix/>
          </a:blip>
          <a:srcRect b="0" l="0" r="0" t="0"/>
          <a:stretch/>
        </p:blipFill>
        <p:spPr>
          <a:xfrm>
            <a:off x="5529716" y="5449850"/>
            <a:ext cx="1132550" cy="1144975"/>
          </a:xfrm>
          <a:prstGeom prst="rect">
            <a:avLst/>
          </a:prstGeom>
          <a:noFill/>
          <a:ln>
            <a:noFill/>
          </a:ln>
        </p:spPr>
      </p:pic>
    </p:spTree>
  </p:cSld>
  <p:clrMapOvr>
    <a:masterClrMapping/>
  </p:clrMapOvr>
</p:sldLayout>
</file>

<file path=ppt/slideLayouts/slideLayout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Diapositiva de título" type="title">
  <p:cSld name="TITLE">
    <p:spTree>
      <p:nvGrpSpPr>
        <p:cNvPr id="15" name="Shape 15"/>
        <p:cNvGrpSpPr/>
        <p:nvPr/>
      </p:nvGrpSpPr>
      <p:grpSpPr>
        <a:xfrm>
          <a:off x="0" y="0"/>
          <a:ext cx="0" cy="0"/>
          <a:chOff x="0" y="0"/>
          <a:chExt cx="0" cy="0"/>
        </a:xfrm>
      </p:grpSpPr>
      <p:sp>
        <p:nvSpPr>
          <p:cNvPr id="16" name="Google Shape;16;p4"/>
          <p:cNvSpPr txBox="1"/>
          <p:nvPr>
            <p:ph type="ctrTitle"/>
          </p:nvPr>
        </p:nvSpPr>
        <p:spPr>
          <a:xfrm>
            <a:off x="1524000" y="1122363"/>
            <a:ext cx="9144000" cy="2387600"/>
          </a:xfrm>
          <a:prstGeom prst="rect">
            <a:avLst/>
          </a:prstGeom>
          <a:noFill/>
          <a:ln>
            <a:noFill/>
          </a:ln>
        </p:spPr>
        <p:txBody>
          <a:bodyPr anchorCtr="0" anchor="b" bIns="45700" lIns="91425" spcFirstLastPara="1" rIns="91425" wrap="square" tIns="45700">
            <a:normAutofit/>
          </a:bodyPr>
          <a:lstStyle>
            <a:lvl1pPr lvl="0" algn="ctr">
              <a:lnSpc>
                <a:spcPct val="90000"/>
              </a:lnSpc>
              <a:spcBef>
                <a:spcPts val="0"/>
              </a:spcBef>
              <a:spcAft>
                <a:spcPts val="0"/>
              </a:spcAft>
              <a:buClr>
                <a:schemeClr val="dk1"/>
              </a:buClr>
              <a:buSzPts val="6000"/>
              <a:buFont typeface="Play"/>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17" name="Google Shape;17;p4"/>
          <p:cNvSpPr txBox="1"/>
          <p:nvPr>
            <p:ph idx="1" type="subTitle"/>
          </p:nvPr>
        </p:nvSpPr>
        <p:spPr>
          <a:xfrm>
            <a:off x="1524000" y="3602038"/>
            <a:ext cx="9144000" cy="1655762"/>
          </a:xfrm>
          <a:prstGeom prst="rect">
            <a:avLst/>
          </a:prstGeom>
          <a:noFill/>
          <a:ln>
            <a:noFill/>
          </a:ln>
        </p:spPr>
        <p:txBody>
          <a:bodyPr anchorCtr="0" anchor="t" bIns="45700" lIns="91425" spcFirstLastPara="1" rIns="91425" wrap="square" tIns="45700">
            <a:normAutofit/>
          </a:bodyPr>
          <a:lstStyle>
            <a:lvl1pPr lvl="0" algn="ctr">
              <a:lnSpc>
                <a:spcPct val="90000"/>
              </a:lnSpc>
              <a:spcBef>
                <a:spcPts val="1000"/>
              </a:spcBef>
              <a:spcAft>
                <a:spcPts val="0"/>
              </a:spcAft>
              <a:buClr>
                <a:schemeClr val="dk1"/>
              </a:buClr>
              <a:buSzPts val="2400"/>
              <a:buNone/>
              <a:defRPr sz="2400"/>
            </a:lvl1pPr>
            <a:lvl2pPr lvl="1" algn="ctr">
              <a:lnSpc>
                <a:spcPct val="90000"/>
              </a:lnSpc>
              <a:spcBef>
                <a:spcPts val="500"/>
              </a:spcBef>
              <a:spcAft>
                <a:spcPts val="0"/>
              </a:spcAft>
              <a:buClr>
                <a:schemeClr val="dk1"/>
              </a:buClr>
              <a:buSzPts val="2000"/>
              <a:buNone/>
              <a:defRPr sz="2000"/>
            </a:lvl2pPr>
            <a:lvl3pPr lvl="2" algn="ctr">
              <a:lnSpc>
                <a:spcPct val="90000"/>
              </a:lnSpc>
              <a:spcBef>
                <a:spcPts val="500"/>
              </a:spcBef>
              <a:spcAft>
                <a:spcPts val="0"/>
              </a:spcAft>
              <a:buClr>
                <a:schemeClr val="dk1"/>
              </a:buClr>
              <a:buSzPts val="1800"/>
              <a:buNone/>
              <a:defRPr sz="1800"/>
            </a:lvl3pPr>
            <a:lvl4pPr lvl="3" algn="ctr">
              <a:lnSpc>
                <a:spcPct val="90000"/>
              </a:lnSpc>
              <a:spcBef>
                <a:spcPts val="500"/>
              </a:spcBef>
              <a:spcAft>
                <a:spcPts val="0"/>
              </a:spcAft>
              <a:buClr>
                <a:schemeClr val="dk1"/>
              </a:buClr>
              <a:buSzPts val="1600"/>
              <a:buNone/>
              <a:defRPr sz="1600"/>
            </a:lvl4pPr>
            <a:lvl5pPr lvl="4" algn="ctr">
              <a:lnSpc>
                <a:spcPct val="90000"/>
              </a:lnSpc>
              <a:spcBef>
                <a:spcPts val="500"/>
              </a:spcBef>
              <a:spcAft>
                <a:spcPts val="0"/>
              </a:spcAft>
              <a:buClr>
                <a:schemeClr val="dk1"/>
              </a:buClr>
              <a:buSzPts val="1600"/>
              <a:buNone/>
              <a:defRPr sz="1600"/>
            </a:lvl5pPr>
            <a:lvl6pPr lvl="5" algn="ctr">
              <a:lnSpc>
                <a:spcPct val="90000"/>
              </a:lnSpc>
              <a:spcBef>
                <a:spcPts val="5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p:txBody>
      </p:sp>
      <p:sp>
        <p:nvSpPr>
          <p:cNvPr id="18" name="Google Shape;18;p4"/>
          <p:cNvSpPr txBox="1"/>
          <p:nvPr>
            <p:ph idx="10" type="dt"/>
          </p:nvPr>
        </p:nvSpPr>
        <p:spPr>
          <a:xfrm>
            <a:off x="838200" y="6356350"/>
            <a:ext cx="2743200" cy="365125"/>
          </a:xfrm>
          <a:prstGeom prst="rect">
            <a:avLst/>
          </a:prstGeom>
          <a:noFill/>
          <a:ln>
            <a:noFill/>
          </a:ln>
        </p:spPr>
        <p:txBody>
          <a:bodyPr anchorCtr="0" anchor="ctr" bIns="45700" lIns="91425" spcFirstLastPara="1" rIns="91425" wrap="square" tIns="4570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19" name="Google Shape;19;p4"/>
          <p:cNvSpPr txBox="1"/>
          <p:nvPr>
            <p:ph idx="11" type="ftr"/>
          </p:nvPr>
        </p:nvSpPr>
        <p:spPr>
          <a:xfrm>
            <a:off x="4038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20" name="Google Shape;20;p4"/>
          <p:cNvSpPr txBox="1"/>
          <p:nvPr>
            <p:ph idx="12" type="sldNum"/>
          </p:nvPr>
        </p:nvSpPr>
        <p:spPr>
          <a:xfrm>
            <a:off x="8610600" y="6356350"/>
            <a:ext cx="2743200" cy="365125"/>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a:lvl1pPr>
            <a:lvl2pPr indent="0" lvl="1" marL="0" algn="r">
              <a:spcBef>
                <a:spcPts val="0"/>
              </a:spcBef>
              <a:buNone/>
              <a:defRPr/>
            </a:lvl2pPr>
            <a:lvl3pPr indent="0" lvl="2" marL="0" algn="r">
              <a:spcBef>
                <a:spcPts val="0"/>
              </a:spcBef>
              <a:buNone/>
              <a:defRPr/>
            </a:lvl3pPr>
            <a:lvl4pPr indent="0" lvl="3" marL="0" algn="r">
              <a:spcBef>
                <a:spcPts val="0"/>
              </a:spcBef>
              <a:buNone/>
              <a:defRPr/>
            </a:lvl4pPr>
            <a:lvl5pPr indent="0" lvl="4" marL="0" algn="r">
              <a:spcBef>
                <a:spcPts val="0"/>
              </a:spcBef>
              <a:buNone/>
              <a:defRPr/>
            </a:lvl5pPr>
            <a:lvl6pPr indent="0" lvl="5" marL="0" algn="r">
              <a:spcBef>
                <a:spcPts val="0"/>
              </a:spcBef>
              <a:buNone/>
              <a:defRPr/>
            </a:lvl6pPr>
            <a:lvl7pPr indent="0" lvl="6" marL="0" algn="r">
              <a:spcBef>
                <a:spcPts val="0"/>
              </a:spcBef>
              <a:buNone/>
              <a:defRPr/>
            </a:lvl7pPr>
            <a:lvl8pPr indent="0" lvl="7" marL="0" algn="r">
              <a:spcBef>
                <a:spcPts val="0"/>
              </a:spcBef>
              <a:buNone/>
              <a:defRPr/>
            </a:lvl8pPr>
            <a:lvl9pPr indent="0" lvl="8" marL="0" algn="r">
              <a:spcBef>
                <a:spcPts val="0"/>
              </a:spcBef>
              <a:buNone/>
              <a:defRPr/>
            </a:lvl9pPr>
          </a:lstStyle>
          <a:p>
            <a:pPr indent="0" lvl="0" marL="0" rtl="0" algn="r">
              <a:spcBef>
                <a:spcPts val="0"/>
              </a:spcBef>
              <a:spcAft>
                <a:spcPts val="0"/>
              </a:spcAft>
              <a:buNone/>
            </a:pPr>
            <a:fld id="{00000000-1234-1234-1234-123412341234}" type="slidenum">
              <a:rPr lang="es-PE"/>
              <a:t>‹#›</a:t>
            </a:fld>
            <a:endParaRPr/>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able of Contents" type="obj">
  <p:cSld name="OBJECT">
    <p:spTree>
      <p:nvGrpSpPr>
        <p:cNvPr id="125" name="Shape 125"/>
        <p:cNvGrpSpPr/>
        <p:nvPr/>
      </p:nvGrpSpPr>
      <p:grpSpPr>
        <a:xfrm>
          <a:off x="0" y="0"/>
          <a:ext cx="0" cy="0"/>
          <a:chOff x="0" y="0"/>
          <a:chExt cx="0" cy="0"/>
        </a:xfrm>
      </p:grpSpPr>
      <p:sp>
        <p:nvSpPr>
          <p:cNvPr id="126" name="Google Shape;126;g311e7b6e11b_0_865"/>
          <p:cNvSpPr txBox="1"/>
          <p:nvPr>
            <p:ph type="title"/>
          </p:nvPr>
        </p:nvSpPr>
        <p:spPr>
          <a:xfrm>
            <a:off x="8231375" y="462600"/>
            <a:ext cx="3122400" cy="972900"/>
          </a:xfrm>
          <a:prstGeom prst="rect">
            <a:avLst/>
          </a:prstGeom>
          <a:noFill/>
          <a:ln>
            <a:noFill/>
          </a:ln>
        </p:spPr>
        <p:txBody>
          <a:bodyPr anchorCtr="0" anchor="t" bIns="45700" lIns="91425" spcFirstLastPara="1" rIns="91425" wrap="square" tIns="45700">
            <a:noAutofit/>
          </a:bodyPr>
          <a:lstStyle>
            <a:lvl1pPr lvl="0" marR="0" algn="r">
              <a:lnSpc>
                <a:spcPct val="90000"/>
              </a:lnSpc>
              <a:spcBef>
                <a:spcPts val="0"/>
              </a:spcBef>
              <a:spcAft>
                <a:spcPts val="0"/>
              </a:spcAft>
              <a:buClr>
                <a:schemeClr val="dk1"/>
              </a:buClr>
              <a:buSzPts val="4000"/>
              <a:buFont typeface="Montserrat SemiBold"/>
              <a:buNone/>
              <a:defRPr b="0" i="0" sz="4000" u="none" cap="none" strike="noStrike">
                <a:solidFill>
                  <a:schemeClr val="dk1"/>
                </a:solidFill>
                <a:latin typeface="Montserrat SemiBold"/>
                <a:ea typeface="Montserrat SemiBold"/>
                <a:cs typeface="Montserrat SemiBold"/>
                <a:sym typeface="Montserrat SemiBold"/>
              </a:defRPr>
            </a:lvl1pPr>
            <a:lvl2pPr lvl="1" marR="0" algn="l">
              <a:lnSpc>
                <a:spcPct val="100000"/>
              </a:lnSpc>
              <a:spcBef>
                <a:spcPts val="0"/>
              </a:spcBef>
              <a:spcAft>
                <a:spcPts val="0"/>
              </a:spcAft>
              <a:buClr>
                <a:srgbClr val="000000"/>
              </a:buClr>
              <a:buSzPts val="1400"/>
              <a:buFont typeface="Arial"/>
              <a:buNone/>
              <a:defRPr b="0" i="0" sz="1800" u="none" cap="none" strike="noStrike">
                <a:solidFill>
                  <a:srgbClr val="000000"/>
                </a:solidFill>
                <a:latin typeface="Arial"/>
                <a:ea typeface="Arial"/>
                <a:cs typeface="Arial"/>
                <a:sym typeface="Arial"/>
              </a:defRPr>
            </a:lvl2pPr>
            <a:lvl3pPr lvl="2" marR="0" algn="l">
              <a:lnSpc>
                <a:spcPct val="100000"/>
              </a:lnSpc>
              <a:spcBef>
                <a:spcPts val="0"/>
              </a:spcBef>
              <a:spcAft>
                <a:spcPts val="0"/>
              </a:spcAft>
              <a:buClr>
                <a:srgbClr val="000000"/>
              </a:buClr>
              <a:buSzPts val="1400"/>
              <a:buFont typeface="Arial"/>
              <a:buNone/>
              <a:defRPr b="0" i="0" sz="1800" u="none" cap="none" strike="noStrike">
                <a:solidFill>
                  <a:srgbClr val="000000"/>
                </a:solidFill>
                <a:latin typeface="Arial"/>
                <a:ea typeface="Arial"/>
                <a:cs typeface="Arial"/>
                <a:sym typeface="Arial"/>
              </a:defRPr>
            </a:lvl3pPr>
            <a:lvl4pPr lvl="3" marR="0" algn="l">
              <a:lnSpc>
                <a:spcPct val="100000"/>
              </a:lnSpc>
              <a:spcBef>
                <a:spcPts val="0"/>
              </a:spcBef>
              <a:spcAft>
                <a:spcPts val="0"/>
              </a:spcAft>
              <a:buClr>
                <a:srgbClr val="000000"/>
              </a:buClr>
              <a:buSzPts val="1400"/>
              <a:buFont typeface="Arial"/>
              <a:buNone/>
              <a:defRPr b="0" i="0" sz="1800" u="none" cap="none" strike="noStrike">
                <a:solidFill>
                  <a:srgbClr val="000000"/>
                </a:solidFill>
                <a:latin typeface="Arial"/>
                <a:ea typeface="Arial"/>
                <a:cs typeface="Arial"/>
                <a:sym typeface="Arial"/>
              </a:defRPr>
            </a:lvl4pPr>
            <a:lvl5pPr lvl="4" marR="0" algn="l">
              <a:lnSpc>
                <a:spcPct val="100000"/>
              </a:lnSpc>
              <a:spcBef>
                <a:spcPts val="0"/>
              </a:spcBef>
              <a:spcAft>
                <a:spcPts val="0"/>
              </a:spcAft>
              <a:buClr>
                <a:srgbClr val="000000"/>
              </a:buClr>
              <a:buSzPts val="1400"/>
              <a:buFont typeface="Arial"/>
              <a:buNone/>
              <a:defRPr b="0" i="0" sz="1800" u="none" cap="none" strike="noStrike">
                <a:solidFill>
                  <a:srgbClr val="000000"/>
                </a:solidFill>
                <a:latin typeface="Arial"/>
                <a:ea typeface="Arial"/>
                <a:cs typeface="Arial"/>
                <a:sym typeface="Arial"/>
              </a:defRPr>
            </a:lvl5pPr>
            <a:lvl6pPr lvl="5" marR="0" algn="l">
              <a:lnSpc>
                <a:spcPct val="100000"/>
              </a:lnSpc>
              <a:spcBef>
                <a:spcPts val="0"/>
              </a:spcBef>
              <a:spcAft>
                <a:spcPts val="0"/>
              </a:spcAft>
              <a:buClr>
                <a:srgbClr val="000000"/>
              </a:buClr>
              <a:buSzPts val="1400"/>
              <a:buFont typeface="Arial"/>
              <a:buNone/>
              <a:defRPr b="0" i="0" sz="1800" u="none" cap="none" strike="noStrike">
                <a:solidFill>
                  <a:srgbClr val="000000"/>
                </a:solidFill>
                <a:latin typeface="Arial"/>
                <a:ea typeface="Arial"/>
                <a:cs typeface="Arial"/>
                <a:sym typeface="Arial"/>
              </a:defRPr>
            </a:lvl6pPr>
            <a:lvl7pPr lvl="6" marR="0" algn="l">
              <a:lnSpc>
                <a:spcPct val="100000"/>
              </a:lnSpc>
              <a:spcBef>
                <a:spcPts val="0"/>
              </a:spcBef>
              <a:spcAft>
                <a:spcPts val="0"/>
              </a:spcAft>
              <a:buClr>
                <a:srgbClr val="000000"/>
              </a:buClr>
              <a:buSzPts val="1400"/>
              <a:buFont typeface="Arial"/>
              <a:buNone/>
              <a:defRPr b="0" i="0" sz="1800" u="none" cap="none" strike="noStrike">
                <a:solidFill>
                  <a:srgbClr val="000000"/>
                </a:solidFill>
                <a:latin typeface="Arial"/>
                <a:ea typeface="Arial"/>
                <a:cs typeface="Arial"/>
                <a:sym typeface="Arial"/>
              </a:defRPr>
            </a:lvl7pPr>
            <a:lvl8pPr lvl="7" marR="0" algn="l">
              <a:lnSpc>
                <a:spcPct val="100000"/>
              </a:lnSpc>
              <a:spcBef>
                <a:spcPts val="0"/>
              </a:spcBef>
              <a:spcAft>
                <a:spcPts val="0"/>
              </a:spcAft>
              <a:buClr>
                <a:srgbClr val="000000"/>
              </a:buClr>
              <a:buSzPts val="1400"/>
              <a:buFont typeface="Arial"/>
              <a:buNone/>
              <a:defRPr b="0" i="0" sz="1800" u="none" cap="none" strike="noStrike">
                <a:solidFill>
                  <a:srgbClr val="000000"/>
                </a:solidFill>
                <a:latin typeface="Arial"/>
                <a:ea typeface="Arial"/>
                <a:cs typeface="Arial"/>
                <a:sym typeface="Arial"/>
              </a:defRPr>
            </a:lvl8pPr>
            <a:lvl9pPr lvl="8" marR="0" algn="l">
              <a:lnSpc>
                <a:spcPct val="100000"/>
              </a:lnSpc>
              <a:spcBef>
                <a:spcPts val="0"/>
              </a:spcBef>
              <a:spcAft>
                <a:spcPts val="0"/>
              </a:spcAft>
              <a:buClr>
                <a:srgbClr val="000000"/>
              </a:buClr>
              <a:buSzPts val="1400"/>
              <a:buFont typeface="Arial"/>
              <a:buNone/>
              <a:defRPr b="0" i="0" sz="1800" u="none" cap="none" strike="noStrike">
                <a:solidFill>
                  <a:srgbClr val="000000"/>
                </a:solidFill>
                <a:latin typeface="Arial"/>
                <a:ea typeface="Arial"/>
                <a:cs typeface="Arial"/>
                <a:sym typeface="Arial"/>
              </a:defRPr>
            </a:lvl9pPr>
          </a:lstStyle>
          <a:p/>
        </p:txBody>
      </p:sp>
      <p:pic>
        <p:nvPicPr>
          <p:cNvPr id="127" name="Google Shape;127;g311e7b6e11b_0_865"/>
          <p:cNvPicPr preferRelativeResize="0"/>
          <p:nvPr/>
        </p:nvPicPr>
        <p:blipFill rotWithShape="1">
          <a:blip r:embed="rId2">
            <a:alphaModFix/>
          </a:blip>
          <a:srcRect b="-650" l="0" r="0" t="650"/>
          <a:stretch/>
        </p:blipFill>
        <p:spPr>
          <a:xfrm>
            <a:off x="-76200" y="-38400"/>
            <a:ext cx="5800050" cy="6985849"/>
          </a:xfrm>
          <a:prstGeom prst="rect">
            <a:avLst/>
          </a:prstGeom>
          <a:noFill/>
          <a:ln>
            <a:noFill/>
          </a:ln>
        </p:spPr>
      </p:pic>
      <p:sp>
        <p:nvSpPr>
          <p:cNvPr id="128" name="Google Shape;128;g311e7b6e11b_0_865"/>
          <p:cNvSpPr txBox="1"/>
          <p:nvPr>
            <p:ph idx="1" type="body"/>
          </p:nvPr>
        </p:nvSpPr>
        <p:spPr>
          <a:xfrm>
            <a:off x="6539075" y="1861075"/>
            <a:ext cx="4814700" cy="4351200"/>
          </a:xfrm>
          <a:prstGeom prst="rect">
            <a:avLst/>
          </a:prstGeom>
          <a:noFill/>
          <a:ln>
            <a:noFill/>
          </a:ln>
        </p:spPr>
        <p:txBody>
          <a:bodyPr anchorCtr="0" anchor="t" bIns="45700" lIns="91425" spcFirstLastPara="1" rIns="91425" wrap="square" tIns="45700">
            <a:noAutofit/>
          </a:bodyPr>
          <a:lstStyle>
            <a:lvl1pPr indent="-406400" lvl="0" marL="457200" marR="0" algn="l">
              <a:lnSpc>
                <a:spcPct val="90000"/>
              </a:lnSpc>
              <a:spcBef>
                <a:spcPts val="1000"/>
              </a:spcBef>
              <a:spcAft>
                <a:spcPts val="0"/>
              </a:spcAft>
              <a:buClr>
                <a:schemeClr val="dk1"/>
              </a:buClr>
              <a:buSzPts val="2800"/>
              <a:buFont typeface="Noto Sans"/>
              <a:buChar char="•"/>
              <a:defRPr b="0" i="0" sz="2800" u="none" cap="none" strike="noStrike">
                <a:solidFill>
                  <a:schemeClr val="dk1"/>
                </a:solidFill>
                <a:latin typeface="Noto Sans"/>
                <a:ea typeface="Noto Sans"/>
                <a:cs typeface="Noto Sans"/>
                <a:sym typeface="Noto Sans"/>
              </a:defRPr>
            </a:lvl1pPr>
            <a:lvl2pPr indent="-381000" lvl="1" marL="914400" marR="0" algn="l">
              <a:lnSpc>
                <a:spcPct val="90000"/>
              </a:lnSpc>
              <a:spcBef>
                <a:spcPts val="500"/>
              </a:spcBef>
              <a:spcAft>
                <a:spcPts val="0"/>
              </a:spcAft>
              <a:buClr>
                <a:schemeClr val="dk1"/>
              </a:buClr>
              <a:buSzPts val="2400"/>
              <a:buFont typeface="Noto Sans"/>
              <a:buChar char="•"/>
              <a:defRPr b="0" i="0" sz="2400" u="none" cap="none" strike="noStrike">
                <a:solidFill>
                  <a:schemeClr val="dk1"/>
                </a:solidFill>
                <a:latin typeface="Noto Sans"/>
                <a:ea typeface="Noto Sans"/>
                <a:cs typeface="Noto Sans"/>
                <a:sym typeface="Noto Sans"/>
              </a:defRPr>
            </a:lvl2pPr>
            <a:lvl3pPr indent="-355600" lvl="2" marL="1371600" marR="0" algn="l">
              <a:lnSpc>
                <a:spcPct val="90000"/>
              </a:lnSpc>
              <a:spcBef>
                <a:spcPts val="500"/>
              </a:spcBef>
              <a:spcAft>
                <a:spcPts val="0"/>
              </a:spcAft>
              <a:buClr>
                <a:schemeClr val="dk1"/>
              </a:buClr>
              <a:buSzPts val="2000"/>
              <a:buFont typeface="Noto Sans"/>
              <a:buChar char="•"/>
              <a:defRPr b="0" i="0" sz="2000" u="none" cap="none" strike="noStrike">
                <a:solidFill>
                  <a:schemeClr val="dk1"/>
                </a:solidFill>
                <a:latin typeface="Noto Sans"/>
                <a:ea typeface="Noto Sans"/>
                <a:cs typeface="Noto Sans"/>
                <a:sym typeface="Noto Sans"/>
              </a:defRPr>
            </a:lvl3pPr>
            <a:lvl4pPr indent="-342900" lvl="3" marL="1828800" marR="0" algn="l">
              <a:lnSpc>
                <a:spcPct val="90000"/>
              </a:lnSpc>
              <a:spcBef>
                <a:spcPts val="500"/>
              </a:spcBef>
              <a:spcAft>
                <a:spcPts val="0"/>
              </a:spcAft>
              <a:buClr>
                <a:schemeClr val="dk1"/>
              </a:buClr>
              <a:buSzPts val="1800"/>
              <a:buFont typeface="Noto Sans"/>
              <a:buChar char="•"/>
              <a:defRPr b="0" i="0" sz="1800" u="none" cap="none" strike="noStrike">
                <a:solidFill>
                  <a:schemeClr val="dk1"/>
                </a:solidFill>
                <a:latin typeface="Noto Sans"/>
                <a:ea typeface="Noto Sans"/>
                <a:cs typeface="Noto Sans"/>
                <a:sym typeface="Noto Sans"/>
              </a:defRPr>
            </a:lvl4pPr>
            <a:lvl5pPr indent="-342900" lvl="4" marL="2286000" marR="0" algn="l">
              <a:lnSpc>
                <a:spcPct val="90000"/>
              </a:lnSpc>
              <a:spcBef>
                <a:spcPts val="500"/>
              </a:spcBef>
              <a:spcAft>
                <a:spcPts val="0"/>
              </a:spcAft>
              <a:buClr>
                <a:schemeClr val="dk1"/>
              </a:buClr>
              <a:buSzPts val="1800"/>
              <a:buFont typeface="Noto Sans"/>
              <a:buChar char="•"/>
              <a:defRPr b="0" i="0" sz="1800" u="none" cap="none" strike="noStrike">
                <a:solidFill>
                  <a:schemeClr val="dk1"/>
                </a:solidFill>
                <a:latin typeface="Noto Sans"/>
                <a:ea typeface="Noto Sans"/>
                <a:cs typeface="Noto Sans"/>
                <a:sym typeface="Noto Sans"/>
              </a:defRPr>
            </a:lvl5pPr>
            <a:lvl6pPr indent="-342900" lvl="5" marL="2743200" marR="0" algn="l">
              <a:lnSpc>
                <a:spcPct val="90000"/>
              </a:lnSpc>
              <a:spcBef>
                <a:spcPts val="500"/>
              </a:spcBef>
              <a:spcAft>
                <a:spcPts val="0"/>
              </a:spcAft>
              <a:buClr>
                <a:schemeClr val="dk1"/>
              </a:buClr>
              <a:buSzPts val="1800"/>
              <a:buFont typeface="Noto Sans"/>
              <a:buChar char="•"/>
              <a:defRPr b="0" i="0" sz="1800" u="none" cap="none" strike="noStrike">
                <a:solidFill>
                  <a:schemeClr val="dk1"/>
                </a:solidFill>
                <a:latin typeface="Noto Sans"/>
                <a:ea typeface="Noto Sans"/>
                <a:cs typeface="Noto Sans"/>
                <a:sym typeface="Noto Sans"/>
              </a:defRPr>
            </a:lvl6pPr>
            <a:lvl7pPr indent="-342900" lvl="6" marL="3200400" marR="0" algn="l">
              <a:lnSpc>
                <a:spcPct val="90000"/>
              </a:lnSpc>
              <a:spcBef>
                <a:spcPts val="500"/>
              </a:spcBef>
              <a:spcAft>
                <a:spcPts val="0"/>
              </a:spcAft>
              <a:buClr>
                <a:schemeClr val="dk1"/>
              </a:buClr>
              <a:buSzPts val="1800"/>
              <a:buFont typeface="Noto Sans"/>
              <a:buChar char="•"/>
              <a:defRPr b="0" i="0" sz="1800" u="none" cap="none" strike="noStrike">
                <a:solidFill>
                  <a:schemeClr val="dk1"/>
                </a:solidFill>
                <a:latin typeface="Noto Sans"/>
                <a:ea typeface="Noto Sans"/>
                <a:cs typeface="Noto Sans"/>
                <a:sym typeface="Noto Sans"/>
              </a:defRPr>
            </a:lvl7pPr>
            <a:lvl8pPr indent="-342900" lvl="7" marL="3657600" marR="0" algn="l">
              <a:lnSpc>
                <a:spcPct val="90000"/>
              </a:lnSpc>
              <a:spcBef>
                <a:spcPts val="500"/>
              </a:spcBef>
              <a:spcAft>
                <a:spcPts val="0"/>
              </a:spcAft>
              <a:buClr>
                <a:schemeClr val="dk1"/>
              </a:buClr>
              <a:buSzPts val="1800"/>
              <a:buFont typeface="Noto Sans"/>
              <a:buChar char="•"/>
              <a:defRPr b="0" i="0" sz="1800" u="none" cap="none" strike="noStrike">
                <a:solidFill>
                  <a:schemeClr val="dk1"/>
                </a:solidFill>
                <a:latin typeface="Noto Sans"/>
                <a:ea typeface="Noto Sans"/>
                <a:cs typeface="Noto Sans"/>
                <a:sym typeface="Noto Sans"/>
              </a:defRPr>
            </a:lvl8pPr>
            <a:lvl9pPr indent="-342900" lvl="8" marL="4114800" marR="0" algn="l">
              <a:lnSpc>
                <a:spcPct val="90000"/>
              </a:lnSpc>
              <a:spcBef>
                <a:spcPts val="500"/>
              </a:spcBef>
              <a:spcAft>
                <a:spcPts val="0"/>
              </a:spcAft>
              <a:buClr>
                <a:schemeClr val="dk1"/>
              </a:buClr>
              <a:buSzPts val="1800"/>
              <a:buFont typeface="Noto Sans"/>
              <a:buChar char="•"/>
              <a:defRPr b="0" i="0" sz="1800" u="none" cap="none" strike="noStrike">
                <a:solidFill>
                  <a:schemeClr val="dk1"/>
                </a:solidFill>
                <a:latin typeface="Noto Sans"/>
                <a:ea typeface="Noto Sans"/>
                <a:cs typeface="Noto Sans"/>
                <a:sym typeface="Noto Sans"/>
              </a:defRPr>
            </a:lvl9pPr>
          </a:lstStyle>
          <a:p/>
        </p:txBody>
      </p:sp>
      <p:sp>
        <p:nvSpPr>
          <p:cNvPr id="129" name="Google Shape;129;g311e7b6e11b_0_865"/>
          <p:cNvSpPr/>
          <p:nvPr/>
        </p:nvSpPr>
        <p:spPr>
          <a:xfrm>
            <a:off x="-76200" y="6471189"/>
            <a:ext cx="439800" cy="228900"/>
          </a:xfrm>
          <a:prstGeom prst="rect">
            <a:avLst/>
          </a:prstGeom>
          <a:solidFill>
            <a:srgbClr val="06DA72"/>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 name="Google Shape;130;g311e7b6e11b_0_865"/>
          <p:cNvSpPr/>
          <p:nvPr/>
        </p:nvSpPr>
        <p:spPr>
          <a:xfrm>
            <a:off x="293969" y="373039"/>
            <a:ext cx="1122600" cy="133800"/>
          </a:xfrm>
          <a:prstGeom prst="rect">
            <a:avLst/>
          </a:prstGeom>
          <a:solidFill>
            <a:srgbClr val="06DA72"/>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1800"/>
              <a:buFont typeface="Arial"/>
              <a:buNone/>
            </a:pPr>
            <a:r>
              <a:t/>
            </a:r>
            <a:endParaRPr b="0" i="0" sz="1800" u="none" cap="none" strike="noStrike">
              <a:solidFill>
                <a:schemeClr val="lt1"/>
              </a:solidFill>
              <a:latin typeface="Calibri"/>
              <a:ea typeface="Calibri"/>
              <a:cs typeface="Calibri"/>
              <a:sym typeface="Calibri"/>
            </a:endParaRPr>
          </a:p>
        </p:txBody>
      </p:sp>
      <p:sp>
        <p:nvSpPr>
          <p:cNvPr id="131" name="Google Shape;131;g311e7b6e11b_0_865"/>
          <p:cNvSpPr txBox="1"/>
          <p:nvPr>
            <p:ph idx="12" type="sldNum"/>
          </p:nvPr>
        </p:nvSpPr>
        <p:spPr>
          <a:xfrm>
            <a:off x="-70050" y="6466100"/>
            <a:ext cx="427500" cy="239100"/>
          </a:xfrm>
          <a:prstGeom prst="rect">
            <a:avLst/>
          </a:prstGeom>
          <a:noFill/>
          <a:ln>
            <a:noFill/>
          </a:ln>
        </p:spPr>
        <p:txBody>
          <a:bodyPr anchorCtr="0" anchor="t" bIns="45700" lIns="91425" spcFirstLastPara="1" rIns="91425" wrap="square" tIns="45700">
            <a:noAutofit/>
          </a:bodyPr>
          <a:lstStyle>
            <a:lvl1pPr indent="0" lvl="0" marL="0" marR="0" algn="ctr">
              <a:lnSpc>
                <a:spcPct val="100000"/>
              </a:lnSpc>
              <a:spcBef>
                <a:spcPts val="0"/>
              </a:spcBef>
              <a:spcAft>
                <a:spcPts val="0"/>
              </a:spcAft>
              <a:buClr>
                <a:srgbClr val="000000"/>
              </a:buClr>
              <a:buSzPts val="1200"/>
              <a:buFont typeface="Arial"/>
              <a:buNone/>
              <a:defRPr b="1" i="0" sz="1200" u="none" cap="none" strike="noStrike">
                <a:solidFill>
                  <a:schemeClr val="lt1"/>
                </a:solidFill>
                <a:latin typeface="Noto Sans"/>
                <a:ea typeface="Noto Sans"/>
                <a:cs typeface="Noto Sans"/>
                <a:sym typeface="Noto Sans"/>
              </a:defRPr>
            </a:lvl1pPr>
            <a:lvl2pPr indent="0" lvl="1" marL="0" marR="0" algn="ctr">
              <a:lnSpc>
                <a:spcPct val="100000"/>
              </a:lnSpc>
              <a:spcBef>
                <a:spcPts val="0"/>
              </a:spcBef>
              <a:spcAft>
                <a:spcPts val="0"/>
              </a:spcAft>
              <a:buClr>
                <a:srgbClr val="000000"/>
              </a:buClr>
              <a:buSzPts val="1200"/>
              <a:buFont typeface="Arial"/>
              <a:buNone/>
              <a:defRPr b="1" i="0" sz="1200" u="none" cap="none" strike="noStrike">
                <a:solidFill>
                  <a:schemeClr val="lt1"/>
                </a:solidFill>
                <a:latin typeface="Noto Sans"/>
                <a:ea typeface="Noto Sans"/>
                <a:cs typeface="Noto Sans"/>
                <a:sym typeface="Noto Sans"/>
              </a:defRPr>
            </a:lvl2pPr>
            <a:lvl3pPr indent="0" lvl="2" marL="0" marR="0" algn="ctr">
              <a:lnSpc>
                <a:spcPct val="100000"/>
              </a:lnSpc>
              <a:spcBef>
                <a:spcPts val="0"/>
              </a:spcBef>
              <a:spcAft>
                <a:spcPts val="0"/>
              </a:spcAft>
              <a:buClr>
                <a:srgbClr val="000000"/>
              </a:buClr>
              <a:buSzPts val="1200"/>
              <a:buFont typeface="Arial"/>
              <a:buNone/>
              <a:defRPr b="1" i="0" sz="1200" u="none" cap="none" strike="noStrike">
                <a:solidFill>
                  <a:schemeClr val="lt1"/>
                </a:solidFill>
                <a:latin typeface="Noto Sans"/>
                <a:ea typeface="Noto Sans"/>
                <a:cs typeface="Noto Sans"/>
                <a:sym typeface="Noto Sans"/>
              </a:defRPr>
            </a:lvl3pPr>
            <a:lvl4pPr indent="0" lvl="3" marL="0" marR="0" algn="ctr">
              <a:lnSpc>
                <a:spcPct val="100000"/>
              </a:lnSpc>
              <a:spcBef>
                <a:spcPts val="0"/>
              </a:spcBef>
              <a:spcAft>
                <a:spcPts val="0"/>
              </a:spcAft>
              <a:buClr>
                <a:srgbClr val="000000"/>
              </a:buClr>
              <a:buSzPts val="1200"/>
              <a:buFont typeface="Arial"/>
              <a:buNone/>
              <a:defRPr b="1" i="0" sz="1200" u="none" cap="none" strike="noStrike">
                <a:solidFill>
                  <a:schemeClr val="lt1"/>
                </a:solidFill>
                <a:latin typeface="Noto Sans"/>
                <a:ea typeface="Noto Sans"/>
                <a:cs typeface="Noto Sans"/>
                <a:sym typeface="Noto Sans"/>
              </a:defRPr>
            </a:lvl4pPr>
            <a:lvl5pPr indent="0" lvl="4" marL="0" marR="0" algn="ctr">
              <a:lnSpc>
                <a:spcPct val="100000"/>
              </a:lnSpc>
              <a:spcBef>
                <a:spcPts val="0"/>
              </a:spcBef>
              <a:spcAft>
                <a:spcPts val="0"/>
              </a:spcAft>
              <a:buClr>
                <a:srgbClr val="000000"/>
              </a:buClr>
              <a:buSzPts val="1200"/>
              <a:buFont typeface="Arial"/>
              <a:buNone/>
              <a:defRPr b="1" i="0" sz="1200" u="none" cap="none" strike="noStrike">
                <a:solidFill>
                  <a:schemeClr val="lt1"/>
                </a:solidFill>
                <a:latin typeface="Noto Sans"/>
                <a:ea typeface="Noto Sans"/>
                <a:cs typeface="Noto Sans"/>
                <a:sym typeface="Noto Sans"/>
              </a:defRPr>
            </a:lvl5pPr>
            <a:lvl6pPr indent="0" lvl="5" marL="0" marR="0" algn="ctr">
              <a:lnSpc>
                <a:spcPct val="100000"/>
              </a:lnSpc>
              <a:spcBef>
                <a:spcPts val="0"/>
              </a:spcBef>
              <a:spcAft>
                <a:spcPts val="0"/>
              </a:spcAft>
              <a:buClr>
                <a:srgbClr val="000000"/>
              </a:buClr>
              <a:buSzPts val="1200"/>
              <a:buFont typeface="Arial"/>
              <a:buNone/>
              <a:defRPr b="1" i="0" sz="1200" u="none" cap="none" strike="noStrike">
                <a:solidFill>
                  <a:schemeClr val="lt1"/>
                </a:solidFill>
                <a:latin typeface="Noto Sans"/>
                <a:ea typeface="Noto Sans"/>
                <a:cs typeface="Noto Sans"/>
                <a:sym typeface="Noto Sans"/>
              </a:defRPr>
            </a:lvl6pPr>
            <a:lvl7pPr indent="0" lvl="6" marL="0" marR="0" algn="ctr">
              <a:lnSpc>
                <a:spcPct val="100000"/>
              </a:lnSpc>
              <a:spcBef>
                <a:spcPts val="0"/>
              </a:spcBef>
              <a:spcAft>
                <a:spcPts val="0"/>
              </a:spcAft>
              <a:buClr>
                <a:srgbClr val="000000"/>
              </a:buClr>
              <a:buSzPts val="1200"/>
              <a:buFont typeface="Arial"/>
              <a:buNone/>
              <a:defRPr b="1" i="0" sz="1200" u="none" cap="none" strike="noStrike">
                <a:solidFill>
                  <a:schemeClr val="lt1"/>
                </a:solidFill>
                <a:latin typeface="Noto Sans"/>
                <a:ea typeface="Noto Sans"/>
                <a:cs typeface="Noto Sans"/>
                <a:sym typeface="Noto Sans"/>
              </a:defRPr>
            </a:lvl7pPr>
            <a:lvl8pPr indent="0" lvl="7" marL="0" marR="0" algn="ctr">
              <a:lnSpc>
                <a:spcPct val="100000"/>
              </a:lnSpc>
              <a:spcBef>
                <a:spcPts val="0"/>
              </a:spcBef>
              <a:spcAft>
                <a:spcPts val="0"/>
              </a:spcAft>
              <a:buClr>
                <a:srgbClr val="000000"/>
              </a:buClr>
              <a:buSzPts val="1200"/>
              <a:buFont typeface="Arial"/>
              <a:buNone/>
              <a:defRPr b="1" i="0" sz="1200" u="none" cap="none" strike="noStrike">
                <a:solidFill>
                  <a:schemeClr val="lt1"/>
                </a:solidFill>
                <a:latin typeface="Noto Sans"/>
                <a:ea typeface="Noto Sans"/>
                <a:cs typeface="Noto Sans"/>
                <a:sym typeface="Noto Sans"/>
              </a:defRPr>
            </a:lvl8pPr>
            <a:lvl9pPr indent="0" lvl="8" marL="0" marR="0" algn="ctr">
              <a:lnSpc>
                <a:spcPct val="100000"/>
              </a:lnSpc>
              <a:spcBef>
                <a:spcPts val="0"/>
              </a:spcBef>
              <a:spcAft>
                <a:spcPts val="0"/>
              </a:spcAft>
              <a:buClr>
                <a:srgbClr val="000000"/>
              </a:buClr>
              <a:buSzPts val="1200"/>
              <a:buFont typeface="Arial"/>
              <a:buNone/>
              <a:defRPr b="1" i="0" sz="1200" u="none" cap="none" strike="noStrike">
                <a:solidFill>
                  <a:schemeClr val="lt1"/>
                </a:solidFill>
                <a:latin typeface="Noto Sans"/>
                <a:ea typeface="Noto Sans"/>
                <a:cs typeface="Noto Sans"/>
                <a:sym typeface="Noto Sans"/>
              </a:defRPr>
            </a:lvl9pPr>
          </a:lstStyle>
          <a:p>
            <a:pPr indent="0" lvl="0" marL="0" rtl="0" algn="ctr">
              <a:spcBef>
                <a:spcPts val="0"/>
              </a:spcBef>
              <a:spcAft>
                <a:spcPts val="0"/>
              </a:spcAft>
              <a:buNone/>
            </a:pPr>
            <a:fld id="{00000000-1234-1234-1234-123412341234}" type="slidenum">
              <a:rPr lang="es-PE"/>
              <a:t>‹#›</a:t>
            </a:fld>
            <a:endParaRPr/>
          </a:p>
        </p:txBody>
      </p:sp>
    </p:spTree>
  </p:cSld>
  <p:clrMapOvr>
    <a:masterClrMapping/>
  </p:clrMapOvr>
</p:sldLayout>
</file>

<file path=ppt/slideLayouts/slideLayout2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type="secHead">
  <p:cSld name="SECTION_HEADER">
    <p:spTree>
      <p:nvGrpSpPr>
        <p:cNvPr id="132" name="Shape 132"/>
        <p:cNvGrpSpPr/>
        <p:nvPr/>
      </p:nvGrpSpPr>
      <p:grpSpPr>
        <a:xfrm>
          <a:off x="0" y="0"/>
          <a:ext cx="0" cy="0"/>
          <a:chOff x="0" y="0"/>
          <a:chExt cx="0" cy="0"/>
        </a:xfrm>
      </p:grpSpPr>
      <p:pic>
        <p:nvPicPr>
          <p:cNvPr id="133" name="Google Shape;133;g311e7b6e11b_0_872"/>
          <p:cNvPicPr preferRelativeResize="0"/>
          <p:nvPr/>
        </p:nvPicPr>
        <p:blipFill rotWithShape="1">
          <a:blip r:embed="rId2">
            <a:alphaModFix/>
          </a:blip>
          <a:srcRect b="0" l="0" r="0" t="0"/>
          <a:stretch/>
        </p:blipFill>
        <p:spPr>
          <a:xfrm>
            <a:off x="-30125" y="-39325"/>
            <a:ext cx="12252250" cy="6936625"/>
          </a:xfrm>
          <a:prstGeom prst="rect">
            <a:avLst/>
          </a:prstGeom>
          <a:noFill/>
          <a:ln>
            <a:noFill/>
          </a:ln>
        </p:spPr>
      </p:pic>
      <p:pic>
        <p:nvPicPr>
          <p:cNvPr id="134" name="Google Shape;134;g311e7b6e11b_0_872"/>
          <p:cNvPicPr preferRelativeResize="0"/>
          <p:nvPr/>
        </p:nvPicPr>
        <p:blipFill rotWithShape="1">
          <a:blip r:embed="rId3">
            <a:alphaModFix/>
          </a:blip>
          <a:srcRect b="0" l="25489" r="0" t="-20"/>
          <a:stretch/>
        </p:blipFill>
        <p:spPr>
          <a:xfrm>
            <a:off x="1855525" y="380674"/>
            <a:ext cx="9781951" cy="34500"/>
          </a:xfrm>
          <a:prstGeom prst="rect">
            <a:avLst/>
          </a:prstGeom>
          <a:noFill/>
          <a:ln cap="flat" cmpd="sng" w="9525">
            <a:solidFill>
              <a:schemeClr val="dk2"/>
            </a:solidFill>
            <a:prstDash val="solid"/>
            <a:round/>
            <a:headEnd len="sm" w="sm" type="none"/>
            <a:tailEnd len="sm" w="sm" type="none"/>
          </a:ln>
        </p:spPr>
      </p:pic>
      <p:sp>
        <p:nvSpPr>
          <p:cNvPr id="135" name="Google Shape;135;g311e7b6e11b_0_872"/>
          <p:cNvSpPr txBox="1"/>
          <p:nvPr>
            <p:ph type="title"/>
          </p:nvPr>
        </p:nvSpPr>
        <p:spPr>
          <a:xfrm>
            <a:off x="1974400" y="570650"/>
            <a:ext cx="9544200" cy="984600"/>
          </a:xfrm>
          <a:prstGeom prst="rect">
            <a:avLst/>
          </a:prstGeom>
          <a:noFill/>
          <a:ln>
            <a:noFill/>
          </a:ln>
        </p:spPr>
        <p:txBody>
          <a:bodyPr anchorCtr="0" anchor="t" bIns="91425" lIns="91425" spcFirstLastPara="1" rIns="91425" wrap="square" tIns="91425">
            <a:noAutofit/>
          </a:bodyPr>
          <a:lstStyle>
            <a:lvl1pPr lvl="0" marR="0" algn="r">
              <a:lnSpc>
                <a:spcPct val="100000"/>
              </a:lnSpc>
              <a:spcBef>
                <a:spcPts val="0"/>
              </a:spcBef>
              <a:spcAft>
                <a:spcPts val="0"/>
              </a:spcAft>
              <a:buClr>
                <a:schemeClr val="lt1"/>
              </a:buClr>
              <a:buSzPts val="4700"/>
              <a:buFont typeface="Montserrat SemiBold"/>
              <a:buNone/>
              <a:defRPr b="0" i="0" sz="4700" u="none" cap="none" strike="noStrike">
                <a:solidFill>
                  <a:schemeClr val="lt1"/>
                </a:solidFill>
                <a:latin typeface="Montserrat SemiBold"/>
                <a:ea typeface="Montserrat SemiBold"/>
                <a:cs typeface="Montserrat SemiBold"/>
                <a:sym typeface="Montserrat SemiBold"/>
              </a:defRPr>
            </a:lvl1pPr>
            <a:lvl2pPr lvl="1" marR="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2pPr>
            <a:lvl3pPr lvl="2" marR="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3pPr>
            <a:lvl4pPr lvl="3" marR="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4pPr>
            <a:lvl5pPr lvl="4" marR="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5pPr>
            <a:lvl6pPr lvl="5" marR="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6pPr>
            <a:lvl7pPr lvl="6" marR="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7pPr>
            <a:lvl8pPr lvl="7" marR="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8pPr>
            <a:lvl9pPr lvl="8" marR="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9pPr>
          </a:lstStyle>
          <a:p/>
        </p:txBody>
      </p:sp>
      <p:pic>
        <p:nvPicPr>
          <p:cNvPr id="136" name="Google Shape;136;g311e7b6e11b_0_872"/>
          <p:cNvPicPr preferRelativeResize="0"/>
          <p:nvPr/>
        </p:nvPicPr>
        <p:blipFill rotWithShape="1">
          <a:blip r:embed="rId3">
            <a:alphaModFix/>
          </a:blip>
          <a:srcRect b="0" l="25489" r="0" t="-20"/>
          <a:stretch/>
        </p:blipFill>
        <p:spPr>
          <a:xfrm>
            <a:off x="1855525" y="6478449"/>
            <a:ext cx="9781951" cy="34500"/>
          </a:xfrm>
          <a:prstGeom prst="rect">
            <a:avLst/>
          </a:prstGeom>
          <a:noFill/>
          <a:ln cap="flat" cmpd="sng" w="9525">
            <a:solidFill>
              <a:schemeClr val="dk2"/>
            </a:solidFill>
            <a:prstDash val="solid"/>
            <a:round/>
            <a:headEnd len="sm" w="sm" type="none"/>
            <a:tailEnd len="sm" w="sm" type="none"/>
          </a:ln>
        </p:spPr>
      </p:pic>
      <p:sp>
        <p:nvSpPr>
          <p:cNvPr id="137" name="Google Shape;137;g311e7b6e11b_0_872"/>
          <p:cNvSpPr txBox="1"/>
          <p:nvPr>
            <p:ph idx="1" type="subTitle"/>
          </p:nvPr>
        </p:nvSpPr>
        <p:spPr>
          <a:xfrm>
            <a:off x="2091100" y="5161788"/>
            <a:ext cx="9427500" cy="827400"/>
          </a:xfrm>
          <a:prstGeom prst="rect">
            <a:avLst/>
          </a:prstGeom>
          <a:noFill/>
          <a:ln>
            <a:noFill/>
          </a:ln>
        </p:spPr>
        <p:txBody>
          <a:bodyPr anchorCtr="0" anchor="t" bIns="91425" lIns="91425" spcFirstLastPara="1" rIns="91425" wrap="square" tIns="91425">
            <a:noAutofit/>
          </a:bodyPr>
          <a:lstStyle>
            <a:lvl1pPr lvl="0" marR="0" algn="r">
              <a:lnSpc>
                <a:spcPct val="100000"/>
              </a:lnSpc>
              <a:spcBef>
                <a:spcPts val="0"/>
              </a:spcBef>
              <a:spcAft>
                <a:spcPts val="0"/>
              </a:spcAft>
              <a:buClr>
                <a:schemeClr val="lt1"/>
              </a:buClr>
              <a:buSzPts val="3000"/>
              <a:buFont typeface="Noto Sans"/>
              <a:buNone/>
              <a:defRPr b="0" i="0" sz="3000" u="none" cap="none" strike="noStrike">
                <a:solidFill>
                  <a:schemeClr val="lt1"/>
                </a:solidFill>
                <a:latin typeface="Noto Sans"/>
                <a:ea typeface="Noto Sans"/>
                <a:cs typeface="Noto Sans"/>
                <a:sym typeface="Noto Sans"/>
              </a:defRPr>
            </a:lvl1pPr>
            <a:lvl2pPr lvl="1" marR="0" algn="r">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2pPr>
            <a:lvl3pPr lvl="2" marR="0" algn="r">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3pPr>
            <a:lvl4pPr lvl="3" marR="0" algn="r">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4pPr>
            <a:lvl5pPr lvl="4" marR="0" algn="r">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5pPr>
            <a:lvl6pPr lvl="5" marR="0" algn="r">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6pPr>
            <a:lvl7pPr lvl="6" marR="0" algn="r">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7pPr>
            <a:lvl8pPr lvl="7" marR="0" algn="r">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8pPr>
            <a:lvl9pPr lvl="8" marR="0" algn="r">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9pPr>
          </a:lstStyle>
          <a:p/>
        </p:txBody>
      </p:sp>
      <p:pic>
        <p:nvPicPr>
          <p:cNvPr id="138" name="Google Shape;138;g311e7b6e11b_0_872"/>
          <p:cNvPicPr preferRelativeResize="0"/>
          <p:nvPr/>
        </p:nvPicPr>
        <p:blipFill rotWithShape="1">
          <a:blip r:embed="rId4">
            <a:alphaModFix/>
          </a:blip>
          <a:srcRect b="0" l="0" r="0" t="0"/>
          <a:stretch/>
        </p:blipFill>
        <p:spPr>
          <a:xfrm>
            <a:off x="301254" y="5238000"/>
            <a:ext cx="1132550" cy="1144975"/>
          </a:xfrm>
          <a:prstGeom prst="rect">
            <a:avLst/>
          </a:prstGeom>
          <a:noFill/>
          <a:ln>
            <a:noFill/>
          </a:ln>
        </p:spPr>
      </p:pic>
      <p:sp>
        <p:nvSpPr>
          <p:cNvPr id="139" name="Google Shape;139;g311e7b6e11b_0_872"/>
          <p:cNvSpPr/>
          <p:nvPr/>
        </p:nvSpPr>
        <p:spPr>
          <a:xfrm>
            <a:off x="-17025" y="6451014"/>
            <a:ext cx="439800" cy="228900"/>
          </a:xfrm>
          <a:prstGeom prst="rect">
            <a:avLst/>
          </a:prstGeom>
          <a:solidFill>
            <a:srgbClr val="06DA72"/>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 name="Google Shape;140;g311e7b6e11b_0_872"/>
          <p:cNvSpPr txBox="1"/>
          <p:nvPr>
            <p:ph idx="12" type="sldNum"/>
          </p:nvPr>
        </p:nvSpPr>
        <p:spPr>
          <a:xfrm>
            <a:off x="-10875" y="6445925"/>
            <a:ext cx="427500" cy="239100"/>
          </a:xfrm>
          <a:prstGeom prst="rect">
            <a:avLst/>
          </a:prstGeom>
          <a:noFill/>
          <a:ln>
            <a:noFill/>
          </a:ln>
        </p:spPr>
        <p:txBody>
          <a:bodyPr anchorCtr="0" anchor="t" bIns="45700" lIns="91425" spcFirstLastPara="1" rIns="91425" wrap="square" tIns="45700">
            <a:noAutofit/>
          </a:bodyPr>
          <a:lstStyle>
            <a:lvl1pPr indent="0" lvl="0" marL="0" marR="0" algn="ctr">
              <a:lnSpc>
                <a:spcPct val="100000"/>
              </a:lnSpc>
              <a:spcBef>
                <a:spcPts val="0"/>
              </a:spcBef>
              <a:spcAft>
                <a:spcPts val="0"/>
              </a:spcAft>
              <a:buClr>
                <a:srgbClr val="000000"/>
              </a:buClr>
              <a:buSzPts val="1200"/>
              <a:buFont typeface="Arial"/>
              <a:buNone/>
              <a:defRPr b="1" i="0" sz="1200" u="none" cap="none" strike="noStrike">
                <a:solidFill>
                  <a:schemeClr val="lt1"/>
                </a:solidFill>
                <a:latin typeface="Noto Sans"/>
                <a:ea typeface="Noto Sans"/>
                <a:cs typeface="Noto Sans"/>
                <a:sym typeface="Noto Sans"/>
              </a:defRPr>
            </a:lvl1pPr>
            <a:lvl2pPr indent="0" lvl="1" marL="0" marR="0" algn="ctr">
              <a:lnSpc>
                <a:spcPct val="100000"/>
              </a:lnSpc>
              <a:spcBef>
                <a:spcPts val="0"/>
              </a:spcBef>
              <a:spcAft>
                <a:spcPts val="0"/>
              </a:spcAft>
              <a:buClr>
                <a:srgbClr val="000000"/>
              </a:buClr>
              <a:buSzPts val="1200"/>
              <a:buFont typeface="Arial"/>
              <a:buNone/>
              <a:defRPr b="1" i="0" sz="1200" u="none" cap="none" strike="noStrike">
                <a:solidFill>
                  <a:schemeClr val="lt1"/>
                </a:solidFill>
                <a:latin typeface="Noto Sans"/>
                <a:ea typeface="Noto Sans"/>
                <a:cs typeface="Noto Sans"/>
                <a:sym typeface="Noto Sans"/>
              </a:defRPr>
            </a:lvl2pPr>
            <a:lvl3pPr indent="0" lvl="2" marL="0" marR="0" algn="ctr">
              <a:lnSpc>
                <a:spcPct val="100000"/>
              </a:lnSpc>
              <a:spcBef>
                <a:spcPts val="0"/>
              </a:spcBef>
              <a:spcAft>
                <a:spcPts val="0"/>
              </a:spcAft>
              <a:buClr>
                <a:srgbClr val="000000"/>
              </a:buClr>
              <a:buSzPts val="1200"/>
              <a:buFont typeface="Arial"/>
              <a:buNone/>
              <a:defRPr b="1" i="0" sz="1200" u="none" cap="none" strike="noStrike">
                <a:solidFill>
                  <a:schemeClr val="lt1"/>
                </a:solidFill>
                <a:latin typeface="Noto Sans"/>
                <a:ea typeface="Noto Sans"/>
                <a:cs typeface="Noto Sans"/>
                <a:sym typeface="Noto Sans"/>
              </a:defRPr>
            </a:lvl3pPr>
            <a:lvl4pPr indent="0" lvl="3" marL="0" marR="0" algn="ctr">
              <a:lnSpc>
                <a:spcPct val="100000"/>
              </a:lnSpc>
              <a:spcBef>
                <a:spcPts val="0"/>
              </a:spcBef>
              <a:spcAft>
                <a:spcPts val="0"/>
              </a:spcAft>
              <a:buClr>
                <a:srgbClr val="000000"/>
              </a:buClr>
              <a:buSzPts val="1200"/>
              <a:buFont typeface="Arial"/>
              <a:buNone/>
              <a:defRPr b="1" i="0" sz="1200" u="none" cap="none" strike="noStrike">
                <a:solidFill>
                  <a:schemeClr val="lt1"/>
                </a:solidFill>
                <a:latin typeface="Noto Sans"/>
                <a:ea typeface="Noto Sans"/>
                <a:cs typeface="Noto Sans"/>
                <a:sym typeface="Noto Sans"/>
              </a:defRPr>
            </a:lvl4pPr>
            <a:lvl5pPr indent="0" lvl="4" marL="0" marR="0" algn="ctr">
              <a:lnSpc>
                <a:spcPct val="100000"/>
              </a:lnSpc>
              <a:spcBef>
                <a:spcPts val="0"/>
              </a:spcBef>
              <a:spcAft>
                <a:spcPts val="0"/>
              </a:spcAft>
              <a:buClr>
                <a:srgbClr val="000000"/>
              </a:buClr>
              <a:buSzPts val="1200"/>
              <a:buFont typeface="Arial"/>
              <a:buNone/>
              <a:defRPr b="1" i="0" sz="1200" u="none" cap="none" strike="noStrike">
                <a:solidFill>
                  <a:schemeClr val="lt1"/>
                </a:solidFill>
                <a:latin typeface="Noto Sans"/>
                <a:ea typeface="Noto Sans"/>
                <a:cs typeface="Noto Sans"/>
                <a:sym typeface="Noto Sans"/>
              </a:defRPr>
            </a:lvl5pPr>
            <a:lvl6pPr indent="0" lvl="5" marL="0" marR="0" algn="ctr">
              <a:lnSpc>
                <a:spcPct val="100000"/>
              </a:lnSpc>
              <a:spcBef>
                <a:spcPts val="0"/>
              </a:spcBef>
              <a:spcAft>
                <a:spcPts val="0"/>
              </a:spcAft>
              <a:buClr>
                <a:srgbClr val="000000"/>
              </a:buClr>
              <a:buSzPts val="1200"/>
              <a:buFont typeface="Arial"/>
              <a:buNone/>
              <a:defRPr b="1" i="0" sz="1200" u="none" cap="none" strike="noStrike">
                <a:solidFill>
                  <a:schemeClr val="lt1"/>
                </a:solidFill>
                <a:latin typeface="Noto Sans"/>
                <a:ea typeface="Noto Sans"/>
                <a:cs typeface="Noto Sans"/>
                <a:sym typeface="Noto Sans"/>
              </a:defRPr>
            </a:lvl6pPr>
            <a:lvl7pPr indent="0" lvl="6" marL="0" marR="0" algn="ctr">
              <a:lnSpc>
                <a:spcPct val="100000"/>
              </a:lnSpc>
              <a:spcBef>
                <a:spcPts val="0"/>
              </a:spcBef>
              <a:spcAft>
                <a:spcPts val="0"/>
              </a:spcAft>
              <a:buClr>
                <a:srgbClr val="000000"/>
              </a:buClr>
              <a:buSzPts val="1200"/>
              <a:buFont typeface="Arial"/>
              <a:buNone/>
              <a:defRPr b="1" i="0" sz="1200" u="none" cap="none" strike="noStrike">
                <a:solidFill>
                  <a:schemeClr val="lt1"/>
                </a:solidFill>
                <a:latin typeface="Noto Sans"/>
                <a:ea typeface="Noto Sans"/>
                <a:cs typeface="Noto Sans"/>
                <a:sym typeface="Noto Sans"/>
              </a:defRPr>
            </a:lvl7pPr>
            <a:lvl8pPr indent="0" lvl="7" marL="0" marR="0" algn="ctr">
              <a:lnSpc>
                <a:spcPct val="100000"/>
              </a:lnSpc>
              <a:spcBef>
                <a:spcPts val="0"/>
              </a:spcBef>
              <a:spcAft>
                <a:spcPts val="0"/>
              </a:spcAft>
              <a:buClr>
                <a:srgbClr val="000000"/>
              </a:buClr>
              <a:buSzPts val="1200"/>
              <a:buFont typeface="Arial"/>
              <a:buNone/>
              <a:defRPr b="1" i="0" sz="1200" u="none" cap="none" strike="noStrike">
                <a:solidFill>
                  <a:schemeClr val="lt1"/>
                </a:solidFill>
                <a:latin typeface="Noto Sans"/>
                <a:ea typeface="Noto Sans"/>
                <a:cs typeface="Noto Sans"/>
                <a:sym typeface="Noto Sans"/>
              </a:defRPr>
            </a:lvl8pPr>
            <a:lvl9pPr indent="0" lvl="8" marL="0" marR="0" algn="ctr">
              <a:lnSpc>
                <a:spcPct val="100000"/>
              </a:lnSpc>
              <a:spcBef>
                <a:spcPts val="0"/>
              </a:spcBef>
              <a:spcAft>
                <a:spcPts val="0"/>
              </a:spcAft>
              <a:buClr>
                <a:srgbClr val="000000"/>
              </a:buClr>
              <a:buSzPts val="1200"/>
              <a:buFont typeface="Arial"/>
              <a:buNone/>
              <a:defRPr b="1" i="0" sz="1200" u="none" cap="none" strike="noStrike">
                <a:solidFill>
                  <a:schemeClr val="lt1"/>
                </a:solidFill>
                <a:latin typeface="Noto Sans"/>
                <a:ea typeface="Noto Sans"/>
                <a:cs typeface="Noto Sans"/>
                <a:sym typeface="Noto Sans"/>
              </a:defRPr>
            </a:lvl9pPr>
          </a:lstStyle>
          <a:p>
            <a:pPr indent="0" lvl="0" marL="0" rtl="0" algn="ctr">
              <a:spcBef>
                <a:spcPts val="0"/>
              </a:spcBef>
              <a:spcAft>
                <a:spcPts val="0"/>
              </a:spcAft>
              <a:buNone/>
            </a:pPr>
            <a:fld id="{00000000-1234-1234-1234-123412341234}" type="slidenum">
              <a:rPr lang="es-PE"/>
              <a:t>‹#›</a:t>
            </a:fld>
            <a:endParaRPr/>
          </a:p>
        </p:txBody>
      </p:sp>
    </p:spTree>
  </p:cSld>
  <p:clrMapOvr>
    <a:masterClrMapping/>
  </p:clrMapOvr>
</p:sldLayout>
</file>

<file path=ppt/slideLayouts/slideLayout2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Picture + Text" type="twoObj">
  <p:cSld name="TWO_OBJECTS">
    <p:spTree>
      <p:nvGrpSpPr>
        <p:cNvPr id="141" name="Shape 141"/>
        <p:cNvGrpSpPr/>
        <p:nvPr/>
      </p:nvGrpSpPr>
      <p:grpSpPr>
        <a:xfrm>
          <a:off x="0" y="0"/>
          <a:ext cx="0" cy="0"/>
          <a:chOff x="0" y="0"/>
          <a:chExt cx="0" cy="0"/>
        </a:xfrm>
      </p:grpSpPr>
      <p:sp>
        <p:nvSpPr>
          <p:cNvPr id="142" name="Google Shape;142;g311e7b6e11b_0_881"/>
          <p:cNvSpPr txBox="1"/>
          <p:nvPr>
            <p:ph idx="1" type="body"/>
          </p:nvPr>
        </p:nvSpPr>
        <p:spPr>
          <a:xfrm>
            <a:off x="6840275" y="1718825"/>
            <a:ext cx="4513500" cy="3934200"/>
          </a:xfrm>
          <a:prstGeom prst="rect">
            <a:avLst/>
          </a:prstGeom>
          <a:noFill/>
          <a:ln>
            <a:noFill/>
          </a:ln>
        </p:spPr>
        <p:txBody>
          <a:bodyPr anchorCtr="0" anchor="t" bIns="45700" lIns="91425" spcFirstLastPara="1" rIns="91425" wrap="square" tIns="45700">
            <a:noAutofit/>
          </a:bodyPr>
          <a:lstStyle>
            <a:lvl1pPr indent="-406400" lvl="0" marL="457200" marR="0" algn="l">
              <a:lnSpc>
                <a:spcPct val="90000"/>
              </a:lnSpc>
              <a:spcBef>
                <a:spcPts val="1000"/>
              </a:spcBef>
              <a:spcAft>
                <a:spcPts val="0"/>
              </a:spcAft>
              <a:buClr>
                <a:schemeClr val="dk1"/>
              </a:buClr>
              <a:buSzPts val="2800"/>
              <a:buFont typeface="Noto Sans"/>
              <a:buChar char="•"/>
              <a:defRPr b="0" i="0" sz="2800" u="none" cap="none" strike="noStrike">
                <a:solidFill>
                  <a:schemeClr val="dk1"/>
                </a:solidFill>
                <a:latin typeface="Noto Sans"/>
                <a:ea typeface="Noto Sans"/>
                <a:cs typeface="Noto Sans"/>
                <a:sym typeface="Noto Sans"/>
              </a:defRPr>
            </a:lvl1pPr>
            <a:lvl2pPr indent="-381000" lvl="1" marL="914400" marR="0" algn="l">
              <a:lnSpc>
                <a:spcPct val="90000"/>
              </a:lnSpc>
              <a:spcBef>
                <a:spcPts val="500"/>
              </a:spcBef>
              <a:spcAft>
                <a:spcPts val="0"/>
              </a:spcAft>
              <a:buClr>
                <a:schemeClr val="dk1"/>
              </a:buClr>
              <a:buSzPts val="2400"/>
              <a:buFont typeface="Noto Sans"/>
              <a:buChar char="•"/>
              <a:defRPr b="0" i="0" sz="2400" u="none" cap="none" strike="noStrike">
                <a:solidFill>
                  <a:schemeClr val="dk1"/>
                </a:solidFill>
                <a:latin typeface="Noto Sans"/>
                <a:ea typeface="Noto Sans"/>
                <a:cs typeface="Noto Sans"/>
                <a:sym typeface="Noto Sans"/>
              </a:defRPr>
            </a:lvl2pPr>
            <a:lvl3pPr indent="-355600" lvl="2" marL="1371600" marR="0" algn="l">
              <a:lnSpc>
                <a:spcPct val="90000"/>
              </a:lnSpc>
              <a:spcBef>
                <a:spcPts val="500"/>
              </a:spcBef>
              <a:spcAft>
                <a:spcPts val="0"/>
              </a:spcAft>
              <a:buClr>
                <a:schemeClr val="dk1"/>
              </a:buClr>
              <a:buSzPts val="2000"/>
              <a:buFont typeface="Noto Sans"/>
              <a:buChar char="•"/>
              <a:defRPr b="0" i="0" sz="2000" u="none" cap="none" strike="noStrike">
                <a:solidFill>
                  <a:schemeClr val="dk1"/>
                </a:solidFill>
                <a:latin typeface="Noto Sans"/>
                <a:ea typeface="Noto Sans"/>
                <a:cs typeface="Noto Sans"/>
                <a:sym typeface="Noto Sans"/>
              </a:defRPr>
            </a:lvl3pPr>
            <a:lvl4pPr indent="-342900" lvl="3" marL="1828800" marR="0" algn="l">
              <a:lnSpc>
                <a:spcPct val="90000"/>
              </a:lnSpc>
              <a:spcBef>
                <a:spcPts val="500"/>
              </a:spcBef>
              <a:spcAft>
                <a:spcPts val="0"/>
              </a:spcAft>
              <a:buClr>
                <a:schemeClr val="dk1"/>
              </a:buClr>
              <a:buSzPts val="1800"/>
              <a:buFont typeface="Noto Sans"/>
              <a:buChar char="•"/>
              <a:defRPr b="0" i="0" sz="1800" u="none" cap="none" strike="noStrike">
                <a:solidFill>
                  <a:schemeClr val="dk1"/>
                </a:solidFill>
                <a:latin typeface="Noto Sans"/>
                <a:ea typeface="Noto Sans"/>
                <a:cs typeface="Noto Sans"/>
                <a:sym typeface="Noto Sans"/>
              </a:defRPr>
            </a:lvl4pPr>
            <a:lvl5pPr indent="-342900" lvl="4" marL="2286000" marR="0" algn="l">
              <a:lnSpc>
                <a:spcPct val="90000"/>
              </a:lnSpc>
              <a:spcBef>
                <a:spcPts val="500"/>
              </a:spcBef>
              <a:spcAft>
                <a:spcPts val="0"/>
              </a:spcAft>
              <a:buClr>
                <a:schemeClr val="dk1"/>
              </a:buClr>
              <a:buSzPts val="1800"/>
              <a:buFont typeface="Noto Sans"/>
              <a:buChar char="•"/>
              <a:defRPr b="0" i="0" sz="1800" u="none" cap="none" strike="noStrike">
                <a:solidFill>
                  <a:schemeClr val="dk1"/>
                </a:solidFill>
                <a:latin typeface="Noto Sans"/>
                <a:ea typeface="Noto Sans"/>
                <a:cs typeface="Noto Sans"/>
                <a:sym typeface="Noto Sans"/>
              </a:defRPr>
            </a:lvl5pPr>
            <a:lvl6pPr indent="-342900" lvl="5" marL="2743200" marR="0" algn="l">
              <a:lnSpc>
                <a:spcPct val="90000"/>
              </a:lnSpc>
              <a:spcBef>
                <a:spcPts val="500"/>
              </a:spcBef>
              <a:spcAft>
                <a:spcPts val="0"/>
              </a:spcAft>
              <a:buClr>
                <a:schemeClr val="dk1"/>
              </a:buClr>
              <a:buSzPts val="1800"/>
              <a:buFont typeface="Noto Sans"/>
              <a:buChar char="•"/>
              <a:defRPr b="0" i="0" sz="1800" u="none" cap="none" strike="noStrike">
                <a:solidFill>
                  <a:schemeClr val="dk1"/>
                </a:solidFill>
                <a:latin typeface="Noto Sans"/>
                <a:ea typeface="Noto Sans"/>
                <a:cs typeface="Noto Sans"/>
                <a:sym typeface="Noto Sans"/>
              </a:defRPr>
            </a:lvl6pPr>
            <a:lvl7pPr indent="-342900" lvl="6" marL="3200400" marR="0" algn="l">
              <a:lnSpc>
                <a:spcPct val="90000"/>
              </a:lnSpc>
              <a:spcBef>
                <a:spcPts val="500"/>
              </a:spcBef>
              <a:spcAft>
                <a:spcPts val="0"/>
              </a:spcAft>
              <a:buClr>
                <a:schemeClr val="dk1"/>
              </a:buClr>
              <a:buSzPts val="1800"/>
              <a:buFont typeface="Noto Sans"/>
              <a:buChar char="•"/>
              <a:defRPr b="0" i="0" sz="1800" u="none" cap="none" strike="noStrike">
                <a:solidFill>
                  <a:schemeClr val="dk1"/>
                </a:solidFill>
                <a:latin typeface="Noto Sans"/>
                <a:ea typeface="Noto Sans"/>
                <a:cs typeface="Noto Sans"/>
                <a:sym typeface="Noto Sans"/>
              </a:defRPr>
            </a:lvl7pPr>
            <a:lvl8pPr indent="-342900" lvl="7" marL="3657600" marR="0" algn="l">
              <a:lnSpc>
                <a:spcPct val="90000"/>
              </a:lnSpc>
              <a:spcBef>
                <a:spcPts val="500"/>
              </a:spcBef>
              <a:spcAft>
                <a:spcPts val="0"/>
              </a:spcAft>
              <a:buClr>
                <a:schemeClr val="dk1"/>
              </a:buClr>
              <a:buSzPts val="1800"/>
              <a:buFont typeface="Noto Sans"/>
              <a:buChar char="•"/>
              <a:defRPr b="0" i="0" sz="1800" u="none" cap="none" strike="noStrike">
                <a:solidFill>
                  <a:schemeClr val="dk1"/>
                </a:solidFill>
                <a:latin typeface="Noto Sans"/>
                <a:ea typeface="Noto Sans"/>
                <a:cs typeface="Noto Sans"/>
                <a:sym typeface="Noto Sans"/>
              </a:defRPr>
            </a:lvl8pPr>
            <a:lvl9pPr indent="-342900" lvl="8" marL="4114800" marR="0" algn="l">
              <a:lnSpc>
                <a:spcPct val="90000"/>
              </a:lnSpc>
              <a:spcBef>
                <a:spcPts val="500"/>
              </a:spcBef>
              <a:spcAft>
                <a:spcPts val="0"/>
              </a:spcAft>
              <a:buClr>
                <a:schemeClr val="dk1"/>
              </a:buClr>
              <a:buSzPts val="1800"/>
              <a:buFont typeface="Noto Sans"/>
              <a:buChar char="•"/>
              <a:defRPr b="0" i="0" sz="1800" u="none" cap="none" strike="noStrike">
                <a:solidFill>
                  <a:schemeClr val="dk1"/>
                </a:solidFill>
                <a:latin typeface="Noto Sans"/>
                <a:ea typeface="Noto Sans"/>
                <a:cs typeface="Noto Sans"/>
                <a:sym typeface="Noto Sans"/>
              </a:defRPr>
            </a:lvl9pPr>
          </a:lstStyle>
          <a:p/>
        </p:txBody>
      </p:sp>
      <p:sp>
        <p:nvSpPr>
          <p:cNvPr id="143" name="Google Shape;143;g311e7b6e11b_0_881"/>
          <p:cNvSpPr txBox="1"/>
          <p:nvPr>
            <p:ph type="title"/>
          </p:nvPr>
        </p:nvSpPr>
        <p:spPr>
          <a:xfrm>
            <a:off x="540475" y="561800"/>
            <a:ext cx="10756500" cy="984600"/>
          </a:xfrm>
          <a:prstGeom prst="rect">
            <a:avLst/>
          </a:prstGeom>
          <a:noFill/>
          <a:ln>
            <a:noFill/>
          </a:ln>
        </p:spPr>
        <p:txBody>
          <a:bodyPr anchorCtr="0" anchor="t" bIns="91425" lIns="91425" spcFirstLastPara="1" rIns="91425" wrap="square" tIns="91425">
            <a:noAutofit/>
          </a:bodyPr>
          <a:lstStyle>
            <a:lvl1pPr lvl="0" marR="0" algn="l">
              <a:lnSpc>
                <a:spcPct val="100000"/>
              </a:lnSpc>
              <a:spcBef>
                <a:spcPts val="0"/>
              </a:spcBef>
              <a:spcAft>
                <a:spcPts val="0"/>
              </a:spcAft>
              <a:buClr>
                <a:srgbClr val="0C00C3"/>
              </a:buClr>
              <a:buSzPts val="4000"/>
              <a:buFont typeface="Montserrat SemiBold"/>
              <a:buNone/>
              <a:defRPr b="0" i="0" sz="4000" u="none" cap="none" strike="noStrike">
                <a:solidFill>
                  <a:srgbClr val="0C00C3"/>
                </a:solidFill>
                <a:latin typeface="Montserrat SemiBold"/>
                <a:ea typeface="Montserrat SemiBold"/>
                <a:cs typeface="Montserrat SemiBold"/>
                <a:sym typeface="Montserrat SemiBold"/>
              </a:defRPr>
            </a:lvl1pPr>
            <a:lvl2pPr lvl="1" marR="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2pPr>
            <a:lvl3pPr lvl="2" marR="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3pPr>
            <a:lvl4pPr lvl="3" marR="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4pPr>
            <a:lvl5pPr lvl="4" marR="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5pPr>
            <a:lvl6pPr lvl="5" marR="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6pPr>
            <a:lvl7pPr lvl="6" marR="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7pPr>
            <a:lvl8pPr lvl="7" marR="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8pPr>
            <a:lvl9pPr lvl="8" marR="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9pPr>
          </a:lstStyle>
          <a:p/>
        </p:txBody>
      </p:sp>
      <p:sp>
        <p:nvSpPr>
          <p:cNvPr id="144" name="Google Shape;144;g311e7b6e11b_0_881"/>
          <p:cNvSpPr/>
          <p:nvPr>
            <p:ph idx="2" type="pic"/>
          </p:nvPr>
        </p:nvSpPr>
        <p:spPr>
          <a:xfrm>
            <a:off x="903775" y="1718925"/>
            <a:ext cx="4855500" cy="3934200"/>
          </a:xfrm>
          <a:prstGeom prst="rect">
            <a:avLst/>
          </a:prstGeom>
          <a:noFill/>
          <a:ln>
            <a:noFill/>
          </a:ln>
        </p:spPr>
      </p:sp>
      <p:sp>
        <p:nvSpPr>
          <p:cNvPr id="145" name="Google Shape;145;g311e7b6e11b_0_881"/>
          <p:cNvSpPr txBox="1"/>
          <p:nvPr>
            <p:ph idx="12" type="sldNum"/>
          </p:nvPr>
        </p:nvSpPr>
        <p:spPr>
          <a:xfrm>
            <a:off x="0" y="6469925"/>
            <a:ext cx="427500" cy="239100"/>
          </a:xfrm>
          <a:prstGeom prst="rect">
            <a:avLst/>
          </a:prstGeom>
          <a:noFill/>
          <a:ln>
            <a:noFill/>
          </a:ln>
        </p:spPr>
        <p:txBody>
          <a:bodyPr anchorCtr="0" anchor="t" bIns="45700" lIns="91425" spcFirstLastPara="1" rIns="91425" wrap="square" tIns="45700">
            <a:noAutofit/>
          </a:bodyPr>
          <a:lstStyle>
            <a:lvl1pPr indent="0" lvl="0" marL="0" marR="0" algn="ctr">
              <a:lnSpc>
                <a:spcPct val="100000"/>
              </a:lnSpc>
              <a:spcBef>
                <a:spcPts val="0"/>
              </a:spcBef>
              <a:spcAft>
                <a:spcPts val="0"/>
              </a:spcAft>
              <a:buClr>
                <a:srgbClr val="000000"/>
              </a:buClr>
              <a:buSzPts val="1200"/>
              <a:buFont typeface="Arial"/>
              <a:buNone/>
              <a:defRPr b="1" i="0" sz="1200" u="none" cap="none" strike="noStrike">
                <a:solidFill>
                  <a:schemeClr val="lt1"/>
                </a:solidFill>
                <a:latin typeface="Noto Sans"/>
                <a:ea typeface="Noto Sans"/>
                <a:cs typeface="Noto Sans"/>
                <a:sym typeface="Noto Sans"/>
              </a:defRPr>
            </a:lvl1pPr>
            <a:lvl2pPr indent="0" lvl="1" marL="0" marR="0" algn="ctr">
              <a:lnSpc>
                <a:spcPct val="100000"/>
              </a:lnSpc>
              <a:spcBef>
                <a:spcPts val="0"/>
              </a:spcBef>
              <a:spcAft>
                <a:spcPts val="0"/>
              </a:spcAft>
              <a:buClr>
                <a:srgbClr val="000000"/>
              </a:buClr>
              <a:buSzPts val="1200"/>
              <a:buFont typeface="Arial"/>
              <a:buNone/>
              <a:defRPr b="1" i="0" sz="1200" u="none" cap="none" strike="noStrike">
                <a:solidFill>
                  <a:schemeClr val="lt1"/>
                </a:solidFill>
                <a:latin typeface="Noto Sans"/>
                <a:ea typeface="Noto Sans"/>
                <a:cs typeface="Noto Sans"/>
                <a:sym typeface="Noto Sans"/>
              </a:defRPr>
            </a:lvl2pPr>
            <a:lvl3pPr indent="0" lvl="2" marL="0" marR="0" algn="ctr">
              <a:lnSpc>
                <a:spcPct val="100000"/>
              </a:lnSpc>
              <a:spcBef>
                <a:spcPts val="0"/>
              </a:spcBef>
              <a:spcAft>
                <a:spcPts val="0"/>
              </a:spcAft>
              <a:buClr>
                <a:srgbClr val="000000"/>
              </a:buClr>
              <a:buSzPts val="1200"/>
              <a:buFont typeface="Arial"/>
              <a:buNone/>
              <a:defRPr b="1" i="0" sz="1200" u="none" cap="none" strike="noStrike">
                <a:solidFill>
                  <a:schemeClr val="lt1"/>
                </a:solidFill>
                <a:latin typeface="Noto Sans"/>
                <a:ea typeface="Noto Sans"/>
                <a:cs typeface="Noto Sans"/>
                <a:sym typeface="Noto Sans"/>
              </a:defRPr>
            </a:lvl3pPr>
            <a:lvl4pPr indent="0" lvl="3" marL="0" marR="0" algn="ctr">
              <a:lnSpc>
                <a:spcPct val="100000"/>
              </a:lnSpc>
              <a:spcBef>
                <a:spcPts val="0"/>
              </a:spcBef>
              <a:spcAft>
                <a:spcPts val="0"/>
              </a:spcAft>
              <a:buClr>
                <a:srgbClr val="000000"/>
              </a:buClr>
              <a:buSzPts val="1200"/>
              <a:buFont typeface="Arial"/>
              <a:buNone/>
              <a:defRPr b="1" i="0" sz="1200" u="none" cap="none" strike="noStrike">
                <a:solidFill>
                  <a:schemeClr val="lt1"/>
                </a:solidFill>
                <a:latin typeface="Noto Sans"/>
                <a:ea typeface="Noto Sans"/>
                <a:cs typeface="Noto Sans"/>
                <a:sym typeface="Noto Sans"/>
              </a:defRPr>
            </a:lvl4pPr>
            <a:lvl5pPr indent="0" lvl="4" marL="0" marR="0" algn="ctr">
              <a:lnSpc>
                <a:spcPct val="100000"/>
              </a:lnSpc>
              <a:spcBef>
                <a:spcPts val="0"/>
              </a:spcBef>
              <a:spcAft>
                <a:spcPts val="0"/>
              </a:spcAft>
              <a:buClr>
                <a:srgbClr val="000000"/>
              </a:buClr>
              <a:buSzPts val="1200"/>
              <a:buFont typeface="Arial"/>
              <a:buNone/>
              <a:defRPr b="1" i="0" sz="1200" u="none" cap="none" strike="noStrike">
                <a:solidFill>
                  <a:schemeClr val="lt1"/>
                </a:solidFill>
                <a:latin typeface="Noto Sans"/>
                <a:ea typeface="Noto Sans"/>
                <a:cs typeface="Noto Sans"/>
                <a:sym typeface="Noto Sans"/>
              </a:defRPr>
            </a:lvl5pPr>
            <a:lvl6pPr indent="0" lvl="5" marL="0" marR="0" algn="ctr">
              <a:lnSpc>
                <a:spcPct val="100000"/>
              </a:lnSpc>
              <a:spcBef>
                <a:spcPts val="0"/>
              </a:spcBef>
              <a:spcAft>
                <a:spcPts val="0"/>
              </a:spcAft>
              <a:buClr>
                <a:srgbClr val="000000"/>
              </a:buClr>
              <a:buSzPts val="1200"/>
              <a:buFont typeface="Arial"/>
              <a:buNone/>
              <a:defRPr b="1" i="0" sz="1200" u="none" cap="none" strike="noStrike">
                <a:solidFill>
                  <a:schemeClr val="lt1"/>
                </a:solidFill>
                <a:latin typeface="Noto Sans"/>
                <a:ea typeface="Noto Sans"/>
                <a:cs typeface="Noto Sans"/>
                <a:sym typeface="Noto Sans"/>
              </a:defRPr>
            </a:lvl6pPr>
            <a:lvl7pPr indent="0" lvl="6" marL="0" marR="0" algn="ctr">
              <a:lnSpc>
                <a:spcPct val="100000"/>
              </a:lnSpc>
              <a:spcBef>
                <a:spcPts val="0"/>
              </a:spcBef>
              <a:spcAft>
                <a:spcPts val="0"/>
              </a:spcAft>
              <a:buClr>
                <a:srgbClr val="000000"/>
              </a:buClr>
              <a:buSzPts val="1200"/>
              <a:buFont typeface="Arial"/>
              <a:buNone/>
              <a:defRPr b="1" i="0" sz="1200" u="none" cap="none" strike="noStrike">
                <a:solidFill>
                  <a:schemeClr val="lt1"/>
                </a:solidFill>
                <a:latin typeface="Noto Sans"/>
                <a:ea typeface="Noto Sans"/>
                <a:cs typeface="Noto Sans"/>
                <a:sym typeface="Noto Sans"/>
              </a:defRPr>
            </a:lvl7pPr>
            <a:lvl8pPr indent="0" lvl="7" marL="0" marR="0" algn="ctr">
              <a:lnSpc>
                <a:spcPct val="100000"/>
              </a:lnSpc>
              <a:spcBef>
                <a:spcPts val="0"/>
              </a:spcBef>
              <a:spcAft>
                <a:spcPts val="0"/>
              </a:spcAft>
              <a:buClr>
                <a:srgbClr val="000000"/>
              </a:buClr>
              <a:buSzPts val="1200"/>
              <a:buFont typeface="Arial"/>
              <a:buNone/>
              <a:defRPr b="1" i="0" sz="1200" u="none" cap="none" strike="noStrike">
                <a:solidFill>
                  <a:schemeClr val="lt1"/>
                </a:solidFill>
                <a:latin typeface="Noto Sans"/>
                <a:ea typeface="Noto Sans"/>
                <a:cs typeface="Noto Sans"/>
                <a:sym typeface="Noto Sans"/>
              </a:defRPr>
            </a:lvl8pPr>
            <a:lvl9pPr indent="0" lvl="8" marL="0" marR="0" algn="ctr">
              <a:lnSpc>
                <a:spcPct val="100000"/>
              </a:lnSpc>
              <a:spcBef>
                <a:spcPts val="0"/>
              </a:spcBef>
              <a:spcAft>
                <a:spcPts val="0"/>
              </a:spcAft>
              <a:buClr>
                <a:srgbClr val="000000"/>
              </a:buClr>
              <a:buSzPts val="1200"/>
              <a:buFont typeface="Arial"/>
              <a:buNone/>
              <a:defRPr b="1" i="0" sz="1200" u="none" cap="none" strike="noStrike">
                <a:solidFill>
                  <a:schemeClr val="lt1"/>
                </a:solidFill>
                <a:latin typeface="Noto Sans"/>
                <a:ea typeface="Noto Sans"/>
                <a:cs typeface="Noto Sans"/>
                <a:sym typeface="Noto Sans"/>
              </a:defRPr>
            </a:lvl9pPr>
          </a:lstStyle>
          <a:p>
            <a:pPr indent="0" lvl="0" marL="0" rtl="0" algn="ctr">
              <a:spcBef>
                <a:spcPts val="0"/>
              </a:spcBef>
              <a:spcAft>
                <a:spcPts val="0"/>
              </a:spcAft>
              <a:buNone/>
            </a:pPr>
            <a:fld id="{00000000-1234-1234-1234-123412341234}" type="slidenum">
              <a:rPr lang="es-PE"/>
              <a:t>‹#›</a:t>
            </a:fld>
            <a:endParaRPr/>
          </a:p>
        </p:txBody>
      </p:sp>
    </p:spTree>
  </p:cSld>
  <p:clrMapOvr>
    <a:masterClrMapping/>
  </p:clrMapOvr>
</p:sldLayout>
</file>

<file path=ppt/slideLayouts/slideLayout2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wo photos or Graphics">
  <p:cSld name="TWO_OBJECTS_1">
    <p:spTree>
      <p:nvGrpSpPr>
        <p:cNvPr id="146" name="Shape 146"/>
        <p:cNvGrpSpPr/>
        <p:nvPr/>
      </p:nvGrpSpPr>
      <p:grpSpPr>
        <a:xfrm>
          <a:off x="0" y="0"/>
          <a:ext cx="0" cy="0"/>
          <a:chOff x="0" y="0"/>
          <a:chExt cx="0" cy="0"/>
        </a:xfrm>
      </p:grpSpPr>
      <p:sp>
        <p:nvSpPr>
          <p:cNvPr id="147" name="Google Shape;147;g311e7b6e11b_0_886"/>
          <p:cNvSpPr txBox="1"/>
          <p:nvPr>
            <p:ph type="title"/>
          </p:nvPr>
        </p:nvSpPr>
        <p:spPr>
          <a:xfrm>
            <a:off x="540475" y="570650"/>
            <a:ext cx="10756500" cy="984600"/>
          </a:xfrm>
          <a:prstGeom prst="rect">
            <a:avLst/>
          </a:prstGeom>
          <a:noFill/>
          <a:ln>
            <a:noFill/>
          </a:ln>
        </p:spPr>
        <p:txBody>
          <a:bodyPr anchorCtr="0" anchor="t" bIns="91425" lIns="91425" spcFirstLastPara="1" rIns="91425" wrap="square" tIns="91425">
            <a:noAutofit/>
          </a:bodyPr>
          <a:lstStyle>
            <a:lvl1pPr lvl="0" marR="0" algn="l">
              <a:lnSpc>
                <a:spcPct val="100000"/>
              </a:lnSpc>
              <a:spcBef>
                <a:spcPts val="0"/>
              </a:spcBef>
              <a:spcAft>
                <a:spcPts val="0"/>
              </a:spcAft>
              <a:buClr>
                <a:srgbClr val="0C00C3"/>
              </a:buClr>
              <a:buSzPts val="4000"/>
              <a:buFont typeface="Montserrat SemiBold"/>
              <a:buNone/>
              <a:defRPr b="0" i="0" sz="4000" u="none" cap="none" strike="noStrike">
                <a:solidFill>
                  <a:srgbClr val="0C00C3"/>
                </a:solidFill>
                <a:latin typeface="Montserrat SemiBold"/>
                <a:ea typeface="Montserrat SemiBold"/>
                <a:cs typeface="Montserrat SemiBold"/>
                <a:sym typeface="Montserrat SemiBold"/>
              </a:defRPr>
            </a:lvl1pPr>
            <a:lvl2pPr lvl="1" marR="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2pPr>
            <a:lvl3pPr lvl="2" marR="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3pPr>
            <a:lvl4pPr lvl="3" marR="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4pPr>
            <a:lvl5pPr lvl="4" marR="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5pPr>
            <a:lvl6pPr lvl="5" marR="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6pPr>
            <a:lvl7pPr lvl="6" marR="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7pPr>
            <a:lvl8pPr lvl="7" marR="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8pPr>
            <a:lvl9pPr lvl="8" marR="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9pPr>
          </a:lstStyle>
          <a:p/>
        </p:txBody>
      </p:sp>
      <p:sp>
        <p:nvSpPr>
          <p:cNvPr id="148" name="Google Shape;148;g311e7b6e11b_0_886"/>
          <p:cNvSpPr/>
          <p:nvPr>
            <p:ph idx="2" type="pic"/>
          </p:nvPr>
        </p:nvSpPr>
        <p:spPr>
          <a:xfrm>
            <a:off x="908975" y="1555250"/>
            <a:ext cx="4455900" cy="3322200"/>
          </a:xfrm>
          <a:prstGeom prst="rect">
            <a:avLst/>
          </a:prstGeom>
          <a:noFill/>
          <a:ln>
            <a:noFill/>
          </a:ln>
        </p:spPr>
      </p:sp>
      <p:sp>
        <p:nvSpPr>
          <p:cNvPr id="149" name="Google Shape;149;g311e7b6e11b_0_886"/>
          <p:cNvSpPr/>
          <p:nvPr>
            <p:ph idx="3" type="pic"/>
          </p:nvPr>
        </p:nvSpPr>
        <p:spPr>
          <a:xfrm>
            <a:off x="6319125" y="1555250"/>
            <a:ext cx="4578600" cy="3322200"/>
          </a:xfrm>
          <a:prstGeom prst="rect">
            <a:avLst/>
          </a:prstGeom>
          <a:noFill/>
          <a:ln>
            <a:noFill/>
          </a:ln>
        </p:spPr>
      </p:sp>
      <p:sp>
        <p:nvSpPr>
          <p:cNvPr id="150" name="Google Shape;150;g311e7b6e11b_0_886"/>
          <p:cNvSpPr txBox="1"/>
          <p:nvPr>
            <p:ph idx="1" type="subTitle"/>
          </p:nvPr>
        </p:nvSpPr>
        <p:spPr>
          <a:xfrm>
            <a:off x="1532950" y="5023875"/>
            <a:ext cx="3438000" cy="1045500"/>
          </a:xfrm>
          <a:prstGeom prst="rect">
            <a:avLst/>
          </a:prstGeom>
          <a:noFill/>
          <a:ln>
            <a:noFill/>
          </a:ln>
        </p:spPr>
        <p:txBody>
          <a:bodyPr anchorCtr="0" anchor="t" bIns="91425" lIns="91425" spcFirstLastPara="1" rIns="91425" wrap="square" tIns="91425">
            <a:noAutofit/>
          </a:bodyPr>
          <a:lstStyle>
            <a:lvl1pPr lvl="0" marR="0" algn="l">
              <a:lnSpc>
                <a:spcPct val="100000"/>
              </a:lnSpc>
              <a:spcBef>
                <a:spcPts val="0"/>
              </a:spcBef>
              <a:spcAft>
                <a:spcPts val="0"/>
              </a:spcAft>
              <a:buClr>
                <a:srgbClr val="000000"/>
              </a:buClr>
              <a:buSzPts val="1800"/>
              <a:buFont typeface="Noto Sans"/>
              <a:buNone/>
              <a:defRPr b="0" i="0" sz="1800" u="none" cap="none" strike="noStrike">
                <a:solidFill>
                  <a:srgbClr val="000000"/>
                </a:solidFill>
                <a:latin typeface="Noto Sans"/>
                <a:ea typeface="Noto Sans"/>
                <a:cs typeface="Noto Sans"/>
                <a:sym typeface="Noto Sans"/>
              </a:defRPr>
            </a:lvl1pPr>
            <a:lvl2pPr lvl="1" marR="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2pPr>
            <a:lvl3pPr lvl="2" marR="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3pPr>
            <a:lvl4pPr lvl="3" marR="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4pPr>
            <a:lvl5pPr lvl="4" marR="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5pPr>
            <a:lvl6pPr lvl="5" marR="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6pPr>
            <a:lvl7pPr lvl="6" marR="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7pPr>
            <a:lvl8pPr lvl="7" marR="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8pPr>
            <a:lvl9pPr lvl="8" marR="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9pPr>
          </a:lstStyle>
          <a:p/>
        </p:txBody>
      </p:sp>
      <p:sp>
        <p:nvSpPr>
          <p:cNvPr id="151" name="Google Shape;151;g311e7b6e11b_0_886"/>
          <p:cNvSpPr txBox="1"/>
          <p:nvPr>
            <p:ph idx="4" type="subTitle"/>
          </p:nvPr>
        </p:nvSpPr>
        <p:spPr>
          <a:xfrm>
            <a:off x="6606775" y="5118475"/>
            <a:ext cx="3438000" cy="1045500"/>
          </a:xfrm>
          <a:prstGeom prst="rect">
            <a:avLst/>
          </a:prstGeom>
          <a:noFill/>
          <a:ln>
            <a:noFill/>
          </a:ln>
        </p:spPr>
        <p:txBody>
          <a:bodyPr anchorCtr="0" anchor="t" bIns="91425" lIns="91425" spcFirstLastPara="1" rIns="91425" wrap="square" tIns="91425">
            <a:noAutofit/>
          </a:bodyPr>
          <a:lstStyle>
            <a:lvl1pPr lvl="0" marR="0" algn="l">
              <a:lnSpc>
                <a:spcPct val="100000"/>
              </a:lnSpc>
              <a:spcBef>
                <a:spcPts val="0"/>
              </a:spcBef>
              <a:spcAft>
                <a:spcPts val="0"/>
              </a:spcAft>
              <a:buClr>
                <a:srgbClr val="000000"/>
              </a:buClr>
              <a:buSzPts val="1800"/>
              <a:buFont typeface="Noto Sans"/>
              <a:buNone/>
              <a:defRPr b="0" i="0" sz="1800" u="none" cap="none" strike="noStrike">
                <a:solidFill>
                  <a:srgbClr val="000000"/>
                </a:solidFill>
                <a:latin typeface="Noto Sans"/>
                <a:ea typeface="Noto Sans"/>
                <a:cs typeface="Noto Sans"/>
                <a:sym typeface="Noto Sans"/>
              </a:defRPr>
            </a:lvl1pPr>
            <a:lvl2pPr lvl="1" marR="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2pPr>
            <a:lvl3pPr lvl="2" marR="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3pPr>
            <a:lvl4pPr lvl="3" marR="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4pPr>
            <a:lvl5pPr lvl="4" marR="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5pPr>
            <a:lvl6pPr lvl="5" marR="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6pPr>
            <a:lvl7pPr lvl="6" marR="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7pPr>
            <a:lvl8pPr lvl="7" marR="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8pPr>
            <a:lvl9pPr lvl="8" marR="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9pPr>
          </a:lstStyle>
          <a:p/>
        </p:txBody>
      </p:sp>
      <p:sp>
        <p:nvSpPr>
          <p:cNvPr id="152" name="Google Shape;152;g311e7b6e11b_0_886"/>
          <p:cNvSpPr txBox="1"/>
          <p:nvPr>
            <p:ph idx="12" type="sldNum"/>
          </p:nvPr>
        </p:nvSpPr>
        <p:spPr>
          <a:xfrm>
            <a:off x="0" y="6468150"/>
            <a:ext cx="427500" cy="239100"/>
          </a:xfrm>
          <a:prstGeom prst="rect">
            <a:avLst/>
          </a:prstGeom>
          <a:noFill/>
          <a:ln>
            <a:noFill/>
          </a:ln>
        </p:spPr>
        <p:txBody>
          <a:bodyPr anchorCtr="0" anchor="t" bIns="45700" lIns="91425" spcFirstLastPara="1" rIns="91425" wrap="square" tIns="45700">
            <a:noAutofit/>
          </a:bodyPr>
          <a:lstStyle>
            <a:lvl1pPr indent="0" lvl="0" marL="0" marR="0" algn="ctr">
              <a:lnSpc>
                <a:spcPct val="100000"/>
              </a:lnSpc>
              <a:spcBef>
                <a:spcPts val="0"/>
              </a:spcBef>
              <a:spcAft>
                <a:spcPts val="0"/>
              </a:spcAft>
              <a:buClr>
                <a:srgbClr val="000000"/>
              </a:buClr>
              <a:buSzPts val="1200"/>
              <a:buFont typeface="Arial"/>
              <a:buNone/>
              <a:defRPr b="1" i="0" sz="1200" u="none" cap="none" strike="noStrike">
                <a:solidFill>
                  <a:schemeClr val="lt1"/>
                </a:solidFill>
                <a:latin typeface="Noto Sans"/>
                <a:ea typeface="Noto Sans"/>
                <a:cs typeface="Noto Sans"/>
                <a:sym typeface="Noto Sans"/>
              </a:defRPr>
            </a:lvl1pPr>
            <a:lvl2pPr indent="0" lvl="1" marL="0" marR="0" algn="ctr">
              <a:lnSpc>
                <a:spcPct val="100000"/>
              </a:lnSpc>
              <a:spcBef>
                <a:spcPts val="0"/>
              </a:spcBef>
              <a:spcAft>
                <a:spcPts val="0"/>
              </a:spcAft>
              <a:buClr>
                <a:srgbClr val="000000"/>
              </a:buClr>
              <a:buSzPts val="1200"/>
              <a:buFont typeface="Arial"/>
              <a:buNone/>
              <a:defRPr b="1" i="0" sz="1200" u="none" cap="none" strike="noStrike">
                <a:solidFill>
                  <a:schemeClr val="lt1"/>
                </a:solidFill>
                <a:latin typeface="Noto Sans"/>
                <a:ea typeface="Noto Sans"/>
                <a:cs typeface="Noto Sans"/>
                <a:sym typeface="Noto Sans"/>
              </a:defRPr>
            </a:lvl2pPr>
            <a:lvl3pPr indent="0" lvl="2" marL="0" marR="0" algn="ctr">
              <a:lnSpc>
                <a:spcPct val="100000"/>
              </a:lnSpc>
              <a:spcBef>
                <a:spcPts val="0"/>
              </a:spcBef>
              <a:spcAft>
                <a:spcPts val="0"/>
              </a:spcAft>
              <a:buClr>
                <a:srgbClr val="000000"/>
              </a:buClr>
              <a:buSzPts val="1200"/>
              <a:buFont typeface="Arial"/>
              <a:buNone/>
              <a:defRPr b="1" i="0" sz="1200" u="none" cap="none" strike="noStrike">
                <a:solidFill>
                  <a:schemeClr val="lt1"/>
                </a:solidFill>
                <a:latin typeface="Noto Sans"/>
                <a:ea typeface="Noto Sans"/>
                <a:cs typeface="Noto Sans"/>
                <a:sym typeface="Noto Sans"/>
              </a:defRPr>
            </a:lvl3pPr>
            <a:lvl4pPr indent="0" lvl="3" marL="0" marR="0" algn="ctr">
              <a:lnSpc>
                <a:spcPct val="100000"/>
              </a:lnSpc>
              <a:spcBef>
                <a:spcPts val="0"/>
              </a:spcBef>
              <a:spcAft>
                <a:spcPts val="0"/>
              </a:spcAft>
              <a:buClr>
                <a:srgbClr val="000000"/>
              </a:buClr>
              <a:buSzPts val="1200"/>
              <a:buFont typeface="Arial"/>
              <a:buNone/>
              <a:defRPr b="1" i="0" sz="1200" u="none" cap="none" strike="noStrike">
                <a:solidFill>
                  <a:schemeClr val="lt1"/>
                </a:solidFill>
                <a:latin typeface="Noto Sans"/>
                <a:ea typeface="Noto Sans"/>
                <a:cs typeface="Noto Sans"/>
                <a:sym typeface="Noto Sans"/>
              </a:defRPr>
            </a:lvl4pPr>
            <a:lvl5pPr indent="0" lvl="4" marL="0" marR="0" algn="ctr">
              <a:lnSpc>
                <a:spcPct val="100000"/>
              </a:lnSpc>
              <a:spcBef>
                <a:spcPts val="0"/>
              </a:spcBef>
              <a:spcAft>
                <a:spcPts val="0"/>
              </a:spcAft>
              <a:buClr>
                <a:srgbClr val="000000"/>
              </a:buClr>
              <a:buSzPts val="1200"/>
              <a:buFont typeface="Arial"/>
              <a:buNone/>
              <a:defRPr b="1" i="0" sz="1200" u="none" cap="none" strike="noStrike">
                <a:solidFill>
                  <a:schemeClr val="lt1"/>
                </a:solidFill>
                <a:latin typeface="Noto Sans"/>
                <a:ea typeface="Noto Sans"/>
                <a:cs typeface="Noto Sans"/>
                <a:sym typeface="Noto Sans"/>
              </a:defRPr>
            </a:lvl5pPr>
            <a:lvl6pPr indent="0" lvl="5" marL="0" marR="0" algn="ctr">
              <a:lnSpc>
                <a:spcPct val="100000"/>
              </a:lnSpc>
              <a:spcBef>
                <a:spcPts val="0"/>
              </a:spcBef>
              <a:spcAft>
                <a:spcPts val="0"/>
              </a:spcAft>
              <a:buClr>
                <a:srgbClr val="000000"/>
              </a:buClr>
              <a:buSzPts val="1200"/>
              <a:buFont typeface="Arial"/>
              <a:buNone/>
              <a:defRPr b="1" i="0" sz="1200" u="none" cap="none" strike="noStrike">
                <a:solidFill>
                  <a:schemeClr val="lt1"/>
                </a:solidFill>
                <a:latin typeface="Noto Sans"/>
                <a:ea typeface="Noto Sans"/>
                <a:cs typeface="Noto Sans"/>
                <a:sym typeface="Noto Sans"/>
              </a:defRPr>
            </a:lvl6pPr>
            <a:lvl7pPr indent="0" lvl="6" marL="0" marR="0" algn="ctr">
              <a:lnSpc>
                <a:spcPct val="100000"/>
              </a:lnSpc>
              <a:spcBef>
                <a:spcPts val="0"/>
              </a:spcBef>
              <a:spcAft>
                <a:spcPts val="0"/>
              </a:spcAft>
              <a:buClr>
                <a:srgbClr val="000000"/>
              </a:buClr>
              <a:buSzPts val="1200"/>
              <a:buFont typeface="Arial"/>
              <a:buNone/>
              <a:defRPr b="1" i="0" sz="1200" u="none" cap="none" strike="noStrike">
                <a:solidFill>
                  <a:schemeClr val="lt1"/>
                </a:solidFill>
                <a:latin typeface="Noto Sans"/>
                <a:ea typeface="Noto Sans"/>
                <a:cs typeface="Noto Sans"/>
                <a:sym typeface="Noto Sans"/>
              </a:defRPr>
            </a:lvl7pPr>
            <a:lvl8pPr indent="0" lvl="7" marL="0" marR="0" algn="ctr">
              <a:lnSpc>
                <a:spcPct val="100000"/>
              </a:lnSpc>
              <a:spcBef>
                <a:spcPts val="0"/>
              </a:spcBef>
              <a:spcAft>
                <a:spcPts val="0"/>
              </a:spcAft>
              <a:buClr>
                <a:srgbClr val="000000"/>
              </a:buClr>
              <a:buSzPts val="1200"/>
              <a:buFont typeface="Arial"/>
              <a:buNone/>
              <a:defRPr b="1" i="0" sz="1200" u="none" cap="none" strike="noStrike">
                <a:solidFill>
                  <a:schemeClr val="lt1"/>
                </a:solidFill>
                <a:latin typeface="Noto Sans"/>
                <a:ea typeface="Noto Sans"/>
                <a:cs typeface="Noto Sans"/>
                <a:sym typeface="Noto Sans"/>
              </a:defRPr>
            </a:lvl8pPr>
            <a:lvl9pPr indent="0" lvl="8" marL="0" marR="0" algn="ctr">
              <a:lnSpc>
                <a:spcPct val="100000"/>
              </a:lnSpc>
              <a:spcBef>
                <a:spcPts val="0"/>
              </a:spcBef>
              <a:spcAft>
                <a:spcPts val="0"/>
              </a:spcAft>
              <a:buClr>
                <a:srgbClr val="000000"/>
              </a:buClr>
              <a:buSzPts val="1200"/>
              <a:buFont typeface="Arial"/>
              <a:buNone/>
              <a:defRPr b="1" i="0" sz="1200" u="none" cap="none" strike="noStrike">
                <a:solidFill>
                  <a:schemeClr val="lt1"/>
                </a:solidFill>
                <a:latin typeface="Noto Sans"/>
                <a:ea typeface="Noto Sans"/>
                <a:cs typeface="Noto Sans"/>
                <a:sym typeface="Noto Sans"/>
              </a:defRPr>
            </a:lvl9pPr>
          </a:lstStyle>
          <a:p>
            <a:pPr indent="0" lvl="0" marL="0" rtl="0" algn="ctr">
              <a:spcBef>
                <a:spcPts val="0"/>
              </a:spcBef>
              <a:spcAft>
                <a:spcPts val="0"/>
              </a:spcAft>
              <a:buNone/>
            </a:pPr>
            <a:fld id="{00000000-1234-1234-1234-123412341234}" type="slidenum">
              <a:rPr lang="es-PE"/>
              <a:t>‹#›</a:t>
            </a:fld>
            <a:endParaRPr/>
          </a:p>
        </p:txBody>
      </p:sp>
    </p:spTree>
  </p:cSld>
  <p:clrMapOvr>
    <a:masterClrMapping/>
  </p:clrMapOvr>
</p:sldLayout>
</file>

<file path=ppt/slideLayouts/slideLayout2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lternate photo or graphic + text">
  <p:cSld name="BLANK 2">
    <p:spTree>
      <p:nvGrpSpPr>
        <p:cNvPr id="153" name="Shape 153"/>
        <p:cNvGrpSpPr/>
        <p:nvPr/>
      </p:nvGrpSpPr>
      <p:grpSpPr>
        <a:xfrm>
          <a:off x="0" y="0"/>
          <a:ext cx="0" cy="0"/>
          <a:chOff x="0" y="0"/>
          <a:chExt cx="0" cy="0"/>
        </a:xfrm>
      </p:grpSpPr>
      <p:pic>
        <p:nvPicPr>
          <p:cNvPr id="154" name="Google Shape;154;g311e7b6e11b_0_893"/>
          <p:cNvPicPr preferRelativeResize="0"/>
          <p:nvPr/>
        </p:nvPicPr>
        <p:blipFill rotWithShape="1">
          <a:blip r:embed="rId2">
            <a:alphaModFix/>
          </a:blip>
          <a:srcRect b="0" l="0" r="0" t="0"/>
          <a:stretch/>
        </p:blipFill>
        <p:spPr>
          <a:xfrm>
            <a:off x="-53150" y="0"/>
            <a:ext cx="12245150" cy="1304925"/>
          </a:xfrm>
          <a:prstGeom prst="rect">
            <a:avLst/>
          </a:prstGeom>
          <a:noFill/>
          <a:ln>
            <a:noFill/>
          </a:ln>
        </p:spPr>
      </p:pic>
      <p:sp>
        <p:nvSpPr>
          <p:cNvPr id="155" name="Google Shape;155;g311e7b6e11b_0_893"/>
          <p:cNvSpPr txBox="1"/>
          <p:nvPr>
            <p:ph type="title"/>
          </p:nvPr>
        </p:nvSpPr>
        <p:spPr>
          <a:xfrm>
            <a:off x="540525" y="443275"/>
            <a:ext cx="9544200" cy="849300"/>
          </a:xfrm>
          <a:prstGeom prst="rect">
            <a:avLst/>
          </a:prstGeom>
          <a:noFill/>
          <a:ln>
            <a:noFill/>
          </a:ln>
        </p:spPr>
        <p:txBody>
          <a:bodyPr anchorCtr="0" anchor="t" bIns="91425" lIns="91425" spcFirstLastPara="1" rIns="91425" wrap="square" tIns="91425">
            <a:noAutofit/>
          </a:bodyPr>
          <a:lstStyle>
            <a:lvl1pPr lvl="0" marR="0" algn="l">
              <a:lnSpc>
                <a:spcPct val="100000"/>
              </a:lnSpc>
              <a:spcBef>
                <a:spcPts val="0"/>
              </a:spcBef>
              <a:spcAft>
                <a:spcPts val="0"/>
              </a:spcAft>
              <a:buClr>
                <a:schemeClr val="lt1"/>
              </a:buClr>
              <a:buSzPts val="4000"/>
              <a:buFont typeface="Montserrat SemiBold"/>
              <a:buNone/>
              <a:defRPr b="0" i="0" sz="4000" u="none" cap="none" strike="noStrike">
                <a:solidFill>
                  <a:schemeClr val="lt1"/>
                </a:solidFill>
                <a:latin typeface="Montserrat SemiBold"/>
                <a:ea typeface="Montserrat SemiBold"/>
                <a:cs typeface="Montserrat SemiBold"/>
                <a:sym typeface="Montserrat SemiBold"/>
              </a:defRPr>
            </a:lvl1pPr>
            <a:lvl2pPr lvl="1" marR="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2pPr>
            <a:lvl3pPr lvl="2" marR="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3pPr>
            <a:lvl4pPr lvl="3" marR="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4pPr>
            <a:lvl5pPr lvl="4" marR="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5pPr>
            <a:lvl6pPr lvl="5" marR="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6pPr>
            <a:lvl7pPr lvl="6" marR="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7pPr>
            <a:lvl8pPr lvl="7" marR="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8pPr>
            <a:lvl9pPr lvl="8" marR="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9pPr>
          </a:lstStyle>
          <a:p/>
        </p:txBody>
      </p:sp>
      <p:sp>
        <p:nvSpPr>
          <p:cNvPr id="156" name="Google Shape;156;g311e7b6e11b_0_893"/>
          <p:cNvSpPr/>
          <p:nvPr/>
        </p:nvSpPr>
        <p:spPr>
          <a:xfrm>
            <a:off x="293969" y="373039"/>
            <a:ext cx="1122600" cy="133800"/>
          </a:xfrm>
          <a:prstGeom prst="rect">
            <a:avLst/>
          </a:prstGeom>
          <a:solidFill>
            <a:srgbClr val="06DA72"/>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1800"/>
              <a:buFont typeface="Arial"/>
              <a:buNone/>
            </a:pPr>
            <a:r>
              <a:t/>
            </a:r>
            <a:endParaRPr b="0" i="0" sz="1800" u="none" cap="none" strike="noStrike">
              <a:solidFill>
                <a:schemeClr val="lt1"/>
              </a:solidFill>
              <a:latin typeface="Calibri"/>
              <a:ea typeface="Calibri"/>
              <a:cs typeface="Calibri"/>
              <a:sym typeface="Calibri"/>
            </a:endParaRPr>
          </a:p>
        </p:txBody>
      </p:sp>
      <p:sp>
        <p:nvSpPr>
          <p:cNvPr id="157" name="Google Shape;157;g311e7b6e11b_0_893"/>
          <p:cNvSpPr txBox="1"/>
          <p:nvPr>
            <p:ph idx="12" type="sldNum"/>
          </p:nvPr>
        </p:nvSpPr>
        <p:spPr>
          <a:xfrm>
            <a:off x="0" y="6468150"/>
            <a:ext cx="427500" cy="239100"/>
          </a:xfrm>
          <a:prstGeom prst="rect">
            <a:avLst/>
          </a:prstGeom>
          <a:noFill/>
          <a:ln>
            <a:noFill/>
          </a:ln>
        </p:spPr>
        <p:txBody>
          <a:bodyPr anchorCtr="0" anchor="t" bIns="45700" lIns="91425" spcFirstLastPara="1" rIns="91425" wrap="square" tIns="45700">
            <a:noAutofit/>
          </a:bodyPr>
          <a:lstStyle>
            <a:lvl1pPr indent="0" lvl="0" marL="0" marR="0" algn="ctr">
              <a:lnSpc>
                <a:spcPct val="100000"/>
              </a:lnSpc>
              <a:spcBef>
                <a:spcPts val="0"/>
              </a:spcBef>
              <a:spcAft>
                <a:spcPts val="0"/>
              </a:spcAft>
              <a:buClr>
                <a:srgbClr val="000000"/>
              </a:buClr>
              <a:buSzPts val="1200"/>
              <a:buFont typeface="Arial"/>
              <a:buNone/>
              <a:defRPr b="1" i="0" sz="1200" u="none" cap="none" strike="noStrike">
                <a:solidFill>
                  <a:schemeClr val="lt1"/>
                </a:solidFill>
                <a:latin typeface="Noto Sans"/>
                <a:ea typeface="Noto Sans"/>
                <a:cs typeface="Noto Sans"/>
                <a:sym typeface="Noto Sans"/>
              </a:defRPr>
            </a:lvl1pPr>
            <a:lvl2pPr indent="0" lvl="1" marL="0" marR="0" algn="ctr">
              <a:lnSpc>
                <a:spcPct val="100000"/>
              </a:lnSpc>
              <a:spcBef>
                <a:spcPts val="0"/>
              </a:spcBef>
              <a:spcAft>
                <a:spcPts val="0"/>
              </a:spcAft>
              <a:buClr>
                <a:srgbClr val="000000"/>
              </a:buClr>
              <a:buSzPts val="1200"/>
              <a:buFont typeface="Arial"/>
              <a:buNone/>
              <a:defRPr b="1" i="0" sz="1200" u="none" cap="none" strike="noStrike">
                <a:solidFill>
                  <a:schemeClr val="lt1"/>
                </a:solidFill>
                <a:latin typeface="Noto Sans"/>
                <a:ea typeface="Noto Sans"/>
                <a:cs typeface="Noto Sans"/>
                <a:sym typeface="Noto Sans"/>
              </a:defRPr>
            </a:lvl2pPr>
            <a:lvl3pPr indent="0" lvl="2" marL="0" marR="0" algn="ctr">
              <a:lnSpc>
                <a:spcPct val="100000"/>
              </a:lnSpc>
              <a:spcBef>
                <a:spcPts val="0"/>
              </a:spcBef>
              <a:spcAft>
                <a:spcPts val="0"/>
              </a:spcAft>
              <a:buClr>
                <a:srgbClr val="000000"/>
              </a:buClr>
              <a:buSzPts val="1200"/>
              <a:buFont typeface="Arial"/>
              <a:buNone/>
              <a:defRPr b="1" i="0" sz="1200" u="none" cap="none" strike="noStrike">
                <a:solidFill>
                  <a:schemeClr val="lt1"/>
                </a:solidFill>
                <a:latin typeface="Noto Sans"/>
                <a:ea typeface="Noto Sans"/>
                <a:cs typeface="Noto Sans"/>
                <a:sym typeface="Noto Sans"/>
              </a:defRPr>
            </a:lvl3pPr>
            <a:lvl4pPr indent="0" lvl="3" marL="0" marR="0" algn="ctr">
              <a:lnSpc>
                <a:spcPct val="100000"/>
              </a:lnSpc>
              <a:spcBef>
                <a:spcPts val="0"/>
              </a:spcBef>
              <a:spcAft>
                <a:spcPts val="0"/>
              </a:spcAft>
              <a:buClr>
                <a:srgbClr val="000000"/>
              </a:buClr>
              <a:buSzPts val="1200"/>
              <a:buFont typeface="Arial"/>
              <a:buNone/>
              <a:defRPr b="1" i="0" sz="1200" u="none" cap="none" strike="noStrike">
                <a:solidFill>
                  <a:schemeClr val="lt1"/>
                </a:solidFill>
                <a:latin typeface="Noto Sans"/>
                <a:ea typeface="Noto Sans"/>
                <a:cs typeface="Noto Sans"/>
                <a:sym typeface="Noto Sans"/>
              </a:defRPr>
            </a:lvl4pPr>
            <a:lvl5pPr indent="0" lvl="4" marL="0" marR="0" algn="ctr">
              <a:lnSpc>
                <a:spcPct val="100000"/>
              </a:lnSpc>
              <a:spcBef>
                <a:spcPts val="0"/>
              </a:spcBef>
              <a:spcAft>
                <a:spcPts val="0"/>
              </a:spcAft>
              <a:buClr>
                <a:srgbClr val="000000"/>
              </a:buClr>
              <a:buSzPts val="1200"/>
              <a:buFont typeface="Arial"/>
              <a:buNone/>
              <a:defRPr b="1" i="0" sz="1200" u="none" cap="none" strike="noStrike">
                <a:solidFill>
                  <a:schemeClr val="lt1"/>
                </a:solidFill>
                <a:latin typeface="Noto Sans"/>
                <a:ea typeface="Noto Sans"/>
                <a:cs typeface="Noto Sans"/>
                <a:sym typeface="Noto Sans"/>
              </a:defRPr>
            </a:lvl5pPr>
            <a:lvl6pPr indent="0" lvl="5" marL="0" marR="0" algn="ctr">
              <a:lnSpc>
                <a:spcPct val="100000"/>
              </a:lnSpc>
              <a:spcBef>
                <a:spcPts val="0"/>
              </a:spcBef>
              <a:spcAft>
                <a:spcPts val="0"/>
              </a:spcAft>
              <a:buClr>
                <a:srgbClr val="000000"/>
              </a:buClr>
              <a:buSzPts val="1200"/>
              <a:buFont typeface="Arial"/>
              <a:buNone/>
              <a:defRPr b="1" i="0" sz="1200" u="none" cap="none" strike="noStrike">
                <a:solidFill>
                  <a:schemeClr val="lt1"/>
                </a:solidFill>
                <a:latin typeface="Noto Sans"/>
                <a:ea typeface="Noto Sans"/>
                <a:cs typeface="Noto Sans"/>
                <a:sym typeface="Noto Sans"/>
              </a:defRPr>
            </a:lvl6pPr>
            <a:lvl7pPr indent="0" lvl="6" marL="0" marR="0" algn="ctr">
              <a:lnSpc>
                <a:spcPct val="100000"/>
              </a:lnSpc>
              <a:spcBef>
                <a:spcPts val="0"/>
              </a:spcBef>
              <a:spcAft>
                <a:spcPts val="0"/>
              </a:spcAft>
              <a:buClr>
                <a:srgbClr val="000000"/>
              </a:buClr>
              <a:buSzPts val="1200"/>
              <a:buFont typeface="Arial"/>
              <a:buNone/>
              <a:defRPr b="1" i="0" sz="1200" u="none" cap="none" strike="noStrike">
                <a:solidFill>
                  <a:schemeClr val="lt1"/>
                </a:solidFill>
                <a:latin typeface="Noto Sans"/>
                <a:ea typeface="Noto Sans"/>
                <a:cs typeface="Noto Sans"/>
                <a:sym typeface="Noto Sans"/>
              </a:defRPr>
            </a:lvl7pPr>
            <a:lvl8pPr indent="0" lvl="7" marL="0" marR="0" algn="ctr">
              <a:lnSpc>
                <a:spcPct val="100000"/>
              </a:lnSpc>
              <a:spcBef>
                <a:spcPts val="0"/>
              </a:spcBef>
              <a:spcAft>
                <a:spcPts val="0"/>
              </a:spcAft>
              <a:buClr>
                <a:srgbClr val="000000"/>
              </a:buClr>
              <a:buSzPts val="1200"/>
              <a:buFont typeface="Arial"/>
              <a:buNone/>
              <a:defRPr b="1" i="0" sz="1200" u="none" cap="none" strike="noStrike">
                <a:solidFill>
                  <a:schemeClr val="lt1"/>
                </a:solidFill>
                <a:latin typeface="Noto Sans"/>
                <a:ea typeface="Noto Sans"/>
                <a:cs typeface="Noto Sans"/>
                <a:sym typeface="Noto Sans"/>
              </a:defRPr>
            </a:lvl8pPr>
            <a:lvl9pPr indent="0" lvl="8" marL="0" marR="0" algn="ctr">
              <a:lnSpc>
                <a:spcPct val="100000"/>
              </a:lnSpc>
              <a:spcBef>
                <a:spcPts val="0"/>
              </a:spcBef>
              <a:spcAft>
                <a:spcPts val="0"/>
              </a:spcAft>
              <a:buClr>
                <a:srgbClr val="000000"/>
              </a:buClr>
              <a:buSzPts val="1200"/>
              <a:buFont typeface="Arial"/>
              <a:buNone/>
              <a:defRPr b="1" i="0" sz="1200" u="none" cap="none" strike="noStrike">
                <a:solidFill>
                  <a:schemeClr val="lt1"/>
                </a:solidFill>
                <a:latin typeface="Noto Sans"/>
                <a:ea typeface="Noto Sans"/>
                <a:cs typeface="Noto Sans"/>
                <a:sym typeface="Noto Sans"/>
              </a:defRPr>
            </a:lvl9pPr>
          </a:lstStyle>
          <a:p>
            <a:pPr indent="0" lvl="0" marL="0" rtl="0" algn="ctr">
              <a:spcBef>
                <a:spcPts val="0"/>
              </a:spcBef>
              <a:spcAft>
                <a:spcPts val="0"/>
              </a:spcAft>
              <a:buNone/>
            </a:pPr>
            <a:fld id="{00000000-1234-1234-1234-123412341234}" type="slidenum">
              <a:rPr lang="es-PE"/>
              <a:t>‹#›</a:t>
            </a:fld>
            <a:endParaRPr/>
          </a:p>
        </p:txBody>
      </p:sp>
      <p:sp>
        <p:nvSpPr>
          <p:cNvPr id="158" name="Google Shape;158;g311e7b6e11b_0_893"/>
          <p:cNvSpPr txBox="1"/>
          <p:nvPr>
            <p:ph idx="1" type="body"/>
          </p:nvPr>
        </p:nvSpPr>
        <p:spPr>
          <a:xfrm>
            <a:off x="6172200" y="1673825"/>
            <a:ext cx="5181600" cy="4351200"/>
          </a:xfrm>
          <a:prstGeom prst="rect">
            <a:avLst/>
          </a:prstGeom>
          <a:noFill/>
          <a:ln>
            <a:noFill/>
          </a:ln>
        </p:spPr>
        <p:txBody>
          <a:bodyPr anchorCtr="0" anchor="t" bIns="45700" lIns="91425" spcFirstLastPara="1" rIns="91425" wrap="square" tIns="45700">
            <a:noAutofit/>
          </a:bodyPr>
          <a:lstStyle>
            <a:lvl1pPr indent="-406400" lvl="0" marL="457200" marR="0" algn="l">
              <a:lnSpc>
                <a:spcPct val="90000"/>
              </a:lnSpc>
              <a:spcBef>
                <a:spcPts val="1000"/>
              </a:spcBef>
              <a:spcAft>
                <a:spcPts val="0"/>
              </a:spcAft>
              <a:buClr>
                <a:schemeClr val="dk1"/>
              </a:buClr>
              <a:buSzPts val="2800"/>
              <a:buFont typeface="Noto Sans"/>
              <a:buChar char="•"/>
              <a:defRPr b="0" i="0" sz="2800" u="none" cap="none" strike="noStrike">
                <a:solidFill>
                  <a:schemeClr val="dk1"/>
                </a:solidFill>
                <a:latin typeface="Noto Sans"/>
                <a:ea typeface="Noto Sans"/>
                <a:cs typeface="Noto Sans"/>
                <a:sym typeface="Noto Sans"/>
              </a:defRPr>
            </a:lvl1pPr>
            <a:lvl2pPr indent="-381000" lvl="1" marL="914400" marR="0" algn="l">
              <a:lnSpc>
                <a:spcPct val="90000"/>
              </a:lnSpc>
              <a:spcBef>
                <a:spcPts val="500"/>
              </a:spcBef>
              <a:spcAft>
                <a:spcPts val="0"/>
              </a:spcAft>
              <a:buClr>
                <a:schemeClr val="dk1"/>
              </a:buClr>
              <a:buSzPts val="2400"/>
              <a:buFont typeface="Noto Sans"/>
              <a:buChar char="•"/>
              <a:defRPr b="0" i="0" sz="2400" u="none" cap="none" strike="noStrike">
                <a:solidFill>
                  <a:schemeClr val="dk1"/>
                </a:solidFill>
                <a:latin typeface="Noto Sans"/>
                <a:ea typeface="Noto Sans"/>
                <a:cs typeface="Noto Sans"/>
                <a:sym typeface="Noto Sans"/>
              </a:defRPr>
            </a:lvl2pPr>
            <a:lvl3pPr indent="-355600" lvl="2" marL="1371600" marR="0" algn="l">
              <a:lnSpc>
                <a:spcPct val="90000"/>
              </a:lnSpc>
              <a:spcBef>
                <a:spcPts val="500"/>
              </a:spcBef>
              <a:spcAft>
                <a:spcPts val="0"/>
              </a:spcAft>
              <a:buClr>
                <a:schemeClr val="dk1"/>
              </a:buClr>
              <a:buSzPts val="2000"/>
              <a:buFont typeface="Noto Sans"/>
              <a:buChar char="•"/>
              <a:defRPr b="0" i="0" sz="2000" u="none" cap="none" strike="noStrike">
                <a:solidFill>
                  <a:schemeClr val="dk1"/>
                </a:solidFill>
                <a:latin typeface="Noto Sans"/>
                <a:ea typeface="Noto Sans"/>
                <a:cs typeface="Noto Sans"/>
                <a:sym typeface="Noto Sans"/>
              </a:defRPr>
            </a:lvl3pPr>
            <a:lvl4pPr indent="-342900" lvl="3" marL="1828800" marR="0" algn="l">
              <a:lnSpc>
                <a:spcPct val="90000"/>
              </a:lnSpc>
              <a:spcBef>
                <a:spcPts val="500"/>
              </a:spcBef>
              <a:spcAft>
                <a:spcPts val="0"/>
              </a:spcAft>
              <a:buClr>
                <a:schemeClr val="dk1"/>
              </a:buClr>
              <a:buSzPts val="1800"/>
              <a:buFont typeface="Noto Sans"/>
              <a:buChar char="•"/>
              <a:defRPr b="0" i="0" sz="1800" u="none" cap="none" strike="noStrike">
                <a:solidFill>
                  <a:schemeClr val="dk1"/>
                </a:solidFill>
                <a:latin typeface="Noto Sans"/>
                <a:ea typeface="Noto Sans"/>
                <a:cs typeface="Noto Sans"/>
                <a:sym typeface="Noto Sans"/>
              </a:defRPr>
            </a:lvl4pPr>
            <a:lvl5pPr indent="-342900" lvl="4" marL="2286000" marR="0" algn="l">
              <a:lnSpc>
                <a:spcPct val="90000"/>
              </a:lnSpc>
              <a:spcBef>
                <a:spcPts val="500"/>
              </a:spcBef>
              <a:spcAft>
                <a:spcPts val="0"/>
              </a:spcAft>
              <a:buClr>
                <a:schemeClr val="dk1"/>
              </a:buClr>
              <a:buSzPts val="1800"/>
              <a:buFont typeface="Noto Sans"/>
              <a:buChar char="•"/>
              <a:defRPr b="0" i="0" sz="1800" u="none" cap="none" strike="noStrike">
                <a:solidFill>
                  <a:schemeClr val="dk1"/>
                </a:solidFill>
                <a:latin typeface="Noto Sans"/>
                <a:ea typeface="Noto Sans"/>
                <a:cs typeface="Noto Sans"/>
                <a:sym typeface="Noto Sans"/>
              </a:defRPr>
            </a:lvl5pPr>
            <a:lvl6pPr indent="-342900" lvl="5" marL="2743200" marR="0" algn="l">
              <a:lnSpc>
                <a:spcPct val="90000"/>
              </a:lnSpc>
              <a:spcBef>
                <a:spcPts val="500"/>
              </a:spcBef>
              <a:spcAft>
                <a:spcPts val="0"/>
              </a:spcAft>
              <a:buClr>
                <a:schemeClr val="dk1"/>
              </a:buClr>
              <a:buSzPts val="1800"/>
              <a:buFont typeface="Noto Sans"/>
              <a:buChar char="•"/>
              <a:defRPr b="0" i="0" sz="1800" u="none" cap="none" strike="noStrike">
                <a:solidFill>
                  <a:schemeClr val="dk1"/>
                </a:solidFill>
                <a:latin typeface="Noto Sans"/>
                <a:ea typeface="Noto Sans"/>
                <a:cs typeface="Noto Sans"/>
                <a:sym typeface="Noto Sans"/>
              </a:defRPr>
            </a:lvl6pPr>
            <a:lvl7pPr indent="-342900" lvl="6" marL="3200400" marR="0" algn="l">
              <a:lnSpc>
                <a:spcPct val="90000"/>
              </a:lnSpc>
              <a:spcBef>
                <a:spcPts val="500"/>
              </a:spcBef>
              <a:spcAft>
                <a:spcPts val="0"/>
              </a:spcAft>
              <a:buClr>
                <a:schemeClr val="dk1"/>
              </a:buClr>
              <a:buSzPts val="1800"/>
              <a:buFont typeface="Noto Sans"/>
              <a:buChar char="•"/>
              <a:defRPr b="0" i="0" sz="1800" u="none" cap="none" strike="noStrike">
                <a:solidFill>
                  <a:schemeClr val="dk1"/>
                </a:solidFill>
                <a:latin typeface="Noto Sans"/>
                <a:ea typeface="Noto Sans"/>
                <a:cs typeface="Noto Sans"/>
                <a:sym typeface="Noto Sans"/>
              </a:defRPr>
            </a:lvl7pPr>
            <a:lvl8pPr indent="-342900" lvl="7" marL="3657600" marR="0" algn="l">
              <a:lnSpc>
                <a:spcPct val="90000"/>
              </a:lnSpc>
              <a:spcBef>
                <a:spcPts val="500"/>
              </a:spcBef>
              <a:spcAft>
                <a:spcPts val="0"/>
              </a:spcAft>
              <a:buClr>
                <a:schemeClr val="dk1"/>
              </a:buClr>
              <a:buSzPts val="1800"/>
              <a:buFont typeface="Noto Sans"/>
              <a:buChar char="•"/>
              <a:defRPr b="0" i="0" sz="1800" u="none" cap="none" strike="noStrike">
                <a:solidFill>
                  <a:schemeClr val="dk1"/>
                </a:solidFill>
                <a:latin typeface="Noto Sans"/>
                <a:ea typeface="Noto Sans"/>
                <a:cs typeface="Noto Sans"/>
                <a:sym typeface="Noto Sans"/>
              </a:defRPr>
            </a:lvl8pPr>
            <a:lvl9pPr indent="-342900" lvl="8" marL="4114800" marR="0" algn="l">
              <a:lnSpc>
                <a:spcPct val="90000"/>
              </a:lnSpc>
              <a:spcBef>
                <a:spcPts val="500"/>
              </a:spcBef>
              <a:spcAft>
                <a:spcPts val="0"/>
              </a:spcAft>
              <a:buClr>
                <a:schemeClr val="dk1"/>
              </a:buClr>
              <a:buSzPts val="1800"/>
              <a:buFont typeface="Noto Sans"/>
              <a:buChar char="•"/>
              <a:defRPr b="0" i="0" sz="1800" u="none" cap="none" strike="noStrike">
                <a:solidFill>
                  <a:schemeClr val="dk1"/>
                </a:solidFill>
                <a:latin typeface="Noto Sans"/>
                <a:ea typeface="Noto Sans"/>
                <a:cs typeface="Noto Sans"/>
                <a:sym typeface="Noto Sans"/>
              </a:defRPr>
            </a:lvl9pPr>
          </a:lstStyle>
          <a:p/>
        </p:txBody>
      </p:sp>
      <p:sp>
        <p:nvSpPr>
          <p:cNvPr id="159" name="Google Shape;159;g311e7b6e11b_0_893"/>
          <p:cNvSpPr/>
          <p:nvPr>
            <p:ph idx="2" type="pic"/>
          </p:nvPr>
        </p:nvSpPr>
        <p:spPr>
          <a:xfrm>
            <a:off x="899075" y="1673825"/>
            <a:ext cx="4494300" cy="4351200"/>
          </a:xfrm>
          <a:prstGeom prst="rect">
            <a:avLst/>
          </a:prstGeom>
          <a:noFill/>
          <a:ln>
            <a:noFill/>
          </a:ln>
        </p:spPr>
      </p:sp>
    </p:spTree>
  </p:cSld>
  <p:clrMapOvr>
    <a:masterClrMapping/>
  </p:clrMapOvr>
</p:sldLayout>
</file>

<file path=ppt/slideLayouts/slideLayout2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lternate two text">
  <p:cSld name="BLANK_2">
    <p:spTree>
      <p:nvGrpSpPr>
        <p:cNvPr id="160" name="Shape 160"/>
        <p:cNvGrpSpPr/>
        <p:nvPr/>
      </p:nvGrpSpPr>
      <p:grpSpPr>
        <a:xfrm>
          <a:off x="0" y="0"/>
          <a:ext cx="0" cy="0"/>
          <a:chOff x="0" y="0"/>
          <a:chExt cx="0" cy="0"/>
        </a:xfrm>
      </p:grpSpPr>
      <p:pic>
        <p:nvPicPr>
          <p:cNvPr id="161" name="Google Shape;161;g311e7b6e11b_0_900"/>
          <p:cNvPicPr preferRelativeResize="0"/>
          <p:nvPr/>
        </p:nvPicPr>
        <p:blipFill rotWithShape="1">
          <a:blip r:embed="rId2">
            <a:alphaModFix/>
          </a:blip>
          <a:srcRect b="0" l="0" r="0" t="0"/>
          <a:stretch/>
        </p:blipFill>
        <p:spPr>
          <a:xfrm>
            <a:off x="-53150" y="0"/>
            <a:ext cx="12245150" cy="1304925"/>
          </a:xfrm>
          <a:prstGeom prst="rect">
            <a:avLst/>
          </a:prstGeom>
          <a:noFill/>
          <a:ln>
            <a:noFill/>
          </a:ln>
        </p:spPr>
      </p:pic>
      <p:sp>
        <p:nvSpPr>
          <p:cNvPr id="162" name="Google Shape;162;g311e7b6e11b_0_900"/>
          <p:cNvSpPr txBox="1"/>
          <p:nvPr>
            <p:ph type="title"/>
          </p:nvPr>
        </p:nvSpPr>
        <p:spPr>
          <a:xfrm>
            <a:off x="540525" y="443275"/>
            <a:ext cx="9544200" cy="849300"/>
          </a:xfrm>
          <a:prstGeom prst="rect">
            <a:avLst/>
          </a:prstGeom>
          <a:noFill/>
          <a:ln>
            <a:noFill/>
          </a:ln>
        </p:spPr>
        <p:txBody>
          <a:bodyPr anchorCtr="0" anchor="t" bIns="91425" lIns="91425" spcFirstLastPara="1" rIns="91425" wrap="square" tIns="91425">
            <a:noAutofit/>
          </a:bodyPr>
          <a:lstStyle>
            <a:lvl1pPr lvl="0" marR="0" algn="l">
              <a:lnSpc>
                <a:spcPct val="100000"/>
              </a:lnSpc>
              <a:spcBef>
                <a:spcPts val="0"/>
              </a:spcBef>
              <a:spcAft>
                <a:spcPts val="0"/>
              </a:spcAft>
              <a:buClr>
                <a:schemeClr val="lt1"/>
              </a:buClr>
              <a:buSzPts val="4000"/>
              <a:buFont typeface="Montserrat SemiBold"/>
              <a:buNone/>
              <a:defRPr b="0" i="0" sz="4000" u="none" cap="none" strike="noStrike">
                <a:solidFill>
                  <a:schemeClr val="lt1"/>
                </a:solidFill>
                <a:latin typeface="Montserrat SemiBold"/>
                <a:ea typeface="Montserrat SemiBold"/>
                <a:cs typeface="Montserrat SemiBold"/>
                <a:sym typeface="Montserrat SemiBold"/>
              </a:defRPr>
            </a:lvl1pPr>
            <a:lvl2pPr lvl="1" marR="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2pPr>
            <a:lvl3pPr lvl="2" marR="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3pPr>
            <a:lvl4pPr lvl="3" marR="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4pPr>
            <a:lvl5pPr lvl="4" marR="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5pPr>
            <a:lvl6pPr lvl="5" marR="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6pPr>
            <a:lvl7pPr lvl="6" marR="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7pPr>
            <a:lvl8pPr lvl="7" marR="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8pPr>
            <a:lvl9pPr lvl="8" marR="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9pPr>
          </a:lstStyle>
          <a:p/>
        </p:txBody>
      </p:sp>
      <p:sp>
        <p:nvSpPr>
          <p:cNvPr id="163" name="Google Shape;163;g311e7b6e11b_0_900"/>
          <p:cNvSpPr/>
          <p:nvPr/>
        </p:nvSpPr>
        <p:spPr>
          <a:xfrm>
            <a:off x="293969" y="373039"/>
            <a:ext cx="1122600" cy="133800"/>
          </a:xfrm>
          <a:prstGeom prst="rect">
            <a:avLst/>
          </a:prstGeom>
          <a:solidFill>
            <a:srgbClr val="06DA72"/>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1800"/>
              <a:buFont typeface="Arial"/>
              <a:buNone/>
            </a:pPr>
            <a:r>
              <a:t/>
            </a:r>
            <a:endParaRPr b="0" i="0" sz="1800" u="none" cap="none" strike="noStrike">
              <a:solidFill>
                <a:schemeClr val="lt1"/>
              </a:solidFill>
              <a:latin typeface="Calibri"/>
              <a:ea typeface="Calibri"/>
              <a:cs typeface="Calibri"/>
              <a:sym typeface="Calibri"/>
            </a:endParaRPr>
          </a:p>
        </p:txBody>
      </p:sp>
      <p:sp>
        <p:nvSpPr>
          <p:cNvPr id="164" name="Google Shape;164;g311e7b6e11b_0_900"/>
          <p:cNvSpPr txBox="1"/>
          <p:nvPr>
            <p:ph idx="12" type="sldNum"/>
          </p:nvPr>
        </p:nvSpPr>
        <p:spPr>
          <a:xfrm>
            <a:off x="0" y="6468150"/>
            <a:ext cx="427500" cy="239100"/>
          </a:xfrm>
          <a:prstGeom prst="rect">
            <a:avLst/>
          </a:prstGeom>
          <a:noFill/>
          <a:ln>
            <a:noFill/>
          </a:ln>
        </p:spPr>
        <p:txBody>
          <a:bodyPr anchorCtr="0" anchor="t" bIns="45700" lIns="91425" spcFirstLastPara="1" rIns="91425" wrap="square" tIns="45700">
            <a:noAutofit/>
          </a:bodyPr>
          <a:lstStyle>
            <a:lvl1pPr indent="0" lvl="0" marL="0" marR="0" algn="ctr">
              <a:lnSpc>
                <a:spcPct val="100000"/>
              </a:lnSpc>
              <a:spcBef>
                <a:spcPts val="0"/>
              </a:spcBef>
              <a:spcAft>
                <a:spcPts val="0"/>
              </a:spcAft>
              <a:buClr>
                <a:srgbClr val="000000"/>
              </a:buClr>
              <a:buSzPts val="1200"/>
              <a:buFont typeface="Arial"/>
              <a:buNone/>
              <a:defRPr b="1" i="0" sz="1200" u="none" cap="none" strike="noStrike">
                <a:solidFill>
                  <a:schemeClr val="lt1"/>
                </a:solidFill>
                <a:latin typeface="Noto Sans"/>
                <a:ea typeface="Noto Sans"/>
                <a:cs typeface="Noto Sans"/>
                <a:sym typeface="Noto Sans"/>
              </a:defRPr>
            </a:lvl1pPr>
            <a:lvl2pPr indent="0" lvl="1" marL="0" marR="0" algn="ctr">
              <a:lnSpc>
                <a:spcPct val="100000"/>
              </a:lnSpc>
              <a:spcBef>
                <a:spcPts val="0"/>
              </a:spcBef>
              <a:spcAft>
                <a:spcPts val="0"/>
              </a:spcAft>
              <a:buClr>
                <a:srgbClr val="000000"/>
              </a:buClr>
              <a:buSzPts val="1200"/>
              <a:buFont typeface="Arial"/>
              <a:buNone/>
              <a:defRPr b="1" i="0" sz="1200" u="none" cap="none" strike="noStrike">
                <a:solidFill>
                  <a:schemeClr val="lt1"/>
                </a:solidFill>
                <a:latin typeface="Noto Sans"/>
                <a:ea typeface="Noto Sans"/>
                <a:cs typeface="Noto Sans"/>
                <a:sym typeface="Noto Sans"/>
              </a:defRPr>
            </a:lvl2pPr>
            <a:lvl3pPr indent="0" lvl="2" marL="0" marR="0" algn="ctr">
              <a:lnSpc>
                <a:spcPct val="100000"/>
              </a:lnSpc>
              <a:spcBef>
                <a:spcPts val="0"/>
              </a:spcBef>
              <a:spcAft>
                <a:spcPts val="0"/>
              </a:spcAft>
              <a:buClr>
                <a:srgbClr val="000000"/>
              </a:buClr>
              <a:buSzPts val="1200"/>
              <a:buFont typeface="Arial"/>
              <a:buNone/>
              <a:defRPr b="1" i="0" sz="1200" u="none" cap="none" strike="noStrike">
                <a:solidFill>
                  <a:schemeClr val="lt1"/>
                </a:solidFill>
                <a:latin typeface="Noto Sans"/>
                <a:ea typeface="Noto Sans"/>
                <a:cs typeface="Noto Sans"/>
                <a:sym typeface="Noto Sans"/>
              </a:defRPr>
            </a:lvl3pPr>
            <a:lvl4pPr indent="0" lvl="3" marL="0" marR="0" algn="ctr">
              <a:lnSpc>
                <a:spcPct val="100000"/>
              </a:lnSpc>
              <a:spcBef>
                <a:spcPts val="0"/>
              </a:spcBef>
              <a:spcAft>
                <a:spcPts val="0"/>
              </a:spcAft>
              <a:buClr>
                <a:srgbClr val="000000"/>
              </a:buClr>
              <a:buSzPts val="1200"/>
              <a:buFont typeface="Arial"/>
              <a:buNone/>
              <a:defRPr b="1" i="0" sz="1200" u="none" cap="none" strike="noStrike">
                <a:solidFill>
                  <a:schemeClr val="lt1"/>
                </a:solidFill>
                <a:latin typeface="Noto Sans"/>
                <a:ea typeface="Noto Sans"/>
                <a:cs typeface="Noto Sans"/>
                <a:sym typeface="Noto Sans"/>
              </a:defRPr>
            </a:lvl4pPr>
            <a:lvl5pPr indent="0" lvl="4" marL="0" marR="0" algn="ctr">
              <a:lnSpc>
                <a:spcPct val="100000"/>
              </a:lnSpc>
              <a:spcBef>
                <a:spcPts val="0"/>
              </a:spcBef>
              <a:spcAft>
                <a:spcPts val="0"/>
              </a:spcAft>
              <a:buClr>
                <a:srgbClr val="000000"/>
              </a:buClr>
              <a:buSzPts val="1200"/>
              <a:buFont typeface="Arial"/>
              <a:buNone/>
              <a:defRPr b="1" i="0" sz="1200" u="none" cap="none" strike="noStrike">
                <a:solidFill>
                  <a:schemeClr val="lt1"/>
                </a:solidFill>
                <a:latin typeface="Noto Sans"/>
                <a:ea typeface="Noto Sans"/>
                <a:cs typeface="Noto Sans"/>
                <a:sym typeface="Noto Sans"/>
              </a:defRPr>
            </a:lvl5pPr>
            <a:lvl6pPr indent="0" lvl="5" marL="0" marR="0" algn="ctr">
              <a:lnSpc>
                <a:spcPct val="100000"/>
              </a:lnSpc>
              <a:spcBef>
                <a:spcPts val="0"/>
              </a:spcBef>
              <a:spcAft>
                <a:spcPts val="0"/>
              </a:spcAft>
              <a:buClr>
                <a:srgbClr val="000000"/>
              </a:buClr>
              <a:buSzPts val="1200"/>
              <a:buFont typeface="Arial"/>
              <a:buNone/>
              <a:defRPr b="1" i="0" sz="1200" u="none" cap="none" strike="noStrike">
                <a:solidFill>
                  <a:schemeClr val="lt1"/>
                </a:solidFill>
                <a:latin typeface="Noto Sans"/>
                <a:ea typeface="Noto Sans"/>
                <a:cs typeface="Noto Sans"/>
                <a:sym typeface="Noto Sans"/>
              </a:defRPr>
            </a:lvl6pPr>
            <a:lvl7pPr indent="0" lvl="6" marL="0" marR="0" algn="ctr">
              <a:lnSpc>
                <a:spcPct val="100000"/>
              </a:lnSpc>
              <a:spcBef>
                <a:spcPts val="0"/>
              </a:spcBef>
              <a:spcAft>
                <a:spcPts val="0"/>
              </a:spcAft>
              <a:buClr>
                <a:srgbClr val="000000"/>
              </a:buClr>
              <a:buSzPts val="1200"/>
              <a:buFont typeface="Arial"/>
              <a:buNone/>
              <a:defRPr b="1" i="0" sz="1200" u="none" cap="none" strike="noStrike">
                <a:solidFill>
                  <a:schemeClr val="lt1"/>
                </a:solidFill>
                <a:latin typeface="Noto Sans"/>
                <a:ea typeface="Noto Sans"/>
                <a:cs typeface="Noto Sans"/>
                <a:sym typeface="Noto Sans"/>
              </a:defRPr>
            </a:lvl7pPr>
            <a:lvl8pPr indent="0" lvl="7" marL="0" marR="0" algn="ctr">
              <a:lnSpc>
                <a:spcPct val="100000"/>
              </a:lnSpc>
              <a:spcBef>
                <a:spcPts val="0"/>
              </a:spcBef>
              <a:spcAft>
                <a:spcPts val="0"/>
              </a:spcAft>
              <a:buClr>
                <a:srgbClr val="000000"/>
              </a:buClr>
              <a:buSzPts val="1200"/>
              <a:buFont typeface="Arial"/>
              <a:buNone/>
              <a:defRPr b="1" i="0" sz="1200" u="none" cap="none" strike="noStrike">
                <a:solidFill>
                  <a:schemeClr val="lt1"/>
                </a:solidFill>
                <a:latin typeface="Noto Sans"/>
                <a:ea typeface="Noto Sans"/>
                <a:cs typeface="Noto Sans"/>
                <a:sym typeface="Noto Sans"/>
              </a:defRPr>
            </a:lvl8pPr>
            <a:lvl9pPr indent="0" lvl="8" marL="0" marR="0" algn="ctr">
              <a:lnSpc>
                <a:spcPct val="100000"/>
              </a:lnSpc>
              <a:spcBef>
                <a:spcPts val="0"/>
              </a:spcBef>
              <a:spcAft>
                <a:spcPts val="0"/>
              </a:spcAft>
              <a:buClr>
                <a:srgbClr val="000000"/>
              </a:buClr>
              <a:buSzPts val="1200"/>
              <a:buFont typeface="Arial"/>
              <a:buNone/>
              <a:defRPr b="1" i="0" sz="1200" u="none" cap="none" strike="noStrike">
                <a:solidFill>
                  <a:schemeClr val="lt1"/>
                </a:solidFill>
                <a:latin typeface="Noto Sans"/>
                <a:ea typeface="Noto Sans"/>
                <a:cs typeface="Noto Sans"/>
                <a:sym typeface="Noto Sans"/>
              </a:defRPr>
            </a:lvl9pPr>
          </a:lstStyle>
          <a:p>
            <a:pPr indent="0" lvl="0" marL="0" rtl="0" algn="ctr">
              <a:spcBef>
                <a:spcPts val="0"/>
              </a:spcBef>
              <a:spcAft>
                <a:spcPts val="0"/>
              </a:spcAft>
              <a:buNone/>
            </a:pPr>
            <a:fld id="{00000000-1234-1234-1234-123412341234}" type="slidenum">
              <a:rPr lang="es-PE"/>
              <a:t>‹#›</a:t>
            </a:fld>
            <a:endParaRPr/>
          </a:p>
        </p:txBody>
      </p:sp>
      <p:sp>
        <p:nvSpPr>
          <p:cNvPr id="165" name="Google Shape;165;g311e7b6e11b_0_900"/>
          <p:cNvSpPr txBox="1"/>
          <p:nvPr>
            <p:ph idx="1" type="body"/>
          </p:nvPr>
        </p:nvSpPr>
        <p:spPr>
          <a:xfrm>
            <a:off x="6172200" y="1825625"/>
            <a:ext cx="5181600" cy="4351200"/>
          </a:xfrm>
          <a:prstGeom prst="rect">
            <a:avLst/>
          </a:prstGeom>
          <a:noFill/>
          <a:ln>
            <a:noFill/>
          </a:ln>
        </p:spPr>
        <p:txBody>
          <a:bodyPr anchorCtr="0" anchor="t" bIns="45700" lIns="91425" spcFirstLastPara="1" rIns="91425" wrap="square" tIns="45700">
            <a:noAutofit/>
          </a:bodyPr>
          <a:lstStyle>
            <a:lvl1pPr indent="-406400" lvl="0" marL="457200" marR="0" algn="l">
              <a:lnSpc>
                <a:spcPct val="90000"/>
              </a:lnSpc>
              <a:spcBef>
                <a:spcPts val="1000"/>
              </a:spcBef>
              <a:spcAft>
                <a:spcPts val="0"/>
              </a:spcAft>
              <a:buClr>
                <a:schemeClr val="dk1"/>
              </a:buClr>
              <a:buSzPts val="2800"/>
              <a:buFont typeface="Noto Sans"/>
              <a:buChar char="•"/>
              <a:defRPr b="0" i="0" sz="2800" u="none" cap="none" strike="noStrike">
                <a:solidFill>
                  <a:schemeClr val="dk1"/>
                </a:solidFill>
                <a:latin typeface="Noto Sans"/>
                <a:ea typeface="Noto Sans"/>
                <a:cs typeface="Noto Sans"/>
                <a:sym typeface="Noto Sans"/>
              </a:defRPr>
            </a:lvl1pPr>
            <a:lvl2pPr indent="-381000" lvl="1" marL="914400" marR="0" algn="l">
              <a:lnSpc>
                <a:spcPct val="90000"/>
              </a:lnSpc>
              <a:spcBef>
                <a:spcPts val="500"/>
              </a:spcBef>
              <a:spcAft>
                <a:spcPts val="0"/>
              </a:spcAft>
              <a:buClr>
                <a:schemeClr val="dk1"/>
              </a:buClr>
              <a:buSzPts val="2400"/>
              <a:buFont typeface="Noto Sans"/>
              <a:buChar char="•"/>
              <a:defRPr b="0" i="0" sz="2400" u="none" cap="none" strike="noStrike">
                <a:solidFill>
                  <a:schemeClr val="dk1"/>
                </a:solidFill>
                <a:latin typeface="Noto Sans"/>
                <a:ea typeface="Noto Sans"/>
                <a:cs typeface="Noto Sans"/>
                <a:sym typeface="Noto Sans"/>
              </a:defRPr>
            </a:lvl2pPr>
            <a:lvl3pPr indent="-355600" lvl="2" marL="1371600" marR="0" algn="l">
              <a:lnSpc>
                <a:spcPct val="90000"/>
              </a:lnSpc>
              <a:spcBef>
                <a:spcPts val="500"/>
              </a:spcBef>
              <a:spcAft>
                <a:spcPts val="0"/>
              </a:spcAft>
              <a:buClr>
                <a:schemeClr val="dk1"/>
              </a:buClr>
              <a:buSzPts val="2000"/>
              <a:buFont typeface="Noto Sans"/>
              <a:buChar char="•"/>
              <a:defRPr b="0" i="0" sz="2000" u="none" cap="none" strike="noStrike">
                <a:solidFill>
                  <a:schemeClr val="dk1"/>
                </a:solidFill>
                <a:latin typeface="Noto Sans"/>
                <a:ea typeface="Noto Sans"/>
                <a:cs typeface="Noto Sans"/>
                <a:sym typeface="Noto Sans"/>
              </a:defRPr>
            </a:lvl3pPr>
            <a:lvl4pPr indent="-342900" lvl="3" marL="1828800" marR="0" algn="l">
              <a:lnSpc>
                <a:spcPct val="90000"/>
              </a:lnSpc>
              <a:spcBef>
                <a:spcPts val="500"/>
              </a:spcBef>
              <a:spcAft>
                <a:spcPts val="0"/>
              </a:spcAft>
              <a:buClr>
                <a:schemeClr val="dk1"/>
              </a:buClr>
              <a:buSzPts val="1800"/>
              <a:buFont typeface="Noto Sans"/>
              <a:buChar char="•"/>
              <a:defRPr b="0" i="0" sz="1800" u="none" cap="none" strike="noStrike">
                <a:solidFill>
                  <a:schemeClr val="dk1"/>
                </a:solidFill>
                <a:latin typeface="Noto Sans"/>
                <a:ea typeface="Noto Sans"/>
                <a:cs typeface="Noto Sans"/>
                <a:sym typeface="Noto Sans"/>
              </a:defRPr>
            </a:lvl4pPr>
            <a:lvl5pPr indent="-342900" lvl="4" marL="2286000" marR="0" algn="l">
              <a:lnSpc>
                <a:spcPct val="90000"/>
              </a:lnSpc>
              <a:spcBef>
                <a:spcPts val="500"/>
              </a:spcBef>
              <a:spcAft>
                <a:spcPts val="0"/>
              </a:spcAft>
              <a:buClr>
                <a:schemeClr val="dk1"/>
              </a:buClr>
              <a:buSzPts val="1800"/>
              <a:buFont typeface="Noto Sans"/>
              <a:buChar char="•"/>
              <a:defRPr b="0" i="0" sz="1800" u="none" cap="none" strike="noStrike">
                <a:solidFill>
                  <a:schemeClr val="dk1"/>
                </a:solidFill>
                <a:latin typeface="Noto Sans"/>
                <a:ea typeface="Noto Sans"/>
                <a:cs typeface="Noto Sans"/>
                <a:sym typeface="Noto Sans"/>
              </a:defRPr>
            </a:lvl5pPr>
            <a:lvl6pPr indent="-342900" lvl="5" marL="2743200" marR="0" algn="l">
              <a:lnSpc>
                <a:spcPct val="90000"/>
              </a:lnSpc>
              <a:spcBef>
                <a:spcPts val="500"/>
              </a:spcBef>
              <a:spcAft>
                <a:spcPts val="0"/>
              </a:spcAft>
              <a:buClr>
                <a:schemeClr val="dk1"/>
              </a:buClr>
              <a:buSzPts val="1800"/>
              <a:buFont typeface="Noto Sans"/>
              <a:buChar char="•"/>
              <a:defRPr b="0" i="0" sz="1800" u="none" cap="none" strike="noStrike">
                <a:solidFill>
                  <a:schemeClr val="dk1"/>
                </a:solidFill>
                <a:latin typeface="Noto Sans"/>
                <a:ea typeface="Noto Sans"/>
                <a:cs typeface="Noto Sans"/>
                <a:sym typeface="Noto Sans"/>
              </a:defRPr>
            </a:lvl6pPr>
            <a:lvl7pPr indent="-342900" lvl="6" marL="3200400" marR="0" algn="l">
              <a:lnSpc>
                <a:spcPct val="90000"/>
              </a:lnSpc>
              <a:spcBef>
                <a:spcPts val="500"/>
              </a:spcBef>
              <a:spcAft>
                <a:spcPts val="0"/>
              </a:spcAft>
              <a:buClr>
                <a:schemeClr val="dk1"/>
              </a:buClr>
              <a:buSzPts val="1800"/>
              <a:buFont typeface="Noto Sans"/>
              <a:buChar char="•"/>
              <a:defRPr b="0" i="0" sz="1800" u="none" cap="none" strike="noStrike">
                <a:solidFill>
                  <a:schemeClr val="dk1"/>
                </a:solidFill>
                <a:latin typeface="Noto Sans"/>
                <a:ea typeface="Noto Sans"/>
                <a:cs typeface="Noto Sans"/>
                <a:sym typeface="Noto Sans"/>
              </a:defRPr>
            </a:lvl7pPr>
            <a:lvl8pPr indent="-342900" lvl="7" marL="3657600" marR="0" algn="l">
              <a:lnSpc>
                <a:spcPct val="90000"/>
              </a:lnSpc>
              <a:spcBef>
                <a:spcPts val="500"/>
              </a:spcBef>
              <a:spcAft>
                <a:spcPts val="0"/>
              </a:spcAft>
              <a:buClr>
                <a:schemeClr val="dk1"/>
              </a:buClr>
              <a:buSzPts val="1800"/>
              <a:buFont typeface="Noto Sans"/>
              <a:buChar char="•"/>
              <a:defRPr b="0" i="0" sz="1800" u="none" cap="none" strike="noStrike">
                <a:solidFill>
                  <a:schemeClr val="dk1"/>
                </a:solidFill>
                <a:latin typeface="Noto Sans"/>
                <a:ea typeface="Noto Sans"/>
                <a:cs typeface="Noto Sans"/>
                <a:sym typeface="Noto Sans"/>
              </a:defRPr>
            </a:lvl8pPr>
            <a:lvl9pPr indent="-342900" lvl="8" marL="4114800" marR="0" algn="l">
              <a:lnSpc>
                <a:spcPct val="90000"/>
              </a:lnSpc>
              <a:spcBef>
                <a:spcPts val="500"/>
              </a:spcBef>
              <a:spcAft>
                <a:spcPts val="0"/>
              </a:spcAft>
              <a:buClr>
                <a:schemeClr val="dk1"/>
              </a:buClr>
              <a:buSzPts val="1800"/>
              <a:buFont typeface="Noto Sans"/>
              <a:buChar char="•"/>
              <a:defRPr b="0" i="0" sz="1800" u="none" cap="none" strike="noStrike">
                <a:solidFill>
                  <a:schemeClr val="dk1"/>
                </a:solidFill>
                <a:latin typeface="Noto Sans"/>
                <a:ea typeface="Noto Sans"/>
                <a:cs typeface="Noto Sans"/>
                <a:sym typeface="Noto Sans"/>
              </a:defRPr>
            </a:lvl9pPr>
          </a:lstStyle>
          <a:p/>
        </p:txBody>
      </p:sp>
      <p:sp>
        <p:nvSpPr>
          <p:cNvPr id="166" name="Google Shape;166;g311e7b6e11b_0_900"/>
          <p:cNvSpPr txBox="1"/>
          <p:nvPr>
            <p:ph idx="2" type="body"/>
          </p:nvPr>
        </p:nvSpPr>
        <p:spPr>
          <a:xfrm>
            <a:off x="618750" y="1825625"/>
            <a:ext cx="5181600" cy="4351200"/>
          </a:xfrm>
          <a:prstGeom prst="rect">
            <a:avLst/>
          </a:prstGeom>
          <a:noFill/>
          <a:ln>
            <a:noFill/>
          </a:ln>
        </p:spPr>
        <p:txBody>
          <a:bodyPr anchorCtr="0" anchor="t" bIns="45700" lIns="91425" spcFirstLastPara="1" rIns="91425" wrap="square" tIns="45700">
            <a:noAutofit/>
          </a:bodyPr>
          <a:lstStyle>
            <a:lvl1pPr indent="-406400" lvl="0" marL="457200" marR="0" algn="l">
              <a:lnSpc>
                <a:spcPct val="90000"/>
              </a:lnSpc>
              <a:spcBef>
                <a:spcPts val="1000"/>
              </a:spcBef>
              <a:spcAft>
                <a:spcPts val="0"/>
              </a:spcAft>
              <a:buClr>
                <a:schemeClr val="dk1"/>
              </a:buClr>
              <a:buSzPts val="2800"/>
              <a:buFont typeface="Noto Sans"/>
              <a:buChar char="•"/>
              <a:defRPr b="0" i="0" sz="2800" u="none" cap="none" strike="noStrike">
                <a:solidFill>
                  <a:schemeClr val="dk1"/>
                </a:solidFill>
                <a:latin typeface="Noto Sans"/>
                <a:ea typeface="Noto Sans"/>
                <a:cs typeface="Noto Sans"/>
                <a:sym typeface="Noto Sans"/>
              </a:defRPr>
            </a:lvl1pPr>
            <a:lvl2pPr indent="-381000" lvl="1" marL="914400" marR="0" algn="l">
              <a:lnSpc>
                <a:spcPct val="90000"/>
              </a:lnSpc>
              <a:spcBef>
                <a:spcPts val="500"/>
              </a:spcBef>
              <a:spcAft>
                <a:spcPts val="0"/>
              </a:spcAft>
              <a:buClr>
                <a:schemeClr val="dk1"/>
              </a:buClr>
              <a:buSzPts val="2400"/>
              <a:buFont typeface="Noto Sans"/>
              <a:buChar char="•"/>
              <a:defRPr b="0" i="0" sz="2400" u="none" cap="none" strike="noStrike">
                <a:solidFill>
                  <a:schemeClr val="dk1"/>
                </a:solidFill>
                <a:latin typeface="Noto Sans"/>
                <a:ea typeface="Noto Sans"/>
                <a:cs typeface="Noto Sans"/>
                <a:sym typeface="Noto Sans"/>
              </a:defRPr>
            </a:lvl2pPr>
            <a:lvl3pPr indent="-355600" lvl="2" marL="1371600" marR="0" algn="l">
              <a:lnSpc>
                <a:spcPct val="90000"/>
              </a:lnSpc>
              <a:spcBef>
                <a:spcPts val="500"/>
              </a:spcBef>
              <a:spcAft>
                <a:spcPts val="0"/>
              </a:spcAft>
              <a:buClr>
                <a:schemeClr val="dk1"/>
              </a:buClr>
              <a:buSzPts val="2000"/>
              <a:buFont typeface="Noto Sans"/>
              <a:buChar char="•"/>
              <a:defRPr b="0" i="0" sz="2000" u="none" cap="none" strike="noStrike">
                <a:solidFill>
                  <a:schemeClr val="dk1"/>
                </a:solidFill>
                <a:latin typeface="Noto Sans"/>
                <a:ea typeface="Noto Sans"/>
                <a:cs typeface="Noto Sans"/>
                <a:sym typeface="Noto Sans"/>
              </a:defRPr>
            </a:lvl3pPr>
            <a:lvl4pPr indent="-342900" lvl="3" marL="1828800" marR="0" algn="l">
              <a:lnSpc>
                <a:spcPct val="90000"/>
              </a:lnSpc>
              <a:spcBef>
                <a:spcPts val="500"/>
              </a:spcBef>
              <a:spcAft>
                <a:spcPts val="0"/>
              </a:spcAft>
              <a:buClr>
                <a:schemeClr val="dk1"/>
              </a:buClr>
              <a:buSzPts val="1800"/>
              <a:buFont typeface="Noto Sans"/>
              <a:buChar char="•"/>
              <a:defRPr b="0" i="0" sz="1800" u="none" cap="none" strike="noStrike">
                <a:solidFill>
                  <a:schemeClr val="dk1"/>
                </a:solidFill>
                <a:latin typeface="Noto Sans"/>
                <a:ea typeface="Noto Sans"/>
                <a:cs typeface="Noto Sans"/>
                <a:sym typeface="Noto Sans"/>
              </a:defRPr>
            </a:lvl4pPr>
            <a:lvl5pPr indent="-342900" lvl="4" marL="2286000" marR="0" algn="l">
              <a:lnSpc>
                <a:spcPct val="90000"/>
              </a:lnSpc>
              <a:spcBef>
                <a:spcPts val="500"/>
              </a:spcBef>
              <a:spcAft>
                <a:spcPts val="0"/>
              </a:spcAft>
              <a:buClr>
                <a:schemeClr val="dk1"/>
              </a:buClr>
              <a:buSzPts val="1800"/>
              <a:buFont typeface="Noto Sans"/>
              <a:buChar char="•"/>
              <a:defRPr b="0" i="0" sz="1800" u="none" cap="none" strike="noStrike">
                <a:solidFill>
                  <a:schemeClr val="dk1"/>
                </a:solidFill>
                <a:latin typeface="Noto Sans"/>
                <a:ea typeface="Noto Sans"/>
                <a:cs typeface="Noto Sans"/>
                <a:sym typeface="Noto Sans"/>
              </a:defRPr>
            </a:lvl5pPr>
            <a:lvl6pPr indent="-342900" lvl="5" marL="2743200" marR="0" algn="l">
              <a:lnSpc>
                <a:spcPct val="90000"/>
              </a:lnSpc>
              <a:spcBef>
                <a:spcPts val="500"/>
              </a:spcBef>
              <a:spcAft>
                <a:spcPts val="0"/>
              </a:spcAft>
              <a:buClr>
                <a:schemeClr val="dk1"/>
              </a:buClr>
              <a:buSzPts val="1800"/>
              <a:buFont typeface="Noto Sans"/>
              <a:buChar char="•"/>
              <a:defRPr b="0" i="0" sz="1800" u="none" cap="none" strike="noStrike">
                <a:solidFill>
                  <a:schemeClr val="dk1"/>
                </a:solidFill>
                <a:latin typeface="Noto Sans"/>
                <a:ea typeface="Noto Sans"/>
                <a:cs typeface="Noto Sans"/>
                <a:sym typeface="Noto Sans"/>
              </a:defRPr>
            </a:lvl6pPr>
            <a:lvl7pPr indent="-342900" lvl="6" marL="3200400" marR="0" algn="l">
              <a:lnSpc>
                <a:spcPct val="90000"/>
              </a:lnSpc>
              <a:spcBef>
                <a:spcPts val="500"/>
              </a:spcBef>
              <a:spcAft>
                <a:spcPts val="0"/>
              </a:spcAft>
              <a:buClr>
                <a:schemeClr val="dk1"/>
              </a:buClr>
              <a:buSzPts val="1800"/>
              <a:buFont typeface="Noto Sans"/>
              <a:buChar char="•"/>
              <a:defRPr b="0" i="0" sz="1800" u="none" cap="none" strike="noStrike">
                <a:solidFill>
                  <a:schemeClr val="dk1"/>
                </a:solidFill>
                <a:latin typeface="Noto Sans"/>
                <a:ea typeface="Noto Sans"/>
                <a:cs typeface="Noto Sans"/>
                <a:sym typeface="Noto Sans"/>
              </a:defRPr>
            </a:lvl7pPr>
            <a:lvl8pPr indent="-342900" lvl="7" marL="3657600" marR="0" algn="l">
              <a:lnSpc>
                <a:spcPct val="90000"/>
              </a:lnSpc>
              <a:spcBef>
                <a:spcPts val="500"/>
              </a:spcBef>
              <a:spcAft>
                <a:spcPts val="0"/>
              </a:spcAft>
              <a:buClr>
                <a:schemeClr val="dk1"/>
              </a:buClr>
              <a:buSzPts val="1800"/>
              <a:buFont typeface="Noto Sans"/>
              <a:buChar char="•"/>
              <a:defRPr b="0" i="0" sz="1800" u="none" cap="none" strike="noStrike">
                <a:solidFill>
                  <a:schemeClr val="dk1"/>
                </a:solidFill>
                <a:latin typeface="Noto Sans"/>
                <a:ea typeface="Noto Sans"/>
                <a:cs typeface="Noto Sans"/>
                <a:sym typeface="Noto Sans"/>
              </a:defRPr>
            </a:lvl8pPr>
            <a:lvl9pPr indent="-342900" lvl="8" marL="4114800" marR="0" algn="l">
              <a:lnSpc>
                <a:spcPct val="90000"/>
              </a:lnSpc>
              <a:spcBef>
                <a:spcPts val="500"/>
              </a:spcBef>
              <a:spcAft>
                <a:spcPts val="0"/>
              </a:spcAft>
              <a:buClr>
                <a:schemeClr val="dk1"/>
              </a:buClr>
              <a:buSzPts val="1800"/>
              <a:buFont typeface="Noto Sans"/>
              <a:buChar char="•"/>
              <a:defRPr b="0" i="0" sz="1800" u="none" cap="none" strike="noStrike">
                <a:solidFill>
                  <a:schemeClr val="dk1"/>
                </a:solidFill>
                <a:latin typeface="Noto Sans"/>
                <a:ea typeface="Noto Sans"/>
                <a:cs typeface="Noto Sans"/>
                <a:sym typeface="Noto Sans"/>
              </a:defRPr>
            </a:lvl9pPr>
          </a:lstStyle>
          <a:p/>
        </p:txBody>
      </p:sp>
    </p:spTree>
  </p:cSld>
  <p:clrMapOvr>
    <a:masterClrMapping/>
  </p:clrMapOvr>
</p:sldLayout>
</file>

<file path=ppt/slideLayouts/slideLayout2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lternate Full photo">
  <p:cSld name="BLANK_1">
    <p:spTree>
      <p:nvGrpSpPr>
        <p:cNvPr id="167" name="Shape 167"/>
        <p:cNvGrpSpPr/>
        <p:nvPr/>
      </p:nvGrpSpPr>
      <p:grpSpPr>
        <a:xfrm>
          <a:off x="0" y="0"/>
          <a:ext cx="0" cy="0"/>
          <a:chOff x="0" y="0"/>
          <a:chExt cx="0" cy="0"/>
        </a:xfrm>
      </p:grpSpPr>
      <p:pic>
        <p:nvPicPr>
          <p:cNvPr id="168" name="Google Shape;168;g311e7b6e11b_0_907"/>
          <p:cNvPicPr preferRelativeResize="0"/>
          <p:nvPr/>
        </p:nvPicPr>
        <p:blipFill rotWithShape="1">
          <a:blip r:embed="rId2">
            <a:alphaModFix/>
          </a:blip>
          <a:srcRect b="0" l="0" r="0" t="0"/>
          <a:stretch/>
        </p:blipFill>
        <p:spPr>
          <a:xfrm>
            <a:off x="-53150" y="0"/>
            <a:ext cx="12245150" cy="1304925"/>
          </a:xfrm>
          <a:prstGeom prst="rect">
            <a:avLst/>
          </a:prstGeom>
          <a:noFill/>
          <a:ln>
            <a:noFill/>
          </a:ln>
        </p:spPr>
      </p:pic>
      <p:sp>
        <p:nvSpPr>
          <p:cNvPr id="169" name="Google Shape;169;g311e7b6e11b_0_907"/>
          <p:cNvSpPr txBox="1"/>
          <p:nvPr>
            <p:ph type="title"/>
          </p:nvPr>
        </p:nvSpPr>
        <p:spPr>
          <a:xfrm>
            <a:off x="540525" y="443275"/>
            <a:ext cx="9544200" cy="849300"/>
          </a:xfrm>
          <a:prstGeom prst="rect">
            <a:avLst/>
          </a:prstGeom>
          <a:noFill/>
          <a:ln>
            <a:noFill/>
          </a:ln>
        </p:spPr>
        <p:txBody>
          <a:bodyPr anchorCtr="0" anchor="t" bIns="91425" lIns="91425" spcFirstLastPara="1" rIns="91425" wrap="square" tIns="91425">
            <a:noAutofit/>
          </a:bodyPr>
          <a:lstStyle>
            <a:lvl1pPr lvl="0" marR="0" algn="l">
              <a:lnSpc>
                <a:spcPct val="100000"/>
              </a:lnSpc>
              <a:spcBef>
                <a:spcPts val="0"/>
              </a:spcBef>
              <a:spcAft>
                <a:spcPts val="0"/>
              </a:spcAft>
              <a:buClr>
                <a:schemeClr val="lt1"/>
              </a:buClr>
              <a:buSzPts val="4000"/>
              <a:buFont typeface="Montserrat SemiBold"/>
              <a:buNone/>
              <a:defRPr b="0" i="0" sz="4000" u="none" cap="none" strike="noStrike">
                <a:solidFill>
                  <a:schemeClr val="lt1"/>
                </a:solidFill>
                <a:latin typeface="Montserrat SemiBold"/>
                <a:ea typeface="Montserrat SemiBold"/>
                <a:cs typeface="Montserrat SemiBold"/>
                <a:sym typeface="Montserrat SemiBold"/>
              </a:defRPr>
            </a:lvl1pPr>
            <a:lvl2pPr lvl="1" marR="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2pPr>
            <a:lvl3pPr lvl="2" marR="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3pPr>
            <a:lvl4pPr lvl="3" marR="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4pPr>
            <a:lvl5pPr lvl="4" marR="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5pPr>
            <a:lvl6pPr lvl="5" marR="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6pPr>
            <a:lvl7pPr lvl="6" marR="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7pPr>
            <a:lvl8pPr lvl="7" marR="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8pPr>
            <a:lvl9pPr lvl="8" marR="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9pPr>
          </a:lstStyle>
          <a:p/>
        </p:txBody>
      </p:sp>
      <p:sp>
        <p:nvSpPr>
          <p:cNvPr id="170" name="Google Shape;170;g311e7b6e11b_0_907"/>
          <p:cNvSpPr/>
          <p:nvPr/>
        </p:nvSpPr>
        <p:spPr>
          <a:xfrm>
            <a:off x="293969" y="373039"/>
            <a:ext cx="1122600" cy="133800"/>
          </a:xfrm>
          <a:prstGeom prst="rect">
            <a:avLst/>
          </a:prstGeom>
          <a:solidFill>
            <a:srgbClr val="06DA72"/>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1800"/>
              <a:buFont typeface="Arial"/>
              <a:buNone/>
            </a:pPr>
            <a:r>
              <a:t/>
            </a:r>
            <a:endParaRPr b="0" i="0" sz="1800" u="none" cap="none" strike="noStrike">
              <a:solidFill>
                <a:schemeClr val="lt1"/>
              </a:solidFill>
              <a:latin typeface="Calibri"/>
              <a:ea typeface="Calibri"/>
              <a:cs typeface="Calibri"/>
              <a:sym typeface="Calibri"/>
            </a:endParaRPr>
          </a:p>
        </p:txBody>
      </p:sp>
      <p:sp>
        <p:nvSpPr>
          <p:cNvPr id="171" name="Google Shape;171;g311e7b6e11b_0_907"/>
          <p:cNvSpPr txBox="1"/>
          <p:nvPr>
            <p:ph idx="12" type="sldNum"/>
          </p:nvPr>
        </p:nvSpPr>
        <p:spPr>
          <a:xfrm>
            <a:off x="0" y="6468150"/>
            <a:ext cx="427500" cy="239100"/>
          </a:xfrm>
          <a:prstGeom prst="rect">
            <a:avLst/>
          </a:prstGeom>
          <a:noFill/>
          <a:ln>
            <a:noFill/>
          </a:ln>
        </p:spPr>
        <p:txBody>
          <a:bodyPr anchorCtr="0" anchor="t" bIns="45700" lIns="91425" spcFirstLastPara="1" rIns="91425" wrap="square" tIns="45700">
            <a:noAutofit/>
          </a:bodyPr>
          <a:lstStyle>
            <a:lvl1pPr indent="0" lvl="0" marL="0" marR="0" algn="ctr">
              <a:lnSpc>
                <a:spcPct val="100000"/>
              </a:lnSpc>
              <a:spcBef>
                <a:spcPts val="0"/>
              </a:spcBef>
              <a:spcAft>
                <a:spcPts val="0"/>
              </a:spcAft>
              <a:buClr>
                <a:srgbClr val="000000"/>
              </a:buClr>
              <a:buSzPts val="1200"/>
              <a:buFont typeface="Arial"/>
              <a:buNone/>
              <a:defRPr b="1" i="0" sz="1200" u="none" cap="none" strike="noStrike">
                <a:solidFill>
                  <a:srgbClr val="E52780"/>
                </a:solidFill>
                <a:latin typeface="Noto Sans"/>
                <a:ea typeface="Noto Sans"/>
                <a:cs typeface="Noto Sans"/>
                <a:sym typeface="Noto Sans"/>
              </a:defRPr>
            </a:lvl1pPr>
            <a:lvl2pPr indent="0" lvl="1" marL="0" marR="0" algn="ctr">
              <a:lnSpc>
                <a:spcPct val="100000"/>
              </a:lnSpc>
              <a:spcBef>
                <a:spcPts val="0"/>
              </a:spcBef>
              <a:spcAft>
                <a:spcPts val="0"/>
              </a:spcAft>
              <a:buClr>
                <a:srgbClr val="000000"/>
              </a:buClr>
              <a:buSzPts val="1200"/>
              <a:buFont typeface="Arial"/>
              <a:buNone/>
              <a:defRPr b="1" i="0" sz="1200" u="none" cap="none" strike="noStrike">
                <a:solidFill>
                  <a:srgbClr val="E52780"/>
                </a:solidFill>
                <a:latin typeface="Noto Sans"/>
                <a:ea typeface="Noto Sans"/>
                <a:cs typeface="Noto Sans"/>
                <a:sym typeface="Noto Sans"/>
              </a:defRPr>
            </a:lvl2pPr>
            <a:lvl3pPr indent="0" lvl="2" marL="0" marR="0" algn="ctr">
              <a:lnSpc>
                <a:spcPct val="100000"/>
              </a:lnSpc>
              <a:spcBef>
                <a:spcPts val="0"/>
              </a:spcBef>
              <a:spcAft>
                <a:spcPts val="0"/>
              </a:spcAft>
              <a:buClr>
                <a:srgbClr val="000000"/>
              </a:buClr>
              <a:buSzPts val="1200"/>
              <a:buFont typeface="Arial"/>
              <a:buNone/>
              <a:defRPr b="1" i="0" sz="1200" u="none" cap="none" strike="noStrike">
                <a:solidFill>
                  <a:srgbClr val="E52780"/>
                </a:solidFill>
                <a:latin typeface="Noto Sans"/>
                <a:ea typeface="Noto Sans"/>
                <a:cs typeface="Noto Sans"/>
                <a:sym typeface="Noto Sans"/>
              </a:defRPr>
            </a:lvl3pPr>
            <a:lvl4pPr indent="0" lvl="3" marL="0" marR="0" algn="ctr">
              <a:lnSpc>
                <a:spcPct val="100000"/>
              </a:lnSpc>
              <a:spcBef>
                <a:spcPts val="0"/>
              </a:spcBef>
              <a:spcAft>
                <a:spcPts val="0"/>
              </a:spcAft>
              <a:buClr>
                <a:srgbClr val="000000"/>
              </a:buClr>
              <a:buSzPts val="1200"/>
              <a:buFont typeface="Arial"/>
              <a:buNone/>
              <a:defRPr b="1" i="0" sz="1200" u="none" cap="none" strike="noStrike">
                <a:solidFill>
                  <a:srgbClr val="E52780"/>
                </a:solidFill>
                <a:latin typeface="Noto Sans"/>
                <a:ea typeface="Noto Sans"/>
                <a:cs typeface="Noto Sans"/>
                <a:sym typeface="Noto Sans"/>
              </a:defRPr>
            </a:lvl4pPr>
            <a:lvl5pPr indent="0" lvl="4" marL="0" marR="0" algn="ctr">
              <a:lnSpc>
                <a:spcPct val="100000"/>
              </a:lnSpc>
              <a:spcBef>
                <a:spcPts val="0"/>
              </a:spcBef>
              <a:spcAft>
                <a:spcPts val="0"/>
              </a:spcAft>
              <a:buClr>
                <a:srgbClr val="000000"/>
              </a:buClr>
              <a:buSzPts val="1200"/>
              <a:buFont typeface="Arial"/>
              <a:buNone/>
              <a:defRPr b="1" i="0" sz="1200" u="none" cap="none" strike="noStrike">
                <a:solidFill>
                  <a:srgbClr val="E52780"/>
                </a:solidFill>
                <a:latin typeface="Noto Sans"/>
                <a:ea typeface="Noto Sans"/>
                <a:cs typeface="Noto Sans"/>
                <a:sym typeface="Noto Sans"/>
              </a:defRPr>
            </a:lvl5pPr>
            <a:lvl6pPr indent="0" lvl="5" marL="0" marR="0" algn="ctr">
              <a:lnSpc>
                <a:spcPct val="100000"/>
              </a:lnSpc>
              <a:spcBef>
                <a:spcPts val="0"/>
              </a:spcBef>
              <a:spcAft>
                <a:spcPts val="0"/>
              </a:spcAft>
              <a:buClr>
                <a:srgbClr val="000000"/>
              </a:buClr>
              <a:buSzPts val="1200"/>
              <a:buFont typeface="Arial"/>
              <a:buNone/>
              <a:defRPr b="1" i="0" sz="1200" u="none" cap="none" strike="noStrike">
                <a:solidFill>
                  <a:srgbClr val="E52780"/>
                </a:solidFill>
                <a:latin typeface="Noto Sans"/>
                <a:ea typeface="Noto Sans"/>
                <a:cs typeface="Noto Sans"/>
                <a:sym typeface="Noto Sans"/>
              </a:defRPr>
            </a:lvl6pPr>
            <a:lvl7pPr indent="0" lvl="6" marL="0" marR="0" algn="ctr">
              <a:lnSpc>
                <a:spcPct val="100000"/>
              </a:lnSpc>
              <a:spcBef>
                <a:spcPts val="0"/>
              </a:spcBef>
              <a:spcAft>
                <a:spcPts val="0"/>
              </a:spcAft>
              <a:buClr>
                <a:srgbClr val="000000"/>
              </a:buClr>
              <a:buSzPts val="1200"/>
              <a:buFont typeface="Arial"/>
              <a:buNone/>
              <a:defRPr b="1" i="0" sz="1200" u="none" cap="none" strike="noStrike">
                <a:solidFill>
                  <a:srgbClr val="E52780"/>
                </a:solidFill>
                <a:latin typeface="Noto Sans"/>
                <a:ea typeface="Noto Sans"/>
                <a:cs typeface="Noto Sans"/>
                <a:sym typeface="Noto Sans"/>
              </a:defRPr>
            </a:lvl7pPr>
            <a:lvl8pPr indent="0" lvl="7" marL="0" marR="0" algn="ctr">
              <a:lnSpc>
                <a:spcPct val="100000"/>
              </a:lnSpc>
              <a:spcBef>
                <a:spcPts val="0"/>
              </a:spcBef>
              <a:spcAft>
                <a:spcPts val="0"/>
              </a:spcAft>
              <a:buClr>
                <a:srgbClr val="000000"/>
              </a:buClr>
              <a:buSzPts val="1200"/>
              <a:buFont typeface="Arial"/>
              <a:buNone/>
              <a:defRPr b="1" i="0" sz="1200" u="none" cap="none" strike="noStrike">
                <a:solidFill>
                  <a:srgbClr val="E52780"/>
                </a:solidFill>
                <a:latin typeface="Noto Sans"/>
                <a:ea typeface="Noto Sans"/>
                <a:cs typeface="Noto Sans"/>
                <a:sym typeface="Noto Sans"/>
              </a:defRPr>
            </a:lvl8pPr>
            <a:lvl9pPr indent="0" lvl="8" marL="0" marR="0" algn="ctr">
              <a:lnSpc>
                <a:spcPct val="100000"/>
              </a:lnSpc>
              <a:spcBef>
                <a:spcPts val="0"/>
              </a:spcBef>
              <a:spcAft>
                <a:spcPts val="0"/>
              </a:spcAft>
              <a:buClr>
                <a:srgbClr val="000000"/>
              </a:buClr>
              <a:buSzPts val="1200"/>
              <a:buFont typeface="Arial"/>
              <a:buNone/>
              <a:defRPr b="1" i="0" sz="1200" u="none" cap="none" strike="noStrike">
                <a:solidFill>
                  <a:srgbClr val="E52780"/>
                </a:solidFill>
                <a:latin typeface="Noto Sans"/>
                <a:ea typeface="Noto Sans"/>
                <a:cs typeface="Noto Sans"/>
                <a:sym typeface="Noto Sans"/>
              </a:defRPr>
            </a:lvl9pPr>
          </a:lstStyle>
          <a:p>
            <a:pPr indent="0" lvl="0" marL="0" rtl="0" algn="ctr">
              <a:spcBef>
                <a:spcPts val="0"/>
              </a:spcBef>
              <a:spcAft>
                <a:spcPts val="0"/>
              </a:spcAft>
              <a:buNone/>
            </a:pPr>
            <a:fld id="{00000000-1234-1234-1234-123412341234}" type="slidenum">
              <a:rPr lang="es-PE"/>
              <a:t>‹#›</a:t>
            </a:fld>
            <a:endParaRPr/>
          </a:p>
        </p:txBody>
      </p:sp>
      <p:sp>
        <p:nvSpPr>
          <p:cNvPr id="172" name="Google Shape;172;g311e7b6e11b_0_907"/>
          <p:cNvSpPr/>
          <p:nvPr>
            <p:ph idx="2" type="pic"/>
          </p:nvPr>
        </p:nvSpPr>
        <p:spPr>
          <a:xfrm>
            <a:off x="0" y="1302500"/>
            <a:ext cx="12192000" cy="5555400"/>
          </a:xfrm>
          <a:prstGeom prst="rect">
            <a:avLst/>
          </a:prstGeom>
          <a:noFill/>
          <a:ln>
            <a:noFill/>
          </a:ln>
        </p:spPr>
      </p:sp>
      <p:sp>
        <p:nvSpPr>
          <p:cNvPr id="173" name="Google Shape;173;g311e7b6e11b_0_907"/>
          <p:cNvSpPr txBox="1"/>
          <p:nvPr/>
        </p:nvSpPr>
        <p:spPr>
          <a:xfrm>
            <a:off x="1107550" y="5289700"/>
            <a:ext cx="5103600" cy="4002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Tree>
  </p:cSld>
  <p:clrMapOvr>
    <a:masterClrMapping/>
  </p:clrMapOvr>
</p:sldLayout>
</file>

<file path=ppt/slideLayouts/slideLayout2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Full page photo 1 1">
  <p:cSld name="OBJECT_WITH_CAPTION_TEXT_1_1">
    <p:spTree>
      <p:nvGrpSpPr>
        <p:cNvPr id="174" name="Shape 174"/>
        <p:cNvGrpSpPr/>
        <p:nvPr/>
      </p:nvGrpSpPr>
      <p:grpSpPr>
        <a:xfrm>
          <a:off x="0" y="0"/>
          <a:ext cx="0" cy="0"/>
          <a:chOff x="0" y="0"/>
          <a:chExt cx="0" cy="0"/>
        </a:xfrm>
      </p:grpSpPr>
      <p:sp>
        <p:nvSpPr>
          <p:cNvPr id="175" name="Google Shape;175;g311e7b6e11b_0_914"/>
          <p:cNvSpPr txBox="1"/>
          <p:nvPr>
            <p:ph idx="12" type="sldNum"/>
          </p:nvPr>
        </p:nvSpPr>
        <p:spPr>
          <a:xfrm>
            <a:off x="11409045" y="6333134"/>
            <a:ext cx="731700" cy="525000"/>
          </a:xfrm>
          <a:prstGeom prst="rect">
            <a:avLst/>
          </a:prstGeom>
          <a:noFill/>
          <a:ln>
            <a:noFill/>
          </a:ln>
        </p:spPr>
        <p:txBody>
          <a:bodyPr anchorCtr="0" anchor="t" bIns="91425" lIns="91425" spcFirstLastPara="1" rIns="91425" wrap="square" tIns="91425">
            <a:noAutofit/>
          </a:bodyPr>
          <a:lstStyle>
            <a:lvl1pPr indent="0" lvl="0" marL="0" marR="0" algn="l">
              <a:lnSpc>
                <a:spcPct val="100000"/>
              </a:lnSpc>
              <a:spcBef>
                <a:spcPts val="0"/>
              </a:spcBef>
              <a:spcAft>
                <a:spcPts val="0"/>
              </a:spcAft>
              <a:buClr>
                <a:srgbClr val="000000"/>
              </a:buClr>
              <a:buSzPts val="1400"/>
              <a:buFont typeface="Arial"/>
              <a:buNone/>
              <a:defRPr b="0" i="0" sz="1400" u="none" cap="none" strike="noStrike">
                <a:solidFill>
                  <a:schemeClr val="lt1"/>
                </a:solidFill>
                <a:latin typeface="Montserrat Medium"/>
                <a:ea typeface="Montserrat Medium"/>
                <a:cs typeface="Montserrat Medium"/>
                <a:sym typeface="Montserrat Medium"/>
              </a:defRPr>
            </a:lvl1pPr>
            <a:lvl2pPr indent="0" lvl="1" marL="0" marR="0" algn="l">
              <a:lnSpc>
                <a:spcPct val="100000"/>
              </a:lnSpc>
              <a:spcBef>
                <a:spcPts val="0"/>
              </a:spcBef>
              <a:spcAft>
                <a:spcPts val="0"/>
              </a:spcAft>
              <a:buClr>
                <a:srgbClr val="000000"/>
              </a:buClr>
              <a:buSzPts val="1400"/>
              <a:buFont typeface="Arial"/>
              <a:buNone/>
              <a:defRPr b="0" i="0" sz="1400" u="none" cap="none" strike="noStrike">
                <a:solidFill>
                  <a:schemeClr val="lt1"/>
                </a:solidFill>
                <a:latin typeface="Montserrat Medium"/>
                <a:ea typeface="Montserrat Medium"/>
                <a:cs typeface="Montserrat Medium"/>
                <a:sym typeface="Montserrat Medium"/>
              </a:defRPr>
            </a:lvl2pPr>
            <a:lvl3pPr indent="0" lvl="2" marL="0" marR="0" algn="l">
              <a:lnSpc>
                <a:spcPct val="100000"/>
              </a:lnSpc>
              <a:spcBef>
                <a:spcPts val="0"/>
              </a:spcBef>
              <a:spcAft>
                <a:spcPts val="0"/>
              </a:spcAft>
              <a:buClr>
                <a:srgbClr val="000000"/>
              </a:buClr>
              <a:buSzPts val="1400"/>
              <a:buFont typeface="Arial"/>
              <a:buNone/>
              <a:defRPr b="0" i="0" sz="1400" u="none" cap="none" strike="noStrike">
                <a:solidFill>
                  <a:schemeClr val="lt1"/>
                </a:solidFill>
                <a:latin typeface="Montserrat Medium"/>
                <a:ea typeface="Montserrat Medium"/>
                <a:cs typeface="Montserrat Medium"/>
                <a:sym typeface="Montserrat Medium"/>
              </a:defRPr>
            </a:lvl3pPr>
            <a:lvl4pPr indent="0" lvl="3" marL="0" marR="0" algn="l">
              <a:lnSpc>
                <a:spcPct val="100000"/>
              </a:lnSpc>
              <a:spcBef>
                <a:spcPts val="0"/>
              </a:spcBef>
              <a:spcAft>
                <a:spcPts val="0"/>
              </a:spcAft>
              <a:buClr>
                <a:srgbClr val="000000"/>
              </a:buClr>
              <a:buSzPts val="1400"/>
              <a:buFont typeface="Arial"/>
              <a:buNone/>
              <a:defRPr b="0" i="0" sz="1400" u="none" cap="none" strike="noStrike">
                <a:solidFill>
                  <a:schemeClr val="lt1"/>
                </a:solidFill>
                <a:latin typeface="Montserrat Medium"/>
                <a:ea typeface="Montserrat Medium"/>
                <a:cs typeface="Montserrat Medium"/>
                <a:sym typeface="Montserrat Medium"/>
              </a:defRPr>
            </a:lvl4pPr>
            <a:lvl5pPr indent="0" lvl="4" marL="0" marR="0" algn="l">
              <a:lnSpc>
                <a:spcPct val="100000"/>
              </a:lnSpc>
              <a:spcBef>
                <a:spcPts val="0"/>
              </a:spcBef>
              <a:spcAft>
                <a:spcPts val="0"/>
              </a:spcAft>
              <a:buClr>
                <a:srgbClr val="000000"/>
              </a:buClr>
              <a:buSzPts val="1400"/>
              <a:buFont typeface="Arial"/>
              <a:buNone/>
              <a:defRPr b="0" i="0" sz="1400" u="none" cap="none" strike="noStrike">
                <a:solidFill>
                  <a:schemeClr val="lt1"/>
                </a:solidFill>
                <a:latin typeface="Montserrat Medium"/>
                <a:ea typeface="Montserrat Medium"/>
                <a:cs typeface="Montserrat Medium"/>
                <a:sym typeface="Montserrat Medium"/>
              </a:defRPr>
            </a:lvl5pPr>
            <a:lvl6pPr indent="0" lvl="5" marL="0" marR="0" algn="l">
              <a:lnSpc>
                <a:spcPct val="100000"/>
              </a:lnSpc>
              <a:spcBef>
                <a:spcPts val="0"/>
              </a:spcBef>
              <a:spcAft>
                <a:spcPts val="0"/>
              </a:spcAft>
              <a:buClr>
                <a:srgbClr val="000000"/>
              </a:buClr>
              <a:buSzPts val="1400"/>
              <a:buFont typeface="Arial"/>
              <a:buNone/>
              <a:defRPr b="0" i="0" sz="1400" u="none" cap="none" strike="noStrike">
                <a:solidFill>
                  <a:schemeClr val="lt1"/>
                </a:solidFill>
                <a:latin typeface="Montserrat Medium"/>
                <a:ea typeface="Montserrat Medium"/>
                <a:cs typeface="Montserrat Medium"/>
                <a:sym typeface="Montserrat Medium"/>
              </a:defRPr>
            </a:lvl6pPr>
            <a:lvl7pPr indent="0" lvl="6" marL="0" marR="0" algn="l">
              <a:lnSpc>
                <a:spcPct val="100000"/>
              </a:lnSpc>
              <a:spcBef>
                <a:spcPts val="0"/>
              </a:spcBef>
              <a:spcAft>
                <a:spcPts val="0"/>
              </a:spcAft>
              <a:buClr>
                <a:srgbClr val="000000"/>
              </a:buClr>
              <a:buSzPts val="1400"/>
              <a:buFont typeface="Arial"/>
              <a:buNone/>
              <a:defRPr b="0" i="0" sz="1400" u="none" cap="none" strike="noStrike">
                <a:solidFill>
                  <a:schemeClr val="lt1"/>
                </a:solidFill>
                <a:latin typeface="Montserrat Medium"/>
                <a:ea typeface="Montserrat Medium"/>
                <a:cs typeface="Montserrat Medium"/>
                <a:sym typeface="Montserrat Medium"/>
              </a:defRPr>
            </a:lvl7pPr>
            <a:lvl8pPr indent="0" lvl="7" marL="0" marR="0" algn="l">
              <a:lnSpc>
                <a:spcPct val="100000"/>
              </a:lnSpc>
              <a:spcBef>
                <a:spcPts val="0"/>
              </a:spcBef>
              <a:spcAft>
                <a:spcPts val="0"/>
              </a:spcAft>
              <a:buClr>
                <a:srgbClr val="000000"/>
              </a:buClr>
              <a:buSzPts val="1400"/>
              <a:buFont typeface="Arial"/>
              <a:buNone/>
              <a:defRPr b="0" i="0" sz="1400" u="none" cap="none" strike="noStrike">
                <a:solidFill>
                  <a:schemeClr val="lt1"/>
                </a:solidFill>
                <a:latin typeface="Montserrat Medium"/>
                <a:ea typeface="Montserrat Medium"/>
                <a:cs typeface="Montserrat Medium"/>
                <a:sym typeface="Montserrat Medium"/>
              </a:defRPr>
            </a:lvl8pPr>
            <a:lvl9pPr indent="0" lvl="8" marL="0" marR="0" algn="l">
              <a:lnSpc>
                <a:spcPct val="100000"/>
              </a:lnSpc>
              <a:spcBef>
                <a:spcPts val="0"/>
              </a:spcBef>
              <a:spcAft>
                <a:spcPts val="0"/>
              </a:spcAft>
              <a:buClr>
                <a:srgbClr val="000000"/>
              </a:buClr>
              <a:buSzPts val="1400"/>
              <a:buFont typeface="Arial"/>
              <a:buNone/>
              <a:defRPr b="0" i="0" sz="1400" u="none" cap="none" strike="noStrike">
                <a:solidFill>
                  <a:schemeClr val="lt1"/>
                </a:solidFill>
                <a:latin typeface="Montserrat Medium"/>
                <a:ea typeface="Montserrat Medium"/>
                <a:cs typeface="Montserrat Medium"/>
                <a:sym typeface="Montserrat Medium"/>
              </a:defRPr>
            </a:lvl9pPr>
          </a:lstStyle>
          <a:p>
            <a:pPr indent="0" lvl="0" marL="0" rtl="0" algn="l">
              <a:spcBef>
                <a:spcPts val="0"/>
              </a:spcBef>
              <a:spcAft>
                <a:spcPts val="0"/>
              </a:spcAft>
              <a:buNone/>
            </a:pPr>
            <a:fld id="{00000000-1234-1234-1234-123412341234}" type="slidenum">
              <a:rPr lang="es-PE"/>
              <a:t>‹#›</a:t>
            </a:fld>
            <a:endParaRPr/>
          </a:p>
        </p:txBody>
      </p:sp>
      <p:sp>
        <p:nvSpPr>
          <p:cNvPr id="176" name="Google Shape;176;g311e7b6e11b_0_914"/>
          <p:cNvSpPr txBox="1"/>
          <p:nvPr>
            <p:ph type="title"/>
          </p:nvPr>
        </p:nvSpPr>
        <p:spPr>
          <a:xfrm>
            <a:off x="540475" y="570650"/>
            <a:ext cx="10756500" cy="984600"/>
          </a:xfrm>
          <a:prstGeom prst="rect">
            <a:avLst/>
          </a:prstGeom>
          <a:noFill/>
          <a:ln>
            <a:noFill/>
          </a:ln>
        </p:spPr>
        <p:txBody>
          <a:bodyPr anchorCtr="0" anchor="t" bIns="91425" lIns="91425" spcFirstLastPara="1" rIns="91425" wrap="square" tIns="91425">
            <a:noAutofit/>
          </a:bodyPr>
          <a:lstStyle>
            <a:lvl1pPr lvl="0" marR="0" algn="l">
              <a:lnSpc>
                <a:spcPct val="100000"/>
              </a:lnSpc>
              <a:spcBef>
                <a:spcPts val="0"/>
              </a:spcBef>
              <a:spcAft>
                <a:spcPts val="0"/>
              </a:spcAft>
              <a:buClr>
                <a:srgbClr val="0C00C3"/>
              </a:buClr>
              <a:buSzPts val="4000"/>
              <a:buFont typeface="Montserrat SemiBold"/>
              <a:buNone/>
              <a:defRPr b="0" i="0" sz="4000" u="none" cap="none" strike="noStrike">
                <a:solidFill>
                  <a:srgbClr val="0C00C3"/>
                </a:solidFill>
                <a:latin typeface="Montserrat SemiBold"/>
                <a:ea typeface="Montserrat SemiBold"/>
                <a:cs typeface="Montserrat SemiBold"/>
                <a:sym typeface="Montserrat SemiBold"/>
              </a:defRPr>
            </a:lvl1pPr>
            <a:lvl2pPr lvl="1" marR="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2pPr>
            <a:lvl3pPr lvl="2" marR="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3pPr>
            <a:lvl4pPr lvl="3" marR="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4pPr>
            <a:lvl5pPr lvl="4" marR="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5pPr>
            <a:lvl6pPr lvl="5" marR="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6pPr>
            <a:lvl7pPr lvl="6" marR="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7pPr>
            <a:lvl8pPr lvl="7" marR="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8pPr>
            <a:lvl9pPr lvl="8" marR="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9pPr>
          </a:lstStyle>
          <a:p/>
        </p:txBody>
      </p:sp>
      <p:sp>
        <p:nvSpPr>
          <p:cNvPr id="177" name="Google Shape;177;g311e7b6e11b_0_914"/>
          <p:cNvSpPr txBox="1"/>
          <p:nvPr>
            <p:ph idx="2" type="sldNum"/>
          </p:nvPr>
        </p:nvSpPr>
        <p:spPr>
          <a:xfrm>
            <a:off x="0" y="6469925"/>
            <a:ext cx="427500" cy="239100"/>
          </a:xfrm>
          <a:prstGeom prst="rect">
            <a:avLst/>
          </a:prstGeom>
          <a:noFill/>
          <a:ln>
            <a:noFill/>
          </a:ln>
        </p:spPr>
        <p:txBody>
          <a:bodyPr anchorCtr="0" anchor="t" bIns="45700" lIns="91425" spcFirstLastPara="1" rIns="91425" wrap="square" tIns="45700">
            <a:noAutofit/>
          </a:bodyPr>
          <a:lstStyle>
            <a:lvl1pPr indent="0" lvl="0" marL="0" marR="0" algn="ctr">
              <a:lnSpc>
                <a:spcPct val="100000"/>
              </a:lnSpc>
              <a:spcBef>
                <a:spcPts val="0"/>
              </a:spcBef>
              <a:spcAft>
                <a:spcPts val="0"/>
              </a:spcAft>
              <a:buClr>
                <a:srgbClr val="000000"/>
              </a:buClr>
              <a:buSzPts val="1200"/>
              <a:buFont typeface="Arial"/>
              <a:buNone/>
              <a:defRPr b="1" i="0" sz="1200" u="none" cap="none" strike="noStrike">
                <a:solidFill>
                  <a:schemeClr val="lt1"/>
                </a:solidFill>
                <a:latin typeface="Noto Sans"/>
                <a:ea typeface="Noto Sans"/>
                <a:cs typeface="Noto Sans"/>
                <a:sym typeface="Noto Sans"/>
              </a:defRPr>
            </a:lvl1pPr>
            <a:lvl2pPr indent="0" lvl="1" marL="0" marR="0" algn="ctr">
              <a:lnSpc>
                <a:spcPct val="100000"/>
              </a:lnSpc>
              <a:spcBef>
                <a:spcPts val="0"/>
              </a:spcBef>
              <a:spcAft>
                <a:spcPts val="0"/>
              </a:spcAft>
              <a:buClr>
                <a:srgbClr val="000000"/>
              </a:buClr>
              <a:buSzPts val="1200"/>
              <a:buFont typeface="Arial"/>
              <a:buNone/>
              <a:defRPr b="1" i="0" sz="1200" u="none" cap="none" strike="noStrike">
                <a:solidFill>
                  <a:schemeClr val="lt1"/>
                </a:solidFill>
                <a:latin typeface="Noto Sans"/>
                <a:ea typeface="Noto Sans"/>
                <a:cs typeface="Noto Sans"/>
                <a:sym typeface="Noto Sans"/>
              </a:defRPr>
            </a:lvl2pPr>
            <a:lvl3pPr indent="0" lvl="2" marL="0" marR="0" algn="ctr">
              <a:lnSpc>
                <a:spcPct val="100000"/>
              </a:lnSpc>
              <a:spcBef>
                <a:spcPts val="0"/>
              </a:spcBef>
              <a:spcAft>
                <a:spcPts val="0"/>
              </a:spcAft>
              <a:buClr>
                <a:srgbClr val="000000"/>
              </a:buClr>
              <a:buSzPts val="1200"/>
              <a:buFont typeface="Arial"/>
              <a:buNone/>
              <a:defRPr b="1" i="0" sz="1200" u="none" cap="none" strike="noStrike">
                <a:solidFill>
                  <a:schemeClr val="lt1"/>
                </a:solidFill>
                <a:latin typeface="Noto Sans"/>
                <a:ea typeface="Noto Sans"/>
                <a:cs typeface="Noto Sans"/>
                <a:sym typeface="Noto Sans"/>
              </a:defRPr>
            </a:lvl3pPr>
            <a:lvl4pPr indent="0" lvl="3" marL="0" marR="0" algn="ctr">
              <a:lnSpc>
                <a:spcPct val="100000"/>
              </a:lnSpc>
              <a:spcBef>
                <a:spcPts val="0"/>
              </a:spcBef>
              <a:spcAft>
                <a:spcPts val="0"/>
              </a:spcAft>
              <a:buClr>
                <a:srgbClr val="000000"/>
              </a:buClr>
              <a:buSzPts val="1200"/>
              <a:buFont typeface="Arial"/>
              <a:buNone/>
              <a:defRPr b="1" i="0" sz="1200" u="none" cap="none" strike="noStrike">
                <a:solidFill>
                  <a:schemeClr val="lt1"/>
                </a:solidFill>
                <a:latin typeface="Noto Sans"/>
                <a:ea typeface="Noto Sans"/>
                <a:cs typeface="Noto Sans"/>
                <a:sym typeface="Noto Sans"/>
              </a:defRPr>
            </a:lvl4pPr>
            <a:lvl5pPr indent="0" lvl="4" marL="0" marR="0" algn="ctr">
              <a:lnSpc>
                <a:spcPct val="100000"/>
              </a:lnSpc>
              <a:spcBef>
                <a:spcPts val="0"/>
              </a:spcBef>
              <a:spcAft>
                <a:spcPts val="0"/>
              </a:spcAft>
              <a:buClr>
                <a:srgbClr val="000000"/>
              </a:buClr>
              <a:buSzPts val="1200"/>
              <a:buFont typeface="Arial"/>
              <a:buNone/>
              <a:defRPr b="1" i="0" sz="1200" u="none" cap="none" strike="noStrike">
                <a:solidFill>
                  <a:schemeClr val="lt1"/>
                </a:solidFill>
                <a:latin typeface="Noto Sans"/>
                <a:ea typeface="Noto Sans"/>
                <a:cs typeface="Noto Sans"/>
                <a:sym typeface="Noto Sans"/>
              </a:defRPr>
            </a:lvl5pPr>
            <a:lvl6pPr indent="0" lvl="5" marL="0" marR="0" algn="ctr">
              <a:lnSpc>
                <a:spcPct val="100000"/>
              </a:lnSpc>
              <a:spcBef>
                <a:spcPts val="0"/>
              </a:spcBef>
              <a:spcAft>
                <a:spcPts val="0"/>
              </a:spcAft>
              <a:buClr>
                <a:srgbClr val="000000"/>
              </a:buClr>
              <a:buSzPts val="1200"/>
              <a:buFont typeface="Arial"/>
              <a:buNone/>
              <a:defRPr b="1" i="0" sz="1200" u="none" cap="none" strike="noStrike">
                <a:solidFill>
                  <a:schemeClr val="lt1"/>
                </a:solidFill>
                <a:latin typeface="Noto Sans"/>
                <a:ea typeface="Noto Sans"/>
                <a:cs typeface="Noto Sans"/>
                <a:sym typeface="Noto Sans"/>
              </a:defRPr>
            </a:lvl6pPr>
            <a:lvl7pPr indent="0" lvl="6" marL="0" marR="0" algn="ctr">
              <a:lnSpc>
                <a:spcPct val="100000"/>
              </a:lnSpc>
              <a:spcBef>
                <a:spcPts val="0"/>
              </a:spcBef>
              <a:spcAft>
                <a:spcPts val="0"/>
              </a:spcAft>
              <a:buClr>
                <a:srgbClr val="000000"/>
              </a:buClr>
              <a:buSzPts val="1200"/>
              <a:buFont typeface="Arial"/>
              <a:buNone/>
              <a:defRPr b="1" i="0" sz="1200" u="none" cap="none" strike="noStrike">
                <a:solidFill>
                  <a:schemeClr val="lt1"/>
                </a:solidFill>
                <a:latin typeface="Noto Sans"/>
                <a:ea typeface="Noto Sans"/>
                <a:cs typeface="Noto Sans"/>
                <a:sym typeface="Noto Sans"/>
              </a:defRPr>
            </a:lvl7pPr>
            <a:lvl8pPr indent="0" lvl="7" marL="0" marR="0" algn="ctr">
              <a:lnSpc>
                <a:spcPct val="100000"/>
              </a:lnSpc>
              <a:spcBef>
                <a:spcPts val="0"/>
              </a:spcBef>
              <a:spcAft>
                <a:spcPts val="0"/>
              </a:spcAft>
              <a:buClr>
                <a:srgbClr val="000000"/>
              </a:buClr>
              <a:buSzPts val="1200"/>
              <a:buFont typeface="Arial"/>
              <a:buNone/>
              <a:defRPr b="1" i="0" sz="1200" u="none" cap="none" strike="noStrike">
                <a:solidFill>
                  <a:schemeClr val="lt1"/>
                </a:solidFill>
                <a:latin typeface="Noto Sans"/>
                <a:ea typeface="Noto Sans"/>
                <a:cs typeface="Noto Sans"/>
                <a:sym typeface="Noto Sans"/>
              </a:defRPr>
            </a:lvl8pPr>
            <a:lvl9pPr indent="0" lvl="8" marL="0" marR="0" algn="ctr">
              <a:lnSpc>
                <a:spcPct val="100000"/>
              </a:lnSpc>
              <a:spcBef>
                <a:spcPts val="0"/>
              </a:spcBef>
              <a:spcAft>
                <a:spcPts val="0"/>
              </a:spcAft>
              <a:buClr>
                <a:srgbClr val="000000"/>
              </a:buClr>
              <a:buSzPts val="1200"/>
              <a:buFont typeface="Arial"/>
              <a:buNone/>
              <a:defRPr b="1" i="0" sz="1200" u="none" cap="none" strike="noStrike">
                <a:solidFill>
                  <a:schemeClr val="lt1"/>
                </a:solidFill>
                <a:latin typeface="Noto Sans"/>
                <a:ea typeface="Noto Sans"/>
                <a:cs typeface="Noto Sans"/>
                <a:sym typeface="Noto Sans"/>
              </a:defRPr>
            </a:lvl9pPr>
          </a:lstStyle>
          <a:p>
            <a:pPr indent="0" lvl="0" marL="0" rtl="0" algn="ctr">
              <a:spcBef>
                <a:spcPts val="0"/>
              </a:spcBef>
              <a:spcAft>
                <a:spcPts val="0"/>
              </a:spcAft>
              <a:buNone/>
            </a:pPr>
            <a:fld id="{00000000-1234-1234-1234-123412341234}" type="slidenum">
              <a:rPr lang="es-PE"/>
              <a:t>‹#›</a:t>
            </a:fld>
            <a:endParaRPr/>
          </a:p>
        </p:txBody>
      </p:sp>
      <p:sp>
        <p:nvSpPr>
          <p:cNvPr id="178" name="Google Shape;178;g311e7b6e11b_0_914"/>
          <p:cNvSpPr txBox="1"/>
          <p:nvPr>
            <p:ph idx="1" type="body"/>
          </p:nvPr>
        </p:nvSpPr>
        <p:spPr>
          <a:xfrm>
            <a:off x="921500" y="1718825"/>
            <a:ext cx="4555500" cy="3934200"/>
          </a:xfrm>
          <a:prstGeom prst="rect">
            <a:avLst/>
          </a:prstGeom>
          <a:noFill/>
          <a:ln>
            <a:noFill/>
          </a:ln>
        </p:spPr>
        <p:txBody>
          <a:bodyPr anchorCtr="0" anchor="t" bIns="45700" lIns="91425" spcFirstLastPara="1" rIns="91425" wrap="square" tIns="45700">
            <a:noAutofit/>
          </a:bodyPr>
          <a:lstStyle>
            <a:lvl1pPr indent="-406400" lvl="0" marL="457200" marR="0" algn="l">
              <a:lnSpc>
                <a:spcPct val="90000"/>
              </a:lnSpc>
              <a:spcBef>
                <a:spcPts val="1000"/>
              </a:spcBef>
              <a:spcAft>
                <a:spcPts val="0"/>
              </a:spcAft>
              <a:buClr>
                <a:schemeClr val="dk1"/>
              </a:buClr>
              <a:buSzPts val="2800"/>
              <a:buFont typeface="Noto Sans"/>
              <a:buChar char="•"/>
              <a:defRPr b="0" i="0" sz="2800" u="none" cap="none" strike="noStrike">
                <a:solidFill>
                  <a:schemeClr val="dk1"/>
                </a:solidFill>
                <a:latin typeface="Noto Sans"/>
                <a:ea typeface="Noto Sans"/>
                <a:cs typeface="Noto Sans"/>
                <a:sym typeface="Noto Sans"/>
              </a:defRPr>
            </a:lvl1pPr>
            <a:lvl2pPr indent="-381000" lvl="1" marL="914400" marR="0" algn="l">
              <a:lnSpc>
                <a:spcPct val="90000"/>
              </a:lnSpc>
              <a:spcBef>
                <a:spcPts val="500"/>
              </a:spcBef>
              <a:spcAft>
                <a:spcPts val="0"/>
              </a:spcAft>
              <a:buClr>
                <a:schemeClr val="dk1"/>
              </a:buClr>
              <a:buSzPts val="2400"/>
              <a:buFont typeface="Noto Sans"/>
              <a:buChar char="•"/>
              <a:defRPr b="0" i="0" sz="2400" u="none" cap="none" strike="noStrike">
                <a:solidFill>
                  <a:schemeClr val="dk1"/>
                </a:solidFill>
                <a:latin typeface="Noto Sans"/>
                <a:ea typeface="Noto Sans"/>
                <a:cs typeface="Noto Sans"/>
                <a:sym typeface="Noto Sans"/>
              </a:defRPr>
            </a:lvl2pPr>
            <a:lvl3pPr indent="-355600" lvl="2" marL="1371600" marR="0" algn="l">
              <a:lnSpc>
                <a:spcPct val="90000"/>
              </a:lnSpc>
              <a:spcBef>
                <a:spcPts val="500"/>
              </a:spcBef>
              <a:spcAft>
                <a:spcPts val="0"/>
              </a:spcAft>
              <a:buClr>
                <a:schemeClr val="dk1"/>
              </a:buClr>
              <a:buSzPts val="2000"/>
              <a:buFont typeface="Noto Sans"/>
              <a:buChar char="•"/>
              <a:defRPr b="0" i="0" sz="2000" u="none" cap="none" strike="noStrike">
                <a:solidFill>
                  <a:schemeClr val="dk1"/>
                </a:solidFill>
                <a:latin typeface="Noto Sans"/>
                <a:ea typeface="Noto Sans"/>
                <a:cs typeface="Noto Sans"/>
                <a:sym typeface="Noto Sans"/>
              </a:defRPr>
            </a:lvl3pPr>
            <a:lvl4pPr indent="-342900" lvl="3" marL="1828800" marR="0" algn="l">
              <a:lnSpc>
                <a:spcPct val="90000"/>
              </a:lnSpc>
              <a:spcBef>
                <a:spcPts val="500"/>
              </a:spcBef>
              <a:spcAft>
                <a:spcPts val="0"/>
              </a:spcAft>
              <a:buClr>
                <a:schemeClr val="dk1"/>
              </a:buClr>
              <a:buSzPts val="1800"/>
              <a:buFont typeface="Noto Sans"/>
              <a:buChar char="•"/>
              <a:defRPr b="0" i="0" sz="1800" u="none" cap="none" strike="noStrike">
                <a:solidFill>
                  <a:schemeClr val="dk1"/>
                </a:solidFill>
                <a:latin typeface="Noto Sans"/>
                <a:ea typeface="Noto Sans"/>
                <a:cs typeface="Noto Sans"/>
                <a:sym typeface="Noto Sans"/>
              </a:defRPr>
            </a:lvl4pPr>
            <a:lvl5pPr indent="-342900" lvl="4" marL="2286000" marR="0" algn="l">
              <a:lnSpc>
                <a:spcPct val="90000"/>
              </a:lnSpc>
              <a:spcBef>
                <a:spcPts val="500"/>
              </a:spcBef>
              <a:spcAft>
                <a:spcPts val="0"/>
              </a:spcAft>
              <a:buClr>
                <a:schemeClr val="dk1"/>
              </a:buClr>
              <a:buSzPts val="1800"/>
              <a:buFont typeface="Noto Sans"/>
              <a:buChar char="•"/>
              <a:defRPr b="0" i="0" sz="1800" u="none" cap="none" strike="noStrike">
                <a:solidFill>
                  <a:schemeClr val="dk1"/>
                </a:solidFill>
                <a:latin typeface="Noto Sans"/>
                <a:ea typeface="Noto Sans"/>
                <a:cs typeface="Noto Sans"/>
                <a:sym typeface="Noto Sans"/>
              </a:defRPr>
            </a:lvl5pPr>
            <a:lvl6pPr indent="-342900" lvl="5" marL="2743200" marR="0" algn="l">
              <a:lnSpc>
                <a:spcPct val="90000"/>
              </a:lnSpc>
              <a:spcBef>
                <a:spcPts val="500"/>
              </a:spcBef>
              <a:spcAft>
                <a:spcPts val="0"/>
              </a:spcAft>
              <a:buClr>
                <a:schemeClr val="dk1"/>
              </a:buClr>
              <a:buSzPts val="1800"/>
              <a:buFont typeface="Noto Sans"/>
              <a:buChar char="•"/>
              <a:defRPr b="0" i="0" sz="1800" u="none" cap="none" strike="noStrike">
                <a:solidFill>
                  <a:schemeClr val="dk1"/>
                </a:solidFill>
                <a:latin typeface="Noto Sans"/>
                <a:ea typeface="Noto Sans"/>
                <a:cs typeface="Noto Sans"/>
                <a:sym typeface="Noto Sans"/>
              </a:defRPr>
            </a:lvl6pPr>
            <a:lvl7pPr indent="-342900" lvl="6" marL="3200400" marR="0" algn="l">
              <a:lnSpc>
                <a:spcPct val="90000"/>
              </a:lnSpc>
              <a:spcBef>
                <a:spcPts val="500"/>
              </a:spcBef>
              <a:spcAft>
                <a:spcPts val="0"/>
              </a:spcAft>
              <a:buClr>
                <a:schemeClr val="dk1"/>
              </a:buClr>
              <a:buSzPts val="1800"/>
              <a:buFont typeface="Noto Sans"/>
              <a:buChar char="•"/>
              <a:defRPr b="0" i="0" sz="1800" u="none" cap="none" strike="noStrike">
                <a:solidFill>
                  <a:schemeClr val="dk1"/>
                </a:solidFill>
                <a:latin typeface="Noto Sans"/>
                <a:ea typeface="Noto Sans"/>
                <a:cs typeface="Noto Sans"/>
                <a:sym typeface="Noto Sans"/>
              </a:defRPr>
            </a:lvl7pPr>
            <a:lvl8pPr indent="-342900" lvl="7" marL="3657600" marR="0" algn="l">
              <a:lnSpc>
                <a:spcPct val="90000"/>
              </a:lnSpc>
              <a:spcBef>
                <a:spcPts val="500"/>
              </a:spcBef>
              <a:spcAft>
                <a:spcPts val="0"/>
              </a:spcAft>
              <a:buClr>
                <a:schemeClr val="dk1"/>
              </a:buClr>
              <a:buSzPts val="1800"/>
              <a:buFont typeface="Noto Sans"/>
              <a:buChar char="•"/>
              <a:defRPr b="0" i="0" sz="1800" u="none" cap="none" strike="noStrike">
                <a:solidFill>
                  <a:schemeClr val="dk1"/>
                </a:solidFill>
                <a:latin typeface="Noto Sans"/>
                <a:ea typeface="Noto Sans"/>
                <a:cs typeface="Noto Sans"/>
                <a:sym typeface="Noto Sans"/>
              </a:defRPr>
            </a:lvl8pPr>
            <a:lvl9pPr indent="-342900" lvl="8" marL="4114800" marR="0" algn="l">
              <a:lnSpc>
                <a:spcPct val="90000"/>
              </a:lnSpc>
              <a:spcBef>
                <a:spcPts val="500"/>
              </a:spcBef>
              <a:spcAft>
                <a:spcPts val="0"/>
              </a:spcAft>
              <a:buClr>
                <a:schemeClr val="dk1"/>
              </a:buClr>
              <a:buSzPts val="1800"/>
              <a:buFont typeface="Noto Sans"/>
              <a:buChar char="•"/>
              <a:defRPr b="0" i="0" sz="1800" u="none" cap="none" strike="noStrike">
                <a:solidFill>
                  <a:schemeClr val="dk1"/>
                </a:solidFill>
                <a:latin typeface="Noto Sans"/>
                <a:ea typeface="Noto Sans"/>
                <a:cs typeface="Noto Sans"/>
                <a:sym typeface="Noto Sans"/>
              </a:defRPr>
            </a:lvl9pPr>
          </a:lstStyle>
          <a:p/>
        </p:txBody>
      </p:sp>
      <p:sp>
        <p:nvSpPr>
          <p:cNvPr id="179" name="Google Shape;179;g311e7b6e11b_0_914"/>
          <p:cNvSpPr txBox="1"/>
          <p:nvPr>
            <p:ph idx="3" type="body"/>
          </p:nvPr>
        </p:nvSpPr>
        <p:spPr>
          <a:xfrm>
            <a:off x="6321800" y="1718825"/>
            <a:ext cx="4555500" cy="3934200"/>
          </a:xfrm>
          <a:prstGeom prst="rect">
            <a:avLst/>
          </a:prstGeom>
          <a:noFill/>
          <a:ln>
            <a:noFill/>
          </a:ln>
        </p:spPr>
        <p:txBody>
          <a:bodyPr anchorCtr="0" anchor="t" bIns="45700" lIns="91425" spcFirstLastPara="1" rIns="91425" wrap="square" tIns="45700">
            <a:noAutofit/>
          </a:bodyPr>
          <a:lstStyle>
            <a:lvl1pPr indent="-406400" lvl="0" marL="457200" marR="0" algn="l">
              <a:lnSpc>
                <a:spcPct val="90000"/>
              </a:lnSpc>
              <a:spcBef>
                <a:spcPts val="1000"/>
              </a:spcBef>
              <a:spcAft>
                <a:spcPts val="0"/>
              </a:spcAft>
              <a:buClr>
                <a:schemeClr val="dk1"/>
              </a:buClr>
              <a:buSzPts val="2800"/>
              <a:buFont typeface="Noto Sans"/>
              <a:buChar char="•"/>
              <a:defRPr b="0" i="0" sz="2800" u="none" cap="none" strike="noStrike">
                <a:solidFill>
                  <a:schemeClr val="dk1"/>
                </a:solidFill>
                <a:latin typeface="Noto Sans"/>
                <a:ea typeface="Noto Sans"/>
                <a:cs typeface="Noto Sans"/>
                <a:sym typeface="Noto Sans"/>
              </a:defRPr>
            </a:lvl1pPr>
            <a:lvl2pPr indent="-381000" lvl="1" marL="914400" marR="0" algn="l">
              <a:lnSpc>
                <a:spcPct val="90000"/>
              </a:lnSpc>
              <a:spcBef>
                <a:spcPts val="500"/>
              </a:spcBef>
              <a:spcAft>
                <a:spcPts val="0"/>
              </a:spcAft>
              <a:buClr>
                <a:schemeClr val="dk1"/>
              </a:buClr>
              <a:buSzPts val="2400"/>
              <a:buFont typeface="Noto Sans"/>
              <a:buChar char="•"/>
              <a:defRPr b="0" i="0" sz="2400" u="none" cap="none" strike="noStrike">
                <a:solidFill>
                  <a:schemeClr val="dk1"/>
                </a:solidFill>
                <a:latin typeface="Noto Sans"/>
                <a:ea typeface="Noto Sans"/>
                <a:cs typeface="Noto Sans"/>
                <a:sym typeface="Noto Sans"/>
              </a:defRPr>
            </a:lvl2pPr>
            <a:lvl3pPr indent="-355600" lvl="2" marL="1371600" marR="0" algn="l">
              <a:lnSpc>
                <a:spcPct val="90000"/>
              </a:lnSpc>
              <a:spcBef>
                <a:spcPts val="500"/>
              </a:spcBef>
              <a:spcAft>
                <a:spcPts val="0"/>
              </a:spcAft>
              <a:buClr>
                <a:schemeClr val="dk1"/>
              </a:buClr>
              <a:buSzPts val="2000"/>
              <a:buFont typeface="Noto Sans"/>
              <a:buChar char="•"/>
              <a:defRPr b="0" i="0" sz="2000" u="none" cap="none" strike="noStrike">
                <a:solidFill>
                  <a:schemeClr val="dk1"/>
                </a:solidFill>
                <a:latin typeface="Noto Sans"/>
                <a:ea typeface="Noto Sans"/>
                <a:cs typeface="Noto Sans"/>
                <a:sym typeface="Noto Sans"/>
              </a:defRPr>
            </a:lvl3pPr>
            <a:lvl4pPr indent="-342900" lvl="3" marL="1828800" marR="0" algn="l">
              <a:lnSpc>
                <a:spcPct val="90000"/>
              </a:lnSpc>
              <a:spcBef>
                <a:spcPts val="500"/>
              </a:spcBef>
              <a:spcAft>
                <a:spcPts val="0"/>
              </a:spcAft>
              <a:buClr>
                <a:schemeClr val="dk1"/>
              </a:buClr>
              <a:buSzPts val="1800"/>
              <a:buFont typeface="Noto Sans"/>
              <a:buChar char="•"/>
              <a:defRPr b="0" i="0" sz="1800" u="none" cap="none" strike="noStrike">
                <a:solidFill>
                  <a:schemeClr val="dk1"/>
                </a:solidFill>
                <a:latin typeface="Noto Sans"/>
                <a:ea typeface="Noto Sans"/>
                <a:cs typeface="Noto Sans"/>
                <a:sym typeface="Noto Sans"/>
              </a:defRPr>
            </a:lvl4pPr>
            <a:lvl5pPr indent="-342900" lvl="4" marL="2286000" marR="0" algn="l">
              <a:lnSpc>
                <a:spcPct val="90000"/>
              </a:lnSpc>
              <a:spcBef>
                <a:spcPts val="500"/>
              </a:spcBef>
              <a:spcAft>
                <a:spcPts val="0"/>
              </a:spcAft>
              <a:buClr>
                <a:schemeClr val="dk1"/>
              </a:buClr>
              <a:buSzPts val="1800"/>
              <a:buFont typeface="Noto Sans"/>
              <a:buChar char="•"/>
              <a:defRPr b="0" i="0" sz="1800" u="none" cap="none" strike="noStrike">
                <a:solidFill>
                  <a:schemeClr val="dk1"/>
                </a:solidFill>
                <a:latin typeface="Noto Sans"/>
                <a:ea typeface="Noto Sans"/>
                <a:cs typeface="Noto Sans"/>
                <a:sym typeface="Noto Sans"/>
              </a:defRPr>
            </a:lvl5pPr>
            <a:lvl6pPr indent="-342900" lvl="5" marL="2743200" marR="0" algn="l">
              <a:lnSpc>
                <a:spcPct val="90000"/>
              </a:lnSpc>
              <a:spcBef>
                <a:spcPts val="500"/>
              </a:spcBef>
              <a:spcAft>
                <a:spcPts val="0"/>
              </a:spcAft>
              <a:buClr>
                <a:schemeClr val="dk1"/>
              </a:buClr>
              <a:buSzPts val="1800"/>
              <a:buFont typeface="Noto Sans"/>
              <a:buChar char="•"/>
              <a:defRPr b="0" i="0" sz="1800" u="none" cap="none" strike="noStrike">
                <a:solidFill>
                  <a:schemeClr val="dk1"/>
                </a:solidFill>
                <a:latin typeface="Noto Sans"/>
                <a:ea typeface="Noto Sans"/>
                <a:cs typeface="Noto Sans"/>
                <a:sym typeface="Noto Sans"/>
              </a:defRPr>
            </a:lvl6pPr>
            <a:lvl7pPr indent="-342900" lvl="6" marL="3200400" marR="0" algn="l">
              <a:lnSpc>
                <a:spcPct val="90000"/>
              </a:lnSpc>
              <a:spcBef>
                <a:spcPts val="500"/>
              </a:spcBef>
              <a:spcAft>
                <a:spcPts val="0"/>
              </a:spcAft>
              <a:buClr>
                <a:schemeClr val="dk1"/>
              </a:buClr>
              <a:buSzPts val="1800"/>
              <a:buFont typeface="Noto Sans"/>
              <a:buChar char="•"/>
              <a:defRPr b="0" i="0" sz="1800" u="none" cap="none" strike="noStrike">
                <a:solidFill>
                  <a:schemeClr val="dk1"/>
                </a:solidFill>
                <a:latin typeface="Noto Sans"/>
                <a:ea typeface="Noto Sans"/>
                <a:cs typeface="Noto Sans"/>
                <a:sym typeface="Noto Sans"/>
              </a:defRPr>
            </a:lvl7pPr>
            <a:lvl8pPr indent="-342900" lvl="7" marL="3657600" marR="0" algn="l">
              <a:lnSpc>
                <a:spcPct val="90000"/>
              </a:lnSpc>
              <a:spcBef>
                <a:spcPts val="500"/>
              </a:spcBef>
              <a:spcAft>
                <a:spcPts val="0"/>
              </a:spcAft>
              <a:buClr>
                <a:schemeClr val="dk1"/>
              </a:buClr>
              <a:buSzPts val="1800"/>
              <a:buFont typeface="Noto Sans"/>
              <a:buChar char="•"/>
              <a:defRPr b="0" i="0" sz="1800" u="none" cap="none" strike="noStrike">
                <a:solidFill>
                  <a:schemeClr val="dk1"/>
                </a:solidFill>
                <a:latin typeface="Noto Sans"/>
                <a:ea typeface="Noto Sans"/>
                <a:cs typeface="Noto Sans"/>
                <a:sym typeface="Noto Sans"/>
              </a:defRPr>
            </a:lvl8pPr>
            <a:lvl9pPr indent="-342900" lvl="8" marL="4114800" marR="0" algn="l">
              <a:lnSpc>
                <a:spcPct val="90000"/>
              </a:lnSpc>
              <a:spcBef>
                <a:spcPts val="500"/>
              </a:spcBef>
              <a:spcAft>
                <a:spcPts val="0"/>
              </a:spcAft>
              <a:buClr>
                <a:schemeClr val="dk1"/>
              </a:buClr>
              <a:buSzPts val="1800"/>
              <a:buFont typeface="Noto Sans"/>
              <a:buChar char="•"/>
              <a:defRPr b="0" i="0" sz="1800" u="none" cap="none" strike="noStrike">
                <a:solidFill>
                  <a:schemeClr val="dk1"/>
                </a:solidFill>
                <a:latin typeface="Noto Sans"/>
                <a:ea typeface="Noto Sans"/>
                <a:cs typeface="Noto Sans"/>
                <a:sym typeface="Noto Sans"/>
              </a:defRPr>
            </a:lvl9pPr>
          </a:lstStyle>
          <a:p/>
        </p:txBody>
      </p:sp>
    </p:spTree>
  </p:cSld>
  <p:clrMapOvr>
    <a:masterClrMapping/>
  </p:clrMapOvr>
</p:sldLayout>
</file>

<file path=ppt/slideLayouts/slideLayout2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slide 1" type="title">
  <p:cSld name="TITLE">
    <p:spTree>
      <p:nvGrpSpPr>
        <p:cNvPr id="180" name="Shape 180"/>
        <p:cNvGrpSpPr/>
        <p:nvPr/>
      </p:nvGrpSpPr>
      <p:grpSpPr>
        <a:xfrm>
          <a:off x="0" y="0"/>
          <a:ext cx="0" cy="0"/>
          <a:chOff x="0" y="0"/>
          <a:chExt cx="0" cy="0"/>
        </a:xfrm>
      </p:grpSpPr>
      <p:sp>
        <p:nvSpPr>
          <p:cNvPr id="181" name="Google Shape;181;g311e7b6e11b_0_1155"/>
          <p:cNvSpPr txBox="1"/>
          <p:nvPr>
            <p:ph type="ctrTitle"/>
          </p:nvPr>
        </p:nvSpPr>
        <p:spPr>
          <a:xfrm>
            <a:off x="415611" y="992767"/>
            <a:ext cx="11360700" cy="2736900"/>
          </a:xfrm>
          <a:prstGeom prst="rect">
            <a:avLst/>
          </a:prstGeom>
          <a:noFill/>
          <a:ln>
            <a:noFill/>
          </a:ln>
        </p:spPr>
        <p:txBody>
          <a:bodyPr anchorCtr="0" anchor="b" bIns="121900" lIns="121900" spcFirstLastPara="1" rIns="121900" wrap="square" tIns="121900">
            <a:normAutofit/>
          </a:bodyPr>
          <a:lstStyle>
            <a:lvl1pPr lvl="0" algn="ctr">
              <a:lnSpc>
                <a:spcPct val="100000"/>
              </a:lnSpc>
              <a:spcBef>
                <a:spcPts val="0"/>
              </a:spcBef>
              <a:spcAft>
                <a:spcPts val="0"/>
              </a:spcAft>
              <a:buSzPts val="6900"/>
              <a:buNone/>
              <a:defRPr sz="6900"/>
            </a:lvl1pPr>
            <a:lvl2pPr lvl="1" algn="ctr">
              <a:lnSpc>
                <a:spcPct val="100000"/>
              </a:lnSpc>
              <a:spcBef>
                <a:spcPts val="0"/>
              </a:spcBef>
              <a:spcAft>
                <a:spcPts val="0"/>
              </a:spcAft>
              <a:buSzPts val="6900"/>
              <a:buNone/>
              <a:defRPr sz="6900"/>
            </a:lvl2pPr>
            <a:lvl3pPr lvl="2" algn="ctr">
              <a:lnSpc>
                <a:spcPct val="100000"/>
              </a:lnSpc>
              <a:spcBef>
                <a:spcPts val="0"/>
              </a:spcBef>
              <a:spcAft>
                <a:spcPts val="0"/>
              </a:spcAft>
              <a:buSzPts val="6900"/>
              <a:buNone/>
              <a:defRPr sz="6900"/>
            </a:lvl3pPr>
            <a:lvl4pPr lvl="3" algn="ctr">
              <a:lnSpc>
                <a:spcPct val="100000"/>
              </a:lnSpc>
              <a:spcBef>
                <a:spcPts val="0"/>
              </a:spcBef>
              <a:spcAft>
                <a:spcPts val="0"/>
              </a:spcAft>
              <a:buSzPts val="6900"/>
              <a:buNone/>
              <a:defRPr sz="6900"/>
            </a:lvl4pPr>
            <a:lvl5pPr lvl="4" algn="ctr">
              <a:lnSpc>
                <a:spcPct val="100000"/>
              </a:lnSpc>
              <a:spcBef>
                <a:spcPts val="0"/>
              </a:spcBef>
              <a:spcAft>
                <a:spcPts val="0"/>
              </a:spcAft>
              <a:buSzPts val="6900"/>
              <a:buNone/>
              <a:defRPr sz="6900"/>
            </a:lvl5pPr>
            <a:lvl6pPr lvl="5" algn="ctr">
              <a:lnSpc>
                <a:spcPct val="100000"/>
              </a:lnSpc>
              <a:spcBef>
                <a:spcPts val="0"/>
              </a:spcBef>
              <a:spcAft>
                <a:spcPts val="0"/>
              </a:spcAft>
              <a:buSzPts val="6900"/>
              <a:buNone/>
              <a:defRPr sz="6900"/>
            </a:lvl6pPr>
            <a:lvl7pPr lvl="6" algn="ctr">
              <a:lnSpc>
                <a:spcPct val="100000"/>
              </a:lnSpc>
              <a:spcBef>
                <a:spcPts val="0"/>
              </a:spcBef>
              <a:spcAft>
                <a:spcPts val="0"/>
              </a:spcAft>
              <a:buSzPts val="6900"/>
              <a:buNone/>
              <a:defRPr sz="6900"/>
            </a:lvl7pPr>
            <a:lvl8pPr lvl="7" algn="ctr">
              <a:lnSpc>
                <a:spcPct val="100000"/>
              </a:lnSpc>
              <a:spcBef>
                <a:spcPts val="0"/>
              </a:spcBef>
              <a:spcAft>
                <a:spcPts val="0"/>
              </a:spcAft>
              <a:buSzPts val="6900"/>
              <a:buNone/>
              <a:defRPr sz="6900"/>
            </a:lvl8pPr>
            <a:lvl9pPr lvl="8" algn="ctr">
              <a:lnSpc>
                <a:spcPct val="100000"/>
              </a:lnSpc>
              <a:spcBef>
                <a:spcPts val="0"/>
              </a:spcBef>
              <a:spcAft>
                <a:spcPts val="0"/>
              </a:spcAft>
              <a:buSzPts val="6900"/>
              <a:buNone/>
              <a:defRPr sz="6900"/>
            </a:lvl9pPr>
          </a:lstStyle>
          <a:p/>
        </p:txBody>
      </p:sp>
      <p:sp>
        <p:nvSpPr>
          <p:cNvPr id="182" name="Google Shape;182;g311e7b6e11b_0_1155"/>
          <p:cNvSpPr txBox="1"/>
          <p:nvPr>
            <p:ph idx="1" type="subTitle"/>
          </p:nvPr>
        </p:nvSpPr>
        <p:spPr>
          <a:xfrm>
            <a:off x="415600" y="3778833"/>
            <a:ext cx="11360700" cy="1056900"/>
          </a:xfrm>
          <a:prstGeom prst="rect">
            <a:avLst/>
          </a:prstGeom>
          <a:noFill/>
          <a:ln>
            <a:noFill/>
          </a:ln>
        </p:spPr>
        <p:txBody>
          <a:bodyPr anchorCtr="0" anchor="t" bIns="121900" lIns="121900" spcFirstLastPara="1" rIns="121900" wrap="square" tIns="121900">
            <a:normAutofit/>
          </a:bodyPr>
          <a:lstStyle>
            <a:lvl1pPr lvl="0" algn="ctr">
              <a:lnSpc>
                <a:spcPct val="100000"/>
              </a:lnSpc>
              <a:spcBef>
                <a:spcPts val="0"/>
              </a:spcBef>
              <a:spcAft>
                <a:spcPts val="0"/>
              </a:spcAft>
              <a:buSzPts val="3700"/>
              <a:buNone/>
              <a:defRPr sz="3700"/>
            </a:lvl1pPr>
            <a:lvl2pPr lvl="1" algn="ctr">
              <a:lnSpc>
                <a:spcPct val="100000"/>
              </a:lnSpc>
              <a:spcBef>
                <a:spcPts val="0"/>
              </a:spcBef>
              <a:spcAft>
                <a:spcPts val="0"/>
              </a:spcAft>
              <a:buSzPts val="3700"/>
              <a:buNone/>
              <a:defRPr sz="3700"/>
            </a:lvl2pPr>
            <a:lvl3pPr lvl="2" algn="ctr">
              <a:lnSpc>
                <a:spcPct val="100000"/>
              </a:lnSpc>
              <a:spcBef>
                <a:spcPts val="0"/>
              </a:spcBef>
              <a:spcAft>
                <a:spcPts val="0"/>
              </a:spcAft>
              <a:buSzPts val="3700"/>
              <a:buNone/>
              <a:defRPr sz="3700"/>
            </a:lvl3pPr>
            <a:lvl4pPr lvl="3" algn="ctr">
              <a:lnSpc>
                <a:spcPct val="100000"/>
              </a:lnSpc>
              <a:spcBef>
                <a:spcPts val="0"/>
              </a:spcBef>
              <a:spcAft>
                <a:spcPts val="0"/>
              </a:spcAft>
              <a:buSzPts val="3700"/>
              <a:buNone/>
              <a:defRPr sz="3700"/>
            </a:lvl4pPr>
            <a:lvl5pPr lvl="4" algn="ctr">
              <a:lnSpc>
                <a:spcPct val="100000"/>
              </a:lnSpc>
              <a:spcBef>
                <a:spcPts val="0"/>
              </a:spcBef>
              <a:spcAft>
                <a:spcPts val="0"/>
              </a:spcAft>
              <a:buSzPts val="3700"/>
              <a:buNone/>
              <a:defRPr sz="3700"/>
            </a:lvl5pPr>
            <a:lvl6pPr lvl="5" algn="ctr">
              <a:lnSpc>
                <a:spcPct val="100000"/>
              </a:lnSpc>
              <a:spcBef>
                <a:spcPts val="0"/>
              </a:spcBef>
              <a:spcAft>
                <a:spcPts val="0"/>
              </a:spcAft>
              <a:buSzPts val="3700"/>
              <a:buNone/>
              <a:defRPr sz="3700"/>
            </a:lvl6pPr>
            <a:lvl7pPr lvl="6" algn="ctr">
              <a:lnSpc>
                <a:spcPct val="100000"/>
              </a:lnSpc>
              <a:spcBef>
                <a:spcPts val="0"/>
              </a:spcBef>
              <a:spcAft>
                <a:spcPts val="0"/>
              </a:spcAft>
              <a:buSzPts val="3700"/>
              <a:buNone/>
              <a:defRPr sz="3700"/>
            </a:lvl7pPr>
            <a:lvl8pPr lvl="7" algn="ctr">
              <a:lnSpc>
                <a:spcPct val="100000"/>
              </a:lnSpc>
              <a:spcBef>
                <a:spcPts val="0"/>
              </a:spcBef>
              <a:spcAft>
                <a:spcPts val="0"/>
              </a:spcAft>
              <a:buSzPts val="3700"/>
              <a:buNone/>
              <a:defRPr sz="3700"/>
            </a:lvl8pPr>
            <a:lvl9pPr lvl="8" algn="ctr">
              <a:lnSpc>
                <a:spcPct val="100000"/>
              </a:lnSpc>
              <a:spcBef>
                <a:spcPts val="0"/>
              </a:spcBef>
              <a:spcAft>
                <a:spcPts val="0"/>
              </a:spcAft>
              <a:buSzPts val="3700"/>
              <a:buNone/>
              <a:defRPr sz="3700"/>
            </a:lvl9pPr>
          </a:lstStyle>
          <a:p/>
        </p:txBody>
      </p:sp>
      <p:sp>
        <p:nvSpPr>
          <p:cNvPr id="183" name="Google Shape;183;g311e7b6e11b_0_1155"/>
          <p:cNvSpPr txBox="1"/>
          <p:nvPr>
            <p:ph idx="12" type="sldNum"/>
          </p:nvPr>
        </p:nvSpPr>
        <p:spPr>
          <a:xfrm>
            <a:off x="11296611" y="6217623"/>
            <a:ext cx="731700" cy="524700"/>
          </a:xfrm>
          <a:prstGeom prst="rect">
            <a:avLst/>
          </a:prstGeom>
          <a:noFill/>
          <a:ln>
            <a:noFill/>
          </a:ln>
        </p:spPr>
        <p:txBody>
          <a:bodyPr anchorCtr="0" anchor="ctr" bIns="121900" lIns="121900" spcFirstLastPara="1" rIns="121900" wrap="square" tIns="121900">
            <a:normAutofit/>
          </a:bodyPr>
          <a:lstStyle>
            <a:lvl1pPr indent="0" lvl="0" marL="0" marR="0" algn="r">
              <a:lnSpc>
                <a:spcPct val="100000"/>
              </a:lnSpc>
              <a:spcBef>
                <a:spcPts val="0"/>
              </a:spcBef>
              <a:spcAft>
                <a:spcPts val="0"/>
              </a:spcAft>
              <a:buClr>
                <a:srgbClr val="000000"/>
              </a:buClr>
              <a:buSzPts val="1300"/>
              <a:buFont typeface="Arial"/>
              <a:buNone/>
              <a:defRPr b="0" i="0" sz="1300" u="none" cap="none" strike="noStrike">
                <a:solidFill>
                  <a:schemeClr val="dk2"/>
                </a:solidFill>
                <a:latin typeface="Arial"/>
                <a:ea typeface="Arial"/>
                <a:cs typeface="Arial"/>
                <a:sym typeface="Arial"/>
              </a:defRPr>
            </a:lvl1pPr>
            <a:lvl2pPr indent="0" lvl="1" marL="0" marR="0" algn="r">
              <a:lnSpc>
                <a:spcPct val="100000"/>
              </a:lnSpc>
              <a:spcBef>
                <a:spcPts val="0"/>
              </a:spcBef>
              <a:spcAft>
                <a:spcPts val="0"/>
              </a:spcAft>
              <a:buClr>
                <a:srgbClr val="000000"/>
              </a:buClr>
              <a:buSzPts val="1300"/>
              <a:buFont typeface="Arial"/>
              <a:buNone/>
              <a:defRPr b="0" i="0" sz="1300" u="none" cap="none" strike="noStrike">
                <a:solidFill>
                  <a:schemeClr val="dk2"/>
                </a:solidFill>
                <a:latin typeface="Arial"/>
                <a:ea typeface="Arial"/>
                <a:cs typeface="Arial"/>
                <a:sym typeface="Arial"/>
              </a:defRPr>
            </a:lvl2pPr>
            <a:lvl3pPr indent="0" lvl="2" marL="0" marR="0" algn="r">
              <a:lnSpc>
                <a:spcPct val="100000"/>
              </a:lnSpc>
              <a:spcBef>
                <a:spcPts val="0"/>
              </a:spcBef>
              <a:spcAft>
                <a:spcPts val="0"/>
              </a:spcAft>
              <a:buClr>
                <a:srgbClr val="000000"/>
              </a:buClr>
              <a:buSzPts val="1300"/>
              <a:buFont typeface="Arial"/>
              <a:buNone/>
              <a:defRPr b="0" i="0" sz="1300" u="none" cap="none" strike="noStrike">
                <a:solidFill>
                  <a:schemeClr val="dk2"/>
                </a:solidFill>
                <a:latin typeface="Arial"/>
                <a:ea typeface="Arial"/>
                <a:cs typeface="Arial"/>
                <a:sym typeface="Arial"/>
              </a:defRPr>
            </a:lvl3pPr>
            <a:lvl4pPr indent="0" lvl="3" marL="0" marR="0" algn="r">
              <a:lnSpc>
                <a:spcPct val="100000"/>
              </a:lnSpc>
              <a:spcBef>
                <a:spcPts val="0"/>
              </a:spcBef>
              <a:spcAft>
                <a:spcPts val="0"/>
              </a:spcAft>
              <a:buClr>
                <a:srgbClr val="000000"/>
              </a:buClr>
              <a:buSzPts val="1300"/>
              <a:buFont typeface="Arial"/>
              <a:buNone/>
              <a:defRPr b="0" i="0" sz="1300" u="none" cap="none" strike="noStrike">
                <a:solidFill>
                  <a:schemeClr val="dk2"/>
                </a:solidFill>
                <a:latin typeface="Arial"/>
                <a:ea typeface="Arial"/>
                <a:cs typeface="Arial"/>
                <a:sym typeface="Arial"/>
              </a:defRPr>
            </a:lvl4pPr>
            <a:lvl5pPr indent="0" lvl="4" marL="0" marR="0" algn="r">
              <a:lnSpc>
                <a:spcPct val="100000"/>
              </a:lnSpc>
              <a:spcBef>
                <a:spcPts val="0"/>
              </a:spcBef>
              <a:spcAft>
                <a:spcPts val="0"/>
              </a:spcAft>
              <a:buClr>
                <a:srgbClr val="000000"/>
              </a:buClr>
              <a:buSzPts val="1300"/>
              <a:buFont typeface="Arial"/>
              <a:buNone/>
              <a:defRPr b="0" i="0" sz="1300" u="none" cap="none" strike="noStrike">
                <a:solidFill>
                  <a:schemeClr val="dk2"/>
                </a:solidFill>
                <a:latin typeface="Arial"/>
                <a:ea typeface="Arial"/>
                <a:cs typeface="Arial"/>
                <a:sym typeface="Arial"/>
              </a:defRPr>
            </a:lvl5pPr>
            <a:lvl6pPr indent="0" lvl="5" marL="0" marR="0" algn="r">
              <a:lnSpc>
                <a:spcPct val="100000"/>
              </a:lnSpc>
              <a:spcBef>
                <a:spcPts val="0"/>
              </a:spcBef>
              <a:spcAft>
                <a:spcPts val="0"/>
              </a:spcAft>
              <a:buClr>
                <a:srgbClr val="000000"/>
              </a:buClr>
              <a:buSzPts val="1300"/>
              <a:buFont typeface="Arial"/>
              <a:buNone/>
              <a:defRPr b="0" i="0" sz="1300" u="none" cap="none" strike="noStrike">
                <a:solidFill>
                  <a:schemeClr val="dk2"/>
                </a:solidFill>
                <a:latin typeface="Arial"/>
                <a:ea typeface="Arial"/>
                <a:cs typeface="Arial"/>
                <a:sym typeface="Arial"/>
              </a:defRPr>
            </a:lvl6pPr>
            <a:lvl7pPr indent="0" lvl="6" marL="0" marR="0" algn="r">
              <a:lnSpc>
                <a:spcPct val="100000"/>
              </a:lnSpc>
              <a:spcBef>
                <a:spcPts val="0"/>
              </a:spcBef>
              <a:spcAft>
                <a:spcPts val="0"/>
              </a:spcAft>
              <a:buClr>
                <a:srgbClr val="000000"/>
              </a:buClr>
              <a:buSzPts val="1300"/>
              <a:buFont typeface="Arial"/>
              <a:buNone/>
              <a:defRPr b="0" i="0" sz="1300" u="none" cap="none" strike="noStrike">
                <a:solidFill>
                  <a:schemeClr val="dk2"/>
                </a:solidFill>
                <a:latin typeface="Arial"/>
                <a:ea typeface="Arial"/>
                <a:cs typeface="Arial"/>
                <a:sym typeface="Arial"/>
              </a:defRPr>
            </a:lvl7pPr>
            <a:lvl8pPr indent="0" lvl="7" marL="0" marR="0" algn="r">
              <a:lnSpc>
                <a:spcPct val="100000"/>
              </a:lnSpc>
              <a:spcBef>
                <a:spcPts val="0"/>
              </a:spcBef>
              <a:spcAft>
                <a:spcPts val="0"/>
              </a:spcAft>
              <a:buClr>
                <a:srgbClr val="000000"/>
              </a:buClr>
              <a:buSzPts val="1300"/>
              <a:buFont typeface="Arial"/>
              <a:buNone/>
              <a:defRPr b="0" i="0" sz="1300" u="none" cap="none" strike="noStrike">
                <a:solidFill>
                  <a:schemeClr val="dk2"/>
                </a:solidFill>
                <a:latin typeface="Arial"/>
                <a:ea typeface="Arial"/>
                <a:cs typeface="Arial"/>
                <a:sym typeface="Arial"/>
              </a:defRPr>
            </a:lvl8pPr>
            <a:lvl9pPr indent="0" lvl="8" marL="0" marR="0" algn="r">
              <a:lnSpc>
                <a:spcPct val="100000"/>
              </a:lnSpc>
              <a:spcBef>
                <a:spcPts val="0"/>
              </a:spcBef>
              <a:spcAft>
                <a:spcPts val="0"/>
              </a:spcAft>
              <a:buClr>
                <a:srgbClr val="000000"/>
              </a:buClr>
              <a:buSzPts val="1300"/>
              <a:buFont typeface="Arial"/>
              <a:buNone/>
              <a:defRPr b="0" i="0" sz="1300" u="none" cap="none" strike="noStrike">
                <a:solidFill>
                  <a:schemeClr val="dk2"/>
                </a:solidFill>
                <a:latin typeface="Arial"/>
                <a:ea typeface="Arial"/>
                <a:cs typeface="Arial"/>
                <a:sym typeface="Arial"/>
              </a:defRPr>
            </a:lvl9pPr>
          </a:lstStyle>
          <a:p>
            <a:pPr indent="0" lvl="0" marL="0" rtl="0" algn="r">
              <a:spcBef>
                <a:spcPts val="0"/>
              </a:spcBef>
              <a:spcAft>
                <a:spcPts val="0"/>
              </a:spcAft>
              <a:buNone/>
            </a:pPr>
            <a:fld id="{00000000-1234-1234-1234-123412341234}" type="slidenum">
              <a:rPr lang="es-PE"/>
              <a:t>‹#›</a:t>
            </a:fld>
            <a:endParaRPr/>
          </a:p>
        </p:txBody>
      </p:sp>
    </p:spTree>
  </p:cSld>
  <p:clrMapOvr>
    <a:masterClrMapping/>
  </p:clrMapOvr>
</p:sldLayout>
</file>

<file path=ppt/slideLayouts/slideLayout2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_Content with Caption">
  <p:cSld name="1_Content with Caption">
    <p:spTree>
      <p:nvGrpSpPr>
        <p:cNvPr id="184" name="Shape 184"/>
        <p:cNvGrpSpPr/>
        <p:nvPr/>
      </p:nvGrpSpPr>
      <p:grpSpPr>
        <a:xfrm>
          <a:off x="0" y="0"/>
          <a:ext cx="0" cy="0"/>
          <a:chOff x="0" y="0"/>
          <a:chExt cx="0" cy="0"/>
        </a:xfrm>
      </p:grpSpPr>
      <p:sp>
        <p:nvSpPr>
          <p:cNvPr id="185" name="Google Shape;185;g311e7b6e11b_0_1159"/>
          <p:cNvSpPr txBox="1"/>
          <p:nvPr>
            <p:ph type="title"/>
          </p:nvPr>
        </p:nvSpPr>
        <p:spPr>
          <a:xfrm>
            <a:off x="6538051" y="965123"/>
            <a:ext cx="4769700" cy="1950900"/>
          </a:xfrm>
          <a:prstGeom prst="rect">
            <a:avLst/>
          </a:prstGeom>
          <a:noFill/>
          <a:ln>
            <a:noFill/>
          </a:ln>
        </p:spPr>
        <p:txBody>
          <a:bodyPr anchorCtr="0" anchor="b" bIns="45700" lIns="91425" spcFirstLastPara="1" rIns="91425" wrap="square" tIns="45700">
            <a:noAutofit/>
          </a:bodyPr>
          <a:lstStyle>
            <a:lvl1pPr lvl="0" algn="r">
              <a:lnSpc>
                <a:spcPct val="90000"/>
              </a:lnSpc>
              <a:spcBef>
                <a:spcPts val="0"/>
              </a:spcBef>
              <a:spcAft>
                <a:spcPts val="0"/>
              </a:spcAft>
              <a:buClr>
                <a:srgbClr val="0092DD"/>
              </a:buClr>
              <a:buSzPts val="4000"/>
              <a:buFont typeface="Arial"/>
              <a:buNone/>
              <a:defRPr sz="4000">
                <a:solidFill>
                  <a:srgbClr val="0092DD"/>
                </a:solidFill>
              </a:defRPr>
            </a:lvl1pPr>
            <a:lvl2pPr lvl="1" algn="l">
              <a:lnSpc>
                <a:spcPct val="100000"/>
              </a:lnSpc>
              <a:spcBef>
                <a:spcPts val="0"/>
              </a:spcBef>
              <a:spcAft>
                <a:spcPts val="0"/>
              </a:spcAft>
              <a:buSzPts val="1500"/>
              <a:buNone/>
              <a:defRPr sz="1900"/>
            </a:lvl2pPr>
            <a:lvl3pPr lvl="2" algn="l">
              <a:lnSpc>
                <a:spcPct val="100000"/>
              </a:lnSpc>
              <a:spcBef>
                <a:spcPts val="0"/>
              </a:spcBef>
              <a:spcAft>
                <a:spcPts val="0"/>
              </a:spcAft>
              <a:buSzPts val="1500"/>
              <a:buNone/>
              <a:defRPr sz="1900"/>
            </a:lvl3pPr>
            <a:lvl4pPr lvl="3" algn="l">
              <a:lnSpc>
                <a:spcPct val="100000"/>
              </a:lnSpc>
              <a:spcBef>
                <a:spcPts val="0"/>
              </a:spcBef>
              <a:spcAft>
                <a:spcPts val="0"/>
              </a:spcAft>
              <a:buSzPts val="1500"/>
              <a:buNone/>
              <a:defRPr sz="1900"/>
            </a:lvl4pPr>
            <a:lvl5pPr lvl="4" algn="l">
              <a:lnSpc>
                <a:spcPct val="100000"/>
              </a:lnSpc>
              <a:spcBef>
                <a:spcPts val="0"/>
              </a:spcBef>
              <a:spcAft>
                <a:spcPts val="0"/>
              </a:spcAft>
              <a:buSzPts val="1500"/>
              <a:buNone/>
              <a:defRPr sz="1900"/>
            </a:lvl5pPr>
            <a:lvl6pPr lvl="5" algn="l">
              <a:lnSpc>
                <a:spcPct val="100000"/>
              </a:lnSpc>
              <a:spcBef>
                <a:spcPts val="0"/>
              </a:spcBef>
              <a:spcAft>
                <a:spcPts val="0"/>
              </a:spcAft>
              <a:buSzPts val="1500"/>
              <a:buNone/>
              <a:defRPr sz="1900"/>
            </a:lvl6pPr>
            <a:lvl7pPr lvl="6" algn="l">
              <a:lnSpc>
                <a:spcPct val="100000"/>
              </a:lnSpc>
              <a:spcBef>
                <a:spcPts val="0"/>
              </a:spcBef>
              <a:spcAft>
                <a:spcPts val="0"/>
              </a:spcAft>
              <a:buSzPts val="1500"/>
              <a:buNone/>
              <a:defRPr sz="1900"/>
            </a:lvl7pPr>
            <a:lvl8pPr lvl="7" algn="l">
              <a:lnSpc>
                <a:spcPct val="100000"/>
              </a:lnSpc>
              <a:spcBef>
                <a:spcPts val="0"/>
              </a:spcBef>
              <a:spcAft>
                <a:spcPts val="0"/>
              </a:spcAft>
              <a:buSzPts val="1500"/>
              <a:buNone/>
              <a:defRPr sz="1900"/>
            </a:lvl8pPr>
            <a:lvl9pPr lvl="8" algn="l">
              <a:lnSpc>
                <a:spcPct val="100000"/>
              </a:lnSpc>
              <a:spcBef>
                <a:spcPts val="0"/>
              </a:spcBef>
              <a:spcAft>
                <a:spcPts val="0"/>
              </a:spcAft>
              <a:buSzPts val="1500"/>
              <a:buNone/>
              <a:defRPr sz="1900"/>
            </a:lvl9pPr>
          </a:lstStyle>
          <a:p/>
        </p:txBody>
      </p:sp>
      <p:sp>
        <p:nvSpPr>
          <p:cNvPr id="186" name="Google Shape;186;g311e7b6e11b_0_1159"/>
          <p:cNvSpPr txBox="1"/>
          <p:nvPr>
            <p:ph idx="1" type="body"/>
          </p:nvPr>
        </p:nvSpPr>
        <p:spPr>
          <a:xfrm>
            <a:off x="6504597" y="3256156"/>
            <a:ext cx="4769700" cy="2612700"/>
          </a:xfrm>
          <a:prstGeom prst="rect">
            <a:avLst/>
          </a:prstGeom>
          <a:noFill/>
          <a:ln>
            <a:noFill/>
          </a:ln>
        </p:spPr>
        <p:txBody>
          <a:bodyPr anchorCtr="0" anchor="t" bIns="45700" lIns="91425" spcFirstLastPara="1" rIns="91425" wrap="square" tIns="45700">
            <a:noAutofit/>
          </a:bodyPr>
          <a:lstStyle>
            <a:lvl1pPr indent="-228600" lvl="0" marL="457200" algn="r">
              <a:lnSpc>
                <a:spcPct val="90000"/>
              </a:lnSpc>
              <a:spcBef>
                <a:spcPts val="1100"/>
              </a:spcBef>
              <a:spcAft>
                <a:spcPts val="0"/>
              </a:spcAft>
              <a:buClr>
                <a:srgbClr val="595959"/>
              </a:buClr>
              <a:buSzPts val="1600"/>
              <a:buNone/>
              <a:defRPr sz="1600"/>
            </a:lvl1pPr>
            <a:lvl2pPr indent="-228600" lvl="1" marL="914400" algn="l">
              <a:lnSpc>
                <a:spcPct val="90000"/>
              </a:lnSpc>
              <a:spcBef>
                <a:spcPts val="500"/>
              </a:spcBef>
              <a:spcAft>
                <a:spcPts val="0"/>
              </a:spcAft>
              <a:buClr>
                <a:srgbClr val="595959"/>
              </a:buClr>
              <a:buSzPts val="1500"/>
              <a:buNone/>
              <a:defRPr sz="1500"/>
            </a:lvl2pPr>
            <a:lvl3pPr indent="-228600" lvl="2" marL="1371600" algn="l">
              <a:lnSpc>
                <a:spcPct val="90000"/>
              </a:lnSpc>
              <a:spcBef>
                <a:spcPts val="500"/>
              </a:spcBef>
              <a:spcAft>
                <a:spcPts val="0"/>
              </a:spcAft>
              <a:buClr>
                <a:srgbClr val="595959"/>
              </a:buClr>
              <a:buSzPts val="1200"/>
              <a:buNone/>
              <a:defRPr sz="1200"/>
            </a:lvl3pPr>
            <a:lvl4pPr indent="-228600" lvl="3" marL="1828800" algn="l">
              <a:lnSpc>
                <a:spcPct val="90000"/>
              </a:lnSpc>
              <a:spcBef>
                <a:spcPts val="500"/>
              </a:spcBef>
              <a:spcAft>
                <a:spcPts val="0"/>
              </a:spcAft>
              <a:buClr>
                <a:srgbClr val="595959"/>
              </a:buClr>
              <a:buSzPts val="1100"/>
              <a:buNone/>
              <a:defRPr sz="1100"/>
            </a:lvl4pPr>
            <a:lvl5pPr indent="-228600" lvl="4" marL="2286000" algn="l">
              <a:lnSpc>
                <a:spcPct val="90000"/>
              </a:lnSpc>
              <a:spcBef>
                <a:spcPts val="500"/>
              </a:spcBef>
              <a:spcAft>
                <a:spcPts val="0"/>
              </a:spcAft>
              <a:buClr>
                <a:srgbClr val="595959"/>
              </a:buClr>
              <a:buSzPts val="1100"/>
              <a:buNone/>
              <a:defRPr sz="1100"/>
            </a:lvl5pPr>
            <a:lvl6pPr indent="-228600" lvl="5" marL="2743200" algn="l">
              <a:lnSpc>
                <a:spcPct val="90000"/>
              </a:lnSpc>
              <a:spcBef>
                <a:spcPts val="500"/>
              </a:spcBef>
              <a:spcAft>
                <a:spcPts val="0"/>
              </a:spcAft>
              <a:buClr>
                <a:schemeClr val="dk1"/>
              </a:buClr>
              <a:buSzPts val="1100"/>
              <a:buNone/>
              <a:defRPr sz="1100"/>
            </a:lvl6pPr>
            <a:lvl7pPr indent="-228600" lvl="6" marL="3200400" algn="l">
              <a:lnSpc>
                <a:spcPct val="90000"/>
              </a:lnSpc>
              <a:spcBef>
                <a:spcPts val="500"/>
              </a:spcBef>
              <a:spcAft>
                <a:spcPts val="0"/>
              </a:spcAft>
              <a:buClr>
                <a:schemeClr val="dk1"/>
              </a:buClr>
              <a:buSzPts val="1100"/>
              <a:buNone/>
              <a:defRPr sz="1100"/>
            </a:lvl7pPr>
            <a:lvl8pPr indent="-228600" lvl="7" marL="3657600" algn="l">
              <a:lnSpc>
                <a:spcPct val="90000"/>
              </a:lnSpc>
              <a:spcBef>
                <a:spcPts val="500"/>
              </a:spcBef>
              <a:spcAft>
                <a:spcPts val="0"/>
              </a:spcAft>
              <a:buClr>
                <a:schemeClr val="dk1"/>
              </a:buClr>
              <a:buSzPts val="1100"/>
              <a:buNone/>
              <a:defRPr sz="1100"/>
            </a:lvl8pPr>
            <a:lvl9pPr indent="-228600" lvl="8" marL="4114800" algn="l">
              <a:lnSpc>
                <a:spcPct val="90000"/>
              </a:lnSpc>
              <a:spcBef>
                <a:spcPts val="500"/>
              </a:spcBef>
              <a:spcAft>
                <a:spcPts val="0"/>
              </a:spcAft>
              <a:buClr>
                <a:schemeClr val="dk1"/>
              </a:buClr>
              <a:buSzPts val="1100"/>
              <a:buNone/>
              <a:defRPr sz="1100"/>
            </a:lvl9pPr>
          </a:lstStyle>
          <a:p/>
        </p:txBody>
      </p:sp>
      <p:sp>
        <p:nvSpPr>
          <p:cNvPr id="187" name="Google Shape;187;g311e7b6e11b_0_1159"/>
          <p:cNvSpPr txBox="1"/>
          <p:nvPr>
            <p:ph idx="10" type="dt"/>
          </p:nvPr>
        </p:nvSpPr>
        <p:spPr>
          <a:xfrm>
            <a:off x="838200" y="6356351"/>
            <a:ext cx="2743200" cy="365100"/>
          </a:xfrm>
          <a:prstGeom prst="rect">
            <a:avLst/>
          </a:prstGeom>
          <a:noFill/>
          <a:ln>
            <a:noFill/>
          </a:ln>
        </p:spPr>
        <p:txBody>
          <a:bodyPr anchorCtr="0" anchor="ctr" bIns="45700" lIns="91425" spcFirstLastPara="1" rIns="91425" wrap="square" tIns="45700">
            <a:noAutofit/>
          </a:bodyPr>
          <a:lstStyle>
            <a:lvl1pPr lvl="0" marR="0" algn="l">
              <a:lnSpc>
                <a:spcPct val="100000"/>
              </a:lnSpc>
              <a:spcBef>
                <a:spcPts val="0"/>
              </a:spcBef>
              <a:spcAft>
                <a:spcPts val="0"/>
              </a:spcAft>
              <a:buClr>
                <a:srgbClr val="000000"/>
              </a:buClr>
              <a:buSzPts val="1500"/>
              <a:buFont typeface="Arial"/>
              <a:buNone/>
              <a:defRPr b="0" i="0" sz="1900" u="none" cap="none" strike="noStrike">
                <a:solidFill>
                  <a:srgbClr val="000000"/>
                </a:solidFill>
                <a:latin typeface="Arial"/>
                <a:ea typeface="Arial"/>
                <a:cs typeface="Arial"/>
                <a:sym typeface="Arial"/>
              </a:defRPr>
            </a:lvl1pPr>
            <a:lvl2pPr lvl="1" marR="0" algn="l">
              <a:lnSpc>
                <a:spcPct val="100000"/>
              </a:lnSpc>
              <a:spcBef>
                <a:spcPts val="0"/>
              </a:spcBef>
              <a:spcAft>
                <a:spcPts val="0"/>
              </a:spcAft>
              <a:buClr>
                <a:srgbClr val="000000"/>
              </a:buClr>
              <a:buSzPts val="1500"/>
              <a:buFont typeface="Arial"/>
              <a:buNone/>
              <a:defRPr b="0" i="0" sz="1900" u="none" cap="none" strike="noStrike">
                <a:solidFill>
                  <a:srgbClr val="000000"/>
                </a:solidFill>
                <a:latin typeface="Arial"/>
                <a:ea typeface="Arial"/>
                <a:cs typeface="Arial"/>
                <a:sym typeface="Arial"/>
              </a:defRPr>
            </a:lvl2pPr>
            <a:lvl3pPr lvl="2" marR="0" algn="l">
              <a:lnSpc>
                <a:spcPct val="100000"/>
              </a:lnSpc>
              <a:spcBef>
                <a:spcPts val="0"/>
              </a:spcBef>
              <a:spcAft>
                <a:spcPts val="0"/>
              </a:spcAft>
              <a:buClr>
                <a:srgbClr val="000000"/>
              </a:buClr>
              <a:buSzPts val="1500"/>
              <a:buFont typeface="Arial"/>
              <a:buNone/>
              <a:defRPr b="0" i="0" sz="1900" u="none" cap="none" strike="noStrike">
                <a:solidFill>
                  <a:srgbClr val="000000"/>
                </a:solidFill>
                <a:latin typeface="Arial"/>
                <a:ea typeface="Arial"/>
                <a:cs typeface="Arial"/>
                <a:sym typeface="Arial"/>
              </a:defRPr>
            </a:lvl3pPr>
            <a:lvl4pPr lvl="3" marR="0" algn="l">
              <a:lnSpc>
                <a:spcPct val="100000"/>
              </a:lnSpc>
              <a:spcBef>
                <a:spcPts val="0"/>
              </a:spcBef>
              <a:spcAft>
                <a:spcPts val="0"/>
              </a:spcAft>
              <a:buClr>
                <a:srgbClr val="000000"/>
              </a:buClr>
              <a:buSzPts val="1500"/>
              <a:buFont typeface="Arial"/>
              <a:buNone/>
              <a:defRPr b="0" i="0" sz="1900" u="none" cap="none" strike="noStrike">
                <a:solidFill>
                  <a:srgbClr val="000000"/>
                </a:solidFill>
                <a:latin typeface="Arial"/>
                <a:ea typeface="Arial"/>
                <a:cs typeface="Arial"/>
                <a:sym typeface="Arial"/>
              </a:defRPr>
            </a:lvl4pPr>
            <a:lvl5pPr lvl="4" marR="0" algn="l">
              <a:lnSpc>
                <a:spcPct val="100000"/>
              </a:lnSpc>
              <a:spcBef>
                <a:spcPts val="0"/>
              </a:spcBef>
              <a:spcAft>
                <a:spcPts val="0"/>
              </a:spcAft>
              <a:buClr>
                <a:srgbClr val="000000"/>
              </a:buClr>
              <a:buSzPts val="1500"/>
              <a:buFont typeface="Arial"/>
              <a:buNone/>
              <a:defRPr b="0" i="0" sz="1900" u="none" cap="none" strike="noStrike">
                <a:solidFill>
                  <a:srgbClr val="000000"/>
                </a:solidFill>
                <a:latin typeface="Arial"/>
                <a:ea typeface="Arial"/>
                <a:cs typeface="Arial"/>
                <a:sym typeface="Arial"/>
              </a:defRPr>
            </a:lvl5pPr>
            <a:lvl6pPr lvl="5" marR="0" algn="l">
              <a:lnSpc>
                <a:spcPct val="100000"/>
              </a:lnSpc>
              <a:spcBef>
                <a:spcPts val="0"/>
              </a:spcBef>
              <a:spcAft>
                <a:spcPts val="0"/>
              </a:spcAft>
              <a:buClr>
                <a:srgbClr val="000000"/>
              </a:buClr>
              <a:buSzPts val="1500"/>
              <a:buFont typeface="Arial"/>
              <a:buNone/>
              <a:defRPr b="0" i="0" sz="1900" u="none" cap="none" strike="noStrike">
                <a:solidFill>
                  <a:srgbClr val="000000"/>
                </a:solidFill>
                <a:latin typeface="Arial"/>
                <a:ea typeface="Arial"/>
                <a:cs typeface="Arial"/>
                <a:sym typeface="Arial"/>
              </a:defRPr>
            </a:lvl6pPr>
            <a:lvl7pPr lvl="6" marR="0" algn="l">
              <a:lnSpc>
                <a:spcPct val="100000"/>
              </a:lnSpc>
              <a:spcBef>
                <a:spcPts val="0"/>
              </a:spcBef>
              <a:spcAft>
                <a:spcPts val="0"/>
              </a:spcAft>
              <a:buClr>
                <a:srgbClr val="000000"/>
              </a:buClr>
              <a:buSzPts val="1500"/>
              <a:buFont typeface="Arial"/>
              <a:buNone/>
              <a:defRPr b="0" i="0" sz="1900" u="none" cap="none" strike="noStrike">
                <a:solidFill>
                  <a:srgbClr val="000000"/>
                </a:solidFill>
                <a:latin typeface="Arial"/>
                <a:ea typeface="Arial"/>
                <a:cs typeface="Arial"/>
                <a:sym typeface="Arial"/>
              </a:defRPr>
            </a:lvl7pPr>
            <a:lvl8pPr lvl="7" marR="0" algn="l">
              <a:lnSpc>
                <a:spcPct val="100000"/>
              </a:lnSpc>
              <a:spcBef>
                <a:spcPts val="0"/>
              </a:spcBef>
              <a:spcAft>
                <a:spcPts val="0"/>
              </a:spcAft>
              <a:buClr>
                <a:srgbClr val="000000"/>
              </a:buClr>
              <a:buSzPts val="1500"/>
              <a:buFont typeface="Arial"/>
              <a:buNone/>
              <a:defRPr b="0" i="0" sz="1900" u="none" cap="none" strike="noStrike">
                <a:solidFill>
                  <a:srgbClr val="000000"/>
                </a:solidFill>
                <a:latin typeface="Arial"/>
                <a:ea typeface="Arial"/>
                <a:cs typeface="Arial"/>
                <a:sym typeface="Arial"/>
              </a:defRPr>
            </a:lvl8pPr>
            <a:lvl9pPr lvl="8" marR="0" algn="l">
              <a:lnSpc>
                <a:spcPct val="100000"/>
              </a:lnSpc>
              <a:spcBef>
                <a:spcPts val="0"/>
              </a:spcBef>
              <a:spcAft>
                <a:spcPts val="0"/>
              </a:spcAft>
              <a:buClr>
                <a:srgbClr val="000000"/>
              </a:buClr>
              <a:buSzPts val="1500"/>
              <a:buFont typeface="Arial"/>
              <a:buNone/>
              <a:defRPr b="0" i="0" sz="1900" u="none" cap="none" strike="noStrike">
                <a:solidFill>
                  <a:srgbClr val="000000"/>
                </a:solidFill>
                <a:latin typeface="Arial"/>
                <a:ea typeface="Arial"/>
                <a:cs typeface="Arial"/>
                <a:sym typeface="Arial"/>
              </a:defRPr>
            </a:lvl9pPr>
          </a:lstStyle>
          <a:p/>
        </p:txBody>
      </p:sp>
      <p:sp>
        <p:nvSpPr>
          <p:cNvPr id="188" name="Google Shape;188;g311e7b6e11b_0_1159"/>
          <p:cNvSpPr txBox="1"/>
          <p:nvPr>
            <p:ph idx="11" type="ftr"/>
          </p:nvPr>
        </p:nvSpPr>
        <p:spPr>
          <a:xfrm>
            <a:off x="4038600" y="6356351"/>
            <a:ext cx="4114800" cy="365100"/>
          </a:xfrm>
          <a:prstGeom prst="rect">
            <a:avLst/>
          </a:prstGeom>
          <a:noFill/>
          <a:ln>
            <a:noFill/>
          </a:ln>
        </p:spPr>
        <p:txBody>
          <a:bodyPr anchorCtr="0" anchor="ctr" bIns="45700" lIns="91425" spcFirstLastPara="1" rIns="91425" wrap="square" tIns="45700">
            <a:noAutofit/>
          </a:bodyPr>
          <a:lstStyle>
            <a:lvl1pPr lvl="0" marR="0" algn="ctr">
              <a:lnSpc>
                <a:spcPct val="100000"/>
              </a:lnSpc>
              <a:spcBef>
                <a:spcPts val="0"/>
              </a:spcBef>
              <a:spcAft>
                <a:spcPts val="0"/>
              </a:spcAft>
              <a:buClr>
                <a:srgbClr val="000000"/>
              </a:buClr>
              <a:buSzPts val="1500"/>
              <a:buFont typeface="Arial"/>
              <a:buNone/>
              <a:defRPr b="0" i="0" sz="1900" u="none" cap="none" strike="noStrike">
                <a:solidFill>
                  <a:srgbClr val="000000"/>
                </a:solidFill>
                <a:latin typeface="Arial"/>
                <a:ea typeface="Arial"/>
                <a:cs typeface="Arial"/>
                <a:sym typeface="Arial"/>
              </a:defRPr>
            </a:lvl1pPr>
            <a:lvl2pPr lvl="1" marR="0" algn="l">
              <a:lnSpc>
                <a:spcPct val="100000"/>
              </a:lnSpc>
              <a:spcBef>
                <a:spcPts val="0"/>
              </a:spcBef>
              <a:spcAft>
                <a:spcPts val="0"/>
              </a:spcAft>
              <a:buClr>
                <a:srgbClr val="000000"/>
              </a:buClr>
              <a:buSzPts val="1500"/>
              <a:buFont typeface="Arial"/>
              <a:buNone/>
              <a:defRPr b="0" i="0" sz="1900" u="none" cap="none" strike="noStrike">
                <a:solidFill>
                  <a:srgbClr val="000000"/>
                </a:solidFill>
                <a:latin typeface="Arial"/>
                <a:ea typeface="Arial"/>
                <a:cs typeface="Arial"/>
                <a:sym typeface="Arial"/>
              </a:defRPr>
            </a:lvl2pPr>
            <a:lvl3pPr lvl="2" marR="0" algn="l">
              <a:lnSpc>
                <a:spcPct val="100000"/>
              </a:lnSpc>
              <a:spcBef>
                <a:spcPts val="0"/>
              </a:spcBef>
              <a:spcAft>
                <a:spcPts val="0"/>
              </a:spcAft>
              <a:buClr>
                <a:srgbClr val="000000"/>
              </a:buClr>
              <a:buSzPts val="1500"/>
              <a:buFont typeface="Arial"/>
              <a:buNone/>
              <a:defRPr b="0" i="0" sz="1900" u="none" cap="none" strike="noStrike">
                <a:solidFill>
                  <a:srgbClr val="000000"/>
                </a:solidFill>
                <a:latin typeface="Arial"/>
                <a:ea typeface="Arial"/>
                <a:cs typeface="Arial"/>
                <a:sym typeface="Arial"/>
              </a:defRPr>
            </a:lvl3pPr>
            <a:lvl4pPr lvl="3" marR="0" algn="l">
              <a:lnSpc>
                <a:spcPct val="100000"/>
              </a:lnSpc>
              <a:spcBef>
                <a:spcPts val="0"/>
              </a:spcBef>
              <a:spcAft>
                <a:spcPts val="0"/>
              </a:spcAft>
              <a:buClr>
                <a:srgbClr val="000000"/>
              </a:buClr>
              <a:buSzPts val="1500"/>
              <a:buFont typeface="Arial"/>
              <a:buNone/>
              <a:defRPr b="0" i="0" sz="1900" u="none" cap="none" strike="noStrike">
                <a:solidFill>
                  <a:srgbClr val="000000"/>
                </a:solidFill>
                <a:latin typeface="Arial"/>
                <a:ea typeface="Arial"/>
                <a:cs typeface="Arial"/>
                <a:sym typeface="Arial"/>
              </a:defRPr>
            </a:lvl4pPr>
            <a:lvl5pPr lvl="4" marR="0" algn="l">
              <a:lnSpc>
                <a:spcPct val="100000"/>
              </a:lnSpc>
              <a:spcBef>
                <a:spcPts val="0"/>
              </a:spcBef>
              <a:spcAft>
                <a:spcPts val="0"/>
              </a:spcAft>
              <a:buClr>
                <a:srgbClr val="000000"/>
              </a:buClr>
              <a:buSzPts val="1500"/>
              <a:buFont typeface="Arial"/>
              <a:buNone/>
              <a:defRPr b="0" i="0" sz="1900" u="none" cap="none" strike="noStrike">
                <a:solidFill>
                  <a:srgbClr val="000000"/>
                </a:solidFill>
                <a:latin typeface="Arial"/>
                <a:ea typeface="Arial"/>
                <a:cs typeface="Arial"/>
                <a:sym typeface="Arial"/>
              </a:defRPr>
            </a:lvl5pPr>
            <a:lvl6pPr lvl="5" marR="0" algn="l">
              <a:lnSpc>
                <a:spcPct val="100000"/>
              </a:lnSpc>
              <a:spcBef>
                <a:spcPts val="0"/>
              </a:spcBef>
              <a:spcAft>
                <a:spcPts val="0"/>
              </a:spcAft>
              <a:buClr>
                <a:srgbClr val="000000"/>
              </a:buClr>
              <a:buSzPts val="1500"/>
              <a:buFont typeface="Arial"/>
              <a:buNone/>
              <a:defRPr b="0" i="0" sz="1900" u="none" cap="none" strike="noStrike">
                <a:solidFill>
                  <a:srgbClr val="000000"/>
                </a:solidFill>
                <a:latin typeface="Arial"/>
                <a:ea typeface="Arial"/>
                <a:cs typeface="Arial"/>
                <a:sym typeface="Arial"/>
              </a:defRPr>
            </a:lvl6pPr>
            <a:lvl7pPr lvl="6" marR="0" algn="l">
              <a:lnSpc>
                <a:spcPct val="100000"/>
              </a:lnSpc>
              <a:spcBef>
                <a:spcPts val="0"/>
              </a:spcBef>
              <a:spcAft>
                <a:spcPts val="0"/>
              </a:spcAft>
              <a:buClr>
                <a:srgbClr val="000000"/>
              </a:buClr>
              <a:buSzPts val="1500"/>
              <a:buFont typeface="Arial"/>
              <a:buNone/>
              <a:defRPr b="0" i="0" sz="1900" u="none" cap="none" strike="noStrike">
                <a:solidFill>
                  <a:srgbClr val="000000"/>
                </a:solidFill>
                <a:latin typeface="Arial"/>
                <a:ea typeface="Arial"/>
                <a:cs typeface="Arial"/>
                <a:sym typeface="Arial"/>
              </a:defRPr>
            </a:lvl7pPr>
            <a:lvl8pPr lvl="7" marR="0" algn="l">
              <a:lnSpc>
                <a:spcPct val="100000"/>
              </a:lnSpc>
              <a:spcBef>
                <a:spcPts val="0"/>
              </a:spcBef>
              <a:spcAft>
                <a:spcPts val="0"/>
              </a:spcAft>
              <a:buClr>
                <a:srgbClr val="000000"/>
              </a:buClr>
              <a:buSzPts val="1500"/>
              <a:buFont typeface="Arial"/>
              <a:buNone/>
              <a:defRPr b="0" i="0" sz="1900" u="none" cap="none" strike="noStrike">
                <a:solidFill>
                  <a:srgbClr val="000000"/>
                </a:solidFill>
                <a:latin typeface="Arial"/>
                <a:ea typeface="Arial"/>
                <a:cs typeface="Arial"/>
                <a:sym typeface="Arial"/>
              </a:defRPr>
            </a:lvl8pPr>
            <a:lvl9pPr lvl="8" marR="0" algn="l">
              <a:lnSpc>
                <a:spcPct val="100000"/>
              </a:lnSpc>
              <a:spcBef>
                <a:spcPts val="0"/>
              </a:spcBef>
              <a:spcAft>
                <a:spcPts val="0"/>
              </a:spcAft>
              <a:buClr>
                <a:srgbClr val="000000"/>
              </a:buClr>
              <a:buSzPts val="1500"/>
              <a:buFont typeface="Arial"/>
              <a:buNone/>
              <a:defRPr b="0" i="0" sz="1900" u="none" cap="none" strike="noStrike">
                <a:solidFill>
                  <a:srgbClr val="000000"/>
                </a:solidFill>
                <a:latin typeface="Arial"/>
                <a:ea typeface="Arial"/>
                <a:cs typeface="Arial"/>
                <a:sym typeface="Arial"/>
              </a:defRPr>
            </a:lvl9pPr>
          </a:lstStyle>
          <a:p/>
        </p:txBody>
      </p:sp>
      <p:sp>
        <p:nvSpPr>
          <p:cNvPr id="189" name="Google Shape;189;g311e7b6e11b_0_1159"/>
          <p:cNvSpPr txBox="1"/>
          <p:nvPr>
            <p:ph idx="12" type="sldNum"/>
          </p:nvPr>
        </p:nvSpPr>
        <p:spPr>
          <a:xfrm>
            <a:off x="8610600" y="6356351"/>
            <a:ext cx="2743200" cy="365100"/>
          </a:xfrm>
          <a:prstGeom prst="rect">
            <a:avLst/>
          </a:prstGeom>
          <a:noFill/>
          <a:ln>
            <a:noFill/>
          </a:ln>
        </p:spPr>
        <p:txBody>
          <a:bodyPr anchorCtr="0" anchor="ctr" bIns="45700" lIns="91425" spcFirstLastPara="1" rIns="91425" wrap="square" tIns="45700">
            <a:noAutofit/>
          </a:bodyPr>
          <a:lstStyle>
            <a:lvl1pPr indent="0" lvl="0"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Calibri"/>
                <a:ea typeface="Calibri"/>
                <a:cs typeface="Calibri"/>
                <a:sym typeface="Calibri"/>
              </a:defRPr>
            </a:lvl1pPr>
            <a:lvl2pPr indent="0" lvl="1"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Calibri"/>
                <a:ea typeface="Calibri"/>
                <a:cs typeface="Calibri"/>
                <a:sym typeface="Calibri"/>
              </a:defRPr>
            </a:lvl2pPr>
            <a:lvl3pPr indent="0" lvl="2"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Calibri"/>
                <a:ea typeface="Calibri"/>
                <a:cs typeface="Calibri"/>
                <a:sym typeface="Calibri"/>
              </a:defRPr>
            </a:lvl3pPr>
            <a:lvl4pPr indent="0" lvl="3"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Calibri"/>
                <a:ea typeface="Calibri"/>
                <a:cs typeface="Calibri"/>
                <a:sym typeface="Calibri"/>
              </a:defRPr>
            </a:lvl4pPr>
            <a:lvl5pPr indent="0" lvl="4"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Calibri"/>
                <a:ea typeface="Calibri"/>
                <a:cs typeface="Calibri"/>
                <a:sym typeface="Calibri"/>
              </a:defRPr>
            </a:lvl5pPr>
            <a:lvl6pPr indent="0" lvl="5"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Calibri"/>
                <a:ea typeface="Calibri"/>
                <a:cs typeface="Calibri"/>
                <a:sym typeface="Calibri"/>
              </a:defRPr>
            </a:lvl6pPr>
            <a:lvl7pPr indent="0" lvl="6"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Calibri"/>
                <a:ea typeface="Calibri"/>
                <a:cs typeface="Calibri"/>
                <a:sym typeface="Calibri"/>
              </a:defRPr>
            </a:lvl7pPr>
            <a:lvl8pPr indent="0" lvl="7"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Calibri"/>
                <a:ea typeface="Calibri"/>
                <a:cs typeface="Calibri"/>
                <a:sym typeface="Calibri"/>
              </a:defRPr>
            </a:lvl8pPr>
            <a:lvl9pPr indent="0" lvl="8"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s-PE"/>
              <a:t>‹#›</a:t>
            </a:fld>
            <a:endParaRPr/>
          </a:p>
        </p:txBody>
      </p:sp>
      <p:sp>
        <p:nvSpPr>
          <p:cNvPr id="190" name="Google Shape;190;g311e7b6e11b_0_1159"/>
          <p:cNvSpPr/>
          <p:nvPr>
            <p:ph idx="2" type="pic"/>
          </p:nvPr>
        </p:nvSpPr>
        <p:spPr>
          <a:xfrm>
            <a:off x="0" y="-4763"/>
            <a:ext cx="6091200" cy="6862800"/>
          </a:xfrm>
          <a:prstGeom prst="rect">
            <a:avLst/>
          </a:prstGeom>
          <a:noFill/>
          <a:ln>
            <a:noFill/>
          </a:ln>
        </p:spPr>
      </p:sp>
    </p:spTree>
  </p:cSld>
  <p:clrMapOvr>
    <a:masterClrMapping/>
  </p:clrMapOvr>
</p:sldLayout>
</file>

<file path=ppt/slideLayouts/slideLayout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ítulo y objetos" type="obj">
  <p:cSld name="OBJECT">
    <p:spTree>
      <p:nvGrpSpPr>
        <p:cNvPr id="21" name="Shape 21"/>
        <p:cNvGrpSpPr/>
        <p:nvPr/>
      </p:nvGrpSpPr>
      <p:grpSpPr>
        <a:xfrm>
          <a:off x="0" y="0"/>
          <a:ext cx="0" cy="0"/>
          <a:chOff x="0" y="0"/>
          <a:chExt cx="0" cy="0"/>
        </a:xfrm>
      </p:grpSpPr>
      <p:sp>
        <p:nvSpPr>
          <p:cNvPr id="22" name="Google Shape;22;p5"/>
          <p:cNvSpPr txBox="1"/>
          <p:nvPr>
            <p:ph type="title"/>
          </p:nvPr>
        </p:nvSpPr>
        <p:spPr>
          <a:xfrm>
            <a:off x="838200" y="365125"/>
            <a:ext cx="10515600" cy="1325563"/>
          </a:xfrm>
          <a:prstGeom prst="rect">
            <a:avLst/>
          </a:prstGeom>
          <a:noFill/>
          <a:ln>
            <a:noFill/>
          </a:ln>
        </p:spPr>
        <p:txBody>
          <a:bodyPr anchorCtr="0" anchor="ctr" bIns="45700" lIns="91425" spcFirstLastPara="1" rIns="91425" wrap="square" tIns="45700">
            <a:normAutofit/>
          </a:bodyPr>
          <a:lstStyle>
            <a:lvl1pPr lvl="0" algn="l">
              <a:lnSpc>
                <a:spcPct val="90000"/>
              </a:lnSpc>
              <a:spcBef>
                <a:spcPts val="0"/>
              </a:spcBef>
              <a:spcAft>
                <a:spcPts val="0"/>
              </a:spcAft>
              <a:buClr>
                <a:schemeClr val="dk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23" name="Google Shape;23;p5"/>
          <p:cNvSpPr txBox="1"/>
          <p:nvPr>
            <p:ph idx="1" type="body"/>
          </p:nvPr>
        </p:nvSpPr>
        <p:spPr>
          <a:xfrm>
            <a:off x="838200" y="1825625"/>
            <a:ext cx="10515600" cy="4351338"/>
          </a:xfrm>
          <a:prstGeom prst="rect">
            <a:avLst/>
          </a:prstGeom>
          <a:noFill/>
          <a:ln>
            <a:noFill/>
          </a:ln>
        </p:spPr>
        <p:txBody>
          <a:bodyPr anchorCtr="0" anchor="t" bIns="45700" lIns="91425" spcFirstLastPara="1" rIns="91425" wrap="square" tIns="45700">
            <a:normAutofit/>
          </a:bodyPr>
          <a:lstStyle>
            <a:lvl1pPr indent="-342900" lvl="0" marL="457200" algn="l">
              <a:lnSpc>
                <a:spcPct val="90000"/>
              </a:lnSpc>
              <a:spcBef>
                <a:spcPts val="1000"/>
              </a:spcBef>
              <a:spcAft>
                <a:spcPts val="0"/>
              </a:spcAft>
              <a:buClr>
                <a:schemeClr val="dk1"/>
              </a:buClr>
              <a:buSzPts val="1800"/>
              <a:buChar char="•"/>
              <a:defRPr/>
            </a:lvl1pPr>
            <a:lvl2pPr indent="-342900" lvl="1" marL="914400" algn="l">
              <a:lnSpc>
                <a:spcPct val="90000"/>
              </a:lnSpc>
              <a:spcBef>
                <a:spcPts val="500"/>
              </a:spcBef>
              <a:spcAft>
                <a:spcPts val="0"/>
              </a:spcAft>
              <a:buClr>
                <a:schemeClr val="dk1"/>
              </a:buClr>
              <a:buSzPts val="1800"/>
              <a:buChar char="•"/>
              <a:defRPr/>
            </a:lvl2pPr>
            <a:lvl3pPr indent="-342900" lvl="2" marL="1371600" algn="l">
              <a:lnSpc>
                <a:spcPct val="90000"/>
              </a:lnSpc>
              <a:spcBef>
                <a:spcPts val="500"/>
              </a:spcBef>
              <a:spcAft>
                <a:spcPts val="0"/>
              </a:spcAft>
              <a:buClr>
                <a:schemeClr val="dk1"/>
              </a:buClr>
              <a:buSzPts val="1800"/>
              <a:buChar char="•"/>
              <a:defRPr/>
            </a:lvl3pPr>
            <a:lvl4pPr indent="-342900" lvl="3" marL="1828800" algn="l">
              <a:lnSpc>
                <a:spcPct val="90000"/>
              </a:lnSpc>
              <a:spcBef>
                <a:spcPts val="500"/>
              </a:spcBef>
              <a:spcAft>
                <a:spcPts val="0"/>
              </a:spcAft>
              <a:buClr>
                <a:schemeClr val="dk1"/>
              </a:buClr>
              <a:buSzPts val="1800"/>
              <a:buChar char="•"/>
              <a:defRPr/>
            </a:lvl4pPr>
            <a:lvl5pPr indent="-342900" lvl="4" marL="2286000" algn="l">
              <a:lnSpc>
                <a:spcPct val="9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24" name="Google Shape;24;p5"/>
          <p:cNvSpPr txBox="1"/>
          <p:nvPr>
            <p:ph idx="10" type="dt"/>
          </p:nvPr>
        </p:nvSpPr>
        <p:spPr>
          <a:xfrm>
            <a:off x="838200" y="6356350"/>
            <a:ext cx="2743200" cy="365125"/>
          </a:xfrm>
          <a:prstGeom prst="rect">
            <a:avLst/>
          </a:prstGeom>
          <a:noFill/>
          <a:ln>
            <a:noFill/>
          </a:ln>
        </p:spPr>
        <p:txBody>
          <a:bodyPr anchorCtr="0" anchor="ctr" bIns="45700" lIns="91425" spcFirstLastPara="1" rIns="91425" wrap="square" tIns="4570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25" name="Google Shape;25;p5"/>
          <p:cNvSpPr txBox="1"/>
          <p:nvPr>
            <p:ph idx="11" type="ftr"/>
          </p:nvPr>
        </p:nvSpPr>
        <p:spPr>
          <a:xfrm>
            <a:off x="4038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26" name="Google Shape;26;p5"/>
          <p:cNvSpPr txBox="1"/>
          <p:nvPr>
            <p:ph idx="12" type="sldNum"/>
          </p:nvPr>
        </p:nvSpPr>
        <p:spPr>
          <a:xfrm>
            <a:off x="8610600" y="6356350"/>
            <a:ext cx="2743200" cy="365125"/>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a:lvl1pPr>
            <a:lvl2pPr indent="0" lvl="1" marL="0" algn="r">
              <a:spcBef>
                <a:spcPts val="0"/>
              </a:spcBef>
              <a:buNone/>
              <a:defRPr/>
            </a:lvl2pPr>
            <a:lvl3pPr indent="0" lvl="2" marL="0" algn="r">
              <a:spcBef>
                <a:spcPts val="0"/>
              </a:spcBef>
              <a:buNone/>
              <a:defRPr/>
            </a:lvl3pPr>
            <a:lvl4pPr indent="0" lvl="3" marL="0" algn="r">
              <a:spcBef>
                <a:spcPts val="0"/>
              </a:spcBef>
              <a:buNone/>
              <a:defRPr/>
            </a:lvl4pPr>
            <a:lvl5pPr indent="0" lvl="4" marL="0" algn="r">
              <a:spcBef>
                <a:spcPts val="0"/>
              </a:spcBef>
              <a:buNone/>
              <a:defRPr/>
            </a:lvl5pPr>
            <a:lvl6pPr indent="0" lvl="5" marL="0" algn="r">
              <a:spcBef>
                <a:spcPts val="0"/>
              </a:spcBef>
              <a:buNone/>
              <a:defRPr/>
            </a:lvl6pPr>
            <a:lvl7pPr indent="0" lvl="6" marL="0" algn="r">
              <a:spcBef>
                <a:spcPts val="0"/>
              </a:spcBef>
              <a:buNone/>
              <a:defRPr/>
            </a:lvl7pPr>
            <a:lvl8pPr indent="0" lvl="7" marL="0" algn="r">
              <a:spcBef>
                <a:spcPts val="0"/>
              </a:spcBef>
              <a:buNone/>
              <a:defRPr/>
            </a:lvl8pPr>
            <a:lvl9pPr indent="0" lvl="8" marL="0" algn="r">
              <a:spcBef>
                <a:spcPts val="0"/>
              </a:spcBef>
              <a:buNone/>
              <a:defRPr/>
            </a:lvl9pPr>
          </a:lstStyle>
          <a:p>
            <a:pPr indent="0" lvl="0" marL="0" rtl="0" algn="r">
              <a:spcBef>
                <a:spcPts val="0"/>
              </a:spcBef>
              <a:spcAft>
                <a:spcPts val="0"/>
              </a:spcAft>
              <a:buNone/>
            </a:pPr>
            <a:fld id="{00000000-1234-1234-1234-123412341234}" type="slidenum">
              <a:rPr lang="es-PE"/>
              <a:t>‹#›</a:t>
            </a:fld>
            <a:endParaRPr/>
          </a:p>
        </p:txBody>
      </p:sp>
    </p:spTree>
  </p:cSld>
  <p:clrMapOvr>
    <a:masterClrMapping/>
  </p:clrMapOvr>
</p:sldLayout>
</file>

<file path=ppt/slideLayouts/slideLayout3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slide 2">
  <p:cSld name="TITLE_1">
    <p:spTree>
      <p:nvGrpSpPr>
        <p:cNvPr id="191" name="Shape 191"/>
        <p:cNvGrpSpPr/>
        <p:nvPr/>
      </p:nvGrpSpPr>
      <p:grpSpPr>
        <a:xfrm>
          <a:off x="0" y="0"/>
          <a:ext cx="0" cy="0"/>
          <a:chOff x="0" y="0"/>
          <a:chExt cx="0" cy="0"/>
        </a:xfrm>
      </p:grpSpPr>
      <p:sp>
        <p:nvSpPr>
          <p:cNvPr id="192" name="Google Shape;192;g311e7b6e11b_0_1166"/>
          <p:cNvSpPr txBox="1"/>
          <p:nvPr>
            <p:ph type="ctrTitle"/>
          </p:nvPr>
        </p:nvSpPr>
        <p:spPr>
          <a:xfrm>
            <a:off x="415611" y="992767"/>
            <a:ext cx="11360700" cy="2736900"/>
          </a:xfrm>
          <a:prstGeom prst="rect">
            <a:avLst/>
          </a:prstGeom>
          <a:noFill/>
          <a:ln>
            <a:noFill/>
          </a:ln>
        </p:spPr>
        <p:txBody>
          <a:bodyPr anchorCtr="0" anchor="b" bIns="121900" lIns="121900" spcFirstLastPara="1" rIns="121900" wrap="square" tIns="121900">
            <a:normAutofit/>
          </a:bodyPr>
          <a:lstStyle>
            <a:lvl1pPr lvl="0" algn="ctr">
              <a:lnSpc>
                <a:spcPct val="100000"/>
              </a:lnSpc>
              <a:spcBef>
                <a:spcPts val="0"/>
              </a:spcBef>
              <a:spcAft>
                <a:spcPts val="0"/>
              </a:spcAft>
              <a:buSzPts val="6900"/>
              <a:buNone/>
              <a:defRPr sz="6900"/>
            </a:lvl1pPr>
            <a:lvl2pPr lvl="1" algn="ctr">
              <a:lnSpc>
                <a:spcPct val="100000"/>
              </a:lnSpc>
              <a:spcBef>
                <a:spcPts val="0"/>
              </a:spcBef>
              <a:spcAft>
                <a:spcPts val="0"/>
              </a:spcAft>
              <a:buSzPts val="6900"/>
              <a:buNone/>
              <a:defRPr sz="6900"/>
            </a:lvl2pPr>
            <a:lvl3pPr lvl="2" algn="ctr">
              <a:lnSpc>
                <a:spcPct val="100000"/>
              </a:lnSpc>
              <a:spcBef>
                <a:spcPts val="0"/>
              </a:spcBef>
              <a:spcAft>
                <a:spcPts val="0"/>
              </a:spcAft>
              <a:buSzPts val="6900"/>
              <a:buNone/>
              <a:defRPr sz="6900"/>
            </a:lvl3pPr>
            <a:lvl4pPr lvl="3" algn="ctr">
              <a:lnSpc>
                <a:spcPct val="100000"/>
              </a:lnSpc>
              <a:spcBef>
                <a:spcPts val="0"/>
              </a:spcBef>
              <a:spcAft>
                <a:spcPts val="0"/>
              </a:spcAft>
              <a:buSzPts val="6900"/>
              <a:buNone/>
              <a:defRPr sz="6900"/>
            </a:lvl4pPr>
            <a:lvl5pPr lvl="4" algn="ctr">
              <a:lnSpc>
                <a:spcPct val="100000"/>
              </a:lnSpc>
              <a:spcBef>
                <a:spcPts val="0"/>
              </a:spcBef>
              <a:spcAft>
                <a:spcPts val="0"/>
              </a:spcAft>
              <a:buSzPts val="6900"/>
              <a:buNone/>
              <a:defRPr sz="6900"/>
            </a:lvl5pPr>
            <a:lvl6pPr lvl="5" algn="ctr">
              <a:lnSpc>
                <a:spcPct val="100000"/>
              </a:lnSpc>
              <a:spcBef>
                <a:spcPts val="0"/>
              </a:spcBef>
              <a:spcAft>
                <a:spcPts val="0"/>
              </a:spcAft>
              <a:buSzPts val="6900"/>
              <a:buNone/>
              <a:defRPr sz="6900"/>
            </a:lvl6pPr>
            <a:lvl7pPr lvl="6" algn="ctr">
              <a:lnSpc>
                <a:spcPct val="100000"/>
              </a:lnSpc>
              <a:spcBef>
                <a:spcPts val="0"/>
              </a:spcBef>
              <a:spcAft>
                <a:spcPts val="0"/>
              </a:spcAft>
              <a:buSzPts val="6900"/>
              <a:buNone/>
              <a:defRPr sz="6900"/>
            </a:lvl7pPr>
            <a:lvl8pPr lvl="7" algn="ctr">
              <a:lnSpc>
                <a:spcPct val="100000"/>
              </a:lnSpc>
              <a:spcBef>
                <a:spcPts val="0"/>
              </a:spcBef>
              <a:spcAft>
                <a:spcPts val="0"/>
              </a:spcAft>
              <a:buSzPts val="6900"/>
              <a:buNone/>
              <a:defRPr sz="6900"/>
            </a:lvl8pPr>
            <a:lvl9pPr lvl="8" algn="ctr">
              <a:lnSpc>
                <a:spcPct val="100000"/>
              </a:lnSpc>
              <a:spcBef>
                <a:spcPts val="0"/>
              </a:spcBef>
              <a:spcAft>
                <a:spcPts val="0"/>
              </a:spcAft>
              <a:buSzPts val="6900"/>
              <a:buNone/>
              <a:defRPr sz="6900"/>
            </a:lvl9pPr>
          </a:lstStyle>
          <a:p/>
        </p:txBody>
      </p:sp>
      <p:sp>
        <p:nvSpPr>
          <p:cNvPr id="193" name="Google Shape;193;g311e7b6e11b_0_1166"/>
          <p:cNvSpPr txBox="1"/>
          <p:nvPr>
            <p:ph idx="1" type="subTitle"/>
          </p:nvPr>
        </p:nvSpPr>
        <p:spPr>
          <a:xfrm>
            <a:off x="415600" y="3778833"/>
            <a:ext cx="11360700" cy="1056900"/>
          </a:xfrm>
          <a:prstGeom prst="rect">
            <a:avLst/>
          </a:prstGeom>
          <a:noFill/>
          <a:ln>
            <a:noFill/>
          </a:ln>
        </p:spPr>
        <p:txBody>
          <a:bodyPr anchorCtr="0" anchor="t" bIns="121900" lIns="121900" spcFirstLastPara="1" rIns="121900" wrap="square" tIns="121900">
            <a:normAutofit/>
          </a:bodyPr>
          <a:lstStyle>
            <a:lvl1pPr lvl="0" algn="ctr">
              <a:lnSpc>
                <a:spcPct val="100000"/>
              </a:lnSpc>
              <a:spcBef>
                <a:spcPts val="0"/>
              </a:spcBef>
              <a:spcAft>
                <a:spcPts val="0"/>
              </a:spcAft>
              <a:buSzPts val="3700"/>
              <a:buNone/>
              <a:defRPr sz="3700"/>
            </a:lvl1pPr>
            <a:lvl2pPr lvl="1" algn="ctr">
              <a:lnSpc>
                <a:spcPct val="100000"/>
              </a:lnSpc>
              <a:spcBef>
                <a:spcPts val="0"/>
              </a:spcBef>
              <a:spcAft>
                <a:spcPts val="0"/>
              </a:spcAft>
              <a:buSzPts val="3700"/>
              <a:buNone/>
              <a:defRPr sz="3700"/>
            </a:lvl2pPr>
            <a:lvl3pPr lvl="2" algn="ctr">
              <a:lnSpc>
                <a:spcPct val="100000"/>
              </a:lnSpc>
              <a:spcBef>
                <a:spcPts val="0"/>
              </a:spcBef>
              <a:spcAft>
                <a:spcPts val="0"/>
              </a:spcAft>
              <a:buSzPts val="3700"/>
              <a:buNone/>
              <a:defRPr sz="3700"/>
            </a:lvl3pPr>
            <a:lvl4pPr lvl="3" algn="ctr">
              <a:lnSpc>
                <a:spcPct val="100000"/>
              </a:lnSpc>
              <a:spcBef>
                <a:spcPts val="0"/>
              </a:spcBef>
              <a:spcAft>
                <a:spcPts val="0"/>
              </a:spcAft>
              <a:buSzPts val="3700"/>
              <a:buNone/>
              <a:defRPr sz="3700"/>
            </a:lvl4pPr>
            <a:lvl5pPr lvl="4" algn="ctr">
              <a:lnSpc>
                <a:spcPct val="100000"/>
              </a:lnSpc>
              <a:spcBef>
                <a:spcPts val="0"/>
              </a:spcBef>
              <a:spcAft>
                <a:spcPts val="0"/>
              </a:spcAft>
              <a:buSzPts val="3700"/>
              <a:buNone/>
              <a:defRPr sz="3700"/>
            </a:lvl5pPr>
            <a:lvl6pPr lvl="5" algn="ctr">
              <a:lnSpc>
                <a:spcPct val="100000"/>
              </a:lnSpc>
              <a:spcBef>
                <a:spcPts val="0"/>
              </a:spcBef>
              <a:spcAft>
                <a:spcPts val="0"/>
              </a:spcAft>
              <a:buSzPts val="3700"/>
              <a:buNone/>
              <a:defRPr sz="3700"/>
            </a:lvl6pPr>
            <a:lvl7pPr lvl="6" algn="ctr">
              <a:lnSpc>
                <a:spcPct val="100000"/>
              </a:lnSpc>
              <a:spcBef>
                <a:spcPts val="0"/>
              </a:spcBef>
              <a:spcAft>
                <a:spcPts val="0"/>
              </a:spcAft>
              <a:buSzPts val="3700"/>
              <a:buNone/>
              <a:defRPr sz="3700"/>
            </a:lvl7pPr>
            <a:lvl8pPr lvl="7" algn="ctr">
              <a:lnSpc>
                <a:spcPct val="100000"/>
              </a:lnSpc>
              <a:spcBef>
                <a:spcPts val="0"/>
              </a:spcBef>
              <a:spcAft>
                <a:spcPts val="0"/>
              </a:spcAft>
              <a:buSzPts val="3700"/>
              <a:buNone/>
              <a:defRPr sz="3700"/>
            </a:lvl8pPr>
            <a:lvl9pPr lvl="8" algn="ctr">
              <a:lnSpc>
                <a:spcPct val="100000"/>
              </a:lnSpc>
              <a:spcBef>
                <a:spcPts val="0"/>
              </a:spcBef>
              <a:spcAft>
                <a:spcPts val="0"/>
              </a:spcAft>
              <a:buSzPts val="3700"/>
              <a:buNone/>
              <a:defRPr sz="3700"/>
            </a:lvl9pPr>
          </a:lstStyle>
          <a:p/>
        </p:txBody>
      </p:sp>
      <p:sp>
        <p:nvSpPr>
          <p:cNvPr id="194" name="Google Shape;194;g311e7b6e11b_0_1166"/>
          <p:cNvSpPr txBox="1"/>
          <p:nvPr>
            <p:ph idx="12" type="sldNum"/>
          </p:nvPr>
        </p:nvSpPr>
        <p:spPr>
          <a:xfrm>
            <a:off x="11296611" y="6217623"/>
            <a:ext cx="731700" cy="524700"/>
          </a:xfrm>
          <a:prstGeom prst="rect">
            <a:avLst/>
          </a:prstGeom>
          <a:noFill/>
          <a:ln>
            <a:noFill/>
          </a:ln>
        </p:spPr>
        <p:txBody>
          <a:bodyPr anchorCtr="0" anchor="ctr" bIns="121900" lIns="121900" spcFirstLastPara="1" rIns="121900" wrap="square" tIns="121900">
            <a:normAutofit/>
          </a:bodyPr>
          <a:lstStyle>
            <a:lvl1pPr indent="0" lvl="0" marL="0" marR="0" algn="r">
              <a:lnSpc>
                <a:spcPct val="100000"/>
              </a:lnSpc>
              <a:spcBef>
                <a:spcPts val="0"/>
              </a:spcBef>
              <a:spcAft>
                <a:spcPts val="0"/>
              </a:spcAft>
              <a:buClr>
                <a:srgbClr val="000000"/>
              </a:buClr>
              <a:buSzPts val="1300"/>
              <a:buFont typeface="Arial"/>
              <a:buNone/>
              <a:defRPr b="0" i="0" sz="1300" u="none" cap="none" strike="noStrike">
                <a:solidFill>
                  <a:schemeClr val="dk2"/>
                </a:solidFill>
                <a:latin typeface="Arial"/>
                <a:ea typeface="Arial"/>
                <a:cs typeface="Arial"/>
                <a:sym typeface="Arial"/>
              </a:defRPr>
            </a:lvl1pPr>
            <a:lvl2pPr indent="0" lvl="1" marL="0" marR="0" algn="r">
              <a:lnSpc>
                <a:spcPct val="100000"/>
              </a:lnSpc>
              <a:spcBef>
                <a:spcPts val="0"/>
              </a:spcBef>
              <a:spcAft>
                <a:spcPts val="0"/>
              </a:spcAft>
              <a:buClr>
                <a:srgbClr val="000000"/>
              </a:buClr>
              <a:buSzPts val="1300"/>
              <a:buFont typeface="Arial"/>
              <a:buNone/>
              <a:defRPr b="0" i="0" sz="1300" u="none" cap="none" strike="noStrike">
                <a:solidFill>
                  <a:schemeClr val="dk2"/>
                </a:solidFill>
                <a:latin typeface="Arial"/>
                <a:ea typeface="Arial"/>
                <a:cs typeface="Arial"/>
                <a:sym typeface="Arial"/>
              </a:defRPr>
            </a:lvl2pPr>
            <a:lvl3pPr indent="0" lvl="2" marL="0" marR="0" algn="r">
              <a:lnSpc>
                <a:spcPct val="100000"/>
              </a:lnSpc>
              <a:spcBef>
                <a:spcPts val="0"/>
              </a:spcBef>
              <a:spcAft>
                <a:spcPts val="0"/>
              </a:spcAft>
              <a:buClr>
                <a:srgbClr val="000000"/>
              </a:buClr>
              <a:buSzPts val="1300"/>
              <a:buFont typeface="Arial"/>
              <a:buNone/>
              <a:defRPr b="0" i="0" sz="1300" u="none" cap="none" strike="noStrike">
                <a:solidFill>
                  <a:schemeClr val="dk2"/>
                </a:solidFill>
                <a:latin typeface="Arial"/>
                <a:ea typeface="Arial"/>
                <a:cs typeface="Arial"/>
                <a:sym typeface="Arial"/>
              </a:defRPr>
            </a:lvl3pPr>
            <a:lvl4pPr indent="0" lvl="3" marL="0" marR="0" algn="r">
              <a:lnSpc>
                <a:spcPct val="100000"/>
              </a:lnSpc>
              <a:spcBef>
                <a:spcPts val="0"/>
              </a:spcBef>
              <a:spcAft>
                <a:spcPts val="0"/>
              </a:spcAft>
              <a:buClr>
                <a:srgbClr val="000000"/>
              </a:buClr>
              <a:buSzPts val="1300"/>
              <a:buFont typeface="Arial"/>
              <a:buNone/>
              <a:defRPr b="0" i="0" sz="1300" u="none" cap="none" strike="noStrike">
                <a:solidFill>
                  <a:schemeClr val="dk2"/>
                </a:solidFill>
                <a:latin typeface="Arial"/>
                <a:ea typeface="Arial"/>
                <a:cs typeface="Arial"/>
                <a:sym typeface="Arial"/>
              </a:defRPr>
            </a:lvl4pPr>
            <a:lvl5pPr indent="0" lvl="4" marL="0" marR="0" algn="r">
              <a:lnSpc>
                <a:spcPct val="100000"/>
              </a:lnSpc>
              <a:spcBef>
                <a:spcPts val="0"/>
              </a:spcBef>
              <a:spcAft>
                <a:spcPts val="0"/>
              </a:spcAft>
              <a:buClr>
                <a:srgbClr val="000000"/>
              </a:buClr>
              <a:buSzPts val="1300"/>
              <a:buFont typeface="Arial"/>
              <a:buNone/>
              <a:defRPr b="0" i="0" sz="1300" u="none" cap="none" strike="noStrike">
                <a:solidFill>
                  <a:schemeClr val="dk2"/>
                </a:solidFill>
                <a:latin typeface="Arial"/>
                <a:ea typeface="Arial"/>
                <a:cs typeface="Arial"/>
                <a:sym typeface="Arial"/>
              </a:defRPr>
            </a:lvl5pPr>
            <a:lvl6pPr indent="0" lvl="5" marL="0" marR="0" algn="r">
              <a:lnSpc>
                <a:spcPct val="100000"/>
              </a:lnSpc>
              <a:spcBef>
                <a:spcPts val="0"/>
              </a:spcBef>
              <a:spcAft>
                <a:spcPts val="0"/>
              </a:spcAft>
              <a:buClr>
                <a:srgbClr val="000000"/>
              </a:buClr>
              <a:buSzPts val="1300"/>
              <a:buFont typeface="Arial"/>
              <a:buNone/>
              <a:defRPr b="0" i="0" sz="1300" u="none" cap="none" strike="noStrike">
                <a:solidFill>
                  <a:schemeClr val="dk2"/>
                </a:solidFill>
                <a:latin typeface="Arial"/>
                <a:ea typeface="Arial"/>
                <a:cs typeface="Arial"/>
                <a:sym typeface="Arial"/>
              </a:defRPr>
            </a:lvl6pPr>
            <a:lvl7pPr indent="0" lvl="6" marL="0" marR="0" algn="r">
              <a:lnSpc>
                <a:spcPct val="100000"/>
              </a:lnSpc>
              <a:spcBef>
                <a:spcPts val="0"/>
              </a:spcBef>
              <a:spcAft>
                <a:spcPts val="0"/>
              </a:spcAft>
              <a:buClr>
                <a:srgbClr val="000000"/>
              </a:buClr>
              <a:buSzPts val="1300"/>
              <a:buFont typeface="Arial"/>
              <a:buNone/>
              <a:defRPr b="0" i="0" sz="1300" u="none" cap="none" strike="noStrike">
                <a:solidFill>
                  <a:schemeClr val="dk2"/>
                </a:solidFill>
                <a:latin typeface="Arial"/>
                <a:ea typeface="Arial"/>
                <a:cs typeface="Arial"/>
                <a:sym typeface="Arial"/>
              </a:defRPr>
            </a:lvl7pPr>
            <a:lvl8pPr indent="0" lvl="7" marL="0" marR="0" algn="r">
              <a:lnSpc>
                <a:spcPct val="100000"/>
              </a:lnSpc>
              <a:spcBef>
                <a:spcPts val="0"/>
              </a:spcBef>
              <a:spcAft>
                <a:spcPts val="0"/>
              </a:spcAft>
              <a:buClr>
                <a:srgbClr val="000000"/>
              </a:buClr>
              <a:buSzPts val="1300"/>
              <a:buFont typeface="Arial"/>
              <a:buNone/>
              <a:defRPr b="0" i="0" sz="1300" u="none" cap="none" strike="noStrike">
                <a:solidFill>
                  <a:schemeClr val="dk2"/>
                </a:solidFill>
                <a:latin typeface="Arial"/>
                <a:ea typeface="Arial"/>
                <a:cs typeface="Arial"/>
                <a:sym typeface="Arial"/>
              </a:defRPr>
            </a:lvl8pPr>
            <a:lvl9pPr indent="0" lvl="8" marL="0" marR="0" algn="r">
              <a:lnSpc>
                <a:spcPct val="100000"/>
              </a:lnSpc>
              <a:spcBef>
                <a:spcPts val="0"/>
              </a:spcBef>
              <a:spcAft>
                <a:spcPts val="0"/>
              </a:spcAft>
              <a:buClr>
                <a:srgbClr val="000000"/>
              </a:buClr>
              <a:buSzPts val="1300"/>
              <a:buFont typeface="Arial"/>
              <a:buNone/>
              <a:defRPr b="0" i="0" sz="1300" u="none" cap="none" strike="noStrike">
                <a:solidFill>
                  <a:schemeClr val="dk2"/>
                </a:solidFill>
                <a:latin typeface="Arial"/>
                <a:ea typeface="Arial"/>
                <a:cs typeface="Arial"/>
                <a:sym typeface="Arial"/>
              </a:defRPr>
            </a:lvl9pPr>
          </a:lstStyle>
          <a:p>
            <a:pPr indent="0" lvl="0" marL="0" rtl="0" algn="r">
              <a:spcBef>
                <a:spcPts val="0"/>
              </a:spcBef>
              <a:spcAft>
                <a:spcPts val="0"/>
              </a:spcAft>
              <a:buNone/>
            </a:pPr>
            <a:fld id="{00000000-1234-1234-1234-123412341234}" type="slidenum">
              <a:rPr lang="es-PE"/>
              <a:t>‹#›</a:t>
            </a:fld>
            <a:endParaRPr/>
          </a:p>
        </p:txBody>
      </p:sp>
    </p:spTree>
  </p:cSld>
  <p:clrMapOvr>
    <a:masterClrMapping/>
  </p:clrMapOvr>
</p:sldLayout>
</file>

<file path=ppt/slideLayouts/slideLayout3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type="obj">
  <p:cSld name="OBJECT">
    <p:spTree>
      <p:nvGrpSpPr>
        <p:cNvPr id="201" name="Shape 201"/>
        <p:cNvGrpSpPr/>
        <p:nvPr/>
      </p:nvGrpSpPr>
      <p:grpSpPr>
        <a:xfrm>
          <a:off x="0" y="0"/>
          <a:ext cx="0" cy="0"/>
          <a:chOff x="0" y="0"/>
          <a:chExt cx="0" cy="0"/>
        </a:xfrm>
      </p:grpSpPr>
      <p:sp>
        <p:nvSpPr>
          <p:cNvPr id="202" name="Google Shape;202;g311e7b6e11b_0_1861"/>
          <p:cNvSpPr txBox="1"/>
          <p:nvPr>
            <p:ph idx="11" type="ftr"/>
          </p:nvPr>
        </p:nvSpPr>
        <p:spPr>
          <a:xfrm>
            <a:off x="4145280" y="6377940"/>
            <a:ext cx="3901500" cy="342900"/>
          </a:xfrm>
          <a:prstGeom prst="rect">
            <a:avLst/>
          </a:prstGeom>
          <a:noFill/>
          <a:ln>
            <a:noFill/>
          </a:ln>
        </p:spPr>
        <p:txBody>
          <a:bodyPr anchorCtr="0" anchor="t" bIns="0" lIns="0" spcFirstLastPara="1" rIns="0" wrap="square" tIns="0">
            <a:spAutoFit/>
          </a:bodyPr>
          <a:lstStyle>
            <a:lvl1pPr lvl="0" algn="ctr">
              <a:spcBef>
                <a:spcPts val="0"/>
              </a:spcBef>
              <a:spcAft>
                <a:spcPts val="0"/>
              </a:spcAft>
              <a:buSzPts val="1400"/>
              <a:buNone/>
              <a:defRPr>
                <a:solidFill>
                  <a:srgbClr val="888888"/>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203" name="Google Shape;203;g311e7b6e11b_0_1861"/>
          <p:cNvSpPr txBox="1"/>
          <p:nvPr>
            <p:ph idx="10" type="dt"/>
          </p:nvPr>
        </p:nvSpPr>
        <p:spPr>
          <a:xfrm>
            <a:off x="609600" y="6377940"/>
            <a:ext cx="2804100" cy="342900"/>
          </a:xfrm>
          <a:prstGeom prst="rect">
            <a:avLst/>
          </a:prstGeom>
          <a:noFill/>
          <a:ln>
            <a:noFill/>
          </a:ln>
        </p:spPr>
        <p:txBody>
          <a:bodyPr anchorCtr="0" anchor="t" bIns="0" lIns="0" spcFirstLastPara="1" rIns="0" wrap="square" tIns="0">
            <a:spAutoFit/>
          </a:bodyPr>
          <a:lstStyle>
            <a:lvl1pPr lvl="0" algn="l">
              <a:spcBef>
                <a:spcPts val="0"/>
              </a:spcBef>
              <a:spcAft>
                <a:spcPts val="0"/>
              </a:spcAft>
              <a:buSzPts val="1400"/>
              <a:buNone/>
              <a:defRPr>
                <a:solidFill>
                  <a:srgbClr val="888888"/>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204" name="Google Shape;204;g311e7b6e11b_0_1861"/>
          <p:cNvSpPr txBox="1"/>
          <p:nvPr>
            <p:ph idx="12" type="sldNum"/>
          </p:nvPr>
        </p:nvSpPr>
        <p:spPr>
          <a:xfrm>
            <a:off x="8778240" y="6377940"/>
            <a:ext cx="2804100" cy="277200"/>
          </a:xfrm>
          <a:prstGeom prst="rect">
            <a:avLst/>
          </a:prstGeom>
          <a:noFill/>
          <a:ln>
            <a:noFill/>
          </a:ln>
        </p:spPr>
        <p:txBody>
          <a:bodyPr anchorCtr="0" anchor="t" bIns="0" lIns="0" spcFirstLastPara="1" rIns="0" wrap="square" tIns="0">
            <a:spAutoFit/>
          </a:bodyPr>
          <a:lstStyle>
            <a:lvl1pPr indent="0" lvl="0" algn="r">
              <a:spcBef>
                <a:spcPts val="0"/>
              </a:spcBef>
              <a:buNone/>
              <a:defRPr>
                <a:solidFill>
                  <a:srgbClr val="888888"/>
                </a:solidFill>
              </a:defRPr>
            </a:lvl1pPr>
            <a:lvl2pPr indent="0" lvl="1" algn="r">
              <a:spcBef>
                <a:spcPts val="0"/>
              </a:spcBef>
              <a:buNone/>
              <a:defRPr>
                <a:solidFill>
                  <a:srgbClr val="888888"/>
                </a:solidFill>
              </a:defRPr>
            </a:lvl2pPr>
            <a:lvl3pPr indent="0" lvl="2" algn="r">
              <a:spcBef>
                <a:spcPts val="0"/>
              </a:spcBef>
              <a:buNone/>
              <a:defRPr>
                <a:solidFill>
                  <a:srgbClr val="888888"/>
                </a:solidFill>
              </a:defRPr>
            </a:lvl3pPr>
            <a:lvl4pPr indent="0" lvl="3" algn="r">
              <a:spcBef>
                <a:spcPts val="0"/>
              </a:spcBef>
              <a:buNone/>
              <a:defRPr>
                <a:solidFill>
                  <a:srgbClr val="888888"/>
                </a:solidFill>
              </a:defRPr>
            </a:lvl4pPr>
            <a:lvl5pPr indent="0" lvl="4" algn="r">
              <a:spcBef>
                <a:spcPts val="0"/>
              </a:spcBef>
              <a:buNone/>
              <a:defRPr>
                <a:solidFill>
                  <a:srgbClr val="888888"/>
                </a:solidFill>
              </a:defRPr>
            </a:lvl5pPr>
            <a:lvl6pPr indent="0" lvl="5" algn="r">
              <a:spcBef>
                <a:spcPts val="0"/>
              </a:spcBef>
              <a:buNone/>
              <a:defRPr>
                <a:solidFill>
                  <a:srgbClr val="888888"/>
                </a:solidFill>
              </a:defRPr>
            </a:lvl6pPr>
            <a:lvl7pPr indent="0" lvl="6" algn="r">
              <a:spcBef>
                <a:spcPts val="0"/>
              </a:spcBef>
              <a:buNone/>
              <a:defRPr>
                <a:solidFill>
                  <a:srgbClr val="888888"/>
                </a:solidFill>
              </a:defRPr>
            </a:lvl7pPr>
            <a:lvl8pPr indent="0" lvl="7" algn="r">
              <a:spcBef>
                <a:spcPts val="0"/>
              </a:spcBef>
              <a:buNone/>
              <a:defRPr>
                <a:solidFill>
                  <a:srgbClr val="888888"/>
                </a:solidFill>
              </a:defRPr>
            </a:lvl8pPr>
            <a:lvl9pPr indent="0" lvl="8" algn="r">
              <a:spcBef>
                <a:spcPts val="0"/>
              </a:spcBef>
              <a:buNone/>
              <a:defRPr>
                <a:solidFill>
                  <a:srgbClr val="888888"/>
                </a:solidFill>
              </a:defRPr>
            </a:lvl9pPr>
          </a:lstStyle>
          <a:p>
            <a:pPr indent="0" lvl="0" marL="0" rtl="0" algn="r">
              <a:spcBef>
                <a:spcPts val="0"/>
              </a:spcBef>
              <a:spcAft>
                <a:spcPts val="0"/>
              </a:spcAft>
              <a:buNone/>
            </a:pPr>
            <a:fld id="{00000000-1234-1234-1234-123412341234}" type="slidenum">
              <a:rPr lang="es-PE"/>
              <a:t>‹#›</a:t>
            </a:fld>
            <a:endParaRPr/>
          </a:p>
        </p:txBody>
      </p:sp>
    </p:spTree>
  </p:cSld>
  <p:clrMapOvr>
    <a:masterClrMapping/>
  </p:clrMapOvr>
</p:sldLayout>
</file>

<file path=ppt/slideLayouts/slideLayout3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Slide" showMasterSp="0">
  <p:cSld name="Title Slide">
    <p:bg>
      <p:bgPr>
        <a:solidFill>
          <a:schemeClr val="lt1"/>
        </a:solidFill>
      </p:bgPr>
    </p:bg>
    <p:spTree>
      <p:nvGrpSpPr>
        <p:cNvPr id="205" name="Shape 205"/>
        <p:cNvGrpSpPr/>
        <p:nvPr/>
      </p:nvGrpSpPr>
      <p:grpSpPr>
        <a:xfrm>
          <a:off x="0" y="0"/>
          <a:ext cx="0" cy="0"/>
          <a:chOff x="0" y="0"/>
          <a:chExt cx="0" cy="0"/>
        </a:xfrm>
      </p:grpSpPr>
      <p:pic>
        <p:nvPicPr>
          <p:cNvPr id="206" name="Google Shape;206;g311e7b6e11b_0_1865"/>
          <p:cNvPicPr preferRelativeResize="0"/>
          <p:nvPr/>
        </p:nvPicPr>
        <p:blipFill rotWithShape="1">
          <a:blip r:embed="rId2">
            <a:alphaModFix/>
          </a:blip>
          <a:srcRect b="0" l="0" r="0" t="0"/>
          <a:stretch/>
        </p:blipFill>
        <p:spPr>
          <a:xfrm>
            <a:off x="0" y="0"/>
            <a:ext cx="12191992" cy="6858000"/>
          </a:xfrm>
          <a:prstGeom prst="rect">
            <a:avLst/>
          </a:prstGeom>
          <a:noFill/>
          <a:ln>
            <a:noFill/>
          </a:ln>
        </p:spPr>
      </p:pic>
      <p:pic>
        <p:nvPicPr>
          <p:cNvPr id="207" name="Google Shape;207;g311e7b6e11b_0_1865"/>
          <p:cNvPicPr preferRelativeResize="0"/>
          <p:nvPr/>
        </p:nvPicPr>
        <p:blipFill rotWithShape="1">
          <a:blip r:embed="rId3">
            <a:alphaModFix/>
          </a:blip>
          <a:srcRect b="0" l="0" r="0" t="0"/>
          <a:stretch/>
        </p:blipFill>
        <p:spPr>
          <a:xfrm>
            <a:off x="0" y="63"/>
            <a:ext cx="12191999" cy="6612763"/>
          </a:xfrm>
          <a:prstGeom prst="rect">
            <a:avLst/>
          </a:prstGeom>
          <a:noFill/>
          <a:ln>
            <a:noFill/>
          </a:ln>
        </p:spPr>
      </p:pic>
      <p:sp>
        <p:nvSpPr>
          <p:cNvPr id="208" name="Google Shape;208;g311e7b6e11b_0_1865"/>
          <p:cNvSpPr/>
          <p:nvPr/>
        </p:nvSpPr>
        <p:spPr>
          <a:xfrm>
            <a:off x="5549138" y="2570226"/>
            <a:ext cx="6643370" cy="2040889"/>
          </a:xfrm>
          <a:custGeom>
            <a:rect b="b" l="l" r="r" t="t"/>
            <a:pathLst>
              <a:path extrusionOk="0" h="2040889" w="6643370">
                <a:moveTo>
                  <a:pt x="6642861" y="0"/>
                </a:moveTo>
                <a:lnTo>
                  <a:pt x="1020317" y="0"/>
                </a:lnTo>
                <a:lnTo>
                  <a:pt x="972287" y="1110"/>
                </a:lnTo>
                <a:lnTo>
                  <a:pt x="924828" y="4409"/>
                </a:lnTo>
                <a:lnTo>
                  <a:pt x="877990" y="9848"/>
                </a:lnTo>
                <a:lnTo>
                  <a:pt x="831821" y="17377"/>
                </a:lnTo>
                <a:lnTo>
                  <a:pt x="786370" y="26947"/>
                </a:lnTo>
                <a:lnTo>
                  <a:pt x="741687" y="38510"/>
                </a:lnTo>
                <a:lnTo>
                  <a:pt x="697821" y="52017"/>
                </a:lnTo>
                <a:lnTo>
                  <a:pt x="654820" y="67418"/>
                </a:lnTo>
                <a:lnTo>
                  <a:pt x="612733" y="84664"/>
                </a:lnTo>
                <a:lnTo>
                  <a:pt x="571611" y="103707"/>
                </a:lnTo>
                <a:lnTo>
                  <a:pt x="531500" y="124497"/>
                </a:lnTo>
                <a:lnTo>
                  <a:pt x="492451" y="146986"/>
                </a:lnTo>
                <a:lnTo>
                  <a:pt x="454513" y="171125"/>
                </a:lnTo>
                <a:lnTo>
                  <a:pt x="417734" y="196864"/>
                </a:lnTo>
                <a:lnTo>
                  <a:pt x="382164" y="224154"/>
                </a:lnTo>
                <a:lnTo>
                  <a:pt x="347851" y="252947"/>
                </a:lnTo>
                <a:lnTo>
                  <a:pt x="314844" y="283193"/>
                </a:lnTo>
                <a:lnTo>
                  <a:pt x="283193" y="314844"/>
                </a:lnTo>
                <a:lnTo>
                  <a:pt x="252947" y="347851"/>
                </a:lnTo>
                <a:lnTo>
                  <a:pt x="224154" y="382164"/>
                </a:lnTo>
                <a:lnTo>
                  <a:pt x="196864" y="417734"/>
                </a:lnTo>
                <a:lnTo>
                  <a:pt x="171125" y="454513"/>
                </a:lnTo>
                <a:lnTo>
                  <a:pt x="146986" y="492451"/>
                </a:lnTo>
                <a:lnTo>
                  <a:pt x="124497" y="531500"/>
                </a:lnTo>
                <a:lnTo>
                  <a:pt x="103707" y="571611"/>
                </a:lnTo>
                <a:lnTo>
                  <a:pt x="84664" y="612733"/>
                </a:lnTo>
                <a:lnTo>
                  <a:pt x="67418" y="654820"/>
                </a:lnTo>
                <a:lnTo>
                  <a:pt x="52017" y="697821"/>
                </a:lnTo>
                <a:lnTo>
                  <a:pt x="38510" y="741687"/>
                </a:lnTo>
                <a:lnTo>
                  <a:pt x="26947" y="786370"/>
                </a:lnTo>
                <a:lnTo>
                  <a:pt x="17377" y="831821"/>
                </a:lnTo>
                <a:lnTo>
                  <a:pt x="9848" y="877990"/>
                </a:lnTo>
                <a:lnTo>
                  <a:pt x="4409" y="924828"/>
                </a:lnTo>
                <a:lnTo>
                  <a:pt x="1110" y="972287"/>
                </a:lnTo>
                <a:lnTo>
                  <a:pt x="0" y="1020318"/>
                </a:lnTo>
                <a:lnTo>
                  <a:pt x="1110" y="1068337"/>
                </a:lnTo>
                <a:lnTo>
                  <a:pt x="4409" y="1115786"/>
                </a:lnTo>
                <a:lnTo>
                  <a:pt x="9848" y="1162615"/>
                </a:lnTo>
                <a:lnTo>
                  <a:pt x="17377" y="1208776"/>
                </a:lnTo>
                <a:lnTo>
                  <a:pt x="26947" y="1254218"/>
                </a:lnTo>
                <a:lnTo>
                  <a:pt x="38510" y="1298893"/>
                </a:lnTo>
                <a:lnTo>
                  <a:pt x="52017" y="1342752"/>
                </a:lnTo>
                <a:lnTo>
                  <a:pt x="67418" y="1385746"/>
                </a:lnTo>
                <a:lnTo>
                  <a:pt x="84664" y="1427827"/>
                </a:lnTo>
                <a:lnTo>
                  <a:pt x="103707" y="1468944"/>
                </a:lnTo>
                <a:lnTo>
                  <a:pt x="124497" y="1509049"/>
                </a:lnTo>
                <a:lnTo>
                  <a:pt x="146986" y="1548093"/>
                </a:lnTo>
                <a:lnTo>
                  <a:pt x="171125" y="1586027"/>
                </a:lnTo>
                <a:lnTo>
                  <a:pt x="196864" y="1622801"/>
                </a:lnTo>
                <a:lnTo>
                  <a:pt x="224154" y="1658368"/>
                </a:lnTo>
                <a:lnTo>
                  <a:pt x="252947" y="1692678"/>
                </a:lnTo>
                <a:lnTo>
                  <a:pt x="283193" y="1725681"/>
                </a:lnTo>
                <a:lnTo>
                  <a:pt x="314844" y="1757329"/>
                </a:lnTo>
                <a:lnTo>
                  <a:pt x="347851" y="1787573"/>
                </a:lnTo>
                <a:lnTo>
                  <a:pt x="382164" y="1816364"/>
                </a:lnTo>
                <a:lnTo>
                  <a:pt x="417734" y="1843652"/>
                </a:lnTo>
                <a:lnTo>
                  <a:pt x="454513" y="1869390"/>
                </a:lnTo>
                <a:lnTo>
                  <a:pt x="492451" y="1893527"/>
                </a:lnTo>
                <a:lnTo>
                  <a:pt x="531500" y="1916014"/>
                </a:lnTo>
                <a:lnTo>
                  <a:pt x="571611" y="1936804"/>
                </a:lnTo>
                <a:lnTo>
                  <a:pt x="612733" y="1955846"/>
                </a:lnTo>
                <a:lnTo>
                  <a:pt x="654820" y="1973092"/>
                </a:lnTo>
                <a:lnTo>
                  <a:pt x="697821" y="1988492"/>
                </a:lnTo>
                <a:lnTo>
                  <a:pt x="741687" y="2001998"/>
                </a:lnTo>
                <a:lnTo>
                  <a:pt x="786370" y="2013561"/>
                </a:lnTo>
                <a:lnTo>
                  <a:pt x="831821" y="2023131"/>
                </a:lnTo>
                <a:lnTo>
                  <a:pt x="877990" y="2030660"/>
                </a:lnTo>
                <a:lnTo>
                  <a:pt x="924828" y="2036099"/>
                </a:lnTo>
                <a:lnTo>
                  <a:pt x="972287" y="2039398"/>
                </a:lnTo>
                <a:lnTo>
                  <a:pt x="1020317" y="2040509"/>
                </a:lnTo>
                <a:lnTo>
                  <a:pt x="6642861" y="2040509"/>
                </a:lnTo>
                <a:lnTo>
                  <a:pt x="6642861" y="0"/>
                </a:lnTo>
                <a:close/>
              </a:path>
            </a:pathLst>
          </a:custGeom>
          <a:solidFill>
            <a:srgbClr val="FFFFFF">
              <a:alpha val="94510"/>
            </a:srgbClr>
          </a:solidFill>
          <a:ln>
            <a:noFill/>
          </a:ln>
        </p:spPr>
        <p:txBody>
          <a:bodyPr anchorCtr="0" anchor="t" bIns="0" lIns="0" spcFirstLastPara="1" rIns="0" wrap="square" tIns="0">
            <a:noAutofit/>
          </a:bodyPr>
          <a:lstStyle/>
          <a:p>
            <a:pPr indent="0" lvl="0" marL="0" rtl="0" algn="l">
              <a:spcBef>
                <a:spcPts val="0"/>
              </a:spcBef>
              <a:spcAft>
                <a:spcPts val="0"/>
              </a:spcAft>
              <a:buNone/>
            </a:pPr>
            <a:r>
              <a:t/>
            </a:r>
            <a:endParaRPr sz="1800"/>
          </a:p>
        </p:txBody>
      </p:sp>
      <p:sp>
        <p:nvSpPr>
          <p:cNvPr id="209" name="Google Shape;209;g311e7b6e11b_0_1865"/>
          <p:cNvSpPr/>
          <p:nvPr/>
        </p:nvSpPr>
        <p:spPr>
          <a:xfrm>
            <a:off x="8496427" y="4484751"/>
            <a:ext cx="3695700" cy="495935"/>
          </a:xfrm>
          <a:custGeom>
            <a:rect b="b" l="l" r="r" t="t"/>
            <a:pathLst>
              <a:path extrusionOk="0" h="495935" w="3695700">
                <a:moveTo>
                  <a:pt x="3695573" y="0"/>
                </a:moveTo>
                <a:lnTo>
                  <a:pt x="246761" y="0"/>
                </a:lnTo>
                <a:lnTo>
                  <a:pt x="197033" y="5031"/>
                </a:lnTo>
                <a:lnTo>
                  <a:pt x="150715" y="19460"/>
                </a:lnTo>
                <a:lnTo>
                  <a:pt x="108799" y="42293"/>
                </a:lnTo>
                <a:lnTo>
                  <a:pt x="72278" y="72532"/>
                </a:lnTo>
                <a:lnTo>
                  <a:pt x="42145" y="109184"/>
                </a:lnTo>
                <a:lnTo>
                  <a:pt x="19393" y="151251"/>
                </a:lnTo>
                <a:lnTo>
                  <a:pt x="5013" y="197738"/>
                </a:lnTo>
                <a:lnTo>
                  <a:pt x="0" y="247650"/>
                </a:lnTo>
                <a:lnTo>
                  <a:pt x="5013" y="297603"/>
                </a:lnTo>
                <a:lnTo>
                  <a:pt x="19393" y="344122"/>
                </a:lnTo>
                <a:lnTo>
                  <a:pt x="42145" y="386211"/>
                </a:lnTo>
                <a:lnTo>
                  <a:pt x="72278" y="422878"/>
                </a:lnTo>
                <a:lnTo>
                  <a:pt x="108799" y="453127"/>
                </a:lnTo>
                <a:lnTo>
                  <a:pt x="150715" y="475964"/>
                </a:lnTo>
                <a:lnTo>
                  <a:pt x="197033" y="490395"/>
                </a:lnTo>
                <a:lnTo>
                  <a:pt x="246761" y="495426"/>
                </a:lnTo>
                <a:lnTo>
                  <a:pt x="3695573" y="495426"/>
                </a:lnTo>
                <a:lnTo>
                  <a:pt x="3695573" y="0"/>
                </a:lnTo>
                <a:close/>
              </a:path>
            </a:pathLst>
          </a:custGeom>
          <a:solidFill>
            <a:srgbClr val="00AED6"/>
          </a:solidFill>
          <a:ln>
            <a:noFill/>
          </a:ln>
        </p:spPr>
        <p:txBody>
          <a:bodyPr anchorCtr="0" anchor="t" bIns="0" lIns="0" spcFirstLastPara="1" rIns="0" wrap="square" tIns="0">
            <a:noAutofit/>
          </a:bodyPr>
          <a:lstStyle/>
          <a:p>
            <a:pPr indent="0" lvl="0" marL="0" rtl="0" algn="l">
              <a:spcBef>
                <a:spcPts val="0"/>
              </a:spcBef>
              <a:spcAft>
                <a:spcPts val="0"/>
              </a:spcAft>
              <a:buNone/>
            </a:pPr>
            <a:r>
              <a:t/>
            </a:r>
            <a:endParaRPr sz="1800"/>
          </a:p>
        </p:txBody>
      </p:sp>
      <p:sp>
        <p:nvSpPr>
          <p:cNvPr id="210" name="Google Shape;210;g311e7b6e11b_0_1865"/>
          <p:cNvSpPr/>
          <p:nvPr/>
        </p:nvSpPr>
        <p:spPr>
          <a:xfrm>
            <a:off x="6842632" y="660908"/>
            <a:ext cx="5349875" cy="585469"/>
          </a:xfrm>
          <a:custGeom>
            <a:rect b="b" l="l" r="r" t="t"/>
            <a:pathLst>
              <a:path extrusionOk="0" h="585469" w="5349875">
                <a:moveTo>
                  <a:pt x="292735" y="0"/>
                </a:moveTo>
                <a:lnTo>
                  <a:pt x="5349367" y="0"/>
                </a:lnTo>
                <a:lnTo>
                  <a:pt x="5349367" y="585215"/>
                </a:lnTo>
                <a:lnTo>
                  <a:pt x="292735" y="585215"/>
                </a:lnTo>
                <a:lnTo>
                  <a:pt x="245252" y="581388"/>
                </a:lnTo>
                <a:lnTo>
                  <a:pt x="200208" y="570305"/>
                </a:lnTo>
                <a:lnTo>
                  <a:pt x="158207" y="552568"/>
                </a:lnTo>
                <a:lnTo>
                  <a:pt x="119850" y="528779"/>
                </a:lnTo>
                <a:lnTo>
                  <a:pt x="85740" y="499538"/>
                </a:lnTo>
                <a:lnTo>
                  <a:pt x="56481" y="465447"/>
                </a:lnTo>
                <a:lnTo>
                  <a:pt x="32674" y="427108"/>
                </a:lnTo>
                <a:lnTo>
                  <a:pt x="14924" y="385120"/>
                </a:lnTo>
                <a:lnTo>
                  <a:pt x="3831" y="340087"/>
                </a:lnTo>
                <a:lnTo>
                  <a:pt x="0" y="292607"/>
                </a:lnTo>
                <a:lnTo>
                  <a:pt x="3831" y="245159"/>
                </a:lnTo>
                <a:lnTo>
                  <a:pt x="14924" y="200143"/>
                </a:lnTo>
                <a:lnTo>
                  <a:pt x="32674" y="158163"/>
                </a:lnTo>
                <a:lnTo>
                  <a:pt x="56481" y="119822"/>
                </a:lnTo>
                <a:lnTo>
                  <a:pt x="85740" y="85724"/>
                </a:lnTo>
                <a:lnTo>
                  <a:pt x="119850" y="56473"/>
                </a:lnTo>
                <a:lnTo>
                  <a:pt x="158207" y="32671"/>
                </a:lnTo>
                <a:lnTo>
                  <a:pt x="200208" y="14923"/>
                </a:lnTo>
                <a:lnTo>
                  <a:pt x="245252" y="3831"/>
                </a:lnTo>
                <a:lnTo>
                  <a:pt x="292735" y="0"/>
                </a:lnTo>
                <a:close/>
              </a:path>
            </a:pathLst>
          </a:custGeom>
          <a:noFill/>
          <a:ln cap="flat" cmpd="sng" w="9525">
            <a:solidFill>
              <a:srgbClr val="FFFFFF"/>
            </a:solidFill>
            <a:prstDash val="solid"/>
            <a:round/>
            <a:headEnd len="sm" w="sm" type="none"/>
            <a:tailEnd len="sm" w="sm" type="none"/>
          </a:ln>
        </p:spPr>
        <p:txBody>
          <a:bodyPr anchorCtr="0" anchor="t" bIns="0" lIns="0" spcFirstLastPara="1" rIns="0" wrap="square" tIns="0">
            <a:noAutofit/>
          </a:bodyPr>
          <a:lstStyle/>
          <a:p>
            <a:pPr indent="0" lvl="0" marL="0" rtl="0" algn="l">
              <a:spcBef>
                <a:spcPts val="0"/>
              </a:spcBef>
              <a:spcAft>
                <a:spcPts val="0"/>
              </a:spcAft>
              <a:buNone/>
            </a:pPr>
            <a:r>
              <a:t/>
            </a:r>
            <a:endParaRPr sz="1800"/>
          </a:p>
        </p:txBody>
      </p:sp>
      <p:sp>
        <p:nvSpPr>
          <p:cNvPr id="211" name="Google Shape;211;g311e7b6e11b_0_1865"/>
          <p:cNvSpPr/>
          <p:nvPr/>
        </p:nvSpPr>
        <p:spPr>
          <a:xfrm>
            <a:off x="6842632" y="809244"/>
            <a:ext cx="5349875" cy="578485"/>
          </a:xfrm>
          <a:custGeom>
            <a:rect b="b" l="l" r="r" t="t"/>
            <a:pathLst>
              <a:path extrusionOk="0" h="578485" w="5349875">
                <a:moveTo>
                  <a:pt x="5349367" y="0"/>
                </a:moveTo>
                <a:lnTo>
                  <a:pt x="289051" y="0"/>
                </a:lnTo>
                <a:lnTo>
                  <a:pt x="242166" y="3786"/>
                </a:lnTo>
                <a:lnTo>
                  <a:pt x="197689" y="14749"/>
                </a:lnTo>
                <a:lnTo>
                  <a:pt x="156215" y="32290"/>
                </a:lnTo>
                <a:lnTo>
                  <a:pt x="118341" y="55814"/>
                </a:lnTo>
                <a:lnTo>
                  <a:pt x="84661" y="84724"/>
                </a:lnTo>
                <a:lnTo>
                  <a:pt x="55770" y="118423"/>
                </a:lnTo>
                <a:lnTo>
                  <a:pt x="32263" y="156315"/>
                </a:lnTo>
                <a:lnTo>
                  <a:pt x="14736" y="197803"/>
                </a:lnTo>
                <a:lnTo>
                  <a:pt x="3783" y="242289"/>
                </a:lnTo>
                <a:lnTo>
                  <a:pt x="0" y="289178"/>
                </a:lnTo>
                <a:lnTo>
                  <a:pt x="3783" y="336068"/>
                </a:lnTo>
                <a:lnTo>
                  <a:pt x="14736" y="380554"/>
                </a:lnTo>
                <a:lnTo>
                  <a:pt x="32263" y="422042"/>
                </a:lnTo>
                <a:lnTo>
                  <a:pt x="55770" y="459934"/>
                </a:lnTo>
                <a:lnTo>
                  <a:pt x="84661" y="493633"/>
                </a:lnTo>
                <a:lnTo>
                  <a:pt x="118341" y="522543"/>
                </a:lnTo>
                <a:lnTo>
                  <a:pt x="156215" y="546067"/>
                </a:lnTo>
                <a:lnTo>
                  <a:pt x="197689" y="563608"/>
                </a:lnTo>
                <a:lnTo>
                  <a:pt x="242166" y="574571"/>
                </a:lnTo>
                <a:lnTo>
                  <a:pt x="289051" y="578357"/>
                </a:lnTo>
                <a:lnTo>
                  <a:pt x="5349367" y="578357"/>
                </a:lnTo>
                <a:lnTo>
                  <a:pt x="5349367" y="0"/>
                </a:lnTo>
                <a:close/>
              </a:path>
            </a:pathLst>
          </a:custGeom>
          <a:solidFill>
            <a:srgbClr val="C4D500"/>
          </a:solidFill>
          <a:ln>
            <a:noFill/>
          </a:ln>
        </p:spPr>
        <p:txBody>
          <a:bodyPr anchorCtr="0" anchor="t" bIns="0" lIns="0" spcFirstLastPara="1" rIns="0" wrap="square" tIns="0">
            <a:noAutofit/>
          </a:bodyPr>
          <a:lstStyle/>
          <a:p>
            <a:pPr indent="0" lvl="0" marL="0" rtl="0" algn="l">
              <a:spcBef>
                <a:spcPts val="0"/>
              </a:spcBef>
              <a:spcAft>
                <a:spcPts val="0"/>
              </a:spcAft>
              <a:buNone/>
            </a:pPr>
            <a:r>
              <a:t/>
            </a:r>
            <a:endParaRPr sz="1800"/>
          </a:p>
        </p:txBody>
      </p:sp>
      <p:sp>
        <p:nvSpPr>
          <p:cNvPr id="212" name="Google Shape;212;g311e7b6e11b_0_1865"/>
          <p:cNvSpPr/>
          <p:nvPr/>
        </p:nvSpPr>
        <p:spPr>
          <a:xfrm>
            <a:off x="9762617" y="1643126"/>
            <a:ext cx="2429509" cy="467360"/>
          </a:xfrm>
          <a:custGeom>
            <a:rect b="b" l="l" r="r" t="t"/>
            <a:pathLst>
              <a:path extrusionOk="0" h="467360" w="2429509">
                <a:moveTo>
                  <a:pt x="0" y="233552"/>
                </a:moveTo>
                <a:lnTo>
                  <a:pt x="0" y="233552"/>
                </a:lnTo>
                <a:lnTo>
                  <a:pt x="0" y="233552"/>
                </a:lnTo>
                <a:close/>
              </a:path>
              <a:path extrusionOk="0" h="467360" w="2429509">
                <a:moveTo>
                  <a:pt x="272668" y="0"/>
                </a:moveTo>
                <a:lnTo>
                  <a:pt x="2429382" y="0"/>
                </a:lnTo>
                <a:lnTo>
                  <a:pt x="2429382" y="467106"/>
                </a:lnTo>
                <a:lnTo>
                  <a:pt x="272668" y="467106"/>
                </a:lnTo>
                <a:lnTo>
                  <a:pt x="217733" y="462362"/>
                </a:lnTo>
                <a:lnTo>
                  <a:pt x="166562" y="448756"/>
                </a:lnTo>
                <a:lnTo>
                  <a:pt x="120253" y="427228"/>
                </a:lnTo>
                <a:lnTo>
                  <a:pt x="79901" y="398714"/>
                </a:lnTo>
                <a:lnTo>
                  <a:pt x="46606" y="364153"/>
                </a:lnTo>
                <a:lnTo>
                  <a:pt x="21462" y="324485"/>
                </a:lnTo>
                <a:lnTo>
                  <a:pt x="0" y="233552"/>
                </a:lnTo>
                <a:lnTo>
                  <a:pt x="21462" y="142748"/>
                </a:lnTo>
                <a:lnTo>
                  <a:pt x="46606" y="103069"/>
                </a:lnTo>
                <a:lnTo>
                  <a:pt x="79901" y="68485"/>
                </a:lnTo>
                <a:lnTo>
                  <a:pt x="120253" y="39941"/>
                </a:lnTo>
                <a:lnTo>
                  <a:pt x="166562" y="18382"/>
                </a:lnTo>
                <a:lnTo>
                  <a:pt x="217733" y="4753"/>
                </a:lnTo>
                <a:lnTo>
                  <a:pt x="272668" y="0"/>
                </a:lnTo>
                <a:close/>
              </a:path>
            </a:pathLst>
          </a:custGeom>
          <a:noFill/>
          <a:ln cap="flat" cmpd="sng" w="9525">
            <a:solidFill>
              <a:srgbClr val="FFFFFF"/>
            </a:solidFill>
            <a:prstDash val="solid"/>
            <a:round/>
            <a:headEnd len="sm" w="sm" type="none"/>
            <a:tailEnd len="sm" w="sm" type="none"/>
          </a:ln>
        </p:spPr>
        <p:txBody>
          <a:bodyPr anchorCtr="0" anchor="t" bIns="0" lIns="0" spcFirstLastPara="1" rIns="0" wrap="square" tIns="0">
            <a:noAutofit/>
          </a:bodyPr>
          <a:lstStyle/>
          <a:p>
            <a:pPr indent="0" lvl="0" marL="0" rtl="0" algn="l">
              <a:spcBef>
                <a:spcPts val="0"/>
              </a:spcBef>
              <a:spcAft>
                <a:spcPts val="0"/>
              </a:spcAft>
              <a:buNone/>
            </a:pPr>
            <a:r>
              <a:t/>
            </a:r>
            <a:endParaRPr sz="1800"/>
          </a:p>
        </p:txBody>
      </p:sp>
      <p:sp>
        <p:nvSpPr>
          <p:cNvPr id="213" name="Google Shape;213;g311e7b6e11b_0_1865"/>
          <p:cNvSpPr/>
          <p:nvPr/>
        </p:nvSpPr>
        <p:spPr>
          <a:xfrm>
            <a:off x="9931018" y="1734057"/>
            <a:ext cx="2261234" cy="495935"/>
          </a:xfrm>
          <a:custGeom>
            <a:rect b="b" l="l" r="r" t="t"/>
            <a:pathLst>
              <a:path extrusionOk="0" h="495935" w="2261234">
                <a:moveTo>
                  <a:pt x="2260980" y="0"/>
                </a:moveTo>
                <a:lnTo>
                  <a:pt x="289178" y="0"/>
                </a:lnTo>
                <a:lnTo>
                  <a:pt x="239016" y="3713"/>
                </a:lnTo>
                <a:lnTo>
                  <a:pt x="191668" y="14435"/>
                </a:lnTo>
                <a:lnTo>
                  <a:pt x="147866" y="31540"/>
                </a:lnTo>
                <a:lnTo>
                  <a:pt x="108341" y="54401"/>
                </a:lnTo>
                <a:lnTo>
                  <a:pt x="73823" y="82392"/>
                </a:lnTo>
                <a:lnTo>
                  <a:pt x="45043" y="114886"/>
                </a:lnTo>
                <a:lnTo>
                  <a:pt x="22732" y="151256"/>
                </a:lnTo>
                <a:lnTo>
                  <a:pt x="0" y="247650"/>
                </a:lnTo>
                <a:lnTo>
                  <a:pt x="22732" y="344169"/>
                </a:lnTo>
                <a:lnTo>
                  <a:pt x="45043" y="380540"/>
                </a:lnTo>
                <a:lnTo>
                  <a:pt x="73823" y="413034"/>
                </a:lnTo>
                <a:lnTo>
                  <a:pt x="108341" y="441025"/>
                </a:lnTo>
                <a:lnTo>
                  <a:pt x="147866" y="463886"/>
                </a:lnTo>
                <a:lnTo>
                  <a:pt x="191668" y="480991"/>
                </a:lnTo>
                <a:lnTo>
                  <a:pt x="239016" y="491713"/>
                </a:lnTo>
                <a:lnTo>
                  <a:pt x="289178" y="495426"/>
                </a:lnTo>
                <a:lnTo>
                  <a:pt x="2260980" y="495426"/>
                </a:lnTo>
                <a:lnTo>
                  <a:pt x="2260980" y="0"/>
                </a:lnTo>
                <a:close/>
              </a:path>
            </a:pathLst>
          </a:custGeom>
          <a:solidFill>
            <a:srgbClr val="00AED6"/>
          </a:solidFill>
          <a:ln>
            <a:noFill/>
          </a:ln>
        </p:spPr>
        <p:txBody>
          <a:bodyPr anchorCtr="0" anchor="t" bIns="0" lIns="0" spcFirstLastPara="1" rIns="0" wrap="square" tIns="0">
            <a:noAutofit/>
          </a:bodyPr>
          <a:lstStyle/>
          <a:p>
            <a:pPr indent="0" lvl="0" marL="0" rtl="0" algn="l">
              <a:spcBef>
                <a:spcPts val="0"/>
              </a:spcBef>
              <a:spcAft>
                <a:spcPts val="0"/>
              </a:spcAft>
              <a:buNone/>
            </a:pPr>
            <a:r>
              <a:t/>
            </a:r>
            <a:endParaRPr sz="1800"/>
          </a:p>
        </p:txBody>
      </p:sp>
      <p:sp>
        <p:nvSpPr>
          <p:cNvPr id="214" name="Google Shape;214;g311e7b6e11b_0_1865"/>
          <p:cNvSpPr txBox="1"/>
          <p:nvPr>
            <p:ph type="ctrTitle"/>
          </p:nvPr>
        </p:nvSpPr>
        <p:spPr>
          <a:xfrm>
            <a:off x="6175628" y="2829255"/>
            <a:ext cx="4873500" cy="1002000"/>
          </a:xfrm>
          <a:prstGeom prst="rect">
            <a:avLst/>
          </a:prstGeom>
          <a:noFill/>
          <a:ln>
            <a:noFill/>
          </a:ln>
        </p:spPr>
        <p:txBody>
          <a:bodyPr anchorCtr="0" anchor="t" bIns="0" lIns="0" spcFirstLastPara="1" rIns="0" wrap="square" tIns="0">
            <a:spAutoFit/>
          </a:bodyPr>
          <a:lstStyle>
            <a:lvl1pPr lvl="0" algn="l">
              <a:spcBef>
                <a:spcPts val="0"/>
              </a:spcBef>
              <a:spcAft>
                <a:spcPts val="0"/>
              </a:spcAft>
              <a:buSzPts val="1400"/>
              <a:buNone/>
              <a:defRPr b="0" i="0" sz="1800">
                <a:solidFill>
                  <a:schemeClr val="dk1"/>
                </a:solidFill>
                <a:latin typeface="Arial"/>
                <a:ea typeface="Arial"/>
                <a:cs typeface="Arial"/>
                <a:sym typeface="Aria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215" name="Google Shape;215;g311e7b6e11b_0_1865"/>
          <p:cNvSpPr txBox="1"/>
          <p:nvPr>
            <p:ph idx="1" type="subTitle"/>
          </p:nvPr>
        </p:nvSpPr>
        <p:spPr>
          <a:xfrm>
            <a:off x="1828800" y="3840480"/>
            <a:ext cx="8534400" cy="1714500"/>
          </a:xfrm>
          <a:prstGeom prst="rect">
            <a:avLst/>
          </a:prstGeom>
          <a:noFill/>
          <a:ln>
            <a:noFill/>
          </a:ln>
        </p:spPr>
        <p:txBody>
          <a:bodyPr anchorCtr="0" anchor="t" bIns="0" lIns="0" spcFirstLastPara="1" rIns="0" wrap="square" tIns="0">
            <a:spAutoFit/>
          </a:bodyPr>
          <a:lstStyle>
            <a:lvl1pPr lvl="0" algn="l">
              <a:spcBef>
                <a:spcPts val="0"/>
              </a:spcBef>
              <a:spcAft>
                <a:spcPts val="0"/>
              </a:spcAft>
              <a:buSzPts val="1400"/>
              <a:buNone/>
              <a:defRPr b="0" i="0" sz="1800">
                <a:solidFill>
                  <a:schemeClr val="dk1"/>
                </a:solidFill>
                <a:latin typeface="Arial"/>
                <a:ea typeface="Arial"/>
                <a:cs typeface="Arial"/>
                <a:sym typeface="Arial"/>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216" name="Google Shape;216;g311e7b6e11b_0_1865"/>
          <p:cNvSpPr txBox="1"/>
          <p:nvPr>
            <p:ph idx="11" type="ftr"/>
          </p:nvPr>
        </p:nvSpPr>
        <p:spPr>
          <a:xfrm>
            <a:off x="4145280" y="6377940"/>
            <a:ext cx="3901500" cy="342900"/>
          </a:xfrm>
          <a:prstGeom prst="rect">
            <a:avLst/>
          </a:prstGeom>
          <a:noFill/>
          <a:ln>
            <a:noFill/>
          </a:ln>
        </p:spPr>
        <p:txBody>
          <a:bodyPr anchorCtr="0" anchor="t" bIns="0" lIns="0" spcFirstLastPara="1" rIns="0" wrap="square" tIns="0">
            <a:spAutoFit/>
          </a:bodyPr>
          <a:lstStyle>
            <a:lvl1pPr lvl="0" algn="ctr">
              <a:spcBef>
                <a:spcPts val="0"/>
              </a:spcBef>
              <a:spcAft>
                <a:spcPts val="0"/>
              </a:spcAft>
              <a:buSzPts val="1400"/>
              <a:buNone/>
              <a:defRPr>
                <a:solidFill>
                  <a:srgbClr val="888888"/>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217" name="Google Shape;217;g311e7b6e11b_0_1865"/>
          <p:cNvSpPr txBox="1"/>
          <p:nvPr>
            <p:ph idx="10" type="dt"/>
          </p:nvPr>
        </p:nvSpPr>
        <p:spPr>
          <a:xfrm>
            <a:off x="609600" y="6377940"/>
            <a:ext cx="2804100" cy="342900"/>
          </a:xfrm>
          <a:prstGeom prst="rect">
            <a:avLst/>
          </a:prstGeom>
          <a:noFill/>
          <a:ln>
            <a:noFill/>
          </a:ln>
        </p:spPr>
        <p:txBody>
          <a:bodyPr anchorCtr="0" anchor="t" bIns="0" lIns="0" spcFirstLastPara="1" rIns="0" wrap="square" tIns="0">
            <a:spAutoFit/>
          </a:bodyPr>
          <a:lstStyle>
            <a:lvl1pPr lvl="0" algn="l">
              <a:spcBef>
                <a:spcPts val="0"/>
              </a:spcBef>
              <a:spcAft>
                <a:spcPts val="0"/>
              </a:spcAft>
              <a:buSzPts val="1400"/>
              <a:buNone/>
              <a:defRPr>
                <a:solidFill>
                  <a:srgbClr val="888888"/>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218" name="Google Shape;218;g311e7b6e11b_0_1865"/>
          <p:cNvSpPr txBox="1"/>
          <p:nvPr>
            <p:ph idx="12" type="sldNum"/>
          </p:nvPr>
        </p:nvSpPr>
        <p:spPr>
          <a:xfrm>
            <a:off x="8778240" y="6377940"/>
            <a:ext cx="2804100" cy="277200"/>
          </a:xfrm>
          <a:prstGeom prst="rect">
            <a:avLst/>
          </a:prstGeom>
          <a:noFill/>
          <a:ln>
            <a:noFill/>
          </a:ln>
        </p:spPr>
        <p:txBody>
          <a:bodyPr anchorCtr="0" anchor="t" bIns="0" lIns="0" spcFirstLastPara="1" rIns="0" wrap="square" tIns="0">
            <a:spAutoFit/>
          </a:bodyPr>
          <a:lstStyle>
            <a:lvl1pPr indent="0" lvl="0" algn="r">
              <a:spcBef>
                <a:spcPts val="0"/>
              </a:spcBef>
              <a:buNone/>
              <a:defRPr>
                <a:solidFill>
                  <a:srgbClr val="888888"/>
                </a:solidFill>
              </a:defRPr>
            </a:lvl1pPr>
            <a:lvl2pPr indent="0" lvl="1" algn="r">
              <a:spcBef>
                <a:spcPts val="0"/>
              </a:spcBef>
              <a:buNone/>
              <a:defRPr>
                <a:solidFill>
                  <a:srgbClr val="888888"/>
                </a:solidFill>
              </a:defRPr>
            </a:lvl2pPr>
            <a:lvl3pPr indent="0" lvl="2" algn="r">
              <a:spcBef>
                <a:spcPts val="0"/>
              </a:spcBef>
              <a:buNone/>
              <a:defRPr>
                <a:solidFill>
                  <a:srgbClr val="888888"/>
                </a:solidFill>
              </a:defRPr>
            </a:lvl3pPr>
            <a:lvl4pPr indent="0" lvl="3" algn="r">
              <a:spcBef>
                <a:spcPts val="0"/>
              </a:spcBef>
              <a:buNone/>
              <a:defRPr>
                <a:solidFill>
                  <a:srgbClr val="888888"/>
                </a:solidFill>
              </a:defRPr>
            </a:lvl4pPr>
            <a:lvl5pPr indent="0" lvl="4" algn="r">
              <a:spcBef>
                <a:spcPts val="0"/>
              </a:spcBef>
              <a:buNone/>
              <a:defRPr>
                <a:solidFill>
                  <a:srgbClr val="888888"/>
                </a:solidFill>
              </a:defRPr>
            </a:lvl5pPr>
            <a:lvl6pPr indent="0" lvl="5" algn="r">
              <a:spcBef>
                <a:spcPts val="0"/>
              </a:spcBef>
              <a:buNone/>
              <a:defRPr>
                <a:solidFill>
                  <a:srgbClr val="888888"/>
                </a:solidFill>
              </a:defRPr>
            </a:lvl6pPr>
            <a:lvl7pPr indent="0" lvl="6" algn="r">
              <a:spcBef>
                <a:spcPts val="0"/>
              </a:spcBef>
              <a:buNone/>
              <a:defRPr>
                <a:solidFill>
                  <a:srgbClr val="888888"/>
                </a:solidFill>
              </a:defRPr>
            </a:lvl7pPr>
            <a:lvl8pPr indent="0" lvl="7" algn="r">
              <a:spcBef>
                <a:spcPts val="0"/>
              </a:spcBef>
              <a:buNone/>
              <a:defRPr>
                <a:solidFill>
                  <a:srgbClr val="888888"/>
                </a:solidFill>
              </a:defRPr>
            </a:lvl8pPr>
            <a:lvl9pPr indent="0" lvl="8" algn="r">
              <a:spcBef>
                <a:spcPts val="0"/>
              </a:spcBef>
              <a:buNone/>
              <a:defRPr>
                <a:solidFill>
                  <a:srgbClr val="888888"/>
                </a:solidFill>
              </a:defRPr>
            </a:lvl9pPr>
          </a:lstStyle>
          <a:p>
            <a:pPr indent="0" lvl="0" marL="0" rtl="0" algn="r">
              <a:spcBef>
                <a:spcPts val="0"/>
              </a:spcBef>
              <a:spcAft>
                <a:spcPts val="0"/>
              </a:spcAft>
              <a:buNone/>
            </a:pPr>
            <a:fld id="{00000000-1234-1234-1234-123412341234}" type="slidenum">
              <a:rPr lang="es-PE"/>
              <a:t>‹#›</a:t>
            </a:fld>
            <a:endParaRPr/>
          </a:p>
        </p:txBody>
      </p:sp>
    </p:spTree>
  </p:cSld>
  <p:clrMapOvr>
    <a:masterClrMapping/>
  </p:clrMapOvr>
</p:sldLayout>
</file>

<file path=ppt/slideLayouts/slideLayout3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Content">
  <p:cSld name="Title and Content">
    <p:spTree>
      <p:nvGrpSpPr>
        <p:cNvPr id="219" name="Shape 219"/>
        <p:cNvGrpSpPr/>
        <p:nvPr/>
      </p:nvGrpSpPr>
      <p:grpSpPr>
        <a:xfrm>
          <a:off x="0" y="0"/>
          <a:ext cx="0" cy="0"/>
          <a:chOff x="0" y="0"/>
          <a:chExt cx="0" cy="0"/>
        </a:xfrm>
      </p:grpSpPr>
      <p:sp>
        <p:nvSpPr>
          <p:cNvPr id="220" name="Google Shape;220;g311e7b6e11b_0_1879"/>
          <p:cNvSpPr txBox="1"/>
          <p:nvPr>
            <p:ph type="title"/>
          </p:nvPr>
        </p:nvSpPr>
        <p:spPr>
          <a:xfrm>
            <a:off x="7339710" y="522859"/>
            <a:ext cx="4583400" cy="574800"/>
          </a:xfrm>
          <a:prstGeom prst="rect">
            <a:avLst/>
          </a:prstGeom>
          <a:noFill/>
          <a:ln>
            <a:noFill/>
          </a:ln>
        </p:spPr>
        <p:txBody>
          <a:bodyPr anchorCtr="0" anchor="t" bIns="0" lIns="0" spcFirstLastPara="1" rIns="0" wrap="square" tIns="0">
            <a:spAutoFit/>
          </a:bodyPr>
          <a:lstStyle>
            <a:lvl1pPr lvl="0" algn="l">
              <a:spcBef>
                <a:spcPts val="0"/>
              </a:spcBef>
              <a:spcAft>
                <a:spcPts val="0"/>
              </a:spcAft>
              <a:buSzPts val="1400"/>
              <a:buNone/>
              <a:defRPr b="0" i="0" sz="1800">
                <a:solidFill>
                  <a:schemeClr val="dk1"/>
                </a:solidFill>
                <a:latin typeface="Arial"/>
                <a:ea typeface="Arial"/>
                <a:cs typeface="Arial"/>
                <a:sym typeface="Aria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221" name="Google Shape;221;g311e7b6e11b_0_1879"/>
          <p:cNvSpPr txBox="1"/>
          <p:nvPr>
            <p:ph idx="1" type="body"/>
          </p:nvPr>
        </p:nvSpPr>
        <p:spPr>
          <a:xfrm>
            <a:off x="1153464" y="2585465"/>
            <a:ext cx="5383500" cy="1637100"/>
          </a:xfrm>
          <a:prstGeom prst="rect">
            <a:avLst/>
          </a:prstGeom>
          <a:noFill/>
          <a:ln>
            <a:noFill/>
          </a:ln>
        </p:spPr>
        <p:txBody>
          <a:bodyPr anchorCtr="0" anchor="t" bIns="0" lIns="0" spcFirstLastPara="1" rIns="0" wrap="square" tIns="0">
            <a:spAutoFit/>
          </a:bodyPr>
          <a:lstStyle>
            <a:lvl1pPr indent="-228600" lvl="0" marL="457200" algn="l">
              <a:spcBef>
                <a:spcPts val="0"/>
              </a:spcBef>
              <a:spcAft>
                <a:spcPts val="0"/>
              </a:spcAft>
              <a:buSzPts val="1400"/>
              <a:buNone/>
              <a:defRPr b="0" i="0" sz="1800">
                <a:solidFill>
                  <a:schemeClr val="dk1"/>
                </a:solidFill>
                <a:latin typeface="Arial"/>
                <a:ea typeface="Arial"/>
                <a:cs typeface="Arial"/>
                <a:sym typeface="Arial"/>
              </a:defRPr>
            </a:lvl1pPr>
            <a:lvl2pPr indent="-228600" lvl="1" marL="914400" algn="l">
              <a:spcBef>
                <a:spcPts val="0"/>
              </a:spcBef>
              <a:spcAft>
                <a:spcPts val="0"/>
              </a:spcAft>
              <a:buSzPts val="1400"/>
              <a:buNone/>
              <a:defRPr/>
            </a:lvl2pPr>
            <a:lvl3pPr indent="-228600" lvl="2" marL="1371600" algn="l">
              <a:spcBef>
                <a:spcPts val="0"/>
              </a:spcBef>
              <a:spcAft>
                <a:spcPts val="0"/>
              </a:spcAft>
              <a:buSzPts val="1400"/>
              <a:buNone/>
              <a:defRPr/>
            </a:lvl3pPr>
            <a:lvl4pPr indent="-228600" lvl="3" marL="1828800" algn="l">
              <a:spcBef>
                <a:spcPts val="0"/>
              </a:spcBef>
              <a:spcAft>
                <a:spcPts val="0"/>
              </a:spcAft>
              <a:buSzPts val="1400"/>
              <a:buNone/>
              <a:defRPr/>
            </a:lvl4pPr>
            <a:lvl5pPr indent="-228600" lvl="4" marL="2286000" algn="l">
              <a:spcBef>
                <a:spcPts val="0"/>
              </a:spcBef>
              <a:spcAft>
                <a:spcPts val="0"/>
              </a:spcAft>
              <a:buSzPts val="1400"/>
              <a:buNone/>
              <a:defRPr/>
            </a:lvl5pPr>
            <a:lvl6pPr indent="-228600" lvl="5" marL="2743200" algn="l">
              <a:spcBef>
                <a:spcPts val="0"/>
              </a:spcBef>
              <a:spcAft>
                <a:spcPts val="0"/>
              </a:spcAft>
              <a:buSzPts val="1400"/>
              <a:buNone/>
              <a:defRPr/>
            </a:lvl6pPr>
            <a:lvl7pPr indent="-228600" lvl="6" marL="3200400" algn="l">
              <a:spcBef>
                <a:spcPts val="0"/>
              </a:spcBef>
              <a:spcAft>
                <a:spcPts val="0"/>
              </a:spcAft>
              <a:buSzPts val="1400"/>
              <a:buNone/>
              <a:defRPr/>
            </a:lvl7pPr>
            <a:lvl8pPr indent="-228600" lvl="7" marL="3657600" algn="l">
              <a:spcBef>
                <a:spcPts val="0"/>
              </a:spcBef>
              <a:spcAft>
                <a:spcPts val="0"/>
              </a:spcAft>
              <a:buSzPts val="1400"/>
              <a:buNone/>
              <a:defRPr/>
            </a:lvl8pPr>
            <a:lvl9pPr indent="-228600" lvl="8" marL="4114800" algn="l">
              <a:spcBef>
                <a:spcPts val="0"/>
              </a:spcBef>
              <a:spcAft>
                <a:spcPts val="0"/>
              </a:spcAft>
              <a:buSzPts val="1400"/>
              <a:buNone/>
              <a:defRPr/>
            </a:lvl9pPr>
          </a:lstStyle>
          <a:p/>
        </p:txBody>
      </p:sp>
      <p:sp>
        <p:nvSpPr>
          <p:cNvPr id="222" name="Google Shape;222;g311e7b6e11b_0_1879"/>
          <p:cNvSpPr txBox="1"/>
          <p:nvPr>
            <p:ph idx="11" type="ftr"/>
          </p:nvPr>
        </p:nvSpPr>
        <p:spPr>
          <a:xfrm>
            <a:off x="4145280" y="6377940"/>
            <a:ext cx="3901500" cy="342900"/>
          </a:xfrm>
          <a:prstGeom prst="rect">
            <a:avLst/>
          </a:prstGeom>
          <a:noFill/>
          <a:ln>
            <a:noFill/>
          </a:ln>
        </p:spPr>
        <p:txBody>
          <a:bodyPr anchorCtr="0" anchor="t" bIns="0" lIns="0" spcFirstLastPara="1" rIns="0" wrap="square" tIns="0">
            <a:spAutoFit/>
          </a:bodyPr>
          <a:lstStyle>
            <a:lvl1pPr lvl="0" algn="ctr">
              <a:spcBef>
                <a:spcPts val="0"/>
              </a:spcBef>
              <a:spcAft>
                <a:spcPts val="0"/>
              </a:spcAft>
              <a:buSzPts val="1400"/>
              <a:buNone/>
              <a:defRPr>
                <a:solidFill>
                  <a:srgbClr val="888888"/>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223" name="Google Shape;223;g311e7b6e11b_0_1879"/>
          <p:cNvSpPr txBox="1"/>
          <p:nvPr>
            <p:ph idx="10" type="dt"/>
          </p:nvPr>
        </p:nvSpPr>
        <p:spPr>
          <a:xfrm>
            <a:off x="609600" y="6377940"/>
            <a:ext cx="2804100" cy="342900"/>
          </a:xfrm>
          <a:prstGeom prst="rect">
            <a:avLst/>
          </a:prstGeom>
          <a:noFill/>
          <a:ln>
            <a:noFill/>
          </a:ln>
        </p:spPr>
        <p:txBody>
          <a:bodyPr anchorCtr="0" anchor="t" bIns="0" lIns="0" spcFirstLastPara="1" rIns="0" wrap="square" tIns="0">
            <a:spAutoFit/>
          </a:bodyPr>
          <a:lstStyle>
            <a:lvl1pPr lvl="0" algn="l">
              <a:spcBef>
                <a:spcPts val="0"/>
              </a:spcBef>
              <a:spcAft>
                <a:spcPts val="0"/>
              </a:spcAft>
              <a:buSzPts val="1400"/>
              <a:buNone/>
              <a:defRPr>
                <a:solidFill>
                  <a:srgbClr val="888888"/>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224" name="Google Shape;224;g311e7b6e11b_0_1879"/>
          <p:cNvSpPr txBox="1"/>
          <p:nvPr>
            <p:ph idx="12" type="sldNum"/>
          </p:nvPr>
        </p:nvSpPr>
        <p:spPr>
          <a:xfrm>
            <a:off x="8778240" y="6377940"/>
            <a:ext cx="2804100" cy="277200"/>
          </a:xfrm>
          <a:prstGeom prst="rect">
            <a:avLst/>
          </a:prstGeom>
          <a:noFill/>
          <a:ln>
            <a:noFill/>
          </a:ln>
        </p:spPr>
        <p:txBody>
          <a:bodyPr anchorCtr="0" anchor="t" bIns="0" lIns="0" spcFirstLastPara="1" rIns="0" wrap="square" tIns="0">
            <a:spAutoFit/>
          </a:bodyPr>
          <a:lstStyle>
            <a:lvl1pPr indent="0" lvl="0" algn="r">
              <a:spcBef>
                <a:spcPts val="0"/>
              </a:spcBef>
              <a:buNone/>
              <a:defRPr>
                <a:solidFill>
                  <a:srgbClr val="888888"/>
                </a:solidFill>
              </a:defRPr>
            </a:lvl1pPr>
            <a:lvl2pPr indent="0" lvl="1" algn="r">
              <a:spcBef>
                <a:spcPts val="0"/>
              </a:spcBef>
              <a:buNone/>
              <a:defRPr>
                <a:solidFill>
                  <a:srgbClr val="888888"/>
                </a:solidFill>
              </a:defRPr>
            </a:lvl2pPr>
            <a:lvl3pPr indent="0" lvl="2" algn="r">
              <a:spcBef>
                <a:spcPts val="0"/>
              </a:spcBef>
              <a:buNone/>
              <a:defRPr>
                <a:solidFill>
                  <a:srgbClr val="888888"/>
                </a:solidFill>
              </a:defRPr>
            </a:lvl3pPr>
            <a:lvl4pPr indent="0" lvl="3" algn="r">
              <a:spcBef>
                <a:spcPts val="0"/>
              </a:spcBef>
              <a:buNone/>
              <a:defRPr>
                <a:solidFill>
                  <a:srgbClr val="888888"/>
                </a:solidFill>
              </a:defRPr>
            </a:lvl4pPr>
            <a:lvl5pPr indent="0" lvl="4" algn="r">
              <a:spcBef>
                <a:spcPts val="0"/>
              </a:spcBef>
              <a:buNone/>
              <a:defRPr>
                <a:solidFill>
                  <a:srgbClr val="888888"/>
                </a:solidFill>
              </a:defRPr>
            </a:lvl5pPr>
            <a:lvl6pPr indent="0" lvl="5" algn="r">
              <a:spcBef>
                <a:spcPts val="0"/>
              </a:spcBef>
              <a:buNone/>
              <a:defRPr>
                <a:solidFill>
                  <a:srgbClr val="888888"/>
                </a:solidFill>
              </a:defRPr>
            </a:lvl6pPr>
            <a:lvl7pPr indent="0" lvl="6" algn="r">
              <a:spcBef>
                <a:spcPts val="0"/>
              </a:spcBef>
              <a:buNone/>
              <a:defRPr>
                <a:solidFill>
                  <a:srgbClr val="888888"/>
                </a:solidFill>
              </a:defRPr>
            </a:lvl7pPr>
            <a:lvl8pPr indent="0" lvl="7" algn="r">
              <a:spcBef>
                <a:spcPts val="0"/>
              </a:spcBef>
              <a:buNone/>
              <a:defRPr>
                <a:solidFill>
                  <a:srgbClr val="888888"/>
                </a:solidFill>
              </a:defRPr>
            </a:lvl8pPr>
            <a:lvl9pPr indent="0" lvl="8" algn="r">
              <a:spcBef>
                <a:spcPts val="0"/>
              </a:spcBef>
              <a:buNone/>
              <a:defRPr>
                <a:solidFill>
                  <a:srgbClr val="888888"/>
                </a:solidFill>
              </a:defRPr>
            </a:lvl9pPr>
          </a:lstStyle>
          <a:p>
            <a:pPr indent="0" lvl="0" marL="0" rtl="0" algn="r">
              <a:spcBef>
                <a:spcPts val="0"/>
              </a:spcBef>
              <a:spcAft>
                <a:spcPts val="0"/>
              </a:spcAft>
              <a:buNone/>
            </a:pPr>
            <a:fld id="{00000000-1234-1234-1234-123412341234}" type="slidenum">
              <a:rPr lang="es-PE"/>
              <a:t>‹#›</a:t>
            </a:fld>
            <a:endParaRPr/>
          </a:p>
        </p:txBody>
      </p:sp>
    </p:spTree>
  </p:cSld>
  <p:clrMapOvr>
    <a:masterClrMapping/>
  </p:clrMapOvr>
</p:sldLayout>
</file>

<file path=ppt/slideLayouts/slideLayout3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p:cSld name="Title Only">
    <p:spTree>
      <p:nvGrpSpPr>
        <p:cNvPr id="225" name="Shape 225"/>
        <p:cNvGrpSpPr/>
        <p:nvPr/>
      </p:nvGrpSpPr>
      <p:grpSpPr>
        <a:xfrm>
          <a:off x="0" y="0"/>
          <a:ext cx="0" cy="0"/>
          <a:chOff x="0" y="0"/>
          <a:chExt cx="0" cy="0"/>
        </a:xfrm>
      </p:grpSpPr>
      <p:sp>
        <p:nvSpPr>
          <p:cNvPr id="226" name="Google Shape;226;g311e7b6e11b_0_1885"/>
          <p:cNvSpPr txBox="1"/>
          <p:nvPr>
            <p:ph type="title"/>
          </p:nvPr>
        </p:nvSpPr>
        <p:spPr>
          <a:xfrm>
            <a:off x="7339710" y="522859"/>
            <a:ext cx="4583400" cy="574800"/>
          </a:xfrm>
          <a:prstGeom prst="rect">
            <a:avLst/>
          </a:prstGeom>
          <a:noFill/>
          <a:ln>
            <a:noFill/>
          </a:ln>
        </p:spPr>
        <p:txBody>
          <a:bodyPr anchorCtr="0" anchor="t" bIns="0" lIns="0" spcFirstLastPara="1" rIns="0" wrap="square" tIns="0">
            <a:spAutoFit/>
          </a:bodyPr>
          <a:lstStyle>
            <a:lvl1pPr lvl="0" algn="l">
              <a:spcBef>
                <a:spcPts val="0"/>
              </a:spcBef>
              <a:spcAft>
                <a:spcPts val="0"/>
              </a:spcAft>
              <a:buSzPts val="1400"/>
              <a:buNone/>
              <a:defRPr b="0" i="0" sz="1800">
                <a:solidFill>
                  <a:schemeClr val="dk1"/>
                </a:solidFill>
                <a:latin typeface="Arial"/>
                <a:ea typeface="Arial"/>
                <a:cs typeface="Arial"/>
                <a:sym typeface="Aria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227" name="Google Shape;227;g311e7b6e11b_0_1885"/>
          <p:cNvSpPr txBox="1"/>
          <p:nvPr>
            <p:ph idx="11" type="ftr"/>
          </p:nvPr>
        </p:nvSpPr>
        <p:spPr>
          <a:xfrm>
            <a:off x="4145280" y="6377940"/>
            <a:ext cx="3901500" cy="342900"/>
          </a:xfrm>
          <a:prstGeom prst="rect">
            <a:avLst/>
          </a:prstGeom>
          <a:noFill/>
          <a:ln>
            <a:noFill/>
          </a:ln>
        </p:spPr>
        <p:txBody>
          <a:bodyPr anchorCtr="0" anchor="t" bIns="0" lIns="0" spcFirstLastPara="1" rIns="0" wrap="square" tIns="0">
            <a:spAutoFit/>
          </a:bodyPr>
          <a:lstStyle>
            <a:lvl1pPr lvl="0" algn="ctr">
              <a:spcBef>
                <a:spcPts val="0"/>
              </a:spcBef>
              <a:spcAft>
                <a:spcPts val="0"/>
              </a:spcAft>
              <a:buSzPts val="1400"/>
              <a:buNone/>
              <a:defRPr>
                <a:solidFill>
                  <a:srgbClr val="888888"/>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228" name="Google Shape;228;g311e7b6e11b_0_1885"/>
          <p:cNvSpPr txBox="1"/>
          <p:nvPr>
            <p:ph idx="10" type="dt"/>
          </p:nvPr>
        </p:nvSpPr>
        <p:spPr>
          <a:xfrm>
            <a:off x="609600" y="6377940"/>
            <a:ext cx="2804100" cy="342900"/>
          </a:xfrm>
          <a:prstGeom prst="rect">
            <a:avLst/>
          </a:prstGeom>
          <a:noFill/>
          <a:ln>
            <a:noFill/>
          </a:ln>
        </p:spPr>
        <p:txBody>
          <a:bodyPr anchorCtr="0" anchor="t" bIns="0" lIns="0" spcFirstLastPara="1" rIns="0" wrap="square" tIns="0">
            <a:spAutoFit/>
          </a:bodyPr>
          <a:lstStyle>
            <a:lvl1pPr lvl="0" algn="l">
              <a:spcBef>
                <a:spcPts val="0"/>
              </a:spcBef>
              <a:spcAft>
                <a:spcPts val="0"/>
              </a:spcAft>
              <a:buSzPts val="1400"/>
              <a:buNone/>
              <a:defRPr>
                <a:solidFill>
                  <a:srgbClr val="888888"/>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229" name="Google Shape;229;g311e7b6e11b_0_1885"/>
          <p:cNvSpPr txBox="1"/>
          <p:nvPr>
            <p:ph idx="12" type="sldNum"/>
          </p:nvPr>
        </p:nvSpPr>
        <p:spPr>
          <a:xfrm>
            <a:off x="8778240" y="6377940"/>
            <a:ext cx="2804100" cy="277200"/>
          </a:xfrm>
          <a:prstGeom prst="rect">
            <a:avLst/>
          </a:prstGeom>
          <a:noFill/>
          <a:ln>
            <a:noFill/>
          </a:ln>
        </p:spPr>
        <p:txBody>
          <a:bodyPr anchorCtr="0" anchor="t" bIns="0" lIns="0" spcFirstLastPara="1" rIns="0" wrap="square" tIns="0">
            <a:spAutoFit/>
          </a:bodyPr>
          <a:lstStyle>
            <a:lvl1pPr indent="0" lvl="0" algn="r">
              <a:spcBef>
                <a:spcPts val="0"/>
              </a:spcBef>
              <a:buNone/>
              <a:defRPr>
                <a:solidFill>
                  <a:srgbClr val="888888"/>
                </a:solidFill>
              </a:defRPr>
            </a:lvl1pPr>
            <a:lvl2pPr indent="0" lvl="1" algn="r">
              <a:spcBef>
                <a:spcPts val="0"/>
              </a:spcBef>
              <a:buNone/>
              <a:defRPr>
                <a:solidFill>
                  <a:srgbClr val="888888"/>
                </a:solidFill>
              </a:defRPr>
            </a:lvl2pPr>
            <a:lvl3pPr indent="0" lvl="2" algn="r">
              <a:spcBef>
                <a:spcPts val="0"/>
              </a:spcBef>
              <a:buNone/>
              <a:defRPr>
                <a:solidFill>
                  <a:srgbClr val="888888"/>
                </a:solidFill>
              </a:defRPr>
            </a:lvl3pPr>
            <a:lvl4pPr indent="0" lvl="3" algn="r">
              <a:spcBef>
                <a:spcPts val="0"/>
              </a:spcBef>
              <a:buNone/>
              <a:defRPr>
                <a:solidFill>
                  <a:srgbClr val="888888"/>
                </a:solidFill>
              </a:defRPr>
            </a:lvl4pPr>
            <a:lvl5pPr indent="0" lvl="4" algn="r">
              <a:spcBef>
                <a:spcPts val="0"/>
              </a:spcBef>
              <a:buNone/>
              <a:defRPr>
                <a:solidFill>
                  <a:srgbClr val="888888"/>
                </a:solidFill>
              </a:defRPr>
            </a:lvl5pPr>
            <a:lvl6pPr indent="0" lvl="5" algn="r">
              <a:spcBef>
                <a:spcPts val="0"/>
              </a:spcBef>
              <a:buNone/>
              <a:defRPr>
                <a:solidFill>
                  <a:srgbClr val="888888"/>
                </a:solidFill>
              </a:defRPr>
            </a:lvl6pPr>
            <a:lvl7pPr indent="0" lvl="6" algn="r">
              <a:spcBef>
                <a:spcPts val="0"/>
              </a:spcBef>
              <a:buNone/>
              <a:defRPr>
                <a:solidFill>
                  <a:srgbClr val="888888"/>
                </a:solidFill>
              </a:defRPr>
            </a:lvl7pPr>
            <a:lvl8pPr indent="0" lvl="7" algn="r">
              <a:spcBef>
                <a:spcPts val="0"/>
              </a:spcBef>
              <a:buNone/>
              <a:defRPr>
                <a:solidFill>
                  <a:srgbClr val="888888"/>
                </a:solidFill>
              </a:defRPr>
            </a:lvl8pPr>
            <a:lvl9pPr indent="0" lvl="8" algn="r">
              <a:spcBef>
                <a:spcPts val="0"/>
              </a:spcBef>
              <a:buNone/>
              <a:defRPr>
                <a:solidFill>
                  <a:srgbClr val="888888"/>
                </a:solidFill>
              </a:defRPr>
            </a:lvl9pPr>
          </a:lstStyle>
          <a:p>
            <a:pPr indent="0" lvl="0" marL="0" rtl="0" algn="r">
              <a:spcBef>
                <a:spcPts val="0"/>
              </a:spcBef>
              <a:spcAft>
                <a:spcPts val="0"/>
              </a:spcAft>
              <a:buNone/>
            </a:pPr>
            <a:fld id="{00000000-1234-1234-1234-123412341234}" type="slidenum">
              <a:rPr lang="es-PE"/>
              <a:t>‹#›</a:t>
            </a:fld>
            <a:endParaRPr/>
          </a:p>
        </p:txBody>
      </p:sp>
    </p:spTree>
  </p:cSld>
  <p:clrMapOvr>
    <a:masterClrMapping/>
  </p:clrMapOvr>
</p:sldLayout>
</file>

<file path=ppt/slideLayouts/slideLayout3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wo Content">
  <p:cSld name="Two Content">
    <p:spTree>
      <p:nvGrpSpPr>
        <p:cNvPr id="230" name="Shape 230"/>
        <p:cNvGrpSpPr/>
        <p:nvPr/>
      </p:nvGrpSpPr>
      <p:grpSpPr>
        <a:xfrm>
          <a:off x="0" y="0"/>
          <a:ext cx="0" cy="0"/>
          <a:chOff x="0" y="0"/>
          <a:chExt cx="0" cy="0"/>
        </a:xfrm>
      </p:grpSpPr>
      <p:sp>
        <p:nvSpPr>
          <p:cNvPr id="231" name="Google Shape;231;g311e7b6e11b_0_1890"/>
          <p:cNvSpPr txBox="1"/>
          <p:nvPr>
            <p:ph type="title"/>
          </p:nvPr>
        </p:nvSpPr>
        <p:spPr>
          <a:xfrm>
            <a:off x="7339710" y="522859"/>
            <a:ext cx="4583400" cy="574800"/>
          </a:xfrm>
          <a:prstGeom prst="rect">
            <a:avLst/>
          </a:prstGeom>
          <a:noFill/>
          <a:ln>
            <a:noFill/>
          </a:ln>
        </p:spPr>
        <p:txBody>
          <a:bodyPr anchorCtr="0" anchor="t" bIns="0" lIns="0" spcFirstLastPara="1" rIns="0" wrap="square" tIns="0">
            <a:spAutoFit/>
          </a:bodyPr>
          <a:lstStyle>
            <a:lvl1pPr lvl="0" algn="l">
              <a:spcBef>
                <a:spcPts val="0"/>
              </a:spcBef>
              <a:spcAft>
                <a:spcPts val="0"/>
              </a:spcAft>
              <a:buSzPts val="1400"/>
              <a:buNone/>
              <a:defRPr b="0" i="0" sz="1800">
                <a:solidFill>
                  <a:schemeClr val="dk1"/>
                </a:solidFill>
                <a:latin typeface="Arial"/>
                <a:ea typeface="Arial"/>
                <a:cs typeface="Arial"/>
                <a:sym typeface="Aria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232" name="Google Shape;232;g311e7b6e11b_0_1890"/>
          <p:cNvSpPr txBox="1"/>
          <p:nvPr>
            <p:ph idx="1" type="body"/>
          </p:nvPr>
        </p:nvSpPr>
        <p:spPr>
          <a:xfrm>
            <a:off x="609600" y="1577340"/>
            <a:ext cx="5303400" cy="4526400"/>
          </a:xfrm>
          <a:prstGeom prst="rect">
            <a:avLst/>
          </a:prstGeom>
          <a:noFill/>
          <a:ln>
            <a:noFill/>
          </a:ln>
        </p:spPr>
        <p:txBody>
          <a:bodyPr anchorCtr="0" anchor="t" bIns="0" lIns="0" spcFirstLastPara="1" rIns="0" wrap="square" tIns="0">
            <a:spAutoFit/>
          </a:bodyPr>
          <a:lstStyle>
            <a:lvl1pPr indent="-228600" lvl="0" marL="457200" algn="l">
              <a:spcBef>
                <a:spcPts val="0"/>
              </a:spcBef>
              <a:spcAft>
                <a:spcPts val="0"/>
              </a:spcAft>
              <a:buSzPts val="1400"/>
              <a:buNone/>
              <a:defRPr/>
            </a:lvl1pPr>
            <a:lvl2pPr indent="-228600" lvl="1" marL="914400" algn="l">
              <a:spcBef>
                <a:spcPts val="0"/>
              </a:spcBef>
              <a:spcAft>
                <a:spcPts val="0"/>
              </a:spcAft>
              <a:buSzPts val="1400"/>
              <a:buNone/>
              <a:defRPr/>
            </a:lvl2pPr>
            <a:lvl3pPr indent="-228600" lvl="2" marL="1371600" algn="l">
              <a:spcBef>
                <a:spcPts val="0"/>
              </a:spcBef>
              <a:spcAft>
                <a:spcPts val="0"/>
              </a:spcAft>
              <a:buSzPts val="1400"/>
              <a:buNone/>
              <a:defRPr/>
            </a:lvl3pPr>
            <a:lvl4pPr indent="-228600" lvl="3" marL="1828800" algn="l">
              <a:spcBef>
                <a:spcPts val="0"/>
              </a:spcBef>
              <a:spcAft>
                <a:spcPts val="0"/>
              </a:spcAft>
              <a:buSzPts val="1400"/>
              <a:buNone/>
              <a:defRPr/>
            </a:lvl4pPr>
            <a:lvl5pPr indent="-228600" lvl="4" marL="2286000" algn="l">
              <a:spcBef>
                <a:spcPts val="0"/>
              </a:spcBef>
              <a:spcAft>
                <a:spcPts val="0"/>
              </a:spcAft>
              <a:buSzPts val="1400"/>
              <a:buNone/>
              <a:defRPr/>
            </a:lvl5pPr>
            <a:lvl6pPr indent="-228600" lvl="5" marL="2743200" algn="l">
              <a:spcBef>
                <a:spcPts val="0"/>
              </a:spcBef>
              <a:spcAft>
                <a:spcPts val="0"/>
              </a:spcAft>
              <a:buSzPts val="1400"/>
              <a:buNone/>
              <a:defRPr/>
            </a:lvl6pPr>
            <a:lvl7pPr indent="-228600" lvl="6" marL="3200400" algn="l">
              <a:spcBef>
                <a:spcPts val="0"/>
              </a:spcBef>
              <a:spcAft>
                <a:spcPts val="0"/>
              </a:spcAft>
              <a:buSzPts val="1400"/>
              <a:buNone/>
              <a:defRPr/>
            </a:lvl7pPr>
            <a:lvl8pPr indent="-228600" lvl="7" marL="3657600" algn="l">
              <a:spcBef>
                <a:spcPts val="0"/>
              </a:spcBef>
              <a:spcAft>
                <a:spcPts val="0"/>
              </a:spcAft>
              <a:buSzPts val="1400"/>
              <a:buNone/>
              <a:defRPr/>
            </a:lvl8pPr>
            <a:lvl9pPr indent="-228600" lvl="8" marL="4114800" algn="l">
              <a:spcBef>
                <a:spcPts val="0"/>
              </a:spcBef>
              <a:spcAft>
                <a:spcPts val="0"/>
              </a:spcAft>
              <a:buSzPts val="1400"/>
              <a:buNone/>
              <a:defRPr/>
            </a:lvl9pPr>
          </a:lstStyle>
          <a:p/>
        </p:txBody>
      </p:sp>
      <p:sp>
        <p:nvSpPr>
          <p:cNvPr id="233" name="Google Shape;233;g311e7b6e11b_0_1890"/>
          <p:cNvSpPr txBox="1"/>
          <p:nvPr>
            <p:ph idx="2" type="body"/>
          </p:nvPr>
        </p:nvSpPr>
        <p:spPr>
          <a:xfrm>
            <a:off x="6278880" y="1577340"/>
            <a:ext cx="5303400" cy="4526400"/>
          </a:xfrm>
          <a:prstGeom prst="rect">
            <a:avLst/>
          </a:prstGeom>
          <a:noFill/>
          <a:ln>
            <a:noFill/>
          </a:ln>
        </p:spPr>
        <p:txBody>
          <a:bodyPr anchorCtr="0" anchor="t" bIns="0" lIns="0" spcFirstLastPara="1" rIns="0" wrap="square" tIns="0">
            <a:spAutoFit/>
          </a:bodyPr>
          <a:lstStyle>
            <a:lvl1pPr indent="-228600" lvl="0" marL="457200" algn="l">
              <a:spcBef>
                <a:spcPts val="0"/>
              </a:spcBef>
              <a:spcAft>
                <a:spcPts val="0"/>
              </a:spcAft>
              <a:buSzPts val="1400"/>
              <a:buNone/>
              <a:defRPr/>
            </a:lvl1pPr>
            <a:lvl2pPr indent="-228600" lvl="1" marL="914400" algn="l">
              <a:spcBef>
                <a:spcPts val="0"/>
              </a:spcBef>
              <a:spcAft>
                <a:spcPts val="0"/>
              </a:spcAft>
              <a:buSzPts val="1400"/>
              <a:buNone/>
              <a:defRPr/>
            </a:lvl2pPr>
            <a:lvl3pPr indent="-228600" lvl="2" marL="1371600" algn="l">
              <a:spcBef>
                <a:spcPts val="0"/>
              </a:spcBef>
              <a:spcAft>
                <a:spcPts val="0"/>
              </a:spcAft>
              <a:buSzPts val="1400"/>
              <a:buNone/>
              <a:defRPr/>
            </a:lvl3pPr>
            <a:lvl4pPr indent="-228600" lvl="3" marL="1828800" algn="l">
              <a:spcBef>
                <a:spcPts val="0"/>
              </a:spcBef>
              <a:spcAft>
                <a:spcPts val="0"/>
              </a:spcAft>
              <a:buSzPts val="1400"/>
              <a:buNone/>
              <a:defRPr/>
            </a:lvl4pPr>
            <a:lvl5pPr indent="-228600" lvl="4" marL="2286000" algn="l">
              <a:spcBef>
                <a:spcPts val="0"/>
              </a:spcBef>
              <a:spcAft>
                <a:spcPts val="0"/>
              </a:spcAft>
              <a:buSzPts val="1400"/>
              <a:buNone/>
              <a:defRPr/>
            </a:lvl5pPr>
            <a:lvl6pPr indent="-228600" lvl="5" marL="2743200" algn="l">
              <a:spcBef>
                <a:spcPts val="0"/>
              </a:spcBef>
              <a:spcAft>
                <a:spcPts val="0"/>
              </a:spcAft>
              <a:buSzPts val="1400"/>
              <a:buNone/>
              <a:defRPr/>
            </a:lvl6pPr>
            <a:lvl7pPr indent="-228600" lvl="6" marL="3200400" algn="l">
              <a:spcBef>
                <a:spcPts val="0"/>
              </a:spcBef>
              <a:spcAft>
                <a:spcPts val="0"/>
              </a:spcAft>
              <a:buSzPts val="1400"/>
              <a:buNone/>
              <a:defRPr/>
            </a:lvl7pPr>
            <a:lvl8pPr indent="-228600" lvl="7" marL="3657600" algn="l">
              <a:spcBef>
                <a:spcPts val="0"/>
              </a:spcBef>
              <a:spcAft>
                <a:spcPts val="0"/>
              </a:spcAft>
              <a:buSzPts val="1400"/>
              <a:buNone/>
              <a:defRPr/>
            </a:lvl8pPr>
            <a:lvl9pPr indent="-228600" lvl="8" marL="4114800" algn="l">
              <a:spcBef>
                <a:spcPts val="0"/>
              </a:spcBef>
              <a:spcAft>
                <a:spcPts val="0"/>
              </a:spcAft>
              <a:buSzPts val="1400"/>
              <a:buNone/>
              <a:defRPr/>
            </a:lvl9pPr>
          </a:lstStyle>
          <a:p/>
        </p:txBody>
      </p:sp>
      <p:sp>
        <p:nvSpPr>
          <p:cNvPr id="234" name="Google Shape;234;g311e7b6e11b_0_1890"/>
          <p:cNvSpPr txBox="1"/>
          <p:nvPr>
            <p:ph idx="11" type="ftr"/>
          </p:nvPr>
        </p:nvSpPr>
        <p:spPr>
          <a:xfrm>
            <a:off x="4145280" y="6377940"/>
            <a:ext cx="3901500" cy="342900"/>
          </a:xfrm>
          <a:prstGeom prst="rect">
            <a:avLst/>
          </a:prstGeom>
          <a:noFill/>
          <a:ln>
            <a:noFill/>
          </a:ln>
        </p:spPr>
        <p:txBody>
          <a:bodyPr anchorCtr="0" anchor="t" bIns="0" lIns="0" spcFirstLastPara="1" rIns="0" wrap="square" tIns="0">
            <a:spAutoFit/>
          </a:bodyPr>
          <a:lstStyle>
            <a:lvl1pPr lvl="0" algn="ctr">
              <a:spcBef>
                <a:spcPts val="0"/>
              </a:spcBef>
              <a:spcAft>
                <a:spcPts val="0"/>
              </a:spcAft>
              <a:buSzPts val="1400"/>
              <a:buNone/>
              <a:defRPr>
                <a:solidFill>
                  <a:srgbClr val="888888"/>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235" name="Google Shape;235;g311e7b6e11b_0_1890"/>
          <p:cNvSpPr txBox="1"/>
          <p:nvPr>
            <p:ph idx="10" type="dt"/>
          </p:nvPr>
        </p:nvSpPr>
        <p:spPr>
          <a:xfrm>
            <a:off x="609600" y="6377940"/>
            <a:ext cx="2804100" cy="342900"/>
          </a:xfrm>
          <a:prstGeom prst="rect">
            <a:avLst/>
          </a:prstGeom>
          <a:noFill/>
          <a:ln>
            <a:noFill/>
          </a:ln>
        </p:spPr>
        <p:txBody>
          <a:bodyPr anchorCtr="0" anchor="t" bIns="0" lIns="0" spcFirstLastPara="1" rIns="0" wrap="square" tIns="0">
            <a:spAutoFit/>
          </a:bodyPr>
          <a:lstStyle>
            <a:lvl1pPr lvl="0" algn="l">
              <a:spcBef>
                <a:spcPts val="0"/>
              </a:spcBef>
              <a:spcAft>
                <a:spcPts val="0"/>
              </a:spcAft>
              <a:buSzPts val="1400"/>
              <a:buNone/>
              <a:defRPr>
                <a:solidFill>
                  <a:srgbClr val="888888"/>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236" name="Google Shape;236;g311e7b6e11b_0_1890"/>
          <p:cNvSpPr txBox="1"/>
          <p:nvPr>
            <p:ph idx="12" type="sldNum"/>
          </p:nvPr>
        </p:nvSpPr>
        <p:spPr>
          <a:xfrm>
            <a:off x="8778240" y="6377940"/>
            <a:ext cx="2804100" cy="277200"/>
          </a:xfrm>
          <a:prstGeom prst="rect">
            <a:avLst/>
          </a:prstGeom>
          <a:noFill/>
          <a:ln>
            <a:noFill/>
          </a:ln>
        </p:spPr>
        <p:txBody>
          <a:bodyPr anchorCtr="0" anchor="t" bIns="0" lIns="0" spcFirstLastPara="1" rIns="0" wrap="square" tIns="0">
            <a:spAutoFit/>
          </a:bodyPr>
          <a:lstStyle>
            <a:lvl1pPr indent="0" lvl="0" algn="r">
              <a:spcBef>
                <a:spcPts val="0"/>
              </a:spcBef>
              <a:buNone/>
              <a:defRPr>
                <a:solidFill>
                  <a:srgbClr val="888888"/>
                </a:solidFill>
              </a:defRPr>
            </a:lvl1pPr>
            <a:lvl2pPr indent="0" lvl="1" algn="r">
              <a:spcBef>
                <a:spcPts val="0"/>
              </a:spcBef>
              <a:buNone/>
              <a:defRPr>
                <a:solidFill>
                  <a:srgbClr val="888888"/>
                </a:solidFill>
              </a:defRPr>
            </a:lvl2pPr>
            <a:lvl3pPr indent="0" lvl="2" algn="r">
              <a:spcBef>
                <a:spcPts val="0"/>
              </a:spcBef>
              <a:buNone/>
              <a:defRPr>
                <a:solidFill>
                  <a:srgbClr val="888888"/>
                </a:solidFill>
              </a:defRPr>
            </a:lvl3pPr>
            <a:lvl4pPr indent="0" lvl="3" algn="r">
              <a:spcBef>
                <a:spcPts val="0"/>
              </a:spcBef>
              <a:buNone/>
              <a:defRPr>
                <a:solidFill>
                  <a:srgbClr val="888888"/>
                </a:solidFill>
              </a:defRPr>
            </a:lvl4pPr>
            <a:lvl5pPr indent="0" lvl="4" algn="r">
              <a:spcBef>
                <a:spcPts val="0"/>
              </a:spcBef>
              <a:buNone/>
              <a:defRPr>
                <a:solidFill>
                  <a:srgbClr val="888888"/>
                </a:solidFill>
              </a:defRPr>
            </a:lvl5pPr>
            <a:lvl6pPr indent="0" lvl="5" algn="r">
              <a:spcBef>
                <a:spcPts val="0"/>
              </a:spcBef>
              <a:buNone/>
              <a:defRPr>
                <a:solidFill>
                  <a:srgbClr val="888888"/>
                </a:solidFill>
              </a:defRPr>
            </a:lvl6pPr>
            <a:lvl7pPr indent="0" lvl="6" algn="r">
              <a:spcBef>
                <a:spcPts val="0"/>
              </a:spcBef>
              <a:buNone/>
              <a:defRPr>
                <a:solidFill>
                  <a:srgbClr val="888888"/>
                </a:solidFill>
              </a:defRPr>
            </a:lvl7pPr>
            <a:lvl8pPr indent="0" lvl="7" algn="r">
              <a:spcBef>
                <a:spcPts val="0"/>
              </a:spcBef>
              <a:buNone/>
              <a:defRPr>
                <a:solidFill>
                  <a:srgbClr val="888888"/>
                </a:solidFill>
              </a:defRPr>
            </a:lvl8pPr>
            <a:lvl9pPr indent="0" lvl="8" algn="r">
              <a:spcBef>
                <a:spcPts val="0"/>
              </a:spcBef>
              <a:buNone/>
              <a:defRPr>
                <a:solidFill>
                  <a:srgbClr val="888888"/>
                </a:solidFill>
              </a:defRPr>
            </a:lvl9pPr>
          </a:lstStyle>
          <a:p>
            <a:pPr indent="0" lvl="0" marL="0" rtl="0" algn="r">
              <a:spcBef>
                <a:spcPts val="0"/>
              </a:spcBef>
              <a:spcAft>
                <a:spcPts val="0"/>
              </a:spcAft>
              <a:buNone/>
            </a:pPr>
            <a:fld id="{00000000-1234-1234-1234-123412341234}" type="slidenum">
              <a:rPr lang="es-PE"/>
              <a:t>‹#›</a:t>
            </a:fld>
            <a:endParaRPr/>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Encabezado de sección" type="secHead">
  <p:cSld name="SECTION_HEADER">
    <p:spTree>
      <p:nvGrpSpPr>
        <p:cNvPr id="27" name="Shape 27"/>
        <p:cNvGrpSpPr/>
        <p:nvPr/>
      </p:nvGrpSpPr>
      <p:grpSpPr>
        <a:xfrm>
          <a:off x="0" y="0"/>
          <a:ext cx="0" cy="0"/>
          <a:chOff x="0" y="0"/>
          <a:chExt cx="0" cy="0"/>
        </a:xfrm>
      </p:grpSpPr>
      <p:sp>
        <p:nvSpPr>
          <p:cNvPr id="28" name="Google Shape;28;p6"/>
          <p:cNvSpPr txBox="1"/>
          <p:nvPr>
            <p:ph type="title"/>
          </p:nvPr>
        </p:nvSpPr>
        <p:spPr>
          <a:xfrm>
            <a:off x="831850" y="1709738"/>
            <a:ext cx="10515600" cy="2852737"/>
          </a:xfrm>
          <a:prstGeom prst="rect">
            <a:avLst/>
          </a:prstGeom>
          <a:noFill/>
          <a:ln>
            <a:noFill/>
          </a:ln>
        </p:spPr>
        <p:txBody>
          <a:bodyPr anchorCtr="0" anchor="b" bIns="45700" lIns="91425" spcFirstLastPara="1" rIns="91425" wrap="square" tIns="45700">
            <a:normAutofit/>
          </a:bodyPr>
          <a:lstStyle>
            <a:lvl1pPr lvl="0" algn="l">
              <a:lnSpc>
                <a:spcPct val="90000"/>
              </a:lnSpc>
              <a:spcBef>
                <a:spcPts val="0"/>
              </a:spcBef>
              <a:spcAft>
                <a:spcPts val="0"/>
              </a:spcAft>
              <a:buClr>
                <a:schemeClr val="dk1"/>
              </a:buClr>
              <a:buSzPts val="6000"/>
              <a:buFont typeface="Play"/>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29" name="Google Shape;29;p6"/>
          <p:cNvSpPr txBox="1"/>
          <p:nvPr>
            <p:ph idx="1" type="body"/>
          </p:nvPr>
        </p:nvSpPr>
        <p:spPr>
          <a:xfrm>
            <a:off x="831850" y="4589463"/>
            <a:ext cx="10515600" cy="1500187"/>
          </a:xfrm>
          <a:prstGeom prst="rect">
            <a:avLst/>
          </a:prstGeom>
          <a:noFill/>
          <a:ln>
            <a:noFill/>
          </a:ln>
        </p:spPr>
        <p:txBody>
          <a:bodyPr anchorCtr="0" anchor="t" bIns="45700" lIns="91425" spcFirstLastPara="1" rIns="91425" wrap="square" tIns="45700">
            <a:normAutofit/>
          </a:bodyPr>
          <a:lstStyle>
            <a:lvl1pPr indent="-228600" lvl="0" marL="457200" algn="l">
              <a:lnSpc>
                <a:spcPct val="90000"/>
              </a:lnSpc>
              <a:spcBef>
                <a:spcPts val="1000"/>
              </a:spcBef>
              <a:spcAft>
                <a:spcPts val="0"/>
              </a:spcAft>
              <a:buClr>
                <a:srgbClr val="757575"/>
              </a:buClr>
              <a:buSzPts val="2400"/>
              <a:buNone/>
              <a:defRPr sz="2400">
                <a:solidFill>
                  <a:srgbClr val="757575"/>
                </a:solidFill>
              </a:defRPr>
            </a:lvl1pPr>
            <a:lvl2pPr indent="-228600" lvl="1" marL="914400" algn="l">
              <a:lnSpc>
                <a:spcPct val="90000"/>
              </a:lnSpc>
              <a:spcBef>
                <a:spcPts val="500"/>
              </a:spcBef>
              <a:spcAft>
                <a:spcPts val="0"/>
              </a:spcAft>
              <a:buClr>
                <a:srgbClr val="757575"/>
              </a:buClr>
              <a:buSzPts val="2000"/>
              <a:buNone/>
              <a:defRPr sz="2000">
                <a:solidFill>
                  <a:srgbClr val="757575"/>
                </a:solidFill>
              </a:defRPr>
            </a:lvl2pPr>
            <a:lvl3pPr indent="-228600" lvl="2" marL="1371600" algn="l">
              <a:lnSpc>
                <a:spcPct val="90000"/>
              </a:lnSpc>
              <a:spcBef>
                <a:spcPts val="500"/>
              </a:spcBef>
              <a:spcAft>
                <a:spcPts val="0"/>
              </a:spcAft>
              <a:buClr>
                <a:srgbClr val="757575"/>
              </a:buClr>
              <a:buSzPts val="1800"/>
              <a:buNone/>
              <a:defRPr sz="1800">
                <a:solidFill>
                  <a:srgbClr val="757575"/>
                </a:solidFill>
              </a:defRPr>
            </a:lvl3pPr>
            <a:lvl4pPr indent="-228600" lvl="3" marL="1828800" algn="l">
              <a:lnSpc>
                <a:spcPct val="90000"/>
              </a:lnSpc>
              <a:spcBef>
                <a:spcPts val="500"/>
              </a:spcBef>
              <a:spcAft>
                <a:spcPts val="0"/>
              </a:spcAft>
              <a:buClr>
                <a:srgbClr val="757575"/>
              </a:buClr>
              <a:buSzPts val="1600"/>
              <a:buNone/>
              <a:defRPr sz="1600">
                <a:solidFill>
                  <a:srgbClr val="757575"/>
                </a:solidFill>
              </a:defRPr>
            </a:lvl4pPr>
            <a:lvl5pPr indent="-228600" lvl="4" marL="2286000" algn="l">
              <a:lnSpc>
                <a:spcPct val="90000"/>
              </a:lnSpc>
              <a:spcBef>
                <a:spcPts val="500"/>
              </a:spcBef>
              <a:spcAft>
                <a:spcPts val="0"/>
              </a:spcAft>
              <a:buClr>
                <a:srgbClr val="757575"/>
              </a:buClr>
              <a:buSzPts val="1600"/>
              <a:buNone/>
              <a:defRPr sz="1600">
                <a:solidFill>
                  <a:srgbClr val="757575"/>
                </a:solidFill>
              </a:defRPr>
            </a:lvl5pPr>
            <a:lvl6pPr indent="-228600" lvl="5" marL="2743200" algn="l">
              <a:lnSpc>
                <a:spcPct val="90000"/>
              </a:lnSpc>
              <a:spcBef>
                <a:spcPts val="500"/>
              </a:spcBef>
              <a:spcAft>
                <a:spcPts val="0"/>
              </a:spcAft>
              <a:buClr>
                <a:srgbClr val="757575"/>
              </a:buClr>
              <a:buSzPts val="1600"/>
              <a:buNone/>
              <a:defRPr sz="1600">
                <a:solidFill>
                  <a:srgbClr val="757575"/>
                </a:solidFill>
              </a:defRPr>
            </a:lvl6pPr>
            <a:lvl7pPr indent="-228600" lvl="6" marL="3200400" algn="l">
              <a:lnSpc>
                <a:spcPct val="90000"/>
              </a:lnSpc>
              <a:spcBef>
                <a:spcPts val="500"/>
              </a:spcBef>
              <a:spcAft>
                <a:spcPts val="0"/>
              </a:spcAft>
              <a:buClr>
                <a:srgbClr val="757575"/>
              </a:buClr>
              <a:buSzPts val="1600"/>
              <a:buNone/>
              <a:defRPr sz="1600">
                <a:solidFill>
                  <a:srgbClr val="757575"/>
                </a:solidFill>
              </a:defRPr>
            </a:lvl7pPr>
            <a:lvl8pPr indent="-228600" lvl="7" marL="3657600" algn="l">
              <a:lnSpc>
                <a:spcPct val="90000"/>
              </a:lnSpc>
              <a:spcBef>
                <a:spcPts val="500"/>
              </a:spcBef>
              <a:spcAft>
                <a:spcPts val="0"/>
              </a:spcAft>
              <a:buClr>
                <a:srgbClr val="757575"/>
              </a:buClr>
              <a:buSzPts val="1600"/>
              <a:buNone/>
              <a:defRPr sz="1600">
                <a:solidFill>
                  <a:srgbClr val="757575"/>
                </a:solidFill>
              </a:defRPr>
            </a:lvl8pPr>
            <a:lvl9pPr indent="-228600" lvl="8" marL="4114800" algn="l">
              <a:lnSpc>
                <a:spcPct val="90000"/>
              </a:lnSpc>
              <a:spcBef>
                <a:spcPts val="500"/>
              </a:spcBef>
              <a:spcAft>
                <a:spcPts val="0"/>
              </a:spcAft>
              <a:buClr>
                <a:srgbClr val="757575"/>
              </a:buClr>
              <a:buSzPts val="1600"/>
              <a:buNone/>
              <a:defRPr sz="1600">
                <a:solidFill>
                  <a:srgbClr val="757575"/>
                </a:solidFill>
              </a:defRPr>
            </a:lvl9pPr>
          </a:lstStyle>
          <a:p/>
        </p:txBody>
      </p:sp>
      <p:sp>
        <p:nvSpPr>
          <p:cNvPr id="30" name="Google Shape;30;p6"/>
          <p:cNvSpPr txBox="1"/>
          <p:nvPr>
            <p:ph idx="10" type="dt"/>
          </p:nvPr>
        </p:nvSpPr>
        <p:spPr>
          <a:xfrm>
            <a:off x="838200" y="6356350"/>
            <a:ext cx="2743200" cy="365125"/>
          </a:xfrm>
          <a:prstGeom prst="rect">
            <a:avLst/>
          </a:prstGeom>
          <a:noFill/>
          <a:ln>
            <a:noFill/>
          </a:ln>
        </p:spPr>
        <p:txBody>
          <a:bodyPr anchorCtr="0" anchor="ctr" bIns="45700" lIns="91425" spcFirstLastPara="1" rIns="91425" wrap="square" tIns="4570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31" name="Google Shape;31;p6"/>
          <p:cNvSpPr txBox="1"/>
          <p:nvPr>
            <p:ph idx="11" type="ftr"/>
          </p:nvPr>
        </p:nvSpPr>
        <p:spPr>
          <a:xfrm>
            <a:off x="4038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32" name="Google Shape;32;p6"/>
          <p:cNvSpPr txBox="1"/>
          <p:nvPr>
            <p:ph idx="12" type="sldNum"/>
          </p:nvPr>
        </p:nvSpPr>
        <p:spPr>
          <a:xfrm>
            <a:off x="8610600" y="6356350"/>
            <a:ext cx="2743200" cy="365125"/>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a:lvl1pPr>
            <a:lvl2pPr indent="0" lvl="1" marL="0" algn="r">
              <a:spcBef>
                <a:spcPts val="0"/>
              </a:spcBef>
              <a:buNone/>
              <a:defRPr/>
            </a:lvl2pPr>
            <a:lvl3pPr indent="0" lvl="2" marL="0" algn="r">
              <a:spcBef>
                <a:spcPts val="0"/>
              </a:spcBef>
              <a:buNone/>
              <a:defRPr/>
            </a:lvl3pPr>
            <a:lvl4pPr indent="0" lvl="3" marL="0" algn="r">
              <a:spcBef>
                <a:spcPts val="0"/>
              </a:spcBef>
              <a:buNone/>
              <a:defRPr/>
            </a:lvl4pPr>
            <a:lvl5pPr indent="0" lvl="4" marL="0" algn="r">
              <a:spcBef>
                <a:spcPts val="0"/>
              </a:spcBef>
              <a:buNone/>
              <a:defRPr/>
            </a:lvl5pPr>
            <a:lvl6pPr indent="0" lvl="5" marL="0" algn="r">
              <a:spcBef>
                <a:spcPts val="0"/>
              </a:spcBef>
              <a:buNone/>
              <a:defRPr/>
            </a:lvl6pPr>
            <a:lvl7pPr indent="0" lvl="6" marL="0" algn="r">
              <a:spcBef>
                <a:spcPts val="0"/>
              </a:spcBef>
              <a:buNone/>
              <a:defRPr/>
            </a:lvl7pPr>
            <a:lvl8pPr indent="0" lvl="7" marL="0" algn="r">
              <a:spcBef>
                <a:spcPts val="0"/>
              </a:spcBef>
              <a:buNone/>
              <a:defRPr/>
            </a:lvl8pPr>
            <a:lvl9pPr indent="0" lvl="8" marL="0" algn="r">
              <a:spcBef>
                <a:spcPts val="0"/>
              </a:spcBef>
              <a:buNone/>
              <a:defRPr/>
            </a:lvl9pPr>
          </a:lstStyle>
          <a:p>
            <a:pPr indent="0" lvl="0" marL="0" rtl="0" algn="r">
              <a:spcBef>
                <a:spcPts val="0"/>
              </a:spcBef>
              <a:spcAft>
                <a:spcPts val="0"/>
              </a:spcAft>
              <a:buNone/>
            </a:pPr>
            <a:fld id="{00000000-1234-1234-1234-123412341234}" type="slidenum">
              <a:rPr lang="es-PE"/>
              <a:t>‹#›</a:t>
            </a:fld>
            <a:endParaRPr/>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Dos objetos" type="twoObj">
  <p:cSld name="TWO_OBJECTS">
    <p:spTree>
      <p:nvGrpSpPr>
        <p:cNvPr id="33" name="Shape 33"/>
        <p:cNvGrpSpPr/>
        <p:nvPr/>
      </p:nvGrpSpPr>
      <p:grpSpPr>
        <a:xfrm>
          <a:off x="0" y="0"/>
          <a:ext cx="0" cy="0"/>
          <a:chOff x="0" y="0"/>
          <a:chExt cx="0" cy="0"/>
        </a:xfrm>
      </p:grpSpPr>
      <p:sp>
        <p:nvSpPr>
          <p:cNvPr id="34" name="Google Shape;34;p7"/>
          <p:cNvSpPr txBox="1"/>
          <p:nvPr>
            <p:ph type="title"/>
          </p:nvPr>
        </p:nvSpPr>
        <p:spPr>
          <a:xfrm>
            <a:off x="838200" y="365125"/>
            <a:ext cx="10515600" cy="1325563"/>
          </a:xfrm>
          <a:prstGeom prst="rect">
            <a:avLst/>
          </a:prstGeom>
          <a:noFill/>
          <a:ln>
            <a:noFill/>
          </a:ln>
        </p:spPr>
        <p:txBody>
          <a:bodyPr anchorCtr="0" anchor="ctr" bIns="45700" lIns="91425" spcFirstLastPara="1" rIns="91425" wrap="square" tIns="45700">
            <a:normAutofit/>
          </a:bodyPr>
          <a:lstStyle>
            <a:lvl1pPr lvl="0" algn="l">
              <a:lnSpc>
                <a:spcPct val="90000"/>
              </a:lnSpc>
              <a:spcBef>
                <a:spcPts val="0"/>
              </a:spcBef>
              <a:spcAft>
                <a:spcPts val="0"/>
              </a:spcAft>
              <a:buClr>
                <a:schemeClr val="dk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35" name="Google Shape;35;p7"/>
          <p:cNvSpPr txBox="1"/>
          <p:nvPr>
            <p:ph idx="1" type="body"/>
          </p:nvPr>
        </p:nvSpPr>
        <p:spPr>
          <a:xfrm>
            <a:off x="838200" y="1825625"/>
            <a:ext cx="5181600" cy="4351338"/>
          </a:xfrm>
          <a:prstGeom prst="rect">
            <a:avLst/>
          </a:prstGeom>
          <a:noFill/>
          <a:ln>
            <a:noFill/>
          </a:ln>
        </p:spPr>
        <p:txBody>
          <a:bodyPr anchorCtr="0" anchor="t" bIns="45700" lIns="91425" spcFirstLastPara="1" rIns="91425" wrap="square" tIns="45700">
            <a:normAutofit/>
          </a:bodyPr>
          <a:lstStyle>
            <a:lvl1pPr indent="-342900" lvl="0" marL="457200" algn="l">
              <a:lnSpc>
                <a:spcPct val="90000"/>
              </a:lnSpc>
              <a:spcBef>
                <a:spcPts val="1000"/>
              </a:spcBef>
              <a:spcAft>
                <a:spcPts val="0"/>
              </a:spcAft>
              <a:buClr>
                <a:schemeClr val="dk1"/>
              </a:buClr>
              <a:buSzPts val="1800"/>
              <a:buChar char="•"/>
              <a:defRPr/>
            </a:lvl1pPr>
            <a:lvl2pPr indent="-342900" lvl="1" marL="914400" algn="l">
              <a:lnSpc>
                <a:spcPct val="90000"/>
              </a:lnSpc>
              <a:spcBef>
                <a:spcPts val="500"/>
              </a:spcBef>
              <a:spcAft>
                <a:spcPts val="0"/>
              </a:spcAft>
              <a:buClr>
                <a:schemeClr val="dk1"/>
              </a:buClr>
              <a:buSzPts val="1800"/>
              <a:buChar char="•"/>
              <a:defRPr/>
            </a:lvl2pPr>
            <a:lvl3pPr indent="-342900" lvl="2" marL="1371600" algn="l">
              <a:lnSpc>
                <a:spcPct val="90000"/>
              </a:lnSpc>
              <a:spcBef>
                <a:spcPts val="500"/>
              </a:spcBef>
              <a:spcAft>
                <a:spcPts val="0"/>
              </a:spcAft>
              <a:buClr>
                <a:schemeClr val="dk1"/>
              </a:buClr>
              <a:buSzPts val="1800"/>
              <a:buChar char="•"/>
              <a:defRPr/>
            </a:lvl3pPr>
            <a:lvl4pPr indent="-342900" lvl="3" marL="1828800" algn="l">
              <a:lnSpc>
                <a:spcPct val="90000"/>
              </a:lnSpc>
              <a:spcBef>
                <a:spcPts val="500"/>
              </a:spcBef>
              <a:spcAft>
                <a:spcPts val="0"/>
              </a:spcAft>
              <a:buClr>
                <a:schemeClr val="dk1"/>
              </a:buClr>
              <a:buSzPts val="1800"/>
              <a:buChar char="•"/>
              <a:defRPr/>
            </a:lvl4pPr>
            <a:lvl5pPr indent="-342900" lvl="4" marL="2286000" algn="l">
              <a:lnSpc>
                <a:spcPct val="9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36" name="Google Shape;36;p7"/>
          <p:cNvSpPr txBox="1"/>
          <p:nvPr>
            <p:ph idx="2" type="body"/>
          </p:nvPr>
        </p:nvSpPr>
        <p:spPr>
          <a:xfrm>
            <a:off x="6172200" y="1825625"/>
            <a:ext cx="5181600" cy="4351338"/>
          </a:xfrm>
          <a:prstGeom prst="rect">
            <a:avLst/>
          </a:prstGeom>
          <a:noFill/>
          <a:ln>
            <a:noFill/>
          </a:ln>
        </p:spPr>
        <p:txBody>
          <a:bodyPr anchorCtr="0" anchor="t" bIns="45700" lIns="91425" spcFirstLastPara="1" rIns="91425" wrap="square" tIns="45700">
            <a:normAutofit/>
          </a:bodyPr>
          <a:lstStyle>
            <a:lvl1pPr indent="-342900" lvl="0" marL="457200" algn="l">
              <a:lnSpc>
                <a:spcPct val="90000"/>
              </a:lnSpc>
              <a:spcBef>
                <a:spcPts val="1000"/>
              </a:spcBef>
              <a:spcAft>
                <a:spcPts val="0"/>
              </a:spcAft>
              <a:buClr>
                <a:schemeClr val="dk1"/>
              </a:buClr>
              <a:buSzPts val="1800"/>
              <a:buChar char="•"/>
              <a:defRPr/>
            </a:lvl1pPr>
            <a:lvl2pPr indent="-342900" lvl="1" marL="914400" algn="l">
              <a:lnSpc>
                <a:spcPct val="90000"/>
              </a:lnSpc>
              <a:spcBef>
                <a:spcPts val="500"/>
              </a:spcBef>
              <a:spcAft>
                <a:spcPts val="0"/>
              </a:spcAft>
              <a:buClr>
                <a:schemeClr val="dk1"/>
              </a:buClr>
              <a:buSzPts val="1800"/>
              <a:buChar char="•"/>
              <a:defRPr/>
            </a:lvl2pPr>
            <a:lvl3pPr indent="-342900" lvl="2" marL="1371600" algn="l">
              <a:lnSpc>
                <a:spcPct val="90000"/>
              </a:lnSpc>
              <a:spcBef>
                <a:spcPts val="500"/>
              </a:spcBef>
              <a:spcAft>
                <a:spcPts val="0"/>
              </a:spcAft>
              <a:buClr>
                <a:schemeClr val="dk1"/>
              </a:buClr>
              <a:buSzPts val="1800"/>
              <a:buChar char="•"/>
              <a:defRPr/>
            </a:lvl3pPr>
            <a:lvl4pPr indent="-342900" lvl="3" marL="1828800" algn="l">
              <a:lnSpc>
                <a:spcPct val="90000"/>
              </a:lnSpc>
              <a:spcBef>
                <a:spcPts val="500"/>
              </a:spcBef>
              <a:spcAft>
                <a:spcPts val="0"/>
              </a:spcAft>
              <a:buClr>
                <a:schemeClr val="dk1"/>
              </a:buClr>
              <a:buSzPts val="1800"/>
              <a:buChar char="•"/>
              <a:defRPr/>
            </a:lvl4pPr>
            <a:lvl5pPr indent="-342900" lvl="4" marL="2286000" algn="l">
              <a:lnSpc>
                <a:spcPct val="9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37" name="Google Shape;37;p7"/>
          <p:cNvSpPr txBox="1"/>
          <p:nvPr>
            <p:ph idx="10" type="dt"/>
          </p:nvPr>
        </p:nvSpPr>
        <p:spPr>
          <a:xfrm>
            <a:off x="838200" y="6356350"/>
            <a:ext cx="2743200" cy="365125"/>
          </a:xfrm>
          <a:prstGeom prst="rect">
            <a:avLst/>
          </a:prstGeom>
          <a:noFill/>
          <a:ln>
            <a:noFill/>
          </a:ln>
        </p:spPr>
        <p:txBody>
          <a:bodyPr anchorCtr="0" anchor="ctr" bIns="45700" lIns="91425" spcFirstLastPara="1" rIns="91425" wrap="square" tIns="4570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38" name="Google Shape;38;p7"/>
          <p:cNvSpPr txBox="1"/>
          <p:nvPr>
            <p:ph idx="11" type="ftr"/>
          </p:nvPr>
        </p:nvSpPr>
        <p:spPr>
          <a:xfrm>
            <a:off x="4038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39" name="Google Shape;39;p7"/>
          <p:cNvSpPr txBox="1"/>
          <p:nvPr>
            <p:ph idx="12" type="sldNum"/>
          </p:nvPr>
        </p:nvSpPr>
        <p:spPr>
          <a:xfrm>
            <a:off x="8610600" y="6356350"/>
            <a:ext cx="2743200" cy="365125"/>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a:lvl1pPr>
            <a:lvl2pPr indent="0" lvl="1" marL="0" algn="r">
              <a:spcBef>
                <a:spcPts val="0"/>
              </a:spcBef>
              <a:buNone/>
              <a:defRPr/>
            </a:lvl2pPr>
            <a:lvl3pPr indent="0" lvl="2" marL="0" algn="r">
              <a:spcBef>
                <a:spcPts val="0"/>
              </a:spcBef>
              <a:buNone/>
              <a:defRPr/>
            </a:lvl3pPr>
            <a:lvl4pPr indent="0" lvl="3" marL="0" algn="r">
              <a:spcBef>
                <a:spcPts val="0"/>
              </a:spcBef>
              <a:buNone/>
              <a:defRPr/>
            </a:lvl4pPr>
            <a:lvl5pPr indent="0" lvl="4" marL="0" algn="r">
              <a:spcBef>
                <a:spcPts val="0"/>
              </a:spcBef>
              <a:buNone/>
              <a:defRPr/>
            </a:lvl5pPr>
            <a:lvl6pPr indent="0" lvl="5" marL="0" algn="r">
              <a:spcBef>
                <a:spcPts val="0"/>
              </a:spcBef>
              <a:buNone/>
              <a:defRPr/>
            </a:lvl6pPr>
            <a:lvl7pPr indent="0" lvl="6" marL="0" algn="r">
              <a:spcBef>
                <a:spcPts val="0"/>
              </a:spcBef>
              <a:buNone/>
              <a:defRPr/>
            </a:lvl7pPr>
            <a:lvl8pPr indent="0" lvl="7" marL="0" algn="r">
              <a:spcBef>
                <a:spcPts val="0"/>
              </a:spcBef>
              <a:buNone/>
              <a:defRPr/>
            </a:lvl8pPr>
            <a:lvl9pPr indent="0" lvl="8" marL="0" algn="r">
              <a:spcBef>
                <a:spcPts val="0"/>
              </a:spcBef>
              <a:buNone/>
              <a:defRPr/>
            </a:lvl9pPr>
          </a:lstStyle>
          <a:p>
            <a:pPr indent="0" lvl="0" marL="0" rtl="0" algn="r">
              <a:spcBef>
                <a:spcPts val="0"/>
              </a:spcBef>
              <a:spcAft>
                <a:spcPts val="0"/>
              </a:spcAft>
              <a:buNone/>
            </a:pPr>
            <a:fld id="{00000000-1234-1234-1234-123412341234}" type="slidenum">
              <a:rPr lang="es-PE"/>
              <a:t>‹#›</a:t>
            </a:fld>
            <a:endParaRPr/>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mparación" type="twoTxTwoObj">
  <p:cSld name="TWO_OBJECTS_WITH_TEXT">
    <p:spTree>
      <p:nvGrpSpPr>
        <p:cNvPr id="40" name="Shape 40"/>
        <p:cNvGrpSpPr/>
        <p:nvPr/>
      </p:nvGrpSpPr>
      <p:grpSpPr>
        <a:xfrm>
          <a:off x="0" y="0"/>
          <a:ext cx="0" cy="0"/>
          <a:chOff x="0" y="0"/>
          <a:chExt cx="0" cy="0"/>
        </a:xfrm>
      </p:grpSpPr>
      <p:sp>
        <p:nvSpPr>
          <p:cNvPr id="41" name="Google Shape;41;p8"/>
          <p:cNvSpPr txBox="1"/>
          <p:nvPr>
            <p:ph type="title"/>
          </p:nvPr>
        </p:nvSpPr>
        <p:spPr>
          <a:xfrm>
            <a:off x="839788" y="365125"/>
            <a:ext cx="10515600" cy="1325563"/>
          </a:xfrm>
          <a:prstGeom prst="rect">
            <a:avLst/>
          </a:prstGeom>
          <a:noFill/>
          <a:ln>
            <a:noFill/>
          </a:ln>
        </p:spPr>
        <p:txBody>
          <a:bodyPr anchorCtr="0" anchor="ctr" bIns="45700" lIns="91425" spcFirstLastPara="1" rIns="91425" wrap="square" tIns="45700">
            <a:normAutofit/>
          </a:bodyPr>
          <a:lstStyle>
            <a:lvl1pPr lvl="0" algn="l">
              <a:lnSpc>
                <a:spcPct val="90000"/>
              </a:lnSpc>
              <a:spcBef>
                <a:spcPts val="0"/>
              </a:spcBef>
              <a:spcAft>
                <a:spcPts val="0"/>
              </a:spcAft>
              <a:buClr>
                <a:schemeClr val="dk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42" name="Google Shape;42;p8"/>
          <p:cNvSpPr txBox="1"/>
          <p:nvPr>
            <p:ph idx="1" type="body"/>
          </p:nvPr>
        </p:nvSpPr>
        <p:spPr>
          <a:xfrm>
            <a:off x="839788" y="1681163"/>
            <a:ext cx="5157787" cy="823912"/>
          </a:xfrm>
          <a:prstGeom prst="rect">
            <a:avLst/>
          </a:prstGeom>
          <a:noFill/>
          <a:ln>
            <a:noFill/>
          </a:ln>
        </p:spPr>
        <p:txBody>
          <a:bodyPr anchorCtr="0" anchor="b" bIns="45700" lIns="91425" spcFirstLastPara="1" rIns="91425" wrap="square" tIns="45700">
            <a:normAutofit/>
          </a:bodyPr>
          <a:lstStyle>
            <a:lvl1pPr indent="-228600" lvl="0" marL="457200" algn="l">
              <a:lnSpc>
                <a:spcPct val="90000"/>
              </a:lnSpc>
              <a:spcBef>
                <a:spcPts val="1000"/>
              </a:spcBef>
              <a:spcAft>
                <a:spcPts val="0"/>
              </a:spcAft>
              <a:buClr>
                <a:schemeClr val="dk1"/>
              </a:buClr>
              <a:buSzPts val="2400"/>
              <a:buNone/>
              <a:defRPr b="1" sz="2400"/>
            </a:lvl1pPr>
            <a:lvl2pPr indent="-228600" lvl="1" marL="914400" algn="l">
              <a:lnSpc>
                <a:spcPct val="90000"/>
              </a:lnSpc>
              <a:spcBef>
                <a:spcPts val="500"/>
              </a:spcBef>
              <a:spcAft>
                <a:spcPts val="0"/>
              </a:spcAft>
              <a:buClr>
                <a:schemeClr val="dk1"/>
              </a:buClr>
              <a:buSzPts val="2000"/>
              <a:buNone/>
              <a:defRPr b="1" sz="2000"/>
            </a:lvl2pPr>
            <a:lvl3pPr indent="-228600" lvl="2" marL="1371600" algn="l">
              <a:lnSpc>
                <a:spcPct val="90000"/>
              </a:lnSpc>
              <a:spcBef>
                <a:spcPts val="500"/>
              </a:spcBef>
              <a:spcAft>
                <a:spcPts val="0"/>
              </a:spcAft>
              <a:buClr>
                <a:schemeClr val="dk1"/>
              </a:buClr>
              <a:buSzPts val="1800"/>
              <a:buNone/>
              <a:defRPr b="1" sz="1800"/>
            </a:lvl3pPr>
            <a:lvl4pPr indent="-228600" lvl="3" marL="1828800" algn="l">
              <a:lnSpc>
                <a:spcPct val="90000"/>
              </a:lnSpc>
              <a:spcBef>
                <a:spcPts val="500"/>
              </a:spcBef>
              <a:spcAft>
                <a:spcPts val="0"/>
              </a:spcAft>
              <a:buClr>
                <a:schemeClr val="dk1"/>
              </a:buClr>
              <a:buSzPts val="1600"/>
              <a:buNone/>
              <a:defRPr b="1" sz="1600"/>
            </a:lvl4pPr>
            <a:lvl5pPr indent="-228600" lvl="4" marL="2286000" algn="l">
              <a:lnSpc>
                <a:spcPct val="90000"/>
              </a:lnSpc>
              <a:spcBef>
                <a:spcPts val="500"/>
              </a:spcBef>
              <a:spcAft>
                <a:spcPts val="0"/>
              </a:spcAft>
              <a:buClr>
                <a:schemeClr val="dk1"/>
              </a:buClr>
              <a:buSzPts val="1600"/>
              <a:buNone/>
              <a:defRPr b="1" sz="1600"/>
            </a:lvl5pPr>
            <a:lvl6pPr indent="-228600" lvl="5" marL="2743200" algn="l">
              <a:lnSpc>
                <a:spcPct val="90000"/>
              </a:lnSpc>
              <a:spcBef>
                <a:spcPts val="500"/>
              </a:spcBef>
              <a:spcAft>
                <a:spcPts val="0"/>
              </a:spcAft>
              <a:buClr>
                <a:schemeClr val="dk1"/>
              </a:buClr>
              <a:buSzPts val="1600"/>
              <a:buNone/>
              <a:defRPr b="1" sz="1600"/>
            </a:lvl6pPr>
            <a:lvl7pPr indent="-228600" lvl="6" marL="3200400" algn="l">
              <a:lnSpc>
                <a:spcPct val="90000"/>
              </a:lnSpc>
              <a:spcBef>
                <a:spcPts val="500"/>
              </a:spcBef>
              <a:spcAft>
                <a:spcPts val="0"/>
              </a:spcAft>
              <a:buClr>
                <a:schemeClr val="dk1"/>
              </a:buClr>
              <a:buSzPts val="1600"/>
              <a:buNone/>
              <a:defRPr b="1" sz="1600"/>
            </a:lvl7pPr>
            <a:lvl8pPr indent="-228600" lvl="7" marL="3657600" algn="l">
              <a:lnSpc>
                <a:spcPct val="90000"/>
              </a:lnSpc>
              <a:spcBef>
                <a:spcPts val="500"/>
              </a:spcBef>
              <a:spcAft>
                <a:spcPts val="0"/>
              </a:spcAft>
              <a:buClr>
                <a:schemeClr val="dk1"/>
              </a:buClr>
              <a:buSzPts val="1600"/>
              <a:buNone/>
              <a:defRPr b="1" sz="1600"/>
            </a:lvl8pPr>
            <a:lvl9pPr indent="-228600" lvl="8" marL="4114800" algn="l">
              <a:lnSpc>
                <a:spcPct val="90000"/>
              </a:lnSpc>
              <a:spcBef>
                <a:spcPts val="500"/>
              </a:spcBef>
              <a:spcAft>
                <a:spcPts val="0"/>
              </a:spcAft>
              <a:buClr>
                <a:schemeClr val="dk1"/>
              </a:buClr>
              <a:buSzPts val="1600"/>
              <a:buNone/>
              <a:defRPr b="1" sz="1600"/>
            </a:lvl9pPr>
          </a:lstStyle>
          <a:p/>
        </p:txBody>
      </p:sp>
      <p:sp>
        <p:nvSpPr>
          <p:cNvPr id="43" name="Google Shape;43;p8"/>
          <p:cNvSpPr txBox="1"/>
          <p:nvPr>
            <p:ph idx="2" type="body"/>
          </p:nvPr>
        </p:nvSpPr>
        <p:spPr>
          <a:xfrm>
            <a:off x="839788" y="2505075"/>
            <a:ext cx="5157787" cy="3684588"/>
          </a:xfrm>
          <a:prstGeom prst="rect">
            <a:avLst/>
          </a:prstGeom>
          <a:noFill/>
          <a:ln>
            <a:noFill/>
          </a:ln>
        </p:spPr>
        <p:txBody>
          <a:bodyPr anchorCtr="0" anchor="t" bIns="45700" lIns="91425" spcFirstLastPara="1" rIns="91425" wrap="square" tIns="45700">
            <a:normAutofit/>
          </a:bodyPr>
          <a:lstStyle>
            <a:lvl1pPr indent="-342900" lvl="0" marL="457200" algn="l">
              <a:lnSpc>
                <a:spcPct val="90000"/>
              </a:lnSpc>
              <a:spcBef>
                <a:spcPts val="1000"/>
              </a:spcBef>
              <a:spcAft>
                <a:spcPts val="0"/>
              </a:spcAft>
              <a:buClr>
                <a:schemeClr val="dk1"/>
              </a:buClr>
              <a:buSzPts val="1800"/>
              <a:buChar char="•"/>
              <a:defRPr/>
            </a:lvl1pPr>
            <a:lvl2pPr indent="-342900" lvl="1" marL="914400" algn="l">
              <a:lnSpc>
                <a:spcPct val="90000"/>
              </a:lnSpc>
              <a:spcBef>
                <a:spcPts val="500"/>
              </a:spcBef>
              <a:spcAft>
                <a:spcPts val="0"/>
              </a:spcAft>
              <a:buClr>
                <a:schemeClr val="dk1"/>
              </a:buClr>
              <a:buSzPts val="1800"/>
              <a:buChar char="•"/>
              <a:defRPr/>
            </a:lvl2pPr>
            <a:lvl3pPr indent="-342900" lvl="2" marL="1371600" algn="l">
              <a:lnSpc>
                <a:spcPct val="90000"/>
              </a:lnSpc>
              <a:spcBef>
                <a:spcPts val="500"/>
              </a:spcBef>
              <a:spcAft>
                <a:spcPts val="0"/>
              </a:spcAft>
              <a:buClr>
                <a:schemeClr val="dk1"/>
              </a:buClr>
              <a:buSzPts val="1800"/>
              <a:buChar char="•"/>
              <a:defRPr/>
            </a:lvl3pPr>
            <a:lvl4pPr indent="-342900" lvl="3" marL="1828800" algn="l">
              <a:lnSpc>
                <a:spcPct val="90000"/>
              </a:lnSpc>
              <a:spcBef>
                <a:spcPts val="500"/>
              </a:spcBef>
              <a:spcAft>
                <a:spcPts val="0"/>
              </a:spcAft>
              <a:buClr>
                <a:schemeClr val="dk1"/>
              </a:buClr>
              <a:buSzPts val="1800"/>
              <a:buChar char="•"/>
              <a:defRPr/>
            </a:lvl4pPr>
            <a:lvl5pPr indent="-342900" lvl="4" marL="2286000" algn="l">
              <a:lnSpc>
                <a:spcPct val="9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44" name="Google Shape;44;p8"/>
          <p:cNvSpPr txBox="1"/>
          <p:nvPr>
            <p:ph idx="3" type="body"/>
          </p:nvPr>
        </p:nvSpPr>
        <p:spPr>
          <a:xfrm>
            <a:off x="6172200" y="1681163"/>
            <a:ext cx="5183188" cy="823912"/>
          </a:xfrm>
          <a:prstGeom prst="rect">
            <a:avLst/>
          </a:prstGeom>
          <a:noFill/>
          <a:ln>
            <a:noFill/>
          </a:ln>
        </p:spPr>
        <p:txBody>
          <a:bodyPr anchorCtr="0" anchor="b" bIns="45700" lIns="91425" spcFirstLastPara="1" rIns="91425" wrap="square" tIns="45700">
            <a:normAutofit/>
          </a:bodyPr>
          <a:lstStyle>
            <a:lvl1pPr indent="-228600" lvl="0" marL="457200" algn="l">
              <a:lnSpc>
                <a:spcPct val="90000"/>
              </a:lnSpc>
              <a:spcBef>
                <a:spcPts val="1000"/>
              </a:spcBef>
              <a:spcAft>
                <a:spcPts val="0"/>
              </a:spcAft>
              <a:buClr>
                <a:schemeClr val="dk1"/>
              </a:buClr>
              <a:buSzPts val="2400"/>
              <a:buNone/>
              <a:defRPr b="1" sz="2400"/>
            </a:lvl1pPr>
            <a:lvl2pPr indent="-228600" lvl="1" marL="914400" algn="l">
              <a:lnSpc>
                <a:spcPct val="90000"/>
              </a:lnSpc>
              <a:spcBef>
                <a:spcPts val="500"/>
              </a:spcBef>
              <a:spcAft>
                <a:spcPts val="0"/>
              </a:spcAft>
              <a:buClr>
                <a:schemeClr val="dk1"/>
              </a:buClr>
              <a:buSzPts val="2000"/>
              <a:buNone/>
              <a:defRPr b="1" sz="2000"/>
            </a:lvl2pPr>
            <a:lvl3pPr indent="-228600" lvl="2" marL="1371600" algn="l">
              <a:lnSpc>
                <a:spcPct val="90000"/>
              </a:lnSpc>
              <a:spcBef>
                <a:spcPts val="500"/>
              </a:spcBef>
              <a:spcAft>
                <a:spcPts val="0"/>
              </a:spcAft>
              <a:buClr>
                <a:schemeClr val="dk1"/>
              </a:buClr>
              <a:buSzPts val="1800"/>
              <a:buNone/>
              <a:defRPr b="1" sz="1800"/>
            </a:lvl3pPr>
            <a:lvl4pPr indent="-228600" lvl="3" marL="1828800" algn="l">
              <a:lnSpc>
                <a:spcPct val="90000"/>
              </a:lnSpc>
              <a:spcBef>
                <a:spcPts val="500"/>
              </a:spcBef>
              <a:spcAft>
                <a:spcPts val="0"/>
              </a:spcAft>
              <a:buClr>
                <a:schemeClr val="dk1"/>
              </a:buClr>
              <a:buSzPts val="1600"/>
              <a:buNone/>
              <a:defRPr b="1" sz="1600"/>
            </a:lvl4pPr>
            <a:lvl5pPr indent="-228600" lvl="4" marL="2286000" algn="l">
              <a:lnSpc>
                <a:spcPct val="90000"/>
              </a:lnSpc>
              <a:spcBef>
                <a:spcPts val="500"/>
              </a:spcBef>
              <a:spcAft>
                <a:spcPts val="0"/>
              </a:spcAft>
              <a:buClr>
                <a:schemeClr val="dk1"/>
              </a:buClr>
              <a:buSzPts val="1600"/>
              <a:buNone/>
              <a:defRPr b="1" sz="1600"/>
            </a:lvl5pPr>
            <a:lvl6pPr indent="-228600" lvl="5" marL="2743200" algn="l">
              <a:lnSpc>
                <a:spcPct val="90000"/>
              </a:lnSpc>
              <a:spcBef>
                <a:spcPts val="500"/>
              </a:spcBef>
              <a:spcAft>
                <a:spcPts val="0"/>
              </a:spcAft>
              <a:buClr>
                <a:schemeClr val="dk1"/>
              </a:buClr>
              <a:buSzPts val="1600"/>
              <a:buNone/>
              <a:defRPr b="1" sz="1600"/>
            </a:lvl6pPr>
            <a:lvl7pPr indent="-228600" lvl="6" marL="3200400" algn="l">
              <a:lnSpc>
                <a:spcPct val="90000"/>
              </a:lnSpc>
              <a:spcBef>
                <a:spcPts val="500"/>
              </a:spcBef>
              <a:spcAft>
                <a:spcPts val="0"/>
              </a:spcAft>
              <a:buClr>
                <a:schemeClr val="dk1"/>
              </a:buClr>
              <a:buSzPts val="1600"/>
              <a:buNone/>
              <a:defRPr b="1" sz="1600"/>
            </a:lvl7pPr>
            <a:lvl8pPr indent="-228600" lvl="7" marL="3657600" algn="l">
              <a:lnSpc>
                <a:spcPct val="90000"/>
              </a:lnSpc>
              <a:spcBef>
                <a:spcPts val="500"/>
              </a:spcBef>
              <a:spcAft>
                <a:spcPts val="0"/>
              </a:spcAft>
              <a:buClr>
                <a:schemeClr val="dk1"/>
              </a:buClr>
              <a:buSzPts val="1600"/>
              <a:buNone/>
              <a:defRPr b="1" sz="1600"/>
            </a:lvl8pPr>
            <a:lvl9pPr indent="-228600" lvl="8" marL="4114800" algn="l">
              <a:lnSpc>
                <a:spcPct val="90000"/>
              </a:lnSpc>
              <a:spcBef>
                <a:spcPts val="500"/>
              </a:spcBef>
              <a:spcAft>
                <a:spcPts val="0"/>
              </a:spcAft>
              <a:buClr>
                <a:schemeClr val="dk1"/>
              </a:buClr>
              <a:buSzPts val="1600"/>
              <a:buNone/>
              <a:defRPr b="1" sz="1600"/>
            </a:lvl9pPr>
          </a:lstStyle>
          <a:p/>
        </p:txBody>
      </p:sp>
      <p:sp>
        <p:nvSpPr>
          <p:cNvPr id="45" name="Google Shape;45;p8"/>
          <p:cNvSpPr txBox="1"/>
          <p:nvPr>
            <p:ph idx="4" type="body"/>
          </p:nvPr>
        </p:nvSpPr>
        <p:spPr>
          <a:xfrm>
            <a:off x="6172200" y="2505075"/>
            <a:ext cx="5183188" cy="3684588"/>
          </a:xfrm>
          <a:prstGeom prst="rect">
            <a:avLst/>
          </a:prstGeom>
          <a:noFill/>
          <a:ln>
            <a:noFill/>
          </a:ln>
        </p:spPr>
        <p:txBody>
          <a:bodyPr anchorCtr="0" anchor="t" bIns="45700" lIns="91425" spcFirstLastPara="1" rIns="91425" wrap="square" tIns="45700">
            <a:normAutofit/>
          </a:bodyPr>
          <a:lstStyle>
            <a:lvl1pPr indent="-342900" lvl="0" marL="457200" algn="l">
              <a:lnSpc>
                <a:spcPct val="90000"/>
              </a:lnSpc>
              <a:spcBef>
                <a:spcPts val="1000"/>
              </a:spcBef>
              <a:spcAft>
                <a:spcPts val="0"/>
              </a:spcAft>
              <a:buClr>
                <a:schemeClr val="dk1"/>
              </a:buClr>
              <a:buSzPts val="1800"/>
              <a:buChar char="•"/>
              <a:defRPr/>
            </a:lvl1pPr>
            <a:lvl2pPr indent="-342900" lvl="1" marL="914400" algn="l">
              <a:lnSpc>
                <a:spcPct val="90000"/>
              </a:lnSpc>
              <a:spcBef>
                <a:spcPts val="500"/>
              </a:spcBef>
              <a:spcAft>
                <a:spcPts val="0"/>
              </a:spcAft>
              <a:buClr>
                <a:schemeClr val="dk1"/>
              </a:buClr>
              <a:buSzPts val="1800"/>
              <a:buChar char="•"/>
              <a:defRPr/>
            </a:lvl2pPr>
            <a:lvl3pPr indent="-342900" lvl="2" marL="1371600" algn="l">
              <a:lnSpc>
                <a:spcPct val="90000"/>
              </a:lnSpc>
              <a:spcBef>
                <a:spcPts val="500"/>
              </a:spcBef>
              <a:spcAft>
                <a:spcPts val="0"/>
              </a:spcAft>
              <a:buClr>
                <a:schemeClr val="dk1"/>
              </a:buClr>
              <a:buSzPts val="1800"/>
              <a:buChar char="•"/>
              <a:defRPr/>
            </a:lvl3pPr>
            <a:lvl4pPr indent="-342900" lvl="3" marL="1828800" algn="l">
              <a:lnSpc>
                <a:spcPct val="90000"/>
              </a:lnSpc>
              <a:spcBef>
                <a:spcPts val="500"/>
              </a:spcBef>
              <a:spcAft>
                <a:spcPts val="0"/>
              </a:spcAft>
              <a:buClr>
                <a:schemeClr val="dk1"/>
              </a:buClr>
              <a:buSzPts val="1800"/>
              <a:buChar char="•"/>
              <a:defRPr/>
            </a:lvl4pPr>
            <a:lvl5pPr indent="-342900" lvl="4" marL="2286000" algn="l">
              <a:lnSpc>
                <a:spcPct val="9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46" name="Google Shape;46;p8"/>
          <p:cNvSpPr txBox="1"/>
          <p:nvPr>
            <p:ph idx="10" type="dt"/>
          </p:nvPr>
        </p:nvSpPr>
        <p:spPr>
          <a:xfrm>
            <a:off x="838200" y="6356350"/>
            <a:ext cx="2743200" cy="365125"/>
          </a:xfrm>
          <a:prstGeom prst="rect">
            <a:avLst/>
          </a:prstGeom>
          <a:noFill/>
          <a:ln>
            <a:noFill/>
          </a:ln>
        </p:spPr>
        <p:txBody>
          <a:bodyPr anchorCtr="0" anchor="ctr" bIns="45700" lIns="91425" spcFirstLastPara="1" rIns="91425" wrap="square" tIns="4570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47" name="Google Shape;47;p8"/>
          <p:cNvSpPr txBox="1"/>
          <p:nvPr>
            <p:ph idx="11" type="ftr"/>
          </p:nvPr>
        </p:nvSpPr>
        <p:spPr>
          <a:xfrm>
            <a:off x="4038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48" name="Google Shape;48;p8"/>
          <p:cNvSpPr txBox="1"/>
          <p:nvPr>
            <p:ph idx="12" type="sldNum"/>
          </p:nvPr>
        </p:nvSpPr>
        <p:spPr>
          <a:xfrm>
            <a:off x="8610600" y="6356350"/>
            <a:ext cx="2743200" cy="365125"/>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a:lvl1pPr>
            <a:lvl2pPr indent="0" lvl="1" marL="0" algn="r">
              <a:spcBef>
                <a:spcPts val="0"/>
              </a:spcBef>
              <a:buNone/>
              <a:defRPr/>
            </a:lvl2pPr>
            <a:lvl3pPr indent="0" lvl="2" marL="0" algn="r">
              <a:spcBef>
                <a:spcPts val="0"/>
              </a:spcBef>
              <a:buNone/>
              <a:defRPr/>
            </a:lvl3pPr>
            <a:lvl4pPr indent="0" lvl="3" marL="0" algn="r">
              <a:spcBef>
                <a:spcPts val="0"/>
              </a:spcBef>
              <a:buNone/>
              <a:defRPr/>
            </a:lvl4pPr>
            <a:lvl5pPr indent="0" lvl="4" marL="0" algn="r">
              <a:spcBef>
                <a:spcPts val="0"/>
              </a:spcBef>
              <a:buNone/>
              <a:defRPr/>
            </a:lvl5pPr>
            <a:lvl6pPr indent="0" lvl="5" marL="0" algn="r">
              <a:spcBef>
                <a:spcPts val="0"/>
              </a:spcBef>
              <a:buNone/>
              <a:defRPr/>
            </a:lvl6pPr>
            <a:lvl7pPr indent="0" lvl="6" marL="0" algn="r">
              <a:spcBef>
                <a:spcPts val="0"/>
              </a:spcBef>
              <a:buNone/>
              <a:defRPr/>
            </a:lvl7pPr>
            <a:lvl8pPr indent="0" lvl="7" marL="0" algn="r">
              <a:spcBef>
                <a:spcPts val="0"/>
              </a:spcBef>
              <a:buNone/>
              <a:defRPr/>
            </a:lvl8pPr>
            <a:lvl9pPr indent="0" lvl="8" marL="0" algn="r">
              <a:spcBef>
                <a:spcPts val="0"/>
              </a:spcBef>
              <a:buNone/>
              <a:defRPr/>
            </a:lvl9pPr>
          </a:lstStyle>
          <a:p>
            <a:pPr indent="0" lvl="0" marL="0" rtl="0" algn="r">
              <a:spcBef>
                <a:spcPts val="0"/>
              </a:spcBef>
              <a:spcAft>
                <a:spcPts val="0"/>
              </a:spcAft>
              <a:buNone/>
            </a:pPr>
            <a:fld id="{00000000-1234-1234-1234-123412341234}" type="slidenum">
              <a:rPr lang="es-PE"/>
              <a:t>‹#›</a:t>
            </a:fld>
            <a:endParaRPr/>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olo el título" type="titleOnly">
  <p:cSld name="TITLE_ONLY">
    <p:spTree>
      <p:nvGrpSpPr>
        <p:cNvPr id="49" name="Shape 49"/>
        <p:cNvGrpSpPr/>
        <p:nvPr/>
      </p:nvGrpSpPr>
      <p:grpSpPr>
        <a:xfrm>
          <a:off x="0" y="0"/>
          <a:ext cx="0" cy="0"/>
          <a:chOff x="0" y="0"/>
          <a:chExt cx="0" cy="0"/>
        </a:xfrm>
      </p:grpSpPr>
      <p:sp>
        <p:nvSpPr>
          <p:cNvPr id="50" name="Google Shape;50;p9"/>
          <p:cNvSpPr txBox="1"/>
          <p:nvPr>
            <p:ph type="title"/>
          </p:nvPr>
        </p:nvSpPr>
        <p:spPr>
          <a:xfrm>
            <a:off x="838200" y="365125"/>
            <a:ext cx="10515600" cy="1325563"/>
          </a:xfrm>
          <a:prstGeom prst="rect">
            <a:avLst/>
          </a:prstGeom>
          <a:noFill/>
          <a:ln>
            <a:noFill/>
          </a:ln>
        </p:spPr>
        <p:txBody>
          <a:bodyPr anchorCtr="0" anchor="ctr" bIns="45700" lIns="91425" spcFirstLastPara="1" rIns="91425" wrap="square" tIns="45700">
            <a:normAutofit/>
          </a:bodyPr>
          <a:lstStyle>
            <a:lvl1pPr lvl="0" algn="l">
              <a:lnSpc>
                <a:spcPct val="90000"/>
              </a:lnSpc>
              <a:spcBef>
                <a:spcPts val="0"/>
              </a:spcBef>
              <a:spcAft>
                <a:spcPts val="0"/>
              </a:spcAft>
              <a:buClr>
                <a:schemeClr val="dk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51" name="Google Shape;51;p9"/>
          <p:cNvSpPr txBox="1"/>
          <p:nvPr>
            <p:ph idx="10" type="dt"/>
          </p:nvPr>
        </p:nvSpPr>
        <p:spPr>
          <a:xfrm>
            <a:off x="838200" y="6356350"/>
            <a:ext cx="2743200" cy="365125"/>
          </a:xfrm>
          <a:prstGeom prst="rect">
            <a:avLst/>
          </a:prstGeom>
          <a:noFill/>
          <a:ln>
            <a:noFill/>
          </a:ln>
        </p:spPr>
        <p:txBody>
          <a:bodyPr anchorCtr="0" anchor="ctr" bIns="45700" lIns="91425" spcFirstLastPara="1" rIns="91425" wrap="square" tIns="4570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52" name="Google Shape;52;p9"/>
          <p:cNvSpPr txBox="1"/>
          <p:nvPr>
            <p:ph idx="11" type="ftr"/>
          </p:nvPr>
        </p:nvSpPr>
        <p:spPr>
          <a:xfrm>
            <a:off x="4038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53" name="Google Shape;53;p9"/>
          <p:cNvSpPr txBox="1"/>
          <p:nvPr>
            <p:ph idx="12" type="sldNum"/>
          </p:nvPr>
        </p:nvSpPr>
        <p:spPr>
          <a:xfrm>
            <a:off x="8610600" y="6356350"/>
            <a:ext cx="2743200" cy="365125"/>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a:lvl1pPr>
            <a:lvl2pPr indent="0" lvl="1" marL="0" algn="r">
              <a:spcBef>
                <a:spcPts val="0"/>
              </a:spcBef>
              <a:buNone/>
              <a:defRPr/>
            </a:lvl2pPr>
            <a:lvl3pPr indent="0" lvl="2" marL="0" algn="r">
              <a:spcBef>
                <a:spcPts val="0"/>
              </a:spcBef>
              <a:buNone/>
              <a:defRPr/>
            </a:lvl3pPr>
            <a:lvl4pPr indent="0" lvl="3" marL="0" algn="r">
              <a:spcBef>
                <a:spcPts val="0"/>
              </a:spcBef>
              <a:buNone/>
              <a:defRPr/>
            </a:lvl4pPr>
            <a:lvl5pPr indent="0" lvl="4" marL="0" algn="r">
              <a:spcBef>
                <a:spcPts val="0"/>
              </a:spcBef>
              <a:buNone/>
              <a:defRPr/>
            </a:lvl5pPr>
            <a:lvl6pPr indent="0" lvl="5" marL="0" algn="r">
              <a:spcBef>
                <a:spcPts val="0"/>
              </a:spcBef>
              <a:buNone/>
              <a:defRPr/>
            </a:lvl6pPr>
            <a:lvl7pPr indent="0" lvl="6" marL="0" algn="r">
              <a:spcBef>
                <a:spcPts val="0"/>
              </a:spcBef>
              <a:buNone/>
              <a:defRPr/>
            </a:lvl7pPr>
            <a:lvl8pPr indent="0" lvl="7" marL="0" algn="r">
              <a:spcBef>
                <a:spcPts val="0"/>
              </a:spcBef>
              <a:buNone/>
              <a:defRPr/>
            </a:lvl8pPr>
            <a:lvl9pPr indent="0" lvl="8" marL="0" algn="r">
              <a:spcBef>
                <a:spcPts val="0"/>
              </a:spcBef>
              <a:buNone/>
              <a:defRPr/>
            </a:lvl9pPr>
          </a:lstStyle>
          <a:p>
            <a:pPr indent="0" lvl="0" marL="0" rtl="0" algn="r">
              <a:spcBef>
                <a:spcPts val="0"/>
              </a:spcBef>
              <a:spcAft>
                <a:spcPts val="0"/>
              </a:spcAft>
              <a:buNone/>
            </a:pPr>
            <a:fld id="{00000000-1234-1234-1234-123412341234}" type="slidenum">
              <a:rPr lang="es-PE"/>
              <a:t>‹#›</a:t>
            </a:fld>
            <a:endParaRPr/>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ntenido con título" type="objTx">
  <p:cSld name="OBJECT_WITH_CAPTION_TEXT">
    <p:spTree>
      <p:nvGrpSpPr>
        <p:cNvPr id="54" name="Shape 54"/>
        <p:cNvGrpSpPr/>
        <p:nvPr/>
      </p:nvGrpSpPr>
      <p:grpSpPr>
        <a:xfrm>
          <a:off x="0" y="0"/>
          <a:ext cx="0" cy="0"/>
          <a:chOff x="0" y="0"/>
          <a:chExt cx="0" cy="0"/>
        </a:xfrm>
      </p:grpSpPr>
      <p:sp>
        <p:nvSpPr>
          <p:cNvPr id="55" name="Google Shape;55;p10"/>
          <p:cNvSpPr txBox="1"/>
          <p:nvPr>
            <p:ph type="title"/>
          </p:nvPr>
        </p:nvSpPr>
        <p:spPr>
          <a:xfrm>
            <a:off x="839788" y="457200"/>
            <a:ext cx="3932237" cy="1600200"/>
          </a:xfrm>
          <a:prstGeom prst="rect">
            <a:avLst/>
          </a:prstGeom>
          <a:noFill/>
          <a:ln>
            <a:noFill/>
          </a:ln>
        </p:spPr>
        <p:txBody>
          <a:bodyPr anchorCtr="0" anchor="b" bIns="45700" lIns="91425" spcFirstLastPara="1" rIns="91425" wrap="square" tIns="45700">
            <a:normAutofit/>
          </a:bodyPr>
          <a:lstStyle>
            <a:lvl1pPr lvl="0" algn="l">
              <a:lnSpc>
                <a:spcPct val="90000"/>
              </a:lnSpc>
              <a:spcBef>
                <a:spcPts val="0"/>
              </a:spcBef>
              <a:spcAft>
                <a:spcPts val="0"/>
              </a:spcAft>
              <a:buClr>
                <a:schemeClr val="dk1"/>
              </a:buClr>
              <a:buSzPts val="3200"/>
              <a:buFont typeface="Play"/>
              <a:buNone/>
              <a:defRPr sz="32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56" name="Google Shape;56;p10"/>
          <p:cNvSpPr txBox="1"/>
          <p:nvPr>
            <p:ph idx="1" type="body"/>
          </p:nvPr>
        </p:nvSpPr>
        <p:spPr>
          <a:xfrm>
            <a:off x="5183188" y="987425"/>
            <a:ext cx="6172200" cy="4873625"/>
          </a:xfrm>
          <a:prstGeom prst="rect">
            <a:avLst/>
          </a:prstGeom>
          <a:noFill/>
          <a:ln>
            <a:noFill/>
          </a:ln>
        </p:spPr>
        <p:txBody>
          <a:bodyPr anchorCtr="0" anchor="t" bIns="45700" lIns="91425" spcFirstLastPara="1" rIns="91425" wrap="square" tIns="45700">
            <a:normAutofit/>
          </a:bodyPr>
          <a:lstStyle>
            <a:lvl1pPr indent="-431800" lvl="0" marL="457200" algn="l">
              <a:lnSpc>
                <a:spcPct val="90000"/>
              </a:lnSpc>
              <a:spcBef>
                <a:spcPts val="1000"/>
              </a:spcBef>
              <a:spcAft>
                <a:spcPts val="0"/>
              </a:spcAft>
              <a:buClr>
                <a:schemeClr val="dk1"/>
              </a:buClr>
              <a:buSzPts val="3200"/>
              <a:buChar char="•"/>
              <a:defRPr sz="3200"/>
            </a:lvl1pPr>
            <a:lvl2pPr indent="-406400" lvl="1" marL="914400" algn="l">
              <a:lnSpc>
                <a:spcPct val="90000"/>
              </a:lnSpc>
              <a:spcBef>
                <a:spcPts val="500"/>
              </a:spcBef>
              <a:spcAft>
                <a:spcPts val="0"/>
              </a:spcAft>
              <a:buClr>
                <a:schemeClr val="dk1"/>
              </a:buClr>
              <a:buSzPts val="2800"/>
              <a:buChar char="•"/>
              <a:defRPr sz="2800"/>
            </a:lvl2pPr>
            <a:lvl3pPr indent="-381000" lvl="2" marL="1371600" algn="l">
              <a:lnSpc>
                <a:spcPct val="90000"/>
              </a:lnSpc>
              <a:spcBef>
                <a:spcPts val="500"/>
              </a:spcBef>
              <a:spcAft>
                <a:spcPts val="0"/>
              </a:spcAft>
              <a:buClr>
                <a:schemeClr val="dk1"/>
              </a:buClr>
              <a:buSzPts val="2400"/>
              <a:buChar char="•"/>
              <a:defRPr sz="2400"/>
            </a:lvl3pPr>
            <a:lvl4pPr indent="-355600" lvl="3" marL="1828800" algn="l">
              <a:lnSpc>
                <a:spcPct val="90000"/>
              </a:lnSpc>
              <a:spcBef>
                <a:spcPts val="500"/>
              </a:spcBef>
              <a:spcAft>
                <a:spcPts val="0"/>
              </a:spcAft>
              <a:buClr>
                <a:schemeClr val="dk1"/>
              </a:buClr>
              <a:buSzPts val="2000"/>
              <a:buChar char="•"/>
              <a:defRPr sz="2000"/>
            </a:lvl4pPr>
            <a:lvl5pPr indent="-355600" lvl="4" marL="2286000" algn="l">
              <a:lnSpc>
                <a:spcPct val="90000"/>
              </a:lnSpc>
              <a:spcBef>
                <a:spcPts val="500"/>
              </a:spcBef>
              <a:spcAft>
                <a:spcPts val="0"/>
              </a:spcAft>
              <a:buClr>
                <a:schemeClr val="dk1"/>
              </a:buClr>
              <a:buSzPts val="2000"/>
              <a:buChar char="•"/>
              <a:defRPr sz="2000"/>
            </a:lvl5pPr>
            <a:lvl6pPr indent="-355600" lvl="5" marL="2743200" algn="l">
              <a:lnSpc>
                <a:spcPct val="90000"/>
              </a:lnSpc>
              <a:spcBef>
                <a:spcPts val="500"/>
              </a:spcBef>
              <a:spcAft>
                <a:spcPts val="0"/>
              </a:spcAft>
              <a:buClr>
                <a:schemeClr val="dk1"/>
              </a:buClr>
              <a:buSzPts val="2000"/>
              <a:buChar char="•"/>
              <a:defRPr sz="2000"/>
            </a:lvl6pPr>
            <a:lvl7pPr indent="-355600" lvl="6" marL="3200400" algn="l">
              <a:lnSpc>
                <a:spcPct val="90000"/>
              </a:lnSpc>
              <a:spcBef>
                <a:spcPts val="500"/>
              </a:spcBef>
              <a:spcAft>
                <a:spcPts val="0"/>
              </a:spcAft>
              <a:buClr>
                <a:schemeClr val="dk1"/>
              </a:buClr>
              <a:buSzPts val="2000"/>
              <a:buChar char="•"/>
              <a:defRPr sz="2000"/>
            </a:lvl7pPr>
            <a:lvl8pPr indent="-355600" lvl="7" marL="3657600" algn="l">
              <a:lnSpc>
                <a:spcPct val="90000"/>
              </a:lnSpc>
              <a:spcBef>
                <a:spcPts val="500"/>
              </a:spcBef>
              <a:spcAft>
                <a:spcPts val="0"/>
              </a:spcAft>
              <a:buClr>
                <a:schemeClr val="dk1"/>
              </a:buClr>
              <a:buSzPts val="2000"/>
              <a:buChar char="•"/>
              <a:defRPr sz="2000"/>
            </a:lvl8pPr>
            <a:lvl9pPr indent="-355600" lvl="8" marL="4114800" algn="l">
              <a:lnSpc>
                <a:spcPct val="90000"/>
              </a:lnSpc>
              <a:spcBef>
                <a:spcPts val="500"/>
              </a:spcBef>
              <a:spcAft>
                <a:spcPts val="0"/>
              </a:spcAft>
              <a:buClr>
                <a:schemeClr val="dk1"/>
              </a:buClr>
              <a:buSzPts val="2000"/>
              <a:buChar char="•"/>
              <a:defRPr sz="2000"/>
            </a:lvl9pPr>
          </a:lstStyle>
          <a:p/>
        </p:txBody>
      </p:sp>
      <p:sp>
        <p:nvSpPr>
          <p:cNvPr id="57" name="Google Shape;57;p10"/>
          <p:cNvSpPr txBox="1"/>
          <p:nvPr>
            <p:ph idx="2" type="body"/>
          </p:nvPr>
        </p:nvSpPr>
        <p:spPr>
          <a:xfrm>
            <a:off x="839788" y="2057400"/>
            <a:ext cx="3932237" cy="3811588"/>
          </a:xfrm>
          <a:prstGeom prst="rect">
            <a:avLst/>
          </a:prstGeom>
          <a:noFill/>
          <a:ln>
            <a:noFill/>
          </a:ln>
        </p:spPr>
        <p:txBody>
          <a:bodyPr anchorCtr="0" anchor="t" bIns="45700" lIns="91425" spcFirstLastPara="1" rIns="91425" wrap="square" tIns="45700">
            <a:normAutofit/>
          </a:bodyPr>
          <a:lstStyle>
            <a:lvl1pPr indent="-228600" lvl="0" marL="457200" algn="l">
              <a:lnSpc>
                <a:spcPct val="90000"/>
              </a:lnSpc>
              <a:spcBef>
                <a:spcPts val="1000"/>
              </a:spcBef>
              <a:spcAft>
                <a:spcPts val="0"/>
              </a:spcAft>
              <a:buClr>
                <a:schemeClr val="dk1"/>
              </a:buClr>
              <a:buSzPts val="1600"/>
              <a:buNone/>
              <a:defRPr sz="1600"/>
            </a:lvl1pPr>
            <a:lvl2pPr indent="-228600" lvl="1" marL="914400" algn="l">
              <a:lnSpc>
                <a:spcPct val="90000"/>
              </a:lnSpc>
              <a:spcBef>
                <a:spcPts val="500"/>
              </a:spcBef>
              <a:spcAft>
                <a:spcPts val="0"/>
              </a:spcAft>
              <a:buClr>
                <a:schemeClr val="dk1"/>
              </a:buClr>
              <a:buSzPts val="1400"/>
              <a:buNone/>
              <a:defRPr sz="1400"/>
            </a:lvl2pPr>
            <a:lvl3pPr indent="-228600" lvl="2" marL="1371600" algn="l">
              <a:lnSpc>
                <a:spcPct val="90000"/>
              </a:lnSpc>
              <a:spcBef>
                <a:spcPts val="500"/>
              </a:spcBef>
              <a:spcAft>
                <a:spcPts val="0"/>
              </a:spcAft>
              <a:buClr>
                <a:schemeClr val="dk1"/>
              </a:buClr>
              <a:buSzPts val="1200"/>
              <a:buNone/>
              <a:defRPr sz="1200"/>
            </a:lvl3pPr>
            <a:lvl4pPr indent="-228600" lvl="3" marL="1828800" algn="l">
              <a:lnSpc>
                <a:spcPct val="90000"/>
              </a:lnSpc>
              <a:spcBef>
                <a:spcPts val="500"/>
              </a:spcBef>
              <a:spcAft>
                <a:spcPts val="0"/>
              </a:spcAft>
              <a:buClr>
                <a:schemeClr val="dk1"/>
              </a:buClr>
              <a:buSzPts val="1000"/>
              <a:buNone/>
              <a:defRPr sz="1000"/>
            </a:lvl4pPr>
            <a:lvl5pPr indent="-228600" lvl="4" marL="2286000" algn="l">
              <a:lnSpc>
                <a:spcPct val="9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58" name="Google Shape;58;p10"/>
          <p:cNvSpPr txBox="1"/>
          <p:nvPr>
            <p:ph idx="10" type="dt"/>
          </p:nvPr>
        </p:nvSpPr>
        <p:spPr>
          <a:xfrm>
            <a:off x="838200" y="6356350"/>
            <a:ext cx="2743200" cy="365125"/>
          </a:xfrm>
          <a:prstGeom prst="rect">
            <a:avLst/>
          </a:prstGeom>
          <a:noFill/>
          <a:ln>
            <a:noFill/>
          </a:ln>
        </p:spPr>
        <p:txBody>
          <a:bodyPr anchorCtr="0" anchor="ctr" bIns="45700" lIns="91425" spcFirstLastPara="1" rIns="91425" wrap="square" tIns="4570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59" name="Google Shape;59;p10"/>
          <p:cNvSpPr txBox="1"/>
          <p:nvPr>
            <p:ph idx="11" type="ftr"/>
          </p:nvPr>
        </p:nvSpPr>
        <p:spPr>
          <a:xfrm>
            <a:off x="4038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60" name="Google Shape;60;p10"/>
          <p:cNvSpPr txBox="1"/>
          <p:nvPr>
            <p:ph idx="12" type="sldNum"/>
          </p:nvPr>
        </p:nvSpPr>
        <p:spPr>
          <a:xfrm>
            <a:off x="8610600" y="6356350"/>
            <a:ext cx="2743200" cy="365125"/>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a:lvl1pPr>
            <a:lvl2pPr indent="0" lvl="1" marL="0" algn="r">
              <a:spcBef>
                <a:spcPts val="0"/>
              </a:spcBef>
              <a:buNone/>
              <a:defRPr/>
            </a:lvl2pPr>
            <a:lvl3pPr indent="0" lvl="2" marL="0" algn="r">
              <a:spcBef>
                <a:spcPts val="0"/>
              </a:spcBef>
              <a:buNone/>
              <a:defRPr/>
            </a:lvl3pPr>
            <a:lvl4pPr indent="0" lvl="3" marL="0" algn="r">
              <a:spcBef>
                <a:spcPts val="0"/>
              </a:spcBef>
              <a:buNone/>
              <a:defRPr/>
            </a:lvl4pPr>
            <a:lvl5pPr indent="0" lvl="4" marL="0" algn="r">
              <a:spcBef>
                <a:spcPts val="0"/>
              </a:spcBef>
              <a:buNone/>
              <a:defRPr/>
            </a:lvl5pPr>
            <a:lvl6pPr indent="0" lvl="5" marL="0" algn="r">
              <a:spcBef>
                <a:spcPts val="0"/>
              </a:spcBef>
              <a:buNone/>
              <a:defRPr/>
            </a:lvl6pPr>
            <a:lvl7pPr indent="0" lvl="6" marL="0" algn="r">
              <a:spcBef>
                <a:spcPts val="0"/>
              </a:spcBef>
              <a:buNone/>
              <a:defRPr/>
            </a:lvl7pPr>
            <a:lvl8pPr indent="0" lvl="7" marL="0" algn="r">
              <a:spcBef>
                <a:spcPts val="0"/>
              </a:spcBef>
              <a:buNone/>
              <a:defRPr/>
            </a:lvl8pPr>
            <a:lvl9pPr indent="0" lvl="8" marL="0" algn="r">
              <a:spcBef>
                <a:spcPts val="0"/>
              </a:spcBef>
              <a:buNone/>
              <a:defRPr/>
            </a:lvl9pPr>
          </a:lstStyle>
          <a:p>
            <a:pPr indent="0" lvl="0" marL="0" rtl="0" algn="r">
              <a:spcBef>
                <a:spcPts val="0"/>
              </a:spcBef>
              <a:spcAft>
                <a:spcPts val="0"/>
              </a:spcAft>
              <a:buNone/>
            </a:pPr>
            <a:fld id="{00000000-1234-1234-1234-123412341234}" type="slidenum">
              <a:rPr lang="es-PE"/>
              <a:t>‹#›</a:t>
            </a:fld>
            <a:endParaRPr/>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Imagen con título" type="picTx">
  <p:cSld name="PICTURE_WITH_CAPTION_TEXT">
    <p:spTree>
      <p:nvGrpSpPr>
        <p:cNvPr id="61" name="Shape 61"/>
        <p:cNvGrpSpPr/>
        <p:nvPr/>
      </p:nvGrpSpPr>
      <p:grpSpPr>
        <a:xfrm>
          <a:off x="0" y="0"/>
          <a:ext cx="0" cy="0"/>
          <a:chOff x="0" y="0"/>
          <a:chExt cx="0" cy="0"/>
        </a:xfrm>
      </p:grpSpPr>
      <p:sp>
        <p:nvSpPr>
          <p:cNvPr id="62" name="Google Shape;62;p11"/>
          <p:cNvSpPr txBox="1"/>
          <p:nvPr>
            <p:ph type="title"/>
          </p:nvPr>
        </p:nvSpPr>
        <p:spPr>
          <a:xfrm>
            <a:off x="839788" y="457200"/>
            <a:ext cx="3932237" cy="1600200"/>
          </a:xfrm>
          <a:prstGeom prst="rect">
            <a:avLst/>
          </a:prstGeom>
          <a:noFill/>
          <a:ln>
            <a:noFill/>
          </a:ln>
        </p:spPr>
        <p:txBody>
          <a:bodyPr anchorCtr="0" anchor="b" bIns="45700" lIns="91425" spcFirstLastPara="1" rIns="91425" wrap="square" tIns="45700">
            <a:normAutofit/>
          </a:bodyPr>
          <a:lstStyle>
            <a:lvl1pPr lvl="0" algn="l">
              <a:lnSpc>
                <a:spcPct val="90000"/>
              </a:lnSpc>
              <a:spcBef>
                <a:spcPts val="0"/>
              </a:spcBef>
              <a:spcAft>
                <a:spcPts val="0"/>
              </a:spcAft>
              <a:buClr>
                <a:schemeClr val="dk1"/>
              </a:buClr>
              <a:buSzPts val="3200"/>
              <a:buFont typeface="Play"/>
              <a:buNone/>
              <a:defRPr sz="32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63" name="Google Shape;63;p11"/>
          <p:cNvSpPr/>
          <p:nvPr>
            <p:ph idx="2" type="pic"/>
          </p:nvPr>
        </p:nvSpPr>
        <p:spPr>
          <a:xfrm>
            <a:off x="5183188" y="987425"/>
            <a:ext cx="6172200" cy="4873625"/>
          </a:xfrm>
          <a:prstGeom prst="rect">
            <a:avLst/>
          </a:prstGeom>
          <a:noFill/>
          <a:ln>
            <a:noFill/>
          </a:ln>
        </p:spPr>
      </p:sp>
      <p:sp>
        <p:nvSpPr>
          <p:cNvPr id="64" name="Google Shape;64;p11"/>
          <p:cNvSpPr txBox="1"/>
          <p:nvPr>
            <p:ph idx="1" type="body"/>
          </p:nvPr>
        </p:nvSpPr>
        <p:spPr>
          <a:xfrm>
            <a:off x="839788" y="2057400"/>
            <a:ext cx="3932237" cy="3811588"/>
          </a:xfrm>
          <a:prstGeom prst="rect">
            <a:avLst/>
          </a:prstGeom>
          <a:noFill/>
          <a:ln>
            <a:noFill/>
          </a:ln>
        </p:spPr>
        <p:txBody>
          <a:bodyPr anchorCtr="0" anchor="t" bIns="45700" lIns="91425" spcFirstLastPara="1" rIns="91425" wrap="square" tIns="45700">
            <a:normAutofit/>
          </a:bodyPr>
          <a:lstStyle>
            <a:lvl1pPr indent="-228600" lvl="0" marL="457200" algn="l">
              <a:lnSpc>
                <a:spcPct val="90000"/>
              </a:lnSpc>
              <a:spcBef>
                <a:spcPts val="1000"/>
              </a:spcBef>
              <a:spcAft>
                <a:spcPts val="0"/>
              </a:spcAft>
              <a:buClr>
                <a:schemeClr val="dk1"/>
              </a:buClr>
              <a:buSzPts val="1600"/>
              <a:buNone/>
              <a:defRPr sz="1600"/>
            </a:lvl1pPr>
            <a:lvl2pPr indent="-228600" lvl="1" marL="914400" algn="l">
              <a:lnSpc>
                <a:spcPct val="90000"/>
              </a:lnSpc>
              <a:spcBef>
                <a:spcPts val="500"/>
              </a:spcBef>
              <a:spcAft>
                <a:spcPts val="0"/>
              </a:spcAft>
              <a:buClr>
                <a:schemeClr val="dk1"/>
              </a:buClr>
              <a:buSzPts val="1400"/>
              <a:buNone/>
              <a:defRPr sz="1400"/>
            </a:lvl2pPr>
            <a:lvl3pPr indent="-228600" lvl="2" marL="1371600" algn="l">
              <a:lnSpc>
                <a:spcPct val="90000"/>
              </a:lnSpc>
              <a:spcBef>
                <a:spcPts val="500"/>
              </a:spcBef>
              <a:spcAft>
                <a:spcPts val="0"/>
              </a:spcAft>
              <a:buClr>
                <a:schemeClr val="dk1"/>
              </a:buClr>
              <a:buSzPts val="1200"/>
              <a:buNone/>
              <a:defRPr sz="1200"/>
            </a:lvl3pPr>
            <a:lvl4pPr indent="-228600" lvl="3" marL="1828800" algn="l">
              <a:lnSpc>
                <a:spcPct val="90000"/>
              </a:lnSpc>
              <a:spcBef>
                <a:spcPts val="500"/>
              </a:spcBef>
              <a:spcAft>
                <a:spcPts val="0"/>
              </a:spcAft>
              <a:buClr>
                <a:schemeClr val="dk1"/>
              </a:buClr>
              <a:buSzPts val="1000"/>
              <a:buNone/>
              <a:defRPr sz="1000"/>
            </a:lvl4pPr>
            <a:lvl5pPr indent="-228600" lvl="4" marL="2286000" algn="l">
              <a:lnSpc>
                <a:spcPct val="9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65" name="Google Shape;65;p11"/>
          <p:cNvSpPr txBox="1"/>
          <p:nvPr>
            <p:ph idx="10" type="dt"/>
          </p:nvPr>
        </p:nvSpPr>
        <p:spPr>
          <a:xfrm>
            <a:off x="838200" y="6356350"/>
            <a:ext cx="2743200" cy="365125"/>
          </a:xfrm>
          <a:prstGeom prst="rect">
            <a:avLst/>
          </a:prstGeom>
          <a:noFill/>
          <a:ln>
            <a:noFill/>
          </a:ln>
        </p:spPr>
        <p:txBody>
          <a:bodyPr anchorCtr="0" anchor="ctr" bIns="45700" lIns="91425" spcFirstLastPara="1" rIns="91425" wrap="square" tIns="4570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66" name="Google Shape;66;p11"/>
          <p:cNvSpPr txBox="1"/>
          <p:nvPr>
            <p:ph idx="11" type="ftr"/>
          </p:nvPr>
        </p:nvSpPr>
        <p:spPr>
          <a:xfrm>
            <a:off x="4038600" y="6356350"/>
            <a:ext cx="4114800" cy="365125"/>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67" name="Google Shape;67;p11"/>
          <p:cNvSpPr txBox="1"/>
          <p:nvPr>
            <p:ph idx="12" type="sldNum"/>
          </p:nvPr>
        </p:nvSpPr>
        <p:spPr>
          <a:xfrm>
            <a:off x="8610600" y="6356350"/>
            <a:ext cx="2743200" cy="365125"/>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a:lvl1pPr>
            <a:lvl2pPr indent="0" lvl="1" marL="0" algn="r">
              <a:spcBef>
                <a:spcPts val="0"/>
              </a:spcBef>
              <a:buNone/>
              <a:defRPr/>
            </a:lvl2pPr>
            <a:lvl3pPr indent="0" lvl="2" marL="0" algn="r">
              <a:spcBef>
                <a:spcPts val="0"/>
              </a:spcBef>
              <a:buNone/>
              <a:defRPr/>
            </a:lvl3pPr>
            <a:lvl4pPr indent="0" lvl="3" marL="0" algn="r">
              <a:spcBef>
                <a:spcPts val="0"/>
              </a:spcBef>
              <a:buNone/>
              <a:defRPr/>
            </a:lvl4pPr>
            <a:lvl5pPr indent="0" lvl="4" marL="0" algn="r">
              <a:spcBef>
                <a:spcPts val="0"/>
              </a:spcBef>
              <a:buNone/>
              <a:defRPr/>
            </a:lvl5pPr>
            <a:lvl6pPr indent="0" lvl="5" marL="0" algn="r">
              <a:spcBef>
                <a:spcPts val="0"/>
              </a:spcBef>
              <a:buNone/>
              <a:defRPr/>
            </a:lvl6pPr>
            <a:lvl7pPr indent="0" lvl="6" marL="0" algn="r">
              <a:spcBef>
                <a:spcPts val="0"/>
              </a:spcBef>
              <a:buNone/>
              <a:defRPr/>
            </a:lvl7pPr>
            <a:lvl8pPr indent="0" lvl="7" marL="0" algn="r">
              <a:spcBef>
                <a:spcPts val="0"/>
              </a:spcBef>
              <a:buNone/>
              <a:defRPr/>
            </a:lvl8pPr>
            <a:lvl9pPr indent="0" lvl="8" marL="0" algn="r">
              <a:spcBef>
                <a:spcPts val="0"/>
              </a:spcBef>
              <a:buNone/>
              <a:defRPr/>
            </a:lvl9pPr>
          </a:lstStyle>
          <a:p>
            <a:pPr indent="0" lvl="0" marL="0" rtl="0" algn="r">
              <a:spcBef>
                <a:spcPts val="0"/>
              </a:spcBef>
              <a:spcAft>
                <a:spcPts val="0"/>
              </a:spcAft>
              <a:buNone/>
            </a:pPr>
            <a:fld id="{00000000-1234-1234-1234-123412341234}" type="slidenum">
              <a:rPr lang="es-PE"/>
              <a:t>‹#›</a:t>
            </a:fld>
            <a:endParaRPr/>
          </a:p>
        </p:txBody>
      </p:sp>
    </p:spTree>
  </p:cSld>
  <p:clrMapOvr>
    <a:masterClrMapping/>
  </p:clrMapOvr>
</p:sldLayout>
</file>

<file path=ppt/slideMasters/_rels/slideMaster1.xml.rels><?xml version="1.0" encoding="UTF-8" standalone="yes"?><Relationships xmlns="http://schemas.openxmlformats.org/package/2006/relationships"><Relationship Id="rId11" Type="http://schemas.openxmlformats.org/officeDocument/2006/relationships/slideLayout" Target="../slideLayouts/slideLayout11.xml"/><Relationship Id="rId10" Type="http://schemas.openxmlformats.org/officeDocument/2006/relationships/slideLayout" Target="../slideLayouts/slideLayout10.xml"/><Relationship Id="rId13" Type="http://schemas.openxmlformats.org/officeDocument/2006/relationships/slideLayout" Target="../slideLayouts/slideLayout13.xml"/><Relationship Id="rId12" Type="http://schemas.openxmlformats.org/officeDocument/2006/relationships/slideLayout" Target="../slideLayouts/slideLayout12.xml"/><Relationship Id="rId1" Type="http://schemas.openxmlformats.org/officeDocument/2006/relationships/slideLayout" Target="../slideLayouts/slideLayout1.xml"/><Relationship Id="rId2" Type="http://schemas.openxmlformats.org/officeDocument/2006/relationships/slideLayout" Target="../slideLayouts/slideLayout2.xml"/><Relationship Id="rId3" Type="http://schemas.openxmlformats.org/officeDocument/2006/relationships/slideLayout" Target="../slideLayouts/slideLayout3.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theme" Target="../theme/theme1.xml"/><Relationship Id="rId5" Type="http://schemas.openxmlformats.org/officeDocument/2006/relationships/slideLayout" Target="../slideLayouts/slideLayout5.xml"/><Relationship Id="rId6" Type="http://schemas.openxmlformats.org/officeDocument/2006/relationships/slideLayout" Target="../slideLayouts/slideLayout6.xml"/><Relationship Id="rId7" Type="http://schemas.openxmlformats.org/officeDocument/2006/relationships/slideLayout" Target="../slideLayouts/slideLayout7.xml"/><Relationship Id="rId8" Type="http://schemas.openxmlformats.org/officeDocument/2006/relationships/slideLayout" Target="../slideLayouts/slideLayout8.xml"/></Relationships>
</file>

<file path=ppt/slideMasters/_rels/slideMaster2.xml.rels><?xml version="1.0" encoding="UTF-8" standalone="yes"?><Relationships xmlns="http://schemas.openxmlformats.org/package/2006/relationships"><Relationship Id="rId11" Type="http://schemas.openxmlformats.org/officeDocument/2006/relationships/slideLayout" Target="../slideLayouts/slideLayout23.xml"/><Relationship Id="rId10" Type="http://schemas.openxmlformats.org/officeDocument/2006/relationships/slideLayout" Target="../slideLayouts/slideLayout22.xml"/><Relationship Id="rId13" Type="http://schemas.openxmlformats.org/officeDocument/2006/relationships/slideLayout" Target="../slideLayouts/slideLayout25.xml"/><Relationship Id="rId12" Type="http://schemas.openxmlformats.org/officeDocument/2006/relationships/slideLayout" Target="../slideLayouts/slideLayout24.xml"/><Relationship Id="rId1" Type="http://schemas.openxmlformats.org/officeDocument/2006/relationships/image" Target="../media/image6.png"/><Relationship Id="rId2" Type="http://schemas.openxmlformats.org/officeDocument/2006/relationships/slideLayout" Target="../slideLayouts/slideLayout14.xml"/><Relationship Id="rId3" Type="http://schemas.openxmlformats.org/officeDocument/2006/relationships/slideLayout" Target="../slideLayouts/slideLayout15.xml"/><Relationship Id="rId4" Type="http://schemas.openxmlformats.org/officeDocument/2006/relationships/slideLayout" Target="../slideLayouts/slideLayout16.xml"/><Relationship Id="rId9" Type="http://schemas.openxmlformats.org/officeDocument/2006/relationships/slideLayout" Target="../slideLayouts/slideLayout21.xml"/><Relationship Id="rId15" Type="http://schemas.openxmlformats.org/officeDocument/2006/relationships/slideLayout" Target="../slideLayouts/slideLayout27.xml"/><Relationship Id="rId14" Type="http://schemas.openxmlformats.org/officeDocument/2006/relationships/slideLayout" Target="../slideLayouts/slideLayout26.xml"/><Relationship Id="rId17" Type="http://schemas.openxmlformats.org/officeDocument/2006/relationships/slideLayout" Target="../slideLayouts/slideLayout29.xml"/><Relationship Id="rId16" Type="http://schemas.openxmlformats.org/officeDocument/2006/relationships/slideLayout" Target="../slideLayouts/slideLayout28.xml"/><Relationship Id="rId5" Type="http://schemas.openxmlformats.org/officeDocument/2006/relationships/slideLayout" Target="../slideLayouts/slideLayout17.xml"/><Relationship Id="rId19" Type="http://schemas.openxmlformats.org/officeDocument/2006/relationships/theme" Target="../theme/theme3.xml"/><Relationship Id="rId6" Type="http://schemas.openxmlformats.org/officeDocument/2006/relationships/slideLayout" Target="../slideLayouts/slideLayout18.xml"/><Relationship Id="rId18" Type="http://schemas.openxmlformats.org/officeDocument/2006/relationships/slideLayout" Target="../slideLayouts/slideLayout30.xml"/><Relationship Id="rId7" Type="http://schemas.openxmlformats.org/officeDocument/2006/relationships/slideLayout" Target="../slideLayouts/slideLayout19.xml"/><Relationship Id="rId8" Type="http://schemas.openxmlformats.org/officeDocument/2006/relationships/slideLayout" Target="../slideLayouts/slideLayout20.xml"/></Relationships>
</file>

<file path=ppt/slideMasters/_rels/slideMaster3.xml.rels><?xml version="1.0" encoding="UTF-8" standalone="yes"?><Relationships xmlns="http://schemas.openxmlformats.org/package/2006/relationships"><Relationship Id="rId1" Type="http://schemas.openxmlformats.org/officeDocument/2006/relationships/slideLayout" Target="../slideLayouts/slideLayout31.xml"/><Relationship Id="rId2" Type="http://schemas.openxmlformats.org/officeDocument/2006/relationships/slideLayout" Target="../slideLayouts/slideLayout32.xml"/><Relationship Id="rId3" Type="http://schemas.openxmlformats.org/officeDocument/2006/relationships/slideLayout" Target="../slideLayouts/slideLayout33.xml"/><Relationship Id="rId4" Type="http://schemas.openxmlformats.org/officeDocument/2006/relationships/slideLayout" Target="../slideLayouts/slideLayout34.xml"/><Relationship Id="rId5" Type="http://schemas.openxmlformats.org/officeDocument/2006/relationships/slideLayout" Target="../slideLayouts/slideLayout35.xml"/><Relationship Id="rId6" Type="http://schemas.openxmlformats.org/officeDocument/2006/relationships/theme" Target="../theme/theme4.xml"/></Relationships>
</file>

<file path=ppt/slideMasters/slideMaster1.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lt1"/>
        </a:solidFill>
      </p:bgPr>
    </p:bg>
    <p:spTree>
      <p:nvGrpSpPr>
        <p:cNvPr id="5" name="Shape 5"/>
        <p:cNvGrpSpPr/>
        <p:nvPr/>
      </p:nvGrpSpPr>
      <p:grpSpPr>
        <a:xfrm>
          <a:off x="0" y="0"/>
          <a:ext cx="0" cy="0"/>
          <a:chOff x="0" y="0"/>
          <a:chExt cx="0" cy="0"/>
        </a:xfrm>
      </p:grpSpPr>
      <p:sp>
        <p:nvSpPr>
          <p:cNvPr id="6" name="Google Shape;6;p2"/>
          <p:cNvSpPr txBox="1"/>
          <p:nvPr>
            <p:ph type="title"/>
          </p:nvPr>
        </p:nvSpPr>
        <p:spPr>
          <a:xfrm>
            <a:off x="838200" y="365125"/>
            <a:ext cx="10515600" cy="1325563"/>
          </a:xfrm>
          <a:prstGeom prst="rect">
            <a:avLst/>
          </a:prstGeom>
          <a:noFill/>
          <a:ln>
            <a:noFill/>
          </a:ln>
        </p:spPr>
        <p:txBody>
          <a:bodyPr anchorCtr="0" anchor="ctr" bIns="45700" lIns="91425" spcFirstLastPara="1" rIns="91425" wrap="square" tIns="45700">
            <a:normAutofit/>
          </a:bodyPr>
          <a:lstStyle>
            <a:lvl1pPr lvl="0" marR="0" rtl="0" algn="l">
              <a:lnSpc>
                <a:spcPct val="90000"/>
              </a:lnSpc>
              <a:spcBef>
                <a:spcPts val="0"/>
              </a:spcBef>
              <a:spcAft>
                <a:spcPts val="0"/>
              </a:spcAft>
              <a:buClr>
                <a:schemeClr val="dk1"/>
              </a:buClr>
              <a:buSzPts val="4400"/>
              <a:buFont typeface="Play"/>
              <a:buNone/>
              <a:defRPr b="0" i="0" sz="4400" u="none" cap="none" strike="noStrike">
                <a:solidFill>
                  <a:schemeClr val="dk1"/>
                </a:solidFill>
                <a:latin typeface="Play"/>
                <a:ea typeface="Play"/>
                <a:cs typeface="Play"/>
                <a:sym typeface="Play"/>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p:txBody>
      </p:sp>
      <p:sp>
        <p:nvSpPr>
          <p:cNvPr id="7" name="Google Shape;7;p2"/>
          <p:cNvSpPr txBox="1"/>
          <p:nvPr>
            <p:ph idx="1" type="body"/>
          </p:nvPr>
        </p:nvSpPr>
        <p:spPr>
          <a:xfrm>
            <a:off x="838200" y="1825625"/>
            <a:ext cx="10515600" cy="4351338"/>
          </a:xfrm>
          <a:prstGeom prst="rect">
            <a:avLst/>
          </a:prstGeom>
          <a:noFill/>
          <a:ln>
            <a:noFill/>
          </a:ln>
        </p:spPr>
        <p:txBody>
          <a:bodyPr anchorCtr="0" anchor="t" bIns="45700" lIns="91425" spcFirstLastPara="1" rIns="91425" wrap="square" tIns="45700">
            <a:normAutofit/>
          </a:bodyPr>
          <a:lstStyle>
            <a:lvl1pPr indent="-406400" lvl="0" marL="457200" marR="0" rtl="0" algn="l">
              <a:lnSpc>
                <a:spcPct val="90000"/>
              </a:lnSpc>
              <a:spcBef>
                <a:spcPts val="1000"/>
              </a:spcBef>
              <a:spcAft>
                <a:spcPts val="0"/>
              </a:spcAft>
              <a:buClr>
                <a:schemeClr val="dk1"/>
              </a:buClr>
              <a:buSzPts val="2800"/>
              <a:buFont typeface="Arial"/>
              <a:buChar char="•"/>
              <a:defRPr b="0" i="0" sz="2800" u="none" cap="none" strike="noStrike">
                <a:solidFill>
                  <a:schemeClr val="dk1"/>
                </a:solidFill>
                <a:latin typeface="Arial"/>
                <a:ea typeface="Arial"/>
                <a:cs typeface="Arial"/>
                <a:sym typeface="Arial"/>
              </a:defRPr>
            </a:lvl1pPr>
            <a:lvl2pPr indent="-381000" lvl="1" marL="914400" marR="0" rtl="0" algn="l">
              <a:lnSpc>
                <a:spcPct val="90000"/>
              </a:lnSpc>
              <a:spcBef>
                <a:spcPts val="500"/>
              </a:spcBef>
              <a:spcAft>
                <a:spcPts val="0"/>
              </a:spcAft>
              <a:buClr>
                <a:schemeClr val="dk1"/>
              </a:buClr>
              <a:buSzPts val="2400"/>
              <a:buFont typeface="Arial"/>
              <a:buChar char="•"/>
              <a:defRPr b="0" i="0" sz="2400" u="none" cap="none" strike="noStrike">
                <a:solidFill>
                  <a:schemeClr val="dk1"/>
                </a:solidFill>
                <a:latin typeface="Arial"/>
                <a:ea typeface="Arial"/>
                <a:cs typeface="Arial"/>
                <a:sym typeface="Arial"/>
              </a:defRPr>
            </a:lvl2pPr>
            <a:lvl3pPr indent="-355600" lvl="2" marL="1371600" marR="0" rtl="0" algn="l">
              <a:lnSpc>
                <a:spcPct val="90000"/>
              </a:lnSpc>
              <a:spcBef>
                <a:spcPts val="500"/>
              </a:spcBef>
              <a:spcAft>
                <a:spcPts val="0"/>
              </a:spcAft>
              <a:buClr>
                <a:schemeClr val="dk1"/>
              </a:buClr>
              <a:buSzPts val="2000"/>
              <a:buFont typeface="Arial"/>
              <a:buChar char="•"/>
              <a:defRPr b="0" i="0" sz="2000" u="none" cap="none" strike="noStrike">
                <a:solidFill>
                  <a:schemeClr val="dk1"/>
                </a:solidFill>
                <a:latin typeface="Arial"/>
                <a:ea typeface="Arial"/>
                <a:cs typeface="Arial"/>
                <a:sym typeface="Arial"/>
              </a:defRPr>
            </a:lvl3pPr>
            <a:lvl4pPr indent="-342900" lvl="3" marL="1828800"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Arial"/>
                <a:ea typeface="Arial"/>
                <a:cs typeface="Arial"/>
                <a:sym typeface="Arial"/>
              </a:defRPr>
            </a:lvl4pPr>
            <a:lvl5pPr indent="-342900" lvl="4" marL="2286000"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Arial"/>
                <a:ea typeface="Arial"/>
                <a:cs typeface="Arial"/>
                <a:sym typeface="Arial"/>
              </a:defRPr>
            </a:lvl5pPr>
            <a:lvl6pPr indent="-342900" lvl="5" marL="2743200"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Arial"/>
                <a:ea typeface="Arial"/>
                <a:cs typeface="Arial"/>
                <a:sym typeface="Arial"/>
              </a:defRPr>
            </a:lvl6pPr>
            <a:lvl7pPr indent="-342900" lvl="6" marL="3200400"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Arial"/>
                <a:ea typeface="Arial"/>
                <a:cs typeface="Arial"/>
                <a:sym typeface="Arial"/>
              </a:defRPr>
            </a:lvl7pPr>
            <a:lvl8pPr indent="-342900" lvl="7" marL="3657600"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Arial"/>
                <a:ea typeface="Arial"/>
                <a:cs typeface="Arial"/>
                <a:sym typeface="Arial"/>
              </a:defRPr>
            </a:lvl8pPr>
            <a:lvl9pPr indent="-342900" lvl="8" marL="4114800"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Arial"/>
                <a:ea typeface="Arial"/>
                <a:cs typeface="Arial"/>
                <a:sym typeface="Arial"/>
              </a:defRPr>
            </a:lvl9pPr>
          </a:lstStyle>
          <a:p/>
        </p:txBody>
      </p:sp>
      <p:sp>
        <p:nvSpPr>
          <p:cNvPr id="8" name="Google Shape;8;p2"/>
          <p:cNvSpPr txBox="1"/>
          <p:nvPr>
            <p:ph idx="10" type="dt"/>
          </p:nvPr>
        </p:nvSpPr>
        <p:spPr>
          <a:xfrm>
            <a:off x="838200" y="6356350"/>
            <a:ext cx="2743200" cy="365125"/>
          </a:xfrm>
          <a:prstGeom prst="rect">
            <a:avLst/>
          </a:prstGeom>
          <a:noFill/>
          <a:ln>
            <a:noFill/>
          </a:ln>
        </p:spPr>
        <p:txBody>
          <a:bodyPr anchorCtr="0" anchor="ctr" bIns="45700" lIns="91425" spcFirstLastPara="1" rIns="91425" wrap="square" tIns="45700">
            <a:noAutofit/>
          </a:bodyPr>
          <a:lstStyle>
            <a:lvl1pPr lvl="0" marR="0" rtl="0" algn="l">
              <a:spcBef>
                <a:spcPts val="0"/>
              </a:spcBef>
              <a:spcAft>
                <a:spcPts val="0"/>
              </a:spcAft>
              <a:buSzPts val="1400"/>
              <a:buNone/>
              <a:defRPr b="0" i="0" sz="1200" u="none" cap="none" strike="noStrike">
                <a:solidFill>
                  <a:srgbClr val="757575"/>
                </a:solidFill>
                <a:latin typeface="Arial"/>
                <a:ea typeface="Arial"/>
                <a:cs typeface="Arial"/>
                <a:sym typeface="Arial"/>
              </a:defRPr>
            </a:lvl1pPr>
            <a:lvl2pPr lvl="1" marR="0" rtl="0" algn="l">
              <a:spcBef>
                <a:spcPts val="0"/>
              </a:spcBef>
              <a:spcAft>
                <a:spcPts val="0"/>
              </a:spcAft>
              <a:buSzPts val="1400"/>
              <a:buNone/>
              <a:defRPr b="0" i="0" sz="1800" u="none" cap="none" strike="noStrike">
                <a:solidFill>
                  <a:schemeClr val="dk1"/>
                </a:solidFill>
                <a:latin typeface="Arial"/>
                <a:ea typeface="Arial"/>
                <a:cs typeface="Arial"/>
                <a:sym typeface="Arial"/>
              </a:defRPr>
            </a:lvl2pPr>
            <a:lvl3pPr lvl="2" marR="0" rtl="0" algn="l">
              <a:spcBef>
                <a:spcPts val="0"/>
              </a:spcBef>
              <a:spcAft>
                <a:spcPts val="0"/>
              </a:spcAft>
              <a:buSzPts val="1400"/>
              <a:buNone/>
              <a:defRPr b="0" i="0" sz="1800" u="none" cap="none" strike="noStrike">
                <a:solidFill>
                  <a:schemeClr val="dk1"/>
                </a:solidFill>
                <a:latin typeface="Arial"/>
                <a:ea typeface="Arial"/>
                <a:cs typeface="Arial"/>
                <a:sym typeface="Arial"/>
              </a:defRPr>
            </a:lvl3pPr>
            <a:lvl4pPr lvl="3" marR="0" rtl="0" algn="l">
              <a:spcBef>
                <a:spcPts val="0"/>
              </a:spcBef>
              <a:spcAft>
                <a:spcPts val="0"/>
              </a:spcAft>
              <a:buSzPts val="1400"/>
              <a:buNone/>
              <a:defRPr b="0" i="0" sz="1800" u="none" cap="none" strike="noStrike">
                <a:solidFill>
                  <a:schemeClr val="dk1"/>
                </a:solidFill>
                <a:latin typeface="Arial"/>
                <a:ea typeface="Arial"/>
                <a:cs typeface="Arial"/>
                <a:sym typeface="Arial"/>
              </a:defRPr>
            </a:lvl4pPr>
            <a:lvl5pPr lvl="4" marR="0" rtl="0" algn="l">
              <a:spcBef>
                <a:spcPts val="0"/>
              </a:spcBef>
              <a:spcAft>
                <a:spcPts val="0"/>
              </a:spcAft>
              <a:buSzPts val="1400"/>
              <a:buNone/>
              <a:defRPr b="0" i="0" sz="1800" u="none" cap="none" strike="noStrike">
                <a:solidFill>
                  <a:schemeClr val="dk1"/>
                </a:solidFill>
                <a:latin typeface="Arial"/>
                <a:ea typeface="Arial"/>
                <a:cs typeface="Arial"/>
                <a:sym typeface="Arial"/>
              </a:defRPr>
            </a:lvl5pPr>
            <a:lvl6pPr lvl="5" marR="0" rtl="0" algn="l">
              <a:spcBef>
                <a:spcPts val="0"/>
              </a:spcBef>
              <a:spcAft>
                <a:spcPts val="0"/>
              </a:spcAft>
              <a:buSzPts val="1400"/>
              <a:buNone/>
              <a:defRPr b="0" i="0" sz="1800" u="none" cap="none" strike="noStrike">
                <a:solidFill>
                  <a:schemeClr val="dk1"/>
                </a:solidFill>
                <a:latin typeface="Arial"/>
                <a:ea typeface="Arial"/>
                <a:cs typeface="Arial"/>
                <a:sym typeface="Arial"/>
              </a:defRPr>
            </a:lvl6pPr>
            <a:lvl7pPr lvl="6" marR="0" rtl="0" algn="l">
              <a:spcBef>
                <a:spcPts val="0"/>
              </a:spcBef>
              <a:spcAft>
                <a:spcPts val="0"/>
              </a:spcAft>
              <a:buSzPts val="1400"/>
              <a:buNone/>
              <a:defRPr b="0" i="0" sz="1800" u="none" cap="none" strike="noStrike">
                <a:solidFill>
                  <a:schemeClr val="dk1"/>
                </a:solidFill>
                <a:latin typeface="Arial"/>
                <a:ea typeface="Arial"/>
                <a:cs typeface="Arial"/>
                <a:sym typeface="Arial"/>
              </a:defRPr>
            </a:lvl7pPr>
            <a:lvl8pPr lvl="7" marR="0" rtl="0" algn="l">
              <a:spcBef>
                <a:spcPts val="0"/>
              </a:spcBef>
              <a:spcAft>
                <a:spcPts val="0"/>
              </a:spcAft>
              <a:buSzPts val="1400"/>
              <a:buNone/>
              <a:defRPr b="0" i="0" sz="1800" u="none" cap="none" strike="noStrike">
                <a:solidFill>
                  <a:schemeClr val="dk1"/>
                </a:solidFill>
                <a:latin typeface="Arial"/>
                <a:ea typeface="Arial"/>
                <a:cs typeface="Arial"/>
                <a:sym typeface="Arial"/>
              </a:defRPr>
            </a:lvl8pPr>
            <a:lvl9pPr lvl="8" marR="0" rtl="0" algn="l">
              <a:spcBef>
                <a:spcPts val="0"/>
              </a:spcBef>
              <a:spcAft>
                <a:spcPts val="0"/>
              </a:spcAft>
              <a:buSzPts val="1400"/>
              <a:buNone/>
              <a:defRPr b="0" i="0" sz="1800" u="none" cap="none" strike="noStrike">
                <a:solidFill>
                  <a:schemeClr val="dk1"/>
                </a:solidFill>
                <a:latin typeface="Arial"/>
                <a:ea typeface="Arial"/>
                <a:cs typeface="Arial"/>
                <a:sym typeface="Arial"/>
              </a:defRPr>
            </a:lvl9pPr>
          </a:lstStyle>
          <a:p/>
        </p:txBody>
      </p:sp>
      <p:sp>
        <p:nvSpPr>
          <p:cNvPr id="9" name="Google Shape;9;p2"/>
          <p:cNvSpPr txBox="1"/>
          <p:nvPr>
            <p:ph idx="11" type="ftr"/>
          </p:nvPr>
        </p:nvSpPr>
        <p:spPr>
          <a:xfrm>
            <a:off x="4038600" y="6356350"/>
            <a:ext cx="4114800" cy="365125"/>
          </a:xfrm>
          <a:prstGeom prst="rect">
            <a:avLst/>
          </a:prstGeom>
          <a:noFill/>
          <a:ln>
            <a:noFill/>
          </a:ln>
        </p:spPr>
        <p:txBody>
          <a:bodyPr anchorCtr="0" anchor="ctr" bIns="45700" lIns="91425" spcFirstLastPara="1" rIns="91425" wrap="square" tIns="45700">
            <a:noAutofit/>
          </a:bodyPr>
          <a:lstStyle>
            <a:lvl1pPr lvl="0" marR="0" rtl="0" algn="ctr">
              <a:spcBef>
                <a:spcPts val="0"/>
              </a:spcBef>
              <a:spcAft>
                <a:spcPts val="0"/>
              </a:spcAft>
              <a:buSzPts val="1400"/>
              <a:buNone/>
              <a:defRPr b="0" i="0" sz="1200" u="none" cap="none" strike="noStrike">
                <a:solidFill>
                  <a:srgbClr val="757575"/>
                </a:solidFill>
                <a:latin typeface="Arial"/>
                <a:ea typeface="Arial"/>
                <a:cs typeface="Arial"/>
                <a:sym typeface="Arial"/>
              </a:defRPr>
            </a:lvl1pPr>
            <a:lvl2pPr lvl="1" marR="0" rtl="0" algn="l">
              <a:spcBef>
                <a:spcPts val="0"/>
              </a:spcBef>
              <a:spcAft>
                <a:spcPts val="0"/>
              </a:spcAft>
              <a:buSzPts val="1400"/>
              <a:buNone/>
              <a:defRPr b="0" i="0" sz="1800" u="none" cap="none" strike="noStrike">
                <a:solidFill>
                  <a:schemeClr val="dk1"/>
                </a:solidFill>
                <a:latin typeface="Arial"/>
                <a:ea typeface="Arial"/>
                <a:cs typeface="Arial"/>
                <a:sym typeface="Arial"/>
              </a:defRPr>
            </a:lvl2pPr>
            <a:lvl3pPr lvl="2" marR="0" rtl="0" algn="l">
              <a:spcBef>
                <a:spcPts val="0"/>
              </a:spcBef>
              <a:spcAft>
                <a:spcPts val="0"/>
              </a:spcAft>
              <a:buSzPts val="1400"/>
              <a:buNone/>
              <a:defRPr b="0" i="0" sz="1800" u="none" cap="none" strike="noStrike">
                <a:solidFill>
                  <a:schemeClr val="dk1"/>
                </a:solidFill>
                <a:latin typeface="Arial"/>
                <a:ea typeface="Arial"/>
                <a:cs typeface="Arial"/>
                <a:sym typeface="Arial"/>
              </a:defRPr>
            </a:lvl3pPr>
            <a:lvl4pPr lvl="3" marR="0" rtl="0" algn="l">
              <a:spcBef>
                <a:spcPts val="0"/>
              </a:spcBef>
              <a:spcAft>
                <a:spcPts val="0"/>
              </a:spcAft>
              <a:buSzPts val="1400"/>
              <a:buNone/>
              <a:defRPr b="0" i="0" sz="1800" u="none" cap="none" strike="noStrike">
                <a:solidFill>
                  <a:schemeClr val="dk1"/>
                </a:solidFill>
                <a:latin typeface="Arial"/>
                <a:ea typeface="Arial"/>
                <a:cs typeface="Arial"/>
                <a:sym typeface="Arial"/>
              </a:defRPr>
            </a:lvl4pPr>
            <a:lvl5pPr lvl="4" marR="0" rtl="0" algn="l">
              <a:spcBef>
                <a:spcPts val="0"/>
              </a:spcBef>
              <a:spcAft>
                <a:spcPts val="0"/>
              </a:spcAft>
              <a:buSzPts val="1400"/>
              <a:buNone/>
              <a:defRPr b="0" i="0" sz="1800" u="none" cap="none" strike="noStrike">
                <a:solidFill>
                  <a:schemeClr val="dk1"/>
                </a:solidFill>
                <a:latin typeface="Arial"/>
                <a:ea typeface="Arial"/>
                <a:cs typeface="Arial"/>
                <a:sym typeface="Arial"/>
              </a:defRPr>
            </a:lvl5pPr>
            <a:lvl6pPr lvl="5" marR="0" rtl="0" algn="l">
              <a:spcBef>
                <a:spcPts val="0"/>
              </a:spcBef>
              <a:spcAft>
                <a:spcPts val="0"/>
              </a:spcAft>
              <a:buSzPts val="1400"/>
              <a:buNone/>
              <a:defRPr b="0" i="0" sz="1800" u="none" cap="none" strike="noStrike">
                <a:solidFill>
                  <a:schemeClr val="dk1"/>
                </a:solidFill>
                <a:latin typeface="Arial"/>
                <a:ea typeface="Arial"/>
                <a:cs typeface="Arial"/>
                <a:sym typeface="Arial"/>
              </a:defRPr>
            </a:lvl6pPr>
            <a:lvl7pPr lvl="6" marR="0" rtl="0" algn="l">
              <a:spcBef>
                <a:spcPts val="0"/>
              </a:spcBef>
              <a:spcAft>
                <a:spcPts val="0"/>
              </a:spcAft>
              <a:buSzPts val="1400"/>
              <a:buNone/>
              <a:defRPr b="0" i="0" sz="1800" u="none" cap="none" strike="noStrike">
                <a:solidFill>
                  <a:schemeClr val="dk1"/>
                </a:solidFill>
                <a:latin typeface="Arial"/>
                <a:ea typeface="Arial"/>
                <a:cs typeface="Arial"/>
                <a:sym typeface="Arial"/>
              </a:defRPr>
            </a:lvl7pPr>
            <a:lvl8pPr lvl="7" marR="0" rtl="0" algn="l">
              <a:spcBef>
                <a:spcPts val="0"/>
              </a:spcBef>
              <a:spcAft>
                <a:spcPts val="0"/>
              </a:spcAft>
              <a:buSzPts val="1400"/>
              <a:buNone/>
              <a:defRPr b="0" i="0" sz="1800" u="none" cap="none" strike="noStrike">
                <a:solidFill>
                  <a:schemeClr val="dk1"/>
                </a:solidFill>
                <a:latin typeface="Arial"/>
                <a:ea typeface="Arial"/>
                <a:cs typeface="Arial"/>
                <a:sym typeface="Arial"/>
              </a:defRPr>
            </a:lvl8pPr>
            <a:lvl9pPr lvl="8" marR="0" rtl="0" algn="l">
              <a:spcBef>
                <a:spcPts val="0"/>
              </a:spcBef>
              <a:spcAft>
                <a:spcPts val="0"/>
              </a:spcAft>
              <a:buSzPts val="1400"/>
              <a:buNone/>
              <a:defRPr b="0" i="0" sz="1800" u="none" cap="none" strike="noStrike">
                <a:solidFill>
                  <a:schemeClr val="dk1"/>
                </a:solidFill>
                <a:latin typeface="Arial"/>
                <a:ea typeface="Arial"/>
                <a:cs typeface="Arial"/>
                <a:sym typeface="Arial"/>
              </a:defRPr>
            </a:lvl9pPr>
          </a:lstStyle>
          <a:p/>
        </p:txBody>
      </p:sp>
      <p:sp>
        <p:nvSpPr>
          <p:cNvPr id="10" name="Google Shape;10;p2"/>
          <p:cNvSpPr txBox="1"/>
          <p:nvPr>
            <p:ph idx="12" type="sldNum"/>
          </p:nvPr>
        </p:nvSpPr>
        <p:spPr>
          <a:xfrm>
            <a:off x="8610600" y="6356350"/>
            <a:ext cx="2743200" cy="365125"/>
          </a:xfrm>
          <a:prstGeom prst="rect">
            <a:avLst/>
          </a:prstGeom>
          <a:noFill/>
          <a:ln>
            <a:noFill/>
          </a:ln>
        </p:spPr>
        <p:txBody>
          <a:bodyPr anchorCtr="0" anchor="ctr" bIns="45700" lIns="91425" spcFirstLastPara="1" rIns="91425" wrap="square" tIns="45700">
            <a:noAutofit/>
          </a:bodyPr>
          <a:lstStyle>
            <a:lvl1pPr indent="0" lvl="0" marL="0" marR="0" rtl="0" algn="r">
              <a:spcBef>
                <a:spcPts val="0"/>
              </a:spcBef>
              <a:buNone/>
              <a:defRPr b="0" i="0" sz="1200" u="none" cap="none" strike="noStrike">
                <a:solidFill>
                  <a:srgbClr val="757575"/>
                </a:solidFill>
                <a:latin typeface="Arial"/>
                <a:ea typeface="Arial"/>
                <a:cs typeface="Arial"/>
                <a:sym typeface="Arial"/>
              </a:defRPr>
            </a:lvl1pPr>
            <a:lvl2pPr indent="0" lvl="1" marL="0" marR="0" rtl="0" algn="r">
              <a:spcBef>
                <a:spcPts val="0"/>
              </a:spcBef>
              <a:buNone/>
              <a:defRPr b="0" i="0" sz="1200" u="none" cap="none" strike="noStrike">
                <a:solidFill>
                  <a:srgbClr val="757575"/>
                </a:solidFill>
                <a:latin typeface="Arial"/>
                <a:ea typeface="Arial"/>
                <a:cs typeface="Arial"/>
                <a:sym typeface="Arial"/>
              </a:defRPr>
            </a:lvl2pPr>
            <a:lvl3pPr indent="0" lvl="2" marL="0" marR="0" rtl="0" algn="r">
              <a:spcBef>
                <a:spcPts val="0"/>
              </a:spcBef>
              <a:buNone/>
              <a:defRPr b="0" i="0" sz="1200" u="none" cap="none" strike="noStrike">
                <a:solidFill>
                  <a:srgbClr val="757575"/>
                </a:solidFill>
                <a:latin typeface="Arial"/>
                <a:ea typeface="Arial"/>
                <a:cs typeface="Arial"/>
                <a:sym typeface="Arial"/>
              </a:defRPr>
            </a:lvl3pPr>
            <a:lvl4pPr indent="0" lvl="3" marL="0" marR="0" rtl="0" algn="r">
              <a:spcBef>
                <a:spcPts val="0"/>
              </a:spcBef>
              <a:buNone/>
              <a:defRPr b="0" i="0" sz="1200" u="none" cap="none" strike="noStrike">
                <a:solidFill>
                  <a:srgbClr val="757575"/>
                </a:solidFill>
                <a:latin typeface="Arial"/>
                <a:ea typeface="Arial"/>
                <a:cs typeface="Arial"/>
                <a:sym typeface="Arial"/>
              </a:defRPr>
            </a:lvl4pPr>
            <a:lvl5pPr indent="0" lvl="4" marL="0" marR="0" rtl="0" algn="r">
              <a:spcBef>
                <a:spcPts val="0"/>
              </a:spcBef>
              <a:buNone/>
              <a:defRPr b="0" i="0" sz="1200" u="none" cap="none" strike="noStrike">
                <a:solidFill>
                  <a:srgbClr val="757575"/>
                </a:solidFill>
                <a:latin typeface="Arial"/>
                <a:ea typeface="Arial"/>
                <a:cs typeface="Arial"/>
                <a:sym typeface="Arial"/>
              </a:defRPr>
            </a:lvl5pPr>
            <a:lvl6pPr indent="0" lvl="5" marL="0" marR="0" rtl="0" algn="r">
              <a:spcBef>
                <a:spcPts val="0"/>
              </a:spcBef>
              <a:buNone/>
              <a:defRPr b="0" i="0" sz="1200" u="none" cap="none" strike="noStrike">
                <a:solidFill>
                  <a:srgbClr val="757575"/>
                </a:solidFill>
                <a:latin typeface="Arial"/>
                <a:ea typeface="Arial"/>
                <a:cs typeface="Arial"/>
                <a:sym typeface="Arial"/>
              </a:defRPr>
            </a:lvl6pPr>
            <a:lvl7pPr indent="0" lvl="6" marL="0" marR="0" rtl="0" algn="r">
              <a:spcBef>
                <a:spcPts val="0"/>
              </a:spcBef>
              <a:buNone/>
              <a:defRPr b="0" i="0" sz="1200" u="none" cap="none" strike="noStrike">
                <a:solidFill>
                  <a:srgbClr val="757575"/>
                </a:solidFill>
                <a:latin typeface="Arial"/>
                <a:ea typeface="Arial"/>
                <a:cs typeface="Arial"/>
                <a:sym typeface="Arial"/>
              </a:defRPr>
            </a:lvl7pPr>
            <a:lvl8pPr indent="0" lvl="7" marL="0" marR="0" rtl="0" algn="r">
              <a:spcBef>
                <a:spcPts val="0"/>
              </a:spcBef>
              <a:buNone/>
              <a:defRPr b="0" i="0" sz="1200" u="none" cap="none" strike="noStrike">
                <a:solidFill>
                  <a:srgbClr val="757575"/>
                </a:solidFill>
                <a:latin typeface="Arial"/>
                <a:ea typeface="Arial"/>
                <a:cs typeface="Arial"/>
                <a:sym typeface="Arial"/>
              </a:defRPr>
            </a:lvl8pPr>
            <a:lvl9pPr indent="0" lvl="8" marL="0" marR="0" rtl="0" algn="r">
              <a:spcBef>
                <a:spcPts val="0"/>
              </a:spcBef>
              <a:buNone/>
              <a:defRPr b="0" i="0" sz="1200" u="none" cap="none" strike="noStrike">
                <a:solidFill>
                  <a:srgbClr val="757575"/>
                </a:solidFill>
                <a:latin typeface="Arial"/>
                <a:ea typeface="Arial"/>
                <a:cs typeface="Arial"/>
                <a:sym typeface="Arial"/>
              </a:defRPr>
            </a:lvl9pPr>
          </a:lstStyle>
          <a:p>
            <a:pPr indent="0" lvl="0" marL="0" rtl="0" algn="r">
              <a:spcBef>
                <a:spcPts val="0"/>
              </a:spcBef>
              <a:spcAft>
                <a:spcPts val="0"/>
              </a:spcAft>
              <a:buNone/>
            </a:pPr>
            <a:fld id="{00000000-1234-1234-1234-123412341234}" type="slidenum">
              <a:rPr lang="es-PE"/>
              <a:t>‹#›</a:t>
            </a:fld>
            <a:endParaRPr/>
          </a:p>
        </p:txBody>
      </p:sp>
    </p:spTree>
  </p:cSld>
  <p:clrMap accent1="accent1" accent2="accent2" accent3="accent3" accent4="accent4" accent5="accent5" accent6="accent6" bg1="lt1" bg2="dk2" tx1="dk1" tx2="lt2" folHlink="folHlink" hlink="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0" r:id="rId12"/>
    <p:sldLayoutId id="2147483661" r:id="rId13"/>
  </p:sldLayoutIdLs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lt1"/>
        </a:solidFill>
      </p:bgPr>
    </p:bg>
    <p:spTree>
      <p:nvGrpSpPr>
        <p:cNvPr id="82" name="Shape 82"/>
        <p:cNvGrpSpPr/>
        <p:nvPr/>
      </p:nvGrpSpPr>
      <p:grpSpPr>
        <a:xfrm>
          <a:off x="0" y="0"/>
          <a:ext cx="0" cy="0"/>
          <a:chOff x="0" y="0"/>
          <a:chExt cx="0" cy="0"/>
        </a:xfrm>
      </p:grpSpPr>
      <p:cxnSp>
        <p:nvCxnSpPr>
          <p:cNvPr id="83" name="Google Shape;83;g311e7b6e11b_0_822"/>
          <p:cNvCxnSpPr/>
          <p:nvPr/>
        </p:nvCxnSpPr>
        <p:spPr>
          <a:xfrm>
            <a:off x="1575412" y="440012"/>
            <a:ext cx="10331100" cy="0"/>
          </a:xfrm>
          <a:prstGeom prst="straightConnector1">
            <a:avLst/>
          </a:prstGeom>
          <a:noFill/>
          <a:ln cap="flat" cmpd="sng" w="9525">
            <a:solidFill>
              <a:srgbClr val="0C00C3"/>
            </a:solidFill>
            <a:prstDash val="solid"/>
            <a:miter lim="800000"/>
            <a:headEnd len="sm" w="sm" type="none"/>
            <a:tailEnd len="sm" w="sm" type="none"/>
          </a:ln>
        </p:spPr>
      </p:cxnSp>
      <p:cxnSp>
        <p:nvCxnSpPr>
          <p:cNvPr id="84" name="Google Shape;84;g311e7b6e11b_0_822"/>
          <p:cNvCxnSpPr/>
          <p:nvPr/>
        </p:nvCxnSpPr>
        <p:spPr>
          <a:xfrm>
            <a:off x="613459" y="6352604"/>
            <a:ext cx="11293200" cy="0"/>
          </a:xfrm>
          <a:prstGeom prst="straightConnector1">
            <a:avLst/>
          </a:prstGeom>
          <a:noFill/>
          <a:ln cap="flat" cmpd="sng" w="9525">
            <a:solidFill>
              <a:srgbClr val="0C00C3"/>
            </a:solidFill>
            <a:prstDash val="solid"/>
            <a:miter lim="800000"/>
            <a:headEnd len="sm" w="sm" type="none"/>
            <a:tailEnd len="sm" w="sm" type="none"/>
          </a:ln>
        </p:spPr>
      </p:cxnSp>
      <p:sp>
        <p:nvSpPr>
          <p:cNvPr id="85" name="Google Shape;85;g311e7b6e11b_0_822"/>
          <p:cNvSpPr/>
          <p:nvPr/>
        </p:nvSpPr>
        <p:spPr>
          <a:xfrm>
            <a:off x="-11575" y="6471189"/>
            <a:ext cx="439800" cy="228900"/>
          </a:xfrm>
          <a:prstGeom prst="rect">
            <a:avLst/>
          </a:prstGeom>
          <a:solidFill>
            <a:srgbClr val="06DA72"/>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 name="Google Shape;86;g311e7b6e11b_0_822"/>
          <p:cNvSpPr/>
          <p:nvPr/>
        </p:nvSpPr>
        <p:spPr>
          <a:xfrm>
            <a:off x="293969" y="373039"/>
            <a:ext cx="1122600" cy="133800"/>
          </a:xfrm>
          <a:prstGeom prst="rect">
            <a:avLst/>
          </a:prstGeom>
          <a:solidFill>
            <a:srgbClr val="06DA72"/>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1800"/>
              <a:buFont typeface="Arial"/>
              <a:buNone/>
            </a:pPr>
            <a:r>
              <a:t/>
            </a:r>
            <a:endParaRPr b="0" i="0" sz="1800" u="none" cap="none" strike="noStrike">
              <a:solidFill>
                <a:schemeClr val="lt1"/>
              </a:solidFill>
              <a:latin typeface="Calibri"/>
              <a:ea typeface="Calibri"/>
              <a:cs typeface="Calibri"/>
              <a:sym typeface="Calibri"/>
            </a:endParaRPr>
          </a:p>
        </p:txBody>
      </p:sp>
      <p:pic>
        <p:nvPicPr>
          <p:cNvPr id="87" name="Google Shape;87;g311e7b6e11b_0_822" title="Build Change Horizontal Lock Up.png"/>
          <p:cNvPicPr preferRelativeResize="0"/>
          <p:nvPr/>
        </p:nvPicPr>
        <p:blipFill rotWithShape="1">
          <a:blip r:embed="rId1">
            <a:alphaModFix/>
          </a:blip>
          <a:srcRect b="0" l="0" r="0" t="0"/>
          <a:stretch/>
        </p:blipFill>
        <p:spPr>
          <a:xfrm>
            <a:off x="10827926" y="6443170"/>
            <a:ext cx="1122750" cy="285074"/>
          </a:xfrm>
          <a:prstGeom prst="rect">
            <a:avLst/>
          </a:prstGeom>
          <a:noFill/>
          <a:ln>
            <a:noFill/>
          </a:ln>
        </p:spPr>
      </p:pic>
    </p:spTree>
  </p:cSld>
  <p:clrMap accent1="accent1" accent2="accent2" accent3="accent3" accent4="accent4" accent5="accent5" accent6="accent6" bg1="lt1" bg2="dk2" tx1="dk1" tx2="lt2" folHlink="folHlink" hlink="hlink"/>
  <p:sldLayoutIdLst>
    <p:sldLayoutId id="2147483663" r:id="rId2"/>
    <p:sldLayoutId id="2147483664" r:id="rId3"/>
    <p:sldLayoutId id="2147483665" r:id="rId4"/>
    <p:sldLayoutId id="2147483666" r:id="rId5"/>
    <p:sldLayoutId id="2147483667" r:id="rId6"/>
    <p:sldLayoutId id="2147483668" r:id="rId7"/>
    <p:sldLayoutId id="2147483669" r:id="rId8"/>
    <p:sldLayoutId id="2147483670" r:id="rId9"/>
    <p:sldLayoutId id="2147483671" r:id="rId10"/>
    <p:sldLayoutId id="2147483672" r:id="rId11"/>
    <p:sldLayoutId id="2147483673" r:id="rId12"/>
    <p:sldLayoutId id="2147483674" r:id="rId13"/>
    <p:sldLayoutId id="2147483675" r:id="rId14"/>
    <p:sldLayoutId id="2147483676" r:id="rId15"/>
    <p:sldLayoutId id="2147483677" r:id="rId16"/>
    <p:sldLayoutId id="2147483678" r:id="rId17"/>
    <p:sldLayoutId id="2147483679" r:id="rId18"/>
  </p:sldLayoutIdLs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Masters/slideMaster3.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lt1"/>
        </a:solidFill>
      </p:bgPr>
    </p:bg>
    <p:spTree>
      <p:nvGrpSpPr>
        <p:cNvPr id="195" name="Shape 195"/>
        <p:cNvGrpSpPr/>
        <p:nvPr/>
      </p:nvGrpSpPr>
      <p:grpSpPr>
        <a:xfrm>
          <a:off x="0" y="0"/>
          <a:ext cx="0" cy="0"/>
          <a:chOff x="0" y="0"/>
          <a:chExt cx="0" cy="0"/>
        </a:xfrm>
      </p:grpSpPr>
      <p:sp>
        <p:nvSpPr>
          <p:cNvPr id="196" name="Google Shape;196;g311e7b6e11b_0_1855"/>
          <p:cNvSpPr txBox="1"/>
          <p:nvPr>
            <p:ph type="title"/>
          </p:nvPr>
        </p:nvSpPr>
        <p:spPr>
          <a:xfrm>
            <a:off x="7339710" y="522859"/>
            <a:ext cx="4583400" cy="574800"/>
          </a:xfrm>
          <a:prstGeom prst="rect">
            <a:avLst/>
          </a:prstGeom>
          <a:noFill/>
          <a:ln>
            <a:noFill/>
          </a:ln>
        </p:spPr>
        <p:txBody>
          <a:bodyPr anchorCtr="0" anchor="t" bIns="0" lIns="0" spcFirstLastPara="1" rIns="0" wrap="square" tIns="0">
            <a:spAutoFit/>
          </a:bodyPr>
          <a:lstStyle>
            <a:lvl1pPr lvl="0" marR="0" algn="l">
              <a:spcBef>
                <a:spcPts val="0"/>
              </a:spcBef>
              <a:spcAft>
                <a:spcPts val="0"/>
              </a:spcAft>
              <a:buSzPts val="1400"/>
              <a:buNone/>
              <a:defRPr b="0" i="0" sz="1800" u="none" cap="none" strike="noStrike">
                <a:solidFill>
                  <a:schemeClr val="dk1"/>
                </a:solidFill>
                <a:latin typeface="Arial"/>
                <a:ea typeface="Arial"/>
                <a:cs typeface="Arial"/>
                <a:sym typeface="Arial"/>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p:txBody>
      </p:sp>
      <p:sp>
        <p:nvSpPr>
          <p:cNvPr id="197" name="Google Shape;197;g311e7b6e11b_0_1855"/>
          <p:cNvSpPr txBox="1"/>
          <p:nvPr>
            <p:ph idx="1" type="body"/>
          </p:nvPr>
        </p:nvSpPr>
        <p:spPr>
          <a:xfrm>
            <a:off x="1153464" y="2585465"/>
            <a:ext cx="5383500" cy="1637100"/>
          </a:xfrm>
          <a:prstGeom prst="rect">
            <a:avLst/>
          </a:prstGeom>
          <a:noFill/>
          <a:ln>
            <a:noFill/>
          </a:ln>
        </p:spPr>
        <p:txBody>
          <a:bodyPr anchorCtr="0" anchor="t" bIns="0" lIns="0" spcFirstLastPara="1" rIns="0" wrap="square" tIns="0">
            <a:spAutoFit/>
          </a:bodyPr>
          <a:lstStyle>
            <a:lvl1pPr indent="-228600" lvl="0" marL="457200" marR="0" algn="l">
              <a:spcBef>
                <a:spcPts val="0"/>
              </a:spcBef>
              <a:spcAft>
                <a:spcPts val="0"/>
              </a:spcAft>
              <a:buSzPts val="1400"/>
              <a:buNone/>
              <a:defRPr b="0" i="0" sz="1800" u="none" cap="none" strike="noStrike">
                <a:solidFill>
                  <a:schemeClr val="dk1"/>
                </a:solidFill>
                <a:latin typeface="Arial"/>
                <a:ea typeface="Arial"/>
                <a:cs typeface="Arial"/>
                <a:sym typeface="Arial"/>
              </a:defRPr>
            </a:lvl1pPr>
            <a:lvl2pPr indent="-228600" lvl="1" marL="914400" marR="0" algn="l">
              <a:spcBef>
                <a:spcPts val="0"/>
              </a:spcBef>
              <a:spcAft>
                <a:spcPts val="0"/>
              </a:spcAft>
              <a:buSzPts val="1400"/>
              <a:buNone/>
              <a:defRPr b="0" i="0" sz="1800" u="none" cap="none" strike="noStrike">
                <a:latin typeface="Calibri"/>
                <a:ea typeface="Calibri"/>
                <a:cs typeface="Calibri"/>
                <a:sym typeface="Calibri"/>
              </a:defRPr>
            </a:lvl2pPr>
            <a:lvl3pPr indent="-228600" lvl="2" marL="1371600" marR="0" algn="l">
              <a:spcBef>
                <a:spcPts val="0"/>
              </a:spcBef>
              <a:spcAft>
                <a:spcPts val="0"/>
              </a:spcAft>
              <a:buSzPts val="1400"/>
              <a:buNone/>
              <a:defRPr b="0" i="0" sz="1800" u="none" cap="none" strike="noStrike">
                <a:latin typeface="Calibri"/>
                <a:ea typeface="Calibri"/>
                <a:cs typeface="Calibri"/>
                <a:sym typeface="Calibri"/>
              </a:defRPr>
            </a:lvl3pPr>
            <a:lvl4pPr indent="-228600" lvl="3" marL="1828800" marR="0" algn="l">
              <a:spcBef>
                <a:spcPts val="0"/>
              </a:spcBef>
              <a:spcAft>
                <a:spcPts val="0"/>
              </a:spcAft>
              <a:buSzPts val="1400"/>
              <a:buNone/>
              <a:defRPr b="0" i="0" sz="1800" u="none" cap="none" strike="noStrike">
                <a:latin typeface="Calibri"/>
                <a:ea typeface="Calibri"/>
                <a:cs typeface="Calibri"/>
                <a:sym typeface="Calibri"/>
              </a:defRPr>
            </a:lvl4pPr>
            <a:lvl5pPr indent="-228600" lvl="4" marL="2286000" marR="0" algn="l">
              <a:spcBef>
                <a:spcPts val="0"/>
              </a:spcBef>
              <a:spcAft>
                <a:spcPts val="0"/>
              </a:spcAft>
              <a:buSzPts val="1400"/>
              <a:buNone/>
              <a:defRPr b="0" i="0" sz="1800" u="none" cap="none" strike="noStrike">
                <a:latin typeface="Calibri"/>
                <a:ea typeface="Calibri"/>
                <a:cs typeface="Calibri"/>
                <a:sym typeface="Calibri"/>
              </a:defRPr>
            </a:lvl5pPr>
            <a:lvl6pPr indent="-228600" lvl="5" marL="2743200" marR="0" algn="l">
              <a:spcBef>
                <a:spcPts val="0"/>
              </a:spcBef>
              <a:spcAft>
                <a:spcPts val="0"/>
              </a:spcAft>
              <a:buSzPts val="1400"/>
              <a:buNone/>
              <a:defRPr b="0" i="0" sz="1800" u="none" cap="none" strike="noStrike">
                <a:latin typeface="Calibri"/>
                <a:ea typeface="Calibri"/>
                <a:cs typeface="Calibri"/>
                <a:sym typeface="Calibri"/>
              </a:defRPr>
            </a:lvl6pPr>
            <a:lvl7pPr indent="-228600" lvl="6" marL="3200400" marR="0" algn="l">
              <a:spcBef>
                <a:spcPts val="0"/>
              </a:spcBef>
              <a:spcAft>
                <a:spcPts val="0"/>
              </a:spcAft>
              <a:buSzPts val="1400"/>
              <a:buNone/>
              <a:defRPr b="0" i="0" sz="1800" u="none" cap="none" strike="noStrike">
                <a:latin typeface="Calibri"/>
                <a:ea typeface="Calibri"/>
                <a:cs typeface="Calibri"/>
                <a:sym typeface="Calibri"/>
              </a:defRPr>
            </a:lvl7pPr>
            <a:lvl8pPr indent="-228600" lvl="7" marL="3657600" marR="0" algn="l">
              <a:spcBef>
                <a:spcPts val="0"/>
              </a:spcBef>
              <a:spcAft>
                <a:spcPts val="0"/>
              </a:spcAft>
              <a:buSzPts val="1400"/>
              <a:buNone/>
              <a:defRPr b="0" i="0" sz="1800" u="none" cap="none" strike="noStrike">
                <a:latin typeface="Calibri"/>
                <a:ea typeface="Calibri"/>
                <a:cs typeface="Calibri"/>
                <a:sym typeface="Calibri"/>
              </a:defRPr>
            </a:lvl8pPr>
            <a:lvl9pPr indent="-228600" lvl="8" marL="4114800" marR="0" algn="l">
              <a:spcBef>
                <a:spcPts val="0"/>
              </a:spcBef>
              <a:spcAft>
                <a:spcPts val="0"/>
              </a:spcAft>
              <a:buSzPts val="1400"/>
              <a:buNone/>
              <a:defRPr b="0" i="0" sz="1800" u="none" cap="none" strike="noStrike">
                <a:latin typeface="Calibri"/>
                <a:ea typeface="Calibri"/>
                <a:cs typeface="Calibri"/>
                <a:sym typeface="Calibri"/>
              </a:defRPr>
            </a:lvl9pPr>
          </a:lstStyle>
          <a:p/>
        </p:txBody>
      </p:sp>
      <p:sp>
        <p:nvSpPr>
          <p:cNvPr id="198" name="Google Shape;198;g311e7b6e11b_0_1855"/>
          <p:cNvSpPr txBox="1"/>
          <p:nvPr>
            <p:ph idx="11" type="ftr"/>
          </p:nvPr>
        </p:nvSpPr>
        <p:spPr>
          <a:xfrm>
            <a:off x="4145280" y="6377940"/>
            <a:ext cx="3901500" cy="342900"/>
          </a:xfrm>
          <a:prstGeom prst="rect">
            <a:avLst/>
          </a:prstGeom>
          <a:noFill/>
          <a:ln>
            <a:noFill/>
          </a:ln>
        </p:spPr>
        <p:txBody>
          <a:bodyPr anchorCtr="0" anchor="t" bIns="0" lIns="0" spcFirstLastPara="1" rIns="0" wrap="square" tIns="0">
            <a:spAutoFit/>
          </a:bodyPr>
          <a:lstStyle>
            <a:lvl1pPr lvl="0" algn="ctr">
              <a:spcBef>
                <a:spcPts val="0"/>
              </a:spcBef>
              <a:spcAft>
                <a:spcPts val="0"/>
              </a:spcAft>
              <a:buSzPts val="1400"/>
              <a:buNone/>
              <a:defRPr sz="1800">
                <a:solidFill>
                  <a:srgbClr val="888888"/>
                </a:solidFill>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p:txBody>
      </p:sp>
      <p:sp>
        <p:nvSpPr>
          <p:cNvPr id="199" name="Google Shape;199;g311e7b6e11b_0_1855"/>
          <p:cNvSpPr txBox="1"/>
          <p:nvPr>
            <p:ph idx="10" type="dt"/>
          </p:nvPr>
        </p:nvSpPr>
        <p:spPr>
          <a:xfrm>
            <a:off x="609600" y="6377940"/>
            <a:ext cx="2804100" cy="342900"/>
          </a:xfrm>
          <a:prstGeom prst="rect">
            <a:avLst/>
          </a:prstGeom>
          <a:noFill/>
          <a:ln>
            <a:noFill/>
          </a:ln>
        </p:spPr>
        <p:txBody>
          <a:bodyPr anchorCtr="0" anchor="t" bIns="0" lIns="0" spcFirstLastPara="1" rIns="0" wrap="square" tIns="0">
            <a:spAutoFit/>
          </a:bodyPr>
          <a:lstStyle>
            <a:lvl1pPr lvl="0" algn="l">
              <a:spcBef>
                <a:spcPts val="0"/>
              </a:spcBef>
              <a:spcAft>
                <a:spcPts val="0"/>
              </a:spcAft>
              <a:buSzPts val="1400"/>
              <a:buNone/>
              <a:defRPr sz="1800">
                <a:solidFill>
                  <a:srgbClr val="888888"/>
                </a:solidFill>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p:txBody>
      </p:sp>
      <p:sp>
        <p:nvSpPr>
          <p:cNvPr id="200" name="Google Shape;200;g311e7b6e11b_0_1855"/>
          <p:cNvSpPr txBox="1"/>
          <p:nvPr>
            <p:ph idx="12" type="sldNum"/>
          </p:nvPr>
        </p:nvSpPr>
        <p:spPr>
          <a:xfrm>
            <a:off x="8778240" y="6377940"/>
            <a:ext cx="2804100" cy="277200"/>
          </a:xfrm>
          <a:prstGeom prst="rect">
            <a:avLst/>
          </a:prstGeom>
          <a:noFill/>
          <a:ln>
            <a:noFill/>
          </a:ln>
        </p:spPr>
        <p:txBody>
          <a:bodyPr anchorCtr="0" anchor="t" bIns="0" lIns="0" spcFirstLastPara="1" rIns="0" wrap="square" tIns="0">
            <a:spAutoFit/>
          </a:bodyPr>
          <a:lstStyle>
            <a:lvl1pPr indent="0" lvl="0" algn="r">
              <a:spcBef>
                <a:spcPts val="0"/>
              </a:spcBef>
              <a:buNone/>
              <a:defRPr sz="1800">
                <a:solidFill>
                  <a:srgbClr val="888888"/>
                </a:solidFill>
              </a:defRPr>
            </a:lvl1pPr>
            <a:lvl2pPr indent="0" lvl="1" algn="r">
              <a:spcBef>
                <a:spcPts val="0"/>
              </a:spcBef>
              <a:buNone/>
              <a:defRPr sz="1800">
                <a:solidFill>
                  <a:srgbClr val="888888"/>
                </a:solidFill>
              </a:defRPr>
            </a:lvl2pPr>
            <a:lvl3pPr indent="0" lvl="2" algn="r">
              <a:spcBef>
                <a:spcPts val="0"/>
              </a:spcBef>
              <a:buNone/>
              <a:defRPr sz="1800">
                <a:solidFill>
                  <a:srgbClr val="888888"/>
                </a:solidFill>
              </a:defRPr>
            </a:lvl3pPr>
            <a:lvl4pPr indent="0" lvl="3" algn="r">
              <a:spcBef>
                <a:spcPts val="0"/>
              </a:spcBef>
              <a:buNone/>
              <a:defRPr sz="1800">
                <a:solidFill>
                  <a:srgbClr val="888888"/>
                </a:solidFill>
              </a:defRPr>
            </a:lvl4pPr>
            <a:lvl5pPr indent="0" lvl="4" algn="r">
              <a:spcBef>
                <a:spcPts val="0"/>
              </a:spcBef>
              <a:buNone/>
              <a:defRPr sz="1800">
                <a:solidFill>
                  <a:srgbClr val="888888"/>
                </a:solidFill>
              </a:defRPr>
            </a:lvl5pPr>
            <a:lvl6pPr indent="0" lvl="5" algn="r">
              <a:spcBef>
                <a:spcPts val="0"/>
              </a:spcBef>
              <a:buNone/>
              <a:defRPr sz="1800">
                <a:solidFill>
                  <a:srgbClr val="888888"/>
                </a:solidFill>
              </a:defRPr>
            </a:lvl6pPr>
            <a:lvl7pPr indent="0" lvl="6" algn="r">
              <a:spcBef>
                <a:spcPts val="0"/>
              </a:spcBef>
              <a:buNone/>
              <a:defRPr sz="1800">
                <a:solidFill>
                  <a:srgbClr val="888888"/>
                </a:solidFill>
              </a:defRPr>
            </a:lvl7pPr>
            <a:lvl8pPr indent="0" lvl="7" algn="r">
              <a:spcBef>
                <a:spcPts val="0"/>
              </a:spcBef>
              <a:buNone/>
              <a:defRPr sz="1800">
                <a:solidFill>
                  <a:srgbClr val="888888"/>
                </a:solidFill>
              </a:defRPr>
            </a:lvl8pPr>
            <a:lvl9pPr indent="0" lvl="8" algn="r">
              <a:spcBef>
                <a:spcPts val="0"/>
              </a:spcBef>
              <a:buNone/>
              <a:defRPr sz="1800">
                <a:solidFill>
                  <a:srgbClr val="888888"/>
                </a:solidFill>
              </a:defRPr>
            </a:lvl9pPr>
          </a:lstStyle>
          <a:p>
            <a:pPr indent="0" lvl="0" marL="0" rtl="0" algn="r">
              <a:spcBef>
                <a:spcPts val="0"/>
              </a:spcBef>
              <a:spcAft>
                <a:spcPts val="0"/>
              </a:spcAft>
              <a:buNone/>
            </a:pPr>
            <a:fld id="{00000000-1234-1234-1234-123412341234}" type="slidenum">
              <a:rPr lang="es-PE"/>
              <a:t>‹#›</a:t>
            </a:fld>
            <a:endParaRPr/>
          </a:p>
        </p:txBody>
      </p:sp>
    </p:spTree>
  </p:cSld>
  <p:clrMap accent1="accent1" accent2="accent2" accent3="accent3" accent4="accent4" accent5="accent5" accent6="accent6" bg1="lt1" bg2="dk2" tx1="dk1" tx2="lt2" folHlink="folHlink" hlink="hlink"/>
  <p:sldLayoutIdLst>
    <p:sldLayoutId id="2147483681" r:id="rId1"/>
    <p:sldLayoutId id="2147483682" r:id="rId2"/>
    <p:sldLayoutId id="2147483683" r:id="rId3"/>
    <p:sldLayoutId id="2147483684" r:id="rId4"/>
    <p:sldLayoutId id="2147483685" r:id="rId5"/>
  </p:sldLayoutIdLs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1.xml"/><Relationship Id="rId3" Type="http://schemas.openxmlformats.org/officeDocument/2006/relationships/image" Target="../media/image202.png"/></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notesSlide" Target="../notesSlides/notesSlide10.xml"/><Relationship Id="rId3" Type="http://schemas.openxmlformats.org/officeDocument/2006/relationships/image" Target="../media/image19.png"/><Relationship Id="rId4" Type="http://schemas.openxmlformats.org/officeDocument/2006/relationships/image" Target="../media/image18.png"/><Relationship Id="rId5" Type="http://schemas.openxmlformats.org/officeDocument/2006/relationships/image" Target="../media/image13.png"/><Relationship Id="rId6" Type="http://schemas.openxmlformats.org/officeDocument/2006/relationships/image" Target="../media/image45.png"/><Relationship Id="rId7" Type="http://schemas.openxmlformats.org/officeDocument/2006/relationships/image" Target="../media/image59.png"/></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notesSlide" Target="../notesSlides/notesSlide11.xml"/><Relationship Id="rId3" Type="http://schemas.openxmlformats.org/officeDocument/2006/relationships/image" Target="../media/image19.png"/><Relationship Id="rId4" Type="http://schemas.openxmlformats.org/officeDocument/2006/relationships/image" Target="../media/image44.png"/><Relationship Id="rId5" Type="http://schemas.openxmlformats.org/officeDocument/2006/relationships/image" Target="../media/image52.jpg"/><Relationship Id="rId6" Type="http://schemas.openxmlformats.org/officeDocument/2006/relationships/image" Target="../media/image18.png"/><Relationship Id="rId7" Type="http://schemas.openxmlformats.org/officeDocument/2006/relationships/image" Target="../media/image13.png"/><Relationship Id="rId8" Type="http://schemas.openxmlformats.org/officeDocument/2006/relationships/image" Target="../media/image63.png"/></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notesSlide" Target="../notesSlides/notesSlide12.xml"/><Relationship Id="rId3" Type="http://schemas.openxmlformats.org/officeDocument/2006/relationships/image" Target="../media/image19.png"/><Relationship Id="rId4" Type="http://schemas.openxmlformats.org/officeDocument/2006/relationships/image" Target="../media/image18.png"/><Relationship Id="rId9" Type="http://schemas.openxmlformats.org/officeDocument/2006/relationships/image" Target="../media/image60.png"/><Relationship Id="rId5" Type="http://schemas.openxmlformats.org/officeDocument/2006/relationships/image" Target="../media/image13.png"/><Relationship Id="rId6" Type="http://schemas.openxmlformats.org/officeDocument/2006/relationships/image" Target="../media/image50.png"/><Relationship Id="rId7" Type="http://schemas.openxmlformats.org/officeDocument/2006/relationships/image" Target="../media/image48.png"/><Relationship Id="rId8" Type="http://schemas.openxmlformats.org/officeDocument/2006/relationships/image" Target="../media/image51.png"/></Relationships>
</file>

<file path=ppt/slides/_rels/slide13.xml.rels><?xml version="1.0" encoding="UTF-8" standalone="yes"?><Relationships xmlns="http://schemas.openxmlformats.org/package/2006/relationships"><Relationship Id="rId10" Type="http://schemas.openxmlformats.org/officeDocument/2006/relationships/image" Target="../media/image31.png"/><Relationship Id="rId1" Type="http://schemas.openxmlformats.org/officeDocument/2006/relationships/slideLayout" Target="../slideLayouts/slideLayout13.xml"/><Relationship Id="rId2" Type="http://schemas.openxmlformats.org/officeDocument/2006/relationships/notesSlide" Target="../notesSlides/notesSlide13.xml"/><Relationship Id="rId3" Type="http://schemas.openxmlformats.org/officeDocument/2006/relationships/image" Target="../media/image19.png"/><Relationship Id="rId4" Type="http://schemas.openxmlformats.org/officeDocument/2006/relationships/image" Target="../media/image18.png"/><Relationship Id="rId9" Type="http://schemas.openxmlformats.org/officeDocument/2006/relationships/image" Target="../media/image53.png"/><Relationship Id="rId5" Type="http://schemas.openxmlformats.org/officeDocument/2006/relationships/image" Target="../media/image13.png"/><Relationship Id="rId6" Type="http://schemas.openxmlformats.org/officeDocument/2006/relationships/image" Target="../media/image65.png"/><Relationship Id="rId7" Type="http://schemas.openxmlformats.org/officeDocument/2006/relationships/image" Target="../media/image68.png"/><Relationship Id="rId8" Type="http://schemas.openxmlformats.org/officeDocument/2006/relationships/hyperlink" Target="https://www.edx.org/es/learn/climate-change/inter-american-development-bank-como-planificar-viviendas-verdes-y-resilientes?webview=false&amp;campaign=%C2%BFC%C3%B3mo+planificar+viviendas+verdes+y+resilientes?&amp;source=edx&amp;product_category=course&amp;placement_url=https://www.edx.org/es/school/idbx" TargetMode="Externa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12.xml"/><Relationship Id="rId2" Type="http://schemas.openxmlformats.org/officeDocument/2006/relationships/notesSlide" Target="../notesSlides/notesSlide14.xml"/><Relationship Id="rId3" Type="http://schemas.openxmlformats.org/officeDocument/2006/relationships/image" Target="../media/image25.png"/><Relationship Id="rId4" Type="http://schemas.openxmlformats.org/officeDocument/2006/relationships/image" Target="../media/image15.png"/><Relationship Id="rId5" Type="http://schemas.openxmlformats.org/officeDocument/2006/relationships/hyperlink" Target="mailto:mpalomas@iadb.org" TargetMode="External"/><Relationship Id="rId6" Type="http://schemas.openxmlformats.org/officeDocument/2006/relationships/image" Target="../media/image14.png"/><Relationship Id="rId7" Type="http://schemas.openxmlformats.org/officeDocument/2006/relationships/image" Target="../media/image17.png"/></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15.xml"/><Relationship Id="rId3" Type="http://schemas.openxmlformats.org/officeDocument/2006/relationships/image" Target="../media/image204.png"/></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16.xml"/><Relationship Id="rId3" Type="http://schemas.openxmlformats.org/officeDocument/2006/relationships/image" Target="../media/image206.png"/><Relationship Id="rId4" Type="http://schemas.openxmlformats.org/officeDocument/2006/relationships/image" Target="../media/image64.png"/><Relationship Id="rId5" Type="http://schemas.openxmlformats.org/officeDocument/2006/relationships/image" Target="../media/image58.jpg"/></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17.xml"/><Relationship Id="rId3" Type="http://schemas.openxmlformats.org/officeDocument/2006/relationships/image" Target="../media/image61.png"/><Relationship Id="rId4" Type="http://schemas.openxmlformats.org/officeDocument/2006/relationships/image" Target="../media/image57.png"/></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18.xml"/><Relationship Id="rId3" Type="http://schemas.openxmlformats.org/officeDocument/2006/relationships/image" Target="../media/image62.png"/><Relationship Id="rId4" Type="http://schemas.openxmlformats.org/officeDocument/2006/relationships/image" Target="../media/image67.png"/></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19.xml"/><Relationship Id="rId3" Type="http://schemas.openxmlformats.org/officeDocument/2006/relationships/image" Target="../media/image71.jpg"/><Relationship Id="rId4" Type="http://schemas.openxmlformats.org/officeDocument/2006/relationships/image" Target="../media/image66.png"/><Relationship Id="rId5" Type="http://schemas.openxmlformats.org/officeDocument/2006/relationships/image" Target="../media/image69.png"/></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12.xml"/><Relationship Id="rId2" Type="http://schemas.openxmlformats.org/officeDocument/2006/relationships/notesSlide" Target="../notesSlides/notesSlide2.xml"/><Relationship Id="rId3" Type="http://schemas.openxmlformats.org/officeDocument/2006/relationships/image" Target="../media/image25.png"/><Relationship Id="rId4" Type="http://schemas.openxmlformats.org/officeDocument/2006/relationships/image" Target="../media/image15.png"/><Relationship Id="rId5" Type="http://schemas.openxmlformats.org/officeDocument/2006/relationships/image" Target="../media/image14.png"/><Relationship Id="rId6" Type="http://schemas.openxmlformats.org/officeDocument/2006/relationships/image" Target="../media/image17.png"/></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20.xml"/><Relationship Id="rId3" Type="http://schemas.openxmlformats.org/officeDocument/2006/relationships/image" Target="../media/image78.jpg"/></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21.xml"/><Relationship Id="rId3" Type="http://schemas.openxmlformats.org/officeDocument/2006/relationships/image" Target="../media/image80.png"/><Relationship Id="rId4" Type="http://schemas.openxmlformats.org/officeDocument/2006/relationships/image" Target="../media/image70.png"/><Relationship Id="rId5" Type="http://schemas.openxmlformats.org/officeDocument/2006/relationships/image" Target="../media/image61.png"/></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22.xml"/><Relationship Id="rId3" Type="http://schemas.openxmlformats.org/officeDocument/2006/relationships/image" Target="../media/image61.png"/><Relationship Id="rId4" Type="http://schemas.openxmlformats.org/officeDocument/2006/relationships/image" Target="../media/image74.png"/><Relationship Id="rId5" Type="http://schemas.openxmlformats.org/officeDocument/2006/relationships/image" Target="../media/image72.png"/></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23.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24.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25.xml"/><Relationship Id="rId3" Type="http://schemas.openxmlformats.org/officeDocument/2006/relationships/image" Target="../media/image76.png"/><Relationship Id="rId4" Type="http://schemas.openxmlformats.org/officeDocument/2006/relationships/image" Target="../media/image82.jpg"/></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26.xml"/><Relationship Id="rId3" Type="http://schemas.openxmlformats.org/officeDocument/2006/relationships/image" Target="../media/image73.png"/></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27.xml"/><Relationship Id="rId3" Type="http://schemas.openxmlformats.org/officeDocument/2006/relationships/image" Target="../media/image200.png"/></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28.xml"/><Relationship Id="rId3" Type="http://schemas.openxmlformats.org/officeDocument/2006/relationships/image" Target="../media/image75.png"/><Relationship Id="rId4" Type="http://schemas.openxmlformats.org/officeDocument/2006/relationships/image" Target="../media/image81.png"/></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29.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notesSlide" Target="../notesSlides/notesSlide3.xml"/><Relationship Id="rId3" Type="http://schemas.openxmlformats.org/officeDocument/2006/relationships/image" Target="../media/image21.jpg"/><Relationship Id="rId4" Type="http://schemas.openxmlformats.org/officeDocument/2006/relationships/image" Target="../media/image13.png"/><Relationship Id="rId5" Type="http://schemas.openxmlformats.org/officeDocument/2006/relationships/image" Target="../media/image18.png"/></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30.xml"/><Relationship Id="rId3" Type="http://schemas.openxmlformats.org/officeDocument/2006/relationships/image" Target="../media/image64.png"/><Relationship Id="rId4" Type="http://schemas.openxmlformats.org/officeDocument/2006/relationships/image" Target="../media/image58.jpg"/></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31.xml"/><Relationship Id="rId3" Type="http://schemas.openxmlformats.org/officeDocument/2006/relationships/image" Target="../media/image201.png"/></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15.xml"/><Relationship Id="rId2" Type="http://schemas.openxmlformats.org/officeDocument/2006/relationships/notesSlide" Target="../notesSlides/notesSlide32.xm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16.xml"/><Relationship Id="rId2" Type="http://schemas.openxmlformats.org/officeDocument/2006/relationships/notesSlide" Target="../notesSlides/notesSlide33.xml"/><Relationship Id="rId3" Type="http://schemas.openxmlformats.org/officeDocument/2006/relationships/image" Target="../media/image88.jpg"/></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16.xml"/><Relationship Id="rId2" Type="http://schemas.openxmlformats.org/officeDocument/2006/relationships/notesSlide" Target="../notesSlides/notesSlide34.xml"/><Relationship Id="rId3" Type="http://schemas.openxmlformats.org/officeDocument/2006/relationships/image" Target="../media/image91.jpg"/></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17.xml"/><Relationship Id="rId2" Type="http://schemas.openxmlformats.org/officeDocument/2006/relationships/notesSlide" Target="../notesSlides/notesSlide35.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18.xml"/><Relationship Id="rId2" Type="http://schemas.openxmlformats.org/officeDocument/2006/relationships/notesSlide" Target="../notesSlides/notesSlide36.xml"/><Relationship Id="rId3" Type="http://schemas.openxmlformats.org/officeDocument/2006/relationships/image" Target="../media/image92.jpg"/></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18.xml"/><Relationship Id="rId2" Type="http://schemas.openxmlformats.org/officeDocument/2006/relationships/notesSlide" Target="../notesSlides/notesSlide37.xml"/><Relationship Id="rId3" Type="http://schemas.openxmlformats.org/officeDocument/2006/relationships/image" Target="../media/image84.png"/></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17.xml"/><Relationship Id="rId2" Type="http://schemas.openxmlformats.org/officeDocument/2006/relationships/notesSlide" Target="../notesSlides/notesSlide38.xm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18.xml"/><Relationship Id="rId2" Type="http://schemas.openxmlformats.org/officeDocument/2006/relationships/notesSlide" Target="../notesSlides/notesSlide39.xml"/><Relationship Id="rId3" Type="http://schemas.openxmlformats.org/officeDocument/2006/relationships/image" Target="../media/image105.png"/></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notesSlide" Target="../notesSlides/notesSlide4.xml"/><Relationship Id="rId3" Type="http://schemas.openxmlformats.org/officeDocument/2006/relationships/image" Target="../media/image29.jpg"/><Relationship Id="rId4" Type="http://schemas.openxmlformats.org/officeDocument/2006/relationships/image" Target="../media/image13.png"/><Relationship Id="rId5" Type="http://schemas.openxmlformats.org/officeDocument/2006/relationships/image" Target="../media/image18.png"/><Relationship Id="rId6" Type="http://schemas.openxmlformats.org/officeDocument/2006/relationships/image" Target="../media/image23.jpg"/></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18.xml"/><Relationship Id="rId2" Type="http://schemas.openxmlformats.org/officeDocument/2006/relationships/notesSlide" Target="../notesSlides/notesSlide40.xml"/><Relationship Id="rId3" Type="http://schemas.openxmlformats.org/officeDocument/2006/relationships/image" Target="../media/image89.png"/></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18.xml"/><Relationship Id="rId2" Type="http://schemas.openxmlformats.org/officeDocument/2006/relationships/notesSlide" Target="../notesSlides/notesSlide41.xml"/><Relationship Id="rId3" Type="http://schemas.openxmlformats.org/officeDocument/2006/relationships/image" Target="../media/image90.png"/></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15.xml"/><Relationship Id="rId2" Type="http://schemas.openxmlformats.org/officeDocument/2006/relationships/notesSlide" Target="../notesSlides/notesSlide42.xml"/></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18.xml"/><Relationship Id="rId2" Type="http://schemas.openxmlformats.org/officeDocument/2006/relationships/notesSlide" Target="../notesSlides/notesSlide43.xml"/><Relationship Id="rId3" Type="http://schemas.openxmlformats.org/officeDocument/2006/relationships/image" Target="../media/image86.png"/></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17.xml"/><Relationship Id="rId2" Type="http://schemas.openxmlformats.org/officeDocument/2006/relationships/notesSlide" Target="../notesSlides/notesSlide44.xml"/><Relationship Id="rId3" Type="http://schemas.openxmlformats.org/officeDocument/2006/relationships/image" Target="../media/image85.png"/><Relationship Id="rId4" Type="http://schemas.openxmlformats.org/officeDocument/2006/relationships/image" Target="../media/image87.png"/><Relationship Id="rId5" Type="http://schemas.openxmlformats.org/officeDocument/2006/relationships/image" Target="../media/image93.png"/><Relationship Id="rId6" Type="http://schemas.openxmlformats.org/officeDocument/2006/relationships/image" Target="../media/image83.png"/></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17.xml"/><Relationship Id="rId2" Type="http://schemas.openxmlformats.org/officeDocument/2006/relationships/notesSlide" Target="../notesSlides/notesSlide45.xml"/><Relationship Id="rId3" Type="http://schemas.openxmlformats.org/officeDocument/2006/relationships/image" Target="../media/image101.png"/></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18.xml"/><Relationship Id="rId2" Type="http://schemas.openxmlformats.org/officeDocument/2006/relationships/notesSlide" Target="../notesSlides/notesSlide46.xml"/><Relationship Id="rId3" Type="http://schemas.openxmlformats.org/officeDocument/2006/relationships/image" Target="../media/image94.png"/></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18.xml"/><Relationship Id="rId2" Type="http://schemas.openxmlformats.org/officeDocument/2006/relationships/notesSlide" Target="../notesSlides/notesSlide47.xml"/><Relationship Id="rId3" Type="http://schemas.openxmlformats.org/officeDocument/2006/relationships/image" Target="../media/image97.jpg"/><Relationship Id="rId4" Type="http://schemas.openxmlformats.org/officeDocument/2006/relationships/image" Target="../media/image102.jpg"/></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17.xml"/><Relationship Id="rId2" Type="http://schemas.openxmlformats.org/officeDocument/2006/relationships/notesSlide" Target="../notesSlides/notesSlide48.xml"/><Relationship Id="rId3" Type="http://schemas.openxmlformats.org/officeDocument/2006/relationships/image" Target="../media/image106.png"/></Relationships>
</file>

<file path=ppt/slides/_rels/slide49.xml.rels><?xml version="1.0" encoding="UTF-8" standalone="yes"?><Relationships xmlns="http://schemas.openxmlformats.org/package/2006/relationships"><Relationship Id="rId1" Type="http://schemas.openxmlformats.org/officeDocument/2006/relationships/slideLayout" Target="../slideLayouts/slideLayout18.xml"/><Relationship Id="rId2" Type="http://schemas.openxmlformats.org/officeDocument/2006/relationships/notesSlide" Target="../notesSlides/notesSlide49.xml"/><Relationship Id="rId3" Type="http://schemas.openxmlformats.org/officeDocument/2006/relationships/image" Target="../media/image99.png"/></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notesSlide" Target="../notesSlides/notesSlide5.xml"/><Relationship Id="rId3" Type="http://schemas.openxmlformats.org/officeDocument/2006/relationships/image" Target="../media/image19.png"/><Relationship Id="rId4" Type="http://schemas.openxmlformats.org/officeDocument/2006/relationships/image" Target="../media/image13.png"/><Relationship Id="rId5" Type="http://schemas.openxmlformats.org/officeDocument/2006/relationships/image" Target="../media/image18.png"/><Relationship Id="rId6" Type="http://schemas.openxmlformats.org/officeDocument/2006/relationships/image" Target="../media/image31.png"/></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18.xml"/><Relationship Id="rId2" Type="http://schemas.openxmlformats.org/officeDocument/2006/relationships/notesSlide" Target="../notesSlides/notesSlide50.xml"/><Relationship Id="rId3" Type="http://schemas.openxmlformats.org/officeDocument/2006/relationships/image" Target="../media/image118.png"/></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17.xml"/><Relationship Id="rId2" Type="http://schemas.openxmlformats.org/officeDocument/2006/relationships/notesSlide" Target="../notesSlides/notesSlide51.xml"/><Relationship Id="rId3" Type="http://schemas.openxmlformats.org/officeDocument/2006/relationships/image" Target="../media/image104.png"/><Relationship Id="rId4" Type="http://schemas.openxmlformats.org/officeDocument/2006/relationships/image" Target="../media/image96.png"/><Relationship Id="rId5" Type="http://schemas.openxmlformats.org/officeDocument/2006/relationships/image" Target="../media/image95.png"/><Relationship Id="rId6" Type="http://schemas.openxmlformats.org/officeDocument/2006/relationships/image" Target="../media/image103.png"/><Relationship Id="rId7" Type="http://schemas.openxmlformats.org/officeDocument/2006/relationships/image" Target="../media/image98.png"/><Relationship Id="rId8" Type="http://schemas.openxmlformats.org/officeDocument/2006/relationships/image" Target="../media/image100.png"/></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19.xml"/><Relationship Id="rId2" Type="http://schemas.openxmlformats.org/officeDocument/2006/relationships/notesSlide" Target="../notesSlides/notesSlide52.xml"/></Relationships>
</file>

<file path=ppt/slides/_rels/slide53.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53.xml"/><Relationship Id="rId3" Type="http://schemas.openxmlformats.org/officeDocument/2006/relationships/image" Target="../media/image205.png"/></Relationships>
</file>

<file path=ppt/slides/_rels/slide54.xml.rels><?xml version="1.0" encoding="UTF-8" standalone="yes"?><Relationships xmlns="http://schemas.openxmlformats.org/package/2006/relationships"><Relationship Id="rId1" Type="http://schemas.openxmlformats.org/officeDocument/2006/relationships/slideLayout" Target="../slideLayouts/slideLayout28.xml"/><Relationship Id="rId2" Type="http://schemas.openxmlformats.org/officeDocument/2006/relationships/notesSlide" Target="../notesSlides/notesSlide54.xml"/><Relationship Id="rId3" Type="http://schemas.openxmlformats.org/officeDocument/2006/relationships/image" Target="../media/image121.jpg"/><Relationship Id="rId4" Type="http://schemas.openxmlformats.org/officeDocument/2006/relationships/image" Target="../media/image112.png"/><Relationship Id="rId5" Type="http://schemas.openxmlformats.org/officeDocument/2006/relationships/image" Target="../media/image107.png"/><Relationship Id="rId6" Type="http://schemas.openxmlformats.org/officeDocument/2006/relationships/image" Target="../media/image108.png"/></Relationships>
</file>

<file path=ppt/slides/_rels/slide55.xml.rels><?xml version="1.0" encoding="UTF-8" standalone="yes"?><Relationships xmlns="http://schemas.openxmlformats.org/package/2006/relationships"><Relationship Id="rId1" Type="http://schemas.openxmlformats.org/officeDocument/2006/relationships/slideLayout" Target="../slideLayouts/slideLayout29.xml"/><Relationship Id="rId2" Type="http://schemas.openxmlformats.org/officeDocument/2006/relationships/notesSlide" Target="../notesSlides/notesSlide55.xml"/><Relationship Id="rId3" Type="http://schemas.openxmlformats.org/officeDocument/2006/relationships/image" Target="../media/image109.jpg"/><Relationship Id="rId4" Type="http://schemas.openxmlformats.org/officeDocument/2006/relationships/image" Target="../media/image107.png"/><Relationship Id="rId5" Type="http://schemas.openxmlformats.org/officeDocument/2006/relationships/image" Target="../media/image108.png"/></Relationships>
</file>

<file path=ppt/slides/_rels/slide56.xml.rels><?xml version="1.0" encoding="UTF-8" standalone="yes"?><Relationships xmlns="http://schemas.openxmlformats.org/package/2006/relationships"><Relationship Id="rId1" Type="http://schemas.openxmlformats.org/officeDocument/2006/relationships/slideLayout" Target="../slideLayouts/slideLayout30.xml"/><Relationship Id="rId2" Type="http://schemas.openxmlformats.org/officeDocument/2006/relationships/notesSlide" Target="../notesSlides/notesSlide56.xml"/><Relationship Id="rId3" Type="http://schemas.openxmlformats.org/officeDocument/2006/relationships/image" Target="../media/image117.jpg"/><Relationship Id="rId4" Type="http://schemas.openxmlformats.org/officeDocument/2006/relationships/image" Target="../media/image110.png"/><Relationship Id="rId5" Type="http://schemas.openxmlformats.org/officeDocument/2006/relationships/image" Target="../media/image119.png"/><Relationship Id="rId6" Type="http://schemas.openxmlformats.org/officeDocument/2006/relationships/image" Target="../media/image113.png"/></Relationships>
</file>

<file path=ppt/slides/_rels/slide57.xml.rels><?xml version="1.0" encoding="UTF-8" standalone="yes"?><Relationships xmlns="http://schemas.openxmlformats.org/package/2006/relationships"><Relationship Id="rId1" Type="http://schemas.openxmlformats.org/officeDocument/2006/relationships/slideLayout" Target="../slideLayouts/slideLayout30.xml"/><Relationship Id="rId2" Type="http://schemas.openxmlformats.org/officeDocument/2006/relationships/notesSlide" Target="../notesSlides/notesSlide57.xml"/><Relationship Id="rId3" Type="http://schemas.openxmlformats.org/officeDocument/2006/relationships/image" Target="../media/image115.png"/><Relationship Id="rId4" Type="http://schemas.openxmlformats.org/officeDocument/2006/relationships/image" Target="../media/image110.png"/><Relationship Id="rId5" Type="http://schemas.openxmlformats.org/officeDocument/2006/relationships/image" Target="../media/image119.png"/><Relationship Id="rId6" Type="http://schemas.openxmlformats.org/officeDocument/2006/relationships/image" Target="../media/image108.png"/></Relationships>
</file>

<file path=ppt/slides/_rels/slide58.xml.rels><?xml version="1.0" encoding="UTF-8" standalone="yes"?><Relationships xmlns="http://schemas.openxmlformats.org/package/2006/relationships"><Relationship Id="rId1" Type="http://schemas.openxmlformats.org/officeDocument/2006/relationships/slideLayout" Target="../slideLayouts/slideLayout30.xml"/><Relationship Id="rId2" Type="http://schemas.openxmlformats.org/officeDocument/2006/relationships/notesSlide" Target="../notesSlides/notesSlide58.xml"/><Relationship Id="rId3" Type="http://schemas.openxmlformats.org/officeDocument/2006/relationships/image" Target="../media/image124.jpg"/><Relationship Id="rId4" Type="http://schemas.openxmlformats.org/officeDocument/2006/relationships/image" Target="../media/image113.png"/></Relationships>
</file>

<file path=ppt/slides/_rels/slide59.xml.rels><?xml version="1.0" encoding="UTF-8" standalone="yes"?><Relationships xmlns="http://schemas.openxmlformats.org/package/2006/relationships"><Relationship Id="rId1" Type="http://schemas.openxmlformats.org/officeDocument/2006/relationships/slideLayout" Target="../slideLayouts/slideLayout30.xml"/><Relationship Id="rId2" Type="http://schemas.openxmlformats.org/officeDocument/2006/relationships/notesSlide" Target="../notesSlides/notesSlide59.xml"/><Relationship Id="rId3" Type="http://schemas.openxmlformats.org/officeDocument/2006/relationships/image" Target="../media/image122.jpg"/><Relationship Id="rId4" Type="http://schemas.openxmlformats.org/officeDocument/2006/relationships/image" Target="../media/image108.png"/></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notesSlide" Target="../notesSlides/notesSlide6.xml"/><Relationship Id="rId3" Type="http://schemas.openxmlformats.org/officeDocument/2006/relationships/image" Target="../media/image19.png"/><Relationship Id="rId4" Type="http://schemas.openxmlformats.org/officeDocument/2006/relationships/image" Target="../media/image13.png"/><Relationship Id="rId9" Type="http://schemas.openxmlformats.org/officeDocument/2006/relationships/image" Target="../media/image27.png"/><Relationship Id="rId5" Type="http://schemas.openxmlformats.org/officeDocument/2006/relationships/image" Target="../media/image18.png"/><Relationship Id="rId6" Type="http://schemas.openxmlformats.org/officeDocument/2006/relationships/image" Target="../media/image26.png"/><Relationship Id="rId7" Type="http://schemas.openxmlformats.org/officeDocument/2006/relationships/image" Target="../media/image30.png"/><Relationship Id="rId8" Type="http://schemas.openxmlformats.org/officeDocument/2006/relationships/image" Target="../media/image28.png"/></Relationships>
</file>

<file path=ppt/slides/_rels/slide60.xml.rels><?xml version="1.0" encoding="UTF-8" standalone="yes"?><Relationships xmlns="http://schemas.openxmlformats.org/package/2006/relationships"><Relationship Id="rId1" Type="http://schemas.openxmlformats.org/officeDocument/2006/relationships/slideLayout" Target="../slideLayouts/slideLayout30.xml"/><Relationship Id="rId2" Type="http://schemas.openxmlformats.org/officeDocument/2006/relationships/notesSlide" Target="../notesSlides/notesSlide60.xml"/><Relationship Id="rId3" Type="http://schemas.openxmlformats.org/officeDocument/2006/relationships/image" Target="../media/image110.png"/><Relationship Id="rId4" Type="http://schemas.openxmlformats.org/officeDocument/2006/relationships/image" Target="../media/image119.png"/><Relationship Id="rId5" Type="http://schemas.openxmlformats.org/officeDocument/2006/relationships/image" Target="../media/image113.png"/></Relationships>
</file>

<file path=ppt/slides/_rels/slide61.xml.rels><?xml version="1.0" encoding="UTF-8" standalone="yes"?><Relationships xmlns="http://schemas.openxmlformats.org/package/2006/relationships"><Relationship Id="rId1" Type="http://schemas.openxmlformats.org/officeDocument/2006/relationships/slideLayout" Target="../slideLayouts/slideLayout30.xml"/><Relationship Id="rId2" Type="http://schemas.openxmlformats.org/officeDocument/2006/relationships/notesSlide" Target="../notesSlides/notesSlide61.xml"/><Relationship Id="rId3" Type="http://schemas.openxmlformats.org/officeDocument/2006/relationships/image" Target="../media/image126.jpg"/><Relationship Id="rId4" Type="http://schemas.openxmlformats.org/officeDocument/2006/relationships/image" Target="../media/image113.png"/></Relationships>
</file>

<file path=ppt/slides/_rels/slide62.xml.rels><?xml version="1.0" encoding="UTF-8" standalone="yes"?><Relationships xmlns="http://schemas.openxmlformats.org/package/2006/relationships"><Relationship Id="rId1" Type="http://schemas.openxmlformats.org/officeDocument/2006/relationships/slideLayout" Target="../slideLayouts/slideLayout28.xml"/><Relationship Id="rId2" Type="http://schemas.openxmlformats.org/officeDocument/2006/relationships/notesSlide" Target="../notesSlides/notesSlide62.xml"/><Relationship Id="rId3" Type="http://schemas.openxmlformats.org/officeDocument/2006/relationships/image" Target="../media/image123.png"/><Relationship Id="rId4" Type="http://schemas.openxmlformats.org/officeDocument/2006/relationships/image" Target="../media/image127.png"/></Relationships>
</file>

<file path=ppt/slides/_rels/slide63.xml.rels><?xml version="1.0" encoding="UTF-8" standalone="yes"?><Relationships xmlns="http://schemas.openxmlformats.org/package/2006/relationships"><Relationship Id="rId1" Type="http://schemas.openxmlformats.org/officeDocument/2006/relationships/slideLayout" Target="../slideLayouts/slideLayout30.xml"/><Relationship Id="rId2" Type="http://schemas.openxmlformats.org/officeDocument/2006/relationships/notesSlide" Target="../notesSlides/notesSlide63.xml"/><Relationship Id="rId3" Type="http://schemas.openxmlformats.org/officeDocument/2006/relationships/image" Target="../media/image113.png"/><Relationship Id="rId4" Type="http://schemas.openxmlformats.org/officeDocument/2006/relationships/image" Target="../media/image133.png"/><Relationship Id="rId5" Type="http://schemas.openxmlformats.org/officeDocument/2006/relationships/image" Target="../media/image119.png"/></Relationships>
</file>

<file path=ppt/slides/_rels/slide64.xml.rels><?xml version="1.0" encoding="UTF-8" standalone="yes"?><Relationships xmlns="http://schemas.openxmlformats.org/package/2006/relationships"><Relationship Id="rId1" Type="http://schemas.openxmlformats.org/officeDocument/2006/relationships/slideLayout" Target="../slideLayouts/slideLayout30.xml"/><Relationship Id="rId2" Type="http://schemas.openxmlformats.org/officeDocument/2006/relationships/notesSlide" Target="../notesSlides/notesSlide64.xml"/><Relationship Id="rId3" Type="http://schemas.openxmlformats.org/officeDocument/2006/relationships/image" Target="../media/image113.png"/><Relationship Id="rId4" Type="http://schemas.openxmlformats.org/officeDocument/2006/relationships/image" Target="../media/image134.png"/><Relationship Id="rId5" Type="http://schemas.openxmlformats.org/officeDocument/2006/relationships/image" Target="../media/image110.png"/></Relationships>
</file>

<file path=ppt/slides/_rels/slide65.xml.rels><?xml version="1.0" encoding="UTF-8" standalone="yes"?><Relationships xmlns="http://schemas.openxmlformats.org/package/2006/relationships"><Relationship Id="rId1" Type="http://schemas.openxmlformats.org/officeDocument/2006/relationships/slideLayout" Target="../slideLayouts/slideLayout30.xml"/><Relationship Id="rId2" Type="http://schemas.openxmlformats.org/officeDocument/2006/relationships/notesSlide" Target="../notesSlides/notesSlide65.xml"/><Relationship Id="rId3" Type="http://schemas.openxmlformats.org/officeDocument/2006/relationships/image" Target="../media/image132.jpg"/><Relationship Id="rId4" Type="http://schemas.openxmlformats.org/officeDocument/2006/relationships/image" Target="../media/image110.png"/><Relationship Id="rId5" Type="http://schemas.openxmlformats.org/officeDocument/2006/relationships/image" Target="../media/image113.png"/></Relationships>
</file>

<file path=ppt/slides/_rels/slide66.xml.rels><?xml version="1.0" encoding="UTF-8" standalone="yes"?><Relationships xmlns="http://schemas.openxmlformats.org/package/2006/relationships"><Relationship Id="rId1" Type="http://schemas.openxmlformats.org/officeDocument/2006/relationships/slideLayout" Target="../slideLayouts/slideLayout28.xml"/><Relationship Id="rId2" Type="http://schemas.openxmlformats.org/officeDocument/2006/relationships/notesSlide" Target="../notesSlides/notesSlide66.xml"/><Relationship Id="rId3" Type="http://schemas.openxmlformats.org/officeDocument/2006/relationships/image" Target="../media/image123.png"/><Relationship Id="rId4" Type="http://schemas.openxmlformats.org/officeDocument/2006/relationships/image" Target="../media/image129.jpg"/></Relationships>
</file>

<file path=ppt/slides/_rels/slide67.xml.rels><?xml version="1.0" encoding="UTF-8" standalone="yes"?><Relationships xmlns="http://schemas.openxmlformats.org/package/2006/relationships"><Relationship Id="rId1" Type="http://schemas.openxmlformats.org/officeDocument/2006/relationships/slideLayout" Target="../slideLayouts/slideLayout28.xml"/><Relationship Id="rId2" Type="http://schemas.openxmlformats.org/officeDocument/2006/relationships/notesSlide" Target="../notesSlides/notesSlide67.xml"/><Relationship Id="rId3" Type="http://schemas.openxmlformats.org/officeDocument/2006/relationships/image" Target="../media/image130.jpg"/><Relationship Id="rId4" Type="http://schemas.openxmlformats.org/officeDocument/2006/relationships/image" Target="../media/image128.png"/><Relationship Id="rId5" Type="http://schemas.openxmlformats.org/officeDocument/2006/relationships/image" Target="../media/image113.png"/></Relationships>
</file>

<file path=ppt/slides/_rels/slide68.xml.rels><?xml version="1.0" encoding="UTF-8" standalone="yes"?><Relationships xmlns="http://schemas.openxmlformats.org/package/2006/relationships"><Relationship Id="rId1" Type="http://schemas.openxmlformats.org/officeDocument/2006/relationships/slideLayout" Target="../slideLayouts/slideLayout31.xml"/><Relationship Id="rId2" Type="http://schemas.openxmlformats.org/officeDocument/2006/relationships/notesSlide" Target="../notesSlides/notesSlide68.xml"/><Relationship Id="rId3" Type="http://schemas.openxmlformats.org/officeDocument/2006/relationships/image" Target="../media/image203.png"/></Relationships>
</file>

<file path=ppt/slides/_rels/slide69.xml.rels><?xml version="1.0" encoding="UTF-8" standalone="yes"?><Relationships xmlns="http://schemas.openxmlformats.org/package/2006/relationships"><Relationship Id="rId1" Type="http://schemas.openxmlformats.org/officeDocument/2006/relationships/slideLayout" Target="../slideLayouts/slideLayout32.xml"/><Relationship Id="rId2" Type="http://schemas.openxmlformats.org/officeDocument/2006/relationships/notesSlide" Target="../notesSlides/notesSlide69.xml"/><Relationship Id="rId3" Type="http://schemas.openxmlformats.org/officeDocument/2006/relationships/image" Target="../media/image135.png"/></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notesSlide" Target="../notesSlides/notesSlide7.xml"/><Relationship Id="rId3" Type="http://schemas.openxmlformats.org/officeDocument/2006/relationships/image" Target="../media/image19.png"/><Relationship Id="rId4" Type="http://schemas.openxmlformats.org/officeDocument/2006/relationships/image" Target="../media/image13.png"/><Relationship Id="rId5" Type="http://schemas.openxmlformats.org/officeDocument/2006/relationships/image" Target="../media/image18.png"/></Relationships>
</file>

<file path=ppt/slides/_rels/slide70.xml.rels><?xml version="1.0" encoding="UTF-8" standalone="yes"?><Relationships xmlns="http://schemas.openxmlformats.org/package/2006/relationships"><Relationship Id="rId1" Type="http://schemas.openxmlformats.org/officeDocument/2006/relationships/slideLayout" Target="../slideLayouts/slideLayout33.xml"/><Relationship Id="rId2" Type="http://schemas.openxmlformats.org/officeDocument/2006/relationships/notesSlide" Target="../notesSlides/notesSlide70.xml"/><Relationship Id="rId3" Type="http://schemas.openxmlformats.org/officeDocument/2006/relationships/image" Target="../media/image131.jpg"/><Relationship Id="rId4" Type="http://schemas.openxmlformats.org/officeDocument/2006/relationships/image" Target="../media/image138.jpg"/><Relationship Id="rId9" Type="http://schemas.openxmlformats.org/officeDocument/2006/relationships/image" Target="../media/image140.png"/><Relationship Id="rId5" Type="http://schemas.openxmlformats.org/officeDocument/2006/relationships/image" Target="../media/image137.jpg"/><Relationship Id="rId6" Type="http://schemas.openxmlformats.org/officeDocument/2006/relationships/image" Target="../media/image143.jpg"/><Relationship Id="rId7" Type="http://schemas.openxmlformats.org/officeDocument/2006/relationships/image" Target="../media/image144.jpg"/><Relationship Id="rId8" Type="http://schemas.openxmlformats.org/officeDocument/2006/relationships/image" Target="../media/image139.jpg"/></Relationships>
</file>

<file path=ppt/slides/_rels/slide71.xml.rels><?xml version="1.0" encoding="UTF-8" standalone="yes"?><Relationships xmlns="http://schemas.openxmlformats.org/package/2006/relationships"><Relationship Id="rId11" Type="http://schemas.openxmlformats.org/officeDocument/2006/relationships/image" Target="../media/image151.png"/><Relationship Id="rId10" Type="http://schemas.openxmlformats.org/officeDocument/2006/relationships/image" Target="../media/image149.png"/><Relationship Id="rId13" Type="http://schemas.openxmlformats.org/officeDocument/2006/relationships/image" Target="../media/image150.png"/><Relationship Id="rId12" Type="http://schemas.openxmlformats.org/officeDocument/2006/relationships/image" Target="../media/image160.png"/><Relationship Id="rId1" Type="http://schemas.openxmlformats.org/officeDocument/2006/relationships/slideLayout" Target="../slideLayouts/slideLayout31.xml"/><Relationship Id="rId2" Type="http://schemas.openxmlformats.org/officeDocument/2006/relationships/notesSlide" Target="../notesSlides/notesSlide71.xml"/><Relationship Id="rId3" Type="http://schemas.openxmlformats.org/officeDocument/2006/relationships/image" Target="../media/image131.jpg"/><Relationship Id="rId4" Type="http://schemas.openxmlformats.org/officeDocument/2006/relationships/image" Target="../media/image140.png"/><Relationship Id="rId9" Type="http://schemas.openxmlformats.org/officeDocument/2006/relationships/image" Target="../media/image148.png"/><Relationship Id="rId15" Type="http://schemas.openxmlformats.org/officeDocument/2006/relationships/image" Target="../media/image155.png"/><Relationship Id="rId14" Type="http://schemas.openxmlformats.org/officeDocument/2006/relationships/image" Target="../media/image156.png"/><Relationship Id="rId16" Type="http://schemas.openxmlformats.org/officeDocument/2006/relationships/image" Target="../media/image153.png"/><Relationship Id="rId5" Type="http://schemas.openxmlformats.org/officeDocument/2006/relationships/image" Target="../media/image141.jpg"/><Relationship Id="rId6" Type="http://schemas.openxmlformats.org/officeDocument/2006/relationships/image" Target="../media/image145.jpg"/><Relationship Id="rId7" Type="http://schemas.openxmlformats.org/officeDocument/2006/relationships/image" Target="../media/image146.jpg"/><Relationship Id="rId8" Type="http://schemas.openxmlformats.org/officeDocument/2006/relationships/image" Target="../media/image147.png"/></Relationships>
</file>

<file path=ppt/slides/_rels/slide72.xml.rels><?xml version="1.0" encoding="UTF-8" standalone="yes"?><Relationships xmlns="http://schemas.openxmlformats.org/package/2006/relationships"><Relationship Id="rId11" Type="http://schemas.openxmlformats.org/officeDocument/2006/relationships/image" Target="../media/image175.png"/><Relationship Id="rId10" Type="http://schemas.openxmlformats.org/officeDocument/2006/relationships/image" Target="../media/image163.png"/><Relationship Id="rId13" Type="http://schemas.openxmlformats.org/officeDocument/2006/relationships/image" Target="../media/image140.png"/><Relationship Id="rId12" Type="http://schemas.openxmlformats.org/officeDocument/2006/relationships/image" Target="../media/image131.jpg"/><Relationship Id="rId1" Type="http://schemas.openxmlformats.org/officeDocument/2006/relationships/slideLayout" Target="../slideLayouts/slideLayout33.xml"/><Relationship Id="rId2" Type="http://schemas.openxmlformats.org/officeDocument/2006/relationships/notesSlide" Target="../notesSlides/notesSlide72.xml"/><Relationship Id="rId3" Type="http://schemas.openxmlformats.org/officeDocument/2006/relationships/image" Target="../media/image152.jpg"/><Relationship Id="rId4" Type="http://schemas.openxmlformats.org/officeDocument/2006/relationships/image" Target="../media/image154.png"/><Relationship Id="rId9" Type="http://schemas.openxmlformats.org/officeDocument/2006/relationships/image" Target="../media/image162.png"/><Relationship Id="rId5" Type="http://schemas.openxmlformats.org/officeDocument/2006/relationships/image" Target="../media/image157.png"/><Relationship Id="rId6" Type="http://schemas.openxmlformats.org/officeDocument/2006/relationships/image" Target="../media/image158.png"/><Relationship Id="rId7" Type="http://schemas.openxmlformats.org/officeDocument/2006/relationships/image" Target="../media/image159.png"/><Relationship Id="rId8" Type="http://schemas.openxmlformats.org/officeDocument/2006/relationships/image" Target="../media/image161.png"/></Relationships>
</file>

<file path=ppt/slides/_rels/slide73.xml.rels><?xml version="1.0" encoding="UTF-8" standalone="yes"?><Relationships xmlns="http://schemas.openxmlformats.org/package/2006/relationships"><Relationship Id="rId11" Type="http://schemas.openxmlformats.org/officeDocument/2006/relationships/image" Target="../media/image169.png"/><Relationship Id="rId10" Type="http://schemas.openxmlformats.org/officeDocument/2006/relationships/image" Target="../media/image166.png"/><Relationship Id="rId13" Type="http://schemas.openxmlformats.org/officeDocument/2006/relationships/image" Target="../media/image179.png"/><Relationship Id="rId12" Type="http://schemas.openxmlformats.org/officeDocument/2006/relationships/image" Target="../media/image172.png"/><Relationship Id="rId1" Type="http://schemas.openxmlformats.org/officeDocument/2006/relationships/slideLayout" Target="../slideLayouts/slideLayout33.xml"/><Relationship Id="rId2" Type="http://schemas.openxmlformats.org/officeDocument/2006/relationships/notesSlide" Target="../notesSlides/notesSlide73.xml"/><Relationship Id="rId3" Type="http://schemas.openxmlformats.org/officeDocument/2006/relationships/image" Target="../media/image164.png"/><Relationship Id="rId4" Type="http://schemas.openxmlformats.org/officeDocument/2006/relationships/image" Target="../media/image165.jpg"/><Relationship Id="rId9" Type="http://schemas.openxmlformats.org/officeDocument/2006/relationships/image" Target="../media/image168.png"/><Relationship Id="rId5" Type="http://schemas.openxmlformats.org/officeDocument/2006/relationships/image" Target="../media/image131.jpg"/><Relationship Id="rId6" Type="http://schemas.openxmlformats.org/officeDocument/2006/relationships/image" Target="../media/image140.png"/><Relationship Id="rId7" Type="http://schemas.openxmlformats.org/officeDocument/2006/relationships/image" Target="../media/image170.jpg"/><Relationship Id="rId8" Type="http://schemas.openxmlformats.org/officeDocument/2006/relationships/image" Target="../media/image167.jpg"/></Relationships>
</file>

<file path=ppt/slides/_rels/slide74.xml.rels><?xml version="1.0" encoding="UTF-8" standalone="yes"?><Relationships xmlns="http://schemas.openxmlformats.org/package/2006/relationships"><Relationship Id="rId11" Type="http://schemas.openxmlformats.org/officeDocument/2006/relationships/image" Target="../media/image174.png"/><Relationship Id="rId10" Type="http://schemas.openxmlformats.org/officeDocument/2006/relationships/image" Target="../media/image180.jpg"/><Relationship Id="rId1" Type="http://schemas.openxmlformats.org/officeDocument/2006/relationships/slideLayout" Target="../slideLayouts/slideLayout31.xml"/><Relationship Id="rId2" Type="http://schemas.openxmlformats.org/officeDocument/2006/relationships/notesSlide" Target="../notesSlides/notesSlide74.xml"/><Relationship Id="rId3" Type="http://schemas.openxmlformats.org/officeDocument/2006/relationships/image" Target="../media/image173.png"/><Relationship Id="rId4" Type="http://schemas.openxmlformats.org/officeDocument/2006/relationships/image" Target="../media/image131.jpg"/><Relationship Id="rId9" Type="http://schemas.openxmlformats.org/officeDocument/2006/relationships/image" Target="../media/image178.png"/><Relationship Id="rId5" Type="http://schemas.openxmlformats.org/officeDocument/2006/relationships/image" Target="../media/image171.jpg"/><Relationship Id="rId6" Type="http://schemas.openxmlformats.org/officeDocument/2006/relationships/image" Target="../media/image140.png"/><Relationship Id="rId7" Type="http://schemas.openxmlformats.org/officeDocument/2006/relationships/image" Target="../media/image176.png"/><Relationship Id="rId8" Type="http://schemas.openxmlformats.org/officeDocument/2006/relationships/image" Target="../media/image177.png"/></Relationships>
</file>

<file path=ppt/slides/_rels/slide75.xml.rels><?xml version="1.0" encoding="UTF-8" standalone="yes"?><Relationships xmlns="http://schemas.openxmlformats.org/package/2006/relationships"><Relationship Id="rId11" Type="http://schemas.openxmlformats.org/officeDocument/2006/relationships/image" Target="../media/image187.png"/><Relationship Id="rId10" Type="http://schemas.openxmlformats.org/officeDocument/2006/relationships/image" Target="../media/image185.png"/><Relationship Id="rId13" Type="http://schemas.openxmlformats.org/officeDocument/2006/relationships/image" Target="../media/image186.png"/><Relationship Id="rId12" Type="http://schemas.openxmlformats.org/officeDocument/2006/relationships/image" Target="../media/image189.png"/><Relationship Id="rId1" Type="http://schemas.openxmlformats.org/officeDocument/2006/relationships/slideLayout" Target="../slideLayouts/slideLayout33.xml"/><Relationship Id="rId2" Type="http://schemas.openxmlformats.org/officeDocument/2006/relationships/notesSlide" Target="../notesSlides/notesSlide75.xml"/><Relationship Id="rId3" Type="http://schemas.openxmlformats.org/officeDocument/2006/relationships/image" Target="../media/image131.jpg"/><Relationship Id="rId4" Type="http://schemas.openxmlformats.org/officeDocument/2006/relationships/image" Target="../media/image140.png"/><Relationship Id="rId9" Type="http://schemas.openxmlformats.org/officeDocument/2006/relationships/image" Target="../media/image183.png"/><Relationship Id="rId14" Type="http://schemas.openxmlformats.org/officeDocument/2006/relationships/image" Target="../media/image190.png"/><Relationship Id="rId5" Type="http://schemas.openxmlformats.org/officeDocument/2006/relationships/image" Target="../media/image184.jpg"/><Relationship Id="rId6" Type="http://schemas.openxmlformats.org/officeDocument/2006/relationships/image" Target="../media/image181.jpg"/><Relationship Id="rId7" Type="http://schemas.openxmlformats.org/officeDocument/2006/relationships/image" Target="../media/image182.png"/><Relationship Id="rId8" Type="http://schemas.openxmlformats.org/officeDocument/2006/relationships/image" Target="../media/image188.jpg"/></Relationships>
</file>

<file path=ppt/slides/_rels/slide76.xml.rels><?xml version="1.0" encoding="UTF-8" standalone="yes"?><Relationships xmlns="http://schemas.openxmlformats.org/package/2006/relationships"><Relationship Id="rId1" Type="http://schemas.openxmlformats.org/officeDocument/2006/relationships/slideLayout" Target="../slideLayouts/slideLayout33.xml"/><Relationship Id="rId2" Type="http://schemas.openxmlformats.org/officeDocument/2006/relationships/notesSlide" Target="../notesSlides/notesSlide76.xml"/><Relationship Id="rId3" Type="http://schemas.openxmlformats.org/officeDocument/2006/relationships/image" Target="../media/image131.jpg"/><Relationship Id="rId4" Type="http://schemas.openxmlformats.org/officeDocument/2006/relationships/image" Target="../media/image193.jpg"/><Relationship Id="rId5" Type="http://schemas.openxmlformats.org/officeDocument/2006/relationships/image" Target="../media/image195.jpg"/><Relationship Id="rId6" Type="http://schemas.openxmlformats.org/officeDocument/2006/relationships/image" Target="../media/image191.jpg"/><Relationship Id="rId7" Type="http://schemas.openxmlformats.org/officeDocument/2006/relationships/image" Target="../media/image140.png"/></Relationships>
</file>

<file path=ppt/slides/_rels/slide77.xml.rels><?xml version="1.0" encoding="UTF-8" standalone="yes"?><Relationships xmlns="http://schemas.openxmlformats.org/package/2006/relationships"><Relationship Id="rId1" Type="http://schemas.openxmlformats.org/officeDocument/2006/relationships/slideLayout" Target="../slideLayouts/slideLayout34.xml"/><Relationship Id="rId2" Type="http://schemas.openxmlformats.org/officeDocument/2006/relationships/notesSlide" Target="../notesSlides/notesSlide77.xml"/><Relationship Id="rId3" Type="http://schemas.openxmlformats.org/officeDocument/2006/relationships/image" Target="../media/image192.png"/><Relationship Id="rId4" Type="http://schemas.openxmlformats.org/officeDocument/2006/relationships/image" Target="../media/image194.jpg"/><Relationship Id="rId9" Type="http://schemas.openxmlformats.org/officeDocument/2006/relationships/image" Target="../media/image198.png"/><Relationship Id="rId5" Type="http://schemas.openxmlformats.org/officeDocument/2006/relationships/image" Target="../media/image140.png"/><Relationship Id="rId6" Type="http://schemas.openxmlformats.org/officeDocument/2006/relationships/image" Target="../media/image196.png"/><Relationship Id="rId7" Type="http://schemas.openxmlformats.org/officeDocument/2006/relationships/image" Target="../media/image197.png"/><Relationship Id="rId8" Type="http://schemas.openxmlformats.org/officeDocument/2006/relationships/image" Target="../media/image199.jpg"/></Relationships>
</file>

<file path=ppt/slides/_rels/slide78.xml.rels><?xml version="1.0" encoding="UTF-8" standalone="yes"?><Relationships xmlns="http://schemas.openxmlformats.org/package/2006/relationships"><Relationship Id="rId1" Type="http://schemas.openxmlformats.org/officeDocument/2006/relationships/slideLayout" Target="../slideLayouts/slideLayout34.xml"/><Relationship Id="rId2" Type="http://schemas.openxmlformats.org/officeDocument/2006/relationships/notesSlide" Target="../notesSlides/notesSlide78.xml"/><Relationship Id="rId3" Type="http://schemas.openxmlformats.org/officeDocument/2006/relationships/image" Target="../media/image131.jpg"/><Relationship Id="rId4" Type="http://schemas.openxmlformats.org/officeDocument/2006/relationships/image" Target="../media/image140.png"/></Relationships>
</file>

<file path=ppt/slides/_rels/slide8.xml.rels><?xml version="1.0" encoding="UTF-8" standalone="yes"?><Relationships xmlns="http://schemas.openxmlformats.org/package/2006/relationships"><Relationship Id="rId11" Type="http://schemas.openxmlformats.org/officeDocument/2006/relationships/image" Target="../media/image33.jpg"/><Relationship Id="rId10" Type="http://schemas.openxmlformats.org/officeDocument/2006/relationships/image" Target="../media/image43.jpg"/><Relationship Id="rId13" Type="http://schemas.openxmlformats.org/officeDocument/2006/relationships/image" Target="../media/image38.jpg"/><Relationship Id="rId12" Type="http://schemas.openxmlformats.org/officeDocument/2006/relationships/image" Target="../media/image40.jpg"/><Relationship Id="rId1" Type="http://schemas.openxmlformats.org/officeDocument/2006/relationships/slideLayout" Target="../slideLayouts/slideLayout13.xml"/><Relationship Id="rId2" Type="http://schemas.openxmlformats.org/officeDocument/2006/relationships/notesSlide" Target="../notesSlides/notesSlide8.xml"/><Relationship Id="rId3" Type="http://schemas.openxmlformats.org/officeDocument/2006/relationships/image" Target="../media/image19.png"/><Relationship Id="rId4" Type="http://schemas.openxmlformats.org/officeDocument/2006/relationships/image" Target="../media/image13.png"/><Relationship Id="rId9" Type="http://schemas.openxmlformats.org/officeDocument/2006/relationships/image" Target="../media/image36.jpg"/><Relationship Id="rId5" Type="http://schemas.openxmlformats.org/officeDocument/2006/relationships/image" Target="../media/image18.png"/><Relationship Id="rId6" Type="http://schemas.openxmlformats.org/officeDocument/2006/relationships/image" Target="../media/image41.jpg"/><Relationship Id="rId7" Type="http://schemas.openxmlformats.org/officeDocument/2006/relationships/image" Target="../media/image34.jpg"/><Relationship Id="rId8" Type="http://schemas.openxmlformats.org/officeDocument/2006/relationships/image" Target="../media/image39.jpg"/></Relationships>
</file>

<file path=ppt/slides/_rels/slide9.xml.rels><?xml version="1.0" encoding="UTF-8" standalone="yes"?><Relationships xmlns="http://schemas.openxmlformats.org/package/2006/relationships"><Relationship Id="rId11" Type="http://schemas.openxmlformats.org/officeDocument/2006/relationships/image" Target="../media/image47.png"/><Relationship Id="rId10" Type="http://schemas.openxmlformats.org/officeDocument/2006/relationships/image" Target="../media/image48.png"/><Relationship Id="rId12" Type="http://schemas.openxmlformats.org/officeDocument/2006/relationships/image" Target="../media/image46.png"/><Relationship Id="rId1" Type="http://schemas.openxmlformats.org/officeDocument/2006/relationships/slideLayout" Target="../slideLayouts/slideLayout13.xml"/><Relationship Id="rId2" Type="http://schemas.openxmlformats.org/officeDocument/2006/relationships/notesSlide" Target="../notesSlides/notesSlide9.xml"/><Relationship Id="rId3" Type="http://schemas.openxmlformats.org/officeDocument/2006/relationships/image" Target="../media/image19.png"/><Relationship Id="rId4" Type="http://schemas.openxmlformats.org/officeDocument/2006/relationships/image" Target="../media/image18.png"/><Relationship Id="rId9" Type="http://schemas.openxmlformats.org/officeDocument/2006/relationships/image" Target="../media/image35.png"/><Relationship Id="rId5" Type="http://schemas.openxmlformats.org/officeDocument/2006/relationships/image" Target="../media/image13.png"/><Relationship Id="rId6" Type="http://schemas.openxmlformats.org/officeDocument/2006/relationships/image" Target="../media/image32.png"/><Relationship Id="rId7" Type="http://schemas.openxmlformats.org/officeDocument/2006/relationships/image" Target="../media/image42.png"/><Relationship Id="rId8" Type="http://schemas.openxmlformats.org/officeDocument/2006/relationships/image" Target="../media/image37.png"/></Relationships>
</file>

<file path=ppt/slides/slide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143C64"/>
        </a:solidFill>
      </p:bgPr>
    </p:bg>
    <p:spTree>
      <p:nvGrpSpPr>
        <p:cNvPr id="240" name="Shape 240"/>
        <p:cNvGrpSpPr/>
        <p:nvPr/>
      </p:nvGrpSpPr>
      <p:grpSpPr>
        <a:xfrm>
          <a:off x="0" y="0"/>
          <a:ext cx="0" cy="0"/>
          <a:chOff x="0" y="0"/>
          <a:chExt cx="0" cy="0"/>
        </a:xfrm>
      </p:grpSpPr>
      <p:pic>
        <p:nvPicPr>
          <p:cNvPr descr="Sitio web, Escala de tiempo&#10;&#10;Descripción generada automáticamente" id="241" name="Google Shape;241;p1"/>
          <p:cNvPicPr preferRelativeResize="0"/>
          <p:nvPr/>
        </p:nvPicPr>
        <p:blipFill rotWithShape="1">
          <a:blip r:embed="rId3">
            <a:alphaModFix/>
          </a:blip>
          <a:srcRect b="19511" l="0" r="0" t="0"/>
          <a:stretch/>
        </p:blipFill>
        <p:spPr>
          <a:xfrm>
            <a:off x="1985716" y="0"/>
            <a:ext cx="8520543" cy="6857999"/>
          </a:xfrm>
          <a:prstGeom prst="rect">
            <a:avLst/>
          </a:prstGeom>
          <a:noFill/>
          <a:ln>
            <a:noFill/>
          </a:ln>
        </p:spPr>
      </p:pic>
      <p:sp>
        <p:nvSpPr>
          <p:cNvPr id="242" name="Google Shape;242;p1"/>
          <p:cNvSpPr/>
          <p:nvPr/>
        </p:nvSpPr>
        <p:spPr>
          <a:xfrm>
            <a:off x="0" y="-1"/>
            <a:ext cx="2188027" cy="6858000"/>
          </a:xfrm>
          <a:prstGeom prst="rect">
            <a:avLst/>
          </a:prstGeom>
          <a:solidFill>
            <a:srgbClr val="FDEEAB"/>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b="0" i="0" sz="1800" u="none" cap="none" strike="noStrike">
              <a:solidFill>
                <a:schemeClr val="lt1"/>
              </a:solidFill>
              <a:latin typeface="Arial"/>
              <a:ea typeface="Arial"/>
              <a:cs typeface="Arial"/>
              <a:sym typeface="Arial"/>
            </a:endParaRPr>
          </a:p>
        </p:txBody>
      </p:sp>
      <p:sp>
        <p:nvSpPr>
          <p:cNvPr id="243" name="Google Shape;243;p1"/>
          <p:cNvSpPr/>
          <p:nvPr/>
        </p:nvSpPr>
        <p:spPr>
          <a:xfrm>
            <a:off x="10297886" y="-1"/>
            <a:ext cx="1894114" cy="6858000"/>
          </a:xfrm>
          <a:prstGeom prst="rect">
            <a:avLst/>
          </a:prstGeom>
          <a:solidFill>
            <a:srgbClr val="FDEEAB"/>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b="0" i="0" sz="1800" u="none" cap="none" strike="noStrike">
              <a:solidFill>
                <a:schemeClr val="lt1"/>
              </a:solidFill>
              <a:latin typeface="Arial"/>
              <a:ea typeface="Arial"/>
              <a:cs typeface="Arial"/>
              <a:sym typeface="Arial"/>
            </a:endParaRPr>
          </a:p>
        </p:txBody>
      </p:sp>
    </p:spTree>
  </p:cSld>
  <p:clrMapOvr>
    <a:masterClrMapping/>
  </p:clrMapOvr>
</p:sld>
</file>

<file path=ppt/slides/slide1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01" name="Shape 801"/>
        <p:cNvGrpSpPr/>
        <p:nvPr/>
      </p:nvGrpSpPr>
      <p:grpSpPr>
        <a:xfrm>
          <a:off x="0" y="0"/>
          <a:ext cx="0" cy="0"/>
          <a:chOff x="0" y="0"/>
          <a:chExt cx="0" cy="0"/>
        </a:xfrm>
      </p:grpSpPr>
      <p:sp>
        <p:nvSpPr>
          <p:cNvPr id="802" name="Google Shape;802;g311d5cb9a0a_0_547"/>
          <p:cNvSpPr/>
          <p:nvPr/>
        </p:nvSpPr>
        <p:spPr>
          <a:xfrm>
            <a:off x="321411" y="195479"/>
            <a:ext cx="11551500" cy="6459600"/>
          </a:xfrm>
          <a:prstGeom prst="rect">
            <a:avLst/>
          </a:prstGeom>
          <a:solidFill>
            <a:srgbClr val="F2F2F2"/>
          </a:solidFill>
          <a:ln>
            <a:noFill/>
          </a:ln>
        </p:spPr>
        <p:txBody>
          <a:bodyPr anchorCtr="0" anchor="ctr" bIns="22850" lIns="45725" spcFirstLastPara="1" rIns="45725" wrap="square" tIns="22850">
            <a:noAutofit/>
          </a:bodyPr>
          <a:lstStyle/>
          <a:p>
            <a:pPr indent="0" lvl="0" marL="0" marR="0" rtl="0" algn="ctr">
              <a:lnSpc>
                <a:spcPct val="70707"/>
              </a:lnSpc>
              <a:spcBef>
                <a:spcPts val="0"/>
              </a:spcBef>
              <a:spcAft>
                <a:spcPts val="0"/>
              </a:spcAft>
              <a:buClr>
                <a:srgbClr val="000000"/>
              </a:buClr>
              <a:buSzPts val="5000"/>
              <a:buFont typeface="Calibri"/>
              <a:buNone/>
            </a:pPr>
            <a:r>
              <a:t/>
            </a:r>
            <a:endParaRPr b="0" i="0" sz="5000" u="none" cap="none" strike="noStrike">
              <a:solidFill>
                <a:schemeClr val="lt1"/>
              </a:solidFill>
              <a:latin typeface="Calibri"/>
              <a:ea typeface="Calibri"/>
              <a:cs typeface="Calibri"/>
              <a:sym typeface="Calibri"/>
            </a:endParaRPr>
          </a:p>
        </p:txBody>
      </p:sp>
      <p:pic>
        <p:nvPicPr>
          <p:cNvPr id="803" name="Google Shape;803;g311d5cb9a0a_0_547"/>
          <p:cNvPicPr preferRelativeResize="0"/>
          <p:nvPr/>
        </p:nvPicPr>
        <p:blipFill rotWithShape="1">
          <a:blip r:embed="rId3">
            <a:alphaModFix/>
          </a:blip>
          <a:srcRect b="0" l="0" r="0" t="0"/>
          <a:stretch/>
        </p:blipFill>
        <p:spPr>
          <a:xfrm>
            <a:off x="10915258" y="5954742"/>
            <a:ext cx="1296007" cy="919205"/>
          </a:xfrm>
          <a:prstGeom prst="rect">
            <a:avLst/>
          </a:prstGeom>
          <a:noFill/>
          <a:ln>
            <a:noFill/>
          </a:ln>
        </p:spPr>
      </p:pic>
      <p:pic>
        <p:nvPicPr>
          <p:cNvPr id="804" name="Google Shape;804;g311d5cb9a0a_0_547"/>
          <p:cNvPicPr preferRelativeResize="0"/>
          <p:nvPr/>
        </p:nvPicPr>
        <p:blipFill rotWithShape="1">
          <a:blip r:embed="rId4">
            <a:alphaModFix/>
          </a:blip>
          <a:srcRect b="0" l="19400" r="0" t="0"/>
          <a:stretch/>
        </p:blipFill>
        <p:spPr>
          <a:xfrm flipH="1">
            <a:off x="-2" y="5793248"/>
            <a:ext cx="2973350" cy="1049513"/>
          </a:xfrm>
          <a:prstGeom prst="rect">
            <a:avLst/>
          </a:prstGeom>
          <a:noFill/>
          <a:ln>
            <a:noFill/>
          </a:ln>
        </p:spPr>
      </p:pic>
      <p:pic>
        <p:nvPicPr>
          <p:cNvPr id="805" name="Google Shape;805;g311d5cb9a0a_0_547"/>
          <p:cNvPicPr preferRelativeResize="0"/>
          <p:nvPr/>
        </p:nvPicPr>
        <p:blipFill rotWithShape="1">
          <a:blip r:embed="rId5">
            <a:alphaModFix/>
          </a:blip>
          <a:srcRect b="0" l="0" r="0" t="0"/>
          <a:stretch/>
        </p:blipFill>
        <p:spPr>
          <a:xfrm>
            <a:off x="2374895" y="6180437"/>
            <a:ext cx="536023" cy="234158"/>
          </a:xfrm>
          <a:prstGeom prst="rect">
            <a:avLst/>
          </a:prstGeom>
          <a:noFill/>
          <a:ln>
            <a:noFill/>
          </a:ln>
        </p:spPr>
      </p:pic>
      <p:sp>
        <p:nvSpPr>
          <p:cNvPr id="806" name="Google Shape;806;g311d5cb9a0a_0_547"/>
          <p:cNvSpPr txBox="1"/>
          <p:nvPr/>
        </p:nvSpPr>
        <p:spPr>
          <a:xfrm>
            <a:off x="438879" y="234457"/>
            <a:ext cx="10742100" cy="754200"/>
          </a:xfrm>
          <a:prstGeom prst="rect">
            <a:avLst/>
          </a:prstGeom>
          <a:noFill/>
          <a:ln>
            <a:noFill/>
          </a:ln>
        </p:spPr>
        <p:txBody>
          <a:bodyPr anchorCtr="0" anchor="ctr" bIns="22850" lIns="22850" spcFirstLastPara="1" rIns="22850" wrap="square" tIns="22850">
            <a:spAutoFit/>
          </a:bodyPr>
          <a:lstStyle/>
          <a:p>
            <a:pPr indent="0" lvl="0" marL="0" marR="0" rtl="0" algn="l">
              <a:lnSpc>
                <a:spcPct val="100000"/>
              </a:lnSpc>
              <a:spcBef>
                <a:spcPts val="0"/>
              </a:spcBef>
              <a:spcAft>
                <a:spcPts val="0"/>
              </a:spcAft>
              <a:buClr>
                <a:srgbClr val="833C0B"/>
              </a:buClr>
              <a:buSzPts val="2300"/>
              <a:buFont typeface="Jost Light"/>
              <a:buNone/>
            </a:pPr>
            <a:r>
              <a:rPr b="1" i="0" lang="es-PE" sz="2300" u="none" cap="none" strike="noStrike">
                <a:solidFill>
                  <a:srgbClr val="833C0B"/>
                </a:solidFill>
                <a:latin typeface="Jost Light"/>
                <a:ea typeface="Jost Light"/>
                <a:cs typeface="Jost Light"/>
                <a:sym typeface="Jost Light"/>
              </a:rPr>
              <a:t>SOCIO-URBAN INTEGRATION AND HOUSING IMPROVEMENT PROGRAM IN ARGENTINA</a:t>
            </a:r>
            <a:endParaRPr sz="700"/>
          </a:p>
        </p:txBody>
      </p:sp>
      <p:grpSp>
        <p:nvGrpSpPr>
          <p:cNvPr id="807" name="Google Shape;807;g311d5cb9a0a_0_547"/>
          <p:cNvGrpSpPr/>
          <p:nvPr/>
        </p:nvGrpSpPr>
        <p:grpSpPr>
          <a:xfrm>
            <a:off x="681648" y="680441"/>
            <a:ext cx="3645397" cy="3921415"/>
            <a:chOff x="1363024" y="4204145"/>
            <a:chExt cx="7289336" cy="7844399"/>
          </a:xfrm>
        </p:grpSpPr>
        <p:sp>
          <p:nvSpPr>
            <p:cNvPr id="808" name="Google Shape;808;g311d5cb9a0a_0_547"/>
            <p:cNvSpPr/>
            <p:nvPr/>
          </p:nvSpPr>
          <p:spPr>
            <a:xfrm>
              <a:off x="1363024" y="6119596"/>
              <a:ext cx="3633276" cy="2494965"/>
            </a:xfrm>
            <a:custGeom>
              <a:rect b="b" l="l" r="r" t="t"/>
              <a:pathLst>
                <a:path extrusionOk="0" h="2494965" w="3633276">
                  <a:moveTo>
                    <a:pt x="2457619" y="574669"/>
                  </a:moveTo>
                  <a:lnTo>
                    <a:pt x="2442447" y="620039"/>
                  </a:lnTo>
                  <a:cubicBezTo>
                    <a:pt x="2433060" y="629425"/>
                    <a:pt x="2422116" y="634126"/>
                    <a:pt x="2409615" y="634141"/>
                  </a:cubicBezTo>
                  <a:cubicBezTo>
                    <a:pt x="2332257" y="638921"/>
                    <a:pt x="2268064" y="660385"/>
                    <a:pt x="2230200" y="716979"/>
                  </a:cubicBezTo>
                  <a:cubicBezTo>
                    <a:pt x="2217578" y="735844"/>
                    <a:pt x="2207884" y="758612"/>
                    <a:pt x="2201600" y="785966"/>
                  </a:cubicBezTo>
                  <a:cubicBezTo>
                    <a:pt x="2193750" y="815666"/>
                    <a:pt x="2160911" y="836019"/>
                    <a:pt x="2196810" y="871918"/>
                  </a:cubicBezTo>
                  <a:cubicBezTo>
                    <a:pt x="2265482" y="943722"/>
                    <a:pt x="2212311" y="978163"/>
                    <a:pt x="2135701" y="1011070"/>
                  </a:cubicBezTo>
                  <a:cubicBezTo>
                    <a:pt x="2156781" y="1024327"/>
                    <a:pt x="2173170" y="1039935"/>
                    <a:pt x="2186238" y="1057695"/>
                  </a:cubicBezTo>
                  <a:lnTo>
                    <a:pt x="2211550" y="1106953"/>
                  </a:lnTo>
                  <a:lnTo>
                    <a:pt x="2211590" y="1088429"/>
                  </a:lnTo>
                  <a:cubicBezTo>
                    <a:pt x="2206939" y="1068099"/>
                    <a:pt x="2214799" y="1050871"/>
                    <a:pt x="2235150" y="1046132"/>
                  </a:cubicBezTo>
                  <a:cubicBezTo>
                    <a:pt x="2257070" y="1039827"/>
                    <a:pt x="2282111" y="1036644"/>
                    <a:pt x="2304010" y="1039728"/>
                  </a:cubicBezTo>
                  <a:cubicBezTo>
                    <a:pt x="2366577" y="1048983"/>
                    <a:pt x="2401060" y="1020744"/>
                    <a:pt x="2423085" y="964370"/>
                  </a:cubicBezTo>
                  <a:cubicBezTo>
                    <a:pt x="2407511" y="929980"/>
                    <a:pt x="2374582" y="962909"/>
                    <a:pt x="2352704" y="950437"/>
                  </a:cubicBezTo>
                  <a:cubicBezTo>
                    <a:pt x="2324573" y="934851"/>
                    <a:pt x="2301013" y="977146"/>
                    <a:pt x="2271348" y="947481"/>
                  </a:cubicBezTo>
                  <a:lnTo>
                    <a:pt x="2349748" y="869081"/>
                  </a:lnTo>
                  <a:cubicBezTo>
                    <a:pt x="2357581" y="864371"/>
                    <a:pt x="2362278" y="862796"/>
                    <a:pt x="2368544" y="859653"/>
                  </a:cubicBezTo>
                  <a:cubicBezTo>
                    <a:pt x="2435841" y="851686"/>
                    <a:pt x="2478164" y="815609"/>
                    <a:pt x="2486137" y="745183"/>
                  </a:cubicBezTo>
                  <a:cubicBezTo>
                    <a:pt x="2487712" y="740485"/>
                    <a:pt x="2490855" y="734219"/>
                    <a:pt x="2490869" y="727960"/>
                  </a:cubicBezTo>
                  <a:cubicBezTo>
                    <a:pt x="2513629" y="694272"/>
                    <a:pt x="2514080" y="665715"/>
                    <a:pt x="2503769" y="639726"/>
                  </a:cubicBezTo>
                  <a:close/>
                  <a:moveTo>
                    <a:pt x="2007072" y="294"/>
                  </a:moveTo>
                  <a:cubicBezTo>
                    <a:pt x="2028387" y="1221"/>
                    <a:pt x="2049772" y="4418"/>
                    <a:pt x="2071251" y="11034"/>
                  </a:cubicBezTo>
                  <a:cubicBezTo>
                    <a:pt x="2102493" y="20373"/>
                    <a:pt x="2132175" y="28151"/>
                    <a:pt x="2139942" y="67210"/>
                  </a:cubicBezTo>
                  <a:cubicBezTo>
                    <a:pt x="2143052" y="79707"/>
                    <a:pt x="2143038" y="92207"/>
                    <a:pt x="2139898" y="104714"/>
                  </a:cubicBezTo>
                  <a:cubicBezTo>
                    <a:pt x="2127337" y="154734"/>
                    <a:pt x="2099169" y="189145"/>
                    <a:pt x="2050705" y="206393"/>
                  </a:cubicBezTo>
                  <a:cubicBezTo>
                    <a:pt x="2006988" y="175191"/>
                    <a:pt x="1960143" y="143993"/>
                    <a:pt x="1903894" y="137809"/>
                  </a:cubicBezTo>
                  <a:cubicBezTo>
                    <a:pt x="1846086" y="130064"/>
                    <a:pt x="1813249" y="147291"/>
                    <a:pt x="1825653" y="228536"/>
                  </a:cubicBezTo>
                  <a:cubicBezTo>
                    <a:pt x="1833587" y="126953"/>
                    <a:pt x="1880478" y="117522"/>
                    <a:pt x="1939809" y="161206"/>
                  </a:cubicBezTo>
                  <a:cubicBezTo>
                    <a:pt x="1974157" y="186168"/>
                    <a:pt x="2002252" y="214263"/>
                    <a:pt x="2050705" y="206393"/>
                  </a:cubicBezTo>
                  <a:cubicBezTo>
                    <a:pt x="2078837" y="203234"/>
                    <a:pt x="2107006" y="168821"/>
                    <a:pt x="2136650" y="207854"/>
                  </a:cubicBezTo>
                  <a:cubicBezTo>
                    <a:pt x="2238083" y="328059"/>
                    <a:pt x="2374045" y="320086"/>
                    <a:pt x="2506896" y="299614"/>
                  </a:cubicBezTo>
                  <a:cubicBezTo>
                    <a:pt x="2561598" y="291736"/>
                    <a:pt x="2610069" y="268238"/>
                    <a:pt x="2634987" y="340092"/>
                  </a:cubicBezTo>
                  <a:cubicBezTo>
                    <a:pt x="2609913" y="399503"/>
                    <a:pt x="2580155" y="457357"/>
                    <a:pt x="2512935" y="477751"/>
                  </a:cubicBezTo>
                  <a:cubicBezTo>
                    <a:pt x="2491051" y="484028"/>
                    <a:pt x="2478536" y="495762"/>
                    <a:pt x="2471291" y="510813"/>
                  </a:cubicBezTo>
                  <a:lnTo>
                    <a:pt x="2463950" y="549583"/>
                  </a:lnTo>
                  <a:lnTo>
                    <a:pt x="2472498" y="537111"/>
                  </a:lnTo>
                  <a:cubicBezTo>
                    <a:pt x="2481115" y="531615"/>
                    <a:pt x="2492848" y="532373"/>
                    <a:pt x="2511598" y="544850"/>
                  </a:cubicBezTo>
                  <a:cubicBezTo>
                    <a:pt x="2549098" y="569805"/>
                    <a:pt x="2555363" y="566663"/>
                    <a:pt x="2571109" y="519688"/>
                  </a:cubicBezTo>
                  <a:cubicBezTo>
                    <a:pt x="2583681" y="494627"/>
                    <a:pt x="2596225" y="482083"/>
                    <a:pt x="2621259" y="482030"/>
                  </a:cubicBezTo>
                  <a:cubicBezTo>
                    <a:pt x="2654121" y="480395"/>
                    <a:pt x="2685408" y="483457"/>
                    <a:pt x="2718261" y="484953"/>
                  </a:cubicBezTo>
                  <a:cubicBezTo>
                    <a:pt x="2738600" y="486474"/>
                    <a:pt x="2757375" y="486434"/>
                    <a:pt x="2760558" y="461393"/>
                  </a:cubicBezTo>
                  <a:cubicBezTo>
                    <a:pt x="2763727" y="442610"/>
                    <a:pt x="2766904" y="420698"/>
                    <a:pt x="2751277" y="411342"/>
                  </a:cubicBezTo>
                  <a:cubicBezTo>
                    <a:pt x="2730959" y="400433"/>
                    <a:pt x="2707480" y="405178"/>
                    <a:pt x="2718508" y="369167"/>
                  </a:cubicBezTo>
                  <a:cubicBezTo>
                    <a:pt x="2732673" y="330020"/>
                    <a:pt x="2754666" y="289292"/>
                    <a:pt x="2734415" y="247089"/>
                  </a:cubicBezTo>
                  <a:cubicBezTo>
                    <a:pt x="2732860" y="242398"/>
                    <a:pt x="2731306" y="237708"/>
                    <a:pt x="2732881" y="233010"/>
                  </a:cubicBezTo>
                  <a:cubicBezTo>
                    <a:pt x="2736117" y="182934"/>
                    <a:pt x="2800171" y="228173"/>
                    <a:pt x="2804943" y="192175"/>
                  </a:cubicBezTo>
                  <a:cubicBezTo>
                    <a:pt x="2806564" y="165573"/>
                    <a:pt x="2756500" y="162550"/>
                    <a:pt x="2755006" y="129695"/>
                  </a:cubicBezTo>
                  <a:cubicBezTo>
                    <a:pt x="2756587" y="121868"/>
                    <a:pt x="2758174" y="110912"/>
                    <a:pt x="2766008" y="106201"/>
                  </a:cubicBezTo>
                  <a:cubicBezTo>
                    <a:pt x="2773848" y="98362"/>
                    <a:pt x="2789515" y="88940"/>
                    <a:pt x="2800465" y="90482"/>
                  </a:cubicBezTo>
                  <a:cubicBezTo>
                    <a:pt x="2814537" y="95145"/>
                    <a:pt x="2833292" y="104493"/>
                    <a:pt x="2845777" y="120115"/>
                  </a:cubicBezTo>
                  <a:cubicBezTo>
                    <a:pt x="2880126" y="154464"/>
                    <a:pt x="2908303" y="148145"/>
                    <a:pt x="2933426" y="107410"/>
                  </a:cubicBezTo>
                  <a:cubicBezTo>
                    <a:pt x="2942834" y="98002"/>
                    <a:pt x="2960047" y="96401"/>
                    <a:pt x="2970977" y="107331"/>
                  </a:cubicBezTo>
                  <a:cubicBezTo>
                    <a:pt x="2977222" y="113575"/>
                    <a:pt x="2983462" y="122950"/>
                    <a:pt x="2980313" y="132345"/>
                  </a:cubicBezTo>
                  <a:cubicBezTo>
                    <a:pt x="2973968" y="173039"/>
                    <a:pt x="2964493" y="213741"/>
                    <a:pt x="2934694" y="246662"/>
                  </a:cubicBezTo>
                  <a:cubicBezTo>
                    <a:pt x="2954985" y="270090"/>
                    <a:pt x="2986265" y="276282"/>
                    <a:pt x="3014409" y="285610"/>
                  </a:cubicBezTo>
                  <a:cubicBezTo>
                    <a:pt x="3037683" y="377876"/>
                    <a:pt x="3155003" y="391708"/>
                    <a:pt x="3182974" y="482400"/>
                  </a:cubicBezTo>
                  <a:cubicBezTo>
                    <a:pt x="3189201" y="498033"/>
                    <a:pt x="3192376" y="476120"/>
                    <a:pt x="3195512" y="472984"/>
                  </a:cubicBezTo>
                  <a:cubicBezTo>
                    <a:pt x="3292682" y="397675"/>
                    <a:pt x="3373846" y="491381"/>
                    <a:pt x="3394096" y="533584"/>
                  </a:cubicBezTo>
                  <a:cubicBezTo>
                    <a:pt x="3433023" y="622688"/>
                    <a:pt x="3481518" y="627278"/>
                    <a:pt x="3556622" y="627118"/>
                  </a:cubicBezTo>
                  <a:cubicBezTo>
                    <a:pt x="3592613" y="625479"/>
                    <a:pt x="3628544" y="652001"/>
                    <a:pt x="3633143" y="697366"/>
                  </a:cubicBezTo>
                  <a:cubicBezTo>
                    <a:pt x="3636152" y="753687"/>
                    <a:pt x="3587677" y="739709"/>
                    <a:pt x="3554788" y="753860"/>
                  </a:cubicBezTo>
                  <a:cubicBezTo>
                    <a:pt x="3476488" y="785320"/>
                    <a:pt x="3390467" y="768293"/>
                    <a:pt x="3309030" y="802889"/>
                  </a:cubicBezTo>
                  <a:cubicBezTo>
                    <a:pt x="3226034" y="835923"/>
                    <a:pt x="3208972" y="765549"/>
                    <a:pt x="3224778" y="690413"/>
                  </a:cubicBezTo>
                  <a:cubicBezTo>
                    <a:pt x="3182489" y="710842"/>
                    <a:pt x="3149600" y="724995"/>
                    <a:pt x="3118267" y="743837"/>
                  </a:cubicBezTo>
                  <a:cubicBezTo>
                    <a:pt x="3127496" y="818921"/>
                    <a:pt x="3320121" y="738713"/>
                    <a:pt x="3227488" y="887553"/>
                  </a:cubicBezTo>
                  <a:cubicBezTo>
                    <a:pt x="3210280" y="886026"/>
                    <a:pt x="3193072" y="884497"/>
                    <a:pt x="3200951" y="857883"/>
                  </a:cubicBezTo>
                  <a:lnTo>
                    <a:pt x="3200028" y="857572"/>
                  </a:lnTo>
                  <a:lnTo>
                    <a:pt x="3200294" y="856783"/>
                  </a:lnTo>
                  <a:cubicBezTo>
                    <a:pt x="3198980" y="853803"/>
                    <a:pt x="3193454" y="854255"/>
                    <a:pt x="3194086" y="855574"/>
                  </a:cubicBezTo>
                  <a:lnTo>
                    <a:pt x="3200028" y="857572"/>
                  </a:lnTo>
                  <a:lnTo>
                    <a:pt x="3197810" y="864147"/>
                  </a:lnTo>
                  <a:cubicBezTo>
                    <a:pt x="3193098" y="871981"/>
                    <a:pt x="3196207" y="881362"/>
                    <a:pt x="3202453" y="887608"/>
                  </a:cubicBezTo>
                  <a:cubicBezTo>
                    <a:pt x="3214950" y="896969"/>
                    <a:pt x="3229030" y="898503"/>
                    <a:pt x="3239965" y="906303"/>
                  </a:cubicBezTo>
                  <a:cubicBezTo>
                    <a:pt x="3279019" y="935950"/>
                    <a:pt x="3347818" y="957707"/>
                    <a:pt x="3322657" y="1017218"/>
                  </a:cubicBezTo>
                  <a:cubicBezTo>
                    <a:pt x="3303774" y="1067330"/>
                    <a:pt x="3242774" y="1056506"/>
                    <a:pt x="3195856" y="1047218"/>
                  </a:cubicBezTo>
                  <a:cubicBezTo>
                    <a:pt x="3177093" y="1041000"/>
                    <a:pt x="3158328" y="1034781"/>
                    <a:pt x="3130118" y="1056746"/>
                  </a:cubicBezTo>
                  <a:cubicBezTo>
                    <a:pt x="3217673" y="1087853"/>
                    <a:pt x="3236342" y="1137883"/>
                    <a:pt x="3175177" y="1205294"/>
                  </a:cubicBezTo>
                  <a:cubicBezTo>
                    <a:pt x="3123413" y="1266426"/>
                    <a:pt x="3126409" y="1329006"/>
                    <a:pt x="3165390" y="1393076"/>
                  </a:cubicBezTo>
                  <a:cubicBezTo>
                    <a:pt x="3171616" y="1408708"/>
                    <a:pt x="3173136" y="1429046"/>
                    <a:pt x="3173097" y="1447822"/>
                  </a:cubicBezTo>
                  <a:cubicBezTo>
                    <a:pt x="3188704" y="1466565"/>
                    <a:pt x="3185514" y="1494735"/>
                    <a:pt x="3193302" y="1511930"/>
                  </a:cubicBezTo>
                  <a:cubicBezTo>
                    <a:pt x="3215101" y="1561953"/>
                    <a:pt x="3139956" y="1580889"/>
                    <a:pt x="3163329" y="1626214"/>
                  </a:cubicBezTo>
                  <a:cubicBezTo>
                    <a:pt x="3235285" y="1635449"/>
                    <a:pt x="3286796" y="1693232"/>
                    <a:pt x="3355615" y="1705603"/>
                  </a:cubicBezTo>
                  <a:cubicBezTo>
                    <a:pt x="3393148" y="1714912"/>
                    <a:pt x="3430766" y="1683539"/>
                    <a:pt x="3430853" y="1642857"/>
                  </a:cubicBezTo>
                  <a:cubicBezTo>
                    <a:pt x="3434048" y="1611558"/>
                    <a:pt x="3416907" y="1578735"/>
                    <a:pt x="3440440" y="1548956"/>
                  </a:cubicBezTo>
                  <a:cubicBezTo>
                    <a:pt x="3446718" y="1539555"/>
                    <a:pt x="3454552" y="1534844"/>
                    <a:pt x="3462380" y="1533263"/>
                  </a:cubicBezTo>
                  <a:cubicBezTo>
                    <a:pt x="3479608" y="1525403"/>
                    <a:pt x="3492098" y="1537893"/>
                    <a:pt x="3495201" y="1550405"/>
                  </a:cubicBezTo>
                  <a:cubicBezTo>
                    <a:pt x="3504523" y="1581678"/>
                    <a:pt x="3509147" y="1614527"/>
                    <a:pt x="3518469" y="1645800"/>
                  </a:cubicBezTo>
                  <a:cubicBezTo>
                    <a:pt x="3523105" y="1672390"/>
                    <a:pt x="3515238" y="1692747"/>
                    <a:pt x="3490184" y="1702188"/>
                  </a:cubicBezTo>
                  <a:cubicBezTo>
                    <a:pt x="3466690" y="1713191"/>
                    <a:pt x="3447880" y="1728878"/>
                    <a:pt x="3427524" y="1736745"/>
                  </a:cubicBezTo>
                  <a:cubicBezTo>
                    <a:pt x="3396204" y="1749328"/>
                    <a:pt x="3389899" y="1771247"/>
                    <a:pt x="3380450" y="1799431"/>
                  </a:cubicBezTo>
                  <a:cubicBezTo>
                    <a:pt x="3364704" y="1846404"/>
                    <a:pt x="3314614" y="1855899"/>
                    <a:pt x="3284967" y="1816846"/>
                  </a:cubicBezTo>
                  <a:cubicBezTo>
                    <a:pt x="3247523" y="1766856"/>
                    <a:pt x="3200655" y="1732534"/>
                    <a:pt x="3144381" y="1707618"/>
                  </a:cubicBezTo>
                  <a:cubicBezTo>
                    <a:pt x="3128747" y="1701392"/>
                    <a:pt x="3099028" y="1696761"/>
                    <a:pt x="3092730" y="1715551"/>
                  </a:cubicBezTo>
                  <a:cubicBezTo>
                    <a:pt x="3065980" y="1786019"/>
                    <a:pt x="2990869" y="1789308"/>
                    <a:pt x="2942287" y="1825398"/>
                  </a:cubicBezTo>
                  <a:cubicBezTo>
                    <a:pt x="2931318" y="1833245"/>
                    <a:pt x="2923465" y="1847343"/>
                    <a:pt x="2904696" y="1844255"/>
                  </a:cubicBezTo>
                  <a:cubicBezTo>
                    <a:pt x="2878145" y="1820841"/>
                    <a:pt x="2895421" y="1791075"/>
                    <a:pt x="2892351" y="1762917"/>
                  </a:cubicBezTo>
                  <a:cubicBezTo>
                    <a:pt x="2889262" y="1744149"/>
                    <a:pt x="2901806" y="1731605"/>
                    <a:pt x="2920601" y="1722176"/>
                  </a:cubicBezTo>
                  <a:cubicBezTo>
                    <a:pt x="2951929" y="1706462"/>
                    <a:pt x="2980127" y="1690757"/>
                    <a:pt x="3009884" y="1676611"/>
                  </a:cubicBezTo>
                  <a:cubicBezTo>
                    <a:pt x="3041218" y="1657769"/>
                    <a:pt x="3028768" y="1626501"/>
                    <a:pt x="3030389" y="1599899"/>
                  </a:cubicBezTo>
                  <a:cubicBezTo>
                    <a:pt x="3033565" y="1577986"/>
                    <a:pt x="3021074" y="1565495"/>
                    <a:pt x="3000742" y="1560845"/>
                  </a:cubicBezTo>
                  <a:cubicBezTo>
                    <a:pt x="2986671" y="1556180"/>
                    <a:pt x="2969455" y="1557782"/>
                    <a:pt x="2960088" y="1548415"/>
                  </a:cubicBezTo>
                  <a:cubicBezTo>
                    <a:pt x="2911685" y="1500012"/>
                    <a:pt x="2852222" y="1503268"/>
                    <a:pt x="2791189" y="1508091"/>
                  </a:cubicBezTo>
                  <a:cubicBezTo>
                    <a:pt x="2791242" y="1483057"/>
                    <a:pt x="2777191" y="1469005"/>
                    <a:pt x="2750587" y="1470626"/>
                  </a:cubicBezTo>
                  <a:cubicBezTo>
                    <a:pt x="2763233" y="1411142"/>
                    <a:pt x="2775869" y="1354787"/>
                    <a:pt x="2804147" y="1301529"/>
                  </a:cubicBezTo>
                  <a:cubicBezTo>
                    <a:pt x="2826139" y="1260799"/>
                    <a:pt x="2801178" y="1226430"/>
                    <a:pt x="2757373" y="1223394"/>
                  </a:cubicBezTo>
                  <a:cubicBezTo>
                    <a:pt x="2719827" y="1220345"/>
                    <a:pt x="2682234" y="1239200"/>
                    <a:pt x="2647872" y="1211109"/>
                  </a:cubicBezTo>
                  <a:cubicBezTo>
                    <a:pt x="2629123" y="1198632"/>
                    <a:pt x="2602527" y="1197124"/>
                    <a:pt x="2580588" y="1212818"/>
                  </a:cubicBezTo>
                  <a:cubicBezTo>
                    <a:pt x="2555506" y="1234776"/>
                    <a:pt x="2561705" y="1262926"/>
                    <a:pt x="2571033" y="1291072"/>
                  </a:cubicBezTo>
                  <a:cubicBezTo>
                    <a:pt x="2630550" y="1262780"/>
                    <a:pt x="2630550" y="1262780"/>
                    <a:pt x="2732225" y="1276646"/>
                  </a:cubicBezTo>
                  <a:cubicBezTo>
                    <a:pt x="2707063" y="1336157"/>
                    <a:pt x="2733493" y="1415899"/>
                    <a:pt x="2650495" y="1448934"/>
                  </a:cubicBezTo>
                  <a:lnTo>
                    <a:pt x="2641094" y="1455212"/>
                  </a:lnTo>
                  <a:cubicBezTo>
                    <a:pt x="2634829" y="1458355"/>
                    <a:pt x="2627008" y="1456807"/>
                    <a:pt x="2620749" y="1456821"/>
                  </a:cubicBezTo>
                  <a:lnTo>
                    <a:pt x="2609808" y="1452150"/>
                  </a:lnTo>
                  <a:cubicBezTo>
                    <a:pt x="2587955" y="1427161"/>
                    <a:pt x="2562960" y="1408438"/>
                    <a:pt x="2569298" y="1370873"/>
                  </a:cubicBezTo>
                  <a:lnTo>
                    <a:pt x="2576751" y="1370360"/>
                  </a:lnTo>
                  <a:lnTo>
                    <a:pt x="2576732" y="1370466"/>
                  </a:lnTo>
                  <a:lnTo>
                    <a:pt x="2576952" y="1370346"/>
                  </a:lnTo>
                  <a:lnTo>
                    <a:pt x="2592771" y="1369258"/>
                  </a:lnTo>
                  <a:cubicBezTo>
                    <a:pt x="2592792" y="1359871"/>
                    <a:pt x="2592786" y="1363001"/>
                    <a:pt x="2581823" y="1367717"/>
                  </a:cubicBezTo>
                  <a:lnTo>
                    <a:pt x="2576952" y="1370346"/>
                  </a:lnTo>
                  <a:lnTo>
                    <a:pt x="2576751" y="1370360"/>
                  </a:lnTo>
                  <a:lnTo>
                    <a:pt x="2576979" y="1369048"/>
                  </a:lnTo>
                  <a:cubicBezTo>
                    <a:pt x="2576148" y="1368903"/>
                    <a:pt x="2573996" y="1369298"/>
                    <a:pt x="2569298" y="1370873"/>
                  </a:cubicBezTo>
                  <a:cubicBezTo>
                    <a:pt x="2552105" y="1363086"/>
                    <a:pt x="2530211" y="1356874"/>
                    <a:pt x="2511449" y="1350655"/>
                  </a:cubicBezTo>
                  <a:cubicBezTo>
                    <a:pt x="2486355" y="1378872"/>
                    <a:pt x="2464388" y="1407084"/>
                    <a:pt x="2439294" y="1435302"/>
                  </a:cubicBezTo>
                  <a:cubicBezTo>
                    <a:pt x="2433016" y="1444703"/>
                    <a:pt x="2423627" y="1444723"/>
                    <a:pt x="2415820" y="1436916"/>
                  </a:cubicBezTo>
                  <a:cubicBezTo>
                    <a:pt x="2414258" y="1435354"/>
                    <a:pt x="2411143" y="1429103"/>
                    <a:pt x="2414280" y="1425967"/>
                  </a:cubicBezTo>
                  <a:cubicBezTo>
                    <a:pt x="2440975" y="1380534"/>
                    <a:pt x="2423800" y="1363360"/>
                    <a:pt x="2376888" y="1350942"/>
                  </a:cubicBezTo>
                  <a:cubicBezTo>
                    <a:pt x="2362814" y="1346278"/>
                    <a:pt x="2373851" y="1307138"/>
                    <a:pt x="2347275" y="1296241"/>
                  </a:cubicBezTo>
                  <a:cubicBezTo>
                    <a:pt x="2334770" y="1290009"/>
                    <a:pt x="2328546" y="1274375"/>
                    <a:pt x="2347341" y="1264949"/>
                  </a:cubicBezTo>
                  <a:cubicBezTo>
                    <a:pt x="2353607" y="1261806"/>
                    <a:pt x="2364556" y="1263346"/>
                    <a:pt x="2372376" y="1264894"/>
                  </a:cubicBezTo>
                  <a:cubicBezTo>
                    <a:pt x="2381764" y="1264875"/>
                    <a:pt x="2391151" y="1264854"/>
                    <a:pt x="2400540" y="1264834"/>
                  </a:cubicBezTo>
                  <a:cubicBezTo>
                    <a:pt x="2416247" y="1236638"/>
                    <a:pt x="2386561" y="1216360"/>
                    <a:pt x="2381918" y="1192900"/>
                  </a:cubicBezTo>
                  <a:cubicBezTo>
                    <a:pt x="2361752" y="1110015"/>
                    <a:pt x="2349249" y="1103782"/>
                    <a:pt x="2269347" y="1152458"/>
                  </a:cubicBezTo>
                  <a:lnTo>
                    <a:pt x="2245372" y="1163776"/>
                  </a:lnTo>
                  <a:lnTo>
                    <a:pt x="2250443" y="1169472"/>
                  </a:lnTo>
                  <a:cubicBezTo>
                    <a:pt x="2283453" y="1192654"/>
                    <a:pt x="2331192" y="1208126"/>
                    <a:pt x="2290115" y="1256227"/>
                  </a:cubicBezTo>
                  <a:cubicBezTo>
                    <a:pt x="2247863" y="1307845"/>
                    <a:pt x="2171260" y="1334502"/>
                    <a:pt x="2105628" y="1334578"/>
                  </a:cubicBezTo>
                  <a:cubicBezTo>
                    <a:pt x="2086875" y="1334601"/>
                    <a:pt x="2018180" y="1281551"/>
                    <a:pt x="1999495" y="1225316"/>
                  </a:cubicBezTo>
                  <a:cubicBezTo>
                    <a:pt x="1971455" y="1150343"/>
                    <a:pt x="1935542" y="1126944"/>
                    <a:pt x="1863585" y="1189537"/>
                  </a:cubicBezTo>
                  <a:cubicBezTo>
                    <a:pt x="1815092" y="1231786"/>
                    <a:pt x="1727559" y="1250641"/>
                    <a:pt x="1682239" y="1252258"/>
                  </a:cubicBezTo>
                  <a:cubicBezTo>
                    <a:pt x="1590037" y="1257054"/>
                    <a:pt x="1560266" y="1324285"/>
                    <a:pt x="1502408" y="1357169"/>
                  </a:cubicBezTo>
                  <a:cubicBezTo>
                    <a:pt x="1569459" y="1314703"/>
                    <a:pt x="1634166" y="1229167"/>
                    <a:pt x="1710957" y="1297357"/>
                  </a:cubicBezTo>
                  <a:lnTo>
                    <a:pt x="1740640" y="1331905"/>
                  </a:lnTo>
                  <a:lnTo>
                    <a:pt x="1743353" y="1337669"/>
                  </a:lnTo>
                  <a:lnTo>
                    <a:pt x="1743113" y="1340349"/>
                  </a:lnTo>
                  <a:lnTo>
                    <a:pt x="1735256" y="1359704"/>
                  </a:lnTo>
                  <a:lnTo>
                    <a:pt x="1731814" y="1360397"/>
                  </a:lnTo>
                  <a:lnTo>
                    <a:pt x="1710240" y="1361612"/>
                  </a:lnTo>
                  <a:lnTo>
                    <a:pt x="1709694" y="1362329"/>
                  </a:lnTo>
                  <a:lnTo>
                    <a:pt x="1709141" y="1362272"/>
                  </a:lnTo>
                  <a:cubicBezTo>
                    <a:pt x="1707357" y="1363228"/>
                    <a:pt x="1706622" y="1365034"/>
                    <a:pt x="1706522" y="1366499"/>
                  </a:cubicBezTo>
                  <a:lnTo>
                    <a:pt x="1709694" y="1362329"/>
                  </a:lnTo>
                  <a:lnTo>
                    <a:pt x="1718051" y="1363165"/>
                  </a:lnTo>
                  <a:lnTo>
                    <a:pt x="1731814" y="1360397"/>
                  </a:lnTo>
                  <a:lnTo>
                    <a:pt x="1735049" y="1360215"/>
                  </a:lnTo>
                  <a:lnTo>
                    <a:pt x="1735256" y="1359704"/>
                  </a:lnTo>
                  <a:lnTo>
                    <a:pt x="1741497" y="1358449"/>
                  </a:lnTo>
                  <a:lnTo>
                    <a:pt x="1743113" y="1340349"/>
                  </a:lnTo>
                  <a:lnTo>
                    <a:pt x="1744648" y="1336568"/>
                  </a:lnTo>
                  <a:lnTo>
                    <a:pt x="1740640" y="1331905"/>
                  </a:lnTo>
                  <a:lnTo>
                    <a:pt x="1733927" y="1317633"/>
                  </a:lnTo>
                  <a:cubicBezTo>
                    <a:pt x="1726714" y="1304555"/>
                    <a:pt x="1720478" y="1292061"/>
                    <a:pt x="1732212" y="1280327"/>
                  </a:cubicBezTo>
                  <a:cubicBezTo>
                    <a:pt x="1761938" y="1250601"/>
                    <a:pt x="1793159" y="1278693"/>
                    <a:pt x="1821269" y="1294286"/>
                  </a:cubicBezTo>
                  <a:cubicBezTo>
                    <a:pt x="1832198" y="1302086"/>
                    <a:pt x="1844688" y="1311447"/>
                    <a:pt x="1849360" y="1325505"/>
                  </a:cubicBezTo>
                  <a:cubicBezTo>
                    <a:pt x="1868044" y="1381740"/>
                    <a:pt x="1974400" y="1303481"/>
                    <a:pt x="1960230" y="1392570"/>
                  </a:cubicBezTo>
                  <a:cubicBezTo>
                    <a:pt x="1947644" y="1464468"/>
                    <a:pt x="1900698" y="1520779"/>
                    <a:pt x="1830341" y="1550553"/>
                  </a:cubicBezTo>
                  <a:cubicBezTo>
                    <a:pt x="1769355" y="1586566"/>
                    <a:pt x="1803635" y="1670911"/>
                    <a:pt x="1745772" y="1706921"/>
                  </a:cubicBezTo>
                  <a:cubicBezTo>
                    <a:pt x="1731691" y="1721002"/>
                    <a:pt x="1717616" y="1731957"/>
                    <a:pt x="1698852" y="1741354"/>
                  </a:cubicBezTo>
                  <a:cubicBezTo>
                    <a:pt x="1647244" y="1774233"/>
                    <a:pt x="1587829" y="1802431"/>
                    <a:pt x="1567436" y="1869650"/>
                  </a:cubicBezTo>
                  <a:cubicBezTo>
                    <a:pt x="1559594" y="1893099"/>
                    <a:pt x="1553314" y="1918109"/>
                    <a:pt x="1529853" y="1935327"/>
                  </a:cubicBezTo>
                  <a:cubicBezTo>
                    <a:pt x="1465742" y="1971344"/>
                    <a:pt x="1423579" y="1944828"/>
                    <a:pt x="1392397" y="1885484"/>
                  </a:cubicBezTo>
                  <a:cubicBezTo>
                    <a:pt x="1386169" y="1866738"/>
                    <a:pt x="1397128" y="1849536"/>
                    <a:pt x="1392459" y="1832352"/>
                  </a:cubicBezTo>
                  <a:cubicBezTo>
                    <a:pt x="1381507" y="1843304"/>
                    <a:pt x="1375240" y="1858938"/>
                    <a:pt x="1367409" y="1873011"/>
                  </a:cubicBezTo>
                  <a:cubicBezTo>
                    <a:pt x="1356446" y="1893338"/>
                    <a:pt x="1345484" y="1913667"/>
                    <a:pt x="1332961" y="1932433"/>
                  </a:cubicBezTo>
                  <a:cubicBezTo>
                    <a:pt x="1314181" y="1954333"/>
                    <a:pt x="1290743" y="1952798"/>
                    <a:pt x="1265748" y="1946576"/>
                  </a:cubicBezTo>
                  <a:cubicBezTo>
                    <a:pt x="1250129" y="1940346"/>
                    <a:pt x="1234506" y="1937238"/>
                    <a:pt x="1217318" y="1935696"/>
                  </a:cubicBezTo>
                  <a:cubicBezTo>
                    <a:pt x="1193876" y="1937286"/>
                    <a:pt x="1170430" y="1942002"/>
                    <a:pt x="1146993" y="1940466"/>
                  </a:cubicBezTo>
                  <a:cubicBezTo>
                    <a:pt x="1031405" y="1896848"/>
                    <a:pt x="1175242" y="1837297"/>
                    <a:pt x="1137794" y="1790460"/>
                  </a:cubicBezTo>
                  <a:cubicBezTo>
                    <a:pt x="1114373" y="1773300"/>
                    <a:pt x="1125281" y="1799852"/>
                    <a:pt x="1120587" y="1804546"/>
                  </a:cubicBezTo>
                  <a:cubicBezTo>
                    <a:pt x="1098655" y="1851452"/>
                    <a:pt x="1073608" y="1888985"/>
                    <a:pt x="1015811" y="1868739"/>
                  </a:cubicBezTo>
                  <a:cubicBezTo>
                    <a:pt x="1008008" y="1860936"/>
                    <a:pt x="1006455" y="1853122"/>
                    <a:pt x="1004902" y="1845312"/>
                  </a:cubicBezTo>
                  <a:cubicBezTo>
                    <a:pt x="1001764" y="1854692"/>
                    <a:pt x="1001753" y="1864067"/>
                    <a:pt x="1003308" y="1871879"/>
                  </a:cubicBezTo>
                  <a:cubicBezTo>
                    <a:pt x="1003196" y="1965640"/>
                    <a:pt x="895395" y="1945452"/>
                    <a:pt x="860946" y="2004874"/>
                  </a:cubicBezTo>
                  <a:cubicBezTo>
                    <a:pt x="830458" y="2019756"/>
                    <a:pt x="803502" y="2018616"/>
                    <a:pt x="778901" y="2009661"/>
                  </a:cubicBezTo>
                  <a:lnTo>
                    <a:pt x="711806" y="1968063"/>
                  </a:lnTo>
                  <a:lnTo>
                    <a:pt x="710896" y="1967274"/>
                  </a:lnTo>
                  <a:lnTo>
                    <a:pt x="707668" y="1956028"/>
                  </a:lnTo>
                  <a:cubicBezTo>
                    <a:pt x="707868" y="1951143"/>
                    <a:pt x="707093" y="1946456"/>
                    <a:pt x="698499" y="1945686"/>
                  </a:cubicBezTo>
                  <a:cubicBezTo>
                    <a:pt x="704742" y="1951929"/>
                    <a:pt x="707860" y="1958176"/>
                    <a:pt x="709414" y="1965987"/>
                  </a:cubicBezTo>
                  <a:lnTo>
                    <a:pt x="710896" y="1967274"/>
                  </a:lnTo>
                  <a:lnTo>
                    <a:pt x="710974" y="1967548"/>
                  </a:lnTo>
                  <a:lnTo>
                    <a:pt x="711806" y="1968063"/>
                  </a:lnTo>
                  <a:lnTo>
                    <a:pt x="775685" y="2023508"/>
                  </a:lnTo>
                  <a:cubicBezTo>
                    <a:pt x="823453" y="2078462"/>
                    <a:pt x="814312" y="2127989"/>
                    <a:pt x="735711" y="2192543"/>
                  </a:cubicBezTo>
                  <a:cubicBezTo>
                    <a:pt x="654369" y="2261397"/>
                    <a:pt x="638574" y="2405181"/>
                    <a:pt x="497937" y="2402223"/>
                  </a:cubicBezTo>
                  <a:cubicBezTo>
                    <a:pt x="490114" y="2410046"/>
                    <a:pt x="482287" y="2420993"/>
                    <a:pt x="476026" y="2430377"/>
                  </a:cubicBezTo>
                  <a:cubicBezTo>
                    <a:pt x="457233" y="2464777"/>
                    <a:pt x="438440" y="2499179"/>
                    <a:pt x="393129" y="2494544"/>
                  </a:cubicBezTo>
                  <a:cubicBezTo>
                    <a:pt x="374387" y="2485190"/>
                    <a:pt x="358775" y="2472708"/>
                    <a:pt x="363491" y="2449262"/>
                  </a:cubicBezTo>
                  <a:lnTo>
                    <a:pt x="363487" y="2452387"/>
                  </a:lnTo>
                  <a:cubicBezTo>
                    <a:pt x="360392" y="2427388"/>
                    <a:pt x="346344" y="2413340"/>
                    <a:pt x="332297" y="2399293"/>
                  </a:cubicBezTo>
                  <a:cubicBezTo>
                    <a:pt x="324492" y="2391489"/>
                    <a:pt x="321378" y="2382117"/>
                    <a:pt x="322955" y="2371176"/>
                  </a:cubicBezTo>
                  <a:cubicBezTo>
                    <a:pt x="322965" y="2361800"/>
                    <a:pt x="318283" y="2357118"/>
                    <a:pt x="308911" y="2354003"/>
                  </a:cubicBezTo>
                  <a:cubicBezTo>
                    <a:pt x="305804" y="2338381"/>
                    <a:pt x="296437" y="2329015"/>
                    <a:pt x="279251" y="2327472"/>
                  </a:cubicBezTo>
                  <a:cubicBezTo>
                    <a:pt x="274572" y="2319664"/>
                    <a:pt x="269890" y="2314982"/>
                    <a:pt x="262077" y="2313429"/>
                  </a:cubicBezTo>
                  <a:cubicBezTo>
                    <a:pt x="226160" y="2293156"/>
                    <a:pt x="197991" y="2327568"/>
                    <a:pt x="165181" y="2322919"/>
                  </a:cubicBezTo>
                  <a:cubicBezTo>
                    <a:pt x="160499" y="2318237"/>
                    <a:pt x="157377" y="2315115"/>
                    <a:pt x="151122" y="2318248"/>
                  </a:cubicBezTo>
                  <a:cubicBezTo>
                    <a:pt x="143325" y="2304194"/>
                    <a:pt x="140219" y="2288571"/>
                    <a:pt x="140236" y="2272944"/>
                  </a:cubicBezTo>
                  <a:lnTo>
                    <a:pt x="138676" y="2271384"/>
                  </a:lnTo>
                  <a:cubicBezTo>
                    <a:pt x="143392" y="2247938"/>
                    <a:pt x="121529" y="2235462"/>
                    <a:pt x="119991" y="2215149"/>
                  </a:cubicBezTo>
                  <a:cubicBezTo>
                    <a:pt x="120002" y="2205773"/>
                    <a:pt x="115322" y="2197965"/>
                    <a:pt x="107512" y="2196412"/>
                  </a:cubicBezTo>
                  <a:cubicBezTo>
                    <a:pt x="102866" y="2160476"/>
                    <a:pt x="63815" y="2146458"/>
                    <a:pt x="60730" y="2112083"/>
                  </a:cubicBezTo>
                  <a:cubicBezTo>
                    <a:pt x="60738" y="2105831"/>
                    <a:pt x="57621" y="2099585"/>
                    <a:pt x="49813" y="2094906"/>
                  </a:cubicBezTo>
                  <a:cubicBezTo>
                    <a:pt x="42023" y="2074600"/>
                    <a:pt x="27979" y="2057428"/>
                    <a:pt x="12371" y="2041819"/>
                  </a:cubicBezTo>
                  <a:cubicBezTo>
                    <a:pt x="6131" y="2032451"/>
                    <a:pt x="4583" y="2021514"/>
                    <a:pt x="6157" y="2010573"/>
                  </a:cubicBezTo>
                  <a:lnTo>
                    <a:pt x="6154" y="2013699"/>
                  </a:lnTo>
                  <a:cubicBezTo>
                    <a:pt x="-79" y="1998079"/>
                    <a:pt x="3062" y="1985574"/>
                    <a:pt x="3076" y="1973074"/>
                  </a:cubicBezTo>
                  <a:cubicBezTo>
                    <a:pt x="3095" y="1957446"/>
                    <a:pt x="3109" y="1944945"/>
                    <a:pt x="0" y="1932447"/>
                  </a:cubicBezTo>
                  <a:cubicBezTo>
                    <a:pt x="1579" y="1918382"/>
                    <a:pt x="1597" y="1902754"/>
                    <a:pt x="4737" y="1890250"/>
                  </a:cubicBezTo>
                  <a:lnTo>
                    <a:pt x="4733" y="1893375"/>
                  </a:lnTo>
                  <a:cubicBezTo>
                    <a:pt x="72" y="1869939"/>
                    <a:pt x="25094" y="1854284"/>
                    <a:pt x="21995" y="1832410"/>
                  </a:cubicBezTo>
                  <a:lnTo>
                    <a:pt x="23559" y="1830845"/>
                  </a:lnTo>
                  <a:cubicBezTo>
                    <a:pt x="22020" y="1810532"/>
                    <a:pt x="42356" y="1793319"/>
                    <a:pt x="42381" y="1771441"/>
                  </a:cubicBezTo>
                  <a:lnTo>
                    <a:pt x="43943" y="1773002"/>
                  </a:lnTo>
                  <a:cubicBezTo>
                    <a:pt x="47097" y="1747995"/>
                    <a:pt x="54941" y="1721421"/>
                    <a:pt x="56535" y="1694853"/>
                  </a:cubicBezTo>
                  <a:cubicBezTo>
                    <a:pt x="61244" y="1677658"/>
                    <a:pt x="72203" y="1660456"/>
                    <a:pt x="86284" y="1646375"/>
                  </a:cubicBezTo>
                  <a:cubicBezTo>
                    <a:pt x="116003" y="1622900"/>
                    <a:pt x="159769" y="1613473"/>
                    <a:pt x="170761" y="1568141"/>
                  </a:cubicBezTo>
                  <a:cubicBezTo>
                    <a:pt x="202051" y="1536851"/>
                    <a:pt x="233341" y="1505561"/>
                    <a:pt x="264633" y="1474270"/>
                  </a:cubicBezTo>
                  <a:cubicBezTo>
                    <a:pt x="263087" y="1460209"/>
                    <a:pt x="266224" y="1450828"/>
                    <a:pt x="275610" y="1441442"/>
                  </a:cubicBezTo>
                  <a:cubicBezTo>
                    <a:pt x="286562" y="1430490"/>
                    <a:pt x="295953" y="1417977"/>
                    <a:pt x="305347" y="1402339"/>
                  </a:cubicBezTo>
                  <a:cubicBezTo>
                    <a:pt x="311609" y="1392957"/>
                    <a:pt x="316306" y="1385136"/>
                    <a:pt x="324128" y="1377314"/>
                  </a:cubicBezTo>
                  <a:cubicBezTo>
                    <a:pt x="333523" y="1361676"/>
                    <a:pt x="342915" y="1349164"/>
                    <a:pt x="355427" y="1339773"/>
                  </a:cubicBezTo>
                  <a:cubicBezTo>
                    <a:pt x="361681" y="1336641"/>
                    <a:pt x="364810" y="1333512"/>
                    <a:pt x="371065" y="1330378"/>
                  </a:cubicBezTo>
                  <a:cubicBezTo>
                    <a:pt x="414871" y="1286571"/>
                    <a:pt x="460242" y="1241201"/>
                    <a:pt x="504053" y="1194270"/>
                  </a:cubicBezTo>
                  <a:cubicBezTo>
                    <a:pt x="507181" y="1191141"/>
                    <a:pt x="510314" y="1184885"/>
                    <a:pt x="515007" y="1180192"/>
                  </a:cubicBezTo>
                  <a:cubicBezTo>
                    <a:pt x="524402" y="1164554"/>
                    <a:pt x="536918" y="1152038"/>
                    <a:pt x="552557" y="1142643"/>
                  </a:cubicBezTo>
                  <a:cubicBezTo>
                    <a:pt x="563508" y="1131691"/>
                    <a:pt x="580711" y="1120732"/>
                    <a:pt x="594783" y="1112903"/>
                  </a:cubicBezTo>
                  <a:cubicBezTo>
                    <a:pt x="621366" y="1098807"/>
                    <a:pt x="646390" y="1080026"/>
                    <a:pt x="671413" y="1064369"/>
                  </a:cubicBezTo>
                  <a:cubicBezTo>
                    <a:pt x="688615" y="1053410"/>
                    <a:pt x="705810" y="1048702"/>
                    <a:pt x="724557" y="1051805"/>
                  </a:cubicBezTo>
                  <a:cubicBezTo>
                    <a:pt x="802747" y="1004831"/>
                    <a:pt x="862206" y="939129"/>
                    <a:pt x="912298" y="867187"/>
                  </a:cubicBezTo>
                  <a:cubicBezTo>
                    <a:pt x="943577" y="845271"/>
                    <a:pt x="965486" y="817118"/>
                    <a:pt x="982716" y="784282"/>
                  </a:cubicBezTo>
                  <a:cubicBezTo>
                    <a:pt x="1003099" y="726439"/>
                    <a:pt x="1071879" y="707606"/>
                    <a:pt x="1087576" y="648205"/>
                  </a:cubicBezTo>
                  <a:lnTo>
                    <a:pt x="1089136" y="649766"/>
                  </a:lnTo>
                  <a:cubicBezTo>
                    <a:pt x="1086063" y="606016"/>
                    <a:pt x="1107977" y="574735"/>
                    <a:pt x="1139264" y="546571"/>
                  </a:cubicBezTo>
                  <a:cubicBezTo>
                    <a:pt x="1186174" y="521512"/>
                    <a:pt x="1229966" y="490206"/>
                    <a:pt x="1265956" y="447972"/>
                  </a:cubicBezTo>
                  <a:cubicBezTo>
                    <a:pt x="1276908" y="437020"/>
                    <a:pt x="1289418" y="430755"/>
                    <a:pt x="1305047" y="427611"/>
                  </a:cubicBezTo>
                  <a:cubicBezTo>
                    <a:pt x="1319125" y="416657"/>
                    <a:pt x="1331641" y="404140"/>
                    <a:pt x="1342593" y="393188"/>
                  </a:cubicBezTo>
                  <a:cubicBezTo>
                    <a:pt x="1395735" y="383750"/>
                    <a:pt x="1397362" y="329054"/>
                    <a:pt x="1428653" y="297762"/>
                  </a:cubicBezTo>
                  <a:cubicBezTo>
                    <a:pt x="1455254" y="268041"/>
                    <a:pt x="1484968" y="247691"/>
                    <a:pt x="1528720" y="250765"/>
                  </a:cubicBezTo>
                  <a:lnTo>
                    <a:pt x="1527158" y="249203"/>
                  </a:lnTo>
                  <a:cubicBezTo>
                    <a:pt x="1574054" y="236647"/>
                    <a:pt x="1594422" y="191306"/>
                    <a:pt x="1630399" y="161572"/>
                  </a:cubicBezTo>
                  <a:cubicBezTo>
                    <a:pt x="1717923" y="148968"/>
                    <a:pt x="1733676" y="42686"/>
                    <a:pt x="1816521" y="22274"/>
                  </a:cubicBezTo>
                  <a:cubicBezTo>
                    <a:pt x="1879819" y="15167"/>
                    <a:pt x="1943128" y="-2487"/>
                    <a:pt x="2007072" y="294"/>
                  </a:cubicBezTo>
                  <a:close/>
                </a:path>
              </a:pathLst>
            </a:custGeom>
            <a:solidFill>
              <a:srgbClr val="F0646C">
                <a:alpha val="79610"/>
              </a:srgbClr>
            </a:solidFill>
            <a:ln>
              <a:noFill/>
            </a:ln>
          </p:spPr>
          <p:txBody>
            <a:bodyPr anchorCtr="0" anchor="ctr" bIns="22850" lIns="45725" spcFirstLastPara="1" rIns="45725" wrap="square" tIns="2285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747993"/>
                </a:solidFill>
                <a:latin typeface="Jost Light"/>
                <a:ea typeface="Jost Light"/>
                <a:cs typeface="Jost Light"/>
                <a:sym typeface="Jost Light"/>
              </a:endParaRPr>
            </a:p>
          </p:txBody>
        </p:sp>
        <p:sp>
          <p:nvSpPr>
            <p:cNvPr id="809" name="Google Shape;809;g311d5cb9a0a_0_547"/>
            <p:cNvSpPr/>
            <p:nvPr/>
          </p:nvSpPr>
          <p:spPr>
            <a:xfrm>
              <a:off x="1570943" y="4204145"/>
              <a:ext cx="4780993" cy="6893181"/>
            </a:xfrm>
            <a:custGeom>
              <a:rect b="b" l="l" r="r" t="t"/>
              <a:pathLst>
                <a:path extrusionOk="0" h="6893181" w="4780993">
                  <a:moveTo>
                    <a:pt x="2297294" y="6514381"/>
                  </a:moveTo>
                  <a:lnTo>
                    <a:pt x="2296159" y="6515925"/>
                  </a:lnTo>
                  <a:lnTo>
                    <a:pt x="2295732" y="6515943"/>
                  </a:lnTo>
                  <a:close/>
                  <a:moveTo>
                    <a:pt x="2132735" y="6168479"/>
                  </a:moveTo>
                  <a:lnTo>
                    <a:pt x="2136942" y="6177948"/>
                  </a:lnTo>
                  <a:lnTo>
                    <a:pt x="2139584" y="6169846"/>
                  </a:lnTo>
                  <a:close/>
                  <a:moveTo>
                    <a:pt x="3066915" y="5800949"/>
                  </a:moveTo>
                  <a:lnTo>
                    <a:pt x="3042363" y="5814350"/>
                  </a:lnTo>
                  <a:cubicBezTo>
                    <a:pt x="3028285" y="5812791"/>
                    <a:pt x="3014206" y="5811233"/>
                    <a:pt x="3001694" y="5804980"/>
                  </a:cubicBezTo>
                  <a:cubicBezTo>
                    <a:pt x="3004750" y="5970800"/>
                    <a:pt x="2798236" y="6020948"/>
                    <a:pt x="2793469" y="6191464"/>
                  </a:cubicBezTo>
                  <a:cubicBezTo>
                    <a:pt x="2792271" y="6246607"/>
                    <a:pt x="2725991" y="6227864"/>
                    <a:pt x="2672459" y="6235513"/>
                  </a:cubicBezTo>
                  <a:lnTo>
                    <a:pt x="2640085" y="6249579"/>
                  </a:lnTo>
                  <a:lnTo>
                    <a:pt x="2654168" y="6271071"/>
                  </a:lnTo>
                  <a:cubicBezTo>
                    <a:pt x="2670257" y="6301906"/>
                    <a:pt x="2658731" y="6317511"/>
                    <a:pt x="2612626" y="6379936"/>
                  </a:cubicBezTo>
                  <a:cubicBezTo>
                    <a:pt x="2639107" y="6396978"/>
                    <a:pt x="2661238" y="6356195"/>
                    <a:pt x="2687717" y="6373238"/>
                  </a:cubicBezTo>
                  <a:lnTo>
                    <a:pt x="2687221" y="6375423"/>
                  </a:lnTo>
                  <a:lnTo>
                    <a:pt x="2716678" y="6372797"/>
                  </a:lnTo>
                  <a:cubicBezTo>
                    <a:pt x="2738528" y="6369712"/>
                    <a:pt x="2761940" y="6368192"/>
                    <a:pt x="2785350" y="6363551"/>
                  </a:cubicBezTo>
                  <a:cubicBezTo>
                    <a:pt x="2796267" y="6358887"/>
                    <a:pt x="2808751" y="6355787"/>
                    <a:pt x="2819670" y="6351123"/>
                  </a:cubicBezTo>
                  <a:cubicBezTo>
                    <a:pt x="2925637" y="6245157"/>
                    <a:pt x="3019091" y="6126681"/>
                    <a:pt x="3145380" y="6037922"/>
                  </a:cubicBezTo>
                  <a:cubicBezTo>
                    <a:pt x="3274793" y="5949170"/>
                    <a:pt x="3112371" y="5908297"/>
                    <a:pt x="3096640" y="5839581"/>
                  </a:cubicBezTo>
                  <a:lnTo>
                    <a:pt x="3102516" y="5822951"/>
                  </a:lnTo>
                  <a:lnTo>
                    <a:pt x="3082348" y="5821151"/>
                  </a:lnTo>
                  <a:close/>
                  <a:moveTo>
                    <a:pt x="3118523" y="5546988"/>
                  </a:moveTo>
                  <a:lnTo>
                    <a:pt x="3118420" y="5547475"/>
                  </a:lnTo>
                  <a:lnTo>
                    <a:pt x="3118813" y="5547152"/>
                  </a:lnTo>
                  <a:close/>
                  <a:moveTo>
                    <a:pt x="2701449" y="5166778"/>
                  </a:moveTo>
                  <a:lnTo>
                    <a:pt x="2678565" y="5205372"/>
                  </a:lnTo>
                  <a:cubicBezTo>
                    <a:pt x="2675059" y="5222972"/>
                    <a:pt x="2675857" y="5241749"/>
                    <a:pt x="2675871" y="5260526"/>
                  </a:cubicBezTo>
                  <a:cubicBezTo>
                    <a:pt x="2672752" y="5273040"/>
                    <a:pt x="2666503" y="5285553"/>
                    <a:pt x="2657122" y="5294934"/>
                  </a:cubicBezTo>
                  <a:cubicBezTo>
                    <a:pt x="2596123" y="5324613"/>
                    <a:pt x="2588363" y="5401276"/>
                    <a:pt x="2533630" y="5440349"/>
                  </a:cubicBezTo>
                  <a:cubicBezTo>
                    <a:pt x="2500011" y="5466139"/>
                    <a:pt x="2467564" y="5493103"/>
                    <a:pt x="2431786" y="5510482"/>
                  </a:cubicBezTo>
                  <a:lnTo>
                    <a:pt x="2379211" y="5526730"/>
                  </a:lnTo>
                  <a:lnTo>
                    <a:pt x="2361582" y="5524702"/>
                  </a:lnTo>
                  <a:cubicBezTo>
                    <a:pt x="2342804" y="5521557"/>
                    <a:pt x="2327163" y="5527805"/>
                    <a:pt x="2309947" y="5523097"/>
                  </a:cubicBezTo>
                  <a:cubicBezTo>
                    <a:pt x="2333423" y="5529374"/>
                    <a:pt x="2354938" y="5530565"/>
                    <a:pt x="2375057" y="5528014"/>
                  </a:cubicBezTo>
                  <a:lnTo>
                    <a:pt x="2379211" y="5526730"/>
                  </a:lnTo>
                  <a:lnTo>
                    <a:pt x="2415301" y="5530881"/>
                  </a:lnTo>
                  <a:cubicBezTo>
                    <a:pt x="2474346" y="5534671"/>
                    <a:pt x="2530974" y="5540877"/>
                    <a:pt x="2419566" y="5635842"/>
                  </a:cubicBezTo>
                  <a:cubicBezTo>
                    <a:pt x="2411749" y="5643659"/>
                    <a:pt x="2433665" y="5656193"/>
                    <a:pt x="2439934" y="5668717"/>
                  </a:cubicBezTo>
                  <a:cubicBezTo>
                    <a:pt x="2447765" y="5679675"/>
                    <a:pt x="2449339" y="5690630"/>
                    <a:pt x="2447786" y="5704711"/>
                  </a:cubicBezTo>
                  <a:cubicBezTo>
                    <a:pt x="2385259" y="5779764"/>
                    <a:pt x="2397850" y="5870526"/>
                    <a:pt x="2391661" y="5958143"/>
                  </a:cubicBezTo>
                  <a:cubicBezTo>
                    <a:pt x="2390104" y="5965964"/>
                    <a:pt x="2385420" y="5976914"/>
                    <a:pt x="2385426" y="5986301"/>
                  </a:cubicBezTo>
                  <a:cubicBezTo>
                    <a:pt x="2402648" y="5998832"/>
                    <a:pt x="2417118" y="5993759"/>
                    <a:pt x="2431194" y="5986338"/>
                  </a:cubicBezTo>
                  <a:lnTo>
                    <a:pt x="2448884" y="5977135"/>
                  </a:lnTo>
                  <a:lnTo>
                    <a:pt x="2445498" y="5973437"/>
                  </a:lnTo>
                  <a:cubicBezTo>
                    <a:pt x="2437586" y="5956283"/>
                    <a:pt x="2452552" y="5941317"/>
                    <a:pt x="2466637" y="5927232"/>
                  </a:cubicBezTo>
                  <a:lnTo>
                    <a:pt x="2480119" y="5925958"/>
                  </a:lnTo>
                  <a:lnTo>
                    <a:pt x="2471766" y="5914383"/>
                  </a:lnTo>
                  <a:cubicBezTo>
                    <a:pt x="2462121" y="5898561"/>
                    <a:pt x="2454021" y="5881193"/>
                    <a:pt x="2467875" y="5864156"/>
                  </a:cubicBezTo>
                  <a:cubicBezTo>
                    <a:pt x="2477096" y="5851752"/>
                    <a:pt x="2491327" y="5859805"/>
                    <a:pt x="2503919" y="5863129"/>
                  </a:cubicBezTo>
                  <a:cubicBezTo>
                    <a:pt x="2529152" y="5872916"/>
                    <a:pt x="2552886" y="5887382"/>
                    <a:pt x="2579662" y="5895624"/>
                  </a:cubicBezTo>
                  <a:cubicBezTo>
                    <a:pt x="2589118" y="5898900"/>
                    <a:pt x="2597322" y="5897065"/>
                    <a:pt x="2605103" y="5893263"/>
                  </a:cubicBezTo>
                  <a:lnTo>
                    <a:pt x="2611872" y="5889079"/>
                  </a:lnTo>
                  <a:lnTo>
                    <a:pt x="2607452" y="5870855"/>
                  </a:lnTo>
                  <a:cubicBezTo>
                    <a:pt x="2577800" y="5709740"/>
                    <a:pt x="2692046" y="5595493"/>
                    <a:pt x="2740600" y="5459375"/>
                  </a:cubicBezTo>
                  <a:cubicBezTo>
                    <a:pt x="2757828" y="5410873"/>
                    <a:pt x="2826651" y="5429617"/>
                    <a:pt x="2850135" y="5387368"/>
                  </a:cubicBezTo>
                  <a:cubicBezTo>
                    <a:pt x="2723401" y="5439047"/>
                    <a:pt x="2728095" y="5437481"/>
                    <a:pt x="2709391" y="5277925"/>
                  </a:cubicBezTo>
                  <a:cubicBezTo>
                    <a:pt x="2707055" y="5255244"/>
                    <a:pt x="2700807" y="5234128"/>
                    <a:pt x="2697491" y="5212815"/>
                  </a:cubicBezTo>
                  <a:close/>
                  <a:moveTo>
                    <a:pt x="728829" y="4649148"/>
                  </a:moveTo>
                  <a:cubicBezTo>
                    <a:pt x="757903" y="4668230"/>
                    <a:pt x="788484" y="4688819"/>
                    <a:pt x="815893" y="4709566"/>
                  </a:cubicBezTo>
                  <a:cubicBezTo>
                    <a:pt x="769041" y="4729331"/>
                    <a:pt x="731640" y="4718574"/>
                    <a:pt x="705032" y="4681975"/>
                  </a:cubicBezTo>
                  <a:cubicBezTo>
                    <a:pt x="702183" y="4675794"/>
                    <a:pt x="701319" y="4661608"/>
                    <a:pt x="704650" y="4658277"/>
                  </a:cubicBezTo>
                  <a:cubicBezTo>
                    <a:pt x="709647" y="4653280"/>
                    <a:pt x="724153" y="4647804"/>
                    <a:pt x="728829" y="4649148"/>
                  </a:cubicBezTo>
                  <a:close/>
                  <a:moveTo>
                    <a:pt x="745508" y="4493264"/>
                  </a:moveTo>
                  <a:cubicBezTo>
                    <a:pt x="758344" y="4499529"/>
                    <a:pt x="772873" y="4500918"/>
                    <a:pt x="777548" y="4512162"/>
                  </a:cubicBezTo>
                  <a:cubicBezTo>
                    <a:pt x="787793" y="4528979"/>
                    <a:pt x="787128" y="4545562"/>
                    <a:pt x="780604" y="4562034"/>
                  </a:cubicBezTo>
                  <a:lnTo>
                    <a:pt x="769124" y="4579632"/>
                  </a:lnTo>
                  <a:lnTo>
                    <a:pt x="802273" y="4612780"/>
                  </a:lnTo>
                  <a:cubicBezTo>
                    <a:pt x="785766" y="4615493"/>
                    <a:pt x="774061" y="4613400"/>
                    <a:pt x="767356" y="4606695"/>
                  </a:cubicBezTo>
                  <a:lnTo>
                    <a:pt x="764447" y="4586802"/>
                  </a:lnTo>
                  <a:lnTo>
                    <a:pt x="748503" y="4611246"/>
                  </a:lnTo>
                  <a:cubicBezTo>
                    <a:pt x="742441" y="4585472"/>
                    <a:pt x="736379" y="4559698"/>
                    <a:pt x="733603" y="4530639"/>
                  </a:cubicBezTo>
                  <a:cubicBezTo>
                    <a:pt x="733755" y="4520935"/>
                    <a:pt x="742070" y="4506254"/>
                    <a:pt x="745508" y="4493264"/>
                  </a:cubicBezTo>
                  <a:close/>
                  <a:moveTo>
                    <a:pt x="1440171" y="4425799"/>
                  </a:moveTo>
                  <a:cubicBezTo>
                    <a:pt x="1457293" y="4428507"/>
                    <a:pt x="1463173" y="4441594"/>
                    <a:pt x="1459106" y="4466355"/>
                  </a:cubicBezTo>
                  <a:cubicBezTo>
                    <a:pt x="1445311" y="4452559"/>
                    <a:pt x="1433049" y="4440297"/>
                    <a:pt x="1419253" y="4426502"/>
                  </a:cubicBezTo>
                  <a:cubicBezTo>
                    <a:pt x="1427507" y="4425146"/>
                    <a:pt x="1434463" y="4424896"/>
                    <a:pt x="1440171" y="4425799"/>
                  </a:cubicBezTo>
                  <a:close/>
                  <a:moveTo>
                    <a:pt x="1343765" y="4110209"/>
                  </a:moveTo>
                  <a:lnTo>
                    <a:pt x="1331101" y="4113456"/>
                  </a:lnTo>
                  <a:lnTo>
                    <a:pt x="1340942" y="4113032"/>
                  </a:lnTo>
                  <a:close/>
                  <a:moveTo>
                    <a:pt x="1134281" y="4026461"/>
                  </a:moveTo>
                  <a:lnTo>
                    <a:pt x="1115906" y="4031908"/>
                  </a:lnTo>
                  <a:lnTo>
                    <a:pt x="1121829" y="4034999"/>
                  </a:lnTo>
                  <a:close/>
                  <a:moveTo>
                    <a:pt x="1171292" y="4020762"/>
                  </a:moveTo>
                  <a:lnTo>
                    <a:pt x="1168050" y="4022009"/>
                  </a:lnTo>
                  <a:lnTo>
                    <a:pt x="1146934" y="4024668"/>
                  </a:lnTo>
                  <a:lnTo>
                    <a:pt x="1168401" y="4032103"/>
                  </a:lnTo>
                  <a:close/>
                  <a:moveTo>
                    <a:pt x="334740" y="3952183"/>
                  </a:moveTo>
                  <a:cubicBezTo>
                    <a:pt x="335312" y="3961956"/>
                    <a:pt x="337419" y="3970195"/>
                    <a:pt x="337801" y="3976709"/>
                  </a:cubicBezTo>
                  <a:cubicBezTo>
                    <a:pt x="335307" y="3989547"/>
                    <a:pt x="325727" y="3992231"/>
                    <a:pt x="315572" y="3985143"/>
                  </a:cubicBezTo>
                  <a:cubicBezTo>
                    <a:pt x="313849" y="3983419"/>
                    <a:pt x="316723" y="3977096"/>
                    <a:pt x="318065" y="3972305"/>
                  </a:cubicBezTo>
                  <a:cubicBezTo>
                    <a:pt x="322474" y="3964448"/>
                    <a:pt x="328606" y="3958316"/>
                    <a:pt x="334740" y="3952183"/>
                  </a:cubicBezTo>
                  <a:close/>
                  <a:moveTo>
                    <a:pt x="0" y="3790309"/>
                  </a:moveTo>
                  <a:cubicBezTo>
                    <a:pt x="10017" y="3793428"/>
                    <a:pt x="18394" y="3794905"/>
                    <a:pt x="26769" y="3796382"/>
                  </a:cubicBezTo>
                  <a:cubicBezTo>
                    <a:pt x="28247" y="3804758"/>
                    <a:pt x="29723" y="3813135"/>
                    <a:pt x="32843" y="3823152"/>
                  </a:cubicBezTo>
                  <a:cubicBezTo>
                    <a:pt x="26191" y="3819950"/>
                    <a:pt x="12725" y="3820280"/>
                    <a:pt x="7799" y="3815353"/>
                  </a:cubicBezTo>
                  <a:cubicBezTo>
                    <a:pt x="2872" y="3810427"/>
                    <a:pt x="4843" y="3798602"/>
                    <a:pt x="0" y="3790309"/>
                  </a:cubicBezTo>
                  <a:close/>
                  <a:moveTo>
                    <a:pt x="31397" y="3689929"/>
                  </a:moveTo>
                  <a:lnTo>
                    <a:pt x="50614" y="3709146"/>
                  </a:lnTo>
                  <a:cubicBezTo>
                    <a:pt x="30803" y="3714174"/>
                    <a:pt x="24891" y="3708262"/>
                    <a:pt x="31397" y="3689929"/>
                  </a:cubicBezTo>
                  <a:close/>
                  <a:moveTo>
                    <a:pt x="76957" y="3607013"/>
                  </a:moveTo>
                  <a:cubicBezTo>
                    <a:pt x="91616" y="3612472"/>
                    <a:pt x="86631" y="3628951"/>
                    <a:pt x="77432" y="3638151"/>
                  </a:cubicBezTo>
                  <a:cubicBezTo>
                    <a:pt x="63538" y="3654919"/>
                    <a:pt x="46672" y="3671785"/>
                    <a:pt x="31341" y="3687116"/>
                  </a:cubicBezTo>
                  <a:cubicBezTo>
                    <a:pt x="24734" y="3662110"/>
                    <a:pt x="16689" y="3635669"/>
                    <a:pt x="41124" y="3614109"/>
                  </a:cubicBezTo>
                  <a:cubicBezTo>
                    <a:pt x="50226" y="3607879"/>
                    <a:pt x="68143" y="3604331"/>
                    <a:pt x="76957" y="3607013"/>
                  </a:cubicBezTo>
                  <a:close/>
                  <a:moveTo>
                    <a:pt x="4228718" y="3483746"/>
                  </a:moveTo>
                  <a:cubicBezTo>
                    <a:pt x="4234558" y="3485120"/>
                    <a:pt x="4238948" y="3488529"/>
                    <a:pt x="4240495" y="3494001"/>
                  </a:cubicBezTo>
                  <a:cubicBezTo>
                    <a:pt x="4252847" y="3544044"/>
                    <a:pt x="4285246" y="3567019"/>
                    <a:pt x="4320988" y="3584702"/>
                  </a:cubicBezTo>
                  <a:lnTo>
                    <a:pt x="4411904" y="3637992"/>
                  </a:lnTo>
                  <a:lnTo>
                    <a:pt x="4417161" y="3623899"/>
                  </a:lnTo>
                  <a:cubicBezTo>
                    <a:pt x="4442129" y="3583228"/>
                    <a:pt x="4457786" y="3580133"/>
                    <a:pt x="4484487" y="3609958"/>
                  </a:cubicBezTo>
                  <a:cubicBezTo>
                    <a:pt x="4498618" y="3624089"/>
                    <a:pt x="4498683" y="3652285"/>
                    <a:pt x="4530006" y="3649227"/>
                  </a:cubicBezTo>
                  <a:cubicBezTo>
                    <a:pt x="4544144" y="3666491"/>
                    <a:pt x="4561415" y="3683762"/>
                    <a:pt x="4570858" y="3702581"/>
                  </a:cubicBezTo>
                  <a:cubicBezTo>
                    <a:pt x="4586582" y="3727681"/>
                    <a:pt x="4607016" y="3757492"/>
                    <a:pt x="4600802" y="3779409"/>
                  </a:cubicBezTo>
                  <a:cubicBezTo>
                    <a:pt x="4593054" y="3815418"/>
                    <a:pt x="4555385" y="3784002"/>
                    <a:pt x="4531906" y="3791778"/>
                  </a:cubicBezTo>
                  <a:cubicBezTo>
                    <a:pt x="4484949" y="3807333"/>
                    <a:pt x="4437983" y="3819756"/>
                    <a:pt x="4411482" y="3874520"/>
                  </a:cubicBezTo>
                  <a:cubicBezTo>
                    <a:pt x="4399785" y="3897207"/>
                    <a:pt x="4385744" y="3921455"/>
                    <a:pt x="4366207" y="3939814"/>
                  </a:cubicBezTo>
                  <a:lnTo>
                    <a:pt x="4334581" y="3960566"/>
                  </a:lnTo>
                  <a:lnTo>
                    <a:pt x="4324915" y="3986727"/>
                  </a:lnTo>
                  <a:cubicBezTo>
                    <a:pt x="4302804" y="4046276"/>
                    <a:pt x="4418665" y="4033365"/>
                    <a:pt x="4385602" y="4091386"/>
                  </a:cubicBezTo>
                  <a:cubicBezTo>
                    <a:pt x="4339965" y="4165099"/>
                    <a:pt x="4258664" y="4140332"/>
                    <a:pt x="4191337" y="4148384"/>
                  </a:cubicBezTo>
                  <a:cubicBezTo>
                    <a:pt x="4186636" y="4149965"/>
                    <a:pt x="4183505" y="4149975"/>
                    <a:pt x="4177245" y="4149996"/>
                  </a:cubicBezTo>
                  <a:cubicBezTo>
                    <a:pt x="4128721" y="4151725"/>
                    <a:pt x="4080387" y="4097108"/>
                    <a:pt x="4036447" y="4131690"/>
                  </a:cubicBezTo>
                  <a:cubicBezTo>
                    <a:pt x="4005059" y="4156837"/>
                    <a:pt x="3993931" y="4208523"/>
                    <a:pt x="3971881" y="4249289"/>
                  </a:cubicBezTo>
                  <a:lnTo>
                    <a:pt x="3964407" y="4248485"/>
                  </a:lnTo>
                  <a:lnTo>
                    <a:pt x="3935979" y="4291360"/>
                  </a:lnTo>
                  <a:cubicBezTo>
                    <a:pt x="3921698" y="4301735"/>
                    <a:pt x="3904099" y="4307617"/>
                    <a:pt x="3885331" y="4310763"/>
                  </a:cubicBezTo>
                  <a:cubicBezTo>
                    <a:pt x="3849360" y="4315493"/>
                    <a:pt x="3821206" y="4321776"/>
                    <a:pt x="3824286" y="4368686"/>
                  </a:cubicBezTo>
                  <a:cubicBezTo>
                    <a:pt x="3822713" y="4376507"/>
                    <a:pt x="3805500" y="4387471"/>
                    <a:pt x="3792985" y="4393738"/>
                  </a:cubicBezTo>
                  <a:cubicBezTo>
                    <a:pt x="3782030" y="4401568"/>
                    <a:pt x="3767947" y="4409402"/>
                    <a:pt x="3753875" y="4407853"/>
                  </a:cubicBezTo>
                  <a:cubicBezTo>
                    <a:pt x="3699140" y="4412601"/>
                    <a:pt x="3684952" y="4523642"/>
                    <a:pt x="3606821" y="4467428"/>
                  </a:cubicBezTo>
                  <a:cubicBezTo>
                    <a:pt x="3552076" y="4481558"/>
                    <a:pt x="3498892" y="4497249"/>
                    <a:pt x="3445711" y="4509815"/>
                  </a:cubicBezTo>
                  <a:cubicBezTo>
                    <a:pt x="3425377" y="4514527"/>
                    <a:pt x="3405049" y="4512984"/>
                    <a:pt x="3406640" y="4486399"/>
                  </a:cubicBezTo>
                  <a:cubicBezTo>
                    <a:pt x="3408229" y="4462940"/>
                    <a:pt x="3417639" y="4434783"/>
                    <a:pt x="3397325" y="4420731"/>
                  </a:cubicBezTo>
                  <a:cubicBezTo>
                    <a:pt x="3364506" y="4403563"/>
                    <a:pt x="3341082" y="4370748"/>
                    <a:pt x="3301993" y="4366098"/>
                  </a:cubicBezTo>
                  <a:cubicBezTo>
                    <a:pt x="3286355" y="4366114"/>
                    <a:pt x="3262875" y="4389593"/>
                    <a:pt x="3270679" y="4403660"/>
                  </a:cubicBezTo>
                  <a:cubicBezTo>
                    <a:pt x="3280040" y="4425543"/>
                    <a:pt x="3292529" y="4444295"/>
                    <a:pt x="3298762" y="4466181"/>
                  </a:cubicBezTo>
                  <a:cubicBezTo>
                    <a:pt x="3306567" y="4480246"/>
                    <a:pt x="3298727" y="4500583"/>
                    <a:pt x="3286217" y="4500596"/>
                  </a:cubicBezTo>
                  <a:cubicBezTo>
                    <a:pt x="3237739" y="4502211"/>
                    <a:pt x="3236139" y="4538178"/>
                    <a:pt x="3214212" y="4569476"/>
                  </a:cubicBezTo>
                  <a:cubicBezTo>
                    <a:pt x="3193856" y="4596081"/>
                    <a:pt x="3161010" y="4603934"/>
                    <a:pt x="3182854" y="4650823"/>
                  </a:cubicBezTo>
                  <a:cubicBezTo>
                    <a:pt x="3192215" y="4672706"/>
                    <a:pt x="3178106" y="4705560"/>
                    <a:pt x="3171822" y="4733714"/>
                  </a:cubicBezTo>
                  <a:cubicBezTo>
                    <a:pt x="3156120" y="4796280"/>
                    <a:pt x="3131087" y="4808817"/>
                    <a:pt x="3041954" y="4807345"/>
                  </a:cubicBezTo>
                  <a:cubicBezTo>
                    <a:pt x="3049788" y="4793262"/>
                    <a:pt x="3077948" y="4780722"/>
                    <a:pt x="3045123" y="4766683"/>
                  </a:cubicBezTo>
                  <a:cubicBezTo>
                    <a:pt x="2985727" y="4741724"/>
                    <a:pt x="2979482" y="4732349"/>
                    <a:pt x="3018609" y="4699470"/>
                  </a:cubicBezTo>
                  <a:cubicBezTo>
                    <a:pt x="3046783" y="4674420"/>
                    <a:pt x="3064015" y="4644690"/>
                    <a:pt x="3062483" y="4614981"/>
                  </a:cubicBezTo>
                  <a:cubicBezTo>
                    <a:pt x="3060962" y="4572761"/>
                    <a:pt x="3070385" y="4532094"/>
                    <a:pt x="3079811" y="4491427"/>
                  </a:cubicBezTo>
                  <a:cubicBezTo>
                    <a:pt x="3087658" y="4464835"/>
                    <a:pt x="3076729" y="4447646"/>
                    <a:pt x="3053284" y="4436724"/>
                  </a:cubicBezTo>
                  <a:cubicBezTo>
                    <a:pt x="3032966" y="4425797"/>
                    <a:pt x="3014217" y="4410179"/>
                    <a:pt x="2995468" y="4394561"/>
                  </a:cubicBezTo>
                  <a:cubicBezTo>
                    <a:pt x="2986095" y="4385189"/>
                    <a:pt x="2981418" y="4371118"/>
                    <a:pt x="2992380" y="4357034"/>
                  </a:cubicBezTo>
                  <a:cubicBezTo>
                    <a:pt x="2997075" y="4352339"/>
                    <a:pt x="3011153" y="4347632"/>
                    <a:pt x="3015844" y="4349191"/>
                  </a:cubicBezTo>
                  <a:cubicBezTo>
                    <a:pt x="3056482" y="4367915"/>
                    <a:pt x="3089312" y="4375700"/>
                    <a:pt x="3094067" y="4314708"/>
                  </a:cubicBezTo>
                  <a:cubicBezTo>
                    <a:pt x="3097230" y="4280303"/>
                    <a:pt x="3128509" y="4277143"/>
                    <a:pt x="3147292" y="4258359"/>
                  </a:cubicBezTo>
                  <a:cubicBezTo>
                    <a:pt x="3162946" y="4242705"/>
                    <a:pt x="3177041" y="4222361"/>
                    <a:pt x="3189564" y="4209839"/>
                  </a:cubicBezTo>
                  <a:cubicBezTo>
                    <a:pt x="3223947" y="4228568"/>
                    <a:pt x="3214513" y="4278618"/>
                    <a:pt x="3258294" y="4281700"/>
                  </a:cubicBezTo>
                  <a:cubicBezTo>
                    <a:pt x="3288040" y="4248831"/>
                    <a:pt x="3264633" y="4200378"/>
                    <a:pt x="3283434" y="4165955"/>
                  </a:cubicBezTo>
                  <a:cubicBezTo>
                    <a:pt x="3313140" y="4170616"/>
                    <a:pt x="3311599" y="4150290"/>
                    <a:pt x="3316306" y="4133083"/>
                  </a:cubicBezTo>
                  <a:cubicBezTo>
                    <a:pt x="3321022" y="4109623"/>
                    <a:pt x="3338239" y="4095531"/>
                    <a:pt x="3349157" y="4122103"/>
                  </a:cubicBezTo>
                  <a:cubicBezTo>
                    <a:pt x="3367870" y="4172124"/>
                    <a:pt x="3397570" y="4183039"/>
                    <a:pt x="3446066" y="4165788"/>
                  </a:cubicBezTo>
                  <a:cubicBezTo>
                    <a:pt x="3469511" y="4176710"/>
                    <a:pt x="3499214" y="4184499"/>
                    <a:pt x="3519524" y="4201678"/>
                  </a:cubicBezTo>
                  <a:cubicBezTo>
                    <a:pt x="3549209" y="4228231"/>
                    <a:pt x="3564852" y="4221961"/>
                    <a:pt x="3586775" y="4193791"/>
                  </a:cubicBezTo>
                  <a:cubicBezTo>
                    <a:pt x="3624353" y="4146839"/>
                    <a:pt x="3650877" y="4204671"/>
                    <a:pt x="3685280" y="4204635"/>
                  </a:cubicBezTo>
                  <a:cubicBezTo>
                    <a:pt x="3714986" y="4209296"/>
                    <a:pt x="3724387" y="4190521"/>
                    <a:pt x="3724414" y="4165501"/>
                  </a:cubicBezTo>
                  <a:cubicBezTo>
                    <a:pt x="3732241" y="4157674"/>
                    <a:pt x="3738503" y="4151413"/>
                    <a:pt x="3746330" y="4143586"/>
                  </a:cubicBezTo>
                  <a:lnTo>
                    <a:pt x="3750986" y="4145133"/>
                  </a:lnTo>
                  <a:lnTo>
                    <a:pt x="3744630" y="4108805"/>
                  </a:lnTo>
                  <a:cubicBezTo>
                    <a:pt x="3746236" y="4096670"/>
                    <a:pt x="3753316" y="4085691"/>
                    <a:pt x="3770563" y="4076241"/>
                  </a:cubicBezTo>
                  <a:cubicBezTo>
                    <a:pt x="3803490" y="4058914"/>
                    <a:pt x="3836427" y="4038456"/>
                    <a:pt x="3874000" y="4035200"/>
                  </a:cubicBezTo>
                  <a:cubicBezTo>
                    <a:pt x="3886521" y="4035158"/>
                    <a:pt x="3891252" y="4024185"/>
                    <a:pt x="3886595" y="4013246"/>
                  </a:cubicBezTo>
                  <a:cubicBezTo>
                    <a:pt x="3883487" y="4006996"/>
                    <a:pt x="3877256" y="3997627"/>
                    <a:pt x="3867877" y="3994527"/>
                  </a:cubicBezTo>
                  <a:cubicBezTo>
                    <a:pt x="3856936" y="3989869"/>
                    <a:pt x="3842856" y="3988352"/>
                    <a:pt x="3828764" y="3989964"/>
                  </a:cubicBezTo>
                  <a:cubicBezTo>
                    <a:pt x="3811554" y="3988457"/>
                    <a:pt x="3802204" y="3975967"/>
                    <a:pt x="3805389" y="3960306"/>
                  </a:cubicBezTo>
                  <a:cubicBezTo>
                    <a:pt x="3811722" y="3938373"/>
                    <a:pt x="3816497" y="3914881"/>
                    <a:pt x="3827521" y="3894496"/>
                  </a:cubicBezTo>
                  <a:cubicBezTo>
                    <a:pt x="3844827" y="3867831"/>
                    <a:pt x="3863703" y="3839596"/>
                    <a:pt x="3885699" y="3814479"/>
                  </a:cubicBezTo>
                  <a:cubicBezTo>
                    <a:pt x="3903006" y="3787815"/>
                    <a:pt x="3901583" y="3745562"/>
                    <a:pt x="3937618" y="3734485"/>
                  </a:cubicBezTo>
                  <a:cubicBezTo>
                    <a:pt x="3984635" y="3715544"/>
                    <a:pt x="3981316" y="3771900"/>
                    <a:pt x="4004733" y="3789037"/>
                  </a:cubicBezTo>
                  <a:cubicBezTo>
                    <a:pt x="4068762" y="3831079"/>
                    <a:pt x="4125054" y="3846541"/>
                    <a:pt x="4147061" y="3818295"/>
                  </a:cubicBezTo>
                  <a:cubicBezTo>
                    <a:pt x="4181641" y="3774355"/>
                    <a:pt x="4137965" y="3730679"/>
                    <a:pt x="4141253" y="3683713"/>
                  </a:cubicBezTo>
                  <a:cubicBezTo>
                    <a:pt x="4139725" y="3672763"/>
                    <a:pt x="4125676" y="3661856"/>
                    <a:pt x="4114747" y="3654065"/>
                  </a:cubicBezTo>
                  <a:cubicBezTo>
                    <a:pt x="4080387" y="3632271"/>
                    <a:pt x="4083634" y="3597827"/>
                    <a:pt x="4085311" y="3564954"/>
                  </a:cubicBezTo>
                  <a:cubicBezTo>
                    <a:pt x="4088524" y="3539901"/>
                    <a:pt x="4102669" y="3522638"/>
                    <a:pt x="4132390" y="3527233"/>
                  </a:cubicBezTo>
                  <a:cubicBezTo>
                    <a:pt x="4146470" y="3528751"/>
                    <a:pt x="4159003" y="3525579"/>
                    <a:pt x="4174653" y="3525525"/>
                  </a:cubicBezTo>
                  <a:cubicBezTo>
                    <a:pt x="4180630" y="3493812"/>
                    <a:pt x="4211198" y="3479623"/>
                    <a:pt x="4228718" y="3483746"/>
                  </a:cubicBezTo>
                  <a:close/>
                  <a:moveTo>
                    <a:pt x="174912" y="3433545"/>
                  </a:moveTo>
                  <a:lnTo>
                    <a:pt x="195293" y="3453925"/>
                  </a:lnTo>
                  <a:cubicBezTo>
                    <a:pt x="184669" y="3461414"/>
                    <a:pt x="177182" y="3472036"/>
                    <a:pt x="168067" y="3478015"/>
                  </a:cubicBezTo>
                  <a:cubicBezTo>
                    <a:pt x="159013" y="3487070"/>
                    <a:pt x="145370" y="3497577"/>
                    <a:pt x="134338" y="3483526"/>
                  </a:cubicBezTo>
                  <a:cubicBezTo>
                    <a:pt x="126383" y="3469535"/>
                    <a:pt x="127659" y="3455717"/>
                    <a:pt x="139849" y="3449798"/>
                  </a:cubicBezTo>
                  <a:cubicBezTo>
                    <a:pt x="150473" y="3442309"/>
                    <a:pt x="162664" y="3436390"/>
                    <a:pt x="174912" y="3433545"/>
                  </a:cubicBezTo>
                  <a:close/>
                  <a:moveTo>
                    <a:pt x="186001" y="3375914"/>
                  </a:moveTo>
                  <a:cubicBezTo>
                    <a:pt x="188957" y="3382154"/>
                    <a:pt x="198154" y="3391351"/>
                    <a:pt x="196402" y="3396168"/>
                  </a:cubicBezTo>
                  <a:cubicBezTo>
                    <a:pt x="191253" y="3407446"/>
                    <a:pt x="182930" y="3418835"/>
                    <a:pt x="176142" y="3431756"/>
                  </a:cubicBezTo>
                  <a:cubicBezTo>
                    <a:pt x="175048" y="3417522"/>
                    <a:pt x="170669" y="3406574"/>
                    <a:pt x="171219" y="3390696"/>
                  </a:cubicBezTo>
                  <a:cubicBezTo>
                    <a:pt x="171438" y="3384347"/>
                    <a:pt x="181075" y="3380841"/>
                    <a:pt x="186001" y="3375914"/>
                  </a:cubicBezTo>
                  <a:close/>
                  <a:moveTo>
                    <a:pt x="4242262" y="3286476"/>
                  </a:moveTo>
                  <a:cubicBezTo>
                    <a:pt x="4248443" y="3292656"/>
                    <a:pt x="4254626" y="3301927"/>
                    <a:pt x="4262351" y="3303475"/>
                  </a:cubicBezTo>
                  <a:cubicBezTo>
                    <a:pt x="4308702" y="3312756"/>
                    <a:pt x="4310262" y="3376100"/>
                    <a:pt x="4350434" y="3382290"/>
                  </a:cubicBezTo>
                  <a:cubicBezTo>
                    <a:pt x="4389058" y="3390024"/>
                    <a:pt x="4430770" y="3379220"/>
                    <a:pt x="4470939" y="3376139"/>
                  </a:cubicBezTo>
                  <a:cubicBezTo>
                    <a:pt x="4515742" y="3371514"/>
                    <a:pt x="4549738" y="3393153"/>
                    <a:pt x="4579099" y="3425605"/>
                  </a:cubicBezTo>
                  <a:cubicBezTo>
                    <a:pt x="4613090" y="3428703"/>
                    <a:pt x="4622365" y="3450335"/>
                    <a:pt x="4610012" y="3481232"/>
                  </a:cubicBezTo>
                  <a:cubicBezTo>
                    <a:pt x="4594567" y="3496677"/>
                    <a:pt x="4576028" y="3496672"/>
                    <a:pt x="4555940" y="3485853"/>
                  </a:cubicBezTo>
                  <a:cubicBezTo>
                    <a:pt x="4543573" y="3458041"/>
                    <a:pt x="4543565" y="3420961"/>
                    <a:pt x="4494126" y="3424038"/>
                  </a:cubicBezTo>
                  <a:cubicBezTo>
                    <a:pt x="4457047" y="3427119"/>
                    <a:pt x="4446235" y="3441021"/>
                    <a:pt x="4427703" y="3468827"/>
                  </a:cubicBezTo>
                  <a:cubicBezTo>
                    <a:pt x="4412258" y="3490453"/>
                    <a:pt x="4390633" y="3508987"/>
                    <a:pt x="4386006" y="3538339"/>
                  </a:cubicBezTo>
                  <a:cubicBezTo>
                    <a:pt x="4386011" y="3553790"/>
                    <a:pt x="4378289" y="3567693"/>
                    <a:pt x="4361292" y="3563053"/>
                  </a:cubicBezTo>
                  <a:cubicBezTo>
                    <a:pt x="4344295" y="3555325"/>
                    <a:pt x="4319574" y="3546049"/>
                    <a:pt x="4316481" y="3533688"/>
                  </a:cubicBezTo>
                  <a:cubicBezTo>
                    <a:pt x="4302559" y="3461072"/>
                    <a:pt x="4243836" y="3405438"/>
                    <a:pt x="4236093" y="3329733"/>
                  </a:cubicBezTo>
                  <a:cubicBezTo>
                    <a:pt x="4237636" y="3322008"/>
                    <a:pt x="4226819" y="3314280"/>
                    <a:pt x="4222183" y="3306555"/>
                  </a:cubicBezTo>
                  <a:cubicBezTo>
                    <a:pt x="4228361" y="3300377"/>
                    <a:pt x="4234540" y="3294198"/>
                    <a:pt x="4242262" y="3286476"/>
                  </a:cubicBezTo>
                  <a:close/>
                  <a:moveTo>
                    <a:pt x="1696547" y="3014981"/>
                  </a:moveTo>
                  <a:cubicBezTo>
                    <a:pt x="1704932" y="3014817"/>
                    <a:pt x="1714126" y="3016780"/>
                    <a:pt x="1724300" y="3020700"/>
                  </a:cubicBezTo>
                  <a:cubicBezTo>
                    <a:pt x="1752472" y="3030111"/>
                    <a:pt x="1775954" y="3044212"/>
                    <a:pt x="1800999" y="3056750"/>
                  </a:cubicBezTo>
                  <a:cubicBezTo>
                    <a:pt x="1837000" y="3073991"/>
                    <a:pt x="1846408" y="3099032"/>
                    <a:pt x="1827663" y="3136570"/>
                  </a:cubicBezTo>
                  <a:cubicBezTo>
                    <a:pt x="1815165" y="3161595"/>
                    <a:pt x="1835516" y="3172564"/>
                    <a:pt x="1854286" y="3166320"/>
                  </a:cubicBezTo>
                  <a:cubicBezTo>
                    <a:pt x="1894961" y="3156964"/>
                    <a:pt x="1905923" y="3167926"/>
                    <a:pt x="1893438" y="3208597"/>
                  </a:cubicBezTo>
                  <a:cubicBezTo>
                    <a:pt x="1891879" y="3216420"/>
                    <a:pt x="1896582" y="3227376"/>
                    <a:pt x="1902847" y="3233640"/>
                  </a:cubicBezTo>
                  <a:cubicBezTo>
                    <a:pt x="1915374" y="3246167"/>
                    <a:pt x="1929447" y="3235227"/>
                    <a:pt x="1937261" y="3224280"/>
                  </a:cubicBezTo>
                  <a:cubicBezTo>
                    <a:pt x="1963830" y="3185184"/>
                    <a:pt x="1993534" y="3155480"/>
                    <a:pt x="2048316" y="3178994"/>
                  </a:cubicBezTo>
                  <a:cubicBezTo>
                    <a:pt x="2051449" y="3182127"/>
                    <a:pt x="2070210" y="3163366"/>
                    <a:pt x="2074894" y="3152416"/>
                  </a:cubicBezTo>
                  <a:cubicBezTo>
                    <a:pt x="2081142" y="3136775"/>
                    <a:pt x="2068617" y="3127376"/>
                    <a:pt x="2052967" y="3124234"/>
                  </a:cubicBezTo>
                  <a:cubicBezTo>
                    <a:pt x="2040446" y="3121094"/>
                    <a:pt x="2026368" y="3125776"/>
                    <a:pt x="2012283" y="3121072"/>
                  </a:cubicBezTo>
                  <a:cubicBezTo>
                    <a:pt x="1984111" y="3111660"/>
                    <a:pt x="1979402" y="3094446"/>
                    <a:pt x="2001265" y="3041264"/>
                  </a:cubicBezTo>
                  <a:cubicBezTo>
                    <a:pt x="2005960" y="3042833"/>
                    <a:pt x="2012219" y="3042837"/>
                    <a:pt x="2018478" y="3042844"/>
                  </a:cubicBezTo>
                  <a:cubicBezTo>
                    <a:pt x="2176469" y="2991335"/>
                    <a:pt x="2234401" y="3039888"/>
                    <a:pt x="2198542" y="3197892"/>
                  </a:cubicBezTo>
                  <a:cubicBezTo>
                    <a:pt x="2187629" y="3246388"/>
                    <a:pt x="2229877" y="3251116"/>
                    <a:pt x="2239288" y="3279287"/>
                  </a:cubicBezTo>
                  <a:cubicBezTo>
                    <a:pt x="2250268" y="3312156"/>
                    <a:pt x="2250233" y="3268343"/>
                    <a:pt x="2262751" y="3268354"/>
                  </a:cubicBezTo>
                  <a:cubicBezTo>
                    <a:pt x="2272133" y="3262102"/>
                    <a:pt x="2281517" y="3255852"/>
                    <a:pt x="2294032" y="3252733"/>
                  </a:cubicBezTo>
                  <a:cubicBezTo>
                    <a:pt x="2312806" y="3249618"/>
                    <a:pt x="2330018" y="3251197"/>
                    <a:pt x="2347235" y="3259035"/>
                  </a:cubicBezTo>
                  <a:cubicBezTo>
                    <a:pt x="2358193" y="3263738"/>
                    <a:pt x="2367588" y="3273133"/>
                    <a:pt x="2373854" y="3282526"/>
                  </a:cubicBezTo>
                  <a:cubicBezTo>
                    <a:pt x="2384823" y="3302876"/>
                    <a:pt x="2395793" y="3323226"/>
                    <a:pt x="2402069" y="3345136"/>
                  </a:cubicBezTo>
                  <a:cubicBezTo>
                    <a:pt x="2405206" y="3354526"/>
                    <a:pt x="2405214" y="3363915"/>
                    <a:pt x="2402091" y="3373300"/>
                  </a:cubicBezTo>
                  <a:lnTo>
                    <a:pt x="2397406" y="3384249"/>
                  </a:lnTo>
                  <a:lnTo>
                    <a:pt x="2406799" y="3390516"/>
                  </a:lnTo>
                  <a:cubicBezTo>
                    <a:pt x="2434961" y="3387410"/>
                    <a:pt x="2428683" y="3362369"/>
                    <a:pt x="2438058" y="3346730"/>
                  </a:cubicBezTo>
                  <a:cubicBezTo>
                    <a:pt x="2497413" y="3218473"/>
                    <a:pt x="2497413" y="3218473"/>
                    <a:pt x="2369104" y="3212111"/>
                  </a:cubicBezTo>
                  <a:cubicBezTo>
                    <a:pt x="2355018" y="3207406"/>
                    <a:pt x="2345625" y="3201140"/>
                    <a:pt x="2339355" y="3188617"/>
                  </a:cubicBezTo>
                  <a:cubicBezTo>
                    <a:pt x="2337651" y="3014937"/>
                    <a:pt x="2459772" y="3108916"/>
                    <a:pt x="2528617" y="3108971"/>
                  </a:cubicBezTo>
                  <a:cubicBezTo>
                    <a:pt x="2609981" y="3109038"/>
                    <a:pt x="2646010" y="3160701"/>
                    <a:pt x="2614781" y="3242039"/>
                  </a:cubicBezTo>
                  <a:cubicBezTo>
                    <a:pt x="2594479" y="3290528"/>
                    <a:pt x="2586698" y="3342155"/>
                    <a:pt x="2563266" y="3387513"/>
                  </a:cubicBezTo>
                  <a:cubicBezTo>
                    <a:pt x="2535148" y="3446948"/>
                    <a:pt x="2502334" y="3501685"/>
                    <a:pt x="2524300" y="3576807"/>
                  </a:cubicBezTo>
                  <a:cubicBezTo>
                    <a:pt x="2546262" y="3645670"/>
                    <a:pt x="2469620" y="3678467"/>
                    <a:pt x="2446194" y="3733212"/>
                  </a:cubicBezTo>
                  <a:cubicBezTo>
                    <a:pt x="2444633" y="3737906"/>
                    <a:pt x="2441509" y="3744161"/>
                    <a:pt x="2438384" y="3750418"/>
                  </a:cubicBezTo>
                  <a:cubicBezTo>
                    <a:pt x="2433699" y="3761366"/>
                    <a:pt x="2427449" y="3773879"/>
                    <a:pt x="2419633" y="3781696"/>
                  </a:cubicBezTo>
                  <a:cubicBezTo>
                    <a:pt x="2413384" y="3794208"/>
                    <a:pt x="2405567" y="3802025"/>
                    <a:pt x="2396186" y="3811406"/>
                  </a:cubicBezTo>
                  <a:cubicBezTo>
                    <a:pt x="2378989" y="3828603"/>
                    <a:pt x="2360226" y="3844236"/>
                    <a:pt x="2341462" y="3859866"/>
                  </a:cubicBezTo>
                  <a:cubicBezTo>
                    <a:pt x="2308635" y="3898957"/>
                    <a:pt x="2366564" y="3944380"/>
                    <a:pt x="2333741" y="3986599"/>
                  </a:cubicBezTo>
                  <a:cubicBezTo>
                    <a:pt x="2319675" y="4006929"/>
                    <a:pt x="2299348" y="4024125"/>
                    <a:pt x="2272753" y="4028797"/>
                  </a:cubicBezTo>
                  <a:cubicBezTo>
                    <a:pt x="2216415" y="4016234"/>
                    <a:pt x="2134986" y="3934805"/>
                    <a:pt x="2141361" y="4078761"/>
                  </a:cubicBezTo>
                  <a:cubicBezTo>
                    <a:pt x="2136680" y="4095968"/>
                    <a:pt x="2142960" y="4124138"/>
                    <a:pt x="2152349" y="4124145"/>
                  </a:cubicBezTo>
                  <a:cubicBezTo>
                    <a:pt x="2203995" y="4138269"/>
                    <a:pt x="2219675" y="4178964"/>
                    <a:pt x="2229100" y="4225911"/>
                  </a:cubicBezTo>
                  <a:cubicBezTo>
                    <a:pt x="2172812" y="4275936"/>
                    <a:pt x="2304309" y="4354276"/>
                    <a:pt x="2201084" y="4407391"/>
                  </a:cubicBezTo>
                  <a:cubicBezTo>
                    <a:pt x="2174495" y="4421451"/>
                    <a:pt x="2224570" y="4427751"/>
                    <a:pt x="2240224" y="4437151"/>
                  </a:cubicBezTo>
                  <a:cubicBezTo>
                    <a:pt x="2268400" y="4452821"/>
                    <a:pt x="2296576" y="4465361"/>
                    <a:pt x="2298173" y="4504480"/>
                  </a:cubicBezTo>
                  <a:cubicBezTo>
                    <a:pt x="2299768" y="4543598"/>
                    <a:pt x="2299768" y="4543598"/>
                    <a:pt x="2352954" y="4527994"/>
                  </a:cubicBezTo>
                  <a:cubicBezTo>
                    <a:pt x="2357640" y="4517046"/>
                    <a:pt x="2362325" y="4506097"/>
                    <a:pt x="2370143" y="4498279"/>
                  </a:cubicBezTo>
                  <a:cubicBezTo>
                    <a:pt x="2396722" y="4474830"/>
                    <a:pt x="2457749" y="4479575"/>
                    <a:pt x="2435793" y="4416970"/>
                  </a:cubicBezTo>
                  <a:cubicBezTo>
                    <a:pt x="2437347" y="4402888"/>
                    <a:pt x="2443594" y="4390375"/>
                    <a:pt x="2454541" y="4382562"/>
                  </a:cubicBezTo>
                  <a:cubicBezTo>
                    <a:pt x="2490513" y="4362249"/>
                    <a:pt x="2526481" y="4338808"/>
                    <a:pt x="2562452" y="4318496"/>
                  </a:cubicBezTo>
                  <a:cubicBezTo>
                    <a:pt x="2596855" y="4293490"/>
                    <a:pt x="2637512" y="4262229"/>
                    <a:pt x="2675097" y="4302940"/>
                  </a:cubicBezTo>
                  <a:cubicBezTo>
                    <a:pt x="2709549" y="4340521"/>
                    <a:pt x="2693939" y="4384319"/>
                    <a:pt x="2676760" y="4423422"/>
                  </a:cubicBezTo>
                  <a:cubicBezTo>
                    <a:pt x="2665828" y="4450013"/>
                    <a:pt x="2648635" y="4473470"/>
                    <a:pt x="2631439" y="4493796"/>
                  </a:cubicBezTo>
                  <a:cubicBezTo>
                    <a:pt x="2589235" y="4545397"/>
                    <a:pt x="2570487" y="4579805"/>
                    <a:pt x="2655007" y="4614296"/>
                  </a:cubicBezTo>
                  <a:cubicBezTo>
                    <a:pt x="2709790" y="4637811"/>
                    <a:pt x="2719219" y="4687888"/>
                    <a:pt x="2655103" y="4733212"/>
                  </a:cubicBezTo>
                  <a:cubicBezTo>
                    <a:pt x="2600371" y="4772284"/>
                    <a:pt x="2565992" y="4825456"/>
                    <a:pt x="2683341" y="4823985"/>
                  </a:cubicBezTo>
                  <a:cubicBezTo>
                    <a:pt x="2714635" y="4824011"/>
                    <a:pt x="2755336" y="4849079"/>
                    <a:pt x="2739706" y="4867842"/>
                  </a:cubicBezTo>
                  <a:cubicBezTo>
                    <a:pt x="2683441" y="4949160"/>
                    <a:pt x="2760186" y="5041539"/>
                    <a:pt x="2714875" y="5121300"/>
                  </a:cubicBezTo>
                  <a:lnTo>
                    <a:pt x="2710291" y="5142467"/>
                  </a:lnTo>
                  <a:lnTo>
                    <a:pt x="2753116" y="5118001"/>
                  </a:lnTo>
                  <a:cubicBezTo>
                    <a:pt x="2794920" y="5102877"/>
                    <a:pt x="2817786" y="5130439"/>
                    <a:pt x="2870543" y="5223103"/>
                  </a:cubicBezTo>
                  <a:cubicBezTo>
                    <a:pt x="2903405" y="5196497"/>
                    <a:pt x="2919067" y="5155816"/>
                    <a:pt x="2945674" y="5122954"/>
                  </a:cubicBezTo>
                  <a:cubicBezTo>
                    <a:pt x="2959760" y="5105740"/>
                    <a:pt x="2976977" y="5085397"/>
                    <a:pt x="2948828" y="5063507"/>
                  </a:cubicBezTo>
                  <a:cubicBezTo>
                    <a:pt x="2914424" y="5038493"/>
                    <a:pt x="2831524" y="5015064"/>
                    <a:pt x="2875343" y="4974371"/>
                  </a:cubicBezTo>
                  <a:cubicBezTo>
                    <a:pt x="2888646" y="4961850"/>
                    <a:pt x="2901851" y="4947082"/>
                    <a:pt x="2915766" y="4932288"/>
                  </a:cubicBezTo>
                  <a:cubicBezTo>
                    <a:pt x="2957510" y="4887906"/>
                    <a:pt x="3005631" y="4843302"/>
                    <a:pt x="3081886" y="4858521"/>
                  </a:cubicBezTo>
                  <a:cubicBezTo>
                    <a:pt x="3125678" y="4883532"/>
                    <a:pt x="3158516" y="4913239"/>
                    <a:pt x="3139720" y="4969563"/>
                  </a:cubicBezTo>
                  <a:cubicBezTo>
                    <a:pt x="3120940" y="4982087"/>
                    <a:pt x="3089651" y="4991486"/>
                    <a:pt x="3128748" y="5018063"/>
                  </a:cubicBezTo>
                  <a:cubicBezTo>
                    <a:pt x="3158454" y="5054030"/>
                    <a:pt x="3145923" y="5091579"/>
                    <a:pt x="3138085" y="5130692"/>
                  </a:cubicBezTo>
                  <a:cubicBezTo>
                    <a:pt x="3136510" y="5154158"/>
                    <a:pt x="3149019" y="5169795"/>
                    <a:pt x="3164654" y="5185431"/>
                  </a:cubicBezTo>
                  <a:lnTo>
                    <a:pt x="3174416" y="5196496"/>
                  </a:lnTo>
                  <a:lnTo>
                    <a:pt x="3207139" y="5152534"/>
                  </a:lnTo>
                  <a:cubicBezTo>
                    <a:pt x="3224345" y="5160331"/>
                    <a:pt x="3239984" y="5169697"/>
                    <a:pt x="3257194" y="5174365"/>
                  </a:cubicBezTo>
                  <a:cubicBezTo>
                    <a:pt x="3343233" y="5207092"/>
                    <a:pt x="3354209" y="5196116"/>
                    <a:pt x="3349680" y="5097506"/>
                  </a:cubicBezTo>
                  <a:cubicBezTo>
                    <a:pt x="3348138" y="5083421"/>
                    <a:pt x="3348160" y="5070898"/>
                    <a:pt x="3354442" y="5058365"/>
                  </a:cubicBezTo>
                  <a:cubicBezTo>
                    <a:pt x="3395262" y="4986288"/>
                    <a:pt x="3371882" y="4928410"/>
                    <a:pt x="3307777" y="4883123"/>
                  </a:cubicBezTo>
                  <a:cubicBezTo>
                    <a:pt x="3345383" y="4861145"/>
                    <a:pt x="3390738" y="4884548"/>
                    <a:pt x="3409602" y="4837555"/>
                  </a:cubicBezTo>
                  <a:cubicBezTo>
                    <a:pt x="3425330" y="4793699"/>
                    <a:pt x="3481632" y="4824912"/>
                    <a:pt x="3503604" y="4790438"/>
                  </a:cubicBezTo>
                  <a:cubicBezTo>
                    <a:pt x="3534889" y="4802906"/>
                    <a:pt x="3525460" y="4824837"/>
                    <a:pt x="3514468" y="4845205"/>
                  </a:cubicBezTo>
                  <a:cubicBezTo>
                    <a:pt x="3509763" y="4849910"/>
                    <a:pt x="3503492" y="4856181"/>
                    <a:pt x="3495657" y="4860891"/>
                  </a:cubicBezTo>
                  <a:cubicBezTo>
                    <a:pt x="3492522" y="4864026"/>
                    <a:pt x="3490948" y="4868725"/>
                    <a:pt x="3489380" y="4870293"/>
                  </a:cubicBezTo>
                  <a:cubicBezTo>
                    <a:pt x="3486233" y="4879691"/>
                    <a:pt x="3487801" y="4878123"/>
                    <a:pt x="3495647" y="4867151"/>
                  </a:cubicBezTo>
                  <a:cubicBezTo>
                    <a:pt x="3505044" y="4864005"/>
                    <a:pt x="3515999" y="4865552"/>
                    <a:pt x="3523819" y="4870236"/>
                  </a:cubicBezTo>
                  <a:cubicBezTo>
                    <a:pt x="3533195" y="4879612"/>
                    <a:pt x="3541009" y="4887425"/>
                    <a:pt x="3547254" y="4896807"/>
                  </a:cubicBezTo>
                  <a:cubicBezTo>
                    <a:pt x="3558193" y="4907746"/>
                    <a:pt x="3573835" y="4913982"/>
                    <a:pt x="3592620" y="4913949"/>
                  </a:cubicBezTo>
                  <a:cubicBezTo>
                    <a:pt x="3605143" y="4913929"/>
                    <a:pt x="3616098" y="4915475"/>
                    <a:pt x="3628620" y="4915454"/>
                  </a:cubicBezTo>
                  <a:cubicBezTo>
                    <a:pt x="3738105" y="4968491"/>
                    <a:pt x="3730124" y="5060861"/>
                    <a:pt x="3714306" y="5157940"/>
                  </a:cubicBezTo>
                  <a:lnTo>
                    <a:pt x="3701623" y="5165720"/>
                  </a:lnTo>
                  <a:lnTo>
                    <a:pt x="3699695" y="5173429"/>
                  </a:lnTo>
                  <a:cubicBezTo>
                    <a:pt x="3699694" y="5182834"/>
                    <a:pt x="3699693" y="5192242"/>
                    <a:pt x="3705963" y="5198513"/>
                  </a:cubicBezTo>
                  <a:cubicBezTo>
                    <a:pt x="3709098" y="5201647"/>
                    <a:pt x="3724776" y="5198510"/>
                    <a:pt x="3727912" y="5195374"/>
                  </a:cubicBezTo>
                  <a:cubicBezTo>
                    <a:pt x="3735758" y="5140499"/>
                    <a:pt x="3793768" y="5138924"/>
                    <a:pt x="3825128" y="5107565"/>
                  </a:cubicBezTo>
                  <a:cubicBezTo>
                    <a:pt x="3870593" y="5112262"/>
                    <a:pt x="3851785" y="5071502"/>
                    <a:pt x="3862761" y="5054254"/>
                  </a:cubicBezTo>
                  <a:cubicBezTo>
                    <a:pt x="3872169" y="5044846"/>
                    <a:pt x="3883144" y="5040142"/>
                    <a:pt x="3894120" y="5038573"/>
                  </a:cubicBezTo>
                  <a:cubicBezTo>
                    <a:pt x="3961535" y="5040133"/>
                    <a:pt x="3981909" y="5095002"/>
                    <a:pt x="4010123" y="5142034"/>
                  </a:cubicBezTo>
                  <a:cubicBezTo>
                    <a:pt x="4024228" y="5181226"/>
                    <a:pt x="3991304" y="5192205"/>
                    <a:pt x="3966217" y="5207885"/>
                  </a:cubicBezTo>
                  <a:cubicBezTo>
                    <a:pt x="3948969" y="5221998"/>
                    <a:pt x="3933288" y="5247086"/>
                    <a:pt x="3912907" y="5248656"/>
                  </a:cubicBezTo>
                  <a:cubicBezTo>
                    <a:pt x="3793752" y="5258078"/>
                    <a:pt x="3765520" y="5352149"/>
                    <a:pt x="3738856" y="5438381"/>
                  </a:cubicBezTo>
                  <a:cubicBezTo>
                    <a:pt x="3726308" y="5482282"/>
                    <a:pt x="3702790" y="5496394"/>
                    <a:pt x="3665161" y="5508941"/>
                  </a:cubicBezTo>
                  <a:cubicBezTo>
                    <a:pt x="3649483" y="5512080"/>
                    <a:pt x="3629101" y="5510514"/>
                    <a:pt x="3611856" y="5515220"/>
                  </a:cubicBezTo>
                  <a:cubicBezTo>
                    <a:pt x="3578930" y="5519927"/>
                    <a:pt x="3550711" y="5513660"/>
                    <a:pt x="3525628" y="5491714"/>
                  </a:cubicBezTo>
                  <a:lnTo>
                    <a:pt x="3521485" y="5489280"/>
                  </a:lnTo>
                  <a:lnTo>
                    <a:pt x="3420026" y="5596849"/>
                  </a:lnTo>
                  <a:cubicBezTo>
                    <a:pt x="3379384" y="5649907"/>
                    <a:pt x="3379384" y="5649907"/>
                    <a:pt x="3312544" y="5617422"/>
                  </a:cubicBezTo>
                  <a:cubicBezTo>
                    <a:pt x="3307879" y="5615879"/>
                    <a:pt x="3303214" y="5614338"/>
                    <a:pt x="3298548" y="5612796"/>
                  </a:cubicBezTo>
                  <a:cubicBezTo>
                    <a:pt x="3265898" y="5598886"/>
                    <a:pt x="3253415" y="5608266"/>
                    <a:pt x="3253280" y="5651856"/>
                  </a:cubicBezTo>
                  <a:cubicBezTo>
                    <a:pt x="3253221" y="5670537"/>
                    <a:pt x="3259400" y="5686085"/>
                    <a:pt x="3262456" y="5704757"/>
                  </a:cubicBezTo>
                  <a:lnTo>
                    <a:pt x="3251524" y="5715688"/>
                  </a:lnTo>
                  <a:lnTo>
                    <a:pt x="3248048" y="5719164"/>
                  </a:lnTo>
                  <a:lnTo>
                    <a:pt x="3248445" y="5720688"/>
                  </a:lnTo>
                  <a:lnTo>
                    <a:pt x="3242711" y="5734025"/>
                  </a:lnTo>
                  <a:lnTo>
                    <a:pt x="3265005" y="5708749"/>
                  </a:lnTo>
                  <a:cubicBezTo>
                    <a:pt x="3343123" y="5746352"/>
                    <a:pt x="3383859" y="5830720"/>
                    <a:pt x="3460420" y="5869881"/>
                  </a:cubicBezTo>
                  <a:cubicBezTo>
                    <a:pt x="3468228" y="5871456"/>
                    <a:pt x="3457336" y="5891732"/>
                    <a:pt x="3443294" y="5896390"/>
                  </a:cubicBezTo>
                  <a:cubicBezTo>
                    <a:pt x="3391913" y="5972791"/>
                    <a:pt x="3323342" y="6038235"/>
                    <a:pt x="3321953" y="6136579"/>
                  </a:cubicBezTo>
                  <a:cubicBezTo>
                    <a:pt x="3270534" y="6191126"/>
                    <a:pt x="3217534" y="6234742"/>
                    <a:pt x="3131685" y="6239275"/>
                  </a:cubicBezTo>
                  <a:cubicBezTo>
                    <a:pt x="3070806" y="6240728"/>
                    <a:pt x="3000606" y="6267143"/>
                    <a:pt x="2988259" y="6348297"/>
                  </a:cubicBezTo>
                  <a:cubicBezTo>
                    <a:pt x="2985165" y="6363903"/>
                    <a:pt x="2982075" y="6382629"/>
                    <a:pt x="2996133" y="6387336"/>
                  </a:cubicBezTo>
                  <a:cubicBezTo>
                    <a:pt x="3044534" y="6392105"/>
                    <a:pt x="3096095" y="6418734"/>
                    <a:pt x="3145995" y="6387600"/>
                  </a:cubicBezTo>
                  <a:cubicBezTo>
                    <a:pt x="3152233" y="6384489"/>
                    <a:pt x="3158461" y="6375134"/>
                    <a:pt x="3163131" y="6367336"/>
                  </a:cubicBezTo>
                  <a:cubicBezTo>
                    <a:pt x="3170917" y="6356422"/>
                    <a:pt x="3175576" y="6342382"/>
                    <a:pt x="3192750" y="6343972"/>
                  </a:cubicBezTo>
                  <a:cubicBezTo>
                    <a:pt x="3203679" y="6345553"/>
                    <a:pt x="3203735" y="6376773"/>
                    <a:pt x="3194402" y="6395491"/>
                  </a:cubicBezTo>
                  <a:cubicBezTo>
                    <a:pt x="3181968" y="6426689"/>
                    <a:pt x="3153886" y="6436007"/>
                    <a:pt x="3127350" y="6437522"/>
                  </a:cubicBezTo>
                  <a:cubicBezTo>
                    <a:pt x="3068052" y="6449906"/>
                    <a:pt x="3021263" y="6474801"/>
                    <a:pt x="2993258" y="6527827"/>
                  </a:cubicBezTo>
                  <a:cubicBezTo>
                    <a:pt x="2979249" y="6551217"/>
                    <a:pt x="2962102" y="6565237"/>
                    <a:pt x="2938656" y="6548024"/>
                  </a:cubicBezTo>
                  <a:cubicBezTo>
                    <a:pt x="2902701" y="6518301"/>
                    <a:pt x="2879374" y="6569776"/>
                    <a:pt x="2846563" y="6552546"/>
                  </a:cubicBezTo>
                  <a:cubicBezTo>
                    <a:pt x="2813750" y="6535317"/>
                    <a:pt x="2796630" y="6564947"/>
                    <a:pt x="2777936" y="6586769"/>
                  </a:cubicBezTo>
                  <a:cubicBezTo>
                    <a:pt x="2777942" y="6589891"/>
                    <a:pt x="2768586" y="6596119"/>
                    <a:pt x="2767022" y="6594555"/>
                  </a:cubicBezTo>
                  <a:cubicBezTo>
                    <a:pt x="2704508" y="6553857"/>
                    <a:pt x="2673418" y="6628733"/>
                    <a:pt x="2621917" y="6636448"/>
                  </a:cubicBezTo>
                  <a:lnTo>
                    <a:pt x="2622912" y="6625331"/>
                  </a:lnTo>
                  <a:lnTo>
                    <a:pt x="2616434" y="6633574"/>
                  </a:lnTo>
                  <a:cubicBezTo>
                    <a:pt x="2602376" y="6647632"/>
                    <a:pt x="2589879" y="6660129"/>
                    <a:pt x="2575821" y="6674187"/>
                  </a:cubicBezTo>
                  <a:cubicBezTo>
                    <a:pt x="2561846" y="6653966"/>
                    <a:pt x="2535382" y="6643123"/>
                    <a:pt x="2543239" y="6616614"/>
                  </a:cubicBezTo>
                  <a:cubicBezTo>
                    <a:pt x="2549511" y="6601016"/>
                    <a:pt x="2572896" y="6596283"/>
                    <a:pt x="2582285" y="6580679"/>
                  </a:cubicBezTo>
                  <a:cubicBezTo>
                    <a:pt x="2590095" y="6572868"/>
                    <a:pt x="2593258" y="6554162"/>
                    <a:pt x="2590164" y="6544819"/>
                  </a:cubicBezTo>
                  <a:cubicBezTo>
                    <a:pt x="2580861" y="6526144"/>
                    <a:pt x="2559053" y="6523081"/>
                    <a:pt x="2538777" y="6530924"/>
                  </a:cubicBezTo>
                  <a:cubicBezTo>
                    <a:pt x="2529420" y="6534062"/>
                    <a:pt x="2516923" y="6546560"/>
                    <a:pt x="2510667" y="6555923"/>
                  </a:cubicBezTo>
                  <a:cubicBezTo>
                    <a:pt x="2499725" y="6569976"/>
                    <a:pt x="2495001" y="6590244"/>
                    <a:pt x="2473178" y="6593413"/>
                  </a:cubicBezTo>
                  <a:cubicBezTo>
                    <a:pt x="2452909" y="6598139"/>
                    <a:pt x="2420220" y="6584196"/>
                    <a:pt x="2423245" y="6621586"/>
                  </a:cubicBezTo>
                  <a:cubicBezTo>
                    <a:pt x="2424776" y="6632489"/>
                    <a:pt x="2449685" y="6641776"/>
                    <a:pt x="2462120" y="6654211"/>
                  </a:cubicBezTo>
                  <a:cubicBezTo>
                    <a:pt x="2482335" y="6671303"/>
                    <a:pt x="2476046" y="6693133"/>
                    <a:pt x="2454224" y="6696303"/>
                  </a:cubicBezTo>
                  <a:cubicBezTo>
                    <a:pt x="2416812" y="6702629"/>
                    <a:pt x="2382499" y="6715179"/>
                    <a:pt x="2362161" y="6747952"/>
                  </a:cubicBezTo>
                  <a:cubicBezTo>
                    <a:pt x="2330874" y="6797893"/>
                    <a:pt x="2260711" y="6815207"/>
                    <a:pt x="2252754" y="6882229"/>
                  </a:cubicBezTo>
                  <a:cubicBezTo>
                    <a:pt x="2248067" y="6886916"/>
                    <a:pt x="2243381" y="6891602"/>
                    <a:pt x="2235586" y="6893181"/>
                  </a:cubicBezTo>
                  <a:cubicBezTo>
                    <a:pt x="2220042" y="6877637"/>
                    <a:pt x="2198242" y="6871458"/>
                    <a:pt x="2176420" y="6874628"/>
                  </a:cubicBezTo>
                  <a:cubicBezTo>
                    <a:pt x="2163985" y="6862193"/>
                    <a:pt x="2149988" y="6851320"/>
                    <a:pt x="2134437" y="6838893"/>
                  </a:cubicBezTo>
                  <a:cubicBezTo>
                    <a:pt x="2092483" y="6790692"/>
                    <a:pt x="2145580" y="6743813"/>
                    <a:pt x="2142579" y="6697074"/>
                  </a:cubicBezTo>
                  <a:cubicBezTo>
                    <a:pt x="2142587" y="6693959"/>
                    <a:pt x="2161300" y="6687679"/>
                    <a:pt x="2167526" y="6690779"/>
                  </a:cubicBezTo>
                  <a:cubicBezTo>
                    <a:pt x="2192433" y="6700068"/>
                    <a:pt x="2217335" y="6712473"/>
                    <a:pt x="2243806" y="6720198"/>
                  </a:cubicBezTo>
                  <a:cubicBezTo>
                    <a:pt x="2256264" y="6723282"/>
                    <a:pt x="2276532" y="6718558"/>
                    <a:pt x="2273463" y="6699868"/>
                  </a:cubicBezTo>
                  <a:cubicBezTo>
                    <a:pt x="2268867" y="6667156"/>
                    <a:pt x="2290745" y="6642170"/>
                    <a:pt x="2301726" y="6612538"/>
                  </a:cubicBezTo>
                  <a:cubicBezTo>
                    <a:pt x="2315832" y="6579780"/>
                    <a:pt x="2272231" y="6567422"/>
                    <a:pt x="2280097" y="6537797"/>
                  </a:cubicBezTo>
                  <a:lnTo>
                    <a:pt x="2296159" y="6515925"/>
                  </a:lnTo>
                  <a:lnTo>
                    <a:pt x="2308202" y="6515450"/>
                  </a:lnTo>
                  <a:lnTo>
                    <a:pt x="2306935" y="6514648"/>
                  </a:lnTo>
                  <a:cubicBezTo>
                    <a:pt x="2303826" y="6511539"/>
                    <a:pt x="2302290" y="6506857"/>
                    <a:pt x="2300754" y="6502177"/>
                  </a:cubicBezTo>
                  <a:cubicBezTo>
                    <a:pt x="2287043" y="6441278"/>
                    <a:pt x="2287043" y="6441278"/>
                    <a:pt x="2334062" y="6422236"/>
                  </a:cubicBezTo>
                  <a:cubicBezTo>
                    <a:pt x="2343463" y="6419054"/>
                    <a:pt x="2352844" y="6418999"/>
                    <a:pt x="2360689" y="6414261"/>
                  </a:cubicBezTo>
                  <a:cubicBezTo>
                    <a:pt x="2394818" y="6394123"/>
                    <a:pt x="2415797" y="6366148"/>
                    <a:pt x="2415708" y="6331702"/>
                  </a:cubicBezTo>
                  <a:lnTo>
                    <a:pt x="2409843" y="6302753"/>
                  </a:lnTo>
                  <a:lnTo>
                    <a:pt x="2349145" y="6313283"/>
                  </a:lnTo>
                  <a:cubicBezTo>
                    <a:pt x="2328806" y="6316029"/>
                    <a:pt x="2308471" y="6315257"/>
                    <a:pt x="2288140" y="6302751"/>
                  </a:cubicBezTo>
                  <a:cubicBezTo>
                    <a:pt x="2270937" y="6291807"/>
                    <a:pt x="2272512" y="6268342"/>
                    <a:pt x="2255308" y="6257399"/>
                  </a:cubicBezTo>
                  <a:cubicBezTo>
                    <a:pt x="2264687" y="6273038"/>
                    <a:pt x="2278757" y="6293368"/>
                    <a:pt x="2277186" y="6307448"/>
                  </a:cubicBezTo>
                  <a:cubicBezTo>
                    <a:pt x="2261904" y="6376678"/>
                    <a:pt x="2227302" y="6357920"/>
                    <a:pt x="2194457" y="6342241"/>
                  </a:cubicBezTo>
                  <a:lnTo>
                    <a:pt x="2172275" y="6334294"/>
                  </a:lnTo>
                  <a:lnTo>
                    <a:pt x="2172967" y="6335302"/>
                  </a:lnTo>
                  <a:cubicBezTo>
                    <a:pt x="2180924" y="6377734"/>
                    <a:pt x="2195166" y="6420180"/>
                    <a:pt x="2207833" y="6461051"/>
                  </a:cubicBezTo>
                  <a:cubicBezTo>
                    <a:pt x="2237898" y="6550661"/>
                    <a:pt x="2264823" y="6640261"/>
                    <a:pt x="2112428" y="6628891"/>
                  </a:cubicBezTo>
                  <a:cubicBezTo>
                    <a:pt x="2070013" y="6627216"/>
                    <a:pt x="2065390" y="6663332"/>
                    <a:pt x="2065475" y="6697891"/>
                  </a:cubicBezTo>
                  <a:cubicBezTo>
                    <a:pt x="2067158" y="6743447"/>
                    <a:pt x="2040482" y="6754376"/>
                    <a:pt x="2002767" y="6748002"/>
                  </a:cubicBezTo>
                  <a:cubicBezTo>
                    <a:pt x="1971319" y="6735357"/>
                    <a:pt x="1955526" y="6700761"/>
                    <a:pt x="1920954" y="6694393"/>
                  </a:cubicBezTo>
                  <a:cubicBezTo>
                    <a:pt x="1903601" y="6664505"/>
                    <a:pt x="1879981" y="6640885"/>
                    <a:pt x="1850093" y="6623533"/>
                  </a:cubicBezTo>
                  <a:cubicBezTo>
                    <a:pt x="1846913" y="6607817"/>
                    <a:pt x="1835890" y="6596794"/>
                    <a:pt x="1818601" y="6592040"/>
                  </a:cubicBezTo>
                  <a:lnTo>
                    <a:pt x="1817010" y="6584182"/>
                  </a:lnTo>
                  <a:lnTo>
                    <a:pt x="1810727" y="6584166"/>
                  </a:lnTo>
                  <a:lnTo>
                    <a:pt x="1801005" y="6533411"/>
                  </a:lnTo>
                  <a:lnTo>
                    <a:pt x="1799114" y="6535031"/>
                  </a:lnTo>
                  <a:cubicBezTo>
                    <a:pt x="1738052" y="6486477"/>
                    <a:pt x="1700440" y="6411341"/>
                    <a:pt x="1619054" y="6383112"/>
                  </a:cubicBezTo>
                  <a:cubicBezTo>
                    <a:pt x="1600266" y="6367450"/>
                    <a:pt x="1579910" y="6350223"/>
                    <a:pt x="1561119" y="6331432"/>
                  </a:cubicBezTo>
                  <a:cubicBezTo>
                    <a:pt x="1490651" y="6260964"/>
                    <a:pt x="1420186" y="6193625"/>
                    <a:pt x="1349719" y="6123158"/>
                  </a:cubicBezTo>
                  <a:cubicBezTo>
                    <a:pt x="1246365" y="6019805"/>
                    <a:pt x="1144577" y="5914890"/>
                    <a:pt x="1042789" y="5809973"/>
                  </a:cubicBezTo>
                  <a:cubicBezTo>
                    <a:pt x="1044347" y="5802152"/>
                    <a:pt x="1049034" y="5794332"/>
                    <a:pt x="1052159" y="5788076"/>
                  </a:cubicBezTo>
                  <a:cubicBezTo>
                    <a:pt x="1059983" y="5789647"/>
                    <a:pt x="1070938" y="5791221"/>
                    <a:pt x="1078762" y="5792790"/>
                  </a:cubicBezTo>
                  <a:cubicBezTo>
                    <a:pt x="1097541" y="5795935"/>
                    <a:pt x="1216436" y="5770998"/>
                    <a:pt x="1230518" y="5769443"/>
                  </a:cubicBezTo>
                  <a:cubicBezTo>
                    <a:pt x="1258680" y="5766337"/>
                    <a:pt x="1257106" y="5755382"/>
                    <a:pt x="1246136" y="5735034"/>
                  </a:cubicBezTo>
                  <a:cubicBezTo>
                    <a:pt x="1214790" y="5669291"/>
                    <a:pt x="1214787" y="5666162"/>
                    <a:pt x="1269529" y="5639606"/>
                  </a:cubicBezTo>
                  <a:cubicBezTo>
                    <a:pt x="1302377" y="5625551"/>
                    <a:pt x="1333658" y="5609930"/>
                    <a:pt x="1371204" y="5603701"/>
                  </a:cubicBezTo>
                  <a:cubicBezTo>
                    <a:pt x="1400933" y="5602160"/>
                    <a:pt x="1388370" y="5545821"/>
                    <a:pt x="1425910" y="5530205"/>
                  </a:cubicBezTo>
                  <a:cubicBezTo>
                    <a:pt x="1446247" y="5525527"/>
                    <a:pt x="1465005" y="5503636"/>
                    <a:pt x="1480639" y="5488002"/>
                  </a:cubicBezTo>
                  <a:cubicBezTo>
                    <a:pt x="1488855" y="5489183"/>
                    <a:pt x="1495112" y="5488014"/>
                    <a:pt x="1500122" y="5485353"/>
                  </a:cubicBezTo>
                  <a:lnTo>
                    <a:pt x="1501067" y="5484438"/>
                  </a:lnTo>
                  <a:lnTo>
                    <a:pt x="1518576" y="5481384"/>
                  </a:lnTo>
                  <a:cubicBezTo>
                    <a:pt x="1526395" y="5473566"/>
                    <a:pt x="1529904" y="5460660"/>
                    <a:pt x="1530673" y="5444231"/>
                  </a:cubicBezTo>
                  <a:cubicBezTo>
                    <a:pt x="1522856" y="5452048"/>
                    <a:pt x="1518562" y="5464172"/>
                    <a:pt x="1512116" y="5473751"/>
                  </a:cubicBezTo>
                  <a:lnTo>
                    <a:pt x="1501067" y="5484438"/>
                  </a:lnTo>
                  <a:lnTo>
                    <a:pt x="1480639" y="5488002"/>
                  </a:lnTo>
                  <a:cubicBezTo>
                    <a:pt x="1457147" y="5461385"/>
                    <a:pt x="1418014" y="5441012"/>
                    <a:pt x="1421110" y="5400333"/>
                  </a:cubicBezTo>
                  <a:cubicBezTo>
                    <a:pt x="1428882" y="5336188"/>
                    <a:pt x="1385061" y="5323634"/>
                    <a:pt x="1341237" y="5307952"/>
                  </a:cubicBezTo>
                  <a:cubicBezTo>
                    <a:pt x="1336539" y="5303254"/>
                    <a:pt x="1331842" y="5298557"/>
                    <a:pt x="1328707" y="5292295"/>
                  </a:cubicBezTo>
                  <a:cubicBezTo>
                    <a:pt x="1317734" y="5268816"/>
                    <a:pt x="1314584" y="5240650"/>
                    <a:pt x="1319256" y="5214054"/>
                  </a:cubicBezTo>
                  <a:cubicBezTo>
                    <a:pt x="1381792" y="5151518"/>
                    <a:pt x="1472520" y="5123426"/>
                    <a:pt x="1536612" y="5049938"/>
                  </a:cubicBezTo>
                  <a:cubicBezTo>
                    <a:pt x="1561622" y="5018665"/>
                    <a:pt x="1588196" y="4985827"/>
                    <a:pt x="1603813" y="4948288"/>
                  </a:cubicBezTo>
                  <a:cubicBezTo>
                    <a:pt x="1619431" y="4913879"/>
                    <a:pt x="1624094" y="4874764"/>
                    <a:pt x="1619368" y="4835644"/>
                  </a:cubicBezTo>
                  <a:cubicBezTo>
                    <a:pt x="1617799" y="4830949"/>
                    <a:pt x="1614666" y="4824686"/>
                    <a:pt x="1614663" y="4821558"/>
                  </a:cubicBezTo>
                  <a:cubicBezTo>
                    <a:pt x="1614657" y="4815299"/>
                    <a:pt x="1622477" y="4810612"/>
                    <a:pt x="1625605" y="4807484"/>
                  </a:cubicBezTo>
                  <a:cubicBezTo>
                    <a:pt x="1628731" y="4804358"/>
                    <a:pt x="1630294" y="4802795"/>
                    <a:pt x="1633421" y="4799667"/>
                  </a:cubicBezTo>
                  <a:cubicBezTo>
                    <a:pt x="1636551" y="4799670"/>
                    <a:pt x="1641244" y="4798108"/>
                    <a:pt x="1644373" y="4798112"/>
                  </a:cubicBezTo>
                  <a:cubicBezTo>
                    <a:pt x="1655322" y="4793426"/>
                    <a:pt x="1664711" y="4793434"/>
                    <a:pt x="1675663" y="4795008"/>
                  </a:cubicBezTo>
                  <a:cubicBezTo>
                    <a:pt x="1681923" y="4795012"/>
                    <a:pt x="1689749" y="4799712"/>
                    <a:pt x="1696010" y="4802847"/>
                  </a:cubicBezTo>
                  <a:cubicBezTo>
                    <a:pt x="1700706" y="4804415"/>
                    <a:pt x="1705405" y="4809113"/>
                    <a:pt x="1711666" y="4812248"/>
                  </a:cubicBezTo>
                  <a:cubicBezTo>
                    <a:pt x="1719496" y="4820078"/>
                    <a:pt x="1727328" y="4831036"/>
                    <a:pt x="1732030" y="4841993"/>
                  </a:cubicBezTo>
                  <a:cubicBezTo>
                    <a:pt x="1733599" y="4846688"/>
                    <a:pt x="1733603" y="4852947"/>
                    <a:pt x="1736736" y="4856080"/>
                  </a:cubicBezTo>
                  <a:cubicBezTo>
                    <a:pt x="1742997" y="4859213"/>
                    <a:pt x="1746130" y="4862346"/>
                    <a:pt x="1750827" y="4867043"/>
                  </a:cubicBezTo>
                  <a:cubicBezTo>
                    <a:pt x="1763357" y="4882701"/>
                    <a:pt x="1779019" y="4901489"/>
                    <a:pt x="1786858" y="4921836"/>
                  </a:cubicBezTo>
                  <a:cubicBezTo>
                    <a:pt x="1796264" y="4943750"/>
                    <a:pt x="1802544" y="4968790"/>
                    <a:pt x="1799431" y="4990692"/>
                  </a:cubicBezTo>
                  <a:cubicBezTo>
                    <a:pt x="1794776" y="5039193"/>
                    <a:pt x="1790117" y="5081435"/>
                    <a:pt x="1821449" y="5128402"/>
                  </a:cubicBezTo>
                  <a:cubicBezTo>
                    <a:pt x="1819881" y="5123707"/>
                    <a:pt x="1818312" y="5119012"/>
                    <a:pt x="1818309" y="5115882"/>
                  </a:cubicBezTo>
                  <a:cubicBezTo>
                    <a:pt x="1816740" y="5111188"/>
                    <a:pt x="1815173" y="5106491"/>
                    <a:pt x="1813603" y="5101796"/>
                  </a:cubicBezTo>
                  <a:cubicBezTo>
                    <a:pt x="1812033" y="5093972"/>
                    <a:pt x="1808895" y="5084580"/>
                    <a:pt x="1808889" y="5075193"/>
                  </a:cubicBezTo>
                  <a:cubicBezTo>
                    <a:pt x="1804182" y="5061107"/>
                    <a:pt x="1802604" y="5043895"/>
                    <a:pt x="1805721" y="5028249"/>
                  </a:cubicBezTo>
                  <a:cubicBezTo>
                    <a:pt x="1807274" y="5014169"/>
                    <a:pt x="1813522" y="5001657"/>
                    <a:pt x="1822904" y="4992276"/>
                  </a:cubicBezTo>
                  <a:cubicBezTo>
                    <a:pt x="1829157" y="4986022"/>
                    <a:pt x="1835412" y="4982898"/>
                    <a:pt x="1841669" y="4979774"/>
                  </a:cubicBezTo>
                  <a:cubicBezTo>
                    <a:pt x="1847926" y="4976649"/>
                    <a:pt x="1852618" y="4975088"/>
                    <a:pt x="1855745" y="4971961"/>
                  </a:cubicBezTo>
                  <a:lnTo>
                    <a:pt x="1858753" y="4970761"/>
                  </a:lnTo>
                  <a:lnTo>
                    <a:pt x="1862004" y="4971576"/>
                  </a:lnTo>
                  <a:cubicBezTo>
                    <a:pt x="1869045" y="4971191"/>
                    <a:pt x="1876867" y="4969632"/>
                    <a:pt x="1883907" y="4968855"/>
                  </a:cubicBezTo>
                  <a:lnTo>
                    <a:pt x="1884367" y="4968303"/>
                  </a:lnTo>
                  <a:lnTo>
                    <a:pt x="1888602" y="4970424"/>
                  </a:lnTo>
                  <a:cubicBezTo>
                    <a:pt x="1891737" y="4976685"/>
                    <a:pt x="1893305" y="4981380"/>
                    <a:pt x="1898004" y="4986078"/>
                  </a:cubicBezTo>
                  <a:cubicBezTo>
                    <a:pt x="1901132" y="4986080"/>
                    <a:pt x="1905830" y="4990778"/>
                    <a:pt x="1908962" y="4993910"/>
                  </a:cubicBezTo>
                  <a:cubicBezTo>
                    <a:pt x="1913662" y="5001737"/>
                    <a:pt x="1919927" y="5008001"/>
                    <a:pt x="1924626" y="5015829"/>
                  </a:cubicBezTo>
                  <a:cubicBezTo>
                    <a:pt x="1935593" y="5033048"/>
                    <a:pt x="1944996" y="5051833"/>
                    <a:pt x="1954397" y="5067486"/>
                  </a:cubicBezTo>
                  <a:cubicBezTo>
                    <a:pt x="1971629" y="5094100"/>
                    <a:pt x="1993553" y="5116023"/>
                    <a:pt x="2021727" y="5128564"/>
                  </a:cubicBezTo>
                  <a:cubicBezTo>
                    <a:pt x="1921497" y="5015827"/>
                    <a:pt x="1980858" y="4896958"/>
                    <a:pt x="1966689" y="4788984"/>
                  </a:cubicBezTo>
                  <a:cubicBezTo>
                    <a:pt x="1942078" y="4830037"/>
                    <a:pt x="1941242" y="4884311"/>
                    <a:pt x="1917295" y="4928664"/>
                  </a:cubicBezTo>
                  <a:lnTo>
                    <a:pt x="1884367" y="4968303"/>
                  </a:lnTo>
                  <a:lnTo>
                    <a:pt x="1876080" y="4964155"/>
                  </a:lnTo>
                  <a:cubicBezTo>
                    <a:pt x="1876080" y="4964155"/>
                    <a:pt x="1872950" y="4964153"/>
                    <a:pt x="1871387" y="4965716"/>
                  </a:cubicBezTo>
                  <a:lnTo>
                    <a:pt x="1858753" y="4970761"/>
                  </a:lnTo>
                  <a:lnTo>
                    <a:pt x="1844788" y="4967259"/>
                  </a:lnTo>
                  <a:cubicBezTo>
                    <a:pt x="1835393" y="4957864"/>
                    <a:pt x="1830687" y="4943777"/>
                    <a:pt x="1825984" y="4932821"/>
                  </a:cubicBezTo>
                  <a:cubicBezTo>
                    <a:pt x="1819711" y="4914040"/>
                    <a:pt x="1816566" y="4895262"/>
                    <a:pt x="1811856" y="4874915"/>
                  </a:cubicBezTo>
                  <a:cubicBezTo>
                    <a:pt x="1805561" y="4831101"/>
                    <a:pt x="1803961" y="4785722"/>
                    <a:pt x="1805485" y="4737219"/>
                  </a:cubicBezTo>
                  <a:cubicBezTo>
                    <a:pt x="1807047" y="4732526"/>
                    <a:pt x="1808607" y="4727833"/>
                    <a:pt x="1805472" y="4721572"/>
                  </a:cubicBezTo>
                  <a:cubicBezTo>
                    <a:pt x="1805468" y="4715313"/>
                    <a:pt x="1802331" y="4705923"/>
                    <a:pt x="1799197" y="4699661"/>
                  </a:cubicBezTo>
                  <a:cubicBezTo>
                    <a:pt x="1797628" y="4694966"/>
                    <a:pt x="1797623" y="4688708"/>
                    <a:pt x="1797621" y="4685577"/>
                  </a:cubicBezTo>
                  <a:cubicBezTo>
                    <a:pt x="1796050" y="4677754"/>
                    <a:pt x="1800741" y="4673063"/>
                    <a:pt x="1803864" y="4666808"/>
                  </a:cubicBezTo>
                  <a:cubicBezTo>
                    <a:pt x="1806991" y="4663680"/>
                    <a:pt x="1808551" y="4658987"/>
                    <a:pt x="1813242" y="4654297"/>
                  </a:cubicBezTo>
                  <a:cubicBezTo>
                    <a:pt x="1816368" y="4651170"/>
                    <a:pt x="1822625" y="4648046"/>
                    <a:pt x="1824186" y="4643352"/>
                  </a:cubicBezTo>
                  <a:cubicBezTo>
                    <a:pt x="1828875" y="4635533"/>
                    <a:pt x="1830432" y="4627712"/>
                    <a:pt x="1838251" y="4623024"/>
                  </a:cubicBezTo>
                  <a:cubicBezTo>
                    <a:pt x="1928958" y="4566769"/>
                    <a:pt x="1810048" y="4572931"/>
                    <a:pt x="1819413" y="4544774"/>
                  </a:cubicBezTo>
                  <a:cubicBezTo>
                    <a:pt x="1827220" y="4524440"/>
                    <a:pt x="1828767" y="4504100"/>
                    <a:pt x="1839706" y="4486898"/>
                  </a:cubicBezTo>
                  <a:cubicBezTo>
                    <a:pt x="1847523" y="4479081"/>
                    <a:pt x="1855341" y="4471263"/>
                    <a:pt x="1861595" y="4465009"/>
                  </a:cubicBezTo>
                  <a:cubicBezTo>
                    <a:pt x="1867850" y="4461886"/>
                    <a:pt x="1872541" y="4457196"/>
                    <a:pt x="1877232" y="4452505"/>
                  </a:cubicBezTo>
                  <a:cubicBezTo>
                    <a:pt x="1881921" y="4447816"/>
                    <a:pt x="1883482" y="4443122"/>
                    <a:pt x="1888171" y="4438432"/>
                  </a:cubicBezTo>
                  <a:cubicBezTo>
                    <a:pt x="1892860" y="4430613"/>
                    <a:pt x="1892856" y="4424354"/>
                    <a:pt x="1894413" y="4416530"/>
                  </a:cubicBezTo>
                  <a:cubicBezTo>
                    <a:pt x="1899101" y="4408713"/>
                    <a:pt x="1902223" y="4399327"/>
                    <a:pt x="1906914" y="4394637"/>
                  </a:cubicBezTo>
                  <a:cubicBezTo>
                    <a:pt x="1911604" y="4389946"/>
                    <a:pt x="1913167" y="4388383"/>
                    <a:pt x="1916294" y="4385257"/>
                  </a:cubicBezTo>
                  <a:cubicBezTo>
                    <a:pt x="1919423" y="4385257"/>
                    <a:pt x="1922553" y="4385261"/>
                    <a:pt x="1925681" y="4385263"/>
                  </a:cubicBezTo>
                  <a:cubicBezTo>
                    <a:pt x="1930377" y="4386833"/>
                    <a:pt x="1935073" y="4388400"/>
                    <a:pt x="1938202" y="4388402"/>
                  </a:cubicBezTo>
                  <a:cubicBezTo>
                    <a:pt x="1939768" y="4389969"/>
                    <a:pt x="1944463" y="4391537"/>
                    <a:pt x="1949158" y="4393106"/>
                  </a:cubicBezTo>
                  <a:cubicBezTo>
                    <a:pt x="1952288" y="4393108"/>
                    <a:pt x="1956983" y="4394676"/>
                    <a:pt x="1960106" y="4388421"/>
                  </a:cubicBezTo>
                  <a:cubicBezTo>
                    <a:pt x="1960105" y="4385291"/>
                    <a:pt x="1961665" y="4380598"/>
                    <a:pt x="1961663" y="4377470"/>
                  </a:cubicBezTo>
                  <a:cubicBezTo>
                    <a:pt x="1963219" y="4366518"/>
                    <a:pt x="1964778" y="4358696"/>
                    <a:pt x="1963204" y="4347740"/>
                  </a:cubicBezTo>
                  <a:cubicBezTo>
                    <a:pt x="1963185" y="4325836"/>
                    <a:pt x="1960040" y="4303928"/>
                    <a:pt x="1955329" y="4283583"/>
                  </a:cubicBezTo>
                  <a:cubicBezTo>
                    <a:pt x="1953762" y="4282016"/>
                    <a:pt x="1955325" y="4280453"/>
                    <a:pt x="1953760" y="4278888"/>
                  </a:cubicBezTo>
                  <a:cubicBezTo>
                    <a:pt x="1942769" y="4230374"/>
                    <a:pt x="1938027" y="4172476"/>
                    <a:pt x="1870738" y="4161470"/>
                  </a:cubicBezTo>
                  <a:cubicBezTo>
                    <a:pt x="1707988" y="4133173"/>
                    <a:pt x="1706422" y="4131608"/>
                    <a:pt x="1793932" y="3993987"/>
                  </a:cubicBezTo>
                  <a:cubicBezTo>
                    <a:pt x="1714150" y="4014263"/>
                    <a:pt x="1635924" y="4023589"/>
                    <a:pt x="1556131" y="4031347"/>
                  </a:cubicBezTo>
                  <a:cubicBezTo>
                    <a:pt x="1520145" y="4032883"/>
                    <a:pt x="1476340" y="4039106"/>
                    <a:pt x="1460654" y="3992152"/>
                  </a:cubicBezTo>
                  <a:cubicBezTo>
                    <a:pt x="1446540" y="3953024"/>
                    <a:pt x="1468418" y="3918619"/>
                    <a:pt x="1491865" y="3888909"/>
                  </a:cubicBezTo>
                  <a:cubicBezTo>
                    <a:pt x="1519999" y="3851379"/>
                    <a:pt x="1573189" y="3842035"/>
                    <a:pt x="1593494" y="3796676"/>
                  </a:cubicBezTo>
                  <a:cubicBezTo>
                    <a:pt x="1494922" y="3801290"/>
                    <a:pt x="1487202" y="3928022"/>
                    <a:pt x="1394898" y="3942030"/>
                  </a:cubicBezTo>
                  <a:cubicBezTo>
                    <a:pt x="1385512" y="3945152"/>
                    <a:pt x="1399595" y="3946727"/>
                    <a:pt x="1402728" y="3949860"/>
                  </a:cubicBezTo>
                  <a:cubicBezTo>
                    <a:pt x="1449708" y="3999969"/>
                    <a:pt x="1404361" y="4035919"/>
                    <a:pt x="1385618" y="4076585"/>
                  </a:cubicBezTo>
                  <a:lnTo>
                    <a:pt x="1370624" y="4093346"/>
                  </a:lnTo>
                  <a:lnTo>
                    <a:pt x="1387497" y="4094287"/>
                  </a:lnTo>
                  <a:cubicBezTo>
                    <a:pt x="1412072" y="4165505"/>
                    <a:pt x="1480073" y="4227285"/>
                    <a:pt x="1442612" y="4311098"/>
                  </a:cubicBezTo>
                  <a:cubicBezTo>
                    <a:pt x="1436372" y="4323515"/>
                    <a:pt x="1423944" y="4332853"/>
                    <a:pt x="1410011" y="4328248"/>
                  </a:cubicBezTo>
                  <a:cubicBezTo>
                    <a:pt x="1400720" y="4325177"/>
                    <a:pt x="1394541" y="4318998"/>
                    <a:pt x="1389916" y="4311262"/>
                  </a:cubicBezTo>
                  <a:cubicBezTo>
                    <a:pt x="1382190" y="4303536"/>
                    <a:pt x="1380675" y="4292692"/>
                    <a:pt x="1380694" y="4286493"/>
                  </a:cubicBezTo>
                  <a:cubicBezTo>
                    <a:pt x="1382337" y="4257040"/>
                    <a:pt x="1401052" y="4219784"/>
                    <a:pt x="1370132" y="4195084"/>
                  </a:cubicBezTo>
                  <a:cubicBezTo>
                    <a:pt x="1346947" y="4175008"/>
                    <a:pt x="1315977" y="4165806"/>
                    <a:pt x="1280307" y="4173667"/>
                  </a:cubicBezTo>
                  <a:lnTo>
                    <a:pt x="1280981" y="4144036"/>
                  </a:lnTo>
                  <a:lnTo>
                    <a:pt x="1277745" y="4162984"/>
                  </a:lnTo>
                  <a:cubicBezTo>
                    <a:pt x="1244587" y="4208500"/>
                    <a:pt x="1178870" y="4234047"/>
                    <a:pt x="1175126" y="4302684"/>
                  </a:cubicBezTo>
                  <a:cubicBezTo>
                    <a:pt x="1175067" y="4308920"/>
                    <a:pt x="1160993" y="4313727"/>
                    <a:pt x="1156329" y="4312210"/>
                  </a:cubicBezTo>
                  <a:cubicBezTo>
                    <a:pt x="1150120" y="4309149"/>
                    <a:pt x="1140850" y="4299879"/>
                    <a:pt x="1139362" y="4292096"/>
                  </a:cubicBezTo>
                  <a:cubicBezTo>
                    <a:pt x="1136556" y="4257822"/>
                    <a:pt x="1147713" y="4231213"/>
                    <a:pt x="1166682" y="4202976"/>
                  </a:cubicBezTo>
                  <a:cubicBezTo>
                    <a:pt x="1198265" y="4159032"/>
                    <a:pt x="1199866" y="4154340"/>
                    <a:pt x="1157923" y="4137573"/>
                  </a:cubicBezTo>
                  <a:cubicBezTo>
                    <a:pt x="1137723" y="4129961"/>
                    <a:pt x="1120672" y="4119203"/>
                    <a:pt x="1105001" y="4106678"/>
                  </a:cubicBezTo>
                  <a:lnTo>
                    <a:pt x="1072320" y="4076302"/>
                  </a:lnTo>
                  <a:lnTo>
                    <a:pt x="1061204" y="4094161"/>
                  </a:lnTo>
                  <a:cubicBezTo>
                    <a:pt x="1037683" y="4117682"/>
                    <a:pt x="1011115" y="4128744"/>
                    <a:pt x="978465" y="4111776"/>
                  </a:cubicBezTo>
                  <a:cubicBezTo>
                    <a:pt x="964441" y="4110294"/>
                    <a:pt x="950398" y="4111933"/>
                    <a:pt x="937925" y="4112003"/>
                  </a:cubicBezTo>
                  <a:cubicBezTo>
                    <a:pt x="926999" y="4113622"/>
                    <a:pt x="923899" y="4110522"/>
                    <a:pt x="917696" y="4104319"/>
                  </a:cubicBezTo>
                  <a:cubicBezTo>
                    <a:pt x="916180" y="4096531"/>
                    <a:pt x="916198" y="4093412"/>
                    <a:pt x="917766" y="4091844"/>
                  </a:cubicBezTo>
                  <a:cubicBezTo>
                    <a:pt x="938150" y="4071461"/>
                    <a:pt x="958534" y="4051076"/>
                    <a:pt x="977351" y="4032260"/>
                  </a:cubicBezTo>
                  <a:cubicBezTo>
                    <a:pt x="988327" y="4021284"/>
                    <a:pt x="985243" y="4015064"/>
                    <a:pt x="971217" y="4013583"/>
                  </a:cubicBezTo>
                  <a:cubicBezTo>
                    <a:pt x="964998" y="4010500"/>
                    <a:pt x="958762" y="4010534"/>
                    <a:pt x="957194" y="4012103"/>
                  </a:cubicBezTo>
                  <a:cubicBezTo>
                    <a:pt x="912052" y="3998321"/>
                    <a:pt x="955783" y="3985604"/>
                    <a:pt x="957419" y="3971561"/>
                  </a:cubicBezTo>
                  <a:cubicBezTo>
                    <a:pt x="974667" y="3954313"/>
                    <a:pt x="987247" y="3935532"/>
                    <a:pt x="979580" y="3912186"/>
                  </a:cubicBezTo>
                  <a:cubicBezTo>
                    <a:pt x="979633" y="3902830"/>
                    <a:pt x="978118" y="3895042"/>
                    <a:pt x="970330" y="3893526"/>
                  </a:cubicBezTo>
                  <a:cubicBezTo>
                    <a:pt x="965660" y="3891993"/>
                    <a:pt x="960991" y="3890461"/>
                    <a:pt x="959423" y="3892029"/>
                  </a:cubicBezTo>
                  <a:cubicBezTo>
                    <a:pt x="961061" y="3877985"/>
                    <a:pt x="958012" y="3865530"/>
                    <a:pt x="958082" y="3853054"/>
                  </a:cubicBezTo>
                  <a:cubicBezTo>
                    <a:pt x="976881" y="3837357"/>
                    <a:pt x="994112" y="3823227"/>
                    <a:pt x="1019008" y="3832444"/>
                  </a:cubicBezTo>
                  <a:cubicBezTo>
                    <a:pt x="1033051" y="3830805"/>
                    <a:pt x="1045507" y="3833856"/>
                    <a:pt x="1059550" y="3832217"/>
                  </a:cubicBezTo>
                  <a:cubicBezTo>
                    <a:pt x="1076624" y="3846155"/>
                    <a:pt x="1093697" y="3860094"/>
                    <a:pt x="1118698" y="3850598"/>
                  </a:cubicBezTo>
                  <a:cubicBezTo>
                    <a:pt x="1146748" y="3853560"/>
                    <a:pt x="1160703" y="3867515"/>
                    <a:pt x="1158996" y="3894032"/>
                  </a:cubicBezTo>
                  <a:cubicBezTo>
                    <a:pt x="1149553" y="3909678"/>
                    <a:pt x="1137062" y="3912865"/>
                    <a:pt x="1119935" y="3908283"/>
                  </a:cubicBezTo>
                  <a:cubicBezTo>
                    <a:pt x="1127705" y="3912917"/>
                    <a:pt x="1138612" y="3914415"/>
                    <a:pt x="1146434" y="3909694"/>
                  </a:cubicBezTo>
                  <a:lnTo>
                    <a:pt x="1153815" y="3913638"/>
                  </a:lnTo>
                  <a:lnTo>
                    <a:pt x="1186742" y="3877710"/>
                  </a:lnTo>
                  <a:lnTo>
                    <a:pt x="1195492" y="3877397"/>
                  </a:lnTo>
                  <a:lnTo>
                    <a:pt x="1188943" y="3846029"/>
                  </a:lnTo>
                  <a:cubicBezTo>
                    <a:pt x="1189104" y="3832130"/>
                    <a:pt x="1192441" y="3818284"/>
                    <a:pt x="1199361" y="3804898"/>
                  </a:cubicBezTo>
                  <a:cubicBezTo>
                    <a:pt x="1218569" y="3813170"/>
                    <a:pt x="1236676" y="3826589"/>
                    <a:pt x="1255910" y="3836452"/>
                  </a:cubicBezTo>
                  <a:lnTo>
                    <a:pt x="1315048" y="3845996"/>
                  </a:lnTo>
                  <a:lnTo>
                    <a:pt x="1318147" y="3843393"/>
                  </a:lnTo>
                  <a:cubicBezTo>
                    <a:pt x="1325955" y="3823059"/>
                    <a:pt x="1332199" y="3804288"/>
                    <a:pt x="1340005" y="3783953"/>
                  </a:cubicBezTo>
                  <a:lnTo>
                    <a:pt x="1342879" y="3779141"/>
                  </a:lnTo>
                  <a:lnTo>
                    <a:pt x="1338903" y="3755119"/>
                  </a:lnTo>
                  <a:cubicBezTo>
                    <a:pt x="1337610" y="3745394"/>
                    <a:pt x="1337263" y="3737381"/>
                    <a:pt x="1339562" y="3735082"/>
                  </a:cubicBezTo>
                  <a:cubicBezTo>
                    <a:pt x="1378568" y="3716593"/>
                    <a:pt x="1401360" y="3674994"/>
                    <a:pt x="1438001" y="3657158"/>
                  </a:cubicBezTo>
                  <a:lnTo>
                    <a:pt x="1475359" y="3649950"/>
                  </a:lnTo>
                  <a:lnTo>
                    <a:pt x="1479150" y="3644809"/>
                  </a:lnTo>
                  <a:lnTo>
                    <a:pt x="1519798" y="3604160"/>
                  </a:lnTo>
                  <a:cubicBezTo>
                    <a:pt x="1643404" y="3599566"/>
                    <a:pt x="1555694" y="3489968"/>
                    <a:pt x="1599467" y="3443062"/>
                  </a:cubicBezTo>
                  <a:cubicBezTo>
                    <a:pt x="1640139" y="3430577"/>
                    <a:pt x="1677680" y="3418091"/>
                    <a:pt x="1693288" y="3368034"/>
                  </a:cubicBezTo>
                  <a:cubicBezTo>
                    <a:pt x="1701092" y="3344571"/>
                    <a:pt x="1719849" y="3322680"/>
                    <a:pt x="1735476" y="3297657"/>
                  </a:cubicBezTo>
                  <a:cubicBezTo>
                    <a:pt x="1722942" y="3275742"/>
                    <a:pt x="1705741" y="3289809"/>
                    <a:pt x="1690100" y="3296056"/>
                  </a:cubicBezTo>
                  <a:cubicBezTo>
                    <a:pt x="1633791" y="3321046"/>
                    <a:pt x="1625969" y="3322604"/>
                    <a:pt x="1619672" y="3275659"/>
                  </a:cubicBezTo>
                  <a:cubicBezTo>
                    <a:pt x="1611808" y="3224017"/>
                    <a:pt x="1578946" y="3219296"/>
                    <a:pt x="1546075" y="3205188"/>
                  </a:cubicBezTo>
                  <a:cubicBezTo>
                    <a:pt x="1560211" y="3269351"/>
                    <a:pt x="1560211" y="3269351"/>
                    <a:pt x="1517974" y="3283399"/>
                  </a:cubicBezTo>
                  <a:cubicBezTo>
                    <a:pt x="1500715" y="3225492"/>
                    <a:pt x="1486622" y="3211399"/>
                    <a:pt x="1450638" y="3216064"/>
                  </a:cubicBezTo>
                  <a:cubicBezTo>
                    <a:pt x="1413092" y="3222293"/>
                    <a:pt x="1375545" y="3228520"/>
                    <a:pt x="1347403" y="3256662"/>
                  </a:cubicBezTo>
                  <a:cubicBezTo>
                    <a:pt x="1306755" y="3297311"/>
                    <a:pt x="1253548" y="3287879"/>
                    <a:pt x="1203491" y="3303486"/>
                  </a:cubicBezTo>
                  <a:cubicBezTo>
                    <a:pt x="1211278" y="3258116"/>
                    <a:pt x="1239438" y="3255009"/>
                    <a:pt x="1266037" y="3253467"/>
                  </a:cubicBezTo>
                  <a:cubicBezTo>
                    <a:pt x="1317668" y="3248815"/>
                    <a:pt x="1341120" y="3225363"/>
                    <a:pt x="1339510" y="3170597"/>
                  </a:cubicBezTo>
                  <a:cubicBezTo>
                    <a:pt x="1340274" y="3147910"/>
                    <a:pt x="1347303" y="3133834"/>
                    <a:pt x="1359034" y="3127194"/>
                  </a:cubicBezTo>
                  <a:cubicBezTo>
                    <a:pt x="1370764" y="3120553"/>
                    <a:pt x="1387194" y="3121349"/>
                    <a:pt x="1406758" y="3128406"/>
                  </a:cubicBezTo>
                  <a:cubicBezTo>
                    <a:pt x="1423973" y="3133113"/>
                    <a:pt x="1438066" y="3147207"/>
                    <a:pt x="1455284" y="3155045"/>
                  </a:cubicBezTo>
                  <a:cubicBezTo>
                    <a:pt x="1477197" y="3164451"/>
                    <a:pt x="1491270" y="3153509"/>
                    <a:pt x="1497514" y="3134738"/>
                  </a:cubicBezTo>
                  <a:cubicBezTo>
                    <a:pt x="1505323" y="3117532"/>
                    <a:pt x="1505308" y="3098757"/>
                    <a:pt x="1511551" y="3079985"/>
                  </a:cubicBezTo>
                  <a:cubicBezTo>
                    <a:pt x="1519356" y="3056523"/>
                    <a:pt x="1547513" y="3047156"/>
                    <a:pt x="1569431" y="3062820"/>
                  </a:cubicBezTo>
                  <a:cubicBezTo>
                    <a:pt x="1578828" y="3072217"/>
                    <a:pt x="1583532" y="3086302"/>
                    <a:pt x="1594491" y="3094134"/>
                  </a:cubicBezTo>
                  <a:cubicBezTo>
                    <a:pt x="1617980" y="3117624"/>
                    <a:pt x="1627363" y="3111373"/>
                    <a:pt x="1638289" y="3078524"/>
                  </a:cubicBezTo>
                  <a:cubicBezTo>
                    <a:pt x="1653510" y="3035117"/>
                    <a:pt x="1671390" y="3015474"/>
                    <a:pt x="1696547" y="3014981"/>
                  </a:cubicBezTo>
                  <a:close/>
                  <a:moveTo>
                    <a:pt x="4492839" y="2230418"/>
                  </a:moveTo>
                  <a:lnTo>
                    <a:pt x="4383581" y="2244741"/>
                  </a:lnTo>
                  <a:lnTo>
                    <a:pt x="4427174" y="2272798"/>
                  </a:lnTo>
                  <a:cubicBezTo>
                    <a:pt x="4436745" y="2288632"/>
                    <a:pt x="4436333" y="2309365"/>
                    <a:pt x="4422224" y="2337545"/>
                  </a:cubicBezTo>
                  <a:cubicBezTo>
                    <a:pt x="4442203" y="2308187"/>
                    <a:pt x="4451624" y="2271797"/>
                    <a:pt x="4474901" y="2244857"/>
                  </a:cubicBezTo>
                  <a:close/>
                  <a:moveTo>
                    <a:pt x="2808542" y="1921239"/>
                  </a:moveTo>
                  <a:lnTo>
                    <a:pt x="2788496" y="1928237"/>
                  </a:lnTo>
                  <a:lnTo>
                    <a:pt x="2806683" y="1930336"/>
                  </a:lnTo>
                  <a:lnTo>
                    <a:pt x="2828448" y="1944509"/>
                  </a:lnTo>
                  <a:lnTo>
                    <a:pt x="2828580" y="1931685"/>
                  </a:lnTo>
                  <a:cubicBezTo>
                    <a:pt x="2824775" y="1922398"/>
                    <a:pt x="2817540" y="1920057"/>
                    <a:pt x="2808542" y="1921239"/>
                  </a:cubicBezTo>
                  <a:close/>
                  <a:moveTo>
                    <a:pt x="3045625" y="1920721"/>
                  </a:moveTo>
                  <a:lnTo>
                    <a:pt x="3042813" y="1931863"/>
                  </a:lnTo>
                  <a:cubicBezTo>
                    <a:pt x="3016963" y="1953013"/>
                    <a:pt x="2993861" y="1951842"/>
                    <a:pt x="2971737" y="1944209"/>
                  </a:cubicBezTo>
                  <a:lnTo>
                    <a:pt x="2919539" y="1923056"/>
                  </a:lnTo>
                  <a:lnTo>
                    <a:pt x="2923228" y="1929128"/>
                  </a:lnTo>
                  <a:cubicBezTo>
                    <a:pt x="2929581" y="1959855"/>
                    <a:pt x="2917220" y="2000942"/>
                    <a:pt x="2959474" y="1996209"/>
                  </a:cubicBezTo>
                  <a:cubicBezTo>
                    <a:pt x="2984513" y="1993057"/>
                    <a:pt x="3067437" y="2003934"/>
                    <a:pt x="3047168" y="1924148"/>
                  </a:cubicBezTo>
                  <a:close/>
                  <a:moveTo>
                    <a:pt x="2790463" y="1861934"/>
                  </a:moveTo>
                  <a:lnTo>
                    <a:pt x="2786325" y="1864513"/>
                  </a:lnTo>
                  <a:lnTo>
                    <a:pt x="2789036" y="1863361"/>
                  </a:lnTo>
                  <a:close/>
                  <a:moveTo>
                    <a:pt x="2721726" y="1830103"/>
                  </a:moveTo>
                  <a:cubicBezTo>
                    <a:pt x="2688827" y="1850472"/>
                    <a:pt x="2696653" y="1889628"/>
                    <a:pt x="2682550" y="1919393"/>
                  </a:cubicBezTo>
                  <a:cubicBezTo>
                    <a:pt x="2687249" y="1920958"/>
                    <a:pt x="2690382" y="1924091"/>
                    <a:pt x="2693514" y="1924089"/>
                  </a:cubicBezTo>
                  <a:cubicBezTo>
                    <a:pt x="2698214" y="1922522"/>
                    <a:pt x="2702913" y="1920956"/>
                    <a:pt x="2709179" y="1917821"/>
                  </a:cubicBezTo>
                  <a:lnTo>
                    <a:pt x="2729414" y="1921013"/>
                  </a:lnTo>
                  <a:lnTo>
                    <a:pt x="2746183" y="1881590"/>
                  </a:lnTo>
                  <a:lnTo>
                    <a:pt x="2779848" y="1867269"/>
                  </a:lnTo>
                  <a:lnTo>
                    <a:pt x="2749914" y="1858292"/>
                  </a:lnTo>
                  <a:cubicBezTo>
                    <a:pt x="2738952" y="1847330"/>
                    <a:pt x="2723291" y="1828538"/>
                    <a:pt x="2721726" y="1830103"/>
                  </a:cubicBezTo>
                  <a:close/>
                  <a:moveTo>
                    <a:pt x="3093154" y="1800866"/>
                  </a:moveTo>
                  <a:cubicBezTo>
                    <a:pt x="3085225" y="1803315"/>
                    <a:pt x="3078125" y="1807869"/>
                    <a:pt x="3072030" y="1815139"/>
                  </a:cubicBezTo>
                  <a:lnTo>
                    <a:pt x="3061801" y="1835841"/>
                  </a:lnTo>
                  <a:lnTo>
                    <a:pt x="3104194" y="1808107"/>
                  </a:lnTo>
                  <a:lnTo>
                    <a:pt x="3139703" y="1805561"/>
                  </a:lnTo>
                  <a:close/>
                  <a:moveTo>
                    <a:pt x="3712958" y="1648036"/>
                  </a:moveTo>
                  <a:lnTo>
                    <a:pt x="3691331" y="1681134"/>
                  </a:lnTo>
                  <a:cubicBezTo>
                    <a:pt x="3662740" y="1717557"/>
                    <a:pt x="3625534" y="1742233"/>
                    <a:pt x="3558183" y="1726582"/>
                  </a:cubicBezTo>
                  <a:cubicBezTo>
                    <a:pt x="3550350" y="1728149"/>
                    <a:pt x="3544083" y="1737548"/>
                    <a:pt x="3542516" y="1748513"/>
                  </a:cubicBezTo>
                  <a:cubicBezTo>
                    <a:pt x="3517415" y="1980340"/>
                    <a:pt x="3429736" y="1754797"/>
                    <a:pt x="3378041" y="1772037"/>
                  </a:cubicBezTo>
                  <a:cubicBezTo>
                    <a:pt x="3363944" y="1773605"/>
                    <a:pt x="3354546" y="1773606"/>
                    <a:pt x="3342015" y="1773608"/>
                  </a:cubicBezTo>
                  <a:cubicBezTo>
                    <a:pt x="3287193" y="1768919"/>
                    <a:pt x="3235501" y="1779893"/>
                    <a:pt x="3185373" y="1804963"/>
                  </a:cubicBezTo>
                  <a:lnTo>
                    <a:pt x="3168661" y="1805691"/>
                  </a:lnTo>
                  <a:lnTo>
                    <a:pt x="3186356" y="1848031"/>
                  </a:lnTo>
                  <a:cubicBezTo>
                    <a:pt x="3198194" y="1895842"/>
                    <a:pt x="3198144" y="1949828"/>
                    <a:pt x="3261495" y="1975588"/>
                  </a:cubicBezTo>
                  <a:cubicBezTo>
                    <a:pt x="3284957" y="1986520"/>
                    <a:pt x="3256755" y="2024100"/>
                    <a:pt x="3233268" y="2041334"/>
                  </a:cubicBezTo>
                  <a:cubicBezTo>
                    <a:pt x="3227006" y="2044471"/>
                    <a:pt x="3216051" y="2046044"/>
                    <a:pt x="3211358" y="2044485"/>
                  </a:cubicBezTo>
                  <a:cubicBezTo>
                    <a:pt x="3217615" y="2047608"/>
                    <a:pt x="3225437" y="2049165"/>
                    <a:pt x="3236386" y="2053851"/>
                  </a:cubicBezTo>
                  <a:cubicBezTo>
                    <a:pt x="3284835" y="2117962"/>
                    <a:pt x="3327044" y="2160171"/>
                    <a:pt x="3419420" y="2102190"/>
                  </a:cubicBezTo>
                  <a:cubicBezTo>
                    <a:pt x="3486353" y="2061052"/>
                    <a:pt x="3553216" y="2093851"/>
                    <a:pt x="3618764" y="2122690"/>
                  </a:cubicBezTo>
                  <a:lnTo>
                    <a:pt x="3668175" y="2141398"/>
                  </a:lnTo>
                  <a:lnTo>
                    <a:pt x="3685873" y="2158810"/>
                  </a:lnTo>
                  <a:lnTo>
                    <a:pt x="3688496" y="2173531"/>
                  </a:lnTo>
                  <a:cubicBezTo>
                    <a:pt x="3688879" y="2182919"/>
                    <a:pt x="3690826" y="2191914"/>
                    <a:pt x="3702556" y="2197380"/>
                  </a:cubicBezTo>
                  <a:cubicBezTo>
                    <a:pt x="3691611" y="2189565"/>
                    <a:pt x="3690060" y="2175484"/>
                    <a:pt x="3688508" y="2161402"/>
                  </a:cubicBezTo>
                  <a:lnTo>
                    <a:pt x="3685873" y="2158810"/>
                  </a:lnTo>
                  <a:lnTo>
                    <a:pt x="3683826" y="2147324"/>
                  </a:lnTo>
                  <a:lnTo>
                    <a:pt x="3668175" y="2141398"/>
                  </a:lnTo>
                  <a:lnTo>
                    <a:pt x="3640042" y="2113722"/>
                  </a:lnTo>
                  <a:cubicBezTo>
                    <a:pt x="3620103" y="2103179"/>
                    <a:pt x="3597810" y="2095767"/>
                    <a:pt x="3577478" y="2084831"/>
                  </a:cubicBezTo>
                  <a:cubicBezTo>
                    <a:pt x="3513354" y="2052030"/>
                    <a:pt x="3488447" y="1911223"/>
                    <a:pt x="3535436" y="1861108"/>
                  </a:cubicBezTo>
                  <a:cubicBezTo>
                    <a:pt x="3579290" y="1817254"/>
                    <a:pt x="3623093" y="1829731"/>
                    <a:pt x="3648080" y="1882909"/>
                  </a:cubicBezTo>
                  <a:cubicBezTo>
                    <a:pt x="3690247" y="1972063"/>
                    <a:pt x="3749656" y="2028341"/>
                    <a:pt x="3857654" y="1998509"/>
                  </a:cubicBezTo>
                  <a:cubicBezTo>
                    <a:pt x="3920262" y="1979674"/>
                    <a:pt x="3951467" y="2076661"/>
                    <a:pt x="4020343" y="2048433"/>
                  </a:cubicBezTo>
                  <a:cubicBezTo>
                    <a:pt x="4031302" y="2043728"/>
                    <a:pt x="4042259" y="2039023"/>
                    <a:pt x="4054778" y="2039012"/>
                  </a:cubicBezTo>
                  <a:cubicBezTo>
                    <a:pt x="4087625" y="2053064"/>
                    <a:pt x="4103240" y="2087475"/>
                    <a:pt x="4134522" y="2103094"/>
                  </a:cubicBezTo>
                  <a:cubicBezTo>
                    <a:pt x="4143904" y="2109344"/>
                    <a:pt x="4154855" y="2114028"/>
                    <a:pt x="4164240" y="2117149"/>
                  </a:cubicBezTo>
                  <a:cubicBezTo>
                    <a:pt x="4226831" y="2117092"/>
                    <a:pt x="4190978" y="1968470"/>
                    <a:pt x="4283240" y="2032541"/>
                  </a:cubicBezTo>
                  <a:cubicBezTo>
                    <a:pt x="4350484" y="2077858"/>
                    <a:pt x="4336327" y="2157675"/>
                    <a:pt x="4298712" y="2223429"/>
                  </a:cubicBezTo>
                  <a:cubicBezTo>
                    <a:pt x="4261097" y="2289186"/>
                    <a:pt x="4215659" y="2353384"/>
                    <a:pt x="4167097" y="2411325"/>
                  </a:cubicBezTo>
                  <a:cubicBezTo>
                    <a:pt x="4257879" y="2386205"/>
                    <a:pt x="4267387" y="2254755"/>
                    <a:pt x="4372244" y="2237444"/>
                  </a:cubicBezTo>
                  <a:lnTo>
                    <a:pt x="4372838" y="2237827"/>
                  </a:lnTo>
                  <a:lnTo>
                    <a:pt x="4377607" y="2188544"/>
                  </a:lnTo>
                  <a:cubicBezTo>
                    <a:pt x="4379073" y="2169168"/>
                    <a:pt x="4375242" y="2149126"/>
                    <a:pt x="4351390" y="2126818"/>
                  </a:cubicBezTo>
                  <a:cubicBezTo>
                    <a:pt x="4316420" y="2094934"/>
                    <a:pt x="4359696" y="2054841"/>
                    <a:pt x="4389030" y="2025507"/>
                  </a:cubicBezTo>
                  <a:lnTo>
                    <a:pt x="4394905" y="2029664"/>
                  </a:lnTo>
                  <a:lnTo>
                    <a:pt x="4388615" y="2019083"/>
                  </a:lnTo>
                  <a:lnTo>
                    <a:pt x="4389705" y="2013671"/>
                  </a:lnTo>
                  <a:lnTo>
                    <a:pt x="4373842" y="2025796"/>
                  </a:lnTo>
                  <a:cubicBezTo>
                    <a:pt x="4286478" y="2031952"/>
                    <a:pt x="4208396" y="1956986"/>
                    <a:pt x="4107044" y="2014613"/>
                  </a:cubicBezTo>
                  <a:cubicBezTo>
                    <a:pt x="4058706" y="2044208"/>
                    <a:pt x="4033676" y="1975536"/>
                    <a:pt x="4049229" y="1925627"/>
                  </a:cubicBezTo>
                  <a:cubicBezTo>
                    <a:pt x="4063217" y="1871035"/>
                    <a:pt x="4044473" y="1849175"/>
                    <a:pt x="3989866" y="1847562"/>
                  </a:cubicBezTo>
                  <a:cubicBezTo>
                    <a:pt x="3893130" y="1841225"/>
                    <a:pt x="3833761" y="1756917"/>
                    <a:pt x="3749476" y="1719392"/>
                  </a:cubicBezTo>
                  <a:cubicBezTo>
                    <a:pt x="3724894" y="1708836"/>
                    <a:pt x="3712401" y="1697122"/>
                    <a:pt x="3707781" y="1684661"/>
                  </a:cubicBezTo>
                  <a:close/>
                  <a:moveTo>
                    <a:pt x="3423538" y="1341278"/>
                  </a:moveTo>
                  <a:lnTo>
                    <a:pt x="3426945" y="1342641"/>
                  </a:lnTo>
                  <a:lnTo>
                    <a:pt x="3432186" y="1342064"/>
                  </a:lnTo>
                  <a:close/>
                  <a:moveTo>
                    <a:pt x="3466166" y="1074419"/>
                  </a:moveTo>
                  <a:lnTo>
                    <a:pt x="3463831" y="1116903"/>
                  </a:lnTo>
                  <a:cubicBezTo>
                    <a:pt x="3467327" y="1154303"/>
                    <a:pt x="3477784" y="1192357"/>
                    <a:pt x="3470692" y="1228631"/>
                  </a:cubicBezTo>
                  <a:lnTo>
                    <a:pt x="3455784" y="1257924"/>
                  </a:lnTo>
                  <a:lnTo>
                    <a:pt x="3489136" y="1274596"/>
                  </a:lnTo>
                  <a:lnTo>
                    <a:pt x="3506976" y="1230676"/>
                  </a:lnTo>
                  <a:cubicBezTo>
                    <a:pt x="3532959" y="1177315"/>
                    <a:pt x="3558943" y="1124392"/>
                    <a:pt x="3466459" y="1081007"/>
                  </a:cubicBezTo>
                  <a:close/>
                  <a:moveTo>
                    <a:pt x="3194829" y="819823"/>
                  </a:moveTo>
                  <a:cubicBezTo>
                    <a:pt x="3197925" y="835455"/>
                    <a:pt x="3215138" y="830728"/>
                    <a:pt x="3224503" y="840093"/>
                  </a:cubicBezTo>
                  <a:cubicBezTo>
                    <a:pt x="3269764" y="885354"/>
                    <a:pt x="3286850" y="943184"/>
                    <a:pt x="3302369" y="1002580"/>
                  </a:cubicBezTo>
                  <a:cubicBezTo>
                    <a:pt x="3310116" y="1038533"/>
                    <a:pt x="3327235" y="1080724"/>
                    <a:pt x="3280274" y="1102712"/>
                  </a:cubicBezTo>
                  <a:cubicBezTo>
                    <a:pt x="3239577" y="1121559"/>
                    <a:pt x="3213045" y="1095027"/>
                    <a:pt x="3186518" y="1065367"/>
                  </a:cubicBezTo>
                  <a:cubicBezTo>
                    <a:pt x="3133282" y="1000377"/>
                    <a:pt x="3099787" y="959979"/>
                    <a:pt x="3069632" y="941648"/>
                  </a:cubicBezTo>
                  <a:lnTo>
                    <a:pt x="3054116" y="937747"/>
                  </a:lnTo>
                  <a:lnTo>
                    <a:pt x="3087848" y="969805"/>
                  </a:lnTo>
                  <a:cubicBezTo>
                    <a:pt x="3164756" y="1043998"/>
                    <a:pt x="3161083" y="1052936"/>
                    <a:pt x="3131684" y="1124441"/>
                  </a:cubicBezTo>
                  <a:cubicBezTo>
                    <a:pt x="3109229" y="1105191"/>
                    <a:pt x="3088379" y="1087542"/>
                    <a:pt x="3067527" y="1066690"/>
                  </a:cubicBezTo>
                  <a:cubicBezTo>
                    <a:pt x="3046676" y="1049043"/>
                    <a:pt x="3009821" y="1063441"/>
                    <a:pt x="2993771" y="1034577"/>
                  </a:cubicBezTo>
                  <a:cubicBezTo>
                    <a:pt x="3003372" y="1012144"/>
                    <a:pt x="3024207" y="1010559"/>
                    <a:pt x="3041842" y="1015379"/>
                  </a:cubicBezTo>
                  <a:cubicBezTo>
                    <a:pt x="3081521" y="1026229"/>
                    <a:pt x="3095037" y="1016322"/>
                    <a:pt x="3077653" y="979568"/>
                  </a:cubicBezTo>
                  <a:lnTo>
                    <a:pt x="3051958" y="937204"/>
                  </a:lnTo>
                  <a:lnTo>
                    <a:pt x="3024849" y="930388"/>
                  </a:lnTo>
                  <a:cubicBezTo>
                    <a:pt x="3009388" y="931941"/>
                    <a:pt x="2992711" y="938697"/>
                    <a:pt x="2972767" y="950337"/>
                  </a:cubicBezTo>
                  <a:lnTo>
                    <a:pt x="2881043" y="1014929"/>
                  </a:lnTo>
                  <a:lnTo>
                    <a:pt x="2881632" y="1015565"/>
                  </a:lnTo>
                  <a:cubicBezTo>
                    <a:pt x="2895726" y="1029660"/>
                    <a:pt x="2880065" y="1017132"/>
                    <a:pt x="2895728" y="1020262"/>
                  </a:cubicBezTo>
                  <a:cubicBezTo>
                    <a:pt x="2959947" y="1034348"/>
                    <a:pt x="2916075" y="1122072"/>
                    <a:pt x="2945835" y="1120500"/>
                  </a:cubicBezTo>
                  <a:cubicBezTo>
                    <a:pt x="3027285" y="1123620"/>
                    <a:pt x="3047639" y="1181572"/>
                    <a:pt x="3074259" y="1233258"/>
                  </a:cubicBezTo>
                  <a:cubicBezTo>
                    <a:pt x="3111839" y="1305304"/>
                    <a:pt x="3163524" y="1335058"/>
                    <a:pt x="3241843" y="1325646"/>
                  </a:cubicBezTo>
                  <a:cubicBezTo>
                    <a:pt x="3251241" y="1328777"/>
                    <a:pt x="3260639" y="1325642"/>
                    <a:pt x="3257508" y="1319377"/>
                  </a:cubicBezTo>
                  <a:lnTo>
                    <a:pt x="3255902" y="1313188"/>
                  </a:lnTo>
                  <a:lnTo>
                    <a:pt x="3255944" y="1313111"/>
                  </a:lnTo>
                  <a:cubicBezTo>
                    <a:pt x="3255944" y="1311936"/>
                    <a:pt x="3255552" y="1311153"/>
                    <a:pt x="3255552" y="1311839"/>
                  </a:cubicBezTo>
                  <a:lnTo>
                    <a:pt x="3255902" y="1313188"/>
                  </a:lnTo>
                  <a:lnTo>
                    <a:pt x="3253985" y="1316735"/>
                  </a:lnTo>
                  <a:cubicBezTo>
                    <a:pt x="3252418" y="1317616"/>
                    <a:pt x="3249677" y="1317811"/>
                    <a:pt x="3244979" y="1316246"/>
                  </a:cubicBezTo>
                  <a:cubicBezTo>
                    <a:pt x="3237147" y="1314682"/>
                    <a:pt x="3227748" y="1311551"/>
                    <a:pt x="3219918" y="1306852"/>
                  </a:cubicBezTo>
                  <a:cubicBezTo>
                    <a:pt x="3207388" y="1299023"/>
                    <a:pt x="3199949" y="1289234"/>
                    <a:pt x="3196231" y="1278075"/>
                  </a:cubicBezTo>
                  <a:lnTo>
                    <a:pt x="3195103" y="1247497"/>
                  </a:lnTo>
                  <a:lnTo>
                    <a:pt x="3139324" y="1262206"/>
                  </a:lnTo>
                  <a:cubicBezTo>
                    <a:pt x="3119149" y="1263280"/>
                    <a:pt x="3101788" y="1251990"/>
                    <a:pt x="3104379" y="1230298"/>
                  </a:cubicBezTo>
                  <a:cubicBezTo>
                    <a:pt x="3108193" y="1194650"/>
                    <a:pt x="3115115" y="1159075"/>
                    <a:pt x="3122038" y="1123501"/>
                  </a:cubicBezTo>
                  <a:cubicBezTo>
                    <a:pt x="3133440" y="1145527"/>
                    <a:pt x="3147895" y="1165293"/>
                    <a:pt x="3165007" y="1182405"/>
                  </a:cubicBezTo>
                  <a:lnTo>
                    <a:pt x="3214284" y="1218350"/>
                  </a:lnTo>
                  <a:lnTo>
                    <a:pt x="3240297" y="1208167"/>
                  </a:lnTo>
                  <a:lnTo>
                    <a:pt x="3242225" y="1208225"/>
                  </a:lnTo>
                  <a:lnTo>
                    <a:pt x="3248546" y="1201932"/>
                  </a:lnTo>
                  <a:cubicBezTo>
                    <a:pt x="3267799" y="1175946"/>
                    <a:pt x="3280906" y="1142926"/>
                    <a:pt x="3322141" y="1134487"/>
                  </a:cubicBezTo>
                  <a:cubicBezTo>
                    <a:pt x="3336273" y="1132849"/>
                    <a:pt x="3339641" y="1085753"/>
                    <a:pt x="3353879" y="1062144"/>
                  </a:cubicBezTo>
                  <a:cubicBezTo>
                    <a:pt x="3366541" y="1040114"/>
                    <a:pt x="3383932" y="1013351"/>
                    <a:pt x="3412197" y="1010074"/>
                  </a:cubicBezTo>
                  <a:cubicBezTo>
                    <a:pt x="3429467" y="1008421"/>
                    <a:pt x="3437662" y="1017405"/>
                    <a:pt x="3444277" y="1028750"/>
                  </a:cubicBezTo>
                  <a:lnTo>
                    <a:pt x="3465507" y="1059612"/>
                  </a:lnTo>
                  <a:lnTo>
                    <a:pt x="3464864" y="1045123"/>
                  </a:lnTo>
                  <a:cubicBezTo>
                    <a:pt x="3463283" y="1024838"/>
                    <a:pt x="3547510" y="1003079"/>
                    <a:pt x="3474169" y="988966"/>
                  </a:cubicBezTo>
                  <a:cubicBezTo>
                    <a:pt x="3386781" y="970157"/>
                    <a:pt x="3382040" y="909307"/>
                    <a:pt x="3364817" y="845323"/>
                  </a:cubicBezTo>
                  <a:lnTo>
                    <a:pt x="3366316" y="841785"/>
                  </a:lnTo>
                  <a:lnTo>
                    <a:pt x="3353457" y="828926"/>
                  </a:lnTo>
                  <a:lnTo>
                    <a:pt x="3333452" y="844151"/>
                  </a:lnTo>
                  <a:cubicBezTo>
                    <a:pt x="3295816" y="859108"/>
                    <a:pt x="3255388" y="840422"/>
                    <a:pt x="3216698" y="832288"/>
                  </a:cubicBezTo>
                  <a:cubicBezTo>
                    <a:pt x="3205748" y="833875"/>
                    <a:pt x="3202646" y="821370"/>
                    <a:pt x="3194829" y="819823"/>
                  </a:cubicBezTo>
                  <a:close/>
                  <a:moveTo>
                    <a:pt x="3153235" y="505567"/>
                  </a:moveTo>
                  <a:lnTo>
                    <a:pt x="3150541" y="505673"/>
                  </a:lnTo>
                  <a:lnTo>
                    <a:pt x="3150106" y="505574"/>
                  </a:lnTo>
                  <a:close/>
                  <a:moveTo>
                    <a:pt x="3821426" y="400448"/>
                  </a:moveTo>
                  <a:cubicBezTo>
                    <a:pt x="3899802" y="438684"/>
                    <a:pt x="3945884" y="521820"/>
                    <a:pt x="3968394" y="587558"/>
                  </a:cubicBezTo>
                  <a:cubicBezTo>
                    <a:pt x="3997366" y="675197"/>
                    <a:pt x="4053552" y="678891"/>
                    <a:pt x="4112987" y="695098"/>
                  </a:cubicBezTo>
                  <a:cubicBezTo>
                    <a:pt x="4179395" y="783121"/>
                    <a:pt x="4047494" y="848836"/>
                    <a:pt x="4092034" y="933515"/>
                  </a:cubicBezTo>
                  <a:cubicBezTo>
                    <a:pt x="4084347" y="944355"/>
                    <a:pt x="4071931" y="950468"/>
                    <a:pt x="4057877" y="948764"/>
                  </a:cubicBezTo>
                  <a:cubicBezTo>
                    <a:pt x="4001578" y="934150"/>
                    <a:pt x="3951340" y="911702"/>
                    <a:pt x="3933285" y="861947"/>
                  </a:cubicBezTo>
                  <a:lnTo>
                    <a:pt x="3927814" y="810720"/>
                  </a:lnTo>
                  <a:lnTo>
                    <a:pt x="3902439" y="822421"/>
                  </a:lnTo>
                  <a:cubicBezTo>
                    <a:pt x="3882790" y="829926"/>
                    <a:pt x="3863338" y="837630"/>
                    <a:pt x="3856432" y="860203"/>
                  </a:cubicBezTo>
                  <a:cubicBezTo>
                    <a:pt x="3853373" y="872661"/>
                    <a:pt x="3851867" y="883568"/>
                    <a:pt x="3853479" y="894491"/>
                  </a:cubicBezTo>
                  <a:cubicBezTo>
                    <a:pt x="3852140" y="939699"/>
                    <a:pt x="3883459" y="967915"/>
                    <a:pt x="3902335" y="1002309"/>
                  </a:cubicBezTo>
                  <a:cubicBezTo>
                    <a:pt x="3918878" y="1037468"/>
                    <a:pt x="3935418" y="1072631"/>
                    <a:pt x="3915753" y="1101695"/>
                  </a:cubicBezTo>
                  <a:lnTo>
                    <a:pt x="3885840" y="1125940"/>
                  </a:lnTo>
                  <a:lnTo>
                    <a:pt x="3977730" y="1205348"/>
                  </a:lnTo>
                  <a:cubicBezTo>
                    <a:pt x="4009543" y="1232096"/>
                    <a:pt x="4040774" y="1259430"/>
                    <a:pt x="4068887" y="1290662"/>
                  </a:cubicBezTo>
                  <a:cubicBezTo>
                    <a:pt x="4103251" y="1331260"/>
                    <a:pt x="4122009" y="1368721"/>
                    <a:pt x="4086174" y="1417051"/>
                  </a:cubicBezTo>
                  <a:cubicBezTo>
                    <a:pt x="4067462" y="1429514"/>
                    <a:pt x="4051859" y="1426378"/>
                    <a:pt x="4033124" y="1413878"/>
                  </a:cubicBezTo>
                  <a:cubicBezTo>
                    <a:pt x="4050303" y="1431057"/>
                    <a:pt x="4072146" y="1431079"/>
                    <a:pt x="4090877" y="1440459"/>
                  </a:cubicBezTo>
                  <a:cubicBezTo>
                    <a:pt x="4111182" y="1463880"/>
                    <a:pt x="4139277" y="1476389"/>
                    <a:pt x="4167372" y="1488898"/>
                  </a:cubicBezTo>
                  <a:cubicBezTo>
                    <a:pt x="4179860" y="1495152"/>
                    <a:pt x="4187664" y="1499839"/>
                    <a:pt x="4200153" y="1506093"/>
                  </a:cubicBezTo>
                  <a:cubicBezTo>
                    <a:pt x="4207960" y="1513900"/>
                    <a:pt x="4215769" y="1521709"/>
                    <a:pt x="4223577" y="1529517"/>
                  </a:cubicBezTo>
                  <a:cubicBezTo>
                    <a:pt x="4231396" y="1546687"/>
                    <a:pt x="4236089" y="1560734"/>
                    <a:pt x="4245463" y="1573225"/>
                  </a:cubicBezTo>
                  <a:cubicBezTo>
                    <a:pt x="4251709" y="1579470"/>
                    <a:pt x="4259514" y="1584159"/>
                    <a:pt x="4268882" y="1590408"/>
                  </a:cubicBezTo>
                  <a:cubicBezTo>
                    <a:pt x="4282928" y="1595103"/>
                    <a:pt x="4298529" y="1595118"/>
                    <a:pt x="4314131" y="1595134"/>
                  </a:cubicBezTo>
                  <a:cubicBezTo>
                    <a:pt x="4320373" y="1595140"/>
                    <a:pt x="4323493" y="1595143"/>
                    <a:pt x="4331294" y="1596711"/>
                  </a:cubicBezTo>
                  <a:cubicBezTo>
                    <a:pt x="4337536" y="1596717"/>
                    <a:pt x="4340659" y="1599840"/>
                    <a:pt x="4346903" y="1602967"/>
                  </a:cubicBezTo>
                  <a:cubicBezTo>
                    <a:pt x="4357828" y="1607659"/>
                    <a:pt x="4367196" y="1613908"/>
                    <a:pt x="4378124" y="1621720"/>
                  </a:cubicBezTo>
                  <a:cubicBezTo>
                    <a:pt x="4406228" y="1643589"/>
                    <a:pt x="4445240" y="1651429"/>
                    <a:pt x="4478020" y="1668623"/>
                  </a:cubicBezTo>
                  <a:cubicBezTo>
                    <a:pt x="4591975" y="1732701"/>
                    <a:pt x="4596707" y="1784191"/>
                    <a:pt x="4501643" y="1891749"/>
                  </a:cubicBezTo>
                  <a:lnTo>
                    <a:pt x="4486306" y="1895295"/>
                  </a:lnTo>
                  <a:lnTo>
                    <a:pt x="4486737" y="1920962"/>
                  </a:lnTo>
                  <a:cubicBezTo>
                    <a:pt x="4493080" y="1927304"/>
                    <a:pt x="4499422" y="1933647"/>
                    <a:pt x="4507351" y="1941576"/>
                  </a:cubicBezTo>
                  <a:lnTo>
                    <a:pt x="4505133" y="1951146"/>
                  </a:lnTo>
                  <a:lnTo>
                    <a:pt x="4508532" y="1947391"/>
                  </a:lnTo>
                  <a:cubicBezTo>
                    <a:pt x="4507999" y="1963842"/>
                    <a:pt x="4519924" y="1974995"/>
                    <a:pt x="4531073" y="1986530"/>
                  </a:cubicBezTo>
                  <a:lnTo>
                    <a:pt x="4547597" y="2024823"/>
                  </a:lnTo>
                  <a:lnTo>
                    <a:pt x="4582065" y="2020167"/>
                  </a:lnTo>
                  <a:cubicBezTo>
                    <a:pt x="4594477" y="2014034"/>
                    <a:pt x="4606485" y="2005952"/>
                    <a:pt x="4620480" y="2002947"/>
                  </a:cubicBezTo>
                  <a:cubicBezTo>
                    <a:pt x="4653107" y="1992304"/>
                    <a:pt x="4671949" y="2011145"/>
                    <a:pt x="4670675" y="2046962"/>
                  </a:cubicBezTo>
                  <a:cubicBezTo>
                    <a:pt x="4669302" y="2070315"/>
                    <a:pt x="4671046" y="2093695"/>
                    <a:pt x="4649361" y="2109100"/>
                  </a:cubicBezTo>
                  <a:cubicBezTo>
                    <a:pt x="4618378" y="2130661"/>
                    <a:pt x="4623140" y="2141602"/>
                    <a:pt x="4655964" y="2155882"/>
                  </a:cubicBezTo>
                  <a:cubicBezTo>
                    <a:pt x="4705961" y="2174971"/>
                    <a:pt x="4702870" y="2178062"/>
                    <a:pt x="4681383" y="2218392"/>
                  </a:cubicBezTo>
                  <a:cubicBezTo>
                    <a:pt x="4662985" y="2255629"/>
                    <a:pt x="4625698" y="2267795"/>
                    <a:pt x="4594666" y="2283124"/>
                  </a:cubicBezTo>
                  <a:lnTo>
                    <a:pt x="4573893" y="2282030"/>
                  </a:lnTo>
                  <a:lnTo>
                    <a:pt x="4573202" y="2361660"/>
                  </a:lnTo>
                  <a:cubicBezTo>
                    <a:pt x="4577083" y="2395299"/>
                    <a:pt x="4582529" y="2428937"/>
                    <a:pt x="4581716" y="2462581"/>
                  </a:cubicBezTo>
                  <a:lnTo>
                    <a:pt x="4579651" y="2488951"/>
                  </a:lnTo>
                  <a:lnTo>
                    <a:pt x="4609550" y="2488963"/>
                  </a:lnTo>
                  <a:cubicBezTo>
                    <a:pt x="4659874" y="2438639"/>
                    <a:pt x="4625231" y="2369403"/>
                    <a:pt x="4647235" y="2315921"/>
                  </a:cubicBezTo>
                  <a:cubicBezTo>
                    <a:pt x="4683414" y="2301776"/>
                    <a:pt x="4678718" y="2359985"/>
                    <a:pt x="4718046" y="2352135"/>
                  </a:cubicBezTo>
                  <a:cubicBezTo>
                    <a:pt x="4733777" y="2348996"/>
                    <a:pt x="4721202" y="2371015"/>
                    <a:pt x="4716486" y="2382027"/>
                  </a:cubicBezTo>
                  <a:cubicBezTo>
                    <a:pt x="4710199" y="2394610"/>
                    <a:pt x="4680312" y="2405609"/>
                    <a:pt x="4707063" y="2419780"/>
                  </a:cubicBezTo>
                  <a:cubicBezTo>
                    <a:pt x="4714930" y="2424504"/>
                    <a:pt x="4735371" y="2397768"/>
                    <a:pt x="4751101" y="2388334"/>
                  </a:cubicBezTo>
                  <a:cubicBezTo>
                    <a:pt x="4784143" y="2399362"/>
                    <a:pt x="4782583" y="2426106"/>
                    <a:pt x="4779447" y="2454423"/>
                  </a:cubicBezTo>
                  <a:cubicBezTo>
                    <a:pt x="4774730" y="2459140"/>
                    <a:pt x="4771585" y="2465432"/>
                    <a:pt x="4768441" y="2471725"/>
                  </a:cubicBezTo>
                  <a:cubicBezTo>
                    <a:pt x="4765296" y="2474870"/>
                    <a:pt x="4759006" y="2481160"/>
                    <a:pt x="4754289" y="2485877"/>
                  </a:cubicBezTo>
                  <a:cubicBezTo>
                    <a:pt x="4655199" y="2544046"/>
                    <a:pt x="4809408" y="2619628"/>
                    <a:pt x="4741784" y="2680956"/>
                  </a:cubicBezTo>
                  <a:cubicBezTo>
                    <a:pt x="4738639" y="2684101"/>
                    <a:pt x="4733920" y="2685672"/>
                    <a:pt x="4730773" y="2685671"/>
                  </a:cubicBezTo>
                  <a:cubicBezTo>
                    <a:pt x="4721334" y="2685666"/>
                    <a:pt x="4713466" y="2680944"/>
                    <a:pt x="4710315" y="2671504"/>
                  </a:cubicBezTo>
                  <a:cubicBezTo>
                    <a:pt x="4681992" y="2658905"/>
                    <a:pt x="4648952" y="2654171"/>
                    <a:pt x="4637924" y="2617982"/>
                  </a:cubicBezTo>
                  <a:cubicBezTo>
                    <a:pt x="4630048" y="2594380"/>
                    <a:pt x="4616671" y="2584147"/>
                    <a:pt x="4600937" y="2581387"/>
                  </a:cubicBezTo>
                  <a:lnTo>
                    <a:pt x="4584256" y="2584075"/>
                  </a:lnTo>
                  <a:lnTo>
                    <a:pt x="4584730" y="2587759"/>
                  </a:lnTo>
                  <a:cubicBezTo>
                    <a:pt x="4645639" y="2714450"/>
                    <a:pt x="4639360" y="2736363"/>
                    <a:pt x="4523517" y="2789673"/>
                  </a:cubicBezTo>
                  <a:cubicBezTo>
                    <a:pt x="4490644" y="2803786"/>
                    <a:pt x="4428065" y="2791325"/>
                    <a:pt x="4432718" y="2836699"/>
                  </a:cubicBezTo>
                  <a:cubicBezTo>
                    <a:pt x="4437326" y="2929016"/>
                    <a:pt x="4333996" y="2988572"/>
                    <a:pt x="4357391" y="3071484"/>
                  </a:cubicBezTo>
                  <a:cubicBezTo>
                    <a:pt x="4388586" y="3180991"/>
                    <a:pt x="4371334" y="3223256"/>
                    <a:pt x="4252434" y="3198329"/>
                  </a:cubicBezTo>
                  <a:cubicBezTo>
                    <a:pt x="4232097" y="3193654"/>
                    <a:pt x="4214854" y="3226529"/>
                    <a:pt x="4191382" y="3224986"/>
                  </a:cubicBezTo>
                  <a:cubicBezTo>
                    <a:pt x="4163185" y="3259437"/>
                    <a:pt x="4139684" y="3292319"/>
                    <a:pt x="4109926" y="3322078"/>
                  </a:cubicBezTo>
                  <a:cubicBezTo>
                    <a:pt x="4102095" y="3329908"/>
                    <a:pt x="4084880" y="3331489"/>
                    <a:pt x="4072362" y="3331500"/>
                  </a:cubicBezTo>
                  <a:cubicBezTo>
                    <a:pt x="4058281" y="3329949"/>
                    <a:pt x="4048907" y="3314310"/>
                    <a:pt x="4058307" y="3301782"/>
                  </a:cubicBezTo>
                  <a:cubicBezTo>
                    <a:pt x="4075541" y="3278294"/>
                    <a:pt x="4064606" y="3257963"/>
                    <a:pt x="4063061" y="3237623"/>
                  </a:cubicBezTo>
                  <a:cubicBezTo>
                    <a:pt x="4058408" y="3192248"/>
                    <a:pt x="4055316" y="3151568"/>
                    <a:pt x="4110101" y="3131175"/>
                  </a:cubicBezTo>
                  <a:cubicBezTo>
                    <a:pt x="4128884" y="3124898"/>
                    <a:pt x="4130468" y="3104555"/>
                    <a:pt x="4130485" y="3085777"/>
                  </a:cubicBezTo>
                  <a:cubicBezTo>
                    <a:pt x="4130508" y="3060740"/>
                    <a:pt x="4136788" y="3038828"/>
                    <a:pt x="4138374" y="3015354"/>
                  </a:cubicBezTo>
                  <a:cubicBezTo>
                    <a:pt x="4146286" y="2919896"/>
                    <a:pt x="4129087" y="2905828"/>
                    <a:pt x="4032047" y="2930956"/>
                  </a:cubicBezTo>
                  <a:cubicBezTo>
                    <a:pt x="4025788" y="2930962"/>
                    <a:pt x="4013271" y="2930972"/>
                    <a:pt x="4007013" y="2927849"/>
                  </a:cubicBezTo>
                  <a:cubicBezTo>
                    <a:pt x="3989809" y="2920040"/>
                    <a:pt x="3994515" y="2905954"/>
                    <a:pt x="4000786" y="2893430"/>
                  </a:cubicBezTo>
                  <a:cubicBezTo>
                    <a:pt x="4032118" y="2855846"/>
                    <a:pt x="4010262" y="2799533"/>
                    <a:pt x="4060364" y="2768192"/>
                  </a:cubicBezTo>
                  <a:lnTo>
                    <a:pt x="4108784" y="2787810"/>
                  </a:lnTo>
                  <a:lnTo>
                    <a:pt x="4146184" y="2819164"/>
                  </a:lnTo>
                  <a:cubicBezTo>
                    <a:pt x="4167872" y="2844376"/>
                    <a:pt x="4182316" y="2877615"/>
                    <a:pt x="4188537" y="2918294"/>
                  </a:cubicBezTo>
                  <a:cubicBezTo>
                    <a:pt x="4179215" y="2846322"/>
                    <a:pt x="4257464" y="2833731"/>
                    <a:pt x="4277869" y="2766428"/>
                  </a:cubicBezTo>
                  <a:cubicBezTo>
                    <a:pt x="4215629" y="2809908"/>
                    <a:pt x="4159595" y="2804971"/>
                    <a:pt x="4109074" y="2787927"/>
                  </a:cubicBezTo>
                  <a:lnTo>
                    <a:pt x="4108784" y="2787810"/>
                  </a:lnTo>
                  <a:lnTo>
                    <a:pt x="4108341" y="2787438"/>
                  </a:lnTo>
                  <a:cubicBezTo>
                    <a:pt x="4093997" y="2778919"/>
                    <a:pt x="4077964" y="2772479"/>
                    <a:pt x="4060364" y="2768192"/>
                  </a:cubicBezTo>
                  <a:cubicBezTo>
                    <a:pt x="4043157" y="2760385"/>
                    <a:pt x="4035341" y="2752569"/>
                    <a:pt x="4029085" y="2749443"/>
                  </a:cubicBezTo>
                  <a:cubicBezTo>
                    <a:pt x="3988424" y="2724446"/>
                    <a:pt x="3954008" y="2715088"/>
                    <a:pt x="3921103" y="2763626"/>
                  </a:cubicBezTo>
                  <a:cubicBezTo>
                    <a:pt x="3913265" y="2777717"/>
                    <a:pt x="3881967" y="2780876"/>
                    <a:pt x="3874162" y="2760540"/>
                  </a:cubicBezTo>
                  <a:cubicBezTo>
                    <a:pt x="3864799" y="2732383"/>
                    <a:pt x="3874241" y="2676042"/>
                    <a:pt x="3827238" y="2738677"/>
                  </a:cubicBezTo>
                  <a:cubicBezTo>
                    <a:pt x="3816273" y="2752770"/>
                    <a:pt x="3794363" y="2755920"/>
                    <a:pt x="3775580" y="2762197"/>
                  </a:cubicBezTo>
                  <a:cubicBezTo>
                    <a:pt x="3761493" y="2766903"/>
                    <a:pt x="3750544" y="2762219"/>
                    <a:pt x="3742733" y="2748143"/>
                  </a:cubicBezTo>
                  <a:cubicBezTo>
                    <a:pt x="3734923" y="2734067"/>
                    <a:pt x="3745905" y="2701197"/>
                    <a:pt x="3713032" y="2715310"/>
                  </a:cubicBezTo>
                  <a:cubicBezTo>
                    <a:pt x="3705204" y="2720013"/>
                    <a:pt x="3698924" y="2741924"/>
                    <a:pt x="3703609" y="2752874"/>
                  </a:cubicBezTo>
                  <a:cubicBezTo>
                    <a:pt x="3717630" y="2820147"/>
                    <a:pt x="3712864" y="2896825"/>
                    <a:pt x="3792636" y="2932741"/>
                  </a:cubicBezTo>
                  <a:cubicBezTo>
                    <a:pt x="3795764" y="2932738"/>
                    <a:pt x="3795747" y="2951515"/>
                    <a:pt x="3791045" y="2959345"/>
                  </a:cubicBezTo>
                  <a:cubicBezTo>
                    <a:pt x="3787910" y="2965605"/>
                    <a:pt x="3772257" y="2971879"/>
                    <a:pt x="3772257" y="2971879"/>
                  </a:cubicBezTo>
                  <a:cubicBezTo>
                    <a:pt x="3725360" y="2921848"/>
                    <a:pt x="3654908" y="2961034"/>
                    <a:pt x="3604868" y="2926655"/>
                  </a:cubicBezTo>
                  <a:cubicBezTo>
                    <a:pt x="3568899" y="2903216"/>
                    <a:pt x="3564216" y="2892268"/>
                    <a:pt x="3593974" y="2862509"/>
                  </a:cubicBezTo>
                  <a:cubicBezTo>
                    <a:pt x="3604937" y="2851546"/>
                    <a:pt x="3617462" y="2845275"/>
                    <a:pt x="3628422" y="2837440"/>
                  </a:cubicBezTo>
                  <a:cubicBezTo>
                    <a:pt x="3640949" y="2828041"/>
                    <a:pt x="3645653" y="2817083"/>
                    <a:pt x="3637842" y="2803007"/>
                  </a:cubicBezTo>
                  <a:cubicBezTo>
                    <a:pt x="3631600" y="2784235"/>
                    <a:pt x="3615964" y="2771733"/>
                    <a:pt x="3595624" y="2770185"/>
                  </a:cubicBezTo>
                  <a:cubicBezTo>
                    <a:pt x="3581543" y="2768634"/>
                    <a:pt x="3567453" y="2776471"/>
                    <a:pt x="3565874" y="2790556"/>
                  </a:cubicBezTo>
                  <a:cubicBezTo>
                    <a:pt x="3559577" y="2831245"/>
                    <a:pt x="3548594" y="2864116"/>
                    <a:pt x="3493840" y="2850083"/>
                  </a:cubicBezTo>
                  <a:cubicBezTo>
                    <a:pt x="3479761" y="2845403"/>
                    <a:pt x="3467232" y="2857932"/>
                    <a:pt x="3478172" y="2872005"/>
                  </a:cubicBezTo>
                  <a:cubicBezTo>
                    <a:pt x="3498487" y="2901717"/>
                    <a:pt x="3495325" y="2936145"/>
                    <a:pt x="3504684" y="2967431"/>
                  </a:cubicBezTo>
                  <a:cubicBezTo>
                    <a:pt x="3521836" y="3034701"/>
                    <a:pt x="3529655" y="3039388"/>
                    <a:pt x="3617306" y="3014271"/>
                  </a:cubicBezTo>
                  <a:cubicBezTo>
                    <a:pt x="3629795" y="3045555"/>
                    <a:pt x="3598493" y="3051844"/>
                    <a:pt x="3587527" y="3065935"/>
                  </a:cubicBezTo>
                  <a:cubicBezTo>
                    <a:pt x="3578123" y="3081592"/>
                    <a:pt x="3564028" y="3095688"/>
                    <a:pt x="3554624" y="3111345"/>
                  </a:cubicBezTo>
                  <a:cubicBezTo>
                    <a:pt x="3546788" y="3125435"/>
                    <a:pt x="3563973" y="3155150"/>
                    <a:pt x="3579624" y="3152006"/>
                  </a:cubicBezTo>
                  <a:cubicBezTo>
                    <a:pt x="3628138" y="3144137"/>
                    <a:pt x="3682892" y="3158170"/>
                    <a:pt x="3692358" y="3076792"/>
                  </a:cubicBezTo>
                  <a:cubicBezTo>
                    <a:pt x="3697093" y="3031409"/>
                    <a:pt x="3737786" y="3021983"/>
                    <a:pt x="3801935" y="3029748"/>
                  </a:cubicBezTo>
                  <a:cubicBezTo>
                    <a:pt x="3811322" y="3029739"/>
                    <a:pt x="3820714" y="3026601"/>
                    <a:pt x="3830104" y="3026592"/>
                  </a:cubicBezTo>
                  <a:cubicBezTo>
                    <a:pt x="3872314" y="3068802"/>
                    <a:pt x="3861286" y="3148616"/>
                    <a:pt x="3926984" y="3173593"/>
                  </a:cubicBezTo>
                  <a:cubicBezTo>
                    <a:pt x="3889371" y="3236219"/>
                    <a:pt x="3828338" y="3244098"/>
                    <a:pt x="3768868" y="3253541"/>
                  </a:cubicBezTo>
                  <a:cubicBezTo>
                    <a:pt x="3762605" y="3256678"/>
                    <a:pt x="3756336" y="3269201"/>
                    <a:pt x="3756326" y="3278589"/>
                  </a:cubicBezTo>
                  <a:cubicBezTo>
                    <a:pt x="3754757" y="3283286"/>
                    <a:pt x="3765700" y="3294229"/>
                    <a:pt x="3773526" y="3292656"/>
                  </a:cubicBezTo>
                  <a:cubicBezTo>
                    <a:pt x="3798561" y="3292634"/>
                    <a:pt x="3828298" y="3287911"/>
                    <a:pt x="3856464" y="3287886"/>
                  </a:cubicBezTo>
                  <a:cubicBezTo>
                    <a:pt x="3878370" y="3287865"/>
                    <a:pt x="3879914" y="3311335"/>
                    <a:pt x="3889288" y="3326974"/>
                  </a:cubicBezTo>
                  <a:cubicBezTo>
                    <a:pt x="3878316" y="3347328"/>
                    <a:pt x="3875160" y="3375497"/>
                    <a:pt x="3845430" y="3373959"/>
                  </a:cubicBezTo>
                  <a:cubicBezTo>
                    <a:pt x="3796921" y="3375568"/>
                    <a:pt x="3753099" y="3384998"/>
                    <a:pt x="3710825" y="3411637"/>
                  </a:cubicBezTo>
                  <a:cubicBezTo>
                    <a:pt x="3701430" y="3417906"/>
                    <a:pt x="3685787" y="3414790"/>
                    <a:pt x="3674843" y="3403846"/>
                  </a:cubicBezTo>
                  <a:cubicBezTo>
                    <a:pt x="3663900" y="3392903"/>
                    <a:pt x="3670190" y="3358472"/>
                    <a:pt x="3643570" y="3378838"/>
                  </a:cubicBezTo>
                  <a:cubicBezTo>
                    <a:pt x="3631043" y="3388240"/>
                    <a:pt x="3624762" y="3413282"/>
                    <a:pt x="3624746" y="3428930"/>
                  </a:cubicBezTo>
                  <a:cubicBezTo>
                    <a:pt x="3623134" y="3480568"/>
                    <a:pt x="3668497" y="3497739"/>
                    <a:pt x="3696637" y="3525878"/>
                  </a:cubicBezTo>
                  <a:cubicBezTo>
                    <a:pt x="3696619" y="3544656"/>
                    <a:pt x="3685665" y="3546232"/>
                    <a:pt x="3671581" y="3547809"/>
                  </a:cubicBezTo>
                  <a:cubicBezTo>
                    <a:pt x="3626197" y="3552546"/>
                    <a:pt x="3580763" y="3613613"/>
                    <a:pt x="3538575" y="3546367"/>
                  </a:cubicBezTo>
                  <a:cubicBezTo>
                    <a:pt x="3485385" y="3533899"/>
                    <a:pt x="3461946" y="3497930"/>
                    <a:pt x="3446345" y="3447872"/>
                  </a:cubicBezTo>
                  <a:cubicBezTo>
                    <a:pt x="3441672" y="3424404"/>
                    <a:pt x="3429170" y="3405638"/>
                    <a:pt x="3407276" y="3393140"/>
                  </a:cubicBezTo>
                  <a:cubicBezTo>
                    <a:pt x="3388510" y="3380639"/>
                    <a:pt x="3385394" y="3364995"/>
                    <a:pt x="3394803" y="3343080"/>
                  </a:cubicBezTo>
                  <a:cubicBezTo>
                    <a:pt x="3404207" y="3327423"/>
                    <a:pt x="3416742" y="3308635"/>
                    <a:pt x="3402675" y="3291434"/>
                  </a:cubicBezTo>
                  <a:cubicBezTo>
                    <a:pt x="3380794" y="3263288"/>
                    <a:pt x="3344818" y="3249239"/>
                    <a:pt x="3335463" y="3211692"/>
                  </a:cubicBezTo>
                  <a:cubicBezTo>
                    <a:pt x="3319812" y="3214836"/>
                    <a:pt x="3307286" y="3224237"/>
                    <a:pt x="3294763" y="3227378"/>
                  </a:cubicBezTo>
                  <a:cubicBezTo>
                    <a:pt x="3266598" y="3227404"/>
                    <a:pt x="3244706" y="3211777"/>
                    <a:pt x="3249424" y="3185170"/>
                  </a:cubicBezTo>
                  <a:cubicBezTo>
                    <a:pt x="3254161" y="3139789"/>
                    <a:pt x="3249514" y="3088155"/>
                    <a:pt x="3302739" y="3063069"/>
                  </a:cubicBezTo>
                  <a:cubicBezTo>
                    <a:pt x="3309002" y="3059935"/>
                    <a:pt x="3315273" y="3047410"/>
                    <a:pt x="3315281" y="3038020"/>
                  </a:cubicBezTo>
                  <a:cubicBezTo>
                    <a:pt x="3315321" y="2994207"/>
                    <a:pt x="3341930" y="2986359"/>
                    <a:pt x="3377922" y="2984761"/>
                  </a:cubicBezTo>
                  <a:cubicBezTo>
                    <a:pt x="3396701" y="2981614"/>
                    <a:pt x="3409237" y="2962824"/>
                    <a:pt x="3412384" y="2944045"/>
                  </a:cubicBezTo>
                  <a:cubicBezTo>
                    <a:pt x="3415523" y="2934653"/>
                    <a:pt x="3412402" y="2925267"/>
                    <a:pt x="3409281" y="2915882"/>
                  </a:cubicBezTo>
                  <a:cubicBezTo>
                    <a:pt x="3410847" y="2914316"/>
                    <a:pt x="3398331" y="2911197"/>
                    <a:pt x="3396765" y="2912764"/>
                  </a:cubicBezTo>
                  <a:cubicBezTo>
                    <a:pt x="3356037" y="2959745"/>
                    <a:pt x="3266860" y="2942615"/>
                    <a:pt x="3252699" y="3028690"/>
                  </a:cubicBezTo>
                  <a:cubicBezTo>
                    <a:pt x="3247983" y="3052167"/>
                    <a:pt x="3224501" y="3063142"/>
                    <a:pt x="3204146" y="3077244"/>
                  </a:cubicBezTo>
                  <a:cubicBezTo>
                    <a:pt x="3166570" y="3099185"/>
                    <a:pt x="3155589" y="3128926"/>
                    <a:pt x="3188411" y="3171144"/>
                  </a:cubicBezTo>
                  <a:cubicBezTo>
                    <a:pt x="3200916" y="3186780"/>
                    <a:pt x="3191507" y="3208696"/>
                    <a:pt x="3164906" y="3207156"/>
                  </a:cubicBezTo>
                  <a:cubicBezTo>
                    <a:pt x="3133614" y="3204055"/>
                    <a:pt x="3114816" y="3225979"/>
                    <a:pt x="3092894" y="3241647"/>
                  </a:cubicBezTo>
                  <a:cubicBezTo>
                    <a:pt x="3061579" y="3263584"/>
                    <a:pt x="3085003" y="3315200"/>
                    <a:pt x="3050572" y="3321490"/>
                  </a:cubicBezTo>
                  <a:cubicBezTo>
                    <a:pt x="3019268" y="3330908"/>
                    <a:pt x="2989527" y="3341889"/>
                    <a:pt x="2967597" y="3366945"/>
                  </a:cubicBezTo>
                  <a:cubicBezTo>
                    <a:pt x="2955090" y="3354438"/>
                    <a:pt x="2941021" y="3340369"/>
                    <a:pt x="2928514" y="3327862"/>
                  </a:cubicBezTo>
                  <a:cubicBezTo>
                    <a:pt x="2939515" y="3276213"/>
                    <a:pt x="2972417" y="3230805"/>
                    <a:pt x="2958384" y="3176051"/>
                  </a:cubicBezTo>
                  <a:cubicBezTo>
                    <a:pt x="2953701" y="3165102"/>
                    <a:pt x="2950580" y="3155716"/>
                    <a:pt x="2947461" y="3143201"/>
                  </a:cubicBezTo>
                  <a:cubicBezTo>
                    <a:pt x="2947473" y="3130682"/>
                    <a:pt x="2947484" y="3118164"/>
                    <a:pt x="2945930" y="3107211"/>
                  </a:cubicBezTo>
                  <a:cubicBezTo>
                    <a:pt x="2956905" y="3083730"/>
                    <a:pt x="2966318" y="3058685"/>
                    <a:pt x="2988238" y="3043018"/>
                  </a:cubicBezTo>
                  <a:cubicBezTo>
                    <a:pt x="2960098" y="3014878"/>
                    <a:pt x="2938174" y="3033675"/>
                    <a:pt x="2916268" y="3033695"/>
                  </a:cubicBezTo>
                  <a:cubicBezTo>
                    <a:pt x="2892798" y="3032152"/>
                    <a:pt x="2881855" y="3021209"/>
                    <a:pt x="2874047" y="3004004"/>
                  </a:cubicBezTo>
                  <a:cubicBezTo>
                    <a:pt x="2869370" y="2983667"/>
                    <a:pt x="2869382" y="2971149"/>
                    <a:pt x="2886610" y="2953920"/>
                  </a:cubicBezTo>
                  <a:cubicBezTo>
                    <a:pt x="2917932" y="2925725"/>
                    <a:pt x="2941429" y="2899101"/>
                    <a:pt x="2989907" y="2931917"/>
                  </a:cubicBezTo>
                  <a:cubicBezTo>
                    <a:pt x="3021181" y="2953795"/>
                    <a:pt x="3068116" y="2963140"/>
                    <a:pt x="3102578" y="2922424"/>
                  </a:cubicBezTo>
                  <a:cubicBezTo>
                    <a:pt x="3096344" y="2894264"/>
                    <a:pt x="3061914" y="2900555"/>
                    <a:pt x="3050980" y="2880222"/>
                  </a:cubicBezTo>
                  <a:cubicBezTo>
                    <a:pt x="3036917" y="2859894"/>
                    <a:pt x="3021278" y="2850520"/>
                    <a:pt x="2997809" y="2845847"/>
                  </a:cubicBezTo>
                  <a:cubicBezTo>
                    <a:pt x="2966523" y="2836487"/>
                    <a:pt x="2982196" y="2808308"/>
                    <a:pt x="2986909" y="2787960"/>
                  </a:cubicBezTo>
                  <a:cubicBezTo>
                    <a:pt x="3007251" y="2789506"/>
                    <a:pt x="3027596" y="2784794"/>
                    <a:pt x="3026054" y="2761322"/>
                  </a:cubicBezTo>
                  <a:cubicBezTo>
                    <a:pt x="3022943" y="2739420"/>
                    <a:pt x="3007308" y="2726916"/>
                    <a:pt x="2986965" y="2728499"/>
                  </a:cubicBezTo>
                  <a:cubicBezTo>
                    <a:pt x="2969750" y="2730079"/>
                    <a:pt x="2952528" y="2741048"/>
                    <a:pt x="2935308" y="2748889"/>
                  </a:cubicBezTo>
                  <a:cubicBezTo>
                    <a:pt x="2910265" y="2755172"/>
                    <a:pt x="2891489" y="2755188"/>
                    <a:pt x="2885261" y="2720768"/>
                  </a:cubicBezTo>
                  <a:cubicBezTo>
                    <a:pt x="2882146" y="2705123"/>
                    <a:pt x="2863380" y="2692623"/>
                    <a:pt x="2854006" y="2676983"/>
                  </a:cubicBezTo>
                  <a:cubicBezTo>
                    <a:pt x="2843065" y="2662911"/>
                    <a:pt x="2850900" y="2651951"/>
                    <a:pt x="2860299" y="2639424"/>
                  </a:cubicBezTo>
                  <a:cubicBezTo>
                    <a:pt x="2894772" y="2589319"/>
                    <a:pt x="2972969" y="2633060"/>
                    <a:pt x="2998064" y="2570446"/>
                  </a:cubicBezTo>
                  <a:cubicBezTo>
                    <a:pt x="3029354" y="2576676"/>
                    <a:pt x="3044978" y="2601699"/>
                    <a:pt x="3060606" y="2623592"/>
                  </a:cubicBezTo>
                  <a:cubicBezTo>
                    <a:pt x="3071547" y="2637664"/>
                    <a:pt x="3059018" y="2647065"/>
                    <a:pt x="3048055" y="2658028"/>
                  </a:cubicBezTo>
                  <a:cubicBezTo>
                    <a:pt x="3038657" y="2667425"/>
                    <a:pt x="3027693" y="2681518"/>
                    <a:pt x="3043332" y="2690892"/>
                  </a:cubicBezTo>
                  <a:cubicBezTo>
                    <a:pt x="3052712" y="2700272"/>
                    <a:pt x="3068353" y="2706517"/>
                    <a:pt x="3082437" y="2704940"/>
                  </a:cubicBezTo>
                  <a:cubicBezTo>
                    <a:pt x="3093392" y="2703365"/>
                    <a:pt x="3109049" y="2693962"/>
                    <a:pt x="3113753" y="2683004"/>
                  </a:cubicBezTo>
                  <a:cubicBezTo>
                    <a:pt x="3137272" y="2631344"/>
                    <a:pt x="3173264" y="2629747"/>
                    <a:pt x="3215488" y="2656309"/>
                  </a:cubicBezTo>
                  <a:cubicBezTo>
                    <a:pt x="3238949" y="2667240"/>
                    <a:pt x="3273360" y="2682856"/>
                    <a:pt x="3278070" y="2665639"/>
                  </a:cubicBezTo>
                  <a:cubicBezTo>
                    <a:pt x="3300058" y="2577993"/>
                    <a:pt x="3348506" y="2642102"/>
                    <a:pt x="3386061" y="2642067"/>
                  </a:cubicBezTo>
                  <a:cubicBezTo>
                    <a:pt x="3393886" y="2640495"/>
                    <a:pt x="3403284" y="2631098"/>
                    <a:pt x="3403290" y="2624838"/>
                  </a:cubicBezTo>
                  <a:cubicBezTo>
                    <a:pt x="3406425" y="2618578"/>
                    <a:pt x="3401745" y="2604498"/>
                    <a:pt x="3397054" y="2599808"/>
                  </a:cubicBezTo>
                  <a:cubicBezTo>
                    <a:pt x="3362652" y="2574804"/>
                    <a:pt x="3325118" y="2552932"/>
                    <a:pt x="3279718" y="2576445"/>
                  </a:cubicBezTo>
                  <a:cubicBezTo>
                    <a:pt x="3245276" y="2595255"/>
                    <a:pt x="3209282" y="2599982"/>
                    <a:pt x="3167046" y="2585938"/>
                  </a:cubicBezTo>
                  <a:cubicBezTo>
                    <a:pt x="3176454" y="2564023"/>
                    <a:pt x="3185858" y="2548366"/>
                    <a:pt x="3190567" y="2531150"/>
                  </a:cubicBezTo>
                  <a:cubicBezTo>
                    <a:pt x="3199996" y="2487327"/>
                    <a:pt x="3195320" y="2466989"/>
                    <a:pt x="3151513" y="2460770"/>
                  </a:cubicBezTo>
                  <a:cubicBezTo>
                    <a:pt x="3109271" y="2452985"/>
                    <a:pt x="3085818" y="2432665"/>
                    <a:pt x="3063943" y="2398260"/>
                  </a:cubicBezTo>
                  <a:cubicBezTo>
                    <a:pt x="3051442" y="2379494"/>
                    <a:pt x="3029526" y="2388903"/>
                    <a:pt x="3015430" y="2402999"/>
                  </a:cubicBezTo>
                  <a:cubicBezTo>
                    <a:pt x="3006032" y="2412397"/>
                    <a:pt x="2999763" y="2424920"/>
                    <a:pt x="2991929" y="2435881"/>
                  </a:cubicBezTo>
                  <a:cubicBezTo>
                    <a:pt x="2979393" y="2454671"/>
                    <a:pt x="3005950" y="2503154"/>
                    <a:pt x="2957451" y="2492245"/>
                  </a:cubicBezTo>
                  <a:cubicBezTo>
                    <a:pt x="2930858" y="2484446"/>
                    <a:pt x="2943405" y="2453139"/>
                    <a:pt x="2946557" y="2428099"/>
                  </a:cubicBezTo>
                  <a:cubicBezTo>
                    <a:pt x="2949705" y="2409319"/>
                    <a:pt x="2952851" y="2390538"/>
                    <a:pt x="2951302" y="2373328"/>
                  </a:cubicBezTo>
                  <a:cubicBezTo>
                    <a:pt x="2952879" y="2359244"/>
                    <a:pt x="2938813" y="2342043"/>
                    <a:pt x="2927849" y="2353006"/>
                  </a:cubicBezTo>
                  <a:cubicBezTo>
                    <a:pt x="2899663" y="2374940"/>
                    <a:pt x="2874642" y="2359316"/>
                    <a:pt x="2846478" y="2356212"/>
                  </a:cubicBezTo>
                  <a:cubicBezTo>
                    <a:pt x="2821444" y="2353105"/>
                    <a:pt x="2797977" y="2348433"/>
                    <a:pt x="2818352" y="2312424"/>
                  </a:cubicBezTo>
                  <a:cubicBezTo>
                    <a:pt x="2829322" y="2293636"/>
                    <a:pt x="2828949" y="2276032"/>
                    <a:pt x="2824661" y="2258433"/>
                  </a:cubicBezTo>
                  <a:lnTo>
                    <a:pt x="2809580" y="2211008"/>
                  </a:lnTo>
                  <a:lnTo>
                    <a:pt x="2762972" y="2214051"/>
                  </a:lnTo>
                  <a:cubicBezTo>
                    <a:pt x="2747506" y="2209941"/>
                    <a:pt x="2733409" y="2200546"/>
                    <a:pt x="2720098" y="2185668"/>
                  </a:cubicBezTo>
                  <a:cubicBezTo>
                    <a:pt x="2712268" y="2174706"/>
                    <a:pt x="2710704" y="2160607"/>
                    <a:pt x="2710707" y="2148077"/>
                  </a:cubicBezTo>
                  <a:cubicBezTo>
                    <a:pt x="2734214" y="2080719"/>
                    <a:pt x="2679389" y="2091694"/>
                    <a:pt x="2644931" y="2076036"/>
                  </a:cubicBezTo>
                  <a:cubicBezTo>
                    <a:pt x="2572883" y="2047853"/>
                    <a:pt x="2624564" y="2105800"/>
                    <a:pt x="2616729" y="2119898"/>
                  </a:cubicBezTo>
                  <a:cubicBezTo>
                    <a:pt x="2590096" y="2152797"/>
                    <a:pt x="2543103" y="2162203"/>
                    <a:pt x="2521166" y="2202932"/>
                  </a:cubicBezTo>
                  <a:cubicBezTo>
                    <a:pt x="2492967" y="2234264"/>
                    <a:pt x="2466333" y="2267162"/>
                    <a:pt x="2417776" y="2262471"/>
                  </a:cubicBezTo>
                  <a:cubicBezTo>
                    <a:pt x="2394283" y="2245245"/>
                    <a:pt x="2381759" y="2210788"/>
                    <a:pt x="2337896" y="2242122"/>
                  </a:cubicBezTo>
                  <a:cubicBezTo>
                    <a:pt x="2275234" y="2285991"/>
                    <a:pt x="2203185" y="2257809"/>
                    <a:pt x="2132697" y="2265653"/>
                  </a:cubicBezTo>
                  <a:cubicBezTo>
                    <a:pt x="2090412" y="2226501"/>
                    <a:pt x="2035586" y="2240606"/>
                    <a:pt x="1987032" y="2232783"/>
                  </a:cubicBezTo>
                  <a:cubicBezTo>
                    <a:pt x="1947873" y="2228091"/>
                    <a:pt x="1916551" y="2196769"/>
                    <a:pt x="1910291" y="2162311"/>
                  </a:cubicBezTo>
                  <a:cubicBezTo>
                    <a:pt x="1902469" y="2104356"/>
                    <a:pt x="1861738" y="2135691"/>
                    <a:pt x="1838244" y="2124730"/>
                  </a:cubicBezTo>
                  <a:cubicBezTo>
                    <a:pt x="1877409" y="2094961"/>
                    <a:pt x="1885250" y="2040136"/>
                    <a:pt x="1918150" y="2004106"/>
                  </a:cubicBezTo>
                  <a:cubicBezTo>
                    <a:pt x="1955740" y="2019763"/>
                    <a:pt x="1990590" y="2020932"/>
                    <a:pt x="2023682" y="2012506"/>
                  </a:cubicBezTo>
                  <a:lnTo>
                    <a:pt x="2108183" y="1968765"/>
                  </a:lnTo>
                  <a:lnTo>
                    <a:pt x="2123350" y="1964911"/>
                  </a:lnTo>
                  <a:lnTo>
                    <a:pt x="2136591" y="1964572"/>
                  </a:lnTo>
                  <a:lnTo>
                    <a:pt x="2190117" y="1968229"/>
                  </a:lnTo>
                  <a:cubicBezTo>
                    <a:pt x="2213807" y="1968420"/>
                    <a:pt x="2236129" y="1961760"/>
                    <a:pt x="2253364" y="1931996"/>
                  </a:cubicBezTo>
                  <a:cubicBezTo>
                    <a:pt x="2236131" y="1955495"/>
                    <a:pt x="2214983" y="1961764"/>
                    <a:pt x="2192467" y="1963138"/>
                  </a:cubicBezTo>
                  <a:lnTo>
                    <a:pt x="2136591" y="1964572"/>
                  </a:lnTo>
                  <a:lnTo>
                    <a:pt x="2118652" y="1963346"/>
                  </a:lnTo>
                  <a:lnTo>
                    <a:pt x="2108183" y="1968765"/>
                  </a:lnTo>
                  <a:lnTo>
                    <a:pt x="2023098" y="1990382"/>
                  </a:lnTo>
                  <a:cubicBezTo>
                    <a:pt x="1989421" y="2000178"/>
                    <a:pt x="1954959" y="2008015"/>
                    <a:pt x="1918150" y="2004106"/>
                  </a:cubicBezTo>
                  <a:cubicBezTo>
                    <a:pt x="1915019" y="1994707"/>
                    <a:pt x="1911886" y="1988444"/>
                    <a:pt x="1905622" y="1979046"/>
                  </a:cubicBezTo>
                  <a:cubicBezTo>
                    <a:pt x="1900924" y="1971214"/>
                    <a:pt x="1891530" y="1958686"/>
                    <a:pt x="1888396" y="1961820"/>
                  </a:cubicBezTo>
                  <a:cubicBezTo>
                    <a:pt x="1825736" y="1990024"/>
                    <a:pt x="1764662" y="1907016"/>
                    <a:pt x="1705131" y="1957150"/>
                  </a:cubicBezTo>
                  <a:cubicBezTo>
                    <a:pt x="1670667" y="1985352"/>
                    <a:pt x="1644042" y="1964992"/>
                    <a:pt x="1617416" y="1947767"/>
                  </a:cubicBezTo>
                  <a:cubicBezTo>
                    <a:pt x="1645615" y="1919568"/>
                    <a:pt x="1673815" y="1891368"/>
                    <a:pt x="1700447" y="1864736"/>
                  </a:cubicBezTo>
                  <a:cubicBezTo>
                    <a:pt x="1747441" y="1849064"/>
                    <a:pt x="1800696" y="1867852"/>
                    <a:pt x="1836731" y="1809891"/>
                  </a:cubicBezTo>
                  <a:cubicBezTo>
                    <a:pt x="1891567" y="1726863"/>
                    <a:pt x="1951093" y="1717455"/>
                    <a:pt x="1998065" y="1823959"/>
                  </a:cubicBezTo>
                  <a:cubicBezTo>
                    <a:pt x="2007459" y="1845887"/>
                    <a:pt x="2026253" y="1864680"/>
                    <a:pt x="2070115" y="1839611"/>
                  </a:cubicBezTo>
                  <a:cubicBezTo>
                    <a:pt x="1955780" y="1781675"/>
                    <a:pt x="1977723" y="1700220"/>
                    <a:pt x="2021594" y="1618762"/>
                  </a:cubicBezTo>
                  <a:cubicBezTo>
                    <a:pt x="2040398" y="1581165"/>
                    <a:pt x="2057636" y="1532606"/>
                    <a:pt x="2112457" y="1546694"/>
                  </a:cubicBezTo>
                  <a:cubicBezTo>
                    <a:pt x="2167277" y="1557648"/>
                    <a:pt x="2157872" y="1607774"/>
                    <a:pt x="2165692" y="1668861"/>
                  </a:cubicBezTo>
                  <a:cubicBezTo>
                    <a:pt x="2186066" y="1607769"/>
                    <a:pt x="2208001" y="1563908"/>
                    <a:pt x="2262827" y="1552934"/>
                  </a:cubicBezTo>
                  <a:cubicBezTo>
                    <a:pt x="2276924" y="1551365"/>
                    <a:pt x="2289454" y="1554496"/>
                    <a:pt x="2303552" y="1556059"/>
                  </a:cubicBezTo>
                  <a:cubicBezTo>
                    <a:pt x="2376375" y="1624184"/>
                    <a:pt x="2425406" y="1726675"/>
                    <a:pt x="2427521" y="1808689"/>
                  </a:cubicBezTo>
                  <a:lnTo>
                    <a:pt x="2413568" y="1879670"/>
                  </a:lnTo>
                  <a:lnTo>
                    <a:pt x="2410943" y="1880533"/>
                  </a:lnTo>
                  <a:lnTo>
                    <a:pt x="2350886" y="1844654"/>
                  </a:lnTo>
                  <a:cubicBezTo>
                    <a:pt x="2330918" y="1827820"/>
                    <a:pt x="2308208" y="1809811"/>
                    <a:pt x="2272183" y="1800418"/>
                  </a:cubicBezTo>
                  <a:cubicBezTo>
                    <a:pt x="2331699" y="1834868"/>
                    <a:pt x="2363021" y="1863057"/>
                    <a:pt x="2402178" y="1883414"/>
                  </a:cubicBezTo>
                  <a:lnTo>
                    <a:pt x="2410943" y="1880533"/>
                  </a:lnTo>
                  <a:lnTo>
                    <a:pt x="2413142" y="1881845"/>
                  </a:lnTo>
                  <a:lnTo>
                    <a:pt x="2413568" y="1879670"/>
                  </a:lnTo>
                  <a:lnTo>
                    <a:pt x="2455828" y="1865782"/>
                  </a:lnTo>
                  <a:cubicBezTo>
                    <a:pt x="2473059" y="1857948"/>
                    <a:pt x="2489900" y="1848939"/>
                    <a:pt x="2507131" y="1841104"/>
                  </a:cubicBezTo>
                  <a:cubicBezTo>
                    <a:pt x="2565091" y="1814466"/>
                    <a:pt x="2583894" y="1773738"/>
                    <a:pt x="2540044" y="1720489"/>
                  </a:cubicBezTo>
                  <a:cubicBezTo>
                    <a:pt x="2488366" y="1659409"/>
                    <a:pt x="2469581" y="1593625"/>
                    <a:pt x="2464894" y="1513740"/>
                  </a:cubicBezTo>
                  <a:cubicBezTo>
                    <a:pt x="2464907" y="1432290"/>
                    <a:pt x="2367794" y="1422908"/>
                    <a:pt x="2320812" y="1372792"/>
                  </a:cubicBezTo>
                  <a:cubicBezTo>
                    <a:pt x="2298886" y="1350866"/>
                    <a:pt x="2262863" y="1343041"/>
                    <a:pt x="2261301" y="1303882"/>
                  </a:cubicBezTo>
                  <a:cubicBezTo>
                    <a:pt x="2280103" y="1281950"/>
                    <a:pt x="2298902" y="1260017"/>
                    <a:pt x="2316135" y="1239652"/>
                  </a:cubicBezTo>
                  <a:cubicBezTo>
                    <a:pt x="2336502" y="1222418"/>
                    <a:pt x="2356867" y="1205186"/>
                    <a:pt x="2377233" y="1187950"/>
                  </a:cubicBezTo>
                  <a:cubicBezTo>
                    <a:pt x="2386630" y="1191083"/>
                    <a:pt x="2392894" y="1197347"/>
                    <a:pt x="2400726" y="1198912"/>
                  </a:cubicBezTo>
                  <a:cubicBezTo>
                    <a:pt x="2402290" y="1222407"/>
                    <a:pt x="2375655" y="1252172"/>
                    <a:pt x="2419513" y="1258431"/>
                  </a:cubicBezTo>
                  <a:cubicBezTo>
                    <a:pt x="2491558" y="1296011"/>
                    <a:pt x="2493125" y="1297578"/>
                    <a:pt x="2532292" y="1245881"/>
                  </a:cubicBezTo>
                  <a:cubicBezTo>
                    <a:pt x="2555794" y="1212982"/>
                    <a:pt x="2576155" y="1223944"/>
                    <a:pt x="2599648" y="1241169"/>
                  </a:cubicBezTo>
                  <a:cubicBezTo>
                    <a:pt x="2656027" y="1294417"/>
                    <a:pt x="2599629" y="1353949"/>
                    <a:pt x="2610584" y="1408770"/>
                  </a:cubicBezTo>
                  <a:cubicBezTo>
                    <a:pt x="2618407" y="1457325"/>
                    <a:pt x="2572970" y="1534084"/>
                    <a:pt x="2682615" y="1530934"/>
                  </a:cubicBezTo>
                  <a:cubicBezTo>
                    <a:pt x="2717076" y="1527794"/>
                    <a:pt x="2720199" y="1590449"/>
                    <a:pt x="2749955" y="1613940"/>
                  </a:cubicBezTo>
                  <a:cubicBezTo>
                    <a:pt x="2760920" y="1618637"/>
                    <a:pt x="2746818" y="1639002"/>
                    <a:pt x="2759349" y="1639001"/>
                  </a:cubicBezTo>
                  <a:cubicBezTo>
                    <a:pt x="2770315" y="1637431"/>
                    <a:pt x="2762487" y="1617070"/>
                    <a:pt x="2773452" y="1609236"/>
                  </a:cubicBezTo>
                  <a:cubicBezTo>
                    <a:pt x="2825148" y="1576335"/>
                    <a:pt x="2878408" y="1554396"/>
                    <a:pt x="2931666" y="1538724"/>
                  </a:cubicBezTo>
                  <a:cubicBezTo>
                    <a:pt x="2897210" y="1526199"/>
                    <a:pt x="2872155" y="1485477"/>
                    <a:pt x="2834565" y="1463553"/>
                  </a:cubicBezTo>
                  <a:cubicBezTo>
                    <a:pt x="2832998" y="1465120"/>
                    <a:pt x="2829866" y="1461989"/>
                    <a:pt x="2826732" y="1465123"/>
                  </a:cubicBezTo>
                  <a:cubicBezTo>
                    <a:pt x="2836131" y="1468253"/>
                    <a:pt x="2839262" y="1474519"/>
                    <a:pt x="2839260" y="1487050"/>
                  </a:cubicBezTo>
                  <a:cubicBezTo>
                    <a:pt x="2828289" y="1529343"/>
                    <a:pt x="2796960" y="1532480"/>
                    <a:pt x="2764069" y="1515256"/>
                  </a:cubicBezTo>
                  <a:cubicBezTo>
                    <a:pt x="2662263" y="1466716"/>
                    <a:pt x="2665418" y="1344540"/>
                    <a:pt x="2645070" y="1252127"/>
                  </a:cubicBezTo>
                  <a:cubicBezTo>
                    <a:pt x="2643505" y="1244295"/>
                    <a:pt x="2641940" y="1236464"/>
                    <a:pt x="2641942" y="1227066"/>
                  </a:cubicBezTo>
                  <a:cubicBezTo>
                    <a:pt x="2643509" y="1219233"/>
                    <a:pt x="2646644" y="1209835"/>
                    <a:pt x="2649779" y="1200436"/>
                  </a:cubicBezTo>
                  <a:cubicBezTo>
                    <a:pt x="2656046" y="1184771"/>
                    <a:pt x="2665447" y="1169106"/>
                    <a:pt x="2676414" y="1155006"/>
                  </a:cubicBezTo>
                  <a:cubicBezTo>
                    <a:pt x="2696782" y="1128375"/>
                    <a:pt x="2739075" y="1120537"/>
                    <a:pt x="2717151" y="1082947"/>
                  </a:cubicBezTo>
                  <a:cubicBezTo>
                    <a:pt x="2704625" y="1057888"/>
                    <a:pt x="2670166" y="1051629"/>
                    <a:pt x="2646672" y="1040668"/>
                  </a:cubicBezTo>
                  <a:cubicBezTo>
                    <a:pt x="2662340" y="1021868"/>
                    <a:pt x="2681137" y="1015600"/>
                    <a:pt x="2704633" y="1010896"/>
                  </a:cubicBezTo>
                  <a:cubicBezTo>
                    <a:pt x="2767291" y="995223"/>
                    <a:pt x="2767291" y="995223"/>
                    <a:pt x="2764170" y="920037"/>
                  </a:cubicBezTo>
                  <a:cubicBezTo>
                    <a:pt x="2770436" y="913771"/>
                    <a:pt x="2776704" y="907503"/>
                    <a:pt x="2784537" y="902803"/>
                  </a:cubicBezTo>
                  <a:lnTo>
                    <a:pt x="2793455" y="905666"/>
                  </a:lnTo>
                  <a:lnTo>
                    <a:pt x="2809990" y="883149"/>
                  </a:lnTo>
                  <a:cubicBezTo>
                    <a:pt x="2824061" y="884685"/>
                    <a:pt x="2830330" y="878416"/>
                    <a:pt x="2828794" y="864345"/>
                  </a:cubicBezTo>
                  <a:cubicBezTo>
                    <a:pt x="2830386" y="850267"/>
                    <a:pt x="2830418" y="834628"/>
                    <a:pt x="2833569" y="822110"/>
                  </a:cubicBezTo>
                  <a:lnTo>
                    <a:pt x="2833564" y="825238"/>
                  </a:lnTo>
                  <a:cubicBezTo>
                    <a:pt x="2828920" y="801789"/>
                    <a:pt x="2853972" y="786100"/>
                    <a:pt x="2849328" y="762651"/>
                  </a:cubicBezTo>
                  <a:cubicBezTo>
                    <a:pt x="2850919" y="748573"/>
                    <a:pt x="2850952" y="732934"/>
                    <a:pt x="2857231" y="720411"/>
                  </a:cubicBezTo>
                  <a:cubicBezTo>
                    <a:pt x="2863500" y="714142"/>
                    <a:pt x="2868207" y="706314"/>
                    <a:pt x="2868220" y="700059"/>
                  </a:cubicBezTo>
                  <a:cubicBezTo>
                    <a:pt x="2871360" y="693798"/>
                    <a:pt x="2874500" y="687535"/>
                    <a:pt x="2876080" y="679712"/>
                  </a:cubicBezTo>
                  <a:cubicBezTo>
                    <a:pt x="2882335" y="679700"/>
                    <a:pt x="2890157" y="678121"/>
                    <a:pt x="2896414" y="678108"/>
                  </a:cubicBezTo>
                  <a:cubicBezTo>
                    <a:pt x="3027685" y="724761"/>
                    <a:pt x="3060580" y="698110"/>
                    <a:pt x="3065600" y="533892"/>
                  </a:cubicBezTo>
                  <a:cubicBezTo>
                    <a:pt x="3076583" y="516668"/>
                    <a:pt x="3089125" y="501004"/>
                    <a:pt x="3114133" y="507209"/>
                  </a:cubicBezTo>
                  <a:lnTo>
                    <a:pt x="3111006" y="507216"/>
                  </a:lnTo>
                  <a:lnTo>
                    <a:pt x="3150541" y="505673"/>
                  </a:lnTo>
                  <a:lnTo>
                    <a:pt x="3181955" y="512743"/>
                  </a:lnTo>
                  <a:cubicBezTo>
                    <a:pt x="3191524" y="518002"/>
                    <a:pt x="3200896" y="523457"/>
                    <a:pt x="3212630" y="521086"/>
                  </a:cubicBezTo>
                  <a:lnTo>
                    <a:pt x="3211063" y="522653"/>
                  </a:lnTo>
                  <a:cubicBezTo>
                    <a:pt x="3234525" y="521042"/>
                    <a:pt x="3250120" y="542907"/>
                    <a:pt x="3272014" y="542863"/>
                  </a:cubicBezTo>
                  <a:cubicBezTo>
                    <a:pt x="3286870" y="543614"/>
                    <a:pt x="3297803" y="550630"/>
                    <a:pt x="3307950" y="559602"/>
                  </a:cubicBezTo>
                  <a:lnTo>
                    <a:pt x="3337140" y="586228"/>
                  </a:lnTo>
                  <a:lnTo>
                    <a:pt x="3349940" y="586457"/>
                  </a:lnTo>
                  <a:cubicBezTo>
                    <a:pt x="3359294" y="586501"/>
                    <a:pt x="3371782" y="589680"/>
                    <a:pt x="3381183" y="599082"/>
                  </a:cubicBezTo>
                  <a:cubicBezTo>
                    <a:pt x="3393702" y="608496"/>
                    <a:pt x="3409325" y="614809"/>
                    <a:pt x="3424962" y="624241"/>
                  </a:cubicBezTo>
                  <a:cubicBezTo>
                    <a:pt x="3448433" y="641503"/>
                    <a:pt x="3470338" y="657201"/>
                    <a:pt x="3495345" y="669797"/>
                  </a:cubicBezTo>
                  <a:cubicBezTo>
                    <a:pt x="3514100" y="679241"/>
                    <a:pt x="3531303" y="690239"/>
                    <a:pt x="3550060" y="699684"/>
                  </a:cubicBezTo>
                  <a:cubicBezTo>
                    <a:pt x="3560997" y="704414"/>
                    <a:pt x="3568815" y="709131"/>
                    <a:pt x="3578186" y="712294"/>
                  </a:cubicBezTo>
                  <a:cubicBezTo>
                    <a:pt x="3599999" y="709281"/>
                    <a:pt x="3571874" y="696672"/>
                    <a:pt x="3582765" y="692047"/>
                  </a:cubicBezTo>
                  <a:cubicBezTo>
                    <a:pt x="3585838" y="682708"/>
                    <a:pt x="3590462" y="671816"/>
                    <a:pt x="3598221" y="664057"/>
                  </a:cubicBezTo>
                  <a:cubicBezTo>
                    <a:pt x="3609052" y="646960"/>
                    <a:pt x="3624569" y="631443"/>
                    <a:pt x="3643218" y="619060"/>
                  </a:cubicBezTo>
                  <a:cubicBezTo>
                    <a:pt x="3657214" y="611333"/>
                    <a:pt x="3668090" y="603590"/>
                    <a:pt x="3671118" y="584895"/>
                  </a:cubicBezTo>
                  <a:cubicBezTo>
                    <a:pt x="3683531" y="572481"/>
                    <a:pt x="3694361" y="555383"/>
                    <a:pt x="3706774" y="542970"/>
                  </a:cubicBezTo>
                  <a:cubicBezTo>
                    <a:pt x="3708296" y="535183"/>
                    <a:pt x="3711776" y="529352"/>
                    <a:pt x="3717020" y="525675"/>
                  </a:cubicBezTo>
                  <a:lnTo>
                    <a:pt x="3732097" y="522504"/>
                  </a:lnTo>
                  <a:lnTo>
                    <a:pt x="3730844" y="505507"/>
                  </a:lnTo>
                  <a:cubicBezTo>
                    <a:pt x="3734402" y="488655"/>
                    <a:pt x="3750069" y="476532"/>
                    <a:pt x="3753398" y="459019"/>
                  </a:cubicBezTo>
                  <a:cubicBezTo>
                    <a:pt x="3759606" y="455964"/>
                    <a:pt x="3764238" y="451333"/>
                    <a:pt x="3765717" y="443549"/>
                  </a:cubicBezTo>
                  <a:cubicBezTo>
                    <a:pt x="3765558" y="427951"/>
                    <a:pt x="3773244" y="417112"/>
                    <a:pt x="3782509" y="407847"/>
                  </a:cubicBezTo>
                  <a:cubicBezTo>
                    <a:pt x="3793349" y="400160"/>
                    <a:pt x="3807371" y="398745"/>
                    <a:pt x="3821426" y="400448"/>
                  </a:cubicBezTo>
                  <a:close/>
                  <a:moveTo>
                    <a:pt x="4245453" y="0"/>
                  </a:moveTo>
                  <a:cubicBezTo>
                    <a:pt x="4259552" y="1657"/>
                    <a:pt x="4272075" y="1736"/>
                    <a:pt x="4286173" y="3391"/>
                  </a:cubicBezTo>
                  <a:cubicBezTo>
                    <a:pt x="4319236" y="33343"/>
                    <a:pt x="4353875" y="64870"/>
                    <a:pt x="4386958" y="97953"/>
                  </a:cubicBezTo>
                  <a:cubicBezTo>
                    <a:pt x="4316923" y="161687"/>
                    <a:pt x="4200524" y="73287"/>
                    <a:pt x="4151089" y="176286"/>
                  </a:cubicBezTo>
                  <a:cubicBezTo>
                    <a:pt x="4290856" y="247615"/>
                    <a:pt x="4306711" y="279023"/>
                    <a:pt x="4251072" y="391374"/>
                  </a:cubicBezTo>
                  <a:cubicBezTo>
                    <a:pt x="4241739" y="400708"/>
                    <a:pt x="4230831" y="408465"/>
                    <a:pt x="4218348" y="414647"/>
                  </a:cubicBezTo>
                  <a:cubicBezTo>
                    <a:pt x="4123125" y="456306"/>
                    <a:pt x="4027784" y="479180"/>
                    <a:pt x="3959806" y="373870"/>
                  </a:cubicBezTo>
                  <a:cubicBezTo>
                    <a:pt x="3904489" y="290554"/>
                    <a:pt x="3873778" y="384280"/>
                    <a:pt x="3828370" y="382425"/>
                  </a:cubicBezTo>
                  <a:cubicBezTo>
                    <a:pt x="3815828" y="379215"/>
                    <a:pt x="3809506" y="369782"/>
                    <a:pt x="3810981" y="355704"/>
                  </a:cubicBezTo>
                  <a:cubicBezTo>
                    <a:pt x="3829627" y="333908"/>
                    <a:pt x="3846718" y="313667"/>
                    <a:pt x="3865383" y="295002"/>
                  </a:cubicBezTo>
                  <a:cubicBezTo>
                    <a:pt x="3868414" y="279369"/>
                    <a:pt x="3876561" y="268071"/>
                    <a:pt x="3886280" y="257958"/>
                  </a:cubicBezTo>
                  <a:cubicBezTo>
                    <a:pt x="3896000" y="247844"/>
                    <a:pt x="3907291" y="238915"/>
                    <a:pt x="3916614" y="228018"/>
                  </a:cubicBezTo>
                  <a:cubicBezTo>
                    <a:pt x="3941502" y="203130"/>
                    <a:pt x="3966389" y="178243"/>
                    <a:pt x="3992832" y="151800"/>
                  </a:cubicBezTo>
                  <a:cubicBezTo>
                    <a:pt x="4008386" y="136246"/>
                    <a:pt x="4020809" y="120670"/>
                    <a:pt x="4044261" y="116124"/>
                  </a:cubicBezTo>
                  <a:cubicBezTo>
                    <a:pt x="4058280" y="105256"/>
                    <a:pt x="4070724" y="92811"/>
                    <a:pt x="4084743" y="81943"/>
                  </a:cubicBezTo>
                  <a:cubicBezTo>
                    <a:pt x="4117607" y="80586"/>
                    <a:pt x="4129871" y="39965"/>
                    <a:pt x="4164291" y="37053"/>
                  </a:cubicBezTo>
                  <a:cubicBezTo>
                    <a:pt x="4170532" y="33963"/>
                    <a:pt x="4178329" y="29316"/>
                    <a:pt x="4182975" y="21519"/>
                  </a:cubicBezTo>
                  <a:cubicBezTo>
                    <a:pt x="4209618" y="26384"/>
                    <a:pt x="4228343" y="17110"/>
                    <a:pt x="4245453" y="0"/>
                  </a:cubicBezTo>
                  <a:close/>
                </a:path>
              </a:pathLst>
            </a:custGeom>
            <a:solidFill>
              <a:srgbClr val="F0646C">
                <a:alpha val="89800"/>
              </a:srgbClr>
            </a:solidFill>
            <a:ln>
              <a:noFill/>
            </a:ln>
          </p:spPr>
          <p:txBody>
            <a:bodyPr anchorCtr="0" anchor="ctr" bIns="22850" lIns="45725" spcFirstLastPara="1" rIns="45725" wrap="square" tIns="2285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747993"/>
                </a:solidFill>
                <a:latin typeface="Jost Light"/>
                <a:ea typeface="Jost Light"/>
                <a:cs typeface="Jost Light"/>
                <a:sym typeface="Jost Light"/>
              </a:endParaRPr>
            </a:p>
          </p:txBody>
        </p:sp>
        <p:sp>
          <p:nvSpPr>
            <p:cNvPr id="810" name="Google Shape;810;g311d5cb9a0a_0_547"/>
            <p:cNvSpPr/>
            <p:nvPr/>
          </p:nvSpPr>
          <p:spPr>
            <a:xfrm>
              <a:off x="2891336" y="4729638"/>
              <a:ext cx="5524545" cy="7318906"/>
            </a:xfrm>
            <a:custGeom>
              <a:rect b="b" l="l" r="r" t="t"/>
              <a:pathLst>
                <a:path extrusionOk="0" h="7318906" w="5524545">
                  <a:moveTo>
                    <a:pt x="2462981" y="7275597"/>
                  </a:moveTo>
                  <a:lnTo>
                    <a:pt x="2482297" y="7294913"/>
                  </a:lnTo>
                  <a:cubicBezTo>
                    <a:pt x="2475929" y="7301281"/>
                    <a:pt x="2467969" y="7309241"/>
                    <a:pt x="2461813" y="7312638"/>
                  </a:cubicBezTo>
                  <a:cubicBezTo>
                    <a:pt x="2461070" y="7302343"/>
                    <a:pt x="2462132" y="7287484"/>
                    <a:pt x="2462981" y="7275597"/>
                  </a:cubicBezTo>
                  <a:close/>
                  <a:moveTo>
                    <a:pt x="2606014" y="7243300"/>
                  </a:moveTo>
                  <a:cubicBezTo>
                    <a:pt x="2619727" y="7242999"/>
                    <a:pt x="2632997" y="7245057"/>
                    <a:pt x="2646164" y="7251817"/>
                  </a:cubicBezTo>
                  <a:cubicBezTo>
                    <a:pt x="2656893" y="7262546"/>
                    <a:pt x="2664488" y="7273345"/>
                    <a:pt x="2673685" y="7282542"/>
                  </a:cubicBezTo>
                  <a:cubicBezTo>
                    <a:pt x="2635246" y="7320981"/>
                    <a:pt x="2585714" y="7293873"/>
                    <a:pt x="2543089" y="7308907"/>
                  </a:cubicBezTo>
                  <a:cubicBezTo>
                    <a:pt x="2533686" y="7309114"/>
                    <a:pt x="2525883" y="7307719"/>
                    <a:pt x="2521286" y="7303122"/>
                  </a:cubicBezTo>
                  <a:lnTo>
                    <a:pt x="2519314" y="7298320"/>
                  </a:lnTo>
                  <a:lnTo>
                    <a:pt x="2518220" y="7299677"/>
                  </a:lnTo>
                  <a:lnTo>
                    <a:pt x="2519438" y="7312830"/>
                  </a:lnTo>
                  <a:lnTo>
                    <a:pt x="2507613" y="7318906"/>
                  </a:lnTo>
                  <a:lnTo>
                    <a:pt x="2500319" y="7317578"/>
                  </a:lnTo>
                  <a:cubicBezTo>
                    <a:pt x="2490150" y="7313376"/>
                    <a:pt x="2485894" y="7306137"/>
                    <a:pt x="2483129" y="7297405"/>
                  </a:cubicBezTo>
                  <a:cubicBezTo>
                    <a:pt x="2483349" y="7285690"/>
                    <a:pt x="2489369" y="7276795"/>
                    <a:pt x="2498266" y="7270773"/>
                  </a:cubicBezTo>
                  <a:cubicBezTo>
                    <a:pt x="2505670" y="7266243"/>
                    <a:pt x="2516001" y="7261658"/>
                    <a:pt x="2526335" y="7257073"/>
                  </a:cubicBezTo>
                  <a:cubicBezTo>
                    <a:pt x="2530755" y="7255527"/>
                    <a:pt x="2534776" y="7255819"/>
                    <a:pt x="2537663" y="7257960"/>
                  </a:cubicBezTo>
                  <a:lnTo>
                    <a:pt x="2538205" y="7259397"/>
                  </a:lnTo>
                  <a:lnTo>
                    <a:pt x="2563204" y="7248940"/>
                  </a:lnTo>
                  <a:cubicBezTo>
                    <a:pt x="2578144" y="7246262"/>
                    <a:pt x="2592300" y="7243601"/>
                    <a:pt x="2606014" y="7243300"/>
                  </a:cubicBezTo>
                  <a:close/>
                  <a:moveTo>
                    <a:pt x="3043253" y="7135445"/>
                  </a:moveTo>
                  <a:lnTo>
                    <a:pt x="3041682" y="7137016"/>
                  </a:lnTo>
                  <a:cubicBezTo>
                    <a:pt x="3065068" y="7132122"/>
                    <a:pt x="3080416" y="7153754"/>
                    <a:pt x="3103740" y="7155084"/>
                  </a:cubicBezTo>
                  <a:cubicBezTo>
                    <a:pt x="3141175" y="7145387"/>
                    <a:pt x="3190935" y="7148015"/>
                    <a:pt x="3179546" y="7199467"/>
                  </a:cubicBezTo>
                  <a:cubicBezTo>
                    <a:pt x="3164953" y="7260286"/>
                    <a:pt x="3107608" y="7237505"/>
                    <a:pt x="3060990" y="7231734"/>
                  </a:cubicBezTo>
                  <a:lnTo>
                    <a:pt x="3062530" y="7233275"/>
                  </a:lnTo>
                  <a:cubicBezTo>
                    <a:pt x="3026909" y="7216507"/>
                    <a:pt x="2967570" y="7238865"/>
                    <a:pt x="2971346" y="7170372"/>
                  </a:cubicBezTo>
                  <a:cubicBezTo>
                    <a:pt x="2976028" y="7168770"/>
                    <a:pt x="2980741" y="7164057"/>
                    <a:pt x="2980803" y="7157833"/>
                  </a:cubicBezTo>
                  <a:cubicBezTo>
                    <a:pt x="3004157" y="7156049"/>
                    <a:pt x="3018388" y="7132574"/>
                    <a:pt x="3043253" y="7135445"/>
                  </a:cubicBezTo>
                  <a:close/>
                  <a:moveTo>
                    <a:pt x="2843072" y="6687619"/>
                  </a:moveTo>
                  <a:cubicBezTo>
                    <a:pt x="2857062" y="6686462"/>
                    <a:pt x="2871139" y="6688424"/>
                    <a:pt x="2883613" y="6688782"/>
                  </a:cubicBezTo>
                  <a:cubicBezTo>
                    <a:pt x="2896447" y="6701616"/>
                    <a:pt x="2910882" y="6716051"/>
                    <a:pt x="2923716" y="6728885"/>
                  </a:cubicBezTo>
                  <a:cubicBezTo>
                    <a:pt x="2900908" y="6748484"/>
                    <a:pt x="2871237" y="6746075"/>
                    <a:pt x="2844684" y="6743753"/>
                  </a:cubicBezTo>
                  <a:cubicBezTo>
                    <a:pt x="2829090" y="6743306"/>
                    <a:pt x="2816616" y="6742948"/>
                    <a:pt x="2811446" y="6725662"/>
                  </a:cubicBezTo>
                  <a:cubicBezTo>
                    <a:pt x="2809663" y="6717820"/>
                    <a:pt x="2812625" y="6712453"/>
                    <a:pt x="2817169" y="6707909"/>
                  </a:cubicBezTo>
                  <a:cubicBezTo>
                    <a:pt x="2821713" y="6703366"/>
                    <a:pt x="2827837" y="6699646"/>
                    <a:pt x="2832380" y="6695103"/>
                  </a:cubicBezTo>
                  <a:cubicBezTo>
                    <a:pt x="2835410" y="6692073"/>
                    <a:pt x="2841558" y="6689133"/>
                    <a:pt x="2843072" y="6687619"/>
                  </a:cubicBezTo>
                  <a:close/>
                  <a:moveTo>
                    <a:pt x="3267560" y="6670768"/>
                  </a:moveTo>
                  <a:lnTo>
                    <a:pt x="3269116" y="6672324"/>
                  </a:lnTo>
                  <a:cubicBezTo>
                    <a:pt x="3293734" y="6672592"/>
                    <a:pt x="3310875" y="6692777"/>
                    <a:pt x="3332483" y="6699165"/>
                  </a:cubicBezTo>
                  <a:lnTo>
                    <a:pt x="3338705" y="6705387"/>
                  </a:lnTo>
                  <a:cubicBezTo>
                    <a:pt x="3353003" y="6747081"/>
                    <a:pt x="3408661" y="6772300"/>
                    <a:pt x="3387756" y="6830533"/>
                  </a:cubicBezTo>
                  <a:cubicBezTo>
                    <a:pt x="3297362" y="6864936"/>
                    <a:pt x="3291493" y="6749489"/>
                    <a:pt x="3225214" y="6737999"/>
                  </a:cubicBezTo>
                  <a:lnTo>
                    <a:pt x="3222104" y="6734889"/>
                  </a:lnTo>
                  <a:cubicBezTo>
                    <a:pt x="3211183" y="6720925"/>
                    <a:pt x="3209460" y="6703982"/>
                    <a:pt x="3215448" y="6688664"/>
                  </a:cubicBezTo>
                  <a:lnTo>
                    <a:pt x="3220080" y="6690252"/>
                  </a:lnTo>
                  <a:cubicBezTo>
                    <a:pt x="3223124" y="6687208"/>
                    <a:pt x="3226168" y="6684164"/>
                    <a:pt x="3226101" y="6678011"/>
                  </a:cubicBezTo>
                  <a:cubicBezTo>
                    <a:pt x="3238343" y="6671989"/>
                    <a:pt x="3253729" y="6672157"/>
                    <a:pt x="3267560" y="6670768"/>
                  </a:cubicBezTo>
                  <a:close/>
                  <a:moveTo>
                    <a:pt x="3819845" y="6507995"/>
                  </a:moveTo>
                  <a:lnTo>
                    <a:pt x="3819789" y="6511160"/>
                  </a:lnTo>
                  <a:lnTo>
                    <a:pt x="3819844" y="6507996"/>
                  </a:lnTo>
                  <a:close/>
                  <a:moveTo>
                    <a:pt x="3703194" y="6391344"/>
                  </a:moveTo>
                  <a:cubicBezTo>
                    <a:pt x="3750562" y="6396857"/>
                    <a:pt x="3768953" y="6431347"/>
                    <a:pt x="3787346" y="6465838"/>
                  </a:cubicBezTo>
                  <a:lnTo>
                    <a:pt x="3785682" y="6470612"/>
                  </a:lnTo>
                  <a:cubicBezTo>
                    <a:pt x="3785517" y="6480108"/>
                    <a:pt x="3788573" y="6486383"/>
                    <a:pt x="3794850" y="6489440"/>
                  </a:cubicBezTo>
                  <a:cubicBezTo>
                    <a:pt x="3799515" y="6494106"/>
                    <a:pt x="3802680" y="6494051"/>
                    <a:pt x="3804290" y="6492440"/>
                  </a:cubicBezTo>
                  <a:cubicBezTo>
                    <a:pt x="3812231" y="6490723"/>
                    <a:pt x="3820117" y="6492168"/>
                    <a:pt x="3820007" y="6498499"/>
                  </a:cubicBezTo>
                  <a:lnTo>
                    <a:pt x="3819844" y="6507996"/>
                  </a:lnTo>
                  <a:lnTo>
                    <a:pt x="3803426" y="6545556"/>
                  </a:lnTo>
                  <a:cubicBezTo>
                    <a:pt x="3785213" y="6578204"/>
                    <a:pt x="3760678" y="6590491"/>
                    <a:pt x="3721344" y="6531839"/>
                  </a:cubicBezTo>
                  <a:cubicBezTo>
                    <a:pt x="3721452" y="6525509"/>
                    <a:pt x="3716840" y="6517678"/>
                    <a:pt x="3710564" y="6514621"/>
                  </a:cubicBezTo>
                  <a:cubicBezTo>
                    <a:pt x="3704780" y="6483079"/>
                    <a:pt x="3667070" y="6467908"/>
                    <a:pt x="3664558" y="6429980"/>
                  </a:cubicBezTo>
                  <a:cubicBezTo>
                    <a:pt x="3665554" y="6418097"/>
                    <a:pt x="3669285" y="6408145"/>
                    <a:pt x="3676120" y="6401699"/>
                  </a:cubicBezTo>
                  <a:cubicBezTo>
                    <a:pt x="3682955" y="6395253"/>
                    <a:pt x="3692894" y="6392313"/>
                    <a:pt x="3706304" y="6394454"/>
                  </a:cubicBezTo>
                  <a:close/>
                  <a:moveTo>
                    <a:pt x="3335927" y="6327615"/>
                  </a:moveTo>
                  <a:cubicBezTo>
                    <a:pt x="3348642" y="6334080"/>
                    <a:pt x="3359720" y="6335787"/>
                    <a:pt x="3372362" y="6335931"/>
                  </a:cubicBezTo>
                  <a:cubicBezTo>
                    <a:pt x="3378754" y="6342323"/>
                    <a:pt x="3386745" y="6350314"/>
                    <a:pt x="3393138" y="6356707"/>
                  </a:cubicBezTo>
                  <a:cubicBezTo>
                    <a:pt x="3390231" y="6378792"/>
                    <a:pt x="3415692" y="6394882"/>
                    <a:pt x="3411221" y="6418530"/>
                  </a:cubicBezTo>
                  <a:lnTo>
                    <a:pt x="3409589" y="6413771"/>
                  </a:lnTo>
                  <a:cubicBezTo>
                    <a:pt x="3377036" y="6468699"/>
                    <a:pt x="3355792" y="6406838"/>
                    <a:pt x="3328947" y="6408112"/>
                  </a:cubicBezTo>
                  <a:cubicBezTo>
                    <a:pt x="3322554" y="6401719"/>
                    <a:pt x="3316198" y="6398486"/>
                    <a:pt x="3306716" y="6398378"/>
                  </a:cubicBezTo>
                  <a:cubicBezTo>
                    <a:pt x="3295601" y="6393511"/>
                    <a:pt x="3279801" y="6393332"/>
                    <a:pt x="3268649" y="6385304"/>
                  </a:cubicBezTo>
                  <a:cubicBezTo>
                    <a:pt x="3263855" y="6380510"/>
                    <a:pt x="3255901" y="6375680"/>
                    <a:pt x="3249579" y="6375608"/>
                  </a:cubicBezTo>
                  <a:cubicBezTo>
                    <a:pt x="3249435" y="6362966"/>
                    <a:pt x="3250853" y="6348763"/>
                    <a:pt x="3252307" y="6337719"/>
                  </a:cubicBezTo>
                  <a:lnTo>
                    <a:pt x="3250709" y="6336121"/>
                  </a:lnTo>
                  <a:cubicBezTo>
                    <a:pt x="3263315" y="6333106"/>
                    <a:pt x="3275955" y="6333251"/>
                    <a:pt x="3290158" y="6331833"/>
                  </a:cubicBezTo>
                  <a:lnTo>
                    <a:pt x="3293319" y="6331868"/>
                  </a:lnTo>
                  <a:cubicBezTo>
                    <a:pt x="3304397" y="6333575"/>
                    <a:pt x="3317039" y="6333719"/>
                    <a:pt x="3328046" y="6329105"/>
                  </a:cubicBezTo>
                  <a:close/>
                  <a:moveTo>
                    <a:pt x="4305532" y="5789551"/>
                  </a:moveTo>
                  <a:lnTo>
                    <a:pt x="4305495" y="5792698"/>
                  </a:lnTo>
                  <a:lnTo>
                    <a:pt x="4305206" y="5790493"/>
                  </a:lnTo>
                  <a:close/>
                  <a:moveTo>
                    <a:pt x="4188227" y="5675357"/>
                  </a:moveTo>
                  <a:lnTo>
                    <a:pt x="4269796" y="5750631"/>
                  </a:lnTo>
                  <a:cubicBezTo>
                    <a:pt x="4268093" y="5761667"/>
                    <a:pt x="4271166" y="5767925"/>
                    <a:pt x="4277424" y="5770998"/>
                  </a:cubicBezTo>
                  <a:cubicBezTo>
                    <a:pt x="4285276" y="5772480"/>
                    <a:pt x="4286832" y="5774035"/>
                    <a:pt x="4290015" y="5770851"/>
                  </a:cubicBezTo>
                  <a:cubicBezTo>
                    <a:pt x="4297865" y="5772332"/>
                    <a:pt x="4304124" y="5775407"/>
                    <a:pt x="4304051" y="5781702"/>
                  </a:cubicBezTo>
                  <a:lnTo>
                    <a:pt x="4305206" y="5790493"/>
                  </a:lnTo>
                  <a:lnTo>
                    <a:pt x="4290671" y="5832407"/>
                  </a:lnTo>
                  <a:cubicBezTo>
                    <a:pt x="4281309" y="5842548"/>
                    <a:pt x="4267080" y="5848221"/>
                    <a:pt x="4246621" y="5848461"/>
                  </a:cubicBezTo>
                  <a:cubicBezTo>
                    <a:pt x="4234179" y="5836019"/>
                    <a:pt x="4220144" y="5825168"/>
                    <a:pt x="4206109" y="5814318"/>
                  </a:cubicBezTo>
                  <a:cubicBezTo>
                    <a:pt x="4206221" y="5804875"/>
                    <a:pt x="4203146" y="5798616"/>
                    <a:pt x="4193740" y="5795581"/>
                  </a:cubicBezTo>
                  <a:cubicBezTo>
                    <a:pt x="4189368" y="5765734"/>
                    <a:pt x="4170631" y="5753365"/>
                    <a:pt x="4145563" y="5744217"/>
                  </a:cubicBezTo>
                  <a:lnTo>
                    <a:pt x="4137786" y="5736440"/>
                  </a:lnTo>
                  <a:cubicBezTo>
                    <a:pt x="4132526" y="5715260"/>
                    <a:pt x="4137015" y="5701438"/>
                    <a:pt x="4147156" y="5692075"/>
                  </a:cubicBezTo>
                  <a:close/>
                  <a:moveTo>
                    <a:pt x="4190437" y="5674457"/>
                  </a:moveTo>
                  <a:lnTo>
                    <a:pt x="4188227" y="5675357"/>
                  </a:lnTo>
                  <a:lnTo>
                    <a:pt x="4187290" y="5674494"/>
                  </a:lnTo>
                  <a:close/>
                  <a:moveTo>
                    <a:pt x="3937829" y="4674154"/>
                  </a:moveTo>
                  <a:lnTo>
                    <a:pt x="3930513" y="4681470"/>
                  </a:lnTo>
                  <a:lnTo>
                    <a:pt x="3925602" y="4682493"/>
                  </a:lnTo>
                  <a:lnTo>
                    <a:pt x="3929944" y="4707028"/>
                  </a:lnTo>
                  <a:cubicBezTo>
                    <a:pt x="3934953" y="4713845"/>
                    <a:pt x="3942236" y="4715358"/>
                    <a:pt x="3950548" y="4714474"/>
                  </a:cubicBezTo>
                  <a:lnTo>
                    <a:pt x="3993953" y="4705514"/>
                  </a:lnTo>
                  <a:lnTo>
                    <a:pt x="4004026" y="4707423"/>
                  </a:lnTo>
                  <a:lnTo>
                    <a:pt x="4012141" y="4731461"/>
                  </a:lnTo>
                  <a:cubicBezTo>
                    <a:pt x="4009791" y="4741239"/>
                    <a:pt x="4005093" y="4751412"/>
                    <a:pt x="4007436" y="4761579"/>
                  </a:cubicBezTo>
                  <a:cubicBezTo>
                    <a:pt x="4009000" y="4760015"/>
                    <a:pt x="4009003" y="4753755"/>
                    <a:pt x="4012134" y="4747497"/>
                  </a:cubicBezTo>
                  <a:cubicBezTo>
                    <a:pt x="4019965" y="4730285"/>
                    <a:pt x="4021144" y="4717377"/>
                    <a:pt x="4015280" y="4709557"/>
                  </a:cubicBezTo>
                  <a:lnTo>
                    <a:pt x="4004026" y="4707423"/>
                  </a:lnTo>
                  <a:lnTo>
                    <a:pt x="4002766" y="4703695"/>
                  </a:lnTo>
                  <a:lnTo>
                    <a:pt x="3993953" y="4705514"/>
                  </a:lnTo>
                  <a:lnTo>
                    <a:pt x="3976172" y="4702143"/>
                  </a:lnTo>
                  <a:cubicBezTo>
                    <a:pt x="3957394" y="4708409"/>
                    <a:pt x="3941750" y="4708416"/>
                    <a:pt x="3933937" y="4684952"/>
                  </a:cubicBezTo>
                  <a:close/>
                  <a:moveTo>
                    <a:pt x="197253" y="4285442"/>
                  </a:moveTo>
                  <a:cubicBezTo>
                    <a:pt x="221491" y="4288795"/>
                    <a:pt x="232261" y="4302549"/>
                    <a:pt x="237106" y="4325295"/>
                  </a:cubicBezTo>
                  <a:cubicBezTo>
                    <a:pt x="214443" y="4326500"/>
                    <a:pt x="183118" y="4357825"/>
                    <a:pt x="177860" y="4304835"/>
                  </a:cubicBezTo>
                  <a:cubicBezTo>
                    <a:pt x="183828" y="4298867"/>
                    <a:pt x="189794" y="4292901"/>
                    <a:pt x="197253" y="4285442"/>
                  </a:cubicBezTo>
                  <a:close/>
                  <a:moveTo>
                    <a:pt x="244195" y="4242697"/>
                  </a:moveTo>
                  <a:lnTo>
                    <a:pt x="302674" y="4301176"/>
                  </a:lnTo>
                  <a:cubicBezTo>
                    <a:pt x="289937" y="4313913"/>
                    <a:pt x="275608" y="4328243"/>
                    <a:pt x="262870" y="4340980"/>
                  </a:cubicBezTo>
                  <a:cubicBezTo>
                    <a:pt x="255373" y="4333483"/>
                    <a:pt x="249375" y="4327484"/>
                    <a:pt x="243377" y="4321487"/>
                  </a:cubicBezTo>
                  <a:cubicBezTo>
                    <a:pt x="238879" y="4316988"/>
                    <a:pt x="234380" y="4312490"/>
                    <a:pt x="229882" y="4307991"/>
                  </a:cubicBezTo>
                  <a:cubicBezTo>
                    <a:pt x="225802" y="4289581"/>
                    <a:pt x="216502" y="4271327"/>
                    <a:pt x="226651" y="4256398"/>
                  </a:cubicBezTo>
                  <a:cubicBezTo>
                    <a:pt x="230035" y="4251422"/>
                    <a:pt x="235578" y="4246816"/>
                    <a:pt x="244195" y="4242697"/>
                  </a:cubicBezTo>
                  <a:close/>
                  <a:moveTo>
                    <a:pt x="5437981" y="4057937"/>
                  </a:moveTo>
                  <a:lnTo>
                    <a:pt x="5438853" y="4058355"/>
                  </a:lnTo>
                  <a:lnTo>
                    <a:pt x="5435722" y="4058354"/>
                  </a:lnTo>
                  <a:close/>
                  <a:moveTo>
                    <a:pt x="97916" y="3984719"/>
                  </a:moveTo>
                  <a:cubicBezTo>
                    <a:pt x="99323" y="4004770"/>
                    <a:pt x="100749" y="4021738"/>
                    <a:pt x="103689" y="4043322"/>
                  </a:cubicBezTo>
                  <a:cubicBezTo>
                    <a:pt x="137747" y="4027657"/>
                    <a:pt x="171784" y="4015078"/>
                    <a:pt x="201225" y="3997901"/>
                  </a:cubicBezTo>
                  <a:cubicBezTo>
                    <a:pt x="219828" y="3985428"/>
                    <a:pt x="233729" y="3983788"/>
                    <a:pt x="245928" y="4005311"/>
                  </a:cubicBezTo>
                  <a:cubicBezTo>
                    <a:pt x="259660" y="4028366"/>
                    <a:pt x="254914" y="4045375"/>
                    <a:pt x="233180" y="4064042"/>
                  </a:cubicBezTo>
                  <a:cubicBezTo>
                    <a:pt x="217683" y="4073407"/>
                    <a:pt x="205253" y="4085838"/>
                    <a:pt x="185200" y="4084432"/>
                  </a:cubicBezTo>
                  <a:cubicBezTo>
                    <a:pt x="166701" y="4081472"/>
                    <a:pt x="151183" y="4093925"/>
                    <a:pt x="137220" y="4104823"/>
                  </a:cubicBezTo>
                  <a:cubicBezTo>
                    <a:pt x="115528" y="4117317"/>
                    <a:pt x="112125" y="4163638"/>
                    <a:pt x="79788" y="4153057"/>
                  </a:cubicBezTo>
                  <a:cubicBezTo>
                    <a:pt x="56670" y="4148586"/>
                    <a:pt x="38341" y="4120933"/>
                    <a:pt x="18393" y="4104094"/>
                  </a:cubicBezTo>
                  <a:cubicBezTo>
                    <a:pt x="9175" y="4097984"/>
                    <a:pt x="6131" y="4091832"/>
                    <a:pt x="0" y="4085700"/>
                  </a:cubicBezTo>
                  <a:close/>
                  <a:moveTo>
                    <a:pt x="401271" y="3929672"/>
                  </a:moveTo>
                  <a:cubicBezTo>
                    <a:pt x="429635" y="3923763"/>
                    <a:pt x="447187" y="3935085"/>
                    <a:pt x="450766" y="3963589"/>
                  </a:cubicBezTo>
                  <a:cubicBezTo>
                    <a:pt x="451320" y="4001532"/>
                    <a:pt x="469011" y="4022340"/>
                    <a:pt x="503931" y="4032332"/>
                  </a:cubicBezTo>
                  <a:cubicBezTo>
                    <a:pt x="489957" y="4049515"/>
                    <a:pt x="468054" y="4065002"/>
                    <a:pt x="462053" y="4087044"/>
                  </a:cubicBezTo>
                  <a:cubicBezTo>
                    <a:pt x="427007" y="4176627"/>
                    <a:pt x="354883" y="4216671"/>
                    <a:pt x="263417" y="4231141"/>
                  </a:cubicBezTo>
                  <a:cubicBezTo>
                    <a:pt x="269650" y="4224909"/>
                    <a:pt x="277439" y="4217120"/>
                    <a:pt x="283670" y="4210889"/>
                  </a:cubicBezTo>
                  <a:lnTo>
                    <a:pt x="283117" y="4207222"/>
                  </a:lnTo>
                  <a:lnTo>
                    <a:pt x="250744" y="4189342"/>
                  </a:lnTo>
                  <a:cubicBezTo>
                    <a:pt x="243193" y="4180260"/>
                    <a:pt x="241256" y="4167591"/>
                    <a:pt x="250186" y="4148924"/>
                  </a:cubicBezTo>
                  <a:cubicBezTo>
                    <a:pt x="268224" y="4117902"/>
                    <a:pt x="282830" y="4132507"/>
                    <a:pt x="302215" y="4148826"/>
                  </a:cubicBezTo>
                  <a:lnTo>
                    <a:pt x="301517" y="4151234"/>
                  </a:lnTo>
                  <a:lnTo>
                    <a:pt x="301763" y="4151089"/>
                  </a:lnTo>
                  <a:cubicBezTo>
                    <a:pt x="313995" y="4122815"/>
                    <a:pt x="318300" y="4092847"/>
                    <a:pt x="343272" y="4071083"/>
                  </a:cubicBezTo>
                  <a:lnTo>
                    <a:pt x="346435" y="4057901"/>
                  </a:lnTo>
                  <a:lnTo>
                    <a:pt x="338371" y="4025877"/>
                  </a:lnTo>
                  <a:lnTo>
                    <a:pt x="347193" y="3983755"/>
                  </a:lnTo>
                  <a:lnTo>
                    <a:pt x="347194" y="3983754"/>
                  </a:lnTo>
                  <a:lnTo>
                    <a:pt x="360221" y="3970726"/>
                  </a:lnTo>
                  <a:lnTo>
                    <a:pt x="366297" y="3964651"/>
                  </a:lnTo>
                  <a:lnTo>
                    <a:pt x="380152" y="3950796"/>
                  </a:lnTo>
                  <a:lnTo>
                    <a:pt x="380094" y="3953987"/>
                  </a:lnTo>
                  <a:lnTo>
                    <a:pt x="381018" y="3949925"/>
                  </a:lnTo>
                  <a:cubicBezTo>
                    <a:pt x="387249" y="3943694"/>
                    <a:pt x="393482" y="3937461"/>
                    <a:pt x="401271" y="3929672"/>
                  </a:cubicBezTo>
                  <a:close/>
                  <a:moveTo>
                    <a:pt x="5377754" y="3643481"/>
                  </a:moveTo>
                  <a:cubicBezTo>
                    <a:pt x="5440376" y="3659145"/>
                    <a:pt x="5496740" y="3699854"/>
                    <a:pt x="5515530" y="3743690"/>
                  </a:cubicBezTo>
                  <a:lnTo>
                    <a:pt x="5513965" y="3742125"/>
                  </a:lnTo>
                  <a:cubicBezTo>
                    <a:pt x="5543714" y="3781265"/>
                    <a:pt x="5501448" y="3807877"/>
                    <a:pt x="5499886" y="3843883"/>
                  </a:cubicBezTo>
                  <a:lnTo>
                    <a:pt x="5498321" y="3845449"/>
                  </a:lnTo>
                  <a:cubicBezTo>
                    <a:pt x="5496756" y="3859538"/>
                    <a:pt x="5499889" y="3872062"/>
                    <a:pt x="5495194" y="3883021"/>
                  </a:cubicBezTo>
                  <a:cubicBezTo>
                    <a:pt x="5495977" y="3890066"/>
                    <a:pt x="5496761" y="3897111"/>
                    <a:pt x="5496762" y="3904156"/>
                  </a:cubicBezTo>
                  <a:lnTo>
                    <a:pt x="5493860" y="3923750"/>
                  </a:lnTo>
                  <a:lnTo>
                    <a:pt x="5493633" y="3922159"/>
                  </a:lnTo>
                  <a:lnTo>
                    <a:pt x="5493632" y="3925290"/>
                  </a:lnTo>
                  <a:lnTo>
                    <a:pt x="5493860" y="3923750"/>
                  </a:lnTo>
                  <a:lnTo>
                    <a:pt x="5496767" y="3944076"/>
                  </a:lnTo>
                  <a:cubicBezTo>
                    <a:pt x="5496376" y="3951513"/>
                    <a:pt x="5494420" y="3958949"/>
                    <a:pt x="5490506" y="3965994"/>
                  </a:cubicBezTo>
                  <a:lnTo>
                    <a:pt x="5492071" y="3961297"/>
                  </a:lnTo>
                  <a:cubicBezTo>
                    <a:pt x="5501467" y="3986347"/>
                    <a:pt x="5476420" y="4001998"/>
                    <a:pt x="5476422" y="4023917"/>
                  </a:cubicBezTo>
                  <a:lnTo>
                    <a:pt x="5474857" y="4022351"/>
                  </a:lnTo>
                  <a:cubicBezTo>
                    <a:pt x="5475641" y="4035658"/>
                    <a:pt x="5472902" y="4046225"/>
                    <a:pt x="5466446" y="4052683"/>
                  </a:cubicBezTo>
                  <a:lnTo>
                    <a:pt x="5437981" y="4057937"/>
                  </a:lnTo>
                  <a:lnTo>
                    <a:pt x="5411485" y="4045261"/>
                  </a:lnTo>
                  <a:lnTo>
                    <a:pt x="5411588" y="4047776"/>
                  </a:lnTo>
                  <a:cubicBezTo>
                    <a:pt x="5385010" y="4043086"/>
                    <a:pt x="5372500" y="4071230"/>
                    <a:pt x="5352175" y="4069667"/>
                  </a:cubicBezTo>
                  <a:cubicBezTo>
                    <a:pt x="5342793" y="4069667"/>
                    <a:pt x="5336539" y="4069668"/>
                    <a:pt x="5333414" y="4063414"/>
                  </a:cubicBezTo>
                  <a:cubicBezTo>
                    <a:pt x="5330287" y="4057161"/>
                    <a:pt x="5328723" y="4055597"/>
                    <a:pt x="5331850" y="4052469"/>
                  </a:cubicBezTo>
                  <a:lnTo>
                    <a:pt x="5330871" y="4043323"/>
                  </a:lnTo>
                  <a:lnTo>
                    <a:pt x="5331851" y="4030581"/>
                  </a:lnTo>
                  <a:cubicBezTo>
                    <a:pt x="5331850" y="4033708"/>
                    <a:pt x="5331069" y="4037617"/>
                    <a:pt x="5330678" y="4041526"/>
                  </a:cubicBezTo>
                  <a:lnTo>
                    <a:pt x="5330871" y="4043323"/>
                  </a:lnTo>
                  <a:lnTo>
                    <a:pt x="5330287" y="4050906"/>
                  </a:lnTo>
                  <a:cubicBezTo>
                    <a:pt x="5330286" y="4072796"/>
                    <a:pt x="5308397" y="4085303"/>
                    <a:pt x="5311523" y="4107194"/>
                  </a:cubicBezTo>
                  <a:lnTo>
                    <a:pt x="5309960" y="4108757"/>
                  </a:lnTo>
                  <a:cubicBezTo>
                    <a:pt x="5309957" y="4174423"/>
                    <a:pt x="5252105" y="4213513"/>
                    <a:pt x="5233341" y="4269799"/>
                  </a:cubicBezTo>
                  <a:cubicBezTo>
                    <a:pt x="5227086" y="4288562"/>
                    <a:pt x="5198943" y="4301070"/>
                    <a:pt x="5216141" y="4327650"/>
                  </a:cubicBezTo>
                  <a:cubicBezTo>
                    <a:pt x="5213012" y="4340157"/>
                    <a:pt x="5208321" y="4351102"/>
                    <a:pt x="5206759" y="4365174"/>
                  </a:cubicBezTo>
                  <a:cubicBezTo>
                    <a:pt x="5200502" y="4380809"/>
                    <a:pt x="5189559" y="4382373"/>
                    <a:pt x="5175487" y="4377682"/>
                  </a:cubicBezTo>
                  <a:cubicBezTo>
                    <a:pt x="5159853" y="4368303"/>
                    <a:pt x="5147345" y="4368302"/>
                    <a:pt x="5133272" y="4366740"/>
                  </a:cubicBezTo>
                  <a:lnTo>
                    <a:pt x="5128583" y="4365176"/>
                  </a:lnTo>
                  <a:cubicBezTo>
                    <a:pt x="5120766" y="4369867"/>
                    <a:pt x="5116075" y="4368305"/>
                    <a:pt x="5112947" y="4365177"/>
                  </a:cubicBezTo>
                  <a:cubicBezTo>
                    <a:pt x="5108258" y="4360488"/>
                    <a:pt x="5108258" y="4357360"/>
                    <a:pt x="5108258" y="4357360"/>
                  </a:cubicBezTo>
                  <a:cubicBezTo>
                    <a:pt x="5091061" y="4349543"/>
                    <a:pt x="5108258" y="4376122"/>
                    <a:pt x="5092622" y="4372996"/>
                  </a:cubicBezTo>
                  <a:cubicBezTo>
                    <a:pt x="5064479" y="4394886"/>
                    <a:pt x="5091058" y="4421464"/>
                    <a:pt x="5086365" y="4448044"/>
                  </a:cubicBezTo>
                  <a:lnTo>
                    <a:pt x="5094179" y="4530908"/>
                  </a:lnTo>
                  <a:lnTo>
                    <a:pt x="5089076" y="4528073"/>
                  </a:lnTo>
                  <a:lnTo>
                    <a:pt x="5084485" y="4546189"/>
                  </a:lnTo>
                  <a:lnTo>
                    <a:pt x="5074805" y="4556713"/>
                  </a:lnTo>
                  <a:lnTo>
                    <a:pt x="5072620" y="4582205"/>
                  </a:lnTo>
                  <a:cubicBezTo>
                    <a:pt x="5068161" y="4592413"/>
                    <a:pt x="5061289" y="4601749"/>
                    <a:pt x="5055210" y="4611112"/>
                  </a:cubicBezTo>
                  <a:cubicBezTo>
                    <a:pt x="5045848" y="4617188"/>
                    <a:pt x="5039673" y="4623363"/>
                    <a:pt x="5033497" y="4629539"/>
                  </a:cubicBezTo>
                  <a:cubicBezTo>
                    <a:pt x="4962154" y="4638477"/>
                    <a:pt x="4923556" y="4677074"/>
                    <a:pt x="4912977" y="4746776"/>
                  </a:cubicBezTo>
                  <a:lnTo>
                    <a:pt x="4875764" y="4783988"/>
                  </a:lnTo>
                  <a:lnTo>
                    <a:pt x="4875711" y="4784671"/>
                  </a:lnTo>
                  <a:cubicBezTo>
                    <a:pt x="4874141" y="4798754"/>
                    <a:pt x="4874135" y="4811268"/>
                    <a:pt x="4874129" y="4826914"/>
                  </a:cubicBezTo>
                  <a:cubicBezTo>
                    <a:pt x="4834998" y="4869171"/>
                    <a:pt x="4798998" y="4908298"/>
                    <a:pt x="4773944" y="4961501"/>
                  </a:cubicBezTo>
                  <a:cubicBezTo>
                    <a:pt x="4733263" y="4970906"/>
                    <a:pt x="4703529" y="4994386"/>
                    <a:pt x="4676919" y="5024124"/>
                  </a:cubicBezTo>
                  <a:cubicBezTo>
                    <a:pt x="4631548" y="5025707"/>
                    <a:pt x="4603374" y="5057008"/>
                    <a:pt x="4575202" y="5085180"/>
                  </a:cubicBezTo>
                  <a:cubicBezTo>
                    <a:pt x="4522007" y="5091462"/>
                    <a:pt x="4490700" y="5132152"/>
                    <a:pt x="4454702" y="5165022"/>
                  </a:cubicBezTo>
                  <a:cubicBezTo>
                    <a:pt x="4357686" y="5208869"/>
                    <a:pt x="4271613" y="5269921"/>
                    <a:pt x="4194921" y="5343485"/>
                  </a:cubicBezTo>
                  <a:cubicBezTo>
                    <a:pt x="4187102" y="5338794"/>
                    <a:pt x="4179280" y="5337232"/>
                    <a:pt x="4173023" y="5334106"/>
                  </a:cubicBezTo>
                  <a:cubicBezTo>
                    <a:pt x="4177719" y="5326282"/>
                    <a:pt x="4183980" y="5320021"/>
                    <a:pt x="4187113" y="5310634"/>
                  </a:cubicBezTo>
                  <a:cubicBezTo>
                    <a:pt x="4199636" y="5294983"/>
                    <a:pt x="4209030" y="5276206"/>
                    <a:pt x="4198087" y="5259000"/>
                  </a:cubicBezTo>
                  <a:cubicBezTo>
                    <a:pt x="4184015" y="5241799"/>
                    <a:pt x="4163673" y="5249628"/>
                    <a:pt x="4149588" y="5260586"/>
                  </a:cubicBezTo>
                  <a:cubicBezTo>
                    <a:pt x="4121420" y="5276244"/>
                    <a:pt x="4097943" y="5299721"/>
                    <a:pt x="4066666" y="5268444"/>
                  </a:cubicBezTo>
                  <a:cubicBezTo>
                    <a:pt x="4057284" y="5259062"/>
                    <a:pt x="4041644" y="5249681"/>
                    <a:pt x="4040082" y="5241859"/>
                  </a:cubicBezTo>
                  <a:cubicBezTo>
                    <a:pt x="4043220" y="5219955"/>
                    <a:pt x="4065123" y="5219946"/>
                    <a:pt x="4080770" y="5213682"/>
                  </a:cubicBezTo>
                  <a:cubicBezTo>
                    <a:pt x="4085466" y="5212115"/>
                    <a:pt x="4090159" y="5210549"/>
                    <a:pt x="4093289" y="5207419"/>
                  </a:cubicBezTo>
                  <a:cubicBezTo>
                    <a:pt x="4093296" y="5191774"/>
                    <a:pt x="4101123" y="5180818"/>
                    <a:pt x="4112078" y="5172991"/>
                  </a:cubicBezTo>
                  <a:cubicBezTo>
                    <a:pt x="4110514" y="5171427"/>
                    <a:pt x="4118338" y="5166731"/>
                    <a:pt x="4118338" y="5166731"/>
                  </a:cubicBezTo>
                  <a:cubicBezTo>
                    <a:pt x="4118338" y="5166731"/>
                    <a:pt x="4113645" y="5165169"/>
                    <a:pt x="4110517" y="5165171"/>
                  </a:cubicBezTo>
                  <a:cubicBezTo>
                    <a:pt x="4099568" y="5157352"/>
                    <a:pt x="4087057" y="5147970"/>
                    <a:pt x="4074541" y="5147977"/>
                  </a:cubicBezTo>
                  <a:cubicBezTo>
                    <a:pt x="4068281" y="5154237"/>
                    <a:pt x="4060455" y="5162063"/>
                    <a:pt x="4054194" y="5168324"/>
                  </a:cubicBezTo>
                  <a:cubicBezTo>
                    <a:pt x="4041678" y="5168328"/>
                    <a:pt x="4027599" y="5166771"/>
                    <a:pt x="4013517" y="5168341"/>
                  </a:cubicBezTo>
                  <a:cubicBezTo>
                    <a:pt x="4001002" y="5168346"/>
                    <a:pt x="3986921" y="5166788"/>
                    <a:pt x="3974407" y="5166793"/>
                  </a:cubicBezTo>
                  <a:lnTo>
                    <a:pt x="3951395" y="5132974"/>
                  </a:lnTo>
                  <a:lnTo>
                    <a:pt x="3967843" y="5161505"/>
                  </a:lnTo>
                  <a:cubicBezTo>
                    <a:pt x="3970856" y="5192774"/>
                    <a:pt x="3961413" y="5208450"/>
                    <a:pt x="3928607" y="5197623"/>
                  </a:cubicBezTo>
                  <a:cubicBezTo>
                    <a:pt x="3920793" y="5196089"/>
                    <a:pt x="3916141" y="5185157"/>
                    <a:pt x="3909907" y="5178923"/>
                  </a:cubicBezTo>
                  <a:cubicBezTo>
                    <a:pt x="3869380" y="5141534"/>
                    <a:pt x="3867822" y="5139977"/>
                    <a:pt x="3826959" y="5193306"/>
                  </a:cubicBezTo>
                  <a:cubicBezTo>
                    <a:pt x="3814387" y="5208993"/>
                    <a:pt x="3798735" y="5212179"/>
                    <a:pt x="3781525" y="5213807"/>
                  </a:cubicBezTo>
                  <a:cubicBezTo>
                    <a:pt x="3758057" y="5215457"/>
                    <a:pt x="3734591" y="5217109"/>
                    <a:pt x="3712658" y="5226574"/>
                  </a:cubicBezTo>
                  <a:cubicBezTo>
                    <a:pt x="3687598" y="5236051"/>
                    <a:pt x="3681260" y="5257972"/>
                    <a:pt x="3685855" y="5284544"/>
                  </a:cubicBezTo>
                  <a:cubicBezTo>
                    <a:pt x="3665504" y="5289311"/>
                    <a:pt x="3645141" y="5297207"/>
                    <a:pt x="3624779" y="5305102"/>
                  </a:cubicBezTo>
                  <a:cubicBezTo>
                    <a:pt x="3548133" y="5306949"/>
                    <a:pt x="3522760" y="5400889"/>
                    <a:pt x="3446102" y="5405862"/>
                  </a:cubicBezTo>
                  <a:cubicBezTo>
                    <a:pt x="3433589" y="5405909"/>
                    <a:pt x="3419519" y="5404397"/>
                    <a:pt x="3405436" y="5406013"/>
                  </a:cubicBezTo>
                  <a:cubicBezTo>
                    <a:pt x="3342894" y="5399987"/>
                    <a:pt x="3284936" y="5423664"/>
                    <a:pt x="3223931" y="5425452"/>
                  </a:cubicBezTo>
                  <a:cubicBezTo>
                    <a:pt x="3211464" y="5412986"/>
                    <a:pt x="3197439" y="5398960"/>
                    <a:pt x="3184973" y="5386494"/>
                  </a:cubicBezTo>
                  <a:cubicBezTo>
                    <a:pt x="3208486" y="5372331"/>
                    <a:pt x="3235116" y="5361283"/>
                    <a:pt x="3258641" y="5343991"/>
                  </a:cubicBezTo>
                  <a:cubicBezTo>
                    <a:pt x="3288435" y="5323549"/>
                    <a:pt x="3327624" y="5299944"/>
                    <a:pt x="3327762" y="5262404"/>
                  </a:cubicBezTo>
                  <a:cubicBezTo>
                    <a:pt x="3326389" y="5210795"/>
                    <a:pt x="3389033" y="5188666"/>
                    <a:pt x="3381414" y="5133953"/>
                  </a:cubicBezTo>
                  <a:cubicBezTo>
                    <a:pt x="3312571" y="5140463"/>
                    <a:pt x="3310759" y="5207726"/>
                    <a:pt x="3276222" y="5242263"/>
                  </a:cubicBezTo>
                  <a:cubicBezTo>
                    <a:pt x="3246544" y="5231423"/>
                    <a:pt x="3263906" y="5189129"/>
                    <a:pt x="3224831" y="5181452"/>
                  </a:cubicBezTo>
                  <a:cubicBezTo>
                    <a:pt x="3195131" y="5176871"/>
                    <a:pt x="3192141" y="5139344"/>
                    <a:pt x="3212539" y="5122063"/>
                  </a:cubicBezTo>
                  <a:cubicBezTo>
                    <a:pt x="3248623" y="5092212"/>
                    <a:pt x="3300278" y="5081073"/>
                    <a:pt x="3305172" y="5026312"/>
                  </a:cubicBezTo>
                  <a:cubicBezTo>
                    <a:pt x="3424413" y="4925771"/>
                    <a:pt x="3621606" y="4893761"/>
                    <a:pt x="3744817" y="4988716"/>
                  </a:cubicBezTo>
                  <a:cubicBezTo>
                    <a:pt x="3659795" y="4823628"/>
                    <a:pt x="3683671" y="4710926"/>
                    <a:pt x="3767723" y="4623077"/>
                  </a:cubicBezTo>
                  <a:lnTo>
                    <a:pt x="3867429" y="4544536"/>
                  </a:lnTo>
                  <a:lnTo>
                    <a:pt x="3866733" y="4526969"/>
                  </a:lnTo>
                  <a:cubicBezTo>
                    <a:pt x="3893344" y="4490974"/>
                    <a:pt x="3923080" y="4467493"/>
                    <a:pt x="3963743" y="4498765"/>
                  </a:cubicBezTo>
                  <a:cubicBezTo>
                    <a:pt x="3976258" y="4501890"/>
                    <a:pt x="3962169" y="4522233"/>
                    <a:pt x="3979378" y="4523791"/>
                  </a:cubicBezTo>
                  <a:cubicBezTo>
                    <a:pt x="3979382" y="4514403"/>
                    <a:pt x="3985642" y="4508143"/>
                    <a:pt x="3993467" y="4503446"/>
                  </a:cubicBezTo>
                  <a:cubicBezTo>
                    <a:pt x="4103006" y="4440820"/>
                    <a:pt x="4074896" y="4325062"/>
                    <a:pt x="4101532" y="4229616"/>
                  </a:cubicBezTo>
                  <a:cubicBezTo>
                    <a:pt x="4126602" y="4141995"/>
                    <a:pt x="4159465" y="4121641"/>
                    <a:pt x="4226709" y="4188886"/>
                  </a:cubicBezTo>
                  <a:cubicBezTo>
                    <a:pt x="4254883" y="4158366"/>
                    <a:pt x="4194189" y="4095325"/>
                    <a:pt x="4220163" y="4063047"/>
                  </a:cubicBezTo>
                  <a:cubicBezTo>
                    <a:pt x="4228821" y="4052288"/>
                    <a:pt x="4247109" y="4044945"/>
                    <a:pt x="4281528" y="4043366"/>
                  </a:cubicBezTo>
                  <a:cubicBezTo>
                    <a:pt x="4312815" y="4052738"/>
                    <a:pt x="4345665" y="4060546"/>
                    <a:pt x="4376964" y="4038631"/>
                  </a:cubicBezTo>
                  <a:cubicBezTo>
                    <a:pt x="4392613" y="4029237"/>
                    <a:pt x="4408263" y="4019844"/>
                    <a:pt x="4425473" y="4015143"/>
                  </a:cubicBezTo>
                  <a:cubicBezTo>
                    <a:pt x="4436427" y="4013573"/>
                    <a:pt x="4447377" y="4012004"/>
                    <a:pt x="4459892" y="4015128"/>
                  </a:cubicBezTo>
                  <a:cubicBezTo>
                    <a:pt x="4466149" y="4018253"/>
                    <a:pt x="4470841" y="4022945"/>
                    <a:pt x="4475533" y="4024509"/>
                  </a:cubicBezTo>
                  <a:cubicBezTo>
                    <a:pt x="4497435" y="4027628"/>
                    <a:pt x="4520902" y="4026053"/>
                    <a:pt x="4542803" y="4029173"/>
                  </a:cubicBezTo>
                  <a:cubicBezTo>
                    <a:pt x="4553747" y="4049506"/>
                    <a:pt x="4541228" y="4055769"/>
                    <a:pt x="4528710" y="4058903"/>
                  </a:cubicBezTo>
                  <a:cubicBezTo>
                    <a:pt x="4483333" y="4076131"/>
                    <a:pt x="4439520" y="4091796"/>
                    <a:pt x="4397272" y="4109023"/>
                  </a:cubicBezTo>
                  <a:cubicBezTo>
                    <a:pt x="4373801" y="4119984"/>
                    <a:pt x="4347193" y="4146593"/>
                    <a:pt x="4356573" y="4162233"/>
                  </a:cubicBezTo>
                  <a:cubicBezTo>
                    <a:pt x="4397223" y="4224795"/>
                    <a:pt x="4334631" y="4252982"/>
                    <a:pt x="4317403" y="4295231"/>
                  </a:cubicBezTo>
                  <a:cubicBezTo>
                    <a:pt x="4339273" y="4370317"/>
                    <a:pt x="4456613" y="4365572"/>
                    <a:pt x="4453441" y="4459443"/>
                  </a:cubicBezTo>
                  <a:cubicBezTo>
                    <a:pt x="4486295" y="4464122"/>
                    <a:pt x="4508208" y="4439081"/>
                    <a:pt x="4533242" y="4432812"/>
                  </a:cubicBezTo>
                  <a:cubicBezTo>
                    <a:pt x="4558277" y="4426542"/>
                    <a:pt x="4553590" y="4409336"/>
                    <a:pt x="4541082" y="4390567"/>
                  </a:cubicBezTo>
                  <a:cubicBezTo>
                    <a:pt x="4533267" y="4373361"/>
                    <a:pt x="4547351" y="4365533"/>
                    <a:pt x="4562995" y="4365527"/>
                  </a:cubicBezTo>
                  <a:cubicBezTo>
                    <a:pt x="4575514" y="4362391"/>
                    <a:pt x="4586464" y="4363953"/>
                    <a:pt x="4595857" y="4351432"/>
                  </a:cubicBezTo>
                  <a:cubicBezTo>
                    <a:pt x="4625600" y="4306049"/>
                    <a:pt x="4627164" y="4307613"/>
                    <a:pt x="4664700" y="4335758"/>
                  </a:cubicBezTo>
                  <a:cubicBezTo>
                    <a:pt x="4669393" y="4337319"/>
                    <a:pt x="4672519" y="4343577"/>
                    <a:pt x="4674083" y="4345141"/>
                  </a:cubicBezTo>
                  <a:lnTo>
                    <a:pt x="4675242" y="4347551"/>
                  </a:lnTo>
                  <a:lnTo>
                    <a:pt x="4675355" y="4345882"/>
                  </a:lnTo>
                  <a:cubicBezTo>
                    <a:pt x="4712018" y="4342203"/>
                    <a:pt x="4745191" y="4322579"/>
                    <a:pt x="4781404" y="4320232"/>
                  </a:cubicBezTo>
                  <a:lnTo>
                    <a:pt x="4803586" y="4322981"/>
                  </a:lnTo>
                  <a:lnTo>
                    <a:pt x="4804381" y="4293099"/>
                  </a:lnTo>
                  <a:cubicBezTo>
                    <a:pt x="4819993" y="4267081"/>
                    <a:pt x="4871003" y="4269424"/>
                    <a:pt x="4881557" y="4240107"/>
                  </a:cubicBezTo>
                  <a:cubicBezTo>
                    <a:pt x="4794001" y="4252619"/>
                    <a:pt x="4820584" y="4179134"/>
                    <a:pt x="4806513" y="4136920"/>
                  </a:cubicBezTo>
                  <a:cubicBezTo>
                    <a:pt x="4804951" y="4135357"/>
                    <a:pt x="4806514" y="4130666"/>
                    <a:pt x="4809642" y="4124412"/>
                  </a:cubicBezTo>
                  <a:cubicBezTo>
                    <a:pt x="4815896" y="4118158"/>
                    <a:pt x="4823712" y="4113467"/>
                    <a:pt x="4828404" y="4105650"/>
                  </a:cubicBezTo>
                  <a:cubicBezTo>
                    <a:pt x="4865930" y="4058743"/>
                    <a:pt x="4934722" y="4083756"/>
                    <a:pt x="4973810" y="4035286"/>
                  </a:cubicBezTo>
                  <a:cubicBezTo>
                    <a:pt x="5003519" y="3993071"/>
                    <a:pt x="5050425" y="3968053"/>
                    <a:pt x="5092641" y="3938345"/>
                  </a:cubicBezTo>
                  <a:cubicBezTo>
                    <a:pt x="5100459" y="3930526"/>
                    <a:pt x="5117657" y="3932091"/>
                    <a:pt x="5130165" y="3932089"/>
                  </a:cubicBezTo>
                  <a:lnTo>
                    <a:pt x="5132453" y="3943527"/>
                  </a:lnTo>
                  <a:lnTo>
                    <a:pt x="5136691" y="3928382"/>
                  </a:lnTo>
                  <a:cubicBezTo>
                    <a:pt x="5169563" y="3892379"/>
                    <a:pt x="5200872" y="3857941"/>
                    <a:pt x="5230612" y="3821937"/>
                  </a:cubicBezTo>
                  <a:cubicBezTo>
                    <a:pt x="5265049" y="3784367"/>
                    <a:pt x="5310447" y="3754627"/>
                    <a:pt x="5322965" y="3701401"/>
                  </a:cubicBezTo>
                  <a:cubicBezTo>
                    <a:pt x="5341750" y="3682616"/>
                    <a:pt x="5358968" y="3662266"/>
                    <a:pt x="5377754" y="3643481"/>
                  </a:cubicBezTo>
                  <a:close/>
                  <a:moveTo>
                    <a:pt x="1204725" y="1643206"/>
                  </a:moveTo>
                  <a:cubicBezTo>
                    <a:pt x="1233635" y="1722448"/>
                    <a:pt x="1272858" y="1868626"/>
                    <a:pt x="1233787" y="1879887"/>
                  </a:cubicBezTo>
                  <a:cubicBezTo>
                    <a:pt x="1143514" y="1907973"/>
                    <a:pt x="1065827" y="1996813"/>
                    <a:pt x="965674" y="1978590"/>
                  </a:cubicBezTo>
                  <a:lnTo>
                    <a:pt x="963102" y="1977731"/>
                  </a:lnTo>
                  <a:lnTo>
                    <a:pt x="1004729" y="2024144"/>
                  </a:lnTo>
                  <a:cubicBezTo>
                    <a:pt x="1012711" y="2050158"/>
                    <a:pt x="1006270" y="2079780"/>
                    <a:pt x="979556" y="2114221"/>
                  </a:cubicBezTo>
                  <a:cubicBezTo>
                    <a:pt x="899996" y="2138149"/>
                    <a:pt x="863728" y="2202234"/>
                    <a:pt x="830527" y="2272521"/>
                  </a:cubicBezTo>
                  <a:cubicBezTo>
                    <a:pt x="822665" y="2283475"/>
                    <a:pt x="803917" y="2292950"/>
                    <a:pt x="802303" y="2300745"/>
                  </a:cubicBezTo>
                  <a:cubicBezTo>
                    <a:pt x="802167" y="2319425"/>
                    <a:pt x="817846" y="2303746"/>
                    <a:pt x="824074" y="2303701"/>
                  </a:cubicBezTo>
                  <a:cubicBezTo>
                    <a:pt x="861433" y="2303427"/>
                    <a:pt x="906610" y="2298429"/>
                    <a:pt x="912475" y="2348196"/>
                  </a:cubicBezTo>
                  <a:cubicBezTo>
                    <a:pt x="918406" y="2388624"/>
                    <a:pt x="888614" y="2418417"/>
                    <a:pt x="854254" y="2434233"/>
                  </a:cubicBezTo>
                  <a:cubicBezTo>
                    <a:pt x="793352" y="2461139"/>
                    <a:pt x="726402" y="2463183"/>
                    <a:pt x="679341" y="2513337"/>
                  </a:cubicBezTo>
                  <a:cubicBezTo>
                    <a:pt x="642207" y="2482475"/>
                    <a:pt x="627048" y="2426550"/>
                    <a:pt x="563214" y="2428571"/>
                  </a:cubicBezTo>
                  <a:cubicBezTo>
                    <a:pt x="546079" y="2430253"/>
                    <a:pt x="536944" y="2402301"/>
                    <a:pt x="543307" y="2383576"/>
                  </a:cubicBezTo>
                  <a:cubicBezTo>
                    <a:pt x="549601" y="2374191"/>
                    <a:pt x="563713" y="2360079"/>
                    <a:pt x="574621" y="2358442"/>
                  </a:cubicBezTo>
                  <a:cubicBezTo>
                    <a:pt x="596437" y="2355170"/>
                    <a:pt x="619730" y="2362784"/>
                    <a:pt x="641546" y="2359510"/>
                  </a:cubicBezTo>
                  <a:cubicBezTo>
                    <a:pt x="664909" y="2357784"/>
                    <a:pt x="669726" y="2337513"/>
                    <a:pt x="676088" y="2318788"/>
                  </a:cubicBezTo>
                  <a:cubicBezTo>
                    <a:pt x="679315" y="2303200"/>
                    <a:pt x="676293" y="2290768"/>
                    <a:pt x="660771" y="2284656"/>
                  </a:cubicBezTo>
                  <a:cubicBezTo>
                    <a:pt x="635955" y="2272383"/>
                    <a:pt x="611116" y="2263225"/>
                    <a:pt x="575438" y="2246362"/>
                  </a:cubicBezTo>
                  <a:cubicBezTo>
                    <a:pt x="633319" y="2207026"/>
                    <a:pt x="664792" y="2160099"/>
                    <a:pt x="665269" y="2094718"/>
                  </a:cubicBezTo>
                  <a:cubicBezTo>
                    <a:pt x="663791" y="2083834"/>
                    <a:pt x="674790" y="2069745"/>
                    <a:pt x="685744" y="2061881"/>
                  </a:cubicBezTo>
                  <a:cubicBezTo>
                    <a:pt x="732648" y="2033521"/>
                    <a:pt x="779574" y="2002048"/>
                    <a:pt x="829547" y="1979890"/>
                  </a:cubicBezTo>
                  <a:cubicBezTo>
                    <a:pt x="862339" y="1965643"/>
                    <a:pt x="880793" y="1996640"/>
                    <a:pt x="900904" y="2013615"/>
                  </a:cubicBezTo>
                  <a:lnTo>
                    <a:pt x="919849" y="1957861"/>
                  </a:lnTo>
                  <a:lnTo>
                    <a:pt x="908682" y="1911823"/>
                  </a:lnTo>
                  <a:cubicBezTo>
                    <a:pt x="903217" y="1869200"/>
                    <a:pt x="920317" y="1852679"/>
                    <a:pt x="970646" y="1846385"/>
                  </a:cubicBezTo>
                  <a:cubicBezTo>
                    <a:pt x="1011234" y="1839787"/>
                    <a:pt x="1039350" y="1833301"/>
                    <a:pt x="1050695" y="1784875"/>
                  </a:cubicBezTo>
                  <a:cubicBezTo>
                    <a:pt x="1052406" y="1767713"/>
                    <a:pt x="1085242" y="1756508"/>
                    <a:pt x="1102517" y="1742324"/>
                  </a:cubicBezTo>
                  <a:cubicBezTo>
                    <a:pt x="1135547" y="1709294"/>
                    <a:pt x="1170123" y="1677809"/>
                    <a:pt x="1204725" y="1643206"/>
                  </a:cubicBezTo>
                  <a:close/>
                  <a:moveTo>
                    <a:pt x="1343267" y="1614104"/>
                  </a:moveTo>
                  <a:cubicBezTo>
                    <a:pt x="1371101" y="1609259"/>
                    <a:pt x="1390799" y="1625691"/>
                    <a:pt x="1410500" y="1642122"/>
                  </a:cubicBezTo>
                  <a:cubicBezTo>
                    <a:pt x="1374602" y="1697726"/>
                    <a:pt x="1358237" y="1704237"/>
                    <a:pt x="1322124" y="1674660"/>
                  </a:cubicBezTo>
                  <a:cubicBezTo>
                    <a:pt x="1313912" y="1666448"/>
                    <a:pt x="1307310" y="1646774"/>
                    <a:pt x="1310562" y="1636953"/>
                  </a:cubicBezTo>
                  <a:cubicBezTo>
                    <a:pt x="1311366" y="1631224"/>
                    <a:pt x="1316269" y="1626321"/>
                    <a:pt x="1322606" y="1622446"/>
                  </a:cubicBezTo>
                  <a:cubicBezTo>
                    <a:pt x="1328944" y="1618571"/>
                    <a:pt x="1336718" y="1615725"/>
                    <a:pt x="1343267" y="1614104"/>
                  </a:cubicBezTo>
                  <a:close/>
                  <a:moveTo>
                    <a:pt x="1428573" y="399118"/>
                  </a:moveTo>
                  <a:cubicBezTo>
                    <a:pt x="1437900" y="397649"/>
                    <a:pt x="1447248" y="398516"/>
                    <a:pt x="1457434" y="405616"/>
                  </a:cubicBezTo>
                  <a:cubicBezTo>
                    <a:pt x="1481448" y="475897"/>
                    <a:pt x="1464156" y="499474"/>
                    <a:pt x="1433493" y="508137"/>
                  </a:cubicBezTo>
                  <a:lnTo>
                    <a:pt x="1391165" y="512794"/>
                  </a:lnTo>
                  <a:lnTo>
                    <a:pt x="1416838" y="535260"/>
                  </a:lnTo>
                  <a:cubicBezTo>
                    <a:pt x="1429322" y="553618"/>
                    <a:pt x="1431242" y="578247"/>
                    <a:pt x="1419464" y="610327"/>
                  </a:cubicBezTo>
                  <a:cubicBezTo>
                    <a:pt x="1394371" y="657283"/>
                    <a:pt x="1359912" y="691742"/>
                    <a:pt x="1312956" y="716836"/>
                  </a:cubicBezTo>
                  <a:cubicBezTo>
                    <a:pt x="1270724" y="718462"/>
                    <a:pt x="1239389" y="756045"/>
                    <a:pt x="1203392" y="773303"/>
                  </a:cubicBezTo>
                  <a:cubicBezTo>
                    <a:pt x="1183048" y="781152"/>
                    <a:pt x="1162709" y="785874"/>
                    <a:pt x="1143950" y="779645"/>
                  </a:cubicBezTo>
                  <a:cubicBezTo>
                    <a:pt x="1131442" y="776536"/>
                    <a:pt x="1123634" y="768727"/>
                    <a:pt x="1109560" y="767184"/>
                  </a:cubicBezTo>
                  <a:cubicBezTo>
                    <a:pt x="1097058" y="760947"/>
                    <a:pt x="1086108" y="762527"/>
                    <a:pt x="1073614" y="750033"/>
                  </a:cubicBezTo>
                  <a:cubicBezTo>
                    <a:pt x="1062683" y="739102"/>
                    <a:pt x="1059578" y="723467"/>
                    <a:pt x="1059596" y="710955"/>
                  </a:cubicBezTo>
                  <a:cubicBezTo>
                    <a:pt x="1062752" y="692182"/>
                    <a:pt x="1080014" y="653056"/>
                    <a:pt x="1094106" y="642087"/>
                  </a:cubicBezTo>
                  <a:cubicBezTo>
                    <a:pt x="1125419" y="620146"/>
                    <a:pt x="1142680" y="581019"/>
                    <a:pt x="1181796" y="570014"/>
                  </a:cubicBezTo>
                  <a:cubicBezTo>
                    <a:pt x="1200587" y="554346"/>
                    <a:pt x="1220945" y="537111"/>
                    <a:pt x="1239736" y="521446"/>
                  </a:cubicBezTo>
                  <a:cubicBezTo>
                    <a:pt x="1255390" y="512037"/>
                    <a:pt x="1269468" y="510454"/>
                    <a:pt x="1283543" y="511996"/>
                  </a:cubicBezTo>
                  <a:lnTo>
                    <a:pt x="1310783" y="505383"/>
                  </a:lnTo>
                  <a:lnTo>
                    <a:pt x="1311966" y="497651"/>
                  </a:lnTo>
                  <a:cubicBezTo>
                    <a:pt x="1341268" y="468348"/>
                    <a:pt x="1370541" y="435932"/>
                    <a:pt x="1399843" y="406631"/>
                  </a:cubicBezTo>
                  <a:cubicBezTo>
                    <a:pt x="1409941" y="404391"/>
                    <a:pt x="1419246" y="400587"/>
                    <a:pt x="1428573" y="399118"/>
                  </a:cubicBezTo>
                  <a:close/>
                  <a:moveTo>
                    <a:pt x="1696800" y="1122"/>
                  </a:moveTo>
                  <a:cubicBezTo>
                    <a:pt x="1701820" y="3045"/>
                    <a:pt x="1706063" y="7288"/>
                    <a:pt x="1709917" y="12690"/>
                  </a:cubicBezTo>
                  <a:cubicBezTo>
                    <a:pt x="1745227" y="140929"/>
                    <a:pt x="1667905" y="156536"/>
                    <a:pt x="1570519" y="155175"/>
                  </a:cubicBezTo>
                  <a:lnTo>
                    <a:pt x="1564341" y="152096"/>
                  </a:lnTo>
                  <a:cubicBezTo>
                    <a:pt x="1550432" y="150576"/>
                    <a:pt x="1547357" y="141307"/>
                    <a:pt x="1553566" y="128928"/>
                  </a:cubicBezTo>
                  <a:cubicBezTo>
                    <a:pt x="1562863" y="116543"/>
                    <a:pt x="1573705" y="105701"/>
                    <a:pt x="1583010" y="90225"/>
                  </a:cubicBezTo>
                  <a:cubicBezTo>
                    <a:pt x="1588449" y="75531"/>
                    <a:pt x="1595815" y="63536"/>
                    <a:pt x="1605301" y="54049"/>
                  </a:cubicBezTo>
                  <a:cubicBezTo>
                    <a:pt x="1614788" y="44563"/>
                    <a:pt x="1626395" y="37585"/>
                    <a:pt x="1640316" y="32920"/>
                  </a:cubicBezTo>
                  <a:cubicBezTo>
                    <a:pt x="1654243" y="25163"/>
                    <a:pt x="1666634" y="12773"/>
                    <a:pt x="1679019" y="3475"/>
                  </a:cubicBezTo>
                  <a:cubicBezTo>
                    <a:pt x="1685982" y="-403"/>
                    <a:pt x="1691780" y="-800"/>
                    <a:pt x="1696800" y="1122"/>
                  </a:cubicBezTo>
                  <a:close/>
                </a:path>
              </a:pathLst>
            </a:custGeom>
            <a:solidFill>
              <a:srgbClr val="F0646C">
                <a:alpha val="69800"/>
              </a:srgbClr>
            </a:solidFill>
            <a:ln>
              <a:noFill/>
            </a:ln>
          </p:spPr>
          <p:txBody>
            <a:bodyPr anchorCtr="0" anchor="ctr" bIns="22850" lIns="45725" spcFirstLastPara="1" rIns="45725" wrap="square" tIns="2285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747993"/>
                </a:solidFill>
                <a:latin typeface="Jost Light"/>
                <a:ea typeface="Jost Light"/>
                <a:cs typeface="Jost Light"/>
                <a:sym typeface="Jost Light"/>
              </a:endParaRPr>
            </a:p>
          </p:txBody>
        </p:sp>
        <p:sp>
          <p:nvSpPr>
            <p:cNvPr id="811" name="Google Shape;811;g311d5cb9a0a_0_547"/>
            <p:cNvSpPr/>
            <p:nvPr/>
          </p:nvSpPr>
          <p:spPr>
            <a:xfrm>
              <a:off x="2576402" y="6445990"/>
              <a:ext cx="5547188" cy="5333557"/>
            </a:xfrm>
            <a:custGeom>
              <a:rect b="b" l="l" r="r" t="t"/>
              <a:pathLst>
                <a:path extrusionOk="0" h="5333557" w="5547188">
                  <a:moveTo>
                    <a:pt x="3042844" y="5305057"/>
                  </a:moveTo>
                  <a:cubicBezTo>
                    <a:pt x="3045498" y="5305986"/>
                    <a:pt x="3048209" y="5308051"/>
                    <a:pt x="3050961" y="5311666"/>
                  </a:cubicBezTo>
                  <a:cubicBezTo>
                    <a:pt x="3050829" y="5314983"/>
                    <a:pt x="3045389" y="5326790"/>
                    <a:pt x="3041808" y="5333557"/>
                  </a:cubicBezTo>
                  <a:cubicBezTo>
                    <a:pt x="3033714" y="5328913"/>
                    <a:pt x="3027347" y="5322545"/>
                    <a:pt x="3020979" y="5316178"/>
                  </a:cubicBezTo>
                  <a:cubicBezTo>
                    <a:pt x="3027447" y="5309709"/>
                    <a:pt x="3034885" y="5302271"/>
                    <a:pt x="3042844" y="5305057"/>
                  </a:cubicBezTo>
                  <a:close/>
                  <a:moveTo>
                    <a:pt x="2638338" y="5267719"/>
                  </a:moveTo>
                  <a:cubicBezTo>
                    <a:pt x="2642386" y="5267886"/>
                    <a:pt x="2647224" y="5268413"/>
                    <a:pt x="2652110" y="5268125"/>
                  </a:cubicBezTo>
                  <a:cubicBezTo>
                    <a:pt x="2648084" y="5281345"/>
                    <a:pt x="2642334" y="5296294"/>
                    <a:pt x="2638309" y="5309514"/>
                  </a:cubicBezTo>
                  <a:cubicBezTo>
                    <a:pt x="2633711" y="5304917"/>
                    <a:pt x="2628920" y="5303575"/>
                    <a:pt x="2623938" y="5305492"/>
                  </a:cubicBezTo>
                  <a:cubicBezTo>
                    <a:pt x="2616466" y="5294572"/>
                    <a:pt x="2615702" y="5280009"/>
                    <a:pt x="2629307" y="5269469"/>
                  </a:cubicBezTo>
                  <a:cubicBezTo>
                    <a:pt x="2631033" y="5267744"/>
                    <a:pt x="2634290" y="5267552"/>
                    <a:pt x="2638338" y="5267719"/>
                  </a:cubicBezTo>
                  <a:close/>
                  <a:moveTo>
                    <a:pt x="2903519" y="5214086"/>
                  </a:moveTo>
                  <a:cubicBezTo>
                    <a:pt x="2920918" y="5214184"/>
                    <a:pt x="2934707" y="5224739"/>
                    <a:pt x="2949465" y="5234323"/>
                  </a:cubicBezTo>
                  <a:cubicBezTo>
                    <a:pt x="2948957" y="5251061"/>
                    <a:pt x="2943476" y="5266279"/>
                    <a:pt x="2925421" y="5255121"/>
                  </a:cubicBezTo>
                  <a:cubicBezTo>
                    <a:pt x="2910610" y="5247211"/>
                    <a:pt x="2897730" y="5230881"/>
                    <a:pt x="2884746" y="5217897"/>
                  </a:cubicBezTo>
                  <a:cubicBezTo>
                    <a:pt x="2891518" y="5215183"/>
                    <a:pt x="2897719" y="5214053"/>
                    <a:pt x="2903519" y="5214086"/>
                  </a:cubicBezTo>
                  <a:close/>
                  <a:moveTo>
                    <a:pt x="3300376" y="4717376"/>
                  </a:moveTo>
                  <a:cubicBezTo>
                    <a:pt x="3309857" y="4720627"/>
                    <a:pt x="3317815" y="4728586"/>
                    <a:pt x="3325741" y="4733395"/>
                  </a:cubicBezTo>
                  <a:cubicBezTo>
                    <a:pt x="3336815" y="4738236"/>
                    <a:pt x="3341623" y="4746161"/>
                    <a:pt x="3341760" y="4758760"/>
                  </a:cubicBezTo>
                  <a:cubicBezTo>
                    <a:pt x="3341861" y="4768207"/>
                    <a:pt x="3335663" y="4777588"/>
                    <a:pt x="3324658" y="4779045"/>
                  </a:cubicBezTo>
                  <a:cubicBezTo>
                    <a:pt x="3301086" y="4783514"/>
                    <a:pt x="3282089" y="4773863"/>
                    <a:pt x="3264614" y="4759504"/>
                  </a:cubicBezTo>
                  <a:cubicBezTo>
                    <a:pt x="3262887" y="4745315"/>
                    <a:pt x="3265138" y="4735104"/>
                    <a:pt x="3271166" y="4728280"/>
                  </a:cubicBezTo>
                  <a:cubicBezTo>
                    <a:pt x="3277194" y="4721457"/>
                    <a:pt x="3287000" y="4718019"/>
                    <a:pt x="3300376" y="4717376"/>
                  </a:cubicBezTo>
                  <a:close/>
                  <a:moveTo>
                    <a:pt x="3138574" y="4632992"/>
                  </a:moveTo>
                  <a:cubicBezTo>
                    <a:pt x="3155018" y="4646107"/>
                    <a:pt x="3169822" y="4657579"/>
                    <a:pt x="3186268" y="4670695"/>
                  </a:cubicBezTo>
                  <a:cubicBezTo>
                    <a:pt x="3195915" y="4710316"/>
                    <a:pt x="3159578" y="4703954"/>
                    <a:pt x="3139666" y="4714013"/>
                  </a:cubicBezTo>
                  <a:cubicBezTo>
                    <a:pt x="3124885" y="4699232"/>
                    <a:pt x="3113389" y="4687736"/>
                    <a:pt x="3096943" y="4674622"/>
                  </a:cubicBezTo>
                  <a:cubicBezTo>
                    <a:pt x="3111930" y="4659635"/>
                    <a:pt x="3125252" y="4646313"/>
                    <a:pt x="3138574" y="4632992"/>
                  </a:cubicBezTo>
                  <a:close/>
                  <a:moveTo>
                    <a:pt x="3837495" y="4416890"/>
                  </a:moveTo>
                  <a:cubicBezTo>
                    <a:pt x="3856504" y="4432901"/>
                    <a:pt x="3873921" y="4447317"/>
                    <a:pt x="3859291" y="4474682"/>
                  </a:cubicBezTo>
                  <a:lnTo>
                    <a:pt x="3857792" y="4476181"/>
                  </a:lnTo>
                  <a:cubicBezTo>
                    <a:pt x="3834467" y="4470853"/>
                    <a:pt x="3818641" y="4458028"/>
                    <a:pt x="3822496" y="4431889"/>
                  </a:cubicBezTo>
                  <a:cubicBezTo>
                    <a:pt x="3826996" y="4427389"/>
                    <a:pt x="3831496" y="4422889"/>
                    <a:pt x="3837495" y="4416890"/>
                  </a:cubicBezTo>
                  <a:close/>
                  <a:moveTo>
                    <a:pt x="3743893" y="4317359"/>
                  </a:moveTo>
                  <a:cubicBezTo>
                    <a:pt x="3761461" y="4337994"/>
                    <a:pt x="3782154" y="4358687"/>
                    <a:pt x="3802848" y="4379381"/>
                  </a:cubicBezTo>
                  <a:cubicBezTo>
                    <a:pt x="3798249" y="4383980"/>
                    <a:pt x="3792116" y="4390113"/>
                    <a:pt x="3785984" y="4396245"/>
                  </a:cubicBezTo>
                  <a:cubicBezTo>
                    <a:pt x="3763698" y="4373959"/>
                    <a:pt x="3730563" y="4356156"/>
                    <a:pt x="3743893" y="4317359"/>
                  </a:cubicBezTo>
                  <a:close/>
                  <a:moveTo>
                    <a:pt x="1444902" y="2171123"/>
                  </a:moveTo>
                  <a:lnTo>
                    <a:pt x="1443388" y="2172637"/>
                  </a:lnTo>
                  <a:lnTo>
                    <a:pt x="1443230" y="2172145"/>
                  </a:lnTo>
                  <a:close/>
                  <a:moveTo>
                    <a:pt x="1408439" y="2113457"/>
                  </a:moveTo>
                  <a:cubicBezTo>
                    <a:pt x="1421855" y="2116271"/>
                    <a:pt x="1428076" y="2126279"/>
                    <a:pt x="1432201" y="2137977"/>
                  </a:cubicBezTo>
                  <a:lnTo>
                    <a:pt x="1443230" y="2172145"/>
                  </a:lnTo>
                  <a:lnTo>
                    <a:pt x="1415749" y="2188917"/>
                  </a:lnTo>
                  <a:cubicBezTo>
                    <a:pt x="1405283" y="2192080"/>
                    <a:pt x="1393896" y="2191295"/>
                    <a:pt x="1381076" y="2183018"/>
                  </a:cubicBezTo>
                  <a:cubicBezTo>
                    <a:pt x="1369824" y="2174794"/>
                    <a:pt x="1358354" y="2160296"/>
                    <a:pt x="1370470" y="2148180"/>
                  </a:cubicBezTo>
                  <a:cubicBezTo>
                    <a:pt x="1375717" y="2141312"/>
                    <a:pt x="1382071" y="2132523"/>
                    <a:pt x="1388682" y="2125505"/>
                  </a:cubicBezTo>
                  <a:cubicBezTo>
                    <a:pt x="1395297" y="2118487"/>
                    <a:pt x="1402164" y="2113241"/>
                    <a:pt x="1408439" y="2113457"/>
                  </a:cubicBezTo>
                  <a:close/>
                  <a:moveTo>
                    <a:pt x="1265341" y="2053449"/>
                  </a:moveTo>
                  <a:cubicBezTo>
                    <a:pt x="1274472" y="2050316"/>
                    <a:pt x="1283502" y="2056280"/>
                    <a:pt x="1289500" y="2062278"/>
                  </a:cubicBezTo>
                  <a:cubicBezTo>
                    <a:pt x="1334552" y="2101196"/>
                    <a:pt x="1311386" y="2139357"/>
                    <a:pt x="1273090" y="2174652"/>
                  </a:cubicBezTo>
                  <a:cubicBezTo>
                    <a:pt x="1265897" y="2139863"/>
                    <a:pt x="1257169" y="2106604"/>
                    <a:pt x="1253007" y="2071780"/>
                  </a:cubicBezTo>
                  <a:cubicBezTo>
                    <a:pt x="1253043" y="2068747"/>
                    <a:pt x="1255367" y="2064174"/>
                    <a:pt x="1258063" y="2060353"/>
                  </a:cubicBezTo>
                  <a:cubicBezTo>
                    <a:pt x="1260758" y="2056533"/>
                    <a:pt x="1263824" y="2053467"/>
                    <a:pt x="1265341" y="2053449"/>
                  </a:cubicBezTo>
                  <a:close/>
                  <a:moveTo>
                    <a:pt x="5334606" y="1988836"/>
                  </a:moveTo>
                  <a:lnTo>
                    <a:pt x="5334395" y="1990297"/>
                  </a:lnTo>
                  <a:lnTo>
                    <a:pt x="5335107" y="1989703"/>
                  </a:lnTo>
                  <a:close/>
                  <a:moveTo>
                    <a:pt x="1233143" y="1889514"/>
                  </a:moveTo>
                  <a:cubicBezTo>
                    <a:pt x="1242833" y="1927863"/>
                    <a:pt x="1262085" y="1959850"/>
                    <a:pt x="1289315" y="1990265"/>
                  </a:cubicBezTo>
                  <a:cubicBezTo>
                    <a:pt x="1297322" y="1998272"/>
                    <a:pt x="1290962" y="2007835"/>
                    <a:pt x="1278180" y="2004604"/>
                  </a:cubicBezTo>
                  <a:cubicBezTo>
                    <a:pt x="1271792" y="2004587"/>
                    <a:pt x="1262184" y="1994979"/>
                    <a:pt x="1255788" y="1991767"/>
                  </a:cubicBezTo>
                  <a:cubicBezTo>
                    <a:pt x="1207742" y="1940537"/>
                    <a:pt x="1207742" y="1940537"/>
                    <a:pt x="1233143" y="1889514"/>
                  </a:cubicBezTo>
                  <a:close/>
                  <a:moveTo>
                    <a:pt x="1203940" y="1716386"/>
                  </a:moveTo>
                  <a:cubicBezTo>
                    <a:pt x="1234733" y="1725445"/>
                    <a:pt x="1225185" y="1771780"/>
                    <a:pt x="1251300" y="1788582"/>
                  </a:cubicBezTo>
                  <a:cubicBezTo>
                    <a:pt x="1251144" y="1813263"/>
                    <a:pt x="1237172" y="1827235"/>
                    <a:pt x="1212492" y="1827391"/>
                  </a:cubicBezTo>
                  <a:lnTo>
                    <a:pt x="1194098" y="1808997"/>
                  </a:lnTo>
                  <a:cubicBezTo>
                    <a:pt x="1172504" y="1809133"/>
                    <a:pt x="1156922" y="1833911"/>
                    <a:pt x="1135365" y="1827878"/>
                  </a:cubicBezTo>
                  <a:cubicBezTo>
                    <a:pt x="1127604" y="1835640"/>
                    <a:pt x="1121394" y="1841850"/>
                    <a:pt x="1115185" y="1848058"/>
                  </a:cubicBezTo>
                  <a:cubicBezTo>
                    <a:pt x="1109054" y="1841927"/>
                    <a:pt x="1099838" y="1835817"/>
                    <a:pt x="1095259" y="1828132"/>
                  </a:cubicBezTo>
                  <a:cubicBezTo>
                    <a:pt x="1070812" y="1791268"/>
                    <a:pt x="1070910" y="1775842"/>
                    <a:pt x="1100307" y="1761773"/>
                  </a:cubicBezTo>
                  <a:cubicBezTo>
                    <a:pt x="1132788" y="1747686"/>
                    <a:pt x="1166823" y="1732045"/>
                    <a:pt x="1203940" y="1716386"/>
                  </a:cubicBezTo>
                  <a:close/>
                  <a:moveTo>
                    <a:pt x="1320440" y="1604257"/>
                  </a:moveTo>
                  <a:cubicBezTo>
                    <a:pt x="1338574" y="1628759"/>
                    <a:pt x="1356639" y="1656378"/>
                    <a:pt x="1376366" y="1679289"/>
                  </a:cubicBezTo>
                  <a:cubicBezTo>
                    <a:pt x="1391524" y="1697632"/>
                    <a:pt x="1406752" y="1712860"/>
                    <a:pt x="1379825" y="1733697"/>
                  </a:cubicBezTo>
                  <a:cubicBezTo>
                    <a:pt x="1356080" y="1751349"/>
                    <a:pt x="1336144" y="1737784"/>
                    <a:pt x="1317802" y="1722626"/>
                  </a:cubicBezTo>
                  <a:cubicBezTo>
                    <a:pt x="1326180" y="1695975"/>
                    <a:pt x="1307768" y="1683931"/>
                    <a:pt x="1290946" y="1670296"/>
                  </a:cubicBezTo>
                  <a:cubicBezTo>
                    <a:pt x="1274957" y="1654306"/>
                    <a:pt x="1269005" y="1641985"/>
                    <a:pt x="1273712" y="1631567"/>
                  </a:cubicBezTo>
                  <a:cubicBezTo>
                    <a:pt x="1278421" y="1621149"/>
                    <a:pt x="1293789" y="1612635"/>
                    <a:pt x="1320440" y="1604257"/>
                  </a:cubicBezTo>
                  <a:close/>
                  <a:moveTo>
                    <a:pt x="1398857" y="1530667"/>
                  </a:moveTo>
                  <a:cubicBezTo>
                    <a:pt x="1407115" y="1541884"/>
                    <a:pt x="1424823" y="1556633"/>
                    <a:pt x="1414475" y="1566981"/>
                  </a:cubicBezTo>
                  <a:cubicBezTo>
                    <a:pt x="1405604" y="1575852"/>
                    <a:pt x="1390855" y="1558144"/>
                    <a:pt x="1379638" y="1549886"/>
                  </a:cubicBezTo>
                  <a:cubicBezTo>
                    <a:pt x="1385552" y="1543972"/>
                    <a:pt x="1391465" y="1538059"/>
                    <a:pt x="1398857" y="1530667"/>
                  </a:cubicBezTo>
                  <a:close/>
                  <a:moveTo>
                    <a:pt x="1586099" y="1429400"/>
                  </a:moveTo>
                  <a:cubicBezTo>
                    <a:pt x="1590775" y="1429860"/>
                    <a:pt x="1595470" y="1431488"/>
                    <a:pt x="1599398" y="1433883"/>
                  </a:cubicBezTo>
                  <a:cubicBezTo>
                    <a:pt x="1607206" y="1435559"/>
                    <a:pt x="1608929" y="1446480"/>
                    <a:pt x="1601263" y="1454146"/>
                  </a:cubicBezTo>
                  <a:cubicBezTo>
                    <a:pt x="1584445" y="1474125"/>
                    <a:pt x="1600204" y="1486818"/>
                    <a:pt x="1608250" y="1504062"/>
                  </a:cubicBezTo>
                  <a:cubicBezTo>
                    <a:pt x="1617970" y="1529115"/>
                    <a:pt x="1599194" y="1522602"/>
                    <a:pt x="1585205" y="1523946"/>
                  </a:cubicBezTo>
                  <a:cubicBezTo>
                    <a:pt x="1572773" y="1525312"/>
                    <a:pt x="1567035" y="1531841"/>
                    <a:pt x="1563268" y="1539956"/>
                  </a:cubicBezTo>
                  <a:lnTo>
                    <a:pt x="1554418" y="1562284"/>
                  </a:lnTo>
                  <a:lnTo>
                    <a:pt x="1562683" y="1570548"/>
                  </a:lnTo>
                  <a:lnTo>
                    <a:pt x="1474591" y="1658639"/>
                  </a:lnTo>
                  <a:cubicBezTo>
                    <a:pt x="1469596" y="1615205"/>
                    <a:pt x="1464639" y="1581419"/>
                    <a:pt x="1461297" y="1549245"/>
                  </a:cubicBezTo>
                  <a:lnTo>
                    <a:pt x="1470297" y="1525302"/>
                  </a:lnTo>
                  <a:lnTo>
                    <a:pt x="1454075" y="1541525"/>
                  </a:lnTo>
                  <a:lnTo>
                    <a:pt x="1440257" y="1527708"/>
                  </a:lnTo>
                  <a:lnTo>
                    <a:pt x="1440255" y="1527711"/>
                  </a:lnTo>
                  <a:lnTo>
                    <a:pt x="1421037" y="1508492"/>
                  </a:lnTo>
                  <a:lnTo>
                    <a:pt x="1439738" y="1508549"/>
                  </a:lnTo>
                  <a:lnTo>
                    <a:pt x="1439851" y="1508195"/>
                  </a:lnTo>
                  <a:cubicBezTo>
                    <a:pt x="1443217" y="1505193"/>
                    <a:pt x="1448216" y="1503824"/>
                    <a:pt x="1454304" y="1503542"/>
                  </a:cubicBezTo>
                  <a:cubicBezTo>
                    <a:pt x="1468073" y="1501391"/>
                    <a:pt x="1480250" y="1500829"/>
                    <a:pt x="1493878" y="1501721"/>
                  </a:cubicBezTo>
                  <a:lnTo>
                    <a:pt x="1477396" y="1518204"/>
                  </a:lnTo>
                  <a:lnTo>
                    <a:pt x="1498091" y="1510424"/>
                  </a:lnTo>
                  <a:lnTo>
                    <a:pt x="1493087" y="1505420"/>
                  </a:lnTo>
                  <a:cubicBezTo>
                    <a:pt x="1519150" y="1479356"/>
                    <a:pt x="1546795" y="1454874"/>
                    <a:pt x="1572907" y="1431923"/>
                  </a:cubicBezTo>
                  <a:cubicBezTo>
                    <a:pt x="1576764" y="1429647"/>
                    <a:pt x="1581422" y="1428940"/>
                    <a:pt x="1586099" y="1429400"/>
                  </a:cubicBezTo>
                  <a:close/>
                  <a:moveTo>
                    <a:pt x="4765752" y="1168892"/>
                  </a:moveTo>
                  <a:cubicBezTo>
                    <a:pt x="4812934" y="1163497"/>
                    <a:pt x="4859332" y="1183606"/>
                    <a:pt x="4907438" y="1189647"/>
                  </a:cubicBezTo>
                  <a:cubicBezTo>
                    <a:pt x="4927841" y="1210050"/>
                    <a:pt x="4929504" y="1236639"/>
                    <a:pt x="4926480" y="1264774"/>
                  </a:cubicBezTo>
                  <a:cubicBezTo>
                    <a:pt x="4923563" y="1321055"/>
                    <a:pt x="4922005" y="1322613"/>
                    <a:pt x="4862504" y="1300501"/>
                  </a:cubicBezTo>
                  <a:cubicBezTo>
                    <a:pt x="4854678" y="1298908"/>
                    <a:pt x="4845286" y="1295746"/>
                    <a:pt x="4835891" y="1292584"/>
                  </a:cubicBezTo>
                  <a:cubicBezTo>
                    <a:pt x="4825044" y="1319126"/>
                    <a:pt x="4862654" y="1341157"/>
                    <a:pt x="4847121" y="1369244"/>
                  </a:cubicBezTo>
                  <a:cubicBezTo>
                    <a:pt x="4814290" y="1370686"/>
                    <a:pt x="4787620" y="1347133"/>
                    <a:pt x="4751673" y="1351691"/>
                  </a:cubicBezTo>
                  <a:cubicBezTo>
                    <a:pt x="4778284" y="1359607"/>
                    <a:pt x="4803349" y="1372210"/>
                    <a:pt x="4808139" y="1398809"/>
                  </a:cubicBezTo>
                  <a:lnTo>
                    <a:pt x="4808143" y="1400011"/>
                  </a:lnTo>
                  <a:lnTo>
                    <a:pt x="4806032" y="1403760"/>
                  </a:lnTo>
                  <a:lnTo>
                    <a:pt x="4808186" y="1411222"/>
                  </a:lnTo>
                  <a:lnTo>
                    <a:pt x="4808189" y="1412102"/>
                  </a:lnTo>
                  <a:cubicBezTo>
                    <a:pt x="4806641" y="1416005"/>
                    <a:pt x="4803525" y="1419121"/>
                    <a:pt x="4798840" y="1420666"/>
                  </a:cubicBezTo>
                  <a:cubicBezTo>
                    <a:pt x="4810570" y="1421493"/>
                    <a:pt x="4810163" y="1417190"/>
                    <a:pt x="4808384" y="1411905"/>
                  </a:cubicBezTo>
                  <a:lnTo>
                    <a:pt x="4808186" y="1411222"/>
                  </a:lnTo>
                  <a:lnTo>
                    <a:pt x="4808143" y="1400011"/>
                  </a:lnTo>
                  <a:lnTo>
                    <a:pt x="4809698" y="1397251"/>
                  </a:lnTo>
                  <a:cubicBezTo>
                    <a:pt x="4815871" y="1375383"/>
                    <a:pt x="4826788" y="1367606"/>
                    <a:pt x="4847121" y="1369244"/>
                  </a:cubicBezTo>
                  <a:cubicBezTo>
                    <a:pt x="4856631" y="1403681"/>
                    <a:pt x="4867711" y="1439685"/>
                    <a:pt x="4878790" y="1475691"/>
                  </a:cubicBezTo>
                  <a:cubicBezTo>
                    <a:pt x="4883568" y="1499165"/>
                    <a:pt x="4864943" y="1536623"/>
                    <a:pt x="4899390" y="1549260"/>
                  </a:cubicBezTo>
                  <a:cubicBezTo>
                    <a:pt x="4960438" y="1566686"/>
                    <a:pt x="4888624" y="1597694"/>
                    <a:pt x="4909051" y="1624351"/>
                  </a:cubicBezTo>
                  <a:cubicBezTo>
                    <a:pt x="4926328" y="1644743"/>
                    <a:pt x="4940499" y="1671378"/>
                    <a:pt x="4923444" y="1710406"/>
                  </a:cubicBezTo>
                  <a:cubicBezTo>
                    <a:pt x="4978097" y="1690281"/>
                    <a:pt x="4999861" y="1655963"/>
                    <a:pt x="5029472" y="1629490"/>
                  </a:cubicBezTo>
                  <a:cubicBezTo>
                    <a:pt x="5021973" y="1715462"/>
                    <a:pt x="5071709" y="1634337"/>
                    <a:pt x="5088962" y="1648474"/>
                  </a:cubicBezTo>
                  <a:cubicBezTo>
                    <a:pt x="5113993" y="1651694"/>
                    <a:pt x="5128118" y="1665819"/>
                    <a:pt x="5129768" y="1689280"/>
                  </a:cubicBezTo>
                  <a:lnTo>
                    <a:pt x="5150172" y="1709684"/>
                  </a:lnTo>
                  <a:lnTo>
                    <a:pt x="5150201" y="1709794"/>
                  </a:lnTo>
                  <a:lnTo>
                    <a:pt x="5168845" y="1719005"/>
                  </a:lnTo>
                  <a:cubicBezTo>
                    <a:pt x="5189630" y="1739643"/>
                    <a:pt x="5195891" y="1776985"/>
                    <a:pt x="5228549" y="1786188"/>
                  </a:cubicBezTo>
                  <a:cubicBezTo>
                    <a:pt x="5250322" y="1792322"/>
                    <a:pt x="5275196" y="1801557"/>
                    <a:pt x="5278458" y="1767286"/>
                  </a:cubicBezTo>
                  <a:cubicBezTo>
                    <a:pt x="5281666" y="1745474"/>
                    <a:pt x="5283311" y="1725225"/>
                    <a:pt x="5305123" y="1722017"/>
                  </a:cubicBezTo>
                  <a:cubicBezTo>
                    <a:pt x="5345635" y="1715613"/>
                    <a:pt x="5378394" y="1701458"/>
                    <a:pt x="5408133" y="1665516"/>
                  </a:cubicBezTo>
                  <a:cubicBezTo>
                    <a:pt x="5428476" y="1642073"/>
                    <a:pt x="5479813" y="1652752"/>
                    <a:pt x="5507962" y="1624603"/>
                  </a:cubicBezTo>
                  <a:cubicBezTo>
                    <a:pt x="5515687" y="1638583"/>
                    <a:pt x="5523412" y="1652563"/>
                    <a:pt x="5531137" y="1666543"/>
                  </a:cubicBezTo>
                  <a:cubicBezTo>
                    <a:pt x="5534197" y="1678987"/>
                    <a:pt x="5537258" y="1691430"/>
                    <a:pt x="5540319" y="1703873"/>
                  </a:cubicBezTo>
                  <a:cubicBezTo>
                    <a:pt x="5540251" y="1719445"/>
                    <a:pt x="5540197" y="1731901"/>
                    <a:pt x="5540143" y="1744357"/>
                  </a:cubicBezTo>
                  <a:cubicBezTo>
                    <a:pt x="5530707" y="1766198"/>
                    <a:pt x="5521270" y="1788036"/>
                    <a:pt x="5510282" y="1808327"/>
                  </a:cubicBezTo>
                  <a:cubicBezTo>
                    <a:pt x="5499295" y="1828615"/>
                    <a:pt x="5496100" y="1847314"/>
                    <a:pt x="5511563" y="1872160"/>
                  </a:cubicBezTo>
                  <a:cubicBezTo>
                    <a:pt x="5528578" y="1898557"/>
                    <a:pt x="5536222" y="1931223"/>
                    <a:pt x="5546994" y="1960760"/>
                  </a:cubicBezTo>
                  <a:cubicBezTo>
                    <a:pt x="5548530" y="1965424"/>
                    <a:pt x="5540684" y="1979473"/>
                    <a:pt x="5532892" y="1981062"/>
                  </a:cubicBezTo>
                  <a:cubicBezTo>
                    <a:pt x="5526650" y="1984204"/>
                    <a:pt x="5512630" y="1985822"/>
                    <a:pt x="5507978" y="1981170"/>
                  </a:cubicBezTo>
                  <a:cubicBezTo>
                    <a:pt x="5489374" y="1962566"/>
                    <a:pt x="5475461" y="1939270"/>
                    <a:pt x="5453783" y="1911336"/>
                  </a:cubicBezTo>
                  <a:cubicBezTo>
                    <a:pt x="5391230" y="1973889"/>
                    <a:pt x="5331805" y="2033314"/>
                    <a:pt x="5273943" y="2091176"/>
                  </a:cubicBezTo>
                  <a:cubicBezTo>
                    <a:pt x="5253613" y="2111505"/>
                    <a:pt x="5233672" y="2132223"/>
                    <a:pt x="5211797" y="2149835"/>
                  </a:cubicBezTo>
                  <a:lnTo>
                    <a:pt x="5192859" y="2160112"/>
                  </a:lnTo>
                  <a:lnTo>
                    <a:pt x="5150413" y="2195984"/>
                  </a:lnTo>
                  <a:cubicBezTo>
                    <a:pt x="5122371" y="2224026"/>
                    <a:pt x="5099037" y="2256776"/>
                    <a:pt x="5053685" y="2255043"/>
                  </a:cubicBezTo>
                  <a:cubicBezTo>
                    <a:pt x="5005182" y="2247046"/>
                    <a:pt x="4978500" y="2220364"/>
                    <a:pt x="4986126" y="2168792"/>
                  </a:cubicBezTo>
                  <a:lnTo>
                    <a:pt x="4997627" y="2139604"/>
                  </a:lnTo>
                  <a:lnTo>
                    <a:pt x="4995231" y="2140631"/>
                  </a:lnTo>
                  <a:lnTo>
                    <a:pt x="4986103" y="2162537"/>
                  </a:lnTo>
                  <a:cubicBezTo>
                    <a:pt x="4945575" y="2196788"/>
                    <a:pt x="4909547" y="2179454"/>
                    <a:pt x="4875042" y="2151179"/>
                  </a:cubicBezTo>
                  <a:cubicBezTo>
                    <a:pt x="4845233" y="2124487"/>
                    <a:pt x="4815529" y="2125940"/>
                    <a:pt x="4784312" y="2141461"/>
                  </a:cubicBezTo>
                  <a:cubicBezTo>
                    <a:pt x="4759317" y="2147623"/>
                    <a:pt x="4732729" y="2145960"/>
                    <a:pt x="4707662" y="2133358"/>
                  </a:cubicBezTo>
                  <a:cubicBezTo>
                    <a:pt x="4677889" y="2116047"/>
                    <a:pt x="4662148" y="2087844"/>
                    <a:pt x="4652649" y="2056534"/>
                  </a:cubicBezTo>
                  <a:cubicBezTo>
                    <a:pt x="4647918" y="2045571"/>
                    <a:pt x="4643175" y="2031481"/>
                    <a:pt x="4640013" y="2022086"/>
                  </a:cubicBezTo>
                  <a:cubicBezTo>
                    <a:pt x="4624624" y="1983330"/>
                    <a:pt x="4589079" y="1964727"/>
                    <a:pt x="4562302" y="1938681"/>
                  </a:cubicBezTo>
                  <a:lnTo>
                    <a:pt x="4549999" y="1922725"/>
                  </a:lnTo>
                  <a:lnTo>
                    <a:pt x="4545203" y="1985978"/>
                  </a:lnTo>
                  <a:cubicBezTo>
                    <a:pt x="4552195" y="2009050"/>
                    <a:pt x="4569761" y="2028183"/>
                    <a:pt x="4602599" y="2042196"/>
                  </a:cubicBezTo>
                  <a:cubicBezTo>
                    <a:pt x="4655769" y="2063988"/>
                    <a:pt x="4646285" y="2104707"/>
                    <a:pt x="4630538" y="2145439"/>
                  </a:cubicBezTo>
                  <a:cubicBezTo>
                    <a:pt x="4630502" y="2161092"/>
                    <a:pt x="4630473" y="2173615"/>
                    <a:pt x="4632014" y="2184568"/>
                  </a:cubicBezTo>
                  <a:cubicBezTo>
                    <a:pt x="4638260" y="2190814"/>
                    <a:pt x="4646069" y="2198623"/>
                    <a:pt x="4652316" y="2204870"/>
                  </a:cubicBezTo>
                  <a:cubicBezTo>
                    <a:pt x="4664830" y="2207972"/>
                    <a:pt x="4678921" y="2206375"/>
                    <a:pt x="4691445" y="2206346"/>
                  </a:cubicBezTo>
                  <a:cubicBezTo>
                    <a:pt x="4702432" y="2192233"/>
                    <a:pt x="4696251" y="2157812"/>
                    <a:pt x="4732234" y="2165556"/>
                  </a:cubicBezTo>
                  <a:cubicBezTo>
                    <a:pt x="4741626" y="2165534"/>
                    <a:pt x="4746319" y="2167088"/>
                    <a:pt x="4750995" y="2174903"/>
                  </a:cubicBezTo>
                  <a:cubicBezTo>
                    <a:pt x="4752552" y="2179596"/>
                    <a:pt x="4754105" y="2184288"/>
                    <a:pt x="4752536" y="2185858"/>
                  </a:cubicBezTo>
                  <a:cubicBezTo>
                    <a:pt x="4754005" y="2228116"/>
                    <a:pt x="4705485" y="2226663"/>
                    <a:pt x="4691329" y="2256435"/>
                  </a:cubicBezTo>
                  <a:cubicBezTo>
                    <a:pt x="4686601" y="2270533"/>
                    <a:pt x="4669409" y="2259616"/>
                    <a:pt x="4655330" y="2254951"/>
                  </a:cubicBezTo>
                  <a:cubicBezTo>
                    <a:pt x="4635007" y="2244041"/>
                    <a:pt x="4611548" y="2236269"/>
                    <a:pt x="4589654" y="2226928"/>
                  </a:cubicBezTo>
                  <a:cubicBezTo>
                    <a:pt x="4586530" y="2223804"/>
                    <a:pt x="4581845" y="2219120"/>
                    <a:pt x="4577160" y="2214434"/>
                  </a:cubicBezTo>
                  <a:cubicBezTo>
                    <a:pt x="4469166" y="2209986"/>
                    <a:pt x="4409808" y="2156902"/>
                    <a:pt x="4403885" y="2009781"/>
                  </a:cubicBezTo>
                  <a:cubicBezTo>
                    <a:pt x="4394364" y="2066153"/>
                    <a:pt x="4403719" y="2081783"/>
                    <a:pt x="4409944" y="2097421"/>
                  </a:cubicBezTo>
                  <a:cubicBezTo>
                    <a:pt x="4414601" y="2114629"/>
                    <a:pt x="4431787" y="2128678"/>
                    <a:pt x="4430174" y="2149030"/>
                  </a:cubicBezTo>
                  <a:cubicBezTo>
                    <a:pt x="4426986" y="2174081"/>
                    <a:pt x="4412859" y="2191331"/>
                    <a:pt x="4401857" y="2211705"/>
                  </a:cubicBezTo>
                  <a:cubicBezTo>
                    <a:pt x="4397150" y="2216412"/>
                    <a:pt x="4394004" y="2222680"/>
                    <a:pt x="4390866" y="2225818"/>
                  </a:cubicBezTo>
                  <a:cubicBezTo>
                    <a:pt x="4389226" y="2258692"/>
                    <a:pt x="4387586" y="2291566"/>
                    <a:pt x="4384383" y="2322880"/>
                  </a:cubicBezTo>
                  <a:cubicBezTo>
                    <a:pt x="4381187" y="2351062"/>
                    <a:pt x="4385845" y="2368270"/>
                    <a:pt x="4410859" y="2380734"/>
                  </a:cubicBezTo>
                  <a:cubicBezTo>
                    <a:pt x="4423367" y="2386967"/>
                    <a:pt x="4431148" y="2407298"/>
                    <a:pt x="4415480" y="2413594"/>
                  </a:cubicBezTo>
                  <a:cubicBezTo>
                    <a:pt x="4368465" y="2438746"/>
                    <a:pt x="4387133" y="2488792"/>
                    <a:pt x="4369833" y="2524832"/>
                  </a:cubicBezTo>
                  <a:cubicBezTo>
                    <a:pt x="4363543" y="2537370"/>
                    <a:pt x="4355670" y="2557737"/>
                    <a:pt x="4347848" y="2556189"/>
                  </a:cubicBezTo>
                  <a:cubicBezTo>
                    <a:pt x="4319672" y="2556253"/>
                    <a:pt x="4329121" y="2531187"/>
                    <a:pt x="4333849" y="2517090"/>
                  </a:cubicBezTo>
                  <a:cubicBezTo>
                    <a:pt x="4352725" y="2476349"/>
                    <a:pt x="4291756" y="2443619"/>
                    <a:pt x="4323162" y="2399718"/>
                  </a:cubicBezTo>
                  <a:cubicBezTo>
                    <a:pt x="4331013" y="2388744"/>
                    <a:pt x="4315381" y="2379388"/>
                    <a:pt x="4302882" y="2370025"/>
                  </a:cubicBezTo>
                  <a:cubicBezTo>
                    <a:pt x="4279440" y="2352861"/>
                    <a:pt x="4259133" y="2335689"/>
                    <a:pt x="4238830" y="2315386"/>
                  </a:cubicBezTo>
                  <a:cubicBezTo>
                    <a:pt x="4209158" y="2285715"/>
                    <a:pt x="4209158" y="2285715"/>
                    <a:pt x="4246853" y="2229278"/>
                  </a:cubicBezTo>
                  <a:cubicBezTo>
                    <a:pt x="4254712" y="2215173"/>
                    <a:pt x="4259447" y="2197944"/>
                    <a:pt x="4245372" y="2193280"/>
                  </a:cubicBezTo>
                  <a:cubicBezTo>
                    <a:pt x="4235986" y="2190171"/>
                    <a:pt x="4221874" y="2201160"/>
                    <a:pt x="4209337" y="2207451"/>
                  </a:cubicBezTo>
                  <a:cubicBezTo>
                    <a:pt x="4201500" y="2212165"/>
                    <a:pt x="4196787" y="2220001"/>
                    <a:pt x="4188942" y="2227846"/>
                  </a:cubicBezTo>
                  <a:lnTo>
                    <a:pt x="4182183" y="2223492"/>
                  </a:lnTo>
                  <a:lnTo>
                    <a:pt x="4185941" y="2229236"/>
                  </a:lnTo>
                  <a:cubicBezTo>
                    <a:pt x="4179671" y="2232355"/>
                    <a:pt x="4170262" y="2235463"/>
                    <a:pt x="4162428" y="2240147"/>
                  </a:cubicBezTo>
                  <a:cubicBezTo>
                    <a:pt x="4121685" y="2261987"/>
                    <a:pt x="4137596" y="2324837"/>
                    <a:pt x="4081131" y="2340347"/>
                  </a:cubicBezTo>
                  <a:cubicBezTo>
                    <a:pt x="4038781" y="2351192"/>
                    <a:pt x="4004359" y="2385614"/>
                    <a:pt x="3965190" y="2409030"/>
                  </a:cubicBezTo>
                  <a:cubicBezTo>
                    <a:pt x="4012373" y="2434306"/>
                    <a:pt x="4056193" y="2393637"/>
                    <a:pt x="4114326" y="2407963"/>
                  </a:cubicBezTo>
                  <a:cubicBezTo>
                    <a:pt x="4058149" y="2508247"/>
                    <a:pt x="4017659" y="2605444"/>
                    <a:pt x="3980342" y="2712071"/>
                  </a:cubicBezTo>
                  <a:cubicBezTo>
                    <a:pt x="3937853" y="2682100"/>
                    <a:pt x="3928264" y="2631832"/>
                    <a:pt x="3874834" y="2615952"/>
                  </a:cubicBezTo>
                  <a:cubicBezTo>
                    <a:pt x="3843468" y="2625265"/>
                    <a:pt x="3856196" y="2675545"/>
                    <a:pt x="3821721" y="2694267"/>
                  </a:cubicBezTo>
                  <a:cubicBezTo>
                    <a:pt x="3796656" y="2709881"/>
                    <a:pt x="3781063" y="2741227"/>
                    <a:pt x="3785906" y="2780491"/>
                  </a:cubicBezTo>
                  <a:cubicBezTo>
                    <a:pt x="3784384" y="2794615"/>
                    <a:pt x="3770353" y="2824395"/>
                    <a:pt x="3760934" y="2824363"/>
                  </a:cubicBezTo>
                  <a:cubicBezTo>
                    <a:pt x="3688729" y="2827260"/>
                    <a:pt x="3634010" y="2894581"/>
                    <a:pt x="3558589" y="2875488"/>
                  </a:cubicBezTo>
                  <a:cubicBezTo>
                    <a:pt x="3553876" y="2873903"/>
                    <a:pt x="3549161" y="2872317"/>
                    <a:pt x="3546010" y="2869166"/>
                  </a:cubicBezTo>
                  <a:cubicBezTo>
                    <a:pt x="3533291" y="2822026"/>
                    <a:pt x="3484619" y="2820292"/>
                    <a:pt x="3454701" y="2793503"/>
                  </a:cubicBezTo>
                  <a:cubicBezTo>
                    <a:pt x="3443685" y="2785616"/>
                    <a:pt x="3429592" y="2796558"/>
                    <a:pt x="3420216" y="2809086"/>
                  </a:cubicBezTo>
                  <a:cubicBezTo>
                    <a:pt x="3398321" y="2834130"/>
                    <a:pt x="3384155" y="2823093"/>
                    <a:pt x="3373076" y="2796368"/>
                  </a:cubicBezTo>
                  <a:cubicBezTo>
                    <a:pt x="3363603" y="2780637"/>
                    <a:pt x="3354131" y="2764907"/>
                    <a:pt x="3343094" y="2750740"/>
                  </a:cubicBezTo>
                  <a:cubicBezTo>
                    <a:pt x="3379102" y="2721033"/>
                    <a:pt x="3416716" y="2702322"/>
                    <a:pt x="3463835" y="2708759"/>
                  </a:cubicBezTo>
                  <a:cubicBezTo>
                    <a:pt x="3463856" y="2715040"/>
                    <a:pt x="3465442" y="2719755"/>
                    <a:pt x="3468603" y="2726045"/>
                  </a:cubicBezTo>
                  <a:lnTo>
                    <a:pt x="3468570" y="2716626"/>
                  </a:lnTo>
                  <a:lnTo>
                    <a:pt x="3463835" y="2708759"/>
                  </a:lnTo>
                  <a:cubicBezTo>
                    <a:pt x="3470093" y="2702502"/>
                    <a:pt x="3476351" y="2696243"/>
                    <a:pt x="3482610" y="2689984"/>
                  </a:cubicBezTo>
                  <a:cubicBezTo>
                    <a:pt x="3520140" y="2646153"/>
                    <a:pt x="3450956" y="2614523"/>
                    <a:pt x="3468106" y="2578473"/>
                  </a:cubicBezTo>
                  <a:cubicBezTo>
                    <a:pt x="3489925" y="2531449"/>
                    <a:pt x="3477079" y="2446632"/>
                    <a:pt x="3572945" y="2476784"/>
                  </a:cubicBezTo>
                  <a:cubicBezTo>
                    <a:pt x="3582385" y="2483095"/>
                    <a:pt x="3577702" y="2490927"/>
                    <a:pt x="3579309" y="2501923"/>
                  </a:cubicBezTo>
                  <a:cubicBezTo>
                    <a:pt x="3587143" y="2497239"/>
                    <a:pt x="3588686" y="2489396"/>
                    <a:pt x="3580809" y="2481519"/>
                  </a:cubicBezTo>
                  <a:cubicBezTo>
                    <a:pt x="3563441" y="2451633"/>
                    <a:pt x="3519388" y="2423226"/>
                    <a:pt x="3547519" y="2385644"/>
                  </a:cubicBezTo>
                  <a:cubicBezTo>
                    <a:pt x="3577205" y="2343356"/>
                    <a:pt x="3605665" y="2403108"/>
                    <a:pt x="3635477" y="2398499"/>
                  </a:cubicBezTo>
                  <a:cubicBezTo>
                    <a:pt x="3517570" y="2349435"/>
                    <a:pt x="3543999" y="2272600"/>
                    <a:pt x="3595525" y="2189569"/>
                  </a:cubicBezTo>
                  <a:cubicBezTo>
                    <a:pt x="3645615" y="2145780"/>
                    <a:pt x="3672393" y="2172558"/>
                    <a:pt x="3685121" y="2222837"/>
                  </a:cubicBezTo>
                  <a:cubicBezTo>
                    <a:pt x="3696254" y="2265263"/>
                    <a:pt x="3702671" y="2306101"/>
                    <a:pt x="3759262" y="2328271"/>
                  </a:cubicBezTo>
                  <a:cubicBezTo>
                    <a:pt x="3729442" y="2213961"/>
                    <a:pt x="3798875" y="2204186"/>
                    <a:pt x="3864541" y="2189323"/>
                  </a:cubicBezTo>
                  <a:lnTo>
                    <a:pt x="3923798" y="2169155"/>
                  </a:lnTo>
                  <a:lnTo>
                    <a:pt x="3875185" y="2107060"/>
                  </a:lnTo>
                  <a:cubicBezTo>
                    <a:pt x="3866046" y="2083015"/>
                    <a:pt x="3866888" y="2056404"/>
                    <a:pt x="3884174" y="2026623"/>
                  </a:cubicBezTo>
                  <a:cubicBezTo>
                    <a:pt x="3925016" y="1963919"/>
                    <a:pt x="3896962" y="1910766"/>
                    <a:pt x="3870478" y="1856042"/>
                  </a:cubicBezTo>
                  <a:cubicBezTo>
                    <a:pt x="3864670" y="1829054"/>
                    <a:pt x="3867660" y="1805566"/>
                    <a:pt x="3886031" y="1793491"/>
                  </a:cubicBezTo>
                  <a:cubicBezTo>
                    <a:pt x="3892154" y="1789467"/>
                    <a:pt x="3899988" y="1786709"/>
                    <a:pt x="3909772" y="1785513"/>
                  </a:cubicBezTo>
                  <a:cubicBezTo>
                    <a:pt x="3953607" y="1782283"/>
                    <a:pt x="3956810" y="1750969"/>
                    <a:pt x="3964704" y="1721212"/>
                  </a:cubicBezTo>
                  <a:cubicBezTo>
                    <a:pt x="4066544" y="1678715"/>
                    <a:pt x="4162224" y="1592406"/>
                    <a:pt x="4282566" y="1671960"/>
                  </a:cubicBezTo>
                  <a:cubicBezTo>
                    <a:pt x="4316954" y="1693794"/>
                    <a:pt x="4353037" y="1657711"/>
                    <a:pt x="4389035" y="1659193"/>
                  </a:cubicBezTo>
                  <a:cubicBezTo>
                    <a:pt x="4404681" y="1662287"/>
                    <a:pt x="4412489" y="1670096"/>
                    <a:pt x="4412453" y="1685748"/>
                  </a:cubicBezTo>
                  <a:cubicBezTo>
                    <a:pt x="4424976" y="1685720"/>
                    <a:pt x="4437498" y="1685693"/>
                    <a:pt x="4453151" y="1685656"/>
                  </a:cubicBezTo>
                  <a:cubicBezTo>
                    <a:pt x="4467234" y="1687190"/>
                    <a:pt x="4478195" y="1685598"/>
                    <a:pt x="4490717" y="1685570"/>
                  </a:cubicBezTo>
                  <a:lnTo>
                    <a:pt x="4490722" y="1685565"/>
                  </a:lnTo>
                  <a:lnTo>
                    <a:pt x="4433091" y="1612398"/>
                  </a:lnTo>
                  <a:cubicBezTo>
                    <a:pt x="4401505" y="1534512"/>
                    <a:pt x="4440470" y="1447873"/>
                    <a:pt x="4453061" y="1364655"/>
                  </a:cubicBezTo>
                  <a:cubicBezTo>
                    <a:pt x="4453818" y="1357622"/>
                    <a:pt x="4457694" y="1349036"/>
                    <a:pt x="4462362" y="1342799"/>
                  </a:cubicBezTo>
                  <a:cubicBezTo>
                    <a:pt x="4467030" y="1336562"/>
                    <a:pt x="4472489" y="1332672"/>
                    <a:pt x="4476407" y="1335033"/>
                  </a:cubicBezTo>
                  <a:cubicBezTo>
                    <a:pt x="4609418" y="1362108"/>
                    <a:pt x="4618208" y="1202648"/>
                    <a:pt x="4718215" y="1184253"/>
                  </a:cubicBezTo>
                  <a:cubicBezTo>
                    <a:pt x="4734209" y="1175322"/>
                    <a:pt x="4750024" y="1170690"/>
                    <a:pt x="4765752" y="1168892"/>
                  </a:cubicBezTo>
                  <a:close/>
                  <a:moveTo>
                    <a:pt x="4842178" y="1001007"/>
                  </a:moveTo>
                  <a:cubicBezTo>
                    <a:pt x="4887930" y="999854"/>
                    <a:pt x="4931747" y="1016868"/>
                    <a:pt x="4976586" y="1018822"/>
                  </a:cubicBezTo>
                  <a:cubicBezTo>
                    <a:pt x="4982881" y="1018764"/>
                    <a:pt x="4987589" y="1020296"/>
                    <a:pt x="4993884" y="1020238"/>
                  </a:cubicBezTo>
                  <a:cubicBezTo>
                    <a:pt x="5011099" y="1031100"/>
                    <a:pt x="5045728" y="1030785"/>
                    <a:pt x="5026497" y="1068733"/>
                  </a:cubicBezTo>
                  <a:cubicBezTo>
                    <a:pt x="5016881" y="1087708"/>
                    <a:pt x="5013591" y="1103477"/>
                    <a:pt x="5045185" y="1090598"/>
                  </a:cubicBezTo>
                  <a:cubicBezTo>
                    <a:pt x="5070456" y="1080927"/>
                    <a:pt x="5095698" y="1074402"/>
                    <a:pt x="5090618" y="1113795"/>
                  </a:cubicBezTo>
                  <a:cubicBezTo>
                    <a:pt x="5083693" y="1183108"/>
                    <a:pt x="5083693" y="1183108"/>
                    <a:pt x="5138484" y="1215664"/>
                  </a:cubicBezTo>
                  <a:cubicBezTo>
                    <a:pt x="5151019" y="1221846"/>
                    <a:pt x="5161938" y="1232765"/>
                    <a:pt x="5174473" y="1238947"/>
                  </a:cubicBezTo>
                  <a:cubicBezTo>
                    <a:pt x="5142677" y="1273860"/>
                    <a:pt x="5103485" y="1256903"/>
                    <a:pt x="5067268" y="1258806"/>
                  </a:cubicBezTo>
                  <a:cubicBezTo>
                    <a:pt x="5053087" y="1260507"/>
                    <a:pt x="5043786" y="1244853"/>
                    <a:pt x="5045487" y="1230673"/>
                  </a:cubicBezTo>
                  <a:cubicBezTo>
                    <a:pt x="5041380" y="1163033"/>
                    <a:pt x="4987635" y="1188703"/>
                    <a:pt x="4953062" y="1182720"/>
                  </a:cubicBezTo>
                  <a:cubicBezTo>
                    <a:pt x="4940843" y="1141910"/>
                    <a:pt x="4909218" y="1157936"/>
                    <a:pt x="4882417" y="1162901"/>
                  </a:cubicBezTo>
                  <a:cubicBezTo>
                    <a:pt x="4770447" y="1187526"/>
                    <a:pt x="4747337" y="1132648"/>
                    <a:pt x="4768670" y="1036446"/>
                  </a:cubicBezTo>
                  <a:cubicBezTo>
                    <a:pt x="4773492" y="1025386"/>
                    <a:pt x="4784610" y="1014268"/>
                    <a:pt x="4795671" y="1009445"/>
                  </a:cubicBezTo>
                  <a:cubicBezTo>
                    <a:pt x="4811461" y="1003793"/>
                    <a:pt x="4826927" y="1001391"/>
                    <a:pt x="4842178" y="1001007"/>
                  </a:cubicBezTo>
                  <a:close/>
                  <a:moveTo>
                    <a:pt x="557947" y="0"/>
                  </a:moveTo>
                  <a:cubicBezTo>
                    <a:pt x="584822" y="79959"/>
                    <a:pt x="526995" y="118933"/>
                    <a:pt x="478565" y="157936"/>
                  </a:cubicBezTo>
                  <a:cubicBezTo>
                    <a:pt x="427004" y="196928"/>
                    <a:pt x="423979" y="231375"/>
                    <a:pt x="480490" y="272272"/>
                  </a:cubicBezTo>
                  <a:cubicBezTo>
                    <a:pt x="499333" y="287991"/>
                    <a:pt x="501031" y="330283"/>
                    <a:pt x="474440" y="341164"/>
                  </a:cubicBezTo>
                  <a:cubicBezTo>
                    <a:pt x="436900" y="356708"/>
                    <a:pt x="404025" y="361303"/>
                    <a:pt x="435515" y="414651"/>
                  </a:cubicBezTo>
                  <a:cubicBezTo>
                    <a:pt x="448114" y="436617"/>
                    <a:pt x="424695" y="460036"/>
                    <a:pt x="398084" y="464652"/>
                  </a:cubicBezTo>
                  <a:cubicBezTo>
                    <a:pt x="365219" y="472381"/>
                    <a:pt x="322985" y="489476"/>
                    <a:pt x="311841" y="431494"/>
                  </a:cubicBezTo>
                  <a:cubicBezTo>
                    <a:pt x="311832" y="428360"/>
                    <a:pt x="296170" y="428312"/>
                    <a:pt x="289915" y="431424"/>
                  </a:cubicBezTo>
                  <a:cubicBezTo>
                    <a:pt x="272701" y="436068"/>
                    <a:pt x="252374" y="446969"/>
                    <a:pt x="242911" y="425013"/>
                  </a:cubicBezTo>
                  <a:cubicBezTo>
                    <a:pt x="231883" y="404618"/>
                    <a:pt x="258483" y="396871"/>
                    <a:pt x="270973" y="384381"/>
                  </a:cubicBezTo>
                  <a:cubicBezTo>
                    <a:pt x="289710" y="365644"/>
                    <a:pt x="286509" y="343709"/>
                    <a:pt x="275471" y="320181"/>
                  </a:cubicBezTo>
                  <a:cubicBezTo>
                    <a:pt x="214445" y="337218"/>
                    <a:pt x="156559" y="357398"/>
                    <a:pt x="141133" y="432526"/>
                  </a:cubicBezTo>
                  <a:cubicBezTo>
                    <a:pt x="138040" y="445046"/>
                    <a:pt x="113001" y="451232"/>
                    <a:pt x="97368" y="460579"/>
                  </a:cubicBezTo>
                  <a:cubicBezTo>
                    <a:pt x="100530" y="469986"/>
                    <a:pt x="106815" y="476271"/>
                    <a:pt x="111536" y="484116"/>
                  </a:cubicBezTo>
                  <a:cubicBezTo>
                    <a:pt x="113127" y="491952"/>
                    <a:pt x="113167" y="504482"/>
                    <a:pt x="108482" y="509166"/>
                  </a:cubicBezTo>
                  <a:cubicBezTo>
                    <a:pt x="102237" y="515411"/>
                    <a:pt x="88147" y="516932"/>
                    <a:pt x="81872" y="513780"/>
                  </a:cubicBezTo>
                  <a:cubicBezTo>
                    <a:pt x="25401" y="485413"/>
                    <a:pt x="15828" y="429001"/>
                    <a:pt x="1" y="375702"/>
                  </a:cubicBezTo>
                  <a:cubicBezTo>
                    <a:pt x="-10" y="372570"/>
                    <a:pt x="-29" y="366306"/>
                    <a:pt x="3094" y="363184"/>
                  </a:cubicBezTo>
                  <a:cubicBezTo>
                    <a:pt x="32709" y="317856"/>
                    <a:pt x="62314" y="269398"/>
                    <a:pt x="98205" y="227224"/>
                  </a:cubicBezTo>
                  <a:cubicBezTo>
                    <a:pt x="102879" y="219407"/>
                    <a:pt x="123244" y="221037"/>
                    <a:pt x="137336" y="219515"/>
                  </a:cubicBezTo>
                  <a:cubicBezTo>
                    <a:pt x="145112" y="202312"/>
                    <a:pt x="157602" y="189822"/>
                    <a:pt x="165379" y="172619"/>
                  </a:cubicBezTo>
                  <a:cubicBezTo>
                    <a:pt x="173136" y="149149"/>
                    <a:pt x="188749" y="133537"/>
                    <a:pt x="216961" y="139890"/>
                  </a:cubicBezTo>
                  <a:cubicBezTo>
                    <a:pt x="216980" y="146154"/>
                    <a:pt x="216990" y="149288"/>
                    <a:pt x="215448" y="157112"/>
                  </a:cubicBezTo>
                  <a:cubicBezTo>
                    <a:pt x="213877" y="155541"/>
                    <a:pt x="223265" y="152439"/>
                    <a:pt x="221693" y="150867"/>
                  </a:cubicBezTo>
                  <a:cubicBezTo>
                    <a:pt x="215429" y="150848"/>
                    <a:pt x="213847" y="146145"/>
                    <a:pt x="216961" y="139890"/>
                  </a:cubicBezTo>
                  <a:cubicBezTo>
                    <a:pt x="268580" y="119691"/>
                    <a:pt x="321802" y="110461"/>
                    <a:pt x="365547" y="76142"/>
                  </a:cubicBezTo>
                  <a:cubicBezTo>
                    <a:pt x="378037" y="63652"/>
                    <a:pt x="401515" y="59027"/>
                    <a:pt x="415626" y="63769"/>
                  </a:cubicBezTo>
                  <a:cubicBezTo>
                    <a:pt x="483025" y="81208"/>
                    <a:pt x="518914" y="39033"/>
                    <a:pt x="557947" y="0"/>
                  </a:cubicBezTo>
                  <a:close/>
                </a:path>
              </a:pathLst>
            </a:custGeom>
            <a:solidFill>
              <a:srgbClr val="F0646C">
                <a:alpha val="49800"/>
              </a:srgbClr>
            </a:solidFill>
            <a:ln>
              <a:noFill/>
            </a:ln>
          </p:spPr>
          <p:txBody>
            <a:bodyPr anchorCtr="0" anchor="ctr" bIns="22850" lIns="45725" spcFirstLastPara="1" rIns="45725" wrap="square" tIns="2285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747993"/>
                </a:solidFill>
                <a:latin typeface="Jost Light"/>
                <a:ea typeface="Jost Light"/>
                <a:cs typeface="Jost Light"/>
                <a:sym typeface="Jost Light"/>
              </a:endParaRPr>
            </a:p>
          </p:txBody>
        </p:sp>
        <p:sp>
          <p:nvSpPr>
            <p:cNvPr id="812" name="Google Shape;812;g311d5cb9a0a_0_547"/>
            <p:cNvSpPr/>
            <p:nvPr/>
          </p:nvSpPr>
          <p:spPr>
            <a:xfrm>
              <a:off x="6638397" y="5672431"/>
              <a:ext cx="2013963" cy="2999620"/>
            </a:xfrm>
            <a:custGeom>
              <a:rect b="b" l="l" r="r" t="t"/>
              <a:pathLst>
                <a:path extrusionOk="0" h="2999620" w="2013963">
                  <a:moveTo>
                    <a:pt x="1891794" y="2999580"/>
                  </a:moveTo>
                  <a:lnTo>
                    <a:pt x="1892047" y="2999620"/>
                  </a:lnTo>
                  <a:lnTo>
                    <a:pt x="1888880" y="2999604"/>
                  </a:lnTo>
                  <a:close/>
                  <a:moveTo>
                    <a:pt x="1950323" y="2625647"/>
                  </a:moveTo>
                  <a:lnTo>
                    <a:pt x="1986444" y="2650303"/>
                  </a:lnTo>
                  <a:cubicBezTo>
                    <a:pt x="2011986" y="2680719"/>
                    <a:pt x="2005075" y="2723443"/>
                    <a:pt x="2001709" y="2762622"/>
                  </a:cubicBezTo>
                  <a:cubicBezTo>
                    <a:pt x="1987577" y="2786306"/>
                    <a:pt x="1963940" y="2809943"/>
                    <a:pt x="1972027" y="2843240"/>
                  </a:cubicBezTo>
                  <a:lnTo>
                    <a:pt x="1970451" y="2844815"/>
                  </a:lnTo>
                  <a:cubicBezTo>
                    <a:pt x="1970564" y="2866987"/>
                    <a:pt x="1948470" y="2882712"/>
                    <a:pt x="1948582" y="2904885"/>
                  </a:cubicBezTo>
                  <a:lnTo>
                    <a:pt x="1950158" y="2903309"/>
                  </a:lnTo>
                  <a:cubicBezTo>
                    <a:pt x="1948711" y="2930224"/>
                    <a:pt x="1929785" y="2945966"/>
                    <a:pt x="1920395" y="2968089"/>
                  </a:cubicBezTo>
                  <a:lnTo>
                    <a:pt x="1912516" y="2975967"/>
                  </a:lnTo>
                  <a:lnTo>
                    <a:pt x="1907805" y="2983862"/>
                  </a:lnTo>
                  <a:cubicBezTo>
                    <a:pt x="1908634" y="2990993"/>
                    <a:pt x="1907078" y="2996528"/>
                    <a:pt x="1903727" y="2999480"/>
                  </a:cubicBezTo>
                  <a:lnTo>
                    <a:pt x="1891794" y="2999580"/>
                  </a:lnTo>
                  <a:lnTo>
                    <a:pt x="1861141" y="2994713"/>
                  </a:lnTo>
                  <a:cubicBezTo>
                    <a:pt x="1854382" y="2988740"/>
                    <a:pt x="1850769" y="2978824"/>
                    <a:pt x="1849120" y="2966147"/>
                  </a:cubicBezTo>
                  <a:lnTo>
                    <a:pt x="1847528" y="2964555"/>
                  </a:lnTo>
                  <a:cubicBezTo>
                    <a:pt x="1852160" y="2940822"/>
                    <a:pt x="1828333" y="2926449"/>
                    <a:pt x="1828220" y="2904277"/>
                  </a:cubicBezTo>
                  <a:cubicBezTo>
                    <a:pt x="1824813" y="2856751"/>
                    <a:pt x="1791276" y="2801152"/>
                    <a:pt x="1870382" y="2785714"/>
                  </a:cubicBezTo>
                  <a:lnTo>
                    <a:pt x="1867215" y="2785698"/>
                  </a:lnTo>
                  <a:cubicBezTo>
                    <a:pt x="1881444" y="2781019"/>
                    <a:pt x="1892537" y="2782658"/>
                    <a:pt x="1906783" y="2781147"/>
                  </a:cubicBezTo>
                  <a:cubicBezTo>
                    <a:pt x="1914661" y="2773269"/>
                    <a:pt x="1919373" y="2765375"/>
                    <a:pt x="1925661" y="2755903"/>
                  </a:cubicBezTo>
                  <a:cubicBezTo>
                    <a:pt x="1928779" y="2746416"/>
                    <a:pt x="1930307" y="2735339"/>
                    <a:pt x="1927076" y="2722654"/>
                  </a:cubicBezTo>
                  <a:lnTo>
                    <a:pt x="1925483" y="2721061"/>
                  </a:lnTo>
                  <a:cubicBezTo>
                    <a:pt x="1930104" y="2694954"/>
                    <a:pt x="1910648" y="2664271"/>
                    <a:pt x="1924644" y="2642666"/>
                  </a:cubicBezTo>
                  <a:close/>
                  <a:moveTo>
                    <a:pt x="1948752" y="2624575"/>
                  </a:moveTo>
                  <a:lnTo>
                    <a:pt x="1951920" y="2624590"/>
                  </a:lnTo>
                  <a:lnTo>
                    <a:pt x="1950323" y="2625647"/>
                  </a:lnTo>
                  <a:close/>
                  <a:moveTo>
                    <a:pt x="1989042" y="2420441"/>
                  </a:moveTo>
                  <a:cubicBezTo>
                    <a:pt x="2024377" y="2424619"/>
                    <a:pt x="2008608" y="2455585"/>
                    <a:pt x="2011458" y="2474014"/>
                  </a:cubicBezTo>
                  <a:lnTo>
                    <a:pt x="2012939" y="2478610"/>
                  </a:lnTo>
                  <a:cubicBezTo>
                    <a:pt x="2008190" y="2489440"/>
                    <a:pt x="2009556" y="2503271"/>
                    <a:pt x="2012520" y="2512465"/>
                  </a:cubicBezTo>
                  <a:lnTo>
                    <a:pt x="2013963" y="2520140"/>
                  </a:lnTo>
                  <a:cubicBezTo>
                    <a:pt x="1999942" y="2534160"/>
                    <a:pt x="2004082" y="2572574"/>
                    <a:pt x="1967341" y="2557644"/>
                  </a:cubicBezTo>
                  <a:cubicBezTo>
                    <a:pt x="1965899" y="2549968"/>
                    <a:pt x="1961377" y="2542333"/>
                    <a:pt x="1956780" y="2540850"/>
                  </a:cubicBezTo>
                  <a:cubicBezTo>
                    <a:pt x="1950776" y="2528616"/>
                    <a:pt x="1950966" y="2513228"/>
                    <a:pt x="1946483" y="2502513"/>
                  </a:cubicBezTo>
                  <a:cubicBezTo>
                    <a:pt x="1943750" y="2474852"/>
                    <a:pt x="1951692" y="2454753"/>
                    <a:pt x="1965789" y="2434576"/>
                  </a:cubicBezTo>
                  <a:cubicBezTo>
                    <a:pt x="1975060" y="2431385"/>
                    <a:pt x="1982811" y="2426672"/>
                    <a:pt x="1989042" y="2420441"/>
                  </a:cubicBezTo>
                  <a:close/>
                  <a:moveTo>
                    <a:pt x="1428813" y="2373876"/>
                  </a:moveTo>
                  <a:lnTo>
                    <a:pt x="1426101" y="2374280"/>
                  </a:lnTo>
                  <a:lnTo>
                    <a:pt x="1425697" y="2373876"/>
                  </a:lnTo>
                  <a:close/>
                  <a:moveTo>
                    <a:pt x="1703403" y="2338293"/>
                  </a:moveTo>
                  <a:cubicBezTo>
                    <a:pt x="1717198" y="2352089"/>
                    <a:pt x="1729460" y="2364351"/>
                    <a:pt x="1741723" y="2376614"/>
                  </a:cubicBezTo>
                  <a:lnTo>
                    <a:pt x="1733704" y="2387699"/>
                  </a:lnTo>
                  <a:lnTo>
                    <a:pt x="1722619" y="2395718"/>
                  </a:lnTo>
                  <a:cubicBezTo>
                    <a:pt x="1710356" y="2383455"/>
                    <a:pt x="1698094" y="2371193"/>
                    <a:pt x="1684299" y="2357397"/>
                  </a:cubicBezTo>
                  <a:cubicBezTo>
                    <a:pt x="1690667" y="2351029"/>
                    <a:pt x="1697035" y="2344661"/>
                    <a:pt x="1703403" y="2338293"/>
                  </a:cubicBezTo>
                  <a:close/>
                  <a:moveTo>
                    <a:pt x="1164869" y="2235746"/>
                  </a:moveTo>
                  <a:lnTo>
                    <a:pt x="1163945" y="2249217"/>
                  </a:lnTo>
                  <a:cubicBezTo>
                    <a:pt x="1166672" y="2255060"/>
                    <a:pt x="1170080" y="2258275"/>
                    <a:pt x="1173926" y="2259783"/>
                  </a:cubicBezTo>
                  <a:lnTo>
                    <a:pt x="1184844" y="2260079"/>
                  </a:lnTo>
                  <a:lnTo>
                    <a:pt x="1182228" y="2257044"/>
                  </a:lnTo>
                  <a:close/>
                  <a:moveTo>
                    <a:pt x="1828463" y="2136594"/>
                  </a:moveTo>
                  <a:lnTo>
                    <a:pt x="1828700" y="2137296"/>
                  </a:lnTo>
                  <a:lnTo>
                    <a:pt x="1828408" y="2139714"/>
                  </a:lnTo>
                  <a:close/>
                  <a:moveTo>
                    <a:pt x="1964336" y="2034440"/>
                  </a:moveTo>
                  <a:lnTo>
                    <a:pt x="1964283" y="2037561"/>
                  </a:lnTo>
                  <a:lnTo>
                    <a:pt x="1963880" y="2036590"/>
                  </a:lnTo>
                  <a:close/>
                  <a:moveTo>
                    <a:pt x="1934372" y="2014003"/>
                  </a:moveTo>
                  <a:cubicBezTo>
                    <a:pt x="1942852" y="2013463"/>
                    <a:pt x="1951011" y="2013998"/>
                    <a:pt x="1956729" y="2019345"/>
                  </a:cubicBezTo>
                  <a:lnTo>
                    <a:pt x="1963880" y="2036590"/>
                  </a:lnTo>
                  <a:lnTo>
                    <a:pt x="1957543" y="2066525"/>
                  </a:lnTo>
                  <a:cubicBezTo>
                    <a:pt x="1952305" y="2076362"/>
                    <a:pt x="1946287" y="2086211"/>
                    <a:pt x="1946071" y="2098690"/>
                  </a:cubicBezTo>
                  <a:lnTo>
                    <a:pt x="1946124" y="2095569"/>
                  </a:lnTo>
                  <a:cubicBezTo>
                    <a:pt x="1948812" y="2120473"/>
                    <a:pt x="1926703" y="2136449"/>
                    <a:pt x="1923205" y="2158340"/>
                  </a:cubicBezTo>
                  <a:lnTo>
                    <a:pt x="1923260" y="2155221"/>
                  </a:lnTo>
                  <a:cubicBezTo>
                    <a:pt x="1924576" y="2169233"/>
                    <a:pt x="1918229" y="2175579"/>
                    <a:pt x="1905750" y="2175796"/>
                  </a:cubicBezTo>
                  <a:lnTo>
                    <a:pt x="1908869" y="2175741"/>
                  </a:lnTo>
                  <a:cubicBezTo>
                    <a:pt x="1880712" y="2180908"/>
                    <a:pt x="1853416" y="2186936"/>
                    <a:pt x="1838638" y="2166654"/>
                  </a:cubicBezTo>
                  <a:lnTo>
                    <a:pt x="1828700" y="2137296"/>
                  </a:lnTo>
                  <a:lnTo>
                    <a:pt x="1833873" y="2094397"/>
                  </a:lnTo>
                  <a:cubicBezTo>
                    <a:pt x="1844980" y="2083289"/>
                    <a:pt x="1856142" y="2069062"/>
                    <a:pt x="1868837" y="2056368"/>
                  </a:cubicBezTo>
                  <a:cubicBezTo>
                    <a:pt x="1869820" y="2044655"/>
                    <a:pt x="1873867" y="2036009"/>
                    <a:pt x="1880606" y="2029654"/>
                  </a:cubicBezTo>
                  <a:cubicBezTo>
                    <a:pt x="1887343" y="2023302"/>
                    <a:pt x="1896770" y="2019239"/>
                    <a:pt x="1908508" y="2016697"/>
                  </a:cubicBezTo>
                  <a:lnTo>
                    <a:pt x="1910095" y="2015110"/>
                  </a:lnTo>
                  <a:cubicBezTo>
                    <a:pt x="1917094" y="2016158"/>
                    <a:pt x="1925893" y="2014543"/>
                    <a:pt x="1934372" y="2014003"/>
                  </a:cubicBezTo>
                  <a:close/>
                  <a:moveTo>
                    <a:pt x="1982618" y="1937915"/>
                  </a:moveTo>
                  <a:lnTo>
                    <a:pt x="1982636" y="1941094"/>
                  </a:lnTo>
                  <a:lnTo>
                    <a:pt x="1982003" y="1939735"/>
                  </a:lnTo>
                  <a:close/>
                  <a:moveTo>
                    <a:pt x="1625265" y="1895394"/>
                  </a:moveTo>
                  <a:lnTo>
                    <a:pt x="1628405" y="1895437"/>
                  </a:lnTo>
                  <a:cubicBezTo>
                    <a:pt x="1650474" y="1902019"/>
                    <a:pt x="1666348" y="1914796"/>
                    <a:pt x="1666693" y="1939920"/>
                  </a:cubicBezTo>
                  <a:lnTo>
                    <a:pt x="1665100" y="1938328"/>
                  </a:lnTo>
                  <a:cubicBezTo>
                    <a:pt x="1660928" y="1977519"/>
                    <a:pt x="1629223" y="1955107"/>
                    <a:pt x="1608916" y="1962678"/>
                  </a:cubicBezTo>
                  <a:lnTo>
                    <a:pt x="1605776" y="1962634"/>
                  </a:lnTo>
                  <a:cubicBezTo>
                    <a:pt x="1591579" y="1957730"/>
                    <a:pt x="1580567" y="1956009"/>
                    <a:pt x="1569639" y="1960569"/>
                  </a:cubicBezTo>
                  <a:lnTo>
                    <a:pt x="1564950" y="1962075"/>
                  </a:lnTo>
                  <a:cubicBezTo>
                    <a:pt x="1553722" y="1944652"/>
                    <a:pt x="1553507" y="1928949"/>
                    <a:pt x="1562713" y="1913376"/>
                  </a:cubicBezTo>
                  <a:cubicBezTo>
                    <a:pt x="1572091" y="1910365"/>
                    <a:pt x="1578286" y="1904170"/>
                    <a:pt x="1586030" y="1896426"/>
                  </a:cubicBezTo>
                  <a:cubicBezTo>
                    <a:pt x="1598634" y="1899739"/>
                    <a:pt x="1611153" y="1896770"/>
                    <a:pt x="1625265" y="1895394"/>
                  </a:cubicBezTo>
                  <a:close/>
                  <a:moveTo>
                    <a:pt x="1904229" y="1856364"/>
                  </a:moveTo>
                  <a:cubicBezTo>
                    <a:pt x="1924938" y="1862843"/>
                    <a:pt x="1943282" y="1872491"/>
                    <a:pt x="1957076" y="1886285"/>
                  </a:cubicBezTo>
                  <a:lnTo>
                    <a:pt x="1982003" y="1939735"/>
                  </a:lnTo>
                  <a:lnTo>
                    <a:pt x="1968939" y="1978384"/>
                  </a:lnTo>
                  <a:cubicBezTo>
                    <a:pt x="1959851" y="1987872"/>
                    <a:pt x="1946367" y="1993360"/>
                    <a:pt x="1928883" y="1994848"/>
                  </a:cubicBezTo>
                  <a:lnTo>
                    <a:pt x="1895295" y="1961261"/>
                  </a:lnTo>
                  <a:cubicBezTo>
                    <a:pt x="1887225" y="1940542"/>
                    <a:pt x="1866451" y="1922930"/>
                    <a:pt x="1864705" y="1895887"/>
                  </a:cubicBezTo>
                  <a:cubicBezTo>
                    <a:pt x="1865431" y="1883965"/>
                    <a:pt x="1869350" y="1874448"/>
                    <a:pt x="1876069" y="1867728"/>
                  </a:cubicBezTo>
                  <a:cubicBezTo>
                    <a:pt x="1882788" y="1861010"/>
                    <a:pt x="1892306" y="1857089"/>
                    <a:pt x="1904229" y="1856364"/>
                  </a:cubicBezTo>
                  <a:close/>
                  <a:moveTo>
                    <a:pt x="723604" y="1793966"/>
                  </a:moveTo>
                  <a:cubicBezTo>
                    <a:pt x="723503" y="1828330"/>
                    <a:pt x="726518" y="1865810"/>
                    <a:pt x="727957" y="1907981"/>
                  </a:cubicBezTo>
                  <a:cubicBezTo>
                    <a:pt x="779509" y="1906270"/>
                    <a:pt x="829514" y="1899876"/>
                    <a:pt x="879481" y="1905977"/>
                  </a:cubicBezTo>
                  <a:cubicBezTo>
                    <a:pt x="898221" y="1907484"/>
                    <a:pt x="902494" y="1914891"/>
                    <a:pt x="900514" y="1924269"/>
                  </a:cubicBezTo>
                  <a:lnTo>
                    <a:pt x="895529" y="1933376"/>
                  </a:lnTo>
                  <a:lnTo>
                    <a:pt x="942410" y="1936238"/>
                  </a:lnTo>
                  <a:cubicBezTo>
                    <a:pt x="989127" y="1957480"/>
                    <a:pt x="1018021" y="2021163"/>
                    <a:pt x="1072244" y="2025128"/>
                  </a:cubicBezTo>
                  <a:lnTo>
                    <a:pt x="1097552" y="2021455"/>
                  </a:lnTo>
                  <a:lnTo>
                    <a:pt x="1029567" y="1993691"/>
                  </a:lnTo>
                  <a:cubicBezTo>
                    <a:pt x="978207" y="1962726"/>
                    <a:pt x="946819" y="1917254"/>
                    <a:pt x="932329" y="1854758"/>
                  </a:cubicBezTo>
                  <a:lnTo>
                    <a:pt x="924945" y="1798569"/>
                  </a:lnTo>
                  <a:lnTo>
                    <a:pt x="921793" y="1798217"/>
                  </a:lnTo>
                  <a:lnTo>
                    <a:pt x="909374" y="1832474"/>
                  </a:lnTo>
                  <a:cubicBezTo>
                    <a:pt x="904666" y="1840298"/>
                    <a:pt x="895284" y="1843449"/>
                    <a:pt x="889027" y="1846590"/>
                  </a:cubicBezTo>
                  <a:cubicBezTo>
                    <a:pt x="850172" y="1779536"/>
                    <a:pt x="775082" y="1817245"/>
                    <a:pt x="723604" y="1793966"/>
                  </a:cubicBezTo>
                  <a:close/>
                  <a:moveTo>
                    <a:pt x="1773595" y="1716299"/>
                  </a:moveTo>
                  <a:lnTo>
                    <a:pt x="1774129" y="1718764"/>
                  </a:lnTo>
                  <a:lnTo>
                    <a:pt x="1773485" y="1719408"/>
                  </a:lnTo>
                  <a:close/>
                  <a:moveTo>
                    <a:pt x="1813729" y="1679165"/>
                  </a:moveTo>
                  <a:cubicBezTo>
                    <a:pt x="1821336" y="1683553"/>
                    <a:pt x="1825723" y="1691159"/>
                    <a:pt x="1831720" y="1697157"/>
                  </a:cubicBezTo>
                  <a:lnTo>
                    <a:pt x="1793087" y="1735790"/>
                  </a:lnTo>
                  <a:cubicBezTo>
                    <a:pt x="1783761" y="1736122"/>
                    <a:pt x="1779153" y="1734733"/>
                    <a:pt x="1776264" y="1728625"/>
                  </a:cubicBezTo>
                  <a:lnTo>
                    <a:pt x="1774129" y="1718764"/>
                  </a:lnTo>
                  <a:close/>
                  <a:moveTo>
                    <a:pt x="1628185" y="1460812"/>
                  </a:moveTo>
                  <a:cubicBezTo>
                    <a:pt x="1661774" y="1468777"/>
                    <a:pt x="1680950" y="1491155"/>
                    <a:pt x="1690517" y="1523143"/>
                  </a:cubicBezTo>
                  <a:cubicBezTo>
                    <a:pt x="1692112" y="1527942"/>
                    <a:pt x="1693705" y="1532740"/>
                    <a:pt x="1700102" y="1535933"/>
                  </a:cubicBezTo>
                  <a:cubicBezTo>
                    <a:pt x="1712856" y="1580717"/>
                    <a:pt x="1685641" y="1595144"/>
                    <a:pt x="1652036" y="1603179"/>
                  </a:cubicBezTo>
                  <a:cubicBezTo>
                    <a:pt x="1624833" y="1608007"/>
                    <a:pt x="1612053" y="1588822"/>
                    <a:pt x="1608879" y="1563227"/>
                  </a:cubicBezTo>
                  <a:lnTo>
                    <a:pt x="1610477" y="1564824"/>
                  </a:lnTo>
                  <a:cubicBezTo>
                    <a:pt x="1606907" y="1537229"/>
                    <a:pt x="1574542" y="1506066"/>
                    <a:pt x="1591666" y="1482048"/>
                  </a:cubicBezTo>
                  <a:cubicBezTo>
                    <a:pt x="1597374" y="1474043"/>
                    <a:pt x="1608581" y="1466832"/>
                    <a:pt x="1628185" y="1460812"/>
                  </a:cubicBezTo>
                  <a:close/>
                  <a:moveTo>
                    <a:pt x="1524555" y="1234203"/>
                  </a:moveTo>
                  <a:cubicBezTo>
                    <a:pt x="1532381" y="1232289"/>
                    <a:pt x="1538441" y="1235101"/>
                    <a:pt x="1544352" y="1241013"/>
                  </a:cubicBezTo>
                  <a:cubicBezTo>
                    <a:pt x="1545686" y="1245594"/>
                    <a:pt x="1547019" y="1250173"/>
                    <a:pt x="1545395" y="1251796"/>
                  </a:cubicBezTo>
                  <a:cubicBezTo>
                    <a:pt x="1531077" y="1260203"/>
                    <a:pt x="1518670" y="1260783"/>
                    <a:pt x="1505076" y="1253682"/>
                  </a:cubicBezTo>
                  <a:cubicBezTo>
                    <a:pt x="1511569" y="1247189"/>
                    <a:pt x="1518063" y="1240695"/>
                    <a:pt x="1524555" y="1234203"/>
                  </a:cubicBezTo>
                  <a:close/>
                  <a:moveTo>
                    <a:pt x="972502" y="1226533"/>
                  </a:moveTo>
                  <a:lnTo>
                    <a:pt x="959624" y="1241871"/>
                  </a:lnTo>
                  <a:cubicBezTo>
                    <a:pt x="953840" y="1249699"/>
                    <a:pt x="950502" y="1255956"/>
                    <a:pt x="949314" y="1262208"/>
                  </a:cubicBezTo>
                  <a:lnTo>
                    <a:pt x="955521" y="1281280"/>
                  </a:lnTo>
                  <a:lnTo>
                    <a:pt x="970169" y="1254713"/>
                  </a:lnTo>
                  <a:lnTo>
                    <a:pt x="986772" y="1229465"/>
                  </a:lnTo>
                  <a:lnTo>
                    <a:pt x="973381" y="1227590"/>
                  </a:lnTo>
                  <a:close/>
                  <a:moveTo>
                    <a:pt x="1077617" y="1157711"/>
                  </a:moveTo>
                  <a:lnTo>
                    <a:pt x="1070513" y="1164815"/>
                  </a:lnTo>
                  <a:lnTo>
                    <a:pt x="1076805" y="1171620"/>
                  </a:lnTo>
                  <a:close/>
                  <a:moveTo>
                    <a:pt x="595344" y="1036319"/>
                  </a:moveTo>
                  <a:lnTo>
                    <a:pt x="631477" y="1101849"/>
                  </a:lnTo>
                  <a:lnTo>
                    <a:pt x="638300" y="1119394"/>
                  </a:lnTo>
                  <a:lnTo>
                    <a:pt x="637405" y="1090514"/>
                  </a:lnTo>
                  <a:cubicBezTo>
                    <a:pt x="631782" y="1077447"/>
                    <a:pt x="621861" y="1064396"/>
                    <a:pt x="610426" y="1051688"/>
                  </a:cubicBezTo>
                  <a:close/>
                  <a:moveTo>
                    <a:pt x="769674" y="802305"/>
                  </a:moveTo>
                  <a:lnTo>
                    <a:pt x="763597" y="804288"/>
                  </a:lnTo>
                  <a:cubicBezTo>
                    <a:pt x="753417" y="813301"/>
                    <a:pt x="746738" y="826989"/>
                    <a:pt x="743559" y="845742"/>
                  </a:cubicBezTo>
                  <a:cubicBezTo>
                    <a:pt x="740381" y="864497"/>
                    <a:pt x="743079" y="876595"/>
                    <a:pt x="750673" y="883797"/>
                  </a:cubicBezTo>
                  <a:lnTo>
                    <a:pt x="759994" y="886014"/>
                  </a:lnTo>
                  <a:lnTo>
                    <a:pt x="753400" y="863887"/>
                  </a:lnTo>
                  <a:cubicBezTo>
                    <a:pt x="751866" y="843947"/>
                    <a:pt x="755808" y="823607"/>
                    <a:pt x="769132" y="804035"/>
                  </a:cubicBezTo>
                  <a:close/>
                  <a:moveTo>
                    <a:pt x="543156" y="789176"/>
                  </a:moveTo>
                  <a:lnTo>
                    <a:pt x="542120" y="798385"/>
                  </a:lnTo>
                  <a:cubicBezTo>
                    <a:pt x="538157" y="821250"/>
                    <a:pt x="530465" y="820150"/>
                    <a:pt x="496097" y="819355"/>
                  </a:cubicBezTo>
                  <a:lnTo>
                    <a:pt x="448823" y="828735"/>
                  </a:lnTo>
                  <a:lnTo>
                    <a:pt x="469184" y="857748"/>
                  </a:lnTo>
                  <a:lnTo>
                    <a:pt x="515862" y="885930"/>
                  </a:lnTo>
                  <a:cubicBezTo>
                    <a:pt x="521937" y="895192"/>
                    <a:pt x="518706" y="906289"/>
                    <a:pt x="512243" y="928484"/>
                  </a:cubicBezTo>
                  <a:cubicBezTo>
                    <a:pt x="507391" y="945921"/>
                    <a:pt x="500965" y="961785"/>
                    <a:pt x="497686" y="980794"/>
                  </a:cubicBezTo>
                  <a:cubicBezTo>
                    <a:pt x="496056" y="988718"/>
                    <a:pt x="500737" y="999767"/>
                    <a:pt x="505456" y="1004487"/>
                  </a:cubicBezTo>
                  <a:cubicBezTo>
                    <a:pt x="519615" y="1018645"/>
                    <a:pt x="530779" y="1004335"/>
                    <a:pt x="538757" y="993209"/>
                  </a:cubicBezTo>
                  <a:cubicBezTo>
                    <a:pt x="543554" y="985267"/>
                    <a:pt x="550315" y="979292"/>
                    <a:pt x="558246" y="976080"/>
                  </a:cubicBezTo>
                  <a:lnTo>
                    <a:pt x="570921" y="975815"/>
                  </a:lnTo>
                  <a:lnTo>
                    <a:pt x="569828" y="963404"/>
                  </a:lnTo>
                  <a:cubicBezTo>
                    <a:pt x="577716" y="936826"/>
                    <a:pt x="618375" y="921087"/>
                    <a:pt x="595068" y="878980"/>
                  </a:cubicBezTo>
                  <a:cubicBezTo>
                    <a:pt x="580303" y="853249"/>
                    <a:pt x="583477" y="836058"/>
                    <a:pt x="595231" y="823136"/>
                  </a:cubicBezTo>
                  <a:lnTo>
                    <a:pt x="624718" y="805878"/>
                  </a:lnTo>
                  <a:lnTo>
                    <a:pt x="593572" y="798439"/>
                  </a:lnTo>
                  <a:close/>
                  <a:moveTo>
                    <a:pt x="36739" y="0"/>
                  </a:moveTo>
                  <a:cubicBezTo>
                    <a:pt x="57079" y="20341"/>
                    <a:pt x="80528" y="37575"/>
                    <a:pt x="94643" y="61013"/>
                  </a:cubicBezTo>
                  <a:cubicBezTo>
                    <a:pt x="124462" y="115688"/>
                    <a:pt x="163502" y="132978"/>
                    <a:pt x="222652" y="105123"/>
                  </a:cubicBezTo>
                  <a:cubicBezTo>
                    <a:pt x="241329" y="95834"/>
                    <a:pt x="261647" y="109938"/>
                    <a:pt x="255487" y="131746"/>
                  </a:cubicBezTo>
                  <a:cubicBezTo>
                    <a:pt x="235501" y="211192"/>
                    <a:pt x="310541" y="267588"/>
                    <a:pt x="310806" y="342428"/>
                  </a:cubicBezTo>
                  <a:cubicBezTo>
                    <a:pt x="310835" y="350224"/>
                    <a:pt x="318259" y="355317"/>
                    <a:pt x="328014" y="358081"/>
                  </a:cubicBezTo>
                  <a:lnTo>
                    <a:pt x="347509" y="359126"/>
                  </a:lnTo>
                  <a:lnTo>
                    <a:pt x="338157" y="338597"/>
                  </a:lnTo>
                  <a:cubicBezTo>
                    <a:pt x="341333" y="307312"/>
                    <a:pt x="353877" y="286958"/>
                    <a:pt x="371683" y="277351"/>
                  </a:cubicBezTo>
                  <a:cubicBezTo>
                    <a:pt x="389489" y="267744"/>
                    <a:pt x="412557" y="268883"/>
                    <a:pt x="436783" y="280576"/>
                  </a:cubicBezTo>
                  <a:cubicBezTo>
                    <a:pt x="554010" y="332011"/>
                    <a:pt x="679070" y="375615"/>
                    <a:pt x="747704" y="497508"/>
                  </a:cubicBezTo>
                  <a:cubicBezTo>
                    <a:pt x="777371" y="530309"/>
                    <a:pt x="807039" y="563109"/>
                    <a:pt x="839835" y="595904"/>
                  </a:cubicBezTo>
                  <a:cubicBezTo>
                    <a:pt x="839820" y="605288"/>
                    <a:pt x="844505" y="609974"/>
                    <a:pt x="853885" y="613088"/>
                  </a:cubicBezTo>
                  <a:cubicBezTo>
                    <a:pt x="863189" y="666253"/>
                    <a:pt x="935116" y="678656"/>
                    <a:pt x="936592" y="736525"/>
                  </a:cubicBezTo>
                  <a:lnTo>
                    <a:pt x="933464" y="736528"/>
                  </a:lnTo>
                  <a:cubicBezTo>
                    <a:pt x="931869" y="756865"/>
                    <a:pt x="936540" y="770934"/>
                    <a:pt x="950596" y="784990"/>
                  </a:cubicBezTo>
                  <a:cubicBezTo>
                    <a:pt x="986514" y="820908"/>
                    <a:pt x="1020867" y="858395"/>
                    <a:pt x="1055220" y="895879"/>
                  </a:cubicBezTo>
                  <a:cubicBezTo>
                    <a:pt x="1050467" y="934989"/>
                    <a:pt x="1084854" y="950578"/>
                    <a:pt x="1105151" y="974007"/>
                  </a:cubicBezTo>
                  <a:cubicBezTo>
                    <a:pt x="1141065" y="1013055"/>
                    <a:pt x="1180108" y="1052097"/>
                    <a:pt x="1219151" y="1091140"/>
                  </a:cubicBezTo>
                  <a:cubicBezTo>
                    <a:pt x="1245704" y="1114560"/>
                    <a:pt x="1253479" y="1144265"/>
                    <a:pt x="1256559" y="1175542"/>
                  </a:cubicBezTo>
                  <a:lnTo>
                    <a:pt x="1247160" y="1184941"/>
                  </a:lnTo>
                  <a:lnTo>
                    <a:pt x="1240885" y="1197464"/>
                  </a:lnTo>
                  <a:cubicBezTo>
                    <a:pt x="1233082" y="1186527"/>
                    <a:pt x="1222149" y="1175595"/>
                    <a:pt x="1219040" y="1163087"/>
                  </a:cubicBezTo>
                  <a:cubicBezTo>
                    <a:pt x="1210470" y="1141987"/>
                    <a:pt x="1199539" y="1130272"/>
                    <a:pt x="1186056" y="1126187"/>
                  </a:cubicBezTo>
                  <a:lnTo>
                    <a:pt x="1155791" y="1131745"/>
                  </a:lnTo>
                  <a:lnTo>
                    <a:pt x="1197600" y="1179521"/>
                  </a:lnTo>
                  <a:cubicBezTo>
                    <a:pt x="1214863" y="1193647"/>
                    <a:pt x="1235265" y="1207776"/>
                    <a:pt x="1235277" y="1232876"/>
                  </a:cubicBezTo>
                  <a:lnTo>
                    <a:pt x="1243120" y="1231311"/>
                  </a:lnTo>
                  <a:lnTo>
                    <a:pt x="1240207" y="1272361"/>
                  </a:lnTo>
                  <a:lnTo>
                    <a:pt x="1240001" y="1272097"/>
                  </a:lnTo>
                  <a:lnTo>
                    <a:pt x="1240002" y="1275235"/>
                  </a:lnTo>
                  <a:lnTo>
                    <a:pt x="1240207" y="1272361"/>
                  </a:lnTo>
                  <a:lnTo>
                    <a:pt x="1312674" y="1365692"/>
                  </a:lnTo>
                  <a:cubicBezTo>
                    <a:pt x="1394412" y="1451398"/>
                    <a:pt x="1496216" y="1519687"/>
                    <a:pt x="1553918" y="1626781"/>
                  </a:cubicBezTo>
                  <a:cubicBezTo>
                    <a:pt x="1558651" y="1684827"/>
                    <a:pt x="1481785" y="1689497"/>
                    <a:pt x="1478673" y="1742833"/>
                  </a:cubicBezTo>
                  <a:cubicBezTo>
                    <a:pt x="1469265" y="1752240"/>
                    <a:pt x="1456715" y="1752236"/>
                    <a:pt x="1444165" y="1749091"/>
                  </a:cubicBezTo>
                  <a:lnTo>
                    <a:pt x="1445733" y="1747523"/>
                  </a:lnTo>
                  <a:cubicBezTo>
                    <a:pt x="1351617" y="1769441"/>
                    <a:pt x="1453610" y="1821258"/>
                    <a:pt x="1428525" y="1852621"/>
                  </a:cubicBezTo>
                  <a:cubicBezTo>
                    <a:pt x="1436373" y="1860469"/>
                    <a:pt x="1442650" y="1866746"/>
                    <a:pt x="1448929" y="1876161"/>
                  </a:cubicBezTo>
                  <a:cubicBezTo>
                    <a:pt x="1461480" y="1876167"/>
                    <a:pt x="1474030" y="1876174"/>
                    <a:pt x="1486580" y="1876179"/>
                  </a:cubicBezTo>
                  <a:lnTo>
                    <a:pt x="1488148" y="1874611"/>
                  </a:lnTo>
                  <a:cubicBezTo>
                    <a:pt x="1536402" y="1908754"/>
                    <a:pt x="1516710" y="1938453"/>
                    <a:pt x="1496576" y="1967710"/>
                  </a:cubicBezTo>
                  <a:lnTo>
                    <a:pt x="1479130" y="1996416"/>
                  </a:lnTo>
                  <a:lnTo>
                    <a:pt x="1478792" y="1993831"/>
                  </a:lnTo>
                  <a:lnTo>
                    <a:pt x="1478794" y="1996969"/>
                  </a:lnTo>
                  <a:lnTo>
                    <a:pt x="1479130" y="1996416"/>
                  </a:lnTo>
                  <a:lnTo>
                    <a:pt x="1481178" y="2012044"/>
                  </a:lnTo>
                  <a:cubicBezTo>
                    <a:pt x="1479467" y="2023172"/>
                    <a:pt x="1472364" y="2032630"/>
                    <a:pt x="1467123" y="2042579"/>
                  </a:cubicBezTo>
                  <a:lnTo>
                    <a:pt x="1463042" y="2054007"/>
                  </a:lnTo>
                  <a:lnTo>
                    <a:pt x="1463132" y="2053437"/>
                  </a:lnTo>
                  <a:lnTo>
                    <a:pt x="1461566" y="2058141"/>
                  </a:lnTo>
                  <a:lnTo>
                    <a:pt x="1463042" y="2054007"/>
                  </a:lnTo>
                  <a:lnTo>
                    <a:pt x="1458880" y="2080397"/>
                  </a:lnTo>
                  <a:cubicBezTo>
                    <a:pt x="1448155" y="2103335"/>
                    <a:pt x="1421983" y="2116559"/>
                    <a:pt x="1416112" y="2141263"/>
                  </a:cubicBezTo>
                  <a:lnTo>
                    <a:pt x="1408272" y="2149104"/>
                  </a:lnTo>
                  <a:lnTo>
                    <a:pt x="1406708" y="2156946"/>
                  </a:lnTo>
                  <a:cubicBezTo>
                    <a:pt x="1409862" y="2191460"/>
                    <a:pt x="1364372" y="2202419"/>
                    <a:pt x="1367526" y="2236934"/>
                  </a:cubicBezTo>
                  <a:lnTo>
                    <a:pt x="1365958" y="2238502"/>
                  </a:lnTo>
                  <a:cubicBezTo>
                    <a:pt x="1364397" y="2252620"/>
                    <a:pt x="1369109" y="2266741"/>
                    <a:pt x="1361271" y="2277718"/>
                  </a:cubicBezTo>
                  <a:cubicBezTo>
                    <a:pt x="1367551" y="2290271"/>
                    <a:pt x="1365991" y="2304389"/>
                    <a:pt x="1364427" y="2318507"/>
                  </a:cubicBezTo>
                  <a:cubicBezTo>
                    <a:pt x="1366001" y="2327921"/>
                    <a:pt x="1369535" y="2336941"/>
                    <a:pt x="1371695" y="2346552"/>
                  </a:cubicBezTo>
                  <a:lnTo>
                    <a:pt x="1371170" y="2363747"/>
                  </a:lnTo>
                  <a:lnTo>
                    <a:pt x="1378956" y="2367641"/>
                  </a:lnTo>
                  <a:cubicBezTo>
                    <a:pt x="1386747" y="2372316"/>
                    <a:pt x="1394538" y="2376212"/>
                    <a:pt x="1402717" y="2377770"/>
                  </a:cubicBezTo>
                  <a:lnTo>
                    <a:pt x="1426101" y="2374280"/>
                  </a:lnTo>
                  <a:lnTo>
                    <a:pt x="1452185" y="2400364"/>
                  </a:lnTo>
                  <a:cubicBezTo>
                    <a:pt x="1399220" y="2487608"/>
                    <a:pt x="1297952" y="2517203"/>
                    <a:pt x="1223171" y="2576402"/>
                  </a:cubicBezTo>
                  <a:cubicBezTo>
                    <a:pt x="1163971" y="2626254"/>
                    <a:pt x="1118784" y="2546793"/>
                    <a:pt x="1079830" y="2501607"/>
                  </a:cubicBezTo>
                  <a:cubicBezTo>
                    <a:pt x="1072040" y="2493818"/>
                    <a:pt x="1065807" y="2484469"/>
                    <a:pt x="1059575" y="2475120"/>
                  </a:cubicBezTo>
                  <a:cubicBezTo>
                    <a:pt x="1051783" y="2461098"/>
                    <a:pt x="1047108" y="2447075"/>
                    <a:pt x="1034644" y="2437727"/>
                  </a:cubicBezTo>
                  <a:cubicBezTo>
                    <a:pt x="1023737" y="2433052"/>
                    <a:pt x="1015947" y="2428379"/>
                    <a:pt x="1006598" y="2425260"/>
                  </a:cubicBezTo>
                  <a:cubicBezTo>
                    <a:pt x="991018" y="2425259"/>
                    <a:pt x="978555" y="2434606"/>
                    <a:pt x="964534" y="2445512"/>
                  </a:cubicBezTo>
                  <a:cubicBezTo>
                    <a:pt x="853921" y="2521846"/>
                    <a:pt x="836783" y="2517171"/>
                    <a:pt x="824310" y="2392530"/>
                  </a:cubicBezTo>
                  <a:cubicBezTo>
                    <a:pt x="816515" y="2316188"/>
                    <a:pt x="763538" y="2250748"/>
                    <a:pt x="766649" y="2172848"/>
                  </a:cubicBezTo>
                  <a:cubicBezTo>
                    <a:pt x="760416" y="2160383"/>
                    <a:pt x="758857" y="2146361"/>
                    <a:pt x="755740" y="2133896"/>
                  </a:cubicBezTo>
                  <a:cubicBezTo>
                    <a:pt x="757296" y="2101179"/>
                    <a:pt x="713667" y="2045088"/>
                    <a:pt x="786893" y="2046651"/>
                  </a:cubicBezTo>
                  <a:cubicBezTo>
                    <a:pt x="863235" y="2045098"/>
                    <a:pt x="821165" y="1987449"/>
                    <a:pt x="838302" y="1960964"/>
                  </a:cubicBezTo>
                  <a:lnTo>
                    <a:pt x="849818" y="1954486"/>
                  </a:lnTo>
                  <a:lnTo>
                    <a:pt x="843412" y="1954505"/>
                  </a:lnTo>
                  <a:cubicBezTo>
                    <a:pt x="799628" y="1970253"/>
                    <a:pt x="757421" y="1981311"/>
                    <a:pt x="712200" y="1954890"/>
                  </a:cubicBezTo>
                  <a:cubicBezTo>
                    <a:pt x="696605" y="1945563"/>
                    <a:pt x="679373" y="1962795"/>
                    <a:pt x="662157" y="1973781"/>
                  </a:cubicBezTo>
                  <a:cubicBezTo>
                    <a:pt x="514087" y="1863308"/>
                    <a:pt x="506938" y="1636832"/>
                    <a:pt x="647890" y="1511454"/>
                  </a:cubicBezTo>
                  <a:lnTo>
                    <a:pt x="654165" y="1502066"/>
                  </a:lnTo>
                  <a:cubicBezTo>
                    <a:pt x="654165" y="1502066"/>
                    <a:pt x="646333" y="1509898"/>
                    <a:pt x="643209" y="1509907"/>
                  </a:cubicBezTo>
                  <a:cubicBezTo>
                    <a:pt x="482365" y="1493194"/>
                    <a:pt x="496520" y="1460350"/>
                    <a:pt x="484453" y="1313553"/>
                  </a:cubicBezTo>
                  <a:cubicBezTo>
                    <a:pt x="473879" y="1190181"/>
                    <a:pt x="530077" y="1202513"/>
                    <a:pt x="597352" y="1166390"/>
                  </a:cubicBezTo>
                  <a:lnTo>
                    <a:pt x="599517" y="1164448"/>
                  </a:lnTo>
                  <a:lnTo>
                    <a:pt x="587560" y="1168184"/>
                  </a:lnTo>
                  <a:cubicBezTo>
                    <a:pt x="568566" y="1168694"/>
                    <a:pt x="549597" y="1164851"/>
                    <a:pt x="542528" y="1156190"/>
                  </a:cubicBezTo>
                  <a:cubicBezTo>
                    <a:pt x="526816" y="1137294"/>
                    <a:pt x="514287" y="1115213"/>
                    <a:pt x="506499" y="1094687"/>
                  </a:cubicBezTo>
                  <a:cubicBezTo>
                    <a:pt x="486257" y="1039419"/>
                    <a:pt x="437375" y="1009643"/>
                    <a:pt x="404397" y="967112"/>
                  </a:cubicBezTo>
                  <a:cubicBezTo>
                    <a:pt x="387132" y="943478"/>
                    <a:pt x="361695" y="962621"/>
                    <a:pt x="341035" y="976988"/>
                  </a:cubicBezTo>
                  <a:cubicBezTo>
                    <a:pt x="337889" y="973842"/>
                    <a:pt x="334743" y="970696"/>
                    <a:pt x="331597" y="967550"/>
                  </a:cubicBezTo>
                  <a:cubicBezTo>
                    <a:pt x="273557" y="947721"/>
                    <a:pt x="247650" y="913454"/>
                    <a:pt x="249863" y="866112"/>
                  </a:cubicBezTo>
                  <a:lnTo>
                    <a:pt x="252250" y="855333"/>
                  </a:lnTo>
                  <a:lnTo>
                    <a:pt x="234606" y="837971"/>
                  </a:lnTo>
                  <a:cubicBezTo>
                    <a:pt x="134664" y="793960"/>
                    <a:pt x="51380" y="611243"/>
                    <a:pt x="85195" y="474156"/>
                  </a:cubicBezTo>
                  <a:cubicBezTo>
                    <a:pt x="108213" y="369774"/>
                    <a:pt x="68973" y="296354"/>
                    <a:pt x="7905" y="222859"/>
                  </a:cubicBezTo>
                  <a:cubicBezTo>
                    <a:pt x="-4624" y="207221"/>
                    <a:pt x="-3125" y="190075"/>
                    <a:pt x="18659" y="177679"/>
                  </a:cubicBezTo>
                  <a:cubicBezTo>
                    <a:pt x="21744" y="168337"/>
                    <a:pt x="26394" y="160557"/>
                    <a:pt x="27914" y="149647"/>
                  </a:cubicBezTo>
                  <a:cubicBezTo>
                    <a:pt x="34062" y="124724"/>
                    <a:pt x="1271" y="110574"/>
                    <a:pt x="4310" y="88757"/>
                  </a:cubicBezTo>
                  <a:cubicBezTo>
                    <a:pt x="5821" y="74730"/>
                    <a:pt x="29170" y="63898"/>
                    <a:pt x="35352" y="48329"/>
                  </a:cubicBezTo>
                  <a:cubicBezTo>
                    <a:pt x="43097" y="34323"/>
                    <a:pt x="10294" y="17057"/>
                    <a:pt x="36739" y="0"/>
                  </a:cubicBezTo>
                  <a:close/>
                </a:path>
              </a:pathLst>
            </a:custGeom>
            <a:solidFill>
              <a:srgbClr val="F0646C">
                <a:alpha val="29800"/>
              </a:srgbClr>
            </a:solidFill>
            <a:ln>
              <a:noFill/>
            </a:ln>
          </p:spPr>
          <p:txBody>
            <a:bodyPr anchorCtr="0" anchor="ctr" bIns="22850" lIns="45725" spcFirstLastPara="1" rIns="45725" wrap="square" tIns="2285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747993"/>
                </a:solidFill>
                <a:latin typeface="Jost Light"/>
                <a:ea typeface="Jost Light"/>
                <a:cs typeface="Jost Light"/>
                <a:sym typeface="Jost Light"/>
              </a:endParaRPr>
            </a:p>
          </p:txBody>
        </p:sp>
        <p:sp>
          <p:nvSpPr>
            <p:cNvPr id="813" name="Google Shape;813;g311d5cb9a0a_0_547"/>
            <p:cNvSpPr/>
            <p:nvPr/>
          </p:nvSpPr>
          <p:spPr>
            <a:xfrm>
              <a:off x="1633317" y="4374014"/>
              <a:ext cx="6672475" cy="7651168"/>
            </a:xfrm>
            <a:custGeom>
              <a:rect b="b" l="l" r="r" t="t"/>
              <a:pathLst>
                <a:path extrusionOk="0" h="7651168" w="6672475">
                  <a:moveTo>
                    <a:pt x="3466128" y="7428226"/>
                  </a:moveTo>
                  <a:cubicBezTo>
                    <a:pt x="3472967" y="7428426"/>
                    <a:pt x="3479611" y="7429604"/>
                    <a:pt x="3485866" y="7432735"/>
                  </a:cubicBezTo>
                  <a:lnTo>
                    <a:pt x="3484301" y="7431169"/>
                  </a:lnTo>
                  <a:cubicBezTo>
                    <a:pt x="3493679" y="7428050"/>
                    <a:pt x="3501498" y="7432745"/>
                    <a:pt x="3503065" y="7437436"/>
                  </a:cubicBezTo>
                  <a:cubicBezTo>
                    <a:pt x="3504633" y="7442127"/>
                    <a:pt x="3504635" y="7448380"/>
                    <a:pt x="3503074" y="7449942"/>
                  </a:cubicBezTo>
                  <a:cubicBezTo>
                    <a:pt x="3518732" y="7484345"/>
                    <a:pt x="3501577" y="7539046"/>
                    <a:pt x="3562548" y="7546907"/>
                  </a:cubicBezTo>
                  <a:lnTo>
                    <a:pt x="3567239" y="7548474"/>
                  </a:lnTo>
                  <a:cubicBezTo>
                    <a:pt x="3579747" y="7551608"/>
                    <a:pt x="3592251" y="7548490"/>
                    <a:pt x="3604759" y="7551627"/>
                  </a:cubicBezTo>
                  <a:lnTo>
                    <a:pt x="3603195" y="7550063"/>
                  </a:lnTo>
                  <a:cubicBezTo>
                    <a:pt x="3611011" y="7550068"/>
                    <a:pt x="3618436" y="7549682"/>
                    <a:pt x="3625666" y="7549883"/>
                  </a:cubicBezTo>
                  <a:lnTo>
                    <a:pt x="3645898" y="7553054"/>
                  </a:lnTo>
                  <a:lnTo>
                    <a:pt x="3643840" y="7553219"/>
                  </a:lnTo>
                  <a:lnTo>
                    <a:pt x="3646967" y="7553222"/>
                  </a:lnTo>
                  <a:lnTo>
                    <a:pt x="3645898" y="7553054"/>
                  </a:lnTo>
                  <a:lnTo>
                    <a:pt x="3668068" y="7551282"/>
                  </a:lnTo>
                  <a:cubicBezTo>
                    <a:pt x="3676276" y="7552852"/>
                    <a:pt x="3684486" y="7556375"/>
                    <a:pt x="3692306" y="7561071"/>
                  </a:cubicBezTo>
                  <a:lnTo>
                    <a:pt x="3693870" y="7562635"/>
                  </a:lnTo>
                  <a:cubicBezTo>
                    <a:pt x="3701727" y="7617353"/>
                    <a:pt x="3700197" y="7662687"/>
                    <a:pt x="3623588" y="7648560"/>
                  </a:cubicBezTo>
                  <a:cubicBezTo>
                    <a:pt x="3607956" y="7648549"/>
                    <a:pt x="3590762" y="7650100"/>
                    <a:pt x="3578246" y="7637585"/>
                  </a:cubicBezTo>
                  <a:cubicBezTo>
                    <a:pt x="3576678" y="7629767"/>
                    <a:pt x="3571987" y="7628202"/>
                    <a:pt x="3564172" y="7629758"/>
                  </a:cubicBezTo>
                  <a:cubicBezTo>
                    <a:pt x="3540723" y="7628177"/>
                    <a:pt x="3526639" y="7607846"/>
                    <a:pt x="3504751" y="7604703"/>
                  </a:cubicBezTo>
                  <a:lnTo>
                    <a:pt x="3507877" y="7604705"/>
                  </a:lnTo>
                  <a:cubicBezTo>
                    <a:pt x="3479743" y="7607811"/>
                    <a:pt x="3460970" y="7589039"/>
                    <a:pt x="3440639" y="7578081"/>
                  </a:cubicBezTo>
                  <a:cubicBezTo>
                    <a:pt x="3435943" y="7570262"/>
                    <a:pt x="3431250" y="7565569"/>
                    <a:pt x="3423439" y="7570252"/>
                  </a:cubicBezTo>
                  <a:cubicBezTo>
                    <a:pt x="3399989" y="7568671"/>
                    <a:pt x="3385904" y="7548339"/>
                    <a:pt x="3364017" y="7545197"/>
                  </a:cubicBezTo>
                  <a:cubicBezTo>
                    <a:pt x="3338987" y="7520167"/>
                    <a:pt x="3306146" y="7502947"/>
                    <a:pt x="3293614" y="7468547"/>
                  </a:cubicBezTo>
                  <a:lnTo>
                    <a:pt x="3299861" y="7459173"/>
                  </a:lnTo>
                  <a:cubicBezTo>
                    <a:pt x="3312359" y="7449802"/>
                    <a:pt x="3326429" y="7448250"/>
                    <a:pt x="3338925" y="7435754"/>
                  </a:cubicBezTo>
                  <a:cubicBezTo>
                    <a:pt x="3348302" y="7432633"/>
                    <a:pt x="3357681" y="7432639"/>
                    <a:pt x="3367063" y="7435774"/>
                  </a:cubicBezTo>
                  <a:lnTo>
                    <a:pt x="3363936" y="7435770"/>
                  </a:lnTo>
                  <a:cubicBezTo>
                    <a:pt x="3370968" y="7431868"/>
                    <a:pt x="3378002" y="7430310"/>
                    <a:pt x="3385036" y="7429925"/>
                  </a:cubicBezTo>
                  <a:lnTo>
                    <a:pt x="3403984" y="7430991"/>
                  </a:lnTo>
                  <a:lnTo>
                    <a:pt x="3403014" y="7431110"/>
                  </a:lnTo>
                  <a:lnTo>
                    <a:pt x="3406140" y="7431112"/>
                  </a:lnTo>
                  <a:lnTo>
                    <a:pt x="3403984" y="7430991"/>
                  </a:lnTo>
                  <a:lnTo>
                    <a:pt x="3423529" y="7428585"/>
                  </a:lnTo>
                  <a:cubicBezTo>
                    <a:pt x="3430369" y="7428786"/>
                    <a:pt x="3437404" y="7429572"/>
                    <a:pt x="3445220" y="7429578"/>
                  </a:cubicBezTo>
                  <a:cubicBezTo>
                    <a:pt x="3452254" y="7428802"/>
                    <a:pt x="3459288" y="7428026"/>
                    <a:pt x="3466128" y="7428226"/>
                  </a:cubicBezTo>
                  <a:close/>
                  <a:moveTo>
                    <a:pt x="3600652" y="7272501"/>
                  </a:moveTo>
                  <a:lnTo>
                    <a:pt x="3602223" y="7277201"/>
                  </a:lnTo>
                  <a:lnTo>
                    <a:pt x="3600557" y="7274487"/>
                  </a:lnTo>
                  <a:close/>
                  <a:moveTo>
                    <a:pt x="3781503" y="6967700"/>
                  </a:moveTo>
                  <a:lnTo>
                    <a:pt x="3783091" y="6969288"/>
                  </a:lnTo>
                  <a:lnTo>
                    <a:pt x="3781675" y="6968093"/>
                  </a:lnTo>
                  <a:close/>
                  <a:moveTo>
                    <a:pt x="3752955" y="6943847"/>
                  </a:moveTo>
                  <a:lnTo>
                    <a:pt x="3781675" y="6968093"/>
                  </a:lnTo>
                  <a:lnTo>
                    <a:pt x="3797153" y="7003461"/>
                  </a:lnTo>
                  <a:cubicBezTo>
                    <a:pt x="3803846" y="7012843"/>
                    <a:pt x="3811926" y="7019848"/>
                    <a:pt x="3821127" y="7024939"/>
                  </a:cubicBezTo>
                  <a:lnTo>
                    <a:pt x="3886350" y="7036029"/>
                  </a:lnTo>
                  <a:lnTo>
                    <a:pt x="3884476" y="7036224"/>
                  </a:lnTo>
                  <a:lnTo>
                    <a:pt x="3887629" y="7036246"/>
                  </a:lnTo>
                  <a:lnTo>
                    <a:pt x="3886350" y="7036029"/>
                  </a:lnTo>
                  <a:lnTo>
                    <a:pt x="3927017" y="7031793"/>
                  </a:lnTo>
                  <a:cubicBezTo>
                    <a:pt x="3939632" y="7031880"/>
                    <a:pt x="3955400" y="7031992"/>
                    <a:pt x="3968037" y="7035233"/>
                  </a:cubicBezTo>
                  <a:lnTo>
                    <a:pt x="3964884" y="7035211"/>
                  </a:lnTo>
                  <a:cubicBezTo>
                    <a:pt x="3975910" y="7033712"/>
                    <a:pt x="3980651" y="7035322"/>
                    <a:pt x="3980697" y="7041630"/>
                  </a:cubicBezTo>
                  <a:cubicBezTo>
                    <a:pt x="3980741" y="7047937"/>
                    <a:pt x="3980763" y="7051090"/>
                    <a:pt x="3977631" y="7054223"/>
                  </a:cubicBezTo>
                  <a:lnTo>
                    <a:pt x="3976043" y="7052635"/>
                  </a:lnTo>
                  <a:cubicBezTo>
                    <a:pt x="3966759" y="7077798"/>
                    <a:pt x="3957452" y="7099806"/>
                    <a:pt x="3946581" y="7123382"/>
                  </a:cubicBezTo>
                  <a:lnTo>
                    <a:pt x="3948169" y="7124970"/>
                  </a:lnTo>
                  <a:cubicBezTo>
                    <a:pt x="3934011" y="7129601"/>
                    <a:pt x="3919829" y="7131079"/>
                    <a:pt x="3905627" y="7129402"/>
                  </a:cubicBezTo>
                  <a:lnTo>
                    <a:pt x="3866157" y="7126090"/>
                  </a:lnTo>
                  <a:lnTo>
                    <a:pt x="3867761" y="7125982"/>
                  </a:lnTo>
                  <a:lnTo>
                    <a:pt x="3864608" y="7125960"/>
                  </a:lnTo>
                  <a:lnTo>
                    <a:pt x="3866157" y="7126090"/>
                  </a:lnTo>
                  <a:lnTo>
                    <a:pt x="3852173" y="7127031"/>
                  </a:lnTo>
                  <a:cubicBezTo>
                    <a:pt x="3837290" y="7123305"/>
                    <a:pt x="3823884" y="7108724"/>
                    <a:pt x="3806186" y="7114513"/>
                  </a:cubicBezTo>
                  <a:lnTo>
                    <a:pt x="3803011" y="7111337"/>
                  </a:lnTo>
                  <a:cubicBezTo>
                    <a:pt x="3790394" y="7111249"/>
                    <a:pt x="3777758" y="7108007"/>
                    <a:pt x="3765143" y="7107917"/>
                  </a:cubicBezTo>
                  <a:cubicBezTo>
                    <a:pt x="3758053" y="7108656"/>
                    <a:pt x="3750963" y="7109395"/>
                    <a:pt x="3743865" y="7108951"/>
                  </a:cubicBezTo>
                  <a:lnTo>
                    <a:pt x="3723593" y="7103189"/>
                  </a:lnTo>
                  <a:lnTo>
                    <a:pt x="3725688" y="7102911"/>
                  </a:lnTo>
                  <a:lnTo>
                    <a:pt x="3722535" y="7102888"/>
                  </a:lnTo>
                  <a:lnTo>
                    <a:pt x="3723593" y="7103189"/>
                  </a:lnTo>
                  <a:lnTo>
                    <a:pt x="3709444" y="7105063"/>
                  </a:lnTo>
                  <a:cubicBezTo>
                    <a:pt x="3694347" y="7102296"/>
                    <a:pt x="3681830" y="7088017"/>
                    <a:pt x="3664115" y="7091440"/>
                  </a:cubicBezTo>
                  <a:lnTo>
                    <a:pt x="3660961" y="7091418"/>
                  </a:lnTo>
                  <a:cubicBezTo>
                    <a:pt x="3648324" y="7088177"/>
                    <a:pt x="3634144" y="7089653"/>
                    <a:pt x="3621484" y="7083258"/>
                  </a:cubicBezTo>
                  <a:lnTo>
                    <a:pt x="3626225" y="7084868"/>
                  </a:lnTo>
                  <a:cubicBezTo>
                    <a:pt x="3596276" y="7086234"/>
                    <a:pt x="3582008" y="7075098"/>
                    <a:pt x="3591248" y="7043626"/>
                  </a:cubicBezTo>
                  <a:cubicBezTo>
                    <a:pt x="3606905" y="7027968"/>
                    <a:pt x="3622563" y="7012310"/>
                    <a:pt x="3638221" y="6996653"/>
                  </a:cubicBezTo>
                  <a:cubicBezTo>
                    <a:pt x="3660230" y="6987346"/>
                    <a:pt x="3677454" y="6970122"/>
                    <a:pt x="3702662" y="6967146"/>
                  </a:cubicBezTo>
                  <a:cubicBezTo>
                    <a:pt x="3708991" y="6970344"/>
                    <a:pt x="3715276" y="6967235"/>
                    <a:pt x="3718385" y="6960950"/>
                  </a:cubicBezTo>
                  <a:cubicBezTo>
                    <a:pt x="3730140" y="6950784"/>
                    <a:pt x="3741916" y="6943770"/>
                    <a:pt x="3752955" y="6943847"/>
                  </a:cubicBezTo>
                  <a:close/>
                  <a:moveTo>
                    <a:pt x="3201462" y="6711193"/>
                  </a:moveTo>
                  <a:lnTo>
                    <a:pt x="3201979" y="6712729"/>
                  </a:lnTo>
                  <a:lnTo>
                    <a:pt x="3204676" y="6711459"/>
                  </a:lnTo>
                  <a:close/>
                  <a:moveTo>
                    <a:pt x="2605405" y="6613943"/>
                  </a:moveTo>
                  <a:lnTo>
                    <a:pt x="2608355" y="6625777"/>
                  </a:lnTo>
                  <a:lnTo>
                    <a:pt x="2616314" y="6615147"/>
                  </a:lnTo>
                  <a:close/>
                  <a:moveTo>
                    <a:pt x="3698579" y="6550039"/>
                  </a:moveTo>
                  <a:lnTo>
                    <a:pt x="3704330" y="6551189"/>
                  </a:lnTo>
                  <a:lnTo>
                    <a:pt x="3700879" y="6559239"/>
                  </a:lnTo>
                  <a:close/>
                  <a:moveTo>
                    <a:pt x="4225736" y="6491365"/>
                  </a:moveTo>
                  <a:cubicBezTo>
                    <a:pt x="4244137" y="6491953"/>
                    <a:pt x="4263397" y="6494499"/>
                    <a:pt x="4280445" y="6493953"/>
                  </a:cubicBezTo>
                  <a:cubicBezTo>
                    <a:pt x="4307092" y="6492450"/>
                    <a:pt x="4321243" y="6509731"/>
                    <a:pt x="4335403" y="6530146"/>
                  </a:cubicBezTo>
                  <a:cubicBezTo>
                    <a:pt x="4316745" y="6592808"/>
                    <a:pt x="4319896" y="6599087"/>
                    <a:pt x="4384199" y="6610219"/>
                  </a:cubicBezTo>
                  <a:cubicBezTo>
                    <a:pt x="4396764" y="6619656"/>
                    <a:pt x="4409314" y="6622821"/>
                    <a:pt x="4424968" y="6613455"/>
                  </a:cubicBezTo>
                  <a:cubicBezTo>
                    <a:pt x="4473680" y="6659038"/>
                    <a:pt x="4473702" y="6668445"/>
                    <a:pt x="4406379" y="6704336"/>
                  </a:cubicBezTo>
                  <a:cubicBezTo>
                    <a:pt x="4379685" y="6687025"/>
                    <a:pt x="4356120" y="6666586"/>
                    <a:pt x="4323194" y="6664938"/>
                  </a:cubicBezTo>
                  <a:cubicBezTo>
                    <a:pt x="4318472" y="6657087"/>
                    <a:pt x="4310621" y="6652365"/>
                    <a:pt x="4301215" y="6652343"/>
                  </a:cubicBezTo>
                  <a:cubicBezTo>
                    <a:pt x="4269853" y="6649130"/>
                    <a:pt x="4257211" y="6608339"/>
                    <a:pt x="4222721" y="6608253"/>
                  </a:cubicBezTo>
                  <a:lnTo>
                    <a:pt x="4224293" y="6609824"/>
                  </a:lnTo>
                  <a:cubicBezTo>
                    <a:pt x="4202268" y="6578416"/>
                    <a:pt x="4142647" y="6559457"/>
                    <a:pt x="4155112" y="6528134"/>
                  </a:cubicBezTo>
                  <a:cubicBezTo>
                    <a:pt x="4159783" y="6514820"/>
                    <a:pt x="4167110" y="6506117"/>
                    <a:pt x="4176183" y="6500531"/>
                  </a:cubicBezTo>
                  <a:cubicBezTo>
                    <a:pt x="4189794" y="6492150"/>
                    <a:pt x="4207336" y="6490778"/>
                    <a:pt x="4225736" y="6491365"/>
                  </a:cubicBezTo>
                  <a:close/>
                  <a:moveTo>
                    <a:pt x="4416305" y="6373405"/>
                  </a:moveTo>
                  <a:cubicBezTo>
                    <a:pt x="4423538" y="6374299"/>
                    <a:pt x="4432147" y="6376468"/>
                    <a:pt x="4442594" y="6379671"/>
                  </a:cubicBezTo>
                  <a:lnTo>
                    <a:pt x="4442056" y="6380247"/>
                  </a:lnTo>
                  <a:lnTo>
                    <a:pt x="4443311" y="6380285"/>
                  </a:lnTo>
                  <a:lnTo>
                    <a:pt x="4441167" y="6381196"/>
                  </a:lnTo>
                  <a:lnTo>
                    <a:pt x="4441074" y="6381294"/>
                  </a:lnTo>
                  <a:lnTo>
                    <a:pt x="4463371" y="6406577"/>
                  </a:lnTo>
                  <a:cubicBezTo>
                    <a:pt x="4450518" y="6419429"/>
                    <a:pt x="4440459" y="6435076"/>
                    <a:pt x="4423210" y="6436962"/>
                  </a:cubicBezTo>
                  <a:lnTo>
                    <a:pt x="4404953" y="6433936"/>
                  </a:lnTo>
                  <a:lnTo>
                    <a:pt x="4404950" y="6433951"/>
                  </a:lnTo>
                  <a:cubicBezTo>
                    <a:pt x="4400594" y="6438308"/>
                    <a:pt x="4394784" y="6441214"/>
                    <a:pt x="4386071" y="6444119"/>
                  </a:cubicBezTo>
                  <a:cubicBezTo>
                    <a:pt x="4380262" y="6438311"/>
                    <a:pt x="4373002" y="6431050"/>
                    <a:pt x="4368647" y="6423790"/>
                  </a:cubicBezTo>
                  <a:lnTo>
                    <a:pt x="4378843" y="6408499"/>
                  </a:lnTo>
                  <a:lnTo>
                    <a:pt x="4375791" y="6406241"/>
                  </a:lnTo>
                  <a:cubicBezTo>
                    <a:pt x="4382118" y="6388419"/>
                    <a:pt x="4388371" y="6378573"/>
                    <a:pt x="4398266" y="6374786"/>
                  </a:cubicBezTo>
                  <a:cubicBezTo>
                    <a:pt x="4403214" y="6372891"/>
                    <a:pt x="4409072" y="6372510"/>
                    <a:pt x="4416305" y="6373405"/>
                  </a:cubicBezTo>
                  <a:close/>
                  <a:moveTo>
                    <a:pt x="4181496" y="6315436"/>
                  </a:moveTo>
                  <a:lnTo>
                    <a:pt x="4187737" y="6317077"/>
                  </a:lnTo>
                  <a:lnTo>
                    <a:pt x="4189871" y="6330711"/>
                  </a:lnTo>
                  <a:close/>
                  <a:moveTo>
                    <a:pt x="3367263" y="6293639"/>
                  </a:moveTo>
                  <a:cubicBezTo>
                    <a:pt x="3379794" y="6299898"/>
                    <a:pt x="3386053" y="6312430"/>
                    <a:pt x="3386039" y="6328100"/>
                  </a:cubicBezTo>
                  <a:lnTo>
                    <a:pt x="3382211" y="6332581"/>
                  </a:lnTo>
                  <a:lnTo>
                    <a:pt x="3401081" y="6328050"/>
                  </a:lnTo>
                  <a:cubicBezTo>
                    <a:pt x="3407540" y="6329045"/>
                    <a:pt x="3413806" y="6331409"/>
                    <a:pt x="3420066" y="6331427"/>
                  </a:cubicBezTo>
                  <a:lnTo>
                    <a:pt x="3422773" y="6328720"/>
                  </a:lnTo>
                  <a:lnTo>
                    <a:pt x="3400149" y="6320254"/>
                  </a:lnTo>
                  <a:cubicBezTo>
                    <a:pt x="3387618" y="6313995"/>
                    <a:pt x="3386071" y="6290491"/>
                    <a:pt x="3367263" y="6293639"/>
                  </a:cubicBezTo>
                  <a:close/>
                  <a:moveTo>
                    <a:pt x="4515792" y="6287136"/>
                  </a:moveTo>
                  <a:cubicBezTo>
                    <a:pt x="4515234" y="6292713"/>
                    <a:pt x="4517462" y="6298008"/>
                    <a:pt x="4514117" y="6303860"/>
                  </a:cubicBezTo>
                  <a:cubicBezTo>
                    <a:pt x="4512027" y="6310968"/>
                    <a:pt x="4505894" y="6317102"/>
                    <a:pt x="4501016" y="6324488"/>
                  </a:cubicBezTo>
                  <a:cubicBezTo>
                    <a:pt x="4500598" y="6314872"/>
                    <a:pt x="4498369" y="6309577"/>
                    <a:pt x="4501993" y="6300935"/>
                  </a:cubicBezTo>
                  <a:cubicBezTo>
                    <a:pt x="4503805" y="6296615"/>
                    <a:pt x="4511191" y="6291737"/>
                    <a:pt x="4515792" y="6287136"/>
                  </a:cubicBezTo>
                  <a:close/>
                  <a:moveTo>
                    <a:pt x="4302475" y="6225984"/>
                  </a:moveTo>
                  <a:cubicBezTo>
                    <a:pt x="4306416" y="6229925"/>
                    <a:pt x="4312329" y="6235839"/>
                    <a:pt x="4310604" y="6237564"/>
                  </a:cubicBezTo>
                  <a:cubicBezTo>
                    <a:pt x="4307154" y="6241014"/>
                    <a:pt x="4301735" y="6242492"/>
                    <a:pt x="4296314" y="6243971"/>
                  </a:cubicBezTo>
                  <a:cubicBezTo>
                    <a:pt x="4296067" y="6240275"/>
                    <a:pt x="4290155" y="6234363"/>
                    <a:pt x="4291880" y="6232638"/>
                  </a:cubicBezTo>
                  <a:cubicBezTo>
                    <a:pt x="4293604" y="6230914"/>
                    <a:pt x="4299025" y="6229434"/>
                    <a:pt x="4302475" y="6225984"/>
                  </a:cubicBezTo>
                  <a:close/>
                  <a:moveTo>
                    <a:pt x="4431577" y="6203301"/>
                  </a:moveTo>
                  <a:cubicBezTo>
                    <a:pt x="4433794" y="6208968"/>
                    <a:pt x="4439952" y="6218577"/>
                    <a:pt x="4438227" y="6220302"/>
                  </a:cubicBezTo>
                  <a:cubicBezTo>
                    <a:pt x="4429358" y="6225230"/>
                    <a:pt x="4427140" y="6219563"/>
                    <a:pt x="4431577" y="6203301"/>
                  </a:cubicBezTo>
                  <a:close/>
                  <a:moveTo>
                    <a:pt x="4390479" y="6181462"/>
                  </a:moveTo>
                  <a:cubicBezTo>
                    <a:pt x="4392347" y="6181319"/>
                    <a:pt x="4396516" y="6183188"/>
                    <a:pt x="4402837" y="6187212"/>
                  </a:cubicBezTo>
                  <a:cubicBezTo>
                    <a:pt x="4398814" y="6187786"/>
                    <a:pt x="4393641" y="6189509"/>
                    <a:pt x="4391918" y="6187786"/>
                  </a:cubicBezTo>
                  <a:cubicBezTo>
                    <a:pt x="4389044" y="6183761"/>
                    <a:pt x="4388611" y="6181606"/>
                    <a:pt x="4390479" y="6181462"/>
                  </a:cubicBezTo>
                  <a:close/>
                  <a:moveTo>
                    <a:pt x="4552878" y="6178570"/>
                  </a:moveTo>
                  <a:lnTo>
                    <a:pt x="4562071" y="6180867"/>
                  </a:lnTo>
                  <a:lnTo>
                    <a:pt x="4552878" y="6183167"/>
                  </a:lnTo>
                  <a:close/>
                  <a:moveTo>
                    <a:pt x="4478630" y="6139702"/>
                  </a:moveTo>
                  <a:cubicBezTo>
                    <a:pt x="4457932" y="6160401"/>
                    <a:pt x="4438825" y="6179508"/>
                    <a:pt x="4418127" y="6200206"/>
                  </a:cubicBezTo>
                  <a:cubicBezTo>
                    <a:pt x="4412608" y="6194687"/>
                    <a:pt x="4407089" y="6189168"/>
                    <a:pt x="4401569" y="6183649"/>
                  </a:cubicBezTo>
                  <a:cubicBezTo>
                    <a:pt x="4423860" y="6161358"/>
                    <a:pt x="4444984" y="6134717"/>
                    <a:pt x="4478630" y="6139702"/>
                  </a:cubicBezTo>
                  <a:close/>
                  <a:moveTo>
                    <a:pt x="4521951" y="6127712"/>
                  </a:moveTo>
                  <a:cubicBezTo>
                    <a:pt x="4529287" y="6138114"/>
                    <a:pt x="4527642" y="6145670"/>
                    <a:pt x="4515543" y="6148900"/>
                  </a:cubicBezTo>
                  <a:cubicBezTo>
                    <a:pt x="4506508" y="6149066"/>
                    <a:pt x="4499007" y="6147697"/>
                    <a:pt x="4488495" y="6146383"/>
                  </a:cubicBezTo>
                  <a:cubicBezTo>
                    <a:pt x="4497639" y="6140197"/>
                    <a:pt x="4502239" y="6135597"/>
                    <a:pt x="4511381" y="6129409"/>
                  </a:cubicBezTo>
                  <a:cubicBezTo>
                    <a:pt x="4512914" y="6127876"/>
                    <a:pt x="4521951" y="6127712"/>
                    <a:pt x="4521951" y="6127712"/>
                  </a:cubicBezTo>
                  <a:close/>
                  <a:moveTo>
                    <a:pt x="4624499" y="6079357"/>
                  </a:moveTo>
                  <a:lnTo>
                    <a:pt x="4628439" y="6099068"/>
                  </a:lnTo>
                  <a:lnTo>
                    <a:pt x="4618583" y="6097097"/>
                  </a:lnTo>
                  <a:close/>
                  <a:moveTo>
                    <a:pt x="4348869" y="6079090"/>
                  </a:moveTo>
                  <a:cubicBezTo>
                    <a:pt x="4352613" y="6099485"/>
                    <a:pt x="4349518" y="6116373"/>
                    <a:pt x="4336197" y="6129694"/>
                  </a:cubicBezTo>
                  <a:cubicBezTo>
                    <a:pt x="4329478" y="6132966"/>
                    <a:pt x="4319309" y="6132789"/>
                    <a:pt x="4310864" y="6134336"/>
                  </a:cubicBezTo>
                  <a:cubicBezTo>
                    <a:pt x="4310806" y="6130948"/>
                    <a:pt x="4310687" y="6124167"/>
                    <a:pt x="4312352" y="6122503"/>
                  </a:cubicBezTo>
                  <a:cubicBezTo>
                    <a:pt x="4322225" y="6105734"/>
                    <a:pt x="4335548" y="6092411"/>
                    <a:pt x="4348869" y="6079090"/>
                  </a:cubicBezTo>
                  <a:close/>
                  <a:moveTo>
                    <a:pt x="4487067" y="6043486"/>
                  </a:moveTo>
                  <a:cubicBezTo>
                    <a:pt x="4488936" y="6043341"/>
                    <a:pt x="4493104" y="6045209"/>
                    <a:pt x="4499428" y="6049233"/>
                  </a:cubicBezTo>
                  <a:cubicBezTo>
                    <a:pt x="4495403" y="6049808"/>
                    <a:pt x="4490228" y="6051534"/>
                    <a:pt x="4488503" y="6049809"/>
                  </a:cubicBezTo>
                  <a:cubicBezTo>
                    <a:pt x="4485630" y="6045786"/>
                    <a:pt x="4485199" y="6043629"/>
                    <a:pt x="4487067" y="6043486"/>
                  </a:cubicBezTo>
                  <a:close/>
                  <a:moveTo>
                    <a:pt x="4624887" y="6037586"/>
                  </a:moveTo>
                  <a:cubicBezTo>
                    <a:pt x="4630800" y="6043499"/>
                    <a:pt x="4638190" y="6050890"/>
                    <a:pt x="4644104" y="6056803"/>
                  </a:cubicBezTo>
                  <a:lnTo>
                    <a:pt x="4624996" y="6075911"/>
                  </a:lnTo>
                  <a:cubicBezTo>
                    <a:pt x="4625452" y="6063628"/>
                    <a:pt x="4624431" y="6049868"/>
                    <a:pt x="4624887" y="6037586"/>
                  </a:cubicBezTo>
                  <a:close/>
                  <a:moveTo>
                    <a:pt x="2209607" y="6030828"/>
                  </a:moveTo>
                  <a:cubicBezTo>
                    <a:pt x="2219691" y="6033825"/>
                    <a:pt x="2212508" y="6053217"/>
                    <a:pt x="2215942" y="6063737"/>
                  </a:cubicBezTo>
                  <a:cubicBezTo>
                    <a:pt x="2226524" y="6108967"/>
                    <a:pt x="2226524" y="6108967"/>
                    <a:pt x="2285951" y="6102251"/>
                  </a:cubicBezTo>
                  <a:cubicBezTo>
                    <a:pt x="2307851" y="6098955"/>
                    <a:pt x="2321829" y="6109783"/>
                    <a:pt x="2337358" y="6122161"/>
                  </a:cubicBezTo>
                  <a:cubicBezTo>
                    <a:pt x="2396369" y="6168574"/>
                    <a:pt x="2360098" y="6211045"/>
                    <a:pt x="2322327" y="6245715"/>
                  </a:cubicBezTo>
                  <a:cubicBezTo>
                    <a:pt x="2293981" y="6274061"/>
                    <a:pt x="2251657" y="6291580"/>
                    <a:pt x="2254365" y="6344683"/>
                  </a:cubicBezTo>
                  <a:cubicBezTo>
                    <a:pt x="2250482" y="6441588"/>
                    <a:pt x="2319758" y="6573856"/>
                    <a:pt x="2124472" y="6570698"/>
                  </a:cubicBezTo>
                  <a:cubicBezTo>
                    <a:pt x="2082295" y="6569466"/>
                    <a:pt x="2098983" y="6633396"/>
                    <a:pt x="2081537" y="6666346"/>
                  </a:cubicBezTo>
                  <a:cubicBezTo>
                    <a:pt x="2073615" y="6680469"/>
                    <a:pt x="2061089" y="6683694"/>
                    <a:pt x="2048638" y="6677540"/>
                  </a:cubicBezTo>
                  <a:cubicBezTo>
                    <a:pt x="2044011" y="6669764"/>
                    <a:pt x="2039360" y="6665113"/>
                    <a:pt x="2028410" y="6666761"/>
                  </a:cubicBezTo>
                  <a:cubicBezTo>
                    <a:pt x="1997427" y="6632629"/>
                    <a:pt x="1964870" y="6600072"/>
                    <a:pt x="1930762" y="6565964"/>
                  </a:cubicBezTo>
                  <a:cubicBezTo>
                    <a:pt x="1948037" y="6554892"/>
                    <a:pt x="1980862" y="6553072"/>
                    <a:pt x="1965506" y="6518818"/>
                  </a:cubicBezTo>
                  <a:cubicBezTo>
                    <a:pt x="1960953" y="6501667"/>
                    <a:pt x="1951701" y="6486114"/>
                    <a:pt x="1947147" y="6468963"/>
                  </a:cubicBezTo>
                  <a:cubicBezTo>
                    <a:pt x="1945791" y="6442411"/>
                    <a:pt x="1960014" y="6421987"/>
                    <a:pt x="1985040" y="6418666"/>
                  </a:cubicBezTo>
                  <a:cubicBezTo>
                    <a:pt x="2030416" y="6410499"/>
                    <a:pt x="2075744" y="6408581"/>
                    <a:pt x="2128920" y="6401914"/>
                  </a:cubicBezTo>
                  <a:cubicBezTo>
                    <a:pt x="2127590" y="6372239"/>
                    <a:pt x="2134232" y="6322187"/>
                    <a:pt x="2095473" y="6283428"/>
                  </a:cubicBezTo>
                  <a:lnTo>
                    <a:pt x="2098274" y="6280577"/>
                  </a:lnTo>
                  <a:lnTo>
                    <a:pt x="2095698" y="6236400"/>
                  </a:lnTo>
                  <a:cubicBezTo>
                    <a:pt x="2095341" y="6221682"/>
                    <a:pt x="2093044" y="6207744"/>
                    <a:pt x="2081450" y="6196150"/>
                  </a:cubicBezTo>
                  <a:cubicBezTo>
                    <a:pt x="2080680" y="6193828"/>
                    <a:pt x="2083403" y="6188011"/>
                    <a:pt x="2087290" y="6181419"/>
                  </a:cubicBezTo>
                  <a:lnTo>
                    <a:pt x="2098471" y="6164509"/>
                  </a:lnTo>
                  <a:lnTo>
                    <a:pt x="2097978" y="6163097"/>
                  </a:lnTo>
                  <a:cubicBezTo>
                    <a:pt x="2116850" y="6147324"/>
                    <a:pt x="2134124" y="6136251"/>
                    <a:pt x="2159028" y="6148557"/>
                  </a:cubicBezTo>
                  <a:cubicBezTo>
                    <a:pt x="2174604" y="6154684"/>
                    <a:pt x="2197933" y="6168564"/>
                    <a:pt x="2185702" y="6134286"/>
                  </a:cubicBezTo>
                  <a:cubicBezTo>
                    <a:pt x="2178071" y="6110909"/>
                    <a:pt x="2165718" y="6092255"/>
                    <a:pt x="2173714" y="6068755"/>
                  </a:cubicBezTo>
                  <a:cubicBezTo>
                    <a:pt x="2175387" y="6054679"/>
                    <a:pt x="2183335" y="6037431"/>
                    <a:pt x="2192734" y="6034232"/>
                  </a:cubicBezTo>
                  <a:cubicBezTo>
                    <a:pt x="2200965" y="6030652"/>
                    <a:pt x="2206245" y="6029829"/>
                    <a:pt x="2209607" y="6030828"/>
                  </a:cubicBezTo>
                  <a:close/>
                  <a:moveTo>
                    <a:pt x="4735789" y="5919356"/>
                  </a:moveTo>
                  <a:cubicBezTo>
                    <a:pt x="4737299" y="5919140"/>
                    <a:pt x="4741464" y="5921008"/>
                    <a:pt x="4747788" y="5925032"/>
                  </a:cubicBezTo>
                  <a:cubicBezTo>
                    <a:pt x="4746638" y="5926182"/>
                    <a:pt x="4738591" y="5927330"/>
                    <a:pt x="4739741" y="5926180"/>
                  </a:cubicBezTo>
                  <a:cubicBezTo>
                    <a:pt x="4735431" y="5921870"/>
                    <a:pt x="4734282" y="5919571"/>
                    <a:pt x="4735789" y="5919356"/>
                  </a:cubicBezTo>
                  <a:close/>
                  <a:moveTo>
                    <a:pt x="4762985" y="5899487"/>
                  </a:moveTo>
                  <a:lnTo>
                    <a:pt x="4762980" y="5937926"/>
                  </a:lnTo>
                  <a:cubicBezTo>
                    <a:pt x="4757067" y="5932013"/>
                    <a:pt x="4749677" y="5924622"/>
                    <a:pt x="4743763" y="5918709"/>
                  </a:cubicBezTo>
                  <a:cubicBezTo>
                    <a:pt x="4751156" y="5911317"/>
                    <a:pt x="4757071" y="5905402"/>
                    <a:pt x="4762985" y="5899487"/>
                  </a:cubicBezTo>
                  <a:close/>
                  <a:moveTo>
                    <a:pt x="4791493" y="5863318"/>
                  </a:moveTo>
                  <a:cubicBezTo>
                    <a:pt x="4794634" y="5860177"/>
                    <a:pt x="4800658" y="5860284"/>
                    <a:pt x="4809746" y="5863458"/>
                  </a:cubicBezTo>
                  <a:cubicBezTo>
                    <a:pt x="4803831" y="5869373"/>
                    <a:pt x="4797916" y="5875288"/>
                    <a:pt x="4790524" y="5882680"/>
                  </a:cubicBezTo>
                  <a:cubicBezTo>
                    <a:pt x="4788089" y="5872853"/>
                    <a:pt x="4788351" y="5866460"/>
                    <a:pt x="4791493" y="5863318"/>
                  </a:cubicBezTo>
                  <a:close/>
                  <a:moveTo>
                    <a:pt x="4703177" y="5813067"/>
                  </a:moveTo>
                  <a:lnTo>
                    <a:pt x="4700021" y="5821738"/>
                  </a:lnTo>
                  <a:lnTo>
                    <a:pt x="4688591" y="5822137"/>
                  </a:lnTo>
                  <a:close/>
                  <a:moveTo>
                    <a:pt x="4887069" y="5665041"/>
                  </a:moveTo>
                  <a:cubicBezTo>
                    <a:pt x="4898880" y="5683220"/>
                    <a:pt x="4918465" y="5699621"/>
                    <a:pt x="4891676" y="5717413"/>
                  </a:cubicBezTo>
                  <a:cubicBezTo>
                    <a:pt x="4877440" y="5728652"/>
                    <a:pt x="4860853" y="5715248"/>
                    <a:pt x="4847265" y="5704844"/>
                  </a:cubicBezTo>
                  <a:close/>
                  <a:moveTo>
                    <a:pt x="4980865" y="5621123"/>
                  </a:moveTo>
                  <a:cubicBezTo>
                    <a:pt x="4980732" y="5624438"/>
                    <a:pt x="4983651" y="5634258"/>
                    <a:pt x="4983651" y="5634258"/>
                  </a:cubicBezTo>
                  <a:cubicBezTo>
                    <a:pt x="4973567" y="5637972"/>
                    <a:pt x="4965077" y="5643280"/>
                    <a:pt x="4958442" y="5643546"/>
                  </a:cubicBezTo>
                  <a:cubicBezTo>
                    <a:pt x="4949290" y="5644741"/>
                    <a:pt x="4944347" y="5644110"/>
                    <a:pt x="4943600" y="5642070"/>
                  </a:cubicBezTo>
                  <a:cubicBezTo>
                    <a:pt x="4942855" y="5640031"/>
                    <a:pt x="4946305" y="5636581"/>
                    <a:pt x="4953933" y="5632136"/>
                  </a:cubicBezTo>
                  <a:cubicBezTo>
                    <a:pt x="4962424" y="5626829"/>
                    <a:pt x="4972507" y="5623114"/>
                    <a:pt x="4980865" y="5621123"/>
                  </a:cubicBezTo>
                  <a:close/>
                  <a:moveTo>
                    <a:pt x="2904593" y="5609536"/>
                  </a:moveTo>
                  <a:cubicBezTo>
                    <a:pt x="2915048" y="5608022"/>
                    <a:pt x="2925043" y="5608598"/>
                    <a:pt x="2934601" y="5611091"/>
                  </a:cubicBezTo>
                  <a:lnTo>
                    <a:pt x="2978923" y="5642111"/>
                  </a:lnTo>
                  <a:lnTo>
                    <a:pt x="2978989" y="5641826"/>
                  </a:lnTo>
                  <a:cubicBezTo>
                    <a:pt x="2993051" y="5643323"/>
                    <a:pt x="3005558" y="5643263"/>
                    <a:pt x="3019636" y="5641631"/>
                  </a:cubicBezTo>
                  <a:cubicBezTo>
                    <a:pt x="3025859" y="5647855"/>
                    <a:pt x="3033638" y="5655633"/>
                    <a:pt x="3039861" y="5661856"/>
                  </a:cubicBezTo>
                  <a:cubicBezTo>
                    <a:pt x="3071039" y="5680466"/>
                    <a:pt x="3105357" y="5695934"/>
                    <a:pt x="3134948" y="5719242"/>
                  </a:cubicBezTo>
                  <a:cubicBezTo>
                    <a:pt x="3189462" y="5761189"/>
                    <a:pt x="3195353" y="5836199"/>
                    <a:pt x="3137336" y="5872436"/>
                  </a:cubicBezTo>
                  <a:cubicBezTo>
                    <a:pt x="3062069" y="5919698"/>
                    <a:pt x="3013190" y="6005916"/>
                    <a:pt x="2916217" y="6015764"/>
                  </a:cubicBezTo>
                  <a:cubicBezTo>
                    <a:pt x="2902140" y="6017395"/>
                    <a:pt x="2888001" y="6031533"/>
                    <a:pt x="2892638" y="6042453"/>
                  </a:cubicBezTo>
                  <a:cubicBezTo>
                    <a:pt x="2908001" y="6098658"/>
                    <a:pt x="2868834" y="6116045"/>
                    <a:pt x="2837432" y="6144335"/>
                  </a:cubicBezTo>
                  <a:cubicBezTo>
                    <a:pt x="2817026" y="6161630"/>
                    <a:pt x="2802827" y="6188276"/>
                    <a:pt x="2782406" y="6208697"/>
                  </a:cubicBezTo>
                  <a:cubicBezTo>
                    <a:pt x="2768252" y="6225961"/>
                    <a:pt x="2751109" y="6215101"/>
                    <a:pt x="2735534" y="6202670"/>
                  </a:cubicBezTo>
                  <a:cubicBezTo>
                    <a:pt x="2705688" y="6232516"/>
                    <a:pt x="2674391" y="6238920"/>
                    <a:pt x="2635374" y="6225039"/>
                  </a:cubicBezTo>
                  <a:lnTo>
                    <a:pt x="2636159" y="6219283"/>
                  </a:lnTo>
                  <a:lnTo>
                    <a:pt x="2607754" y="6238666"/>
                  </a:lnTo>
                  <a:cubicBezTo>
                    <a:pt x="2563703" y="6254264"/>
                    <a:pt x="2508651" y="6277701"/>
                    <a:pt x="2533549" y="6189576"/>
                  </a:cubicBezTo>
                  <a:cubicBezTo>
                    <a:pt x="2544440" y="6150233"/>
                    <a:pt x="2560062" y="6112483"/>
                    <a:pt x="2563070" y="6071538"/>
                  </a:cubicBezTo>
                  <a:cubicBezTo>
                    <a:pt x="2600842" y="6062218"/>
                    <a:pt x="2625892" y="6018199"/>
                    <a:pt x="2676399" y="6046727"/>
                  </a:cubicBezTo>
                  <a:cubicBezTo>
                    <a:pt x="2701656" y="6062567"/>
                    <a:pt x="2725192" y="6035870"/>
                    <a:pt x="2720329" y="5996473"/>
                  </a:cubicBezTo>
                  <a:cubicBezTo>
                    <a:pt x="2713953" y="5974397"/>
                    <a:pt x="2696554" y="5953859"/>
                    <a:pt x="2726424" y="5936637"/>
                  </a:cubicBezTo>
                  <a:cubicBezTo>
                    <a:pt x="2772033" y="5916316"/>
                    <a:pt x="2762506" y="5894231"/>
                    <a:pt x="2730891" y="5862616"/>
                  </a:cubicBezTo>
                  <a:cubicBezTo>
                    <a:pt x="2715085" y="5846810"/>
                    <a:pt x="2732342" y="5826392"/>
                    <a:pt x="2754384" y="5823318"/>
                  </a:cubicBezTo>
                  <a:cubicBezTo>
                    <a:pt x="2812640" y="5815644"/>
                    <a:pt x="2853444" y="5771680"/>
                    <a:pt x="2897430" y="5737178"/>
                  </a:cubicBezTo>
                  <a:cubicBezTo>
                    <a:pt x="2935115" y="5702653"/>
                    <a:pt x="2931900" y="5683739"/>
                    <a:pt x="2879835" y="5659931"/>
                  </a:cubicBezTo>
                  <a:cubicBezTo>
                    <a:pt x="2867211" y="5653587"/>
                    <a:pt x="2848319" y="5656671"/>
                    <a:pt x="2852975" y="5636209"/>
                  </a:cubicBezTo>
                  <a:cubicBezTo>
                    <a:pt x="2853749" y="5632275"/>
                    <a:pt x="2856889" y="5629135"/>
                    <a:pt x="2860620" y="5626589"/>
                  </a:cubicBezTo>
                  <a:cubicBezTo>
                    <a:pt x="2864353" y="5624041"/>
                    <a:pt x="2868677" y="5622088"/>
                    <a:pt x="2871822" y="5620522"/>
                  </a:cubicBezTo>
                  <a:cubicBezTo>
                    <a:pt x="2883222" y="5614655"/>
                    <a:pt x="2894138" y="5611051"/>
                    <a:pt x="2904593" y="5609536"/>
                  </a:cubicBezTo>
                  <a:close/>
                  <a:moveTo>
                    <a:pt x="1111831" y="5563897"/>
                  </a:moveTo>
                  <a:cubicBezTo>
                    <a:pt x="1113801" y="5565868"/>
                    <a:pt x="1123410" y="5572026"/>
                    <a:pt x="1123410" y="5572026"/>
                  </a:cubicBezTo>
                  <a:cubicBezTo>
                    <a:pt x="1121931" y="5577447"/>
                    <a:pt x="1118481" y="5580898"/>
                    <a:pt x="1115032" y="5584346"/>
                  </a:cubicBezTo>
                  <a:cubicBezTo>
                    <a:pt x="1113061" y="5582376"/>
                    <a:pt x="1105424" y="5578189"/>
                    <a:pt x="1105424" y="5578189"/>
                  </a:cubicBezTo>
                  <a:cubicBezTo>
                    <a:pt x="1105177" y="5574492"/>
                    <a:pt x="1110351" y="5569318"/>
                    <a:pt x="1111831" y="5563897"/>
                  </a:cubicBezTo>
                  <a:close/>
                  <a:moveTo>
                    <a:pt x="5329407" y="5498602"/>
                  </a:moveTo>
                  <a:cubicBezTo>
                    <a:pt x="5352698" y="5491229"/>
                    <a:pt x="5371681" y="5504080"/>
                    <a:pt x="5389133" y="5518466"/>
                  </a:cubicBezTo>
                  <a:cubicBezTo>
                    <a:pt x="5375334" y="5532264"/>
                    <a:pt x="5363069" y="5544529"/>
                    <a:pt x="5349270" y="5558328"/>
                  </a:cubicBezTo>
                  <a:close/>
                  <a:moveTo>
                    <a:pt x="5436609" y="5492575"/>
                  </a:moveTo>
                  <a:cubicBezTo>
                    <a:pt x="5440683" y="5492579"/>
                    <a:pt x="5445016" y="5493619"/>
                    <a:pt x="5449695" y="5496103"/>
                  </a:cubicBezTo>
                  <a:cubicBezTo>
                    <a:pt x="5453135" y="5505396"/>
                    <a:pt x="5461094" y="5513355"/>
                    <a:pt x="5459887" y="5520929"/>
                  </a:cubicBezTo>
                  <a:cubicBezTo>
                    <a:pt x="5452956" y="5537411"/>
                    <a:pt x="5441248" y="5549119"/>
                    <a:pt x="5421326" y="5546757"/>
                  </a:cubicBezTo>
                  <a:cubicBezTo>
                    <a:pt x="5408976" y="5543188"/>
                    <a:pt x="5399426" y="5533638"/>
                    <a:pt x="5385357" y="5525422"/>
                  </a:cubicBezTo>
                  <a:cubicBezTo>
                    <a:pt x="5391210" y="5519569"/>
                    <a:pt x="5397065" y="5513714"/>
                    <a:pt x="5404509" y="5509452"/>
                  </a:cubicBezTo>
                  <a:cubicBezTo>
                    <a:pt x="5414483" y="5501866"/>
                    <a:pt x="5424385" y="5492561"/>
                    <a:pt x="5436609" y="5492575"/>
                  </a:cubicBezTo>
                  <a:close/>
                  <a:moveTo>
                    <a:pt x="891991" y="5464268"/>
                  </a:moveTo>
                  <a:cubicBezTo>
                    <a:pt x="896195" y="5463695"/>
                    <a:pt x="900000" y="5463519"/>
                    <a:pt x="902975" y="5464902"/>
                  </a:cubicBezTo>
                  <a:cubicBezTo>
                    <a:pt x="908924" y="5467665"/>
                    <a:pt x="910094" y="5475206"/>
                    <a:pt x="914310" y="5482606"/>
                  </a:cubicBezTo>
                  <a:lnTo>
                    <a:pt x="889816" y="5486773"/>
                  </a:lnTo>
                  <a:cubicBezTo>
                    <a:pt x="884008" y="5480964"/>
                    <a:pt x="878200" y="5475156"/>
                    <a:pt x="878619" y="5466023"/>
                  </a:cubicBezTo>
                  <a:cubicBezTo>
                    <a:pt x="883186" y="5465813"/>
                    <a:pt x="887788" y="5464842"/>
                    <a:pt x="891991" y="5464268"/>
                  </a:cubicBezTo>
                  <a:close/>
                  <a:moveTo>
                    <a:pt x="4501749" y="5228698"/>
                  </a:moveTo>
                  <a:cubicBezTo>
                    <a:pt x="4517875" y="5225490"/>
                    <a:pt x="4539989" y="5238008"/>
                    <a:pt x="4550236" y="5257285"/>
                  </a:cubicBezTo>
                  <a:cubicBezTo>
                    <a:pt x="4554778" y="5261828"/>
                    <a:pt x="4554803" y="5270885"/>
                    <a:pt x="4553316" y="5278430"/>
                  </a:cubicBezTo>
                  <a:cubicBezTo>
                    <a:pt x="4520102" y="5278334"/>
                    <a:pt x="4509661" y="5322085"/>
                    <a:pt x="4479459" y="5318976"/>
                  </a:cubicBezTo>
                  <a:cubicBezTo>
                    <a:pt x="4459829" y="5317411"/>
                    <a:pt x="4444671" y="5296232"/>
                    <a:pt x="4426520" y="5284102"/>
                  </a:cubicBezTo>
                  <a:cubicBezTo>
                    <a:pt x="4450650" y="5275114"/>
                    <a:pt x="4470226" y="5258564"/>
                    <a:pt x="4488282" y="5237482"/>
                  </a:cubicBezTo>
                  <a:cubicBezTo>
                    <a:pt x="4491665" y="5232585"/>
                    <a:pt x="4496374" y="5229768"/>
                    <a:pt x="4501749" y="5228698"/>
                  </a:cubicBezTo>
                  <a:close/>
                  <a:moveTo>
                    <a:pt x="1468742" y="5226122"/>
                  </a:moveTo>
                  <a:cubicBezTo>
                    <a:pt x="1486014" y="5230655"/>
                    <a:pt x="1500030" y="5244672"/>
                    <a:pt x="1496638" y="5266754"/>
                  </a:cubicBezTo>
                  <a:cubicBezTo>
                    <a:pt x="1493039" y="5307733"/>
                    <a:pt x="1481583" y="5347225"/>
                    <a:pt x="1457596" y="5380555"/>
                  </a:cubicBezTo>
                  <a:cubicBezTo>
                    <a:pt x="1423056" y="5371487"/>
                    <a:pt x="1428075" y="5344663"/>
                    <a:pt x="1417276" y="5324312"/>
                  </a:cubicBezTo>
                  <a:cubicBezTo>
                    <a:pt x="1430012" y="5311576"/>
                    <a:pt x="1444341" y="5297246"/>
                    <a:pt x="1425651" y="5278557"/>
                  </a:cubicBezTo>
                  <a:cubicBezTo>
                    <a:pt x="1414749" y="5267654"/>
                    <a:pt x="1392841" y="5255298"/>
                    <a:pt x="1415061" y="5239308"/>
                  </a:cubicBezTo>
                  <a:cubicBezTo>
                    <a:pt x="1429355" y="5228130"/>
                    <a:pt x="1451437" y="5224737"/>
                    <a:pt x="1468742" y="5226122"/>
                  </a:cubicBezTo>
                  <a:close/>
                  <a:moveTo>
                    <a:pt x="2939208" y="5183529"/>
                  </a:moveTo>
                  <a:cubicBezTo>
                    <a:pt x="2942484" y="5185425"/>
                    <a:pt x="2944977" y="5189299"/>
                    <a:pt x="2946886" y="5195348"/>
                  </a:cubicBezTo>
                  <a:cubicBezTo>
                    <a:pt x="2941367" y="5200867"/>
                    <a:pt x="2938817" y="5206599"/>
                    <a:pt x="2934890" y="5213710"/>
                  </a:cubicBezTo>
                  <a:cubicBezTo>
                    <a:pt x="2931495" y="5207555"/>
                    <a:pt x="2925128" y="5201189"/>
                    <a:pt x="2921734" y="5195035"/>
                  </a:cubicBezTo>
                  <a:cubicBezTo>
                    <a:pt x="2920142" y="5193443"/>
                    <a:pt x="2924071" y="5186331"/>
                    <a:pt x="2926831" y="5183571"/>
                  </a:cubicBezTo>
                  <a:cubicBezTo>
                    <a:pt x="2931872" y="5181713"/>
                    <a:pt x="2935931" y="5181633"/>
                    <a:pt x="2939208" y="5183529"/>
                  </a:cubicBezTo>
                  <a:close/>
                  <a:moveTo>
                    <a:pt x="4385145" y="5159937"/>
                  </a:moveTo>
                  <a:cubicBezTo>
                    <a:pt x="4410603" y="5152872"/>
                    <a:pt x="4428888" y="5165244"/>
                    <a:pt x="4444216" y="5180572"/>
                  </a:cubicBezTo>
                  <a:cubicBezTo>
                    <a:pt x="4438303" y="5186486"/>
                    <a:pt x="4432389" y="5192399"/>
                    <a:pt x="4424998" y="5199791"/>
                  </a:cubicBezTo>
                  <a:cubicBezTo>
                    <a:pt x="4411202" y="5185995"/>
                    <a:pt x="4398940" y="5173733"/>
                    <a:pt x="4385145" y="5159937"/>
                  </a:cubicBezTo>
                  <a:close/>
                  <a:moveTo>
                    <a:pt x="1433921" y="5126850"/>
                  </a:moveTo>
                  <a:cubicBezTo>
                    <a:pt x="1442154" y="5131753"/>
                    <a:pt x="1431956" y="5171511"/>
                    <a:pt x="1420323" y="5179860"/>
                  </a:cubicBezTo>
                  <a:cubicBezTo>
                    <a:pt x="1415349" y="5181548"/>
                    <a:pt x="1408736" y="5181594"/>
                    <a:pt x="1405451" y="5178309"/>
                  </a:cubicBezTo>
                  <a:cubicBezTo>
                    <a:pt x="1388960" y="5171810"/>
                    <a:pt x="1397446" y="5140332"/>
                    <a:pt x="1419026" y="5128606"/>
                  </a:cubicBezTo>
                  <a:cubicBezTo>
                    <a:pt x="1422355" y="5125276"/>
                    <a:pt x="1428971" y="5125230"/>
                    <a:pt x="1433921" y="5126850"/>
                  </a:cubicBezTo>
                  <a:close/>
                  <a:moveTo>
                    <a:pt x="4524494" y="5110671"/>
                  </a:moveTo>
                  <a:cubicBezTo>
                    <a:pt x="4530891" y="5109685"/>
                    <a:pt x="4537476" y="5110592"/>
                    <a:pt x="4544440" y="5115283"/>
                  </a:cubicBezTo>
                  <a:cubicBezTo>
                    <a:pt x="4530200" y="5149503"/>
                    <a:pt x="4510512" y="5169191"/>
                    <a:pt x="4468878" y="5160874"/>
                  </a:cubicBezTo>
                  <a:cubicBezTo>
                    <a:pt x="4468276" y="5148156"/>
                    <a:pt x="4467524" y="5132259"/>
                    <a:pt x="4466921" y="5119541"/>
                  </a:cubicBezTo>
                  <a:cubicBezTo>
                    <a:pt x="4487811" y="5133617"/>
                    <a:pt x="4505302" y="5113628"/>
                    <a:pt x="4524494" y="5110671"/>
                  </a:cubicBezTo>
                  <a:close/>
                  <a:moveTo>
                    <a:pt x="2988461" y="5073932"/>
                  </a:moveTo>
                  <a:cubicBezTo>
                    <a:pt x="2991773" y="5075323"/>
                    <a:pt x="2995397" y="5078949"/>
                    <a:pt x="2999420" y="5085899"/>
                  </a:cubicBezTo>
                  <a:cubicBezTo>
                    <a:pt x="3002660" y="5092064"/>
                    <a:pt x="2995654" y="5108477"/>
                    <a:pt x="2986873" y="5117258"/>
                  </a:cubicBezTo>
                  <a:cubicBezTo>
                    <a:pt x="2979660" y="5127607"/>
                    <a:pt x="2964713" y="5133147"/>
                    <a:pt x="2953740" y="5122175"/>
                  </a:cubicBezTo>
                  <a:cubicBezTo>
                    <a:pt x="2939630" y="5108065"/>
                    <a:pt x="2956041" y="5101060"/>
                    <a:pt x="2964822" y="5092279"/>
                  </a:cubicBezTo>
                  <a:cubicBezTo>
                    <a:pt x="2969213" y="5087889"/>
                    <a:pt x="2973840" y="5079343"/>
                    <a:pt x="2979379" y="5075370"/>
                  </a:cubicBezTo>
                  <a:cubicBezTo>
                    <a:pt x="2982150" y="5073384"/>
                    <a:pt x="2985149" y="5072541"/>
                    <a:pt x="2988461" y="5073932"/>
                  </a:cubicBezTo>
                  <a:close/>
                  <a:moveTo>
                    <a:pt x="1279311" y="5065339"/>
                  </a:moveTo>
                  <a:cubicBezTo>
                    <a:pt x="1291277" y="5093228"/>
                    <a:pt x="1289209" y="5119819"/>
                    <a:pt x="1279360" y="5144997"/>
                  </a:cubicBezTo>
                  <a:cubicBezTo>
                    <a:pt x="1253302" y="5118939"/>
                    <a:pt x="1252244" y="5092406"/>
                    <a:pt x="1279311" y="5065339"/>
                  </a:cubicBezTo>
                  <a:close/>
                  <a:moveTo>
                    <a:pt x="5232197" y="5057829"/>
                  </a:moveTo>
                  <a:lnTo>
                    <a:pt x="5241877" y="5067509"/>
                  </a:lnTo>
                  <a:lnTo>
                    <a:pt x="5241756" y="5060918"/>
                  </a:lnTo>
                  <a:close/>
                  <a:moveTo>
                    <a:pt x="5262434" y="5034046"/>
                  </a:moveTo>
                  <a:cubicBezTo>
                    <a:pt x="5293731" y="5036815"/>
                    <a:pt x="5309141" y="5058565"/>
                    <a:pt x="5296352" y="5080644"/>
                  </a:cubicBezTo>
                  <a:cubicBezTo>
                    <a:pt x="5277187" y="5112195"/>
                    <a:pt x="5258022" y="5143749"/>
                    <a:pt x="5235760" y="5172204"/>
                  </a:cubicBezTo>
                  <a:cubicBezTo>
                    <a:pt x="5227798" y="5183261"/>
                    <a:pt x="5209036" y="5180346"/>
                    <a:pt x="5196612" y="5171093"/>
                  </a:cubicBezTo>
                  <a:cubicBezTo>
                    <a:pt x="5185773" y="5160255"/>
                    <a:pt x="5179654" y="5147795"/>
                    <a:pt x="5193882" y="5136665"/>
                  </a:cubicBezTo>
                  <a:cubicBezTo>
                    <a:pt x="5212846" y="5122345"/>
                    <a:pt x="5236185" y="5110619"/>
                    <a:pt x="5242251" y="5087858"/>
                  </a:cubicBezTo>
                  <a:lnTo>
                    <a:pt x="5241953" y="5071678"/>
                  </a:lnTo>
                  <a:lnTo>
                    <a:pt x="5214738" y="5090127"/>
                  </a:lnTo>
                  <a:cubicBezTo>
                    <a:pt x="5199721" y="5095595"/>
                    <a:pt x="5181646" y="5100935"/>
                    <a:pt x="5171582" y="5079165"/>
                  </a:cubicBezTo>
                  <a:cubicBezTo>
                    <a:pt x="5168143" y="5069869"/>
                    <a:pt x="5179849" y="5058163"/>
                    <a:pt x="5187037" y="5047791"/>
                  </a:cubicBezTo>
                  <a:lnTo>
                    <a:pt x="5222476" y="5049280"/>
                  </a:lnTo>
                  <a:lnTo>
                    <a:pt x="5221628" y="5040789"/>
                  </a:lnTo>
                  <a:cubicBezTo>
                    <a:pt x="5235746" y="5039057"/>
                    <a:pt x="5249901" y="5034194"/>
                    <a:pt x="5262434" y="5034046"/>
                  </a:cubicBezTo>
                  <a:close/>
                  <a:moveTo>
                    <a:pt x="4461332" y="5030831"/>
                  </a:moveTo>
                  <a:cubicBezTo>
                    <a:pt x="4464410" y="5029262"/>
                    <a:pt x="4467844" y="5029599"/>
                    <a:pt x="4472390" y="5032596"/>
                  </a:cubicBezTo>
                  <a:cubicBezTo>
                    <a:pt x="4478465" y="5035573"/>
                    <a:pt x="4482951" y="5043157"/>
                    <a:pt x="4485889" y="5052290"/>
                  </a:cubicBezTo>
                  <a:cubicBezTo>
                    <a:pt x="4491643" y="5079727"/>
                    <a:pt x="4479132" y="5101291"/>
                    <a:pt x="4460506" y="5122934"/>
                  </a:cubicBezTo>
                  <a:cubicBezTo>
                    <a:pt x="4445378" y="5110905"/>
                    <a:pt x="4411665" y="5117461"/>
                    <a:pt x="4422827" y="5082159"/>
                  </a:cubicBezTo>
                  <a:cubicBezTo>
                    <a:pt x="4430652" y="5068299"/>
                    <a:pt x="4443043" y="5055908"/>
                    <a:pt x="4452416" y="5040500"/>
                  </a:cubicBezTo>
                  <a:cubicBezTo>
                    <a:pt x="4455534" y="5035874"/>
                    <a:pt x="4458255" y="5032400"/>
                    <a:pt x="4461332" y="5030831"/>
                  </a:cubicBezTo>
                  <a:close/>
                  <a:moveTo>
                    <a:pt x="3045412" y="4982223"/>
                  </a:moveTo>
                  <a:cubicBezTo>
                    <a:pt x="3057729" y="4997498"/>
                    <a:pt x="3071523" y="5011292"/>
                    <a:pt x="3083787" y="5023555"/>
                  </a:cubicBezTo>
                  <a:cubicBezTo>
                    <a:pt x="3053782" y="5029034"/>
                    <a:pt x="3039987" y="5015239"/>
                    <a:pt x="3045412" y="4982223"/>
                  </a:cubicBezTo>
                  <a:close/>
                  <a:moveTo>
                    <a:pt x="2647132" y="4979318"/>
                  </a:moveTo>
                  <a:cubicBezTo>
                    <a:pt x="2658124" y="4993448"/>
                    <a:pt x="2703646" y="4985608"/>
                    <a:pt x="2673828" y="5024848"/>
                  </a:cubicBezTo>
                  <a:cubicBezTo>
                    <a:pt x="2653427" y="5054671"/>
                    <a:pt x="2653427" y="5054671"/>
                    <a:pt x="2700524" y="5064099"/>
                  </a:cubicBezTo>
                  <a:cubicBezTo>
                    <a:pt x="2722513" y="5117479"/>
                    <a:pt x="2651878" y="5153569"/>
                    <a:pt x="2670728" y="5206948"/>
                  </a:cubicBezTo>
                  <a:cubicBezTo>
                    <a:pt x="2673870" y="5216368"/>
                    <a:pt x="2677010" y="5225786"/>
                    <a:pt x="2684861" y="5230498"/>
                  </a:cubicBezTo>
                  <a:cubicBezTo>
                    <a:pt x="2688001" y="5233638"/>
                    <a:pt x="2702129" y="5232072"/>
                    <a:pt x="2706839" y="5227362"/>
                  </a:cubicBezTo>
                  <a:cubicBezTo>
                    <a:pt x="2774327" y="5169293"/>
                    <a:pt x="2774327" y="5169293"/>
                    <a:pt x="2843408" y="5206983"/>
                  </a:cubicBezTo>
                  <a:cubicBezTo>
                    <a:pt x="2851258" y="5211695"/>
                    <a:pt x="2855970" y="5219545"/>
                    <a:pt x="2862250" y="5225825"/>
                  </a:cubicBezTo>
                  <a:cubicBezTo>
                    <a:pt x="2852838" y="5257220"/>
                    <a:pt x="2793178" y="5228952"/>
                    <a:pt x="2794759" y="5280756"/>
                  </a:cubicBezTo>
                  <a:cubicBezTo>
                    <a:pt x="2794761" y="5287035"/>
                    <a:pt x="2780635" y="5298020"/>
                    <a:pt x="2779066" y="5299590"/>
                  </a:cubicBezTo>
                  <a:cubicBezTo>
                    <a:pt x="2697426" y="5258757"/>
                    <a:pt x="2709998" y="5318413"/>
                    <a:pt x="2705298" y="5363937"/>
                  </a:cubicBezTo>
                  <a:cubicBezTo>
                    <a:pt x="2699026" y="5401611"/>
                    <a:pt x="2681767" y="5440853"/>
                    <a:pt x="2648804" y="5461254"/>
                  </a:cubicBezTo>
                  <a:cubicBezTo>
                    <a:pt x="2593868" y="5491069"/>
                    <a:pt x="2582886" y="5527172"/>
                    <a:pt x="2601736" y="5586829"/>
                  </a:cubicBezTo>
                  <a:cubicBezTo>
                    <a:pt x="2619013" y="5629218"/>
                    <a:pt x="2571927" y="5663745"/>
                    <a:pt x="2567227" y="5706128"/>
                  </a:cubicBezTo>
                  <a:cubicBezTo>
                    <a:pt x="2562527" y="5751652"/>
                    <a:pt x="2529561" y="5753216"/>
                    <a:pt x="2498161" y="5743790"/>
                  </a:cubicBezTo>
                  <a:cubicBezTo>
                    <a:pt x="2468334" y="5739073"/>
                    <a:pt x="2443216" y="5732790"/>
                    <a:pt x="2425954" y="5765752"/>
                  </a:cubicBezTo>
                  <a:cubicBezTo>
                    <a:pt x="2410260" y="5781446"/>
                    <a:pt x="2397705" y="5800281"/>
                    <a:pt x="2405561" y="5826971"/>
                  </a:cubicBezTo>
                  <a:cubicBezTo>
                    <a:pt x="2378879" y="5856793"/>
                    <a:pt x="2345918" y="5880332"/>
                    <a:pt x="2303532" y="5875614"/>
                  </a:cubicBezTo>
                  <a:cubicBezTo>
                    <a:pt x="2289403" y="5874041"/>
                    <a:pt x="2272135" y="5875606"/>
                    <a:pt x="2270562" y="5858339"/>
                  </a:cubicBezTo>
                  <a:lnTo>
                    <a:pt x="2282974" y="5829366"/>
                  </a:lnTo>
                  <a:lnTo>
                    <a:pt x="2281062" y="5829340"/>
                  </a:lnTo>
                  <a:lnTo>
                    <a:pt x="2284426" y="5825976"/>
                  </a:lnTo>
                  <a:lnTo>
                    <a:pt x="2284683" y="5825375"/>
                  </a:lnTo>
                  <a:lnTo>
                    <a:pt x="2285136" y="5825266"/>
                  </a:lnTo>
                  <a:lnTo>
                    <a:pt x="2300283" y="5810119"/>
                  </a:lnTo>
                  <a:lnTo>
                    <a:pt x="2299774" y="5821749"/>
                  </a:lnTo>
                  <a:lnTo>
                    <a:pt x="2300185" y="5821650"/>
                  </a:lnTo>
                  <a:cubicBezTo>
                    <a:pt x="2303521" y="5818314"/>
                    <a:pt x="2305089" y="5812821"/>
                    <a:pt x="2305087" y="5804972"/>
                  </a:cubicBezTo>
                  <a:cubicBezTo>
                    <a:pt x="2305081" y="5773575"/>
                    <a:pt x="2303504" y="5740610"/>
                    <a:pt x="2306636" y="5709213"/>
                  </a:cubicBezTo>
                  <a:cubicBezTo>
                    <a:pt x="2308201" y="5682526"/>
                    <a:pt x="2270519" y="5657402"/>
                    <a:pt x="2292491" y="5632289"/>
                  </a:cubicBezTo>
                  <a:cubicBezTo>
                    <a:pt x="2316034" y="5606392"/>
                    <a:pt x="2328978" y="5569896"/>
                    <a:pt x="2354506" y="5544661"/>
                  </a:cubicBezTo>
                  <a:lnTo>
                    <a:pt x="2380615" y="5527015"/>
                  </a:lnTo>
                  <a:lnTo>
                    <a:pt x="2377679" y="5525793"/>
                  </a:lnTo>
                  <a:lnTo>
                    <a:pt x="2382818" y="5525524"/>
                  </a:lnTo>
                  <a:lnTo>
                    <a:pt x="2385088" y="5523990"/>
                  </a:lnTo>
                  <a:cubicBezTo>
                    <a:pt x="2374099" y="5516139"/>
                    <a:pt x="2361537" y="5509858"/>
                    <a:pt x="2348977" y="5503575"/>
                  </a:cubicBezTo>
                  <a:cubicBezTo>
                    <a:pt x="2334848" y="5495723"/>
                    <a:pt x="2308165" y="5516125"/>
                    <a:pt x="2308158" y="5484728"/>
                  </a:cubicBezTo>
                  <a:cubicBezTo>
                    <a:pt x="2308155" y="5469031"/>
                    <a:pt x="2314431" y="5453333"/>
                    <a:pt x="2323849" y="5447056"/>
                  </a:cubicBezTo>
                  <a:cubicBezTo>
                    <a:pt x="2345823" y="5431362"/>
                    <a:pt x="2372506" y="5417239"/>
                    <a:pt x="2399189" y="5403117"/>
                  </a:cubicBezTo>
                  <a:cubicBezTo>
                    <a:pt x="2294004" y="5366989"/>
                    <a:pt x="2294004" y="5366989"/>
                    <a:pt x="2185698" y="5418769"/>
                  </a:cubicBezTo>
                  <a:cubicBezTo>
                    <a:pt x="2207666" y="5371680"/>
                    <a:pt x="2237484" y="5332440"/>
                    <a:pt x="2278300" y="5338729"/>
                  </a:cubicBezTo>
                  <a:cubicBezTo>
                    <a:pt x="2347374" y="5351302"/>
                    <a:pt x="2375620" y="5297934"/>
                    <a:pt x="2422710" y="5272826"/>
                  </a:cubicBezTo>
                  <a:cubicBezTo>
                    <a:pt x="2439976" y="5264981"/>
                    <a:pt x="2446249" y="5233587"/>
                    <a:pt x="2472936" y="5232021"/>
                  </a:cubicBezTo>
                  <a:cubicBezTo>
                    <a:pt x="2510609" y="5228891"/>
                    <a:pt x="2505897" y="5208482"/>
                    <a:pt x="2493333" y="5183362"/>
                  </a:cubicBezTo>
                  <a:cubicBezTo>
                    <a:pt x="2485480" y="5169232"/>
                    <a:pt x="2490188" y="5158243"/>
                    <a:pt x="2505884" y="5148828"/>
                  </a:cubicBezTo>
                  <a:cubicBezTo>
                    <a:pt x="2538847" y="5134707"/>
                    <a:pt x="2571809" y="5117446"/>
                    <a:pt x="2606342" y="5101755"/>
                  </a:cubicBezTo>
                  <a:lnTo>
                    <a:pt x="2605425" y="5098774"/>
                  </a:lnTo>
                  <a:lnTo>
                    <a:pt x="2598478" y="5098072"/>
                  </a:lnTo>
                  <a:lnTo>
                    <a:pt x="2604485" y="5095720"/>
                  </a:lnTo>
                  <a:lnTo>
                    <a:pt x="2593775" y="5060937"/>
                  </a:lnTo>
                  <a:cubicBezTo>
                    <a:pt x="2577284" y="5022474"/>
                    <a:pt x="2569039" y="5003240"/>
                    <a:pt x="2575708" y="4993038"/>
                  </a:cubicBezTo>
                  <a:cubicBezTo>
                    <a:pt x="2582377" y="4982835"/>
                    <a:pt x="2603963" y="4981663"/>
                    <a:pt x="2647132" y="4979318"/>
                  </a:cubicBezTo>
                  <a:close/>
                  <a:moveTo>
                    <a:pt x="5280325" y="4968293"/>
                  </a:moveTo>
                  <a:cubicBezTo>
                    <a:pt x="5290670" y="4978639"/>
                    <a:pt x="5285901" y="4986854"/>
                    <a:pt x="5272611" y="4989799"/>
                  </a:cubicBezTo>
                  <a:cubicBezTo>
                    <a:pt x="5265917" y="4989597"/>
                    <a:pt x="5255874" y="4989295"/>
                    <a:pt x="5247454" y="4987369"/>
                  </a:cubicBezTo>
                  <a:cubicBezTo>
                    <a:pt x="5253948" y="4980876"/>
                    <a:pt x="5258818" y="4976005"/>
                    <a:pt x="5268660" y="4969613"/>
                  </a:cubicBezTo>
                  <a:cubicBezTo>
                    <a:pt x="5271905" y="4966368"/>
                    <a:pt x="5278600" y="4966569"/>
                    <a:pt x="5280325" y="4968293"/>
                  </a:cubicBezTo>
                  <a:close/>
                  <a:moveTo>
                    <a:pt x="5225317" y="4885351"/>
                  </a:moveTo>
                  <a:cubicBezTo>
                    <a:pt x="5227825" y="4887859"/>
                    <a:pt x="5226176" y="4892018"/>
                    <a:pt x="5227232" y="4895978"/>
                  </a:cubicBezTo>
                  <a:cubicBezTo>
                    <a:pt x="5225382" y="4902844"/>
                    <a:pt x="5221883" y="4913869"/>
                    <a:pt x="5217724" y="4915521"/>
                  </a:cubicBezTo>
                  <a:cubicBezTo>
                    <a:pt x="5207953" y="4920273"/>
                    <a:pt x="5202937" y="4915257"/>
                    <a:pt x="5210595" y="4902581"/>
                  </a:cubicBezTo>
                  <a:cubicBezTo>
                    <a:pt x="5214953" y="4898223"/>
                    <a:pt x="5222215" y="4890961"/>
                    <a:pt x="5225317" y="4885351"/>
                  </a:cubicBezTo>
                  <a:close/>
                  <a:moveTo>
                    <a:pt x="4773213" y="4868430"/>
                  </a:moveTo>
                  <a:cubicBezTo>
                    <a:pt x="4776908" y="4868676"/>
                    <a:pt x="4784547" y="4872864"/>
                    <a:pt x="4784547" y="4872864"/>
                  </a:cubicBezTo>
                  <a:cubicBezTo>
                    <a:pt x="4783067" y="4878285"/>
                    <a:pt x="4781342" y="4880010"/>
                    <a:pt x="4779864" y="4885430"/>
                  </a:cubicBezTo>
                  <a:cubicBezTo>
                    <a:pt x="4776168" y="4885184"/>
                    <a:pt x="4766559" y="4879025"/>
                    <a:pt x="4766559" y="4879025"/>
                  </a:cubicBezTo>
                  <a:cubicBezTo>
                    <a:pt x="4768039" y="4873604"/>
                    <a:pt x="4771488" y="4870155"/>
                    <a:pt x="4773213" y="4868430"/>
                  </a:cubicBezTo>
                  <a:close/>
                  <a:moveTo>
                    <a:pt x="3806187" y="4845119"/>
                  </a:moveTo>
                  <a:cubicBezTo>
                    <a:pt x="3831110" y="4843430"/>
                    <a:pt x="3825064" y="4863996"/>
                    <a:pt x="3822002" y="4878674"/>
                  </a:cubicBezTo>
                  <a:lnTo>
                    <a:pt x="3813130" y="4887546"/>
                  </a:lnTo>
                  <a:lnTo>
                    <a:pt x="3804260" y="4896416"/>
                  </a:lnTo>
                  <a:cubicBezTo>
                    <a:pt x="3801409" y="4887652"/>
                    <a:pt x="3797079" y="4880364"/>
                    <a:pt x="3797158" y="4871574"/>
                  </a:cubicBezTo>
                  <a:cubicBezTo>
                    <a:pt x="3797237" y="4862781"/>
                    <a:pt x="3804735" y="4843667"/>
                    <a:pt x="3806187" y="4845119"/>
                  </a:cubicBezTo>
                  <a:close/>
                  <a:moveTo>
                    <a:pt x="5943062" y="4843571"/>
                  </a:moveTo>
                  <a:lnTo>
                    <a:pt x="5945358" y="4852767"/>
                  </a:lnTo>
                  <a:lnTo>
                    <a:pt x="5940758" y="4852768"/>
                  </a:lnTo>
                  <a:close/>
                  <a:moveTo>
                    <a:pt x="3041973" y="4827011"/>
                  </a:moveTo>
                  <a:cubicBezTo>
                    <a:pt x="3042960" y="4839822"/>
                    <a:pt x="3045668" y="4854357"/>
                    <a:pt x="3045174" y="4868646"/>
                  </a:cubicBezTo>
                  <a:cubicBezTo>
                    <a:pt x="3030270" y="4850787"/>
                    <a:pt x="3022818" y="4841856"/>
                    <a:pt x="3022419" y="4836652"/>
                  </a:cubicBezTo>
                  <a:cubicBezTo>
                    <a:pt x="3022019" y="4831447"/>
                    <a:pt x="3028671" y="4829968"/>
                    <a:pt x="3041973" y="4827011"/>
                  </a:cubicBezTo>
                  <a:close/>
                  <a:moveTo>
                    <a:pt x="2498041" y="4825829"/>
                  </a:moveTo>
                  <a:cubicBezTo>
                    <a:pt x="2503123" y="4827537"/>
                    <a:pt x="2508027" y="4832440"/>
                    <a:pt x="2512553" y="4836966"/>
                  </a:cubicBezTo>
                  <a:cubicBezTo>
                    <a:pt x="2518606" y="4849018"/>
                    <a:pt x="2547208" y="4856625"/>
                    <a:pt x="2524703" y="4876113"/>
                  </a:cubicBezTo>
                  <a:cubicBezTo>
                    <a:pt x="2515705" y="4885111"/>
                    <a:pt x="2502144" y="4877549"/>
                    <a:pt x="2491583" y="4866988"/>
                  </a:cubicBezTo>
                  <a:cubicBezTo>
                    <a:pt x="2482531" y="4857936"/>
                    <a:pt x="2474969" y="4844375"/>
                    <a:pt x="2482459" y="4833868"/>
                  </a:cubicBezTo>
                  <a:cubicBezTo>
                    <a:pt x="2487699" y="4825610"/>
                    <a:pt x="2492959" y="4824122"/>
                    <a:pt x="2498041" y="4825829"/>
                  </a:cubicBezTo>
                  <a:close/>
                  <a:moveTo>
                    <a:pt x="1422866" y="4825212"/>
                  </a:moveTo>
                  <a:cubicBezTo>
                    <a:pt x="1426051" y="4828397"/>
                    <a:pt x="1430698" y="4830116"/>
                    <a:pt x="1435473" y="4834891"/>
                  </a:cubicBezTo>
                  <a:cubicBezTo>
                    <a:pt x="1449800" y="4849217"/>
                    <a:pt x="1458143" y="4866342"/>
                    <a:pt x="1445098" y="4882569"/>
                  </a:cubicBezTo>
                  <a:cubicBezTo>
                    <a:pt x="1436317" y="4891350"/>
                    <a:pt x="1424353" y="4896948"/>
                    <a:pt x="1410796" y="4900953"/>
                  </a:cubicBezTo>
                  <a:cubicBezTo>
                    <a:pt x="1409333" y="4902416"/>
                    <a:pt x="1401375" y="4894458"/>
                    <a:pt x="1401375" y="4894458"/>
                  </a:cubicBezTo>
                  <a:cubicBezTo>
                    <a:pt x="1408051" y="4871864"/>
                    <a:pt x="1414727" y="4849270"/>
                    <a:pt x="1422866" y="4825212"/>
                  </a:cubicBezTo>
                  <a:close/>
                  <a:moveTo>
                    <a:pt x="4460568" y="4780470"/>
                  </a:moveTo>
                  <a:cubicBezTo>
                    <a:pt x="4473583" y="4777386"/>
                    <a:pt x="4488300" y="4779224"/>
                    <a:pt x="4499797" y="4784281"/>
                  </a:cubicBezTo>
                  <a:cubicBezTo>
                    <a:pt x="4501407" y="4782671"/>
                    <a:pt x="4503336" y="4803918"/>
                    <a:pt x="4498460" y="4805483"/>
                  </a:cubicBezTo>
                  <a:cubicBezTo>
                    <a:pt x="4490411" y="4813532"/>
                    <a:pt x="4475831" y="4821490"/>
                    <a:pt x="4462770" y="4821309"/>
                  </a:cubicBezTo>
                  <a:cubicBezTo>
                    <a:pt x="4451318" y="4819515"/>
                    <a:pt x="4439731" y="4807927"/>
                    <a:pt x="4426578" y="4801215"/>
                  </a:cubicBezTo>
                  <a:cubicBezTo>
                    <a:pt x="4437894" y="4793211"/>
                    <a:pt x="4447552" y="4783552"/>
                    <a:pt x="4460568" y="4780470"/>
                  </a:cubicBezTo>
                  <a:close/>
                  <a:moveTo>
                    <a:pt x="6471343" y="4766352"/>
                  </a:moveTo>
                  <a:cubicBezTo>
                    <a:pt x="6485825" y="4763892"/>
                    <a:pt x="6502547" y="4766906"/>
                    <a:pt x="6522889" y="4778752"/>
                  </a:cubicBezTo>
                  <a:lnTo>
                    <a:pt x="6524433" y="4777207"/>
                  </a:lnTo>
                  <a:cubicBezTo>
                    <a:pt x="6465726" y="4838980"/>
                    <a:pt x="6407031" y="4897675"/>
                    <a:pt x="6349869" y="4957902"/>
                  </a:cubicBezTo>
                  <a:cubicBezTo>
                    <a:pt x="6342171" y="4959469"/>
                    <a:pt x="6337548" y="4961025"/>
                    <a:pt x="6331369" y="4967204"/>
                  </a:cubicBezTo>
                  <a:cubicBezTo>
                    <a:pt x="6319037" y="4973406"/>
                    <a:pt x="6308271" y="4971908"/>
                    <a:pt x="6302164" y="4959624"/>
                  </a:cubicBezTo>
                  <a:cubicBezTo>
                    <a:pt x="6299193" y="4931939"/>
                    <a:pt x="6308520" y="4907284"/>
                    <a:pt x="6320913" y="4885695"/>
                  </a:cubicBezTo>
                  <a:cubicBezTo>
                    <a:pt x="6328647" y="4874896"/>
                    <a:pt x="6336370" y="4867173"/>
                    <a:pt x="6345638" y="4857904"/>
                  </a:cubicBezTo>
                  <a:cubicBezTo>
                    <a:pt x="6350271" y="4853272"/>
                    <a:pt x="6357982" y="4848626"/>
                    <a:pt x="6364149" y="4845524"/>
                  </a:cubicBezTo>
                  <a:cubicBezTo>
                    <a:pt x="6404597" y="4830367"/>
                    <a:pt x="6427895" y="4773731"/>
                    <a:pt x="6471343" y="4766352"/>
                  </a:cubicBezTo>
                  <a:close/>
                  <a:moveTo>
                    <a:pt x="4316559" y="4710084"/>
                  </a:moveTo>
                  <a:cubicBezTo>
                    <a:pt x="4354156" y="4710021"/>
                    <a:pt x="4394900" y="4703687"/>
                    <a:pt x="4424604" y="4739669"/>
                  </a:cubicBezTo>
                  <a:cubicBezTo>
                    <a:pt x="4430849" y="4752192"/>
                    <a:pt x="4427695" y="4764730"/>
                    <a:pt x="4422978" y="4775703"/>
                  </a:cubicBezTo>
                  <a:cubicBezTo>
                    <a:pt x="4418269" y="4780412"/>
                    <a:pt x="4415132" y="4783549"/>
                    <a:pt x="4410424" y="4788257"/>
                  </a:cubicBezTo>
                  <a:cubicBezTo>
                    <a:pt x="4369650" y="4813391"/>
                    <a:pt x="4328902" y="4822860"/>
                    <a:pt x="4283474" y="4821369"/>
                  </a:cubicBezTo>
                  <a:cubicBezTo>
                    <a:pt x="4248950" y="4855892"/>
                    <a:pt x="4264543" y="4899731"/>
                    <a:pt x="4262910" y="4938898"/>
                  </a:cubicBezTo>
                  <a:cubicBezTo>
                    <a:pt x="4261278" y="4978066"/>
                    <a:pt x="4251884" y="4974949"/>
                    <a:pt x="4222131" y="4967166"/>
                  </a:cubicBezTo>
                  <a:cubicBezTo>
                    <a:pt x="4200204" y="4964069"/>
                    <a:pt x="4209573" y="4982852"/>
                    <a:pt x="4214254" y="4993810"/>
                  </a:cubicBezTo>
                  <a:cubicBezTo>
                    <a:pt x="4239247" y="5037634"/>
                    <a:pt x="4239189" y="5072100"/>
                    <a:pt x="4185887" y="5094122"/>
                  </a:cubicBezTo>
                  <a:cubicBezTo>
                    <a:pt x="4178047" y="5098834"/>
                    <a:pt x="4167067" y="5106686"/>
                    <a:pt x="4165487" y="5114521"/>
                  </a:cubicBezTo>
                  <a:cubicBezTo>
                    <a:pt x="4160665" y="5188159"/>
                    <a:pt x="4137178" y="5180366"/>
                    <a:pt x="4099663" y="5130297"/>
                  </a:cubicBezTo>
                  <a:cubicBezTo>
                    <a:pt x="4096535" y="5127169"/>
                    <a:pt x="4079300" y="5128764"/>
                    <a:pt x="4077726" y="5133467"/>
                  </a:cubicBezTo>
                  <a:cubicBezTo>
                    <a:pt x="4058890" y="5155430"/>
                    <a:pt x="4049484" y="5158580"/>
                    <a:pt x="4022887" y="5138258"/>
                  </a:cubicBezTo>
                  <a:cubicBezTo>
                    <a:pt x="3982202" y="5110129"/>
                    <a:pt x="3942992" y="5136825"/>
                    <a:pt x="3950739" y="5188511"/>
                  </a:cubicBezTo>
                  <a:cubicBezTo>
                    <a:pt x="3958496" y="5233929"/>
                    <a:pt x="3941281" y="5222992"/>
                    <a:pt x="3917796" y="5215198"/>
                  </a:cubicBezTo>
                  <a:cubicBezTo>
                    <a:pt x="3905274" y="5208953"/>
                    <a:pt x="3884926" y="5198022"/>
                    <a:pt x="3884894" y="5216821"/>
                  </a:cubicBezTo>
                  <a:cubicBezTo>
                    <a:pt x="3886401" y="5252849"/>
                    <a:pt x="3801767" y="5274922"/>
                    <a:pt x="3870629" y="5315540"/>
                  </a:cubicBezTo>
                  <a:cubicBezTo>
                    <a:pt x="3878380" y="5364091"/>
                    <a:pt x="3851683" y="5403301"/>
                    <a:pt x="3835950" y="5444059"/>
                  </a:cubicBezTo>
                  <a:cubicBezTo>
                    <a:pt x="3834375" y="5448762"/>
                    <a:pt x="3818710" y="5448788"/>
                    <a:pt x="3810878" y="5447233"/>
                  </a:cubicBezTo>
                  <a:cubicBezTo>
                    <a:pt x="3801483" y="5444117"/>
                    <a:pt x="3796797" y="5436291"/>
                    <a:pt x="3788977" y="5428471"/>
                  </a:cubicBezTo>
                  <a:cubicBezTo>
                    <a:pt x="3772572" y="5402650"/>
                    <a:pt x="3763566" y="5401491"/>
                    <a:pt x="3756894" y="5409335"/>
                  </a:cubicBezTo>
                  <a:lnTo>
                    <a:pt x="3743228" y="5435713"/>
                  </a:lnTo>
                  <a:lnTo>
                    <a:pt x="3744043" y="5456516"/>
                  </a:lnTo>
                  <a:cubicBezTo>
                    <a:pt x="3689132" y="5533347"/>
                    <a:pt x="3624823" y="5607053"/>
                    <a:pt x="3623170" y="5712047"/>
                  </a:cubicBezTo>
                  <a:cubicBezTo>
                    <a:pt x="3621563" y="5760628"/>
                    <a:pt x="3588646" y="5771624"/>
                    <a:pt x="3546339" y="5766958"/>
                  </a:cubicBezTo>
                  <a:cubicBezTo>
                    <a:pt x="3533808" y="5760699"/>
                    <a:pt x="3529112" y="5752867"/>
                    <a:pt x="3524420" y="5741903"/>
                  </a:cubicBezTo>
                  <a:cubicBezTo>
                    <a:pt x="3519716" y="5746607"/>
                    <a:pt x="3530677" y="5754432"/>
                    <a:pt x="3529103" y="5762270"/>
                  </a:cubicBezTo>
                  <a:cubicBezTo>
                    <a:pt x="3585483" y="5806102"/>
                    <a:pt x="3654405" y="5843655"/>
                    <a:pt x="3660604" y="5928273"/>
                  </a:cubicBezTo>
                  <a:cubicBezTo>
                    <a:pt x="3674668" y="5976841"/>
                    <a:pt x="3685595" y="6028545"/>
                    <a:pt x="3690254" y="6080256"/>
                  </a:cubicBezTo>
                  <a:cubicBezTo>
                    <a:pt x="3688648" y="6128836"/>
                    <a:pt x="3663538" y="6172734"/>
                    <a:pt x="3614966" y="6164939"/>
                  </a:cubicBezTo>
                  <a:cubicBezTo>
                    <a:pt x="3539761" y="6146195"/>
                    <a:pt x="3508372" y="6205768"/>
                    <a:pt x="3459768" y="6235582"/>
                  </a:cubicBezTo>
                  <a:cubicBezTo>
                    <a:pt x="3444091" y="6244998"/>
                    <a:pt x="3429992" y="6237174"/>
                    <a:pt x="3414318" y="6240321"/>
                  </a:cubicBezTo>
                  <a:cubicBezTo>
                    <a:pt x="3425286" y="6245013"/>
                    <a:pt x="3437823" y="6241869"/>
                    <a:pt x="3447222" y="6248128"/>
                  </a:cubicBezTo>
                  <a:cubicBezTo>
                    <a:pt x="3461316" y="6259087"/>
                    <a:pt x="3469139" y="6273185"/>
                    <a:pt x="3467556" y="6293558"/>
                  </a:cubicBezTo>
                  <a:lnTo>
                    <a:pt x="3467106" y="6294173"/>
                  </a:lnTo>
                  <a:lnTo>
                    <a:pt x="3533383" y="6328359"/>
                  </a:lnTo>
                  <a:cubicBezTo>
                    <a:pt x="3594989" y="6374454"/>
                    <a:pt x="3625405" y="6444673"/>
                    <a:pt x="3644403" y="6524546"/>
                  </a:cubicBezTo>
                  <a:cubicBezTo>
                    <a:pt x="3641289" y="6530798"/>
                    <a:pt x="3636607" y="6535480"/>
                    <a:pt x="3631924" y="6540163"/>
                  </a:cubicBezTo>
                  <a:cubicBezTo>
                    <a:pt x="3624120" y="6547967"/>
                    <a:pt x="3625698" y="6552667"/>
                    <a:pt x="3635078" y="6549562"/>
                  </a:cubicBezTo>
                  <a:cubicBezTo>
                    <a:pt x="3653878" y="6555874"/>
                    <a:pt x="3674280" y="6576276"/>
                    <a:pt x="3699280" y="6560693"/>
                  </a:cubicBezTo>
                  <a:cubicBezTo>
                    <a:pt x="3710225" y="6556026"/>
                    <a:pt x="3721167" y="6551360"/>
                    <a:pt x="3732119" y="6549824"/>
                  </a:cubicBezTo>
                  <a:cubicBezTo>
                    <a:pt x="3811877" y="6526565"/>
                    <a:pt x="3890067" y="6501733"/>
                    <a:pt x="3877909" y="6636301"/>
                  </a:cubicBezTo>
                  <a:cubicBezTo>
                    <a:pt x="3934099" y="6651519"/>
                    <a:pt x="4004229" y="6503803"/>
                    <a:pt x="4050599" y="6598829"/>
                  </a:cubicBezTo>
                  <a:lnTo>
                    <a:pt x="4065165" y="6643995"/>
                  </a:lnTo>
                  <a:lnTo>
                    <a:pt x="4069705" y="6641396"/>
                  </a:lnTo>
                  <a:cubicBezTo>
                    <a:pt x="4074356" y="6649159"/>
                    <a:pt x="4075902" y="6656924"/>
                    <a:pt x="4079003" y="6663136"/>
                  </a:cubicBezTo>
                  <a:cubicBezTo>
                    <a:pt x="4040122" y="6698911"/>
                    <a:pt x="4002794" y="6736239"/>
                    <a:pt x="3962355" y="6776679"/>
                  </a:cubicBezTo>
                  <a:cubicBezTo>
                    <a:pt x="3900197" y="6789176"/>
                    <a:pt x="3864415" y="6834270"/>
                    <a:pt x="3823976" y="6874709"/>
                  </a:cubicBezTo>
                  <a:lnTo>
                    <a:pt x="3779085" y="6870269"/>
                  </a:lnTo>
                  <a:lnTo>
                    <a:pt x="3761188" y="6881711"/>
                  </a:lnTo>
                  <a:lnTo>
                    <a:pt x="3683000" y="6906541"/>
                  </a:lnTo>
                  <a:cubicBezTo>
                    <a:pt x="3668892" y="6898678"/>
                    <a:pt x="3656380" y="6901775"/>
                    <a:pt x="3642323" y="6912693"/>
                  </a:cubicBezTo>
                  <a:cubicBezTo>
                    <a:pt x="3607864" y="6903209"/>
                    <a:pt x="3575018" y="6910946"/>
                    <a:pt x="3543765" y="6929641"/>
                  </a:cubicBezTo>
                  <a:cubicBezTo>
                    <a:pt x="3520266" y="6921753"/>
                    <a:pt x="3501510" y="6931093"/>
                    <a:pt x="3482764" y="6943564"/>
                  </a:cubicBezTo>
                  <a:cubicBezTo>
                    <a:pt x="3468656" y="6935698"/>
                    <a:pt x="3456142" y="6938795"/>
                    <a:pt x="3443647" y="6948152"/>
                  </a:cubicBezTo>
                  <a:cubicBezTo>
                    <a:pt x="3410706" y="6921456"/>
                    <a:pt x="3380898" y="6894769"/>
                    <a:pt x="3351088" y="6868081"/>
                  </a:cubicBezTo>
                  <a:cubicBezTo>
                    <a:pt x="3336971" y="6857085"/>
                    <a:pt x="3321295" y="6847654"/>
                    <a:pt x="3302522" y="6850732"/>
                  </a:cubicBezTo>
                  <a:cubicBezTo>
                    <a:pt x="3267280" y="6841246"/>
                    <a:pt x="3244456" y="6865248"/>
                    <a:pt x="3218085" y="6880437"/>
                  </a:cubicBezTo>
                  <a:lnTo>
                    <a:pt x="3194652" y="6889334"/>
                  </a:lnTo>
                  <a:lnTo>
                    <a:pt x="3196227" y="6889987"/>
                  </a:lnTo>
                  <a:cubicBezTo>
                    <a:pt x="3213465" y="6900965"/>
                    <a:pt x="3226007" y="6913507"/>
                    <a:pt x="3218189" y="6933864"/>
                  </a:cubicBezTo>
                  <a:cubicBezTo>
                    <a:pt x="3226040" y="6957366"/>
                    <a:pt x="3238584" y="6973041"/>
                    <a:pt x="3265217" y="6977760"/>
                  </a:cubicBezTo>
                  <a:lnTo>
                    <a:pt x="3262083" y="6977758"/>
                  </a:lnTo>
                  <a:cubicBezTo>
                    <a:pt x="3352956" y="7006022"/>
                    <a:pt x="3385929" y="7107864"/>
                    <a:pt x="3470544" y="7145522"/>
                  </a:cubicBezTo>
                  <a:lnTo>
                    <a:pt x="3473684" y="7154924"/>
                  </a:lnTo>
                  <a:lnTo>
                    <a:pt x="3483082" y="7154930"/>
                  </a:lnTo>
                  <a:cubicBezTo>
                    <a:pt x="3511288" y="7167482"/>
                    <a:pt x="3536361" y="7183167"/>
                    <a:pt x="3556739" y="7203153"/>
                  </a:cubicBezTo>
                  <a:lnTo>
                    <a:pt x="3600557" y="7274487"/>
                  </a:lnTo>
                  <a:lnTo>
                    <a:pt x="3599497" y="7296388"/>
                  </a:lnTo>
                  <a:cubicBezTo>
                    <a:pt x="3597152" y="7303435"/>
                    <a:pt x="3592848" y="7308522"/>
                    <a:pt x="3586582" y="7308516"/>
                  </a:cubicBezTo>
                  <a:cubicBezTo>
                    <a:pt x="3544290" y="7306918"/>
                    <a:pt x="3495721" y="7292783"/>
                    <a:pt x="3516143" y="7369552"/>
                  </a:cubicBezTo>
                  <a:cubicBezTo>
                    <a:pt x="3517714" y="7377384"/>
                    <a:pt x="3483256" y="7380491"/>
                    <a:pt x="3466020" y="7372646"/>
                  </a:cubicBezTo>
                  <a:cubicBezTo>
                    <a:pt x="3451926" y="7377336"/>
                    <a:pt x="3436262" y="7377323"/>
                    <a:pt x="3423723" y="7367915"/>
                  </a:cubicBezTo>
                  <a:lnTo>
                    <a:pt x="3428423" y="7366352"/>
                  </a:lnTo>
                  <a:cubicBezTo>
                    <a:pt x="3403368" y="7378863"/>
                    <a:pt x="3386117" y="7352221"/>
                    <a:pt x="3364191" y="7355337"/>
                  </a:cubicBezTo>
                  <a:lnTo>
                    <a:pt x="3324322" y="7349175"/>
                  </a:lnTo>
                  <a:lnTo>
                    <a:pt x="3326591" y="7349043"/>
                  </a:lnTo>
                  <a:lnTo>
                    <a:pt x="3323458" y="7349041"/>
                  </a:lnTo>
                  <a:lnTo>
                    <a:pt x="3324322" y="7349175"/>
                  </a:lnTo>
                  <a:lnTo>
                    <a:pt x="3300331" y="7350565"/>
                  </a:lnTo>
                  <a:cubicBezTo>
                    <a:pt x="3274704" y="7348416"/>
                    <a:pt x="3250613" y="7337238"/>
                    <a:pt x="3224765" y="7334867"/>
                  </a:cubicBezTo>
                  <a:cubicBezTo>
                    <a:pt x="3212233" y="7334858"/>
                    <a:pt x="3195005" y="7336410"/>
                    <a:pt x="3182468" y="7330135"/>
                  </a:cubicBezTo>
                  <a:lnTo>
                    <a:pt x="3187167" y="7328572"/>
                  </a:lnTo>
                  <a:cubicBezTo>
                    <a:pt x="3148010" y="7333241"/>
                    <a:pt x="3132327" y="7308166"/>
                    <a:pt x="3122905" y="7276832"/>
                  </a:cubicBezTo>
                  <a:cubicBezTo>
                    <a:pt x="3126031" y="7267435"/>
                    <a:pt x="3122892" y="7261168"/>
                    <a:pt x="3115059" y="7259595"/>
                  </a:cubicBezTo>
                  <a:cubicBezTo>
                    <a:pt x="3104078" y="7239223"/>
                    <a:pt x="3086836" y="7221980"/>
                    <a:pt x="3082114" y="7195348"/>
                  </a:cubicBezTo>
                  <a:cubicBezTo>
                    <a:pt x="3074280" y="7190642"/>
                    <a:pt x="3068009" y="7184371"/>
                    <a:pt x="3061740" y="7178102"/>
                  </a:cubicBezTo>
                  <a:lnTo>
                    <a:pt x="3022639" y="7172056"/>
                  </a:lnTo>
                  <a:lnTo>
                    <a:pt x="3024140" y="7171808"/>
                  </a:lnTo>
                  <a:lnTo>
                    <a:pt x="3021008" y="7171804"/>
                  </a:lnTo>
                  <a:lnTo>
                    <a:pt x="3022639" y="7172056"/>
                  </a:lnTo>
                  <a:lnTo>
                    <a:pt x="2967757" y="7181161"/>
                  </a:lnTo>
                  <a:cubicBezTo>
                    <a:pt x="2930159" y="7174868"/>
                    <a:pt x="2872228" y="7207717"/>
                    <a:pt x="2869036" y="7132528"/>
                  </a:cubicBezTo>
                  <a:lnTo>
                    <a:pt x="2870604" y="7134096"/>
                  </a:lnTo>
                  <a:cubicBezTo>
                    <a:pt x="2861201" y="7127822"/>
                    <a:pt x="2861197" y="7121558"/>
                    <a:pt x="2867455" y="7112164"/>
                  </a:cubicBezTo>
                  <a:lnTo>
                    <a:pt x="2876849" y="7105905"/>
                  </a:lnTo>
                  <a:lnTo>
                    <a:pt x="2864315" y="7102762"/>
                  </a:lnTo>
                  <a:cubicBezTo>
                    <a:pt x="2854916" y="7102754"/>
                    <a:pt x="2845519" y="7102748"/>
                    <a:pt x="2836120" y="7102741"/>
                  </a:cubicBezTo>
                  <a:cubicBezTo>
                    <a:pt x="2825155" y="7104299"/>
                    <a:pt x="2812626" y="7104289"/>
                    <a:pt x="2803227" y="7104282"/>
                  </a:cubicBezTo>
                  <a:cubicBezTo>
                    <a:pt x="2792260" y="7102706"/>
                    <a:pt x="2781292" y="7098000"/>
                    <a:pt x="2770323" y="7093292"/>
                  </a:cubicBezTo>
                  <a:cubicBezTo>
                    <a:pt x="2696687" y="7072872"/>
                    <a:pt x="2687211" y="6972614"/>
                    <a:pt x="2605749" y="6960020"/>
                  </a:cubicBezTo>
                  <a:cubicBezTo>
                    <a:pt x="2594780" y="6955314"/>
                    <a:pt x="2582244" y="6949038"/>
                    <a:pt x="2572842" y="6942765"/>
                  </a:cubicBezTo>
                  <a:lnTo>
                    <a:pt x="2561684" y="6929133"/>
                  </a:lnTo>
                  <a:lnTo>
                    <a:pt x="2543449" y="6937726"/>
                  </a:lnTo>
                  <a:lnTo>
                    <a:pt x="2547830" y="6938049"/>
                  </a:lnTo>
                  <a:cubicBezTo>
                    <a:pt x="2604522" y="6979008"/>
                    <a:pt x="2676947" y="7001081"/>
                    <a:pt x="2708468" y="7076660"/>
                  </a:cubicBezTo>
                  <a:lnTo>
                    <a:pt x="2705183" y="7088236"/>
                  </a:lnTo>
                  <a:lnTo>
                    <a:pt x="2737062" y="7094832"/>
                  </a:lnTo>
                  <a:cubicBezTo>
                    <a:pt x="2760424" y="7101440"/>
                    <a:pt x="2760843" y="7110916"/>
                    <a:pt x="2762517" y="7148812"/>
                  </a:cubicBezTo>
                  <a:lnTo>
                    <a:pt x="2764070" y="7150365"/>
                  </a:lnTo>
                  <a:cubicBezTo>
                    <a:pt x="2741878" y="7153932"/>
                    <a:pt x="2726535" y="7128928"/>
                    <a:pt x="2704287" y="7135657"/>
                  </a:cubicBezTo>
                  <a:cubicBezTo>
                    <a:pt x="2696527" y="7127898"/>
                    <a:pt x="2688768" y="7120138"/>
                    <a:pt x="2682618" y="7110769"/>
                  </a:cubicBezTo>
                  <a:lnTo>
                    <a:pt x="2693998" y="7099389"/>
                  </a:lnTo>
                  <a:lnTo>
                    <a:pt x="2684868" y="7103410"/>
                  </a:lnTo>
                  <a:lnTo>
                    <a:pt x="2680150" y="7111279"/>
                  </a:lnTo>
                  <a:cubicBezTo>
                    <a:pt x="2659681" y="7103398"/>
                    <a:pt x="2645502" y="7082927"/>
                    <a:pt x="2623464" y="7086064"/>
                  </a:cubicBezTo>
                  <a:cubicBezTo>
                    <a:pt x="2614016" y="7079763"/>
                    <a:pt x="2606143" y="7075036"/>
                    <a:pt x="2599843" y="7068736"/>
                  </a:cubicBezTo>
                  <a:cubicBezTo>
                    <a:pt x="2558906" y="7056122"/>
                    <a:pt x="2544715" y="7007315"/>
                    <a:pt x="2500634" y="7000995"/>
                  </a:cubicBezTo>
                  <a:cubicBezTo>
                    <a:pt x="2489608" y="6989970"/>
                    <a:pt x="2478584" y="6978946"/>
                    <a:pt x="2469134" y="6969495"/>
                  </a:cubicBezTo>
                  <a:cubicBezTo>
                    <a:pt x="2465980" y="6960049"/>
                    <a:pt x="2465583" y="6952571"/>
                    <a:pt x="2467942" y="6946668"/>
                  </a:cubicBezTo>
                  <a:lnTo>
                    <a:pt x="2471193" y="6943833"/>
                  </a:lnTo>
                  <a:lnTo>
                    <a:pt x="2417134" y="6886766"/>
                  </a:lnTo>
                  <a:cubicBezTo>
                    <a:pt x="2417142" y="6877364"/>
                    <a:pt x="2414013" y="6871097"/>
                    <a:pt x="2404614" y="6867972"/>
                  </a:cubicBezTo>
                  <a:cubicBezTo>
                    <a:pt x="2401515" y="6824097"/>
                    <a:pt x="2360786" y="6805325"/>
                    <a:pt x="2338873" y="6774000"/>
                  </a:cubicBezTo>
                  <a:lnTo>
                    <a:pt x="2336395" y="6771500"/>
                  </a:lnTo>
                  <a:lnTo>
                    <a:pt x="2317119" y="6778019"/>
                  </a:lnTo>
                  <a:cubicBezTo>
                    <a:pt x="2303191" y="6760958"/>
                    <a:pt x="2284564" y="6748598"/>
                    <a:pt x="2259618" y="6751851"/>
                  </a:cubicBezTo>
                  <a:cubicBezTo>
                    <a:pt x="2254987" y="6744086"/>
                    <a:pt x="2247223" y="6739456"/>
                    <a:pt x="2237858" y="6742624"/>
                  </a:cubicBezTo>
                  <a:cubicBezTo>
                    <a:pt x="2223896" y="6731796"/>
                    <a:pt x="2209933" y="6720966"/>
                    <a:pt x="2195971" y="6710138"/>
                  </a:cubicBezTo>
                  <a:cubicBezTo>
                    <a:pt x="2182096" y="6683730"/>
                    <a:pt x="2185367" y="6655669"/>
                    <a:pt x="2205751" y="6632184"/>
                  </a:cubicBezTo>
                  <a:cubicBezTo>
                    <a:pt x="2262218" y="6563323"/>
                    <a:pt x="2355940" y="6519181"/>
                    <a:pt x="2359659" y="6410101"/>
                  </a:cubicBezTo>
                  <a:cubicBezTo>
                    <a:pt x="2359693" y="6403870"/>
                    <a:pt x="2362937" y="6398497"/>
                    <a:pt x="2368198" y="6393622"/>
                  </a:cubicBezTo>
                  <a:cubicBezTo>
                    <a:pt x="2383980" y="6379003"/>
                    <a:pt x="2417922" y="6368882"/>
                    <a:pt x="2437871" y="6353582"/>
                  </a:cubicBezTo>
                  <a:cubicBezTo>
                    <a:pt x="2472268" y="6331581"/>
                    <a:pt x="2509730" y="6318910"/>
                    <a:pt x="2542284" y="6348331"/>
                  </a:cubicBezTo>
                  <a:cubicBezTo>
                    <a:pt x="2582603" y="6382385"/>
                    <a:pt x="2549704" y="6415283"/>
                    <a:pt x="2530835" y="6446547"/>
                  </a:cubicBezTo>
                  <a:lnTo>
                    <a:pt x="2528742" y="6456738"/>
                  </a:lnTo>
                  <a:lnTo>
                    <a:pt x="2535021" y="6449457"/>
                  </a:lnTo>
                  <a:cubicBezTo>
                    <a:pt x="2569516" y="6424355"/>
                    <a:pt x="2600889" y="6386719"/>
                    <a:pt x="2643204" y="6381985"/>
                  </a:cubicBezTo>
                  <a:cubicBezTo>
                    <a:pt x="2723132" y="6372517"/>
                    <a:pt x="2797980" y="6347774"/>
                    <a:pt x="2871461" y="6319312"/>
                  </a:cubicBezTo>
                  <a:lnTo>
                    <a:pt x="3081661" y="6238120"/>
                  </a:lnTo>
                  <a:lnTo>
                    <a:pt x="3085236" y="6237454"/>
                  </a:lnTo>
                  <a:lnTo>
                    <a:pt x="3085511" y="6236632"/>
                  </a:lnTo>
                  <a:lnTo>
                    <a:pt x="3091507" y="6234316"/>
                  </a:lnTo>
                  <a:cubicBezTo>
                    <a:pt x="3110316" y="6228032"/>
                    <a:pt x="3080559" y="6207684"/>
                    <a:pt x="3089949" y="6223347"/>
                  </a:cubicBezTo>
                  <a:lnTo>
                    <a:pt x="3085511" y="6236632"/>
                  </a:lnTo>
                  <a:lnTo>
                    <a:pt x="3081661" y="6238120"/>
                  </a:lnTo>
                  <a:lnTo>
                    <a:pt x="2979442" y="6257129"/>
                  </a:lnTo>
                  <a:cubicBezTo>
                    <a:pt x="2945356" y="6258332"/>
                    <a:pt x="2915984" y="6246994"/>
                    <a:pt x="2901916" y="6201561"/>
                  </a:cubicBezTo>
                  <a:cubicBezTo>
                    <a:pt x="2873787" y="6107558"/>
                    <a:pt x="2958448" y="6057344"/>
                    <a:pt x="3039953" y="6038473"/>
                  </a:cubicBezTo>
                  <a:cubicBezTo>
                    <a:pt x="3112050" y="6022743"/>
                    <a:pt x="3173192" y="5992919"/>
                    <a:pt x="3235898" y="5961527"/>
                  </a:cubicBezTo>
                  <a:cubicBezTo>
                    <a:pt x="3243738" y="5956819"/>
                    <a:pt x="3251572" y="5958380"/>
                    <a:pt x="3257835" y="5964644"/>
                  </a:cubicBezTo>
                  <a:cubicBezTo>
                    <a:pt x="3257846" y="5952106"/>
                    <a:pt x="3239041" y="5952122"/>
                    <a:pt x="3239054" y="5936451"/>
                  </a:cubicBezTo>
                  <a:cubicBezTo>
                    <a:pt x="3242265" y="5842424"/>
                    <a:pt x="3294032" y="5774997"/>
                    <a:pt x="3356766" y="5712264"/>
                  </a:cubicBezTo>
                  <a:lnTo>
                    <a:pt x="3380016" y="5696469"/>
                  </a:lnTo>
                  <a:lnTo>
                    <a:pt x="3360514" y="5686984"/>
                  </a:lnTo>
                  <a:cubicBezTo>
                    <a:pt x="3289500" y="5704329"/>
                    <a:pt x="3254777" y="5685383"/>
                    <a:pt x="3254760" y="5609630"/>
                  </a:cubicBezTo>
                  <a:cubicBezTo>
                    <a:pt x="3256335" y="5598582"/>
                    <a:pt x="3240551" y="5585954"/>
                    <a:pt x="3232658" y="5574904"/>
                  </a:cubicBezTo>
                  <a:cubicBezTo>
                    <a:pt x="3223187" y="5565434"/>
                    <a:pt x="3212136" y="5554383"/>
                    <a:pt x="3202666" y="5544913"/>
                  </a:cubicBezTo>
                  <a:cubicBezTo>
                    <a:pt x="3175137" y="5508510"/>
                    <a:pt x="3157597" y="5472110"/>
                    <a:pt x="3167742" y="5450600"/>
                  </a:cubicBezTo>
                  <a:cubicBezTo>
                    <a:pt x="3171124" y="5443431"/>
                    <a:pt x="3177582" y="5437916"/>
                    <a:pt x="3187771" y="5434608"/>
                  </a:cubicBezTo>
                  <a:cubicBezTo>
                    <a:pt x="3201357" y="5430198"/>
                    <a:pt x="3221577" y="5429709"/>
                    <a:pt x="3249986" y="5434449"/>
                  </a:cubicBezTo>
                  <a:cubicBezTo>
                    <a:pt x="3362041" y="5451835"/>
                    <a:pt x="3369905" y="5320847"/>
                    <a:pt x="3459859" y="5312975"/>
                  </a:cubicBezTo>
                  <a:cubicBezTo>
                    <a:pt x="3495369" y="5317718"/>
                    <a:pt x="3537090" y="5305595"/>
                    <a:pt x="3573045" y="5319214"/>
                  </a:cubicBezTo>
                  <a:lnTo>
                    <a:pt x="3578316" y="5322946"/>
                  </a:lnTo>
                  <a:lnTo>
                    <a:pt x="3621016" y="5278163"/>
                  </a:lnTo>
                  <a:cubicBezTo>
                    <a:pt x="3634950" y="5259536"/>
                    <a:pt x="3646733" y="5239150"/>
                    <a:pt x="3656169" y="5217203"/>
                  </a:cubicBezTo>
                  <a:cubicBezTo>
                    <a:pt x="3675834" y="5167822"/>
                    <a:pt x="3702926" y="5127438"/>
                    <a:pt x="3738226" y="5096830"/>
                  </a:cubicBezTo>
                  <a:cubicBezTo>
                    <a:pt x="3773526" y="5066222"/>
                    <a:pt x="3817034" y="5045390"/>
                    <a:pt x="3869533" y="5035120"/>
                  </a:cubicBezTo>
                  <a:cubicBezTo>
                    <a:pt x="3916563" y="5016242"/>
                    <a:pt x="3965114" y="5023994"/>
                    <a:pt x="4010573" y="5006685"/>
                  </a:cubicBezTo>
                  <a:cubicBezTo>
                    <a:pt x="4021554" y="4998833"/>
                    <a:pt x="4032528" y="4994115"/>
                    <a:pt x="4040374" y="4986269"/>
                  </a:cubicBezTo>
                  <a:cubicBezTo>
                    <a:pt x="4093754" y="4917249"/>
                    <a:pt x="4184669" y="4885765"/>
                    <a:pt x="4189550" y="4777662"/>
                  </a:cubicBezTo>
                  <a:cubicBezTo>
                    <a:pt x="4194343" y="4722822"/>
                    <a:pt x="4263288" y="4713307"/>
                    <a:pt x="4316559" y="4710084"/>
                  </a:cubicBezTo>
                  <a:close/>
                  <a:moveTo>
                    <a:pt x="6369180" y="4707707"/>
                  </a:moveTo>
                  <a:lnTo>
                    <a:pt x="6372275" y="4707773"/>
                  </a:lnTo>
                  <a:cubicBezTo>
                    <a:pt x="6378597" y="4714096"/>
                    <a:pt x="6384919" y="4720418"/>
                    <a:pt x="6389661" y="4725160"/>
                  </a:cubicBezTo>
                  <a:cubicBezTo>
                    <a:pt x="6360689" y="4744648"/>
                    <a:pt x="6364513" y="4778761"/>
                    <a:pt x="6349634" y="4806285"/>
                  </a:cubicBezTo>
                  <a:cubicBezTo>
                    <a:pt x="6343244" y="4796867"/>
                    <a:pt x="6335407" y="4792059"/>
                    <a:pt x="6330599" y="4784222"/>
                  </a:cubicBezTo>
                  <a:cubicBezTo>
                    <a:pt x="6309820" y="4752841"/>
                    <a:pt x="6300171" y="4735619"/>
                    <a:pt x="6305363" y="4725291"/>
                  </a:cubicBezTo>
                  <a:cubicBezTo>
                    <a:pt x="6310557" y="4714961"/>
                    <a:pt x="6330591" y="4711522"/>
                    <a:pt x="6369180" y="4707707"/>
                  </a:cubicBezTo>
                  <a:close/>
                  <a:moveTo>
                    <a:pt x="4101276" y="4703889"/>
                  </a:moveTo>
                  <a:cubicBezTo>
                    <a:pt x="4113479" y="4701093"/>
                    <a:pt x="4125952" y="4710565"/>
                    <a:pt x="4120155" y="4725768"/>
                  </a:cubicBezTo>
                  <a:cubicBezTo>
                    <a:pt x="4120291" y="4731903"/>
                    <a:pt x="4106590" y="4736199"/>
                    <a:pt x="4100453" y="4736064"/>
                  </a:cubicBezTo>
                  <a:cubicBezTo>
                    <a:pt x="4091183" y="4732792"/>
                    <a:pt x="4080278" y="4724887"/>
                    <a:pt x="4067872" y="4718481"/>
                  </a:cubicBezTo>
                  <a:cubicBezTo>
                    <a:pt x="4078506" y="4714117"/>
                    <a:pt x="4089006" y="4703617"/>
                    <a:pt x="4101276" y="4703889"/>
                  </a:cubicBezTo>
                  <a:close/>
                  <a:moveTo>
                    <a:pt x="3478561" y="4697854"/>
                  </a:moveTo>
                  <a:cubicBezTo>
                    <a:pt x="3471167" y="4705248"/>
                    <a:pt x="3465254" y="4711162"/>
                    <a:pt x="3459339" y="4717076"/>
                  </a:cubicBezTo>
                  <a:cubicBezTo>
                    <a:pt x="3453427" y="4711164"/>
                    <a:pt x="3446038" y="4703775"/>
                    <a:pt x="3440126" y="4697863"/>
                  </a:cubicBezTo>
                  <a:cubicBezTo>
                    <a:pt x="3451952" y="4697860"/>
                    <a:pt x="3465255" y="4699336"/>
                    <a:pt x="3478561" y="4697854"/>
                  </a:cubicBezTo>
                  <a:close/>
                  <a:moveTo>
                    <a:pt x="3424797" y="4685605"/>
                  </a:moveTo>
                  <a:cubicBezTo>
                    <a:pt x="3432186" y="4692995"/>
                    <a:pt x="3438098" y="4698907"/>
                    <a:pt x="3444010" y="4704819"/>
                  </a:cubicBezTo>
                  <a:cubicBezTo>
                    <a:pt x="3431855" y="4711062"/>
                    <a:pt x="3421233" y="4715771"/>
                    <a:pt x="3407601" y="4720537"/>
                  </a:cubicBezTo>
                  <a:cubicBezTo>
                    <a:pt x="3404866" y="4705536"/>
                    <a:pt x="3417075" y="4696282"/>
                    <a:pt x="3424797" y="4685605"/>
                  </a:cubicBezTo>
                  <a:close/>
                  <a:moveTo>
                    <a:pt x="6364259" y="4684467"/>
                  </a:moveTo>
                  <a:cubicBezTo>
                    <a:pt x="6372362" y="4680304"/>
                    <a:pt x="6374771" y="4685779"/>
                    <a:pt x="6371483" y="4700892"/>
                  </a:cubicBezTo>
                  <a:lnTo>
                    <a:pt x="6367980" y="4700455"/>
                  </a:lnTo>
                  <a:cubicBezTo>
                    <a:pt x="6365570" y="4694979"/>
                    <a:pt x="6362726" y="4686000"/>
                    <a:pt x="6364259" y="4684467"/>
                  </a:cubicBezTo>
                  <a:close/>
                  <a:moveTo>
                    <a:pt x="6000836" y="4658484"/>
                  </a:moveTo>
                  <a:cubicBezTo>
                    <a:pt x="6018556" y="4655897"/>
                    <a:pt x="6036432" y="4665181"/>
                    <a:pt x="6072184" y="4683750"/>
                  </a:cubicBezTo>
                  <a:cubicBezTo>
                    <a:pt x="6026983" y="4697910"/>
                    <a:pt x="5983294" y="4726077"/>
                    <a:pt x="5930425" y="4704451"/>
                  </a:cubicBezTo>
                  <a:cubicBezTo>
                    <a:pt x="5965553" y="4675532"/>
                    <a:pt x="5983117" y="4661072"/>
                    <a:pt x="6000836" y="4658484"/>
                  </a:cubicBezTo>
                  <a:close/>
                  <a:moveTo>
                    <a:pt x="3521322" y="4658052"/>
                  </a:moveTo>
                  <a:cubicBezTo>
                    <a:pt x="3536651" y="4673381"/>
                    <a:pt x="3548795" y="4691893"/>
                    <a:pt x="3540478" y="4718603"/>
                  </a:cubicBezTo>
                  <a:lnTo>
                    <a:pt x="3535890" y="4722512"/>
                  </a:lnTo>
                  <a:lnTo>
                    <a:pt x="3542775" y="4720905"/>
                  </a:lnTo>
                  <a:cubicBezTo>
                    <a:pt x="3542538" y="4733403"/>
                    <a:pt x="3542299" y="4745903"/>
                    <a:pt x="3542062" y="4758403"/>
                  </a:cubicBezTo>
                  <a:lnTo>
                    <a:pt x="3530294" y="4770171"/>
                  </a:lnTo>
                  <a:lnTo>
                    <a:pt x="3527658" y="4786458"/>
                  </a:lnTo>
                  <a:cubicBezTo>
                    <a:pt x="3471717" y="4784653"/>
                    <a:pt x="3470113" y="4783049"/>
                    <a:pt x="3466704" y="4725504"/>
                  </a:cubicBezTo>
                  <a:cubicBezTo>
                    <a:pt x="3466680" y="4719112"/>
                    <a:pt x="3468260" y="4714323"/>
                    <a:pt x="3471643" y="4710940"/>
                  </a:cubicBezTo>
                  <a:cubicBezTo>
                    <a:pt x="3475027" y="4707556"/>
                    <a:pt x="3480213" y="4705578"/>
                    <a:pt x="3487403" y="4704805"/>
                  </a:cubicBezTo>
                  <a:lnTo>
                    <a:pt x="3488836" y="4705174"/>
                  </a:lnTo>
                  <a:lnTo>
                    <a:pt x="3481518" y="4697856"/>
                  </a:lnTo>
                  <a:cubicBezTo>
                    <a:pt x="3494256" y="4685119"/>
                    <a:pt x="3508585" y="4670790"/>
                    <a:pt x="3521322" y="4658052"/>
                  </a:cubicBezTo>
                  <a:close/>
                  <a:moveTo>
                    <a:pt x="3520620" y="4644965"/>
                  </a:moveTo>
                  <a:cubicBezTo>
                    <a:pt x="3532227" y="4641241"/>
                    <a:pt x="3534637" y="4646716"/>
                    <a:pt x="3527845" y="4661391"/>
                  </a:cubicBezTo>
                  <a:cubicBezTo>
                    <a:pt x="3526971" y="4654382"/>
                    <a:pt x="3520620" y="4644965"/>
                    <a:pt x="3520620" y="4644965"/>
                  </a:cubicBezTo>
                  <a:close/>
                  <a:moveTo>
                    <a:pt x="6494820" y="4623300"/>
                  </a:moveTo>
                  <a:cubicBezTo>
                    <a:pt x="6500672" y="4629152"/>
                    <a:pt x="6503570" y="4635033"/>
                    <a:pt x="6506467" y="4640914"/>
                  </a:cubicBezTo>
                  <a:cubicBezTo>
                    <a:pt x="6497487" y="4652818"/>
                    <a:pt x="6489971" y="4666186"/>
                    <a:pt x="6478037" y="4678120"/>
                  </a:cubicBezTo>
                  <a:cubicBezTo>
                    <a:pt x="6464785" y="4673817"/>
                    <a:pt x="6447114" y="4668078"/>
                    <a:pt x="6430906" y="4663805"/>
                  </a:cubicBezTo>
                  <a:cubicBezTo>
                    <a:pt x="6425026" y="4660909"/>
                    <a:pt x="6423648" y="4650581"/>
                    <a:pt x="6420780" y="4641745"/>
                  </a:cubicBezTo>
                  <a:cubicBezTo>
                    <a:pt x="6420780" y="4641745"/>
                    <a:pt x="6428238" y="4634287"/>
                    <a:pt x="6432656" y="4635722"/>
                  </a:cubicBezTo>
                  <a:cubicBezTo>
                    <a:pt x="6451905" y="4631103"/>
                    <a:pt x="6474108" y="4626455"/>
                    <a:pt x="6494820" y="4623300"/>
                  </a:cubicBezTo>
                  <a:close/>
                  <a:moveTo>
                    <a:pt x="3446510" y="4601123"/>
                  </a:moveTo>
                  <a:cubicBezTo>
                    <a:pt x="3449651" y="4597982"/>
                    <a:pt x="3455713" y="4598128"/>
                    <a:pt x="3464878" y="4601380"/>
                  </a:cubicBezTo>
                  <a:lnTo>
                    <a:pt x="3456006" y="4610251"/>
                  </a:lnTo>
                  <a:lnTo>
                    <a:pt x="3445656" y="4620602"/>
                  </a:lnTo>
                  <a:cubicBezTo>
                    <a:pt x="3443144" y="4610697"/>
                    <a:pt x="3443367" y="4604266"/>
                    <a:pt x="3446510" y="4601123"/>
                  </a:cubicBezTo>
                  <a:close/>
                  <a:moveTo>
                    <a:pt x="4521560" y="4582080"/>
                  </a:moveTo>
                  <a:cubicBezTo>
                    <a:pt x="4528148" y="4591915"/>
                    <a:pt x="4536378" y="4603392"/>
                    <a:pt x="4541362" y="4618114"/>
                  </a:cubicBezTo>
                  <a:cubicBezTo>
                    <a:pt x="4543022" y="4623021"/>
                    <a:pt x="4534905" y="4631138"/>
                    <a:pt x="4531678" y="4637651"/>
                  </a:cubicBezTo>
                  <a:cubicBezTo>
                    <a:pt x="4525109" y="4631081"/>
                    <a:pt x="4515294" y="4627760"/>
                    <a:pt x="4515256" y="4621228"/>
                  </a:cubicBezTo>
                  <a:cubicBezTo>
                    <a:pt x="4515181" y="4608166"/>
                    <a:pt x="4518371" y="4595123"/>
                    <a:pt x="4521560" y="4582080"/>
                  </a:cubicBezTo>
                  <a:close/>
                  <a:moveTo>
                    <a:pt x="1860755" y="4551164"/>
                  </a:moveTo>
                  <a:cubicBezTo>
                    <a:pt x="1865854" y="4551138"/>
                    <a:pt x="1870947" y="4552289"/>
                    <a:pt x="1874077" y="4553842"/>
                  </a:cubicBezTo>
                  <a:cubicBezTo>
                    <a:pt x="1894450" y="4558445"/>
                    <a:pt x="1914790" y="4569323"/>
                    <a:pt x="1916272" y="4586574"/>
                  </a:cubicBezTo>
                  <a:cubicBezTo>
                    <a:pt x="1926927" y="4650848"/>
                    <a:pt x="1961125" y="4713431"/>
                    <a:pt x="1927832" y="4781065"/>
                  </a:cubicBezTo>
                  <a:cubicBezTo>
                    <a:pt x="1911983" y="4812524"/>
                    <a:pt x="1918115" y="4840733"/>
                    <a:pt x="1941499" y="4870424"/>
                  </a:cubicBezTo>
                  <a:cubicBezTo>
                    <a:pt x="1961776" y="4893855"/>
                    <a:pt x="1972591" y="4926748"/>
                    <a:pt x="1989699" y="4956471"/>
                  </a:cubicBezTo>
                  <a:cubicBezTo>
                    <a:pt x="1999016" y="4975250"/>
                    <a:pt x="1991083" y="4992550"/>
                    <a:pt x="1980029" y="5006727"/>
                  </a:cubicBezTo>
                  <a:cubicBezTo>
                    <a:pt x="1968974" y="5020904"/>
                    <a:pt x="1954877" y="5016268"/>
                    <a:pt x="1942373" y="5006918"/>
                  </a:cubicBezTo>
                  <a:cubicBezTo>
                    <a:pt x="1917365" y="4988217"/>
                    <a:pt x="1889220" y="4969534"/>
                    <a:pt x="1861058" y="4953988"/>
                  </a:cubicBezTo>
                  <a:cubicBezTo>
                    <a:pt x="1867637" y="4894335"/>
                    <a:pt x="1806630" y="4858559"/>
                    <a:pt x="1816349" y="4798890"/>
                  </a:cubicBezTo>
                  <a:cubicBezTo>
                    <a:pt x="1830764" y="4740766"/>
                    <a:pt x="1832661" y="4676431"/>
                    <a:pt x="1867450" y="4622910"/>
                  </a:cubicBezTo>
                  <a:cubicBezTo>
                    <a:pt x="1881673" y="4602440"/>
                    <a:pt x="1861333" y="4591562"/>
                    <a:pt x="1848845" y="4579074"/>
                  </a:cubicBezTo>
                  <a:cubicBezTo>
                    <a:pt x="1841040" y="4571269"/>
                    <a:pt x="1837950" y="4561871"/>
                    <a:pt x="1847396" y="4555547"/>
                  </a:cubicBezTo>
                  <a:cubicBezTo>
                    <a:pt x="1850550" y="4552394"/>
                    <a:pt x="1855655" y="4551191"/>
                    <a:pt x="1860755" y="4551164"/>
                  </a:cubicBezTo>
                  <a:close/>
                  <a:moveTo>
                    <a:pt x="3957018" y="4500692"/>
                  </a:moveTo>
                  <a:cubicBezTo>
                    <a:pt x="3960060" y="4510631"/>
                    <a:pt x="3968174" y="4518746"/>
                    <a:pt x="3966247" y="4527166"/>
                  </a:cubicBezTo>
                  <a:cubicBezTo>
                    <a:pt x="3962796" y="4530616"/>
                    <a:pt x="3949303" y="4534371"/>
                    <a:pt x="3940883" y="4536299"/>
                  </a:cubicBezTo>
                  <a:cubicBezTo>
                    <a:pt x="3937741" y="4529707"/>
                    <a:pt x="3929728" y="4518244"/>
                    <a:pt x="3933177" y="4514795"/>
                  </a:cubicBezTo>
                  <a:cubicBezTo>
                    <a:pt x="3935105" y="4506375"/>
                    <a:pt x="3948496" y="4505968"/>
                    <a:pt x="3957018" y="4500692"/>
                  </a:cubicBezTo>
                  <a:close/>
                  <a:moveTo>
                    <a:pt x="1947991" y="4471375"/>
                  </a:moveTo>
                  <a:cubicBezTo>
                    <a:pt x="1953969" y="4474020"/>
                    <a:pt x="1962819" y="4479540"/>
                    <a:pt x="1960925" y="4484308"/>
                  </a:cubicBezTo>
                  <a:cubicBezTo>
                    <a:pt x="1958346" y="4498382"/>
                    <a:pt x="1952893" y="4509584"/>
                    <a:pt x="1950315" y="4523659"/>
                  </a:cubicBezTo>
                  <a:cubicBezTo>
                    <a:pt x="1944861" y="4534860"/>
                    <a:pt x="1936763" y="4540083"/>
                    <a:pt x="1927912" y="4534565"/>
                  </a:cubicBezTo>
                  <a:cubicBezTo>
                    <a:pt x="1923373" y="4533355"/>
                    <a:pt x="1919519" y="4522839"/>
                    <a:pt x="1921641" y="4514969"/>
                  </a:cubicBezTo>
                  <a:cubicBezTo>
                    <a:pt x="1924220" y="4500895"/>
                    <a:pt x="1929672" y="4489694"/>
                    <a:pt x="1935125" y="4478492"/>
                  </a:cubicBezTo>
                  <a:cubicBezTo>
                    <a:pt x="1940121" y="4473496"/>
                    <a:pt x="1946554" y="4469938"/>
                    <a:pt x="1947991" y="4471375"/>
                  </a:cubicBezTo>
                  <a:close/>
                  <a:moveTo>
                    <a:pt x="6570480" y="4464451"/>
                  </a:moveTo>
                  <a:cubicBezTo>
                    <a:pt x="6573826" y="4470843"/>
                    <a:pt x="6580318" y="4477335"/>
                    <a:pt x="6586810" y="4483827"/>
                  </a:cubicBezTo>
                  <a:cubicBezTo>
                    <a:pt x="6579393" y="4497736"/>
                    <a:pt x="6581416" y="4511942"/>
                    <a:pt x="6589630" y="4523203"/>
                  </a:cubicBezTo>
                  <a:cubicBezTo>
                    <a:pt x="6591652" y="4537411"/>
                    <a:pt x="6593674" y="4551618"/>
                    <a:pt x="6594074" y="4564202"/>
                  </a:cubicBezTo>
                  <a:cubicBezTo>
                    <a:pt x="6592949" y="4578310"/>
                    <a:pt x="6594971" y="4592518"/>
                    <a:pt x="6593747" y="4603480"/>
                  </a:cubicBezTo>
                  <a:cubicBezTo>
                    <a:pt x="6564608" y="4626127"/>
                    <a:pt x="6522610" y="4590223"/>
                    <a:pt x="6498539" y="4624031"/>
                  </a:cubicBezTo>
                  <a:cubicBezTo>
                    <a:pt x="6497968" y="4556439"/>
                    <a:pt x="6527831" y="4507100"/>
                    <a:pt x="6570480" y="4464451"/>
                  </a:cubicBezTo>
                  <a:close/>
                  <a:moveTo>
                    <a:pt x="4077868" y="4460171"/>
                  </a:moveTo>
                  <a:cubicBezTo>
                    <a:pt x="4086934" y="4463102"/>
                    <a:pt x="4094464" y="4467567"/>
                    <a:pt x="4103528" y="4470499"/>
                  </a:cubicBezTo>
                  <a:cubicBezTo>
                    <a:pt x="4112558" y="4476464"/>
                    <a:pt x="4117024" y="4483995"/>
                    <a:pt x="4110857" y="4493160"/>
                  </a:cubicBezTo>
                  <a:cubicBezTo>
                    <a:pt x="4106258" y="4497759"/>
                    <a:pt x="4092595" y="4499427"/>
                    <a:pt x="4086563" y="4496462"/>
                  </a:cubicBezTo>
                  <a:cubicBezTo>
                    <a:pt x="4072999" y="4489031"/>
                    <a:pt x="4074668" y="4475368"/>
                    <a:pt x="4077868" y="4460171"/>
                  </a:cubicBezTo>
                  <a:close/>
                  <a:moveTo>
                    <a:pt x="4878458" y="4459692"/>
                  </a:moveTo>
                  <a:cubicBezTo>
                    <a:pt x="4889379" y="4467163"/>
                    <a:pt x="4900492" y="4471376"/>
                    <a:pt x="4913138" y="4477124"/>
                  </a:cubicBezTo>
                  <a:cubicBezTo>
                    <a:pt x="4906239" y="4484023"/>
                    <a:pt x="4896082" y="4491115"/>
                    <a:pt x="4890908" y="4496289"/>
                  </a:cubicBezTo>
                  <a:cubicBezTo>
                    <a:pt x="4877494" y="4503573"/>
                    <a:pt x="4869637" y="4499166"/>
                    <a:pt x="4867150" y="4486328"/>
                  </a:cubicBezTo>
                  <a:cubicBezTo>
                    <a:pt x="4870790" y="4479620"/>
                    <a:pt x="4874624" y="4469656"/>
                    <a:pt x="4878458" y="4459692"/>
                  </a:cubicBezTo>
                  <a:close/>
                  <a:moveTo>
                    <a:pt x="4429678" y="4455527"/>
                  </a:moveTo>
                  <a:cubicBezTo>
                    <a:pt x="4434625" y="4456641"/>
                    <a:pt x="4439795" y="4458745"/>
                    <a:pt x="4442220" y="4461170"/>
                  </a:cubicBezTo>
                  <a:cubicBezTo>
                    <a:pt x="4447070" y="4466020"/>
                    <a:pt x="4447405" y="4478619"/>
                    <a:pt x="4449187" y="4486535"/>
                  </a:cubicBezTo>
                  <a:cubicBezTo>
                    <a:pt x="4447737" y="4491218"/>
                    <a:pt x="4446288" y="4495900"/>
                    <a:pt x="4444755" y="4497433"/>
                  </a:cubicBezTo>
                  <a:cubicBezTo>
                    <a:pt x="4412559" y="4529630"/>
                    <a:pt x="4383596" y="4565059"/>
                    <a:pt x="4348083" y="4590873"/>
                  </a:cubicBezTo>
                  <a:cubicBezTo>
                    <a:pt x="4304739" y="4618052"/>
                    <a:pt x="4260391" y="4607435"/>
                    <a:pt x="4223043" y="4563954"/>
                  </a:cubicBezTo>
                  <a:cubicBezTo>
                    <a:pt x="4230376" y="4543688"/>
                    <a:pt x="4236092" y="4521808"/>
                    <a:pt x="4241890" y="4503076"/>
                  </a:cubicBezTo>
                  <a:cubicBezTo>
                    <a:pt x="4260788" y="4503578"/>
                    <a:pt x="4284285" y="4499479"/>
                    <a:pt x="4298669" y="4507728"/>
                  </a:cubicBezTo>
                  <a:cubicBezTo>
                    <a:pt x="4332366" y="4532227"/>
                    <a:pt x="4355613" y="4518680"/>
                    <a:pt x="4378527" y="4492533"/>
                  </a:cubicBezTo>
                  <a:cubicBezTo>
                    <a:pt x="4390709" y="4477118"/>
                    <a:pt x="4404590" y="4466469"/>
                    <a:pt x="4418472" y="4455821"/>
                  </a:cubicBezTo>
                  <a:cubicBezTo>
                    <a:pt x="4420006" y="4454287"/>
                    <a:pt x="4424731" y="4454412"/>
                    <a:pt x="4429678" y="4455527"/>
                  </a:cubicBezTo>
                  <a:close/>
                  <a:moveTo>
                    <a:pt x="5594906" y="4403953"/>
                  </a:moveTo>
                  <a:cubicBezTo>
                    <a:pt x="5607442" y="4401365"/>
                    <a:pt x="5619779" y="4408129"/>
                    <a:pt x="5644452" y="4421659"/>
                  </a:cubicBezTo>
                  <a:cubicBezTo>
                    <a:pt x="5615795" y="4450316"/>
                    <a:pt x="5582364" y="4458280"/>
                    <a:pt x="5544160" y="4442363"/>
                  </a:cubicBezTo>
                  <a:cubicBezTo>
                    <a:pt x="5569633" y="4418481"/>
                    <a:pt x="5582369" y="4406541"/>
                    <a:pt x="5594906" y="4403953"/>
                  </a:cubicBezTo>
                  <a:close/>
                  <a:moveTo>
                    <a:pt x="6591115" y="4402433"/>
                  </a:moveTo>
                  <a:cubicBezTo>
                    <a:pt x="6596634" y="4407952"/>
                    <a:pt x="6603533" y="4414850"/>
                    <a:pt x="6610431" y="4421749"/>
                  </a:cubicBezTo>
                  <a:cubicBezTo>
                    <a:pt x="6594723" y="4434699"/>
                    <a:pt x="6581986" y="4447436"/>
                    <a:pt x="6569248" y="4460173"/>
                  </a:cubicBezTo>
                  <a:cubicBezTo>
                    <a:pt x="6562032" y="4437034"/>
                    <a:pt x="6573602" y="4419946"/>
                    <a:pt x="6591115" y="4402433"/>
                  </a:cubicBezTo>
                  <a:close/>
                  <a:moveTo>
                    <a:pt x="6672475" y="4400882"/>
                  </a:moveTo>
                  <a:cubicBezTo>
                    <a:pt x="6658731" y="4411669"/>
                    <a:pt x="6646465" y="4423936"/>
                    <a:pt x="6632722" y="4434724"/>
                  </a:cubicBezTo>
                  <a:cubicBezTo>
                    <a:pt x="6625277" y="4430345"/>
                    <a:pt x="6617832" y="4425966"/>
                    <a:pt x="6614876" y="4423010"/>
                  </a:cubicBezTo>
                  <a:cubicBezTo>
                    <a:pt x="6630264" y="4404667"/>
                    <a:pt x="6647019" y="4393825"/>
                    <a:pt x="6672475" y="4400882"/>
                  </a:cubicBezTo>
                  <a:close/>
                  <a:moveTo>
                    <a:pt x="1431163" y="4399000"/>
                  </a:moveTo>
                  <a:cubicBezTo>
                    <a:pt x="1400296" y="4408580"/>
                    <a:pt x="1356065" y="4439288"/>
                    <a:pt x="1346195" y="4413456"/>
                  </a:cubicBezTo>
                  <a:lnTo>
                    <a:pt x="1345938" y="4406412"/>
                  </a:lnTo>
                  <a:lnTo>
                    <a:pt x="1306966" y="4449168"/>
                  </a:lnTo>
                  <a:lnTo>
                    <a:pt x="1307279" y="4460006"/>
                  </a:lnTo>
                  <a:lnTo>
                    <a:pt x="1314007" y="4462729"/>
                  </a:lnTo>
                  <a:cubicBezTo>
                    <a:pt x="1365166" y="4464865"/>
                    <a:pt x="1406576" y="4415862"/>
                    <a:pt x="1455808" y="4399338"/>
                  </a:cubicBezTo>
                  <a:cubicBezTo>
                    <a:pt x="1450256" y="4394960"/>
                    <a:pt x="1441452" y="4395806"/>
                    <a:pt x="1431163" y="4399000"/>
                  </a:cubicBezTo>
                  <a:close/>
                  <a:moveTo>
                    <a:pt x="4790903" y="4385162"/>
                  </a:moveTo>
                  <a:cubicBezTo>
                    <a:pt x="4795884" y="4387077"/>
                    <a:pt x="4798374" y="4401831"/>
                    <a:pt x="4802013" y="4408536"/>
                  </a:cubicBezTo>
                  <a:cubicBezTo>
                    <a:pt x="4794157" y="4412946"/>
                    <a:pt x="4784767" y="4418887"/>
                    <a:pt x="4776526" y="4416780"/>
                  </a:cubicBezTo>
                  <a:cubicBezTo>
                    <a:pt x="4771545" y="4414865"/>
                    <a:pt x="4770781" y="4401834"/>
                    <a:pt x="4766950" y="4391871"/>
                  </a:cubicBezTo>
                  <a:cubicBezTo>
                    <a:pt x="4774997" y="4390720"/>
                    <a:pt x="4784196" y="4381521"/>
                    <a:pt x="4790903" y="4385162"/>
                  </a:cubicBezTo>
                  <a:close/>
                  <a:moveTo>
                    <a:pt x="5703227" y="4363040"/>
                  </a:moveTo>
                  <a:cubicBezTo>
                    <a:pt x="5708432" y="4363441"/>
                    <a:pt x="5716994" y="4371262"/>
                    <a:pt x="5734113" y="4386905"/>
                  </a:cubicBezTo>
                  <a:lnTo>
                    <a:pt x="5692475" y="4383708"/>
                  </a:lnTo>
                  <a:cubicBezTo>
                    <a:pt x="5696174" y="4369664"/>
                    <a:pt x="5698023" y="4362641"/>
                    <a:pt x="5703227" y="4363040"/>
                  </a:cubicBezTo>
                  <a:close/>
                  <a:moveTo>
                    <a:pt x="6585095" y="4361382"/>
                  </a:moveTo>
                  <a:cubicBezTo>
                    <a:pt x="6588724" y="4362623"/>
                    <a:pt x="6591571" y="4366267"/>
                    <a:pt x="6592429" y="4371901"/>
                  </a:cubicBezTo>
                  <a:cubicBezTo>
                    <a:pt x="6592519" y="4381546"/>
                    <a:pt x="6592612" y="4391191"/>
                    <a:pt x="6591080" y="4399214"/>
                  </a:cubicBezTo>
                  <a:cubicBezTo>
                    <a:pt x="6586212" y="4394345"/>
                    <a:pt x="6579690" y="4384639"/>
                    <a:pt x="6574790" y="4376556"/>
                  </a:cubicBezTo>
                  <a:cubicBezTo>
                    <a:pt x="6573167" y="4374933"/>
                    <a:pt x="6571484" y="4366879"/>
                    <a:pt x="6573076" y="4365287"/>
                  </a:cubicBezTo>
                  <a:cubicBezTo>
                    <a:pt x="6577056" y="4361306"/>
                    <a:pt x="6581466" y="4360142"/>
                    <a:pt x="6585095" y="4361382"/>
                  </a:cubicBezTo>
                  <a:close/>
                  <a:moveTo>
                    <a:pt x="3114422" y="4325010"/>
                  </a:moveTo>
                  <a:cubicBezTo>
                    <a:pt x="3116721" y="4323859"/>
                    <a:pt x="3119786" y="4325392"/>
                    <a:pt x="3123618" y="4329225"/>
                  </a:cubicBezTo>
                  <a:cubicBezTo>
                    <a:pt x="3120551" y="4332292"/>
                    <a:pt x="3119018" y="4336890"/>
                    <a:pt x="3117484" y="4341491"/>
                  </a:cubicBezTo>
                  <a:cubicBezTo>
                    <a:pt x="3114418" y="4338425"/>
                    <a:pt x="3108287" y="4338426"/>
                    <a:pt x="3109820" y="4336893"/>
                  </a:cubicBezTo>
                  <a:cubicBezTo>
                    <a:pt x="3110588" y="4329995"/>
                    <a:pt x="3112122" y="4326161"/>
                    <a:pt x="3114422" y="4325010"/>
                  </a:cubicBezTo>
                  <a:close/>
                  <a:moveTo>
                    <a:pt x="5495215" y="4288345"/>
                  </a:moveTo>
                  <a:cubicBezTo>
                    <a:pt x="5504263" y="4290042"/>
                    <a:pt x="5515280" y="4295571"/>
                    <a:pt x="5528954" y="4306110"/>
                  </a:cubicBezTo>
                  <a:cubicBezTo>
                    <a:pt x="5524435" y="4323543"/>
                    <a:pt x="5519916" y="4340975"/>
                    <a:pt x="5512216" y="4358363"/>
                  </a:cubicBezTo>
                  <a:cubicBezTo>
                    <a:pt x="5493630" y="4393090"/>
                    <a:pt x="5477673" y="4389678"/>
                    <a:pt x="5448384" y="4344710"/>
                  </a:cubicBezTo>
                  <a:cubicBezTo>
                    <a:pt x="5455232" y="4323334"/>
                    <a:pt x="5461700" y="4303144"/>
                    <a:pt x="5473293" y="4293570"/>
                  </a:cubicBezTo>
                  <a:cubicBezTo>
                    <a:pt x="5479090" y="4288783"/>
                    <a:pt x="5486168" y="4286648"/>
                    <a:pt x="5495215" y="4288345"/>
                  </a:cubicBezTo>
                  <a:close/>
                  <a:moveTo>
                    <a:pt x="5368442" y="4274691"/>
                  </a:moveTo>
                  <a:cubicBezTo>
                    <a:pt x="5399603" y="4265116"/>
                    <a:pt x="5422922" y="4295974"/>
                    <a:pt x="5445465" y="4320836"/>
                  </a:cubicBezTo>
                  <a:cubicBezTo>
                    <a:pt x="5448434" y="4326896"/>
                    <a:pt x="5449897" y="4331453"/>
                    <a:pt x="5449815" y="4337555"/>
                  </a:cubicBezTo>
                  <a:cubicBezTo>
                    <a:pt x="5437444" y="4349926"/>
                    <a:pt x="5426578" y="4363802"/>
                    <a:pt x="5411156" y="4376214"/>
                  </a:cubicBezTo>
                  <a:cubicBezTo>
                    <a:pt x="5395735" y="4388625"/>
                    <a:pt x="5374086" y="4410275"/>
                    <a:pt x="5373162" y="4366052"/>
                  </a:cubicBezTo>
                  <a:cubicBezTo>
                    <a:pt x="5373575" y="4335539"/>
                    <a:pt x="5350918" y="4319067"/>
                    <a:pt x="5334405" y="4299463"/>
                  </a:cubicBezTo>
                  <a:cubicBezTo>
                    <a:pt x="5346796" y="4285567"/>
                    <a:pt x="5358055" y="4277883"/>
                    <a:pt x="5368442" y="4274691"/>
                  </a:cubicBezTo>
                  <a:close/>
                  <a:moveTo>
                    <a:pt x="4035742" y="4233300"/>
                  </a:moveTo>
                  <a:cubicBezTo>
                    <a:pt x="4043214" y="4243072"/>
                    <a:pt x="4039189" y="4243648"/>
                    <a:pt x="4026543" y="4235601"/>
                  </a:cubicBezTo>
                  <a:cubicBezTo>
                    <a:pt x="4028843" y="4233301"/>
                    <a:pt x="4035742" y="4233300"/>
                    <a:pt x="4035742" y="4233300"/>
                  </a:cubicBezTo>
                  <a:close/>
                  <a:moveTo>
                    <a:pt x="4007736" y="4219918"/>
                  </a:moveTo>
                  <a:cubicBezTo>
                    <a:pt x="4014633" y="4226816"/>
                    <a:pt x="4021531" y="4233714"/>
                    <a:pt x="4030153" y="4242336"/>
                  </a:cubicBezTo>
                  <a:lnTo>
                    <a:pt x="3948924" y="4323566"/>
                  </a:lnTo>
                  <a:cubicBezTo>
                    <a:pt x="3950506" y="4289218"/>
                    <a:pt x="3951298" y="4272046"/>
                    <a:pt x="3958649" y="4259090"/>
                  </a:cubicBezTo>
                  <a:cubicBezTo>
                    <a:pt x="3962325" y="4252611"/>
                    <a:pt x="3967641" y="4247188"/>
                    <a:pt x="3975515" y="4241198"/>
                  </a:cubicBezTo>
                  <a:cubicBezTo>
                    <a:pt x="3983391" y="4235211"/>
                    <a:pt x="3993824" y="4228656"/>
                    <a:pt x="4007736" y="4219918"/>
                  </a:cubicBezTo>
                  <a:close/>
                  <a:moveTo>
                    <a:pt x="1667418" y="4146210"/>
                  </a:moveTo>
                  <a:cubicBezTo>
                    <a:pt x="1671657" y="4148444"/>
                    <a:pt x="1676230" y="4153995"/>
                    <a:pt x="1681277" y="4164522"/>
                  </a:cubicBezTo>
                  <a:cubicBezTo>
                    <a:pt x="1690606" y="4180113"/>
                    <a:pt x="1681189" y="4198877"/>
                    <a:pt x="1660861" y="4209859"/>
                  </a:cubicBezTo>
                  <a:cubicBezTo>
                    <a:pt x="1653040" y="4214564"/>
                    <a:pt x="1645229" y="4216147"/>
                    <a:pt x="1635843" y="4222417"/>
                  </a:cubicBezTo>
                  <a:cubicBezTo>
                    <a:pt x="1626449" y="4231811"/>
                    <a:pt x="1613924" y="4244336"/>
                    <a:pt x="1623261" y="4256805"/>
                  </a:cubicBezTo>
                  <a:cubicBezTo>
                    <a:pt x="1629484" y="4266156"/>
                    <a:pt x="1646648" y="4270797"/>
                    <a:pt x="1657559" y="4278577"/>
                  </a:cubicBezTo>
                  <a:cubicBezTo>
                    <a:pt x="1659092" y="4289504"/>
                    <a:pt x="1657503" y="4300437"/>
                    <a:pt x="1654355" y="4309815"/>
                  </a:cubicBezTo>
                  <a:cubicBezTo>
                    <a:pt x="1648085" y="4319201"/>
                    <a:pt x="1641814" y="4328587"/>
                    <a:pt x="1638666" y="4337964"/>
                  </a:cubicBezTo>
                  <a:cubicBezTo>
                    <a:pt x="1633953" y="4348907"/>
                    <a:pt x="1627683" y="4358293"/>
                    <a:pt x="1622971" y="4369235"/>
                  </a:cubicBezTo>
                  <a:cubicBezTo>
                    <a:pt x="1616675" y="4387990"/>
                    <a:pt x="1615053" y="4411418"/>
                    <a:pt x="1610315" y="4431730"/>
                  </a:cubicBezTo>
                  <a:cubicBezTo>
                    <a:pt x="1600875" y="4459862"/>
                    <a:pt x="1589874" y="4486437"/>
                    <a:pt x="1564840" y="4505241"/>
                  </a:cubicBezTo>
                  <a:cubicBezTo>
                    <a:pt x="1538266" y="4516240"/>
                    <a:pt x="1538209" y="4538102"/>
                    <a:pt x="1542834" y="4561514"/>
                  </a:cubicBezTo>
                  <a:cubicBezTo>
                    <a:pt x="1539677" y="4574014"/>
                    <a:pt x="1530292" y="4580283"/>
                    <a:pt x="1516243" y="4578758"/>
                  </a:cubicBezTo>
                  <a:cubicBezTo>
                    <a:pt x="1509980" y="4585021"/>
                    <a:pt x="1502152" y="4592849"/>
                    <a:pt x="1495889" y="4599112"/>
                  </a:cubicBezTo>
                  <a:cubicBezTo>
                    <a:pt x="1497382" y="4625655"/>
                    <a:pt x="1495753" y="4652204"/>
                    <a:pt x="1497245" y="4678746"/>
                  </a:cubicBezTo>
                  <a:lnTo>
                    <a:pt x="1464602" y="4646104"/>
                  </a:lnTo>
                  <a:lnTo>
                    <a:pt x="1460834" y="4653276"/>
                  </a:lnTo>
                  <a:cubicBezTo>
                    <a:pt x="1456125" y="4657202"/>
                    <a:pt x="1449853" y="4659566"/>
                    <a:pt x="1442802" y="4660365"/>
                  </a:cubicBezTo>
                  <a:cubicBezTo>
                    <a:pt x="1372314" y="4655819"/>
                    <a:pt x="1359643" y="4718512"/>
                    <a:pt x="1345451" y="4760842"/>
                  </a:cubicBezTo>
                  <a:cubicBezTo>
                    <a:pt x="1334399" y="4800033"/>
                    <a:pt x="1321756" y="4850191"/>
                    <a:pt x="1351422" y="4895559"/>
                  </a:cubicBezTo>
                  <a:cubicBezTo>
                    <a:pt x="1370153" y="4926850"/>
                    <a:pt x="1338746" y="4961386"/>
                    <a:pt x="1305849" y="4959890"/>
                  </a:cubicBezTo>
                  <a:cubicBezTo>
                    <a:pt x="1251021" y="4958443"/>
                    <a:pt x="1190023" y="4913145"/>
                    <a:pt x="1174472" y="4859914"/>
                  </a:cubicBezTo>
                  <a:cubicBezTo>
                    <a:pt x="1171366" y="4847388"/>
                    <a:pt x="1172963" y="4833284"/>
                    <a:pt x="1168295" y="4819194"/>
                  </a:cubicBezTo>
                  <a:cubicBezTo>
                    <a:pt x="1160513" y="4795713"/>
                    <a:pt x="1130771" y="4784812"/>
                    <a:pt x="1110360" y="4805223"/>
                  </a:cubicBezTo>
                  <a:cubicBezTo>
                    <a:pt x="1086809" y="4828774"/>
                    <a:pt x="1064842" y="4844487"/>
                    <a:pt x="1027264" y="4835169"/>
                  </a:cubicBezTo>
                  <a:cubicBezTo>
                    <a:pt x="983418" y="4825865"/>
                    <a:pt x="939532" y="4835362"/>
                    <a:pt x="912821" y="4871452"/>
                  </a:cubicBezTo>
                  <a:cubicBezTo>
                    <a:pt x="882963" y="4913816"/>
                    <a:pt x="832870" y="4895127"/>
                    <a:pt x="796786" y="4918705"/>
                  </a:cubicBezTo>
                  <a:cubicBezTo>
                    <a:pt x="782670" y="4926568"/>
                    <a:pt x="754519" y="4904697"/>
                    <a:pt x="734142" y="4909441"/>
                  </a:cubicBezTo>
                  <a:cubicBezTo>
                    <a:pt x="705929" y="4915770"/>
                    <a:pt x="727779" y="4953322"/>
                    <a:pt x="707375" y="4970598"/>
                  </a:cubicBezTo>
                  <a:cubicBezTo>
                    <a:pt x="690112" y="4984736"/>
                    <a:pt x="671326" y="4978511"/>
                    <a:pt x="658835" y="4959739"/>
                  </a:cubicBezTo>
                  <a:cubicBezTo>
                    <a:pt x="629161" y="4917505"/>
                    <a:pt x="670010" y="4864149"/>
                    <a:pt x="634070" y="4821929"/>
                  </a:cubicBezTo>
                  <a:cubicBezTo>
                    <a:pt x="627823" y="4812544"/>
                    <a:pt x="641961" y="4795281"/>
                    <a:pt x="657633" y="4792112"/>
                  </a:cubicBezTo>
                  <a:cubicBezTo>
                    <a:pt x="698394" y="4779491"/>
                    <a:pt x="734472" y="4759045"/>
                    <a:pt x="753360" y="4718271"/>
                  </a:cubicBezTo>
                  <a:cubicBezTo>
                    <a:pt x="737769" y="4683840"/>
                    <a:pt x="701672" y="4713685"/>
                    <a:pt x="678210" y="4696503"/>
                  </a:cubicBezTo>
                  <a:cubicBezTo>
                    <a:pt x="670394" y="4688687"/>
                    <a:pt x="664154" y="4676167"/>
                    <a:pt x="656338" y="4668351"/>
                  </a:cubicBezTo>
                  <a:cubicBezTo>
                    <a:pt x="645396" y="4657408"/>
                    <a:pt x="631314" y="4649607"/>
                    <a:pt x="620371" y="4638664"/>
                  </a:cubicBezTo>
                  <a:cubicBezTo>
                    <a:pt x="617244" y="4635538"/>
                    <a:pt x="614124" y="4629279"/>
                    <a:pt x="612568" y="4624581"/>
                  </a:cubicBezTo>
                  <a:cubicBezTo>
                    <a:pt x="606335" y="4608929"/>
                    <a:pt x="623614" y="4588525"/>
                    <a:pt x="636161" y="4582231"/>
                  </a:cubicBezTo>
                  <a:cubicBezTo>
                    <a:pt x="656556" y="4568087"/>
                    <a:pt x="665903" y="4593133"/>
                    <a:pt x="678400" y="4608771"/>
                  </a:cubicBezTo>
                  <a:cubicBezTo>
                    <a:pt x="692463" y="4625973"/>
                    <a:pt x="708136" y="4622806"/>
                    <a:pt x="728521" y="4614928"/>
                  </a:cubicBezTo>
                  <a:cubicBezTo>
                    <a:pt x="734793" y="4611782"/>
                    <a:pt x="745762" y="4610191"/>
                    <a:pt x="755162" y="4610170"/>
                  </a:cubicBezTo>
                  <a:cubicBezTo>
                    <a:pt x="745651" y="4661890"/>
                    <a:pt x="793494" y="4679116"/>
                    <a:pt x="821264" y="4707621"/>
                  </a:cubicBezTo>
                  <a:lnTo>
                    <a:pt x="837392" y="4737699"/>
                  </a:lnTo>
                  <a:lnTo>
                    <a:pt x="837724" y="4734405"/>
                  </a:lnTo>
                  <a:lnTo>
                    <a:pt x="840170" y="4740655"/>
                  </a:lnTo>
                  <a:lnTo>
                    <a:pt x="858966" y="4715593"/>
                  </a:lnTo>
                  <a:cubicBezTo>
                    <a:pt x="872083" y="4695296"/>
                    <a:pt x="866224" y="4688259"/>
                    <a:pt x="842785" y="4660111"/>
                  </a:cubicBezTo>
                  <a:cubicBezTo>
                    <a:pt x="814660" y="4625707"/>
                    <a:pt x="817848" y="4600633"/>
                    <a:pt x="847673" y="4573936"/>
                  </a:cubicBezTo>
                  <a:cubicBezTo>
                    <a:pt x="893184" y="4537804"/>
                    <a:pt x="937049" y="4537707"/>
                    <a:pt x="983952" y="4581471"/>
                  </a:cubicBezTo>
                  <a:cubicBezTo>
                    <a:pt x="990294" y="4546991"/>
                    <a:pt x="995053" y="4520349"/>
                    <a:pt x="999811" y="4493705"/>
                  </a:cubicBezTo>
                  <a:cubicBezTo>
                    <a:pt x="990418" y="4490592"/>
                    <a:pt x="982602" y="4482776"/>
                    <a:pt x="976336" y="4482789"/>
                  </a:cubicBezTo>
                  <a:cubicBezTo>
                    <a:pt x="882337" y="4482995"/>
                    <a:pt x="880766" y="4484566"/>
                    <a:pt x="760010" y="4542794"/>
                  </a:cubicBezTo>
                  <a:cubicBezTo>
                    <a:pt x="769492" y="4505175"/>
                    <a:pt x="749190" y="4475453"/>
                    <a:pt x="741429" y="4442572"/>
                  </a:cubicBezTo>
                  <a:cubicBezTo>
                    <a:pt x="779144" y="4389224"/>
                    <a:pt x="779276" y="4329692"/>
                    <a:pt x="776278" y="4267033"/>
                  </a:cubicBezTo>
                  <a:cubicBezTo>
                    <a:pt x="775581" y="4228652"/>
                    <a:pt x="779153" y="4207103"/>
                    <a:pt x="792102" y="4195718"/>
                  </a:cubicBezTo>
                  <a:cubicBezTo>
                    <a:pt x="805051" y="4184330"/>
                    <a:pt x="827379" y="4183107"/>
                    <a:pt x="864188" y="4185377"/>
                  </a:cubicBezTo>
                  <a:cubicBezTo>
                    <a:pt x="919011" y="4189956"/>
                    <a:pt x="937762" y="4211849"/>
                    <a:pt x="925112" y="4265141"/>
                  </a:cubicBezTo>
                  <a:cubicBezTo>
                    <a:pt x="921952" y="4277680"/>
                    <a:pt x="929775" y="4282364"/>
                    <a:pt x="942315" y="4279203"/>
                  </a:cubicBezTo>
                  <a:cubicBezTo>
                    <a:pt x="973647" y="4279135"/>
                    <a:pt x="981450" y="4293217"/>
                    <a:pt x="979818" y="4322986"/>
                  </a:cubicBezTo>
                  <a:cubicBezTo>
                    <a:pt x="978152" y="4368422"/>
                    <a:pt x="981284" y="4368416"/>
                    <a:pt x="1037670" y="4374558"/>
                  </a:cubicBezTo>
                  <a:cubicBezTo>
                    <a:pt x="1065863" y="4377630"/>
                    <a:pt x="1081509" y="4386996"/>
                    <a:pt x="1079877" y="4416765"/>
                  </a:cubicBezTo>
                  <a:cubicBezTo>
                    <a:pt x="1079815" y="4444965"/>
                    <a:pt x="1086014" y="4476284"/>
                    <a:pt x="1074995" y="4499807"/>
                  </a:cubicBezTo>
                  <a:cubicBezTo>
                    <a:pt x="1051389" y="4548424"/>
                    <a:pt x="1087406" y="4556178"/>
                    <a:pt x="1114007" y="4570220"/>
                  </a:cubicBezTo>
                  <a:cubicBezTo>
                    <a:pt x="1123392" y="4576466"/>
                    <a:pt x="1143757" y="4577988"/>
                    <a:pt x="1151599" y="4573270"/>
                  </a:cubicBezTo>
                  <a:cubicBezTo>
                    <a:pt x="1161013" y="4566985"/>
                    <a:pt x="1168884" y="4549735"/>
                    <a:pt x="1167341" y="4538771"/>
                  </a:cubicBezTo>
                  <a:cubicBezTo>
                    <a:pt x="1159593" y="4499623"/>
                    <a:pt x="1147136" y="4465183"/>
                    <a:pt x="1139382" y="4429167"/>
                  </a:cubicBezTo>
                  <a:cubicBezTo>
                    <a:pt x="1130064" y="4391588"/>
                    <a:pt x="1139500" y="4375902"/>
                    <a:pt x="1175542" y="4371124"/>
                  </a:cubicBezTo>
                  <a:cubicBezTo>
                    <a:pt x="1184942" y="4371103"/>
                    <a:pt x="1194342" y="4371082"/>
                    <a:pt x="1203740" y="4371062"/>
                  </a:cubicBezTo>
                  <a:cubicBezTo>
                    <a:pt x="1300885" y="4364584"/>
                    <a:pt x="1300885" y="4364584"/>
                    <a:pt x="1321481" y="4259574"/>
                  </a:cubicBezTo>
                  <a:cubicBezTo>
                    <a:pt x="1335577" y="4261110"/>
                    <a:pt x="1349681" y="4259513"/>
                    <a:pt x="1362214" y="4259485"/>
                  </a:cubicBezTo>
                  <a:cubicBezTo>
                    <a:pt x="1387274" y="4262563"/>
                    <a:pt x="1399779" y="4275069"/>
                    <a:pt x="1402858" y="4300129"/>
                  </a:cubicBezTo>
                  <a:lnTo>
                    <a:pt x="1402151" y="4302355"/>
                  </a:lnTo>
                  <a:lnTo>
                    <a:pt x="1428307" y="4315868"/>
                  </a:lnTo>
                  <a:cubicBezTo>
                    <a:pt x="1439230" y="4318570"/>
                    <a:pt x="1450555" y="4317370"/>
                    <a:pt x="1462289" y="4308751"/>
                  </a:cubicBezTo>
                  <a:cubicBezTo>
                    <a:pt x="1504527" y="4278973"/>
                    <a:pt x="1540528" y="4246087"/>
                    <a:pt x="1540690" y="4183625"/>
                  </a:cubicBezTo>
                  <a:cubicBezTo>
                    <a:pt x="1539180" y="4163330"/>
                    <a:pt x="1561058" y="4157026"/>
                    <a:pt x="1581331" y="4167905"/>
                  </a:cubicBezTo>
                  <a:cubicBezTo>
                    <a:pt x="1598496" y="4172545"/>
                    <a:pt x="1615645" y="4183431"/>
                    <a:pt x="1634415" y="4170889"/>
                  </a:cubicBezTo>
                  <a:cubicBezTo>
                    <a:pt x="1644977" y="4162665"/>
                    <a:pt x="1654699" y="4139509"/>
                    <a:pt x="1667418" y="4146210"/>
                  </a:cubicBezTo>
                  <a:close/>
                  <a:moveTo>
                    <a:pt x="217665" y="4137439"/>
                  </a:moveTo>
                  <a:cubicBezTo>
                    <a:pt x="228571" y="4138793"/>
                    <a:pt x="231518" y="4148109"/>
                    <a:pt x="221966" y="4157661"/>
                  </a:cubicBezTo>
                  <a:cubicBezTo>
                    <a:pt x="223499" y="4159194"/>
                    <a:pt x="215716" y="4157779"/>
                    <a:pt x="212651" y="4154713"/>
                  </a:cubicBezTo>
                  <a:cubicBezTo>
                    <a:pt x="203337" y="4151767"/>
                    <a:pt x="197205" y="4145636"/>
                    <a:pt x="191075" y="4139505"/>
                  </a:cubicBezTo>
                  <a:cubicBezTo>
                    <a:pt x="200448" y="4139327"/>
                    <a:pt x="209882" y="4136024"/>
                    <a:pt x="217665" y="4137439"/>
                  </a:cubicBezTo>
                  <a:close/>
                  <a:moveTo>
                    <a:pt x="1437947" y="4120377"/>
                  </a:moveTo>
                  <a:cubicBezTo>
                    <a:pt x="1439672" y="4118652"/>
                    <a:pt x="1450019" y="4122100"/>
                    <a:pt x="1453468" y="4122100"/>
                  </a:cubicBezTo>
                  <a:cubicBezTo>
                    <a:pt x="1455191" y="4134172"/>
                    <a:pt x="1460363" y="4142794"/>
                    <a:pt x="1455188" y="4151418"/>
                  </a:cubicBezTo>
                  <a:cubicBezTo>
                    <a:pt x="1450013" y="4160040"/>
                    <a:pt x="1437941" y="4158317"/>
                    <a:pt x="1434495" y="4147969"/>
                  </a:cubicBezTo>
                  <a:cubicBezTo>
                    <a:pt x="1431046" y="4141073"/>
                    <a:pt x="1436222" y="4129001"/>
                    <a:pt x="1437947" y="4120377"/>
                  </a:cubicBezTo>
                  <a:close/>
                  <a:moveTo>
                    <a:pt x="5591053" y="4098013"/>
                  </a:moveTo>
                  <a:cubicBezTo>
                    <a:pt x="5592923" y="4097869"/>
                    <a:pt x="5597090" y="4099739"/>
                    <a:pt x="5603411" y="4103763"/>
                  </a:cubicBezTo>
                  <a:cubicBezTo>
                    <a:pt x="5599389" y="4104335"/>
                    <a:pt x="5592491" y="4104335"/>
                    <a:pt x="5592491" y="4104335"/>
                  </a:cubicBezTo>
                  <a:cubicBezTo>
                    <a:pt x="5589618" y="4100312"/>
                    <a:pt x="5589185" y="4098157"/>
                    <a:pt x="5591053" y="4098013"/>
                  </a:cubicBezTo>
                  <a:close/>
                  <a:moveTo>
                    <a:pt x="2202605" y="4049560"/>
                  </a:moveTo>
                  <a:lnTo>
                    <a:pt x="2202288" y="4058338"/>
                  </a:lnTo>
                  <a:lnTo>
                    <a:pt x="2204570" y="4058343"/>
                  </a:lnTo>
                  <a:close/>
                  <a:moveTo>
                    <a:pt x="5947756" y="4024960"/>
                  </a:moveTo>
                  <a:lnTo>
                    <a:pt x="5955968" y="4028572"/>
                  </a:lnTo>
                  <a:lnTo>
                    <a:pt x="5956130" y="4040236"/>
                  </a:lnTo>
                  <a:close/>
                  <a:moveTo>
                    <a:pt x="4338480" y="3999541"/>
                  </a:moveTo>
                  <a:cubicBezTo>
                    <a:pt x="4340205" y="4001265"/>
                    <a:pt x="4341682" y="4006684"/>
                    <a:pt x="4343160" y="4012105"/>
                  </a:cubicBezTo>
                  <a:cubicBezTo>
                    <a:pt x="4339464" y="4012351"/>
                    <a:pt x="4333549" y="4018266"/>
                    <a:pt x="4331824" y="4016541"/>
                  </a:cubicBezTo>
                  <a:cubicBezTo>
                    <a:pt x="4328376" y="4013094"/>
                    <a:pt x="4328623" y="4009398"/>
                    <a:pt x="4327146" y="4003976"/>
                  </a:cubicBezTo>
                  <a:cubicBezTo>
                    <a:pt x="4329117" y="4002005"/>
                    <a:pt x="4335031" y="3996091"/>
                    <a:pt x="4338480" y="3999541"/>
                  </a:cubicBezTo>
                  <a:close/>
                  <a:moveTo>
                    <a:pt x="702028" y="3944256"/>
                  </a:moveTo>
                  <a:cubicBezTo>
                    <a:pt x="705110" y="3943559"/>
                    <a:pt x="708788" y="3943969"/>
                    <a:pt x="713129" y="3945858"/>
                  </a:cubicBezTo>
                  <a:cubicBezTo>
                    <a:pt x="724184" y="3950377"/>
                    <a:pt x="744889" y="3951474"/>
                    <a:pt x="731587" y="3974123"/>
                  </a:cubicBezTo>
                  <a:cubicBezTo>
                    <a:pt x="724897" y="3987041"/>
                    <a:pt x="721399" y="3999883"/>
                    <a:pt x="716343" y="4011169"/>
                  </a:cubicBezTo>
                  <a:cubicBezTo>
                    <a:pt x="704982" y="4019415"/>
                    <a:pt x="693773" y="4021280"/>
                    <a:pt x="690812" y="4011782"/>
                  </a:cubicBezTo>
                  <a:cubicBezTo>
                    <a:pt x="687926" y="3999094"/>
                    <a:pt x="686752" y="3981578"/>
                    <a:pt x="688617" y="3970370"/>
                  </a:cubicBezTo>
                  <a:cubicBezTo>
                    <a:pt x="688809" y="3962391"/>
                    <a:pt x="690598" y="3954374"/>
                    <a:pt x="694506" y="3949295"/>
                  </a:cubicBezTo>
                  <a:cubicBezTo>
                    <a:pt x="696461" y="3946757"/>
                    <a:pt x="698947" y="3944953"/>
                    <a:pt x="702028" y="3944256"/>
                  </a:cubicBezTo>
                  <a:close/>
                  <a:moveTo>
                    <a:pt x="2269189" y="3907163"/>
                  </a:moveTo>
                  <a:lnTo>
                    <a:pt x="2263979" y="3912373"/>
                  </a:lnTo>
                  <a:lnTo>
                    <a:pt x="2263707" y="3914665"/>
                  </a:lnTo>
                  <a:lnTo>
                    <a:pt x="2264096" y="3917442"/>
                  </a:lnTo>
                  <a:lnTo>
                    <a:pt x="2274083" y="3907456"/>
                  </a:lnTo>
                  <a:close/>
                  <a:moveTo>
                    <a:pt x="831176" y="3899459"/>
                  </a:moveTo>
                  <a:cubicBezTo>
                    <a:pt x="838840" y="3907124"/>
                    <a:pt x="844971" y="3913255"/>
                    <a:pt x="851103" y="3919387"/>
                  </a:cubicBezTo>
                  <a:cubicBezTo>
                    <a:pt x="857233" y="3925517"/>
                    <a:pt x="864898" y="3933181"/>
                    <a:pt x="871029" y="3939313"/>
                  </a:cubicBezTo>
                  <a:cubicBezTo>
                    <a:pt x="838012" y="3944738"/>
                    <a:pt x="825751" y="3932476"/>
                    <a:pt x="831176" y="3899459"/>
                  </a:cubicBezTo>
                  <a:close/>
                  <a:moveTo>
                    <a:pt x="1058577" y="3878983"/>
                  </a:moveTo>
                  <a:cubicBezTo>
                    <a:pt x="1060794" y="3884649"/>
                    <a:pt x="1066952" y="3894258"/>
                    <a:pt x="1063255" y="3894011"/>
                  </a:cubicBezTo>
                  <a:cubicBezTo>
                    <a:pt x="1056356" y="3900910"/>
                    <a:pt x="1052415" y="3896969"/>
                    <a:pt x="1058577" y="3878983"/>
                  </a:cubicBezTo>
                  <a:close/>
                  <a:moveTo>
                    <a:pt x="795621" y="3876379"/>
                  </a:moveTo>
                  <a:cubicBezTo>
                    <a:pt x="803939" y="3874957"/>
                    <a:pt x="813982" y="3875260"/>
                    <a:pt x="822401" y="3877186"/>
                  </a:cubicBezTo>
                  <a:lnTo>
                    <a:pt x="821770" y="3877714"/>
                  </a:lnTo>
                  <a:lnTo>
                    <a:pt x="831433" y="3878135"/>
                  </a:lnTo>
                  <a:cubicBezTo>
                    <a:pt x="834574" y="3881275"/>
                    <a:pt x="834425" y="3887336"/>
                    <a:pt x="831170" y="3896501"/>
                  </a:cubicBezTo>
                  <a:lnTo>
                    <a:pt x="816661" y="3881992"/>
                  </a:lnTo>
                  <a:lnTo>
                    <a:pt x="801197" y="3894940"/>
                  </a:lnTo>
                  <a:cubicBezTo>
                    <a:pt x="797951" y="3898187"/>
                    <a:pt x="791256" y="3897986"/>
                    <a:pt x="789531" y="3896261"/>
                  </a:cubicBezTo>
                  <a:cubicBezTo>
                    <a:pt x="785221" y="3891951"/>
                    <a:pt x="783827" y="3887310"/>
                    <a:pt x="784968" y="3883583"/>
                  </a:cubicBezTo>
                  <a:cubicBezTo>
                    <a:pt x="786111" y="3879854"/>
                    <a:pt x="789788" y="3877038"/>
                    <a:pt x="795621" y="3876379"/>
                  </a:cubicBezTo>
                  <a:close/>
                  <a:moveTo>
                    <a:pt x="1201718" y="3846200"/>
                  </a:moveTo>
                  <a:cubicBezTo>
                    <a:pt x="1208616" y="3849648"/>
                    <a:pt x="1218963" y="3853095"/>
                    <a:pt x="1227586" y="3854817"/>
                  </a:cubicBezTo>
                  <a:cubicBezTo>
                    <a:pt x="1229310" y="3863441"/>
                    <a:pt x="1231032" y="3872064"/>
                    <a:pt x="1232755" y="3880687"/>
                  </a:cubicBezTo>
                  <a:cubicBezTo>
                    <a:pt x="1224133" y="3878963"/>
                    <a:pt x="1212061" y="3877241"/>
                    <a:pt x="1208613" y="3870343"/>
                  </a:cubicBezTo>
                  <a:cubicBezTo>
                    <a:pt x="1203439" y="3865169"/>
                    <a:pt x="1203441" y="3854823"/>
                    <a:pt x="1201718" y="3846200"/>
                  </a:cubicBezTo>
                  <a:close/>
                  <a:moveTo>
                    <a:pt x="918138" y="3830235"/>
                  </a:moveTo>
                  <a:cubicBezTo>
                    <a:pt x="928407" y="3831790"/>
                    <a:pt x="947494" y="3836353"/>
                    <a:pt x="947520" y="3839282"/>
                  </a:cubicBezTo>
                  <a:cubicBezTo>
                    <a:pt x="947725" y="3862727"/>
                    <a:pt x="928638" y="3858164"/>
                    <a:pt x="913960" y="3855107"/>
                  </a:cubicBezTo>
                  <a:cubicBezTo>
                    <a:pt x="908047" y="3849193"/>
                    <a:pt x="902135" y="3843282"/>
                    <a:pt x="894744" y="3835891"/>
                  </a:cubicBezTo>
                  <a:cubicBezTo>
                    <a:pt x="903511" y="3833036"/>
                    <a:pt x="910798" y="3828706"/>
                    <a:pt x="918138" y="3830235"/>
                  </a:cubicBezTo>
                  <a:close/>
                  <a:moveTo>
                    <a:pt x="1044836" y="3810450"/>
                  </a:moveTo>
                  <a:cubicBezTo>
                    <a:pt x="1052681" y="3810733"/>
                    <a:pt x="1062307" y="3812398"/>
                    <a:pt x="1074481" y="3815020"/>
                  </a:cubicBezTo>
                  <a:cubicBezTo>
                    <a:pt x="1096459" y="3821078"/>
                    <a:pt x="1119995" y="3828691"/>
                    <a:pt x="1140381" y="3836341"/>
                  </a:cubicBezTo>
                  <a:cubicBezTo>
                    <a:pt x="1149553" y="3861433"/>
                    <a:pt x="1136745" y="3880469"/>
                    <a:pt x="1120824" y="3896390"/>
                  </a:cubicBezTo>
                  <a:cubicBezTo>
                    <a:pt x="1103658" y="3882408"/>
                    <a:pt x="1084899" y="3870017"/>
                    <a:pt x="1059633" y="3876594"/>
                  </a:cubicBezTo>
                  <a:cubicBezTo>
                    <a:pt x="1036098" y="3868978"/>
                    <a:pt x="1017062" y="3881785"/>
                    <a:pt x="999549" y="3899299"/>
                  </a:cubicBezTo>
                  <a:cubicBezTo>
                    <a:pt x="999722" y="3883549"/>
                    <a:pt x="996711" y="3870986"/>
                    <a:pt x="1001591" y="3856762"/>
                  </a:cubicBezTo>
                  <a:cubicBezTo>
                    <a:pt x="1009725" y="3833053"/>
                    <a:pt x="1015774" y="3819996"/>
                    <a:pt x="1025875" y="3814177"/>
                  </a:cubicBezTo>
                  <a:cubicBezTo>
                    <a:pt x="1030926" y="3811268"/>
                    <a:pt x="1036990" y="3810168"/>
                    <a:pt x="1044836" y="3810450"/>
                  </a:cubicBezTo>
                  <a:close/>
                  <a:moveTo>
                    <a:pt x="1045926" y="3735642"/>
                  </a:moveTo>
                  <a:cubicBezTo>
                    <a:pt x="1053708" y="3734226"/>
                    <a:pt x="1061608" y="3739059"/>
                    <a:pt x="1070982" y="3739234"/>
                  </a:cubicBezTo>
                  <a:cubicBezTo>
                    <a:pt x="1063258" y="3743776"/>
                    <a:pt x="1057126" y="3749907"/>
                    <a:pt x="1050992" y="3756041"/>
                  </a:cubicBezTo>
                  <a:cubicBezTo>
                    <a:pt x="1046335" y="3757515"/>
                    <a:pt x="1038553" y="3758931"/>
                    <a:pt x="1036961" y="3757339"/>
                  </a:cubicBezTo>
                  <a:cubicBezTo>
                    <a:pt x="1033748" y="3752595"/>
                    <a:pt x="1032880" y="3747892"/>
                    <a:pt x="1034370" y="3744015"/>
                  </a:cubicBezTo>
                  <a:cubicBezTo>
                    <a:pt x="1035859" y="3740139"/>
                    <a:pt x="1039706" y="3737088"/>
                    <a:pt x="1045926" y="3735642"/>
                  </a:cubicBezTo>
                  <a:close/>
                  <a:moveTo>
                    <a:pt x="5342718" y="3719536"/>
                  </a:moveTo>
                  <a:lnTo>
                    <a:pt x="5342714" y="3757974"/>
                  </a:lnTo>
                  <a:cubicBezTo>
                    <a:pt x="5336801" y="3752061"/>
                    <a:pt x="5329411" y="3744670"/>
                    <a:pt x="5323497" y="3738757"/>
                  </a:cubicBezTo>
                  <a:cubicBezTo>
                    <a:pt x="5329412" y="3732842"/>
                    <a:pt x="5335326" y="3726929"/>
                    <a:pt x="5342718" y="3719536"/>
                  </a:cubicBezTo>
                  <a:close/>
                  <a:moveTo>
                    <a:pt x="6074542" y="3701604"/>
                  </a:moveTo>
                  <a:cubicBezTo>
                    <a:pt x="6079151" y="3703126"/>
                    <a:pt x="6083763" y="3706561"/>
                    <a:pt x="6088344" y="3712710"/>
                  </a:cubicBezTo>
                  <a:cubicBezTo>
                    <a:pt x="6100572" y="3728074"/>
                    <a:pt x="6084858" y="3746853"/>
                    <a:pt x="6073882" y="3757829"/>
                  </a:cubicBezTo>
                  <a:cubicBezTo>
                    <a:pt x="6061619" y="3745566"/>
                    <a:pt x="6047824" y="3731771"/>
                    <a:pt x="6034028" y="3717976"/>
                  </a:cubicBezTo>
                  <a:cubicBezTo>
                    <a:pt x="6046911" y="3709692"/>
                    <a:pt x="6060715" y="3697037"/>
                    <a:pt x="6074542" y="3701604"/>
                  </a:cubicBezTo>
                  <a:close/>
                  <a:moveTo>
                    <a:pt x="6008863" y="3679148"/>
                  </a:moveTo>
                  <a:cubicBezTo>
                    <a:pt x="6016240" y="3681350"/>
                    <a:pt x="6021501" y="3692184"/>
                    <a:pt x="6032023" y="3713851"/>
                  </a:cubicBezTo>
                  <a:cubicBezTo>
                    <a:pt x="6020878" y="3724996"/>
                    <a:pt x="6012857" y="3736082"/>
                    <a:pt x="6000179" y="3745695"/>
                  </a:cubicBezTo>
                  <a:cubicBezTo>
                    <a:pt x="5989092" y="3753714"/>
                    <a:pt x="5976533" y="3757078"/>
                    <a:pt x="5973765" y="3738387"/>
                  </a:cubicBezTo>
                  <a:cubicBezTo>
                    <a:pt x="5972469" y="3724355"/>
                    <a:pt x="5974298" y="3710262"/>
                    <a:pt x="5973004" y="3696229"/>
                  </a:cubicBezTo>
                  <a:cubicBezTo>
                    <a:pt x="5991992" y="3683373"/>
                    <a:pt x="6001485" y="3676945"/>
                    <a:pt x="6008863" y="3679148"/>
                  </a:cubicBezTo>
                  <a:close/>
                  <a:moveTo>
                    <a:pt x="2077585" y="3670430"/>
                  </a:moveTo>
                  <a:cubicBezTo>
                    <a:pt x="2082511" y="3679299"/>
                    <a:pt x="2076845" y="3681516"/>
                    <a:pt x="2060583" y="3677085"/>
                  </a:cubicBezTo>
                  <a:cubicBezTo>
                    <a:pt x="2066251" y="3674866"/>
                    <a:pt x="2075861" y="3668706"/>
                    <a:pt x="2077585" y="3670430"/>
                  </a:cubicBezTo>
                  <a:close/>
                  <a:moveTo>
                    <a:pt x="6444499" y="3665693"/>
                  </a:moveTo>
                  <a:cubicBezTo>
                    <a:pt x="6457825" y="3665299"/>
                    <a:pt x="6459702" y="3675492"/>
                    <a:pt x="6453295" y="3695694"/>
                  </a:cubicBezTo>
                  <a:cubicBezTo>
                    <a:pt x="6444098" y="3686498"/>
                    <a:pt x="6434902" y="3677302"/>
                    <a:pt x="6427239" y="3669638"/>
                  </a:cubicBezTo>
                  <a:cubicBezTo>
                    <a:pt x="6434343" y="3667133"/>
                    <a:pt x="6440057" y="3665825"/>
                    <a:pt x="6444499" y="3665693"/>
                  </a:cubicBezTo>
                  <a:close/>
                  <a:moveTo>
                    <a:pt x="6409738" y="3663176"/>
                  </a:moveTo>
                  <a:cubicBezTo>
                    <a:pt x="6416856" y="3664772"/>
                    <a:pt x="6425496" y="3670652"/>
                    <a:pt x="6431304" y="3676460"/>
                  </a:cubicBezTo>
                  <a:cubicBezTo>
                    <a:pt x="6414600" y="3687355"/>
                    <a:pt x="6398916" y="3682712"/>
                    <a:pt x="6385847" y="3669643"/>
                  </a:cubicBezTo>
                  <a:cubicBezTo>
                    <a:pt x="6392891" y="3668409"/>
                    <a:pt x="6401315" y="3665791"/>
                    <a:pt x="6409738" y="3663176"/>
                  </a:cubicBezTo>
                  <a:close/>
                  <a:moveTo>
                    <a:pt x="2155922" y="3650356"/>
                  </a:moveTo>
                  <a:cubicBezTo>
                    <a:pt x="2162192" y="3650257"/>
                    <a:pt x="2167777" y="3652658"/>
                    <a:pt x="2171268" y="3659332"/>
                  </a:cubicBezTo>
                  <a:cubicBezTo>
                    <a:pt x="2174032" y="3665280"/>
                    <a:pt x="2167383" y="3677737"/>
                    <a:pt x="2162607" y="3682513"/>
                  </a:cubicBezTo>
                  <a:cubicBezTo>
                    <a:pt x="2156237" y="3688882"/>
                    <a:pt x="2142189" y="3697124"/>
                    <a:pt x="2137832" y="3692767"/>
                  </a:cubicBezTo>
                  <a:cubicBezTo>
                    <a:pt x="2124483" y="3685787"/>
                    <a:pt x="2126637" y="3672018"/>
                    <a:pt x="2136470" y="3656376"/>
                  </a:cubicBezTo>
                  <a:cubicBezTo>
                    <a:pt x="2142698" y="3653053"/>
                    <a:pt x="2149652" y="3650454"/>
                    <a:pt x="2155922" y="3650356"/>
                  </a:cubicBezTo>
                  <a:close/>
                  <a:moveTo>
                    <a:pt x="449867" y="3628536"/>
                  </a:moveTo>
                  <a:cubicBezTo>
                    <a:pt x="451877" y="3636460"/>
                    <a:pt x="457020" y="3644561"/>
                    <a:pt x="455895" y="3652307"/>
                  </a:cubicBezTo>
                  <a:cubicBezTo>
                    <a:pt x="455302" y="3669455"/>
                    <a:pt x="448441" y="3686248"/>
                    <a:pt x="444714" y="3703219"/>
                  </a:cubicBezTo>
                  <a:cubicBezTo>
                    <a:pt x="426504" y="3685009"/>
                    <a:pt x="414385" y="3664019"/>
                    <a:pt x="428815" y="3642968"/>
                  </a:cubicBezTo>
                  <a:cubicBezTo>
                    <a:pt x="433073" y="3635399"/>
                    <a:pt x="442299" y="3632795"/>
                    <a:pt x="449867" y="3628536"/>
                  </a:cubicBezTo>
                  <a:close/>
                  <a:moveTo>
                    <a:pt x="5654634" y="3600752"/>
                  </a:moveTo>
                  <a:cubicBezTo>
                    <a:pt x="5654634" y="3600752"/>
                    <a:pt x="5662223" y="3601441"/>
                    <a:pt x="5666706" y="3602476"/>
                  </a:cubicBezTo>
                  <a:cubicBezTo>
                    <a:pt x="5667397" y="3610065"/>
                    <a:pt x="5670845" y="3620413"/>
                    <a:pt x="5665671" y="3625587"/>
                  </a:cubicBezTo>
                  <a:cubicBezTo>
                    <a:pt x="5658426" y="3635591"/>
                    <a:pt x="5649113" y="3636625"/>
                    <a:pt x="5645663" y="3626278"/>
                  </a:cubicBezTo>
                  <a:cubicBezTo>
                    <a:pt x="5644975" y="3618690"/>
                    <a:pt x="5652218" y="3608685"/>
                    <a:pt x="5654634" y="3600752"/>
                  </a:cubicBezTo>
                  <a:close/>
                  <a:moveTo>
                    <a:pt x="2031898" y="3578996"/>
                  </a:moveTo>
                  <a:cubicBezTo>
                    <a:pt x="2096421" y="3591775"/>
                    <a:pt x="2032453" y="3649557"/>
                    <a:pt x="2052649" y="3681929"/>
                  </a:cubicBezTo>
                  <a:cubicBezTo>
                    <a:pt x="2035786" y="3683330"/>
                    <a:pt x="2018949" y="3687798"/>
                    <a:pt x="1998995" y="3686108"/>
                  </a:cubicBezTo>
                  <a:cubicBezTo>
                    <a:pt x="1986723" y="3686011"/>
                    <a:pt x="1971238" y="3667483"/>
                    <a:pt x="1980394" y="3661420"/>
                  </a:cubicBezTo>
                  <a:cubicBezTo>
                    <a:pt x="2005596" y="3647813"/>
                    <a:pt x="1996909" y="3603740"/>
                    <a:pt x="2009782" y="3585939"/>
                  </a:cubicBezTo>
                  <a:cubicBezTo>
                    <a:pt x="2014074" y="3580005"/>
                    <a:pt x="2020762" y="3576991"/>
                    <a:pt x="2031898" y="3578996"/>
                  </a:cubicBezTo>
                  <a:close/>
                  <a:moveTo>
                    <a:pt x="743329" y="3539262"/>
                  </a:moveTo>
                  <a:cubicBezTo>
                    <a:pt x="747973" y="3540619"/>
                    <a:pt x="756825" y="3552758"/>
                    <a:pt x="753397" y="3559186"/>
                  </a:cubicBezTo>
                  <a:cubicBezTo>
                    <a:pt x="748182" y="3570398"/>
                    <a:pt x="741325" y="3583253"/>
                    <a:pt x="734611" y="3592966"/>
                  </a:cubicBezTo>
                  <a:cubicBezTo>
                    <a:pt x="730400" y="3582183"/>
                    <a:pt x="719903" y="3571686"/>
                    <a:pt x="718833" y="3560761"/>
                  </a:cubicBezTo>
                  <a:cubicBezTo>
                    <a:pt x="718370" y="3553726"/>
                    <a:pt x="720638" y="3546959"/>
                    <a:pt x="724949" y="3542648"/>
                  </a:cubicBezTo>
                  <a:cubicBezTo>
                    <a:pt x="729262" y="3538335"/>
                    <a:pt x="735618" y="3536478"/>
                    <a:pt x="743329" y="3539262"/>
                  </a:cubicBezTo>
                  <a:close/>
                  <a:moveTo>
                    <a:pt x="1161146" y="3516441"/>
                  </a:moveTo>
                  <a:cubicBezTo>
                    <a:pt x="1168875" y="3516820"/>
                    <a:pt x="1176989" y="3518744"/>
                    <a:pt x="1181622" y="3521830"/>
                  </a:cubicBezTo>
                  <a:cubicBezTo>
                    <a:pt x="1193980" y="3531092"/>
                    <a:pt x="1186236" y="3545014"/>
                    <a:pt x="1176952" y="3554298"/>
                  </a:cubicBezTo>
                  <a:cubicBezTo>
                    <a:pt x="1152192" y="3579058"/>
                    <a:pt x="1144432" y="3608437"/>
                    <a:pt x="1135125" y="3639364"/>
                  </a:cubicBezTo>
                  <a:cubicBezTo>
                    <a:pt x="1139734" y="3665639"/>
                    <a:pt x="1153619" y="3691903"/>
                    <a:pt x="1131949" y="3719751"/>
                  </a:cubicBezTo>
                  <a:cubicBezTo>
                    <a:pt x="1119568" y="3732132"/>
                    <a:pt x="1105642" y="3746058"/>
                    <a:pt x="1093261" y="3758439"/>
                  </a:cubicBezTo>
                  <a:lnTo>
                    <a:pt x="1073186" y="3738364"/>
                  </a:lnTo>
                  <a:cubicBezTo>
                    <a:pt x="1080941" y="3715167"/>
                    <a:pt x="1070140" y="3695083"/>
                    <a:pt x="1053153" y="3678097"/>
                  </a:cubicBezTo>
                  <a:cubicBezTo>
                    <a:pt x="1043955" y="3603905"/>
                    <a:pt x="1104283" y="3568288"/>
                    <a:pt x="1142978" y="3520324"/>
                  </a:cubicBezTo>
                  <a:cubicBezTo>
                    <a:pt x="1146073" y="3517229"/>
                    <a:pt x="1153417" y="3516063"/>
                    <a:pt x="1161146" y="3516441"/>
                  </a:cubicBezTo>
                  <a:close/>
                  <a:moveTo>
                    <a:pt x="4926029" y="3496136"/>
                  </a:moveTo>
                  <a:cubicBezTo>
                    <a:pt x="4912230" y="3509935"/>
                    <a:pt x="4898431" y="3523735"/>
                    <a:pt x="4887545" y="3537379"/>
                  </a:cubicBezTo>
                  <a:lnTo>
                    <a:pt x="4887392" y="3537226"/>
                  </a:lnTo>
                  <a:lnTo>
                    <a:pt x="4886633" y="3544500"/>
                  </a:lnTo>
                  <a:lnTo>
                    <a:pt x="4885376" y="3549457"/>
                  </a:lnTo>
                  <a:lnTo>
                    <a:pt x="4886392" y="3577752"/>
                  </a:lnTo>
                  <a:lnTo>
                    <a:pt x="4888470" y="3583759"/>
                  </a:lnTo>
                  <a:cubicBezTo>
                    <a:pt x="4929504" y="3615439"/>
                    <a:pt x="4871725" y="3660571"/>
                    <a:pt x="4906500" y="3695345"/>
                  </a:cubicBezTo>
                  <a:cubicBezTo>
                    <a:pt x="4934973" y="3726938"/>
                    <a:pt x="4899154" y="3769081"/>
                    <a:pt x="4907250" y="3805243"/>
                  </a:cubicBezTo>
                  <a:cubicBezTo>
                    <a:pt x="4863420" y="3823783"/>
                    <a:pt x="4819375" y="3810923"/>
                    <a:pt x="4767533" y="3805859"/>
                  </a:cubicBezTo>
                  <a:cubicBezTo>
                    <a:pt x="4772533" y="3848281"/>
                    <a:pt x="4782210" y="3886024"/>
                    <a:pt x="4787188" y="3925305"/>
                  </a:cubicBezTo>
                  <a:cubicBezTo>
                    <a:pt x="4748185" y="3961147"/>
                    <a:pt x="4718688" y="4009612"/>
                    <a:pt x="4648028" y="4007560"/>
                  </a:cubicBezTo>
                  <a:cubicBezTo>
                    <a:pt x="4610350" y="4007303"/>
                    <a:pt x="4573206" y="4085544"/>
                    <a:pt x="4584505" y="4131147"/>
                  </a:cubicBezTo>
                  <a:cubicBezTo>
                    <a:pt x="4586129" y="4139008"/>
                    <a:pt x="4594054" y="4150052"/>
                    <a:pt x="4600334" y="4150095"/>
                  </a:cubicBezTo>
                  <a:cubicBezTo>
                    <a:pt x="4625496" y="4156546"/>
                    <a:pt x="4649035" y="4155136"/>
                    <a:pt x="4672616" y="4160007"/>
                  </a:cubicBezTo>
                  <a:cubicBezTo>
                    <a:pt x="4699359" y="4168038"/>
                    <a:pt x="4702649" y="4190040"/>
                    <a:pt x="4707520" y="4213621"/>
                  </a:cubicBezTo>
                  <a:cubicBezTo>
                    <a:pt x="4591256" y="4200270"/>
                    <a:pt x="4589697" y="4201829"/>
                    <a:pt x="4531042" y="4118224"/>
                  </a:cubicBezTo>
                  <a:cubicBezTo>
                    <a:pt x="4513612" y="4094557"/>
                    <a:pt x="4494664" y="4078728"/>
                    <a:pt x="4463243" y="4075376"/>
                  </a:cubicBezTo>
                  <a:cubicBezTo>
                    <a:pt x="4444383" y="4072107"/>
                    <a:pt x="4425520" y="4068838"/>
                    <a:pt x="4426931" y="4045298"/>
                  </a:cubicBezTo>
                  <a:cubicBezTo>
                    <a:pt x="4475482" y="4028361"/>
                    <a:pt x="4479816" y="3973445"/>
                    <a:pt x="4512584" y="3943841"/>
                  </a:cubicBezTo>
                  <a:cubicBezTo>
                    <a:pt x="4551629" y="3914280"/>
                    <a:pt x="4522854" y="3838729"/>
                    <a:pt x="4593407" y="3825081"/>
                  </a:cubicBezTo>
                  <a:cubicBezTo>
                    <a:pt x="4640442" y="3815982"/>
                    <a:pt x="4649476" y="3759527"/>
                    <a:pt x="4696425" y="3737870"/>
                  </a:cubicBezTo>
                  <a:cubicBezTo>
                    <a:pt x="4740234" y="3716190"/>
                    <a:pt x="4768108" y="3659864"/>
                    <a:pt x="4802368" y="3619280"/>
                  </a:cubicBezTo>
                  <a:cubicBezTo>
                    <a:pt x="4777121" y="3600270"/>
                    <a:pt x="4753839" y="3639357"/>
                    <a:pt x="4731689" y="3614089"/>
                  </a:cubicBezTo>
                  <a:cubicBezTo>
                    <a:pt x="4737488" y="3601178"/>
                    <a:pt x="4746843" y="3591821"/>
                    <a:pt x="4757780" y="3584046"/>
                  </a:cubicBezTo>
                  <a:cubicBezTo>
                    <a:pt x="4790587" y="3560721"/>
                    <a:pt x="4837623" y="3551622"/>
                    <a:pt x="4845536" y="3503402"/>
                  </a:cubicBezTo>
                  <a:cubicBezTo>
                    <a:pt x="4853440" y="3511306"/>
                    <a:pt x="4859762" y="3517629"/>
                    <a:pt x="4864504" y="3522371"/>
                  </a:cubicBezTo>
                  <a:lnTo>
                    <a:pt x="4876664" y="3526498"/>
                  </a:lnTo>
                  <a:lnTo>
                    <a:pt x="4868234" y="3518068"/>
                  </a:lnTo>
                  <a:cubicBezTo>
                    <a:pt x="4886479" y="3502582"/>
                    <a:pt x="4904416" y="3492922"/>
                    <a:pt x="4926029" y="3496136"/>
                  </a:cubicBezTo>
                  <a:close/>
                  <a:moveTo>
                    <a:pt x="5750991" y="3479436"/>
                  </a:moveTo>
                  <a:cubicBezTo>
                    <a:pt x="5757919" y="3498783"/>
                    <a:pt x="5763207" y="3516489"/>
                    <a:pt x="5768492" y="3534193"/>
                  </a:cubicBezTo>
                  <a:cubicBezTo>
                    <a:pt x="5772228" y="3553450"/>
                    <a:pt x="5774411" y="3574260"/>
                    <a:pt x="5748943" y="3576735"/>
                  </a:cubicBezTo>
                  <a:cubicBezTo>
                    <a:pt x="5731508" y="3581031"/>
                    <a:pt x="5716638" y="3563058"/>
                    <a:pt x="5703410" y="3546723"/>
                  </a:cubicBezTo>
                  <a:cubicBezTo>
                    <a:pt x="5695930" y="3536139"/>
                    <a:pt x="5694906" y="3528130"/>
                    <a:pt x="5697909" y="3521433"/>
                  </a:cubicBezTo>
                  <a:cubicBezTo>
                    <a:pt x="5700913" y="3514733"/>
                    <a:pt x="5707943" y="3509345"/>
                    <a:pt x="5716571" y="3504003"/>
                  </a:cubicBezTo>
                  <a:cubicBezTo>
                    <a:pt x="5729169" y="3497974"/>
                    <a:pt x="5740124" y="3490302"/>
                    <a:pt x="5750991" y="3479436"/>
                  </a:cubicBezTo>
                  <a:close/>
                  <a:moveTo>
                    <a:pt x="849940" y="3470121"/>
                  </a:moveTo>
                  <a:cubicBezTo>
                    <a:pt x="865366" y="3464548"/>
                    <a:pt x="875362" y="3477545"/>
                    <a:pt x="875933" y="3490113"/>
                  </a:cubicBezTo>
                  <a:lnTo>
                    <a:pt x="860665" y="3519886"/>
                  </a:lnTo>
                  <a:lnTo>
                    <a:pt x="927749" y="3515213"/>
                  </a:lnTo>
                  <a:cubicBezTo>
                    <a:pt x="935594" y="3513621"/>
                    <a:pt x="946556" y="3518293"/>
                    <a:pt x="951238" y="3526118"/>
                  </a:cubicBezTo>
                  <a:cubicBezTo>
                    <a:pt x="952791" y="3530818"/>
                    <a:pt x="951182" y="3544937"/>
                    <a:pt x="946463" y="3549656"/>
                  </a:cubicBezTo>
                  <a:cubicBezTo>
                    <a:pt x="921287" y="3577957"/>
                    <a:pt x="891421" y="3601569"/>
                    <a:pt x="867809" y="3631435"/>
                  </a:cubicBezTo>
                  <a:cubicBezTo>
                    <a:pt x="845761" y="3662865"/>
                    <a:pt x="880242" y="3669034"/>
                    <a:pt x="895886" y="3681531"/>
                  </a:cubicBezTo>
                  <a:cubicBezTo>
                    <a:pt x="909965" y="3692466"/>
                    <a:pt x="920900" y="3706546"/>
                    <a:pt x="931834" y="3720626"/>
                  </a:cubicBezTo>
                  <a:cubicBezTo>
                    <a:pt x="936506" y="3731591"/>
                    <a:pt x="938041" y="3742562"/>
                    <a:pt x="941141" y="3755098"/>
                  </a:cubicBezTo>
                  <a:cubicBezTo>
                    <a:pt x="937919" y="3783335"/>
                    <a:pt x="926890" y="3800618"/>
                    <a:pt x="895527" y="3800711"/>
                  </a:cubicBezTo>
                  <a:cubicBezTo>
                    <a:pt x="873638" y="3778822"/>
                    <a:pt x="850187" y="3755371"/>
                    <a:pt x="815706" y="3749202"/>
                  </a:cubicBezTo>
                  <a:cubicBezTo>
                    <a:pt x="803172" y="3746104"/>
                    <a:pt x="789091" y="3735169"/>
                    <a:pt x="778071" y="3749315"/>
                  </a:cubicBezTo>
                  <a:cubicBezTo>
                    <a:pt x="767060" y="3760326"/>
                    <a:pt x="770149" y="3775998"/>
                    <a:pt x="779529" y="3785378"/>
                  </a:cubicBezTo>
                  <a:cubicBezTo>
                    <a:pt x="795164" y="3801013"/>
                    <a:pt x="801390" y="3816675"/>
                    <a:pt x="784089" y="3833976"/>
                  </a:cubicBezTo>
                  <a:cubicBezTo>
                    <a:pt x="766797" y="3848143"/>
                    <a:pt x="754185" y="3870133"/>
                    <a:pt x="724443" y="3852974"/>
                  </a:cubicBezTo>
                  <a:cubicBezTo>
                    <a:pt x="713489" y="3845166"/>
                    <a:pt x="700944" y="3845204"/>
                    <a:pt x="686835" y="3843678"/>
                  </a:cubicBezTo>
                  <a:cubicBezTo>
                    <a:pt x="671164" y="3840590"/>
                    <a:pt x="658636" y="3834355"/>
                    <a:pt x="660247" y="3820237"/>
                  </a:cubicBezTo>
                  <a:cubicBezTo>
                    <a:pt x="661848" y="3809255"/>
                    <a:pt x="677558" y="3799799"/>
                    <a:pt x="685422" y="3791934"/>
                  </a:cubicBezTo>
                  <a:cubicBezTo>
                    <a:pt x="693278" y="3787207"/>
                    <a:pt x="704269" y="3782469"/>
                    <a:pt x="707423" y="3776186"/>
                  </a:cubicBezTo>
                  <a:cubicBezTo>
                    <a:pt x="715306" y="3762050"/>
                    <a:pt x="710655" y="3744813"/>
                    <a:pt x="698109" y="3744853"/>
                  </a:cubicBezTo>
                  <a:cubicBezTo>
                    <a:pt x="668311" y="3746510"/>
                    <a:pt x="641627" y="3754431"/>
                    <a:pt x="614946" y="3762352"/>
                  </a:cubicBezTo>
                  <a:lnTo>
                    <a:pt x="594622" y="3742028"/>
                  </a:lnTo>
                  <a:cubicBezTo>
                    <a:pt x="593152" y="3709101"/>
                    <a:pt x="593209" y="3690284"/>
                    <a:pt x="597942" y="3680860"/>
                  </a:cubicBezTo>
                  <a:cubicBezTo>
                    <a:pt x="602674" y="3671438"/>
                    <a:pt x="612083" y="3671410"/>
                    <a:pt x="629318" y="3676062"/>
                  </a:cubicBezTo>
                  <a:cubicBezTo>
                    <a:pt x="684161" y="3690010"/>
                    <a:pt x="703045" y="3667999"/>
                    <a:pt x="720433" y="3622470"/>
                  </a:cubicBezTo>
                  <a:cubicBezTo>
                    <a:pt x="722025" y="3614625"/>
                    <a:pt x="729889" y="3606761"/>
                    <a:pt x="736181" y="3600469"/>
                  </a:cubicBezTo>
                  <a:cubicBezTo>
                    <a:pt x="770641" y="3612910"/>
                    <a:pt x="797305" y="3611262"/>
                    <a:pt x="814673" y="3572006"/>
                  </a:cubicBezTo>
                  <a:lnTo>
                    <a:pt x="856962" y="3520382"/>
                  </a:lnTo>
                  <a:lnTo>
                    <a:pt x="841368" y="3488546"/>
                  </a:lnTo>
                  <a:cubicBezTo>
                    <a:pt x="837942" y="3482119"/>
                    <a:pt x="845298" y="3471479"/>
                    <a:pt x="849940" y="3470121"/>
                  </a:cubicBezTo>
                  <a:close/>
                  <a:moveTo>
                    <a:pt x="4556814" y="3439617"/>
                  </a:moveTo>
                  <a:cubicBezTo>
                    <a:pt x="4563092" y="3439611"/>
                    <a:pt x="4568881" y="3442444"/>
                    <a:pt x="4573584" y="3447147"/>
                  </a:cubicBezTo>
                  <a:cubicBezTo>
                    <a:pt x="4575331" y="3454807"/>
                    <a:pt x="4578644" y="3464034"/>
                    <a:pt x="4577345" y="3471604"/>
                  </a:cubicBezTo>
                  <a:cubicBezTo>
                    <a:pt x="4567084" y="3485000"/>
                    <a:pt x="4533668" y="3487064"/>
                    <a:pt x="4530175" y="3471744"/>
                  </a:cubicBezTo>
                  <a:cubicBezTo>
                    <a:pt x="4528518" y="3467130"/>
                    <a:pt x="4531206" y="3455036"/>
                    <a:pt x="4537120" y="3449122"/>
                  </a:cubicBezTo>
                  <a:cubicBezTo>
                    <a:pt x="4543773" y="3442469"/>
                    <a:pt x="4550537" y="3439624"/>
                    <a:pt x="4556814" y="3439617"/>
                  </a:cubicBezTo>
                  <a:close/>
                  <a:moveTo>
                    <a:pt x="5721194" y="3386206"/>
                  </a:moveTo>
                  <a:cubicBezTo>
                    <a:pt x="5739776" y="3387941"/>
                    <a:pt x="5756355" y="3403718"/>
                    <a:pt x="5789512" y="3435271"/>
                  </a:cubicBezTo>
                  <a:lnTo>
                    <a:pt x="5749401" y="3475382"/>
                  </a:lnTo>
                  <a:cubicBezTo>
                    <a:pt x="5712685" y="3457921"/>
                    <a:pt x="5677574" y="3438854"/>
                    <a:pt x="5640859" y="3421393"/>
                  </a:cubicBezTo>
                  <a:cubicBezTo>
                    <a:pt x="5682028" y="3396779"/>
                    <a:pt x="5702612" y="3384472"/>
                    <a:pt x="5721194" y="3386206"/>
                  </a:cubicBezTo>
                  <a:close/>
                  <a:moveTo>
                    <a:pt x="1542307" y="3272357"/>
                  </a:moveTo>
                  <a:cubicBezTo>
                    <a:pt x="1546480" y="3298640"/>
                    <a:pt x="1550653" y="3324923"/>
                    <a:pt x="1554826" y="3351206"/>
                  </a:cubicBezTo>
                  <a:cubicBezTo>
                    <a:pt x="1560577" y="3375910"/>
                    <a:pt x="1597237" y="3406252"/>
                    <a:pt x="1569036" y="3422271"/>
                  </a:cubicBezTo>
                  <a:cubicBezTo>
                    <a:pt x="1539311" y="3436768"/>
                    <a:pt x="1509531" y="3454367"/>
                    <a:pt x="1478283" y="3467340"/>
                  </a:cubicBezTo>
                  <a:cubicBezTo>
                    <a:pt x="1476760" y="3465818"/>
                    <a:pt x="1466270" y="3445851"/>
                    <a:pt x="1460293" y="3433556"/>
                  </a:cubicBezTo>
                  <a:cubicBezTo>
                    <a:pt x="1496503" y="3403436"/>
                    <a:pt x="1506489" y="3366042"/>
                    <a:pt x="1496451" y="3321258"/>
                  </a:cubicBezTo>
                  <a:cubicBezTo>
                    <a:pt x="1492841" y="3306595"/>
                    <a:pt x="1494632" y="3293382"/>
                    <a:pt x="1502163" y="3284330"/>
                  </a:cubicBezTo>
                  <a:cubicBezTo>
                    <a:pt x="1509692" y="3275277"/>
                    <a:pt x="1522962" y="3270384"/>
                    <a:pt x="1542307" y="3272357"/>
                  </a:cubicBezTo>
                  <a:close/>
                  <a:moveTo>
                    <a:pt x="5232256" y="3236815"/>
                  </a:moveTo>
                  <a:cubicBezTo>
                    <a:pt x="5232457" y="3243510"/>
                    <a:pt x="5234484" y="3255278"/>
                    <a:pt x="5233063" y="3263595"/>
                  </a:cubicBezTo>
                  <a:cubicBezTo>
                    <a:pt x="5231742" y="3275261"/>
                    <a:pt x="5223525" y="3280031"/>
                    <a:pt x="5213180" y="3269686"/>
                  </a:cubicBezTo>
                  <a:cubicBezTo>
                    <a:pt x="5211455" y="3267961"/>
                    <a:pt x="5212977" y="3262990"/>
                    <a:pt x="5214501" y="3258019"/>
                  </a:cubicBezTo>
                  <a:cubicBezTo>
                    <a:pt x="5219270" y="3249801"/>
                    <a:pt x="5225762" y="3243309"/>
                    <a:pt x="5232256" y="3236815"/>
                  </a:cubicBezTo>
                  <a:close/>
                  <a:moveTo>
                    <a:pt x="2293873" y="3218832"/>
                  </a:moveTo>
                  <a:cubicBezTo>
                    <a:pt x="2300304" y="3218768"/>
                    <a:pt x="2309918" y="3221892"/>
                    <a:pt x="2319563" y="3221796"/>
                  </a:cubicBezTo>
                  <a:cubicBezTo>
                    <a:pt x="2313070" y="3228289"/>
                    <a:pt x="2308200" y="3233159"/>
                    <a:pt x="2296900" y="3238092"/>
                  </a:cubicBezTo>
                  <a:cubicBezTo>
                    <a:pt x="2293654" y="3241339"/>
                    <a:pt x="2287222" y="3241402"/>
                    <a:pt x="2285630" y="3239810"/>
                  </a:cubicBezTo>
                  <a:cubicBezTo>
                    <a:pt x="2281650" y="3235830"/>
                    <a:pt x="2280488" y="3231421"/>
                    <a:pt x="2281931" y="3227589"/>
                  </a:cubicBezTo>
                  <a:cubicBezTo>
                    <a:pt x="2283375" y="3223757"/>
                    <a:pt x="2287427" y="3220501"/>
                    <a:pt x="2293873" y="3218832"/>
                  </a:cubicBezTo>
                  <a:close/>
                  <a:moveTo>
                    <a:pt x="2380577" y="3199753"/>
                  </a:moveTo>
                  <a:lnTo>
                    <a:pt x="2381380" y="3200943"/>
                  </a:lnTo>
                  <a:lnTo>
                    <a:pt x="2396049" y="3222682"/>
                  </a:lnTo>
                  <a:cubicBezTo>
                    <a:pt x="2399590" y="3230698"/>
                    <a:pt x="2400708" y="3239276"/>
                    <a:pt x="2396978" y="3248970"/>
                  </a:cubicBezTo>
                  <a:cubicBezTo>
                    <a:pt x="2392501" y="3259412"/>
                    <a:pt x="2380568" y="3268363"/>
                    <a:pt x="2368636" y="3274330"/>
                  </a:cubicBezTo>
                  <a:cubicBezTo>
                    <a:pt x="2356702" y="3280297"/>
                    <a:pt x="2344771" y="3271349"/>
                    <a:pt x="2338808" y="3256436"/>
                  </a:cubicBezTo>
                  <a:cubicBezTo>
                    <a:pt x="2332843" y="3244505"/>
                    <a:pt x="2328370" y="3234063"/>
                    <a:pt x="2323896" y="3220641"/>
                  </a:cubicBezTo>
                  <a:cubicBezTo>
                    <a:pt x="2331354" y="3213183"/>
                    <a:pt x="2337322" y="3207215"/>
                    <a:pt x="2341796" y="3202741"/>
                  </a:cubicBezTo>
                  <a:lnTo>
                    <a:pt x="2343288" y="3201249"/>
                  </a:lnTo>
                  <a:lnTo>
                    <a:pt x="2348376" y="3201044"/>
                  </a:lnTo>
                  <a:close/>
                  <a:moveTo>
                    <a:pt x="437511" y="3171890"/>
                  </a:moveTo>
                  <a:cubicBezTo>
                    <a:pt x="446551" y="3169948"/>
                    <a:pt x="455997" y="3172334"/>
                    <a:pt x="463100" y="3181006"/>
                  </a:cubicBezTo>
                  <a:cubicBezTo>
                    <a:pt x="485202" y="3209383"/>
                    <a:pt x="502570" y="3233027"/>
                    <a:pt x="543447" y="3223700"/>
                  </a:cubicBezTo>
                  <a:cubicBezTo>
                    <a:pt x="568600" y="3217475"/>
                    <a:pt x="590624" y="3217535"/>
                    <a:pt x="593864" y="3252154"/>
                  </a:cubicBezTo>
                  <a:cubicBezTo>
                    <a:pt x="593932" y="3277325"/>
                    <a:pt x="592407" y="3294625"/>
                    <a:pt x="565701" y="3308711"/>
                  </a:cubicBezTo>
                  <a:cubicBezTo>
                    <a:pt x="529566" y="3325916"/>
                    <a:pt x="509231" y="3368337"/>
                    <a:pt x="528178" y="3393558"/>
                  </a:cubicBezTo>
                  <a:cubicBezTo>
                    <a:pt x="553435" y="3425090"/>
                    <a:pt x="542460" y="3439218"/>
                    <a:pt x="533115" y="3473802"/>
                  </a:cubicBezTo>
                  <a:cubicBezTo>
                    <a:pt x="517531" y="3527246"/>
                    <a:pt x="508211" y="3571269"/>
                    <a:pt x="443742" y="3582107"/>
                  </a:cubicBezTo>
                  <a:cubicBezTo>
                    <a:pt x="396565" y="3588269"/>
                    <a:pt x="373048" y="3618095"/>
                    <a:pt x="370040" y="3668428"/>
                  </a:cubicBezTo>
                  <a:cubicBezTo>
                    <a:pt x="367039" y="3721908"/>
                    <a:pt x="348298" y="3772196"/>
                    <a:pt x="283828" y="3783033"/>
                  </a:cubicBezTo>
                  <a:cubicBezTo>
                    <a:pt x="255409" y="3745200"/>
                    <a:pt x="231808" y="3743562"/>
                    <a:pt x="214576" y="3770259"/>
                  </a:cubicBezTo>
                  <a:cubicBezTo>
                    <a:pt x="192645" y="3804809"/>
                    <a:pt x="211609" y="3836323"/>
                    <a:pt x="208549" y="3867778"/>
                  </a:cubicBezTo>
                  <a:cubicBezTo>
                    <a:pt x="205472" y="3892939"/>
                    <a:pt x="185058" y="3907042"/>
                    <a:pt x="159853" y="3894388"/>
                  </a:cubicBezTo>
                  <a:cubicBezTo>
                    <a:pt x="145682" y="3889631"/>
                    <a:pt x="134648" y="3881734"/>
                    <a:pt x="122047" y="3875407"/>
                  </a:cubicBezTo>
                  <a:cubicBezTo>
                    <a:pt x="93695" y="3862744"/>
                    <a:pt x="90488" y="3840712"/>
                    <a:pt x="104583" y="3817153"/>
                  </a:cubicBezTo>
                  <a:cubicBezTo>
                    <a:pt x="120255" y="3795173"/>
                    <a:pt x="137504" y="3774768"/>
                    <a:pt x="156321" y="3752796"/>
                  </a:cubicBezTo>
                  <a:cubicBezTo>
                    <a:pt x="170415" y="3729237"/>
                    <a:pt x="212921" y="3740365"/>
                    <a:pt x="215956" y="3699472"/>
                  </a:cubicBezTo>
                  <a:cubicBezTo>
                    <a:pt x="201793" y="3697859"/>
                    <a:pt x="189199" y="3694678"/>
                    <a:pt x="176622" y="3697791"/>
                  </a:cubicBezTo>
                  <a:cubicBezTo>
                    <a:pt x="146745" y="3702428"/>
                    <a:pt x="132566" y="3694524"/>
                    <a:pt x="135626" y="3663070"/>
                  </a:cubicBezTo>
                  <a:cubicBezTo>
                    <a:pt x="137151" y="3645769"/>
                    <a:pt x="141816" y="3625331"/>
                    <a:pt x="140195" y="3608022"/>
                  </a:cubicBezTo>
                  <a:cubicBezTo>
                    <a:pt x="138583" y="3593859"/>
                    <a:pt x="132238" y="3574964"/>
                    <a:pt x="122792" y="3571793"/>
                  </a:cubicBezTo>
                  <a:cubicBezTo>
                    <a:pt x="99164" y="3560715"/>
                    <a:pt x="94510" y="3584300"/>
                    <a:pt x="85113" y="3600006"/>
                  </a:cubicBezTo>
                  <a:cubicBezTo>
                    <a:pt x="78872" y="3618866"/>
                    <a:pt x="63158" y="3625116"/>
                    <a:pt x="41143" y="3628203"/>
                  </a:cubicBezTo>
                  <a:cubicBezTo>
                    <a:pt x="20695" y="3629720"/>
                    <a:pt x="3352" y="3615516"/>
                    <a:pt x="14291" y="3588802"/>
                  </a:cubicBezTo>
                  <a:cubicBezTo>
                    <a:pt x="22092" y="3565225"/>
                    <a:pt x="11050" y="3554183"/>
                    <a:pt x="0" y="3539994"/>
                  </a:cubicBezTo>
                  <a:cubicBezTo>
                    <a:pt x="97432" y="3502505"/>
                    <a:pt x="139698" y="3425535"/>
                    <a:pt x="159888" y="3329627"/>
                  </a:cubicBezTo>
                  <a:cubicBezTo>
                    <a:pt x="162974" y="3307613"/>
                    <a:pt x="151924" y="3293424"/>
                    <a:pt x="140872" y="3279236"/>
                  </a:cubicBezTo>
                  <a:cubicBezTo>
                    <a:pt x="164448" y="3271433"/>
                    <a:pt x="184877" y="3263624"/>
                    <a:pt x="206884" y="3257392"/>
                  </a:cubicBezTo>
                  <a:cubicBezTo>
                    <a:pt x="246269" y="3277949"/>
                    <a:pt x="227504" y="3318801"/>
                    <a:pt x="241735" y="3345582"/>
                  </a:cubicBezTo>
                  <a:cubicBezTo>
                    <a:pt x="249647" y="3362908"/>
                    <a:pt x="226149" y="3399027"/>
                    <a:pt x="268620" y="3397570"/>
                  </a:cubicBezTo>
                  <a:cubicBezTo>
                    <a:pt x="293791" y="3397638"/>
                    <a:pt x="323703" y="3405586"/>
                    <a:pt x="340907" y="3369450"/>
                  </a:cubicBezTo>
                  <a:cubicBezTo>
                    <a:pt x="361261" y="3333323"/>
                    <a:pt x="394215" y="3303523"/>
                    <a:pt x="394086" y="3256328"/>
                  </a:cubicBezTo>
                  <a:cubicBezTo>
                    <a:pt x="394027" y="3234304"/>
                    <a:pt x="404974" y="3210737"/>
                    <a:pt x="414353" y="3188738"/>
                  </a:cubicBezTo>
                  <a:cubicBezTo>
                    <a:pt x="419835" y="3180101"/>
                    <a:pt x="428471" y="3173832"/>
                    <a:pt x="437511" y="3171890"/>
                  </a:cubicBezTo>
                  <a:close/>
                  <a:moveTo>
                    <a:pt x="1089311" y="3162935"/>
                  </a:moveTo>
                  <a:cubicBezTo>
                    <a:pt x="1106103" y="3173498"/>
                    <a:pt x="1122861" y="3187139"/>
                    <a:pt x="1139616" y="3200779"/>
                  </a:cubicBezTo>
                  <a:cubicBezTo>
                    <a:pt x="1148697" y="3212976"/>
                    <a:pt x="1156258" y="3223653"/>
                    <a:pt x="1162263" y="3235888"/>
                  </a:cubicBezTo>
                  <a:cubicBezTo>
                    <a:pt x="1163782" y="3237407"/>
                    <a:pt x="1163668" y="3246641"/>
                    <a:pt x="1162111" y="3248198"/>
                  </a:cubicBezTo>
                  <a:cubicBezTo>
                    <a:pt x="1155917" y="3251352"/>
                    <a:pt x="1146609" y="3257620"/>
                    <a:pt x="1138934" y="3256178"/>
                  </a:cubicBezTo>
                  <a:cubicBezTo>
                    <a:pt x="1097442" y="3252073"/>
                    <a:pt x="1077797" y="3223082"/>
                    <a:pt x="1059712" y="3192534"/>
                  </a:cubicBezTo>
                  <a:cubicBezTo>
                    <a:pt x="1056710" y="3186416"/>
                    <a:pt x="1059940" y="3174068"/>
                    <a:pt x="1064613" y="3169395"/>
                  </a:cubicBezTo>
                  <a:cubicBezTo>
                    <a:pt x="1069286" y="3164722"/>
                    <a:pt x="1083192" y="3159933"/>
                    <a:pt x="1089311" y="3162935"/>
                  </a:cubicBezTo>
                  <a:close/>
                  <a:moveTo>
                    <a:pt x="4198168" y="3149767"/>
                  </a:moveTo>
                  <a:lnTo>
                    <a:pt x="4193356" y="3162075"/>
                  </a:lnTo>
                  <a:lnTo>
                    <a:pt x="4192881" y="3164164"/>
                  </a:lnTo>
                  <a:lnTo>
                    <a:pt x="4207984" y="3176326"/>
                  </a:lnTo>
                  <a:cubicBezTo>
                    <a:pt x="4242885" y="3224779"/>
                    <a:pt x="4245220" y="3295305"/>
                    <a:pt x="4293016" y="3336108"/>
                  </a:cubicBezTo>
                  <a:cubicBezTo>
                    <a:pt x="4321770" y="3301914"/>
                    <a:pt x="4344888" y="3276075"/>
                    <a:pt x="4364631" y="3258177"/>
                  </a:cubicBezTo>
                  <a:lnTo>
                    <a:pt x="4390299" y="3243045"/>
                  </a:lnTo>
                  <a:lnTo>
                    <a:pt x="4371804" y="3241791"/>
                  </a:lnTo>
                  <a:cubicBezTo>
                    <a:pt x="4295771" y="3250006"/>
                    <a:pt x="4243437" y="3225754"/>
                    <a:pt x="4209535" y="3174299"/>
                  </a:cubicBezTo>
                  <a:close/>
                  <a:moveTo>
                    <a:pt x="1445061" y="3112273"/>
                  </a:moveTo>
                  <a:cubicBezTo>
                    <a:pt x="1446787" y="3112271"/>
                    <a:pt x="1450839" y="3114254"/>
                    <a:pt x="1457393" y="3118048"/>
                  </a:cubicBezTo>
                  <a:cubicBezTo>
                    <a:pt x="1452909" y="3119083"/>
                    <a:pt x="1448423" y="3120119"/>
                    <a:pt x="1446698" y="3118395"/>
                  </a:cubicBezTo>
                  <a:cubicBezTo>
                    <a:pt x="1443941" y="3114256"/>
                    <a:pt x="1443337" y="3112273"/>
                    <a:pt x="1445061" y="3112273"/>
                  </a:cubicBezTo>
                  <a:close/>
                  <a:moveTo>
                    <a:pt x="5048910" y="3098347"/>
                  </a:moveTo>
                  <a:cubicBezTo>
                    <a:pt x="5096942" y="3115170"/>
                    <a:pt x="5113848" y="3147681"/>
                    <a:pt x="5107377" y="3197388"/>
                  </a:cubicBezTo>
                  <a:cubicBezTo>
                    <a:pt x="5110368" y="3219106"/>
                    <a:pt x="5104061" y="3237767"/>
                    <a:pt x="5082328" y="3237881"/>
                  </a:cubicBezTo>
                  <a:cubicBezTo>
                    <a:pt x="5023321" y="3241295"/>
                    <a:pt x="4962803" y="3236956"/>
                    <a:pt x="4905307" y="3248125"/>
                  </a:cubicBezTo>
                  <a:cubicBezTo>
                    <a:pt x="4872667" y="3256058"/>
                    <a:pt x="4853974" y="3268575"/>
                    <a:pt x="4863109" y="3302677"/>
                  </a:cubicBezTo>
                  <a:cubicBezTo>
                    <a:pt x="4870716" y="3332133"/>
                    <a:pt x="4867481" y="3356987"/>
                    <a:pt x="4847178" y="3380378"/>
                  </a:cubicBezTo>
                  <a:cubicBezTo>
                    <a:pt x="4806995" y="3346438"/>
                    <a:pt x="4827511" y="3282685"/>
                    <a:pt x="4776455" y="3250354"/>
                  </a:cubicBezTo>
                  <a:cubicBezTo>
                    <a:pt x="4753242" y="3236505"/>
                    <a:pt x="4765904" y="3189869"/>
                    <a:pt x="4775367" y="3161877"/>
                  </a:cubicBezTo>
                  <a:cubicBezTo>
                    <a:pt x="4778519" y="3152547"/>
                    <a:pt x="4797166" y="3149345"/>
                    <a:pt x="4808072" y="3141526"/>
                  </a:cubicBezTo>
                  <a:cubicBezTo>
                    <a:pt x="4818848" y="3158545"/>
                    <a:pt x="4821807" y="3186471"/>
                    <a:pt x="4854447" y="3178538"/>
                  </a:cubicBezTo>
                  <a:cubicBezTo>
                    <a:pt x="4885527" y="3172165"/>
                    <a:pt x="4916606" y="3165792"/>
                    <a:pt x="4947687" y="3159419"/>
                  </a:cubicBezTo>
                  <a:lnTo>
                    <a:pt x="4952915" y="3160126"/>
                  </a:lnTo>
                  <a:lnTo>
                    <a:pt x="4946701" y="3154985"/>
                  </a:lnTo>
                  <a:cubicBezTo>
                    <a:pt x="4967618" y="3101393"/>
                    <a:pt x="4967618" y="3101393"/>
                    <a:pt x="5028478" y="3115684"/>
                  </a:cubicBezTo>
                  <a:lnTo>
                    <a:pt x="5025918" y="3119233"/>
                  </a:lnTo>
                  <a:lnTo>
                    <a:pt x="5028623" y="3118634"/>
                  </a:lnTo>
                  <a:cubicBezTo>
                    <a:pt x="5034864" y="3112392"/>
                    <a:pt x="5041107" y="3106150"/>
                    <a:pt x="5048910" y="3098347"/>
                  </a:cubicBezTo>
                  <a:close/>
                  <a:moveTo>
                    <a:pt x="2236567" y="3087248"/>
                  </a:moveTo>
                  <a:lnTo>
                    <a:pt x="2244777" y="3090862"/>
                  </a:lnTo>
                  <a:lnTo>
                    <a:pt x="2244943" y="3102522"/>
                  </a:lnTo>
                  <a:close/>
                  <a:moveTo>
                    <a:pt x="2377310" y="3084455"/>
                  </a:moveTo>
                  <a:cubicBezTo>
                    <a:pt x="2381930" y="3083018"/>
                    <a:pt x="2389889" y="3090978"/>
                    <a:pt x="2397693" y="3092723"/>
                  </a:cubicBezTo>
                  <a:cubicBezTo>
                    <a:pt x="2393227" y="3100372"/>
                    <a:pt x="2390353" y="3109614"/>
                    <a:pt x="2382701" y="3114081"/>
                  </a:cubicBezTo>
                  <a:cubicBezTo>
                    <a:pt x="2358315" y="3132101"/>
                    <a:pt x="2331796" y="3126786"/>
                    <a:pt x="2302093" y="3118286"/>
                  </a:cubicBezTo>
                  <a:cubicBezTo>
                    <a:pt x="2323296" y="3097082"/>
                    <a:pt x="2349431" y="3086867"/>
                    <a:pt x="2377310" y="3084455"/>
                  </a:cubicBezTo>
                  <a:close/>
                  <a:moveTo>
                    <a:pt x="2300379" y="3037225"/>
                  </a:moveTo>
                  <a:cubicBezTo>
                    <a:pt x="2302679" y="3039525"/>
                    <a:pt x="2302680" y="3046424"/>
                    <a:pt x="2302680" y="3046424"/>
                  </a:cubicBezTo>
                  <a:cubicBezTo>
                    <a:pt x="2292904" y="3053899"/>
                    <a:pt x="2292329" y="3049874"/>
                    <a:pt x="2300379" y="3037225"/>
                  </a:cubicBezTo>
                  <a:close/>
                  <a:moveTo>
                    <a:pt x="5896149" y="3000563"/>
                  </a:moveTo>
                  <a:cubicBezTo>
                    <a:pt x="5900633" y="3001597"/>
                    <a:pt x="5903738" y="3001252"/>
                    <a:pt x="5908222" y="3002286"/>
                  </a:cubicBezTo>
                  <a:cubicBezTo>
                    <a:pt x="5907877" y="3005391"/>
                    <a:pt x="5907186" y="3011600"/>
                    <a:pt x="5906842" y="3014704"/>
                  </a:cubicBezTo>
                  <a:cubicBezTo>
                    <a:pt x="5903737" y="3015049"/>
                    <a:pt x="5897528" y="3015741"/>
                    <a:pt x="5894768" y="3012981"/>
                  </a:cubicBezTo>
                  <a:cubicBezTo>
                    <a:pt x="5895113" y="3009876"/>
                    <a:pt x="5897184" y="3005046"/>
                    <a:pt x="5896149" y="3000563"/>
                  </a:cubicBezTo>
                  <a:close/>
                  <a:moveTo>
                    <a:pt x="2675462" y="2984263"/>
                  </a:moveTo>
                  <a:cubicBezTo>
                    <a:pt x="2678567" y="2987367"/>
                    <a:pt x="2683222" y="2992022"/>
                    <a:pt x="2683196" y="2995151"/>
                  </a:cubicBezTo>
                  <a:cubicBezTo>
                    <a:pt x="2674912" y="3053098"/>
                    <a:pt x="2723248" y="3073049"/>
                    <a:pt x="2755864" y="3102511"/>
                  </a:cubicBezTo>
                  <a:cubicBezTo>
                    <a:pt x="2772961" y="3116454"/>
                    <a:pt x="2796364" y="3124088"/>
                    <a:pt x="2808705" y="3145891"/>
                  </a:cubicBezTo>
                  <a:cubicBezTo>
                    <a:pt x="2814813" y="3164613"/>
                    <a:pt x="2816216" y="3184940"/>
                    <a:pt x="2805151" y="3199108"/>
                  </a:cubicBezTo>
                  <a:cubicBezTo>
                    <a:pt x="2789331" y="3221135"/>
                    <a:pt x="2772184" y="3213450"/>
                    <a:pt x="2759794" y="3197905"/>
                  </a:cubicBezTo>
                  <a:cubicBezTo>
                    <a:pt x="2741246" y="3169896"/>
                    <a:pt x="2720795" y="3184138"/>
                    <a:pt x="2698818" y="3193699"/>
                  </a:cubicBezTo>
                  <a:cubicBezTo>
                    <a:pt x="2684699" y="3198507"/>
                    <a:pt x="2667528" y="3193951"/>
                    <a:pt x="2664499" y="3181460"/>
                  </a:cubicBezTo>
                  <a:cubicBezTo>
                    <a:pt x="2655588" y="3122085"/>
                    <a:pt x="2626326" y="3064437"/>
                    <a:pt x="2644023" y="3003286"/>
                  </a:cubicBezTo>
                  <a:cubicBezTo>
                    <a:pt x="2645650" y="2995451"/>
                    <a:pt x="2655087" y="2989119"/>
                    <a:pt x="2662947" y="2984362"/>
                  </a:cubicBezTo>
                  <a:cubicBezTo>
                    <a:pt x="2664523" y="2982785"/>
                    <a:pt x="2669205" y="2984312"/>
                    <a:pt x="2675462" y="2984263"/>
                  </a:cubicBezTo>
                  <a:close/>
                  <a:moveTo>
                    <a:pt x="2878476" y="2934369"/>
                  </a:moveTo>
                  <a:cubicBezTo>
                    <a:pt x="2886236" y="2942128"/>
                    <a:pt x="2892444" y="2948337"/>
                    <a:pt x="2898651" y="2954543"/>
                  </a:cubicBezTo>
                  <a:cubicBezTo>
                    <a:pt x="2898651" y="2963857"/>
                    <a:pt x="2900201" y="2971617"/>
                    <a:pt x="2907962" y="2973168"/>
                  </a:cubicBezTo>
                  <a:cubicBezTo>
                    <a:pt x="2914169" y="2976272"/>
                    <a:pt x="2917274" y="2976272"/>
                    <a:pt x="2918827" y="2974719"/>
                  </a:cubicBezTo>
                  <a:cubicBezTo>
                    <a:pt x="2965385" y="3011965"/>
                    <a:pt x="2912609" y="3049222"/>
                    <a:pt x="2918813" y="3086472"/>
                  </a:cubicBezTo>
                  <a:cubicBezTo>
                    <a:pt x="2923463" y="3128379"/>
                    <a:pt x="2876900" y="3128385"/>
                    <a:pt x="2861375" y="3153221"/>
                  </a:cubicBezTo>
                  <a:cubicBezTo>
                    <a:pt x="2856720" y="3145460"/>
                    <a:pt x="2855170" y="3134596"/>
                    <a:pt x="2848962" y="3128388"/>
                  </a:cubicBezTo>
                  <a:cubicBezTo>
                    <a:pt x="2803958" y="3055444"/>
                    <a:pt x="2816384" y="2990253"/>
                    <a:pt x="2878476" y="2934369"/>
                  </a:cubicBezTo>
                  <a:close/>
                  <a:moveTo>
                    <a:pt x="5161488" y="2916726"/>
                  </a:moveTo>
                  <a:cubicBezTo>
                    <a:pt x="5168002" y="2925540"/>
                    <a:pt x="5164171" y="2926307"/>
                    <a:pt x="5151141" y="2917875"/>
                  </a:cubicBezTo>
                  <a:cubicBezTo>
                    <a:pt x="5156505" y="2918641"/>
                    <a:pt x="5161488" y="2916726"/>
                    <a:pt x="5161488" y="2916726"/>
                  </a:cubicBezTo>
                  <a:close/>
                  <a:moveTo>
                    <a:pt x="5682537" y="2741703"/>
                  </a:moveTo>
                  <a:cubicBezTo>
                    <a:pt x="5686421" y="2742800"/>
                    <a:pt x="5689089" y="2746264"/>
                    <a:pt x="5689765" y="2751717"/>
                  </a:cubicBezTo>
                  <a:cubicBezTo>
                    <a:pt x="5691179" y="2759499"/>
                    <a:pt x="5687876" y="2768935"/>
                    <a:pt x="5687696" y="2778310"/>
                  </a:cubicBezTo>
                  <a:cubicBezTo>
                    <a:pt x="5680032" y="2770646"/>
                    <a:pt x="5677026" y="2764456"/>
                    <a:pt x="5670896" y="2758325"/>
                  </a:cubicBezTo>
                  <a:cubicBezTo>
                    <a:pt x="5669422" y="2753667"/>
                    <a:pt x="5668009" y="2745884"/>
                    <a:pt x="5668009" y="2745884"/>
                  </a:cubicBezTo>
                  <a:cubicBezTo>
                    <a:pt x="5673552" y="2741874"/>
                    <a:pt x="5678653" y="2740605"/>
                    <a:pt x="5682537" y="2741703"/>
                  </a:cubicBezTo>
                  <a:close/>
                  <a:moveTo>
                    <a:pt x="3220848" y="2678938"/>
                  </a:moveTo>
                  <a:cubicBezTo>
                    <a:pt x="3238574" y="2680279"/>
                    <a:pt x="3265500" y="2693407"/>
                    <a:pt x="3269732" y="2704537"/>
                  </a:cubicBezTo>
                  <a:cubicBezTo>
                    <a:pt x="3269663" y="2707534"/>
                    <a:pt x="3269521" y="2713527"/>
                    <a:pt x="3267988" y="2715060"/>
                  </a:cubicBezTo>
                  <a:cubicBezTo>
                    <a:pt x="3251194" y="2728928"/>
                    <a:pt x="3209594" y="2714927"/>
                    <a:pt x="3205625" y="2692560"/>
                  </a:cubicBezTo>
                  <a:cubicBezTo>
                    <a:pt x="3204162" y="2691096"/>
                    <a:pt x="3205764" y="2686567"/>
                    <a:pt x="3207369" y="2682037"/>
                  </a:cubicBezTo>
                  <a:cubicBezTo>
                    <a:pt x="3210052" y="2679354"/>
                    <a:pt x="3214939" y="2678491"/>
                    <a:pt x="3220848" y="2678938"/>
                  </a:cubicBezTo>
                  <a:close/>
                  <a:moveTo>
                    <a:pt x="2430725" y="2604609"/>
                  </a:moveTo>
                  <a:cubicBezTo>
                    <a:pt x="2454305" y="2625075"/>
                    <a:pt x="2445085" y="2656319"/>
                    <a:pt x="2440519" y="2679763"/>
                  </a:cubicBezTo>
                  <a:cubicBezTo>
                    <a:pt x="2439132" y="2712612"/>
                    <a:pt x="2400007" y="2710836"/>
                    <a:pt x="2375040" y="2723218"/>
                  </a:cubicBezTo>
                  <a:cubicBezTo>
                    <a:pt x="2362556" y="2729409"/>
                    <a:pt x="2350056" y="2732470"/>
                    <a:pt x="2337573" y="2738662"/>
                  </a:cubicBezTo>
                  <a:cubicBezTo>
                    <a:pt x="2334461" y="2741774"/>
                    <a:pt x="2329791" y="2746444"/>
                    <a:pt x="2328251" y="2751129"/>
                  </a:cubicBezTo>
                  <a:cubicBezTo>
                    <a:pt x="2328269" y="2754257"/>
                    <a:pt x="2328303" y="2760516"/>
                    <a:pt x="2331450" y="2763663"/>
                  </a:cubicBezTo>
                  <a:cubicBezTo>
                    <a:pt x="2333038" y="2768365"/>
                    <a:pt x="2336185" y="2771512"/>
                    <a:pt x="2339315" y="2771528"/>
                  </a:cubicBezTo>
                  <a:cubicBezTo>
                    <a:pt x="2370693" y="2787345"/>
                    <a:pt x="2397047" y="2742113"/>
                    <a:pt x="2431621" y="2770464"/>
                  </a:cubicBezTo>
                  <a:cubicBezTo>
                    <a:pt x="2474028" y="2800421"/>
                    <a:pt x="2480541" y="2847394"/>
                    <a:pt x="2505846" y="2897598"/>
                  </a:cubicBezTo>
                  <a:cubicBezTo>
                    <a:pt x="2457316" y="2892643"/>
                    <a:pt x="2425972" y="2883085"/>
                    <a:pt x="2405470" y="2853246"/>
                  </a:cubicBezTo>
                  <a:cubicBezTo>
                    <a:pt x="2397589" y="2842252"/>
                    <a:pt x="2383413" y="2824965"/>
                    <a:pt x="2378727" y="2826503"/>
                  </a:cubicBezTo>
                  <a:cubicBezTo>
                    <a:pt x="2277202" y="2858812"/>
                    <a:pt x="2289330" y="2786905"/>
                    <a:pt x="2284305" y="2725857"/>
                  </a:cubicBezTo>
                  <a:cubicBezTo>
                    <a:pt x="2282598" y="2699250"/>
                    <a:pt x="2263838" y="2702277"/>
                    <a:pt x="2245112" y="2711564"/>
                  </a:cubicBezTo>
                  <a:cubicBezTo>
                    <a:pt x="2231074" y="2719311"/>
                    <a:pt x="2218505" y="2709856"/>
                    <a:pt x="2212179" y="2697305"/>
                  </a:cubicBezTo>
                  <a:cubicBezTo>
                    <a:pt x="2199560" y="2678461"/>
                    <a:pt x="2207290" y="2661292"/>
                    <a:pt x="2226016" y="2652005"/>
                  </a:cubicBezTo>
                  <a:cubicBezTo>
                    <a:pt x="2255668" y="2638083"/>
                    <a:pt x="2285320" y="2624163"/>
                    <a:pt x="2314991" y="2613370"/>
                  </a:cubicBezTo>
                  <a:cubicBezTo>
                    <a:pt x="2321232" y="2610275"/>
                    <a:pt x="2329097" y="2618140"/>
                    <a:pt x="2336947" y="2622877"/>
                  </a:cubicBezTo>
                  <a:cubicBezTo>
                    <a:pt x="2333851" y="2629119"/>
                    <a:pt x="2330771" y="2638489"/>
                    <a:pt x="2326103" y="2643157"/>
                  </a:cubicBezTo>
                  <a:cubicBezTo>
                    <a:pt x="2316766" y="2652495"/>
                    <a:pt x="2302743" y="2663372"/>
                    <a:pt x="2316885" y="2674402"/>
                  </a:cubicBezTo>
                  <a:cubicBezTo>
                    <a:pt x="2332616" y="2690133"/>
                    <a:pt x="2352948" y="2688677"/>
                    <a:pt x="2366953" y="2674671"/>
                  </a:cubicBezTo>
                  <a:cubicBezTo>
                    <a:pt x="2387168" y="2651311"/>
                    <a:pt x="2393224" y="2613793"/>
                    <a:pt x="2430725" y="2604609"/>
                  </a:cubicBezTo>
                  <a:close/>
                  <a:moveTo>
                    <a:pt x="2923344" y="2598200"/>
                  </a:moveTo>
                  <a:lnTo>
                    <a:pt x="2914962" y="2613475"/>
                  </a:lnTo>
                  <a:lnTo>
                    <a:pt x="2917103" y="2599844"/>
                  </a:lnTo>
                  <a:close/>
                  <a:moveTo>
                    <a:pt x="2603327" y="2579642"/>
                  </a:moveTo>
                  <a:cubicBezTo>
                    <a:pt x="2615753" y="2579563"/>
                    <a:pt x="2620364" y="2587301"/>
                    <a:pt x="2614093" y="2596660"/>
                  </a:cubicBezTo>
                  <a:cubicBezTo>
                    <a:pt x="2579547" y="2655900"/>
                    <a:pt x="2632204" y="2680420"/>
                    <a:pt x="2659948" y="2714416"/>
                  </a:cubicBezTo>
                  <a:lnTo>
                    <a:pt x="2663499" y="2719410"/>
                  </a:lnTo>
                  <a:lnTo>
                    <a:pt x="2702089" y="2680820"/>
                  </a:lnTo>
                  <a:cubicBezTo>
                    <a:pt x="2687934" y="2622084"/>
                    <a:pt x="2687934" y="2622084"/>
                    <a:pt x="2743584" y="2598125"/>
                  </a:cubicBezTo>
                  <a:cubicBezTo>
                    <a:pt x="2767345" y="2625071"/>
                    <a:pt x="2802281" y="2628164"/>
                    <a:pt x="2834033" y="2634442"/>
                  </a:cubicBezTo>
                  <a:cubicBezTo>
                    <a:pt x="2849917" y="2634406"/>
                    <a:pt x="2862593" y="2647082"/>
                    <a:pt x="2860972" y="2661381"/>
                  </a:cubicBezTo>
                  <a:cubicBezTo>
                    <a:pt x="2859356" y="2672503"/>
                    <a:pt x="2851372" y="2689994"/>
                    <a:pt x="2840243" y="2694785"/>
                  </a:cubicBezTo>
                  <a:cubicBezTo>
                    <a:pt x="2817984" y="2704369"/>
                    <a:pt x="2794155" y="2706014"/>
                    <a:pt x="2770311" y="2714012"/>
                  </a:cubicBezTo>
                  <a:cubicBezTo>
                    <a:pt x="2754411" y="2720403"/>
                    <a:pt x="2736912" y="2731563"/>
                    <a:pt x="2721007" y="2741132"/>
                  </a:cubicBezTo>
                  <a:lnTo>
                    <a:pt x="2720537" y="2741132"/>
                  </a:lnTo>
                  <a:lnTo>
                    <a:pt x="2730687" y="2792092"/>
                  </a:lnTo>
                  <a:cubicBezTo>
                    <a:pt x="2733493" y="2843842"/>
                    <a:pt x="2708260" y="2873707"/>
                    <a:pt x="2646405" y="2891570"/>
                  </a:cubicBezTo>
                  <a:cubicBezTo>
                    <a:pt x="2629289" y="2896338"/>
                    <a:pt x="2615261" y="2904192"/>
                    <a:pt x="2598125" y="2912065"/>
                  </a:cubicBezTo>
                  <a:cubicBezTo>
                    <a:pt x="2571631" y="2926213"/>
                    <a:pt x="2553070" y="2913904"/>
                    <a:pt x="2550140" y="2885964"/>
                  </a:cubicBezTo>
                  <a:cubicBezTo>
                    <a:pt x="2547365" y="2833172"/>
                    <a:pt x="2546136" y="2781922"/>
                    <a:pt x="2588319" y="2742826"/>
                  </a:cubicBezTo>
                  <a:cubicBezTo>
                    <a:pt x="2597698" y="2733447"/>
                    <a:pt x="2602447" y="2719438"/>
                    <a:pt x="2590118" y="2703984"/>
                  </a:cubicBezTo>
                  <a:cubicBezTo>
                    <a:pt x="2557528" y="2699529"/>
                    <a:pt x="2563408" y="2752301"/>
                    <a:pt x="2526169" y="2746324"/>
                  </a:cubicBezTo>
                  <a:cubicBezTo>
                    <a:pt x="2526383" y="2712152"/>
                    <a:pt x="2529725" y="2674853"/>
                    <a:pt x="2533047" y="2640660"/>
                  </a:cubicBezTo>
                  <a:cubicBezTo>
                    <a:pt x="2533879" y="2632112"/>
                    <a:pt x="2546788" y="2616888"/>
                    <a:pt x="2561820" y="2603784"/>
                  </a:cubicBezTo>
                  <a:cubicBezTo>
                    <a:pt x="2576853" y="2590681"/>
                    <a:pt x="2594008" y="2579699"/>
                    <a:pt x="2603327" y="2579642"/>
                  </a:cubicBezTo>
                  <a:close/>
                  <a:moveTo>
                    <a:pt x="1023896" y="2538910"/>
                  </a:moveTo>
                  <a:cubicBezTo>
                    <a:pt x="1025548" y="2538551"/>
                    <a:pt x="1029714" y="2540419"/>
                    <a:pt x="1036900" y="2545305"/>
                  </a:cubicBezTo>
                  <a:cubicBezTo>
                    <a:pt x="1032877" y="2545880"/>
                    <a:pt x="1025978" y="2545879"/>
                    <a:pt x="1025978" y="2545879"/>
                  </a:cubicBezTo>
                  <a:cubicBezTo>
                    <a:pt x="1023105" y="2541856"/>
                    <a:pt x="1022243" y="2539269"/>
                    <a:pt x="1023896" y="2538910"/>
                  </a:cubicBezTo>
                  <a:close/>
                  <a:moveTo>
                    <a:pt x="6054660" y="2499814"/>
                  </a:moveTo>
                  <a:cubicBezTo>
                    <a:pt x="6063634" y="2530253"/>
                    <a:pt x="6051697" y="2552046"/>
                    <a:pt x="6025088" y="2562232"/>
                  </a:cubicBezTo>
                  <a:cubicBezTo>
                    <a:pt x="5995302" y="2572309"/>
                    <a:pt x="5988182" y="2595851"/>
                    <a:pt x="5977886" y="2619286"/>
                  </a:cubicBezTo>
                  <a:cubicBezTo>
                    <a:pt x="5936746" y="2590219"/>
                    <a:pt x="5926960" y="2568252"/>
                    <a:pt x="5937438" y="2551026"/>
                  </a:cubicBezTo>
                  <a:cubicBezTo>
                    <a:pt x="5940931" y="2545283"/>
                    <a:pt x="5946677" y="2540068"/>
                    <a:pt x="5954261" y="2535293"/>
                  </a:cubicBezTo>
                  <a:cubicBezTo>
                    <a:pt x="5964375" y="2528924"/>
                    <a:pt x="5977761" y="2523340"/>
                    <a:pt x="5993448" y="2518328"/>
                  </a:cubicBezTo>
                  <a:cubicBezTo>
                    <a:pt x="6020712" y="2527193"/>
                    <a:pt x="6037795" y="2516680"/>
                    <a:pt x="6054660" y="2499814"/>
                  </a:cubicBezTo>
                  <a:close/>
                  <a:moveTo>
                    <a:pt x="2170737" y="2471841"/>
                  </a:moveTo>
                  <a:lnTo>
                    <a:pt x="2219270" y="2476810"/>
                  </a:lnTo>
                  <a:lnTo>
                    <a:pt x="2221539" y="2474167"/>
                  </a:lnTo>
                  <a:cubicBezTo>
                    <a:pt x="2247367" y="2499995"/>
                    <a:pt x="2286042" y="2525889"/>
                    <a:pt x="2230006" y="2559326"/>
                  </a:cubicBezTo>
                  <a:cubicBezTo>
                    <a:pt x="2223615" y="2565717"/>
                    <a:pt x="2218839" y="2573722"/>
                    <a:pt x="2215676" y="2583341"/>
                  </a:cubicBezTo>
                  <a:cubicBezTo>
                    <a:pt x="2191910" y="2645850"/>
                    <a:pt x="2163018" y="2648912"/>
                    <a:pt x="2105088" y="2626132"/>
                  </a:cubicBezTo>
                  <a:lnTo>
                    <a:pt x="2083655" y="2619727"/>
                  </a:lnTo>
                  <a:lnTo>
                    <a:pt x="2080322" y="2620548"/>
                  </a:lnTo>
                  <a:lnTo>
                    <a:pt x="2080355" y="2618742"/>
                  </a:lnTo>
                  <a:lnTo>
                    <a:pt x="2077743" y="2617962"/>
                  </a:lnTo>
                  <a:lnTo>
                    <a:pt x="2080400" y="2616176"/>
                  </a:lnTo>
                  <a:lnTo>
                    <a:pt x="2080771" y="2595324"/>
                  </a:lnTo>
                  <a:cubicBezTo>
                    <a:pt x="2086550" y="2571846"/>
                    <a:pt x="2105656" y="2552740"/>
                    <a:pt x="2114100" y="2530137"/>
                  </a:cubicBezTo>
                  <a:cubicBezTo>
                    <a:pt x="2118535" y="2516264"/>
                    <a:pt x="2124340" y="2504954"/>
                    <a:pt x="2131367" y="2496058"/>
                  </a:cubicBezTo>
                  <a:cubicBezTo>
                    <a:pt x="2141908" y="2482716"/>
                    <a:pt x="2155197" y="2474810"/>
                    <a:pt x="2170737" y="2471841"/>
                  </a:cubicBezTo>
                  <a:close/>
                  <a:moveTo>
                    <a:pt x="2031778" y="2456778"/>
                  </a:moveTo>
                  <a:cubicBezTo>
                    <a:pt x="2043208" y="2453524"/>
                    <a:pt x="2054949" y="2462844"/>
                    <a:pt x="2065029" y="2470502"/>
                  </a:cubicBezTo>
                  <a:lnTo>
                    <a:pt x="2061113" y="2476745"/>
                  </a:lnTo>
                  <a:lnTo>
                    <a:pt x="2071657" y="2476190"/>
                  </a:lnTo>
                  <a:cubicBezTo>
                    <a:pt x="2074531" y="2480215"/>
                    <a:pt x="2074961" y="2482370"/>
                    <a:pt x="2073093" y="2482513"/>
                  </a:cubicBezTo>
                  <a:lnTo>
                    <a:pt x="2061018" y="2476896"/>
                  </a:lnTo>
                  <a:lnTo>
                    <a:pt x="2020205" y="2541931"/>
                  </a:lnTo>
                  <a:cubicBezTo>
                    <a:pt x="2015361" y="2546775"/>
                    <a:pt x="2002853" y="2550414"/>
                    <a:pt x="1996805" y="2547595"/>
                  </a:cubicBezTo>
                  <a:cubicBezTo>
                    <a:pt x="1990756" y="2544775"/>
                    <a:pt x="1983639" y="2531199"/>
                    <a:pt x="1986868" y="2527970"/>
                  </a:cubicBezTo>
                  <a:cubicBezTo>
                    <a:pt x="1995625" y="2504432"/>
                    <a:pt x="2005859" y="2482374"/>
                    <a:pt x="2020527" y="2464750"/>
                  </a:cubicBezTo>
                  <a:cubicBezTo>
                    <a:pt x="2024194" y="2460344"/>
                    <a:pt x="2027969" y="2457862"/>
                    <a:pt x="2031778" y="2456778"/>
                  </a:cubicBezTo>
                  <a:close/>
                  <a:moveTo>
                    <a:pt x="6087896" y="2450148"/>
                  </a:moveTo>
                  <a:cubicBezTo>
                    <a:pt x="6092767" y="2469803"/>
                    <a:pt x="6085321" y="2474184"/>
                    <a:pt x="6068675" y="2469369"/>
                  </a:cubicBezTo>
                  <a:cubicBezTo>
                    <a:pt x="6074590" y="2463454"/>
                    <a:pt x="6080504" y="2457540"/>
                    <a:pt x="6087896" y="2450148"/>
                  </a:cubicBezTo>
                  <a:close/>
                  <a:moveTo>
                    <a:pt x="6192067" y="2403432"/>
                  </a:moveTo>
                  <a:cubicBezTo>
                    <a:pt x="6227001" y="2396714"/>
                    <a:pt x="6237965" y="2445710"/>
                    <a:pt x="6255410" y="2477644"/>
                  </a:cubicBezTo>
                  <a:cubicBezTo>
                    <a:pt x="6264816" y="2487049"/>
                    <a:pt x="6269435" y="2498107"/>
                    <a:pt x="6272443" y="2510774"/>
                  </a:cubicBezTo>
                  <a:cubicBezTo>
                    <a:pt x="6261216" y="2518865"/>
                    <a:pt x="6253167" y="2526914"/>
                    <a:pt x="6240373" y="2533438"/>
                  </a:cubicBezTo>
                  <a:cubicBezTo>
                    <a:pt x="6211819" y="2530639"/>
                    <a:pt x="6186569" y="2518269"/>
                    <a:pt x="6169452" y="2491492"/>
                  </a:cubicBezTo>
                  <a:lnTo>
                    <a:pt x="6166959" y="2483738"/>
                  </a:lnTo>
                  <a:lnTo>
                    <a:pt x="6151292" y="2463162"/>
                  </a:lnTo>
                  <a:lnTo>
                    <a:pt x="6150207" y="2439779"/>
                  </a:lnTo>
                  <a:lnTo>
                    <a:pt x="6147971" y="2434595"/>
                  </a:lnTo>
                  <a:lnTo>
                    <a:pt x="6148013" y="2431417"/>
                  </a:lnTo>
                  <a:lnTo>
                    <a:pt x="6149767" y="2430302"/>
                  </a:lnTo>
                  <a:lnTo>
                    <a:pt x="6149739" y="2429696"/>
                  </a:lnTo>
                  <a:lnTo>
                    <a:pt x="6150020" y="2430143"/>
                  </a:lnTo>
                  <a:close/>
                  <a:moveTo>
                    <a:pt x="4543072" y="2388694"/>
                  </a:moveTo>
                  <a:cubicBezTo>
                    <a:pt x="4592491" y="2389115"/>
                    <a:pt x="4610304" y="2458412"/>
                    <a:pt x="4646553" y="2489981"/>
                  </a:cubicBezTo>
                  <a:cubicBezTo>
                    <a:pt x="4648084" y="2572637"/>
                    <a:pt x="4593473" y="2645956"/>
                    <a:pt x="4605920" y="2730168"/>
                  </a:cubicBezTo>
                  <a:cubicBezTo>
                    <a:pt x="4609034" y="2742644"/>
                    <a:pt x="4612149" y="2755120"/>
                    <a:pt x="4615264" y="2767595"/>
                  </a:cubicBezTo>
                  <a:cubicBezTo>
                    <a:pt x="4616817" y="2784750"/>
                    <a:pt x="4613692" y="2803466"/>
                    <a:pt x="4610566" y="2822181"/>
                  </a:cubicBezTo>
                  <a:cubicBezTo>
                    <a:pt x="4590275" y="2867416"/>
                    <a:pt x="4633935" y="2892354"/>
                    <a:pt x="4644839" y="2928220"/>
                  </a:cubicBezTo>
                  <a:cubicBezTo>
                    <a:pt x="4646394" y="2942255"/>
                    <a:pt x="4643270" y="2954733"/>
                    <a:pt x="4638588" y="2962533"/>
                  </a:cubicBezTo>
                  <a:cubicBezTo>
                    <a:pt x="4651032" y="3059222"/>
                    <a:pt x="4526262" y="3068623"/>
                    <a:pt x="4519996" y="3149723"/>
                  </a:cubicBezTo>
                  <a:cubicBezTo>
                    <a:pt x="4527789" y="3160638"/>
                    <a:pt x="4532465" y="3171554"/>
                    <a:pt x="4537140" y="3182468"/>
                  </a:cubicBezTo>
                  <a:cubicBezTo>
                    <a:pt x="4543367" y="3213658"/>
                    <a:pt x="4555832" y="3247964"/>
                    <a:pt x="4509039" y="3260457"/>
                  </a:cubicBezTo>
                  <a:lnTo>
                    <a:pt x="4469186" y="3252319"/>
                  </a:lnTo>
                  <a:lnTo>
                    <a:pt x="4512171" y="3300368"/>
                  </a:lnTo>
                  <a:cubicBezTo>
                    <a:pt x="4512171" y="3325238"/>
                    <a:pt x="4509064" y="3350106"/>
                    <a:pt x="4507511" y="3376529"/>
                  </a:cubicBezTo>
                  <a:cubicBezTo>
                    <a:pt x="4507513" y="3407615"/>
                    <a:pt x="4501297" y="3438701"/>
                    <a:pt x="4487309" y="3468231"/>
                  </a:cubicBezTo>
                  <a:cubicBezTo>
                    <a:pt x="4477984" y="3477556"/>
                    <a:pt x="4470212" y="3485328"/>
                    <a:pt x="4457779" y="3491545"/>
                  </a:cubicBezTo>
                  <a:cubicBezTo>
                    <a:pt x="4415813" y="3502423"/>
                    <a:pt x="4381617" y="3462010"/>
                    <a:pt x="4336542" y="3475997"/>
                  </a:cubicBezTo>
                  <a:cubicBezTo>
                    <a:pt x="4286803" y="3460451"/>
                    <a:pt x="4233957" y="3426255"/>
                    <a:pt x="4185776" y="3480652"/>
                  </a:cubicBezTo>
                  <a:cubicBezTo>
                    <a:pt x="4179558" y="3486870"/>
                    <a:pt x="4156245" y="3479097"/>
                    <a:pt x="4146919" y="3469771"/>
                  </a:cubicBezTo>
                  <a:cubicBezTo>
                    <a:pt x="4136037" y="3461998"/>
                    <a:pt x="4139145" y="3446456"/>
                    <a:pt x="4153134" y="3435576"/>
                  </a:cubicBezTo>
                  <a:cubicBezTo>
                    <a:pt x="4156241" y="3432468"/>
                    <a:pt x="4157796" y="3430914"/>
                    <a:pt x="4162459" y="3426251"/>
                  </a:cubicBezTo>
                  <a:cubicBezTo>
                    <a:pt x="4191990" y="3406046"/>
                    <a:pt x="4190434" y="3379623"/>
                    <a:pt x="4171782" y="3354753"/>
                  </a:cubicBezTo>
                  <a:lnTo>
                    <a:pt x="4135135" y="3338507"/>
                  </a:lnTo>
                  <a:lnTo>
                    <a:pt x="4110513" y="3370135"/>
                  </a:lnTo>
                  <a:cubicBezTo>
                    <a:pt x="4044814" y="3407660"/>
                    <a:pt x="4074561" y="3453046"/>
                    <a:pt x="4094920" y="3501557"/>
                  </a:cubicBezTo>
                  <a:cubicBezTo>
                    <a:pt x="4116846" y="3554762"/>
                    <a:pt x="4140340" y="3615792"/>
                    <a:pt x="4096549" y="3662713"/>
                  </a:cubicBezTo>
                  <a:cubicBezTo>
                    <a:pt x="4048067" y="3714325"/>
                    <a:pt x="3993291" y="3681446"/>
                    <a:pt x="3941650" y="3654827"/>
                  </a:cubicBezTo>
                  <a:cubicBezTo>
                    <a:pt x="3911915" y="3637605"/>
                    <a:pt x="3880611" y="3609429"/>
                    <a:pt x="3857157" y="3648536"/>
                  </a:cubicBezTo>
                  <a:cubicBezTo>
                    <a:pt x="3830575" y="3690769"/>
                    <a:pt x="3761751" y="3737680"/>
                    <a:pt x="3800884" y="3779941"/>
                  </a:cubicBezTo>
                  <a:cubicBezTo>
                    <a:pt x="3877585" y="3866025"/>
                    <a:pt x="3819702" y="3889471"/>
                    <a:pt x="3757131" y="3920737"/>
                  </a:cubicBezTo>
                  <a:cubicBezTo>
                    <a:pt x="3728973" y="3933243"/>
                    <a:pt x="3713336" y="3955141"/>
                    <a:pt x="3703959" y="3983300"/>
                  </a:cubicBezTo>
                  <a:cubicBezTo>
                    <a:pt x="3697705" y="3995816"/>
                    <a:pt x="3689886" y="4006765"/>
                    <a:pt x="3682068" y="4017713"/>
                  </a:cubicBezTo>
                  <a:lnTo>
                    <a:pt x="3671467" y="4026119"/>
                  </a:lnTo>
                  <a:lnTo>
                    <a:pt x="3671715" y="4027240"/>
                  </a:lnTo>
                  <a:cubicBezTo>
                    <a:pt x="3672075" y="4053869"/>
                    <a:pt x="3669531" y="4061474"/>
                    <a:pt x="3650921" y="4054360"/>
                  </a:cubicBezTo>
                  <a:lnTo>
                    <a:pt x="3641573" y="4049823"/>
                  </a:lnTo>
                  <a:lnTo>
                    <a:pt x="3636708" y="4053682"/>
                  </a:lnTo>
                  <a:cubicBezTo>
                    <a:pt x="3558675" y="4057757"/>
                    <a:pt x="3467484" y="4108546"/>
                    <a:pt x="3408136" y="4035215"/>
                  </a:cubicBezTo>
                  <a:lnTo>
                    <a:pt x="3387393" y="4000108"/>
                  </a:lnTo>
                  <a:lnTo>
                    <a:pt x="3390015" y="3995111"/>
                  </a:lnTo>
                  <a:lnTo>
                    <a:pt x="3387674" y="3996879"/>
                  </a:lnTo>
                  <a:lnTo>
                    <a:pt x="3388342" y="3988974"/>
                  </a:lnTo>
                  <a:lnTo>
                    <a:pt x="3384783" y="3995691"/>
                  </a:lnTo>
                  <a:lnTo>
                    <a:pt x="3387393" y="4000108"/>
                  </a:lnTo>
                  <a:lnTo>
                    <a:pt x="3384787" y="4005078"/>
                  </a:lnTo>
                  <a:cubicBezTo>
                    <a:pt x="3372277" y="4020719"/>
                    <a:pt x="3356632" y="4023842"/>
                    <a:pt x="3337858" y="4026964"/>
                  </a:cubicBezTo>
                  <a:cubicBezTo>
                    <a:pt x="3305001" y="4029297"/>
                    <a:pt x="3279163" y="3973548"/>
                    <a:pt x="3247190" y="3981164"/>
                  </a:cubicBezTo>
                  <a:lnTo>
                    <a:pt x="3223721" y="4003766"/>
                  </a:lnTo>
                  <a:lnTo>
                    <a:pt x="3237489" y="4054133"/>
                  </a:lnTo>
                  <a:cubicBezTo>
                    <a:pt x="3252009" y="4107683"/>
                    <a:pt x="3254438" y="4153964"/>
                    <a:pt x="3137222" y="4120949"/>
                  </a:cubicBezTo>
                  <a:cubicBezTo>
                    <a:pt x="3084085" y="4105232"/>
                    <a:pt x="3018682" y="4217581"/>
                    <a:pt x="3039093" y="4275414"/>
                  </a:cubicBezTo>
                  <a:cubicBezTo>
                    <a:pt x="3062645" y="4342624"/>
                    <a:pt x="3047144" y="4408202"/>
                    <a:pt x="3028505" y="4467526"/>
                  </a:cubicBezTo>
                  <a:cubicBezTo>
                    <a:pt x="3008304" y="4525285"/>
                    <a:pt x="3009959" y="4576835"/>
                    <a:pt x="3022552" y="4629968"/>
                  </a:cubicBezTo>
                  <a:cubicBezTo>
                    <a:pt x="3019473" y="4654955"/>
                    <a:pt x="3016394" y="4679942"/>
                    <a:pt x="3003937" y="4701788"/>
                  </a:cubicBezTo>
                  <a:cubicBezTo>
                    <a:pt x="2974279" y="4712669"/>
                    <a:pt x="2936795" y="4715726"/>
                    <a:pt x="2935315" y="4761021"/>
                  </a:cubicBezTo>
                  <a:cubicBezTo>
                    <a:pt x="2933811" y="4793822"/>
                    <a:pt x="2919784" y="4810979"/>
                    <a:pt x="2883848" y="4806228"/>
                  </a:cubicBezTo>
                  <a:cubicBezTo>
                    <a:pt x="2861975" y="4803065"/>
                    <a:pt x="2830705" y="4787388"/>
                    <a:pt x="2832337" y="4826442"/>
                  </a:cubicBezTo>
                  <a:cubicBezTo>
                    <a:pt x="2830811" y="4846745"/>
                    <a:pt x="2855810" y="4849915"/>
                    <a:pt x="2873001" y="4854632"/>
                  </a:cubicBezTo>
                  <a:cubicBezTo>
                    <a:pt x="2896441" y="4859361"/>
                    <a:pt x="2919870" y="4857840"/>
                    <a:pt x="2943308" y="4862569"/>
                  </a:cubicBezTo>
                  <a:cubicBezTo>
                    <a:pt x="2968306" y="4865739"/>
                    <a:pt x="2984011" y="4912628"/>
                    <a:pt x="2962171" y="4928210"/>
                  </a:cubicBezTo>
                  <a:cubicBezTo>
                    <a:pt x="2896644" y="4971828"/>
                    <a:pt x="2874922" y="5053014"/>
                    <a:pt x="2817214" y="5101333"/>
                  </a:cubicBezTo>
                  <a:cubicBezTo>
                    <a:pt x="2804739" y="5113807"/>
                    <a:pt x="2796944" y="5121603"/>
                    <a:pt x="2781307" y="5112204"/>
                  </a:cubicBezTo>
                  <a:cubicBezTo>
                    <a:pt x="2770358" y="5104373"/>
                    <a:pt x="2764082" y="5088741"/>
                    <a:pt x="2770307" y="5076257"/>
                  </a:cubicBezTo>
                  <a:cubicBezTo>
                    <a:pt x="2803006" y="5018520"/>
                    <a:pt x="2742066" y="5007475"/>
                    <a:pt x="2718582" y="4977754"/>
                  </a:cubicBezTo>
                  <a:cubicBezTo>
                    <a:pt x="2698227" y="4951163"/>
                    <a:pt x="2670128" y="4960484"/>
                    <a:pt x="2645168" y="4979183"/>
                  </a:cubicBezTo>
                  <a:cubicBezTo>
                    <a:pt x="2604459" y="4926000"/>
                    <a:pt x="2604459" y="4926000"/>
                    <a:pt x="2646534" y="4871405"/>
                  </a:cubicBezTo>
                  <a:cubicBezTo>
                    <a:pt x="2665235" y="4846446"/>
                    <a:pt x="2649603" y="4840170"/>
                    <a:pt x="2629294" y="4838571"/>
                  </a:cubicBezTo>
                  <a:cubicBezTo>
                    <a:pt x="2618362" y="4840114"/>
                    <a:pt x="2607430" y="4841655"/>
                    <a:pt x="2601177" y="4838519"/>
                  </a:cubicBezTo>
                  <a:cubicBezTo>
                    <a:pt x="2588669" y="4832249"/>
                    <a:pt x="2579280" y="4822861"/>
                    <a:pt x="2571450" y="4811911"/>
                  </a:cubicBezTo>
                  <a:cubicBezTo>
                    <a:pt x="2568320" y="4808782"/>
                    <a:pt x="2576104" y="4794737"/>
                    <a:pt x="2582342" y="4788500"/>
                  </a:cubicBezTo>
                  <a:cubicBezTo>
                    <a:pt x="2602618" y="4771354"/>
                    <a:pt x="2626016" y="4754214"/>
                    <a:pt x="2646287" y="4733944"/>
                  </a:cubicBezTo>
                  <a:cubicBezTo>
                    <a:pt x="2654082" y="4726148"/>
                    <a:pt x="2661862" y="4708980"/>
                    <a:pt x="2657157" y="4698038"/>
                  </a:cubicBezTo>
                  <a:cubicBezTo>
                    <a:pt x="2652427" y="4674598"/>
                    <a:pt x="2629011" y="4682365"/>
                    <a:pt x="2611837" y="4687022"/>
                  </a:cubicBezTo>
                  <a:cubicBezTo>
                    <a:pt x="2579036" y="4688524"/>
                    <a:pt x="2552530" y="4715031"/>
                    <a:pt x="2516578" y="4700908"/>
                  </a:cubicBezTo>
                  <a:cubicBezTo>
                    <a:pt x="2480546" y="4643047"/>
                    <a:pt x="2522645" y="4600948"/>
                    <a:pt x="2544429" y="4554125"/>
                  </a:cubicBezTo>
                  <a:cubicBezTo>
                    <a:pt x="2558433" y="4524472"/>
                    <a:pt x="2588161" y="4551081"/>
                    <a:pt x="2606872" y="4532370"/>
                  </a:cubicBezTo>
                  <a:cubicBezTo>
                    <a:pt x="2616227" y="4523016"/>
                    <a:pt x="2628695" y="4507417"/>
                    <a:pt x="2616187" y="4501145"/>
                  </a:cubicBezTo>
                  <a:cubicBezTo>
                    <a:pt x="2588048" y="4488599"/>
                    <a:pt x="2563028" y="4472933"/>
                    <a:pt x="2553598" y="4441674"/>
                  </a:cubicBezTo>
                  <a:cubicBezTo>
                    <a:pt x="2461502" y="4477436"/>
                    <a:pt x="2526929" y="4377582"/>
                    <a:pt x="2487851" y="4363455"/>
                  </a:cubicBezTo>
                  <a:cubicBezTo>
                    <a:pt x="2480032" y="4358754"/>
                    <a:pt x="2503421" y="4335365"/>
                    <a:pt x="2522148" y="4326027"/>
                  </a:cubicBezTo>
                  <a:cubicBezTo>
                    <a:pt x="2576761" y="4293322"/>
                    <a:pt x="2595398" y="4233999"/>
                    <a:pt x="2609353" y="4176228"/>
                  </a:cubicBezTo>
                  <a:cubicBezTo>
                    <a:pt x="2614008" y="4159055"/>
                    <a:pt x="2587410" y="4135576"/>
                    <a:pt x="2573366" y="4143361"/>
                  </a:cubicBezTo>
                  <a:cubicBezTo>
                    <a:pt x="2540601" y="4163608"/>
                    <a:pt x="2498450" y="4177589"/>
                    <a:pt x="2482880" y="4205679"/>
                  </a:cubicBezTo>
                  <a:cubicBezTo>
                    <a:pt x="2454848" y="4252488"/>
                    <a:pt x="2417319" y="4230554"/>
                    <a:pt x="2382971" y="4239863"/>
                  </a:cubicBezTo>
                  <a:cubicBezTo>
                    <a:pt x="2397061" y="4257071"/>
                    <a:pt x="2414274" y="4274284"/>
                    <a:pt x="2425240" y="4291487"/>
                  </a:cubicBezTo>
                  <a:cubicBezTo>
                    <a:pt x="2440916" y="4322755"/>
                    <a:pt x="2425342" y="4347721"/>
                    <a:pt x="2390970" y="4344535"/>
                  </a:cubicBezTo>
                  <a:cubicBezTo>
                    <a:pt x="2359724" y="4341354"/>
                    <a:pt x="2330025" y="4330365"/>
                    <a:pt x="2301959" y="4358431"/>
                  </a:cubicBezTo>
                  <a:cubicBezTo>
                    <a:pt x="2319161" y="4369398"/>
                    <a:pt x="2344155" y="4369442"/>
                    <a:pt x="2336386" y="4392858"/>
                  </a:cubicBezTo>
                  <a:cubicBezTo>
                    <a:pt x="2334844" y="4403791"/>
                    <a:pt x="2319246" y="4416259"/>
                    <a:pt x="2308314" y="4417802"/>
                  </a:cubicBezTo>
                  <a:cubicBezTo>
                    <a:pt x="2258328" y="4417711"/>
                    <a:pt x="2206773" y="4412931"/>
                    <a:pt x="2156775" y="4406593"/>
                  </a:cubicBezTo>
                  <a:cubicBezTo>
                    <a:pt x="2147405" y="4406576"/>
                    <a:pt x="2133315" y="4389368"/>
                    <a:pt x="2133292" y="4376872"/>
                  </a:cubicBezTo>
                  <a:cubicBezTo>
                    <a:pt x="2127010" y="4358115"/>
                    <a:pt x="2145765" y="4364398"/>
                    <a:pt x="2158257" y="4361296"/>
                  </a:cubicBezTo>
                  <a:cubicBezTo>
                    <a:pt x="2175430" y="4356641"/>
                    <a:pt x="2194164" y="4350427"/>
                    <a:pt x="2209772" y="4344207"/>
                  </a:cubicBezTo>
                  <a:cubicBezTo>
                    <a:pt x="2214451" y="4339529"/>
                    <a:pt x="2215994" y="4328597"/>
                    <a:pt x="2215975" y="4319225"/>
                  </a:cubicBezTo>
                  <a:cubicBezTo>
                    <a:pt x="2215970" y="4316102"/>
                    <a:pt x="2212835" y="4309848"/>
                    <a:pt x="2206586" y="4309836"/>
                  </a:cubicBezTo>
                  <a:cubicBezTo>
                    <a:pt x="2194079" y="4303566"/>
                    <a:pt x="2181571" y="4297293"/>
                    <a:pt x="2169074" y="4297271"/>
                  </a:cubicBezTo>
                  <a:cubicBezTo>
                    <a:pt x="2120665" y="4304995"/>
                    <a:pt x="2101870" y="4276843"/>
                    <a:pt x="2090866" y="4237773"/>
                  </a:cubicBezTo>
                  <a:cubicBezTo>
                    <a:pt x="2087718" y="4225271"/>
                    <a:pt x="2076758" y="4211193"/>
                    <a:pt x="2092356" y="4198725"/>
                  </a:cubicBezTo>
                  <a:cubicBezTo>
                    <a:pt x="2104837" y="4189375"/>
                    <a:pt x="2117343" y="4195646"/>
                    <a:pt x="2129850" y="4201916"/>
                  </a:cubicBezTo>
                  <a:cubicBezTo>
                    <a:pt x="2137670" y="4206616"/>
                    <a:pt x="2150178" y="4212888"/>
                    <a:pt x="2151738" y="4211328"/>
                  </a:cubicBezTo>
                  <a:cubicBezTo>
                    <a:pt x="2167340" y="4201984"/>
                    <a:pt x="2164188" y="4186359"/>
                    <a:pt x="2156357" y="4175409"/>
                  </a:cubicBezTo>
                  <a:cubicBezTo>
                    <a:pt x="2146963" y="4162896"/>
                    <a:pt x="2136014" y="4155067"/>
                    <a:pt x="2128184" y="4144117"/>
                  </a:cubicBezTo>
                  <a:cubicBezTo>
                    <a:pt x="2101170" y="4105407"/>
                    <a:pt x="2094416" y="4095731"/>
                    <a:pt x="2123016" y="4078867"/>
                  </a:cubicBezTo>
                  <a:lnTo>
                    <a:pt x="2162517" y="4058995"/>
                  </a:lnTo>
                  <a:lnTo>
                    <a:pt x="2161281" y="4057787"/>
                  </a:lnTo>
                  <a:cubicBezTo>
                    <a:pt x="2147193" y="4043699"/>
                    <a:pt x="2131542" y="4031176"/>
                    <a:pt x="2122149" y="4015526"/>
                  </a:cubicBezTo>
                  <a:cubicBezTo>
                    <a:pt x="2108055" y="3985794"/>
                    <a:pt x="2090841" y="3974834"/>
                    <a:pt x="2054858" y="3982644"/>
                  </a:cubicBezTo>
                  <a:cubicBezTo>
                    <a:pt x="2032955" y="3988892"/>
                    <a:pt x="2007920" y="3985753"/>
                    <a:pt x="1986014" y="3982615"/>
                  </a:cubicBezTo>
                  <a:cubicBezTo>
                    <a:pt x="1978191" y="3981047"/>
                    <a:pt x="1973493" y="3973223"/>
                    <a:pt x="1965669" y="3968526"/>
                  </a:cubicBezTo>
                  <a:cubicBezTo>
                    <a:pt x="1970359" y="3960705"/>
                    <a:pt x="1976615" y="3951319"/>
                    <a:pt x="1982872" y="3951322"/>
                  </a:cubicBezTo>
                  <a:cubicBezTo>
                    <a:pt x="2006339" y="3946638"/>
                    <a:pt x="2028244" y="3946646"/>
                    <a:pt x="2051711" y="3941962"/>
                  </a:cubicBezTo>
                  <a:cubicBezTo>
                    <a:pt x="2056405" y="3940398"/>
                    <a:pt x="2057964" y="3926318"/>
                    <a:pt x="2061090" y="3916931"/>
                  </a:cubicBezTo>
                  <a:cubicBezTo>
                    <a:pt x="2059520" y="3905979"/>
                    <a:pt x="2062646" y="3896592"/>
                    <a:pt x="2073596" y="3891903"/>
                  </a:cubicBezTo>
                  <a:cubicBezTo>
                    <a:pt x="2093936" y="3890346"/>
                    <a:pt x="2112710" y="3890354"/>
                    <a:pt x="2128351" y="3874713"/>
                  </a:cubicBezTo>
                  <a:cubicBezTo>
                    <a:pt x="2139300" y="3870025"/>
                    <a:pt x="2150253" y="3868464"/>
                    <a:pt x="2159641" y="3868469"/>
                  </a:cubicBezTo>
                  <a:cubicBezTo>
                    <a:pt x="2169029" y="3868473"/>
                    <a:pt x="2179981" y="3866912"/>
                    <a:pt x="2187803" y="3865351"/>
                  </a:cubicBezTo>
                  <a:lnTo>
                    <a:pt x="2194090" y="3860861"/>
                  </a:lnTo>
                  <a:lnTo>
                    <a:pt x="2196942" y="3858009"/>
                  </a:lnTo>
                  <a:lnTo>
                    <a:pt x="2196795" y="3858929"/>
                  </a:lnTo>
                  <a:lnTo>
                    <a:pt x="2198752" y="3857532"/>
                  </a:lnTo>
                  <a:cubicBezTo>
                    <a:pt x="2219084" y="3837200"/>
                    <a:pt x="2239416" y="3816868"/>
                    <a:pt x="2259748" y="3796536"/>
                  </a:cubicBezTo>
                  <a:cubicBezTo>
                    <a:pt x="2341092" y="3755888"/>
                    <a:pt x="2233118" y="3716729"/>
                    <a:pt x="2259700" y="3677625"/>
                  </a:cubicBezTo>
                  <a:cubicBezTo>
                    <a:pt x="2280032" y="3657293"/>
                    <a:pt x="2300364" y="3636961"/>
                    <a:pt x="2320696" y="3616629"/>
                  </a:cubicBezTo>
                  <a:cubicBezTo>
                    <a:pt x="2334776" y="3615071"/>
                    <a:pt x="2345732" y="3622898"/>
                    <a:pt x="2356687" y="3630725"/>
                  </a:cubicBezTo>
                  <a:cubicBezTo>
                    <a:pt x="2347296" y="3621333"/>
                    <a:pt x="2339468" y="3610379"/>
                    <a:pt x="2341028" y="3596297"/>
                  </a:cubicBezTo>
                  <a:cubicBezTo>
                    <a:pt x="2347283" y="3590042"/>
                    <a:pt x="2353539" y="3583786"/>
                    <a:pt x="2361360" y="3575965"/>
                  </a:cubicBezTo>
                  <a:cubicBezTo>
                    <a:pt x="2372312" y="3577534"/>
                    <a:pt x="2386396" y="3582234"/>
                    <a:pt x="2394222" y="3590060"/>
                  </a:cubicBezTo>
                  <a:cubicBezTo>
                    <a:pt x="2406740" y="3596324"/>
                    <a:pt x="2414566" y="3604150"/>
                    <a:pt x="2422395" y="3615107"/>
                  </a:cubicBezTo>
                  <a:cubicBezTo>
                    <a:pt x="2427093" y="3626060"/>
                    <a:pt x="2428666" y="3646401"/>
                    <a:pt x="2439619" y="3647969"/>
                  </a:cubicBezTo>
                  <a:cubicBezTo>
                    <a:pt x="2455266" y="3651105"/>
                    <a:pt x="2456821" y="3627637"/>
                    <a:pt x="2470899" y="3616689"/>
                  </a:cubicBezTo>
                  <a:cubicBezTo>
                    <a:pt x="2483407" y="3597920"/>
                    <a:pt x="2505307" y="3585411"/>
                    <a:pt x="2516252" y="3565076"/>
                  </a:cubicBezTo>
                  <a:cubicBezTo>
                    <a:pt x="2520943" y="3557254"/>
                    <a:pt x="2519372" y="3543173"/>
                    <a:pt x="2519372" y="3543173"/>
                  </a:cubicBezTo>
                  <a:cubicBezTo>
                    <a:pt x="2503726" y="3543166"/>
                    <a:pt x="2497474" y="3558810"/>
                    <a:pt x="2486525" y="3566629"/>
                  </a:cubicBezTo>
                  <a:cubicBezTo>
                    <a:pt x="2478706" y="3574448"/>
                    <a:pt x="2467754" y="3579138"/>
                    <a:pt x="2458370" y="3585393"/>
                  </a:cubicBezTo>
                  <a:cubicBezTo>
                    <a:pt x="2442726" y="3591645"/>
                    <a:pt x="2427078" y="3591638"/>
                    <a:pt x="2408302" y="3588501"/>
                  </a:cubicBezTo>
                  <a:cubicBezTo>
                    <a:pt x="2392654" y="3585366"/>
                    <a:pt x="2375441" y="3577537"/>
                    <a:pt x="2361360" y="3575965"/>
                  </a:cubicBezTo>
                  <a:cubicBezTo>
                    <a:pt x="2345700" y="3541538"/>
                    <a:pt x="2356642" y="3518074"/>
                    <a:pt x="2389491" y="3494617"/>
                  </a:cubicBezTo>
                  <a:cubicBezTo>
                    <a:pt x="2448928" y="3453962"/>
                    <a:pt x="2456746" y="3439883"/>
                    <a:pt x="2423864" y="3378850"/>
                  </a:cubicBezTo>
                  <a:cubicBezTo>
                    <a:pt x="2398810" y="3325642"/>
                    <a:pt x="2408186" y="3294354"/>
                    <a:pt x="2450417" y="3261514"/>
                  </a:cubicBezTo>
                  <a:cubicBezTo>
                    <a:pt x="2462928" y="3249003"/>
                    <a:pt x="2470745" y="3231795"/>
                    <a:pt x="2480126" y="3216153"/>
                  </a:cubicBezTo>
                  <a:lnTo>
                    <a:pt x="2482441" y="3215769"/>
                  </a:lnTo>
                  <a:lnTo>
                    <a:pt x="2481443" y="3214838"/>
                  </a:lnTo>
                  <a:lnTo>
                    <a:pt x="2484891" y="3215362"/>
                  </a:lnTo>
                  <a:lnTo>
                    <a:pt x="2498900" y="3213031"/>
                  </a:lnTo>
                  <a:cubicBezTo>
                    <a:pt x="2519240" y="3214604"/>
                    <a:pt x="2534888" y="3217739"/>
                    <a:pt x="2555228" y="3219311"/>
                  </a:cubicBezTo>
                  <a:cubicBezTo>
                    <a:pt x="2574005" y="3222447"/>
                    <a:pt x="2550535" y="3217744"/>
                    <a:pt x="2570875" y="3219317"/>
                  </a:cubicBezTo>
                  <a:cubicBezTo>
                    <a:pt x="2653803" y="3230304"/>
                    <a:pt x="2746121" y="3244420"/>
                    <a:pt x="2785270" y="3330491"/>
                  </a:cubicBezTo>
                  <a:cubicBezTo>
                    <a:pt x="2829120" y="3430644"/>
                    <a:pt x="2716479" y="3458761"/>
                    <a:pt x="2658615" y="3526016"/>
                  </a:cubicBezTo>
                  <a:cubicBezTo>
                    <a:pt x="2711810" y="3519780"/>
                    <a:pt x="2741528" y="3496323"/>
                    <a:pt x="2766552" y="3471299"/>
                  </a:cubicBezTo>
                  <a:cubicBezTo>
                    <a:pt x="2829112" y="3408739"/>
                    <a:pt x="2891701" y="3421280"/>
                    <a:pt x="2957432" y="3465117"/>
                  </a:cubicBezTo>
                  <a:cubicBezTo>
                    <a:pt x="3044291" y="3521478"/>
                    <a:pt x="3089764" y="3527655"/>
                    <a:pt x="3137418" y="3478389"/>
                  </a:cubicBezTo>
                  <a:lnTo>
                    <a:pt x="3148694" y="3463061"/>
                  </a:lnTo>
                  <a:lnTo>
                    <a:pt x="3165885" y="3450409"/>
                  </a:lnTo>
                  <a:cubicBezTo>
                    <a:pt x="3175489" y="3438995"/>
                    <a:pt x="3182720" y="3425310"/>
                    <a:pt x="3187409" y="3410447"/>
                  </a:cubicBezTo>
                  <a:lnTo>
                    <a:pt x="3148694" y="3463061"/>
                  </a:lnTo>
                  <a:lnTo>
                    <a:pt x="3130131" y="3476725"/>
                  </a:lnTo>
                  <a:cubicBezTo>
                    <a:pt x="3101777" y="3488251"/>
                    <a:pt x="3064616" y="3486280"/>
                    <a:pt x="3020015" y="3462012"/>
                  </a:cubicBezTo>
                  <a:cubicBezTo>
                    <a:pt x="2949592" y="3422868"/>
                    <a:pt x="2813471" y="3421249"/>
                    <a:pt x="2883819" y="3272639"/>
                  </a:cubicBezTo>
                  <a:cubicBezTo>
                    <a:pt x="2896326" y="3250740"/>
                    <a:pt x="2883796" y="3216313"/>
                    <a:pt x="2891608" y="3189719"/>
                  </a:cubicBezTo>
                  <a:cubicBezTo>
                    <a:pt x="2965107" y="3094307"/>
                    <a:pt x="3063649" y="3023939"/>
                    <a:pt x="3108973" y="2900352"/>
                  </a:cubicBezTo>
                  <a:cubicBezTo>
                    <a:pt x="3133979" y="2828389"/>
                    <a:pt x="3198099" y="2758007"/>
                    <a:pt x="3288835" y="2729880"/>
                  </a:cubicBezTo>
                  <a:cubicBezTo>
                    <a:pt x="3313868" y="2723633"/>
                    <a:pt x="3343587" y="2703305"/>
                    <a:pt x="3362377" y="2737733"/>
                  </a:cubicBezTo>
                  <a:cubicBezTo>
                    <a:pt x="3376468" y="2764337"/>
                    <a:pt x="3370220" y="2792498"/>
                    <a:pt x="3349890" y="2815958"/>
                  </a:cubicBezTo>
                  <a:cubicBezTo>
                    <a:pt x="3340507" y="2825342"/>
                    <a:pt x="3327993" y="2834725"/>
                    <a:pt x="3318609" y="2844109"/>
                  </a:cubicBezTo>
                  <a:cubicBezTo>
                    <a:pt x="3246664" y="2909793"/>
                    <a:pt x="3187233" y="2972355"/>
                    <a:pt x="3313995" y="3045943"/>
                  </a:cubicBezTo>
                  <a:cubicBezTo>
                    <a:pt x="3356252" y="3072558"/>
                    <a:pt x="3362533" y="3132016"/>
                    <a:pt x="3379763" y="3180525"/>
                  </a:cubicBezTo>
                  <a:cubicBezTo>
                    <a:pt x="3409529" y="3275978"/>
                    <a:pt x="3448682" y="3368307"/>
                    <a:pt x="3583234" y="3355842"/>
                  </a:cubicBezTo>
                  <a:cubicBezTo>
                    <a:pt x="3500257" y="3225947"/>
                    <a:pt x="3515891" y="3197791"/>
                    <a:pt x="3658268" y="3190025"/>
                  </a:cubicBezTo>
                  <a:cubicBezTo>
                    <a:pt x="3686431" y="3188472"/>
                    <a:pt x="3714201" y="3181832"/>
                    <a:pt x="3741774" y="3174608"/>
                  </a:cubicBezTo>
                  <a:lnTo>
                    <a:pt x="3818457" y="3156968"/>
                  </a:lnTo>
                  <a:lnTo>
                    <a:pt x="3822541" y="3157233"/>
                  </a:lnTo>
                  <a:lnTo>
                    <a:pt x="3828205" y="3158711"/>
                  </a:lnTo>
                  <a:lnTo>
                    <a:pt x="3826286" y="3156654"/>
                  </a:lnTo>
                  <a:lnTo>
                    <a:pt x="3824104" y="3155670"/>
                  </a:lnTo>
                  <a:lnTo>
                    <a:pt x="3818457" y="3156968"/>
                  </a:lnTo>
                  <a:lnTo>
                    <a:pt x="3725532" y="3150935"/>
                  </a:lnTo>
                  <a:cubicBezTo>
                    <a:pt x="3705190" y="3146234"/>
                    <a:pt x="3675462" y="3144658"/>
                    <a:pt x="3669192" y="3116492"/>
                  </a:cubicBezTo>
                  <a:cubicBezTo>
                    <a:pt x="3659792" y="3085195"/>
                    <a:pt x="3683250" y="3058606"/>
                    <a:pt x="3709847" y="3053922"/>
                  </a:cubicBezTo>
                  <a:cubicBezTo>
                    <a:pt x="3836571" y="3030505"/>
                    <a:pt x="3778650" y="2953815"/>
                    <a:pt x="3761414" y="2889660"/>
                  </a:cubicBezTo>
                  <a:cubicBezTo>
                    <a:pt x="3756715" y="2878706"/>
                    <a:pt x="3777050" y="2864632"/>
                    <a:pt x="3762967" y="2859933"/>
                  </a:cubicBezTo>
                  <a:cubicBezTo>
                    <a:pt x="3753577" y="2856801"/>
                    <a:pt x="3753587" y="2878704"/>
                    <a:pt x="3737941" y="2881828"/>
                  </a:cubicBezTo>
                  <a:cubicBezTo>
                    <a:pt x="3676923" y="2886496"/>
                    <a:pt x="3658171" y="2942815"/>
                    <a:pt x="3622197" y="2975659"/>
                  </a:cubicBezTo>
                  <a:cubicBezTo>
                    <a:pt x="3586224" y="3008501"/>
                    <a:pt x="3536162" y="3020996"/>
                    <a:pt x="3490778" y="2994380"/>
                  </a:cubicBezTo>
                  <a:cubicBezTo>
                    <a:pt x="3446957" y="2966201"/>
                    <a:pt x="3456328" y="2925524"/>
                    <a:pt x="3487609" y="2900503"/>
                  </a:cubicBezTo>
                  <a:cubicBezTo>
                    <a:pt x="3539225" y="2858278"/>
                    <a:pt x="3478214" y="2881724"/>
                    <a:pt x="3478214" y="2881724"/>
                  </a:cubicBezTo>
                  <a:cubicBezTo>
                    <a:pt x="3393714" y="2850398"/>
                    <a:pt x="3396809" y="2769039"/>
                    <a:pt x="3387398" y="2706451"/>
                  </a:cubicBezTo>
                  <a:cubicBezTo>
                    <a:pt x="3376414" y="2629780"/>
                    <a:pt x="3462461" y="2609475"/>
                    <a:pt x="3506261" y="2587588"/>
                  </a:cubicBezTo>
                  <a:cubicBezTo>
                    <a:pt x="3568833" y="2553190"/>
                    <a:pt x="3620486" y="2604844"/>
                    <a:pt x="3592349" y="2673676"/>
                  </a:cubicBezTo>
                  <a:cubicBezTo>
                    <a:pt x="3550142" y="2769100"/>
                    <a:pt x="3633048" y="2720630"/>
                    <a:pt x="3653404" y="2759754"/>
                  </a:cubicBezTo>
                  <a:cubicBezTo>
                    <a:pt x="3656522" y="2734720"/>
                    <a:pt x="3648697" y="2730024"/>
                    <a:pt x="3645565" y="2720634"/>
                  </a:cubicBezTo>
                  <a:cubicBezTo>
                    <a:pt x="3582916" y="2557890"/>
                    <a:pt x="3595420" y="2526603"/>
                    <a:pt x="3759705" y="2528233"/>
                  </a:cubicBezTo>
                  <a:cubicBezTo>
                    <a:pt x="3831677" y="2528261"/>
                    <a:pt x="3917722" y="2504827"/>
                    <a:pt x="3983459" y="2567438"/>
                  </a:cubicBezTo>
                  <a:lnTo>
                    <a:pt x="3990608" y="2590896"/>
                  </a:lnTo>
                  <a:lnTo>
                    <a:pt x="4037750" y="2585371"/>
                  </a:lnTo>
                  <a:cubicBezTo>
                    <a:pt x="4075064" y="2576321"/>
                    <a:pt x="4095698" y="2624772"/>
                    <a:pt x="4128275" y="2607897"/>
                  </a:cubicBezTo>
                  <a:cubicBezTo>
                    <a:pt x="4151529" y="2594063"/>
                    <a:pt x="4170049" y="2572402"/>
                    <a:pt x="4193281" y="2555451"/>
                  </a:cubicBezTo>
                  <a:cubicBezTo>
                    <a:pt x="4199486" y="2552386"/>
                    <a:pt x="4210379" y="2550914"/>
                    <a:pt x="4219726" y="2550990"/>
                  </a:cubicBezTo>
                  <a:cubicBezTo>
                    <a:pt x="4238419" y="2551137"/>
                    <a:pt x="4258683" y="2552856"/>
                    <a:pt x="4265087" y="2574714"/>
                  </a:cubicBezTo>
                  <a:cubicBezTo>
                    <a:pt x="4268301" y="2587202"/>
                    <a:pt x="4271565" y="2605918"/>
                    <a:pt x="4263838" y="2613646"/>
                  </a:cubicBezTo>
                  <a:cubicBezTo>
                    <a:pt x="4246913" y="2639992"/>
                    <a:pt x="4226922" y="2672545"/>
                    <a:pt x="4200526" y="2683239"/>
                  </a:cubicBezTo>
                  <a:cubicBezTo>
                    <a:pt x="4138363" y="2701438"/>
                    <a:pt x="4146486" y="2743560"/>
                    <a:pt x="4159418" y="2802854"/>
                  </a:cubicBezTo>
                  <a:cubicBezTo>
                    <a:pt x="4115479" y="2762005"/>
                    <a:pt x="4071689" y="2739850"/>
                    <a:pt x="4065036" y="2686836"/>
                  </a:cubicBezTo>
                  <a:cubicBezTo>
                    <a:pt x="4060086" y="2651749"/>
                    <a:pt x="4013351" y="2651378"/>
                    <a:pt x="3994682" y="2626478"/>
                  </a:cubicBezTo>
                  <a:lnTo>
                    <a:pt x="3993500" y="2620292"/>
                  </a:lnTo>
                  <a:lnTo>
                    <a:pt x="3990738" y="2670511"/>
                  </a:lnTo>
                  <a:cubicBezTo>
                    <a:pt x="3992506" y="2691438"/>
                    <a:pt x="4004639" y="2710610"/>
                    <a:pt x="4049238" y="2727055"/>
                  </a:cubicBezTo>
                  <a:cubicBezTo>
                    <a:pt x="4149389" y="2767774"/>
                    <a:pt x="4107191" y="2881974"/>
                    <a:pt x="4075930" y="2963322"/>
                  </a:cubicBezTo>
                  <a:cubicBezTo>
                    <a:pt x="4060302" y="3010254"/>
                    <a:pt x="4027463" y="3052485"/>
                    <a:pt x="4033741" y="3105685"/>
                  </a:cubicBezTo>
                  <a:cubicBezTo>
                    <a:pt x="4061900" y="3090050"/>
                    <a:pt x="4075967" y="3057198"/>
                    <a:pt x="4105691" y="3046259"/>
                  </a:cubicBezTo>
                  <a:lnTo>
                    <a:pt x="4133447" y="3039447"/>
                  </a:lnTo>
                  <a:lnTo>
                    <a:pt x="4158222" y="3012608"/>
                  </a:lnTo>
                  <a:cubicBezTo>
                    <a:pt x="4172270" y="2982971"/>
                    <a:pt x="4186312" y="2965811"/>
                    <a:pt x="4214371" y="3003231"/>
                  </a:cubicBezTo>
                  <a:cubicBezTo>
                    <a:pt x="4229960" y="3021941"/>
                    <a:pt x="4247119" y="3011017"/>
                    <a:pt x="4265837" y="3004773"/>
                  </a:cubicBezTo>
                  <a:cubicBezTo>
                    <a:pt x="4286115" y="2993849"/>
                    <a:pt x="4292361" y="2975132"/>
                    <a:pt x="4279888" y="2959541"/>
                  </a:cubicBezTo>
                  <a:cubicBezTo>
                    <a:pt x="4270535" y="2943948"/>
                    <a:pt x="4248705" y="2937718"/>
                    <a:pt x="4236232" y="2925245"/>
                  </a:cubicBezTo>
                  <a:cubicBezTo>
                    <a:pt x="4219083" y="2911215"/>
                    <a:pt x="4217529" y="2894060"/>
                    <a:pt x="4226893" y="2875342"/>
                  </a:cubicBezTo>
                  <a:cubicBezTo>
                    <a:pt x="4236256" y="2859743"/>
                    <a:pt x="4253416" y="2845701"/>
                    <a:pt x="4258100" y="2828545"/>
                  </a:cubicBezTo>
                  <a:cubicBezTo>
                    <a:pt x="4269031" y="2789551"/>
                    <a:pt x="4312706" y="2773940"/>
                    <a:pt x="4320513" y="2741186"/>
                  </a:cubicBezTo>
                  <a:cubicBezTo>
                    <a:pt x="4329883" y="2709992"/>
                    <a:pt x="4314301" y="2669449"/>
                    <a:pt x="4312755" y="2633578"/>
                  </a:cubicBezTo>
                  <a:cubicBezTo>
                    <a:pt x="4308086" y="2603948"/>
                    <a:pt x="4326809" y="2582107"/>
                    <a:pt x="4350200" y="2589897"/>
                  </a:cubicBezTo>
                  <a:cubicBezTo>
                    <a:pt x="4411016" y="2607031"/>
                    <a:pt x="4460921" y="2613251"/>
                    <a:pt x="4489019" y="2541502"/>
                  </a:cubicBezTo>
                  <a:cubicBezTo>
                    <a:pt x="4493700" y="2530582"/>
                    <a:pt x="4518655" y="2530574"/>
                    <a:pt x="4537371" y="2524328"/>
                  </a:cubicBezTo>
                  <a:cubicBezTo>
                    <a:pt x="4523350" y="2482226"/>
                    <a:pt x="4467211" y="2466651"/>
                    <a:pt x="4481265" y="2415179"/>
                  </a:cubicBezTo>
                  <a:cubicBezTo>
                    <a:pt x="4506615" y="2396066"/>
                    <a:pt x="4526599" y="2388553"/>
                    <a:pt x="4543072" y="2388694"/>
                  </a:cubicBezTo>
                  <a:close/>
                  <a:moveTo>
                    <a:pt x="2162498" y="2375004"/>
                  </a:moveTo>
                  <a:cubicBezTo>
                    <a:pt x="2164714" y="2380670"/>
                    <a:pt x="2170874" y="2390278"/>
                    <a:pt x="2169149" y="2392003"/>
                  </a:cubicBezTo>
                  <a:cubicBezTo>
                    <a:pt x="2158306" y="2394961"/>
                    <a:pt x="2158060" y="2391265"/>
                    <a:pt x="2162498" y="2375004"/>
                  </a:cubicBezTo>
                  <a:close/>
                  <a:moveTo>
                    <a:pt x="2835774" y="2357974"/>
                  </a:moveTo>
                  <a:cubicBezTo>
                    <a:pt x="2836212" y="2361477"/>
                    <a:pt x="2840592" y="2368924"/>
                    <a:pt x="2840592" y="2368924"/>
                  </a:cubicBezTo>
                  <a:cubicBezTo>
                    <a:pt x="2837525" y="2371991"/>
                    <a:pt x="2832487" y="2373085"/>
                    <a:pt x="2827449" y="2374181"/>
                  </a:cubicBezTo>
                  <a:cubicBezTo>
                    <a:pt x="2827011" y="2370678"/>
                    <a:pt x="2821099" y="2364766"/>
                    <a:pt x="2822634" y="2363232"/>
                  </a:cubicBezTo>
                  <a:cubicBezTo>
                    <a:pt x="2825700" y="2360166"/>
                    <a:pt x="2830737" y="2359069"/>
                    <a:pt x="2835774" y="2357974"/>
                  </a:cubicBezTo>
                  <a:close/>
                  <a:moveTo>
                    <a:pt x="1202424" y="2339250"/>
                  </a:moveTo>
                  <a:cubicBezTo>
                    <a:pt x="1220655" y="2334258"/>
                    <a:pt x="1238408" y="2350259"/>
                    <a:pt x="1257072" y="2347890"/>
                  </a:cubicBezTo>
                  <a:cubicBezTo>
                    <a:pt x="1261740" y="2346325"/>
                    <a:pt x="1274160" y="2355632"/>
                    <a:pt x="1274149" y="2361851"/>
                  </a:cubicBezTo>
                  <a:cubicBezTo>
                    <a:pt x="1274117" y="2377400"/>
                    <a:pt x="1258563" y="2380540"/>
                    <a:pt x="1246111" y="2386784"/>
                  </a:cubicBezTo>
                  <a:cubicBezTo>
                    <a:pt x="1238333" y="2388354"/>
                    <a:pt x="1228999" y="2391482"/>
                    <a:pt x="1219662" y="2394611"/>
                  </a:cubicBezTo>
                  <a:cubicBezTo>
                    <a:pt x="1207247" y="2382195"/>
                    <a:pt x="1196391" y="2368222"/>
                    <a:pt x="1183982" y="2352698"/>
                  </a:cubicBezTo>
                  <a:cubicBezTo>
                    <a:pt x="1190217" y="2344911"/>
                    <a:pt x="1196347" y="2340914"/>
                    <a:pt x="1202424" y="2339250"/>
                  </a:cubicBezTo>
                  <a:close/>
                  <a:moveTo>
                    <a:pt x="2382176" y="2301471"/>
                  </a:moveTo>
                  <a:cubicBezTo>
                    <a:pt x="2395907" y="2300134"/>
                    <a:pt x="2410648" y="2302187"/>
                    <a:pt x="2424989" y="2303840"/>
                  </a:cubicBezTo>
                  <a:cubicBezTo>
                    <a:pt x="2453671" y="2307146"/>
                    <a:pt x="2455379" y="2334230"/>
                    <a:pt x="2457071" y="2358128"/>
                  </a:cubicBezTo>
                  <a:cubicBezTo>
                    <a:pt x="2460336" y="2377253"/>
                    <a:pt x="2462004" y="2394780"/>
                    <a:pt x="2465270" y="2413906"/>
                  </a:cubicBezTo>
                  <a:cubicBezTo>
                    <a:pt x="2415981" y="2434403"/>
                    <a:pt x="2360002" y="2378425"/>
                    <a:pt x="2318819" y="2432403"/>
                  </a:cubicBezTo>
                  <a:cubicBezTo>
                    <a:pt x="2317234" y="2433989"/>
                    <a:pt x="2299680" y="2425952"/>
                    <a:pt x="2294868" y="2417968"/>
                  </a:cubicBezTo>
                  <a:cubicBezTo>
                    <a:pt x="2291668" y="2414769"/>
                    <a:pt x="2285230" y="2398814"/>
                    <a:pt x="2288403" y="2395642"/>
                  </a:cubicBezTo>
                  <a:cubicBezTo>
                    <a:pt x="2304224" y="2370226"/>
                    <a:pt x="2326413" y="2344836"/>
                    <a:pt x="2345420" y="2319433"/>
                  </a:cubicBezTo>
                  <a:cubicBezTo>
                    <a:pt x="2355723" y="2307531"/>
                    <a:pt x="2368444" y="2302807"/>
                    <a:pt x="2382176" y="2301471"/>
                  </a:cubicBezTo>
                  <a:close/>
                  <a:moveTo>
                    <a:pt x="1079688" y="2299032"/>
                  </a:moveTo>
                  <a:cubicBezTo>
                    <a:pt x="1084899" y="2310244"/>
                    <a:pt x="1093253" y="2321596"/>
                    <a:pt x="1096966" y="2334309"/>
                  </a:cubicBezTo>
                  <a:cubicBezTo>
                    <a:pt x="1098749" y="2339093"/>
                    <a:pt x="1093035" y="2351376"/>
                    <a:pt x="1086894" y="2354234"/>
                  </a:cubicBezTo>
                  <a:cubicBezTo>
                    <a:pt x="1071325" y="2356664"/>
                    <a:pt x="1061472" y="2346810"/>
                    <a:pt x="1062401" y="2332742"/>
                  </a:cubicBezTo>
                  <a:cubicBezTo>
                    <a:pt x="1063475" y="2321815"/>
                    <a:pt x="1072330" y="2309673"/>
                    <a:pt x="1079688" y="2299032"/>
                  </a:cubicBezTo>
                  <a:close/>
                  <a:moveTo>
                    <a:pt x="2612421" y="2274644"/>
                  </a:moveTo>
                  <a:cubicBezTo>
                    <a:pt x="2638917" y="2271385"/>
                    <a:pt x="2666024" y="2275784"/>
                    <a:pt x="2676278" y="2290736"/>
                  </a:cubicBezTo>
                  <a:cubicBezTo>
                    <a:pt x="2690466" y="2308055"/>
                    <a:pt x="2690513" y="2323764"/>
                    <a:pt x="2685860" y="2344169"/>
                  </a:cubicBezTo>
                  <a:cubicBezTo>
                    <a:pt x="2671868" y="2392819"/>
                    <a:pt x="2695525" y="2425873"/>
                    <a:pt x="2730175" y="2457389"/>
                  </a:cubicBezTo>
                  <a:cubicBezTo>
                    <a:pt x="2736598" y="2504531"/>
                    <a:pt x="2743020" y="2551670"/>
                    <a:pt x="2751009" y="2597244"/>
                  </a:cubicBezTo>
                  <a:cubicBezTo>
                    <a:pt x="2722652" y="2568887"/>
                    <a:pt x="2670794" y="2560880"/>
                    <a:pt x="2673770" y="2504344"/>
                  </a:cubicBezTo>
                  <a:cubicBezTo>
                    <a:pt x="2673686" y="2476070"/>
                    <a:pt x="2650055" y="2452440"/>
                    <a:pt x="2623311" y="2438226"/>
                  </a:cubicBezTo>
                  <a:cubicBezTo>
                    <a:pt x="2609208" y="2449178"/>
                    <a:pt x="2613961" y="2463328"/>
                    <a:pt x="2613998" y="2475895"/>
                  </a:cubicBezTo>
                  <a:cubicBezTo>
                    <a:pt x="2614054" y="2494743"/>
                    <a:pt x="2617252" y="2513601"/>
                    <a:pt x="2590553" y="2515093"/>
                  </a:cubicBezTo>
                  <a:cubicBezTo>
                    <a:pt x="2570138" y="2516602"/>
                    <a:pt x="2549743" y="2524396"/>
                    <a:pt x="2534018" y="2518067"/>
                  </a:cubicBezTo>
                  <a:cubicBezTo>
                    <a:pt x="2499406" y="2499116"/>
                    <a:pt x="2457206" y="2569672"/>
                    <a:pt x="2436615" y="2511496"/>
                  </a:cubicBezTo>
                  <a:cubicBezTo>
                    <a:pt x="2422362" y="2472185"/>
                    <a:pt x="2475748" y="2466062"/>
                    <a:pt x="2497683" y="2447277"/>
                  </a:cubicBezTo>
                  <a:cubicBezTo>
                    <a:pt x="2541541" y="2406569"/>
                    <a:pt x="2530384" y="2351561"/>
                    <a:pt x="2552233" y="2304505"/>
                  </a:cubicBezTo>
                  <a:cubicBezTo>
                    <a:pt x="2560041" y="2288821"/>
                    <a:pt x="2585925" y="2277903"/>
                    <a:pt x="2612421" y="2274644"/>
                  </a:cubicBezTo>
                  <a:close/>
                  <a:moveTo>
                    <a:pt x="1205364" y="2256126"/>
                  </a:moveTo>
                  <a:lnTo>
                    <a:pt x="1208048" y="2257599"/>
                  </a:lnTo>
                  <a:lnTo>
                    <a:pt x="1207006" y="2257767"/>
                  </a:lnTo>
                  <a:close/>
                  <a:moveTo>
                    <a:pt x="1246154" y="2251464"/>
                  </a:moveTo>
                  <a:cubicBezTo>
                    <a:pt x="1251044" y="2249860"/>
                    <a:pt x="1257632" y="2259695"/>
                    <a:pt x="1260936" y="2266245"/>
                  </a:cubicBezTo>
                  <a:cubicBezTo>
                    <a:pt x="1254425" y="2269472"/>
                    <a:pt x="1246308" y="2277589"/>
                    <a:pt x="1241400" y="2275928"/>
                  </a:cubicBezTo>
                  <a:lnTo>
                    <a:pt x="1208048" y="2257599"/>
                  </a:lnTo>
                  <a:close/>
                  <a:moveTo>
                    <a:pt x="4843867" y="2248536"/>
                  </a:moveTo>
                  <a:cubicBezTo>
                    <a:pt x="4861114" y="2247666"/>
                    <a:pt x="4878713" y="2255024"/>
                    <a:pt x="4901368" y="2269802"/>
                  </a:cubicBezTo>
                  <a:cubicBezTo>
                    <a:pt x="4935728" y="2294709"/>
                    <a:pt x="4966938" y="2322768"/>
                    <a:pt x="4999724" y="2349252"/>
                  </a:cubicBezTo>
                  <a:cubicBezTo>
                    <a:pt x="5034085" y="2374161"/>
                    <a:pt x="5060820" y="2356785"/>
                    <a:pt x="5087586" y="2333137"/>
                  </a:cubicBezTo>
                  <a:cubicBezTo>
                    <a:pt x="5126580" y="2372130"/>
                    <a:pt x="5167134" y="2412684"/>
                    <a:pt x="5207686" y="2453237"/>
                  </a:cubicBezTo>
                  <a:lnTo>
                    <a:pt x="5202230" y="2466736"/>
                  </a:lnTo>
                  <a:lnTo>
                    <a:pt x="5211253" y="2457713"/>
                  </a:lnTo>
                  <a:cubicBezTo>
                    <a:pt x="5272226" y="2427778"/>
                    <a:pt x="5281680" y="2430738"/>
                    <a:pt x="5292880" y="2497134"/>
                  </a:cubicBezTo>
                  <a:cubicBezTo>
                    <a:pt x="5265521" y="2496557"/>
                    <a:pt x="5235100" y="2513013"/>
                    <a:pt x="5211335" y="2501424"/>
                  </a:cubicBezTo>
                  <a:lnTo>
                    <a:pt x="5195178" y="2484183"/>
                  </a:lnTo>
                  <a:lnTo>
                    <a:pt x="5194989" y="2484651"/>
                  </a:lnTo>
                  <a:cubicBezTo>
                    <a:pt x="5168254" y="2502027"/>
                    <a:pt x="5136965" y="2489644"/>
                    <a:pt x="5110261" y="2500751"/>
                  </a:cubicBezTo>
                  <a:lnTo>
                    <a:pt x="5087852" y="2514268"/>
                  </a:lnTo>
                  <a:lnTo>
                    <a:pt x="5087888" y="2516933"/>
                  </a:lnTo>
                  <a:lnTo>
                    <a:pt x="5083084" y="2517143"/>
                  </a:lnTo>
                  <a:lnTo>
                    <a:pt x="5070953" y="2524461"/>
                  </a:lnTo>
                  <a:lnTo>
                    <a:pt x="5040810" y="2533641"/>
                  </a:lnTo>
                  <a:lnTo>
                    <a:pt x="5037993" y="2533091"/>
                  </a:lnTo>
                  <a:lnTo>
                    <a:pt x="5023925" y="2524696"/>
                  </a:lnTo>
                  <a:cubicBezTo>
                    <a:pt x="5025485" y="2526256"/>
                    <a:pt x="5019200" y="2529422"/>
                    <a:pt x="5019200" y="2529422"/>
                  </a:cubicBezTo>
                  <a:lnTo>
                    <a:pt x="5037993" y="2533091"/>
                  </a:lnTo>
                  <a:lnTo>
                    <a:pt x="5039555" y="2534022"/>
                  </a:lnTo>
                  <a:lnTo>
                    <a:pt x="5040810" y="2533641"/>
                  </a:lnTo>
                  <a:lnTo>
                    <a:pt x="5050520" y="2535536"/>
                  </a:lnTo>
                  <a:cubicBezTo>
                    <a:pt x="5064620" y="2537033"/>
                    <a:pt x="5069285" y="2544847"/>
                    <a:pt x="5066101" y="2554269"/>
                  </a:cubicBezTo>
                  <a:cubicBezTo>
                    <a:pt x="5058209" y="2565280"/>
                    <a:pt x="5047180" y="2576308"/>
                    <a:pt x="5040847" y="2588881"/>
                  </a:cubicBezTo>
                  <a:cubicBezTo>
                    <a:pt x="5029773" y="2609315"/>
                    <a:pt x="5017184" y="2618783"/>
                    <a:pt x="4996877" y="2604776"/>
                  </a:cubicBezTo>
                  <a:cubicBezTo>
                    <a:pt x="4946918" y="2564271"/>
                    <a:pt x="4896976" y="2520630"/>
                    <a:pt x="4845442" y="2481699"/>
                  </a:cubicBezTo>
                  <a:cubicBezTo>
                    <a:pt x="4820454" y="2463014"/>
                    <a:pt x="4825259" y="2442613"/>
                    <a:pt x="4831640" y="2420634"/>
                  </a:cubicBezTo>
                  <a:cubicBezTo>
                    <a:pt x="4844401" y="2376680"/>
                    <a:pt x="4850686" y="2373512"/>
                    <a:pt x="4897572" y="2401494"/>
                  </a:cubicBezTo>
                  <a:cubicBezTo>
                    <a:pt x="4917880" y="2415499"/>
                    <a:pt x="4930452" y="2409166"/>
                    <a:pt x="4941512" y="2391868"/>
                  </a:cubicBezTo>
                  <a:cubicBezTo>
                    <a:pt x="4947845" y="2379296"/>
                    <a:pt x="4946364" y="2362060"/>
                    <a:pt x="4932295" y="2354294"/>
                  </a:cubicBezTo>
                  <a:cubicBezTo>
                    <a:pt x="4901038" y="2335640"/>
                    <a:pt x="4868205" y="2318561"/>
                    <a:pt x="4838524" y="2298332"/>
                  </a:cubicBezTo>
                  <a:cubicBezTo>
                    <a:pt x="4824280" y="2325051"/>
                    <a:pt x="4814735" y="2353315"/>
                    <a:pt x="4781822" y="2351913"/>
                  </a:cubicBezTo>
                  <a:cubicBezTo>
                    <a:pt x="4772417" y="2351959"/>
                    <a:pt x="4761453" y="2350447"/>
                    <a:pt x="4756774" y="2345767"/>
                  </a:cubicBezTo>
                  <a:cubicBezTo>
                    <a:pt x="4750534" y="2339528"/>
                    <a:pt x="4747461" y="2327004"/>
                    <a:pt x="4753763" y="2320702"/>
                  </a:cubicBezTo>
                  <a:cubicBezTo>
                    <a:pt x="4761688" y="2303419"/>
                    <a:pt x="4774307" y="2287681"/>
                    <a:pt x="4788469" y="2276637"/>
                  </a:cubicBezTo>
                  <a:cubicBezTo>
                    <a:pt x="4809722" y="2258505"/>
                    <a:pt x="4826619" y="2249407"/>
                    <a:pt x="4843867" y="2248536"/>
                  </a:cubicBezTo>
                  <a:close/>
                  <a:moveTo>
                    <a:pt x="1162504" y="2216219"/>
                  </a:moveTo>
                  <a:lnTo>
                    <a:pt x="1200823" y="2254538"/>
                  </a:lnTo>
                  <a:cubicBezTo>
                    <a:pt x="1169339" y="2261498"/>
                    <a:pt x="1155543" y="2247703"/>
                    <a:pt x="1162504" y="2216219"/>
                  </a:cubicBezTo>
                  <a:close/>
                  <a:moveTo>
                    <a:pt x="4756508" y="2204672"/>
                  </a:moveTo>
                  <a:cubicBezTo>
                    <a:pt x="4772371" y="2211093"/>
                    <a:pt x="4770869" y="2225328"/>
                    <a:pt x="4764611" y="2237954"/>
                  </a:cubicBezTo>
                  <a:cubicBezTo>
                    <a:pt x="4750578" y="2274272"/>
                    <a:pt x="4728584" y="2302632"/>
                    <a:pt x="4681067" y="2296028"/>
                  </a:cubicBezTo>
                  <a:cubicBezTo>
                    <a:pt x="4687361" y="2289734"/>
                    <a:pt x="4695230" y="2281866"/>
                    <a:pt x="4701524" y="2275572"/>
                  </a:cubicBezTo>
                  <a:cubicBezTo>
                    <a:pt x="4714076" y="2256653"/>
                    <a:pt x="4723445" y="2234551"/>
                    <a:pt x="4735996" y="2215631"/>
                  </a:cubicBezTo>
                  <a:cubicBezTo>
                    <a:pt x="4740717" y="2210910"/>
                    <a:pt x="4753323" y="2201488"/>
                    <a:pt x="4756508" y="2204672"/>
                  </a:cubicBezTo>
                  <a:close/>
                  <a:moveTo>
                    <a:pt x="5758600" y="2079134"/>
                  </a:moveTo>
                  <a:cubicBezTo>
                    <a:pt x="5774592" y="2077343"/>
                    <a:pt x="5788637" y="2086723"/>
                    <a:pt x="5802682" y="2096103"/>
                  </a:cubicBezTo>
                  <a:cubicBezTo>
                    <a:pt x="5771586" y="2127199"/>
                    <a:pt x="5791924" y="2163084"/>
                    <a:pt x="5785767" y="2197351"/>
                  </a:cubicBezTo>
                  <a:cubicBezTo>
                    <a:pt x="5776439" y="2206680"/>
                    <a:pt x="5765555" y="2217564"/>
                    <a:pt x="5754665" y="2225331"/>
                  </a:cubicBezTo>
                  <a:cubicBezTo>
                    <a:pt x="5743775" y="2233098"/>
                    <a:pt x="5728206" y="2239295"/>
                    <a:pt x="5721939" y="2223700"/>
                  </a:cubicBezTo>
                  <a:cubicBezTo>
                    <a:pt x="5712527" y="2195630"/>
                    <a:pt x="5706231" y="2167569"/>
                    <a:pt x="5704614" y="2141074"/>
                  </a:cubicBezTo>
                  <a:cubicBezTo>
                    <a:pt x="5704586" y="2128609"/>
                    <a:pt x="5708849" y="2118100"/>
                    <a:pt x="5715645" y="2108961"/>
                  </a:cubicBezTo>
                  <a:cubicBezTo>
                    <a:pt x="5722442" y="2099820"/>
                    <a:pt x="5731775" y="2092051"/>
                    <a:pt x="5741887" y="2085062"/>
                  </a:cubicBezTo>
                  <a:cubicBezTo>
                    <a:pt x="5747722" y="2081569"/>
                    <a:pt x="5753269" y="2079731"/>
                    <a:pt x="5758600" y="2079134"/>
                  </a:cubicBezTo>
                  <a:close/>
                  <a:moveTo>
                    <a:pt x="4882684" y="2077173"/>
                  </a:moveTo>
                  <a:cubicBezTo>
                    <a:pt x="4886190" y="2078762"/>
                    <a:pt x="4889334" y="2082672"/>
                    <a:pt x="4891720" y="2088124"/>
                  </a:cubicBezTo>
                  <a:cubicBezTo>
                    <a:pt x="4894922" y="2097461"/>
                    <a:pt x="4899659" y="2105264"/>
                    <a:pt x="4904397" y="2113068"/>
                  </a:cubicBezTo>
                  <a:cubicBezTo>
                    <a:pt x="4888962" y="2119097"/>
                    <a:pt x="4876560" y="2118959"/>
                    <a:pt x="4865553" y="2104885"/>
                  </a:cubicBezTo>
                  <a:cubicBezTo>
                    <a:pt x="4867016" y="2097151"/>
                    <a:pt x="4865346" y="2086281"/>
                    <a:pt x="4871478" y="2080149"/>
                  </a:cubicBezTo>
                  <a:cubicBezTo>
                    <a:pt x="4875312" y="2076316"/>
                    <a:pt x="4879179" y="2075584"/>
                    <a:pt x="4882684" y="2077173"/>
                  </a:cubicBezTo>
                  <a:close/>
                  <a:moveTo>
                    <a:pt x="5104810" y="2074330"/>
                  </a:moveTo>
                  <a:cubicBezTo>
                    <a:pt x="5123478" y="2099184"/>
                    <a:pt x="5139046" y="2124030"/>
                    <a:pt x="5100330" y="2140984"/>
                  </a:cubicBezTo>
                  <a:cubicBezTo>
                    <a:pt x="5074001" y="2151769"/>
                    <a:pt x="5047675" y="2162553"/>
                    <a:pt x="5021347" y="2173338"/>
                  </a:cubicBezTo>
                  <a:cubicBezTo>
                    <a:pt x="5016707" y="2177977"/>
                    <a:pt x="5015184" y="2188826"/>
                    <a:pt x="5013654" y="2196574"/>
                  </a:cubicBezTo>
                  <a:cubicBezTo>
                    <a:pt x="5013661" y="2199675"/>
                    <a:pt x="5019888" y="2208992"/>
                    <a:pt x="5021434" y="2207447"/>
                  </a:cubicBezTo>
                  <a:cubicBezTo>
                    <a:pt x="5075677" y="2199834"/>
                    <a:pt x="5105314" y="2269677"/>
                    <a:pt x="5161071" y="2248117"/>
                  </a:cubicBezTo>
                  <a:cubicBezTo>
                    <a:pt x="5167264" y="2245032"/>
                    <a:pt x="5181246" y="2255920"/>
                    <a:pt x="5181263" y="2262121"/>
                  </a:cubicBezTo>
                  <a:cubicBezTo>
                    <a:pt x="5179731" y="2269868"/>
                    <a:pt x="5176663" y="2282263"/>
                    <a:pt x="5170470" y="2285348"/>
                  </a:cubicBezTo>
                  <a:cubicBezTo>
                    <a:pt x="5148789" y="2294595"/>
                    <a:pt x="5127106" y="2303841"/>
                    <a:pt x="5106973" y="2311541"/>
                  </a:cubicBezTo>
                  <a:cubicBezTo>
                    <a:pt x="5102317" y="2309978"/>
                    <a:pt x="5099208" y="2306869"/>
                    <a:pt x="5094554" y="2305308"/>
                  </a:cubicBezTo>
                  <a:cubicBezTo>
                    <a:pt x="5051079" y="2280390"/>
                    <a:pt x="4986044" y="2311229"/>
                    <a:pt x="4956470" y="2266192"/>
                  </a:cubicBezTo>
                  <a:cubicBezTo>
                    <a:pt x="4930014" y="2227366"/>
                    <a:pt x="4926777" y="2174645"/>
                    <a:pt x="4912700" y="2126546"/>
                  </a:cubicBezTo>
                  <a:cubicBezTo>
                    <a:pt x="4911137" y="2121892"/>
                    <a:pt x="4909575" y="2117236"/>
                    <a:pt x="4908014" y="2112581"/>
                  </a:cubicBezTo>
                  <a:cubicBezTo>
                    <a:pt x="4923500" y="2106420"/>
                    <a:pt x="4937425" y="2095604"/>
                    <a:pt x="4956015" y="2089450"/>
                  </a:cubicBezTo>
                  <a:cubicBezTo>
                    <a:pt x="4988528" y="2072479"/>
                    <a:pt x="5030536" y="2129951"/>
                    <a:pt x="5039767" y="2102069"/>
                  </a:cubicBezTo>
                  <a:cubicBezTo>
                    <a:pt x="5056696" y="2054052"/>
                    <a:pt x="5089347" y="2089793"/>
                    <a:pt x="5104810" y="2074330"/>
                  </a:cubicBezTo>
                  <a:close/>
                  <a:moveTo>
                    <a:pt x="1495528" y="2045670"/>
                  </a:moveTo>
                  <a:cubicBezTo>
                    <a:pt x="1499336" y="2046460"/>
                    <a:pt x="1502401" y="2049525"/>
                    <a:pt x="1503742" y="2054316"/>
                  </a:cubicBezTo>
                  <a:cubicBezTo>
                    <a:pt x="1503166" y="2064088"/>
                    <a:pt x="1501057" y="2072327"/>
                    <a:pt x="1500482" y="2082100"/>
                  </a:cubicBezTo>
                  <a:cubicBezTo>
                    <a:pt x="1494350" y="2075968"/>
                    <a:pt x="1486687" y="2068306"/>
                    <a:pt x="1483814" y="2061981"/>
                  </a:cubicBezTo>
                  <a:cubicBezTo>
                    <a:pt x="1480748" y="2058916"/>
                    <a:pt x="1479600" y="2050870"/>
                    <a:pt x="1482858" y="2050677"/>
                  </a:cubicBezTo>
                  <a:cubicBezTo>
                    <a:pt x="1487169" y="2046366"/>
                    <a:pt x="1491720" y="2044880"/>
                    <a:pt x="1495528" y="2045670"/>
                  </a:cubicBezTo>
                  <a:close/>
                  <a:moveTo>
                    <a:pt x="5427180" y="2034854"/>
                  </a:moveTo>
                  <a:cubicBezTo>
                    <a:pt x="5447344" y="2042279"/>
                    <a:pt x="5465975" y="2048174"/>
                    <a:pt x="5486138" y="2055599"/>
                  </a:cubicBezTo>
                  <a:cubicBezTo>
                    <a:pt x="5490380" y="2078947"/>
                    <a:pt x="5474637" y="2085495"/>
                    <a:pt x="5454415" y="2081193"/>
                  </a:cubicBezTo>
                  <a:cubicBezTo>
                    <a:pt x="5427941" y="2077010"/>
                    <a:pt x="5418863" y="2061564"/>
                    <a:pt x="5427180" y="2034854"/>
                  </a:cubicBezTo>
                  <a:close/>
                  <a:moveTo>
                    <a:pt x="3619328" y="1994182"/>
                  </a:moveTo>
                  <a:cubicBezTo>
                    <a:pt x="3639200" y="2011096"/>
                    <a:pt x="3662083" y="2028066"/>
                    <a:pt x="3683487" y="2046514"/>
                  </a:cubicBezTo>
                  <a:cubicBezTo>
                    <a:pt x="3685020" y="2048046"/>
                    <a:pt x="3680857" y="2067538"/>
                    <a:pt x="3676366" y="2068961"/>
                  </a:cubicBezTo>
                  <a:cubicBezTo>
                    <a:pt x="3649374" y="2074494"/>
                    <a:pt x="3622110" y="2064971"/>
                    <a:pt x="3605141" y="2042088"/>
                  </a:cubicBezTo>
                  <a:cubicBezTo>
                    <a:pt x="3594303" y="2025337"/>
                    <a:pt x="3607555" y="2009020"/>
                    <a:pt x="3619328" y="1994182"/>
                  </a:cubicBezTo>
                  <a:close/>
                  <a:moveTo>
                    <a:pt x="1550999" y="1855317"/>
                  </a:moveTo>
                  <a:cubicBezTo>
                    <a:pt x="1619586" y="1864703"/>
                    <a:pt x="1688169" y="1874089"/>
                    <a:pt x="1756756" y="1886592"/>
                  </a:cubicBezTo>
                  <a:cubicBezTo>
                    <a:pt x="1791050" y="1892845"/>
                    <a:pt x="1775478" y="1920892"/>
                    <a:pt x="1777047" y="1941155"/>
                  </a:cubicBezTo>
                  <a:cubicBezTo>
                    <a:pt x="1781736" y="1967655"/>
                    <a:pt x="1772394" y="1989471"/>
                    <a:pt x="1749018" y="1994135"/>
                  </a:cubicBezTo>
                  <a:cubicBezTo>
                    <a:pt x="1730315" y="1997243"/>
                    <a:pt x="1710051" y="1995674"/>
                    <a:pt x="1691347" y="1992549"/>
                  </a:cubicBezTo>
                  <a:cubicBezTo>
                    <a:pt x="1667964" y="1987861"/>
                    <a:pt x="1674188" y="1962925"/>
                    <a:pt x="1667945" y="1947335"/>
                  </a:cubicBezTo>
                  <a:cubicBezTo>
                    <a:pt x="1663258" y="1927071"/>
                    <a:pt x="1652341" y="1913037"/>
                    <a:pt x="1632077" y="1911468"/>
                  </a:cubicBezTo>
                  <a:cubicBezTo>
                    <a:pt x="1619607" y="1908344"/>
                    <a:pt x="1607141" y="1914572"/>
                    <a:pt x="1594674" y="1920800"/>
                  </a:cubicBezTo>
                  <a:cubicBezTo>
                    <a:pt x="1591557" y="1920800"/>
                    <a:pt x="1594682" y="1936387"/>
                    <a:pt x="1597804" y="1942624"/>
                  </a:cubicBezTo>
                  <a:cubicBezTo>
                    <a:pt x="1604043" y="1955097"/>
                    <a:pt x="1618077" y="1966014"/>
                    <a:pt x="1619642" y="1976925"/>
                  </a:cubicBezTo>
                  <a:cubicBezTo>
                    <a:pt x="1618092" y="1994070"/>
                    <a:pt x="1611865" y="2012770"/>
                    <a:pt x="1600963" y="2026793"/>
                  </a:cubicBezTo>
                  <a:cubicBezTo>
                    <a:pt x="1586941" y="2040815"/>
                    <a:pt x="1566674" y="2029893"/>
                    <a:pt x="1549524" y="2022090"/>
                  </a:cubicBezTo>
                  <a:cubicBezTo>
                    <a:pt x="1530816" y="2015847"/>
                    <a:pt x="1518340" y="2000255"/>
                    <a:pt x="1523007" y="1979994"/>
                  </a:cubicBezTo>
                  <a:cubicBezTo>
                    <a:pt x="1530780" y="1941032"/>
                    <a:pt x="1540112" y="1900511"/>
                    <a:pt x="1550999" y="1855317"/>
                  </a:cubicBezTo>
                  <a:close/>
                  <a:moveTo>
                    <a:pt x="3108008" y="1827823"/>
                  </a:moveTo>
                  <a:cubicBezTo>
                    <a:pt x="3114603" y="1827848"/>
                    <a:pt x="3120918" y="1830878"/>
                    <a:pt x="3124769" y="1836373"/>
                  </a:cubicBezTo>
                  <a:cubicBezTo>
                    <a:pt x="3135672" y="1847275"/>
                    <a:pt x="3136889" y="1861633"/>
                    <a:pt x="3142949" y="1874264"/>
                  </a:cubicBezTo>
                  <a:cubicBezTo>
                    <a:pt x="3128589" y="1873047"/>
                    <a:pt x="3114147" y="1875030"/>
                    <a:pt x="3101516" y="1868970"/>
                  </a:cubicBezTo>
                  <a:cubicBezTo>
                    <a:pt x="3090443" y="1864468"/>
                    <a:pt x="3079625" y="1850366"/>
                    <a:pt x="3089566" y="1837309"/>
                  </a:cubicBezTo>
                  <a:cubicBezTo>
                    <a:pt x="3094537" y="1830780"/>
                    <a:pt x="3101412" y="1827799"/>
                    <a:pt x="3108008" y="1827823"/>
                  </a:cubicBezTo>
                  <a:close/>
                  <a:moveTo>
                    <a:pt x="2008295" y="1782283"/>
                  </a:moveTo>
                  <a:cubicBezTo>
                    <a:pt x="2025434" y="1782783"/>
                    <a:pt x="2042985" y="1785392"/>
                    <a:pt x="2060993" y="1790206"/>
                  </a:cubicBezTo>
                  <a:cubicBezTo>
                    <a:pt x="2028488" y="1813584"/>
                    <a:pt x="2040350" y="1856493"/>
                    <a:pt x="2017036" y="1882852"/>
                  </a:cubicBezTo>
                  <a:cubicBezTo>
                    <a:pt x="1992384" y="1889246"/>
                    <a:pt x="1989771" y="1843170"/>
                    <a:pt x="1963475" y="1860338"/>
                  </a:cubicBezTo>
                  <a:cubicBezTo>
                    <a:pt x="1917059" y="1891539"/>
                    <a:pt x="1917059" y="1891539"/>
                    <a:pt x="1891225" y="1862599"/>
                  </a:cubicBezTo>
                  <a:cubicBezTo>
                    <a:pt x="1883648" y="1851918"/>
                    <a:pt x="1871447" y="1842820"/>
                    <a:pt x="1863869" y="1832139"/>
                  </a:cubicBezTo>
                  <a:cubicBezTo>
                    <a:pt x="1909159" y="1798261"/>
                    <a:pt x="1956877" y="1780781"/>
                    <a:pt x="2008295" y="1782283"/>
                  </a:cubicBezTo>
                  <a:close/>
                  <a:moveTo>
                    <a:pt x="2360776" y="1772687"/>
                  </a:moveTo>
                  <a:cubicBezTo>
                    <a:pt x="2314963" y="1824816"/>
                    <a:pt x="2267570" y="1878525"/>
                    <a:pt x="2220177" y="1932234"/>
                  </a:cubicBezTo>
                  <a:cubicBezTo>
                    <a:pt x="2150667" y="2011218"/>
                    <a:pt x="2048003" y="2041250"/>
                    <a:pt x="1935874" y="2017585"/>
                  </a:cubicBezTo>
                  <a:cubicBezTo>
                    <a:pt x="1931137" y="2016006"/>
                    <a:pt x="1923242" y="2004953"/>
                    <a:pt x="1920087" y="1998636"/>
                  </a:cubicBezTo>
                  <a:cubicBezTo>
                    <a:pt x="1921667" y="1990740"/>
                    <a:pt x="1926409" y="1976524"/>
                    <a:pt x="1931147" y="1974944"/>
                  </a:cubicBezTo>
                  <a:cubicBezTo>
                    <a:pt x="1962736" y="1965459"/>
                    <a:pt x="1995903" y="1960714"/>
                    <a:pt x="2027493" y="1951231"/>
                  </a:cubicBezTo>
                  <a:cubicBezTo>
                    <a:pt x="2054343" y="1940170"/>
                    <a:pt x="2119092" y="1960687"/>
                    <a:pt x="2085942" y="1889623"/>
                  </a:cubicBezTo>
                  <a:cubicBezTo>
                    <a:pt x="2081206" y="1881727"/>
                    <a:pt x="2092263" y="1873828"/>
                    <a:pt x="2101739" y="1880143"/>
                  </a:cubicBezTo>
                  <a:cubicBezTo>
                    <a:pt x="2136478" y="1902246"/>
                    <a:pt x="2160175" y="1878549"/>
                    <a:pt x="2191763" y="1869067"/>
                  </a:cubicBezTo>
                  <a:cubicBezTo>
                    <a:pt x="2253364" y="1842204"/>
                    <a:pt x="2291284" y="1775863"/>
                    <a:pt x="2360776" y="1772687"/>
                  </a:cubicBezTo>
                  <a:close/>
                  <a:moveTo>
                    <a:pt x="2379381" y="1768417"/>
                  </a:moveTo>
                  <a:cubicBezTo>
                    <a:pt x="2386279" y="1775315"/>
                    <a:pt x="2380612" y="1777533"/>
                    <a:pt x="2364351" y="1773101"/>
                  </a:cubicBezTo>
                  <a:cubicBezTo>
                    <a:pt x="2370019" y="1770882"/>
                    <a:pt x="2381352" y="1766445"/>
                    <a:pt x="2379381" y="1768417"/>
                  </a:cubicBezTo>
                  <a:close/>
                  <a:moveTo>
                    <a:pt x="2748705" y="1734446"/>
                  </a:moveTo>
                  <a:cubicBezTo>
                    <a:pt x="2754133" y="1735323"/>
                    <a:pt x="2759739" y="1737671"/>
                    <a:pt x="2765550" y="1741948"/>
                  </a:cubicBezTo>
                  <a:cubicBezTo>
                    <a:pt x="2793447" y="1763713"/>
                    <a:pt x="2781257" y="1788320"/>
                    <a:pt x="2764431" y="1811354"/>
                  </a:cubicBezTo>
                  <a:cubicBezTo>
                    <a:pt x="2753491" y="1788150"/>
                    <a:pt x="2747132" y="1757261"/>
                    <a:pt x="2708746" y="1786335"/>
                  </a:cubicBezTo>
                  <a:cubicBezTo>
                    <a:pt x="2694929" y="1797047"/>
                    <a:pt x="2685636" y="1790821"/>
                    <a:pt x="2683972" y="1770758"/>
                  </a:cubicBezTo>
                  <a:cubicBezTo>
                    <a:pt x="2691655" y="1766178"/>
                    <a:pt x="2697788" y="1760044"/>
                    <a:pt x="2703920" y="1753912"/>
                  </a:cubicBezTo>
                  <a:cubicBezTo>
                    <a:pt x="2717734" y="1742428"/>
                    <a:pt x="2732419" y="1731817"/>
                    <a:pt x="2748705" y="1734446"/>
                  </a:cubicBezTo>
                  <a:close/>
                  <a:moveTo>
                    <a:pt x="2881850" y="1714153"/>
                  </a:moveTo>
                  <a:cubicBezTo>
                    <a:pt x="2893015" y="1712936"/>
                    <a:pt x="2903370" y="1718498"/>
                    <a:pt x="2912905" y="1736022"/>
                  </a:cubicBezTo>
                  <a:cubicBezTo>
                    <a:pt x="2933578" y="1766282"/>
                    <a:pt x="2962290" y="1763038"/>
                    <a:pt x="2987822" y="1753421"/>
                  </a:cubicBezTo>
                  <a:cubicBezTo>
                    <a:pt x="3003752" y="1762959"/>
                    <a:pt x="3021272" y="1774089"/>
                    <a:pt x="3034005" y="1786822"/>
                  </a:cubicBezTo>
                  <a:cubicBezTo>
                    <a:pt x="3048336" y="1797959"/>
                    <a:pt x="3043508" y="1821888"/>
                    <a:pt x="3030733" y="1831481"/>
                  </a:cubicBezTo>
                  <a:cubicBezTo>
                    <a:pt x="3006790" y="1842688"/>
                    <a:pt x="2984458" y="1845921"/>
                    <a:pt x="2962145" y="1839583"/>
                  </a:cubicBezTo>
                  <a:cubicBezTo>
                    <a:pt x="2939831" y="1833247"/>
                    <a:pt x="2923879" y="1836466"/>
                    <a:pt x="2919049" y="1860395"/>
                  </a:cubicBezTo>
                  <a:cubicBezTo>
                    <a:pt x="2912616" y="1889112"/>
                    <a:pt x="2899833" y="1901895"/>
                    <a:pt x="2869556" y="1890789"/>
                  </a:cubicBezTo>
                  <a:cubicBezTo>
                    <a:pt x="2840875" y="1878086"/>
                    <a:pt x="2818568" y="1868560"/>
                    <a:pt x="2828208" y="1830269"/>
                  </a:cubicBezTo>
                  <a:cubicBezTo>
                    <a:pt x="2837835" y="1798356"/>
                    <a:pt x="2841086" y="1766457"/>
                    <a:pt x="2845934" y="1732959"/>
                  </a:cubicBezTo>
                  <a:cubicBezTo>
                    <a:pt x="2858710" y="1723366"/>
                    <a:pt x="2870685" y="1715370"/>
                    <a:pt x="2881850" y="1714153"/>
                  </a:cubicBezTo>
                  <a:close/>
                  <a:moveTo>
                    <a:pt x="2168847" y="1713586"/>
                  </a:moveTo>
                  <a:cubicBezTo>
                    <a:pt x="2203602" y="1738741"/>
                    <a:pt x="2232028" y="1760766"/>
                    <a:pt x="2271488" y="1793828"/>
                  </a:cubicBezTo>
                  <a:cubicBezTo>
                    <a:pt x="2212643" y="1805375"/>
                    <a:pt x="2168081" y="1818407"/>
                    <a:pt x="2121964" y="1826685"/>
                  </a:cubicBezTo>
                  <a:cubicBezTo>
                    <a:pt x="2096531" y="1830047"/>
                    <a:pt x="2077587" y="1814305"/>
                    <a:pt x="2058646" y="1798563"/>
                  </a:cubicBezTo>
                  <a:cubicBezTo>
                    <a:pt x="2077798" y="1785717"/>
                    <a:pt x="2089112" y="1758638"/>
                    <a:pt x="2116100" y="1760027"/>
                  </a:cubicBezTo>
                  <a:cubicBezTo>
                    <a:pt x="2130382" y="1761510"/>
                    <a:pt x="2147654" y="1788383"/>
                    <a:pt x="2162146" y="1761279"/>
                  </a:cubicBezTo>
                  <a:cubicBezTo>
                    <a:pt x="2167016" y="1746950"/>
                    <a:pt x="2167108" y="1734243"/>
                    <a:pt x="2168847" y="1713586"/>
                  </a:cubicBezTo>
                  <a:close/>
                  <a:moveTo>
                    <a:pt x="2760117" y="1647719"/>
                  </a:moveTo>
                  <a:cubicBezTo>
                    <a:pt x="2753749" y="1654087"/>
                    <a:pt x="2747381" y="1660455"/>
                    <a:pt x="2742392" y="1668203"/>
                  </a:cubicBezTo>
                  <a:cubicBezTo>
                    <a:pt x="2739368" y="1658811"/>
                    <a:pt x="2739448" y="1652523"/>
                    <a:pt x="2742459" y="1649165"/>
                  </a:cubicBezTo>
                  <a:cubicBezTo>
                    <a:pt x="2745471" y="1645809"/>
                    <a:pt x="2751414" y="1645384"/>
                    <a:pt x="2760117" y="1647719"/>
                  </a:cubicBezTo>
                  <a:close/>
                  <a:moveTo>
                    <a:pt x="2627775" y="1606235"/>
                  </a:moveTo>
                  <a:cubicBezTo>
                    <a:pt x="2682261" y="1611160"/>
                    <a:pt x="2688750" y="1667209"/>
                    <a:pt x="2721568" y="1696929"/>
                  </a:cubicBezTo>
                  <a:cubicBezTo>
                    <a:pt x="2701433" y="1717064"/>
                    <a:pt x="2681298" y="1737199"/>
                    <a:pt x="2661165" y="1757333"/>
                  </a:cubicBezTo>
                  <a:cubicBezTo>
                    <a:pt x="2633242" y="1775874"/>
                    <a:pt x="2644347" y="1821054"/>
                    <a:pt x="2600820" y="1830186"/>
                  </a:cubicBezTo>
                  <a:cubicBezTo>
                    <a:pt x="2585068" y="1789653"/>
                    <a:pt x="2583314" y="1747629"/>
                    <a:pt x="2600264" y="1711920"/>
                  </a:cubicBezTo>
                  <a:cubicBezTo>
                    <a:pt x="2617212" y="1676209"/>
                    <a:pt x="2617051" y="1641975"/>
                    <a:pt x="2627775" y="1606235"/>
                  </a:cubicBezTo>
                  <a:close/>
                  <a:moveTo>
                    <a:pt x="2180414" y="1577358"/>
                  </a:moveTo>
                  <a:cubicBezTo>
                    <a:pt x="2185141" y="1576115"/>
                    <a:pt x="2190637" y="1576038"/>
                    <a:pt x="2195326" y="1577542"/>
                  </a:cubicBezTo>
                  <a:cubicBezTo>
                    <a:pt x="2273665" y="1589012"/>
                    <a:pt x="2316934" y="1638649"/>
                    <a:pt x="2337868" y="1713716"/>
                  </a:cubicBezTo>
                  <a:cubicBezTo>
                    <a:pt x="2274969" y="1720873"/>
                    <a:pt x="2229934" y="1685390"/>
                    <a:pt x="2183218" y="1657781"/>
                  </a:cubicBezTo>
                  <a:cubicBezTo>
                    <a:pt x="2173885" y="1651631"/>
                    <a:pt x="2166274" y="1634466"/>
                    <a:pt x="2164900" y="1620356"/>
                  </a:cubicBezTo>
                  <a:cubicBezTo>
                    <a:pt x="2163482" y="1609386"/>
                    <a:pt x="2165250" y="1595232"/>
                    <a:pt x="2170114" y="1584172"/>
                  </a:cubicBezTo>
                  <a:cubicBezTo>
                    <a:pt x="2171728" y="1581011"/>
                    <a:pt x="2175687" y="1578601"/>
                    <a:pt x="2180414" y="1577358"/>
                  </a:cubicBezTo>
                  <a:close/>
                  <a:moveTo>
                    <a:pt x="5320870" y="1460755"/>
                  </a:moveTo>
                  <a:cubicBezTo>
                    <a:pt x="5336610" y="1458667"/>
                    <a:pt x="5351802" y="1468765"/>
                    <a:pt x="5364448" y="1481410"/>
                  </a:cubicBezTo>
                  <a:cubicBezTo>
                    <a:pt x="5375153" y="1489097"/>
                    <a:pt x="5373760" y="1505817"/>
                    <a:pt x="5358668" y="1520910"/>
                  </a:cubicBezTo>
                  <a:cubicBezTo>
                    <a:pt x="5348104" y="1531473"/>
                    <a:pt x="5319170" y="1526688"/>
                    <a:pt x="5306836" y="1505300"/>
                  </a:cubicBezTo>
                  <a:cubicBezTo>
                    <a:pt x="5300681" y="1496127"/>
                    <a:pt x="5298985" y="1473300"/>
                    <a:pt x="5305021" y="1467263"/>
                  </a:cubicBezTo>
                  <a:cubicBezTo>
                    <a:pt x="5310316" y="1463502"/>
                    <a:pt x="5315624" y="1461452"/>
                    <a:pt x="5320870" y="1460755"/>
                  </a:cubicBezTo>
                  <a:close/>
                  <a:moveTo>
                    <a:pt x="3740370" y="1392149"/>
                  </a:moveTo>
                  <a:cubicBezTo>
                    <a:pt x="3748218" y="1394505"/>
                    <a:pt x="3752144" y="1400784"/>
                    <a:pt x="3745867" y="1414910"/>
                  </a:cubicBezTo>
                  <a:cubicBezTo>
                    <a:pt x="3731742" y="1441595"/>
                    <a:pt x="3701918" y="1461997"/>
                    <a:pt x="3675236" y="1488679"/>
                  </a:cubicBezTo>
                  <a:cubicBezTo>
                    <a:pt x="3676807" y="1509086"/>
                    <a:pt x="3705063" y="1515368"/>
                    <a:pt x="3719192" y="1532636"/>
                  </a:cubicBezTo>
                  <a:cubicBezTo>
                    <a:pt x="3741170" y="1564033"/>
                    <a:pt x="3767860" y="1606417"/>
                    <a:pt x="3800817" y="1535783"/>
                  </a:cubicBezTo>
                  <a:cubicBezTo>
                    <a:pt x="3810234" y="1523226"/>
                    <a:pt x="3844771" y="1554624"/>
                    <a:pt x="3846345" y="1587588"/>
                  </a:cubicBezTo>
                  <a:cubicBezTo>
                    <a:pt x="3847915" y="1604855"/>
                    <a:pt x="3841638" y="1633111"/>
                    <a:pt x="3862044" y="1631543"/>
                  </a:cubicBezTo>
                  <a:cubicBezTo>
                    <a:pt x="3902857" y="1625268"/>
                    <a:pt x="3932686" y="1667652"/>
                    <a:pt x="3970358" y="1648820"/>
                  </a:cubicBezTo>
                  <a:cubicBezTo>
                    <a:pt x="3995473" y="1639403"/>
                    <a:pt x="4015879" y="1634696"/>
                    <a:pt x="4028438" y="1662953"/>
                  </a:cubicBezTo>
                  <a:cubicBezTo>
                    <a:pt x="4040999" y="1688068"/>
                    <a:pt x="4061406" y="1711617"/>
                    <a:pt x="4042572" y="1739870"/>
                  </a:cubicBezTo>
                  <a:cubicBezTo>
                    <a:pt x="4030016" y="1758705"/>
                    <a:pt x="4008042" y="1777541"/>
                    <a:pt x="4014325" y="1802655"/>
                  </a:cubicBezTo>
                  <a:cubicBezTo>
                    <a:pt x="4015894" y="1810505"/>
                    <a:pt x="4022173" y="1819923"/>
                    <a:pt x="4028453" y="1826203"/>
                  </a:cubicBezTo>
                  <a:cubicBezTo>
                    <a:pt x="4034732" y="1829343"/>
                    <a:pt x="4048861" y="1830914"/>
                    <a:pt x="4053569" y="1826206"/>
                  </a:cubicBezTo>
                  <a:cubicBezTo>
                    <a:pt x="4083392" y="1802661"/>
                    <a:pt x="4106934" y="1775978"/>
                    <a:pt x="4138327" y="1754005"/>
                  </a:cubicBezTo>
                  <a:cubicBezTo>
                    <a:pt x="4154023" y="1741449"/>
                    <a:pt x="4177569" y="1749300"/>
                    <a:pt x="4180711" y="1771277"/>
                  </a:cubicBezTo>
                  <a:cubicBezTo>
                    <a:pt x="4185424" y="1807380"/>
                    <a:pt x="4197983" y="1819940"/>
                    <a:pt x="4235655" y="1810524"/>
                  </a:cubicBezTo>
                  <a:cubicBezTo>
                    <a:pt x="4278036" y="1799541"/>
                    <a:pt x="4306293" y="1827797"/>
                    <a:pt x="4334551" y="1856055"/>
                  </a:cubicBezTo>
                  <a:cubicBezTo>
                    <a:pt x="4334551" y="1862334"/>
                    <a:pt x="4336121" y="1867044"/>
                    <a:pt x="4339261" y="1873323"/>
                  </a:cubicBezTo>
                  <a:cubicBezTo>
                    <a:pt x="4318076" y="1920413"/>
                    <a:pt x="4356931" y="1971040"/>
                    <a:pt x="4351858" y="2019234"/>
                  </a:cubicBezTo>
                  <a:lnTo>
                    <a:pt x="4337583" y="2047803"/>
                  </a:lnTo>
                  <a:lnTo>
                    <a:pt x="4369748" y="2025431"/>
                  </a:lnTo>
                  <a:cubicBezTo>
                    <a:pt x="4392741" y="2019368"/>
                    <a:pt x="4416967" y="2024488"/>
                    <a:pt x="4442637" y="2046974"/>
                  </a:cubicBezTo>
                  <a:cubicBezTo>
                    <a:pt x="4428593" y="2106167"/>
                    <a:pt x="4387286" y="2144465"/>
                    <a:pt x="4341288" y="2184443"/>
                  </a:cubicBezTo>
                  <a:cubicBezTo>
                    <a:pt x="4315530" y="2165052"/>
                    <a:pt x="4345518" y="2144094"/>
                    <a:pt x="4341354" y="2127191"/>
                  </a:cubicBezTo>
                  <a:cubicBezTo>
                    <a:pt x="4338605" y="2114890"/>
                    <a:pt x="4333070" y="2105375"/>
                    <a:pt x="4326354" y="2096668"/>
                  </a:cubicBezTo>
                  <a:lnTo>
                    <a:pt x="4311924" y="2079901"/>
                  </a:lnTo>
                  <a:lnTo>
                    <a:pt x="4285520" y="2109561"/>
                  </a:lnTo>
                  <a:cubicBezTo>
                    <a:pt x="4276104" y="2120155"/>
                    <a:pt x="4266294" y="2129964"/>
                    <a:pt x="4254522" y="2137027"/>
                  </a:cubicBezTo>
                  <a:cubicBezTo>
                    <a:pt x="4215280" y="2160569"/>
                    <a:pt x="4246682" y="2232780"/>
                    <a:pt x="4190173" y="2235914"/>
                  </a:cubicBezTo>
                  <a:cubicBezTo>
                    <a:pt x="4146220" y="2239048"/>
                    <a:pt x="4125817" y="2275151"/>
                    <a:pt x="4092854" y="2292414"/>
                  </a:cubicBezTo>
                  <a:cubicBezTo>
                    <a:pt x="4075589" y="2303401"/>
                    <a:pt x="4058321" y="2295549"/>
                    <a:pt x="4048901" y="2276713"/>
                  </a:cubicBezTo>
                  <a:cubicBezTo>
                    <a:pt x="4044191" y="2262586"/>
                    <a:pt x="4044189" y="2246888"/>
                    <a:pt x="4061455" y="2242180"/>
                  </a:cubicBezTo>
                  <a:cubicBezTo>
                    <a:pt x="4069304" y="2237472"/>
                    <a:pt x="4086570" y="2239043"/>
                    <a:pt x="4088139" y="2234334"/>
                  </a:cubicBezTo>
                  <a:cubicBezTo>
                    <a:pt x="4119527" y="2155852"/>
                    <a:pt x="4183880" y="2097778"/>
                    <a:pt x="4223117" y="2024006"/>
                  </a:cubicBezTo>
                  <a:cubicBezTo>
                    <a:pt x="4245089" y="1983193"/>
                    <a:pt x="4246654" y="1940811"/>
                    <a:pt x="4226244" y="1901568"/>
                  </a:cubicBezTo>
                  <a:cubicBezTo>
                    <a:pt x="4219965" y="1889009"/>
                    <a:pt x="4208975" y="1874880"/>
                    <a:pt x="4197986" y="1873310"/>
                  </a:cubicBezTo>
                  <a:cubicBezTo>
                    <a:pt x="4171300" y="1868598"/>
                    <a:pt x="4174443" y="1890574"/>
                    <a:pt x="4176015" y="1910981"/>
                  </a:cubicBezTo>
                  <a:cubicBezTo>
                    <a:pt x="4180725" y="1928249"/>
                    <a:pt x="4179157" y="1948655"/>
                    <a:pt x="4174449" y="1965922"/>
                  </a:cubicBezTo>
                  <a:cubicBezTo>
                    <a:pt x="4169742" y="1989467"/>
                    <a:pt x="4166606" y="2014582"/>
                    <a:pt x="4138352" y="2020857"/>
                  </a:cubicBezTo>
                  <a:cubicBezTo>
                    <a:pt x="4106957" y="2027133"/>
                    <a:pt x="4103816" y="1995740"/>
                    <a:pt x="4089686" y="1978471"/>
                  </a:cubicBezTo>
                  <a:cubicBezTo>
                    <a:pt x="4083407" y="1972192"/>
                    <a:pt x="4078698" y="1964342"/>
                    <a:pt x="4073987" y="1956492"/>
                  </a:cubicBezTo>
                  <a:cubicBezTo>
                    <a:pt x="4009629" y="1967476"/>
                    <a:pt x="4008056" y="1912535"/>
                    <a:pt x="3992355" y="1874860"/>
                  </a:cubicBezTo>
                  <a:cubicBezTo>
                    <a:pt x="3960961" y="1899973"/>
                    <a:pt x="3967246" y="1943926"/>
                    <a:pt x="3949982" y="1973749"/>
                  </a:cubicBezTo>
                  <a:cubicBezTo>
                    <a:pt x="3915446" y="1967467"/>
                    <a:pt x="3910734" y="1940781"/>
                    <a:pt x="3898176" y="1921943"/>
                  </a:cubicBezTo>
                  <a:cubicBezTo>
                    <a:pt x="3857358" y="1856012"/>
                    <a:pt x="3824393" y="1845021"/>
                    <a:pt x="3749049" y="1879548"/>
                  </a:cubicBezTo>
                  <a:cubicBezTo>
                    <a:pt x="3711378" y="1895241"/>
                    <a:pt x="3686261" y="1892099"/>
                    <a:pt x="3659573" y="1865411"/>
                  </a:cubicBezTo>
                  <a:cubicBezTo>
                    <a:pt x="3618756" y="1821455"/>
                    <a:pt x="3563813" y="1788485"/>
                    <a:pt x="3557529" y="1719418"/>
                  </a:cubicBezTo>
                  <a:cubicBezTo>
                    <a:pt x="3555956" y="1695872"/>
                    <a:pt x="3537118" y="1689591"/>
                    <a:pt x="3516712" y="1691159"/>
                  </a:cubicBezTo>
                  <a:cubicBezTo>
                    <a:pt x="3501016" y="1694296"/>
                    <a:pt x="3491599" y="1706853"/>
                    <a:pt x="3490030" y="1717842"/>
                  </a:cubicBezTo>
                  <a:cubicBezTo>
                    <a:pt x="3486893" y="1752376"/>
                    <a:pt x="3479049" y="1785339"/>
                    <a:pt x="3485330" y="1816733"/>
                  </a:cubicBezTo>
                  <a:cubicBezTo>
                    <a:pt x="3490042" y="1852837"/>
                    <a:pt x="3482200" y="1917196"/>
                    <a:pt x="3554404" y="1879529"/>
                  </a:cubicBezTo>
                  <a:cubicBezTo>
                    <a:pt x="3590509" y="1906218"/>
                    <a:pt x="3625046" y="1931336"/>
                    <a:pt x="3643888" y="1975290"/>
                  </a:cubicBezTo>
                  <a:cubicBezTo>
                    <a:pt x="3645457" y="1976859"/>
                    <a:pt x="3634470" y="1987846"/>
                    <a:pt x="3629761" y="1995695"/>
                  </a:cubicBezTo>
                  <a:cubicBezTo>
                    <a:pt x="3587379" y="1987843"/>
                    <a:pt x="3541852" y="1948594"/>
                    <a:pt x="3505754" y="2009811"/>
                  </a:cubicBezTo>
                  <a:cubicBezTo>
                    <a:pt x="3499477" y="2022367"/>
                    <a:pt x="3488491" y="2036494"/>
                    <a:pt x="3475931" y="2027075"/>
                  </a:cubicBezTo>
                  <a:cubicBezTo>
                    <a:pt x="3466512" y="2020796"/>
                    <a:pt x="3463372" y="2001958"/>
                    <a:pt x="3461800" y="1990970"/>
                  </a:cubicBezTo>
                  <a:cubicBezTo>
                    <a:pt x="3460229" y="1976842"/>
                    <a:pt x="3461799" y="1962715"/>
                    <a:pt x="3463366" y="1948588"/>
                  </a:cubicBezTo>
                  <a:cubicBezTo>
                    <a:pt x="3431973" y="1951725"/>
                    <a:pt x="3402146" y="1953292"/>
                    <a:pt x="3370753" y="1956428"/>
                  </a:cubicBezTo>
                  <a:cubicBezTo>
                    <a:pt x="3350347" y="1957996"/>
                    <a:pt x="3339360" y="1972122"/>
                    <a:pt x="3325234" y="1986247"/>
                  </a:cubicBezTo>
                  <a:cubicBezTo>
                    <a:pt x="3276578" y="2041185"/>
                    <a:pt x="3276578" y="2041185"/>
                    <a:pt x="3234192" y="2001938"/>
                  </a:cubicBezTo>
                  <a:cubicBezTo>
                    <a:pt x="3193377" y="1967400"/>
                    <a:pt x="3158839" y="1929724"/>
                    <a:pt x="3146277" y="1876351"/>
                  </a:cubicBezTo>
                  <a:cubicBezTo>
                    <a:pt x="3152554" y="1870074"/>
                    <a:pt x="3160403" y="1862225"/>
                    <a:pt x="3166682" y="1855947"/>
                  </a:cubicBezTo>
                  <a:cubicBezTo>
                    <a:pt x="3177668" y="1841820"/>
                    <a:pt x="3194933" y="1827695"/>
                    <a:pt x="3172956" y="1808856"/>
                  </a:cubicBezTo>
                  <a:cubicBezTo>
                    <a:pt x="3161967" y="1801007"/>
                    <a:pt x="3147838" y="1796296"/>
                    <a:pt x="3133711" y="1791585"/>
                  </a:cubicBezTo>
                  <a:cubicBezTo>
                    <a:pt x="3078769" y="1764895"/>
                    <a:pt x="3078769" y="1764895"/>
                    <a:pt x="3107018" y="1702108"/>
                  </a:cubicBezTo>
                  <a:cubicBezTo>
                    <a:pt x="3113295" y="1691122"/>
                    <a:pt x="3115649" y="1680135"/>
                    <a:pt x="3115060" y="1668950"/>
                  </a:cubicBezTo>
                  <a:lnTo>
                    <a:pt x="3105533" y="1634940"/>
                  </a:lnTo>
                  <a:lnTo>
                    <a:pt x="3050957" y="1668213"/>
                  </a:lnTo>
                  <a:cubicBezTo>
                    <a:pt x="3030795" y="1675943"/>
                    <a:pt x="3009039" y="1679253"/>
                    <a:pt x="2984894" y="1676128"/>
                  </a:cubicBezTo>
                  <a:cubicBezTo>
                    <a:pt x="2973678" y="1661678"/>
                    <a:pt x="2960859" y="1645625"/>
                    <a:pt x="2978646" y="1627838"/>
                  </a:cubicBezTo>
                  <a:cubicBezTo>
                    <a:pt x="2991582" y="1614902"/>
                    <a:pt x="3007727" y="1605173"/>
                    <a:pt x="3023871" y="1595446"/>
                  </a:cubicBezTo>
                  <a:cubicBezTo>
                    <a:pt x="3060205" y="1571142"/>
                    <a:pt x="3070198" y="1564156"/>
                    <a:pt x="3087070" y="1592699"/>
                  </a:cubicBezTo>
                  <a:lnTo>
                    <a:pt x="3107128" y="1633086"/>
                  </a:lnTo>
                  <a:lnTo>
                    <a:pt x="3150543" y="1593828"/>
                  </a:lnTo>
                  <a:cubicBezTo>
                    <a:pt x="3197264" y="1563001"/>
                    <a:pt x="3249064" y="1562417"/>
                    <a:pt x="3307932" y="1595386"/>
                  </a:cubicBezTo>
                  <a:cubicBezTo>
                    <a:pt x="3333045" y="1573413"/>
                    <a:pt x="3355015" y="1526324"/>
                    <a:pt x="3375430" y="1603242"/>
                  </a:cubicBezTo>
                  <a:cubicBezTo>
                    <a:pt x="3381710" y="1625219"/>
                    <a:pt x="3427234" y="1636211"/>
                    <a:pt x="3455491" y="1655051"/>
                  </a:cubicBezTo>
                  <a:cubicBezTo>
                    <a:pt x="3480601" y="1604822"/>
                    <a:pt x="3430367" y="1576562"/>
                    <a:pt x="3435073" y="1531040"/>
                  </a:cubicBezTo>
                  <a:cubicBezTo>
                    <a:pt x="3461757" y="1526334"/>
                    <a:pt x="3486872" y="1516919"/>
                    <a:pt x="3515127" y="1516920"/>
                  </a:cubicBezTo>
                  <a:cubicBezTo>
                    <a:pt x="3566928" y="1512217"/>
                    <a:pt x="3604599" y="1490243"/>
                    <a:pt x="3629710" y="1443154"/>
                  </a:cubicBezTo>
                  <a:cubicBezTo>
                    <a:pt x="3646974" y="1410192"/>
                    <a:pt x="3679937" y="1405486"/>
                    <a:pt x="3711330" y="1392931"/>
                  </a:cubicBezTo>
                  <a:cubicBezTo>
                    <a:pt x="3720748" y="1391363"/>
                    <a:pt x="3732521" y="1389794"/>
                    <a:pt x="3740370" y="1392149"/>
                  </a:cubicBezTo>
                  <a:close/>
                  <a:moveTo>
                    <a:pt x="2122748" y="1293419"/>
                  </a:moveTo>
                  <a:lnTo>
                    <a:pt x="2116287" y="1295811"/>
                  </a:lnTo>
                  <a:lnTo>
                    <a:pt x="2116220" y="1295795"/>
                  </a:lnTo>
                  <a:lnTo>
                    <a:pt x="2120934" y="1300508"/>
                  </a:lnTo>
                  <a:lnTo>
                    <a:pt x="2122873" y="1300197"/>
                  </a:lnTo>
                  <a:close/>
                  <a:moveTo>
                    <a:pt x="2728299" y="1271203"/>
                  </a:moveTo>
                  <a:cubicBezTo>
                    <a:pt x="2730023" y="1269479"/>
                    <a:pt x="2736345" y="1272352"/>
                    <a:pt x="2741136" y="1273691"/>
                  </a:cubicBezTo>
                  <a:cubicBezTo>
                    <a:pt x="2748991" y="1278099"/>
                    <a:pt x="2753589" y="1282697"/>
                    <a:pt x="2761253" y="1290361"/>
                  </a:cubicBezTo>
                  <a:cubicBezTo>
                    <a:pt x="2751480" y="1290936"/>
                    <a:pt x="2743241" y="1293045"/>
                    <a:pt x="2735194" y="1291896"/>
                  </a:cubicBezTo>
                  <a:cubicBezTo>
                    <a:pt x="2722356" y="1289406"/>
                    <a:pt x="2719484" y="1283083"/>
                    <a:pt x="2728299" y="1271203"/>
                  </a:cubicBezTo>
                  <a:close/>
                  <a:moveTo>
                    <a:pt x="3353190" y="1170522"/>
                  </a:moveTo>
                  <a:lnTo>
                    <a:pt x="3362384" y="1172818"/>
                  </a:lnTo>
                  <a:lnTo>
                    <a:pt x="3354338" y="1176267"/>
                  </a:lnTo>
                  <a:close/>
                  <a:moveTo>
                    <a:pt x="4475576" y="1170391"/>
                  </a:moveTo>
                  <a:lnTo>
                    <a:pt x="4476202" y="1176921"/>
                  </a:lnTo>
                  <a:cubicBezTo>
                    <a:pt x="4470825" y="1191702"/>
                    <a:pt x="4467391" y="1206104"/>
                    <a:pt x="4467467" y="1220523"/>
                  </a:cubicBezTo>
                  <a:lnTo>
                    <a:pt x="4469271" y="1226930"/>
                  </a:lnTo>
                  <a:lnTo>
                    <a:pt x="4475163" y="1213560"/>
                  </a:lnTo>
                  <a:cubicBezTo>
                    <a:pt x="4479996" y="1203445"/>
                    <a:pt x="4483996" y="1193282"/>
                    <a:pt x="4483459" y="1183107"/>
                  </a:cubicBezTo>
                  <a:close/>
                  <a:moveTo>
                    <a:pt x="2202252" y="1141315"/>
                  </a:moveTo>
                  <a:cubicBezTo>
                    <a:pt x="2227164" y="1172475"/>
                    <a:pt x="2256777" y="1186469"/>
                    <a:pt x="2300464" y="1173934"/>
                  </a:cubicBezTo>
                  <a:cubicBezTo>
                    <a:pt x="2334789" y="1164529"/>
                    <a:pt x="2355036" y="1184777"/>
                    <a:pt x="2347188" y="1220658"/>
                  </a:cubicBezTo>
                  <a:cubicBezTo>
                    <a:pt x="2337776" y="1261221"/>
                    <a:pt x="2350240" y="1270562"/>
                    <a:pt x="2389240" y="1262711"/>
                  </a:cubicBezTo>
                  <a:cubicBezTo>
                    <a:pt x="2411084" y="1256443"/>
                    <a:pt x="2432936" y="1243936"/>
                    <a:pt x="2460980" y="1265733"/>
                  </a:cubicBezTo>
                  <a:cubicBezTo>
                    <a:pt x="2454716" y="1284456"/>
                    <a:pt x="2450009" y="1304737"/>
                    <a:pt x="2445297" y="1328138"/>
                  </a:cubicBezTo>
                  <a:cubicBezTo>
                    <a:pt x="2431165" y="1398340"/>
                    <a:pt x="2435753" y="1465398"/>
                    <a:pt x="2494946" y="1518343"/>
                  </a:cubicBezTo>
                  <a:cubicBezTo>
                    <a:pt x="2515196" y="1535472"/>
                    <a:pt x="2529197" y="1561966"/>
                    <a:pt x="2544763" y="1583779"/>
                  </a:cubicBezTo>
                  <a:cubicBezTo>
                    <a:pt x="2568104" y="1622738"/>
                    <a:pt x="2560277" y="1643024"/>
                    <a:pt x="2518127" y="1672715"/>
                  </a:cubicBezTo>
                  <a:cubicBezTo>
                    <a:pt x="2465046" y="1713338"/>
                    <a:pt x="2410414" y="1746164"/>
                    <a:pt x="2340268" y="1719747"/>
                  </a:cubicBezTo>
                  <a:cubicBezTo>
                    <a:pt x="2365263" y="1688520"/>
                    <a:pt x="2388701" y="1655736"/>
                    <a:pt x="2340394" y="1626169"/>
                  </a:cubicBezTo>
                  <a:cubicBezTo>
                    <a:pt x="2315461" y="1610607"/>
                    <a:pt x="2287416" y="1591930"/>
                    <a:pt x="2295253" y="1562287"/>
                  </a:cubicBezTo>
                  <a:cubicBezTo>
                    <a:pt x="2317196" y="1484275"/>
                    <a:pt x="2267342" y="1443793"/>
                    <a:pt x="2219056" y="1398631"/>
                  </a:cubicBezTo>
                  <a:cubicBezTo>
                    <a:pt x="2183148" y="1425193"/>
                    <a:pt x="2137891" y="1445529"/>
                    <a:pt x="2148726" y="1506341"/>
                  </a:cubicBezTo>
                  <a:cubicBezTo>
                    <a:pt x="2151820" y="1525052"/>
                    <a:pt x="2143998" y="1542220"/>
                    <a:pt x="2122154" y="1548487"/>
                  </a:cubicBezTo>
                  <a:cubicBezTo>
                    <a:pt x="2109674" y="1551623"/>
                    <a:pt x="2097196" y="1551640"/>
                    <a:pt x="2083157" y="1553220"/>
                  </a:cubicBezTo>
                  <a:cubicBezTo>
                    <a:pt x="2092566" y="1515775"/>
                    <a:pt x="2020861" y="1487800"/>
                    <a:pt x="2072392" y="1442500"/>
                  </a:cubicBezTo>
                  <a:cubicBezTo>
                    <a:pt x="2086444" y="1431564"/>
                    <a:pt x="2077103" y="1419100"/>
                    <a:pt x="2064639" y="1409759"/>
                  </a:cubicBezTo>
                  <a:cubicBezTo>
                    <a:pt x="2047497" y="1398865"/>
                    <a:pt x="2028785" y="1395772"/>
                    <a:pt x="2017841" y="1416062"/>
                  </a:cubicBezTo>
                  <a:cubicBezTo>
                    <a:pt x="1994380" y="1464443"/>
                    <a:pt x="1972481" y="1511260"/>
                    <a:pt x="1956821" y="1558071"/>
                  </a:cubicBezTo>
                  <a:cubicBezTo>
                    <a:pt x="1942727" y="1600199"/>
                    <a:pt x="1962974" y="1620446"/>
                    <a:pt x="2017557" y="1625051"/>
                  </a:cubicBezTo>
                  <a:cubicBezTo>
                    <a:pt x="2030032" y="1625034"/>
                    <a:pt x="2042519" y="1618778"/>
                    <a:pt x="2064361" y="1612510"/>
                  </a:cubicBezTo>
                  <a:cubicBezTo>
                    <a:pt x="2054957" y="1646835"/>
                    <a:pt x="2051812" y="1665554"/>
                    <a:pt x="2043990" y="1682722"/>
                  </a:cubicBezTo>
                  <a:cubicBezTo>
                    <a:pt x="2028348" y="1717055"/>
                    <a:pt x="2001793" y="1746722"/>
                    <a:pt x="1958128" y="1743664"/>
                  </a:cubicBezTo>
                  <a:cubicBezTo>
                    <a:pt x="1926941" y="1740587"/>
                    <a:pt x="1920749" y="1706284"/>
                    <a:pt x="1908304" y="1681347"/>
                  </a:cubicBezTo>
                  <a:cubicBezTo>
                    <a:pt x="1894300" y="1657972"/>
                    <a:pt x="1886539" y="1631469"/>
                    <a:pt x="1875666" y="1598732"/>
                  </a:cubicBezTo>
                  <a:cubicBezTo>
                    <a:pt x="1830405" y="1622188"/>
                    <a:pt x="1799170" y="1653423"/>
                    <a:pt x="1780395" y="1697118"/>
                  </a:cubicBezTo>
                  <a:cubicBezTo>
                    <a:pt x="1758487" y="1750174"/>
                    <a:pt x="1755367" y="1750179"/>
                    <a:pt x="1708610" y="1728408"/>
                  </a:cubicBezTo>
                  <a:lnTo>
                    <a:pt x="1669654" y="1711756"/>
                  </a:lnTo>
                  <a:lnTo>
                    <a:pt x="1659658" y="1721288"/>
                  </a:lnTo>
                  <a:cubicBezTo>
                    <a:pt x="1628398" y="1743205"/>
                    <a:pt x="1600239" y="1774479"/>
                    <a:pt x="1556532" y="1777691"/>
                  </a:cubicBezTo>
                  <a:cubicBezTo>
                    <a:pt x="1514297" y="1823042"/>
                    <a:pt x="1458044" y="1854374"/>
                    <a:pt x="1448523" y="1929310"/>
                  </a:cubicBezTo>
                  <a:cubicBezTo>
                    <a:pt x="1443778" y="1958974"/>
                    <a:pt x="1401693" y="1932530"/>
                    <a:pt x="1378312" y="1918532"/>
                  </a:cubicBezTo>
                  <a:cubicBezTo>
                    <a:pt x="1375223" y="1902931"/>
                    <a:pt x="1376813" y="1888880"/>
                    <a:pt x="1383083" y="1876382"/>
                  </a:cubicBezTo>
                  <a:cubicBezTo>
                    <a:pt x="1390928" y="1856076"/>
                    <a:pt x="1405011" y="1838879"/>
                    <a:pt x="1420651" y="1823239"/>
                  </a:cubicBezTo>
                  <a:cubicBezTo>
                    <a:pt x="1447246" y="1793529"/>
                    <a:pt x="1478501" y="1774733"/>
                    <a:pt x="1515958" y="1774655"/>
                  </a:cubicBezTo>
                  <a:cubicBezTo>
                    <a:pt x="1581640" y="1712088"/>
                    <a:pt x="1645759" y="1651085"/>
                    <a:pt x="1709877" y="1590082"/>
                  </a:cubicBezTo>
                  <a:cubicBezTo>
                    <a:pt x="1839691" y="1460268"/>
                    <a:pt x="1966389" y="1327339"/>
                    <a:pt x="2094639" y="1199090"/>
                  </a:cubicBezTo>
                  <a:lnTo>
                    <a:pt x="2122786" y="1201376"/>
                  </a:lnTo>
                  <a:lnTo>
                    <a:pt x="2181474" y="1151725"/>
                  </a:lnTo>
                  <a:lnTo>
                    <a:pt x="2186270" y="1157297"/>
                  </a:lnTo>
                  <a:close/>
                  <a:moveTo>
                    <a:pt x="4535345" y="986348"/>
                  </a:moveTo>
                  <a:cubicBezTo>
                    <a:pt x="4536998" y="985988"/>
                    <a:pt x="4541165" y="987856"/>
                    <a:pt x="4548351" y="992742"/>
                  </a:cubicBezTo>
                  <a:cubicBezTo>
                    <a:pt x="4544327" y="993317"/>
                    <a:pt x="4539152" y="995043"/>
                    <a:pt x="4537427" y="993318"/>
                  </a:cubicBezTo>
                  <a:cubicBezTo>
                    <a:pt x="4534554" y="989295"/>
                    <a:pt x="4533692" y="986708"/>
                    <a:pt x="4535345" y="986348"/>
                  </a:cubicBezTo>
                  <a:close/>
                  <a:moveTo>
                    <a:pt x="2721684" y="974331"/>
                  </a:moveTo>
                  <a:cubicBezTo>
                    <a:pt x="2728187" y="992661"/>
                    <a:pt x="2722274" y="998574"/>
                    <a:pt x="2702466" y="993549"/>
                  </a:cubicBezTo>
                  <a:cubicBezTo>
                    <a:pt x="2709857" y="986158"/>
                    <a:pt x="2715771" y="980244"/>
                    <a:pt x="2721684" y="974331"/>
                  </a:cubicBezTo>
                  <a:close/>
                  <a:moveTo>
                    <a:pt x="2661092" y="955307"/>
                  </a:moveTo>
                  <a:cubicBezTo>
                    <a:pt x="2673718" y="967933"/>
                    <a:pt x="2686344" y="980559"/>
                    <a:pt x="2700548" y="994762"/>
                  </a:cubicBezTo>
                  <a:cubicBezTo>
                    <a:pt x="2665980" y="1007234"/>
                    <a:pt x="2628255" y="1016551"/>
                    <a:pt x="2607922" y="1052667"/>
                  </a:cubicBezTo>
                  <a:cubicBezTo>
                    <a:pt x="2600093" y="1063652"/>
                    <a:pt x="2595418" y="1077796"/>
                    <a:pt x="2595460" y="1090381"/>
                  </a:cubicBezTo>
                  <a:cubicBezTo>
                    <a:pt x="2592406" y="1118687"/>
                    <a:pt x="2630172" y="1121955"/>
                    <a:pt x="2633389" y="1143990"/>
                  </a:cubicBezTo>
                  <a:cubicBezTo>
                    <a:pt x="2638185" y="1167601"/>
                    <a:pt x="2611529" y="1194258"/>
                    <a:pt x="2638358" y="1221087"/>
                  </a:cubicBezTo>
                  <a:cubicBezTo>
                    <a:pt x="2654141" y="1236870"/>
                    <a:pt x="2658948" y="1263628"/>
                    <a:pt x="2673162" y="1280979"/>
                  </a:cubicBezTo>
                  <a:cubicBezTo>
                    <a:pt x="2685808" y="1299897"/>
                    <a:pt x="2703179" y="1320405"/>
                    <a:pt x="2722087" y="1329904"/>
                  </a:cubicBezTo>
                  <a:cubicBezTo>
                    <a:pt x="2753601" y="1345738"/>
                    <a:pt x="2764546" y="1325324"/>
                    <a:pt x="2762885" y="1298575"/>
                  </a:cubicBezTo>
                  <a:cubicBezTo>
                    <a:pt x="2784849" y="1279769"/>
                    <a:pt x="2806811" y="1260962"/>
                    <a:pt x="2836757" y="1278365"/>
                  </a:cubicBezTo>
                  <a:cubicBezTo>
                    <a:pt x="2830699" y="1350707"/>
                    <a:pt x="2895181" y="1346198"/>
                    <a:pt x="2934596" y="1373068"/>
                  </a:cubicBezTo>
                  <a:cubicBezTo>
                    <a:pt x="2940899" y="1376235"/>
                    <a:pt x="2947233" y="1388841"/>
                    <a:pt x="2944107" y="1395123"/>
                  </a:cubicBezTo>
                  <a:cubicBezTo>
                    <a:pt x="2944158" y="1410854"/>
                    <a:pt x="2933172" y="1418683"/>
                    <a:pt x="2915843" y="1410763"/>
                  </a:cubicBezTo>
                  <a:cubicBezTo>
                    <a:pt x="2904815" y="1406008"/>
                    <a:pt x="2884328" y="1394930"/>
                    <a:pt x="2879625" y="1399633"/>
                  </a:cubicBezTo>
                  <a:cubicBezTo>
                    <a:pt x="2826281" y="1443507"/>
                    <a:pt x="2755475" y="1438558"/>
                    <a:pt x="2702121" y="1479285"/>
                  </a:cubicBezTo>
                  <a:lnTo>
                    <a:pt x="2700874" y="1478932"/>
                  </a:lnTo>
                  <a:lnTo>
                    <a:pt x="2702980" y="1487353"/>
                  </a:lnTo>
                  <a:cubicBezTo>
                    <a:pt x="2698092" y="1491091"/>
                    <a:pt x="2695506" y="1491952"/>
                    <a:pt x="2695146" y="1490299"/>
                  </a:cubicBezTo>
                  <a:lnTo>
                    <a:pt x="2700387" y="1478794"/>
                  </a:lnTo>
                  <a:lnTo>
                    <a:pt x="2662757" y="1468145"/>
                  </a:lnTo>
                  <a:cubicBezTo>
                    <a:pt x="2617142" y="1469570"/>
                    <a:pt x="2621775" y="1442843"/>
                    <a:pt x="2627966" y="1411400"/>
                  </a:cubicBezTo>
                  <a:cubicBezTo>
                    <a:pt x="2629512" y="1403540"/>
                    <a:pt x="2623189" y="1394081"/>
                    <a:pt x="2620012" y="1384631"/>
                  </a:cubicBezTo>
                  <a:cubicBezTo>
                    <a:pt x="2593223" y="1370388"/>
                    <a:pt x="2580741" y="1401808"/>
                    <a:pt x="2558728" y="1404883"/>
                  </a:cubicBezTo>
                  <a:cubicBezTo>
                    <a:pt x="2541428" y="1406401"/>
                    <a:pt x="2516299" y="1418902"/>
                    <a:pt x="2505262" y="1411001"/>
                  </a:cubicBezTo>
                  <a:cubicBezTo>
                    <a:pt x="2483187" y="1395199"/>
                    <a:pt x="2498836" y="1370079"/>
                    <a:pt x="2508204" y="1348086"/>
                  </a:cubicBezTo>
                  <a:cubicBezTo>
                    <a:pt x="2512897" y="1340237"/>
                    <a:pt x="2522305" y="1330830"/>
                    <a:pt x="2519128" y="1321380"/>
                  </a:cubicBezTo>
                  <a:cubicBezTo>
                    <a:pt x="2492114" y="1237917"/>
                    <a:pt x="2535896" y="1156258"/>
                    <a:pt x="2538776" y="1074465"/>
                  </a:cubicBezTo>
                  <a:cubicBezTo>
                    <a:pt x="2579545" y="1033696"/>
                    <a:pt x="2620313" y="992928"/>
                    <a:pt x="2661092" y="955307"/>
                  </a:cubicBezTo>
                  <a:close/>
                  <a:moveTo>
                    <a:pt x="4610286" y="953868"/>
                  </a:moveTo>
                  <a:cubicBezTo>
                    <a:pt x="4623406" y="953572"/>
                    <a:pt x="4636668" y="959169"/>
                    <a:pt x="4649505" y="970472"/>
                  </a:cubicBezTo>
                  <a:cubicBezTo>
                    <a:pt x="4620227" y="1017854"/>
                    <a:pt x="4620227" y="1017854"/>
                    <a:pt x="4571923" y="972617"/>
                  </a:cubicBezTo>
                  <a:cubicBezTo>
                    <a:pt x="4584189" y="960352"/>
                    <a:pt x="4597166" y="954164"/>
                    <a:pt x="4610286" y="953868"/>
                  </a:cubicBezTo>
                  <a:close/>
                  <a:moveTo>
                    <a:pt x="4661602" y="951910"/>
                  </a:moveTo>
                  <a:cubicBezTo>
                    <a:pt x="4679935" y="945404"/>
                    <a:pt x="4687325" y="952794"/>
                    <a:pt x="4680819" y="971127"/>
                  </a:cubicBezTo>
                  <a:cubicBezTo>
                    <a:pt x="4674906" y="965214"/>
                    <a:pt x="4667515" y="957823"/>
                    <a:pt x="4661602" y="951910"/>
                  </a:cubicBezTo>
                  <a:close/>
                  <a:moveTo>
                    <a:pt x="2727312" y="934077"/>
                  </a:moveTo>
                  <a:cubicBezTo>
                    <a:pt x="2731006" y="933171"/>
                    <a:pt x="2735722" y="934821"/>
                    <a:pt x="2741265" y="938829"/>
                  </a:cubicBezTo>
                  <a:cubicBezTo>
                    <a:pt x="2741265" y="938829"/>
                    <a:pt x="2739851" y="946613"/>
                    <a:pt x="2738375" y="951272"/>
                  </a:cubicBezTo>
                  <a:cubicBezTo>
                    <a:pt x="2732243" y="957404"/>
                    <a:pt x="2727701" y="965129"/>
                    <a:pt x="2721569" y="971261"/>
                  </a:cubicBezTo>
                  <a:cubicBezTo>
                    <a:pt x="2721393" y="961887"/>
                    <a:pt x="2716558" y="953985"/>
                    <a:pt x="2719508" y="944668"/>
                  </a:cubicBezTo>
                  <a:cubicBezTo>
                    <a:pt x="2720952" y="938447"/>
                    <a:pt x="2723620" y="934983"/>
                    <a:pt x="2727312" y="934077"/>
                  </a:cubicBezTo>
                  <a:close/>
                  <a:moveTo>
                    <a:pt x="3405407" y="890198"/>
                  </a:moveTo>
                  <a:cubicBezTo>
                    <a:pt x="3421321" y="896739"/>
                    <a:pt x="3438798" y="901720"/>
                    <a:pt x="3457880" y="908304"/>
                  </a:cubicBezTo>
                  <a:cubicBezTo>
                    <a:pt x="3542182" y="939495"/>
                    <a:pt x="3551042" y="1010838"/>
                    <a:pt x="3479018" y="1070029"/>
                  </a:cubicBezTo>
                  <a:cubicBezTo>
                    <a:pt x="3463397" y="1085650"/>
                    <a:pt x="3444569" y="1098062"/>
                    <a:pt x="3428948" y="1113683"/>
                  </a:cubicBezTo>
                  <a:cubicBezTo>
                    <a:pt x="3414678" y="1111911"/>
                    <a:pt x="3400452" y="1113304"/>
                    <a:pt x="3386184" y="1111533"/>
                  </a:cubicBezTo>
                  <a:cubicBezTo>
                    <a:pt x="3379305" y="1070288"/>
                    <a:pt x="3380322" y="1027567"/>
                    <a:pt x="3368715" y="987844"/>
                  </a:cubicBezTo>
                  <a:cubicBezTo>
                    <a:pt x="3357025" y="941788"/>
                    <a:pt x="3374081" y="915107"/>
                    <a:pt x="3405407" y="890198"/>
                  </a:cubicBezTo>
                  <a:close/>
                  <a:moveTo>
                    <a:pt x="3107864" y="648935"/>
                  </a:moveTo>
                  <a:cubicBezTo>
                    <a:pt x="3109948" y="649008"/>
                    <a:pt x="3114114" y="650876"/>
                    <a:pt x="3120437" y="654899"/>
                  </a:cubicBezTo>
                  <a:cubicBezTo>
                    <a:pt x="3116412" y="655474"/>
                    <a:pt x="3109516" y="655474"/>
                    <a:pt x="3107792" y="653749"/>
                  </a:cubicBezTo>
                  <a:cubicBezTo>
                    <a:pt x="3105780" y="650587"/>
                    <a:pt x="3105780" y="648863"/>
                    <a:pt x="3107864" y="648935"/>
                  </a:cubicBezTo>
                  <a:close/>
                  <a:moveTo>
                    <a:pt x="3012603" y="643480"/>
                  </a:moveTo>
                  <a:cubicBezTo>
                    <a:pt x="3021557" y="644474"/>
                    <a:pt x="3029915" y="648055"/>
                    <a:pt x="3037873" y="656013"/>
                  </a:cubicBezTo>
                  <a:cubicBezTo>
                    <a:pt x="3041058" y="659198"/>
                    <a:pt x="3039465" y="667157"/>
                    <a:pt x="3037871" y="668750"/>
                  </a:cubicBezTo>
                  <a:cubicBezTo>
                    <a:pt x="3021950" y="684672"/>
                    <a:pt x="3004440" y="683081"/>
                    <a:pt x="2986928" y="678308"/>
                  </a:cubicBezTo>
                  <a:cubicBezTo>
                    <a:pt x="2978969" y="676717"/>
                    <a:pt x="2972602" y="670350"/>
                    <a:pt x="2966234" y="663982"/>
                  </a:cubicBezTo>
                  <a:cubicBezTo>
                    <a:pt x="2972602" y="657614"/>
                    <a:pt x="2978972" y="648061"/>
                    <a:pt x="2983747" y="646469"/>
                  </a:cubicBezTo>
                  <a:cubicBezTo>
                    <a:pt x="2994096" y="644080"/>
                    <a:pt x="3003648" y="642486"/>
                    <a:pt x="3012603" y="643480"/>
                  </a:cubicBezTo>
                  <a:close/>
                  <a:moveTo>
                    <a:pt x="3158903" y="642318"/>
                  </a:moveTo>
                  <a:cubicBezTo>
                    <a:pt x="3198812" y="639500"/>
                    <a:pt x="3240081" y="653354"/>
                    <a:pt x="3278678" y="652288"/>
                  </a:cubicBezTo>
                  <a:cubicBezTo>
                    <a:pt x="3284934" y="658544"/>
                    <a:pt x="3291189" y="664798"/>
                    <a:pt x="3299008" y="672618"/>
                  </a:cubicBezTo>
                  <a:cubicBezTo>
                    <a:pt x="3294409" y="702239"/>
                    <a:pt x="3327124" y="688288"/>
                    <a:pt x="3334951" y="699227"/>
                  </a:cubicBezTo>
                  <a:cubicBezTo>
                    <a:pt x="3342786" y="713284"/>
                    <a:pt x="3335051" y="736659"/>
                    <a:pt x="3346006" y="750725"/>
                  </a:cubicBezTo>
                  <a:cubicBezTo>
                    <a:pt x="3360104" y="774157"/>
                    <a:pt x="3380477" y="810082"/>
                    <a:pt x="3417790" y="766512"/>
                  </a:cubicBezTo>
                  <a:cubicBezTo>
                    <a:pt x="3427116" y="754059"/>
                    <a:pt x="3441157" y="755658"/>
                    <a:pt x="3448992" y="769716"/>
                  </a:cubicBezTo>
                  <a:cubicBezTo>
                    <a:pt x="3456829" y="783772"/>
                    <a:pt x="3469347" y="799402"/>
                    <a:pt x="3477191" y="816579"/>
                  </a:cubicBezTo>
                  <a:cubicBezTo>
                    <a:pt x="3491306" y="846250"/>
                    <a:pt x="3485101" y="858710"/>
                    <a:pt x="3446140" y="869523"/>
                  </a:cubicBezTo>
                  <a:cubicBezTo>
                    <a:pt x="3430561" y="875719"/>
                    <a:pt x="3413425" y="883473"/>
                    <a:pt x="3399409" y="891233"/>
                  </a:cubicBezTo>
                  <a:cubicBezTo>
                    <a:pt x="3365047" y="872425"/>
                    <a:pt x="3336940" y="859874"/>
                    <a:pt x="3318366" y="912850"/>
                  </a:cubicBezTo>
                  <a:cubicBezTo>
                    <a:pt x="3288921" y="982956"/>
                    <a:pt x="3228208" y="1024904"/>
                    <a:pt x="3161215" y="1051236"/>
                  </a:cubicBezTo>
                  <a:cubicBezTo>
                    <a:pt x="3124575" y="1055038"/>
                    <a:pt x="3101544" y="1045229"/>
                    <a:pt x="3086482" y="1027058"/>
                  </a:cubicBezTo>
                  <a:lnTo>
                    <a:pt x="3064742" y="966982"/>
                  </a:lnTo>
                  <a:lnTo>
                    <a:pt x="3059534" y="937113"/>
                  </a:lnTo>
                  <a:lnTo>
                    <a:pt x="3058277" y="930392"/>
                  </a:lnTo>
                  <a:lnTo>
                    <a:pt x="3056307" y="896554"/>
                  </a:lnTo>
                  <a:cubicBezTo>
                    <a:pt x="3053145" y="880949"/>
                    <a:pt x="3054651" y="860678"/>
                    <a:pt x="3043688" y="843492"/>
                  </a:cubicBezTo>
                  <a:cubicBezTo>
                    <a:pt x="3038988" y="835683"/>
                    <a:pt x="3034331" y="843468"/>
                    <a:pt x="3032782" y="848142"/>
                  </a:cubicBezTo>
                  <a:cubicBezTo>
                    <a:pt x="3015680" y="868372"/>
                    <a:pt x="3012612" y="887080"/>
                    <a:pt x="3043847" y="902759"/>
                  </a:cubicBezTo>
                  <a:cubicBezTo>
                    <a:pt x="3049311" y="905114"/>
                    <a:pt x="3053225" y="910582"/>
                    <a:pt x="3055776" y="917023"/>
                  </a:cubicBezTo>
                  <a:lnTo>
                    <a:pt x="3058277" y="930392"/>
                  </a:lnTo>
                  <a:lnTo>
                    <a:pt x="3059576" y="952708"/>
                  </a:lnTo>
                  <a:lnTo>
                    <a:pt x="3064742" y="966982"/>
                  </a:lnTo>
                  <a:lnTo>
                    <a:pt x="3073989" y="1020006"/>
                  </a:lnTo>
                  <a:cubicBezTo>
                    <a:pt x="3084774" y="1044015"/>
                    <a:pt x="3104319" y="1062782"/>
                    <a:pt x="3140994" y="1071458"/>
                  </a:cubicBezTo>
                  <a:cubicBezTo>
                    <a:pt x="3147282" y="1090191"/>
                    <a:pt x="3152015" y="1110478"/>
                    <a:pt x="3159867" y="1130774"/>
                  </a:cubicBezTo>
                  <a:lnTo>
                    <a:pt x="3165176" y="1138720"/>
                  </a:lnTo>
                  <a:lnTo>
                    <a:pt x="3192949" y="1130245"/>
                  </a:lnTo>
                  <a:cubicBezTo>
                    <a:pt x="3218989" y="1129839"/>
                    <a:pt x="3236842" y="1152292"/>
                    <a:pt x="3254695" y="1174746"/>
                  </a:cubicBezTo>
                  <a:cubicBezTo>
                    <a:pt x="3261064" y="1184181"/>
                    <a:pt x="3259626" y="1191941"/>
                    <a:pt x="3251912" y="1196494"/>
                  </a:cubicBezTo>
                  <a:cubicBezTo>
                    <a:pt x="3244153" y="1197932"/>
                    <a:pt x="3234811" y="1197790"/>
                    <a:pt x="3225422" y="1194534"/>
                  </a:cubicBezTo>
                  <a:cubicBezTo>
                    <a:pt x="3217614" y="1192858"/>
                    <a:pt x="3211245" y="1183422"/>
                    <a:pt x="3203389" y="1178633"/>
                  </a:cubicBezTo>
                  <a:lnTo>
                    <a:pt x="3196085" y="1171329"/>
                  </a:lnTo>
                  <a:lnTo>
                    <a:pt x="3163579" y="1187808"/>
                  </a:lnTo>
                  <a:cubicBezTo>
                    <a:pt x="3126896" y="1194436"/>
                    <a:pt x="3087072" y="1173859"/>
                    <a:pt x="3050844" y="1186629"/>
                  </a:cubicBezTo>
                  <a:cubicBezTo>
                    <a:pt x="3046160" y="1185056"/>
                    <a:pt x="3038317" y="1167879"/>
                    <a:pt x="3030481" y="1153821"/>
                  </a:cubicBezTo>
                  <a:cubicBezTo>
                    <a:pt x="2996019" y="1097584"/>
                    <a:pt x="2961549" y="1038226"/>
                    <a:pt x="2923966" y="981979"/>
                  </a:cubicBezTo>
                  <a:cubicBezTo>
                    <a:pt x="2913004" y="964795"/>
                    <a:pt x="2892741" y="969418"/>
                    <a:pt x="2880323" y="991220"/>
                  </a:cubicBezTo>
                  <a:cubicBezTo>
                    <a:pt x="2877237" y="1003688"/>
                    <a:pt x="2869467" y="1014585"/>
                    <a:pt x="2866382" y="1027054"/>
                  </a:cubicBezTo>
                  <a:cubicBezTo>
                    <a:pt x="2852308" y="1012979"/>
                    <a:pt x="2836686" y="1003580"/>
                    <a:pt x="2827287" y="987959"/>
                  </a:cubicBezTo>
                  <a:cubicBezTo>
                    <a:pt x="2816323" y="970773"/>
                    <a:pt x="2820949" y="950511"/>
                    <a:pt x="2836511" y="938076"/>
                  </a:cubicBezTo>
                  <a:cubicBezTo>
                    <a:pt x="2866065" y="908522"/>
                    <a:pt x="2859793" y="896027"/>
                    <a:pt x="2820773" y="885006"/>
                  </a:cubicBezTo>
                  <a:cubicBezTo>
                    <a:pt x="2811415" y="884981"/>
                    <a:pt x="2805117" y="863131"/>
                    <a:pt x="2800402" y="849081"/>
                  </a:cubicBezTo>
                  <a:cubicBezTo>
                    <a:pt x="2817477" y="819494"/>
                    <a:pt x="2832983" y="785223"/>
                    <a:pt x="2854742" y="757208"/>
                  </a:cubicBezTo>
                  <a:cubicBezTo>
                    <a:pt x="2892041" y="707401"/>
                    <a:pt x="2949691" y="687280"/>
                    <a:pt x="2999709" y="727964"/>
                  </a:cubicBezTo>
                  <a:cubicBezTo>
                    <a:pt x="3046598" y="765519"/>
                    <a:pt x="3118392" y="784428"/>
                    <a:pt x="3135744" y="857776"/>
                  </a:cubicBezTo>
                  <a:cubicBezTo>
                    <a:pt x="3137348" y="874936"/>
                    <a:pt x="3148321" y="895240"/>
                    <a:pt x="3159267" y="906187"/>
                  </a:cubicBezTo>
                  <a:cubicBezTo>
                    <a:pt x="3167086" y="914005"/>
                    <a:pt x="3184246" y="915612"/>
                    <a:pt x="3196723" y="915644"/>
                  </a:cubicBezTo>
                  <a:cubicBezTo>
                    <a:pt x="3210756" y="914123"/>
                    <a:pt x="3215406" y="903218"/>
                    <a:pt x="3213800" y="886058"/>
                  </a:cubicBezTo>
                  <a:cubicBezTo>
                    <a:pt x="3199575" y="815837"/>
                    <a:pt x="3177567" y="750274"/>
                    <a:pt x="3135293" y="689336"/>
                  </a:cubicBezTo>
                  <a:cubicBezTo>
                    <a:pt x="3127465" y="678397"/>
                    <a:pt x="3124313" y="665911"/>
                    <a:pt x="3119596" y="651863"/>
                  </a:cubicBezTo>
                  <a:cubicBezTo>
                    <a:pt x="3132448" y="646049"/>
                    <a:pt x="3145600" y="643257"/>
                    <a:pt x="3158903" y="642318"/>
                  </a:cubicBezTo>
                  <a:close/>
                  <a:moveTo>
                    <a:pt x="2987505" y="349836"/>
                  </a:moveTo>
                  <a:cubicBezTo>
                    <a:pt x="2993723" y="356055"/>
                    <a:pt x="2999978" y="359126"/>
                    <a:pt x="3004641" y="363789"/>
                  </a:cubicBezTo>
                  <a:cubicBezTo>
                    <a:pt x="3043537" y="399501"/>
                    <a:pt x="3055670" y="437108"/>
                    <a:pt x="3023638" y="484685"/>
                  </a:cubicBezTo>
                  <a:cubicBezTo>
                    <a:pt x="3006012" y="511637"/>
                    <a:pt x="2997597" y="557355"/>
                    <a:pt x="2967649" y="562434"/>
                  </a:cubicBezTo>
                  <a:cubicBezTo>
                    <a:pt x="2934553" y="567551"/>
                    <a:pt x="2900131" y="552233"/>
                    <a:pt x="2877651" y="590257"/>
                  </a:cubicBezTo>
                  <a:cubicBezTo>
                    <a:pt x="2865179" y="580969"/>
                    <a:pt x="2851076" y="576418"/>
                    <a:pt x="2844897" y="567055"/>
                  </a:cubicBezTo>
                  <a:cubicBezTo>
                    <a:pt x="2835646" y="551436"/>
                    <a:pt x="2834318" y="531001"/>
                    <a:pt x="2829806" y="513753"/>
                  </a:cubicBezTo>
                  <a:cubicBezTo>
                    <a:pt x="2859869" y="499235"/>
                    <a:pt x="2886783" y="484755"/>
                    <a:pt x="2915292" y="468682"/>
                  </a:cubicBezTo>
                  <a:cubicBezTo>
                    <a:pt x="2948537" y="450978"/>
                    <a:pt x="2946945" y="452570"/>
                    <a:pt x="2952364" y="394304"/>
                  </a:cubicBezTo>
                  <a:cubicBezTo>
                    <a:pt x="2952477" y="384864"/>
                    <a:pt x="2961993" y="378458"/>
                    <a:pt x="2966806" y="370535"/>
                  </a:cubicBezTo>
                  <a:cubicBezTo>
                    <a:pt x="2973175" y="364166"/>
                    <a:pt x="2981135" y="356206"/>
                    <a:pt x="2987505" y="349836"/>
                  </a:cubicBezTo>
                  <a:close/>
                  <a:moveTo>
                    <a:pt x="3844748" y="137709"/>
                  </a:moveTo>
                  <a:cubicBezTo>
                    <a:pt x="3856331" y="134329"/>
                    <a:pt x="3861636" y="147770"/>
                    <a:pt x="3865199" y="162954"/>
                  </a:cubicBezTo>
                  <a:cubicBezTo>
                    <a:pt x="3871486" y="178537"/>
                    <a:pt x="3885508" y="183263"/>
                    <a:pt x="3899492" y="178653"/>
                  </a:cubicBezTo>
                  <a:cubicBezTo>
                    <a:pt x="3933684" y="169457"/>
                    <a:pt x="3944620" y="180393"/>
                    <a:pt x="3947884" y="217747"/>
                  </a:cubicBezTo>
                  <a:cubicBezTo>
                    <a:pt x="3948011" y="248864"/>
                    <a:pt x="3977617" y="259876"/>
                    <a:pt x="4007173" y="258441"/>
                  </a:cubicBezTo>
                  <a:cubicBezTo>
                    <a:pt x="4043342" y="257422"/>
                    <a:pt x="4074184" y="237126"/>
                    <a:pt x="4107710" y="231721"/>
                  </a:cubicBezTo>
                  <a:lnTo>
                    <a:pt x="4141115" y="232513"/>
                  </a:lnTo>
                  <a:lnTo>
                    <a:pt x="4140482" y="231478"/>
                  </a:lnTo>
                  <a:lnTo>
                    <a:pt x="4160414" y="211547"/>
                  </a:lnTo>
                  <a:cubicBezTo>
                    <a:pt x="4177070" y="225136"/>
                    <a:pt x="4189464" y="240597"/>
                    <a:pt x="4199153" y="257570"/>
                  </a:cubicBezTo>
                  <a:lnTo>
                    <a:pt x="4221240" y="311625"/>
                  </a:lnTo>
                  <a:lnTo>
                    <a:pt x="4222102" y="312217"/>
                  </a:lnTo>
                  <a:cubicBezTo>
                    <a:pt x="4279918" y="373131"/>
                    <a:pt x="4278559" y="421357"/>
                    <a:pt x="4189930" y="434998"/>
                  </a:cubicBezTo>
                  <a:cubicBezTo>
                    <a:pt x="4130843" y="444094"/>
                    <a:pt x="4093577" y="462612"/>
                    <a:pt x="4096956" y="527972"/>
                  </a:cubicBezTo>
                  <a:lnTo>
                    <a:pt x="4086104" y="532109"/>
                  </a:lnTo>
                  <a:lnTo>
                    <a:pt x="4087414" y="532114"/>
                  </a:lnTo>
                  <a:cubicBezTo>
                    <a:pt x="4227487" y="513955"/>
                    <a:pt x="4315234" y="556910"/>
                    <a:pt x="4346704" y="657024"/>
                  </a:cubicBezTo>
                  <a:lnTo>
                    <a:pt x="4356889" y="753522"/>
                  </a:lnTo>
                  <a:lnTo>
                    <a:pt x="4371005" y="732099"/>
                  </a:lnTo>
                  <a:cubicBezTo>
                    <a:pt x="4380229" y="726324"/>
                    <a:pt x="4390727" y="715826"/>
                    <a:pt x="4404072" y="723171"/>
                  </a:cubicBezTo>
                  <a:cubicBezTo>
                    <a:pt x="4420417" y="727519"/>
                    <a:pt x="4415766" y="752861"/>
                    <a:pt x="4397542" y="767636"/>
                  </a:cubicBezTo>
                  <a:lnTo>
                    <a:pt x="4362575" y="789092"/>
                  </a:lnTo>
                  <a:lnTo>
                    <a:pt x="4368750" y="813450"/>
                  </a:lnTo>
                  <a:cubicBezTo>
                    <a:pt x="4367251" y="829015"/>
                    <a:pt x="4361845" y="840675"/>
                    <a:pt x="4353119" y="849400"/>
                  </a:cubicBezTo>
                  <a:lnTo>
                    <a:pt x="4332878" y="859851"/>
                  </a:lnTo>
                  <a:lnTo>
                    <a:pt x="4374101" y="902677"/>
                  </a:lnTo>
                  <a:cubicBezTo>
                    <a:pt x="4391021" y="919984"/>
                    <a:pt x="4405995" y="938845"/>
                    <a:pt x="4412403" y="963910"/>
                  </a:cubicBezTo>
                  <a:lnTo>
                    <a:pt x="4409565" y="968763"/>
                  </a:lnTo>
                  <a:lnTo>
                    <a:pt x="4445810" y="968068"/>
                  </a:lnTo>
                  <a:lnTo>
                    <a:pt x="4443530" y="949004"/>
                  </a:lnTo>
                  <a:cubicBezTo>
                    <a:pt x="4444338" y="942626"/>
                    <a:pt x="4447493" y="937876"/>
                    <a:pt x="4454988" y="936748"/>
                  </a:cubicBezTo>
                  <a:cubicBezTo>
                    <a:pt x="4474445" y="933209"/>
                    <a:pt x="4473935" y="952820"/>
                    <a:pt x="4473116" y="966375"/>
                  </a:cubicBezTo>
                  <a:lnTo>
                    <a:pt x="4468428" y="985377"/>
                  </a:lnTo>
                  <a:lnTo>
                    <a:pt x="4468381" y="987771"/>
                  </a:lnTo>
                  <a:cubicBezTo>
                    <a:pt x="4474460" y="993850"/>
                    <a:pt x="4480540" y="999930"/>
                    <a:pt x="4488139" y="1007529"/>
                  </a:cubicBezTo>
                  <a:lnTo>
                    <a:pt x="4482158" y="1020996"/>
                  </a:lnTo>
                  <a:lnTo>
                    <a:pt x="4487659" y="1015494"/>
                  </a:lnTo>
                  <a:lnTo>
                    <a:pt x="4505440" y="1033275"/>
                  </a:lnTo>
                  <a:lnTo>
                    <a:pt x="4505654" y="1033202"/>
                  </a:lnTo>
                  <a:cubicBezTo>
                    <a:pt x="4527575" y="1051975"/>
                    <a:pt x="4547897" y="1081739"/>
                    <a:pt x="4585587" y="1072223"/>
                  </a:cubicBezTo>
                  <a:cubicBezTo>
                    <a:pt x="4604203" y="1153779"/>
                    <a:pt x="4660558" y="1206988"/>
                    <a:pt x="4726370" y="1244478"/>
                  </a:cubicBezTo>
                  <a:cubicBezTo>
                    <a:pt x="4798453" y="1285089"/>
                    <a:pt x="4851670" y="1338306"/>
                    <a:pt x="4906451" y="1393087"/>
                  </a:cubicBezTo>
                  <a:cubicBezTo>
                    <a:pt x="4898526" y="1422926"/>
                    <a:pt x="4882774" y="1444938"/>
                    <a:pt x="4846724" y="1427771"/>
                  </a:cubicBezTo>
                  <a:cubicBezTo>
                    <a:pt x="4834187" y="1421526"/>
                    <a:pt x="4820075" y="1416855"/>
                    <a:pt x="4807528" y="1413750"/>
                  </a:cubicBezTo>
                  <a:cubicBezTo>
                    <a:pt x="4768233" y="1437395"/>
                    <a:pt x="4800952" y="1526761"/>
                    <a:pt x="4716257" y="1508151"/>
                  </a:cubicBezTo>
                  <a:cubicBezTo>
                    <a:pt x="4572588" y="1536780"/>
                    <a:pt x="4540463" y="1445058"/>
                    <a:pt x="4505681" y="1356435"/>
                  </a:cubicBezTo>
                  <a:lnTo>
                    <a:pt x="4484457" y="1312267"/>
                  </a:lnTo>
                  <a:lnTo>
                    <a:pt x="4475239" y="1385166"/>
                  </a:lnTo>
                  <a:cubicBezTo>
                    <a:pt x="4447229" y="1450345"/>
                    <a:pt x="4372439" y="1456970"/>
                    <a:pt x="4290598" y="1456543"/>
                  </a:cubicBezTo>
                  <a:cubicBezTo>
                    <a:pt x="4282763" y="1448709"/>
                    <a:pt x="4276496" y="1442441"/>
                    <a:pt x="4270228" y="1436173"/>
                  </a:cubicBezTo>
                  <a:cubicBezTo>
                    <a:pt x="4264026" y="1442375"/>
                    <a:pt x="4257822" y="1448579"/>
                    <a:pt x="4248503" y="1454765"/>
                  </a:cubicBezTo>
                  <a:cubicBezTo>
                    <a:pt x="4228245" y="1456218"/>
                    <a:pt x="4214094" y="1432764"/>
                    <a:pt x="4190719" y="1434200"/>
                  </a:cubicBezTo>
                  <a:cubicBezTo>
                    <a:pt x="4142354" y="1426155"/>
                    <a:pt x="4204367" y="1361006"/>
                    <a:pt x="4151334" y="1354496"/>
                  </a:cubicBezTo>
                  <a:cubicBezTo>
                    <a:pt x="4137312" y="1355982"/>
                    <a:pt x="4123273" y="1354350"/>
                    <a:pt x="4110802" y="1354284"/>
                  </a:cubicBezTo>
                  <a:cubicBezTo>
                    <a:pt x="4095166" y="1344850"/>
                    <a:pt x="4082645" y="1335432"/>
                    <a:pt x="4067008" y="1325998"/>
                  </a:cubicBezTo>
                  <a:cubicBezTo>
                    <a:pt x="4052938" y="1318130"/>
                    <a:pt x="4048222" y="1310312"/>
                    <a:pt x="4051258" y="1294739"/>
                  </a:cubicBezTo>
                  <a:cubicBezTo>
                    <a:pt x="4051144" y="1272915"/>
                    <a:pt x="4023020" y="1260298"/>
                    <a:pt x="4030677" y="1233839"/>
                  </a:cubicBezTo>
                  <a:cubicBezTo>
                    <a:pt x="4018075" y="1208832"/>
                    <a:pt x="4036620" y="1177751"/>
                    <a:pt x="3997526" y="1154165"/>
                  </a:cubicBezTo>
                  <a:cubicBezTo>
                    <a:pt x="3938078" y="1113327"/>
                    <a:pt x="3914234" y="1024350"/>
                    <a:pt x="3829958" y="1005206"/>
                  </a:cubicBezTo>
                  <a:cubicBezTo>
                    <a:pt x="3826839" y="1005189"/>
                    <a:pt x="3829779" y="970910"/>
                    <a:pt x="3828131" y="953756"/>
                  </a:cubicBezTo>
                  <a:cubicBezTo>
                    <a:pt x="3840375" y="910172"/>
                    <a:pt x="3849517" y="869691"/>
                    <a:pt x="3804123" y="833600"/>
                  </a:cubicBezTo>
                  <a:cubicBezTo>
                    <a:pt x="3777516" y="813198"/>
                    <a:pt x="3764835" y="772602"/>
                    <a:pt x="3750651" y="742912"/>
                  </a:cubicBezTo>
                  <a:cubicBezTo>
                    <a:pt x="3745926" y="733534"/>
                    <a:pt x="3747440" y="724968"/>
                    <a:pt x="3751491" y="717001"/>
                  </a:cubicBezTo>
                  <a:lnTo>
                    <a:pt x="3766209" y="696537"/>
                  </a:lnTo>
                  <a:lnTo>
                    <a:pt x="3764850" y="696349"/>
                  </a:lnTo>
                  <a:lnTo>
                    <a:pt x="3767889" y="693436"/>
                  </a:lnTo>
                  <a:lnTo>
                    <a:pt x="3780457" y="647979"/>
                  </a:lnTo>
                  <a:cubicBezTo>
                    <a:pt x="3785171" y="636507"/>
                    <a:pt x="3790589" y="628935"/>
                    <a:pt x="3797581" y="624685"/>
                  </a:cubicBezTo>
                  <a:cubicBezTo>
                    <a:pt x="3811567" y="616185"/>
                    <a:pt x="3831855" y="620967"/>
                    <a:pt x="3865440" y="634391"/>
                  </a:cubicBezTo>
                  <a:cubicBezTo>
                    <a:pt x="3886086" y="707764"/>
                    <a:pt x="3961009" y="726859"/>
                    <a:pt x="4008018" y="773868"/>
                  </a:cubicBezTo>
                  <a:lnTo>
                    <a:pt x="4012084" y="775152"/>
                  </a:lnTo>
                  <a:lnTo>
                    <a:pt x="4004532" y="767486"/>
                  </a:lnTo>
                  <a:cubicBezTo>
                    <a:pt x="4010752" y="761267"/>
                    <a:pt x="4016970" y="755048"/>
                    <a:pt x="4023189" y="748829"/>
                  </a:cubicBezTo>
                  <a:lnTo>
                    <a:pt x="4027862" y="751768"/>
                  </a:lnTo>
                  <a:lnTo>
                    <a:pt x="4027510" y="751442"/>
                  </a:lnTo>
                  <a:cubicBezTo>
                    <a:pt x="4011808" y="717127"/>
                    <a:pt x="3994558" y="684363"/>
                    <a:pt x="3983523" y="648507"/>
                  </a:cubicBezTo>
                  <a:cubicBezTo>
                    <a:pt x="3977225" y="629799"/>
                    <a:pt x="3986509" y="614261"/>
                    <a:pt x="4009860" y="612794"/>
                  </a:cubicBezTo>
                  <a:cubicBezTo>
                    <a:pt x="4070571" y="608350"/>
                    <a:pt x="4056411" y="569368"/>
                    <a:pt x="4046928" y="531963"/>
                  </a:cubicBezTo>
                  <a:lnTo>
                    <a:pt x="4048591" y="531969"/>
                  </a:lnTo>
                  <a:lnTo>
                    <a:pt x="4044069" y="530868"/>
                  </a:lnTo>
                  <a:cubicBezTo>
                    <a:pt x="4026947" y="529242"/>
                    <a:pt x="4006714" y="527605"/>
                    <a:pt x="3988056" y="530641"/>
                  </a:cubicBezTo>
                  <a:cubicBezTo>
                    <a:pt x="3970948" y="532127"/>
                    <a:pt x="3944579" y="552245"/>
                    <a:pt x="3938330" y="545997"/>
                  </a:cubicBezTo>
                  <a:cubicBezTo>
                    <a:pt x="3921132" y="525700"/>
                    <a:pt x="3907035" y="502305"/>
                    <a:pt x="3900709" y="477384"/>
                  </a:cubicBezTo>
                  <a:cubicBezTo>
                    <a:pt x="3886510" y="429095"/>
                    <a:pt x="3889394" y="373095"/>
                    <a:pt x="3824007" y="363494"/>
                  </a:cubicBezTo>
                  <a:cubicBezTo>
                    <a:pt x="3814458" y="310556"/>
                    <a:pt x="3787836" y="268438"/>
                    <a:pt x="3748793" y="232494"/>
                  </a:cubicBezTo>
                  <a:cubicBezTo>
                    <a:pt x="3750315" y="224721"/>
                    <a:pt x="3753403" y="218510"/>
                    <a:pt x="3759613" y="215423"/>
                  </a:cubicBezTo>
                  <a:cubicBezTo>
                    <a:pt x="3784407" y="190629"/>
                    <a:pt x="3807649" y="167387"/>
                    <a:pt x="3830906" y="147256"/>
                  </a:cubicBezTo>
                  <a:cubicBezTo>
                    <a:pt x="3836329" y="141832"/>
                    <a:pt x="3840888" y="138836"/>
                    <a:pt x="3844748" y="137709"/>
                  </a:cubicBezTo>
                  <a:close/>
                  <a:moveTo>
                    <a:pt x="4151244" y="0"/>
                  </a:moveTo>
                  <a:cubicBezTo>
                    <a:pt x="4154349" y="344"/>
                    <a:pt x="4160558" y="1034"/>
                    <a:pt x="4163662" y="1379"/>
                  </a:cubicBezTo>
                  <a:cubicBezTo>
                    <a:pt x="4164007" y="4483"/>
                    <a:pt x="4162971" y="8966"/>
                    <a:pt x="4161935" y="13452"/>
                  </a:cubicBezTo>
                  <a:cubicBezTo>
                    <a:pt x="4157450" y="14487"/>
                    <a:pt x="4152623" y="12418"/>
                    <a:pt x="4149518" y="12074"/>
                  </a:cubicBezTo>
                  <a:cubicBezTo>
                    <a:pt x="4149173" y="8969"/>
                    <a:pt x="4148484" y="2760"/>
                    <a:pt x="4151244" y="0"/>
                  </a:cubicBezTo>
                  <a:close/>
                </a:path>
              </a:pathLst>
            </a:custGeom>
            <a:solidFill>
              <a:srgbClr val="F0646C"/>
            </a:solidFill>
            <a:ln>
              <a:noFill/>
            </a:ln>
          </p:spPr>
          <p:txBody>
            <a:bodyPr anchorCtr="0" anchor="ctr" bIns="22850" lIns="45725" spcFirstLastPara="1" rIns="45725" wrap="square" tIns="2285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747993"/>
                </a:solidFill>
                <a:latin typeface="Jost Light"/>
                <a:ea typeface="Jost Light"/>
                <a:cs typeface="Jost Light"/>
                <a:sym typeface="Jost Light"/>
              </a:endParaRPr>
            </a:p>
          </p:txBody>
        </p:sp>
        <p:sp>
          <p:nvSpPr>
            <p:cNvPr id="814" name="Google Shape;814;g311d5cb9a0a_0_547"/>
            <p:cNvSpPr/>
            <p:nvPr/>
          </p:nvSpPr>
          <p:spPr>
            <a:xfrm>
              <a:off x="4974379" y="4270738"/>
              <a:ext cx="2423231" cy="1899155"/>
            </a:xfrm>
            <a:custGeom>
              <a:rect b="b" l="l" r="r" t="t"/>
              <a:pathLst>
                <a:path extrusionOk="0" h="1899155" w="2423231">
                  <a:moveTo>
                    <a:pt x="1224187" y="1066136"/>
                  </a:moveTo>
                  <a:lnTo>
                    <a:pt x="1224325" y="1066894"/>
                  </a:lnTo>
                  <a:lnTo>
                    <a:pt x="1224752" y="1066701"/>
                  </a:lnTo>
                  <a:close/>
                  <a:moveTo>
                    <a:pt x="1022792" y="546007"/>
                  </a:moveTo>
                  <a:lnTo>
                    <a:pt x="1023903" y="551569"/>
                  </a:lnTo>
                  <a:lnTo>
                    <a:pt x="1031137" y="552049"/>
                  </a:lnTo>
                  <a:lnTo>
                    <a:pt x="1031774" y="551360"/>
                  </a:lnTo>
                  <a:close/>
                  <a:moveTo>
                    <a:pt x="79474" y="417063"/>
                  </a:moveTo>
                  <a:cubicBezTo>
                    <a:pt x="117988" y="421469"/>
                    <a:pt x="97779" y="450874"/>
                    <a:pt x="99206" y="470905"/>
                  </a:cubicBezTo>
                  <a:cubicBezTo>
                    <a:pt x="71212" y="514228"/>
                    <a:pt x="40134" y="557569"/>
                    <a:pt x="78364" y="611303"/>
                  </a:cubicBezTo>
                  <a:cubicBezTo>
                    <a:pt x="41332" y="617682"/>
                    <a:pt x="19908" y="590055"/>
                    <a:pt x="0" y="567046"/>
                  </a:cubicBezTo>
                  <a:cubicBezTo>
                    <a:pt x="123" y="545464"/>
                    <a:pt x="18692" y="533026"/>
                    <a:pt x="23449" y="509875"/>
                  </a:cubicBezTo>
                  <a:lnTo>
                    <a:pt x="21898" y="511426"/>
                  </a:lnTo>
                  <a:cubicBezTo>
                    <a:pt x="18886" y="499113"/>
                    <a:pt x="20507" y="485228"/>
                    <a:pt x="22127" y="471345"/>
                  </a:cubicBezTo>
                  <a:lnTo>
                    <a:pt x="23660" y="472878"/>
                  </a:lnTo>
                  <a:cubicBezTo>
                    <a:pt x="22956" y="461321"/>
                    <a:pt x="26093" y="452053"/>
                    <a:pt x="31720" y="444892"/>
                  </a:cubicBezTo>
                  <a:cubicBezTo>
                    <a:pt x="37349" y="437730"/>
                    <a:pt x="45473" y="432673"/>
                    <a:pt x="54739" y="429537"/>
                  </a:cubicBezTo>
                  <a:cubicBezTo>
                    <a:pt x="64005" y="426401"/>
                    <a:pt x="71721" y="424816"/>
                    <a:pt x="79474" y="417063"/>
                  </a:cubicBezTo>
                  <a:close/>
                  <a:moveTo>
                    <a:pt x="123956" y="172469"/>
                  </a:moveTo>
                  <a:lnTo>
                    <a:pt x="124159" y="172980"/>
                  </a:lnTo>
                  <a:lnTo>
                    <a:pt x="121009" y="173014"/>
                  </a:lnTo>
                  <a:close/>
                  <a:moveTo>
                    <a:pt x="210106" y="38071"/>
                  </a:moveTo>
                  <a:cubicBezTo>
                    <a:pt x="216096" y="37045"/>
                    <a:pt x="222490" y="37270"/>
                    <a:pt x="229551" y="39554"/>
                  </a:cubicBezTo>
                  <a:cubicBezTo>
                    <a:pt x="231073" y="44260"/>
                    <a:pt x="237304" y="50491"/>
                    <a:pt x="245160" y="51979"/>
                  </a:cubicBezTo>
                  <a:cubicBezTo>
                    <a:pt x="291781" y="108152"/>
                    <a:pt x="230312" y="113552"/>
                    <a:pt x="204871" y="135877"/>
                  </a:cubicBezTo>
                  <a:lnTo>
                    <a:pt x="201722" y="135912"/>
                  </a:lnTo>
                  <a:cubicBezTo>
                    <a:pt x="175791" y="131472"/>
                    <a:pt x="162804" y="157892"/>
                    <a:pt x="143345" y="168881"/>
                  </a:cubicBezTo>
                  <a:lnTo>
                    <a:pt x="123956" y="172469"/>
                  </a:lnTo>
                  <a:lnTo>
                    <a:pt x="101177" y="114972"/>
                  </a:lnTo>
                  <a:cubicBezTo>
                    <a:pt x="113950" y="99086"/>
                    <a:pt x="126687" y="86349"/>
                    <a:pt x="139458" y="70463"/>
                  </a:cubicBezTo>
                  <a:cubicBezTo>
                    <a:pt x="150499" y="68766"/>
                    <a:pt x="155275" y="63990"/>
                    <a:pt x="160051" y="59214"/>
                  </a:cubicBezTo>
                  <a:cubicBezTo>
                    <a:pt x="177806" y="55475"/>
                    <a:pt x="192136" y="41147"/>
                    <a:pt x="210106" y="38071"/>
                  </a:cubicBezTo>
                  <a:close/>
                  <a:moveTo>
                    <a:pt x="896910" y="1559"/>
                  </a:moveTo>
                  <a:cubicBezTo>
                    <a:pt x="905882" y="5871"/>
                    <a:pt x="913711" y="18360"/>
                    <a:pt x="923093" y="29295"/>
                  </a:cubicBezTo>
                  <a:cubicBezTo>
                    <a:pt x="938742" y="51156"/>
                    <a:pt x="963640" y="41885"/>
                    <a:pt x="985424" y="32605"/>
                  </a:cubicBezTo>
                  <a:cubicBezTo>
                    <a:pt x="997889" y="32642"/>
                    <a:pt x="1008800" y="34235"/>
                    <a:pt x="1024382" y="34283"/>
                  </a:cubicBezTo>
                  <a:lnTo>
                    <a:pt x="1022829" y="35836"/>
                  </a:lnTo>
                  <a:cubicBezTo>
                    <a:pt x="1064920" y="43756"/>
                    <a:pt x="1088382" y="73431"/>
                    <a:pt x="1102524" y="112426"/>
                  </a:cubicBezTo>
                  <a:cubicBezTo>
                    <a:pt x="1107223" y="120231"/>
                    <a:pt x="1110357" y="126473"/>
                    <a:pt x="1118164" y="131171"/>
                  </a:cubicBezTo>
                  <a:cubicBezTo>
                    <a:pt x="1121347" y="152994"/>
                    <a:pt x="1144769" y="170204"/>
                    <a:pt x="1143284" y="193570"/>
                  </a:cubicBezTo>
                  <a:cubicBezTo>
                    <a:pt x="1141798" y="216936"/>
                    <a:pt x="1166776" y="232593"/>
                    <a:pt x="1162173" y="255951"/>
                  </a:cubicBezTo>
                  <a:lnTo>
                    <a:pt x="1162164" y="252833"/>
                  </a:lnTo>
                  <a:cubicBezTo>
                    <a:pt x="1162202" y="265298"/>
                    <a:pt x="1163794" y="276208"/>
                    <a:pt x="1166948" y="288684"/>
                  </a:cubicBezTo>
                  <a:cubicBezTo>
                    <a:pt x="1166977" y="298031"/>
                    <a:pt x="1170113" y="304273"/>
                    <a:pt x="1176364" y="310524"/>
                  </a:cubicBezTo>
                  <a:cubicBezTo>
                    <a:pt x="1181111" y="333911"/>
                    <a:pt x="1202971" y="349558"/>
                    <a:pt x="1203048" y="374487"/>
                  </a:cubicBezTo>
                  <a:lnTo>
                    <a:pt x="1201485" y="372925"/>
                  </a:lnTo>
                  <a:cubicBezTo>
                    <a:pt x="1201591" y="407201"/>
                    <a:pt x="1243693" y="418238"/>
                    <a:pt x="1245352" y="450962"/>
                  </a:cubicBezTo>
                  <a:cubicBezTo>
                    <a:pt x="1256302" y="465017"/>
                    <a:pt x="1267242" y="475958"/>
                    <a:pt x="1278192" y="490014"/>
                  </a:cubicBezTo>
                  <a:lnTo>
                    <a:pt x="1266165" y="515534"/>
                  </a:lnTo>
                  <a:lnTo>
                    <a:pt x="1268955" y="518031"/>
                  </a:lnTo>
                  <a:cubicBezTo>
                    <a:pt x="1308054" y="544603"/>
                    <a:pt x="1326788" y="600921"/>
                    <a:pt x="1386254" y="597745"/>
                  </a:cubicBezTo>
                  <a:cubicBezTo>
                    <a:pt x="1409709" y="621199"/>
                    <a:pt x="1430034" y="644655"/>
                    <a:pt x="1467592" y="641497"/>
                  </a:cubicBezTo>
                  <a:cubicBezTo>
                    <a:pt x="1544218" y="708726"/>
                    <a:pt x="1619276" y="777519"/>
                    <a:pt x="1684935" y="858840"/>
                  </a:cubicBezTo>
                  <a:cubicBezTo>
                    <a:pt x="1684920" y="880749"/>
                    <a:pt x="1709944" y="896377"/>
                    <a:pt x="1703664" y="921420"/>
                  </a:cubicBezTo>
                  <a:lnTo>
                    <a:pt x="1702104" y="916726"/>
                  </a:lnTo>
                  <a:cubicBezTo>
                    <a:pt x="1708351" y="932369"/>
                    <a:pt x="1706775" y="946455"/>
                    <a:pt x="1705199" y="960540"/>
                  </a:cubicBezTo>
                  <a:lnTo>
                    <a:pt x="1706766" y="958973"/>
                  </a:lnTo>
                  <a:cubicBezTo>
                    <a:pt x="1705182" y="982447"/>
                    <a:pt x="1728644" y="996513"/>
                    <a:pt x="1725495" y="1021553"/>
                  </a:cubicBezTo>
                  <a:lnTo>
                    <a:pt x="1725497" y="1018423"/>
                  </a:lnTo>
                  <a:cubicBezTo>
                    <a:pt x="1727044" y="1041894"/>
                    <a:pt x="1745809" y="1057528"/>
                    <a:pt x="1747358" y="1077870"/>
                  </a:cubicBezTo>
                  <a:lnTo>
                    <a:pt x="1748922" y="1079434"/>
                  </a:lnTo>
                  <a:cubicBezTo>
                    <a:pt x="1747322" y="1124815"/>
                    <a:pt x="1803648" y="1134160"/>
                    <a:pt x="1806744" y="1177972"/>
                  </a:cubicBezTo>
                  <a:cubicBezTo>
                    <a:pt x="1809866" y="1187360"/>
                    <a:pt x="1816121" y="1193614"/>
                    <a:pt x="1822377" y="1196739"/>
                  </a:cubicBezTo>
                  <a:lnTo>
                    <a:pt x="1814758" y="1217020"/>
                  </a:lnTo>
                  <a:lnTo>
                    <a:pt x="1948097" y="1353461"/>
                  </a:lnTo>
                  <a:cubicBezTo>
                    <a:pt x="1966915" y="1372278"/>
                    <a:pt x="1984164" y="1392663"/>
                    <a:pt x="2002981" y="1411481"/>
                  </a:cubicBezTo>
                  <a:cubicBezTo>
                    <a:pt x="2010822" y="1456955"/>
                    <a:pt x="2043753" y="1486749"/>
                    <a:pt x="2073546" y="1516542"/>
                  </a:cubicBezTo>
                  <a:cubicBezTo>
                    <a:pt x="2183312" y="1629445"/>
                    <a:pt x="2297783" y="1743915"/>
                    <a:pt x="2407550" y="1856818"/>
                  </a:cubicBezTo>
                  <a:cubicBezTo>
                    <a:pt x="2410687" y="1866226"/>
                    <a:pt x="2415391" y="1870930"/>
                    <a:pt x="2423231" y="1875634"/>
                  </a:cubicBezTo>
                  <a:cubicBezTo>
                    <a:pt x="2421664" y="1883475"/>
                    <a:pt x="2420095" y="1891315"/>
                    <a:pt x="2418528" y="1899155"/>
                  </a:cubicBezTo>
                  <a:cubicBezTo>
                    <a:pt x="2382462" y="1869362"/>
                    <a:pt x="2347964" y="1841136"/>
                    <a:pt x="2311898" y="1811342"/>
                  </a:cubicBezTo>
                  <a:cubicBezTo>
                    <a:pt x="2277401" y="1783115"/>
                    <a:pt x="2242902" y="1754889"/>
                    <a:pt x="2191157" y="1753320"/>
                  </a:cubicBezTo>
                  <a:cubicBezTo>
                    <a:pt x="2158228" y="1751751"/>
                    <a:pt x="2126866" y="1720389"/>
                    <a:pt x="2095504" y="1704709"/>
                  </a:cubicBezTo>
                  <a:cubicBezTo>
                    <a:pt x="2056303" y="1687460"/>
                    <a:pt x="2045326" y="1695298"/>
                    <a:pt x="2028079" y="1756451"/>
                  </a:cubicBezTo>
                  <a:cubicBezTo>
                    <a:pt x="1993584" y="1800356"/>
                    <a:pt x="1960654" y="1767426"/>
                    <a:pt x="1952813" y="1740770"/>
                  </a:cubicBezTo>
                  <a:cubicBezTo>
                    <a:pt x="1921448" y="1627868"/>
                    <a:pt x="1861861" y="1540057"/>
                    <a:pt x="1753663" y="1491444"/>
                  </a:cubicBezTo>
                  <a:cubicBezTo>
                    <a:pt x="1737983" y="1482036"/>
                    <a:pt x="1739549" y="1455378"/>
                    <a:pt x="1728573" y="1441266"/>
                  </a:cubicBezTo>
                  <a:cubicBezTo>
                    <a:pt x="1684670" y="1478899"/>
                    <a:pt x="1736417" y="1540052"/>
                    <a:pt x="1694081" y="1579253"/>
                  </a:cubicBezTo>
                  <a:cubicBezTo>
                    <a:pt x="1618815" y="1601204"/>
                    <a:pt x="1593723" y="1522801"/>
                    <a:pt x="1538842" y="1502413"/>
                  </a:cubicBezTo>
                  <a:cubicBezTo>
                    <a:pt x="1433780" y="1400488"/>
                    <a:pt x="1276973" y="1356578"/>
                    <a:pt x="1217384" y="1206044"/>
                  </a:cubicBezTo>
                  <a:lnTo>
                    <a:pt x="1211319" y="1190434"/>
                  </a:lnTo>
                  <a:lnTo>
                    <a:pt x="1201113" y="1190378"/>
                  </a:lnTo>
                  <a:cubicBezTo>
                    <a:pt x="1187257" y="1185893"/>
                    <a:pt x="1173598" y="1174577"/>
                    <a:pt x="1159545" y="1168336"/>
                  </a:cubicBezTo>
                  <a:cubicBezTo>
                    <a:pt x="1150179" y="1158969"/>
                    <a:pt x="1140812" y="1149603"/>
                    <a:pt x="1133008" y="1141799"/>
                  </a:cubicBezTo>
                  <a:cubicBezTo>
                    <a:pt x="1126763" y="1132431"/>
                    <a:pt x="1120522" y="1119942"/>
                    <a:pt x="1117403" y="1110572"/>
                  </a:cubicBezTo>
                  <a:cubicBezTo>
                    <a:pt x="1109596" y="1105890"/>
                    <a:pt x="1125222" y="1077778"/>
                    <a:pt x="1097110" y="1090280"/>
                  </a:cubicBezTo>
                  <a:cubicBezTo>
                    <a:pt x="1079932" y="1091846"/>
                    <a:pt x="1065878" y="1090290"/>
                    <a:pt x="1062761" y="1071552"/>
                  </a:cubicBezTo>
                  <a:cubicBezTo>
                    <a:pt x="1036224" y="1048138"/>
                    <a:pt x="1006562" y="1024726"/>
                    <a:pt x="978463" y="999751"/>
                  </a:cubicBezTo>
                  <a:cubicBezTo>
                    <a:pt x="959730" y="984142"/>
                    <a:pt x="972229" y="965399"/>
                    <a:pt x="983164" y="951341"/>
                  </a:cubicBezTo>
                  <a:cubicBezTo>
                    <a:pt x="998785" y="935720"/>
                    <a:pt x="1011285" y="916977"/>
                    <a:pt x="1005047" y="891994"/>
                  </a:cubicBezTo>
                  <a:cubicBezTo>
                    <a:pt x="983183" y="895125"/>
                    <a:pt x="962886" y="887324"/>
                    <a:pt x="966016" y="865461"/>
                  </a:cubicBezTo>
                  <a:cubicBezTo>
                    <a:pt x="972275" y="831106"/>
                    <a:pt x="987903" y="796746"/>
                    <a:pt x="998845" y="760825"/>
                  </a:cubicBezTo>
                  <a:cubicBezTo>
                    <a:pt x="967633" y="707744"/>
                    <a:pt x="891116" y="709331"/>
                    <a:pt x="859905" y="653127"/>
                  </a:cubicBezTo>
                  <a:cubicBezTo>
                    <a:pt x="855223" y="645322"/>
                    <a:pt x="825553" y="646894"/>
                    <a:pt x="808374" y="648460"/>
                  </a:cubicBezTo>
                  <a:cubicBezTo>
                    <a:pt x="783389" y="654715"/>
                    <a:pt x="763091" y="646914"/>
                    <a:pt x="744359" y="631305"/>
                  </a:cubicBezTo>
                  <a:cubicBezTo>
                    <a:pt x="758428" y="582892"/>
                    <a:pt x="703773" y="587596"/>
                    <a:pt x="686606" y="557931"/>
                  </a:cubicBezTo>
                  <a:cubicBezTo>
                    <a:pt x="716285" y="528252"/>
                    <a:pt x="766250" y="540727"/>
                    <a:pt x="792808" y="504803"/>
                  </a:cubicBezTo>
                  <a:cubicBezTo>
                    <a:pt x="809994" y="484497"/>
                    <a:pt x="834976" y="490734"/>
                    <a:pt x="856833" y="503219"/>
                  </a:cubicBezTo>
                  <a:cubicBezTo>
                    <a:pt x="880253" y="514141"/>
                    <a:pt x="891189" y="500085"/>
                    <a:pt x="892757" y="479784"/>
                  </a:cubicBezTo>
                  <a:lnTo>
                    <a:pt x="885588" y="427078"/>
                  </a:lnTo>
                  <a:lnTo>
                    <a:pt x="865073" y="412393"/>
                  </a:lnTo>
                  <a:cubicBezTo>
                    <a:pt x="840056" y="384270"/>
                    <a:pt x="822817" y="351498"/>
                    <a:pt x="824255" y="312553"/>
                  </a:cubicBezTo>
                  <a:cubicBezTo>
                    <a:pt x="869230" y="245696"/>
                    <a:pt x="867659" y="241017"/>
                    <a:pt x="828567" y="195712"/>
                  </a:cubicBezTo>
                  <a:cubicBezTo>
                    <a:pt x="795728" y="156660"/>
                    <a:pt x="741161" y="145585"/>
                    <a:pt x="703662" y="111193"/>
                  </a:cubicBezTo>
                  <a:cubicBezTo>
                    <a:pt x="694286" y="101816"/>
                    <a:pt x="694286" y="101816"/>
                    <a:pt x="725408" y="89447"/>
                  </a:cubicBezTo>
                  <a:cubicBezTo>
                    <a:pt x="728514" y="86341"/>
                    <a:pt x="737872" y="89487"/>
                    <a:pt x="737872" y="89487"/>
                  </a:cubicBezTo>
                  <a:cubicBezTo>
                    <a:pt x="740101" y="54437"/>
                    <a:pt x="748996" y="33821"/>
                    <a:pt x="764553" y="26079"/>
                  </a:cubicBezTo>
                  <a:cubicBezTo>
                    <a:pt x="780109" y="18337"/>
                    <a:pt x="802329" y="23469"/>
                    <a:pt x="831202" y="39918"/>
                  </a:cubicBezTo>
                  <a:cubicBezTo>
                    <a:pt x="837443" y="43053"/>
                    <a:pt x="859227" y="33773"/>
                    <a:pt x="863867" y="22879"/>
                  </a:cubicBezTo>
                  <a:cubicBezTo>
                    <a:pt x="877823" y="1110"/>
                    <a:pt x="887938" y="-2753"/>
                    <a:pt x="896910" y="1559"/>
                  </a:cubicBezTo>
                  <a:close/>
                </a:path>
              </a:pathLst>
            </a:custGeom>
            <a:solidFill>
              <a:srgbClr val="F0646C">
                <a:alpha val="20000"/>
              </a:srgbClr>
            </a:solidFill>
            <a:ln>
              <a:noFill/>
            </a:ln>
          </p:spPr>
          <p:txBody>
            <a:bodyPr anchorCtr="0" anchor="ctr" bIns="22850" lIns="45725" spcFirstLastPara="1" rIns="45725" wrap="square" tIns="2285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747993"/>
                </a:solidFill>
                <a:latin typeface="Jost Light"/>
                <a:ea typeface="Jost Light"/>
                <a:cs typeface="Jost Light"/>
                <a:sym typeface="Jost Light"/>
              </a:endParaRPr>
            </a:p>
          </p:txBody>
        </p:sp>
        <p:sp>
          <p:nvSpPr>
            <p:cNvPr id="815" name="Google Shape;815;g311d5cb9a0a_0_547"/>
            <p:cNvSpPr/>
            <p:nvPr/>
          </p:nvSpPr>
          <p:spPr>
            <a:xfrm>
              <a:off x="1744991" y="5528768"/>
              <a:ext cx="5583487" cy="5513540"/>
            </a:xfrm>
            <a:custGeom>
              <a:rect b="b" l="l" r="r" t="t"/>
              <a:pathLst>
                <a:path extrusionOk="0" h="5513540" w="5583487">
                  <a:moveTo>
                    <a:pt x="4457396" y="5030820"/>
                  </a:moveTo>
                  <a:lnTo>
                    <a:pt x="4456486" y="5033400"/>
                  </a:lnTo>
                  <a:lnTo>
                    <a:pt x="4459864" y="5033288"/>
                  </a:lnTo>
                  <a:close/>
                  <a:moveTo>
                    <a:pt x="4651971" y="4987478"/>
                  </a:moveTo>
                  <a:lnTo>
                    <a:pt x="4651437" y="4989021"/>
                  </a:lnTo>
                  <a:lnTo>
                    <a:pt x="4651864" y="4993409"/>
                  </a:lnTo>
                  <a:lnTo>
                    <a:pt x="4652249" y="4992098"/>
                  </a:lnTo>
                  <a:lnTo>
                    <a:pt x="4652577" y="4992264"/>
                  </a:lnTo>
                  <a:lnTo>
                    <a:pt x="4652371" y="4989284"/>
                  </a:lnTo>
                  <a:close/>
                  <a:moveTo>
                    <a:pt x="4519348" y="4904734"/>
                  </a:moveTo>
                  <a:lnTo>
                    <a:pt x="4519518" y="4905065"/>
                  </a:lnTo>
                  <a:lnTo>
                    <a:pt x="4519524" y="4904917"/>
                  </a:lnTo>
                  <a:lnTo>
                    <a:pt x="4521276" y="4908138"/>
                  </a:lnTo>
                  <a:lnTo>
                    <a:pt x="4523270" y="4906713"/>
                  </a:lnTo>
                  <a:lnTo>
                    <a:pt x="4519526" y="4904824"/>
                  </a:lnTo>
                  <a:lnTo>
                    <a:pt x="4519524" y="4904917"/>
                  </a:lnTo>
                  <a:lnTo>
                    <a:pt x="4519452" y="4904788"/>
                  </a:lnTo>
                  <a:close/>
                  <a:moveTo>
                    <a:pt x="4233439" y="4893865"/>
                  </a:moveTo>
                  <a:lnTo>
                    <a:pt x="4233300" y="4893973"/>
                  </a:lnTo>
                  <a:lnTo>
                    <a:pt x="4230392" y="4894323"/>
                  </a:lnTo>
                  <a:lnTo>
                    <a:pt x="4229632" y="4894415"/>
                  </a:lnTo>
                  <a:lnTo>
                    <a:pt x="4230405" y="4899344"/>
                  </a:lnTo>
                  <a:lnTo>
                    <a:pt x="4232526" y="4912855"/>
                  </a:lnTo>
                  <a:lnTo>
                    <a:pt x="4232526" y="4912863"/>
                  </a:lnTo>
                  <a:lnTo>
                    <a:pt x="4232526" y="4913246"/>
                  </a:lnTo>
                  <a:cubicBezTo>
                    <a:pt x="4232526" y="4914417"/>
                    <a:pt x="4232525" y="4915978"/>
                    <a:pt x="4232525" y="4915978"/>
                  </a:cubicBezTo>
                  <a:lnTo>
                    <a:pt x="4232526" y="4912863"/>
                  </a:lnTo>
                  <a:lnTo>
                    <a:pt x="4232526" y="4912857"/>
                  </a:lnTo>
                  <a:lnTo>
                    <a:pt x="4232526" y="4912855"/>
                  </a:lnTo>
                  <a:lnTo>
                    <a:pt x="4232527" y="4906613"/>
                  </a:lnTo>
                  <a:close/>
                  <a:moveTo>
                    <a:pt x="4653716" y="4775698"/>
                  </a:moveTo>
                  <a:lnTo>
                    <a:pt x="4647716" y="4781698"/>
                  </a:lnTo>
                  <a:lnTo>
                    <a:pt x="4653655" y="4780212"/>
                  </a:lnTo>
                  <a:close/>
                  <a:moveTo>
                    <a:pt x="4178659" y="4706871"/>
                  </a:moveTo>
                  <a:lnTo>
                    <a:pt x="4172243" y="4714225"/>
                  </a:lnTo>
                  <a:lnTo>
                    <a:pt x="4179091" y="4712184"/>
                  </a:lnTo>
                  <a:close/>
                  <a:moveTo>
                    <a:pt x="4266395" y="4088819"/>
                  </a:moveTo>
                  <a:cubicBezTo>
                    <a:pt x="4278896" y="4088436"/>
                    <a:pt x="4291400" y="4091570"/>
                    <a:pt x="4304688" y="4100174"/>
                  </a:cubicBezTo>
                  <a:cubicBezTo>
                    <a:pt x="4314070" y="4109556"/>
                    <a:pt x="4321889" y="4120499"/>
                    <a:pt x="4328150" y="4133004"/>
                  </a:cubicBezTo>
                  <a:cubicBezTo>
                    <a:pt x="4329769" y="4225205"/>
                    <a:pt x="4431315" y="4179949"/>
                    <a:pt x="4461038" y="4231537"/>
                  </a:cubicBezTo>
                  <a:cubicBezTo>
                    <a:pt x="4484515" y="4289370"/>
                    <a:pt x="4414211" y="4315891"/>
                    <a:pt x="4407991" y="4365894"/>
                  </a:cubicBezTo>
                  <a:cubicBezTo>
                    <a:pt x="4447069" y="4383109"/>
                    <a:pt x="4454858" y="4344046"/>
                    <a:pt x="4475166" y="4333119"/>
                  </a:cubicBezTo>
                  <a:cubicBezTo>
                    <a:pt x="4497038" y="4323756"/>
                    <a:pt x="4518904" y="4305018"/>
                    <a:pt x="4540791" y="4320658"/>
                  </a:cubicBezTo>
                  <a:cubicBezTo>
                    <a:pt x="4562677" y="4336300"/>
                    <a:pt x="4556446" y="4364425"/>
                    <a:pt x="4547083" y="4386296"/>
                  </a:cubicBezTo>
                  <a:cubicBezTo>
                    <a:pt x="4510218" y="4472415"/>
                    <a:pt x="4484128" y="4569311"/>
                    <a:pt x="4382913" y="4588988"/>
                  </a:cubicBezTo>
                  <a:lnTo>
                    <a:pt x="4355364" y="4590959"/>
                  </a:lnTo>
                  <a:lnTo>
                    <a:pt x="4379277" y="4613164"/>
                  </a:lnTo>
                  <a:lnTo>
                    <a:pt x="4381747" y="4617329"/>
                  </a:lnTo>
                  <a:lnTo>
                    <a:pt x="4424691" y="4579177"/>
                  </a:lnTo>
                  <a:cubicBezTo>
                    <a:pt x="4443970" y="4568175"/>
                    <a:pt x="4466484" y="4566158"/>
                    <a:pt x="4497074" y="4586016"/>
                  </a:cubicBezTo>
                  <a:cubicBezTo>
                    <a:pt x="4514330" y="4597140"/>
                    <a:pt x="4534217" y="4574100"/>
                    <a:pt x="4548233" y="4575850"/>
                  </a:cubicBezTo>
                  <a:cubicBezTo>
                    <a:pt x="4565358" y="4577642"/>
                    <a:pt x="4566988" y="4583107"/>
                    <a:pt x="4563970" y="4589671"/>
                  </a:cubicBezTo>
                  <a:lnTo>
                    <a:pt x="4555009" y="4604738"/>
                  </a:lnTo>
                  <a:lnTo>
                    <a:pt x="4589988" y="4599091"/>
                  </a:lnTo>
                  <a:lnTo>
                    <a:pt x="4599385" y="4601909"/>
                  </a:lnTo>
                  <a:lnTo>
                    <a:pt x="4648870" y="4546161"/>
                  </a:lnTo>
                  <a:cubicBezTo>
                    <a:pt x="4681806" y="4500906"/>
                    <a:pt x="4689118" y="4488669"/>
                    <a:pt x="4725867" y="4495954"/>
                  </a:cubicBezTo>
                  <a:lnTo>
                    <a:pt x="4765327" y="4506745"/>
                  </a:lnTo>
                  <a:lnTo>
                    <a:pt x="4777297" y="4492934"/>
                  </a:lnTo>
                  <a:cubicBezTo>
                    <a:pt x="4786663" y="4486689"/>
                    <a:pt x="4797589" y="4482006"/>
                    <a:pt x="4806953" y="4478882"/>
                  </a:cubicBezTo>
                  <a:cubicBezTo>
                    <a:pt x="4817880" y="4474199"/>
                    <a:pt x="4819441" y="4466394"/>
                    <a:pt x="4813200" y="4457031"/>
                  </a:cubicBezTo>
                  <a:cubicBezTo>
                    <a:pt x="4895932" y="4383663"/>
                    <a:pt x="4972419" y="4304052"/>
                    <a:pt x="5097279" y="4350860"/>
                  </a:cubicBezTo>
                  <a:cubicBezTo>
                    <a:pt x="5114447" y="4349299"/>
                    <a:pt x="5130055" y="4346174"/>
                    <a:pt x="5147225" y="4344612"/>
                  </a:cubicBezTo>
                  <a:cubicBezTo>
                    <a:pt x="5164393" y="4346171"/>
                    <a:pt x="5180001" y="4343047"/>
                    <a:pt x="5197171" y="4341484"/>
                  </a:cubicBezTo>
                  <a:cubicBezTo>
                    <a:pt x="5208096" y="4343043"/>
                    <a:pt x="5220583" y="4346164"/>
                    <a:pt x="5228386" y="4353967"/>
                  </a:cubicBezTo>
                  <a:cubicBezTo>
                    <a:pt x="5243992" y="4372694"/>
                    <a:pt x="5245549" y="4396107"/>
                    <a:pt x="5242425" y="4417958"/>
                  </a:cubicBezTo>
                  <a:cubicBezTo>
                    <a:pt x="5378211" y="4450718"/>
                    <a:pt x="5378211" y="4450718"/>
                    <a:pt x="5311086" y="4536571"/>
                  </a:cubicBezTo>
                  <a:cubicBezTo>
                    <a:pt x="5278305" y="4566230"/>
                    <a:pt x="5243964" y="4594329"/>
                    <a:pt x="5211183" y="4623987"/>
                  </a:cubicBezTo>
                  <a:cubicBezTo>
                    <a:pt x="5151871" y="4636481"/>
                    <a:pt x="5120652" y="4673944"/>
                    <a:pt x="5105036" y="4730134"/>
                  </a:cubicBezTo>
                  <a:cubicBezTo>
                    <a:pt x="5055085" y="4783209"/>
                    <a:pt x="4997329" y="4831600"/>
                    <a:pt x="4972346" y="4903401"/>
                  </a:cubicBezTo>
                  <a:lnTo>
                    <a:pt x="4955959" y="4892056"/>
                  </a:lnTo>
                  <a:lnTo>
                    <a:pt x="4855196" y="4986577"/>
                  </a:lnTo>
                  <a:cubicBezTo>
                    <a:pt x="4815714" y="4984859"/>
                    <a:pt x="4793762" y="5028995"/>
                    <a:pt x="4752685" y="5022535"/>
                  </a:cubicBezTo>
                  <a:lnTo>
                    <a:pt x="4752756" y="5016386"/>
                  </a:lnTo>
                  <a:lnTo>
                    <a:pt x="4749137" y="5020487"/>
                  </a:lnTo>
                  <a:lnTo>
                    <a:pt x="4741332" y="5028292"/>
                  </a:lnTo>
                  <a:lnTo>
                    <a:pt x="4730406" y="5029854"/>
                  </a:lnTo>
                  <a:lnTo>
                    <a:pt x="4726978" y="5030127"/>
                  </a:lnTo>
                  <a:lnTo>
                    <a:pt x="4732424" y="5032899"/>
                  </a:lnTo>
                  <a:cubicBezTo>
                    <a:pt x="4718717" y="5043424"/>
                    <a:pt x="4706524" y="5052431"/>
                    <a:pt x="4694332" y="5061440"/>
                  </a:cubicBezTo>
                  <a:cubicBezTo>
                    <a:pt x="4678723" y="5057947"/>
                    <a:pt x="4666376" y="5060745"/>
                    <a:pt x="4654183" y="5069752"/>
                  </a:cubicBezTo>
                  <a:cubicBezTo>
                    <a:pt x="4649408" y="5064977"/>
                    <a:pt x="4641526" y="5060125"/>
                    <a:pt x="4633645" y="5055273"/>
                  </a:cubicBezTo>
                  <a:lnTo>
                    <a:pt x="4634592" y="5052060"/>
                  </a:lnTo>
                  <a:lnTo>
                    <a:pt x="4630513" y="5054840"/>
                  </a:lnTo>
                  <a:lnTo>
                    <a:pt x="4627578" y="5053942"/>
                  </a:lnTo>
                  <a:lnTo>
                    <a:pt x="4615119" y="5064353"/>
                  </a:lnTo>
                  <a:cubicBezTo>
                    <a:pt x="4600912" y="5062885"/>
                    <a:pt x="4586705" y="5061415"/>
                    <a:pt x="4575657" y="5059921"/>
                  </a:cubicBezTo>
                  <a:cubicBezTo>
                    <a:pt x="4534826" y="5028642"/>
                    <a:pt x="4534826" y="5028642"/>
                    <a:pt x="4490319" y="5063742"/>
                  </a:cubicBezTo>
                  <a:lnTo>
                    <a:pt x="4487063" y="5060486"/>
                  </a:lnTo>
                  <a:lnTo>
                    <a:pt x="4488478" y="5068905"/>
                  </a:lnTo>
                  <a:cubicBezTo>
                    <a:pt x="4486914" y="5082952"/>
                    <a:pt x="4485353" y="5097000"/>
                    <a:pt x="4482230" y="5109487"/>
                  </a:cubicBezTo>
                  <a:cubicBezTo>
                    <a:pt x="4458815" y="5136022"/>
                    <a:pt x="4435399" y="5162558"/>
                    <a:pt x="4410423" y="5187535"/>
                  </a:cubicBezTo>
                  <a:cubicBezTo>
                    <a:pt x="4404180" y="5184413"/>
                    <a:pt x="4397937" y="5181294"/>
                    <a:pt x="4391694" y="5178172"/>
                  </a:cubicBezTo>
                  <a:cubicBezTo>
                    <a:pt x="4369841" y="5193784"/>
                    <a:pt x="4349548" y="5210954"/>
                    <a:pt x="4329256" y="5228126"/>
                  </a:cubicBezTo>
                  <a:cubicBezTo>
                    <a:pt x="4326135" y="5231248"/>
                    <a:pt x="4321452" y="5235931"/>
                    <a:pt x="4318329" y="5239053"/>
                  </a:cubicBezTo>
                  <a:cubicBezTo>
                    <a:pt x="4305841" y="5245298"/>
                    <a:pt x="4290233" y="5251543"/>
                    <a:pt x="4279306" y="5262469"/>
                  </a:cubicBezTo>
                  <a:cubicBezTo>
                    <a:pt x="4269941" y="5268714"/>
                    <a:pt x="4263698" y="5271836"/>
                    <a:pt x="4252771" y="5270276"/>
                  </a:cubicBezTo>
                  <a:lnTo>
                    <a:pt x="4132226" y="5232144"/>
                  </a:lnTo>
                  <a:lnTo>
                    <a:pt x="4131938" y="5233012"/>
                  </a:lnTo>
                  <a:cubicBezTo>
                    <a:pt x="4074118" y="5234539"/>
                    <a:pt x="4022561" y="5251697"/>
                    <a:pt x="3985085" y="5298554"/>
                  </a:cubicBezTo>
                  <a:cubicBezTo>
                    <a:pt x="3960100" y="5329792"/>
                    <a:pt x="3944499" y="5370413"/>
                    <a:pt x="3975773" y="5401687"/>
                  </a:cubicBezTo>
                  <a:cubicBezTo>
                    <a:pt x="4016429" y="5445467"/>
                    <a:pt x="3985190" y="5467324"/>
                    <a:pt x="3958641" y="5493873"/>
                  </a:cubicBezTo>
                  <a:cubicBezTo>
                    <a:pt x="3946127" y="5475112"/>
                    <a:pt x="3941426" y="5451671"/>
                    <a:pt x="3916415" y="5442279"/>
                  </a:cubicBezTo>
                  <a:cubicBezTo>
                    <a:pt x="3897662" y="5439142"/>
                    <a:pt x="3874211" y="5421938"/>
                    <a:pt x="3867977" y="5450061"/>
                  </a:cubicBezTo>
                  <a:cubicBezTo>
                    <a:pt x="3855515" y="5512561"/>
                    <a:pt x="3816453" y="5520350"/>
                    <a:pt x="3764877" y="5509380"/>
                  </a:cubicBezTo>
                  <a:cubicBezTo>
                    <a:pt x="3741434" y="5504677"/>
                    <a:pt x="3717991" y="5499974"/>
                    <a:pt x="3697670" y="5492148"/>
                  </a:cubicBezTo>
                  <a:cubicBezTo>
                    <a:pt x="3691421" y="5492144"/>
                    <a:pt x="3691411" y="5476518"/>
                    <a:pt x="3689843" y="5468702"/>
                  </a:cubicBezTo>
                  <a:cubicBezTo>
                    <a:pt x="3689842" y="5465577"/>
                    <a:pt x="3694524" y="5457767"/>
                    <a:pt x="3697650" y="5457769"/>
                  </a:cubicBezTo>
                  <a:cubicBezTo>
                    <a:pt x="3710149" y="5454652"/>
                    <a:pt x="3725777" y="5454661"/>
                    <a:pt x="3738273" y="5448418"/>
                  </a:cubicBezTo>
                  <a:cubicBezTo>
                    <a:pt x="3742961" y="5446858"/>
                    <a:pt x="3750766" y="5432799"/>
                    <a:pt x="3752326" y="5428112"/>
                  </a:cubicBezTo>
                  <a:cubicBezTo>
                    <a:pt x="3744504" y="5417168"/>
                    <a:pt x="3736683" y="5403100"/>
                    <a:pt x="3725740" y="5398405"/>
                  </a:cubicBezTo>
                  <a:cubicBezTo>
                    <a:pt x="3708545" y="5387454"/>
                    <a:pt x="3691362" y="5398383"/>
                    <a:pt x="3674179" y="5409311"/>
                  </a:cubicBezTo>
                  <a:cubicBezTo>
                    <a:pt x="3647622" y="5423358"/>
                    <a:pt x="3622620" y="5423342"/>
                    <a:pt x="3592921" y="5412386"/>
                  </a:cubicBezTo>
                  <a:cubicBezTo>
                    <a:pt x="3591364" y="5420198"/>
                    <a:pt x="3588243" y="5429572"/>
                    <a:pt x="3583561" y="5437383"/>
                  </a:cubicBezTo>
                  <a:cubicBezTo>
                    <a:pt x="3558578" y="5468622"/>
                    <a:pt x="3542951" y="5468611"/>
                    <a:pt x="3535117" y="5435790"/>
                  </a:cubicBezTo>
                  <a:cubicBezTo>
                    <a:pt x="3530409" y="5402970"/>
                    <a:pt x="3511655" y="5402959"/>
                    <a:pt x="3492898" y="5393571"/>
                  </a:cubicBezTo>
                  <a:cubicBezTo>
                    <a:pt x="3506949" y="5373266"/>
                    <a:pt x="3519436" y="5351394"/>
                    <a:pt x="3503796" y="5329507"/>
                  </a:cubicBezTo>
                  <a:cubicBezTo>
                    <a:pt x="3453749" y="5263844"/>
                    <a:pt x="3403702" y="5198180"/>
                    <a:pt x="3352092" y="5130952"/>
                  </a:cubicBezTo>
                  <a:lnTo>
                    <a:pt x="3313001" y="5091860"/>
                  </a:lnTo>
                  <a:cubicBezTo>
                    <a:pt x="3325495" y="5079366"/>
                    <a:pt x="3341114" y="5066875"/>
                    <a:pt x="3352044" y="5052817"/>
                  </a:cubicBezTo>
                  <a:cubicBezTo>
                    <a:pt x="3391076" y="4995023"/>
                    <a:pt x="3433241" y="4952857"/>
                    <a:pt x="3509836" y="4988846"/>
                  </a:cubicBezTo>
                  <a:cubicBezTo>
                    <a:pt x="3530157" y="4999798"/>
                    <a:pt x="3555140" y="4968559"/>
                    <a:pt x="3550439" y="4948242"/>
                  </a:cubicBezTo>
                  <a:cubicBezTo>
                    <a:pt x="3539462" y="4887290"/>
                    <a:pt x="3526927" y="4831025"/>
                    <a:pt x="3514388" y="4771635"/>
                  </a:cubicBezTo>
                  <a:cubicBezTo>
                    <a:pt x="3619030" y="4679501"/>
                    <a:pt x="3729927" y="4593623"/>
                    <a:pt x="3859597" y="4542136"/>
                  </a:cubicBezTo>
                  <a:cubicBezTo>
                    <a:pt x="3895531" y="4528095"/>
                    <a:pt x="3928339" y="4514049"/>
                    <a:pt x="3968947" y="4479697"/>
                  </a:cubicBezTo>
                  <a:cubicBezTo>
                    <a:pt x="3923635" y="4487482"/>
                    <a:pt x="3886139" y="4499960"/>
                    <a:pt x="3872048" y="4457758"/>
                  </a:cubicBezTo>
                  <a:cubicBezTo>
                    <a:pt x="3856394" y="4417119"/>
                    <a:pt x="3873560" y="4378063"/>
                    <a:pt x="3911055" y="4362459"/>
                  </a:cubicBezTo>
                  <a:cubicBezTo>
                    <a:pt x="3973546" y="4337495"/>
                    <a:pt x="4006336" y="4295323"/>
                    <a:pt x="4006294" y="4226564"/>
                  </a:cubicBezTo>
                  <a:cubicBezTo>
                    <a:pt x="4065633" y="4157844"/>
                    <a:pt x="4162520" y="4157905"/>
                    <a:pt x="4228115" y="4098563"/>
                  </a:cubicBezTo>
                  <a:cubicBezTo>
                    <a:pt x="4241395" y="4093101"/>
                    <a:pt x="4253894" y="4089202"/>
                    <a:pt x="4266395" y="4088819"/>
                  </a:cubicBezTo>
                  <a:close/>
                  <a:moveTo>
                    <a:pt x="3824422" y="3650871"/>
                  </a:moveTo>
                  <a:lnTo>
                    <a:pt x="3821237" y="3656318"/>
                  </a:lnTo>
                  <a:cubicBezTo>
                    <a:pt x="3819273" y="3664129"/>
                    <a:pt x="3818475" y="3673498"/>
                    <a:pt x="3820024" y="3679740"/>
                  </a:cubicBezTo>
                  <a:cubicBezTo>
                    <a:pt x="3822355" y="3686761"/>
                    <a:pt x="3827812" y="3690657"/>
                    <a:pt x="3834445" y="3692205"/>
                  </a:cubicBezTo>
                  <a:lnTo>
                    <a:pt x="3844832" y="3691433"/>
                  </a:lnTo>
                  <a:lnTo>
                    <a:pt x="3826824" y="3664510"/>
                  </a:lnTo>
                  <a:close/>
                  <a:moveTo>
                    <a:pt x="3332222" y="3450608"/>
                  </a:moveTo>
                  <a:lnTo>
                    <a:pt x="3328756" y="3454250"/>
                  </a:lnTo>
                  <a:lnTo>
                    <a:pt x="3328121" y="3454320"/>
                  </a:lnTo>
                  <a:cubicBezTo>
                    <a:pt x="3327243" y="3455005"/>
                    <a:pt x="3326900" y="3455833"/>
                    <a:pt x="3327460" y="3455613"/>
                  </a:cubicBezTo>
                  <a:lnTo>
                    <a:pt x="3328756" y="3454250"/>
                  </a:lnTo>
                  <a:lnTo>
                    <a:pt x="3331994" y="3453896"/>
                  </a:lnTo>
                  <a:cubicBezTo>
                    <a:pt x="3333574" y="3454695"/>
                    <a:pt x="3335322" y="3456833"/>
                    <a:pt x="3336868" y="3461504"/>
                  </a:cubicBezTo>
                  <a:lnTo>
                    <a:pt x="3336281" y="3462788"/>
                  </a:lnTo>
                  <a:lnTo>
                    <a:pt x="3342753" y="3456316"/>
                  </a:lnTo>
                  <a:close/>
                  <a:moveTo>
                    <a:pt x="4275397" y="3349065"/>
                  </a:moveTo>
                  <a:cubicBezTo>
                    <a:pt x="4250982" y="3373480"/>
                    <a:pt x="4226642" y="3383004"/>
                    <a:pt x="4202546" y="3382142"/>
                  </a:cubicBezTo>
                  <a:lnTo>
                    <a:pt x="4137656" y="3355564"/>
                  </a:lnTo>
                  <a:lnTo>
                    <a:pt x="4141606" y="3380759"/>
                  </a:lnTo>
                  <a:cubicBezTo>
                    <a:pt x="4140912" y="3386127"/>
                    <a:pt x="4138903" y="3391058"/>
                    <a:pt x="4134823" y="3395335"/>
                  </a:cubicBezTo>
                  <a:lnTo>
                    <a:pt x="4127806" y="3399221"/>
                  </a:lnTo>
                  <a:lnTo>
                    <a:pt x="4197357" y="3401368"/>
                  </a:lnTo>
                  <a:cubicBezTo>
                    <a:pt x="4227344" y="3399457"/>
                    <a:pt x="4254828" y="3388351"/>
                    <a:pt x="4275397" y="3349065"/>
                  </a:cubicBezTo>
                  <a:close/>
                  <a:moveTo>
                    <a:pt x="3894256" y="3075102"/>
                  </a:moveTo>
                  <a:lnTo>
                    <a:pt x="3888339" y="3076104"/>
                  </a:lnTo>
                  <a:lnTo>
                    <a:pt x="3874148" y="3096347"/>
                  </a:lnTo>
                  <a:cubicBezTo>
                    <a:pt x="3861630" y="3108866"/>
                    <a:pt x="3872603" y="3088542"/>
                    <a:pt x="3864760" y="3105736"/>
                  </a:cubicBezTo>
                  <a:cubicBezTo>
                    <a:pt x="3864752" y="3108859"/>
                    <a:pt x="3871018" y="3099477"/>
                    <a:pt x="3875706" y="3097905"/>
                  </a:cubicBezTo>
                  <a:cubicBezTo>
                    <a:pt x="3881979" y="3085398"/>
                    <a:pt x="3905363" y="3105652"/>
                    <a:pt x="3905414" y="3080666"/>
                  </a:cubicBezTo>
                  <a:close/>
                  <a:moveTo>
                    <a:pt x="1528619" y="3048142"/>
                  </a:moveTo>
                  <a:cubicBezTo>
                    <a:pt x="1433269" y="3055888"/>
                    <a:pt x="1428686" y="3201265"/>
                    <a:pt x="1320812" y="3187118"/>
                  </a:cubicBezTo>
                  <a:cubicBezTo>
                    <a:pt x="1309865" y="3182419"/>
                    <a:pt x="1298921" y="3177722"/>
                    <a:pt x="1289534" y="3168336"/>
                  </a:cubicBezTo>
                  <a:cubicBezTo>
                    <a:pt x="1282494" y="3161295"/>
                    <a:pt x="1275845" y="3153866"/>
                    <a:pt x="1268219" y="3147412"/>
                  </a:cubicBezTo>
                  <a:lnTo>
                    <a:pt x="1243538" y="3133727"/>
                  </a:lnTo>
                  <a:lnTo>
                    <a:pt x="1232858" y="3175455"/>
                  </a:lnTo>
                  <a:cubicBezTo>
                    <a:pt x="1227175" y="3194076"/>
                    <a:pt x="1218551" y="3209754"/>
                    <a:pt x="1200518" y="3215243"/>
                  </a:cubicBezTo>
                  <a:cubicBezTo>
                    <a:pt x="1106437" y="3243465"/>
                    <a:pt x="1056261" y="3287370"/>
                    <a:pt x="1081352" y="3393997"/>
                  </a:cubicBezTo>
                  <a:cubicBezTo>
                    <a:pt x="1086058" y="3420654"/>
                    <a:pt x="1059402" y="3447310"/>
                    <a:pt x="1026473" y="3445742"/>
                  </a:cubicBezTo>
                  <a:cubicBezTo>
                    <a:pt x="980999" y="3444171"/>
                    <a:pt x="929253" y="3423786"/>
                    <a:pt x="933955" y="3375176"/>
                  </a:cubicBezTo>
                  <a:cubicBezTo>
                    <a:pt x="946497" y="3240324"/>
                    <a:pt x="805370" y="3202687"/>
                    <a:pt x="770871" y="3099195"/>
                  </a:cubicBezTo>
                  <a:cubicBezTo>
                    <a:pt x="762246" y="3071755"/>
                    <a:pt x="747741" y="3066658"/>
                    <a:pt x="734216" y="3074302"/>
                  </a:cubicBezTo>
                  <a:cubicBezTo>
                    <a:pt x="720693" y="3081945"/>
                    <a:pt x="708148" y="3102330"/>
                    <a:pt x="703445" y="3125851"/>
                  </a:cubicBezTo>
                  <a:cubicBezTo>
                    <a:pt x="692471" y="3183867"/>
                    <a:pt x="709721" y="3251294"/>
                    <a:pt x="642297" y="3287356"/>
                  </a:cubicBezTo>
                  <a:cubicBezTo>
                    <a:pt x="632888" y="3285790"/>
                    <a:pt x="623872" y="3283828"/>
                    <a:pt x="615836" y="3280497"/>
                  </a:cubicBezTo>
                  <a:lnTo>
                    <a:pt x="597857" y="3267312"/>
                  </a:lnTo>
                  <a:lnTo>
                    <a:pt x="592909" y="3254853"/>
                  </a:lnTo>
                  <a:lnTo>
                    <a:pt x="592901" y="3254818"/>
                  </a:lnTo>
                  <a:cubicBezTo>
                    <a:pt x="593685" y="3251290"/>
                    <a:pt x="595255" y="3248154"/>
                    <a:pt x="595254" y="3246586"/>
                  </a:cubicBezTo>
                  <a:cubicBezTo>
                    <a:pt x="588982" y="3227769"/>
                    <a:pt x="570166" y="3246586"/>
                    <a:pt x="588981" y="3243450"/>
                  </a:cubicBezTo>
                  <a:cubicBezTo>
                    <a:pt x="588981" y="3243450"/>
                    <a:pt x="590550" y="3248155"/>
                    <a:pt x="592117" y="3252859"/>
                  </a:cubicBezTo>
                  <a:lnTo>
                    <a:pt x="592909" y="3254853"/>
                  </a:lnTo>
                  <a:lnTo>
                    <a:pt x="595255" y="3265403"/>
                  </a:lnTo>
                  <a:lnTo>
                    <a:pt x="597857" y="3267312"/>
                  </a:lnTo>
                  <a:lnTo>
                    <a:pt x="600057" y="3272852"/>
                  </a:lnTo>
                  <a:cubicBezTo>
                    <a:pt x="611818" y="3286669"/>
                    <a:pt x="633280" y="3284612"/>
                    <a:pt x="648569" y="3290493"/>
                  </a:cubicBezTo>
                  <a:cubicBezTo>
                    <a:pt x="655626" y="3302253"/>
                    <a:pt x="663785" y="3314236"/>
                    <a:pt x="668912" y="3326271"/>
                  </a:cubicBezTo>
                  <a:lnTo>
                    <a:pt x="670992" y="3361193"/>
                  </a:lnTo>
                  <a:lnTo>
                    <a:pt x="666345" y="3367737"/>
                  </a:lnTo>
                  <a:lnTo>
                    <a:pt x="650610" y="3385611"/>
                  </a:lnTo>
                  <a:lnTo>
                    <a:pt x="634577" y="3382404"/>
                  </a:lnTo>
                  <a:lnTo>
                    <a:pt x="624855" y="3380067"/>
                  </a:lnTo>
                  <a:cubicBezTo>
                    <a:pt x="616427" y="3376734"/>
                    <a:pt x="607803" y="3373599"/>
                    <a:pt x="598394" y="3375166"/>
                  </a:cubicBezTo>
                  <a:lnTo>
                    <a:pt x="634577" y="3382404"/>
                  </a:lnTo>
                  <a:lnTo>
                    <a:pt x="650139" y="3386144"/>
                  </a:lnTo>
                  <a:lnTo>
                    <a:pt x="650610" y="3385611"/>
                  </a:lnTo>
                  <a:lnTo>
                    <a:pt x="653275" y="3386144"/>
                  </a:lnTo>
                  <a:lnTo>
                    <a:pt x="666345" y="3367737"/>
                  </a:lnTo>
                  <a:lnTo>
                    <a:pt x="671063" y="3362379"/>
                  </a:lnTo>
                  <a:lnTo>
                    <a:pt x="670992" y="3361193"/>
                  </a:lnTo>
                  <a:lnTo>
                    <a:pt x="684832" y="3341701"/>
                  </a:lnTo>
                  <a:cubicBezTo>
                    <a:pt x="720700" y="3305392"/>
                    <a:pt x="768917" y="3292458"/>
                    <a:pt x="824190" y="3293635"/>
                  </a:cubicBezTo>
                  <a:cubicBezTo>
                    <a:pt x="864960" y="3296772"/>
                    <a:pt x="916704" y="3288934"/>
                    <a:pt x="913570" y="3351654"/>
                  </a:cubicBezTo>
                  <a:cubicBezTo>
                    <a:pt x="908868" y="3397128"/>
                    <a:pt x="912006" y="3453578"/>
                    <a:pt x="838307" y="3439464"/>
                  </a:cubicBezTo>
                  <a:cubicBezTo>
                    <a:pt x="774016" y="3428485"/>
                    <a:pt x="766178" y="3461414"/>
                    <a:pt x="786564" y="3513160"/>
                  </a:cubicBezTo>
                  <a:cubicBezTo>
                    <a:pt x="799109" y="3541384"/>
                    <a:pt x="783429" y="3566473"/>
                    <a:pt x="756773" y="3583720"/>
                  </a:cubicBezTo>
                  <a:cubicBezTo>
                    <a:pt x="744228" y="3589994"/>
                    <a:pt x="733252" y="3591561"/>
                    <a:pt x="719139" y="3586856"/>
                  </a:cubicBezTo>
                  <a:cubicBezTo>
                    <a:pt x="665825" y="3552357"/>
                    <a:pt x="631326" y="3483361"/>
                    <a:pt x="516859" y="3472383"/>
                  </a:cubicBezTo>
                  <a:cubicBezTo>
                    <a:pt x="664256" y="3522564"/>
                    <a:pt x="719140" y="3574311"/>
                    <a:pt x="585858" y="3660551"/>
                  </a:cubicBezTo>
                  <a:cubicBezTo>
                    <a:pt x="556066" y="3680934"/>
                    <a:pt x="576452" y="3723272"/>
                    <a:pt x="571748" y="3756201"/>
                  </a:cubicBezTo>
                  <a:cubicBezTo>
                    <a:pt x="720711" y="3713868"/>
                    <a:pt x="861833" y="3651150"/>
                    <a:pt x="1012366" y="3622929"/>
                  </a:cubicBezTo>
                  <a:cubicBezTo>
                    <a:pt x="1051567" y="3615091"/>
                    <a:pt x="1075088" y="3635476"/>
                    <a:pt x="1089200" y="3668406"/>
                  </a:cubicBezTo>
                  <a:cubicBezTo>
                    <a:pt x="1108018" y="3706039"/>
                    <a:pt x="1125268" y="3748377"/>
                    <a:pt x="1186422" y="3756218"/>
                  </a:cubicBezTo>
                  <a:cubicBezTo>
                    <a:pt x="1213076" y="3660569"/>
                    <a:pt x="1175439" y="3531987"/>
                    <a:pt x="1305586" y="3483382"/>
                  </a:cubicBezTo>
                  <a:cubicBezTo>
                    <a:pt x="1329106" y="3484951"/>
                    <a:pt x="1346356" y="3502201"/>
                    <a:pt x="1368309" y="3508472"/>
                  </a:cubicBezTo>
                  <a:cubicBezTo>
                    <a:pt x="1376148" y="3510042"/>
                    <a:pt x="1385557" y="3513177"/>
                    <a:pt x="1394965" y="3516313"/>
                  </a:cubicBezTo>
                  <a:cubicBezTo>
                    <a:pt x="1401238" y="3522587"/>
                    <a:pt x="1410646" y="3522586"/>
                    <a:pt x="1416917" y="3516314"/>
                  </a:cubicBezTo>
                  <a:lnTo>
                    <a:pt x="1441773" y="3503888"/>
                  </a:lnTo>
                  <a:lnTo>
                    <a:pt x="1408947" y="3491600"/>
                  </a:lnTo>
                  <a:cubicBezTo>
                    <a:pt x="1398104" y="3482713"/>
                    <a:pt x="1390193" y="3470107"/>
                    <a:pt x="1384625" y="3453581"/>
                  </a:cubicBezTo>
                  <a:cubicBezTo>
                    <a:pt x="1386140" y="3439439"/>
                    <a:pt x="1390799" y="3425311"/>
                    <a:pt x="1401759" y="3414351"/>
                  </a:cubicBezTo>
                  <a:cubicBezTo>
                    <a:pt x="1475914" y="3385177"/>
                    <a:pt x="1522504" y="3317871"/>
                    <a:pt x="1583534" y="3267644"/>
                  </a:cubicBezTo>
                  <a:lnTo>
                    <a:pt x="1649846" y="3225838"/>
                  </a:lnTo>
                  <a:lnTo>
                    <a:pt x="1636618" y="3231121"/>
                  </a:lnTo>
                  <a:cubicBezTo>
                    <a:pt x="1574088" y="3231074"/>
                    <a:pt x="1575595" y="3154477"/>
                    <a:pt x="1525562" y="3141934"/>
                  </a:cubicBezTo>
                  <a:cubicBezTo>
                    <a:pt x="1475515" y="3110632"/>
                    <a:pt x="1484872" y="3079375"/>
                    <a:pt x="1528619" y="3048142"/>
                  </a:cubicBezTo>
                  <a:close/>
                  <a:moveTo>
                    <a:pt x="1460943" y="2424362"/>
                  </a:moveTo>
                  <a:cubicBezTo>
                    <a:pt x="1482865" y="2474403"/>
                    <a:pt x="1470386" y="2511912"/>
                    <a:pt x="1421943" y="2535325"/>
                  </a:cubicBezTo>
                  <a:cubicBezTo>
                    <a:pt x="1395379" y="2549374"/>
                    <a:pt x="1373505" y="2564990"/>
                    <a:pt x="1350067" y="2579042"/>
                  </a:cubicBezTo>
                  <a:cubicBezTo>
                    <a:pt x="1323505" y="2596217"/>
                    <a:pt x="1317272" y="2624351"/>
                    <a:pt x="1312604" y="2654049"/>
                  </a:cubicBezTo>
                  <a:cubicBezTo>
                    <a:pt x="1309489" y="2669679"/>
                    <a:pt x="1322004" y="2682194"/>
                    <a:pt x="1336072" y="2680641"/>
                  </a:cubicBezTo>
                  <a:cubicBezTo>
                    <a:pt x="1418910" y="2663507"/>
                    <a:pt x="1506459" y="2672951"/>
                    <a:pt x="1586165" y="2646435"/>
                  </a:cubicBezTo>
                  <a:cubicBezTo>
                    <a:pt x="1609607" y="2638635"/>
                    <a:pt x="1631487" y="2632399"/>
                    <a:pt x="1653369" y="2626162"/>
                  </a:cubicBezTo>
                  <a:cubicBezTo>
                    <a:pt x="1673686" y="2621487"/>
                    <a:pt x="1690887" y="2626190"/>
                    <a:pt x="1703406" y="2644957"/>
                  </a:cubicBezTo>
                  <a:cubicBezTo>
                    <a:pt x="1715928" y="2666852"/>
                    <a:pt x="1704996" y="2680912"/>
                    <a:pt x="1689369" y="2690281"/>
                  </a:cubicBezTo>
                  <a:cubicBezTo>
                    <a:pt x="1656552" y="2704325"/>
                    <a:pt x="1629990" y="2721501"/>
                    <a:pt x="1608126" y="2749624"/>
                  </a:cubicBezTo>
                  <a:cubicBezTo>
                    <a:pt x="1597192" y="2763685"/>
                    <a:pt x="1586263" y="2780872"/>
                    <a:pt x="1598783" y="2799639"/>
                  </a:cubicBezTo>
                  <a:cubicBezTo>
                    <a:pt x="1611307" y="2824661"/>
                    <a:pt x="1633197" y="2830930"/>
                    <a:pt x="1658208" y="2830949"/>
                  </a:cubicBezTo>
                  <a:cubicBezTo>
                    <a:pt x="1662896" y="2829389"/>
                    <a:pt x="1666025" y="2829391"/>
                    <a:pt x="1670712" y="2827831"/>
                  </a:cubicBezTo>
                  <a:cubicBezTo>
                    <a:pt x="1750418" y="2801315"/>
                    <a:pt x="1750418" y="2801315"/>
                    <a:pt x="1786418" y="2865433"/>
                  </a:cubicBezTo>
                  <a:cubicBezTo>
                    <a:pt x="1795810" y="2881073"/>
                    <a:pt x="1806766" y="2898276"/>
                    <a:pt x="1817718" y="2912354"/>
                  </a:cubicBezTo>
                  <a:cubicBezTo>
                    <a:pt x="1841188" y="2942072"/>
                    <a:pt x="1847464" y="2973340"/>
                    <a:pt x="1828729" y="3004593"/>
                  </a:cubicBezTo>
                  <a:cubicBezTo>
                    <a:pt x="1797496" y="3048340"/>
                    <a:pt x="1803782" y="3092115"/>
                    <a:pt x="1828825" y="3135904"/>
                  </a:cubicBezTo>
                  <a:cubicBezTo>
                    <a:pt x="1791308" y="3135876"/>
                    <a:pt x="1780346" y="3109293"/>
                    <a:pt x="1764697" y="3087397"/>
                  </a:cubicBezTo>
                  <a:cubicBezTo>
                    <a:pt x="1755305" y="3071758"/>
                    <a:pt x="1736546" y="3068617"/>
                    <a:pt x="1733429" y="3084248"/>
                  </a:cubicBezTo>
                  <a:cubicBezTo>
                    <a:pt x="1727221" y="3143645"/>
                    <a:pt x="1670967" y="3174869"/>
                    <a:pt x="1652245" y="3224879"/>
                  </a:cubicBezTo>
                  <a:lnTo>
                    <a:pt x="1651695" y="3225098"/>
                  </a:lnTo>
                  <a:lnTo>
                    <a:pt x="1732644" y="3219195"/>
                  </a:lnTo>
                  <a:cubicBezTo>
                    <a:pt x="1757794" y="3219297"/>
                    <a:pt x="1781404" y="3227251"/>
                    <a:pt x="1784663" y="3255558"/>
                  </a:cubicBezTo>
                  <a:cubicBezTo>
                    <a:pt x="1789473" y="3279155"/>
                    <a:pt x="1764334" y="3282198"/>
                    <a:pt x="1748640" y="3288423"/>
                  </a:cubicBezTo>
                  <a:cubicBezTo>
                    <a:pt x="1717291" y="3310303"/>
                    <a:pt x="1682772" y="3325884"/>
                    <a:pt x="1654554" y="3344633"/>
                  </a:cubicBezTo>
                  <a:cubicBezTo>
                    <a:pt x="1627913" y="3364960"/>
                    <a:pt x="1626448" y="3391677"/>
                    <a:pt x="1656397" y="3412232"/>
                  </a:cubicBezTo>
                  <a:cubicBezTo>
                    <a:pt x="1691054" y="3431233"/>
                    <a:pt x="1703731" y="3456435"/>
                    <a:pt x="1696017" y="3492557"/>
                  </a:cubicBezTo>
                  <a:cubicBezTo>
                    <a:pt x="1688303" y="3528681"/>
                    <a:pt x="1682167" y="3566380"/>
                    <a:pt x="1674453" y="3602504"/>
                  </a:cubicBezTo>
                  <a:cubicBezTo>
                    <a:pt x="1666726" y="3635483"/>
                    <a:pt x="1695032" y="3638739"/>
                    <a:pt x="1713934" y="3648247"/>
                  </a:cubicBezTo>
                  <a:cubicBezTo>
                    <a:pt x="1702975" y="3659207"/>
                    <a:pt x="1693581" y="3668600"/>
                    <a:pt x="1684188" y="3677993"/>
                  </a:cubicBezTo>
                  <a:cubicBezTo>
                    <a:pt x="1665413" y="3699924"/>
                    <a:pt x="1638773" y="3720250"/>
                    <a:pt x="1679743" y="3745567"/>
                  </a:cubicBezTo>
                  <a:cubicBezTo>
                    <a:pt x="1700234" y="3759796"/>
                    <a:pt x="1703481" y="3784959"/>
                    <a:pt x="1709857" y="3806991"/>
                  </a:cubicBezTo>
                  <a:cubicBezTo>
                    <a:pt x="1716220" y="3825879"/>
                    <a:pt x="1713152" y="3844730"/>
                    <a:pt x="1699061" y="3858821"/>
                  </a:cubicBezTo>
                  <a:cubicBezTo>
                    <a:pt x="1677143" y="3880739"/>
                    <a:pt x="1648849" y="3880626"/>
                    <a:pt x="1620504" y="3867937"/>
                  </a:cubicBezTo>
                  <a:cubicBezTo>
                    <a:pt x="1604759" y="3861585"/>
                    <a:pt x="1593686" y="3844250"/>
                    <a:pt x="1593597" y="3822243"/>
                  </a:cubicBezTo>
                  <a:cubicBezTo>
                    <a:pt x="1595100" y="3804958"/>
                    <a:pt x="1599747" y="3787686"/>
                    <a:pt x="1598091" y="3767245"/>
                  </a:cubicBezTo>
                  <a:cubicBezTo>
                    <a:pt x="1597852" y="3707512"/>
                    <a:pt x="1580314" y="3646139"/>
                    <a:pt x="1543888" y="3578399"/>
                  </a:cubicBezTo>
                  <a:cubicBezTo>
                    <a:pt x="1532804" y="3557921"/>
                    <a:pt x="1527993" y="3534322"/>
                    <a:pt x="1518474" y="3512278"/>
                  </a:cubicBezTo>
                  <a:cubicBezTo>
                    <a:pt x="1509748" y="3492594"/>
                    <a:pt x="1498723" y="3487048"/>
                    <a:pt x="1486940" y="3488574"/>
                  </a:cubicBezTo>
                  <a:lnTo>
                    <a:pt x="1452561" y="3506410"/>
                  </a:lnTo>
                  <a:lnTo>
                    <a:pt x="1454550" y="3506908"/>
                  </a:lnTo>
                  <a:cubicBezTo>
                    <a:pt x="1465528" y="3546110"/>
                    <a:pt x="1485914" y="3582175"/>
                    <a:pt x="1514139" y="3610400"/>
                  </a:cubicBezTo>
                  <a:cubicBezTo>
                    <a:pt x="1460828" y="3669985"/>
                    <a:pt x="1409084" y="3721729"/>
                    <a:pt x="1365180" y="3778177"/>
                  </a:cubicBezTo>
                  <a:cubicBezTo>
                    <a:pt x="1318140" y="3837761"/>
                    <a:pt x="1267965" y="3887937"/>
                    <a:pt x="1186427" y="3887935"/>
                  </a:cubicBezTo>
                  <a:cubicBezTo>
                    <a:pt x="1183290" y="3887934"/>
                    <a:pt x="1177019" y="3900479"/>
                    <a:pt x="1172314" y="3908319"/>
                  </a:cubicBezTo>
                  <a:lnTo>
                    <a:pt x="1173462" y="3966762"/>
                  </a:lnTo>
                  <a:lnTo>
                    <a:pt x="1209643" y="3973102"/>
                  </a:lnTo>
                  <a:cubicBezTo>
                    <a:pt x="1284228" y="3997300"/>
                    <a:pt x="1283497" y="4081287"/>
                    <a:pt x="1316239" y="4141359"/>
                  </a:cubicBezTo>
                  <a:cubicBezTo>
                    <a:pt x="1320913" y="4155402"/>
                    <a:pt x="1319345" y="4169449"/>
                    <a:pt x="1316215" y="4181938"/>
                  </a:cubicBezTo>
                  <a:cubicBezTo>
                    <a:pt x="1278721" y="4244389"/>
                    <a:pt x="1239666" y="4308403"/>
                    <a:pt x="1161615" y="4330299"/>
                  </a:cubicBezTo>
                  <a:cubicBezTo>
                    <a:pt x="1138200" y="4338116"/>
                    <a:pt x="1122583" y="4353732"/>
                    <a:pt x="1110085" y="4375589"/>
                  </a:cubicBezTo>
                  <a:cubicBezTo>
                    <a:pt x="1028822" y="4556684"/>
                    <a:pt x="1028822" y="4556684"/>
                    <a:pt x="860310" y="4469379"/>
                  </a:cubicBezTo>
                  <a:cubicBezTo>
                    <a:pt x="841603" y="4431932"/>
                    <a:pt x="801035" y="4410104"/>
                    <a:pt x="790135" y="4367971"/>
                  </a:cubicBezTo>
                  <a:cubicBezTo>
                    <a:pt x="788579" y="4360168"/>
                    <a:pt x="785459" y="4353927"/>
                    <a:pt x="776098" y="4350811"/>
                  </a:cubicBezTo>
                  <a:cubicBezTo>
                    <a:pt x="771421" y="4343009"/>
                    <a:pt x="771424" y="4333644"/>
                    <a:pt x="776112" y="4325839"/>
                  </a:cubicBezTo>
                  <a:cubicBezTo>
                    <a:pt x="769884" y="4300869"/>
                    <a:pt x="740223" y="4308691"/>
                    <a:pt x="732433" y="4288405"/>
                  </a:cubicBezTo>
                  <a:cubicBezTo>
                    <a:pt x="696558" y="4249406"/>
                    <a:pt x="655996" y="4218216"/>
                    <a:pt x="612311" y="4190148"/>
                  </a:cubicBezTo>
                  <a:cubicBezTo>
                    <a:pt x="598272" y="4176108"/>
                    <a:pt x="588918" y="4157386"/>
                    <a:pt x="584249" y="4137097"/>
                  </a:cubicBezTo>
                  <a:lnTo>
                    <a:pt x="603266" y="4107228"/>
                  </a:lnTo>
                  <a:lnTo>
                    <a:pt x="601550" y="4105876"/>
                  </a:lnTo>
                  <a:cubicBezTo>
                    <a:pt x="574895" y="4101172"/>
                    <a:pt x="562349" y="4079217"/>
                    <a:pt x="543532" y="4063537"/>
                  </a:cubicBezTo>
                  <a:cubicBezTo>
                    <a:pt x="535692" y="4052560"/>
                    <a:pt x="530988" y="4041583"/>
                    <a:pt x="532555" y="4027472"/>
                  </a:cubicBezTo>
                  <a:lnTo>
                    <a:pt x="534123" y="4029040"/>
                  </a:lnTo>
                  <a:cubicBezTo>
                    <a:pt x="509032" y="3950636"/>
                    <a:pt x="436900" y="3913001"/>
                    <a:pt x="391427" y="3854983"/>
                  </a:cubicBezTo>
                  <a:lnTo>
                    <a:pt x="390728" y="3850949"/>
                  </a:lnTo>
                  <a:lnTo>
                    <a:pt x="363004" y="3859364"/>
                  </a:lnTo>
                  <a:cubicBezTo>
                    <a:pt x="348930" y="3848411"/>
                    <a:pt x="337981" y="3837462"/>
                    <a:pt x="325469" y="3824951"/>
                  </a:cubicBezTo>
                  <a:cubicBezTo>
                    <a:pt x="219139" y="3746721"/>
                    <a:pt x="119051" y="3659124"/>
                    <a:pt x="47063" y="3543424"/>
                  </a:cubicBezTo>
                  <a:lnTo>
                    <a:pt x="47068" y="3546549"/>
                  </a:lnTo>
                  <a:cubicBezTo>
                    <a:pt x="45482" y="3523110"/>
                    <a:pt x="25156" y="3509026"/>
                    <a:pt x="23572" y="3485586"/>
                  </a:cubicBezTo>
                  <a:lnTo>
                    <a:pt x="22007" y="3484021"/>
                  </a:lnTo>
                  <a:cubicBezTo>
                    <a:pt x="25112" y="3462149"/>
                    <a:pt x="3221" y="3446502"/>
                    <a:pt x="6326" y="3424630"/>
                  </a:cubicBezTo>
                  <a:lnTo>
                    <a:pt x="7890" y="3426194"/>
                  </a:lnTo>
                  <a:cubicBezTo>
                    <a:pt x="4752" y="3413690"/>
                    <a:pt x="6303" y="3399627"/>
                    <a:pt x="3166" y="3387124"/>
                  </a:cubicBezTo>
                  <a:lnTo>
                    <a:pt x="1599" y="3382435"/>
                  </a:lnTo>
                  <a:cubicBezTo>
                    <a:pt x="3150" y="3371497"/>
                    <a:pt x="4702" y="3360562"/>
                    <a:pt x="1567" y="3348058"/>
                  </a:cubicBezTo>
                  <a:lnTo>
                    <a:pt x="0" y="3343369"/>
                  </a:lnTo>
                  <a:cubicBezTo>
                    <a:pt x="4676" y="3332434"/>
                    <a:pt x="4665" y="3319933"/>
                    <a:pt x="3089" y="3305870"/>
                  </a:cubicBezTo>
                  <a:lnTo>
                    <a:pt x="3087" y="3302744"/>
                  </a:lnTo>
                  <a:cubicBezTo>
                    <a:pt x="4639" y="3291806"/>
                    <a:pt x="4625" y="3276181"/>
                    <a:pt x="4616" y="3266806"/>
                  </a:cubicBezTo>
                  <a:cubicBezTo>
                    <a:pt x="4600" y="3251179"/>
                    <a:pt x="3024" y="3237115"/>
                    <a:pt x="7700" y="3223056"/>
                  </a:cubicBezTo>
                  <a:lnTo>
                    <a:pt x="7703" y="3226181"/>
                  </a:lnTo>
                  <a:cubicBezTo>
                    <a:pt x="4562" y="3210552"/>
                    <a:pt x="4551" y="3198051"/>
                    <a:pt x="9225" y="3183993"/>
                  </a:cubicBezTo>
                  <a:lnTo>
                    <a:pt x="9229" y="3187118"/>
                  </a:lnTo>
                  <a:lnTo>
                    <a:pt x="9190" y="3146486"/>
                  </a:lnTo>
                  <a:lnTo>
                    <a:pt x="6025" y="3102734"/>
                  </a:lnTo>
                  <a:lnTo>
                    <a:pt x="7591" y="3107424"/>
                  </a:lnTo>
                  <a:cubicBezTo>
                    <a:pt x="-239" y="3090228"/>
                    <a:pt x="6006" y="3083983"/>
                    <a:pt x="21636" y="3087123"/>
                  </a:cubicBezTo>
                  <a:cubicBezTo>
                    <a:pt x="55986" y="3059029"/>
                    <a:pt x="73142" y="3023106"/>
                    <a:pt x="82482" y="2985612"/>
                  </a:cubicBezTo>
                  <a:lnTo>
                    <a:pt x="84042" y="2984051"/>
                  </a:lnTo>
                  <a:cubicBezTo>
                    <a:pt x="80899" y="2965297"/>
                    <a:pt x="85569" y="2944987"/>
                    <a:pt x="107446" y="2945008"/>
                  </a:cubicBezTo>
                  <a:cubicBezTo>
                    <a:pt x="130885" y="2946593"/>
                    <a:pt x="152771" y="2955989"/>
                    <a:pt x="174651" y="2959134"/>
                  </a:cubicBezTo>
                  <a:cubicBezTo>
                    <a:pt x="190279" y="2962274"/>
                    <a:pt x="205904" y="2962288"/>
                    <a:pt x="202762" y="2943535"/>
                  </a:cubicBezTo>
                  <a:cubicBezTo>
                    <a:pt x="198044" y="2910716"/>
                    <a:pt x="218338" y="2890422"/>
                    <a:pt x="230816" y="2865432"/>
                  </a:cubicBezTo>
                  <a:cubicBezTo>
                    <a:pt x="238612" y="2848249"/>
                    <a:pt x="249528" y="2824822"/>
                    <a:pt x="260465" y="2823268"/>
                  </a:cubicBezTo>
                  <a:cubicBezTo>
                    <a:pt x="344836" y="2813972"/>
                    <a:pt x="343191" y="2724903"/>
                    <a:pt x="394719" y="2685887"/>
                  </a:cubicBezTo>
                  <a:cubicBezTo>
                    <a:pt x="405647" y="2674959"/>
                    <a:pt x="415000" y="2649966"/>
                    <a:pt x="397795" y="2632761"/>
                  </a:cubicBezTo>
                  <a:cubicBezTo>
                    <a:pt x="386847" y="2621813"/>
                    <a:pt x="374361" y="2637428"/>
                    <a:pt x="361862" y="2640540"/>
                  </a:cubicBezTo>
                  <a:cubicBezTo>
                    <a:pt x="339990" y="2643645"/>
                    <a:pt x="329037" y="2629572"/>
                    <a:pt x="322773" y="2613941"/>
                  </a:cubicBezTo>
                  <a:cubicBezTo>
                    <a:pt x="313377" y="2592055"/>
                    <a:pt x="318044" y="2568621"/>
                    <a:pt x="325834" y="2545189"/>
                  </a:cubicBezTo>
                  <a:cubicBezTo>
                    <a:pt x="349284" y="2556148"/>
                    <a:pt x="375855" y="2563987"/>
                    <a:pt x="396179" y="2574945"/>
                  </a:cubicBezTo>
                  <a:cubicBezTo>
                    <a:pt x="424322" y="2593722"/>
                    <a:pt x="454014" y="2595313"/>
                    <a:pt x="483692" y="2584402"/>
                  </a:cubicBezTo>
                  <a:cubicBezTo>
                    <a:pt x="493065" y="2581285"/>
                    <a:pt x="500879" y="2582855"/>
                    <a:pt x="507136" y="2589112"/>
                  </a:cubicBezTo>
                  <a:cubicBezTo>
                    <a:pt x="524325" y="2590690"/>
                    <a:pt x="527434" y="2571942"/>
                    <a:pt x="541492" y="2567268"/>
                  </a:cubicBezTo>
                  <a:cubicBezTo>
                    <a:pt x="619604" y="2548589"/>
                    <a:pt x="643074" y="2581426"/>
                    <a:pt x="615023" y="2662655"/>
                  </a:cubicBezTo>
                  <a:cubicBezTo>
                    <a:pt x="663345" y="2536130"/>
                    <a:pt x="671157" y="2534573"/>
                    <a:pt x="783740" y="2615934"/>
                  </a:cubicBezTo>
                  <a:cubicBezTo>
                    <a:pt x="802511" y="2637828"/>
                    <a:pt x="769728" y="2670611"/>
                    <a:pt x="802558" y="2687831"/>
                  </a:cubicBezTo>
                  <a:cubicBezTo>
                    <a:pt x="808816" y="2697212"/>
                    <a:pt x="811952" y="2706591"/>
                    <a:pt x="810399" y="2717527"/>
                  </a:cubicBezTo>
                  <a:cubicBezTo>
                    <a:pt x="804171" y="2742522"/>
                    <a:pt x="783868" y="2753442"/>
                    <a:pt x="763565" y="2764361"/>
                  </a:cubicBezTo>
                  <a:lnTo>
                    <a:pt x="736523" y="2767341"/>
                  </a:lnTo>
                  <a:lnTo>
                    <a:pt x="730735" y="2747142"/>
                  </a:lnTo>
                  <a:cubicBezTo>
                    <a:pt x="730735" y="2747142"/>
                    <a:pt x="732306" y="2758082"/>
                    <a:pt x="730742" y="2756518"/>
                  </a:cubicBezTo>
                  <a:cubicBezTo>
                    <a:pt x="730742" y="2756518"/>
                    <a:pt x="737005" y="2769023"/>
                    <a:pt x="735441" y="2767459"/>
                  </a:cubicBezTo>
                  <a:lnTo>
                    <a:pt x="736523" y="2767341"/>
                  </a:lnTo>
                  <a:lnTo>
                    <a:pt x="737005" y="2769023"/>
                  </a:lnTo>
                  <a:cubicBezTo>
                    <a:pt x="754201" y="2776853"/>
                    <a:pt x="768254" y="2765928"/>
                    <a:pt x="783877" y="2762817"/>
                  </a:cubicBezTo>
                  <a:cubicBezTo>
                    <a:pt x="794037" y="2766735"/>
                    <a:pt x="801074" y="2772209"/>
                    <a:pt x="804793" y="2779049"/>
                  </a:cubicBezTo>
                  <a:lnTo>
                    <a:pt x="805139" y="2787544"/>
                  </a:lnTo>
                  <a:lnTo>
                    <a:pt x="811630" y="2782452"/>
                  </a:lnTo>
                  <a:cubicBezTo>
                    <a:pt x="838287" y="2771475"/>
                    <a:pt x="869648" y="2765205"/>
                    <a:pt x="891600" y="2743253"/>
                  </a:cubicBezTo>
                  <a:cubicBezTo>
                    <a:pt x="904144" y="2740117"/>
                    <a:pt x="919825" y="2740117"/>
                    <a:pt x="930801" y="2747959"/>
                  </a:cubicBezTo>
                  <a:cubicBezTo>
                    <a:pt x="1031942" y="2802058"/>
                    <a:pt x="1058109" y="2818229"/>
                    <a:pt x="1032459" y="2881808"/>
                  </a:cubicBezTo>
                  <a:lnTo>
                    <a:pt x="1019587" y="2909110"/>
                  </a:lnTo>
                  <a:lnTo>
                    <a:pt x="1008597" y="2923017"/>
                  </a:lnTo>
                  <a:cubicBezTo>
                    <a:pt x="1001271" y="2935047"/>
                    <a:pt x="995097" y="2948670"/>
                    <a:pt x="990392" y="2964350"/>
                  </a:cubicBezTo>
                  <a:cubicBezTo>
                    <a:pt x="999997" y="2946905"/>
                    <a:pt x="1008376" y="2931567"/>
                    <a:pt x="1015423" y="2917943"/>
                  </a:cubicBezTo>
                  <a:lnTo>
                    <a:pt x="1019587" y="2909110"/>
                  </a:lnTo>
                  <a:lnTo>
                    <a:pt x="1033708" y="2891241"/>
                  </a:lnTo>
                  <a:cubicBezTo>
                    <a:pt x="1052329" y="2872620"/>
                    <a:pt x="1074282" y="2858510"/>
                    <a:pt x="1097017" y="2845181"/>
                  </a:cubicBezTo>
                  <a:lnTo>
                    <a:pt x="1100698" y="2858133"/>
                  </a:lnTo>
                  <a:lnTo>
                    <a:pt x="1106789" y="2846567"/>
                  </a:lnTo>
                  <a:cubicBezTo>
                    <a:pt x="1111475" y="2840317"/>
                    <a:pt x="1116551" y="2834460"/>
                    <a:pt x="1120454" y="2827427"/>
                  </a:cubicBezTo>
                  <a:cubicBezTo>
                    <a:pt x="1198600" y="2805598"/>
                    <a:pt x="1229897" y="2849392"/>
                    <a:pt x="1250266" y="2913499"/>
                  </a:cubicBezTo>
                  <a:cubicBezTo>
                    <a:pt x="1237721" y="2860340"/>
                    <a:pt x="1204859" y="2814984"/>
                    <a:pt x="1190752" y="2763387"/>
                  </a:cubicBezTo>
                  <a:cubicBezTo>
                    <a:pt x="1182912" y="2730552"/>
                    <a:pt x="1207910" y="2711812"/>
                    <a:pt x="1221962" y="2688374"/>
                  </a:cubicBezTo>
                  <a:cubicBezTo>
                    <a:pt x="1231328" y="2669622"/>
                    <a:pt x="1231316" y="2653989"/>
                    <a:pt x="1206298" y="2644592"/>
                  </a:cubicBezTo>
                  <a:cubicBezTo>
                    <a:pt x="1196915" y="2641459"/>
                    <a:pt x="1175036" y="2647696"/>
                    <a:pt x="1179708" y="2624251"/>
                  </a:cubicBezTo>
                  <a:cubicBezTo>
                    <a:pt x="1181265" y="2616435"/>
                    <a:pt x="1193764" y="2607065"/>
                    <a:pt x="1201580" y="2605507"/>
                  </a:cubicBezTo>
                  <a:cubicBezTo>
                    <a:pt x="1212520" y="2603953"/>
                    <a:pt x="1229717" y="2605528"/>
                    <a:pt x="1242221" y="2602411"/>
                  </a:cubicBezTo>
                  <a:cubicBezTo>
                    <a:pt x="1256289" y="2600857"/>
                    <a:pt x="1267223" y="2589923"/>
                    <a:pt x="1254709" y="2577409"/>
                  </a:cubicBezTo>
                  <a:cubicBezTo>
                    <a:pt x="1217160" y="2536737"/>
                    <a:pt x="1234344" y="2519554"/>
                    <a:pt x="1278110" y="2513332"/>
                  </a:cubicBezTo>
                  <a:cubicBezTo>
                    <a:pt x="1309372" y="2510229"/>
                    <a:pt x="1339070" y="2505562"/>
                    <a:pt x="1349991" y="2475868"/>
                  </a:cubicBezTo>
                  <a:cubicBezTo>
                    <a:pt x="1371838" y="2422735"/>
                    <a:pt x="1418744" y="2435274"/>
                    <a:pt x="1460943" y="2424362"/>
                  </a:cubicBezTo>
                  <a:close/>
                  <a:moveTo>
                    <a:pt x="5115773" y="2347512"/>
                  </a:moveTo>
                  <a:lnTo>
                    <a:pt x="5112930" y="2348828"/>
                  </a:lnTo>
                  <a:lnTo>
                    <a:pt x="5103203" y="2361793"/>
                  </a:lnTo>
                  <a:close/>
                  <a:moveTo>
                    <a:pt x="4946690" y="1953274"/>
                  </a:moveTo>
                  <a:lnTo>
                    <a:pt x="4929523" y="1972738"/>
                  </a:lnTo>
                  <a:cubicBezTo>
                    <a:pt x="4895099" y="1985206"/>
                    <a:pt x="4862242" y="1996111"/>
                    <a:pt x="4840368" y="2024255"/>
                  </a:cubicBezTo>
                  <a:cubicBezTo>
                    <a:pt x="4787164" y="2039823"/>
                    <a:pt x="4730896" y="2096092"/>
                    <a:pt x="4691609" y="2006790"/>
                  </a:cubicBezTo>
                  <a:cubicBezTo>
                    <a:pt x="4694715" y="1991139"/>
                    <a:pt x="4690057" y="2014615"/>
                    <a:pt x="4693157" y="1995833"/>
                  </a:cubicBezTo>
                  <a:cubicBezTo>
                    <a:pt x="4690030" y="1998960"/>
                    <a:pt x="4688472" y="2003653"/>
                    <a:pt x="4686915" y="2008349"/>
                  </a:cubicBezTo>
                  <a:cubicBezTo>
                    <a:pt x="4681135" y="2063525"/>
                    <a:pt x="4720249" y="2107329"/>
                    <a:pt x="4736255" y="2157478"/>
                  </a:cubicBezTo>
                  <a:lnTo>
                    <a:pt x="4739076" y="2183275"/>
                  </a:lnTo>
                  <a:lnTo>
                    <a:pt x="4737657" y="2132250"/>
                  </a:lnTo>
                  <a:cubicBezTo>
                    <a:pt x="4743791" y="2064412"/>
                    <a:pt x="4786037" y="2059598"/>
                    <a:pt x="4955024" y="2040344"/>
                  </a:cubicBezTo>
                  <a:cubicBezTo>
                    <a:pt x="4961308" y="2030942"/>
                    <a:pt x="4966023" y="2023107"/>
                    <a:pt x="4967610" y="2015282"/>
                  </a:cubicBezTo>
                  <a:cubicBezTo>
                    <a:pt x="4966086" y="2001208"/>
                    <a:pt x="4959863" y="1989495"/>
                    <a:pt x="4954030" y="1977780"/>
                  </a:cubicBezTo>
                  <a:close/>
                  <a:moveTo>
                    <a:pt x="5039033" y="1759949"/>
                  </a:moveTo>
                  <a:lnTo>
                    <a:pt x="5040465" y="1763870"/>
                  </a:lnTo>
                  <a:lnTo>
                    <a:pt x="5041856" y="1760108"/>
                  </a:lnTo>
                  <a:close/>
                  <a:moveTo>
                    <a:pt x="4699557" y="1126939"/>
                  </a:moveTo>
                  <a:lnTo>
                    <a:pt x="4782118" y="1146229"/>
                  </a:lnTo>
                  <a:lnTo>
                    <a:pt x="4786091" y="1148216"/>
                  </a:lnTo>
                  <a:lnTo>
                    <a:pt x="4800414" y="1159268"/>
                  </a:lnTo>
                  <a:lnTo>
                    <a:pt x="4848426" y="1210159"/>
                  </a:lnTo>
                  <a:cubicBezTo>
                    <a:pt x="4881397" y="1268141"/>
                    <a:pt x="4803128" y="1274276"/>
                    <a:pt x="4767168" y="1303962"/>
                  </a:cubicBezTo>
                  <a:cubicBezTo>
                    <a:pt x="4825176" y="1352591"/>
                    <a:pt x="4859753" y="1434059"/>
                    <a:pt x="4955195" y="1398206"/>
                  </a:cubicBezTo>
                  <a:lnTo>
                    <a:pt x="4966905" y="1402306"/>
                  </a:lnTo>
                  <a:lnTo>
                    <a:pt x="4963113" y="1399006"/>
                  </a:lnTo>
                  <a:lnTo>
                    <a:pt x="4942836" y="1378728"/>
                  </a:lnTo>
                  <a:cubicBezTo>
                    <a:pt x="4949110" y="1372454"/>
                    <a:pt x="4955385" y="1366180"/>
                    <a:pt x="4961660" y="1359904"/>
                  </a:cubicBezTo>
                  <a:lnTo>
                    <a:pt x="4974192" y="1353613"/>
                  </a:lnTo>
                  <a:lnTo>
                    <a:pt x="4983560" y="1359842"/>
                  </a:lnTo>
                  <a:lnTo>
                    <a:pt x="4977329" y="1350476"/>
                  </a:lnTo>
                  <a:lnTo>
                    <a:pt x="4982052" y="1339512"/>
                  </a:lnTo>
                  <a:cubicBezTo>
                    <a:pt x="5008764" y="1297203"/>
                    <a:pt x="5044738" y="1298664"/>
                    <a:pt x="5083784" y="1318888"/>
                  </a:cubicBezTo>
                  <a:lnTo>
                    <a:pt x="5129862" y="1318931"/>
                  </a:lnTo>
                  <a:lnTo>
                    <a:pt x="5068922" y="1298381"/>
                  </a:lnTo>
                  <a:cubicBezTo>
                    <a:pt x="5023679" y="1278191"/>
                    <a:pt x="4989405" y="1243917"/>
                    <a:pt x="4970781" y="1197109"/>
                  </a:cubicBezTo>
                  <a:lnTo>
                    <a:pt x="4971075" y="1190209"/>
                  </a:lnTo>
                  <a:lnTo>
                    <a:pt x="4950723" y="1222094"/>
                  </a:lnTo>
                  <a:cubicBezTo>
                    <a:pt x="4925000" y="1244142"/>
                    <a:pt x="4895023" y="1222370"/>
                    <a:pt x="4856240" y="1202345"/>
                  </a:cubicBezTo>
                  <a:lnTo>
                    <a:pt x="4800414" y="1159268"/>
                  </a:lnTo>
                  <a:lnTo>
                    <a:pt x="4789809" y="1148027"/>
                  </a:lnTo>
                  <a:lnTo>
                    <a:pt x="4782118" y="1146229"/>
                  </a:lnTo>
                  <a:lnTo>
                    <a:pt x="4746919" y="1128630"/>
                  </a:lnTo>
                  <a:cubicBezTo>
                    <a:pt x="4732724" y="1124548"/>
                    <a:pt x="4717164" y="1123446"/>
                    <a:pt x="4699557" y="1126939"/>
                  </a:cubicBezTo>
                  <a:close/>
                  <a:moveTo>
                    <a:pt x="4829247" y="972158"/>
                  </a:moveTo>
                  <a:cubicBezTo>
                    <a:pt x="4819069" y="971359"/>
                    <a:pt x="4817115" y="973312"/>
                    <a:pt x="4818295" y="976445"/>
                  </a:cubicBezTo>
                  <a:cubicBezTo>
                    <a:pt x="4819473" y="979580"/>
                    <a:pt x="4823786" y="983893"/>
                    <a:pt x="4826140" y="987809"/>
                  </a:cubicBezTo>
                  <a:cubicBezTo>
                    <a:pt x="4827453" y="1071179"/>
                    <a:pt x="4896468" y="1090373"/>
                    <a:pt x="4950095" y="1123191"/>
                  </a:cubicBezTo>
                  <a:lnTo>
                    <a:pt x="4978923" y="1148733"/>
                  </a:lnTo>
                  <a:lnTo>
                    <a:pt x="4989292" y="1133807"/>
                  </a:lnTo>
                  <a:cubicBezTo>
                    <a:pt x="4995558" y="1126374"/>
                    <a:pt x="4999087" y="1120508"/>
                    <a:pt x="4989719" y="1118970"/>
                  </a:cubicBezTo>
                  <a:cubicBezTo>
                    <a:pt x="4907772" y="1099654"/>
                    <a:pt x="4884811" y="1069647"/>
                    <a:pt x="4889000" y="1034691"/>
                  </a:cubicBezTo>
                  <a:lnTo>
                    <a:pt x="4910902" y="981123"/>
                  </a:lnTo>
                  <a:lnTo>
                    <a:pt x="4876525" y="981826"/>
                  </a:lnTo>
                  <a:cubicBezTo>
                    <a:pt x="4861159" y="980039"/>
                    <a:pt x="4845302" y="976490"/>
                    <a:pt x="4829247" y="972158"/>
                  </a:cubicBezTo>
                  <a:close/>
                  <a:moveTo>
                    <a:pt x="5485005" y="902130"/>
                  </a:moveTo>
                  <a:cubicBezTo>
                    <a:pt x="5497699" y="904583"/>
                    <a:pt x="5510914" y="916223"/>
                    <a:pt x="5537345" y="939504"/>
                  </a:cubicBezTo>
                  <a:cubicBezTo>
                    <a:pt x="5534173" y="945784"/>
                    <a:pt x="5535638" y="959852"/>
                    <a:pt x="5530911" y="964579"/>
                  </a:cubicBezTo>
                  <a:cubicBezTo>
                    <a:pt x="5499469" y="986700"/>
                    <a:pt x="5475858" y="1007204"/>
                    <a:pt x="5527321" y="1030309"/>
                  </a:cubicBezTo>
                  <a:cubicBezTo>
                    <a:pt x="5560076" y="1044159"/>
                    <a:pt x="5556860" y="1056696"/>
                    <a:pt x="5528568" y="1075667"/>
                  </a:cubicBezTo>
                  <a:cubicBezTo>
                    <a:pt x="5509707" y="1088315"/>
                    <a:pt x="5492377" y="1105645"/>
                    <a:pt x="5475069" y="1119845"/>
                  </a:cubicBezTo>
                  <a:cubicBezTo>
                    <a:pt x="5435969" y="1118555"/>
                    <a:pt x="5449490" y="1198244"/>
                    <a:pt x="5396474" y="1173585"/>
                  </a:cubicBezTo>
                  <a:cubicBezTo>
                    <a:pt x="5355928" y="1155097"/>
                    <a:pt x="5359342" y="1114399"/>
                    <a:pt x="5367416" y="1078362"/>
                  </a:cubicBezTo>
                  <a:cubicBezTo>
                    <a:pt x="5375448" y="1048582"/>
                    <a:pt x="5367790" y="1025169"/>
                    <a:pt x="5355449" y="1000226"/>
                  </a:cubicBezTo>
                  <a:lnTo>
                    <a:pt x="5336807" y="981584"/>
                  </a:lnTo>
                  <a:cubicBezTo>
                    <a:pt x="5339204" y="974526"/>
                    <a:pt x="5343952" y="966672"/>
                    <a:pt x="5349467" y="961158"/>
                  </a:cubicBezTo>
                  <a:cubicBezTo>
                    <a:pt x="5354981" y="955643"/>
                    <a:pt x="5361259" y="952471"/>
                    <a:pt x="5366720" y="954779"/>
                  </a:cubicBezTo>
                  <a:cubicBezTo>
                    <a:pt x="5405710" y="971715"/>
                    <a:pt x="5424616" y="952810"/>
                    <a:pt x="5435797" y="919879"/>
                  </a:cubicBezTo>
                  <a:cubicBezTo>
                    <a:pt x="5460140" y="906411"/>
                    <a:pt x="5472312" y="899676"/>
                    <a:pt x="5485005" y="902130"/>
                  </a:cubicBezTo>
                  <a:close/>
                  <a:moveTo>
                    <a:pt x="4879580" y="679073"/>
                  </a:moveTo>
                  <a:lnTo>
                    <a:pt x="4877769" y="682432"/>
                  </a:lnTo>
                  <a:lnTo>
                    <a:pt x="4880917" y="686903"/>
                  </a:lnTo>
                  <a:close/>
                  <a:moveTo>
                    <a:pt x="4154511" y="266439"/>
                  </a:moveTo>
                  <a:cubicBezTo>
                    <a:pt x="4154750" y="268211"/>
                    <a:pt x="4152832" y="272427"/>
                    <a:pt x="4148614" y="278943"/>
                  </a:cubicBezTo>
                  <a:cubicBezTo>
                    <a:pt x="4149382" y="273578"/>
                    <a:pt x="4147468" y="268596"/>
                    <a:pt x="4147468" y="268596"/>
                  </a:cubicBezTo>
                  <a:cubicBezTo>
                    <a:pt x="4151876" y="265338"/>
                    <a:pt x="4154272" y="264667"/>
                    <a:pt x="4154511" y="266439"/>
                  </a:cubicBezTo>
                  <a:close/>
                  <a:moveTo>
                    <a:pt x="4089017" y="192276"/>
                  </a:moveTo>
                  <a:cubicBezTo>
                    <a:pt x="4107970" y="195608"/>
                    <a:pt x="4126983" y="205247"/>
                    <a:pt x="4105113" y="227117"/>
                  </a:cubicBezTo>
                  <a:cubicBezTo>
                    <a:pt x="4096506" y="234131"/>
                    <a:pt x="4087501" y="240748"/>
                    <a:pt x="4081863" y="248777"/>
                  </a:cubicBezTo>
                  <a:lnTo>
                    <a:pt x="4079341" y="273533"/>
                  </a:lnTo>
                  <a:lnTo>
                    <a:pt x="4106913" y="275191"/>
                  </a:lnTo>
                  <a:cubicBezTo>
                    <a:pt x="4116465" y="279171"/>
                    <a:pt x="4124821" y="285934"/>
                    <a:pt x="4132780" y="293893"/>
                  </a:cubicBezTo>
                  <a:cubicBezTo>
                    <a:pt x="4120841" y="297875"/>
                    <a:pt x="4110095" y="296681"/>
                    <a:pt x="4100346" y="292503"/>
                  </a:cubicBezTo>
                  <a:lnTo>
                    <a:pt x="4078995" y="276933"/>
                  </a:lnTo>
                  <a:lnTo>
                    <a:pt x="4078794" y="278904"/>
                  </a:lnTo>
                  <a:cubicBezTo>
                    <a:pt x="4055185" y="283412"/>
                    <a:pt x="4037794" y="278518"/>
                    <a:pt x="4037527" y="250132"/>
                  </a:cubicBezTo>
                  <a:cubicBezTo>
                    <a:pt x="4037349" y="231209"/>
                    <a:pt x="4037200" y="215439"/>
                    <a:pt x="4038613" y="198108"/>
                  </a:cubicBezTo>
                  <a:cubicBezTo>
                    <a:pt x="4055945" y="196694"/>
                    <a:pt x="4071656" y="190536"/>
                    <a:pt x="4089017" y="192276"/>
                  </a:cubicBezTo>
                  <a:close/>
                  <a:moveTo>
                    <a:pt x="4354061" y="117176"/>
                  </a:moveTo>
                  <a:cubicBezTo>
                    <a:pt x="4369735" y="142198"/>
                    <a:pt x="4418140" y="140752"/>
                    <a:pt x="4411997" y="184460"/>
                  </a:cubicBezTo>
                  <a:cubicBezTo>
                    <a:pt x="4404296" y="229729"/>
                    <a:pt x="4480750" y="203362"/>
                    <a:pt x="4463666" y="242359"/>
                  </a:cubicBezTo>
                  <a:cubicBezTo>
                    <a:pt x="4448139" y="279801"/>
                    <a:pt x="4474711" y="290795"/>
                    <a:pt x="4485697" y="314243"/>
                  </a:cubicBezTo>
                  <a:cubicBezTo>
                    <a:pt x="4499807" y="337701"/>
                    <a:pt x="4518560" y="343992"/>
                    <a:pt x="4538806" y="320616"/>
                  </a:cubicBezTo>
                  <a:cubicBezTo>
                    <a:pt x="4557490" y="297237"/>
                    <a:pt x="4570376" y="298439"/>
                    <a:pt x="4581717" y="307053"/>
                  </a:cubicBezTo>
                  <a:lnTo>
                    <a:pt x="4611939" y="334828"/>
                  </a:lnTo>
                  <a:lnTo>
                    <a:pt x="4637065" y="321991"/>
                  </a:lnTo>
                  <a:cubicBezTo>
                    <a:pt x="4644694" y="316673"/>
                    <a:pt x="4649241" y="308273"/>
                    <a:pt x="4643777" y="290624"/>
                  </a:cubicBezTo>
                  <a:cubicBezTo>
                    <a:pt x="4637543" y="272203"/>
                    <a:pt x="4635574" y="262618"/>
                    <a:pt x="4641867" y="258250"/>
                  </a:cubicBezTo>
                  <a:cubicBezTo>
                    <a:pt x="4645015" y="256066"/>
                    <a:pt x="4650228" y="255185"/>
                    <a:pt x="4658008" y="255158"/>
                  </a:cubicBezTo>
                  <a:lnTo>
                    <a:pt x="4686552" y="256992"/>
                  </a:lnTo>
                  <a:lnTo>
                    <a:pt x="4687347" y="252918"/>
                  </a:lnTo>
                  <a:cubicBezTo>
                    <a:pt x="4720220" y="223161"/>
                    <a:pt x="4770034" y="288631"/>
                    <a:pt x="4796724" y="233900"/>
                  </a:cubicBezTo>
                  <a:cubicBezTo>
                    <a:pt x="4824852" y="227582"/>
                    <a:pt x="4846694" y="236898"/>
                    <a:pt x="4856010" y="258739"/>
                  </a:cubicBezTo>
                  <a:cubicBezTo>
                    <a:pt x="4869991" y="288380"/>
                    <a:pt x="4888694" y="303951"/>
                    <a:pt x="4916784" y="313251"/>
                  </a:cubicBezTo>
                  <a:cubicBezTo>
                    <a:pt x="4913619" y="328877"/>
                    <a:pt x="4913581" y="344495"/>
                    <a:pt x="4927625" y="349145"/>
                  </a:cubicBezTo>
                  <a:cubicBezTo>
                    <a:pt x="4944788" y="356911"/>
                    <a:pt x="4965101" y="352174"/>
                    <a:pt x="4980697" y="361506"/>
                  </a:cubicBezTo>
                  <a:cubicBezTo>
                    <a:pt x="4994734" y="369279"/>
                    <a:pt x="5008748" y="386424"/>
                    <a:pt x="5013389" y="403593"/>
                  </a:cubicBezTo>
                  <a:cubicBezTo>
                    <a:pt x="5018056" y="411391"/>
                    <a:pt x="5002397" y="427049"/>
                    <a:pt x="4994560" y="438001"/>
                  </a:cubicBezTo>
                  <a:cubicBezTo>
                    <a:pt x="4983593" y="452084"/>
                    <a:pt x="4967934" y="467743"/>
                    <a:pt x="4985071" y="484880"/>
                  </a:cubicBezTo>
                  <a:cubicBezTo>
                    <a:pt x="4995976" y="495785"/>
                    <a:pt x="5008519" y="477011"/>
                    <a:pt x="5019464" y="472298"/>
                  </a:cubicBezTo>
                  <a:cubicBezTo>
                    <a:pt x="5039787" y="464438"/>
                    <a:pt x="5056964" y="465956"/>
                    <a:pt x="5064721" y="486240"/>
                  </a:cubicBezTo>
                  <a:cubicBezTo>
                    <a:pt x="5072488" y="503401"/>
                    <a:pt x="5086468" y="533041"/>
                    <a:pt x="5066162" y="534653"/>
                  </a:cubicBezTo>
                  <a:cubicBezTo>
                    <a:pt x="4994293" y="544206"/>
                    <a:pt x="5008188" y="608206"/>
                    <a:pt x="5006544" y="641008"/>
                  </a:cubicBezTo>
                  <a:cubicBezTo>
                    <a:pt x="5003309" y="684748"/>
                    <a:pt x="5015686" y="731571"/>
                    <a:pt x="5017134" y="776861"/>
                  </a:cubicBezTo>
                  <a:cubicBezTo>
                    <a:pt x="5018637" y="800283"/>
                    <a:pt x="5038928" y="804918"/>
                    <a:pt x="5052958" y="815816"/>
                  </a:cubicBezTo>
                  <a:cubicBezTo>
                    <a:pt x="5068544" y="828271"/>
                    <a:pt x="5077891" y="837619"/>
                    <a:pt x="5065334" y="862639"/>
                  </a:cubicBezTo>
                  <a:cubicBezTo>
                    <a:pt x="5038660" y="911124"/>
                    <a:pt x="5041777" y="914240"/>
                    <a:pt x="5079237" y="923516"/>
                  </a:cubicBezTo>
                  <a:cubicBezTo>
                    <a:pt x="5108900" y="928127"/>
                    <a:pt x="5135440" y="932745"/>
                    <a:pt x="5155693" y="952998"/>
                  </a:cubicBezTo>
                  <a:cubicBezTo>
                    <a:pt x="5147336" y="1015101"/>
                    <a:pt x="5190891" y="1046325"/>
                    <a:pt x="5224989" y="1083065"/>
                  </a:cubicBezTo>
                  <a:lnTo>
                    <a:pt x="5242823" y="1107899"/>
                  </a:lnTo>
                  <a:lnTo>
                    <a:pt x="5257836" y="1082562"/>
                  </a:lnTo>
                  <a:cubicBezTo>
                    <a:pt x="5283203" y="1061020"/>
                    <a:pt x="5314099" y="1086035"/>
                    <a:pt x="5335287" y="1111929"/>
                  </a:cubicBezTo>
                  <a:cubicBezTo>
                    <a:pt x="5377664" y="1160578"/>
                    <a:pt x="5421608" y="1207661"/>
                    <a:pt x="5460847" y="1259447"/>
                  </a:cubicBezTo>
                  <a:cubicBezTo>
                    <a:pt x="5493784" y="1223369"/>
                    <a:pt x="5460827" y="1190412"/>
                    <a:pt x="5476509" y="1162176"/>
                  </a:cubicBezTo>
                  <a:cubicBezTo>
                    <a:pt x="5492195" y="1149628"/>
                    <a:pt x="5511019" y="1133942"/>
                    <a:pt x="5523577" y="1155911"/>
                  </a:cubicBezTo>
                  <a:cubicBezTo>
                    <a:pt x="5540843" y="1182589"/>
                    <a:pt x="5548696" y="1215540"/>
                    <a:pt x="5562826" y="1245354"/>
                  </a:cubicBezTo>
                  <a:cubicBezTo>
                    <a:pt x="5594226" y="1317535"/>
                    <a:pt x="5595796" y="1319105"/>
                    <a:pt x="5525199" y="1348896"/>
                  </a:cubicBezTo>
                  <a:cubicBezTo>
                    <a:pt x="5451466" y="1378685"/>
                    <a:pt x="5451466" y="1378685"/>
                    <a:pt x="5380862" y="1377098"/>
                  </a:cubicBezTo>
                  <a:cubicBezTo>
                    <a:pt x="5393423" y="1414757"/>
                    <a:pt x="5446775" y="1433599"/>
                    <a:pt x="5443650" y="1480667"/>
                  </a:cubicBezTo>
                  <a:cubicBezTo>
                    <a:pt x="5442083" y="1491651"/>
                    <a:pt x="5442085" y="1501065"/>
                    <a:pt x="5437381" y="1508908"/>
                  </a:cubicBezTo>
                  <a:cubicBezTo>
                    <a:pt x="5432675" y="1513613"/>
                    <a:pt x="5421693" y="1515179"/>
                    <a:pt x="5413847" y="1513608"/>
                  </a:cubicBezTo>
                  <a:cubicBezTo>
                    <a:pt x="5401294" y="1507328"/>
                    <a:pt x="5393441" y="1477516"/>
                    <a:pt x="5373050" y="1497907"/>
                  </a:cubicBezTo>
                  <a:cubicBezTo>
                    <a:pt x="5368346" y="1505749"/>
                    <a:pt x="5369920" y="1529286"/>
                    <a:pt x="5377768" y="1537133"/>
                  </a:cubicBezTo>
                  <a:cubicBezTo>
                    <a:pt x="5398173" y="1563810"/>
                    <a:pt x="5402890" y="1603038"/>
                    <a:pt x="5449963" y="1615601"/>
                  </a:cubicBezTo>
                  <a:cubicBezTo>
                    <a:pt x="5492329" y="1629733"/>
                    <a:pt x="5531559" y="1653280"/>
                    <a:pt x="5578621" y="1625050"/>
                  </a:cubicBezTo>
                  <a:cubicBezTo>
                    <a:pt x="5580196" y="1648587"/>
                    <a:pt x="5570789" y="1670551"/>
                    <a:pt x="5553536" y="1687804"/>
                  </a:cubicBezTo>
                  <a:cubicBezTo>
                    <a:pt x="5520596" y="1720744"/>
                    <a:pt x="5487657" y="1753683"/>
                    <a:pt x="5456287" y="1785053"/>
                  </a:cubicBezTo>
                  <a:cubicBezTo>
                    <a:pt x="5473551" y="1808592"/>
                    <a:pt x="5489247" y="1827425"/>
                    <a:pt x="5501803" y="1846256"/>
                  </a:cubicBezTo>
                  <a:cubicBezTo>
                    <a:pt x="5508082" y="1858809"/>
                    <a:pt x="5508088" y="1877636"/>
                    <a:pt x="5490830" y="1882340"/>
                  </a:cubicBezTo>
                  <a:cubicBezTo>
                    <a:pt x="5464160" y="1890177"/>
                    <a:pt x="5446904" y="1901155"/>
                    <a:pt x="5478290" y="1923129"/>
                  </a:cubicBezTo>
                  <a:cubicBezTo>
                    <a:pt x="5503398" y="1938826"/>
                    <a:pt x="5526935" y="1949815"/>
                    <a:pt x="5501841" y="1984326"/>
                  </a:cubicBezTo>
                  <a:cubicBezTo>
                    <a:pt x="5484590" y="2010993"/>
                    <a:pt x="5481460" y="2039234"/>
                    <a:pt x="5514415" y="2056502"/>
                  </a:cubicBezTo>
                  <a:cubicBezTo>
                    <a:pt x="5544229" y="2073769"/>
                    <a:pt x="5545806" y="2103580"/>
                    <a:pt x="5556796" y="2127118"/>
                  </a:cubicBezTo>
                  <a:cubicBezTo>
                    <a:pt x="5550525" y="2142805"/>
                    <a:pt x="5544254" y="2167908"/>
                    <a:pt x="5523859" y="2166333"/>
                  </a:cubicBezTo>
                  <a:cubicBezTo>
                    <a:pt x="5475219" y="2164750"/>
                    <a:pt x="5451690" y="2182003"/>
                    <a:pt x="5457980" y="2232211"/>
                  </a:cubicBezTo>
                  <a:cubicBezTo>
                    <a:pt x="5459556" y="2258885"/>
                    <a:pt x="5448578" y="2276141"/>
                    <a:pt x="5431325" y="2293395"/>
                  </a:cubicBezTo>
                  <a:cubicBezTo>
                    <a:pt x="5404658" y="2316921"/>
                    <a:pt x="5384262" y="2318484"/>
                    <a:pt x="5346599" y="2290233"/>
                  </a:cubicBezTo>
                  <a:cubicBezTo>
                    <a:pt x="5321490" y="2274535"/>
                    <a:pt x="5294819" y="2282373"/>
                    <a:pt x="5301103" y="2304341"/>
                  </a:cubicBezTo>
                  <a:cubicBezTo>
                    <a:pt x="5313665" y="2345137"/>
                    <a:pt x="5308969" y="2381223"/>
                    <a:pt x="5288583" y="2420442"/>
                  </a:cubicBezTo>
                  <a:cubicBezTo>
                    <a:pt x="5263491" y="2464367"/>
                    <a:pt x="5258796" y="2506727"/>
                    <a:pt x="5315288" y="2538123"/>
                  </a:cubicBezTo>
                  <a:cubicBezTo>
                    <a:pt x="5326273" y="2545971"/>
                    <a:pt x="5329419" y="2574212"/>
                    <a:pt x="5335700" y="2589905"/>
                  </a:cubicBezTo>
                  <a:cubicBezTo>
                    <a:pt x="5338840" y="2602457"/>
                    <a:pt x="5334136" y="2610301"/>
                    <a:pt x="5323154" y="2618142"/>
                  </a:cubicBezTo>
                  <a:cubicBezTo>
                    <a:pt x="5307466" y="2621276"/>
                    <a:pt x="5293350" y="2632255"/>
                    <a:pt x="5276091" y="2633819"/>
                  </a:cubicBezTo>
                  <a:cubicBezTo>
                    <a:pt x="5258832" y="2635383"/>
                    <a:pt x="5243141" y="2629103"/>
                    <a:pt x="5227448" y="2619685"/>
                  </a:cubicBezTo>
                  <a:lnTo>
                    <a:pt x="5194646" y="2594168"/>
                  </a:lnTo>
                  <a:lnTo>
                    <a:pt x="5175063" y="2611301"/>
                  </a:lnTo>
                  <a:cubicBezTo>
                    <a:pt x="5161772" y="2620716"/>
                    <a:pt x="5147322" y="2628190"/>
                    <a:pt x="5130942" y="2632166"/>
                  </a:cubicBezTo>
                  <a:cubicBezTo>
                    <a:pt x="5110665" y="2636942"/>
                    <a:pt x="5098182" y="2640121"/>
                    <a:pt x="5079562" y="2624632"/>
                  </a:cubicBezTo>
                  <a:cubicBezTo>
                    <a:pt x="5040772" y="2592105"/>
                    <a:pt x="5012742" y="2589130"/>
                    <a:pt x="4964353" y="2606510"/>
                  </a:cubicBezTo>
                  <a:cubicBezTo>
                    <a:pt x="4929995" y="2622264"/>
                    <a:pt x="4895655" y="2634900"/>
                    <a:pt x="4858321" y="2622621"/>
                  </a:cubicBezTo>
                  <a:cubicBezTo>
                    <a:pt x="4831871" y="2614963"/>
                    <a:pt x="4810010" y="2624420"/>
                    <a:pt x="4792784" y="2641646"/>
                  </a:cubicBezTo>
                  <a:cubicBezTo>
                    <a:pt x="4786568" y="2638561"/>
                    <a:pt x="4780350" y="2635475"/>
                    <a:pt x="4777250" y="2632374"/>
                  </a:cubicBezTo>
                  <a:cubicBezTo>
                    <a:pt x="4757314" y="2568593"/>
                    <a:pt x="4748290" y="2503196"/>
                    <a:pt x="4754851" y="2437722"/>
                  </a:cubicBezTo>
                  <a:cubicBezTo>
                    <a:pt x="4753362" y="2423707"/>
                    <a:pt x="4754976" y="2412792"/>
                    <a:pt x="4758153" y="2400311"/>
                  </a:cubicBezTo>
                  <a:lnTo>
                    <a:pt x="4770106" y="2367828"/>
                  </a:lnTo>
                  <a:lnTo>
                    <a:pt x="4764667" y="2368476"/>
                  </a:lnTo>
                  <a:lnTo>
                    <a:pt x="4755413" y="2380887"/>
                  </a:lnTo>
                  <a:cubicBezTo>
                    <a:pt x="4726496" y="2407010"/>
                    <a:pt x="4685899" y="2417038"/>
                    <a:pt x="4654117" y="2439417"/>
                  </a:cubicBezTo>
                  <a:cubicBezTo>
                    <a:pt x="4676083" y="2433126"/>
                    <a:pt x="4709049" y="2400159"/>
                    <a:pt x="4712150" y="2453494"/>
                  </a:cubicBezTo>
                  <a:cubicBezTo>
                    <a:pt x="4716827" y="2492708"/>
                    <a:pt x="4686999" y="2525672"/>
                    <a:pt x="4658749" y="2547654"/>
                  </a:cubicBezTo>
                  <a:cubicBezTo>
                    <a:pt x="4596750" y="2597111"/>
                    <a:pt x="4542197" y="2654013"/>
                    <a:pt x="4491173" y="2714444"/>
                  </a:cubicBezTo>
                  <a:lnTo>
                    <a:pt x="4361667" y="2880694"/>
                  </a:lnTo>
                  <a:lnTo>
                    <a:pt x="4367918" y="2880724"/>
                  </a:lnTo>
                  <a:cubicBezTo>
                    <a:pt x="4411357" y="2894414"/>
                    <a:pt x="4431510" y="2943230"/>
                    <a:pt x="4462709" y="2980501"/>
                  </a:cubicBezTo>
                  <a:lnTo>
                    <a:pt x="4488053" y="2999699"/>
                  </a:lnTo>
                  <a:lnTo>
                    <a:pt x="4493404" y="3008205"/>
                  </a:lnTo>
                  <a:cubicBezTo>
                    <a:pt x="4496556" y="3011357"/>
                    <a:pt x="4499312" y="3013328"/>
                    <a:pt x="4501475" y="3013530"/>
                  </a:cubicBezTo>
                  <a:lnTo>
                    <a:pt x="4503372" y="3011301"/>
                  </a:lnTo>
                  <a:lnTo>
                    <a:pt x="4513871" y="3019254"/>
                  </a:lnTo>
                  <a:cubicBezTo>
                    <a:pt x="4518598" y="3023981"/>
                    <a:pt x="4512239" y="2989370"/>
                    <a:pt x="4505986" y="3008230"/>
                  </a:cubicBezTo>
                  <a:lnTo>
                    <a:pt x="4503372" y="3011301"/>
                  </a:lnTo>
                  <a:lnTo>
                    <a:pt x="4488053" y="2999699"/>
                  </a:lnTo>
                  <a:lnTo>
                    <a:pt x="4459215" y="2953858"/>
                  </a:lnTo>
                  <a:cubicBezTo>
                    <a:pt x="4438248" y="2900077"/>
                    <a:pt x="4457316" y="2849692"/>
                    <a:pt x="4519767" y="2817968"/>
                  </a:cubicBezTo>
                  <a:cubicBezTo>
                    <a:pt x="4565328" y="2794468"/>
                    <a:pt x="4612465" y="2772543"/>
                    <a:pt x="4658030" y="2752189"/>
                  </a:cubicBezTo>
                  <a:lnTo>
                    <a:pt x="4659546" y="2752351"/>
                  </a:lnTo>
                  <a:lnTo>
                    <a:pt x="4621768" y="2704756"/>
                  </a:lnTo>
                  <a:cubicBezTo>
                    <a:pt x="4616119" y="2681754"/>
                    <a:pt x="4621231" y="2658336"/>
                    <a:pt x="4637400" y="2640576"/>
                  </a:cubicBezTo>
                  <a:cubicBezTo>
                    <a:pt x="4677398" y="2594212"/>
                    <a:pt x="4739030" y="2628084"/>
                    <a:pt x="4789471" y="2647679"/>
                  </a:cubicBezTo>
                  <a:lnTo>
                    <a:pt x="4791063" y="2649271"/>
                  </a:lnTo>
                  <a:cubicBezTo>
                    <a:pt x="4818122" y="2676330"/>
                    <a:pt x="4813892" y="2706029"/>
                    <a:pt x="4801851" y="2737171"/>
                  </a:cubicBezTo>
                  <a:cubicBezTo>
                    <a:pt x="4789811" y="2768313"/>
                    <a:pt x="4780459" y="2771298"/>
                    <a:pt x="4753398" y="2744237"/>
                  </a:cubicBezTo>
                  <a:cubicBezTo>
                    <a:pt x="4740665" y="2731504"/>
                    <a:pt x="4733527" y="2725908"/>
                    <a:pt x="4727899" y="2729149"/>
                  </a:cubicBezTo>
                  <a:lnTo>
                    <a:pt x="4715255" y="2758324"/>
                  </a:lnTo>
                  <a:lnTo>
                    <a:pt x="4717805" y="2758596"/>
                  </a:lnTo>
                  <a:cubicBezTo>
                    <a:pt x="4746161" y="2783814"/>
                    <a:pt x="4765094" y="2815304"/>
                    <a:pt x="4776174" y="2851497"/>
                  </a:cubicBezTo>
                  <a:cubicBezTo>
                    <a:pt x="4782512" y="2876671"/>
                    <a:pt x="4779411" y="2898682"/>
                    <a:pt x="4770018" y="2920680"/>
                  </a:cubicBezTo>
                  <a:cubicBezTo>
                    <a:pt x="4740296" y="3000826"/>
                    <a:pt x="4740296" y="3000826"/>
                    <a:pt x="4759327" y="3082641"/>
                  </a:cubicBezTo>
                  <a:cubicBezTo>
                    <a:pt x="4732639" y="3106179"/>
                    <a:pt x="4707537" y="3137581"/>
                    <a:pt x="4676122" y="3156392"/>
                  </a:cubicBezTo>
                  <a:cubicBezTo>
                    <a:pt x="4622720" y="3190886"/>
                    <a:pt x="4619568" y="3187734"/>
                    <a:pt x="4618054" y="3217611"/>
                  </a:cubicBezTo>
                  <a:cubicBezTo>
                    <a:pt x="4616521" y="3238052"/>
                    <a:pt x="4614982" y="3255348"/>
                    <a:pt x="4613450" y="3275791"/>
                  </a:cubicBezTo>
                  <a:cubicBezTo>
                    <a:pt x="4583554" y="3267868"/>
                    <a:pt x="4559949" y="3259958"/>
                    <a:pt x="4534775" y="3253619"/>
                  </a:cubicBezTo>
                  <a:cubicBezTo>
                    <a:pt x="4484420" y="3237793"/>
                    <a:pt x="4484420" y="3237793"/>
                    <a:pt x="4490599" y="3181191"/>
                  </a:cubicBezTo>
                  <a:cubicBezTo>
                    <a:pt x="4495282" y="3163901"/>
                    <a:pt x="4495246" y="3145029"/>
                    <a:pt x="4490493" y="3127721"/>
                  </a:cubicBezTo>
                  <a:cubicBezTo>
                    <a:pt x="4479420" y="3094674"/>
                    <a:pt x="4455853" y="3105636"/>
                    <a:pt x="4437011" y="3121325"/>
                  </a:cubicBezTo>
                  <a:lnTo>
                    <a:pt x="4434784" y="3121702"/>
                  </a:lnTo>
                  <a:lnTo>
                    <a:pt x="4433129" y="3147660"/>
                  </a:lnTo>
                  <a:cubicBezTo>
                    <a:pt x="4401286" y="3248131"/>
                    <a:pt x="4401286" y="3248131"/>
                    <a:pt x="4498236" y="3294674"/>
                  </a:cubicBezTo>
                  <a:cubicBezTo>
                    <a:pt x="4523254" y="3307091"/>
                    <a:pt x="4529415" y="3329004"/>
                    <a:pt x="4530866" y="3352508"/>
                  </a:cubicBezTo>
                  <a:cubicBezTo>
                    <a:pt x="4532396" y="3360337"/>
                    <a:pt x="4526080" y="3369773"/>
                    <a:pt x="4519780" y="3376074"/>
                  </a:cubicBezTo>
                  <a:cubicBezTo>
                    <a:pt x="4516628" y="3379225"/>
                    <a:pt x="4508799" y="3377696"/>
                    <a:pt x="4507239" y="3376135"/>
                  </a:cubicBezTo>
                  <a:cubicBezTo>
                    <a:pt x="4480724" y="3349621"/>
                    <a:pt x="4454208" y="3323105"/>
                    <a:pt x="4419787" y="3310736"/>
                  </a:cubicBezTo>
                  <a:cubicBezTo>
                    <a:pt x="4410397" y="3307646"/>
                    <a:pt x="4401009" y="3304558"/>
                    <a:pt x="4394709" y="3310859"/>
                  </a:cubicBezTo>
                  <a:cubicBezTo>
                    <a:pt x="4383697" y="3318750"/>
                    <a:pt x="4385164" y="3339120"/>
                    <a:pt x="4397673" y="3345326"/>
                  </a:cubicBezTo>
                  <a:cubicBezTo>
                    <a:pt x="4435184" y="3367085"/>
                    <a:pt x="4442920" y="3387425"/>
                    <a:pt x="4412961" y="3423622"/>
                  </a:cubicBezTo>
                  <a:cubicBezTo>
                    <a:pt x="4389535" y="3406496"/>
                    <a:pt x="4364548" y="3387809"/>
                    <a:pt x="4348673" y="3428641"/>
                  </a:cubicBezTo>
                  <a:cubicBezTo>
                    <a:pt x="4335995" y="3456916"/>
                    <a:pt x="4328010" y="3486738"/>
                    <a:pt x="4316876" y="3519707"/>
                  </a:cubicBezTo>
                  <a:cubicBezTo>
                    <a:pt x="4340349" y="3527428"/>
                    <a:pt x="4362249" y="3536725"/>
                    <a:pt x="4387279" y="3546006"/>
                  </a:cubicBezTo>
                  <a:cubicBezTo>
                    <a:pt x="4372980" y="3585261"/>
                    <a:pt x="4329138" y="3576073"/>
                    <a:pt x="4310190" y="3604381"/>
                  </a:cubicBezTo>
                  <a:cubicBezTo>
                    <a:pt x="4296956" y="3586421"/>
                    <a:pt x="4280120" y="3583759"/>
                    <a:pt x="4262679" y="3584433"/>
                  </a:cubicBezTo>
                  <a:lnTo>
                    <a:pt x="4214140" y="3584486"/>
                  </a:lnTo>
                  <a:lnTo>
                    <a:pt x="4214072" y="3587376"/>
                  </a:lnTo>
                  <a:cubicBezTo>
                    <a:pt x="4192397" y="3590537"/>
                    <a:pt x="4167636" y="3590614"/>
                    <a:pt x="4145951" y="3596871"/>
                  </a:cubicBezTo>
                  <a:cubicBezTo>
                    <a:pt x="4114962" y="3609345"/>
                    <a:pt x="4099457" y="3618677"/>
                    <a:pt x="4102409" y="3665096"/>
                  </a:cubicBezTo>
                  <a:cubicBezTo>
                    <a:pt x="4109983" y="3719237"/>
                    <a:pt x="4083451" y="3792055"/>
                    <a:pt x="4015330" y="3801547"/>
                  </a:cubicBezTo>
                  <a:cubicBezTo>
                    <a:pt x="3973520" y="3809414"/>
                    <a:pt x="3982730" y="3834147"/>
                    <a:pt x="3971827" y="3857394"/>
                  </a:cubicBezTo>
                  <a:cubicBezTo>
                    <a:pt x="3964056" y="3868250"/>
                    <a:pt x="3948580" y="3868297"/>
                    <a:pt x="3936209" y="3865239"/>
                  </a:cubicBezTo>
                  <a:cubicBezTo>
                    <a:pt x="3892753" y="3905610"/>
                    <a:pt x="3844793" y="3901114"/>
                    <a:pt x="3795317" y="3885789"/>
                  </a:cubicBezTo>
                  <a:cubicBezTo>
                    <a:pt x="3787688" y="3850219"/>
                    <a:pt x="3821717" y="3856304"/>
                    <a:pt x="3835677" y="3845428"/>
                  </a:cubicBezTo>
                  <a:lnTo>
                    <a:pt x="3835346" y="3844414"/>
                  </a:lnTo>
                  <a:lnTo>
                    <a:pt x="3835345" y="3845216"/>
                  </a:lnTo>
                  <a:cubicBezTo>
                    <a:pt x="3813530" y="3820273"/>
                    <a:pt x="3788599" y="3792213"/>
                    <a:pt x="3768354" y="3762584"/>
                  </a:cubicBezTo>
                  <a:cubicBezTo>
                    <a:pt x="3755896" y="3743869"/>
                    <a:pt x="3735613" y="3736098"/>
                    <a:pt x="3715330" y="3728328"/>
                  </a:cubicBezTo>
                  <a:cubicBezTo>
                    <a:pt x="3688810" y="3714323"/>
                    <a:pt x="3701262" y="3736159"/>
                    <a:pt x="3696560" y="3747098"/>
                  </a:cubicBezTo>
                  <a:cubicBezTo>
                    <a:pt x="3698112" y="3751779"/>
                    <a:pt x="3701230" y="3754897"/>
                    <a:pt x="3701224" y="3758018"/>
                  </a:cubicBezTo>
                  <a:cubicBezTo>
                    <a:pt x="3704318" y="3773626"/>
                    <a:pt x="3710527" y="3795473"/>
                    <a:pt x="3688655" y="3801758"/>
                  </a:cubicBezTo>
                  <a:cubicBezTo>
                    <a:pt x="3683970" y="3803328"/>
                    <a:pt x="3678508" y="3800995"/>
                    <a:pt x="3672660" y="3797492"/>
                  </a:cubicBezTo>
                  <a:lnTo>
                    <a:pt x="3668893" y="3795172"/>
                  </a:lnTo>
                  <a:lnTo>
                    <a:pt x="3666541" y="3802650"/>
                  </a:lnTo>
                  <a:cubicBezTo>
                    <a:pt x="3638359" y="3837064"/>
                    <a:pt x="3602380" y="3866811"/>
                    <a:pt x="3566405" y="3893434"/>
                  </a:cubicBezTo>
                  <a:cubicBezTo>
                    <a:pt x="3549205" y="3904401"/>
                    <a:pt x="3528893" y="3909129"/>
                    <a:pt x="3517997" y="3891973"/>
                  </a:cubicBezTo>
                  <a:cubicBezTo>
                    <a:pt x="3502432" y="3867019"/>
                    <a:pt x="3500927" y="3840474"/>
                    <a:pt x="3533751" y="3826351"/>
                  </a:cubicBezTo>
                  <a:cubicBezTo>
                    <a:pt x="3533848" y="3779502"/>
                    <a:pt x="3510679" y="3656177"/>
                    <a:pt x="3491978" y="3637476"/>
                  </a:cubicBezTo>
                  <a:cubicBezTo>
                    <a:pt x="3477958" y="3620328"/>
                    <a:pt x="3454544" y="3615691"/>
                    <a:pt x="3434265" y="3604801"/>
                  </a:cubicBezTo>
                  <a:cubicBezTo>
                    <a:pt x="3424914" y="3595450"/>
                    <a:pt x="3421816" y="3582963"/>
                    <a:pt x="3417154" y="3572041"/>
                  </a:cubicBezTo>
                  <a:cubicBezTo>
                    <a:pt x="3417167" y="3565794"/>
                    <a:pt x="3412499" y="3557997"/>
                    <a:pt x="3409387" y="3551757"/>
                  </a:cubicBezTo>
                  <a:cubicBezTo>
                    <a:pt x="3409387" y="3551757"/>
                    <a:pt x="3403154" y="3545524"/>
                    <a:pt x="3401590" y="3547088"/>
                  </a:cubicBezTo>
                  <a:cubicBezTo>
                    <a:pt x="3393779" y="3548666"/>
                    <a:pt x="3387525" y="3551801"/>
                    <a:pt x="3381271" y="3554938"/>
                  </a:cubicBezTo>
                  <a:cubicBezTo>
                    <a:pt x="3371895" y="3558080"/>
                    <a:pt x="3364090" y="3556534"/>
                    <a:pt x="3356291" y="3551867"/>
                  </a:cubicBezTo>
                  <a:cubicBezTo>
                    <a:pt x="3351615" y="3547191"/>
                    <a:pt x="3342252" y="3544088"/>
                    <a:pt x="3334441" y="3545666"/>
                  </a:cubicBezTo>
                  <a:cubicBezTo>
                    <a:pt x="3321941" y="3548815"/>
                    <a:pt x="3317260" y="3547262"/>
                    <a:pt x="3314149" y="3541023"/>
                  </a:cubicBezTo>
                  <a:cubicBezTo>
                    <a:pt x="3311046" y="3531659"/>
                    <a:pt x="3312617" y="3526970"/>
                    <a:pt x="3314181" y="3525406"/>
                  </a:cubicBezTo>
                  <a:cubicBezTo>
                    <a:pt x="3322005" y="3517582"/>
                    <a:pt x="3329050" y="3508978"/>
                    <a:pt x="3332976" y="3499208"/>
                  </a:cubicBezTo>
                  <a:lnTo>
                    <a:pt x="3333038" y="3469890"/>
                  </a:lnTo>
                  <a:lnTo>
                    <a:pt x="3321191" y="3495828"/>
                  </a:lnTo>
                  <a:cubicBezTo>
                    <a:pt x="3264969" y="3542726"/>
                    <a:pt x="3157411" y="3557042"/>
                    <a:pt x="3222546" y="3672177"/>
                  </a:cubicBezTo>
                  <a:cubicBezTo>
                    <a:pt x="3233391" y="3695520"/>
                    <a:pt x="3214599" y="3729851"/>
                    <a:pt x="3212968" y="3756347"/>
                  </a:cubicBezTo>
                  <a:cubicBezTo>
                    <a:pt x="3212700" y="3856076"/>
                    <a:pt x="3184483" y="3918482"/>
                    <a:pt x="3069288" y="3875162"/>
                  </a:cubicBezTo>
                  <a:cubicBezTo>
                    <a:pt x="3038157" y="3862781"/>
                    <a:pt x="3014720" y="3886218"/>
                    <a:pt x="2986672" y="3886293"/>
                  </a:cubicBezTo>
                  <a:cubicBezTo>
                    <a:pt x="2978901" y="3878522"/>
                    <a:pt x="2974239" y="3873860"/>
                    <a:pt x="2966470" y="3866091"/>
                  </a:cubicBezTo>
                  <a:cubicBezTo>
                    <a:pt x="2944662" y="3863033"/>
                    <a:pt x="2930676" y="3849047"/>
                    <a:pt x="2927627" y="3824122"/>
                  </a:cubicBezTo>
                  <a:cubicBezTo>
                    <a:pt x="2930784" y="3808531"/>
                    <a:pt x="2930835" y="3789833"/>
                    <a:pt x="2937103" y="3777350"/>
                  </a:cubicBezTo>
                  <a:cubicBezTo>
                    <a:pt x="2954323" y="3747696"/>
                    <a:pt x="2946586" y="3727460"/>
                    <a:pt x="2927947" y="3705694"/>
                  </a:cubicBezTo>
                  <a:cubicBezTo>
                    <a:pt x="2929542" y="3691665"/>
                    <a:pt x="2918672" y="3677672"/>
                    <a:pt x="2928055" y="3665179"/>
                  </a:cubicBezTo>
                  <a:cubicBezTo>
                    <a:pt x="2953063" y="3637063"/>
                    <a:pt x="2951577" y="3610577"/>
                    <a:pt x="2925159" y="3584159"/>
                  </a:cubicBezTo>
                  <a:cubicBezTo>
                    <a:pt x="2912726" y="3571726"/>
                    <a:pt x="2900294" y="3559294"/>
                    <a:pt x="2887861" y="3546861"/>
                  </a:cubicBezTo>
                  <a:cubicBezTo>
                    <a:pt x="2872328" y="3528205"/>
                    <a:pt x="2861467" y="3511093"/>
                    <a:pt x="2867767" y="3486143"/>
                  </a:cubicBezTo>
                  <a:cubicBezTo>
                    <a:pt x="2906727" y="3484480"/>
                    <a:pt x="2937952" y="3462581"/>
                    <a:pt x="2942716" y="3429844"/>
                  </a:cubicBezTo>
                  <a:cubicBezTo>
                    <a:pt x="2955509" y="3308267"/>
                    <a:pt x="3030566" y="3211452"/>
                    <a:pt x="3066706" y="3100719"/>
                  </a:cubicBezTo>
                  <a:cubicBezTo>
                    <a:pt x="3075736" y="3074594"/>
                    <a:pt x="3085231" y="3056551"/>
                    <a:pt x="3095417" y="3044715"/>
                  </a:cubicBezTo>
                  <a:cubicBezTo>
                    <a:pt x="3125971" y="3009206"/>
                    <a:pt x="3162730" y="3029560"/>
                    <a:pt x="3211746" y="3055138"/>
                  </a:cubicBezTo>
                  <a:cubicBezTo>
                    <a:pt x="3255318" y="3076835"/>
                    <a:pt x="3244188" y="3159453"/>
                    <a:pt x="3304997" y="3145264"/>
                  </a:cubicBezTo>
                  <a:cubicBezTo>
                    <a:pt x="3386087" y="3123231"/>
                    <a:pt x="3476449" y="3129219"/>
                    <a:pt x="3543617" y="3068266"/>
                  </a:cubicBezTo>
                  <a:cubicBezTo>
                    <a:pt x="3613903" y="3007305"/>
                    <a:pt x="3696613" y="2961894"/>
                    <a:pt x="3763782" y="2900940"/>
                  </a:cubicBezTo>
                  <a:cubicBezTo>
                    <a:pt x="3849904" y="2746441"/>
                    <a:pt x="3856136" y="2746425"/>
                    <a:pt x="4016456" y="2812995"/>
                  </a:cubicBezTo>
                  <a:lnTo>
                    <a:pt x="4018369" y="2818313"/>
                  </a:lnTo>
                  <a:lnTo>
                    <a:pt x="4043496" y="2794171"/>
                  </a:lnTo>
                  <a:cubicBezTo>
                    <a:pt x="4077484" y="2773264"/>
                    <a:pt x="4118954" y="2777059"/>
                    <a:pt x="4161307" y="2781736"/>
                  </a:cubicBezTo>
                  <a:cubicBezTo>
                    <a:pt x="4167580" y="2781731"/>
                    <a:pt x="4180137" y="2772309"/>
                    <a:pt x="4183279" y="2766032"/>
                  </a:cubicBezTo>
                  <a:cubicBezTo>
                    <a:pt x="4191134" y="2748772"/>
                    <a:pt x="4177017" y="2747212"/>
                    <a:pt x="4164470" y="2744084"/>
                  </a:cubicBezTo>
                  <a:cubicBezTo>
                    <a:pt x="4142509" y="2740962"/>
                    <a:pt x="4118982" y="2736272"/>
                    <a:pt x="4095458" y="2728445"/>
                  </a:cubicBezTo>
                  <a:cubicBezTo>
                    <a:pt x="4068797" y="2717483"/>
                    <a:pt x="4071950" y="2695520"/>
                    <a:pt x="4087652" y="2673546"/>
                  </a:cubicBezTo>
                  <a:cubicBezTo>
                    <a:pt x="4093935" y="2660992"/>
                    <a:pt x="4103354" y="2651573"/>
                    <a:pt x="4112773" y="2642154"/>
                  </a:cubicBezTo>
                  <a:cubicBezTo>
                    <a:pt x="4208484" y="2612283"/>
                    <a:pt x="4192896" y="2471109"/>
                    <a:pt x="4291734" y="2456923"/>
                  </a:cubicBezTo>
                  <a:cubicBezTo>
                    <a:pt x="4398416" y="2441161"/>
                    <a:pt x="4367084" y="2381572"/>
                    <a:pt x="4356146" y="2320400"/>
                  </a:cubicBezTo>
                  <a:cubicBezTo>
                    <a:pt x="4362425" y="2314121"/>
                    <a:pt x="4368703" y="2307843"/>
                    <a:pt x="4374982" y="2301564"/>
                  </a:cubicBezTo>
                  <a:lnTo>
                    <a:pt x="4375642" y="2298479"/>
                  </a:lnTo>
                  <a:lnTo>
                    <a:pt x="4376519" y="2221272"/>
                  </a:lnTo>
                  <a:lnTo>
                    <a:pt x="4375040" y="2219990"/>
                  </a:lnTo>
                  <a:cubicBezTo>
                    <a:pt x="4367212" y="2196465"/>
                    <a:pt x="4378207" y="2176064"/>
                    <a:pt x="4393904" y="2160367"/>
                  </a:cubicBezTo>
                  <a:lnTo>
                    <a:pt x="4434837" y="2158822"/>
                  </a:lnTo>
                  <a:lnTo>
                    <a:pt x="4433886" y="2133964"/>
                  </a:lnTo>
                  <a:cubicBezTo>
                    <a:pt x="4429957" y="2124171"/>
                    <a:pt x="4423288" y="2115157"/>
                    <a:pt x="4416228" y="2106535"/>
                  </a:cubicBezTo>
                  <a:cubicBezTo>
                    <a:pt x="4414619" y="2079918"/>
                    <a:pt x="4413010" y="2053300"/>
                    <a:pt x="4414532" y="2026687"/>
                  </a:cubicBezTo>
                  <a:lnTo>
                    <a:pt x="4419883" y="2025626"/>
                  </a:lnTo>
                  <a:lnTo>
                    <a:pt x="4418140" y="2024894"/>
                  </a:lnTo>
                  <a:lnTo>
                    <a:pt x="4400589" y="2007343"/>
                  </a:lnTo>
                  <a:lnTo>
                    <a:pt x="4394146" y="2006302"/>
                  </a:lnTo>
                  <a:cubicBezTo>
                    <a:pt x="4364304" y="1948326"/>
                    <a:pt x="4367405" y="1929543"/>
                    <a:pt x="4408089" y="1917086"/>
                  </a:cubicBezTo>
                  <a:cubicBezTo>
                    <a:pt x="4429998" y="1910859"/>
                    <a:pt x="4453474" y="1906201"/>
                    <a:pt x="4473813" y="1898406"/>
                  </a:cubicBezTo>
                  <a:cubicBezTo>
                    <a:pt x="4498847" y="1889054"/>
                    <a:pt x="4489423" y="1870251"/>
                    <a:pt x="4483130" y="1851453"/>
                  </a:cubicBezTo>
                  <a:cubicBezTo>
                    <a:pt x="4465855" y="1818549"/>
                    <a:pt x="4495598" y="1817032"/>
                    <a:pt x="4514371" y="1807669"/>
                  </a:cubicBezTo>
                  <a:lnTo>
                    <a:pt x="4531568" y="1808325"/>
                  </a:lnTo>
                  <a:lnTo>
                    <a:pt x="4517099" y="1804295"/>
                  </a:lnTo>
                  <a:lnTo>
                    <a:pt x="4533082" y="1785751"/>
                  </a:lnTo>
                  <a:lnTo>
                    <a:pt x="4467283" y="1735574"/>
                  </a:lnTo>
                  <a:cubicBezTo>
                    <a:pt x="4446898" y="1715188"/>
                    <a:pt x="4456250" y="1690154"/>
                    <a:pt x="4493783" y="1665165"/>
                  </a:cubicBezTo>
                  <a:lnTo>
                    <a:pt x="4496955" y="1660203"/>
                  </a:lnTo>
                  <a:lnTo>
                    <a:pt x="4493133" y="1658337"/>
                  </a:lnTo>
                  <a:lnTo>
                    <a:pt x="4494037" y="1624782"/>
                  </a:lnTo>
                  <a:lnTo>
                    <a:pt x="4474897" y="1605642"/>
                  </a:lnTo>
                  <a:lnTo>
                    <a:pt x="4476055" y="1598122"/>
                  </a:lnTo>
                  <a:lnTo>
                    <a:pt x="4475410" y="1599227"/>
                  </a:lnTo>
                  <a:cubicBezTo>
                    <a:pt x="4469247" y="1586779"/>
                    <a:pt x="4455289" y="1572820"/>
                    <a:pt x="4456902" y="1565004"/>
                  </a:cubicBezTo>
                  <a:cubicBezTo>
                    <a:pt x="4476151" y="1486820"/>
                    <a:pt x="4479809" y="1405616"/>
                    <a:pt x="4536445" y="1339677"/>
                  </a:cubicBezTo>
                  <a:cubicBezTo>
                    <a:pt x="4552057" y="1339574"/>
                    <a:pt x="4561465" y="1333266"/>
                    <a:pt x="4563140" y="1316082"/>
                  </a:cubicBezTo>
                  <a:cubicBezTo>
                    <a:pt x="4563305" y="1291104"/>
                    <a:pt x="4554061" y="1272431"/>
                    <a:pt x="4532287" y="1260086"/>
                  </a:cubicBezTo>
                  <a:cubicBezTo>
                    <a:pt x="4513635" y="1247720"/>
                    <a:pt x="4490268" y="1240069"/>
                    <a:pt x="4492024" y="1210395"/>
                  </a:cubicBezTo>
                  <a:cubicBezTo>
                    <a:pt x="4493688" y="1194773"/>
                    <a:pt x="4498847" y="1181859"/>
                    <a:pt x="4506529" y="1171075"/>
                  </a:cubicBezTo>
                  <a:cubicBezTo>
                    <a:pt x="4514210" y="1160293"/>
                    <a:pt x="4524415" y="1151640"/>
                    <a:pt x="4536170" y="1144536"/>
                  </a:cubicBezTo>
                  <a:cubicBezTo>
                    <a:pt x="4548701" y="1138209"/>
                    <a:pt x="4564293" y="1141229"/>
                    <a:pt x="4576803" y="1138025"/>
                  </a:cubicBezTo>
                  <a:lnTo>
                    <a:pt x="4577778" y="1142708"/>
                  </a:lnTo>
                  <a:lnTo>
                    <a:pt x="4597811" y="1137732"/>
                  </a:lnTo>
                  <a:cubicBezTo>
                    <a:pt x="4607195" y="1131484"/>
                    <a:pt x="4616577" y="1125237"/>
                    <a:pt x="4615005" y="1120539"/>
                  </a:cubicBezTo>
                  <a:cubicBezTo>
                    <a:pt x="4607158" y="1109565"/>
                    <a:pt x="4604064" y="1131479"/>
                    <a:pt x="4593091" y="1123632"/>
                  </a:cubicBezTo>
                  <a:lnTo>
                    <a:pt x="4583053" y="1091995"/>
                  </a:lnTo>
                  <a:lnTo>
                    <a:pt x="4557266" y="1111396"/>
                  </a:lnTo>
                  <a:cubicBezTo>
                    <a:pt x="4541865" y="1119752"/>
                    <a:pt x="4525082" y="1121664"/>
                    <a:pt x="4504745" y="1106000"/>
                  </a:cubicBezTo>
                  <a:cubicBezTo>
                    <a:pt x="4476585" y="1084073"/>
                    <a:pt x="4521822" y="1063880"/>
                    <a:pt x="4518627" y="1032640"/>
                  </a:cubicBezTo>
                  <a:cubicBezTo>
                    <a:pt x="4462484" y="1063739"/>
                    <a:pt x="4506377" y="1135675"/>
                    <a:pt x="4456467" y="1160542"/>
                  </a:cubicBezTo>
                  <a:cubicBezTo>
                    <a:pt x="4439313" y="1171432"/>
                    <a:pt x="4417460" y="1174503"/>
                    <a:pt x="4397149" y="1169770"/>
                  </a:cubicBezTo>
                  <a:cubicBezTo>
                    <a:pt x="4384641" y="1163495"/>
                    <a:pt x="4378373" y="1154111"/>
                    <a:pt x="4375212" y="1138488"/>
                  </a:cubicBezTo>
                  <a:cubicBezTo>
                    <a:pt x="4368856" y="1091626"/>
                    <a:pt x="4365628" y="1047895"/>
                    <a:pt x="4357707" y="999468"/>
                  </a:cubicBezTo>
                  <a:cubicBezTo>
                    <a:pt x="4352966" y="976032"/>
                    <a:pt x="4360726" y="955751"/>
                    <a:pt x="4376297" y="937049"/>
                  </a:cubicBezTo>
                  <a:cubicBezTo>
                    <a:pt x="4416861" y="921529"/>
                    <a:pt x="4468383" y="916966"/>
                    <a:pt x="4476053" y="859206"/>
                  </a:cubicBezTo>
                  <a:cubicBezTo>
                    <a:pt x="4387019" y="848064"/>
                    <a:pt x="4514735" y="707827"/>
                    <a:pt x="4389839" y="720024"/>
                  </a:cubicBezTo>
                  <a:cubicBezTo>
                    <a:pt x="4360121" y="699653"/>
                    <a:pt x="4335078" y="674609"/>
                    <a:pt x="4316264" y="643333"/>
                  </a:cubicBezTo>
                  <a:cubicBezTo>
                    <a:pt x="4309989" y="630826"/>
                    <a:pt x="4305278" y="619885"/>
                    <a:pt x="4303692" y="608949"/>
                  </a:cubicBezTo>
                  <a:cubicBezTo>
                    <a:pt x="4300538" y="596450"/>
                    <a:pt x="4300509" y="583956"/>
                    <a:pt x="4305168" y="573036"/>
                  </a:cubicBezTo>
                  <a:cubicBezTo>
                    <a:pt x="4306717" y="568356"/>
                    <a:pt x="4311392" y="563682"/>
                    <a:pt x="4314500" y="557443"/>
                  </a:cubicBezTo>
                  <a:cubicBezTo>
                    <a:pt x="4411081" y="457731"/>
                    <a:pt x="4390637" y="396782"/>
                    <a:pt x="4242181" y="351146"/>
                  </a:cubicBezTo>
                  <a:cubicBezTo>
                    <a:pt x="4207805" y="341696"/>
                    <a:pt x="4184362" y="333832"/>
                    <a:pt x="4173346" y="297892"/>
                  </a:cubicBezTo>
                  <a:cubicBezTo>
                    <a:pt x="4188940" y="288558"/>
                    <a:pt x="4212345" y="280806"/>
                    <a:pt x="4220120" y="266770"/>
                  </a:cubicBezTo>
                  <a:cubicBezTo>
                    <a:pt x="4238785" y="235583"/>
                    <a:pt x="4259074" y="230946"/>
                    <a:pt x="4287226" y="249751"/>
                  </a:cubicBezTo>
                  <a:cubicBezTo>
                    <a:pt x="4310684" y="263860"/>
                    <a:pt x="4324697" y="246717"/>
                    <a:pt x="4327777" y="227985"/>
                  </a:cubicBezTo>
                  <a:cubicBezTo>
                    <a:pt x="4337056" y="190529"/>
                    <a:pt x="4344779" y="154632"/>
                    <a:pt x="4354061" y="117176"/>
                  </a:cubicBezTo>
                  <a:close/>
                  <a:moveTo>
                    <a:pt x="3812608" y="51650"/>
                  </a:moveTo>
                  <a:cubicBezTo>
                    <a:pt x="3850003" y="45139"/>
                    <a:pt x="3869421" y="96755"/>
                    <a:pt x="3906572" y="81221"/>
                  </a:cubicBezTo>
                  <a:cubicBezTo>
                    <a:pt x="3922096" y="99670"/>
                    <a:pt x="3933066" y="116495"/>
                    <a:pt x="3927697" y="140395"/>
                  </a:cubicBezTo>
                  <a:cubicBezTo>
                    <a:pt x="3879170" y="124067"/>
                    <a:pt x="3835033" y="103346"/>
                    <a:pt x="3812608" y="51650"/>
                  </a:cubicBezTo>
                  <a:close/>
                  <a:moveTo>
                    <a:pt x="4350110" y="0"/>
                  </a:moveTo>
                  <a:cubicBezTo>
                    <a:pt x="4377310" y="9138"/>
                    <a:pt x="4401510" y="24305"/>
                    <a:pt x="4381986" y="58972"/>
                  </a:cubicBezTo>
                  <a:cubicBezTo>
                    <a:pt x="4371476" y="78567"/>
                    <a:pt x="4362470" y="96658"/>
                    <a:pt x="4351960" y="116253"/>
                  </a:cubicBezTo>
                  <a:cubicBezTo>
                    <a:pt x="4297512" y="82880"/>
                    <a:pt x="4292960" y="75317"/>
                    <a:pt x="4323023" y="30114"/>
                  </a:cubicBezTo>
                  <a:cubicBezTo>
                    <a:pt x="4330531" y="16549"/>
                    <a:pt x="4342592" y="10546"/>
                    <a:pt x="4350110" y="0"/>
                  </a:cubicBezTo>
                  <a:close/>
                </a:path>
              </a:pathLst>
            </a:custGeom>
            <a:solidFill>
              <a:srgbClr val="F0646C">
                <a:alpha val="79610"/>
              </a:srgbClr>
            </a:solidFill>
            <a:ln>
              <a:noFill/>
            </a:ln>
          </p:spPr>
          <p:txBody>
            <a:bodyPr anchorCtr="0" anchor="ctr" bIns="22850" lIns="45725" spcFirstLastPara="1" rIns="45725" wrap="square" tIns="2285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747993"/>
                </a:solidFill>
                <a:latin typeface="Jost Light"/>
                <a:ea typeface="Jost Light"/>
                <a:cs typeface="Jost Light"/>
                <a:sym typeface="Jost Light"/>
              </a:endParaRPr>
            </a:p>
          </p:txBody>
        </p:sp>
        <p:sp>
          <p:nvSpPr>
            <p:cNvPr id="816" name="Google Shape;816;g311d5cb9a0a_0_547"/>
            <p:cNvSpPr/>
            <p:nvPr/>
          </p:nvSpPr>
          <p:spPr>
            <a:xfrm>
              <a:off x="4988497" y="8338155"/>
              <a:ext cx="2845652" cy="2362259"/>
            </a:xfrm>
            <a:custGeom>
              <a:rect b="b" l="l" r="r" t="t"/>
              <a:pathLst>
                <a:path extrusionOk="0" h="2362259" w="2845652">
                  <a:moveTo>
                    <a:pt x="0" y="2308530"/>
                  </a:moveTo>
                  <a:cubicBezTo>
                    <a:pt x="7688" y="2313259"/>
                    <a:pt x="15226" y="2311927"/>
                    <a:pt x="21434" y="2318135"/>
                  </a:cubicBezTo>
                  <a:cubicBezTo>
                    <a:pt x="38432" y="2332175"/>
                    <a:pt x="53950" y="2347693"/>
                    <a:pt x="67918" y="2361660"/>
                  </a:cubicBezTo>
                  <a:cubicBezTo>
                    <a:pt x="55795" y="2361367"/>
                    <a:pt x="43673" y="2361075"/>
                    <a:pt x="30073" y="2362259"/>
                  </a:cubicBezTo>
                  <a:cubicBezTo>
                    <a:pt x="20762" y="2352948"/>
                    <a:pt x="11451" y="2343637"/>
                    <a:pt x="3618" y="2332846"/>
                  </a:cubicBezTo>
                  <a:cubicBezTo>
                    <a:pt x="441" y="2326712"/>
                    <a:pt x="220" y="2317622"/>
                    <a:pt x="0" y="2308530"/>
                  </a:cubicBezTo>
                  <a:close/>
                  <a:moveTo>
                    <a:pt x="39480" y="2260613"/>
                  </a:moveTo>
                  <a:cubicBezTo>
                    <a:pt x="42008" y="2261150"/>
                    <a:pt x="44721" y="2262270"/>
                    <a:pt x="46254" y="2263803"/>
                  </a:cubicBezTo>
                  <a:cubicBezTo>
                    <a:pt x="55568" y="2266750"/>
                    <a:pt x="61698" y="2272880"/>
                    <a:pt x="67830" y="2279012"/>
                  </a:cubicBezTo>
                  <a:cubicBezTo>
                    <a:pt x="58455" y="2279191"/>
                    <a:pt x="50552" y="2284027"/>
                    <a:pt x="41238" y="2281080"/>
                  </a:cubicBezTo>
                  <a:cubicBezTo>
                    <a:pt x="30330" y="2279727"/>
                    <a:pt x="28916" y="2271943"/>
                    <a:pt x="33812" y="2260916"/>
                  </a:cubicBezTo>
                  <a:cubicBezTo>
                    <a:pt x="34608" y="2260120"/>
                    <a:pt x="36952" y="2260075"/>
                    <a:pt x="39480" y="2260613"/>
                  </a:cubicBezTo>
                  <a:close/>
                  <a:moveTo>
                    <a:pt x="1119582" y="1170324"/>
                  </a:moveTo>
                  <a:lnTo>
                    <a:pt x="1118466" y="1191408"/>
                  </a:lnTo>
                  <a:lnTo>
                    <a:pt x="1129762" y="1186500"/>
                  </a:lnTo>
                  <a:cubicBezTo>
                    <a:pt x="1132138" y="1183193"/>
                    <a:pt x="1130324" y="1179811"/>
                    <a:pt x="1126894" y="1176380"/>
                  </a:cubicBezTo>
                  <a:close/>
                  <a:moveTo>
                    <a:pt x="1080258" y="1117257"/>
                  </a:moveTo>
                  <a:lnTo>
                    <a:pt x="1077831" y="1126416"/>
                  </a:lnTo>
                  <a:cubicBezTo>
                    <a:pt x="1081110" y="1132042"/>
                    <a:pt x="1089656" y="1135109"/>
                    <a:pt x="1102883" y="1135817"/>
                  </a:cubicBezTo>
                  <a:lnTo>
                    <a:pt x="1105957" y="1141158"/>
                  </a:lnTo>
                  <a:lnTo>
                    <a:pt x="1102378" y="1122856"/>
                  </a:lnTo>
                  <a:close/>
                  <a:moveTo>
                    <a:pt x="2148679" y="337556"/>
                  </a:moveTo>
                  <a:cubicBezTo>
                    <a:pt x="2141325" y="339066"/>
                    <a:pt x="2134803" y="342222"/>
                    <a:pt x="2128734" y="346310"/>
                  </a:cubicBezTo>
                  <a:lnTo>
                    <a:pt x="2103595" y="368517"/>
                  </a:lnTo>
                  <a:lnTo>
                    <a:pt x="2107146" y="368083"/>
                  </a:lnTo>
                  <a:cubicBezTo>
                    <a:pt x="2115403" y="365317"/>
                    <a:pt x="2122902" y="361152"/>
                    <a:pt x="2130056" y="356350"/>
                  </a:cubicBezTo>
                  <a:lnTo>
                    <a:pt x="2155695" y="337870"/>
                  </a:lnTo>
                  <a:close/>
                  <a:moveTo>
                    <a:pt x="2105513" y="361"/>
                  </a:moveTo>
                  <a:cubicBezTo>
                    <a:pt x="2114594" y="2160"/>
                    <a:pt x="2125842" y="10342"/>
                    <a:pt x="2134381" y="17347"/>
                  </a:cubicBezTo>
                  <a:cubicBezTo>
                    <a:pt x="2193191" y="39363"/>
                    <a:pt x="2252004" y="61379"/>
                    <a:pt x="2254068" y="137034"/>
                  </a:cubicBezTo>
                  <a:lnTo>
                    <a:pt x="2291047" y="211682"/>
                  </a:lnTo>
                  <a:lnTo>
                    <a:pt x="2292936" y="211509"/>
                  </a:lnTo>
                  <a:lnTo>
                    <a:pt x="2352917" y="231514"/>
                  </a:lnTo>
                  <a:lnTo>
                    <a:pt x="2389034" y="195397"/>
                  </a:lnTo>
                  <a:cubicBezTo>
                    <a:pt x="2409229" y="178320"/>
                    <a:pt x="2427889" y="172132"/>
                    <a:pt x="2446615" y="200177"/>
                  </a:cubicBezTo>
                  <a:cubicBezTo>
                    <a:pt x="2454422" y="214197"/>
                    <a:pt x="2466900" y="229780"/>
                    <a:pt x="2480926" y="240700"/>
                  </a:cubicBezTo>
                  <a:cubicBezTo>
                    <a:pt x="2507429" y="267203"/>
                    <a:pt x="2536990" y="265705"/>
                    <a:pt x="2569644" y="254876"/>
                  </a:cubicBezTo>
                  <a:cubicBezTo>
                    <a:pt x="2580612" y="293797"/>
                    <a:pt x="2600909" y="329624"/>
                    <a:pt x="2632083" y="357692"/>
                  </a:cubicBezTo>
                  <a:cubicBezTo>
                    <a:pt x="2613442" y="373216"/>
                    <a:pt x="2590123" y="384063"/>
                    <a:pt x="2580824" y="402716"/>
                  </a:cubicBezTo>
                  <a:cubicBezTo>
                    <a:pt x="2540508" y="474213"/>
                    <a:pt x="2487713" y="530126"/>
                    <a:pt x="2425571" y="579796"/>
                  </a:cubicBezTo>
                  <a:cubicBezTo>
                    <a:pt x="2411582" y="587550"/>
                    <a:pt x="2403841" y="607762"/>
                    <a:pt x="2411679" y="637341"/>
                  </a:cubicBezTo>
                  <a:cubicBezTo>
                    <a:pt x="2481665" y="620362"/>
                    <a:pt x="2543837" y="586250"/>
                    <a:pt x="2607570" y="553699"/>
                  </a:cubicBezTo>
                  <a:cubicBezTo>
                    <a:pt x="2641772" y="538205"/>
                    <a:pt x="2666607" y="507134"/>
                    <a:pt x="2710181" y="510330"/>
                  </a:cubicBezTo>
                  <a:cubicBezTo>
                    <a:pt x="2717983" y="521238"/>
                    <a:pt x="2730448" y="530598"/>
                    <a:pt x="2736696" y="543058"/>
                  </a:cubicBezTo>
                  <a:cubicBezTo>
                    <a:pt x="2749186" y="564867"/>
                    <a:pt x="2791251" y="591400"/>
                    <a:pt x="2819269" y="597679"/>
                  </a:cubicBezTo>
                  <a:cubicBezTo>
                    <a:pt x="2828607" y="597697"/>
                    <a:pt x="2837955" y="603939"/>
                    <a:pt x="2841078" y="610169"/>
                  </a:cubicBezTo>
                  <a:cubicBezTo>
                    <a:pt x="2853569" y="631978"/>
                    <a:pt x="2838007" y="631947"/>
                    <a:pt x="2824007" y="633475"/>
                  </a:cubicBezTo>
                  <a:cubicBezTo>
                    <a:pt x="2806895" y="634998"/>
                    <a:pt x="2802254" y="648993"/>
                    <a:pt x="2799166" y="661434"/>
                  </a:cubicBezTo>
                  <a:cubicBezTo>
                    <a:pt x="2796121" y="695661"/>
                    <a:pt x="2780561" y="695631"/>
                    <a:pt x="2755634" y="680023"/>
                  </a:cubicBezTo>
                  <a:cubicBezTo>
                    <a:pt x="2722926" y="662843"/>
                    <a:pt x="2721433" y="695515"/>
                    <a:pt x="2710576" y="712611"/>
                  </a:cubicBezTo>
                  <a:cubicBezTo>
                    <a:pt x="2704356" y="715710"/>
                    <a:pt x="2699691" y="717257"/>
                    <a:pt x="2691915" y="718797"/>
                  </a:cubicBezTo>
                  <a:cubicBezTo>
                    <a:pt x="2657684" y="718731"/>
                    <a:pt x="2623469" y="728001"/>
                    <a:pt x="2587710" y="741935"/>
                  </a:cubicBezTo>
                  <a:cubicBezTo>
                    <a:pt x="2575266" y="745022"/>
                    <a:pt x="2564377" y="746558"/>
                    <a:pt x="2551936" y="749645"/>
                  </a:cubicBezTo>
                  <a:cubicBezTo>
                    <a:pt x="2530159" y="752715"/>
                    <a:pt x="2503722" y="760443"/>
                    <a:pt x="2488192" y="775972"/>
                  </a:cubicBezTo>
                  <a:cubicBezTo>
                    <a:pt x="2368608" y="892439"/>
                    <a:pt x="2368608" y="892439"/>
                    <a:pt x="2262583" y="780202"/>
                  </a:cubicBezTo>
                  <a:cubicBezTo>
                    <a:pt x="2165917" y="680429"/>
                    <a:pt x="2196716" y="515555"/>
                    <a:pt x="2321068" y="450446"/>
                  </a:cubicBezTo>
                  <a:cubicBezTo>
                    <a:pt x="2335056" y="442694"/>
                    <a:pt x="2389562" y="466140"/>
                    <a:pt x="2359891" y="411623"/>
                  </a:cubicBezTo>
                  <a:lnTo>
                    <a:pt x="2359828" y="408872"/>
                  </a:lnTo>
                  <a:lnTo>
                    <a:pt x="2354136" y="407557"/>
                  </a:lnTo>
                  <a:cubicBezTo>
                    <a:pt x="2347472" y="405596"/>
                    <a:pt x="2340806" y="405203"/>
                    <a:pt x="2333750" y="412259"/>
                  </a:cubicBezTo>
                  <a:lnTo>
                    <a:pt x="2292982" y="453027"/>
                  </a:lnTo>
                  <a:cubicBezTo>
                    <a:pt x="2260047" y="448316"/>
                    <a:pt x="2228684" y="467130"/>
                    <a:pt x="2194182" y="473397"/>
                  </a:cubicBezTo>
                  <a:cubicBezTo>
                    <a:pt x="2184772" y="467120"/>
                    <a:pt x="2178498" y="460847"/>
                    <a:pt x="2169087" y="457709"/>
                  </a:cubicBezTo>
                  <a:cubicBezTo>
                    <a:pt x="2161246" y="456139"/>
                    <a:pt x="2150268" y="457705"/>
                    <a:pt x="2145564" y="462409"/>
                  </a:cubicBezTo>
                  <a:cubicBezTo>
                    <a:pt x="2139291" y="465545"/>
                    <a:pt x="2136158" y="481227"/>
                    <a:pt x="2140863" y="485933"/>
                  </a:cubicBezTo>
                  <a:cubicBezTo>
                    <a:pt x="2156549" y="501619"/>
                    <a:pt x="2183212" y="512602"/>
                    <a:pt x="2187921" y="532991"/>
                  </a:cubicBezTo>
                  <a:cubicBezTo>
                    <a:pt x="2197337" y="561221"/>
                    <a:pt x="2164406" y="578467"/>
                    <a:pt x="2147158" y="601988"/>
                  </a:cubicBezTo>
                  <a:cubicBezTo>
                    <a:pt x="2134614" y="614532"/>
                    <a:pt x="2125207" y="630213"/>
                    <a:pt x="2114232" y="644326"/>
                  </a:cubicBezTo>
                  <a:cubicBezTo>
                    <a:pt x="2070318" y="631772"/>
                    <a:pt x="2111086" y="591004"/>
                    <a:pt x="2087558" y="573748"/>
                  </a:cubicBezTo>
                  <a:cubicBezTo>
                    <a:pt x="2079716" y="569040"/>
                    <a:pt x="2073440" y="559630"/>
                    <a:pt x="2064031" y="559627"/>
                  </a:cubicBezTo>
                  <a:cubicBezTo>
                    <a:pt x="2057758" y="559627"/>
                    <a:pt x="2045213" y="569034"/>
                    <a:pt x="2043646" y="573739"/>
                  </a:cubicBezTo>
                  <a:cubicBezTo>
                    <a:pt x="2038944" y="590990"/>
                    <a:pt x="2031106" y="611375"/>
                    <a:pt x="2034246" y="627060"/>
                  </a:cubicBezTo>
                  <a:cubicBezTo>
                    <a:pt x="2042094" y="666269"/>
                    <a:pt x="2042102" y="703907"/>
                    <a:pt x="2012309" y="733699"/>
                  </a:cubicBezTo>
                  <a:cubicBezTo>
                    <a:pt x="1990358" y="758788"/>
                    <a:pt x="1991932" y="785449"/>
                    <a:pt x="1998210" y="813681"/>
                  </a:cubicBezTo>
                  <a:cubicBezTo>
                    <a:pt x="2004488" y="845048"/>
                    <a:pt x="1988810" y="867000"/>
                    <a:pt x="1977837" y="893660"/>
                  </a:cubicBezTo>
                  <a:cubicBezTo>
                    <a:pt x="1959026" y="937567"/>
                    <a:pt x="1932363" y="932858"/>
                    <a:pt x="1900994" y="914032"/>
                  </a:cubicBezTo>
                  <a:cubicBezTo>
                    <a:pt x="1893152" y="912463"/>
                    <a:pt x="1880607" y="915597"/>
                    <a:pt x="1871197" y="915595"/>
                  </a:cubicBezTo>
                  <a:cubicBezTo>
                    <a:pt x="1822575" y="888926"/>
                    <a:pt x="1822575" y="888926"/>
                    <a:pt x="1772399" y="935964"/>
                  </a:cubicBezTo>
                  <a:cubicBezTo>
                    <a:pt x="1741040" y="979872"/>
                    <a:pt x="1703408" y="1020640"/>
                    <a:pt x="1692442" y="1078665"/>
                  </a:cubicBezTo>
                  <a:cubicBezTo>
                    <a:pt x="1684609" y="1130417"/>
                    <a:pt x="1621875" y="1114722"/>
                    <a:pt x="1593651" y="1146083"/>
                  </a:cubicBezTo>
                  <a:cubicBezTo>
                    <a:pt x="1607771" y="1169609"/>
                    <a:pt x="1623457" y="1191568"/>
                    <a:pt x="1636009" y="1216665"/>
                  </a:cubicBezTo>
                  <a:cubicBezTo>
                    <a:pt x="1648561" y="1244896"/>
                    <a:pt x="1656409" y="1277832"/>
                    <a:pt x="1667393" y="1310767"/>
                  </a:cubicBezTo>
                  <a:cubicBezTo>
                    <a:pt x="1679947" y="1351546"/>
                    <a:pt x="1623488" y="1354671"/>
                    <a:pt x="1623495" y="1389175"/>
                  </a:cubicBezTo>
                  <a:cubicBezTo>
                    <a:pt x="1621930" y="1403289"/>
                    <a:pt x="1615659" y="1415833"/>
                    <a:pt x="1610958" y="1439357"/>
                  </a:cubicBezTo>
                  <a:cubicBezTo>
                    <a:pt x="1570177" y="1411121"/>
                    <a:pt x="1565464" y="1365639"/>
                    <a:pt x="1543501" y="1334269"/>
                  </a:cubicBezTo>
                  <a:cubicBezTo>
                    <a:pt x="1526246" y="1310741"/>
                    <a:pt x="1524678" y="1309173"/>
                    <a:pt x="1490182" y="1340532"/>
                  </a:cubicBezTo>
                  <a:cubicBezTo>
                    <a:pt x="1483909" y="1346804"/>
                    <a:pt x="1483910" y="1356214"/>
                    <a:pt x="1474501" y="1356212"/>
                  </a:cubicBezTo>
                  <a:cubicBezTo>
                    <a:pt x="1380403" y="1359331"/>
                    <a:pt x="1294153" y="1389111"/>
                    <a:pt x="1207902" y="1418894"/>
                  </a:cubicBezTo>
                  <a:cubicBezTo>
                    <a:pt x="1176534" y="1406341"/>
                    <a:pt x="1148304" y="1406336"/>
                    <a:pt x="1118511" y="1426718"/>
                  </a:cubicBezTo>
                  <a:cubicBezTo>
                    <a:pt x="1113806" y="1431422"/>
                    <a:pt x="1102829" y="1429851"/>
                    <a:pt x="1093418" y="1429850"/>
                  </a:cubicBezTo>
                  <a:cubicBezTo>
                    <a:pt x="1093413" y="1398483"/>
                    <a:pt x="1071453" y="1376524"/>
                    <a:pt x="1052627" y="1351428"/>
                  </a:cubicBezTo>
                  <a:cubicBezTo>
                    <a:pt x="1049490" y="1345154"/>
                    <a:pt x="1063601" y="1327905"/>
                    <a:pt x="1068305" y="1316927"/>
                  </a:cubicBezTo>
                  <a:cubicBezTo>
                    <a:pt x="1076931" y="1320851"/>
                    <a:pt x="1084969" y="1322028"/>
                    <a:pt x="1092738" y="1321417"/>
                  </a:cubicBezTo>
                  <a:lnTo>
                    <a:pt x="1097470" y="1320121"/>
                  </a:lnTo>
                  <a:lnTo>
                    <a:pt x="1116727" y="1322230"/>
                  </a:lnTo>
                  <a:cubicBezTo>
                    <a:pt x="1132605" y="1320076"/>
                    <a:pt x="1148288" y="1312238"/>
                    <a:pt x="1163966" y="1293422"/>
                  </a:cubicBezTo>
                  <a:cubicBezTo>
                    <a:pt x="1145933" y="1298906"/>
                    <a:pt x="1130642" y="1308707"/>
                    <a:pt x="1115548" y="1315172"/>
                  </a:cubicBezTo>
                  <a:lnTo>
                    <a:pt x="1097470" y="1320121"/>
                  </a:lnTo>
                  <a:lnTo>
                    <a:pt x="1068305" y="1316927"/>
                  </a:lnTo>
                  <a:cubicBezTo>
                    <a:pt x="1049482" y="1301241"/>
                    <a:pt x="1030660" y="1288691"/>
                    <a:pt x="1007137" y="1296529"/>
                  </a:cubicBezTo>
                  <a:lnTo>
                    <a:pt x="1007054" y="1296466"/>
                  </a:lnTo>
                  <a:lnTo>
                    <a:pt x="1007052" y="1296682"/>
                  </a:lnTo>
                  <a:cubicBezTo>
                    <a:pt x="972566" y="1340458"/>
                    <a:pt x="927274" y="1367168"/>
                    <a:pt x="871147" y="1383040"/>
                  </a:cubicBezTo>
                  <a:cubicBezTo>
                    <a:pt x="836845" y="1392566"/>
                    <a:pt x="802527" y="1405205"/>
                    <a:pt x="768210" y="1417844"/>
                  </a:cubicBezTo>
                  <a:lnTo>
                    <a:pt x="767937" y="1406068"/>
                  </a:lnTo>
                  <a:lnTo>
                    <a:pt x="762628" y="1417922"/>
                  </a:lnTo>
                  <a:cubicBezTo>
                    <a:pt x="782855" y="1441272"/>
                    <a:pt x="781248" y="1467782"/>
                    <a:pt x="781195" y="1495848"/>
                  </a:cubicBezTo>
                  <a:cubicBezTo>
                    <a:pt x="777963" y="1558222"/>
                    <a:pt x="779507" y="1566016"/>
                    <a:pt x="721825" y="1561444"/>
                  </a:cubicBezTo>
                  <a:cubicBezTo>
                    <a:pt x="684410" y="1558394"/>
                    <a:pt x="670346" y="1575572"/>
                    <a:pt x="648488" y="1591204"/>
                  </a:cubicBezTo>
                  <a:cubicBezTo>
                    <a:pt x="631310" y="1605268"/>
                    <a:pt x="629714" y="1625541"/>
                    <a:pt x="640597" y="1642672"/>
                  </a:cubicBezTo>
                  <a:cubicBezTo>
                    <a:pt x="653035" y="1661360"/>
                    <a:pt x="671753" y="1658206"/>
                    <a:pt x="685817" y="1641030"/>
                  </a:cubicBezTo>
                  <a:cubicBezTo>
                    <a:pt x="721755" y="1598865"/>
                    <a:pt x="748208" y="1628442"/>
                    <a:pt x="779353" y="1650213"/>
                  </a:cubicBezTo>
                  <a:cubicBezTo>
                    <a:pt x="744998" y="1678342"/>
                    <a:pt x="710644" y="1706471"/>
                    <a:pt x="684083" y="1736145"/>
                  </a:cubicBezTo>
                  <a:cubicBezTo>
                    <a:pt x="655960" y="1767380"/>
                    <a:pt x="629422" y="1784580"/>
                    <a:pt x="590496" y="1755028"/>
                  </a:cubicBezTo>
                  <a:cubicBezTo>
                    <a:pt x="582708" y="1750364"/>
                    <a:pt x="556192" y="1755090"/>
                    <a:pt x="551500" y="1762895"/>
                  </a:cubicBezTo>
                  <a:cubicBezTo>
                    <a:pt x="492027" y="1884622"/>
                    <a:pt x="368806" y="1908237"/>
                    <a:pt x="262688" y="1958326"/>
                  </a:cubicBezTo>
                  <a:cubicBezTo>
                    <a:pt x="259671" y="1902201"/>
                    <a:pt x="237918" y="1861703"/>
                    <a:pt x="172436" y="1858704"/>
                  </a:cubicBezTo>
                  <a:cubicBezTo>
                    <a:pt x="144377" y="1855637"/>
                    <a:pt x="141304" y="1830695"/>
                    <a:pt x="161669" y="1779203"/>
                  </a:cubicBezTo>
                  <a:cubicBezTo>
                    <a:pt x="180378" y="1779168"/>
                    <a:pt x="199077" y="1785372"/>
                    <a:pt x="216232" y="1783782"/>
                  </a:cubicBezTo>
                  <a:cubicBezTo>
                    <a:pt x="230267" y="1782196"/>
                    <a:pt x="244332" y="1765018"/>
                    <a:pt x="231876" y="1755686"/>
                  </a:cubicBezTo>
                  <a:cubicBezTo>
                    <a:pt x="189831" y="1726138"/>
                    <a:pt x="216363" y="1712057"/>
                    <a:pt x="233575" y="1679281"/>
                  </a:cubicBezTo>
                  <a:cubicBezTo>
                    <a:pt x="260177" y="1627779"/>
                    <a:pt x="288345" y="1571595"/>
                    <a:pt x="316504" y="1521649"/>
                  </a:cubicBezTo>
                  <a:cubicBezTo>
                    <a:pt x="320420" y="1511507"/>
                    <a:pt x="327058" y="1504869"/>
                    <a:pt x="335057" y="1501150"/>
                  </a:cubicBezTo>
                  <a:cubicBezTo>
                    <a:pt x="343055" y="1497432"/>
                    <a:pt x="352411" y="1496636"/>
                    <a:pt x="361763" y="1498177"/>
                  </a:cubicBezTo>
                  <a:lnTo>
                    <a:pt x="369931" y="1497151"/>
                  </a:lnTo>
                  <a:lnTo>
                    <a:pt x="386461" y="1480621"/>
                  </a:lnTo>
                  <a:cubicBezTo>
                    <a:pt x="385064" y="1451050"/>
                    <a:pt x="380553" y="1421496"/>
                    <a:pt x="424145" y="1421260"/>
                  </a:cubicBezTo>
                  <a:cubicBezTo>
                    <a:pt x="458393" y="1421075"/>
                    <a:pt x="470916" y="1408552"/>
                    <a:pt x="477328" y="1374270"/>
                  </a:cubicBezTo>
                  <a:cubicBezTo>
                    <a:pt x="493351" y="1290118"/>
                    <a:pt x="515444" y="1234732"/>
                    <a:pt x="555529" y="1199295"/>
                  </a:cubicBezTo>
                  <a:cubicBezTo>
                    <a:pt x="595612" y="1163855"/>
                    <a:pt x="653687" y="1148364"/>
                    <a:pt x="741668" y="1143996"/>
                  </a:cubicBezTo>
                  <a:cubicBezTo>
                    <a:pt x="811751" y="1138946"/>
                    <a:pt x="807323" y="1093825"/>
                    <a:pt x="827772" y="1054794"/>
                  </a:cubicBezTo>
                  <a:cubicBezTo>
                    <a:pt x="862376" y="989222"/>
                    <a:pt x="867492" y="906686"/>
                    <a:pt x="928503" y="851869"/>
                  </a:cubicBezTo>
                  <a:cubicBezTo>
                    <a:pt x="980850" y="887781"/>
                    <a:pt x="1067667" y="864835"/>
                    <a:pt x="1116034" y="908213"/>
                  </a:cubicBezTo>
                  <a:lnTo>
                    <a:pt x="1143948" y="967804"/>
                  </a:lnTo>
                  <a:lnTo>
                    <a:pt x="1214551" y="940245"/>
                  </a:lnTo>
                  <a:cubicBezTo>
                    <a:pt x="1295041" y="901372"/>
                    <a:pt x="1360310" y="843749"/>
                    <a:pt x="1399108" y="750835"/>
                  </a:cubicBezTo>
                  <a:cubicBezTo>
                    <a:pt x="1413217" y="717904"/>
                    <a:pt x="1436735" y="684974"/>
                    <a:pt x="1486922" y="700666"/>
                  </a:cubicBezTo>
                  <a:cubicBezTo>
                    <a:pt x="1512018" y="710081"/>
                    <a:pt x="1538691" y="774386"/>
                    <a:pt x="1562205" y="719500"/>
                  </a:cubicBezTo>
                  <a:cubicBezTo>
                    <a:pt x="1587287" y="666183"/>
                    <a:pt x="1624917" y="616004"/>
                    <a:pt x="1626474" y="551704"/>
                  </a:cubicBezTo>
                  <a:cubicBezTo>
                    <a:pt x="1626471" y="542295"/>
                    <a:pt x="1580992" y="546991"/>
                    <a:pt x="1560600" y="532872"/>
                  </a:cubicBezTo>
                  <a:cubicBezTo>
                    <a:pt x="1549621" y="525029"/>
                    <a:pt x="1546483" y="512482"/>
                    <a:pt x="1548049" y="498367"/>
                  </a:cubicBezTo>
                  <a:cubicBezTo>
                    <a:pt x="1618609" y="430945"/>
                    <a:pt x="1692306" y="369794"/>
                    <a:pt x="1758162" y="297665"/>
                  </a:cubicBezTo>
                  <a:cubicBezTo>
                    <a:pt x="1805206" y="272582"/>
                    <a:pt x="1869501" y="239659"/>
                    <a:pt x="1852268" y="338459"/>
                  </a:cubicBezTo>
                  <a:cubicBezTo>
                    <a:pt x="1839344" y="414910"/>
                    <a:pt x="1926980" y="449037"/>
                    <a:pt x="1943164" y="509616"/>
                  </a:cubicBezTo>
                  <a:lnTo>
                    <a:pt x="1944218" y="535387"/>
                  </a:lnTo>
                  <a:lnTo>
                    <a:pt x="1942754" y="546895"/>
                  </a:lnTo>
                  <a:lnTo>
                    <a:pt x="1929160" y="581559"/>
                  </a:lnTo>
                  <a:cubicBezTo>
                    <a:pt x="1935432" y="571366"/>
                    <a:pt x="1939620" y="561001"/>
                    <a:pt x="1942292" y="550523"/>
                  </a:cubicBezTo>
                  <a:lnTo>
                    <a:pt x="1942754" y="546895"/>
                  </a:lnTo>
                  <a:lnTo>
                    <a:pt x="1944505" y="542428"/>
                  </a:lnTo>
                  <a:lnTo>
                    <a:pt x="1944218" y="535387"/>
                  </a:lnTo>
                  <a:lnTo>
                    <a:pt x="1946327" y="518805"/>
                  </a:lnTo>
                  <a:cubicBezTo>
                    <a:pt x="1947565" y="454922"/>
                    <a:pt x="1914618" y="389048"/>
                    <a:pt x="1969891" y="333775"/>
                  </a:cubicBezTo>
                  <a:lnTo>
                    <a:pt x="1975074" y="332970"/>
                  </a:lnTo>
                  <a:lnTo>
                    <a:pt x="1975608" y="333850"/>
                  </a:lnTo>
                  <a:lnTo>
                    <a:pt x="1987779" y="331786"/>
                  </a:lnTo>
                  <a:lnTo>
                    <a:pt x="2000056" y="336795"/>
                  </a:lnTo>
                  <a:cubicBezTo>
                    <a:pt x="2025274" y="354076"/>
                    <a:pt x="2039691" y="402010"/>
                    <a:pt x="2079678" y="371435"/>
                  </a:cubicBezTo>
                  <a:lnTo>
                    <a:pt x="2085378" y="370740"/>
                  </a:lnTo>
                  <a:lnTo>
                    <a:pt x="2049104" y="349088"/>
                  </a:lnTo>
                  <a:cubicBezTo>
                    <a:pt x="2037194" y="335646"/>
                    <a:pt x="2025400" y="329218"/>
                    <a:pt x="2013294" y="327459"/>
                  </a:cubicBezTo>
                  <a:lnTo>
                    <a:pt x="1987779" y="331786"/>
                  </a:lnTo>
                  <a:lnTo>
                    <a:pt x="1986378" y="331215"/>
                  </a:lnTo>
                  <a:lnTo>
                    <a:pt x="1975074" y="332970"/>
                  </a:lnTo>
                  <a:lnTo>
                    <a:pt x="1963793" y="314370"/>
                  </a:lnTo>
                  <a:cubicBezTo>
                    <a:pt x="1959594" y="307872"/>
                    <a:pt x="1956387" y="302364"/>
                    <a:pt x="1957920" y="300830"/>
                  </a:cubicBezTo>
                  <a:cubicBezTo>
                    <a:pt x="2003710" y="242366"/>
                    <a:pt x="1977996" y="195188"/>
                    <a:pt x="1933577" y="147703"/>
                  </a:cubicBezTo>
                  <a:cubicBezTo>
                    <a:pt x="1927240" y="141365"/>
                    <a:pt x="1925552" y="133546"/>
                    <a:pt x="1920747" y="125674"/>
                  </a:cubicBezTo>
                  <a:cubicBezTo>
                    <a:pt x="1954630" y="101297"/>
                    <a:pt x="1981517" y="125118"/>
                    <a:pt x="2008248" y="139585"/>
                  </a:cubicBezTo>
                  <a:cubicBezTo>
                    <a:pt x="2025524" y="147660"/>
                    <a:pt x="2025781" y="163249"/>
                    <a:pt x="2026141" y="185074"/>
                  </a:cubicBezTo>
                  <a:cubicBezTo>
                    <a:pt x="2019297" y="242624"/>
                    <a:pt x="2038414" y="267873"/>
                    <a:pt x="2085540" y="290468"/>
                  </a:cubicBezTo>
                  <a:cubicBezTo>
                    <a:pt x="2098114" y="296910"/>
                    <a:pt x="2112170" y="298699"/>
                    <a:pt x="2108692" y="276823"/>
                  </a:cubicBezTo>
                  <a:cubicBezTo>
                    <a:pt x="2106953" y="265886"/>
                    <a:pt x="2099031" y="257963"/>
                    <a:pt x="2100460" y="250195"/>
                  </a:cubicBezTo>
                  <a:cubicBezTo>
                    <a:pt x="2103373" y="237776"/>
                    <a:pt x="2111141" y="236346"/>
                    <a:pt x="2120648" y="245853"/>
                  </a:cubicBezTo>
                  <a:cubicBezTo>
                    <a:pt x="2133352" y="260088"/>
                    <a:pt x="2148749" y="272420"/>
                    <a:pt x="2159893" y="286629"/>
                  </a:cubicBezTo>
                  <a:lnTo>
                    <a:pt x="2170570" y="327148"/>
                  </a:lnTo>
                  <a:lnTo>
                    <a:pt x="2172200" y="325973"/>
                  </a:lnTo>
                  <a:cubicBezTo>
                    <a:pt x="2212973" y="313434"/>
                    <a:pt x="2258459" y="349514"/>
                    <a:pt x="2294524" y="313449"/>
                  </a:cubicBezTo>
                  <a:cubicBezTo>
                    <a:pt x="2292955" y="308743"/>
                    <a:pt x="2294522" y="304040"/>
                    <a:pt x="2292952" y="299334"/>
                  </a:cubicBezTo>
                  <a:cubicBezTo>
                    <a:pt x="2288251" y="310311"/>
                    <a:pt x="2281978" y="316584"/>
                    <a:pt x="2271001" y="321286"/>
                  </a:cubicBezTo>
                  <a:cubicBezTo>
                    <a:pt x="2255319" y="327556"/>
                    <a:pt x="2239635" y="324417"/>
                    <a:pt x="2223950" y="318141"/>
                  </a:cubicBezTo>
                  <a:cubicBezTo>
                    <a:pt x="2212972" y="310296"/>
                    <a:pt x="2206697" y="304022"/>
                    <a:pt x="2203558" y="291476"/>
                  </a:cubicBezTo>
                  <a:cubicBezTo>
                    <a:pt x="2200419" y="278928"/>
                    <a:pt x="2200417" y="266383"/>
                    <a:pt x="2201984" y="255405"/>
                  </a:cubicBezTo>
                  <a:cubicBezTo>
                    <a:pt x="2205119" y="249132"/>
                    <a:pt x="2208254" y="245997"/>
                    <a:pt x="2211390" y="239723"/>
                  </a:cubicBezTo>
                  <a:lnTo>
                    <a:pt x="2211722" y="239503"/>
                  </a:lnTo>
                  <a:lnTo>
                    <a:pt x="2206751" y="215438"/>
                  </a:lnTo>
                  <a:cubicBezTo>
                    <a:pt x="2201961" y="192249"/>
                    <a:pt x="2198704" y="167528"/>
                    <a:pt x="2164869" y="185819"/>
                  </a:cubicBezTo>
                  <a:cubicBezTo>
                    <a:pt x="2141786" y="196468"/>
                    <a:pt x="2118661" y="200939"/>
                    <a:pt x="2112274" y="170022"/>
                  </a:cubicBezTo>
                  <a:cubicBezTo>
                    <a:pt x="2099585" y="120536"/>
                    <a:pt x="2088449" y="72606"/>
                    <a:pt x="2089643" y="21670"/>
                  </a:cubicBezTo>
                  <a:cubicBezTo>
                    <a:pt x="2089516" y="3146"/>
                    <a:pt x="2096431" y="-1438"/>
                    <a:pt x="2105513" y="361"/>
                  </a:cubicBezTo>
                  <a:close/>
                </a:path>
              </a:pathLst>
            </a:custGeom>
            <a:solidFill>
              <a:srgbClr val="F0646C">
                <a:alpha val="59609"/>
              </a:srgbClr>
            </a:solidFill>
            <a:ln>
              <a:noFill/>
            </a:ln>
          </p:spPr>
          <p:txBody>
            <a:bodyPr anchorCtr="0" anchor="ctr" bIns="22850" lIns="45725" spcFirstLastPara="1" rIns="45725" wrap="square" tIns="2285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747993"/>
                </a:solidFill>
                <a:latin typeface="Jost Light"/>
                <a:ea typeface="Jost Light"/>
                <a:cs typeface="Jost Light"/>
                <a:sym typeface="Jost Light"/>
              </a:endParaRPr>
            </a:p>
          </p:txBody>
        </p:sp>
      </p:grpSp>
      <p:grpSp>
        <p:nvGrpSpPr>
          <p:cNvPr id="817" name="Google Shape;817;g311d5cb9a0a_0_547"/>
          <p:cNvGrpSpPr/>
          <p:nvPr/>
        </p:nvGrpSpPr>
        <p:grpSpPr>
          <a:xfrm>
            <a:off x="4242660" y="680441"/>
            <a:ext cx="3645397" cy="3921415"/>
            <a:chOff x="1363024" y="4204145"/>
            <a:chExt cx="7289336" cy="7844399"/>
          </a:xfrm>
        </p:grpSpPr>
        <p:sp>
          <p:nvSpPr>
            <p:cNvPr id="818" name="Google Shape;818;g311d5cb9a0a_0_547"/>
            <p:cNvSpPr/>
            <p:nvPr/>
          </p:nvSpPr>
          <p:spPr>
            <a:xfrm>
              <a:off x="1363024" y="6119596"/>
              <a:ext cx="3633276" cy="2494965"/>
            </a:xfrm>
            <a:custGeom>
              <a:rect b="b" l="l" r="r" t="t"/>
              <a:pathLst>
                <a:path extrusionOk="0" h="2494965" w="3633276">
                  <a:moveTo>
                    <a:pt x="2457619" y="574669"/>
                  </a:moveTo>
                  <a:lnTo>
                    <a:pt x="2442447" y="620039"/>
                  </a:lnTo>
                  <a:cubicBezTo>
                    <a:pt x="2433060" y="629425"/>
                    <a:pt x="2422116" y="634126"/>
                    <a:pt x="2409615" y="634141"/>
                  </a:cubicBezTo>
                  <a:cubicBezTo>
                    <a:pt x="2332257" y="638921"/>
                    <a:pt x="2268064" y="660385"/>
                    <a:pt x="2230200" y="716979"/>
                  </a:cubicBezTo>
                  <a:cubicBezTo>
                    <a:pt x="2217578" y="735844"/>
                    <a:pt x="2207884" y="758612"/>
                    <a:pt x="2201600" y="785966"/>
                  </a:cubicBezTo>
                  <a:cubicBezTo>
                    <a:pt x="2193750" y="815666"/>
                    <a:pt x="2160911" y="836019"/>
                    <a:pt x="2196810" y="871918"/>
                  </a:cubicBezTo>
                  <a:cubicBezTo>
                    <a:pt x="2265482" y="943722"/>
                    <a:pt x="2212311" y="978163"/>
                    <a:pt x="2135701" y="1011070"/>
                  </a:cubicBezTo>
                  <a:cubicBezTo>
                    <a:pt x="2156781" y="1024327"/>
                    <a:pt x="2173170" y="1039935"/>
                    <a:pt x="2186238" y="1057695"/>
                  </a:cubicBezTo>
                  <a:lnTo>
                    <a:pt x="2211550" y="1106953"/>
                  </a:lnTo>
                  <a:lnTo>
                    <a:pt x="2211590" y="1088429"/>
                  </a:lnTo>
                  <a:cubicBezTo>
                    <a:pt x="2206939" y="1068099"/>
                    <a:pt x="2214799" y="1050871"/>
                    <a:pt x="2235150" y="1046132"/>
                  </a:cubicBezTo>
                  <a:cubicBezTo>
                    <a:pt x="2257070" y="1039827"/>
                    <a:pt x="2282111" y="1036644"/>
                    <a:pt x="2304010" y="1039728"/>
                  </a:cubicBezTo>
                  <a:cubicBezTo>
                    <a:pt x="2366577" y="1048983"/>
                    <a:pt x="2401060" y="1020744"/>
                    <a:pt x="2423085" y="964370"/>
                  </a:cubicBezTo>
                  <a:cubicBezTo>
                    <a:pt x="2407511" y="929980"/>
                    <a:pt x="2374582" y="962909"/>
                    <a:pt x="2352704" y="950437"/>
                  </a:cubicBezTo>
                  <a:cubicBezTo>
                    <a:pt x="2324573" y="934851"/>
                    <a:pt x="2301013" y="977146"/>
                    <a:pt x="2271348" y="947481"/>
                  </a:cubicBezTo>
                  <a:lnTo>
                    <a:pt x="2349748" y="869081"/>
                  </a:lnTo>
                  <a:cubicBezTo>
                    <a:pt x="2357581" y="864371"/>
                    <a:pt x="2362278" y="862796"/>
                    <a:pt x="2368544" y="859653"/>
                  </a:cubicBezTo>
                  <a:cubicBezTo>
                    <a:pt x="2435841" y="851686"/>
                    <a:pt x="2478164" y="815609"/>
                    <a:pt x="2486137" y="745183"/>
                  </a:cubicBezTo>
                  <a:cubicBezTo>
                    <a:pt x="2487712" y="740485"/>
                    <a:pt x="2490855" y="734219"/>
                    <a:pt x="2490869" y="727960"/>
                  </a:cubicBezTo>
                  <a:cubicBezTo>
                    <a:pt x="2513629" y="694272"/>
                    <a:pt x="2514080" y="665715"/>
                    <a:pt x="2503769" y="639726"/>
                  </a:cubicBezTo>
                  <a:close/>
                  <a:moveTo>
                    <a:pt x="2007072" y="294"/>
                  </a:moveTo>
                  <a:cubicBezTo>
                    <a:pt x="2028387" y="1221"/>
                    <a:pt x="2049772" y="4418"/>
                    <a:pt x="2071251" y="11034"/>
                  </a:cubicBezTo>
                  <a:cubicBezTo>
                    <a:pt x="2102493" y="20373"/>
                    <a:pt x="2132175" y="28151"/>
                    <a:pt x="2139942" y="67210"/>
                  </a:cubicBezTo>
                  <a:cubicBezTo>
                    <a:pt x="2143052" y="79707"/>
                    <a:pt x="2143038" y="92207"/>
                    <a:pt x="2139898" y="104714"/>
                  </a:cubicBezTo>
                  <a:cubicBezTo>
                    <a:pt x="2127337" y="154734"/>
                    <a:pt x="2099169" y="189145"/>
                    <a:pt x="2050705" y="206393"/>
                  </a:cubicBezTo>
                  <a:cubicBezTo>
                    <a:pt x="2006988" y="175191"/>
                    <a:pt x="1960143" y="143993"/>
                    <a:pt x="1903894" y="137809"/>
                  </a:cubicBezTo>
                  <a:cubicBezTo>
                    <a:pt x="1846086" y="130064"/>
                    <a:pt x="1813249" y="147291"/>
                    <a:pt x="1825653" y="228536"/>
                  </a:cubicBezTo>
                  <a:cubicBezTo>
                    <a:pt x="1833587" y="126953"/>
                    <a:pt x="1880478" y="117522"/>
                    <a:pt x="1939809" y="161206"/>
                  </a:cubicBezTo>
                  <a:cubicBezTo>
                    <a:pt x="1974157" y="186168"/>
                    <a:pt x="2002252" y="214263"/>
                    <a:pt x="2050705" y="206393"/>
                  </a:cubicBezTo>
                  <a:cubicBezTo>
                    <a:pt x="2078837" y="203234"/>
                    <a:pt x="2107006" y="168821"/>
                    <a:pt x="2136650" y="207854"/>
                  </a:cubicBezTo>
                  <a:cubicBezTo>
                    <a:pt x="2238083" y="328059"/>
                    <a:pt x="2374045" y="320086"/>
                    <a:pt x="2506896" y="299614"/>
                  </a:cubicBezTo>
                  <a:cubicBezTo>
                    <a:pt x="2561598" y="291736"/>
                    <a:pt x="2610069" y="268238"/>
                    <a:pt x="2634987" y="340092"/>
                  </a:cubicBezTo>
                  <a:cubicBezTo>
                    <a:pt x="2609913" y="399503"/>
                    <a:pt x="2580155" y="457357"/>
                    <a:pt x="2512935" y="477751"/>
                  </a:cubicBezTo>
                  <a:cubicBezTo>
                    <a:pt x="2491051" y="484028"/>
                    <a:pt x="2478536" y="495762"/>
                    <a:pt x="2471291" y="510813"/>
                  </a:cubicBezTo>
                  <a:lnTo>
                    <a:pt x="2463950" y="549583"/>
                  </a:lnTo>
                  <a:lnTo>
                    <a:pt x="2472498" y="537111"/>
                  </a:lnTo>
                  <a:cubicBezTo>
                    <a:pt x="2481115" y="531615"/>
                    <a:pt x="2492848" y="532373"/>
                    <a:pt x="2511598" y="544850"/>
                  </a:cubicBezTo>
                  <a:cubicBezTo>
                    <a:pt x="2549098" y="569805"/>
                    <a:pt x="2555363" y="566663"/>
                    <a:pt x="2571109" y="519688"/>
                  </a:cubicBezTo>
                  <a:cubicBezTo>
                    <a:pt x="2583681" y="494627"/>
                    <a:pt x="2596225" y="482083"/>
                    <a:pt x="2621259" y="482030"/>
                  </a:cubicBezTo>
                  <a:cubicBezTo>
                    <a:pt x="2654121" y="480395"/>
                    <a:pt x="2685408" y="483457"/>
                    <a:pt x="2718261" y="484953"/>
                  </a:cubicBezTo>
                  <a:cubicBezTo>
                    <a:pt x="2738600" y="486474"/>
                    <a:pt x="2757375" y="486434"/>
                    <a:pt x="2760558" y="461393"/>
                  </a:cubicBezTo>
                  <a:cubicBezTo>
                    <a:pt x="2763727" y="442610"/>
                    <a:pt x="2766904" y="420698"/>
                    <a:pt x="2751277" y="411342"/>
                  </a:cubicBezTo>
                  <a:cubicBezTo>
                    <a:pt x="2730959" y="400433"/>
                    <a:pt x="2707480" y="405178"/>
                    <a:pt x="2718508" y="369167"/>
                  </a:cubicBezTo>
                  <a:cubicBezTo>
                    <a:pt x="2732673" y="330020"/>
                    <a:pt x="2754666" y="289292"/>
                    <a:pt x="2734415" y="247089"/>
                  </a:cubicBezTo>
                  <a:cubicBezTo>
                    <a:pt x="2732860" y="242398"/>
                    <a:pt x="2731306" y="237708"/>
                    <a:pt x="2732881" y="233010"/>
                  </a:cubicBezTo>
                  <a:cubicBezTo>
                    <a:pt x="2736117" y="182934"/>
                    <a:pt x="2800171" y="228173"/>
                    <a:pt x="2804943" y="192175"/>
                  </a:cubicBezTo>
                  <a:cubicBezTo>
                    <a:pt x="2806564" y="165573"/>
                    <a:pt x="2756500" y="162550"/>
                    <a:pt x="2755006" y="129695"/>
                  </a:cubicBezTo>
                  <a:cubicBezTo>
                    <a:pt x="2756587" y="121868"/>
                    <a:pt x="2758174" y="110912"/>
                    <a:pt x="2766008" y="106201"/>
                  </a:cubicBezTo>
                  <a:cubicBezTo>
                    <a:pt x="2773848" y="98362"/>
                    <a:pt x="2789515" y="88940"/>
                    <a:pt x="2800465" y="90482"/>
                  </a:cubicBezTo>
                  <a:cubicBezTo>
                    <a:pt x="2814537" y="95145"/>
                    <a:pt x="2833292" y="104493"/>
                    <a:pt x="2845777" y="120115"/>
                  </a:cubicBezTo>
                  <a:cubicBezTo>
                    <a:pt x="2880126" y="154464"/>
                    <a:pt x="2908303" y="148145"/>
                    <a:pt x="2933426" y="107410"/>
                  </a:cubicBezTo>
                  <a:cubicBezTo>
                    <a:pt x="2942834" y="98002"/>
                    <a:pt x="2960047" y="96401"/>
                    <a:pt x="2970977" y="107331"/>
                  </a:cubicBezTo>
                  <a:cubicBezTo>
                    <a:pt x="2977222" y="113575"/>
                    <a:pt x="2983462" y="122950"/>
                    <a:pt x="2980313" y="132345"/>
                  </a:cubicBezTo>
                  <a:cubicBezTo>
                    <a:pt x="2973968" y="173039"/>
                    <a:pt x="2964493" y="213741"/>
                    <a:pt x="2934694" y="246662"/>
                  </a:cubicBezTo>
                  <a:cubicBezTo>
                    <a:pt x="2954985" y="270090"/>
                    <a:pt x="2986265" y="276282"/>
                    <a:pt x="3014409" y="285610"/>
                  </a:cubicBezTo>
                  <a:cubicBezTo>
                    <a:pt x="3037683" y="377876"/>
                    <a:pt x="3155003" y="391708"/>
                    <a:pt x="3182974" y="482400"/>
                  </a:cubicBezTo>
                  <a:cubicBezTo>
                    <a:pt x="3189201" y="498033"/>
                    <a:pt x="3192376" y="476120"/>
                    <a:pt x="3195512" y="472984"/>
                  </a:cubicBezTo>
                  <a:cubicBezTo>
                    <a:pt x="3292682" y="397675"/>
                    <a:pt x="3373846" y="491381"/>
                    <a:pt x="3394096" y="533584"/>
                  </a:cubicBezTo>
                  <a:cubicBezTo>
                    <a:pt x="3433023" y="622688"/>
                    <a:pt x="3481518" y="627278"/>
                    <a:pt x="3556622" y="627118"/>
                  </a:cubicBezTo>
                  <a:cubicBezTo>
                    <a:pt x="3592613" y="625479"/>
                    <a:pt x="3628544" y="652001"/>
                    <a:pt x="3633143" y="697366"/>
                  </a:cubicBezTo>
                  <a:cubicBezTo>
                    <a:pt x="3636152" y="753687"/>
                    <a:pt x="3587677" y="739709"/>
                    <a:pt x="3554788" y="753860"/>
                  </a:cubicBezTo>
                  <a:cubicBezTo>
                    <a:pt x="3476488" y="785320"/>
                    <a:pt x="3390467" y="768293"/>
                    <a:pt x="3309030" y="802889"/>
                  </a:cubicBezTo>
                  <a:cubicBezTo>
                    <a:pt x="3226034" y="835923"/>
                    <a:pt x="3208972" y="765549"/>
                    <a:pt x="3224778" y="690413"/>
                  </a:cubicBezTo>
                  <a:cubicBezTo>
                    <a:pt x="3182489" y="710842"/>
                    <a:pt x="3149600" y="724995"/>
                    <a:pt x="3118267" y="743837"/>
                  </a:cubicBezTo>
                  <a:cubicBezTo>
                    <a:pt x="3127496" y="818921"/>
                    <a:pt x="3320121" y="738713"/>
                    <a:pt x="3227488" y="887553"/>
                  </a:cubicBezTo>
                  <a:cubicBezTo>
                    <a:pt x="3210280" y="886026"/>
                    <a:pt x="3193072" y="884497"/>
                    <a:pt x="3200951" y="857883"/>
                  </a:cubicBezTo>
                  <a:lnTo>
                    <a:pt x="3200028" y="857572"/>
                  </a:lnTo>
                  <a:lnTo>
                    <a:pt x="3200294" y="856783"/>
                  </a:lnTo>
                  <a:cubicBezTo>
                    <a:pt x="3198980" y="853803"/>
                    <a:pt x="3193454" y="854255"/>
                    <a:pt x="3194086" y="855574"/>
                  </a:cubicBezTo>
                  <a:lnTo>
                    <a:pt x="3200028" y="857572"/>
                  </a:lnTo>
                  <a:lnTo>
                    <a:pt x="3197810" y="864147"/>
                  </a:lnTo>
                  <a:cubicBezTo>
                    <a:pt x="3193098" y="871981"/>
                    <a:pt x="3196207" y="881362"/>
                    <a:pt x="3202453" y="887608"/>
                  </a:cubicBezTo>
                  <a:cubicBezTo>
                    <a:pt x="3214950" y="896969"/>
                    <a:pt x="3229030" y="898503"/>
                    <a:pt x="3239965" y="906303"/>
                  </a:cubicBezTo>
                  <a:cubicBezTo>
                    <a:pt x="3279019" y="935950"/>
                    <a:pt x="3347818" y="957707"/>
                    <a:pt x="3322657" y="1017218"/>
                  </a:cubicBezTo>
                  <a:cubicBezTo>
                    <a:pt x="3303774" y="1067330"/>
                    <a:pt x="3242774" y="1056506"/>
                    <a:pt x="3195856" y="1047218"/>
                  </a:cubicBezTo>
                  <a:cubicBezTo>
                    <a:pt x="3177093" y="1041000"/>
                    <a:pt x="3158328" y="1034781"/>
                    <a:pt x="3130118" y="1056746"/>
                  </a:cubicBezTo>
                  <a:cubicBezTo>
                    <a:pt x="3217673" y="1087853"/>
                    <a:pt x="3236342" y="1137883"/>
                    <a:pt x="3175177" y="1205294"/>
                  </a:cubicBezTo>
                  <a:cubicBezTo>
                    <a:pt x="3123413" y="1266426"/>
                    <a:pt x="3126409" y="1329006"/>
                    <a:pt x="3165390" y="1393076"/>
                  </a:cubicBezTo>
                  <a:cubicBezTo>
                    <a:pt x="3171616" y="1408708"/>
                    <a:pt x="3173136" y="1429046"/>
                    <a:pt x="3173097" y="1447822"/>
                  </a:cubicBezTo>
                  <a:cubicBezTo>
                    <a:pt x="3188704" y="1466565"/>
                    <a:pt x="3185514" y="1494735"/>
                    <a:pt x="3193302" y="1511930"/>
                  </a:cubicBezTo>
                  <a:cubicBezTo>
                    <a:pt x="3215101" y="1561953"/>
                    <a:pt x="3139956" y="1580889"/>
                    <a:pt x="3163329" y="1626214"/>
                  </a:cubicBezTo>
                  <a:cubicBezTo>
                    <a:pt x="3235285" y="1635449"/>
                    <a:pt x="3286796" y="1693232"/>
                    <a:pt x="3355615" y="1705603"/>
                  </a:cubicBezTo>
                  <a:cubicBezTo>
                    <a:pt x="3393148" y="1714912"/>
                    <a:pt x="3430766" y="1683539"/>
                    <a:pt x="3430853" y="1642857"/>
                  </a:cubicBezTo>
                  <a:cubicBezTo>
                    <a:pt x="3434048" y="1611558"/>
                    <a:pt x="3416907" y="1578735"/>
                    <a:pt x="3440440" y="1548956"/>
                  </a:cubicBezTo>
                  <a:cubicBezTo>
                    <a:pt x="3446718" y="1539555"/>
                    <a:pt x="3454552" y="1534844"/>
                    <a:pt x="3462380" y="1533263"/>
                  </a:cubicBezTo>
                  <a:cubicBezTo>
                    <a:pt x="3479608" y="1525403"/>
                    <a:pt x="3492098" y="1537893"/>
                    <a:pt x="3495201" y="1550405"/>
                  </a:cubicBezTo>
                  <a:cubicBezTo>
                    <a:pt x="3504523" y="1581678"/>
                    <a:pt x="3509147" y="1614527"/>
                    <a:pt x="3518469" y="1645800"/>
                  </a:cubicBezTo>
                  <a:cubicBezTo>
                    <a:pt x="3523105" y="1672390"/>
                    <a:pt x="3515238" y="1692747"/>
                    <a:pt x="3490184" y="1702188"/>
                  </a:cubicBezTo>
                  <a:cubicBezTo>
                    <a:pt x="3466690" y="1713191"/>
                    <a:pt x="3447880" y="1728878"/>
                    <a:pt x="3427524" y="1736745"/>
                  </a:cubicBezTo>
                  <a:cubicBezTo>
                    <a:pt x="3396204" y="1749328"/>
                    <a:pt x="3389899" y="1771247"/>
                    <a:pt x="3380450" y="1799431"/>
                  </a:cubicBezTo>
                  <a:cubicBezTo>
                    <a:pt x="3364704" y="1846404"/>
                    <a:pt x="3314614" y="1855899"/>
                    <a:pt x="3284967" y="1816846"/>
                  </a:cubicBezTo>
                  <a:cubicBezTo>
                    <a:pt x="3247523" y="1766856"/>
                    <a:pt x="3200655" y="1732534"/>
                    <a:pt x="3144381" y="1707618"/>
                  </a:cubicBezTo>
                  <a:cubicBezTo>
                    <a:pt x="3128747" y="1701392"/>
                    <a:pt x="3099028" y="1696761"/>
                    <a:pt x="3092730" y="1715551"/>
                  </a:cubicBezTo>
                  <a:cubicBezTo>
                    <a:pt x="3065980" y="1786019"/>
                    <a:pt x="2990869" y="1789308"/>
                    <a:pt x="2942287" y="1825398"/>
                  </a:cubicBezTo>
                  <a:cubicBezTo>
                    <a:pt x="2931318" y="1833245"/>
                    <a:pt x="2923465" y="1847343"/>
                    <a:pt x="2904696" y="1844255"/>
                  </a:cubicBezTo>
                  <a:cubicBezTo>
                    <a:pt x="2878145" y="1820841"/>
                    <a:pt x="2895421" y="1791075"/>
                    <a:pt x="2892351" y="1762917"/>
                  </a:cubicBezTo>
                  <a:cubicBezTo>
                    <a:pt x="2889262" y="1744149"/>
                    <a:pt x="2901806" y="1731605"/>
                    <a:pt x="2920601" y="1722176"/>
                  </a:cubicBezTo>
                  <a:cubicBezTo>
                    <a:pt x="2951929" y="1706462"/>
                    <a:pt x="2980127" y="1690757"/>
                    <a:pt x="3009884" y="1676611"/>
                  </a:cubicBezTo>
                  <a:cubicBezTo>
                    <a:pt x="3041218" y="1657769"/>
                    <a:pt x="3028768" y="1626501"/>
                    <a:pt x="3030389" y="1599899"/>
                  </a:cubicBezTo>
                  <a:cubicBezTo>
                    <a:pt x="3033565" y="1577986"/>
                    <a:pt x="3021074" y="1565495"/>
                    <a:pt x="3000742" y="1560845"/>
                  </a:cubicBezTo>
                  <a:cubicBezTo>
                    <a:pt x="2986671" y="1556180"/>
                    <a:pt x="2969455" y="1557782"/>
                    <a:pt x="2960088" y="1548415"/>
                  </a:cubicBezTo>
                  <a:cubicBezTo>
                    <a:pt x="2911685" y="1500012"/>
                    <a:pt x="2852222" y="1503268"/>
                    <a:pt x="2791189" y="1508091"/>
                  </a:cubicBezTo>
                  <a:cubicBezTo>
                    <a:pt x="2791242" y="1483057"/>
                    <a:pt x="2777191" y="1469005"/>
                    <a:pt x="2750587" y="1470626"/>
                  </a:cubicBezTo>
                  <a:cubicBezTo>
                    <a:pt x="2763233" y="1411142"/>
                    <a:pt x="2775869" y="1354787"/>
                    <a:pt x="2804147" y="1301529"/>
                  </a:cubicBezTo>
                  <a:cubicBezTo>
                    <a:pt x="2826139" y="1260799"/>
                    <a:pt x="2801178" y="1226430"/>
                    <a:pt x="2757373" y="1223394"/>
                  </a:cubicBezTo>
                  <a:cubicBezTo>
                    <a:pt x="2719827" y="1220345"/>
                    <a:pt x="2682234" y="1239200"/>
                    <a:pt x="2647872" y="1211109"/>
                  </a:cubicBezTo>
                  <a:cubicBezTo>
                    <a:pt x="2629123" y="1198632"/>
                    <a:pt x="2602527" y="1197124"/>
                    <a:pt x="2580588" y="1212818"/>
                  </a:cubicBezTo>
                  <a:cubicBezTo>
                    <a:pt x="2555506" y="1234776"/>
                    <a:pt x="2561705" y="1262926"/>
                    <a:pt x="2571033" y="1291072"/>
                  </a:cubicBezTo>
                  <a:cubicBezTo>
                    <a:pt x="2630550" y="1262780"/>
                    <a:pt x="2630550" y="1262780"/>
                    <a:pt x="2732225" y="1276646"/>
                  </a:cubicBezTo>
                  <a:cubicBezTo>
                    <a:pt x="2707063" y="1336157"/>
                    <a:pt x="2733493" y="1415899"/>
                    <a:pt x="2650495" y="1448934"/>
                  </a:cubicBezTo>
                  <a:lnTo>
                    <a:pt x="2641094" y="1455212"/>
                  </a:lnTo>
                  <a:cubicBezTo>
                    <a:pt x="2634829" y="1458355"/>
                    <a:pt x="2627008" y="1456807"/>
                    <a:pt x="2620749" y="1456821"/>
                  </a:cubicBezTo>
                  <a:lnTo>
                    <a:pt x="2609808" y="1452150"/>
                  </a:lnTo>
                  <a:cubicBezTo>
                    <a:pt x="2587955" y="1427161"/>
                    <a:pt x="2562960" y="1408438"/>
                    <a:pt x="2569298" y="1370873"/>
                  </a:cubicBezTo>
                  <a:lnTo>
                    <a:pt x="2576751" y="1370360"/>
                  </a:lnTo>
                  <a:lnTo>
                    <a:pt x="2576732" y="1370466"/>
                  </a:lnTo>
                  <a:lnTo>
                    <a:pt x="2576952" y="1370346"/>
                  </a:lnTo>
                  <a:lnTo>
                    <a:pt x="2592771" y="1369258"/>
                  </a:lnTo>
                  <a:cubicBezTo>
                    <a:pt x="2592792" y="1359871"/>
                    <a:pt x="2592786" y="1363001"/>
                    <a:pt x="2581823" y="1367717"/>
                  </a:cubicBezTo>
                  <a:lnTo>
                    <a:pt x="2576952" y="1370346"/>
                  </a:lnTo>
                  <a:lnTo>
                    <a:pt x="2576751" y="1370360"/>
                  </a:lnTo>
                  <a:lnTo>
                    <a:pt x="2576979" y="1369048"/>
                  </a:lnTo>
                  <a:cubicBezTo>
                    <a:pt x="2576148" y="1368903"/>
                    <a:pt x="2573996" y="1369298"/>
                    <a:pt x="2569298" y="1370873"/>
                  </a:cubicBezTo>
                  <a:cubicBezTo>
                    <a:pt x="2552105" y="1363086"/>
                    <a:pt x="2530211" y="1356874"/>
                    <a:pt x="2511449" y="1350655"/>
                  </a:cubicBezTo>
                  <a:cubicBezTo>
                    <a:pt x="2486355" y="1378872"/>
                    <a:pt x="2464388" y="1407084"/>
                    <a:pt x="2439294" y="1435302"/>
                  </a:cubicBezTo>
                  <a:cubicBezTo>
                    <a:pt x="2433016" y="1444703"/>
                    <a:pt x="2423627" y="1444723"/>
                    <a:pt x="2415820" y="1436916"/>
                  </a:cubicBezTo>
                  <a:cubicBezTo>
                    <a:pt x="2414258" y="1435354"/>
                    <a:pt x="2411143" y="1429103"/>
                    <a:pt x="2414280" y="1425967"/>
                  </a:cubicBezTo>
                  <a:cubicBezTo>
                    <a:pt x="2440975" y="1380534"/>
                    <a:pt x="2423800" y="1363360"/>
                    <a:pt x="2376888" y="1350942"/>
                  </a:cubicBezTo>
                  <a:cubicBezTo>
                    <a:pt x="2362814" y="1346278"/>
                    <a:pt x="2373851" y="1307138"/>
                    <a:pt x="2347275" y="1296241"/>
                  </a:cubicBezTo>
                  <a:cubicBezTo>
                    <a:pt x="2334770" y="1290009"/>
                    <a:pt x="2328546" y="1274375"/>
                    <a:pt x="2347341" y="1264949"/>
                  </a:cubicBezTo>
                  <a:cubicBezTo>
                    <a:pt x="2353607" y="1261806"/>
                    <a:pt x="2364556" y="1263346"/>
                    <a:pt x="2372376" y="1264894"/>
                  </a:cubicBezTo>
                  <a:cubicBezTo>
                    <a:pt x="2381764" y="1264875"/>
                    <a:pt x="2391151" y="1264854"/>
                    <a:pt x="2400540" y="1264834"/>
                  </a:cubicBezTo>
                  <a:cubicBezTo>
                    <a:pt x="2416247" y="1236638"/>
                    <a:pt x="2386561" y="1216360"/>
                    <a:pt x="2381918" y="1192900"/>
                  </a:cubicBezTo>
                  <a:cubicBezTo>
                    <a:pt x="2361752" y="1110015"/>
                    <a:pt x="2349249" y="1103782"/>
                    <a:pt x="2269347" y="1152458"/>
                  </a:cubicBezTo>
                  <a:lnTo>
                    <a:pt x="2245372" y="1163776"/>
                  </a:lnTo>
                  <a:lnTo>
                    <a:pt x="2250443" y="1169472"/>
                  </a:lnTo>
                  <a:cubicBezTo>
                    <a:pt x="2283453" y="1192654"/>
                    <a:pt x="2331192" y="1208126"/>
                    <a:pt x="2290115" y="1256227"/>
                  </a:cubicBezTo>
                  <a:cubicBezTo>
                    <a:pt x="2247863" y="1307845"/>
                    <a:pt x="2171260" y="1334502"/>
                    <a:pt x="2105628" y="1334578"/>
                  </a:cubicBezTo>
                  <a:cubicBezTo>
                    <a:pt x="2086875" y="1334601"/>
                    <a:pt x="2018180" y="1281551"/>
                    <a:pt x="1999495" y="1225316"/>
                  </a:cubicBezTo>
                  <a:cubicBezTo>
                    <a:pt x="1971455" y="1150343"/>
                    <a:pt x="1935542" y="1126944"/>
                    <a:pt x="1863585" y="1189537"/>
                  </a:cubicBezTo>
                  <a:cubicBezTo>
                    <a:pt x="1815092" y="1231786"/>
                    <a:pt x="1727559" y="1250641"/>
                    <a:pt x="1682239" y="1252258"/>
                  </a:cubicBezTo>
                  <a:cubicBezTo>
                    <a:pt x="1590037" y="1257054"/>
                    <a:pt x="1560266" y="1324285"/>
                    <a:pt x="1502408" y="1357169"/>
                  </a:cubicBezTo>
                  <a:cubicBezTo>
                    <a:pt x="1569459" y="1314703"/>
                    <a:pt x="1634166" y="1229167"/>
                    <a:pt x="1710957" y="1297357"/>
                  </a:cubicBezTo>
                  <a:lnTo>
                    <a:pt x="1740640" y="1331905"/>
                  </a:lnTo>
                  <a:lnTo>
                    <a:pt x="1743353" y="1337669"/>
                  </a:lnTo>
                  <a:lnTo>
                    <a:pt x="1743113" y="1340349"/>
                  </a:lnTo>
                  <a:lnTo>
                    <a:pt x="1735256" y="1359704"/>
                  </a:lnTo>
                  <a:lnTo>
                    <a:pt x="1731814" y="1360397"/>
                  </a:lnTo>
                  <a:lnTo>
                    <a:pt x="1710240" y="1361612"/>
                  </a:lnTo>
                  <a:lnTo>
                    <a:pt x="1709694" y="1362329"/>
                  </a:lnTo>
                  <a:lnTo>
                    <a:pt x="1709141" y="1362272"/>
                  </a:lnTo>
                  <a:cubicBezTo>
                    <a:pt x="1707357" y="1363228"/>
                    <a:pt x="1706622" y="1365034"/>
                    <a:pt x="1706522" y="1366499"/>
                  </a:cubicBezTo>
                  <a:lnTo>
                    <a:pt x="1709694" y="1362329"/>
                  </a:lnTo>
                  <a:lnTo>
                    <a:pt x="1718051" y="1363165"/>
                  </a:lnTo>
                  <a:lnTo>
                    <a:pt x="1731814" y="1360397"/>
                  </a:lnTo>
                  <a:lnTo>
                    <a:pt x="1735049" y="1360215"/>
                  </a:lnTo>
                  <a:lnTo>
                    <a:pt x="1735256" y="1359704"/>
                  </a:lnTo>
                  <a:lnTo>
                    <a:pt x="1741497" y="1358449"/>
                  </a:lnTo>
                  <a:lnTo>
                    <a:pt x="1743113" y="1340349"/>
                  </a:lnTo>
                  <a:lnTo>
                    <a:pt x="1744648" y="1336568"/>
                  </a:lnTo>
                  <a:lnTo>
                    <a:pt x="1740640" y="1331905"/>
                  </a:lnTo>
                  <a:lnTo>
                    <a:pt x="1733927" y="1317633"/>
                  </a:lnTo>
                  <a:cubicBezTo>
                    <a:pt x="1726714" y="1304555"/>
                    <a:pt x="1720478" y="1292061"/>
                    <a:pt x="1732212" y="1280327"/>
                  </a:cubicBezTo>
                  <a:cubicBezTo>
                    <a:pt x="1761938" y="1250601"/>
                    <a:pt x="1793159" y="1278693"/>
                    <a:pt x="1821269" y="1294286"/>
                  </a:cubicBezTo>
                  <a:cubicBezTo>
                    <a:pt x="1832198" y="1302086"/>
                    <a:pt x="1844688" y="1311447"/>
                    <a:pt x="1849360" y="1325505"/>
                  </a:cubicBezTo>
                  <a:cubicBezTo>
                    <a:pt x="1868044" y="1381740"/>
                    <a:pt x="1974400" y="1303481"/>
                    <a:pt x="1960230" y="1392570"/>
                  </a:cubicBezTo>
                  <a:cubicBezTo>
                    <a:pt x="1947644" y="1464468"/>
                    <a:pt x="1900698" y="1520779"/>
                    <a:pt x="1830341" y="1550553"/>
                  </a:cubicBezTo>
                  <a:cubicBezTo>
                    <a:pt x="1769355" y="1586566"/>
                    <a:pt x="1803635" y="1670911"/>
                    <a:pt x="1745772" y="1706921"/>
                  </a:cubicBezTo>
                  <a:cubicBezTo>
                    <a:pt x="1731691" y="1721002"/>
                    <a:pt x="1717616" y="1731957"/>
                    <a:pt x="1698852" y="1741354"/>
                  </a:cubicBezTo>
                  <a:cubicBezTo>
                    <a:pt x="1647244" y="1774233"/>
                    <a:pt x="1587829" y="1802431"/>
                    <a:pt x="1567436" y="1869650"/>
                  </a:cubicBezTo>
                  <a:cubicBezTo>
                    <a:pt x="1559594" y="1893099"/>
                    <a:pt x="1553314" y="1918109"/>
                    <a:pt x="1529853" y="1935327"/>
                  </a:cubicBezTo>
                  <a:cubicBezTo>
                    <a:pt x="1465742" y="1971344"/>
                    <a:pt x="1423579" y="1944828"/>
                    <a:pt x="1392397" y="1885484"/>
                  </a:cubicBezTo>
                  <a:cubicBezTo>
                    <a:pt x="1386169" y="1866738"/>
                    <a:pt x="1397128" y="1849536"/>
                    <a:pt x="1392459" y="1832352"/>
                  </a:cubicBezTo>
                  <a:cubicBezTo>
                    <a:pt x="1381507" y="1843304"/>
                    <a:pt x="1375240" y="1858938"/>
                    <a:pt x="1367409" y="1873011"/>
                  </a:cubicBezTo>
                  <a:cubicBezTo>
                    <a:pt x="1356446" y="1893338"/>
                    <a:pt x="1345484" y="1913667"/>
                    <a:pt x="1332961" y="1932433"/>
                  </a:cubicBezTo>
                  <a:cubicBezTo>
                    <a:pt x="1314181" y="1954333"/>
                    <a:pt x="1290743" y="1952798"/>
                    <a:pt x="1265748" y="1946576"/>
                  </a:cubicBezTo>
                  <a:cubicBezTo>
                    <a:pt x="1250129" y="1940346"/>
                    <a:pt x="1234506" y="1937238"/>
                    <a:pt x="1217318" y="1935696"/>
                  </a:cubicBezTo>
                  <a:cubicBezTo>
                    <a:pt x="1193876" y="1937286"/>
                    <a:pt x="1170430" y="1942002"/>
                    <a:pt x="1146993" y="1940466"/>
                  </a:cubicBezTo>
                  <a:cubicBezTo>
                    <a:pt x="1031405" y="1896848"/>
                    <a:pt x="1175242" y="1837297"/>
                    <a:pt x="1137794" y="1790460"/>
                  </a:cubicBezTo>
                  <a:cubicBezTo>
                    <a:pt x="1114373" y="1773300"/>
                    <a:pt x="1125281" y="1799852"/>
                    <a:pt x="1120587" y="1804546"/>
                  </a:cubicBezTo>
                  <a:cubicBezTo>
                    <a:pt x="1098655" y="1851452"/>
                    <a:pt x="1073608" y="1888985"/>
                    <a:pt x="1015811" y="1868739"/>
                  </a:cubicBezTo>
                  <a:cubicBezTo>
                    <a:pt x="1008008" y="1860936"/>
                    <a:pt x="1006455" y="1853122"/>
                    <a:pt x="1004902" y="1845312"/>
                  </a:cubicBezTo>
                  <a:cubicBezTo>
                    <a:pt x="1001764" y="1854692"/>
                    <a:pt x="1001753" y="1864067"/>
                    <a:pt x="1003308" y="1871879"/>
                  </a:cubicBezTo>
                  <a:cubicBezTo>
                    <a:pt x="1003196" y="1965640"/>
                    <a:pt x="895395" y="1945452"/>
                    <a:pt x="860946" y="2004874"/>
                  </a:cubicBezTo>
                  <a:cubicBezTo>
                    <a:pt x="830458" y="2019756"/>
                    <a:pt x="803502" y="2018616"/>
                    <a:pt x="778901" y="2009661"/>
                  </a:cubicBezTo>
                  <a:lnTo>
                    <a:pt x="711806" y="1968063"/>
                  </a:lnTo>
                  <a:lnTo>
                    <a:pt x="710896" y="1967274"/>
                  </a:lnTo>
                  <a:lnTo>
                    <a:pt x="707668" y="1956028"/>
                  </a:lnTo>
                  <a:cubicBezTo>
                    <a:pt x="707868" y="1951143"/>
                    <a:pt x="707093" y="1946456"/>
                    <a:pt x="698499" y="1945686"/>
                  </a:cubicBezTo>
                  <a:cubicBezTo>
                    <a:pt x="704742" y="1951929"/>
                    <a:pt x="707860" y="1958176"/>
                    <a:pt x="709414" y="1965987"/>
                  </a:cubicBezTo>
                  <a:lnTo>
                    <a:pt x="710896" y="1967274"/>
                  </a:lnTo>
                  <a:lnTo>
                    <a:pt x="710974" y="1967548"/>
                  </a:lnTo>
                  <a:lnTo>
                    <a:pt x="711806" y="1968063"/>
                  </a:lnTo>
                  <a:lnTo>
                    <a:pt x="775685" y="2023508"/>
                  </a:lnTo>
                  <a:cubicBezTo>
                    <a:pt x="823453" y="2078462"/>
                    <a:pt x="814312" y="2127989"/>
                    <a:pt x="735711" y="2192543"/>
                  </a:cubicBezTo>
                  <a:cubicBezTo>
                    <a:pt x="654369" y="2261397"/>
                    <a:pt x="638574" y="2405181"/>
                    <a:pt x="497937" y="2402223"/>
                  </a:cubicBezTo>
                  <a:cubicBezTo>
                    <a:pt x="490114" y="2410046"/>
                    <a:pt x="482287" y="2420993"/>
                    <a:pt x="476026" y="2430377"/>
                  </a:cubicBezTo>
                  <a:cubicBezTo>
                    <a:pt x="457233" y="2464777"/>
                    <a:pt x="438440" y="2499179"/>
                    <a:pt x="393129" y="2494544"/>
                  </a:cubicBezTo>
                  <a:cubicBezTo>
                    <a:pt x="374387" y="2485190"/>
                    <a:pt x="358775" y="2472708"/>
                    <a:pt x="363491" y="2449262"/>
                  </a:cubicBezTo>
                  <a:lnTo>
                    <a:pt x="363487" y="2452387"/>
                  </a:lnTo>
                  <a:cubicBezTo>
                    <a:pt x="360392" y="2427388"/>
                    <a:pt x="346344" y="2413340"/>
                    <a:pt x="332297" y="2399293"/>
                  </a:cubicBezTo>
                  <a:cubicBezTo>
                    <a:pt x="324492" y="2391489"/>
                    <a:pt x="321378" y="2382117"/>
                    <a:pt x="322955" y="2371176"/>
                  </a:cubicBezTo>
                  <a:cubicBezTo>
                    <a:pt x="322965" y="2361800"/>
                    <a:pt x="318283" y="2357118"/>
                    <a:pt x="308911" y="2354003"/>
                  </a:cubicBezTo>
                  <a:cubicBezTo>
                    <a:pt x="305804" y="2338381"/>
                    <a:pt x="296437" y="2329015"/>
                    <a:pt x="279251" y="2327472"/>
                  </a:cubicBezTo>
                  <a:cubicBezTo>
                    <a:pt x="274572" y="2319664"/>
                    <a:pt x="269890" y="2314982"/>
                    <a:pt x="262077" y="2313429"/>
                  </a:cubicBezTo>
                  <a:cubicBezTo>
                    <a:pt x="226160" y="2293156"/>
                    <a:pt x="197991" y="2327568"/>
                    <a:pt x="165181" y="2322919"/>
                  </a:cubicBezTo>
                  <a:cubicBezTo>
                    <a:pt x="160499" y="2318237"/>
                    <a:pt x="157377" y="2315115"/>
                    <a:pt x="151122" y="2318248"/>
                  </a:cubicBezTo>
                  <a:cubicBezTo>
                    <a:pt x="143325" y="2304194"/>
                    <a:pt x="140219" y="2288571"/>
                    <a:pt x="140236" y="2272944"/>
                  </a:cubicBezTo>
                  <a:lnTo>
                    <a:pt x="138676" y="2271384"/>
                  </a:lnTo>
                  <a:cubicBezTo>
                    <a:pt x="143392" y="2247938"/>
                    <a:pt x="121529" y="2235462"/>
                    <a:pt x="119991" y="2215149"/>
                  </a:cubicBezTo>
                  <a:cubicBezTo>
                    <a:pt x="120002" y="2205773"/>
                    <a:pt x="115322" y="2197965"/>
                    <a:pt x="107512" y="2196412"/>
                  </a:cubicBezTo>
                  <a:cubicBezTo>
                    <a:pt x="102866" y="2160476"/>
                    <a:pt x="63815" y="2146458"/>
                    <a:pt x="60730" y="2112083"/>
                  </a:cubicBezTo>
                  <a:cubicBezTo>
                    <a:pt x="60738" y="2105831"/>
                    <a:pt x="57621" y="2099585"/>
                    <a:pt x="49813" y="2094906"/>
                  </a:cubicBezTo>
                  <a:cubicBezTo>
                    <a:pt x="42023" y="2074600"/>
                    <a:pt x="27979" y="2057428"/>
                    <a:pt x="12371" y="2041819"/>
                  </a:cubicBezTo>
                  <a:cubicBezTo>
                    <a:pt x="6131" y="2032451"/>
                    <a:pt x="4583" y="2021514"/>
                    <a:pt x="6157" y="2010573"/>
                  </a:cubicBezTo>
                  <a:lnTo>
                    <a:pt x="6154" y="2013699"/>
                  </a:lnTo>
                  <a:cubicBezTo>
                    <a:pt x="-79" y="1998079"/>
                    <a:pt x="3062" y="1985574"/>
                    <a:pt x="3076" y="1973074"/>
                  </a:cubicBezTo>
                  <a:cubicBezTo>
                    <a:pt x="3095" y="1957446"/>
                    <a:pt x="3109" y="1944945"/>
                    <a:pt x="0" y="1932447"/>
                  </a:cubicBezTo>
                  <a:cubicBezTo>
                    <a:pt x="1579" y="1918382"/>
                    <a:pt x="1597" y="1902754"/>
                    <a:pt x="4737" y="1890250"/>
                  </a:cubicBezTo>
                  <a:lnTo>
                    <a:pt x="4733" y="1893375"/>
                  </a:lnTo>
                  <a:cubicBezTo>
                    <a:pt x="72" y="1869939"/>
                    <a:pt x="25094" y="1854284"/>
                    <a:pt x="21995" y="1832410"/>
                  </a:cubicBezTo>
                  <a:lnTo>
                    <a:pt x="23559" y="1830845"/>
                  </a:lnTo>
                  <a:cubicBezTo>
                    <a:pt x="22020" y="1810532"/>
                    <a:pt x="42356" y="1793319"/>
                    <a:pt x="42381" y="1771441"/>
                  </a:cubicBezTo>
                  <a:lnTo>
                    <a:pt x="43943" y="1773002"/>
                  </a:lnTo>
                  <a:cubicBezTo>
                    <a:pt x="47097" y="1747995"/>
                    <a:pt x="54941" y="1721421"/>
                    <a:pt x="56535" y="1694853"/>
                  </a:cubicBezTo>
                  <a:cubicBezTo>
                    <a:pt x="61244" y="1677658"/>
                    <a:pt x="72203" y="1660456"/>
                    <a:pt x="86284" y="1646375"/>
                  </a:cubicBezTo>
                  <a:cubicBezTo>
                    <a:pt x="116003" y="1622900"/>
                    <a:pt x="159769" y="1613473"/>
                    <a:pt x="170761" y="1568141"/>
                  </a:cubicBezTo>
                  <a:cubicBezTo>
                    <a:pt x="202051" y="1536851"/>
                    <a:pt x="233341" y="1505561"/>
                    <a:pt x="264633" y="1474270"/>
                  </a:cubicBezTo>
                  <a:cubicBezTo>
                    <a:pt x="263087" y="1460209"/>
                    <a:pt x="266224" y="1450828"/>
                    <a:pt x="275610" y="1441442"/>
                  </a:cubicBezTo>
                  <a:cubicBezTo>
                    <a:pt x="286562" y="1430490"/>
                    <a:pt x="295953" y="1417977"/>
                    <a:pt x="305347" y="1402339"/>
                  </a:cubicBezTo>
                  <a:cubicBezTo>
                    <a:pt x="311609" y="1392957"/>
                    <a:pt x="316306" y="1385136"/>
                    <a:pt x="324128" y="1377314"/>
                  </a:cubicBezTo>
                  <a:cubicBezTo>
                    <a:pt x="333523" y="1361676"/>
                    <a:pt x="342915" y="1349164"/>
                    <a:pt x="355427" y="1339773"/>
                  </a:cubicBezTo>
                  <a:cubicBezTo>
                    <a:pt x="361681" y="1336641"/>
                    <a:pt x="364810" y="1333512"/>
                    <a:pt x="371065" y="1330378"/>
                  </a:cubicBezTo>
                  <a:cubicBezTo>
                    <a:pt x="414871" y="1286571"/>
                    <a:pt x="460242" y="1241201"/>
                    <a:pt x="504053" y="1194270"/>
                  </a:cubicBezTo>
                  <a:cubicBezTo>
                    <a:pt x="507181" y="1191141"/>
                    <a:pt x="510314" y="1184885"/>
                    <a:pt x="515007" y="1180192"/>
                  </a:cubicBezTo>
                  <a:cubicBezTo>
                    <a:pt x="524402" y="1164554"/>
                    <a:pt x="536918" y="1152038"/>
                    <a:pt x="552557" y="1142643"/>
                  </a:cubicBezTo>
                  <a:cubicBezTo>
                    <a:pt x="563508" y="1131691"/>
                    <a:pt x="580711" y="1120732"/>
                    <a:pt x="594783" y="1112903"/>
                  </a:cubicBezTo>
                  <a:cubicBezTo>
                    <a:pt x="621366" y="1098807"/>
                    <a:pt x="646390" y="1080026"/>
                    <a:pt x="671413" y="1064369"/>
                  </a:cubicBezTo>
                  <a:cubicBezTo>
                    <a:pt x="688615" y="1053410"/>
                    <a:pt x="705810" y="1048702"/>
                    <a:pt x="724557" y="1051805"/>
                  </a:cubicBezTo>
                  <a:cubicBezTo>
                    <a:pt x="802747" y="1004831"/>
                    <a:pt x="862206" y="939129"/>
                    <a:pt x="912298" y="867187"/>
                  </a:cubicBezTo>
                  <a:cubicBezTo>
                    <a:pt x="943577" y="845271"/>
                    <a:pt x="965486" y="817118"/>
                    <a:pt x="982716" y="784282"/>
                  </a:cubicBezTo>
                  <a:cubicBezTo>
                    <a:pt x="1003099" y="726439"/>
                    <a:pt x="1071879" y="707606"/>
                    <a:pt x="1087576" y="648205"/>
                  </a:cubicBezTo>
                  <a:lnTo>
                    <a:pt x="1089136" y="649766"/>
                  </a:lnTo>
                  <a:cubicBezTo>
                    <a:pt x="1086063" y="606016"/>
                    <a:pt x="1107977" y="574735"/>
                    <a:pt x="1139264" y="546571"/>
                  </a:cubicBezTo>
                  <a:cubicBezTo>
                    <a:pt x="1186174" y="521512"/>
                    <a:pt x="1229966" y="490206"/>
                    <a:pt x="1265956" y="447972"/>
                  </a:cubicBezTo>
                  <a:cubicBezTo>
                    <a:pt x="1276908" y="437020"/>
                    <a:pt x="1289418" y="430755"/>
                    <a:pt x="1305047" y="427611"/>
                  </a:cubicBezTo>
                  <a:cubicBezTo>
                    <a:pt x="1319125" y="416657"/>
                    <a:pt x="1331641" y="404140"/>
                    <a:pt x="1342593" y="393188"/>
                  </a:cubicBezTo>
                  <a:cubicBezTo>
                    <a:pt x="1395735" y="383750"/>
                    <a:pt x="1397362" y="329054"/>
                    <a:pt x="1428653" y="297762"/>
                  </a:cubicBezTo>
                  <a:cubicBezTo>
                    <a:pt x="1455254" y="268041"/>
                    <a:pt x="1484968" y="247691"/>
                    <a:pt x="1528720" y="250765"/>
                  </a:cubicBezTo>
                  <a:lnTo>
                    <a:pt x="1527158" y="249203"/>
                  </a:lnTo>
                  <a:cubicBezTo>
                    <a:pt x="1574054" y="236647"/>
                    <a:pt x="1594422" y="191306"/>
                    <a:pt x="1630399" y="161572"/>
                  </a:cubicBezTo>
                  <a:cubicBezTo>
                    <a:pt x="1717923" y="148968"/>
                    <a:pt x="1733676" y="42686"/>
                    <a:pt x="1816521" y="22274"/>
                  </a:cubicBezTo>
                  <a:cubicBezTo>
                    <a:pt x="1879819" y="15167"/>
                    <a:pt x="1943128" y="-2487"/>
                    <a:pt x="2007072" y="294"/>
                  </a:cubicBezTo>
                  <a:close/>
                </a:path>
              </a:pathLst>
            </a:custGeom>
            <a:solidFill>
              <a:srgbClr val="FCDC61">
                <a:alpha val="79610"/>
              </a:srgbClr>
            </a:solidFill>
            <a:ln>
              <a:noFill/>
            </a:ln>
          </p:spPr>
          <p:txBody>
            <a:bodyPr anchorCtr="0" anchor="ctr" bIns="22850" lIns="45725" spcFirstLastPara="1" rIns="45725" wrap="square" tIns="2285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747993"/>
                </a:solidFill>
                <a:latin typeface="Jost Light"/>
                <a:ea typeface="Jost Light"/>
                <a:cs typeface="Jost Light"/>
                <a:sym typeface="Jost Light"/>
              </a:endParaRPr>
            </a:p>
          </p:txBody>
        </p:sp>
        <p:sp>
          <p:nvSpPr>
            <p:cNvPr id="819" name="Google Shape;819;g311d5cb9a0a_0_547"/>
            <p:cNvSpPr/>
            <p:nvPr/>
          </p:nvSpPr>
          <p:spPr>
            <a:xfrm>
              <a:off x="1570943" y="4204145"/>
              <a:ext cx="4780993" cy="6893181"/>
            </a:xfrm>
            <a:custGeom>
              <a:rect b="b" l="l" r="r" t="t"/>
              <a:pathLst>
                <a:path extrusionOk="0" h="6893181" w="4780993">
                  <a:moveTo>
                    <a:pt x="2297294" y="6514381"/>
                  </a:moveTo>
                  <a:lnTo>
                    <a:pt x="2296159" y="6515925"/>
                  </a:lnTo>
                  <a:lnTo>
                    <a:pt x="2295732" y="6515943"/>
                  </a:lnTo>
                  <a:close/>
                  <a:moveTo>
                    <a:pt x="2132735" y="6168479"/>
                  </a:moveTo>
                  <a:lnTo>
                    <a:pt x="2136942" y="6177948"/>
                  </a:lnTo>
                  <a:lnTo>
                    <a:pt x="2139584" y="6169846"/>
                  </a:lnTo>
                  <a:close/>
                  <a:moveTo>
                    <a:pt x="3066915" y="5800949"/>
                  </a:moveTo>
                  <a:lnTo>
                    <a:pt x="3042363" y="5814350"/>
                  </a:lnTo>
                  <a:cubicBezTo>
                    <a:pt x="3028285" y="5812791"/>
                    <a:pt x="3014206" y="5811233"/>
                    <a:pt x="3001694" y="5804980"/>
                  </a:cubicBezTo>
                  <a:cubicBezTo>
                    <a:pt x="3004750" y="5970800"/>
                    <a:pt x="2798236" y="6020948"/>
                    <a:pt x="2793469" y="6191464"/>
                  </a:cubicBezTo>
                  <a:cubicBezTo>
                    <a:pt x="2792271" y="6246607"/>
                    <a:pt x="2725991" y="6227864"/>
                    <a:pt x="2672459" y="6235513"/>
                  </a:cubicBezTo>
                  <a:lnTo>
                    <a:pt x="2640085" y="6249579"/>
                  </a:lnTo>
                  <a:lnTo>
                    <a:pt x="2654168" y="6271071"/>
                  </a:lnTo>
                  <a:cubicBezTo>
                    <a:pt x="2670257" y="6301906"/>
                    <a:pt x="2658731" y="6317511"/>
                    <a:pt x="2612626" y="6379936"/>
                  </a:cubicBezTo>
                  <a:cubicBezTo>
                    <a:pt x="2639107" y="6396978"/>
                    <a:pt x="2661238" y="6356195"/>
                    <a:pt x="2687717" y="6373238"/>
                  </a:cubicBezTo>
                  <a:lnTo>
                    <a:pt x="2687221" y="6375423"/>
                  </a:lnTo>
                  <a:lnTo>
                    <a:pt x="2716678" y="6372797"/>
                  </a:lnTo>
                  <a:cubicBezTo>
                    <a:pt x="2738528" y="6369712"/>
                    <a:pt x="2761940" y="6368192"/>
                    <a:pt x="2785350" y="6363551"/>
                  </a:cubicBezTo>
                  <a:cubicBezTo>
                    <a:pt x="2796267" y="6358887"/>
                    <a:pt x="2808751" y="6355787"/>
                    <a:pt x="2819670" y="6351123"/>
                  </a:cubicBezTo>
                  <a:cubicBezTo>
                    <a:pt x="2925637" y="6245157"/>
                    <a:pt x="3019091" y="6126681"/>
                    <a:pt x="3145380" y="6037922"/>
                  </a:cubicBezTo>
                  <a:cubicBezTo>
                    <a:pt x="3274793" y="5949170"/>
                    <a:pt x="3112371" y="5908297"/>
                    <a:pt x="3096640" y="5839581"/>
                  </a:cubicBezTo>
                  <a:lnTo>
                    <a:pt x="3102516" y="5822951"/>
                  </a:lnTo>
                  <a:lnTo>
                    <a:pt x="3082348" y="5821151"/>
                  </a:lnTo>
                  <a:close/>
                  <a:moveTo>
                    <a:pt x="3118523" y="5546988"/>
                  </a:moveTo>
                  <a:lnTo>
                    <a:pt x="3118420" y="5547475"/>
                  </a:lnTo>
                  <a:lnTo>
                    <a:pt x="3118813" y="5547152"/>
                  </a:lnTo>
                  <a:close/>
                  <a:moveTo>
                    <a:pt x="2701449" y="5166778"/>
                  </a:moveTo>
                  <a:lnTo>
                    <a:pt x="2678565" y="5205372"/>
                  </a:lnTo>
                  <a:cubicBezTo>
                    <a:pt x="2675059" y="5222972"/>
                    <a:pt x="2675857" y="5241749"/>
                    <a:pt x="2675871" y="5260526"/>
                  </a:cubicBezTo>
                  <a:cubicBezTo>
                    <a:pt x="2672752" y="5273040"/>
                    <a:pt x="2666503" y="5285553"/>
                    <a:pt x="2657122" y="5294934"/>
                  </a:cubicBezTo>
                  <a:cubicBezTo>
                    <a:pt x="2596123" y="5324613"/>
                    <a:pt x="2588363" y="5401276"/>
                    <a:pt x="2533630" y="5440349"/>
                  </a:cubicBezTo>
                  <a:cubicBezTo>
                    <a:pt x="2500011" y="5466139"/>
                    <a:pt x="2467564" y="5493103"/>
                    <a:pt x="2431786" y="5510482"/>
                  </a:cubicBezTo>
                  <a:lnTo>
                    <a:pt x="2379211" y="5526730"/>
                  </a:lnTo>
                  <a:lnTo>
                    <a:pt x="2361582" y="5524702"/>
                  </a:lnTo>
                  <a:cubicBezTo>
                    <a:pt x="2342804" y="5521557"/>
                    <a:pt x="2327163" y="5527805"/>
                    <a:pt x="2309947" y="5523097"/>
                  </a:cubicBezTo>
                  <a:cubicBezTo>
                    <a:pt x="2333423" y="5529374"/>
                    <a:pt x="2354938" y="5530565"/>
                    <a:pt x="2375057" y="5528014"/>
                  </a:cubicBezTo>
                  <a:lnTo>
                    <a:pt x="2379211" y="5526730"/>
                  </a:lnTo>
                  <a:lnTo>
                    <a:pt x="2415301" y="5530881"/>
                  </a:lnTo>
                  <a:cubicBezTo>
                    <a:pt x="2474346" y="5534671"/>
                    <a:pt x="2530974" y="5540877"/>
                    <a:pt x="2419566" y="5635842"/>
                  </a:cubicBezTo>
                  <a:cubicBezTo>
                    <a:pt x="2411749" y="5643659"/>
                    <a:pt x="2433665" y="5656193"/>
                    <a:pt x="2439934" y="5668717"/>
                  </a:cubicBezTo>
                  <a:cubicBezTo>
                    <a:pt x="2447765" y="5679675"/>
                    <a:pt x="2449339" y="5690630"/>
                    <a:pt x="2447786" y="5704711"/>
                  </a:cubicBezTo>
                  <a:cubicBezTo>
                    <a:pt x="2385259" y="5779764"/>
                    <a:pt x="2397850" y="5870526"/>
                    <a:pt x="2391661" y="5958143"/>
                  </a:cubicBezTo>
                  <a:cubicBezTo>
                    <a:pt x="2390104" y="5965964"/>
                    <a:pt x="2385420" y="5976914"/>
                    <a:pt x="2385426" y="5986301"/>
                  </a:cubicBezTo>
                  <a:cubicBezTo>
                    <a:pt x="2402648" y="5998832"/>
                    <a:pt x="2417118" y="5993759"/>
                    <a:pt x="2431194" y="5986338"/>
                  </a:cubicBezTo>
                  <a:lnTo>
                    <a:pt x="2448884" y="5977135"/>
                  </a:lnTo>
                  <a:lnTo>
                    <a:pt x="2445498" y="5973437"/>
                  </a:lnTo>
                  <a:cubicBezTo>
                    <a:pt x="2437586" y="5956283"/>
                    <a:pt x="2452552" y="5941317"/>
                    <a:pt x="2466637" y="5927232"/>
                  </a:cubicBezTo>
                  <a:lnTo>
                    <a:pt x="2480119" y="5925958"/>
                  </a:lnTo>
                  <a:lnTo>
                    <a:pt x="2471766" y="5914383"/>
                  </a:lnTo>
                  <a:cubicBezTo>
                    <a:pt x="2462121" y="5898561"/>
                    <a:pt x="2454021" y="5881193"/>
                    <a:pt x="2467875" y="5864156"/>
                  </a:cubicBezTo>
                  <a:cubicBezTo>
                    <a:pt x="2477096" y="5851752"/>
                    <a:pt x="2491327" y="5859805"/>
                    <a:pt x="2503919" y="5863129"/>
                  </a:cubicBezTo>
                  <a:cubicBezTo>
                    <a:pt x="2529152" y="5872916"/>
                    <a:pt x="2552886" y="5887382"/>
                    <a:pt x="2579662" y="5895624"/>
                  </a:cubicBezTo>
                  <a:cubicBezTo>
                    <a:pt x="2589118" y="5898900"/>
                    <a:pt x="2597322" y="5897065"/>
                    <a:pt x="2605103" y="5893263"/>
                  </a:cubicBezTo>
                  <a:lnTo>
                    <a:pt x="2611872" y="5889079"/>
                  </a:lnTo>
                  <a:lnTo>
                    <a:pt x="2607452" y="5870855"/>
                  </a:lnTo>
                  <a:cubicBezTo>
                    <a:pt x="2577800" y="5709740"/>
                    <a:pt x="2692046" y="5595493"/>
                    <a:pt x="2740600" y="5459375"/>
                  </a:cubicBezTo>
                  <a:cubicBezTo>
                    <a:pt x="2757828" y="5410873"/>
                    <a:pt x="2826651" y="5429617"/>
                    <a:pt x="2850135" y="5387368"/>
                  </a:cubicBezTo>
                  <a:cubicBezTo>
                    <a:pt x="2723401" y="5439047"/>
                    <a:pt x="2728095" y="5437481"/>
                    <a:pt x="2709391" y="5277925"/>
                  </a:cubicBezTo>
                  <a:cubicBezTo>
                    <a:pt x="2707055" y="5255244"/>
                    <a:pt x="2700807" y="5234128"/>
                    <a:pt x="2697491" y="5212815"/>
                  </a:cubicBezTo>
                  <a:close/>
                  <a:moveTo>
                    <a:pt x="728829" y="4649148"/>
                  </a:moveTo>
                  <a:cubicBezTo>
                    <a:pt x="757903" y="4668230"/>
                    <a:pt x="788484" y="4688819"/>
                    <a:pt x="815893" y="4709566"/>
                  </a:cubicBezTo>
                  <a:cubicBezTo>
                    <a:pt x="769041" y="4729331"/>
                    <a:pt x="731640" y="4718574"/>
                    <a:pt x="705032" y="4681975"/>
                  </a:cubicBezTo>
                  <a:cubicBezTo>
                    <a:pt x="702183" y="4675794"/>
                    <a:pt x="701319" y="4661608"/>
                    <a:pt x="704650" y="4658277"/>
                  </a:cubicBezTo>
                  <a:cubicBezTo>
                    <a:pt x="709647" y="4653280"/>
                    <a:pt x="724153" y="4647804"/>
                    <a:pt x="728829" y="4649148"/>
                  </a:cubicBezTo>
                  <a:close/>
                  <a:moveTo>
                    <a:pt x="745508" y="4493264"/>
                  </a:moveTo>
                  <a:cubicBezTo>
                    <a:pt x="758344" y="4499529"/>
                    <a:pt x="772873" y="4500918"/>
                    <a:pt x="777548" y="4512162"/>
                  </a:cubicBezTo>
                  <a:cubicBezTo>
                    <a:pt x="787793" y="4528979"/>
                    <a:pt x="787128" y="4545562"/>
                    <a:pt x="780604" y="4562034"/>
                  </a:cubicBezTo>
                  <a:lnTo>
                    <a:pt x="769124" y="4579632"/>
                  </a:lnTo>
                  <a:lnTo>
                    <a:pt x="802273" y="4612780"/>
                  </a:lnTo>
                  <a:cubicBezTo>
                    <a:pt x="785766" y="4615493"/>
                    <a:pt x="774061" y="4613400"/>
                    <a:pt x="767356" y="4606695"/>
                  </a:cubicBezTo>
                  <a:lnTo>
                    <a:pt x="764447" y="4586802"/>
                  </a:lnTo>
                  <a:lnTo>
                    <a:pt x="748503" y="4611246"/>
                  </a:lnTo>
                  <a:cubicBezTo>
                    <a:pt x="742441" y="4585472"/>
                    <a:pt x="736379" y="4559698"/>
                    <a:pt x="733603" y="4530639"/>
                  </a:cubicBezTo>
                  <a:cubicBezTo>
                    <a:pt x="733755" y="4520935"/>
                    <a:pt x="742070" y="4506254"/>
                    <a:pt x="745508" y="4493264"/>
                  </a:cubicBezTo>
                  <a:close/>
                  <a:moveTo>
                    <a:pt x="1440171" y="4425799"/>
                  </a:moveTo>
                  <a:cubicBezTo>
                    <a:pt x="1457293" y="4428507"/>
                    <a:pt x="1463173" y="4441594"/>
                    <a:pt x="1459106" y="4466355"/>
                  </a:cubicBezTo>
                  <a:cubicBezTo>
                    <a:pt x="1445311" y="4452559"/>
                    <a:pt x="1433049" y="4440297"/>
                    <a:pt x="1419253" y="4426502"/>
                  </a:cubicBezTo>
                  <a:cubicBezTo>
                    <a:pt x="1427507" y="4425146"/>
                    <a:pt x="1434463" y="4424896"/>
                    <a:pt x="1440171" y="4425799"/>
                  </a:cubicBezTo>
                  <a:close/>
                  <a:moveTo>
                    <a:pt x="1343765" y="4110209"/>
                  </a:moveTo>
                  <a:lnTo>
                    <a:pt x="1331101" y="4113456"/>
                  </a:lnTo>
                  <a:lnTo>
                    <a:pt x="1340942" y="4113032"/>
                  </a:lnTo>
                  <a:close/>
                  <a:moveTo>
                    <a:pt x="1134281" y="4026461"/>
                  </a:moveTo>
                  <a:lnTo>
                    <a:pt x="1115906" y="4031908"/>
                  </a:lnTo>
                  <a:lnTo>
                    <a:pt x="1121829" y="4034999"/>
                  </a:lnTo>
                  <a:close/>
                  <a:moveTo>
                    <a:pt x="1171292" y="4020762"/>
                  </a:moveTo>
                  <a:lnTo>
                    <a:pt x="1168050" y="4022009"/>
                  </a:lnTo>
                  <a:lnTo>
                    <a:pt x="1146934" y="4024668"/>
                  </a:lnTo>
                  <a:lnTo>
                    <a:pt x="1168401" y="4032103"/>
                  </a:lnTo>
                  <a:close/>
                  <a:moveTo>
                    <a:pt x="334740" y="3952183"/>
                  </a:moveTo>
                  <a:cubicBezTo>
                    <a:pt x="335312" y="3961956"/>
                    <a:pt x="337419" y="3970195"/>
                    <a:pt x="337801" y="3976709"/>
                  </a:cubicBezTo>
                  <a:cubicBezTo>
                    <a:pt x="335307" y="3989547"/>
                    <a:pt x="325727" y="3992231"/>
                    <a:pt x="315572" y="3985143"/>
                  </a:cubicBezTo>
                  <a:cubicBezTo>
                    <a:pt x="313849" y="3983419"/>
                    <a:pt x="316723" y="3977096"/>
                    <a:pt x="318065" y="3972305"/>
                  </a:cubicBezTo>
                  <a:cubicBezTo>
                    <a:pt x="322474" y="3964448"/>
                    <a:pt x="328606" y="3958316"/>
                    <a:pt x="334740" y="3952183"/>
                  </a:cubicBezTo>
                  <a:close/>
                  <a:moveTo>
                    <a:pt x="0" y="3790309"/>
                  </a:moveTo>
                  <a:cubicBezTo>
                    <a:pt x="10017" y="3793428"/>
                    <a:pt x="18394" y="3794905"/>
                    <a:pt x="26769" y="3796382"/>
                  </a:cubicBezTo>
                  <a:cubicBezTo>
                    <a:pt x="28247" y="3804758"/>
                    <a:pt x="29723" y="3813135"/>
                    <a:pt x="32843" y="3823152"/>
                  </a:cubicBezTo>
                  <a:cubicBezTo>
                    <a:pt x="26191" y="3819950"/>
                    <a:pt x="12725" y="3820280"/>
                    <a:pt x="7799" y="3815353"/>
                  </a:cubicBezTo>
                  <a:cubicBezTo>
                    <a:pt x="2872" y="3810427"/>
                    <a:pt x="4843" y="3798602"/>
                    <a:pt x="0" y="3790309"/>
                  </a:cubicBezTo>
                  <a:close/>
                  <a:moveTo>
                    <a:pt x="31397" y="3689929"/>
                  </a:moveTo>
                  <a:lnTo>
                    <a:pt x="50614" y="3709146"/>
                  </a:lnTo>
                  <a:cubicBezTo>
                    <a:pt x="30803" y="3714174"/>
                    <a:pt x="24891" y="3708262"/>
                    <a:pt x="31397" y="3689929"/>
                  </a:cubicBezTo>
                  <a:close/>
                  <a:moveTo>
                    <a:pt x="76957" y="3607013"/>
                  </a:moveTo>
                  <a:cubicBezTo>
                    <a:pt x="91616" y="3612472"/>
                    <a:pt x="86631" y="3628951"/>
                    <a:pt x="77432" y="3638151"/>
                  </a:cubicBezTo>
                  <a:cubicBezTo>
                    <a:pt x="63538" y="3654919"/>
                    <a:pt x="46672" y="3671785"/>
                    <a:pt x="31341" y="3687116"/>
                  </a:cubicBezTo>
                  <a:cubicBezTo>
                    <a:pt x="24734" y="3662110"/>
                    <a:pt x="16689" y="3635669"/>
                    <a:pt x="41124" y="3614109"/>
                  </a:cubicBezTo>
                  <a:cubicBezTo>
                    <a:pt x="50226" y="3607879"/>
                    <a:pt x="68143" y="3604331"/>
                    <a:pt x="76957" y="3607013"/>
                  </a:cubicBezTo>
                  <a:close/>
                  <a:moveTo>
                    <a:pt x="4228718" y="3483746"/>
                  </a:moveTo>
                  <a:cubicBezTo>
                    <a:pt x="4234558" y="3485120"/>
                    <a:pt x="4238948" y="3488529"/>
                    <a:pt x="4240495" y="3494001"/>
                  </a:cubicBezTo>
                  <a:cubicBezTo>
                    <a:pt x="4252847" y="3544044"/>
                    <a:pt x="4285246" y="3567019"/>
                    <a:pt x="4320988" y="3584702"/>
                  </a:cubicBezTo>
                  <a:lnTo>
                    <a:pt x="4411904" y="3637992"/>
                  </a:lnTo>
                  <a:lnTo>
                    <a:pt x="4417161" y="3623899"/>
                  </a:lnTo>
                  <a:cubicBezTo>
                    <a:pt x="4442129" y="3583228"/>
                    <a:pt x="4457786" y="3580133"/>
                    <a:pt x="4484487" y="3609958"/>
                  </a:cubicBezTo>
                  <a:cubicBezTo>
                    <a:pt x="4498618" y="3624089"/>
                    <a:pt x="4498683" y="3652285"/>
                    <a:pt x="4530006" y="3649227"/>
                  </a:cubicBezTo>
                  <a:cubicBezTo>
                    <a:pt x="4544144" y="3666491"/>
                    <a:pt x="4561415" y="3683762"/>
                    <a:pt x="4570858" y="3702581"/>
                  </a:cubicBezTo>
                  <a:cubicBezTo>
                    <a:pt x="4586582" y="3727681"/>
                    <a:pt x="4607016" y="3757492"/>
                    <a:pt x="4600802" y="3779409"/>
                  </a:cubicBezTo>
                  <a:cubicBezTo>
                    <a:pt x="4593054" y="3815418"/>
                    <a:pt x="4555385" y="3784002"/>
                    <a:pt x="4531906" y="3791778"/>
                  </a:cubicBezTo>
                  <a:cubicBezTo>
                    <a:pt x="4484949" y="3807333"/>
                    <a:pt x="4437983" y="3819756"/>
                    <a:pt x="4411482" y="3874520"/>
                  </a:cubicBezTo>
                  <a:cubicBezTo>
                    <a:pt x="4399785" y="3897207"/>
                    <a:pt x="4385744" y="3921455"/>
                    <a:pt x="4366207" y="3939814"/>
                  </a:cubicBezTo>
                  <a:lnTo>
                    <a:pt x="4334581" y="3960566"/>
                  </a:lnTo>
                  <a:lnTo>
                    <a:pt x="4324915" y="3986727"/>
                  </a:lnTo>
                  <a:cubicBezTo>
                    <a:pt x="4302804" y="4046276"/>
                    <a:pt x="4418665" y="4033365"/>
                    <a:pt x="4385602" y="4091386"/>
                  </a:cubicBezTo>
                  <a:cubicBezTo>
                    <a:pt x="4339965" y="4165099"/>
                    <a:pt x="4258664" y="4140332"/>
                    <a:pt x="4191337" y="4148384"/>
                  </a:cubicBezTo>
                  <a:cubicBezTo>
                    <a:pt x="4186636" y="4149965"/>
                    <a:pt x="4183505" y="4149975"/>
                    <a:pt x="4177245" y="4149996"/>
                  </a:cubicBezTo>
                  <a:cubicBezTo>
                    <a:pt x="4128721" y="4151725"/>
                    <a:pt x="4080387" y="4097108"/>
                    <a:pt x="4036447" y="4131690"/>
                  </a:cubicBezTo>
                  <a:cubicBezTo>
                    <a:pt x="4005059" y="4156837"/>
                    <a:pt x="3993931" y="4208523"/>
                    <a:pt x="3971881" y="4249289"/>
                  </a:cubicBezTo>
                  <a:lnTo>
                    <a:pt x="3964407" y="4248485"/>
                  </a:lnTo>
                  <a:lnTo>
                    <a:pt x="3935979" y="4291360"/>
                  </a:lnTo>
                  <a:cubicBezTo>
                    <a:pt x="3921698" y="4301735"/>
                    <a:pt x="3904099" y="4307617"/>
                    <a:pt x="3885331" y="4310763"/>
                  </a:cubicBezTo>
                  <a:cubicBezTo>
                    <a:pt x="3849360" y="4315493"/>
                    <a:pt x="3821206" y="4321776"/>
                    <a:pt x="3824286" y="4368686"/>
                  </a:cubicBezTo>
                  <a:cubicBezTo>
                    <a:pt x="3822713" y="4376507"/>
                    <a:pt x="3805500" y="4387471"/>
                    <a:pt x="3792985" y="4393738"/>
                  </a:cubicBezTo>
                  <a:cubicBezTo>
                    <a:pt x="3782030" y="4401568"/>
                    <a:pt x="3767947" y="4409402"/>
                    <a:pt x="3753875" y="4407853"/>
                  </a:cubicBezTo>
                  <a:cubicBezTo>
                    <a:pt x="3699140" y="4412601"/>
                    <a:pt x="3684952" y="4523642"/>
                    <a:pt x="3606821" y="4467428"/>
                  </a:cubicBezTo>
                  <a:cubicBezTo>
                    <a:pt x="3552076" y="4481558"/>
                    <a:pt x="3498892" y="4497249"/>
                    <a:pt x="3445711" y="4509815"/>
                  </a:cubicBezTo>
                  <a:cubicBezTo>
                    <a:pt x="3425377" y="4514527"/>
                    <a:pt x="3405049" y="4512984"/>
                    <a:pt x="3406640" y="4486399"/>
                  </a:cubicBezTo>
                  <a:cubicBezTo>
                    <a:pt x="3408229" y="4462940"/>
                    <a:pt x="3417639" y="4434783"/>
                    <a:pt x="3397325" y="4420731"/>
                  </a:cubicBezTo>
                  <a:cubicBezTo>
                    <a:pt x="3364506" y="4403563"/>
                    <a:pt x="3341082" y="4370748"/>
                    <a:pt x="3301993" y="4366098"/>
                  </a:cubicBezTo>
                  <a:cubicBezTo>
                    <a:pt x="3286355" y="4366114"/>
                    <a:pt x="3262875" y="4389593"/>
                    <a:pt x="3270679" y="4403660"/>
                  </a:cubicBezTo>
                  <a:cubicBezTo>
                    <a:pt x="3280040" y="4425543"/>
                    <a:pt x="3292529" y="4444295"/>
                    <a:pt x="3298762" y="4466181"/>
                  </a:cubicBezTo>
                  <a:cubicBezTo>
                    <a:pt x="3306567" y="4480246"/>
                    <a:pt x="3298727" y="4500583"/>
                    <a:pt x="3286217" y="4500596"/>
                  </a:cubicBezTo>
                  <a:cubicBezTo>
                    <a:pt x="3237739" y="4502211"/>
                    <a:pt x="3236139" y="4538178"/>
                    <a:pt x="3214212" y="4569476"/>
                  </a:cubicBezTo>
                  <a:cubicBezTo>
                    <a:pt x="3193856" y="4596081"/>
                    <a:pt x="3161010" y="4603934"/>
                    <a:pt x="3182854" y="4650823"/>
                  </a:cubicBezTo>
                  <a:cubicBezTo>
                    <a:pt x="3192215" y="4672706"/>
                    <a:pt x="3178106" y="4705560"/>
                    <a:pt x="3171822" y="4733714"/>
                  </a:cubicBezTo>
                  <a:cubicBezTo>
                    <a:pt x="3156120" y="4796280"/>
                    <a:pt x="3131087" y="4808817"/>
                    <a:pt x="3041954" y="4807345"/>
                  </a:cubicBezTo>
                  <a:cubicBezTo>
                    <a:pt x="3049788" y="4793262"/>
                    <a:pt x="3077948" y="4780722"/>
                    <a:pt x="3045123" y="4766683"/>
                  </a:cubicBezTo>
                  <a:cubicBezTo>
                    <a:pt x="2985727" y="4741724"/>
                    <a:pt x="2979482" y="4732349"/>
                    <a:pt x="3018609" y="4699470"/>
                  </a:cubicBezTo>
                  <a:cubicBezTo>
                    <a:pt x="3046783" y="4674420"/>
                    <a:pt x="3064015" y="4644690"/>
                    <a:pt x="3062483" y="4614981"/>
                  </a:cubicBezTo>
                  <a:cubicBezTo>
                    <a:pt x="3060962" y="4572761"/>
                    <a:pt x="3070385" y="4532094"/>
                    <a:pt x="3079811" y="4491427"/>
                  </a:cubicBezTo>
                  <a:cubicBezTo>
                    <a:pt x="3087658" y="4464835"/>
                    <a:pt x="3076729" y="4447646"/>
                    <a:pt x="3053284" y="4436724"/>
                  </a:cubicBezTo>
                  <a:cubicBezTo>
                    <a:pt x="3032966" y="4425797"/>
                    <a:pt x="3014217" y="4410179"/>
                    <a:pt x="2995468" y="4394561"/>
                  </a:cubicBezTo>
                  <a:cubicBezTo>
                    <a:pt x="2986095" y="4385189"/>
                    <a:pt x="2981418" y="4371118"/>
                    <a:pt x="2992380" y="4357034"/>
                  </a:cubicBezTo>
                  <a:cubicBezTo>
                    <a:pt x="2997075" y="4352339"/>
                    <a:pt x="3011153" y="4347632"/>
                    <a:pt x="3015844" y="4349191"/>
                  </a:cubicBezTo>
                  <a:cubicBezTo>
                    <a:pt x="3056482" y="4367915"/>
                    <a:pt x="3089312" y="4375700"/>
                    <a:pt x="3094067" y="4314708"/>
                  </a:cubicBezTo>
                  <a:cubicBezTo>
                    <a:pt x="3097230" y="4280303"/>
                    <a:pt x="3128509" y="4277143"/>
                    <a:pt x="3147292" y="4258359"/>
                  </a:cubicBezTo>
                  <a:cubicBezTo>
                    <a:pt x="3162946" y="4242705"/>
                    <a:pt x="3177041" y="4222361"/>
                    <a:pt x="3189564" y="4209839"/>
                  </a:cubicBezTo>
                  <a:cubicBezTo>
                    <a:pt x="3223947" y="4228568"/>
                    <a:pt x="3214513" y="4278618"/>
                    <a:pt x="3258294" y="4281700"/>
                  </a:cubicBezTo>
                  <a:cubicBezTo>
                    <a:pt x="3288040" y="4248831"/>
                    <a:pt x="3264633" y="4200378"/>
                    <a:pt x="3283434" y="4165955"/>
                  </a:cubicBezTo>
                  <a:cubicBezTo>
                    <a:pt x="3313140" y="4170616"/>
                    <a:pt x="3311599" y="4150290"/>
                    <a:pt x="3316306" y="4133083"/>
                  </a:cubicBezTo>
                  <a:cubicBezTo>
                    <a:pt x="3321022" y="4109623"/>
                    <a:pt x="3338239" y="4095531"/>
                    <a:pt x="3349157" y="4122103"/>
                  </a:cubicBezTo>
                  <a:cubicBezTo>
                    <a:pt x="3367870" y="4172124"/>
                    <a:pt x="3397570" y="4183039"/>
                    <a:pt x="3446066" y="4165788"/>
                  </a:cubicBezTo>
                  <a:cubicBezTo>
                    <a:pt x="3469511" y="4176710"/>
                    <a:pt x="3499214" y="4184499"/>
                    <a:pt x="3519524" y="4201678"/>
                  </a:cubicBezTo>
                  <a:cubicBezTo>
                    <a:pt x="3549209" y="4228231"/>
                    <a:pt x="3564852" y="4221961"/>
                    <a:pt x="3586775" y="4193791"/>
                  </a:cubicBezTo>
                  <a:cubicBezTo>
                    <a:pt x="3624353" y="4146839"/>
                    <a:pt x="3650877" y="4204671"/>
                    <a:pt x="3685280" y="4204635"/>
                  </a:cubicBezTo>
                  <a:cubicBezTo>
                    <a:pt x="3714986" y="4209296"/>
                    <a:pt x="3724387" y="4190521"/>
                    <a:pt x="3724414" y="4165501"/>
                  </a:cubicBezTo>
                  <a:cubicBezTo>
                    <a:pt x="3732241" y="4157674"/>
                    <a:pt x="3738503" y="4151413"/>
                    <a:pt x="3746330" y="4143586"/>
                  </a:cubicBezTo>
                  <a:lnTo>
                    <a:pt x="3750986" y="4145133"/>
                  </a:lnTo>
                  <a:lnTo>
                    <a:pt x="3744630" y="4108805"/>
                  </a:lnTo>
                  <a:cubicBezTo>
                    <a:pt x="3746236" y="4096670"/>
                    <a:pt x="3753316" y="4085691"/>
                    <a:pt x="3770563" y="4076241"/>
                  </a:cubicBezTo>
                  <a:cubicBezTo>
                    <a:pt x="3803490" y="4058914"/>
                    <a:pt x="3836427" y="4038456"/>
                    <a:pt x="3874000" y="4035200"/>
                  </a:cubicBezTo>
                  <a:cubicBezTo>
                    <a:pt x="3886521" y="4035158"/>
                    <a:pt x="3891252" y="4024185"/>
                    <a:pt x="3886595" y="4013246"/>
                  </a:cubicBezTo>
                  <a:cubicBezTo>
                    <a:pt x="3883487" y="4006996"/>
                    <a:pt x="3877256" y="3997627"/>
                    <a:pt x="3867877" y="3994527"/>
                  </a:cubicBezTo>
                  <a:cubicBezTo>
                    <a:pt x="3856936" y="3989869"/>
                    <a:pt x="3842856" y="3988352"/>
                    <a:pt x="3828764" y="3989964"/>
                  </a:cubicBezTo>
                  <a:cubicBezTo>
                    <a:pt x="3811554" y="3988457"/>
                    <a:pt x="3802204" y="3975967"/>
                    <a:pt x="3805389" y="3960306"/>
                  </a:cubicBezTo>
                  <a:cubicBezTo>
                    <a:pt x="3811722" y="3938373"/>
                    <a:pt x="3816497" y="3914881"/>
                    <a:pt x="3827521" y="3894496"/>
                  </a:cubicBezTo>
                  <a:cubicBezTo>
                    <a:pt x="3844827" y="3867831"/>
                    <a:pt x="3863703" y="3839596"/>
                    <a:pt x="3885699" y="3814479"/>
                  </a:cubicBezTo>
                  <a:cubicBezTo>
                    <a:pt x="3903006" y="3787815"/>
                    <a:pt x="3901583" y="3745562"/>
                    <a:pt x="3937618" y="3734485"/>
                  </a:cubicBezTo>
                  <a:cubicBezTo>
                    <a:pt x="3984635" y="3715544"/>
                    <a:pt x="3981316" y="3771900"/>
                    <a:pt x="4004733" y="3789037"/>
                  </a:cubicBezTo>
                  <a:cubicBezTo>
                    <a:pt x="4068762" y="3831079"/>
                    <a:pt x="4125054" y="3846541"/>
                    <a:pt x="4147061" y="3818295"/>
                  </a:cubicBezTo>
                  <a:cubicBezTo>
                    <a:pt x="4181641" y="3774355"/>
                    <a:pt x="4137965" y="3730679"/>
                    <a:pt x="4141253" y="3683713"/>
                  </a:cubicBezTo>
                  <a:cubicBezTo>
                    <a:pt x="4139725" y="3672763"/>
                    <a:pt x="4125676" y="3661856"/>
                    <a:pt x="4114747" y="3654065"/>
                  </a:cubicBezTo>
                  <a:cubicBezTo>
                    <a:pt x="4080387" y="3632271"/>
                    <a:pt x="4083634" y="3597827"/>
                    <a:pt x="4085311" y="3564954"/>
                  </a:cubicBezTo>
                  <a:cubicBezTo>
                    <a:pt x="4088524" y="3539901"/>
                    <a:pt x="4102669" y="3522638"/>
                    <a:pt x="4132390" y="3527233"/>
                  </a:cubicBezTo>
                  <a:cubicBezTo>
                    <a:pt x="4146470" y="3528751"/>
                    <a:pt x="4159003" y="3525579"/>
                    <a:pt x="4174653" y="3525525"/>
                  </a:cubicBezTo>
                  <a:cubicBezTo>
                    <a:pt x="4180630" y="3493812"/>
                    <a:pt x="4211198" y="3479623"/>
                    <a:pt x="4228718" y="3483746"/>
                  </a:cubicBezTo>
                  <a:close/>
                  <a:moveTo>
                    <a:pt x="174912" y="3433545"/>
                  </a:moveTo>
                  <a:lnTo>
                    <a:pt x="195293" y="3453925"/>
                  </a:lnTo>
                  <a:cubicBezTo>
                    <a:pt x="184669" y="3461414"/>
                    <a:pt x="177182" y="3472036"/>
                    <a:pt x="168067" y="3478015"/>
                  </a:cubicBezTo>
                  <a:cubicBezTo>
                    <a:pt x="159013" y="3487070"/>
                    <a:pt x="145370" y="3497577"/>
                    <a:pt x="134338" y="3483526"/>
                  </a:cubicBezTo>
                  <a:cubicBezTo>
                    <a:pt x="126383" y="3469535"/>
                    <a:pt x="127659" y="3455717"/>
                    <a:pt x="139849" y="3449798"/>
                  </a:cubicBezTo>
                  <a:cubicBezTo>
                    <a:pt x="150473" y="3442309"/>
                    <a:pt x="162664" y="3436390"/>
                    <a:pt x="174912" y="3433545"/>
                  </a:cubicBezTo>
                  <a:close/>
                  <a:moveTo>
                    <a:pt x="186001" y="3375914"/>
                  </a:moveTo>
                  <a:cubicBezTo>
                    <a:pt x="188957" y="3382154"/>
                    <a:pt x="198154" y="3391351"/>
                    <a:pt x="196402" y="3396168"/>
                  </a:cubicBezTo>
                  <a:cubicBezTo>
                    <a:pt x="191253" y="3407446"/>
                    <a:pt x="182930" y="3418835"/>
                    <a:pt x="176142" y="3431756"/>
                  </a:cubicBezTo>
                  <a:cubicBezTo>
                    <a:pt x="175048" y="3417522"/>
                    <a:pt x="170669" y="3406574"/>
                    <a:pt x="171219" y="3390696"/>
                  </a:cubicBezTo>
                  <a:cubicBezTo>
                    <a:pt x="171438" y="3384347"/>
                    <a:pt x="181075" y="3380841"/>
                    <a:pt x="186001" y="3375914"/>
                  </a:cubicBezTo>
                  <a:close/>
                  <a:moveTo>
                    <a:pt x="4242262" y="3286476"/>
                  </a:moveTo>
                  <a:cubicBezTo>
                    <a:pt x="4248443" y="3292656"/>
                    <a:pt x="4254626" y="3301927"/>
                    <a:pt x="4262351" y="3303475"/>
                  </a:cubicBezTo>
                  <a:cubicBezTo>
                    <a:pt x="4308702" y="3312756"/>
                    <a:pt x="4310262" y="3376100"/>
                    <a:pt x="4350434" y="3382290"/>
                  </a:cubicBezTo>
                  <a:cubicBezTo>
                    <a:pt x="4389058" y="3390024"/>
                    <a:pt x="4430770" y="3379220"/>
                    <a:pt x="4470939" y="3376139"/>
                  </a:cubicBezTo>
                  <a:cubicBezTo>
                    <a:pt x="4515742" y="3371514"/>
                    <a:pt x="4549738" y="3393153"/>
                    <a:pt x="4579099" y="3425605"/>
                  </a:cubicBezTo>
                  <a:cubicBezTo>
                    <a:pt x="4613090" y="3428703"/>
                    <a:pt x="4622365" y="3450335"/>
                    <a:pt x="4610012" y="3481232"/>
                  </a:cubicBezTo>
                  <a:cubicBezTo>
                    <a:pt x="4594567" y="3496677"/>
                    <a:pt x="4576028" y="3496672"/>
                    <a:pt x="4555940" y="3485853"/>
                  </a:cubicBezTo>
                  <a:cubicBezTo>
                    <a:pt x="4543573" y="3458041"/>
                    <a:pt x="4543565" y="3420961"/>
                    <a:pt x="4494126" y="3424038"/>
                  </a:cubicBezTo>
                  <a:cubicBezTo>
                    <a:pt x="4457047" y="3427119"/>
                    <a:pt x="4446235" y="3441021"/>
                    <a:pt x="4427703" y="3468827"/>
                  </a:cubicBezTo>
                  <a:cubicBezTo>
                    <a:pt x="4412258" y="3490453"/>
                    <a:pt x="4390633" y="3508987"/>
                    <a:pt x="4386006" y="3538339"/>
                  </a:cubicBezTo>
                  <a:cubicBezTo>
                    <a:pt x="4386011" y="3553790"/>
                    <a:pt x="4378289" y="3567693"/>
                    <a:pt x="4361292" y="3563053"/>
                  </a:cubicBezTo>
                  <a:cubicBezTo>
                    <a:pt x="4344295" y="3555325"/>
                    <a:pt x="4319574" y="3546049"/>
                    <a:pt x="4316481" y="3533688"/>
                  </a:cubicBezTo>
                  <a:cubicBezTo>
                    <a:pt x="4302559" y="3461072"/>
                    <a:pt x="4243836" y="3405438"/>
                    <a:pt x="4236093" y="3329733"/>
                  </a:cubicBezTo>
                  <a:cubicBezTo>
                    <a:pt x="4237636" y="3322008"/>
                    <a:pt x="4226819" y="3314280"/>
                    <a:pt x="4222183" y="3306555"/>
                  </a:cubicBezTo>
                  <a:cubicBezTo>
                    <a:pt x="4228361" y="3300377"/>
                    <a:pt x="4234540" y="3294198"/>
                    <a:pt x="4242262" y="3286476"/>
                  </a:cubicBezTo>
                  <a:close/>
                  <a:moveTo>
                    <a:pt x="1696547" y="3014981"/>
                  </a:moveTo>
                  <a:cubicBezTo>
                    <a:pt x="1704932" y="3014817"/>
                    <a:pt x="1714126" y="3016780"/>
                    <a:pt x="1724300" y="3020700"/>
                  </a:cubicBezTo>
                  <a:cubicBezTo>
                    <a:pt x="1752472" y="3030111"/>
                    <a:pt x="1775954" y="3044212"/>
                    <a:pt x="1800999" y="3056750"/>
                  </a:cubicBezTo>
                  <a:cubicBezTo>
                    <a:pt x="1837000" y="3073991"/>
                    <a:pt x="1846408" y="3099032"/>
                    <a:pt x="1827663" y="3136570"/>
                  </a:cubicBezTo>
                  <a:cubicBezTo>
                    <a:pt x="1815165" y="3161595"/>
                    <a:pt x="1835516" y="3172564"/>
                    <a:pt x="1854286" y="3166320"/>
                  </a:cubicBezTo>
                  <a:cubicBezTo>
                    <a:pt x="1894961" y="3156964"/>
                    <a:pt x="1905923" y="3167926"/>
                    <a:pt x="1893438" y="3208597"/>
                  </a:cubicBezTo>
                  <a:cubicBezTo>
                    <a:pt x="1891879" y="3216420"/>
                    <a:pt x="1896582" y="3227376"/>
                    <a:pt x="1902847" y="3233640"/>
                  </a:cubicBezTo>
                  <a:cubicBezTo>
                    <a:pt x="1915374" y="3246167"/>
                    <a:pt x="1929447" y="3235227"/>
                    <a:pt x="1937261" y="3224280"/>
                  </a:cubicBezTo>
                  <a:cubicBezTo>
                    <a:pt x="1963830" y="3185184"/>
                    <a:pt x="1993534" y="3155480"/>
                    <a:pt x="2048316" y="3178994"/>
                  </a:cubicBezTo>
                  <a:cubicBezTo>
                    <a:pt x="2051449" y="3182127"/>
                    <a:pt x="2070210" y="3163366"/>
                    <a:pt x="2074894" y="3152416"/>
                  </a:cubicBezTo>
                  <a:cubicBezTo>
                    <a:pt x="2081142" y="3136775"/>
                    <a:pt x="2068617" y="3127376"/>
                    <a:pt x="2052967" y="3124234"/>
                  </a:cubicBezTo>
                  <a:cubicBezTo>
                    <a:pt x="2040446" y="3121094"/>
                    <a:pt x="2026368" y="3125776"/>
                    <a:pt x="2012283" y="3121072"/>
                  </a:cubicBezTo>
                  <a:cubicBezTo>
                    <a:pt x="1984111" y="3111660"/>
                    <a:pt x="1979402" y="3094446"/>
                    <a:pt x="2001265" y="3041264"/>
                  </a:cubicBezTo>
                  <a:cubicBezTo>
                    <a:pt x="2005960" y="3042833"/>
                    <a:pt x="2012219" y="3042837"/>
                    <a:pt x="2018478" y="3042844"/>
                  </a:cubicBezTo>
                  <a:cubicBezTo>
                    <a:pt x="2176469" y="2991335"/>
                    <a:pt x="2234401" y="3039888"/>
                    <a:pt x="2198542" y="3197892"/>
                  </a:cubicBezTo>
                  <a:cubicBezTo>
                    <a:pt x="2187629" y="3246388"/>
                    <a:pt x="2229877" y="3251116"/>
                    <a:pt x="2239288" y="3279287"/>
                  </a:cubicBezTo>
                  <a:cubicBezTo>
                    <a:pt x="2250268" y="3312156"/>
                    <a:pt x="2250233" y="3268343"/>
                    <a:pt x="2262751" y="3268354"/>
                  </a:cubicBezTo>
                  <a:cubicBezTo>
                    <a:pt x="2272133" y="3262102"/>
                    <a:pt x="2281517" y="3255852"/>
                    <a:pt x="2294032" y="3252733"/>
                  </a:cubicBezTo>
                  <a:cubicBezTo>
                    <a:pt x="2312806" y="3249618"/>
                    <a:pt x="2330018" y="3251197"/>
                    <a:pt x="2347235" y="3259035"/>
                  </a:cubicBezTo>
                  <a:cubicBezTo>
                    <a:pt x="2358193" y="3263738"/>
                    <a:pt x="2367588" y="3273133"/>
                    <a:pt x="2373854" y="3282526"/>
                  </a:cubicBezTo>
                  <a:cubicBezTo>
                    <a:pt x="2384823" y="3302876"/>
                    <a:pt x="2395793" y="3323226"/>
                    <a:pt x="2402069" y="3345136"/>
                  </a:cubicBezTo>
                  <a:cubicBezTo>
                    <a:pt x="2405206" y="3354526"/>
                    <a:pt x="2405214" y="3363915"/>
                    <a:pt x="2402091" y="3373300"/>
                  </a:cubicBezTo>
                  <a:lnTo>
                    <a:pt x="2397406" y="3384249"/>
                  </a:lnTo>
                  <a:lnTo>
                    <a:pt x="2406799" y="3390516"/>
                  </a:lnTo>
                  <a:cubicBezTo>
                    <a:pt x="2434961" y="3387410"/>
                    <a:pt x="2428683" y="3362369"/>
                    <a:pt x="2438058" y="3346730"/>
                  </a:cubicBezTo>
                  <a:cubicBezTo>
                    <a:pt x="2497413" y="3218473"/>
                    <a:pt x="2497413" y="3218473"/>
                    <a:pt x="2369104" y="3212111"/>
                  </a:cubicBezTo>
                  <a:cubicBezTo>
                    <a:pt x="2355018" y="3207406"/>
                    <a:pt x="2345625" y="3201140"/>
                    <a:pt x="2339355" y="3188617"/>
                  </a:cubicBezTo>
                  <a:cubicBezTo>
                    <a:pt x="2337651" y="3014937"/>
                    <a:pt x="2459772" y="3108916"/>
                    <a:pt x="2528617" y="3108971"/>
                  </a:cubicBezTo>
                  <a:cubicBezTo>
                    <a:pt x="2609981" y="3109038"/>
                    <a:pt x="2646010" y="3160701"/>
                    <a:pt x="2614781" y="3242039"/>
                  </a:cubicBezTo>
                  <a:cubicBezTo>
                    <a:pt x="2594479" y="3290528"/>
                    <a:pt x="2586698" y="3342155"/>
                    <a:pt x="2563266" y="3387513"/>
                  </a:cubicBezTo>
                  <a:cubicBezTo>
                    <a:pt x="2535148" y="3446948"/>
                    <a:pt x="2502334" y="3501685"/>
                    <a:pt x="2524300" y="3576807"/>
                  </a:cubicBezTo>
                  <a:cubicBezTo>
                    <a:pt x="2546262" y="3645670"/>
                    <a:pt x="2469620" y="3678467"/>
                    <a:pt x="2446194" y="3733212"/>
                  </a:cubicBezTo>
                  <a:cubicBezTo>
                    <a:pt x="2444633" y="3737906"/>
                    <a:pt x="2441509" y="3744161"/>
                    <a:pt x="2438384" y="3750418"/>
                  </a:cubicBezTo>
                  <a:cubicBezTo>
                    <a:pt x="2433699" y="3761366"/>
                    <a:pt x="2427449" y="3773879"/>
                    <a:pt x="2419633" y="3781696"/>
                  </a:cubicBezTo>
                  <a:cubicBezTo>
                    <a:pt x="2413384" y="3794208"/>
                    <a:pt x="2405567" y="3802025"/>
                    <a:pt x="2396186" y="3811406"/>
                  </a:cubicBezTo>
                  <a:cubicBezTo>
                    <a:pt x="2378989" y="3828603"/>
                    <a:pt x="2360226" y="3844236"/>
                    <a:pt x="2341462" y="3859866"/>
                  </a:cubicBezTo>
                  <a:cubicBezTo>
                    <a:pt x="2308635" y="3898957"/>
                    <a:pt x="2366564" y="3944380"/>
                    <a:pt x="2333741" y="3986599"/>
                  </a:cubicBezTo>
                  <a:cubicBezTo>
                    <a:pt x="2319675" y="4006929"/>
                    <a:pt x="2299348" y="4024125"/>
                    <a:pt x="2272753" y="4028797"/>
                  </a:cubicBezTo>
                  <a:cubicBezTo>
                    <a:pt x="2216415" y="4016234"/>
                    <a:pt x="2134986" y="3934805"/>
                    <a:pt x="2141361" y="4078761"/>
                  </a:cubicBezTo>
                  <a:cubicBezTo>
                    <a:pt x="2136680" y="4095968"/>
                    <a:pt x="2142960" y="4124138"/>
                    <a:pt x="2152349" y="4124145"/>
                  </a:cubicBezTo>
                  <a:cubicBezTo>
                    <a:pt x="2203995" y="4138269"/>
                    <a:pt x="2219675" y="4178964"/>
                    <a:pt x="2229100" y="4225911"/>
                  </a:cubicBezTo>
                  <a:cubicBezTo>
                    <a:pt x="2172812" y="4275936"/>
                    <a:pt x="2304309" y="4354276"/>
                    <a:pt x="2201084" y="4407391"/>
                  </a:cubicBezTo>
                  <a:cubicBezTo>
                    <a:pt x="2174495" y="4421451"/>
                    <a:pt x="2224570" y="4427751"/>
                    <a:pt x="2240224" y="4437151"/>
                  </a:cubicBezTo>
                  <a:cubicBezTo>
                    <a:pt x="2268400" y="4452821"/>
                    <a:pt x="2296576" y="4465361"/>
                    <a:pt x="2298173" y="4504480"/>
                  </a:cubicBezTo>
                  <a:cubicBezTo>
                    <a:pt x="2299768" y="4543598"/>
                    <a:pt x="2299768" y="4543598"/>
                    <a:pt x="2352954" y="4527994"/>
                  </a:cubicBezTo>
                  <a:cubicBezTo>
                    <a:pt x="2357640" y="4517046"/>
                    <a:pt x="2362325" y="4506097"/>
                    <a:pt x="2370143" y="4498279"/>
                  </a:cubicBezTo>
                  <a:cubicBezTo>
                    <a:pt x="2396722" y="4474830"/>
                    <a:pt x="2457749" y="4479575"/>
                    <a:pt x="2435793" y="4416970"/>
                  </a:cubicBezTo>
                  <a:cubicBezTo>
                    <a:pt x="2437347" y="4402888"/>
                    <a:pt x="2443594" y="4390375"/>
                    <a:pt x="2454541" y="4382562"/>
                  </a:cubicBezTo>
                  <a:cubicBezTo>
                    <a:pt x="2490513" y="4362249"/>
                    <a:pt x="2526481" y="4338808"/>
                    <a:pt x="2562452" y="4318496"/>
                  </a:cubicBezTo>
                  <a:cubicBezTo>
                    <a:pt x="2596855" y="4293490"/>
                    <a:pt x="2637512" y="4262229"/>
                    <a:pt x="2675097" y="4302940"/>
                  </a:cubicBezTo>
                  <a:cubicBezTo>
                    <a:pt x="2709549" y="4340521"/>
                    <a:pt x="2693939" y="4384319"/>
                    <a:pt x="2676760" y="4423422"/>
                  </a:cubicBezTo>
                  <a:cubicBezTo>
                    <a:pt x="2665828" y="4450013"/>
                    <a:pt x="2648635" y="4473470"/>
                    <a:pt x="2631439" y="4493796"/>
                  </a:cubicBezTo>
                  <a:cubicBezTo>
                    <a:pt x="2589235" y="4545397"/>
                    <a:pt x="2570487" y="4579805"/>
                    <a:pt x="2655007" y="4614296"/>
                  </a:cubicBezTo>
                  <a:cubicBezTo>
                    <a:pt x="2709790" y="4637811"/>
                    <a:pt x="2719219" y="4687888"/>
                    <a:pt x="2655103" y="4733212"/>
                  </a:cubicBezTo>
                  <a:cubicBezTo>
                    <a:pt x="2600371" y="4772284"/>
                    <a:pt x="2565992" y="4825456"/>
                    <a:pt x="2683341" y="4823985"/>
                  </a:cubicBezTo>
                  <a:cubicBezTo>
                    <a:pt x="2714635" y="4824011"/>
                    <a:pt x="2755336" y="4849079"/>
                    <a:pt x="2739706" y="4867842"/>
                  </a:cubicBezTo>
                  <a:cubicBezTo>
                    <a:pt x="2683441" y="4949160"/>
                    <a:pt x="2760186" y="5041539"/>
                    <a:pt x="2714875" y="5121300"/>
                  </a:cubicBezTo>
                  <a:lnTo>
                    <a:pt x="2710291" y="5142467"/>
                  </a:lnTo>
                  <a:lnTo>
                    <a:pt x="2753116" y="5118001"/>
                  </a:lnTo>
                  <a:cubicBezTo>
                    <a:pt x="2794920" y="5102877"/>
                    <a:pt x="2817786" y="5130439"/>
                    <a:pt x="2870543" y="5223103"/>
                  </a:cubicBezTo>
                  <a:cubicBezTo>
                    <a:pt x="2903405" y="5196497"/>
                    <a:pt x="2919067" y="5155816"/>
                    <a:pt x="2945674" y="5122954"/>
                  </a:cubicBezTo>
                  <a:cubicBezTo>
                    <a:pt x="2959760" y="5105740"/>
                    <a:pt x="2976977" y="5085397"/>
                    <a:pt x="2948828" y="5063507"/>
                  </a:cubicBezTo>
                  <a:cubicBezTo>
                    <a:pt x="2914424" y="5038493"/>
                    <a:pt x="2831524" y="5015064"/>
                    <a:pt x="2875343" y="4974371"/>
                  </a:cubicBezTo>
                  <a:cubicBezTo>
                    <a:pt x="2888646" y="4961850"/>
                    <a:pt x="2901851" y="4947082"/>
                    <a:pt x="2915766" y="4932288"/>
                  </a:cubicBezTo>
                  <a:cubicBezTo>
                    <a:pt x="2957510" y="4887906"/>
                    <a:pt x="3005631" y="4843302"/>
                    <a:pt x="3081886" y="4858521"/>
                  </a:cubicBezTo>
                  <a:cubicBezTo>
                    <a:pt x="3125678" y="4883532"/>
                    <a:pt x="3158516" y="4913239"/>
                    <a:pt x="3139720" y="4969563"/>
                  </a:cubicBezTo>
                  <a:cubicBezTo>
                    <a:pt x="3120940" y="4982087"/>
                    <a:pt x="3089651" y="4991486"/>
                    <a:pt x="3128748" y="5018063"/>
                  </a:cubicBezTo>
                  <a:cubicBezTo>
                    <a:pt x="3158454" y="5054030"/>
                    <a:pt x="3145923" y="5091579"/>
                    <a:pt x="3138085" y="5130692"/>
                  </a:cubicBezTo>
                  <a:cubicBezTo>
                    <a:pt x="3136510" y="5154158"/>
                    <a:pt x="3149019" y="5169795"/>
                    <a:pt x="3164654" y="5185431"/>
                  </a:cubicBezTo>
                  <a:lnTo>
                    <a:pt x="3174416" y="5196496"/>
                  </a:lnTo>
                  <a:lnTo>
                    <a:pt x="3207139" y="5152534"/>
                  </a:lnTo>
                  <a:cubicBezTo>
                    <a:pt x="3224345" y="5160331"/>
                    <a:pt x="3239984" y="5169697"/>
                    <a:pt x="3257194" y="5174365"/>
                  </a:cubicBezTo>
                  <a:cubicBezTo>
                    <a:pt x="3343233" y="5207092"/>
                    <a:pt x="3354209" y="5196116"/>
                    <a:pt x="3349680" y="5097506"/>
                  </a:cubicBezTo>
                  <a:cubicBezTo>
                    <a:pt x="3348138" y="5083421"/>
                    <a:pt x="3348160" y="5070898"/>
                    <a:pt x="3354442" y="5058365"/>
                  </a:cubicBezTo>
                  <a:cubicBezTo>
                    <a:pt x="3395262" y="4986288"/>
                    <a:pt x="3371882" y="4928410"/>
                    <a:pt x="3307777" y="4883123"/>
                  </a:cubicBezTo>
                  <a:cubicBezTo>
                    <a:pt x="3345383" y="4861145"/>
                    <a:pt x="3390738" y="4884548"/>
                    <a:pt x="3409602" y="4837555"/>
                  </a:cubicBezTo>
                  <a:cubicBezTo>
                    <a:pt x="3425330" y="4793699"/>
                    <a:pt x="3481632" y="4824912"/>
                    <a:pt x="3503604" y="4790438"/>
                  </a:cubicBezTo>
                  <a:cubicBezTo>
                    <a:pt x="3534889" y="4802906"/>
                    <a:pt x="3525460" y="4824837"/>
                    <a:pt x="3514468" y="4845205"/>
                  </a:cubicBezTo>
                  <a:cubicBezTo>
                    <a:pt x="3509763" y="4849910"/>
                    <a:pt x="3503492" y="4856181"/>
                    <a:pt x="3495657" y="4860891"/>
                  </a:cubicBezTo>
                  <a:cubicBezTo>
                    <a:pt x="3492522" y="4864026"/>
                    <a:pt x="3490948" y="4868725"/>
                    <a:pt x="3489380" y="4870293"/>
                  </a:cubicBezTo>
                  <a:cubicBezTo>
                    <a:pt x="3486233" y="4879691"/>
                    <a:pt x="3487801" y="4878123"/>
                    <a:pt x="3495647" y="4867151"/>
                  </a:cubicBezTo>
                  <a:cubicBezTo>
                    <a:pt x="3505044" y="4864005"/>
                    <a:pt x="3515999" y="4865552"/>
                    <a:pt x="3523819" y="4870236"/>
                  </a:cubicBezTo>
                  <a:cubicBezTo>
                    <a:pt x="3533195" y="4879612"/>
                    <a:pt x="3541009" y="4887425"/>
                    <a:pt x="3547254" y="4896807"/>
                  </a:cubicBezTo>
                  <a:cubicBezTo>
                    <a:pt x="3558193" y="4907746"/>
                    <a:pt x="3573835" y="4913982"/>
                    <a:pt x="3592620" y="4913949"/>
                  </a:cubicBezTo>
                  <a:cubicBezTo>
                    <a:pt x="3605143" y="4913929"/>
                    <a:pt x="3616098" y="4915475"/>
                    <a:pt x="3628620" y="4915454"/>
                  </a:cubicBezTo>
                  <a:cubicBezTo>
                    <a:pt x="3738105" y="4968491"/>
                    <a:pt x="3730124" y="5060861"/>
                    <a:pt x="3714306" y="5157940"/>
                  </a:cubicBezTo>
                  <a:lnTo>
                    <a:pt x="3701623" y="5165720"/>
                  </a:lnTo>
                  <a:lnTo>
                    <a:pt x="3699695" y="5173429"/>
                  </a:lnTo>
                  <a:cubicBezTo>
                    <a:pt x="3699694" y="5182834"/>
                    <a:pt x="3699693" y="5192242"/>
                    <a:pt x="3705963" y="5198513"/>
                  </a:cubicBezTo>
                  <a:cubicBezTo>
                    <a:pt x="3709098" y="5201647"/>
                    <a:pt x="3724776" y="5198510"/>
                    <a:pt x="3727912" y="5195374"/>
                  </a:cubicBezTo>
                  <a:cubicBezTo>
                    <a:pt x="3735758" y="5140499"/>
                    <a:pt x="3793768" y="5138924"/>
                    <a:pt x="3825128" y="5107565"/>
                  </a:cubicBezTo>
                  <a:cubicBezTo>
                    <a:pt x="3870593" y="5112262"/>
                    <a:pt x="3851785" y="5071502"/>
                    <a:pt x="3862761" y="5054254"/>
                  </a:cubicBezTo>
                  <a:cubicBezTo>
                    <a:pt x="3872169" y="5044846"/>
                    <a:pt x="3883144" y="5040142"/>
                    <a:pt x="3894120" y="5038573"/>
                  </a:cubicBezTo>
                  <a:cubicBezTo>
                    <a:pt x="3961535" y="5040133"/>
                    <a:pt x="3981909" y="5095002"/>
                    <a:pt x="4010123" y="5142034"/>
                  </a:cubicBezTo>
                  <a:cubicBezTo>
                    <a:pt x="4024228" y="5181226"/>
                    <a:pt x="3991304" y="5192205"/>
                    <a:pt x="3966217" y="5207885"/>
                  </a:cubicBezTo>
                  <a:cubicBezTo>
                    <a:pt x="3948969" y="5221998"/>
                    <a:pt x="3933288" y="5247086"/>
                    <a:pt x="3912907" y="5248656"/>
                  </a:cubicBezTo>
                  <a:cubicBezTo>
                    <a:pt x="3793752" y="5258078"/>
                    <a:pt x="3765520" y="5352149"/>
                    <a:pt x="3738856" y="5438381"/>
                  </a:cubicBezTo>
                  <a:cubicBezTo>
                    <a:pt x="3726308" y="5482282"/>
                    <a:pt x="3702790" y="5496394"/>
                    <a:pt x="3665161" y="5508941"/>
                  </a:cubicBezTo>
                  <a:cubicBezTo>
                    <a:pt x="3649483" y="5512080"/>
                    <a:pt x="3629101" y="5510514"/>
                    <a:pt x="3611856" y="5515220"/>
                  </a:cubicBezTo>
                  <a:cubicBezTo>
                    <a:pt x="3578930" y="5519927"/>
                    <a:pt x="3550711" y="5513660"/>
                    <a:pt x="3525628" y="5491714"/>
                  </a:cubicBezTo>
                  <a:lnTo>
                    <a:pt x="3521485" y="5489280"/>
                  </a:lnTo>
                  <a:lnTo>
                    <a:pt x="3420026" y="5596849"/>
                  </a:lnTo>
                  <a:cubicBezTo>
                    <a:pt x="3379384" y="5649907"/>
                    <a:pt x="3379384" y="5649907"/>
                    <a:pt x="3312544" y="5617422"/>
                  </a:cubicBezTo>
                  <a:cubicBezTo>
                    <a:pt x="3307879" y="5615879"/>
                    <a:pt x="3303214" y="5614338"/>
                    <a:pt x="3298548" y="5612796"/>
                  </a:cubicBezTo>
                  <a:cubicBezTo>
                    <a:pt x="3265898" y="5598886"/>
                    <a:pt x="3253415" y="5608266"/>
                    <a:pt x="3253280" y="5651856"/>
                  </a:cubicBezTo>
                  <a:cubicBezTo>
                    <a:pt x="3253221" y="5670537"/>
                    <a:pt x="3259400" y="5686085"/>
                    <a:pt x="3262456" y="5704757"/>
                  </a:cubicBezTo>
                  <a:lnTo>
                    <a:pt x="3251524" y="5715688"/>
                  </a:lnTo>
                  <a:lnTo>
                    <a:pt x="3248048" y="5719164"/>
                  </a:lnTo>
                  <a:lnTo>
                    <a:pt x="3248445" y="5720688"/>
                  </a:lnTo>
                  <a:lnTo>
                    <a:pt x="3242711" y="5734025"/>
                  </a:lnTo>
                  <a:lnTo>
                    <a:pt x="3265005" y="5708749"/>
                  </a:lnTo>
                  <a:cubicBezTo>
                    <a:pt x="3343123" y="5746352"/>
                    <a:pt x="3383859" y="5830720"/>
                    <a:pt x="3460420" y="5869881"/>
                  </a:cubicBezTo>
                  <a:cubicBezTo>
                    <a:pt x="3468228" y="5871456"/>
                    <a:pt x="3457336" y="5891732"/>
                    <a:pt x="3443294" y="5896390"/>
                  </a:cubicBezTo>
                  <a:cubicBezTo>
                    <a:pt x="3391913" y="5972791"/>
                    <a:pt x="3323342" y="6038235"/>
                    <a:pt x="3321953" y="6136579"/>
                  </a:cubicBezTo>
                  <a:cubicBezTo>
                    <a:pt x="3270534" y="6191126"/>
                    <a:pt x="3217534" y="6234742"/>
                    <a:pt x="3131685" y="6239275"/>
                  </a:cubicBezTo>
                  <a:cubicBezTo>
                    <a:pt x="3070806" y="6240728"/>
                    <a:pt x="3000606" y="6267143"/>
                    <a:pt x="2988259" y="6348297"/>
                  </a:cubicBezTo>
                  <a:cubicBezTo>
                    <a:pt x="2985165" y="6363903"/>
                    <a:pt x="2982075" y="6382629"/>
                    <a:pt x="2996133" y="6387336"/>
                  </a:cubicBezTo>
                  <a:cubicBezTo>
                    <a:pt x="3044534" y="6392105"/>
                    <a:pt x="3096095" y="6418734"/>
                    <a:pt x="3145995" y="6387600"/>
                  </a:cubicBezTo>
                  <a:cubicBezTo>
                    <a:pt x="3152233" y="6384489"/>
                    <a:pt x="3158461" y="6375134"/>
                    <a:pt x="3163131" y="6367336"/>
                  </a:cubicBezTo>
                  <a:cubicBezTo>
                    <a:pt x="3170917" y="6356422"/>
                    <a:pt x="3175576" y="6342382"/>
                    <a:pt x="3192750" y="6343972"/>
                  </a:cubicBezTo>
                  <a:cubicBezTo>
                    <a:pt x="3203679" y="6345553"/>
                    <a:pt x="3203735" y="6376773"/>
                    <a:pt x="3194402" y="6395491"/>
                  </a:cubicBezTo>
                  <a:cubicBezTo>
                    <a:pt x="3181968" y="6426689"/>
                    <a:pt x="3153886" y="6436007"/>
                    <a:pt x="3127350" y="6437522"/>
                  </a:cubicBezTo>
                  <a:cubicBezTo>
                    <a:pt x="3068052" y="6449906"/>
                    <a:pt x="3021263" y="6474801"/>
                    <a:pt x="2993258" y="6527827"/>
                  </a:cubicBezTo>
                  <a:cubicBezTo>
                    <a:pt x="2979249" y="6551217"/>
                    <a:pt x="2962102" y="6565237"/>
                    <a:pt x="2938656" y="6548024"/>
                  </a:cubicBezTo>
                  <a:cubicBezTo>
                    <a:pt x="2902701" y="6518301"/>
                    <a:pt x="2879374" y="6569776"/>
                    <a:pt x="2846563" y="6552546"/>
                  </a:cubicBezTo>
                  <a:cubicBezTo>
                    <a:pt x="2813750" y="6535317"/>
                    <a:pt x="2796630" y="6564947"/>
                    <a:pt x="2777936" y="6586769"/>
                  </a:cubicBezTo>
                  <a:cubicBezTo>
                    <a:pt x="2777942" y="6589891"/>
                    <a:pt x="2768586" y="6596119"/>
                    <a:pt x="2767022" y="6594555"/>
                  </a:cubicBezTo>
                  <a:cubicBezTo>
                    <a:pt x="2704508" y="6553857"/>
                    <a:pt x="2673418" y="6628733"/>
                    <a:pt x="2621917" y="6636448"/>
                  </a:cubicBezTo>
                  <a:lnTo>
                    <a:pt x="2622912" y="6625331"/>
                  </a:lnTo>
                  <a:lnTo>
                    <a:pt x="2616434" y="6633574"/>
                  </a:lnTo>
                  <a:cubicBezTo>
                    <a:pt x="2602376" y="6647632"/>
                    <a:pt x="2589879" y="6660129"/>
                    <a:pt x="2575821" y="6674187"/>
                  </a:cubicBezTo>
                  <a:cubicBezTo>
                    <a:pt x="2561846" y="6653966"/>
                    <a:pt x="2535382" y="6643123"/>
                    <a:pt x="2543239" y="6616614"/>
                  </a:cubicBezTo>
                  <a:cubicBezTo>
                    <a:pt x="2549511" y="6601016"/>
                    <a:pt x="2572896" y="6596283"/>
                    <a:pt x="2582285" y="6580679"/>
                  </a:cubicBezTo>
                  <a:cubicBezTo>
                    <a:pt x="2590095" y="6572868"/>
                    <a:pt x="2593258" y="6554162"/>
                    <a:pt x="2590164" y="6544819"/>
                  </a:cubicBezTo>
                  <a:cubicBezTo>
                    <a:pt x="2580861" y="6526144"/>
                    <a:pt x="2559053" y="6523081"/>
                    <a:pt x="2538777" y="6530924"/>
                  </a:cubicBezTo>
                  <a:cubicBezTo>
                    <a:pt x="2529420" y="6534062"/>
                    <a:pt x="2516923" y="6546560"/>
                    <a:pt x="2510667" y="6555923"/>
                  </a:cubicBezTo>
                  <a:cubicBezTo>
                    <a:pt x="2499725" y="6569976"/>
                    <a:pt x="2495001" y="6590244"/>
                    <a:pt x="2473178" y="6593413"/>
                  </a:cubicBezTo>
                  <a:cubicBezTo>
                    <a:pt x="2452909" y="6598139"/>
                    <a:pt x="2420220" y="6584196"/>
                    <a:pt x="2423245" y="6621586"/>
                  </a:cubicBezTo>
                  <a:cubicBezTo>
                    <a:pt x="2424776" y="6632489"/>
                    <a:pt x="2449685" y="6641776"/>
                    <a:pt x="2462120" y="6654211"/>
                  </a:cubicBezTo>
                  <a:cubicBezTo>
                    <a:pt x="2482335" y="6671303"/>
                    <a:pt x="2476046" y="6693133"/>
                    <a:pt x="2454224" y="6696303"/>
                  </a:cubicBezTo>
                  <a:cubicBezTo>
                    <a:pt x="2416812" y="6702629"/>
                    <a:pt x="2382499" y="6715179"/>
                    <a:pt x="2362161" y="6747952"/>
                  </a:cubicBezTo>
                  <a:cubicBezTo>
                    <a:pt x="2330874" y="6797893"/>
                    <a:pt x="2260711" y="6815207"/>
                    <a:pt x="2252754" y="6882229"/>
                  </a:cubicBezTo>
                  <a:cubicBezTo>
                    <a:pt x="2248067" y="6886916"/>
                    <a:pt x="2243381" y="6891602"/>
                    <a:pt x="2235586" y="6893181"/>
                  </a:cubicBezTo>
                  <a:cubicBezTo>
                    <a:pt x="2220042" y="6877637"/>
                    <a:pt x="2198242" y="6871458"/>
                    <a:pt x="2176420" y="6874628"/>
                  </a:cubicBezTo>
                  <a:cubicBezTo>
                    <a:pt x="2163985" y="6862193"/>
                    <a:pt x="2149988" y="6851320"/>
                    <a:pt x="2134437" y="6838893"/>
                  </a:cubicBezTo>
                  <a:cubicBezTo>
                    <a:pt x="2092483" y="6790692"/>
                    <a:pt x="2145580" y="6743813"/>
                    <a:pt x="2142579" y="6697074"/>
                  </a:cubicBezTo>
                  <a:cubicBezTo>
                    <a:pt x="2142587" y="6693959"/>
                    <a:pt x="2161300" y="6687679"/>
                    <a:pt x="2167526" y="6690779"/>
                  </a:cubicBezTo>
                  <a:cubicBezTo>
                    <a:pt x="2192433" y="6700068"/>
                    <a:pt x="2217335" y="6712473"/>
                    <a:pt x="2243806" y="6720198"/>
                  </a:cubicBezTo>
                  <a:cubicBezTo>
                    <a:pt x="2256264" y="6723282"/>
                    <a:pt x="2276532" y="6718558"/>
                    <a:pt x="2273463" y="6699868"/>
                  </a:cubicBezTo>
                  <a:cubicBezTo>
                    <a:pt x="2268867" y="6667156"/>
                    <a:pt x="2290745" y="6642170"/>
                    <a:pt x="2301726" y="6612538"/>
                  </a:cubicBezTo>
                  <a:cubicBezTo>
                    <a:pt x="2315832" y="6579780"/>
                    <a:pt x="2272231" y="6567422"/>
                    <a:pt x="2280097" y="6537797"/>
                  </a:cubicBezTo>
                  <a:lnTo>
                    <a:pt x="2296159" y="6515925"/>
                  </a:lnTo>
                  <a:lnTo>
                    <a:pt x="2308202" y="6515450"/>
                  </a:lnTo>
                  <a:lnTo>
                    <a:pt x="2306935" y="6514648"/>
                  </a:lnTo>
                  <a:cubicBezTo>
                    <a:pt x="2303826" y="6511539"/>
                    <a:pt x="2302290" y="6506857"/>
                    <a:pt x="2300754" y="6502177"/>
                  </a:cubicBezTo>
                  <a:cubicBezTo>
                    <a:pt x="2287043" y="6441278"/>
                    <a:pt x="2287043" y="6441278"/>
                    <a:pt x="2334062" y="6422236"/>
                  </a:cubicBezTo>
                  <a:cubicBezTo>
                    <a:pt x="2343463" y="6419054"/>
                    <a:pt x="2352844" y="6418999"/>
                    <a:pt x="2360689" y="6414261"/>
                  </a:cubicBezTo>
                  <a:cubicBezTo>
                    <a:pt x="2394818" y="6394123"/>
                    <a:pt x="2415797" y="6366148"/>
                    <a:pt x="2415708" y="6331702"/>
                  </a:cubicBezTo>
                  <a:lnTo>
                    <a:pt x="2409843" y="6302753"/>
                  </a:lnTo>
                  <a:lnTo>
                    <a:pt x="2349145" y="6313283"/>
                  </a:lnTo>
                  <a:cubicBezTo>
                    <a:pt x="2328806" y="6316029"/>
                    <a:pt x="2308471" y="6315257"/>
                    <a:pt x="2288140" y="6302751"/>
                  </a:cubicBezTo>
                  <a:cubicBezTo>
                    <a:pt x="2270937" y="6291807"/>
                    <a:pt x="2272512" y="6268342"/>
                    <a:pt x="2255308" y="6257399"/>
                  </a:cubicBezTo>
                  <a:cubicBezTo>
                    <a:pt x="2264687" y="6273038"/>
                    <a:pt x="2278757" y="6293368"/>
                    <a:pt x="2277186" y="6307448"/>
                  </a:cubicBezTo>
                  <a:cubicBezTo>
                    <a:pt x="2261904" y="6376678"/>
                    <a:pt x="2227302" y="6357920"/>
                    <a:pt x="2194457" y="6342241"/>
                  </a:cubicBezTo>
                  <a:lnTo>
                    <a:pt x="2172275" y="6334294"/>
                  </a:lnTo>
                  <a:lnTo>
                    <a:pt x="2172967" y="6335302"/>
                  </a:lnTo>
                  <a:cubicBezTo>
                    <a:pt x="2180924" y="6377734"/>
                    <a:pt x="2195166" y="6420180"/>
                    <a:pt x="2207833" y="6461051"/>
                  </a:cubicBezTo>
                  <a:cubicBezTo>
                    <a:pt x="2237898" y="6550661"/>
                    <a:pt x="2264823" y="6640261"/>
                    <a:pt x="2112428" y="6628891"/>
                  </a:cubicBezTo>
                  <a:cubicBezTo>
                    <a:pt x="2070013" y="6627216"/>
                    <a:pt x="2065390" y="6663332"/>
                    <a:pt x="2065475" y="6697891"/>
                  </a:cubicBezTo>
                  <a:cubicBezTo>
                    <a:pt x="2067158" y="6743447"/>
                    <a:pt x="2040482" y="6754376"/>
                    <a:pt x="2002767" y="6748002"/>
                  </a:cubicBezTo>
                  <a:cubicBezTo>
                    <a:pt x="1971319" y="6735357"/>
                    <a:pt x="1955526" y="6700761"/>
                    <a:pt x="1920954" y="6694393"/>
                  </a:cubicBezTo>
                  <a:cubicBezTo>
                    <a:pt x="1903601" y="6664505"/>
                    <a:pt x="1879981" y="6640885"/>
                    <a:pt x="1850093" y="6623533"/>
                  </a:cubicBezTo>
                  <a:cubicBezTo>
                    <a:pt x="1846913" y="6607817"/>
                    <a:pt x="1835890" y="6596794"/>
                    <a:pt x="1818601" y="6592040"/>
                  </a:cubicBezTo>
                  <a:lnTo>
                    <a:pt x="1817010" y="6584182"/>
                  </a:lnTo>
                  <a:lnTo>
                    <a:pt x="1810727" y="6584166"/>
                  </a:lnTo>
                  <a:lnTo>
                    <a:pt x="1801005" y="6533411"/>
                  </a:lnTo>
                  <a:lnTo>
                    <a:pt x="1799114" y="6535031"/>
                  </a:lnTo>
                  <a:cubicBezTo>
                    <a:pt x="1738052" y="6486477"/>
                    <a:pt x="1700440" y="6411341"/>
                    <a:pt x="1619054" y="6383112"/>
                  </a:cubicBezTo>
                  <a:cubicBezTo>
                    <a:pt x="1600266" y="6367450"/>
                    <a:pt x="1579910" y="6350223"/>
                    <a:pt x="1561119" y="6331432"/>
                  </a:cubicBezTo>
                  <a:cubicBezTo>
                    <a:pt x="1490651" y="6260964"/>
                    <a:pt x="1420186" y="6193625"/>
                    <a:pt x="1349719" y="6123158"/>
                  </a:cubicBezTo>
                  <a:cubicBezTo>
                    <a:pt x="1246365" y="6019805"/>
                    <a:pt x="1144577" y="5914890"/>
                    <a:pt x="1042789" y="5809973"/>
                  </a:cubicBezTo>
                  <a:cubicBezTo>
                    <a:pt x="1044347" y="5802152"/>
                    <a:pt x="1049034" y="5794332"/>
                    <a:pt x="1052159" y="5788076"/>
                  </a:cubicBezTo>
                  <a:cubicBezTo>
                    <a:pt x="1059983" y="5789647"/>
                    <a:pt x="1070938" y="5791221"/>
                    <a:pt x="1078762" y="5792790"/>
                  </a:cubicBezTo>
                  <a:cubicBezTo>
                    <a:pt x="1097541" y="5795935"/>
                    <a:pt x="1216436" y="5770998"/>
                    <a:pt x="1230518" y="5769443"/>
                  </a:cubicBezTo>
                  <a:cubicBezTo>
                    <a:pt x="1258680" y="5766337"/>
                    <a:pt x="1257106" y="5755382"/>
                    <a:pt x="1246136" y="5735034"/>
                  </a:cubicBezTo>
                  <a:cubicBezTo>
                    <a:pt x="1214790" y="5669291"/>
                    <a:pt x="1214787" y="5666162"/>
                    <a:pt x="1269529" y="5639606"/>
                  </a:cubicBezTo>
                  <a:cubicBezTo>
                    <a:pt x="1302377" y="5625551"/>
                    <a:pt x="1333658" y="5609930"/>
                    <a:pt x="1371204" y="5603701"/>
                  </a:cubicBezTo>
                  <a:cubicBezTo>
                    <a:pt x="1400933" y="5602160"/>
                    <a:pt x="1388370" y="5545821"/>
                    <a:pt x="1425910" y="5530205"/>
                  </a:cubicBezTo>
                  <a:cubicBezTo>
                    <a:pt x="1446247" y="5525527"/>
                    <a:pt x="1465005" y="5503636"/>
                    <a:pt x="1480639" y="5488002"/>
                  </a:cubicBezTo>
                  <a:cubicBezTo>
                    <a:pt x="1488855" y="5489183"/>
                    <a:pt x="1495112" y="5488014"/>
                    <a:pt x="1500122" y="5485353"/>
                  </a:cubicBezTo>
                  <a:lnTo>
                    <a:pt x="1501067" y="5484438"/>
                  </a:lnTo>
                  <a:lnTo>
                    <a:pt x="1518576" y="5481384"/>
                  </a:lnTo>
                  <a:cubicBezTo>
                    <a:pt x="1526395" y="5473566"/>
                    <a:pt x="1529904" y="5460660"/>
                    <a:pt x="1530673" y="5444231"/>
                  </a:cubicBezTo>
                  <a:cubicBezTo>
                    <a:pt x="1522856" y="5452048"/>
                    <a:pt x="1518562" y="5464172"/>
                    <a:pt x="1512116" y="5473751"/>
                  </a:cubicBezTo>
                  <a:lnTo>
                    <a:pt x="1501067" y="5484438"/>
                  </a:lnTo>
                  <a:lnTo>
                    <a:pt x="1480639" y="5488002"/>
                  </a:lnTo>
                  <a:cubicBezTo>
                    <a:pt x="1457147" y="5461385"/>
                    <a:pt x="1418014" y="5441012"/>
                    <a:pt x="1421110" y="5400333"/>
                  </a:cubicBezTo>
                  <a:cubicBezTo>
                    <a:pt x="1428882" y="5336188"/>
                    <a:pt x="1385061" y="5323634"/>
                    <a:pt x="1341237" y="5307952"/>
                  </a:cubicBezTo>
                  <a:cubicBezTo>
                    <a:pt x="1336539" y="5303254"/>
                    <a:pt x="1331842" y="5298557"/>
                    <a:pt x="1328707" y="5292295"/>
                  </a:cubicBezTo>
                  <a:cubicBezTo>
                    <a:pt x="1317734" y="5268816"/>
                    <a:pt x="1314584" y="5240650"/>
                    <a:pt x="1319256" y="5214054"/>
                  </a:cubicBezTo>
                  <a:cubicBezTo>
                    <a:pt x="1381792" y="5151518"/>
                    <a:pt x="1472520" y="5123426"/>
                    <a:pt x="1536612" y="5049938"/>
                  </a:cubicBezTo>
                  <a:cubicBezTo>
                    <a:pt x="1561622" y="5018665"/>
                    <a:pt x="1588196" y="4985827"/>
                    <a:pt x="1603813" y="4948288"/>
                  </a:cubicBezTo>
                  <a:cubicBezTo>
                    <a:pt x="1619431" y="4913879"/>
                    <a:pt x="1624094" y="4874764"/>
                    <a:pt x="1619368" y="4835644"/>
                  </a:cubicBezTo>
                  <a:cubicBezTo>
                    <a:pt x="1617799" y="4830949"/>
                    <a:pt x="1614666" y="4824686"/>
                    <a:pt x="1614663" y="4821558"/>
                  </a:cubicBezTo>
                  <a:cubicBezTo>
                    <a:pt x="1614657" y="4815299"/>
                    <a:pt x="1622477" y="4810612"/>
                    <a:pt x="1625605" y="4807484"/>
                  </a:cubicBezTo>
                  <a:cubicBezTo>
                    <a:pt x="1628731" y="4804358"/>
                    <a:pt x="1630294" y="4802795"/>
                    <a:pt x="1633421" y="4799667"/>
                  </a:cubicBezTo>
                  <a:cubicBezTo>
                    <a:pt x="1636551" y="4799670"/>
                    <a:pt x="1641244" y="4798108"/>
                    <a:pt x="1644373" y="4798112"/>
                  </a:cubicBezTo>
                  <a:cubicBezTo>
                    <a:pt x="1655322" y="4793426"/>
                    <a:pt x="1664711" y="4793434"/>
                    <a:pt x="1675663" y="4795008"/>
                  </a:cubicBezTo>
                  <a:cubicBezTo>
                    <a:pt x="1681923" y="4795012"/>
                    <a:pt x="1689749" y="4799712"/>
                    <a:pt x="1696010" y="4802847"/>
                  </a:cubicBezTo>
                  <a:cubicBezTo>
                    <a:pt x="1700706" y="4804415"/>
                    <a:pt x="1705405" y="4809113"/>
                    <a:pt x="1711666" y="4812248"/>
                  </a:cubicBezTo>
                  <a:cubicBezTo>
                    <a:pt x="1719496" y="4820078"/>
                    <a:pt x="1727328" y="4831036"/>
                    <a:pt x="1732030" y="4841993"/>
                  </a:cubicBezTo>
                  <a:cubicBezTo>
                    <a:pt x="1733599" y="4846688"/>
                    <a:pt x="1733603" y="4852947"/>
                    <a:pt x="1736736" y="4856080"/>
                  </a:cubicBezTo>
                  <a:cubicBezTo>
                    <a:pt x="1742997" y="4859213"/>
                    <a:pt x="1746130" y="4862346"/>
                    <a:pt x="1750827" y="4867043"/>
                  </a:cubicBezTo>
                  <a:cubicBezTo>
                    <a:pt x="1763357" y="4882701"/>
                    <a:pt x="1779019" y="4901489"/>
                    <a:pt x="1786858" y="4921836"/>
                  </a:cubicBezTo>
                  <a:cubicBezTo>
                    <a:pt x="1796264" y="4943750"/>
                    <a:pt x="1802544" y="4968790"/>
                    <a:pt x="1799431" y="4990692"/>
                  </a:cubicBezTo>
                  <a:cubicBezTo>
                    <a:pt x="1794776" y="5039193"/>
                    <a:pt x="1790117" y="5081435"/>
                    <a:pt x="1821449" y="5128402"/>
                  </a:cubicBezTo>
                  <a:cubicBezTo>
                    <a:pt x="1819881" y="5123707"/>
                    <a:pt x="1818312" y="5119012"/>
                    <a:pt x="1818309" y="5115882"/>
                  </a:cubicBezTo>
                  <a:cubicBezTo>
                    <a:pt x="1816740" y="5111188"/>
                    <a:pt x="1815173" y="5106491"/>
                    <a:pt x="1813603" y="5101796"/>
                  </a:cubicBezTo>
                  <a:cubicBezTo>
                    <a:pt x="1812033" y="5093972"/>
                    <a:pt x="1808895" y="5084580"/>
                    <a:pt x="1808889" y="5075193"/>
                  </a:cubicBezTo>
                  <a:cubicBezTo>
                    <a:pt x="1804182" y="5061107"/>
                    <a:pt x="1802604" y="5043895"/>
                    <a:pt x="1805721" y="5028249"/>
                  </a:cubicBezTo>
                  <a:cubicBezTo>
                    <a:pt x="1807274" y="5014169"/>
                    <a:pt x="1813522" y="5001657"/>
                    <a:pt x="1822904" y="4992276"/>
                  </a:cubicBezTo>
                  <a:cubicBezTo>
                    <a:pt x="1829157" y="4986022"/>
                    <a:pt x="1835412" y="4982898"/>
                    <a:pt x="1841669" y="4979774"/>
                  </a:cubicBezTo>
                  <a:cubicBezTo>
                    <a:pt x="1847926" y="4976649"/>
                    <a:pt x="1852618" y="4975088"/>
                    <a:pt x="1855745" y="4971961"/>
                  </a:cubicBezTo>
                  <a:lnTo>
                    <a:pt x="1858753" y="4970761"/>
                  </a:lnTo>
                  <a:lnTo>
                    <a:pt x="1862004" y="4971576"/>
                  </a:lnTo>
                  <a:cubicBezTo>
                    <a:pt x="1869045" y="4971191"/>
                    <a:pt x="1876867" y="4969632"/>
                    <a:pt x="1883907" y="4968855"/>
                  </a:cubicBezTo>
                  <a:lnTo>
                    <a:pt x="1884367" y="4968303"/>
                  </a:lnTo>
                  <a:lnTo>
                    <a:pt x="1888602" y="4970424"/>
                  </a:lnTo>
                  <a:cubicBezTo>
                    <a:pt x="1891737" y="4976685"/>
                    <a:pt x="1893305" y="4981380"/>
                    <a:pt x="1898004" y="4986078"/>
                  </a:cubicBezTo>
                  <a:cubicBezTo>
                    <a:pt x="1901132" y="4986080"/>
                    <a:pt x="1905830" y="4990778"/>
                    <a:pt x="1908962" y="4993910"/>
                  </a:cubicBezTo>
                  <a:cubicBezTo>
                    <a:pt x="1913662" y="5001737"/>
                    <a:pt x="1919927" y="5008001"/>
                    <a:pt x="1924626" y="5015829"/>
                  </a:cubicBezTo>
                  <a:cubicBezTo>
                    <a:pt x="1935593" y="5033048"/>
                    <a:pt x="1944996" y="5051833"/>
                    <a:pt x="1954397" y="5067486"/>
                  </a:cubicBezTo>
                  <a:cubicBezTo>
                    <a:pt x="1971629" y="5094100"/>
                    <a:pt x="1993553" y="5116023"/>
                    <a:pt x="2021727" y="5128564"/>
                  </a:cubicBezTo>
                  <a:cubicBezTo>
                    <a:pt x="1921497" y="5015827"/>
                    <a:pt x="1980858" y="4896958"/>
                    <a:pt x="1966689" y="4788984"/>
                  </a:cubicBezTo>
                  <a:cubicBezTo>
                    <a:pt x="1942078" y="4830037"/>
                    <a:pt x="1941242" y="4884311"/>
                    <a:pt x="1917295" y="4928664"/>
                  </a:cubicBezTo>
                  <a:lnTo>
                    <a:pt x="1884367" y="4968303"/>
                  </a:lnTo>
                  <a:lnTo>
                    <a:pt x="1876080" y="4964155"/>
                  </a:lnTo>
                  <a:cubicBezTo>
                    <a:pt x="1876080" y="4964155"/>
                    <a:pt x="1872950" y="4964153"/>
                    <a:pt x="1871387" y="4965716"/>
                  </a:cubicBezTo>
                  <a:lnTo>
                    <a:pt x="1858753" y="4970761"/>
                  </a:lnTo>
                  <a:lnTo>
                    <a:pt x="1844788" y="4967259"/>
                  </a:lnTo>
                  <a:cubicBezTo>
                    <a:pt x="1835393" y="4957864"/>
                    <a:pt x="1830687" y="4943777"/>
                    <a:pt x="1825984" y="4932821"/>
                  </a:cubicBezTo>
                  <a:cubicBezTo>
                    <a:pt x="1819711" y="4914040"/>
                    <a:pt x="1816566" y="4895262"/>
                    <a:pt x="1811856" y="4874915"/>
                  </a:cubicBezTo>
                  <a:cubicBezTo>
                    <a:pt x="1805561" y="4831101"/>
                    <a:pt x="1803961" y="4785722"/>
                    <a:pt x="1805485" y="4737219"/>
                  </a:cubicBezTo>
                  <a:cubicBezTo>
                    <a:pt x="1807047" y="4732526"/>
                    <a:pt x="1808607" y="4727833"/>
                    <a:pt x="1805472" y="4721572"/>
                  </a:cubicBezTo>
                  <a:cubicBezTo>
                    <a:pt x="1805468" y="4715313"/>
                    <a:pt x="1802331" y="4705923"/>
                    <a:pt x="1799197" y="4699661"/>
                  </a:cubicBezTo>
                  <a:cubicBezTo>
                    <a:pt x="1797628" y="4694966"/>
                    <a:pt x="1797623" y="4688708"/>
                    <a:pt x="1797621" y="4685577"/>
                  </a:cubicBezTo>
                  <a:cubicBezTo>
                    <a:pt x="1796050" y="4677754"/>
                    <a:pt x="1800741" y="4673063"/>
                    <a:pt x="1803864" y="4666808"/>
                  </a:cubicBezTo>
                  <a:cubicBezTo>
                    <a:pt x="1806991" y="4663680"/>
                    <a:pt x="1808551" y="4658987"/>
                    <a:pt x="1813242" y="4654297"/>
                  </a:cubicBezTo>
                  <a:cubicBezTo>
                    <a:pt x="1816368" y="4651170"/>
                    <a:pt x="1822625" y="4648046"/>
                    <a:pt x="1824186" y="4643352"/>
                  </a:cubicBezTo>
                  <a:cubicBezTo>
                    <a:pt x="1828875" y="4635533"/>
                    <a:pt x="1830432" y="4627712"/>
                    <a:pt x="1838251" y="4623024"/>
                  </a:cubicBezTo>
                  <a:cubicBezTo>
                    <a:pt x="1928958" y="4566769"/>
                    <a:pt x="1810048" y="4572931"/>
                    <a:pt x="1819413" y="4544774"/>
                  </a:cubicBezTo>
                  <a:cubicBezTo>
                    <a:pt x="1827220" y="4524440"/>
                    <a:pt x="1828767" y="4504100"/>
                    <a:pt x="1839706" y="4486898"/>
                  </a:cubicBezTo>
                  <a:cubicBezTo>
                    <a:pt x="1847523" y="4479081"/>
                    <a:pt x="1855341" y="4471263"/>
                    <a:pt x="1861595" y="4465009"/>
                  </a:cubicBezTo>
                  <a:cubicBezTo>
                    <a:pt x="1867850" y="4461886"/>
                    <a:pt x="1872541" y="4457196"/>
                    <a:pt x="1877232" y="4452505"/>
                  </a:cubicBezTo>
                  <a:cubicBezTo>
                    <a:pt x="1881921" y="4447816"/>
                    <a:pt x="1883482" y="4443122"/>
                    <a:pt x="1888171" y="4438432"/>
                  </a:cubicBezTo>
                  <a:cubicBezTo>
                    <a:pt x="1892860" y="4430613"/>
                    <a:pt x="1892856" y="4424354"/>
                    <a:pt x="1894413" y="4416530"/>
                  </a:cubicBezTo>
                  <a:cubicBezTo>
                    <a:pt x="1899101" y="4408713"/>
                    <a:pt x="1902223" y="4399327"/>
                    <a:pt x="1906914" y="4394637"/>
                  </a:cubicBezTo>
                  <a:cubicBezTo>
                    <a:pt x="1911604" y="4389946"/>
                    <a:pt x="1913167" y="4388383"/>
                    <a:pt x="1916294" y="4385257"/>
                  </a:cubicBezTo>
                  <a:cubicBezTo>
                    <a:pt x="1919423" y="4385257"/>
                    <a:pt x="1922553" y="4385261"/>
                    <a:pt x="1925681" y="4385263"/>
                  </a:cubicBezTo>
                  <a:cubicBezTo>
                    <a:pt x="1930377" y="4386833"/>
                    <a:pt x="1935073" y="4388400"/>
                    <a:pt x="1938202" y="4388402"/>
                  </a:cubicBezTo>
                  <a:cubicBezTo>
                    <a:pt x="1939768" y="4389969"/>
                    <a:pt x="1944463" y="4391537"/>
                    <a:pt x="1949158" y="4393106"/>
                  </a:cubicBezTo>
                  <a:cubicBezTo>
                    <a:pt x="1952288" y="4393108"/>
                    <a:pt x="1956983" y="4394676"/>
                    <a:pt x="1960106" y="4388421"/>
                  </a:cubicBezTo>
                  <a:cubicBezTo>
                    <a:pt x="1960105" y="4385291"/>
                    <a:pt x="1961665" y="4380598"/>
                    <a:pt x="1961663" y="4377470"/>
                  </a:cubicBezTo>
                  <a:cubicBezTo>
                    <a:pt x="1963219" y="4366518"/>
                    <a:pt x="1964778" y="4358696"/>
                    <a:pt x="1963204" y="4347740"/>
                  </a:cubicBezTo>
                  <a:cubicBezTo>
                    <a:pt x="1963185" y="4325836"/>
                    <a:pt x="1960040" y="4303928"/>
                    <a:pt x="1955329" y="4283583"/>
                  </a:cubicBezTo>
                  <a:cubicBezTo>
                    <a:pt x="1953762" y="4282016"/>
                    <a:pt x="1955325" y="4280453"/>
                    <a:pt x="1953760" y="4278888"/>
                  </a:cubicBezTo>
                  <a:cubicBezTo>
                    <a:pt x="1942769" y="4230374"/>
                    <a:pt x="1938027" y="4172476"/>
                    <a:pt x="1870738" y="4161470"/>
                  </a:cubicBezTo>
                  <a:cubicBezTo>
                    <a:pt x="1707988" y="4133173"/>
                    <a:pt x="1706422" y="4131608"/>
                    <a:pt x="1793932" y="3993987"/>
                  </a:cubicBezTo>
                  <a:cubicBezTo>
                    <a:pt x="1714150" y="4014263"/>
                    <a:pt x="1635924" y="4023589"/>
                    <a:pt x="1556131" y="4031347"/>
                  </a:cubicBezTo>
                  <a:cubicBezTo>
                    <a:pt x="1520145" y="4032883"/>
                    <a:pt x="1476340" y="4039106"/>
                    <a:pt x="1460654" y="3992152"/>
                  </a:cubicBezTo>
                  <a:cubicBezTo>
                    <a:pt x="1446540" y="3953024"/>
                    <a:pt x="1468418" y="3918619"/>
                    <a:pt x="1491865" y="3888909"/>
                  </a:cubicBezTo>
                  <a:cubicBezTo>
                    <a:pt x="1519999" y="3851379"/>
                    <a:pt x="1573189" y="3842035"/>
                    <a:pt x="1593494" y="3796676"/>
                  </a:cubicBezTo>
                  <a:cubicBezTo>
                    <a:pt x="1494922" y="3801290"/>
                    <a:pt x="1487202" y="3928022"/>
                    <a:pt x="1394898" y="3942030"/>
                  </a:cubicBezTo>
                  <a:cubicBezTo>
                    <a:pt x="1385512" y="3945152"/>
                    <a:pt x="1399595" y="3946727"/>
                    <a:pt x="1402728" y="3949860"/>
                  </a:cubicBezTo>
                  <a:cubicBezTo>
                    <a:pt x="1449708" y="3999969"/>
                    <a:pt x="1404361" y="4035919"/>
                    <a:pt x="1385618" y="4076585"/>
                  </a:cubicBezTo>
                  <a:lnTo>
                    <a:pt x="1370624" y="4093346"/>
                  </a:lnTo>
                  <a:lnTo>
                    <a:pt x="1387497" y="4094287"/>
                  </a:lnTo>
                  <a:cubicBezTo>
                    <a:pt x="1412072" y="4165505"/>
                    <a:pt x="1480073" y="4227285"/>
                    <a:pt x="1442612" y="4311098"/>
                  </a:cubicBezTo>
                  <a:cubicBezTo>
                    <a:pt x="1436372" y="4323515"/>
                    <a:pt x="1423944" y="4332853"/>
                    <a:pt x="1410011" y="4328248"/>
                  </a:cubicBezTo>
                  <a:cubicBezTo>
                    <a:pt x="1400720" y="4325177"/>
                    <a:pt x="1394541" y="4318998"/>
                    <a:pt x="1389916" y="4311262"/>
                  </a:cubicBezTo>
                  <a:cubicBezTo>
                    <a:pt x="1382190" y="4303536"/>
                    <a:pt x="1380675" y="4292692"/>
                    <a:pt x="1380694" y="4286493"/>
                  </a:cubicBezTo>
                  <a:cubicBezTo>
                    <a:pt x="1382337" y="4257040"/>
                    <a:pt x="1401052" y="4219784"/>
                    <a:pt x="1370132" y="4195084"/>
                  </a:cubicBezTo>
                  <a:cubicBezTo>
                    <a:pt x="1346947" y="4175008"/>
                    <a:pt x="1315977" y="4165806"/>
                    <a:pt x="1280307" y="4173667"/>
                  </a:cubicBezTo>
                  <a:lnTo>
                    <a:pt x="1280981" y="4144036"/>
                  </a:lnTo>
                  <a:lnTo>
                    <a:pt x="1277745" y="4162984"/>
                  </a:lnTo>
                  <a:cubicBezTo>
                    <a:pt x="1244587" y="4208500"/>
                    <a:pt x="1178870" y="4234047"/>
                    <a:pt x="1175126" y="4302684"/>
                  </a:cubicBezTo>
                  <a:cubicBezTo>
                    <a:pt x="1175067" y="4308920"/>
                    <a:pt x="1160993" y="4313727"/>
                    <a:pt x="1156329" y="4312210"/>
                  </a:cubicBezTo>
                  <a:cubicBezTo>
                    <a:pt x="1150120" y="4309149"/>
                    <a:pt x="1140850" y="4299879"/>
                    <a:pt x="1139362" y="4292096"/>
                  </a:cubicBezTo>
                  <a:cubicBezTo>
                    <a:pt x="1136556" y="4257822"/>
                    <a:pt x="1147713" y="4231213"/>
                    <a:pt x="1166682" y="4202976"/>
                  </a:cubicBezTo>
                  <a:cubicBezTo>
                    <a:pt x="1198265" y="4159032"/>
                    <a:pt x="1199866" y="4154340"/>
                    <a:pt x="1157923" y="4137573"/>
                  </a:cubicBezTo>
                  <a:cubicBezTo>
                    <a:pt x="1137723" y="4129961"/>
                    <a:pt x="1120672" y="4119203"/>
                    <a:pt x="1105001" y="4106678"/>
                  </a:cubicBezTo>
                  <a:lnTo>
                    <a:pt x="1072320" y="4076302"/>
                  </a:lnTo>
                  <a:lnTo>
                    <a:pt x="1061204" y="4094161"/>
                  </a:lnTo>
                  <a:cubicBezTo>
                    <a:pt x="1037683" y="4117682"/>
                    <a:pt x="1011115" y="4128744"/>
                    <a:pt x="978465" y="4111776"/>
                  </a:cubicBezTo>
                  <a:cubicBezTo>
                    <a:pt x="964441" y="4110294"/>
                    <a:pt x="950398" y="4111933"/>
                    <a:pt x="937925" y="4112003"/>
                  </a:cubicBezTo>
                  <a:cubicBezTo>
                    <a:pt x="926999" y="4113622"/>
                    <a:pt x="923899" y="4110522"/>
                    <a:pt x="917696" y="4104319"/>
                  </a:cubicBezTo>
                  <a:cubicBezTo>
                    <a:pt x="916180" y="4096531"/>
                    <a:pt x="916198" y="4093412"/>
                    <a:pt x="917766" y="4091844"/>
                  </a:cubicBezTo>
                  <a:cubicBezTo>
                    <a:pt x="938150" y="4071461"/>
                    <a:pt x="958534" y="4051076"/>
                    <a:pt x="977351" y="4032260"/>
                  </a:cubicBezTo>
                  <a:cubicBezTo>
                    <a:pt x="988327" y="4021284"/>
                    <a:pt x="985243" y="4015064"/>
                    <a:pt x="971217" y="4013583"/>
                  </a:cubicBezTo>
                  <a:cubicBezTo>
                    <a:pt x="964998" y="4010500"/>
                    <a:pt x="958762" y="4010534"/>
                    <a:pt x="957194" y="4012103"/>
                  </a:cubicBezTo>
                  <a:cubicBezTo>
                    <a:pt x="912052" y="3998321"/>
                    <a:pt x="955783" y="3985604"/>
                    <a:pt x="957419" y="3971561"/>
                  </a:cubicBezTo>
                  <a:cubicBezTo>
                    <a:pt x="974667" y="3954313"/>
                    <a:pt x="987247" y="3935532"/>
                    <a:pt x="979580" y="3912186"/>
                  </a:cubicBezTo>
                  <a:cubicBezTo>
                    <a:pt x="979633" y="3902830"/>
                    <a:pt x="978118" y="3895042"/>
                    <a:pt x="970330" y="3893526"/>
                  </a:cubicBezTo>
                  <a:cubicBezTo>
                    <a:pt x="965660" y="3891993"/>
                    <a:pt x="960991" y="3890461"/>
                    <a:pt x="959423" y="3892029"/>
                  </a:cubicBezTo>
                  <a:cubicBezTo>
                    <a:pt x="961061" y="3877985"/>
                    <a:pt x="958012" y="3865530"/>
                    <a:pt x="958082" y="3853054"/>
                  </a:cubicBezTo>
                  <a:cubicBezTo>
                    <a:pt x="976881" y="3837357"/>
                    <a:pt x="994112" y="3823227"/>
                    <a:pt x="1019008" y="3832444"/>
                  </a:cubicBezTo>
                  <a:cubicBezTo>
                    <a:pt x="1033051" y="3830805"/>
                    <a:pt x="1045507" y="3833856"/>
                    <a:pt x="1059550" y="3832217"/>
                  </a:cubicBezTo>
                  <a:cubicBezTo>
                    <a:pt x="1076624" y="3846155"/>
                    <a:pt x="1093697" y="3860094"/>
                    <a:pt x="1118698" y="3850598"/>
                  </a:cubicBezTo>
                  <a:cubicBezTo>
                    <a:pt x="1146748" y="3853560"/>
                    <a:pt x="1160703" y="3867515"/>
                    <a:pt x="1158996" y="3894032"/>
                  </a:cubicBezTo>
                  <a:cubicBezTo>
                    <a:pt x="1149553" y="3909678"/>
                    <a:pt x="1137062" y="3912865"/>
                    <a:pt x="1119935" y="3908283"/>
                  </a:cubicBezTo>
                  <a:cubicBezTo>
                    <a:pt x="1127705" y="3912917"/>
                    <a:pt x="1138612" y="3914415"/>
                    <a:pt x="1146434" y="3909694"/>
                  </a:cubicBezTo>
                  <a:lnTo>
                    <a:pt x="1153815" y="3913638"/>
                  </a:lnTo>
                  <a:lnTo>
                    <a:pt x="1186742" y="3877710"/>
                  </a:lnTo>
                  <a:lnTo>
                    <a:pt x="1195492" y="3877397"/>
                  </a:lnTo>
                  <a:lnTo>
                    <a:pt x="1188943" y="3846029"/>
                  </a:lnTo>
                  <a:cubicBezTo>
                    <a:pt x="1189104" y="3832130"/>
                    <a:pt x="1192441" y="3818284"/>
                    <a:pt x="1199361" y="3804898"/>
                  </a:cubicBezTo>
                  <a:cubicBezTo>
                    <a:pt x="1218569" y="3813170"/>
                    <a:pt x="1236676" y="3826589"/>
                    <a:pt x="1255910" y="3836452"/>
                  </a:cubicBezTo>
                  <a:lnTo>
                    <a:pt x="1315048" y="3845996"/>
                  </a:lnTo>
                  <a:lnTo>
                    <a:pt x="1318147" y="3843393"/>
                  </a:lnTo>
                  <a:cubicBezTo>
                    <a:pt x="1325955" y="3823059"/>
                    <a:pt x="1332199" y="3804288"/>
                    <a:pt x="1340005" y="3783953"/>
                  </a:cubicBezTo>
                  <a:lnTo>
                    <a:pt x="1342879" y="3779141"/>
                  </a:lnTo>
                  <a:lnTo>
                    <a:pt x="1338903" y="3755119"/>
                  </a:lnTo>
                  <a:cubicBezTo>
                    <a:pt x="1337610" y="3745394"/>
                    <a:pt x="1337263" y="3737381"/>
                    <a:pt x="1339562" y="3735082"/>
                  </a:cubicBezTo>
                  <a:cubicBezTo>
                    <a:pt x="1378568" y="3716593"/>
                    <a:pt x="1401360" y="3674994"/>
                    <a:pt x="1438001" y="3657158"/>
                  </a:cubicBezTo>
                  <a:lnTo>
                    <a:pt x="1475359" y="3649950"/>
                  </a:lnTo>
                  <a:lnTo>
                    <a:pt x="1479150" y="3644809"/>
                  </a:lnTo>
                  <a:lnTo>
                    <a:pt x="1519798" y="3604160"/>
                  </a:lnTo>
                  <a:cubicBezTo>
                    <a:pt x="1643404" y="3599566"/>
                    <a:pt x="1555694" y="3489968"/>
                    <a:pt x="1599467" y="3443062"/>
                  </a:cubicBezTo>
                  <a:cubicBezTo>
                    <a:pt x="1640139" y="3430577"/>
                    <a:pt x="1677680" y="3418091"/>
                    <a:pt x="1693288" y="3368034"/>
                  </a:cubicBezTo>
                  <a:cubicBezTo>
                    <a:pt x="1701092" y="3344571"/>
                    <a:pt x="1719849" y="3322680"/>
                    <a:pt x="1735476" y="3297657"/>
                  </a:cubicBezTo>
                  <a:cubicBezTo>
                    <a:pt x="1722942" y="3275742"/>
                    <a:pt x="1705741" y="3289809"/>
                    <a:pt x="1690100" y="3296056"/>
                  </a:cubicBezTo>
                  <a:cubicBezTo>
                    <a:pt x="1633791" y="3321046"/>
                    <a:pt x="1625969" y="3322604"/>
                    <a:pt x="1619672" y="3275659"/>
                  </a:cubicBezTo>
                  <a:cubicBezTo>
                    <a:pt x="1611808" y="3224017"/>
                    <a:pt x="1578946" y="3219296"/>
                    <a:pt x="1546075" y="3205188"/>
                  </a:cubicBezTo>
                  <a:cubicBezTo>
                    <a:pt x="1560211" y="3269351"/>
                    <a:pt x="1560211" y="3269351"/>
                    <a:pt x="1517974" y="3283399"/>
                  </a:cubicBezTo>
                  <a:cubicBezTo>
                    <a:pt x="1500715" y="3225492"/>
                    <a:pt x="1486622" y="3211399"/>
                    <a:pt x="1450638" y="3216064"/>
                  </a:cubicBezTo>
                  <a:cubicBezTo>
                    <a:pt x="1413092" y="3222293"/>
                    <a:pt x="1375545" y="3228520"/>
                    <a:pt x="1347403" y="3256662"/>
                  </a:cubicBezTo>
                  <a:cubicBezTo>
                    <a:pt x="1306755" y="3297311"/>
                    <a:pt x="1253548" y="3287879"/>
                    <a:pt x="1203491" y="3303486"/>
                  </a:cubicBezTo>
                  <a:cubicBezTo>
                    <a:pt x="1211278" y="3258116"/>
                    <a:pt x="1239438" y="3255009"/>
                    <a:pt x="1266037" y="3253467"/>
                  </a:cubicBezTo>
                  <a:cubicBezTo>
                    <a:pt x="1317668" y="3248815"/>
                    <a:pt x="1341120" y="3225363"/>
                    <a:pt x="1339510" y="3170597"/>
                  </a:cubicBezTo>
                  <a:cubicBezTo>
                    <a:pt x="1340274" y="3147910"/>
                    <a:pt x="1347303" y="3133834"/>
                    <a:pt x="1359034" y="3127194"/>
                  </a:cubicBezTo>
                  <a:cubicBezTo>
                    <a:pt x="1370764" y="3120553"/>
                    <a:pt x="1387194" y="3121349"/>
                    <a:pt x="1406758" y="3128406"/>
                  </a:cubicBezTo>
                  <a:cubicBezTo>
                    <a:pt x="1423973" y="3133113"/>
                    <a:pt x="1438066" y="3147207"/>
                    <a:pt x="1455284" y="3155045"/>
                  </a:cubicBezTo>
                  <a:cubicBezTo>
                    <a:pt x="1477197" y="3164451"/>
                    <a:pt x="1491270" y="3153509"/>
                    <a:pt x="1497514" y="3134738"/>
                  </a:cubicBezTo>
                  <a:cubicBezTo>
                    <a:pt x="1505323" y="3117532"/>
                    <a:pt x="1505308" y="3098757"/>
                    <a:pt x="1511551" y="3079985"/>
                  </a:cubicBezTo>
                  <a:cubicBezTo>
                    <a:pt x="1519356" y="3056523"/>
                    <a:pt x="1547513" y="3047156"/>
                    <a:pt x="1569431" y="3062820"/>
                  </a:cubicBezTo>
                  <a:cubicBezTo>
                    <a:pt x="1578828" y="3072217"/>
                    <a:pt x="1583532" y="3086302"/>
                    <a:pt x="1594491" y="3094134"/>
                  </a:cubicBezTo>
                  <a:cubicBezTo>
                    <a:pt x="1617980" y="3117624"/>
                    <a:pt x="1627363" y="3111373"/>
                    <a:pt x="1638289" y="3078524"/>
                  </a:cubicBezTo>
                  <a:cubicBezTo>
                    <a:pt x="1653510" y="3035117"/>
                    <a:pt x="1671390" y="3015474"/>
                    <a:pt x="1696547" y="3014981"/>
                  </a:cubicBezTo>
                  <a:close/>
                  <a:moveTo>
                    <a:pt x="4492839" y="2230418"/>
                  </a:moveTo>
                  <a:lnTo>
                    <a:pt x="4383581" y="2244741"/>
                  </a:lnTo>
                  <a:lnTo>
                    <a:pt x="4427174" y="2272798"/>
                  </a:lnTo>
                  <a:cubicBezTo>
                    <a:pt x="4436745" y="2288632"/>
                    <a:pt x="4436333" y="2309365"/>
                    <a:pt x="4422224" y="2337545"/>
                  </a:cubicBezTo>
                  <a:cubicBezTo>
                    <a:pt x="4442203" y="2308187"/>
                    <a:pt x="4451624" y="2271797"/>
                    <a:pt x="4474901" y="2244857"/>
                  </a:cubicBezTo>
                  <a:close/>
                  <a:moveTo>
                    <a:pt x="2808542" y="1921239"/>
                  </a:moveTo>
                  <a:lnTo>
                    <a:pt x="2788496" y="1928237"/>
                  </a:lnTo>
                  <a:lnTo>
                    <a:pt x="2806683" y="1930336"/>
                  </a:lnTo>
                  <a:lnTo>
                    <a:pt x="2828448" y="1944509"/>
                  </a:lnTo>
                  <a:lnTo>
                    <a:pt x="2828580" y="1931685"/>
                  </a:lnTo>
                  <a:cubicBezTo>
                    <a:pt x="2824775" y="1922398"/>
                    <a:pt x="2817540" y="1920057"/>
                    <a:pt x="2808542" y="1921239"/>
                  </a:cubicBezTo>
                  <a:close/>
                  <a:moveTo>
                    <a:pt x="3045625" y="1920721"/>
                  </a:moveTo>
                  <a:lnTo>
                    <a:pt x="3042813" y="1931863"/>
                  </a:lnTo>
                  <a:cubicBezTo>
                    <a:pt x="3016963" y="1953013"/>
                    <a:pt x="2993861" y="1951842"/>
                    <a:pt x="2971737" y="1944209"/>
                  </a:cubicBezTo>
                  <a:lnTo>
                    <a:pt x="2919539" y="1923056"/>
                  </a:lnTo>
                  <a:lnTo>
                    <a:pt x="2923228" y="1929128"/>
                  </a:lnTo>
                  <a:cubicBezTo>
                    <a:pt x="2929581" y="1959855"/>
                    <a:pt x="2917220" y="2000942"/>
                    <a:pt x="2959474" y="1996209"/>
                  </a:cubicBezTo>
                  <a:cubicBezTo>
                    <a:pt x="2984513" y="1993057"/>
                    <a:pt x="3067437" y="2003934"/>
                    <a:pt x="3047168" y="1924148"/>
                  </a:cubicBezTo>
                  <a:close/>
                  <a:moveTo>
                    <a:pt x="2790463" y="1861934"/>
                  </a:moveTo>
                  <a:lnTo>
                    <a:pt x="2786325" y="1864513"/>
                  </a:lnTo>
                  <a:lnTo>
                    <a:pt x="2789036" y="1863361"/>
                  </a:lnTo>
                  <a:close/>
                  <a:moveTo>
                    <a:pt x="2721726" y="1830103"/>
                  </a:moveTo>
                  <a:cubicBezTo>
                    <a:pt x="2688827" y="1850472"/>
                    <a:pt x="2696653" y="1889628"/>
                    <a:pt x="2682550" y="1919393"/>
                  </a:cubicBezTo>
                  <a:cubicBezTo>
                    <a:pt x="2687249" y="1920958"/>
                    <a:pt x="2690382" y="1924091"/>
                    <a:pt x="2693514" y="1924089"/>
                  </a:cubicBezTo>
                  <a:cubicBezTo>
                    <a:pt x="2698214" y="1922522"/>
                    <a:pt x="2702913" y="1920956"/>
                    <a:pt x="2709179" y="1917821"/>
                  </a:cubicBezTo>
                  <a:lnTo>
                    <a:pt x="2729414" y="1921013"/>
                  </a:lnTo>
                  <a:lnTo>
                    <a:pt x="2746183" y="1881590"/>
                  </a:lnTo>
                  <a:lnTo>
                    <a:pt x="2779848" y="1867269"/>
                  </a:lnTo>
                  <a:lnTo>
                    <a:pt x="2749914" y="1858292"/>
                  </a:lnTo>
                  <a:cubicBezTo>
                    <a:pt x="2738952" y="1847330"/>
                    <a:pt x="2723291" y="1828538"/>
                    <a:pt x="2721726" y="1830103"/>
                  </a:cubicBezTo>
                  <a:close/>
                  <a:moveTo>
                    <a:pt x="3093154" y="1800866"/>
                  </a:moveTo>
                  <a:cubicBezTo>
                    <a:pt x="3085225" y="1803315"/>
                    <a:pt x="3078125" y="1807869"/>
                    <a:pt x="3072030" y="1815139"/>
                  </a:cubicBezTo>
                  <a:lnTo>
                    <a:pt x="3061801" y="1835841"/>
                  </a:lnTo>
                  <a:lnTo>
                    <a:pt x="3104194" y="1808107"/>
                  </a:lnTo>
                  <a:lnTo>
                    <a:pt x="3139703" y="1805561"/>
                  </a:lnTo>
                  <a:close/>
                  <a:moveTo>
                    <a:pt x="3712958" y="1648036"/>
                  </a:moveTo>
                  <a:lnTo>
                    <a:pt x="3691331" y="1681134"/>
                  </a:lnTo>
                  <a:cubicBezTo>
                    <a:pt x="3662740" y="1717557"/>
                    <a:pt x="3625534" y="1742233"/>
                    <a:pt x="3558183" y="1726582"/>
                  </a:cubicBezTo>
                  <a:cubicBezTo>
                    <a:pt x="3550350" y="1728149"/>
                    <a:pt x="3544083" y="1737548"/>
                    <a:pt x="3542516" y="1748513"/>
                  </a:cubicBezTo>
                  <a:cubicBezTo>
                    <a:pt x="3517415" y="1980340"/>
                    <a:pt x="3429736" y="1754797"/>
                    <a:pt x="3378041" y="1772037"/>
                  </a:cubicBezTo>
                  <a:cubicBezTo>
                    <a:pt x="3363944" y="1773605"/>
                    <a:pt x="3354546" y="1773606"/>
                    <a:pt x="3342015" y="1773608"/>
                  </a:cubicBezTo>
                  <a:cubicBezTo>
                    <a:pt x="3287193" y="1768919"/>
                    <a:pt x="3235501" y="1779893"/>
                    <a:pt x="3185373" y="1804963"/>
                  </a:cubicBezTo>
                  <a:lnTo>
                    <a:pt x="3168661" y="1805691"/>
                  </a:lnTo>
                  <a:lnTo>
                    <a:pt x="3186356" y="1848031"/>
                  </a:lnTo>
                  <a:cubicBezTo>
                    <a:pt x="3198194" y="1895842"/>
                    <a:pt x="3198144" y="1949828"/>
                    <a:pt x="3261495" y="1975588"/>
                  </a:cubicBezTo>
                  <a:cubicBezTo>
                    <a:pt x="3284957" y="1986520"/>
                    <a:pt x="3256755" y="2024100"/>
                    <a:pt x="3233268" y="2041334"/>
                  </a:cubicBezTo>
                  <a:cubicBezTo>
                    <a:pt x="3227006" y="2044471"/>
                    <a:pt x="3216051" y="2046044"/>
                    <a:pt x="3211358" y="2044485"/>
                  </a:cubicBezTo>
                  <a:cubicBezTo>
                    <a:pt x="3217615" y="2047608"/>
                    <a:pt x="3225437" y="2049165"/>
                    <a:pt x="3236386" y="2053851"/>
                  </a:cubicBezTo>
                  <a:cubicBezTo>
                    <a:pt x="3284835" y="2117962"/>
                    <a:pt x="3327044" y="2160171"/>
                    <a:pt x="3419420" y="2102190"/>
                  </a:cubicBezTo>
                  <a:cubicBezTo>
                    <a:pt x="3486353" y="2061052"/>
                    <a:pt x="3553216" y="2093851"/>
                    <a:pt x="3618764" y="2122690"/>
                  </a:cubicBezTo>
                  <a:lnTo>
                    <a:pt x="3668175" y="2141398"/>
                  </a:lnTo>
                  <a:lnTo>
                    <a:pt x="3685873" y="2158810"/>
                  </a:lnTo>
                  <a:lnTo>
                    <a:pt x="3688496" y="2173531"/>
                  </a:lnTo>
                  <a:cubicBezTo>
                    <a:pt x="3688879" y="2182919"/>
                    <a:pt x="3690826" y="2191914"/>
                    <a:pt x="3702556" y="2197380"/>
                  </a:cubicBezTo>
                  <a:cubicBezTo>
                    <a:pt x="3691611" y="2189565"/>
                    <a:pt x="3690060" y="2175484"/>
                    <a:pt x="3688508" y="2161402"/>
                  </a:cubicBezTo>
                  <a:lnTo>
                    <a:pt x="3685873" y="2158810"/>
                  </a:lnTo>
                  <a:lnTo>
                    <a:pt x="3683826" y="2147324"/>
                  </a:lnTo>
                  <a:lnTo>
                    <a:pt x="3668175" y="2141398"/>
                  </a:lnTo>
                  <a:lnTo>
                    <a:pt x="3640042" y="2113722"/>
                  </a:lnTo>
                  <a:cubicBezTo>
                    <a:pt x="3620103" y="2103179"/>
                    <a:pt x="3597810" y="2095767"/>
                    <a:pt x="3577478" y="2084831"/>
                  </a:cubicBezTo>
                  <a:cubicBezTo>
                    <a:pt x="3513354" y="2052030"/>
                    <a:pt x="3488447" y="1911223"/>
                    <a:pt x="3535436" y="1861108"/>
                  </a:cubicBezTo>
                  <a:cubicBezTo>
                    <a:pt x="3579290" y="1817254"/>
                    <a:pt x="3623093" y="1829731"/>
                    <a:pt x="3648080" y="1882909"/>
                  </a:cubicBezTo>
                  <a:cubicBezTo>
                    <a:pt x="3690247" y="1972063"/>
                    <a:pt x="3749656" y="2028341"/>
                    <a:pt x="3857654" y="1998509"/>
                  </a:cubicBezTo>
                  <a:cubicBezTo>
                    <a:pt x="3920262" y="1979674"/>
                    <a:pt x="3951467" y="2076661"/>
                    <a:pt x="4020343" y="2048433"/>
                  </a:cubicBezTo>
                  <a:cubicBezTo>
                    <a:pt x="4031302" y="2043728"/>
                    <a:pt x="4042259" y="2039023"/>
                    <a:pt x="4054778" y="2039012"/>
                  </a:cubicBezTo>
                  <a:cubicBezTo>
                    <a:pt x="4087625" y="2053064"/>
                    <a:pt x="4103240" y="2087475"/>
                    <a:pt x="4134522" y="2103094"/>
                  </a:cubicBezTo>
                  <a:cubicBezTo>
                    <a:pt x="4143904" y="2109344"/>
                    <a:pt x="4154855" y="2114028"/>
                    <a:pt x="4164240" y="2117149"/>
                  </a:cubicBezTo>
                  <a:cubicBezTo>
                    <a:pt x="4226831" y="2117092"/>
                    <a:pt x="4190978" y="1968470"/>
                    <a:pt x="4283240" y="2032541"/>
                  </a:cubicBezTo>
                  <a:cubicBezTo>
                    <a:pt x="4350484" y="2077858"/>
                    <a:pt x="4336327" y="2157675"/>
                    <a:pt x="4298712" y="2223429"/>
                  </a:cubicBezTo>
                  <a:cubicBezTo>
                    <a:pt x="4261097" y="2289186"/>
                    <a:pt x="4215659" y="2353384"/>
                    <a:pt x="4167097" y="2411325"/>
                  </a:cubicBezTo>
                  <a:cubicBezTo>
                    <a:pt x="4257879" y="2386205"/>
                    <a:pt x="4267387" y="2254755"/>
                    <a:pt x="4372244" y="2237444"/>
                  </a:cubicBezTo>
                  <a:lnTo>
                    <a:pt x="4372838" y="2237827"/>
                  </a:lnTo>
                  <a:lnTo>
                    <a:pt x="4377607" y="2188544"/>
                  </a:lnTo>
                  <a:cubicBezTo>
                    <a:pt x="4379073" y="2169168"/>
                    <a:pt x="4375242" y="2149126"/>
                    <a:pt x="4351390" y="2126818"/>
                  </a:cubicBezTo>
                  <a:cubicBezTo>
                    <a:pt x="4316420" y="2094934"/>
                    <a:pt x="4359696" y="2054841"/>
                    <a:pt x="4389030" y="2025507"/>
                  </a:cubicBezTo>
                  <a:lnTo>
                    <a:pt x="4394905" y="2029664"/>
                  </a:lnTo>
                  <a:lnTo>
                    <a:pt x="4388615" y="2019083"/>
                  </a:lnTo>
                  <a:lnTo>
                    <a:pt x="4389705" y="2013671"/>
                  </a:lnTo>
                  <a:lnTo>
                    <a:pt x="4373842" y="2025796"/>
                  </a:lnTo>
                  <a:cubicBezTo>
                    <a:pt x="4286478" y="2031952"/>
                    <a:pt x="4208396" y="1956986"/>
                    <a:pt x="4107044" y="2014613"/>
                  </a:cubicBezTo>
                  <a:cubicBezTo>
                    <a:pt x="4058706" y="2044208"/>
                    <a:pt x="4033676" y="1975536"/>
                    <a:pt x="4049229" y="1925627"/>
                  </a:cubicBezTo>
                  <a:cubicBezTo>
                    <a:pt x="4063217" y="1871035"/>
                    <a:pt x="4044473" y="1849175"/>
                    <a:pt x="3989866" y="1847562"/>
                  </a:cubicBezTo>
                  <a:cubicBezTo>
                    <a:pt x="3893130" y="1841225"/>
                    <a:pt x="3833761" y="1756917"/>
                    <a:pt x="3749476" y="1719392"/>
                  </a:cubicBezTo>
                  <a:cubicBezTo>
                    <a:pt x="3724894" y="1708836"/>
                    <a:pt x="3712401" y="1697122"/>
                    <a:pt x="3707781" y="1684661"/>
                  </a:cubicBezTo>
                  <a:close/>
                  <a:moveTo>
                    <a:pt x="3423538" y="1341278"/>
                  </a:moveTo>
                  <a:lnTo>
                    <a:pt x="3426945" y="1342641"/>
                  </a:lnTo>
                  <a:lnTo>
                    <a:pt x="3432186" y="1342064"/>
                  </a:lnTo>
                  <a:close/>
                  <a:moveTo>
                    <a:pt x="3466166" y="1074419"/>
                  </a:moveTo>
                  <a:lnTo>
                    <a:pt x="3463831" y="1116903"/>
                  </a:lnTo>
                  <a:cubicBezTo>
                    <a:pt x="3467327" y="1154303"/>
                    <a:pt x="3477784" y="1192357"/>
                    <a:pt x="3470692" y="1228631"/>
                  </a:cubicBezTo>
                  <a:lnTo>
                    <a:pt x="3455784" y="1257924"/>
                  </a:lnTo>
                  <a:lnTo>
                    <a:pt x="3489136" y="1274596"/>
                  </a:lnTo>
                  <a:lnTo>
                    <a:pt x="3506976" y="1230676"/>
                  </a:lnTo>
                  <a:cubicBezTo>
                    <a:pt x="3532959" y="1177315"/>
                    <a:pt x="3558943" y="1124392"/>
                    <a:pt x="3466459" y="1081007"/>
                  </a:cubicBezTo>
                  <a:close/>
                  <a:moveTo>
                    <a:pt x="3194829" y="819823"/>
                  </a:moveTo>
                  <a:cubicBezTo>
                    <a:pt x="3197925" y="835455"/>
                    <a:pt x="3215138" y="830728"/>
                    <a:pt x="3224503" y="840093"/>
                  </a:cubicBezTo>
                  <a:cubicBezTo>
                    <a:pt x="3269764" y="885354"/>
                    <a:pt x="3286850" y="943184"/>
                    <a:pt x="3302369" y="1002580"/>
                  </a:cubicBezTo>
                  <a:cubicBezTo>
                    <a:pt x="3310116" y="1038533"/>
                    <a:pt x="3327235" y="1080724"/>
                    <a:pt x="3280274" y="1102712"/>
                  </a:cubicBezTo>
                  <a:cubicBezTo>
                    <a:pt x="3239577" y="1121559"/>
                    <a:pt x="3213045" y="1095027"/>
                    <a:pt x="3186518" y="1065367"/>
                  </a:cubicBezTo>
                  <a:cubicBezTo>
                    <a:pt x="3133282" y="1000377"/>
                    <a:pt x="3099787" y="959979"/>
                    <a:pt x="3069632" y="941648"/>
                  </a:cubicBezTo>
                  <a:lnTo>
                    <a:pt x="3054116" y="937747"/>
                  </a:lnTo>
                  <a:lnTo>
                    <a:pt x="3087848" y="969805"/>
                  </a:lnTo>
                  <a:cubicBezTo>
                    <a:pt x="3164756" y="1043998"/>
                    <a:pt x="3161083" y="1052936"/>
                    <a:pt x="3131684" y="1124441"/>
                  </a:cubicBezTo>
                  <a:cubicBezTo>
                    <a:pt x="3109229" y="1105191"/>
                    <a:pt x="3088379" y="1087542"/>
                    <a:pt x="3067527" y="1066690"/>
                  </a:cubicBezTo>
                  <a:cubicBezTo>
                    <a:pt x="3046676" y="1049043"/>
                    <a:pt x="3009821" y="1063441"/>
                    <a:pt x="2993771" y="1034577"/>
                  </a:cubicBezTo>
                  <a:cubicBezTo>
                    <a:pt x="3003372" y="1012144"/>
                    <a:pt x="3024207" y="1010559"/>
                    <a:pt x="3041842" y="1015379"/>
                  </a:cubicBezTo>
                  <a:cubicBezTo>
                    <a:pt x="3081521" y="1026229"/>
                    <a:pt x="3095037" y="1016322"/>
                    <a:pt x="3077653" y="979568"/>
                  </a:cubicBezTo>
                  <a:lnTo>
                    <a:pt x="3051958" y="937204"/>
                  </a:lnTo>
                  <a:lnTo>
                    <a:pt x="3024849" y="930388"/>
                  </a:lnTo>
                  <a:cubicBezTo>
                    <a:pt x="3009388" y="931941"/>
                    <a:pt x="2992711" y="938697"/>
                    <a:pt x="2972767" y="950337"/>
                  </a:cubicBezTo>
                  <a:lnTo>
                    <a:pt x="2881043" y="1014929"/>
                  </a:lnTo>
                  <a:lnTo>
                    <a:pt x="2881632" y="1015565"/>
                  </a:lnTo>
                  <a:cubicBezTo>
                    <a:pt x="2895726" y="1029660"/>
                    <a:pt x="2880065" y="1017132"/>
                    <a:pt x="2895728" y="1020262"/>
                  </a:cubicBezTo>
                  <a:cubicBezTo>
                    <a:pt x="2959947" y="1034348"/>
                    <a:pt x="2916075" y="1122072"/>
                    <a:pt x="2945835" y="1120500"/>
                  </a:cubicBezTo>
                  <a:cubicBezTo>
                    <a:pt x="3027285" y="1123620"/>
                    <a:pt x="3047639" y="1181572"/>
                    <a:pt x="3074259" y="1233258"/>
                  </a:cubicBezTo>
                  <a:cubicBezTo>
                    <a:pt x="3111839" y="1305304"/>
                    <a:pt x="3163524" y="1335058"/>
                    <a:pt x="3241843" y="1325646"/>
                  </a:cubicBezTo>
                  <a:cubicBezTo>
                    <a:pt x="3251241" y="1328777"/>
                    <a:pt x="3260639" y="1325642"/>
                    <a:pt x="3257508" y="1319377"/>
                  </a:cubicBezTo>
                  <a:lnTo>
                    <a:pt x="3255902" y="1313188"/>
                  </a:lnTo>
                  <a:lnTo>
                    <a:pt x="3255944" y="1313111"/>
                  </a:lnTo>
                  <a:cubicBezTo>
                    <a:pt x="3255944" y="1311936"/>
                    <a:pt x="3255552" y="1311153"/>
                    <a:pt x="3255552" y="1311839"/>
                  </a:cubicBezTo>
                  <a:lnTo>
                    <a:pt x="3255902" y="1313188"/>
                  </a:lnTo>
                  <a:lnTo>
                    <a:pt x="3253985" y="1316735"/>
                  </a:lnTo>
                  <a:cubicBezTo>
                    <a:pt x="3252418" y="1317616"/>
                    <a:pt x="3249677" y="1317811"/>
                    <a:pt x="3244979" y="1316246"/>
                  </a:cubicBezTo>
                  <a:cubicBezTo>
                    <a:pt x="3237147" y="1314682"/>
                    <a:pt x="3227748" y="1311551"/>
                    <a:pt x="3219918" y="1306852"/>
                  </a:cubicBezTo>
                  <a:cubicBezTo>
                    <a:pt x="3207388" y="1299023"/>
                    <a:pt x="3199949" y="1289234"/>
                    <a:pt x="3196231" y="1278075"/>
                  </a:cubicBezTo>
                  <a:lnTo>
                    <a:pt x="3195103" y="1247497"/>
                  </a:lnTo>
                  <a:lnTo>
                    <a:pt x="3139324" y="1262206"/>
                  </a:lnTo>
                  <a:cubicBezTo>
                    <a:pt x="3119149" y="1263280"/>
                    <a:pt x="3101788" y="1251990"/>
                    <a:pt x="3104379" y="1230298"/>
                  </a:cubicBezTo>
                  <a:cubicBezTo>
                    <a:pt x="3108193" y="1194650"/>
                    <a:pt x="3115115" y="1159075"/>
                    <a:pt x="3122038" y="1123501"/>
                  </a:cubicBezTo>
                  <a:cubicBezTo>
                    <a:pt x="3133440" y="1145527"/>
                    <a:pt x="3147895" y="1165293"/>
                    <a:pt x="3165007" y="1182405"/>
                  </a:cubicBezTo>
                  <a:lnTo>
                    <a:pt x="3214284" y="1218350"/>
                  </a:lnTo>
                  <a:lnTo>
                    <a:pt x="3240297" y="1208167"/>
                  </a:lnTo>
                  <a:lnTo>
                    <a:pt x="3242225" y="1208225"/>
                  </a:lnTo>
                  <a:lnTo>
                    <a:pt x="3248546" y="1201932"/>
                  </a:lnTo>
                  <a:cubicBezTo>
                    <a:pt x="3267799" y="1175946"/>
                    <a:pt x="3280906" y="1142926"/>
                    <a:pt x="3322141" y="1134487"/>
                  </a:cubicBezTo>
                  <a:cubicBezTo>
                    <a:pt x="3336273" y="1132849"/>
                    <a:pt x="3339641" y="1085753"/>
                    <a:pt x="3353879" y="1062144"/>
                  </a:cubicBezTo>
                  <a:cubicBezTo>
                    <a:pt x="3366541" y="1040114"/>
                    <a:pt x="3383932" y="1013351"/>
                    <a:pt x="3412197" y="1010074"/>
                  </a:cubicBezTo>
                  <a:cubicBezTo>
                    <a:pt x="3429467" y="1008421"/>
                    <a:pt x="3437662" y="1017405"/>
                    <a:pt x="3444277" y="1028750"/>
                  </a:cubicBezTo>
                  <a:lnTo>
                    <a:pt x="3465507" y="1059612"/>
                  </a:lnTo>
                  <a:lnTo>
                    <a:pt x="3464864" y="1045123"/>
                  </a:lnTo>
                  <a:cubicBezTo>
                    <a:pt x="3463283" y="1024838"/>
                    <a:pt x="3547510" y="1003079"/>
                    <a:pt x="3474169" y="988966"/>
                  </a:cubicBezTo>
                  <a:cubicBezTo>
                    <a:pt x="3386781" y="970157"/>
                    <a:pt x="3382040" y="909307"/>
                    <a:pt x="3364817" y="845323"/>
                  </a:cubicBezTo>
                  <a:lnTo>
                    <a:pt x="3366316" y="841785"/>
                  </a:lnTo>
                  <a:lnTo>
                    <a:pt x="3353457" y="828926"/>
                  </a:lnTo>
                  <a:lnTo>
                    <a:pt x="3333452" y="844151"/>
                  </a:lnTo>
                  <a:cubicBezTo>
                    <a:pt x="3295816" y="859108"/>
                    <a:pt x="3255388" y="840422"/>
                    <a:pt x="3216698" y="832288"/>
                  </a:cubicBezTo>
                  <a:cubicBezTo>
                    <a:pt x="3205748" y="833875"/>
                    <a:pt x="3202646" y="821370"/>
                    <a:pt x="3194829" y="819823"/>
                  </a:cubicBezTo>
                  <a:close/>
                  <a:moveTo>
                    <a:pt x="3153235" y="505567"/>
                  </a:moveTo>
                  <a:lnTo>
                    <a:pt x="3150541" y="505673"/>
                  </a:lnTo>
                  <a:lnTo>
                    <a:pt x="3150106" y="505574"/>
                  </a:lnTo>
                  <a:close/>
                  <a:moveTo>
                    <a:pt x="3821426" y="400448"/>
                  </a:moveTo>
                  <a:cubicBezTo>
                    <a:pt x="3899802" y="438684"/>
                    <a:pt x="3945884" y="521820"/>
                    <a:pt x="3968394" y="587558"/>
                  </a:cubicBezTo>
                  <a:cubicBezTo>
                    <a:pt x="3997366" y="675197"/>
                    <a:pt x="4053552" y="678891"/>
                    <a:pt x="4112987" y="695098"/>
                  </a:cubicBezTo>
                  <a:cubicBezTo>
                    <a:pt x="4179395" y="783121"/>
                    <a:pt x="4047494" y="848836"/>
                    <a:pt x="4092034" y="933515"/>
                  </a:cubicBezTo>
                  <a:cubicBezTo>
                    <a:pt x="4084347" y="944355"/>
                    <a:pt x="4071931" y="950468"/>
                    <a:pt x="4057877" y="948764"/>
                  </a:cubicBezTo>
                  <a:cubicBezTo>
                    <a:pt x="4001578" y="934150"/>
                    <a:pt x="3951340" y="911702"/>
                    <a:pt x="3933285" y="861947"/>
                  </a:cubicBezTo>
                  <a:lnTo>
                    <a:pt x="3927814" y="810720"/>
                  </a:lnTo>
                  <a:lnTo>
                    <a:pt x="3902439" y="822421"/>
                  </a:lnTo>
                  <a:cubicBezTo>
                    <a:pt x="3882790" y="829926"/>
                    <a:pt x="3863338" y="837630"/>
                    <a:pt x="3856432" y="860203"/>
                  </a:cubicBezTo>
                  <a:cubicBezTo>
                    <a:pt x="3853373" y="872661"/>
                    <a:pt x="3851867" y="883568"/>
                    <a:pt x="3853479" y="894491"/>
                  </a:cubicBezTo>
                  <a:cubicBezTo>
                    <a:pt x="3852140" y="939699"/>
                    <a:pt x="3883459" y="967915"/>
                    <a:pt x="3902335" y="1002309"/>
                  </a:cubicBezTo>
                  <a:cubicBezTo>
                    <a:pt x="3918878" y="1037468"/>
                    <a:pt x="3935418" y="1072631"/>
                    <a:pt x="3915753" y="1101695"/>
                  </a:cubicBezTo>
                  <a:lnTo>
                    <a:pt x="3885840" y="1125940"/>
                  </a:lnTo>
                  <a:lnTo>
                    <a:pt x="3977730" y="1205348"/>
                  </a:lnTo>
                  <a:cubicBezTo>
                    <a:pt x="4009543" y="1232096"/>
                    <a:pt x="4040774" y="1259430"/>
                    <a:pt x="4068887" y="1290662"/>
                  </a:cubicBezTo>
                  <a:cubicBezTo>
                    <a:pt x="4103251" y="1331260"/>
                    <a:pt x="4122009" y="1368721"/>
                    <a:pt x="4086174" y="1417051"/>
                  </a:cubicBezTo>
                  <a:cubicBezTo>
                    <a:pt x="4067462" y="1429514"/>
                    <a:pt x="4051859" y="1426378"/>
                    <a:pt x="4033124" y="1413878"/>
                  </a:cubicBezTo>
                  <a:cubicBezTo>
                    <a:pt x="4050303" y="1431057"/>
                    <a:pt x="4072146" y="1431079"/>
                    <a:pt x="4090877" y="1440459"/>
                  </a:cubicBezTo>
                  <a:cubicBezTo>
                    <a:pt x="4111182" y="1463880"/>
                    <a:pt x="4139277" y="1476389"/>
                    <a:pt x="4167372" y="1488898"/>
                  </a:cubicBezTo>
                  <a:cubicBezTo>
                    <a:pt x="4179860" y="1495152"/>
                    <a:pt x="4187664" y="1499839"/>
                    <a:pt x="4200153" y="1506093"/>
                  </a:cubicBezTo>
                  <a:cubicBezTo>
                    <a:pt x="4207960" y="1513900"/>
                    <a:pt x="4215769" y="1521709"/>
                    <a:pt x="4223577" y="1529517"/>
                  </a:cubicBezTo>
                  <a:cubicBezTo>
                    <a:pt x="4231396" y="1546687"/>
                    <a:pt x="4236089" y="1560734"/>
                    <a:pt x="4245463" y="1573225"/>
                  </a:cubicBezTo>
                  <a:cubicBezTo>
                    <a:pt x="4251709" y="1579470"/>
                    <a:pt x="4259514" y="1584159"/>
                    <a:pt x="4268882" y="1590408"/>
                  </a:cubicBezTo>
                  <a:cubicBezTo>
                    <a:pt x="4282928" y="1595103"/>
                    <a:pt x="4298529" y="1595118"/>
                    <a:pt x="4314131" y="1595134"/>
                  </a:cubicBezTo>
                  <a:cubicBezTo>
                    <a:pt x="4320373" y="1595140"/>
                    <a:pt x="4323493" y="1595143"/>
                    <a:pt x="4331294" y="1596711"/>
                  </a:cubicBezTo>
                  <a:cubicBezTo>
                    <a:pt x="4337536" y="1596717"/>
                    <a:pt x="4340659" y="1599840"/>
                    <a:pt x="4346903" y="1602967"/>
                  </a:cubicBezTo>
                  <a:cubicBezTo>
                    <a:pt x="4357828" y="1607659"/>
                    <a:pt x="4367196" y="1613908"/>
                    <a:pt x="4378124" y="1621720"/>
                  </a:cubicBezTo>
                  <a:cubicBezTo>
                    <a:pt x="4406228" y="1643589"/>
                    <a:pt x="4445240" y="1651429"/>
                    <a:pt x="4478020" y="1668623"/>
                  </a:cubicBezTo>
                  <a:cubicBezTo>
                    <a:pt x="4591975" y="1732701"/>
                    <a:pt x="4596707" y="1784191"/>
                    <a:pt x="4501643" y="1891749"/>
                  </a:cubicBezTo>
                  <a:lnTo>
                    <a:pt x="4486306" y="1895295"/>
                  </a:lnTo>
                  <a:lnTo>
                    <a:pt x="4486737" y="1920962"/>
                  </a:lnTo>
                  <a:cubicBezTo>
                    <a:pt x="4493080" y="1927304"/>
                    <a:pt x="4499422" y="1933647"/>
                    <a:pt x="4507351" y="1941576"/>
                  </a:cubicBezTo>
                  <a:lnTo>
                    <a:pt x="4505133" y="1951146"/>
                  </a:lnTo>
                  <a:lnTo>
                    <a:pt x="4508532" y="1947391"/>
                  </a:lnTo>
                  <a:cubicBezTo>
                    <a:pt x="4507999" y="1963842"/>
                    <a:pt x="4519924" y="1974995"/>
                    <a:pt x="4531073" y="1986530"/>
                  </a:cubicBezTo>
                  <a:lnTo>
                    <a:pt x="4547597" y="2024823"/>
                  </a:lnTo>
                  <a:lnTo>
                    <a:pt x="4582065" y="2020167"/>
                  </a:lnTo>
                  <a:cubicBezTo>
                    <a:pt x="4594477" y="2014034"/>
                    <a:pt x="4606485" y="2005952"/>
                    <a:pt x="4620480" y="2002947"/>
                  </a:cubicBezTo>
                  <a:cubicBezTo>
                    <a:pt x="4653107" y="1992304"/>
                    <a:pt x="4671949" y="2011145"/>
                    <a:pt x="4670675" y="2046962"/>
                  </a:cubicBezTo>
                  <a:cubicBezTo>
                    <a:pt x="4669302" y="2070315"/>
                    <a:pt x="4671046" y="2093695"/>
                    <a:pt x="4649361" y="2109100"/>
                  </a:cubicBezTo>
                  <a:cubicBezTo>
                    <a:pt x="4618378" y="2130661"/>
                    <a:pt x="4623140" y="2141602"/>
                    <a:pt x="4655964" y="2155882"/>
                  </a:cubicBezTo>
                  <a:cubicBezTo>
                    <a:pt x="4705961" y="2174971"/>
                    <a:pt x="4702870" y="2178062"/>
                    <a:pt x="4681383" y="2218392"/>
                  </a:cubicBezTo>
                  <a:cubicBezTo>
                    <a:pt x="4662985" y="2255629"/>
                    <a:pt x="4625698" y="2267795"/>
                    <a:pt x="4594666" y="2283124"/>
                  </a:cubicBezTo>
                  <a:lnTo>
                    <a:pt x="4573893" y="2282030"/>
                  </a:lnTo>
                  <a:lnTo>
                    <a:pt x="4573202" y="2361660"/>
                  </a:lnTo>
                  <a:cubicBezTo>
                    <a:pt x="4577083" y="2395299"/>
                    <a:pt x="4582529" y="2428937"/>
                    <a:pt x="4581716" y="2462581"/>
                  </a:cubicBezTo>
                  <a:lnTo>
                    <a:pt x="4579651" y="2488951"/>
                  </a:lnTo>
                  <a:lnTo>
                    <a:pt x="4609550" y="2488963"/>
                  </a:lnTo>
                  <a:cubicBezTo>
                    <a:pt x="4659874" y="2438639"/>
                    <a:pt x="4625231" y="2369403"/>
                    <a:pt x="4647235" y="2315921"/>
                  </a:cubicBezTo>
                  <a:cubicBezTo>
                    <a:pt x="4683414" y="2301776"/>
                    <a:pt x="4678718" y="2359985"/>
                    <a:pt x="4718046" y="2352135"/>
                  </a:cubicBezTo>
                  <a:cubicBezTo>
                    <a:pt x="4733777" y="2348996"/>
                    <a:pt x="4721202" y="2371015"/>
                    <a:pt x="4716486" y="2382027"/>
                  </a:cubicBezTo>
                  <a:cubicBezTo>
                    <a:pt x="4710199" y="2394610"/>
                    <a:pt x="4680312" y="2405609"/>
                    <a:pt x="4707063" y="2419780"/>
                  </a:cubicBezTo>
                  <a:cubicBezTo>
                    <a:pt x="4714930" y="2424504"/>
                    <a:pt x="4735371" y="2397768"/>
                    <a:pt x="4751101" y="2388334"/>
                  </a:cubicBezTo>
                  <a:cubicBezTo>
                    <a:pt x="4784143" y="2399362"/>
                    <a:pt x="4782583" y="2426106"/>
                    <a:pt x="4779447" y="2454423"/>
                  </a:cubicBezTo>
                  <a:cubicBezTo>
                    <a:pt x="4774730" y="2459140"/>
                    <a:pt x="4771585" y="2465432"/>
                    <a:pt x="4768441" y="2471725"/>
                  </a:cubicBezTo>
                  <a:cubicBezTo>
                    <a:pt x="4765296" y="2474870"/>
                    <a:pt x="4759006" y="2481160"/>
                    <a:pt x="4754289" y="2485877"/>
                  </a:cubicBezTo>
                  <a:cubicBezTo>
                    <a:pt x="4655199" y="2544046"/>
                    <a:pt x="4809408" y="2619628"/>
                    <a:pt x="4741784" y="2680956"/>
                  </a:cubicBezTo>
                  <a:cubicBezTo>
                    <a:pt x="4738639" y="2684101"/>
                    <a:pt x="4733920" y="2685672"/>
                    <a:pt x="4730773" y="2685671"/>
                  </a:cubicBezTo>
                  <a:cubicBezTo>
                    <a:pt x="4721334" y="2685666"/>
                    <a:pt x="4713466" y="2680944"/>
                    <a:pt x="4710315" y="2671504"/>
                  </a:cubicBezTo>
                  <a:cubicBezTo>
                    <a:pt x="4681992" y="2658905"/>
                    <a:pt x="4648952" y="2654171"/>
                    <a:pt x="4637924" y="2617982"/>
                  </a:cubicBezTo>
                  <a:cubicBezTo>
                    <a:pt x="4630048" y="2594380"/>
                    <a:pt x="4616671" y="2584147"/>
                    <a:pt x="4600937" y="2581387"/>
                  </a:cubicBezTo>
                  <a:lnTo>
                    <a:pt x="4584256" y="2584075"/>
                  </a:lnTo>
                  <a:lnTo>
                    <a:pt x="4584730" y="2587759"/>
                  </a:lnTo>
                  <a:cubicBezTo>
                    <a:pt x="4645639" y="2714450"/>
                    <a:pt x="4639360" y="2736363"/>
                    <a:pt x="4523517" y="2789673"/>
                  </a:cubicBezTo>
                  <a:cubicBezTo>
                    <a:pt x="4490644" y="2803786"/>
                    <a:pt x="4428065" y="2791325"/>
                    <a:pt x="4432718" y="2836699"/>
                  </a:cubicBezTo>
                  <a:cubicBezTo>
                    <a:pt x="4437326" y="2929016"/>
                    <a:pt x="4333996" y="2988572"/>
                    <a:pt x="4357391" y="3071484"/>
                  </a:cubicBezTo>
                  <a:cubicBezTo>
                    <a:pt x="4388586" y="3180991"/>
                    <a:pt x="4371334" y="3223256"/>
                    <a:pt x="4252434" y="3198329"/>
                  </a:cubicBezTo>
                  <a:cubicBezTo>
                    <a:pt x="4232097" y="3193654"/>
                    <a:pt x="4214854" y="3226529"/>
                    <a:pt x="4191382" y="3224986"/>
                  </a:cubicBezTo>
                  <a:cubicBezTo>
                    <a:pt x="4163185" y="3259437"/>
                    <a:pt x="4139684" y="3292319"/>
                    <a:pt x="4109926" y="3322078"/>
                  </a:cubicBezTo>
                  <a:cubicBezTo>
                    <a:pt x="4102095" y="3329908"/>
                    <a:pt x="4084880" y="3331489"/>
                    <a:pt x="4072362" y="3331500"/>
                  </a:cubicBezTo>
                  <a:cubicBezTo>
                    <a:pt x="4058281" y="3329949"/>
                    <a:pt x="4048907" y="3314310"/>
                    <a:pt x="4058307" y="3301782"/>
                  </a:cubicBezTo>
                  <a:cubicBezTo>
                    <a:pt x="4075541" y="3278294"/>
                    <a:pt x="4064606" y="3257963"/>
                    <a:pt x="4063061" y="3237623"/>
                  </a:cubicBezTo>
                  <a:cubicBezTo>
                    <a:pt x="4058408" y="3192248"/>
                    <a:pt x="4055316" y="3151568"/>
                    <a:pt x="4110101" y="3131175"/>
                  </a:cubicBezTo>
                  <a:cubicBezTo>
                    <a:pt x="4128884" y="3124898"/>
                    <a:pt x="4130468" y="3104555"/>
                    <a:pt x="4130485" y="3085777"/>
                  </a:cubicBezTo>
                  <a:cubicBezTo>
                    <a:pt x="4130508" y="3060740"/>
                    <a:pt x="4136788" y="3038828"/>
                    <a:pt x="4138374" y="3015354"/>
                  </a:cubicBezTo>
                  <a:cubicBezTo>
                    <a:pt x="4146286" y="2919896"/>
                    <a:pt x="4129087" y="2905828"/>
                    <a:pt x="4032047" y="2930956"/>
                  </a:cubicBezTo>
                  <a:cubicBezTo>
                    <a:pt x="4025788" y="2930962"/>
                    <a:pt x="4013271" y="2930972"/>
                    <a:pt x="4007013" y="2927849"/>
                  </a:cubicBezTo>
                  <a:cubicBezTo>
                    <a:pt x="3989809" y="2920040"/>
                    <a:pt x="3994515" y="2905954"/>
                    <a:pt x="4000786" y="2893430"/>
                  </a:cubicBezTo>
                  <a:cubicBezTo>
                    <a:pt x="4032118" y="2855846"/>
                    <a:pt x="4010262" y="2799533"/>
                    <a:pt x="4060364" y="2768192"/>
                  </a:cubicBezTo>
                  <a:lnTo>
                    <a:pt x="4108784" y="2787810"/>
                  </a:lnTo>
                  <a:lnTo>
                    <a:pt x="4146184" y="2819164"/>
                  </a:lnTo>
                  <a:cubicBezTo>
                    <a:pt x="4167872" y="2844376"/>
                    <a:pt x="4182316" y="2877615"/>
                    <a:pt x="4188537" y="2918294"/>
                  </a:cubicBezTo>
                  <a:cubicBezTo>
                    <a:pt x="4179215" y="2846322"/>
                    <a:pt x="4257464" y="2833731"/>
                    <a:pt x="4277869" y="2766428"/>
                  </a:cubicBezTo>
                  <a:cubicBezTo>
                    <a:pt x="4215629" y="2809908"/>
                    <a:pt x="4159595" y="2804971"/>
                    <a:pt x="4109074" y="2787927"/>
                  </a:cubicBezTo>
                  <a:lnTo>
                    <a:pt x="4108784" y="2787810"/>
                  </a:lnTo>
                  <a:lnTo>
                    <a:pt x="4108341" y="2787438"/>
                  </a:lnTo>
                  <a:cubicBezTo>
                    <a:pt x="4093997" y="2778919"/>
                    <a:pt x="4077964" y="2772479"/>
                    <a:pt x="4060364" y="2768192"/>
                  </a:cubicBezTo>
                  <a:cubicBezTo>
                    <a:pt x="4043157" y="2760385"/>
                    <a:pt x="4035341" y="2752569"/>
                    <a:pt x="4029085" y="2749443"/>
                  </a:cubicBezTo>
                  <a:cubicBezTo>
                    <a:pt x="3988424" y="2724446"/>
                    <a:pt x="3954008" y="2715088"/>
                    <a:pt x="3921103" y="2763626"/>
                  </a:cubicBezTo>
                  <a:cubicBezTo>
                    <a:pt x="3913265" y="2777717"/>
                    <a:pt x="3881967" y="2780876"/>
                    <a:pt x="3874162" y="2760540"/>
                  </a:cubicBezTo>
                  <a:cubicBezTo>
                    <a:pt x="3864799" y="2732383"/>
                    <a:pt x="3874241" y="2676042"/>
                    <a:pt x="3827238" y="2738677"/>
                  </a:cubicBezTo>
                  <a:cubicBezTo>
                    <a:pt x="3816273" y="2752770"/>
                    <a:pt x="3794363" y="2755920"/>
                    <a:pt x="3775580" y="2762197"/>
                  </a:cubicBezTo>
                  <a:cubicBezTo>
                    <a:pt x="3761493" y="2766903"/>
                    <a:pt x="3750544" y="2762219"/>
                    <a:pt x="3742733" y="2748143"/>
                  </a:cubicBezTo>
                  <a:cubicBezTo>
                    <a:pt x="3734923" y="2734067"/>
                    <a:pt x="3745905" y="2701197"/>
                    <a:pt x="3713032" y="2715310"/>
                  </a:cubicBezTo>
                  <a:cubicBezTo>
                    <a:pt x="3705204" y="2720013"/>
                    <a:pt x="3698924" y="2741924"/>
                    <a:pt x="3703609" y="2752874"/>
                  </a:cubicBezTo>
                  <a:cubicBezTo>
                    <a:pt x="3717630" y="2820147"/>
                    <a:pt x="3712864" y="2896825"/>
                    <a:pt x="3792636" y="2932741"/>
                  </a:cubicBezTo>
                  <a:cubicBezTo>
                    <a:pt x="3795764" y="2932738"/>
                    <a:pt x="3795747" y="2951515"/>
                    <a:pt x="3791045" y="2959345"/>
                  </a:cubicBezTo>
                  <a:cubicBezTo>
                    <a:pt x="3787910" y="2965605"/>
                    <a:pt x="3772257" y="2971879"/>
                    <a:pt x="3772257" y="2971879"/>
                  </a:cubicBezTo>
                  <a:cubicBezTo>
                    <a:pt x="3725360" y="2921848"/>
                    <a:pt x="3654908" y="2961034"/>
                    <a:pt x="3604868" y="2926655"/>
                  </a:cubicBezTo>
                  <a:cubicBezTo>
                    <a:pt x="3568899" y="2903216"/>
                    <a:pt x="3564216" y="2892268"/>
                    <a:pt x="3593974" y="2862509"/>
                  </a:cubicBezTo>
                  <a:cubicBezTo>
                    <a:pt x="3604937" y="2851546"/>
                    <a:pt x="3617462" y="2845275"/>
                    <a:pt x="3628422" y="2837440"/>
                  </a:cubicBezTo>
                  <a:cubicBezTo>
                    <a:pt x="3640949" y="2828041"/>
                    <a:pt x="3645653" y="2817083"/>
                    <a:pt x="3637842" y="2803007"/>
                  </a:cubicBezTo>
                  <a:cubicBezTo>
                    <a:pt x="3631600" y="2784235"/>
                    <a:pt x="3615964" y="2771733"/>
                    <a:pt x="3595624" y="2770185"/>
                  </a:cubicBezTo>
                  <a:cubicBezTo>
                    <a:pt x="3581543" y="2768634"/>
                    <a:pt x="3567453" y="2776471"/>
                    <a:pt x="3565874" y="2790556"/>
                  </a:cubicBezTo>
                  <a:cubicBezTo>
                    <a:pt x="3559577" y="2831245"/>
                    <a:pt x="3548594" y="2864116"/>
                    <a:pt x="3493840" y="2850083"/>
                  </a:cubicBezTo>
                  <a:cubicBezTo>
                    <a:pt x="3479761" y="2845403"/>
                    <a:pt x="3467232" y="2857932"/>
                    <a:pt x="3478172" y="2872005"/>
                  </a:cubicBezTo>
                  <a:cubicBezTo>
                    <a:pt x="3498487" y="2901717"/>
                    <a:pt x="3495325" y="2936145"/>
                    <a:pt x="3504684" y="2967431"/>
                  </a:cubicBezTo>
                  <a:cubicBezTo>
                    <a:pt x="3521836" y="3034701"/>
                    <a:pt x="3529655" y="3039388"/>
                    <a:pt x="3617306" y="3014271"/>
                  </a:cubicBezTo>
                  <a:cubicBezTo>
                    <a:pt x="3629795" y="3045555"/>
                    <a:pt x="3598493" y="3051844"/>
                    <a:pt x="3587527" y="3065935"/>
                  </a:cubicBezTo>
                  <a:cubicBezTo>
                    <a:pt x="3578123" y="3081592"/>
                    <a:pt x="3564028" y="3095688"/>
                    <a:pt x="3554624" y="3111345"/>
                  </a:cubicBezTo>
                  <a:cubicBezTo>
                    <a:pt x="3546788" y="3125435"/>
                    <a:pt x="3563973" y="3155150"/>
                    <a:pt x="3579624" y="3152006"/>
                  </a:cubicBezTo>
                  <a:cubicBezTo>
                    <a:pt x="3628138" y="3144137"/>
                    <a:pt x="3682892" y="3158170"/>
                    <a:pt x="3692358" y="3076792"/>
                  </a:cubicBezTo>
                  <a:cubicBezTo>
                    <a:pt x="3697093" y="3031409"/>
                    <a:pt x="3737786" y="3021983"/>
                    <a:pt x="3801935" y="3029748"/>
                  </a:cubicBezTo>
                  <a:cubicBezTo>
                    <a:pt x="3811322" y="3029739"/>
                    <a:pt x="3820714" y="3026601"/>
                    <a:pt x="3830104" y="3026592"/>
                  </a:cubicBezTo>
                  <a:cubicBezTo>
                    <a:pt x="3872314" y="3068802"/>
                    <a:pt x="3861286" y="3148616"/>
                    <a:pt x="3926984" y="3173593"/>
                  </a:cubicBezTo>
                  <a:cubicBezTo>
                    <a:pt x="3889371" y="3236219"/>
                    <a:pt x="3828338" y="3244098"/>
                    <a:pt x="3768868" y="3253541"/>
                  </a:cubicBezTo>
                  <a:cubicBezTo>
                    <a:pt x="3762605" y="3256678"/>
                    <a:pt x="3756336" y="3269201"/>
                    <a:pt x="3756326" y="3278589"/>
                  </a:cubicBezTo>
                  <a:cubicBezTo>
                    <a:pt x="3754757" y="3283286"/>
                    <a:pt x="3765700" y="3294229"/>
                    <a:pt x="3773526" y="3292656"/>
                  </a:cubicBezTo>
                  <a:cubicBezTo>
                    <a:pt x="3798561" y="3292634"/>
                    <a:pt x="3828298" y="3287911"/>
                    <a:pt x="3856464" y="3287886"/>
                  </a:cubicBezTo>
                  <a:cubicBezTo>
                    <a:pt x="3878370" y="3287865"/>
                    <a:pt x="3879914" y="3311335"/>
                    <a:pt x="3889288" y="3326974"/>
                  </a:cubicBezTo>
                  <a:cubicBezTo>
                    <a:pt x="3878316" y="3347328"/>
                    <a:pt x="3875160" y="3375497"/>
                    <a:pt x="3845430" y="3373959"/>
                  </a:cubicBezTo>
                  <a:cubicBezTo>
                    <a:pt x="3796921" y="3375568"/>
                    <a:pt x="3753099" y="3384998"/>
                    <a:pt x="3710825" y="3411637"/>
                  </a:cubicBezTo>
                  <a:cubicBezTo>
                    <a:pt x="3701430" y="3417906"/>
                    <a:pt x="3685787" y="3414790"/>
                    <a:pt x="3674843" y="3403846"/>
                  </a:cubicBezTo>
                  <a:cubicBezTo>
                    <a:pt x="3663900" y="3392903"/>
                    <a:pt x="3670190" y="3358472"/>
                    <a:pt x="3643570" y="3378838"/>
                  </a:cubicBezTo>
                  <a:cubicBezTo>
                    <a:pt x="3631043" y="3388240"/>
                    <a:pt x="3624762" y="3413282"/>
                    <a:pt x="3624746" y="3428930"/>
                  </a:cubicBezTo>
                  <a:cubicBezTo>
                    <a:pt x="3623134" y="3480568"/>
                    <a:pt x="3668497" y="3497739"/>
                    <a:pt x="3696637" y="3525878"/>
                  </a:cubicBezTo>
                  <a:cubicBezTo>
                    <a:pt x="3696619" y="3544656"/>
                    <a:pt x="3685665" y="3546232"/>
                    <a:pt x="3671581" y="3547809"/>
                  </a:cubicBezTo>
                  <a:cubicBezTo>
                    <a:pt x="3626197" y="3552546"/>
                    <a:pt x="3580763" y="3613613"/>
                    <a:pt x="3538575" y="3546367"/>
                  </a:cubicBezTo>
                  <a:cubicBezTo>
                    <a:pt x="3485385" y="3533899"/>
                    <a:pt x="3461946" y="3497930"/>
                    <a:pt x="3446345" y="3447872"/>
                  </a:cubicBezTo>
                  <a:cubicBezTo>
                    <a:pt x="3441672" y="3424404"/>
                    <a:pt x="3429170" y="3405638"/>
                    <a:pt x="3407276" y="3393140"/>
                  </a:cubicBezTo>
                  <a:cubicBezTo>
                    <a:pt x="3388510" y="3380639"/>
                    <a:pt x="3385394" y="3364995"/>
                    <a:pt x="3394803" y="3343080"/>
                  </a:cubicBezTo>
                  <a:cubicBezTo>
                    <a:pt x="3404207" y="3327423"/>
                    <a:pt x="3416742" y="3308635"/>
                    <a:pt x="3402675" y="3291434"/>
                  </a:cubicBezTo>
                  <a:cubicBezTo>
                    <a:pt x="3380794" y="3263288"/>
                    <a:pt x="3344818" y="3249239"/>
                    <a:pt x="3335463" y="3211692"/>
                  </a:cubicBezTo>
                  <a:cubicBezTo>
                    <a:pt x="3319812" y="3214836"/>
                    <a:pt x="3307286" y="3224237"/>
                    <a:pt x="3294763" y="3227378"/>
                  </a:cubicBezTo>
                  <a:cubicBezTo>
                    <a:pt x="3266598" y="3227404"/>
                    <a:pt x="3244706" y="3211777"/>
                    <a:pt x="3249424" y="3185170"/>
                  </a:cubicBezTo>
                  <a:cubicBezTo>
                    <a:pt x="3254161" y="3139789"/>
                    <a:pt x="3249514" y="3088155"/>
                    <a:pt x="3302739" y="3063069"/>
                  </a:cubicBezTo>
                  <a:cubicBezTo>
                    <a:pt x="3309002" y="3059935"/>
                    <a:pt x="3315273" y="3047410"/>
                    <a:pt x="3315281" y="3038020"/>
                  </a:cubicBezTo>
                  <a:cubicBezTo>
                    <a:pt x="3315321" y="2994207"/>
                    <a:pt x="3341930" y="2986359"/>
                    <a:pt x="3377922" y="2984761"/>
                  </a:cubicBezTo>
                  <a:cubicBezTo>
                    <a:pt x="3396701" y="2981614"/>
                    <a:pt x="3409237" y="2962824"/>
                    <a:pt x="3412384" y="2944045"/>
                  </a:cubicBezTo>
                  <a:cubicBezTo>
                    <a:pt x="3415523" y="2934653"/>
                    <a:pt x="3412402" y="2925267"/>
                    <a:pt x="3409281" y="2915882"/>
                  </a:cubicBezTo>
                  <a:cubicBezTo>
                    <a:pt x="3410847" y="2914316"/>
                    <a:pt x="3398331" y="2911197"/>
                    <a:pt x="3396765" y="2912764"/>
                  </a:cubicBezTo>
                  <a:cubicBezTo>
                    <a:pt x="3356037" y="2959745"/>
                    <a:pt x="3266860" y="2942615"/>
                    <a:pt x="3252699" y="3028690"/>
                  </a:cubicBezTo>
                  <a:cubicBezTo>
                    <a:pt x="3247983" y="3052167"/>
                    <a:pt x="3224501" y="3063142"/>
                    <a:pt x="3204146" y="3077244"/>
                  </a:cubicBezTo>
                  <a:cubicBezTo>
                    <a:pt x="3166570" y="3099185"/>
                    <a:pt x="3155589" y="3128926"/>
                    <a:pt x="3188411" y="3171144"/>
                  </a:cubicBezTo>
                  <a:cubicBezTo>
                    <a:pt x="3200916" y="3186780"/>
                    <a:pt x="3191507" y="3208696"/>
                    <a:pt x="3164906" y="3207156"/>
                  </a:cubicBezTo>
                  <a:cubicBezTo>
                    <a:pt x="3133614" y="3204055"/>
                    <a:pt x="3114816" y="3225979"/>
                    <a:pt x="3092894" y="3241647"/>
                  </a:cubicBezTo>
                  <a:cubicBezTo>
                    <a:pt x="3061579" y="3263584"/>
                    <a:pt x="3085003" y="3315200"/>
                    <a:pt x="3050572" y="3321490"/>
                  </a:cubicBezTo>
                  <a:cubicBezTo>
                    <a:pt x="3019268" y="3330908"/>
                    <a:pt x="2989527" y="3341889"/>
                    <a:pt x="2967597" y="3366945"/>
                  </a:cubicBezTo>
                  <a:cubicBezTo>
                    <a:pt x="2955090" y="3354438"/>
                    <a:pt x="2941021" y="3340369"/>
                    <a:pt x="2928514" y="3327862"/>
                  </a:cubicBezTo>
                  <a:cubicBezTo>
                    <a:pt x="2939515" y="3276213"/>
                    <a:pt x="2972417" y="3230805"/>
                    <a:pt x="2958384" y="3176051"/>
                  </a:cubicBezTo>
                  <a:cubicBezTo>
                    <a:pt x="2953701" y="3165102"/>
                    <a:pt x="2950580" y="3155716"/>
                    <a:pt x="2947461" y="3143201"/>
                  </a:cubicBezTo>
                  <a:cubicBezTo>
                    <a:pt x="2947473" y="3130682"/>
                    <a:pt x="2947484" y="3118164"/>
                    <a:pt x="2945930" y="3107211"/>
                  </a:cubicBezTo>
                  <a:cubicBezTo>
                    <a:pt x="2956905" y="3083730"/>
                    <a:pt x="2966318" y="3058685"/>
                    <a:pt x="2988238" y="3043018"/>
                  </a:cubicBezTo>
                  <a:cubicBezTo>
                    <a:pt x="2960098" y="3014878"/>
                    <a:pt x="2938174" y="3033675"/>
                    <a:pt x="2916268" y="3033695"/>
                  </a:cubicBezTo>
                  <a:cubicBezTo>
                    <a:pt x="2892798" y="3032152"/>
                    <a:pt x="2881855" y="3021209"/>
                    <a:pt x="2874047" y="3004004"/>
                  </a:cubicBezTo>
                  <a:cubicBezTo>
                    <a:pt x="2869370" y="2983667"/>
                    <a:pt x="2869382" y="2971149"/>
                    <a:pt x="2886610" y="2953920"/>
                  </a:cubicBezTo>
                  <a:cubicBezTo>
                    <a:pt x="2917932" y="2925725"/>
                    <a:pt x="2941429" y="2899101"/>
                    <a:pt x="2989907" y="2931917"/>
                  </a:cubicBezTo>
                  <a:cubicBezTo>
                    <a:pt x="3021181" y="2953795"/>
                    <a:pt x="3068116" y="2963140"/>
                    <a:pt x="3102578" y="2922424"/>
                  </a:cubicBezTo>
                  <a:cubicBezTo>
                    <a:pt x="3096344" y="2894264"/>
                    <a:pt x="3061914" y="2900555"/>
                    <a:pt x="3050980" y="2880222"/>
                  </a:cubicBezTo>
                  <a:cubicBezTo>
                    <a:pt x="3036917" y="2859894"/>
                    <a:pt x="3021278" y="2850520"/>
                    <a:pt x="2997809" y="2845847"/>
                  </a:cubicBezTo>
                  <a:cubicBezTo>
                    <a:pt x="2966523" y="2836487"/>
                    <a:pt x="2982196" y="2808308"/>
                    <a:pt x="2986909" y="2787960"/>
                  </a:cubicBezTo>
                  <a:cubicBezTo>
                    <a:pt x="3007251" y="2789506"/>
                    <a:pt x="3027596" y="2784794"/>
                    <a:pt x="3026054" y="2761322"/>
                  </a:cubicBezTo>
                  <a:cubicBezTo>
                    <a:pt x="3022943" y="2739420"/>
                    <a:pt x="3007308" y="2726916"/>
                    <a:pt x="2986965" y="2728499"/>
                  </a:cubicBezTo>
                  <a:cubicBezTo>
                    <a:pt x="2969750" y="2730079"/>
                    <a:pt x="2952528" y="2741048"/>
                    <a:pt x="2935308" y="2748889"/>
                  </a:cubicBezTo>
                  <a:cubicBezTo>
                    <a:pt x="2910265" y="2755172"/>
                    <a:pt x="2891489" y="2755188"/>
                    <a:pt x="2885261" y="2720768"/>
                  </a:cubicBezTo>
                  <a:cubicBezTo>
                    <a:pt x="2882146" y="2705123"/>
                    <a:pt x="2863380" y="2692623"/>
                    <a:pt x="2854006" y="2676983"/>
                  </a:cubicBezTo>
                  <a:cubicBezTo>
                    <a:pt x="2843065" y="2662911"/>
                    <a:pt x="2850900" y="2651951"/>
                    <a:pt x="2860299" y="2639424"/>
                  </a:cubicBezTo>
                  <a:cubicBezTo>
                    <a:pt x="2894772" y="2589319"/>
                    <a:pt x="2972969" y="2633060"/>
                    <a:pt x="2998064" y="2570446"/>
                  </a:cubicBezTo>
                  <a:cubicBezTo>
                    <a:pt x="3029354" y="2576676"/>
                    <a:pt x="3044978" y="2601699"/>
                    <a:pt x="3060606" y="2623592"/>
                  </a:cubicBezTo>
                  <a:cubicBezTo>
                    <a:pt x="3071547" y="2637664"/>
                    <a:pt x="3059018" y="2647065"/>
                    <a:pt x="3048055" y="2658028"/>
                  </a:cubicBezTo>
                  <a:cubicBezTo>
                    <a:pt x="3038657" y="2667425"/>
                    <a:pt x="3027693" y="2681518"/>
                    <a:pt x="3043332" y="2690892"/>
                  </a:cubicBezTo>
                  <a:cubicBezTo>
                    <a:pt x="3052712" y="2700272"/>
                    <a:pt x="3068353" y="2706517"/>
                    <a:pt x="3082437" y="2704940"/>
                  </a:cubicBezTo>
                  <a:cubicBezTo>
                    <a:pt x="3093392" y="2703365"/>
                    <a:pt x="3109049" y="2693962"/>
                    <a:pt x="3113753" y="2683004"/>
                  </a:cubicBezTo>
                  <a:cubicBezTo>
                    <a:pt x="3137272" y="2631344"/>
                    <a:pt x="3173264" y="2629747"/>
                    <a:pt x="3215488" y="2656309"/>
                  </a:cubicBezTo>
                  <a:cubicBezTo>
                    <a:pt x="3238949" y="2667240"/>
                    <a:pt x="3273360" y="2682856"/>
                    <a:pt x="3278070" y="2665639"/>
                  </a:cubicBezTo>
                  <a:cubicBezTo>
                    <a:pt x="3300058" y="2577993"/>
                    <a:pt x="3348506" y="2642102"/>
                    <a:pt x="3386061" y="2642067"/>
                  </a:cubicBezTo>
                  <a:cubicBezTo>
                    <a:pt x="3393886" y="2640495"/>
                    <a:pt x="3403284" y="2631098"/>
                    <a:pt x="3403290" y="2624838"/>
                  </a:cubicBezTo>
                  <a:cubicBezTo>
                    <a:pt x="3406425" y="2618578"/>
                    <a:pt x="3401745" y="2604498"/>
                    <a:pt x="3397054" y="2599808"/>
                  </a:cubicBezTo>
                  <a:cubicBezTo>
                    <a:pt x="3362652" y="2574804"/>
                    <a:pt x="3325118" y="2552932"/>
                    <a:pt x="3279718" y="2576445"/>
                  </a:cubicBezTo>
                  <a:cubicBezTo>
                    <a:pt x="3245276" y="2595255"/>
                    <a:pt x="3209282" y="2599982"/>
                    <a:pt x="3167046" y="2585938"/>
                  </a:cubicBezTo>
                  <a:cubicBezTo>
                    <a:pt x="3176454" y="2564023"/>
                    <a:pt x="3185858" y="2548366"/>
                    <a:pt x="3190567" y="2531150"/>
                  </a:cubicBezTo>
                  <a:cubicBezTo>
                    <a:pt x="3199996" y="2487327"/>
                    <a:pt x="3195320" y="2466989"/>
                    <a:pt x="3151513" y="2460770"/>
                  </a:cubicBezTo>
                  <a:cubicBezTo>
                    <a:pt x="3109271" y="2452985"/>
                    <a:pt x="3085818" y="2432665"/>
                    <a:pt x="3063943" y="2398260"/>
                  </a:cubicBezTo>
                  <a:cubicBezTo>
                    <a:pt x="3051442" y="2379494"/>
                    <a:pt x="3029526" y="2388903"/>
                    <a:pt x="3015430" y="2402999"/>
                  </a:cubicBezTo>
                  <a:cubicBezTo>
                    <a:pt x="3006032" y="2412397"/>
                    <a:pt x="2999763" y="2424920"/>
                    <a:pt x="2991929" y="2435881"/>
                  </a:cubicBezTo>
                  <a:cubicBezTo>
                    <a:pt x="2979393" y="2454671"/>
                    <a:pt x="3005950" y="2503154"/>
                    <a:pt x="2957451" y="2492245"/>
                  </a:cubicBezTo>
                  <a:cubicBezTo>
                    <a:pt x="2930858" y="2484446"/>
                    <a:pt x="2943405" y="2453139"/>
                    <a:pt x="2946557" y="2428099"/>
                  </a:cubicBezTo>
                  <a:cubicBezTo>
                    <a:pt x="2949705" y="2409319"/>
                    <a:pt x="2952851" y="2390538"/>
                    <a:pt x="2951302" y="2373328"/>
                  </a:cubicBezTo>
                  <a:cubicBezTo>
                    <a:pt x="2952879" y="2359244"/>
                    <a:pt x="2938813" y="2342043"/>
                    <a:pt x="2927849" y="2353006"/>
                  </a:cubicBezTo>
                  <a:cubicBezTo>
                    <a:pt x="2899663" y="2374940"/>
                    <a:pt x="2874642" y="2359316"/>
                    <a:pt x="2846478" y="2356212"/>
                  </a:cubicBezTo>
                  <a:cubicBezTo>
                    <a:pt x="2821444" y="2353105"/>
                    <a:pt x="2797977" y="2348433"/>
                    <a:pt x="2818352" y="2312424"/>
                  </a:cubicBezTo>
                  <a:cubicBezTo>
                    <a:pt x="2829322" y="2293636"/>
                    <a:pt x="2828949" y="2276032"/>
                    <a:pt x="2824661" y="2258433"/>
                  </a:cubicBezTo>
                  <a:lnTo>
                    <a:pt x="2809580" y="2211008"/>
                  </a:lnTo>
                  <a:lnTo>
                    <a:pt x="2762972" y="2214051"/>
                  </a:lnTo>
                  <a:cubicBezTo>
                    <a:pt x="2747506" y="2209941"/>
                    <a:pt x="2733409" y="2200546"/>
                    <a:pt x="2720098" y="2185668"/>
                  </a:cubicBezTo>
                  <a:cubicBezTo>
                    <a:pt x="2712268" y="2174706"/>
                    <a:pt x="2710704" y="2160607"/>
                    <a:pt x="2710707" y="2148077"/>
                  </a:cubicBezTo>
                  <a:cubicBezTo>
                    <a:pt x="2734214" y="2080719"/>
                    <a:pt x="2679389" y="2091694"/>
                    <a:pt x="2644931" y="2076036"/>
                  </a:cubicBezTo>
                  <a:cubicBezTo>
                    <a:pt x="2572883" y="2047853"/>
                    <a:pt x="2624564" y="2105800"/>
                    <a:pt x="2616729" y="2119898"/>
                  </a:cubicBezTo>
                  <a:cubicBezTo>
                    <a:pt x="2590096" y="2152797"/>
                    <a:pt x="2543103" y="2162203"/>
                    <a:pt x="2521166" y="2202932"/>
                  </a:cubicBezTo>
                  <a:cubicBezTo>
                    <a:pt x="2492967" y="2234264"/>
                    <a:pt x="2466333" y="2267162"/>
                    <a:pt x="2417776" y="2262471"/>
                  </a:cubicBezTo>
                  <a:cubicBezTo>
                    <a:pt x="2394283" y="2245245"/>
                    <a:pt x="2381759" y="2210788"/>
                    <a:pt x="2337896" y="2242122"/>
                  </a:cubicBezTo>
                  <a:cubicBezTo>
                    <a:pt x="2275234" y="2285991"/>
                    <a:pt x="2203185" y="2257809"/>
                    <a:pt x="2132697" y="2265653"/>
                  </a:cubicBezTo>
                  <a:cubicBezTo>
                    <a:pt x="2090412" y="2226501"/>
                    <a:pt x="2035586" y="2240606"/>
                    <a:pt x="1987032" y="2232783"/>
                  </a:cubicBezTo>
                  <a:cubicBezTo>
                    <a:pt x="1947873" y="2228091"/>
                    <a:pt x="1916551" y="2196769"/>
                    <a:pt x="1910291" y="2162311"/>
                  </a:cubicBezTo>
                  <a:cubicBezTo>
                    <a:pt x="1902469" y="2104356"/>
                    <a:pt x="1861738" y="2135691"/>
                    <a:pt x="1838244" y="2124730"/>
                  </a:cubicBezTo>
                  <a:cubicBezTo>
                    <a:pt x="1877409" y="2094961"/>
                    <a:pt x="1885250" y="2040136"/>
                    <a:pt x="1918150" y="2004106"/>
                  </a:cubicBezTo>
                  <a:cubicBezTo>
                    <a:pt x="1955740" y="2019763"/>
                    <a:pt x="1990590" y="2020932"/>
                    <a:pt x="2023682" y="2012506"/>
                  </a:cubicBezTo>
                  <a:lnTo>
                    <a:pt x="2108183" y="1968765"/>
                  </a:lnTo>
                  <a:lnTo>
                    <a:pt x="2123350" y="1964911"/>
                  </a:lnTo>
                  <a:lnTo>
                    <a:pt x="2136591" y="1964572"/>
                  </a:lnTo>
                  <a:lnTo>
                    <a:pt x="2190117" y="1968229"/>
                  </a:lnTo>
                  <a:cubicBezTo>
                    <a:pt x="2213807" y="1968420"/>
                    <a:pt x="2236129" y="1961760"/>
                    <a:pt x="2253364" y="1931996"/>
                  </a:cubicBezTo>
                  <a:cubicBezTo>
                    <a:pt x="2236131" y="1955495"/>
                    <a:pt x="2214983" y="1961764"/>
                    <a:pt x="2192467" y="1963138"/>
                  </a:cubicBezTo>
                  <a:lnTo>
                    <a:pt x="2136591" y="1964572"/>
                  </a:lnTo>
                  <a:lnTo>
                    <a:pt x="2118652" y="1963346"/>
                  </a:lnTo>
                  <a:lnTo>
                    <a:pt x="2108183" y="1968765"/>
                  </a:lnTo>
                  <a:lnTo>
                    <a:pt x="2023098" y="1990382"/>
                  </a:lnTo>
                  <a:cubicBezTo>
                    <a:pt x="1989421" y="2000178"/>
                    <a:pt x="1954959" y="2008015"/>
                    <a:pt x="1918150" y="2004106"/>
                  </a:cubicBezTo>
                  <a:cubicBezTo>
                    <a:pt x="1915019" y="1994707"/>
                    <a:pt x="1911886" y="1988444"/>
                    <a:pt x="1905622" y="1979046"/>
                  </a:cubicBezTo>
                  <a:cubicBezTo>
                    <a:pt x="1900924" y="1971214"/>
                    <a:pt x="1891530" y="1958686"/>
                    <a:pt x="1888396" y="1961820"/>
                  </a:cubicBezTo>
                  <a:cubicBezTo>
                    <a:pt x="1825736" y="1990024"/>
                    <a:pt x="1764662" y="1907016"/>
                    <a:pt x="1705131" y="1957150"/>
                  </a:cubicBezTo>
                  <a:cubicBezTo>
                    <a:pt x="1670667" y="1985352"/>
                    <a:pt x="1644042" y="1964992"/>
                    <a:pt x="1617416" y="1947767"/>
                  </a:cubicBezTo>
                  <a:cubicBezTo>
                    <a:pt x="1645615" y="1919568"/>
                    <a:pt x="1673815" y="1891368"/>
                    <a:pt x="1700447" y="1864736"/>
                  </a:cubicBezTo>
                  <a:cubicBezTo>
                    <a:pt x="1747441" y="1849064"/>
                    <a:pt x="1800696" y="1867852"/>
                    <a:pt x="1836731" y="1809891"/>
                  </a:cubicBezTo>
                  <a:cubicBezTo>
                    <a:pt x="1891567" y="1726863"/>
                    <a:pt x="1951093" y="1717455"/>
                    <a:pt x="1998065" y="1823959"/>
                  </a:cubicBezTo>
                  <a:cubicBezTo>
                    <a:pt x="2007459" y="1845887"/>
                    <a:pt x="2026253" y="1864680"/>
                    <a:pt x="2070115" y="1839611"/>
                  </a:cubicBezTo>
                  <a:cubicBezTo>
                    <a:pt x="1955780" y="1781675"/>
                    <a:pt x="1977723" y="1700220"/>
                    <a:pt x="2021594" y="1618762"/>
                  </a:cubicBezTo>
                  <a:cubicBezTo>
                    <a:pt x="2040398" y="1581165"/>
                    <a:pt x="2057636" y="1532606"/>
                    <a:pt x="2112457" y="1546694"/>
                  </a:cubicBezTo>
                  <a:cubicBezTo>
                    <a:pt x="2167277" y="1557648"/>
                    <a:pt x="2157872" y="1607774"/>
                    <a:pt x="2165692" y="1668861"/>
                  </a:cubicBezTo>
                  <a:cubicBezTo>
                    <a:pt x="2186066" y="1607769"/>
                    <a:pt x="2208001" y="1563908"/>
                    <a:pt x="2262827" y="1552934"/>
                  </a:cubicBezTo>
                  <a:cubicBezTo>
                    <a:pt x="2276924" y="1551365"/>
                    <a:pt x="2289454" y="1554496"/>
                    <a:pt x="2303552" y="1556059"/>
                  </a:cubicBezTo>
                  <a:cubicBezTo>
                    <a:pt x="2376375" y="1624184"/>
                    <a:pt x="2425406" y="1726675"/>
                    <a:pt x="2427521" y="1808689"/>
                  </a:cubicBezTo>
                  <a:lnTo>
                    <a:pt x="2413568" y="1879670"/>
                  </a:lnTo>
                  <a:lnTo>
                    <a:pt x="2410943" y="1880533"/>
                  </a:lnTo>
                  <a:lnTo>
                    <a:pt x="2350886" y="1844654"/>
                  </a:lnTo>
                  <a:cubicBezTo>
                    <a:pt x="2330918" y="1827820"/>
                    <a:pt x="2308208" y="1809811"/>
                    <a:pt x="2272183" y="1800418"/>
                  </a:cubicBezTo>
                  <a:cubicBezTo>
                    <a:pt x="2331699" y="1834868"/>
                    <a:pt x="2363021" y="1863057"/>
                    <a:pt x="2402178" y="1883414"/>
                  </a:cubicBezTo>
                  <a:lnTo>
                    <a:pt x="2410943" y="1880533"/>
                  </a:lnTo>
                  <a:lnTo>
                    <a:pt x="2413142" y="1881845"/>
                  </a:lnTo>
                  <a:lnTo>
                    <a:pt x="2413568" y="1879670"/>
                  </a:lnTo>
                  <a:lnTo>
                    <a:pt x="2455828" y="1865782"/>
                  </a:lnTo>
                  <a:cubicBezTo>
                    <a:pt x="2473059" y="1857948"/>
                    <a:pt x="2489900" y="1848939"/>
                    <a:pt x="2507131" y="1841104"/>
                  </a:cubicBezTo>
                  <a:cubicBezTo>
                    <a:pt x="2565091" y="1814466"/>
                    <a:pt x="2583894" y="1773738"/>
                    <a:pt x="2540044" y="1720489"/>
                  </a:cubicBezTo>
                  <a:cubicBezTo>
                    <a:pt x="2488366" y="1659409"/>
                    <a:pt x="2469581" y="1593625"/>
                    <a:pt x="2464894" y="1513740"/>
                  </a:cubicBezTo>
                  <a:cubicBezTo>
                    <a:pt x="2464907" y="1432290"/>
                    <a:pt x="2367794" y="1422908"/>
                    <a:pt x="2320812" y="1372792"/>
                  </a:cubicBezTo>
                  <a:cubicBezTo>
                    <a:pt x="2298886" y="1350866"/>
                    <a:pt x="2262863" y="1343041"/>
                    <a:pt x="2261301" y="1303882"/>
                  </a:cubicBezTo>
                  <a:cubicBezTo>
                    <a:pt x="2280103" y="1281950"/>
                    <a:pt x="2298902" y="1260017"/>
                    <a:pt x="2316135" y="1239652"/>
                  </a:cubicBezTo>
                  <a:cubicBezTo>
                    <a:pt x="2336502" y="1222418"/>
                    <a:pt x="2356867" y="1205186"/>
                    <a:pt x="2377233" y="1187950"/>
                  </a:cubicBezTo>
                  <a:cubicBezTo>
                    <a:pt x="2386630" y="1191083"/>
                    <a:pt x="2392894" y="1197347"/>
                    <a:pt x="2400726" y="1198912"/>
                  </a:cubicBezTo>
                  <a:cubicBezTo>
                    <a:pt x="2402290" y="1222407"/>
                    <a:pt x="2375655" y="1252172"/>
                    <a:pt x="2419513" y="1258431"/>
                  </a:cubicBezTo>
                  <a:cubicBezTo>
                    <a:pt x="2491558" y="1296011"/>
                    <a:pt x="2493125" y="1297578"/>
                    <a:pt x="2532292" y="1245881"/>
                  </a:cubicBezTo>
                  <a:cubicBezTo>
                    <a:pt x="2555794" y="1212982"/>
                    <a:pt x="2576155" y="1223944"/>
                    <a:pt x="2599648" y="1241169"/>
                  </a:cubicBezTo>
                  <a:cubicBezTo>
                    <a:pt x="2656027" y="1294417"/>
                    <a:pt x="2599629" y="1353949"/>
                    <a:pt x="2610584" y="1408770"/>
                  </a:cubicBezTo>
                  <a:cubicBezTo>
                    <a:pt x="2618407" y="1457325"/>
                    <a:pt x="2572970" y="1534084"/>
                    <a:pt x="2682615" y="1530934"/>
                  </a:cubicBezTo>
                  <a:cubicBezTo>
                    <a:pt x="2717076" y="1527794"/>
                    <a:pt x="2720199" y="1590449"/>
                    <a:pt x="2749955" y="1613940"/>
                  </a:cubicBezTo>
                  <a:cubicBezTo>
                    <a:pt x="2760920" y="1618637"/>
                    <a:pt x="2746818" y="1639002"/>
                    <a:pt x="2759349" y="1639001"/>
                  </a:cubicBezTo>
                  <a:cubicBezTo>
                    <a:pt x="2770315" y="1637431"/>
                    <a:pt x="2762487" y="1617070"/>
                    <a:pt x="2773452" y="1609236"/>
                  </a:cubicBezTo>
                  <a:cubicBezTo>
                    <a:pt x="2825148" y="1576335"/>
                    <a:pt x="2878408" y="1554396"/>
                    <a:pt x="2931666" y="1538724"/>
                  </a:cubicBezTo>
                  <a:cubicBezTo>
                    <a:pt x="2897210" y="1526199"/>
                    <a:pt x="2872155" y="1485477"/>
                    <a:pt x="2834565" y="1463553"/>
                  </a:cubicBezTo>
                  <a:cubicBezTo>
                    <a:pt x="2832998" y="1465120"/>
                    <a:pt x="2829866" y="1461989"/>
                    <a:pt x="2826732" y="1465123"/>
                  </a:cubicBezTo>
                  <a:cubicBezTo>
                    <a:pt x="2836131" y="1468253"/>
                    <a:pt x="2839262" y="1474519"/>
                    <a:pt x="2839260" y="1487050"/>
                  </a:cubicBezTo>
                  <a:cubicBezTo>
                    <a:pt x="2828289" y="1529343"/>
                    <a:pt x="2796960" y="1532480"/>
                    <a:pt x="2764069" y="1515256"/>
                  </a:cubicBezTo>
                  <a:cubicBezTo>
                    <a:pt x="2662263" y="1466716"/>
                    <a:pt x="2665418" y="1344540"/>
                    <a:pt x="2645070" y="1252127"/>
                  </a:cubicBezTo>
                  <a:cubicBezTo>
                    <a:pt x="2643505" y="1244295"/>
                    <a:pt x="2641940" y="1236464"/>
                    <a:pt x="2641942" y="1227066"/>
                  </a:cubicBezTo>
                  <a:cubicBezTo>
                    <a:pt x="2643509" y="1219233"/>
                    <a:pt x="2646644" y="1209835"/>
                    <a:pt x="2649779" y="1200436"/>
                  </a:cubicBezTo>
                  <a:cubicBezTo>
                    <a:pt x="2656046" y="1184771"/>
                    <a:pt x="2665447" y="1169106"/>
                    <a:pt x="2676414" y="1155006"/>
                  </a:cubicBezTo>
                  <a:cubicBezTo>
                    <a:pt x="2696782" y="1128375"/>
                    <a:pt x="2739075" y="1120537"/>
                    <a:pt x="2717151" y="1082947"/>
                  </a:cubicBezTo>
                  <a:cubicBezTo>
                    <a:pt x="2704625" y="1057888"/>
                    <a:pt x="2670166" y="1051629"/>
                    <a:pt x="2646672" y="1040668"/>
                  </a:cubicBezTo>
                  <a:cubicBezTo>
                    <a:pt x="2662340" y="1021868"/>
                    <a:pt x="2681137" y="1015600"/>
                    <a:pt x="2704633" y="1010896"/>
                  </a:cubicBezTo>
                  <a:cubicBezTo>
                    <a:pt x="2767291" y="995223"/>
                    <a:pt x="2767291" y="995223"/>
                    <a:pt x="2764170" y="920037"/>
                  </a:cubicBezTo>
                  <a:cubicBezTo>
                    <a:pt x="2770436" y="913771"/>
                    <a:pt x="2776704" y="907503"/>
                    <a:pt x="2784537" y="902803"/>
                  </a:cubicBezTo>
                  <a:lnTo>
                    <a:pt x="2793455" y="905666"/>
                  </a:lnTo>
                  <a:lnTo>
                    <a:pt x="2809990" y="883149"/>
                  </a:lnTo>
                  <a:cubicBezTo>
                    <a:pt x="2824061" y="884685"/>
                    <a:pt x="2830330" y="878416"/>
                    <a:pt x="2828794" y="864345"/>
                  </a:cubicBezTo>
                  <a:cubicBezTo>
                    <a:pt x="2830386" y="850267"/>
                    <a:pt x="2830418" y="834628"/>
                    <a:pt x="2833569" y="822110"/>
                  </a:cubicBezTo>
                  <a:lnTo>
                    <a:pt x="2833564" y="825238"/>
                  </a:lnTo>
                  <a:cubicBezTo>
                    <a:pt x="2828920" y="801789"/>
                    <a:pt x="2853972" y="786100"/>
                    <a:pt x="2849328" y="762651"/>
                  </a:cubicBezTo>
                  <a:cubicBezTo>
                    <a:pt x="2850919" y="748573"/>
                    <a:pt x="2850952" y="732934"/>
                    <a:pt x="2857231" y="720411"/>
                  </a:cubicBezTo>
                  <a:cubicBezTo>
                    <a:pt x="2863500" y="714142"/>
                    <a:pt x="2868207" y="706314"/>
                    <a:pt x="2868220" y="700059"/>
                  </a:cubicBezTo>
                  <a:cubicBezTo>
                    <a:pt x="2871360" y="693798"/>
                    <a:pt x="2874500" y="687535"/>
                    <a:pt x="2876080" y="679712"/>
                  </a:cubicBezTo>
                  <a:cubicBezTo>
                    <a:pt x="2882335" y="679700"/>
                    <a:pt x="2890157" y="678121"/>
                    <a:pt x="2896414" y="678108"/>
                  </a:cubicBezTo>
                  <a:cubicBezTo>
                    <a:pt x="3027685" y="724761"/>
                    <a:pt x="3060580" y="698110"/>
                    <a:pt x="3065600" y="533892"/>
                  </a:cubicBezTo>
                  <a:cubicBezTo>
                    <a:pt x="3076583" y="516668"/>
                    <a:pt x="3089125" y="501004"/>
                    <a:pt x="3114133" y="507209"/>
                  </a:cubicBezTo>
                  <a:lnTo>
                    <a:pt x="3111006" y="507216"/>
                  </a:lnTo>
                  <a:lnTo>
                    <a:pt x="3150541" y="505673"/>
                  </a:lnTo>
                  <a:lnTo>
                    <a:pt x="3181955" y="512743"/>
                  </a:lnTo>
                  <a:cubicBezTo>
                    <a:pt x="3191524" y="518002"/>
                    <a:pt x="3200896" y="523457"/>
                    <a:pt x="3212630" y="521086"/>
                  </a:cubicBezTo>
                  <a:lnTo>
                    <a:pt x="3211063" y="522653"/>
                  </a:lnTo>
                  <a:cubicBezTo>
                    <a:pt x="3234525" y="521042"/>
                    <a:pt x="3250120" y="542907"/>
                    <a:pt x="3272014" y="542863"/>
                  </a:cubicBezTo>
                  <a:cubicBezTo>
                    <a:pt x="3286870" y="543614"/>
                    <a:pt x="3297803" y="550630"/>
                    <a:pt x="3307950" y="559602"/>
                  </a:cubicBezTo>
                  <a:lnTo>
                    <a:pt x="3337140" y="586228"/>
                  </a:lnTo>
                  <a:lnTo>
                    <a:pt x="3349940" y="586457"/>
                  </a:lnTo>
                  <a:cubicBezTo>
                    <a:pt x="3359294" y="586501"/>
                    <a:pt x="3371782" y="589680"/>
                    <a:pt x="3381183" y="599082"/>
                  </a:cubicBezTo>
                  <a:cubicBezTo>
                    <a:pt x="3393702" y="608496"/>
                    <a:pt x="3409325" y="614809"/>
                    <a:pt x="3424962" y="624241"/>
                  </a:cubicBezTo>
                  <a:cubicBezTo>
                    <a:pt x="3448433" y="641503"/>
                    <a:pt x="3470338" y="657201"/>
                    <a:pt x="3495345" y="669797"/>
                  </a:cubicBezTo>
                  <a:cubicBezTo>
                    <a:pt x="3514100" y="679241"/>
                    <a:pt x="3531303" y="690239"/>
                    <a:pt x="3550060" y="699684"/>
                  </a:cubicBezTo>
                  <a:cubicBezTo>
                    <a:pt x="3560997" y="704414"/>
                    <a:pt x="3568815" y="709131"/>
                    <a:pt x="3578186" y="712294"/>
                  </a:cubicBezTo>
                  <a:cubicBezTo>
                    <a:pt x="3599999" y="709281"/>
                    <a:pt x="3571874" y="696672"/>
                    <a:pt x="3582765" y="692047"/>
                  </a:cubicBezTo>
                  <a:cubicBezTo>
                    <a:pt x="3585838" y="682708"/>
                    <a:pt x="3590462" y="671816"/>
                    <a:pt x="3598221" y="664057"/>
                  </a:cubicBezTo>
                  <a:cubicBezTo>
                    <a:pt x="3609052" y="646960"/>
                    <a:pt x="3624569" y="631443"/>
                    <a:pt x="3643218" y="619060"/>
                  </a:cubicBezTo>
                  <a:cubicBezTo>
                    <a:pt x="3657214" y="611333"/>
                    <a:pt x="3668090" y="603590"/>
                    <a:pt x="3671118" y="584895"/>
                  </a:cubicBezTo>
                  <a:cubicBezTo>
                    <a:pt x="3683531" y="572481"/>
                    <a:pt x="3694361" y="555383"/>
                    <a:pt x="3706774" y="542970"/>
                  </a:cubicBezTo>
                  <a:cubicBezTo>
                    <a:pt x="3708296" y="535183"/>
                    <a:pt x="3711776" y="529352"/>
                    <a:pt x="3717020" y="525675"/>
                  </a:cubicBezTo>
                  <a:lnTo>
                    <a:pt x="3732097" y="522504"/>
                  </a:lnTo>
                  <a:lnTo>
                    <a:pt x="3730844" y="505507"/>
                  </a:lnTo>
                  <a:cubicBezTo>
                    <a:pt x="3734402" y="488655"/>
                    <a:pt x="3750069" y="476532"/>
                    <a:pt x="3753398" y="459019"/>
                  </a:cubicBezTo>
                  <a:cubicBezTo>
                    <a:pt x="3759606" y="455964"/>
                    <a:pt x="3764238" y="451333"/>
                    <a:pt x="3765717" y="443549"/>
                  </a:cubicBezTo>
                  <a:cubicBezTo>
                    <a:pt x="3765558" y="427951"/>
                    <a:pt x="3773244" y="417112"/>
                    <a:pt x="3782509" y="407847"/>
                  </a:cubicBezTo>
                  <a:cubicBezTo>
                    <a:pt x="3793349" y="400160"/>
                    <a:pt x="3807371" y="398745"/>
                    <a:pt x="3821426" y="400448"/>
                  </a:cubicBezTo>
                  <a:close/>
                  <a:moveTo>
                    <a:pt x="4245453" y="0"/>
                  </a:moveTo>
                  <a:cubicBezTo>
                    <a:pt x="4259552" y="1657"/>
                    <a:pt x="4272075" y="1736"/>
                    <a:pt x="4286173" y="3391"/>
                  </a:cubicBezTo>
                  <a:cubicBezTo>
                    <a:pt x="4319236" y="33343"/>
                    <a:pt x="4353875" y="64870"/>
                    <a:pt x="4386958" y="97953"/>
                  </a:cubicBezTo>
                  <a:cubicBezTo>
                    <a:pt x="4316923" y="161687"/>
                    <a:pt x="4200524" y="73287"/>
                    <a:pt x="4151089" y="176286"/>
                  </a:cubicBezTo>
                  <a:cubicBezTo>
                    <a:pt x="4290856" y="247615"/>
                    <a:pt x="4306711" y="279023"/>
                    <a:pt x="4251072" y="391374"/>
                  </a:cubicBezTo>
                  <a:cubicBezTo>
                    <a:pt x="4241739" y="400708"/>
                    <a:pt x="4230831" y="408465"/>
                    <a:pt x="4218348" y="414647"/>
                  </a:cubicBezTo>
                  <a:cubicBezTo>
                    <a:pt x="4123125" y="456306"/>
                    <a:pt x="4027784" y="479180"/>
                    <a:pt x="3959806" y="373870"/>
                  </a:cubicBezTo>
                  <a:cubicBezTo>
                    <a:pt x="3904489" y="290554"/>
                    <a:pt x="3873778" y="384280"/>
                    <a:pt x="3828370" y="382425"/>
                  </a:cubicBezTo>
                  <a:cubicBezTo>
                    <a:pt x="3815828" y="379215"/>
                    <a:pt x="3809506" y="369782"/>
                    <a:pt x="3810981" y="355704"/>
                  </a:cubicBezTo>
                  <a:cubicBezTo>
                    <a:pt x="3829627" y="333908"/>
                    <a:pt x="3846718" y="313667"/>
                    <a:pt x="3865383" y="295002"/>
                  </a:cubicBezTo>
                  <a:cubicBezTo>
                    <a:pt x="3868414" y="279369"/>
                    <a:pt x="3876561" y="268071"/>
                    <a:pt x="3886280" y="257958"/>
                  </a:cubicBezTo>
                  <a:cubicBezTo>
                    <a:pt x="3896000" y="247844"/>
                    <a:pt x="3907291" y="238915"/>
                    <a:pt x="3916614" y="228018"/>
                  </a:cubicBezTo>
                  <a:cubicBezTo>
                    <a:pt x="3941502" y="203130"/>
                    <a:pt x="3966389" y="178243"/>
                    <a:pt x="3992832" y="151800"/>
                  </a:cubicBezTo>
                  <a:cubicBezTo>
                    <a:pt x="4008386" y="136246"/>
                    <a:pt x="4020809" y="120670"/>
                    <a:pt x="4044261" y="116124"/>
                  </a:cubicBezTo>
                  <a:cubicBezTo>
                    <a:pt x="4058280" y="105256"/>
                    <a:pt x="4070724" y="92811"/>
                    <a:pt x="4084743" y="81943"/>
                  </a:cubicBezTo>
                  <a:cubicBezTo>
                    <a:pt x="4117607" y="80586"/>
                    <a:pt x="4129871" y="39965"/>
                    <a:pt x="4164291" y="37053"/>
                  </a:cubicBezTo>
                  <a:cubicBezTo>
                    <a:pt x="4170532" y="33963"/>
                    <a:pt x="4178329" y="29316"/>
                    <a:pt x="4182975" y="21519"/>
                  </a:cubicBezTo>
                  <a:cubicBezTo>
                    <a:pt x="4209618" y="26384"/>
                    <a:pt x="4228343" y="17110"/>
                    <a:pt x="4245453" y="0"/>
                  </a:cubicBezTo>
                  <a:close/>
                </a:path>
              </a:pathLst>
            </a:custGeom>
            <a:solidFill>
              <a:srgbClr val="FCDC61">
                <a:alpha val="89800"/>
              </a:srgbClr>
            </a:solidFill>
            <a:ln>
              <a:noFill/>
            </a:ln>
          </p:spPr>
          <p:txBody>
            <a:bodyPr anchorCtr="0" anchor="ctr" bIns="22850" lIns="45725" spcFirstLastPara="1" rIns="45725" wrap="square" tIns="2285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747993"/>
                </a:solidFill>
                <a:latin typeface="Jost Light"/>
                <a:ea typeface="Jost Light"/>
                <a:cs typeface="Jost Light"/>
                <a:sym typeface="Jost Light"/>
              </a:endParaRPr>
            </a:p>
          </p:txBody>
        </p:sp>
        <p:sp>
          <p:nvSpPr>
            <p:cNvPr id="820" name="Google Shape;820;g311d5cb9a0a_0_547"/>
            <p:cNvSpPr/>
            <p:nvPr/>
          </p:nvSpPr>
          <p:spPr>
            <a:xfrm>
              <a:off x="2891336" y="4729638"/>
              <a:ext cx="5524545" cy="7318906"/>
            </a:xfrm>
            <a:custGeom>
              <a:rect b="b" l="l" r="r" t="t"/>
              <a:pathLst>
                <a:path extrusionOk="0" h="7318906" w="5524545">
                  <a:moveTo>
                    <a:pt x="2462981" y="7275597"/>
                  </a:moveTo>
                  <a:lnTo>
                    <a:pt x="2482297" y="7294913"/>
                  </a:lnTo>
                  <a:cubicBezTo>
                    <a:pt x="2475929" y="7301281"/>
                    <a:pt x="2467969" y="7309241"/>
                    <a:pt x="2461813" y="7312638"/>
                  </a:cubicBezTo>
                  <a:cubicBezTo>
                    <a:pt x="2461070" y="7302343"/>
                    <a:pt x="2462132" y="7287484"/>
                    <a:pt x="2462981" y="7275597"/>
                  </a:cubicBezTo>
                  <a:close/>
                  <a:moveTo>
                    <a:pt x="2606014" y="7243300"/>
                  </a:moveTo>
                  <a:cubicBezTo>
                    <a:pt x="2619727" y="7242999"/>
                    <a:pt x="2632997" y="7245057"/>
                    <a:pt x="2646164" y="7251817"/>
                  </a:cubicBezTo>
                  <a:cubicBezTo>
                    <a:pt x="2656893" y="7262546"/>
                    <a:pt x="2664488" y="7273345"/>
                    <a:pt x="2673685" y="7282542"/>
                  </a:cubicBezTo>
                  <a:cubicBezTo>
                    <a:pt x="2635246" y="7320981"/>
                    <a:pt x="2585714" y="7293873"/>
                    <a:pt x="2543089" y="7308907"/>
                  </a:cubicBezTo>
                  <a:cubicBezTo>
                    <a:pt x="2533686" y="7309114"/>
                    <a:pt x="2525883" y="7307719"/>
                    <a:pt x="2521286" y="7303122"/>
                  </a:cubicBezTo>
                  <a:lnTo>
                    <a:pt x="2519314" y="7298320"/>
                  </a:lnTo>
                  <a:lnTo>
                    <a:pt x="2518220" y="7299677"/>
                  </a:lnTo>
                  <a:lnTo>
                    <a:pt x="2519438" y="7312830"/>
                  </a:lnTo>
                  <a:lnTo>
                    <a:pt x="2507613" y="7318906"/>
                  </a:lnTo>
                  <a:lnTo>
                    <a:pt x="2500319" y="7317578"/>
                  </a:lnTo>
                  <a:cubicBezTo>
                    <a:pt x="2490150" y="7313376"/>
                    <a:pt x="2485894" y="7306137"/>
                    <a:pt x="2483129" y="7297405"/>
                  </a:cubicBezTo>
                  <a:cubicBezTo>
                    <a:pt x="2483349" y="7285690"/>
                    <a:pt x="2489369" y="7276795"/>
                    <a:pt x="2498266" y="7270773"/>
                  </a:cubicBezTo>
                  <a:cubicBezTo>
                    <a:pt x="2505670" y="7266243"/>
                    <a:pt x="2516001" y="7261658"/>
                    <a:pt x="2526335" y="7257073"/>
                  </a:cubicBezTo>
                  <a:cubicBezTo>
                    <a:pt x="2530755" y="7255527"/>
                    <a:pt x="2534776" y="7255819"/>
                    <a:pt x="2537663" y="7257960"/>
                  </a:cubicBezTo>
                  <a:lnTo>
                    <a:pt x="2538205" y="7259397"/>
                  </a:lnTo>
                  <a:lnTo>
                    <a:pt x="2563204" y="7248940"/>
                  </a:lnTo>
                  <a:cubicBezTo>
                    <a:pt x="2578144" y="7246262"/>
                    <a:pt x="2592300" y="7243601"/>
                    <a:pt x="2606014" y="7243300"/>
                  </a:cubicBezTo>
                  <a:close/>
                  <a:moveTo>
                    <a:pt x="3043253" y="7135445"/>
                  </a:moveTo>
                  <a:lnTo>
                    <a:pt x="3041682" y="7137016"/>
                  </a:lnTo>
                  <a:cubicBezTo>
                    <a:pt x="3065068" y="7132122"/>
                    <a:pt x="3080416" y="7153754"/>
                    <a:pt x="3103740" y="7155084"/>
                  </a:cubicBezTo>
                  <a:cubicBezTo>
                    <a:pt x="3141175" y="7145387"/>
                    <a:pt x="3190935" y="7148015"/>
                    <a:pt x="3179546" y="7199467"/>
                  </a:cubicBezTo>
                  <a:cubicBezTo>
                    <a:pt x="3164953" y="7260286"/>
                    <a:pt x="3107608" y="7237505"/>
                    <a:pt x="3060990" y="7231734"/>
                  </a:cubicBezTo>
                  <a:lnTo>
                    <a:pt x="3062530" y="7233275"/>
                  </a:lnTo>
                  <a:cubicBezTo>
                    <a:pt x="3026909" y="7216507"/>
                    <a:pt x="2967570" y="7238865"/>
                    <a:pt x="2971346" y="7170372"/>
                  </a:cubicBezTo>
                  <a:cubicBezTo>
                    <a:pt x="2976028" y="7168770"/>
                    <a:pt x="2980741" y="7164057"/>
                    <a:pt x="2980803" y="7157833"/>
                  </a:cubicBezTo>
                  <a:cubicBezTo>
                    <a:pt x="3004157" y="7156049"/>
                    <a:pt x="3018388" y="7132574"/>
                    <a:pt x="3043253" y="7135445"/>
                  </a:cubicBezTo>
                  <a:close/>
                  <a:moveTo>
                    <a:pt x="2843072" y="6687619"/>
                  </a:moveTo>
                  <a:cubicBezTo>
                    <a:pt x="2857062" y="6686462"/>
                    <a:pt x="2871139" y="6688424"/>
                    <a:pt x="2883613" y="6688782"/>
                  </a:cubicBezTo>
                  <a:cubicBezTo>
                    <a:pt x="2896447" y="6701616"/>
                    <a:pt x="2910882" y="6716051"/>
                    <a:pt x="2923716" y="6728885"/>
                  </a:cubicBezTo>
                  <a:cubicBezTo>
                    <a:pt x="2900908" y="6748484"/>
                    <a:pt x="2871237" y="6746075"/>
                    <a:pt x="2844684" y="6743753"/>
                  </a:cubicBezTo>
                  <a:cubicBezTo>
                    <a:pt x="2829090" y="6743306"/>
                    <a:pt x="2816616" y="6742948"/>
                    <a:pt x="2811446" y="6725662"/>
                  </a:cubicBezTo>
                  <a:cubicBezTo>
                    <a:pt x="2809663" y="6717820"/>
                    <a:pt x="2812625" y="6712453"/>
                    <a:pt x="2817169" y="6707909"/>
                  </a:cubicBezTo>
                  <a:cubicBezTo>
                    <a:pt x="2821713" y="6703366"/>
                    <a:pt x="2827837" y="6699646"/>
                    <a:pt x="2832380" y="6695103"/>
                  </a:cubicBezTo>
                  <a:cubicBezTo>
                    <a:pt x="2835410" y="6692073"/>
                    <a:pt x="2841558" y="6689133"/>
                    <a:pt x="2843072" y="6687619"/>
                  </a:cubicBezTo>
                  <a:close/>
                  <a:moveTo>
                    <a:pt x="3267560" y="6670768"/>
                  </a:moveTo>
                  <a:lnTo>
                    <a:pt x="3269116" y="6672324"/>
                  </a:lnTo>
                  <a:cubicBezTo>
                    <a:pt x="3293734" y="6672592"/>
                    <a:pt x="3310875" y="6692777"/>
                    <a:pt x="3332483" y="6699165"/>
                  </a:cubicBezTo>
                  <a:lnTo>
                    <a:pt x="3338705" y="6705387"/>
                  </a:lnTo>
                  <a:cubicBezTo>
                    <a:pt x="3353003" y="6747081"/>
                    <a:pt x="3408661" y="6772300"/>
                    <a:pt x="3387756" y="6830533"/>
                  </a:cubicBezTo>
                  <a:cubicBezTo>
                    <a:pt x="3297362" y="6864936"/>
                    <a:pt x="3291493" y="6749489"/>
                    <a:pt x="3225214" y="6737999"/>
                  </a:cubicBezTo>
                  <a:lnTo>
                    <a:pt x="3222104" y="6734889"/>
                  </a:lnTo>
                  <a:cubicBezTo>
                    <a:pt x="3211183" y="6720925"/>
                    <a:pt x="3209460" y="6703982"/>
                    <a:pt x="3215448" y="6688664"/>
                  </a:cubicBezTo>
                  <a:lnTo>
                    <a:pt x="3220080" y="6690252"/>
                  </a:lnTo>
                  <a:cubicBezTo>
                    <a:pt x="3223124" y="6687208"/>
                    <a:pt x="3226168" y="6684164"/>
                    <a:pt x="3226101" y="6678011"/>
                  </a:cubicBezTo>
                  <a:cubicBezTo>
                    <a:pt x="3238343" y="6671989"/>
                    <a:pt x="3253729" y="6672157"/>
                    <a:pt x="3267560" y="6670768"/>
                  </a:cubicBezTo>
                  <a:close/>
                  <a:moveTo>
                    <a:pt x="3819845" y="6507995"/>
                  </a:moveTo>
                  <a:lnTo>
                    <a:pt x="3819789" y="6511160"/>
                  </a:lnTo>
                  <a:lnTo>
                    <a:pt x="3819844" y="6507996"/>
                  </a:lnTo>
                  <a:close/>
                  <a:moveTo>
                    <a:pt x="3703194" y="6391344"/>
                  </a:moveTo>
                  <a:cubicBezTo>
                    <a:pt x="3750562" y="6396857"/>
                    <a:pt x="3768953" y="6431347"/>
                    <a:pt x="3787346" y="6465838"/>
                  </a:cubicBezTo>
                  <a:lnTo>
                    <a:pt x="3785682" y="6470612"/>
                  </a:lnTo>
                  <a:cubicBezTo>
                    <a:pt x="3785517" y="6480108"/>
                    <a:pt x="3788573" y="6486383"/>
                    <a:pt x="3794850" y="6489440"/>
                  </a:cubicBezTo>
                  <a:cubicBezTo>
                    <a:pt x="3799515" y="6494106"/>
                    <a:pt x="3802680" y="6494051"/>
                    <a:pt x="3804290" y="6492440"/>
                  </a:cubicBezTo>
                  <a:cubicBezTo>
                    <a:pt x="3812231" y="6490723"/>
                    <a:pt x="3820117" y="6492168"/>
                    <a:pt x="3820007" y="6498499"/>
                  </a:cubicBezTo>
                  <a:lnTo>
                    <a:pt x="3819844" y="6507996"/>
                  </a:lnTo>
                  <a:lnTo>
                    <a:pt x="3803426" y="6545556"/>
                  </a:lnTo>
                  <a:cubicBezTo>
                    <a:pt x="3785213" y="6578204"/>
                    <a:pt x="3760678" y="6590491"/>
                    <a:pt x="3721344" y="6531839"/>
                  </a:cubicBezTo>
                  <a:cubicBezTo>
                    <a:pt x="3721452" y="6525509"/>
                    <a:pt x="3716840" y="6517678"/>
                    <a:pt x="3710564" y="6514621"/>
                  </a:cubicBezTo>
                  <a:cubicBezTo>
                    <a:pt x="3704780" y="6483079"/>
                    <a:pt x="3667070" y="6467908"/>
                    <a:pt x="3664558" y="6429980"/>
                  </a:cubicBezTo>
                  <a:cubicBezTo>
                    <a:pt x="3665554" y="6418097"/>
                    <a:pt x="3669285" y="6408145"/>
                    <a:pt x="3676120" y="6401699"/>
                  </a:cubicBezTo>
                  <a:cubicBezTo>
                    <a:pt x="3682955" y="6395253"/>
                    <a:pt x="3692894" y="6392313"/>
                    <a:pt x="3706304" y="6394454"/>
                  </a:cubicBezTo>
                  <a:close/>
                  <a:moveTo>
                    <a:pt x="3335927" y="6327615"/>
                  </a:moveTo>
                  <a:cubicBezTo>
                    <a:pt x="3348642" y="6334080"/>
                    <a:pt x="3359720" y="6335787"/>
                    <a:pt x="3372362" y="6335931"/>
                  </a:cubicBezTo>
                  <a:cubicBezTo>
                    <a:pt x="3378754" y="6342323"/>
                    <a:pt x="3386745" y="6350314"/>
                    <a:pt x="3393138" y="6356707"/>
                  </a:cubicBezTo>
                  <a:cubicBezTo>
                    <a:pt x="3390231" y="6378792"/>
                    <a:pt x="3415692" y="6394882"/>
                    <a:pt x="3411221" y="6418530"/>
                  </a:cubicBezTo>
                  <a:lnTo>
                    <a:pt x="3409589" y="6413771"/>
                  </a:lnTo>
                  <a:cubicBezTo>
                    <a:pt x="3377036" y="6468699"/>
                    <a:pt x="3355792" y="6406838"/>
                    <a:pt x="3328947" y="6408112"/>
                  </a:cubicBezTo>
                  <a:cubicBezTo>
                    <a:pt x="3322554" y="6401719"/>
                    <a:pt x="3316198" y="6398486"/>
                    <a:pt x="3306716" y="6398378"/>
                  </a:cubicBezTo>
                  <a:cubicBezTo>
                    <a:pt x="3295601" y="6393511"/>
                    <a:pt x="3279801" y="6393332"/>
                    <a:pt x="3268649" y="6385304"/>
                  </a:cubicBezTo>
                  <a:cubicBezTo>
                    <a:pt x="3263855" y="6380510"/>
                    <a:pt x="3255901" y="6375680"/>
                    <a:pt x="3249579" y="6375608"/>
                  </a:cubicBezTo>
                  <a:cubicBezTo>
                    <a:pt x="3249435" y="6362966"/>
                    <a:pt x="3250853" y="6348763"/>
                    <a:pt x="3252307" y="6337719"/>
                  </a:cubicBezTo>
                  <a:lnTo>
                    <a:pt x="3250709" y="6336121"/>
                  </a:lnTo>
                  <a:cubicBezTo>
                    <a:pt x="3263315" y="6333106"/>
                    <a:pt x="3275955" y="6333251"/>
                    <a:pt x="3290158" y="6331833"/>
                  </a:cubicBezTo>
                  <a:lnTo>
                    <a:pt x="3293319" y="6331868"/>
                  </a:lnTo>
                  <a:cubicBezTo>
                    <a:pt x="3304397" y="6333575"/>
                    <a:pt x="3317039" y="6333719"/>
                    <a:pt x="3328046" y="6329105"/>
                  </a:cubicBezTo>
                  <a:close/>
                  <a:moveTo>
                    <a:pt x="4305532" y="5789551"/>
                  </a:moveTo>
                  <a:lnTo>
                    <a:pt x="4305495" y="5792698"/>
                  </a:lnTo>
                  <a:lnTo>
                    <a:pt x="4305206" y="5790493"/>
                  </a:lnTo>
                  <a:close/>
                  <a:moveTo>
                    <a:pt x="4188227" y="5675357"/>
                  </a:moveTo>
                  <a:lnTo>
                    <a:pt x="4269796" y="5750631"/>
                  </a:lnTo>
                  <a:cubicBezTo>
                    <a:pt x="4268093" y="5761667"/>
                    <a:pt x="4271166" y="5767925"/>
                    <a:pt x="4277424" y="5770998"/>
                  </a:cubicBezTo>
                  <a:cubicBezTo>
                    <a:pt x="4285276" y="5772480"/>
                    <a:pt x="4286832" y="5774035"/>
                    <a:pt x="4290015" y="5770851"/>
                  </a:cubicBezTo>
                  <a:cubicBezTo>
                    <a:pt x="4297865" y="5772332"/>
                    <a:pt x="4304124" y="5775407"/>
                    <a:pt x="4304051" y="5781702"/>
                  </a:cubicBezTo>
                  <a:lnTo>
                    <a:pt x="4305206" y="5790493"/>
                  </a:lnTo>
                  <a:lnTo>
                    <a:pt x="4290671" y="5832407"/>
                  </a:lnTo>
                  <a:cubicBezTo>
                    <a:pt x="4281309" y="5842548"/>
                    <a:pt x="4267080" y="5848221"/>
                    <a:pt x="4246621" y="5848461"/>
                  </a:cubicBezTo>
                  <a:cubicBezTo>
                    <a:pt x="4234179" y="5836019"/>
                    <a:pt x="4220144" y="5825168"/>
                    <a:pt x="4206109" y="5814318"/>
                  </a:cubicBezTo>
                  <a:cubicBezTo>
                    <a:pt x="4206221" y="5804875"/>
                    <a:pt x="4203146" y="5798616"/>
                    <a:pt x="4193740" y="5795581"/>
                  </a:cubicBezTo>
                  <a:cubicBezTo>
                    <a:pt x="4189368" y="5765734"/>
                    <a:pt x="4170631" y="5753365"/>
                    <a:pt x="4145563" y="5744217"/>
                  </a:cubicBezTo>
                  <a:lnTo>
                    <a:pt x="4137786" y="5736440"/>
                  </a:lnTo>
                  <a:cubicBezTo>
                    <a:pt x="4132526" y="5715260"/>
                    <a:pt x="4137015" y="5701438"/>
                    <a:pt x="4147156" y="5692075"/>
                  </a:cubicBezTo>
                  <a:close/>
                  <a:moveTo>
                    <a:pt x="4190437" y="5674457"/>
                  </a:moveTo>
                  <a:lnTo>
                    <a:pt x="4188227" y="5675357"/>
                  </a:lnTo>
                  <a:lnTo>
                    <a:pt x="4187290" y="5674494"/>
                  </a:lnTo>
                  <a:close/>
                  <a:moveTo>
                    <a:pt x="3937829" y="4674154"/>
                  </a:moveTo>
                  <a:lnTo>
                    <a:pt x="3930513" y="4681470"/>
                  </a:lnTo>
                  <a:lnTo>
                    <a:pt x="3925602" y="4682493"/>
                  </a:lnTo>
                  <a:lnTo>
                    <a:pt x="3929944" y="4707028"/>
                  </a:lnTo>
                  <a:cubicBezTo>
                    <a:pt x="3934953" y="4713845"/>
                    <a:pt x="3942236" y="4715358"/>
                    <a:pt x="3950548" y="4714474"/>
                  </a:cubicBezTo>
                  <a:lnTo>
                    <a:pt x="3993953" y="4705514"/>
                  </a:lnTo>
                  <a:lnTo>
                    <a:pt x="4004026" y="4707423"/>
                  </a:lnTo>
                  <a:lnTo>
                    <a:pt x="4012141" y="4731461"/>
                  </a:lnTo>
                  <a:cubicBezTo>
                    <a:pt x="4009791" y="4741239"/>
                    <a:pt x="4005093" y="4751412"/>
                    <a:pt x="4007436" y="4761579"/>
                  </a:cubicBezTo>
                  <a:cubicBezTo>
                    <a:pt x="4009000" y="4760015"/>
                    <a:pt x="4009003" y="4753755"/>
                    <a:pt x="4012134" y="4747497"/>
                  </a:cubicBezTo>
                  <a:cubicBezTo>
                    <a:pt x="4019965" y="4730285"/>
                    <a:pt x="4021144" y="4717377"/>
                    <a:pt x="4015280" y="4709557"/>
                  </a:cubicBezTo>
                  <a:lnTo>
                    <a:pt x="4004026" y="4707423"/>
                  </a:lnTo>
                  <a:lnTo>
                    <a:pt x="4002766" y="4703695"/>
                  </a:lnTo>
                  <a:lnTo>
                    <a:pt x="3993953" y="4705514"/>
                  </a:lnTo>
                  <a:lnTo>
                    <a:pt x="3976172" y="4702143"/>
                  </a:lnTo>
                  <a:cubicBezTo>
                    <a:pt x="3957394" y="4708409"/>
                    <a:pt x="3941750" y="4708416"/>
                    <a:pt x="3933937" y="4684952"/>
                  </a:cubicBezTo>
                  <a:close/>
                  <a:moveTo>
                    <a:pt x="197253" y="4285442"/>
                  </a:moveTo>
                  <a:cubicBezTo>
                    <a:pt x="221491" y="4288795"/>
                    <a:pt x="232261" y="4302549"/>
                    <a:pt x="237106" y="4325295"/>
                  </a:cubicBezTo>
                  <a:cubicBezTo>
                    <a:pt x="214443" y="4326500"/>
                    <a:pt x="183118" y="4357825"/>
                    <a:pt x="177860" y="4304835"/>
                  </a:cubicBezTo>
                  <a:cubicBezTo>
                    <a:pt x="183828" y="4298867"/>
                    <a:pt x="189794" y="4292901"/>
                    <a:pt x="197253" y="4285442"/>
                  </a:cubicBezTo>
                  <a:close/>
                  <a:moveTo>
                    <a:pt x="244195" y="4242697"/>
                  </a:moveTo>
                  <a:lnTo>
                    <a:pt x="302674" y="4301176"/>
                  </a:lnTo>
                  <a:cubicBezTo>
                    <a:pt x="289937" y="4313913"/>
                    <a:pt x="275608" y="4328243"/>
                    <a:pt x="262870" y="4340980"/>
                  </a:cubicBezTo>
                  <a:cubicBezTo>
                    <a:pt x="255373" y="4333483"/>
                    <a:pt x="249375" y="4327484"/>
                    <a:pt x="243377" y="4321487"/>
                  </a:cubicBezTo>
                  <a:cubicBezTo>
                    <a:pt x="238879" y="4316988"/>
                    <a:pt x="234380" y="4312490"/>
                    <a:pt x="229882" y="4307991"/>
                  </a:cubicBezTo>
                  <a:cubicBezTo>
                    <a:pt x="225802" y="4289581"/>
                    <a:pt x="216502" y="4271327"/>
                    <a:pt x="226651" y="4256398"/>
                  </a:cubicBezTo>
                  <a:cubicBezTo>
                    <a:pt x="230035" y="4251422"/>
                    <a:pt x="235578" y="4246816"/>
                    <a:pt x="244195" y="4242697"/>
                  </a:cubicBezTo>
                  <a:close/>
                  <a:moveTo>
                    <a:pt x="5437981" y="4057937"/>
                  </a:moveTo>
                  <a:lnTo>
                    <a:pt x="5438853" y="4058355"/>
                  </a:lnTo>
                  <a:lnTo>
                    <a:pt x="5435722" y="4058354"/>
                  </a:lnTo>
                  <a:close/>
                  <a:moveTo>
                    <a:pt x="97916" y="3984719"/>
                  </a:moveTo>
                  <a:cubicBezTo>
                    <a:pt x="99323" y="4004770"/>
                    <a:pt x="100749" y="4021738"/>
                    <a:pt x="103689" y="4043322"/>
                  </a:cubicBezTo>
                  <a:cubicBezTo>
                    <a:pt x="137747" y="4027657"/>
                    <a:pt x="171784" y="4015078"/>
                    <a:pt x="201225" y="3997901"/>
                  </a:cubicBezTo>
                  <a:cubicBezTo>
                    <a:pt x="219828" y="3985428"/>
                    <a:pt x="233729" y="3983788"/>
                    <a:pt x="245928" y="4005311"/>
                  </a:cubicBezTo>
                  <a:cubicBezTo>
                    <a:pt x="259660" y="4028366"/>
                    <a:pt x="254914" y="4045375"/>
                    <a:pt x="233180" y="4064042"/>
                  </a:cubicBezTo>
                  <a:cubicBezTo>
                    <a:pt x="217683" y="4073407"/>
                    <a:pt x="205253" y="4085838"/>
                    <a:pt x="185200" y="4084432"/>
                  </a:cubicBezTo>
                  <a:cubicBezTo>
                    <a:pt x="166701" y="4081472"/>
                    <a:pt x="151183" y="4093925"/>
                    <a:pt x="137220" y="4104823"/>
                  </a:cubicBezTo>
                  <a:cubicBezTo>
                    <a:pt x="115528" y="4117317"/>
                    <a:pt x="112125" y="4163638"/>
                    <a:pt x="79788" y="4153057"/>
                  </a:cubicBezTo>
                  <a:cubicBezTo>
                    <a:pt x="56670" y="4148586"/>
                    <a:pt x="38341" y="4120933"/>
                    <a:pt x="18393" y="4104094"/>
                  </a:cubicBezTo>
                  <a:cubicBezTo>
                    <a:pt x="9175" y="4097984"/>
                    <a:pt x="6131" y="4091832"/>
                    <a:pt x="0" y="4085700"/>
                  </a:cubicBezTo>
                  <a:close/>
                  <a:moveTo>
                    <a:pt x="401271" y="3929672"/>
                  </a:moveTo>
                  <a:cubicBezTo>
                    <a:pt x="429635" y="3923763"/>
                    <a:pt x="447187" y="3935085"/>
                    <a:pt x="450766" y="3963589"/>
                  </a:cubicBezTo>
                  <a:cubicBezTo>
                    <a:pt x="451320" y="4001532"/>
                    <a:pt x="469011" y="4022340"/>
                    <a:pt x="503931" y="4032332"/>
                  </a:cubicBezTo>
                  <a:cubicBezTo>
                    <a:pt x="489957" y="4049515"/>
                    <a:pt x="468054" y="4065002"/>
                    <a:pt x="462053" y="4087044"/>
                  </a:cubicBezTo>
                  <a:cubicBezTo>
                    <a:pt x="427007" y="4176627"/>
                    <a:pt x="354883" y="4216671"/>
                    <a:pt x="263417" y="4231141"/>
                  </a:cubicBezTo>
                  <a:cubicBezTo>
                    <a:pt x="269650" y="4224909"/>
                    <a:pt x="277439" y="4217120"/>
                    <a:pt x="283670" y="4210889"/>
                  </a:cubicBezTo>
                  <a:lnTo>
                    <a:pt x="283117" y="4207222"/>
                  </a:lnTo>
                  <a:lnTo>
                    <a:pt x="250744" y="4189342"/>
                  </a:lnTo>
                  <a:cubicBezTo>
                    <a:pt x="243193" y="4180260"/>
                    <a:pt x="241256" y="4167591"/>
                    <a:pt x="250186" y="4148924"/>
                  </a:cubicBezTo>
                  <a:cubicBezTo>
                    <a:pt x="268224" y="4117902"/>
                    <a:pt x="282830" y="4132507"/>
                    <a:pt x="302215" y="4148826"/>
                  </a:cubicBezTo>
                  <a:lnTo>
                    <a:pt x="301517" y="4151234"/>
                  </a:lnTo>
                  <a:lnTo>
                    <a:pt x="301763" y="4151089"/>
                  </a:lnTo>
                  <a:cubicBezTo>
                    <a:pt x="313995" y="4122815"/>
                    <a:pt x="318300" y="4092847"/>
                    <a:pt x="343272" y="4071083"/>
                  </a:cubicBezTo>
                  <a:lnTo>
                    <a:pt x="346435" y="4057901"/>
                  </a:lnTo>
                  <a:lnTo>
                    <a:pt x="338371" y="4025877"/>
                  </a:lnTo>
                  <a:lnTo>
                    <a:pt x="347193" y="3983755"/>
                  </a:lnTo>
                  <a:lnTo>
                    <a:pt x="347194" y="3983754"/>
                  </a:lnTo>
                  <a:lnTo>
                    <a:pt x="360221" y="3970726"/>
                  </a:lnTo>
                  <a:lnTo>
                    <a:pt x="366297" y="3964651"/>
                  </a:lnTo>
                  <a:lnTo>
                    <a:pt x="380152" y="3950796"/>
                  </a:lnTo>
                  <a:lnTo>
                    <a:pt x="380094" y="3953987"/>
                  </a:lnTo>
                  <a:lnTo>
                    <a:pt x="381018" y="3949925"/>
                  </a:lnTo>
                  <a:cubicBezTo>
                    <a:pt x="387249" y="3943694"/>
                    <a:pt x="393482" y="3937461"/>
                    <a:pt x="401271" y="3929672"/>
                  </a:cubicBezTo>
                  <a:close/>
                  <a:moveTo>
                    <a:pt x="5377754" y="3643481"/>
                  </a:moveTo>
                  <a:cubicBezTo>
                    <a:pt x="5440376" y="3659145"/>
                    <a:pt x="5496740" y="3699854"/>
                    <a:pt x="5515530" y="3743690"/>
                  </a:cubicBezTo>
                  <a:lnTo>
                    <a:pt x="5513965" y="3742125"/>
                  </a:lnTo>
                  <a:cubicBezTo>
                    <a:pt x="5543714" y="3781265"/>
                    <a:pt x="5501448" y="3807877"/>
                    <a:pt x="5499886" y="3843883"/>
                  </a:cubicBezTo>
                  <a:lnTo>
                    <a:pt x="5498321" y="3845449"/>
                  </a:lnTo>
                  <a:cubicBezTo>
                    <a:pt x="5496756" y="3859538"/>
                    <a:pt x="5499889" y="3872062"/>
                    <a:pt x="5495194" y="3883021"/>
                  </a:cubicBezTo>
                  <a:cubicBezTo>
                    <a:pt x="5495977" y="3890066"/>
                    <a:pt x="5496761" y="3897111"/>
                    <a:pt x="5496762" y="3904156"/>
                  </a:cubicBezTo>
                  <a:lnTo>
                    <a:pt x="5493860" y="3923750"/>
                  </a:lnTo>
                  <a:lnTo>
                    <a:pt x="5493633" y="3922159"/>
                  </a:lnTo>
                  <a:lnTo>
                    <a:pt x="5493632" y="3925290"/>
                  </a:lnTo>
                  <a:lnTo>
                    <a:pt x="5493860" y="3923750"/>
                  </a:lnTo>
                  <a:lnTo>
                    <a:pt x="5496767" y="3944076"/>
                  </a:lnTo>
                  <a:cubicBezTo>
                    <a:pt x="5496376" y="3951513"/>
                    <a:pt x="5494420" y="3958949"/>
                    <a:pt x="5490506" y="3965994"/>
                  </a:cubicBezTo>
                  <a:lnTo>
                    <a:pt x="5492071" y="3961297"/>
                  </a:lnTo>
                  <a:cubicBezTo>
                    <a:pt x="5501467" y="3986347"/>
                    <a:pt x="5476420" y="4001998"/>
                    <a:pt x="5476422" y="4023917"/>
                  </a:cubicBezTo>
                  <a:lnTo>
                    <a:pt x="5474857" y="4022351"/>
                  </a:lnTo>
                  <a:cubicBezTo>
                    <a:pt x="5475641" y="4035658"/>
                    <a:pt x="5472902" y="4046225"/>
                    <a:pt x="5466446" y="4052683"/>
                  </a:cubicBezTo>
                  <a:lnTo>
                    <a:pt x="5437981" y="4057937"/>
                  </a:lnTo>
                  <a:lnTo>
                    <a:pt x="5411485" y="4045261"/>
                  </a:lnTo>
                  <a:lnTo>
                    <a:pt x="5411588" y="4047776"/>
                  </a:lnTo>
                  <a:cubicBezTo>
                    <a:pt x="5385010" y="4043086"/>
                    <a:pt x="5372500" y="4071230"/>
                    <a:pt x="5352175" y="4069667"/>
                  </a:cubicBezTo>
                  <a:cubicBezTo>
                    <a:pt x="5342793" y="4069667"/>
                    <a:pt x="5336539" y="4069668"/>
                    <a:pt x="5333414" y="4063414"/>
                  </a:cubicBezTo>
                  <a:cubicBezTo>
                    <a:pt x="5330287" y="4057161"/>
                    <a:pt x="5328723" y="4055597"/>
                    <a:pt x="5331850" y="4052469"/>
                  </a:cubicBezTo>
                  <a:lnTo>
                    <a:pt x="5330871" y="4043323"/>
                  </a:lnTo>
                  <a:lnTo>
                    <a:pt x="5331851" y="4030581"/>
                  </a:lnTo>
                  <a:cubicBezTo>
                    <a:pt x="5331850" y="4033708"/>
                    <a:pt x="5331069" y="4037617"/>
                    <a:pt x="5330678" y="4041526"/>
                  </a:cubicBezTo>
                  <a:lnTo>
                    <a:pt x="5330871" y="4043323"/>
                  </a:lnTo>
                  <a:lnTo>
                    <a:pt x="5330287" y="4050906"/>
                  </a:lnTo>
                  <a:cubicBezTo>
                    <a:pt x="5330286" y="4072796"/>
                    <a:pt x="5308397" y="4085303"/>
                    <a:pt x="5311523" y="4107194"/>
                  </a:cubicBezTo>
                  <a:lnTo>
                    <a:pt x="5309960" y="4108757"/>
                  </a:lnTo>
                  <a:cubicBezTo>
                    <a:pt x="5309957" y="4174423"/>
                    <a:pt x="5252105" y="4213513"/>
                    <a:pt x="5233341" y="4269799"/>
                  </a:cubicBezTo>
                  <a:cubicBezTo>
                    <a:pt x="5227086" y="4288562"/>
                    <a:pt x="5198943" y="4301070"/>
                    <a:pt x="5216141" y="4327650"/>
                  </a:cubicBezTo>
                  <a:cubicBezTo>
                    <a:pt x="5213012" y="4340157"/>
                    <a:pt x="5208321" y="4351102"/>
                    <a:pt x="5206759" y="4365174"/>
                  </a:cubicBezTo>
                  <a:cubicBezTo>
                    <a:pt x="5200502" y="4380809"/>
                    <a:pt x="5189559" y="4382373"/>
                    <a:pt x="5175487" y="4377682"/>
                  </a:cubicBezTo>
                  <a:cubicBezTo>
                    <a:pt x="5159853" y="4368303"/>
                    <a:pt x="5147345" y="4368302"/>
                    <a:pt x="5133272" y="4366740"/>
                  </a:cubicBezTo>
                  <a:lnTo>
                    <a:pt x="5128583" y="4365176"/>
                  </a:lnTo>
                  <a:cubicBezTo>
                    <a:pt x="5120766" y="4369867"/>
                    <a:pt x="5116075" y="4368305"/>
                    <a:pt x="5112947" y="4365177"/>
                  </a:cubicBezTo>
                  <a:cubicBezTo>
                    <a:pt x="5108258" y="4360488"/>
                    <a:pt x="5108258" y="4357360"/>
                    <a:pt x="5108258" y="4357360"/>
                  </a:cubicBezTo>
                  <a:cubicBezTo>
                    <a:pt x="5091061" y="4349543"/>
                    <a:pt x="5108258" y="4376122"/>
                    <a:pt x="5092622" y="4372996"/>
                  </a:cubicBezTo>
                  <a:cubicBezTo>
                    <a:pt x="5064479" y="4394886"/>
                    <a:pt x="5091058" y="4421464"/>
                    <a:pt x="5086365" y="4448044"/>
                  </a:cubicBezTo>
                  <a:lnTo>
                    <a:pt x="5094179" y="4530908"/>
                  </a:lnTo>
                  <a:lnTo>
                    <a:pt x="5089076" y="4528073"/>
                  </a:lnTo>
                  <a:lnTo>
                    <a:pt x="5084485" y="4546189"/>
                  </a:lnTo>
                  <a:lnTo>
                    <a:pt x="5074805" y="4556713"/>
                  </a:lnTo>
                  <a:lnTo>
                    <a:pt x="5072620" y="4582205"/>
                  </a:lnTo>
                  <a:cubicBezTo>
                    <a:pt x="5068161" y="4592413"/>
                    <a:pt x="5061289" y="4601749"/>
                    <a:pt x="5055210" y="4611112"/>
                  </a:cubicBezTo>
                  <a:cubicBezTo>
                    <a:pt x="5045848" y="4617188"/>
                    <a:pt x="5039673" y="4623363"/>
                    <a:pt x="5033497" y="4629539"/>
                  </a:cubicBezTo>
                  <a:cubicBezTo>
                    <a:pt x="4962154" y="4638477"/>
                    <a:pt x="4923556" y="4677074"/>
                    <a:pt x="4912977" y="4746776"/>
                  </a:cubicBezTo>
                  <a:lnTo>
                    <a:pt x="4875764" y="4783988"/>
                  </a:lnTo>
                  <a:lnTo>
                    <a:pt x="4875711" y="4784671"/>
                  </a:lnTo>
                  <a:cubicBezTo>
                    <a:pt x="4874141" y="4798754"/>
                    <a:pt x="4874135" y="4811268"/>
                    <a:pt x="4874129" y="4826914"/>
                  </a:cubicBezTo>
                  <a:cubicBezTo>
                    <a:pt x="4834998" y="4869171"/>
                    <a:pt x="4798998" y="4908298"/>
                    <a:pt x="4773944" y="4961501"/>
                  </a:cubicBezTo>
                  <a:cubicBezTo>
                    <a:pt x="4733263" y="4970906"/>
                    <a:pt x="4703529" y="4994386"/>
                    <a:pt x="4676919" y="5024124"/>
                  </a:cubicBezTo>
                  <a:cubicBezTo>
                    <a:pt x="4631548" y="5025707"/>
                    <a:pt x="4603374" y="5057008"/>
                    <a:pt x="4575202" y="5085180"/>
                  </a:cubicBezTo>
                  <a:cubicBezTo>
                    <a:pt x="4522007" y="5091462"/>
                    <a:pt x="4490700" y="5132152"/>
                    <a:pt x="4454702" y="5165022"/>
                  </a:cubicBezTo>
                  <a:cubicBezTo>
                    <a:pt x="4357686" y="5208869"/>
                    <a:pt x="4271613" y="5269921"/>
                    <a:pt x="4194921" y="5343485"/>
                  </a:cubicBezTo>
                  <a:cubicBezTo>
                    <a:pt x="4187102" y="5338794"/>
                    <a:pt x="4179280" y="5337232"/>
                    <a:pt x="4173023" y="5334106"/>
                  </a:cubicBezTo>
                  <a:cubicBezTo>
                    <a:pt x="4177719" y="5326282"/>
                    <a:pt x="4183980" y="5320021"/>
                    <a:pt x="4187113" y="5310634"/>
                  </a:cubicBezTo>
                  <a:cubicBezTo>
                    <a:pt x="4199636" y="5294983"/>
                    <a:pt x="4209030" y="5276206"/>
                    <a:pt x="4198087" y="5259000"/>
                  </a:cubicBezTo>
                  <a:cubicBezTo>
                    <a:pt x="4184015" y="5241799"/>
                    <a:pt x="4163673" y="5249628"/>
                    <a:pt x="4149588" y="5260586"/>
                  </a:cubicBezTo>
                  <a:cubicBezTo>
                    <a:pt x="4121420" y="5276244"/>
                    <a:pt x="4097943" y="5299721"/>
                    <a:pt x="4066666" y="5268444"/>
                  </a:cubicBezTo>
                  <a:cubicBezTo>
                    <a:pt x="4057284" y="5259062"/>
                    <a:pt x="4041644" y="5249681"/>
                    <a:pt x="4040082" y="5241859"/>
                  </a:cubicBezTo>
                  <a:cubicBezTo>
                    <a:pt x="4043220" y="5219955"/>
                    <a:pt x="4065123" y="5219946"/>
                    <a:pt x="4080770" y="5213682"/>
                  </a:cubicBezTo>
                  <a:cubicBezTo>
                    <a:pt x="4085466" y="5212115"/>
                    <a:pt x="4090159" y="5210549"/>
                    <a:pt x="4093289" y="5207419"/>
                  </a:cubicBezTo>
                  <a:cubicBezTo>
                    <a:pt x="4093296" y="5191774"/>
                    <a:pt x="4101123" y="5180818"/>
                    <a:pt x="4112078" y="5172991"/>
                  </a:cubicBezTo>
                  <a:cubicBezTo>
                    <a:pt x="4110514" y="5171427"/>
                    <a:pt x="4118338" y="5166731"/>
                    <a:pt x="4118338" y="5166731"/>
                  </a:cubicBezTo>
                  <a:cubicBezTo>
                    <a:pt x="4118338" y="5166731"/>
                    <a:pt x="4113645" y="5165169"/>
                    <a:pt x="4110517" y="5165171"/>
                  </a:cubicBezTo>
                  <a:cubicBezTo>
                    <a:pt x="4099568" y="5157352"/>
                    <a:pt x="4087057" y="5147970"/>
                    <a:pt x="4074541" y="5147977"/>
                  </a:cubicBezTo>
                  <a:cubicBezTo>
                    <a:pt x="4068281" y="5154237"/>
                    <a:pt x="4060455" y="5162063"/>
                    <a:pt x="4054194" y="5168324"/>
                  </a:cubicBezTo>
                  <a:cubicBezTo>
                    <a:pt x="4041678" y="5168328"/>
                    <a:pt x="4027599" y="5166771"/>
                    <a:pt x="4013517" y="5168341"/>
                  </a:cubicBezTo>
                  <a:cubicBezTo>
                    <a:pt x="4001002" y="5168346"/>
                    <a:pt x="3986921" y="5166788"/>
                    <a:pt x="3974407" y="5166793"/>
                  </a:cubicBezTo>
                  <a:lnTo>
                    <a:pt x="3951395" y="5132974"/>
                  </a:lnTo>
                  <a:lnTo>
                    <a:pt x="3967843" y="5161505"/>
                  </a:lnTo>
                  <a:cubicBezTo>
                    <a:pt x="3970856" y="5192774"/>
                    <a:pt x="3961413" y="5208450"/>
                    <a:pt x="3928607" y="5197623"/>
                  </a:cubicBezTo>
                  <a:cubicBezTo>
                    <a:pt x="3920793" y="5196089"/>
                    <a:pt x="3916141" y="5185157"/>
                    <a:pt x="3909907" y="5178923"/>
                  </a:cubicBezTo>
                  <a:cubicBezTo>
                    <a:pt x="3869380" y="5141534"/>
                    <a:pt x="3867822" y="5139977"/>
                    <a:pt x="3826959" y="5193306"/>
                  </a:cubicBezTo>
                  <a:cubicBezTo>
                    <a:pt x="3814387" y="5208993"/>
                    <a:pt x="3798735" y="5212179"/>
                    <a:pt x="3781525" y="5213807"/>
                  </a:cubicBezTo>
                  <a:cubicBezTo>
                    <a:pt x="3758057" y="5215457"/>
                    <a:pt x="3734591" y="5217109"/>
                    <a:pt x="3712658" y="5226574"/>
                  </a:cubicBezTo>
                  <a:cubicBezTo>
                    <a:pt x="3687598" y="5236051"/>
                    <a:pt x="3681260" y="5257972"/>
                    <a:pt x="3685855" y="5284544"/>
                  </a:cubicBezTo>
                  <a:cubicBezTo>
                    <a:pt x="3665504" y="5289311"/>
                    <a:pt x="3645141" y="5297207"/>
                    <a:pt x="3624779" y="5305102"/>
                  </a:cubicBezTo>
                  <a:cubicBezTo>
                    <a:pt x="3548133" y="5306949"/>
                    <a:pt x="3522760" y="5400889"/>
                    <a:pt x="3446102" y="5405862"/>
                  </a:cubicBezTo>
                  <a:cubicBezTo>
                    <a:pt x="3433589" y="5405909"/>
                    <a:pt x="3419519" y="5404397"/>
                    <a:pt x="3405436" y="5406013"/>
                  </a:cubicBezTo>
                  <a:cubicBezTo>
                    <a:pt x="3342894" y="5399987"/>
                    <a:pt x="3284936" y="5423664"/>
                    <a:pt x="3223931" y="5425452"/>
                  </a:cubicBezTo>
                  <a:cubicBezTo>
                    <a:pt x="3211464" y="5412986"/>
                    <a:pt x="3197439" y="5398960"/>
                    <a:pt x="3184973" y="5386494"/>
                  </a:cubicBezTo>
                  <a:cubicBezTo>
                    <a:pt x="3208486" y="5372331"/>
                    <a:pt x="3235116" y="5361283"/>
                    <a:pt x="3258641" y="5343991"/>
                  </a:cubicBezTo>
                  <a:cubicBezTo>
                    <a:pt x="3288435" y="5323549"/>
                    <a:pt x="3327624" y="5299944"/>
                    <a:pt x="3327762" y="5262404"/>
                  </a:cubicBezTo>
                  <a:cubicBezTo>
                    <a:pt x="3326389" y="5210795"/>
                    <a:pt x="3389033" y="5188666"/>
                    <a:pt x="3381414" y="5133953"/>
                  </a:cubicBezTo>
                  <a:cubicBezTo>
                    <a:pt x="3312571" y="5140463"/>
                    <a:pt x="3310759" y="5207726"/>
                    <a:pt x="3276222" y="5242263"/>
                  </a:cubicBezTo>
                  <a:cubicBezTo>
                    <a:pt x="3246544" y="5231423"/>
                    <a:pt x="3263906" y="5189129"/>
                    <a:pt x="3224831" y="5181452"/>
                  </a:cubicBezTo>
                  <a:cubicBezTo>
                    <a:pt x="3195131" y="5176871"/>
                    <a:pt x="3192141" y="5139344"/>
                    <a:pt x="3212539" y="5122063"/>
                  </a:cubicBezTo>
                  <a:cubicBezTo>
                    <a:pt x="3248623" y="5092212"/>
                    <a:pt x="3300278" y="5081073"/>
                    <a:pt x="3305172" y="5026312"/>
                  </a:cubicBezTo>
                  <a:cubicBezTo>
                    <a:pt x="3424413" y="4925771"/>
                    <a:pt x="3621606" y="4893761"/>
                    <a:pt x="3744817" y="4988716"/>
                  </a:cubicBezTo>
                  <a:cubicBezTo>
                    <a:pt x="3659795" y="4823628"/>
                    <a:pt x="3683671" y="4710926"/>
                    <a:pt x="3767723" y="4623077"/>
                  </a:cubicBezTo>
                  <a:lnTo>
                    <a:pt x="3867429" y="4544536"/>
                  </a:lnTo>
                  <a:lnTo>
                    <a:pt x="3866733" y="4526969"/>
                  </a:lnTo>
                  <a:cubicBezTo>
                    <a:pt x="3893344" y="4490974"/>
                    <a:pt x="3923080" y="4467493"/>
                    <a:pt x="3963743" y="4498765"/>
                  </a:cubicBezTo>
                  <a:cubicBezTo>
                    <a:pt x="3976258" y="4501890"/>
                    <a:pt x="3962169" y="4522233"/>
                    <a:pt x="3979378" y="4523791"/>
                  </a:cubicBezTo>
                  <a:cubicBezTo>
                    <a:pt x="3979382" y="4514403"/>
                    <a:pt x="3985642" y="4508143"/>
                    <a:pt x="3993467" y="4503446"/>
                  </a:cubicBezTo>
                  <a:cubicBezTo>
                    <a:pt x="4103006" y="4440820"/>
                    <a:pt x="4074896" y="4325062"/>
                    <a:pt x="4101532" y="4229616"/>
                  </a:cubicBezTo>
                  <a:cubicBezTo>
                    <a:pt x="4126602" y="4141995"/>
                    <a:pt x="4159465" y="4121641"/>
                    <a:pt x="4226709" y="4188886"/>
                  </a:cubicBezTo>
                  <a:cubicBezTo>
                    <a:pt x="4254883" y="4158366"/>
                    <a:pt x="4194189" y="4095325"/>
                    <a:pt x="4220163" y="4063047"/>
                  </a:cubicBezTo>
                  <a:cubicBezTo>
                    <a:pt x="4228821" y="4052288"/>
                    <a:pt x="4247109" y="4044945"/>
                    <a:pt x="4281528" y="4043366"/>
                  </a:cubicBezTo>
                  <a:cubicBezTo>
                    <a:pt x="4312815" y="4052738"/>
                    <a:pt x="4345665" y="4060546"/>
                    <a:pt x="4376964" y="4038631"/>
                  </a:cubicBezTo>
                  <a:cubicBezTo>
                    <a:pt x="4392613" y="4029237"/>
                    <a:pt x="4408263" y="4019844"/>
                    <a:pt x="4425473" y="4015143"/>
                  </a:cubicBezTo>
                  <a:cubicBezTo>
                    <a:pt x="4436427" y="4013573"/>
                    <a:pt x="4447377" y="4012004"/>
                    <a:pt x="4459892" y="4015128"/>
                  </a:cubicBezTo>
                  <a:cubicBezTo>
                    <a:pt x="4466149" y="4018253"/>
                    <a:pt x="4470841" y="4022945"/>
                    <a:pt x="4475533" y="4024509"/>
                  </a:cubicBezTo>
                  <a:cubicBezTo>
                    <a:pt x="4497435" y="4027628"/>
                    <a:pt x="4520902" y="4026053"/>
                    <a:pt x="4542803" y="4029173"/>
                  </a:cubicBezTo>
                  <a:cubicBezTo>
                    <a:pt x="4553747" y="4049506"/>
                    <a:pt x="4541228" y="4055769"/>
                    <a:pt x="4528710" y="4058903"/>
                  </a:cubicBezTo>
                  <a:cubicBezTo>
                    <a:pt x="4483333" y="4076131"/>
                    <a:pt x="4439520" y="4091796"/>
                    <a:pt x="4397272" y="4109023"/>
                  </a:cubicBezTo>
                  <a:cubicBezTo>
                    <a:pt x="4373801" y="4119984"/>
                    <a:pt x="4347193" y="4146593"/>
                    <a:pt x="4356573" y="4162233"/>
                  </a:cubicBezTo>
                  <a:cubicBezTo>
                    <a:pt x="4397223" y="4224795"/>
                    <a:pt x="4334631" y="4252982"/>
                    <a:pt x="4317403" y="4295231"/>
                  </a:cubicBezTo>
                  <a:cubicBezTo>
                    <a:pt x="4339273" y="4370317"/>
                    <a:pt x="4456613" y="4365572"/>
                    <a:pt x="4453441" y="4459443"/>
                  </a:cubicBezTo>
                  <a:cubicBezTo>
                    <a:pt x="4486295" y="4464122"/>
                    <a:pt x="4508208" y="4439081"/>
                    <a:pt x="4533242" y="4432812"/>
                  </a:cubicBezTo>
                  <a:cubicBezTo>
                    <a:pt x="4558277" y="4426542"/>
                    <a:pt x="4553590" y="4409336"/>
                    <a:pt x="4541082" y="4390567"/>
                  </a:cubicBezTo>
                  <a:cubicBezTo>
                    <a:pt x="4533267" y="4373361"/>
                    <a:pt x="4547351" y="4365533"/>
                    <a:pt x="4562995" y="4365527"/>
                  </a:cubicBezTo>
                  <a:cubicBezTo>
                    <a:pt x="4575514" y="4362391"/>
                    <a:pt x="4586464" y="4363953"/>
                    <a:pt x="4595857" y="4351432"/>
                  </a:cubicBezTo>
                  <a:cubicBezTo>
                    <a:pt x="4625600" y="4306049"/>
                    <a:pt x="4627164" y="4307613"/>
                    <a:pt x="4664700" y="4335758"/>
                  </a:cubicBezTo>
                  <a:cubicBezTo>
                    <a:pt x="4669393" y="4337319"/>
                    <a:pt x="4672519" y="4343577"/>
                    <a:pt x="4674083" y="4345141"/>
                  </a:cubicBezTo>
                  <a:lnTo>
                    <a:pt x="4675242" y="4347551"/>
                  </a:lnTo>
                  <a:lnTo>
                    <a:pt x="4675355" y="4345882"/>
                  </a:lnTo>
                  <a:cubicBezTo>
                    <a:pt x="4712018" y="4342203"/>
                    <a:pt x="4745191" y="4322579"/>
                    <a:pt x="4781404" y="4320232"/>
                  </a:cubicBezTo>
                  <a:lnTo>
                    <a:pt x="4803586" y="4322981"/>
                  </a:lnTo>
                  <a:lnTo>
                    <a:pt x="4804381" y="4293099"/>
                  </a:lnTo>
                  <a:cubicBezTo>
                    <a:pt x="4819993" y="4267081"/>
                    <a:pt x="4871003" y="4269424"/>
                    <a:pt x="4881557" y="4240107"/>
                  </a:cubicBezTo>
                  <a:cubicBezTo>
                    <a:pt x="4794001" y="4252619"/>
                    <a:pt x="4820584" y="4179134"/>
                    <a:pt x="4806513" y="4136920"/>
                  </a:cubicBezTo>
                  <a:cubicBezTo>
                    <a:pt x="4804951" y="4135357"/>
                    <a:pt x="4806514" y="4130666"/>
                    <a:pt x="4809642" y="4124412"/>
                  </a:cubicBezTo>
                  <a:cubicBezTo>
                    <a:pt x="4815896" y="4118158"/>
                    <a:pt x="4823712" y="4113467"/>
                    <a:pt x="4828404" y="4105650"/>
                  </a:cubicBezTo>
                  <a:cubicBezTo>
                    <a:pt x="4865930" y="4058743"/>
                    <a:pt x="4934722" y="4083756"/>
                    <a:pt x="4973810" y="4035286"/>
                  </a:cubicBezTo>
                  <a:cubicBezTo>
                    <a:pt x="5003519" y="3993071"/>
                    <a:pt x="5050425" y="3968053"/>
                    <a:pt x="5092641" y="3938345"/>
                  </a:cubicBezTo>
                  <a:cubicBezTo>
                    <a:pt x="5100459" y="3930526"/>
                    <a:pt x="5117657" y="3932091"/>
                    <a:pt x="5130165" y="3932089"/>
                  </a:cubicBezTo>
                  <a:lnTo>
                    <a:pt x="5132453" y="3943527"/>
                  </a:lnTo>
                  <a:lnTo>
                    <a:pt x="5136691" y="3928382"/>
                  </a:lnTo>
                  <a:cubicBezTo>
                    <a:pt x="5169563" y="3892379"/>
                    <a:pt x="5200872" y="3857941"/>
                    <a:pt x="5230612" y="3821937"/>
                  </a:cubicBezTo>
                  <a:cubicBezTo>
                    <a:pt x="5265049" y="3784367"/>
                    <a:pt x="5310447" y="3754627"/>
                    <a:pt x="5322965" y="3701401"/>
                  </a:cubicBezTo>
                  <a:cubicBezTo>
                    <a:pt x="5341750" y="3682616"/>
                    <a:pt x="5358968" y="3662266"/>
                    <a:pt x="5377754" y="3643481"/>
                  </a:cubicBezTo>
                  <a:close/>
                  <a:moveTo>
                    <a:pt x="1204725" y="1643206"/>
                  </a:moveTo>
                  <a:cubicBezTo>
                    <a:pt x="1233635" y="1722448"/>
                    <a:pt x="1272858" y="1868626"/>
                    <a:pt x="1233787" y="1879887"/>
                  </a:cubicBezTo>
                  <a:cubicBezTo>
                    <a:pt x="1143514" y="1907973"/>
                    <a:pt x="1065827" y="1996813"/>
                    <a:pt x="965674" y="1978590"/>
                  </a:cubicBezTo>
                  <a:lnTo>
                    <a:pt x="963102" y="1977731"/>
                  </a:lnTo>
                  <a:lnTo>
                    <a:pt x="1004729" y="2024144"/>
                  </a:lnTo>
                  <a:cubicBezTo>
                    <a:pt x="1012711" y="2050158"/>
                    <a:pt x="1006270" y="2079780"/>
                    <a:pt x="979556" y="2114221"/>
                  </a:cubicBezTo>
                  <a:cubicBezTo>
                    <a:pt x="899996" y="2138149"/>
                    <a:pt x="863728" y="2202234"/>
                    <a:pt x="830527" y="2272521"/>
                  </a:cubicBezTo>
                  <a:cubicBezTo>
                    <a:pt x="822665" y="2283475"/>
                    <a:pt x="803917" y="2292950"/>
                    <a:pt x="802303" y="2300745"/>
                  </a:cubicBezTo>
                  <a:cubicBezTo>
                    <a:pt x="802167" y="2319425"/>
                    <a:pt x="817846" y="2303746"/>
                    <a:pt x="824074" y="2303701"/>
                  </a:cubicBezTo>
                  <a:cubicBezTo>
                    <a:pt x="861433" y="2303427"/>
                    <a:pt x="906610" y="2298429"/>
                    <a:pt x="912475" y="2348196"/>
                  </a:cubicBezTo>
                  <a:cubicBezTo>
                    <a:pt x="918406" y="2388624"/>
                    <a:pt x="888614" y="2418417"/>
                    <a:pt x="854254" y="2434233"/>
                  </a:cubicBezTo>
                  <a:cubicBezTo>
                    <a:pt x="793352" y="2461139"/>
                    <a:pt x="726402" y="2463183"/>
                    <a:pt x="679341" y="2513337"/>
                  </a:cubicBezTo>
                  <a:cubicBezTo>
                    <a:pt x="642207" y="2482475"/>
                    <a:pt x="627048" y="2426550"/>
                    <a:pt x="563214" y="2428571"/>
                  </a:cubicBezTo>
                  <a:cubicBezTo>
                    <a:pt x="546079" y="2430253"/>
                    <a:pt x="536944" y="2402301"/>
                    <a:pt x="543307" y="2383576"/>
                  </a:cubicBezTo>
                  <a:cubicBezTo>
                    <a:pt x="549601" y="2374191"/>
                    <a:pt x="563713" y="2360079"/>
                    <a:pt x="574621" y="2358442"/>
                  </a:cubicBezTo>
                  <a:cubicBezTo>
                    <a:pt x="596437" y="2355170"/>
                    <a:pt x="619730" y="2362784"/>
                    <a:pt x="641546" y="2359510"/>
                  </a:cubicBezTo>
                  <a:cubicBezTo>
                    <a:pt x="664909" y="2357784"/>
                    <a:pt x="669726" y="2337513"/>
                    <a:pt x="676088" y="2318788"/>
                  </a:cubicBezTo>
                  <a:cubicBezTo>
                    <a:pt x="679315" y="2303200"/>
                    <a:pt x="676293" y="2290768"/>
                    <a:pt x="660771" y="2284656"/>
                  </a:cubicBezTo>
                  <a:cubicBezTo>
                    <a:pt x="635955" y="2272383"/>
                    <a:pt x="611116" y="2263225"/>
                    <a:pt x="575438" y="2246362"/>
                  </a:cubicBezTo>
                  <a:cubicBezTo>
                    <a:pt x="633319" y="2207026"/>
                    <a:pt x="664792" y="2160099"/>
                    <a:pt x="665269" y="2094718"/>
                  </a:cubicBezTo>
                  <a:cubicBezTo>
                    <a:pt x="663791" y="2083834"/>
                    <a:pt x="674790" y="2069745"/>
                    <a:pt x="685744" y="2061881"/>
                  </a:cubicBezTo>
                  <a:cubicBezTo>
                    <a:pt x="732648" y="2033521"/>
                    <a:pt x="779574" y="2002048"/>
                    <a:pt x="829547" y="1979890"/>
                  </a:cubicBezTo>
                  <a:cubicBezTo>
                    <a:pt x="862339" y="1965643"/>
                    <a:pt x="880793" y="1996640"/>
                    <a:pt x="900904" y="2013615"/>
                  </a:cubicBezTo>
                  <a:lnTo>
                    <a:pt x="919849" y="1957861"/>
                  </a:lnTo>
                  <a:lnTo>
                    <a:pt x="908682" y="1911823"/>
                  </a:lnTo>
                  <a:cubicBezTo>
                    <a:pt x="903217" y="1869200"/>
                    <a:pt x="920317" y="1852679"/>
                    <a:pt x="970646" y="1846385"/>
                  </a:cubicBezTo>
                  <a:cubicBezTo>
                    <a:pt x="1011234" y="1839787"/>
                    <a:pt x="1039350" y="1833301"/>
                    <a:pt x="1050695" y="1784875"/>
                  </a:cubicBezTo>
                  <a:cubicBezTo>
                    <a:pt x="1052406" y="1767713"/>
                    <a:pt x="1085242" y="1756508"/>
                    <a:pt x="1102517" y="1742324"/>
                  </a:cubicBezTo>
                  <a:cubicBezTo>
                    <a:pt x="1135547" y="1709294"/>
                    <a:pt x="1170123" y="1677809"/>
                    <a:pt x="1204725" y="1643206"/>
                  </a:cubicBezTo>
                  <a:close/>
                  <a:moveTo>
                    <a:pt x="1343267" y="1614104"/>
                  </a:moveTo>
                  <a:cubicBezTo>
                    <a:pt x="1371101" y="1609259"/>
                    <a:pt x="1390799" y="1625691"/>
                    <a:pt x="1410500" y="1642122"/>
                  </a:cubicBezTo>
                  <a:cubicBezTo>
                    <a:pt x="1374602" y="1697726"/>
                    <a:pt x="1358237" y="1704237"/>
                    <a:pt x="1322124" y="1674660"/>
                  </a:cubicBezTo>
                  <a:cubicBezTo>
                    <a:pt x="1313912" y="1666448"/>
                    <a:pt x="1307310" y="1646774"/>
                    <a:pt x="1310562" y="1636953"/>
                  </a:cubicBezTo>
                  <a:cubicBezTo>
                    <a:pt x="1311366" y="1631224"/>
                    <a:pt x="1316269" y="1626321"/>
                    <a:pt x="1322606" y="1622446"/>
                  </a:cubicBezTo>
                  <a:cubicBezTo>
                    <a:pt x="1328944" y="1618571"/>
                    <a:pt x="1336718" y="1615725"/>
                    <a:pt x="1343267" y="1614104"/>
                  </a:cubicBezTo>
                  <a:close/>
                  <a:moveTo>
                    <a:pt x="1428573" y="399118"/>
                  </a:moveTo>
                  <a:cubicBezTo>
                    <a:pt x="1437900" y="397649"/>
                    <a:pt x="1447248" y="398516"/>
                    <a:pt x="1457434" y="405616"/>
                  </a:cubicBezTo>
                  <a:cubicBezTo>
                    <a:pt x="1481448" y="475897"/>
                    <a:pt x="1464156" y="499474"/>
                    <a:pt x="1433493" y="508137"/>
                  </a:cubicBezTo>
                  <a:lnTo>
                    <a:pt x="1391165" y="512794"/>
                  </a:lnTo>
                  <a:lnTo>
                    <a:pt x="1416838" y="535260"/>
                  </a:lnTo>
                  <a:cubicBezTo>
                    <a:pt x="1429322" y="553618"/>
                    <a:pt x="1431242" y="578247"/>
                    <a:pt x="1419464" y="610327"/>
                  </a:cubicBezTo>
                  <a:cubicBezTo>
                    <a:pt x="1394371" y="657283"/>
                    <a:pt x="1359912" y="691742"/>
                    <a:pt x="1312956" y="716836"/>
                  </a:cubicBezTo>
                  <a:cubicBezTo>
                    <a:pt x="1270724" y="718462"/>
                    <a:pt x="1239389" y="756045"/>
                    <a:pt x="1203392" y="773303"/>
                  </a:cubicBezTo>
                  <a:cubicBezTo>
                    <a:pt x="1183048" y="781152"/>
                    <a:pt x="1162709" y="785874"/>
                    <a:pt x="1143950" y="779645"/>
                  </a:cubicBezTo>
                  <a:cubicBezTo>
                    <a:pt x="1131442" y="776536"/>
                    <a:pt x="1123634" y="768727"/>
                    <a:pt x="1109560" y="767184"/>
                  </a:cubicBezTo>
                  <a:cubicBezTo>
                    <a:pt x="1097058" y="760947"/>
                    <a:pt x="1086108" y="762527"/>
                    <a:pt x="1073614" y="750033"/>
                  </a:cubicBezTo>
                  <a:cubicBezTo>
                    <a:pt x="1062683" y="739102"/>
                    <a:pt x="1059578" y="723467"/>
                    <a:pt x="1059596" y="710955"/>
                  </a:cubicBezTo>
                  <a:cubicBezTo>
                    <a:pt x="1062752" y="692182"/>
                    <a:pt x="1080014" y="653056"/>
                    <a:pt x="1094106" y="642087"/>
                  </a:cubicBezTo>
                  <a:cubicBezTo>
                    <a:pt x="1125419" y="620146"/>
                    <a:pt x="1142680" y="581019"/>
                    <a:pt x="1181796" y="570014"/>
                  </a:cubicBezTo>
                  <a:cubicBezTo>
                    <a:pt x="1200587" y="554346"/>
                    <a:pt x="1220945" y="537111"/>
                    <a:pt x="1239736" y="521446"/>
                  </a:cubicBezTo>
                  <a:cubicBezTo>
                    <a:pt x="1255390" y="512037"/>
                    <a:pt x="1269468" y="510454"/>
                    <a:pt x="1283543" y="511996"/>
                  </a:cubicBezTo>
                  <a:lnTo>
                    <a:pt x="1310783" y="505383"/>
                  </a:lnTo>
                  <a:lnTo>
                    <a:pt x="1311966" y="497651"/>
                  </a:lnTo>
                  <a:cubicBezTo>
                    <a:pt x="1341268" y="468348"/>
                    <a:pt x="1370541" y="435932"/>
                    <a:pt x="1399843" y="406631"/>
                  </a:cubicBezTo>
                  <a:cubicBezTo>
                    <a:pt x="1409941" y="404391"/>
                    <a:pt x="1419246" y="400587"/>
                    <a:pt x="1428573" y="399118"/>
                  </a:cubicBezTo>
                  <a:close/>
                  <a:moveTo>
                    <a:pt x="1696800" y="1122"/>
                  </a:moveTo>
                  <a:cubicBezTo>
                    <a:pt x="1701820" y="3045"/>
                    <a:pt x="1706063" y="7288"/>
                    <a:pt x="1709917" y="12690"/>
                  </a:cubicBezTo>
                  <a:cubicBezTo>
                    <a:pt x="1745227" y="140929"/>
                    <a:pt x="1667905" y="156536"/>
                    <a:pt x="1570519" y="155175"/>
                  </a:cubicBezTo>
                  <a:lnTo>
                    <a:pt x="1564341" y="152096"/>
                  </a:lnTo>
                  <a:cubicBezTo>
                    <a:pt x="1550432" y="150576"/>
                    <a:pt x="1547357" y="141307"/>
                    <a:pt x="1553566" y="128928"/>
                  </a:cubicBezTo>
                  <a:cubicBezTo>
                    <a:pt x="1562863" y="116543"/>
                    <a:pt x="1573705" y="105701"/>
                    <a:pt x="1583010" y="90225"/>
                  </a:cubicBezTo>
                  <a:cubicBezTo>
                    <a:pt x="1588449" y="75531"/>
                    <a:pt x="1595815" y="63536"/>
                    <a:pt x="1605301" y="54049"/>
                  </a:cubicBezTo>
                  <a:cubicBezTo>
                    <a:pt x="1614788" y="44563"/>
                    <a:pt x="1626395" y="37585"/>
                    <a:pt x="1640316" y="32920"/>
                  </a:cubicBezTo>
                  <a:cubicBezTo>
                    <a:pt x="1654243" y="25163"/>
                    <a:pt x="1666634" y="12773"/>
                    <a:pt x="1679019" y="3475"/>
                  </a:cubicBezTo>
                  <a:cubicBezTo>
                    <a:pt x="1685982" y="-403"/>
                    <a:pt x="1691780" y="-800"/>
                    <a:pt x="1696800" y="1122"/>
                  </a:cubicBezTo>
                  <a:close/>
                </a:path>
              </a:pathLst>
            </a:custGeom>
            <a:solidFill>
              <a:srgbClr val="FCDC61">
                <a:alpha val="69800"/>
              </a:srgbClr>
            </a:solidFill>
            <a:ln>
              <a:noFill/>
            </a:ln>
          </p:spPr>
          <p:txBody>
            <a:bodyPr anchorCtr="0" anchor="ctr" bIns="22850" lIns="45725" spcFirstLastPara="1" rIns="45725" wrap="square" tIns="2285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747993"/>
                </a:solidFill>
                <a:latin typeface="Jost Light"/>
                <a:ea typeface="Jost Light"/>
                <a:cs typeface="Jost Light"/>
                <a:sym typeface="Jost Light"/>
              </a:endParaRPr>
            </a:p>
          </p:txBody>
        </p:sp>
        <p:sp>
          <p:nvSpPr>
            <p:cNvPr id="821" name="Google Shape;821;g311d5cb9a0a_0_547"/>
            <p:cNvSpPr/>
            <p:nvPr/>
          </p:nvSpPr>
          <p:spPr>
            <a:xfrm>
              <a:off x="2576402" y="6445990"/>
              <a:ext cx="5547188" cy="5333557"/>
            </a:xfrm>
            <a:custGeom>
              <a:rect b="b" l="l" r="r" t="t"/>
              <a:pathLst>
                <a:path extrusionOk="0" h="5333557" w="5547188">
                  <a:moveTo>
                    <a:pt x="3042844" y="5305057"/>
                  </a:moveTo>
                  <a:cubicBezTo>
                    <a:pt x="3045498" y="5305986"/>
                    <a:pt x="3048209" y="5308051"/>
                    <a:pt x="3050961" y="5311666"/>
                  </a:cubicBezTo>
                  <a:cubicBezTo>
                    <a:pt x="3050829" y="5314983"/>
                    <a:pt x="3045389" y="5326790"/>
                    <a:pt x="3041808" y="5333557"/>
                  </a:cubicBezTo>
                  <a:cubicBezTo>
                    <a:pt x="3033714" y="5328913"/>
                    <a:pt x="3027347" y="5322545"/>
                    <a:pt x="3020979" y="5316178"/>
                  </a:cubicBezTo>
                  <a:cubicBezTo>
                    <a:pt x="3027447" y="5309709"/>
                    <a:pt x="3034885" y="5302271"/>
                    <a:pt x="3042844" y="5305057"/>
                  </a:cubicBezTo>
                  <a:close/>
                  <a:moveTo>
                    <a:pt x="2638338" y="5267719"/>
                  </a:moveTo>
                  <a:cubicBezTo>
                    <a:pt x="2642386" y="5267886"/>
                    <a:pt x="2647224" y="5268413"/>
                    <a:pt x="2652110" y="5268125"/>
                  </a:cubicBezTo>
                  <a:cubicBezTo>
                    <a:pt x="2648084" y="5281345"/>
                    <a:pt x="2642334" y="5296294"/>
                    <a:pt x="2638309" y="5309514"/>
                  </a:cubicBezTo>
                  <a:cubicBezTo>
                    <a:pt x="2633711" y="5304917"/>
                    <a:pt x="2628920" y="5303575"/>
                    <a:pt x="2623938" y="5305492"/>
                  </a:cubicBezTo>
                  <a:cubicBezTo>
                    <a:pt x="2616466" y="5294572"/>
                    <a:pt x="2615702" y="5280009"/>
                    <a:pt x="2629307" y="5269469"/>
                  </a:cubicBezTo>
                  <a:cubicBezTo>
                    <a:pt x="2631033" y="5267744"/>
                    <a:pt x="2634290" y="5267552"/>
                    <a:pt x="2638338" y="5267719"/>
                  </a:cubicBezTo>
                  <a:close/>
                  <a:moveTo>
                    <a:pt x="2903519" y="5214086"/>
                  </a:moveTo>
                  <a:cubicBezTo>
                    <a:pt x="2920918" y="5214184"/>
                    <a:pt x="2934707" y="5224739"/>
                    <a:pt x="2949465" y="5234323"/>
                  </a:cubicBezTo>
                  <a:cubicBezTo>
                    <a:pt x="2948957" y="5251061"/>
                    <a:pt x="2943476" y="5266279"/>
                    <a:pt x="2925421" y="5255121"/>
                  </a:cubicBezTo>
                  <a:cubicBezTo>
                    <a:pt x="2910610" y="5247211"/>
                    <a:pt x="2897730" y="5230881"/>
                    <a:pt x="2884746" y="5217897"/>
                  </a:cubicBezTo>
                  <a:cubicBezTo>
                    <a:pt x="2891518" y="5215183"/>
                    <a:pt x="2897719" y="5214053"/>
                    <a:pt x="2903519" y="5214086"/>
                  </a:cubicBezTo>
                  <a:close/>
                  <a:moveTo>
                    <a:pt x="3300376" y="4717376"/>
                  </a:moveTo>
                  <a:cubicBezTo>
                    <a:pt x="3309857" y="4720627"/>
                    <a:pt x="3317815" y="4728586"/>
                    <a:pt x="3325741" y="4733395"/>
                  </a:cubicBezTo>
                  <a:cubicBezTo>
                    <a:pt x="3336815" y="4738236"/>
                    <a:pt x="3341623" y="4746161"/>
                    <a:pt x="3341760" y="4758760"/>
                  </a:cubicBezTo>
                  <a:cubicBezTo>
                    <a:pt x="3341861" y="4768207"/>
                    <a:pt x="3335663" y="4777588"/>
                    <a:pt x="3324658" y="4779045"/>
                  </a:cubicBezTo>
                  <a:cubicBezTo>
                    <a:pt x="3301086" y="4783514"/>
                    <a:pt x="3282089" y="4773863"/>
                    <a:pt x="3264614" y="4759504"/>
                  </a:cubicBezTo>
                  <a:cubicBezTo>
                    <a:pt x="3262887" y="4745315"/>
                    <a:pt x="3265138" y="4735104"/>
                    <a:pt x="3271166" y="4728280"/>
                  </a:cubicBezTo>
                  <a:cubicBezTo>
                    <a:pt x="3277194" y="4721457"/>
                    <a:pt x="3287000" y="4718019"/>
                    <a:pt x="3300376" y="4717376"/>
                  </a:cubicBezTo>
                  <a:close/>
                  <a:moveTo>
                    <a:pt x="3138574" y="4632992"/>
                  </a:moveTo>
                  <a:cubicBezTo>
                    <a:pt x="3155018" y="4646107"/>
                    <a:pt x="3169822" y="4657579"/>
                    <a:pt x="3186268" y="4670695"/>
                  </a:cubicBezTo>
                  <a:cubicBezTo>
                    <a:pt x="3195915" y="4710316"/>
                    <a:pt x="3159578" y="4703954"/>
                    <a:pt x="3139666" y="4714013"/>
                  </a:cubicBezTo>
                  <a:cubicBezTo>
                    <a:pt x="3124885" y="4699232"/>
                    <a:pt x="3113389" y="4687736"/>
                    <a:pt x="3096943" y="4674622"/>
                  </a:cubicBezTo>
                  <a:cubicBezTo>
                    <a:pt x="3111930" y="4659635"/>
                    <a:pt x="3125252" y="4646313"/>
                    <a:pt x="3138574" y="4632992"/>
                  </a:cubicBezTo>
                  <a:close/>
                  <a:moveTo>
                    <a:pt x="3837495" y="4416890"/>
                  </a:moveTo>
                  <a:cubicBezTo>
                    <a:pt x="3856504" y="4432901"/>
                    <a:pt x="3873921" y="4447317"/>
                    <a:pt x="3859291" y="4474682"/>
                  </a:cubicBezTo>
                  <a:lnTo>
                    <a:pt x="3857792" y="4476181"/>
                  </a:lnTo>
                  <a:cubicBezTo>
                    <a:pt x="3834467" y="4470853"/>
                    <a:pt x="3818641" y="4458028"/>
                    <a:pt x="3822496" y="4431889"/>
                  </a:cubicBezTo>
                  <a:cubicBezTo>
                    <a:pt x="3826996" y="4427389"/>
                    <a:pt x="3831496" y="4422889"/>
                    <a:pt x="3837495" y="4416890"/>
                  </a:cubicBezTo>
                  <a:close/>
                  <a:moveTo>
                    <a:pt x="3743893" y="4317359"/>
                  </a:moveTo>
                  <a:cubicBezTo>
                    <a:pt x="3761461" y="4337994"/>
                    <a:pt x="3782154" y="4358687"/>
                    <a:pt x="3802848" y="4379381"/>
                  </a:cubicBezTo>
                  <a:cubicBezTo>
                    <a:pt x="3798249" y="4383980"/>
                    <a:pt x="3792116" y="4390113"/>
                    <a:pt x="3785984" y="4396245"/>
                  </a:cubicBezTo>
                  <a:cubicBezTo>
                    <a:pt x="3763698" y="4373959"/>
                    <a:pt x="3730563" y="4356156"/>
                    <a:pt x="3743893" y="4317359"/>
                  </a:cubicBezTo>
                  <a:close/>
                  <a:moveTo>
                    <a:pt x="1444902" y="2171123"/>
                  </a:moveTo>
                  <a:lnTo>
                    <a:pt x="1443388" y="2172637"/>
                  </a:lnTo>
                  <a:lnTo>
                    <a:pt x="1443230" y="2172145"/>
                  </a:lnTo>
                  <a:close/>
                  <a:moveTo>
                    <a:pt x="1408439" y="2113457"/>
                  </a:moveTo>
                  <a:cubicBezTo>
                    <a:pt x="1421855" y="2116271"/>
                    <a:pt x="1428076" y="2126279"/>
                    <a:pt x="1432201" y="2137977"/>
                  </a:cubicBezTo>
                  <a:lnTo>
                    <a:pt x="1443230" y="2172145"/>
                  </a:lnTo>
                  <a:lnTo>
                    <a:pt x="1415749" y="2188917"/>
                  </a:lnTo>
                  <a:cubicBezTo>
                    <a:pt x="1405283" y="2192080"/>
                    <a:pt x="1393896" y="2191295"/>
                    <a:pt x="1381076" y="2183018"/>
                  </a:cubicBezTo>
                  <a:cubicBezTo>
                    <a:pt x="1369824" y="2174794"/>
                    <a:pt x="1358354" y="2160296"/>
                    <a:pt x="1370470" y="2148180"/>
                  </a:cubicBezTo>
                  <a:cubicBezTo>
                    <a:pt x="1375717" y="2141312"/>
                    <a:pt x="1382071" y="2132523"/>
                    <a:pt x="1388682" y="2125505"/>
                  </a:cubicBezTo>
                  <a:cubicBezTo>
                    <a:pt x="1395297" y="2118487"/>
                    <a:pt x="1402164" y="2113241"/>
                    <a:pt x="1408439" y="2113457"/>
                  </a:cubicBezTo>
                  <a:close/>
                  <a:moveTo>
                    <a:pt x="1265341" y="2053449"/>
                  </a:moveTo>
                  <a:cubicBezTo>
                    <a:pt x="1274472" y="2050316"/>
                    <a:pt x="1283502" y="2056280"/>
                    <a:pt x="1289500" y="2062278"/>
                  </a:cubicBezTo>
                  <a:cubicBezTo>
                    <a:pt x="1334552" y="2101196"/>
                    <a:pt x="1311386" y="2139357"/>
                    <a:pt x="1273090" y="2174652"/>
                  </a:cubicBezTo>
                  <a:cubicBezTo>
                    <a:pt x="1265897" y="2139863"/>
                    <a:pt x="1257169" y="2106604"/>
                    <a:pt x="1253007" y="2071780"/>
                  </a:cubicBezTo>
                  <a:cubicBezTo>
                    <a:pt x="1253043" y="2068747"/>
                    <a:pt x="1255367" y="2064174"/>
                    <a:pt x="1258063" y="2060353"/>
                  </a:cubicBezTo>
                  <a:cubicBezTo>
                    <a:pt x="1260758" y="2056533"/>
                    <a:pt x="1263824" y="2053467"/>
                    <a:pt x="1265341" y="2053449"/>
                  </a:cubicBezTo>
                  <a:close/>
                  <a:moveTo>
                    <a:pt x="5334606" y="1988836"/>
                  </a:moveTo>
                  <a:lnTo>
                    <a:pt x="5334395" y="1990297"/>
                  </a:lnTo>
                  <a:lnTo>
                    <a:pt x="5335107" y="1989703"/>
                  </a:lnTo>
                  <a:close/>
                  <a:moveTo>
                    <a:pt x="1233143" y="1889514"/>
                  </a:moveTo>
                  <a:cubicBezTo>
                    <a:pt x="1242833" y="1927863"/>
                    <a:pt x="1262085" y="1959850"/>
                    <a:pt x="1289315" y="1990265"/>
                  </a:cubicBezTo>
                  <a:cubicBezTo>
                    <a:pt x="1297322" y="1998272"/>
                    <a:pt x="1290962" y="2007835"/>
                    <a:pt x="1278180" y="2004604"/>
                  </a:cubicBezTo>
                  <a:cubicBezTo>
                    <a:pt x="1271792" y="2004587"/>
                    <a:pt x="1262184" y="1994979"/>
                    <a:pt x="1255788" y="1991767"/>
                  </a:cubicBezTo>
                  <a:cubicBezTo>
                    <a:pt x="1207742" y="1940537"/>
                    <a:pt x="1207742" y="1940537"/>
                    <a:pt x="1233143" y="1889514"/>
                  </a:cubicBezTo>
                  <a:close/>
                  <a:moveTo>
                    <a:pt x="1203940" y="1716386"/>
                  </a:moveTo>
                  <a:cubicBezTo>
                    <a:pt x="1234733" y="1725445"/>
                    <a:pt x="1225185" y="1771780"/>
                    <a:pt x="1251300" y="1788582"/>
                  </a:cubicBezTo>
                  <a:cubicBezTo>
                    <a:pt x="1251144" y="1813263"/>
                    <a:pt x="1237172" y="1827235"/>
                    <a:pt x="1212492" y="1827391"/>
                  </a:cubicBezTo>
                  <a:lnTo>
                    <a:pt x="1194098" y="1808997"/>
                  </a:lnTo>
                  <a:cubicBezTo>
                    <a:pt x="1172504" y="1809133"/>
                    <a:pt x="1156922" y="1833911"/>
                    <a:pt x="1135365" y="1827878"/>
                  </a:cubicBezTo>
                  <a:cubicBezTo>
                    <a:pt x="1127604" y="1835640"/>
                    <a:pt x="1121394" y="1841850"/>
                    <a:pt x="1115185" y="1848058"/>
                  </a:cubicBezTo>
                  <a:cubicBezTo>
                    <a:pt x="1109054" y="1841927"/>
                    <a:pt x="1099838" y="1835817"/>
                    <a:pt x="1095259" y="1828132"/>
                  </a:cubicBezTo>
                  <a:cubicBezTo>
                    <a:pt x="1070812" y="1791268"/>
                    <a:pt x="1070910" y="1775842"/>
                    <a:pt x="1100307" y="1761773"/>
                  </a:cubicBezTo>
                  <a:cubicBezTo>
                    <a:pt x="1132788" y="1747686"/>
                    <a:pt x="1166823" y="1732045"/>
                    <a:pt x="1203940" y="1716386"/>
                  </a:cubicBezTo>
                  <a:close/>
                  <a:moveTo>
                    <a:pt x="1320440" y="1604257"/>
                  </a:moveTo>
                  <a:cubicBezTo>
                    <a:pt x="1338574" y="1628759"/>
                    <a:pt x="1356639" y="1656378"/>
                    <a:pt x="1376366" y="1679289"/>
                  </a:cubicBezTo>
                  <a:cubicBezTo>
                    <a:pt x="1391524" y="1697632"/>
                    <a:pt x="1406752" y="1712860"/>
                    <a:pt x="1379825" y="1733697"/>
                  </a:cubicBezTo>
                  <a:cubicBezTo>
                    <a:pt x="1356080" y="1751349"/>
                    <a:pt x="1336144" y="1737784"/>
                    <a:pt x="1317802" y="1722626"/>
                  </a:cubicBezTo>
                  <a:cubicBezTo>
                    <a:pt x="1326180" y="1695975"/>
                    <a:pt x="1307768" y="1683931"/>
                    <a:pt x="1290946" y="1670296"/>
                  </a:cubicBezTo>
                  <a:cubicBezTo>
                    <a:pt x="1274957" y="1654306"/>
                    <a:pt x="1269005" y="1641985"/>
                    <a:pt x="1273712" y="1631567"/>
                  </a:cubicBezTo>
                  <a:cubicBezTo>
                    <a:pt x="1278421" y="1621149"/>
                    <a:pt x="1293789" y="1612635"/>
                    <a:pt x="1320440" y="1604257"/>
                  </a:cubicBezTo>
                  <a:close/>
                  <a:moveTo>
                    <a:pt x="1398857" y="1530667"/>
                  </a:moveTo>
                  <a:cubicBezTo>
                    <a:pt x="1407115" y="1541884"/>
                    <a:pt x="1424823" y="1556633"/>
                    <a:pt x="1414475" y="1566981"/>
                  </a:cubicBezTo>
                  <a:cubicBezTo>
                    <a:pt x="1405604" y="1575852"/>
                    <a:pt x="1390855" y="1558144"/>
                    <a:pt x="1379638" y="1549886"/>
                  </a:cubicBezTo>
                  <a:cubicBezTo>
                    <a:pt x="1385552" y="1543972"/>
                    <a:pt x="1391465" y="1538059"/>
                    <a:pt x="1398857" y="1530667"/>
                  </a:cubicBezTo>
                  <a:close/>
                  <a:moveTo>
                    <a:pt x="1586099" y="1429400"/>
                  </a:moveTo>
                  <a:cubicBezTo>
                    <a:pt x="1590775" y="1429860"/>
                    <a:pt x="1595470" y="1431488"/>
                    <a:pt x="1599398" y="1433883"/>
                  </a:cubicBezTo>
                  <a:cubicBezTo>
                    <a:pt x="1607206" y="1435559"/>
                    <a:pt x="1608929" y="1446480"/>
                    <a:pt x="1601263" y="1454146"/>
                  </a:cubicBezTo>
                  <a:cubicBezTo>
                    <a:pt x="1584445" y="1474125"/>
                    <a:pt x="1600204" y="1486818"/>
                    <a:pt x="1608250" y="1504062"/>
                  </a:cubicBezTo>
                  <a:cubicBezTo>
                    <a:pt x="1617970" y="1529115"/>
                    <a:pt x="1599194" y="1522602"/>
                    <a:pt x="1585205" y="1523946"/>
                  </a:cubicBezTo>
                  <a:cubicBezTo>
                    <a:pt x="1572773" y="1525312"/>
                    <a:pt x="1567035" y="1531841"/>
                    <a:pt x="1563268" y="1539956"/>
                  </a:cubicBezTo>
                  <a:lnTo>
                    <a:pt x="1554418" y="1562284"/>
                  </a:lnTo>
                  <a:lnTo>
                    <a:pt x="1562683" y="1570548"/>
                  </a:lnTo>
                  <a:lnTo>
                    <a:pt x="1474591" y="1658639"/>
                  </a:lnTo>
                  <a:cubicBezTo>
                    <a:pt x="1469596" y="1615205"/>
                    <a:pt x="1464639" y="1581419"/>
                    <a:pt x="1461297" y="1549245"/>
                  </a:cubicBezTo>
                  <a:lnTo>
                    <a:pt x="1470297" y="1525302"/>
                  </a:lnTo>
                  <a:lnTo>
                    <a:pt x="1454075" y="1541525"/>
                  </a:lnTo>
                  <a:lnTo>
                    <a:pt x="1440257" y="1527708"/>
                  </a:lnTo>
                  <a:lnTo>
                    <a:pt x="1440255" y="1527711"/>
                  </a:lnTo>
                  <a:lnTo>
                    <a:pt x="1421037" y="1508492"/>
                  </a:lnTo>
                  <a:lnTo>
                    <a:pt x="1439738" y="1508549"/>
                  </a:lnTo>
                  <a:lnTo>
                    <a:pt x="1439851" y="1508195"/>
                  </a:lnTo>
                  <a:cubicBezTo>
                    <a:pt x="1443217" y="1505193"/>
                    <a:pt x="1448216" y="1503824"/>
                    <a:pt x="1454304" y="1503542"/>
                  </a:cubicBezTo>
                  <a:cubicBezTo>
                    <a:pt x="1468073" y="1501391"/>
                    <a:pt x="1480250" y="1500829"/>
                    <a:pt x="1493878" y="1501721"/>
                  </a:cubicBezTo>
                  <a:lnTo>
                    <a:pt x="1477396" y="1518204"/>
                  </a:lnTo>
                  <a:lnTo>
                    <a:pt x="1498091" y="1510424"/>
                  </a:lnTo>
                  <a:lnTo>
                    <a:pt x="1493087" y="1505420"/>
                  </a:lnTo>
                  <a:cubicBezTo>
                    <a:pt x="1519150" y="1479356"/>
                    <a:pt x="1546795" y="1454874"/>
                    <a:pt x="1572907" y="1431923"/>
                  </a:cubicBezTo>
                  <a:cubicBezTo>
                    <a:pt x="1576764" y="1429647"/>
                    <a:pt x="1581422" y="1428940"/>
                    <a:pt x="1586099" y="1429400"/>
                  </a:cubicBezTo>
                  <a:close/>
                  <a:moveTo>
                    <a:pt x="4765752" y="1168892"/>
                  </a:moveTo>
                  <a:cubicBezTo>
                    <a:pt x="4812934" y="1163497"/>
                    <a:pt x="4859332" y="1183606"/>
                    <a:pt x="4907438" y="1189647"/>
                  </a:cubicBezTo>
                  <a:cubicBezTo>
                    <a:pt x="4927841" y="1210050"/>
                    <a:pt x="4929504" y="1236639"/>
                    <a:pt x="4926480" y="1264774"/>
                  </a:cubicBezTo>
                  <a:cubicBezTo>
                    <a:pt x="4923563" y="1321055"/>
                    <a:pt x="4922005" y="1322613"/>
                    <a:pt x="4862504" y="1300501"/>
                  </a:cubicBezTo>
                  <a:cubicBezTo>
                    <a:pt x="4854678" y="1298908"/>
                    <a:pt x="4845286" y="1295746"/>
                    <a:pt x="4835891" y="1292584"/>
                  </a:cubicBezTo>
                  <a:cubicBezTo>
                    <a:pt x="4825044" y="1319126"/>
                    <a:pt x="4862654" y="1341157"/>
                    <a:pt x="4847121" y="1369244"/>
                  </a:cubicBezTo>
                  <a:cubicBezTo>
                    <a:pt x="4814290" y="1370686"/>
                    <a:pt x="4787620" y="1347133"/>
                    <a:pt x="4751673" y="1351691"/>
                  </a:cubicBezTo>
                  <a:cubicBezTo>
                    <a:pt x="4778284" y="1359607"/>
                    <a:pt x="4803349" y="1372210"/>
                    <a:pt x="4808139" y="1398809"/>
                  </a:cubicBezTo>
                  <a:lnTo>
                    <a:pt x="4808143" y="1400011"/>
                  </a:lnTo>
                  <a:lnTo>
                    <a:pt x="4806032" y="1403760"/>
                  </a:lnTo>
                  <a:lnTo>
                    <a:pt x="4808186" y="1411222"/>
                  </a:lnTo>
                  <a:lnTo>
                    <a:pt x="4808189" y="1412102"/>
                  </a:lnTo>
                  <a:cubicBezTo>
                    <a:pt x="4806641" y="1416005"/>
                    <a:pt x="4803525" y="1419121"/>
                    <a:pt x="4798840" y="1420666"/>
                  </a:cubicBezTo>
                  <a:cubicBezTo>
                    <a:pt x="4810570" y="1421493"/>
                    <a:pt x="4810163" y="1417190"/>
                    <a:pt x="4808384" y="1411905"/>
                  </a:cubicBezTo>
                  <a:lnTo>
                    <a:pt x="4808186" y="1411222"/>
                  </a:lnTo>
                  <a:lnTo>
                    <a:pt x="4808143" y="1400011"/>
                  </a:lnTo>
                  <a:lnTo>
                    <a:pt x="4809698" y="1397251"/>
                  </a:lnTo>
                  <a:cubicBezTo>
                    <a:pt x="4815871" y="1375383"/>
                    <a:pt x="4826788" y="1367606"/>
                    <a:pt x="4847121" y="1369244"/>
                  </a:cubicBezTo>
                  <a:cubicBezTo>
                    <a:pt x="4856631" y="1403681"/>
                    <a:pt x="4867711" y="1439685"/>
                    <a:pt x="4878790" y="1475691"/>
                  </a:cubicBezTo>
                  <a:cubicBezTo>
                    <a:pt x="4883568" y="1499165"/>
                    <a:pt x="4864943" y="1536623"/>
                    <a:pt x="4899390" y="1549260"/>
                  </a:cubicBezTo>
                  <a:cubicBezTo>
                    <a:pt x="4960438" y="1566686"/>
                    <a:pt x="4888624" y="1597694"/>
                    <a:pt x="4909051" y="1624351"/>
                  </a:cubicBezTo>
                  <a:cubicBezTo>
                    <a:pt x="4926328" y="1644743"/>
                    <a:pt x="4940499" y="1671378"/>
                    <a:pt x="4923444" y="1710406"/>
                  </a:cubicBezTo>
                  <a:cubicBezTo>
                    <a:pt x="4978097" y="1690281"/>
                    <a:pt x="4999861" y="1655963"/>
                    <a:pt x="5029472" y="1629490"/>
                  </a:cubicBezTo>
                  <a:cubicBezTo>
                    <a:pt x="5021973" y="1715462"/>
                    <a:pt x="5071709" y="1634337"/>
                    <a:pt x="5088962" y="1648474"/>
                  </a:cubicBezTo>
                  <a:cubicBezTo>
                    <a:pt x="5113993" y="1651694"/>
                    <a:pt x="5128118" y="1665819"/>
                    <a:pt x="5129768" y="1689280"/>
                  </a:cubicBezTo>
                  <a:lnTo>
                    <a:pt x="5150172" y="1709684"/>
                  </a:lnTo>
                  <a:lnTo>
                    <a:pt x="5150201" y="1709794"/>
                  </a:lnTo>
                  <a:lnTo>
                    <a:pt x="5168845" y="1719005"/>
                  </a:lnTo>
                  <a:cubicBezTo>
                    <a:pt x="5189630" y="1739643"/>
                    <a:pt x="5195891" y="1776985"/>
                    <a:pt x="5228549" y="1786188"/>
                  </a:cubicBezTo>
                  <a:cubicBezTo>
                    <a:pt x="5250322" y="1792322"/>
                    <a:pt x="5275196" y="1801557"/>
                    <a:pt x="5278458" y="1767286"/>
                  </a:cubicBezTo>
                  <a:cubicBezTo>
                    <a:pt x="5281666" y="1745474"/>
                    <a:pt x="5283311" y="1725225"/>
                    <a:pt x="5305123" y="1722017"/>
                  </a:cubicBezTo>
                  <a:cubicBezTo>
                    <a:pt x="5345635" y="1715613"/>
                    <a:pt x="5378394" y="1701458"/>
                    <a:pt x="5408133" y="1665516"/>
                  </a:cubicBezTo>
                  <a:cubicBezTo>
                    <a:pt x="5428476" y="1642073"/>
                    <a:pt x="5479813" y="1652752"/>
                    <a:pt x="5507962" y="1624603"/>
                  </a:cubicBezTo>
                  <a:cubicBezTo>
                    <a:pt x="5515687" y="1638583"/>
                    <a:pt x="5523412" y="1652563"/>
                    <a:pt x="5531137" y="1666543"/>
                  </a:cubicBezTo>
                  <a:cubicBezTo>
                    <a:pt x="5534197" y="1678987"/>
                    <a:pt x="5537258" y="1691430"/>
                    <a:pt x="5540319" y="1703873"/>
                  </a:cubicBezTo>
                  <a:cubicBezTo>
                    <a:pt x="5540251" y="1719445"/>
                    <a:pt x="5540197" y="1731901"/>
                    <a:pt x="5540143" y="1744357"/>
                  </a:cubicBezTo>
                  <a:cubicBezTo>
                    <a:pt x="5530707" y="1766198"/>
                    <a:pt x="5521270" y="1788036"/>
                    <a:pt x="5510282" y="1808327"/>
                  </a:cubicBezTo>
                  <a:cubicBezTo>
                    <a:pt x="5499295" y="1828615"/>
                    <a:pt x="5496100" y="1847314"/>
                    <a:pt x="5511563" y="1872160"/>
                  </a:cubicBezTo>
                  <a:cubicBezTo>
                    <a:pt x="5528578" y="1898557"/>
                    <a:pt x="5536222" y="1931223"/>
                    <a:pt x="5546994" y="1960760"/>
                  </a:cubicBezTo>
                  <a:cubicBezTo>
                    <a:pt x="5548530" y="1965424"/>
                    <a:pt x="5540684" y="1979473"/>
                    <a:pt x="5532892" y="1981062"/>
                  </a:cubicBezTo>
                  <a:cubicBezTo>
                    <a:pt x="5526650" y="1984204"/>
                    <a:pt x="5512630" y="1985822"/>
                    <a:pt x="5507978" y="1981170"/>
                  </a:cubicBezTo>
                  <a:cubicBezTo>
                    <a:pt x="5489374" y="1962566"/>
                    <a:pt x="5475461" y="1939270"/>
                    <a:pt x="5453783" y="1911336"/>
                  </a:cubicBezTo>
                  <a:cubicBezTo>
                    <a:pt x="5391230" y="1973889"/>
                    <a:pt x="5331805" y="2033314"/>
                    <a:pt x="5273943" y="2091176"/>
                  </a:cubicBezTo>
                  <a:cubicBezTo>
                    <a:pt x="5253613" y="2111505"/>
                    <a:pt x="5233672" y="2132223"/>
                    <a:pt x="5211797" y="2149835"/>
                  </a:cubicBezTo>
                  <a:lnTo>
                    <a:pt x="5192859" y="2160112"/>
                  </a:lnTo>
                  <a:lnTo>
                    <a:pt x="5150413" y="2195984"/>
                  </a:lnTo>
                  <a:cubicBezTo>
                    <a:pt x="5122371" y="2224026"/>
                    <a:pt x="5099037" y="2256776"/>
                    <a:pt x="5053685" y="2255043"/>
                  </a:cubicBezTo>
                  <a:cubicBezTo>
                    <a:pt x="5005182" y="2247046"/>
                    <a:pt x="4978500" y="2220364"/>
                    <a:pt x="4986126" y="2168792"/>
                  </a:cubicBezTo>
                  <a:lnTo>
                    <a:pt x="4997627" y="2139604"/>
                  </a:lnTo>
                  <a:lnTo>
                    <a:pt x="4995231" y="2140631"/>
                  </a:lnTo>
                  <a:lnTo>
                    <a:pt x="4986103" y="2162537"/>
                  </a:lnTo>
                  <a:cubicBezTo>
                    <a:pt x="4945575" y="2196788"/>
                    <a:pt x="4909547" y="2179454"/>
                    <a:pt x="4875042" y="2151179"/>
                  </a:cubicBezTo>
                  <a:cubicBezTo>
                    <a:pt x="4845233" y="2124487"/>
                    <a:pt x="4815529" y="2125940"/>
                    <a:pt x="4784312" y="2141461"/>
                  </a:cubicBezTo>
                  <a:cubicBezTo>
                    <a:pt x="4759317" y="2147623"/>
                    <a:pt x="4732729" y="2145960"/>
                    <a:pt x="4707662" y="2133358"/>
                  </a:cubicBezTo>
                  <a:cubicBezTo>
                    <a:pt x="4677889" y="2116047"/>
                    <a:pt x="4662148" y="2087844"/>
                    <a:pt x="4652649" y="2056534"/>
                  </a:cubicBezTo>
                  <a:cubicBezTo>
                    <a:pt x="4647918" y="2045571"/>
                    <a:pt x="4643175" y="2031481"/>
                    <a:pt x="4640013" y="2022086"/>
                  </a:cubicBezTo>
                  <a:cubicBezTo>
                    <a:pt x="4624624" y="1983330"/>
                    <a:pt x="4589079" y="1964727"/>
                    <a:pt x="4562302" y="1938681"/>
                  </a:cubicBezTo>
                  <a:lnTo>
                    <a:pt x="4549999" y="1922725"/>
                  </a:lnTo>
                  <a:lnTo>
                    <a:pt x="4545203" y="1985978"/>
                  </a:lnTo>
                  <a:cubicBezTo>
                    <a:pt x="4552195" y="2009050"/>
                    <a:pt x="4569761" y="2028183"/>
                    <a:pt x="4602599" y="2042196"/>
                  </a:cubicBezTo>
                  <a:cubicBezTo>
                    <a:pt x="4655769" y="2063988"/>
                    <a:pt x="4646285" y="2104707"/>
                    <a:pt x="4630538" y="2145439"/>
                  </a:cubicBezTo>
                  <a:cubicBezTo>
                    <a:pt x="4630502" y="2161092"/>
                    <a:pt x="4630473" y="2173615"/>
                    <a:pt x="4632014" y="2184568"/>
                  </a:cubicBezTo>
                  <a:cubicBezTo>
                    <a:pt x="4638260" y="2190814"/>
                    <a:pt x="4646069" y="2198623"/>
                    <a:pt x="4652316" y="2204870"/>
                  </a:cubicBezTo>
                  <a:cubicBezTo>
                    <a:pt x="4664830" y="2207972"/>
                    <a:pt x="4678921" y="2206375"/>
                    <a:pt x="4691445" y="2206346"/>
                  </a:cubicBezTo>
                  <a:cubicBezTo>
                    <a:pt x="4702432" y="2192233"/>
                    <a:pt x="4696251" y="2157812"/>
                    <a:pt x="4732234" y="2165556"/>
                  </a:cubicBezTo>
                  <a:cubicBezTo>
                    <a:pt x="4741626" y="2165534"/>
                    <a:pt x="4746319" y="2167088"/>
                    <a:pt x="4750995" y="2174903"/>
                  </a:cubicBezTo>
                  <a:cubicBezTo>
                    <a:pt x="4752552" y="2179596"/>
                    <a:pt x="4754105" y="2184288"/>
                    <a:pt x="4752536" y="2185858"/>
                  </a:cubicBezTo>
                  <a:cubicBezTo>
                    <a:pt x="4754005" y="2228116"/>
                    <a:pt x="4705485" y="2226663"/>
                    <a:pt x="4691329" y="2256435"/>
                  </a:cubicBezTo>
                  <a:cubicBezTo>
                    <a:pt x="4686601" y="2270533"/>
                    <a:pt x="4669409" y="2259616"/>
                    <a:pt x="4655330" y="2254951"/>
                  </a:cubicBezTo>
                  <a:cubicBezTo>
                    <a:pt x="4635007" y="2244041"/>
                    <a:pt x="4611548" y="2236269"/>
                    <a:pt x="4589654" y="2226928"/>
                  </a:cubicBezTo>
                  <a:cubicBezTo>
                    <a:pt x="4586530" y="2223804"/>
                    <a:pt x="4581845" y="2219120"/>
                    <a:pt x="4577160" y="2214434"/>
                  </a:cubicBezTo>
                  <a:cubicBezTo>
                    <a:pt x="4469166" y="2209986"/>
                    <a:pt x="4409808" y="2156902"/>
                    <a:pt x="4403885" y="2009781"/>
                  </a:cubicBezTo>
                  <a:cubicBezTo>
                    <a:pt x="4394364" y="2066153"/>
                    <a:pt x="4403719" y="2081783"/>
                    <a:pt x="4409944" y="2097421"/>
                  </a:cubicBezTo>
                  <a:cubicBezTo>
                    <a:pt x="4414601" y="2114629"/>
                    <a:pt x="4431787" y="2128678"/>
                    <a:pt x="4430174" y="2149030"/>
                  </a:cubicBezTo>
                  <a:cubicBezTo>
                    <a:pt x="4426986" y="2174081"/>
                    <a:pt x="4412859" y="2191331"/>
                    <a:pt x="4401857" y="2211705"/>
                  </a:cubicBezTo>
                  <a:cubicBezTo>
                    <a:pt x="4397150" y="2216412"/>
                    <a:pt x="4394004" y="2222680"/>
                    <a:pt x="4390866" y="2225818"/>
                  </a:cubicBezTo>
                  <a:cubicBezTo>
                    <a:pt x="4389226" y="2258692"/>
                    <a:pt x="4387586" y="2291566"/>
                    <a:pt x="4384383" y="2322880"/>
                  </a:cubicBezTo>
                  <a:cubicBezTo>
                    <a:pt x="4381187" y="2351062"/>
                    <a:pt x="4385845" y="2368270"/>
                    <a:pt x="4410859" y="2380734"/>
                  </a:cubicBezTo>
                  <a:cubicBezTo>
                    <a:pt x="4423367" y="2386967"/>
                    <a:pt x="4431148" y="2407298"/>
                    <a:pt x="4415480" y="2413594"/>
                  </a:cubicBezTo>
                  <a:cubicBezTo>
                    <a:pt x="4368465" y="2438746"/>
                    <a:pt x="4387133" y="2488792"/>
                    <a:pt x="4369833" y="2524832"/>
                  </a:cubicBezTo>
                  <a:cubicBezTo>
                    <a:pt x="4363543" y="2537370"/>
                    <a:pt x="4355670" y="2557737"/>
                    <a:pt x="4347848" y="2556189"/>
                  </a:cubicBezTo>
                  <a:cubicBezTo>
                    <a:pt x="4319672" y="2556253"/>
                    <a:pt x="4329121" y="2531187"/>
                    <a:pt x="4333849" y="2517090"/>
                  </a:cubicBezTo>
                  <a:cubicBezTo>
                    <a:pt x="4352725" y="2476349"/>
                    <a:pt x="4291756" y="2443619"/>
                    <a:pt x="4323162" y="2399718"/>
                  </a:cubicBezTo>
                  <a:cubicBezTo>
                    <a:pt x="4331013" y="2388744"/>
                    <a:pt x="4315381" y="2379388"/>
                    <a:pt x="4302882" y="2370025"/>
                  </a:cubicBezTo>
                  <a:cubicBezTo>
                    <a:pt x="4279440" y="2352861"/>
                    <a:pt x="4259133" y="2335689"/>
                    <a:pt x="4238830" y="2315386"/>
                  </a:cubicBezTo>
                  <a:cubicBezTo>
                    <a:pt x="4209158" y="2285715"/>
                    <a:pt x="4209158" y="2285715"/>
                    <a:pt x="4246853" y="2229278"/>
                  </a:cubicBezTo>
                  <a:cubicBezTo>
                    <a:pt x="4254712" y="2215173"/>
                    <a:pt x="4259447" y="2197944"/>
                    <a:pt x="4245372" y="2193280"/>
                  </a:cubicBezTo>
                  <a:cubicBezTo>
                    <a:pt x="4235986" y="2190171"/>
                    <a:pt x="4221874" y="2201160"/>
                    <a:pt x="4209337" y="2207451"/>
                  </a:cubicBezTo>
                  <a:cubicBezTo>
                    <a:pt x="4201500" y="2212165"/>
                    <a:pt x="4196787" y="2220001"/>
                    <a:pt x="4188942" y="2227846"/>
                  </a:cubicBezTo>
                  <a:lnTo>
                    <a:pt x="4182183" y="2223492"/>
                  </a:lnTo>
                  <a:lnTo>
                    <a:pt x="4185941" y="2229236"/>
                  </a:lnTo>
                  <a:cubicBezTo>
                    <a:pt x="4179671" y="2232355"/>
                    <a:pt x="4170262" y="2235463"/>
                    <a:pt x="4162428" y="2240147"/>
                  </a:cubicBezTo>
                  <a:cubicBezTo>
                    <a:pt x="4121685" y="2261987"/>
                    <a:pt x="4137596" y="2324837"/>
                    <a:pt x="4081131" y="2340347"/>
                  </a:cubicBezTo>
                  <a:cubicBezTo>
                    <a:pt x="4038781" y="2351192"/>
                    <a:pt x="4004359" y="2385614"/>
                    <a:pt x="3965190" y="2409030"/>
                  </a:cubicBezTo>
                  <a:cubicBezTo>
                    <a:pt x="4012373" y="2434306"/>
                    <a:pt x="4056193" y="2393637"/>
                    <a:pt x="4114326" y="2407963"/>
                  </a:cubicBezTo>
                  <a:cubicBezTo>
                    <a:pt x="4058149" y="2508247"/>
                    <a:pt x="4017659" y="2605444"/>
                    <a:pt x="3980342" y="2712071"/>
                  </a:cubicBezTo>
                  <a:cubicBezTo>
                    <a:pt x="3937853" y="2682100"/>
                    <a:pt x="3928264" y="2631832"/>
                    <a:pt x="3874834" y="2615952"/>
                  </a:cubicBezTo>
                  <a:cubicBezTo>
                    <a:pt x="3843468" y="2625265"/>
                    <a:pt x="3856196" y="2675545"/>
                    <a:pt x="3821721" y="2694267"/>
                  </a:cubicBezTo>
                  <a:cubicBezTo>
                    <a:pt x="3796656" y="2709881"/>
                    <a:pt x="3781063" y="2741227"/>
                    <a:pt x="3785906" y="2780491"/>
                  </a:cubicBezTo>
                  <a:cubicBezTo>
                    <a:pt x="3784384" y="2794615"/>
                    <a:pt x="3770353" y="2824395"/>
                    <a:pt x="3760934" y="2824363"/>
                  </a:cubicBezTo>
                  <a:cubicBezTo>
                    <a:pt x="3688729" y="2827260"/>
                    <a:pt x="3634010" y="2894581"/>
                    <a:pt x="3558589" y="2875488"/>
                  </a:cubicBezTo>
                  <a:cubicBezTo>
                    <a:pt x="3553876" y="2873903"/>
                    <a:pt x="3549161" y="2872317"/>
                    <a:pt x="3546010" y="2869166"/>
                  </a:cubicBezTo>
                  <a:cubicBezTo>
                    <a:pt x="3533291" y="2822026"/>
                    <a:pt x="3484619" y="2820292"/>
                    <a:pt x="3454701" y="2793503"/>
                  </a:cubicBezTo>
                  <a:cubicBezTo>
                    <a:pt x="3443685" y="2785616"/>
                    <a:pt x="3429592" y="2796558"/>
                    <a:pt x="3420216" y="2809086"/>
                  </a:cubicBezTo>
                  <a:cubicBezTo>
                    <a:pt x="3398321" y="2834130"/>
                    <a:pt x="3384155" y="2823093"/>
                    <a:pt x="3373076" y="2796368"/>
                  </a:cubicBezTo>
                  <a:cubicBezTo>
                    <a:pt x="3363603" y="2780637"/>
                    <a:pt x="3354131" y="2764907"/>
                    <a:pt x="3343094" y="2750740"/>
                  </a:cubicBezTo>
                  <a:cubicBezTo>
                    <a:pt x="3379102" y="2721033"/>
                    <a:pt x="3416716" y="2702322"/>
                    <a:pt x="3463835" y="2708759"/>
                  </a:cubicBezTo>
                  <a:cubicBezTo>
                    <a:pt x="3463856" y="2715040"/>
                    <a:pt x="3465442" y="2719755"/>
                    <a:pt x="3468603" y="2726045"/>
                  </a:cubicBezTo>
                  <a:lnTo>
                    <a:pt x="3468570" y="2716626"/>
                  </a:lnTo>
                  <a:lnTo>
                    <a:pt x="3463835" y="2708759"/>
                  </a:lnTo>
                  <a:cubicBezTo>
                    <a:pt x="3470093" y="2702502"/>
                    <a:pt x="3476351" y="2696243"/>
                    <a:pt x="3482610" y="2689984"/>
                  </a:cubicBezTo>
                  <a:cubicBezTo>
                    <a:pt x="3520140" y="2646153"/>
                    <a:pt x="3450956" y="2614523"/>
                    <a:pt x="3468106" y="2578473"/>
                  </a:cubicBezTo>
                  <a:cubicBezTo>
                    <a:pt x="3489925" y="2531449"/>
                    <a:pt x="3477079" y="2446632"/>
                    <a:pt x="3572945" y="2476784"/>
                  </a:cubicBezTo>
                  <a:cubicBezTo>
                    <a:pt x="3582385" y="2483095"/>
                    <a:pt x="3577702" y="2490927"/>
                    <a:pt x="3579309" y="2501923"/>
                  </a:cubicBezTo>
                  <a:cubicBezTo>
                    <a:pt x="3587143" y="2497239"/>
                    <a:pt x="3588686" y="2489396"/>
                    <a:pt x="3580809" y="2481519"/>
                  </a:cubicBezTo>
                  <a:cubicBezTo>
                    <a:pt x="3563441" y="2451633"/>
                    <a:pt x="3519388" y="2423226"/>
                    <a:pt x="3547519" y="2385644"/>
                  </a:cubicBezTo>
                  <a:cubicBezTo>
                    <a:pt x="3577205" y="2343356"/>
                    <a:pt x="3605665" y="2403108"/>
                    <a:pt x="3635477" y="2398499"/>
                  </a:cubicBezTo>
                  <a:cubicBezTo>
                    <a:pt x="3517570" y="2349435"/>
                    <a:pt x="3543999" y="2272600"/>
                    <a:pt x="3595525" y="2189569"/>
                  </a:cubicBezTo>
                  <a:cubicBezTo>
                    <a:pt x="3645615" y="2145780"/>
                    <a:pt x="3672393" y="2172558"/>
                    <a:pt x="3685121" y="2222837"/>
                  </a:cubicBezTo>
                  <a:cubicBezTo>
                    <a:pt x="3696254" y="2265263"/>
                    <a:pt x="3702671" y="2306101"/>
                    <a:pt x="3759262" y="2328271"/>
                  </a:cubicBezTo>
                  <a:cubicBezTo>
                    <a:pt x="3729442" y="2213961"/>
                    <a:pt x="3798875" y="2204186"/>
                    <a:pt x="3864541" y="2189323"/>
                  </a:cubicBezTo>
                  <a:lnTo>
                    <a:pt x="3923798" y="2169155"/>
                  </a:lnTo>
                  <a:lnTo>
                    <a:pt x="3875185" y="2107060"/>
                  </a:lnTo>
                  <a:cubicBezTo>
                    <a:pt x="3866046" y="2083015"/>
                    <a:pt x="3866888" y="2056404"/>
                    <a:pt x="3884174" y="2026623"/>
                  </a:cubicBezTo>
                  <a:cubicBezTo>
                    <a:pt x="3925016" y="1963919"/>
                    <a:pt x="3896962" y="1910766"/>
                    <a:pt x="3870478" y="1856042"/>
                  </a:cubicBezTo>
                  <a:cubicBezTo>
                    <a:pt x="3864670" y="1829054"/>
                    <a:pt x="3867660" y="1805566"/>
                    <a:pt x="3886031" y="1793491"/>
                  </a:cubicBezTo>
                  <a:cubicBezTo>
                    <a:pt x="3892154" y="1789467"/>
                    <a:pt x="3899988" y="1786709"/>
                    <a:pt x="3909772" y="1785513"/>
                  </a:cubicBezTo>
                  <a:cubicBezTo>
                    <a:pt x="3953607" y="1782283"/>
                    <a:pt x="3956810" y="1750969"/>
                    <a:pt x="3964704" y="1721212"/>
                  </a:cubicBezTo>
                  <a:cubicBezTo>
                    <a:pt x="4066544" y="1678715"/>
                    <a:pt x="4162224" y="1592406"/>
                    <a:pt x="4282566" y="1671960"/>
                  </a:cubicBezTo>
                  <a:cubicBezTo>
                    <a:pt x="4316954" y="1693794"/>
                    <a:pt x="4353037" y="1657711"/>
                    <a:pt x="4389035" y="1659193"/>
                  </a:cubicBezTo>
                  <a:cubicBezTo>
                    <a:pt x="4404681" y="1662287"/>
                    <a:pt x="4412489" y="1670096"/>
                    <a:pt x="4412453" y="1685748"/>
                  </a:cubicBezTo>
                  <a:cubicBezTo>
                    <a:pt x="4424976" y="1685720"/>
                    <a:pt x="4437498" y="1685693"/>
                    <a:pt x="4453151" y="1685656"/>
                  </a:cubicBezTo>
                  <a:cubicBezTo>
                    <a:pt x="4467234" y="1687190"/>
                    <a:pt x="4478195" y="1685598"/>
                    <a:pt x="4490717" y="1685570"/>
                  </a:cubicBezTo>
                  <a:lnTo>
                    <a:pt x="4490722" y="1685565"/>
                  </a:lnTo>
                  <a:lnTo>
                    <a:pt x="4433091" y="1612398"/>
                  </a:lnTo>
                  <a:cubicBezTo>
                    <a:pt x="4401505" y="1534512"/>
                    <a:pt x="4440470" y="1447873"/>
                    <a:pt x="4453061" y="1364655"/>
                  </a:cubicBezTo>
                  <a:cubicBezTo>
                    <a:pt x="4453818" y="1357622"/>
                    <a:pt x="4457694" y="1349036"/>
                    <a:pt x="4462362" y="1342799"/>
                  </a:cubicBezTo>
                  <a:cubicBezTo>
                    <a:pt x="4467030" y="1336562"/>
                    <a:pt x="4472489" y="1332672"/>
                    <a:pt x="4476407" y="1335033"/>
                  </a:cubicBezTo>
                  <a:cubicBezTo>
                    <a:pt x="4609418" y="1362108"/>
                    <a:pt x="4618208" y="1202648"/>
                    <a:pt x="4718215" y="1184253"/>
                  </a:cubicBezTo>
                  <a:cubicBezTo>
                    <a:pt x="4734209" y="1175322"/>
                    <a:pt x="4750024" y="1170690"/>
                    <a:pt x="4765752" y="1168892"/>
                  </a:cubicBezTo>
                  <a:close/>
                  <a:moveTo>
                    <a:pt x="4842178" y="1001007"/>
                  </a:moveTo>
                  <a:cubicBezTo>
                    <a:pt x="4887930" y="999854"/>
                    <a:pt x="4931747" y="1016868"/>
                    <a:pt x="4976586" y="1018822"/>
                  </a:cubicBezTo>
                  <a:cubicBezTo>
                    <a:pt x="4982881" y="1018764"/>
                    <a:pt x="4987589" y="1020296"/>
                    <a:pt x="4993884" y="1020238"/>
                  </a:cubicBezTo>
                  <a:cubicBezTo>
                    <a:pt x="5011099" y="1031100"/>
                    <a:pt x="5045728" y="1030785"/>
                    <a:pt x="5026497" y="1068733"/>
                  </a:cubicBezTo>
                  <a:cubicBezTo>
                    <a:pt x="5016881" y="1087708"/>
                    <a:pt x="5013591" y="1103477"/>
                    <a:pt x="5045185" y="1090598"/>
                  </a:cubicBezTo>
                  <a:cubicBezTo>
                    <a:pt x="5070456" y="1080927"/>
                    <a:pt x="5095698" y="1074402"/>
                    <a:pt x="5090618" y="1113795"/>
                  </a:cubicBezTo>
                  <a:cubicBezTo>
                    <a:pt x="5083693" y="1183108"/>
                    <a:pt x="5083693" y="1183108"/>
                    <a:pt x="5138484" y="1215664"/>
                  </a:cubicBezTo>
                  <a:cubicBezTo>
                    <a:pt x="5151019" y="1221846"/>
                    <a:pt x="5161938" y="1232765"/>
                    <a:pt x="5174473" y="1238947"/>
                  </a:cubicBezTo>
                  <a:cubicBezTo>
                    <a:pt x="5142677" y="1273860"/>
                    <a:pt x="5103485" y="1256903"/>
                    <a:pt x="5067268" y="1258806"/>
                  </a:cubicBezTo>
                  <a:cubicBezTo>
                    <a:pt x="5053087" y="1260507"/>
                    <a:pt x="5043786" y="1244853"/>
                    <a:pt x="5045487" y="1230673"/>
                  </a:cubicBezTo>
                  <a:cubicBezTo>
                    <a:pt x="5041380" y="1163033"/>
                    <a:pt x="4987635" y="1188703"/>
                    <a:pt x="4953062" y="1182720"/>
                  </a:cubicBezTo>
                  <a:cubicBezTo>
                    <a:pt x="4940843" y="1141910"/>
                    <a:pt x="4909218" y="1157936"/>
                    <a:pt x="4882417" y="1162901"/>
                  </a:cubicBezTo>
                  <a:cubicBezTo>
                    <a:pt x="4770447" y="1187526"/>
                    <a:pt x="4747337" y="1132648"/>
                    <a:pt x="4768670" y="1036446"/>
                  </a:cubicBezTo>
                  <a:cubicBezTo>
                    <a:pt x="4773492" y="1025386"/>
                    <a:pt x="4784610" y="1014268"/>
                    <a:pt x="4795671" y="1009445"/>
                  </a:cubicBezTo>
                  <a:cubicBezTo>
                    <a:pt x="4811461" y="1003793"/>
                    <a:pt x="4826927" y="1001391"/>
                    <a:pt x="4842178" y="1001007"/>
                  </a:cubicBezTo>
                  <a:close/>
                  <a:moveTo>
                    <a:pt x="557947" y="0"/>
                  </a:moveTo>
                  <a:cubicBezTo>
                    <a:pt x="584822" y="79959"/>
                    <a:pt x="526995" y="118933"/>
                    <a:pt x="478565" y="157936"/>
                  </a:cubicBezTo>
                  <a:cubicBezTo>
                    <a:pt x="427004" y="196928"/>
                    <a:pt x="423979" y="231375"/>
                    <a:pt x="480490" y="272272"/>
                  </a:cubicBezTo>
                  <a:cubicBezTo>
                    <a:pt x="499333" y="287991"/>
                    <a:pt x="501031" y="330283"/>
                    <a:pt x="474440" y="341164"/>
                  </a:cubicBezTo>
                  <a:cubicBezTo>
                    <a:pt x="436900" y="356708"/>
                    <a:pt x="404025" y="361303"/>
                    <a:pt x="435515" y="414651"/>
                  </a:cubicBezTo>
                  <a:cubicBezTo>
                    <a:pt x="448114" y="436617"/>
                    <a:pt x="424695" y="460036"/>
                    <a:pt x="398084" y="464652"/>
                  </a:cubicBezTo>
                  <a:cubicBezTo>
                    <a:pt x="365219" y="472381"/>
                    <a:pt x="322985" y="489476"/>
                    <a:pt x="311841" y="431494"/>
                  </a:cubicBezTo>
                  <a:cubicBezTo>
                    <a:pt x="311832" y="428360"/>
                    <a:pt x="296170" y="428312"/>
                    <a:pt x="289915" y="431424"/>
                  </a:cubicBezTo>
                  <a:cubicBezTo>
                    <a:pt x="272701" y="436068"/>
                    <a:pt x="252374" y="446969"/>
                    <a:pt x="242911" y="425013"/>
                  </a:cubicBezTo>
                  <a:cubicBezTo>
                    <a:pt x="231883" y="404618"/>
                    <a:pt x="258483" y="396871"/>
                    <a:pt x="270973" y="384381"/>
                  </a:cubicBezTo>
                  <a:cubicBezTo>
                    <a:pt x="289710" y="365644"/>
                    <a:pt x="286509" y="343709"/>
                    <a:pt x="275471" y="320181"/>
                  </a:cubicBezTo>
                  <a:cubicBezTo>
                    <a:pt x="214445" y="337218"/>
                    <a:pt x="156559" y="357398"/>
                    <a:pt x="141133" y="432526"/>
                  </a:cubicBezTo>
                  <a:cubicBezTo>
                    <a:pt x="138040" y="445046"/>
                    <a:pt x="113001" y="451232"/>
                    <a:pt x="97368" y="460579"/>
                  </a:cubicBezTo>
                  <a:cubicBezTo>
                    <a:pt x="100530" y="469986"/>
                    <a:pt x="106815" y="476271"/>
                    <a:pt x="111536" y="484116"/>
                  </a:cubicBezTo>
                  <a:cubicBezTo>
                    <a:pt x="113127" y="491952"/>
                    <a:pt x="113167" y="504482"/>
                    <a:pt x="108482" y="509166"/>
                  </a:cubicBezTo>
                  <a:cubicBezTo>
                    <a:pt x="102237" y="515411"/>
                    <a:pt x="88147" y="516932"/>
                    <a:pt x="81872" y="513780"/>
                  </a:cubicBezTo>
                  <a:cubicBezTo>
                    <a:pt x="25401" y="485413"/>
                    <a:pt x="15828" y="429001"/>
                    <a:pt x="1" y="375702"/>
                  </a:cubicBezTo>
                  <a:cubicBezTo>
                    <a:pt x="-10" y="372570"/>
                    <a:pt x="-29" y="366306"/>
                    <a:pt x="3094" y="363184"/>
                  </a:cubicBezTo>
                  <a:cubicBezTo>
                    <a:pt x="32709" y="317856"/>
                    <a:pt x="62314" y="269398"/>
                    <a:pt x="98205" y="227224"/>
                  </a:cubicBezTo>
                  <a:cubicBezTo>
                    <a:pt x="102879" y="219407"/>
                    <a:pt x="123244" y="221037"/>
                    <a:pt x="137336" y="219515"/>
                  </a:cubicBezTo>
                  <a:cubicBezTo>
                    <a:pt x="145112" y="202312"/>
                    <a:pt x="157602" y="189822"/>
                    <a:pt x="165379" y="172619"/>
                  </a:cubicBezTo>
                  <a:cubicBezTo>
                    <a:pt x="173136" y="149149"/>
                    <a:pt x="188749" y="133537"/>
                    <a:pt x="216961" y="139890"/>
                  </a:cubicBezTo>
                  <a:cubicBezTo>
                    <a:pt x="216980" y="146154"/>
                    <a:pt x="216990" y="149288"/>
                    <a:pt x="215448" y="157112"/>
                  </a:cubicBezTo>
                  <a:cubicBezTo>
                    <a:pt x="213877" y="155541"/>
                    <a:pt x="223265" y="152439"/>
                    <a:pt x="221693" y="150867"/>
                  </a:cubicBezTo>
                  <a:cubicBezTo>
                    <a:pt x="215429" y="150848"/>
                    <a:pt x="213847" y="146145"/>
                    <a:pt x="216961" y="139890"/>
                  </a:cubicBezTo>
                  <a:cubicBezTo>
                    <a:pt x="268580" y="119691"/>
                    <a:pt x="321802" y="110461"/>
                    <a:pt x="365547" y="76142"/>
                  </a:cubicBezTo>
                  <a:cubicBezTo>
                    <a:pt x="378037" y="63652"/>
                    <a:pt x="401515" y="59027"/>
                    <a:pt x="415626" y="63769"/>
                  </a:cubicBezTo>
                  <a:cubicBezTo>
                    <a:pt x="483025" y="81208"/>
                    <a:pt x="518914" y="39033"/>
                    <a:pt x="557947" y="0"/>
                  </a:cubicBezTo>
                  <a:close/>
                </a:path>
              </a:pathLst>
            </a:custGeom>
            <a:solidFill>
              <a:srgbClr val="FCDC61">
                <a:alpha val="49800"/>
              </a:srgbClr>
            </a:solidFill>
            <a:ln>
              <a:noFill/>
            </a:ln>
          </p:spPr>
          <p:txBody>
            <a:bodyPr anchorCtr="0" anchor="ctr" bIns="22850" lIns="45725" spcFirstLastPara="1" rIns="45725" wrap="square" tIns="2285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747993"/>
                </a:solidFill>
                <a:latin typeface="Jost Light"/>
                <a:ea typeface="Jost Light"/>
                <a:cs typeface="Jost Light"/>
                <a:sym typeface="Jost Light"/>
              </a:endParaRPr>
            </a:p>
          </p:txBody>
        </p:sp>
        <p:sp>
          <p:nvSpPr>
            <p:cNvPr id="822" name="Google Shape;822;g311d5cb9a0a_0_547"/>
            <p:cNvSpPr/>
            <p:nvPr/>
          </p:nvSpPr>
          <p:spPr>
            <a:xfrm>
              <a:off x="6638397" y="5672431"/>
              <a:ext cx="2013963" cy="2999620"/>
            </a:xfrm>
            <a:custGeom>
              <a:rect b="b" l="l" r="r" t="t"/>
              <a:pathLst>
                <a:path extrusionOk="0" h="2999620" w="2013963">
                  <a:moveTo>
                    <a:pt x="1891794" y="2999580"/>
                  </a:moveTo>
                  <a:lnTo>
                    <a:pt x="1892047" y="2999620"/>
                  </a:lnTo>
                  <a:lnTo>
                    <a:pt x="1888880" y="2999604"/>
                  </a:lnTo>
                  <a:close/>
                  <a:moveTo>
                    <a:pt x="1950323" y="2625647"/>
                  </a:moveTo>
                  <a:lnTo>
                    <a:pt x="1986444" y="2650303"/>
                  </a:lnTo>
                  <a:cubicBezTo>
                    <a:pt x="2011986" y="2680719"/>
                    <a:pt x="2005075" y="2723443"/>
                    <a:pt x="2001709" y="2762622"/>
                  </a:cubicBezTo>
                  <a:cubicBezTo>
                    <a:pt x="1987577" y="2786306"/>
                    <a:pt x="1963940" y="2809943"/>
                    <a:pt x="1972027" y="2843240"/>
                  </a:cubicBezTo>
                  <a:lnTo>
                    <a:pt x="1970451" y="2844815"/>
                  </a:lnTo>
                  <a:cubicBezTo>
                    <a:pt x="1970564" y="2866987"/>
                    <a:pt x="1948470" y="2882712"/>
                    <a:pt x="1948582" y="2904885"/>
                  </a:cubicBezTo>
                  <a:lnTo>
                    <a:pt x="1950158" y="2903309"/>
                  </a:lnTo>
                  <a:cubicBezTo>
                    <a:pt x="1948711" y="2930224"/>
                    <a:pt x="1929785" y="2945966"/>
                    <a:pt x="1920395" y="2968089"/>
                  </a:cubicBezTo>
                  <a:lnTo>
                    <a:pt x="1912516" y="2975967"/>
                  </a:lnTo>
                  <a:lnTo>
                    <a:pt x="1907805" y="2983862"/>
                  </a:lnTo>
                  <a:cubicBezTo>
                    <a:pt x="1908634" y="2990993"/>
                    <a:pt x="1907078" y="2996528"/>
                    <a:pt x="1903727" y="2999480"/>
                  </a:cubicBezTo>
                  <a:lnTo>
                    <a:pt x="1891794" y="2999580"/>
                  </a:lnTo>
                  <a:lnTo>
                    <a:pt x="1861141" y="2994713"/>
                  </a:lnTo>
                  <a:cubicBezTo>
                    <a:pt x="1854382" y="2988740"/>
                    <a:pt x="1850769" y="2978824"/>
                    <a:pt x="1849120" y="2966147"/>
                  </a:cubicBezTo>
                  <a:lnTo>
                    <a:pt x="1847528" y="2964555"/>
                  </a:lnTo>
                  <a:cubicBezTo>
                    <a:pt x="1852160" y="2940822"/>
                    <a:pt x="1828333" y="2926449"/>
                    <a:pt x="1828220" y="2904277"/>
                  </a:cubicBezTo>
                  <a:cubicBezTo>
                    <a:pt x="1824813" y="2856751"/>
                    <a:pt x="1791276" y="2801152"/>
                    <a:pt x="1870382" y="2785714"/>
                  </a:cubicBezTo>
                  <a:lnTo>
                    <a:pt x="1867215" y="2785698"/>
                  </a:lnTo>
                  <a:cubicBezTo>
                    <a:pt x="1881444" y="2781019"/>
                    <a:pt x="1892537" y="2782658"/>
                    <a:pt x="1906783" y="2781147"/>
                  </a:cubicBezTo>
                  <a:cubicBezTo>
                    <a:pt x="1914661" y="2773269"/>
                    <a:pt x="1919373" y="2765375"/>
                    <a:pt x="1925661" y="2755903"/>
                  </a:cubicBezTo>
                  <a:cubicBezTo>
                    <a:pt x="1928779" y="2746416"/>
                    <a:pt x="1930307" y="2735339"/>
                    <a:pt x="1927076" y="2722654"/>
                  </a:cubicBezTo>
                  <a:lnTo>
                    <a:pt x="1925483" y="2721061"/>
                  </a:lnTo>
                  <a:cubicBezTo>
                    <a:pt x="1930104" y="2694954"/>
                    <a:pt x="1910648" y="2664271"/>
                    <a:pt x="1924644" y="2642666"/>
                  </a:cubicBezTo>
                  <a:close/>
                  <a:moveTo>
                    <a:pt x="1948752" y="2624575"/>
                  </a:moveTo>
                  <a:lnTo>
                    <a:pt x="1951920" y="2624590"/>
                  </a:lnTo>
                  <a:lnTo>
                    <a:pt x="1950323" y="2625647"/>
                  </a:lnTo>
                  <a:close/>
                  <a:moveTo>
                    <a:pt x="1989042" y="2420441"/>
                  </a:moveTo>
                  <a:cubicBezTo>
                    <a:pt x="2024377" y="2424619"/>
                    <a:pt x="2008608" y="2455585"/>
                    <a:pt x="2011458" y="2474014"/>
                  </a:cubicBezTo>
                  <a:lnTo>
                    <a:pt x="2012939" y="2478610"/>
                  </a:lnTo>
                  <a:cubicBezTo>
                    <a:pt x="2008190" y="2489440"/>
                    <a:pt x="2009556" y="2503271"/>
                    <a:pt x="2012520" y="2512465"/>
                  </a:cubicBezTo>
                  <a:lnTo>
                    <a:pt x="2013963" y="2520140"/>
                  </a:lnTo>
                  <a:cubicBezTo>
                    <a:pt x="1999942" y="2534160"/>
                    <a:pt x="2004082" y="2572574"/>
                    <a:pt x="1967341" y="2557644"/>
                  </a:cubicBezTo>
                  <a:cubicBezTo>
                    <a:pt x="1965899" y="2549968"/>
                    <a:pt x="1961377" y="2542333"/>
                    <a:pt x="1956780" y="2540850"/>
                  </a:cubicBezTo>
                  <a:cubicBezTo>
                    <a:pt x="1950776" y="2528616"/>
                    <a:pt x="1950966" y="2513228"/>
                    <a:pt x="1946483" y="2502513"/>
                  </a:cubicBezTo>
                  <a:cubicBezTo>
                    <a:pt x="1943750" y="2474852"/>
                    <a:pt x="1951692" y="2454753"/>
                    <a:pt x="1965789" y="2434576"/>
                  </a:cubicBezTo>
                  <a:cubicBezTo>
                    <a:pt x="1975060" y="2431385"/>
                    <a:pt x="1982811" y="2426672"/>
                    <a:pt x="1989042" y="2420441"/>
                  </a:cubicBezTo>
                  <a:close/>
                  <a:moveTo>
                    <a:pt x="1428813" y="2373876"/>
                  </a:moveTo>
                  <a:lnTo>
                    <a:pt x="1426101" y="2374280"/>
                  </a:lnTo>
                  <a:lnTo>
                    <a:pt x="1425697" y="2373876"/>
                  </a:lnTo>
                  <a:close/>
                  <a:moveTo>
                    <a:pt x="1703403" y="2338293"/>
                  </a:moveTo>
                  <a:cubicBezTo>
                    <a:pt x="1717198" y="2352089"/>
                    <a:pt x="1729460" y="2364351"/>
                    <a:pt x="1741723" y="2376614"/>
                  </a:cubicBezTo>
                  <a:lnTo>
                    <a:pt x="1733704" y="2387699"/>
                  </a:lnTo>
                  <a:lnTo>
                    <a:pt x="1722619" y="2395718"/>
                  </a:lnTo>
                  <a:cubicBezTo>
                    <a:pt x="1710356" y="2383455"/>
                    <a:pt x="1698094" y="2371193"/>
                    <a:pt x="1684299" y="2357397"/>
                  </a:cubicBezTo>
                  <a:cubicBezTo>
                    <a:pt x="1690667" y="2351029"/>
                    <a:pt x="1697035" y="2344661"/>
                    <a:pt x="1703403" y="2338293"/>
                  </a:cubicBezTo>
                  <a:close/>
                  <a:moveTo>
                    <a:pt x="1164869" y="2235746"/>
                  </a:moveTo>
                  <a:lnTo>
                    <a:pt x="1163945" y="2249217"/>
                  </a:lnTo>
                  <a:cubicBezTo>
                    <a:pt x="1166672" y="2255060"/>
                    <a:pt x="1170080" y="2258275"/>
                    <a:pt x="1173926" y="2259783"/>
                  </a:cubicBezTo>
                  <a:lnTo>
                    <a:pt x="1184844" y="2260079"/>
                  </a:lnTo>
                  <a:lnTo>
                    <a:pt x="1182228" y="2257044"/>
                  </a:lnTo>
                  <a:close/>
                  <a:moveTo>
                    <a:pt x="1828463" y="2136594"/>
                  </a:moveTo>
                  <a:lnTo>
                    <a:pt x="1828700" y="2137296"/>
                  </a:lnTo>
                  <a:lnTo>
                    <a:pt x="1828408" y="2139714"/>
                  </a:lnTo>
                  <a:close/>
                  <a:moveTo>
                    <a:pt x="1964336" y="2034440"/>
                  </a:moveTo>
                  <a:lnTo>
                    <a:pt x="1964283" y="2037561"/>
                  </a:lnTo>
                  <a:lnTo>
                    <a:pt x="1963880" y="2036590"/>
                  </a:lnTo>
                  <a:close/>
                  <a:moveTo>
                    <a:pt x="1934372" y="2014003"/>
                  </a:moveTo>
                  <a:cubicBezTo>
                    <a:pt x="1942852" y="2013463"/>
                    <a:pt x="1951011" y="2013998"/>
                    <a:pt x="1956729" y="2019345"/>
                  </a:cubicBezTo>
                  <a:lnTo>
                    <a:pt x="1963880" y="2036590"/>
                  </a:lnTo>
                  <a:lnTo>
                    <a:pt x="1957543" y="2066525"/>
                  </a:lnTo>
                  <a:cubicBezTo>
                    <a:pt x="1952305" y="2076362"/>
                    <a:pt x="1946287" y="2086211"/>
                    <a:pt x="1946071" y="2098690"/>
                  </a:cubicBezTo>
                  <a:lnTo>
                    <a:pt x="1946124" y="2095569"/>
                  </a:lnTo>
                  <a:cubicBezTo>
                    <a:pt x="1948812" y="2120473"/>
                    <a:pt x="1926703" y="2136449"/>
                    <a:pt x="1923205" y="2158340"/>
                  </a:cubicBezTo>
                  <a:lnTo>
                    <a:pt x="1923260" y="2155221"/>
                  </a:lnTo>
                  <a:cubicBezTo>
                    <a:pt x="1924576" y="2169233"/>
                    <a:pt x="1918229" y="2175579"/>
                    <a:pt x="1905750" y="2175796"/>
                  </a:cubicBezTo>
                  <a:lnTo>
                    <a:pt x="1908869" y="2175741"/>
                  </a:lnTo>
                  <a:cubicBezTo>
                    <a:pt x="1880712" y="2180908"/>
                    <a:pt x="1853416" y="2186936"/>
                    <a:pt x="1838638" y="2166654"/>
                  </a:cubicBezTo>
                  <a:lnTo>
                    <a:pt x="1828700" y="2137296"/>
                  </a:lnTo>
                  <a:lnTo>
                    <a:pt x="1833873" y="2094397"/>
                  </a:lnTo>
                  <a:cubicBezTo>
                    <a:pt x="1844980" y="2083289"/>
                    <a:pt x="1856142" y="2069062"/>
                    <a:pt x="1868837" y="2056368"/>
                  </a:cubicBezTo>
                  <a:cubicBezTo>
                    <a:pt x="1869820" y="2044655"/>
                    <a:pt x="1873867" y="2036009"/>
                    <a:pt x="1880606" y="2029654"/>
                  </a:cubicBezTo>
                  <a:cubicBezTo>
                    <a:pt x="1887343" y="2023302"/>
                    <a:pt x="1896770" y="2019239"/>
                    <a:pt x="1908508" y="2016697"/>
                  </a:cubicBezTo>
                  <a:lnTo>
                    <a:pt x="1910095" y="2015110"/>
                  </a:lnTo>
                  <a:cubicBezTo>
                    <a:pt x="1917094" y="2016158"/>
                    <a:pt x="1925893" y="2014543"/>
                    <a:pt x="1934372" y="2014003"/>
                  </a:cubicBezTo>
                  <a:close/>
                  <a:moveTo>
                    <a:pt x="1982618" y="1937915"/>
                  </a:moveTo>
                  <a:lnTo>
                    <a:pt x="1982636" y="1941094"/>
                  </a:lnTo>
                  <a:lnTo>
                    <a:pt x="1982003" y="1939735"/>
                  </a:lnTo>
                  <a:close/>
                  <a:moveTo>
                    <a:pt x="1625265" y="1895394"/>
                  </a:moveTo>
                  <a:lnTo>
                    <a:pt x="1628405" y="1895437"/>
                  </a:lnTo>
                  <a:cubicBezTo>
                    <a:pt x="1650474" y="1902019"/>
                    <a:pt x="1666348" y="1914796"/>
                    <a:pt x="1666693" y="1939920"/>
                  </a:cubicBezTo>
                  <a:lnTo>
                    <a:pt x="1665100" y="1938328"/>
                  </a:lnTo>
                  <a:cubicBezTo>
                    <a:pt x="1660928" y="1977519"/>
                    <a:pt x="1629223" y="1955107"/>
                    <a:pt x="1608916" y="1962678"/>
                  </a:cubicBezTo>
                  <a:lnTo>
                    <a:pt x="1605776" y="1962634"/>
                  </a:lnTo>
                  <a:cubicBezTo>
                    <a:pt x="1591579" y="1957730"/>
                    <a:pt x="1580567" y="1956009"/>
                    <a:pt x="1569639" y="1960569"/>
                  </a:cubicBezTo>
                  <a:lnTo>
                    <a:pt x="1564950" y="1962075"/>
                  </a:lnTo>
                  <a:cubicBezTo>
                    <a:pt x="1553722" y="1944652"/>
                    <a:pt x="1553507" y="1928949"/>
                    <a:pt x="1562713" y="1913376"/>
                  </a:cubicBezTo>
                  <a:cubicBezTo>
                    <a:pt x="1572091" y="1910365"/>
                    <a:pt x="1578286" y="1904170"/>
                    <a:pt x="1586030" y="1896426"/>
                  </a:cubicBezTo>
                  <a:cubicBezTo>
                    <a:pt x="1598634" y="1899739"/>
                    <a:pt x="1611153" y="1896770"/>
                    <a:pt x="1625265" y="1895394"/>
                  </a:cubicBezTo>
                  <a:close/>
                  <a:moveTo>
                    <a:pt x="1904229" y="1856364"/>
                  </a:moveTo>
                  <a:cubicBezTo>
                    <a:pt x="1924938" y="1862843"/>
                    <a:pt x="1943282" y="1872491"/>
                    <a:pt x="1957076" y="1886285"/>
                  </a:cubicBezTo>
                  <a:lnTo>
                    <a:pt x="1982003" y="1939735"/>
                  </a:lnTo>
                  <a:lnTo>
                    <a:pt x="1968939" y="1978384"/>
                  </a:lnTo>
                  <a:cubicBezTo>
                    <a:pt x="1959851" y="1987872"/>
                    <a:pt x="1946367" y="1993360"/>
                    <a:pt x="1928883" y="1994848"/>
                  </a:cubicBezTo>
                  <a:lnTo>
                    <a:pt x="1895295" y="1961261"/>
                  </a:lnTo>
                  <a:cubicBezTo>
                    <a:pt x="1887225" y="1940542"/>
                    <a:pt x="1866451" y="1922930"/>
                    <a:pt x="1864705" y="1895887"/>
                  </a:cubicBezTo>
                  <a:cubicBezTo>
                    <a:pt x="1865431" y="1883965"/>
                    <a:pt x="1869350" y="1874448"/>
                    <a:pt x="1876069" y="1867728"/>
                  </a:cubicBezTo>
                  <a:cubicBezTo>
                    <a:pt x="1882788" y="1861010"/>
                    <a:pt x="1892306" y="1857089"/>
                    <a:pt x="1904229" y="1856364"/>
                  </a:cubicBezTo>
                  <a:close/>
                  <a:moveTo>
                    <a:pt x="723604" y="1793966"/>
                  </a:moveTo>
                  <a:cubicBezTo>
                    <a:pt x="723503" y="1828330"/>
                    <a:pt x="726518" y="1865810"/>
                    <a:pt x="727957" y="1907981"/>
                  </a:cubicBezTo>
                  <a:cubicBezTo>
                    <a:pt x="779509" y="1906270"/>
                    <a:pt x="829514" y="1899876"/>
                    <a:pt x="879481" y="1905977"/>
                  </a:cubicBezTo>
                  <a:cubicBezTo>
                    <a:pt x="898221" y="1907484"/>
                    <a:pt x="902494" y="1914891"/>
                    <a:pt x="900514" y="1924269"/>
                  </a:cubicBezTo>
                  <a:lnTo>
                    <a:pt x="895529" y="1933376"/>
                  </a:lnTo>
                  <a:lnTo>
                    <a:pt x="942410" y="1936238"/>
                  </a:lnTo>
                  <a:cubicBezTo>
                    <a:pt x="989127" y="1957480"/>
                    <a:pt x="1018021" y="2021163"/>
                    <a:pt x="1072244" y="2025128"/>
                  </a:cubicBezTo>
                  <a:lnTo>
                    <a:pt x="1097552" y="2021455"/>
                  </a:lnTo>
                  <a:lnTo>
                    <a:pt x="1029567" y="1993691"/>
                  </a:lnTo>
                  <a:cubicBezTo>
                    <a:pt x="978207" y="1962726"/>
                    <a:pt x="946819" y="1917254"/>
                    <a:pt x="932329" y="1854758"/>
                  </a:cubicBezTo>
                  <a:lnTo>
                    <a:pt x="924945" y="1798569"/>
                  </a:lnTo>
                  <a:lnTo>
                    <a:pt x="921793" y="1798217"/>
                  </a:lnTo>
                  <a:lnTo>
                    <a:pt x="909374" y="1832474"/>
                  </a:lnTo>
                  <a:cubicBezTo>
                    <a:pt x="904666" y="1840298"/>
                    <a:pt x="895284" y="1843449"/>
                    <a:pt x="889027" y="1846590"/>
                  </a:cubicBezTo>
                  <a:cubicBezTo>
                    <a:pt x="850172" y="1779536"/>
                    <a:pt x="775082" y="1817245"/>
                    <a:pt x="723604" y="1793966"/>
                  </a:cubicBezTo>
                  <a:close/>
                  <a:moveTo>
                    <a:pt x="1773595" y="1716299"/>
                  </a:moveTo>
                  <a:lnTo>
                    <a:pt x="1774129" y="1718764"/>
                  </a:lnTo>
                  <a:lnTo>
                    <a:pt x="1773485" y="1719408"/>
                  </a:lnTo>
                  <a:close/>
                  <a:moveTo>
                    <a:pt x="1813729" y="1679165"/>
                  </a:moveTo>
                  <a:cubicBezTo>
                    <a:pt x="1821336" y="1683553"/>
                    <a:pt x="1825723" y="1691159"/>
                    <a:pt x="1831720" y="1697157"/>
                  </a:cubicBezTo>
                  <a:lnTo>
                    <a:pt x="1793087" y="1735790"/>
                  </a:lnTo>
                  <a:cubicBezTo>
                    <a:pt x="1783761" y="1736122"/>
                    <a:pt x="1779153" y="1734733"/>
                    <a:pt x="1776264" y="1728625"/>
                  </a:cubicBezTo>
                  <a:lnTo>
                    <a:pt x="1774129" y="1718764"/>
                  </a:lnTo>
                  <a:close/>
                  <a:moveTo>
                    <a:pt x="1628185" y="1460812"/>
                  </a:moveTo>
                  <a:cubicBezTo>
                    <a:pt x="1661774" y="1468777"/>
                    <a:pt x="1680950" y="1491155"/>
                    <a:pt x="1690517" y="1523143"/>
                  </a:cubicBezTo>
                  <a:cubicBezTo>
                    <a:pt x="1692112" y="1527942"/>
                    <a:pt x="1693705" y="1532740"/>
                    <a:pt x="1700102" y="1535933"/>
                  </a:cubicBezTo>
                  <a:cubicBezTo>
                    <a:pt x="1712856" y="1580717"/>
                    <a:pt x="1685641" y="1595144"/>
                    <a:pt x="1652036" y="1603179"/>
                  </a:cubicBezTo>
                  <a:cubicBezTo>
                    <a:pt x="1624833" y="1608007"/>
                    <a:pt x="1612053" y="1588822"/>
                    <a:pt x="1608879" y="1563227"/>
                  </a:cubicBezTo>
                  <a:lnTo>
                    <a:pt x="1610477" y="1564824"/>
                  </a:lnTo>
                  <a:cubicBezTo>
                    <a:pt x="1606907" y="1537229"/>
                    <a:pt x="1574542" y="1506066"/>
                    <a:pt x="1591666" y="1482048"/>
                  </a:cubicBezTo>
                  <a:cubicBezTo>
                    <a:pt x="1597374" y="1474043"/>
                    <a:pt x="1608581" y="1466832"/>
                    <a:pt x="1628185" y="1460812"/>
                  </a:cubicBezTo>
                  <a:close/>
                  <a:moveTo>
                    <a:pt x="1524555" y="1234203"/>
                  </a:moveTo>
                  <a:cubicBezTo>
                    <a:pt x="1532381" y="1232289"/>
                    <a:pt x="1538441" y="1235101"/>
                    <a:pt x="1544352" y="1241013"/>
                  </a:cubicBezTo>
                  <a:cubicBezTo>
                    <a:pt x="1545686" y="1245594"/>
                    <a:pt x="1547019" y="1250173"/>
                    <a:pt x="1545395" y="1251796"/>
                  </a:cubicBezTo>
                  <a:cubicBezTo>
                    <a:pt x="1531077" y="1260203"/>
                    <a:pt x="1518670" y="1260783"/>
                    <a:pt x="1505076" y="1253682"/>
                  </a:cubicBezTo>
                  <a:cubicBezTo>
                    <a:pt x="1511569" y="1247189"/>
                    <a:pt x="1518063" y="1240695"/>
                    <a:pt x="1524555" y="1234203"/>
                  </a:cubicBezTo>
                  <a:close/>
                  <a:moveTo>
                    <a:pt x="972502" y="1226533"/>
                  </a:moveTo>
                  <a:lnTo>
                    <a:pt x="959624" y="1241871"/>
                  </a:lnTo>
                  <a:cubicBezTo>
                    <a:pt x="953840" y="1249699"/>
                    <a:pt x="950502" y="1255956"/>
                    <a:pt x="949314" y="1262208"/>
                  </a:cubicBezTo>
                  <a:lnTo>
                    <a:pt x="955521" y="1281280"/>
                  </a:lnTo>
                  <a:lnTo>
                    <a:pt x="970169" y="1254713"/>
                  </a:lnTo>
                  <a:lnTo>
                    <a:pt x="986772" y="1229465"/>
                  </a:lnTo>
                  <a:lnTo>
                    <a:pt x="973381" y="1227590"/>
                  </a:lnTo>
                  <a:close/>
                  <a:moveTo>
                    <a:pt x="1077617" y="1157711"/>
                  </a:moveTo>
                  <a:lnTo>
                    <a:pt x="1070513" y="1164815"/>
                  </a:lnTo>
                  <a:lnTo>
                    <a:pt x="1076805" y="1171620"/>
                  </a:lnTo>
                  <a:close/>
                  <a:moveTo>
                    <a:pt x="595344" y="1036319"/>
                  </a:moveTo>
                  <a:lnTo>
                    <a:pt x="631477" y="1101849"/>
                  </a:lnTo>
                  <a:lnTo>
                    <a:pt x="638300" y="1119394"/>
                  </a:lnTo>
                  <a:lnTo>
                    <a:pt x="637405" y="1090514"/>
                  </a:lnTo>
                  <a:cubicBezTo>
                    <a:pt x="631782" y="1077447"/>
                    <a:pt x="621861" y="1064396"/>
                    <a:pt x="610426" y="1051688"/>
                  </a:cubicBezTo>
                  <a:close/>
                  <a:moveTo>
                    <a:pt x="769674" y="802305"/>
                  </a:moveTo>
                  <a:lnTo>
                    <a:pt x="763597" y="804288"/>
                  </a:lnTo>
                  <a:cubicBezTo>
                    <a:pt x="753417" y="813301"/>
                    <a:pt x="746738" y="826989"/>
                    <a:pt x="743559" y="845742"/>
                  </a:cubicBezTo>
                  <a:cubicBezTo>
                    <a:pt x="740381" y="864497"/>
                    <a:pt x="743079" y="876595"/>
                    <a:pt x="750673" y="883797"/>
                  </a:cubicBezTo>
                  <a:lnTo>
                    <a:pt x="759994" y="886014"/>
                  </a:lnTo>
                  <a:lnTo>
                    <a:pt x="753400" y="863887"/>
                  </a:lnTo>
                  <a:cubicBezTo>
                    <a:pt x="751866" y="843947"/>
                    <a:pt x="755808" y="823607"/>
                    <a:pt x="769132" y="804035"/>
                  </a:cubicBezTo>
                  <a:close/>
                  <a:moveTo>
                    <a:pt x="543156" y="789176"/>
                  </a:moveTo>
                  <a:lnTo>
                    <a:pt x="542120" y="798385"/>
                  </a:lnTo>
                  <a:cubicBezTo>
                    <a:pt x="538157" y="821250"/>
                    <a:pt x="530465" y="820150"/>
                    <a:pt x="496097" y="819355"/>
                  </a:cubicBezTo>
                  <a:lnTo>
                    <a:pt x="448823" y="828735"/>
                  </a:lnTo>
                  <a:lnTo>
                    <a:pt x="469184" y="857748"/>
                  </a:lnTo>
                  <a:lnTo>
                    <a:pt x="515862" y="885930"/>
                  </a:lnTo>
                  <a:cubicBezTo>
                    <a:pt x="521937" y="895192"/>
                    <a:pt x="518706" y="906289"/>
                    <a:pt x="512243" y="928484"/>
                  </a:cubicBezTo>
                  <a:cubicBezTo>
                    <a:pt x="507391" y="945921"/>
                    <a:pt x="500965" y="961785"/>
                    <a:pt x="497686" y="980794"/>
                  </a:cubicBezTo>
                  <a:cubicBezTo>
                    <a:pt x="496056" y="988718"/>
                    <a:pt x="500737" y="999767"/>
                    <a:pt x="505456" y="1004487"/>
                  </a:cubicBezTo>
                  <a:cubicBezTo>
                    <a:pt x="519615" y="1018645"/>
                    <a:pt x="530779" y="1004335"/>
                    <a:pt x="538757" y="993209"/>
                  </a:cubicBezTo>
                  <a:cubicBezTo>
                    <a:pt x="543554" y="985267"/>
                    <a:pt x="550315" y="979292"/>
                    <a:pt x="558246" y="976080"/>
                  </a:cubicBezTo>
                  <a:lnTo>
                    <a:pt x="570921" y="975815"/>
                  </a:lnTo>
                  <a:lnTo>
                    <a:pt x="569828" y="963404"/>
                  </a:lnTo>
                  <a:cubicBezTo>
                    <a:pt x="577716" y="936826"/>
                    <a:pt x="618375" y="921087"/>
                    <a:pt x="595068" y="878980"/>
                  </a:cubicBezTo>
                  <a:cubicBezTo>
                    <a:pt x="580303" y="853249"/>
                    <a:pt x="583477" y="836058"/>
                    <a:pt x="595231" y="823136"/>
                  </a:cubicBezTo>
                  <a:lnTo>
                    <a:pt x="624718" y="805878"/>
                  </a:lnTo>
                  <a:lnTo>
                    <a:pt x="593572" y="798439"/>
                  </a:lnTo>
                  <a:close/>
                  <a:moveTo>
                    <a:pt x="36739" y="0"/>
                  </a:moveTo>
                  <a:cubicBezTo>
                    <a:pt x="57079" y="20341"/>
                    <a:pt x="80528" y="37575"/>
                    <a:pt x="94643" y="61013"/>
                  </a:cubicBezTo>
                  <a:cubicBezTo>
                    <a:pt x="124462" y="115688"/>
                    <a:pt x="163502" y="132978"/>
                    <a:pt x="222652" y="105123"/>
                  </a:cubicBezTo>
                  <a:cubicBezTo>
                    <a:pt x="241329" y="95834"/>
                    <a:pt x="261647" y="109938"/>
                    <a:pt x="255487" y="131746"/>
                  </a:cubicBezTo>
                  <a:cubicBezTo>
                    <a:pt x="235501" y="211192"/>
                    <a:pt x="310541" y="267588"/>
                    <a:pt x="310806" y="342428"/>
                  </a:cubicBezTo>
                  <a:cubicBezTo>
                    <a:pt x="310835" y="350224"/>
                    <a:pt x="318259" y="355317"/>
                    <a:pt x="328014" y="358081"/>
                  </a:cubicBezTo>
                  <a:lnTo>
                    <a:pt x="347509" y="359126"/>
                  </a:lnTo>
                  <a:lnTo>
                    <a:pt x="338157" y="338597"/>
                  </a:lnTo>
                  <a:cubicBezTo>
                    <a:pt x="341333" y="307312"/>
                    <a:pt x="353877" y="286958"/>
                    <a:pt x="371683" y="277351"/>
                  </a:cubicBezTo>
                  <a:cubicBezTo>
                    <a:pt x="389489" y="267744"/>
                    <a:pt x="412557" y="268883"/>
                    <a:pt x="436783" y="280576"/>
                  </a:cubicBezTo>
                  <a:cubicBezTo>
                    <a:pt x="554010" y="332011"/>
                    <a:pt x="679070" y="375615"/>
                    <a:pt x="747704" y="497508"/>
                  </a:cubicBezTo>
                  <a:cubicBezTo>
                    <a:pt x="777371" y="530309"/>
                    <a:pt x="807039" y="563109"/>
                    <a:pt x="839835" y="595904"/>
                  </a:cubicBezTo>
                  <a:cubicBezTo>
                    <a:pt x="839820" y="605288"/>
                    <a:pt x="844505" y="609974"/>
                    <a:pt x="853885" y="613088"/>
                  </a:cubicBezTo>
                  <a:cubicBezTo>
                    <a:pt x="863189" y="666253"/>
                    <a:pt x="935116" y="678656"/>
                    <a:pt x="936592" y="736525"/>
                  </a:cubicBezTo>
                  <a:lnTo>
                    <a:pt x="933464" y="736528"/>
                  </a:lnTo>
                  <a:cubicBezTo>
                    <a:pt x="931869" y="756865"/>
                    <a:pt x="936540" y="770934"/>
                    <a:pt x="950596" y="784990"/>
                  </a:cubicBezTo>
                  <a:cubicBezTo>
                    <a:pt x="986514" y="820908"/>
                    <a:pt x="1020867" y="858395"/>
                    <a:pt x="1055220" y="895879"/>
                  </a:cubicBezTo>
                  <a:cubicBezTo>
                    <a:pt x="1050467" y="934989"/>
                    <a:pt x="1084854" y="950578"/>
                    <a:pt x="1105151" y="974007"/>
                  </a:cubicBezTo>
                  <a:cubicBezTo>
                    <a:pt x="1141065" y="1013055"/>
                    <a:pt x="1180108" y="1052097"/>
                    <a:pt x="1219151" y="1091140"/>
                  </a:cubicBezTo>
                  <a:cubicBezTo>
                    <a:pt x="1245704" y="1114560"/>
                    <a:pt x="1253479" y="1144265"/>
                    <a:pt x="1256559" y="1175542"/>
                  </a:cubicBezTo>
                  <a:lnTo>
                    <a:pt x="1247160" y="1184941"/>
                  </a:lnTo>
                  <a:lnTo>
                    <a:pt x="1240885" y="1197464"/>
                  </a:lnTo>
                  <a:cubicBezTo>
                    <a:pt x="1233082" y="1186527"/>
                    <a:pt x="1222149" y="1175595"/>
                    <a:pt x="1219040" y="1163087"/>
                  </a:cubicBezTo>
                  <a:cubicBezTo>
                    <a:pt x="1210470" y="1141987"/>
                    <a:pt x="1199539" y="1130272"/>
                    <a:pt x="1186056" y="1126187"/>
                  </a:cubicBezTo>
                  <a:lnTo>
                    <a:pt x="1155791" y="1131745"/>
                  </a:lnTo>
                  <a:lnTo>
                    <a:pt x="1197600" y="1179521"/>
                  </a:lnTo>
                  <a:cubicBezTo>
                    <a:pt x="1214863" y="1193647"/>
                    <a:pt x="1235265" y="1207776"/>
                    <a:pt x="1235277" y="1232876"/>
                  </a:cubicBezTo>
                  <a:lnTo>
                    <a:pt x="1243120" y="1231311"/>
                  </a:lnTo>
                  <a:lnTo>
                    <a:pt x="1240207" y="1272361"/>
                  </a:lnTo>
                  <a:lnTo>
                    <a:pt x="1240001" y="1272097"/>
                  </a:lnTo>
                  <a:lnTo>
                    <a:pt x="1240002" y="1275235"/>
                  </a:lnTo>
                  <a:lnTo>
                    <a:pt x="1240207" y="1272361"/>
                  </a:lnTo>
                  <a:lnTo>
                    <a:pt x="1312674" y="1365692"/>
                  </a:lnTo>
                  <a:cubicBezTo>
                    <a:pt x="1394412" y="1451398"/>
                    <a:pt x="1496216" y="1519687"/>
                    <a:pt x="1553918" y="1626781"/>
                  </a:cubicBezTo>
                  <a:cubicBezTo>
                    <a:pt x="1558651" y="1684827"/>
                    <a:pt x="1481785" y="1689497"/>
                    <a:pt x="1478673" y="1742833"/>
                  </a:cubicBezTo>
                  <a:cubicBezTo>
                    <a:pt x="1469265" y="1752240"/>
                    <a:pt x="1456715" y="1752236"/>
                    <a:pt x="1444165" y="1749091"/>
                  </a:cubicBezTo>
                  <a:lnTo>
                    <a:pt x="1445733" y="1747523"/>
                  </a:lnTo>
                  <a:cubicBezTo>
                    <a:pt x="1351617" y="1769441"/>
                    <a:pt x="1453610" y="1821258"/>
                    <a:pt x="1428525" y="1852621"/>
                  </a:cubicBezTo>
                  <a:cubicBezTo>
                    <a:pt x="1436373" y="1860469"/>
                    <a:pt x="1442650" y="1866746"/>
                    <a:pt x="1448929" y="1876161"/>
                  </a:cubicBezTo>
                  <a:cubicBezTo>
                    <a:pt x="1461480" y="1876167"/>
                    <a:pt x="1474030" y="1876174"/>
                    <a:pt x="1486580" y="1876179"/>
                  </a:cubicBezTo>
                  <a:lnTo>
                    <a:pt x="1488148" y="1874611"/>
                  </a:lnTo>
                  <a:cubicBezTo>
                    <a:pt x="1536402" y="1908754"/>
                    <a:pt x="1516710" y="1938453"/>
                    <a:pt x="1496576" y="1967710"/>
                  </a:cubicBezTo>
                  <a:lnTo>
                    <a:pt x="1479130" y="1996416"/>
                  </a:lnTo>
                  <a:lnTo>
                    <a:pt x="1478792" y="1993831"/>
                  </a:lnTo>
                  <a:lnTo>
                    <a:pt x="1478794" y="1996969"/>
                  </a:lnTo>
                  <a:lnTo>
                    <a:pt x="1479130" y="1996416"/>
                  </a:lnTo>
                  <a:lnTo>
                    <a:pt x="1481178" y="2012044"/>
                  </a:lnTo>
                  <a:cubicBezTo>
                    <a:pt x="1479467" y="2023172"/>
                    <a:pt x="1472364" y="2032630"/>
                    <a:pt x="1467123" y="2042579"/>
                  </a:cubicBezTo>
                  <a:lnTo>
                    <a:pt x="1463042" y="2054007"/>
                  </a:lnTo>
                  <a:lnTo>
                    <a:pt x="1463132" y="2053437"/>
                  </a:lnTo>
                  <a:lnTo>
                    <a:pt x="1461566" y="2058141"/>
                  </a:lnTo>
                  <a:lnTo>
                    <a:pt x="1463042" y="2054007"/>
                  </a:lnTo>
                  <a:lnTo>
                    <a:pt x="1458880" y="2080397"/>
                  </a:lnTo>
                  <a:cubicBezTo>
                    <a:pt x="1448155" y="2103335"/>
                    <a:pt x="1421983" y="2116559"/>
                    <a:pt x="1416112" y="2141263"/>
                  </a:cubicBezTo>
                  <a:lnTo>
                    <a:pt x="1408272" y="2149104"/>
                  </a:lnTo>
                  <a:lnTo>
                    <a:pt x="1406708" y="2156946"/>
                  </a:lnTo>
                  <a:cubicBezTo>
                    <a:pt x="1409862" y="2191460"/>
                    <a:pt x="1364372" y="2202419"/>
                    <a:pt x="1367526" y="2236934"/>
                  </a:cubicBezTo>
                  <a:lnTo>
                    <a:pt x="1365958" y="2238502"/>
                  </a:lnTo>
                  <a:cubicBezTo>
                    <a:pt x="1364397" y="2252620"/>
                    <a:pt x="1369109" y="2266741"/>
                    <a:pt x="1361271" y="2277718"/>
                  </a:cubicBezTo>
                  <a:cubicBezTo>
                    <a:pt x="1367551" y="2290271"/>
                    <a:pt x="1365991" y="2304389"/>
                    <a:pt x="1364427" y="2318507"/>
                  </a:cubicBezTo>
                  <a:cubicBezTo>
                    <a:pt x="1366001" y="2327921"/>
                    <a:pt x="1369535" y="2336941"/>
                    <a:pt x="1371695" y="2346552"/>
                  </a:cubicBezTo>
                  <a:lnTo>
                    <a:pt x="1371170" y="2363747"/>
                  </a:lnTo>
                  <a:lnTo>
                    <a:pt x="1378956" y="2367641"/>
                  </a:lnTo>
                  <a:cubicBezTo>
                    <a:pt x="1386747" y="2372316"/>
                    <a:pt x="1394538" y="2376212"/>
                    <a:pt x="1402717" y="2377770"/>
                  </a:cubicBezTo>
                  <a:lnTo>
                    <a:pt x="1426101" y="2374280"/>
                  </a:lnTo>
                  <a:lnTo>
                    <a:pt x="1452185" y="2400364"/>
                  </a:lnTo>
                  <a:cubicBezTo>
                    <a:pt x="1399220" y="2487608"/>
                    <a:pt x="1297952" y="2517203"/>
                    <a:pt x="1223171" y="2576402"/>
                  </a:cubicBezTo>
                  <a:cubicBezTo>
                    <a:pt x="1163971" y="2626254"/>
                    <a:pt x="1118784" y="2546793"/>
                    <a:pt x="1079830" y="2501607"/>
                  </a:cubicBezTo>
                  <a:cubicBezTo>
                    <a:pt x="1072040" y="2493818"/>
                    <a:pt x="1065807" y="2484469"/>
                    <a:pt x="1059575" y="2475120"/>
                  </a:cubicBezTo>
                  <a:cubicBezTo>
                    <a:pt x="1051783" y="2461098"/>
                    <a:pt x="1047108" y="2447075"/>
                    <a:pt x="1034644" y="2437727"/>
                  </a:cubicBezTo>
                  <a:cubicBezTo>
                    <a:pt x="1023737" y="2433052"/>
                    <a:pt x="1015947" y="2428379"/>
                    <a:pt x="1006598" y="2425260"/>
                  </a:cubicBezTo>
                  <a:cubicBezTo>
                    <a:pt x="991018" y="2425259"/>
                    <a:pt x="978555" y="2434606"/>
                    <a:pt x="964534" y="2445512"/>
                  </a:cubicBezTo>
                  <a:cubicBezTo>
                    <a:pt x="853921" y="2521846"/>
                    <a:pt x="836783" y="2517171"/>
                    <a:pt x="824310" y="2392530"/>
                  </a:cubicBezTo>
                  <a:cubicBezTo>
                    <a:pt x="816515" y="2316188"/>
                    <a:pt x="763538" y="2250748"/>
                    <a:pt x="766649" y="2172848"/>
                  </a:cubicBezTo>
                  <a:cubicBezTo>
                    <a:pt x="760416" y="2160383"/>
                    <a:pt x="758857" y="2146361"/>
                    <a:pt x="755740" y="2133896"/>
                  </a:cubicBezTo>
                  <a:cubicBezTo>
                    <a:pt x="757296" y="2101179"/>
                    <a:pt x="713667" y="2045088"/>
                    <a:pt x="786893" y="2046651"/>
                  </a:cubicBezTo>
                  <a:cubicBezTo>
                    <a:pt x="863235" y="2045098"/>
                    <a:pt x="821165" y="1987449"/>
                    <a:pt x="838302" y="1960964"/>
                  </a:cubicBezTo>
                  <a:lnTo>
                    <a:pt x="849818" y="1954486"/>
                  </a:lnTo>
                  <a:lnTo>
                    <a:pt x="843412" y="1954505"/>
                  </a:lnTo>
                  <a:cubicBezTo>
                    <a:pt x="799628" y="1970253"/>
                    <a:pt x="757421" y="1981311"/>
                    <a:pt x="712200" y="1954890"/>
                  </a:cubicBezTo>
                  <a:cubicBezTo>
                    <a:pt x="696605" y="1945563"/>
                    <a:pt x="679373" y="1962795"/>
                    <a:pt x="662157" y="1973781"/>
                  </a:cubicBezTo>
                  <a:cubicBezTo>
                    <a:pt x="514087" y="1863308"/>
                    <a:pt x="506938" y="1636832"/>
                    <a:pt x="647890" y="1511454"/>
                  </a:cubicBezTo>
                  <a:lnTo>
                    <a:pt x="654165" y="1502066"/>
                  </a:lnTo>
                  <a:cubicBezTo>
                    <a:pt x="654165" y="1502066"/>
                    <a:pt x="646333" y="1509898"/>
                    <a:pt x="643209" y="1509907"/>
                  </a:cubicBezTo>
                  <a:cubicBezTo>
                    <a:pt x="482365" y="1493194"/>
                    <a:pt x="496520" y="1460350"/>
                    <a:pt x="484453" y="1313553"/>
                  </a:cubicBezTo>
                  <a:cubicBezTo>
                    <a:pt x="473879" y="1190181"/>
                    <a:pt x="530077" y="1202513"/>
                    <a:pt x="597352" y="1166390"/>
                  </a:cubicBezTo>
                  <a:lnTo>
                    <a:pt x="599517" y="1164448"/>
                  </a:lnTo>
                  <a:lnTo>
                    <a:pt x="587560" y="1168184"/>
                  </a:lnTo>
                  <a:cubicBezTo>
                    <a:pt x="568566" y="1168694"/>
                    <a:pt x="549597" y="1164851"/>
                    <a:pt x="542528" y="1156190"/>
                  </a:cubicBezTo>
                  <a:cubicBezTo>
                    <a:pt x="526816" y="1137294"/>
                    <a:pt x="514287" y="1115213"/>
                    <a:pt x="506499" y="1094687"/>
                  </a:cubicBezTo>
                  <a:cubicBezTo>
                    <a:pt x="486257" y="1039419"/>
                    <a:pt x="437375" y="1009643"/>
                    <a:pt x="404397" y="967112"/>
                  </a:cubicBezTo>
                  <a:cubicBezTo>
                    <a:pt x="387132" y="943478"/>
                    <a:pt x="361695" y="962621"/>
                    <a:pt x="341035" y="976988"/>
                  </a:cubicBezTo>
                  <a:cubicBezTo>
                    <a:pt x="337889" y="973842"/>
                    <a:pt x="334743" y="970696"/>
                    <a:pt x="331597" y="967550"/>
                  </a:cubicBezTo>
                  <a:cubicBezTo>
                    <a:pt x="273557" y="947721"/>
                    <a:pt x="247650" y="913454"/>
                    <a:pt x="249863" y="866112"/>
                  </a:cubicBezTo>
                  <a:lnTo>
                    <a:pt x="252250" y="855333"/>
                  </a:lnTo>
                  <a:lnTo>
                    <a:pt x="234606" y="837971"/>
                  </a:lnTo>
                  <a:cubicBezTo>
                    <a:pt x="134664" y="793960"/>
                    <a:pt x="51380" y="611243"/>
                    <a:pt x="85195" y="474156"/>
                  </a:cubicBezTo>
                  <a:cubicBezTo>
                    <a:pt x="108213" y="369774"/>
                    <a:pt x="68973" y="296354"/>
                    <a:pt x="7905" y="222859"/>
                  </a:cubicBezTo>
                  <a:cubicBezTo>
                    <a:pt x="-4624" y="207221"/>
                    <a:pt x="-3125" y="190075"/>
                    <a:pt x="18659" y="177679"/>
                  </a:cubicBezTo>
                  <a:cubicBezTo>
                    <a:pt x="21744" y="168337"/>
                    <a:pt x="26394" y="160557"/>
                    <a:pt x="27914" y="149647"/>
                  </a:cubicBezTo>
                  <a:cubicBezTo>
                    <a:pt x="34062" y="124724"/>
                    <a:pt x="1271" y="110574"/>
                    <a:pt x="4310" y="88757"/>
                  </a:cubicBezTo>
                  <a:cubicBezTo>
                    <a:pt x="5821" y="74730"/>
                    <a:pt x="29170" y="63898"/>
                    <a:pt x="35352" y="48329"/>
                  </a:cubicBezTo>
                  <a:cubicBezTo>
                    <a:pt x="43097" y="34323"/>
                    <a:pt x="10294" y="17057"/>
                    <a:pt x="36739" y="0"/>
                  </a:cubicBezTo>
                  <a:close/>
                </a:path>
              </a:pathLst>
            </a:custGeom>
            <a:solidFill>
              <a:srgbClr val="FCDC61">
                <a:alpha val="29800"/>
              </a:srgbClr>
            </a:solidFill>
            <a:ln>
              <a:noFill/>
            </a:ln>
          </p:spPr>
          <p:txBody>
            <a:bodyPr anchorCtr="0" anchor="ctr" bIns="22850" lIns="45725" spcFirstLastPara="1" rIns="45725" wrap="square" tIns="2285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747993"/>
                </a:solidFill>
                <a:latin typeface="Jost Light"/>
                <a:ea typeface="Jost Light"/>
                <a:cs typeface="Jost Light"/>
                <a:sym typeface="Jost Light"/>
              </a:endParaRPr>
            </a:p>
          </p:txBody>
        </p:sp>
        <p:sp>
          <p:nvSpPr>
            <p:cNvPr id="823" name="Google Shape;823;g311d5cb9a0a_0_547"/>
            <p:cNvSpPr/>
            <p:nvPr/>
          </p:nvSpPr>
          <p:spPr>
            <a:xfrm>
              <a:off x="1633317" y="4374014"/>
              <a:ext cx="6672475" cy="7651168"/>
            </a:xfrm>
            <a:custGeom>
              <a:rect b="b" l="l" r="r" t="t"/>
              <a:pathLst>
                <a:path extrusionOk="0" h="7651168" w="6672475">
                  <a:moveTo>
                    <a:pt x="3466128" y="7428226"/>
                  </a:moveTo>
                  <a:cubicBezTo>
                    <a:pt x="3472967" y="7428426"/>
                    <a:pt x="3479611" y="7429604"/>
                    <a:pt x="3485866" y="7432735"/>
                  </a:cubicBezTo>
                  <a:lnTo>
                    <a:pt x="3484301" y="7431169"/>
                  </a:lnTo>
                  <a:cubicBezTo>
                    <a:pt x="3493679" y="7428050"/>
                    <a:pt x="3501498" y="7432745"/>
                    <a:pt x="3503065" y="7437436"/>
                  </a:cubicBezTo>
                  <a:cubicBezTo>
                    <a:pt x="3504633" y="7442127"/>
                    <a:pt x="3504635" y="7448380"/>
                    <a:pt x="3503074" y="7449942"/>
                  </a:cubicBezTo>
                  <a:cubicBezTo>
                    <a:pt x="3518732" y="7484345"/>
                    <a:pt x="3501577" y="7539046"/>
                    <a:pt x="3562548" y="7546907"/>
                  </a:cubicBezTo>
                  <a:lnTo>
                    <a:pt x="3567239" y="7548474"/>
                  </a:lnTo>
                  <a:cubicBezTo>
                    <a:pt x="3579747" y="7551608"/>
                    <a:pt x="3592251" y="7548490"/>
                    <a:pt x="3604759" y="7551627"/>
                  </a:cubicBezTo>
                  <a:lnTo>
                    <a:pt x="3603195" y="7550063"/>
                  </a:lnTo>
                  <a:cubicBezTo>
                    <a:pt x="3611011" y="7550068"/>
                    <a:pt x="3618436" y="7549682"/>
                    <a:pt x="3625666" y="7549883"/>
                  </a:cubicBezTo>
                  <a:lnTo>
                    <a:pt x="3645898" y="7553054"/>
                  </a:lnTo>
                  <a:lnTo>
                    <a:pt x="3643840" y="7553219"/>
                  </a:lnTo>
                  <a:lnTo>
                    <a:pt x="3646967" y="7553222"/>
                  </a:lnTo>
                  <a:lnTo>
                    <a:pt x="3645898" y="7553054"/>
                  </a:lnTo>
                  <a:lnTo>
                    <a:pt x="3668068" y="7551282"/>
                  </a:lnTo>
                  <a:cubicBezTo>
                    <a:pt x="3676276" y="7552852"/>
                    <a:pt x="3684486" y="7556375"/>
                    <a:pt x="3692306" y="7561071"/>
                  </a:cubicBezTo>
                  <a:lnTo>
                    <a:pt x="3693870" y="7562635"/>
                  </a:lnTo>
                  <a:cubicBezTo>
                    <a:pt x="3701727" y="7617353"/>
                    <a:pt x="3700197" y="7662687"/>
                    <a:pt x="3623588" y="7648560"/>
                  </a:cubicBezTo>
                  <a:cubicBezTo>
                    <a:pt x="3607956" y="7648549"/>
                    <a:pt x="3590762" y="7650100"/>
                    <a:pt x="3578246" y="7637585"/>
                  </a:cubicBezTo>
                  <a:cubicBezTo>
                    <a:pt x="3576678" y="7629767"/>
                    <a:pt x="3571987" y="7628202"/>
                    <a:pt x="3564172" y="7629758"/>
                  </a:cubicBezTo>
                  <a:cubicBezTo>
                    <a:pt x="3540723" y="7628177"/>
                    <a:pt x="3526639" y="7607846"/>
                    <a:pt x="3504751" y="7604703"/>
                  </a:cubicBezTo>
                  <a:lnTo>
                    <a:pt x="3507877" y="7604705"/>
                  </a:lnTo>
                  <a:cubicBezTo>
                    <a:pt x="3479743" y="7607811"/>
                    <a:pt x="3460970" y="7589039"/>
                    <a:pt x="3440639" y="7578081"/>
                  </a:cubicBezTo>
                  <a:cubicBezTo>
                    <a:pt x="3435943" y="7570262"/>
                    <a:pt x="3431250" y="7565569"/>
                    <a:pt x="3423439" y="7570252"/>
                  </a:cubicBezTo>
                  <a:cubicBezTo>
                    <a:pt x="3399989" y="7568671"/>
                    <a:pt x="3385904" y="7548339"/>
                    <a:pt x="3364017" y="7545197"/>
                  </a:cubicBezTo>
                  <a:cubicBezTo>
                    <a:pt x="3338987" y="7520167"/>
                    <a:pt x="3306146" y="7502947"/>
                    <a:pt x="3293614" y="7468547"/>
                  </a:cubicBezTo>
                  <a:lnTo>
                    <a:pt x="3299861" y="7459173"/>
                  </a:lnTo>
                  <a:cubicBezTo>
                    <a:pt x="3312359" y="7449802"/>
                    <a:pt x="3326429" y="7448250"/>
                    <a:pt x="3338925" y="7435754"/>
                  </a:cubicBezTo>
                  <a:cubicBezTo>
                    <a:pt x="3348302" y="7432633"/>
                    <a:pt x="3357681" y="7432639"/>
                    <a:pt x="3367063" y="7435774"/>
                  </a:cubicBezTo>
                  <a:lnTo>
                    <a:pt x="3363936" y="7435770"/>
                  </a:lnTo>
                  <a:cubicBezTo>
                    <a:pt x="3370968" y="7431868"/>
                    <a:pt x="3378002" y="7430310"/>
                    <a:pt x="3385036" y="7429925"/>
                  </a:cubicBezTo>
                  <a:lnTo>
                    <a:pt x="3403984" y="7430991"/>
                  </a:lnTo>
                  <a:lnTo>
                    <a:pt x="3403014" y="7431110"/>
                  </a:lnTo>
                  <a:lnTo>
                    <a:pt x="3406140" y="7431112"/>
                  </a:lnTo>
                  <a:lnTo>
                    <a:pt x="3403984" y="7430991"/>
                  </a:lnTo>
                  <a:lnTo>
                    <a:pt x="3423529" y="7428585"/>
                  </a:lnTo>
                  <a:cubicBezTo>
                    <a:pt x="3430369" y="7428786"/>
                    <a:pt x="3437404" y="7429572"/>
                    <a:pt x="3445220" y="7429578"/>
                  </a:cubicBezTo>
                  <a:cubicBezTo>
                    <a:pt x="3452254" y="7428802"/>
                    <a:pt x="3459288" y="7428026"/>
                    <a:pt x="3466128" y="7428226"/>
                  </a:cubicBezTo>
                  <a:close/>
                  <a:moveTo>
                    <a:pt x="3600652" y="7272501"/>
                  </a:moveTo>
                  <a:lnTo>
                    <a:pt x="3602223" y="7277201"/>
                  </a:lnTo>
                  <a:lnTo>
                    <a:pt x="3600557" y="7274487"/>
                  </a:lnTo>
                  <a:close/>
                  <a:moveTo>
                    <a:pt x="3781503" y="6967700"/>
                  </a:moveTo>
                  <a:lnTo>
                    <a:pt x="3783091" y="6969288"/>
                  </a:lnTo>
                  <a:lnTo>
                    <a:pt x="3781675" y="6968093"/>
                  </a:lnTo>
                  <a:close/>
                  <a:moveTo>
                    <a:pt x="3752955" y="6943847"/>
                  </a:moveTo>
                  <a:lnTo>
                    <a:pt x="3781675" y="6968093"/>
                  </a:lnTo>
                  <a:lnTo>
                    <a:pt x="3797153" y="7003461"/>
                  </a:lnTo>
                  <a:cubicBezTo>
                    <a:pt x="3803846" y="7012843"/>
                    <a:pt x="3811926" y="7019848"/>
                    <a:pt x="3821127" y="7024939"/>
                  </a:cubicBezTo>
                  <a:lnTo>
                    <a:pt x="3886350" y="7036029"/>
                  </a:lnTo>
                  <a:lnTo>
                    <a:pt x="3884476" y="7036224"/>
                  </a:lnTo>
                  <a:lnTo>
                    <a:pt x="3887629" y="7036246"/>
                  </a:lnTo>
                  <a:lnTo>
                    <a:pt x="3886350" y="7036029"/>
                  </a:lnTo>
                  <a:lnTo>
                    <a:pt x="3927017" y="7031793"/>
                  </a:lnTo>
                  <a:cubicBezTo>
                    <a:pt x="3939632" y="7031880"/>
                    <a:pt x="3955400" y="7031992"/>
                    <a:pt x="3968037" y="7035233"/>
                  </a:cubicBezTo>
                  <a:lnTo>
                    <a:pt x="3964884" y="7035211"/>
                  </a:lnTo>
                  <a:cubicBezTo>
                    <a:pt x="3975910" y="7033712"/>
                    <a:pt x="3980651" y="7035322"/>
                    <a:pt x="3980697" y="7041630"/>
                  </a:cubicBezTo>
                  <a:cubicBezTo>
                    <a:pt x="3980741" y="7047937"/>
                    <a:pt x="3980763" y="7051090"/>
                    <a:pt x="3977631" y="7054223"/>
                  </a:cubicBezTo>
                  <a:lnTo>
                    <a:pt x="3976043" y="7052635"/>
                  </a:lnTo>
                  <a:cubicBezTo>
                    <a:pt x="3966759" y="7077798"/>
                    <a:pt x="3957452" y="7099806"/>
                    <a:pt x="3946581" y="7123382"/>
                  </a:cubicBezTo>
                  <a:lnTo>
                    <a:pt x="3948169" y="7124970"/>
                  </a:lnTo>
                  <a:cubicBezTo>
                    <a:pt x="3934011" y="7129601"/>
                    <a:pt x="3919829" y="7131079"/>
                    <a:pt x="3905627" y="7129402"/>
                  </a:cubicBezTo>
                  <a:lnTo>
                    <a:pt x="3866157" y="7126090"/>
                  </a:lnTo>
                  <a:lnTo>
                    <a:pt x="3867761" y="7125982"/>
                  </a:lnTo>
                  <a:lnTo>
                    <a:pt x="3864608" y="7125960"/>
                  </a:lnTo>
                  <a:lnTo>
                    <a:pt x="3866157" y="7126090"/>
                  </a:lnTo>
                  <a:lnTo>
                    <a:pt x="3852173" y="7127031"/>
                  </a:lnTo>
                  <a:cubicBezTo>
                    <a:pt x="3837290" y="7123305"/>
                    <a:pt x="3823884" y="7108724"/>
                    <a:pt x="3806186" y="7114513"/>
                  </a:cubicBezTo>
                  <a:lnTo>
                    <a:pt x="3803011" y="7111337"/>
                  </a:lnTo>
                  <a:cubicBezTo>
                    <a:pt x="3790394" y="7111249"/>
                    <a:pt x="3777758" y="7108007"/>
                    <a:pt x="3765143" y="7107917"/>
                  </a:cubicBezTo>
                  <a:cubicBezTo>
                    <a:pt x="3758053" y="7108656"/>
                    <a:pt x="3750963" y="7109395"/>
                    <a:pt x="3743865" y="7108951"/>
                  </a:cubicBezTo>
                  <a:lnTo>
                    <a:pt x="3723593" y="7103189"/>
                  </a:lnTo>
                  <a:lnTo>
                    <a:pt x="3725688" y="7102911"/>
                  </a:lnTo>
                  <a:lnTo>
                    <a:pt x="3722535" y="7102888"/>
                  </a:lnTo>
                  <a:lnTo>
                    <a:pt x="3723593" y="7103189"/>
                  </a:lnTo>
                  <a:lnTo>
                    <a:pt x="3709444" y="7105063"/>
                  </a:lnTo>
                  <a:cubicBezTo>
                    <a:pt x="3694347" y="7102296"/>
                    <a:pt x="3681830" y="7088017"/>
                    <a:pt x="3664115" y="7091440"/>
                  </a:cubicBezTo>
                  <a:lnTo>
                    <a:pt x="3660961" y="7091418"/>
                  </a:lnTo>
                  <a:cubicBezTo>
                    <a:pt x="3648324" y="7088177"/>
                    <a:pt x="3634144" y="7089653"/>
                    <a:pt x="3621484" y="7083258"/>
                  </a:cubicBezTo>
                  <a:lnTo>
                    <a:pt x="3626225" y="7084868"/>
                  </a:lnTo>
                  <a:cubicBezTo>
                    <a:pt x="3596276" y="7086234"/>
                    <a:pt x="3582008" y="7075098"/>
                    <a:pt x="3591248" y="7043626"/>
                  </a:cubicBezTo>
                  <a:cubicBezTo>
                    <a:pt x="3606905" y="7027968"/>
                    <a:pt x="3622563" y="7012310"/>
                    <a:pt x="3638221" y="6996653"/>
                  </a:cubicBezTo>
                  <a:cubicBezTo>
                    <a:pt x="3660230" y="6987346"/>
                    <a:pt x="3677454" y="6970122"/>
                    <a:pt x="3702662" y="6967146"/>
                  </a:cubicBezTo>
                  <a:cubicBezTo>
                    <a:pt x="3708991" y="6970344"/>
                    <a:pt x="3715276" y="6967235"/>
                    <a:pt x="3718385" y="6960950"/>
                  </a:cubicBezTo>
                  <a:cubicBezTo>
                    <a:pt x="3730140" y="6950784"/>
                    <a:pt x="3741916" y="6943770"/>
                    <a:pt x="3752955" y="6943847"/>
                  </a:cubicBezTo>
                  <a:close/>
                  <a:moveTo>
                    <a:pt x="3201462" y="6711193"/>
                  </a:moveTo>
                  <a:lnTo>
                    <a:pt x="3201979" y="6712729"/>
                  </a:lnTo>
                  <a:lnTo>
                    <a:pt x="3204676" y="6711459"/>
                  </a:lnTo>
                  <a:close/>
                  <a:moveTo>
                    <a:pt x="2605405" y="6613943"/>
                  </a:moveTo>
                  <a:lnTo>
                    <a:pt x="2608355" y="6625777"/>
                  </a:lnTo>
                  <a:lnTo>
                    <a:pt x="2616314" y="6615147"/>
                  </a:lnTo>
                  <a:close/>
                  <a:moveTo>
                    <a:pt x="3698579" y="6550039"/>
                  </a:moveTo>
                  <a:lnTo>
                    <a:pt x="3704330" y="6551189"/>
                  </a:lnTo>
                  <a:lnTo>
                    <a:pt x="3700879" y="6559239"/>
                  </a:lnTo>
                  <a:close/>
                  <a:moveTo>
                    <a:pt x="4225736" y="6491365"/>
                  </a:moveTo>
                  <a:cubicBezTo>
                    <a:pt x="4244137" y="6491953"/>
                    <a:pt x="4263397" y="6494499"/>
                    <a:pt x="4280445" y="6493953"/>
                  </a:cubicBezTo>
                  <a:cubicBezTo>
                    <a:pt x="4307092" y="6492450"/>
                    <a:pt x="4321243" y="6509731"/>
                    <a:pt x="4335403" y="6530146"/>
                  </a:cubicBezTo>
                  <a:cubicBezTo>
                    <a:pt x="4316745" y="6592808"/>
                    <a:pt x="4319896" y="6599087"/>
                    <a:pt x="4384199" y="6610219"/>
                  </a:cubicBezTo>
                  <a:cubicBezTo>
                    <a:pt x="4396764" y="6619656"/>
                    <a:pt x="4409314" y="6622821"/>
                    <a:pt x="4424968" y="6613455"/>
                  </a:cubicBezTo>
                  <a:cubicBezTo>
                    <a:pt x="4473680" y="6659038"/>
                    <a:pt x="4473702" y="6668445"/>
                    <a:pt x="4406379" y="6704336"/>
                  </a:cubicBezTo>
                  <a:cubicBezTo>
                    <a:pt x="4379685" y="6687025"/>
                    <a:pt x="4356120" y="6666586"/>
                    <a:pt x="4323194" y="6664938"/>
                  </a:cubicBezTo>
                  <a:cubicBezTo>
                    <a:pt x="4318472" y="6657087"/>
                    <a:pt x="4310621" y="6652365"/>
                    <a:pt x="4301215" y="6652343"/>
                  </a:cubicBezTo>
                  <a:cubicBezTo>
                    <a:pt x="4269853" y="6649130"/>
                    <a:pt x="4257211" y="6608339"/>
                    <a:pt x="4222721" y="6608253"/>
                  </a:cubicBezTo>
                  <a:lnTo>
                    <a:pt x="4224293" y="6609824"/>
                  </a:lnTo>
                  <a:cubicBezTo>
                    <a:pt x="4202268" y="6578416"/>
                    <a:pt x="4142647" y="6559457"/>
                    <a:pt x="4155112" y="6528134"/>
                  </a:cubicBezTo>
                  <a:cubicBezTo>
                    <a:pt x="4159783" y="6514820"/>
                    <a:pt x="4167110" y="6506117"/>
                    <a:pt x="4176183" y="6500531"/>
                  </a:cubicBezTo>
                  <a:cubicBezTo>
                    <a:pt x="4189794" y="6492150"/>
                    <a:pt x="4207336" y="6490778"/>
                    <a:pt x="4225736" y="6491365"/>
                  </a:cubicBezTo>
                  <a:close/>
                  <a:moveTo>
                    <a:pt x="4416305" y="6373405"/>
                  </a:moveTo>
                  <a:cubicBezTo>
                    <a:pt x="4423538" y="6374299"/>
                    <a:pt x="4432147" y="6376468"/>
                    <a:pt x="4442594" y="6379671"/>
                  </a:cubicBezTo>
                  <a:lnTo>
                    <a:pt x="4442056" y="6380247"/>
                  </a:lnTo>
                  <a:lnTo>
                    <a:pt x="4443311" y="6380285"/>
                  </a:lnTo>
                  <a:lnTo>
                    <a:pt x="4441167" y="6381196"/>
                  </a:lnTo>
                  <a:lnTo>
                    <a:pt x="4441074" y="6381294"/>
                  </a:lnTo>
                  <a:lnTo>
                    <a:pt x="4463371" y="6406577"/>
                  </a:lnTo>
                  <a:cubicBezTo>
                    <a:pt x="4450518" y="6419429"/>
                    <a:pt x="4440459" y="6435076"/>
                    <a:pt x="4423210" y="6436962"/>
                  </a:cubicBezTo>
                  <a:lnTo>
                    <a:pt x="4404953" y="6433936"/>
                  </a:lnTo>
                  <a:lnTo>
                    <a:pt x="4404950" y="6433951"/>
                  </a:lnTo>
                  <a:cubicBezTo>
                    <a:pt x="4400594" y="6438308"/>
                    <a:pt x="4394784" y="6441214"/>
                    <a:pt x="4386071" y="6444119"/>
                  </a:cubicBezTo>
                  <a:cubicBezTo>
                    <a:pt x="4380262" y="6438311"/>
                    <a:pt x="4373002" y="6431050"/>
                    <a:pt x="4368647" y="6423790"/>
                  </a:cubicBezTo>
                  <a:lnTo>
                    <a:pt x="4378843" y="6408499"/>
                  </a:lnTo>
                  <a:lnTo>
                    <a:pt x="4375791" y="6406241"/>
                  </a:lnTo>
                  <a:cubicBezTo>
                    <a:pt x="4382118" y="6388419"/>
                    <a:pt x="4388371" y="6378573"/>
                    <a:pt x="4398266" y="6374786"/>
                  </a:cubicBezTo>
                  <a:cubicBezTo>
                    <a:pt x="4403214" y="6372891"/>
                    <a:pt x="4409072" y="6372510"/>
                    <a:pt x="4416305" y="6373405"/>
                  </a:cubicBezTo>
                  <a:close/>
                  <a:moveTo>
                    <a:pt x="4181496" y="6315436"/>
                  </a:moveTo>
                  <a:lnTo>
                    <a:pt x="4187737" y="6317077"/>
                  </a:lnTo>
                  <a:lnTo>
                    <a:pt x="4189871" y="6330711"/>
                  </a:lnTo>
                  <a:close/>
                  <a:moveTo>
                    <a:pt x="3367263" y="6293639"/>
                  </a:moveTo>
                  <a:cubicBezTo>
                    <a:pt x="3379794" y="6299898"/>
                    <a:pt x="3386053" y="6312430"/>
                    <a:pt x="3386039" y="6328100"/>
                  </a:cubicBezTo>
                  <a:lnTo>
                    <a:pt x="3382211" y="6332581"/>
                  </a:lnTo>
                  <a:lnTo>
                    <a:pt x="3401081" y="6328050"/>
                  </a:lnTo>
                  <a:cubicBezTo>
                    <a:pt x="3407540" y="6329045"/>
                    <a:pt x="3413806" y="6331409"/>
                    <a:pt x="3420066" y="6331427"/>
                  </a:cubicBezTo>
                  <a:lnTo>
                    <a:pt x="3422773" y="6328720"/>
                  </a:lnTo>
                  <a:lnTo>
                    <a:pt x="3400149" y="6320254"/>
                  </a:lnTo>
                  <a:cubicBezTo>
                    <a:pt x="3387618" y="6313995"/>
                    <a:pt x="3386071" y="6290491"/>
                    <a:pt x="3367263" y="6293639"/>
                  </a:cubicBezTo>
                  <a:close/>
                  <a:moveTo>
                    <a:pt x="4515792" y="6287136"/>
                  </a:moveTo>
                  <a:cubicBezTo>
                    <a:pt x="4515234" y="6292713"/>
                    <a:pt x="4517462" y="6298008"/>
                    <a:pt x="4514117" y="6303860"/>
                  </a:cubicBezTo>
                  <a:cubicBezTo>
                    <a:pt x="4512027" y="6310968"/>
                    <a:pt x="4505894" y="6317102"/>
                    <a:pt x="4501016" y="6324488"/>
                  </a:cubicBezTo>
                  <a:cubicBezTo>
                    <a:pt x="4500598" y="6314872"/>
                    <a:pt x="4498369" y="6309577"/>
                    <a:pt x="4501993" y="6300935"/>
                  </a:cubicBezTo>
                  <a:cubicBezTo>
                    <a:pt x="4503805" y="6296615"/>
                    <a:pt x="4511191" y="6291737"/>
                    <a:pt x="4515792" y="6287136"/>
                  </a:cubicBezTo>
                  <a:close/>
                  <a:moveTo>
                    <a:pt x="4302475" y="6225984"/>
                  </a:moveTo>
                  <a:cubicBezTo>
                    <a:pt x="4306416" y="6229925"/>
                    <a:pt x="4312329" y="6235839"/>
                    <a:pt x="4310604" y="6237564"/>
                  </a:cubicBezTo>
                  <a:cubicBezTo>
                    <a:pt x="4307154" y="6241014"/>
                    <a:pt x="4301735" y="6242492"/>
                    <a:pt x="4296314" y="6243971"/>
                  </a:cubicBezTo>
                  <a:cubicBezTo>
                    <a:pt x="4296067" y="6240275"/>
                    <a:pt x="4290155" y="6234363"/>
                    <a:pt x="4291880" y="6232638"/>
                  </a:cubicBezTo>
                  <a:cubicBezTo>
                    <a:pt x="4293604" y="6230914"/>
                    <a:pt x="4299025" y="6229434"/>
                    <a:pt x="4302475" y="6225984"/>
                  </a:cubicBezTo>
                  <a:close/>
                  <a:moveTo>
                    <a:pt x="4431577" y="6203301"/>
                  </a:moveTo>
                  <a:cubicBezTo>
                    <a:pt x="4433794" y="6208968"/>
                    <a:pt x="4439952" y="6218577"/>
                    <a:pt x="4438227" y="6220302"/>
                  </a:cubicBezTo>
                  <a:cubicBezTo>
                    <a:pt x="4429358" y="6225230"/>
                    <a:pt x="4427140" y="6219563"/>
                    <a:pt x="4431577" y="6203301"/>
                  </a:cubicBezTo>
                  <a:close/>
                  <a:moveTo>
                    <a:pt x="4390479" y="6181462"/>
                  </a:moveTo>
                  <a:cubicBezTo>
                    <a:pt x="4392347" y="6181319"/>
                    <a:pt x="4396516" y="6183188"/>
                    <a:pt x="4402837" y="6187212"/>
                  </a:cubicBezTo>
                  <a:cubicBezTo>
                    <a:pt x="4398814" y="6187786"/>
                    <a:pt x="4393641" y="6189509"/>
                    <a:pt x="4391918" y="6187786"/>
                  </a:cubicBezTo>
                  <a:cubicBezTo>
                    <a:pt x="4389044" y="6183761"/>
                    <a:pt x="4388611" y="6181606"/>
                    <a:pt x="4390479" y="6181462"/>
                  </a:cubicBezTo>
                  <a:close/>
                  <a:moveTo>
                    <a:pt x="4552878" y="6178570"/>
                  </a:moveTo>
                  <a:lnTo>
                    <a:pt x="4562071" y="6180867"/>
                  </a:lnTo>
                  <a:lnTo>
                    <a:pt x="4552878" y="6183167"/>
                  </a:lnTo>
                  <a:close/>
                  <a:moveTo>
                    <a:pt x="4478630" y="6139702"/>
                  </a:moveTo>
                  <a:cubicBezTo>
                    <a:pt x="4457932" y="6160401"/>
                    <a:pt x="4438825" y="6179508"/>
                    <a:pt x="4418127" y="6200206"/>
                  </a:cubicBezTo>
                  <a:cubicBezTo>
                    <a:pt x="4412608" y="6194687"/>
                    <a:pt x="4407089" y="6189168"/>
                    <a:pt x="4401569" y="6183649"/>
                  </a:cubicBezTo>
                  <a:cubicBezTo>
                    <a:pt x="4423860" y="6161358"/>
                    <a:pt x="4444984" y="6134717"/>
                    <a:pt x="4478630" y="6139702"/>
                  </a:cubicBezTo>
                  <a:close/>
                  <a:moveTo>
                    <a:pt x="4521951" y="6127712"/>
                  </a:moveTo>
                  <a:cubicBezTo>
                    <a:pt x="4529287" y="6138114"/>
                    <a:pt x="4527642" y="6145670"/>
                    <a:pt x="4515543" y="6148900"/>
                  </a:cubicBezTo>
                  <a:cubicBezTo>
                    <a:pt x="4506508" y="6149066"/>
                    <a:pt x="4499007" y="6147697"/>
                    <a:pt x="4488495" y="6146383"/>
                  </a:cubicBezTo>
                  <a:cubicBezTo>
                    <a:pt x="4497639" y="6140197"/>
                    <a:pt x="4502239" y="6135597"/>
                    <a:pt x="4511381" y="6129409"/>
                  </a:cubicBezTo>
                  <a:cubicBezTo>
                    <a:pt x="4512914" y="6127876"/>
                    <a:pt x="4521951" y="6127712"/>
                    <a:pt x="4521951" y="6127712"/>
                  </a:cubicBezTo>
                  <a:close/>
                  <a:moveTo>
                    <a:pt x="4624499" y="6079357"/>
                  </a:moveTo>
                  <a:lnTo>
                    <a:pt x="4628439" y="6099068"/>
                  </a:lnTo>
                  <a:lnTo>
                    <a:pt x="4618583" y="6097097"/>
                  </a:lnTo>
                  <a:close/>
                  <a:moveTo>
                    <a:pt x="4348869" y="6079090"/>
                  </a:moveTo>
                  <a:cubicBezTo>
                    <a:pt x="4352613" y="6099485"/>
                    <a:pt x="4349518" y="6116373"/>
                    <a:pt x="4336197" y="6129694"/>
                  </a:cubicBezTo>
                  <a:cubicBezTo>
                    <a:pt x="4329478" y="6132966"/>
                    <a:pt x="4319309" y="6132789"/>
                    <a:pt x="4310864" y="6134336"/>
                  </a:cubicBezTo>
                  <a:cubicBezTo>
                    <a:pt x="4310806" y="6130948"/>
                    <a:pt x="4310687" y="6124167"/>
                    <a:pt x="4312352" y="6122503"/>
                  </a:cubicBezTo>
                  <a:cubicBezTo>
                    <a:pt x="4322225" y="6105734"/>
                    <a:pt x="4335548" y="6092411"/>
                    <a:pt x="4348869" y="6079090"/>
                  </a:cubicBezTo>
                  <a:close/>
                  <a:moveTo>
                    <a:pt x="4487067" y="6043486"/>
                  </a:moveTo>
                  <a:cubicBezTo>
                    <a:pt x="4488936" y="6043341"/>
                    <a:pt x="4493104" y="6045209"/>
                    <a:pt x="4499428" y="6049233"/>
                  </a:cubicBezTo>
                  <a:cubicBezTo>
                    <a:pt x="4495403" y="6049808"/>
                    <a:pt x="4490228" y="6051534"/>
                    <a:pt x="4488503" y="6049809"/>
                  </a:cubicBezTo>
                  <a:cubicBezTo>
                    <a:pt x="4485630" y="6045786"/>
                    <a:pt x="4485199" y="6043629"/>
                    <a:pt x="4487067" y="6043486"/>
                  </a:cubicBezTo>
                  <a:close/>
                  <a:moveTo>
                    <a:pt x="4624887" y="6037586"/>
                  </a:moveTo>
                  <a:cubicBezTo>
                    <a:pt x="4630800" y="6043499"/>
                    <a:pt x="4638190" y="6050890"/>
                    <a:pt x="4644104" y="6056803"/>
                  </a:cubicBezTo>
                  <a:lnTo>
                    <a:pt x="4624996" y="6075911"/>
                  </a:lnTo>
                  <a:cubicBezTo>
                    <a:pt x="4625452" y="6063628"/>
                    <a:pt x="4624431" y="6049868"/>
                    <a:pt x="4624887" y="6037586"/>
                  </a:cubicBezTo>
                  <a:close/>
                  <a:moveTo>
                    <a:pt x="2209607" y="6030828"/>
                  </a:moveTo>
                  <a:cubicBezTo>
                    <a:pt x="2219691" y="6033825"/>
                    <a:pt x="2212508" y="6053217"/>
                    <a:pt x="2215942" y="6063737"/>
                  </a:cubicBezTo>
                  <a:cubicBezTo>
                    <a:pt x="2226524" y="6108967"/>
                    <a:pt x="2226524" y="6108967"/>
                    <a:pt x="2285951" y="6102251"/>
                  </a:cubicBezTo>
                  <a:cubicBezTo>
                    <a:pt x="2307851" y="6098955"/>
                    <a:pt x="2321829" y="6109783"/>
                    <a:pt x="2337358" y="6122161"/>
                  </a:cubicBezTo>
                  <a:cubicBezTo>
                    <a:pt x="2396369" y="6168574"/>
                    <a:pt x="2360098" y="6211045"/>
                    <a:pt x="2322327" y="6245715"/>
                  </a:cubicBezTo>
                  <a:cubicBezTo>
                    <a:pt x="2293981" y="6274061"/>
                    <a:pt x="2251657" y="6291580"/>
                    <a:pt x="2254365" y="6344683"/>
                  </a:cubicBezTo>
                  <a:cubicBezTo>
                    <a:pt x="2250482" y="6441588"/>
                    <a:pt x="2319758" y="6573856"/>
                    <a:pt x="2124472" y="6570698"/>
                  </a:cubicBezTo>
                  <a:cubicBezTo>
                    <a:pt x="2082295" y="6569466"/>
                    <a:pt x="2098983" y="6633396"/>
                    <a:pt x="2081537" y="6666346"/>
                  </a:cubicBezTo>
                  <a:cubicBezTo>
                    <a:pt x="2073615" y="6680469"/>
                    <a:pt x="2061089" y="6683694"/>
                    <a:pt x="2048638" y="6677540"/>
                  </a:cubicBezTo>
                  <a:cubicBezTo>
                    <a:pt x="2044011" y="6669764"/>
                    <a:pt x="2039360" y="6665113"/>
                    <a:pt x="2028410" y="6666761"/>
                  </a:cubicBezTo>
                  <a:cubicBezTo>
                    <a:pt x="1997427" y="6632629"/>
                    <a:pt x="1964870" y="6600072"/>
                    <a:pt x="1930762" y="6565964"/>
                  </a:cubicBezTo>
                  <a:cubicBezTo>
                    <a:pt x="1948037" y="6554892"/>
                    <a:pt x="1980862" y="6553072"/>
                    <a:pt x="1965506" y="6518818"/>
                  </a:cubicBezTo>
                  <a:cubicBezTo>
                    <a:pt x="1960953" y="6501667"/>
                    <a:pt x="1951701" y="6486114"/>
                    <a:pt x="1947147" y="6468963"/>
                  </a:cubicBezTo>
                  <a:cubicBezTo>
                    <a:pt x="1945791" y="6442411"/>
                    <a:pt x="1960014" y="6421987"/>
                    <a:pt x="1985040" y="6418666"/>
                  </a:cubicBezTo>
                  <a:cubicBezTo>
                    <a:pt x="2030416" y="6410499"/>
                    <a:pt x="2075744" y="6408581"/>
                    <a:pt x="2128920" y="6401914"/>
                  </a:cubicBezTo>
                  <a:cubicBezTo>
                    <a:pt x="2127590" y="6372239"/>
                    <a:pt x="2134232" y="6322187"/>
                    <a:pt x="2095473" y="6283428"/>
                  </a:cubicBezTo>
                  <a:lnTo>
                    <a:pt x="2098274" y="6280577"/>
                  </a:lnTo>
                  <a:lnTo>
                    <a:pt x="2095698" y="6236400"/>
                  </a:lnTo>
                  <a:cubicBezTo>
                    <a:pt x="2095341" y="6221682"/>
                    <a:pt x="2093044" y="6207744"/>
                    <a:pt x="2081450" y="6196150"/>
                  </a:cubicBezTo>
                  <a:cubicBezTo>
                    <a:pt x="2080680" y="6193828"/>
                    <a:pt x="2083403" y="6188011"/>
                    <a:pt x="2087290" y="6181419"/>
                  </a:cubicBezTo>
                  <a:lnTo>
                    <a:pt x="2098471" y="6164509"/>
                  </a:lnTo>
                  <a:lnTo>
                    <a:pt x="2097978" y="6163097"/>
                  </a:lnTo>
                  <a:cubicBezTo>
                    <a:pt x="2116850" y="6147324"/>
                    <a:pt x="2134124" y="6136251"/>
                    <a:pt x="2159028" y="6148557"/>
                  </a:cubicBezTo>
                  <a:cubicBezTo>
                    <a:pt x="2174604" y="6154684"/>
                    <a:pt x="2197933" y="6168564"/>
                    <a:pt x="2185702" y="6134286"/>
                  </a:cubicBezTo>
                  <a:cubicBezTo>
                    <a:pt x="2178071" y="6110909"/>
                    <a:pt x="2165718" y="6092255"/>
                    <a:pt x="2173714" y="6068755"/>
                  </a:cubicBezTo>
                  <a:cubicBezTo>
                    <a:pt x="2175387" y="6054679"/>
                    <a:pt x="2183335" y="6037431"/>
                    <a:pt x="2192734" y="6034232"/>
                  </a:cubicBezTo>
                  <a:cubicBezTo>
                    <a:pt x="2200965" y="6030652"/>
                    <a:pt x="2206245" y="6029829"/>
                    <a:pt x="2209607" y="6030828"/>
                  </a:cubicBezTo>
                  <a:close/>
                  <a:moveTo>
                    <a:pt x="4735789" y="5919356"/>
                  </a:moveTo>
                  <a:cubicBezTo>
                    <a:pt x="4737299" y="5919140"/>
                    <a:pt x="4741464" y="5921008"/>
                    <a:pt x="4747788" y="5925032"/>
                  </a:cubicBezTo>
                  <a:cubicBezTo>
                    <a:pt x="4746638" y="5926182"/>
                    <a:pt x="4738591" y="5927330"/>
                    <a:pt x="4739741" y="5926180"/>
                  </a:cubicBezTo>
                  <a:cubicBezTo>
                    <a:pt x="4735431" y="5921870"/>
                    <a:pt x="4734282" y="5919571"/>
                    <a:pt x="4735789" y="5919356"/>
                  </a:cubicBezTo>
                  <a:close/>
                  <a:moveTo>
                    <a:pt x="4762985" y="5899487"/>
                  </a:moveTo>
                  <a:lnTo>
                    <a:pt x="4762980" y="5937926"/>
                  </a:lnTo>
                  <a:cubicBezTo>
                    <a:pt x="4757067" y="5932013"/>
                    <a:pt x="4749677" y="5924622"/>
                    <a:pt x="4743763" y="5918709"/>
                  </a:cubicBezTo>
                  <a:cubicBezTo>
                    <a:pt x="4751156" y="5911317"/>
                    <a:pt x="4757071" y="5905402"/>
                    <a:pt x="4762985" y="5899487"/>
                  </a:cubicBezTo>
                  <a:close/>
                  <a:moveTo>
                    <a:pt x="4791493" y="5863318"/>
                  </a:moveTo>
                  <a:cubicBezTo>
                    <a:pt x="4794634" y="5860177"/>
                    <a:pt x="4800658" y="5860284"/>
                    <a:pt x="4809746" y="5863458"/>
                  </a:cubicBezTo>
                  <a:cubicBezTo>
                    <a:pt x="4803831" y="5869373"/>
                    <a:pt x="4797916" y="5875288"/>
                    <a:pt x="4790524" y="5882680"/>
                  </a:cubicBezTo>
                  <a:cubicBezTo>
                    <a:pt x="4788089" y="5872853"/>
                    <a:pt x="4788351" y="5866460"/>
                    <a:pt x="4791493" y="5863318"/>
                  </a:cubicBezTo>
                  <a:close/>
                  <a:moveTo>
                    <a:pt x="4703177" y="5813067"/>
                  </a:moveTo>
                  <a:lnTo>
                    <a:pt x="4700021" y="5821738"/>
                  </a:lnTo>
                  <a:lnTo>
                    <a:pt x="4688591" y="5822137"/>
                  </a:lnTo>
                  <a:close/>
                  <a:moveTo>
                    <a:pt x="4887069" y="5665041"/>
                  </a:moveTo>
                  <a:cubicBezTo>
                    <a:pt x="4898880" y="5683220"/>
                    <a:pt x="4918465" y="5699621"/>
                    <a:pt x="4891676" y="5717413"/>
                  </a:cubicBezTo>
                  <a:cubicBezTo>
                    <a:pt x="4877440" y="5728652"/>
                    <a:pt x="4860853" y="5715248"/>
                    <a:pt x="4847265" y="5704844"/>
                  </a:cubicBezTo>
                  <a:close/>
                  <a:moveTo>
                    <a:pt x="4980865" y="5621123"/>
                  </a:moveTo>
                  <a:cubicBezTo>
                    <a:pt x="4980732" y="5624438"/>
                    <a:pt x="4983651" y="5634258"/>
                    <a:pt x="4983651" y="5634258"/>
                  </a:cubicBezTo>
                  <a:cubicBezTo>
                    <a:pt x="4973567" y="5637972"/>
                    <a:pt x="4965077" y="5643280"/>
                    <a:pt x="4958442" y="5643546"/>
                  </a:cubicBezTo>
                  <a:cubicBezTo>
                    <a:pt x="4949290" y="5644741"/>
                    <a:pt x="4944347" y="5644110"/>
                    <a:pt x="4943600" y="5642070"/>
                  </a:cubicBezTo>
                  <a:cubicBezTo>
                    <a:pt x="4942855" y="5640031"/>
                    <a:pt x="4946305" y="5636581"/>
                    <a:pt x="4953933" y="5632136"/>
                  </a:cubicBezTo>
                  <a:cubicBezTo>
                    <a:pt x="4962424" y="5626829"/>
                    <a:pt x="4972507" y="5623114"/>
                    <a:pt x="4980865" y="5621123"/>
                  </a:cubicBezTo>
                  <a:close/>
                  <a:moveTo>
                    <a:pt x="2904593" y="5609536"/>
                  </a:moveTo>
                  <a:cubicBezTo>
                    <a:pt x="2915048" y="5608022"/>
                    <a:pt x="2925043" y="5608598"/>
                    <a:pt x="2934601" y="5611091"/>
                  </a:cubicBezTo>
                  <a:lnTo>
                    <a:pt x="2978923" y="5642111"/>
                  </a:lnTo>
                  <a:lnTo>
                    <a:pt x="2978989" y="5641826"/>
                  </a:lnTo>
                  <a:cubicBezTo>
                    <a:pt x="2993051" y="5643323"/>
                    <a:pt x="3005558" y="5643263"/>
                    <a:pt x="3019636" y="5641631"/>
                  </a:cubicBezTo>
                  <a:cubicBezTo>
                    <a:pt x="3025859" y="5647855"/>
                    <a:pt x="3033638" y="5655633"/>
                    <a:pt x="3039861" y="5661856"/>
                  </a:cubicBezTo>
                  <a:cubicBezTo>
                    <a:pt x="3071039" y="5680466"/>
                    <a:pt x="3105357" y="5695934"/>
                    <a:pt x="3134948" y="5719242"/>
                  </a:cubicBezTo>
                  <a:cubicBezTo>
                    <a:pt x="3189462" y="5761189"/>
                    <a:pt x="3195353" y="5836199"/>
                    <a:pt x="3137336" y="5872436"/>
                  </a:cubicBezTo>
                  <a:cubicBezTo>
                    <a:pt x="3062069" y="5919698"/>
                    <a:pt x="3013190" y="6005916"/>
                    <a:pt x="2916217" y="6015764"/>
                  </a:cubicBezTo>
                  <a:cubicBezTo>
                    <a:pt x="2902140" y="6017395"/>
                    <a:pt x="2888001" y="6031533"/>
                    <a:pt x="2892638" y="6042453"/>
                  </a:cubicBezTo>
                  <a:cubicBezTo>
                    <a:pt x="2908001" y="6098658"/>
                    <a:pt x="2868834" y="6116045"/>
                    <a:pt x="2837432" y="6144335"/>
                  </a:cubicBezTo>
                  <a:cubicBezTo>
                    <a:pt x="2817026" y="6161630"/>
                    <a:pt x="2802827" y="6188276"/>
                    <a:pt x="2782406" y="6208697"/>
                  </a:cubicBezTo>
                  <a:cubicBezTo>
                    <a:pt x="2768252" y="6225961"/>
                    <a:pt x="2751109" y="6215101"/>
                    <a:pt x="2735534" y="6202670"/>
                  </a:cubicBezTo>
                  <a:cubicBezTo>
                    <a:pt x="2705688" y="6232516"/>
                    <a:pt x="2674391" y="6238920"/>
                    <a:pt x="2635374" y="6225039"/>
                  </a:cubicBezTo>
                  <a:lnTo>
                    <a:pt x="2636159" y="6219283"/>
                  </a:lnTo>
                  <a:lnTo>
                    <a:pt x="2607754" y="6238666"/>
                  </a:lnTo>
                  <a:cubicBezTo>
                    <a:pt x="2563703" y="6254264"/>
                    <a:pt x="2508651" y="6277701"/>
                    <a:pt x="2533549" y="6189576"/>
                  </a:cubicBezTo>
                  <a:cubicBezTo>
                    <a:pt x="2544440" y="6150233"/>
                    <a:pt x="2560062" y="6112483"/>
                    <a:pt x="2563070" y="6071538"/>
                  </a:cubicBezTo>
                  <a:cubicBezTo>
                    <a:pt x="2600842" y="6062218"/>
                    <a:pt x="2625892" y="6018199"/>
                    <a:pt x="2676399" y="6046727"/>
                  </a:cubicBezTo>
                  <a:cubicBezTo>
                    <a:pt x="2701656" y="6062567"/>
                    <a:pt x="2725192" y="6035870"/>
                    <a:pt x="2720329" y="5996473"/>
                  </a:cubicBezTo>
                  <a:cubicBezTo>
                    <a:pt x="2713953" y="5974397"/>
                    <a:pt x="2696554" y="5953859"/>
                    <a:pt x="2726424" y="5936637"/>
                  </a:cubicBezTo>
                  <a:cubicBezTo>
                    <a:pt x="2772033" y="5916316"/>
                    <a:pt x="2762506" y="5894231"/>
                    <a:pt x="2730891" y="5862616"/>
                  </a:cubicBezTo>
                  <a:cubicBezTo>
                    <a:pt x="2715085" y="5846810"/>
                    <a:pt x="2732342" y="5826392"/>
                    <a:pt x="2754384" y="5823318"/>
                  </a:cubicBezTo>
                  <a:cubicBezTo>
                    <a:pt x="2812640" y="5815644"/>
                    <a:pt x="2853444" y="5771680"/>
                    <a:pt x="2897430" y="5737178"/>
                  </a:cubicBezTo>
                  <a:cubicBezTo>
                    <a:pt x="2935115" y="5702653"/>
                    <a:pt x="2931900" y="5683739"/>
                    <a:pt x="2879835" y="5659931"/>
                  </a:cubicBezTo>
                  <a:cubicBezTo>
                    <a:pt x="2867211" y="5653587"/>
                    <a:pt x="2848319" y="5656671"/>
                    <a:pt x="2852975" y="5636209"/>
                  </a:cubicBezTo>
                  <a:cubicBezTo>
                    <a:pt x="2853749" y="5632275"/>
                    <a:pt x="2856889" y="5629135"/>
                    <a:pt x="2860620" y="5626589"/>
                  </a:cubicBezTo>
                  <a:cubicBezTo>
                    <a:pt x="2864353" y="5624041"/>
                    <a:pt x="2868677" y="5622088"/>
                    <a:pt x="2871822" y="5620522"/>
                  </a:cubicBezTo>
                  <a:cubicBezTo>
                    <a:pt x="2883222" y="5614655"/>
                    <a:pt x="2894138" y="5611051"/>
                    <a:pt x="2904593" y="5609536"/>
                  </a:cubicBezTo>
                  <a:close/>
                  <a:moveTo>
                    <a:pt x="1111831" y="5563897"/>
                  </a:moveTo>
                  <a:cubicBezTo>
                    <a:pt x="1113801" y="5565868"/>
                    <a:pt x="1123410" y="5572026"/>
                    <a:pt x="1123410" y="5572026"/>
                  </a:cubicBezTo>
                  <a:cubicBezTo>
                    <a:pt x="1121931" y="5577447"/>
                    <a:pt x="1118481" y="5580898"/>
                    <a:pt x="1115032" y="5584346"/>
                  </a:cubicBezTo>
                  <a:cubicBezTo>
                    <a:pt x="1113061" y="5582376"/>
                    <a:pt x="1105424" y="5578189"/>
                    <a:pt x="1105424" y="5578189"/>
                  </a:cubicBezTo>
                  <a:cubicBezTo>
                    <a:pt x="1105177" y="5574492"/>
                    <a:pt x="1110351" y="5569318"/>
                    <a:pt x="1111831" y="5563897"/>
                  </a:cubicBezTo>
                  <a:close/>
                  <a:moveTo>
                    <a:pt x="5329407" y="5498602"/>
                  </a:moveTo>
                  <a:cubicBezTo>
                    <a:pt x="5352698" y="5491229"/>
                    <a:pt x="5371681" y="5504080"/>
                    <a:pt x="5389133" y="5518466"/>
                  </a:cubicBezTo>
                  <a:cubicBezTo>
                    <a:pt x="5375334" y="5532264"/>
                    <a:pt x="5363069" y="5544529"/>
                    <a:pt x="5349270" y="5558328"/>
                  </a:cubicBezTo>
                  <a:close/>
                  <a:moveTo>
                    <a:pt x="5436609" y="5492575"/>
                  </a:moveTo>
                  <a:cubicBezTo>
                    <a:pt x="5440683" y="5492579"/>
                    <a:pt x="5445016" y="5493619"/>
                    <a:pt x="5449695" y="5496103"/>
                  </a:cubicBezTo>
                  <a:cubicBezTo>
                    <a:pt x="5453135" y="5505396"/>
                    <a:pt x="5461094" y="5513355"/>
                    <a:pt x="5459887" y="5520929"/>
                  </a:cubicBezTo>
                  <a:cubicBezTo>
                    <a:pt x="5452956" y="5537411"/>
                    <a:pt x="5441248" y="5549119"/>
                    <a:pt x="5421326" y="5546757"/>
                  </a:cubicBezTo>
                  <a:cubicBezTo>
                    <a:pt x="5408976" y="5543188"/>
                    <a:pt x="5399426" y="5533638"/>
                    <a:pt x="5385357" y="5525422"/>
                  </a:cubicBezTo>
                  <a:cubicBezTo>
                    <a:pt x="5391210" y="5519569"/>
                    <a:pt x="5397065" y="5513714"/>
                    <a:pt x="5404509" y="5509452"/>
                  </a:cubicBezTo>
                  <a:cubicBezTo>
                    <a:pt x="5414483" y="5501866"/>
                    <a:pt x="5424385" y="5492561"/>
                    <a:pt x="5436609" y="5492575"/>
                  </a:cubicBezTo>
                  <a:close/>
                  <a:moveTo>
                    <a:pt x="891991" y="5464268"/>
                  </a:moveTo>
                  <a:cubicBezTo>
                    <a:pt x="896195" y="5463695"/>
                    <a:pt x="900000" y="5463519"/>
                    <a:pt x="902975" y="5464902"/>
                  </a:cubicBezTo>
                  <a:cubicBezTo>
                    <a:pt x="908924" y="5467665"/>
                    <a:pt x="910094" y="5475206"/>
                    <a:pt x="914310" y="5482606"/>
                  </a:cubicBezTo>
                  <a:lnTo>
                    <a:pt x="889816" y="5486773"/>
                  </a:lnTo>
                  <a:cubicBezTo>
                    <a:pt x="884008" y="5480964"/>
                    <a:pt x="878200" y="5475156"/>
                    <a:pt x="878619" y="5466023"/>
                  </a:cubicBezTo>
                  <a:cubicBezTo>
                    <a:pt x="883186" y="5465813"/>
                    <a:pt x="887788" y="5464842"/>
                    <a:pt x="891991" y="5464268"/>
                  </a:cubicBezTo>
                  <a:close/>
                  <a:moveTo>
                    <a:pt x="4501749" y="5228698"/>
                  </a:moveTo>
                  <a:cubicBezTo>
                    <a:pt x="4517875" y="5225490"/>
                    <a:pt x="4539989" y="5238008"/>
                    <a:pt x="4550236" y="5257285"/>
                  </a:cubicBezTo>
                  <a:cubicBezTo>
                    <a:pt x="4554778" y="5261828"/>
                    <a:pt x="4554803" y="5270885"/>
                    <a:pt x="4553316" y="5278430"/>
                  </a:cubicBezTo>
                  <a:cubicBezTo>
                    <a:pt x="4520102" y="5278334"/>
                    <a:pt x="4509661" y="5322085"/>
                    <a:pt x="4479459" y="5318976"/>
                  </a:cubicBezTo>
                  <a:cubicBezTo>
                    <a:pt x="4459829" y="5317411"/>
                    <a:pt x="4444671" y="5296232"/>
                    <a:pt x="4426520" y="5284102"/>
                  </a:cubicBezTo>
                  <a:cubicBezTo>
                    <a:pt x="4450650" y="5275114"/>
                    <a:pt x="4470226" y="5258564"/>
                    <a:pt x="4488282" y="5237482"/>
                  </a:cubicBezTo>
                  <a:cubicBezTo>
                    <a:pt x="4491665" y="5232585"/>
                    <a:pt x="4496374" y="5229768"/>
                    <a:pt x="4501749" y="5228698"/>
                  </a:cubicBezTo>
                  <a:close/>
                  <a:moveTo>
                    <a:pt x="1468742" y="5226122"/>
                  </a:moveTo>
                  <a:cubicBezTo>
                    <a:pt x="1486014" y="5230655"/>
                    <a:pt x="1500030" y="5244672"/>
                    <a:pt x="1496638" y="5266754"/>
                  </a:cubicBezTo>
                  <a:cubicBezTo>
                    <a:pt x="1493039" y="5307733"/>
                    <a:pt x="1481583" y="5347225"/>
                    <a:pt x="1457596" y="5380555"/>
                  </a:cubicBezTo>
                  <a:cubicBezTo>
                    <a:pt x="1423056" y="5371487"/>
                    <a:pt x="1428075" y="5344663"/>
                    <a:pt x="1417276" y="5324312"/>
                  </a:cubicBezTo>
                  <a:cubicBezTo>
                    <a:pt x="1430012" y="5311576"/>
                    <a:pt x="1444341" y="5297246"/>
                    <a:pt x="1425651" y="5278557"/>
                  </a:cubicBezTo>
                  <a:cubicBezTo>
                    <a:pt x="1414749" y="5267654"/>
                    <a:pt x="1392841" y="5255298"/>
                    <a:pt x="1415061" y="5239308"/>
                  </a:cubicBezTo>
                  <a:cubicBezTo>
                    <a:pt x="1429355" y="5228130"/>
                    <a:pt x="1451437" y="5224737"/>
                    <a:pt x="1468742" y="5226122"/>
                  </a:cubicBezTo>
                  <a:close/>
                  <a:moveTo>
                    <a:pt x="2939208" y="5183529"/>
                  </a:moveTo>
                  <a:cubicBezTo>
                    <a:pt x="2942484" y="5185425"/>
                    <a:pt x="2944977" y="5189299"/>
                    <a:pt x="2946886" y="5195348"/>
                  </a:cubicBezTo>
                  <a:cubicBezTo>
                    <a:pt x="2941367" y="5200867"/>
                    <a:pt x="2938817" y="5206599"/>
                    <a:pt x="2934890" y="5213710"/>
                  </a:cubicBezTo>
                  <a:cubicBezTo>
                    <a:pt x="2931495" y="5207555"/>
                    <a:pt x="2925128" y="5201189"/>
                    <a:pt x="2921734" y="5195035"/>
                  </a:cubicBezTo>
                  <a:cubicBezTo>
                    <a:pt x="2920142" y="5193443"/>
                    <a:pt x="2924071" y="5186331"/>
                    <a:pt x="2926831" y="5183571"/>
                  </a:cubicBezTo>
                  <a:cubicBezTo>
                    <a:pt x="2931872" y="5181713"/>
                    <a:pt x="2935931" y="5181633"/>
                    <a:pt x="2939208" y="5183529"/>
                  </a:cubicBezTo>
                  <a:close/>
                  <a:moveTo>
                    <a:pt x="4385145" y="5159937"/>
                  </a:moveTo>
                  <a:cubicBezTo>
                    <a:pt x="4410603" y="5152872"/>
                    <a:pt x="4428888" y="5165244"/>
                    <a:pt x="4444216" y="5180572"/>
                  </a:cubicBezTo>
                  <a:cubicBezTo>
                    <a:pt x="4438303" y="5186486"/>
                    <a:pt x="4432389" y="5192399"/>
                    <a:pt x="4424998" y="5199791"/>
                  </a:cubicBezTo>
                  <a:cubicBezTo>
                    <a:pt x="4411202" y="5185995"/>
                    <a:pt x="4398940" y="5173733"/>
                    <a:pt x="4385145" y="5159937"/>
                  </a:cubicBezTo>
                  <a:close/>
                  <a:moveTo>
                    <a:pt x="1433921" y="5126850"/>
                  </a:moveTo>
                  <a:cubicBezTo>
                    <a:pt x="1442154" y="5131753"/>
                    <a:pt x="1431956" y="5171511"/>
                    <a:pt x="1420323" y="5179860"/>
                  </a:cubicBezTo>
                  <a:cubicBezTo>
                    <a:pt x="1415349" y="5181548"/>
                    <a:pt x="1408736" y="5181594"/>
                    <a:pt x="1405451" y="5178309"/>
                  </a:cubicBezTo>
                  <a:cubicBezTo>
                    <a:pt x="1388960" y="5171810"/>
                    <a:pt x="1397446" y="5140332"/>
                    <a:pt x="1419026" y="5128606"/>
                  </a:cubicBezTo>
                  <a:cubicBezTo>
                    <a:pt x="1422355" y="5125276"/>
                    <a:pt x="1428971" y="5125230"/>
                    <a:pt x="1433921" y="5126850"/>
                  </a:cubicBezTo>
                  <a:close/>
                  <a:moveTo>
                    <a:pt x="4524494" y="5110671"/>
                  </a:moveTo>
                  <a:cubicBezTo>
                    <a:pt x="4530891" y="5109685"/>
                    <a:pt x="4537476" y="5110592"/>
                    <a:pt x="4544440" y="5115283"/>
                  </a:cubicBezTo>
                  <a:cubicBezTo>
                    <a:pt x="4530200" y="5149503"/>
                    <a:pt x="4510512" y="5169191"/>
                    <a:pt x="4468878" y="5160874"/>
                  </a:cubicBezTo>
                  <a:cubicBezTo>
                    <a:pt x="4468276" y="5148156"/>
                    <a:pt x="4467524" y="5132259"/>
                    <a:pt x="4466921" y="5119541"/>
                  </a:cubicBezTo>
                  <a:cubicBezTo>
                    <a:pt x="4487811" y="5133617"/>
                    <a:pt x="4505302" y="5113628"/>
                    <a:pt x="4524494" y="5110671"/>
                  </a:cubicBezTo>
                  <a:close/>
                  <a:moveTo>
                    <a:pt x="2988461" y="5073932"/>
                  </a:moveTo>
                  <a:cubicBezTo>
                    <a:pt x="2991773" y="5075323"/>
                    <a:pt x="2995397" y="5078949"/>
                    <a:pt x="2999420" y="5085899"/>
                  </a:cubicBezTo>
                  <a:cubicBezTo>
                    <a:pt x="3002660" y="5092064"/>
                    <a:pt x="2995654" y="5108477"/>
                    <a:pt x="2986873" y="5117258"/>
                  </a:cubicBezTo>
                  <a:cubicBezTo>
                    <a:pt x="2979660" y="5127607"/>
                    <a:pt x="2964713" y="5133147"/>
                    <a:pt x="2953740" y="5122175"/>
                  </a:cubicBezTo>
                  <a:cubicBezTo>
                    <a:pt x="2939630" y="5108065"/>
                    <a:pt x="2956041" y="5101060"/>
                    <a:pt x="2964822" y="5092279"/>
                  </a:cubicBezTo>
                  <a:cubicBezTo>
                    <a:pt x="2969213" y="5087889"/>
                    <a:pt x="2973840" y="5079343"/>
                    <a:pt x="2979379" y="5075370"/>
                  </a:cubicBezTo>
                  <a:cubicBezTo>
                    <a:pt x="2982150" y="5073384"/>
                    <a:pt x="2985149" y="5072541"/>
                    <a:pt x="2988461" y="5073932"/>
                  </a:cubicBezTo>
                  <a:close/>
                  <a:moveTo>
                    <a:pt x="1279311" y="5065339"/>
                  </a:moveTo>
                  <a:cubicBezTo>
                    <a:pt x="1291277" y="5093228"/>
                    <a:pt x="1289209" y="5119819"/>
                    <a:pt x="1279360" y="5144997"/>
                  </a:cubicBezTo>
                  <a:cubicBezTo>
                    <a:pt x="1253302" y="5118939"/>
                    <a:pt x="1252244" y="5092406"/>
                    <a:pt x="1279311" y="5065339"/>
                  </a:cubicBezTo>
                  <a:close/>
                  <a:moveTo>
                    <a:pt x="5232197" y="5057829"/>
                  </a:moveTo>
                  <a:lnTo>
                    <a:pt x="5241877" y="5067509"/>
                  </a:lnTo>
                  <a:lnTo>
                    <a:pt x="5241756" y="5060918"/>
                  </a:lnTo>
                  <a:close/>
                  <a:moveTo>
                    <a:pt x="5262434" y="5034046"/>
                  </a:moveTo>
                  <a:cubicBezTo>
                    <a:pt x="5293731" y="5036815"/>
                    <a:pt x="5309141" y="5058565"/>
                    <a:pt x="5296352" y="5080644"/>
                  </a:cubicBezTo>
                  <a:cubicBezTo>
                    <a:pt x="5277187" y="5112195"/>
                    <a:pt x="5258022" y="5143749"/>
                    <a:pt x="5235760" y="5172204"/>
                  </a:cubicBezTo>
                  <a:cubicBezTo>
                    <a:pt x="5227798" y="5183261"/>
                    <a:pt x="5209036" y="5180346"/>
                    <a:pt x="5196612" y="5171093"/>
                  </a:cubicBezTo>
                  <a:cubicBezTo>
                    <a:pt x="5185773" y="5160255"/>
                    <a:pt x="5179654" y="5147795"/>
                    <a:pt x="5193882" y="5136665"/>
                  </a:cubicBezTo>
                  <a:cubicBezTo>
                    <a:pt x="5212846" y="5122345"/>
                    <a:pt x="5236185" y="5110619"/>
                    <a:pt x="5242251" y="5087858"/>
                  </a:cubicBezTo>
                  <a:lnTo>
                    <a:pt x="5241953" y="5071678"/>
                  </a:lnTo>
                  <a:lnTo>
                    <a:pt x="5214738" y="5090127"/>
                  </a:lnTo>
                  <a:cubicBezTo>
                    <a:pt x="5199721" y="5095595"/>
                    <a:pt x="5181646" y="5100935"/>
                    <a:pt x="5171582" y="5079165"/>
                  </a:cubicBezTo>
                  <a:cubicBezTo>
                    <a:pt x="5168143" y="5069869"/>
                    <a:pt x="5179849" y="5058163"/>
                    <a:pt x="5187037" y="5047791"/>
                  </a:cubicBezTo>
                  <a:lnTo>
                    <a:pt x="5222476" y="5049280"/>
                  </a:lnTo>
                  <a:lnTo>
                    <a:pt x="5221628" y="5040789"/>
                  </a:lnTo>
                  <a:cubicBezTo>
                    <a:pt x="5235746" y="5039057"/>
                    <a:pt x="5249901" y="5034194"/>
                    <a:pt x="5262434" y="5034046"/>
                  </a:cubicBezTo>
                  <a:close/>
                  <a:moveTo>
                    <a:pt x="4461332" y="5030831"/>
                  </a:moveTo>
                  <a:cubicBezTo>
                    <a:pt x="4464410" y="5029262"/>
                    <a:pt x="4467844" y="5029599"/>
                    <a:pt x="4472390" y="5032596"/>
                  </a:cubicBezTo>
                  <a:cubicBezTo>
                    <a:pt x="4478465" y="5035573"/>
                    <a:pt x="4482951" y="5043157"/>
                    <a:pt x="4485889" y="5052290"/>
                  </a:cubicBezTo>
                  <a:cubicBezTo>
                    <a:pt x="4491643" y="5079727"/>
                    <a:pt x="4479132" y="5101291"/>
                    <a:pt x="4460506" y="5122934"/>
                  </a:cubicBezTo>
                  <a:cubicBezTo>
                    <a:pt x="4445378" y="5110905"/>
                    <a:pt x="4411665" y="5117461"/>
                    <a:pt x="4422827" y="5082159"/>
                  </a:cubicBezTo>
                  <a:cubicBezTo>
                    <a:pt x="4430652" y="5068299"/>
                    <a:pt x="4443043" y="5055908"/>
                    <a:pt x="4452416" y="5040500"/>
                  </a:cubicBezTo>
                  <a:cubicBezTo>
                    <a:pt x="4455534" y="5035874"/>
                    <a:pt x="4458255" y="5032400"/>
                    <a:pt x="4461332" y="5030831"/>
                  </a:cubicBezTo>
                  <a:close/>
                  <a:moveTo>
                    <a:pt x="3045412" y="4982223"/>
                  </a:moveTo>
                  <a:cubicBezTo>
                    <a:pt x="3057729" y="4997498"/>
                    <a:pt x="3071523" y="5011292"/>
                    <a:pt x="3083787" y="5023555"/>
                  </a:cubicBezTo>
                  <a:cubicBezTo>
                    <a:pt x="3053782" y="5029034"/>
                    <a:pt x="3039987" y="5015239"/>
                    <a:pt x="3045412" y="4982223"/>
                  </a:cubicBezTo>
                  <a:close/>
                  <a:moveTo>
                    <a:pt x="2647132" y="4979318"/>
                  </a:moveTo>
                  <a:cubicBezTo>
                    <a:pt x="2658124" y="4993448"/>
                    <a:pt x="2703646" y="4985608"/>
                    <a:pt x="2673828" y="5024848"/>
                  </a:cubicBezTo>
                  <a:cubicBezTo>
                    <a:pt x="2653427" y="5054671"/>
                    <a:pt x="2653427" y="5054671"/>
                    <a:pt x="2700524" y="5064099"/>
                  </a:cubicBezTo>
                  <a:cubicBezTo>
                    <a:pt x="2722513" y="5117479"/>
                    <a:pt x="2651878" y="5153569"/>
                    <a:pt x="2670728" y="5206948"/>
                  </a:cubicBezTo>
                  <a:cubicBezTo>
                    <a:pt x="2673870" y="5216368"/>
                    <a:pt x="2677010" y="5225786"/>
                    <a:pt x="2684861" y="5230498"/>
                  </a:cubicBezTo>
                  <a:cubicBezTo>
                    <a:pt x="2688001" y="5233638"/>
                    <a:pt x="2702129" y="5232072"/>
                    <a:pt x="2706839" y="5227362"/>
                  </a:cubicBezTo>
                  <a:cubicBezTo>
                    <a:pt x="2774327" y="5169293"/>
                    <a:pt x="2774327" y="5169293"/>
                    <a:pt x="2843408" y="5206983"/>
                  </a:cubicBezTo>
                  <a:cubicBezTo>
                    <a:pt x="2851258" y="5211695"/>
                    <a:pt x="2855970" y="5219545"/>
                    <a:pt x="2862250" y="5225825"/>
                  </a:cubicBezTo>
                  <a:cubicBezTo>
                    <a:pt x="2852838" y="5257220"/>
                    <a:pt x="2793178" y="5228952"/>
                    <a:pt x="2794759" y="5280756"/>
                  </a:cubicBezTo>
                  <a:cubicBezTo>
                    <a:pt x="2794761" y="5287035"/>
                    <a:pt x="2780635" y="5298020"/>
                    <a:pt x="2779066" y="5299590"/>
                  </a:cubicBezTo>
                  <a:cubicBezTo>
                    <a:pt x="2697426" y="5258757"/>
                    <a:pt x="2709998" y="5318413"/>
                    <a:pt x="2705298" y="5363937"/>
                  </a:cubicBezTo>
                  <a:cubicBezTo>
                    <a:pt x="2699026" y="5401611"/>
                    <a:pt x="2681767" y="5440853"/>
                    <a:pt x="2648804" y="5461254"/>
                  </a:cubicBezTo>
                  <a:cubicBezTo>
                    <a:pt x="2593868" y="5491069"/>
                    <a:pt x="2582886" y="5527172"/>
                    <a:pt x="2601736" y="5586829"/>
                  </a:cubicBezTo>
                  <a:cubicBezTo>
                    <a:pt x="2619013" y="5629218"/>
                    <a:pt x="2571927" y="5663745"/>
                    <a:pt x="2567227" y="5706128"/>
                  </a:cubicBezTo>
                  <a:cubicBezTo>
                    <a:pt x="2562527" y="5751652"/>
                    <a:pt x="2529561" y="5753216"/>
                    <a:pt x="2498161" y="5743790"/>
                  </a:cubicBezTo>
                  <a:cubicBezTo>
                    <a:pt x="2468334" y="5739073"/>
                    <a:pt x="2443216" y="5732790"/>
                    <a:pt x="2425954" y="5765752"/>
                  </a:cubicBezTo>
                  <a:cubicBezTo>
                    <a:pt x="2410260" y="5781446"/>
                    <a:pt x="2397705" y="5800281"/>
                    <a:pt x="2405561" y="5826971"/>
                  </a:cubicBezTo>
                  <a:cubicBezTo>
                    <a:pt x="2378879" y="5856793"/>
                    <a:pt x="2345918" y="5880332"/>
                    <a:pt x="2303532" y="5875614"/>
                  </a:cubicBezTo>
                  <a:cubicBezTo>
                    <a:pt x="2289403" y="5874041"/>
                    <a:pt x="2272135" y="5875606"/>
                    <a:pt x="2270562" y="5858339"/>
                  </a:cubicBezTo>
                  <a:lnTo>
                    <a:pt x="2282974" y="5829366"/>
                  </a:lnTo>
                  <a:lnTo>
                    <a:pt x="2281062" y="5829340"/>
                  </a:lnTo>
                  <a:lnTo>
                    <a:pt x="2284426" y="5825976"/>
                  </a:lnTo>
                  <a:lnTo>
                    <a:pt x="2284683" y="5825375"/>
                  </a:lnTo>
                  <a:lnTo>
                    <a:pt x="2285136" y="5825266"/>
                  </a:lnTo>
                  <a:lnTo>
                    <a:pt x="2300283" y="5810119"/>
                  </a:lnTo>
                  <a:lnTo>
                    <a:pt x="2299774" y="5821749"/>
                  </a:lnTo>
                  <a:lnTo>
                    <a:pt x="2300185" y="5821650"/>
                  </a:lnTo>
                  <a:cubicBezTo>
                    <a:pt x="2303521" y="5818314"/>
                    <a:pt x="2305089" y="5812821"/>
                    <a:pt x="2305087" y="5804972"/>
                  </a:cubicBezTo>
                  <a:cubicBezTo>
                    <a:pt x="2305081" y="5773575"/>
                    <a:pt x="2303504" y="5740610"/>
                    <a:pt x="2306636" y="5709213"/>
                  </a:cubicBezTo>
                  <a:cubicBezTo>
                    <a:pt x="2308201" y="5682526"/>
                    <a:pt x="2270519" y="5657402"/>
                    <a:pt x="2292491" y="5632289"/>
                  </a:cubicBezTo>
                  <a:cubicBezTo>
                    <a:pt x="2316034" y="5606392"/>
                    <a:pt x="2328978" y="5569896"/>
                    <a:pt x="2354506" y="5544661"/>
                  </a:cubicBezTo>
                  <a:lnTo>
                    <a:pt x="2380615" y="5527015"/>
                  </a:lnTo>
                  <a:lnTo>
                    <a:pt x="2377679" y="5525793"/>
                  </a:lnTo>
                  <a:lnTo>
                    <a:pt x="2382818" y="5525524"/>
                  </a:lnTo>
                  <a:lnTo>
                    <a:pt x="2385088" y="5523990"/>
                  </a:lnTo>
                  <a:cubicBezTo>
                    <a:pt x="2374099" y="5516139"/>
                    <a:pt x="2361537" y="5509858"/>
                    <a:pt x="2348977" y="5503575"/>
                  </a:cubicBezTo>
                  <a:cubicBezTo>
                    <a:pt x="2334848" y="5495723"/>
                    <a:pt x="2308165" y="5516125"/>
                    <a:pt x="2308158" y="5484728"/>
                  </a:cubicBezTo>
                  <a:cubicBezTo>
                    <a:pt x="2308155" y="5469031"/>
                    <a:pt x="2314431" y="5453333"/>
                    <a:pt x="2323849" y="5447056"/>
                  </a:cubicBezTo>
                  <a:cubicBezTo>
                    <a:pt x="2345823" y="5431362"/>
                    <a:pt x="2372506" y="5417239"/>
                    <a:pt x="2399189" y="5403117"/>
                  </a:cubicBezTo>
                  <a:cubicBezTo>
                    <a:pt x="2294004" y="5366989"/>
                    <a:pt x="2294004" y="5366989"/>
                    <a:pt x="2185698" y="5418769"/>
                  </a:cubicBezTo>
                  <a:cubicBezTo>
                    <a:pt x="2207666" y="5371680"/>
                    <a:pt x="2237484" y="5332440"/>
                    <a:pt x="2278300" y="5338729"/>
                  </a:cubicBezTo>
                  <a:cubicBezTo>
                    <a:pt x="2347374" y="5351302"/>
                    <a:pt x="2375620" y="5297934"/>
                    <a:pt x="2422710" y="5272826"/>
                  </a:cubicBezTo>
                  <a:cubicBezTo>
                    <a:pt x="2439976" y="5264981"/>
                    <a:pt x="2446249" y="5233587"/>
                    <a:pt x="2472936" y="5232021"/>
                  </a:cubicBezTo>
                  <a:cubicBezTo>
                    <a:pt x="2510609" y="5228891"/>
                    <a:pt x="2505897" y="5208482"/>
                    <a:pt x="2493333" y="5183362"/>
                  </a:cubicBezTo>
                  <a:cubicBezTo>
                    <a:pt x="2485480" y="5169232"/>
                    <a:pt x="2490188" y="5158243"/>
                    <a:pt x="2505884" y="5148828"/>
                  </a:cubicBezTo>
                  <a:cubicBezTo>
                    <a:pt x="2538847" y="5134707"/>
                    <a:pt x="2571809" y="5117446"/>
                    <a:pt x="2606342" y="5101755"/>
                  </a:cubicBezTo>
                  <a:lnTo>
                    <a:pt x="2605425" y="5098774"/>
                  </a:lnTo>
                  <a:lnTo>
                    <a:pt x="2598478" y="5098072"/>
                  </a:lnTo>
                  <a:lnTo>
                    <a:pt x="2604485" y="5095720"/>
                  </a:lnTo>
                  <a:lnTo>
                    <a:pt x="2593775" y="5060937"/>
                  </a:lnTo>
                  <a:cubicBezTo>
                    <a:pt x="2577284" y="5022474"/>
                    <a:pt x="2569039" y="5003240"/>
                    <a:pt x="2575708" y="4993038"/>
                  </a:cubicBezTo>
                  <a:cubicBezTo>
                    <a:pt x="2582377" y="4982835"/>
                    <a:pt x="2603963" y="4981663"/>
                    <a:pt x="2647132" y="4979318"/>
                  </a:cubicBezTo>
                  <a:close/>
                  <a:moveTo>
                    <a:pt x="5280325" y="4968293"/>
                  </a:moveTo>
                  <a:cubicBezTo>
                    <a:pt x="5290670" y="4978639"/>
                    <a:pt x="5285901" y="4986854"/>
                    <a:pt x="5272611" y="4989799"/>
                  </a:cubicBezTo>
                  <a:cubicBezTo>
                    <a:pt x="5265917" y="4989597"/>
                    <a:pt x="5255874" y="4989295"/>
                    <a:pt x="5247454" y="4987369"/>
                  </a:cubicBezTo>
                  <a:cubicBezTo>
                    <a:pt x="5253948" y="4980876"/>
                    <a:pt x="5258818" y="4976005"/>
                    <a:pt x="5268660" y="4969613"/>
                  </a:cubicBezTo>
                  <a:cubicBezTo>
                    <a:pt x="5271905" y="4966368"/>
                    <a:pt x="5278600" y="4966569"/>
                    <a:pt x="5280325" y="4968293"/>
                  </a:cubicBezTo>
                  <a:close/>
                  <a:moveTo>
                    <a:pt x="5225317" y="4885351"/>
                  </a:moveTo>
                  <a:cubicBezTo>
                    <a:pt x="5227825" y="4887859"/>
                    <a:pt x="5226176" y="4892018"/>
                    <a:pt x="5227232" y="4895978"/>
                  </a:cubicBezTo>
                  <a:cubicBezTo>
                    <a:pt x="5225382" y="4902844"/>
                    <a:pt x="5221883" y="4913869"/>
                    <a:pt x="5217724" y="4915521"/>
                  </a:cubicBezTo>
                  <a:cubicBezTo>
                    <a:pt x="5207953" y="4920273"/>
                    <a:pt x="5202937" y="4915257"/>
                    <a:pt x="5210595" y="4902581"/>
                  </a:cubicBezTo>
                  <a:cubicBezTo>
                    <a:pt x="5214953" y="4898223"/>
                    <a:pt x="5222215" y="4890961"/>
                    <a:pt x="5225317" y="4885351"/>
                  </a:cubicBezTo>
                  <a:close/>
                  <a:moveTo>
                    <a:pt x="4773213" y="4868430"/>
                  </a:moveTo>
                  <a:cubicBezTo>
                    <a:pt x="4776908" y="4868676"/>
                    <a:pt x="4784547" y="4872864"/>
                    <a:pt x="4784547" y="4872864"/>
                  </a:cubicBezTo>
                  <a:cubicBezTo>
                    <a:pt x="4783067" y="4878285"/>
                    <a:pt x="4781342" y="4880010"/>
                    <a:pt x="4779864" y="4885430"/>
                  </a:cubicBezTo>
                  <a:cubicBezTo>
                    <a:pt x="4776168" y="4885184"/>
                    <a:pt x="4766559" y="4879025"/>
                    <a:pt x="4766559" y="4879025"/>
                  </a:cubicBezTo>
                  <a:cubicBezTo>
                    <a:pt x="4768039" y="4873604"/>
                    <a:pt x="4771488" y="4870155"/>
                    <a:pt x="4773213" y="4868430"/>
                  </a:cubicBezTo>
                  <a:close/>
                  <a:moveTo>
                    <a:pt x="3806187" y="4845119"/>
                  </a:moveTo>
                  <a:cubicBezTo>
                    <a:pt x="3831110" y="4843430"/>
                    <a:pt x="3825064" y="4863996"/>
                    <a:pt x="3822002" y="4878674"/>
                  </a:cubicBezTo>
                  <a:lnTo>
                    <a:pt x="3813130" y="4887546"/>
                  </a:lnTo>
                  <a:lnTo>
                    <a:pt x="3804260" y="4896416"/>
                  </a:lnTo>
                  <a:cubicBezTo>
                    <a:pt x="3801409" y="4887652"/>
                    <a:pt x="3797079" y="4880364"/>
                    <a:pt x="3797158" y="4871574"/>
                  </a:cubicBezTo>
                  <a:cubicBezTo>
                    <a:pt x="3797237" y="4862781"/>
                    <a:pt x="3804735" y="4843667"/>
                    <a:pt x="3806187" y="4845119"/>
                  </a:cubicBezTo>
                  <a:close/>
                  <a:moveTo>
                    <a:pt x="5943062" y="4843571"/>
                  </a:moveTo>
                  <a:lnTo>
                    <a:pt x="5945358" y="4852767"/>
                  </a:lnTo>
                  <a:lnTo>
                    <a:pt x="5940758" y="4852768"/>
                  </a:lnTo>
                  <a:close/>
                  <a:moveTo>
                    <a:pt x="3041973" y="4827011"/>
                  </a:moveTo>
                  <a:cubicBezTo>
                    <a:pt x="3042960" y="4839822"/>
                    <a:pt x="3045668" y="4854357"/>
                    <a:pt x="3045174" y="4868646"/>
                  </a:cubicBezTo>
                  <a:cubicBezTo>
                    <a:pt x="3030270" y="4850787"/>
                    <a:pt x="3022818" y="4841856"/>
                    <a:pt x="3022419" y="4836652"/>
                  </a:cubicBezTo>
                  <a:cubicBezTo>
                    <a:pt x="3022019" y="4831447"/>
                    <a:pt x="3028671" y="4829968"/>
                    <a:pt x="3041973" y="4827011"/>
                  </a:cubicBezTo>
                  <a:close/>
                  <a:moveTo>
                    <a:pt x="2498041" y="4825829"/>
                  </a:moveTo>
                  <a:cubicBezTo>
                    <a:pt x="2503123" y="4827537"/>
                    <a:pt x="2508027" y="4832440"/>
                    <a:pt x="2512553" y="4836966"/>
                  </a:cubicBezTo>
                  <a:cubicBezTo>
                    <a:pt x="2518606" y="4849018"/>
                    <a:pt x="2547208" y="4856625"/>
                    <a:pt x="2524703" y="4876113"/>
                  </a:cubicBezTo>
                  <a:cubicBezTo>
                    <a:pt x="2515705" y="4885111"/>
                    <a:pt x="2502144" y="4877549"/>
                    <a:pt x="2491583" y="4866988"/>
                  </a:cubicBezTo>
                  <a:cubicBezTo>
                    <a:pt x="2482531" y="4857936"/>
                    <a:pt x="2474969" y="4844375"/>
                    <a:pt x="2482459" y="4833868"/>
                  </a:cubicBezTo>
                  <a:cubicBezTo>
                    <a:pt x="2487699" y="4825610"/>
                    <a:pt x="2492959" y="4824122"/>
                    <a:pt x="2498041" y="4825829"/>
                  </a:cubicBezTo>
                  <a:close/>
                  <a:moveTo>
                    <a:pt x="1422866" y="4825212"/>
                  </a:moveTo>
                  <a:cubicBezTo>
                    <a:pt x="1426051" y="4828397"/>
                    <a:pt x="1430698" y="4830116"/>
                    <a:pt x="1435473" y="4834891"/>
                  </a:cubicBezTo>
                  <a:cubicBezTo>
                    <a:pt x="1449800" y="4849217"/>
                    <a:pt x="1458143" y="4866342"/>
                    <a:pt x="1445098" y="4882569"/>
                  </a:cubicBezTo>
                  <a:cubicBezTo>
                    <a:pt x="1436317" y="4891350"/>
                    <a:pt x="1424353" y="4896948"/>
                    <a:pt x="1410796" y="4900953"/>
                  </a:cubicBezTo>
                  <a:cubicBezTo>
                    <a:pt x="1409333" y="4902416"/>
                    <a:pt x="1401375" y="4894458"/>
                    <a:pt x="1401375" y="4894458"/>
                  </a:cubicBezTo>
                  <a:cubicBezTo>
                    <a:pt x="1408051" y="4871864"/>
                    <a:pt x="1414727" y="4849270"/>
                    <a:pt x="1422866" y="4825212"/>
                  </a:cubicBezTo>
                  <a:close/>
                  <a:moveTo>
                    <a:pt x="4460568" y="4780470"/>
                  </a:moveTo>
                  <a:cubicBezTo>
                    <a:pt x="4473583" y="4777386"/>
                    <a:pt x="4488300" y="4779224"/>
                    <a:pt x="4499797" y="4784281"/>
                  </a:cubicBezTo>
                  <a:cubicBezTo>
                    <a:pt x="4501407" y="4782671"/>
                    <a:pt x="4503336" y="4803918"/>
                    <a:pt x="4498460" y="4805483"/>
                  </a:cubicBezTo>
                  <a:cubicBezTo>
                    <a:pt x="4490411" y="4813532"/>
                    <a:pt x="4475831" y="4821490"/>
                    <a:pt x="4462770" y="4821309"/>
                  </a:cubicBezTo>
                  <a:cubicBezTo>
                    <a:pt x="4451318" y="4819515"/>
                    <a:pt x="4439731" y="4807927"/>
                    <a:pt x="4426578" y="4801215"/>
                  </a:cubicBezTo>
                  <a:cubicBezTo>
                    <a:pt x="4437894" y="4793211"/>
                    <a:pt x="4447552" y="4783552"/>
                    <a:pt x="4460568" y="4780470"/>
                  </a:cubicBezTo>
                  <a:close/>
                  <a:moveTo>
                    <a:pt x="6471343" y="4766352"/>
                  </a:moveTo>
                  <a:cubicBezTo>
                    <a:pt x="6485825" y="4763892"/>
                    <a:pt x="6502547" y="4766906"/>
                    <a:pt x="6522889" y="4778752"/>
                  </a:cubicBezTo>
                  <a:lnTo>
                    <a:pt x="6524433" y="4777207"/>
                  </a:lnTo>
                  <a:cubicBezTo>
                    <a:pt x="6465726" y="4838980"/>
                    <a:pt x="6407031" y="4897675"/>
                    <a:pt x="6349869" y="4957902"/>
                  </a:cubicBezTo>
                  <a:cubicBezTo>
                    <a:pt x="6342171" y="4959469"/>
                    <a:pt x="6337548" y="4961025"/>
                    <a:pt x="6331369" y="4967204"/>
                  </a:cubicBezTo>
                  <a:cubicBezTo>
                    <a:pt x="6319037" y="4973406"/>
                    <a:pt x="6308271" y="4971908"/>
                    <a:pt x="6302164" y="4959624"/>
                  </a:cubicBezTo>
                  <a:cubicBezTo>
                    <a:pt x="6299193" y="4931939"/>
                    <a:pt x="6308520" y="4907284"/>
                    <a:pt x="6320913" y="4885695"/>
                  </a:cubicBezTo>
                  <a:cubicBezTo>
                    <a:pt x="6328647" y="4874896"/>
                    <a:pt x="6336370" y="4867173"/>
                    <a:pt x="6345638" y="4857904"/>
                  </a:cubicBezTo>
                  <a:cubicBezTo>
                    <a:pt x="6350271" y="4853272"/>
                    <a:pt x="6357982" y="4848626"/>
                    <a:pt x="6364149" y="4845524"/>
                  </a:cubicBezTo>
                  <a:cubicBezTo>
                    <a:pt x="6404597" y="4830367"/>
                    <a:pt x="6427895" y="4773731"/>
                    <a:pt x="6471343" y="4766352"/>
                  </a:cubicBezTo>
                  <a:close/>
                  <a:moveTo>
                    <a:pt x="4316559" y="4710084"/>
                  </a:moveTo>
                  <a:cubicBezTo>
                    <a:pt x="4354156" y="4710021"/>
                    <a:pt x="4394900" y="4703687"/>
                    <a:pt x="4424604" y="4739669"/>
                  </a:cubicBezTo>
                  <a:cubicBezTo>
                    <a:pt x="4430849" y="4752192"/>
                    <a:pt x="4427695" y="4764730"/>
                    <a:pt x="4422978" y="4775703"/>
                  </a:cubicBezTo>
                  <a:cubicBezTo>
                    <a:pt x="4418269" y="4780412"/>
                    <a:pt x="4415132" y="4783549"/>
                    <a:pt x="4410424" y="4788257"/>
                  </a:cubicBezTo>
                  <a:cubicBezTo>
                    <a:pt x="4369650" y="4813391"/>
                    <a:pt x="4328902" y="4822860"/>
                    <a:pt x="4283474" y="4821369"/>
                  </a:cubicBezTo>
                  <a:cubicBezTo>
                    <a:pt x="4248950" y="4855892"/>
                    <a:pt x="4264543" y="4899731"/>
                    <a:pt x="4262910" y="4938898"/>
                  </a:cubicBezTo>
                  <a:cubicBezTo>
                    <a:pt x="4261278" y="4978066"/>
                    <a:pt x="4251884" y="4974949"/>
                    <a:pt x="4222131" y="4967166"/>
                  </a:cubicBezTo>
                  <a:cubicBezTo>
                    <a:pt x="4200204" y="4964069"/>
                    <a:pt x="4209573" y="4982852"/>
                    <a:pt x="4214254" y="4993810"/>
                  </a:cubicBezTo>
                  <a:cubicBezTo>
                    <a:pt x="4239247" y="5037634"/>
                    <a:pt x="4239189" y="5072100"/>
                    <a:pt x="4185887" y="5094122"/>
                  </a:cubicBezTo>
                  <a:cubicBezTo>
                    <a:pt x="4178047" y="5098834"/>
                    <a:pt x="4167067" y="5106686"/>
                    <a:pt x="4165487" y="5114521"/>
                  </a:cubicBezTo>
                  <a:cubicBezTo>
                    <a:pt x="4160665" y="5188159"/>
                    <a:pt x="4137178" y="5180366"/>
                    <a:pt x="4099663" y="5130297"/>
                  </a:cubicBezTo>
                  <a:cubicBezTo>
                    <a:pt x="4096535" y="5127169"/>
                    <a:pt x="4079300" y="5128764"/>
                    <a:pt x="4077726" y="5133467"/>
                  </a:cubicBezTo>
                  <a:cubicBezTo>
                    <a:pt x="4058890" y="5155430"/>
                    <a:pt x="4049484" y="5158580"/>
                    <a:pt x="4022887" y="5138258"/>
                  </a:cubicBezTo>
                  <a:cubicBezTo>
                    <a:pt x="3982202" y="5110129"/>
                    <a:pt x="3942992" y="5136825"/>
                    <a:pt x="3950739" y="5188511"/>
                  </a:cubicBezTo>
                  <a:cubicBezTo>
                    <a:pt x="3958496" y="5233929"/>
                    <a:pt x="3941281" y="5222992"/>
                    <a:pt x="3917796" y="5215198"/>
                  </a:cubicBezTo>
                  <a:cubicBezTo>
                    <a:pt x="3905274" y="5208953"/>
                    <a:pt x="3884926" y="5198022"/>
                    <a:pt x="3884894" y="5216821"/>
                  </a:cubicBezTo>
                  <a:cubicBezTo>
                    <a:pt x="3886401" y="5252849"/>
                    <a:pt x="3801767" y="5274922"/>
                    <a:pt x="3870629" y="5315540"/>
                  </a:cubicBezTo>
                  <a:cubicBezTo>
                    <a:pt x="3878380" y="5364091"/>
                    <a:pt x="3851683" y="5403301"/>
                    <a:pt x="3835950" y="5444059"/>
                  </a:cubicBezTo>
                  <a:cubicBezTo>
                    <a:pt x="3834375" y="5448762"/>
                    <a:pt x="3818710" y="5448788"/>
                    <a:pt x="3810878" y="5447233"/>
                  </a:cubicBezTo>
                  <a:cubicBezTo>
                    <a:pt x="3801483" y="5444117"/>
                    <a:pt x="3796797" y="5436291"/>
                    <a:pt x="3788977" y="5428471"/>
                  </a:cubicBezTo>
                  <a:cubicBezTo>
                    <a:pt x="3772572" y="5402650"/>
                    <a:pt x="3763566" y="5401491"/>
                    <a:pt x="3756894" y="5409335"/>
                  </a:cubicBezTo>
                  <a:lnTo>
                    <a:pt x="3743228" y="5435713"/>
                  </a:lnTo>
                  <a:lnTo>
                    <a:pt x="3744043" y="5456516"/>
                  </a:lnTo>
                  <a:cubicBezTo>
                    <a:pt x="3689132" y="5533347"/>
                    <a:pt x="3624823" y="5607053"/>
                    <a:pt x="3623170" y="5712047"/>
                  </a:cubicBezTo>
                  <a:cubicBezTo>
                    <a:pt x="3621563" y="5760628"/>
                    <a:pt x="3588646" y="5771624"/>
                    <a:pt x="3546339" y="5766958"/>
                  </a:cubicBezTo>
                  <a:cubicBezTo>
                    <a:pt x="3533808" y="5760699"/>
                    <a:pt x="3529112" y="5752867"/>
                    <a:pt x="3524420" y="5741903"/>
                  </a:cubicBezTo>
                  <a:cubicBezTo>
                    <a:pt x="3519716" y="5746607"/>
                    <a:pt x="3530677" y="5754432"/>
                    <a:pt x="3529103" y="5762270"/>
                  </a:cubicBezTo>
                  <a:cubicBezTo>
                    <a:pt x="3585483" y="5806102"/>
                    <a:pt x="3654405" y="5843655"/>
                    <a:pt x="3660604" y="5928273"/>
                  </a:cubicBezTo>
                  <a:cubicBezTo>
                    <a:pt x="3674668" y="5976841"/>
                    <a:pt x="3685595" y="6028545"/>
                    <a:pt x="3690254" y="6080256"/>
                  </a:cubicBezTo>
                  <a:cubicBezTo>
                    <a:pt x="3688648" y="6128836"/>
                    <a:pt x="3663538" y="6172734"/>
                    <a:pt x="3614966" y="6164939"/>
                  </a:cubicBezTo>
                  <a:cubicBezTo>
                    <a:pt x="3539761" y="6146195"/>
                    <a:pt x="3508372" y="6205768"/>
                    <a:pt x="3459768" y="6235582"/>
                  </a:cubicBezTo>
                  <a:cubicBezTo>
                    <a:pt x="3444091" y="6244998"/>
                    <a:pt x="3429992" y="6237174"/>
                    <a:pt x="3414318" y="6240321"/>
                  </a:cubicBezTo>
                  <a:cubicBezTo>
                    <a:pt x="3425286" y="6245013"/>
                    <a:pt x="3437823" y="6241869"/>
                    <a:pt x="3447222" y="6248128"/>
                  </a:cubicBezTo>
                  <a:cubicBezTo>
                    <a:pt x="3461316" y="6259087"/>
                    <a:pt x="3469139" y="6273185"/>
                    <a:pt x="3467556" y="6293558"/>
                  </a:cubicBezTo>
                  <a:lnTo>
                    <a:pt x="3467106" y="6294173"/>
                  </a:lnTo>
                  <a:lnTo>
                    <a:pt x="3533383" y="6328359"/>
                  </a:lnTo>
                  <a:cubicBezTo>
                    <a:pt x="3594989" y="6374454"/>
                    <a:pt x="3625405" y="6444673"/>
                    <a:pt x="3644403" y="6524546"/>
                  </a:cubicBezTo>
                  <a:cubicBezTo>
                    <a:pt x="3641289" y="6530798"/>
                    <a:pt x="3636607" y="6535480"/>
                    <a:pt x="3631924" y="6540163"/>
                  </a:cubicBezTo>
                  <a:cubicBezTo>
                    <a:pt x="3624120" y="6547967"/>
                    <a:pt x="3625698" y="6552667"/>
                    <a:pt x="3635078" y="6549562"/>
                  </a:cubicBezTo>
                  <a:cubicBezTo>
                    <a:pt x="3653878" y="6555874"/>
                    <a:pt x="3674280" y="6576276"/>
                    <a:pt x="3699280" y="6560693"/>
                  </a:cubicBezTo>
                  <a:cubicBezTo>
                    <a:pt x="3710225" y="6556026"/>
                    <a:pt x="3721167" y="6551360"/>
                    <a:pt x="3732119" y="6549824"/>
                  </a:cubicBezTo>
                  <a:cubicBezTo>
                    <a:pt x="3811877" y="6526565"/>
                    <a:pt x="3890067" y="6501733"/>
                    <a:pt x="3877909" y="6636301"/>
                  </a:cubicBezTo>
                  <a:cubicBezTo>
                    <a:pt x="3934099" y="6651519"/>
                    <a:pt x="4004229" y="6503803"/>
                    <a:pt x="4050599" y="6598829"/>
                  </a:cubicBezTo>
                  <a:lnTo>
                    <a:pt x="4065165" y="6643995"/>
                  </a:lnTo>
                  <a:lnTo>
                    <a:pt x="4069705" y="6641396"/>
                  </a:lnTo>
                  <a:cubicBezTo>
                    <a:pt x="4074356" y="6649159"/>
                    <a:pt x="4075902" y="6656924"/>
                    <a:pt x="4079003" y="6663136"/>
                  </a:cubicBezTo>
                  <a:cubicBezTo>
                    <a:pt x="4040122" y="6698911"/>
                    <a:pt x="4002794" y="6736239"/>
                    <a:pt x="3962355" y="6776679"/>
                  </a:cubicBezTo>
                  <a:cubicBezTo>
                    <a:pt x="3900197" y="6789176"/>
                    <a:pt x="3864415" y="6834270"/>
                    <a:pt x="3823976" y="6874709"/>
                  </a:cubicBezTo>
                  <a:lnTo>
                    <a:pt x="3779085" y="6870269"/>
                  </a:lnTo>
                  <a:lnTo>
                    <a:pt x="3761188" y="6881711"/>
                  </a:lnTo>
                  <a:lnTo>
                    <a:pt x="3683000" y="6906541"/>
                  </a:lnTo>
                  <a:cubicBezTo>
                    <a:pt x="3668892" y="6898678"/>
                    <a:pt x="3656380" y="6901775"/>
                    <a:pt x="3642323" y="6912693"/>
                  </a:cubicBezTo>
                  <a:cubicBezTo>
                    <a:pt x="3607864" y="6903209"/>
                    <a:pt x="3575018" y="6910946"/>
                    <a:pt x="3543765" y="6929641"/>
                  </a:cubicBezTo>
                  <a:cubicBezTo>
                    <a:pt x="3520266" y="6921753"/>
                    <a:pt x="3501510" y="6931093"/>
                    <a:pt x="3482764" y="6943564"/>
                  </a:cubicBezTo>
                  <a:cubicBezTo>
                    <a:pt x="3468656" y="6935698"/>
                    <a:pt x="3456142" y="6938795"/>
                    <a:pt x="3443647" y="6948152"/>
                  </a:cubicBezTo>
                  <a:cubicBezTo>
                    <a:pt x="3410706" y="6921456"/>
                    <a:pt x="3380898" y="6894769"/>
                    <a:pt x="3351088" y="6868081"/>
                  </a:cubicBezTo>
                  <a:cubicBezTo>
                    <a:pt x="3336971" y="6857085"/>
                    <a:pt x="3321295" y="6847654"/>
                    <a:pt x="3302522" y="6850732"/>
                  </a:cubicBezTo>
                  <a:cubicBezTo>
                    <a:pt x="3267280" y="6841246"/>
                    <a:pt x="3244456" y="6865248"/>
                    <a:pt x="3218085" y="6880437"/>
                  </a:cubicBezTo>
                  <a:lnTo>
                    <a:pt x="3194652" y="6889334"/>
                  </a:lnTo>
                  <a:lnTo>
                    <a:pt x="3196227" y="6889987"/>
                  </a:lnTo>
                  <a:cubicBezTo>
                    <a:pt x="3213465" y="6900965"/>
                    <a:pt x="3226007" y="6913507"/>
                    <a:pt x="3218189" y="6933864"/>
                  </a:cubicBezTo>
                  <a:cubicBezTo>
                    <a:pt x="3226040" y="6957366"/>
                    <a:pt x="3238584" y="6973041"/>
                    <a:pt x="3265217" y="6977760"/>
                  </a:cubicBezTo>
                  <a:lnTo>
                    <a:pt x="3262083" y="6977758"/>
                  </a:lnTo>
                  <a:cubicBezTo>
                    <a:pt x="3352956" y="7006022"/>
                    <a:pt x="3385929" y="7107864"/>
                    <a:pt x="3470544" y="7145522"/>
                  </a:cubicBezTo>
                  <a:lnTo>
                    <a:pt x="3473684" y="7154924"/>
                  </a:lnTo>
                  <a:lnTo>
                    <a:pt x="3483082" y="7154930"/>
                  </a:lnTo>
                  <a:cubicBezTo>
                    <a:pt x="3511288" y="7167482"/>
                    <a:pt x="3536361" y="7183167"/>
                    <a:pt x="3556739" y="7203153"/>
                  </a:cubicBezTo>
                  <a:lnTo>
                    <a:pt x="3600557" y="7274487"/>
                  </a:lnTo>
                  <a:lnTo>
                    <a:pt x="3599497" y="7296388"/>
                  </a:lnTo>
                  <a:cubicBezTo>
                    <a:pt x="3597152" y="7303435"/>
                    <a:pt x="3592848" y="7308522"/>
                    <a:pt x="3586582" y="7308516"/>
                  </a:cubicBezTo>
                  <a:cubicBezTo>
                    <a:pt x="3544290" y="7306918"/>
                    <a:pt x="3495721" y="7292783"/>
                    <a:pt x="3516143" y="7369552"/>
                  </a:cubicBezTo>
                  <a:cubicBezTo>
                    <a:pt x="3517714" y="7377384"/>
                    <a:pt x="3483256" y="7380491"/>
                    <a:pt x="3466020" y="7372646"/>
                  </a:cubicBezTo>
                  <a:cubicBezTo>
                    <a:pt x="3451926" y="7377336"/>
                    <a:pt x="3436262" y="7377323"/>
                    <a:pt x="3423723" y="7367915"/>
                  </a:cubicBezTo>
                  <a:lnTo>
                    <a:pt x="3428423" y="7366352"/>
                  </a:lnTo>
                  <a:cubicBezTo>
                    <a:pt x="3403368" y="7378863"/>
                    <a:pt x="3386117" y="7352221"/>
                    <a:pt x="3364191" y="7355337"/>
                  </a:cubicBezTo>
                  <a:lnTo>
                    <a:pt x="3324322" y="7349175"/>
                  </a:lnTo>
                  <a:lnTo>
                    <a:pt x="3326591" y="7349043"/>
                  </a:lnTo>
                  <a:lnTo>
                    <a:pt x="3323458" y="7349041"/>
                  </a:lnTo>
                  <a:lnTo>
                    <a:pt x="3324322" y="7349175"/>
                  </a:lnTo>
                  <a:lnTo>
                    <a:pt x="3300331" y="7350565"/>
                  </a:lnTo>
                  <a:cubicBezTo>
                    <a:pt x="3274704" y="7348416"/>
                    <a:pt x="3250613" y="7337238"/>
                    <a:pt x="3224765" y="7334867"/>
                  </a:cubicBezTo>
                  <a:cubicBezTo>
                    <a:pt x="3212233" y="7334858"/>
                    <a:pt x="3195005" y="7336410"/>
                    <a:pt x="3182468" y="7330135"/>
                  </a:cubicBezTo>
                  <a:lnTo>
                    <a:pt x="3187167" y="7328572"/>
                  </a:lnTo>
                  <a:cubicBezTo>
                    <a:pt x="3148010" y="7333241"/>
                    <a:pt x="3132327" y="7308166"/>
                    <a:pt x="3122905" y="7276832"/>
                  </a:cubicBezTo>
                  <a:cubicBezTo>
                    <a:pt x="3126031" y="7267435"/>
                    <a:pt x="3122892" y="7261168"/>
                    <a:pt x="3115059" y="7259595"/>
                  </a:cubicBezTo>
                  <a:cubicBezTo>
                    <a:pt x="3104078" y="7239223"/>
                    <a:pt x="3086836" y="7221980"/>
                    <a:pt x="3082114" y="7195348"/>
                  </a:cubicBezTo>
                  <a:cubicBezTo>
                    <a:pt x="3074280" y="7190642"/>
                    <a:pt x="3068009" y="7184371"/>
                    <a:pt x="3061740" y="7178102"/>
                  </a:cubicBezTo>
                  <a:lnTo>
                    <a:pt x="3022639" y="7172056"/>
                  </a:lnTo>
                  <a:lnTo>
                    <a:pt x="3024140" y="7171808"/>
                  </a:lnTo>
                  <a:lnTo>
                    <a:pt x="3021008" y="7171804"/>
                  </a:lnTo>
                  <a:lnTo>
                    <a:pt x="3022639" y="7172056"/>
                  </a:lnTo>
                  <a:lnTo>
                    <a:pt x="2967757" y="7181161"/>
                  </a:lnTo>
                  <a:cubicBezTo>
                    <a:pt x="2930159" y="7174868"/>
                    <a:pt x="2872228" y="7207717"/>
                    <a:pt x="2869036" y="7132528"/>
                  </a:cubicBezTo>
                  <a:lnTo>
                    <a:pt x="2870604" y="7134096"/>
                  </a:lnTo>
                  <a:cubicBezTo>
                    <a:pt x="2861201" y="7127822"/>
                    <a:pt x="2861197" y="7121558"/>
                    <a:pt x="2867455" y="7112164"/>
                  </a:cubicBezTo>
                  <a:lnTo>
                    <a:pt x="2876849" y="7105905"/>
                  </a:lnTo>
                  <a:lnTo>
                    <a:pt x="2864315" y="7102762"/>
                  </a:lnTo>
                  <a:cubicBezTo>
                    <a:pt x="2854916" y="7102754"/>
                    <a:pt x="2845519" y="7102748"/>
                    <a:pt x="2836120" y="7102741"/>
                  </a:cubicBezTo>
                  <a:cubicBezTo>
                    <a:pt x="2825155" y="7104299"/>
                    <a:pt x="2812626" y="7104289"/>
                    <a:pt x="2803227" y="7104282"/>
                  </a:cubicBezTo>
                  <a:cubicBezTo>
                    <a:pt x="2792260" y="7102706"/>
                    <a:pt x="2781292" y="7098000"/>
                    <a:pt x="2770323" y="7093292"/>
                  </a:cubicBezTo>
                  <a:cubicBezTo>
                    <a:pt x="2696687" y="7072872"/>
                    <a:pt x="2687211" y="6972614"/>
                    <a:pt x="2605749" y="6960020"/>
                  </a:cubicBezTo>
                  <a:cubicBezTo>
                    <a:pt x="2594780" y="6955314"/>
                    <a:pt x="2582244" y="6949038"/>
                    <a:pt x="2572842" y="6942765"/>
                  </a:cubicBezTo>
                  <a:lnTo>
                    <a:pt x="2561684" y="6929133"/>
                  </a:lnTo>
                  <a:lnTo>
                    <a:pt x="2543449" y="6937726"/>
                  </a:lnTo>
                  <a:lnTo>
                    <a:pt x="2547830" y="6938049"/>
                  </a:lnTo>
                  <a:cubicBezTo>
                    <a:pt x="2604522" y="6979008"/>
                    <a:pt x="2676947" y="7001081"/>
                    <a:pt x="2708468" y="7076660"/>
                  </a:cubicBezTo>
                  <a:lnTo>
                    <a:pt x="2705183" y="7088236"/>
                  </a:lnTo>
                  <a:lnTo>
                    <a:pt x="2737062" y="7094832"/>
                  </a:lnTo>
                  <a:cubicBezTo>
                    <a:pt x="2760424" y="7101440"/>
                    <a:pt x="2760843" y="7110916"/>
                    <a:pt x="2762517" y="7148812"/>
                  </a:cubicBezTo>
                  <a:lnTo>
                    <a:pt x="2764070" y="7150365"/>
                  </a:lnTo>
                  <a:cubicBezTo>
                    <a:pt x="2741878" y="7153932"/>
                    <a:pt x="2726535" y="7128928"/>
                    <a:pt x="2704287" y="7135657"/>
                  </a:cubicBezTo>
                  <a:cubicBezTo>
                    <a:pt x="2696527" y="7127898"/>
                    <a:pt x="2688768" y="7120138"/>
                    <a:pt x="2682618" y="7110769"/>
                  </a:cubicBezTo>
                  <a:lnTo>
                    <a:pt x="2693998" y="7099389"/>
                  </a:lnTo>
                  <a:lnTo>
                    <a:pt x="2684868" y="7103410"/>
                  </a:lnTo>
                  <a:lnTo>
                    <a:pt x="2680150" y="7111279"/>
                  </a:lnTo>
                  <a:cubicBezTo>
                    <a:pt x="2659681" y="7103398"/>
                    <a:pt x="2645502" y="7082927"/>
                    <a:pt x="2623464" y="7086064"/>
                  </a:cubicBezTo>
                  <a:cubicBezTo>
                    <a:pt x="2614016" y="7079763"/>
                    <a:pt x="2606143" y="7075036"/>
                    <a:pt x="2599843" y="7068736"/>
                  </a:cubicBezTo>
                  <a:cubicBezTo>
                    <a:pt x="2558906" y="7056122"/>
                    <a:pt x="2544715" y="7007315"/>
                    <a:pt x="2500634" y="7000995"/>
                  </a:cubicBezTo>
                  <a:cubicBezTo>
                    <a:pt x="2489608" y="6989970"/>
                    <a:pt x="2478584" y="6978946"/>
                    <a:pt x="2469134" y="6969495"/>
                  </a:cubicBezTo>
                  <a:cubicBezTo>
                    <a:pt x="2465980" y="6960049"/>
                    <a:pt x="2465583" y="6952571"/>
                    <a:pt x="2467942" y="6946668"/>
                  </a:cubicBezTo>
                  <a:lnTo>
                    <a:pt x="2471193" y="6943833"/>
                  </a:lnTo>
                  <a:lnTo>
                    <a:pt x="2417134" y="6886766"/>
                  </a:lnTo>
                  <a:cubicBezTo>
                    <a:pt x="2417142" y="6877364"/>
                    <a:pt x="2414013" y="6871097"/>
                    <a:pt x="2404614" y="6867972"/>
                  </a:cubicBezTo>
                  <a:cubicBezTo>
                    <a:pt x="2401515" y="6824097"/>
                    <a:pt x="2360786" y="6805325"/>
                    <a:pt x="2338873" y="6774000"/>
                  </a:cubicBezTo>
                  <a:lnTo>
                    <a:pt x="2336395" y="6771500"/>
                  </a:lnTo>
                  <a:lnTo>
                    <a:pt x="2317119" y="6778019"/>
                  </a:lnTo>
                  <a:cubicBezTo>
                    <a:pt x="2303191" y="6760958"/>
                    <a:pt x="2284564" y="6748598"/>
                    <a:pt x="2259618" y="6751851"/>
                  </a:cubicBezTo>
                  <a:cubicBezTo>
                    <a:pt x="2254987" y="6744086"/>
                    <a:pt x="2247223" y="6739456"/>
                    <a:pt x="2237858" y="6742624"/>
                  </a:cubicBezTo>
                  <a:cubicBezTo>
                    <a:pt x="2223896" y="6731796"/>
                    <a:pt x="2209933" y="6720966"/>
                    <a:pt x="2195971" y="6710138"/>
                  </a:cubicBezTo>
                  <a:cubicBezTo>
                    <a:pt x="2182096" y="6683730"/>
                    <a:pt x="2185367" y="6655669"/>
                    <a:pt x="2205751" y="6632184"/>
                  </a:cubicBezTo>
                  <a:cubicBezTo>
                    <a:pt x="2262218" y="6563323"/>
                    <a:pt x="2355940" y="6519181"/>
                    <a:pt x="2359659" y="6410101"/>
                  </a:cubicBezTo>
                  <a:cubicBezTo>
                    <a:pt x="2359693" y="6403870"/>
                    <a:pt x="2362937" y="6398497"/>
                    <a:pt x="2368198" y="6393622"/>
                  </a:cubicBezTo>
                  <a:cubicBezTo>
                    <a:pt x="2383980" y="6379003"/>
                    <a:pt x="2417922" y="6368882"/>
                    <a:pt x="2437871" y="6353582"/>
                  </a:cubicBezTo>
                  <a:cubicBezTo>
                    <a:pt x="2472268" y="6331581"/>
                    <a:pt x="2509730" y="6318910"/>
                    <a:pt x="2542284" y="6348331"/>
                  </a:cubicBezTo>
                  <a:cubicBezTo>
                    <a:pt x="2582603" y="6382385"/>
                    <a:pt x="2549704" y="6415283"/>
                    <a:pt x="2530835" y="6446547"/>
                  </a:cubicBezTo>
                  <a:lnTo>
                    <a:pt x="2528742" y="6456738"/>
                  </a:lnTo>
                  <a:lnTo>
                    <a:pt x="2535021" y="6449457"/>
                  </a:lnTo>
                  <a:cubicBezTo>
                    <a:pt x="2569516" y="6424355"/>
                    <a:pt x="2600889" y="6386719"/>
                    <a:pt x="2643204" y="6381985"/>
                  </a:cubicBezTo>
                  <a:cubicBezTo>
                    <a:pt x="2723132" y="6372517"/>
                    <a:pt x="2797980" y="6347774"/>
                    <a:pt x="2871461" y="6319312"/>
                  </a:cubicBezTo>
                  <a:lnTo>
                    <a:pt x="3081661" y="6238120"/>
                  </a:lnTo>
                  <a:lnTo>
                    <a:pt x="3085236" y="6237454"/>
                  </a:lnTo>
                  <a:lnTo>
                    <a:pt x="3085511" y="6236632"/>
                  </a:lnTo>
                  <a:lnTo>
                    <a:pt x="3091507" y="6234316"/>
                  </a:lnTo>
                  <a:cubicBezTo>
                    <a:pt x="3110316" y="6228032"/>
                    <a:pt x="3080559" y="6207684"/>
                    <a:pt x="3089949" y="6223347"/>
                  </a:cubicBezTo>
                  <a:lnTo>
                    <a:pt x="3085511" y="6236632"/>
                  </a:lnTo>
                  <a:lnTo>
                    <a:pt x="3081661" y="6238120"/>
                  </a:lnTo>
                  <a:lnTo>
                    <a:pt x="2979442" y="6257129"/>
                  </a:lnTo>
                  <a:cubicBezTo>
                    <a:pt x="2945356" y="6258332"/>
                    <a:pt x="2915984" y="6246994"/>
                    <a:pt x="2901916" y="6201561"/>
                  </a:cubicBezTo>
                  <a:cubicBezTo>
                    <a:pt x="2873787" y="6107558"/>
                    <a:pt x="2958448" y="6057344"/>
                    <a:pt x="3039953" y="6038473"/>
                  </a:cubicBezTo>
                  <a:cubicBezTo>
                    <a:pt x="3112050" y="6022743"/>
                    <a:pt x="3173192" y="5992919"/>
                    <a:pt x="3235898" y="5961527"/>
                  </a:cubicBezTo>
                  <a:cubicBezTo>
                    <a:pt x="3243738" y="5956819"/>
                    <a:pt x="3251572" y="5958380"/>
                    <a:pt x="3257835" y="5964644"/>
                  </a:cubicBezTo>
                  <a:cubicBezTo>
                    <a:pt x="3257846" y="5952106"/>
                    <a:pt x="3239041" y="5952122"/>
                    <a:pt x="3239054" y="5936451"/>
                  </a:cubicBezTo>
                  <a:cubicBezTo>
                    <a:pt x="3242265" y="5842424"/>
                    <a:pt x="3294032" y="5774997"/>
                    <a:pt x="3356766" y="5712264"/>
                  </a:cubicBezTo>
                  <a:lnTo>
                    <a:pt x="3380016" y="5696469"/>
                  </a:lnTo>
                  <a:lnTo>
                    <a:pt x="3360514" y="5686984"/>
                  </a:lnTo>
                  <a:cubicBezTo>
                    <a:pt x="3289500" y="5704329"/>
                    <a:pt x="3254777" y="5685383"/>
                    <a:pt x="3254760" y="5609630"/>
                  </a:cubicBezTo>
                  <a:cubicBezTo>
                    <a:pt x="3256335" y="5598582"/>
                    <a:pt x="3240551" y="5585954"/>
                    <a:pt x="3232658" y="5574904"/>
                  </a:cubicBezTo>
                  <a:cubicBezTo>
                    <a:pt x="3223187" y="5565434"/>
                    <a:pt x="3212136" y="5554383"/>
                    <a:pt x="3202666" y="5544913"/>
                  </a:cubicBezTo>
                  <a:cubicBezTo>
                    <a:pt x="3175137" y="5508510"/>
                    <a:pt x="3157597" y="5472110"/>
                    <a:pt x="3167742" y="5450600"/>
                  </a:cubicBezTo>
                  <a:cubicBezTo>
                    <a:pt x="3171124" y="5443431"/>
                    <a:pt x="3177582" y="5437916"/>
                    <a:pt x="3187771" y="5434608"/>
                  </a:cubicBezTo>
                  <a:cubicBezTo>
                    <a:pt x="3201357" y="5430198"/>
                    <a:pt x="3221577" y="5429709"/>
                    <a:pt x="3249986" y="5434449"/>
                  </a:cubicBezTo>
                  <a:cubicBezTo>
                    <a:pt x="3362041" y="5451835"/>
                    <a:pt x="3369905" y="5320847"/>
                    <a:pt x="3459859" y="5312975"/>
                  </a:cubicBezTo>
                  <a:cubicBezTo>
                    <a:pt x="3495369" y="5317718"/>
                    <a:pt x="3537090" y="5305595"/>
                    <a:pt x="3573045" y="5319214"/>
                  </a:cubicBezTo>
                  <a:lnTo>
                    <a:pt x="3578316" y="5322946"/>
                  </a:lnTo>
                  <a:lnTo>
                    <a:pt x="3621016" y="5278163"/>
                  </a:lnTo>
                  <a:cubicBezTo>
                    <a:pt x="3634950" y="5259536"/>
                    <a:pt x="3646733" y="5239150"/>
                    <a:pt x="3656169" y="5217203"/>
                  </a:cubicBezTo>
                  <a:cubicBezTo>
                    <a:pt x="3675834" y="5167822"/>
                    <a:pt x="3702926" y="5127438"/>
                    <a:pt x="3738226" y="5096830"/>
                  </a:cubicBezTo>
                  <a:cubicBezTo>
                    <a:pt x="3773526" y="5066222"/>
                    <a:pt x="3817034" y="5045390"/>
                    <a:pt x="3869533" y="5035120"/>
                  </a:cubicBezTo>
                  <a:cubicBezTo>
                    <a:pt x="3916563" y="5016242"/>
                    <a:pt x="3965114" y="5023994"/>
                    <a:pt x="4010573" y="5006685"/>
                  </a:cubicBezTo>
                  <a:cubicBezTo>
                    <a:pt x="4021554" y="4998833"/>
                    <a:pt x="4032528" y="4994115"/>
                    <a:pt x="4040374" y="4986269"/>
                  </a:cubicBezTo>
                  <a:cubicBezTo>
                    <a:pt x="4093754" y="4917249"/>
                    <a:pt x="4184669" y="4885765"/>
                    <a:pt x="4189550" y="4777662"/>
                  </a:cubicBezTo>
                  <a:cubicBezTo>
                    <a:pt x="4194343" y="4722822"/>
                    <a:pt x="4263288" y="4713307"/>
                    <a:pt x="4316559" y="4710084"/>
                  </a:cubicBezTo>
                  <a:close/>
                  <a:moveTo>
                    <a:pt x="6369180" y="4707707"/>
                  </a:moveTo>
                  <a:lnTo>
                    <a:pt x="6372275" y="4707773"/>
                  </a:lnTo>
                  <a:cubicBezTo>
                    <a:pt x="6378597" y="4714096"/>
                    <a:pt x="6384919" y="4720418"/>
                    <a:pt x="6389661" y="4725160"/>
                  </a:cubicBezTo>
                  <a:cubicBezTo>
                    <a:pt x="6360689" y="4744648"/>
                    <a:pt x="6364513" y="4778761"/>
                    <a:pt x="6349634" y="4806285"/>
                  </a:cubicBezTo>
                  <a:cubicBezTo>
                    <a:pt x="6343244" y="4796867"/>
                    <a:pt x="6335407" y="4792059"/>
                    <a:pt x="6330599" y="4784222"/>
                  </a:cubicBezTo>
                  <a:cubicBezTo>
                    <a:pt x="6309820" y="4752841"/>
                    <a:pt x="6300171" y="4735619"/>
                    <a:pt x="6305363" y="4725291"/>
                  </a:cubicBezTo>
                  <a:cubicBezTo>
                    <a:pt x="6310557" y="4714961"/>
                    <a:pt x="6330591" y="4711522"/>
                    <a:pt x="6369180" y="4707707"/>
                  </a:cubicBezTo>
                  <a:close/>
                  <a:moveTo>
                    <a:pt x="4101276" y="4703889"/>
                  </a:moveTo>
                  <a:cubicBezTo>
                    <a:pt x="4113479" y="4701093"/>
                    <a:pt x="4125952" y="4710565"/>
                    <a:pt x="4120155" y="4725768"/>
                  </a:cubicBezTo>
                  <a:cubicBezTo>
                    <a:pt x="4120291" y="4731903"/>
                    <a:pt x="4106590" y="4736199"/>
                    <a:pt x="4100453" y="4736064"/>
                  </a:cubicBezTo>
                  <a:cubicBezTo>
                    <a:pt x="4091183" y="4732792"/>
                    <a:pt x="4080278" y="4724887"/>
                    <a:pt x="4067872" y="4718481"/>
                  </a:cubicBezTo>
                  <a:cubicBezTo>
                    <a:pt x="4078506" y="4714117"/>
                    <a:pt x="4089006" y="4703617"/>
                    <a:pt x="4101276" y="4703889"/>
                  </a:cubicBezTo>
                  <a:close/>
                  <a:moveTo>
                    <a:pt x="3478561" y="4697854"/>
                  </a:moveTo>
                  <a:cubicBezTo>
                    <a:pt x="3471167" y="4705248"/>
                    <a:pt x="3465254" y="4711162"/>
                    <a:pt x="3459339" y="4717076"/>
                  </a:cubicBezTo>
                  <a:cubicBezTo>
                    <a:pt x="3453427" y="4711164"/>
                    <a:pt x="3446038" y="4703775"/>
                    <a:pt x="3440126" y="4697863"/>
                  </a:cubicBezTo>
                  <a:cubicBezTo>
                    <a:pt x="3451952" y="4697860"/>
                    <a:pt x="3465255" y="4699336"/>
                    <a:pt x="3478561" y="4697854"/>
                  </a:cubicBezTo>
                  <a:close/>
                  <a:moveTo>
                    <a:pt x="3424797" y="4685605"/>
                  </a:moveTo>
                  <a:cubicBezTo>
                    <a:pt x="3432186" y="4692995"/>
                    <a:pt x="3438098" y="4698907"/>
                    <a:pt x="3444010" y="4704819"/>
                  </a:cubicBezTo>
                  <a:cubicBezTo>
                    <a:pt x="3431855" y="4711062"/>
                    <a:pt x="3421233" y="4715771"/>
                    <a:pt x="3407601" y="4720537"/>
                  </a:cubicBezTo>
                  <a:cubicBezTo>
                    <a:pt x="3404866" y="4705536"/>
                    <a:pt x="3417075" y="4696282"/>
                    <a:pt x="3424797" y="4685605"/>
                  </a:cubicBezTo>
                  <a:close/>
                  <a:moveTo>
                    <a:pt x="6364259" y="4684467"/>
                  </a:moveTo>
                  <a:cubicBezTo>
                    <a:pt x="6372362" y="4680304"/>
                    <a:pt x="6374771" y="4685779"/>
                    <a:pt x="6371483" y="4700892"/>
                  </a:cubicBezTo>
                  <a:lnTo>
                    <a:pt x="6367980" y="4700455"/>
                  </a:lnTo>
                  <a:cubicBezTo>
                    <a:pt x="6365570" y="4694979"/>
                    <a:pt x="6362726" y="4686000"/>
                    <a:pt x="6364259" y="4684467"/>
                  </a:cubicBezTo>
                  <a:close/>
                  <a:moveTo>
                    <a:pt x="6000836" y="4658484"/>
                  </a:moveTo>
                  <a:cubicBezTo>
                    <a:pt x="6018556" y="4655897"/>
                    <a:pt x="6036432" y="4665181"/>
                    <a:pt x="6072184" y="4683750"/>
                  </a:cubicBezTo>
                  <a:cubicBezTo>
                    <a:pt x="6026983" y="4697910"/>
                    <a:pt x="5983294" y="4726077"/>
                    <a:pt x="5930425" y="4704451"/>
                  </a:cubicBezTo>
                  <a:cubicBezTo>
                    <a:pt x="5965553" y="4675532"/>
                    <a:pt x="5983117" y="4661072"/>
                    <a:pt x="6000836" y="4658484"/>
                  </a:cubicBezTo>
                  <a:close/>
                  <a:moveTo>
                    <a:pt x="3521322" y="4658052"/>
                  </a:moveTo>
                  <a:cubicBezTo>
                    <a:pt x="3536651" y="4673381"/>
                    <a:pt x="3548795" y="4691893"/>
                    <a:pt x="3540478" y="4718603"/>
                  </a:cubicBezTo>
                  <a:lnTo>
                    <a:pt x="3535890" y="4722512"/>
                  </a:lnTo>
                  <a:lnTo>
                    <a:pt x="3542775" y="4720905"/>
                  </a:lnTo>
                  <a:cubicBezTo>
                    <a:pt x="3542538" y="4733403"/>
                    <a:pt x="3542299" y="4745903"/>
                    <a:pt x="3542062" y="4758403"/>
                  </a:cubicBezTo>
                  <a:lnTo>
                    <a:pt x="3530294" y="4770171"/>
                  </a:lnTo>
                  <a:lnTo>
                    <a:pt x="3527658" y="4786458"/>
                  </a:lnTo>
                  <a:cubicBezTo>
                    <a:pt x="3471717" y="4784653"/>
                    <a:pt x="3470113" y="4783049"/>
                    <a:pt x="3466704" y="4725504"/>
                  </a:cubicBezTo>
                  <a:cubicBezTo>
                    <a:pt x="3466680" y="4719112"/>
                    <a:pt x="3468260" y="4714323"/>
                    <a:pt x="3471643" y="4710940"/>
                  </a:cubicBezTo>
                  <a:cubicBezTo>
                    <a:pt x="3475027" y="4707556"/>
                    <a:pt x="3480213" y="4705578"/>
                    <a:pt x="3487403" y="4704805"/>
                  </a:cubicBezTo>
                  <a:lnTo>
                    <a:pt x="3488836" y="4705174"/>
                  </a:lnTo>
                  <a:lnTo>
                    <a:pt x="3481518" y="4697856"/>
                  </a:lnTo>
                  <a:cubicBezTo>
                    <a:pt x="3494256" y="4685119"/>
                    <a:pt x="3508585" y="4670790"/>
                    <a:pt x="3521322" y="4658052"/>
                  </a:cubicBezTo>
                  <a:close/>
                  <a:moveTo>
                    <a:pt x="3520620" y="4644965"/>
                  </a:moveTo>
                  <a:cubicBezTo>
                    <a:pt x="3532227" y="4641241"/>
                    <a:pt x="3534637" y="4646716"/>
                    <a:pt x="3527845" y="4661391"/>
                  </a:cubicBezTo>
                  <a:cubicBezTo>
                    <a:pt x="3526971" y="4654382"/>
                    <a:pt x="3520620" y="4644965"/>
                    <a:pt x="3520620" y="4644965"/>
                  </a:cubicBezTo>
                  <a:close/>
                  <a:moveTo>
                    <a:pt x="6494820" y="4623300"/>
                  </a:moveTo>
                  <a:cubicBezTo>
                    <a:pt x="6500672" y="4629152"/>
                    <a:pt x="6503570" y="4635033"/>
                    <a:pt x="6506467" y="4640914"/>
                  </a:cubicBezTo>
                  <a:cubicBezTo>
                    <a:pt x="6497487" y="4652818"/>
                    <a:pt x="6489971" y="4666186"/>
                    <a:pt x="6478037" y="4678120"/>
                  </a:cubicBezTo>
                  <a:cubicBezTo>
                    <a:pt x="6464785" y="4673817"/>
                    <a:pt x="6447114" y="4668078"/>
                    <a:pt x="6430906" y="4663805"/>
                  </a:cubicBezTo>
                  <a:cubicBezTo>
                    <a:pt x="6425026" y="4660909"/>
                    <a:pt x="6423648" y="4650581"/>
                    <a:pt x="6420780" y="4641745"/>
                  </a:cubicBezTo>
                  <a:cubicBezTo>
                    <a:pt x="6420780" y="4641745"/>
                    <a:pt x="6428238" y="4634287"/>
                    <a:pt x="6432656" y="4635722"/>
                  </a:cubicBezTo>
                  <a:cubicBezTo>
                    <a:pt x="6451905" y="4631103"/>
                    <a:pt x="6474108" y="4626455"/>
                    <a:pt x="6494820" y="4623300"/>
                  </a:cubicBezTo>
                  <a:close/>
                  <a:moveTo>
                    <a:pt x="3446510" y="4601123"/>
                  </a:moveTo>
                  <a:cubicBezTo>
                    <a:pt x="3449651" y="4597982"/>
                    <a:pt x="3455713" y="4598128"/>
                    <a:pt x="3464878" y="4601380"/>
                  </a:cubicBezTo>
                  <a:lnTo>
                    <a:pt x="3456006" y="4610251"/>
                  </a:lnTo>
                  <a:lnTo>
                    <a:pt x="3445656" y="4620602"/>
                  </a:lnTo>
                  <a:cubicBezTo>
                    <a:pt x="3443144" y="4610697"/>
                    <a:pt x="3443367" y="4604266"/>
                    <a:pt x="3446510" y="4601123"/>
                  </a:cubicBezTo>
                  <a:close/>
                  <a:moveTo>
                    <a:pt x="4521560" y="4582080"/>
                  </a:moveTo>
                  <a:cubicBezTo>
                    <a:pt x="4528148" y="4591915"/>
                    <a:pt x="4536378" y="4603392"/>
                    <a:pt x="4541362" y="4618114"/>
                  </a:cubicBezTo>
                  <a:cubicBezTo>
                    <a:pt x="4543022" y="4623021"/>
                    <a:pt x="4534905" y="4631138"/>
                    <a:pt x="4531678" y="4637651"/>
                  </a:cubicBezTo>
                  <a:cubicBezTo>
                    <a:pt x="4525109" y="4631081"/>
                    <a:pt x="4515294" y="4627760"/>
                    <a:pt x="4515256" y="4621228"/>
                  </a:cubicBezTo>
                  <a:cubicBezTo>
                    <a:pt x="4515181" y="4608166"/>
                    <a:pt x="4518371" y="4595123"/>
                    <a:pt x="4521560" y="4582080"/>
                  </a:cubicBezTo>
                  <a:close/>
                  <a:moveTo>
                    <a:pt x="1860755" y="4551164"/>
                  </a:moveTo>
                  <a:cubicBezTo>
                    <a:pt x="1865854" y="4551138"/>
                    <a:pt x="1870947" y="4552289"/>
                    <a:pt x="1874077" y="4553842"/>
                  </a:cubicBezTo>
                  <a:cubicBezTo>
                    <a:pt x="1894450" y="4558445"/>
                    <a:pt x="1914790" y="4569323"/>
                    <a:pt x="1916272" y="4586574"/>
                  </a:cubicBezTo>
                  <a:cubicBezTo>
                    <a:pt x="1926927" y="4650848"/>
                    <a:pt x="1961125" y="4713431"/>
                    <a:pt x="1927832" y="4781065"/>
                  </a:cubicBezTo>
                  <a:cubicBezTo>
                    <a:pt x="1911983" y="4812524"/>
                    <a:pt x="1918115" y="4840733"/>
                    <a:pt x="1941499" y="4870424"/>
                  </a:cubicBezTo>
                  <a:cubicBezTo>
                    <a:pt x="1961776" y="4893855"/>
                    <a:pt x="1972591" y="4926748"/>
                    <a:pt x="1989699" y="4956471"/>
                  </a:cubicBezTo>
                  <a:cubicBezTo>
                    <a:pt x="1999016" y="4975250"/>
                    <a:pt x="1991083" y="4992550"/>
                    <a:pt x="1980029" y="5006727"/>
                  </a:cubicBezTo>
                  <a:cubicBezTo>
                    <a:pt x="1968974" y="5020904"/>
                    <a:pt x="1954877" y="5016268"/>
                    <a:pt x="1942373" y="5006918"/>
                  </a:cubicBezTo>
                  <a:cubicBezTo>
                    <a:pt x="1917365" y="4988217"/>
                    <a:pt x="1889220" y="4969534"/>
                    <a:pt x="1861058" y="4953988"/>
                  </a:cubicBezTo>
                  <a:cubicBezTo>
                    <a:pt x="1867637" y="4894335"/>
                    <a:pt x="1806630" y="4858559"/>
                    <a:pt x="1816349" y="4798890"/>
                  </a:cubicBezTo>
                  <a:cubicBezTo>
                    <a:pt x="1830764" y="4740766"/>
                    <a:pt x="1832661" y="4676431"/>
                    <a:pt x="1867450" y="4622910"/>
                  </a:cubicBezTo>
                  <a:cubicBezTo>
                    <a:pt x="1881673" y="4602440"/>
                    <a:pt x="1861333" y="4591562"/>
                    <a:pt x="1848845" y="4579074"/>
                  </a:cubicBezTo>
                  <a:cubicBezTo>
                    <a:pt x="1841040" y="4571269"/>
                    <a:pt x="1837950" y="4561871"/>
                    <a:pt x="1847396" y="4555547"/>
                  </a:cubicBezTo>
                  <a:cubicBezTo>
                    <a:pt x="1850550" y="4552394"/>
                    <a:pt x="1855655" y="4551191"/>
                    <a:pt x="1860755" y="4551164"/>
                  </a:cubicBezTo>
                  <a:close/>
                  <a:moveTo>
                    <a:pt x="3957018" y="4500692"/>
                  </a:moveTo>
                  <a:cubicBezTo>
                    <a:pt x="3960060" y="4510631"/>
                    <a:pt x="3968174" y="4518746"/>
                    <a:pt x="3966247" y="4527166"/>
                  </a:cubicBezTo>
                  <a:cubicBezTo>
                    <a:pt x="3962796" y="4530616"/>
                    <a:pt x="3949303" y="4534371"/>
                    <a:pt x="3940883" y="4536299"/>
                  </a:cubicBezTo>
                  <a:cubicBezTo>
                    <a:pt x="3937741" y="4529707"/>
                    <a:pt x="3929728" y="4518244"/>
                    <a:pt x="3933177" y="4514795"/>
                  </a:cubicBezTo>
                  <a:cubicBezTo>
                    <a:pt x="3935105" y="4506375"/>
                    <a:pt x="3948496" y="4505968"/>
                    <a:pt x="3957018" y="4500692"/>
                  </a:cubicBezTo>
                  <a:close/>
                  <a:moveTo>
                    <a:pt x="1947991" y="4471375"/>
                  </a:moveTo>
                  <a:cubicBezTo>
                    <a:pt x="1953969" y="4474020"/>
                    <a:pt x="1962819" y="4479540"/>
                    <a:pt x="1960925" y="4484308"/>
                  </a:cubicBezTo>
                  <a:cubicBezTo>
                    <a:pt x="1958346" y="4498382"/>
                    <a:pt x="1952893" y="4509584"/>
                    <a:pt x="1950315" y="4523659"/>
                  </a:cubicBezTo>
                  <a:cubicBezTo>
                    <a:pt x="1944861" y="4534860"/>
                    <a:pt x="1936763" y="4540083"/>
                    <a:pt x="1927912" y="4534565"/>
                  </a:cubicBezTo>
                  <a:cubicBezTo>
                    <a:pt x="1923373" y="4533355"/>
                    <a:pt x="1919519" y="4522839"/>
                    <a:pt x="1921641" y="4514969"/>
                  </a:cubicBezTo>
                  <a:cubicBezTo>
                    <a:pt x="1924220" y="4500895"/>
                    <a:pt x="1929672" y="4489694"/>
                    <a:pt x="1935125" y="4478492"/>
                  </a:cubicBezTo>
                  <a:cubicBezTo>
                    <a:pt x="1940121" y="4473496"/>
                    <a:pt x="1946554" y="4469938"/>
                    <a:pt x="1947991" y="4471375"/>
                  </a:cubicBezTo>
                  <a:close/>
                  <a:moveTo>
                    <a:pt x="6570480" y="4464451"/>
                  </a:moveTo>
                  <a:cubicBezTo>
                    <a:pt x="6573826" y="4470843"/>
                    <a:pt x="6580318" y="4477335"/>
                    <a:pt x="6586810" y="4483827"/>
                  </a:cubicBezTo>
                  <a:cubicBezTo>
                    <a:pt x="6579393" y="4497736"/>
                    <a:pt x="6581416" y="4511942"/>
                    <a:pt x="6589630" y="4523203"/>
                  </a:cubicBezTo>
                  <a:cubicBezTo>
                    <a:pt x="6591652" y="4537411"/>
                    <a:pt x="6593674" y="4551618"/>
                    <a:pt x="6594074" y="4564202"/>
                  </a:cubicBezTo>
                  <a:cubicBezTo>
                    <a:pt x="6592949" y="4578310"/>
                    <a:pt x="6594971" y="4592518"/>
                    <a:pt x="6593747" y="4603480"/>
                  </a:cubicBezTo>
                  <a:cubicBezTo>
                    <a:pt x="6564608" y="4626127"/>
                    <a:pt x="6522610" y="4590223"/>
                    <a:pt x="6498539" y="4624031"/>
                  </a:cubicBezTo>
                  <a:cubicBezTo>
                    <a:pt x="6497968" y="4556439"/>
                    <a:pt x="6527831" y="4507100"/>
                    <a:pt x="6570480" y="4464451"/>
                  </a:cubicBezTo>
                  <a:close/>
                  <a:moveTo>
                    <a:pt x="4077868" y="4460171"/>
                  </a:moveTo>
                  <a:cubicBezTo>
                    <a:pt x="4086934" y="4463102"/>
                    <a:pt x="4094464" y="4467567"/>
                    <a:pt x="4103528" y="4470499"/>
                  </a:cubicBezTo>
                  <a:cubicBezTo>
                    <a:pt x="4112558" y="4476464"/>
                    <a:pt x="4117024" y="4483995"/>
                    <a:pt x="4110857" y="4493160"/>
                  </a:cubicBezTo>
                  <a:cubicBezTo>
                    <a:pt x="4106258" y="4497759"/>
                    <a:pt x="4092595" y="4499427"/>
                    <a:pt x="4086563" y="4496462"/>
                  </a:cubicBezTo>
                  <a:cubicBezTo>
                    <a:pt x="4072999" y="4489031"/>
                    <a:pt x="4074668" y="4475368"/>
                    <a:pt x="4077868" y="4460171"/>
                  </a:cubicBezTo>
                  <a:close/>
                  <a:moveTo>
                    <a:pt x="4878458" y="4459692"/>
                  </a:moveTo>
                  <a:cubicBezTo>
                    <a:pt x="4889379" y="4467163"/>
                    <a:pt x="4900492" y="4471376"/>
                    <a:pt x="4913138" y="4477124"/>
                  </a:cubicBezTo>
                  <a:cubicBezTo>
                    <a:pt x="4906239" y="4484023"/>
                    <a:pt x="4896082" y="4491115"/>
                    <a:pt x="4890908" y="4496289"/>
                  </a:cubicBezTo>
                  <a:cubicBezTo>
                    <a:pt x="4877494" y="4503573"/>
                    <a:pt x="4869637" y="4499166"/>
                    <a:pt x="4867150" y="4486328"/>
                  </a:cubicBezTo>
                  <a:cubicBezTo>
                    <a:pt x="4870790" y="4479620"/>
                    <a:pt x="4874624" y="4469656"/>
                    <a:pt x="4878458" y="4459692"/>
                  </a:cubicBezTo>
                  <a:close/>
                  <a:moveTo>
                    <a:pt x="4429678" y="4455527"/>
                  </a:moveTo>
                  <a:cubicBezTo>
                    <a:pt x="4434625" y="4456641"/>
                    <a:pt x="4439795" y="4458745"/>
                    <a:pt x="4442220" y="4461170"/>
                  </a:cubicBezTo>
                  <a:cubicBezTo>
                    <a:pt x="4447070" y="4466020"/>
                    <a:pt x="4447405" y="4478619"/>
                    <a:pt x="4449187" y="4486535"/>
                  </a:cubicBezTo>
                  <a:cubicBezTo>
                    <a:pt x="4447737" y="4491218"/>
                    <a:pt x="4446288" y="4495900"/>
                    <a:pt x="4444755" y="4497433"/>
                  </a:cubicBezTo>
                  <a:cubicBezTo>
                    <a:pt x="4412559" y="4529630"/>
                    <a:pt x="4383596" y="4565059"/>
                    <a:pt x="4348083" y="4590873"/>
                  </a:cubicBezTo>
                  <a:cubicBezTo>
                    <a:pt x="4304739" y="4618052"/>
                    <a:pt x="4260391" y="4607435"/>
                    <a:pt x="4223043" y="4563954"/>
                  </a:cubicBezTo>
                  <a:cubicBezTo>
                    <a:pt x="4230376" y="4543688"/>
                    <a:pt x="4236092" y="4521808"/>
                    <a:pt x="4241890" y="4503076"/>
                  </a:cubicBezTo>
                  <a:cubicBezTo>
                    <a:pt x="4260788" y="4503578"/>
                    <a:pt x="4284285" y="4499479"/>
                    <a:pt x="4298669" y="4507728"/>
                  </a:cubicBezTo>
                  <a:cubicBezTo>
                    <a:pt x="4332366" y="4532227"/>
                    <a:pt x="4355613" y="4518680"/>
                    <a:pt x="4378527" y="4492533"/>
                  </a:cubicBezTo>
                  <a:cubicBezTo>
                    <a:pt x="4390709" y="4477118"/>
                    <a:pt x="4404590" y="4466469"/>
                    <a:pt x="4418472" y="4455821"/>
                  </a:cubicBezTo>
                  <a:cubicBezTo>
                    <a:pt x="4420006" y="4454287"/>
                    <a:pt x="4424731" y="4454412"/>
                    <a:pt x="4429678" y="4455527"/>
                  </a:cubicBezTo>
                  <a:close/>
                  <a:moveTo>
                    <a:pt x="5594906" y="4403953"/>
                  </a:moveTo>
                  <a:cubicBezTo>
                    <a:pt x="5607442" y="4401365"/>
                    <a:pt x="5619779" y="4408129"/>
                    <a:pt x="5644452" y="4421659"/>
                  </a:cubicBezTo>
                  <a:cubicBezTo>
                    <a:pt x="5615795" y="4450316"/>
                    <a:pt x="5582364" y="4458280"/>
                    <a:pt x="5544160" y="4442363"/>
                  </a:cubicBezTo>
                  <a:cubicBezTo>
                    <a:pt x="5569633" y="4418481"/>
                    <a:pt x="5582369" y="4406541"/>
                    <a:pt x="5594906" y="4403953"/>
                  </a:cubicBezTo>
                  <a:close/>
                  <a:moveTo>
                    <a:pt x="6591115" y="4402433"/>
                  </a:moveTo>
                  <a:cubicBezTo>
                    <a:pt x="6596634" y="4407952"/>
                    <a:pt x="6603533" y="4414850"/>
                    <a:pt x="6610431" y="4421749"/>
                  </a:cubicBezTo>
                  <a:cubicBezTo>
                    <a:pt x="6594723" y="4434699"/>
                    <a:pt x="6581986" y="4447436"/>
                    <a:pt x="6569248" y="4460173"/>
                  </a:cubicBezTo>
                  <a:cubicBezTo>
                    <a:pt x="6562032" y="4437034"/>
                    <a:pt x="6573602" y="4419946"/>
                    <a:pt x="6591115" y="4402433"/>
                  </a:cubicBezTo>
                  <a:close/>
                  <a:moveTo>
                    <a:pt x="6672475" y="4400882"/>
                  </a:moveTo>
                  <a:cubicBezTo>
                    <a:pt x="6658731" y="4411669"/>
                    <a:pt x="6646465" y="4423936"/>
                    <a:pt x="6632722" y="4434724"/>
                  </a:cubicBezTo>
                  <a:cubicBezTo>
                    <a:pt x="6625277" y="4430345"/>
                    <a:pt x="6617832" y="4425966"/>
                    <a:pt x="6614876" y="4423010"/>
                  </a:cubicBezTo>
                  <a:cubicBezTo>
                    <a:pt x="6630264" y="4404667"/>
                    <a:pt x="6647019" y="4393825"/>
                    <a:pt x="6672475" y="4400882"/>
                  </a:cubicBezTo>
                  <a:close/>
                  <a:moveTo>
                    <a:pt x="1431163" y="4399000"/>
                  </a:moveTo>
                  <a:cubicBezTo>
                    <a:pt x="1400296" y="4408580"/>
                    <a:pt x="1356065" y="4439288"/>
                    <a:pt x="1346195" y="4413456"/>
                  </a:cubicBezTo>
                  <a:lnTo>
                    <a:pt x="1345938" y="4406412"/>
                  </a:lnTo>
                  <a:lnTo>
                    <a:pt x="1306966" y="4449168"/>
                  </a:lnTo>
                  <a:lnTo>
                    <a:pt x="1307279" y="4460006"/>
                  </a:lnTo>
                  <a:lnTo>
                    <a:pt x="1314007" y="4462729"/>
                  </a:lnTo>
                  <a:cubicBezTo>
                    <a:pt x="1365166" y="4464865"/>
                    <a:pt x="1406576" y="4415862"/>
                    <a:pt x="1455808" y="4399338"/>
                  </a:cubicBezTo>
                  <a:cubicBezTo>
                    <a:pt x="1450256" y="4394960"/>
                    <a:pt x="1441452" y="4395806"/>
                    <a:pt x="1431163" y="4399000"/>
                  </a:cubicBezTo>
                  <a:close/>
                  <a:moveTo>
                    <a:pt x="4790903" y="4385162"/>
                  </a:moveTo>
                  <a:cubicBezTo>
                    <a:pt x="4795884" y="4387077"/>
                    <a:pt x="4798374" y="4401831"/>
                    <a:pt x="4802013" y="4408536"/>
                  </a:cubicBezTo>
                  <a:cubicBezTo>
                    <a:pt x="4794157" y="4412946"/>
                    <a:pt x="4784767" y="4418887"/>
                    <a:pt x="4776526" y="4416780"/>
                  </a:cubicBezTo>
                  <a:cubicBezTo>
                    <a:pt x="4771545" y="4414865"/>
                    <a:pt x="4770781" y="4401834"/>
                    <a:pt x="4766950" y="4391871"/>
                  </a:cubicBezTo>
                  <a:cubicBezTo>
                    <a:pt x="4774997" y="4390720"/>
                    <a:pt x="4784196" y="4381521"/>
                    <a:pt x="4790903" y="4385162"/>
                  </a:cubicBezTo>
                  <a:close/>
                  <a:moveTo>
                    <a:pt x="5703227" y="4363040"/>
                  </a:moveTo>
                  <a:cubicBezTo>
                    <a:pt x="5708432" y="4363441"/>
                    <a:pt x="5716994" y="4371262"/>
                    <a:pt x="5734113" y="4386905"/>
                  </a:cubicBezTo>
                  <a:lnTo>
                    <a:pt x="5692475" y="4383708"/>
                  </a:lnTo>
                  <a:cubicBezTo>
                    <a:pt x="5696174" y="4369664"/>
                    <a:pt x="5698023" y="4362641"/>
                    <a:pt x="5703227" y="4363040"/>
                  </a:cubicBezTo>
                  <a:close/>
                  <a:moveTo>
                    <a:pt x="6585095" y="4361382"/>
                  </a:moveTo>
                  <a:cubicBezTo>
                    <a:pt x="6588724" y="4362623"/>
                    <a:pt x="6591571" y="4366267"/>
                    <a:pt x="6592429" y="4371901"/>
                  </a:cubicBezTo>
                  <a:cubicBezTo>
                    <a:pt x="6592519" y="4381546"/>
                    <a:pt x="6592612" y="4391191"/>
                    <a:pt x="6591080" y="4399214"/>
                  </a:cubicBezTo>
                  <a:cubicBezTo>
                    <a:pt x="6586212" y="4394345"/>
                    <a:pt x="6579690" y="4384639"/>
                    <a:pt x="6574790" y="4376556"/>
                  </a:cubicBezTo>
                  <a:cubicBezTo>
                    <a:pt x="6573167" y="4374933"/>
                    <a:pt x="6571484" y="4366879"/>
                    <a:pt x="6573076" y="4365287"/>
                  </a:cubicBezTo>
                  <a:cubicBezTo>
                    <a:pt x="6577056" y="4361306"/>
                    <a:pt x="6581466" y="4360142"/>
                    <a:pt x="6585095" y="4361382"/>
                  </a:cubicBezTo>
                  <a:close/>
                  <a:moveTo>
                    <a:pt x="3114422" y="4325010"/>
                  </a:moveTo>
                  <a:cubicBezTo>
                    <a:pt x="3116721" y="4323859"/>
                    <a:pt x="3119786" y="4325392"/>
                    <a:pt x="3123618" y="4329225"/>
                  </a:cubicBezTo>
                  <a:cubicBezTo>
                    <a:pt x="3120551" y="4332292"/>
                    <a:pt x="3119018" y="4336890"/>
                    <a:pt x="3117484" y="4341491"/>
                  </a:cubicBezTo>
                  <a:cubicBezTo>
                    <a:pt x="3114418" y="4338425"/>
                    <a:pt x="3108287" y="4338426"/>
                    <a:pt x="3109820" y="4336893"/>
                  </a:cubicBezTo>
                  <a:cubicBezTo>
                    <a:pt x="3110588" y="4329995"/>
                    <a:pt x="3112122" y="4326161"/>
                    <a:pt x="3114422" y="4325010"/>
                  </a:cubicBezTo>
                  <a:close/>
                  <a:moveTo>
                    <a:pt x="5495215" y="4288345"/>
                  </a:moveTo>
                  <a:cubicBezTo>
                    <a:pt x="5504263" y="4290042"/>
                    <a:pt x="5515280" y="4295571"/>
                    <a:pt x="5528954" y="4306110"/>
                  </a:cubicBezTo>
                  <a:cubicBezTo>
                    <a:pt x="5524435" y="4323543"/>
                    <a:pt x="5519916" y="4340975"/>
                    <a:pt x="5512216" y="4358363"/>
                  </a:cubicBezTo>
                  <a:cubicBezTo>
                    <a:pt x="5493630" y="4393090"/>
                    <a:pt x="5477673" y="4389678"/>
                    <a:pt x="5448384" y="4344710"/>
                  </a:cubicBezTo>
                  <a:cubicBezTo>
                    <a:pt x="5455232" y="4323334"/>
                    <a:pt x="5461700" y="4303144"/>
                    <a:pt x="5473293" y="4293570"/>
                  </a:cubicBezTo>
                  <a:cubicBezTo>
                    <a:pt x="5479090" y="4288783"/>
                    <a:pt x="5486168" y="4286648"/>
                    <a:pt x="5495215" y="4288345"/>
                  </a:cubicBezTo>
                  <a:close/>
                  <a:moveTo>
                    <a:pt x="5368442" y="4274691"/>
                  </a:moveTo>
                  <a:cubicBezTo>
                    <a:pt x="5399603" y="4265116"/>
                    <a:pt x="5422922" y="4295974"/>
                    <a:pt x="5445465" y="4320836"/>
                  </a:cubicBezTo>
                  <a:cubicBezTo>
                    <a:pt x="5448434" y="4326896"/>
                    <a:pt x="5449897" y="4331453"/>
                    <a:pt x="5449815" y="4337555"/>
                  </a:cubicBezTo>
                  <a:cubicBezTo>
                    <a:pt x="5437444" y="4349926"/>
                    <a:pt x="5426578" y="4363802"/>
                    <a:pt x="5411156" y="4376214"/>
                  </a:cubicBezTo>
                  <a:cubicBezTo>
                    <a:pt x="5395735" y="4388625"/>
                    <a:pt x="5374086" y="4410275"/>
                    <a:pt x="5373162" y="4366052"/>
                  </a:cubicBezTo>
                  <a:cubicBezTo>
                    <a:pt x="5373575" y="4335539"/>
                    <a:pt x="5350918" y="4319067"/>
                    <a:pt x="5334405" y="4299463"/>
                  </a:cubicBezTo>
                  <a:cubicBezTo>
                    <a:pt x="5346796" y="4285567"/>
                    <a:pt x="5358055" y="4277883"/>
                    <a:pt x="5368442" y="4274691"/>
                  </a:cubicBezTo>
                  <a:close/>
                  <a:moveTo>
                    <a:pt x="4035742" y="4233300"/>
                  </a:moveTo>
                  <a:cubicBezTo>
                    <a:pt x="4043214" y="4243072"/>
                    <a:pt x="4039189" y="4243648"/>
                    <a:pt x="4026543" y="4235601"/>
                  </a:cubicBezTo>
                  <a:cubicBezTo>
                    <a:pt x="4028843" y="4233301"/>
                    <a:pt x="4035742" y="4233300"/>
                    <a:pt x="4035742" y="4233300"/>
                  </a:cubicBezTo>
                  <a:close/>
                  <a:moveTo>
                    <a:pt x="4007736" y="4219918"/>
                  </a:moveTo>
                  <a:cubicBezTo>
                    <a:pt x="4014633" y="4226816"/>
                    <a:pt x="4021531" y="4233714"/>
                    <a:pt x="4030153" y="4242336"/>
                  </a:cubicBezTo>
                  <a:lnTo>
                    <a:pt x="3948924" y="4323566"/>
                  </a:lnTo>
                  <a:cubicBezTo>
                    <a:pt x="3950506" y="4289218"/>
                    <a:pt x="3951298" y="4272046"/>
                    <a:pt x="3958649" y="4259090"/>
                  </a:cubicBezTo>
                  <a:cubicBezTo>
                    <a:pt x="3962325" y="4252611"/>
                    <a:pt x="3967641" y="4247188"/>
                    <a:pt x="3975515" y="4241198"/>
                  </a:cubicBezTo>
                  <a:cubicBezTo>
                    <a:pt x="3983391" y="4235211"/>
                    <a:pt x="3993824" y="4228656"/>
                    <a:pt x="4007736" y="4219918"/>
                  </a:cubicBezTo>
                  <a:close/>
                  <a:moveTo>
                    <a:pt x="1667418" y="4146210"/>
                  </a:moveTo>
                  <a:cubicBezTo>
                    <a:pt x="1671657" y="4148444"/>
                    <a:pt x="1676230" y="4153995"/>
                    <a:pt x="1681277" y="4164522"/>
                  </a:cubicBezTo>
                  <a:cubicBezTo>
                    <a:pt x="1690606" y="4180113"/>
                    <a:pt x="1681189" y="4198877"/>
                    <a:pt x="1660861" y="4209859"/>
                  </a:cubicBezTo>
                  <a:cubicBezTo>
                    <a:pt x="1653040" y="4214564"/>
                    <a:pt x="1645229" y="4216147"/>
                    <a:pt x="1635843" y="4222417"/>
                  </a:cubicBezTo>
                  <a:cubicBezTo>
                    <a:pt x="1626449" y="4231811"/>
                    <a:pt x="1613924" y="4244336"/>
                    <a:pt x="1623261" y="4256805"/>
                  </a:cubicBezTo>
                  <a:cubicBezTo>
                    <a:pt x="1629484" y="4266156"/>
                    <a:pt x="1646648" y="4270797"/>
                    <a:pt x="1657559" y="4278577"/>
                  </a:cubicBezTo>
                  <a:cubicBezTo>
                    <a:pt x="1659092" y="4289504"/>
                    <a:pt x="1657503" y="4300437"/>
                    <a:pt x="1654355" y="4309815"/>
                  </a:cubicBezTo>
                  <a:cubicBezTo>
                    <a:pt x="1648085" y="4319201"/>
                    <a:pt x="1641814" y="4328587"/>
                    <a:pt x="1638666" y="4337964"/>
                  </a:cubicBezTo>
                  <a:cubicBezTo>
                    <a:pt x="1633953" y="4348907"/>
                    <a:pt x="1627683" y="4358293"/>
                    <a:pt x="1622971" y="4369235"/>
                  </a:cubicBezTo>
                  <a:cubicBezTo>
                    <a:pt x="1616675" y="4387990"/>
                    <a:pt x="1615053" y="4411418"/>
                    <a:pt x="1610315" y="4431730"/>
                  </a:cubicBezTo>
                  <a:cubicBezTo>
                    <a:pt x="1600875" y="4459862"/>
                    <a:pt x="1589874" y="4486437"/>
                    <a:pt x="1564840" y="4505241"/>
                  </a:cubicBezTo>
                  <a:cubicBezTo>
                    <a:pt x="1538266" y="4516240"/>
                    <a:pt x="1538209" y="4538102"/>
                    <a:pt x="1542834" y="4561514"/>
                  </a:cubicBezTo>
                  <a:cubicBezTo>
                    <a:pt x="1539677" y="4574014"/>
                    <a:pt x="1530292" y="4580283"/>
                    <a:pt x="1516243" y="4578758"/>
                  </a:cubicBezTo>
                  <a:cubicBezTo>
                    <a:pt x="1509980" y="4585021"/>
                    <a:pt x="1502152" y="4592849"/>
                    <a:pt x="1495889" y="4599112"/>
                  </a:cubicBezTo>
                  <a:cubicBezTo>
                    <a:pt x="1497382" y="4625655"/>
                    <a:pt x="1495753" y="4652204"/>
                    <a:pt x="1497245" y="4678746"/>
                  </a:cubicBezTo>
                  <a:lnTo>
                    <a:pt x="1464602" y="4646104"/>
                  </a:lnTo>
                  <a:lnTo>
                    <a:pt x="1460834" y="4653276"/>
                  </a:lnTo>
                  <a:cubicBezTo>
                    <a:pt x="1456125" y="4657202"/>
                    <a:pt x="1449853" y="4659566"/>
                    <a:pt x="1442802" y="4660365"/>
                  </a:cubicBezTo>
                  <a:cubicBezTo>
                    <a:pt x="1372314" y="4655819"/>
                    <a:pt x="1359643" y="4718512"/>
                    <a:pt x="1345451" y="4760842"/>
                  </a:cubicBezTo>
                  <a:cubicBezTo>
                    <a:pt x="1334399" y="4800033"/>
                    <a:pt x="1321756" y="4850191"/>
                    <a:pt x="1351422" y="4895559"/>
                  </a:cubicBezTo>
                  <a:cubicBezTo>
                    <a:pt x="1370153" y="4926850"/>
                    <a:pt x="1338746" y="4961386"/>
                    <a:pt x="1305849" y="4959890"/>
                  </a:cubicBezTo>
                  <a:cubicBezTo>
                    <a:pt x="1251021" y="4958443"/>
                    <a:pt x="1190023" y="4913145"/>
                    <a:pt x="1174472" y="4859914"/>
                  </a:cubicBezTo>
                  <a:cubicBezTo>
                    <a:pt x="1171366" y="4847388"/>
                    <a:pt x="1172963" y="4833284"/>
                    <a:pt x="1168295" y="4819194"/>
                  </a:cubicBezTo>
                  <a:cubicBezTo>
                    <a:pt x="1160513" y="4795713"/>
                    <a:pt x="1130771" y="4784812"/>
                    <a:pt x="1110360" y="4805223"/>
                  </a:cubicBezTo>
                  <a:cubicBezTo>
                    <a:pt x="1086809" y="4828774"/>
                    <a:pt x="1064842" y="4844487"/>
                    <a:pt x="1027264" y="4835169"/>
                  </a:cubicBezTo>
                  <a:cubicBezTo>
                    <a:pt x="983418" y="4825865"/>
                    <a:pt x="939532" y="4835362"/>
                    <a:pt x="912821" y="4871452"/>
                  </a:cubicBezTo>
                  <a:cubicBezTo>
                    <a:pt x="882963" y="4913816"/>
                    <a:pt x="832870" y="4895127"/>
                    <a:pt x="796786" y="4918705"/>
                  </a:cubicBezTo>
                  <a:cubicBezTo>
                    <a:pt x="782670" y="4926568"/>
                    <a:pt x="754519" y="4904697"/>
                    <a:pt x="734142" y="4909441"/>
                  </a:cubicBezTo>
                  <a:cubicBezTo>
                    <a:pt x="705929" y="4915770"/>
                    <a:pt x="727779" y="4953322"/>
                    <a:pt x="707375" y="4970598"/>
                  </a:cubicBezTo>
                  <a:cubicBezTo>
                    <a:pt x="690112" y="4984736"/>
                    <a:pt x="671326" y="4978511"/>
                    <a:pt x="658835" y="4959739"/>
                  </a:cubicBezTo>
                  <a:cubicBezTo>
                    <a:pt x="629161" y="4917505"/>
                    <a:pt x="670010" y="4864149"/>
                    <a:pt x="634070" y="4821929"/>
                  </a:cubicBezTo>
                  <a:cubicBezTo>
                    <a:pt x="627823" y="4812544"/>
                    <a:pt x="641961" y="4795281"/>
                    <a:pt x="657633" y="4792112"/>
                  </a:cubicBezTo>
                  <a:cubicBezTo>
                    <a:pt x="698394" y="4779491"/>
                    <a:pt x="734472" y="4759045"/>
                    <a:pt x="753360" y="4718271"/>
                  </a:cubicBezTo>
                  <a:cubicBezTo>
                    <a:pt x="737769" y="4683840"/>
                    <a:pt x="701672" y="4713685"/>
                    <a:pt x="678210" y="4696503"/>
                  </a:cubicBezTo>
                  <a:cubicBezTo>
                    <a:pt x="670394" y="4688687"/>
                    <a:pt x="664154" y="4676167"/>
                    <a:pt x="656338" y="4668351"/>
                  </a:cubicBezTo>
                  <a:cubicBezTo>
                    <a:pt x="645396" y="4657408"/>
                    <a:pt x="631314" y="4649607"/>
                    <a:pt x="620371" y="4638664"/>
                  </a:cubicBezTo>
                  <a:cubicBezTo>
                    <a:pt x="617244" y="4635538"/>
                    <a:pt x="614124" y="4629279"/>
                    <a:pt x="612568" y="4624581"/>
                  </a:cubicBezTo>
                  <a:cubicBezTo>
                    <a:pt x="606335" y="4608929"/>
                    <a:pt x="623614" y="4588525"/>
                    <a:pt x="636161" y="4582231"/>
                  </a:cubicBezTo>
                  <a:cubicBezTo>
                    <a:pt x="656556" y="4568087"/>
                    <a:pt x="665903" y="4593133"/>
                    <a:pt x="678400" y="4608771"/>
                  </a:cubicBezTo>
                  <a:cubicBezTo>
                    <a:pt x="692463" y="4625973"/>
                    <a:pt x="708136" y="4622806"/>
                    <a:pt x="728521" y="4614928"/>
                  </a:cubicBezTo>
                  <a:cubicBezTo>
                    <a:pt x="734793" y="4611782"/>
                    <a:pt x="745762" y="4610191"/>
                    <a:pt x="755162" y="4610170"/>
                  </a:cubicBezTo>
                  <a:cubicBezTo>
                    <a:pt x="745651" y="4661890"/>
                    <a:pt x="793494" y="4679116"/>
                    <a:pt x="821264" y="4707621"/>
                  </a:cubicBezTo>
                  <a:lnTo>
                    <a:pt x="837392" y="4737699"/>
                  </a:lnTo>
                  <a:lnTo>
                    <a:pt x="837724" y="4734405"/>
                  </a:lnTo>
                  <a:lnTo>
                    <a:pt x="840170" y="4740655"/>
                  </a:lnTo>
                  <a:lnTo>
                    <a:pt x="858966" y="4715593"/>
                  </a:lnTo>
                  <a:cubicBezTo>
                    <a:pt x="872083" y="4695296"/>
                    <a:pt x="866224" y="4688259"/>
                    <a:pt x="842785" y="4660111"/>
                  </a:cubicBezTo>
                  <a:cubicBezTo>
                    <a:pt x="814660" y="4625707"/>
                    <a:pt x="817848" y="4600633"/>
                    <a:pt x="847673" y="4573936"/>
                  </a:cubicBezTo>
                  <a:cubicBezTo>
                    <a:pt x="893184" y="4537804"/>
                    <a:pt x="937049" y="4537707"/>
                    <a:pt x="983952" y="4581471"/>
                  </a:cubicBezTo>
                  <a:cubicBezTo>
                    <a:pt x="990294" y="4546991"/>
                    <a:pt x="995053" y="4520349"/>
                    <a:pt x="999811" y="4493705"/>
                  </a:cubicBezTo>
                  <a:cubicBezTo>
                    <a:pt x="990418" y="4490592"/>
                    <a:pt x="982602" y="4482776"/>
                    <a:pt x="976336" y="4482789"/>
                  </a:cubicBezTo>
                  <a:cubicBezTo>
                    <a:pt x="882337" y="4482995"/>
                    <a:pt x="880766" y="4484566"/>
                    <a:pt x="760010" y="4542794"/>
                  </a:cubicBezTo>
                  <a:cubicBezTo>
                    <a:pt x="769492" y="4505175"/>
                    <a:pt x="749190" y="4475453"/>
                    <a:pt x="741429" y="4442572"/>
                  </a:cubicBezTo>
                  <a:cubicBezTo>
                    <a:pt x="779144" y="4389224"/>
                    <a:pt x="779276" y="4329692"/>
                    <a:pt x="776278" y="4267033"/>
                  </a:cubicBezTo>
                  <a:cubicBezTo>
                    <a:pt x="775581" y="4228652"/>
                    <a:pt x="779153" y="4207103"/>
                    <a:pt x="792102" y="4195718"/>
                  </a:cubicBezTo>
                  <a:cubicBezTo>
                    <a:pt x="805051" y="4184330"/>
                    <a:pt x="827379" y="4183107"/>
                    <a:pt x="864188" y="4185377"/>
                  </a:cubicBezTo>
                  <a:cubicBezTo>
                    <a:pt x="919011" y="4189956"/>
                    <a:pt x="937762" y="4211849"/>
                    <a:pt x="925112" y="4265141"/>
                  </a:cubicBezTo>
                  <a:cubicBezTo>
                    <a:pt x="921952" y="4277680"/>
                    <a:pt x="929775" y="4282364"/>
                    <a:pt x="942315" y="4279203"/>
                  </a:cubicBezTo>
                  <a:cubicBezTo>
                    <a:pt x="973647" y="4279135"/>
                    <a:pt x="981450" y="4293217"/>
                    <a:pt x="979818" y="4322986"/>
                  </a:cubicBezTo>
                  <a:cubicBezTo>
                    <a:pt x="978152" y="4368422"/>
                    <a:pt x="981284" y="4368416"/>
                    <a:pt x="1037670" y="4374558"/>
                  </a:cubicBezTo>
                  <a:cubicBezTo>
                    <a:pt x="1065863" y="4377630"/>
                    <a:pt x="1081509" y="4386996"/>
                    <a:pt x="1079877" y="4416765"/>
                  </a:cubicBezTo>
                  <a:cubicBezTo>
                    <a:pt x="1079815" y="4444965"/>
                    <a:pt x="1086014" y="4476284"/>
                    <a:pt x="1074995" y="4499807"/>
                  </a:cubicBezTo>
                  <a:cubicBezTo>
                    <a:pt x="1051389" y="4548424"/>
                    <a:pt x="1087406" y="4556178"/>
                    <a:pt x="1114007" y="4570220"/>
                  </a:cubicBezTo>
                  <a:cubicBezTo>
                    <a:pt x="1123392" y="4576466"/>
                    <a:pt x="1143757" y="4577988"/>
                    <a:pt x="1151599" y="4573270"/>
                  </a:cubicBezTo>
                  <a:cubicBezTo>
                    <a:pt x="1161013" y="4566985"/>
                    <a:pt x="1168884" y="4549735"/>
                    <a:pt x="1167341" y="4538771"/>
                  </a:cubicBezTo>
                  <a:cubicBezTo>
                    <a:pt x="1159593" y="4499623"/>
                    <a:pt x="1147136" y="4465183"/>
                    <a:pt x="1139382" y="4429167"/>
                  </a:cubicBezTo>
                  <a:cubicBezTo>
                    <a:pt x="1130064" y="4391588"/>
                    <a:pt x="1139500" y="4375902"/>
                    <a:pt x="1175542" y="4371124"/>
                  </a:cubicBezTo>
                  <a:cubicBezTo>
                    <a:pt x="1184942" y="4371103"/>
                    <a:pt x="1194342" y="4371082"/>
                    <a:pt x="1203740" y="4371062"/>
                  </a:cubicBezTo>
                  <a:cubicBezTo>
                    <a:pt x="1300885" y="4364584"/>
                    <a:pt x="1300885" y="4364584"/>
                    <a:pt x="1321481" y="4259574"/>
                  </a:cubicBezTo>
                  <a:cubicBezTo>
                    <a:pt x="1335577" y="4261110"/>
                    <a:pt x="1349681" y="4259513"/>
                    <a:pt x="1362214" y="4259485"/>
                  </a:cubicBezTo>
                  <a:cubicBezTo>
                    <a:pt x="1387274" y="4262563"/>
                    <a:pt x="1399779" y="4275069"/>
                    <a:pt x="1402858" y="4300129"/>
                  </a:cubicBezTo>
                  <a:lnTo>
                    <a:pt x="1402151" y="4302355"/>
                  </a:lnTo>
                  <a:lnTo>
                    <a:pt x="1428307" y="4315868"/>
                  </a:lnTo>
                  <a:cubicBezTo>
                    <a:pt x="1439230" y="4318570"/>
                    <a:pt x="1450555" y="4317370"/>
                    <a:pt x="1462289" y="4308751"/>
                  </a:cubicBezTo>
                  <a:cubicBezTo>
                    <a:pt x="1504527" y="4278973"/>
                    <a:pt x="1540528" y="4246087"/>
                    <a:pt x="1540690" y="4183625"/>
                  </a:cubicBezTo>
                  <a:cubicBezTo>
                    <a:pt x="1539180" y="4163330"/>
                    <a:pt x="1561058" y="4157026"/>
                    <a:pt x="1581331" y="4167905"/>
                  </a:cubicBezTo>
                  <a:cubicBezTo>
                    <a:pt x="1598496" y="4172545"/>
                    <a:pt x="1615645" y="4183431"/>
                    <a:pt x="1634415" y="4170889"/>
                  </a:cubicBezTo>
                  <a:cubicBezTo>
                    <a:pt x="1644977" y="4162665"/>
                    <a:pt x="1654699" y="4139509"/>
                    <a:pt x="1667418" y="4146210"/>
                  </a:cubicBezTo>
                  <a:close/>
                  <a:moveTo>
                    <a:pt x="217665" y="4137439"/>
                  </a:moveTo>
                  <a:cubicBezTo>
                    <a:pt x="228571" y="4138793"/>
                    <a:pt x="231518" y="4148109"/>
                    <a:pt x="221966" y="4157661"/>
                  </a:cubicBezTo>
                  <a:cubicBezTo>
                    <a:pt x="223499" y="4159194"/>
                    <a:pt x="215716" y="4157779"/>
                    <a:pt x="212651" y="4154713"/>
                  </a:cubicBezTo>
                  <a:cubicBezTo>
                    <a:pt x="203337" y="4151767"/>
                    <a:pt x="197205" y="4145636"/>
                    <a:pt x="191075" y="4139505"/>
                  </a:cubicBezTo>
                  <a:cubicBezTo>
                    <a:pt x="200448" y="4139327"/>
                    <a:pt x="209882" y="4136024"/>
                    <a:pt x="217665" y="4137439"/>
                  </a:cubicBezTo>
                  <a:close/>
                  <a:moveTo>
                    <a:pt x="1437947" y="4120377"/>
                  </a:moveTo>
                  <a:cubicBezTo>
                    <a:pt x="1439672" y="4118652"/>
                    <a:pt x="1450019" y="4122100"/>
                    <a:pt x="1453468" y="4122100"/>
                  </a:cubicBezTo>
                  <a:cubicBezTo>
                    <a:pt x="1455191" y="4134172"/>
                    <a:pt x="1460363" y="4142794"/>
                    <a:pt x="1455188" y="4151418"/>
                  </a:cubicBezTo>
                  <a:cubicBezTo>
                    <a:pt x="1450013" y="4160040"/>
                    <a:pt x="1437941" y="4158317"/>
                    <a:pt x="1434495" y="4147969"/>
                  </a:cubicBezTo>
                  <a:cubicBezTo>
                    <a:pt x="1431046" y="4141073"/>
                    <a:pt x="1436222" y="4129001"/>
                    <a:pt x="1437947" y="4120377"/>
                  </a:cubicBezTo>
                  <a:close/>
                  <a:moveTo>
                    <a:pt x="5591053" y="4098013"/>
                  </a:moveTo>
                  <a:cubicBezTo>
                    <a:pt x="5592923" y="4097869"/>
                    <a:pt x="5597090" y="4099739"/>
                    <a:pt x="5603411" y="4103763"/>
                  </a:cubicBezTo>
                  <a:cubicBezTo>
                    <a:pt x="5599389" y="4104335"/>
                    <a:pt x="5592491" y="4104335"/>
                    <a:pt x="5592491" y="4104335"/>
                  </a:cubicBezTo>
                  <a:cubicBezTo>
                    <a:pt x="5589618" y="4100312"/>
                    <a:pt x="5589185" y="4098157"/>
                    <a:pt x="5591053" y="4098013"/>
                  </a:cubicBezTo>
                  <a:close/>
                  <a:moveTo>
                    <a:pt x="2202605" y="4049560"/>
                  </a:moveTo>
                  <a:lnTo>
                    <a:pt x="2202288" y="4058338"/>
                  </a:lnTo>
                  <a:lnTo>
                    <a:pt x="2204570" y="4058343"/>
                  </a:lnTo>
                  <a:close/>
                  <a:moveTo>
                    <a:pt x="5947756" y="4024960"/>
                  </a:moveTo>
                  <a:lnTo>
                    <a:pt x="5955968" y="4028572"/>
                  </a:lnTo>
                  <a:lnTo>
                    <a:pt x="5956130" y="4040236"/>
                  </a:lnTo>
                  <a:close/>
                  <a:moveTo>
                    <a:pt x="4338480" y="3999541"/>
                  </a:moveTo>
                  <a:cubicBezTo>
                    <a:pt x="4340205" y="4001265"/>
                    <a:pt x="4341682" y="4006684"/>
                    <a:pt x="4343160" y="4012105"/>
                  </a:cubicBezTo>
                  <a:cubicBezTo>
                    <a:pt x="4339464" y="4012351"/>
                    <a:pt x="4333549" y="4018266"/>
                    <a:pt x="4331824" y="4016541"/>
                  </a:cubicBezTo>
                  <a:cubicBezTo>
                    <a:pt x="4328376" y="4013094"/>
                    <a:pt x="4328623" y="4009398"/>
                    <a:pt x="4327146" y="4003976"/>
                  </a:cubicBezTo>
                  <a:cubicBezTo>
                    <a:pt x="4329117" y="4002005"/>
                    <a:pt x="4335031" y="3996091"/>
                    <a:pt x="4338480" y="3999541"/>
                  </a:cubicBezTo>
                  <a:close/>
                  <a:moveTo>
                    <a:pt x="702028" y="3944256"/>
                  </a:moveTo>
                  <a:cubicBezTo>
                    <a:pt x="705110" y="3943559"/>
                    <a:pt x="708788" y="3943969"/>
                    <a:pt x="713129" y="3945858"/>
                  </a:cubicBezTo>
                  <a:cubicBezTo>
                    <a:pt x="724184" y="3950377"/>
                    <a:pt x="744889" y="3951474"/>
                    <a:pt x="731587" y="3974123"/>
                  </a:cubicBezTo>
                  <a:cubicBezTo>
                    <a:pt x="724897" y="3987041"/>
                    <a:pt x="721399" y="3999883"/>
                    <a:pt x="716343" y="4011169"/>
                  </a:cubicBezTo>
                  <a:cubicBezTo>
                    <a:pt x="704982" y="4019415"/>
                    <a:pt x="693773" y="4021280"/>
                    <a:pt x="690812" y="4011782"/>
                  </a:cubicBezTo>
                  <a:cubicBezTo>
                    <a:pt x="687926" y="3999094"/>
                    <a:pt x="686752" y="3981578"/>
                    <a:pt x="688617" y="3970370"/>
                  </a:cubicBezTo>
                  <a:cubicBezTo>
                    <a:pt x="688809" y="3962391"/>
                    <a:pt x="690598" y="3954374"/>
                    <a:pt x="694506" y="3949295"/>
                  </a:cubicBezTo>
                  <a:cubicBezTo>
                    <a:pt x="696461" y="3946757"/>
                    <a:pt x="698947" y="3944953"/>
                    <a:pt x="702028" y="3944256"/>
                  </a:cubicBezTo>
                  <a:close/>
                  <a:moveTo>
                    <a:pt x="2269189" y="3907163"/>
                  </a:moveTo>
                  <a:lnTo>
                    <a:pt x="2263979" y="3912373"/>
                  </a:lnTo>
                  <a:lnTo>
                    <a:pt x="2263707" y="3914665"/>
                  </a:lnTo>
                  <a:lnTo>
                    <a:pt x="2264096" y="3917442"/>
                  </a:lnTo>
                  <a:lnTo>
                    <a:pt x="2274083" y="3907456"/>
                  </a:lnTo>
                  <a:close/>
                  <a:moveTo>
                    <a:pt x="831176" y="3899459"/>
                  </a:moveTo>
                  <a:cubicBezTo>
                    <a:pt x="838840" y="3907124"/>
                    <a:pt x="844971" y="3913255"/>
                    <a:pt x="851103" y="3919387"/>
                  </a:cubicBezTo>
                  <a:cubicBezTo>
                    <a:pt x="857233" y="3925517"/>
                    <a:pt x="864898" y="3933181"/>
                    <a:pt x="871029" y="3939313"/>
                  </a:cubicBezTo>
                  <a:cubicBezTo>
                    <a:pt x="838012" y="3944738"/>
                    <a:pt x="825751" y="3932476"/>
                    <a:pt x="831176" y="3899459"/>
                  </a:cubicBezTo>
                  <a:close/>
                  <a:moveTo>
                    <a:pt x="1058577" y="3878983"/>
                  </a:moveTo>
                  <a:cubicBezTo>
                    <a:pt x="1060794" y="3884649"/>
                    <a:pt x="1066952" y="3894258"/>
                    <a:pt x="1063255" y="3894011"/>
                  </a:cubicBezTo>
                  <a:cubicBezTo>
                    <a:pt x="1056356" y="3900910"/>
                    <a:pt x="1052415" y="3896969"/>
                    <a:pt x="1058577" y="3878983"/>
                  </a:cubicBezTo>
                  <a:close/>
                  <a:moveTo>
                    <a:pt x="795621" y="3876379"/>
                  </a:moveTo>
                  <a:cubicBezTo>
                    <a:pt x="803939" y="3874957"/>
                    <a:pt x="813982" y="3875260"/>
                    <a:pt x="822401" y="3877186"/>
                  </a:cubicBezTo>
                  <a:lnTo>
                    <a:pt x="821770" y="3877714"/>
                  </a:lnTo>
                  <a:lnTo>
                    <a:pt x="831433" y="3878135"/>
                  </a:lnTo>
                  <a:cubicBezTo>
                    <a:pt x="834574" y="3881275"/>
                    <a:pt x="834425" y="3887336"/>
                    <a:pt x="831170" y="3896501"/>
                  </a:cubicBezTo>
                  <a:lnTo>
                    <a:pt x="816661" y="3881992"/>
                  </a:lnTo>
                  <a:lnTo>
                    <a:pt x="801197" y="3894940"/>
                  </a:lnTo>
                  <a:cubicBezTo>
                    <a:pt x="797951" y="3898187"/>
                    <a:pt x="791256" y="3897986"/>
                    <a:pt x="789531" y="3896261"/>
                  </a:cubicBezTo>
                  <a:cubicBezTo>
                    <a:pt x="785221" y="3891951"/>
                    <a:pt x="783827" y="3887310"/>
                    <a:pt x="784968" y="3883583"/>
                  </a:cubicBezTo>
                  <a:cubicBezTo>
                    <a:pt x="786111" y="3879854"/>
                    <a:pt x="789788" y="3877038"/>
                    <a:pt x="795621" y="3876379"/>
                  </a:cubicBezTo>
                  <a:close/>
                  <a:moveTo>
                    <a:pt x="1201718" y="3846200"/>
                  </a:moveTo>
                  <a:cubicBezTo>
                    <a:pt x="1208616" y="3849648"/>
                    <a:pt x="1218963" y="3853095"/>
                    <a:pt x="1227586" y="3854817"/>
                  </a:cubicBezTo>
                  <a:cubicBezTo>
                    <a:pt x="1229310" y="3863441"/>
                    <a:pt x="1231032" y="3872064"/>
                    <a:pt x="1232755" y="3880687"/>
                  </a:cubicBezTo>
                  <a:cubicBezTo>
                    <a:pt x="1224133" y="3878963"/>
                    <a:pt x="1212061" y="3877241"/>
                    <a:pt x="1208613" y="3870343"/>
                  </a:cubicBezTo>
                  <a:cubicBezTo>
                    <a:pt x="1203439" y="3865169"/>
                    <a:pt x="1203441" y="3854823"/>
                    <a:pt x="1201718" y="3846200"/>
                  </a:cubicBezTo>
                  <a:close/>
                  <a:moveTo>
                    <a:pt x="918138" y="3830235"/>
                  </a:moveTo>
                  <a:cubicBezTo>
                    <a:pt x="928407" y="3831790"/>
                    <a:pt x="947494" y="3836353"/>
                    <a:pt x="947520" y="3839282"/>
                  </a:cubicBezTo>
                  <a:cubicBezTo>
                    <a:pt x="947725" y="3862727"/>
                    <a:pt x="928638" y="3858164"/>
                    <a:pt x="913960" y="3855107"/>
                  </a:cubicBezTo>
                  <a:cubicBezTo>
                    <a:pt x="908047" y="3849193"/>
                    <a:pt x="902135" y="3843282"/>
                    <a:pt x="894744" y="3835891"/>
                  </a:cubicBezTo>
                  <a:cubicBezTo>
                    <a:pt x="903511" y="3833036"/>
                    <a:pt x="910798" y="3828706"/>
                    <a:pt x="918138" y="3830235"/>
                  </a:cubicBezTo>
                  <a:close/>
                  <a:moveTo>
                    <a:pt x="1044836" y="3810450"/>
                  </a:moveTo>
                  <a:cubicBezTo>
                    <a:pt x="1052681" y="3810733"/>
                    <a:pt x="1062307" y="3812398"/>
                    <a:pt x="1074481" y="3815020"/>
                  </a:cubicBezTo>
                  <a:cubicBezTo>
                    <a:pt x="1096459" y="3821078"/>
                    <a:pt x="1119995" y="3828691"/>
                    <a:pt x="1140381" y="3836341"/>
                  </a:cubicBezTo>
                  <a:cubicBezTo>
                    <a:pt x="1149553" y="3861433"/>
                    <a:pt x="1136745" y="3880469"/>
                    <a:pt x="1120824" y="3896390"/>
                  </a:cubicBezTo>
                  <a:cubicBezTo>
                    <a:pt x="1103658" y="3882408"/>
                    <a:pt x="1084899" y="3870017"/>
                    <a:pt x="1059633" y="3876594"/>
                  </a:cubicBezTo>
                  <a:cubicBezTo>
                    <a:pt x="1036098" y="3868978"/>
                    <a:pt x="1017062" y="3881785"/>
                    <a:pt x="999549" y="3899299"/>
                  </a:cubicBezTo>
                  <a:cubicBezTo>
                    <a:pt x="999722" y="3883549"/>
                    <a:pt x="996711" y="3870986"/>
                    <a:pt x="1001591" y="3856762"/>
                  </a:cubicBezTo>
                  <a:cubicBezTo>
                    <a:pt x="1009725" y="3833053"/>
                    <a:pt x="1015774" y="3819996"/>
                    <a:pt x="1025875" y="3814177"/>
                  </a:cubicBezTo>
                  <a:cubicBezTo>
                    <a:pt x="1030926" y="3811268"/>
                    <a:pt x="1036990" y="3810168"/>
                    <a:pt x="1044836" y="3810450"/>
                  </a:cubicBezTo>
                  <a:close/>
                  <a:moveTo>
                    <a:pt x="1045926" y="3735642"/>
                  </a:moveTo>
                  <a:cubicBezTo>
                    <a:pt x="1053708" y="3734226"/>
                    <a:pt x="1061608" y="3739059"/>
                    <a:pt x="1070982" y="3739234"/>
                  </a:cubicBezTo>
                  <a:cubicBezTo>
                    <a:pt x="1063258" y="3743776"/>
                    <a:pt x="1057126" y="3749907"/>
                    <a:pt x="1050992" y="3756041"/>
                  </a:cubicBezTo>
                  <a:cubicBezTo>
                    <a:pt x="1046335" y="3757515"/>
                    <a:pt x="1038553" y="3758931"/>
                    <a:pt x="1036961" y="3757339"/>
                  </a:cubicBezTo>
                  <a:cubicBezTo>
                    <a:pt x="1033748" y="3752595"/>
                    <a:pt x="1032880" y="3747892"/>
                    <a:pt x="1034370" y="3744015"/>
                  </a:cubicBezTo>
                  <a:cubicBezTo>
                    <a:pt x="1035859" y="3740139"/>
                    <a:pt x="1039706" y="3737088"/>
                    <a:pt x="1045926" y="3735642"/>
                  </a:cubicBezTo>
                  <a:close/>
                  <a:moveTo>
                    <a:pt x="5342718" y="3719536"/>
                  </a:moveTo>
                  <a:lnTo>
                    <a:pt x="5342714" y="3757974"/>
                  </a:lnTo>
                  <a:cubicBezTo>
                    <a:pt x="5336801" y="3752061"/>
                    <a:pt x="5329411" y="3744670"/>
                    <a:pt x="5323497" y="3738757"/>
                  </a:cubicBezTo>
                  <a:cubicBezTo>
                    <a:pt x="5329412" y="3732842"/>
                    <a:pt x="5335326" y="3726929"/>
                    <a:pt x="5342718" y="3719536"/>
                  </a:cubicBezTo>
                  <a:close/>
                  <a:moveTo>
                    <a:pt x="6074542" y="3701604"/>
                  </a:moveTo>
                  <a:cubicBezTo>
                    <a:pt x="6079151" y="3703126"/>
                    <a:pt x="6083763" y="3706561"/>
                    <a:pt x="6088344" y="3712710"/>
                  </a:cubicBezTo>
                  <a:cubicBezTo>
                    <a:pt x="6100572" y="3728074"/>
                    <a:pt x="6084858" y="3746853"/>
                    <a:pt x="6073882" y="3757829"/>
                  </a:cubicBezTo>
                  <a:cubicBezTo>
                    <a:pt x="6061619" y="3745566"/>
                    <a:pt x="6047824" y="3731771"/>
                    <a:pt x="6034028" y="3717976"/>
                  </a:cubicBezTo>
                  <a:cubicBezTo>
                    <a:pt x="6046911" y="3709692"/>
                    <a:pt x="6060715" y="3697037"/>
                    <a:pt x="6074542" y="3701604"/>
                  </a:cubicBezTo>
                  <a:close/>
                  <a:moveTo>
                    <a:pt x="6008863" y="3679148"/>
                  </a:moveTo>
                  <a:cubicBezTo>
                    <a:pt x="6016240" y="3681350"/>
                    <a:pt x="6021501" y="3692184"/>
                    <a:pt x="6032023" y="3713851"/>
                  </a:cubicBezTo>
                  <a:cubicBezTo>
                    <a:pt x="6020878" y="3724996"/>
                    <a:pt x="6012857" y="3736082"/>
                    <a:pt x="6000179" y="3745695"/>
                  </a:cubicBezTo>
                  <a:cubicBezTo>
                    <a:pt x="5989092" y="3753714"/>
                    <a:pt x="5976533" y="3757078"/>
                    <a:pt x="5973765" y="3738387"/>
                  </a:cubicBezTo>
                  <a:cubicBezTo>
                    <a:pt x="5972469" y="3724355"/>
                    <a:pt x="5974298" y="3710262"/>
                    <a:pt x="5973004" y="3696229"/>
                  </a:cubicBezTo>
                  <a:cubicBezTo>
                    <a:pt x="5991992" y="3683373"/>
                    <a:pt x="6001485" y="3676945"/>
                    <a:pt x="6008863" y="3679148"/>
                  </a:cubicBezTo>
                  <a:close/>
                  <a:moveTo>
                    <a:pt x="2077585" y="3670430"/>
                  </a:moveTo>
                  <a:cubicBezTo>
                    <a:pt x="2082511" y="3679299"/>
                    <a:pt x="2076845" y="3681516"/>
                    <a:pt x="2060583" y="3677085"/>
                  </a:cubicBezTo>
                  <a:cubicBezTo>
                    <a:pt x="2066251" y="3674866"/>
                    <a:pt x="2075861" y="3668706"/>
                    <a:pt x="2077585" y="3670430"/>
                  </a:cubicBezTo>
                  <a:close/>
                  <a:moveTo>
                    <a:pt x="6444499" y="3665693"/>
                  </a:moveTo>
                  <a:cubicBezTo>
                    <a:pt x="6457825" y="3665299"/>
                    <a:pt x="6459702" y="3675492"/>
                    <a:pt x="6453295" y="3695694"/>
                  </a:cubicBezTo>
                  <a:cubicBezTo>
                    <a:pt x="6444098" y="3686498"/>
                    <a:pt x="6434902" y="3677302"/>
                    <a:pt x="6427239" y="3669638"/>
                  </a:cubicBezTo>
                  <a:cubicBezTo>
                    <a:pt x="6434343" y="3667133"/>
                    <a:pt x="6440057" y="3665825"/>
                    <a:pt x="6444499" y="3665693"/>
                  </a:cubicBezTo>
                  <a:close/>
                  <a:moveTo>
                    <a:pt x="6409738" y="3663176"/>
                  </a:moveTo>
                  <a:cubicBezTo>
                    <a:pt x="6416856" y="3664772"/>
                    <a:pt x="6425496" y="3670652"/>
                    <a:pt x="6431304" y="3676460"/>
                  </a:cubicBezTo>
                  <a:cubicBezTo>
                    <a:pt x="6414600" y="3687355"/>
                    <a:pt x="6398916" y="3682712"/>
                    <a:pt x="6385847" y="3669643"/>
                  </a:cubicBezTo>
                  <a:cubicBezTo>
                    <a:pt x="6392891" y="3668409"/>
                    <a:pt x="6401315" y="3665791"/>
                    <a:pt x="6409738" y="3663176"/>
                  </a:cubicBezTo>
                  <a:close/>
                  <a:moveTo>
                    <a:pt x="2155922" y="3650356"/>
                  </a:moveTo>
                  <a:cubicBezTo>
                    <a:pt x="2162192" y="3650257"/>
                    <a:pt x="2167777" y="3652658"/>
                    <a:pt x="2171268" y="3659332"/>
                  </a:cubicBezTo>
                  <a:cubicBezTo>
                    <a:pt x="2174032" y="3665280"/>
                    <a:pt x="2167383" y="3677737"/>
                    <a:pt x="2162607" y="3682513"/>
                  </a:cubicBezTo>
                  <a:cubicBezTo>
                    <a:pt x="2156237" y="3688882"/>
                    <a:pt x="2142189" y="3697124"/>
                    <a:pt x="2137832" y="3692767"/>
                  </a:cubicBezTo>
                  <a:cubicBezTo>
                    <a:pt x="2124483" y="3685787"/>
                    <a:pt x="2126637" y="3672018"/>
                    <a:pt x="2136470" y="3656376"/>
                  </a:cubicBezTo>
                  <a:cubicBezTo>
                    <a:pt x="2142698" y="3653053"/>
                    <a:pt x="2149652" y="3650454"/>
                    <a:pt x="2155922" y="3650356"/>
                  </a:cubicBezTo>
                  <a:close/>
                  <a:moveTo>
                    <a:pt x="449867" y="3628536"/>
                  </a:moveTo>
                  <a:cubicBezTo>
                    <a:pt x="451877" y="3636460"/>
                    <a:pt x="457020" y="3644561"/>
                    <a:pt x="455895" y="3652307"/>
                  </a:cubicBezTo>
                  <a:cubicBezTo>
                    <a:pt x="455302" y="3669455"/>
                    <a:pt x="448441" y="3686248"/>
                    <a:pt x="444714" y="3703219"/>
                  </a:cubicBezTo>
                  <a:cubicBezTo>
                    <a:pt x="426504" y="3685009"/>
                    <a:pt x="414385" y="3664019"/>
                    <a:pt x="428815" y="3642968"/>
                  </a:cubicBezTo>
                  <a:cubicBezTo>
                    <a:pt x="433073" y="3635399"/>
                    <a:pt x="442299" y="3632795"/>
                    <a:pt x="449867" y="3628536"/>
                  </a:cubicBezTo>
                  <a:close/>
                  <a:moveTo>
                    <a:pt x="5654634" y="3600752"/>
                  </a:moveTo>
                  <a:cubicBezTo>
                    <a:pt x="5654634" y="3600752"/>
                    <a:pt x="5662223" y="3601441"/>
                    <a:pt x="5666706" y="3602476"/>
                  </a:cubicBezTo>
                  <a:cubicBezTo>
                    <a:pt x="5667397" y="3610065"/>
                    <a:pt x="5670845" y="3620413"/>
                    <a:pt x="5665671" y="3625587"/>
                  </a:cubicBezTo>
                  <a:cubicBezTo>
                    <a:pt x="5658426" y="3635591"/>
                    <a:pt x="5649113" y="3636625"/>
                    <a:pt x="5645663" y="3626278"/>
                  </a:cubicBezTo>
                  <a:cubicBezTo>
                    <a:pt x="5644975" y="3618690"/>
                    <a:pt x="5652218" y="3608685"/>
                    <a:pt x="5654634" y="3600752"/>
                  </a:cubicBezTo>
                  <a:close/>
                  <a:moveTo>
                    <a:pt x="2031898" y="3578996"/>
                  </a:moveTo>
                  <a:cubicBezTo>
                    <a:pt x="2096421" y="3591775"/>
                    <a:pt x="2032453" y="3649557"/>
                    <a:pt x="2052649" y="3681929"/>
                  </a:cubicBezTo>
                  <a:cubicBezTo>
                    <a:pt x="2035786" y="3683330"/>
                    <a:pt x="2018949" y="3687798"/>
                    <a:pt x="1998995" y="3686108"/>
                  </a:cubicBezTo>
                  <a:cubicBezTo>
                    <a:pt x="1986723" y="3686011"/>
                    <a:pt x="1971238" y="3667483"/>
                    <a:pt x="1980394" y="3661420"/>
                  </a:cubicBezTo>
                  <a:cubicBezTo>
                    <a:pt x="2005596" y="3647813"/>
                    <a:pt x="1996909" y="3603740"/>
                    <a:pt x="2009782" y="3585939"/>
                  </a:cubicBezTo>
                  <a:cubicBezTo>
                    <a:pt x="2014074" y="3580005"/>
                    <a:pt x="2020762" y="3576991"/>
                    <a:pt x="2031898" y="3578996"/>
                  </a:cubicBezTo>
                  <a:close/>
                  <a:moveTo>
                    <a:pt x="743329" y="3539262"/>
                  </a:moveTo>
                  <a:cubicBezTo>
                    <a:pt x="747973" y="3540619"/>
                    <a:pt x="756825" y="3552758"/>
                    <a:pt x="753397" y="3559186"/>
                  </a:cubicBezTo>
                  <a:cubicBezTo>
                    <a:pt x="748182" y="3570398"/>
                    <a:pt x="741325" y="3583253"/>
                    <a:pt x="734611" y="3592966"/>
                  </a:cubicBezTo>
                  <a:cubicBezTo>
                    <a:pt x="730400" y="3582183"/>
                    <a:pt x="719903" y="3571686"/>
                    <a:pt x="718833" y="3560761"/>
                  </a:cubicBezTo>
                  <a:cubicBezTo>
                    <a:pt x="718370" y="3553726"/>
                    <a:pt x="720638" y="3546959"/>
                    <a:pt x="724949" y="3542648"/>
                  </a:cubicBezTo>
                  <a:cubicBezTo>
                    <a:pt x="729262" y="3538335"/>
                    <a:pt x="735618" y="3536478"/>
                    <a:pt x="743329" y="3539262"/>
                  </a:cubicBezTo>
                  <a:close/>
                  <a:moveTo>
                    <a:pt x="1161146" y="3516441"/>
                  </a:moveTo>
                  <a:cubicBezTo>
                    <a:pt x="1168875" y="3516820"/>
                    <a:pt x="1176989" y="3518744"/>
                    <a:pt x="1181622" y="3521830"/>
                  </a:cubicBezTo>
                  <a:cubicBezTo>
                    <a:pt x="1193980" y="3531092"/>
                    <a:pt x="1186236" y="3545014"/>
                    <a:pt x="1176952" y="3554298"/>
                  </a:cubicBezTo>
                  <a:cubicBezTo>
                    <a:pt x="1152192" y="3579058"/>
                    <a:pt x="1144432" y="3608437"/>
                    <a:pt x="1135125" y="3639364"/>
                  </a:cubicBezTo>
                  <a:cubicBezTo>
                    <a:pt x="1139734" y="3665639"/>
                    <a:pt x="1153619" y="3691903"/>
                    <a:pt x="1131949" y="3719751"/>
                  </a:cubicBezTo>
                  <a:cubicBezTo>
                    <a:pt x="1119568" y="3732132"/>
                    <a:pt x="1105642" y="3746058"/>
                    <a:pt x="1093261" y="3758439"/>
                  </a:cubicBezTo>
                  <a:lnTo>
                    <a:pt x="1073186" y="3738364"/>
                  </a:lnTo>
                  <a:cubicBezTo>
                    <a:pt x="1080941" y="3715167"/>
                    <a:pt x="1070140" y="3695083"/>
                    <a:pt x="1053153" y="3678097"/>
                  </a:cubicBezTo>
                  <a:cubicBezTo>
                    <a:pt x="1043955" y="3603905"/>
                    <a:pt x="1104283" y="3568288"/>
                    <a:pt x="1142978" y="3520324"/>
                  </a:cubicBezTo>
                  <a:cubicBezTo>
                    <a:pt x="1146073" y="3517229"/>
                    <a:pt x="1153417" y="3516063"/>
                    <a:pt x="1161146" y="3516441"/>
                  </a:cubicBezTo>
                  <a:close/>
                  <a:moveTo>
                    <a:pt x="4926029" y="3496136"/>
                  </a:moveTo>
                  <a:cubicBezTo>
                    <a:pt x="4912230" y="3509935"/>
                    <a:pt x="4898431" y="3523735"/>
                    <a:pt x="4887545" y="3537379"/>
                  </a:cubicBezTo>
                  <a:lnTo>
                    <a:pt x="4887392" y="3537226"/>
                  </a:lnTo>
                  <a:lnTo>
                    <a:pt x="4886633" y="3544500"/>
                  </a:lnTo>
                  <a:lnTo>
                    <a:pt x="4885376" y="3549457"/>
                  </a:lnTo>
                  <a:lnTo>
                    <a:pt x="4886392" y="3577752"/>
                  </a:lnTo>
                  <a:lnTo>
                    <a:pt x="4888470" y="3583759"/>
                  </a:lnTo>
                  <a:cubicBezTo>
                    <a:pt x="4929504" y="3615439"/>
                    <a:pt x="4871725" y="3660571"/>
                    <a:pt x="4906500" y="3695345"/>
                  </a:cubicBezTo>
                  <a:cubicBezTo>
                    <a:pt x="4934973" y="3726938"/>
                    <a:pt x="4899154" y="3769081"/>
                    <a:pt x="4907250" y="3805243"/>
                  </a:cubicBezTo>
                  <a:cubicBezTo>
                    <a:pt x="4863420" y="3823783"/>
                    <a:pt x="4819375" y="3810923"/>
                    <a:pt x="4767533" y="3805859"/>
                  </a:cubicBezTo>
                  <a:cubicBezTo>
                    <a:pt x="4772533" y="3848281"/>
                    <a:pt x="4782210" y="3886024"/>
                    <a:pt x="4787188" y="3925305"/>
                  </a:cubicBezTo>
                  <a:cubicBezTo>
                    <a:pt x="4748185" y="3961147"/>
                    <a:pt x="4718688" y="4009612"/>
                    <a:pt x="4648028" y="4007560"/>
                  </a:cubicBezTo>
                  <a:cubicBezTo>
                    <a:pt x="4610350" y="4007303"/>
                    <a:pt x="4573206" y="4085544"/>
                    <a:pt x="4584505" y="4131147"/>
                  </a:cubicBezTo>
                  <a:cubicBezTo>
                    <a:pt x="4586129" y="4139008"/>
                    <a:pt x="4594054" y="4150052"/>
                    <a:pt x="4600334" y="4150095"/>
                  </a:cubicBezTo>
                  <a:cubicBezTo>
                    <a:pt x="4625496" y="4156546"/>
                    <a:pt x="4649035" y="4155136"/>
                    <a:pt x="4672616" y="4160007"/>
                  </a:cubicBezTo>
                  <a:cubicBezTo>
                    <a:pt x="4699359" y="4168038"/>
                    <a:pt x="4702649" y="4190040"/>
                    <a:pt x="4707520" y="4213621"/>
                  </a:cubicBezTo>
                  <a:cubicBezTo>
                    <a:pt x="4591256" y="4200270"/>
                    <a:pt x="4589697" y="4201829"/>
                    <a:pt x="4531042" y="4118224"/>
                  </a:cubicBezTo>
                  <a:cubicBezTo>
                    <a:pt x="4513612" y="4094557"/>
                    <a:pt x="4494664" y="4078728"/>
                    <a:pt x="4463243" y="4075376"/>
                  </a:cubicBezTo>
                  <a:cubicBezTo>
                    <a:pt x="4444383" y="4072107"/>
                    <a:pt x="4425520" y="4068838"/>
                    <a:pt x="4426931" y="4045298"/>
                  </a:cubicBezTo>
                  <a:cubicBezTo>
                    <a:pt x="4475482" y="4028361"/>
                    <a:pt x="4479816" y="3973445"/>
                    <a:pt x="4512584" y="3943841"/>
                  </a:cubicBezTo>
                  <a:cubicBezTo>
                    <a:pt x="4551629" y="3914280"/>
                    <a:pt x="4522854" y="3838729"/>
                    <a:pt x="4593407" y="3825081"/>
                  </a:cubicBezTo>
                  <a:cubicBezTo>
                    <a:pt x="4640442" y="3815982"/>
                    <a:pt x="4649476" y="3759527"/>
                    <a:pt x="4696425" y="3737870"/>
                  </a:cubicBezTo>
                  <a:cubicBezTo>
                    <a:pt x="4740234" y="3716190"/>
                    <a:pt x="4768108" y="3659864"/>
                    <a:pt x="4802368" y="3619280"/>
                  </a:cubicBezTo>
                  <a:cubicBezTo>
                    <a:pt x="4777121" y="3600270"/>
                    <a:pt x="4753839" y="3639357"/>
                    <a:pt x="4731689" y="3614089"/>
                  </a:cubicBezTo>
                  <a:cubicBezTo>
                    <a:pt x="4737488" y="3601178"/>
                    <a:pt x="4746843" y="3591821"/>
                    <a:pt x="4757780" y="3584046"/>
                  </a:cubicBezTo>
                  <a:cubicBezTo>
                    <a:pt x="4790587" y="3560721"/>
                    <a:pt x="4837623" y="3551622"/>
                    <a:pt x="4845536" y="3503402"/>
                  </a:cubicBezTo>
                  <a:cubicBezTo>
                    <a:pt x="4853440" y="3511306"/>
                    <a:pt x="4859762" y="3517629"/>
                    <a:pt x="4864504" y="3522371"/>
                  </a:cubicBezTo>
                  <a:lnTo>
                    <a:pt x="4876664" y="3526498"/>
                  </a:lnTo>
                  <a:lnTo>
                    <a:pt x="4868234" y="3518068"/>
                  </a:lnTo>
                  <a:cubicBezTo>
                    <a:pt x="4886479" y="3502582"/>
                    <a:pt x="4904416" y="3492922"/>
                    <a:pt x="4926029" y="3496136"/>
                  </a:cubicBezTo>
                  <a:close/>
                  <a:moveTo>
                    <a:pt x="5750991" y="3479436"/>
                  </a:moveTo>
                  <a:cubicBezTo>
                    <a:pt x="5757919" y="3498783"/>
                    <a:pt x="5763207" y="3516489"/>
                    <a:pt x="5768492" y="3534193"/>
                  </a:cubicBezTo>
                  <a:cubicBezTo>
                    <a:pt x="5772228" y="3553450"/>
                    <a:pt x="5774411" y="3574260"/>
                    <a:pt x="5748943" y="3576735"/>
                  </a:cubicBezTo>
                  <a:cubicBezTo>
                    <a:pt x="5731508" y="3581031"/>
                    <a:pt x="5716638" y="3563058"/>
                    <a:pt x="5703410" y="3546723"/>
                  </a:cubicBezTo>
                  <a:cubicBezTo>
                    <a:pt x="5695930" y="3536139"/>
                    <a:pt x="5694906" y="3528130"/>
                    <a:pt x="5697909" y="3521433"/>
                  </a:cubicBezTo>
                  <a:cubicBezTo>
                    <a:pt x="5700913" y="3514733"/>
                    <a:pt x="5707943" y="3509345"/>
                    <a:pt x="5716571" y="3504003"/>
                  </a:cubicBezTo>
                  <a:cubicBezTo>
                    <a:pt x="5729169" y="3497974"/>
                    <a:pt x="5740124" y="3490302"/>
                    <a:pt x="5750991" y="3479436"/>
                  </a:cubicBezTo>
                  <a:close/>
                  <a:moveTo>
                    <a:pt x="849940" y="3470121"/>
                  </a:moveTo>
                  <a:cubicBezTo>
                    <a:pt x="865366" y="3464548"/>
                    <a:pt x="875362" y="3477545"/>
                    <a:pt x="875933" y="3490113"/>
                  </a:cubicBezTo>
                  <a:lnTo>
                    <a:pt x="860665" y="3519886"/>
                  </a:lnTo>
                  <a:lnTo>
                    <a:pt x="927749" y="3515213"/>
                  </a:lnTo>
                  <a:cubicBezTo>
                    <a:pt x="935594" y="3513621"/>
                    <a:pt x="946556" y="3518293"/>
                    <a:pt x="951238" y="3526118"/>
                  </a:cubicBezTo>
                  <a:cubicBezTo>
                    <a:pt x="952791" y="3530818"/>
                    <a:pt x="951182" y="3544937"/>
                    <a:pt x="946463" y="3549656"/>
                  </a:cubicBezTo>
                  <a:cubicBezTo>
                    <a:pt x="921287" y="3577957"/>
                    <a:pt x="891421" y="3601569"/>
                    <a:pt x="867809" y="3631435"/>
                  </a:cubicBezTo>
                  <a:cubicBezTo>
                    <a:pt x="845761" y="3662865"/>
                    <a:pt x="880242" y="3669034"/>
                    <a:pt x="895886" y="3681531"/>
                  </a:cubicBezTo>
                  <a:cubicBezTo>
                    <a:pt x="909965" y="3692466"/>
                    <a:pt x="920900" y="3706546"/>
                    <a:pt x="931834" y="3720626"/>
                  </a:cubicBezTo>
                  <a:cubicBezTo>
                    <a:pt x="936506" y="3731591"/>
                    <a:pt x="938041" y="3742562"/>
                    <a:pt x="941141" y="3755098"/>
                  </a:cubicBezTo>
                  <a:cubicBezTo>
                    <a:pt x="937919" y="3783335"/>
                    <a:pt x="926890" y="3800618"/>
                    <a:pt x="895527" y="3800711"/>
                  </a:cubicBezTo>
                  <a:cubicBezTo>
                    <a:pt x="873638" y="3778822"/>
                    <a:pt x="850187" y="3755371"/>
                    <a:pt x="815706" y="3749202"/>
                  </a:cubicBezTo>
                  <a:cubicBezTo>
                    <a:pt x="803172" y="3746104"/>
                    <a:pt x="789091" y="3735169"/>
                    <a:pt x="778071" y="3749315"/>
                  </a:cubicBezTo>
                  <a:cubicBezTo>
                    <a:pt x="767060" y="3760326"/>
                    <a:pt x="770149" y="3775998"/>
                    <a:pt x="779529" y="3785378"/>
                  </a:cubicBezTo>
                  <a:cubicBezTo>
                    <a:pt x="795164" y="3801013"/>
                    <a:pt x="801390" y="3816675"/>
                    <a:pt x="784089" y="3833976"/>
                  </a:cubicBezTo>
                  <a:cubicBezTo>
                    <a:pt x="766797" y="3848143"/>
                    <a:pt x="754185" y="3870133"/>
                    <a:pt x="724443" y="3852974"/>
                  </a:cubicBezTo>
                  <a:cubicBezTo>
                    <a:pt x="713489" y="3845166"/>
                    <a:pt x="700944" y="3845204"/>
                    <a:pt x="686835" y="3843678"/>
                  </a:cubicBezTo>
                  <a:cubicBezTo>
                    <a:pt x="671164" y="3840590"/>
                    <a:pt x="658636" y="3834355"/>
                    <a:pt x="660247" y="3820237"/>
                  </a:cubicBezTo>
                  <a:cubicBezTo>
                    <a:pt x="661848" y="3809255"/>
                    <a:pt x="677558" y="3799799"/>
                    <a:pt x="685422" y="3791934"/>
                  </a:cubicBezTo>
                  <a:cubicBezTo>
                    <a:pt x="693278" y="3787207"/>
                    <a:pt x="704269" y="3782469"/>
                    <a:pt x="707423" y="3776186"/>
                  </a:cubicBezTo>
                  <a:cubicBezTo>
                    <a:pt x="715306" y="3762050"/>
                    <a:pt x="710655" y="3744813"/>
                    <a:pt x="698109" y="3744853"/>
                  </a:cubicBezTo>
                  <a:cubicBezTo>
                    <a:pt x="668311" y="3746510"/>
                    <a:pt x="641627" y="3754431"/>
                    <a:pt x="614946" y="3762352"/>
                  </a:cubicBezTo>
                  <a:lnTo>
                    <a:pt x="594622" y="3742028"/>
                  </a:lnTo>
                  <a:cubicBezTo>
                    <a:pt x="593152" y="3709101"/>
                    <a:pt x="593209" y="3690284"/>
                    <a:pt x="597942" y="3680860"/>
                  </a:cubicBezTo>
                  <a:cubicBezTo>
                    <a:pt x="602674" y="3671438"/>
                    <a:pt x="612083" y="3671410"/>
                    <a:pt x="629318" y="3676062"/>
                  </a:cubicBezTo>
                  <a:cubicBezTo>
                    <a:pt x="684161" y="3690010"/>
                    <a:pt x="703045" y="3667999"/>
                    <a:pt x="720433" y="3622470"/>
                  </a:cubicBezTo>
                  <a:cubicBezTo>
                    <a:pt x="722025" y="3614625"/>
                    <a:pt x="729889" y="3606761"/>
                    <a:pt x="736181" y="3600469"/>
                  </a:cubicBezTo>
                  <a:cubicBezTo>
                    <a:pt x="770641" y="3612910"/>
                    <a:pt x="797305" y="3611262"/>
                    <a:pt x="814673" y="3572006"/>
                  </a:cubicBezTo>
                  <a:lnTo>
                    <a:pt x="856962" y="3520382"/>
                  </a:lnTo>
                  <a:lnTo>
                    <a:pt x="841368" y="3488546"/>
                  </a:lnTo>
                  <a:cubicBezTo>
                    <a:pt x="837942" y="3482119"/>
                    <a:pt x="845298" y="3471479"/>
                    <a:pt x="849940" y="3470121"/>
                  </a:cubicBezTo>
                  <a:close/>
                  <a:moveTo>
                    <a:pt x="4556814" y="3439617"/>
                  </a:moveTo>
                  <a:cubicBezTo>
                    <a:pt x="4563092" y="3439611"/>
                    <a:pt x="4568881" y="3442444"/>
                    <a:pt x="4573584" y="3447147"/>
                  </a:cubicBezTo>
                  <a:cubicBezTo>
                    <a:pt x="4575331" y="3454807"/>
                    <a:pt x="4578644" y="3464034"/>
                    <a:pt x="4577345" y="3471604"/>
                  </a:cubicBezTo>
                  <a:cubicBezTo>
                    <a:pt x="4567084" y="3485000"/>
                    <a:pt x="4533668" y="3487064"/>
                    <a:pt x="4530175" y="3471744"/>
                  </a:cubicBezTo>
                  <a:cubicBezTo>
                    <a:pt x="4528518" y="3467130"/>
                    <a:pt x="4531206" y="3455036"/>
                    <a:pt x="4537120" y="3449122"/>
                  </a:cubicBezTo>
                  <a:cubicBezTo>
                    <a:pt x="4543773" y="3442469"/>
                    <a:pt x="4550537" y="3439624"/>
                    <a:pt x="4556814" y="3439617"/>
                  </a:cubicBezTo>
                  <a:close/>
                  <a:moveTo>
                    <a:pt x="5721194" y="3386206"/>
                  </a:moveTo>
                  <a:cubicBezTo>
                    <a:pt x="5739776" y="3387941"/>
                    <a:pt x="5756355" y="3403718"/>
                    <a:pt x="5789512" y="3435271"/>
                  </a:cubicBezTo>
                  <a:lnTo>
                    <a:pt x="5749401" y="3475382"/>
                  </a:lnTo>
                  <a:cubicBezTo>
                    <a:pt x="5712685" y="3457921"/>
                    <a:pt x="5677574" y="3438854"/>
                    <a:pt x="5640859" y="3421393"/>
                  </a:cubicBezTo>
                  <a:cubicBezTo>
                    <a:pt x="5682028" y="3396779"/>
                    <a:pt x="5702612" y="3384472"/>
                    <a:pt x="5721194" y="3386206"/>
                  </a:cubicBezTo>
                  <a:close/>
                  <a:moveTo>
                    <a:pt x="1542307" y="3272357"/>
                  </a:moveTo>
                  <a:cubicBezTo>
                    <a:pt x="1546480" y="3298640"/>
                    <a:pt x="1550653" y="3324923"/>
                    <a:pt x="1554826" y="3351206"/>
                  </a:cubicBezTo>
                  <a:cubicBezTo>
                    <a:pt x="1560577" y="3375910"/>
                    <a:pt x="1597237" y="3406252"/>
                    <a:pt x="1569036" y="3422271"/>
                  </a:cubicBezTo>
                  <a:cubicBezTo>
                    <a:pt x="1539311" y="3436768"/>
                    <a:pt x="1509531" y="3454367"/>
                    <a:pt x="1478283" y="3467340"/>
                  </a:cubicBezTo>
                  <a:cubicBezTo>
                    <a:pt x="1476760" y="3465818"/>
                    <a:pt x="1466270" y="3445851"/>
                    <a:pt x="1460293" y="3433556"/>
                  </a:cubicBezTo>
                  <a:cubicBezTo>
                    <a:pt x="1496503" y="3403436"/>
                    <a:pt x="1506489" y="3366042"/>
                    <a:pt x="1496451" y="3321258"/>
                  </a:cubicBezTo>
                  <a:cubicBezTo>
                    <a:pt x="1492841" y="3306595"/>
                    <a:pt x="1494632" y="3293382"/>
                    <a:pt x="1502163" y="3284330"/>
                  </a:cubicBezTo>
                  <a:cubicBezTo>
                    <a:pt x="1509692" y="3275277"/>
                    <a:pt x="1522962" y="3270384"/>
                    <a:pt x="1542307" y="3272357"/>
                  </a:cubicBezTo>
                  <a:close/>
                  <a:moveTo>
                    <a:pt x="5232256" y="3236815"/>
                  </a:moveTo>
                  <a:cubicBezTo>
                    <a:pt x="5232457" y="3243510"/>
                    <a:pt x="5234484" y="3255278"/>
                    <a:pt x="5233063" y="3263595"/>
                  </a:cubicBezTo>
                  <a:cubicBezTo>
                    <a:pt x="5231742" y="3275261"/>
                    <a:pt x="5223525" y="3280031"/>
                    <a:pt x="5213180" y="3269686"/>
                  </a:cubicBezTo>
                  <a:cubicBezTo>
                    <a:pt x="5211455" y="3267961"/>
                    <a:pt x="5212977" y="3262990"/>
                    <a:pt x="5214501" y="3258019"/>
                  </a:cubicBezTo>
                  <a:cubicBezTo>
                    <a:pt x="5219270" y="3249801"/>
                    <a:pt x="5225762" y="3243309"/>
                    <a:pt x="5232256" y="3236815"/>
                  </a:cubicBezTo>
                  <a:close/>
                  <a:moveTo>
                    <a:pt x="2293873" y="3218832"/>
                  </a:moveTo>
                  <a:cubicBezTo>
                    <a:pt x="2300304" y="3218768"/>
                    <a:pt x="2309918" y="3221892"/>
                    <a:pt x="2319563" y="3221796"/>
                  </a:cubicBezTo>
                  <a:cubicBezTo>
                    <a:pt x="2313070" y="3228289"/>
                    <a:pt x="2308200" y="3233159"/>
                    <a:pt x="2296900" y="3238092"/>
                  </a:cubicBezTo>
                  <a:cubicBezTo>
                    <a:pt x="2293654" y="3241339"/>
                    <a:pt x="2287222" y="3241402"/>
                    <a:pt x="2285630" y="3239810"/>
                  </a:cubicBezTo>
                  <a:cubicBezTo>
                    <a:pt x="2281650" y="3235830"/>
                    <a:pt x="2280488" y="3231421"/>
                    <a:pt x="2281931" y="3227589"/>
                  </a:cubicBezTo>
                  <a:cubicBezTo>
                    <a:pt x="2283375" y="3223757"/>
                    <a:pt x="2287427" y="3220501"/>
                    <a:pt x="2293873" y="3218832"/>
                  </a:cubicBezTo>
                  <a:close/>
                  <a:moveTo>
                    <a:pt x="2380577" y="3199753"/>
                  </a:moveTo>
                  <a:lnTo>
                    <a:pt x="2381380" y="3200943"/>
                  </a:lnTo>
                  <a:lnTo>
                    <a:pt x="2396049" y="3222682"/>
                  </a:lnTo>
                  <a:cubicBezTo>
                    <a:pt x="2399590" y="3230698"/>
                    <a:pt x="2400708" y="3239276"/>
                    <a:pt x="2396978" y="3248970"/>
                  </a:cubicBezTo>
                  <a:cubicBezTo>
                    <a:pt x="2392501" y="3259412"/>
                    <a:pt x="2380568" y="3268363"/>
                    <a:pt x="2368636" y="3274330"/>
                  </a:cubicBezTo>
                  <a:cubicBezTo>
                    <a:pt x="2356702" y="3280297"/>
                    <a:pt x="2344771" y="3271349"/>
                    <a:pt x="2338808" y="3256436"/>
                  </a:cubicBezTo>
                  <a:cubicBezTo>
                    <a:pt x="2332843" y="3244505"/>
                    <a:pt x="2328370" y="3234063"/>
                    <a:pt x="2323896" y="3220641"/>
                  </a:cubicBezTo>
                  <a:cubicBezTo>
                    <a:pt x="2331354" y="3213183"/>
                    <a:pt x="2337322" y="3207215"/>
                    <a:pt x="2341796" y="3202741"/>
                  </a:cubicBezTo>
                  <a:lnTo>
                    <a:pt x="2343288" y="3201249"/>
                  </a:lnTo>
                  <a:lnTo>
                    <a:pt x="2348376" y="3201044"/>
                  </a:lnTo>
                  <a:close/>
                  <a:moveTo>
                    <a:pt x="437511" y="3171890"/>
                  </a:moveTo>
                  <a:cubicBezTo>
                    <a:pt x="446551" y="3169948"/>
                    <a:pt x="455997" y="3172334"/>
                    <a:pt x="463100" y="3181006"/>
                  </a:cubicBezTo>
                  <a:cubicBezTo>
                    <a:pt x="485202" y="3209383"/>
                    <a:pt x="502570" y="3233027"/>
                    <a:pt x="543447" y="3223700"/>
                  </a:cubicBezTo>
                  <a:cubicBezTo>
                    <a:pt x="568600" y="3217475"/>
                    <a:pt x="590624" y="3217535"/>
                    <a:pt x="593864" y="3252154"/>
                  </a:cubicBezTo>
                  <a:cubicBezTo>
                    <a:pt x="593932" y="3277325"/>
                    <a:pt x="592407" y="3294625"/>
                    <a:pt x="565701" y="3308711"/>
                  </a:cubicBezTo>
                  <a:cubicBezTo>
                    <a:pt x="529566" y="3325916"/>
                    <a:pt x="509231" y="3368337"/>
                    <a:pt x="528178" y="3393558"/>
                  </a:cubicBezTo>
                  <a:cubicBezTo>
                    <a:pt x="553435" y="3425090"/>
                    <a:pt x="542460" y="3439218"/>
                    <a:pt x="533115" y="3473802"/>
                  </a:cubicBezTo>
                  <a:cubicBezTo>
                    <a:pt x="517531" y="3527246"/>
                    <a:pt x="508211" y="3571269"/>
                    <a:pt x="443742" y="3582107"/>
                  </a:cubicBezTo>
                  <a:cubicBezTo>
                    <a:pt x="396565" y="3588269"/>
                    <a:pt x="373048" y="3618095"/>
                    <a:pt x="370040" y="3668428"/>
                  </a:cubicBezTo>
                  <a:cubicBezTo>
                    <a:pt x="367039" y="3721908"/>
                    <a:pt x="348298" y="3772196"/>
                    <a:pt x="283828" y="3783033"/>
                  </a:cubicBezTo>
                  <a:cubicBezTo>
                    <a:pt x="255409" y="3745200"/>
                    <a:pt x="231808" y="3743562"/>
                    <a:pt x="214576" y="3770259"/>
                  </a:cubicBezTo>
                  <a:cubicBezTo>
                    <a:pt x="192645" y="3804809"/>
                    <a:pt x="211609" y="3836323"/>
                    <a:pt x="208549" y="3867778"/>
                  </a:cubicBezTo>
                  <a:cubicBezTo>
                    <a:pt x="205472" y="3892939"/>
                    <a:pt x="185058" y="3907042"/>
                    <a:pt x="159853" y="3894388"/>
                  </a:cubicBezTo>
                  <a:cubicBezTo>
                    <a:pt x="145682" y="3889631"/>
                    <a:pt x="134648" y="3881734"/>
                    <a:pt x="122047" y="3875407"/>
                  </a:cubicBezTo>
                  <a:cubicBezTo>
                    <a:pt x="93695" y="3862744"/>
                    <a:pt x="90488" y="3840712"/>
                    <a:pt x="104583" y="3817153"/>
                  </a:cubicBezTo>
                  <a:cubicBezTo>
                    <a:pt x="120255" y="3795173"/>
                    <a:pt x="137504" y="3774768"/>
                    <a:pt x="156321" y="3752796"/>
                  </a:cubicBezTo>
                  <a:cubicBezTo>
                    <a:pt x="170415" y="3729237"/>
                    <a:pt x="212921" y="3740365"/>
                    <a:pt x="215956" y="3699472"/>
                  </a:cubicBezTo>
                  <a:cubicBezTo>
                    <a:pt x="201793" y="3697859"/>
                    <a:pt x="189199" y="3694678"/>
                    <a:pt x="176622" y="3697791"/>
                  </a:cubicBezTo>
                  <a:cubicBezTo>
                    <a:pt x="146745" y="3702428"/>
                    <a:pt x="132566" y="3694524"/>
                    <a:pt x="135626" y="3663070"/>
                  </a:cubicBezTo>
                  <a:cubicBezTo>
                    <a:pt x="137151" y="3645769"/>
                    <a:pt x="141816" y="3625331"/>
                    <a:pt x="140195" y="3608022"/>
                  </a:cubicBezTo>
                  <a:cubicBezTo>
                    <a:pt x="138583" y="3593859"/>
                    <a:pt x="132238" y="3574964"/>
                    <a:pt x="122792" y="3571793"/>
                  </a:cubicBezTo>
                  <a:cubicBezTo>
                    <a:pt x="99164" y="3560715"/>
                    <a:pt x="94510" y="3584300"/>
                    <a:pt x="85113" y="3600006"/>
                  </a:cubicBezTo>
                  <a:cubicBezTo>
                    <a:pt x="78872" y="3618866"/>
                    <a:pt x="63158" y="3625116"/>
                    <a:pt x="41143" y="3628203"/>
                  </a:cubicBezTo>
                  <a:cubicBezTo>
                    <a:pt x="20695" y="3629720"/>
                    <a:pt x="3352" y="3615516"/>
                    <a:pt x="14291" y="3588802"/>
                  </a:cubicBezTo>
                  <a:cubicBezTo>
                    <a:pt x="22092" y="3565225"/>
                    <a:pt x="11050" y="3554183"/>
                    <a:pt x="0" y="3539994"/>
                  </a:cubicBezTo>
                  <a:cubicBezTo>
                    <a:pt x="97432" y="3502505"/>
                    <a:pt x="139698" y="3425535"/>
                    <a:pt x="159888" y="3329627"/>
                  </a:cubicBezTo>
                  <a:cubicBezTo>
                    <a:pt x="162974" y="3307613"/>
                    <a:pt x="151924" y="3293424"/>
                    <a:pt x="140872" y="3279236"/>
                  </a:cubicBezTo>
                  <a:cubicBezTo>
                    <a:pt x="164448" y="3271433"/>
                    <a:pt x="184877" y="3263624"/>
                    <a:pt x="206884" y="3257392"/>
                  </a:cubicBezTo>
                  <a:cubicBezTo>
                    <a:pt x="246269" y="3277949"/>
                    <a:pt x="227504" y="3318801"/>
                    <a:pt x="241735" y="3345582"/>
                  </a:cubicBezTo>
                  <a:cubicBezTo>
                    <a:pt x="249647" y="3362908"/>
                    <a:pt x="226149" y="3399027"/>
                    <a:pt x="268620" y="3397570"/>
                  </a:cubicBezTo>
                  <a:cubicBezTo>
                    <a:pt x="293791" y="3397638"/>
                    <a:pt x="323703" y="3405586"/>
                    <a:pt x="340907" y="3369450"/>
                  </a:cubicBezTo>
                  <a:cubicBezTo>
                    <a:pt x="361261" y="3333323"/>
                    <a:pt x="394215" y="3303523"/>
                    <a:pt x="394086" y="3256328"/>
                  </a:cubicBezTo>
                  <a:cubicBezTo>
                    <a:pt x="394027" y="3234304"/>
                    <a:pt x="404974" y="3210737"/>
                    <a:pt x="414353" y="3188738"/>
                  </a:cubicBezTo>
                  <a:cubicBezTo>
                    <a:pt x="419835" y="3180101"/>
                    <a:pt x="428471" y="3173832"/>
                    <a:pt x="437511" y="3171890"/>
                  </a:cubicBezTo>
                  <a:close/>
                  <a:moveTo>
                    <a:pt x="1089311" y="3162935"/>
                  </a:moveTo>
                  <a:cubicBezTo>
                    <a:pt x="1106103" y="3173498"/>
                    <a:pt x="1122861" y="3187139"/>
                    <a:pt x="1139616" y="3200779"/>
                  </a:cubicBezTo>
                  <a:cubicBezTo>
                    <a:pt x="1148697" y="3212976"/>
                    <a:pt x="1156258" y="3223653"/>
                    <a:pt x="1162263" y="3235888"/>
                  </a:cubicBezTo>
                  <a:cubicBezTo>
                    <a:pt x="1163782" y="3237407"/>
                    <a:pt x="1163668" y="3246641"/>
                    <a:pt x="1162111" y="3248198"/>
                  </a:cubicBezTo>
                  <a:cubicBezTo>
                    <a:pt x="1155917" y="3251352"/>
                    <a:pt x="1146609" y="3257620"/>
                    <a:pt x="1138934" y="3256178"/>
                  </a:cubicBezTo>
                  <a:cubicBezTo>
                    <a:pt x="1097442" y="3252073"/>
                    <a:pt x="1077797" y="3223082"/>
                    <a:pt x="1059712" y="3192534"/>
                  </a:cubicBezTo>
                  <a:cubicBezTo>
                    <a:pt x="1056710" y="3186416"/>
                    <a:pt x="1059940" y="3174068"/>
                    <a:pt x="1064613" y="3169395"/>
                  </a:cubicBezTo>
                  <a:cubicBezTo>
                    <a:pt x="1069286" y="3164722"/>
                    <a:pt x="1083192" y="3159933"/>
                    <a:pt x="1089311" y="3162935"/>
                  </a:cubicBezTo>
                  <a:close/>
                  <a:moveTo>
                    <a:pt x="4198168" y="3149767"/>
                  </a:moveTo>
                  <a:lnTo>
                    <a:pt x="4193356" y="3162075"/>
                  </a:lnTo>
                  <a:lnTo>
                    <a:pt x="4192881" y="3164164"/>
                  </a:lnTo>
                  <a:lnTo>
                    <a:pt x="4207984" y="3176326"/>
                  </a:lnTo>
                  <a:cubicBezTo>
                    <a:pt x="4242885" y="3224779"/>
                    <a:pt x="4245220" y="3295305"/>
                    <a:pt x="4293016" y="3336108"/>
                  </a:cubicBezTo>
                  <a:cubicBezTo>
                    <a:pt x="4321770" y="3301914"/>
                    <a:pt x="4344888" y="3276075"/>
                    <a:pt x="4364631" y="3258177"/>
                  </a:cubicBezTo>
                  <a:lnTo>
                    <a:pt x="4390299" y="3243045"/>
                  </a:lnTo>
                  <a:lnTo>
                    <a:pt x="4371804" y="3241791"/>
                  </a:lnTo>
                  <a:cubicBezTo>
                    <a:pt x="4295771" y="3250006"/>
                    <a:pt x="4243437" y="3225754"/>
                    <a:pt x="4209535" y="3174299"/>
                  </a:cubicBezTo>
                  <a:close/>
                  <a:moveTo>
                    <a:pt x="1445061" y="3112273"/>
                  </a:moveTo>
                  <a:cubicBezTo>
                    <a:pt x="1446787" y="3112271"/>
                    <a:pt x="1450839" y="3114254"/>
                    <a:pt x="1457393" y="3118048"/>
                  </a:cubicBezTo>
                  <a:cubicBezTo>
                    <a:pt x="1452909" y="3119083"/>
                    <a:pt x="1448423" y="3120119"/>
                    <a:pt x="1446698" y="3118395"/>
                  </a:cubicBezTo>
                  <a:cubicBezTo>
                    <a:pt x="1443941" y="3114256"/>
                    <a:pt x="1443337" y="3112273"/>
                    <a:pt x="1445061" y="3112273"/>
                  </a:cubicBezTo>
                  <a:close/>
                  <a:moveTo>
                    <a:pt x="5048910" y="3098347"/>
                  </a:moveTo>
                  <a:cubicBezTo>
                    <a:pt x="5096942" y="3115170"/>
                    <a:pt x="5113848" y="3147681"/>
                    <a:pt x="5107377" y="3197388"/>
                  </a:cubicBezTo>
                  <a:cubicBezTo>
                    <a:pt x="5110368" y="3219106"/>
                    <a:pt x="5104061" y="3237767"/>
                    <a:pt x="5082328" y="3237881"/>
                  </a:cubicBezTo>
                  <a:cubicBezTo>
                    <a:pt x="5023321" y="3241295"/>
                    <a:pt x="4962803" y="3236956"/>
                    <a:pt x="4905307" y="3248125"/>
                  </a:cubicBezTo>
                  <a:cubicBezTo>
                    <a:pt x="4872667" y="3256058"/>
                    <a:pt x="4853974" y="3268575"/>
                    <a:pt x="4863109" y="3302677"/>
                  </a:cubicBezTo>
                  <a:cubicBezTo>
                    <a:pt x="4870716" y="3332133"/>
                    <a:pt x="4867481" y="3356987"/>
                    <a:pt x="4847178" y="3380378"/>
                  </a:cubicBezTo>
                  <a:cubicBezTo>
                    <a:pt x="4806995" y="3346438"/>
                    <a:pt x="4827511" y="3282685"/>
                    <a:pt x="4776455" y="3250354"/>
                  </a:cubicBezTo>
                  <a:cubicBezTo>
                    <a:pt x="4753242" y="3236505"/>
                    <a:pt x="4765904" y="3189869"/>
                    <a:pt x="4775367" y="3161877"/>
                  </a:cubicBezTo>
                  <a:cubicBezTo>
                    <a:pt x="4778519" y="3152547"/>
                    <a:pt x="4797166" y="3149345"/>
                    <a:pt x="4808072" y="3141526"/>
                  </a:cubicBezTo>
                  <a:cubicBezTo>
                    <a:pt x="4818848" y="3158545"/>
                    <a:pt x="4821807" y="3186471"/>
                    <a:pt x="4854447" y="3178538"/>
                  </a:cubicBezTo>
                  <a:cubicBezTo>
                    <a:pt x="4885527" y="3172165"/>
                    <a:pt x="4916606" y="3165792"/>
                    <a:pt x="4947687" y="3159419"/>
                  </a:cubicBezTo>
                  <a:lnTo>
                    <a:pt x="4952915" y="3160126"/>
                  </a:lnTo>
                  <a:lnTo>
                    <a:pt x="4946701" y="3154985"/>
                  </a:lnTo>
                  <a:cubicBezTo>
                    <a:pt x="4967618" y="3101393"/>
                    <a:pt x="4967618" y="3101393"/>
                    <a:pt x="5028478" y="3115684"/>
                  </a:cubicBezTo>
                  <a:lnTo>
                    <a:pt x="5025918" y="3119233"/>
                  </a:lnTo>
                  <a:lnTo>
                    <a:pt x="5028623" y="3118634"/>
                  </a:lnTo>
                  <a:cubicBezTo>
                    <a:pt x="5034864" y="3112392"/>
                    <a:pt x="5041107" y="3106150"/>
                    <a:pt x="5048910" y="3098347"/>
                  </a:cubicBezTo>
                  <a:close/>
                  <a:moveTo>
                    <a:pt x="2236567" y="3087248"/>
                  </a:moveTo>
                  <a:lnTo>
                    <a:pt x="2244777" y="3090862"/>
                  </a:lnTo>
                  <a:lnTo>
                    <a:pt x="2244943" y="3102522"/>
                  </a:lnTo>
                  <a:close/>
                  <a:moveTo>
                    <a:pt x="2377310" y="3084455"/>
                  </a:moveTo>
                  <a:cubicBezTo>
                    <a:pt x="2381930" y="3083018"/>
                    <a:pt x="2389889" y="3090978"/>
                    <a:pt x="2397693" y="3092723"/>
                  </a:cubicBezTo>
                  <a:cubicBezTo>
                    <a:pt x="2393227" y="3100372"/>
                    <a:pt x="2390353" y="3109614"/>
                    <a:pt x="2382701" y="3114081"/>
                  </a:cubicBezTo>
                  <a:cubicBezTo>
                    <a:pt x="2358315" y="3132101"/>
                    <a:pt x="2331796" y="3126786"/>
                    <a:pt x="2302093" y="3118286"/>
                  </a:cubicBezTo>
                  <a:cubicBezTo>
                    <a:pt x="2323296" y="3097082"/>
                    <a:pt x="2349431" y="3086867"/>
                    <a:pt x="2377310" y="3084455"/>
                  </a:cubicBezTo>
                  <a:close/>
                  <a:moveTo>
                    <a:pt x="2300379" y="3037225"/>
                  </a:moveTo>
                  <a:cubicBezTo>
                    <a:pt x="2302679" y="3039525"/>
                    <a:pt x="2302680" y="3046424"/>
                    <a:pt x="2302680" y="3046424"/>
                  </a:cubicBezTo>
                  <a:cubicBezTo>
                    <a:pt x="2292904" y="3053899"/>
                    <a:pt x="2292329" y="3049874"/>
                    <a:pt x="2300379" y="3037225"/>
                  </a:cubicBezTo>
                  <a:close/>
                  <a:moveTo>
                    <a:pt x="5896149" y="3000563"/>
                  </a:moveTo>
                  <a:cubicBezTo>
                    <a:pt x="5900633" y="3001597"/>
                    <a:pt x="5903738" y="3001252"/>
                    <a:pt x="5908222" y="3002286"/>
                  </a:cubicBezTo>
                  <a:cubicBezTo>
                    <a:pt x="5907877" y="3005391"/>
                    <a:pt x="5907186" y="3011600"/>
                    <a:pt x="5906842" y="3014704"/>
                  </a:cubicBezTo>
                  <a:cubicBezTo>
                    <a:pt x="5903737" y="3015049"/>
                    <a:pt x="5897528" y="3015741"/>
                    <a:pt x="5894768" y="3012981"/>
                  </a:cubicBezTo>
                  <a:cubicBezTo>
                    <a:pt x="5895113" y="3009876"/>
                    <a:pt x="5897184" y="3005046"/>
                    <a:pt x="5896149" y="3000563"/>
                  </a:cubicBezTo>
                  <a:close/>
                  <a:moveTo>
                    <a:pt x="2675462" y="2984263"/>
                  </a:moveTo>
                  <a:cubicBezTo>
                    <a:pt x="2678567" y="2987367"/>
                    <a:pt x="2683222" y="2992022"/>
                    <a:pt x="2683196" y="2995151"/>
                  </a:cubicBezTo>
                  <a:cubicBezTo>
                    <a:pt x="2674912" y="3053098"/>
                    <a:pt x="2723248" y="3073049"/>
                    <a:pt x="2755864" y="3102511"/>
                  </a:cubicBezTo>
                  <a:cubicBezTo>
                    <a:pt x="2772961" y="3116454"/>
                    <a:pt x="2796364" y="3124088"/>
                    <a:pt x="2808705" y="3145891"/>
                  </a:cubicBezTo>
                  <a:cubicBezTo>
                    <a:pt x="2814813" y="3164613"/>
                    <a:pt x="2816216" y="3184940"/>
                    <a:pt x="2805151" y="3199108"/>
                  </a:cubicBezTo>
                  <a:cubicBezTo>
                    <a:pt x="2789331" y="3221135"/>
                    <a:pt x="2772184" y="3213450"/>
                    <a:pt x="2759794" y="3197905"/>
                  </a:cubicBezTo>
                  <a:cubicBezTo>
                    <a:pt x="2741246" y="3169896"/>
                    <a:pt x="2720795" y="3184138"/>
                    <a:pt x="2698818" y="3193699"/>
                  </a:cubicBezTo>
                  <a:cubicBezTo>
                    <a:pt x="2684699" y="3198507"/>
                    <a:pt x="2667528" y="3193951"/>
                    <a:pt x="2664499" y="3181460"/>
                  </a:cubicBezTo>
                  <a:cubicBezTo>
                    <a:pt x="2655588" y="3122085"/>
                    <a:pt x="2626326" y="3064437"/>
                    <a:pt x="2644023" y="3003286"/>
                  </a:cubicBezTo>
                  <a:cubicBezTo>
                    <a:pt x="2645650" y="2995451"/>
                    <a:pt x="2655087" y="2989119"/>
                    <a:pt x="2662947" y="2984362"/>
                  </a:cubicBezTo>
                  <a:cubicBezTo>
                    <a:pt x="2664523" y="2982785"/>
                    <a:pt x="2669205" y="2984312"/>
                    <a:pt x="2675462" y="2984263"/>
                  </a:cubicBezTo>
                  <a:close/>
                  <a:moveTo>
                    <a:pt x="2878476" y="2934369"/>
                  </a:moveTo>
                  <a:cubicBezTo>
                    <a:pt x="2886236" y="2942128"/>
                    <a:pt x="2892444" y="2948337"/>
                    <a:pt x="2898651" y="2954543"/>
                  </a:cubicBezTo>
                  <a:cubicBezTo>
                    <a:pt x="2898651" y="2963857"/>
                    <a:pt x="2900201" y="2971617"/>
                    <a:pt x="2907962" y="2973168"/>
                  </a:cubicBezTo>
                  <a:cubicBezTo>
                    <a:pt x="2914169" y="2976272"/>
                    <a:pt x="2917274" y="2976272"/>
                    <a:pt x="2918827" y="2974719"/>
                  </a:cubicBezTo>
                  <a:cubicBezTo>
                    <a:pt x="2965385" y="3011965"/>
                    <a:pt x="2912609" y="3049222"/>
                    <a:pt x="2918813" y="3086472"/>
                  </a:cubicBezTo>
                  <a:cubicBezTo>
                    <a:pt x="2923463" y="3128379"/>
                    <a:pt x="2876900" y="3128385"/>
                    <a:pt x="2861375" y="3153221"/>
                  </a:cubicBezTo>
                  <a:cubicBezTo>
                    <a:pt x="2856720" y="3145460"/>
                    <a:pt x="2855170" y="3134596"/>
                    <a:pt x="2848962" y="3128388"/>
                  </a:cubicBezTo>
                  <a:cubicBezTo>
                    <a:pt x="2803958" y="3055444"/>
                    <a:pt x="2816384" y="2990253"/>
                    <a:pt x="2878476" y="2934369"/>
                  </a:cubicBezTo>
                  <a:close/>
                  <a:moveTo>
                    <a:pt x="5161488" y="2916726"/>
                  </a:moveTo>
                  <a:cubicBezTo>
                    <a:pt x="5168002" y="2925540"/>
                    <a:pt x="5164171" y="2926307"/>
                    <a:pt x="5151141" y="2917875"/>
                  </a:cubicBezTo>
                  <a:cubicBezTo>
                    <a:pt x="5156505" y="2918641"/>
                    <a:pt x="5161488" y="2916726"/>
                    <a:pt x="5161488" y="2916726"/>
                  </a:cubicBezTo>
                  <a:close/>
                  <a:moveTo>
                    <a:pt x="5682537" y="2741703"/>
                  </a:moveTo>
                  <a:cubicBezTo>
                    <a:pt x="5686421" y="2742800"/>
                    <a:pt x="5689089" y="2746264"/>
                    <a:pt x="5689765" y="2751717"/>
                  </a:cubicBezTo>
                  <a:cubicBezTo>
                    <a:pt x="5691179" y="2759499"/>
                    <a:pt x="5687876" y="2768935"/>
                    <a:pt x="5687696" y="2778310"/>
                  </a:cubicBezTo>
                  <a:cubicBezTo>
                    <a:pt x="5680032" y="2770646"/>
                    <a:pt x="5677026" y="2764456"/>
                    <a:pt x="5670896" y="2758325"/>
                  </a:cubicBezTo>
                  <a:cubicBezTo>
                    <a:pt x="5669422" y="2753667"/>
                    <a:pt x="5668009" y="2745884"/>
                    <a:pt x="5668009" y="2745884"/>
                  </a:cubicBezTo>
                  <a:cubicBezTo>
                    <a:pt x="5673552" y="2741874"/>
                    <a:pt x="5678653" y="2740605"/>
                    <a:pt x="5682537" y="2741703"/>
                  </a:cubicBezTo>
                  <a:close/>
                  <a:moveTo>
                    <a:pt x="3220848" y="2678938"/>
                  </a:moveTo>
                  <a:cubicBezTo>
                    <a:pt x="3238574" y="2680279"/>
                    <a:pt x="3265500" y="2693407"/>
                    <a:pt x="3269732" y="2704537"/>
                  </a:cubicBezTo>
                  <a:cubicBezTo>
                    <a:pt x="3269663" y="2707534"/>
                    <a:pt x="3269521" y="2713527"/>
                    <a:pt x="3267988" y="2715060"/>
                  </a:cubicBezTo>
                  <a:cubicBezTo>
                    <a:pt x="3251194" y="2728928"/>
                    <a:pt x="3209594" y="2714927"/>
                    <a:pt x="3205625" y="2692560"/>
                  </a:cubicBezTo>
                  <a:cubicBezTo>
                    <a:pt x="3204162" y="2691096"/>
                    <a:pt x="3205764" y="2686567"/>
                    <a:pt x="3207369" y="2682037"/>
                  </a:cubicBezTo>
                  <a:cubicBezTo>
                    <a:pt x="3210052" y="2679354"/>
                    <a:pt x="3214939" y="2678491"/>
                    <a:pt x="3220848" y="2678938"/>
                  </a:cubicBezTo>
                  <a:close/>
                  <a:moveTo>
                    <a:pt x="2430725" y="2604609"/>
                  </a:moveTo>
                  <a:cubicBezTo>
                    <a:pt x="2454305" y="2625075"/>
                    <a:pt x="2445085" y="2656319"/>
                    <a:pt x="2440519" y="2679763"/>
                  </a:cubicBezTo>
                  <a:cubicBezTo>
                    <a:pt x="2439132" y="2712612"/>
                    <a:pt x="2400007" y="2710836"/>
                    <a:pt x="2375040" y="2723218"/>
                  </a:cubicBezTo>
                  <a:cubicBezTo>
                    <a:pt x="2362556" y="2729409"/>
                    <a:pt x="2350056" y="2732470"/>
                    <a:pt x="2337573" y="2738662"/>
                  </a:cubicBezTo>
                  <a:cubicBezTo>
                    <a:pt x="2334461" y="2741774"/>
                    <a:pt x="2329791" y="2746444"/>
                    <a:pt x="2328251" y="2751129"/>
                  </a:cubicBezTo>
                  <a:cubicBezTo>
                    <a:pt x="2328269" y="2754257"/>
                    <a:pt x="2328303" y="2760516"/>
                    <a:pt x="2331450" y="2763663"/>
                  </a:cubicBezTo>
                  <a:cubicBezTo>
                    <a:pt x="2333038" y="2768365"/>
                    <a:pt x="2336185" y="2771512"/>
                    <a:pt x="2339315" y="2771528"/>
                  </a:cubicBezTo>
                  <a:cubicBezTo>
                    <a:pt x="2370693" y="2787345"/>
                    <a:pt x="2397047" y="2742113"/>
                    <a:pt x="2431621" y="2770464"/>
                  </a:cubicBezTo>
                  <a:cubicBezTo>
                    <a:pt x="2474028" y="2800421"/>
                    <a:pt x="2480541" y="2847394"/>
                    <a:pt x="2505846" y="2897598"/>
                  </a:cubicBezTo>
                  <a:cubicBezTo>
                    <a:pt x="2457316" y="2892643"/>
                    <a:pt x="2425972" y="2883085"/>
                    <a:pt x="2405470" y="2853246"/>
                  </a:cubicBezTo>
                  <a:cubicBezTo>
                    <a:pt x="2397589" y="2842252"/>
                    <a:pt x="2383413" y="2824965"/>
                    <a:pt x="2378727" y="2826503"/>
                  </a:cubicBezTo>
                  <a:cubicBezTo>
                    <a:pt x="2277202" y="2858812"/>
                    <a:pt x="2289330" y="2786905"/>
                    <a:pt x="2284305" y="2725857"/>
                  </a:cubicBezTo>
                  <a:cubicBezTo>
                    <a:pt x="2282598" y="2699250"/>
                    <a:pt x="2263838" y="2702277"/>
                    <a:pt x="2245112" y="2711564"/>
                  </a:cubicBezTo>
                  <a:cubicBezTo>
                    <a:pt x="2231074" y="2719311"/>
                    <a:pt x="2218505" y="2709856"/>
                    <a:pt x="2212179" y="2697305"/>
                  </a:cubicBezTo>
                  <a:cubicBezTo>
                    <a:pt x="2199560" y="2678461"/>
                    <a:pt x="2207290" y="2661292"/>
                    <a:pt x="2226016" y="2652005"/>
                  </a:cubicBezTo>
                  <a:cubicBezTo>
                    <a:pt x="2255668" y="2638083"/>
                    <a:pt x="2285320" y="2624163"/>
                    <a:pt x="2314991" y="2613370"/>
                  </a:cubicBezTo>
                  <a:cubicBezTo>
                    <a:pt x="2321232" y="2610275"/>
                    <a:pt x="2329097" y="2618140"/>
                    <a:pt x="2336947" y="2622877"/>
                  </a:cubicBezTo>
                  <a:cubicBezTo>
                    <a:pt x="2333851" y="2629119"/>
                    <a:pt x="2330771" y="2638489"/>
                    <a:pt x="2326103" y="2643157"/>
                  </a:cubicBezTo>
                  <a:cubicBezTo>
                    <a:pt x="2316766" y="2652495"/>
                    <a:pt x="2302743" y="2663372"/>
                    <a:pt x="2316885" y="2674402"/>
                  </a:cubicBezTo>
                  <a:cubicBezTo>
                    <a:pt x="2332616" y="2690133"/>
                    <a:pt x="2352948" y="2688677"/>
                    <a:pt x="2366953" y="2674671"/>
                  </a:cubicBezTo>
                  <a:cubicBezTo>
                    <a:pt x="2387168" y="2651311"/>
                    <a:pt x="2393224" y="2613793"/>
                    <a:pt x="2430725" y="2604609"/>
                  </a:cubicBezTo>
                  <a:close/>
                  <a:moveTo>
                    <a:pt x="2923344" y="2598200"/>
                  </a:moveTo>
                  <a:lnTo>
                    <a:pt x="2914962" y="2613475"/>
                  </a:lnTo>
                  <a:lnTo>
                    <a:pt x="2917103" y="2599844"/>
                  </a:lnTo>
                  <a:close/>
                  <a:moveTo>
                    <a:pt x="2603327" y="2579642"/>
                  </a:moveTo>
                  <a:cubicBezTo>
                    <a:pt x="2615753" y="2579563"/>
                    <a:pt x="2620364" y="2587301"/>
                    <a:pt x="2614093" y="2596660"/>
                  </a:cubicBezTo>
                  <a:cubicBezTo>
                    <a:pt x="2579547" y="2655900"/>
                    <a:pt x="2632204" y="2680420"/>
                    <a:pt x="2659948" y="2714416"/>
                  </a:cubicBezTo>
                  <a:lnTo>
                    <a:pt x="2663499" y="2719410"/>
                  </a:lnTo>
                  <a:lnTo>
                    <a:pt x="2702089" y="2680820"/>
                  </a:lnTo>
                  <a:cubicBezTo>
                    <a:pt x="2687934" y="2622084"/>
                    <a:pt x="2687934" y="2622084"/>
                    <a:pt x="2743584" y="2598125"/>
                  </a:cubicBezTo>
                  <a:cubicBezTo>
                    <a:pt x="2767345" y="2625071"/>
                    <a:pt x="2802281" y="2628164"/>
                    <a:pt x="2834033" y="2634442"/>
                  </a:cubicBezTo>
                  <a:cubicBezTo>
                    <a:pt x="2849917" y="2634406"/>
                    <a:pt x="2862593" y="2647082"/>
                    <a:pt x="2860972" y="2661381"/>
                  </a:cubicBezTo>
                  <a:cubicBezTo>
                    <a:pt x="2859356" y="2672503"/>
                    <a:pt x="2851372" y="2689994"/>
                    <a:pt x="2840243" y="2694785"/>
                  </a:cubicBezTo>
                  <a:cubicBezTo>
                    <a:pt x="2817984" y="2704369"/>
                    <a:pt x="2794155" y="2706014"/>
                    <a:pt x="2770311" y="2714012"/>
                  </a:cubicBezTo>
                  <a:cubicBezTo>
                    <a:pt x="2754411" y="2720403"/>
                    <a:pt x="2736912" y="2731563"/>
                    <a:pt x="2721007" y="2741132"/>
                  </a:cubicBezTo>
                  <a:lnTo>
                    <a:pt x="2720537" y="2741132"/>
                  </a:lnTo>
                  <a:lnTo>
                    <a:pt x="2730687" y="2792092"/>
                  </a:lnTo>
                  <a:cubicBezTo>
                    <a:pt x="2733493" y="2843842"/>
                    <a:pt x="2708260" y="2873707"/>
                    <a:pt x="2646405" y="2891570"/>
                  </a:cubicBezTo>
                  <a:cubicBezTo>
                    <a:pt x="2629289" y="2896338"/>
                    <a:pt x="2615261" y="2904192"/>
                    <a:pt x="2598125" y="2912065"/>
                  </a:cubicBezTo>
                  <a:cubicBezTo>
                    <a:pt x="2571631" y="2926213"/>
                    <a:pt x="2553070" y="2913904"/>
                    <a:pt x="2550140" y="2885964"/>
                  </a:cubicBezTo>
                  <a:cubicBezTo>
                    <a:pt x="2547365" y="2833172"/>
                    <a:pt x="2546136" y="2781922"/>
                    <a:pt x="2588319" y="2742826"/>
                  </a:cubicBezTo>
                  <a:cubicBezTo>
                    <a:pt x="2597698" y="2733447"/>
                    <a:pt x="2602447" y="2719438"/>
                    <a:pt x="2590118" y="2703984"/>
                  </a:cubicBezTo>
                  <a:cubicBezTo>
                    <a:pt x="2557528" y="2699529"/>
                    <a:pt x="2563408" y="2752301"/>
                    <a:pt x="2526169" y="2746324"/>
                  </a:cubicBezTo>
                  <a:cubicBezTo>
                    <a:pt x="2526383" y="2712152"/>
                    <a:pt x="2529725" y="2674853"/>
                    <a:pt x="2533047" y="2640660"/>
                  </a:cubicBezTo>
                  <a:cubicBezTo>
                    <a:pt x="2533879" y="2632112"/>
                    <a:pt x="2546788" y="2616888"/>
                    <a:pt x="2561820" y="2603784"/>
                  </a:cubicBezTo>
                  <a:cubicBezTo>
                    <a:pt x="2576853" y="2590681"/>
                    <a:pt x="2594008" y="2579699"/>
                    <a:pt x="2603327" y="2579642"/>
                  </a:cubicBezTo>
                  <a:close/>
                  <a:moveTo>
                    <a:pt x="1023896" y="2538910"/>
                  </a:moveTo>
                  <a:cubicBezTo>
                    <a:pt x="1025548" y="2538551"/>
                    <a:pt x="1029714" y="2540419"/>
                    <a:pt x="1036900" y="2545305"/>
                  </a:cubicBezTo>
                  <a:cubicBezTo>
                    <a:pt x="1032877" y="2545880"/>
                    <a:pt x="1025978" y="2545879"/>
                    <a:pt x="1025978" y="2545879"/>
                  </a:cubicBezTo>
                  <a:cubicBezTo>
                    <a:pt x="1023105" y="2541856"/>
                    <a:pt x="1022243" y="2539269"/>
                    <a:pt x="1023896" y="2538910"/>
                  </a:cubicBezTo>
                  <a:close/>
                  <a:moveTo>
                    <a:pt x="6054660" y="2499814"/>
                  </a:moveTo>
                  <a:cubicBezTo>
                    <a:pt x="6063634" y="2530253"/>
                    <a:pt x="6051697" y="2552046"/>
                    <a:pt x="6025088" y="2562232"/>
                  </a:cubicBezTo>
                  <a:cubicBezTo>
                    <a:pt x="5995302" y="2572309"/>
                    <a:pt x="5988182" y="2595851"/>
                    <a:pt x="5977886" y="2619286"/>
                  </a:cubicBezTo>
                  <a:cubicBezTo>
                    <a:pt x="5936746" y="2590219"/>
                    <a:pt x="5926960" y="2568252"/>
                    <a:pt x="5937438" y="2551026"/>
                  </a:cubicBezTo>
                  <a:cubicBezTo>
                    <a:pt x="5940931" y="2545283"/>
                    <a:pt x="5946677" y="2540068"/>
                    <a:pt x="5954261" y="2535293"/>
                  </a:cubicBezTo>
                  <a:cubicBezTo>
                    <a:pt x="5964375" y="2528924"/>
                    <a:pt x="5977761" y="2523340"/>
                    <a:pt x="5993448" y="2518328"/>
                  </a:cubicBezTo>
                  <a:cubicBezTo>
                    <a:pt x="6020712" y="2527193"/>
                    <a:pt x="6037795" y="2516680"/>
                    <a:pt x="6054660" y="2499814"/>
                  </a:cubicBezTo>
                  <a:close/>
                  <a:moveTo>
                    <a:pt x="2170737" y="2471841"/>
                  </a:moveTo>
                  <a:lnTo>
                    <a:pt x="2219270" y="2476810"/>
                  </a:lnTo>
                  <a:lnTo>
                    <a:pt x="2221539" y="2474167"/>
                  </a:lnTo>
                  <a:cubicBezTo>
                    <a:pt x="2247367" y="2499995"/>
                    <a:pt x="2286042" y="2525889"/>
                    <a:pt x="2230006" y="2559326"/>
                  </a:cubicBezTo>
                  <a:cubicBezTo>
                    <a:pt x="2223615" y="2565717"/>
                    <a:pt x="2218839" y="2573722"/>
                    <a:pt x="2215676" y="2583341"/>
                  </a:cubicBezTo>
                  <a:cubicBezTo>
                    <a:pt x="2191910" y="2645850"/>
                    <a:pt x="2163018" y="2648912"/>
                    <a:pt x="2105088" y="2626132"/>
                  </a:cubicBezTo>
                  <a:lnTo>
                    <a:pt x="2083655" y="2619727"/>
                  </a:lnTo>
                  <a:lnTo>
                    <a:pt x="2080322" y="2620548"/>
                  </a:lnTo>
                  <a:lnTo>
                    <a:pt x="2080355" y="2618742"/>
                  </a:lnTo>
                  <a:lnTo>
                    <a:pt x="2077743" y="2617962"/>
                  </a:lnTo>
                  <a:lnTo>
                    <a:pt x="2080400" y="2616176"/>
                  </a:lnTo>
                  <a:lnTo>
                    <a:pt x="2080771" y="2595324"/>
                  </a:lnTo>
                  <a:cubicBezTo>
                    <a:pt x="2086550" y="2571846"/>
                    <a:pt x="2105656" y="2552740"/>
                    <a:pt x="2114100" y="2530137"/>
                  </a:cubicBezTo>
                  <a:cubicBezTo>
                    <a:pt x="2118535" y="2516264"/>
                    <a:pt x="2124340" y="2504954"/>
                    <a:pt x="2131367" y="2496058"/>
                  </a:cubicBezTo>
                  <a:cubicBezTo>
                    <a:pt x="2141908" y="2482716"/>
                    <a:pt x="2155197" y="2474810"/>
                    <a:pt x="2170737" y="2471841"/>
                  </a:cubicBezTo>
                  <a:close/>
                  <a:moveTo>
                    <a:pt x="2031778" y="2456778"/>
                  </a:moveTo>
                  <a:cubicBezTo>
                    <a:pt x="2043208" y="2453524"/>
                    <a:pt x="2054949" y="2462844"/>
                    <a:pt x="2065029" y="2470502"/>
                  </a:cubicBezTo>
                  <a:lnTo>
                    <a:pt x="2061113" y="2476745"/>
                  </a:lnTo>
                  <a:lnTo>
                    <a:pt x="2071657" y="2476190"/>
                  </a:lnTo>
                  <a:cubicBezTo>
                    <a:pt x="2074531" y="2480215"/>
                    <a:pt x="2074961" y="2482370"/>
                    <a:pt x="2073093" y="2482513"/>
                  </a:cubicBezTo>
                  <a:lnTo>
                    <a:pt x="2061018" y="2476896"/>
                  </a:lnTo>
                  <a:lnTo>
                    <a:pt x="2020205" y="2541931"/>
                  </a:lnTo>
                  <a:cubicBezTo>
                    <a:pt x="2015361" y="2546775"/>
                    <a:pt x="2002853" y="2550414"/>
                    <a:pt x="1996805" y="2547595"/>
                  </a:cubicBezTo>
                  <a:cubicBezTo>
                    <a:pt x="1990756" y="2544775"/>
                    <a:pt x="1983639" y="2531199"/>
                    <a:pt x="1986868" y="2527970"/>
                  </a:cubicBezTo>
                  <a:cubicBezTo>
                    <a:pt x="1995625" y="2504432"/>
                    <a:pt x="2005859" y="2482374"/>
                    <a:pt x="2020527" y="2464750"/>
                  </a:cubicBezTo>
                  <a:cubicBezTo>
                    <a:pt x="2024194" y="2460344"/>
                    <a:pt x="2027969" y="2457862"/>
                    <a:pt x="2031778" y="2456778"/>
                  </a:cubicBezTo>
                  <a:close/>
                  <a:moveTo>
                    <a:pt x="6087896" y="2450148"/>
                  </a:moveTo>
                  <a:cubicBezTo>
                    <a:pt x="6092767" y="2469803"/>
                    <a:pt x="6085321" y="2474184"/>
                    <a:pt x="6068675" y="2469369"/>
                  </a:cubicBezTo>
                  <a:cubicBezTo>
                    <a:pt x="6074590" y="2463454"/>
                    <a:pt x="6080504" y="2457540"/>
                    <a:pt x="6087896" y="2450148"/>
                  </a:cubicBezTo>
                  <a:close/>
                  <a:moveTo>
                    <a:pt x="6192067" y="2403432"/>
                  </a:moveTo>
                  <a:cubicBezTo>
                    <a:pt x="6227001" y="2396714"/>
                    <a:pt x="6237965" y="2445710"/>
                    <a:pt x="6255410" y="2477644"/>
                  </a:cubicBezTo>
                  <a:cubicBezTo>
                    <a:pt x="6264816" y="2487049"/>
                    <a:pt x="6269435" y="2498107"/>
                    <a:pt x="6272443" y="2510774"/>
                  </a:cubicBezTo>
                  <a:cubicBezTo>
                    <a:pt x="6261216" y="2518865"/>
                    <a:pt x="6253167" y="2526914"/>
                    <a:pt x="6240373" y="2533438"/>
                  </a:cubicBezTo>
                  <a:cubicBezTo>
                    <a:pt x="6211819" y="2530639"/>
                    <a:pt x="6186569" y="2518269"/>
                    <a:pt x="6169452" y="2491492"/>
                  </a:cubicBezTo>
                  <a:lnTo>
                    <a:pt x="6166959" y="2483738"/>
                  </a:lnTo>
                  <a:lnTo>
                    <a:pt x="6151292" y="2463162"/>
                  </a:lnTo>
                  <a:lnTo>
                    <a:pt x="6150207" y="2439779"/>
                  </a:lnTo>
                  <a:lnTo>
                    <a:pt x="6147971" y="2434595"/>
                  </a:lnTo>
                  <a:lnTo>
                    <a:pt x="6148013" y="2431417"/>
                  </a:lnTo>
                  <a:lnTo>
                    <a:pt x="6149767" y="2430302"/>
                  </a:lnTo>
                  <a:lnTo>
                    <a:pt x="6149739" y="2429696"/>
                  </a:lnTo>
                  <a:lnTo>
                    <a:pt x="6150020" y="2430143"/>
                  </a:lnTo>
                  <a:close/>
                  <a:moveTo>
                    <a:pt x="4543072" y="2388694"/>
                  </a:moveTo>
                  <a:cubicBezTo>
                    <a:pt x="4592491" y="2389115"/>
                    <a:pt x="4610304" y="2458412"/>
                    <a:pt x="4646553" y="2489981"/>
                  </a:cubicBezTo>
                  <a:cubicBezTo>
                    <a:pt x="4648084" y="2572637"/>
                    <a:pt x="4593473" y="2645956"/>
                    <a:pt x="4605920" y="2730168"/>
                  </a:cubicBezTo>
                  <a:cubicBezTo>
                    <a:pt x="4609034" y="2742644"/>
                    <a:pt x="4612149" y="2755120"/>
                    <a:pt x="4615264" y="2767595"/>
                  </a:cubicBezTo>
                  <a:cubicBezTo>
                    <a:pt x="4616817" y="2784750"/>
                    <a:pt x="4613692" y="2803466"/>
                    <a:pt x="4610566" y="2822181"/>
                  </a:cubicBezTo>
                  <a:cubicBezTo>
                    <a:pt x="4590275" y="2867416"/>
                    <a:pt x="4633935" y="2892354"/>
                    <a:pt x="4644839" y="2928220"/>
                  </a:cubicBezTo>
                  <a:cubicBezTo>
                    <a:pt x="4646394" y="2942255"/>
                    <a:pt x="4643270" y="2954733"/>
                    <a:pt x="4638588" y="2962533"/>
                  </a:cubicBezTo>
                  <a:cubicBezTo>
                    <a:pt x="4651032" y="3059222"/>
                    <a:pt x="4526262" y="3068623"/>
                    <a:pt x="4519996" y="3149723"/>
                  </a:cubicBezTo>
                  <a:cubicBezTo>
                    <a:pt x="4527789" y="3160638"/>
                    <a:pt x="4532465" y="3171554"/>
                    <a:pt x="4537140" y="3182468"/>
                  </a:cubicBezTo>
                  <a:cubicBezTo>
                    <a:pt x="4543367" y="3213658"/>
                    <a:pt x="4555832" y="3247964"/>
                    <a:pt x="4509039" y="3260457"/>
                  </a:cubicBezTo>
                  <a:lnTo>
                    <a:pt x="4469186" y="3252319"/>
                  </a:lnTo>
                  <a:lnTo>
                    <a:pt x="4512171" y="3300368"/>
                  </a:lnTo>
                  <a:cubicBezTo>
                    <a:pt x="4512171" y="3325238"/>
                    <a:pt x="4509064" y="3350106"/>
                    <a:pt x="4507511" y="3376529"/>
                  </a:cubicBezTo>
                  <a:cubicBezTo>
                    <a:pt x="4507513" y="3407615"/>
                    <a:pt x="4501297" y="3438701"/>
                    <a:pt x="4487309" y="3468231"/>
                  </a:cubicBezTo>
                  <a:cubicBezTo>
                    <a:pt x="4477984" y="3477556"/>
                    <a:pt x="4470212" y="3485328"/>
                    <a:pt x="4457779" y="3491545"/>
                  </a:cubicBezTo>
                  <a:cubicBezTo>
                    <a:pt x="4415813" y="3502423"/>
                    <a:pt x="4381617" y="3462010"/>
                    <a:pt x="4336542" y="3475997"/>
                  </a:cubicBezTo>
                  <a:cubicBezTo>
                    <a:pt x="4286803" y="3460451"/>
                    <a:pt x="4233957" y="3426255"/>
                    <a:pt x="4185776" y="3480652"/>
                  </a:cubicBezTo>
                  <a:cubicBezTo>
                    <a:pt x="4179558" y="3486870"/>
                    <a:pt x="4156245" y="3479097"/>
                    <a:pt x="4146919" y="3469771"/>
                  </a:cubicBezTo>
                  <a:cubicBezTo>
                    <a:pt x="4136037" y="3461998"/>
                    <a:pt x="4139145" y="3446456"/>
                    <a:pt x="4153134" y="3435576"/>
                  </a:cubicBezTo>
                  <a:cubicBezTo>
                    <a:pt x="4156241" y="3432468"/>
                    <a:pt x="4157796" y="3430914"/>
                    <a:pt x="4162459" y="3426251"/>
                  </a:cubicBezTo>
                  <a:cubicBezTo>
                    <a:pt x="4191990" y="3406046"/>
                    <a:pt x="4190434" y="3379623"/>
                    <a:pt x="4171782" y="3354753"/>
                  </a:cubicBezTo>
                  <a:lnTo>
                    <a:pt x="4135135" y="3338507"/>
                  </a:lnTo>
                  <a:lnTo>
                    <a:pt x="4110513" y="3370135"/>
                  </a:lnTo>
                  <a:cubicBezTo>
                    <a:pt x="4044814" y="3407660"/>
                    <a:pt x="4074561" y="3453046"/>
                    <a:pt x="4094920" y="3501557"/>
                  </a:cubicBezTo>
                  <a:cubicBezTo>
                    <a:pt x="4116846" y="3554762"/>
                    <a:pt x="4140340" y="3615792"/>
                    <a:pt x="4096549" y="3662713"/>
                  </a:cubicBezTo>
                  <a:cubicBezTo>
                    <a:pt x="4048067" y="3714325"/>
                    <a:pt x="3993291" y="3681446"/>
                    <a:pt x="3941650" y="3654827"/>
                  </a:cubicBezTo>
                  <a:cubicBezTo>
                    <a:pt x="3911915" y="3637605"/>
                    <a:pt x="3880611" y="3609429"/>
                    <a:pt x="3857157" y="3648536"/>
                  </a:cubicBezTo>
                  <a:cubicBezTo>
                    <a:pt x="3830575" y="3690769"/>
                    <a:pt x="3761751" y="3737680"/>
                    <a:pt x="3800884" y="3779941"/>
                  </a:cubicBezTo>
                  <a:cubicBezTo>
                    <a:pt x="3877585" y="3866025"/>
                    <a:pt x="3819702" y="3889471"/>
                    <a:pt x="3757131" y="3920737"/>
                  </a:cubicBezTo>
                  <a:cubicBezTo>
                    <a:pt x="3728973" y="3933243"/>
                    <a:pt x="3713336" y="3955141"/>
                    <a:pt x="3703959" y="3983300"/>
                  </a:cubicBezTo>
                  <a:cubicBezTo>
                    <a:pt x="3697705" y="3995816"/>
                    <a:pt x="3689886" y="4006765"/>
                    <a:pt x="3682068" y="4017713"/>
                  </a:cubicBezTo>
                  <a:lnTo>
                    <a:pt x="3671467" y="4026119"/>
                  </a:lnTo>
                  <a:lnTo>
                    <a:pt x="3671715" y="4027240"/>
                  </a:lnTo>
                  <a:cubicBezTo>
                    <a:pt x="3672075" y="4053869"/>
                    <a:pt x="3669531" y="4061474"/>
                    <a:pt x="3650921" y="4054360"/>
                  </a:cubicBezTo>
                  <a:lnTo>
                    <a:pt x="3641573" y="4049823"/>
                  </a:lnTo>
                  <a:lnTo>
                    <a:pt x="3636708" y="4053682"/>
                  </a:lnTo>
                  <a:cubicBezTo>
                    <a:pt x="3558675" y="4057757"/>
                    <a:pt x="3467484" y="4108546"/>
                    <a:pt x="3408136" y="4035215"/>
                  </a:cubicBezTo>
                  <a:lnTo>
                    <a:pt x="3387393" y="4000108"/>
                  </a:lnTo>
                  <a:lnTo>
                    <a:pt x="3390015" y="3995111"/>
                  </a:lnTo>
                  <a:lnTo>
                    <a:pt x="3387674" y="3996879"/>
                  </a:lnTo>
                  <a:lnTo>
                    <a:pt x="3388342" y="3988974"/>
                  </a:lnTo>
                  <a:lnTo>
                    <a:pt x="3384783" y="3995691"/>
                  </a:lnTo>
                  <a:lnTo>
                    <a:pt x="3387393" y="4000108"/>
                  </a:lnTo>
                  <a:lnTo>
                    <a:pt x="3384787" y="4005078"/>
                  </a:lnTo>
                  <a:cubicBezTo>
                    <a:pt x="3372277" y="4020719"/>
                    <a:pt x="3356632" y="4023842"/>
                    <a:pt x="3337858" y="4026964"/>
                  </a:cubicBezTo>
                  <a:cubicBezTo>
                    <a:pt x="3305001" y="4029297"/>
                    <a:pt x="3279163" y="3973548"/>
                    <a:pt x="3247190" y="3981164"/>
                  </a:cubicBezTo>
                  <a:lnTo>
                    <a:pt x="3223721" y="4003766"/>
                  </a:lnTo>
                  <a:lnTo>
                    <a:pt x="3237489" y="4054133"/>
                  </a:lnTo>
                  <a:cubicBezTo>
                    <a:pt x="3252009" y="4107683"/>
                    <a:pt x="3254438" y="4153964"/>
                    <a:pt x="3137222" y="4120949"/>
                  </a:cubicBezTo>
                  <a:cubicBezTo>
                    <a:pt x="3084085" y="4105232"/>
                    <a:pt x="3018682" y="4217581"/>
                    <a:pt x="3039093" y="4275414"/>
                  </a:cubicBezTo>
                  <a:cubicBezTo>
                    <a:pt x="3062645" y="4342624"/>
                    <a:pt x="3047144" y="4408202"/>
                    <a:pt x="3028505" y="4467526"/>
                  </a:cubicBezTo>
                  <a:cubicBezTo>
                    <a:pt x="3008304" y="4525285"/>
                    <a:pt x="3009959" y="4576835"/>
                    <a:pt x="3022552" y="4629968"/>
                  </a:cubicBezTo>
                  <a:cubicBezTo>
                    <a:pt x="3019473" y="4654955"/>
                    <a:pt x="3016394" y="4679942"/>
                    <a:pt x="3003937" y="4701788"/>
                  </a:cubicBezTo>
                  <a:cubicBezTo>
                    <a:pt x="2974279" y="4712669"/>
                    <a:pt x="2936795" y="4715726"/>
                    <a:pt x="2935315" y="4761021"/>
                  </a:cubicBezTo>
                  <a:cubicBezTo>
                    <a:pt x="2933811" y="4793822"/>
                    <a:pt x="2919784" y="4810979"/>
                    <a:pt x="2883848" y="4806228"/>
                  </a:cubicBezTo>
                  <a:cubicBezTo>
                    <a:pt x="2861975" y="4803065"/>
                    <a:pt x="2830705" y="4787388"/>
                    <a:pt x="2832337" y="4826442"/>
                  </a:cubicBezTo>
                  <a:cubicBezTo>
                    <a:pt x="2830811" y="4846745"/>
                    <a:pt x="2855810" y="4849915"/>
                    <a:pt x="2873001" y="4854632"/>
                  </a:cubicBezTo>
                  <a:cubicBezTo>
                    <a:pt x="2896441" y="4859361"/>
                    <a:pt x="2919870" y="4857840"/>
                    <a:pt x="2943308" y="4862569"/>
                  </a:cubicBezTo>
                  <a:cubicBezTo>
                    <a:pt x="2968306" y="4865739"/>
                    <a:pt x="2984011" y="4912628"/>
                    <a:pt x="2962171" y="4928210"/>
                  </a:cubicBezTo>
                  <a:cubicBezTo>
                    <a:pt x="2896644" y="4971828"/>
                    <a:pt x="2874922" y="5053014"/>
                    <a:pt x="2817214" y="5101333"/>
                  </a:cubicBezTo>
                  <a:cubicBezTo>
                    <a:pt x="2804739" y="5113807"/>
                    <a:pt x="2796944" y="5121603"/>
                    <a:pt x="2781307" y="5112204"/>
                  </a:cubicBezTo>
                  <a:cubicBezTo>
                    <a:pt x="2770358" y="5104373"/>
                    <a:pt x="2764082" y="5088741"/>
                    <a:pt x="2770307" y="5076257"/>
                  </a:cubicBezTo>
                  <a:cubicBezTo>
                    <a:pt x="2803006" y="5018520"/>
                    <a:pt x="2742066" y="5007475"/>
                    <a:pt x="2718582" y="4977754"/>
                  </a:cubicBezTo>
                  <a:cubicBezTo>
                    <a:pt x="2698227" y="4951163"/>
                    <a:pt x="2670128" y="4960484"/>
                    <a:pt x="2645168" y="4979183"/>
                  </a:cubicBezTo>
                  <a:cubicBezTo>
                    <a:pt x="2604459" y="4926000"/>
                    <a:pt x="2604459" y="4926000"/>
                    <a:pt x="2646534" y="4871405"/>
                  </a:cubicBezTo>
                  <a:cubicBezTo>
                    <a:pt x="2665235" y="4846446"/>
                    <a:pt x="2649603" y="4840170"/>
                    <a:pt x="2629294" y="4838571"/>
                  </a:cubicBezTo>
                  <a:cubicBezTo>
                    <a:pt x="2618362" y="4840114"/>
                    <a:pt x="2607430" y="4841655"/>
                    <a:pt x="2601177" y="4838519"/>
                  </a:cubicBezTo>
                  <a:cubicBezTo>
                    <a:pt x="2588669" y="4832249"/>
                    <a:pt x="2579280" y="4822861"/>
                    <a:pt x="2571450" y="4811911"/>
                  </a:cubicBezTo>
                  <a:cubicBezTo>
                    <a:pt x="2568320" y="4808782"/>
                    <a:pt x="2576104" y="4794737"/>
                    <a:pt x="2582342" y="4788500"/>
                  </a:cubicBezTo>
                  <a:cubicBezTo>
                    <a:pt x="2602618" y="4771354"/>
                    <a:pt x="2626016" y="4754214"/>
                    <a:pt x="2646287" y="4733944"/>
                  </a:cubicBezTo>
                  <a:cubicBezTo>
                    <a:pt x="2654082" y="4726148"/>
                    <a:pt x="2661862" y="4708980"/>
                    <a:pt x="2657157" y="4698038"/>
                  </a:cubicBezTo>
                  <a:cubicBezTo>
                    <a:pt x="2652427" y="4674598"/>
                    <a:pt x="2629011" y="4682365"/>
                    <a:pt x="2611837" y="4687022"/>
                  </a:cubicBezTo>
                  <a:cubicBezTo>
                    <a:pt x="2579036" y="4688524"/>
                    <a:pt x="2552530" y="4715031"/>
                    <a:pt x="2516578" y="4700908"/>
                  </a:cubicBezTo>
                  <a:cubicBezTo>
                    <a:pt x="2480546" y="4643047"/>
                    <a:pt x="2522645" y="4600948"/>
                    <a:pt x="2544429" y="4554125"/>
                  </a:cubicBezTo>
                  <a:cubicBezTo>
                    <a:pt x="2558433" y="4524472"/>
                    <a:pt x="2588161" y="4551081"/>
                    <a:pt x="2606872" y="4532370"/>
                  </a:cubicBezTo>
                  <a:cubicBezTo>
                    <a:pt x="2616227" y="4523016"/>
                    <a:pt x="2628695" y="4507417"/>
                    <a:pt x="2616187" y="4501145"/>
                  </a:cubicBezTo>
                  <a:cubicBezTo>
                    <a:pt x="2588048" y="4488599"/>
                    <a:pt x="2563028" y="4472933"/>
                    <a:pt x="2553598" y="4441674"/>
                  </a:cubicBezTo>
                  <a:cubicBezTo>
                    <a:pt x="2461502" y="4477436"/>
                    <a:pt x="2526929" y="4377582"/>
                    <a:pt x="2487851" y="4363455"/>
                  </a:cubicBezTo>
                  <a:cubicBezTo>
                    <a:pt x="2480032" y="4358754"/>
                    <a:pt x="2503421" y="4335365"/>
                    <a:pt x="2522148" y="4326027"/>
                  </a:cubicBezTo>
                  <a:cubicBezTo>
                    <a:pt x="2576761" y="4293322"/>
                    <a:pt x="2595398" y="4233999"/>
                    <a:pt x="2609353" y="4176228"/>
                  </a:cubicBezTo>
                  <a:cubicBezTo>
                    <a:pt x="2614008" y="4159055"/>
                    <a:pt x="2587410" y="4135576"/>
                    <a:pt x="2573366" y="4143361"/>
                  </a:cubicBezTo>
                  <a:cubicBezTo>
                    <a:pt x="2540601" y="4163608"/>
                    <a:pt x="2498450" y="4177589"/>
                    <a:pt x="2482880" y="4205679"/>
                  </a:cubicBezTo>
                  <a:cubicBezTo>
                    <a:pt x="2454848" y="4252488"/>
                    <a:pt x="2417319" y="4230554"/>
                    <a:pt x="2382971" y="4239863"/>
                  </a:cubicBezTo>
                  <a:cubicBezTo>
                    <a:pt x="2397061" y="4257071"/>
                    <a:pt x="2414274" y="4274284"/>
                    <a:pt x="2425240" y="4291487"/>
                  </a:cubicBezTo>
                  <a:cubicBezTo>
                    <a:pt x="2440916" y="4322755"/>
                    <a:pt x="2425342" y="4347721"/>
                    <a:pt x="2390970" y="4344535"/>
                  </a:cubicBezTo>
                  <a:cubicBezTo>
                    <a:pt x="2359724" y="4341354"/>
                    <a:pt x="2330025" y="4330365"/>
                    <a:pt x="2301959" y="4358431"/>
                  </a:cubicBezTo>
                  <a:cubicBezTo>
                    <a:pt x="2319161" y="4369398"/>
                    <a:pt x="2344155" y="4369442"/>
                    <a:pt x="2336386" y="4392858"/>
                  </a:cubicBezTo>
                  <a:cubicBezTo>
                    <a:pt x="2334844" y="4403791"/>
                    <a:pt x="2319246" y="4416259"/>
                    <a:pt x="2308314" y="4417802"/>
                  </a:cubicBezTo>
                  <a:cubicBezTo>
                    <a:pt x="2258328" y="4417711"/>
                    <a:pt x="2206773" y="4412931"/>
                    <a:pt x="2156775" y="4406593"/>
                  </a:cubicBezTo>
                  <a:cubicBezTo>
                    <a:pt x="2147405" y="4406576"/>
                    <a:pt x="2133315" y="4389368"/>
                    <a:pt x="2133292" y="4376872"/>
                  </a:cubicBezTo>
                  <a:cubicBezTo>
                    <a:pt x="2127010" y="4358115"/>
                    <a:pt x="2145765" y="4364398"/>
                    <a:pt x="2158257" y="4361296"/>
                  </a:cubicBezTo>
                  <a:cubicBezTo>
                    <a:pt x="2175430" y="4356641"/>
                    <a:pt x="2194164" y="4350427"/>
                    <a:pt x="2209772" y="4344207"/>
                  </a:cubicBezTo>
                  <a:cubicBezTo>
                    <a:pt x="2214451" y="4339529"/>
                    <a:pt x="2215994" y="4328597"/>
                    <a:pt x="2215975" y="4319225"/>
                  </a:cubicBezTo>
                  <a:cubicBezTo>
                    <a:pt x="2215970" y="4316102"/>
                    <a:pt x="2212835" y="4309848"/>
                    <a:pt x="2206586" y="4309836"/>
                  </a:cubicBezTo>
                  <a:cubicBezTo>
                    <a:pt x="2194079" y="4303566"/>
                    <a:pt x="2181571" y="4297293"/>
                    <a:pt x="2169074" y="4297271"/>
                  </a:cubicBezTo>
                  <a:cubicBezTo>
                    <a:pt x="2120665" y="4304995"/>
                    <a:pt x="2101870" y="4276843"/>
                    <a:pt x="2090866" y="4237773"/>
                  </a:cubicBezTo>
                  <a:cubicBezTo>
                    <a:pt x="2087718" y="4225271"/>
                    <a:pt x="2076758" y="4211193"/>
                    <a:pt x="2092356" y="4198725"/>
                  </a:cubicBezTo>
                  <a:cubicBezTo>
                    <a:pt x="2104837" y="4189375"/>
                    <a:pt x="2117343" y="4195646"/>
                    <a:pt x="2129850" y="4201916"/>
                  </a:cubicBezTo>
                  <a:cubicBezTo>
                    <a:pt x="2137670" y="4206616"/>
                    <a:pt x="2150178" y="4212888"/>
                    <a:pt x="2151738" y="4211328"/>
                  </a:cubicBezTo>
                  <a:cubicBezTo>
                    <a:pt x="2167340" y="4201984"/>
                    <a:pt x="2164188" y="4186359"/>
                    <a:pt x="2156357" y="4175409"/>
                  </a:cubicBezTo>
                  <a:cubicBezTo>
                    <a:pt x="2146963" y="4162896"/>
                    <a:pt x="2136014" y="4155067"/>
                    <a:pt x="2128184" y="4144117"/>
                  </a:cubicBezTo>
                  <a:cubicBezTo>
                    <a:pt x="2101170" y="4105407"/>
                    <a:pt x="2094416" y="4095731"/>
                    <a:pt x="2123016" y="4078867"/>
                  </a:cubicBezTo>
                  <a:lnTo>
                    <a:pt x="2162517" y="4058995"/>
                  </a:lnTo>
                  <a:lnTo>
                    <a:pt x="2161281" y="4057787"/>
                  </a:lnTo>
                  <a:cubicBezTo>
                    <a:pt x="2147193" y="4043699"/>
                    <a:pt x="2131542" y="4031176"/>
                    <a:pt x="2122149" y="4015526"/>
                  </a:cubicBezTo>
                  <a:cubicBezTo>
                    <a:pt x="2108055" y="3985794"/>
                    <a:pt x="2090841" y="3974834"/>
                    <a:pt x="2054858" y="3982644"/>
                  </a:cubicBezTo>
                  <a:cubicBezTo>
                    <a:pt x="2032955" y="3988892"/>
                    <a:pt x="2007920" y="3985753"/>
                    <a:pt x="1986014" y="3982615"/>
                  </a:cubicBezTo>
                  <a:cubicBezTo>
                    <a:pt x="1978191" y="3981047"/>
                    <a:pt x="1973493" y="3973223"/>
                    <a:pt x="1965669" y="3968526"/>
                  </a:cubicBezTo>
                  <a:cubicBezTo>
                    <a:pt x="1970359" y="3960705"/>
                    <a:pt x="1976615" y="3951319"/>
                    <a:pt x="1982872" y="3951322"/>
                  </a:cubicBezTo>
                  <a:cubicBezTo>
                    <a:pt x="2006339" y="3946638"/>
                    <a:pt x="2028244" y="3946646"/>
                    <a:pt x="2051711" y="3941962"/>
                  </a:cubicBezTo>
                  <a:cubicBezTo>
                    <a:pt x="2056405" y="3940398"/>
                    <a:pt x="2057964" y="3926318"/>
                    <a:pt x="2061090" y="3916931"/>
                  </a:cubicBezTo>
                  <a:cubicBezTo>
                    <a:pt x="2059520" y="3905979"/>
                    <a:pt x="2062646" y="3896592"/>
                    <a:pt x="2073596" y="3891903"/>
                  </a:cubicBezTo>
                  <a:cubicBezTo>
                    <a:pt x="2093936" y="3890346"/>
                    <a:pt x="2112710" y="3890354"/>
                    <a:pt x="2128351" y="3874713"/>
                  </a:cubicBezTo>
                  <a:cubicBezTo>
                    <a:pt x="2139300" y="3870025"/>
                    <a:pt x="2150253" y="3868464"/>
                    <a:pt x="2159641" y="3868469"/>
                  </a:cubicBezTo>
                  <a:cubicBezTo>
                    <a:pt x="2169029" y="3868473"/>
                    <a:pt x="2179981" y="3866912"/>
                    <a:pt x="2187803" y="3865351"/>
                  </a:cubicBezTo>
                  <a:lnTo>
                    <a:pt x="2194090" y="3860861"/>
                  </a:lnTo>
                  <a:lnTo>
                    <a:pt x="2196942" y="3858009"/>
                  </a:lnTo>
                  <a:lnTo>
                    <a:pt x="2196795" y="3858929"/>
                  </a:lnTo>
                  <a:lnTo>
                    <a:pt x="2198752" y="3857532"/>
                  </a:lnTo>
                  <a:cubicBezTo>
                    <a:pt x="2219084" y="3837200"/>
                    <a:pt x="2239416" y="3816868"/>
                    <a:pt x="2259748" y="3796536"/>
                  </a:cubicBezTo>
                  <a:cubicBezTo>
                    <a:pt x="2341092" y="3755888"/>
                    <a:pt x="2233118" y="3716729"/>
                    <a:pt x="2259700" y="3677625"/>
                  </a:cubicBezTo>
                  <a:cubicBezTo>
                    <a:pt x="2280032" y="3657293"/>
                    <a:pt x="2300364" y="3636961"/>
                    <a:pt x="2320696" y="3616629"/>
                  </a:cubicBezTo>
                  <a:cubicBezTo>
                    <a:pt x="2334776" y="3615071"/>
                    <a:pt x="2345732" y="3622898"/>
                    <a:pt x="2356687" y="3630725"/>
                  </a:cubicBezTo>
                  <a:cubicBezTo>
                    <a:pt x="2347296" y="3621333"/>
                    <a:pt x="2339468" y="3610379"/>
                    <a:pt x="2341028" y="3596297"/>
                  </a:cubicBezTo>
                  <a:cubicBezTo>
                    <a:pt x="2347283" y="3590042"/>
                    <a:pt x="2353539" y="3583786"/>
                    <a:pt x="2361360" y="3575965"/>
                  </a:cubicBezTo>
                  <a:cubicBezTo>
                    <a:pt x="2372312" y="3577534"/>
                    <a:pt x="2386396" y="3582234"/>
                    <a:pt x="2394222" y="3590060"/>
                  </a:cubicBezTo>
                  <a:cubicBezTo>
                    <a:pt x="2406740" y="3596324"/>
                    <a:pt x="2414566" y="3604150"/>
                    <a:pt x="2422395" y="3615107"/>
                  </a:cubicBezTo>
                  <a:cubicBezTo>
                    <a:pt x="2427093" y="3626060"/>
                    <a:pt x="2428666" y="3646401"/>
                    <a:pt x="2439619" y="3647969"/>
                  </a:cubicBezTo>
                  <a:cubicBezTo>
                    <a:pt x="2455266" y="3651105"/>
                    <a:pt x="2456821" y="3627637"/>
                    <a:pt x="2470899" y="3616689"/>
                  </a:cubicBezTo>
                  <a:cubicBezTo>
                    <a:pt x="2483407" y="3597920"/>
                    <a:pt x="2505307" y="3585411"/>
                    <a:pt x="2516252" y="3565076"/>
                  </a:cubicBezTo>
                  <a:cubicBezTo>
                    <a:pt x="2520943" y="3557254"/>
                    <a:pt x="2519372" y="3543173"/>
                    <a:pt x="2519372" y="3543173"/>
                  </a:cubicBezTo>
                  <a:cubicBezTo>
                    <a:pt x="2503726" y="3543166"/>
                    <a:pt x="2497474" y="3558810"/>
                    <a:pt x="2486525" y="3566629"/>
                  </a:cubicBezTo>
                  <a:cubicBezTo>
                    <a:pt x="2478706" y="3574448"/>
                    <a:pt x="2467754" y="3579138"/>
                    <a:pt x="2458370" y="3585393"/>
                  </a:cubicBezTo>
                  <a:cubicBezTo>
                    <a:pt x="2442726" y="3591645"/>
                    <a:pt x="2427078" y="3591638"/>
                    <a:pt x="2408302" y="3588501"/>
                  </a:cubicBezTo>
                  <a:cubicBezTo>
                    <a:pt x="2392654" y="3585366"/>
                    <a:pt x="2375441" y="3577537"/>
                    <a:pt x="2361360" y="3575965"/>
                  </a:cubicBezTo>
                  <a:cubicBezTo>
                    <a:pt x="2345700" y="3541538"/>
                    <a:pt x="2356642" y="3518074"/>
                    <a:pt x="2389491" y="3494617"/>
                  </a:cubicBezTo>
                  <a:cubicBezTo>
                    <a:pt x="2448928" y="3453962"/>
                    <a:pt x="2456746" y="3439883"/>
                    <a:pt x="2423864" y="3378850"/>
                  </a:cubicBezTo>
                  <a:cubicBezTo>
                    <a:pt x="2398810" y="3325642"/>
                    <a:pt x="2408186" y="3294354"/>
                    <a:pt x="2450417" y="3261514"/>
                  </a:cubicBezTo>
                  <a:cubicBezTo>
                    <a:pt x="2462928" y="3249003"/>
                    <a:pt x="2470745" y="3231795"/>
                    <a:pt x="2480126" y="3216153"/>
                  </a:cubicBezTo>
                  <a:lnTo>
                    <a:pt x="2482441" y="3215769"/>
                  </a:lnTo>
                  <a:lnTo>
                    <a:pt x="2481443" y="3214838"/>
                  </a:lnTo>
                  <a:lnTo>
                    <a:pt x="2484891" y="3215362"/>
                  </a:lnTo>
                  <a:lnTo>
                    <a:pt x="2498900" y="3213031"/>
                  </a:lnTo>
                  <a:cubicBezTo>
                    <a:pt x="2519240" y="3214604"/>
                    <a:pt x="2534888" y="3217739"/>
                    <a:pt x="2555228" y="3219311"/>
                  </a:cubicBezTo>
                  <a:cubicBezTo>
                    <a:pt x="2574005" y="3222447"/>
                    <a:pt x="2550535" y="3217744"/>
                    <a:pt x="2570875" y="3219317"/>
                  </a:cubicBezTo>
                  <a:cubicBezTo>
                    <a:pt x="2653803" y="3230304"/>
                    <a:pt x="2746121" y="3244420"/>
                    <a:pt x="2785270" y="3330491"/>
                  </a:cubicBezTo>
                  <a:cubicBezTo>
                    <a:pt x="2829120" y="3430644"/>
                    <a:pt x="2716479" y="3458761"/>
                    <a:pt x="2658615" y="3526016"/>
                  </a:cubicBezTo>
                  <a:cubicBezTo>
                    <a:pt x="2711810" y="3519780"/>
                    <a:pt x="2741528" y="3496323"/>
                    <a:pt x="2766552" y="3471299"/>
                  </a:cubicBezTo>
                  <a:cubicBezTo>
                    <a:pt x="2829112" y="3408739"/>
                    <a:pt x="2891701" y="3421280"/>
                    <a:pt x="2957432" y="3465117"/>
                  </a:cubicBezTo>
                  <a:cubicBezTo>
                    <a:pt x="3044291" y="3521478"/>
                    <a:pt x="3089764" y="3527655"/>
                    <a:pt x="3137418" y="3478389"/>
                  </a:cubicBezTo>
                  <a:lnTo>
                    <a:pt x="3148694" y="3463061"/>
                  </a:lnTo>
                  <a:lnTo>
                    <a:pt x="3165885" y="3450409"/>
                  </a:lnTo>
                  <a:cubicBezTo>
                    <a:pt x="3175489" y="3438995"/>
                    <a:pt x="3182720" y="3425310"/>
                    <a:pt x="3187409" y="3410447"/>
                  </a:cubicBezTo>
                  <a:lnTo>
                    <a:pt x="3148694" y="3463061"/>
                  </a:lnTo>
                  <a:lnTo>
                    <a:pt x="3130131" y="3476725"/>
                  </a:lnTo>
                  <a:cubicBezTo>
                    <a:pt x="3101777" y="3488251"/>
                    <a:pt x="3064616" y="3486280"/>
                    <a:pt x="3020015" y="3462012"/>
                  </a:cubicBezTo>
                  <a:cubicBezTo>
                    <a:pt x="2949592" y="3422868"/>
                    <a:pt x="2813471" y="3421249"/>
                    <a:pt x="2883819" y="3272639"/>
                  </a:cubicBezTo>
                  <a:cubicBezTo>
                    <a:pt x="2896326" y="3250740"/>
                    <a:pt x="2883796" y="3216313"/>
                    <a:pt x="2891608" y="3189719"/>
                  </a:cubicBezTo>
                  <a:cubicBezTo>
                    <a:pt x="2965107" y="3094307"/>
                    <a:pt x="3063649" y="3023939"/>
                    <a:pt x="3108973" y="2900352"/>
                  </a:cubicBezTo>
                  <a:cubicBezTo>
                    <a:pt x="3133979" y="2828389"/>
                    <a:pt x="3198099" y="2758007"/>
                    <a:pt x="3288835" y="2729880"/>
                  </a:cubicBezTo>
                  <a:cubicBezTo>
                    <a:pt x="3313868" y="2723633"/>
                    <a:pt x="3343587" y="2703305"/>
                    <a:pt x="3362377" y="2737733"/>
                  </a:cubicBezTo>
                  <a:cubicBezTo>
                    <a:pt x="3376468" y="2764337"/>
                    <a:pt x="3370220" y="2792498"/>
                    <a:pt x="3349890" y="2815958"/>
                  </a:cubicBezTo>
                  <a:cubicBezTo>
                    <a:pt x="3340507" y="2825342"/>
                    <a:pt x="3327993" y="2834725"/>
                    <a:pt x="3318609" y="2844109"/>
                  </a:cubicBezTo>
                  <a:cubicBezTo>
                    <a:pt x="3246664" y="2909793"/>
                    <a:pt x="3187233" y="2972355"/>
                    <a:pt x="3313995" y="3045943"/>
                  </a:cubicBezTo>
                  <a:cubicBezTo>
                    <a:pt x="3356252" y="3072558"/>
                    <a:pt x="3362533" y="3132016"/>
                    <a:pt x="3379763" y="3180525"/>
                  </a:cubicBezTo>
                  <a:cubicBezTo>
                    <a:pt x="3409529" y="3275978"/>
                    <a:pt x="3448682" y="3368307"/>
                    <a:pt x="3583234" y="3355842"/>
                  </a:cubicBezTo>
                  <a:cubicBezTo>
                    <a:pt x="3500257" y="3225947"/>
                    <a:pt x="3515891" y="3197791"/>
                    <a:pt x="3658268" y="3190025"/>
                  </a:cubicBezTo>
                  <a:cubicBezTo>
                    <a:pt x="3686431" y="3188472"/>
                    <a:pt x="3714201" y="3181832"/>
                    <a:pt x="3741774" y="3174608"/>
                  </a:cubicBezTo>
                  <a:lnTo>
                    <a:pt x="3818457" y="3156968"/>
                  </a:lnTo>
                  <a:lnTo>
                    <a:pt x="3822541" y="3157233"/>
                  </a:lnTo>
                  <a:lnTo>
                    <a:pt x="3828205" y="3158711"/>
                  </a:lnTo>
                  <a:lnTo>
                    <a:pt x="3826286" y="3156654"/>
                  </a:lnTo>
                  <a:lnTo>
                    <a:pt x="3824104" y="3155670"/>
                  </a:lnTo>
                  <a:lnTo>
                    <a:pt x="3818457" y="3156968"/>
                  </a:lnTo>
                  <a:lnTo>
                    <a:pt x="3725532" y="3150935"/>
                  </a:lnTo>
                  <a:cubicBezTo>
                    <a:pt x="3705190" y="3146234"/>
                    <a:pt x="3675462" y="3144658"/>
                    <a:pt x="3669192" y="3116492"/>
                  </a:cubicBezTo>
                  <a:cubicBezTo>
                    <a:pt x="3659792" y="3085195"/>
                    <a:pt x="3683250" y="3058606"/>
                    <a:pt x="3709847" y="3053922"/>
                  </a:cubicBezTo>
                  <a:cubicBezTo>
                    <a:pt x="3836571" y="3030505"/>
                    <a:pt x="3778650" y="2953815"/>
                    <a:pt x="3761414" y="2889660"/>
                  </a:cubicBezTo>
                  <a:cubicBezTo>
                    <a:pt x="3756715" y="2878706"/>
                    <a:pt x="3777050" y="2864632"/>
                    <a:pt x="3762967" y="2859933"/>
                  </a:cubicBezTo>
                  <a:cubicBezTo>
                    <a:pt x="3753577" y="2856801"/>
                    <a:pt x="3753587" y="2878704"/>
                    <a:pt x="3737941" y="2881828"/>
                  </a:cubicBezTo>
                  <a:cubicBezTo>
                    <a:pt x="3676923" y="2886496"/>
                    <a:pt x="3658171" y="2942815"/>
                    <a:pt x="3622197" y="2975659"/>
                  </a:cubicBezTo>
                  <a:cubicBezTo>
                    <a:pt x="3586224" y="3008501"/>
                    <a:pt x="3536162" y="3020996"/>
                    <a:pt x="3490778" y="2994380"/>
                  </a:cubicBezTo>
                  <a:cubicBezTo>
                    <a:pt x="3446957" y="2966201"/>
                    <a:pt x="3456328" y="2925524"/>
                    <a:pt x="3487609" y="2900503"/>
                  </a:cubicBezTo>
                  <a:cubicBezTo>
                    <a:pt x="3539225" y="2858278"/>
                    <a:pt x="3478214" y="2881724"/>
                    <a:pt x="3478214" y="2881724"/>
                  </a:cubicBezTo>
                  <a:cubicBezTo>
                    <a:pt x="3393714" y="2850398"/>
                    <a:pt x="3396809" y="2769039"/>
                    <a:pt x="3387398" y="2706451"/>
                  </a:cubicBezTo>
                  <a:cubicBezTo>
                    <a:pt x="3376414" y="2629780"/>
                    <a:pt x="3462461" y="2609475"/>
                    <a:pt x="3506261" y="2587588"/>
                  </a:cubicBezTo>
                  <a:cubicBezTo>
                    <a:pt x="3568833" y="2553190"/>
                    <a:pt x="3620486" y="2604844"/>
                    <a:pt x="3592349" y="2673676"/>
                  </a:cubicBezTo>
                  <a:cubicBezTo>
                    <a:pt x="3550142" y="2769100"/>
                    <a:pt x="3633048" y="2720630"/>
                    <a:pt x="3653404" y="2759754"/>
                  </a:cubicBezTo>
                  <a:cubicBezTo>
                    <a:pt x="3656522" y="2734720"/>
                    <a:pt x="3648697" y="2730024"/>
                    <a:pt x="3645565" y="2720634"/>
                  </a:cubicBezTo>
                  <a:cubicBezTo>
                    <a:pt x="3582916" y="2557890"/>
                    <a:pt x="3595420" y="2526603"/>
                    <a:pt x="3759705" y="2528233"/>
                  </a:cubicBezTo>
                  <a:cubicBezTo>
                    <a:pt x="3831677" y="2528261"/>
                    <a:pt x="3917722" y="2504827"/>
                    <a:pt x="3983459" y="2567438"/>
                  </a:cubicBezTo>
                  <a:lnTo>
                    <a:pt x="3990608" y="2590896"/>
                  </a:lnTo>
                  <a:lnTo>
                    <a:pt x="4037750" y="2585371"/>
                  </a:lnTo>
                  <a:cubicBezTo>
                    <a:pt x="4075064" y="2576321"/>
                    <a:pt x="4095698" y="2624772"/>
                    <a:pt x="4128275" y="2607897"/>
                  </a:cubicBezTo>
                  <a:cubicBezTo>
                    <a:pt x="4151529" y="2594063"/>
                    <a:pt x="4170049" y="2572402"/>
                    <a:pt x="4193281" y="2555451"/>
                  </a:cubicBezTo>
                  <a:cubicBezTo>
                    <a:pt x="4199486" y="2552386"/>
                    <a:pt x="4210379" y="2550914"/>
                    <a:pt x="4219726" y="2550990"/>
                  </a:cubicBezTo>
                  <a:cubicBezTo>
                    <a:pt x="4238419" y="2551137"/>
                    <a:pt x="4258683" y="2552856"/>
                    <a:pt x="4265087" y="2574714"/>
                  </a:cubicBezTo>
                  <a:cubicBezTo>
                    <a:pt x="4268301" y="2587202"/>
                    <a:pt x="4271565" y="2605918"/>
                    <a:pt x="4263838" y="2613646"/>
                  </a:cubicBezTo>
                  <a:cubicBezTo>
                    <a:pt x="4246913" y="2639992"/>
                    <a:pt x="4226922" y="2672545"/>
                    <a:pt x="4200526" y="2683239"/>
                  </a:cubicBezTo>
                  <a:cubicBezTo>
                    <a:pt x="4138363" y="2701438"/>
                    <a:pt x="4146486" y="2743560"/>
                    <a:pt x="4159418" y="2802854"/>
                  </a:cubicBezTo>
                  <a:cubicBezTo>
                    <a:pt x="4115479" y="2762005"/>
                    <a:pt x="4071689" y="2739850"/>
                    <a:pt x="4065036" y="2686836"/>
                  </a:cubicBezTo>
                  <a:cubicBezTo>
                    <a:pt x="4060086" y="2651749"/>
                    <a:pt x="4013351" y="2651378"/>
                    <a:pt x="3994682" y="2626478"/>
                  </a:cubicBezTo>
                  <a:lnTo>
                    <a:pt x="3993500" y="2620292"/>
                  </a:lnTo>
                  <a:lnTo>
                    <a:pt x="3990738" y="2670511"/>
                  </a:lnTo>
                  <a:cubicBezTo>
                    <a:pt x="3992506" y="2691438"/>
                    <a:pt x="4004639" y="2710610"/>
                    <a:pt x="4049238" y="2727055"/>
                  </a:cubicBezTo>
                  <a:cubicBezTo>
                    <a:pt x="4149389" y="2767774"/>
                    <a:pt x="4107191" y="2881974"/>
                    <a:pt x="4075930" y="2963322"/>
                  </a:cubicBezTo>
                  <a:cubicBezTo>
                    <a:pt x="4060302" y="3010254"/>
                    <a:pt x="4027463" y="3052485"/>
                    <a:pt x="4033741" y="3105685"/>
                  </a:cubicBezTo>
                  <a:cubicBezTo>
                    <a:pt x="4061900" y="3090050"/>
                    <a:pt x="4075967" y="3057198"/>
                    <a:pt x="4105691" y="3046259"/>
                  </a:cubicBezTo>
                  <a:lnTo>
                    <a:pt x="4133447" y="3039447"/>
                  </a:lnTo>
                  <a:lnTo>
                    <a:pt x="4158222" y="3012608"/>
                  </a:lnTo>
                  <a:cubicBezTo>
                    <a:pt x="4172270" y="2982971"/>
                    <a:pt x="4186312" y="2965811"/>
                    <a:pt x="4214371" y="3003231"/>
                  </a:cubicBezTo>
                  <a:cubicBezTo>
                    <a:pt x="4229960" y="3021941"/>
                    <a:pt x="4247119" y="3011017"/>
                    <a:pt x="4265837" y="3004773"/>
                  </a:cubicBezTo>
                  <a:cubicBezTo>
                    <a:pt x="4286115" y="2993849"/>
                    <a:pt x="4292361" y="2975132"/>
                    <a:pt x="4279888" y="2959541"/>
                  </a:cubicBezTo>
                  <a:cubicBezTo>
                    <a:pt x="4270535" y="2943948"/>
                    <a:pt x="4248705" y="2937718"/>
                    <a:pt x="4236232" y="2925245"/>
                  </a:cubicBezTo>
                  <a:cubicBezTo>
                    <a:pt x="4219083" y="2911215"/>
                    <a:pt x="4217529" y="2894060"/>
                    <a:pt x="4226893" y="2875342"/>
                  </a:cubicBezTo>
                  <a:cubicBezTo>
                    <a:pt x="4236256" y="2859743"/>
                    <a:pt x="4253416" y="2845701"/>
                    <a:pt x="4258100" y="2828545"/>
                  </a:cubicBezTo>
                  <a:cubicBezTo>
                    <a:pt x="4269031" y="2789551"/>
                    <a:pt x="4312706" y="2773940"/>
                    <a:pt x="4320513" y="2741186"/>
                  </a:cubicBezTo>
                  <a:cubicBezTo>
                    <a:pt x="4329883" y="2709992"/>
                    <a:pt x="4314301" y="2669449"/>
                    <a:pt x="4312755" y="2633578"/>
                  </a:cubicBezTo>
                  <a:cubicBezTo>
                    <a:pt x="4308086" y="2603948"/>
                    <a:pt x="4326809" y="2582107"/>
                    <a:pt x="4350200" y="2589897"/>
                  </a:cubicBezTo>
                  <a:cubicBezTo>
                    <a:pt x="4411016" y="2607031"/>
                    <a:pt x="4460921" y="2613251"/>
                    <a:pt x="4489019" y="2541502"/>
                  </a:cubicBezTo>
                  <a:cubicBezTo>
                    <a:pt x="4493700" y="2530582"/>
                    <a:pt x="4518655" y="2530574"/>
                    <a:pt x="4537371" y="2524328"/>
                  </a:cubicBezTo>
                  <a:cubicBezTo>
                    <a:pt x="4523350" y="2482226"/>
                    <a:pt x="4467211" y="2466651"/>
                    <a:pt x="4481265" y="2415179"/>
                  </a:cubicBezTo>
                  <a:cubicBezTo>
                    <a:pt x="4506615" y="2396066"/>
                    <a:pt x="4526599" y="2388553"/>
                    <a:pt x="4543072" y="2388694"/>
                  </a:cubicBezTo>
                  <a:close/>
                  <a:moveTo>
                    <a:pt x="2162498" y="2375004"/>
                  </a:moveTo>
                  <a:cubicBezTo>
                    <a:pt x="2164714" y="2380670"/>
                    <a:pt x="2170874" y="2390278"/>
                    <a:pt x="2169149" y="2392003"/>
                  </a:cubicBezTo>
                  <a:cubicBezTo>
                    <a:pt x="2158306" y="2394961"/>
                    <a:pt x="2158060" y="2391265"/>
                    <a:pt x="2162498" y="2375004"/>
                  </a:cubicBezTo>
                  <a:close/>
                  <a:moveTo>
                    <a:pt x="2835774" y="2357974"/>
                  </a:moveTo>
                  <a:cubicBezTo>
                    <a:pt x="2836212" y="2361477"/>
                    <a:pt x="2840592" y="2368924"/>
                    <a:pt x="2840592" y="2368924"/>
                  </a:cubicBezTo>
                  <a:cubicBezTo>
                    <a:pt x="2837525" y="2371991"/>
                    <a:pt x="2832487" y="2373085"/>
                    <a:pt x="2827449" y="2374181"/>
                  </a:cubicBezTo>
                  <a:cubicBezTo>
                    <a:pt x="2827011" y="2370678"/>
                    <a:pt x="2821099" y="2364766"/>
                    <a:pt x="2822634" y="2363232"/>
                  </a:cubicBezTo>
                  <a:cubicBezTo>
                    <a:pt x="2825700" y="2360166"/>
                    <a:pt x="2830737" y="2359069"/>
                    <a:pt x="2835774" y="2357974"/>
                  </a:cubicBezTo>
                  <a:close/>
                  <a:moveTo>
                    <a:pt x="1202424" y="2339250"/>
                  </a:moveTo>
                  <a:cubicBezTo>
                    <a:pt x="1220655" y="2334258"/>
                    <a:pt x="1238408" y="2350259"/>
                    <a:pt x="1257072" y="2347890"/>
                  </a:cubicBezTo>
                  <a:cubicBezTo>
                    <a:pt x="1261740" y="2346325"/>
                    <a:pt x="1274160" y="2355632"/>
                    <a:pt x="1274149" y="2361851"/>
                  </a:cubicBezTo>
                  <a:cubicBezTo>
                    <a:pt x="1274117" y="2377400"/>
                    <a:pt x="1258563" y="2380540"/>
                    <a:pt x="1246111" y="2386784"/>
                  </a:cubicBezTo>
                  <a:cubicBezTo>
                    <a:pt x="1238333" y="2388354"/>
                    <a:pt x="1228999" y="2391482"/>
                    <a:pt x="1219662" y="2394611"/>
                  </a:cubicBezTo>
                  <a:cubicBezTo>
                    <a:pt x="1207247" y="2382195"/>
                    <a:pt x="1196391" y="2368222"/>
                    <a:pt x="1183982" y="2352698"/>
                  </a:cubicBezTo>
                  <a:cubicBezTo>
                    <a:pt x="1190217" y="2344911"/>
                    <a:pt x="1196347" y="2340914"/>
                    <a:pt x="1202424" y="2339250"/>
                  </a:cubicBezTo>
                  <a:close/>
                  <a:moveTo>
                    <a:pt x="2382176" y="2301471"/>
                  </a:moveTo>
                  <a:cubicBezTo>
                    <a:pt x="2395907" y="2300134"/>
                    <a:pt x="2410648" y="2302187"/>
                    <a:pt x="2424989" y="2303840"/>
                  </a:cubicBezTo>
                  <a:cubicBezTo>
                    <a:pt x="2453671" y="2307146"/>
                    <a:pt x="2455379" y="2334230"/>
                    <a:pt x="2457071" y="2358128"/>
                  </a:cubicBezTo>
                  <a:cubicBezTo>
                    <a:pt x="2460336" y="2377253"/>
                    <a:pt x="2462004" y="2394780"/>
                    <a:pt x="2465270" y="2413906"/>
                  </a:cubicBezTo>
                  <a:cubicBezTo>
                    <a:pt x="2415981" y="2434403"/>
                    <a:pt x="2360002" y="2378425"/>
                    <a:pt x="2318819" y="2432403"/>
                  </a:cubicBezTo>
                  <a:cubicBezTo>
                    <a:pt x="2317234" y="2433989"/>
                    <a:pt x="2299680" y="2425952"/>
                    <a:pt x="2294868" y="2417968"/>
                  </a:cubicBezTo>
                  <a:cubicBezTo>
                    <a:pt x="2291668" y="2414769"/>
                    <a:pt x="2285230" y="2398814"/>
                    <a:pt x="2288403" y="2395642"/>
                  </a:cubicBezTo>
                  <a:cubicBezTo>
                    <a:pt x="2304224" y="2370226"/>
                    <a:pt x="2326413" y="2344836"/>
                    <a:pt x="2345420" y="2319433"/>
                  </a:cubicBezTo>
                  <a:cubicBezTo>
                    <a:pt x="2355723" y="2307531"/>
                    <a:pt x="2368444" y="2302807"/>
                    <a:pt x="2382176" y="2301471"/>
                  </a:cubicBezTo>
                  <a:close/>
                  <a:moveTo>
                    <a:pt x="1079688" y="2299032"/>
                  </a:moveTo>
                  <a:cubicBezTo>
                    <a:pt x="1084899" y="2310244"/>
                    <a:pt x="1093253" y="2321596"/>
                    <a:pt x="1096966" y="2334309"/>
                  </a:cubicBezTo>
                  <a:cubicBezTo>
                    <a:pt x="1098749" y="2339093"/>
                    <a:pt x="1093035" y="2351376"/>
                    <a:pt x="1086894" y="2354234"/>
                  </a:cubicBezTo>
                  <a:cubicBezTo>
                    <a:pt x="1071325" y="2356664"/>
                    <a:pt x="1061472" y="2346810"/>
                    <a:pt x="1062401" y="2332742"/>
                  </a:cubicBezTo>
                  <a:cubicBezTo>
                    <a:pt x="1063475" y="2321815"/>
                    <a:pt x="1072330" y="2309673"/>
                    <a:pt x="1079688" y="2299032"/>
                  </a:cubicBezTo>
                  <a:close/>
                  <a:moveTo>
                    <a:pt x="2612421" y="2274644"/>
                  </a:moveTo>
                  <a:cubicBezTo>
                    <a:pt x="2638917" y="2271385"/>
                    <a:pt x="2666024" y="2275784"/>
                    <a:pt x="2676278" y="2290736"/>
                  </a:cubicBezTo>
                  <a:cubicBezTo>
                    <a:pt x="2690466" y="2308055"/>
                    <a:pt x="2690513" y="2323764"/>
                    <a:pt x="2685860" y="2344169"/>
                  </a:cubicBezTo>
                  <a:cubicBezTo>
                    <a:pt x="2671868" y="2392819"/>
                    <a:pt x="2695525" y="2425873"/>
                    <a:pt x="2730175" y="2457389"/>
                  </a:cubicBezTo>
                  <a:cubicBezTo>
                    <a:pt x="2736598" y="2504531"/>
                    <a:pt x="2743020" y="2551670"/>
                    <a:pt x="2751009" y="2597244"/>
                  </a:cubicBezTo>
                  <a:cubicBezTo>
                    <a:pt x="2722652" y="2568887"/>
                    <a:pt x="2670794" y="2560880"/>
                    <a:pt x="2673770" y="2504344"/>
                  </a:cubicBezTo>
                  <a:cubicBezTo>
                    <a:pt x="2673686" y="2476070"/>
                    <a:pt x="2650055" y="2452440"/>
                    <a:pt x="2623311" y="2438226"/>
                  </a:cubicBezTo>
                  <a:cubicBezTo>
                    <a:pt x="2609208" y="2449178"/>
                    <a:pt x="2613961" y="2463328"/>
                    <a:pt x="2613998" y="2475895"/>
                  </a:cubicBezTo>
                  <a:cubicBezTo>
                    <a:pt x="2614054" y="2494743"/>
                    <a:pt x="2617252" y="2513601"/>
                    <a:pt x="2590553" y="2515093"/>
                  </a:cubicBezTo>
                  <a:cubicBezTo>
                    <a:pt x="2570138" y="2516602"/>
                    <a:pt x="2549743" y="2524396"/>
                    <a:pt x="2534018" y="2518067"/>
                  </a:cubicBezTo>
                  <a:cubicBezTo>
                    <a:pt x="2499406" y="2499116"/>
                    <a:pt x="2457206" y="2569672"/>
                    <a:pt x="2436615" y="2511496"/>
                  </a:cubicBezTo>
                  <a:cubicBezTo>
                    <a:pt x="2422362" y="2472185"/>
                    <a:pt x="2475748" y="2466062"/>
                    <a:pt x="2497683" y="2447277"/>
                  </a:cubicBezTo>
                  <a:cubicBezTo>
                    <a:pt x="2541541" y="2406569"/>
                    <a:pt x="2530384" y="2351561"/>
                    <a:pt x="2552233" y="2304505"/>
                  </a:cubicBezTo>
                  <a:cubicBezTo>
                    <a:pt x="2560041" y="2288821"/>
                    <a:pt x="2585925" y="2277903"/>
                    <a:pt x="2612421" y="2274644"/>
                  </a:cubicBezTo>
                  <a:close/>
                  <a:moveTo>
                    <a:pt x="1205364" y="2256126"/>
                  </a:moveTo>
                  <a:lnTo>
                    <a:pt x="1208048" y="2257599"/>
                  </a:lnTo>
                  <a:lnTo>
                    <a:pt x="1207006" y="2257767"/>
                  </a:lnTo>
                  <a:close/>
                  <a:moveTo>
                    <a:pt x="1246154" y="2251464"/>
                  </a:moveTo>
                  <a:cubicBezTo>
                    <a:pt x="1251044" y="2249860"/>
                    <a:pt x="1257632" y="2259695"/>
                    <a:pt x="1260936" y="2266245"/>
                  </a:cubicBezTo>
                  <a:cubicBezTo>
                    <a:pt x="1254425" y="2269472"/>
                    <a:pt x="1246308" y="2277589"/>
                    <a:pt x="1241400" y="2275928"/>
                  </a:cubicBezTo>
                  <a:lnTo>
                    <a:pt x="1208048" y="2257599"/>
                  </a:lnTo>
                  <a:close/>
                  <a:moveTo>
                    <a:pt x="4843867" y="2248536"/>
                  </a:moveTo>
                  <a:cubicBezTo>
                    <a:pt x="4861114" y="2247666"/>
                    <a:pt x="4878713" y="2255024"/>
                    <a:pt x="4901368" y="2269802"/>
                  </a:cubicBezTo>
                  <a:cubicBezTo>
                    <a:pt x="4935728" y="2294709"/>
                    <a:pt x="4966938" y="2322768"/>
                    <a:pt x="4999724" y="2349252"/>
                  </a:cubicBezTo>
                  <a:cubicBezTo>
                    <a:pt x="5034085" y="2374161"/>
                    <a:pt x="5060820" y="2356785"/>
                    <a:pt x="5087586" y="2333137"/>
                  </a:cubicBezTo>
                  <a:cubicBezTo>
                    <a:pt x="5126580" y="2372130"/>
                    <a:pt x="5167134" y="2412684"/>
                    <a:pt x="5207686" y="2453237"/>
                  </a:cubicBezTo>
                  <a:lnTo>
                    <a:pt x="5202230" y="2466736"/>
                  </a:lnTo>
                  <a:lnTo>
                    <a:pt x="5211253" y="2457713"/>
                  </a:lnTo>
                  <a:cubicBezTo>
                    <a:pt x="5272226" y="2427778"/>
                    <a:pt x="5281680" y="2430738"/>
                    <a:pt x="5292880" y="2497134"/>
                  </a:cubicBezTo>
                  <a:cubicBezTo>
                    <a:pt x="5265521" y="2496557"/>
                    <a:pt x="5235100" y="2513013"/>
                    <a:pt x="5211335" y="2501424"/>
                  </a:cubicBezTo>
                  <a:lnTo>
                    <a:pt x="5195178" y="2484183"/>
                  </a:lnTo>
                  <a:lnTo>
                    <a:pt x="5194989" y="2484651"/>
                  </a:lnTo>
                  <a:cubicBezTo>
                    <a:pt x="5168254" y="2502027"/>
                    <a:pt x="5136965" y="2489644"/>
                    <a:pt x="5110261" y="2500751"/>
                  </a:cubicBezTo>
                  <a:lnTo>
                    <a:pt x="5087852" y="2514268"/>
                  </a:lnTo>
                  <a:lnTo>
                    <a:pt x="5087888" y="2516933"/>
                  </a:lnTo>
                  <a:lnTo>
                    <a:pt x="5083084" y="2517143"/>
                  </a:lnTo>
                  <a:lnTo>
                    <a:pt x="5070953" y="2524461"/>
                  </a:lnTo>
                  <a:lnTo>
                    <a:pt x="5040810" y="2533641"/>
                  </a:lnTo>
                  <a:lnTo>
                    <a:pt x="5037993" y="2533091"/>
                  </a:lnTo>
                  <a:lnTo>
                    <a:pt x="5023925" y="2524696"/>
                  </a:lnTo>
                  <a:cubicBezTo>
                    <a:pt x="5025485" y="2526256"/>
                    <a:pt x="5019200" y="2529422"/>
                    <a:pt x="5019200" y="2529422"/>
                  </a:cubicBezTo>
                  <a:lnTo>
                    <a:pt x="5037993" y="2533091"/>
                  </a:lnTo>
                  <a:lnTo>
                    <a:pt x="5039555" y="2534022"/>
                  </a:lnTo>
                  <a:lnTo>
                    <a:pt x="5040810" y="2533641"/>
                  </a:lnTo>
                  <a:lnTo>
                    <a:pt x="5050520" y="2535536"/>
                  </a:lnTo>
                  <a:cubicBezTo>
                    <a:pt x="5064620" y="2537033"/>
                    <a:pt x="5069285" y="2544847"/>
                    <a:pt x="5066101" y="2554269"/>
                  </a:cubicBezTo>
                  <a:cubicBezTo>
                    <a:pt x="5058209" y="2565280"/>
                    <a:pt x="5047180" y="2576308"/>
                    <a:pt x="5040847" y="2588881"/>
                  </a:cubicBezTo>
                  <a:cubicBezTo>
                    <a:pt x="5029773" y="2609315"/>
                    <a:pt x="5017184" y="2618783"/>
                    <a:pt x="4996877" y="2604776"/>
                  </a:cubicBezTo>
                  <a:cubicBezTo>
                    <a:pt x="4946918" y="2564271"/>
                    <a:pt x="4896976" y="2520630"/>
                    <a:pt x="4845442" y="2481699"/>
                  </a:cubicBezTo>
                  <a:cubicBezTo>
                    <a:pt x="4820454" y="2463014"/>
                    <a:pt x="4825259" y="2442613"/>
                    <a:pt x="4831640" y="2420634"/>
                  </a:cubicBezTo>
                  <a:cubicBezTo>
                    <a:pt x="4844401" y="2376680"/>
                    <a:pt x="4850686" y="2373512"/>
                    <a:pt x="4897572" y="2401494"/>
                  </a:cubicBezTo>
                  <a:cubicBezTo>
                    <a:pt x="4917880" y="2415499"/>
                    <a:pt x="4930452" y="2409166"/>
                    <a:pt x="4941512" y="2391868"/>
                  </a:cubicBezTo>
                  <a:cubicBezTo>
                    <a:pt x="4947845" y="2379296"/>
                    <a:pt x="4946364" y="2362060"/>
                    <a:pt x="4932295" y="2354294"/>
                  </a:cubicBezTo>
                  <a:cubicBezTo>
                    <a:pt x="4901038" y="2335640"/>
                    <a:pt x="4868205" y="2318561"/>
                    <a:pt x="4838524" y="2298332"/>
                  </a:cubicBezTo>
                  <a:cubicBezTo>
                    <a:pt x="4824280" y="2325051"/>
                    <a:pt x="4814735" y="2353315"/>
                    <a:pt x="4781822" y="2351913"/>
                  </a:cubicBezTo>
                  <a:cubicBezTo>
                    <a:pt x="4772417" y="2351959"/>
                    <a:pt x="4761453" y="2350447"/>
                    <a:pt x="4756774" y="2345767"/>
                  </a:cubicBezTo>
                  <a:cubicBezTo>
                    <a:pt x="4750534" y="2339528"/>
                    <a:pt x="4747461" y="2327004"/>
                    <a:pt x="4753763" y="2320702"/>
                  </a:cubicBezTo>
                  <a:cubicBezTo>
                    <a:pt x="4761688" y="2303419"/>
                    <a:pt x="4774307" y="2287681"/>
                    <a:pt x="4788469" y="2276637"/>
                  </a:cubicBezTo>
                  <a:cubicBezTo>
                    <a:pt x="4809722" y="2258505"/>
                    <a:pt x="4826619" y="2249407"/>
                    <a:pt x="4843867" y="2248536"/>
                  </a:cubicBezTo>
                  <a:close/>
                  <a:moveTo>
                    <a:pt x="1162504" y="2216219"/>
                  </a:moveTo>
                  <a:lnTo>
                    <a:pt x="1200823" y="2254538"/>
                  </a:lnTo>
                  <a:cubicBezTo>
                    <a:pt x="1169339" y="2261498"/>
                    <a:pt x="1155543" y="2247703"/>
                    <a:pt x="1162504" y="2216219"/>
                  </a:cubicBezTo>
                  <a:close/>
                  <a:moveTo>
                    <a:pt x="4756508" y="2204672"/>
                  </a:moveTo>
                  <a:cubicBezTo>
                    <a:pt x="4772371" y="2211093"/>
                    <a:pt x="4770869" y="2225328"/>
                    <a:pt x="4764611" y="2237954"/>
                  </a:cubicBezTo>
                  <a:cubicBezTo>
                    <a:pt x="4750578" y="2274272"/>
                    <a:pt x="4728584" y="2302632"/>
                    <a:pt x="4681067" y="2296028"/>
                  </a:cubicBezTo>
                  <a:cubicBezTo>
                    <a:pt x="4687361" y="2289734"/>
                    <a:pt x="4695230" y="2281866"/>
                    <a:pt x="4701524" y="2275572"/>
                  </a:cubicBezTo>
                  <a:cubicBezTo>
                    <a:pt x="4714076" y="2256653"/>
                    <a:pt x="4723445" y="2234551"/>
                    <a:pt x="4735996" y="2215631"/>
                  </a:cubicBezTo>
                  <a:cubicBezTo>
                    <a:pt x="4740717" y="2210910"/>
                    <a:pt x="4753323" y="2201488"/>
                    <a:pt x="4756508" y="2204672"/>
                  </a:cubicBezTo>
                  <a:close/>
                  <a:moveTo>
                    <a:pt x="5758600" y="2079134"/>
                  </a:moveTo>
                  <a:cubicBezTo>
                    <a:pt x="5774592" y="2077343"/>
                    <a:pt x="5788637" y="2086723"/>
                    <a:pt x="5802682" y="2096103"/>
                  </a:cubicBezTo>
                  <a:cubicBezTo>
                    <a:pt x="5771586" y="2127199"/>
                    <a:pt x="5791924" y="2163084"/>
                    <a:pt x="5785767" y="2197351"/>
                  </a:cubicBezTo>
                  <a:cubicBezTo>
                    <a:pt x="5776439" y="2206680"/>
                    <a:pt x="5765555" y="2217564"/>
                    <a:pt x="5754665" y="2225331"/>
                  </a:cubicBezTo>
                  <a:cubicBezTo>
                    <a:pt x="5743775" y="2233098"/>
                    <a:pt x="5728206" y="2239295"/>
                    <a:pt x="5721939" y="2223700"/>
                  </a:cubicBezTo>
                  <a:cubicBezTo>
                    <a:pt x="5712527" y="2195630"/>
                    <a:pt x="5706231" y="2167569"/>
                    <a:pt x="5704614" y="2141074"/>
                  </a:cubicBezTo>
                  <a:cubicBezTo>
                    <a:pt x="5704586" y="2128609"/>
                    <a:pt x="5708849" y="2118100"/>
                    <a:pt x="5715645" y="2108961"/>
                  </a:cubicBezTo>
                  <a:cubicBezTo>
                    <a:pt x="5722442" y="2099820"/>
                    <a:pt x="5731775" y="2092051"/>
                    <a:pt x="5741887" y="2085062"/>
                  </a:cubicBezTo>
                  <a:cubicBezTo>
                    <a:pt x="5747722" y="2081569"/>
                    <a:pt x="5753269" y="2079731"/>
                    <a:pt x="5758600" y="2079134"/>
                  </a:cubicBezTo>
                  <a:close/>
                  <a:moveTo>
                    <a:pt x="4882684" y="2077173"/>
                  </a:moveTo>
                  <a:cubicBezTo>
                    <a:pt x="4886190" y="2078762"/>
                    <a:pt x="4889334" y="2082672"/>
                    <a:pt x="4891720" y="2088124"/>
                  </a:cubicBezTo>
                  <a:cubicBezTo>
                    <a:pt x="4894922" y="2097461"/>
                    <a:pt x="4899659" y="2105264"/>
                    <a:pt x="4904397" y="2113068"/>
                  </a:cubicBezTo>
                  <a:cubicBezTo>
                    <a:pt x="4888962" y="2119097"/>
                    <a:pt x="4876560" y="2118959"/>
                    <a:pt x="4865553" y="2104885"/>
                  </a:cubicBezTo>
                  <a:cubicBezTo>
                    <a:pt x="4867016" y="2097151"/>
                    <a:pt x="4865346" y="2086281"/>
                    <a:pt x="4871478" y="2080149"/>
                  </a:cubicBezTo>
                  <a:cubicBezTo>
                    <a:pt x="4875312" y="2076316"/>
                    <a:pt x="4879179" y="2075584"/>
                    <a:pt x="4882684" y="2077173"/>
                  </a:cubicBezTo>
                  <a:close/>
                  <a:moveTo>
                    <a:pt x="5104810" y="2074330"/>
                  </a:moveTo>
                  <a:cubicBezTo>
                    <a:pt x="5123478" y="2099184"/>
                    <a:pt x="5139046" y="2124030"/>
                    <a:pt x="5100330" y="2140984"/>
                  </a:cubicBezTo>
                  <a:cubicBezTo>
                    <a:pt x="5074001" y="2151769"/>
                    <a:pt x="5047675" y="2162553"/>
                    <a:pt x="5021347" y="2173338"/>
                  </a:cubicBezTo>
                  <a:cubicBezTo>
                    <a:pt x="5016707" y="2177977"/>
                    <a:pt x="5015184" y="2188826"/>
                    <a:pt x="5013654" y="2196574"/>
                  </a:cubicBezTo>
                  <a:cubicBezTo>
                    <a:pt x="5013661" y="2199675"/>
                    <a:pt x="5019888" y="2208992"/>
                    <a:pt x="5021434" y="2207447"/>
                  </a:cubicBezTo>
                  <a:cubicBezTo>
                    <a:pt x="5075677" y="2199834"/>
                    <a:pt x="5105314" y="2269677"/>
                    <a:pt x="5161071" y="2248117"/>
                  </a:cubicBezTo>
                  <a:cubicBezTo>
                    <a:pt x="5167264" y="2245032"/>
                    <a:pt x="5181246" y="2255920"/>
                    <a:pt x="5181263" y="2262121"/>
                  </a:cubicBezTo>
                  <a:cubicBezTo>
                    <a:pt x="5179731" y="2269868"/>
                    <a:pt x="5176663" y="2282263"/>
                    <a:pt x="5170470" y="2285348"/>
                  </a:cubicBezTo>
                  <a:cubicBezTo>
                    <a:pt x="5148789" y="2294595"/>
                    <a:pt x="5127106" y="2303841"/>
                    <a:pt x="5106973" y="2311541"/>
                  </a:cubicBezTo>
                  <a:cubicBezTo>
                    <a:pt x="5102317" y="2309978"/>
                    <a:pt x="5099208" y="2306869"/>
                    <a:pt x="5094554" y="2305308"/>
                  </a:cubicBezTo>
                  <a:cubicBezTo>
                    <a:pt x="5051079" y="2280390"/>
                    <a:pt x="4986044" y="2311229"/>
                    <a:pt x="4956470" y="2266192"/>
                  </a:cubicBezTo>
                  <a:cubicBezTo>
                    <a:pt x="4930014" y="2227366"/>
                    <a:pt x="4926777" y="2174645"/>
                    <a:pt x="4912700" y="2126546"/>
                  </a:cubicBezTo>
                  <a:cubicBezTo>
                    <a:pt x="4911137" y="2121892"/>
                    <a:pt x="4909575" y="2117236"/>
                    <a:pt x="4908014" y="2112581"/>
                  </a:cubicBezTo>
                  <a:cubicBezTo>
                    <a:pt x="4923500" y="2106420"/>
                    <a:pt x="4937425" y="2095604"/>
                    <a:pt x="4956015" y="2089450"/>
                  </a:cubicBezTo>
                  <a:cubicBezTo>
                    <a:pt x="4988528" y="2072479"/>
                    <a:pt x="5030536" y="2129951"/>
                    <a:pt x="5039767" y="2102069"/>
                  </a:cubicBezTo>
                  <a:cubicBezTo>
                    <a:pt x="5056696" y="2054052"/>
                    <a:pt x="5089347" y="2089793"/>
                    <a:pt x="5104810" y="2074330"/>
                  </a:cubicBezTo>
                  <a:close/>
                  <a:moveTo>
                    <a:pt x="1495528" y="2045670"/>
                  </a:moveTo>
                  <a:cubicBezTo>
                    <a:pt x="1499336" y="2046460"/>
                    <a:pt x="1502401" y="2049525"/>
                    <a:pt x="1503742" y="2054316"/>
                  </a:cubicBezTo>
                  <a:cubicBezTo>
                    <a:pt x="1503166" y="2064088"/>
                    <a:pt x="1501057" y="2072327"/>
                    <a:pt x="1500482" y="2082100"/>
                  </a:cubicBezTo>
                  <a:cubicBezTo>
                    <a:pt x="1494350" y="2075968"/>
                    <a:pt x="1486687" y="2068306"/>
                    <a:pt x="1483814" y="2061981"/>
                  </a:cubicBezTo>
                  <a:cubicBezTo>
                    <a:pt x="1480748" y="2058916"/>
                    <a:pt x="1479600" y="2050870"/>
                    <a:pt x="1482858" y="2050677"/>
                  </a:cubicBezTo>
                  <a:cubicBezTo>
                    <a:pt x="1487169" y="2046366"/>
                    <a:pt x="1491720" y="2044880"/>
                    <a:pt x="1495528" y="2045670"/>
                  </a:cubicBezTo>
                  <a:close/>
                  <a:moveTo>
                    <a:pt x="5427180" y="2034854"/>
                  </a:moveTo>
                  <a:cubicBezTo>
                    <a:pt x="5447344" y="2042279"/>
                    <a:pt x="5465975" y="2048174"/>
                    <a:pt x="5486138" y="2055599"/>
                  </a:cubicBezTo>
                  <a:cubicBezTo>
                    <a:pt x="5490380" y="2078947"/>
                    <a:pt x="5474637" y="2085495"/>
                    <a:pt x="5454415" y="2081193"/>
                  </a:cubicBezTo>
                  <a:cubicBezTo>
                    <a:pt x="5427941" y="2077010"/>
                    <a:pt x="5418863" y="2061564"/>
                    <a:pt x="5427180" y="2034854"/>
                  </a:cubicBezTo>
                  <a:close/>
                  <a:moveTo>
                    <a:pt x="3619328" y="1994182"/>
                  </a:moveTo>
                  <a:cubicBezTo>
                    <a:pt x="3639200" y="2011096"/>
                    <a:pt x="3662083" y="2028066"/>
                    <a:pt x="3683487" y="2046514"/>
                  </a:cubicBezTo>
                  <a:cubicBezTo>
                    <a:pt x="3685020" y="2048046"/>
                    <a:pt x="3680857" y="2067538"/>
                    <a:pt x="3676366" y="2068961"/>
                  </a:cubicBezTo>
                  <a:cubicBezTo>
                    <a:pt x="3649374" y="2074494"/>
                    <a:pt x="3622110" y="2064971"/>
                    <a:pt x="3605141" y="2042088"/>
                  </a:cubicBezTo>
                  <a:cubicBezTo>
                    <a:pt x="3594303" y="2025337"/>
                    <a:pt x="3607555" y="2009020"/>
                    <a:pt x="3619328" y="1994182"/>
                  </a:cubicBezTo>
                  <a:close/>
                  <a:moveTo>
                    <a:pt x="1550999" y="1855317"/>
                  </a:moveTo>
                  <a:cubicBezTo>
                    <a:pt x="1619586" y="1864703"/>
                    <a:pt x="1688169" y="1874089"/>
                    <a:pt x="1756756" y="1886592"/>
                  </a:cubicBezTo>
                  <a:cubicBezTo>
                    <a:pt x="1791050" y="1892845"/>
                    <a:pt x="1775478" y="1920892"/>
                    <a:pt x="1777047" y="1941155"/>
                  </a:cubicBezTo>
                  <a:cubicBezTo>
                    <a:pt x="1781736" y="1967655"/>
                    <a:pt x="1772394" y="1989471"/>
                    <a:pt x="1749018" y="1994135"/>
                  </a:cubicBezTo>
                  <a:cubicBezTo>
                    <a:pt x="1730315" y="1997243"/>
                    <a:pt x="1710051" y="1995674"/>
                    <a:pt x="1691347" y="1992549"/>
                  </a:cubicBezTo>
                  <a:cubicBezTo>
                    <a:pt x="1667964" y="1987861"/>
                    <a:pt x="1674188" y="1962925"/>
                    <a:pt x="1667945" y="1947335"/>
                  </a:cubicBezTo>
                  <a:cubicBezTo>
                    <a:pt x="1663258" y="1927071"/>
                    <a:pt x="1652341" y="1913037"/>
                    <a:pt x="1632077" y="1911468"/>
                  </a:cubicBezTo>
                  <a:cubicBezTo>
                    <a:pt x="1619607" y="1908344"/>
                    <a:pt x="1607141" y="1914572"/>
                    <a:pt x="1594674" y="1920800"/>
                  </a:cubicBezTo>
                  <a:cubicBezTo>
                    <a:pt x="1591557" y="1920800"/>
                    <a:pt x="1594682" y="1936387"/>
                    <a:pt x="1597804" y="1942624"/>
                  </a:cubicBezTo>
                  <a:cubicBezTo>
                    <a:pt x="1604043" y="1955097"/>
                    <a:pt x="1618077" y="1966014"/>
                    <a:pt x="1619642" y="1976925"/>
                  </a:cubicBezTo>
                  <a:cubicBezTo>
                    <a:pt x="1618092" y="1994070"/>
                    <a:pt x="1611865" y="2012770"/>
                    <a:pt x="1600963" y="2026793"/>
                  </a:cubicBezTo>
                  <a:cubicBezTo>
                    <a:pt x="1586941" y="2040815"/>
                    <a:pt x="1566674" y="2029893"/>
                    <a:pt x="1549524" y="2022090"/>
                  </a:cubicBezTo>
                  <a:cubicBezTo>
                    <a:pt x="1530816" y="2015847"/>
                    <a:pt x="1518340" y="2000255"/>
                    <a:pt x="1523007" y="1979994"/>
                  </a:cubicBezTo>
                  <a:cubicBezTo>
                    <a:pt x="1530780" y="1941032"/>
                    <a:pt x="1540112" y="1900511"/>
                    <a:pt x="1550999" y="1855317"/>
                  </a:cubicBezTo>
                  <a:close/>
                  <a:moveTo>
                    <a:pt x="3108008" y="1827823"/>
                  </a:moveTo>
                  <a:cubicBezTo>
                    <a:pt x="3114603" y="1827848"/>
                    <a:pt x="3120918" y="1830878"/>
                    <a:pt x="3124769" y="1836373"/>
                  </a:cubicBezTo>
                  <a:cubicBezTo>
                    <a:pt x="3135672" y="1847275"/>
                    <a:pt x="3136889" y="1861633"/>
                    <a:pt x="3142949" y="1874264"/>
                  </a:cubicBezTo>
                  <a:cubicBezTo>
                    <a:pt x="3128589" y="1873047"/>
                    <a:pt x="3114147" y="1875030"/>
                    <a:pt x="3101516" y="1868970"/>
                  </a:cubicBezTo>
                  <a:cubicBezTo>
                    <a:pt x="3090443" y="1864468"/>
                    <a:pt x="3079625" y="1850366"/>
                    <a:pt x="3089566" y="1837309"/>
                  </a:cubicBezTo>
                  <a:cubicBezTo>
                    <a:pt x="3094537" y="1830780"/>
                    <a:pt x="3101412" y="1827799"/>
                    <a:pt x="3108008" y="1827823"/>
                  </a:cubicBezTo>
                  <a:close/>
                  <a:moveTo>
                    <a:pt x="2008295" y="1782283"/>
                  </a:moveTo>
                  <a:cubicBezTo>
                    <a:pt x="2025434" y="1782783"/>
                    <a:pt x="2042985" y="1785392"/>
                    <a:pt x="2060993" y="1790206"/>
                  </a:cubicBezTo>
                  <a:cubicBezTo>
                    <a:pt x="2028488" y="1813584"/>
                    <a:pt x="2040350" y="1856493"/>
                    <a:pt x="2017036" y="1882852"/>
                  </a:cubicBezTo>
                  <a:cubicBezTo>
                    <a:pt x="1992384" y="1889246"/>
                    <a:pt x="1989771" y="1843170"/>
                    <a:pt x="1963475" y="1860338"/>
                  </a:cubicBezTo>
                  <a:cubicBezTo>
                    <a:pt x="1917059" y="1891539"/>
                    <a:pt x="1917059" y="1891539"/>
                    <a:pt x="1891225" y="1862599"/>
                  </a:cubicBezTo>
                  <a:cubicBezTo>
                    <a:pt x="1883648" y="1851918"/>
                    <a:pt x="1871447" y="1842820"/>
                    <a:pt x="1863869" y="1832139"/>
                  </a:cubicBezTo>
                  <a:cubicBezTo>
                    <a:pt x="1909159" y="1798261"/>
                    <a:pt x="1956877" y="1780781"/>
                    <a:pt x="2008295" y="1782283"/>
                  </a:cubicBezTo>
                  <a:close/>
                  <a:moveTo>
                    <a:pt x="2360776" y="1772687"/>
                  </a:moveTo>
                  <a:cubicBezTo>
                    <a:pt x="2314963" y="1824816"/>
                    <a:pt x="2267570" y="1878525"/>
                    <a:pt x="2220177" y="1932234"/>
                  </a:cubicBezTo>
                  <a:cubicBezTo>
                    <a:pt x="2150667" y="2011218"/>
                    <a:pt x="2048003" y="2041250"/>
                    <a:pt x="1935874" y="2017585"/>
                  </a:cubicBezTo>
                  <a:cubicBezTo>
                    <a:pt x="1931137" y="2016006"/>
                    <a:pt x="1923242" y="2004953"/>
                    <a:pt x="1920087" y="1998636"/>
                  </a:cubicBezTo>
                  <a:cubicBezTo>
                    <a:pt x="1921667" y="1990740"/>
                    <a:pt x="1926409" y="1976524"/>
                    <a:pt x="1931147" y="1974944"/>
                  </a:cubicBezTo>
                  <a:cubicBezTo>
                    <a:pt x="1962736" y="1965459"/>
                    <a:pt x="1995903" y="1960714"/>
                    <a:pt x="2027493" y="1951231"/>
                  </a:cubicBezTo>
                  <a:cubicBezTo>
                    <a:pt x="2054343" y="1940170"/>
                    <a:pt x="2119092" y="1960687"/>
                    <a:pt x="2085942" y="1889623"/>
                  </a:cubicBezTo>
                  <a:cubicBezTo>
                    <a:pt x="2081206" y="1881727"/>
                    <a:pt x="2092263" y="1873828"/>
                    <a:pt x="2101739" y="1880143"/>
                  </a:cubicBezTo>
                  <a:cubicBezTo>
                    <a:pt x="2136478" y="1902246"/>
                    <a:pt x="2160175" y="1878549"/>
                    <a:pt x="2191763" y="1869067"/>
                  </a:cubicBezTo>
                  <a:cubicBezTo>
                    <a:pt x="2253364" y="1842204"/>
                    <a:pt x="2291284" y="1775863"/>
                    <a:pt x="2360776" y="1772687"/>
                  </a:cubicBezTo>
                  <a:close/>
                  <a:moveTo>
                    <a:pt x="2379381" y="1768417"/>
                  </a:moveTo>
                  <a:cubicBezTo>
                    <a:pt x="2386279" y="1775315"/>
                    <a:pt x="2380612" y="1777533"/>
                    <a:pt x="2364351" y="1773101"/>
                  </a:cubicBezTo>
                  <a:cubicBezTo>
                    <a:pt x="2370019" y="1770882"/>
                    <a:pt x="2381352" y="1766445"/>
                    <a:pt x="2379381" y="1768417"/>
                  </a:cubicBezTo>
                  <a:close/>
                  <a:moveTo>
                    <a:pt x="2748705" y="1734446"/>
                  </a:moveTo>
                  <a:cubicBezTo>
                    <a:pt x="2754133" y="1735323"/>
                    <a:pt x="2759739" y="1737671"/>
                    <a:pt x="2765550" y="1741948"/>
                  </a:cubicBezTo>
                  <a:cubicBezTo>
                    <a:pt x="2793447" y="1763713"/>
                    <a:pt x="2781257" y="1788320"/>
                    <a:pt x="2764431" y="1811354"/>
                  </a:cubicBezTo>
                  <a:cubicBezTo>
                    <a:pt x="2753491" y="1788150"/>
                    <a:pt x="2747132" y="1757261"/>
                    <a:pt x="2708746" y="1786335"/>
                  </a:cubicBezTo>
                  <a:cubicBezTo>
                    <a:pt x="2694929" y="1797047"/>
                    <a:pt x="2685636" y="1790821"/>
                    <a:pt x="2683972" y="1770758"/>
                  </a:cubicBezTo>
                  <a:cubicBezTo>
                    <a:pt x="2691655" y="1766178"/>
                    <a:pt x="2697788" y="1760044"/>
                    <a:pt x="2703920" y="1753912"/>
                  </a:cubicBezTo>
                  <a:cubicBezTo>
                    <a:pt x="2717734" y="1742428"/>
                    <a:pt x="2732419" y="1731817"/>
                    <a:pt x="2748705" y="1734446"/>
                  </a:cubicBezTo>
                  <a:close/>
                  <a:moveTo>
                    <a:pt x="2881850" y="1714153"/>
                  </a:moveTo>
                  <a:cubicBezTo>
                    <a:pt x="2893015" y="1712936"/>
                    <a:pt x="2903370" y="1718498"/>
                    <a:pt x="2912905" y="1736022"/>
                  </a:cubicBezTo>
                  <a:cubicBezTo>
                    <a:pt x="2933578" y="1766282"/>
                    <a:pt x="2962290" y="1763038"/>
                    <a:pt x="2987822" y="1753421"/>
                  </a:cubicBezTo>
                  <a:cubicBezTo>
                    <a:pt x="3003752" y="1762959"/>
                    <a:pt x="3021272" y="1774089"/>
                    <a:pt x="3034005" y="1786822"/>
                  </a:cubicBezTo>
                  <a:cubicBezTo>
                    <a:pt x="3048336" y="1797959"/>
                    <a:pt x="3043508" y="1821888"/>
                    <a:pt x="3030733" y="1831481"/>
                  </a:cubicBezTo>
                  <a:cubicBezTo>
                    <a:pt x="3006790" y="1842688"/>
                    <a:pt x="2984458" y="1845921"/>
                    <a:pt x="2962145" y="1839583"/>
                  </a:cubicBezTo>
                  <a:cubicBezTo>
                    <a:pt x="2939831" y="1833247"/>
                    <a:pt x="2923879" y="1836466"/>
                    <a:pt x="2919049" y="1860395"/>
                  </a:cubicBezTo>
                  <a:cubicBezTo>
                    <a:pt x="2912616" y="1889112"/>
                    <a:pt x="2899833" y="1901895"/>
                    <a:pt x="2869556" y="1890789"/>
                  </a:cubicBezTo>
                  <a:cubicBezTo>
                    <a:pt x="2840875" y="1878086"/>
                    <a:pt x="2818568" y="1868560"/>
                    <a:pt x="2828208" y="1830269"/>
                  </a:cubicBezTo>
                  <a:cubicBezTo>
                    <a:pt x="2837835" y="1798356"/>
                    <a:pt x="2841086" y="1766457"/>
                    <a:pt x="2845934" y="1732959"/>
                  </a:cubicBezTo>
                  <a:cubicBezTo>
                    <a:pt x="2858710" y="1723366"/>
                    <a:pt x="2870685" y="1715370"/>
                    <a:pt x="2881850" y="1714153"/>
                  </a:cubicBezTo>
                  <a:close/>
                  <a:moveTo>
                    <a:pt x="2168847" y="1713586"/>
                  </a:moveTo>
                  <a:cubicBezTo>
                    <a:pt x="2203602" y="1738741"/>
                    <a:pt x="2232028" y="1760766"/>
                    <a:pt x="2271488" y="1793828"/>
                  </a:cubicBezTo>
                  <a:cubicBezTo>
                    <a:pt x="2212643" y="1805375"/>
                    <a:pt x="2168081" y="1818407"/>
                    <a:pt x="2121964" y="1826685"/>
                  </a:cubicBezTo>
                  <a:cubicBezTo>
                    <a:pt x="2096531" y="1830047"/>
                    <a:pt x="2077587" y="1814305"/>
                    <a:pt x="2058646" y="1798563"/>
                  </a:cubicBezTo>
                  <a:cubicBezTo>
                    <a:pt x="2077798" y="1785717"/>
                    <a:pt x="2089112" y="1758638"/>
                    <a:pt x="2116100" y="1760027"/>
                  </a:cubicBezTo>
                  <a:cubicBezTo>
                    <a:pt x="2130382" y="1761510"/>
                    <a:pt x="2147654" y="1788383"/>
                    <a:pt x="2162146" y="1761279"/>
                  </a:cubicBezTo>
                  <a:cubicBezTo>
                    <a:pt x="2167016" y="1746950"/>
                    <a:pt x="2167108" y="1734243"/>
                    <a:pt x="2168847" y="1713586"/>
                  </a:cubicBezTo>
                  <a:close/>
                  <a:moveTo>
                    <a:pt x="2760117" y="1647719"/>
                  </a:moveTo>
                  <a:cubicBezTo>
                    <a:pt x="2753749" y="1654087"/>
                    <a:pt x="2747381" y="1660455"/>
                    <a:pt x="2742392" y="1668203"/>
                  </a:cubicBezTo>
                  <a:cubicBezTo>
                    <a:pt x="2739368" y="1658811"/>
                    <a:pt x="2739448" y="1652523"/>
                    <a:pt x="2742459" y="1649165"/>
                  </a:cubicBezTo>
                  <a:cubicBezTo>
                    <a:pt x="2745471" y="1645809"/>
                    <a:pt x="2751414" y="1645384"/>
                    <a:pt x="2760117" y="1647719"/>
                  </a:cubicBezTo>
                  <a:close/>
                  <a:moveTo>
                    <a:pt x="2627775" y="1606235"/>
                  </a:moveTo>
                  <a:cubicBezTo>
                    <a:pt x="2682261" y="1611160"/>
                    <a:pt x="2688750" y="1667209"/>
                    <a:pt x="2721568" y="1696929"/>
                  </a:cubicBezTo>
                  <a:cubicBezTo>
                    <a:pt x="2701433" y="1717064"/>
                    <a:pt x="2681298" y="1737199"/>
                    <a:pt x="2661165" y="1757333"/>
                  </a:cubicBezTo>
                  <a:cubicBezTo>
                    <a:pt x="2633242" y="1775874"/>
                    <a:pt x="2644347" y="1821054"/>
                    <a:pt x="2600820" y="1830186"/>
                  </a:cubicBezTo>
                  <a:cubicBezTo>
                    <a:pt x="2585068" y="1789653"/>
                    <a:pt x="2583314" y="1747629"/>
                    <a:pt x="2600264" y="1711920"/>
                  </a:cubicBezTo>
                  <a:cubicBezTo>
                    <a:pt x="2617212" y="1676209"/>
                    <a:pt x="2617051" y="1641975"/>
                    <a:pt x="2627775" y="1606235"/>
                  </a:cubicBezTo>
                  <a:close/>
                  <a:moveTo>
                    <a:pt x="2180414" y="1577358"/>
                  </a:moveTo>
                  <a:cubicBezTo>
                    <a:pt x="2185141" y="1576115"/>
                    <a:pt x="2190637" y="1576038"/>
                    <a:pt x="2195326" y="1577542"/>
                  </a:cubicBezTo>
                  <a:cubicBezTo>
                    <a:pt x="2273665" y="1589012"/>
                    <a:pt x="2316934" y="1638649"/>
                    <a:pt x="2337868" y="1713716"/>
                  </a:cubicBezTo>
                  <a:cubicBezTo>
                    <a:pt x="2274969" y="1720873"/>
                    <a:pt x="2229934" y="1685390"/>
                    <a:pt x="2183218" y="1657781"/>
                  </a:cubicBezTo>
                  <a:cubicBezTo>
                    <a:pt x="2173885" y="1651631"/>
                    <a:pt x="2166274" y="1634466"/>
                    <a:pt x="2164900" y="1620356"/>
                  </a:cubicBezTo>
                  <a:cubicBezTo>
                    <a:pt x="2163482" y="1609386"/>
                    <a:pt x="2165250" y="1595232"/>
                    <a:pt x="2170114" y="1584172"/>
                  </a:cubicBezTo>
                  <a:cubicBezTo>
                    <a:pt x="2171728" y="1581011"/>
                    <a:pt x="2175687" y="1578601"/>
                    <a:pt x="2180414" y="1577358"/>
                  </a:cubicBezTo>
                  <a:close/>
                  <a:moveTo>
                    <a:pt x="5320870" y="1460755"/>
                  </a:moveTo>
                  <a:cubicBezTo>
                    <a:pt x="5336610" y="1458667"/>
                    <a:pt x="5351802" y="1468765"/>
                    <a:pt x="5364448" y="1481410"/>
                  </a:cubicBezTo>
                  <a:cubicBezTo>
                    <a:pt x="5375153" y="1489097"/>
                    <a:pt x="5373760" y="1505817"/>
                    <a:pt x="5358668" y="1520910"/>
                  </a:cubicBezTo>
                  <a:cubicBezTo>
                    <a:pt x="5348104" y="1531473"/>
                    <a:pt x="5319170" y="1526688"/>
                    <a:pt x="5306836" y="1505300"/>
                  </a:cubicBezTo>
                  <a:cubicBezTo>
                    <a:pt x="5300681" y="1496127"/>
                    <a:pt x="5298985" y="1473300"/>
                    <a:pt x="5305021" y="1467263"/>
                  </a:cubicBezTo>
                  <a:cubicBezTo>
                    <a:pt x="5310316" y="1463502"/>
                    <a:pt x="5315624" y="1461452"/>
                    <a:pt x="5320870" y="1460755"/>
                  </a:cubicBezTo>
                  <a:close/>
                  <a:moveTo>
                    <a:pt x="3740370" y="1392149"/>
                  </a:moveTo>
                  <a:cubicBezTo>
                    <a:pt x="3748218" y="1394505"/>
                    <a:pt x="3752144" y="1400784"/>
                    <a:pt x="3745867" y="1414910"/>
                  </a:cubicBezTo>
                  <a:cubicBezTo>
                    <a:pt x="3731742" y="1441595"/>
                    <a:pt x="3701918" y="1461997"/>
                    <a:pt x="3675236" y="1488679"/>
                  </a:cubicBezTo>
                  <a:cubicBezTo>
                    <a:pt x="3676807" y="1509086"/>
                    <a:pt x="3705063" y="1515368"/>
                    <a:pt x="3719192" y="1532636"/>
                  </a:cubicBezTo>
                  <a:cubicBezTo>
                    <a:pt x="3741170" y="1564033"/>
                    <a:pt x="3767860" y="1606417"/>
                    <a:pt x="3800817" y="1535783"/>
                  </a:cubicBezTo>
                  <a:cubicBezTo>
                    <a:pt x="3810234" y="1523226"/>
                    <a:pt x="3844771" y="1554624"/>
                    <a:pt x="3846345" y="1587588"/>
                  </a:cubicBezTo>
                  <a:cubicBezTo>
                    <a:pt x="3847915" y="1604855"/>
                    <a:pt x="3841638" y="1633111"/>
                    <a:pt x="3862044" y="1631543"/>
                  </a:cubicBezTo>
                  <a:cubicBezTo>
                    <a:pt x="3902857" y="1625268"/>
                    <a:pt x="3932686" y="1667652"/>
                    <a:pt x="3970358" y="1648820"/>
                  </a:cubicBezTo>
                  <a:cubicBezTo>
                    <a:pt x="3995473" y="1639403"/>
                    <a:pt x="4015879" y="1634696"/>
                    <a:pt x="4028438" y="1662953"/>
                  </a:cubicBezTo>
                  <a:cubicBezTo>
                    <a:pt x="4040999" y="1688068"/>
                    <a:pt x="4061406" y="1711617"/>
                    <a:pt x="4042572" y="1739870"/>
                  </a:cubicBezTo>
                  <a:cubicBezTo>
                    <a:pt x="4030016" y="1758705"/>
                    <a:pt x="4008042" y="1777541"/>
                    <a:pt x="4014325" y="1802655"/>
                  </a:cubicBezTo>
                  <a:cubicBezTo>
                    <a:pt x="4015894" y="1810505"/>
                    <a:pt x="4022173" y="1819923"/>
                    <a:pt x="4028453" y="1826203"/>
                  </a:cubicBezTo>
                  <a:cubicBezTo>
                    <a:pt x="4034732" y="1829343"/>
                    <a:pt x="4048861" y="1830914"/>
                    <a:pt x="4053569" y="1826206"/>
                  </a:cubicBezTo>
                  <a:cubicBezTo>
                    <a:pt x="4083392" y="1802661"/>
                    <a:pt x="4106934" y="1775978"/>
                    <a:pt x="4138327" y="1754005"/>
                  </a:cubicBezTo>
                  <a:cubicBezTo>
                    <a:pt x="4154023" y="1741449"/>
                    <a:pt x="4177569" y="1749300"/>
                    <a:pt x="4180711" y="1771277"/>
                  </a:cubicBezTo>
                  <a:cubicBezTo>
                    <a:pt x="4185424" y="1807380"/>
                    <a:pt x="4197983" y="1819940"/>
                    <a:pt x="4235655" y="1810524"/>
                  </a:cubicBezTo>
                  <a:cubicBezTo>
                    <a:pt x="4278036" y="1799541"/>
                    <a:pt x="4306293" y="1827797"/>
                    <a:pt x="4334551" y="1856055"/>
                  </a:cubicBezTo>
                  <a:cubicBezTo>
                    <a:pt x="4334551" y="1862334"/>
                    <a:pt x="4336121" y="1867044"/>
                    <a:pt x="4339261" y="1873323"/>
                  </a:cubicBezTo>
                  <a:cubicBezTo>
                    <a:pt x="4318076" y="1920413"/>
                    <a:pt x="4356931" y="1971040"/>
                    <a:pt x="4351858" y="2019234"/>
                  </a:cubicBezTo>
                  <a:lnTo>
                    <a:pt x="4337583" y="2047803"/>
                  </a:lnTo>
                  <a:lnTo>
                    <a:pt x="4369748" y="2025431"/>
                  </a:lnTo>
                  <a:cubicBezTo>
                    <a:pt x="4392741" y="2019368"/>
                    <a:pt x="4416967" y="2024488"/>
                    <a:pt x="4442637" y="2046974"/>
                  </a:cubicBezTo>
                  <a:cubicBezTo>
                    <a:pt x="4428593" y="2106167"/>
                    <a:pt x="4387286" y="2144465"/>
                    <a:pt x="4341288" y="2184443"/>
                  </a:cubicBezTo>
                  <a:cubicBezTo>
                    <a:pt x="4315530" y="2165052"/>
                    <a:pt x="4345518" y="2144094"/>
                    <a:pt x="4341354" y="2127191"/>
                  </a:cubicBezTo>
                  <a:cubicBezTo>
                    <a:pt x="4338605" y="2114890"/>
                    <a:pt x="4333070" y="2105375"/>
                    <a:pt x="4326354" y="2096668"/>
                  </a:cubicBezTo>
                  <a:lnTo>
                    <a:pt x="4311924" y="2079901"/>
                  </a:lnTo>
                  <a:lnTo>
                    <a:pt x="4285520" y="2109561"/>
                  </a:lnTo>
                  <a:cubicBezTo>
                    <a:pt x="4276104" y="2120155"/>
                    <a:pt x="4266294" y="2129964"/>
                    <a:pt x="4254522" y="2137027"/>
                  </a:cubicBezTo>
                  <a:cubicBezTo>
                    <a:pt x="4215280" y="2160569"/>
                    <a:pt x="4246682" y="2232780"/>
                    <a:pt x="4190173" y="2235914"/>
                  </a:cubicBezTo>
                  <a:cubicBezTo>
                    <a:pt x="4146220" y="2239048"/>
                    <a:pt x="4125817" y="2275151"/>
                    <a:pt x="4092854" y="2292414"/>
                  </a:cubicBezTo>
                  <a:cubicBezTo>
                    <a:pt x="4075589" y="2303401"/>
                    <a:pt x="4058321" y="2295549"/>
                    <a:pt x="4048901" y="2276713"/>
                  </a:cubicBezTo>
                  <a:cubicBezTo>
                    <a:pt x="4044191" y="2262586"/>
                    <a:pt x="4044189" y="2246888"/>
                    <a:pt x="4061455" y="2242180"/>
                  </a:cubicBezTo>
                  <a:cubicBezTo>
                    <a:pt x="4069304" y="2237472"/>
                    <a:pt x="4086570" y="2239043"/>
                    <a:pt x="4088139" y="2234334"/>
                  </a:cubicBezTo>
                  <a:cubicBezTo>
                    <a:pt x="4119527" y="2155852"/>
                    <a:pt x="4183880" y="2097778"/>
                    <a:pt x="4223117" y="2024006"/>
                  </a:cubicBezTo>
                  <a:cubicBezTo>
                    <a:pt x="4245089" y="1983193"/>
                    <a:pt x="4246654" y="1940811"/>
                    <a:pt x="4226244" y="1901568"/>
                  </a:cubicBezTo>
                  <a:cubicBezTo>
                    <a:pt x="4219965" y="1889009"/>
                    <a:pt x="4208975" y="1874880"/>
                    <a:pt x="4197986" y="1873310"/>
                  </a:cubicBezTo>
                  <a:cubicBezTo>
                    <a:pt x="4171300" y="1868598"/>
                    <a:pt x="4174443" y="1890574"/>
                    <a:pt x="4176015" y="1910981"/>
                  </a:cubicBezTo>
                  <a:cubicBezTo>
                    <a:pt x="4180725" y="1928249"/>
                    <a:pt x="4179157" y="1948655"/>
                    <a:pt x="4174449" y="1965922"/>
                  </a:cubicBezTo>
                  <a:cubicBezTo>
                    <a:pt x="4169742" y="1989467"/>
                    <a:pt x="4166606" y="2014582"/>
                    <a:pt x="4138352" y="2020857"/>
                  </a:cubicBezTo>
                  <a:cubicBezTo>
                    <a:pt x="4106957" y="2027133"/>
                    <a:pt x="4103816" y="1995740"/>
                    <a:pt x="4089686" y="1978471"/>
                  </a:cubicBezTo>
                  <a:cubicBezTo>
                    <a:pt x="4083407" y="1972192"/>
                    <a:pt x="4078698" y="1964342"/>
                    <a:pt x="4073987" y="1956492"/>
                  </a:cubicBezTo>
                  <a:cubicBezTo>
                    <a:pt x="4009629" y="1967476"/>
                    <a:pt x="4008056" y="1912535"/>
                    <a:pt x="3992355" y="1874860"/>
                  </a:cubicBezTo>
                  <a:cubicBezTo>
                    <a:pt x="3960961" y="1899973"/>
                    <a:pt x="3967246" y="1943926"/>
                    <a:pt x="3949982" y="1973749"/>
                  </a:cubicBezTo>
                  <a:cubicBezTo>
                    <a:pt x="3915446" y="1967467"/>
                    <a:pt x="3910734" y="1940781"/>
                    <a:pt x="3898176" y="1921943"/>
                  </a:cubicBezTo>
                  <a:cubicBezTo>
                    <a:pt x="3857358" y="1856012"/>
                    <a:pt x="3824393" y="1845021"/>
                    <a:pt x="3749049" y="1879548"/>
                  </a:cubicBezTo>
                  <a:cubicBezTo>
                    <a:pt x="3711378" y="1895241"/>
                    <a:pt x="3686261" y="1892099"/>
                    <a:pt x="3659573" y="1865411"/>
                  </a:cubicBezTo>
                  <a:cubicBezTo>
                    <a:pt x="3618756" y="1821455"/>
                    <a:pt x="3563813" y="1788485"/>
                    <a:pt x="3557529" y="1719418"/>
                  </a:cubicBezTo>
                  <a:cubicBezTo>
                    <a:pt x="3555956" y="1695872"/>
                    <a:pt x="3537118" y="1689591"/>
                    <a:pt x="3516712" y="1691159"/>
                  </a:cubicBezTo>
                  <a:cubicBezTo>
                    <a:pt x="3501016" y="1694296"/>
                    <a:pt x="3491599" y="1706853"/>
                    <a:pt x="3490030" y="1717842"/>
                  </a:cubicBezTo>
                  <a:cubicBezTo>
                    <a:pt x="3486893" y="1752376"/>
                    <a:pt x="3479049" y="1785339"/>
                    <a:pt x="3485330" y="1816733"/>
                  </a:cubicBezTo>
                  <a:cubicBezTo>
                    <a:pt x="3490042" y="1852837"/>
                    <a:pt x="3482200" y="1917196"/>
                    <a:pt x="3554404" y="1879529"/>
                  </a:cubicBezTo>
                  <a:cubicBezTo>
                    <a:pt x="3590509" y="1906218"/>
                    <a:pt x="3625046" y="1931336"/>
                    <a:pt x="3643888" y="1975290"/>
                  </a:cubicBezTo>
                  <a:cubicBezTo>
                    <a:pt x="3645457" y="1976859"/>
                    <a:pt x="3634470" y="1987846"/>
                    <a:pt x="3629761" y="1995695"/>
                  </a:cubicBezTo>
                  <a:cubicBezTo>
                    <a:pt x="3587379" y="1987843"/>
                    <a:pt x="3541852" y="1948594"/>
                    <a:pt x="3505754" y="2009811"/>
                  </a:cubicBezTo>
                  <a:cubicBezTo>
                    <a:pt x="3499477" y="2022367"/>
                    <a:pt x="3488491" y="2036494"/>
                    <a:pt x="3475931" y="2027075"/>
                  </a:cubicBezTo>
                  <a:cubicBezTo>
                    <a:pt x="3466512" y="2020796"/>
                    <a:pt x="3463372" y="2001958"/>
                    <a:pt x="3461800" y="1990970"/>
                  </a:cubicBezTo>
                  <a:cubicBezTo>
                    <a:pt x="3460229" y="1976842"/>
                    <a:pt x="3461799" y="1962715"/>
                    <a:pt x="3463366" y="1948588"/>
                  </a:cubicBezTo>
                  <a:cubicBezTo>
                    <a:pt x="3431973" y="1951725"/>
                    <a:pt x="3402146" y="1953292"/>
                    <a:pt x="3370753" y="1956428"/>
                  </a:cubicBezTo>
                  <a:cubicBezTo>
                    <a:pt x="3350347" y="1957996"/>
                    <a:pt x="3339360" y="1972122"/>
                    <a:pt x="3325234" y="1986247"/>
                  </a:cubicBezTo>
                  <a:cubicBezTo>
                    <a:pt x="3276578" y="2041185"/>
                    <a:pt x="3276578" y="2041185"/>
                    <a:pt x="3234192" y="2001938"/>
                  </a:cubicBezTo>
                  <a:cubicBezTo>
                    <a:pt x="3193377" y="1967400"/>
                    <a:pt x="3158839" y="1929724"/>
                    <a:pt x="3146277" y="1876351"/>
                  </a:cubicBezTo>
                  <a:cubicBezTo>
                    <a:pt x="3152554" y="1870074"/>
                    <a:pt x="3160403" y="1862225"/>
                    <a:pt x="3166682" y="1855947"/>
                  </a:cubicBezTo>
                  <a:cubicBezTo>
                    <a:pt x="3177668" y="1841820"/>
                    <a:pt x="3194933" y="1827695"/>
                    <a:pt x="3172956" y="1808856"/>
                  </a:cubicBezTo>
                  <a:cubicBezTo>
                    <a:pt x="3161967" y="1801007"/>
                    <a:pt x="3147838" y="1796296"/>
                    <a:pt x="3133711" y="1791585"/>
                  </a:cubicBezTo>
                  <a:cubicBezTo>
                    <a:pt x="3078769" y="1764895"/>
                    <a:pt x="3078769" y="1764895"/>
                    <a:pt x="3107018" y="1702108"/>
                  </a:cubicBezTo>
                  <a:cubicBezTo>
                    <a:pt x="3113295" y="1691122"/>
                    <a:pt x="3115649" y="1680135"/>
                    <a:pt x="3115060" y="1668950"/>
                  </a:cubicBezTo>
                  <a:lnTo>
                    <a:pt x="3105533" y="1634940"/>
                  </a:lnTo>
                  <a:lnTo>
                    <a:pt x="3050957" y="1668213"/>
                  </a:lnTo>
                  <a:cubicBezTo>
                    <a:pt x="3030795" y="1675943"/>
                    <a:pt x="3009039" y="1679253"/>
                    <a:pt x="2984894" y="1676128"/>
                  </a:cubicBezTo>
                  <a:cubicBezTo>
                    <a:pt x="2973678" y="1661678"/>
                    <a:pt x="2960859" y="1645625"/>
                    <a:pt x="2978646" y="1627838"/>
                  </a:cubicBezTo>
                  <a:cubicBezTo>
                    <a:pt x="2991582" y="1614902"/>
                    <a:pt x="3007727" y="1605173"/>
                    <a:pt x="3023871" y="1595446"/>
                  </a:cubicBezTo>
                  <a:cubicBezTo>
                    <a:pt x="3060205" y="1571142"/>
                    <a:pt x="3070198" y="1564156"/>
                    <a:pt x="3087070" y="1592699"/>
                  </a:cubicBezTo>
                  <a:lnTo>
                    <a:pt x="3107128" y="1633086"/>
                  </a:lnTo>
                  <a:lnTo>
                    <a:pt x="3150543" y="1593828"/>
                  </a:lnTo>
                  <a:cubicBezTo>
                    <a:pt x="3197264" y="1563001"/>
                    <a:pt x="3249064" y="1562417"/>
                    <a:pt x="3307932" y="1595386"/>
                  </a:cubicBezTo>
                  <a:cubicBezTo>
                    <a:pt x="3333045" y="1573413"/>
                    <a:pt x="3355015" y="1526324"/>
                    <a:pt x="3375430" y="1603242"/>
                  </a:cubicBezTo>
                  <a:cubicBezTo>
                    <a:pt x="3381710" y="1625219"/>
                    <a:pt x="3427234" y="1636211"/>
                    <a:pt x="3455491" y="1655051"/>
                  </a:cubicBezTo>
                  <a:cubicBezTo>
                    <a:pt x="3480601" y="1604822"/>
                    <a:pt x="3430367" y="1576562"/>
                    <a:pt x="3435073" y="1531040"/>
                  </a:cubicBezTo>
                  <a:cubicBezTo>
                    <a:pt x="3461757" y="1526334"/>
                    <a:pt x="3486872" y="1516919"/>
                    <a:pt x="3515127" y="1516920"/>
                  </a:cubicBezTo>
                  <a:cubicBezTo>
                    <a:pt x="3566928" y="1512217"/>
                    <a:pt x="3604599" y="1490243"/>
                    <a:pt x="3629710" y="1443154"/>
                  </a:cubicBezTo>
                  <a:cubicBezTo>
                    <a:pt x="3646974" y="1410192"/>
                    <a:pt x="3679937" y="1405486"/>
                    <a:pt x="3711330" y="1392931"/>
                  </a:cubicBezTo>
                  <a:cubicBezTo>
                    <a:pt x="3720748" y="1391363"/>
                    <a:pt x="3732521" y="1389794"/>
                    <a:pt x="3740370" y="1392149"/>
                  </a:cubicBezTo>
                  <a:close/>
                  <a:moveTo>
                    <a:pt x="2122748" y="1293419"/>
                  </a:moveTo>
                  <a:lnTo>
                    <a:pt x="2116287" y="1295811"/>
                  </a:lnTo>
                  <a:lnTo>
                    <a:pt x="2116220" y="1295795"/>
                  </a:lnTo>
                  <a:lnTo>
                    <a:pt x="2120934" y="1300508"/>
                  </a:lnTo>
                  <a:lnTo>
                    <a:pt x="2122873" y="1300197"/>
                  </a:lnTo>
                  <a:close/>
                  <a:moveTo>
                    <a:pt x="2728299" y="1271203"/>
                  </a:moveTo>
                  <a:cubicBezTo>
                    <a:pt x="2730023" y="1269479"/>
                    <a:pt x="2736345" y="1272352"/>
                    <a:pt x="2741136" y="1273691"/>
                  </a:cubicBezTo>
                  <a:cubicBezTo>
                    <a:pt x="2748991" y="1278099"/>
                    <a:pt x="2753589" y="1282697"/>
                    <a:pt x="2761253" y="1290361"/>
                  </a:cubicBezTo>
                  <a:cubicBezTo>
                    <a:pt x="2751480" y="1290936"/>
                    <a:pt x="2743241" y="1293045"/>
                    <a:pt x="2735194" y="1291896"/>
                  </a:cubicBezTo>
                  <a:cubicBezTo>
                    <a:pt x="2722356" y="1289406"/>
                    <a:pt x="2719484" y="1283083"/>
                    <a:pt x="2728299" y="1271203"/>
                  </a:cubicBezTo>
                  <a:close/>
                  <a:moveTo>
                    <a:pt x="3353190" y="1170522"/>
                  </a:moveTo>
                  <a:lnTo>
                    <a:pt x="3362384" y="1172818"/>
                  </a:lnTo>
                  <a:lnTo>
                    <a:pt x="3354338" y="1176267"/>
                  </a:lnTo>
                  <a:close/>
                  <a:moveTo>
                    <a:pt x="4475576" y="1170391"/>
                  </a:moveTo>
                  <a:lnTo>
                    <a:pt x="4476202" y="1176921"/>
                  </a:lnTo>
                  <a:cubicBezTo>
                    <a:pt x="4470825" y="1191702"/>
                    <a:pt x="4467391" y="1206104"/>
                    <a:pt x="4467467" y="1220523"/>
                  </a:cubicBezTo>
                  <a:lnTo>
                    <a:pt x="4469271" y="1226930"/>
                  </a:lnTo>
                  <a:lnTo>
                    <a:pt x="4475163" y="1213560"/>
                  </a:lnTo>
                  <a:cubicBezTo>
                    <a:pt x="4479996" y="1203445"/>
                    <a:pt x="4483996" y="1193282"/>
                    <a:pt x="4483459" y="1183107"/>
                  </a:cubicBezTo>
                  <a:close/>
                  <a:moveTo>
                    <a:pt x="2202252" y="1141315"/>
                  </a:moveTo>
                  <a:cubicBezTo>
                    <a:pt x="2227164" y="1172475"/>
                    <a:pt x="2256777" y="1186469"/>
                    <a:pt x="2300464" y="1173934"/>
                  </a:cubicBezTo>
                  <a:cubicBezTo>
                    <a:pt x="2334789" y="1164529"/>
                    <a:pt x="2355036" y="1184777"/>
                    <a:pt x="2347188" y="1220658"/>
                  </a:cubicBezTo>
                  <a:cubicBezTo>
                    <a:pt x="2337776" y="1261221"/>
                    <a:pt x="2350240" y="1270562"/>
                    <a:pt x="2389240" y="1262711"/>
                  </a:cubicBezTo>
                  <a:cubicBezTo>
                    <a:pt x="2411084" y="1256443"/>
                    <a:pt x="2432936" y="1243936"/>
                    <a:pt x="2460980" y="1265733"/>
                  </a:cubicBezTo>
                  <a:cubicBezTo>
                    <a:pt x="2454716" y="1284456"/>
                    <a:pt x="2450009" y="1304737"/>
                    <a:pt x="2445297" y="1328138"/>
                  </a:cubicBezTo>
                  <a:cubicBezTo>
                    <a:pt x="2431165" y="1398340"/>
                    <a:pt x="2435753" y="1465398"/>
                    <a:pt x="2494946" y="1518343"/>
                  </a:cubicBezTo>
                  <a:cubicBezTo>
                    <a:pt x="2515196" y="1535472"/>
                    <a:pt x="2529197" y="1561966"/>
                    <a:pt x="2544763" y="1583779"/>
                  </a:cubicBezTo>
                  <a:cubicBezTo>
                    <a:pt x="2568104" y="1622738"/>
                    <a:pt x="2560277" y="1643024"/>
                    <a:pt x="2518127" y="1672715"/>
                  </a:cubicBezTo>
                  <a:cubicBezTo>
                    <a:pt x="2465046" y="1713338"/>
                    <a:pt x="2410414" y="1746164"/>
                    <a:pt x="2340268" y="1719747"/>
                  </a:cubicBezTo>
                  <a:cubicBezTo>
                    <a:pt x="2365263" y="1688520"/>
                    <a:pt x="2388701" y="1655736"/>
                    <a:pt x="2340394" y="1626169"/>
                  </a:cubicBezTo>
                  <a:cubicBezTo>
                    <a:pt x="2315461" y="1610607"/>
                    <a:pt x="2287416" y="1591930"/>
                    <a:pt x="2295253" y="1562287"/>
                  </a:cubicBezTo>
                  <a:cubicBezTo>
                    <a:pt x="2317196" y="1484275"/>
                    <a:pt x="2267342" y="1443793"/>
                    <a:pt x="2219056" y="1398631"/>
                  </a:cubicBezTo>
                  <a:cubicBezTo>
                    <a:pt x="2183148" y="1425193"/>
                    <a:pt x="2137891" y="1445529"/>
                    <a:pt x="2148726" y="1506341"/>
                  </a:cubicBezTo>
                  <a:cubicBezTo>
                    <a:pt x="2151820" y="1525052"/>
                    <a:pt x="2143998" y="1542220"/>
                    <a:pt x="2122154" y="1548487"/>
                  </a:cubicBezTo>
                  <a:cubicBezTo>
                    <a:pt x="2109674" y="1551623"/>
                    <a:pt x="2097196" y="1551640"/>
                    <a:pt x="2083157" y="1553220"/>
                  </a:cubicBezTo>
                  <a:cubicBezTo>
                    <a:pt x="2092566" y="1515775"/>
                    <a:pt x="2020861" y="1487800"/>
                    <a:pt x="2072392" y="1442500"/>
                  </a:cubicBezTo>
                  <a:cubicBezTo>
                    <a:pt x="2086444" y="1431564"/>
                    <a:pt x="2077103" y="1419100"/>
                    <a:pt x="2064639" y="1409759"/>
                  </a:cubicBezTo>
                  <a:cubicBezTo>
                    <a:pt x="2047497" y="1398865"/>
                    <a:pt x="2028785" y="1395772"/>
                    <a:pt x="2017841" y="1416062"/>
                  </a:cubicBezTo>
                  <a:cubicBezTo>
                    <a:pt x="1994380" y="1464443"/>
                    <a:pt x="1972481" y="1511260"/>
                    <a:pt x="1956821" y="1558071"/>
                  </a:cubicBezTo>
                  <a:cubicBezTo>
                    <a:pt x="1942727" y="1600199"/>
                    <a:pt x="1962974" y="1620446"/>
                    <a:pt x="2017557" y="1625051"/>
                  </a:cubicBezTo>
                  <a:cubicBezTo>
                    <a:pt x="2030032" y="1625034"/>
                    <a:pt x="2042519" y="1618778"/>
                    <a:pt x="2064361" y="1612510"/>
                  </a:cubicBezTo>
                  <a:cubicBezTo>
                    <a:pt x="2054957" y="1646835"/>
                    <a:pt x="2051812" y="1665554"/>
                    <a:pt x="2043990" y="1682722"/>
                  </a:cubicBezTo>
                  <a:cubicBezTo>
                    <a:pt x="2028348" y="1717055"/>
                    <a:pt x="2001793" y="1746722"/>
                    <a:pt x="1958128" y="1743664"/>
                  </a:cubicBezTo>
                  <a:cubicBezTo>
                    <a:pt x="1926941" y="1740587"/>
                    <a:pt x="1920749" y="1706284"/>
                    <a:pt x="1908304" y="1681347"/>
                  </a:cubicBezTo>
                  <a:cubicBezTo>
                    <a:pt x="1894300" y="1657972"/>
                    <a:pt x="1886539" y="1631469"/>
                    <a:pt x="1875666" y="1598732"/>
                  </a:cubicBezTo>
                  <a:cubicBezTo>
                    <a:pt x="1830405" y="1622188"/>
                    <a:pt x="1799170" y="1653423"/>
                    <a:pt x="1780395" y="1697118"/>
                  </a:cubicBezTo>
                  <a:cubicBezTo>
                    <a:pt x="1758487" y="1750174"/>
                    <a:pt x="1755367" y="1750179"/>
                    <a:pt x="1708610" y="1728408"/>
                  </a:cubicBezTo>
                  <a:lnTo>
                    <a:pt x="1669654" y="1711756"/>
                  </a:lnTo>
                  <a:lnTo>
                    <a:pt x="1659658" y="1721288"/>
                  </a:lnTo>
                  <a:cubicBezTo>
                    <a:pt x="1628398" y="1743205"/>
                    <a:pt x="1600239" y="1774479"/>
                    <a:pt x="1556532" y="1777691"/>
                  </a:cubicBezTo>
                  <a:cubicBezTo>
                    <a:pt x="1514297" y="1823042"/>
                    <a:pt x="1458044" y="1854374"/>
                    <a:pt x="1448523" y="1929310"/>
                  </a:cubicBezTo>
                  <a:cubicBezTo>
                    <a:pt x="1443778" y="1958974"/>
                    <a:pt x="1401693" y="1932530"/>
                    <a:pt x="1378312" y="1918532"/>
                  </a:cubicBezTo>
                  <a:cubicBezTo>
                    <a:pt x="1375223" y="1902931"/>
                    <a:pt x="1376813" y="1888880"/>
                    <a:pt x="1383083" y="1876382"/>
                  </a:cubicBezTo>
                  <a:cubicBezTo>
                    <a:pt x="1390928" y="1856076"/>
                    <a:pt x="1405011" y="1838879"/>
                    <a:pt x="1420651" y="1823239"/>
                  </a:cubicBezTo>
                  <a:cubicBezTo>
                    <a:pt x="1447246" y="1793529"/>
                    <a:pt x="1478501" y="1774733"/>
                    <a:pt x="1515958" y="1774655"/>
                  </a:cubicBezTo>
                  <a:cubicBezTo>
                    <a:pt x="1581640" y="1712088"/>
                    <a:pt x="1645759" y="1651085"/>
                    <a:pt x="1709877" y="1590082"/>
                  </a:cubicBezTo>
                  <a:cubicBezTo>
                    <a:pt x="1839691" y="1460268"/>
                    <a:pt x="1966389" y="1327339"/>
                    <a:pt x="2094639" y="1199090"/>
                  </a:cubicBezTo>
                  <a:lnTo>
                    <a:pt x="2122786" y="1201376"/>
                  </a:lnTo>
                  <a:lnTo>
                    <a:pt x="2181474" y="1151725"/>
                  </a:lnTo>
                  <a:lnTo>
                    <a:pt x="2186270" y="1157297"/>
                  </a:lnTo>
                  <a:close/>
                  <a:moveTo>
                    <a:pt x="4535345" y="986348"/>
                  </a:moveTo>
                  <a:cubicBezTo>
                    <a:pt x="4536998" y="985988"/>
                    <a:pt x="4541165" y="987856"/>
                    <a:pt x="4548351" y="992742"/>
                  </a:cubicBezTo>
                  <a:cubicBezTo>
                    <a:pt x="4544327" y="993317"/>
                    <a:pt x="4539152" y="995043"/>
                    <a:pt x="4537427" y="993318"/>
                  </a:cubicBezTo>
                  <a:cubicBezTo>
                    <a:pt x="4534554" y="989295"/>
                    <a:pt x="4533692" y="986708"/>
                    <a:pt x="4535345" y="986348"/>
                  </a:cubicBezTo>
                  <a:close/>
                  <a:moveTo>
                    <a:pt x="2721684" y="974331"/>
                  </a:moveTo>
                  <a:cubicBezTo>
                    <a:pt x="2728187" y="992661"/>
                    <a:pt x="2722274" y="998574"/>
                    <a:pt x="2702466" y="993549"/>
                  </a:cubicBezTo>
                  <a:cubicBezTo>
                    <a:pt x="2709857" y="986158"/>
                    <a:pt x="2715771" y="980244"/>
                    <a:pt x="2721684" y="974331"/>
                  </a:cubicBezTo>
                  <a:close/>
                  <a:moveTo>
                    <a:pt x="2661092" y="955307"/>
                  </a:moveTo>
                  <a:cubicBezTo>
                    <a:pt x="2673718" y="967933"/>
                    <a:pt x="2686344" y="980559"/>
                    <a:pt x="2700548" y="994762"/>
                  </a:cubicBezTo>
                  <a:cubicBezTo>
                    <a:pt x="2665980" y="1007234"/>
                    <a:pt x="2628255" y="1016551"/>
                    <a:pt x="2607922" y="1052667"/>
                  </a:cubicBezTo>
                  <a:cubicBezTo>
                    <a:pt x="2600093" y="1063652"/>
                    <a:pt x="2595418" y="1077796"/>
                    <a:pt x="2595460" y="1090381"/>
                  </a:cubicBezTo>
                  <a:cubicBezTo>
                    <a:pt x="2592406" y="1118687"/>
                    <a:pt x="2630172" y="1121955"/>
                    <a:pt x="2633389" y="1143990"/>
                  </a:cubicBezTo>
                  <a:cubicBezTo>
                    <a:pt x="2638185" y="1167601"/>
                    <a:pt x="2611529" y="1194258"/>
                    <a:pt x="2638358" y="1221087"/>
                  </a:cubicBezTo>
                  <a:cubicBezTo>
                    <a:pt x="2654141" y="1236870"/>
                    <a:pt x="2658948" y="1263628"/>
                    <a:pt x="2673162" y="1280979"/>
                  </a:cubicBezTo>
                  <a:cubicBezTo>
                    <a:pt x="2685808" y="1299897"/>
                    <a:pt x="2703179" y="1320405"/>
                    <a:pt x="2722087" y="1329904"/>
                  </a:cubicBezTo>
                  <a:cubicBezTo>
                    <a:pt x="2753601" y="1345738"/>
                    <a:pt x="2764546" y="1325324"/>
                    <a:pt x="2762885" y="1298575"/>
                  </a:cubicBezTo>
                  <a:cubicBezTo>
                    <a:pt x="2784849" y="1279769"/>
                    <a:pt x="2806811" y="1260962"/>
                    <a:pt x="2836757" y="1278365"/>
                  </a:cubicBezTo>
                  <a:cubicBezTo>
                    <a:pt x="2830699" y="1350707"/>
                    <a:pt x="2895181" y="1346198"/>
                    <a:pt x="2934596" y="1373068"/>
                  </a:cubicBezTo>
                  <a:cubicBezTo>
                    <a:pt x="2940899" y="1376235"/>
                    <a:pt x="2947233" y="1388841"/>
                    <a:pt x="2944107" y="1395123"/>
                  </a:cubicBezTo>
                  <a:cubicBezTo>
                    <a:pt x="2944158" y="1410854"/>
                    <a:pt x="2933172" y="1418683"/>
                    <a:pt x="2915843" y="1410763"/>
                  </a:cubicBezTo>
                  <a:cubicBezTo>
                    <a:pt x="2904815" y="1406008"/>
                    <a:pt x="2884328" y="1394930"/>
                    <a:pt x="2879625" y="1399633"/>
                  </a:cubicBezTo>
                  <a:cubicBezTo>
                    <a:pt x="2826281" y="1443507"/>
                    <a:pt x="2755475" y="1438558"/>
                    <a:pt x="2702121" y="1479285"/>
                  </a:cubicBezTo>
                  <a:lnTo>
                    <a:pt x="2700874" y="1478932"/>
                  </a:lnTo>
                  <a:lnTo>
                    <a:pt x="2702980" y="1487353"/>
                  </a:lnTo>
                  <a:cubicBezTo>
                    <a:pt x="2698092" y="1491091"/>
                    <a:pt x="2695506" y="1491952"/>
                    <a:pt x="2695146" y="1490299"/>
                  </a:cubicBezTo>
                  <a:lnTo>
                    <a:pt x="2700387" y="1478794"/>
                  </a:lnTo>
                  <a:lnTo>
                    <a:pt x="2662757" y="1468145"/>
                  </a:lnTo>
                  <a:cubicBezTo>
                    <a:pt x="2617142" y="1469570"/>
                    <a:pt x="2621775" y="1442843"/>
                    <a:pt x="2627966" y="1411400"/>
                  </a:cubicBezTo>
                  <a:cubicBezTo>
                    <a:pt x="2629512" y="1403540"/>
                    <a:pt x="2623189" y="1394081"/>
                    <a:pt x="2620012" y="1384631"/>
                  </a:cubicBezTo>
                  <a:cubicBezTo>
                    <a:pt x="2593223" y="1370388"/>
                    <a:pt x="2580741" y="1401808"/>
                    <a:pt x="2558728" y="1404883"/>
                  </a:cubicBezTo>
                  <a:cubicBezTo>
                    <a:pt x="2541428" y="1406401"/>
                    <a:pt x="2516299" y="1418902"/>
                    <a:pt x="2505262" y="1411001"/>
                  </a:cubicBezTo>
                  <a:cubicBezTo>
                    <a:pt x="2483187" y="1395199"/>
                    <a:pt x="2498836" y="1370079"/>
                    <a:pt x="2508204" y="1348086"/>
                  </a:cubicBezTo>
                  <a:cubicBezTo>
                    <a:pt x="2512897" y="1340237"/>
                    <a:pt x="2522305" y="1330830"/>
                    <a:pt x="2519128" y="1321380"/>
                  </a:cubicBezTo>
                  <a:cubicBezTo>
                    <a:pt x="2492114" y="1237917"/>
                    <a:pt x="2535896" y="1156258"/>
                    <a:pt x="2538776" y="1074465"/>
                  </a:cubicBezTo>
                  <a:cubicBezTo>
                    <a:pt x="2579545" y="1033696"/>
                    <a:pt x="2620313" y="992928"/>
                    <a:pt x="2661092" y="955307"/>
                  </a:cubicBezTo>
                  <a:close/>
                  <a:moveTo>
                    <a:pt x="4610286" y="953868"/>
                  </a:moveTo>
                  <a:cubicBezTo>
                    <a:pt x="4623406" y="953572"/>
                    <a:pt x="4636668" y="959169"/>
                    <a:pt x="4649505" y="970472"/>
                  </a:cubicBezTo>
                  <a:cubicBezTo>
                    <a:pt x="4620227" y="1017854"/>
                    <a:pt x="4620227" y="1017854"/>
                    <a:pt x="4571923" y="972617"/>
                  </a:cubicBezTo>
                  <a:cubicBezTo>
                    <a:pt x="4584189" y="960352"/>
                    <a:pt x="4597166" y="954164"/>
                    <a:pt x="4610286" y="953868"/>
                  </a:cubicBezTo>
                  <a:close/>
                  <a:moveTo>
                    <a:pt x="4661602" y="951910"/>
                  </a:moveTo>
                  <a:cubicBezTo>
                    <a:pt x="4679935" y="945404"/>
                    <a:pt x="4687325" y="952794"/>
                    <a:pt x="4680819" y="971127"/>
                  </a:cubicBezTo>
                  <a:cubicBezTo>
                    <a:pt x="4674906" y="965214"/>
                    <a:pt x="4667515" y="957823"/>
                    <a:pt x="4661602" y="951910"/>
                  </a:cubicBezTo>
                  <a:close/>
                  <a:moveTo>
                    <a:pt x="2727312" y="934077"/>
                  </a:moveTo>
                  <a:cubicBezTo>
                    <a:pt x="2731006" y="933171"/>
                    <a:pt x="2735722" y="934821"/>
                    <a:pt x="2741265" y="938829"/>
                  </a:cubicBezTo>
                  <a:cubicBezTo>
                    <a:pt x="2741265" y="938829"/>
                    <a:pt x="2739851" y="946613"/>
                    <a:pt x="2738375" y="951272"/>
                  </a:cubicBezTo>
                  <a:cubicBezTo>
                    <a:pt x="2732243" y="957404"/>
                    <a:pt x="2727701" y="965129"/>
                    <a:pt x="2721569" y="971261"/>
                  </a:cubicBezTo>
                  <a:cubicBezTo>
                    <a:pt x="2721393" y="961887"/>
                    <a:pt x="2716558" y="953985"/>
                    <a:pt x="2719508" y="944668"/>
                  </a:cubicBezTo>
                  <a:cubicBezTo>
                    <a:pt x="2720952" y="938447"/>
                    <a:pt x="2723620" y="934983"/>
                    <a:pt x="2727312" y="934077"/>
                  </a:cubicBezTo>
                  <a:close/>
                  <a:moveTo>
                    <a:pt x="3405407" y="890198"/>
                  </a:moveTo>
                  <a:cubicBezTo>
                    <a:pt x="3421321" y="896739"/>
                    <a:pt x="3438798" y="901720"/>
                    <a:pt x="3457880" y="908304"/>
                  </a:cubicBezTo>
                  <a:cubicBezTo>
                    <a:pt x="3542182" y="939495"/>
                    <a:pt x="3551042" y="1010838"/>
                    <a:pt x="3479018" y="1070029"/>
                  </a:cubicBezTo>
                  <a:cubicBezTo>
                    <a:pt x="3463397" y="1085650"/>
                    <a:pt x="3444569" y="1098062"/>
                    <a:pt x="3428948" y="1113683"/>
                  </a:cubicBezTo>
                  <a:cubicBezTo>
                    <a:pt x="3414678" y="1111911"/>
                    <a:pt x="3400452" y="1113304"/>
                    <a:pt x="3386184" y="1111533"/>
                  </a:cubicBezTo>
                  <a:cubicBezTo>
                    <a:pt x="3379305" y="1070288"/>
                    <a:pt x="3380322" y="1027567"/>
                    <a:pt x="3368715" y="987844"/>
                  </a:cubicBezTo>
                  <a:cubicBezTo>
                    <a:pt x="3357025" y="941788"/>
                    <a:pt x="3374081" y="915107"/>
                    <a:pt x="3405407" y="890198"/>
                  </a:cubicBezTo>
                  <a:close/>
                  <a:moveTo>
                    <a:pt x="3107864" y="648935"/>
                  </a:moveTo>
                  <a:cubicBezTo>
                    <a:pt x="3109948" y="649008"/>
                    <a:pt x="3114114" y="650876"/>
                    <a:pt x="3120437" y="654899"/>
                  </a:cubicBezTo>
                  <a:cubicBezTo>
                    <a:pt x="3116412" y="655474"/>
                    <a:pt x="3109516" y="655474"/>
                    <a:pt x="3107792" y="653749"/>
                  </a:cubicBezTo>
                  <a:cubicBezTo>
                    <a:pt x="3105780" y="650587"/>
                    <a:pt x="3105780" y="648863"/>
                    <a:pt x="3107864" y="648935"/>
                  </a:cubicBezTo>
                  <a:close/>
                  <a:moveTo>
                    <a:pt x="3012603" y="643480"/>
                  </a:moveTo>
                  <a:cubicBezTo>
                    <a:pt x="3021557" y="644474"/>
                    <a:pt x="3029915" y="648055"/>
                    <a:pt x="3037873" y="656013"/>
                  </a:cubicBezTo>
                  <a:cubicBezTo>
                    <a:pt x="3041058" y="659198"/>
                    <a:pt x="3039465" y="667157"/>
                    <a:pt x="3037871" y="668750"/>
                  </a:cubicBezTo>
                  <a:cubicBezTo>
                    <a:pt x="3021950" y="684672"/>
                    <a:pt x="3004440" y="683081"/>
                    <a:pt x="2986928" y="678308"/>
                  </a:cubicBezTo>
                  <a:cubicBezTo>
                    <a:pt x="2978969" y="676717"/>
                    <a:pt x="2972602" y="670350"/>
                    <a:pt x="2966234" y="663982"/>
                  </a:cubicBezTo>
                  <a:cubicBezTo>
                    <a:pt x="2972602" y="657614"/>
                    <a:pt x="2978972" y="648061"/>
                    <a:pt x="2983747" y="646469"/>
                  </a:cubicBezTo>
                  <a:cubicBezTo>
                    <a:pt x="2994096" y="644080"/>
                    <a:pt x="3003648" y="642486"/>
                    <a:pt x="3012603" y="643480"/>
                  </a:cubicBezTo>
                  <a:close/>
                  <a:moveTo>
                    <a:pt x="3158903" y="642318"/>
                  </a:moveTo>
                  <a:cubicBezTo>
                    <a:pt x="3198812" y="639500"/>
                    <a:pt x="3240081" y="653354"/>
                    <a:pt x="3278678" y="652288"/>
                  </a:cubicBezTo>
                  <a:cubicBezTo>
                    <a:pt x="3284934" y="658544"/>
                    <a:pt x="3291189" y="664798"/>
                    <a:pt x="3299008" y="672618"/>
                  </a:cubicBezTo>
                  <a:cubicBezTo>
                    <a:pt x="3294409" y="702239"/>
                    <a:pt x="3327124" y="688288"/>
                    <a:pt x="3334951" y="699227"/>
                  </a:cubicBezTo>
                  <a:cubicBezTo>
                    <a:pt x="3342786" y="713284"/>
                    <a:pt x="3335051" y="736659"/>
                    <a:pt x="3346006" y="750725"/>
                  </a:cubicBezTo>
                  <a:cubicBezTo>
                    <a:pt x="3360104" y="774157"/>
                    <a:pt x="3380477" y="810082"/>
                    <a:pt x="3417790" y="766512"/>
                  </a:cubicBezTo>
                  <a:cubicBezTo>
                    <a:pt x="3427116" y="754059"/>
                    <a:pt x="3441157" y="755658"/>
                    <a:pt x="3448992" y="769716"/>
                  </a:cubicBezTo>
                  <a:cubicBezTo>
                    <a:pt x="3456829" y="783772"/>
                    <a:pt x="3469347" y="799402"/>
                    <a:pt x="3477191" y="816579"/>
                  </a:cubicBezTo>
                  <a:cubicBezTo>
                    <a:pt x="3491306" y="846250"/>
                    <a:pt x="3485101" y="858710"/>
                    <a:pt x="3446140" y="869523"/>
                  </a:cubicBezTo>
                  <a:cubicBezTo>
                    <a:pt x="3430561" y="875719"/>
                    <a:pt x="3413425" y="883473"/>
                    <a:pt x="3399409" y="891233"/>
                  </a:cubicBezTo>
                  <a:cubicBezTo>
                    <a:pt x="3365047" y="872425"/>
                    <a:pt x="3336940" y="859874"/>
                    <a:pt x="3318366" y="912850"/>
                  </a:cubicBezTo>
                  <a:cubicBezTo>
                    <a:pt x="3288921" y="982956"/>
                    <a:pt x="3228208" y="1024904"/>
                    <a:pt x="3161215" y="1051236"/>
                  </a:cubicBezTo>
                  <a:cubicBezTo>
                    <a:pt x="3124575" y="1055038"/>
                    <a:pt x="3101544" y="1045229"/>
                    <a:pt x="3086482" y="1027058"/>
                  </a:cubicBezTo>
                  <a:lnTo>
                    <a:pt x="3064742" y="966982"/>
                  </a:lnTo>
                  <a:lnTo>
                    <a:pt x="3059534" y="937113"/>
                  </a:lnTo>
                  <a:lnTo>
                    <a:pt x="3058277" y="930392"/>
                  </a:lnTo>
                  <a:lnTo>
                    <a:pt x="3056307" y="896554"/>
                  </a:lnTo>
                  <a:cubicBezTo>
                    <a:pt x="3053145" y="880949"/>
                    <a:pt x="3054651" y="860678"/>
                    <a:pt x="3043688" y="843492"/>
                  </a:cubicBezTo>
                  <a:cubicBezTo>
                    <a:pt x="3038988" y="835683"/>
                    <a:pt x="3034331" y="843468"/>
                    <a:pt x="3032782" y="848142"/>
                  </a:cubicBezTo>
                  <a:cubicBezTo>
                    <a:pt x="3015680" y="868372"/>
                    <a:pt x="3012612" y="887080"/>
                    <a:pt x="3043847" y="902759"/>
                  </a:cubicBezTo>
                  <a:cubicBezTo>
                    <a:pt x="3049311" y="905114"/>
                    <a:pt x="3053225" y="910582"/>
                    <a:pt x="3055776" y="917023"/>
                  </a:cubicBezTo>
                  <a:lnTo>
                    <a:pt x="3058277" y="930392"/>
                  </a:lnTo>
                  <a:lnTo>
                    <a:pt x="3059576" y="952708"/>
                  </a:lnTo>
                  <a:lnTo>
                    <a:pt x="3064742" y="966982"/>
                  </a:lnTo>
                  <a:lnTo>
                    <a:pt x="3073989" y="1020006"/>
                  </a:lnTo>
                  <a:cubicBezTo>
                    <a:pt x="3084774" y="1044015"/>
                    <a:pt x="3104319" y="1062782"/>
                    <a:pt x="3140994" y="1071458"/>
                  </a:cubicBezTo>
                  <a:cubicBezTo>
                    <a:pt x="3147282" y="1090191"/>
                    <a:pt x="3152015" y="1110478"/>
                    <a:pt x="3159867" y="1130774"/>
                  </a:cubicBezTo>
                  <a:lnTo>
                    <a:pt x="3165176" y="1138720"/>
                  </a:lnTo>
                  <a:lnTo>
                    <a:pt x="3192949" y="1130245"/>
                  </a:lnTo>
                  <a:cubicBezTo>
                    <a:pt x="3218989" y="1129839"/>
                    <a:pt x="3236842" y="1152292"/>
                    <a:pt x="3254695" y="1174746"/>
                  </a:cubicBezTo>
                  <a:cubicBezTo>
                    <a:pt x="3261064" y="1184181"/>
                    <a:pt x="3259626" y="1191941"/>
                    <a:pt x="3251912" y="1196494"/>
                  </a:cubicBezTo>
                  <a:cubicBezTo>
                    <a:pt x="3244153" y="1197932"/>
                    <a:pt x="3234811" y="1197790"/>
                    <a:pt x="3225422" y="1194534"/>
                  </a:cubicBezTo>
                  <a:cubicBezTo>
                    <a:pt x="3217614" y="1192858"/>
                    <a:pt x="3211245" y="1183422"/>
                    <a:pt x="3203389" y="1178633"/>
                  </a:cubicBezTo>
                  <a:lnTo>
                    <a:pt x="3196085" y="1171329"/>
                  </a:lnTo>
                  <a:lnTo>
                    <a:pt x="3163579" y="1187808"/>
                  </a:lnTo>
                  <a:cubicBezTo>
                    <a:pt x="3126896" y="1194436"/>
                    <a:pt x="3087072" y="1173859"/>
                    <a:pt x="3050844" y="1186629"/>
                  </a:cubicBezTo>
                  <a:cubicBezTo>
                    <a:pt x="3046160" y="1185056"/>
                    <a:pt x="3038317" y="1167879"/>
                    <a:pt x="3030481" y="1153821"/>
                  </a:cubicBezTo>
                  <a:cubicBezTo>
                    <a:pt x="2996019" y="1097584"/>
                    <a:pt x="2961549" y="1038226"/>
                    <a:pt x="2923966" y="981979"/>
                  </a:cubicBezTo>
                  <a:cubicBezTo>
                    <a:pt x="2913004" y="964795"/>
                    <a:pt x="2892741" y="969418"/>
                    <a:pt x="2880323" y="991220"/>
                  </a:cubicBezTo>
                  <a:cubicBezTo>
                    <a:pt x="2877237" y="1003688"/>
                    <a:pt x="2869467" y="1014585"/>
                    <a:pt x="2866382" y="1027054"/>
                  </a:cubicBezTo>
                  <a:cubicBezTo>
                    <a:pt x="2852308" y="1012979"/>
                    <a:pt x="2836686" y="1003580"/>
                    <a:pt x="2827287" y="987959"/>
                  </a:cubicBezTo>
                  <a:cubicBezTo>
                    <a:pt x="2816323" y="970773"/>
                    <a:pt x="2820949" y="950511"/>
                    <a:pt x="2836511" y="938076"/>
                  </a:cubicBezTo>
                  <a:cubicBezTo>
                    <a:pt x="2866065" y="908522"/>
                    <a:pt x="2859793" y="896027"/>
                    <a:pt x="2820773" y="885006"/>
                  </a:cubicBezTo>
                  <a:cubicBezTo>
                    <a:pt x="2811415" y="884981"/>
                    <a:pt x="2805117" y="863131"/>
                    <a:pt x="2800402" y="849081"/>
                  </a:cubicBezTo>
                  <a:cubicBezTo>
                    <a:pt x="2817477" y="819494"/>
                    <a:pt x="2832983" y="785223"/>
                    <a:pt x="2854742" y="757208"/>
                  </a:cubicBezTo>
                  <a:cubicBezTo>
                    <a:pt x="2892041" y="707401"/>
                    <a:pt x="2949691" y="687280"/>
                    <a:pt x="2999709" y="727964"/>
                  </a:cubicBezTo>
                  <a:cubicBezTo>
                    <a:pt x="3046598" y="765519"/>
                    <a:pt x="3118392" y="784428"/>
                    <a:pt x="3135744" y="857776"/>
                  </a:cubicBezTo>
                  <a:cubicBezTo>
                    <a:pt x="3137348" y="874936"/>
                    <a:pt x="3148321" y="895240"/>
                    <a:pt x="3159267" y="906187"/>
                  </a:cubicBezTo>
                  <a:cubicBezTo>
                    <a:pt x="3167086" y="914005"/>
                    <a:pt x="3184246" y="915612"/>
                    <a:pt x="3196723" y="915644"/>
                  </a:cubicBezTo>
                  <a:cubicBezTo>
                    <a:pt x="3210756" y="914123"/>
                    <a:pt x="3215406" y="903218"/>
                    <a:pt x="3213800" y="886058"/>
                  </a:cubicBezTo>
                  <a:cubicBezTo>
                    <a:pt x="3199575" y="815837"/>
                    <a:pt x="3177567" y="750274"/>
                    <a:pt x="3135293" y="689336"/>
                  </a:cubicBezTo>
                  <a:cubicBezTo>
                    <a:pt x="3127465" y="678397"/>
                    <a:pt x="3124313" y="665911"/>
                    <a:pt x="3119596" y="651863"/>
                  </a:cubicBezTo>
                  <a:cubicBezTo>
                    <a:pt x="3132448" y="646049"/>
                    <a:pt x="3145600" y="643257"/>
                    <a:pt x="3158903" y="642318"/>
                  </a:cubicBezTo>
                  <a:close/>
                  <a:moveTo>
                    <a:pt x="2987505" y="349836"/>
                  </a:moveTo>
                  <a:cubicBezTo>
                    <a:pt x="2993723" y="356055"/>
                    <a:pt x="2999978" y="359126"/>
                    <a:pt x="3004641" y="363789"/>
                  </a:cubicBezTo>
                  <a:cubicBezTo>
                    <a:pt x="3043537" y="399501"/>
                    <a:pt x="3055670" y="437108"/>
                    <a:pt x="3023638" y="484685"/>
                  </a:cubicBezTo>
                  <a:cubicBezTo>
                    <a:pt x="3006012" y="511637"/>
                    <a:pt x="2997597" y="557355"/>
                    <a:pt x="2967649" y="562434"/>
                  </a:cubicBezTo>
                  <a:cubicBezTo>
                    <a:pt x="2934553" y="567551"/>
                    <a:pt x="2900131" y="552233"/>
                    <a:pt x="2877651" y="590257"/>
                  </a:cubicBezTo>
                  <a:cubicBezTo>
                    <a:pt x="2865179" y="580969"/>
                    <a:pt x="2851076" y="576418"/>
                    <a:pt x="2844897" y="567055"/>
                  </a:cubicBezTo>
                  <a:cubicBezTo>
                    <a:pt x="2835646" y="551436"/>
                    <a:pt x="2834318" y="531001"/>
                    <a:pt x="2829806" y="513753"/>
                  </a:cubicBezTo>
                  <a:cubicBezTo>
                    <a:pt x="2859869" y="499235"/>
                    <a:pt x="2886783" y="484755"/>
                    <a:pt x="2915292" y="468682"/>
                  </a:cubicBezTo>
                  <a:cubicBezTo>
                    <a:pt x="2948537" y="450978"/>
                    <a:pt x="2946945" y="452570"/>
                    <a:pt x="2952364" y="394304"/>
                  </a:cubicBezTo>
                  <a:cubicBezTo>
                    <a:pt x="2952477" y="384864"/>
                    <a:pt x="2961993" y="378458"/>
                    <a:pt x="2966806" y="370535"/>
                  </a:cubicBezTo>
                  <a:cubicBezTo>
                    <a:pt x="2973175" y="364166"/>
                    <a:pt x="2981135" y="356206"/>
                    <a:pt x="2987505" y="349836"/>
                  </a:cubicBezTo>
                  <a:close/>
                  <a:moveTo>
                    <a:pt x="3844748" y="137709"/>
                  </a:moveTo>
                  <a:cubicBezTo>
                    <a:pt x="3856331" y="134329"/>
                    <a:pt x="3861636" y="147770"/>
                    <a:pt x="3865199" y="162954"/>
                  </a:cubicBezTo>
                  <a:cubicBezTo>
                    <a:pt x="3871486" y="178537"/>
                    <a:pt x="3885508" y="183263"/>
                    <a:pt x="3899492" y="178653"/>
                  </a:cubicBezTo>
                  <a:cubicBezTo>
                    <a:pt x="3933684" y="169457"/>
                    <a:pt x="3944620" y="180393"/>
                    <a:pt x="3947884" y="217747"/>
                  </a:cubicBezTo>
                  <a:cubicBezTo>
                    <a:pt x="3948011" y="248864"/>
                    <a:pt x="3977617" y="259876"/>
                    <a:pt x="4007173" y="258441"/>
                  </a:cubicBezTo>
                  <a:cubicBezTo>
                    <a:pt x="4043342" y="257422"/>
                    <a:pt x="4074184" y="237126"/>
                    <a:pt x="4107710" y="231721"/>
                  </a:cubicBezTo>
                  <a:lnTo>
                    <a:pt x="4141115" y="232513"/>
                  </a:lnTo>
                  <a:lnTo>
                    <a:pt x="4140482" y="231478"/>
                  </a:lnTo>
                  <a:lnTo>
                    <a:pt x="4160414" y="211547"/>
                  </a:lnTo>
                  <a:cubicBezTo>
                    <a:pt x="4177070" y="225136"/>
                    <a:pt x="4189464" y="240597"/>
                    <a:pt x="4199153" y="257570"/>
                  </a:cubicBezTo>
                  <a:lnTo>
                    <a:pt x="4221240" y="311625"/>
                  </a:lnTo>
                  <a:lnTo>
                    <a:pt x="4222102" y="312217"/>
                  </a:lnTo>
                  <a:cubicBezTo>
                    <a:pt x="4279918" y="373131"/>
                    <a:pt x="4278559" y="421357"/>
                    <a:pt x="4189930" y="434998"/>
                  </a:cubicBezTo>
                  <a:cubicBezTo>
                    <a:pt x="4130843" y="444094"/>
                    <a:pt x="4093577" y="462612"/>
                    <a:pt x="4096956" y="527972"/>
                  </a:cubicBezTo>
                  <a:lnTo>
                    <a:pt x="4086104" y="532109"/>
                  </a:lnTo>
                  <a:lnTo>
                    <a:pt x="4087414" y="532114"/>
                  </a:lnTo>
                  <a:cubicBezTo>
                    <a:pt x="4227487" y="513955"/>
                    <a:pt x="4315234" y="556910"/>
                    <a:pt x="4346704" y="657024"/>
                  </a:cubicBezTo>
                  <a:lnTo>
                    <a:pt x="4356889" y="753522"/>
                  </a:lnTo>
                  <a:lnTo>
                    <a:pt x="4371005" y="732099"/>
                  </a:lnTo>
                  <a:cubicBezTo>
                    <a:pt x="4380229" y="726324"/>
                    <a:pt x="4390727" y="715826"/>
                    <a:pt x="4404072" y="723171"/>
                  </a:cubicBezTo>
                  <a:cubicBezTo>
                    <a:pt x="4420417" y="727519"/>
                    <a:pt x="4415766" y="752861"/>
                    <a:pt x="4397542" y="767636"/>
                  </a:cubicBezTo>
                  <a:lnTo>
                    <a:pt x="4362575" y="789092"/>
                  </a:lnTo>
                  <a:lnTo>
                    <a:pt x="4368750" y="813450"/>
                  </a:lnTo>
                  <a:cubicBezTo>
                    <a:pt x="4367251" y="829015"/>
                    <a:pt x="4361845" y="840675"/>
                    <a:pt x="4353119" y="849400"/>
                  </a:cubicBezTo>
                  <a:lnTo>
                    <a:pt x="4332878" y="859851"/>
                  </a:lnTo>
                  <a:lnTo>
                    <a:pt x="4374101" y="902677"/>
                  </a:lnTo>
                  <a:cubicBezTo>
                    <a:pt x="4391021" y="919984"/>
                    <a:pt x="4405995" y="938845"/>
                    <a:pt x="4412403" y="963910"/>
                  </a:cubicBezTo>
                  <a:lnTo>
                    <a:pt x="4409565" y="968763"/>
                  </a:lnTo>
                  <a:lnTo>
                    <a:pt x="4445810" y="968068"/>
                  </a:lnTo>
                  <a:lnTo>
                    <a:pt x="4443530" y="949004"/>
                  </a:lnTo>
                  <a:cubicBezTo>
                    <a:pt x="4444338" y="942626"/>
                    <a:pt x="4447493" y="937876"/>
                    <a:pt x="4454988" y="936748"/>
                  </a:cubicBezTo>
                  <a:cubicBezTo>
                    <a:pt x="4474445" y="933209"/>
                    <a:pt x="4473935" y="952820"/>
                    <a:pt x="4473116" y="966375"/>
                  </a:cubicBezTo>
                  <a:lnTo>
                    <a:pt x="4468428" y="985377"/>
                  </a:lnTo>
                  <a:lnTo>
                    <a:pt x="4468381" y="987771"/>
                  </a:lnTo>
                  <a:cubicBezTo>
                    <a:pt x="4474460" y="993850"/>
                    <a:pt x="4480540" y="999930"/>
                    <a:pt x="4488139" y="1007529"/>
                  </a:cubicBezTo>
                  <a:lnTo>
                    <a:pt x="4482158" y="1020996"/>
                  </a:lnTo>
                  <a:lnTo>
                    <a:pt x="4487659" y="1015494"/>
                  </a:lnTo>
                  <a:lnTo>
                    <a:pt x="4505440" y="1033275"/>
                  </a:lnTo>
                  <a:lnTo>
                    <a:pt x="4505654" y="1033202"/>
                  </a:lnTo>
                  <a:cubicBezTo>
                    <a:pt x="4527575" y="1051975"/>
                    <a:pt x="4547897" y="1081739"/>
                    <a:pt x="4585587" y="1072223"/>
                  </a:cubicBezTo>
                  <a:cubicBezTo>
                    <a:pt x="4604203" y="1153779"/>
                    <a:pt x="4660558" y="1206988"/>
                    <a:pt x="4726370" y="1244478"/>
                  </a:cubicBezTo>
                  <a:cubicBezTo>
                    <a:pt x="4798453" y="1285089"/>
                    <a:pt x="4851670" y="1338306"/>
                    <a:pt x="4906451" y="1393087"/>
                  </a:cubicBezTo>
                  <a:cubicBezTo>
                    <a:pt x="4898526" y="1422926"/>
                    <a:pt x="4882774" y="1444938"/>
                    <a:pt x="4846724" y="1427771"/>
                  </a:cubicBezTo>
                  <a:cubicBezTo>
                    <a:pt x="4834187" y="1421526"/>
                    <a:pt x="4820075" y="1416855"/>
                    <a:pt x="4807528" y="1413750"/>
                  </a:cubicBezTo>
                  <a:cubicBezTo>
                    <a:pt x="4768233" y="1437395"/>
                    <a:pt x="4800952" y="1526761"/>
                    <a:pt x="4716257" y="1508151"/>
                  </a:cubicBezTo>
                  <a:cubicBezTo>
                    <a:pt x="4572588" y="1536780"/>
                    <a:pt x="4540463" y="1445058"/>
                    <a:pt x="4505681" y="1356435"/>
                  </a:cubicBezTo>
                  <a:lnTo>
                    <a:pt x="4484457" y="1312267"/>
                  </a:lnTo>
                  <a:lnTo>
                    <a:pt x="4475239" y="1385166"/>
                  </a:lnTo>
                  <a:cubicBezTo>
                    <a:pt x="4447229" y="1450345"/>
                    <a:pt x="4372439" y="1456970"/>
                    <a:pt x="4290598" y="1456543"/>
                  </a:cubicBezTo>
                  <a:cubicBezTo>
                    <a:pt x="4282763" y="1448709"/>
                    <a:pt x="4276496" y="1442441"/>
                    <a:pt x="4270228" y="1436173"/>
                  </a:cubicBezTo>
                  <a:cubicBezTo>
                    <a:pt x="4264026" y="1442375"/>
                    <a:pt x="4257822" y="1448579"/>
                    <a:pt x="4248503" y="1454765"/>
                  </a:cubicBezTo>
                  <a:cubicBezTo>
                    <a:pt x="4228245" y="1456218"/>
                    <a:pt x="4214094" y="1432764"/>
                    <a:pt x="4190719" y="1434200"/>
                  </a:cubicBezTo>
                  <a:cubicBezTo>
                    <a:pt x="4142354" y="1426155"/>
                    <a:pt x="4204367" y="1361006"/>
                    <a:pt x="4151334" y="1354496"/>
                  </a:cubicBezTo>
                  <a:cubicBezTo>
                    <a:pt x="4137312" y="1355982"/>
                    <a:pt x="4123273" y="1354350"/>
                    <a:pt x="4110802" y="1354284"/>
                  </a:cubicBezTo>
                  <a:cubicBezTo>
                    <a:pt x="4095166" y="1344850"/>
                    <a:pt x="4082645" y="1335432"/>
                    <a:pt x="4067008" y="1325998"/>
                  </a:cubicBezTo>
                  <a:cubicBezTo>
                    <a:pt x="4052938" y="1318130"/>
                    <a:pt x="4048222" y="1310312"/>
                    <a:pt x="4051258" y="1294739"/>
                  </a:cubicBezTo>
                  <a:cubicBezTo>
                    <a:pt x="4051144" y="1272915"/>
                    <a:pt x="4023020" y="1260298"/>
                    <a:pt x="4030677" y="1233839"/>
                  </a:cubicBezTo>
                  <a:cubicBezTo>
                    <a:pt x="4018075" y="1208832"/>
                    <a:pt x="4036620" y="1177751"/>
                    <a:pt x="3997526" y="1154165"/>
                  </a:cubicBezTo>
                  <a:cubicBezTo>
                    <a:pt x="3938078" y="1113327"/>
                    <a:pt x="3914234" y="1024350"/>
                    <a:pt x="3829958" y="1005206"/>
                  </a:cubicBezTo>
                  <a:cubicBezTo>
                    <a:pt x="3826839" y="1005189"/>
                    <a:pt x="3829779" y="970910"/>
                    <a:pt x="3828131" y="953756"/>
                  </a:cubicBezTo>
                  <a:cubicBezTo>
                    <a:pt x="3840375" y="910172"/>
                    <a:pt x="3849517" y="869691"/>
                    <a:pt x="3804123" y="833600"/>
                  </a:cubicBezTo>
                  <a:cubicBezTo>
                    <a:pt x="3777516" y="813198"/>
                    <a:pt x="3764835" y="772602"/>
                    <a:pt x="3750651" y="742912"/>
                  </a:cubicBezTo>
                  <a:cubicBezTo>
                    <a:pt x="3745926" y="733534"/>
                    <a:pt x="3747440" y="724968"/>
                    <a:pt x="3751491" y="717001"/>
                  </a:cubicBezTo>
                  <a:lnTo>
                    <a:pt x="3766209" y="696537"/>
                  </a:lnTo>
                  <a:lnTo>
                    <a:pt x="3764850" y="696349"/>
                  </a:lnTo>
                  <a:lnTo>
                    <a:pt x="3767889" y="693436"/>
                  </a:lnTo>
                  <a:lnTo>
                    <a:pt x="3780457" y="647979"/>
                  </a:lnTo>
                  <a:cubicBezTo>
                    <a:pt x="3785171" y="636507"/>
                    <a:pt x="3790589" y="628935"/>
                    <a:pt x="3797581" y="624685"/>
                  </a:cubicBezTo>
                  <a:cubicBezTo>
                    <a:pt x="3811567" y="616185"/>
                    <a:pt x="3831855" y="620967"/>
                    <a:pt x="3865440" y="634391"/>
                  </a:cubicBezTo>
                  <a:cubicBezTo>
                    <a:pt x="3886086" y="707764"/>
                    <a:pt x="3961009" y="726859"/>
                    <a:pt x="4008018" y="773868"/>
                  </a:cubicBezTo>
                  <a:lnTo>
                    <a:pt x="4012084" y="775152"/>
                  </a:lnTo>
                  <a:lnTo>
                    <a:pt x="4004532" y="767486"/>
                  </a:lnTo>
                  <a:cubicBezTo>
                    <a:pt x="4010752" y="761267"/>
                    <a:pt x="4016970" y="755048"/>
                    <a:pt x="4023189" y="748829"/>
                  </a:cubicBezTo>
                  <a:lnTo>
                    <a:pt x="4027862" y="751768"/>
                  </a:lnTo>
                  <a:lnTo>
                    <a:pt x="4027510" y="751442"/>
                  </a:lnTo>
                  <a:cubicBezTo>
                    <a:pt x="4011808" y="717127"/>
                    <a:pt x="3994558" y="684363"/>
                    <a:pt x="3983523" y="648507"/>
                  </a:cubicBezTo>
                  <a:cubicBezTo>
                    <a:pt x="3977225" y="629799"/>
                    <a:pt x="3986509" y="614261"/>
                    <a:pt x="4009860" y="612794"/>
                  </a:cubicBezTo>
                  <a:cubicBezTo>
                    <a:pt x="4070571" y="608350"/>
                    <a:pt x="4056411" y="569368"/>
                    <a:pt x="4046928" y="531963"/>
                  </a:cubicBezTo>
                  <a:lnTo>
                    <a:pt x="4048591" y="531969"/>
                  </a:lnTo>
                  <a:lnTo>
                    <a:pt x="4044069" y="530868"/>
                  </a:lnTo>
                  <a:cubicBezTo>
                    <a:pt x="4026947" y="529242"/>
                    <a:pt x="4006714" y="527605"/>
                    <a:pt x="3988056" y="530641"/>
                  </a:cubicBezTo>
                  <a:cubicBezTo>
                    <a:pt x="3970948" y="532127"/>
                    <a:pt x="3944579" y="552245"/>
                    <a:pt x="3938330" y="545997"/>
                  </a:cubicBezTo>
                  <a:cubicBezTo>
                    <a:pt x="3921132" y="525700"/>
                    <a:pt x="3907035" y="502305"/>
                    <a:pt x="3900709" y="477384"/>
                  </a:cubicBezTo>
                  <a:cubicBezTo>
                    <a:pt x="3886510" y="429095"/>
                    <a:pt x="3889394" y="373095"/>
                    <a:pt x="3824007" y="363494"/>
                  </a:cubicBezTo>
                  <a:cubicBezTo>
                    <a:pt x="3814458" y="310556"/>
                    <a:pt x="3787836" y="268438"/>
                    <a:pt x="3748793" y="232494"/>
                  </a:cubicBezTo>
                  <a:cubicBezTo>
                    <a:pt x="3750315" y="224721"/>
                    <a:pt x="3753403" y="218510"/>
                    <a:pt x="3759613" y="215423"/>
                  </a:cubicBezTo>
                  <a:cubicBezTo>
                    <a:pt x="3784407" y="190629"/>
                    <a:pt x="3807649" y="167387"/>
                    <a:pt x="3830906" y="147256"/>
                  </a:cubicBezTo>
                  <a:cubicBezTo>
                    <a:pt x="3836329" y="141832"/>
                    <a:pt x="3840888" y="138836"/>
                    <a:pt x="3844748" y="137709"/>
                  </a:cubicBezTo>
                  <a:close/>
                  <a:moveTo>
                    <a:pt x="4151244" y="0"/>
                  </a:moveTo>
                  <a:cubicBezTo>
                    <a:pt x="4154349" y="344"/>
                    <a:pt x="4160558" y="1034"/>
                    <a:pt x="4163662" y="1379"/>
                  </a:cubicBezTo>
                  <a:cubicBezTo>
                    <a:pt x="4164007" y="4483"/>
                    <a:pt x="4162971" y="8966"/>
                    <a:pt x="4161935" y="13452"/>
                  </a:cubicBezTo>
                  <a:cubicBezTo>
                    <a:pt x="4157450" y="14487"/>
                    <a:pt x="4152623" y="12418"/>
                    <a:pt x="4149518" y="12074"/>
                  </a:cubicBezTo>
                  <a:cubicBezTo>
                    <a:pt x="4149173" y="8969"/>
                    <a:pt x="4148484" y="2760"/>
                    <a:pt x="4151244" y="0"/>
                  </a:cubicBezTo>
                  <a:close/>
                </a:path>
              </a:pathLst>
            </a:custGeom>
            <a:solidFill>
              <a:srgbClr val="FCDC61"/>
            </a:solidFill>
            <a:ln>
              <a:noFill/>
            </a:ln>
          </p:spPr>
          <p:txBody>
            <a:bodyPr anchorCtr="0" anchor="ctr" bIns="22850" lIns="45725" spcFirstLastPara="1" rIns="45725" wrap="square" tIns="2285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747993"/>
                </a:solidFill>
                <a:latin typeface="Jost Light"/>
                <a:ea typeface="Jost Light"/>
                <a:cs typeface="Jost Light"/>
                <a:sym typeface="Jost Light"/>
              </a:endParaRPr>
            </a:p>
          </p:txBody>
        </p:sp>
        <p:sp>
          <p:nvSpPr>
            <p:cNvPr id="824" name="Google Shape;824;g311d5cb9a0a_0_547"/>
            <p:cNvSpPr/>
            <p:nvPr/>
          </p:nvSpPr>
          <p:spPr>
            <a:xfrm>
              <a:off x="4974379" y="4270738"/>
              <a:ext cx="2423231" cy="1899155"/>
            </a:xfrm>
            <a:custGeom>
              <a:rect b="b" l="l" r="r" t="t"/>
              <a:pathLst>
                <a:path extrusionOk="0" h="1899155" w="2423231">
                  <a:moveTo>
                    <a:pt x="1224187" y="1066136"/>
                  </a:moveTo>
                  <a:lnTo>
                    <a:pt x="1224325" y="1066894"/>
                  </a:lnTo>
                  <a:lnTo>
                    <a:pt x="1224752" y="1066701"/>
                  </a:lnTo>
                  <a:close/>
                  <a:moveTo>
                    <a:pt x="1022792" y="546007"/>
                  </a:moveTo>
                  <a:lnTo>
                    <a:pt x="1023903" y="551569"/>
                  </a:lnTo>
                  <a:lnTo>
                    <a:pt x="1031137" y="552049"/>
                  </a:lnTo>
                  <a:lnTo>
                    <a:pt x="1031774" y="551360"/>
                  </a:lnTo>
                  <a:close/>
                  <a:moveTo>
                    <a:pt x="79474" y="417063"/>
                  </a:moveTo>
                  <a:cubicBezTo>
                    <a:pt x="117988" y="421469"/>
                    <a:pt x="97779" y="450874"/>
                    <a:pt x="99206" y="470905"/>
                  </a:cubicBezTo>
                  <a:cubicBezTo>
                    <a:pt x="71212" y="514228"/>
                    <a:pt x="40134" y="557569"/>
                    <a:pt x="78364" y="611303"/>
                  </a:cubicBezTo>
                  <a:cubicBezTo>
                    <a:pt x="41332" y="617682"/>
                    <a:pt x="19908" y="590055"/>
                    <a:pt x="0" y="567046"/>
                  </a:cubicBezTo>
                  <a:cubicBezTo>
                    <a:pt x="123" y="545464"/>
                    <a:pt x="18692" y="533026"/>
                    <a:pt x="23449" y="509875"/>
                  </a:cubicBezTo>
                  <a:lnTo>
                    <a:pt x="21898" y="511426"/>
                  </a:lnTo>
                  <a:cubicBezTo>
                    <a:pt x="18886" y="499113"/>
                    <a:pt x="20507" y="485228"/>
                    <a:pt x="22127" y="471345"/>
                  </a:cubicBezTo>
                  <a:lnTo>
                    <a:pt x="23660" y="472878"/>
                  </a:lnTo>
                  <a:cubicBezTo>
                    <a:pt x="22956" y="461321"/>
                    <a:pt x="26093" y="452053"/>
                    <a:pt x="31720" y="444892"/>
                  </a:cubicBezTo>
                  <a:cubicBezTo>
                    <a:pt x="37349" y="437730"/>
                    <a:pt x="45473" y="432673"/>
                    <a:pt x="54739" y="429537"/>
                  </a:cubicBezTo>
                  <a:cubicBezTo>
                    <a:pt x="64005" y="426401"/>
                    <a:pt x="71721" y="424816"/>
                    <a:pt x="79474" y="417063"/>
                  </a:cubicBezTo>
                  <a:close/>
                  <a:moveTo>
                    <a:pt x="123956" y="172469"/>
                  </a:moveTo>
                  <a:lnTo>
                    <a:pt x="124159" y="172980"/>
                  </a:lnTo>
                  <a:lnTo>
                    <a:pt x="121009" y="173014"/>
                  </a:lnTo>
                  <a:close/>
                  <a:moveTo>
                    <a:pt x="210106" y="38071"/>
                  </a:moveTo>
                  <a:cubicBezTo>
                    <a:pt x="216096" y="37045"/>
                    <a:pt x="222490" y="37270"/>
                    <a:pt x="229551" y="39554"/>
                  </a:cubicBezTo>
                  <a:cubicBezTo>
                    <a:pt x="231073" y="44260"/>
                    <a:pt x="237304" y="50491"/>
                    <a:pt x="245160" y="51979"/>
                  </a:cubicBezTo>
                  <a:cubicBezTo>
                    <a:pt x="291781" y="108152"/>
                    <a:pt x="230312" y="113552"/>
                    <a:pt x="204871" y="135877"/>
                  </a:cubicBezTo>
                  <a:lnTo>
                    <a:pt x="201722" y="135912"/>
                  </a:lnTo>
                  <a:cubicBezTo>
                    <a:pt x="175791" y="131472"/>
                    <a:pt x="162804" y="157892"/>
                    <a:pt x="143345" y="168881"/>
                  </a:cubicBezTo>
                  <a:lnTo>
                    <a:pt x="123956" y="172469"/>
                  </a:lnTo>
                  <a:lnTo>
                    <a:pt x="101177" y="114972"/>
                  </a:lnTo>
                  <a:cubicBezTo>
                    <a:pt x="113950" y="99086"/>
                    <a:pt x="126687" y="86349"/>
                    <a:pt x="139458" y="70463"/>
                  </a:cubicBezTo>
                  <a:cubicBezTo>
                    <a:pt x="150499" y="68766"/>
                    <a:pt x="155275" y="63990"/>
                    <a:pt x="160051" y="59214"/>
                  </a:cubicBezTo>
                  <a:cubicBezTo>
                    <a:pt x="177806" y="55475"/>
                    <a:pt x="192136" y="41147"/>
                    <a:pt x="210106" y="38071"/>
                  </a:cubicBezTo>
                  <a:close/>
                  <a:moveTo>
                    <a:pt x="896910" y="1559"/>
                  </a:moveTo>
                  <a:cubicBezTo>
                    <a:pt x="905882" y="5871"/>
                    <a:pt x="913711" y="18360"/>
                    <a:pt x="923093" y="29295"/>
                  </a:cubicBezTo>
                  <a:cubicBezTo>
                    <a:pt x="938742" y="51156"/>
                    <a:pt x="963640" y="41885"/>
                    <a:pt x="985424" y="32605"/>
                  </a:cubicBezTo>
                  <a:cubicBezTo>
                    <a:pt x="997889" y="32642"/>
                    <a:pt x="1008800" y="34235"/>
                    <a:pt x="1024382" y="34283"/>
                  </a:cubicBezTo>
                  <a:lnTo>
                    <a:pt x="1022829" y="35836"/>
                  </a:lnTo>
                  <a:cubicBezTo>
                    <a:pt x="1064920" y="43756"/>
                    <a:pt x="1088382" y="73431"/>
                    <a:pt x="1102524" y="112426"/>
                  </a:cubicBezTo>
                  <a:cubicBezTo>
                    <a:pt x="1107223" y="120231"/>
                    <a:pt x="1110357" y="126473"/>
                    <a:pt x="1118164" y="131171"/>
                  </a:cubicBezTo>
                  <a:cubicBezTo>
                    <a:pt x="1121347" y="152994"/>
                    <a:pt x="1144769" y="170204"/>
                    <a:pt x="1143284" y="193570"/>
                  </a:cubicBezTo>
                  <a:cubicBezTo>
                    <a:pt x="1141798" y="216936"/>
                    <a:pt x="1166776" y="232593"/>
                    <a:pt x="1162173" y="255951"/>
                  </a:cubicBezTo>
                  <a:lnTo>
                    <a:pt x="1162164" y="252833"/>
                  </a:lnTo>
                  <a:cubicBezTo>
                    <a:pt x="1162202" y="265298"/>
                    <a:pt x="1163794" y="276208"/>
                    <a:pt x="1166948" y="288684"/>
                  </a:cubicBezTo>
                  <a:cubicBezTo>
                    <a:pt x="1166977" y="298031"/>
                    <a:pt x="1170113" y="304273"/>
                    <a:pt x="1176364" y="310524"/>
                  </a:cubicBezTo>
                  <a:cubicBezTo>
                    <a:pt x="1181111" y="333911"/>
                    <a:pt x="1202971" y="349558"/>
                    <a:pt x="1203048" y="374487"/>
                  </a:cubicBezTo>
                  <a:lnTo>
                    <a:pt x="1201485" y="372925"/>
                  </a:lnTo>
                  <a:cubicBezTo>
                    <a:pt x="1201591" y="407201"/>
                    <a:pt x="1243693" y="418238"/>
                    <a:pt x="1245352" y="450962"/>
                  </a:cubicBezTo>
                  <a:cubicBezTo>
                    <a:pt x="1256302" y="465017"/>
                    <a:pt x="1267242" y="475958"/>
                    <a:pt x="1278192" y="490014"/>
                  </a:cubicBezTo>
                  <a:lnTo>
                    <a:pt x="1266165" y="515534"/>
                  </a:lnTo>
                  <a:lnTo>
                    <a:pt x="1268955" y="518031"/>
                  </a:lnTo>
                  <a:cubicBezTo>
                    <a:pt x="1308054" y="544603"/>
                    <a:pt x="1326788" y="600921"/>
                    <a:pt x="1386254" y="597745"/>
                  </a:cubicBezTo>
                  <a:cubicBezTo>
                    <a:pt x="1409709" y="621199"/>
                    <a:pt x="1430034" y="644655"/>
                    <a:pt x="1467592" y="641497"/>
                  </a:cubicBezTo>
                  <a:cubicBezTo>
                    <a:pt x="1544218" y="708726"/>
                    <a:pt x="1619276" y="777519"/>
                    <a:pt x="1684935" y="858840"/>
                  </a:cubicBezTo>
                  <a:cubicBezTo>
                    <a:pt x="1684920" y="880749"/>
                    <a:pt x="1709944" y="896377"/>
                    <a:pt x="1703664" y="921420"/>
                  </a:cubicBezTo>
                  <a:lnTo>
                    <a:pt x="1702104" y="916726"/>
                  </a:lnTo>
                  <a:cubicBezTo>
                    <a:pt x="1708351" y="932369"/>
                    <a:pt x="1706775" y="946455"/>
                    <a:pt x="1705199" y="960540"/>
                  </a:cubicBezTo>
                  <a:lnTo>
                    <a:pt x="1706766" y="958973"/>
                  </a:lnTo>
                  <a:cubicBezTo>
                    <a:pt x="1705182" y="982447"/>
                    <a:pt x="1728644" y="996513"/>
                    <a:pt x="1725495" y="1021553"/>
                  </a:cubicBezTo>
                  <a:lnTo>
                    <a:pt x="1725497" y="1018423"/>
                  </a:lnTo>
                  <a:cubicBezTo>
                    <a:pt x="1727044" y="1041894"/>
                    <a:pt x="1745809" y="1057528"/>
                    <a:pt x="1747358" y="1077870"/>
                  </a:cubicBezTo>
                  <a:lnTo>
                    <a:pt x="1748922" y="1079434"/>
                  </a:lnTo>
                  <a:cubicBezTo>
                    <a:pt x="1747322" y="1124815"/>
                    <a:pt x="1803648" y="1134160"/>
                    <a:pt x="1806744" y="1177972"/>
                  </a:cubicBezTo>
                  <a:cubicBezTo>
                    <a:pt x="1809866" y="1187360"/>
                    <a:pt x="1816121" y="1193614"/>
                    <a:pt x="1822377" y="1196739"/>
                  </a:cubicBezTo>
                  <a:lnTo>
                    <a:pt x="1814758" y="1217020"/>
                  </a:lnTo>
                  <a:lnTo>
                    <a:pt x="1948097" y="1353461"/>
                  </a:lnTo>
                  <a:cubicBezTo>
                    <a:pt x="1966915" y="1372278"/>
                    <a:pt x="1984164" y="1392663"/>
                    <a:pt x="2002981" y="1411481"/>
                  </a:cubicBezTo>
                  <a:cubicBezTo>
                    <a:pt x="2010822" y="1456955"/>
                    <a:pt x="2043753" y="1486749"/>
                    <a:pt x="2073546" y="1516542"/>
                  </a:cubicBezTo>
                  <a:cubicBezTo>
                    <a:pt x="2183312" y="1629445"/>
                    <a:pt x="2297783" y="1743915"/>
                    <a:pt x="2407550" y="1856818"/>
                  </a:cubicBezTo>
                  <a:cubicBezTo>
                    <a:pt x="2410687" y="1866226"/>
                    <a:pt x="2415391" y="1870930"/>
                    <a:pt x="2423231" y="1875634"/>
                  </a:cubicBezTo>
                  <a:cubicBezTo>
                    <a:pt x="2421664" y="1883475"/>
                    <a:pt x="2420095" y="1891315"/>
                    <a:pt x="2418528" y="1899155"/>
                  </a:cubicBezTo>
                  <a:cubicBezTo>
                    <a:pt x="2382462" y="1869362"/>
                    <a:pt x="2347964" y="1841136"/>
                    <a:pt x="2311898" y="1811342"/>
                  </a:cubicBezTo>
                  <a:cubicBezTo>
                    <a:pt x="2277401" y="1783115"/>
                    <a:pt x="2242902" y="1754889"/>
                    <a:pt x="2191157" y="1753320"/>
                  </a:cubicBezTo>
                  <a:cubicBezTo>
                    <a:pt x="2158228" y="1751751"/>
                    <a:pt x="2126866" y="1720389"/>
                    <a:pt x="2095504" y="1704709"/>
                  </a:cubicBezTo>
                  <a:cubicBezTo>
                    <a:pt x="2056303" y="1687460"/>
                    <a:pt x="2045326" y="1695298"/>
                    <a:pt x="2028079" y="1756451"/>
                  </a:cubicBezTo>
                  <a:cubicBezTo>
                    <a:pt x="1993584" y="1800356"/>
                    <a:pt x="1960654" y="1767426"/>
                    <a:pt x="1952813" y="1740770"/>
                  </a:cubicBezTo>
                  <a:cubicBezTo>
                    <a:pt x="1921448" y="1627868"/>
                    <a:pt x="1861861" y="1540057"/>
                    <a:pt x="1753663" y="1491444"/>
                  </a:cubicBezTo>
                  <a:cubicBezTo>
                    <a:pt x="1737983" y="1482036"/>
                    <a:pt x="1739549" y="1455378"/>
                    <a:pt x="1728573" y="1441266"/>
                  </a:cubicBezTo>
                  <a:cubicBezTo>
                    <a:pt x="1684670" y="1478899"/>
                    <a:pt x="1736417" y="1540052"/>
                    <a:pt x="1694081" y="1579253"/>
                  </a:cubicBezTo>
                  <a:cubicBezTo>
                    <a:pt x="1618815" y="1601204"/>
                    <a:pt x="1593723" y="1522801"/>
                    <a:pt x="1538842" y="1502413"/>
                  </a:cubicBezTo>
                  <a:cubicBezTo>
                    <a:pt x="1433780" y="1400488"/>
                    <a:pt x="1276973" y="1356578"/>
                    <a:pt x="1217384" y="1206044"/>
                  </a:cubicBezTo>
                  <a:lnTo>
                    <a:pt x="1211319" y="1190434"/>
                  </a:lnTo>
                  <a:lnTo>
                    <a:pt x="1201113" y="1190378"/>
                  </a:lnTo>
                  <a:cubicBezTo>
                    <a:pt x="1187257" y="1185893"/>
                    <a:pt x="1173598" y="1174577"/>
                    <a:pt x="1159545" y="1168336"/>
                  </a:cubicBezTo>
                  <a:cubicBezTo>
                    <a:pt x="1150179" y="1158969"/>
                    <a:pt x="1140812" y="1149603"/>
                    <a:pt x="1133008" y="1141799"/>
                  </a:cubicBezTo>
                  <a:cubicBezTo>
                    <a:pt x="1126763" y="1132431"/>
                    <a:pt x="1120522" y="1119942"/>
                    <a:pt x="1117403" y="1110572"/>
                  </a:cubicBezTo>
                  <a:cubicBezTo>
                    <a:pt x="1109596" y="1105890"/>
                    <a:pt x="1125222" y="1077778"/>
                    <a:pt x="1097110" y="1090280"/>
                  </a:cubicBezTo>
                  <a:cubicBezTo>
                    <a:pt x="1079932" y="1091846"/>
                    <a:pt x="1065878" y="1090290"/>
                    <a:pt x="1062761" y="1071552"/>
                  </a:cubicBezTo>
                  <a:cubicBezTo>
                    <a:pt x="1036224" y="1048138"/>
                    <a:pt x="1006562" y="1024726"/>
                    <a:pt x="978463" y="999751"/>
                  </a:cubicBezTo>
                  <a:cubicBezTo>
                    <a:pt x="959730" y="984142"/>
                    <a:pt x="972229" y="965399"/>
                    <a:pt x="983164" y="951341"/>
                  </a:cubicBezTo>
                  <a:cubicBezTo>
                    <a:pt x="998785" y="935720"/>
                    <a:pt x="1011285" y="916977"/>
                    <a:pt x="1005047" y="891994"/>
                  </a:cubicBezTo>
                  <a:cubicBezTo>
                    <a:pt x="983183" y="895125"/>
                    <a:pt x="962886" y="887324"/>
                    <a:pt x="966016" y="865461"/>
                  </a:cubicBezTo>
                  <a:cubicBezTo>
                    <a:pt x="972275" y="831106"/>
                    <a:pt x="987903" y="796746"/>
                    <a:pt x="998845" y="760825"/>
                  </a:cubicBezTo>
                  <a:cubicBezTo>
                    <a:pt x="967633" y="707744"/>
                    <a:pt x="891116" y="709331"/>
                    <a:pt x="859905" y="653127"/>
                  </a:cubicBezTo>
                  <a:cubicBezTo>
                    <a:pt x="855223" y="645322"/>
                    <a:pt x="825553" y="646894"/>
                    <a:pt x="808374" y="648460"/>
                  </a:cubicBezTo>
                  <a:cubicBezTo>
                    <a:pt x="783389" y="654715"/>
                    <a:pt x="763091" y="646914"/>
                    <a:pt x="744359" y="631305"/>
                  </a:cubicBezTo>
                  <a:cubicBezTo>
                    <a:pt x="758428" y="582892"/>
                    <a:pt x="703773" y="587596"/>
                    <a:pt x="686606" y="557931"/>
                  </a:cubicBezTo>
                  <a:cubicBezTo>
                    <a:pt x="716285" y="528252"/>
                    <a:pt x="766250" y="540727"/>
                    <a:pt x="792808" y="504803"/>
                  </a:cubicBezTo>
                  <a:cubicBezTo>
                    <a:pt x="809994" y="484497"/>
                    <a:pt x="834976" y="490734"/>
                    <a:pt x="856833" y="503219"/>
                  </a:cubicBezTo>
                  <a:cubicBezTo>
                    <a:pt x="880253" y="514141"/>
                    <a:pt x="891189" y="500085"/>
                    <a:pt x="892757" y="479784"/>
                  </a:cubicBezTo>
                  <a:lnTo>
                    <a:pt x="885588" y="427078"/>
                  </a:lnTo>
                  <a:lnTo>
                    <a:pt x="865073" y="412393"/>
                  </a:lnTo>
                  <a:cubicBezTo>
                    <a:pt x="840056" y="384270"/>
                    <a:pt x="822817" y="351498"/>
                    <a:pt x="824255" y="312553"/>
                  </a:cubicBezTo>
                  <a:cubicBezTo>
                    <a:pt x="869230" y="245696"/>
                    <a:pt x="867659" y="241017"/>
                    <a:pt x="828567" y="195712"/>
                  </a:cubicBezTo>
                  <a:cubicBezTo>
                    <a:pt x="795728" y="156660"/>
                    <a:pt x="741161" y="145585"/>
                    <a:pt x="703662" y="111193"/>
                  </a:cubicBezTo>
                  <a:cubicBezTo>
                    <a:pt x="694286" y="101816"/>
                    <a:pt x="694286" y="101816"/>
                    <a:pt x="725408" y="89447"/>
                  </a:cubicBezTo>
                  <a:cubicBezTo>
                    <a:pt x="728514" y="86341"/>
                    <a:pt x="737872" y="89487"/>
                    <a:pt x="737872" y="89487"/>
                  </a:cubicBezTo>
                  <a:cubicBezTo>
                    <a:pt x="740101" y="54437"/>
                    <a:pt x="748996" y="33821"/>
                    <a:pt x="764553" y="26079"/>
                  </a:cubicBezTo>
                  <a:cubicBezTo>
                    <a:pt x="780109" y="18337"/>
                    <a:pt x="802329" y="23469"/>
                    <a:pt x="831202" y="39918"/>
                  </a:cubicBezTo>
                  <a:cubicBezTo>
                    <a:pt x="837443" y="43053"/>
                    <a:pt x="859227" y="33773"/>
                    <a:pt x="863867" y="22879"/>
                  </a:cubicBezTo>
                  <a:cubicBezTo>
                    <a:pt x="877823" y="1110"/>
                    <a:pt x="887938" y="-2753"/>
                    <a:pt x="896910" y="1559"/>
                  </a:cubicBezTo>
                  <a:close/>
                </a:path>
              </a:pathLst>
            </a:custGeom>
            <a:solidFill>
              <a:srgbClr val="FCDC61">
                <a:alpha val="20000"/>
              </a:srgbClr>
            </a:solidFill>
            <a:ln>
              <a:noFill/>
            </a:ln>
          </p:spPr>
          <p:txBody>
            <a:bodyPr anchorCtr="0" anchor="ctr" bIns="22850" lIns="45725" spcFirstLastPara="1" rIns="45725" wrap="square" tIns="2285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747993"/>
                </a:solidFill>
                <a:latin typeface="Jost Light"/>
                <a:ea typeface="Jost Light"/>
                <a:cs typeface="Jost Light"/>
                <a:sym typeface="Jost Light"/>
              </a:endParaRPr>
            </a:p>
          </p:txBody>
        </p:sp>
        <p:sp>
          <p:nvSpPr>
            <p:cNvPr id="825" name="Google Shape;825;g311d5cb9a0a_0_547"/>
            <p:cNvSpPr/>
            <p:nvPr/>
          </p:nvSpPr>
          <p:spPr>
            <a:xfrm>
              <a:off x="1744991" y="5528768"/>
              <a:ext cx="5583487" cy="5513540"/>
            </a:xfrm>
            <a:custGeom>
              <a:rect b="b" l="l" r="r" t="t"/>
              <a:pathLst>
                <a:path extrusionOk="0" h="5513540" w="5583487">
                  <a:moveTo>
                    <a:pt x="4457396" y="5030820"/>
                  </a:moveTo>
                  <a:lnTo>
                    <a:pt x="4456486" y="5033400"/>
                  </a:lnTo>
                  <a:lnTo>
                    <a:pt x="4459864" y="5033288"/>
                  </a:lnTo>
                  <a:close/>
                  <a:moveTo>
                    <a:pt x="4651971" y="4987478"/>
                  </a:moveTo>
                  <a:lnTo>
                    <a:pt x="4651437" y="4989021"/>
                  </a:lnTo>
                  <a:lnTo>
                    <a:pt x="4651864" y="4993409"/>
                  </a:lnTo>
                  <a:lnTo>
                    <a:pt x="4652249" y="4992098"/>
                  </a:lnTo>
                  <a:lnTo>
                    <a:pt x="4652577" y="4992264"/>
                  </a:lnTo>
                  <a:lnTo>
                    <a:pt x="4652371" y="4989284"/>
                  </a:lnTo>
                  <a:close/>
                  <a:moveTo>
                    <a:pt x="4519348" y="4904734"/>
                  </a:moveTo>
                  <a:lnTo>
                    <a:pt x="4519518" y="4905065"/>
                  </a:lnTo>
                  <a:lnTo>
                    <a:pt x="4519524" y="4904917"/>
                  </a:lnTo>
                  <a:lnTo>
                    <a:pt x="4521276" y="4908138"/>
                  </a:lnTo>
                  <a:lnTo>
                    <a:pt x="4523270" y="4906713"/>
                  </a:lnTo>
                  <a:lnTo>
                    <a:pt x="4519526" y="4904824"/>
                  </a:lnTo>
                  <a:lnTo>
                    <a:pt x="4519524" y="4904917"/>
                  </a:lnTo>
                  <a:lnTo>
                    <a:pt x="4519452" y="4904788"/>
                  </a:lnTo>
                  <a:close/>
                  <a:moveTo>
                    <a:pt x="4233439" y="4893865"/>
                  </a:moveTo>
                  <a:lnTo>
                    <a:pt x="4233300" y="4893973"/>
                  </a:lnTo>
                  <a:lnTo>
                    <a:pt x="4230392" y="4894323"/>
                  </a:lnTo>
                  <a:lnTo>
                    <a:pt x="4229632" y="4894415"/>
                  </a:lnTo>
                  <a:lnTo>
                    <a:pt x="4230405" y="4899344"/>
                  </a:lnTo>
                  <a:lnTo>
                    <a:pt x="4232526" y="4912855"/>
                  </a:lnTo>
                  <a:lnTo>
                    <a:pt x="4232526" y="4912863"/>
                  </a:lnTo>
                  <a:lnTo>
                    <a:pt x="4232526" y="4913246"/>
                  </a:lnTo>
                  <a:cubicBezTo>
                    <a:pt x="4232526" y="4914417"/>
                    <a:pt x="4232525" y="4915978"/>
                    <a:pt x="4232525" y="4915978"/>
                  </a:cubicBezTo>
                  <a:lnTo>
                    <a:pt x="4232526" y="4912863"/>
                  </a:lnTo>
                  <a:lnTo>
                    <a:pt x="4232526" y="4912857"/>
                  </a:lnTo>
                  <a:lnTo>
                    <a:pt x="4232526" y="4912855"/>
                  </a:lnTo>
                  <a:lnTo>
                    <a:pt x="4232527" y="4906613"/>
                  </a:lnTo>
                  <a:close/>
                  <a:moveTo>
                    <a:pt x="4653716" y="4775698"/>
                  </a:moveTo>
                  <a:lnTo>
                    <a:pt x="4647716" y="4781698"/>
                  </a:lnTo>
                  <a:lnTo>
                    <a:pt x="4653655" y="4780212"/>
                  </a:lnTo>
                  <a:close/>
                  <a:moveTo>
                    <a:pt x="4178659" y="4706871"/>
                  </a:moveTo>
                  <a:lnTo>
                    <a:pt x="4172243" y="4714225"/>
                  </a:lnTo>
                  <a:lnTo>
                    <a:pt x="4179091" y="4712184"/>
                  </a:lnTo>
                  <a:close/>
                  <a:moveTo>
                    <a:pt x="4266395" y="4088819"/>
                  </a:moveTo>
                  <a:cubicBezTo>
                    <a:pt x="4278896" y="4088436"/>
                    <a:pt x="4291400" y="4091570"/>
                    <a:pt x="4304688" y="4100174"/>
                  </a:cubicBezTo>
                  <a:cubicBezTo>
                    <a:pt x="4314070" y="4109556"/>
                    <a:pt x="4321889" y="4120499"/>
                    <a:pt x="4328150" y="4133004"/>
                  </a:cubicBezTo>
                  <a:cubicBezTo>
                    <a:pt x="4329769" y="4225205"/>
                    <a:pt x="4431315" y="4179949"/>
                    <a:pt x="4461038" y="4231537"/>
                  </a:cubicBezTo>
                  <a:cubicBezTo>
                    <a:pt x="4484515" y="4289370"/>
                    <a:pt x="4414211" y="4315891"/>
                    <a:pt x="4407991" y="4365894"/>
                  </a:cubicBezTo>
                  <a:cubicBezTo>
                    <a:pt x="4447069" y="4383109"/>
                    <a:pt x="4454858" y="4344046"/>
                    <a:pt x="4475166" y="4333119"/>
                  </a:cubicBezTo>
                  <a:cubicBezTo>
                    <a:pt x="4497038" y="4323756"/>
                    <a:pt x="4518904" y="4305018"/>
                    <a:pt x="4540791" y="4320658"/>
                  </a:cubicBezTo>
                  <a:cubicBezTo>
                    <a:pt x="4562677" y="4336300"/>
                    <a:pt x="4556446" y="4364425"/>
                    <a:pt x="4547083" y="4386296"/>
                  </a:cubicBezTo>
                  <a:cubicBezTo>
                    <a:pt x="4510218" y="4472415"/>
                    <a:pt x="4484128" y="4569311"/>
                    <a:pt x="4382913" y="4588988"/>
                  </a:cubicBezTo>
                  <a:lnTo>
                    <a:pt x="4355364" y="4590959"/>
                  </a:lnTo>
                  <a:lnTo>
                    <a:pt x="4379277" y="4613164"/>
                  </a:lnTo>
                  <a:lnTo>
                    <a:pt x="4381747" y="4617329"/>
                  </a:lnTo>
                  <a:lnTo>
                    <a:pt x="4424691" y="4579177"/>
                  </a:lnTo>
                  <a:cubicBezTo>
                    <a:pt x="4443970" y="4568175"/>
                    <a:pt x="4466484" y="4566158"/>
                    <a:pt x="4497074" y="4586016"/>
                  </a:cubicBezTo>
                  <a:cubicBezTo>
                    <a:pt x="4514330" y="4597140"/>
                    <a:pt x="4534217" y="4574100"/>
                    <a:pt x="4548233" y="4575850"/>
                  </a:cubicBezTo>
                  <a:cubicBezTo>
                    <a:pt x="4565358" y="4577642"/>
                    <a:pt x="4566988" y="4583107"/>
                    <a:pt x="4563970" y="4589671"/>
                  </a:cubicBezTo>
                  <a:lnTo>
                    <a:pt x="4555009" y="4604738"/>
                  </a:lnTo>
                  <a:lnTo>
                    <a:pt x="4589988" y="4599091"/>
                  </a:lnTo>
                  <a:lnTo>
                    <a:pt x="4599385" y="4601909"/>
                  </a:lnTo>
                  <a:lnTo>
                    <a:pt x="4648870" y="4546161"/>
                  </a:lnTo>
                  <a:cubicBezTo>
                    <a:pt x="4681806" y="4500906"/>
                    <a:pt x="4689118" y="4488669"/>
                    <a:pt x="4725867" y="4495954"/>
                  </a:cubicBezTo>
                  <a:lnTo>
                    <a:pt x="4765327" y="4506745"/>
                  </a:lnTo>
                  <a:lnTo>
                    <a:pt x="4777297" y="4492934"/>
                  </a:lnTo>
                  <a:cubicBezTo>
                    <a:pt x="4786663" y="4486689"/>
                    <a:pt x="4797589" y="4482006"/>
                    <a:pt x="4806953" y="4478882"/>
                  </a:cubicBezTo>
                  <a:cubicBezTo>
                    <a:pt x="4817880" y="4474199"/>
                    <a:pt x="4819441" y="4466394"/>
                    <a:pt x="4813200" y="4457031"/>
                  </a:cubicBezTo>
                  <a:cubicBezTo>
                    <a:pt x="4895932" y="4383663"/>
                    <a:pt x="4972419" y="4304052"/>
                    <a:pt x="5097279" y="4350860"/>
                  </a:cubicBezTo>
                  <a:cubicBezTo>
                    <a:pt x="5114447" y="4349299"/>
                    <a:pt x="5130055" y="4346174"/>
                    <a:pt x="5147225" y="4344612"/>
                  </a:cubicBezTo>
                  <a:cubicBezTo>
                    <a:pt x="5164393" y="4346171"/>
                    <a:pt x="5180001" y="4343047"/>
                    <a:pt x="5197171" y="4341484"/>
                  </a:cubicBezTo>
                  <a:cubicBezTo>
                    <a:pt x="5208096" y="4343043"/>
                    <a:pt x="5220583" y="4346164"/>
                    <a:pt x="5228386" y="4353967"/>
                  </a:cubicBezTo>
                  <a:cubicBezTo>
                    <a:pt x="5243992" y="4372694"/>
                    <a:pt x="5245549" y="4396107"/>
                    <a:pt x="5242425" y="4417958"/>
                  </a:cubicBezTo>
                  <a:cubicBezTo>
                    <a:pt x="5378211" y="4450718"/>
                    <a:pt x="5378211" y="4450718"/>
                    <a:pt x="5311086" y="4536571"/>
                  </a:cubicBezTo>
                  <a:cubicBezTo>
                    <a:pt x="5278305" y="4566230"/>
                    <a:pt x="5243964" y="4594329"/>
                    <a:pt x="5211183" y="4623987"/>
                  </a:cubicBezTo>
                  <a:cubicBezTo>
                    <a:pt x="5151871" y="4636481"/>
                    <a:pt x="5120652" y="4673944"/>
                    <a:pt x="5105036" y="4730134"/>
                  </a:cubicBezTo>
                  <a:cubicBezTo>
                    <a:pt x="5055085" y="4783209"/>
                    <a:pt x="4997329" y="4831600"/>
                    <a:pt x="4972346" y="4903401"/>
                  </a:cubicBezTo>
                  <a:lnTo>
                    <a:pt x="4955959" y="4892056"/>
                  </a:lnTo>
                  <a:lnTo>
                    <a:pt x="4855196" y="4986577"/>
                  </a:lnTo>
                  <a:cubicBezTo>
                    <a:pt x="4815714" y="4984859"/>
                    <a:pt x="4793762" y="5028995"/>
                    <a:pt x="4752685" y="5022535"/>
                  </a:cubicBezTo>
                  <a:lnTo>
                    <a:pt x="4752756" y="5016386"/>
                  </a:lnTo>
                  <a:lnTo>
                    <a:pt x="4749137" y="5020487"/>
                  </a:lnTo>
                  <a:lnTo>
                    <a:pt x="4741332" y="5028292"/>
                  </a:lnTo>
                  <a:lnTo>
                    <a:pt x="4730406" y="5029854"/>
                  </a:lnTo>
                  <a:lnTo>
                    <a:pt x="4726978" y="5030127"/>
                  </a:lnTo>
                  <a:lnTo>
                    <a:pt x="4732424" y="5032899"/>
                  </a:lnTo>
                  <a:cubicBezTo>
                    <a:pt x="4718717" y="5043424"/>
                    <a:pt x="4706524" y="5052431"/>
                    <a:pt x="4694332" y="5061440"/>
                  </a:cubicBezTo>
                  <a:cubicBezTo>
                    <a:pt x="4678723" y="5057947"/>
                    <a:pt x="4666376" y="5060745"/>
                    <a:pt x="4654183" y="5069752"/>
                  </a:cubicBezTo>
                  <a:cubicBezTo>
                    <a:pt x="4649408" y="5064977"/>
                    <a:pt x="4641526" y="5060125"/>
                    <a:pt x="4633645" y="5055273"/>
                  </a:cubicBezTo>
                  <a:lnTo>
                    <a:pt x="4634592" y="5052060"/>
                  </a:lnTo>
                  <a:lnTo>
                    <a:pt x="4630513" y="5054840"/>
                  </a:lnTo>
                  <a:lnTo>
                    <a:pt x="4627578" y="5053942"/>
                  </a:lnTo>
                  <a:lnTo>
                    <a:pt x="4615119" y="5064353"/>
                  </a:lnTo>
                  <a:cubicBezTo>
                    <a:pt x="4600912" y="5062885"/>
                    <a:pt x="4586705" y="5061415"/>
                    <a:pt x="4575657" y="5059921"/>
                  </a:cubicBezTo>
                  <a:cubicBezTo>
                    <a:pt x="4534826" y="5028642"/>
                    <a:pt x="4534826" y="5028642"/>
                    <a:pt x="4490319" y="5063742"/>
                  </a:cubicBezTo>
                  <a:lnTo>
                    <a:pt x="4487063" y="5060486"/>
                  </a:lnTo>
                  <a:lnTo>
                    <a:pt x="4488478" y="5068905"/>
                  </a:lnTo>
                  <a:cubicBezTo>
                    <a:pt x="4486914" y="5082952"/>
                    <a:pt x="4485353" y="5097000"/>
                    <a:pt x="4482230" y="5109487"/>
                  </a:cubicBezTo>
                  <a:cubicBezTo>
                    <a:pt x="4458815" y="5136022"/>
                    <a:pt x="4435399" y="5162558"/>
                    <a:pt x="4410423" y="5187535"/>
                  </a:cubicBezTo>
                  <a:cubicBezTo>
                    <a:pt x="4404180" y="5184413"/>
                    <a:pt x="4397937" y="5181294"/>
                    <a:pt x="4391694" y="5178172"/>
                  </a:cubicBezTo>
                  <a:cubicBezTo>
                    <a:pt x="4369841" y="5193784"/>
                    <a:pt x="4349548" y="5210954"/>
                    <a:pt x="4329256" y="5228126"/>
                  </a:cubicBezTo>
                  <a:cubicBezTo>
                    <a:pt x="4326135" y="5231248"/>
                    <a:pt x="4321452" y="5235931"/>
                    <a:pt x="4318329" y="5239053"/>
                  </a:cubicBezTo>
                  <a:cubicBezTo>
                    <a:pt x="4305841" y="5245298"/>
                    <a:pt x="4290233" y="5251543"/>
                    <a:pt x="4279306" y="5262469"/>
                  </a:cubicBezTo>
                  <a:cubicBezTo>
                    <a:pt x="4269941" y="5268714"/>
                    <a:pt x="4263698" y="5271836"/>
                    <a:pt x="4252771" y="5270276"/>
                  </a:cubicBezTo>
                  <a:lnTo>
                    <a:pt x="4132226" y="5232144"/>
                  </a:lnTo>
                  <a:lnTo>
                    <a:pt x="4131938" y="5233012"/>
                  </a:lnTo>
                  <a:cubicBezTo>
                    <a:pt x="4074118" y="5234539"/>
                    <a:pt x="4022561" y="5251697"/>
                    <a:pt x="3985085" y="5298554"/>
                  </a:cubicBezTo>
                  <a:cubicBezTo>
                    <a:pt x="3960100" y="5329792"/>
                    <a:pt x="3944499" y="5370413"/>
                    <a:pt x="3975773" y="5401687"/>
                  </a:cubicBezTo>
                  <a:cubicBezTo>
                    <a:pt x="4016429" y="5445467"/>
                    <a:pt x="3985190" y="5467324"/>
                    <a:pt x="3958641" y="5493873"/>
                  </a:cubicBezTo>
                  <a:cubicBezTo>
                    <a:pt x="3946127" y="5475112"/>
                    <a:pt x="3941426" y="5451671"/>
                    <a:pt x="3916415" y="5442279"/>
                  </a:cubicBezTo>
                  <a:cubicBezTo>
                    <a:pt x="3897662" y="5439142"/>
                    <a:pt x="3874211" y="5421938"/>
                    <a:pt x="3867977" y="5450061"/>
                  </a:cubicBezTo>
                  <a:cubicBezTo>
                    <a:pt x="3855515" y="5512561"/>
                    <a:pt x="3816453" y="5520350"/>
                    <a:pt x="3764877" y="5509380"/>
                  </a:cubicBezTo>
                  <a:cubicBezTo>
                    <a:pt x="3741434" y="5504677"/>
                    <a:pt x="3717991" y="5499974"/>
                    <a:pt x="3697670" y="5492148"/>
                  </a:cubicBezTo>
                  <a:cubicBezTo>
                    <a:pt x="3691421" y="5492144"/>
                    <a:pt x="3691411" y="5476518"/>
                    <a:pt x="3689843" y="5468702"/>
                  </a:cubicBezTo>
                  <a:cubicBezTo>
                    <a:pt x="3689842" y="5465577"/>
                    <a:pt x="3694524" y="5457767"/>
                    <a:pt x="3697650" y="5457769"/>
                  </a:cubicBezTo>
                  <a:cubicBezTo>
                    <a:pt x="3710149" y="5454652"/>
                    <a:pt x="3725777" y="5454661"/>
                    <a:pt x="3738273" y="5448418"/>
                  </a:cubicBezTo>
                  <a:cubicBezTo>
                    <a:pt x="3742961" y="5446858"/>
                    <a:pt x="3750766" y="5432799"/>
                    <a:pt x="3752326" y="5428112"/>
                  </a:cubicBezTo>
                  <a:cubicBezTo>
                    <a:pt x="3744504" y="5417168"/>
                    <a:pt x="3736683" y="5403100"/>
                    <a:pt x="3725740" y="5398405"/>
                  </a:cubicBezTo>
                  <a:cubicBezTo>
                    <a:pt x="3708545" y="5387454"/>
                    <a:pt x="3691362" y="5398383"/>
                    <a:pt x="3674179" y="5409311"/>
                  </a:cubicBezTo>
                  <a:cubicBezTo>
                    <a:pt x="3647622" y="5423358"/>
                    <a:pt x="3622620" y="5423342"/>
                    <a:pt x="3592921" y="5412386"/>
                  </a:cubicBezTo>
                  <a:cubicBezTo>
                    <a:pt x="3591364" y="5420198"/>
                    <a:pt x="3588243" y="5429572"/>
                    <a:pt x="3583561" y="5437383"/>
                  </a:cubicBezTo>
                  <a:cubicBezTo>
                    <a:pt x="3558578" y="5468622"/>
                    <a:pt x="3542951" y="5468611"/>
                    <a:pt x="3535117" y="5435790"/>
                  </a:cubicBezTo>
                  <a:cubicBezTo>
                    <a:pt x="3530409" y="5402970"/>
                    <a:pt x="3511655" y="5402959"/>
                    <a:pt x="3492898" y="5393571"/>
                  </a:cubicBezTo>
                  <a:cubicBezTo>
                    <a:pt x="3506949" y="5373266"/>
                    <a:pt x="3519436" y="5351394"/>
                    <a:pt x="3503796" y="5329507"/>
                  </a:cubicBezTo>
                  <a:cubicBezTo>
                    <a:pt x="3453749" y="5263844"/>
                    <a:pt x="3403702" y="5198180"/>
                    <a:pt x="3352092" y="5130952"/>
                  </a:cubicBezTo>
                  <a:lnTo>
                    <a:pt x="3313001" y="5091860"/>
                  </a:lnTo>
                  <a:cubicBezTo>
                    <a:pt x="3325495" y="5079366"/>
                    <a:pt x="3341114" y="5066875"/>
                    <a:pt x="3352044" y="5052817"/>
                  </a:cubicBezTo>
                  <a:cubicBezTo>
                    <a:pt x="3391076" y="4995023"/>
                    <a:pt x="3433241" y="4952857"/>
                    <a:pt x="3509836" y="4988846"/>
                  </a:cubicBezTo>
                  <a:cubicBezTo>
                    <a:pt x="3530157" y="4999798"/>
                    <a:pt x="3555140" y="4968559"/>
                    <a:pt x="3550439" y="4948242"/>
                  </a:cubicBezTo>
                  <a:cubicBezTo>
                    <a:pt x="3539462" y="4887290"/>
                    <a:pt x="3526927" y="4831025"/>
                    <a:pt x="3514388" y="4771635"/>
                  </a:cubicBezTo>
                  <a:cubicBezTo>
                    <a:pt x="3619030" y="4679501"/>
                    <a:pt x="3729927" y="4593623"/>
                    <a:pt x="3859597" y="4542136"/>
                  </a:cubicBezTo>
                  <a:cubicBezTo>
                    <a:pt x="3895531" y="4528095"/>
                    <a:pt x="3928339" y="4514049"/>
                    <a:pt x="3968947" y="4479697"/>
                  </a:cubicBezTo>
                  <a:cubicBezTo>
                    <a:pt x="3923635" y="4487482"/>
                    <a:pt x="3886139" y="4499960"/>
                    <a:pt x="3872048" y="4457758"/>
                  </a:cubicBezTo>
                  <a:cubicBezTo>
                    <a:pt x="3856394" y="4417119"/>
                    <a:pt x="3873560" y="4378063"/>
                    <a:pt x="3911055" y="4362459"/>
                  </a:cubicBezTo>
                  <a:cubicBezTo>
                    <a:pt x="3973546" y="4337495"/>
                    <a:pt x="4006336" y="4295323"/>
                    <a:pt x="4006294" y="4226564"/>
                  </a:cubicBezTo>
                  <a:cubicBezTo>
                    <a:pt x="4065633" y="4157844"/>
                    <a:pt x="4162520" y="4157905"/>
                    <a:pt x="4228115" y="4098563"/>
                  </a:cubicBezTo>
                  <a:cubicBezTo>
                    <a:pt x="4241395" y="4093101"/>
                    <a:pt x="4253894" y="4089202"/>
                    <a:pt x="4266395" y="4088819"/>
                  </a:cubicBezTo>
                  <a:close/>
                  <a:moveTo>
                    <a:pt x="3824422" y="3650871"/>
                  </a:moveTo>
                  <a:lnTo>
                    <a:pt x="3821237" y="3656318"/>
                  </a:lnTo>
                  <a:cubicBezTo>
                    <a:pt x="3819273" y="3664129"/>
                    <a:pt x="3818475" y="3673498"/>
                    <a:pt x="3820024" y="3679740"/>
                  </a:cubicBezTo>
                  <a:cubicBezTo>
                    <a:pt x="3822355" y="3686761"/>
                    <a:pt x="3827812" y="3690657"/>
                    <a:pt x="3834445" y="3692205"/>
                  </a:cubicBezTo>
                  <a:lnTo>
                    <a:pt x="3844832" y="3691433"/>
                  </a:lnTo>
                  <a:lnTo>
                    <a:pt x="3826824" y="3664510"/>
                  </a:lnTo>
                  <a:close/>
                  <a:moveTo>
                    <a:pt x="3332222" y="3450608"/>
                  </a:moveTo>
                  <a:lnTo>
                    <a:pt x="3328756" y="3454250"/>
                  </a:lnTo>
                  <a:lnTo>
                    <a:pt x="3328121" y="3454320"/>
                  </a:lnTo>
                  <a:cubicBezTo>
                    <a:pt x="3327243" y="3455005"/>
                    <a:pt x="3326900" y="3455833"/>
                    <a:pt x="3327460" y="3455613"/>
                  </a:cubicBezTo>
                  <a:lnTo>
                    <a:pt x="3328756" y="3454250"/>
                  </a:lnTo>
                  <a:lnTo>
                    <a:pt x="3331994" y="3453896"/>
                  </a:lnTo>
                  <a:cubicBezTo>
                    <a:pt x="3333574" y="3454695"/>
                    <a:pt x="3335322" y="3456833"/>
                    <a:pt x="3336868" y="3461504"/>
                  </a:cubicBezTo>
                  <a:lnTo>
                    <a:pt x="3336281" y="3462788"/>
                  </a:lnTo>
                  <a:lnTo>
                    <a:pt x="3342753" y="3456316"/>
                  </a:lnTo>
                  <a:close/>
                  <a:moveTo>
                    <a:pt x="4275397" y="3349065"/>
                  </a:moveTo>
                  <a:cubicBezTo>
                    <a:pt x="4250982" y="3373480"/>
                    <a:pt x="4226642" y="3383004"/>
                    <a:pt x="4202546" y="3382142"/>
                  </a:cubicBezTo>
                  <a:lnTo>
                    <a:pt x="4137656" y="3355564"/>
                  </a:lnTo>
                  <a:lnTo>
                    <a:pt x="4141606" y="3380759"/>
                  </a:lnTo>
                  <a:cubicBezTo>
                    <a:pt x="4140912" y="3386127"/>
                    <a:pt x="4138903" y="3391058"/>
                    <a:pt x="4134823" y="3395335"/>
                  </a:cubicBezTo>
                  <a:lnTo>
                    <a:pt x="4127806" y="3399221"/>
                  </a:lnTo>
                  <a:lnTo>
                    <a:pt x="4197357" y="3401368"/>
                  </a:lnTo>
                  <a:cubicBezTo>
                    <a:pt x="4227344" y="3399457"/>
                    <a:pt x="4254828" y="3388351"/>
                    <a:pt x="4275397" y="3349065"/>
                  </a:cubicBezTo>
                  <a:close/>
                  <a:moveTo>
                    <a:pt x="3894256" y="3075102"/>
                  </a:moveTo>
                  <a:lnTo>
                    <a:pt x="3888339" y="3076104"/>
                  </a:lnTo>
                  <a:lnTo>
                    <a:pt x="3874148" y="3096347"/>
                  </a:lnTo>
                  <a:cubicBezTo>
                    <a:pt x="3861630" y="3108866"/>
                    <a:pt x="3872603" y="3088542"/>
                    <a:pt x="3864760" y="3105736"/>
                  </a:cubicBezTo>
                  <a:cubicBezTo>
                    <a:pt x="3864752" y="3108859"/>
                    <a:pt x="3871018" y="3099477"/>
                    <a:pt x="3875706" y="3097905"/>
                  </a:cubicBezTo>
                  <a:cubicBezTo>
                    <a:pt x="3881979" y="3085398"/>
                    <a:pt x="3905363" y="3105652"/>
                    <a:pt x="3905414" y="3080666"/>
                  </a:cubicBezTo>
                  <a:close/>
                  <a:moveTo>
                    <a:pt x="1528619" y="3048142"/>
                  </a:moveTo>
                  <a:cubicBezTo>
                    <a:pt x="1433269" y="3055888"/>
                    <a:pt x="1428686" y="3201265"/>
                    <a:pt x="1320812" y="3187118"/>
                  </a:cubicBezTo>
                  <a:cubicBezTo>
                    <a:pt x="1309865" y="3182419"/>
                    <a:pt x="1298921" y="3177722"/>
                    <a:pt x="1289534" y="3168336"/>
                  </a:cubicBezTo>
                  <a:cubicBezTo>
                    <a:pt x="1282494" y="3161295"/>
                    <a:pt x="1275845" y="3153866"/>
                    <a:pt x="1268219" y="3147412"/>
                  </a:cubicBezTo>
                  <a:lnTo>
                    <a:pt x="1243538" y="3133727"/>
                  </a:lnTo>
                  <a:lnTo>
                    <a:pt x="1232858" y="3175455"/>
                  </a:lnTo>
                  <a:cubicBezTo>
                    <a:pt x="1227175" y="3194076"/>
                    <a:pt x="1218551" y="3209754"/>
                    <a:pt x="1200518" y="3215243"/>
                  </a:cubicBezTo>
                  <a:cubicBezTo>
                    <a:pt x="1106437" y="3243465"/>
                    <a:pt x="1056261" y="3287370"/>
                    <a:pt x="1081352" y="3393997"/>
                  </a:cubicBezTo>
                  <a:cubicBezTo>
                    <a:pt x="1086058" y="3420654"/>
                    <a:pt x="1059402" y="3447310"/>
                    <a:pt x="1026473" y="3445742"/>
                  </a:cubicBezTo>
                  <a:cubicBezTo>
                    <a:pt x="980999" y="3444171"/>
                    <a:pt x="929253" y="3423786"/>
                    <a:pt x="933955" y="3375176"/>
                  </a:cubicBezTo>
                  <a:cubicBezTo>
                    <a:pt x="946497" y="3240324"/>
                    <a:pt x="805370" y="3202687"/>
                    <a:pt x="770871" y="3099195"/>
                  </a:cubicBezTo>
                  <a:cubicBezTo>
                    <a:pt x="762246" y="3071755"/>
                    <a:pt x="747741" y="3066658"/>
                    <a:pt x="734216" y="3074302"/>
                  </a:cubicBezTo>
                  <a:cubicBezTo>
                    <a:pt x="720693" y="3081945"/>
                    <a:pt x="708148" y="3102330"/>
                    <a:pt x="703445" y="3125851"/>
                  </a:cubicBezTo>
                  <a:cubicBezTo>
                    <a:pt x="692471" y="3183867"/>
                    <a:pt x="709721" y="3251294"/>
                    <a:pt x="642297" y="3287356"/>
                  </a:cubicBezTo>
                  <a:cubicBezTo>
                    <a:pt x="632888" y="3285790"/>
                    <a:pt x="623872" y="3283828"/>
                    <a:pt x="615836" y="3280497"/>
                  </a:cubicBezTo>
                  <a:lnTo>
                    <a:pt x="597857" y="3267312"/>
                  </a:lnTo>
                  <a:lnTo>
                    <a:pt x="592909" y="3254853"/>
                  </a:lnTo>
                  <a:lnTo>
                    <a:pt x="592901" y="3254818"/>
                  </a:lnTo>
                  <a:cubicBezTo>
                    <a:pt x="593685" y="3251290"/>
                    <a:pt x="595255" y="3248154"/>
                    <a:pt x="595254" y="3246586"/>
                  </a:cubicBezTo>
                  <a:cubicBezTo>
                    <a:pt x="588982" y="3227769"/>
                    <a:pt x="570166" y="3246586"/>
                    <a:pt x="588981" y="3243450"/>
                  </a:cubicBezTo>
                  <a:cubicBezTo>
                    <a:pt x="588981" y="3243450"/>
                    <a:pt x="590550" y="3248155"/>
                    <a:pt x="592117" y="3252859"/>
                  </a:cubicBezTo>
                  <a:lnTo>
                    <a:pt x="592909" y="3254853"/>
                  </a:lnTo>
                  <a:lnTo>
                    <a:pt x="595255" y="3265403"/>
                  </a:lnTo>
                  <a:lnTo>
                    <a:pt x="597857" y="3267312"/>
                  </a:lnTo>
                  <a:lnTo>
                    <a:pt x="600057" y="3272852"/>
                  </a:lnTo>
                  <a:cubicBezTo>
                    <a:pt x="611818" y="3286669"/>
                    <a:pt x="633280" y="3284612"/>
                    <a:pt x="648569" y="3290493"/>
                  </a:cubicBezTo>
                  <a:cubicBezTo>
                    <a:pt x="655626" y="3302253"/>
                    <a:pt x="663785" y="3314236"/>
                    <a:pt x="668912" y="3326271"/>
                  </a:cubicBezTo>
                  <a:lnTo>
                    <a:pt x="670992" y="3361193"/>
                  </a:lnTo>
                  <a:lnTo>
                    <a:pt x="666345" y="3367737"/>
                  </a:lnTo>
                  <a:lnTo>
                    <a:pt x="650610" y="3385611"/>
                  </a:lnTo>
                  <a:lnTo>
                    <a:pt x="634577" y="3382404"/>
                  </a:lnTo>
                  <a:lnTo>
                    <a:pt x="624855" y="3380067"/>
                  </a:lnTo>
                  <a:cubicBezTo>
                    <a:pt x="616427" y="3376734"/>
                    <a:pt x="607803" y="3373599"/>
                    <a:pt x="598394" y="3375166"/>
                  </a:cubicBezTo>
                  <a:lnTo>
                    <a:pt x="634577" y="3382404"/>
                  </a:lnTo>
                  <a:lnTo>
                    <a:pt x="650139" y="3386144"/>
                  </a:lnTo>
                  <a:lnTo>
                    <a:pt x="650610" y="3385611"/>
                  </a:lnTo>
                  <a:lnTo>
                    <a:pt x="653275" y="3386144"/>
                  </a:lnTo>
                  <a:lnTo>
                    <a:pt x="666345" y="3367737"/>
                  </a:lnTo>
                  <a:lnTo>
                    <a:pt x="671063" y="3362379"/>
                  </a:lnTo>
                  <a:lnTo>
                    <a:pt x="670992" y="3361193"/>
                  </a:lnTo>
                  <a:lnTo>
                    <a:pt x="684832" y="3341701"/>
                  </a:lnTo>
                  <a:cubicBezTo>
                    <a:pt x="720700" y="3305392"/>
                    <a:pt x="768917" y="3292458"/>
                    <a:pt x="824190" y="3293635"/>
                  </a:cubicBezTo>
                  <a:cubicBezTo>
                    <a:pt x="864960" y="3296772"/>
                    <a:pt x="916704" y="3288934"/>
                    <a:pt x="913570" y="3351654"/>
                  </a:cubicBezTo>
                  <a:cubicBezTo>
                    <a:pt x="908868" y="3397128"/>
                    <a:pt x="912006" y="3453578"/>
                    <a:pt x="838307" y="3439464"/>
                  </a:cubicBezTo>
                  <a:cubicBezTo>
                    <a:pt x="774016" y="3428485"/>
                    <a:pt x="766178" y="3461414"/>
                    <a:pt x="786564" y="3513160"/>
                  </a:cubicBezTo>
                  <a:cubicBezTo>
                    <a:pt x="799109" y="3541384"/>
                    <a:pt x="783429" y="3566473"/>
                    <a:pt x="756773" y="3583720"/>
                  </a:cubicBezTo>
                  <a:cubicBezTo>
                    <a:pt x="744228" y="3589994"/>
                    <a:pt x="733252" y="3591561"/>
                    <a:pt x="719139" y="3586856"/>
                  </a:cubicBezTo>
                  <a:cubicBezTo>
                    <a:pt x="665825" y="3552357"/>
                    <a:pt x="631326" y="3483361"/>
                    <a:pt x="516859" y="3472383"/>
                  </a:cubicBezTo>
                  <a:cubicBezTo>
                    <a:pt x="664256" y="3522564"/>
                    <a:pt x="719140" y="3574311"/>
                    <a:pt x="585858" y="3660551"/>
                  </a:cubicBezTo>
                  <a:cubicBezTo>
                    <a:pt x="556066" y="3680934"/>
                    <a:pt x="576452" y="3723272"/>
                    <a:pt x="571748" y="3756201"/>
                  </a:cubicBezTo>
                  <a:cubicBezTo>
                    <a:pt x="720711" y="3713868"/>
                    <a:pt x="861833" y="3651150"/>
                    <a:pt x="1012366" y="3622929"/>
                  </a:cubicBezTo>
                  <a:cubicBezTo>
                    <a:pt x="1051567" y="3615091"/>
                    <a:pt x="1075088" y="3635476"/>
                    <a:pt x="1089200" y="3668406"/>
                  </a:cubicBezTo>
                  <a:cubicBezTo>
                    <a:pt x="1108018" y="3706039"/>
                    <a:pt x="1125268" y="3748377"/>
                    <a:pt x="1186422" y="3756218"/>
                  </a:cubicBezTo>
                  <a:cubicBezTo>
                    <a:pt x="1213076" y="3660569"/>
                    <a:pt x="1175439" y="3531987"/>
                    <a:pt x="1305586" y="3483382"/>
                  </a:cubicBezTo>
                  <a:cubicBezTo>
                    <a:pt x="1329106" y="3484951"/>
                    <a:pt x="1346356" y="3502201"/>
                    <a:pt x="1368309" y="3508472"/>
                  </a:cubicBezTo>
                  <a:cubicBezTo>
                    <a:pt x="1376148" y="3510042"/>
                    <a:pt x="1385557" y="3513177"/>
                    <a:pt x="1394965" y="3516313"/>
                  </a:cubicBezTo>
                  <a:cubicBezTo>
                    <a:pt x="1401238" y="3522587"/>
                    <a:pt x="1410646" y="3522586"/>
                    <a:pt x="1416917" y="3516314"/>
                  </a:cubicBezTo>
                  <a:lnTo>
                    <a:pt x="1441773" y="3503888"/>
                  </a:lnTo>
                  <a:lnTo>
                    <a:pt x="1408947" y="3491600"/>
                  </a:lnTo>
                  <a:cubicBezTo>
                    <a:pt x="1398104" y="3482713"/>
                    <a:pt x="1390193" y="3470107"/>
                    <a:pt x="1384625" y="3453581"/>
                  </a:cubicBezTo>
                  <a:cubicBezTo>
                    <a:pt x="1386140" y="3439439"/>
                    <a:pt x="1390799" y="3425311"/>
                    <a:pt x="1401759" y="3414351"/>
                  </a:cubicBezTo>
                  <a:cubicBezTo>
                    <a:pt x="1475914" y="3385177"/>
                    <a:pt x="1522504" y="3317871"/>
                    <a:pt x="1583534" y="3267644"/>
                  </a:cubicBezTo>
                  <a:lnTo>
                    <a:pt x="1649846" y="3225838"/>
                  </a:lnTo>
                  <a:lnTo>
                    <a:pt x="1636618" y="3231121"/>
                  </a:lnTo>
                  <a:cubicBezTo>
                    <a:pt x="1574088" y="3231074"/>
                    <a:pt x="1575595" y="3154477"/>
                    <a:pt x="1525562" y="3141934"/>
                  </a:cubicBezTo>
                  <a:cubicBezTo>
                    <a:pt x="1475515" y="3110632"/>
                    <a:pt x="1484872" y="3079375"/>
                    <a:pt x="1528619" y="3048142"/>
                  </a:cubicBezTo>
                  <a:close/>
                  <a:moveTo>
                    <a:pt x="1460943" y="2424362"/>
                  </a:moveTo>
                  <a:cubicBezTo>
                    <a:pt x="1482865" y="2474403"/>
                    <a:pt x="1470386" y="2511912"/>
                    <a:pt x="1421943" y="2535325"/>
                  </a:cubicBezTo>
                  <a:cubicBezTo>
                    <a:pt x="1395379" y="2549374"/>
                    <a:pt x="1373505" y="2564990"/>
                    <a:pt x="1350067" y="2579042"/>
                  </a:cubicBezTo>
                  <a:cubicBezTo>
                    <a:pt x="1323505" y="2596217"/>
                    <a:pt x="1317272" y="2624351"/>
                    <a:pt x="1312604" y="2654049"/>
                  </a:cubicBezTo>
                  <a:cubicBezTo>
                    <a:pt x="1309489" y="2669679"/>
                    <a:pt x="1322004" y="2682194"/>
                    <a:pt x="1336072" y="2680641"/>
                  </a:cubicBezTo>
                  <a:cubicBezTo>
                    <a:pt x="1418910" y="2663507"/>
                    <a:pt x="1506459" y="2672951"/>
                    <a:pt x="1586165" y="2646435"/>
                  </a:cubicBezTo>
                  <a:cubicBezTo>
                    <a:pt x="1609607" y="2638635"/>
                    <a:pt x="1631487" y="2632399"/>
                    <a:pt x="1653369" y="2626162"/>
                  </a:cubicBezTo>
                  <a:cubicBezTo>
                    <a:pt x="1673686" y="2621487"/>
                    <a:pt x="1690887" y="2626190"/>
                    <a:pt x="1703406" y="2644957"/>
                  </a:cubicBezTo>
                  <a:cubicBezTo>
                    <a:pt x="1715928" y="2666852"/>
                    <a:pt x="1704996" y="2680912"/>
                    <a:pt x="1689369" y="2690281"/>
                  </a:cubicBezTo>
                  <a:cubicBezTo>
                    <a:pt x="1656552" y="2704325"/>
                    <a:pt x="1629990" y="2721501"/>
                    <a:pt x="1608126" y="2749624"/>
                  </a:cubicBezTo>
                  <a:cubicBezTo>
                    <a:pt x="1597192" y="2763685"/>
                    <a:pt x="1586263" y="2780872"/>
                    <a:pt x="1598783" y="2799639"/>
                  </a:cubicBezTo>
                  <a:cubicBezTo>
                    <a:pt x="1611307" y="2824661"/>
                    <a:pt x="1633197" y="2830930"/>
                    <a:pt x="1658208" y="2830949"/>
                  </a:cubicBezTo>
                  <a:cubicBezTo>
                    <a:pt x="1662896" y="2829389"/>
                    <a:pt x="1666025" y="2829391"/>
                    <a:pt x="1670712" y="2827831"/>
                  </a:cubicBezTo>
                  <a:cubicBezTo>
                    <a:pt x="1750418" y="2801315"/>
                    <a:pt x="1750418" y="2801315"/>
                    <a:pt x="1786418" y="2865433"/>
                  </a:cubicBezTo>
                  <a:cubicBezTo>
                    <a:pt x="1795810" y="2881073"/>
                    <a:pt x="1806766" y="2898276"/>
                    <a:pt x="1817718" y="2912354"/>
                  </a:cubicBezTo>
                  <a:cubicBezTo>
                    <a:pt x="1841188" y="2942072"/>
                    <a:pt x="1847464" y="2973340"/>
                    <a:pt x="1828729" y="3004593"/>
                  </a:cubicBezTo>
                  <a:cubicBezTo>
                    <a:pt x="1797496" y="3048340"/>
                    <a:pt x="1803782" y="3092115"/>
                    <a:pt x="1828825" y="3135904"/>
                  </a:cubicBezTo>
                  <a:cubicBezTo>
                    <a:pt x="1791308" y="3135876"/>
                    <a:pt x="1780346" y="3109293"/>
                    <a:pt x="1764697" y="3087397"/>
                  </a:cubicBezTo>
                  <a:cubicBezTo>
                    <a:pt x="1755305" y="3071758"/>
                    <a:pt x="1736546" y="3068617"/>
                    <a:pt x="1733429" y="3084248"/>
                  </a:cubicBezTo>
                  <a:cubicBezTo>
                    <a:pt x="1727221" y="3143645"/>
                    <a:pt x="1670967" y="3174869"/>
                    <a:pt x="1652245" y="3224879"/>
                  </a:cubicBezTo>
                  <a:lnTo>
                    <a:pt x="1651695" y="3225098"/>
                  </a:lnTo>
                  <a:lnTo>
                    <a:pt x="1732644" y="3219195"/>
                  </a:lnTo>
                  <a:cubicBezTo>
                    <a:pt x="1757794" y="3219297"/>
                    <a:pt x="1781404" y="3227251"/>
                    <a:pt x="1784663" y="3255558"/>
                  </a:cubicBezTo>
                  <a:cubicBezTo>
                    <a:pt x="1789473" y="3279155"/>
                    <a:pt x="1764334" y="3282198"/>
                    <a:pt x="1748640" y="3288423"/>
                  </a:cubicBezTo>
                  <a:cubicBezTo>
                    <a:pt x="1717291" y="3310303"/>
                    <a:pt x="1682772" y="3325884"/>
                    <a:pt x="1654554" y="3344633"/>
                  </a:cubicBezTo>
                  <a:cubicBezTo>
                    <a:pt x="1627913" y="3364960"/>
                    <a:pt x="1626448" y="3391677"/>
                    <a:pt x="1656397" y="3412232"/>
                  </a:cubicBezTo>
                  <a:cubicBezTo>
                    <a:pt x="1691054" y="3431233"/>
                    <a:pt x="1703731" y="3456435"/>
                    <a:pt x="1696017" y="3492557"/>
                  </a:cubicBezTo>
                  <a:cubicBezTo>
                    <a:pt x="1688303" y="3528681"/>
                    <a:pt x="1682167" y="3566380"/>
                    <a:pt x="1674453" y="3602504"/>
                  </a:cubicBezTo>
                  <a:cubicBezTo>
                    <a:pt x="1666726" y="3635483"/>
                    <a:pt x="1695032" y="3638739"/>
                    <a:pt x="1713934" y="3648247"/>
                  </a:cubicBezTo>
                  <a:cubicBezTo>
                    <a:pt x="1702975" y="3659207"/>
                    <a:pt x="1693581" y="3668600"/>
                    <a:pt x="1684188" y="3677993"/>
                  </a:cubicBezTo>
                  <a:cubicBezTo>
                    <a:pt x="1665413" y="3699924"/>
                    <a:pt x="1638773" y="3720250"/>
                    <a:pt x="1679743" y="3745567"/>
                  </a:cubicBezTo>
                  <a:cubicBezTo>
                    <a:pt x="1700234" y="3759796"/>
                    <a:pt x="1703481" y="3784959"/>
                    <a:pt x="1709857" y="3806991"/>
                  </a:cubicBezTo>
                  <a:cubicBezTo>
                    <a:pt x="1716220" y="3825879"/>
                    <a:pt x="1713152" y="3844730"/>
                    <a:pt x="1699061" y="3858821"/>
                  </a:cubicBezTo>
                  <a:cubicBezTo>
                    <a:pt x="1677143" y="3880739"/>
                    <a:pt x="1648849" y="3880626"/>
                    <a:pt x="1620504" y="3867937"/>
                  </a:cubicBezTo>
                  <a:cubicBezTo>
                    <a:pt x="1604759" y="3861585"/>
                    <a:pt x="1593686" y="3844250"/>
                    <a:pt x="1593597" y="3822243"/>
                  </a:cubicBezTo>
                  <a:cubicBezTo>
                    <a:pt x="1595100" y="3804958"/>
                    <a:pt x="1599747" y="3787686"/>
                    <a:pt x="1598091" y="3767245"/>
                  </a:cubicBezTo>
                  <a:cubicBezTo>
                    <a:pt x="1597852" y="3707512"/>
                    <a:pt x="1580314" y="3646139"/>
                    <a:pt x="1543888" y="3578399"/>
                  </a:cubicBezTo>
                  <a:cubicBezTo>
                    <a:pt x="1532804" y="3557921"/>
                    <a:pt x="1527993" y="3534322"/>
                    <a:pt x="1518474" y="3512278"/>
                  </a:cubicBezTo>
                  <a:cubicBezTo>
                    <a:pt x="1509748" y="3492594"/>
                    <a:pt x="1498723" y="3487048"/>
                    <a:pt x="1486940" y="3488574"/>
                  </a:cubicBezTo>
                  <a:lnTo>
                    <a:pt x="1452561" y="3506410"/>
                  </a:lnTo>
                  <a:lnTo>
                    <a:pt x="1454550" y="3506908"/>
                  </a:lnTo>
                  <a:cubicBezTo>
                    <a:pt x="1465528" y="3546110"/>
                    <a:pt x="1485914" y="3582175"/>
                    <a:pt x="1514139" y="3610400"/>
                  </a:cubicBezTo>
                  <a:cubicBezTo>
                    <a:pt x="1460828" y="3669985"/>
                    <a:pt x="1409084" y="3721729"/>
                    <a:pt x="1365180" y="3778177"/>
                  </a:cubicBezTo>
                  <a:cubicBezTo>
                    <a:pt x="1318140" y="3837761"/>
                    <a:pt x="1267965" y="3887937"/>
                    <a:pt x="1186427" y="3887935"/>
                  </a:cubicBezTo>
                  <a:cubicBezTo>
                    <a:pt x="1183290" y="3887934"/>
                    <a:pt x="1177019" y="3900479"/>
                    <a:pt x="1172314" y="3908319"/>
                  </a:cubicBezTo>
                  <a:lnTo>
                    <a:pt x="1173462" y="3966762"/>
                  </a:lnTo>
                  <a:lnTo>
                    <a:pt x="1209643" y="3973102"/>
                  </a:lnTo>
                  <a:cubicBezTo>
                    <a:pt x="1284228" y="3997300"/>
                    <a:pt x="1283497" y="4081287"/>
                    <a:pt x="1316239" y="4141359"/>
                  </a:cubicBezTo>
                  <a:cubicBezTo>
                    <a:pt x="1320913" y="4155402"/>
                    <a:pt x="1319345" y="4169449"/>
                    <a:pt x="1316215" y="4181938"/>
                  </a:cubicBezTo>
                  <a:cubicBezTo>
                    <a:pt x="1278721" y="4244389"/>
                    <a:pt x="1239666" y="4308403"/>
                    <a:pt x="1161615" y="4330299"/>
                  </a:cubicBezTo>
                  <a:cubicBezTo>
                    <a:pt x="1138200" y="4338116"/>
                    <a:pt x="1122583" y="4353732"/>
                    <a:pt x="1110085" y="4375589"/>
                  </a:cubicBezTo>
                  <a:cubicBezTo>
                    <a:pt x="1028822" y="4556684"/>
                    <a:pt x="1028822" y="4556684"/>
                    <a:pt x="860310" y="4469379"/>
                  </a:cubicBezTo>
                  <a:cubicBezTo>
                    <a:pt x="841603" y="4431932"/>
                    <a:pt x="801035" y="4410104"/>
                    <a:pt x="790135" y="4367971"/>
                  </a:cubicBezTo>
                  <a:cubicBezTo>
                    <a:pt x="788579" y="4360168"/>
                    <a:pt x="785459" y="4353927"/>
                    <a:pt x="776098" y="4350811"/>
                  </a:cubicBezTo>
                  <a:cubicBezTo>
                    <a:pt x="771421" y="4343009"/>
                    <a:pt x="771424" y="4333644"/>
                    <a:pt x="776112" y="4325839"/>
                  </a:cubicBezTo>
                  <a:cubicBezTo>
                    <a:pt x="769884" y="4300869"/>
                    <a:pt x="740223" y="4308691"/>
                    <a:pt x="732433" y="4288405"/>
                  </a:cubicBezTo>
                  <a:cubicBezTo>
                    <a:pt x="696558" y="4249406"/>
                    <a:pt x="655996" y="4218216"/>
                    <a:pt x="612311" y="4190148"/>
                  </a:cubicBezTo>
                  <a:cubicBezTo>
                    <a:pt x="598272" y="4176108"/>
                    <a:pt x="588918" y="4157386"/>
                    <a:pt x="584249" y="4137097"/>
                  </a:cubicBezTo>
                  <a:lnTo>
                    <a:pt x="603266" y="4107228"/>
                  </a:lnTo>
                  <a:lnTo>
                    <a:pt x="601550" y="4105876"/>
                  </a:lnTo>
                  <a:cubicBezTo>
                    <a:pt x="574895" y="4101172"/>
                    <a:pt x="562349" y="4079217"/>
                    <a:pt x="543532" y="4063537"/>
                  </a:cubicBezTo>
                  <a:cubicBezTo>
                    <a:pt x="535692" y="4052560"/>
                    <a:pt x="530988" y="4041583"/>
                    <a:pt x="532555" y="4027472"/>
                  </a:cubicBezTo>
                  <a:lnTo>
                    <a:pt x="534123" y="4029040"/>
                  </a:lnTo>
                  <a:cubicBezTo>
                    <a:pt x="509032" y="3950636"/>
                    <a:pt x="436900" y="3913001"/>
                    <a:pt x="391427" y="3854983"/>
                  </a:cubicBezTo>
                  <a:lnTo>
                    <a:pt x="390728" y="3850949"/>
                  </a:lnTo>
                  <a:lnTo>
                    <a:pt x="363004" y="3859364"/>
                  </a:lnTo>
                  <a:cubicBezTo>
                    <a:pt x="348930" y="3848411"/>
                    <a:pt x="337981" y="3837462"/>
                    <a:pt x="325469" y="3824951"/>
                  </a:cubicBezTo>
                  <a:cubicBezTo>
                    <a:pt x="219139" y="3746721"/>
                    <a:pt x="119051" y="3659124"/>
                    <a:pt x="47063" y="3543424"/>
                  </a:cubicBezTo>
                  <a:lnTo>
                    <a:pt x="47068" y="3546549"/>
                  </a:lnTo>
                  <a:cubicBezTo>
                    <a:pt x="45482" y="3523110"/>
                    <a:pt x="25156" y="3509026"/>
                    <a:pt x="23572" y="3485586"/>
                  </a:cubicBezTo>
                  <a:lnTo>
                    <a:pt x="22007" y="3484021"/>
                  </a:lnTo>
                  <a:cubicBezTo>
                    <a:pt x="25112" y="3462149"/>
                    <a:pt x="3221" y="3446502"/>
                    <a:pt x="6326" y="3424630"/>
                  </a:cubicBezTo>
                  <a:lnTo>
                    <a:pt x="7890" y="3426194"/>
                  </a:lnTo>
                  <a:cubicBezTo>
                    <a:pt x="4752" y="3413690"/>
                    <a:pt x="6303" y="3399627"/>
                    <a:pt x="3166" y="3387124"/>
                  </a:cubicBezTo>
                  <a:lnTo>
                    <a:pt x="1599" y="3382435"/>
                  </a:lnTo>
                  <a:cubicBezTo>
                    <a:pt x="3150" y="3371497"/>
                    <a:pt x="4702" y="3360562"/>
                    <a:pt x="1567" y="3348058"/>
                  </a:cubicBezTo>
                  <a:lnTo>
                    <a:pt x="0" y="3343369"/>
                  </a:lnTo>
                  <a:cubicBezTo>
                    <a:pt x="4676" y="3332434"/>
                    <a:pt x="4665" y="3319933"/>
                    <a:pt x="3089" y="3305870"/>
                  </a:cubicBezTo>
                  <a:lnTo>
                    <a:pt x="3087" y="3302744"/>
                  </a:lnTo>
                  <a:cubicBezTo>
                    <a:pt x="4639" y="3291806"/>
                    <a:pt x="4625" y="3276181"/>
                    <a:pt x="4616" y="3266806"/>
                  </a:cubicBezTo>
                  <a:cubicBezTo>
                    <a:pt x="4600" y="3251179"/>
                    <a:pt x="3024" y="3237115"/>
                    <a:pt x="7700" y="3223056"/>
                  </a:cubicBezTo>
                  <a:lnTo>
                    <a:pt x="7703" y="3226181"/>
                  </a:lnTo>
                  <a:cubicBezTo>
                    <a:pt x="4562" y="3210552"/>
                    <a:pt x="4551" y="3198051"/>
                    <a:pt x="9225" y="3183993"/>
                  </a:cubicBezTo>
                  <a:lnTo>
                    <a:pt x="9229" y="3187118"/>
                  </a:lnTo>
                  <a:lnTo>
                    <a:pt x="9190" y="3146486"/>
                  </a:lnTo>
                  <a:lnTo>
                    <a:pt x="6025" y="3102734"/>
                  </a:lnTo>
                  <a:lnTo>
                    <a:pt x="7591" y="3107424"/>
                  </a:lnTo>
                  <a:cubicBezTo>
                    <a:pt x="-239" y="3090228"/>
                    <a:pt x="6006" y="3083983"/>
                    <a:pt x="21636" y="3087123"/>
                  </a:cubicBezTo>
                  <a:cubicBezTo>
                    <a:pt x="55986" y="3059029"/>
                    <a:pt x="73142" y="3023106"/>
                    <a:pt x="82482" y="2985612"/>
                  </a:cubicBezTo>
                  <a:lnTo>
                    <a:pt x="84042" y="2984051"/>
                  </a:lnTo>
                  <a:cubicBezTo>
                    <a:pt x="80899" y="2965297"/>
                    <a:pt x="85569" y="2944987"/>
                    <a:pt x="107446" y="2945008"/>
                  </a:cubicBezTo>
                  <a:cubicBezTo>
                    <a:pt x="130885" y="2946593"/>
                    <a:pt x="152771" y="2955989"/>
                    <a:pt x="174651" y="2959134"/>
                  </a:cubicBezTo>
                  <a:cubicBezTo>
                    <a:pt x="190279" y="2962274"/>
                    <a:pt x="205904" y="2962288"/>
                    <a:pt x="202762" y="2943535"/>
                  </a:cubicBezTo>
                  <a:cubicBezTo>
                    <a:pt x="198044" y="2910716"/>
                    <a:pt x="218338" y="2890422"/>
                    <a:pt x="230816" y="2865432"/>
                  </a:cubicBezTo>
                  <a:cubicBezTo>
                    <a:pt x="238612" y="2848249"/>
                    <a:pt x="249528" y="2824822"/>
                    <a:pt x="260465" y="2823268"/>
                  </a:cubicBezTo>
                  <a:cubicBezTo>
                    <a:pt x="344836" y="2813972"/>
                    <a:pt x="343191" y="2724903"/>
                    <a:pt x="394719" y="2685887"/>
                  </a:cubicBezTo>
                  <a:cubicBezTo>
                    <a:pt x="405647" y="2674959"/>
                    <a:pt x="415000" y="2649966"/>
                    <a:pt x="397795" y="2632761"/>
                  </a:cubicBezTo>
                  <a:cubicBezTo>
                    <a:pt x="386847" y="2621813"/>
                    <a:pt x="374361" y="2637428"/>
                    <a:pt x="361862" y="2640540"/>
                  </a:cubicBezTo>
                  <a:cubicBezTo>
                    <a:pt x="339990" y="2643645"/>
                    <a:pt x="329037" y="2629572"/>
                    <a:pt x="322773" y="2613941"/>
                  </a:cubicBezTo>
                  <a:cubicBezTo>
                    <a:pt x="313377" y="2592055"/>
                    <a:pt x="318044" y="2568621"/>
                    <a:pt x="325834" y="2545189"/>
                  </a:cubicBezTo>
                  <a:cubicBezTo>
                    <a:pt x="349284" y="2556148"/>
                    <a:pt x="375855" y="2563987"/>
                    <a:pt x="396179" y="2574945"/>
                  </a:cubicBezTo>
                  <a:cubicBezTo>
                    <a:pt x="424322" y="2593722"/>
                    <a:pt x="454014" y="2595313"/>
                    <a:pt x="483692" y="2584402"/>
                  </a:cubicBezTo>
                  <a:cubicBezTo>
                    <a:pt x="493065" y="2581285"/>
                    <a:pt x="500879" y="2582855"/>
                    <a:pt x="507136" y="2589112"/>
                  </a:cubicBezTo>
                  <a:cubicBezTo>
                    <a:pt x="524325" y="2590690"/>
                    <a:pt x="527434" y="2571942"/>
                    <a:pt x="541492" y="2567268"/>
                  </a:cubicBezTo>
                  <a:cubicBezTo>
                    <a:pt x="619604" y="2548589"/>
                    <a:pt x="643074" y="2581426"/>
                    <a:pt x="615023" y="2662655"/>
                  </a:cubicBezTo>
                  <a:cubicBezTo>
                    <a:pt x="663345" y="2536130"/>
                    <a:pt x="671157" y="2534573"/>
                    <a:pt x="783740" y="2615934"/>
                  </a:cubicBezTo>
                  <a:cubicBezTo>
                    <a:pt x="802511" y="2637828"/>
                    <a:pt x="769728" y="2670611"/>
                    <a:pt x="802558" y="2687831"/>
                  </a:cubicBezTo>
                  <a:cubicBezTo>
                    <a:pt x="808816" y="2697212"/>
                    <a:pt x="811952" y="2706591"/>
                    <a:pt x="810399" y="2717527"/>
                  </a:cubicBezTo>
                  <a:cubicBezTo>
                    <a:pt x="804171" y="2742522"/>
                    <a:pt x="783868" y="2753442"/>
                    <a:pt x="763565" y="2764361"/>
                  </a:cubicBezTo>
                  <a:lnTo>
                    <a:pt x="736523" y="2767341"/>
                  </a:lnTo>
                  <a:lnTo>
                    <a:pt x="730735" y="2747142"/>
                  </a:lnTo>
                  <a:cubicBezTo>
                    <a:pt x="730735" y="2747142"/>
                    <a:pt x="732306" y="2758082"/>
                    <a:pt x="730742" y="2756518"/>
                  </a:cubicBezTo>
                  <a:cubicBezTo>
                    <a:pt x="730742" y="2756518"/>
                    <a:pt x="737005" y="2769023"/>
                    <a:pt x="735441" y="2767459"/>
                  </a:cubicBezTo>
                  <a:lnTo>
                    <a:pt x="736523" y="2767341"/>
                  </a:lnTo>
                  <a:lnTo>
                    <a:pt x="737005" y="2769023"/>
                  </a:lnTo>
                  <a:cubicBezTo>
                    <a:pt x="754201" y="2776853"/>
                    <a:pt x="768254" y="2765928"/>
                    <a:pt x="783877" y="2762817"/>
                  </a:cubicBezTo>
                  <a:cubicBezTo>
                    <a:pt x="794037" y="2766735"/>
                    <a:pt x="801074" y="2772209"/>
                    <a:pt x="804793" y="2779049"/>
                  </a:cubicBezTo>
                  <a:lnTo>
                    <a:pt x="805139" y="2787544"/>
                  </a:lnTo>
                  <a:lnTo>
                    <a:pt x="811630" y="2782452"/>
                  </a:lnTo>
                  <a:cubicBezTo>
                    <a:pt x="838287" y="2771475"/>
                    <a:pt x="869648" y="2765205"/>
                    <a:pt x="891600" y="2743253"/>
                  </a:cubicBezTo>
                  <a:cubicBezTo>
                    <a:pt x="904144" y="2740117"/>
                    <a:pt x="919825" y="2740117"/>
                    <a:pt x="930801" y="2747959"/>
                  </a:cubicBezTo>
                  <a:cubicBezTo>
                    <a:pt x="1031942" y="2802058"/>
                    <a:pt x="1058109" y="2818229"/>
                    <a:pt x="1032459" y="2881808"/>
                  </a:cubicBezTo>
                  <a:lnTo>
                    <a:pt x="1019587" y="2909110"/>
                  </a:lnTo>
                  <a:lnTo>
                    <a:pt x="1008597" y="2923017"/>
                  </a:lnTo>
                  <a:cubicBezTo>
                    <a:pt x="1001271" y="2935047"/>
                    <a:pt x="995097" y="2948670"/>
                    <a:pt x="990392" y="2964350"/>
                  </a:cubicBezTo>
                  <a:cubicBezTo>
                    <a:pt x="999997" y="2946905"/>
                    <a:pt x="1008376" y="2931567"/>
                    <a:pt x="1015423" y="2917943"/>
                  </a:cubicBezTo>
                  <a:lnTo>
                    <a:pt x="1019587" y="2909110"/>
                  </a:lnTo>
                  <a:lnTo>
                    <a:pt x="1033708" y="2891241"/>
                  </a:lnTo>
                  <a:cubicBezTo>
                    <a:pt x="1052329" y="2872620"/>
                    <a:pt x="1074282" y="2858510"/>
                    <a:pt x="1097017" y="2845181"/>
                  </a:cubicBezTo>
                  <a:lnTo>
                    <a:pt x="1100698" y="2858133"/>
                  </a:lnTo>
                  <a:lnTo>
                    <a:pt x="1106789" y="2846567"/>
                  </a:lnTo>
                  <a:cubicBezTo>
                    <a:pt x="1111475" y="2840317"/>
                    <a:pt x="1116551" y="2834460"/>
                    <a:pt x="1120454" y="2827427"/>
                  </a:cubicBezTo>
                  <a:cubicBezTo>
                    <a:pt x="1198600" y="2805598"/>
                    <a:pt x="1229897" y="2849392"/>
                    <a:pt x="1250266" y="2913499"/>
                  </a:cubicBezTo>
                  <a:cubicBezTo>
                    <a:pt x="1237721" y="2860340"/>
                    <a:pt x="1204859" y="2814984"/>
                    <a:pt x="1190752" y="2763387"/>
                  </a:cubicBezTo>
                  <a:cubicBezTo>
                    <a:pt x="1182912" y="2730552"/>
                    <a:pt x="1207910" y="2711812"/>
                    <a:pt x="1221962" y="2688374"/>
                  </a:cubicBezTo>
                  <a:cubicBezTo>
                    <a:pt x="1231328" y="2669622"/>
                    <a:pt x="1231316" y="2653989"/>
                    <a:pt x="1206298" y="2644592"/>
                  </a:cubicBezTo>
                  <a:cubicBezTo>
                    <a:pt x="1196915" y="2641459"/>
                    <a:pt x="1175036" y="2647696"/>
                    <a:pt x="1179708" y="2624251"/>
                  </a:cubicBezTo>
                  <a:cubicBezTo>
                    <a:pt x="1181265" y="2616435"/>
                    <a:pt x="1193764" y="2607065"/>
                    <a:pt x="1201580" y="2605507"/>
                  </a:cubicBezTo>
                  <a:cubicBezTo>
                    <a:pt x="1212520" y="2603953"/>
                    <a:pt x="1229717" y="2605528"/>
                    <a:pt x="1242221" y="2602411"/>
                  </a:cubicBezTo>
                  <a:cubicBezTo>
                    <a:pt x="1256289" y="2600857"/>
                    <a:pt x="1267223" y="2589923"/>
                    <a:pt x="1254709" y="2577409"/>
                  </a:cubicBezTo>
                  <a:cubicBezTo>
                    <a:pt x="1217160" y="2536737"/>
                    <a:pt x="1234344" y="2519554"/>
                    <a:pt x="1278110" y="2513332"/>
                  </a:cubicBezTo>
                  <a:cubicBezTo>
                    <a:pt x="1309372" y="2510229"/>
                    <a:pt x="1339070" y="2505562"/>
                    <a:pt x="1349991" y="2475868"/>
                  </a:cubicBezTo>
                  <a:cubicBezTo>
                    <a:pt x="1371838" y="2422735"/>
                    <a:pt x="1418744" y="2435274"/>
                    <a:pt x="1460943" y="2424362"/>
                  </a:cubicBezTo>
                  <a:close/>
                  <a:moveTo>
                    <a:pt x="5115773" y="2347512"/>
                  </a:moveTo>
                  <a:lnTo>
                    <a:pt x="5112930" y="2348828"/>
                  </a:lnTo>
                  <a:lnTo>
                    <a:pt x="5103203" y="2361793"/>
                  </a:lnTo>
                  <a:close/>
                  <a:moveTo>
                    <a:pt x="4946690" y="1953274"/>
                  </a:moveTo>
                  <a:lnTo>
                    <a:pt x="4929523" y="1972738"/>
                  </a:lnTo>
                  <a:cubicBezTo>
                    <a:pt x="4895099" y="1985206"/>
                    <a:pt x="4862242" y="1996111"/>
                    <a:pt x="4840368" y="2024255"/>
                  </a:cubicBezTo>
                  <a:cubicBezTo>
                    <a:pt x="4787164" y="2039823"/>
                    <a:pt x="4730896" y="2096092"/>
                    <a:pt x="4691609" y="2006790"/>
                  </a:cubicBezTo>
                  <a:cubicBezTo>
                    <a:pt x="4694715" y="1991139"/>
                    <a:pt x="4690057" y="2014615"/>
                    <a:pt x="4693157" y="1995833"/>
                  </a:cubicBezTo>
                  <a:cubicBezTo>
                    <a:pt x="4690030" y="1998960"/>
                    <a:pt x="4688472" y="2003653"/>
                    <a:pt x="4686915" y="2008349"/>
                  </a:cubicBezTo>
                  <a:cubicBezTo>
                    <a:pt x="4681135" y="2063525"/>
                    <a:pt x="4720249" y="2107329"/>
                    <a:pt x="4736255" y="2157478"/>
                  </a:cubicBezTo>
                  <a:lnTo>
                    <a:pt x="4739076" y="2183275"/>
                  </a:lnTo>
                  <a:lnTo>
                    <a:pt x="4737657" y="2132250"/>
                  </a:lnTo>
                  <a:cubicBezTo>
                    <a:pt x="4743791" y="2064412"/>
                    <a:pt x="4786037" y="2059598"/>
                    <a:pt x="4955024" y="2040344"/>
                  </a:cubicBezTo>
                  <a:cubicBezTo>
                    <a:pt x="4961308" y="2030942"/>
                    <a:pt x="4966023" y="2023107"/>
                    <a:pt x="4967610" y="2015282"/>
                  </a:cubicBezTo>
                  <a:cubicBezTo>
                    <a:pt x="4966086" y="2001208"/>
                    <a:pt x="4959863" y="1989495"/>
                    <a:pt x="4954030" y="1977780"/>
                  </a:cubicBezTo>
                  <a:close/>
                  <a:moveTo>
                    <a:pt x="5039033" y="1759949"/>
                  </a:moveTo>
                  <a:lnTo>
                    <a:pt x="5040465" y="1763870"/>
                  </a:lnTo>
                  <a:lnTo>
                    <a:pt x="5041856" y="1760108"/>
                  </a:lnTo>
                  <a:close/>
                  <a:moveTo>
                    <a:pt x="4699557" y="1126939"/>
                  </a:moveTo>
                  <a:lnTo>
                    <a:pt x="4782118" y="1146229"/>
                  </a:lnTo>
                  <a:lnTo>
                    <a:pt x="4786091" y="1148216"/>
                  </a:lnTo>
                  <a:lnTo>
                    <a:pt x="4800414" y="1159268"/>
                  </a:lnTo>
                  <a:lnTo>
                    <a:pt x="4848426" y="1210159"/>
                  </a:lnTo>
                  <a:cubicBezTo>
                    <a:pt x="4881397" y="1268141"/>
                    <a:pt x="4803128" y="1274276"/>
                    <a:pt x="4767168" y="1303962"/>
                  </a:cubicBezTo>
                  <a:cubicBezTo>
                    <a:pt x="4825176" y="1352591"/>
                    <a:pt x="4859753" y="1434059"/>
                    <a:pt x="4955195" y="1398206"/>
                  </a:cubicBezTo>
                  <a:lnTo>
                    <a:pt x="4966905" y="1402306"/>
                  </a:lnTo>
                  <a:lnTo>
                    <a:pt x="4963113" y="1399006"/>
                  </a:lnTo>
                  <a:lnTo>
                    <a:pt x="4942836" y="1378728"/>
                  </a:lnTo>
                  <a:cubicBezTo>
                    <a:pt x="4949110" y="1372454"/>
                    <a:pt x="4955385" y="1366180"/>
                    <a:pt x="4961660" y="1359904"/>
                  </a:cubicBezTo>
                  <a:lnTo>
                    <a:pt x="4974192" y="1353613"/>
                  </a:lnTo>
                  <a:lnTo>
                    <a:pt x="4983560" y="1359842"/>
                  </a:lnTo>
                  <a:lnTo>
                    <a:pt x="4977329" y="1350476"/>
                  </a:lnTo>
                  <a:lnTo>
                    <a:pt x="4982052" y="1339512"/>
                  </a:lnTo>
                  <a:cubicBezTo>
                    <a:pt x="5008764" y="1297203"/>
                    <a:pt x="5044738" y="1298664"/>
                    <a:pt x="5083784" y="1318888"/>
                  </a:cubicBezTo>
                  <a:lnTo>
                    <a:pt x="5129862" y="1318931"/>
                  </a:lnTo>
                  <a:lnTo>
                    <a:pt x="5068922" y="1298381"/>
                  </a:lnTo>
                  <a:cubicBezTo>
                    <a:pt x="5023679" y="1278191"/>
                    <a:pt x="4989405" y="1243917"/>
                    <a:pt x="4970781" y="1197109"/>
                  </a:cubicBezTo>
                  <a:lnTo>
                    <a:pt x="4971075" y="1190209"/>
                  </a:lnTo>
                  <a:lnTo>
                    <a:pt x="4950723" y="1222094"/>
                  </a:lnTo>
                  <a:cubicBezTo>
                    <a:pt x="4925000" y="1244142"/>
                    <a:pt x="4895023" y="1222370"/>
                    <a:pt x="4856240" y="1202345"/>
                  </a:cubicBezTo>
                  <a:lnTo>
                    <a:pt x="4800414" y="1159268"/>
                  </a:lnTo>
                  <a:lnTo>
                    <a:pt x="4789809" y="1148027"/>
                  </a:lnTo>
                  <a:lnTo>
                    <a:pt x="4782118" y="1146229"/>
                  </a:lnTo>
                  <a:lnTo>
                    <a:pt x="4746919" y="1128630"/>
                  </a:lnTo>
                  <a:cubicBezTo>
                    <a:pt x="4732724" y="1124548"/>
                    <a:pt x="4717164" y="1123446"/>
                    <a:pt x="4699557" y="1126939"/>
                  </a:cubicBezTo>
                  <a:close/>
                  <a:moveTo>
                    <a:pt x="4829247" y="972158"/>
                  </a:moveTo>
                  <a:cubicBezTo>
                    <a:pt x="4819069" y="971359"/>
                    <a:pt x="4817115" y="973312"/>
                    <a:pt x="4818295" y="976445"/>
                  </a:cubicBezTo>
                  <a:cubicBezTo>
                    <a:pt x="4819473" y="979580"/>
                    <a:pt x="4823786" y="983893"/>
                    <a:pt x="4826140" y="987809"/>
                  </a:cubicBezTo>
                  <a:cubicBezTo>
                    <a:pt x="4827453" y="1071179"/>
                    <a:pt x="4896468" y="1090373"/>
                    <a:pt x="4950095" y="1123191"/>
                  </a:cubicBezTo>
                  <a:lnTo>
                    <a:pt x="4978923" y="1148733"/>
                  </a:lnTo>
                  <a:lnTo>
                    <a:pt x="4989292" y="1133807"/>
                  </a:lnTo>
                  <a:cubicBezTo>
                    <a:pt x="4995558" y="1126374"/>
                    <a:pt x="4999087" y="1120508"/>
                    <a:pt x="4989719" y="1118970"/>
                  </a:cubicBezTo>
                  <a:cubicBezTo>
                    <a:pt x="4907772" y="1099654"/>
                    <a:pt x="4884811" y="1069647"/>
                    <a:pt x="4889000" y="1034691"/>
                  </a:cubicBezTo>
                  <a:lnTo>
                    <a:pt x="4910902" y="981123"/>
                  </a:lnTo>
                  <a:lnTo>
                    <a:pt x="4876525" y="981826"/>
                  </a:lnTo>
                  <a:cubicBezTo>
                    <a:pt x="4861159" y="980039"/>
                    <a:pt x="4845302" y="976490"/>
                    <a:pt x="4829247" y="972158"/>
                  </a:cubicBezTo>
                  <a:close/>
                  <a:moveTo>
                    <a:pt x="5485005" y="902130"/>
                  </a:moveTo>
                  <a:cubicBezTo>
                    <a:pt x="5497699" y="904583"/>
                    <a:pt x="5510914" y="916223"/>
                    <a:pt x="5537345" y="939504"/>
                  </a:cubicBezTo>
                  <a:cubicBezTo>
                    <a:pt x="5534173" y="945784"/>
                    <a:pt x="5535638" y="959852"/>
                    <a:pt x="5530911" y="964579"/>
                  </a:cubicBezTo>
                  <a:cubicBezTo>
                    <a:pt x="5499469" y="986700"/>
                    <a:pt x="5475858" y="1007204"/>
                    <a:pt x="5527321" y="1030309"/>
                  </a:cubicBezTo>
                  <a:cubicBezTo>
                    <a:pt x="5560076" y="1044159"/>
                    <a:pt x="5556860" y="1056696"/>
                    <a:pt x="5528568" y="1075667"/>
                  </a:cubicBezTo>
                  <a:cubicBezTo>
                    <a:pt x="5509707" y="1088315"/>
                    <a:pt x="5492377" y="1105645"/>
                    <a:pt x="5475069" y="1119845"/>
                  </a:cubicBezTo>
                  <a:cubicBezTo>
                    <a:pt x="5435969" y="1118555"/>
                    <a:pt x="5449490" y="1198244"/>
                    <a:pt x="5396474" y="1173585"/>
                  </a:cubicBezTo>
                  <a:cubicBezTo>
                    <a:pt x="5355928" y="1155097"/>
                    <a:pt x="5359342" y="1114399"/>
                    <a:pt x="5367416" y="1078362"/>
                  </a:cubicBezTo>
                  <a:cubicBezTo>
                    <a:pt x="5375448" y="1048582"/>
                    <a:pt x="5367790" y="1025169"/>
                    <a:pt x="5355449" y="1000226"/>
                  </a:cubicBezTo>
                  <a:lnTo>
                    <a:pt x="5336807" y="981584"/>
                  </a:lnTo>
                  <a:cubicBezTo>
                    <a:pt x="5339204" y="974526"/>
                    <a:pt x="5343952" y="966672"/>
                    <a:pt x="5349467" y="961158"/>
                  </a:cubicBezTo>
                  <a:cubicBezTo>
                    <a:pt x="5354981" y="955643"/>
                    <a:pt x="5361259" y="952471"/>
                    <a:pt x="5366720" y="954779"/>
                  </a:cubicBezTo>
                  <a:cubicBezTo>
                    <a:pt x="5405710" y="971715"/>
                    <a:pt x="5424616" y="952810"/>
                    <a:pt x="5435797" y="919879"/>
                  </a:cubicBezTo>
                  <a:cubicBezTo>
                    <a:pt x="5460140" y="906411"/>
                    <a:pt x="5472312" y="899676"/>
                    <a:pt x="5485005" y="902130"/>
                  </a:cubicBezTo>
                  <a:close/>
                  <a:moveTo>
                    <a:pt x="4879580" y="679073"/>
                  </a:moveTo>
                  <a:lnTo>
                    <a:pt x="4877769" y="682432"/>
                  </a:lnTo>
                  <a:lnTo>
                    <a:pt x="4880917" y="686903"/>
                  </a:lnTo>
                  <a:close/>
                  <a:moveTo>
                    <a:pt x="4154511" y="266439"/>
                  </a:moveTo>
                  <a:cubicBezTo>
                    <a:pt x="4154750" y="268211"/>
                    <a:pt x="4152832" y="272427"/>
                    <a:pt x="4148614" y="278943"/>
                  </a:cubicBezTo>
                  <a:cubicBezTo>
                    <a:pt x="4149382" y="273578"/>
                    <a:pt x="4147468" y="268596"/>
                    <a:pt x="4147468" y="268596"/>
                  </a:cubicBezTo>
                  <a:cubicBezTo>
                    <a:pt x="4151876" y="265338"/>
                    <a:pt x="4154272" y="264667"/>
                    <a:pt x="4154511" y="266439"/>
                  </a:cubicBezTo>
                  <a:close/>
                  <a:moveTo>
                    <a:pt x="4089017" y="192276"/>
                  </a:moveTo>
                  <a:cubicBezTo>
                    <a:pt x="4107970" y="195608"/>
                    <a:pt x="4126983" y="205247"/>
                    <a:pt x="4105113" y="227117"/>
                  </a:cubicBezTo>
                  <a:cubicBezTo>
                    <a:pt x="4096506" y="234131"/>
                    <a:pt x="4087501" y="240748"/>
                    <a:pt x="4081863" y="248777"/>
                  </a:cubicBezTo>
                  <a:lnTo>
                    <a:pt x="4079341" y="273533"/>
                  </a:lnTo>
                  <a:lnTo>
                    <a:pt x="4106913" y="275191"/>
                  </a:lnTo>
                  <a:cubicBezTo>
                    <a:pt x="4116465" y="279171"/>
                    <a:pt x="4124821" y="285934"/>
                    <a:pt x="4132780" y="293893"/>
                  </a:cubicBezTo>
                  <a:cubicBezTo>
                    <a:pt x="4120841" y="297875"/>
                    <a:pt x="4110095" y="296681"/>
                    <a:pt x="4100346" y="292503"/>
                  </a:cubicBezTo>
                  <a:lnTo>
                    <a:pt x="4078995" y="276933"/>
                  </a:lnTo>
                  <a:lnTo>
                    <a:pt x="4078794" y="278904"/>
                  </a:lnTo>
                  <a:cubicBezTo>
                    <a:pt x="4055185" y="283412"/>
                    <a:pt x="4037794" y="278518"/>
                    <a:pt x="4037527" y="250132"/>
                  </a:cubicBezTo>
                  <a:cubicBezTo>
                    <a:pt x="4037349" y="231209"/>
                    <a:pt x="4037200" y="215439"/>
                    <a:pt x="4038613" y="198108"/>
                  </a:cubicBezTo>
                  <a:cubicBezTo>
                    <a:pt x="4055945" y="196694"/>
                    <a:pt x="4071656" y="190536"/>
                    <a:pt x="4089017" y="192276"/>
                  </a:cubicBezTo>
                  <a:close/>
                  <a:moveTo>
                    <a:pt x="4354061" y="117176"/>
                  </a:moveTo>
                  <a:cubicBezTo>
                    <a:pt x="4369735" y="142198"/>
                    <a:pt x="4418140" y="140752"/>
                    <a:pt x="4411997" y="184460"/>
                  </a:cubicBezTo>
                  <a:cubicBezTo>
                    <a:pt x="4404296" y="229729"/>
                    <a:pt x="4480750" y="203362"/>
                    <a:pt x="4463666" y="242359"/>
                  </a:cubicBezTo>
                  <a:cubicBezTo>
                    <a:pt x="4448139" y="279801"/>
                    <a:pt x="4474711" y="290795"/>
                    <a:pt x="4485697" y="314243"/>
                  </a:cubicBezTo>
                  <a:cubicBezTo>
                    <a:pt x="4499807" y="337701"/>
                    <a:pt x="4518560" y="343992"/>
                    <a:pt x="4538806" y="320616"/>
                  </a:cubicBezTo>
                  <a:cubicBezTo>
                    <a:pt x="4557490" y="297237"/>
                    <a:pt x="4570376" y="298439"/>
                    <a:pt x="4581717" y="307053"/>
                  </a:cubicBezTo>
                  <a:lnTo>
                    <a:pt x="4611939" y="334828"/>
                  </a:lnTo>
                  <a:lnTo>
                    <a:pt x="4637065" y="321991"/>
                  </a:lnTo>
                  <a:cubicBezTo>
                    <a:pt x="4644694" y="316673"/>
                    <a:pt x="4649241" y="308273"/>
                    <a:pt x="4643777" y="290624"/>
                  </a:cubicBezTo>
                  <a:cubicBezTo>
                    <a:pt x="4637543" y="272203"/>
                    <a:pt x="4635574" y="262618"/>
                    <a:pt x="4641867" y="258250"/>
                  </a:cubicBezTo>
                  <a:cubicBezTo>
                    <a:pt x="4645015" y="256066"/>
                    <a:pt x="4650228" y="255185"/>
                    <a:pt x="4658008" y="255158"/>
                  </a:cubicBezTo>
                  <a:lnTo>
                    <a:pt x="4686552" y="256992"/>
                  </a:lnTo>
                  <a:lnTo>
                    <a:pt x="4687347" y="252918"/>
                  </a:lnTo>
                  <a:cubicBezTo>
                    <a:pt x="4720220" y="223161"/>
                    <a:pt x="4770034" y="288631"/>
                    <a:pt x="4796724" y="233900"/>
                  </a:cubicBezTo>
                  <a:cubicBezTo>
                    <a:pt x="4824852" y="227582"/>
                    <a:pt x="4846694" y="236898"/>
                    <a:pt x="4856010" y="258739"/>
                  </a:cubicBezTo>
                  <a:cubicBezTo>
                    <a:pt x="4869991" y="288380"/>
                    <a:pt x="4888694" y="303951"/>
                    <a:pt x="4916784" y="313251"/>
                  </a:cubicBezTo>
                  <a:cubicBezTo>
                    <a:pt x="4913619" y="328877"/>
                    <a:pt x="4913581" y="344495"/>
                    <a:pt x="4927625" y="349145"/>
                  </a:cubicBezTo>
                  <a:cubicBezTo>
                    <a:pt x="4944788" y="356911"/>
                    <a:pt x="4965101" y="352174"/>
                    <a:pt x="4980697" y="361506"/>
                  </a:cubicBezTo>
                  <a:cubicBezTo>
                    <a:pt x="4994734" y="369279"/>
                    <a:pt x="5008748" y="386424"/>
                    <a:pt x="5013389" y="403593"/>
                  </a:cubicBezTo>
                  <a:cubicBezTo>
                    <a:pt x="5018056" y="411391"/>
                    <a:pt x="5002397" y="427049"/>
                    <a:pt x="4994560" y="438001"/>
                  </a:cubicBezTo>
                  <a:cubicBezTo>
                    <a:pt x="4983593" y="452084"/>
                    <a:pt x="4967934" y="467743"/>
                    <a:pt x="4985071" y="484880"/>
                  </a:cubicBezTo>
                  <a:cubicBezTo>
                    <a:pt x="4995976" y="495785"/>
                    <a:pt x="5008519" y="477011"/>
                    <a:pt x="5019464" y="472298"/>
                  </a:cubicBezTo>
                  <a:cubicBezTo>
                    <a:pt x="5039787" y="464438"/>
                    <a:pt x="5056964" y="465956"/>
                    <a:pt x="5064721" y="486240"/>
                  </a:cubicBezTo>
                  <a:cubicBezTo>
                    <a:pt x="5072488" y="503401"/>
                    <a:pt x="5086468" y="533041"/>
                    <a:pt x="5066162" y="534653"/>
                  </a:cubicBezTo>
                  <a:cubicBezTo>
                    <a:pt x="4994293" y="544206"/>
                    <a:pt x="5008188" y="608206"/>
                    <a:pt x="5006544" y="641008"/>
                  </a:cubicBezTo>
                  <a:cubicBezTo>
                    <a:pt x="5003309" y="684748"/>
                    <a:pt x="5015686" y="731571"/>
                    <a:pt x="5017134" y="776861"/>
                  </a:cubicBezTo>
                  <a:cubicBezTo>
                    <a:pt x="5018637" y="800283"/>
                    <a:pt x="5038928" y="804918"/>
                    <a:pt x="5052958" y="815816"/>
                  </a:cubicBezTo>
                  <a:cubicBezTo>
                    <a:pt x="5068544" y="828271"/>
                    <a:pt x="5077891" y="837619"/>
                    <a:pt x="5065334" y="862639"/>
                  </a:cubicBezTo>
                  <a:cubicBezTo>
                    <a:pt x="5038660" y="911124"/>
                    <a:pt x="5041777" y="914240"/>
                    <a:pt x="5079237" y="923516"/>
                  </a:cubicBezTo>
                  <a:cubicBezTo>
                    <a:pt x="5108900" y="928127"/>
                    <a:pt x="5135440" y="932745"/>
                    <a:pt x="5155693" y="952998"/>
                  </a:cubicBezTo>
                  <a:cubicBezTo>
                    <a:pt x="5147336" y="1015101"/>
                    <a:pt x="5190891" y="1046325"/>
                    <a:pt x="5224989" y="1083065"/>
                  </a:cubicBezTo>
                  <a:lnTo>
                    <a:pt x="5242823" y="1107899"/>
                  </a:lnTo>
                  <a:lnTo>
                    <a:pt x="5257836" y="1082562"/>
                  </a:lnTo>
                  <a:cubicBezTo>
                    <a:pt x="5283203" y="1061020"/>
                    <a:pt x="5314099" y="1086035"/>
                    <a:pt x="5335287" y="1111929"/>
                  </a:cubicBezTo>
                  <a:cubicBezTo>
                    <a:pt x="5377664" y="1160578"/>
                    <a:pt x="5421608" y="1207661"/>
                    <a:pt x="5460847" y="1259447"/>
                  </a:cubicBezTo>
                  <a:cubicBezTo>
                    <a:pt x="5493784" y="1223369"/>
                    <a:pt x="5460827" y="1190412"/>
                    <a:pt x="5476509" y="1162176"/>
                  </a:cubicBezTo>
                  <a:cubicBezTo>
                    <a:pt x="5492195" y="1149628"/>
                    <a:pt x="5511019" y="1133942"/>
                    <a:pt x="5523577" y="1155911"/>
                  </a:cubicBezTo>
                  <a:cubicBezTo>
                    <a:pt x="5540843" y="1182589"/>
                    <a:pt x="5548696" y="1215540"/>
                    <a:pt x="5562826" y="1245354"/>
                  </a:cubicBezTo>
                  <a:cubicBezTo>
                    <a:pt x="5594226" y="1317535"/>
                    <a:pt x="5595796" y="1319105"/>
                    <a:pt x="5525199" y="1348896"/>
                  </a:cubicBezTo>
                  <a:cubicBezTo>
                    <a:pt x="5451466" y="1378685"/>
                    <a:pt x="5451466" y="1378685"/>
                    <a:pt x="5380862" y="1377098"/>
                  </a:cubicBezTo>
                  <a:cubicBezTo>
                    <a:pt x="5393423" y="1414757"/>
                    <a:pt x="5446775" y="1433599"/>
                    <a:pt x="5443650" y="1480667"/>
                  </a:cubicBezTo>
                  <a:cubicBezTo>
                    <a:pt x="5442083" y="1491651"/>
                    <a:pt x="5442085" y="1501065"/>
                    <a:pt x="5437381" y="1508908"/>
                  </a:cubicBezTo>
                  <a:cubicBezTo>
                    <a:pt x="5432675" y="1513613"/>
                    <a:pt x="5421693" y="1515179"/>
                    <a:pt x="5413847" y="1513608"/>
                  </a:cubicBezTo>
                  <a:cubicBezTo>
                    <a:pt x="5401294" y="1507328"/>
                    <a:pt x="5393441" y="1477516"/>
                    <a:pt x="5373050" y="1497907"/>
                  </a:cubicBezTo>
                  <a:cubicBezTo>
                    <a:pt x="5368346" y="1505749"/>
                    <a:pt x="5369920" y="1529286"/>
                    <a:pt x="5377768" y="1537133"/>
                  </a:cubicBezTo>
                  <a:cubicBezTo>
                    <a:pt x="5398173" y="1563810"/>
                    <a:pt x="5402890" y="1603038"/>
                    <a:pt x="5449963" y="1615601"/>
                  </a:cubicBezTo>
                  <a:cubicBezTo>
                    <a:pt x="5492329" y="1629733"/>
                    <a:pt x="5531559" y="1653280"/>
                    <a:pt x="5578621" y="1625050"/>
                  </a:cubicBezTo>
                  <a:cubicBezTo>
                    <a:pt x="5580196" y="1648587"/>
                    <a:pt x="5570789" y="1670551"/>
                    <a:pt x="5553536" y="1687804"/>
                  </a:cubicBezTo>
                  <a:cubicBezTo>
                    <a:pt x="5520596" y="1720744"/>
                    <a:pt x="5487657" y="1753683"/>
                    <a:pt x="5456287" y="1785053"/>
                  </a:cubicBezTo>
                  <a:cubicBezTo>
                    <a:pt x="5473551" y="1808592"/>
                    <a:pt x="5489247" y="1827425"/>
                    <a:pt x="5501803" y="1846256"/>
                  </a:cubicBezTo>
                  <a:cubicBezTo>
                    <a:pt x="5508082" y="1858809"/>
                    <a:pt x="5508088" y="1877636"/>
                    <a:pt x="5490830" y="1882340"/>
                  </a:cubicBezTo>
                  <a:cubicBezTo>
                    <a:pt x="5464160" y="1890177"/>
                    <a:pt x="5446904" y="1901155"/>
                    <a:pt x="5478290" y="1923129"/>
                  </a:cubicBezTo>
                  <a:cubicBezTo>
                    <a:pt x="5503398" y="1938826"/>
                    <a:pt x="5526935" y="1949815"/>
                    <a:pt x="5501841" y="1984326"/>
                  </a:cubicBezTo>
                  <a:cubicBezTo>
                    <a:pt x="5484590" y="2010993"/>
                    <a:pt x="5481460" y="2039234"/>
                    <a:pt x="5514415" y="2056502"/>
                  </a:cubicBezTo>
                  <a:cubicBezTo>
                    <a:pt x="5544229" y="2073769"/>
                    <a:pt x="5545806" y="2103580"/>
                    <a:pt x="5556796" y="2127118"/>
                  </a:cubicBezTo>
                  <a:cubicBezTo>
                    <a:pt x="5550525" y="2142805"/>
                    <a:pt x="5544254" y="2167908"/>
                    <a:pt x="5523859" y="2166333"/>
                  </a:cubicBezTo>
                  <a:cubicBezTo>
                    <a:pt x="5475219" y="2164750"/>
                    <a:pt x="5451690" y="2182003"/>
                    <a:pt x="5457980" y="2232211"/>
                  </a:cubicBezTo>
                  <a:cubicBezTo>
                    <a:pt x="5459556" y="2258885"/>
                    <a:pt x="5448578" y="2276141"/>
                    <a:pt x="5431325" y="2293395"/>
                  </a:cubicBezTo>
                  <a:cubicBezTo>
                    <a:pt x="5404658" y="2316921"/>
                    <a:pt x="5384262" y="2318484"/>
                    <a:pt x="5346599" y="2290233"/>
                  </a:cubicBezTo>
                  <a:cubicBezTo>
                    <a:pt x="5321490" y="2274535"/>
                    <a:pt x="5294819" y="2282373"/>
                    <a:pt x="5301103" y="2304341"/>
                  </a:cubicBezTo>
                  <a:cubicBezTo>
                    <a:pt x="5313665" y="2345137"/>
                    <a:pt x="5308969" y="2381223"/>
                    <a:pt x="5288583" y="2420442"/>
                  </a:cubicBezTo>
                  <a:cubicBezTo>
                    <a:pt x="5263491" y="2464367"/>
                    <a:pt x="5258796" y="2506727"/>
                    <a:pt x="5315288" y="2538123"/>
                  </a:cubicBezTo>
                  <a:cubicBezTo>
                    <a:pt x="5326273" y="2545971"/>
                    <a:pt x="5329419" y="2574212"/>
                    <a:pt x="5335700" y="2589905"/>
                  </a:cubicBezTo>
                  <a:cubicBezTo>
                    <a:pt x="5338840" y="2602457"/>
                    <a:pt x="5334136" y="2610301"/>
                    <a:pt x="5323154" y="2618142"/>
                  </a:cubicBezTo>
                  <a:cubicBezTo>
                    <a:pt x="5307466" y="2621276"/>
                    <a:pt x="5293350" y="2632255"/>
                    <a:pt x="5276091" y="2633819"/>
                  </a:cubicBezTo>
                  <a:cubicBezTo>
                    <a:pt x="5258832" y="2635383"/>
                    <a:pt x="5243141" y="2629103"/>
                    <a:pt x="5227448" y="2619685"/>
                  </a:cubicBezTo>
                  <a:lnTo>
                    <a:pt x="5194646" y="2594168"/>
                  </a:lnTo>
                  <a:lnTo>
                    <a:pt x="5175063" y="2611301"/>
                  </a:lnTo>
                  <a:cubicBezTo>
                    <a:pt x="5161772" y="2620716"/>
                    <a:pt x="5147322" y="2628190"/>
                    <a:pt x="5130942" y="2632166"/>
                  </a:cubicBezTo>
                  <a:cubicBezTo>
                    <a:pt x="5110665" y="2636942"/>
                    <a:pt x="5098182" y="2640121"/>
                    <a:pt x="5079562" y="2624632"/>
                  </a:cubicBezTo>
                  <a:cubicBezTo>
                    <a:pt x="5040772" y="2592105"/>
                    <a:pt x="5012742" y="2589130"/>
                    <a:pt x="4964353" y="2606510"/>
                  </a:cubicBezTo>
                  <a:cubicBezTo>
                    <a:pt x="4929995" y="2622264"/>
                    <a:pt x="4895655" y="2634900"/>
                    <a:pt x="4858321" y="2622621"/>
                  </a:cubicBezTo>
                  <a:cubicBezTo>
                    <a:pt x="4831871" y="2614963"/>
                    <a:pt x="4810010" y="2624420"/>
                    <a:pt x="4792784" y="2641646"/>
                  </a:cubicBezTo>
                  <a:cubicBezTo>
                    <a:pt x="4786568" y="2638561"/>
                    <a:pt x="4780350" y="2635475"/>
                    <a:pt x="4777250" y="2632374"/>
                  </a:cubicBezTo>
                  <a:cubicBezTo>
                    <a:pt x="4757314" y="2568593"/>
                    <a:pt x="4748290" y="2503196"/>
                    <a:pt x="4754851" y="2437722"/>
                  </a:cubicBezTo>
                  <a:cubicBezTo>
                    <a:pt x="4753362" y="2423707"/>
                    <a:pt x="4754976" y="2412792"/>
                    <a:pt x="4758153" y="2400311"/>
                  </a:cubicBezTo>
                  <a:lnTo>
                    <a:pt x="4770106" y="2367828"/>
                  </a:lnTo>
                  <a:lnTo>
                    <a:pt x="4764667" y="2368476"/>
                  </a:lnTo>
                  <a:lnTo>
                    <a:pt x="4755413" y="2380887"/>
                  </a:lnTo>
                  <a:cubicBezTo>
                    <a:pt x="4726496" y="2407010"/>
                    <a:pt x="4685899" y="2417038"/>
                    <a:pt x="4654117" y="2439417"/>
                  </a:cubicBezTo>
                  <a:cubicBezTo>
                    <a:pt x="4676083" y="2433126"/>
                    <a:pt x="4709049" y="2400159"/>
                    <a:pt x="4712150" y="2453494"/>
                  </a:cubicBezTo>
                  <a:cubicBezTo>
                    <a:pt x="4716827" y="2492708"/>
                    <a:pt x="4686999" y="2525672"/>
                    <a:pt x="4658749" y="2547654"/>
                  </a:cubicBezTo>
                  <a:cubicBezTo>
                    <a:pt x="4596750" y="2597111"/>
                    <a:pt x="4542197" y="2654013"/>
                    <a:pt x="4491173" y="2714444"/>
                  </a:cubicBezTo>
                  <a:lnTo>
                    <a:pt x="4361667" y="2880694"/>
                  </a:lnTo>
                  <a:lnTo>
                    <a:pt x="4367918" y="2880724"/>
                  </a:lnTo>
                  <a:cubicBezTo>
                    <a:pt x="4411357" y="2894414"/>
                    <a:pt x="4431510" y="2943230"/>
                    <a:pt x="4462709" y="2980501"/>
                  </a:cubicBezTo>
                  <a:lnTo>
                    <a:pt x="4488053" y="2999699"/>
                  </a:lnTo>
                  <a:lnTo>
                    <a:pt x="4493404" y="3008205"/>
                  </a:lnTo>
                  <a:cubicBezTo>
                    <a:pt x="4496556" y="3011357"/>
                    <a:pt x="4499312" y="3013328"/>
                    <a:pt x="4501475" y="3013530"/>
                  </a:cubicBezTo>
                  <a:lnTo>
                    <a:pt x="4503372" y="3011301"/>
                  </a:lnTo>
                  <a:lnTo>
                    <a:pt x="4513871" y="3019254"/>
                  </a:lnTo>
                  <a:cubicBezTo>
                    <a:pt x="4518598" y="3023981"/>
                    <a:pt x="4512239" y="2989370"/>
                    <a:pt x="4505986" y="3008230"/>
                  </a:cubicBezTo>
                  <a:lnTo>
                    <a:pt x="4503372" y="3011301"/>
                  </a:lnTo>
                  <a:lnTo>
                    <a:pt x="4488053" y="2999699"/>
                  </a:lnTo>
                  <a:lnTo>
                    <a:pt x="4459215" y="2953858"/>
                  </a:lnTo>
                  <a:cubicBezTo>
                    <a:pt x="4438248" y="2900077"/>
                    <a:pt x="4457316" y="2849692"/>
                    <a:pt x="4519767" y="2817968"/>
                  </a:cubicBezTo>
                  <a:cubicBezTo>
                    <a:pt x="4565328" y="2794468"/>
                    <a:pt x="4612465" y="2772543"/>
                    <a:pt x="4658030" y="2752189"/>
                  </a:cubicBezTo>
                  <a:lnTo>
                    <a:pt x="4659546" y="2752351"/>
                  </a:lnTo>
                  <a:lnTo>
                    <a:pt x="4621768" y="2704756"/>
                  </a:lnTo>
                  <a:cubicBezTo>
                    <a:pt x="4616119" y="2681754"/>
                    <a:pt x="4621231" y="2658336"/>
                    <a:pt x="4637400" y="2640576"/>
                  </a:cubicBezTo>
                  <a:cubicBezTo>
                    <a:pt x="4677398" y="2594212"/>
                    <a:pt x="4739030" y="2628084"/>
                    <a:pt x="4789471" y="2647679"/>
                  </a:cubicBezTo>
                  <a:lnTo>
                    <a:pt x="4791063" y="2649271"/>
                  </a:lnTo>
                  <a:cubicBezTo>
                    <a:pt x="4818122" y="2676330"/>
                    <a:pt x="4813892" y="2706029"/>
                    <a:pt x="4801851" y="2737171"/>
                  </a:cubicBezTo>
                  <a:cubicBezTo>
                    <a:pt x="4789811" y="2768313"/>
                    <a:pt x="4780459" y="2771298"/>
                    <a:pt x="4753398" y="2744237"/>
                  </a:cubicBezTo>
                  <a:cubicBezTo>
                    <a:pt x="4740665" y="2731504"/>
                    <a:pt x="4733527" y="2725908"/>
                    <a:pt x="4727899" y="2729149"/>
                  </a:cubicBezTo>
                  <a:lnTo>
                    <a:pt x="4715255" y="2758324"/>
                  </a:lnTo>
                  <a:lnTo>
                    <a:pt x="4717805" y="2758596"/>
                  </a:lnTo>
                  <a:cubicBezTo>
                    <a:pt x="4746161" y="2783814"/>
                    <a:pt x="4765094" y="2815304"/>
                    <a:pt x="4776174" y="2851497"/>
                  </a:cubicBezTo>
                  <a:cubicBezTo>
                    <a:pt x="4782512" y="2876671"/>
                    <a:pt x="4779411" y="2898682"/>
                    <a:pt x="4770018" y="2920680"/>
                  </a:cubicBezTo>
                  <a:cubicBezTo>
                    <a:pt x="4740296" y="3000826"/>
                    <a:pt x="4740296" y="3000826"/>
                    <a:pt x="4759327" y="3082641"/>
                  </a:cubicBezTo>
                  <a:cubicBezTo>
                    <a:pt x="4732639" y="3106179"/>
                    <a:pt x="4707537" y="3137581"/>
                    <a:pt x="4676122" y="3156392"/>
                  </a:cubicBezTo>
                  <a:cubicBezTo>
                    <a:pt x="4622720" y="3190886"/>
                    <a:pt x="4619568" y="3187734"/>
                    <a:pt x="4618054" y="3217611"/>
                  </a:cubicBezTo>
                  <a:cubicBezTo>
                    <a:pt x="4616521" y="3238052"/>
                    <a:pt x="4614982" y="3255348"/>
                    <a:pt x="4613450" y="3275791"/>
                  </a:cubicBezTo>
                  <a:cubicBezTo>
                    <a:pt x="4583554" y="3267868"/>
                    <a:pt x="4559949" y="3259958"/>
                    <a:pt x="4534775" y="3253619"/>
                  </a:cubicBezTo>
                  <a:cubicBezTo>
                    <a:pt x="4484420" y="3237793"/>
                    <a:pt x="4484420" y="3237793"/>
                    <a:pt x="4490599" y="3181191"/>
                  </a:cubicBezTo>
                  <a:cubicBezTo>
                    <a:pt x="4495282" y="3163901"/>
                    <a:pt x="4495246" y="3145029"/>
                    <a:pt x="4490493" y="3127721"/>
                  </a:cubicBezTo>
                  <a:cubicBezTo>
                    <a:pt x="4479420" y="3094674"/>
                    <a:pt x="4455853" y="3105636"/>
                    <a:pt x="4437011" y="3121325"/>
                  </a:cubicBezTo>
                  <a:lnTo>
                    <a:pt x="4434784" y="3121702"/>
                  </a:lnTo>
                  <a:lnTo>
                    <a:pt x="4433129" y="3147660"/>
                  </a:lnTo>
                  <a:cubicBezTo>
                    <a:pt x="4401286" y="3248131"/>
                    <a:pt x="4401286" y="3248131"/>
                    <a:pt x="4498236" y="3294674"/>
                  </a:cubicBezTo>
                  <a:cubicBezTo>
                    <a:pt x="4523254" y="3307091"/>
                    <a:pt x="4529415" y="3329004"/>
                    <a:pt x="4530866" y="3352508"/>
                  </a:cubicBezTo>
                  <a:cubicBezTo>
                    <a:pt x="4532396" y="3360337"/>
                    <a:pt x="4526080" y="3369773"/>
                    <a:pt x="4519780" y="3376074"/>
                  </a:cubicBezTo>
                  <a:cubicBezTo>
                    <a:pt x="4516628" y="3379225"/>
                    <a:pt x="4508799" y="3377696"/>
                    <a:pt x="4507239" y="3376135"/>
                  </a:cubicBezTo>
                  <a:cubicBezTo>
                    <a:pt x="4480724" y="3349621"/>
                    <a:pt x="4454208" y="3323105"/>
                    <a:pt x="4419787" y="3310736"/>
                  </a:cubicBezTo>
                  <a:cubicBezTo>
                    <a:pt x="4410397" y="3307646"/>
                    <a:pt x="4401009" y="3304558"/>
                    <a:pt x="4394709" y="3310859"/>
                  </a:cubicBezTo>
                  <a:cubicBezTo>
                    <a:pt x="4383697" y="3318750"/>
                    <a:pt x="4385164" y="3339120"/>
                    <a:pt x="4397673" y="3345326"/>
                  </a:cubicBezTo>
                  <a:cubicBezTo>
                    <a:pt x="4435184" y="3367085"/>
                    <a:pt x="4442920" y="3387425"/>
                    <a:pt x="4412961" y="3423622"/>
                  </a:cubicBezTo>
                  <a:cubicBezTo>
                    <a:pt x="4389535" y="3406496"/>
                    <a:pt x="4364548" y="3387809"/>
                    <a:pt x="4348673" y="3428641"/>
                  </a:cubicBezTo>
                  <a:cubicBezTo>
                    <a:pt x="4335995" y="3456916"/>
                    <a:pt x="4328010" y="3486738"/>
                    <a:pt x="4316876" y="3519707"/>
                  </a:cubicBezTo>
                  <a:cubicBezTo>
                    <a:pt x="4340349" y="3527428"/>
                    <a:pt x="4362249" y="3536725"/>
                    <a:pt x="4387279" y="3546006"/>
                  </a:cubicBezTo>
                  <a:cubicBezTo>
                    <a:pt x="4372980" y="3585261"/>
                    <a:pt x="4329138" y="3576073"/>
                    <a:pt x="4310190" y="3604381"/>
                  </a:cubicBezTo>
                  <a:cubicBezTo>
                    <a:pt x="4296956" y="3586421"/>
                    <a:pt x="4280120" y="3583759"/>
                    <a:pt x="4262679" y="3584433"/>
                  </a:cubicBezTo>
                  <a:lnTo>
                    <a:pt x="4214140" y="3584486"/>
                  </a:lnTo>
                  <a:lnTo>
                    <a:pt x="4214072" y="3587376"/>
                  </a:lnTo>
                  <a:cubicBezTo>
                    <a:pt x="4192397" y="3590537"/>
                    <a:pt x="4167636" y="3590614"/>
                    <a:pt x="4145951" y="3596871"/>
                  </a:cubicBezTo>
                  <a:cubicBezTo>
                    <a:pt x="4114962" y="3609345"/>
                    <a:pt x="4099457" y="3618677"/>
                    <a:pt x="4102409" y="3665096"/>
                  </a:cubicBezTo>
                  <a:cubicBezTo>
                    <a:pt x="4109983" y="3719237"/>
                    <a:pt x="4083451" y="3792055"/>
                    <a:pt x="4015330" y="3801547"/>
                  </a:cubicBezTo>
                  <a:cubicBezTo>
                    <a:pt x="3973520" y="3809414"/>
                    <a:pt x="3982730" y="3834147"/>
                    <a:pt x="3971827" y="3857394"/>
                  </a:cubicBezTo>
                  <a:cubicBezTo>
                    <a:pt x="3964056" y="3868250"/>
                    <a:pt x="3948580" y="3868297"/>
                    <a:pt x="3936209" y="3865239"/>
                  </a:cubicBezTo>
                  <a:cubicBezTo>
                    <a:pt x="3892753" y="3905610"/>
                    <a:pt x="3844793" y="3901114"/>
                    <a:pt x="3795317" y="3885789"/>
                  </a:cubicBezTo>
                  <a:cubicBezTo>
                    <a:pt x="3787688" y="3850219"/>
                    <a:pt x="3821717" y="3856304"/>
                    <a:pt x="3835677" y="3845428"/>
                  </a:cubicBezTo>
                  <a:lnTo>
                    <a:pt x="3835346" y="3844414"/>
                  </a:lnTo>
                  <a:lnTo>
                    <a:pt x="3835345" y="3845216"/>
                  </a:lnTo>
                  <a:cubicBezTo>
                    <a:pt x="3813530" y="3820273"/>
                    <a:pt x="3788599" y="3792213"/>
                    <a:pt x="3768354" y="3762584"/>
                  </a:cubicBezTo>
                  <a:cubicBezTo>
                    <a:pt x="3755896" y="3743869"/>
                    <a:pt x="3735613" y="3736098"/>
                    <a:pt x="3715330" y="3728328"/>
                  </a:cubicBezTo>
                  <a:cubicBezTo>
                    <a:pt x="3688810" y="3714323"/>
                    <a:pt x="3701262" y="3736159"/>
                    <a:pt x="3696560" y="3747098"/>
                  </a:cubicBezTo>
                  <a:cubicBezTo>
                    <a:pt x="3698112" y="3751779"/>
                    <a:pt x="3701230" y="3754897"/>
                    <a:pt x="3701224" y="3758018"/>
                  </a:cubicBezTo>
                  <a:cubicBezTo>
                    <a:pt x="3704318" y="3773626"/>
                    <a:pt x="3710527" y="3795473"/>
                    <a:pt x="3688655" y="3801758"/>
                  </a:cubicBezTo>
                  <a:cubicBezTo>
                    <a:pt x="3683970" y="3803328"/>
                    <a:pt x="3678508" y="3800995"/>
                    <a:pt x="3672660" y="3797492"/>
                  </a:cubicBezTo>
                  <a:lnTo>
                    <a:pt x="3668893" y="3795172"/>
                  </a:lnTo>
                  <a:lnTo>
                    <a:pt x="3666541" y="3802650"/>
                  </a:lnTo>
                  <a:cubicBezTo>
                    <a:pt x="3638359" y="3837064"/>
                    <a:pt x="3602380" y="3866811"/>
                    <a:pt x="3566405" y="3893434"/>
                  </a:cubicBezTo>
                  <a:cubicBezTo>
                    <a:pt x="3549205" y="3904401"/>
                    <a:pt x="3528893" y="3909129"/>
                    <a:pt x="3517997" y="3891973"/>
                  </a:cubicBezTo>
                  <a:cubicBezTo>
                    <a:pt x="3502432" y="3867019"/>
                    <a:pt x="3500927" y="3840474"/>
                    <a:pt x="3533751" y="3826351"/>
                  </a:cubicBezTo>
                  <a:cubicBezTo>
                    <a:pt x="3533848" y="3779502"/>
                    <a:pt x="3510679" y="3656177"/>
                    <a:pt x="3491978" y="3637476"/>
                  </a:cubicBezTo>
                  <a:cubicBezTo>
                    <a:pt x="3477958" y="3620328"/>
                    <a:pt x="3454544" y="3615691"/>
                    <a:pt x="3434265" y="3604801"/>
                  </a:cubicBezTo>
                  <a:cubicBezTo>
                    <a:pt x="3424914" y="3595450"/>
                    <a:pt x="3421816" y="3582963"/>
                    <a:pt x="3417154" y="3572041"/>
                  </a:cubicBezTo>
                  <a:cubicBezTo>
                    <a:pt x="3417167" y="3565794"/>
                    <a:pt x="3412499" y="3557997"/>
                    <a:pt x="3409387" y="3551757"/>
                  </a:cubicBezTo>
                  <a:cubicBezTo>
                    <a:pt x="3409387" y="3551757"/>
                    <a:pt x="3403154" y="3545524"/>
                    <a:pt x="3401590" y="3547088"/>
                  </a:cubicBezTo>
                  <a:cubicBezTo>
                    <a:pt x="3393779" y="3548666"/>
                    <a:pt x="3387525" y="3551801"/>
                    <a:pt x="3381271" y="3554938"/>
                  </a:cubicBezTo>
                  <a:cubicBezTo>
                    <a:pt x="3371895" y="3558080"/>
                    <a:pt x="3364090" y="3556534"/>
                    <a:pt x="3356291" y="3551867"/>
                  </a:cubicBezTo>
                  <a:cubicBezTo>
                    <a:pt x="3351615" y="3547191"/>
                    <a:pt x="3342252" y="3544088"/>
                    <a:pt x="3334441" y="3545666"/>
                  </a:cubicBezTo>
                  <a:cubicBezTo>
                    <a:pt x="3321941" y="3548815"/>
                    <a:pt x="3317260" y="3547262"/>
                    <a:pt x="3314149" y="3541023"/>
                  </a:cubicBezTo>
                  <a:cubicBezTo>
                    <a:pt x="3311046" y="3531659"/>
                    <a:pt x="3312617" y="3526970"/>
                    <a:pt x="3314181" y="3525406"/>
                  </a:cubicBezTo>
                  <a:cubicBezTo>
                    <a:pt x="3322005" y="3517582"/>
                    <a:pt x="3329050" y="3508978"/>
                    <a:pt x="3332976" y="3499208"/>
                  </a:cubicBezTo>
                  <a:lnTo>
                    <a:pt x="3333038" y="3469890"/>
                  </a:lnTo>
                  <a:lnTo>
                    <a:pt x="3321191" y="3495828"/>
                  </a:lnTo>
                  <a:cubicBezTo>
                    <a:pt x="3264969" y="3542726"/>
                    <a:pt x="3157411" y="3557042"/>
                    <a:pt x="3222546" y="3672177"/>
                  </a:cubicBezTo>
                  <a:cubicBezTo>
                    <a:pt x="3233391" y="3695520"/>
                    <a:pt x="3214599" y="3729851"/>
                    <a:pt x="3212968" y="3756347"/>
                  </a:cubicBezTo>
                  <a:cubicBezTo>
                    <a:pt x="3212700" y="3856076"/>
                    <a:pt x="3184483" y="3918482"/>
                    <a:pt x="3069288" y="3875162"/>
                  </a:cubicBezTo>
                  <a:cubicBezTo>
                    <a:pt x="3038157" y="3862781"/>
                    <a:pt x="3014720" y="3886218"/>
                    <a:pt x="2986672" y="3886293"/>
                  </a:cubicBezTo>
                  <a:cubicBezTo>
                    <a:pt x="2978901" y="3878522"/>
                    <a:pt x="2974239" y="3873860"/>
                    <a:pt x="2966470" y="3866091"/>
                  </a:cubicBezTo>
                  <a:cubicBezTo>
                    <a:pt x="2944662" y="3863033"/>
                    <a:pt x="2930676" y="3849047"/>
                    <a:pt x="2927627" y="3824122"/>
                  </a:cubicBezTo>
                  <a:cubicBezTo>
                    <a:pt x="2930784" y="3808531"/>
                    <a:pt x="2930835" y="3789833"/>
                    <a:pt x="2937103" y="3777350"/>
                  </a:cubicBezTo>
                  <a:cubicBezTo>
                    <a:pt x="2954323" y="3747696"/>
                    <a:pt x="2946586" y="3727460"/>
                    <a:pt x="2927947" y="3705694"/>
                  </a:cubicBezTo>
                  <a:cubicBezTo>
                    <a:pt x="2929542" y="3691665"/>
                    <a:pt x="2918672" y="3677672"/>
                    <a:pt x="2928055" y="3665179"/>
                  </a:cubicBezTo>
                  <a:cubicBezTo>
                    <a:pt x="2953063" y="3637063"/>
                    <a:pt x="2951577" y="3610577"/>
                    <a:pt x="2925159" y="3584159"/>
                  </a:cubicBezTo>
                  <a:cubicBezTo>
                    <a:pt x="2912726" y="3571726"/>
                    <a:pt x="2900294" y="3559294"/>
                    <a:pt x="2887861" y="3546861"/>
                  </a:cubicBezTo>
                  <a:cubicBezTo>
                    <a:pt x="2872328" y="3528205"/>
                    <a:pt x="2861467" y="3511093"/>
                    <a:pt x="2867767" y="3486143"/>
                  </a:cubicBezTo>
                  <a:cubicBezTo>
                    <a:pt x="2906727" y="3484480"/>
                    <a:pt x="2937952" y="3462581"/>
                    <a:pt x="2942716" y="3429844"/>
                  </a:cubicBezTo>
                  <a:cubicBezTo>
                    <a:pt x="2955509" y="3308267"/>
                    <a:pt x="3030566" y="3211452"/>
                    <a:pt x="3066706" y="3100719"/>
                  </a:cubicBezTo>
                  <a:cubicBezTo>
                    <a:pt x="3075736" y="3074594"/>
                    <a:pt x="3085231" y="3056551"/>
                    <a:pt x="3095417" y="3044715"/>
                  </a:cubicBezTo>
                  <a:cubicBezTo>
                    <a:pt x="3125971" y="3009206"/>
                    <a:pt x="3162730" y="3029560"/>
                    <a:pt x="3211746" y="3055138"/>
                  </a:cubicBezTo>
                  <a:cubicBezTo>
                    <a:pt x="3255318" y="3076835"/>
                    <a:pt x="3244188" y="3159453"/>
                    <a:pt x="3304997" y="3145264"/>
                  </a:cubicBezTo>
                  <a:cubicBezTo>
                    <a:pt x="3386087" y="3123231"/>
                    <a:pt x="3476449" y="3129219"/>
                    <a:pt x="3543617" y="3068266"/>
                  </a:cubicBezTo>
                  <a:cubicBezTo>
                    <a:pt x="3613903" y="3007305"/>
                    <a:pt x="3696613" y="2961894"/>
                    <a:pt x="3763782" y="2900940"/>
                  </a:cubicBezTo>
                  <a:cubicBezTo>
                    <a:pt x="3849904" y="2746441"/>
                    <a:pt x="3856136" y="2746425"/>
                    <a:pt x="4016456" y="2812995"/>
                  </a:cubicBezTo>
                  <a:lnTo>
                    <a:pt x="4018369" y="2818313"/>
                  </a:lnTo>
                  <a:lnTo>
                    <a:pt x="4043496" y="2794171"/>
                  </a:lnTo>
                  <a:cubicBezTo>
                    <a:pt x="4077484" y="2773264"/>
                    <a:pt x="4118954" y="2777059"/>
                    <a:pt x="4161307" y="2781736"/>
                  </a:cubicBezTo>
                  <a:cubicBezTo>
                    <a:pt x="4167580" y="2781731"/>
                    <a:pt x="4180137" y="2772309"/>
                    <a:pt x="4183279" y="2766032"/>
                  </a:cubicBezTo>
                  <a:cubicBezTo>
                    <a:pt x="4191134" y="2748772"/>
                    <a:pt x="4177017" y="2747212"/>
                    <a:pt x="4164470" y="2744084"/>
                  </a:cubicBezTo>
                  <a:cubicBezTo>
                    <a:pt x="4142509" y="2740962"/>
                    <a:pt x="4118982" y="2736272"/>
                    <a:pt x="4095458" y="2728445"/>
                  </a:cubicBezTo>
                  <a:cubicBezTo>
                    <a:pt x="4068797" y="2717483"/>
                    <a:pt x="4071950" y="2695520"/>
                    <a:pt x="4087652" y="2673546"/>
                  </a:cubicBezTo>
                  <a:cubicBezTo>
                    <a:pt x="4093935" y="2660992"/>
                    <a:pt x="4103354" y="2651573"/>
                    <a:pt x="4112773" y="2642154"/>
                  </a:cubicBezTo>
                  <a:cubicBezTo>
                    <a:pt x="4208484" y="2612283"/>
                    <a:pt x="4192896" y="2471109"/>
                    <a:pt x="4291734" y="2456923"/>
                  </a:cubicBezTo>
                  <a:cubicBezTo>
                    <a:pt x="4398416" y="2441161"/>
                    <a:pt x="4367084" y="2381572"/>
                    <a:pt x="4356146" y="2320400"/>
                  </a:cubicBezTo>
                  <a:cubicBezTo>
                    <a:pt x="4362425" y="2314121"/>
                    <a:pt x="4368703" y="2307843"/>
                    <a:pt x="4374982" y="2301564"/>
                  </a:cubicBezTo>
                  <a:lnTo>
                    <a:pt x="4375642" y="2298479"/>
                  </a:lnTo>
                  <a:lnTo>
                    <a:pt x="4376519" y="2221272"/>
                  </a:lnTo>
                  <a:lnTo>
                    <a:pt x="4375040" y="2219990"/>
                  </a:lnTo>
                  <a:cubicBezTo>
                    <a:pt x="4367212" y="2196465"/>
                    <a:pt x="4378207" y="2176064"/>
                    <a:pt x="4393904" y="2160367"/>
                  </a:cubicBezTo>
                  <a:lnTo>
                    <a:pt x="4434837" y="2158822"/>
                  </a:lnTo>
                  <a:lnTo>
                    <a:pt x="4433886" y="2133964"/>
                  </a:lnTo>
                  <a:cubicBezTo>
                    <a:pt x="4429957" y="2124171"/>
                    <a:pt x="4423288" y="2115157"/>
                    <a:pt x="4416228" y="2106535"/>
                  </a:cubicBezTo>
                  <a:cubicBezTo>
                    <a:pt x="4414619" y="2079918"/>
                    <a:pt x="4413010" y="2053300"/>
                    <a:pt x="4414532" y="2026687"/>
                  </a:cubicBezTo>
                  <a:lnTo>
                    <a:pt x="4419883" y="2025626"/>
                  </a:lnTo>
                  <a:lnTo>
                    <a:pt x="4418140" y="2024894"/>
                  </a:lnTo>
                  <a:lnTo>
                    <a:pt x="4400589" y="2007343"/>
                  </a:lnTo>
                  <a:lnTo>
                    <a:pt x="4394146" y="2006302"/>
                  </a:lnTo>
                  <a:cubicBezTo>
                    <a:pt x="4364304" y="1948326"/>
                    <a:pt x="4367405" y="1929543"/>
                    <a:pt x="4408089" y="1917086"/>
                  </a:cubicBezTo>
                  <a:cubicBezTo>
                    <a:pt x="4429998" y="1910859"/>
                    <a:pt x="4453474" y="1906201"/>
                    <a:pt x="4473813" y="1898406"/>
                  </a:cubicBezTo>
                  <a:cubicBezTo>
                    <a:pt x="4498847" y="1889054"/>
                    <a:pt x="4489423" y="1870251"/>
                    <a:pt x="4483130" y="1851453"/>
                  </a:cubicBezTo>
                  <a:cubicBezTo>
                    <a:pt x="4465855" y="1818549"/>
                    <a:pt x="4495598" y="1817032"/>
                    <a:pt x="4514371" y="1807669"/>
                  </a:cubicBezTo>
                  <a:lnTo>
                    <a:pt x="4531568" y="1808325"/>
                  </a:lnTo>
                  <a:lnTo>
                    <a:pt x="4517099" y="1804295"/>
                  </a:lnTo>
                  <a:lnTo>
                    <a:pt x="4533082" y="1785751"/>
                  </a:lnTo>
                  <a:lnTo>
                    <a:pt x="4467283" y="1735574"/>
                  </a:lnTo>
                  <a:cubicBezTo>
                    <a:pt x="4446898" y="1715188"/>
                    <a:pt x="4456250" y="1690154"/>
                    <a:pt x="4493783" y="1665165"/>
                  </a:cubicBezTo>
                  <a:lnTo>
                    <a:pt x="4496955" y="1660203"/>
                  </a:lnTo>
                  <a:lnTo>
                    <a:pt x="4493133" y="1658337"/>
                  </a:lnTo>
                  <a:lnTo>
                    <a:pt x="4494037" y="1624782"/>
                  </a:lnTo>
                  <a:lnTo>
                    <a:pt x="4474897" y="1605642"/>
                  </a:lnTo>
                  <a:lnTo>
                    <a:pt x="4476055" y="1598122"/>
                  </a:lnTo>
                  <a:lnTo>
                    <a:pt x="4475410" y="1599227"/>
                  </a:lnTo>
                  <a:cubicBezTo>
                    <a:pt x="4469247" y="1586779"/>
                    <a:pt x="4455289" y="1572820"/>
                    <a:pt x="4456902" y="1565004"/>
                  </a:cubicBezTo>
                  <a:cubicBezTo>
                    <a:pt x="4476151" y="1486820"/>
                    <a:pt x="4479809" y="1405616"/>
                    <a:pt x="4536445" y="1339677"/>
                  </a:cubicBezTo>
                  <a:cubicBezTo>
                    <a:pt x="4552057" y="1339574"/>
                    <a:pt x="4561465" y="1333266"/>
                    <a:pt x="4563140" y="1316082"/>
                  </a:cubicBezTo>
                  <a:cubicBezTo>
                    <a:pt x="4563305" y="1291104"/>
                    <a:pt x="4554061" y="1272431"/>
                    <a:pt x="4532287" y="1260086"/>
                  </a:cubicBezTo>
                  <a:cubicBezTo>
                    <a:pt x="4513635" y="1247720"/>
                    <a:pt x="4490268" y="1240069"/>
                    <a:pt x="4492024" y="1210395"/>
                  </a:cubicBezTo>
                  <a:cubicBezTo>
                    <a:pt x="4493688" y="1194773"/>
                    <a:pt x="4498847" y="1181859"/>
                    <a:pt x="4506529" y="1171075"/>
                  </a:cubicBezTo>
                  <a:cubicBezTo>
                    <a:pt x="4514210" y="1160293"/>
                    <a:pt x="4524415" y="1151640"/>
                    <a:pt x="4536170" y="1144536"/>
                  </a:cubicBezTo>
                  <a:cubicBezTo>
                    <a:pt x="4548701" y="1138209"/>
                    <a:pt x="4564293" y="1141229"/>
                    <a:pt x="4576803" y="1138025"/>
                  </a:cubicBezTo>
                  <a:lnTo>
                    <a:pt x="4577778" y="1142708"/>
                  </a:lnTo>
                  <a:lnTo>
                    <a:pt x="4597811" y="1137732"/>
                  </a:lnTo>
                  <a:cubicBezTo>
                    <a:pt x="4607195" y="1131484"/>
                    <a:pt x="4616577" y="1125237"/>
                    <a:pt x="4615005" y="1120539"/>
                  </a:cubicBezTo>
                  <a:cubicBezTo>
                    <a:pt x="4607158" y="1109565"/>
                    <a:pt x="4604064" y="1131479"/>
                    <a:pt x="4593091" y="1123632"/>
                  </a:cubicBezTo>
                  <a:lnTo>
                    <a:pt x="4583053" y="1091995"/>
                  </a:lnTo>
                  <a:lnTo>
                    <a:pt x="4557266" y="1111396"/>
                  </a:lnTo>
                  <a:cubicBezTo>
                    <a:pt x="4541865" y="1119752"/>
                    <a:pt x="4525082" y="1121664"/>
                    <a:pt x="4504745" y="1106000"/>
                  </a:cubicBezTo>
                  <a:cubicBezTo>
                    <a:pt x="4476585" y="1084073"/>
                    <a:pt x="4521822" y="1063880"/>
                    <a:pt x="4518627" y="1032640"/>
                  </a:cubicBezTo>
                  <a:cubicBezTo>
                    <a:pt x="4462484" y="1063739"/>
                    <a:pt x="4506377" y="1135675"/>
                    <a:pt x="4456467" y="1160542"/>
                  </a:cubicBezTo>
                  <a:cubicBezTo>
                    <a:pt x="4439313" y="1171432"/>
                    <a:pt x="4417460" y="1174503"/>
                    <a:pt x="4397149" y="1169770"/>
                  </a:cubicBezTo>
                  <a:cubicBezTo>
                    <a:pt x="4384641" y="1163495"/>
                    <a:pt x="4378373" y="1154111"/>
                    <a:pt x="4375212" y="1138488"/>
                  </a:cubicBezTo>
                  <a:cubicBezTo>
                    <a:pt x="4368856" y="1091626"/>
                    <a:pt x="4365628" y="1047895"/>
                    <a:pt x="4357707" y="999468"/>
                  </a:cubicBezTo>
                  <a:cubicBezTo>
                    <a:pt x="4352966" y="976032"/>
                    <a:pt x="4360726" y="955751"/>
                    <a:pt x="4376297" y="937049"/>
                  </a:cubicBezTo>
                  <a:cubicBezTo>
                    <a:pt x="4416861" y="921529"/>
                    <a:pt x="4468383" y="916966"/>
                    <a:pt x="4476053" y="859206"/>
                  </a:cubicBezTo>
                  <a:cubicBezTo>
                    <a:pt x="4387019" y="848064"/>
                    <a:pt x="4514735" y="707827"/>
                    <a:pt x="4389839" y="720024"/>
                  </a:cubicBezTo>
                  <a:cubicBezTo>
                    <a:pt x="4360121" y="699653"/>
                    <a:pt x="4335078" y="674609"/>
                    <a:pt x="4316264" y="643333"/>
                  </a:cubicBezTo>
                  <a:cubicBezTo>
                    <a:pt x="4309989" y="630826"/>
                    <a:pt x="4305278" y="619885"/>
                    <a:pt x="4303692" y="608949"/>
                  </a:cubicBezTo>
                  <a:cubicBezTo>
                    <a:pt x="4300538" y="596450"/>
                    <a:pt x="4300509" y="583956"/>
                    <a:pt x="4305168" y="573036"/>
                  </a:cubicBezTo>
                  <a:cubicBezTo>
                    <a:pt x="4306717" y="568356"/>
                    <a:pt x="4311392" y="563682"/>
                    <a:pt x="4314500" y="557443"/>
                  </a:cubicBezTo>
                  <a:cubicBezTo>
                    <a:pt x="4411081" y="457731"/>
                    <a:pt x="4390637" y="396782"/>
                    <a:pt x="4242181" y="351146"/>
                  </a:cubicBezTo>
                  <a:cubicBezTo>
                    <a:pt x="4207805" y="341696"/>
                    <a:pt x="4184362" y="333832"/>
                    <a:pt x="4173346" y="297892"/>
                  </a:cubicBezTo>
                  <a:cubicBezTo>
                    <a:pt x="4188940" y="288558"/>
                    <a:pt x="4212345" y="280806"/>
                    <a:pt x="4220120" y="266770"/>
                  </a:cubicBezTo>
                  <a:cubicBezTo>
                    <a:pt x="4238785" y="235583"/>
                    <a:pt x="4259074" y="230946"/>
                    <a:pt x="4287226" y="249751"/>
                  </a:cubicBezTo>
                  <a:cubicBezTo>
                    <a:pt x="4310684" y="263860"/>
                    <a:pt x="4324697" y="246717"/>
                    <a:pt x="4327777" y="227985"/>
                  </a:cubicBezTo>
                  <a:cubicBezTo>
                    <a:pt x="4337056" y="190529"/>
                    <a:pt x="4344779" y="154632"/>
                    <a:pt x="4354061" y="117176"/>
                  </a:cubicBezTo>
                  <a:close/>
                  <a:moveTo>
                    <a:pt x="3812608" y="51650"/>
                  </a:moveTo>
                  <a:cubicBezTo>
                    <a:pt x="3850003" y="45139"/>
                    <a:pt x="3869421" y="96755"/>
                    <a:pt x="3906572" y="81221"/>
                  </a:cubicBezTo>
                  <a:cubicBezTo>
                    <a:pt x="3922096" y="99670"/>
                    <a:pt x="3933066" y="116495"/>
                    <a:pt x="3927697" y="140395"/>
                  </a:cubicBezTo>
                  <a:cubicBezTo>
                    <a:pt x="3879170" y="124067"/>
                    <a:pt x="3835033" y="103346"/>
                    <a:pt x="3812608" y="51650"/>
                  </a:cubicBezTo>
                  <a:close/>
                  <a:moveTo>
                    <a:pt x="4350110" y="0"/>
                  </a:moveTo>
                  <a:cubicBezTo>
                    <a:pt x="4377310" y="9138"/>
                    <a:pt x="4401510" y="24305"/>
                    <a:pt x="4381986" y="58972"/>
                  </a:cubicBezTo>
                  <a:cubicBezTo>
                    <a:pt x="4371476" y="78567"/>
                    <a:pt x="4362470" y="96658"/>
                    <a:pt x="4351960" y="116253"/>
                  </a:cubicBezTo>
                  <a:cubicBezTo>
                    <a:pt x="4297512" y="82880"/>
                    <a:pt x="4292960" y="75317"/>
                    <a:pt x="4323023" y="30114"/>
                  </a:cubicBezTo>
                  <a:cubicBezTo>
                    <a:pt x="4330531" y="16549"/>
                    <a:pt x="4342592" y="10546"/>
                    <a:pt x="4350110" y="0"/>
                  </a:cubicBezTo>
                  <a:close/>
                </a:path>
              </a:pathLst>
            </a:custGeom>
            <a:solidFill>
              <a:srgbClr val="FCDC61">
                <a:alpha val="79610"/>
              </a:srgbClr>
            </a:solidFill>
            <a:ln>
              <a:noFill/>
            </a:ln>
          </p:spPr>
          <p:txBody>
            <a:bodyPr anchorCtr="0" anchor="ctr" bIns="22850" lIns="45725" spcFirstLastPara="1" rIns="45725" wrap="square" tIns="2285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747993"/>
                </a:solidFill>
                <a:latin typeface="Jost Light"/>
                <a:ea typeface="Jost Light"/>
                <a:cs typeface="Jost Light"/>
                <a:sym typeface="Jost Light"/>
              </a:endParaRPr>
            </a:p>
          </p:txBody>
        </p:sp>
        <p:sp>
          <p:nvSpPr>
            <p:cNvPr id="826" name="Google Shape;826;g311d5cb9a0a_0_547"/>
            <p:cNvSpPr/>
            <p:nvPr/>
          </p:nvSpPr>
          <p:spPr>
            <a:xfrm>
              <a:off x="4988497" y="8338155"/>
              <a:ext cx="2845652" cy="2362259"/>
            </a:xfrm>
            <a:custGeom>
              <a:rect b="b" l="l" r="r" t="t"/>
              <a:pathLst>
                <a:path extrusionOk="0" h="2362259" w="2845652">
                  <a:moveTo>
                    <a:pt x="0" y="2308530"/>
                  </a:moveTo>
                  <a:cubicBezTo>
                    <a:pt x="7688" y="2313259"/>
                    <a:pt x="15226" y="2311927"/>
                    <a:pt x="21434" y="2318135"/>
                  </a:cubicBezTo>
                  <a:cubicBezTo>
                    <a:pt x="38432" y="2332175"/>
                    <a:pt x="53950" y="2347693"/>
                    <a:pt x="67918" y="2361660"/>
                  </a:cubicBezTo>
                  <a:cubicBezTo>
                    <a:pt x="55795" y="2361367"/>
                    <a:pt x="43673" y="2361075"/>
                    <a:pt x="30073" y="2362259"/>
                  </a:cubicBezTo>
                  <a:cubicBezTo>
                    <a:pt x="20762" y="2352948"/>
                    <a:pt x="11451" y="2343637"/>
                    <a:pt x="3618" y="2332846"/>
                  </a:cubicBezTo>
                  <a:cubicBezTo>
                    <a:pt x="441" y="2326712"/>
                    <a:pt x="220" y="2317622"/>
                    <a:pt x="0" y="2308530"/>
                  </a:cubicBezTo>
                  <a:close/>
                  <a:moveTo>
                    <a:pt x="39480" y="2260613"/>
                  </a:moveTo>
                  <a:cubicBezTo>
                    <a:pt x="42008" y="2261150"/>
                    <a:pt x="44721" y="2262270"/>
                    <a:pt x="46254" y="2263803"/>
                  </a:cubicBezTo>
                  <a:cubicBezTo>
                    <a:pt x="55568" y="2266750"/>
                    <a:pt x="61698" y="2272880"/>
                    <a:pt x="67830" y="2279012"/>
                  </a:cubicBezTo>
                  <a:cubicBezTo>
                    <a:pt x="58455" y="2279191"/>
                    <a:pt x="50552" y="2284027"/>
                    <a:pt x="41238" y="2281080"/>
                  </a:cubicBezTo>
                  <a:cubicBezTo>
                    <a:pt x="30330" y="2279727"/>
                    <a:pt x="28916" y="2271943"/>
                    <a:pt x="33812" y="2260916"/>
                  </a:cubicBezTo>
                  <a:cubicBezTo>
                    <a:pt x="34608" y="2260120"/>
                    <a:pt x="36952" y="2260075"/>
                    <a:pt x="39480" y="2260613"/>
                  </a:cubicBezTo>
                  <a:close/>
                  <a:moveTo>
                    <a:pt x="1119582" y="1170324"/>
                  </a:moveTo>
                  <a:lnTo>
                    <a:pt x="1118466" y="1191408"/>
                  </a:lnTo>
                  <a:lnTo>
                    <a:pt x="1129762" y="1186500"/>
                  </a:lnTo>
                  <a:cubicBezTo>
                    <a:pt x="1132138" y="1183193"/>
                    <a:pt x="1130324" y="1179811"/>
                    <a:pt x="1126894" y="1176380"/>
                  </a:cubicBezTo>
                  <a:close/>
                  <a:moveTo>
                    <a:pt x="1080258" y="1117257"/>
                  </a:moveTo>
                  <a:lnTo>
                    <a:pt x="1077831" y="1126416"/>
                  </a:lnTo>
                  <a:cubicBezTo>
                    <a:pt x="1081110" y="1132042"/>
                    <a:pt x="1089656" y="1135109"/>
                    <a:pt x="1102883" y="1135817"/>
                  </a:cubicBezTo>
                  <a:lnTo>
                    <a:pt x="1105957" y="1141158"/>
                  </a:lnTo>
                  <a:lnTo>
                    <a:pt x="1102378" y="1122856"/>
                  </a:lnTo>
                  <a:close/>
                  <a:moveTo>
                    <a:pt x="2148679" y="337556"/>
                  </a:moveTo>
                  <a:cubicBezTo>
                    <a:pt x="2141325" y="339066"/>
                    <a:pt x="2134803" y="342222"/>
                    <a:pt x="2128734" y="346310"/>
                  </a:cubicBezTo>
                  <a:lnTo>
                    <a:pt x="2103595" y="368517"/>
                  </a:lnTo>
                  <a:lnTo>
                    <a:pt x="2107146" y="368083"/>
                  </a:lnTo>
                  <a:cubicBezTo>
                    <a:pt x="2115403" y="365317"/>
                    <a:pt x="2122902" y="361152"/>
                    <a:pt x="2130056" y="356350"/>
                  </a:cubicBezTo>
                  <a:lnTo>
                    <a:pt x="2155695" y="337870"/>
                  </a:lnTo>
                  <a:close/>
                  <a:moveTo>
                    <a:pt x="2105513" y="361"/>
                  </a:moveTo>
                  <a:cubicBezTo>
                    <a:pt x="2114594" y="2160"/>
                    <a:pt x="2125842" y="10342"/>
                    <a:pt x="2134381" y="17347"/>
                  </a:cubicBezTo>
                  <a:cubicBezTo>
                    <a:pt x="2193191" y="39363"/>
                    <a:pt x="2252004" y="61379"/>
                    <a:pt x="2254068" y="137034"/>
                  </a:cubicBezTo>
                  <a:lnTo>
                    <a:pt x="2291047" y="211682"/>
                  </a:lnTo>
                  <a:lnTo>
                    <a:pt x="2292936" y="211509"/>
                  </a:lnTo>
                  <a:lnTo>
                    <a:pt x="2352917" y="231514"/>
                  </a:lnTo>
                  <a:lnTo>
                    <a:pt x="2389034" y="195397"/>
                  </a:lnTo>
                  <a:cubicBezTo>
                    <a:pt x="2409229" y="178320"/>
                    <a:pt x="2427889" y="172132"/>
                    <a:pt x="2446615" y="200177"/>
                  </a:cubicBezTo>
                  <a:cubicBezTo>
                    <a:pt x="2454422" y="214197"/>
                    <a:pt x="2466900" y="229780"/>
                    <a:pt x="2480926" y="240700"/>
                  </a:cubicBezTo>
                  <a:cubicBezTo>
                    <a:pt x="2507429" y="267203"/>
                    <a:pt x="2536990" y="265705"/>
                    <a:pt x="2569644" y="254876"/>
                  </a:cubicBezTo>
                  <a:cubicBezTo>
                    <a:pt x="2580612" y="293797"/>
                    <a:pt x="2600909" y="329624"/>
                    <a:pt x="2632083" y="357692"/>
                  </a:cubicBezTo>
                  <a:cubicBezTo>
                    <a:pt x="2613442" y="373216"/>
                    <a:pt x="2590123" y="384063"/>
                    <a:pt x="2580824" y="402716"/>
                  </a:cubicBezTo>
                  <a:cubicBezTo>
                    <a:pt x="2540508" y="474213"/>
                    <a:pt x="2487713" y="530126"/>
                    <a:pt x="2425571" y="579796"/>
                  </a:cubicBezTo>
                  <a:cubicBezTo>
                    <a:pt x="2411582" y="587550"/>
                    <a:pt x="2403841" y="607762"/>
                    <a:pt x="2411679" y="637341"/>
                  </a:cubicBezTo>
                  <a:cubicBezTo>
                    <a:pt x="2481665" y="620362"/>
                    <a:pt x="2543837" y="586250"/>
                    <a:pt x="2607570" y="553699"/>
                  </a:cubicBezTo>
                  <a:cubicBezTo>
                    <a:pt x="2641772" y="538205"/>
                    <a:pt x="2666607" y="507134"/>
                    <a:pt x="2710181" y="510330"/>
                  </a:cubicBezTo>
                  <a:cubicBezTo>
                    <a:pt x="2717983" y="521238"/>
                    <a:pt x="2730448" y="530598"/>
                    <a:pt x="2736696" y="543058"/>
                  </a:cubicBezTo>
                  <a:cubicBezTo>
                    <a:pt x="2749186" y="564867"/>
                    <a:pt x="2791251" y="591400"/>
                    <a:pt x="2819269" y="597679"/>
                  </a:cubicBezTo>
                  <a:cubicBezTo>
                    <a:pt x="2828607" y="597697"/>
                    <a:pt x="2837955" y="603939"/>
                    <a:pt x="2841078" y="610169"/>
                  </a:cubicBezTo>
                  <a:cubicBezTo>
                    <a:pt x="2853569" y="631978"/>
                    <a:pt x="2838007" y="631947"/>
                    <a:pt x="2824007" y="633475"/>
                  </a:cubicBezTo>
                  <a:cubicBezTo>
                    <a:pt x="2806895" y="634998"/>
                    <a:pt x="2802254" y="648993"/>
                    <a:pt x="2799166" y="661434"/>
                  </a:cubicBezTo>
                  <a:cubicBezTo>
                    <a:pt x="2796121" y="695661"/>
                    <a:pt x="2780561" y="695631"/>
                    <a:pt x="2755634" y="680023"/>
                  </a:cubicBezTo>
                  <a:cubicBezTo>
                    <a:pt x="2722926" y="662843"/>
                    <a:pt x="2721433" y="695515"/>
                    <a:pt x="2710576" y="712611"/>
                  </a:cubicBezTo>
                  <a:cubicBezTo>
                    <a:pt x="2704356" y="715710"/>
                    <a:pt x="2699691" y="717257"/>
                    <a:pt x="2691915" y="718797"/>
                  </a:cubicBezTo>
                  <a:cubicBezTo>
                    <a:pt x="2657684" y="718731"/>
                    <a:pt x="2623469" y="728001"/>
                    <a:pt x="2587710" y="741935"/>
                  </a:cubicBezTo>
                  <a:cubicBezTo>
                    <a:pt x="2575266" y="745022"/>
                    <a:pt x="2564377" y="746558"/>
                    <a:pt x="2551936" y="749645"/>
                  </a:cubicBezTo>
                  <a:cubicBezTo>
                    <a:pt x="2530159" y="752715"/>
                    <a:pt x="2503722" y="760443"/>
                    <a:pt x="2488192" y="775972"/>
                  </a:cubicBezTo>
                  <a:cubicBezTo>
                    <a:pt x="2368608" y="892439"/>
                    <a:pt x="2368608" y="892439"/>
                    <a:pt x="2262583" y="780202"/>
                  </a:cubicBezTo>
                  <a:cubicBezTo>
                    <a:pt x="2165917" y="680429"/>
                    <a:pt x="2196716" y="515555"/>
                    <a:pt x="2321068" y="450446"/>
                  </a:cubicBezTo>
                  <a:cubicBezTo>
                    <a:pt x="2335056" y="442694"/>
                    <a:pt x="2389562" y="466140"/>
                    <a:pt x="2359891" y="411623"/>
                  </a:cubicBezTo>
                  <a:lnTo>
                    <a:pt x="2359828" y="408872"/>
                  </a:lnTo>
                  <a:lnTo>
                    <a:pt x="2354136" y="407557"/>
                  </a:lnTo>
                  <a:cubicBezTo>
                    <a:pt x="2347472" y="405596"/>
                    <a:pt x="2340806" y="405203"/>
                    <a:pt x="2333750" y="412259"/>
                  </a:cubicBezTo>
                  <a:lnTo>
                    <a:pt x="2292982" y="453027"/>
                  </a:lnTo>
                  <a:cubicBezTo>
                    <a:pt x="2260047" y="448316"/>
                    <a:pt x="2228684" y="467130"/>
                    <a:pt x="2194182" y="473397"/>
                  </a:cubicBezTo>
                  <a:cubicBezTo>
                    <a:pt x="2184772" y="467120"/>
                    <a:pt x="2178498" y="460847"/>
                    <a:pt x="2169087" y="457709"/>
                  </a:cubicBezTo>
                  <a:cubicBezTo>
                    <a:pt x="2161246" y="456139"/>
                    <a:pt x="2150268" y="457705"/>
                    <a:pt x="2145564" y="462409"/>
                  </a:cubicBezTo>
                  <a:cubicBezTo>
                    <a:pt x="2139291" y="465545"/>
                    <a:pt x="2136158" y="481227"/>
                    <a:pt x="2140863" y="485933"/>
                  </a:cubicBezTo>
                  <a:cubicBezTo>
                    <a:pt x="2156549" y="501619"/>
                    <a:pt x="2183212" y="512602"/>
                    <a:pt x="2187921" y="532991"/>
                  </a:cubicBezTo>
                  <a:cubicBezTo>
                    <a:pt x="2197337" y="561221"/>
                    <a:pt x="2164406" y="578467"/>
                    <a:pt x="2147158" y="601988"/>
                  </a:cubicBezTo>
                  <a:cubicBezTo>
                    <a:pt x="2134614" y="614532"/>
                    <a:pt x="2125207" y="630213"/>
                    <a:pt x="2114232" y="644326"/>
                  </a:cubicBezTo>
                  <a:cubicBezTo>
                    <a:pt x="2070318" y="631772"/>
                    <a:pt x="2111086" y="591004"/>
                    <a:pt x="2087558" y="573748"/>
                  </a:cubicBezTo>
                  <a:cubicBezTo>
                    <a:pt x="2079716" y="569040"/>
                    <a:pt x="2073440" y="559630"/>
                    <a:pt x="2064031" y="559627"/>
                  </a:cubicBezTo>
                  <a:cubicBezTo>
                    <a:pt x="2057758" y="559627"/>
                    <a:pt x="2045213" y="569034"/>
                    <a:pt x="2043646" y="573739"/>
                  </a:cubicBezTo>
                  <a:cubicBezTo>
                    <a:pt x="2038944" y="590990"/>
                    <a:pt x="2031106" y="611375"/>
                    <a:pt x="2034246" y="627060"/>
                  </a:cubicBezTo>
                  <a:cubicBezTo>
                    <a:pt x="2042094" y="666269"/>
                    <a:pt x="2042102" y="703907"/>
                    <a:pt x="2012309" y="733699"/>
                  </a:cubicBezTo>
                  <a:cubicBezTo>
                    <a:pt x="1990358" y="758788"/>
                    <a:pt x="1991932" y="785449"/>
                    <a:pt x="1998210" y="813681"/>
                  </a:cubicBezTo>
                  <a:cubicBezTo>
                    <a:pt x="2004488" y="845048"/>
                    <a:pt x="1988810" y="867000"/>
                    <a:pt x="1977837" y="893660"/>
                  </a:cubicBezTo>
                  <a:cubicBezTo>
                    <a:pt x="1959026" y="937567"/>
                    <a:pt x="1932363" y="932858"/>
                    <a:pt x="1900994" y="914032"/>
                  </a:cubicBezTo>
                  <a:cubicBezTo>
                    <a:pt x="1893152" y="912463"/>
                    <a:pt x="1880607" y="915597"/>
                    <a:pt x="1871197" y="915595"/>
                  </a:cubicBezTo>
                  <a:cubicBezTo>
                    <a:pt x="1822575" y="888926"/>
                    <a:pt x="1822575" y="888926"/>
                    <a:pt x="1772399" y="935964"/>
                  </a:cubicBezTo>
                  <a:cubicBezTo>
                    <a:pt x="1741040" y="979872"/>
                    <a:pt x="1703408" y="1020640"/>
                    <a:pt x="1692442" y="1078665"/>
                  </a:cubicBezTo>
                  <a:cubicBezTo>
                    <a:pt x="1684609" y="1130417"/>
                    <a:pt x="1621875" y="1114722"/>
                    <a:pt x="1593651" y="1146083"/>
                  </a:cubicBezTo>
                  <a:cubicBezTo>
                    <a:pt x="1607771" y="1169609"/>
                    <a:pt x="1623457" y="1191568"/>
                    <a:pt x="1636009" y="1216665"/>
                  </a:cubicBezTo>
                  <a:cubicBezTo>
                    <a:pt x="1648561" y="1244896"/>
                    <a:pt x="1656409" y="1277832"/>
                    <a:pt x="1667393" y="1310767"/>
                  </a:cubicBezTo>
                  <a:cubicBezTo>
                    <a:pt x="1679947" y="1351546"/>
                    <a:pt x="1623488" y="1354671"/>
                    <a:pt x="1623495" y="1389175"/>
                  </a:cubicBezTo>
                  <a:cubicBezTo>
                    <a:pt x="1621930" y="1403289"/>
                    <a:pt x="1615659" y="1415833"/>
                    <a:pt x="1610958" y="1439357"/>
                  </a:cubicBezTo>
                  <a:cubicBezTo>
                    <a:pt x="1570177" y="1411121"/>
                    <a:pt x="1565464" y="1365639"/>
                    <a:pt x="1543501" y="1334269"/>
                  </a:cubicBezTo>
                  <a:cubicBezTo>
                    <a:pt x="1526246" y="1310741"/>
                    <a:pt x="1524678" y="1309173"/>
                    <a:pt x="1490182" y="1340532"/>
                  </a:cubicBezTo>
                  <a:cubicBezTo>
                    <a:pt x="1483909" y="1346804"/>
                    <a:pt x="1483910" y="1356214"/>
                    <a:pt x="1474501" y="1356212"/>
                  </a:cubicBezTo>
                  <a:cubicBezTo>
                    <a:pt x="1380403" y="1359331"/>
                    <a:pt x="1294153" y="1389111"/>
                    <a:pt x="1207902" y="1418894"/>
                  </a:cubicBezTo>
                  <a:cubicBezTo>
                    <a:pt x="1176534" y="1406341"/>
                    <a:pt x="1148304" y="1406336"/>
                    <a:pt x="1118511" y="1426718"/>
                  </a:cubicBezTo>
                  <a:cubicBezTo>
                    <a:pt x="1113806" y="1431422"/>
                    <a:pt x="1102829" y="1429851"/>
                    <a:pt x="1093418" y="1429850"/>
                  </a:cubicBezTo>
                  <a:cubicBezTo>
                    <a:pt x="1093413" y="1398483"/>
                    <a:pt x="1071453" y="1376524"/>
                    <a:pt x="1052627" y="1351428"/>
                  </a:cubicBezTo>
                  <a:cubicBezTo>
                    <a:pt x="1049490" y="1345154"/>
                    <a:pt x="1063601" y="1327905"/>
                    <a:pt x="1068305" y="1316927"/>
                  </a:cubicBezTo>
                  <a:cubicBezTo>
                    <a:pt x="1076931" y="1320851"/>
                    <a:pt x="1084969" y="1322028"/>
                    <a:pt x="1092738" y="1321417"/>
                  </a:cubicBezTo>
                  <a:lnTo>
                    <a:pt x="1097470" y="1320121"/>
                  </a:lnTo>
                  <a:lnTo>
                    <a:pt x="1116727" y="1322230"/>
                  </a:lnTo>
                  <a:cubicBezTo>
                    <a:pt x="1132605" y="1320076"/>
                    <a:pt x="1148288" y="1312238"/>
                    <a:pt x="1163966" y="1293422"/>
                  </a:cubicBezTo>
                  <a:cubicBezTo>
                    <a:pt x="1145933" y="1298906"/>
                    <a:pt x="1130642" y="1308707"/>
                    <a:pt x="1115548" y="1315172"/>
                  </a:cubicBezTo>
                  <a:lnTo>
                    <a:pt x="1097470" y="1320121"/>
                  </a:lnTo>
                  <a:lnTo>
                    <a:pt x="1068305" y="1316927"/>
                  </a:lnTo>
                  <a:cubicBezTo>
                    <a:pt x="1049482" y="1301241"/>
                    <a:pt x="1030660" y="1288691"/>
                    <a:pt x="1007137" y="1296529"/>
                  </a:cubicBezTo>
                  <a:lnTo>
                    <a:pt x="1007054" y="1296466"/>
                  </a:lnTo>
                  <a:lnTo>
                    <a:pt x="1007052" y="1296682"/>
                  </a:lnTo>
                  <a:cubicBezTo>
                    <a:pt x="972566" y="1340458"/>
                    <a:pt x="927274" y="1367168"/>
                    <a:pt x="871147" y="1383040"/>
                  </a:cubicBezTo>
                  <a:cubicBezTo>
                    <a:pt x="836845" y="1392566"/>
                    <a:pt x="802527" y="1405205"/>
                    <a:pt x="768210" y="1417844"/>
                  </a:cubicBezTo>
                  <a:lnTo>
                    <a:pt x="767937" y="1406068"/>
                  </a:lnTo>
                  <a:lnTo>
                    <a:pt x="762628" y="1417922"/>
                  </a:lnTo>
                  <a:cubicBezTo>
                    <a:pt x="782855" y="1441272"/>
                    <a:pt x="781248" y="1467782"/>
                    <a:pt x="781195" y="1495848"/>
                  </a:cubicBezTo>
                  <a:cubicBezTo>
                    <a:pt x="777963" y="1558222"/>
                    <a:pt x="779507" y="1566016"/>
                    <a:pt x="721825" y="1561444"/>
                  </a:cubicBezTo>
                  <a:cubicBezTo>
                    <a:pt x="684410" y="1558394"/>
                    <a:pt x="670346" y="1575572"/>
                    <a:pt x="648488" y="1591204"/>
                  </a:cubicBezTo>
                  <a:cubicBezTo>
                    <a:pt x="631310" y="1605268"/>
                    <a:pt x="629714" y="1625541"/>
                    <a:pt x="640597" y="1642672"/>
                  </a:cubicBezTo>
                  <a:cubicBezTo>
                    <a:pt x="653035" y="1661360"/>
                    <a:pt x="671753" y="1658206"/>
                    <a:pt x="685817" y="1641030"/>
                  </a:cubicBezTo>
                  <a:cubicBezTo>
                    <a:pt x="721755" y="1598865"/>
                    <a:pt x="748208" y="1628442"/>
                    <a:pt x="779353" y="1650213"/>
                  </a:cubicBezTo>
                  <a:cubicBezTo>
                    <a:pt x="744998" y="1678342"/>
                    <a:pt x="710644" y="1706471"/>
                    <a:pt x="684083" y="1736145"/>
                  </a:cubicBezTo>
                  <a:cubicBezTo>
                    <a:pt x="655960" y="1767380"/>
                    <a:pt x="629422" y="1784580"/>
                    <a:pt x="590496" y="1755028"/>
                  </a:cubicBezTo>
                  <a:cubicBezTo>
                    <a:pt x="582708" y="1750364"/>
                    <a:pt x="556192" y="1755090"/>
                    <a:pt x="551500" y="1762895"/>
                  </a:cubicBezTo>
                  <a:cubicBezTo>
                    <a:pt x="492027" y="1884622"/>
                    <a:pt x="368806" y="1908237"/>
                    <a:pt x="262688" y="1958326"/>
                  </a:cubicBezTo>
                  <a:cubicBezTo>
                    <a:pt x="259671" y="1902201"/>
                    <a:pt x="237918" y="1861703"/>
                    <a:pt x="172436" y="1858704"/>
                  </a:cubicBezTo>
                  <a:cubicBezTo>
                    <a:pt x="144377" y="1855637"/>
                    <a:pt x="141304" y="1830695"/>
                    <a:pt x="161669" y="1779203"/>
                  </a:cubicBezTo>
                  <a:cubicBezTo>
                    <a:pt x="180378" y="1779168"/>
                    <a:pt x="199077" y="1785372"/>
                    <a:pt x="216232" y="1783782"/>
                  </a:cubicBezTo>
                  <a:cubicBezTo>
                    <a:pt x="230267" y="1782196"/>
                    <a:pt x="244332" y="1765018"/>
                    <a:pt x="231876" y="1755686"/>
                  </a:cubicBezTo>
                  <a:cubicBezTo>
                    <a:pt x="189831" y="1726138"/>
                    <a:pt x="216363" y="1712057"/>
                    <a:pt x="233575" y="1679281"/>
                  </a:cubicBezTo>
                  <a:cubicBezTo>
                    <a:pt x="260177" y="1627779"/>
                    <a:pt x="288345" y="1571595"/>
                    <a:pt x="316504" y="1521649"/>
                  </a:cubicBezTo>
                  <a:cubicBezTo>
                    <a:pt x="320420" y="1511507"/>
                    <a:pt x="327058" y="1504869"/>
                    <a:pt x="335057" y="1501150"/>
                  </a:cubicBezTo>
                  <a:cubicBezTo>
                    <a:pt x="343055" y="1497432"/>
                    <a:pt x="352411" y="1496636"/>
                    <a:pt x="361763" y="1498177"/>
                  </a:cubicBezTo>
                  <a:lnTo>
                    <a:pt x="369931" y="1497151"/>
                  </a:lnTo>
                  <a:lnTo>
                    <a:pt x="386461" y="1480621"/>
                  </a:lnTo>
                  <a:cubicBezTo>
                    <a:pt x="385064" y="1451050"/>
                    <a:pt x="380553" y="1421496"/>
                    <a:pt x="424145" y="1421260"/>
                  </a:cubicBezTo>
                  <a:cubicBezTo>
                    <a:pt x="458393" y="1421075"/>
                    <a:pt x="470916" y="1408552"/>
                    <a:pt x="477328" y="1374270"/>
                  </a:cubicBezTo>
                  <a:cubicBezTo>
                    <a:pt x="493351" y="1290118"/>
                    <a:pt x="515444" y="1234732"/>
                    <a:pt x="555529" y="1199295"/>
                  </a:cubicBezTo>
                  <a:cubicBezTo>
                    <a:pt x="595612" y="1163855"/>
                    <a:pt x="653687" y="1148364"/>
                    <a:pt x="741668" y="1143996"/>
                  </a:cubicBezTo>
                  <a:cubicBezTo>
                    <a:pt x="811751" y="1138946"/>
                    <a:pt x="807323" y="1093825"/>
                    <a:pt x="827772" y="1054794"/>
                  </a:cubicBezTo>
                  <a:cubicBezTo>
                    <a:pt x="862376" y="989222"/>
                    <a:pt x="867492" y="906686"/>
                    <a:pt x="928503" y="851869"/>
                  </a:cubicBezTo>
                  <a:cubicBezTo>
                    <a:pt x="980850" y="887781"/>
                    <a:pt x="1067667" y="864835"/>
                    <a:pt x="1116034" y="908213"/>
                  </a:cubicBezTo>
                  <a:lnTo>
                    <a:pt x="1143948" y="967804"/>
                  </a:lnTo>
                  <a:lnTo>
                    <a:pt x="1214551" y="940245"/>
                  </a:lnTo>
                  <a:cubicBezTo>
                    <a:pt x="1295041" y="901372"/>
                    <a:pt x="1360310" y="843749"/>
                    <a:pt x="1399108" y="750835"/>
                  </a:cubicBezTo>
                  <a:cubicBezTo>
                    <a:pt x="1413217" y="717904"/>
                    <a:pt x="1436735" y="684974"/>
                    <a:pt x="1486922" y="700666"/>
                  </a:cubicBezTo>
                  <a:cubicBezTo>
                    <a:pt x="1512018" y="710081"/>
                    <a:pt x="1538691" y="774386"/>
                    <a:pt x="1562205" y="719500"/>
                  </a:cubicBezTo>
                  <a:cubicBezTo>
                    <a:pt x="1587287" y="666183"/>
                    <a:pt x="1624917" y="616004"/>
                    <a:pt x="1626474" y="551704"/>
                  </a:cubicBezTo>
                  <a:cubicBezTo>
                    <a:pt x="1626471" y="542295"/>
                    <a:pt x="1580992" y="546991"/>
                    <a:pt x="1560600" y="532872"/>
                  </a:cubicBezTo>
                  <a:cubicBezTo>
                    <a:pt x="1549621" y="525029"/>
                    <a:pt x="1546483" y="512482"/>
                    <a:pt x="1548049" y="498367"/>
                  </a:cubicBezTo>
                  <a:cubicBezTo>
                    <a:pt x="1618609" y="430945"/>
                    <a:pt x="1692306" y="369794"/>
                    <a:pt x="1758162" y="297665"/>
                  </a:cubicBezTo>
                  <a:cubicBezTo>
                    <a:pt x="1805206" y="272582"/>
                    <a:pt x="1869501" y="239659"/>
                    <a:pt x="1852268" y="338459"/>
                  </a:cubicBezTo>
                  <a:cubicBezTo>
                    <a:pt x="1839344" y="414910"/>
                    <a:pt x="1926980" y="449037"/>
                    <a:pt x="1943164" y="509616"/>
                  </a:cubicBezTo>
                  <a:lnTo>
                    <a:pt x="1944218" y="535387"/>
                  </a:lnTo>
                  <a:lnTo>
                    <a:pt x="1942754" y="546895"/>
                  </a:lnTo>
                  <a:lnTo>
                    <a:pt x="1929160" y="581559"/>
                  </a:lnTo>
                  <a:cubicBezTo>
                    <a:pt x="1935432" y="571366"/>
                    <a:pt x="1939620" y="561001"/>
                    <a:pt x="1942292" y="550523"/>
                  </a:cubicBezTo>
                  <a:lnTo>
                    <a:pt x="1942754" y="546895"/>
                  </a:lnTo>
                  <a:lnTo>
                    <a:pt x="1944505" y="542428"/>
                  </a:lnTo>
                  <a:lnTo>
                    <a:pt x="1944218" y="535387"/>
                  </a:lnTo>
                  <a:lnTo>
                    <a:pt x="1946327" y="518805"/>
                  </a:lnTo>
                  <a:cubicBezTo>
                    <a:pt x="1947565" y="454922"/>
                    <a:pt x="1914618" y="389048"/>
                    <a:pt x="1969891" y="333775"/>
                  </a:cubicBezTo>
                  <a:lnTo>
                    <a:pt x="1975074" y="332970"/>
                  </a:lnTo>
                  <a:lnTo>
                    <a:pt x="1975608" y="333850"/>
                  </a:lnTo>
                  <a:lnTo>
                    <a:pt x="1987779" y="331786"/>
                  </a:lnTo>
                  <a:lnTo>
                    <a:pt x="2000056" y="336795"/>
                  </a:lnTo>
                  <a:cubicBezTo>
                    <a:pt x="2025274" y="354076"/>
                    <a:pt x="2039691" y="402010"/>
                    <a:pt x="2079678" y="371435"/>
                  </a:cubicBezTo>
                  <a:lnTo>
                    <a:pt x="2085378" y="370740"/>
                  </a:lnTo>
                  <a:lnTo>
                    <a:pt x="2049104" y="349088"/>
                  </a:lnTo>
                  <a:cubicBezTo>
                    <a:pt x="2037194" y="335646"/>
                    <a:pt x="2025400" y="329218"/>
                    <a:pt x="2013294" y="327459"/>
                  </a:cubicBezTo>
                  <a:lnTo>
                    <a:pt x="1987779" y="331786"/>
                  </a:lnTo>
                  <a:lnTo>
                    <a:pt x="1986378" y="331215"/>
                  </a:lnTo>
                  <a:lnTo>
                    <a:pt x="1975074" y="332970"/>
                  </a:lnTo>
                  <a:lnTo>
                    <a:pt x="1963793" y="314370"/>
                  </a:lnTo>
                  <a:cubicBezTo>
                    <a:pt x="1959594" y="307872"/>
                    <a:pt x="1956387" y="302364"/>
                    <a:pt x="1957920" y="300830"/>
                  </a:cubicBezTo>
                  <a:cubicBezTo>
                    <a:pt x="2003710" y="242366"/>
                    <a:pt x="1977996" y="195188"/>
                    <a:pt x="1933577" y="147703"/>
                  </a:cubicBezTo>
                  <a:cubicBezTo>
                    <a:pt x="1927240" y="141365"/>
                    <a:pt x="1925552" y="133546"/>
                    <a:pt x="1920747" y="125674"/>
                  </a:cubicBezTo>
                  <a:cubicBezTo>
                    <a:pt x="1954630" y="101297"/>
                    <a:pt x="1981517" y="125118"/>
                    <a:pt x="2008248" y="139585"/>
                  </a:cubicBezTo>
                  <a:cubicBezTo>
                    <a:pt x="2025524" y="147660"/>
                    <a:pt x="2025781" y="163249"/>
                    <a:pt x="2026141" y="185074"/>
                  </a:cubicBezTo>
                  <a:cubicBezTo>
                    <a:pt x="2019297" y="242624"/>
                    <a:pt x="2038414" y="267873"/>
                    <a:pt x="2085540" y="290468"/>
                  </a:cubicBezTo>
                  <a:cubicBezTo>
                    <a:pt x="2098114" y="296910"/>
                    <a:pt x="2112170" y="298699"/>
                    <a:pt x="2108692" y="276823"/>
                  </a:cubicBezTo>
                  <a:cubicBezTo>
                    <a:pt x="2106953" y="265886"/>
                    <a:pt x="2099031" y="257963"/>
                    <a:pt x="2100460" y="250195"/>
                  </a:cubicBezTo>
                  <a:cubicBezTo>
                    <a:pt x="2103373" y="237776"/>
                    <a:pt x="2111141" y="236346"/>
                    <a:pt x="2120648" y="245853"/>
                  </a:cubicBezTo>
                  <a:cubicBezTo>
                    <a:pt x="2133352" y="260088"/>
                    <a:pt x="2148749" y="272420"/>
                    <a:pt x="2159893" y="286629"/>
                  </a:cubicBezTo>
                  <a:lnTo>
                    <a:pt x="2170570" y="327148"/>
                  </a:lnTo>
                  <a:lnTo>
                    <a:pt x="2172200" y="325973"/>
                  </a:lnTo>
                  <a:cubicBezTo>
                    <a:pt x="2212973" y="313434"/>
                    <a:pt x="2258459" y="349514"/>
                    <a:pt x="2294524" y="313449"/>
                  </a:cubicBezTo>
                  <a:cubicBezTo>
                    <a:pt x="2292955" y="308743"/>
                    <a:pt x="2294522" y="304040"/>
                    <a:pt x="2292952" y="299334"/>
                  </a:cubicBezTo>
                  <a:cubicBezTo>
                    <a:pt x="2288251" y="310311"/>
                    <a:pt x="2281978" y="316584"/>
                    <a:pt x="2271001" y="321286"/>
                  </a:cubicBezTo>
                  <a:cubicBezTo>
                    <a:pt x="2255319" y="327556"/>
                    <a:pt x="2239635" y="324417"/>
                    <a:pt x="2223950" y="318141"/>
                  </a:cubicBezTo>
                  <a:cubicBezTo>
                    <a:pt x="2212972" y="310296"/>
                    <a:pt x="2206697" y="304022"/>
                    <a:pt x="2203558" y="291476"/>
                  </a:cubicBezTo>
                  <a:cubicBezTo>
                    <a:pt x="2200419" y="278928"/>
                    <a:pt x="2200417" y="266383"/>
                    <a:pt x="2201984" y="255405"/>
                  </a:cubicBezTo>
                  <a:cubicBezTo>
                    <a:pt x="2205119" y="249132"/>
                    <a:pt x="2208254" y="245997"/>
                    <a:pt x="2211390" y="239723"/>
                  </a:cubicBezTo>
                  <a:lnTo>
                    <a:pt x="2211722" y="239503"/>
                  </a:lnTo>
                  <a:lnTo>
                    <a:pt x="2206751" y="215438"/>
                  </a:lnTo>
                  <a:cubicBezTo>
                    <a:pt x="2201961" y="192249"/>
                    <a:pt x="2198704" y="167528"/>
                    <a:pt x="2164869" y="185819"/>
                  </a:cubicBezTo>
                  <a:cubicBezTo>
                    <a:pt x="2141786" y="196468"/>
                    <a:pt x="2118661" y="200939"/>
                    <a:pt x="2112274" y="170022"/>
                  </a:cubicBezTo>
                  <a:cubicBezTo>
                    <a:pt x="2099585" y="120536"/>
                    <a:pt x="2088449" y="72606"/>
                    <a:pt x="2089643" y="21670"/>
                  </a:cubicBezTo>
                  <a:cubicBezTo>
                    <a:pt x="2089516" y="3146"/>
                    <a:pt x="2096431" y="-1438"/>
                    <a:pt x="2105513" y="361"/>
                  </a:cubicBezTo>
                  <a:close/>
                </a:path>
              </a:pathLst>
            </a:custGeom>
            <a:solidFill>
              <a:srgbClr val="FCDC61">
                <a:alpha val="59609"/>
              </a:srgbClr>
            </a:solidFill>
            <a:ln>
              <a:noFill/>
            </a:ln>
          </p:spPr>
          <p:txBody>
            <a:bodyPr anchorCtr="0" anchor="ctr" bIns="22850" lIns="45725" spcFirstLastPara="1" rIns="45725" wrap="square" tIns="2285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747993"/>
                </a:solidFill>
                <a:latin typeface="Jost Light"/>
                <a:ea typeface="Jost Light"/>
                <a:cs typeface="Jost Light"/>
                <a:sym typeface="Jost Light"/>
              </a:endParaRPr>
            </a:p>
          </p:txBody>
        </p:sp>
      </p:grpSp>
      <p:grpSp>
        <p:nvGrpSpPr>
          <p:cNvPr id="827" name="Google Shape;827;g311d5cb9a0a_0_547"/>
          <p:cNvGrpSpPr/>
          <p:nvPr/>
        </p:nvGrpSpPr>
        <p:grpSpPr>
          <a:xfrm>
            <a:off x="7799445" y="680441"/>
            <a:ext cx="3645397" cy="3921415"/>
            <a:chOff x="15595770" y="4204145"/>
            <a:chExt cx="7289336" cy="7844399"/>
          </a:xfrm>
        </p:grpSpPr>
        <p:sp>
          <p:nvSpPr>
            <p:cNvPr id="828" name="Google Shape;828;g311d5cb9a0a_0_547"/>
            <p:cNvSpPr/>
            <p:nvPr/>
          </p:nvSpPr>
          <p:spPr>
            <a:xfrm>
              <a:off x="15595770" y="6119596"/>
              <a:ext cx="3633276" cy="2494965"/>
            </a:xfrm>
            <a:custGeom>
              <a:rect b="b" l="l" r="r" t="t"/>
              <a:pathLst>
                <a:path extrusionOk="0" h="2494965" w="3633276">
                  <a:moveTo>
                    <a:pt x="2457619" y="574669"/>
                  </a:moveTo>
                  <a:lnTo>
                    <a:pt x="2442447" y="620039"/>
                  </a:lnTo>
                  <a:cubicBezTo>
                    <a:pt x="2433060" y="629425"/>
                    <a:pt x="2422116" y="634126"/>
                    <a:pt x="2409615" y="634141"/>
                  </a:cubicBezTo>
                  <a:cubicBezTo>
                    <a:pt x="2332257" y="638921"/>
                    <a:pt x="2268064" y="660385"/>
                    <a:pt x="2230200" y="716979"/>
                  </a:cubicBezTo>
                  <a:cubicBezTo>
                    <a:pt x="2217578" y="735844"/>
                    <a:pt x="2207884" y="758612"/>
                    <a:pt x="2201600" y="785966"/>
                  </a:cubicBezTo>
                  <a:cubicBezTo>
                    <a:pt x="2193750" y="815666"/>
                    <a:pt x="2160911" y="836019"/>
                    <a:pt x="2196810" y="871918"/>
                  </a:cubicBezTo>
                  <a:cubicBezTo>
                    <a:pt x="2265482" y="943722"/>
                    <a:pt x="2212311" y="978163"/>
                    <a:pt x="2135701" y="1011070"/>
                  </a:cubicBezTo>
                  <a:cubicBezTo>
                    <a:pt x="2156781" y="1024327"/>
                    <a:pt x="2173170" y="1039935"/>
                    <a:pt x="2186238" y="1057695"/>
                  </a:cubicBezTo>
                  <a:lnTo>
                    <a:pt x="2211550" y="1106953"/>
                  </a:lnTo>
                  <a:lnTo>
                    <a:pt x="2211590" y="1088429"/>
                  </a:lnTo>
                  <a:cubicBezTo>
                    <a:pt x="2206939" y="1068099"/>
                    <a:pt x="2214799" y="1050871"/>
                    <a:pt x="2235150" y="1046132"/>
                  </a:cubicBezTo>
                  <a:cubicBezTo>
                    <a:pt x="2257070" y="1039827"/>
                    <a:pt x="2282111" y="1036644"/>
                    <a:pt x="2304010" y="1039728"/>
                  </a:cubicBezTo>
                  <a:cubicBezTo>
                    <a:pt x="2366577" y="1048983"/>
                    <a:pt x="2401060" y="1020744"/>
                    <a:pt x="2423085" y="964370"/>
                  </a:cubicBezTo>
                  <a:cubicBezTo>
                    <a:pt x="2407511" y="929980"/>
                    <a:pt x="2374582" y="962909"/>
                    <a:pt x="2352704" y="950437"/>
                  </a:cubicBezTo>
                  <a:cubicBezTo>
                    <a:pt x="2324573" y="934851"/>
                    <a:pt x="2301013" y="977146"/>
                    <a:pt x="2271348" y="947481"/>
                  </a:cubicBezTo>
                  <a:lnTo>
                    <a:pt x="2349748" y="869081"/>
                  </a:lnTo>
                  <a:cubicBezTo>
                    <a:pt x="2357581" y="864371"/>
                    <a:pt x="2362278" y="862796"/>
                    <a:pt x="2368544" y="859653"/>
                  </a:cubicBezTo>
                  <a:cubicBezTo>
                    <a:pt x="2435841" y="851686"/>
                    <a:pt x="2478164" y="815609"/>
                    <a:pt x="2486137" y="745183"/>
                  </a:cubicBezTo>
                  <a:cubicBezTo>
                    <a:pt x="2487712" y="740485"/>
                    <a:pt x="2490855" y="734219"/>
                    <a:pt x="2490869" y="727960"/>
                  </a:cubicBezTo>
                  <a:cubicBezTo>
                    <a:pt x="2513629" y="694272"/>
                    <a:pt x="2514080" y="665715"/>
                    <a:pt x="2503769" y="639726"/>
                  </a:cubicBezTo>
                  <a:close/>
                  <a:moveTo>
                    <a:pt x="2007072" y="294"/>
                  </a:moveTo>
                  <a:cubicBezTo>
                    <a:pt x="2028387" y="1221"/>
                    <a:pt x="2049772" y="4418"/>
                    <a:pt x="2071251" y="11034"/>
                  </a:cubicBezTo>
                  <a:cubicBezTo>
                    <a:pt x="2102493" y="20373"/>
                    <a:pt x="2132175" y="28151"/>
                    <a:pt x="2139942" y="67210"/>
                  </a:cubicBezTo>
                  <a:cubicBezTo>
                    <a:pt x="2143052" y="79707"/>
                    <a:pt x="2143038" y="92207"/>
                    <a:pt x="2139898" y="104714"/>
                  </a:cubicBezTo>
                  <a:cubicBezTo>
                    <a:pt x="2127337" y="154734"/>
                    <a:pt x="2099169" y="189145"/>
                    <a:pt x="2050705" y="206393"/>
                  </a:cubicBezTo>
                  <a:cubicBezTo>
                    <a:pt x="2006988" y="175191"/>
                    <a:pt x="1960143" y="143993"/>
                    <a:pt x="1903894" y="137809"/>
                  </a:cubicBezTo>
                  <a:cubicBezTo>
                    <a:pt x="1846086" y="130064"/>
                    <a:pt x="1813249" y="147291"/>
                    <a:pt x="1825653" y="228536"/>
                  </a:cubicBezTo>
                  <a:cubicBezTo>
                    <a:pt x="1833587" y="126953"/>
                    <a:pt x="1880478" y="117522"/>
                    <a:pt x="1939809" y="161206"/>
                  </a:cubicBezTo>
                  <a:cubicBezTo>
                    <a:pt x="1974157" y="186168"/>
                    <a:pt x="2002252" y="214263"/>
                    <a:pt x="2050705" y="206393"/>
                  </a:cubicBezTo>
                  <a:cubicBezTo>
                    <a:pt x="2078837" y="203234"/>
                    <a:pt x="2107006" y="168821"/>
                    <a:pt x="2136650" y="207854"/>
                  </a:cubicBezTo>
                  <a:cubicBezTo>
                    <a:pt x="2238083" y="328059"/>
                    <a:pt x="2374045" y="320086"/>
                    <a:pt x="2506896" y="299614"/>
                  </a:cubicBezTo>
                  <a:cubicBezTo>
                    <a:pt x="2561598" y="291736"/>
                    <a:pt x="2610069" y="268238"/>
                    <a:pt x="2634987" y="340092"/>
                  </a:cubicBezTo>
                  <a:cubicBezTo>
                    <a:pt x="2609913" y="399503"/>
                    <a:pt x="2580155" y="457357"/>
                    <a:pt x="2512935" y="477751"/>
                  </a:cubicBezTo>
                  <a:cubicBezTo>
                    <a:pt x="2491051" y="484028"/>
                    <a:pt x="2478536" y="495762"/>
                    <a:pt x="2471291" y="510813"/>
                  </a:cubicBezTo>
                  <a:lnTo>
                    <a:pt x="2463950" y="549583"/>
                  </a:lnTo>
                  <a:lnTo>
                    <a:pt x="2472498" y="537111"/>
                  </a:lnTo>
                  <a:cubicBezTo>
                    <a:pt x="2481115" y="531615"/>
                    <a:pt x="2492848" y="532373"/>
                    <a:pt x="2511598" y="544850"/>
                  </a:cubicBezTo>
                  <a:cubicBezTo>
                    <a:pt x="2549098" y="569805"/>
                    <a:pt x="2555363" y="566663"/>
                    <a:pt x="2571109" y="519688"/>
                  </a:cubicBezTo>
                  <a:cubicBezTo>
                    <a:pt x="2583681" y="494627"/>
                    <a:pt x="2596225" y="482083"/>
                    <a:pt x="2621259" y="482030"/>
                  </a:cubicBezTo>
                  <a:cubicBezTo>
                    <a:pt x="2654121" y="480395"/>
                    <a:pt x="2685408" y="483457"/>
                    <a:pt x="2718261" y="484953"/>
                  </a:cubicBezTo>
                  <a:cubicBezTo>
                    <a:pt x="2738600" y="486474"/>
                    <a:pt x="2757375" y="486434"/>
                    <a:pt x="2760558" y="461393"/>
                  </a:cubicBezTo>
                  <a:cubicBezTo>
                    <a:pt x="2763727" y="442610"/>
                    <a:pt x="2766904" y="420698"/>
                    <a:pt x="2751277" y="411342"/>
                  </a:cubicBezTo>
                  <a:cubicBezTo>
                    <a:pt x="2730959" y="400433"/>
                    <a:pt x="2707480" y="405178"/>
                    <a:pt x="2718508" y="369167"/>
                  </a:cubicBezTo>
                  <a:cubicBezTo>
                    <a:pt x="2732673" y="330020"/>
                    <a:pt x="2754666" y="289292"/>
                    <a:pt x="2734415" y="247089"/>
                  </a:cubicBezTo>
                  <a:cubicBezTo>
                    <a:pt x="2732860" y="242398"/>
                    <a:pt x="2731306" y="237708"/>
                    <a:pt x="2732881" y="233010"/>
                  </a:cubicBezTo>
                  <a:cubicBezTo>
                    <a:pt x="2736117" y="182934"/>
                    <a:pt x="2800171" y="228173"/>
                    <a:pt x="2804943" y="192175"/>
                  </a:cubicBezTo>
                  <a:cubicBezTo>
                    <a:pt x="2806564" y="165573"/>
                    <a:pt x="2756500" y="162550"/>
                    <a:pt x="2755006" y="129695"/>
                  </a:cubicBezTo>
                  <a:cubicBezTo>
                    <a:pt x="2756587" y="121868"/>
                    <a:pt x="2758174" y="110912"/>
                    <a:pt x="2766008" y="106201"/>
                  </a:cubicBezTo>
                  <a:cubicBezTo>
                    <a:pt x="2773848" y="98362"/>
                    <a:pt x="2789515" y="88940"/>
                    <a:pt x="2800465" y="90482"/>
                  </a:cubicBezTo>
                  <a:cubicBezTo>
                    <a:pt x="2814537" y="95145"/>
                    <a:pt x="2833292" y="104493"/>
                    <a:pt x="2845777" y="120115"/>
                  </a:cubicBezTo>
                  <a:cubicBezTo>
                    <a:pt x="2880126" y="154464"/>
                    <a:pt x="2908303" y="148145"/>
                    <a:pt x="2933426" y="107410"/>
                  </a:cubicBezTo>
                  <a:cubicBezTo>
                    <a:pt x="2942834" y="98002"/>
                    <a:pt x="2960047" y="96401"/>
                    <a:pt x="2970977" y="107331"/>
                  </a:cubicBezTo>
                  <a:cubicBezTo>
                    <a:pt x="2977222" y="113575"/>
                    <a:pt x="2983462" y="122950"/>
                    <a:pt x="2980313" y="132345"/>
                  </a:cubicBezTo>
                  <a:cubicBezTo>
                    <a:pt x="2973968" y="173039"/>
                    <a:pt x="2964493" y="213741"/>
                    <a:pt x="2934694" y="246662"/>
                  </a:cubicBezTo>
                  <a:cubicBezTo>
                    <a:pt x="2954985" y="270090"/>
                    <a:pt x="2986265" y="276282"/>
                    <a:pt x="3014409" y="285610"/>
                  </a:cubicBezTo>
                  <a:cubicBezTo>
                    <a:pt x="3037683" y="377876"/>
                    <a:pt x="3155003" y="391708"/>
                    <a:pt x="3182974" y="482400"/>
                  </a:cubicBezTo>
                  <a:cubicBezTo>
                    <a:pt x="3189201" y="498033"/>
                    <a:pt x="3192376" y="476120"/>
                    <a:pt x="3195512" y="472984"/>
                  </a:cubicBezTo>
                  <a:cubicBezTo>
                    <a:pt x="3292682" y="397675"/>
                    <a:pt x="3373846" y="491381"/>
                    <a:pt x="3394096" y="533584"/>
                  </a:cubicBezTo>
                  <a:cubicBezTo>
                    <a:pt x="3433023" y="622688"/>
                    <a:pt x="3481518" y="627278"/>
                    <a:pt x="3556622" y="627118"/>
                  </a:cubicBezTo>
                  <a:cubicBezTo>
                    <a:pt x="3592613" y="625479"/>
                    <a:pt x="3628544" y="652001"/>
                    <a:pt x="3633143" y="697366"/>
                  </a:cubicBezTo>
                  <a:cubicBezTo>
                    <a:pt x="3636152" y="753687"/>
                    <a:pt x="3587677" y="739709"/>
                    <a:pt x="3554788" y="753860"/>
                  </a:cubicBezTo>
                  <a:cubicBezTo>
                    <a:pt x="3476488" y="785320"/>
                    <a:pt x="3390467" y="768293"/>
                    <a:pt x="3309030" y="802889"/>
                  </a:cubicBezTo>
                  <a:cubicBezTo>
                    <a:pt x="3226034" y="835923"/>
                    <a:pt x="3208972" y="765549"/>
                    <a:pt x="3224778" y="690413"/>
                  </a:cubicBezTo>
                  <a:cubicBezTo>
                    <a:pt x="3182489" y="710842"/>
                    <a:pt x="3149600" y="724995"/>
                    <a:pt x="3118267" y="743837"/>
                  </a:cubicBezTo>
                  <a:cubicBezTo>
                    <a:pt x="3127496" y="818921"/>
                    <a:pt x="3320121" y="738713"/>
                    <a:pt x="3227488" y="887553"/>
                  </a:cubicBezTo>
                  <a:cubicBezTo>
                    <a:pt x="3210280" y="886026"/>
                    <a:pt x="3193072" y="884497"/>
                    <a:pt x="3200951" y="857883"/>
                  </a:cubicBezTo>
                  <a:lnTo>
                    <a:pt x="3200028" y="857572"/>
                  </a:lnTo>
                  <a:lnTo>
                    <a:pt x="3200294" y="856783"/>
                  </a:lnTo>
                  <a:cubicBezTo>
                    <a:pt x="3198980" y="853803"/>
                    <a:pt x="3193454" y="854255"/>
                    <a:pt x="3194086" y="855574"/>
                  </a:cubicBezTo>
                  <a:lnTo>
                    <a:pt x="3200028" y="857572"/>
                  </a:lnTo>
                  <a:lnTo>
                    <a:pt x="3197810" y="864147"/>
                  </a:lnTo>
                  <a:cubicBezTo>
                    <a:pt x="3193098" y="871981"/>
                    <a:pt x="3196207" y="881362"/>
                    <a:pt x="3202453" y="887608"/>
                  </a:cubicBezTo>
                  <a:cubicBezTo>
                    <a:pt x="3214950" y="896969"/>
                    <a:pt x="3229030" y="898503"/>
                    <a:pt x="3239965" y="906303"/>
                  </a:cubicBezTo>
                  <a:cubicBezTo>
                    <a:pt x="3279019" y="935950"/>
                    <a:pt x="3347818" y="957707"/>
                    <a:pt x="3322657" y="1017218"/>
                  </a:cubicBezTo>
                  <a:cubicBezTo>
                    <a:pt x="3303774" y="1067330"/>
                    <a:pt x="3242774" y="1056506"/>
                    <a:pt x="3195856" y="1047218"/>
                  </a:cubicBezTo>
                  <a:cubicBezTo>
                    <a:pt x="3177093" y="1041000"/>
                    <a:pt x="3158328" y="1034781"/>
                    <a:pt x="3130118" y="1056746"/>
                  </a:cubicBezTo>
                  <a:cubicBezTo>
                    <a:pt x="3217673" y="1087853"/>
                    <a:pt x="3236342" y="1137883"/>
                    <a:pt x="3175177" y="1205294"/>
                  </a:cubicBezTo>
                  <a:cubicBezTo>
                    <a:pt x="3123413" y="1266426"/>
                    <a:pt x="3126409" y="1329006"/>
                    <a:pt x="3165390" y="1393076"/>
                  </a:cubicBezTo>
                  <a:cubicBezTo>
                    <a:pt x="3171616" y="1408708"/>
                    <a:pt x="3173136" y="1429046"/>
                    <a:pt x="3173097" y="1447822"/>
                  </a:cubicBezTo>
                  <a:cubicBezTo>
                    <a:pt x="3188704" y="1466565"/>
                    <a:pt x="3185514" y="1494735"/>
                    <a:pt x="3193302" y="1511930"/>
                  </a:cubicBezTo>
                  <a:cubicBezTo>
                    <a:pt x="3215101" y="1561953"/>
                    <a:pt x="3139956" y="1580889"/>
                    <a:pt x="3163329" y="1626214"/>
                  </a:cubicBezTo>
                  <a:cubicBezTo>
                    <a:pt x="3235285" y="1635449"/>
                    <a:pt x="3286796" y="1693232"/>
                    <a:pt x="3355615" y="1705603"/>
                  </a:cubicBezTo>
                  <a:cubicBezTo>
                    <a:pt x="3393148" y="1714912"/>
                    <a:pt x="3430766" y="1683539"/>
                    <a:pt x="3430853" y="1642857"/>
                  </a:cubicBezTo>
                  <a:cubicBezTo>
                    <a:pt x="3434048" y="1611558"/>
                    <a:pt x="3416907" y="1578735"/>
                    <a:pt x="3440440" y="1548956"/>
                  </a:cubicBezTo>
                  <a:cubicBezTo>
                    <a:pt x="3446718" y="1539555"/>
                    <a:pt x="3454552" y="1534844"/>
                    <a:pt x="3462380" y="1533263"/>
                  </a:cubicBezTo>
                  <a:cubicBezTo>
                    <a:pt x="3479608" y="1525403"/>
                    <a:pt x="3492098" y="1537893"/>
                    <a:pt x="3495201" y="1550405"/>
                  </a:cubicBezTo>
                  <a:cubicBezTo>
                    <a:pt x="3504523" y="1581678"/>
                    <a:pt x="3509147" y="1614527"/>
                    <a:pt x="3518469" y="1645800"/>
                  </a:cubicBezTo>
                  <a:cubicBezTo>
                    <a:pt x="3523105" y="1672390"/>
                    <a:pt x="3515238" y="1692747"/>
                    <a:pt x="3490184" y="1702188"/>
                  </a:cubicBezTo>
                  <a:cubicBezTo>
                    <a:pt x="3466690" y="1713191"/>
                    <a:pt x="3447880" y="1728878"/>
                    <a:pt x="3427524" y="1736745"/>
                  </a:cubicBezTo>
                  <a:cubicBezTo>
                    <a:pt x="3396204" y="1749328"/>
                    <a:pt x="3389899" y="1771247"/>
                    <a:pt x="3380450" y="1799431"/>
                  </a:cubicBezTo>
                  <a:cubicBezTo>
                    <a:pt x="3364704" y="1846404"/>
                    <a:pt x="3314614" y="1855899"/>
                    <a:pt x="3284967" y="1816846"/>
                  </a:cubicBezTo>
                  <a:cubicBezTo>
                    <a:pt x="3247523" y="1766856"/>
                    <a:pt x="3200655" y="1732534"/>
                    <a:pt x="3144381" y="1707618"/>
                  </a:cubicBezTo>
                  <a:cubicBezTo>
                    <a:pt x="3128747" y="1701392"/>
                    <a:pt x="3099028" y="1696761"/>
                    <a:pt x="3092730" y="1715551"/>
                  </a:cubicBezTo>
                  <a:cubicBezTo>
                    <a:pt x="3065980" y="1786019"/>
                    <a:pt x="2990869" y="1789308"/>
                    <a:pt x="2942287" y="1825398"/>
                  </a:cubicBezTo>
                  <a:cubicBezTo>
                    <a:pt x="2931318" y="1833245"/>
                    <a:pt x="2923465" y="1847343"/>
                    <a:pt x="2904696" y="1844255"/>
                  </a:cubicBezTo>
                  <a:cubicBezTo>
                    <a:pt x="2878145" y="1820841"/>
                    <a:pt x="2895421" y="1791075"/>
                    <a:pt x="2892351" y="1762917"/>
                  </a:cubicBezTo>
                  <a:cubicBezTo>
                    <a:pt x="2889262" y="1744149"/>
                    <a:pt x="2901806" y="1731605"/>
                    <a:pt x="2920601" y="1722176"/>
                  </a:cubicBezTo>
                  <a:cubicBezTo>
                    <a:pt x="2951929" y="1706462"/>
                    <a:pt x="2980127" y="1690757"/>
                    <a:pt x="3009884" y="1676611"/>
                  </a:cubicBezTo>
                  <a:cubicBezTo>
                    <a:pt x="3041218" y="1657769"/>
                    <a:pt x="3028768" y="1626501"/>
                    <a:pt x="3030389" y="1599899"/>
                  </a:cubicBezTo>
                  <a:cubicBezTo>
                    <a:pt x="3033565" y="1577986"/>
                    <a:pt x="3021074" y="1565495"/>
                    <a:pt x="3000742" y="1560845"/>
                  </a:cubicBezTo>
                  <a:cubicBezTo>
                    <a:pt x="2986671" y="1556180"/>
                    <a:pt x="2969455" y="1557782"/>
                    <a:pt x="2960088" y="1548415"/>
                  </a:cubicBezTo>
                  <a:cubicBezTo>
                    <a:pt x="2911685" y="1500012"/>
                    <a:pt x="2852222" y="1503268"/>
                    <a:pt x="2791189" y="1508091"/>
                  </a:cubicBezTo>
                  <a:cubicBezTo>
                    <a:pt x="2791242" y="1483057"/>
                    <a:pt x="2777191" y="1469005"/>
                    <a:pt x="2750587" y="1470626"/>
                  </a:cubicBezTo>
                  <a:cubicBezTo>
                    <a:pt x="2763233" y="1411142"/>
                    <a:pt x="2775869" y="1354787"/>
                    <a:pt x="2804147" y="1301529"/>
                  </a:cubicBezTo>
                  <a:cubicBezTo>
                    <a:pt x="2826139" y="1260799"/>
                    <a:pt x="2801178" y="1226430"/>
                    <a:pt x="2757373" y="1223394"/>
                  </a:cubicBezTo>
                  <a:cubicBezTo>
                    <a:pt x="2719827" y="1220345"/>
                    <a:pt x="2682234" y="1239200"/>
                    <a:pt x="2647872" y="1211109"/>
                  </a:cubicBezTo>
                  <a:cubicBezTo>
                    <a:pt x="2629123" y="1198632"/>
                    <a:pt x="2602527" y="1197124"/>
                    <a:pt x="2580588" y="1212818"/>
                  </a:cubicBezTo>
                  <a:cubicBezTo>
                    <a:pt x="2555506" y="1234776"/>
                    <a:pt x="2561705" y="1262926"/>
                    <a:pt x="2571033" y="1291072"/>
                  </a:cubicBezTo>
                  <a:cubicBezTo>
                    <a:pt x="2630550" y="1262780"/>
                    <a:pt x="2630550" y="1262780"/>
                    <a:pt x="2732225" y="1276646"/>
                  </a:cubicBezTo>
                  <a:cubicBezTo>
                    <a:pt x="2707063" y="1336157"/>
                    <a:pt x="2733493" y="1415899"/>
                    <a:pt x="2650495" y="1448934"/>
                  </a:cubicBezTo>
                  <a:lnTo>
                    <a:pt x="2641094" y="1455212"/>
                  </a:lnTo>
                  <a:cubicBezTo>
                    <a:pt x="2634829" y="1458355"/>
                    <a:pt x="2627008" y="1456807"/>
                    <a:pt x="2620749" y="1456821"/>
                  </a:cubicBezTo>
                  <a:lnTo>
                    <a:pt x="2609808" y="1452150"/>
                  </a:lnTo>
                  <a:cubicBezTo>
                    <a:pt x="2587955" y="1427161"/>
                    <a:pt x="2562960" y="1408438"/>
                    <a:pt x="2569298" y="1370873"/>
                  </a:cubicBezTo>
                  <a:lnTo>
                    <a:pt x="2576751" y="1370360"/>
                  </a:lnTo>
                  <a:lnTo>
                    <a:pt x="2576732" y="1370466"/>
                  </a:lnTo>
                  <a:lnTo>
                    <a:pt x="2576952" y="1370346"/>
                  </a:lnTo>
                  <a:lnTo>
                    <a:pt x="2592771" y="1369258"/>
                  </a:lnTo>
                  <a:cubicBezTo>
                    <a:pt x="2592792" y="1359871"/>
                    <a:pt x="2592786" y="1363001"/>
                    <a:pt x="2581823" y="1367717"/>
                  </a:cubicBezTo>
                  <a:lnTo>
                    <a:pt x="2576952" y="1370346"/>
                  </a:lnTo>
                  <a:lnTo>
                    <a:pt x="2576751" y="1370360"/>
                  </a:lnTo>
                  <a:lnTo>
                    <a:pt x="2576979" y="1369048"/>
                  </a:lnTo>
                  <a:cubicBezTo>
                    <a:pt x="2576148" y="1368903"/>
                    <a:pt x="2573996" y="1369298"/>
                    <a:pt x="2569298" y="1370873"/>
                  </a:cubicBezTo>
                  <a:cubicBezTo>
                    <a:pt x="2552105" y="1363086"/>
                    <a:pt x="2530211" y="1356874"/>
                    <a:pt x="2511449" y="1350655"/>
                  </a:cubicBezTo>
                  <a:cubicBezTo>
                    <a:pt x="2486355" y="1378872"/>
                    <a:pt x="2464388" y="1407084"/>
                    <a:pt x="2439294" y="1435302"/>
                  </a:cubicBezTo>
                  <a:cubicBezTo>
                    <a:pt x="2433016" y="1444703"/>
                    <a:pt x="2423627" y="1444723"/>
                    <a:pt x="2415820" y="1436916"/>
                  </a:cubicBezTo>
                  <a:cubicBezTo>
                    <a:pt x="2414258" y="1435354"/>
                    <a:pt x="2411143" y="1429103"/>
                    <a:pt x="2414280" y="1425967"/>
                  </a:cubicBezTo>
                  <a:cubicBezTo>
                    <a:pt x="2440975" y="1380534"/>
                    <a:pt x="2423800" y="1363360"/>
                    <a:pt x="2376888" y="1350942"/>
                  </a:cubicBezTo>
                  <a:cubicBezTo>
                    <a:pt x="2362814" y="1346278"/>
                    <a:pt x="2373851" y="1307138"/>
                    <a:pt x="2347275" y="1296241"/>
                  </a:cubicBezTo>
                  <a:cubicBezTo>
                    <a:pt x="2334770" y="1290009"/>
                    <a:pt x="2328546" y="1274375"/>
                    <a:pt x="2347341" y="1264949"/>
                  </a:cubicBezTo>
                  <a:cubicBezTo>
                    <a:pt x="2353607" y="1261806"/>
                    <a:pt x="2364556" y="1263346"/>
                    <a:pt x="2372376" y="1264894"/>
                  </a:cubicBezTo>
                  <a:cubicBezTo>
                    <a:pt x="2381764" y="1264875"/>
                    <a:pt x="2391151" y="1264854"/>
                    <a:pt x="2400540" y="1264834"/>
                  </a:cubicBezTo>
                  <a:cubicBezTo>
                    <a:pt x="2416247" y="1236638"/>
                    <a:pt x="2386561" y="1216360"/>
                    <a:pt x="2381918" y="1192900"/>
                  </a:cubicBezTo>
                  <a:cubicBezTo>
                    <a:pt x="2361752" y="1110015"/>
                    <a:pt x="2349249" y="1103782"/>
                    <a:pt x="2269347" y="1152458"/>
                  </a:cubicBezTo>
                  <a:lnTo>
                    <a:pt x="2245372" y="1163776"/>
                  </a:lnTo>
                  <a:lnTo>
                    <a:pt x="2250443" y="1169472"/>
                  </a:lnTo>
                  <a:cubicBezTo>
                    <a:pt x="2283453" y="1192654"/>
                    <a:pt x="2331192" y="1208126"/>
                    <a:pt x="2290115" y="1256227"/>
                  </a:cubicBezTo>
                  <a:cubicBezTo>
                    <a:pt x="2247863" y="1307845"/>
                    <a:pt x="2171260" y="1334502"/>
                    <a:pt x="2105628" y="1334578"/>
                  </a:cubicBezTo>
                  <a:cubicBezTo>
                    <a:pt x="2086875" y="1334601"/>
                    <a:pt x="2018180" y="1281551"/>
                    <a:pt x="1999495" y="1225316"/>
                  </a:cubicBezTo>
                  <a:cubicBezTo>
                    <a:pt x="1971455" y="1150343"/>
                    <a:pt x="1935542" y="1126944"/>
                    <a:pt x="1863585" y="1189537"/>
                  </a:cubicBezTo>
                  <a:cubicBezTo>
                    <a:pt x="1815092" y="1231786"/>
                    <a:pt x="1727559" y="1250641"/>
                    <a:pt x="1682239" y="1252258"/>
                  </a:cubicBezTo>
                  <a:cubicBezTo>
                    <a:pt x="1590037" y="1257054"/>
                    <a:pt x="1560266" y="1324285"/>
                    <a:pt x="1502408" y="1357169"/>
                  </a:cubicBezTo>
                  <a:cubicBezTo>
                    <a:pt x="1569459" y="1314703"/>
                    <a:pt x="1634166" y="1229167"/>
                    <a:pt x="1710957" y="1297357"/>
                  </a:cubicBezTo>
                  <a:lnTo>
                    <a:pt x="1740640" y="1331905"/>
                  </a:lnTo>
                  <a:lnTo>
                    <a:pt x="1743353" y="1337669"/>
                  </a:lnTo>
                  <a:lnTo>
                    <a:pt x="1743113" y="1340349"/>
                  </a:lnTo>
                  <a:lnTo>
                    <a:pt x="1735256" y="1359704"/>
                  </a:lnTo>
                  <a:lnTo>
                    <a:pt x="1731814" y="1360397"/>
                  </a:lnTo>
                  <a:lnTo>
                    <a:pt x="1710240" y="1361612"/>
                  </a:lnTo>
                  <a:lnTo>
                    <a:pt x="1709694" y="1362329"/>
                  </a:lnTo>
                  <a:lnTo>
                    <a:pt x="1709141" y="1362272"/>
                  </a:lnTo>
                  <a:cubicBezTo>
                    <a:pt x="1707357" y="1363228"/>
                    <a:pt x="1706622" y="1365034"/>
                    <a:pt x="1706522" y="1366499"/>
                  </a:cubicBezTo>
                  <a:lnTo>
                    <a:pt x="1709694" y="1362329"/>
                  </a:lnTo>
                  <a:lnTo>
                    <a:pt x="1718051" y="1363165"/>
                  </a:lnTo>
                  <a:lnTo>
                    <a:pt x="1731814" y="1360397"/>
                  </a:lnTo>
                  <a:lnTo>
                    <a:pt x="1735049" y="1360215"/>
                  </a:lnTo>
                  <a:lnTo>
                    <a:pt x="1735256" y="1359704"/>
                  </a:lnTo>
                  <a:lnTo>
                    <a:pt x="1741497" y="1358449"/>
                  </a:lnTo>
                  <a:lnTo>
                    <a:pt x="1743113" y="1340349"/>
                  </a:lnTo>
                  <a:lnTo>
                    <a:pt x="1744648" y="1336568"/>
                  </a:lnTo>
                  <a:lnTo>
                    <a:pt x="1740640" y="1331905"/>
                  </a:lnTo>
                  <a:lnTo>
                    <a:pt x="1733927" y="1317633"/>
                  </a:lnTo>
                  <a:cubicBezTo>
                    <a:pt x="1726714" y="1304555"/>
                    <a:pt x="1720478" y="1292061"/>
                    <a:pt x="1732212" y="1280327"/>
                  </a:cubicBezTo>
                  <a:cubicBezTo>
                    <a:pt x="1761938" y="1250601"/>
                    <a:pt x="1793159" y="1278693"/>
                    <a:pt x="1821269" y="1294286"/>
                  </a:cubicBezTo>
                  <a:cubicBezTo>
                    <a:pt x="1832198" y="1302086"/>
                    <a:pt x="1844688" y="1311447"/>
                    <a:pt x="1849360" y="1325505"/>
                  </a:cubicBezTo>
                  <a:cubicBezTo>
                    <a:pt x="1868044" y="1381740"/>
                    <a:pt x="1974400" y="1303481"/>
                    <a:pt x="1960230" y="1392570"/>
                  </a:cubicBezTo>
                  <a:cubicBezTo>
                    <a:pt x="1947644" y="1464468"/>
                    <a:pt x="1900698" y="1520779"/>
                    <a:pt x="1830341" y="1550553"/>
                  </a:cubicBezTo>
                  <a:cubicBezTo>
                    <a:pt x="1769355" y="1586566"/>
                    <a:pt x="1803635" y="1670911"/>
                    <a:pt x="1745772" y="1706921"/>
                  </a:cubicBezTo>
                  <a:cubicBezTo>
                    <a:pt x="1731691" y="1721002"/>
                    <a:pt x="1717616" y="1731957"/>
                    <a:pt x="1698852" y="1741354"/>
                  </a:cubicBezTo>
                  <a:cubicBezTo>
                    <a:pt x="1647244" y="1774233"/>
                    <a:pt x="1587829" y="1802431"/>
                    <a:pt x="1567436" y="1869650"/>
                  </a:cubicBezTo>
                  <a:cubicBezTo>
                    <a:pt x="1559594" y="1893099"/>
                    <a:pt x="1553314" y="1918109"/>
                    <a:pt x="1529853" y="1935327"/>
                  </a:cubicBezTo>
                  <a:cubicBezTo>
                    <a:pt x="1465742" y="1971344"/>
                    <a:pt x="1423579" y="1944828"/>
                    <a:pt x="1392397" y="1885484"/>
                  </a:cubicBezTo>
                  <a:cubicBezTo>
                    <a:pt x="1386169" y="1866738"/>
                    <a:pt x="1397128" y="1849536"/>
                    <a:pt x="1392459" y="1832352"/>
                  </a:cubicBezTo>
                  <a:cubicBezTo>
                    <a:pt x="1381507" y="1843304"/>
                    <a:pt x="1375240" y="1858938"/>
                    <a:pt x="1367409" y="1873011"/>
                  </a:cubicBezTo>
                  <a:cubicBezTo>
                    <a:pt x="1356446" y="1893338"/>
                    <a:pt x="1345484" y="1913667"/>
                    <a:pt x="1332961" y="1932433"/>
                  </a:cubicBezTo>
                  <a:cubicBezTo>
                    <a:pt x="1314181" y="1954333"/>
                    <a:pt x="1290743" y="1952798"/>
                    <a:pt x="1265748" y="1946576"/>
                  </a:cubicBezTo>
                  <a:cubicBezTo>
                    <a:pt x="1250129" y="1940346"/>
                    <a:pt x="1234506" y="1937238"/>
                    <a:pt x="1217318" y="1935696"/>
                  </a:cubicBezTo>
                  <a:cubicBezTo>
                    <a:pt x="1193876" y="1937286"/>
                    <a:pt x="1170430" y="1942002"/>
                    <a:pt x="1146993" y="1940466"/>
                  </a:cubicBezTo>
                  <a:cubicBezTo>
                    <a:pt x="1031405" y="1896848"/>
                    <a:pt x="1175242" y="1837297"/>
                    <a:pt x="1137794" y="1790460"/>
                  </a:cubicBezTo>
                  <a:cubicBezTo>
                    <a:pt x="1114373" y="1773300"/>
                    <a:pt x="1125281" y="1799852"/>
                    <a:pt x="1120587" y="1804546"/>
                  </a:cubicBezTo>
                  <a:cubicBezTo>
                    <a:pt x="1098655" y="1851452"/>
                    <a:pt x="1073608" y="1888985"/>
                    <a:pt x="1015811" y="1868739"/>
                  </a:cubicBezTo>
                  <a:cubicBezTo>
                    <a:pt x="1008008" y="1860936"/>
                    <a:pt x="1006455" y="1853122"/>
                    <a:pt x="1004902" y="1845312"/>
                  </a:cubicBezTo>
                  <a:cubicBezTo>
                    <a:pt x="1001764" y="1854692"/>
                    <a:pt x="1001753" y="1864067"/>
                    <a:pt x="1003308" y="1871879"/>
                  </a:cubicBezTo>
                  <a:cubicBezTo>
                    <a:pt x="1003196" y="1965640"/>
                    <a:pt x="895395" y="1945452"/>
                    <a:pt x="860946" y="2004874"/>
                  </a:cubicBezTo>
                  <a:cubicBezTo>
                    <a:pt x="830458" y="2019756"/>
                    <a:pt x="803502" y="2018616"/>
                    <a:pt x="778901" y="2009661"/>
                  </a:cubicBezTo>
                  <a:lnTo>
                    <a:pt x="711806" y="1968063"/>
                  </a:lnTo>
                  <a:lnTo>
                    <a:pt x="710896" y="1967274"/>
                  </a:lnTo>
                  <a:lnTo>
                    <a:pt x="707668" y="1956028"/>
                  </a:lnTo>
                  <a:cubicBezTo>
                    <a:pt x="707868" y="1951143"/>
                    <a:pt x="707093" y="1946456"/>
                    <a:pt x="698499" y="1945686"/>
                  </a:cubicBezTo>
                  <a:cubicBezTo>
                    <a:pt x="704742" y="1951929"/>
                    <a:pt x="707860" y="1958176"/>
                    <a:pt x="709414" y="1965987"/>
                  </a:cubicBezTo>
                  <a:lnTo>
                    <a:pt x="710896" y="1967274"/>
                  </a:lnTo>
                  <a:lnTo>
                    <a:pt x="710974" y="1967548"/>
                  </a:lnTo>
                  <a:lnTo>
                    <a:pt x="711806" y="1968063"/>
                  </a:lnTo>
                  <a:lnTo>
                    <a:pt x="775685" y="2023508"/>
                  </a:lnTo>
                  <a:cubicBezTo>
                    <a:pt x="823453" y="2078462"/>
                    <a:pt x="814312" y="2127989"/>
                    <a:pt x="735711" y="2192543"/>
                  </a:cubicBezTo>
                  <a:cubicBezTo>
                    <a:pt x="654369" y="2261397"/>
                    <a:pt x="638574" y="2405181"/>
                    <a:pt x="497937" y="2402223"/>
                  </a:cubicBezTo>
                  <a:cubicBezTo>
                    <a:pt x="490114" y="2410046"/>
                    <a:pt x="482287" y="2420993"/>
                    <a:pt x="476026" y="2430377"/>
                  </a:cubicBezTo>
                  <a:cubicBezTo>
                    <a:pt x="457233" y="2464777"/>
                    <a:pt x="438440" y="2499179"/>
                    <a:pt x="393129" y="2494544"/>
                  </a:cubicBezTo>
                  <a:cubicBezTo>
                    <a:pt x="374387" y="2485190"/>
                    <a:pt x="358775" y="2472708"/>
                    <a:pt x="363491" y="2449262"/>
                  </a:cubicBezTo>
                  <a:lnTo>
                    <a:pt x="363487" y="2452387"/>
                  </a:lnTo>
                  <a:cubicBezTo>
                    <a:pt x="360392" y="2427388"/>
                    <a:pt x="346344" y="2413340"/>
                    <a:pt x="332297" y="2399293"/>
                  </a:cubicBezTo>
                  <a:cubicBezTo>
                    <a:pt x="324492" y="2391489"/>
                    <a:pt x="321378" y="2382117"/>
                    <a:pt x="322955" y="2371176"/>
                  </a:cubicBezTo>
                  <a:cubicBezTo>
                    <a:pt x="322965" y="2361800"/>
                    <a:pt x="318283" y="2357118"/>
                    <a:pt x="308911" y="2354003"/>
                  </a:cubicBezTo>
                  <a:cubicBezTo>
                    <a:pt x="305804" y="2338381"/>
                    <a:pt x="296437" y="2329015"/>
                    <a:pt x="279251" y="2327472"/>
                  </a:cubicBezTo>
                  <a:cubicBezTo>
                    <a:pt x="274572" y="2319664"/>
                    <a:pt x="269890" y="2314982"/>
                    <a:pt x="262077" y="2313429"/>
                  </a:cubicBezTo>
                  <a:cubicBezTo>
                    <a:pt x="226160" y="2293156"/>
                    <a:pt x="197991" y="2327568"/>
                    <a:pt x="165181" y="2322919"/>
                  </a:cubicBezTo>
                  <a:cubicBezTo>
                    <a:pt x="160499" y="2318237"/>
                    <a:pt x="157377" y="2315115"/>
                    <a:pt x="151122" y="2318248"/>
                  </a:cubicBezTo>
                  <a:cubicBezTo>
                    <a:pt x="143325" y="2304194"/>
                    <a:pt x="140219" y="2288571"/>
                    <a:pt x="140236" y="2272944"/>
                  </a:cubicBezTo>
                  <a:lnTo>
                    <a:pt x="138676" y="2271384"/>
                  </a:lnTo>
                  <a:cubicBezTo>
                    <a:pt x="143392" y="2247938"/>
                    <a:pt x="121529" y="2235462"/>
                    <a:pt x="119991" y="2215149"/>
                  </a:cubicBezTo>
                  <a:cubicBezTo>
                    <a:pt x="120002" y="2205773"/>
                    <a:pt x="115322" y="2197965"/>
                    <a:pt x="107512" y="2196412"/>
                  </a:cubicBezTo>
                  <a:cubicBezTo>
                    <a:pt x="102866" y="2160476"/>
                    <a:pt x="63815" y="2146458"/>
                    <a:pt x="60730" y="2112083"/>
                  </a:cubicBezTo>
                  <a:cubicBezTo>
                    <a:pt x="60738" y="2105831"/>
                    <a:pt x="57621" y="2099585"/>
                    <a:pt x="49813" y="2094906"/>
                  </a:cubicBezTo>
                  <a:cubicBezTo>
                    <a:pt x="42023" y="2074600"/>
                    <a:pt x="27979" y="2057428"/>
                    <a:pt x="12371" y="2041819"/>
                  </a:cubicBezTo>
                  <a:cubicBezTo>
                    <a:pt x="6131" y="2032451"/>
                    <a:pt x="4583" y="2021514"/>
                    <a:pt x="6157" y="2010573"/>
                  </a:cubicBezTo>
                  <a:lnTo>
                    <a:pt x="6154" y="2013699"/>
                  </a:lnTo>
                  <a:cubicBezTo>
                    <a:pt x="-79" y="1998079"/>
                    <a:pt x="3062" y="1985574"/>
                    <a:pt x="3076" y="1973074"/>
                  </a:cubicBezTo>
                  <a:cubicBezTo>
                    <a:pt x="3095" y="1957446"/>
                    <a:pt x="3109" y="1944945"/>
                    <a:pt x="0" y="1932447"/>
                  </a:cubicBezTo>
                  <a:cubicBezTo>
                    <a:pt x="1579" y="1918382"/>
                    <a:pt x="1597" y="1902754"/>
                    <a:pt x="4737" y="1890250"/>
                  </a:cubicBezTo>
                  <a:lnTo>
                    <a:pt x="4733" y="1893375"/>
                  </a:lnTo>
                  <a:cubicBezTo>
                    <a:pt x="72" y="1869939"/>
                    <a:pt x="25094" y="1854284"/>
                    <a:pt x="21995" y="1832410"/>
                  </a:cubicBezTo>
                  <a:lnTo>
                    <a:pt x="23559" y="1830845"/>
                  </a:lnTo>
                  <a:cubicBezTo>
                    <a:pt x="22020" y="1810532"/>
                    <a:pt x="42356" y="1793319"/>
                    <a:pt x="42381" y="1771441"/>
                  </a:cubicBezTo>
                  <a:lnTo>
                    <a:pt x="43943" y="1773002"/>
                  </a:lnTo>
                  <a:cubicBezTo>
                    <a:pt x="47097" y="1747995"/>
                    <a:pt x="54941" y="1721421"/>
                    <a:pt x="56535" y="1694853"/>
                  </a:cubicBezTo>
                  <a:cubicBezTo>
                    <a:pt x="61244" y="1677658"/>
                    <a:pt x="72203" y="1660456"/>
                    <a:pt x="86284" y="1646375"/>
                  </a:cubicBezTo>
                  <a:cubicBezTo>
                    <a:pt x="116003" y="1622900"/>
                    <a:pt x="159769" y="1613473"/>
                    <a:pt x="170761" y="1568141"/>
                  </a:cubicBezTo>
                  <a:cubicBezTo>
                    <a:pt x="202051" y="1536851"/>
                    <a:pt x="233341" y="1505561"/>
                    <a:pt x="264633" y="1474270"/>
                  </a:cubicBezTo>
                  <a:cubicBezTo>
                    <a:pt x="263087" y="1460209"/>
                    <a:pt x="266224" y="1450828"/>
                    <a:pt x="275610" y="1441442"/>
                  </a:cubicBezTo>
                  <a:cubicBezTo>
                    <a:pt x="286562" y="1430490"/>
                    <a:pt x="295953" y="1417977"/>
                    <a:pt x="305347" y="1402339"/>
                  </a:cubicBezTo>
                  <a:cubicBezTo>
                    <a:pt x="311609" y="1392957"/>
                    <a:pt x="316306" y="1385136"/>
                    <a:pt x="324128" y="1377314"/>
                  </a:cubicBezTo>
                  <a:cubicBezTo>
                    <a:pt x="333523" y="1361676"/>
                    <a:pt x="342915" y="1349164"/>
                    <a:pt x="355427" y="1339773"/>
                  </a:cubicBezTo>
                  <a:cubicBezTo>
                    <a:pt x="361681" y="1336641"/>
                    <a:pt x="364810" y="1333512"/>
                    <a:pt x="371065" y="1330378"/>
                  </a:cubicBezTo>
                  <a:cubicBezTo>
                    <a:pt x="414871" y="1286571"/>
                    <a:pt x="460242" y="1241201"/>
                    <a:pt x="504053" y="1194270"/>
                  </a:cubicBezTo>
                  <a:cubicBezTo>
                    <a:pt x="507181" y="1191141"/>
                    <a:pt x="510314" y="1184885"/>
                    <a:pt x="515007" y="1180192"/>
                  </a:cubicBezTo>
                  <a:cubicBezTo>
                    <a:pt x="524402" y="1164554"/>
                    <a:pt x="536918" y="1152038"/>
                    <a:pt x="552557" y="1142643"/>
                  </a:cubicBezTo>
                  <a:cubicBezTo>
                    <a:pt x="563508" y="1131691"/>
                    <a:pt x="580711" y="1120732"/>
                    <a:pt x="594783" y="1112903"/>
                  </a:cubicBezTo>
                  <a:cubicBezTo>
                    <a:pt x="621366" y="1098807"/>
                    <a:pt x="646390" y="1080026"/>
                    <a:pt x="671413" y="1064369"/>
                  </a:cubicBezTo>
                  <a:cubicBezTo>
                    <a:pt x="688615" y="1053410"/>
                    <a:pt x="705810" y="1048702"/>
                    <a:pt x="724557" y="1051805"/>
                  </a:cubicBezTo>
                  <a:cubicBezTo>
                    <a:pt x="802747" y="1004831"/>
                    <a:pt x="862206" y="939129"/>
                    <a:pt x="912298" y="867187"/>
                  </a:cubicBezTo>
                  <a:cubicBezTo>
                    <a:pt x="943577" y="845271"/>
                    <a:pt x="965486" y="817118"/>
                    <a:pt x="982716" y="784282"/>
                  </a:cubicBezTo>
                  <a:cubicBezTo>
                    <a:pt x="1003099" y="726439"/>
                    <a:pt x="1071879" y="707606"/>
                    <a:pt x="1087576" y="648205"/>
                  </a:cubicBezTo>
                  <a:lnTo>
                    <a:pt x="1089136" y="649766"/>
                  </a:lnTo>
                  <a:cubicBezTo>
                    <a:pt x="1086063" y="606016"/>
                    <a:pt x="1107977" y="574735"/>
                    <a:pt x="1139264" y="546571"/>
                  </a:cubicBezTo>
                  <a:cubicBezTo>
                    <a:pt x="1186174" y="521512"/>
                    <a:pt x="1229966" y="490206"/>
                    <a:pt x="1265956" y="447972"/>
                  </a:cubicBezTo>
                  <a:cubicBezTo>
                    <a:pt x="1276908" y="437020"/>
                    <a:pt x="1289418" y="430755"/>
                    <a:pt x="1305047" y="427611"/>
                  </a:cubicBezTo>
                  <a:cubicBezTo>
                    <a:pt x="1319125" y="416657"/>
                    <a:pt x="1331641" y="404140"/>
                    <a:pt x="1342593" y="393188"/>
                  </a:cubicBezTo>
                  <a:cubicBezTo>
                    <a:pt x="1395735" y="383750"/>
                    <a:pt x="1397362" y="329054"/>
                    <a:pt x="1428653" y="297762"/>
                  </a:cubicBezTo>
                  <a:cubicBezTo>
                    <a:pt x="1455254" y="268041"/>
                    <a:pt x="1484968" y="247691"/>
                    <a:pt x="1528720" y="250765"/>
                  </a:cubicBezTo>
                  <a:lnTo>
                    <a:pt x="1527158" y="249203"/>
                  </a:lnTo>
                  <a:cubicBezTo>
                    <a:pt x="1574054" y="236647"/>
                    <a:pt x="1594422" y="191306"/>
                    <a:pt x="1630399" y="161572"/>
                  </a:cubicBezTo>
                  <a:cubicBezTo>
                    <a:pt x="1717923" y="148968"/>
                    <a:pt x="1733676" y="42686"/>
                    <a:pt x="1816521" y="22274"/>
                  </a:cubicBezTo>
                  <a:cubicBezTo>
                    <a:pt x="1879819" y="15167"/>
                    <a:pt x="1943128" y="-2487"/>
                    <a:pt x="2007072" y="294"/>
                  </a:cubicBezTo>
                  <a:close/>
                </a:path>
              </a:pathLst>
            </a:custGeom>
            <a:solidFill>
              <a:srgbClr val="20A1A5">
                <a:alpha val="79610"/>
              </a:srgbClr>
            </a:solidFill>
            <a:ln>
              <a:noFill/>
            </a:ln>
          </p:spPr>
          <p:txBody>
            <a:bodyPr anchorCtr="0" anchor="ctr" bIns="22850" lIns="45725" spcFirstLastPara="1" rIns="45725" wrap="square" tIns="2285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747993"/>
                </a:solidFill>
                <a:latin typeface="Jost Light"/>
                <a:ea typeface="Jost Light"/>
                <a:cs typeface="Jost Light"/>
                <a:sym typeface="Jost Light"/>
              </a:endParaRPr>
            </a:p>
          </p:txBody>
        </p:sp>
        <p:sp>
          <p:nvSpPr>
            <p:cNvPr id="829" name="Google Shape;829;g311d5cb9a0a_0_547"/>
            <p:cNvSpPr/>
            <p:nvPr/>
          </p:nvSpPr>
          <p:spPr>
            <a:xfrm>
              <a:off x="15803689" y="4204145"/>
              <a:ext cx="4780993" cy="6893181"/>
            </a:xfrm>
            <a:custGeom>
              <a:rect b="b" l="l" r="r" t="t"/>
              <a:pathLst>
                <a:path extrusionOk="0" h="6893181" w="4780993">
                  <a:moveTo>
                    <a:pt x="2297294" y="6514381"/>
                  </a:moveTo>
                  <a:lnTo>
                    <a:pt x="2296159" y="6515925"/>
                  </a:lnTo>
                  <a:lnTo>
                    <a:pt x="2295732" y="6515943"/>
                  </a:lnTo>
                  <a:close/>
                  <a:moveTo>
                    <a:pt x="2132735" y="6168479"/>
                  </a:moveTo>
                  <a:lnTo>
                    <a:pt x="2136942" y="6177948"/>
                  </a:lnTo>
                  <a:lnTo>
                    <a:pt x="2139584" y="6169846"/>
                  </a:lnTo>
                  <a:close/>
                  <a:moveTo>
                    <a:pt x="3066915" y="5800949"/>
                  </a:moveTo>
                  <a:lnTo>
                    <a:pt x="3042363" y="5814350"/>
                  </a:lnTo>
                  <a:cubicBezTo>
                    <a:pt x="3028285" y="5812791"/>
                    <a:pt x="3014206" y="5811233"/>
                    <a:pt x="3001694" y="5804980"/>
                  </a:cubicBezTo>
                  <a:cubicBezTo>
                    <a:pt x="3004750" y="5970800"/>
                    <a:pt x="2798236" y="6020948"/>
                    <a:pt x="2793469" y="6191464"/>
                  </a:cubicBezTo>
                  <a:cubicBezTo>
                    <a:pt x="2792271" y="6246607"/>
                    <a:pt x="2725991" y="6227864"/>
                    <a:pt x="2672459" y="6235513"/>
                  </a:cubicBezTo>
                  <a:lnTo>
                    <a:pt x="2640085" y="6249579"/>
                  </a:lnTo>
                  <a:lnTo>
                    <a:pt x="2654168" y="6271071"/>
                  </a:lnTo>
                  <a:cubicBezTo>
                    <a:pt x="2670257" y="6301906"/>
                    <a:pt x="2658731" y="6317511"/>
                    <a:pt x="2612626" y="6379936"/>
                  </a:cubicBezTo>
                  <a:cubicBezTo>
                    <a:pt x="2639107" y="6396978"/>
                    <a:pt x="2661238" y="6356195"/>
                    <a:pt x="2687717" y="6373238"/>
                  </a:cubicBezTo>
                  <a:lnTo>
                    <a:pt x="2687221" y="6375423"/>
                  </a:lnTo>
                  <a:lnTo>
                    <a:pt x="2716678" y="6372797"/>
                  </a:lnTo>
                  <a:cubicBezTo>
                    <a:pt x="2738528" y="6369712"/>
                    <a:pt x="2761940" y="6368192"/>
                    <a:pt x="2785350" y="6363551"/>
                  </a:cubicBezTo>
                  <a:cubicBezTo>
                    <a:pt x="2796267" y="6358887"/>
                    <a:pt x="2808751" y="6355787"/>
                    <a:pt x="2819670" y="6351123"/>
                  </a:cubicBezTo>
                  <a:cubicBezTo>
                    <a:pt x="2925637" y="6245157"/>
                    <a:pt x="3019091" y="6126681"/>
                    <a:pt x="3145380" y="6037922"/>
                  </a:cubicBezTo>
                  <a:cubicBezTo>
                    <a:pt x="3274793" y="5949170"/>
                    <a:pt x="3112371" y="5908297"/>
                    <a:pt x="3096640" y="5839581"/>
                  </a:cubicBezTo>
                  <a:lnTo>
                    <a:pt x="3102516" y="5822951"/>
                  </a:lnTo>
                  <a:lnTo>
                    <a:pt x="3082348" y="5821151"/>
                  </a:lnTo>
                  <a:close/>
                  <a:moveTo>
                    <a:pt x="3118523" y="5546988"/>
                  </a:moveTo>
                  <a:lnTo>
                    <a:pt x="3118420" y="5547475"/>
                  </a:lnTo>
                  <a:lnTo>
                    <a:pt x="3118813" y="5547152"/>
                  </a:lnTo>
                  <a:close/>
                  <a:moveTo>
                    <a:pt x="2701449" y="5166778"/>
                  </a:moveTo>
                  <a:lnTo>
                    <a:pt x="2678565" y="5205372"/>
                  </a:lnTo>
                  <a:cubicBezTo>
                    <a:pt x="2675059" y="5222972"/>
                    <a:pt x="2675857" y="5241749"/>
                    <a:pt x="2675871" y="5260526"/>
                  </a:cubicBezTo>
                  <a:cubicBezTo>
                    <a:pt x="2672752" y="5273040"/>
                    <a:pt x="2666503" y="5285553"/>
                    <a:pt x="2657122" y="5294934"/>
                  </a:cubicBezTo>
                  <a:cubicBezTo>
                    <a:pt x="2596123" y="5324613"/>
                    <a:pt x="2588363" y="5401276"/>
                    <a:pt x="2533630" y="5440349"/>
                  </a:cubicBezTo>
                  <a:cubicBezTo>
                    <a:pt x="2500011" y="5466139"/>
                    <a:pt x="2467564" y="5493103"/>
                    <a:pt x="2431786" y="5510482"/>
                  </a:cubicBezTo>
                  <a:lnTo>
                    <a:pt x="2379211" y="5526730"/>
                  </a:lnTo>
                  <a:lnTo>
                    <a:pt x="2361582" y="5524702"/>
                  </a:lnTo>
                  <a:cubicBezTo>
                    <a:pt x="2342804" y="5521557"/>
                    <a:pt x="2327163" y="5527805"/>
                    <a:pt x="2309947" y="5523097"/>
                  </a:cubicBezTo>
                  <a:cubicBezTo>
                    <a:pt x="2333423" y="5529374"/>
                    <a:pt x="2354938" y="5530565"/>
                    <a:pt x="2375057" y="5528014"/>
                  </a:cubicBezTo>
                  <a:lnTo>
                    <a:pt x="2379211" y="5526730"/>
                  </a:lnTo>
                  <a:lnTo>
                    <a:pt x="2415301" y="5530881"/>
                  </a:lnTo>
                  <a:cubicBezTo>
                    <a:pt x="2474346" y="5534671"/>
                    <a:pt x="2530974" y="5540877"/>
                    <a:pt x="2419566" y="5635842"/>
                  </a:cubicBezTo>
                  <a:cubicBezTo>
                    <a:pt x="2411749" y="5643659"/>
                    <a:pt x="2433665" y="5656193"/>
                    <a:pt x="2439934" y="5668717"/>
                  </a:cubicBezTo>
                  <a:cubicBezTo>
                    <a:pt x="2447765" y="5679675"/>
                    <a:pt x="2449339" y="5690630"/>
                    <a:pt x="2447786" y="5704711"/>
                  </a:cubicBezTo>
                  <a:cubicBezTo>
                    <a:pt x="2385259" y="5779764"/>
                    <a:pt x="2397850" y="5870526"/>
                    <a:pt x="2391661" y="5958143"/>
                  </a:cubicBezTo>
                  <a:cubicBezTo>
                    <a:pt x="2390104" y="5965964"/>
                    <a:pt x="2385420" y="5976914"/>
                    <a:pt x="2385426" y="5986301"/>
                  </a:cubicBezTo>
                  <a:cubicBezTo>
                    <a:pt x="2402648" y="5998832"/>
                    <a:pt x="2417118" y="5993759"/>
                    <a:pt x="2431194" y="5986338"/>
                  </a:cubicBezTo>
                  <a:lnTo>
                    <a:pt x="2448884" y="5977135"/>
                  </a:lnTo>
                  <a:lnTo>
                    <a:pt x="2445498" y="5973437"/>
                  </a:lnTo>
                  <a:cubicBezTo>
                    <a:pt x="2437586" y="5956283"/>
                    <a:pt x="2452552" y="5941317"/>
                    <a:pt x="2466637" y="5927232"/>
                  </a:cubicBezTo>
                  <a:lnTo>
                    <a:pt x="2480119" y="5925958"/>
                  </a:lnTo>
                  <a:lnTo>
                    <a:pt x="2471766" y="5914383"/>
                  </a:lnTo>
                  <a:cubicBezTo>
                    <a:pt x="2462121" y="5898561"/>
                    <a:pt x="2454021" y="5881193"/>
                    <a:pt x="2467875" y="5864156"/>
                  </a:cubicBezTo>
                  <a:cubicBezTo>
                    <a:pt x="2477096" y="5851752"/>
                    <a:pt x="2491327" y="5859805"/>
                    <a:pt x="2503919" y="5863129"/>
                  </a:cubicBezTo>
                  <a:cubicBezTo>
                    <a:pt x="2529152" y="5872916"/>
                    <a:pt x="2552886" y="5887382"/>
                    <a:pt x="2579662" y="5895624"/>
                  </a:cubicBezTo>
                  <a:cubicBezTo>
                    <a:pt x="2589118" y="5898900"/>
                    <a:pt x="2597322" y="5897065"/>
                    <a:pt x="2605103" y="5893263"/>
                  </a:cubicBezTo>
                  <a:lnTo>
                    <a:pt x="2611872" y="5889079"/>
                  </a:lnTo>
                  <a:lnTo>
                    <a:pt x="2607452" y="5870855"/>
                  </a:lnTo>
                  <a:cubicBezTo>
                    <a:pt x="2577800" y="5709740"/>
                    <a:pt x="2692046" y="5595493"/>
                    <a:pt x="2740600" y="5459375"/>
                  </a:cubicBezTo>
                  <a:cubicBezTo>
                    <a:pt x="2757828" y="5410873"/>
                    <a:pt x="2826651" y="5429617"/>
                    <a:pt x="2850135" y="5387368"/>
                  </a:cubicBezTo>
                  <a:cubicBezTo>
                    <a:pt x="2723401" y="5439047"/>
                    <a:pt x="2728095" y="5437481"/>
                    <a:pt x="2709391" y="5277925"/>
                  </a:cubicBezTo>
                  <a:cubicBezTo>
                    <a:pt x="2707055" y="5255244"/>
                    <a:pt x="2700807" y="5234128"/>
                    <a:pt x="2697491" y="5212815"/>
                  </a:cubicBezTo>
                  <a:close/>
                  <a:moveTo>
                    <a:pt x="728829" y="4649148"/>
                  </a:moveTo>
                  <a:cubicBezTo>
                    <a:pt x="757903" y="4668230"/>
                    <a:pt x="788484" y="4688819"/>
                    <a:pt x="815893" y="4709566"/>
                  </a:cubicBezTo>
                  <a:cubicBezTo>
                    <a:pt x="769041" y="4729331"/>
                    <a:pt x="731640" y="4718574"/>
                    <a:pt x="705032" y="4681975"/>
                  </a:cubicBezTo>
                  <a:cubicBezTo>
                    <a:pt x="702183" y="4675794"/>
                    <a:pt x="701319" y="4661608"/>
                    <a:pt x="704650" y="4658277"/>
                  </a:cubicBezTo>
                  <a:cubicBezTo>
                    <a:pt x="709647" y="4653280"/>
                    <a:pt x="724153" y="4647804"/>
                    <a:pt x="728829" y="4649148"/>
                  </a:cubicBezTo>
                  <a:close/>
                  <a:moveTo>
                    <a:pt x="745508" y="4493264"/>
                  </a:moveTo>
                  <a:cubicBezTo>
                    <a:pt x="758344" y="4499529"/>
                    <a:pt x="772873" y="4500918"/>
                    <a:pt x="777548" y="4512162"/>
                  </a:cubicBezTo>
                  <a:cubicBezTo>
                    <a:pt x="787793" y="4528979"/>
                    <a:pt x="787128" y="4545562"/>
                    <a:pt x="780604" y="4562034"/>
                  </a:cubicBezTo>
                  <a:lnTo>
                    <a:pt x="769124" y="4579632"/>
                  </a:lnTo>
                  <a:lnTo>
                    <a:pt x="802273" y="4612780"/>
                  </a:lnTo>
                  <a:cubicBezTo>
                    <a:pt x="785766" y="4615493"/>
                    <a:pt x="774061" y="4613400"/>
                    <a:pt x="767356" y="4606695"/>
                  </a:cubicBezTo>
                  <a:lnTo>
                    <a:pt x="764447" y="4586802"/>
                  </a:lnTo>
                  <a:lnTo>
                    <a:pt x="748503" y="4611246"/>
                  </a:lnTo>
                  <a:cubicBezTo>
                    <a:pt x="742441" y="4585472"/>
                    <a:pt x="736379" y="4559698"/>
                    <a:pt x="733603" y="4530639"/>
                  </a:cubicBezTo>
                  <a:cubicBezTo>
                    <a:pt x="733755" y="4520935"/>
                    <a:pt x="742070" y="4506254"/>
                    <a:pt x="745508" y="4493264"/>
                  </a:cubicBezTo>
                  <a:close/>
                  <a:moveTo>
                    <a:pt x="1440171" y="4425799"/>
                  </a:moveTo>
                  <a:cubicBezTo>
                    <a:pt x="1457293" y="4428507"/>
                    <a:pt x="1463173" y="4441594"/>
                    <a:pt x="1459106" y="4466355"/>
                  </a:cubicBezTo>
                  <a:cubicBezTo>
                    <a:pt x="1445311" y="4452559"/>
                    <a:pt x="1433049" y="4440297"/>
                    <a:pt x="1419253" y="4426502"/>
                  </a:cubicBezTo>
                  <a:cubicBezTo>
                    <a:pt x="1427507" y="4425146"/>
                    <a:pt x="1434463" y="4424896"/>
                    <a:pt x="1440171" y="4425799"/>
                  </a:cubicBezTo>
                  <a:close/>
                  <a:moveTo>
                    <a:pt x="1343765" y="4110209"/>
                  </a:moveTo>
                  <a:lnTo>
                    <a:pt x="1331101" y="4113456"/>
                  </a:lnTo>
                  <a:lnTo>
                    <a:pt x="1340942" y="4113032"/>
                  </a:lnTo>
                  <a:close/>
                  <a:moveTo>
                    <a:pt x="1134281" y="4026461"/>
                  </a:moveTo>
                  <a:lnTo>
                    <a:pt x="1115906" y="4031908"/>
                  </a:lnTo>
                  <a:lnTo>
                    <a:pt x="1121829" y="4034999"/>
                  </a:lnTo>
                  <a:close/>
                  <a:moveTo>
                    <a:pt x="1171292" y="4020762"/>
                  </a:moveTo>
                  <a:lnTo>
                    <a:pt x="1168050" y="4022009"/>
                  </a:lnTo>
                  <a:lnTo>
                    <a:pt x="1146934" y="4024668"/>
                  </a:lnTo>
                  <a:lnTo>
                    <a:pt x="1168401" y="4032103"/>
                  </a:lnTo>
                  <a:close/>
                  <a:moveTo>
                    <a:pt x="334740" y="3952183"/>
                  </a:moveTo>
                  <a:cubicBezTo>
                    <a:pt x="335312" y="3961956"/>
                    <a:pt x="337419" y="3970195"/>
                    <a:pt x="337801" y="3976709"/>
                  </a:cubicBezTo>
                  <a:cubicBezTo>
                    <a:pt x="335307" y="3989547"/>
                    <a:pt x="325727" y="3992231"/>
                    <a:pt x="315572" y="3985143"/>
                  </a:cubicBezTo>
                  <a:cubicBezTo>
                    <a:pt x="313849" y="3983419"/>
                    <a:pt x="316723" y="3977096"/>
                    <a:pt x="318065" y="3972305"/>
                  </a:cubicBezTo>
                  <a:cubicBezTo>
                    <a:pt x="322474" y="3964448"/>
                    <a:pt x="328606" y="3958316"/>
                    <a:pt x="334740" y="3952183"/>
                  </a:cubicBezTo>
                  <a:close/>
                  <a:moveTo>
                    <a:pt x="0" y="3790309"/>
                  </a:moveTo>
                  <a:cubicBezTo>
                    <a:pt x="10017" y="3793428"/>
                    <a:pt x="18394" y="3794905"/>
                    <a:pt x="26769" y="3796382"/>
                  </a:cubicBezTo>
                  <a:cubicBezTo>
                    <a:pt x="28247" y="3804758"/>
                    <a:pt x="29723" y="3813135"/>
                    <a:pt x="32843" y="3823152"/>
                  </a:cubicBezTo>
                  <a:cubicBezTo>
                    <a:pt x="26191" y="3819950"/>
                    <a:pt x="12725" y="3820280"/>
                    <a:pt x="7799" y="3815353"/>
                  </a:cubicBezTo>
                  <a:cubicBezTo>
                    <a:pt x="2872" y="3810427"/>
                    <a:pt x="4843" y="3798602"/>
                    <a:pt x="0" y="3790309"/>
                  </a:cubicBezTo>
                  <a:close/>
                  <a:moveTo>
                    <a:pt x="31397" y="3689929"/>
                  </a:moveTo>
                  <a:lnTo>
                    <a:pt x="50614" y="3709146"/>
                  </a:lnTo>
                  <a:cubicBezTo>
                    <a:pt x="30803" y="3714174"/>
                    <a:pt x="24891" y="3708262"/>
                    <a:pt x="31397" y="3689929"/>
                  </a:cubicBezTo>
                  <a:close/>
                  <a:moveTo>
                    <a:pt x="76957" y="3607013"/>
                  </a:moveTo>
                  <a:cubicBezTo>
                    <a:pt x="91616" y="3612472"/>
                    <a:pt x="86631" y="3628951"/>
                    <a:pt x="77432" y="3638151"/>
                  </a:cubicBezTo>
                  <a:cubicBezTo>
                    <a:pt x="63538" y="3654919"/>
                    <a:pt x="46672" y="3671785"/>
                    <a:pt x="31341" y="3687116"/>
                  </a:cubicBezTo>
                  <a:cubicBezTo>
                    <a:pt x="24734" y="3662110"/>
                    <a:pt x="16689" y="3635669"/>
                    <a:pt x="41124" y="3614109"/>
                  </a:cubicBezTo>
                  <a:cubicBezTo>
                    <a:pt x="50226" y="3607879"/>
                    <a:pt x="68143" y="3604331"/>
                    <a:pt x="76957" y="3607013"/>
                  </a:cubicBezTo>
                  <a:close/>
                  <a:moveTo>
                    <a:pt x="4228718" y="3483746"/>
                  </a:moveTo>
                  <a:cubicBezTo>
                    <a:pt x="4234558" y="3485120"/>
                    <a:pt x="4238948" y="3488529"/>
                    <a:pt x="4240495" y="3494001"/>
                  </a:cubicBezTo>
                  <a:cubicBezTo>
                    <a:pt x="4252847" y="3544044"/>
                    <a:pt x="4285246" y="3567019"/>
                    <a:pt x="4320988" y="3584702"/>
                  </a:cubicBezTo>
                  <a:lnTo>
                    <a:pt x="4411904" y="3637992"/>
                  </a:lnTo>
                  <a:lnTo>
                    <a:pt x="4417161" y="3623899"/>
                  </a:lnTo>
                  <a:cubicBezTo>
                    <a:pt x="4442129" y="3583228"/>
                    <a:pt x="4457786" y="3580133"/>
                    <a:pt x="4484487" y="3609958"/>
                  </a:cubicBezTo>
                  <a:cubicBezTo>
                    <a:pt x="4498618" y="3624089"/>
                    <a:pt x="4498683" y="3652285"/>
                    <a:pt x="4530006" y="3649227"/>
                  </a:cubicBezTo>
                  <a:cubicBezTo>
                    <a:pt x="4544144" y="3666491"/>
                    <a:pt x="4561415" y="3683762"/>
                    <a:pt x="4570858" y="3702581"/>
                  </a:cubicBezTo>
                  <a:cubicBezTo>
                    <a:pt x="4586582" y="3727681"/>
                    <a:pt x="4607016" y="3757492"/>
                    <a:pt x="4600802" y="3779409"/>
                  </a:cubicBezTo>
                  <a:cubicBezTo>
                    <a:pt x="4593054" y="3815418"/>
                    <a:pt x="4555385" y="3784002"/>
                    <a:pt x="4531906" y="3791778"/>
                  </a:cubicBezTo>
                  <a:cubicBezTo>
                    <a:pt x="4484949" y="3807333"/>
                    <a:pt x="4437983" y="3819756"/>
                    <a:pt x="4411482" y="3874520"/>
                  </a:cubicBezTo>
                  <a:cubicBezTo>
                    <a:pt x="4399785" y="3897207"/>
                    <a:pt x="4385744" y="3921455"/>
                    <a:pt x="4366207" y="3939814"/>
                  </a:cubicBezTo>
                  <a:lnTo>
                    <a:pt x="4334581" y="3960566"/>
                  </a:lnTo>
                  <a:lnTo>
                    <a:pt x="4324915" y="3986727"/>
                  </a:lnTo>
                  <a:cubicBezTo>
                    <a:pt x="4302804" y="4046276"/>
                    <a:pt x="4418665" y="4033365"/>
                    <a:pt x="4385602" y="4091386"/>
                  </a:cubicBezTo>
                  <a:cubicBezTo>
                    <a:pt x="4339965" y="4165099"/>
                    <a:pt x="4258664" y="4140332"/>
                    <a:pt x="4191337" y="4148384"/>
                  </a:cubicBezTo>
                  <a:cubicBezTo>
                    <a:pt x="4186636" y="4149965"/>
                    <a:pt x="4183505" y="4149975"/>
                    <a:pt x="4177245" y="4149996"/>
                  </a:cubicBezTo>
                  <a:cubicBezTo>
                    <a:pt x="4128721" y="4151725"/>
                    <a:pt x="4080387" y="4097108"/>
                    <a:pt x="4036447" y="4131690"/>
                  </a:cubicBezTo>
                  <a:cubicBezTo>
                    <a:pt x="4005059" y="4156837"/>
                    <a:pt x="3993931" y="4208523"/>
                    <a:pt x="3971881" y="4249289"/>
                  </a:cubicBezTo>
                  <a:lnTo>
                    <a:pt x="3964407" y="4248485"/>
                  </a:lnTo>
                  <a:lnTo>
                    <a:pt x="3935979" y="4291360"/>
                  </a:lnTo>
                  <a:cubicBezTo>
                    <a:pt x="3921698" y="4301735"/>
                    <a:pt x="3904099" y="4307617"/>
                    <a:pt x="3885331" y="4310763"/>
                  </a:cubicBezTo>
                  <a:cubicBezTo>
                    <a:pt x="3849360" y="4315493"/>
                    <a:pt x="3821206" y="4321776"/>
                    <a:pt x="3824286" y="4368686"/>
                  </a:cubicBezTo>
                  <a:cubicBezTo>
                    <a:pt x="3822713" y="4376507"/>
                    <a:pt x="3805500" y="4387471"/>
                    <a:pt x="3792985" y="4393738"/>
                  </a:cubicBezTo>
                  <a:cubicBezTo>
                    <a:pt x="3782030" y="4401568"/>
                    <a:pt x="3767947" y="4409402"/>
                    <a:pt x="3753875" y="4407853"/>
                  </a:cubicBezTo>
                  <a:cubicBezTo>
                    <a:pt x="3699140" y="4412601"/>
                    <a:pt x="3684952" y="4523642"/>
                    <a:pt x="3606821" y="4467428"/>
                  </a:cubicBezTo>
                  <a:cubicBezTo>
                    <a:pt x="3552076" y="4481558"/>
                    <a:pt x="3498892" y="4497249"/>
                    <a:pt x="3445711" y="4509815"/>
                  </a:cubicBezTo>
                  <a:cubicBezTo>
                    <a:pt x="3425377" y="4514527"/>
                    <a:pt x="3405049" y="4512984"/>
                    <a:pt x="3406640" y="4486399"/>
                  </a:cubicBezTo>
                  <a:cubicBezTo>
                    <a:pt x="3408229" y="4462940"/>
                    <a:pt x="3417639" y="4434783"/>
                    <a:pt x="3397325" y="4420731"/>
                  </a:cubicBezTo>
                  <a:cubicBezTo>
                    <a:pt x="3364506" y="4403563"/>
                    <a:pt x="3341082" y="4370748"/>
                    <a:pt x="3301993" y="4366098"/>
                  </a:cubicBezTo>
                  <a:cubicBezTo>
                    <a:pt x="3286355" y="4366114"/>
                    <a:pt x="3262875" y="4389593"/>
                    <a:pt x="3270679" y="4403660"/>
                  </a:cubicBezTo>
                  <a:cubicBezTo>
                    <a:pt x="3280040" y="4425543"/>
                    <a:pt x="3292529" y="4444295"/>
                    <a:pt x="3298762" y="4466181"/>
                  </a:cubicBezTo>
                  <a:cubicBezTo>
                    <a:pt x="3306567" y="4480246"/>
                    <a:pt x="3298727" y="4500583"/>
                    <a:pt x="3286217" y="4500596"/>
                  </a:cubicBezTo>
                  <a:cubicBezTo>
                    <a:pt x="3237739" y="4502211"/>
                    <a:pt x="3236139" y="4538178"/>
                    <a:pt x="3214212" y="4569476"/>
                  </a:cubicBezTo>
                  <a:cubicBezTo>
                    <a:pt x="3193856" y="4596081"/>
                    <a:pt x="3161010" y="4603934"/>
                    <a:pt x="3182854" y="4650823"/>
                  </a:cubicBezTo>
                  <a:cubicBezTo>
                    <a:pt x="3192215" y="4672706"/>
                    <a:pt x="3178106" y="4705560"/>
                    <a:pt x="3171822" y="4733714"/>
                  </a:cubicBezTo>
                  <a:cubicBezTo>
                    <a:pt x="3156120" y="4796280"/>
                    <a:pt x="3131087" y="4808817"/>
                    <a:pt x="3041954" y="4807345"/>
                  </a:cubicBezTo>
                  <a:cubicBezTo>
                    <a:pt x="3049788" y="4793262"/>
                    <a:pt x="3077948" y="4780722"/>
                    <a:pt x="3045123" y="4766683"/>
                  </a:cubicBezTo>
                  <a:cubicBezTo>
                    <a:pt x="2985727" y="4741724"/>
                    <a:pt x="2979482" y="4732349"/>
                    <a:pt x="3018609" y="4699470"/>
                  </a:cubicBezTo>
                  <a:cubicBezTo>
                    <a:pt x="3046783" y="4674420"/>
                    <a:pt x="3064015" y="4644690"/>
                    <a:pt x="3062483" y="4614981"/>
                  </a:cubicBezTo>
                  <a:cubicBezTo>
                    <a:pt x="3060962" y="4572761"/>
                    <a:pt x="3070385" y="4532094"/>
                    <a:pt x="3079811" y="4491427"/>
                  </a:cubicBezTo>
                  <a:cubicBezTo>
                    <a:pt x="3087658" y="4464835"/>
                    <a:pt x="3076729" y="4447646"/>
                    <a:pt x="3053284" y="4436724"/>
                  </a:cubicBezTo>
                  <a:cubicBezTo>
                    <a:pt x="3032966" y="4425797"/>
                    <a:pt x="3014217" y="4410179"/>
                    <a:pt x="2995468" y="4394561"/>
                  </a:cubicBezTo>
                  <a:cubicBezTo>
                    <a:pt x="2986095" y="4385189"/>
                    <a:pt x="2981418" y="4371118"/>
                    <a:pt x="2992380" y="4357034"/>
                  </a:cubicBezTo>
                  <a:cubicBezTo>
                    <a:pt x="2997075" y="4352339"/>
                    <a:pt x="3011153" y="4347632"/>
                    <a:pt x="3015844" y="4349191"/>
                  </a:cubicBezTo>
                  <a:cubicBezTo>
                    <a:pt x="3056482" y="4367915"/>
                    <a:pt x="3089312" y="4375700"/>
                    <a:pt x="3094067" y="4314708"/>
                  </a:cubicBezTo>
                  <a:cubicBezTo>
                    <a:pt x="3097230" y="4280303"/>
                    <a:pt x="3128509" y="4277143"/>
                    <a:pt x="3147292" y="4258359"/>
                  </a:cubicBezTo>
                  <a:cubicBezTo>
                    <a:pt x="3162946" y="4242705"/>
                    <a:pt x="3177041" y="4222361"/>
                    <a:pt x="3189564" y="4209839"/>
                  </a:cubicBezTo>
                  <a:cubicBezTo>
                    <a:pt x="3223947" y="4228568"/>
                    <a:pt x="3214513" y="4278618"/>
                    <a:pt x="3258294" y="4281700"/>
                  </a:cubicBezTo>
                  <a:cubicBezTo>
                    <a:pt x="3288040" y="4248831"/>
                    <a:pt x="3264633" y="4200378"/>
                    <a:pt x="3283434" y="4165955"/>
                  </a:cubicBezTo>
                  <a:cubicBezTo>
                    <a:pt x="3313140" y="4170616"/>
                    <a:pt x="3311599" y="4150290"/>
                    <a:pt x="3316306" y="4133083"/>
                  </a:cubicBezTo>
                  <a:cubicBezTo>
                    <a:pt x="3321022" y="4109623"/>
                    <a:pt x="3338239" y="4095531"/>
                    <a:pt x="3349157" y="4122103"/>
                  </a:cubicBezTo>
                  <a:cubicBezTo>
                    <a:pt x="3367870" y="4172124"/>
                    <a:pt x="3397570" y="4183039"/>
                    <a:pt x="3446066" y="4165788"/>
                  </a:cubicBezTo>
                  <a:cubicBezTo>
                    <a:pt x="3469511" y="4176710"/>
                    <a:pt x="3499214" y="4184499"/>
                    <a:pt x="3519524" y="4201678"/>
                  </a:cubicBezTo>
                  <a:cubicBezTo>
                    <a:pt x="3549209" y="4228231"/>
                    <a:pt x="3564852" y="4221961"/>
                    <a:pt x="3586775" y="4193791"/>
                  </a:cubicBezTo>
                  <a:cubicBezTo>
                    <a:pt x="3624353" y="4146839"/>
                    <a:pt x="3650877" y="4204671"/>
                    <a:pt x="3685280" y="4204635"/>
                  </a:cubicBezTo>
                  <a:cubicBezTo>
                    <a:pt x="3714986" y="4209296"/>
                    <a:pt x="3724387" y="4190521"/>
                    <a:pt x="3724414" y="4165501"/>
                  </a:cubicBezTo>
                  <a:cubicBezTo>
                    <a:pt x="3732241" y="4157674"/>
                    <a:pt x="3738503" y="4151413"/>
                    <a:pt x="3746330" y="4143586"/>
                  </a:cubicBezTo>
                  <a:lnTo>
                    <a:pt x="3750986" y="4145133"/>
                  </a:lnTo>
                  <a:lnTo>
                    <a:pt x="3744630" y="4108805"/>
                  </a:lnTo>
                  <a:cubicBezTo>
                    <a:pt x="3746236" y="4096670"/>
                    <a:pt x="3753316" y="4085691"/>
                    <a:pt x="3770563" y="4076241"/>
                  </a:cubicBezTo>
                  <a:cubicBezTo>
                    <a:pt x="3803490" y="4058914"/>
                    <a:pt x="3836427" y="4038456"/>
                    <a:pt x="3874000" y="4035200"/>
                  </a:cubicBezTo>
                  <a:cubicBezTo>
                    <a:pt x="3886521" y="4035158"/>
                    <a:pt x="3891252" y="4024185"/>
                    <a:pt x="3886595" y="4013246"/>
                  </a:cubicBezTo>
                  <a:cubicBezTo>
                    <a:pt x="3883487" y="4006996"/>
                    <a:pt x="3877256" y="3997627"/>
                    <a:pt x="3867877" y="3994527"/>
                  </a:cubicBezTo>
                  <a:cubicBezTo>
                    <a:pt x="3856936" y="3989869"/>
                    <a:pt x="3842856" y="3988352"/>
                    <a:pt x="3828764" y="3989964"/>
                  </a:cubicBezTo>
                  <a:cubicBezTo>
                    <a:pt x="3811554" y="3988457"/>
                    <a:pt x="3802204" y="3975967"/>
                    <a:pt x="3805389" y="3960306"/>
                  </a:cubicBezTo>
                  <a:cubicBezTo>
                    <a:pt x="3811722" y="3938373"/>
                    <a:pt x="3816497" y="3914881"/>
                    <a:pt x="3827521" y="3894496"/>
                  </a:cubicBezTo>
                  <a:cubicBezTo>
                    <a:pt x="3844827" y="3867831"/>
                    <a:pt x="3863703" y="3839596"/>
                    <a:pt x="3885699" y="3814479"/>
                  </a:cubicBezTo>
                  <a:cubicBezTo>
                    <a:pt x="3903006" y="3787815"/>
                    <a:pt x="3901583" y="3745562"/>
                    <a:pt x="3937618" y="3734485"/>
                  </a:cubicBezTo>
                  <a:cubicBezTo>
                    <a:pt x="3984635" y="3715544"/>
                    <a:pt x="3981316" y="3771900"/>
                    <a:pt x="4004733" y="3789037"/>
                  </a:cubicBezTo>
                  <a:cubicBezTo>
                    <a:pt x="4068762" y="3831079"/>
                    <a:pt x="4125054" y="3846541"/>
                    <a:pt x="4147061" y="3818295"/>
                  </a:cubicBezTo>
                  <a:cubicBezTo>
                    <a:pt x="4181641" y="3774355"/>
                    <a:pt x="4137965" y="3730679"/>
                    <a:pt x="4141253" y="3683713"/>
                  </a:cubicBezTo>
                  <a:cubicBezTo>
                    <a:pt x="4139725" y="3672763"/>
                    <a:pt x="4125676" y="3661856"/>
                    <a:pt x="4114747" y="3654065"/>
                  </a:cubicBezTo>
                  <a:cubicBezTo>
                    <a:pt x="4080387" y="3632271"/>
                    <a:pt x="4083634" y="3597827"/>
                    <a:pt x="4085311" y="3564954"/>
                  </a:cubicBezTo>
                  <a:cubicBezTo>
                    <a:pt x="4088524" y="3539901"/>
                    <a:pt x="4102669" y="3522638"/>
                    <a:pt x="4132390" y="3527233"/>
                  </a:cubicBezTo>
                  <a:cubicBezTo>
                    <a:pt x="4146470" y="3528751"/>
                    <a:pt x="4159003" y="3525579"/>
                    <a:pt x="4174653" y="3525525"/>
                  </a:cubicBezTo>
                  <a:cubicBezTo>
                    <a:pt x="4180630" y="3493812"/>
                    <a:pt x="4211198" y="3479623"/>
                    <a:pt x="4228718" y="3483746"/>
                  </a:cubicBezTo>
                  <a:close/>
                  <a:moveTo>
                    <a:pt x="174912" y="3433545"/>
                  </a:moveTo>
                  <a:lnTo>
                    <a:pt x="195293" y="3453925"/>
                  </a:lnTo>
                  <a:cubicBezTo>
                    <a:pt x="184669" y="3461414"/>
                    <a:pt x="177182" y="3472036"/>
                    <a:pt x="168067" y="3478015"/>
                  </a:cubicBezTo>
                  <a:cubicBezTo>
                    <a:pt x="159013" y="3487070"/>
                    <a:pt x="145370" y="3497577"/>
                    <a:pt x="134338" y="3483526"/>
                  </a:cubicBezTo>
                  <a:cubicBezTo>
                    <a:pt x="126383" y="3469535"/>
                    <a:pt x="127659" y="3455717"/>
                    <a:pt x="139849" y="3449798"/>
                  </a:cubicBezTo>
                  <a:cubicBezTo>
                    <a:pt x="150473" y="3442309"/>
                    <a:pt x="162664" y="3436390"/>
                    <a:pt x="174912" y="3433545"/>
                  </a:cubicBezTo>
                  <a:close/>
                  <a:moveTo>
                    <a:pt x="186001" y="3375914"/>
                  </a:moveTo>
                  <a:cubicBezTo>
                    <a:pt x="188957" y="3382154"/>
                    <a:pt x="198154" y="3391351"/>
                    <a:pt x="196402" y="3396168"/>
                  </a:cubicBezTo>
                  <a:cubicBezTo>
                    <a:pt x="191253" y="3407446"/>
                    <a:pt x="182930" y="3418835"/>
                    <a:pt x="176142" y="3431756"/>
                  </a:cubicBezTo>
                  <a:cubicBezTo>
                    <a:pt x="175048" y="3417522"/>
                    <a:pt x="170669" y="3406574"/>
                    <a:pt x="171219" y="3390696"/>
                  </a:cubicBezTo>
                  <a:cubicBezTo>
                    <a:pt x="171438" y="3384347"/>
                    <a:pt x="181075" y="3380841"/>
                    <a:pt x="186001" y="3375914"/>
                  </a:cubicBezTo>
                  <a:close/>
                  <a:moveTo>
                    <a:pt x="4242262" y="3286476"/>
                  </a:moveTo>
                  <a:cubicBezTo>
                    <a:pt x="4248443" y="3292656"/>
                    <a:pt x="4254626" y="3301927"/>
                    <a:pt x="4262351" y="3303475"/>
                  </a:cubicBezTo>
                  <a:cubicBezTo>
                    <a:pt x="4308702" y="3312756"/>
                    <a:pt x="4310262" y="3376100"/>
                    <a:pt x="4350434" y="3382290"/>
                  </a:cubicBezTo>
                  <a:cubicBezTo>
                    <a:pt x="4389058" y="3390024"/>
                    <a:pt x="4430770" y="3379220"/>
                    <a:pt x="4470939" y="3376139"/>
                  </a:cubicBezTo>
                  <a:cubicBezTo>
                    <a:pt x="4515742" y="3371514"/>
                    <a:pt x="4549738" y="3393153"/>
                    <a:pt x="4579099" y="3425605"/>
                  </a:cubicBezTo>
                  <a:cubicBezTo>
                    <a:pt x="4613090" y="3428703"/>
                    <a:pt x="4622365" y="3450335"/>
                    <a:pt x="4610012" y="3481232"/>
                  </a:cubicBezTo>
                  <a:cubicBezTo>
                    <a:pt x="4594567" y="3496677"/>
                    <a:pt x="4576028" y="3496672"/>
                    <a:pt x="4555940" y="3485853"/>
                  </a:cubicBezTo>
                  <a:cubicBezTo>
                    <a:pt x="4543573" y="3458041"/>
                    <a:pt x="4543565" y="3420961"/>
                    <a:pt x="4494126" y="3424038"/>
                  </a:cubicBezTo>
                  <a:cubicBezTo>
                    <a:pt x="4457047" y="3427119"/>
                    <a:pt x="4446235" y="3441021"/>
                    <a:pt x="4427703" y="3468827"/>
                  </a:cubicBezTo>
                  <a:cubicBezTo>
                    <a:pt x="4412258" y="3490453"/>
                    <a:pt x="4390633" y="3508987"/>
                    <a:pt x="4386006" y="3538339"/>
                  </a:cubicBezTo>
                  <a:cubicBezTo>
                    <a:pt x="4386011" y="3553790"/>
                    <a:pt x="4378289" y="3567693"/>
                    <a:pt x="4361292" y="3563053"/>
                  </a:cubicBezTo>
                  <a:cubicBezTo>
                    <a:pt x="4344295" y="3555325"/>
                    <a:pt x="4319574" y="3546049"/>
                    <a:pt x="4316481" y="3533688"/>
                  </a:cubicBezTo>
                  <a:cubicBezTo>
                    <a:pt x="4302559" y="3461072"/>
                    <a:pt x="4243836" y="3405438"/>
                    <a:pt x="4236093" y="3329733"/>
                  </a:cubicBezTo>
                  <a:cubicBezTo>
                    <a:pt x="4237636" y="3322008"/>
                    <a:pt x="4226819" y="3314280"/>
                    <a:pt x="4222183" y="3306555"/>
                  </a:cubicBezTo>
                  <a:cubicBezTo>
                    <a:pt x="4228361" y="3300377"/>
                    <a:pt x="4234540" y="3294198"/>
                    <a:pt x="4242262" y="3286476"/>
                  </a:cubicBezTo>
                  <a:close/>
                  <a:moveTo>
                    <a:pt x="1696547" y="3014981"/>
                  </a:moveTo>
                  <a:cubicBezTo>
                    <a:pt x="1704932" y="3014817"/>
                    <a:pt x="1714126" y="3016780"/>
                    <a:pt x="1724300" y="3020700"/>
                  </a:cubicBezTo>
                  <a:cubicBezTo>
                    <a:pt x="1752472" y="3030111"/>
                    <a:pt x="1775954" y="3044212"/>
                    <a:pt x="1800999" y="3056750"/>
                  </a:cubicBezTo>
                  <a:cubicBezTo>
                    <a:pt x="1837000" y="3073991"/>
                    <a:pt x="1846408" y="3099032"/>
                    <a:pt x="1827663" y="3136570"/>
                  </a:cubicBezTo>
                  <a:cubicBezTo>
                    <a:pt x="1815165" y="3161595"/>
                    <a:pt x="1835516" y="3172564"/>
                    <a:pt x="1854286" y="3166320"/>
                  </a:cubicBezTo>
                  <a:cubicBezTo>
                    <a:pt x="1894961" y="3156964"/>
                    <a:pt x="1905923" y="3167926"/>
                    <a:pt x="1893438" y="3208597"/>
                  </a:cubicBezTo>
                  <a:cubicBezTo>
                    <a:pt x="1891879" y="3216420"/>
                    <a:pt x="1896582" y="3227376"/>
                    <a:pt x="1902847" y="3233640"/>
                  </a:cubicBezTo>
                  <a:cubicBezTo>
                    <a:pt x="1915374" y="3246167"/>
                    <a:pt x="1929447" y="3235227"/>
                    <a:pt x="1937261" y="3224280"/>
                  </a:cubicBezTo>
                  <a:cubicBezTo>
                    <a:pt x="1963830" y="3185184"/>
                    <a:pt x="1993534" y="3155480"/>
                    <a:pt x="2048316" y="3178994"/>
                  </a:cubicBezTo>
                  <a:cubicBezTo>
                    <a:pt x="2051449" y="3182127"/>
                    <a:pt x="2070210" y="3163366"/>
                    <a:pt x="2074894" y="3152416"/>
                  </a:cubicBezTo>
                  <a:cubicBezTo>
                    <a:pt x="2081142" y="3136775"/>
                    <a:pt x="2068617" y="3127376"/>
                    <a:pt x="2052967" y="3124234"/>
                  </a:cubicBezTo>
                  <a:cubicBezTo>
                    <a:pt x="2040446" y="3121094"/>
                    <a:pt x="2026368" y="3125776"/>
                    <a:pt x="2012283" y="3121072"/>
                  </a:cubicBezTo>
                  <a:cubicBezTo>
                    <a:pt x="1984111" y="3111660"/>
                    <a:pt x="1979402" y="3094446"/>
                    <a:pt x="2001265" y="3041264"/>
                  </a:cubicBezTo>
                  <a:cubicBezTo>
                    <a:pt x="2005960" y="3042833"/>
                    <a:pt x="2012219" y="3042837"/>
                    <a:pt x="2018478" y="3042844"/>
                  </a:cubicBezTo>
                  <a:cubicBezTo>
                    <a:pt x="2176469" y="2991335"/>
                    <a:pt x="2234401" y="3039888"/>
                    <a:pt x="2198542" y="3197892"/>
                  </a:cubicBezTo>
                  <a:cubicBezTo>
                    <a:pt x="2187629" y="3246388"/>
                    <a:pt x="2229877" y="3251116"/>
                    <a:pt x="2239288" y="3279287"/>
                  </a:cubicBezTo>
                  <a:cubicBezTo>
                    <a:pt x="2250268" y="3312156"/>
                    <a:pt x="2250233" y="3268343"/>
                    <a:pt x="2262751" y="3268354"/>
                  </a:cubicBezTo>
                  <a:cubicBezTo>
                    <a:pt x="2272133" y="3262102"/>
                    <a:pt x="2281517" y="3255852"/>
                    <a:pt x="2294032" y="3252733"/>
                  </a:cubicBezTo>
                  <a:cubicBezTo>
                    <a:pt x="2312806" y="3249618"/>
                    <a:pt x="2330018" y="3251197"/>
                    <a:pt x="2347235" y="3259035"/>
                  </a:cubicBezTo>
                  <a:cubicBezTo>
                    <a:pt x="2358193" y="3263738"/>
                    <a:pt x="2367588" y="3273133"/>
                    <a:pt x="2373854" y="3282526"/>
                  </a:cubicBezTo>
                  <a:cubicBezTo>
                    <a:pt x="2384823" y="3302876"/>
                    <a:pt x="2395793" y="3323226"/>
                    <a:pt x="2402069" y="3345136"/>
                  </a:cubicBezTo>
                  <a:cubicBezTo>
                    <a:pt x="2405206" y="3354526"/>
                    <a:pt x="2405214" y="3363915"/>
                    <a:pt x="2402091" y="3373300"/>
                  </a:cubicBezTo>
                  <a:lnTo>
                    <a:pt x="2397406" y="3384249"/>
                  </a:lnTo>
                  <a:lnTo>
                    <a:pt x="2406799" y="3390516"/>
                  </a:lnTo>
                  <a:cubicBezTo>
                    <a:pt x="2434961" y="3387410"/>
                    <a:pt x="2428683" y="3362369"/>
                    <a:pt x="2438058" y="3346730"/>
                  </a:cubicBezTo>
                  <a:cubicBezTo>
                    <a:pt x="2497413" y="3218473"/>
                    <a:pt x="2497413" y="3218473"/>
                    <a:pt x="2369104" y="3212111"/>
                  </a:cubicBezTo>
                  <a:cubicBezTo>
                    <a:pt x="2355018" y="3207406"/>
                    <a:pt x="2345625" y="3201140"/>
                    <a:pt x="2339355" y="3188617"/>
                  </a:cubicBezTo>
                  <a:cubicBezTo>
                    <a:pt x="2337651" y="3014937"/>
                    <a:pt x="2459772" y="3108916"/>
                    <a:pt x="2528617" y="3108971"/>
                  </a:cubicBezTo>
                  <a:cubicBezTo>
                    <a:pt x="2609981" y="3109038"/>
                    <a:pt x="2646010" y="3160701"/>
                    <a:pt x="2614781" y="3242039"/>
                  </a:cubicBezTo>
                  <a:cubicBezTo>
                    <a:pt x="2594479" y="3290528"/>
                    <a:pt x="2586698" y="3342155"/>
                    <a:pt x="2563266" y="3387513"/>
                  </a:cubicBezTo>
                  <a:cubicBezTo>
                    <a:pt x="2535148" y="3446948"/>
                    <a:pt x="2502334" y="3501685"/>
                    <a:pt x="2524300" y="3576807"/>
                  </a:cubicBezTo>
                  <a:cubicBezTo>
                    <a:pt x="2546262" y="3645670"/>
                    <a:pt x="2469620" y="3678467"/>
                    <a:pt x="2446194" y="3733212"/>
                  </a:cubicBezTo>
                  <a:cubicBezTo>
                    <a:pt x="2444633" y="3737906"/>
                    <a:pt x="2441509" y="3744161"/>
                    <a:pt x="2438384" y="3750418"/>
                  </a:cubicBezTo>
                  <a:cubicBezTo>
                    <a:pt x="2433699" y="3761366"/>
                    <a:pt x="2427449" y="3773879"/>
                    <a:pt x="2419633" y="3781696"/>
                  </a:cubicBezTo>
                  <a:cubicBezTo>
                    <a:pt x="2413384" y="3794208"/>
                    <a:pt x="2405567" y="3802025"/>
                    <a:pt x="2396186" y="3811406"/>
                  </a:cubicBezTo>
                  <a:cubicBezTo>
                    <a:pt x="2378989" y="3828603"/>
                    <a:pt x="2360226" y="3844236"/>
                    <a:pt x="2341462" y="3859866"/>
                  </a:cubicBezTo>
                  <a:cubicBezTo>
                    <a:pt x="2308635" y="3898957"/>
                    <a:pt x="2366564" y="3944380"/>
                    <a:pt x="2333741" y="3986599"/>
                  </a:cubicBezTo>
                  <a:cubicBezTo>
                    <a:pt x="2319675" y="4006929"/>
                    <a:pt x="2299348" y="4024125"/>
                    <a:pt x="2272753" y="4028797"/>
                  </a:cubicBezTo>
                  <a:cubicBezTo>
                    <a:pt x="2216415" y="4016234"/>
                    <a:pt x="2134986" y="3934805"/>
                    <a:pt x="2141361" y="4078761"/>
                  </a:cubicBezTo>
                  <a:cubicBezTo>
                    <a:pt x="2136680" y="4095968"/>
                    <a:pt x="2142960" y="4124138"/>
                    <a:pt x="2152349" y="4124145"/>
                  </a:cubicBezTo>
                  <a:cubicBezTo>
                    <a:pt x="2203995" y="4138269"/>
                    <a:pt x="2219675" y="4178964"/>
                    <a:pt x="2229100" y="4225911"/>
                  </a:cubicBezTo>
                  <a:cubicBezTo>
                    <a:pt x="2172812" y="4275936"/>
                    <a:pt x="2304309" y="4354276"/>
                    <a:pt x="2201084" y="4407391"/>
                  </a:cubicBezTo>
                  <a:cubicBezTo>
                    <a:pt x="2174495" y="4421451"/>
                    <a:pt x="2224570" y="4427751"/>
                    <a:pt x="2240224" y="4437151"/>
                  </a:cubicBezTo>
                  <a:cubicBezTo>
                    <a:pt x="2268400" y="4452821"/>
                    <a:pt x="2296576" y="4465361"/>
                    <a:pt x="2298173" y="4504480"/>
                  </a:cubicBezTo>
                  <a:cubicBezTo>
                    <a:pt x="2299768" y="4543598"/>
                    <a:pt x="2299768" y="4543598"/>
                    <a:pt x="2352954" y="4527994"/>
                  </a:cubicBezTo>
                  <a:cubicBezTo>
                    <a:pt x="2357640" y="4517046"/>
                    <a:pt x="2362325" y="4506097"/>
                    <a:pt x="2370143" y="4498279"/>
                  </a:cubicBezTo>
                  <a:cubicBezTo>
                    <a:pt x="2396722" y="4474830"/>
                    <a:pt x="2457749" y="4479575"/>
                    <a:pt x="2435793" y="4416970"/>
                  </a:cubicBezTo>
                  <a:cubicBezTo>
                    <a:pt x="2437347" y="4402888"/>
                    <a:pt x="2443594" y="4390375"/>
                    <a:pt x="2454541" y="4382562"/>
                  </a:cubicBezTo>
                  <a:cubicBezTo>
                    <a:pt x="2490513" y="4362249"/>
                    <a:pt x="2526481" y="4338808"/>
                    <a:pt x="2562452" y="4318496"/>
                  </a:cubicBezTo>
                  <a:cubicBezTo>
                    <a:pt x="2596855" y="4293490"/>
                    <a:pt x="2637512" y="4262229"/>
                    <a:pt x="2675097" y="4302940"/>
                  </a:cubicBezTo>
                  <a:cubicBezTo>
                    <a:pt x="2709549" y="4340521"/>
                    <a:pt x="2693939" y="4384319"/>
                    <a:pt x="2676760" y="4423422"/>
                  </a:cubicBezTo>
                  <a:cubicBezTo>
                    <a:pt x="2665828" y="4450013"/>
                    <a:pt x="2648635" y="4473470"/>
                    <a:pt x="2631439" y="4493796"/>
                  </a:cubicBezTo>
                  <a:cubicBezTo>
                    <a:pt x="2589235" y="4545397"/>
                    <a:pt x="2570487" y="4579805"/>
                    <a:pt x="2655007" y="4614296"/>
                  </a:cubicBezTo>
                  <a:cubicBezTo>
                    <a:pt x="2709790" y="4637811"/>
                    <a:pt x="2719219" y="4687888"/>
                    <a:pt x="2655103" y="4733212"/>
                  </a:cubicBezTo>
                  <a:cubicBezTo>
                    <a:pt x="2600371" y="4772284"/>
                    <a:pt x="2565992" y="4825456"/>
                    <a:pt x="2683341" y="4823985"/>
                  </a:cubicBezTo>
                  <a:cubicBezTo>
                    <a:pt x="2714635" y="4824011"/>
                    <a:pt x="2755336" y="4849079"/>
                    <a:pt x="2739706" y="4867842"/>
                  </a:cubicBezTo>
                  <a:cubicBezTo>
                    <a:pt x="2683441" y="4949160"/>
                    <a:pt x="2760186" y="5041539"/>
                    <a:pt x="2714875" y="5121300"/>
                  </a:cubicBezTo>
                  <a:lnTo>
                    <a:pt x="2710291" y="5142467"/>
                  </a:lnTo>
                  <a:lnTo>
                    <a:pt x="2753116" y="5118001"/>
                  </a:lnTo>
                  <a:cubicBezTo>
                    <a:pt x="2794920" y="5102877"/>
                    <a:pt x="2817786" y="5130439"/>
                    <a:pt x="2870543" y="5223103"/>
                  </a:cubicBezTo>
                  <a:cubicBezTo>
                    <a:pt x="2903405" y="5196497"/>
                    <a:pt x="2919067" y="5155816"/>
                    <a:pt x="2945674" y="5122954"/>
                  </a:cubicBezTo>
                  <a:cubicBezTo>
                    <a:pt x="2959760" y="5105740"/>
                    <a:pt x="2976977" y="5085397"/>
                    <a:pt x="2948828" y="5063507"/>
                  </a:cubicBezTo>
                  <a:cubicBezTo>
                    <a:pt x="2914424" y="5038493"/>
                    <a:pt x="2831524" y="5015064"/>
                    <a:pt x="2875343" y="4974371"/>
                  </a:cubicBezTo>
                  <a:cubicBezTo>
                    <a:pt x="2888646" y="4961850"/>
                    <a:pt x="2901851" y="4947082"/>
                    <a:pt x="2915766" y="4932288"/>
                  </a:cubicBezTo>
                  <a:cubicBezTo>
                    <a:pt x="2957510" y="4887906"/>
                    <a:pt x="3005631" y="4843302"/>
                    <a:pt x="3081886" y="4858521"/>
                  </a:cubicBezTo>
                  <a:cubicBezTo>
                    <a:pt x="3125678" y="4883532"/>
                    <a:pt x="3158516" y="4913239"/>
                    <a:pt x="3139720" y="4969563"/>
                  </a:cubicBezTo>
                  <a:cubicBezTo>
                    <a:pt x="3120940" y="4982087"/>
                    <a:pt x="3089651" y="4991486"/>
                    <a:pt x="3128748" y="5018063"/>
                  </a:cubicBezTo>
                  <a:cubicBezTo>
                    <a:pt x="3158454" y="5054030"/>
                    <a:pt x="3145923" y="5091579"/>
                    <a:pt x="3138085" y="5130692"/>
                  </a:cubicBezTo>
                  <a:cubicBezTo>
                    <a:pt x="3136510" y="5154158"/>
                    <a:pt x="3149019" y="5169795"/>
                    <a:pt x="3164654" y="5185431"/>
                  </a:cubicBezTo>
                  <a:lnTo>
                    <a:pt x="3174416" y="5196496"/>
                  </a:lnTo>
                  <a:lnTo>
                    <a:pt x="3207139" y="5152534"/>
                  </a:lnTo>
                  <a:cubicBezTo>
                    <a:pt x="3224345" y="5160331"/>
                    <a:pt x="3239984" y="5169697"/>
                    <a:pt x="3257194" y="5174365"/>
                  </a:cubicBezTo>
                  <a:cubicBezTo>
                    <a:pt x="3343233" y="5207092"/>
                    <a:pt x="3354209" y="5196116"/>
                    <a:pt x="3349680" y="5097506"/>
                  </a:cubicBezTo>
                  <a:cubicBezTo>
                    <a:pt x="3348138" y="5083421"/>
                    <a:pt x="3348160" y="5070898"/>
                    <a:pt x="3354442" y="5058365"/>
                  </a:cubicBezTo>
                  <a:cubicBezTo>
                    <a:pt x="3395262" y="4986288"/>
                    <a:pt x="3371882" y="4928410"/>
                    <a:pt x="3307777" y="4883123"/>
                  </a:cubicBezTo>
                  <a:cubicBezTo>
                    <a:pt x="3345383" y="4861145"/>
                    <a:pt x="3390738" y="4884548"/>
                    <a:pt x="3409602" y="4837555"/>
                  </a:cubicBezTo>
                  <a:cubicBezTo>
                    <a:pt x="3425330" y="4793699"/>
                    <a:pt x="3481632" y="4824912"/>
                    <a:pt x="3503604" y="4790438"/>
                  </a:cubicBezTo>
                  <a:cubicBezTo>
                    <a:pt x="3534889" y="4802906"/>
                    <a:pt x="3525460" y="4824837"/>
                    <a:pt x="3514468" y="4845205"/>
                  </a:cubicBezTo>
                  <a:cubicBezTo>
                    <a:pt x="3509763" y="4849910"/>
                    <a:pt x="3503492" y="4856181"/>
                    <a:pt x="3495657" y="4860891"/>
                  </a:cubicBezTo>
                  <a:cubicBezTo>
                    <a:pt x="3492522" y="4864026"/>
                    <a:pt x="3490948" y="4868725"/>
                    <a:pt x="3489380" y="4870293"/>
                  </a:cubicBezTo>
                  <a:cubicBezTo>
                    <a:pt x="3486233" y="4879691"/>
                    <a:pt x="3487801" y="4878123"/>
                    <a:pt x="3495647" y="4867151"/>
                  </a:cubicBezTo>
                  <a:cubicBezTo>
                    <a:pt x="3505044" y="4864005"/>
                    <a:pt x="3515999" y="4865552"/>
                    <a:pt x="3523819" y="4870236"/>
                  </a:cubicBezTo>
                  <a:cubicBezTo>
                    <a:pt x="3533195" y="4879612"/>
                    <a:pt x="3541009" y="4887425"/>
                    <a:pt x="3547254" y="4896807"/>
                  </a:cubicBezTo>
                  <a:cubicBezTo>
                    <a:pt x="3558193" y="4907746"/>
                    <a:pt x="3573835" y="4913982"/>
                    <a:pt x="3592620" y="4913949"/>
                  </a:cubicBezTo>
                  <a:cubicBezTo>
                    <a:pt x="3605143" y="4913929"/>
                    <a:pt x="3616098" y="4915475"/>
                    <a:pt x="3628620" y="4915454"/>
                  </a:cubicBezTo>
                  <a:cubicBezTo>
                    <a:pt x="3738105" y="4968491"/>
                    <a:pt x="3730124" y="5060861"/>
                    <a:pt x="3714306" y="5157940"/>
                  </a:cubicBezTo>
                  <a:lnTo>
                    <a:pt x="3701623" y="5165720"/>
                  </a:lnTo>
                  <a:lnTo>
                    <a:pt x="3699695" y="5173429"/>
                  </a:lnTo>
                  <a:cubicBezTo>
                    <a:pt x="3699694" y="5182834"/>
                    <a:pt x="3699693" y="5192242"/>
                    <a:pt x="3705963" y="5198513"/>
                  </a:cubicBezTo>
                  <a:cubicBezTo>
                    <a:pt x="3709098" y="5201647"/>
                    <a:pt x="3724776" y="5198510"/>
                    <a:pt x="3727912" y="5195374"/>
                  </a:cubicBezTo>
                  <a:cubicBezTo>
                    <a:pt x="3735758" y="5140499"/>
                    <a:pt x="3793768" y="5138924"/>
                    <a:pt x="3825128" y="5107565"/>
                  </a:cubicBezTo>
                  <a:cubicBezTo>
                    <a:pt x="3870593" y="5112262"/>
                    <a:pt x="3851785" y="5071502"/>
                    <a:pt x="3862761" y="5054254"/>
                  </a:cubicBezTo>
                  <a:cubicBezTo>
                    <a:pt x="3872169" y="5044846"/>
                    <a:pt x="3883144" y="5040142"/>
                    <a:pt x="3894120" y="5038573"/>
                  </a:cubicBezTo>
                  <a:cubicBezTo>
                    <a:pt x="3961535" y="5040133"/>
                    <a:pt x="3981909" y="5095002"/>
                    <a:pt x="4010123" y="5142034"/>
                  </a:cubicBezTo>
                  <a:cubicBezTo>
                    <a:pt x="4024228" y="5181226"/>
                    <a:pt x="3991304" y="5192205"/>
                    <a:pt x="3966217" y="5207885"/>
                  </a:cubicBezTo>
                  <a:cubicBezTo>
                    <a:pt x="3948969" y="5221998"/>
                    <a:pt x="3933288" y="5247086"/>
                    <a:pt x="3912907" y="5248656"/>
                  </a:cubicBezTo>
                  <a:cubicBezTo>
                    <a:pt x="3793752" y="5258078"/>
                    <a:pt x="3765520" y="5352149"/>
                    <a:pt x="3738856" y="5438381"/>
                  </a:cubicBezTo>
                  <a:cubicBezTo>
                    <a:pt x="3726308" y="5482282"/>
                    <a:pt x="3702790" y="5496394"/>
                    <a:pt x="3665161" y="5508941"/>
                  </a:cubicBezTo>
                  <a:cubicBezTo>
                    <a:pt x="3649483" y="5512080"/>
                    <a:pt x="3629101" y="5510514"/>
                    <a:pt x="3611856" y="5515220"/>
                  </a:cubicBezTo>
                  <a:cubicBezTo>
                    <a:pt x="3578930" y="5519927"/>
                    <a:pt x="3550711" y="5513660"/>
                    <a:pt x="3525628" y="5491714"/>
                  </a:cubicBezTo>
                  <a:lnTo>
                    <a:pt x="3521485" y="5489280"/>
                  </a:lnTo>
                  <a:lnTo>
                    <a:pt x="3420026" y="5596849"/>
                  </a:lnTo>
                  <a:cubicBezTo>
                    <a:pt x="3379384" y="5649907"/>
                    <a:pt x="3379384" y="5649907"/>
                    <a:pt x="3312544" y="5617422"/>
                  </a:cubicBezTo>
                  <a:cubicBezTo>
                    <a:pt x="3307879" y="5615879"/>
                    <a:pt x="3303214" y="5614338"/>
                    <a:pt x="3298548" y="5612796"/>
                  </a:cubicBezTo>
                  <a:cubicBezTo>
                    <a:pt x="3265898" y="5598886"/>
                    <a:pt x="3253415" y="5608266"/>
                    <a:pt x="3253280" y="5651856"/>
                  </a:cubicBezTo>
                  <a:cubicBezTo>
                    <a:pt x="3253221" y="5670537"/>
                    <a:pt x="3259400" y="5686085"/>
                    <a:pt x="3262456" y="5704757"/>
                  </a:cubicBezTo>
                  <a:lnTo>
                    <a:pt x="3251524" y="5715688"/>
                  </a:lnTo>
                  <a:lnTo>
                    <a:pt x="3248048" y="5719164"/>
                  </a:lnTo>
                  <a:lnTo>
                    <a:pt x="3248445" y="5720688"/>
                  </a:lnTo>
                  <a:lnTo>
                    <a:pt x="3242711" y="5734025"/>
                  </a:lnTo>
                  <a:lnTo>
                    <a:pt x="3265005" y="5708749"/>
                  </a:lnTo>
                  <a:cubicBezTo>
                    <a:pt x="3343123" y="5746352"/>
                    <a:pt x="3383859" y="5830720"/>
                    <a:pt x="3460420" y="5869881"/>
                  </a:cubicBezTo>
                  <a:cubicBezTo>
                    <a:pt x="3468228" y="5871456"/>
                    <a:pt x="3457336" y="5891732"/>
                    <a:pt x="3443294" y="5896390"/>
                  </a:cubicBezTo>
                  <a:cubicBezTo>
                    <a:pt x="3391913" y="5972791"/>
                    <a:pt x="3323342" y="6038235"/>
                    <a:pt x="3321953" y="6136579"/>
                  </a:cubicBezTo>
                  <a:cubicBezTo>
                    <a:pt x="3270534" y="6191126"/>
                    <a:pt x="3217534" y="6234742"/>
                    <a:pt x="3131685" y="6239275"/>
                  </a:cubicBezTo>
                  <a:cubicBezTo>
                    <a:pt x="3070806" y="6240728"/>
                    <a:pt x="3000606" y="6267143"/>
                    <a:pt x="2988259" y="6348297"/>
                  </a:cubicBezTo>
                  <a:cubicBezTo>
                    <a:pt x="2985165" y="6363903"/>
                    <a:pt x="2982075" y="6382629"/>
                    <a:pt x="2996133" y="6387336"/>
                  </a:cubicBezTo>
                  <a:cubicBezTo>
                    <a:pt x="3044534" y="6392105"/>
                    <a:pt x="3096095" y="6418734"/>
                    <a:pt x="3145995" y="6387600"/>
                  </a:cubicBezTo>
                  <a:cubicBezTo>
                    <a:pt x="3152233" y="6384489"/>
                    <a:pt x="3158461" y="6375134"/>
                    <a:pt x="3163131" y="6367336"/>
                  </a:cubicBezTo>
                  <a:cubicBezTo>
                    <a:pt x="3170917" y="6356422"/>
                    <a:pt x="3175576" y="6342382"/>
                    <a:pt x="3192750" y="6343972"/>
                  </a:cubicBezTo>
                  <a:cubicBezTo>
                    <a:pt x="3203679" y="6345553"/>
                    <a:pt x="3203735" y="6376773"/>
                    <a:pt x="3194402" y="6395491"/>
                  </a:cubicBezTo>
                  <a:cubicBezTo>
                    <a:pt x="3181968" y="6426689"/>
                    <a:pt x="3153886" y="6436007"/>
                    <a:pt x="3127350" y="6437522"/>
                  </a:cubicBezTo>
                  <a:cubicBezTo>
                    <a:pt x="3068052" y="6449906"/>
                    <a:pt x="3021263" y="6474801"/>
                    <a:pt x="2993258" y="6527827"/>
                  </a:cubicBezTo>
                  <a:cubicBezTo>
                    <a:pt x="2979249" y="6551217"/>
                    <a:pt x="2962102" y="6565237"/>
                    <a:pt x="2938656" y="6548024"/>
                  </a:cubicBezTo>
                  <a:cubicBezTo>
                    <a:pt x="2902701" y="6518301"/>
                    <a:pt x="2879374" y="6569776"/>
                    <a:pt x="2846563" y="6552546"/>
                  </a:cubicBezTo>
                  <a:cubicBezTo>
                    <a:pt x="2813750" y="6535317"/>
                    <a:pt x="2796630" y="6564947"/>
                    <a:pt x="2777936" y="6586769"/>
                  </a:cubicBezTo>
                  <a:cubicBezTo>
                    <a:pt x="2777942" y="6589891"/>
                    <a:pt x="2768586" y="6596119"/>
                    <a:pt x="2767022" y="6594555"/>
                  </a:cubicBezTo>
                  <a:cubicBezTo>
                    <a:pt x="2704508" y="6553857"/>
                    <a:pt x="2673418" y="6628733"/>
                    <a:pt x="2621917" y="6636448"/>
                  </a:cubicBezTo>
                  <a:lnTo>
                    <a:pt x="2622912" y="6625331"/>
                  </a:lnTo>
                  <a:lnTo>
                    <a:pt x="2616434" y="6633574"/>
                  </a:lnTo>
                  <a:cubicBezTo>
                    <a:pt x="2602376" y="6647632"/>
                    <a:pt x="2589879" y="6660129"/>
                    <a:pt x="2575821" y="6674187"/>
                  </a:cubicBezTo>
                  <a:cubicBezTo>
                    <a:pt x="2561846" y="6653966"/>
                    <a:pt x="2535382" y="6643123"/>
                    <a:pt x="2543239" y="6616614"/>
                  </a:cubicBezTo>
                  <a:cubicBezTo>
                    <a:pt x="2549511" y="6601016"/>
                    <a:pt x="2572896" y="6596283"/>
                    <a:pt x="2582285" y="6580679"/>
                  </a:cubicBezTo>
                  <a:cubicBezTo>
                    <a:pt x="2590095" y="6572868"/>
                    <a:pt x="2593258" y="6554162"/>
                    <a:pt x="2590164" y="6544819"/>
                  </a:cubicBezTo>
                  <a:cubicBezTo>
                    <a:pt x="2580861" y="6526144"/>
                    <a:pt x="2559053" y="6523081"/>
                    <a:pt x="2538777" y="6530924"/>
                  </a:cubicBezTo>
                  <a:cubicBezTo>
                    <a:pt x="2529420" y="6534062"/>
                    <a:pt x="2516923" y="6546560"/>
                    <a:pt x="2510667" y="6555923"/>
                  </a:cubicBezTo>
                  <a:cubicBezTo>
                    <a:pt x="2499725" y="6569976"/>
                    <a:pt x="2495001" y="6590244"/>
                    <a:pt x="2473178" y="6593413"/>
                  </a:cubicBezTo>
                  <a:cubicBezTo>
                    <a:pt x="2452909" y="6598139"/>
                    <a:pt x="2420220" y="6584196"/>
                    <a:pt x="2423245" y="6621586"/>
                  </a:cubicBezTo>
                  <a:cubicBezTo>
                    <a:pt x="2424776" y="6632489"/>
                    <a:pt x="2449685" y="6641776"/>
                    <a:pt x="2462120" y="6654211"/>
                  </a:cubicBezTo>
                  <a:cubicBezTo>
                    <a:pt x="2482335" y="6671303"/>
                    <a:pt x="2476046" y="6693133"/>
                    <a:pt x="2454224" y="6696303"/>
                  </a:cubicBezTo>
                  <a:cubicBezTo>
                    <a:pt x="2416812" y="6702629"/>
                    <a:pt x="2382499" y="6715179"/>
                    <a:pt x="2362161" y="6747952"/>
                  </a:cubicBezTo>
                  <a:cubicBezTo>
                    <a:pt x="2330874" y="6797893"/>
                    <a:pt x="2260711" y="6815207"/>
                    <a:pt x="2252754" y="6882229"/>
                  </a:cubicBezTo>
                  <a:cubicBezTo>
                    <a:pt x="2248067" y="6886916"/>
                    <a:pt x="2243381" y="6891602"/>
                    <a:pt x="2235586" y="6893181"/>
                  </a:cubicBezTo>
                  <a:cubicBezTo>
                    <a:pt x="2220042" y="6877637"/>
                    <a:pt x="2198242" y="6871458"/>
                    <a:pt x="2176420" y="6874628"/>
                  </a:cubicBezTo>
                  <a:cubicBezTo>
                    <a:pt x="2163985" y="6862193"/>
                    <a:pt x="2149988" y="6851320"/>
                    <a:pt x="2134437" y="6838893"/>
                  </a:cubicBezTo>
                  <a:cubicBezTo>
                    <a:pt x="2092483" y="6790692"/>
                    <a:pt x="2145580" y="6743813"/>
                    <a:pt x="2142579" y="6697074"/>
                  </a:cubicBezTo>
                  <a:cubicBezTo>
                    <a:pt x="2142587" y="6693959"/>
                    <a:pt x="2161300" y="6687679"/>
                    <a:pt x="2167526" y="6690779"/>
                  </a:cubicBezTo>
                  <a:cubicBezTo>
                    <a:pt x="2192433" y="6700068"/>
                    <a:pt x="2217335" y="6712473"/>
                    <a:pt x="2243806" y="6720198"/>
                  </a:cubicBezTo>
                  <a:cubicBezTo>
                    <a:pt x="2256264" y="6723282"/>
                    <a:pt x="2276532" y="6718558"/>
                    <a:pt x="2273463" y="6699868"/>
                  </a:cubicBezTo>
                  <a:cubicBezTo>
                    <a:pt x="2268867" y="6667156"/>
                    <a:pt x="2290745" y="6642170"/>
                    <a:pt x="2301726" y="6612538"/>
                  </a:cubicBezTo>
                  <a:cubicBezTo>
                    <a:pt x="2315832" y="6579780"/>
                    <a:pt x="2272231" y="6567422"/>
                    <a:pt x="2280097" y="6537797"/>
                  </a:cubicBezTo>
                  <a:lnTo>
                    <a:pt x="2296159" y="6515925"/>
                  </a:lnTo>
                  <a:lnTo>
                    <a:pt x="2308202" y="6515450"/>
                  </a:lnTo>
                  <a:lnTo>
                    <a:pt x="2306935" y="6514648"/>
                  </a:lnTo>
                  <a:cubicBezTo>
                    <a:pt x="2303826" y="6511539"/>
                    <a:pt x="2302290" y="6506857"/>
                    <a:pt x="2300754" y="6502177"/>
                  </a:cubicBezTo>
                  <a:cubicBezTo>
                    <a:pt x="2287043" y="6441278"/>
                    <a:pt x="2287043" y="6441278"/>
                    <a:pt x="2334062" y="6422236"/>
                  </a:cubicBezTo>
                  <a:cubicBezTo>
                    <a:pt x="2343463" y="6419054"/>
                    <a:pt x="2352844" y="6418999"/>
                    <a:pt x="2360689" y="6414261"/>
                  </a:cubicBezTo>
                  <a:cubicBezTo>
                    <a:pt x="2394818" y="6394123"/>
                    <a:pt x="2415797" y="6366148"/>
                    <a:pt x="2415708" y="6331702"/>
                  </a:cubicBezTo>
                  <a:lnTo>
                    <a:pt x="2409843" y="6302753"/>
                  </a:lnTo>
                  <a:lnTo>
                    <a:pt x="2349145" y="6313283"/>
                  </a:lnTo>
                  <a:cubicBezTo>
                    <a:pt x="2328806" y="6316029"/>
                    <a:pt x="2308471" y="6315257"/>
                    <a:pt x="2288140" y="6302751"/>
                  </a:cubicBezTo>
                  <a:cubicBezTo>
                    <a:pt x="2270937" y="6291807"/>
                    <a:pt x="2272512" y="6268342"/>
                    <a:pt x="2255308" y="6257399"/>
                  </a:cubicBezTo>
                  <a:cubicBezTo>
                    <a:pt x="2264687" y="6273038"/>
                    <a:pt x="2278757" y="6293368"/>
                    <a:pt x="2277186" y="6307448"/>
                  </a:cubicBezTo>
                  <a:cubicBezTo>
                    <a:pt x="2261904" y="6376678"/>
                    <a:pt x="2227302" y="6357920"/>
                    <a:pt x="2194457" y="6342241"/>
                  </a:cubicBezTo>
                  <a:lnTo>
                    <a:pt x="2172275" y="6334294"/>
                  </a:lnTo>
                  <a:lnTo>
                    <a:pt x="2172967" y="6335302"/>
                  </a:lnTo>
                  <a:cubicBezTo>
                    <a:pt x="2180924" y="6377734"/>
                    <a:pt x="2195166" y="6420180"/>
                    <a:pt x="2207833" y="6461051"/>
                  </a:cubicBezTo>
                  <a:cubicBezTo>
                    <a:pt x="2237898" y="6550661"/>
                    <a:pt x="2264823" y="6640261"/>
                    <a:pt x="2112428" y="6628891"/>
                  </a:cubicBezTo>
                  <a:cubicBezTo>
                    <a:pt x="2070013" y="6627216"/>
                    <a:pt x="2065390" y="6663332"/>
                    <a:pt x="2065475" y="6697891"/>
                  </a:cubicBezTo>
                  <a:cubicBezTo>
                    <a:pt x="2067158" y="6743447"/>
                    <a:pt x="2040482" y="6754376"/>
                    <a:pt x="2002767" y="6748002"/>
                  </a:cubicBezTo>
                  <a:cubicBezTo>
                    <a:pt x="1971319" y="6735357"/>
                    <a:pt x="1955526" y="6700761"/>
                    <a:pt x="1920954" y="6694393"/>
                  </a:cubicBezTo>
                  <a:cubicBezTo>
                    <a:pt x="1903601" y="6664505"/>
                    <a:pt x="1879981" y="6640885"/>
                    <a:pt x="1850093" y="6623533"/>
                  </a:cubicBezTo>
                  <a:cubicBezTo>
                    <a:pt x="1846913" y="6607817"/>
                    <a:pt x="1835890" y="6596794"/>
                    <a:pt x="1818601" y="6592040"/>
                  </a:cubicBezTo>
                  <a:lnTo>
                    <a:pt x="1817010" y="6584182"/>
                  </a:lnTo>
                  <a:lnTo>
                    <a:pt x="1810727" y="6584166"/>
                  </a:lnTo>
                  <a:lnTo>
                    <a:pt x="1801005" y="6533411"/>
                  </a:lnTo>
                  <a:lnTo>
                    <a:pt x="1799114" y="6535031"/>
                  </a:lnTo>
                  <a:cubicBezTo>
                    <a:pt x="1738052" y="6486477"/>
                    <a:pt x="1700440" y="6411341"/>
                    <a:pt x="1619054" y="6383112"/>
                  </a:cubicBezTo>
                  <a:cubicBezTo>
                    <a:pt x="1600266" y="6367450"/>
                    <a:pt x="1579910" y="6350223"/>
                    <a:pt x="1561119" y="6331432"/>
                  </a:cubicBezTo>
                  <a:cubicBezTo>
                    <a:pt x="1490651" y="6260964"/>
                    <a:pt x="1420186" y="6193625"/>
                    <a:pt x="1349719" y="6123158"/>
                  </a:cubicBezTo>
                  <a:cubicBezTo>
                    <a:pt x="1246365" y="6019805"/>
                    <a:pt x="1144577" y="5914890"/>
                    <a:pt x="1042789" y="5809973"/>
                  </a:cubicBezTo>
                  <a:cubicBezTo>
                    <a:pt x="1044347" y="5802152"/>
                    <a:pt x="1049034" y="5794332"/>
                    <a:pt x="1052159" y="5788076"/>
                  </a:cubicBezTo>
                  <a:cubicBezTo>
                    <a:pt x="1059983" y="5789647"/>
                    <a:pt x="1070938" y="5791221"/>
                    <a:pt x="1078762" y="5792790"/>
                  </a:cubicBezTo>
                  <a:cubicBezTo>
                    <a:pt x="1097541" y="5795935"/>
                    <a:pt x="1216436" y="5770998"/>
                    <a:pt x="1230518" y="5769443"/>
                  </a:cubicBezTo>
                  <a:cubicBezTo>
                    <a:pt x="1258680" y="5766337"/>
                    <a:pt x="1257106" y="5755382"/>
                    <a:pt x="1246136" y="5735034"/>
                  </a:cubicBezTo>
                  <a:cubicBezTo>
                    <a:pt x="1214790" y="5669291"/>
                    <a:pt x="1214787" y="5666162"/>
                    <a:pt x="1269529" y="5639606"/>
                  </a:cubicBezTo>
                  <a:cubicBezTo>
                    <a:pt x="1302377" y="5625551"/>
                    <a:pt x="1333658" y="5609930"/>
                    <a:pt x="1371204" y="5603701"/>
                  </a:cubicBezTo>
                  <a:cubicBezTo>
                    <a:pt x="1400933" y="5602160"/>
                    <a:pt x="1388370" y="5545821"/>
                    <a:pt x="1425910" y="5530205"/>
                  </a:cubicBezTo>
                  <a:cubicBezTo>
                    <a:pt x="1446247" y="5525527"/>
                    <a:pt x="1465005" y="5503636"/>
                    <a:pt x="1480639" y="5488002"/>
                  </a:cubicBezTo>
                  <a:cubicBezTo>
                    <a:pt x="1488855" y="5489183"/>
                    <a:pt x="1495112" y="5488014"/>
                    <a:pt x="1500122" y="5485353"/>
                  </a:cubicBezTo>
                  <a:lnTo>
                    <a:pt x="1501067" y="5484438"/>
                  </a:lnTo>
                  <a:lnTo>
                    <a:pt x="1518576" y="5481384"/>
                  </a:lnTo>
                  <a:cubicBezTo>
                    <a:pt x="1526395" y="5473566"/>
                    <a:pt x="1529904" y="5460660"/>
                    <a:pt x="1530673" y="5444231"/>
                  </a:cubicBezTo>
                  <a:cubicBezTo>
                    <a:pt x="1522856" y="5452048"/>
                    <a:pt x="1518562" y="5464172"/>
                    <a:pt x="1512116" y="5473751"/>
                  </a:cubicBezTo>
                  <a:lnTo>
                    <a:pt x="1501067" y="5484438"/>
                  </a:lnTo>
                  <a:lnTo>
                    <a:pt x="1480639" y="5488002"/>
                  </a:lnTo>
                  <a:cubicBezTo>
                    <a:pt x="1457147" y="5461385"/>
                    <a:pt x="1418014" y="5441012"/>
                    <a:pt x="1421110" y="5400333"/>
                  </a:cubicBezTo>
                  <a:cubicBezTo>
                    <a:pt x="1428882" y="5336188"/>
                    <a:pt x="1385061" y="5323634"/>
                    <a:pt x="1341237" y="5307952"/>
                  </a:cubicBezTo>
                  <a:cubicBezTo>
                    <a:pt x="1336539" y="5303254"/>
                    <a:pt x="1331842" y="5298557"/>
                    <a:pt x="1328707" y="5292295"/>
                  </a:cubicBezTo>
                  <a:cubicBezTo>
                    <a:pt x="1317734" y="5268816"/>
                    <a:pt x="1314584" y="5240650"/>
                    <a:pt x="1319256" y="5214054"/>
                  </a:cubicBezTo>
                  <a:cubicBezTo>
                    <a:pt x="1381792" y="5151518"/>
                    <a:pt x="1472520" y="5123426"/>
                    <a:pt x="1536612" y="5049938"/>
                  </a:cubicBezTo>
                  <a:cubicBezTo>
                    <a:pt x="1561622" y="5018665"/>
                    <a:pt x="1588196" y="4985827"/>
                    <a:pt x="1603813" y="4948288"/>
                  </a:cubicBezTo>
                  <a:cubicBezTo>
                    <a:pt x="1619431" y="4913879"/>
                    <a:pt x="1624094" y="4874764"/>
                    <a:pt x="1619368" y="4835644"/>
                  </a:cubicBezTo>
                  <a:cubicBezTo>
                    <a:pt x="1617799" y="4830949"/>
                    <a:pt x="1614666" y="4824686"/>
                    <a:pt x="1614663" y="4821558"/>
                  </a:cubicBezTo>
                  <a:cubicBezTo>
                    <a:pt x="1614657" y="4815299"/>
                    <a:pt x="1622477" y="4810612"/>
                    <a:pt x="1625605" y="4807484"/>
                  </a:cubicBezTo>
                  <a:cubicBezTo>
                    <a:pt x="1628731" y="4804358"/>
                    <a:pt x="1630294" y="4802795"/>
                    <a:pt x="1633421" y="4799667"/>
                  </a:cubicBezTo>
                  <a:cubicBezTo>
                    <a:pt x="1636551" y="4799670"/>
                    <a:pt x="1641244" y="4798108"/>
                    <a:pt x="1644373" y="4798112"/>
                  </a:cubicBezTo>
                  <a:cubicBezTo>
                    <a:pt x="1655322" y="4793426"/>
                    <a:pt x="1664711" y="4793434"/>
                    <a:pt x="1675663" y="4795008"/>
                  </a:cubicBezTo>
                  <a:cubicBezTo>
                    <a:pt x="1681923" y="4795012"/>
                    <a:pt x="1689749" y="4799712"/>
                    <a:pt x="1696010" y="4802847"/>
                  </a:cubicBezTo>
                  <a:cubicBezTo>
                    <a:pt x="1700706" y="4804415"/>
                    <a:pt x="1705405" y="4809113"/>
                    <a:pt x="1711666" y="4812248"/>
                  </a:cubicBezTo>
                  <a:cubicBezTo>
                    <a:pt x="1719496" y="4820078"/>
                    <a:pt x="1727328" y="4831036"/>
                    <a:pt x="1732030" y="4841993"/>
                  </a:cubicBezTo>
                  <a:cubicBezTo>
                    <a:pt x="1733599" y="4846688"/>
                    <a:pt x="1733603" y="4852947"/>
                    <a:pt x="1736736" y="4856080"/>
                  </a:cubicBezTo>
                  <a:cubicBezTo>
                    <a:pt x="1742997" y="4859213"/>
                    <a:pt x="1746130" y="4862346"/>
                    <a:pt x="1750827" y="4867043"/>
                  </a:cubicBezTo>
                  <a:cubicBezTo>
                    <a:pt x="1763357" y="4882701"/>
                    <a:pt x="1779019" y="4901489"/>
                    <a:pt x="1786858" y="4921836"/>
                  </a:cubicBezTo>
                  <a:cubicBezTo>
                    <a:pt x="1796264" y="4943750"/>
                    <a:pt x="1802544" y="4968790"/>
                    <a:pt x="1799431" y="4990692"/>
                  </a:cubicBezTo>
                  <a:cubicBezTo>
                    <a:pt x="1794776" y="5039193"/>
                    <a:pt x="1790117" y="5081435"/>
                    <a:pt x="1821449" y="5128402"/>
                  </a:cubicBezTo>
                  <a:cubicBezTo>
                    <a:pt x="1819881" y="5123707"/>
                    <a:pt x="1818312" y="5119012"/>
                    <a:pt x="1818309" y="5115882"/>
                  </a:cubicBezTo>
                  <a:cubicBezTo>
                    <a:pt x="1816740" y="5111188"/>
                    <a:pt x="1815173" y="5106491"/>
                    <a:pt x="1813603" y="5101796"/>
                  </a:cubicBezTo>
                  <a:cubicBezTo>
                    <a:pt x="1812033" y="5093972"/>
                    <a:pt x="1808895" y="5084580"/>
                    <a:pt x="1808889" y="5075193"/>
                  </a:cubicBezTo>
                  <a:cubicBezTo>
                    <a:pt x="1804182" y="5061107"/>
                    <a:pt x="1802604" y="5043895"/>
                    <a:pt x="1805721" y="5028249"/>
                  </a:cubicBezTo>
                  <a:cubicBezTo>
                    <a:pt x="1807274" y="5014169"/>
                    <a:pt x="1813522" y="5001657"/>
                    <a:pt x="1822904" y="4992276"/>
                  </a:cubicBezTo>
                  <a:cubicBezTo>
                    <a:pt x="1829157" y="4986022"/>
                    <a:pt x="1835412" y="4982898"/>
                    <a:pt x="1841669" y="4979774"/>
                  </a:cubicBezTo>
                  <a:cubicBezTo>
                    <a:pt x="1847926" y="4976649"/>
                    <a:pt x="1852618" y="4975088"/>
                    <a:pt x="1855745" y="4971961"/>
                  </a:cubicBezTo>
                  <a:lnTo>
                    <a:pt x="1858753" y="4970761"/>
                  </a:lnTo>
                  <a:lnTo>
                    <a:pt x="1862004" y="4971576"/>
                  </a:lnTo>
                  <a:cubicBezTo>
                    <a:pt x="1869045" y="4971191"/>
                    <a:pt x="1876867" y="4969632"/>
                    <a:pt x="1883907" y="4968855"/>
                  </a:cubicBezTo>
                  <a:lnTo>
                    <a:pt x="1884367" y="4968303"/>
                  </a:lnTo>
                  <a:lnTo>
                    <a:pt x="1888602" y="4970424"/>
                  </a:lnTo>
                  <a:cubicBezTo>
                    <a:pt x="1891737" y="4976685"/>
                    <a:pt x="1893305" y="4981380"/>
                    <a:pt x="1898004" y="4986078"/>
                  </a:cubicBezTo>
                  <a:cubicBezTo>
                    <a:pt x="1901132" y="4986080"/>
                    <a:pt x="1905830" y="4990778"/>
                    <a:pt x="1908962" y="4993910"/>
                  </a:cubicBezTo>
                  <a:cubicBezTo>
                    <a:pt x="1913662" y="5001737"/>
                    <a:pt x="1919927" y="5008001"/>
                    <a:pt x="1924626" y="5015829"/>
                  </a:cubicBezTo>
                  <a:cubicBezTo>
                    <a:pt x="1935593" y="5033048"/>
                    <a:pt x="1944996" y="5051833"/>
                    <a:pt x="1954397" y="5067486"/>
                  </a:cubicBezTo>
                  <a:cubicBezTo>
                    <a:pt x="1971629" y="5094100"/>
                    <a:pt x="1993553" y="5116023"/>
                    <a:pt x="2021727" y="5128564"/>
                  </a:cubicBezTo>
                  <a:cubicBezTo>
                    <a:pt x="1921497" y="5015827"/>
                    <a:pt x="1980858" y="4896958"/>
                    <a:pt x="1966689" y="4788984"/>
                  </a:cubicBezTo>
                  <a:cubicBezTo>
                    <a:pt x="1942078" y="4830037"/>
                    <a:pt x="1941242" y="4884311"/>
                    <a:pt x="1917295" y="4928664"/>
                  </a:cubicBezTo>
                  <a:lnTo>
                    <a:pt x="1884367" y="4968303"/>
                  </a:lnTo>
                  <a:lnTo>
                    <a:pt x="1876080" y="4964155"/>
                  </a:lnTo>
                  <a:cubicBezTo>
                    <a:pt x="1876080" y="4964155"/>
                    <a:pt x="1872950" y="4964153"/>
                    <a:pt x="1871387" y="4965716"/>
                  </a:cubicBezTo>
                  <a:lnTo>
                    <a:pt x="1858753" y="4970761"/>
                  </a:lnTo>
                  <a:lnTo>
                    <a:pt x="1844788" y="4967259"/>
                  </a:lnTo>
                  <a:cubicBezTo>
                    <a:pt x="1835393" y="4957864"/>
                    <a:pt x="1830687" y="4943777"/>
                    <a:pt x="1825984" y="4932821"/>
                  </a:cubicBezTo>
                  <a:cubicBezTo>
                    <a:pt x="1819711" y="4914040"/>
                    <a:pt x="1816566" y="4895262"/>
                    <a:pt x="1811856" y="4874915"/>
                  </a:cubicBezTo>
                  <a:cubicBezTo>
                    <a:pt x="1805561" y="4831101"/>
                    <a:pt x="1803961" y="4785722"/>
                    <a:pt x="1805485" y="4737219"/>
                  </a:cubicBezTo>
                  <a:cubicBezTo>
                    <a:pt x="1807047" y="4732526"/>
                    <a:pt x="1808607" y="4727833"/>
                    <a:pt x="1805472" y="4721572"/>
                  </a:cubicBezTo>
                  <a:cubicBezTo>
                    <a:pt x="1805468" y="4715313"/>
                    <a:pt x="1802331" y="4705923"/>
                    <a:pt x="1799197" y="4699661"/>
                  </a:cubicBezTo>
                  <a:cubicBezTo>
                    <a:pt x="1797628" y="4694966"/>
                    <a:pt x="1797623" y="4688708"/>
                    <a:pt x="1797621" y="4685577"/>
                  </a:cubicBezTo>
                  <a:cubicBezTo>
                    <a:pt x="1796050" y="4677754"/>
                    <a:pt x="1800741" y="4673063"/>
                    <a:pt x="1803864" y="4666808"/>
                  </a:cubicBezTo>
                  <a:cubicBezTo>
                    <a:pt x="1806991" y="4663680"/>
                    <a:pt x="1808551" y="4658987"/>
                    <a:pt x="1813242" y="4654297"/>
                  </a:cubicBezTo>
                  <a:cubicBezTo>
                    <a:pt x="1816368" y="4651170"/>
                    <a:pt x="1822625" y="4648046"/>
                    <a:pt x="1824186" y="4643352"/>
                  </a:cubicBezTo>
                  <a:cubicBezTo>
                    <a:pt x="1828875" y="4635533"/>
                    <a:pt x="1830432" y="4627712"/>
                    <a:pt x="1838251" y="4623024"/>
                  </a:cubicBezTo>
                  <a:cubicBezTo>
                    <a:pt x="1928958" y="4566769"/>
                    <a:pt x="1810048" y="4572931"/>
                    <a:pt x="1819413" y="4544774"/>
                  </a:cubicBezTo>
                  <a:cubicBezTo>
                    <a:pt x="1827220" y="4524440"/>
                    <a:pt x="1828767" y="4504100"/>
                    <a:pt x="1839706" y="4486898"/>
                  </a:cubicBezTo>
                  <a:cubicBezTo>
                    <a:pt x="1847523" y="4479081"/>
                    <a:pt x="1855341" y="4471263"/>
                    <a:pt x="1861595" y="4465009"/>
                  </a:cubicBezTo>
                  <a:cubicBezTo>
                    <a:pt x="1867850" y="4461886"/>
                    <a:pt x="1872541" y="4457196"/>
                    <a:pt x="1877232" y="4452505"/>
                  </a:cubicBezTo>
                  <a:cubicBezTo>
                    <a:pt x="1881921" y="4447816"/>
                    <a:pt x="1883482" y="4443122"/>
                    <a:pt x="1888171" y="4438432"/>
                  </a:cubicBezTo>
                  <a:cubicBezTo>
                    <a:pt x="1892860" y="4430613"/>
                    <a:pt x="1892856" y="4424354"/>
                    <a:pt x="1894413" y="4416530"/>
                  </a:cubicBezTo>
                  <a:cubicBezTo>
                    <a:pt x="1899101" y="4408713"/>
                    <a:pt x="1902223" y="4399327"/>
                    <a:pt x="1906914" y="4394637"/>
                  </a:cubicBezTo>
                  <a:cubicBezTo>
                    <a:pt x="1911604" y="4389946"/>
                    <a:pt x="1913167" y="4388383"/>
                    <a:pt x="1916294" y="4385257"/>
                  </a:cubicBezTo>
                  <a:cubicBezTo>
                    <a:pt x="1919423" y="4385257"/>
                    <a:pt x="1922553" y="4385261"/>
                    <a:pt x="1925681" y="4385263"/>
                  </a:cubicBezTo>
                  <a:cubicBezTo>
                    <a:pt x="1930377" y="4386833"/>
                    <a:pt x="1935073" y="4388400"/>
                    <a:pt x="1938202" y="4388402"/>
                  </a:cubicBezTo>
                  <a:cubicBezTo>
                    <a:pt x="1939768" y="4389969"/>
                    <a:pt x="1944463" y="4391537"/>
                    <a:pt x="1949158" y="4393106"/>
                  </a:cubicBezTo>
                  <a:cubicBezTo>
                    <a:pt x="1952288" y="4393108"/>
                    <a:pt x="1956983" y="4394676"/>
                    <a:pt x="1960106" y="4388421"/>
                  </a:cubicBezTo>
                  <a:cubicBezTo>
                    <a:pt x="1960105" y="4385291"/>
                    <a:pt x="1961665" y="4380598"/>
                    <a:pt x="1961663" y="4377470"/>
                  </a:cubicBezTo>
                  <a:cubicBezTo>
                    <a:pt x="1963219" y="4366518"/>
                    <a:pt x="1964778" y="4358696"/>
                    <a:pt x="1963204" y="4347740"/>
                  </a:cubicBezTo>
                  <a:cubicBezTo>
                    <a:pt x="1963185" y="4325836"/>
                    <a:pt x="1960040" y="4303928"/>
                    <a:pt x="1955329" y="4283583"/>
                  </a:cubicBezTo>
                  <a:cubicBezTo>
                    <a:pt x="1953762" y="4282016"/>
                    <a:pt x="1955325" y="4280453"/>
                    <a:pt x="1953760" y="4278888"/>
                  </a:cubicBezTo>
                  <a:cubicBezTo>
                    <a:pt x="1942769" y="4230374"/>
                    <a:pt x="1938027" y="4172476"/>
                    <a:pt x="1870738" y="4161470"/>
                  </a:cubicBezTo>
                  <a:cubicBezTo>
                    <a:pt x="1707988" y="4133173"/>
                    <a:pt x="1706422" y="4131608"/>
                    <a:pt x="1793932" y="3993987"/>
                  </a:cubicBezTo>
                  <a:cubicBezTo>
                    <a:pt x="1714150" y="4014263"/>
                    <a:pt x="1635924" y="4023589"/>
                    <a:pt x="1556131" y="4031347"/>
                  </a:cubicBezTo>
                  <a:cubicBezTo>
                    <a:pt x="1520145" y="4032883"/>
                    <a:pt x="1476340" y="4039106"/>
                    <a:pt x="1460654" y="3992152"/>
                  </a:cubicBezTo>
                  <a:cubicBezTo>
                    <a:pt x="1446540" y="3953024"/>
                    <a:pt x="1468418" y="3918619"/>
                    <a:pt x="1491865" y="3888909"/>
                  </a:cubicBezTo>
                  <a:cubicBezTo>
                    <a:pt x="1519999" y="3851379"/>
                    <a:pt x="1573189" y="3842035"/>
                    <a:pt x="1593494" y="3796676"/>
                  </a:cubicBezTo>
                  <a:cubicBezTo>
                    <a:pt x="1494922" y="3801290"/>
                    <a:pt x="1487202" y="3928022"/>
                    <a:pt x="1394898" y="3942030"/>
                  </a:cubicBezTo>
                  <a:cubicBezTo>
                    <a:pt x="1385512" y="3945152"/>
                    <a:pt x="1399595" y="3946727"/>
                    <a:pt x="1402728" y="3949860"/>
                  </a:cubicBezTo>
                  <a:cubicBezTo>
                    <a:pt x="1449708" y="3999969"/>
                    <a:pt x="1404361" y="4035919"/>
                    <a:pt x="1385618" y="4076585"/>
                  </a:cubicBezTo>
                  <a:lnTo>
                    <a:pt x="1370624" y="4093346"/>
                  </a:lnTo>
                  <a:lnTo>
                    <a:pt x="1387497" y="4094287"/>
                  </a:lnTo>
                  <a:cubicBezTo>
                    <a:pt x="1412072" y="4165505"/>
                    <a:pt x="1480073" y="4227285"/>
                    <a:pt x="1442612" y="4311098"/>
                  </a:cubicBezTo>
                  <a:cubicBezTo>
                    <a:pt x="1436372" y="4323515"/>
                    <a:pt x="1423944" y="4332853"/>
                    <a:pt x="1410011" y="4328248"/>
                  </a:cubicBezTo>
                  <a:cubicBezTo>
                    <a:pt x="1400720" y="4325177"/>
                    <a:pt x="1394541" y="4318998"/>
                    <a:pt x="1389916" y="4311262"/>
                  </a:cubicBezTo>
                  <a:cubicBezTo>
                    <a:pt x="1382190" y="4303536"/>
                    <a:pt x="1380675" y="4292692"/>
                    <a:pt x="1380694" y="4286493"/>
                  </a:cubicBezTo>
                  <a:cubicBezTo>
                    <a:pt x="1382337" y="4257040"/>
                    <a:pt x="1401052" y="4219784"/>
                    <a:pt x="1370132" y="4195084"/>
                  </a:cubicBezTo>
                  <a:cubicBezTo>
                    <a:pt x="1346947" y="4175008"/>
                    <a:pt x="1315977" y="4165806"/>
                    <a:pt x="1280307" y="4173667"/>
                  </a:cubicBezTo>
                  <a:lnTo>
                    <a:pt x="1280981" y="4144036"/>
                  </a:lnTo>
                  <a:lnTo>
                    <a:pt x="1277745" y="4162984"/>
                  </a:lnTo>
                  <a:cubicBezTo>
                    <a:pt x="1244587" y="4208500"/>
                    <a:pt x="1178870" y="4234047"/>
                    <a:pt x="1175126" y="4302684"/>
                  </a:cubicBezTo>
                  <a:cubicBezTo>
                    <a:pt x="1175067" y="4308920"/>
                    <a:pt x="1160993" y="4313727"/>
                    <a:pt x="1156329" y="4312210"/>
                  </a:cubicBezTo>
                  <a:cubicBezTo>
                    <a:pt x="1150120" y="4309149"/>
                    <a:pt x="1140850" y="4299879"/>
                    <a:pt x="1139362" y="4292096"/>
                  </a:cubicBezTo>
                  <a:cubicBezTo>
                    <a:pt x="1136556" y="4257822"/>
                    <a:pt x="1147713" y="4231213"/>
                    <a:pt x="1166682" y="4202976"/>
                  </a:cubicBezTo>
                  <a:cubicBezTo>
                    <a:pt x="1198265" y="4159032"/>
                    <a:pt x="1199866" y="4154340"/>
                    <a:pt x="1157923" y="4137573"/>
                  </a:cubicBezTo>
                  <a:cubicBezTo>
                    <a:pt x="1137723" y="4129961"/>
                    <a:pt x="1120672" y="4119203"/>
                    <a:pt x="1105001" y="4106678"/>
                  </a:cubicBezTo>
                  <a:lnTo>
                    <a:pt x="1072320" y="4076302"/>
                  </a:lnTo>
                  <a:lnTo>
                    <a:pt x="1061204" y="4094161"/>
                  </a:lnTo>
                  <a:cubicBezTo>
                    <a:pt x="1037683" y="4117682"/>
                    <a:pt x="1011115" y="4128744"/>
                    <a:pt x="978465" y="4111776"/>
                  </a:cubicBezTo>
                  <a:cubicBezTo>
                    <a:pt x="964441" y="4110294"/>
                    <a:pt x="950398" y="4111933"/>
                    <a:pt x="937925" y="4112003"/>
                  </a:cubicBezTo>
                  <a:cubicBezTo>
                    <a:pt x="926999" y="4113622"/>
                    <a:pt x="923899" y="4110522"/>
                    <a:pt x="917696" y="4104319"/>
                  </a:cubicBezTo>
                  <a:cubicBezTo>
                    <a:pt x="916180" y="4096531"/>
                    <a:pt x="916198" y="4093412"/>
                    <a:pt x="917766" y="4091844"/>
                  </a:cubicBezTo>
                  <a:cubicBezTo>
                    <a:pt x="938150" y="4071461"/>
                    <a:pt x="958534" y="4051076"/>
                    <a:pt x="977351" y="4032260"/>
                  </a:cubicBezTo>
                  <a:cubicBezTo>
                    <a:pt x="988327" y="4021284"/>
                    <a:pt x="985243" y="4015064"/>
                    <a:pt x="971217" y="4013583"/>
                  </a:cubicBezTo>
                  <a:cubicBezTo>
                    <a:pt x="964998" y="4010500"/>
                    <a:pt x="958762" y="4010534"/>
                    <a:pt x="957194" y="4012103"/>
                  </a:cubicBezTo>
                  <a:cubicBezTo>
                    <a:pt x="912052" y="3998321"/>
                    <a:pt x="955783" y="3985604"/>
                    <a:pt x="957419" y="3971561"/>
                  </a:cubicBezTo>
                  <a:cubicBezTo>
                    <a:pt x="974667" y="3954313"/>
                    <a:pt x="987247" y="3935532"/>
                    <a:pt x="979580" y="3912186"/>
                  </a:cubicBezTo>
                  <a:cubicBezTo>
                    <a:pt x="979633" y="3902830"/>
                    <a:pt x="978118" y="3895042"/>
                    <a:pt x="970330" y="3893526"/>
                  </a:cubicBezTo>
                  <a:cubicBezTo>
                    <a:pt x="965660" y="3891993"/>
                    <a:pt x="960991" y="3890461"/>
                    <a:pt x="959423" y="3892029"/>
                  </a:cubicBezTo>
                  <a:cubicBezTo>
                    <a:pt x="961061" y="3877985"/>
                    <a:pt x="958012" y="3865530"/>
                    <a:pt x="958082" y="3853054"/>
                  </a:cubicBezTo>
                  <a:cubicBezTo>
                    <a:pt x="976881" y="3837357"/>
                    <a:pt x="994112" y="3823227"/>
                    <a:pt x="1019008" y="3832444"/>
                  </a:cubicBezTo>
                  <a:cubicBezTo>
                    <a:pt x="1033051" y="3830805"/>
                    <a:pt x="1045507" y="3833856"/>
                    <a:pt x="1059550" y="3832217"/>
                  </a:cubicBezTo>
                  <a:cubicBezTo>
                    <a:pt x="1076624" y="3846155"/>
                    <a:pt x="1093697" y="3860094"/>
                    <a:pt x="1118698" y="3850598"/>
                  </a:cubicBezTo>
                  <a:cubicBezTo>
                    <a:pt x="1146748" y="3853560"/>
                    <a:pt x="1160703" y="3867515"/>
                    <a:pt x="1158996" y="3894032"/>
                  </a:cubicBezTo>
                  <a:cubicBezTo>
                    <a:pt x="1149553" y="3909678"/>
                    <a:pt x="1137062" y="3912865"/>
                    <a:pt x="1119935" y="3908283"/>
                  </a:cubicBezTo>
                  <a:cubicBezTo>
                    <a:pt x="1127705" y="3912917"/>
                    <a:pt x="1138612" y="3914415"/>
                    <a:pt x="1146434" y="3909694"/>
                  </a:cubicBezTo>
                  <a:lnTo>
                    <a:pt x="1153815" y="3913638"/>
                  </a:lnTo>
                  <a:lnTo>
                    <a:pt x="1186742" y="3877710"/>
                  </a:lnTo>
                  <a:lnTo>
                    <a:pt x="1195492" y="3877397"/>
                  </a:lnTo>
                  <a:lnTo>
                    <a:pt x="1188943" y="3846029"/>
                  </a:lnTo>
                  <a:cubicBezTo>
                    <a:pt x="1189104" y="3832130"/>
                    <a:pt x="1192441" y="3818284"/>
                    <a:pt x="1199361" y="3804898"/>
                  </a:cubicBezTo>
                  <a:cubicBezTo>
                    <a:pt x="1218569" y="3813170"/>
                    <a:pt x="1236676" y="3826589"/>
                    <a:pt x="1255910" y="3836452"/>
                  </a:cubicBezTo>
                  <a:lnTo>
                    <a:pt x="1315048" y="3845996"/>
                  </a:lnTo>
                  <a:lnTo>
                    <a:pt x="1318147" y="3843393"/>
                  </a:lnTo>
                  <a:cubicBezTo>
                    <a:pt x="1325955" y="3823059"/>
                    <a:pt x="1332199" y="3804288"/>
                    <a:pt x="1340005" y="3783953"/>
                  </a:cubicBezTo>
                  <a:lnTo>
                    <a:pt x="1342879" y="3779141"/>
                  </a:lnTo>
                  <a:lnTo>
                    <a:pt x="1338903" y="3755119"/>
                  </a:lnTo>
                  <a:cubicBezTo>
                    <a:pt x="1337610" y="3745394"/>
                    <a:pt x="1337263" y="3737381"/>
                    <a:pt x="1339562" y="3735082"/>
                  </a:cubicBezTo>
                  <a:cubicBezTo>
                    <a:pt x="1378568" y="3716593"/>
                    <a:pt x="1401360" y="3674994"/>
                    <a:pt x="1438001" y="3657158"/>
                  </a:cubicBezTo>
                  <a:lnTo>
                    <a:pt x="1475359" y="3649950"/>
                  </a:lnTo>
                  <a:lnTo>
                    <a:pt x="1479150" y="3644809"/>
                  </a:lnTo>
                  <a:lnTo>
                    <a:pt x="1519798" y="3604160"/>
                  </a:lnTo>
                  <a:cubicBezTo>
                    <a:pt x="1643404" y="3599566"/>
                    <a:pt x="1555694" y="3489968"/>
                    <a:pt x="1599467" y="3443062"/>
                  </a:cubicBezTo>
                  <a:cubicBezTo>
                    <a:pt x="1640139" y="3430577"/>
                    <a:pt x="1677680" y="3418091"/>
                    <a:pt x="1693288" y="3368034"/>
                  </a:cubicBezTo>
                  <a:cubicBezTo>
                    <a:pt x="1701092" y="3344571"/>
                    <a:pt x="1719849" y="3322680"/>
                    <a:pt x="1735476" y="3297657"/>
                  </a:cubicBezTo>
                  <a:cubicBezTo>
                    <a:pt x="1722942" y="3275742"/>
                    <a:pt x="1705741" y="3289809"/>
                    <a:pt x="1690100" y="3296056"/>
                  </a:cubicBezTo>
                  <a:cubicBezTo>
                    <a:pt x="1633791" y="3321046"/>
                    <a:pt x="1625969" y="3322604"/>
                    <a:pt x="1619672" y="3275659"/>
                  </a:cubicBezTo>
                  <a:cubicBezTo>
                    <a:pt x="1611808" y="3224017"/>
                    <a:pt x="1578946" y="3219296"/>
                    <a:pt x="1546075" y="3205188"/>
                  </a:cubicBezTo>
                  <a:cubicBezTo>
                    <a:pt x="1560211" y="3269351"/>
                    <a:pt x="1560211" y="3269351"/>
                    <a:pt x="1517974" y="3283399"/>
                  </a:cubicBezTo>
                  <a:cubicBezTo>
                    <a:pt x="1500715" y="3225492"/>
                    <a:pt x="1486622" y="3211399"/>
                    <a:pt x="1450638" y="3216064"/>
                  </a:cubicBezTo>
                  <a:cubicBezTo>
                    <a:pt x="1413092" y="3222293"/>
                    <a:pt x="1375545" y="3228520"/>
                    <a:pt x="1347403" y="3256662"/>
                  </a:cubicBezTo>
                  <a:cubicBezTo>
                    <a:pt x="1306755" y="3297311"/>
                    <a:pt x="1253548" y="3287879"/>
                    <a:pt x="1203491" y="3303486"/>
                  </a:cubicBezTo>
                  <a:cubicBezTo>
                    <a:pt x="1211278" y="3258116"/>
                    <a:pt x="1239438" y="3255009"/>
                    <a:pt x="1266037" y="3253467"/>
                  </a:cubicBezTo>
                  <a:cubicBezTo>
                    <a:pt x="1317668" y="3248815"/>
                    <a:pt x="1341120" y="3225363"/>
                    <a:pt x="1339510" y="3170597"/>
                  </a:cubicBezTo>
                  <a:cubicBezTo>
                    <a:pt x="1340274" y="3147910"/>
                    <a:pt x="1347303" y="3133834"/>
                    <a:pt x="1359034" y="3127194"/>
                  </a:cubicBezTo>
                  <a:cubicBezTo>
                    <a:pt x="1370764" y="3120553"/>
                    <a:pt x="1387194" y="3121349"/>
                    <a:pt x="1406758" y="3128406"/>
                  </a:cubicBezTo>
                  <a:cubicBezTo>
                    <a:pt x="1423973" y="3133113"/>
                    <a:pt x="1438066" y="3147207"/>
                    <a:pt x="1455284" y="3155045"/>
                  </a:cubicBezTo>
                  <a:cubicBezTo>
                    <a:pt x="1477197" y="3164451"/>
                    <a:pt x="1491270" y="3153509"/>
                    <a:pt x="1497514" y="3134738"/>
                  </a:cubicBezTo>
                  <a:cubicBezTo>
                    <a:pt x="1505323" y="3117532"/>
                    <a:pt x="1505308" y="3098757"/>
                    <a:pt x="1511551" y="3079985"/>
                  </a:cubicBezTo>
                  <a:cubicBezTo>
                    <a:pt x="1519356" y="3056523"/>
                    <a:pt x="1547513" y="3047156"/>
                    <a:pt x="1569431" y="3062820"/>
                  </a:cubicBezTo>
                  <a:cubicBezTo>
                    <a:pt x="1578828" y="3072217"/>
                    <a:pt x="1583532" y="3086302"/>
                    <a:pt x="1594491" y="3094134"/>
                  </a:cubicBezTo>
                  <a:cubicBezTo>
                    <a:pt x="1617980" y="3117624"/>
                    <a:pt x="1627363" y="3111373"/>
                    <a:pt x="1638289" y="3078524"/>
                  </a:cubicBezTo>
                  <a:cubicBezTo>
                    <a:pt x="1653510" y="3035117"/>
                    <a:pt x="1671390" y="3015474"/>
                    <a:pt x="1696547" y="3014981"/>
                  </a:cubicBezTo>
                  <a:close/>
                  <a:moveTo>
                    <a:pt x="4492839" y="2230418"/>
                  </a:moveTo>
                  <a:lnTo>
                    <a:pt x="4383581" y="2244741"/>
                  </a:lnTo>
                  <a:lnTo>
                    <a:pt x="4427174" y="2272798"/>
                  </a:lnTo>
                  <a:cubicBezTo>
                    <a:pt x="4436745" y="2288632"/>
                    <a:pt x="4436333" y="2309365"/>
                    <a:pt x="4422224" y="2337545"/>
                  </a:cubicBezTo>
                  <a:cubicBezTo>
                    <a:pt x="4442203" y="2308187"/>
                    <a:pt x="4451624" y="2271797"/>
                    <a:pt x="4474901" y="2244857"/>
                  </a:cubicBezTo>
                  <a:close/>
                  <a:moveTo>
                    <a:pt x="2808542" y="1921239"/>
                  </a:moveTo>
                  <a:lnTo>
                    <a:pt x="2788496" y="1928237"/>
                  </a:lnTo>
                  <a:lnTo>
                    <a:pt x="2806683" y="1930336"/>
                  </a:lnTo>
                  <a:lnTo>
                    <a:pt x="2828448" y="1944509"/>
                  </a:lnTo>
                  <a:lnTo>
                    <a:pt x="2828580" y="1931685"/>
                  </a:lnTo>
                  <a:cubicBezTo>
                    <a:pt x="2824775" y="1922398"/>
                    <a:pt x="2817540" y="1920057"/>
                    <a:pt x="2808542" y="1921239"/>
                  </a:cubicBezTo>
                  <a:close/>
                  <a:moveTo>
                    <a:pt x="3045625" y="1920721"/>
                  </a:moveTo>
                  <a:lnTo>
                    <a:pt x="3042813" y="1931863"/>
                  </a:lnTo>
                  <a:cubicBezTo>
                    <a:pt x="3016963" y="1953013"/>
                    <a:pt x="2993861" y="1951842"/>
                    <a:pt x="2971737" y="1944209"/>
                  </a:cubicBezTo>
                  <a:lnTo>
                    <a:pt x="2919539" y="1923056"/>
                  </a:lnTo>
                  <a:lnTo>
                    <a:pt x="2923228" y="1929128"/>
                  </a:lnTo>
                  <a:cubicBezTo>
                    <a:pt x="2929581" y="1959855"/>
                    <a:pt x="2917220" y="2000942"/>
                    <a:pt x="2959474" y="1996209"/>
                  </a:cubicBezTo>
                  <a:cubicBezTo>
                    <a:pt x="2984513" y="1993057"/>
                    <a:pt x="3067437" y="2003934"/>
                    <a:pt x="3047168" y="1924148"/>
                  </a:cubicBezTo>
                  <a:close/>
                  <a:moveTo>
                    <a:pt x="2790463" y="1861934"/>
                  </a:moveTo>
                  <a:lnTo>
                    <a:pt x="2786325" y="1864513"/>
                  </a:lnTo>
                  <a:lnTo>
                    <a:pt x="2789036" y="1863361"/>
                  </a:lnTo>
                  <a:close/>
                  <a:moveTo>
                    <a:pt x="2721726" y="1830103"/>
                  </a:moveTo>
                  <a:cubicBezTo>
                    <a:pt x="2688827" y="1850472"/>
                    <a:pt x="2696653" y="1889628"/>
                    <a:pt x="2682550" y="1919393"/>
                  </a:cubicBezTo>
                  <a:cubicBezTo>
                    <a:pt x="2687249" y="1920958"/>
                    <a:pt x="2690382" y="1924091"/>
                    <a:pt x="2693514" y="1924089"/>
                  </a:cubicBezTo>
                  <a:cubicBezTo>
                    <a:pt x="2698214" y="1922522"/>
                    <a:pt x="2702913" y="1920956"/>
                    <a:pt x="2709179" y="1917821"/>
                  </a:cubicBezTo>
                  <a:lnTo>
                    <a:pt x="2729414" y="1921013"/>
                  </a:lnTo>
                  <a:lnTo>
                    <a:pt x="2746183" y="1881590"/>
                  </a:lnTo>
                  <a:lnTo>
                    <a:pt x="2779848" y="1867269"/>
                  </a:lnTo>
                  <a:lnTo>
                    <a:pt x="2749914" y="1858292"/>
                  </a:lnTo>
                  <a:cubicBezTo>
                    <a:pt x="2738952" y="1847330"/>
                    <a:pt x="2723291" y="1828538"/>
                    <a:pt x="2721726" y="1830103"/>
                  </a:cubicBezTo>
                  <a:close/>
                  <a:moveTo>
                    <a:pt x="3093154" y="1800866"/>
                  </a:moveTo>
                  <a:cubicBezTo>
                    <a:pt x="3085225" y="1803315"/>
                    <a:pt x="3078125" y="1807869"/>
                    <a:pt x="3072030" y="1815139"/>
                  </a:cubicBezTo>
                  <a:lnTo>
                    <a:pt x="3061801" y="1835841"/>
                  </a:lnTo>
                  <a:lnTo>
                    <a:pt x="3104194" y="1808107"/>
                  </a:lnTo>
                  <a:lnTo>
                    <a:pt x="3139703" y="1805561"/>
                  </a:lnTo>
                  <a:close/>
                  <a:moveTo>
                    <a:pt x="3712958" y="1648036"/>
                  </a:moveTo>
                  <a:lnTo>
                    <a:pt x="3691331" y="1681134"/>
                  </a:lnTo>
                  <a:cubicBezTo>
                    <a:pt x="3662740" y="1717557"/>
                    <a:pt x="3625534" y="1742233"/>
                    <a:pt x="3558183" y="1726582"/>
                  </a:cubicBezTo>
                  <a:cubicBezTo>
                    <a:pt x="3550350" y="1728149"/>
                    <a:pt x="3544083" y="1737548"/>
                    <a:pt x="3542516" y="1748513"/>
                  </a:cubicBezTo>
                  <a:cubicBezTo>
                    <a:pt x="3517415" y="1980340"/>
                    <a:pt x="3429736" y="1754797"/>
                    <a:pt x="3378041" y="1772037"/>
                  </a:cubicBezTo>
                  <a:cubicBezTo>
                    <a:pt x="3363944" y="1773605"/>
                    <a:pt x="3354546" y="1773606"/>
                    <a:pt x="3342015" y="1773608"/>
                  </a:cubicBezTo>
                  <a:cubicBezTo>
                    <a:pt x="3287193" y="1768919"/>
                    <a:pt x="3235501" y="1779893"/>
                    <a:pt x="3185373" y="1804963"/>
                  </a:cubicBezTo>
                  <a:lnTo>
                    <a:pt x="3168661" y="1805691"/>
                  </a:lnTo>
                  <a:lnTo>
                    <a:pt x="3186356" y="1848031"/>
                  </a:lnTo>
                  <a:cubicBezTo>
                    <a:pt x="3198194" y="1895842"/>
                    <a:pt x="3198144" y="1949828"/>
                    <a:pt x="3261495" y="1975588"/>
                  </a:cubicBezTo>
                  <a:cubicBezTo>
                    <a:pt x="3284957" y="1986520"/>
                    <a:pt x="3256755" y="2024100"/>
                    <a:pt x="3233268" y="2041334"/>
                  </a:cubicBezTo>
                  <a:cubicBezTo>
                    <a:pt x="3227006" y="2044471"/>
                    <a:pt x="3216051" y="2046044"/>
                    <a:pt x="3211358" y="2044485"/>
                  </a:cubicBezTo>
                  <a:cubicBezTo>
                    <a:pt x="3217615" y="2047608"/>
                    <a:pt x="3225437" y="2049165"/>
                    <a:pt x="3236386" y="2053851"/>
                  </a:cubicBezTo>
                  <a:cubicBezTo>
                    <a:pt x="3284835" y="2117962"/>
                    <a:pt x="3327044" y="2160171"/>
                    <a:pt x="3419420" y="2102190"/>
                  </a:cubicBezTo>
                  <a:cubicBezTo>
                    <a:pt x="3486353" y="2061052"/>
                    <a:pt x="3553216" y="2093851"/>
                    <a:pt x="3618764" y="2122690"/>
                  </a:cubicBezTo>
                  <a:lnTo>
                    <a:pt x="3668175" y="2141398"/>
                  </a:lnTo>
                  <a:lnTo>
                    <a:pt x="3685873" y="2158810"/>
                  </a:lnTo>
                  <a:lnTo>
                    <a:pt x="3688496" y="2173531"/>
                  </a:lnTo>
                  <a:cubicBezTo>
                    <a:pt x="3688879" y="2182919"/>
                    <a:pt x="3690826" y="2191914"/>
                    <a:pt x="3702556" y="2197380"/>
                  </a:cubicBezTo>
                  <a:cubicBezTo>
                    <a:pt x="3691611" y="2189565"/>
                    <a:pt x="3690060" y="2175484"/>
                    <a:pt x="3688508" y="2161402"/>
                  </a:cubicBezTo>
                  <a:lnTo>
                    <a:pt x="3685873" y="2158810"/>
                  </a:lnTo>
                  <a:lnTo>
                    <a:pt x="3683826" y="2147324"/>
                  </a:lnTo>
                  <a:lnTo>
                    <a:pt x="3668175" y="2141398"/>
                  </a:lnTo>
                  <a:lnTo>
                    <a:pt x="3640042" y="2113722"/>
                  </a:lnTo>
                  <a:cubicBezTo>
                    <a:pt x="3620103" y="2103179"/>
                    <a:pt x="3597810" y="2095767"/>
                    <a:pt x="3577478" y="2084831"/>
                  </a:cubicBezTo>
                  <a:cubicBezTo>
                    <a:pt x="3513354" y="2052030"/>
                    <a:pt x="3488447" y="1911223"/>
                    <a:pt x="3535436" y="1861108"/>
                  </a:cubicBezTo>
                  <a:cubicBezTo>
                    <a:pt x="3579290" y="1817254"/>
                    <a:pt x="3623093" y="1829731"/>
                    <a:pt x="3648080" y="1882909"/>
                  </a:cubicBezTo>
                  <a:cubicBezTo>
                    <a:pt x="3690247" y="1972063"/>
                    <a:pt x="3749656" y="2028341"/>
                    <a:pt x="3857654" y="1998509"/>
                  </a:cubicBezTo>
                  <a:cubicBezTo>
                    <a:pt x="3920262" y="1979674"/>
                    <a:pt x="3951467" y="2076661"/>
                    <a:pt x="4020343" y="2048433"/>
                  </a:cubicBezTo>
                  <a:cubicBezTo>
                    <a:pt x="4031302" y="2043728"/>
                    <a:pt x="4042259" y="2039023"/>
                    <a:pt x="4054778" y="2039012"/>
                  </a:cubicBezTo>
                  <a:cubicBezTo>
                    <a:pt x="4087625" y="2053064"/>
                    <a:pt x="4103240" y="2087475"/>
                    <a:pt x="4134522" y="2103094"/>
                  </a:cubicBezTo>
                  <a:cubicBezTo>
                    <a:pt x="4143904" y="2109344"/>
                    <a:pt x="4154855" y="2114028"/>
                    <a:pt x="4164240" y="2117149"/>
                  </a:cubicBezTo>
                  <a:cubicBezTo>
                    <a:pt x="4226831" y="2117092"/>
                    <a:pt x="4190978" y="1968470"/>
                    <a:pt x="4283240" y="2032541"/>
                  </a:cubicBezTo>
                  <a:cubicBezTo>
                    <a:pt x="4350484" y="2077858"/>
                    <a:pt x="4336327" y="2157675"/>
                    <a:pt x="4298712" y="2223429"/>
                  </a:cubicBezTo>
                  <a:cubicBezTo>
                    <a:pt x="4261097" y="2289186"/>
                    <a:pt x="4215659" y="2353384"/>
                    <a:pt x="4167097" y="2411325"/>
                  </a:cubicBezTo>
                  <a:cubicBezTo>
                    <a:pt x="4257879" y="2386205"/>
                    <a:pt x="4267387" y="2254755"/>
                    <a:pt x="4372244" y="2237444"/>
                  </a:cubicBezTo>
                  <a:lnTo>
                    <a:pt x="4372838" y="2237827"/>
                  </a:lnTo>
                  <a:lnTo>
                    <a:pt x="4377607" y="2188544"/>
                  </a:lnTo>
                  <a:cubicBezTo>
                    <a:pt x="4379073" y="2169168"/>
                    <a:pt x="4375242" y="2149126"/>
                    <a:pt x="4351390" y="2126818"/>
                  </a:cubicBezTo>
                  <a:cubicBezTo>
                    <a:pt x="4316420" y="2094934"/>
                    <a:pt x="4359696" y="2054841"/>
                    <a:pt x="4389030" y="2025507"/>
                  </a:cubicBezTo>
                  <a:lnTo>
                    <a:pt x="4394905" y="2029664"/>
                  </a:lnTo>
                  <a:lnTo>
                    <a:pt x="4388615" y="2019083"/>
                  </a:lnTo>
                  <a:lnTo>
                    <a:pt x="4389705" y="2013671"/>
                  </a:lnTo>
                  <a:lnTo>
                    <a:pt x="4373842" y="2025796"/>
                  </a:lnTo>
                  <a:cubicBezTo>
                    <a:pt x="4286478" y="2031952"/>
                    <a:pt x="4208396" y="1956986"/>
                    <a:pt x="4107044" y="2014613"/>
                  </a:cubicBezTo>
                  <a:cubicBezTo>
                    <a:pt x="4058706" y="2044208"/>
                    <a:pt x="4033676" y="1975536"/>
                    <a:pt x="4049229" y="1925627"/>
                  </a:cubicBezTo>
                  <a:cubicBezTo>
                    <a:pt x="4063217" y="1871035"/>
                    <a:pt x="4044473" y="1849175"/>
                    <a:pt x="3989866" y="1847562"/>
                  </a:cubicBezTo>
                  <a:cubicBezTo>
                    <a:pt x="3893130" y="1841225"/>
                    <a:pt x="3833761" y="1756917"/>
                    <a:pt x="3749476" y="1719392"/>
                  </a:cubicBezTo>
                  <a:cubicBezTo>
                    <a:pt x="3724894" y="1708836"/>
                    <a:pt x="3712401" y="1697122"/>
                    <a:pt x="3707781" y="1684661"/>
                  </a:cubicBezTo>
                  <a:close/>
                  <a:moveTo>
                    <a:pt x="3423538" y="1341278"/>
                  </a:moveTo>
                  <a:lnTo>
                    <a:pt x="3426945" y="1342641"/>
                  </a:lnTo>
                  <a:lnTo>
                    <a:pt x="3432186" y="1342064"/>
                  </a:lnTo>
                  <a:close/>
                  <a:moveTo>
                    <a:pt x="3466166" y="1074419"/>
                  </a:moveTo>
                  <a:lnTo>
                    <a:pt x="3463831" y="1116903"/>
                  </a:lnTo>
                  <a:cubicBezTo>
                    <a:pt x="3467327" y="1154303"/>
                    <a:pt x="3477784" y="1192357"/>
                    <a:pt x="3470692" y="1228631"/>
                  </a:cubicBezTo>
                  <a:lnTo>
                    <a:pt x="3455784" y="1257924"/>
                  </a:lnTo>
                  <a:lnTo>
                    <a:pt x="3489136" y="1274596"/>
                  </a:lnTo>
                  <a:lnTo>
                    <a:pt x="3506976" y="1230676"/>
                  </a:lnTo>
                  <a:cubicBezTo>
                    <a:pt x="3532959" y="1177315"/>
                    <a:pt x="3558943" y="1124392"/>
                    <a:pt x="3466459" y="1081007"/>
                  </a:cubicBezTo>
                  <a:close/>
                  <a:moveTo>
                    <a:pt x="3194829" y="819823"/>
                  </a:moveTo>
                  <a:cubicBezTo>
                    <a:pt x="3197925" y="835455"/>
                    <a:pt x="3215138" y="830728"/>
                    <a:pt x="3224503" y="840093"/>
                  </a:cubicBezTo>
                  <a:cubicBezTo>
                    <a:pt x="3269764" y="885354"/>
                    <a:pt x="3286850" y="943184"/>
                    <a:pt x="3302369" y="1002580"/>
                  </a:cubicBezTo>
                  <a:cubicBezTo>
                    <a:pt x="3310116" y="1038533"/>
                    <a:pt x="3327235" y="1080724"/>
                    <a:pt x="3280274" y="1102712"/>
                  </a:cubicBezTo>
                  <a:cubicBezTo>
                    <a:pt x="3239577" y="1121559"/>
                    <a:pt x="3213045" y="1095027"/>
                    <a:pt x="3186518" y="1065367"/>
                  </a:cubicBezTo>
                  <a:cubicBezTo>
                    <a:pt x="3133282" y="1000377"/>
                    <a:pt x="3099787" y="959979"/>
                    <a:pt x="3069632" y="941648"/>
                  </a:cubicBezTo>
                  <a:lnTo>
                    <a:pt x="3054116" y="937747"/>
                  </a:lnTo>
                  <a:lnTo>
                    <a:pt x="3087848" y="969805"/>
                  </a:lnTo>
                  <a:cubicBezTo>
                    <a:pt x="3164756" y="1043998"/>
                    <a:pt x="3161083" y="1052936"/>
                    <a:pt x="3131684" y="1124441"/>
                  </a:cubicBezTo>
                  <a:cubicBezTo>
                    <a:pt x="3109229" y="1105191"/>
                    <a:pt x="3088379" y="1087542"/>
                    <a:pt x="3067527" y="1066690"/>
                  </a:cubicBezTo>
                  <a:cubicBezTo>
                    <a:pt x="3046676" y="1049043"/>
                    <a:pt x="3009821" y="1063441"/>
                    <a:pt x="2993771" y="1034577"/>
                  </a:cubicBezTo>
                  <a:cubicBezTo>
                    <a:pt x="3003372" y="1012144"/>
                    <a:pt x="3024207" y="1010559"/>
                    <a:pt x="3041842" y="1015379"/>
                  </a:cubicBezTo>
                  <a:cubicBezTo>
                    <a:pt x="3081521" y="1026229"/>
                    <a:pt x="3095037" y="1016322"/>
                    <a:pt x="3077653" y="979568"/>
                  </a:cubicBezTo>
                  <a:lnTo>
                    <a:pt x="3051958" y="937204"/>
                  </a:lnTo>
                  <a:lnTo>
                    <a:pt x="3024849" y="930388"/>
                  </a:lnTo>
                  <a:cubicBezTo>
                    <a:pt x="3009388" y="931941"/>
                    <a:pt x="2992711" y="938697"/>
                    <a:pt x="2972767" y="950337"/>
                  </a:cubicBezTo>
                  <a:lnTo>
                    <a:pt x="2881043" y="1014929"/>
                  </a:lnTo>
                  <a:lnTo>
                    <a:pt x="2881632" y="1015565"/>
                  </a:lnTo>
                  <a:cubicBezTo>
                    <a:pt x="2895726" y="1029660"/>
                    <a:pt x="2880065" y="1017132"/>
                    <a:pt x="2895728" y="1020262"/>
                  </a:cubicBezTo>
                  <a:cubicBezTo>
                    <a:pt x="2959947" y="1034348"/>
                    <a:pt x="2916075" y="1122072"/>
                    <a:pt x="2945835" y="1120500"/>
                  </a:cubicBezTo>
                  <a:cubicBezTo>
                    <a:pt x="3027285" y="1123620"/>
                    <a:pt x="3047639" y="1181572"/>
                    <a:pt x="3074259" y="1233258"/>
                  </a:cubicBezTo>
                  <a:cubicBezTo>
                    <a:pt x="3111839" y="1305304"/>
                    <a:pt x="3163524" y="1335058"/>
                    <a:pt x="3241843" y="1325646"/>
                  </a:cubicBezTo>
                  <a:cubicBezTo>
                    <a:pt x="3251241" y="1328777"/>
                    <a:pt x="3260639" y="1325642"/>
                    <a:pt x="3257508" y="1319377"/>
                  </a:cubicBezTo>
                  <a:lnTo>
                    <a:pt x="3255902" y="1313188"/>
                  </a:lnTo>
                  <a:lnTo>
                    <a:pt x="3255944" y="1313111"/>
                  </a:lnTo>
                  <a:cubicBezTo>
                    <a:pt x="3255944" y="1311936"/>
                    <a:pt x="3255552" y="1311153"/>
                    <a:pt x="3255552" y="1311839"/>
                  </a:cubicBezTo>
                  <a:lnTo>
                    <a:pt x="3255902" y="1313188"/>
                  </a:lnTo>
                  <a:lnTo>
                    <a:pt x="3253985" y="1316735"/>
                  </a:lnTo>
                  <a:cubicBezTo>
                    <a:pt x="3252418" y="1317616"/>
                    <a:pt x="3249677" y="1317811"/>
                    <a:pt x="3244979" y="1316246"/>
                  </a:cubicBezTo>
                  <a:cubicBezTo>
                    <a:pt x="3237147" y="1314682"/>
                    <a:pt x="3227748" y="1311551"/>
                    <a:pt x="3219918" y="1306852"/>
                  </a:cubicBezTo>
                  <a:cubicBezTo>
                    <a:pt x="3207388" y="1299023"/>
                    <a:pt x="3199949" y="1289234"/>
                    <a:pt x="3196231" y="1278075"/>
                  </a:cubicBezTo>
                  <a:lnTo>
                    <a:pt x="3195103" y="1247497"/>
                  </a:lnTo>
                  <a:lnTo>
                    <a:pt x="3139324" y="1262206"/>
                  </a:lnTo>
                  <a:cubicBezTo>
                    <a:pt x="3119149" y="1263280"/>
                    <a:pt x="3101788" y="1251990"/>
                    <a:pt x="3104379" y="1230298"/>
                  </a:cubicBezTo>
                  <a:cubicBezTo>
                    <a:pt x="3108193" y="1194650"/>
                    <a:pt x="3115115" y="1159075"/>
                    <a:pt x="3122038" y="1123501"/>
                  </a:cubicBezTo>
                  <a:cubicBezTo>
                    <a:pt x="3133440" y="1145527"/>
                    <a:pt x="3147895" y="1165293"/>
                    <a:pt x="3165007" y="1182405"/>
                  </a:cubicBezTo>
                  <a:lnTo>
                    <a:pt x="3214284" y="1218350"/>
                  </a:lnTo>
                  <a:lnTo>
                    <a:pt x="3240297" y="1208167"/>
                  </a:lnTo>
                  <a:lnTo>
                    <a:pt x="3242225" y="1208225"/>
                  </a:lnTo>
                  <a:lnTo>
                    <a:pt x="3248546" y="1201932"/>
                  </a:lnTo>
                  <a:cubicBezTo>
                    <a:pt x="3267799" y="1175946"/>
                    <a:pt x="3280906" y="1142926"/>
                    <a:pt x="3322141" y="1134487"/>
                  </a:cubicBezTo>
                  <a:cubicBezTo>
                    <a:pt x="3336273" y="1132849"/>
                    <a:pt x="3339641" y="1085753"/>
                    <a:pt x="3353879" y="1062144"/>
                  </a:cubicBezTo>
                  <a:cubicBezTo>
                    <a:pt x="3366541" y="1040114"/>
                    <a:pt x="3383932" y="1013351"/>
                    <a:pt x="3412197" y="1010074"/>
                  </a:cubicBezTo>
                  <a:cubicBezTo>
                    <a:pt x="3429467" y="1008421"/>
                    <a:pt x="3437662" y="1017405"/>
                    <a:pt x="3444277" y="1028750"/>
                  </a:cubicBezTo>
                  <a:lnTo>
                    <a:pt x="3465507" y="1059612"/>
                  </a:lnTo>
                  <a:lnTo>
                    <a:pt x="3464864" y="1045123"/>
                  </a:lnTo>
                  <a:cubicBezTo>
                    <a:pt x="3463283" y="1024838"/>
                    <a:pt x="3547510" y="1003079"/>
                    <a:pt x="3474169" y="988966"/>
                  </a:cubicBezTo>
                  <a:cubicBezTo>
                    <a:pt x="3386781" y="970157"/>
                    <a:pt x="3382040" y="909307"/>
                    <a:pt x="3364817" y="845323"/>
                  </a:cubicBezTo>
                  <a:lnTo>
                    <a:pt x="3366316" y="841785"/>
                  </a:lnTo>
                  <a:lnTo>
                    <a:pt x="3353457" y="828926"/>
                  </a:lnTo>
                  <a:lnTo>
                    <a:pt x="3333452" y="844151"/>
                  </a:lnTo>
                  <a:cubicBezTo>
                    <a:pt x="3295816" y="859108"/>
                    <a:pt x="3255388" y="840422"/>
                    <a:pt x="3216698" y="832288"/>
                  </a:cubicBezTo>
                  <a:cubicBezTo>
                    <a:pt x="3205748" y="833875"/>
                    <a:pt x="3202646" y="821370"/>
                    <a:pt x="3194829" y="819823"/>
                  </a:cubicBezTo>
                  <a:close/>
                  <a:moveTo>
                    <a:pt x="3153235" y="505567"/>
                  </a:moveTo>
                  <a:lnTo>
                    <a:pt x="3150541" y="505673"/>
                  </a:lnTo>
                  <a:lnTo>
                    <a:pt x="3150106" y="505574"/>
                  </a:lnTo>
                  <a:close/>
                  <a:moveTo>
                    <a:pt x="3821426" y="400448"/>
                  </a:moveTo>
                  <a:cubicBezTo>
                    <a:pt x="3899802" y="438684"/>
                    <a:pt x="3945884" y="521820"/>
                    <a:pt x="3968394" y="587558"/>
                  </a:cubicBezTo>
                  <a:cubicBezTo>
                    <a:pt x="3997366" y="675197"/>
                    <a:pt x="4053552" y="678891"/>
                    <a:pt x="4112987" y="695098"/>
                  </a:cubicBezTo>
                  <a:cubicBezTo>
                    <a:pt x="4179395" y="783121"/>
                    <a:pt x="4047494" y="848836"/>
                    <a:pt x="4092034" y="933515"/>
                  </a:cubicBezTo>
                  <a:cubicBezTo>
                    <a:pt x="4084347" y="944355"/>
                    <a:pt x="4071931" y="950468"/>
                    <a:pt x="4057877" y="948764"/>
                  </a:cubicBezTo>
                  <a:cubicBezTo>
                    <a:pt x="4001578" y="934150"/>
                    <a:pt x="3951340" y="911702"/>
                    <a:pt x="3933285" y="861947"/>
                  </a:cubicBezTo>
                  <a:lnTo>
                    <a:pt x="3927814" y="810720"/>
                  </a:lnTo>
                  <a:lnTo>
                    <a:pt x="3902439" y="822421"/>
                  </a:lnTo>
                  <a:cubicBezTo>
                    <a:pt x="3882790" y="829926"/>
                    <a:pt x="3863338" y="837630"/>
                    <a:pt x="3856432" y="860203"/>
                  </a:cubicBezTo>
                  <a:cubicBezTo>
                    <a:pt x="3853373" y="872661"/>
                    <a:pt x="3851867" y="883568"/>
                    <a:pt x="3853479" y="894491"/>
                  </a:cubicBezTo>
                  <a:cubicBezTo>
                    <a:pt x="3852140" y="939699"/>
                    <a:pt x="3883459" y="967915"/>
                    <a:pt x="3902335" y="1002309"/>
                  </a:cubicBezTo>
                  <a:cubicBezTo>
                    <a:pt x="3918878" y="1037468"/>
                    <a:pt x="3935418" y="1072631"/>
                    <a:pt x="3915753" y="1101695"/>
                  </a:cubicBezTo>
                  <a:lnTo>
                    <a:pt x="3885840" y="1125940"/>
                  </a:lnTo>
                  <a:lnTo>
                    <a:pt x="3977730" y="1205348"/>
                  </a:lnTo>
                  <a:cubicBezTo>
                    <a:pt x="4009543" y="1232096"/>
                    <a:pt x="4040774" y="1259430"/>
                    <a:pt x="4068887" y="1290662"/>
                  </a:cubicBezTo>
                  <a:cubicBezTo>
                    <a:pt x="4103251" y="1331260"/>
                    <a:pt x="4122009" y="1368721"/>
                    <a:pt x="4086174" y="1417051"/>
                  </a:cubicBezTo>
                  <a:cubicBezTo>
                    <a:pt x="4067462" y="1429514"/>
                    <a:pt x="4051859" y="1426378"/>
                    <a:pt x="4033124" y="1413878"/>
                  </a:cubicBezTo>
                  <a:cubicBezTo>
                    <a:pt x="4050303" y="1431057"/>
                    <a:pt x="4072146" y="1431079"/>
                    <a:pt x="4090877" y="1440459"/>
                  </a:cubicBezTo>
                  <a:cubicBezTo>
                    <a:pt x="4111182" y="1463880"/>
                    <a:pt x="4139277" y="1476389"/>
                    <a:pt x="4167372" y="1488898"/>
                  </a:cubicBezTo>
                  <a:cubicBezTo>
                    <a:pt x="4179860" y="1495152"/>
                    <a:pt x="4187664" y="1499839"/>
                    <a:pt x="4200153" y="1506093"/>
                  </a:cubicBezTo>
                  <a:cubicBezTo>
                    <a:pt x="4207960" y="1513900"/>
                    <a:pt x="4215769" y="1521709"/>
                    <a:pt x="4223577" y="1529517"/>
                  </a:cubicBezTo>
                  <a:cubicBezTo>
                    <a:pt x="4231396" y="1546687"/>
                    <a:pt x="4236089" y="1560734"/>
                    <a:pt x="4245463" y="1573225"/>
                  </a:cubicBezTo>
                  <a:cubicBezTo>
                    <a:pt x="4251709" y="1579470"/>
                    <a:pt x="4259514" y="1584159"/>
                    <a:pt x="4268882" y="1590408"/>
                  </a:cubicBezTo>
                  <a:cubicBezTo>
                    <a:pt x="4282928" y="1595103"/>
                    <a:pt x="4298529" y="1595118"/>
                    <a:pt x="4314131" y="1595134"/>
                  </a:cubicBezTo>
                  <a:cubicBezTo>
                    <a:pt x="4320373" y="1595140"/>
                    <a:pt x="4323493" y="1595143"/>
                    <a:pt x="4331294" y="1596711"/>
                  </a:cubicBezTo>
                  <a:cubicBezTo>
                    <a:pt x="4337536" y="1596717"/>
                    <a:pt x="4340659" y="1599840"/>
                    <a:pt x="4346903" y="1602967"/>
                  </a:cubicBezTo>
                  <a:cubicBezTo>
                    <a:pt x="4357828" y="1607659"/>
                    <a:pt x="4367196" y="1613908"/>
                    <a:pt x="4378124" y="1621720"/>
                  </a:cubicBezTo>
                  <a:cubicBezTo>
                    <a:pt x="4406228" y="1643589"/>
                    <a:pt x="4445240" y="1651429"/>
                    <a:pt x="4478020" y="1668623"/>
                  </a:cubicBezTo>
                  <a:cubicBezTo>
                    <a:pt x="4591975" y="1732701"/>
                    <a:pt x="4596707" y="1784191"/>
                    <a:pt x="4501643" y="1891749"/>
                  </a:cubicBezTo>
                  <a:lnTo>
                    <a:pt x="4486306" y="1895295"/>
                  </a:lnTo>
                  <a:lnTo>
                    <a:pt x="4486737" y="1920962"/>
                  </a:lnTo>
                  <a:cubicBezTo>
                    <a:pt x="4493080" y="1927304"/>
                    <a:pt x="4499422" y="1933647"/>
                    <a:pt x="4507351" y="1941576"/>
                  </a:cubicBezTo>
                  <a:lnTo>
                    <a:pt x="4505133" y="1951146"/>
                  </a:lnTo>
                  <a:lnTo>
                    <a:pt x="4508532" y="1947391"/>
                  </a:lnTo>
                  <a:cubicBezTo>
                    <a:pt x="4507999" y="1963842"/>
                    <a:pt x="4519924" y="1974995"/>
                    <a:pt x="4531073" y="1986530"/>
                  </a:cubicBezTo>
                  <a:lnTo>
                    <a:pt x="4547597" y="2024823"/>
                  </a:lnTo>
                  <a:lnTo>
                    <a:pt x="4582065" y="2020167"/>
                  </a:lnTo>
                  <a:cubicBezTo>
                    <a:pt x="4594477" y="2014034"/>
                    <a:pt x="4606485" y="2005952"/>
                    <a:pt x="4620480" y="2002947"/>
                  </a:cubicBezTo>
                  <a:cubicBezTo>
                    <a:pt x="4653107" y="1992304"/>
                    <a:pt x="4671949" y="2011145"/>
                    <a:pt x="4670675" y="2046962"/>
                  </a:cubicBezTo>
                  <a:cubicBezTo>
                    <a:pt x="4669302" y="2070315"/>
                    <a:pt x="4671046" y="2093695"/>
                    <a:pt x="4649361" y="2109100"/>
                  </a:cubicBezTo>
                  <a:cubicBezTo>
                    <a:pt x="4618378" y="2130661"/>
                    <a:pt x="4623140" y="2141602"/>
                    <a:pt x="4655964" y="2155882"/>
                  </a:cubicBezTo>
                  <a:cubicBezTo>
                    <a:pt x="4705961" y="2174971"/>
                    <a:pt x="4702870" y="2178062"/>
                    <a:pt x="4681383" y="2218392"/>
                  </a:cubicBezTo>
                  <a:cubicBezTo>
                    <a:pt x="4662985" y="2255629"/>
                    <a:pt x="4625698" y="2267795"/>
                    <a:pt x="4594666" y="2283124"/>
                  </a:cubicBezTo>
                  <a:lnTo>
                    <a:pt x="4573893" y="2282030"/>
                  </a:lnTo>
                  <a:lnTo>
                    <a:pt x="4573202" y="2361660"/>
                  </a:lnTo>
                  <a:cubicBezTo>
                    <a:pt x="4577083" y="2395299"/>
                    <a:pt x="4582529" y="2428937"/>
                    <a:pt x="4581716" y="2462581"/>
                  </a:cubicBezTo>
                  <a:lnTo>
                    <a:pt x="4579651" y="2488951"/>
                  </a:lnTo>
                  <a:lnTo>
                    <a:pt x="4609550" y="2488963"/>
                  </a:lnTo>
                  <a:cubicBezTo>
                    <a:pt x="4659874" y="2438639"/>
                    <a:pt x="4625231" y="2369403"/>
                    <a:pt x="4647235" y="2315921"/>
                  </a:cubicBezTo>
                  <a:cubicBezTo>
                    <a:pt x="4683414" y="2301776"/>
                    <a:pt x="4678718" y="2359985"/>
                    <a:pt x="4718046" y="2352135"/>
                  </a:cubicBezTo>
                  <a:cubicBezTo>
                    <a:pt x="4733777" y="2348996"/>
                    <a:pt x="4721202" y="2371015"/>
                    <a:pt x="4716486" y="2382027"/>
                  </a:cubicBezTo>
                  <a:cubicBezTo>
                    <a:pt x="4710199" y="2394610"/>
                    <a:pt x="4680312" y="2405609"/>
                    <a:pt x="4707063" y="2419780"/>
                  </a:cubicBezTo>
                  <a:cubicBezTo>
                    <a:pt x="4714930" y="2424504"/>
                    <a:pt x="4735371" y="2397768"/>
                    <a:pt x="4751101" y="2388334"/>
                  </a:cubicBezTo>
                  <a:cubicBezTo>
                    <a:pt x="4784143" y="2399362"/>
                    <a:pt x="4782583" y="2426106"/>
                    <a:pt x="4779447" y="2454423"/>
                  </a:cubicBezTo>
                  <a:cubicBezTo>
                    <a:pt x="4774730" y="2459140"/>
                    <a:pt x="4771585" y="2465432"/>
                    <a:pt x="4768441" y="2471725"/>
                  </a:cubicBezTo>
                  <a:cubicBezTo>
                    <a:pt x="4765296" y="2474870"/>
                    <a:pt x="4759006" y="2481160"/>
                    <a:pt x="4754289" y="2485877"/>
                  </a:cubicBezTo>
                  <a:cubicBezTo>
                    <a:pt x="4655199" y="2544046"/>
                    <a:pt x="4809408" y="2619628"/>
                    <a:pt x="4741784" y="2680956"/>
                  </a:cubicBezTo>
                  <a:cubicBezTo>
                    <a:pt x="4738639" y="2684101"/>
                    <a:pt x="4733920" y="2685672"/>
                    <a:pt x="4730773" y="2685671"/>
                  </a:cubicBezTo>
                  <a:cubicBezTo>
                    <a:pt x="4721334" y="2685666"/>
                    <a:pt x="4713466" y="2680944"/>
                    <a:pt x="4710315" y="2671504"/>
                  </a:cubicBezTo>
                  <a:cubicBezTo>
                    <a:pt x="4681992" y="2658905"/>
                    <a:pt x="4648952" y="2654171"/>
                    <a:pt x="4637924" y="2617982"/>
                  </a:cubicBezTo>
                  <a:cubicBezTo>
                    <a:pt x="4630048" y="2594380"/>
                    <a:pt x="4616671" y="2584147"/>
                    <a:pt x="4600937" y="2581387"/>
                  </a:cubicBezTo>
                  <a:lnTo>
                    <a:pt x="4584256" y="2584075"/>
                  </a:lnTo>
                  <a:lnTo>
                    <a:pt x="4584730" y="2587759"/>
                  </a:lnTo>
                  <a:cubicBezTo>
                    <a:pt x="4645639" y="2714450"/>
                    <a:pt x="4639360" y="2736363"/>
                    <a:pt x="4523517" y="2789673"/>
                  </a:cubicBezTo>
                  <a:cubicBezTo>
                    <a:pt x="4490644" y="2803786"/>
                    <a:pt x="4428065" y="2791325"/>
                    <a:pt x="4432718" y="2836699"/>
                  </a:cubicBezTo>
                  <a:cubicBezTo>
                    <a:pt x="4437326" y="2929016"/>
                    <a:pt x="4333996" y="2988572"/>
                    <a:pt x="4357391" y="3071484"/>
                  </a:cubicBezTo>
                  <a:cubicBezTo>
                    <a:pt x="4388586" y="3180991"/>
                    <a:pt x="4371334" y="3223256"/>
                    <a:pt x="4252434" y="3198329"/>
                  </a:cubicBezTo>
                  <a:cubicBezTo>
                    <a:pt x="4232097" y="3193654"/>
                    <a:pt x="4214854" y="3226529"/>
                    <a:pt x="4191382" y="3224986"/>
                  </a:cubicBezTo>
                  <a:cubicBezTo>
                    <a:pt x="4163185" y="3259437"/>
                    <a:pt x="4139684" y="3292319"/>
                    <a:pt x="4109926" y="3322078"/>
                  </a:cubicBezTo>
                  <a:cubicBezTo>
                    <a:pt x="4102095" y="3329908"/>
                    <a:pt x="4084880" y="3331489"/>
                    <a:pt x="4072362" y="3331500"/>
                  </a:cubicBezTo>
                  <a:cubicBezTo>
                    <a:pt x="4058281" y="3329949"/>
                    <a:pt x="4048907" y="3314310"/>
                    <a:pt x="4058307" y="3301782"/>
                  </a:cubicBezTo>
                  <a:cubicBezTo>
                    <a:pt x="4075541" y="3278294"/>
                    <a:pt x="4064606" y="3257963"/>
                    <a:pt x="4063061" y="3237623"/>
                  </a:cubicBezTo>
                  <a:cubicBezTo>
                    <a:pt x="4058408" y="3192248"/>
                    <a:pt x="4055316" y="3151568"/>
                    <a:pt x="4110101" y="3131175"/>
                  </a:cubicBezTo>
                  <a:cubicBezTo>
                    <a:pt x="4128884" y="3124898"/>
                    <a:pt x="4130468" y="3104555"/>
                    <a:pt x="4130485" y="3085777"/>
                  </a:cubicBezTo>
                  <a:cubicBezTo>
                    <a:pt x="4130508" y="3060740"/>
                    <a:pt x="4136788" y="3038828"/>
                    <a:pt x="4138374" y="3015354"/>
                  </a:cubicBezTo>
                  <a:cubicBezTo>
                    <a:pt x="4146286" y="2919896"/>
                    <a:pt x="4129087" y="2905828"/>
                    <a:pt x="4032047" y="2930956"/>
                  </a:cubicBezTo>
                  <a:cubicBezTo>
                    <a:pt x="4025788" y="2930962"/>
                    <a:pt x="4013271" y="2930972"/>
                    <a:pt x="4007013" y="2927849"/>
                  </a:cubicBezTo>
                  <a:cubicBezTo>
                    <a:pt x="3989809" y="2920040"/>
                    <a:pt x="3994515" y="2905954"/>
                    <a:pt x="4000786" y="2893430"/>
                  </a:cubicBezTo>
                  <a:cubicBezTo>
                    <a:pt x="4032118" y="2855846"/>
                    <a:pt x="4010262" y="2799533"/>
                    <a:pt x="4060364" y="2768192"/>
                  </a:cubicBezTo>
                  <a:lnTo>
                    <a:pt x="4108784" y="2787810"/>
                  </a:lnTo>
                  <a:lnTo>
                    <a:pt x="4146184" y="2819164"/>
                  </a:lnTo>
                  <a:cubicBezTo>
                    <a:pt x="4167872" y="2844376"/>
                    <a:pt x="4182316" y="2877615"/>
                    <a:pt x="4188537" y="2918294"/>
                  </a:cubicBezTo>
                  <a:cubicBezTo>
                    <a:pt x="4179215" y="2846322"/>
                    <a:pt x="4257464" y="2833731"/>
                    <a:pt x="4277869" y="2766428"/>
                  </a:cubicBezTo>
                  <a:cubicBezTo>
                    <a:pt x="4215629" y="2809908"/>
                    <a:pt x="4159595" y="2804971"/>
                    <a:pt x="4109074" y="2787927"/>
                  </a:cubicBezTo>
                  <a:lnTo>
                    <a:pt x="4108784" y="2787810"/>
                  </a:lnTo>
                  <a:lnTo>
                    <a:pt x="4108341" y="2787438"/>
                  </a:lnTo>
                  <a:cubicBezTo>
                    <a:pt x="4093997" y="2778919"/>
                    <a:pt x="4077964" y="2772479"/>
                    <a:pt x="4060364" y="2768192"/>
                  </a:cubicBezTo>
                  <a:cubicBezTo>
                    <a:pt x="4043157" y="2760385"/>
                    <a:pt x="4035341" y="2752569"/>
                    <a:pt x="4029085" y="2749443"/>
                  </a:cubicBezTo>
                  <a:cubicBezTo>
                    <a:pt x="3988424" y="2724446"/>
                    <a:pt x="3954008" y="2715088"/>
                    <a:pt x="3921103" y="2763626"/>
                  </a:cubicBezTo>
                  <a:cubicBezTo>
                    <a:pt x="3913265" y="2777717"/>
                    <a:pt x="3881967" y="2780876"/>
                    <a:pt x="3874162" y="2760540"/>
                  </a:cubicBezTo>
                  <a:cubicBezTo>
                    <a:pt x="3864799" y="2732383"/>
                    <a:pt x="3874241" y="2676042"/>
                    <a:pt x="3827238" y="2738677"/>
                  </a:cubicBezTo>
                  <a:cubicBezTo>
                    <a:pt x="3816273" y="2752770"/>
                    <a:pt x="3794363" y="2755920"/>
                    <a:pt x="3775580" y="2762197"/>
                  </a:cubicBezTo>
                  <a:cubicBezTo>
                    <a:pt x="3761493" y="2766903"/>
                    <a:pt x="3750544" y="2762219"/>
                    <a:pt x="3742733" y="2748143"/>
                  </a:cubicBezTo>
                  <a:cubicBezTo>
                    <a:pt x="3734923" y="2734067"/>
                    <a:pt x="3745905" y="2701197"/>
                    <a:pt x="3713032" y="2715310"/>
                  </a:cubicBezTo>
                  <a:cubicBezTo>
                    <a:pt x="3705204" y="2720013"/>
                    <a:pt x="3698924" y="2741924"/>
                    <a:pt x="3703609" y="2752874"/>
                  </a:cubicBezTo>
                  <a:cubicBezTo>
                    <a:pt x="3717630" y="2820147"/>
                    <a:pt x="3712864" y="2896825"/>
                    <a:pt x="3792636" y="2932741"/>
                  </a:cubicBezTo>
                  <a:cubicBezTo>
                    <a:pt x="3795764" y="2932738"/>
                    <a:pt x="3795747" y="2951515"/>
                    <a:pt x="3791045" y="2959345"/>
                  </a:cubicBezTo>
                  <a:cubicBezTo>
                    <a:pt x="3787910" y="2965605"/>
                    <a:pt x="3772257" y="2971879"/>
                    <a:pt x="3772257" y="2971879"/>
                  </a:cubicBezTo>
                  <a:cubicBezTo>
                    <a:pt x="3725360" y="2921848"/>
                    <a:pt x="3654908" y="2961034"/>
                    <a:pt x="3604868" y="2926655"/>
                  </a:cubicBezTo>
                  <a:cubicBezTo>
                    <a:pt x="3568899" y="2903216"/>
                    <a:pt x="3564216" y="2892268"/>
                    <a:pt x="3593974" y="2862509"/>
                  </a:cubicBezTo>
                  <a:cubicBezTo>
                    <a:pt x="3604937" y="2851546"/>
                    <a:pt x="3617462" y="2845275"/>
                    <a:pt x="3628422" y="2837440"/>
                  </a:cubicBezTo>
                  <a:cubicBezTo>
                    <a:pt x="3640949" y="2828041"/>
                    <a:pt x="3645653" y="2817083"/>
                    <a:pt x="3637842" y="2803007"/>
                  </a:cubicBezTo>
                  <a:cubicBezTo>
                    <a:pt x="3631600" y="2784235"/>
                    <a:pt x="3615964" y="2771733"/>
                    <a:pt x="3595624" y="2770185"/>
                  </a:cubicBezTo>
                  <a:cubicBezTo>
                    <a:pt x="3581543" y="2768634"/>
                    <a:pt x="3567453" y="2776471"/>
                    <a:pt x="3565874" y="2790556"/>
                  </a:cubicBezTo>
                  <a:cubicBezTo>
                    <a:pt x="3559577" y="2831245"/>
                    <a:pt x="3548594" y="2864116"/>
                    <a:pt x="3493840" y="2850083"/>
                  </a:cubicBezTo>
                  <a:cubicBezTo>
                    <a:pt x="3479761" y="2845403"/>
                    <a:pt x="3467232" y="2857932"/>
                    <a:pt x="3478172" y="2872005"/>
                  </a:cubicBezTo>
                  <a:cubicBezTo>
                    <a:pt x="3498487" y="2901717"/>
                    <a:pt x="3495325" y="2936145"/>
                    <a:pt x="3504684" y="2967431"/>
                  </a:cubicBezTo>
                  <a:cubicBezTo>
                    <a:pt x="3521836" y="3034701"/>
                    <a:pt x="3529655" y="3039388"/>
                    <a:pt x="3617306" y="3014271"/>
                  </a:cubicBezTo>
                  <a:cubicBezTo>
                    <a:pt x="3629795" y="3045555"/>
                    <a:pt x="3598493" y="3051844"/>
                    <a:pt x="3587527" y="3065935"/>
                  </a:cubicBezTo>
                  <a:cubicBezTo>
                    <a:pt x="3578123" y="3081592"/>
                    <a:pt x="3564028" y="3095688"/>
                    <a:pt x="3554624" y="3111345"/>
                  </a:cubicBezTo>
                  <a:cubicBezTo>
                    <a:pt x="3546788" y="3125435"/>
                    <a:pt x="3563973" y="3155150"/>
                    <a:pt x="3579624" y="3152006"/>
                  </a:cubicBezTo>
                  <a:cubicBezTo>
                    <a:pt x="3628138" y="3144137"/>
                    <a:pt x="3682892" y="3158170"/>
                    <a:pt x="3692358" y="3076792"/>
                  </a:cubicBezTo>
                  <a:cubicBezTo>
                    <a:pt x="3697093" y="3031409"/>
                    <a:pt x="3737786" y="3021983"/>
                    <a:pt x="3801935" y="3029748"/>
                  </a:cubicBezTo>
                  <a:cubicBezTo>
                    <a:pt x="3811322" y="3029739"/>
                    <a:pt x="3820714" y="3026601"/>
                    <a:pt x="3830104" y="3026592"/>
                  </a:cubicBezTo>
                  <a:cubicBezTo>
                    <a:pt x="3872314" y="3068802"/>
                    <a:pt x="3861286" y="3148616"/>
                    <a:pt x="3926984" y="3173593"/>
                  </a:cubicBezTo>
                  <a:cubicBezTo>
                    <a:pt x="3889371" y="3236219"/>
                    <a:pt x="3828338" y="3244098"/>
                    <a:pt x="3768868" y="3253541"/>
                  </a:cubicBezTo>
                  <a:cubicBezTo>
                    <a:pt x="3762605" y="3256678"/>
                    <a:pt x="3756336" y="3269201"/>
                    <a:pt x="3756326" y="3278589"/>
                  </a:cubicBezTo>
                  <a:cubicBezTo>
                    <a:pt x="3754757" y="3283286"/>
                    <a:pt x="3765700" y="3294229"/>
                    <a:pt x="3773526" y="3292656"/>
                  </a:cubicBezTo>
                  <a:cubicBezTo>
                    <a:pt x="3798561" y="3292634"/>
                    <a:pt x="3828298" y="3287911"/>
                    <a:pt x="3856464" y="3287886"/>
                  </a:cubicBezTo>
                  <a:cubicBezTo>
                    <a:pt x="3878370" y="3287865"/>
                    <a:pt x="3879914" y="3311335"/>
                    <a:pt x="3889288" y="3326974"/>
                  </a:cubicBezTo>
                  <a:cubicBezTo>
                    <a:pt x="3878316" y="3347328"/>
                    <a:pt x="3875160" y="3375497"/>
                    <a:pt x="3845430" y="3373959"/>
                  </a:cubicBezTo>
                  <a:cubicBezTo>
                    <a:pt x="3796921" y="3375568"/>
                    <a:pt x="3753099" y="3384998"/>
                    <a:pt x="3710825" y="3411637"/>
                  </a:cubicBezTo>
                  <a:cubicBezTo>
                    <a:pt x="3701430" y="3417906"/>
                    <a:pt x="3685787" y="3414790"/>
                    <a:pt x="3674843" y="3403846"/>
                  </a:cubicBezTo>
                  <a:cubicBezTo>
                    <a:pt x="3663900" y="3392903"/>
                    <a:pt x="3670190" y="3358472"/>
                    <a:pt x="3643570" y="3378838"/>
                  </a:cubicBezTo>
                  <a:cubicBezTo>
                    <a:pt x="3631043" y="3388240"/>
                    <a:pt x="3624762" y="3413282"/>
                    <a:pt x="3624746" y="3428930"/>
                  </a:cubicBezTo>
                  <a:cubicBezTo>
                    <a:pt x="3623134" y="3480568"/>
                    <a:pt x="3668497" y="3497739"/>
                    <a:pt x="3696637" y="3525878"/>
                  </a:cubicBezTo>
                  <a:cubicBezTo>
                    <a:pt x="3696619" y="3544656"/>
                    <a:pt x="3685665" y="3546232"/>
                    <a:pt x="3671581" y="3547809"/>
                  </a:cubicBezTo>
                  <a:cubicBezTo>
                    <a:pt x="3626197" y="3552546"/>
                    <a:pt x="3580763" y="3613613"/>
                    <a:pt x="3538575" y="3546367"/>
                  </a:cubicBezTo>
                  <a:cubicBezTo>
                    <a:pt x="3485385" y="3533899"/>
                    <a:pt x="3461946" y="3497930"/>
                    <a:pt x="3446345" y="3447872"/>
                  </a:cubicBezTo>
                  <a:cubicBezTo>
                    <a:pt x="3441672" y="3424404"/>
                    <a:pt x="3429170" y="3405638"/>
                    <a:pt x="3407276" y="3393140"/>
                  </a:cubicBezTo>
                  <a:cubicBezTo>
                    <a:pt x="3388510" y="3380639"/>
                    <a:pt x="3385394" y="3364995"/>
                    <a:pt x="3394803" y="3343080"/>
                  </a:cubicBezTo>
                  <a:cubicBezTo>
                    <a:pt x="3404207" y="3327423"/>
                    <a:pt x="3416742" y="3308635"/>
                    <a:pt x="3402675" y="3291434"/>
                  </a:cubicBezTo>
                  <a:cubicBezTo>
                    <a:pt x="3380794" y="3263288"/>
                    <a:pt x="3344818" y="3249239"/>
                    <a:pt x="3335463" y="3211692"/>
                  </a:cubicBezTo>
                  <a:cubicBezTo>
                    <a:pt x="3319812" y="3214836"/>
                    <a:pt x="3307286" y="3224237"/>
                    <a:pt x="3294763" y="3227378"/>
                  </a:cubicBezTo>
                  <a:cubicBezTo>
                    <a:pt x="3266598" y="3227404"/>
                    <a:pt x="3244706" y="3211777"/>
                    <a:pt x="3249424" y="3185170"/>
                  </a:cubicBezTo>
                  <a:cubicBezTo>
                    <a:pt x="3254161" y="3139789"/>
                    <a:pt x="3249514" y="3088155"/>
                    <a:pt x="3302739" y="3063069"/>
                  </a:cubicBezTo>
                  <a:cubicBezTo>
                    <a:pt x="3309002" y="3059935"/>
                    <a:pt x="3315273" y="3047410"/>
                    <a:pt x="3315281" y="3038020"/>
                  </a:cubicBezTo>
                  <a:cubicBezTo>
                    <a:pt x="3315321" y="2994207"/>
                    <a:pt x="3341930" y="2986359"/>
                    <a:pt x="3377922" y="2984761"/>
                  </a:cubicBezTo>
                  <a:cubicBezTo>
                    <a:pt x="3396701" y="2981614"/>
                    <a:pt x="3409237" y="2962824"/>
                    <a:pt x="3412384" y="2944045"/>
                  </a:cubicBezTo>
                  <a:cubicBezTo>
                    <a:pt x="3415523" y="2934653"/>
                    <a:pt x="3412402" y="2925267"/>
                    <a:pt x="3409281" y="2915882"/>
                  </a:cubicBezTo>
                  <a:cubicBezTo>
                    <a:pt x="3410847" y="2914316"/>
                    <a:pt x="3398331" y="2911197"/>
                    <a:pt x="3396765" y="2912764"/>
                  </a:cubicBezTo>
                  <a:cubicBezTo>
                    <a:pt x="3356037" y="2959745"/>
                    <a:pt x="3266860" y="2942615"/>
                    <a:pt x="3252699" y="3028690"/>
                  </a:cubicBezTo>
                  <a:cubicBezTo>
                    <a:pt x="3247983" y="3052167"/>
                    <a:pt x="3224501" y="3063142"/>
                    <a:pt x="3204146" y="3077244"/>
                  </a:cubicBezTo>
                  <a:cubicBezTo>
                    <a:pt x="3166570" y="3099185"/>
                    <a:pt x="3155589" y="3128926"/>
                    <a:pt x="3188411" y="3171144"/>
                  </a:cubicBezTo>
                  <a:cubicBezTo>
                    <a:pt x="3200916" y="3186780"/>
                    <a:pt x="3191507" y="3208696"/>
                    <a:pt x="3164906" y="3207156"/>
                  </a:cubicBezTo>
                  <a:cubicBezTo>
                    <a:pt x="3133614" y="3204055"/>
                    <a:pt x="3114816" y="3225979"/>
                    <a:pt x="3092894" y="3241647"/>
                  </a:cubicBezTo>
                  <a:cubicBezTo>
                    <a:pt x="3061579" y="3263584"/>
                    <a:pt x="3085003" y="3315200"/>
                    <a:pt x="3050572" y="3321490"/>
                  </a:cubicBezTo>
                  <a:cubicBezTo>
                    <a:pt x="3019268" y="3330908"/>
                    <a:pt x="2989527" y="3341889"/>
                    <a:pt x="2967597" y="3366945"/>
                  </a:cubicBezTo>
                  <a:cubicBezTo>
                    <a:pt x="2955090" y="3354438"/>
                    <a:pt x="2941021" y="3340369"/>
                    <a:pt x="2928514" y="3327862"/>
                  </a:cubicBezTo>
                  <a:cubicBezTo>
                    <a:pt x="2939515" y="3276213"/>
                    <a:pt x="2972417" y="3230805"/>
                    <a:pt x="2958384" y="3176051"/>
                  </a:cubicBezTo>
                  <a:cubicBezTo>
                    <a:pt x="2953701" y="3165102"/>
                    <a:pt x="2950580" y="3155716"/>
                    <a:pt x="2947461" y="3143201"/>
                  </a:cubicBezTo>
                  <a:cubicBezTo>
                    <a:pt x="2947473" y="3130682"/>
                    <a:pt x="2947484" y="3118164"/>
                    <a:pt x="2945930" y="3107211"/>
                  </a:cubicBezTo>
                  <a:cubicBezTo>
                    <a:pt x="2956905" y="3083730"/>
                    <a:pt x="2966318" y="3058685"/>
                    <a:pt x="2988238" y="3043018"/>
                  </a:cubicBezTo>
                  <a:cubicBezTo>
                    <a:pt x="2960098" y="3014878"/>
                    <a:pt x="2938174" y="3033675"/>
                    <a:pt x="2916268" y="3033695"/>
                  </a:cubicBezTo>
                  <a:cubicBezTo>
                    <a:pt x="2892798" y="3032152"/>
                    <a:pt x="2881855" y="3021209"/>
                    <a:pt x="2874047" y="3004004"/>
                  </a:cubicBezTo>
                  <a:cubicBezTo>
                    <a:pt x="2869370" y="2983667"/>
                    <a:pt x="2869382" y="2971149"/>
                    <a:pt x="2886610" y="2953920"/>
                  </a:cubicBezTo>
                  <a:cubicBezTo>
                    <a:pt x="2917932" y="2925725"/>
                    <a:pt x="2941429" y="2899101"/>
                    <a:pt x="2989907" y="2931917"/>
                  </a:cubicBezTo>
                  <a:cubicBezTo>
                    <a:pt x="3021181" y="2953795"/>
                    <a:pt x="3068116" y="2963140"/>
                    <a:pt x="3102578" y="2922424"/>
                  </a:cubicBezTo>
                  <a:cubicBezTo>
                    <a:pt x="3096344" y="2894264"/>
                    <a:pt x="3061914" y="2900555"/>
                    <a:pt x="3050980" y="2880222"/>
                  </a:cubicBezTo>
                  <a:cubicBezTo>
                    <a:pt x="3036917" y="2859894"/>
                    <a:pt x="3021278" y="2850520"/>
                    <a:pt x="2997809" y="2845847"/>
                  </a:cubicBezTo>
                  <a:cubicBezTo>
                    <a:pt x="2966523" y="2836487"/>
                    <a:pt x="2982196" y="2808308"/>
                    <a:pt x="2986909" y="2787960"/>
                  </a:cubicBezTo>
                  <a:cubicBezTo>
                    <a:pt x="3007251" y="2789506"/>
                    <a:pt x="3027596" y="2784794"/>
                    <a:pt x="3026054" y="2761322"/>
                  </a:cubicBezTo>
                  <a:cubicBezTo>
                    <a:pt x="3022943" y="2739420"/>
                    <a:pt x="3007308" y="2726916"/>
                    <a:pt x="2986965" y="2728499"/>
                  </a:cubicBezTo>
                  <a:cubicBezTo>
                    <a:pt x="2969750" y="2730079"/>
                    <a:pt x="2952528" y="2741048"/>
                    <a:pt x="2935308" y="2748889"/>
                  </a:cubicBezTo>
                  <a:cubicBezTo>
                    <a:pt x="2910265" y="2755172"/>
                    <a:pt x="2891489" y="2755188"/>
                    <a:pt x="2885261" y="2720768"/>
                  </a:cubicBezTo>
                  <a:cubicBezTo>
                    <a:pt x="2882146" y="2705123"/>
                    <a:pt x="2863380" y="2692623"/>
                    <a:pt x="2854006" y="2676983"/>
                  </a:cubicBezTo>
                  <a:cubicBezTo>
                    <a:pt x="2843065" y="2662911"/>
                    <a:pt x="2850900" y="2651951"/>
                    <a:pt x="2860299" y="2639424"/>
                  </a:cubicBezTo>
                  <a:cubicBezTo>
                    <a:pt x="2894772" y="2589319"/>
                    <a:pt x="2972969" y="2633060"/>
                    <a:pt x="2998064" y="2570446"/>
                  </a:cubicBezTo>
                  <a:cubicBezTo>
                    <a:pt x="3029354" y="2576676"/>
                    <a:pt x="3044978" y="2601699"/>
                    <a:pt x="3060606" y="2623592"/>
                  </a:cubicBezTo>
                  <a:cubicBezTo>
                    <a:pt x="3071547" y="2637664"/>
                    <a:pt x="3059018" y="2647065"/>
                    <a:pt x="3048055" y="2658028"/>
                  </a:cubicBezTo>
                  <a:cubicBezTo>
                    <a:pt x="3038657" y="2667425"/>
                    <a:pt x="3027693" y="2681518"/>
                    <a:pt x="3043332" y="2690892"/>
                  </a:cubicBezTo>
                  <a:cubicBezTo>
                    <a:pt x="3052712" y="2700272"/>
                    <a:pt x="3068353" y="2706517"/>
                    <a:pt x="3082437" y="2704940"/>
                  </a:cubicBezTo>
                  <a:cubicBezTo>
                    <a:pt x="3093392" y="2703365"/>
                    <a:pt x="3109049" y="2693962"/>
                    <a:pt x="3113753" y="2683004"/>
                  </a:cubicBezTo>
                  <a:cubicBezTo>
                    <a:pt x="3137272" y="2631344"/>
                    <a:pt x="3173264" y="2629747"/>
                    <a:pt x="3215488" y="2656309"/>
                  </a:cubicBezTo>
                  <a:cubicBezTo>
                    <a:pt x="3238949" y="2667240"/>
                    <a:pt x="3273360" y="2682856"/>
                    <a:pt x="3278070" y="2665639"/>
                  </a:cubicBezTo>
                  <a:cubicBezTo>
                    <a:pt x="3300058" y="2577993"/>
                    <a:pt x="3348506" y="2642102"/>
                    <a:pt x="3386061" y="2642067"/>
                  </a:cubicBezTo>
                  <a:cubicBezTo>
                    <a:pt x="3393886" y="2640495"/>
                    <a:pt x="3403284" y="2631098"/>
                    <a:pt x="3403290" y="2624838"/>
                  </a:cubicBezTo>
                  <a:cubicBezTo>
                    <a:pt x="3406425" y="2618578"/>
                    <a:pt x="3401745" y="2604498"/>
                    <a:pt x="3397054" y="2599808"/>
                  </a:cubicBezTo>
                  <a:cubicBezTo>
                    <a:pt x="3362652" y="2574804"/>
                    <a:pt x="3325118" y="2552932"/>
                    <a:pt x="3279718" y="2576445"/>
                  </a:cubicBezTo>
                  <a:cubicBezTo>
                    <a:pt x="3245276" y="2595255"/>
                    <a:pt x="3209282" y="2599982"/>
                    <a:pt x="3167046" y="2585938"/>
                  </a:cubicBezTo>
                  <a:cubicBezTo>
                    <a:pt x="3176454" y="2564023"/>
                    <a:pt x="3185858" y="2548366"/>
                    <a:pt x="3190567" y="2531150"/>
                  </a:cubicBezTo>
                  <a:cubicBezTo>
                    <a:pt x="3199996" y="2487327"/>
                    <a:pt x="3195320" y="2466989"/>
                    <a:pt x="3151513" y="2460770"/>
                  </a:cubicBezTo>
                  <a:cubicBezTo>
                    <a:pt x="3109271" y="2452985"/>
                    <a:pt x="3085818" y="2432665"/>
                    <a:pt x="3063943" y="2398260"/>
                  </a:cubicBezTo>
                  <a:cubicBezTo>
                    <a:pt x="3051442" y="2379494"/>
                    <a:pt x="3029526" y="2388903"/>
                    <a:pt x="3015430" y="2402999"/>
                  </a:cubicBezTo>
                  <a:cubicBezTo>
                    <a:pt x="3006032" y="2412397"/>
                    <a:pt x="2999763" y="2424920"/>
                    <a:pt x="2991929" y="2435881"/>
                  </a:cubicBezTo>
                  <a:cubicBezTo>
                    <a:pt x="2979393" y="2454671"/>
                    <a:pt x="3005950" y="2503154"/>
                    <a:pt x="2957451" y="2492245"/>
                  </a:cubicBezTo>
                  <a:cubicBezTo>
                    <a:pt x="2930858" y="2484446"/>
                    <a:pt x="2943405" y="2453139"/>
                    <a:pt x="2946557" y="2428099"/>
                  </a:cubicBezTo>
                  <a:cubicBezTo>
                    <a:pt x="2949705" y="2409319"/>
                    <a:pt x="2952851" y="2390538"/>
                    <a:pt x="2951302" y="2373328"/>
                  </a:cubicBezTo>
                  <a:cubicBezTo>
                    <a:pt x="2952879" y="2359244"/>
                    <a:pt x="2938813" y="2342043"/>
                    <a:pt x="2927849" y="2353006"/>
                  </a:cubicBezTo>
                  <a:cubicBezTo>
                    <a:pt x="2899663" y="2374940"/>
                    <a:pt x="2874642" y="2359316"/>
                    <a:pt x="2846478" y="2356212"/>
                  </a:cubicBezTo>
                  <a:cubicBezTo>
                    <a:pt x="2821444" y="2353105"/>
                    <a:pt x="2797977" y="2348433"/>
                    <a:pt x="2818352" y="2312424"/>
                  </a:cubicBezTo>
                  <a:cubicBezTo>
                    <a:pt x="2829322" y="2293636"/>
                    <a:pt x="2828949" y="2276032"/>
                    <a:pt x="2824661" y="2258433"/>
                  </a:cubicBezTo>
                  <a:lnTo>
                    <a:pt x="2809580" y="2211008"/>
                  </a:lnTo>
                  <a:lnTo>
                    <a:pt x="2762972" y="2214051"/>
                  </a:lnTo>
                  <a:cubicBezTo>
                    <a:pt x="2747506" y="2209941"/>
                    <a:pt x="2733409" y="2200546"/>
                    <a:pt x="2720098" y="2185668"/>
                  </a:cubicBezTo>
                  <a:cubicBezTo>
                    <a:pt x="2712268" y="2174706"/>
                    <a:pt x="2710704" y="2160607"/>
                    <a:pt x="2710707" y="2148077"/>
                  </a:cubicBezTo>
                  <a:cubicBezTo>
                    <a:pt x="2734214" y="2080719"/>
                    <a:pt x="2679389" y="2091694"/>
                    <a:pt x="2644931" y="2076036"/>
                  </a:cubicBezTo>
                  <a:cubicBezTo>
                    <a:pt x="2572883" y="2047853"/>
                    <a:pt x="2624564" y="2105800"/>
                    <a:pt x="2616729" y="2119898"/>
                  </a:cubicBezTo>
                  <a:cubicBezTo>
                    <a:pt x="2590096" y="2152797"/>
                    <a:pt x="2543103" y="2162203"/>
                    <a:pt x="2521166" y="2202932"/>
                  </a:cubicBezTo>
                  <a:cubicBezTo>
                    <a:pt x="2492967" y="2234264"/>
                    <a:pt x="2466333" y="2267162"/>
                    <a:pt x="2417776" y="2262471"/>
                  </a:cubicBezTo>
                  <a:cubicBezTo>
                    <a:pt x="2394283" y="2245245"/>
                    <a:pt x="2381759" y="2210788"/>
                    <a:pt x="2337896" y="2242122"/>
                  </a:cubicBezTo>
                  <a:cubicBezTo>
                    <a:pt x="2275234" y="2285991"/>
                    <a:pt x="2203185" y="2257809"/>
                    <a:pt x="2132697" y="2265653"/>
                  </a:cubicBezTo>
                  <a:cubicBezTo>
                    <a:pt x="2090412" y="2226501"/>
                    <a:pt x="2035586" y="2240606"/>
                    <a:pt x="1987032" y="2232783"/>
                  </a:cubicBezTo>
                  <a:cubicBezTo>
                    <a:pt x="1947873" y="2228091"/>
                    <a:pt x="1916551" y="2196769"/>
                    <a:pt x="1910291" y="2162311"/>
                  </a:cubicBezTo>
                  <a:cubicBezTo>
                    <a:pt x="1902469" y="2104356"/>
                    <a:pt x="1861738" y="2135691"/>
                    <a:pt x="1838244" y="2124730"/>
                  </a:cubicBezTo>
                  <a:cubicBezTo>
                    <a:pt x="1877409" y="2094961"/>
                    <a:pt x="1885250" y="2040136"/>
                    <a:pt x="1918150" y="2004106"/>
                  </a:cubicBezTo>
                  <a:cubicBezTo>
                    <a:pt x="1955740" y="2019763"/>
                    <a:pt x="1990590" y="2020932"/>
                    <a:pt x="2023682" y="2012506"/>
                  </a:cubicBezTo>
                  <a:lnTo>
                    <a:pt x="2108183" y="1968765"/>
                  </a:lnTo>
                  <a:lnTo>
                    <a:pt x="2123350" y="1964911"/>
                  </a:lnTo>
                  <a:lnTo>
                    <a:pt x="2136591" y="1964572"/>
                  </a:lnTo>
                  <a:lnTo>
                    <a:pt x="2190117" y="1968229"/>
                  </a:lnTo>
                  <a:cubicBezTo>
                    <a:pt x="2213807" y="1968420"/>
                    <a:pt x="2236129" y="1961760"/>
                    <a:pt x="2253364" y="1931996"/>
                  </a:cubicBezTo>
                  <a:cubicBezTo>
                    <a:pt x="2236131" y="1955495"/>
                    <a:pt x="2214983" y="1961764"/>
                    <a:pt x="2192467" y="1963138"/>
                  </a:cubicBezTo>
                  <a:lnTo>
                    <a:pt x="2136591" y="1964572"/>
                  </a:lnTo>
                  <a:lnTo>
                    <a:pt x="2118652" y="1963346"/>
                  </a:lnTo>
                  <a:lnTo>
                    <a:pt x="2108183" y="1968765"/>
                  </a:lnTo>
                  <a:lnTo>
                    <a:pt x="2023098" y="1990382"/>
                  </a:lnTo>
                  <a:cubicBezTo>
                    <a:pt x="1989421" y="2000178"/>
                    <a:pt x="1954959" y="2008015"/>
                    <a:pt x="1918150" y="2004106"/>
                  </a:cubicBezTo>
                  <a:cubicBezTo>
                    <a:pt x="1915019" y="1994707"/>
                    <a:pt x="1911886" y="1988444"/>
                    <a:pt x="1905622" y="1979046"/>
                  </a:cubicBezTo>
                  <a:cubicBezTo>
                    <a:pt x="1900924" y="1971214"/>
                    <a:pt x="1891530" y="1958686"/>
                    <a:pt x="1888396" y="1961820"/>
                  </a:cubicBezTo>
                  <a:cubicBezTo>
                    <a:pt x="1825736" y="1990024"/>
                    <a:pt x="1764662" y="1907016"/>
                    <a:pt x="1705131" y="1957150"/>
                  </a:cubicBezTo>
                  <a:cubicBezTo>
                    <a:pt x="1670667" y="1985352"/>
                    <a:pt x="1644042" y="1964992"/>
                    <a:pt x="1617416" y="1947767"/>
                  </a:cubicBezTo>
                  <a:cubicBezTo>
                    <a:pt x="1645615" y="1919568"/>
                    <a:pt x="1673815" y="1891368"/>
                    <a:pt x="1700447" y="1864736"/>
                  </a:cubicBezTo>
                  <a:cubicBezTo>
                    <a:pt x="1747441" y="1849064"/>
                    <a:pt x="1800696" y="1867852"/>
                    <a:pt x="1836731" y="1809891"/>
                  </a:cubicBezTo>
                  <a:cubicBezTo>
                    <a:pt x="1891567" y="1726863"/>
                    <a:pt x="1951093" y="1717455"/>
                    <a:pt x="1998065" y="1823959"/>
                  </a:cubicBezTo>
                  <a:cubicBezTo>
                    <a:pt x="2007459" y="1845887"/>
                    <a:pt x="2026253" y="1864680"/>
                    <a:pt x="2070115" y="1839611"/>
                  </a:cubicBezTo>
                  <a:cubicBezTo>
                    <a:pt x="1955780" y="1781675"/>
                    <a:pt x="1977723" y="1700220"/>
                    <a:pt x="2021594" y="1618762"/>
                  </a:cubicBezTo>
                  <a:cubicBezTo>
                    <a:pt x="2040398" y="1581165"/>
                    <a:pt x="2057636" y="1532606"/>
                    <a:pt x="2112457" y="1546694"/>
                  </a:cubicBezTo>
                  <a:cubicBezTo>
                    <a:pt x="2167277" y="1557648"/>
                    <a:pt x="2157872" y="1607774"/>
                    <a:pt x="2165692" y="1668861"/>
                  </a:cubicBezTo>
                  <a:cubicBezTo>
                    <a:pt x="2186066" y="1607769"/>
                    <a:pt x="2208001" y="1563908"/>
                    <a:pt x="2262827" y="1552934"/>
                  </a:cubicBezTo>
                  <a:cubicBezTo>
                    <a:pt x="2276924" y="1551365"/>
                    <a:pt x="2289454" y="1554496"/>
                    <a:pt x="2303552" y="1556059"/>
                  </a:cubicBezTo>
                  <a:cubicBezTo>
                    <a:pt x="2376375" y="1624184"/>
                    <a:pt x="2425406" y="1726675"/>
                    <a:pt x="2427521" y="1808689"/>
                  </a:cubicBezTo>
                  <a:lnTo>
                    <a:pt x="2413568" y="1879670"/>
                  </a:lnTo>
                  <a:lnTo>
                    <a:pt x="2410943" y="1880533"/>
                  </a:lnTo>
                  <a:lnTo>
                    <a:pt x="2350886" y="1844654"/>
                  </a:lnTo>
                  <a:cubicBezTo>
                    <a:pt x="2330918" y="1827820"/>
                    <a:pt x="2308208" y="1809811"/>
                    <a:pt x="2272183" y="1800418"/>
                  </a:cubicBezTo>
                  <a:cubicBezTo>
                    <a:pt x="2331699" y="1834868"/>
                    <a:pt x="2363021" y="1863057"/>
                    <a:pt x="2402178" y="1883414"/>
                  </a:cubicBezTo>
                  <a:lnTo>
                    <a:pt x="2410943" y="1880533"/>
                  </a:lnTo>
                  <a:lnTo>
                    <a:pt x="2413142" y="1881845"/>
                  </a:lnTo>
                  <a:lnTo>
                    <a:pt x="2413568" y="1879670"/>
                  </a:lnTo>
                  <a:lnTo>
                    <a:pt x="2455828" y="1865782"/>
                  </a:lnTo>
                  <a:cubicBezTo>
                    <a:pt x="2473059" y="1857948"/>
                    <a:pt x="2489900" y="1848939"/>
                    <a:pt x="2507131" y="1841104"/>
                  </a:cubicBezTo>
                  <a:cubicBezTo>
                    <a:pt x="2565091" y="1814466"/>
                    <a:pt x="2583894" y="1773738"/>
                    <a:pt x="2540044" y="1720489"/>
                  </a:cubicBezTo>
                  <a:cubicBezTo>
                    <a:pt x="2488366" y="1659409"/>
                    <a:pt x="2469581" y="1593625"/>
                    <a:pt x="2464894" y="1513740"/>
                  </a:cubicBezTo>
                  <a:cubicBezTo>
                    <a:pt x="2464907" y="1432290"/>
                    <a:pt x="2367794" y="1422908"/>
                    <a:pt x="2320812" y="1372792"/>
                  </a:cubicBezTo>
                  <a:cubicBezTo>
                    <a:pt x="2298886" y="1350866"/>
                    <a:pt x="2262863" y="1343041"/>
                    <a:pt x="2261301" y="1303882"/>
                  </a:cubicBezTo>
                  <a:cubicBezTo>
                    <a:pt x="2280103" y="1281950"/>
                    <a:pt x="2298902" y="1260017"/>
                    <a:pt x="2316135" y="1239652"/>
                  </a:cubicBezTo>
                  <a:cubicBezTo>
                    <a:pt x="2336502" y="1222418"/>
                    <a:pt x="2356867" y="1205186"/>
                    <a:pt x="2377233" y="1187950"/>
                  </a:cubicBezTo>
                  <a:cubicBezTo>
                    <a:pt x="2386630" y="1191083"/>
                    <a:pt x="2392894" y="1197347"/>
                    <a:pt x="2400726" y="1198912"/>
                  </a:cubicBezTo>
                  <a:cubicBezTo>
                    <a:pt x="2402290" y="1222407"/>
                    <a:pt x="2375655" y="1252172"/>
                    <a:pt x="2419513" y="1258431"/>
                  </a:cubicBezTo>
                  <a:cubicBezTo>
                    <a:pt x="2491558" y="1296011"/>
                    <a:pt x="2493125" y="1297578"/>
                    <a:pt x="2532292" y="1245881"/>
                  </a:cubicBezTo>
                  <a:cubicBezTo>
                    <a:pt x="2555794" y="1212982"/>
                    <a:pt x="2576155" y="1223944"/>
                    <a:pt x="2599648" y="1241169"/>
                  </a:cubicBezTo>
                  <a:cubicBezTo>
                    <a:pt x="2656027" y="1294417"/>
                    <a:pt x="2599629" y="1353949"/>
                    <a:pt x="2610584" y="1408770"/>
                  </a:cubicBezTo>
                  <a:cubicBezTo>
                    <a:pt x="2618407" y="1457325"/>
                    <a:pt x="2572970" y="1534084"/>
                    <a:pt x="2682615" y="1530934"/>
                  </a:cubicBezTo>
                  <a:cubicBezTo>
                    <a:pt x="2717076" y="1527794"/>
                    <a:pt x="2720199" y="1590449"/>
                    <a:pt x="2749955" y="1613940"/>
                  </a:cubicBezTo>
                  <a:cubicBezTo>
                    <a:pt x="2760920" y="1618637"/>
                    <a:pt x="2746818" y="1639002"/>
                    <a:pt x="2759349" y="1639001"/>
                  </a:cubicBezTo>
                  <a:cubicBezTo>
                    <a:pt x="2770315" y="1637431"/>
                    <a:pt x="2762487" y="1617070"/>
                    <a:pt x="2773452" y="1609236"/>
                  </a:cubicBezTo>
                  <a:cubicBezTo>
                    <a:pt x="2825148" y="1576335"/>
                    <a:pt x="2878408" y="1554396"/>
                    <a:pt x="2931666" y="1538724"/>
                  </a:cubicBezTo>
                  <a:cubicBezTo>
                    <a:pt x="2897210" y="1526199"/>
                    <a:pt x="2872155" y="1485477"/>
                    <a:pt x="2834565" y="1463553"/>
                  </a:cubicBezTo>
                  <a:cubicBezTo>
                    <a:pt x="2832998" y="1465120"/>
                    <a:pt x="2829866" y="1461989"/>
                    <a:pt x="2826732" y="1465123"/>
                  </a:cubicBezTo>
                  <a:cubicBezTo>
                    <a:pt x="2836131" y="1468253"/>
                    <a:pt x="2839262" y="1474519"/>
                    <a:pt x="2839260" y="1487050"/>
                  </a:cubicBezTo>
                  <a:cubicBezTo>
                    <a:pt x="2828289" y="1529343"/>
                    <a:pt x="2796960" y="1532480"/>
                    <a:pt x="2764069" y="1515256"/>
                  </a:cubicBezTo>
                  <a:cubicBezTo>
                    <a:pt x="2662263" y="1466716"/>
                    <a:pt x="2665418" y="1344540"/>
                    <a:pt x="2645070" y="1252127"/>
                  </a:cubicBezTo>
                  <a:cubicBezTo>
                    <a:pt x="2643505" y="1244295"/>
                    <a:pt x="2641940" y="1236464"/>
                    <a:pt x="2641942" y="1227066"/>
                  </a:cubicBezTo>
                  <a:cubicBezTo>
                    <a:pt x="2643509" y="1219233"/>
                    <a:pt x="2646644" y="1209835"/>
                    <a:pt x="2649779" y="1200436"/>
                  </a:cubicBezTo>
                  <a:cubicBezTo>
                    <a:pt x="2656046" y="1184771"/>
                    <a:pt x="2665447" y="1169106"/>
                    <a:pt x="2676414" y="1155006"/>
                  </a:cubicBezTo>
                  <a:cubicBezTo>
                    <a:pt x="2696782" y="1128375"/>
                    <a:pt x="2739075" y="1120537"/>
                    <a:pt x="2717151" y="1082947"/>
                  </a:cubicBezTo>
                  <a:cubicBezTo>
                    <a:pt x="2704625" y="1057888"/>
                    <a:pt x="2670166" y="1051629"/>
                    <a:pt x="2646672" y="1040668"/>
                  </a:cubicBezTo>
                  <a:cubicBezTo>
                    <a:pt x="2662340" y="1021868"/>
                    <a:pt x="2681137" y="1015600"/>
                    <a:pt x="2704633" y="1010896"/>
                  </a:cubicBezTo>
                  <a:cubicBezTo>
                    <a:pt x="2767291" y="995223"/>
                    <a:pt x="2767291" y="995223"/>
                    <a:pt x="2764170" y="920037"/>
                  </a:cubicBezTo>
                  <a:cubicBezTo>
                    <a:pt x="2770436" y="913771"/>
                    <a:pt x="2776704" y="907503"/>
                    <a:pt x="2784537" y="902803"/>
                  </a:cubicBezTo>
                  <a:lnTo>
                    <a:pt x="2793455" y="905666"/>
                  </a:lnTo>
                  <a:lnTo>
                    <a:pt x="2809990" y="883149"/>
                  </a:lnTo>
                  <a:cubicBezTo>
                    <a:pt x="2824061" y="884685"/>
                    <a:pt x="2830330" y="878416"/>
                    <a:pt x="2828794" y="864345"/>
                  </a:cubicBezTo>
                  <a:cubicBezTo>
                    <a:pt x="2830386" y="850267"/>
                    <a:pt x="2830418" y="834628"/>
                    <a:pt x="2833569" y="822110"/>
                  </a:cubicBezTo>
                  <a:lnTo>
                    <a:pt x="2833564" y="825238"/>
                  </a:lnTo>
                  <a:cubicBezTo>
                    <a:pt x="2828920" y="801789"/>
                    <a:pt x="2853972" y="786100"/>
                    <a:pt x="2849328" y="762651"/>
                  </a:cubicBezTo>
                  <a:cubicBezTo>
                    <a:pt x="2850919" y="748573"/>
                    <a:pt x="2850952" y="732934"/>
                    <a:pt x="2857231" y="720411"/>
                  </a:cubicBezTo>
                  <a:cubicBezTo>
                    <a:pt x="2863500" y="714142"/>
                    <a:pt x="2868207" y="706314"/>
                    <a:pt x="2868220" y="700059"/>
                  </a:cubicBezTo>
                  <a:cubicBezTo>
                    <a:pt x="2871360" y="693798"/>
                    <a:pt x="2874500" y="687535"/>
                    <a:pt x="2876080" y="679712"/>
                  </a:cubicBezTo>
                  <a:cubicBezTo>
                    <a:pt x="2882335" y="679700"/>
                    <a:pt x="2890157" y="678121"/>
                    <a:pt x="2896414" y="678108"/>
                  </a:cubicBezTo>
                  <a:cubicBezTo>
                    <a:pt x="3027685" y="724761"/>
                    <a:pt x="3060580" y="698110"/>
                    <a:pt x="3065600" y="533892"/>
                  </a:cubicBezTo>
                  <a:cubicBezTo>
                    <a:pt x="3076583" y="516668"/>
                    <a:pt x="3089125" y="501004"/>
                    <a:pt x="3114133" y="507209"/>
                  </a:cubicBezTo>
                  <a:lnTo>
                    <a:pt x="3111006" y="507216"/>
                  </a:lnTo>
                  <a:lnTo>
                    <a:pt x="3150541" y="505673"/>
                  </a:lnTo>
                  <a:lnTo>
                    <a:pt x="3181955" y="512743"/>
                  </a:lnTo>
                  <a:cubicBezTo>
                    <a:pt x="3191524" y="518002"/>
                    <a:pt x="3200896" y="523457"/>
                    <a:pt x="3212630" y="521086"/>
                  </a:cubicBezTo>
                  <a:lnTo>
                    <a:pt x="3211063" y="522653"/>
                  </a:lnTo>
                  <a:cubicBezTo>
                    <a:pt x="3234525" y="521042"/>
                    <a:pt x="3250120" y="542907"/>
                    <a:pt x="3272014" y="542863"/>
                  </a:cubicBezTo>
                  <a:cubicBezTo>
                    <a:pt x="3286870" y="543614"/>
                    <a:pt x="3297803" y="550630"/>
                    <a:pt x="3307950" y="559602"/>
                  </a:cubicBezTo>
                  <a:lnTo>
                    <a:pt x="3337140" y="586228"/>
                  </a:lnTo>
                  <a:lnTo>
                    <a:pt x="3349940" y="586457"/>
                  </a:lnTo>
                  <a:cubicBezTo>
                    <a:pt x="3359294" y="586501"/>
                    <a:pt x="3371782" y="589680"/>
                    <a:pt x="3381183" y="599082"/>
                  </a:cubicBezTo>
                  <a:cubicBezTo>
                    <a:pt x="3393702" y="608496"/>
                    <a:pt x="3409325" y="614809"/>
                    <a:pt x="3424962" y="624241"/>
                  </a:cubicBezTo>
                  <a:cubicBezTo>
                    <a:pt x="3448433" y="641503"/>
                    <a:pt x="3470338" y="657201"/>
                    <a:pt x="3495345" y="669797"/>
                  </a:cubicBezTo>
                  <a:cubicBezTo>
                    <a:pt x="3514100" y="679241"/>
                    <a:pt x="3531303" y="690239"/>
                    <a:pt x="3550060" y="699684"/>
                  </a:cubicBezTo>
                  <a:cubicBezTo>
                    <a:pt x="3560997" y="704414"/>
                    <a:pt x="3568815" y="709131"/>
                    <a:pt x="3578186" y="712294"/>
                  </a:cubicBezTo>
                  <a:cubicBezTo>
                    <a:pt x="3599999" y="709281"/>
                    <a:pt x="3571874" y="696672"/>
                    <a:pt x="3582765" y="692047"/>
                  </a:cubicBezTo>
                  <a:cubicBezTo>
                    <a:pt x="3585838" y="682708"/>
                    <a:pt x="3590462" y="671816"/>
                    <a:pt x="3598221" y="664057"/>
                  </a:cubicBezTo>
                  <a:cubicBezTo>
                    <a:pt x="3609052" y="646960"/>
                    <a:pt x="3624569" y="631443"/>
                    <a:pt x="3643218" y="619060"/>
                  </a:cubicBezTo>
                  <a:cubicBezTo>
                    <a:pt x="3657214" y="611333"/>
                    <a:pt x="3668090" y="603590"/>
                    <a:pt x="3671118" y="584895"/>
                  </a:cubicBezTo>
                  <a:cubicBezTo>
                    <a:pt x="3683531" y="572481"/>
                    <a:pt x="3694361" y="555383"/>
                    <a:pt x="3706774" y="542970"/>
                  </a:cubicBezTo>
                  <a:cubicBezTo>
                    <a:pt x="3708296" y="535183"/>
                    <a:pt x="3711776" y="529352"/>
                    <a:pt x="3717020" y="525675"/>
                  </a:cubicBezTo>
                  <a:lnTo>
                    <a:pt x="3732097" y="522504"/>
                  </a:lnTo>
                  <a:lnTo>
                    <a:pt x="3730844" y="505507"/>
                  </a:lnTo>
                  <a:cubicBezTo>
                    <a:pt x="3734402" y="488655"/>
                    <a:pt x="3750069" y="476532"/>
                    <a:pt x="3753398" y="459019"/>
                  </a:cubicBezTo>
                  <a:cubicBezTo>
                    <a:pt x="3759606" y="455964"/>
                    <a:pt x="3764238" y="451333"/>
                    <a:pt x="3765717" y="443549"/>
                  </a:cubicBezTo>
                  <a:cubicBezTo>
                    <a:pt x="3765558" y="427951"/>
                    <a:pt x="3773244" y="417112"/>
                    <a:pt x="3782509" y="407847"/>
                  </a:cubicBezTo>
                  <a:cubicBezTo>
                    <a:pt x="3793349" y="400160"/>
                    <a:pt x="3807371" y="398745"/>
                    <a:pt x="3821426" y="400448"/>
                  </a:cubicBezTo>
                  <a:close/>
                  <a:moveTo>
                    <a:pt x="4245453" y="0"/>
                  </a:moveTo>
                  <a:cubicBezTo>
                    <a:pt x="4259552" y="1657"/>
                    <a:pt x="4272075" y="1736"/>
                    <a:pt x="4286173" y="3391"/>
                  </a:cubicBezTo>
                  <a:cubicBezTo>
                    <a:pt x="4319236" y="33343"/>
                    <a:pt x="4353875" y="64870"/>
                    <a:pt x="4386958" y="97953"/>
                  </a:cubicBezTo>
                  <a:cubicBezTo>
                    <a:pt x="4316923" y="161687"/>
                    <a:pt x="4200524" y="73287"/>
                    <a:pt x="4151089" y="176286"/>
                  </a:cubicBezTo>
                  <a:cubicBezTo>
                    <a:pt x="4290856" y="247615"/>
                    <a:pt x="4306711" y="279023"/>
                    <a:pt x="4251072" y="391374"/>
                  </a:cubicBezTo>
                  <a:cubicBezTo>
                    <a:pt x="4241739" y="400708"/>
                    <a:pt x="4230831" y="408465"/>
                    <a:pt x="4218348" y="414647"/>
                  </a:cubicBezTo>
                  <a:cubicBezTo>
                    <a:pt x="4123125" y="456306"/>
                    <a:pt x="4027784" y="479180"/>
                    <a:pt x="3959806" y="373870"/>
                  </a:cubicBezTo>
                  <a:cubicBezTo>
                    <a:pt x="3904489" y="290554"/>
                    <a:pt x="3873778" y="384280"/>
                    <a:pt x="3828370" y="382425"/>
                  </a:cubicBezTo>
                  <a:cubicBezTo>
                    <a:pt x="3815828" y="379215"/>
                    <a:pt x="3809506" y="369782"/>
                    <a:pt x="3810981" y="355704"/>
                  </a:cubicBezTo>
                  <a:cubicBezTo>
                    <a:pt x="3829627" y="333908"/>
                    <a:pt x="3846718" y="313667"/>
                    <a:pt x="3865383" y="295002"/>
                  </a:cubicBezTo>
                  <a:cubicBezTo>
                    <a:pt x="3868414" y="279369"/>
                    <a:pt x="3876561" y="268071"/>
                    <a:pt x="3886280" y="257958"/>
                  </a:cubicBezTo>
                  <a:cubicBezTo>
                    <a:pt x="3896000" y="247844"/>
                    <a:pt x="3907291" y="238915"/>
                    <a:pt x="3916614" y="228018"/>
                  </a:cubicBezTo>
                  <a:cubicBezTo>
                    <a:pt x="3941502" y="203130"/>
                    <a:pt x="3966389" y="178243"/>
                    <a:pt x="3992832" y="151800"/>
                  </a:cubicBezTo>
                  <a:cubicBezTo>
                    <a:pt x="4008386" y="136246"/>
                    <a:pt x="4020809" y="120670"/>
                    <a:pt x="4044261" y="116124"/>
                  </a:cubicBezTo>
                  <a:cubicBezTo>
                    <a:pt x="4058280" y="105256"/>
                    <a:pt x="4070724" y="92811"/>
                    <a:pt x="4084743" y="81943"/>
                  </a:cubicBezTo>
                  <a:cubicBezTo>
                    <a:pt x="4117607" y="80586"/>
                    <a:pt x="4129871" y="39965"/>
                    <a:pt x="4164291" y="37053"/>
                  </a:cubicBezTo>
                  <a:cubicBezTo>
                    <a:pt x="4170532" y="33963"/>
                    <a:pt x="4178329" y="29316"/>
                    <a:pt x="4182975" y="21519"/>
                  </a:cubicBezTo>
                  <a:cubicBezTo>
                    <a:pt x="4209618" y="26384"/>
                    <a:pt x="4228343" y="17110"/>
                    <a:pt x="4245453" y="0"/>
                  </a:cubicBezTo>
                  <a:close/>
                </a:path>
              </a:pathLst>
            </a:custGeom>
            <a:solidFill>
              <a:srgbClr val="20A1A5">
                <a:alpha val="89800"/>
              </a:srgbClr>
            </a:solidFill>
            <a:ln>
              <a:noFill/>
            </a:ln>
          </p:spPr>
          <p:txBody>
            <a:bodyPr anchorCtr="0" anchor="ctr" bIns="22850" lIns="45725" spcFirstLastPara="1" rIns="45725" wrap="square" tIns="2285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747993"/>
                </a:solidFill>
                <a:latin typeface="Jost Light"/>
                <a:ea typeface="Jost Light"/>
                <a:cs typeface="Jost Light"/>
                <a:sym typeface="Jost Light"/>
              </a:endParaRPr>
            </a:p>
          </p:txBody>
        </p:sp>
        <p:sp>
          <p:nvSpPr>
            <p:cNvPr id="830" name="Google Shape;830;g311d5cb9a0a_0_547"/>
            <p:cNvSpPr/>
            <p:nvPr/>
          </p:nvSpPr>
          <p:spPr>
            <a:xfrm>
              <a:off x="17124082" y="4729638"/>
              <a:ext cx="5524545" cy="7318906"/>
            </a:xfrm>
            <a:custGeom>
              <a:rect b="b" l="l" r="r" t="t"/>
              <a:pathLst>
                <a:path extrusionOk="0" h="7318906" w="5524545">
                  <a:moveTo>
                    <a:pt x="2462981" y="7275597"/>
                  </a:moveTo>
                  <a:lnTo>
                    <a:pt x="2482297" y="7294913"/>
                  </a:lnTo>
                  <a:cubicBezTo>
                    <a:pt x="2475929" y="7301281"/>
                    <a:pt x="2467969" y="7309241"/>
                    <a:pt x="2461813" y="7312638"/>
                  </a:cubicBezTo>
                  <a:cubicBezTo>
                    <a:pt x="2461070" y="7302343"/>
                    <a:pt x="2462132" y="7287484"/>
                    <a:pt x="2462981" y="7275597"/>
                  </a:cubicBezTo>
                  <a:close/>
                  <a:moveTo>
                    <a:pt x="2606014" y="7243300"/>
                  </a:moveTo>
                  <a:cubicBezTo>
                    <a:pt x="2619727" y="7242999"/>
                    <a:pt x="2632997" y="7245057"/>
                    <a:pt x="2646164" y="7251817"/>
                  </a:cubicBezTo>
                  <a:cubicBezTo>
                    <a:pt x="2656893" y="7262546"/>
                    <a:pt x="2664488" y="7273345"/>
                    <a:pt x="2673685" y="7282542"/>
                  </a:cubicBezTo>
                  <a:cubicBezTo>
                    <a:pt x="2635246" y="7320981"/>
                    <a:pt x="2585714" y="7293873"/>
                    <a:pt x="2543089" y="7308907"/>
                  </a:cubicBezTo>
                  <a:cubicBezTo>
                    <a:pt x="2533686" y="7309114"/>
                    <a:pt x="2525883" y="7307719"/>
                    <a:pt x="2521286" y="7303122"/>
                  </a:cubicBezTo>
                  <a:lnTo>
                    <a:pt x="2519314" y="7298320"/>
                  </a:lnTo>
                  <a:lnTo>
                    <a:pt x="2518220" y="7299677"/>
                  </a:lnTo>
                  <a:lnTo>
                    <a:pt x="2519438" y="7312830"/>
                  </a:lnTo>
                  <a:lnTo>
                    <a:pt x="2507613" y="7318906"/>
                  </a:lnTo>
                  <a:lnTo>
                    <a:pt x="2500319" y="7317578"/>
                  </a:lnTo>
                  <a:cubicBezTo>
                    <a:pt x="2490150" y="7313376"/>
                    <a:pt x="2485894" y="7306137"/>
                    <a:pt x="2483129" y="7297405"/>
                  </a:cubicBezTo>
                  <a:cubicBezTo>
                    <a:pt x="2483349" y="7285690"/>
                    <a:pt x="2489369" y="7276795"/>
                    <a:pt x="2498266" y="7270773"/>
                  </a:cubicBezTo>
                  <a:cubicBezTo>
                    <a:pt x="2505670" y="7266243"/>
                    <a:pt x="2516001" y="7261658"/>
                    <a:pt x="2526335" y="7257073"/>
                  </a:cubicBezTo>
                  <a:cubicBezTo>
                    <a:pt x="2530755" y="7255527"/>
                    <a:pt x="2534776" y="7255819"/>
                    <a:pt x="2537663" y="7257960"/>
                  </a:cubicBezTo>
                  <a:lnTo>
                    <a:pt x="2538205" y="7259397"/>
                  </a:lnTo>
                  <a:lnTo>
                    <a:pt x="2563204" y="7248940"/>
                  </a:lnTo>
                  <a:cubicBezTo>
                    <a:pt x="2578144" y="7246262"/>
                    <a:pt x="2592300" y="7243601"/>
                    <a:pt x="2606014" y="7243300"/>
                  </a:cubicBezTo>
                  <a:close/>
                  <a:moveTo>
                    <a:pt x="3043253" y="7135445"/>
                  </a:moveTo>
                  <a:lnTo>
                    <a:pt x="3041682" y="7137016"/>
                  </a:lnTo>
                  <a:cubicBezTo>
                    <a:pt x="3065068" y="7132122"/>
                    <a:pt x="3080416" y="7153754"/>
                    <a:pt x="3103740" y="7155084"/>
                  </a:cubicBezTo>
                  <a:cubicBezTo>
                    <a:pt x="3141175" y="7145387"/>
                    <a:pt x="3190935" y="7148015"/>
                    <a:pt x="3179546" y="7199467"/>
                  </a:cubicBezTo>
                  <a:cubicBezTo>
                    <a:pt x="3164953" y="7260286"/>
                    <a:pt x="3107608" y="7237505"/>
                    <a:pt x="3060990" y="7231734"/>
                  </a:cubicBezTo>
                  <a:lnTo>
                    <a:pt x="3062530" y="7233275"/>
                  </a:lnTo>
                  <a:cubicBezTo>
                    <a:pt x="3026909" y="7216507"/>
                    <a:pt x="2967570" y="7238865"/>
                    <a:pt x="2971346" y="7170372"/>
                  </a:cubicBezTo>
                  <a:cubicBezTo>
                    <a:pt x="2976028" y="7168770"/>
                    <a:pt x="2980741" y="7164057"/>
                    <a:pt x="2980803" y="7157833"/>
                  </a:cubicBezTo>
                  <a:cubicBezTo>
                    <a:pt x="3004157" y="7156049"/>
                    <a:pt x="3018388" y="7132574"/>
                    <a:pt x="3043253" y="7135445"/>
                  </a:cubicBezTo>
                  <a:close/>
                  <a:moveTo>
                    <a:pt x="2843072" y="6687619"/>
                  </a:moveTo>
                  <a:cubicBezTo>
                    <a:pt x="2857062" y="6686462"/>
                    <a:pt x="2871139" y="6688424"/>
                    <a:pt x="2883613" y="6688782"/>
                  </a:cubicBezTo>
                  <a:cubicBezTo>
                    <a:pt x="2896447" y="6701616"/>
                    <a:pt x="2910882" y="6716051"/>
                    <a:pt x="2923716" y="6728885"/>
                  </a:cubicBezTo>
                  <a:cubicBezTo>
                    <a:pt x="2900908" y="6748484"/>
                    <a:pt x="2871237" y="6746075"/>
                    <a:pt x="2844684" y="6743753"/>
                  </a:cubicBezTo>
                  <a:cubicBezTo>
                    <a:pt x="2829090" y="6743306"/>
                    <a:pt x="2816616" y="6742948"/>
                    <a:pt x="2811446" y="6725662"/>
                  </a:cubicBezTo>
                  <a:cubicBezTo>
                    <a:pt x="2809663" y="6717820"/>
                    <a:pt x="2812625" y="6712453"/>
                    <a:pt x="2817169" y="6707909"/>
                  </a:cubicBezTo>
                  <a:cubicBezTo>
                    <a:pt x="2821713" y="6703366"/>
                    <a:pt x="2827837" y="6699646"/>
                    <a:pt x="2832380" y="6695103"/>
                  </a:cubicBezTo>
                  <a:cubicBezTo>
                    <a:pt x="2835410" y="6692073"/>
                    <a:pt x="2841558" y="6689133"/>
                    <a:pt x="2843072" y="6687619"/>
                  </a:cubicBezTo>
                  <a:close/>
                  <a:moveTo>
                    <a:pt x="3267560" y="6670768"/>
                  </a:moveTo>
                  <a:lnTo>
                    <a:pt x="3269116" y="6672324"/>
                  </a:lnTo>
                  <a:cubicBezTo>
                    <a:pt x="3293734" y="6672592"/>
                    <a:pt x="3310875" y="6692777"/>
                    <a:pt x="3332483" y="6699165"/>
                  </a:cubicBezTo>
                  <a:lnTo>
                    <a:pt x="3338705" y="6705387"/>
                  </a:lnTo>
                  <a:cubicBezTo>
                    <a:pt x="3353003" y="6747081"/>
                    <a:pt x="3408661" y="6772300"/>
                    <a:pt x="3387756" y="6830533"/>
                  </a:cubicBezTo>
                  <a:cubicBezTo>
                    <a:pt x="3297362" y="6864936"/>
                    <a:pt x="3291493" y="6749489"/>
                    <a:pt x="3225214" y="6737999"/>
                  </a:cubicBezTo>
                  <a:lnTo>
                    <a:pt x="3222104" y="6734889"/>
                  </a:lnTo>
                  <a:cubicBezTo>
                    <a:pt x="3211183" y="6720925"/>
                    <a:pt x="3209460" y="6703982"/>
                    <a:pt x="3215448" y="6688664"/>
                  </a:cubicBezTo>
                  <a:lnTo>
                    <a:pt x="3220080" y="6690252"/>
                  </a:lnTo>
                  <a:cubicBezTo>
                    <a:pt x="3223124" y="6687208"/>
                    <a:pt x="3226168" y="6684164"/>
                    <a:pt x="3226101" y="6678011"/>
                  </a:cubicBezTo>
                  <a:cubicBezTo>
                    <a:pt x="3238343" y="6671989"/>
                    <a:pt x="3253729" y="6672157"/>
                    <a:pt x="3267560" y="6670768"/>
                  </a:cubicBezTo>
                  <a:close/>
                  <a:moveTo>
                    <a:pt x="3819845" y="6507995"/>
                  </a:moveTo>
                  <a:lnTo>
                    <a:pt x="3819789" y="6511160"/>
                  </a:lnTo>
                  <a:lnTo>
                    <a:pt x="3819844" y="6507996"/>
                  </a:lnTo>
                  <a:close/>
                  <a:moveTo>
                    <a:pt x="3703194" y="6391344"/>
                  </a:moveTo>
                  <a:cubicBezTo>
                    <a:pt x="3750562" y="6396857"/>
                    <a:pt x="3768953" y="6431347"/>
                    <a:pt x="3787346" y="6465838"/>
                  </a:cubicBezTo>
                  <a:lnTo>
                    <a:pt x="3785682" y="6470612"/>
                  </a:lnTo>
                  <a:cubicBezTo>
                    <a:pt x="3785517" y="6480108"/>
                    <a:pt x="3788573" y="6486383"/>
                    <a:pt x="3794850" y="6489440"/>
                  </a:cubicBezTo>
                  <a:cubicBezTo>
                    <a:pt x="3799515" y="6494106"/>
                    <a:pt x="3802680" y="6494051"/>
                    <a:pt x="3804290" y="6492440"/>
                  </a:cubicBezTo>
                  <a:cubicBezTo>
                    <a:pt x="3812231" y="6490723"/>
                    <a:pt x="3820117" y="6492168"/>
                    <a:pt x="3820007" y="6498499"/>
                  </a:cubicBezTo>
                  <a:lnTo>
                    <a:pt x="3819844" y="6507996"/>
                  </a:lnTo>
                  <a:lnTo>
                    <a:pt x="3803426" y="6545556"/>
                  </a:lnTo>
                  <a:cubicBezTo>
                    <a:pt x="3785213" y="6578204"/>
                    <a:pt x="3760678" y="6590491"/>
                    <a:pt x="3721344" y="6531839"/>
                  </a:cubicBezTo>
                  <a:cubicBezTo>
                    <a:pt x="3721452" y="6525509"/>
                    <a:pt x="3716840" y="6517678"/>
                    <a:pt x="3710564" y="6514621"/>
                  </a:cubicBezTo>
                  <a:cubicBezTo>
                    <a:pt x="3704780" y="6483079"/>
                    <a:pt x="3667070" y="6467908"/>
                    <a:pt x="3664558" y="6429980"/>
                  </a:cubicBezTo>
                  <a:cubicBezTo>
                    <a:pt x="3665554" y="6418097"/>
                    <a:pt x="3669285" y="6408145"/>
                    <a:pt x="3676120" y="6401699"/>
                  </a:cubicBezTo>
                  <a:cubicBezTo>
                    <a:pt x="3682955" y="6395253"/>
                    <a:pt x="3692894" y="6392313"/>
                    <a:pt x="3706304" y="6394454"/>
                  </a:cubicBezTo>
                  <a:close/>
                  <a:moveTo>
                    <a:pt x="3335927" y="6327615"/>
                  </a:moveTo>
                  <a:cubicBezTo>
                    <a:pt x="3348642" y="6334080"/>
                    <a:pt x="3359720" y="6335787"/>
                    <a:pt x="3372362" y="6335931"/>
                  </a:cubicBezTo>
                  <a:cubicBezTo>
                    <a:pt x="3378754" y="6342323"/>
                    <a:pt x="3386745" y="6350314"/>
                    <a:pt x="3393138" y="6356707"/>
                  </a:cubicBezTo>
                  <a:cubicBezTo>
                    <a:pt x="3390231" y="6378792"/>
                    <a:pt x="3415692" y="6394882"/>
                    <a:pt x="3411221" y="6418530"/>
                  </a:cubicBezTo>
                  <a:lnTo>
                    <a:pt x="3409589" y="6413771"/>
                  </a:lnTo>
                  <a:cubicBezTo>
                    <a:pt x="3377036" y="6468699"/>
                    <a:pt x="3355792" y="6406838"/>
                    <a:pt x="3328947" y="6408112"/>
                  </a:cubicBezTo>
                  <a:cubicBezTo>
                    <a:pt x="3322554" y="6401719"/>
                    <a:pt x="3316198" y="6398486"/>
                    <a:pt x="3306716" y="6398378"/>
                  </a:cubicBezTo>
                  <a:cubicBezTo>
                    <a:pt x="3295601" y="6393511"/>
                    <a:pt x="3279801" y="6393332"/>
                    <a:pt x="3268649" y="6385304"/>
                  </a:cubicBezTo>
                  <a:cubicBezTo>
                    <a:pt x="3263855" y="6380510"/>
                    <a:pt x="3255901" y="6375680"/>
                    <a:pt x="3249579" y="6375608"/>
                  </a:cubicBezTo>
                  <a:cubicBezTo>
                    <a:pt x="3249435" y="6362966"/>
                    <a:pt x="3250853" y="6348763"/>
                    <a:pt x="3252307" y="6337719"/>
                  </a:cubicBezTo>
                  <a:lnTo>
                    <a:pt x="3250709" y="6336121"/>
                  </a:lnTo>
                  <a:cubicBezTo>
                    <a:pt x="3263315" y="6333106"/>
                    <a:pt x="3275955" y="6333251"/>
                    <a:pt x="3290158" y="6331833"/>
                  </a:cubicBezTo>
                  <a:lnTo>
                    <a:pt x="3293319" y="6331868"/>
                  </a:lnTo>
                  <a:cubicBezTo>
                    <a:pt x="3304397" y="6333575"/>
                    <a:pt x="3317039" y="6333719"/>
                    <a:pt x="3328046" y="6329105"/>
                  </a:cubicBezTo>
                  <a:close/>
                  <a:moveTo>
                    <a:pt x="4305532" y="5789551"/>
                  </a:moveTo>
                  <a:lnTo>
                    <a:pt x="4305495" y="5792698"/>
                  </a:lnTo>
                  <a:lnTo>
                    <a:pt x="4305206" y="5790493"/>
                  </a:lnTo>
                  <a:close/>
                  <a:moveTo>
                    <a:pt x="4188227" y="5675357"/>
                  </a:moveTo>
                  <a:lnTo>
                    <a:pt x="4269796" y="5750631"/>
                  </a:lnTo>
                  <a:cubicBezTo>
                    <a:pt x="4268093" y="5761667"/>
                    <a:pt x="4271166" y="5767925"/>
                    <a:pt x="4277424" y="5770998"/>
                  </a:cubicBezTo>
                  <a:cubicBezTo>
                    <a:pt x="4285276" y="5772480"/>
                    <a:pt x="4286832" y="5774035"/>
                    <a:pt x="4290015" y="5770851"/>
                  </a:cubicBezTo>
                  <a:cubicBezTo>
                    <a:pt x="4297865" y="5772332"/>
                    <a:pt x="4304124" y="5775407"/>
                    <a:pt x="4304051" y="5781702"/>
                  </a:cubicBezTo>
                  <a:lnTo>
                    <a:pt x="4305206" y="5790493"/>
                  </a:lnTo>
                  <a:lnTo>
                    <a:pt x="4290671" y="5832407"/>
                  </a:lnTo>
                  <a:cubicBezTo>
                    <a:pt x="4281309" y="5842548"/>
                    <a:pt x="4267080" y="5848221"/>
                    <a:pt x="4246621" y="5848461"/>
                  </a:cubicBezTo>
                  <a:cubicBezTo>
                    <a:pt x="4234179" y="5836019"/>
                    <a:pt x="4220144" y="5825168"/>
                    <a:pt x="4206109" y="5814318"/>
                  </a:cubicBezTo>
                  <a:cubicBezTo>
                    <a:pt x="4206221" y="5804875"/>
                    <a:pt x="4203146" y="5798616"/>
                    <a:pt x="4193740" y="5795581"/>
                  </a:cubicBezTo>
                  <a:cubicBezTo>
                    <a:pt x="4189368" y="5765734"/>
                    <a:pt x="4170631" y="5753365"/>
                    <a:pt x="4145563" y="5744217"/>
                  </a:cubicBezTo>
                  <a:lnTo>
                    <a:pt x="4137786" y="5736440"/>
                  </a:lnTo>
                  <a:cubicBezTo>
                    <a:pt x="4132526" y="5715260"/>
                    <a:pt x="4137015" y="5701438"/>
                    <a:pt x="4147156" y="5692075"/>
                  </a:cubicBezTo>
                  <a:close/>
                  <a:moveTo>
                    <a:pt x="4190437" y="5674457"/>
                  </a:moveTo>
                  <a:lnTo>
                    <a:pt x="4188227" y="5675357"/>
                  </a:lnTo>
                  <a:lnTo>
                    <a:pt x="4187290" y="5674494"/>
                  </a:lnTo>
                  <a:close/>
                  <a:moveTo>
                    <a:pt x="3937829" y="4674154"/>
                  </a:moveTo>
                  <a:lnTo>
                    <a:pt x="3930513" y="4681470"/>
                  </a:lnTo>
                  <a:lnTo>
                    <a:pt x="3925602" y="4682493"/>
                  </a:lnTo>
                  <a:lnTo>
                    <a:pt x="3929944" y="4707028"/>
                  </a:lnTo>
                  <a:cubicBezTo>
                    <a:pt x="3934953" y="4713845"/>
                    <a:pt x="3942236" y="4715358"/>
                    <a:pt x="3950548" y="4714474"/>
                  </a:cubicBezTo>
                  <a:lnTo>
                    <a:pt x="3993953" y="4705514"/>
                  </a:lnTo>
                  <a:lnTo>
                    <a:pt x="4004026" y="4707423"/>
                  </a:lnTo>
                  <a:lnTo>
                    <a:pt x="4012141" y="4731461"/>
                  </a:lnTo>
                  <a:cubicBezTo>
                    <a:pt x="4009791" y="4741239"/>
                    <a:pt x="4005093" y="4751412"/>
                    <a:pt x="4007436" y="4761579"/>
                  </a:cubicBezTo>
                  <a:cubicBezTo>
                    <a:pt x="4009000" y="4760015"/>
                    <a:pt x="4009003" y="4753755"/>
                    <a:pt x="4012134" y="4747497"/>
                  </a:cubicBezTo>
                  <a:cubicBezTo>
                    <a:pt x="4019965" y="4730285"/>
                    <a:pt x="4021144" y="4717377"/>
                    <a:pt x="4015280" y="4709557"/>
                  </a:cubicBezTo>
                  <a:lnTo>
                    <a:pt x="4004026" y="4707423"/>
                  </a:lnTo>
                  <a:lnTo>
                    <a:pt x="4002766" y="4703695"/>
                  </a:lnTo>
                  <a:lnTo>
                    <a:pt x="3993953" y="4705514"/>
                  </a:lnTo>
                  <a:lnTo>
                    <a:pt x="3976172" y="4702143"/>
                  </a:lnTo>
                  <a:cubicBezTo>
                    <a:pt x="3957394" y="4708409"/>
                    <a:pt x="3941750" y="4708416"/>
                    <a:pt x="3933937" y="4684952"/>
                  </a:cubicBezTo>
                  <a:close/>
                  <a:moveTo>
                    <a:pt x="197253" y="4285442"/>
                  </a:moveTo>
                  <a:cubicBezTo>
                    <a:pt x="221491" y="4288795"/>
                    <a:pt x="232261" y="4302549"/>
                    <a:pt x="237106" y="4325295"/>
                  </a:cubicBezTo>
                  <a:cubicBezTo>
                    <a:pt x="214443" y="4326500"/>
                    <a:pt x="183118" y="4357825"/>
                    <a:pt x="177860" y="4304835"/>
                  </a:cubicBezTo>
                  <a:cubicBezTo>
                    <a:pt x="183828" y="4298867"/>
                    <a:pt x="189794" y="4292901"/>
                    <a:pt x="197253" y="4285442"/>
                  </a:cubicBezTo>
                  <a:close/>
                  <a:moveTo>
                    <a:pt x="244195" y="4242697"/>
                  </a:moveTo>
                  <a:lnTo>
                    <a:pt x="302674" y="4301176"/>
                  </a:lnTo>
                  <a:cubicBezTo>
                    <a:pt x="289937" y="4313913"/>
                    <a:pt x="275608" y="4328243"/>
                    <a:pt x="262870" y="4340980"/>
                  </a:cubicBezTo>
                  <a:cubicBezTo>
                    <a:pt x="255373" y="4333483"/>
                    <a:pt x="249375" y="4327484"/>
                    <a:pt x="243377" y="4321487"/>
                  </a:cubicBezTo>
                  <a:cubicBezTo>
                    <a:pt x="238879" y="4316988"/>
                    <a:pt x="234380" y="4312490"/>
                    <a:pt x="229882" y="4307991"/>
                  </a:cubicBezTo>
                  <a:cubicBezTo>
                    <a:pt x="225802" y="4289581"/>
                    <a:pt x="216502" y="4271327"/>
                    <a:pt x="226651" y="4256398"/>
                  </a:cubicBezTo>
                  <a:cubicBezTo>
                    <a:pt x="230035" y="4251422"/>
                    <a:pt x="235578" y="4246816"/>
                    <a:pt x="244195" y="4242697"/>
                  </a:cubicBezTo>
                  <a:close/>
                  <a:moveTo>
                    <a:pt x="5437981" y="4057937"/>
                  </a:moveTo>
                  <a:lnTo>
                    <a:pt x="5438853" y="4058355"/>
                  </a:lnTo>
                  <a:lnTo>
                    <a:pt x="5435722" y="4058354"/>
                  </a:lnTo>
                  <a:close/>
                  <a:moveTo>
                    <a:pt x="97916" y="3984719"/>
                  </a:moveTo>
                  <a:cubicBezTo>
                    <a:pt x="99323" y="4004770"/>
                    <a:pt x="100749" y="4021738"/>
                    <a:pt x="103689" y="4043322"/>
                  </a:cubicBezTo>
                  <a:cubicBezTo>
                    <a:pt x="137747" y="4027657"/>
                    <a:pt x="171784" y="4015078"/>
                    <a:pt x="201225" y="3997901"/>
                  </a:cubicBezTo>
                  <a:cubicBezTo>
                    <a:pt x="219828" y="3985428"/>
                    <a:pt x="233729" y="3983788"/>
                    <a:pt x="245928" y="4005311"/>
                  </a:cubicBezTo>
                  <a:cubicBezTo>
                    <a:pt x="259660" y="4028366"/>
                    <a:pt x="254914" y="4045375"/>
                    <a:pt x="233180" y="4064042"/>
                  </a:cubicBezTo>
                  <a:cubicBezTo>
                    <a:pt x="217683" y="4073407"/>
                    <a:pt x="205253" y="4085838"/>
                    <a:pt x="185200" y="4084432"/>
                  </a:cubicBezTo>
                  <a:cubicBezTo>
                    <a:pt x="166701" y="4081472"/>
                    <a:pt x="151183" y="4093925"/>
                    <a:pt x="137220" y="4104823"/>
                  </a:cubicBezTo>
                  <a:cubicBezTo>
                    <a:pt x="115528" y="4117317"/>
                    <a:pt x="112125" y="4163638"/>
                    <a:pt x="79788" y="4153057"/>
                  </a:cubicBezTo>
                  <a:cubicBezTo>
                    <a:pt x="56670" y="4148586"/>
                    <a:pt x="38341" y="4120933"/>
                    <a:pt x="18393" y="4104094"/>
                  </a:cubicBezTo>
                  <a:cubicBezTo>
                    <a:pt x="9175" y="4097984"/>
                    <a:pt x="6131" y="4091832"/>
                    <a:pt x="0" y="4085700"/>
                  </a:cubicBezTo>
                  <a:close/>
                  <a:moveTo>
                    <a:pt x="401271" y="3929672"/>
                  </a:moveTo>
                  <a:cubicBezTo>
                    <a:pt x="429635" y="3923763"/>
                    <a:pt x="447187" y="3935085"/>
                    <a:pt x="450766" y="3963589"/>
                  </a:cubicBezTo>
                  <a:cubicBezTo>
                    <a:pt x="451320" y="4001532"/>
                    <a:pt x="469011" y="4022340"/>
                    <a:pt x="503931" y="4032332"/>
                  </a:cubicBezTo>
                  <a:cubicBezTo>
                    <a:pt x="489957" y="4049515"/>
                    <a:pt x="468054" y="4065002"/>
                    <a:pt x="462053" y="4087044"/>
                  </a:cubicBezTo>
                  <a:cubicBezTo>
                    <a:pt x="427007" y="4176627"/>
                    <a:pt x="354883" y="4216671"/>
                    <a:pt x="263417" y="4231141"/>
                  </a:cubicBezTo>
                  <a:cubicBezTo>
                    <a:pt x="269650" y="4224909"/>
                    <a:pt x="277439" y="4217120"/>
                    <a:pt x="283670" y="4210889"/>
                  </a:cubicBezTo>
                  <a:lnTo>
                    <a:pt x="283117" y="4207222"/>
                  </a:lnTo>
                  <a:lnTo>
                    <a:pt x="250744" y="4189342"/>
                  </a:lnTo>
                  <a:cubicBezTo>
                    <a:pt x="243193" y="4180260"/>
                    <a:pt x="241256" y="4167591"/>
                    <a:pt x="250186" y="4148924"/>
                  </a:cubicBezTo>
                  <a:cubicBezTo>
                    <a:pt x="268224" y="4117902"/>
                    <a:pt x="282830" y="4132507"/>
                    <a:pt x="302215" y="4148826"/>
                  </a:cubicBezTo>
                  <a:lnTo>
                    <a:pt x="301517" y="4151234"/>
                  </a:lnTo>
                  <a:lnTo>
                    <a:pt x="301763" y="4151089"/>
                  </a:lnTo>
                  <a:cubicBezTo>
                    <a:pt x="313995" y="4122815"/>
                    <a:pt x="318300" y="4092847"/>
                    <a:pt x="343272" y="4071083"/>
                  </a:cubicBezTo>
                  <a:lnTo>
                    <a:pt x="346435" y="4057901"/>
                  </a:lnTo>
                  <a:lnTo>
                    <a:pt x="338371" y="4025877"/>
                  </a:lnTo>
                  <a:lnTo>
                    <a:pt x="347193" y="3983755"/>
                  </a:lnTo>
                  <a:lnTo>
                    <a:pt x="347194" y="3983754"/>
                  </a:lnTo>
                  <a:lnTo>
                    <a:pt x="360221" y="3970726"/>
                  </a:lnTo>
                  <a:lnTo>
                    <a:pt x="366297" y="3964651"/>
                  </a:lnTo>
                  <a:lnTo>
                    <a:pt x="380152" y="3950796"/>
                  </a:lnTo>
                  <a:lnTo>
                    <a:pt x="380094" y="3953987"/>
                  </a:lnTo>
                  <a:lnTo>
                    <a:pt x="381018" y="3949925"/>
                  </a:lnTo>
                  <a:cubicBezTo>
                    <a:pt x="387249" y="3943694"/>
                    <a:pt x="393482" y="3937461"/>
                    <a:pt x="401271" y="3929672"/>
                  </a:cubicBezTo>
                  <a:close/>
                  <a:moveTo>
                    <a:pt x="5377754" y="3643481"/>
                  </a:moveTo>
                  <a:cubicBezTo>
                    <a:pt x="5440376" y="3659145"/>
                    <a:pt x="5496740" y="3699854"/>
                    <a:pt x="5515530" y="3743690"/>
                  </a:cubicBezTo>
                  <a:lnTo>
                    <a:pt x="5513965" y="3742125"/>
                  </a:lnTo>
                  <a:cubicBezTo>
                    <a:pt x="5543714" y="3781265"/>
                    <a:pt x="5501448" y="3807877"/>
                    <a:pt x="5499886" y="3843883"/>
                  </a:cubicBezTo>
                  <a:lnTo>
                    <a:pt x="5498321" y="3845449"/>
                  </a:lnTo>
                  <a:cubicBezTo>
                    <a:pt x="5496756" y="3859538"/>
                    <a:pt x="5499889" y="3872062"/>
                    <a:pt x="5495194" y="3883021"/>
                  </a:cubicBezTo>
                  <a:cubicBezTo>
                    <a:pt x="5495977" y="3890066"/>
                    <a:pt x="5496761" y="3897111"/>
                    <a:pt x="5496762" y="3904156"/>
                  </a:cubicBezTo>
                  <a:lnTo>
                    <a:pt x="5493860" y="3923750"/>
                  </a:lnTo>
                  <a:lnTo>
                    <a:pt x="5493633" y="3922159"/>
                  </a:lnTo>
                  <a:lnTo>
                    <a:pt x="5493632" y="3925290"/>
                  </a:lnTo>
                  <a:lnTo>
                    <a:pt x="5493860" y="3923750"/>
                  </a:lnTo>
                  <a:lnTo>
                    <a:pt x="5496767" y="3944076"/>
                  </a:lnTo>
                  <a:cubicBezTo>
                    <a:pt x="5496376" y="3951513"/>
                    <a:pt x="5494420" y="3958949"/>
                    <a:pt x="5490506" y="3965994"/>
                  </a:cubicBezTo>
                  <a:lnTo>
                    <a:pt x="5492071" y="3961297"/>
                  </a:lnTo>
                  <a:cubicBezTo>
                    <a:pt x="5501467" y="3986347"/>
                    <a:pt x="5476420" y="4001998"/>
                    <a:pt x="5476422" y="4023917"/>
                  </a:cubicBezTo>
                  <a:lnTo>
                    <a:pt x="5474857" y="4022351"/>
                  </a:lnTo>
                  <a:cubicBezTo>
                    <a:pt x="5475641" y="4035658"/>
                    <a:pt x="5472902" y="4046225"/>
                    <a:pt x="5466446" y="4052683"/>
                  </a:cubicBezTo>
                  <a:lnTo>
                    <a:pt x="5437981" y="4057937"/>
                  </a:lnTo>
                  <a:lnTo>
                    <a:pt x="5411485" y="4045261"/>
                  </a:lnTo>
                  <a:lnTo>
                    <a:pt x="5411588" y="4047776"/>
                  </a:lnTo>
                  <a:cubicBezTo>
                    <a:pt x="5385010" y="4043086"/>
                    <a:pt x="5372500" y="4071230"/>
                    <a:pt x="5352175" y="4069667"/>
                  </a:cubicBezTo>
                  <a:cubicBezTo>
                    <a:pt x="5342793" y="4069667"/>
                    <a:pt x="5336539" y="4069668"/>
                    <a:pt x="5333414" y="4063414"/>
                  </a:cubicBezTo>
                  <a:cubicBezTo>
                    <a:pt x="5330287" y="4057161"/>
                    <a:pt x="5328723" y="4055597"/>
                    <a:pt x="5331850" y="4052469"/>
                  </a:cubicBezTo>
                  <a:lnTo>
                    <a:pt x="5330871" y="4043323"/>
                  </a:lnTo>
                  <a:lnTo>
                    <a:pt x="5331851" y="4030581"/>
                  </a:lnTo>
                  <a:cubicBezTo>
                    <a:pt x="5331850" y="4033708"/>
                    <a:pt x="5331069" y="4037617"/>
                    <a:pt x="5330678" y="4041526"/>
                  </a:cubicBezTo>
                  <a:lnTo>
                    <a:pt x="5330871" y="4043323"/>
                  </a:lnTo>
                  <a:lnTo>
                    <a:pt x="5330287" y="4050906"/>
                  </a:lnTo>
                  <a:cubicBezTo>
                    <a:pt x="5330286" y="4072796"/>
                    <a:pt x="5308397" y="4085303"/>
                    <a:pt x="5311523" y="4107194"/>
                  </a:cubicBezTo>
                  <a:lnTo>
                    <a:pt x="5309960" y="4108757"/>
                  </a:lnTo>
                  <a:cubicBezTo>
                    <a:pt x="5309957" y="4174423"/>
                    <a:pt x="5252105" y="4213513"/>
                    <a:pt x="5233341" y="4269799"/>
                  </a:cubicBezTo>
                  <a:cubicBezTo>
                    <a:pt x="5227086" y="4288562"/>
                    <a:pt x="5198943" y="4301070"/>
                    <a:pt x="5216141" y="4327650"/>
                  </a:cubicBezTo>
                  <a:cubicBezTo>
                    <a:pt x="5213012" y="4340157"/>
                    <a:pt x="5208321" y="4351102"/>
                    <a:pt x="5206759" y="4365174"/>
                  </a:cubicBezTo>
                  <a:cubicBezTo>
                    <a:pt x="5200502" y="4380809"/>
                    <a:pt x="5189559" y="4382373"/>
                    <a:pt x="5175487" y="4377682"/>
                  </a:cubicBezTo>
                  <a:cubicBezTo>
                    <a:pt x="5159853" y="4368303"/>
                    <a:pt x="5147345" y="4368302"/>
                    <a:pt x="5133272" y="4366740"/>
                  </a:cubicBezTo>
                  <a:lnTo>
                    <a:pt x="5128583" y="4365176"/>
                  </a:lnTo>
                  <a:cubicBezTo>
                    <a:pt x="5120766" y="4369867"/>
                    <a:pt x="5116075" y="4368305"/>
                    <a:pt x="5112947" y="4365177"/>
                  </a:cubicBezTo>
                  <a:cubicBezTo>
                    <a:pt x="5108258" y="4360488"/>
                    <a:pt x="5108258" y="4357360"/>
                    <a:pt x="5108258" y="4357360"/>
                  </a:cubicBezTo>
                  <a:cubicBezTo>
                    <a:pt x="5091061" y="4349543"/>
                    <a:pt x="5108258" y="4376122"/>
                    <a:pt x="5092622" y="4372996"/>
                  </a:cubicBezTo>
                  <a:cubicBezTo>
                    <a:pt x="5064479" y="4394886"/>
                    <a:pt x="5091058" y="4421464"/>
                    <a:pt x="5086365" y="4448044"/>
                  </a:cubicBezTo>
                  <a:lnTo>
                    <a:pt x="5094179" y="4530908"/>
                  </a:lnTo>
                  <a:lnTo>
                    <a:pt x="5089076" y="4528073"/>
                  </a:lnTo>
                  <a:lnTo>
                    <a:pt x="5084485" y="4546189"/>
                  </a:lnTo>
                  <a:lnTo>
                    <a:pt x="5074805" y="4556713"/>
                  </a:lnTo>
                  <a:lnTo>
                    <a:pt x="5072620" y="4582205"/>
                  </a:lnTo>
                  <a:cubicBezTo>
                    <a:pt x="5068161" y="4592413"/>
                    <a:pt x="5061289" y="4601749"/>
                    <a:pt x="5055210" y="4611112"/>
                  </a:cubicBezTo>
                  <a:cubicBezTo>
                    <a:pt x="5045848" y="4617188"/>
                    <a:pt x="5039673" y="4623363"/>
                    <a:pt x="5033497" y="4629539"/>
                  </a:cubicBezTo>
                  <a:cubicBezTo>
                    <a:pt x="4962154" y="4638477"/>
                    <a:pt x="4923556" y="4677074"/>
                    <a:pt x="4912977" y="4746776"/>
                  </a:cubicBezTo>
                  <a:lnTo>
                    <a:pt x="4875764" y="4783988"/>
                  </a:lnTo>
                  <a:lnTo>
                    <a:pt x="4875711" y="4784671"/>
                  </a:lnTo>
                  <a:cubicBezTo>
                    <a:pt x="4874141" y="4798754"/>
                    <a:pt x="4874135" y="4811268"/>
                    <a:pt x="4874129" y="4826914"/>
                  </a:cubicBezTo>
                  <a:cubicBezTo>
                    <a:pt x="4834998" y="4869171"/>
                    <a:pt x="4798998" y="4908298"/>
                    <a:pt x="4773944" y="4961501"/>
                  </a:cubicBezTo>
                  <a:cubicBezTo>
                    <a:pt x="4733263" y="4970906"/>
                    <a:pt x="4703529" y="4994386"/>
                    <a:pt x="4676919" y="5024124"/>
                  </a:cubicBezTo>
                  <a:cubicBezTo>
                    <a:pt x="4631548" y="5025707"/>
                    <a:pt x="4603374" y="5057008"/>
                    <a:pt x="4575202" y="5085180"/>
                  </a:cubicBezTo>
                  <a:cubicBezTo>
                    <a:pt x="4522007" y="5091462"/>
                    <a:pt x="4490700" y="5132152"/>
                    <a:pt x="4454702" y="5165022"/>
                  </a:cubicBezTo>
                  <a:cubicBezTo>
                    <a:pt x="4357686" y="5208869"/>
                    <a:pt x="4271613" y="5269921"/>
                    <a:pt x="4194921" y="5343485"/>
                  </a:cubicBezTo>
                  <a:cubicBezTo>
                    <a:pt x="4187102" y="5338794"/>
                    <a:pt x="4179280" y="5337232"/>
                    <a:pt x="4173023" y="5334106"/>
                  </a:cubicBezTo>
                  <a:cubicBezTo>
                    <a:pt x="4177719" y="5326282"/>
                    <a:pt x="4183980" y="5320021"/>
                    <a:pt x="4187113" y="5310634"/>
                  </a:cubicBezTo>
                  <a:cubicBezTo>
                    <a:pt x="4199636" y="5294983"/>
                    <a:pt x="4209030" y="5276206"/>
                    <a:pt x="4198087" y="5259000"/>
                  </a:cubicBezTo>
                  <a:cubicBezTo>
                    <a:pt x="4184015" y="5241799"/>
                    <a:pt x="4163673" y="5249628"/>
                    <a:pt x="4149588" y="5260586"/>
                  </a:cubicBezTo>
                  <a:cubicBezTo>
                    <a:pt x="4121420" y="5276244"/>
                    <a:pt x="4097943" y="5299721"/>
                    <a:pt x="4066666" y="5268444"/>
                  </a:cubicBezTo>
                  <a:cubicBezTo>
                    <a:pt x="4057284" y="5259062"/>
                    <a:pt x="4041644" y="5249681"/>
                    <a:pt x="4040082" y="5241859"/>
                  </a:cubicBezTo>
                  <a:cubicBezTo>
                    <a:pt x="4043220" y="5219955"/>
                    <a:pt x="4065123" y="5219946"/>
                    <a:pt x="4080770" y="5213682"/>
                  </a:cubicBezTo>
                  <a:cubicBezTo>
                    <a:pt x="4085466" y="5212115"/>
                    <a:pt x="4090159" y="5210549"/>
                    <a:pt x="4093289" y="5207419"/>
                  </a:cubicBezTo>
                  <a:cubicBezTo>
                    <a:pt x="4093296" y="5191774"/>
                    <a:pt x="4101123" y="5180818"/>
                    <a:pt x="4112078" y="5172991"/>
                  </a:cubicBezTo>
                  <a:cubicBezTo>
                    <a:pt x="4110514" y="5171427"/>
                    <a:pt x="4118338" y="5166731"/>
                    <a:pt x="4118338" y="5166731"/>
                  </a:cubicBezTo>
                  <a:cubicBezTo>
                    <a:pt x="4118338" y="5166731"/>
                    <a:pt x="4113645" y="5165169"/>
                    <a:pt x="4110517" y="5165171"/>
                  </a:cubicBezTo>
                  <a:cubicBezTo>
                    <a:pt x="4099568" y="5157352"/>
                    <a:pt x="4087057" y="5147970"/>
                    <a:pt x="4074541" y="5147977"/>
                  </a:cubicBezTo>
                  <a:cubicBezTo>
                    <a:pt x="4068281" y="5154237"/>
                    <a:pt x="4060455" y="5162063"/>
                    <a:pt x="4054194" y="5168324"/>
                  </a:cubicBezTo>
                  <a:cubicBezTo>
                    <a:pt x="4041678" y="5168328"/>
                    <a:pt x="4027599" y="5166771"/>
                    <a:pt x="4013517" y="5168341"/>
                  </a:cubicBezTo>
                  <a:cubicBezTo>
                    <a:pt x="4001002" y="5168346"/>
                    <a:pt x="3986921" y="5166788"/>
                    <a:pt x="3974407" y="5166793"/>
                  </a:cubicBezTo>
                  <a:lnTo>
                    <a:pt x="3951395" y="5132974"/>
                  </a:lnTo>
                  <a:lnTo>
                    <a:pt x="3967843" y="5161505"/>
                  </a:lnTo>
                  <a:cubicBezTo>
                    <a:pt x="3970856" y="5192774"/>
                    <a:pt x="3961413" y="5208450"/>
                    <a:pt x="3928607" y="5197623"/>
                  </a:cubicBezTo>
                  <a:cubicBezTo>
                    <a:pt x="3920793" y="5196089"/>
                    <a:pt x="3916141" y="5185157"/>
                    <a:pt x="3909907" y="5178923"/>
                  </a:cubicBezTo>
                  <a:cubicBezTo>
                    <a:pt x="3869380" y="5141534"/>
                    <a:pt x="3867822" y="5139977"/>
                    <a:pt x="3826959" y="5193306"/>
                  </a:cubicBezTo>
                  <a:cubicBezTo>
                    <a:pt x="3814387" y="5208993"/>
                    <a:pt x="3798735" y="5212179"/>
                    <a:pt x="3781525" y="5213807"/>
                  </a:cubicBezTo>
                  <a:cubicBezTo>
                    <a:pt x="3758057" y="5215457"/>
                    <a:pt x="3734591" y="5217109"/>
                    <a:pt x="3712658" y="5226574"/>
                  </a:cubicBezTo>
                  <a:cubicBezTo>
                    <a:pt x="3687598" y="5236051"/>
                    <a:pt x="3681260" y="5257972"/>
                    <a:pt x="3685855" y="5284544"/>
                  </a:cubicBezTo>
                  <a:cubicBezTo>
                    <a:pt x="3665504" y="5289311"/>
                    <a:pt x="3645141" y="5297207"/>
                    <a:pt x="3624779" y="5305102"/>
                  </a:cubicBezTo>
                  <a:cubicBezTo>
                    <a:pt x="3548133" y="5306949"/>
                    <a:pt x="3522760" y="5400889"/>
                    <a:pt x="3446102" y="5405862"/>
                  </a:cubicBezTo>
                  <a:cubicBezTo>
                    <a:pt x="3433589" y="5405909"/>
                    <a:pt x="3419519" y="5404397"/>
                    <a:pt x="3405436" y="5406013"/>
                  </a:cubicBezTo>
                  <a:cubicBezTo>
                    <a:pt x="3342894" y="5399987"/>
                    <a:pt x="3284936" y="5423664"/>
                    <a:pt x="3223931" y="5425452"/>
                  </a:cubicBezTo>
                  <a:cubicBezTo>
                    <a:pt x="3211464" y="5412986"/>
                    <a:pt x="3197439" y="5398960"/>
                    <a:pt x="3184973" y="5386494"/>
                  </a:cubicBezTo>
                  <a:cubicBezTo>
                    <a:pt x="3208486" y="5372331"/>
                    <a:pt x="3235116" y="5361283"/>
                    <a:pt x="3258641" y="5343991"/>
                  </a:cubicBezTo>
                  <a:cubicBezTo>
                    <a:pt x="3288435" y="5323549"/>
                    <a:pt x="3327624" y="5299944"/>
                    <a:pt x="3327762" y="5262404"/>
                  </a:cubicBezTo>
                  <a:cubicBezTo>
                    <a:pt x="3326389" y="5210795"/>
                    <a:pt x="3389033" y="5188666"/>
                    <a:pt x="3381414" y="5133953"/>
                  </a:cubicBezTo>
                  <a:cubicBezTo>
                    <a:pt x="3312571" y="5140463"/>
                    <a:pt x="3310759" y="5207726"/>
                    <a:pt x="3276222" y="5242263"/>
                  </a:cubicBezTo>
                  <a:cubicBezTo>
                    <a:pt x="3246544" y="5231423"/>
                    <a:pt x="3263906" y="5189129"/>
                    <a:pt x="3224831" y="5181452"/>
                  </a:cubicBezTo>
                  <a:cubicBezTo>
                    <a:pt x="3195131" y="5176871"/>
                    <a:pt x="3192141" y="5139344"/>
                    <a:pt x="3212539" y="5122063"/>
                  </a:cubicBezTo>
                  <a:cubicBezTo>
                    <a:pt x="3248623" y="5092212"/>
                    <a:pt x="3300278" y="5081073"/>
                    <a:pt x="3305172" y="5026312"/>
                  </a:cubicBezTo>
                  <a:cubicBezTo>
                    <a:pt x="3424413" y="4925771"/>
                    <a:pt x="3621606" y="4893761"/>
                    <a:pt x="3744817" y="4988716"/>
                  </a:cubicBezTo>
                  <a:cubicBezTo>
                    <a:pt x="3659795" y="4823628"/>
                    <a:pt x="3683671" y="4710926"/>
                    <a:pt x="3767723" y="4623077"/>
                  </a:cubicBezTo>
                  <a:lnTo>
                    <a:pt x="3867429" y="4544536"/>
                  </a:lnTo>
                  <a:lnTo>
                    <a:pt x="3866733" y="4526969"/>
                  </a:lnTo>
                  <a:cubicBezTo>
                    <a:pt x="3893344" y="4490974"/>
                    <a:pt x="3923080" y="4467493"/>
                    <a:pt x="3963743" y="4498765"/>
                  </a:cubicBezTo>
                  <a:cubicBezTo>
                    <a:pt x="3976258" y="4501890"/>
                    <a:pt x="3962169" y="4522233"/>
                    <a:pt x="3979378" y="4523791"/>
                  </a:cubicBezTo>
                  <a:cubicBezTo>
                    <a:pt x="3979382" y="4514403"/>
                    <a:pt x="3985642" y="4508143"/>
                    <a:pt x="3993467" y="4503446"/>
                  </a:cubicBezTo>
                  <a:cubicBezTo>
                    <a:pt x="4103006" y="4440820"/>
                    <a:pt x="4074896" y="4325062"/>
                    <a:pt x="4101532" y="4229616"/>
                  </a:cubicBezTo>
                  <a:cubicBezTo>
                    <a:pt x="4126602" y="4141995"/>
                    <a:pt x="4159465" y="4121641"/>
                    <a:pt x="4226709" y="4188886"/>
                  </a:cubicBezTo>
                  <a:cubicBezTo>
                    <a:pt x="4254883" y="4158366"/>
                    <a:pt x="4194189" y="4095325"/>
                    <a:pt x="4220163" y="4063047"/>
                  </a:cubicBezTo>
                  <a:cubicBezTo>
                    <a:pt x="4228821" y="4052288"/>
                    <a:pt x="4247109" y="4044945"/>
                    <a:pt x="4281528" y="4043366"/>
                  </a:cubicBezTo>
                  <a:cubicBezTo>
                    <a:pt x="4312815" y="4052738"/>
                    <a:pt x="4345665" y="4060546"/>
                    <a:pt x="4376964" y="4038631"/>
                  </a:cubicBezTo>
                  <a:cubicBezTo>
                    <a:pt x="4392613" y="4029237"/>
                    <a:pt x="4408263" y="4019844"/>
                    <a:pt x="4425473" y="4015143"/>
                  </a:cubicBezTo>
                  <a:cubicBezTo>
                    <a:pt x="4436427" y="4013573"/>
                    <a:pt x="4447377" y="4012004"/>
                    <a:pt x="4459892" y="4015128"/>
                  </a:cubicBezTo>
                  <a:cubicBezTo>
                    <a:pt x="4466149" y="4018253"/>
                    <a:pt x="4470841" y="4022945"/>
                    <a:pt x="4475533" y="4024509"/>
                  </a:cubicBezTo>
                  <a:cubicBezTo>
                    <a:pt x="4497435" y="4027628"/>
                    <a:pt x="4520902" y="4026053"/>
                    <a:pt x="4542803" y="4029173"/>
                  </a:cubicBezTo>
                  <a:cubicBezTo>
                    <a:pt x="4553747" y="4049506"/>
                    <a:pt x="4541228" y="4055769"/>
                    <a:pt x="4528710" y="4058903"/>
                  </a:cubicBezTo>
                  <a:cubicBezTo>
                    <a:pt x="4483333" y="4076131"/>
                    <a:pt x="4439520" y="4091796"/>
                    <a:pt x="4397272" y="4109023"/>
                  </a:cubicBezTo>
                  <a:cubicBezTo>
                    <a:pt x="4373801" y="4119984"/>
                    <a:pt x="4347193" y="4146593"/>
                    <a:pt x="4356573" y="4162233"/>
                  </a:cubicBezTo>
                  <a:cubicBezTo>
                    <a:pt x="4397223" y="4224795"/>
                    <a:pt x="4334631" y="4252982"/>
                    <a:pt x="4317403" y="4295231"/>
                  </a:cubicBezTo>
                  <a:cubicBezTo>
                    <a:pt x="4339273" y="4370317"/>
                    <a:pt x="4456613" y="4365572"/>
                    <a:pt x="4453441" y="4459443"/>
                  </a:cubicBezTo>
                  <a:cubicBezTo>
                    <a:pt x="4486295" y="4464122"/>
                    <a:pt x="4508208" y="4439081"/>
                    <a:pt x="4533242" y="4432812"/>
                  </a:cubicBezTo>
                  <a:cubicBezTo>
                    <a:pt x="4558277" y="4426542"/>
                    <a:pt x="4553590" y="4409336"/>
                    <a:pt x="4541082" y="4390567"/>
                  </a:cubicBezTo>
                  <a:cubicBezTo>
                    <a:pt x="4533267" y="4373361"/>
                    <a:pt x="4547351" y="4365533"/>
                    <a:pt x="4562995" y="4365527"/>
                  </a:cubicBezTo>
                  <a:cubicBezTo>
                    <a:pt x="4575514" y="4362391"/>
                    <a:pt x="4586464" y="4363953"/>
                    <a:pt x="4595857" y="4351432"/>
                  </a:cubicBezTo>
                  <a:cubicBezTo>
                    <a:pt x="4625600" y="4306049"/>
                    <a:pt x="4627164" y="4307613"/>
                    <a:pt x="4664700" y="4335758"/>
                  </a:cubicBezTo>
                  <a:cubicBezTo>
                    <a:pt x="4669393" y="4337319"/>
                    <a:pt x="4672519" y="4343577"/>
                    <a:pt x="4674083" y="4345141"/>
                  </a:cubicBezTo>
                  <a:lnTo>
                    <a:pt x="4675242" y="4347551"/>
                  </a:lnTo>
                  <a:lnTo>
                    <a:pt x="4675355" y="4345882"/>
                  </a:lnTo>
                  <a:cubicBezTo>
                    <a:pt x="4712018" y="4342203"/>
                    <a:pt x="4745191" y="4322579"/>
                    <a:pt x="4781404" y="4320232"/>
                  </a:cubicBezTo>
                  <a:lnTo>
                    <a:pt x="4803586" y="4322981"/>
                  </a:lnTo>
                  <a:lnTo>
                    <a:pt x="4804381" y="4293099"/>
                  </a:lnTo>
                  <a:cubicBezTo>
                    <a:pt x="4819993" y="4267081"/>
                    <a:pt x="4871003" y="4269424"/>
                    <a:pt x="4881557" y="4240107"/>
                  </a:cubicBezTo>
                  <a:cubicBezTo>
                    <a:pt x="4794001" y="4252619"/>
                    <a:pt x="4820584" y="4179134"/>
                    <a:pt x="4806513" y="4136920"/>
                  </a:cubicBezTo>
                  <a:cubicBezTo>
                    <a:pt x="4804951" y="4135357"/>
                    <a:pt x="4806514" y="4130666"/>
                    <a:pt x="4809642" y="4124412"/>
                  </a:cubicBezTo>
                  <a:cubicBezTo>
                    <a:pt x="4815896" y="4118158"/>
                    <a:pt x="4823712" y="4113467"/>
                    <a:pt x="4828404" y="4105650"/>
                  </a:cubicBezTo>
                  <a:cubicBezTo>
                    <a:pt x="4865930" y="4058743"/>
                    <a:pt x="4934722" y="4083756"/>
                    <a:pt x="4973810" y="4035286"/>
                  </a:cubicBezTo>
                  <a:cubicBezTo>
                    <a:pt x="5003519" y="3993071"/>
                    <a:pt x="5050425" y="3968053"/>
                    <a:pt x="5092641" y="3938345"/>
                  </a:cubicBezTo>
                  <a:cubicBezTo>
                    <a:pt x="5100459" y="3930526"/>
                    <a:pt x="5117657" y="3932091"/>
                    <a:pt x="5130165" y="3932089"/>
                  </a:cubicBezTo>
                  <a:lnTo>
                    <a:pt x="5132453" y="3943527"/>
                  </a:lnTo>
                  <a:lnTo>
                    <a:pt x="5136691" y="3928382"/>
                  </a:lnTo>
                  <a:cubicBezTo>
                    <a:pt x="5169563" y="3892379"/>
                    <a:pt x="5200872" y="3857941"/>
                    <a:pt x="5230612" y="3821937"/>
                  </a:cubicBezTo>
                  <a:cubicBezTo>
                    <a:pt x="5265049" y="3784367"/>
                    <a:pt x="5310447" y="3754627"/>
                    <a:pt x="5322965" y="3701401"/>
                  </a:cubicBezTo>
                  <a:cubicBezTo>
                    <a:pt x="5341750" y="3682616"/>
                    <a:pt x="5358968" y="3662266"/>
                    <a:pt x="5377754" y="3643481"/>
                  </a:cubicBezTo>
                  <a:close/>
                  <a:moveTo>
                    <a:pt x="1204725" y="1643206"/>
                  </a:moveTo>
                  <a:cubicBezTo>
                    <a:pt x="1233635" y="1722448"/>
                    <a:pt x="1272858" y="1868626"/>
                    <a:pt x="1233787" y="1879887"/>
                  </a:cubicBezTo>
                  <a:cubicBezTo>
                    <a:pt x="1143514" y="1907973"/>
                    <a:pt x="1065827" y="1996813"/>
                    <a:pt x="965674" y="1978590"/>
                  </a:cubicBezTo>
                  <a:lnTo>
                    <a:pt x="963102" y="1977731"/>
                  </a:lnTo>
                  <a:lnTo>
                    <a:pt x="1004729" y="2024144"/>
                  </a:lnTo>
                  <a:cubicBezTo>
                    <a:pt x="1012711" y="2050158"/>
                    <a:pt x="1006270" y="2079780"/>
                    <a:pt x="979556" y="2114221"/>
                  </a:cubicBezTo>
                  <a:cubicBezTo>
                    <a:pt x="899996" y="2138149"/>
                    <a:pt x="863728" y="2202234"/>
                    <a:pt x="830527" y="2272521"/>
                  </a:cubicBezTo>
                  <a:cubicBezTo>
                    <a:pt x="822665" y="2283475"/>
                    <a:pt x="803917" y="2292950"/>
                    <a:pt x="802303" y="2300745"/>
                  </a:cubicBezTo>
                  <a:cubicBezTo>
                    <a:pt x="802167" y="2319425"/>
                    <a:pt x="817846" y="2303746"/>
                    <a:pt x="824074" y="2303701"/>
                  </a:cubicBezTo>
                  <a:cubicBezTo>
                    <a:pt x="861433" y="2303427"/>
                    <a:pt x="906610" y="2298429"/>
                    <a:pt x="912475" y="2348196"/>
                  </a:cubicBezTo>
                  <a:cubicBezTo>
                    <a:pt x="918406" y="2388624"/>
                    <a:pt x="888614" y="2418417"/>
                    <a:pt x="854254" y="2434233"/>
                  </a:cubicBezTo>
                  <a:cubicBezTo>
                    <a:pt x="793352" y="2461139"/>
                    <a:pt x="726402" y="2463183"/>
                    <a:pt x="679341" y="2513337"/>
                  </a:cubicBezTo>
                  <a:cubicBezTo>
                    <a:pt x="642207" y="2482475"/>
                    <a:pt x="627048" y="2426550"/>
                    <a:pt x="563214" y="2428571"/>
                  </a:cubicBezTo>
                  <a:cubicBezTo>
                    <a:pt x="546079" y="2430253"/>
                    <a:pt x="536944" y="2402301"/>
                    <a:pt x="543307" y="2383576"/>
                  </a:cubicBezTo>
                  <a:cubicBezTo>
                    <a:pt x="549601" y="2374191"/>
                    <a:pt x="563713" y="2360079"/>
                    <a:pt x="574621" y="2358442"/>
                  </a:cubicBezTo>
                  <a:cubicBezTo>
                    <a:pt x="596437" y="2355170"/>
                    <a:pt x="619730" y="2362784"/>
                    <a:pt x="641546" y="2359510"/>
                  </a:cubicBezTo>
                  <a:cubicBezTo>
                    <a:pt x="664909" y="2357784"/>
                    <a:pt x="669726" y="2337513"/>
                    <a:pt x="676088" y="2318788"/>
                  </a:cubicBezTo>
                  <a:cubicBezTo>
                    <a:pt x="679315" y="2303200"/>
                    <a:pt x="676293" y="2290768"/>
                    <a:pt x="660771" y="2284656"/>
                  </a:cubicBezTo>
                  <a:cubicBezTo>
                    <a:pt x="635955" y="2272383"/>
                    <a:pt x="611116" y="2263225"/>
                    <a:pt x="575438" y="2246362"/>
                  </a:cubicBezTo>
                  <a:cubicBezTo>
                    <a:pt x="633319" y="2207026"/>
                    <a:pt x="664792" y="2160099"/>
                    <a:pt x="665269" y="2094718"/>
                  </a:cubicBezTo>
                  <a:cubicBezTo>
                    <a:pt x="663791" y="2083834"/>
                    <a:pt x="674790" y="2069745"/>
                    <a:pt x="685744" y="2061881"/>
                  </a:cubicBezTo>
                  <a:cubicBezTo>
                    <a:pt x="732648" y="2033521"/>
                    <a:pt x="779574" y="2002048"/>
                    <a:pt x="829547" y="1979890"/>
                  </a:cubicBezTo>
                  <a:cubicBezTo>
                    <a:pt x="862339" y="1965643"/>
                    <a:pt x="880793" y="1996640"/>
                    <a:pt x="900904" y="2013615"/>
                  </a:cubicBezTo>
                  <a:lnTo>
                    <a:pt x="919849" y="1957861"/>
                  </a:lnTo>
                  <a:lnTo>
                    <a:pt x="908682" y="1911823"/>
                  </a:lnTo>
                  <a:cubicBezTo>
                    <a:pt x="903217" y="1869200"/>
                    <a:pt x="920317" y="1852679"/>
                    <a:pt x="970646" y="1846385"/>
                  </a:cubicBezTo>
                  <a:cubicBezTo>
                    <a:pt x="1011234" y="1839787"/>
                    <a:pt x="1039350" y="1833301"/>
                    <a:pt x="1050695" y="1784875"/>
                  </a:cubicBezTo>
                  <a:cubicBezTo>
                    <a:pt x="1052406" y="1767713"/>
                    <a:pt x="1085242" y="1756508"/>
                    <a:pt x="1102517" y="1742324"/>
                  </a:cubicBezTo>
                  <a:cubicBezTo>
                    <a:pt x="1135547" y="1709294"/>
                    <a:pt x="1170123" y="1677809"/>
                    <a:pt x="1204725" y="1643206"/>
                  </a:cubicBezTo>
                  <a:close/>
                  <a:moveTo>
                    <a:pt x="1343267" y="1614104"/>
                  </a:moveTo>
                  <a:cubicBezTo>
                    <a:pt x="1371101" y="1609259"/>
                    <a:pt x="1390799" y="1625691"/>
                    <a:pt x="1410500" y="1642122"/>
                  </a:cubicBezTo>
                  <a:cubicBezTo>
                    <a:pt x="1374602" y="1697726"/>
                    <a:pt x="1358237" y="1704237"/>
                    <a:pt x="1322124" y="1674660"/>
                  </a:cubicBezTo>
                  <a:cubicBezTo>
                    <a:pt x="1313912" y="1666448"/>
                    <a:pt x="1307310" y="1646774"/>
                    <a:pt x="1310562" y="1636953"/>
                  </a:cubicBezTo>
                  <a:cubicBezTo>
                    <a:pt x="1311366" y="1631224"/>
                    <a:pt x="1316269" y="1626321"/>
                    <a:pt x="1322606" y="1622446"/>
                  </a:cubicBezTo>
                  <a:cubicBezTo>
                    <a:pt x="1328944" y="1618571"/>
                    <a:pt x="1336718" y="1615725"/>
                    <a:pt x="1343267" y="1614104"/>
                  </a:cubicBezTo>
                  <a:close/>
                  <a:moveTo>
                    <a:pt x="1428573" y="399118"/>
                  </a:moveTo>
                  <a:cubicBezTo>
                    <a:pt x="1437900" y="397649"/>
                    <a:pt x="1447248" y="398516"/>
                    <a:pt x="1457434" y="405616"/>
                  </a:cubicBezTo>
                  <a:cubicBezTo>
                    <a:pt x="1481448" y="475897"/>
                    <a:pt x="1464156" y="499474"/>
                    <a:pt x="1433493" y="508137"/>
                  </a:cubicBezTo>
                  <a:lnTo>
                    <a:pt x="1391165" y="512794"/>
                  </a:lnTo>
                  <a:lnTo>
                    <a:pt x="1416838" y="535260"/>
                  </a:lnTo>
                  <a:cubicBezTo>
                    <a:pt x="1429322" y="553618"/>
                    <a:pt x="1431242" y="578247"/>
                    <a:pt x="1419464" y="610327"/>
                  </a:cubicBezTo>
                  <a:cubicBezTo>
                    <a:pt x="1394371" y="657283"/>
                    <a:pt x="1359912" y="691742"/>
                    <a:pt x="1312956" y="716836"/>
                  </a:cubicBezTo>
                  <a:cubicBezTo>
                    <a:pt x="1270724" y="718462"/>
                    <a:pt x="1239389" y="756045"/>
                    <a:pt x="1203392" y="773303"/>
                  </a:cubicBezTo>
                  <a:cubicBezTo>
                    <a:pt x="1183048" y="781152"/>
                    <a:pt x="1162709" y="785874"/>
                    <a:pt x="1143950" y="779645"/>
                  </a:cubicBezTo>
                  <a:cubicBezTo>
                    <a:pt x="1131442" y="776536"/>
                    <a:pt x="1123634" y="768727"/>
                    <a:pt x="1109560" y="767184"/>
                  </a:cubicBezTo>
                  <a:cubicBezTo>
                    <a:pt x="1097058" y="760947"/>
                    <a:pt x="1086108" y="762527"/>
                    <a:pt x="1073614" y="750033"/>
                  </a:cubicBezTo>
                  <a:cubicBezTo>
                    <a:pt x="1062683" y="739102"/>
                    <a:pt x="1059578" y="723467"/>
                    <a:pt x="1059596" y="710955"/>
                  </a:cubicBezTo>
                  <a:cubicBezTo>
                    <a:pt x="1062752" y="692182"/>
                    <a:pt x="1080014" y="653056"/>
                    <a:pt x="1094106" y="642087"/>
                  </a:cubicBezTo>
                  <a:cubicBezTo>
                    <a:pt x="1125419" y="620146"/>
                    <a:pt x="1142680" y="581019"/>
                    <a:pt x="1181796" y="570014"/>
                  </a:cubicBezTo>
                  <a:cubicBezTo>
                    <a:pt x="1200587" y="554346"/>
                    <a:pt x="1220945" y="537111"/>
                    <a:pt x="1239736" y="521446"/>
                  </a:cubicBezTo>
                  <a:cubicBezTo>
                    <a:pt x="1255390" y="512037"/>
                    <a:pt x="1269468" y="510454"/>
                    <a:pt x="1283543" y="511996"/>
                  </a:cubicBezTo>
                  <a:lnTo>
                    <a:pt x="1310783" y="505383"/>
                  </a:lnTo>
                  <a:lnTo>
                    <a:pt x="1311966" y="497651"/>
                  </a:lnTo>
                  <a:cubicBezTo>
                    <a:pt x="1341268" y="468348"/>
                    <a:pt x="1370541" y="435932"/>
                    <a:pt x="1399843" y="406631"/>
                  </a:cubicBezTo>
                  <a:cubicBezTo>
                    <a:pt x="1409941" y="404391"/>
                    <a:pt x="1419246" y="400587"/>
                    <a:pt x="1428573" y="399118"/>
                  </a:cubicBezTo>
                  <a:close/>
                  <a:moveTo>
                    <a:pt x="1696800" y="1122"/>
                  </a:moveTo>
                  <a:cubicBezTo>
                    <a:pt x="1701820" y="3045"/>
                    <a:pt x="1706063" y="7288"/>
                    <a:pt x="1709917" y="12690"/>
                  </a:cubicBezTo>
                  <a:cubicBezTo>
                    <a:pt x="1745227" y="140929"/>
                    <a:pt x="1667905" y="156536"/>
                    <a:pt x="1570519" y="155175"/>
                  </a:cubicBezTo>
                  <a:lnTo>
                    <a:pt x="1564341" y="152096"/>
                  </a:lnTo>
                  <a:cubicBezTo>
                    <a:pt x="1550432" y="150576"/>
                    <a:pt x="1547357" y="141307"/>
                    <a:pt x="1553566" y="128928"/>
                  </a:cubicBezTo>
                  <a:cubicBezTo>
                    <a:pt x="1562863" y="116543"/>
                    <a:pt x="1573705" y="105701"/>
                    <a:pt x="1583010" y="90225"/>
                  </a:cubicBezTo>
                  <a:cubicBezTo>
                    <a:pt x="1588449" y="75531"/>
                    <a:pt x="1595815" y="63536"/>
                    <a:pt x="1605301" y="54049"/>
                  </a:cubicBezTo>
                  <a:cubicBezTo>
                    <a:pt x="1614788" y="44563"/>
                    <a:pt x="1626395" y="37585"/>
                    <a:pt x="1640316" y="32920"/>
                  </a:cubicBezTo>
                  <a:cubicBezTo>
                    <a:pt x="1654243" y="25163"/>
                    <a:pt x="1666634" y="12773"/>
                    <a:pt x="1679019" y="3475"/>
                  </a:cubicBezTo>
                  <a:cubicBezTo>
                    <a:pt x="1685982" y="-403"/>
                    <a:pt x="1691780" y="-800"/>
                    <a:pt x="1696800" y="1122"/>
                  </a:cubicBezTo>
                  <a:close/>
                </a:path>
              </a:pathLst>
            </a:custGeom>
            <a:solidFill>
              <a:srgbClr val="20A1A5">
                <a:alpha val="69800"/>
              </a:srgbClr>
            </a:solidFill>
            <a:ln>
              <a:noFill/>
            </a:ln>
          </p:spPr>
          <p:txBody>
            <a:bodyPr anchorCtr="0" anchor="ctr" bIns="22850" lIns="45725" spcFirstLastPara="1" rIns="45725" wrap="square" tIns="2285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747993"/>
                </a:solidFill>
                <a:latin typeface="Jost Light"/>
                <a:ea typeface="Jost Light"/>
                <a:cs typeface="Jost Light"/>
                <a:sym typeface="Jost Light"/>
              </a:endParaRPr>
            </a:p>
          </p:txBody>
        </p:sp>
        <p:sp>
          <p:nvSpPr>
            <p:cNvPr id="831" name="Google Shape;831;g311d5cb9a0a_0_547"/>
            <p:cNvSpPr/>
            <p:nvPr/>
          </p:nvSpPr>
          <p:spPr>
            <a:xfrm>
              <a:off x="16809148" y="6445990"/>
              <a:ext cx="5547188" cy="5333557"/>
            </a:xfrm>
            <a:custGeom>
              <a:rect b="b" l="l" r="r" t="t"/>
              <a:pathLst>
                <a:path extrusionOk="0" h="5333557" w="5547188">
                  <a:moveTo>
                    <a:pt x="3042844" y="5305057"/>
                  </a:moveTo>
                  <a:cubicBezTo>
                    <a:pt x="3045498" y="5305986"/>
                    <a:pt x="3048209" y="5308051"/>
                    <a:pt x="3050961" y="5311666"/>
                  </a:cubicBezTo>
                  <a:cubicBezTo>
                    <a:pt x="3050829" y="5314983"/>
                    <a:pt x="3045389" y="5326790"/>
                    <a:pt x="3041808" y="5333557"/>
                  </a:cubicBezTo>
                  <a:cubicBezTo>
                    <a:pt x="3033714" y="5328913"/>
                    <a:pt x="3027347" y="5322545"/>
                    <a:pt x="3020979" y="5316178"/>
                  </a:cubicBezTo>
                  <a:cubicBezTo>
                    <a:pt x="3027447" y="5309709"/>
                    <a:pt x="3034885" y="5302271"/>
                    <a:pt x="3042844" y="5305057"/>
                  </a:cubicBezTo>
                  <a:close/>
                  <a:moveTo>
                    <a:pt x="2638338" y="5267719"/>
                  </a:moveTo>
                  <a:cubicBezTo>
                    <a:pt x="2642386" y="5267886"/>
                    <a:pt x="2647224" y="5268413"/>
                    <a:pt x="2652110" y="5268125"/>
                  </a:cubicBezTo>
                  <a:cubicBezTo>
                    <a:pt x="2648084" y="5281345"/>
                    <a:pt x="2642334" y="5296294"/>
                    <a:pt x="2638309" y="5309514"/>
                  </a:cubicBezTo>
                  <a:cubicBezTo>
                    <a:pt x="2633711" y="5304917"/>
                    <a:pt x="2628920" y="5303575"/>
                    <a:pt x="2623938" y="5305492"/>
                  </a:cubicBezTo>
                  <a:cubicBezTo>
                    <a:pt x="2616466" y="5294572"/>
                    <a:pt x="2615702" y="5280009"/>
                    <a:pt x="2629307" y="5269469"/>
                  </a:cubicBezTo>
                  <a:cubicBezTo>
                    <a:pt x="2631033" y="5267744"/>
                    <a:pt x="2634290" y="5267552"/>
                    <a:pt x="2638338" y="5267719"/>
                  </a:cubicBezTo>
                  <a:close/>
                  <a:moveTo>
                    <a:pt x="2903519" y="5214086"/>
                  </a:moveTo>
                  <a:cubicBezTo>
                    <a:pt x="2920918" y="5214184"/>
                    <a:pt x="2934707" y="5224739"/>
                    <a:pt x="2949465" y="5234323"/>
                  </a:cubicBezTo>
                  <a:cubicBezTo>
                    <a:pt x="2948957" y="5251061"/>
                    <a:pt x="2943476" y="5266279"/>
                    <a:pt x="2925421" y="5255121"/>
                  </a:cubicBezTo>
                  <a:cubicBezTo>
                    <a:pt x="2910610" y="5247211"/>
                    <a:pt x="2897730" y="5230881"/>
                    <a:pt x="2884746" y="5217897"/>
                  </a:cubicBezTo>
                  <a:cubicBezTo>
                    <a:pt x="2891518" y="5215183"/>
                    <a:pt x="2897719" y="5214053"/>
                    <a:pt x="2903519" y="5214086"/>
                  </a:cubicBezTo>
                  <a:close/>
                  <a:moveTo>
                    <a:pt x="3300376" y="4717376"/>
                  </a:moveTo>
                  <a:cubicBezTo>
                    <a:pt x="3309857" y="4720627"/>
                    <a:pt x="3317815" y="4728586"/>
                    <a:pt x="3325741" y="4733395"/>
                  </a:cubicBezTo>
                  <a:cubicBezTo>
                    <a:pt x="3336815" y="4738236"/>
                    <a:pt x="3341623" y="4746161"/>
                    <a:pt x="3341760" y="4758760"/>
                  </a:cubicBezTo>
                  <a:cubicBezTo>
                    <a:pt x="3341861" y="4768207"/>
                    <a:pt x="3335663" y="4777588"/>
                    <a:pt x="3324658" y="4779045"/>
                  </a:cubicBezTo>
                  <a:cubicBezTo>
                    <a:pt x="3301086" y="4783514"/>
                    <a:pt x="3282089" y="4773863"/>
                    <a:pt x="3264614" y="4759504"/>
                  </a:cubicBezTo>
                  <a:cubicBezTo>
                    <a:pt x="3262887" y="4745315"/>
                    <a:pt x="3265138" y="4735104"/>
                    <a:pt x="3271166" y="4728280"/>
                  </a:cubicBezTo>
                  <a:cubicBezTo>
                    <a:pt x="3277194" y="4721457"/>
                    <a:pt x="3287000" y="4718019"/>
                    <a:pt x="3300376" y="4717376"/>
                  </a:cubicBezTo>
                  <a:close/>
                  <a:moveTo>
                    <a:pt x="3138574" y="4632992"/>
                  </a:moveTo>
                  <a:cubicBezTo>
                    <a:pt x="3155018" y="4646107"/>
                    <a:pt x="3169822" y="4657579"/>
                    <a:pt x="3186268" y="4670695"/>
                  </a:cubicBezTo>
                  <a:cubicBezTo>
                    <a:pt x="3195915" y="4710316"/>
                    <a:pt x="3159578" y="4703954"/>
                    <a:pt x="3139666" y="4714013"/>
                  </a:cubicBezTo>
                  <a:cubicBezTo>
                    <a:pt x="3124885" y="4699232"/>
                    <a:pt x="3113389" y="4687736"/>
                    <a:pt x="3096943" y="4674622"/>
                  </a:cubicBezTo>
                  <a:cubicBezTo>
                    <a:pt x="3111930" y="4659635"/>
                    <a:pt x="3125252" y="4646313"/>
                    <a:pt x="3138574" y="4632992"/>
                  </a:cubicBezTo>
                  <a:close/>
                  <a:moveTo>
                    <a:pt x="3837495" y="4416890"/>
                  </a:moveTo>
                  <a:cubicBezTo>
                    <a:pt x="3856504" y="4432901"/>
                    <a:pt x="3873921" y="4447317"/>
                    <a:pt x="3859291" y="4474682"/>
                  </a:cubicBezTo>
                  <a:lnTo>
                    <a:pt x="3857792" y="4476181"/>
                  </a:lnTo>
                  <a:cubicBezTo>
                    <a:pt x="3834467" y="4470853"/>
                    <a:pt x="3818641" y="4458028"/>
                    <a:pt x="3822496" y="4431889"/>
                  </a:cubicBezTo>
                  <a:cubicBezTo>
                    <a:pt x="3826996" y="4427389"/>
                    <a:pt x="3831496" y="4422889"/>
                    <a:pt x="3837495" y="4416890"/>
                  </a:cubicBezTo>
                  <a:close/>
                  <a:moveTo>
                    <a:pt x="3743893" y="4317359"/>
                  </a:moveTo>
                  <a:cubicBezTo>
                    <a:pt x="3761461" y="4337994"/>
                    <a:pt x="3782154" y="4358687"/>
                    <a:pt x="3802848" y="4379381"/>
                  </a:cubicBezTo>
                  <a:cubicBezTo>
                    <a:pt x="3798249" y="4383980"/>
                    <a:pt x="3792116" y="4390113"/>
                    <a:pt x="3785984" y="4396245"/>
                  </a:cubicBezTo>
                  <a:cubicBezTo>
                    <a:pt x="3763698" y="4373959"/>
                    <a:pt x="3730563" y="4356156"/>
                    <a:pt x="3743893" y="4317359"/>
                  </a:cubicBezTo>
                  <a:close/>
                  <a:moveTo>
                    <a:pt x="1444902" y="2171123"/>
                  </a:moveTo>
                  <a:lnTo>
                    <a:pt x="1443388" y="2172637"/>
                  </a:lnTo>
                  <a:lnTo>
                    <a:pt x="1443230" y="2172145"/>
                  </a:lnTo>
                  <a:close/>
                  <a:moveTo>
                    <a:pt x="1408439" y="2113457"/>
                  </a:moveTo>
                  <a:cubicBezTo>
                    <a:pt x="1421855" y="2116271"/>
                    <a:pt x="1428076" y="2126279"/>
                    <a:pt x="1432201" y="2137977"/>
                  </a:cubicBezTo>
                  <a:lnTo>
                    <a:pt x="1443230" y="2172145"/>
                  </a:lnTo>
                  <a:lnTo>
                    <a:pt x="1415749" y="2188917"/>
                  </a:lnTo>
                  <a:cubicBezTo>
                    <a:pt x="1405283" y="2192080"/>
                    <a:pt x="1393896" y="2191295"/>
                    <a:pt x="1381076" y="2183018"/>
                  </a:cubicBezTo>
                  <a:cubicBezTo>
                    <a:pt x="1369824" y="2174794"/>
                    <a:pt x="1358354" y="2160296"/>
                    <a:pt x="1370470" y="2148180"/>
                  </a:cubicBezTo>
                  <a:cubicBezTo>
                    <a:pt x="1375717" y="2141312"/>
                    <a:pt x="1382071" y="2132523"/>
                    <a:pt x="1388682" y="2125505"/>
                  </a:cubicBezTo>
                  <a:cubicBezTo>
                    <a:pt x="1395297" y="2118487"/>
                    <a:pt x="1402164" y="2113241"/>
                    <a:pt x="1408439" y="2113457"/>
                  </a:cubicBezTo>
                  <a:close/>
                  <a:moveTo>
                    <a:pt x="1265341" y="2053449"/>
                  </a:moveTo>
                  <a:cubicBezTo>
                    <a:pt x="1274472" y="2050316"/>
                    <a:pt x="1283502" y="2056280"/>
                    <a:pt x="1289500" y="2062278"/>
                  </a:cubicBezTo>
                  <a:cubicBezTo>
                    <a:pt x="1334552" y="2101196"/>
                    <a:pt x="1311386" y="2139357"/>
                    <a:pt x="1273090" y="2174652"/>
                  </a:cubicBezTo>
                  <a:cubicBezTo>
                    <a:pt x="1265897" y="2139863"/>
                    <a:pt x="1257169" y="2106604"/>
                    <a:pt x="1253007" y="2071780"/>
                  </a:cubicBezTo>
                  <a:cubicBezTo>
                    <a:pt x="1253043" y="2068747"/>
                    <a:pt x="1255367" y="2064174"/>
                    <a:pt x="1258063" y="2060353"/>
                  </a:cubicBezTo>
                  <a:cubicBezTo>
                    <a:pt x="1260758" y="2056533"/>
                    <a:pt x="1263824" y="2053467"/>
                    <a:pt x="1265341" y="2053449"/>
                  </a:cubicBezTo>
                  <a:close/>
                  <a:moveTo>
                    <a:pt x="5334606" y="1988836"/>
                  </a:moveTo>
                  <a:lnTo>
                    <a:pt x="5334395" y="1990297"/>
                  </a:lnTo>
                  <a:lnTo>
                    <a:pt x="5335107" y="1989703"/>
                  </a:lnTo>
                  <a:close/>
                  <a:moveTo>
                    <a:pt x="1233143" y="1889514"/>
                  </a:moveTo>
                  <a:cubicBezTo>
                    <a:pt x="1242833" y="1927863"/>
                    <a:pt x="1262085" y="1959850"/>
                    <a:pt x="1289315" y="1990265"/>
                  </a:cubicBezTo>
                  <a:cubicBezTo>
                    <a:pt x="1297322" y="1998272"/>
                    <a:pt x="1290962" y="2007835"/>
                    <a:pt x="1278180" y="2004604"/>
                  </a:cubicBezTo>
                  <a:cubicBezTo>
                    <a:pt x="1271792" y="2004587"/>
                    <a:pt x="1262184" y="1994979"/>
                    <a:pt x="1255788" y="1991767"/>
                  </a:cubicBezTo>
                  <a:cubicBezTo>
                    <a:pt x="1207742" y="1940537"/>
                    <a:pt x="1207742" y="1940537"/>
                    <a:pt x="1233143" y="1889514"/>
                  </a:cubicBezTo>
                  <a:close/>
                  <a:moveTo>
                    <a:pt x="1203940" y="1716386"/>
                  </a:moveTo>
                  <a:cubicBezTo>
                    <a:pt x="1234733" y="1725445"/>
                    <a:pt x="1225185" y="1771780"/>
                    <a:pt x="1251300" y="1788582"/>
                  </a:cubicBezTo>
                  <a:cubicBezTo>
                    <a:pt x="1251144" y="1813263"/>
                    <a:pt x="1237172" y="1827235"/>
                    <a:pt x="1212492" y="1827391"/>
                  </a:cubicBezTo>
                  <a:lnTo>
                    <a:pt x="1194098" y="1808997"/>
                  </a:lnTo>
                  <a:cubicBezTo>
                    <a:pt x="1172504" y="1809133"/>
                    <a:pt x="1156922" y="1833911"/>
                    <a:pt x="1135365" y="1827878"/>
                  </a:cubicBezTo>
                  <a:cubicBezTo>
                    <a:pt x="1127604" y="1835640"/>
                    <a:pt x="1121394" y="1841850"/>
                    <a:pt x="1115185" y="1848058"/>
                  </a:cubicBezTo>
                  <a:cubicBezTo>
                    <a:pt x="1109054" y="1841927"/>
                    <a:pt x="1099838" y="1835817"/>
                    <a:pt x="1095259" y="1828132"/>
                  </a:cubicBezTo>
                  <a:cubicBezTo>
                    <a:pt x="1070812" y="1791268"/>
                    <a:pt x="1070910" y="1775842"/>
                    <a:pt x="1100307" y="1761773"/>
                  </a:cubicBezTo>
                  <a:cubicBezTo>
                    <a:pt x="1132788" y="1747686"/>
                    <a:pt x="1166823" y="1732045"/>
                    <a:pt x="1203940" y="1716386"/>
                  </a:cubicBezTo>
                  <a:close/>
                  <a:moveTo>
                    <a:pt x="1320440" y="1604257"/>
                  </a:moveTo>
                  <a:cubicBezTo>
                    <a:pt x="1338574" y="1628759"/>
                    <a:pt x="1356639" y="1656378"/>
                    <a:pt x="1376366" y="1679289"/>
                  </a:cubicBezTo>
                  <a:cubicBezTo>
                    <a:pt x="1391524" y="1697632"/>
                    <a:pt x="1406752" y="1712860"/>
                    <a:pt x="1379825" y="1733697"/>
                  </a:cubicBezTo>
                  <a:cubicBezTo>
                    <a:pt x="1356080" y="1751349"/>
                    <a:pt x="1336144" y="1737784"/>
                    <a:pt x="1317802" y="1722626"/>
                  </a:cubicBezTo>
                  <a:cubicBezTo>
                    <a:pt x="1326180" y="1695975"/>
                    <a:pt x="1307768" y="1683931"/>
                    <a:pt x="1290946" y="1670296"/>
                  </a:cubicBezTo>
                  <a:cubicBezTo>
                    <a:pt x="1274957" y="1654306"/>
                    <a:pt x="1269005" y="1641985"/>
                    <a:pt x="1273712" y="1631567"/>
                  </a:cubicBezTo>
                  <a:cubicBezTo>
                    <a:pt x="1278421" y="1621149"/>
                    <a:pt x="1293789" y="1612635"/>
                    <a:pt x="1320440" y="1604257"/>
                  </a:cubicBezTo>
                  <a:close/>
                  <a:moveTo>
                    <a:pt x="1398857" y="1530667"/>
                  </a:moveTo>
                  <a:cubicBezTo>
                    <a:pt x="1407115" y="1541884"/>
                    <a:pt x="1424823" y="1556633"/>
                    <a:pt x="1414475" y="1566981"/>
                  </a:cubicBezTo>
                  <a:cubicBezTo>
                    <a:pt x="1405604" y="1575852"/>
                    <a:pt x="1390855" y="1558144"/>
                    <a:pt x="1379638" y="1549886"/>
                  </a:cubicBezTo>
                  <a:cubicBezTo>
                    <a:pt x="1385552" y="1543972"/>
                    <a:pt x="1391465" y="1538059"/>
                    <a:pt x="1398857" y="1530667"/>
                  </a:cubicBezTo>
                  <a:close/>
                  <a:moveTo>
                    <a:pt x="1586099" y="1429400"/>
                  </a:moveTo>
                  <a:cubicBezTo>
                    <a:pt x="1590775" y="1429860"/>
                    <a:pt x="1595470" y="1431488"/>
                    <a:pt x="1599398" y="1433883"/>
                  </a:cubicBezTo>
                  <a:cubicBezTo>
                    <a:pt x="1607206" y="1435559"/>
                    <a:pt x="1608929" y="1446480"/>
                    <a:pt x="1601263" y="1454146"/>
                  </a:cubicBezTo>
                  <a:cubicBezTo>
                    <a:pt x="1584445" y="1474125"/>
                    <a:pt x="1600204" y="1486818"/>
                    <a:pt x="1608250" y="1504062"/>
                  </a:cubicBezTo>
                  <a:cubicBezTo>
                    <a:pt x="1617970" y="1529115"/>
                    <a:pt x="1599194" y="1522602"/>
                    <a:pt x="1585205" y="1523946"/>
                  </a:cubicBezTo>
                  <a:cubicBezTo>
                    <a:pt x="1572773" y="1525312"/>
                    <a:pt x="1567035" y="1531841"/>
                    <a:pt x="1563268" y="1539956"/>
                  </a:cubicBezTo>
                  <a:lnTo>
                    <a:pt x="1554418" y="1562284"/>
                  </a:lnTo>
                  <a:lnTo>
                    <a:pt x="1562683" y="1570548"/>
                  </a:lnTo>
                  <a:lnTo>
                    <a:pt x="1474591" y="1658639"/>
                  </a:lnTo>
                  <a:cubicBezTo>
                    <a:pt x="1469596" y="1615205"/>
                    <a:pt x="1464639" y="1581419"/>
                    <a:pt x="1461297" y="1549245"/>
                  </a:cubicBezTo>
                  <a:lnTo>
                    <a:pt x="1470297" y="1525302"/>
                  </a:lnTo>
                  <a:lnTo>
                    <a:pt x="1454075" y="1541525"/>
                  </a:lnTo>
                  <a:lnTo>
                    <a:pt x="1440257" y="1527708"/>
                  </a:lnTo>
                  <a:lnTo>
                    <a:pt x="1440255" y="1527711"/>
                  </a:lnTo>
                  <a:lnTo>
                    <a:pt x="1421037" y="1508492"/>
                  </a:lnTo>
                  <a:lnTo>
                    <a:pt x="1439738" y="1508549"/>
                  </a:lnTo>
                  <a:lnTo>
                    <a:pt x="1439851" y="1508195"/>
                  </a:lnTo>
                  <a:cubicBezTo>
                    <a:pt x="1443217" y="1505193"/>
                    <a:pt x="1448216" y="1503824"/>
                    <a:pt x="1454304" y="1503542"/>
                  </a:cubicBezTo>
                  <a:cubicBezTo>
                    <a:pt x="1468073" y="1501391"/>
                    <a:pt x="1480250" y="1500829"/>
                    <a:pt x="1493878" y="1501721"/>
                  </a:cubicBezTo>
                  <a:lnTo>
                    <a:pt x="1477396" y="1518204"/>
                  </a:lnTo>
                  <a:lnTo>
                    <a:pt x="1498091" y="1510424"/>
                  </a:lnTo>
                  <a:lnTo>
                    <a:pt x="1493087" y="1505420"/>
                  </a:lnTo>
                  <a:cubicBezTo>
                    <a:pt x="1519150" y="1479356"/>
                    <a:pt x="1546795" y="1454874"/>
                    <a:pt x="1572907" y="1431923"/>
                  </a:cubicBezTo>
                  <a:cubicBezTo>
                    <a:pt x="1576764" y="1429647"/>
                    <a:pt x="1581422" y="1428940"/>
                    <a:pt x="1586099" y="1429400"/>
                  </a:cubicBezTo>
                  <a:close/>
                  <a:moveTo>
                    <a:pt x="4765752" y="1168892"/>
                  </a:moveTo>
                  <a:cubicBezTo>
                    <a:pt x="4812934" y="1163497"/>
                    <a:pt x="4859332" y="1183606"/>
                    <a:pt x="4907438" y="1189647"/>
                  </a:cubicBezTo>
                  <a:cubicBezTo>
                    <a:pt x="4927841" y="1210050"/>
                    <a:pt x="4929504" y="1236639"/>
                    <a:pt x="4926480" y="1264774"/>
                  </a:cubicBezTo>
                  <a:cubicBezTo>
                    <a:pt x="4923563" y="1321055"/>
                    <a:pt x="4922005" y="1322613"/>
                    <a:pt x="4862504" y="1300501"/>
                  </a:cubicBezTo>
                  <a:cubicBezTo>
                    <a:pt x="4854678" y="1298908"/>
                    <a:pt x="4845286" y="1295746"/>
                    <a:pt x="4835891" y="1292584"/>
                  </a:cubicBezTo>
                  <a:cubicBezTo>
                    <a:pt x="4825044" y="1319126"/>
                    <a:pt x="4862654" y="1341157"/>
                    <a:pt x="4847121" y="1369244"/>
                  </a:cubicBezTo>
                  <a:cubicBezTo>
                    <a:pt x="4814290" y="1370686"/>
                    <a:pt x="4787620" y="1347133"/>
                    <a:pt x="4751673" y="1351691"/>
                  </a:cubicBezTo>
                  <a:cubicBezTo>
                    <a:pt x="4778284" y="1359607"/>
                    <a:pt x="4803349" y="1372210"/>
                    <a:pt x="4808139" y="1398809"/>
                  </a:cubicBezTo>
                  <a:lnTo>
                    <a:pt x="4808143" y="1400011"/>
                  </a:lnTo>
                  <a:lnTo>
                    <a:pt x="4806032" y="1403760"/>
                  </a:lnTo>
                  <a:lnTo>
                    <a:pt x="4808186" y="1411222"/>
                  </a:lnTo>
                  <a:lnTo>
                    <a:pt x="4808189" y="1412102"/>
                  </a:lnTo>
                  <a:cubicBezTo>
                    <a:pt x="4806641" y="1416005"/>
                    <a:pt x="4803525" y="1419121"/>
                    <a:pt x="4798840" y="1420666"/>
                  </a:cubicBezTo>
                  <a:cubicBezTo>
                    <a:pt x="4810570" y="1421493"/>
                    <a:pt x="4810163" y="1417190"/>
                    <a:pt x="4808384" y="1411905"/>
                  </a:cubicBezTo>
                  <a:lnTo>
                    <a:pt x="4808186" y="1411222"/>
                  </a:lnTo>
                  <a:lnTo>
                    <a:pt x="4808143" y="1400011"/>
                  </a:lnTo>
                  <a:lnTo>
                    <a:pt x="4809698" y="1397251"/>
                  </a:lnTo>
                  <a:cubicBezTo>
                    <a:pt x="4815871" y="1375383"/>
                    <a:pt x="4826788" y="1367606"/>
                    <a:pt x="4847121" y="1369244"/>
                  </a:cubicBezTo>
                  <a:cubicBezTo>
                    <a:pt x="4856631" y="1403681"/>
                    <a:pt x="4867711" y="1439685"/>
                    <a:pt x="4878790" y="1475691"/>
                  </a:cubicBezTo>
                  <a:cubicBezTo>
                    <a:pt x="4883568" y="1499165"/>
                    <a:pt x="4864943" y="1536623"/>
                    <a:pt x="4899390" y="1549260"/>
                  </a:cubicBezTo>
                  <a:cubicBezTo>
                    <a:pt x="4960438" y="1566686"/>
                    <a:pt x="4888624" y="1597694"/>
                    <a:pt x="4909051" y="1624351"/>
                  </a:cubicBezTo>
                  <a:cubicBezTo>
                    <a:pt x="4926328" y="1644743"/>
                    <a:pt x="4940499" y="1671378"/>
                    <a:pt x="4923444" y="1710406"/>
                  </a:cubicBezTo>
                  <a:cubicBezTo>
                    <a:pt x="4978097" y="1690281"/>
                    <a:pt x="4999861" y="1655963"/>
                    <a:pt x="5029472" y="1629490"/>
                  </a:cubicBezTo>
                  <a:cubicBezTo>
                    <a:pt x="5021973" y="1715462"/>
                    <a:pt x="5071709" y="1634337"/>
                    <a:pt x="5088962" y="1648474"/>
                  </a:cubicBezTo>
                  <a:cubicBezTo>
                    <a:pt x="5113993" y="1651694"/>
                    <a:pt x="5128118" y="1665819"/>
                    <a:pt x="5129768" y="1689280"/>
                  </a:cubicBezTo>
                  <a:lnTo>
                    <a:pt x="5150172" y="1709684"/>
                  </a:lnTo>
                  <a:lnTo>
                    <a:pt x="5150201" y="1709794"/>
                  </a:lnTo>
                  <a:lnTo>
                    <a:pt x="5168845" y="1719005"/>
                  </a:lnTo>
                  <a:cubicBezTo>
                    <a:pt x="5189630" y="1739643"/>
                    <a:pt x="5195891" y="1776985"/>
                    <a:pt x="5228549" y="1786188"/>
                  </a:cubicBezTo>
                  <a:cubicBezTo>
                    <a:pt x="5250322" y="1792322"/>
                    <a:pt x="5275196" y="1801557"/>
                    <a:pt x="5278458" y="1767286"/>
                  </a:cubicBezTo>
                  <a:cubicBezTo>
                    <a:pt x="5281666" y="1745474"/>
                    <a:pt x="5283311" y="1725225"/>
                    <a:pt x="5305123" y="1722017"/>
                  </a:cubicBezTo>
                  <a:cubicBezTo>
                    <a:pt x="5345635" y="1715613"/>
                    <a:pt x="5378394" y="1701458"/>
                    <a:pt x="5408133" y="1665516"/>
                  </a:cubicBezTo>
                  <a:cubicBezTo>
                    <a:pt x="5428476" y="1642073"/>
                    <a:pt x="5479813" y="1652752"/>
                    <a:pt x="5507962" y="1624603"/>
                  </a:cubicBezTo>
                  <a:cubicBezTo>
                    <a:pt x="5515687" y="1638583"/>
                    <a:pt x="5523412" y="1652563"/>
                    <a:pt x="5531137" y="1666543"/>
                  </a:cubicBezTo>
                  <a:cubicBezTo>
                    <a:pt x="5534197" y="1678987"/>
                    <a:pt x="5537258" y="1691430"/>
                    <a:pt x="5540319" y="1703873"/>
                  </a:cubicBezTo>
                  <a:cubicBezTo>
                    <a:pt x="5540251" y="1719445"/>
                    <a:pt x="5540197" y="1731901"/>
                    <a:pt x="5540143" y="1744357"/>
                  </a:cubicBezTo>
                  <a:cubicBezTo>
                    <a:pt x="5530707" y="1766198"/>
                    <a:pt x="5521270" y="1788036"/>
                    <a:pt x="5510282" y="1808327"/>
                  </a:cubicBezTo>
                  <a:cubicBezTo>
                    <a:pt x="5499295" y="1828615"/>
                    <a:pt x="5496100" y="1847314"/>
                    <a:pt x="5511563" y="1872160"/>
                  </a:cubicBezTo>
                  <a:cubicBezTo>
                    <a:pt x="5528578" y="1898557"/>
                    <a:pt x="5536222" y="1931223"/>
                    <a:pt x="5546994" y="1960760"/>
                  </a:cubicBezTo>
                  <a:cubicBezTo>
                    <a:pt x="5548530" y="1965424"/>
                    <a:pt x="5540684" y="1979473"/>
                    <a:pt x="5532892" y="1981062"/>
                  </a:cubicBezTo>
                  <a:cubicBezTo>
                    <a:pt x="5526650" y="1984204"/>
                    <a:pt x="5512630" y="1985822"/>
                    <a:pt x="5507978" y="1981170"/>
                  </a:cubicBezTo>
                  <a:cubicBezTo>
                    <a:pt x="5489374" y="1962566"/>
                    <a:pt x="5475461" y="1939270"/>
                    <a:pt x="5453783" y="1911336"/>
                  </a:cubicBezTo>
                  <a:cubicBezTo>
                    <a:pt x="5391230" y="1973889"/>
                    <a:pt x="5331805" y="2033314"/>
                    <a:pt x="5273943" y="2091176"/>
                  </a:cubicBezTo>
                  <a:cubicBezTo>
                    <a:pt x="5253613" y="2111505"/>
                    <a:pt x="5233672" y="2132223"/>
                    <a:pt x="5211797" y="2149835"/>
                  </a:cubicBezTo>
                  <a:lnTo>
                    <a:pt x="5192859" y="2160112"/>
                  </a:lnTo>
                  <a:lnTo>
                    <a:pt x="5150413" y="2195984"/>
                  </a:lnTo>
                  <a:cubicBezTo>
                    <a:pt x="5122371" y="2224026"/>
                    <a:pt x="5099037" y="2256776"/>
                    <a:pt x="5053685" y="2255043"/>
                  </a:cubicBezTo>
                  <a:cubicBezTo>
                    <a:pt x="5005182" y="2247046"/>
                    <a:pt x="4978500" y="2220364"/>
                    <a:pt x="4986126" y="2168792"/>
                  </a:cubicBezTo>
                  <a:lnTo>
                    <a:pt x="4997627" y="2139604"/>
                  </a:lnTo>
                  <a:lnTo>
                    <a:pt x="4995231" y="2140631"/>
                  </a:lnTo>
                  <a:lnTo>
                    <a:pt x="4986103" y="2162537"/>
                  </a:lnTo>
                  <a:cubicBezTo>
                    <a:pt x="4945575" y="2196788"/>
                    <a:pt x="4909547" y="2179454"/>
                    <a:pt x="4875042" y="2151179"/>
                  </a:cubicBezTo>
                  <a:cubicBezTo>
                    <a:pt x="4845233" y="2124487"/>
                    <a:pt x="4815529" y="2125940"/>
                    <a:pt x="4784312" y="2141461"/>
                  </a:cubicBezTo>
                  <a:cubicBezTo>
                    <a:pt x="4759317" y="2147623"/>
                    <a:pt x="4732729" y="2145960"/>
                    <a:pt x="4707662" y="2133358"/>
                  </a:cubicBezTo>
                  <a:cubicBezTo>
                    <a:pt x="4677889" y="2116047"/>
                    <a:pt x="4662148" y="2087844"/>
                    <a:pt x="4652649" y="2056534"/>
                  </a:cubicBezTo>
                  <a:cubicBezTo>
                    <a:pt x="4647918" y="2045571"/>
                    <a:pt x="4643175" y="2031481"/>
                    <a:pt x="4640013" y="2022086"/>
                  </a:cubicBezTo>
                  <a:cubicBezTo>
                    <a:pt x="4624624" y="1983330"/>
                    <a:pt x="4589079" y="1964727"/>
                    <a:pt x="4562302" y="1938681"/>
                  </a:cubicBezTo>
                  <a:lnTo>
                    <a:pt x="4549999" y="1922725"/>
                  </a:lnTo>
                  <a:lnTo>
                    <a:pt x="4545203" y="1985978"/>
                  </a:lnTo>
                  <a:cubicBezTo>
                    <a:pt x="4552195" y="2009050"/>
                    <a:pt x="4569761" y="2028183"/>
                    <a:pt x="4602599" y="2042196"/>
                  </a:cubicBezTo>
                  <a:cubicBezTo>
                    <a:pt x="4655769" y="2063988"/>
                    <a:pt x="4646285" y="2104707"/>
                    <a:pt x="4630538" y="2145439"/>
                  </a:cubicBezTo>
                  <a:cubicBezTo>
                    <a:pt x="4630502" y="2161092"/>
                    <a:pt x="4630473" y="2173615"/>
                    <a:pt x="4632014" y="2184568"/>
                  </a:cubicBezTo>
                  <a:cubicBezTo>
                    <a:pt x="4638260" y="2190814"/>
                    <a:pt x="4646069" y="2198623"/>
                    <a:pt x="4652316" y="2204870"/>
                  </a:cubicBezTo>
                  <a:cubicBezTo>
                    <a:pt x="4664830" y="2207972"/>
                    <a:pt x="4678921" y="2206375"/>
                    <a:pt x="4691445" y="2206346"/>
                  </a:cubicBezTo>
                  <a:cubicBezTo>
                    <a:pt x="4702432" y="2192233"/>
                    <a:pt x="4696251" y="2157812"/>
                    <a:pt x="4732234" y="2165556"/>
                  </a:cubicBezTo>
                  <a:cubicBezTo>
                    <a:pt x="4741626" y="2165534"/>
                    <a:pt x="4746319" y="2167088"/>
                    <a:pt x="4750995" y="2174903"/>
                  </a:cubicBezTo>
                  <a:cubicBezTo>
                    <a:pt x="4752552" y="2179596"/>
                    <a:pt x="4754105" y="2184288"/>
                    <a:pt x="4752536" y="2185858"/>
                  </a:cubicBezTo>
                  <a:cubicBezTo>
                    <a:pt x="4754005" y="2228116"/>
                    <a:pt x="4705485" y="2226663"/>
                    <a:pt x="4691329" y="2256435"/>
                  </a:cubicBezTo>
                  <a:cubicBezTo>
                    <a:pt x="4686601" y="2270533"/>
                    <a:pt x="4669409" y="2259616"/>
                    <a:pt x="4655330" y="2254951"/>
                  </a:cubicBezTo>
                  <a:cubicBezTo>
                    <a:pt x="4635007" y="2244041"/>
                    <a:pt x="4611548" y="2236269"/>
                    <a:pt x="4589654" y="2226928"/>
                  </a:cubicBezTo>
                  <a:cubicBezTo>
                    <a:pt x="4586530" y="2223804"/>
                    <a:pt x="4581845" y="2219120"/>
                    <a:pt x="4577160" y="2214434"/>
                  </a:cubicBezTo>
                  <a:cubicBezTo>
                    <a:pt x="4469166" y="2209986"/>
                    <a:pt x="4409808" y="2156902"/>
                    <a:pt x="4403885" y="2009781"/>
                  </a:cubicBezTo>
                  <a:cubicBezTo>
                    <a:pt x="4394364" y="2066153"/>
                    <a:pt x="4403719" y="2081783"/>
                    <a:pt x="4409944" y="2097421"/>
                  </a:cubicBezTo>
                  <a:cubicBezTo>
                    <a:pt x="4414601" y="2114629"/>
                    <a:pt x="4431787" y="2128678"/>
                    <a:pt x="4430174" y="2149030"/>
                  </a:cubicBezTo>
                  <a:cubicBezTo>
                    <a:pt x="4426986" y="2174081"/>
                    <a:pt x="4412859" y="2191331"/>
                    <a:pt x="4401857" y="2211705"/>
                  </a:cubicBezTo>
                  <a:cubicBezTo>
                    <a:pt x="4397150" y="2216412"/>
                    <a:pt x="4394004" y="2222680"/>
                    <a:pt x="4390866" y="2225818"/>
                  </a:cubicBezTo>
                  <a:cubicBezTo>
                    <a:pt x="4389226" y="2258692"/>
                    <a:pt x="4387586" y="2291566"/>
                    <a:pt x="4384383" y="2322880"/>
                  </a:cubicBezTo>
                  <a:cubicBezTo>
                    <a:pt x="4381187" y="2351062"/>
                    <a:pt x="4385845" y="2368270"/>
                    <a:pt x="4410859" y="2380734"/>
                  </a:cubicBezTo>
                  <a:cubicBezTo>
                    <a:pt x="4423367" y="2386967"/>
                    <a:pt x="4431148" y="2407298"/>
                    <a:pt x="4415480" y="2413594"/>
                  </a:cubicBezTo>
                  <a:cubicBezTo>
                    <a:pt x="4368465" y="2438746"/>
                    <a:pt x="4387133" y="2488792"/>
                    <a:pt x="4369833" y="2524832"/>
                  </a:cubicBezTo>
                  <a:cubicBezTo>
                    <a:pt x="4363543" y="2537370"/>
                    <a:pt x="4355670" y="2557737"/>
                    <a:pt x="4347848" y="2556189"/>
                  </a:cubicBezTo>
                  <a:cubicBezTo>
                    <a:pt x="4319672" y="2556253"/>
                    <a:pt x="4329121" y="2531187"/>
                    <a:pt x="4333849" y="2517090"/>
                  </a:cubicBezTo>
                  <a:cubicBezTo>
                    <a:pt x="4352725" y="2476349"/>
                    <a:pt x="4291756" y="2443619"/>
                    <a:pt x="4323162" y="2399718"/>
                  </a:cubicBezTo>
                  <a:cubicBezTo>
                    <a:pt x="4331013" y="2388744"/>
                    <a:pt x="4315381" y="2379388"/>
                    <a:pt x="4302882" y="2370025"/>
                  </a:cubicBezTo>
                  <a:cubicBezTo>
                    <a:pt x="4279440" y="2352861"/>
                    <a:pt x="4259133" y="2335689"/>
                    <a:pt x="4238830" y="2315386"/>
                  </a:cubicBezTo>
                  <a:cubicBezTo>
                    <a:pt x="4209158" y="2285715"/>
                    <a:pt x="4209158" y="2285715"/>
                    <a:pt x="4246853" y="2229278"/>
                  </a:cubicBezTo>
                  <a:cubicBezTo>
                    <a:pt x="4254712" y="2215173"/>
                    <a:pt x="4259447" y="2197944"/>
                    <a:pt x="4245372" y="2193280"/>
                  </a:cubicBezTo>
                  <a:cubicBezTo>
                    <a:pt x="4235986" y="2190171"/>
                    <a:pt x="4221874" y="2201160"/>
                    <a:pt x="4209337" y="2207451"/>
                  </a:cubicBezTo>
                  <a:cubicBezTo>
                    <a:pt x="4201500" y="2212165"/>
                    <a:pt x="4196787" y="2220001"/>
                    <a:pt x="4188942" y="2227846"/>
                  </a:cubicBezTo>
                  <a:lnTo>
                    <a:pt x="4182183" y="2223492"/>
                  </a:lnTo>
                  <a:lnTo>
                    <a:pt x="4185941" y="2229236"/>
                  </a:lnTo>
                  <a:cubicBezTo>
                    <a:pt x="4179671" y="2232355"/>
                    <a:pt x="4170262" y="2235463"/>
                    <a:pt x="4162428" y="2240147"/>
                  </a:cubicBezTo>
                  <a:cubicBezTo>
                    <a:pt x="4121685" y="2261987"/>
                    <a:pt x="4137596" y="2324837"/>
                    <a:pt x="4081131" y="2340347"/>
                  </a:cubicBezTo>
                  <a:cubicBezTo>
                    <a:pt x="4038781" y="2351192"/>
                    <a:pt x="4004359" y="2385614"/>
                    <a:pt x="3965190" y="2409030"/>
                  </a:cubicBezTo>
                  <a:cubicBezTo>
                    <a:pt x="4012373" y="2434306"/>
                    <a:pt x="4056193" y="2393637"/>
                    <a:pt x="4114326" y="2407963"/>
                  </a:cubicBezTo>
                  <a:cubicBezTo>
                    <a:pt x="4058149" y="2508247"/>
                    <a:pt x="4017659" y="2605444"/>
                    <a:pt x="3980342" y="2712071"/>
                  </a:cubicBezTo>
                  <a:cubicBezTo>
                    <a:pt x="3937853" y="2682100"/>
                    <a:pt x="3928264" y="2631832"/>
                    <a:pt x="3874834" y="2615952"/>
                  </a:cubicBezTo>
                  <a:cubicBezTo>
                    <a:pt x="3843468" y="2625265"/>
                    <a:pt x="3856196" y="2675545"/>
                    <a:pt x="3821721" y="2694267"/>
                  </a:cubicBezTo>
                  <a:cubicBezTo>
                    <a:pt x="3796656" y="2709881"/>
                    <a:pt x="3781063" y="2741227"/>
                    <a:pt x="3785906" y="2780491"/>
                  </a:cubicBezTo>
                  <a:cubicBezTo>
                    <a:pt x="3784384" y="2794615"/>
                    <a:pt x="3770353" y="2824395"/>
                    <a:pt x="3760934" y="2824363"/>
                  </a:cubicBezTo>
                  <a:cubicBezTo>
                    <a:pt x="3688729" y="2827260"/>
                    <a:pt x="3634010" y="2894581"/>
                    <a:pt x="3558589" y="2875488"/>
                  </a:cubicBezTo>
                  <a:cubicBezTo>
                    <a:pt x="3553876" y="2873903"/>
                    <a:pt x="3549161" y="2872317"/>
                    <a:pt x="3546010" y="2869166"/>
                  </a:cubicBezTo>
                  <a:cubicBezTo>
                    <a:pt x="3533291" y="2822026"/>
                    <a:pt x="3484619" y="2820292"/>
                    <a:pt x="3454701" y="2793503"/>
                  </a:cubicBezTo>
                  <a:cubicBezTo>
                    <a:pt x="3443685" y="2785616"/>
                    <a:pt x="3429592" y="2796558"/>
                    <a:pt x="3420216" y="2809086"/>
                  </a:cubicBezTo>
                  <a:cubicBezTo>
                    <a:pt x="3398321" y="2834130"/>
                    <a:pt x="3384155" y="2823093"/>
                    <a:pt x="3373076" y="2796368"/>
                  </a:cubicBezTo>
                  <a:cubicBezTo>
                    <a:pt x="3363603" y="2780637"/>
                    <a:pt x="3354131" y="2764907"/>
                    <a:pt x="3343094" y="2750740"/>
                  </a:cubicBezTo>
                  <a:cubicBezTo>
                    <a:pt x="3379102" y="2721033"/>
                    <a:pt x="3416716" y="2702322"/>
                    <a:pt x="3463835" y="2708759"/>
                  </a:cubicBezTo>
                  <a:cubicBezTo>
                    <a:pt x="3463856" y="2715040"/>
                    <a:pt x="3465442" y="2719755"/>
                    <a:pt x="3468603" y="2726045"/>
                  </a:cubicBezTo>
                  <a:lnTo>
                    <a:pt x="3468570" y="2716626"/>
                  </a:lnTo>
                  <a:lnTo>
                    <a:pt x="3463835" y="2708759"/>
                  </a:lnTo>
                  <a:cubicBezTo>
                    <a:pt x="3470093" y="2702502"/>
                    <a:pt x="3476351" y="2696243"/>
                    <a:pt x="3482610" y="2689984"/>
                  </a:cubicBezTo>
                  <a:cubicBezTo>
                    <a:pt x="3520140" y="2646153"/>
                    <a:pt x="3450956" y="2614523"/>
                    <a:pt x="3468106" y="2578473"/>
                  </a:cubicBezTo>
                  <a:cubicBezTo>
                    <a:pt x="3489925" y="2531449"/>
                    <a:pt x="3477079" y="2446632"/>
                    <a:pt x="3572945" y="2476784"/>
                  </a:cubicBezTo>
                  <a:cubicBezTo>
                    <a:pt x="3582385" y="2483095"/>
                    <a:pt x="3577702" y="2490927"/>
                    <a:pt x="3579309" y="2501923"/>
                  </a:cubicBezTo>
                  <a:cubicBezTo>
                    <a:pt x="3587143" y="2497239"/>
                    <a:pt x="3588686" y="2489396"/>
                    <a:pt x="3580809" y="2481519"/>
                  </a:cubicBezTo>
                  <a:cubicBezTo>
                    <a:pt x="3563441" y="2451633"/>
                    <a:pt x="3519388" y="2423226"/>
                    <a:pt x="3547519" y="2385644"/>
                  </a:cubicBezTo>
                  <a:cubicBezTo>
                    <a:pt x="3577205" y="2343356"/>
                    <a:pt x="3605665" y="2403108"/>
                    <a:pt x="3635477" y="2398499"/>
                  </a:cubicBezTo>
                  <a:cubicBezTo>
                    <a:pt x="3517570" y="2349435"/>
                    <a:pt x="3543999" y="2272600"/>
                    <a:pt x="3595525" y="2189569"/>
                  </a:cubicBezTo>
                  <a:cubicBezTo>
                    <a:pt x="3645615" y="2145780"/>
                    <a:pt x="3672393" y="2172558"/>
                    <a:pt x="3685121" y="2222837"/>
                  </a:cubicBezTo>
                  <a:cubicBezTo>
                    <a:pt x="3696254" y="2265263"/>
                    <a:pt x="3702671" y="2306101"/>
                    <a:pt x="3759262" y="2328271"/>
                  </a:cubicBezTo>
                  <a:cubicBezTo>
                    <a:pt x="3729442" y="2213961"/>
                    <a:pt x="3798875" y="2204186"/>
                    <a:pt x="3864541" y="2189323"/>
                  </a:cubicBezTo>
                  <a:lnTo>
                    <a:pt x="3923798" y="2169155"/>
                  </a:lnTo>
                  <a:lnTo>
                    <a:pt x="3875185" y="2107060"/>
                  </a:lnTo>
                  <a:cubicBezTo>
                    <a:pt x="3866046" y="2083015"/>
                    <a:pt x="3866888" y="2056404"/>
                    <a:pt x="3884174" y="2026623"/>
                  </a:cubicBezTo>
                  <a:cubicBezTo>
                    <a:pt x="3925016" y="1963919"/>
                    <a:pt x="3896962" y="1910766"/>
                    <a:pt x="3870478" y="1856042"/>
                  </a:cubicBezTo>
                  <a:cubicBezTo>
                    <a:pt x="3864670" y="1829054"/>
                    <a:pt x="3867660" y="1805566"/>
                    <a:pt x="3886031" y="1793491"/>
                  </a:cubicBezTo>
                  <a:cubicBezTo>
                    <a:pt x="3892154" y="1789467"/>
                    <a:pt x="3899988" y="1786709"/>
                    <a:pt x="3909772" y="1785513"/>
                  </a:cubicBezTo>
                  <a:cubicBezTo>
                    <a:pt x="3953607" y="1782283"/>
                    <a:pt x="3956810" y="1750969"/>
                    <a:pt x="3964704" y="1721212"/>
                  </a:cubicBezTo>
                  <a:cubicBezTo>
                    <a:pt x="4066544" y="1678715"/>
                    <a:pt x="4162224" y="1592406"/>
                    <a:pt x="4282566" y="1671960"/>
                  </a:cubicBezTo>
                  <a:cubicBezTo>
                    <a:pt x="4316954" y="1693794"/>
                    <a:pt x="4353037" y="1657711"/>
                    <a:pt x="4389035" y="1659193"/>
                  </a:cubicBezTo>
                  <a:cubicBezTo>
                    <a:pt x="4404681" y="1662287"/>
                    <a:pt x="4412489" y="1670096"/>
                    <a:pt x="4412453" y="1685748"/>
                  </a:cubicBezTo>
                  <a:cubicBezTo>
                    <a:pt x="4424976" y="1685720"/>
                    <a:pt x="4437498" y="1685693"/>
                    <a:pt x="4453151" y="1685656"/>
                  </a:cubicBezTo>
                  <a:cubicBezTo>
                    <a:pt x="4467234" y="1687190"/>
                    <a:pt x="4478195" y="1685598"/>
                    <a:pt x="4490717" y="1685570"/>
                  </a:cubicBezTo>
                  <a:lnTo>
                    <a:pt x="4490722" y="1685565"/>
                  </a:lnTo>
                  <a:lnTo>
                    <a:pt x="4433091" y="1612398"/>
                  </a:lnTo>
                  <a:cubicBezTo>
                    <a:pt x="4401505" y="1534512"/>
                    <a:pt x="4440470" y="1447873"/>
                    <a:pt x="4453061" y="1364655"/>
                  </a:cubicBezTo>
                  <a:cubicBezTo>
                    <a:pt x="4453818" y="1357622"/>
                    <a:pt x="4457694" y="1349036"/>
                    <a:pt x="4462362" y="1342799"/>
                  </a:cubicBezTo>
                  <a:cubicBezTo>
                    <a:pt x="4467030" y="1336562"/>
                    <a:pt x="4472489" y="1332672"/>
                    <a:pt x="4476407" y="1335033"/>
                  </a:cubicBezTo>
                  <a:cubicBezTo>
                    <a:pt x="4609418" y="1362108"/>
                    <a:pt x="4618208" y="1202648"/>
                    <a:pt x="4718215" y="1184253"/>
                  </a:cubicBezTo>
                  <a:cubicBezTo>
                    <a:pt x="4734209" y="1175322"/>
                    <a:pt x="4750024" y="1170690"/>
                    <a:pt x="4765752" y="1168892"/>
                  </a:cubicBezTo>
                  <a:close/>
                  <a:moveTo>
                    <a:pt x="4842178" y="1001007"/>
                  </a:moveTo>
                  <a:cubicBezTo>
                    <a:pt x="4887930" y="999854"/>
                    <a:pt x="4931747" y="1016868"/>
                    <a:pt x="4976586" y="1018822"/>
                  </a:cubicBezTo>
                  <a:cubicBezTo>
                    <a:pt x="4982881" y="1018764"/>
                    <a:pt x="4987589" y="1020296"/>
                    <a:pt x="4993884" y="1020238"/>
                  </a:cubicBezTo>
                  <a:cubicBezTo>
                    <a:pt x="5011099" y="1031100"/>
                    <a:pt x="5045728" y="1030785"/>
                    <a:pt x="5026497" y="1068733"/>
                  </a:cubicBezTo>
                  <a:cubicBezTo>
                    <a:pt x="5016881" y="1087708"/>
                    <a:pt x="5013591" y="1103477"/>
                    <a:pt x="5045185" y="1090598"/>
                  </a:cubicBezTo>
                  <a:cubicBezTo>
                    <a:pt x="5070456" y="1080927"/>
                    <a:pt x="5095698" y="1074402"/>
                    <a:pt x="5090618" y="1113795"/>
                  </a:cubicBezTo>
                  <a:cubicBezTo>
                    <a:pt x="5083693" y="1183108"/>
                    <a:pt x="5083693" y="1183108"/>
                    <a:pt x="5138484" y="1215664"/>
                  </a:cubicBezTo>
                  <a:cubicBezTo>
                    <a:pt x="5151019" y="1221846"/>
                    <a:pt x="5161938" y="1232765"/>
                    <a:pt x="5174473" y="1238947"/>
                  </a:cubicBezTo>
                  <a:cubicBezTo>
                    <a:pt x="5142677" y="1273860"/>
                    <a:pt x="5103485" y="1256903"/>
                    <a:pt x="5067268" y="1258806"/>
                  </a:cubicBezTo>
                  <a:cubicBezTo>
                    <a:pt x="5053087" y="1260507"/>
                    <a:pt x="5043786" y="1244853"/>
                    <a:pt x="5045487" y="1230673"/>
                  </a:cubicBezTo>
                  <a:cubicBezTo>
                    <a:pt x="5041380" y="1163033"/>
                    <a:pt x="4987635" y="1188703"/>
                    <a:pt x="4953062" y="1182720"/>
                  </a:cubicBezTo>
                  <a:cubicBezTo>
                    <a:pt x="4940843" y="1141910"/>
                    <a:pt x="4909218" y="1157936"/>
                    <a:pt x="4882417" y="1162901"/>
                  </a:cubicBezTo>
                  <a:cubicBezTo>
                    <a:pt x="4770447" y="1187526"/>
                    <a:pt x="4747337" y="1132648"/>
                    <a:pt x="4768670" y="1036446"/>
                  </a:cubicBezTo>
                  <a:cubicBezTo>
                    <a:pt x="4773492" y="1025386"/>
                    <a:pt x="4784610" y="1014268"/>
                    <a:pt x="4795671" y="1009445"/>
                  </a:cubicBezTo>
                  <a:cubicBezTo>
                    <a:pt x="4811461" y="1003793"/>
                    <a:pt x="4826927" y="1001391"/>
                    <a:pt x="4842178" y="1001007"/>
                  </a:cubicBezTo>
                  <a:close/>
                  <a:moveTo>
                    <a:pt x="557947" y="0"/>
                  </a:moveTo>
                  <a:cubicBezTo>
                    <a:pt x="584822" y="79959"/>
                    <a:pt x="526995" y="118933"/>
                    <a:pt x="478565" y="157936"/>
                  </a:cubicBezTo>
                  <a:cubicBezTo>
                    <a:pt x="427004" y="196928"/>
                    <a:pt x="423979" y="231375"/>
                    <a:pt x="480490" y="272272"/>
                  </a:cubicBezTo>
                  <a:cubicBezTo>
                    <a:pt x="499333" y="287991"/>
                    <a:pt x="501031" y="330283"/>
                    <a:pt x="474440" y="341164"/>
                  </a:cubicBezTo>
                  <a:cubicBezTo>
                    <a:pt x="436900" y="356708"/>
                    <a:pt x="404025" y="361303"/>
                    <a:pt x="435515" y="414651"/>
                  </a:cubicBezTo>
                  <a:cubicBezTo>
                    <a:pt x="448114" y="436617"/>
                    <a:pt x="424695" y="460036"/>
                    <a:pt x="398084" y="464652"/>
                  </a:cubicBezTo>
                  <a:cubicBezTo>
                    <a:pt x="365219" y="472381"/>
                    <a:pt x="322985" y="489476"/>
                    <a:pt x="311841" y="431494"/>
                  </a:cubicBezTo>
                  <a:cubicBezTo>
                    <a:pt x="311832" y="428360"/>
                    <a:pt x="296170" y="428312"/>
                    <a:pt x="289915" y="431424"/>
                  </a:cubicBezTo>
                  <a:cubicBezTo>
                    <a:pt x="272701" y="436068"/>
                    <a:pt x="252374" y="446969"/>
                    <a:pt x="242911" y="425013"/>
                  </a:cubicBezTo>
                  <a:cubicBezTo>
                    <a:pt x="231883" y="404618"/>
                    <a:pt x="258483" y="396871"/>
                    <a:pt x="270973" y="384381"/>
                  </a:cubicBezTo>
                  <a:cubicBezTo>
                    <a:pt x="289710" y="365644"/>
                    <a:pt x="286509" y="343709"/>
                    <a:pt x="275471" y="320181"/>
                  </a:cubicBezTo>
                  <a:cubicBezTo>
                    <a:pt x="214445" y="337218"/>
                    <a:pt x="156559" y="357398"/>
                    <a:pt x="141133" y="432526"/>
                  </a:cubicBezTo>
                  <a:cubicBezTo>
                    <a:pt x="138040" y="445046"/>
                    <a:pt x="113001" y="451232"/>
                    <a:pt x="97368" y="460579"/>
                  </a:cubicBezTo>
                  <a:cubicBezTo>
                    <a:pt x="100530" y="469986"/>
                    <a:pt x="106815" y="476271"/>
                    <a:pt x="111536" y="484116"/>
                  </a:cubicBezTo>
                  <a:cubicBezTo>
                    <a:pt x="113127" y="491952"/>
                    <a:pt x="113167" y="504482"/>
                    <a:pt x="108482" y="509166"/>
                  </a:cubicBezTo>
                  <a:cubicBezTo>
                    <a:pt x="102237" y="515411"/>
                    <a:pt x="88147" y="516932"/>
                    <a:pt x="81872" y="513780"/>
                  </a:cubicBezTo>
                  <a:cubicBezTo>
                    <a:pt x="25401" y="485413"/>
                    <a:pt x="15828" y="429001"/>
                    <a:pt x="1" y="375702"/>
                  </a:cubicBezTo>
                  <a:cubicBezTo>
                    <a:pt x="-10" y="372570"/>
                    <a:pt x="-29" y="366306"/>
                    <a:pt x="3094" y="363184"/>
                  </a:cubicBezTo>
                  <a:cubicBezTo>
                    <a:pt x="32709" y="317856"/>
                    <a:pt x="62314" y="269398"/>
                    <a:pt x="98205" y="227224"/>
                  </a:cubicBezTo>
                  <a:cubicBezTo>
                    <a:pt x="102879" y="219407"/>
                    <a:pt x="123244" y="221037"/>
                    <a:pt x="137336" y="219515"/>
                  </a:cubicBezTo>
                  <a:cubicBezTo>
                    <a:pt x="145112" y="202312"/>
                    <a:pt x="157602" y="189822"/>
                    <a:pt x="165379" y="172619"/>
                  </a:cubicBezTo>
                  <a:cubicBezTo>
                    <a:pt x="173136" y="149149"/>
                    <a:pt x="188749" y="133537"/>
                    <a:pt x="216961" y="139890"/>
                  </a:cubicBezTo>
                  <a:cubicBezTo>
                    <a:pt x="216980" y="146154"/>
                    <a:pt x="216990" y="149288"/>
                    <a:pt x="215448" y="157112"/>
                  </a:cubicBezTo>
                  <a:cubicBezTo>
                    <a:pt x="213877" y="155541"/>
                    <a:pt x="223265" y="152439"/>
                    <a:pt x="221693" y="150867"/>
                  </a:cubicBezTo>
                  <a:cubicBezTo>
                    <a:pt x="215429" y="150848"/>
                    <a:pt x="213847" y="146145"/>
                    <a:pt x="216961" y="139890"/>
                  </a:cubicBezTo>
                  <a:cubicBezTo>
                    <a:pt x="268580" y="119691"/>
                    <a:pt x="321802" y="110461"/>
                    <a:pt x="365547" y="76142"/>
                  </a:cubicBezTo>
                  <a:cubicBezTo>
                    <a:pt x="378037" y="63652"/>
                    <a:pt x="401515" y="59027"/>
                    <a:pt x="415626" y="63769"/>
                  </a:cubicBezTo>
                  <a:cubicBezTo>
                    <a:pt x="483025" y="81208"/>
                    <a:pt x="518914" y="39033"/>
                    <a:pt x="557947" y="0"/>
                  </a:cubicBezTo>
                  <a:close/>
                </a:path>
              </a:pathLst>
            </a:custGeom>
            <a:solidFill>
              <a:srgbClr val="20A1A5">
                <a:alpha val="49800"/>
              </a:srgbClr>
            </a:solidFill>
            <a:ln>
              <a:noFill/>
            </a:ln>
          </p:spPr>
          <p:txBody>
            <a:bodyPr anchorCtr="0" anchor="ctr" bIns="22850" lIns="45725" spcFirstLastPara="1" rIns="45725" wrap="square" tIns="2285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747993"/>
                </a:solidFill>
                <a:latin typeface="Jost Light"/>
                <a:ea typeface="Jost Light"/>
                <a:cs typeface="Jost Light"/>
                <a:sym typeface="Jost Light"/>
              </a:endParaRPr>
            </a:p>
          </p:txBody>
        </p:sp>
        <p:sp>
          <p:nvSpPr>
            <p:cNvPr id="832" name="Google Shape;832;g311d5cb9a0a_0_547"/>
            <p:cNvSpPr/>
            <p:nvPr/>
          </p:nvSpPr>
          <p:spPr>
            <a:xfrm>
              <a:off x="20871143" y="5672431"/>
              <a:ext cx="2013963" cy="2999620"/>
            </a:xfrm>
            <a:custGeom>
              <a:rect b="b" l="l" r="r" t="t"/>
              <a:pathLst>
                <a:path extrusionOk="0" h="2999620" w="2013963">
                  <a:moveTo>
                    <a:pt x="1891794" y="2999580"/>
                  </a:moveTo>
                  <a:lnTo>
                    <a:pt x="1892047" y="2999620"/>
                  </a:lnTo>
                  <a:lnTo>
                    <a:pt x="1888880" y="2999604"/>
                  </a:lnTo>
                  <a:close/>
                  <a:moveTo>
                    <a:pt x="1950323" y="2625647"/>
                  </a:moveTo>
                  <a:lnTo>
                    <a:pt x="1986444" y="2650303"/>
                  </a:lnTo>
                  <a:cubicBezTo>
                    <a:pt x="2011986" y="2680719"/>
                    <a:pt x="2005075" y="2723443"/>
                    <a:pt x="2001709" y="2762622"/>
                  </a:cubicBezTo>
                  <a:cubicBezTo>
                    <a:pt x="1987577" y="2786306"/>
                    <a:pt x="1963940" y="2809943"/>
                    <a:pt x="1972027" y="2843240"/>
                  </a:cubicBezTo>
                  <a:lnTo>
                    <a:pt x="1970451" y="2844815"/>
                  </a:lnTo>
                  <a:cubicBezTo>
                    <a:pt x="1970564" y="2866987"/>
                    <a:pt x="1948470" y="2882712"/>
                    <a:pt x="1948582" y="2904885"/>
                  </a:cubicBezTo>
                  <a:lnTo>
                    <a:pt x="1950158" y="2903309"/>
                  </a:lnTo>
                  <a:cubicBezTo>
                    <a:pt x="1948711" y="2930224"/>
                    <a:pt x="1929785" y="2945966"/>
                    <a:pt x="1920395" y="2968089"/>
                  </a:cubicBezTo>
                  <a:lnTo>
                    <a:pt x="1912516" y="2975967"/>
                  </a:lnTo>
                  <a:lnTo>
                    <a:pt x="1907805" y="2983862"/>
                  </a:lnTo>
                  <a:cubicBezTo>
                    <a:pt x="1908634" y="2990993"/>
                    <a:pt x="1907078" y="2996528"/>
                    <a:pt x="1903727" y="2999480"/>
                  </a:cubicBezTo>
                  <a:lnTo>
                    <a:pt x="1891794" y="2999580"/>
                  </a:lnTo>
                  <a:lnTo>
                    <a:pt x="1861141" y="2994713"/>
                  </a:lnTo>
                  <a:cubicBezTo>
                    <a:pt x="1854382" y="2988740"/>
                    <a:pt x="1850769" y="2978824"/>
                    <a:pt x="1849120" y="2966147"/>
                  </a:cubicBezTo>
                  <a:lnTo>
                    <a:pt x="1847528" y="2964555"/>
                  </a:lnTo>
                  <a:cubicBezTo>
                    <a:pt x="1852160" y="2940822"/>
                    <a:pt x="1828333" y="2926449"/>
                    <a:pt x="1828220" y="2904277"/>
                  </a:cubicBezTo>
                  <a:cubicBezTo>
                    <a:pt x="1824813" y="2856751"/>
                    <a:pt x="1791276" y="2801152"/>
                    <a:pt x="1870382" y="2785714"/>
                  </a:cubicBezTo>
                  <a:lnTo>
                    <a:pt x="1867215" y="2785698"/>
                  </a:lnTo>
                  <a:cubicBezTo>
                    <a:pt x="1881444" y="2781019"/>
                    <a:pt x="1892537" y="2782658"/>
                    <a:pt x="1906783" y="2781147"/>
                  </a:cubicBezTo>
                  <a:cubicBezTo>
                    <a:pt x="1914661" y="2773269"/>
                    <a:pt x="1919373" y="2765375"/>
                    <a:pt x="1925661" y="2755903"/>
                  </a:cubicBezTo>
                  <a:cubicBezTo>
                    <a:pt x="1928779" y="2746416"/>
                    <a:pt x="1930307" y="2735339"/>
                    <a:pt x="1927076" y="2722654"/>
                  </a:cubicBezTo>
                  <a:lnTo>
                    <a:pt x="1925483" y="2721061"/>
                  </a:lnTo>
                  <a:cubicBezTo>
                    <a:pt x="1930104" y="2694954"/>
                    <a:pt x="1910648" y="2664271"/>
                    <a:pt x="1924644" y="2642666"/>
                  </a:cubicBezTo>
                  <a:close/>
                  <a:moveTo>
                    <a:pt x="1948752" y="2624575"/>
                  </a:moveTo>
                  <a:lnTo>
                    <a:pt x="1951920" y="2624590"/>
                  </a:lnTo>
                  <a:lnTo>
                    <a:pt x="1950323" y="2625647"/>
                  </a:lnTo>
                  <a:close/>
                  <a:moveTo>
                    <a:pt x="1989042" y="2420441"/>
                  </a:moveTo>
                  <a:cubicBezTo>
                    <a:pt x="2024377" y="2424619"/>
                    <a:pt x="2008608" y="2455585"/>
                    <a:pt x="2011458" y="2474014"/>
                  </a:cubicBezTo>
                  <a:lnTo>
                    <a:pt x="2012939" y="2478610"/>
                  </a:lnTo>
                  <a:cubicBezTo>
                    <a:pt x="2008190" y="2489440"/>
                    <a:pt x="2009556" y="2503271"/>
                    <a:pt x="2012520" y="2512465"/>
                  </a:cubicBezTo>
                  <a:lnTo>
                    <a:pt x="2013963" y="2520140"/>
                  </a:lnTo>
                  <a:cubicBezTo>
                    <a:pt x="1999942" y="2534160"/>
                    <a:pt x="2004082" y="2572574"/>
                    <a:pt x="1967341" y="2557644"/>
                  </a:cubicBezTo>
                  <a:cubicBezTo>
                    <a:pt x="1965899" y="2549968"/>
                    <a:pt x="1961377" y="2542333"/>
                    <a:pt x="1956780" y="2540850"/>
                  </a:cubicBezTo>
                  <a:cubicBezTo>
                    <a:pt x="1950776" y="2528616"/>
                    <a:pt x="1950966" y="2513228"/>
                    <a:pt x="1946483" y="2502513"/>
                  </a:cubicBezTo>
                  <a:cubicBezTo>
                    <a:pt x="1943750" y="2474852"/>
                    <a:pt x="1951692" y="2454753"/>
                    <a:pt x="1965789" y="2434576"/>
                  </a:cubicBezTo>
                  <a:cubicBezTo>
                    <a:pt x="1975060" y="2431385"/>
                    <a:pt x="1982811" y="2426672"/>
                    <a:pt x="1989042" y="2420441"/>
                  </a:cubicBezTo>
                  <a:close/>
                  <a:moveTo>
                    <a:pt x="1428813" y="2373876"/>
                  </a:moveTo>
                  <a:lnTo>
                    <a:pt x="1426101" y="2374280"/>
                  </a:lnTo>
                  <a:lnTo>
                    <a:pt x="1425697" y="2373876"/>
                  </a:lnTo>
                  <a:close/>
                  <a:moveTo>
                    <a:pt x="1703403" y="2338293"/>
                  </a:moveTo>
                  <a:cubicBezTo>
                    <a:pt x="1717198" y="2352089"/>
                    <a:pt x="1729460" y="2364351"/>
                    <a:pt x="1741723" y="2376614"/>
                  </a:cubicBezTo>
                  <a:lnTo>
                    <a:pt x="1733704" y="2387699"/>
                  </a:lnTo>
                  <a:lnTo>
                    <a:pt x="1722619" y="2395718"/>
                  </a:lnTo>
                  <a:cubicBezTo>
                    <a:pt x="1710356" y="2383455"/>
                    <a:pt x="1698094" y="2371193"/>
                    <a:pt x="1684299" y="2357397"/>
                  </a:cubicBezTo>
                  <a:cubicBezTo>
                    <a:pt x="1690667" y="2351029"/>
                    <a:pt x="1697035" y="2344661"/>
                    <a:pt x="1703403" y="2338293"/>
                  </a:cubicBezTo>
                  <a:close/>
                  <a:moveTo>
                    <a:pt x="1164869" y="2235746"/>
                  </a:moveTo>
                  <a:lnTo>
                    <a:pt x="1163945" y="2249217"/>
                  </a:lnTo>
                  <a:cubicBezTo>
                    <a:pt x="1166672" y="2255060"/>
                    <a:pt x="1170080" y="2258275"/>
                    <a:pt x="1173926" y="2259783"/>
                  </a:cubicBezTo>
                  <a:lnTo>
                    <a:pt x="1184844" y="2260079"/>
                  </a:lnTo>
                  <a:lnTo>
                    <a:pt x="1182228" y="2257044"/>
                  </a:lnTo>
                  <a:close/>
                  <a:moveTo>
                    <a:pt x="1828463" y="2136594"/>
                  </a:moveTo>
                  <a:lnTo>
                    <a:pt x="1828700" y="2137296"/>
                  </a:lnTo>
                  <a:lnTo>
                    <a:pt x="1828408" y="2139714"/>
                  </a:lnTo>
                  <a:close/>
                  <a:moveTo>
                    <a:pt x="1964336" y="2034440"/>
                  </a:moveTo>
                  <a:lnTo>
                    <a:pt x="1964283" y="2037561"/>
                  </a:lnTo>
                  <a:lnTo>
                    <a:pt x="1963880" y="2036590"/>
                  </a:lnTo>
                  <a:close/>
                  <a:moveTo>
                    <a:pt x="1934372" y="2014003"/>
                  </a:moveTo>
                  <a:cubicBezTo>
                    <a:pt x="1942852" y="2013463"/>
                    <a:pt x="1951011" y="2013998"/>
                    <a:pt x="1956729" y="2019345"/>
                  </a:cubicBezTo>
                  <a:lnTo>
                    <a:pt x="1963880" y="2036590"/>
                  </a:lnTo>
                  <a:lnTo>
                    <a:pt x="1957543" y="2066525"/>
                  </a:lnTo>
                  <a:cubicBezTo>
                    <a:pt x="1952305" y="2076362"/>
                    <a:pt x="1946287" y="2086211"/>
                    <a:pt x="1946071" y="2098690"/>
                  </a:cubicBezTo>
                  <a:lnTo>
                    <a:pt x="1946124" y="2095569"/>
                  </a:lnTo>
                  <a:cubicBezTo>
                    <a:pt x="1948812" y="2120473"/>
                    <a:pt x="1926703" y="2136449"/>
                    <a:pt x="1923205" y="2158340"/>
                  </a:cubicBezTo>
                  <a:lnTo>
                    <a:pt x="1923260" y="2155221"/>
                  </a:lnTo>
                  <a:cubicBezTo>
                    <a:pt x="1924576" y="2169233"/>
                    <a:pt x="1918229" y="2175579"/>
                    <a:pt x="1905750" y="2175796"/>
                  </a:cubicBezTo>
                  <a:lnTo>
                    <a:pt x="1908869" y="2175741"/>
                  </a:lnTo>
                  <a:cubicBezTo>
                    <a:pt x="1880712" y="2180908"/>
                    <a:pt x="1853416" y="2186936"/>
                    <a:pt x="1838638" y="2166654"/>
                  </a:cubicBezTo>
                  <a:lnTo>
                    <a:pt x="1828700" y="2137296"/>
                  </a:lnTo>
                  <a:lnTo>
                    <a:pt x="1833873" y="2094397"/>
                  </a:lnTo>
                  <a:cubicBezTo>
                    <a:pt x="1844980" y="2083289"/>
                    <a:pt x="1856142" y="2069062"/>
                    <a:pt x="1868837" y="2056368"/>
                  </a:cubicBezTo>
                  <a:cubicBezTo>
                    <a:pt x="1869820" y="2044655"/>
                    <a:pt x="1873867" y="2036009"/>
                    <a:pt x="1880606" y="2029654"/>
                  </a:cubicBezTo>
                  <a:cubicBezTo>
                    <a:pt x="1887343" y="2023302"/>
                    <a:pt x="1896770" y="2019239"/>
                    <a:pt x="1908508" y="2016697"/>
                  </a:cubicBezTo>
                  <a:lnTo>
                    <a:pt x="1910095" y="2015110"/>
                  </a:lnTo>
                  <a:cubicBezTo>
                    <a:pt x="1917094" y="2016158"/>
                    <a:pt x="1925893" y="2014543"/>
                    <a:pt x="1934372" y="2014003"/>
                  </a:cubicBezTo>
                  <a:close/>
                  <a:moveTo>
                    <a:pt x="1982618" y="1937915"/>
                  </a:moveTo>
                  <a:lnTo>
                    <a:pt x="1982636" y="1941094"/>
                  </a:lnTo>
                  <a:lnTo>
                    <a:pt x="1982003" y="1939735"/>
                  </a:lnTo>
                  <a:close/>
                  <a:moveTo>
                    <a:pt x="1625265" y="1895394"/>
                  </a:moveTo>
                  <a:lnTo>
                    <a:pt x="1628405" y="1895437"/>
                  </a:lnTo>
                  <a:cubicBezTo>
                    <a:pt x="1650474" y="1902019"/>
                    <a:pt x="1666348" y="1914796"/>
                    <a:pt x="1666693" y="1939920"/>
                  </a:cubicBezTo>
                  <a:lnTo>
                    <a:pt x="1665100" y="1938328"/>
                  </a:lnTo>
                  <a:cubicBezTo>
                    <a:pt x="1660928" y="1977519"/>
                    <a:pt x="1629223" y="1955107"/>
                    <a:pt x="1608916" y="1962678"/>
                  </a:cubicBezTo>
                  <a:lnTo>
                    <a:pt x="1605776" y="1962634"/>
                  </a:lnTo>
                  <a:cubicBezTo>
                    <a:pt x="1591579" y="1957730"/>
                    <a:pt x="1580567" y="1956009"/>
                    <a:pt x="1569639" y="1960569"/>
                  </a:cubicBezTo>
                  <a:lnTo>
                    <a:pt x="1564950" y="1962075"/>
                  </a:lnTo>
                  <a:cubicBezTo>
                    <a:pt x="1553722" y="1944652"/>
                    <a:pt x="1553507" y="1928949"/>
                    <a:pt x="1562713" y="1913376"/>
                  </a:cubicBezTo>
                  <a:cubicBezTo>
                    <a:pt x="1572091" y="1910365"/>
                    <a:pt x="1578286" y="1904170"/>
                    <a:pt x="1586030" y="1896426"/>
                  </a:cubicBezTo>
                  <a:cubicBezTo>
                    <a:pt x="1598634" y="1899739"/>
                    <a:pt x="1611153" y="1896770"/>
                    <a:pt x="1625265" y="1895394"/>
                  </a:cubicBezTo>
                  <a:close/>
                  <a:moveTo>
                    <a:pt x="1904229" y="1856364"/>
                  </a:moveTo>
                  <a:cubicBezTo>
                    <a:pt x="1924938" y="1862843"/>
                    <a:pt x="1943282" y="1872491"/>
                    <a:pt x="1957076" y="1886285"/>
                  </a:cubicBezTo>
                  <a:lnTo>
                    <a:pt x="1982003" y="1939735"/>
                  </a:lnTo>
                  <a:lnTo>
                    <a:pt x="1968939" y="1978384"/>
                  </a:lnTo>
                  <a:cubicBezTo>
                    <a:pt x="1959851" y="1987872"/>
                    <a:pt x="1946367" y="1993360"/>
                    <a:pt x="1928883" y="1994848"/>
                  </a:cubicBezTo>
                  <a:lnTo>
                    <a:pt x="1895295" y="1961261"/>
                  </a:lnTo>
                  <a:cubicBezTo>
                    <a:pt x="1887225" y="1940542"/>
                    <a:pt x="1866451" y="1922930"/>
                    <a:pt x="1864705" y="1895887"/>
                  </a:cubicBezTo>
                  <a:cubicBezTo>
                    <a:pt x="1865431" y="1883965"/>
                    <a:pt x="1869350" y="1874448"/>
                    <a:pt x="1876069" y="1867728"/>
                  </a:cubicBezTo>
                  <a:cubicBezTo>
                    <a:pt x="1882788" y="1861010"/>
                    <a:pt x="1892306" y="1857089"/>
                    <a:pt x="1904229" y="1856364"/>
                  </a:cubicBezTo>
                  <a:close/>
                  <a:moveTo>
                    <a:pt x="723604" y="1793966"/>
                  </a:moveTo>
                  <a:cubicBezTo>
                    <a:pt x="723503" y="1828330"/>
                    <a:pt x="726518" y="1865810"/>
                    <a:pt x="727957" y="1907981"/>
                  </a:cubicBezTo>
                  <a:cubicBezTo>
                    <a:pt x="779509" y="1906270"/>
                    <a:pt x="829514" y="1899876"/>
                    <a:pt x="879481" y="1905977"/>
                  </a:cubicBezTo>
                  <a:cubicBezTo>
                    <a:pt x="898221" y="1907484"/>
                    <a:pt x="902494" y="1914891"/>
                    <a:pt x="900514" y="1924269"/>
                  </a:cubicBezTo>
                  <a:lnTo>
                    <a:pt x="895529" y="1933376"/>
                  </a:lnTo>
                  <a:lnTo>
                    <a:pt x="942410" y="1936238"/>
                  </a:lnTo>
                  <a:cubicBezTo>
                    <a:pt x="989127" y="1957480"/>
                    <a:pt x="1018021" y="2021163"/>
                    <a:pt x="1072244" y="2025128"/>
                  </a:cubicBezTo>
                  <a:lnTo>
                    <a:pt x="1097552" y="2021455"/>
                  </a:lnTo>
                  <a:lnTo>
                    <a:pt x="1029567" y="1993691"/>
                  </a:lnTo>
                  <a:cubicBezTo>
                    <a:pt x="978207" y="1962726"/>
                    <a:pt x="946819" y="1917254"/>
                    <a:pt x="932329" y="1854758"/>
                  </a:cubicBezTo>
                  <a:lnTo>
                    <a:pt x="924945" y="1798569"/>
                  </a:lnTo>
                  <a:lnTo>
                    <a:pt x="921793" y="1798217"/>
                  </a:lnTo>
                  <a:lnTo>
                    <a:pt x="909374" y="1832474"/>
                  </a:lnTo>
                  <a:cubicBezTo>
                    <a:pt x="904666" y="1840298"/>
                    <a:pt x="895284" y="1843449"/>
                    <a:pt x="889027" y="1846590"/>
                  </a:cubicBezTo>
                  <a:cubicBezTo>
                    <a:pt x="850172" y="1779536"/>
                    <a:pt x="775082" y="1817245"/>
                    <a:pt x="723604" y="1793966"/>
                  </a:cubicBezTo>
                  <a:close/>
                  <a:moveTo>
                    <a:pt x="1773595" y="1716299"/>
                  </a:moveTo>
                  <a:lnTo>
                    <a:pt x="1774129" y="1718764"/>
                  </a:lnTo>
                  <a:lnTo>
                    <a:pt x="1773485" y="1719408"/>
                  </a:lnTo>
                  <a:close/>
                  <a:moveTo>
                    <a:pt x="1813729" y="1679165"/>
                  </a:moveTo>
                  <a:cubicBezTo>
                    <a:pt x="1821336" y="1683553"/>
                    <a:pt x="1825723" y="1691159"/>
                    <a:pt x="1831720" y="1697157"/>
                  </a:cubicBezTo>
                  <a:lnTo>
                    <a:pt x="1793087" y="1735790"/>
                  </a:lnTo>
                  <a:cubicBezTo>
                    <a:pt x="1783761" y="1736122"/>
                    <a:pt x="1779153" y="1734733"/>
                    <a:pt x="1776264" y="1728625"/>
                  </a:cubicBezTo>
                  <a:lnTo>
                    <a:pt x="1774129" y="1718764"/>
                  </a:lnTo>
                  <a:close/>
                  <a:moveTo>
                    <a:pt x="1628185" y="1460812"/>
                  </a:moveTo>
                  <a:cubicBezTo>
                    <a:pt x="1661774" y="1468777"/>
                    <a:pt x="1680950" y="1491155"/>
                    <a:pt x="1690517" y="1523143"/>
                  </a:cubicBezTo>
                  <a:cubicBezTo>
                    <a:pt x="1692112" y="1527942"/>
                    <a:pt x="1693705" y="1532740"/>
                    <a:pt x="1700102" y="1535933"/>
                  </a:cubicBezTo>
                  <a:cubicBezTo>
                    <a:pt x="1712856" y="1580717"/>
                    <a:pt x="1685641" y="1595144"/>
                    <a:pt x="1652036" y="1603179"/>
                  </a:cubicBezTo>
                  <a:cubicBezTo>
                    <a:pt x="1624833" y="1608007"/>
                    <a:pt x="1612053" y="1588822"/>
                    <a:pt x="1608879" y="1563227"/>
                  </a:cubicBezTo>
                  <a:lnTo>
                    <a:pt x="1610477" y="1564824"/>
                  </a:lnTo>
                  <a:cubicBezTo>
                    <a:pt x="1606907" y="1537229"/>
                    <a:pt x="1574542" y="1506066"/>
                    <a:pt x="1591666" y="1482048"/>
                  </a:cubicBezTo>
                  <a:cubicBezTo>
                    <a:pt x="1597374" y="1474043"/>
                    <a:pt x="1608581" y="1466832"/>
                    <a:pt x="1628185" y="1460812"/>
                  </a:cubicBezTo>
                  <a:close/>
                  <a:moveTo>
                    <a:pt x="1524555" y="1234203"/>
                  </a:moveTo>
                  <a:cubicBezTo>
                    <a:pt x="1532381" y="1232289"/>
                    <a:pt x="1538441" y="1235101"/>
                    <a:pt x="1544352" y="1241013"/>
                  </a:cubicBezTo>
                  <a:cubicBezTo>
                    <a:pt x="1545686" y="1245594"/>
                    <a:pt x="1547019" y="1250173"/>
                    <a:pt x="1545395" y="1251796"/>
                  </a:cubicBezTo>
                  <a:cubicBezTo>
                    <a:pt x="1531077" y="1260203"/>
                    <a:pt x="1518670" y="1260783"/>
                    <a:pt x="1505076" y="1253682"/>
                  </a:cubicBezTo>
                  <a:cubicBezTo>
                    <a:pt x="1511569" y="1247189"/>
                    <a:pt x="1518063" y="1240695"/>
                    <a:pt x="1524555" y="1234203"/>
                  </a:cubicBezTo>
                  <a:close/>
                  <a:moveTo>
                    <a:pt x="972502" y="1226533"/>
                  </a:moveTo>
                  <a:lnTo>
                    <a:pt x="959624" y="1241871"/>
                  </a:lnTo>
                  <a:cubicBezTo>
                    <a:pt x="953840" y="1249699"/>
                    <a:pt x="950502" y="1255956"/>
                    <a:pt x="949314" y="1262208"/>
                  </a:cubicBezTo>
                  <a:lnTo>
                    <a:pt x="955521" y="1281280"/>
                  </a:lnTo>
                  <a:lnTo>
                    <a:pt x="970169" y="1254713"/>
                  </a:lnTo>
                  <a:lnTo>
                    <a:pt x="986772" y="1229465"/>
                  </a:lnTo>
                  <a:lnTo>
                    <a:pt x="973381" y="1227590"/>
                  </a:lnTo>
                  <a:close/>
                  <a:moveTo>
                    <a:pt x="1077617" y="1157711"/>
                  </a:moveTo>
                  <a:lnTo>
                    <a:pt x="1070513" y="1164815"/>
                  </a:lnTo>
                  <a:lnTo>
                    <a:pt x="1076805" y="1171620"/>
                  </a:lnTo>
                  <a:close/>
                  <a:moveTo>
                    <a:pt x="595344" y="1036319"/>
                  </a:moveTo>
                  <a:lnTo>
                    <a:pt x="631477" y="1101849"/>
                  </a:lnTo>
                  <a:lnTo>
                    <a:pt x="638300" y="1119394"/>
                  </a:lnTo>
                  <a:lnTo>
                    <a:pt x="637405" y="1090514"/>
                  </a:lnTo>
                  <a:cubicBezTo>
                    <a:pt x="631782" y="1077447"/>
                    <a:pt x="621861" y="1064396"/>
                    <a:pt x="610426" y="1051688"/>
                  </a:cubicBezTo>
                  <a:close/>
                  <a:moveTo>
                    <a:pt x="769674" y="802305"/>
                  </a:moveTo>
                  <a:lnTo>
                    <a:pt x="763597" y="804288"/>
                  </a:lnTo>
                  <a:cubicBezTo>
                    <a:pt x="753417" y="813301"/>
                    <a:pt x="746738" y="826989"/>
                    <a:pt x="743559" y="845742"/>
                  </a:cubicBezTo>
                  <a:cubicBezTo>
                    <a:pt x="740381" y="864497"/>
                    <a:pt x="743079" y="876595"/>
                    <a:pt x="750673" y="883797"/>
                  </a:cubicBezTo>
                  <a:lnTo>
                    <a:pt x="759994" y="886014"/>
                  </a:lnTo>
                  <a:lnTo>
                    <a:pt x="753400" y="863887"/>
                  </a:lnTo>
                  <a:cubicBezTo>
                    <a:pt x="751866" y="843947"/>
                    <a:pt x="755808" y="823607"/>
                    <a:pt x="769132" y="804035"/>
                  </a:cubicBezTo>
                  <a:close/>
                  <a:moveTo>
                    <a:pt x="543156" y="789176"/>
                  </a:moveTo>
                  <a:lnTo>
                    <a:pt x="542120" y="798385"/>
                  </a:lnTo>
                  <a:cubicBezTo>
                    <a:pt x="538157" y="821250"/>
                    <a:pt x="530465" y="820150"/>
                    <a:pt x="496097" y="819355"/>
                  </a:cubicBezTo>
                  <a:lnTo>
                    <a:pt x="448823" y="828735"/>
                  </a:lnTo>
                  <a:lnTo>
                    <a:pt x="469184" y="857748"/>
                  </a:lnTo>
                  <a:lnTo>
                    <a:pt x="515862" y="885930"/>
                  </a:lnTo>
                  <a:cubicBezTo>
                    <a:pt x="521937" y="895192"/>
                    <a:pt x="518706" y="906289"/>
                    <a:pt x="512243" y="928484"/>
                  </a:cubicBezTo>
                  <a:cubicBezTo>
                    <a:pt x="507391" y="945921"/>
                    <a:pt x="500965" y="961785"/>
                    <a:pt x="497686" y="980794"/>
                  </a:cubicBezTo>
                  <a:cubicBezTo>
                    <a:pt x="496056" y="988718"/>
                    <a:pt x="500737" y="999767"/>
                    <a:pt x="505456" y="1004487"/>
                  </a:cubicBezTo>
                  <a:cubicBezTo>
                    <a:pt x="519615" y="1018645"/>
                    <a:pt x="530779" y="1004335"/>
                    <a:pt x="538757" y="993209"/>
                  </a:cubicBezTo>
                  <a:cubicBezTo>
                    <a:pt x="543554" y="985267"/>
                    <a:pt x="550315" y="979292"/>
                    <a:pt x="558246" y="976080"/>
                  </a:cubicBezTo>
                  <a:lnTo>
                    <a:pt x="570921" y="975815"/>
                  </a:lnTo>
                  <a:lnTo>
                    <a:pt x="569828" y="963404"/>
                  </a:lnTo>
                  <a:cubicBezTo>
                    <a:pt x="577716" y="936826"/>
                    <a:pt x="618375" y="921087"/>
                    <a:pt x="595068" y="878980"/>
                  </a:cubicBezTo>
                  <a:cubicBezTo>
                    <a:pt x="580303" y="853249"/>
                    <a:pt x="583477" y="836058"/>
                    <a:pt x="595231" y="823136"/>
                  </a:cubicBezTo>
                  <a:lnTo>
                    <a:pt x="624718" y="805878"/>
                  </a:lnTo>
                  <a:lnTo>
                    <a:pt x="593572" y="798439"/>
                  </a:lnTo>
                  <a:close/>
                  <a:moveTo>
                    <a:pt x="36739" y="0"/>
                  </a:moveTo>
                  <a:cubicBezTo>
                    <a:pt x="57079" y="20341"/>
                    <a:pt x="80528" y="37575"/>
                    <a:pt x="94643" y="61013"/>
                  </a:cubicBezTo>
                  <a:cubicBezTo>
                    <a:pt x="124462" y="115688"/>
                    <a:pt x="163502" y="132978"/>
                    <a:pt x="222652" y="105123"/>
                  </a:cubicBezTo>
                  <a:cubicBezTo>
                    <a:pt x="241329" y="95834"/>
                    <a:pt x="261647" y="109938"/>
                    <a:pt x="255487" y="131746"/>
                  </a:cubicBezTo>
                  <a:cubicBezTo>
                    <a:pt x="235501" y="211192"/>
                    <a:pt x="310541" y="267588"/>
                    <a:pt x="310806" y="342428"/>
                  </a:cubicBezTo>
                  <a:cubicBezTo>
                    <a:pt x="310835" y="350224"/>
                    <a:pt x="318259" y="355317"/>
                    <a:pt x="328014" y="358081"/>
                  </a:cubicBezTo>
                  <a:lnTo>
                    <a:pt x="347509" y="359126"/>
                  </a:lnTo>
                  <a:lnTo>
                    <a:pt x="338157" y="338597"/>
                  </a:lnTo>
                  <a:cubicBezTo>
                    <a:pt x="341333" y="307312"/>
                    <a:pt x="353877" y="286958"/>
                    <a:pt x="371683" y="277351"/>
                  </a:cubicBezTo>
                  <a:cubicBezTo>
                    <a:pt x="389489" y="267744"/>
                    <a:pt x="412557" y="268883"/>
                    <a:pt x="436783" y="280576"/>
                  </a:cubicBezTo>
                  <a:cubicBezTo>
                    <a:pt x="554010" y="332011"/>
                    <a:pt x="679070" y="375615"/>
                    <a:pt x="747704" y="497508"/>
                  </a:cubicBezTo>
                  <a:cubicBezTo>
                    <a:pt x="777371" y="530309"/>
                    <a:pt x="807039" y="563109"/>
                    <a:pt x="839835" y="595904"/>
                  </a:cubicBezTo>
                  <a:cubicBezTo>
                    <a:pt x="839820" y="605288"/>
                    <a:pt x="844505" y="609974"/>
                    <a:pt x="853885" y="613088"/>
                  </a:cubicBezTo>
                  <a:cubicBezTo>
                    <a:pt x="863189" y="666253"/>
                    <a:pt x="935116" y="678656"/>
                    <a:pt x="936592" y="736525"/>
                  </a:cubicBezTo>
                  <a:lnTo>
                    <a:pt x="933464" y="736528"/>
                  </a:lnTo>
                  <a:cubicBezTo>
                    <a:pt x="931869" y="756865"/>
                    <a:pt x="936540" y="770934"/>
                    <a:pt x="950596" y="784990"/>
                  </a:cubicBezTo>
                  <a:cubicBezTo>
                    <a:pt x="986514" y="820908"/>
                    <a:pt x="1020867" y="858395"/>
                    <a:pt x="1055220" y="895879"/>
                  </a:cubicBezTo>
                  <a:cubicBezTo>
                    <a:pt x="1050467" y="934989"/>
                    <a:pt x="1084854" y="950578"/>
                    <a:pt x="1105151" y="974007"/>
                  </a:cubicBezTo>
                  <a:cubicBezTo>
                    <a:pt x="1141065" y="1013055"/>
                    <a:pt x="1180108" y="1052097"/>
                    <a:pt x="1219151" y="1091140"/>
                  </a:cubicBezTo>
                  <a:cubicBezTo>
                    <a:pt x="1245704" y="1114560"/>
                    <a:pt x="1253479" y="1144265"/>
                    <a:pt x="1256559" y="1175542"/>
                  </a:cubicBezTo>
                  <a:lnTo>
                    <a:pt x="1247160" y="1184941"/>
                  </a:lnTo>
                  <a:lnTo>
                    <a:pt x="1240885" y="1197464"/>
                  </a:lnTo>
                  <a:cubicBezTo>
                    <a:pt x="1233082" y="1186527"/>
                    <a:pt x="1222149" y="1175595"/>
                    <a:pt x="1219040" y="1163087"/>
                  </a:cubicBezTo>
                  <a:cubicBezTo>
                    <a:pt x="1210470" y="1141987"/>
                    <a:pt x="1199539" y="1130272"/>
                    <a:pt x="1186056" y="1126187"/>
                  </a:cubicBezTo>
                  <a:lnTo>
                    <a:pt x="1155791" y="1131745"/>
                  </a:lnTo>
                  <a:lnTo>
                    <a:pt x="1197600" y="1179521"/>
                  </a:lnTo>
                  <a:cubicBezTo>
                    <a:pt x="1214863" y="1193647"/>
                    <a:pt x="1235265" y="1207776"/>
                    <a:pt x="1235277" y="1232876"/>
                  </a:cubicBezTo>
                  <a:lnTo>
                    <a:pt x="1243120" y="1231311"/>
                  </a:lnTo>
                  <a:lnTo>
                    <a:pt x="1240207" y="1272361"/>
                  </a:lnTo>
                  <a:lnTo>
                    <a:pt x="1240001" y="1272097"/>
                  </a:lnTo>
                  <a:lnTo>
                    <a:pt x="1240002" y="1275235"/>
                  </a:lnTo>
                  <a:lnTo>
                    <a:pt x="1240207" y="1272361"/>
                  </a:lnTo>
                  <a:lnTo>
                    <a:pt x="1312674" y="1365692"/>
                  </a:lnTo>
                  <a:cubicBezTo>
                    <a:pt x="1394412" y="1451398"/>
                    <a:pt x="1496216" y="1519687"/>
                    <a:pt x="1553918" y="1626781"/>
                  </a:cubicBezTo>
                  <a:cubicBezTo>
                    <a:pt x="1558651" y="1684827"/>
                    <a:pt x="1481785" y="1689497"/>
                    <a:pt x="1478673" y="1742833"/>
                  </a:cubicBezTo>
                  <a:cubicBezTo>
                    <a:pt x="1469265" y="1752240"/>
                    <a:pt x="1456715" y="1752236"/>
                    <a:pt x="1444165" y="1749091"/>
                  </a:cubicBezTo>
                  <a:lnTo>
                    <a:pt x="1445733" y="1747523"/>
                  </a:lnTo>
                  <a:cubicBezTo>
                    <a:pt x="1351617" y="1769441"/>
                    <a:pt x="1453610" y="1821258"/>
                    <a:pt x="1428525" y="1852621"/>
                  </a:cubicBezTo>
                  <a:cubicBezTo>
                    <a:pt x="1436373" y="1860469"/>
                    <a:pt x="1442650" y="1866746"/>
                    <a:pt x="1448929" y="1876161"/>
                  </a:cubicBezTo>
                  <a:cubicBezTo>
                    <a:pt x="1461480" y="1876167"/>
                    <a:pt x="1474030" y="1876174"/>
                    <a:pt x="1486580" y="1876179"/>
                  </a:cubicBezTo>
                  <a:lnTo>
                    <a:pt x="1488148" y="1874611"/>
                  </a:lnTo>
                  <a:cubicBezTo>
                    <a:pt x="1536402" y="1908754"/>
                    <a:pt x="1516710" y="1938453"/>
                    <a:pt x="1496576" y="1967710"/>
                  </a:cubicBezTo>
                  <a:lnTo>
                    <a:pt x="1479130" y="1996416"/>
                  </a:lnTo>
                  <a:lnTo>
                    <a:pt x="1478792" y="1993831"/>
                  </a:lnTo>
                  <a:lnTo>
                    <a:pt x="1478794" y="1996969"/>
                  </a:lnTo>
                  <a:lnTo>
                    <a:pt x="1479130" y="1996416"/>
                  </a:lnTo>
                  <a:lnTo>
                    <a:pt x="1481178" y="2012044"/>
                  </a:lnTo>
                  <a:cubicBezTo>
                    <a:pt x="1479467" y="2023172"/>
                    <a:pt x="1472364" y="2032630"/>
                    <a:pt x="1467123" y="2042579"/>
                  </a:cubicBezTo>
                  <a:lnTo>
                    <a:pt x="1463042" y="2054007"/>
                  </a:lnTo>
                  <a:lnTo>
                    <a:pt x="1463132" y="2053437"/>
                  </a:lnTo>
                  <a:lnTo>
                    <a:pt x="1461566" y="2058141"/>
                  </a:lnTo>
                  <a:lnTo>
                    <a:pt x="1463042" y="2054007"/>
                  </a:lnTo>
                  <a:lnTo>
                    <a:pt x="1458880" y="2080397"/>
                  </a:lnTo>
                  <a:cubicBezTo>
                    <a:pt x="1448155" y="2103335"/>
                    <a:pt x="1421983" y="2116559"/>
                    <a:pt x="1416112" y="2141263"/>
                  </a:cubicBezTo>
                  <a:lnTo>
                    <a:pt x="1408272" y="2149104"/>
                  </a:lnTo>
                  <a:lnTo>
                    <a:pt x="1406708" y="2156946"/>
                  </a:lnTo>
                  <a:cubicBezTo>
                    <a:pt x="1409862" y="2191460"/>
                    <a:pt x="1364372" y="2202419"/>
                    <a:pt x="1367526" y="2236934"/>
                  </a:cubicBezTo>
                  <a:lnTo>
                    <a:pt x="1365958" y="2238502"/>
                  </a:lnTo>
                  <a:cubicBezTo>
                    <a:pt x="1364397" y="2252620"/>
                    <a:pt x="1369109" y="2266741"/>
                    <a:pt x="1361271" y="2277718"/>
                  </a:cubicBezTo>
                  <a:cubicBezTo>
                    <a:pt x="1367551" y="2290271"/>
                    <a:pt x="1365991" y="2304389"/>
                    <a:pt x="1364427" y="2318507"/>
                  </a:cubicBezTo>
                  <a:cubicBezTo>
                    <a:pt x="1366001" y="2327921"/>
                    <a:pt x="1369535" y="2336941"/>
                    <a:pt x="1371695" y="2346552"/>
                  </a:cubicBezTo>
                  <a:lnTo>
                    <a:pt x="1371170" y="2363747"/>
                  </a:lnTo>
                  <a:lnTo>
                    <a:pt x="1378956" y="2367641"/>
                  </a:lnTo>
                  <a:cubicBezTo>
                    <a:pt x="1386747" y="2372316"/>
                    <a:pt x="1394538" y="2376212"/>
                    <a:pt x="1402717" y="2377770"/>
                  </a:cubicBezTo>
                  <a:lnTo>
                    <a:pt x="1426101" y="2374280"/>
                  </a:lnTo>
                  <a:lnTo>
                    <a:pt x="1452185" y="2400364"/>
                  </a:lnTo>
                  <a:cubicBezTo>
                    <a:pt x="1399220" y="2487608"/>
                    <a:pt x="1297952" y="2517203"/>
                    <a:pt x="1223171" y="2576402"/>
                  </a:cubicBezTo>
                  <a:cubicBezTo>
                    <a:pt x="1163971" y="2626254"/>
                    <a:pt x="1118784" y="2546793"/>
                    <a:pt x="1079830" y="2501607"/>
                  </a:cubicBezTo>
                  <a:cubicBezTo>
                    <a:pt x="1072040" y="2493818"/>
                    <a:pt x="1065807" y="2484469"/>
                    <a:pt x="1059575" y="2475120"/>
                  </a:cubicBezTo>
                  <a:cubicBezTo>
                    <a:pt x="1051783" y="2461098"/>
                    <a:pt x="1047108" y="2447075"/>
                    <a:pt x="1034644" y="2437727"/>
                  </a:cubicBezTo>
                  <a:cubicBezTo>
                    <a:pt x="1023737" y="2433052"/>
                    <a:pt x="1015947" y="2428379"/>
                    <a:pt x="1006598" y="2425260"/>
                  </a:cubicBezTo>
                  <a:cubicBezTo>
                    <a:pt x="991018" y="2425259"/>
                    <a:pt x="978555" y="2434606"/>
                    <a:pt x="964534" y="2445512"/>
                  </a:cubicBezTo>
                  <a:cubicBezTo>
                    <a:pt x="853921" y="2521846"/>
                    <a:pt x="836783" y="2517171"/>
                    <a:pt x="824310" y="2392530"/>
                  </a:cubicBezTo>
                  <a:cubicBezTo>
                    <a:pt x="816515" y="2316188"/>
                    <a:pt x="763538" y="2250748"/>
                    <a:pt x="766649" y="2172848"/>
                  </a:cubicBezTo>
                  <a:cubicBezTo>
                    <a:pt x="760416" y="2160383"/>
                    <a:pt x="758857" y="2146361"/>
                    <a:pt x="755740" y="2133896"/>
                  </a:cubicBezTo>
                  <a:cubicBezTo>
                    <a:pt x="757296" y="2101179"/>
                    <a:pt x="713667" y="2045088"/>
                    <a:pt x="786893" y="2046651"/>
                  </a:cubicBezTo>
                  <a:cubicBezTo>
                    <a:pt x="863235" y="2045098"/>
                    <a:pt x="821165" y="1987449"/>
                    <a:pt x="838302" y="1960964"/>
                  </a:cubicBezTo>
                  <a:lnTo>
                    <a:pt x="849818" y="1954486"/>
                  </a:lnTo>
                  <a:lnTo>
                    <a:pt x="843412" y="1954505"/>
                  </a:lnTo>
                  <a:cubicBezTo>
                    <a:pt x="799628" y="1970253"/>
                    <a:pt x="757421" y="1981311"/>
                    <a:pt x="712200" y="1954890"/>
                  </a:cubicBezTo>
                  <a:cubicBezTo>
                    <a:pt x="696605" y="1945563"/>
                    <a:pt x="679373" y="1962795"/>
                    <a:pt x="662157" y="1973781"/>
                  </a:cubicBezTo>
                  <a:cubicBezTo>
                    <a:pt x="514087" y="1863308"/>
                    <a:pt x="506938" y="1636832"/>
                    <a:pt x="647890" y="1511454"/>
                  </a:cubicBezTo>
                  <a:lnTo>
                    <a:pt x="654165" y="1502066"/>
                  </a:lnTo>
                  <a:cubicBezTo>
                    <a:pt x="654165" y="1502066"/>
                    <a:pt x="646333" y="1509898"/>
                    <a:pt x="643209" y="1509907"/>
                  </a:cubicBezTo>
                  <a:cubicBezTo>
                    <a:pt x="482365" y="1493194"/>
                    <a:pt x="496520" y="1460350"/>
                    <a:pt x="484453" y="1313553"/>
                  </a:cubicBezTo>
                  <a:cubicBezTo>
                    <a:pt x="473879" y="1190181"/>
                    <a:pt x="530077" y="1202513"/>
                    <a:pt x="597352" y="1166390"/>
                  </a:cubicBezTo>
                  <a:lnTo>
                    <a:pt x="599517" y="1164448"/>
                  </a:lnTo>
                  <a:lnTo>
                    <a:pt x="587560" y="1168184"/>
                  </a:lnTo>
                  <a:cubicBezTo>
                    <a:pt x="568566" y="1168694"/>
                    <a:pt x="549597" y="1164851"/>
                    <a:pt x="542528" y="1156190"/>
                  </a:cubicBezTo>
                  <a:cubicBezTo>
                    <a:pt x="526816" y="1137294"/>
                    <a:pt x="514287" y="1115213"/>
                    <a:pt x="506499" y="1094687"/>
                  </a:cubicBezTo>
                  <a:cubicBezTo>
                    <a:pt x="486257" y="1039419"/>
                    <a:pt x="437375" y="1009643"/>
                    <a:pt x="404397" y="967112"/>
                  </a:cubicBezTo>
                  <a:cubicBezTo>
                    <a:pt x="387132" y="943478"/>
                    <a:pt x="361695" y="962621"/>
                    <a:pt x="341035" y="976988"/>
                  </a:cubicBezTo>
                  <a:cubicBezTo>
                    <a:pt x="337889" y="973842"/>
                    <a:pt x="334743" y="970696"/>
                    <a:pt x="331597" y="967550"/>
                  </a:cubicBezTo>
                  <a:cubicBezTo>
                    <a:pt x="273557" y="947721"/>
                    <a:pt x="247650" y="913454"/>
                    <a:pt x="249863" y="866112"/>
                  </a:cubicBezTo>
                  <a:lnTo>
                    <a:pt x="252250" y="855333"/>
                  </a:lnTo>
                  <a:lnTo>
                    <a:pt x="234606" y="837971"/>
                  </a:lnTo>
                  <a:cubicBezTo>
                    <a:pt x="134664" y="793960"/>
                    <a:pt x="51380" y="611243"/>
                    <a:pt x="85195" y="474156"/>
                  </a:cubicBezTo>
                  <a:cubicBezTo>
                    <a:pt x="108213" y="369774"/>
                    <a:pt x="68973" y="296354"/>
                    <a:pt x="7905" y="222859"/>
                  </a:cubicBezTo>
                  <a:cubicBezTo>
                    <a:pt x="-4624" y="207221"/>
                    <a:pt x="-3125" y="190075"/>
                    <a:pt x="18659" y="177679"/>
                  </a:cubicBezTo>
                  <a:cubicBezTo>
                    <a:pt x="21744" y="168337"/>
                    <a:pt x="26394" y="160557"/>
                    <a:pt x="27914" y="149647"/>
                  </a:cubicBezTo>
                  <a:cubicBezTo>
                    <a:pt x="34062" y="124724"/>
                    <a:pt x="1271" y="110574"/>
                    <a:pt x="4310" y="88757"/>
                  </a:cubicBezTo>
                  <a:cubicBezTo>
                    <a:pt x="5821" y="74730"/>
                    <a:pt x="29170" y="63898"/>
                    <a:pt x="35352" y="48329"/>
                  </a:cubicBezTo>
                  <a:cubicBezTo>
                    <a:pt x="43097" y="34323"/>
                    <a:pt x="10294" y="17057"/>
                    <a:pt x="36739" y="0"/>
                  </a:cubicBezTo>
                  <a:close/>
                </a:path>
              </a:pathLst>
            </a:custGeom>
            <a:solidFill>
              <a:srgbClr val="20A1A5">
                <a:alpha val="29800"/>
              </a:srgbClr>
            </a:solidFill>
            <a:ln>
              <a:noFill/>
            </a:ln>
          </p:spPr>
          <p:txBody>
            <a:bodyPr anchorCtr="0" anchor="ctr" bIns="22850" lIns="45725" spcFirstLastPara="1" rIns="45725" wrap="square" tIns="2285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747993"/>
                </a:solidFill>
                <a:latin typeface="Jost Light"/>
                <a:ea typeface="Jost Light"/>
                <a:cs typeface="Jost Light"/>
                <a:sym typeface="Jost Light"/>
              </a:endParaRPr>
            </a:p>
          </p:txBody>
        </p:sp>
        <p:sp>
          <p:nvSpPr>
            <p:cNvPr id="833" name="Google Shape;833;g311d5cb9a0a_0_547"/>
            <p:cNvSpPr/>
            <p:nvPr/>
          </p:nvSpPr>
          <p:spPr>
            <a:xfrm>
              <a:off x="15866063" y="4374014"/>
              <a:ext cx="6672475" cy="7651168"/>
            </a:xfrm>
            <a:custGeom>
              <a:rect b="b" l="l" r="r" t="t"/>
              <a:pathLst>
                <a:path extrusionOk="0" h="7651168" w="6672475">
                  <a:moveTo>
                    <a:pt x="3466128" y="7428226"/>
                  </a:moveTo>
                  <a:cubicBezTo>
                    <a:pt x="3472967" y="7428426"/>
                    <a:pt x="3479611" y="7429604"/>
                    <a:pt x="3485866" y="7432735"/>
                  </a:cubicBezTo>
                  <a:lnTo>
                    <a:pt x="3484301" y="7431169"/>
                  </a:lnTo>
                  <a:cubicBezTo>
                    <a:pt x="3493679" y="7428050"/>
                    <a:pt x="3501498" y="7432745"/>
                    <a:pt x="3503065" y="7437436"/>
                  </a:cubicBezTo>
                  <a:cubicBezTo>
                    <a:pt x="3504633" y="7442127"/>
                    <a:pt x="3504635" y="7448380"/>
                    <a:pt x="3503074" y="7449942"/>
                  </a:cubicBezTo>
                  <a:cubicBezTo>
                    <a:pt x="3518732" y="7484345"/>
                    <a:pt x="3501577" y="7539046"/>
                    <a:pt x="3562548" y="7546907"/>
                  </a:cubicBezTo>
                  <a:lnTo>
                    <a:pt x="3567239" y="7548474"/>
                  </a:lnTo>
                  <a:cubicBezTo>
                    <a:pt x="3579747" y="7551608"/>
                    <a:pt x="3592251" y="7548490"/>
                    <a:pt x="3604759" y="7551627"/>
                  </a:cubicBezTo>
                  <a:lnTo>
                    <a:pt x="3603195" y="7550063"/>
                  </a:lnTo>
                  <a:cubicBezTo>
                    <a:pt x="3611011" y="7550068"/>
                    <a:pt x="3618436" y="7549682"/>
                    <a:pt x="3625666" y="7549883"/>
                  </a:cubicBezTo>
                  <a:lnTo>
                    <a:pt x="3645898" y="7553054"/>
                  </a:lnTo>
                  <a:lnTo>
                    <a:pt x="3643840" y="7553219"/>
                  </a:lnTo>
                  <a:lnTo>
                    <a:pt x="3646967" y="7553222"/>
                  </a:lnTo>
                  <a:lnTo>
                    <a:pt x="3645898" y="7553054"/>
                  </a:lnTo>
                  <a:lnTo>
                    <a:pt x="3668068" y="7551282"/>
                  </a:lnTo>
                  <a:cubicBezTo>
                    <a:pt x="3676276" y="7552852"/>
                    <a:pt x="3684486" y="7556375"/>
                    <a:pt x="3692306" y="7561071"/>
                  </a:cubicBezTo>
                  <a:lnTo>
                    <a:pt x="3693870" y="7562635"/>
                  </a:lnTo>
                  <a:cubicBezTo>
                    <a:pt x="3701727" y="7617353"/>
                    <a:pt x="3700197" y="7662687"/>
                    <a:pt x="3623588" y="7648560"/>
                  </a:cubicBezTo>
                  <a:cubicBezTo>
                    <a:pt x="3607956" y="7648549"/>
                    <a:pt x="3590762" y="7650100"/>
                    <a:pt x="3578246" y="7637585"/>
                  </a:cubicBezTo>
                  <a:cubicBezTo>
                    <a:pt x="3576678" y="7629767"/>
                    <a:pt x="3571987" y="7628202"/>
                    <a:pt x="3564172" y="7629758"/>
                  </a:cubicBezTo>
                  <a:cubicBezTo>
                    <a:pt x="3540723" y="7628177"/>
                    <a:pt x="3526639" y="7607846"/>
                    <a:pt x="3504751" y="7604703"/>
                  </a:cubicBezTo>
                  <a:lnTo>
                    <a:pt x="3507877" y="7604705"/>
                  </a:lnTo>
                  <a:cubicBezTo>
                    <a:pt x="3479743" y="7607811"/>
                    <a:pt x="3460970" y="7589039"/>
                    <a:pt x="3440639" y="7578081"/>
                  </a:cubicBezTo>
                  <a:cubicBezTo>
                    <a:pt x="3435943" y="7570262"/>
                    <a:pt x="3431250" y="7565569"/>
                    <a:pt x="3423439" y="7570252"/>
                  </a:cubicBezTo>
                  <a:cubicBezTo>
                    <a:pt x="3399989" y="7568671"/>
                    <a:pt x="3385904" y="7548339"/>
                    <a:pt x="3364017" y="7545197"/>
                  </a:cubicBezTo>
                  <a:cubicBezTo>
                    <a:pt x="3338987" y="7520167"/>
                    <a:pt x="3306146" y="7502947"/>
                    <a:pt x="3293614" y="7468547"/>
                  </a:cubicBezTo>
                  <a:lnTo>
                    <a:pt x="3299861" y="7459173"/>
                  </a:lnTo>
                  <a:cubicBezTo>
                    <a:pt x="3312359" y="7449802"/>
                    <a:pt x="3326429" y="7448250"/>
                    <a:pt x="3338925" y="7435754"/>
                  </a:cubicBezTo>
                  <a:cubicBezTo>
                    <a:pt x="3348302" y="7432633"/>
                    <a:pt x="3357681" y="7432639"/>
                    <a:pt x="3367063" y="7435774"/>
                  </a:cubicBezTo>
                  <a:lnTo>
                    <a:pt x="3363936" y="7435770"/>
                  </a:lnTo>
                  <a:cubicBezTo>
                    <a:pt x="3370968" y="7431868"/>
                    <a:pt x="3378002" y="7430310"/>
                    <a:pt x="3385036" y="7429925"/>
                  </a:cubicBezTo>
                  <a:lnTo>
                    <a:pt x="3403984" y="7430991"/>
                  </a:lnTo>
                  <a:lnTo>
                    <a:pt x="3403014" y="7431110"/>
                  </a:lnTo>
                  <a:lnTo>
                    <a:pt x="3406140" y="7431112"/>
                  </a:lnTo>
                  <a:lnTo>
                    <a:pt x="3403984" y="7430991"/>
                  </a:lnTo>
                  <a:lnTo>
                    <a:pt x="3423529" y="7428585"/>
                  </a:lnTo>
                  <a:cubicBezTo>
                    <a:pt x="3430369" y="7428786"/>
                    <a:pt x="3437404" y="7429572"/>
                    <a:pt x="3445220" y="7429578"/>
                  </a:cubicBezTo>
                  <a:cubicBezTo>
                    <a:pt x="3452254" y="7428802"/>
                    <a:pt x="3459288" y="7428026"/>
                    <a:pt x="3466128" y="7428226"/>
                  </a:cubicBezTo>
                  <a:close/>
                  <a:moveTo>
                    <a:pt x="3600652" y="7272501"/>
                  </a:moveTo>
                  <a:lnTo>
                    <a:pt x="3602223" y="7277201"/>
                  </a:lnTo>
                  <a:lnTo>
                    <a:pt x="3600557" y="7274487"/>
                  </a:lnTo>
                  <a:close/>
                  <a:moveTo>
                    <a:pt x="3781503" y="6967700"/>
                  </a:moveTo>
                  <a:lnTo>
                    <a:pt x="3783091" y="6969288"/>
                  </a:lnTo>
                  <a:lnTo>
                    <a:pt x="3781675" y="6968093"/>
                  </a:lnTo>
                  <a:close/>
                  <a:moveTo>
                    <a:pt x="3752955" y="6943847"/>
                  </a:moveTo>
                  <a:lnTo>
                    <a:pt x="3781675" y="6968093"/>
                  </a:lnTo>
                  <a:lnTo>
                    <a:pt x="3797153" y="7003461"/>
                  </a:lnTo>
                  <a:cubicBezTo>
                    <a:pt x="3803846" y="7012843"/>
                    <a:pt x="3811926" y="7019848"/>
                    <a:pt x="3821127" y="7024939"/>
                  </a:cubicBezTo>
                  <a:lnTo>
                    <a:pt x="3886350" y="7036029"/>
                  </a:lnTo>
                  <a:lnTo>
                    <a:pt x="3884476" y="7036224"/>
                  </a:lnTo>
                  <a:lnTo>
                    <a:pt x="3887629" y="7036246"/>
                  </a:lnTo>
                  <a:lnTo>
                    <a:pt x="3886350" y="7036029"/>
                  </a:lnTo>
                  <a:lnTo>
                    <a:pt x="3927017" y="7031793"/>
                  </a:lnTo>
                  <a:cubicBezTo>
                    <a:pt x="3939632" y="7031880"/>
                    <a:pt x="3955400" y="7031992"/>
                    <a:pt x="3968037" y="7035233"/>
                  </a:cubicBezTo>
                  <a:lnTo>
                    <a:pt x="3964884" y="7035211"/>
                  </a:lnTo>
                  <a:cubicBezTo>
                    <a:pt x="3975910" y="7033712"/>
                    <a:pt x="3980651" y="7035322"/>
                    <a:pt x="3980697" y="7041630"/>
                  </a:cubicBezTo>
                  <a:cubicBezTo>
                    <a:pt x="3980741" y="7047937"/>
                    <a:pt x="3980763" y="7051090"/>
                    <a:pt x="3977631" y="7054223"/>
                  </a:cubicBezTo>
                  <a:lnTo>
                    <a:pt x="3976043" y="7052635"/>
                  </a:lnTo>
                  <a:cubicBezTo>
                    <a:pt x="3966759" y="7077798"/>
                    <a:pt x="3957452" y="7099806"/>
                    <a:pt x="3946581" y="7123382"/>
                  </a:cubicBezTo>
                  <a:lnTo>
                    <a:pt x="3948169" y="7124970"/>
                  </a:lnTo>
                  <a:cubicBezTo>
                    <a:pt x="3934011" y="7129601"/>
                    <a:pt x="3919829" y="7131079"/>
                    <a:pt x="3905627" y="7129402"/>
                  </a:cubicBezTo>
                  <a:lnTo>
                    <a:pt x="3866157" y="7126090"/>
                  </a:lnTo>
                  <a:lnTo>
                    <a:pt x="3867761" y="7125982"/>
                  </a:lnTo>
                  <a:lnTo>
                    <a:pt x="3864608" y="7125960"/>
                  </a:lnTo>
                  <a:lnTo>
                    <a:pt x="3866157" y="7126090"/>
                  </a:lnTo>
                  <a:lnTo>
                    <a:pt x="3852173" y="7127031"/>
                  </a:lnTo>
                  <a:cubicBezTo>
                    <a:pt x="3837290" y="7123305"/>
                    <a:pt x="3823884" y="7108724"/>
                    <a:pt x="3806186" y="7114513"/>
                  </a:cubicBezTo>
                  <a:lnTo>
                    <a:pt x="3803011" y="7111337"/>
                  </a:lnTo>
                  <a:cubicBezTo>
                    <a:pt x="3790394" y="7111249"/>
                    <a:pt x="3777758" y="7108007"/>
                    <a:pt x="3765143" y="7107917"/>
                  </a:cubicBezTo>
                  <a:cubicBezTo>
                    <a:pt x="3758053" y="7108656"/>
                    <a:pt x="3750963" y="7109395"/>
                    <a:pt x="3743865" y="7108951"/>
                  </a:cubicBezTo>
                  <a:lnTo>
                    <a:pt x="3723593" y="7103189"/>
                  </a:lnTo>
                  <a:lnTo>
                    <a:pt x="3725688" y="7102911"/>
                  </a:lnTo>
                  <a:lnTo>
                    <a:pt x="3722535" y="7102888"/>
                  </a:lnTo>
                  <a:lnTo>
                    <a:pt x="3723593" y="7103189"/>
                  </a:lnTo>
                  <a:lnTo>
                    <a:pt x="3709444" y="7105063"/>
                  </a:lnTo>
                  <a:cubicBezTo>
                    <a:pt x="3694347" y="7102296"/>
                    <a:pt x="3681830" y="7088017"/>
                    <a:pt x="3664115" y="7091440"/>
                  </a:cubicBezTo>
                  <a:lnTo>
                    <a:pt x="3660961" y="7091418"/>
                  </a:lnTo>
                  <a:cubicBezTo>
                    <a:pt x="3648324" y="7088177"/>
                    <a:pt x="3634144" y="7089653"/>
                    <a:pt x="3621484" y="7083258"/>
                  </a:cubicBezTo>
                  <a:lnTo>
                    <a:pt x="3626225" y="7084868"/>
                  </a:lnTo>
                  <a:cubicBezTo>
                    <a:pt x="3596276" y="7086234"/>
                    <a:pt x="3582008" y="7075098"/>
                    <a:pt x="3591248" y="7043626"/>
                  </a:cubicBezTo>
                  <a:cubicBezTo>
                    <a:pt x="3606905" y="7027968"/>
                    <a:pt x="3622563" y="7012310"/>
                    <a:pt x="3638221" y="6996653"/>
                  </a:cubicBezTo>
                  <a:cubicBezTo>
                    <a:pt x="3660230" y="6987346"/>
                    <a:pt x="3677454" y="6970122"/>
                    <a:pt x="3702662" y="6967146"/>
                  </a:cubicBezTo>
                  <a:cubicBezTo>
                    <a:pt x="3708991" y="6970344"/>
                    <a:pt x="3715276" y="6967235"/>
                    <a:pt x="3718385" y="6960950"/>
                  </a:cubicBezTo>
                  <a:cubicBezTo>
                    <a:pt x="3730140" y="6950784"/>
                    <a:pt x="3741916" y="6943770"/>
                    <a:pt x="3752955" y="6943847"/>
                  </a:cubicBezTo>
                  <a:close/>
                  <a:moveTo>
                    <a:pt x="3201462" y="6711193"/>
                  </a:moveTo>
                  <a:lnTo>
                    <a:pt x="3201979" y="6712729"/>
                  </a:lnTo>
                  <a:lnTo>
                    <a:pt x="3204676" y="6711459"/>
                  </a:lnTo>
                  <a:close/>
                  <a:moveTo>
                    <a:pt x="2605405" y="6613943"/>
                  </a:moveTo>
                  <a:lnTo>
                    <a:pt x="2608355" y="6625777"/>
                  </a:lnTo>
                  <a:lnTo>
                    <a:pt x="2616314" y="6615147"/>
                  </a:lnTo>
                  <a:close/>
                  <a:moveTo>
                    <a:pt x="3698579" y="6550039"/>
                  </a:moveTo>
                  <a:lnTo>
                    <a:pt x="3704330" y="6551189"/>
                  </a:lnTo>
                  <a:lnTo>
                    <a:pt x="3700879" y="6559239"/>
                  </a:lnTo>
                  <a:close/>
                  <a:moveTo>
                    <a:pt x="4225736" y="6491365"/>
                  </a:moveTo>
                  <a:cubicBezTo>
                    <a:pt x="4244137" y="6491953"/>
                    <a:pt x="4263397" y="6494499"/>
                    <a:pt x="4280445" y="6493953"/>
                  </a:cubicBezTo>
                  <a:cubicBezTo>
                    <a:pt x="4307092" y="6492450"/>
                    <a:pt x="4321243" y="6509731"/>
                    <a:pt x="4335403" y="6530146"/>
                  </a:cubicBezTo>
                  <a:cubicBezTo>
                    <a:pt x="4316745" y="6592808"/>
                    <a:pt x="4319896" y="6599087"/>
                    <a:pt x="4384199" y="6610219"/>
                  </a:cubicBezTo>
                  <a:cubicBezTo>
                    <a:pt x="4396764" y="6619656"/>
                    <a:pt x="4409314" y="6622821"/>
                    <a:pt x="4424968" y="6613455"/>
                  </a:cubicBezTo>
                  <a:cubicBezTo>
                    <a:pt x="4473680" y="6659038"/>
                    <a:pt x="4473702" y="6668445"/>
                    <a:pt x="4406379" y="6704336"/>
                  </a:cubicBezTo>
                  <a:cubicBezTo>
                    <a:pt x="4379685" y="6687025"/>
                    <a:pt x="4356120" y="6666586"/>
                    <a:pt x="4323194" y="6664938"/>
                  </a:cubicBezTo>
                  <a:cubicBezTo>
                    <a:pt x="4318472" y="6657087"/>
                    <a:pt x="4310621" y="6652365"/>
                    <a:pt x="4301215" y="6652343"/>
                  </a:cubicBezTo>
                  <a:cubicBezTo>
                    <a:pt x="4269853" y="6649130"/>
                    <a:pt x="4257211" y="6608339"/>
                    <a:pt x="4222721" y="6608253"/>
                  </a:cubicBezTo>
                  <a:lnTo>
                    <a:pt x="4224293" y="6609824"/>
                  </a:lnTo>
                  <a:cubicBezTo>
                    <a:pt x="4202268" y="6578416"/>
                    <a:pt x="4142647" y="6559457"/>
                    <a:pt x="4155112" y="6528134"/>
                  </a:cubicBezTo>
                  <a:cubicBezTo>
                    <a:pt x="4159783" y="6514820"/>
                    <a:pt x="4167110" y="6506117"/>
                    <a:pt x="4176183" y="6500531"/>
                  </a:cubicBezTo>
                  <a:cubicBezTo>
                    <a:pt x="4189794" y="6492150"/>
                    <a:pt x="4207336" y="6490778"/>
                    <a:pt x="4225736" y="6491365"/>
                  </a:cubicBezTo>
                  <a:close/>
                  <a:moveTo>
                    <a:pt x="4416305" y="6373405"/>
                  </a:moveTo>
                  <a:cubicBezTo>
                    <a:pt x="4423538" y="6374299"/>
                    <a:pt x="4432147" y="6376468"/>
                    <a:pt x="4442594" y="6379671"/>
                  </a:cubicBezTo>
                  <a:lnTo>
                    <a:pt x="4442056" y="6380247"/>
                  </a:lnTo>
                  <a:lnTo>
                    <a:pt x="4443311" y="6380285"/>
                  </a:lnTo>
                  <a:lnTo>
                    <a:pt x="4441167" y="6381196"/>
                  </a:lnTo>
                  <a:lnTo>
                    <a:pt x="4441074" y="6381294"/>
                  </a:lnTo>
                  <a:lnTo>
                    <a:pt x="4463371" y="6406577"/>
                  </a:lnTo>
                  <a:cubicBezTo>
                    <a:pt x="4450518" y="6419429"/>
                    <a:pt x="4440459" y="6435076"/>
                    <a:pt x="4423210" y="6436962"/>
                  </a:cubicBezTo>
                  <a:lnTo>
                    <a:pt x="4404953" y="6433936"/>
                  </a:lnTo>
                  <a:lnTo>
                    <a:pt x="4404950" y="6433951"/>
                  </a:lnTo>
                  <a:cubicBezTo>
                    <a:pt x="4400594" y="6438308"/>
                    <a:pt x="4394784" y="6441214"/>
                    <a:pt x="4386071" y="6444119"/>
                  </a:cubicBezTo>
                  <a:cubicBezTo>
                    <a:pt x="4380262" y="6438311"/>
                    <a:pt x="4373002" y="6431050"/>
                    <a:pt x="4368647" y="6423790"/>
                  </a:cubicBezTo>
                  <a:lnTo>
                    <a:pt x="4378843" y="6408499"/>
                  </a:lnTo>
                  <a:lnTo>
                    <a:pt x="4375791" y="6406241"/>
                  </a:lnTo>
                  <a:cubicBezTo>
                    <a:pt x="4382118" y="6388419"/>
                    <a:pt x="4388371" y="6378573"/>
                    <a:pt x="4398266" y="6374786"/>
                  </a:cubicBezTo>
                  <a:cubicBezTo>
                    <a:pt x="4403214" y="6372891"/>
                    <a:pt x="4409072" y="6372510"/>
                    <a:pt x="4416305" y="6373405"/>
                  </a:cubicBezTo>
                  <a:close/>
                  <a:moveTo>
                    <a:pt x="4181496" y="6315436"/>
                  </a:moveTo>
                  <a:lnTo>
                    <a:pt x="4187737" y="6317077"/>
                  </a:lnTo>
                  <a:lnTo>
                    <a:pt x="4189871" y="6330711"/>
                  </a:lnTo>
                  <a:close/>
                  <a:moveTo>
                    <a:pt x="3367263" y="6293639"/>
                  </a:moveTo>
                  <a:cubicBezTo>
                    <a:pt x="3379794" y="6299898"/>
                    <a:pt x="3386053" y="6312430"/>
                    <a:pt x="3386039" y="6328100"/>
                  </a:cubicBezTo>
                  <a:lnTo>
                    <a:pt x="3382211" y="6332581"/>
                  </a:lnTo>
                  <a:lnTo>
                    <a:pt x="3401081" y="6328050"/>
                  </a:lnTo>
                  <a:cubicBezTo>
                    <a:pt x="3407540" y="6329045"/>
                    <a:pt x="3413806" y="6331409"/>
                    <a:pt x="3420066" y="6331427"/>
                  </a:cubicBezTo>
                  <a:lnTo>
                    <a:pt x="3422773" y="6328720"/>
                  </a:lnTo>
                  <a:lnTo>
                    <a:pt x="3400149" y="6320254"/>
                  </a:lnTo>
                  <a:cubicBezTo>
                    <a:pt x="3387618" y="6313995"/>
                    <a:pt x="3386071" y="6290491"/>
                    <a:pt x="3367263" y="6293639"/>
                  </a:cubicBezTo>
                  <a:close/>
                  <a:moveTo>
                    <a:pt x="4515792" y="6287136"/>
                  </a:moveTo>
                  <a:cubicBezTo>
                    <a:pt x="4515234" y="6292713"/>
                    <a:pt x="4517462" y="6298008"/>
                    <a:pt x="4514117" y="6303860"/>
                  </a:cubicBezTo>
                  <a:cubicBezTo>
                    <a:pt x="4512027" y="6310968"/>
                    <a:pt x="4505894" y="6317102"/>
                    <a:pt x="4501016" y="6324488"/>
                  </a:cubicBezTo>
                  <a:cubicBezTo>
                    <a:pt x="4500598" y="6314872"/>
                    <a:pt x="4498369" y="6309577"/>
                    <a:pt x="4501993" y="6300935"/>
                  </a:cubicBezTo>
                  <a:cubicBezTo>
                    <a:pt x="4503805" y="6296615"/>
                    <a:pt x="4511191" y="6291737"/>
                    <a:pt x="4515792" y="6287136"/>
                  </a:cubicBezTo>
                  <a:close/>
                  <a:moveTo>
                    <a:pt x="4302475" y="6225984"/>
                  </a:moveTo>
                  <a:cubicBezTo>
                    <a:pt x="4306416" y="6229925"/>
                    <a:pt x="4312329" y="6235839"/>
                    <a:pt x="4310604" y="6237564"/>
                  </a:cubicBezTo>
                  <a:cubicBezTo>
                    <a:pt x="4307154" y="6241014"/>
                    <a:pt x="4301735" y="6242492"/>
                    <a:pt x="4296314" y="6243971"/>
                  </a:cubicBezTo>
                  <a:cubicBezTo>
                    <a:pt x="4296067" y="6240275"/>
                    <a:pt x="4290155" y="6234363"/>
                    <a:pt x="4291880" y="6232638"/>
                  </a:cubicBezTo>
                  <a:cubicBezTo>
                    <a:pt x="4293604" y="6230914"/>
                    <a:pt x="4299025" y="6229434"/>
                    <a:pt x="4302475" y="6225984"/>
                  </a:cubicBezTo>
                  <a:close/>
                  <a:moveTo>
                    <a:pt x="4431577" y="6203301"/>
                  </a:moveTo>
                  <a:cubicBezTo>
                    <a:pt x="4433794" y="6208968"/>
                    <a:pt x="4439952" y="6218577"/>
                    <a:pt x="4438227" y="6220302"/>
                  </a:cubicBezTo>
                  <a:cubicBezTo>
                    <a:pt x="4429358" y="6225230"/>
                    <a:pt x="4427140" y="6219563"/>
                    <a:pt x="4431577" y="6203301"/>
                  </a:cubicBezTo>
                  <a:close/>
                  <a:moveTo>
                    <a:pt x="4390479" y="6181462"/>
                  </a:moveTo>
                  <a:cubicBezTo>
                    <a:pt x="4392347" y="6181319"/>
                    <a:pt x="4396516" y="6183188"/>
                    <a:pt x="4402837" y="6187212"/>
                  </a:cubicBezTo>
                  <a:cubicBezTo>
                    <a:pt x="4398814" y="6187786"/>
                    <a:pt x="4393641" y="6189509"/>
                    <a:pt x="4391918" y="6187786"/>
                  </a:cubicBezTo>
                  <a:cubicBezTo>
                    <a:pt x="4389044" y="6183761"/>
                    <a:pt x="4388611" y="6181606"/>
                    <a:pt x="4390479" y="6181462"/>
                  </a:cubicBezTo>
                  <a:close/>
                  <a:moveTo>
                    <a:pt x="4552878" y="6178570"/>
                  </a:moveTo>
                  <a:lnTo>
                    <a:pt x="4562071" y="6180867"/>
                  </a:lnTo>
                  <a:lnTo>
                    <a:pt x="4552878" y="6183167"/>
                  </a:lnTo>
                  <a:close/>
                  <a:moveTo>
                    <a:pt x="4478630" y="6139702"/>
                  </a:moveTo>
                  <a:cubicBezTo>
                    <a:pt x="4457932" y="6160401"/>
                    <a:pt x="4438825" y="6179508"/>
                    <a:pt x="4418127" y="6200206"/>
                  </a:cubicBezTo>
                  <a:cubicBezTo>
                    <a:pt x="4412608" y="6194687"/>
                    <a:pt x="4407089" y="6189168"/>
                    <a:pt x="4401569" y="6183649"/>
                  </a:cubicBezTo>
                  <a:cubicBezTo>
                    <a:pt x="4423860" y="6161358"/>
                    <a:pt x="4444984" y="6134717"/>
                    <a:pt x="4478630" y="6139702"/>
                  </a:cubicBezTo>
                  <a:close/>
                  <a:moveTo>
                    <a:pt x="4521951" y="6127712"/>
                  </a:moveTo>
                  <a:cubicBezTo>
                    <a:pt x="4529287" y="6138114"/>
                    <a:pt x="4527642" y="6145670"/>
                    <a:pt x="4515543" y="6148900"/>
                  </a:cubicBezTo>
                  <a:cubicBezTo>
                    <a:pt x="4506508" y="6149066"/>
                    <a:pt x="4499007" y="6147697"/>
                    <a:pt x="4488495" y="6146383"/>
                  </a:cubicBezTo>
                  <a:cubicBezTo>
                    <a:pt x="4497639" y="6140197"/>
                    <a:pt x="4502239" y="6135597"/>
                    <a:pt x="4511381" y="6129409"/>
                  </a:cubicBezTo>
                  <a:cubicBezTo>
                    <a:pt x="4512914" y="6127876"/>
                    <a:pt x="4521951" y="6127712"/>
                    <a:pt x="4521951" y="6127712"/>
                  </a:cubicBezTo>
                  <a:close/>
                  <a:moveTo>
                    <a:pt x="4624499" y="6079357"/>
                  </a:moveTo>
                  <a:lnTo>
                    <a:pt x="4628439" y="6099068"/>
                  </a:lnTo>
                  <a:lnTo>
                    <a:pt x="4618583" y="6097097"/>
                  </a:lnTo>
                  <a:close/>
                  <a:moveTo>
                    <a:pt x="4348869" y="6079090"/>
                  </a:moveTo>
                  <a:cubicBezTo>
                    <a:pt x="4352613" y="6099485"/>
                    <a:pt x="4349518" y="6116373"/>
                    <a:pt x="4336197" y="6129694"/>
                  </a:cubicBezTo>
                  <a:cubicBezTo>
                    <a:pt x="4329478" y="6132966"/>
                    <a:pt x="4319309" y="6132789"/>
                    <a:pt x="4310864" y="6134336"/>
                  </a:cubicBezTo>
                  <a:cubicBezTo>
                    <a:pt x="4310806" y="6130948"/>
                    <a:pt x="4310687" y="6124167"/>
                    <a:pt x="4312352" y="6122503"/>
                  </a:cubicBezTo>
                  <a:cubicBezTo>
                    <a:pt x="4322225" y="6105734"/>
                    <a:pt x="4335548" y="6092411"/>
                    <a:pt x="4348869" y="6079090"/>
                  </a:cubicBezTo>
                  <a:close/>
                  <a:moveTo>
                    <a:pt x="4487067" y="6043486"/>
                  </a:moveTo>
                  <a:cubicBezTo>
                    <a:pt x="4488936" y="6043341"/>
                    <a:pt x="4493104" y="6045209"/>
                    <a:pt x="4499428" y="6049233"/>
                  </a:cubicBezTo>
                  <a:cubicBezTo>
                    <a:pt x="4495403" y="6049808"/>
                    <a:pt x="4490228" y="6051534"/>
                    <a:pt x="4488503" y="6049809"/>
                  </a:cubicBezTo>
                  <a:cubicBezTo>
                    <a:pt x="4485630" y="6045786"/>
                    <a:pt x="4485199" y="6043629"/>
                    <a:pt x="4487067" y="6043486"/>
                  </a:cubicBezTo>
                  <a:close/>
                  <a:moveTo>
                    <a:pt x="4624887" y="6037586"/>
                  </a:moveTo>
                  <a:cubicBezTo>
                    <a:pt x="4630800" y="6043499"/>
                    <a:pt x="4638190" y="6050890"/>
                    <a:pt x="4644104" y="6056803"/>
                  </a:cubicBezTo>
                  <a:lnTo>
                    <a:pt x="4624996" y="6075911"/>
                  </a:lnTo>
                  <a:cubicBezTo>
                    <a:pt x="4625452" y="6063628"/>
                    <a:pt x="4624431" y="6049868"/>
                    <a:pt x="4624887" y="6037586"/>
                  </a:cubicBezTo>
                  <a:close/>
                  <a:moveTo>
                    <a:pt x="2209607" y="6030828"/>
                  </a:moveTo>
                  <a:cubicBezTo>
                    <a:pt x="2219691" y="6033825"/>
                    <a:pt x="2212508" y="6053217"/>
                    <a:pt x="2215942" y="6063737"/>
                  </a:cubicBezTo>
                  <a:cubicBezTo>
                    <a:pt x="2226524" y="6108967"/>
                    <a:pt x="2226524" y="6108967"/>
                    <a:pt x="2285951" y="6102251"/>
                  </a:cubicBezTo>
                  <a:cubicBezTo>
                    <a:pt x="2307851" y="6098955"/>
                    <a:pt x="2321829" y="6109783"/>
                    <a:pt x="2337358" y="6122161"/>
                  </a:cubicBezTo>
                  <a:cubicBezTo>
                    <a:pt x="2396369" y="6168574"/>
                    <a:pt x="2360098" y="6211045"/>
                    <a:pt x="2322327" y="6245715"/>
                  </a:cubicBezTo>
                  <a:cubicBezTo>
                    <a:pt x="2293981" y="6274061"/>
                    <a:pt x="2251657" y="6291580"/>
                    <a:pt x="2254365" y="6344683"/>
                  </a:cubicBezTo>
                  <a:cubicBezTo>
                    <a:pt x="2250482" y="6441588"/>
                    <a:pt x="2319758" y="6573856"/>
                    <a:pt x="2124472" y="6570698"/>
                  </a:cubicBezTo>
                  <a:cubicBezTo>
                    <a:pt x="2082295" y="6569466"/>
                    <a:pt x="2098983" y="6633396"/>
                    <a:pt x="2081537" y="6666346"/>
                  </a:cubicBezTo>
                  <a:cubicBezTo>
                    <a:pt x="2073615" y="6680469"/>
                    <a:pt x="2061089" y="6683694"/>
                    <a:pt x="2048638" y="6677540"/>
                  </a:cubicBezTo>
                  <a:cubicBezTo>
                    <a:pt x="2044011" y="6669764"/>
                    <a:pt x="2039360" y="6665113"/>
                    <a:pt x="2028410" y="6666761"/>
                  </a:cubicBezTo>
                  <a:cubicBezTo>
                    <a:pt x="1997427" y="6632629"/>
                    <a:pt x="1964870" y="6600072"/>
                    <a:pt x="1930762" y="6565964"/>
                  </a:cubicBezTo>
                  <a:cubicBezTo>
                    <a:pt x="1948037" y="6554892"/>
                    <a:pt x="1980862" y="6553072"/>
                    <a:pt x="1965506" y="6518818"/>
                  </a:cubicBezTo>
                  <a:cubicBezTo>
                    <a:pt x="1960953" y="6501667"/>
                    <a:pt x="1951701" y="6486114"/>
                    <a:pt x="1947147" y="6468963"/>
                  </a:cubicBezTo>
                  <a:cubicBezTo>
                    <a:pt x="1945791" y="6442411"/>
                    <a:pt x="1960014" y="6421987"/>
                    <a:pt x="1985040" y="6418666"/>
                  </a:cubicBezTo>
                  <a:cubicBezTo>
                    <a:pt x="2030416" y="6410499"/>
                    <a:pt x="2075744" y="6408581"/>
                    <a:pt x="2128920" y="6401914"/>
                  </a:cubicBezTo>
                  <a:cubicBezTo>
                    <a:pt x="2127590" y="6372239"/>
                    <a:pt x="2134232" y="6322187"/>
                    <a:pt x="2095473" y="6283428"/>
                  </a:cubicBezTo>
                  <a:lnTo>
                    <a:pt x="2098274" y="6280577"/>
                  </a:lnTo>
                  <a:lnTo>
                    <a:pt x="2095698" y="6236400"/>
                  </a:lnTo>
                  <a:cubicBezTo>
                    <a:pt x="2095341" y="6221682"/>
                    <a:pt x="2093044" y="6207744"/>
                    <a:pt x="2081450" y="6196150"/>
                  </a:cubicBezTo>
                  <a:cubicBezTo>
                    <a:pt x="2080680" y="6193828"/>
                    <a:pt x="2083403" y="6188011"/>
                    <a:pt x="2087290" y="6181419"/>
                  </a:cubicBezTo>
                  <a:lnTo>
                    <a:pt x="2098471" y="6164509"/>
                  </a:lnTo>
                  <a:lnTo>
                    <a:pt x="2097978" y="6163097"/>
                  </a:lnTo>
                  <a:cubicBezTo>
                    <a:pt x="2116850" y="6147324"/>
                    <a:pt x="2134124" y="6136251"/>
                    <a:pt x="2159028" y="6148557"/>
                  </a:cubicBezTo>
                  <a:cubicBezTo>
                    <a:pt x="2174604" y="6154684"/>
                    <a:pt x="2197933" y="6168564"/>
                    <a:pt x="2185702" y="6134286"/>
                  </a:cubicBezTo>
                  <a:cubicBezTo>
                    <a:pt x="2178071" y="6110909"/>
                    <a:pt x="2165718" y="6092255"/>
                    <a:pt x="2173714" y="6068755"/>
                  </a:cubicBezTo>
                  <a:cubicBezTo>
                    <a:pt x="2175387" y="6054679"/>
                    <a:pt x="2183335" y="6037431"/>
                    <a:pt x="2192734" y="6034232"/>
                  </a:cubicBezTo>
                  <a:cubicBezTo>
                    <a:pt x="2200965" y="6030652"/>
                    <a:pt x="2206245" y="6029829"/>
                    <a:pt x="2209607" y="6030828"/>
                  </a:cubicBezTo>
                  <a:close/>
                  <a:moveTo>
                    <a:pt x="4735789" y="5919356"/>
                  </a:moveTo>
                  <a:cubicBezTo>
                    <a:pt x="4737299" y="5919140"/>
                    <a:pt x="4741464" y="5921008"/>
                    <a:pt x="4747788" y="5925032"/>
                  </a:cubicBezTo>
                  <a:cubicBezTo>
                    <a:pt x="4746638" y="5926182"/>
                    <a:pt x="4738591" y="5927330"/>
                    <a:pt x="4739741" y="5926180"/>
                  </a:cubicBezTo>
                  <a:cubicBezTo>
                    <a:pt x="4735431" y="5921870"/>
                    <a:pt x="4734282" y="5919571"/>
                    <a:pt x="4735789" y="5919356"/>
                  </a:cubicBezTo>
                  <a:close/>
                  <a:moveTo>
                    <a:pt x="4762985" y="5899487"/>
                  </a:moveTo>
                  <a:lnTo>
                    <a:pt x="4762980" y="5937926"/>
                  </a:lnTo>
                  <a:cubicBezTo>
                    <a:pt x="4757067" y="5932013"/>
                    <a:pt x="4749677" y="5924622"/>
                    <a:pt x="4743763" y="5918709"/>
                  </a:cubicBezTo>
                  <a:cubicBezTo>
                    <a:pt x="4751156" y="5911317"/>
                    <a:pt x="4757071" y="5905402"/>
                    <a:pt x="4762985" y="5899487"/>
                  </a:cubicBezTo>
                  <a:close/>
                  <a:moveTo>
                    <a:pt x="4791493" y="5863318"/>
                  </a:moveTo>
                  <a:cubicBezTo>
                    <a:pt x="4794634" y="5860177"/>
                    <a:pt x="4800658" y="5860284"/>
                    <a:pt x="4809746" y="5863458"/>
                  </a:cubicBezTo>
                  <a:cubicBezTo>
                    <a:pt x="4803831" y="5869373"/>
                    <a:pt x="4797916" y="5875288"/>
                    <a:pt x="4790524" y="5882680"/>
                  </a:cubicBezTo>
                  <a:cubicBezTo>
                    <a:pt x="4788089" y="5872853"/>
                    <a:pt x="4788351" y="5866460"/>
                    <a:pt x="4791493" y="5863318"/>
                  </a:cubicBezTo>
                  <a:close/>
                  <a:moveTo>
                    <a:pt x="4703177" y="5813067"/>
                  </a:moveTo>
                  <a:lnTo>
                    <a:pt x="4700021" y="5821738"/>
                  </a:lnTo>
                  <a:lnTo>
                    <a:pt x="4688591" y="5822137"/>
                  </a:lnTo>
                  <a:close/>
                  <a:moveTo>
                    <a:pt x="4887069" y="5665041"/>
                  </a:moveTo>
                  <a:cubicBezTo>
                    <a:pt x="4898880" y="5683220"/>
                    <a:pt x="4918465" y="5699621"/>
                    <a:pt x="4891676" y="5717413"/>
                  </a:cubicBezTo>
                  <a:cubicBezTo>
                    <a:pt x="4877440" y="5728652"/>
                    <a:pt x="4860853" y="5715248"/>
                    <a:pt x="4847265" y="5704844"/>
                  </a:cubicBezTo>
                  <a:close/>
                  <a:moveTo>
                    <a:pt x="4980865" y="5621123"/>
                  </a:moveTo>
                  <a:cubicBezTo>
                    <a:pt x="4980732" y="5624438"/>
                    <a:pt x="4983651" y="5634258"/>
                    <a:pt x="4983651" y="5634258"/>
                  </a:cubicBezTo>
                  <a:cubicBezTo>
                    <a:pt x="4973567" y="5637972"/>
                    <a:pt x="4965077" y="5643280"/>
                    <a:pt x="4958442" y="5643546"/>
                  </a:cubicBezTo>
                  <a:cubicBezTo>
                    <a:pt x="4949290" y="5644741"/>
                    <a:pt x="4944347" y="5644110"/>
                    <a:pt x="4943600" y="5642070"/>
                  </a:cubicBezTo>
                  <a:cubicBezTo>
                    <a:pt x="4942855" y="5640031"/>
                    <a:pt x="4946305" y="5636581"/>
                    <a:pt x="4953933" y="5632136"/>
                  </a:cubicBezTo>
                  <a:cubicBezTo>
                    <a:pt x="4962424" y="5626829"/>
                    <a:pt x="4972507" y="5623114"/>
                    <a:pt x="4980865" y="5621123"/>
                  </a:cubicBezTo>
                  <a:close/>
                  <a:moveTo>
                    <a:pt x="2904593" y="5609536"/>
                  </a:moveTo>
                  <a:cubicBezTo>
                    <a:pt x="2915048" y="5608022"/>
                    <a:pt x="2925043" y="5608598"/>
                    <a:pt x="2934601" y="5611091"/>
                  </a:cubicBezTo>
                  <a:lnTo>
                    <a:pt x="2978923" y="5642111"/>
                  </a:lnTo>
                  <a:lnTo>
                    <a:pt x="2978989" y="5641826"/>
                  </a:lnTo>
                  <a:cubicBezTo>
                    <a:pt x="2993051" y="5643323"/>
                    <a:pt x="3005558" y="5643263"/>
                    <a:pt x="3019636" y="5641631"/>
                  </a:cubicBezTo>
                  <a:cubicBezTo>
                    <a:pt x="3025859" y="5647855"/>
                    <a:pt x="3033638" y="5655633"/>
                    <a:pt x="3039861" y="5661856"/>
                  </a:cubicBezTo>
                  <a:cubicBezTo>
                    <a:pt x="3071039" y="5680466"/>
                    <a:pt x="3105357" y="5695934"/>
                    <a:pt x="3134948" y="5719242"/>
                  </a:cubicBezTo>
                  <a:cubicBezTo>
                    <a:pt x="3189462" y="5761189"/>
                    <a:pt x="3195353" y="5836199"/>
                    <a:pt x="3137336" y="5872436"/>
                  </a:cubicBezTo>
                  <a:cubicBezTo>
                    <a:pt x="3062069" y="5919698"/>
                    <a:pt x="3013190" y="6005916"/>
                    <a:pt x="2916217" y="6015764"/>
                  </a:cubicBezTo>
                  <a:cubicBezTo>
                    <a:pt x="2902140" y="6017395"/>
                    <a:pt x="2888001" y="6031533"/>
                    <a:pt x="2892638" y="6042453"/>
                  </a:cubicBezTo>
                  <a:cubicBezTo>
                    <a:pt x="2908001" y="6098658"/>
                    <a:pt x="2868834" y="6116045"/>
                    <a:pt x="2837432" y="6144335"/>
                  </a:cubicBezTo>
                  <a:cubicBezTo>
                    <a:pt x="2817026" y="6161630"/>
                    <a:pt x="2802827" y="6188276"/>
                    <a:pt x="2782406" y="6208697"/>
                  </a:cubicBezTo>
                  <a:cubicBezTo>
                    <a:pt x="2768252" y="6225961"/>
                    <a:pt x="2751109" y="6215101"/>
                    <a:pt x="2735534" y="6202670"/>
                  </a:cubicBezTo>
                  <a:cubicBezTo>
                    <a:pt x="2705688" y="6232516"/>
                    <a:pt x="2674391" y="6238920"/>
                    <a:pt x="2635374" y="6225039"/>
                  </a:cubicBezTo>
                  <a:lnTo>
                    <a:pt x="2636159" y="6219283"/>
                  </a:lnTo>
                  <a:lnTo>
                    <a:pt x="2607754" y="6238666"/>
                  </a:lnTo>
                  <a:cubicBezTo>
                    <a:pt x="2563703" y="6254264"/>
                    <a:pt x="2508651" y="6277701"/>
                    <a:pt x="2533549" y="6189576"/>
                  </a:cubicBezTo>
                  <a:cubicBezTo>
                    <a:pt x="2544440" y="6150233"/>
                    <a:pt x="2560062" y="6112483"/>
                    <a:pt x="2563070" y="6071538"/>
                  </a:cubicBezTo>
                  <a:cubicBezTo>
                    <a:pt x="2600842" y="6062218"/>
                    <a:pt x="2625892" y="6018199"/>
                    <a:pt x="2676399" y="6046727"/>
                  </a:cubicBezTo>
                  <a:cubicBezTo>
                    <a:pt x="2701656" y="6062567"/>
                    <a:pt x="2725192" y="6035870"/>
                    <a:pt x="2720329" y="5996473"/>
                  </a:cubicBezTo>
                  <a:cubicBezTo>
                    <a:pt x="2713953" y="5974397"/>
                    <a:pt x="2696554" y="5953859"/>
                    <a:pt x="2726424" y="5936637"/>
                  </a:cubicBezTo>
                  <a:cubicBezTo>
                    <a:pt x="2772033" y="5916316"/>
                    <a:pt x="2762506" y="5894231"/>
                    <a:pt x="2730891" y="5862616"/>
                  </a:cubicBezTo>
                  <a:cubicBezTo>
                    <a:pt x="2715085" y="5846810"/>
                    <a:pt x="2732342" y="5826392"/>
                    <a:pt x="2754384" y="5823318"/>
                  </a:cubicBezTo>
                  <a:cubicBezTo>
                    <a:pt x="2812640" y="5815644"/>
                    <a:pt x="2853444" y="5771680"/>
                    <a:pt x="2897430" y="5737178"/>
                  </a:cubicBezTo>
                  <a:cubicBezTo>
                    <a:pt x="2935115" y="5702653"/>
                    <a:pt x="2931900" y="5683739"/>
                    <a:pt x="2879835" y="5659931"/>
                  </a:cubicBezTo>
                  <a:cubicBezTo>
                    <a:pt x="2867211" y="5653587"/>
                    <a:pt x="2848319" y="5656671"/>
                    <a:pt x="2852975" y="5636209"/>
                  </a:cubicBezTo>
                  <a:cubicBezTo>
                    <a:pt x="2853749" y="5632275"/>
                    <a:pt x="2856889" y="5629135"/>
                    <a:pt x="2860620" y="5626589"/>
                  </a:cubicBezTo>
                  <a:cubicBezTo>
                    <a:pt x="2864353" y="5624041"/>
                    <a:pt x="2868677" y="5622088"/>
                    <a:pt x="2871822" y="5620522"/>
                  </a:cubicBezTo>
                  <a:cubicBezTo>
                    <a:pt x="2883222" y="5614655"/>
                    <a:pt x="2894138" y="5611051"/>
                    <a:pt x="2904593" y="5609536"/>
                  </a:cubicBezTo>
                  <a:close/>
                  <a:moveTo>
                    <a:pt x="1111831" y="5563897"/>
                  </a:moveTo>
                  <a:cubicBezTo>
                    <a:pt x="1113801" y="5565868"/>
                    <a:pt x="1123410" y="5572026"/>
                    <a:pt x="1123410" y="5572026"/>
                  </a:cubicBezTo>
                  <a:cubicBezTo>
                    <a:pt x="1121931" y="5577447"/>
                    <a:pt x="1118481" y="5580898"/>
                    <a:pt x="1115032" y="5584346"/>
                  </a:cubicBezTo>
                  <a:cubicBezTo>
                    <a:pt x="1113061" y="5582376"/>
                    <a:pt x="1105424" y="5578189"/>
                    <a:pt x="1105424" y="5578189"/>
                  </a:cubicBezTo>
                  <a:cubicBezTo>
                    <a:pt x="1105177" y="5574492"/>
                    <a:pt x="1110351" y="5569318"/>
                    <a:pt x="1111831" y="5563897"/>
                  </a:cubicBezTo>
                  <a:close/>
                  <a:moveTo>
                    <a:pt x="5329407" y="5498602"/>
                  </a:moveTo>
                  <a:cubicBezTo>
                    <a:pt x="5352698" y="5491229"/>
                    <a:pt x="5371681" y="5504080"/>
                    <a:pt x="5389133" y="5518466"/>
                  </a:cubicBezTo>
                  <a:cubicBezTo>
                    <a:pt x="5375334" y="5532264"/>
                    <a:pt x="5363069" y="5544529"/>
                    <a:pt x="5349270" y="5558328"/>
                  </a:cubicBezTo>
                  <a:close/>
                  <a:moveTo>
                    <a:pt x="5436609" y="5492575"/>
                  </a:moveTo>
                  <a:cubicBezTo>
                    <a:pt x="5440683" y="5492579"/>
                    <a:pt x="5445016" y="5493619"/>
                    <a:pt x="5449695" y="5496103"/>
                  </a:cubicBezTo>
                  <a:cubicBezTo>
                    <a:pt x="5453135" y="5505396"/>
                    <a:pt x="5461094" y="5513355"/>
                    <a:pt x="5459887" y="5520929"/>
                  </a:cubicBezTo>
                  <a:cubicBezTo>
                    <a:pt x="5452956" y="5537411"/>
                    <a:pt x="5441248" y="5549119"/>
                    <a:pt x="5421326" y="5546757"/>
                  </a:cubicBezTo>
                  <a:cubicBezTo>
                    <a:pt x="5408976" y="5543188"/>
                    <a:pt x="5399426" y="5533638"/>
                    <a:pt x="5385357" y="5525422"/>
                  </a:cubicBezTo>
                  <a:cubicBezTo>
                    <a:pt x="5391210" y="5519569"/>
                    <a:pt x="5397065" y="5513714"/>
                    <a:pt x="5404509" y="5509452"/>
                  </a:cubicBezTo>
                  <a:cubicBezTo>
                    <a:pt x="5414483" y="5501866"/>
                    <a:pt x="5424385" y="5492561"/>
                    <a:pt x="5436609" y="5492575"/>
                  </a:cubicBezTo>
                  <a:close/>
                  <a:moveTo>
                    <a:pt x="891991" y="5464268"/>
                  </a:moveTo>
                  <a:cubicBezTo>
                    <a:pt x="896195" y="5463695"/>
                    <a:pt x="900000" y="5463519"/>
                    <a:pt x="902975" y="5464902"/>
                  </a:cubicBezTo>
                  <a:cubicBezTo>
                    <a:pt x="908924" y="5467665"/>
                    <a:pt x="910094" y="5475206"/>
                    <a:pt x="914310" y="5482606"/>
                  </a:cubicBezTo>
                  <a:lnTo>
                    <a:pt x="889816" y="5486773"/>
                  </a:lnTo>
                  <a:cubicBezTo>
                    <a:pt x="884008" y="5480964"/>
                    <a:pt x="878200" y="5475156"/>
                    <a:pt x="878619" y="5466023"/>
                  </a:cubicBezTo>
                  <a:cubicBezTo>
                    <a:pt x="883186" y="5465813"/>
                    <a:pt x="887788" y="5464842"/>
                    <a:pt x="891991" y="5464268"/>
                  </a:cubicBezTo>
                  <a:close/>
                  <a:moveTo>
                    <a:pt x="4501749" y="5228698"/>
                  </a:moveTo>
                  <a:cubicBezTo>
                    <a:pt x="4517875" y="5225490"/>
                    <a:pt x="4539989" y="5238008"/>
                    <a:pt x="4550236" y="5257285"/>
                  </a:cubicBezTo>
                  <a:cubicBezTo>
                    <a:pt x="4554778" y="5261828"/>
                    <a:pt x="4554803" y="5270885"/>
                    <a:pt x="4553316" y="5278430"/>
                  </a:cubicBezTo>
                  <a:cubicBezTo>
                    <a:pt x="4520102" y="5278334"/>
                    <a:pt x="4509661" y="5322085"/>
                    <a:pt x="4479459" y="5318976"/>
                  </a:cubicBezTo>
                  <a:cubicBezTo>
                    <a:pt x="4459829" y="5317411"/>
                    <a:pt x="4444671" y="5296232"/>
                    <a:pt x="4426520" y="5284102"/>
                  </a:cubicBezTo>
                  <a:cubicBezTo>
                    <a:pt x="4450650" y="5275114"/>
                    <a:pt x="4470226" y="5258564"/>
                    <a:pt x="4488282" y="5237482"/>
                  </a:cubicBezTo>
                  <a:cubicBezTo>
                    <a:pt x="4491665" y="5232585"/>
                    <a:pt x="4496374" y="5229768"/>
                    <a:pt x="4501749" y="5228698"/>
                  </a:cubicBezTo>
                  <a:close/>
                  <a:moveTo>
                    <a:pt x="1468742" y="5226122"/>
                  </a:moveTo>
                  <a:cubicBezTo>
                    <a:pt x="1486014" y="5230655"/>
                    <a:pt x="1500030" y="5244672"/>
                    <a:pt x="1496638" y="5266754"/>
                  </a:cubicBezTo>
                  <a:cubicBezTo>
                    <a:pt x="1493039" y="5307733"/>
                    <a:pt x="1481583" y="5347225"/>
                    <a:pt x="1457596" y="5380555"/>
                  </a:cubicBezTo>
                  <a:cubicBezTo>
                    <a:pt x="1423056" y="5371487"/>
                    <a:pt x="1428075" y="5344663"/>
                    <a:pt x="1417276" y="5324312"/>
                  </a:cubicBezTo>
                  <a:cubicBezTo>
                    <a:pt x="1430012" y="5311576"/>
                    <a:pt x="1444341" y="5297246"/>
                    <a:pt x="1425651" y="5278557"/>
                  </a:cubicBezTo>
                  <a:cubicBezTo>
                    <a:pt x="1414749" y="5267654"/>
                    <a:pt x="1392841" y="5255298"/>
                    <a:pt x="1415061" y="5239308"/>
                  </a:cubicBezTo>
                  <a:cubicBezTo>
                    <a:pt x="1429355" y="5228130"/>
                    <a:pt x="1451437" y="5224737"/>
                    <a:pt x="1468742" y="5226122"/>
                  </a:cubicBezTo>
                  <a:close/>
                  <a:moveTo>
                    <a:pt x="2939208" y="5183529"/>
                  </a:moveTo>
                  <a:cubicBezTo>
                    <a:pt x="2942484" y="5185425"/>
                    <a:pt x="2944977" y="5189299"/>
                    <a:pt x="2946886" y="5195348"/>
                  </a:cubicBezTo>
                  <a:cubicBezTo>
                    <a:pt x="2941367" y="5200867"/>
                    <a:pt x="2938817" y="5206599"/>
                    <a:pt x="2934890" y="5213710"/>
                  </a:cubicBezTo>
                  <a:cubicBezTo>
                    <a:pt x="2931495" y="5207555"/>
                    <a:pt x="2925128" y="5201189"/>
                    <a:pt x="2921734" y="5195035"/>
                  </a:cubicBezTo>
                  <a:cubicBezTo>
                    <a:pt x="2920142" y="5193443"/>
                    <a:pt x="2924071" y="5186331"/>
                    <a:pt x="2926831" y="5183571"/>
                  </a:cubicBezTo>
                  <a:cubicBezTo>
                    <a:pt x="2931872" y="5181713"/>
                    <a:pt x="2935931" y="5181633"/>
                    <a:pt x="2939208" y="5183529"/>
                  </a:cubicBezTo>
                  <a:close/>
                  <a:moveTo>
                    <a:pt x="4385145" y="5159937"/>
                  </a:moveTo>
                  <a:cubicBezTo>
                    <a:pt x="4410603" y="5152872"/>
                    <a:pt x="4428888" y="5165244"/>
                    <a:pt x="4444216" y="5180572"/>
                  </a:cubicBezTo>
                  <a:cubicBezTo>
                    <a:pt x="4438303" y="5186486"/>
                    <a:pt x="4432389" y="5192399"/>
                    <a:pt x="4424998" y="5199791"/>
                  </a:cubicBezTo>
                  <a:cubicBezTo>
                    <a:pt x="4411202" y="5185995"/>
                    <a:pt x="4398940" y="5173733"/>
                    <a:pt x="4385145" y="5159937"/>
                  </a:cubicBezTo>
                  <a:close/>
                  <a:moveTo>
                    <a:pt x="1433921" y="5126850"/>
                  </a:moveTo>
                  <a:cubicBezTo>
                    <a:pt x="1442154" y="5131753"/>
                    <a:pt x="1431956" y="5171511"/>
                    <a:pt x="1420323" y="5179860"/>
                  </a:cubicBezTo>
                  <a:cubicBezTo>
                    <a:pt x="1415349" y="5181548"/>
                    <a:pt x="1408736" y="5181594"/>
                    <a:pt x="1405451" y="5178309"/>
                  </a:cubicBezTo>
                  <a:cubicBezTo>
                    <a:pt x="1388960" y="5171810"/>
                    <a:pt x="1397446" y="5140332"/>
                    <a:pt x="1419026" y="5128606"/>
                  </a:cubicBezTo>
                  <a:cubicBezTo>
                    <a:pt x="1422355" y="5125276"/>
                    <a:pt x="1428971" y="5125230"/>
                    <a:pt x="1433921" y="5126850"/>
                  </a:cubicBezTo>
                  <a:close/>
                  <a:moveTo>
                    <a:pt x="4524494" y="5110671"/>
                  </a:moveTo>
                  <a:cubicBezTo>
                    <a:pt x="4530891" y="5109685"/>
                    <a:pt x="4537476" y="5110592"/>
                    <a:pt x="4544440" y="5115283"/>
                  </a:cubicBezTo>
                  <a:cubicBezTo>
                    <a:pt x="4530200" y="5149503"/>
                    <a:pt x="4510512" y="5169191"/>
                    <a:pt x="4468878" y="5160874"/>
                  </a:cubicBezTo>
                  <a:cubicBezTo>
                    <a:pt x="4468276" y="5148156"/>
                    <a:pt x="4467524" y="5132259"/>
                    <a:pt x="4466921" y="5119541"/>
                  </a:cubicBezTo>
                  <a:cubicBezTo>
                    <a:pt x="4487811" y="5133617"/>
                    <a:pt x="4505302" y="5113628"/>
                    <a:pt x="4524494" y="5110671"/>
                  </a:cubicBezTo>
                  <a:close/>
                  <a:moveTo>
                    <a:pt x="2988461" y="5073932"/>
                  </a:moveTo>
                  <a:cubicBezTo>
                    <a:pt x="2991773" y="5075323"/>
                    <a:pt x="2995397" y="5078949"/>
                    <a:pt x="2999420" y="5085899"/>
                  </a:cubicBezTo>
                  <a:cubicBezTo>
                    <a:pt x="3002660" y="5092064"/>
                    <a:pt x="2995654" y="5108477"/>
                    <a:pt x="2986873" y="5117258"/>
                  </a:cubicBezTo>
                  <a:cubicBezTo>
                    <a:pt x="2979660" y="5127607"/>
                    <a:pt x="2964713" y="5133147"/>
                    <a:pt x="2953740" y="5122175"/>
                  </a:cubicBezTo>
                  <a:cubicBezTo>
                    <a:pt x="2939630" y="5108065"/>
                    <a:pt x="2956041" y="5101060"/>
                    <a:pt x="2964822" y="5092279"/>
                  </a:cubicBezTo>
                  <a:cubicBezTo>
                    <a:pt x="2969213" y="5087889"/>
                    <a:pt x="2973840" y="5079343"/>
                    <a:pt x="2979379" y="5075370"/>
                  </a:cubicBezTo>
                  <a:cubicBezTo>
                    <a:pt x="2982150" y="5073384"/>
                    <a:pt x="2985149" y="5072541"/>
                    <a:pt x="2988461" y="5073932"/>
                  </a:cubicBezTo>
                  <a:close/>
                  <a:moveTo>
                    <a:pt x="1279311" y="5065339"/>
                  </a:moveTo>
                  <a:cubicBezTo>
                    <a:pt x="1291277" y="5093228"/>
                    <a:pt x="1289209" y="5119819"/>
                    <a:pt x="1279360" y="5144997"/>
                  </a:cubicBezTo>
                  <a:cubicBezTo>
                    <a:pt x="1253302" y="5118939"/>
                    <a:pt x="1252244" y="5092406"/>
                    <a:pt x="1279311" y="5065339"/>
                  </a:cubicBezTo>
                  <a:close/>
                  <a:moveTo>
                    <a:pt x="5232197" y="5057829"/>
                  </a:moveTo>
                  <a:lnTo>
                    <a:pt x="5241877" y="5067509"/>
                  </a:lnTo>
                  <a:lnTo>
                    <a:pt x="5241756" y="5060918"/>
                  </a:lnTo>
                  <a:close/>
                  <a:moveTo>
                    <a:pt x="5262434" y="5034046"/>
                  </a:moveTo>
                  <a:cubicBezTo>
                    <a:pt x="5293731" y="5036815"/>
                    <a:pt x="5309141" y="5058565"/>
                    <a:pt x="5296352" y="5080644"/>
                  </a:cubicBezTo>
                  <a:cubicBezTo>
                    <a:pt x="5277187" y="5112195"/>
                    <a:pt x="5258022" y="5143749"/>
                    <a:pt x="5235760" y="5172204"/>
                  </a:cubicBezTo>
                  <a:cubicBezTo>
                    <a:pt x="5227798" y="5183261"/>
                    <a:pt x="5209036" y="5180346"/>
                    <a:pt x="5196612" y="5171093"/>
                  </a:cubicBezTo>
                  <a:cubicBezTo>
                    <a:pt x="5185773" y="5160255"/>
                    <a:pt x="5179654" y="5147795"/>
                    <a:pt x="5193882" y="5136665"/>
                  </a:cubicBezTo>
                  <a:cubicBezTo>
                    <a:pt x="5212846" y="5122345"/>
                    <a:pt x="5236185" y="5110619"/>
                    <a:pt x="5242251" y="5087858"/>
                  </a:cubicBezTo>
                  <a:lnTo>
                    <a:pt x="5241953" y="5071678"/>
                  </a:lnTo>
                  <a:lnTo>
                    <a:pt x="5214738" y="5090127"/>
                  </a:lnTo>
                  <a:cubicBezTo>
                    <a:pt x="5199721" y="5095595"/>
                    <a:pt x="5181646" y="5100935"/>
                    <a:pt x="5171582" y="5079165"/>
                  </a:cubicBezTo>
                  <a:cubicBezTo>
                    <a:pt x="5168143" y="5069869"/>
                    <a:pt x="5179849" y="5058163"/>
                    <a:pt x="5187037" y="5047791"/>
                  </a:cubicBezTo>
                  <a:lnTo>
                    <a:pt x="5222476" y="5049280"/>
                  </a:lnTo>
                  <a:lnTo>
                    <a:pt x="5221628" y="5040789"/>
                  </a:lnTo>
                  <a:cubicBezTo>
                    <a:pt x="5235746" y="5039057"/>
                    <a:pt x="5249901" y="5034194"/>
                    <a:pt x="5262434" y="5034046"/>
                  </a:cubicBezTo>
                  <a:close/>
                  <a:moveTo>
                    <a:pt x="4461332" y="5030831"/>
                  </a:moveTo>
                  <a:cubicBezTo>
                    <a:pt x="4464410" y="5029262"/>
                    <a:pt x="4467844" y="5029599"/>
                    <a:pt x="4472390" y="5032596"/>
                  </a:cubicBezTo>
                  <a:cubicBezTo>
                    <a:pt x="4478465" y="5035573"/>
                    <a:pt x="4482951" y="5043157"/>
                    <a:pt x="4485889" y="5052290"/>
                  </a:cubicBezTo>
                  <a:cubicBezTo>
                    <a:pt x="4491643" y="5079727"/>
                    <a:pt x="4479132" y="5101291"/>
                    <a:pt x="4460506" y="5122934"/>
                  </a:cubicBezTo>
                  <a:cubicBezTo>
                    <a:pt x="4445378" y="5110905"/>
                    <a:pt x="4411665" y="5117461"/>
                    <a:pt x="4422827" y="5082159"/>
                  </a:cubicBezTo>
                  <a:cubicBezTo>
                    <a:pt x="4430652" y="5068299"/>
                    <a:pt x="4443043" y="5055908"/>
                    <a:pt x="4452416" y="5040500"/>
                  </a:cubicBezTo>
                  <a:cubicBezTo>
                    <a:pt x="4455534" y="5035874"/>
                    <a:pt x="4458255" y="5032400"/>
                    <a:pt x="4461332" y="5030831"/>
                  </a:cubicBezTo>
                  <a:close/>
                  <a:moveTo>
                    <a:pt x="3045412" y="4982223"/>
                  </a:moveTo>
                  <a:cubicBezTo>
                    <a:pt x="3057729" y="4997498"/>
                    <a:pt x="3071523" y="5011292"/>
                    <a:pt x="3083787" y="5023555"/>
                  </a:cubicBezTo>
                  <a:cubicBezTo>
                    <a:pt x="3053782" y="5029034"/>
                    <a:pt x="3039987" y="5015239"/>
                    <a:pt x="3045412" y="4982223"/>
                  </a:cubicBezTo>
                  <a:close/>
                  <a:moveTo>
                    <a:pt x="2647132" y="4979318"/>
                  </a:moveTo>
                  <a:cubicBezTo>
                    <a:pt x="2658124" y="4993448"/>
                    <a:pt x="2703646" y="4985608"/>
                    <a:pt x="2673828" y="5024848"/>
                  </a:cubicBezTo>
                  <a:cubicBezTo>
                    <a:pt x="2653427" y="5054671"/>
                    <a:pt x="2653427" y="5054671"/>
                    <a:pt x="2700524" y="5064099"/>
                  </a:cubicBezTo>
                  <a:cubicBezTo>
                    <a:pt x="2722513" y="5117479"/>
                    <a:pt x="2651878" y="5153569"/>
                    <a:pt x="2670728" y="5206948"/>
                  </a:cubicBezTo>
                  <a:cubicBezTo>
                    <a:pt x="2673870" y="5216368"/>
                    <a:pt x="2677010" y="5225786"/>
                    <a:pt x="2684861" y="5230498"/>
                  </a:cubicBezTo>
                  <a:cubicBezTo>
                    <a:pt x="2688001" y="5233638"/>
                    <a:pt x="2702129" y="5232072"/>
                    <a:pt x="2706839" y="5227362"/>
                  </a:cubicBezTo>
                  <a:cubicBezTo>
                    <a:pt x="2774327" y="5169293"/>
                    <a:pt x="2774327" y="5169293"/>
                    <a:pt x="2843408" y="5206983"/>
                  </a:cubicBezTo>
                  <a:cubicBezTo>
                    <a:pt x="2851258" y="5211695"/>
                    <a:pt x="2855970" y="5219545"/>
                    <a:pt x="2862250" y="5225825"/>
                  </a:cubicBezTo>
                  <a:cubicBezTo>
                    <a:pt x="2852838" y="5257220"/>
                    <a:pt x="2793178" y="5228952"/>
                    <a:pt x="2794759" y="5280756"/>
                  </a:cubicBezTo>
                  <a:cubicBezTo>
                    <a:pt x="2794761" y="5287035"/>
                    <a:pt x="2780635" y="5298020"/>
                    <a:pt x="2779066" y="5299590"/>
                  </a:cubicBezTo>
                  <a:cubicBezTo>
                    <a:pt x="2697426" y="5258757"/>
                    <a:pt x="2709998" y="5318413"/>
                    <a:pt x="2705298" y="5363937"/>
                  </a:cubicBezTo>
                  <a:cubicBezTo>
                    <a:pt x="2699026" y="5401611"/>
                    <a:pt x="2681767" y="5440853"/>
                    <a:pt x="2648804" y="5461254"/>
                  </a:cubicBezTo>
                  <a:cubicBezTo>
                    <a:pt x="2593868" y="5491069"/>
                    <a:pt x="2582886" y="5527172"/>
                    <a:pt x="2601736" y="5586829"/>
                  </a:cubicBezTo>
                  <a:cubicBezTo>
                    <a:pt x="2619013" y="5629218"/>
                    <a:pt x="2571927" y="5663745"/>
                    <a:pt x="2567227" y="5706128"/>
                  </a:cubicBezTo>
                  <a:cubicBezTo>
                    <a:pt x="2562527" y="5751652"/>
                    <a:pt x="2529561" y="5753216"/>
                    <a:pt x="2498161" y="5743790"/>
                  </a:cubicBezTo>
                  <a:cubicBezTo>
                    <a:pt x="2468334" y="5739073"/>
                    <a:pt x="2443216" y="5732790"/>
                    <a:pt x="2425954" y="5765752"/>
                  </a:cubicBezTo>
                  <a:cubicBezTo>
                    <a:pt x="2410260" y="5781446"/>
                    <a:pt x="2397705" y="5800281"/>
                    <a:pt x="2405561" y="5826971"/>
                  </a:cubicBezTo>
                  <a:cubicBezTo>
                    <a:pt x="2378879" y="5856793"/>
                    <a:pt x="2345918" y="5880332"/>
                    <a:pt x="2303532" y="5875614"/>
                  </a:cubicBezTo>
                  <a:cubicBezTo>
                    <a:pt x="2289403" y="5874041"/>
                    <a:pt x="2272135" y="5875606"/>
                    <a:pt x="2270562" y="5858339"/>
                  </a:cubicBezTo>
                  <a:lnTo>
                    <a:pt x="2282974" y="5829366"/>
                  </a:lnTo>
                  <a:lnTo>
                    <a:pt x="2281062" y="5829340"/>
                  </a:lnTo>
                  <a:lnTo>
                    <a:pt x="2284426" y="5825976"/>
                  </a:lnTo>
                  <a:lnTo>
                    <a:pt x="2284683" y="5825375"/>
                  </a:lnTo>
                  <a:lnTo>
                    <a:pt x="2285136" y="5825266"/>
                  </a:lnTo>
                  <a:lnTo>
                    <a:pt x="2300283" y="5810119"/>
                  </a:lnTo>
                  <a:lnTo>
                    <a:pt x="2299774" y="5821749"/>
                  </a:lnTo>
                  <a:lnTo>
                    <a:pt x="2300185" y="5821650"/>
                  </a:lnTo>
                  <a:cubicBezTo>
                    <a:pt x="2303521" y="5818314"/>
                    <a:pt x="2305089" y="5812821"/>
                    <a:pt x="2305087" y="5804972"/>
                  </a:cubicBezTo>
                  <a:cubicBezTo>
                    <a:pt x="2305081" y="5773575"/>
                    <a:pt x="2303504" y="5740610"/>
                    <a:pt x="2306636" y="5709213"/>
                  </a:cubicBezTo>
                  <a:cubicBezTo>
                    <a:pt x="2308201" y="5682526"/>
                    <a:pt x="2270519" y="5657402"/>
                    <a:pt x="2292491" y="5632289"/>
                  </a:cubicBezTo>
                  <a:cubicBezTo>
                    <a:pt x="2316034" y="5606392"/>
                    <a:pt x="2328978" y="5569896"/>
                    <a:pt x="2354506" y="5544661"/>
                  </a:cubicBezTo>
                  <a:lnTo>
                    <a:pt x="2380615" y="5527015"/>
                  </a:lnTo>
                  <a:lnTo>
                    <a:pt x="2377679" y="5525793"/>
                  </a:lnTo>
                  <a:lnTo>
                    <a:pt x="2382818" y="5525524"/>
                  </a:lnTo>
                  <a:lnTo>
                    <a:pt x="2385088" y="5523990"/>
                  </a:lnTo>
                  <a:cubicBezTo>
                    <a:pt x="2374099" y="5516139"/>
                    <a:pt x="2361537" y="5509858"/>
                    <a:pt x="2348977" y="5503575"/>
                  </a:cubicBezTo>
                  <a:cubicBezTo>
                    <a:pt x="2334848" y="5495723"/>
                    <a:pt x="2308165" y="5516125"/>
                    <a:pt x="2308158" y="5484728"/>
                  </a:cubicBezTo>
                  <a:cubicBezTo>
                    <a:pt x="2308155" y="5469031"/>
                    <a:pt x="2314431" y="5453333"/>
                    <a:pt x="2323849" y="5447056"/>
                  </a:cubicBezTo>
                  <a:cubicBezTo>
                    <a:pt x="2345823" y="5431362"/>
                    <a:pt x="2372506" y="5417239"/>
                    <a:pt x="2399189" y="5403117"/>
                  </a:cubicBezTo>
                  <a:cubicBezTo>
                    <a:pt x="2294004" y="5366989"/>
                    <a:pt x="2294004" y="5366989"/>
                    <a:pt x="2185698" y="5418769"/>
                  </a:cubicBezTo>
                  <a:cubicBezTo>
                    <a:pt x="2207666" y="5371680"/>
                    <a:pt x="2237484" y="5332440"/>
                    <a:pt x="2278300" y="5338729"/>
                  </a:cubicBezTo>
                  <a:cubicBezTo>
                    <a:pt x="2347374" y="5351302"/>
                    <a:pt x="2375620" y="5297934"/>
                    <a:pt x="2422710" y="5272826"/>
                  </a:cubicBezTo>
                  <a:cubicBezTo>
                    <a:pt x="2439976" y="5264981"/>
                    <a:pt x="2446249" y="5233587"/>
                    <a:pt x="2472936" y="5232021"/>
                  </a:cubicBezTo>
                  <a:cubicBezTo>
                    <a:pt x="2510609" y="5228891"/>
                    <a:pt x="2505897" y="5208482"/>
                    <a:pt x="2493333" y="5183362"/>
                  </a:cubicBezTo>
                  <a:cubicBezTo>
                    <a:pt x="2485480" y="5169232"/>
                    <a:pt x="2490188" y="5158243"/>
                    <a:pt x="2505884" y="5148828"/>
                  </a:cubicBezTo>
                  <a:cubicBezTo>
                    <a:pt x="2538847" y="5134707"/>
                    <a:pt x="2571809" y="5117446"/>
                    <a:pt x="2606342" y="5101755"/>
                  </a:cubicBezTo>
                  <a:lnTo>
                    <a:pt x="2605425" y="5098774"/>
                  </a:lnTo>
                  <a:lnTo>
                    <a:pt x="2598478" y="5098072"/>
                  </a:lnTo>
                  <a:lnTo>
                    <a:pt x="2604485" y="5095720"/>
                  </a:lnTo>
                  <a:lnTo>
                    <a:pt x="2593775" y="5060937"/>
                  </a:lnTo>
                  <a:cubicBezTo>
                    <a:pt x="2577284" y="5022474"/>
                    <a:pt x="2569039" y="5003240"/>
                    <a:pt x="2575708" y="4993038"/>
                  </a:cubicBezTo>
                  <a:cubicBezTo>
                    <a:pt x="2582377" y="4982835"/>
                    <a:pt x="2603963" y="4981663"/>
                    <a:pt x="2647132" y="4979318"/>
                  </a:cubicBezTo>
                  <a:close/>
                  <a:moveTo>
                    <a:pt x="5280325" y="4968293"/>
                  </a:moveTo>
                  <a:cubicBezTo>
                    <a:pt x="5290670" y="4978639"/>
                    <a:pt x="5285901" y="4986854"/>
                    <a:pt x="5272611" y="4989799"/>
                  </a:cubicBezTo>
                  <a:cubicBezTo>
                    <a:pt x="5265917" y="4989597"/>
                    <a:pt x="5255874" y="4989295"/>
                    <a:pt x="5247454" y="4987369"/>
                  </a:cubicBezTo>
                  <a:cubicBezTo>
                    <a:pt x="5253948" y="4980876"/>
                    <a:pt x="5258818" y="4976005"/>
                    <a:pt x="5268660" y="4969613"/>
                  </a:cubicBezTo>
                  <a:cubicBezTo>
                    <a:pt x="5271905" y="4966368"/>
                    <a:pt x="5278600" y="4966569"/>
                    <a:pt x="5280325" y="4968293"/>
                  </a:cubicBezTo>
                  <a:close/>
                  <a:moveTo>
                    <a:pt x="5225317" y="4885351"/>
                  </a:moveTo>
                  <a:cubicBezTo>
                    <a:pt x="5227825" y="4887859"/>
                    <a:pt x="5226176" y="4892018"/>
                    <a:pt x="5227232" y="4895978"/>
                  </a:cubicBezTo>
                  <a:cubicBezTo>
                    <a:pt x="5225382" y="4902844"/>
                    <a:pt x="5221883" y="4913869"/>
                    <a:pt x="5217724" y="4915521"/>
                  </a:cubicBezTo>
                  <a:cubicBezTo>
                    <a:pt x="5207953" y="4920273"/>
                    <a:pt x="5202937" y="4915257"/>
                    <a:pt x="5210595" y="4902581"/>
                  </a:cubicBezTo>
                  <a:cubicBezTo>
                    <a:pt x="5214953" y="4898223"/>
                    <a:pt x="5222215" y="4890961"/>
                    <a:pt x="5225317" y="4885351"/>
                  </a:cubicBezTo>
                  <a:close/>
                  <a:moveTo>
                    <a:pt x="4773213" y="4868430"/>
                  </a:moveTo>
                  <a:cubicBezTo>
                    <a:pt x="4776908" y="4868676"/>
                    <a:pt x="4784547" y="4872864"/>
                    <a:pt x="4784547" y="4872864"/>
                  </a:cubicBezTo>
                  <a:cubicBezTo>
                    <a:pt x="4783067" y="4878285"/>
                    <a:pt x="4781342" y="4880010"/>
                    <a:pt x="4779864" y="4885430"/>
                  </a:cubicBezTo>
                  <a:cubicBezTo>
                    <a:pt x="4776168" y="4885184"/>
                    <a:pt x="4766559" y="4879025"/>
                    <a:pt x="4766559" y="4879025"/>
                  </a:cubicBezTo>
                  <a:cubicBezTo>
                    <a:pt x="4768039" y="4873604"/>
                    <a:pt x="4771488" y="4870155"/>
                    <a:pt x="4773213" y="4868430"/>
                  </a:cubicBezTo>
                  <a:close/>
                  <a:moveTo>
                    <a:pt x="3806187" y="4845119"/>
                  </a:moveTo>
                  <a:cubicBezTo>
                    <a:pt x="3831110" y="4843430"/>
                    <a:pt x="3825064" y="4863996"/>
                    <a:pt x="3822002" y="4878674"/>
                  </a:cubicBezTo>
                  <a:lnTo>
                    <a:pt x="3813130" y="4887546"/>
                  </a:lnTo>
                  <a:lnTo>
                    <a:pt x="3804260" y="4896416"/>
                  </a:lnTo>
                  <a:cubicBezTo>
                    <a:pt x="3801409" y="4887652"/>
                    <a:pt x="3797079" y="4880364"/>
                    <a:pt x="3797158" y="4871574"/>
                  </a:cubicBezTo>
                  <a:cubicBezTo>
                    <a:pt x="3797237" y="4862781"/>
                    <a:pt x="3804735" y="4843667"/>
                    <a:pt x="3806187" y="4845119"/>
                  </a:cubicBezTo>
                  <a:close/>
                  <a:moveTo>
                    <a:pt x="5943062" y="4843571"/>
                  </a:moveTo>
                  <a:lnTo>
                    <a:pt x="5945358" y="4852767"/>
                  </a:lnTo>
                  <a:lnTo>
                    <a:pt x="5940758" y="4852768"/>
                  </a:lnTo>
                  <a:close/>
                  <a:moveTo>
                    <a:pt x="3041973" y="4827011"/>
                  </a:moveTo>
                  <a:cubicBezTo>
                    <a:pt x="3042960" y="4839822"/>
                    <a:pt x="3045668" y="4854357"/>
                    <a:pt x="3045174" y="4868646"/>
                  </a:cubicBezTo>
                  <a:cubicBezTo>
                    <a:pt x="3030270" y="4850787"/>
                    <a:pt x="3022818" y="4841856"/>
                    <a:pt x="3022419" y="4836652"/>
                  </a:cubicBezTo>
                  <a:cubicBezTo>
                    <a:pt x="3022019" y="4831447"/>
                    <a:pt x="3028671" y="4829968"/>
                    <a:pt x="3041973" y="4827011"/>
                  </a:cubicBezTo>
                  <a:close/>
                  <a:moveTo>
                    <a:pt x="2498041" y="4825829"/>
                  </a:moveTo>
                  <a:cubicBezTo>
                    <a:pt x="2503123" y="4827537"/>
                    <a:pt x="2508027" y="4832440"/>
                    <a:pt x="2512553" y="4836966"/>
                  </a:cubicBezTo>
                  <a:cubicBezTo>
                    <a:pt x="2518606" y="4849018"/>
                    <a:pt x="2547208" y="4856625"/>
                    <a:pt x="2524703" y="4876113"/>
                  </a:cubicBezTo>
                  <a:cubicBezTo>
                    <a:pt x="2515705" y="4885111"/>
                    <a:pt x="2502144" y="4877549"/>
                    <a:pt x="2491583" y="4866988"/>
                  </a:cubicBezTo>
                  <a:cubicBezTo>
                    <a:pt x="2482531" y="4857936"/>
                    <a:pt x="2474969" y="4844375"/>
                    <a:pt x="2482459" y="4833868"/>
                  </a:cubicBezTo>
                  <a:cubicBezTo>
                    <a:pt x="2487699" y="4825610"/>
                    <a:pt x="2492959" y="4824122"/>
                    <a:pt x="2498041" y="4825829"/>
                  </a:cubicBezTo>
                  <a:close/>
                  <a:moveTo>
                    <a:pt x="1422866" y="4825212"/>
                  </a:moveTo>
                  <a:cubicBezTo>
                    <a:pt x="1426051" y="4828397"/>
                    <a:pt x="1430698" y="4830116"/>
                    <a:pt x="1435473" y="4834891"/>
                  </a:cubicBezTo>
                  <a:cubicBezTo>
                    <a:pt x="1449800" y="4849217"/>
                    <a:pt x="1458143" y="4866342"/>
                    <a:pt x="1445098" y="4882569"/>
                  </a:cubicBezTo>
                  <a:cubicBezTo>
                    <a:pt x="1436317" y="4891350"/>
                    <a:pt x="1424353" y="4896948"/>
                    <a:pt x="1410796" y="4900953"/>
                  </a:cubicBezTo>
                  <a:cubicBezTo>
                    <a:pt x="1409333" y="4902416"/>
                    <a:pt x="1401375" y="4894458"/>
                    <a:pt x="1401375" y="4894458"/>
                  </a:cubicBezTo>
                  <a:cubicBezTo>
                    <a:pt x="1408051" y="4871864"/>
                    <a:pt x="1414727" y="4849270"/>
                    <a:pt x="1422866" y="4825212"/>
                  </a:cubicBezTo>
                  <a:close/>
                  <a:moveTo>
                    <a:pt x="4460568" y="4780470"/>
                  </a:moveTo>
                  <a:cubicBezTo>
                    <a:pt x="4473583" y="4777386"/>
                    <a:pt x="4488300" y="4779224"/>
                    <a:pt x="4499797" y="4784281"/>
                  </a:cubicBezTo>
                  <a:cubicBezTo>
                    <a:pt x="4501407" y="4782671"/>
                    <a:pt x="4503336" y="4803918"/>
                    <a:pt x="4498460" y="4805483"/>
                  </a:cubicBezTo>
                  <a:cubicBezTo>
                    <a:pt x="4490411" y="4813532"/>
                    <a:pt x="4475831" y="4821490"/>
                    <a:pt x="4462770" y="4821309"/>
                  </a:cubicBezTo>
                  <a:cubicBezTo>
                    <a:pt x="4451318" y="4819515"/>
                    <a:pt x="4439731" y="4807927"/>
                    <a:pt x="4426578" y="4801215"/>
                  </a:cubicBezTo>
                  <a:cubicBezTo>
                    <a:pt x="4437894" y="4793211"/>
                    <a:pt x="4447552" y="4783552"/>
                    <a:pt x="4460568" y="4780470"/>
                  </a:cubicBezTo>
                  <a:close/>
                  <a:moveTo>
                    <a:pt x="6471343" y="4766352"/>
                  </a:moveTo>
                  <a:cubicBezTo>
                    <a:pt x="6485825" y="4763892"/>
                    <a:pt x="6502547" y="4766906"/>
                    <a:pt x="6522889" y="4778752"/>
                  </a:cubicBezTo>
                  <a:lnTo>
                    <a:pt x="6524433" y="4777207"/>
                  </a:lnTo>
                  <a:cubicBezTo>
                    <a:pt x="6465726" y="4838980"/>
                    <a:pt x="6407031" y="4897675"/>
                    <a:pt x="6349869" y="4957902"/>
                  </a:cubicBezTo>
                  <a:cubicBezTo>
                    <a:pt x="6342171" y="4959469"/>
                    <a:pt x="6337548" y="4961025"/>
                    <a:pt x="6331369" y="4967204"/>
                  </a:cubicBezTo>
                  <a:cubicBezTo>
                    <a:pt x="6319037" y="4973406"/>
                    <a:pt x="6308271" y="4971908"/>
                    <a:pt x="6302164" y="4959624"/>
                  </a:cubicBezTo>
                  <a:cubicBezTo>
                    <a:pt x="6299193" y="4931939"/>
                    <a:pt x="6308520" y="4907284"/>
                    <a:pt x="6320913" y="4885695"/>
                  </a:cubicBezTo>
                  <a:cubicBezTo>
                    <a:pt x="6328647" y="4874896"/>
                    <a:pt x="6336370" y="4867173"/>
                    <a:pt x="6345638" y="4857904"/>
                  </a:cubicBezTo>
                  <a:cubicBezTo>
                    <a:pt x="6350271" y="4853272"/>
                    <a:pt x="6357982" y="4848626"/>
                    <a:pt x="6364149" y="4845524"/>
                  </a:cubicBezTo>
                  <a:cubicBezTo>
                    <a:pt x="6404597" y="4830367"/>
                    <a:pt x="6427895" y="4773731"/>
                    <a:pt x="6471343" y="4766352"/>
                  </a:cubicBezTo>
                  <a:close/>
                  <a:moveTo>
                    <a:pt x="4316559" y="4710084"/>
                  </a:moveTo>
                  <a:cubicBezTo>
                    <a:pt x="4354156" y="4710021"/>
                    <a:pt x="4394900" y="4703687"/>
                    <a:pt x="4424604" y="4739669"/>
                  </a:cubicBezTo>
                  <a:cubicBezTo>
                    <a:pt x="4430849" y="4752192"/>
                    <a:pt x="4427695" y="4764730"/>
                    <a:pt x="4422978" y="4775703"/>
                  </a:cubicBezTo>
                  <a:cubicBezTo>
                    <a:pt x="4418269" y="4780412"/>
                    <a:pt x="4415132" y="4783549"/>
                    <a:pt x="4410424" y="4788257"/>
                  </a:cubicBezTo>
                  <a:cubicBezTo>
                    <a:pt x="4369650" y="4813391"/>
                    <a:pt x="4328902" y="4822860"/>
                    <a:pt x="4283474" y="4821369"/>
                  </a:cubicBezTo>
                  <a:cubicBezTo>
                    <a:pt x="4248950" y="4855892"/>
                    <a:pt x="4264543" y="4899731"/>
                    <a:pt x="4262910" y="4938898"/>
                  </a:cubicBezTo>
                  <a:cubicBezTo>
                    <a:pt x="4261278" y="4978066"/>
                    <a:pt x="4251884" y="4974949"/>
                    <a:pt x="4222131" y="4967166"/>
                  </a:cubicBezTo>
                  <a:cubicBezTo>
                    <a:pt x="4200204" y="4964069"/>
                    <a:pt x="4209573" y="4982852"/>
                    <a:pt x="4214254" y="4993810"/>
                  </a:cubicBezTo>
                  <a:cubicBezTo>
                    <a:pt x="4239247" y="5037634"/>
                    <a:pt x="4239189" y="5072100"/>
                    <a:pt x="4185887" y="5094122"/>
                  </a:cubicBezTo>
                  <a:cubicBezTo>
                    <a:pt x="4178047" y="5098834"/>
                    <a:pt x="4167067" y="5106686"/>
                    <a:pt x="4165487" y="5114521"/>
                  </a:cubicBezTo>
                  <a:cubicBezTo>
                    <a:pt x="4160665" y="5188159"/>
                    <a:pt x="4137178" y="5180366"/>
                    <a:pt x="4099663" y="5130297"/>
                  </a:cubicBezTo>
                  <a:cubicBezTo>
                    <a:pt x="4096535" y="5127169"/>
                    <a:pt x="4079300" y="5128764"/>
                    <a:pt x="4077726" y="5133467"/>
                  </a:cubicBezTo>
                  <a:cubicBezTo>
                    <a:pt x="4058890" y="5155430"/>
                    <a:pt x="4049484" y="5158580"/>
                    <a:pt x="4022887" y="5138258"/>
                  </a:cubicBezTo>
                  <a:cubicBezTo>
                    <a:pt x="3982202" y="5110129"/>
                    <a:pt x="3942992" y="5136825"/>
                    <a:pt x="3950739" y="5188511"/>
                  </a:cubicBezTo>
                  <a:cubicBezTo>
                    <a:pt x="3958496" y="5233929"/>
                    <a:pt x="3941281" y="5222992"/>
                    <a:pt x="3917796" y="5215198"/>
                  </a:cubicBezTo>
                  <a:cubicBezTo>
                    <a:pt x="3905274" y="5208953"/>
                    <a:pt x="3884926" y="5198022"/>
                    <a:pt x="3884894" y="5216821"/>
                  </a:cubicBezTo>
                  <a:cubicBezTo>
                    <a:pt x="3886401" y="5252849"/>
                    <a:pt x="3801767" y="5274922"/>
                    <a:pt x="3870629" y="5315540"/>
                  </a:cubicBezTo>
                  <a:cubicBezTo>
                    <a:pt x="3878380" y="5364091"/>
                    <a:pt x="3851683" y="5403301"/>
                    <a:pt x="3835950" y="5444059"/>
                  </a:cubicBezTo>
                  <a:cubicBezTo>
                    <a:pt x="3834375" y="5448762"/>
                    <a:pt x="3818710" y="5448788"/>
                    <a:pt x="3810878" y="5447233"/>
                  </a:cubicBezTo>
                  <a:cubicBezTo>
                    <a:pt x="3801483" y="5444117"/>
                    <a:pt x="3796797" y="5436291"/>
                    <a:pt x="3788977" y="5428471"/>
                  </a:cubicBezTo>
                  <a:cubicBezTo>
                    <a:pt x="3772572" y="5402650"/>
                    <a:pt x="3763566" y="5401491"/>
                    <a:pt x="3756894" y="5409335"/>
                  </a:cubicBezTo>
                  <a:lnTo>
                    <a:pt x="3743228" y="5435713"/>
                  </a:lnTo>
                  <a:lnTo>
                    <a:pt x="3744043" y="5456516"/>
                  </a:lnTo>
                  <a:cubicBezTo>
                    <a:pt x="3689132" y="5533347"/>
                    <a:pt x="3624823" y="5607053"/>
                    <a:pt x="3623170" y="5712047"/>
                  </a:cubicBezTo>
                  <a:cubicBezTo>
                    <a:pt x="3621563" y="5760628"/>
                    <a:pt x="3588646" y="5771624"/>
                    <a:pt x="3546339" y="5766958"/>
                  </a:cubicBezTo>
                  <a:cubicBezTo>
                    <a:pt x="3533808" y="5760699"/>
                    <a:pt x="3529112" y="5752867"/>
                    <a:pt x="3524420" y="5741903"/>
                  </a:cubicBezTo>
                  <a:cubicBezTo>
                    <a:pt x="3519716" y="5746607"/>
                    <a:pt x="3530677" y="5754432"/>
                    <a:pt x="3529103" y="5762270"/>
                  </a:cubicBezTo>
                  <a:cubicBezTo>
                    <a:pt x="3585483" y="5806102"/>
                    <a:pt x="3654405" y="5843655"/>
                    <a:pt x="3660604" y="5928273"/>
                  </a:cubicBezTo>
                  <a:cubicBezTo>
                    <a:pt x="3674668" y="5976841"/>
                    <a:pt x="3685595" y="6028545"/>
                    <a:pt x="3690254" y="6080256"/>
                  </a:cubicBezTo>
                  <a:cubicBezTo>
                    <a:pt x="3688648" y="6128836"/>
                    <a:pt x="3663538" y="6172734"/>
                    <a:pt x="3614966" y="6164939"/>
                  </a:cubicBezTo>
                  <a:cubicBezTo>
                    <a:pt x="3539761" y="6146195"/>
                    <a:pt x="3508372" y="6205768"/>
                    <a:pt x="3459768" y="6235582"/>
                  </a:cubicBezTo>
                  <a:cubicBezTo>
                    <a:pt x="3444091" y="6244998"/>
                    <a:pt x="3429992" y="6237174"/>
                    <a:pt x="3414318" y="6240321"/>
                  </a:cubicBezTo>
                  <a:cubicBezTo>
                    <a:pt x="3425286" y="6245013"/>
                    <a:pt x="3437823" y="6241869"/>
                    <a:pt x="3447222" y="6248128"/>
                  </a:cubicBezTo>
                  <a:cubicBezTo>
                    <a:pt x="3461316" y="6259087"/>
                    <a:pt x="3469139" y="6273185"/>
                    <a:pt x="3467556" y="6293558"/>
                  </a:cubicBezTo>
                  <a:lnTo>
                    <a:pt x="3467106" y="6294173"/>
                  </a:lnTo>
                  <a:lnTo>
                    <a:pt x="3533383" y="6328359"/>
                  </a:lnTo>
                  <a:cubicBezTo>
                    <a:pt x="3594989" y="6374454"/>
                    <a:pt x="3625405" y="6444673"/>
                    <a:pt x="3644403" y="6524546"/>
                  </a:cubicBezTo>
                  <a:cubicBezTo>
                    <a:pt x="3641289" y="6530798"/>
                    <a:pt x="3636607" y="6535480"/>
                    <a:pt x="3631924" y="6540163"/>
                  </a:cubicBezTo>
                  <a:cubicBezTo>
                    <a:pt x="3624120" y="6547967"/>
                    <a:pt x="3625698" y="6552667"/>
                    <a:pt x="3635078" y="6549562"/>
                  </a:cubicBezTo>
                  <a:cubicBezTo>
                    <a:pt x="3653878" y="6555874"/>
                    <a:pt x="3674280" y="6576276"/>
                    <a:pt x="3699280" y="6560693"/>
                  </a:cubicBezTo>
                  <a:cubicBezTo>
                    <a:pt x="3710225" y="6556026"/>
                    <a:pt x="3721167" y="6551360"/>
                    <a:pt x="3732119" y="6549824"/>
                  </a:cubicBezTo>
                  <a:cubicBezTo>
                    <a:pt x="3811877" y="6526565"/>
                    <a:pt x="3890067" y="6501733"/>
                    <a:pt x="3877909" y="6636301"/>
                  </a:cubicBezTo>
                  <a:cubicBezTo>
                    <a:pt x="3934099" y="6651519"/>
                    <a:pt x="4004229" y="6503803"/>
                    <a:pt x="4050599" y="6598829"/>
                  </a:cubicBezTo>
                  <a:lnTo>
                    <a:pt x="4065165" y="6643995"/>
                  </a:lnTo>
                  <a:lnTo>
                    <a:pt x="4069705" y="6641396"/>
                  </a:lnTo>
                  <a:cubicBezTo>
                    <a:pt x="4074356" y="6649159"/>
                    <a:pt x="4075902" y="6656924"/>
                    <a:pt x="4079003" y="6663136"/>
                  </a:cubicBezTo>
                  <a:cubicBezTo>
                    <a:pt x="4040122" y="6698911"/>
                    <a:pt x="4002794" y="6736239"/>
                    <a:pt x="3962355" y="6776679"/>
                  </a:cubicBezTo>
                  <a:cubicBezTo>
                    <a:pt x="3900197" y="6789176"/>
                    <a:pt x="3864415" y="6834270"/>
                    <a:pt x="3823976" y="6874709"/>
                  </a:cubicBezTo>
                  <a:lnTo>
                    <a:pt x="3779085" y="6870269"/>
                  </a:lnTo>
                  <a:lnTo>
                    <a:pt x="3761188" y="6881711"/>
                  </a:lnTo>
                  <a:lnTo>
                    <a:pt x="3683000" y="6906541"/>
                  </a:lnTo>
                  <a:cubicBezTo>
                    <a:pt x="3668892" y="6898678"/>
                    <a:pt x="3656380" y="6901775"/>
                    <a:pt x="3642323" y="6912693"/>
                  </a:cubicBezTo>
                  <a:cubicBezTo>
                    <a:pt x="3607864" y="6903209"/>
                    <a:pt x="3575018" y="6910946"/>
                    <a:pt x="3543765" y="6929641"/>
                  </a:cubicBezTo>
                  <a:cubicBezTo>
                    <a:pt x="3520266" y="6921753"/>
                    <a:pt x="3501510" y="6931093"/>
                    <a:pt x="3482764" y="6943564"/>
                  </a:cubicBezTo>
                  <a:cubicBezTo>
                    <a:pt x="3468656" y="6935698"/>
                    <a:pt x="3456142" y="6938795"/>
                    <a:pt x="3443647" y="6948152"/>
                  </a:cubicBezTo>
                  <a:cubicBezTo>
                    <a:pt x="3410706" y="6921456"/>
                    <a:pt x="3380898" y="6894769"/>
                    <a:pt x="3351088" y="6868081"/>
                  </a:cubicBezTo>
                  <a:cubicBezTo>
                    <a:pt x="3336971" y="6857085"/>
                    <a:pt x="3321295" y="6847654"/>
                    <a:pt x="3302522" y="6850732"/>
                  </a:cubicBezTo>
                  <a:cubicBezTo>
                    <a:pt x="3267280" y="6841246"/>
                    <a:pt x="3244456" y="6865248"/>
                    <a:pt x="3218085" y="6880437"/>
                  </a:cubicBezTo>
                  <a:lnTo>
                    <a:pt x="3194652" y="6889334"/>
                  </a:lnTo>
                  <a:lnTo>
                    <a:pt x="3196227" y="6889987"/>
                  </a:lnTo>
                  <a:cubicBezTo>
                    <a:pt x="3213465" y="6900965"/>
                    <a:pt x="3226007" y="6913507"/>
                    <a:pt x="3218189" y="6933864"/>
                  </a:cubicBezTo>
                  <a:cubicBezTo>
                    <a:pt x="3226040" y="6957366"/>
                    <a:pt x="3238584" y="6973041"/>
                    <a:pt x="3265217" y="6977760"/>
                  </a:cubicBezTo>
                  <a:lnTo>
                    <a:pt x="3262083" y="6977758"/>
                  </a:lnTo>
                  <a:cubicBezTo>
                    <a:pt x="3352956" y="7006022"/>
                    <a:pt x="3385929" y="7107864"/>
                    <a:pt x="3470544" y="7145522"/>
                  </a:cubicBezTo>
                  <a:lnTo>
                    <a:pt x="3473684" y="7154924"/>
                  </a:lnTo>
                  <a:lnTo>
                    <a:pt x="3483082" y="7154930"/>
                  </a:lnTo>
                  <a:cubicBezTo>
                    <a:pt x="3511288" y="7167482"/>
                    <a:pt x="3536361" y="7183167"/>
                    <a:pt x="3556739" y="7203153"/>
                  </a:cubicBezTo>
                  <a:lnTo>
                    <a:pt x="3600557" y="7274487"/>
                  </a:lnTo>
                  <a:lnTo>
                    <a:pt x="3599497" y="7296388"/>
                  </a:lnTo>
                  <a:cubicBezTo>
                    <a:pt x="3597152" y="7303435"/>
                    <a:pt x="3592848" y="7308522"/>
                    <a:pt x="3586582" y="7308516"/>
                  </a:cubicBezTo>
                  <a:cubicBezTo>
                    <a:pt x="3544290" y="7306918"/>
                    <a:pt x="3495721" y="7292783"/>
                    <a:pt x="3516143" y="7369552"/>
                  </a:cubicBezTo>
                  <a:cubicBezTo>
                    <a:pt x="3517714" y="7377384"/>
                    <a:pt x="3483256" y="7380491"/>
                    <a:pt x="3466020" y="7372646"/>
                  </a:cubicBezTo>
                  <a:cubicBezTo>
                    <a:pt x="3451926" y="7377336"/>
                    <a:pt x="3436262" y="7377323"/>
                    <a:pt x="3423723" y="7367915"/>
                  </a:cubicBezTo>
                  <a:lnTo>
                    <a:pt x="3428423" y="7366352"/>
                  </a:lnTo>
                  <a:cubicBezTo>
                    <a:pt x="3403368" y="7378863"/>
                    <a:pt x="3386117" y="7352221"/>
                    <a:pt x="3364191" y="7355337"/>
                  </a:cubicBezTo>
                  <a:lnTo>
                    <a:pt x="3324322" y="7349175"/>
                  </a:lnTo>
                  <a:lnTo>
                    <a:pt x="3326591" y="7349043"/>
                  </a:lnTo>
                  <a:lnTo>
                    <a:pt x="3323458" y="7349041"/>
                  </a:lnTo>
                  <a:lnTo>
                    <a:pt x="3324322" y="7349175"/>
                  </a:lnTo>
                  <a:lnTo>
                    <a:pt x="3300331" y="7350565"/>
                  </a:lnTo>
                  <a:cubicBezTo>
                    <a:pt x="3274704" y="7348416"/>
                    <a:pt x="3250613" y="7337238"/>
                    <a:pt x="3224765" y="7334867"/>
                  </a:cubicBezTo>
                  <a:cubicBezTo>
                    <a:pt x="3212233" y="7334858"/>
                    <a:pt x="3195005" y="7336410"/>
                    <a:pt x="3182468" y="7330135"/>
                  </a:cubicBezTo>
                  <a:lnTo>
                    <a:pt x="3187167" y="7328572"/>
                  </a:lnTo>
                  <a:cubicBezTo>
                    <a:pt x="3148010" y="7333241"/>
                    <a:pt x="3132327" y="7308166"/>
                    <a:pt x="3122905" y="7276832"/>
                  </a:cubicBezTo>
                  <a:cubicBezTo>
                    <a:pt x="3126031" y="7267435"/>
                    <a:pt x="3122892" y="7261168"/>
                    <a:pt x="3115059" y="7259595"/>
                  </a:cubicBezTo>
                  <a:cubicBezTo>
                    <a:pt x="3104078" y="7239223"/>
                    <a:pt x="3086836" y="7221980"/>
                    <a:pt x="3082114" y="7195348"/>
                  </a:cubicBezTo>
                  <a:cubicBezTo>
                    <a:pt x="3074280" y="7190642"/>
                    <a:pt x="3068009" y="7184371"/>
                    <a:pt x="3061740" y="7178102"/>
                  </a:cubicBezTo>
                  <a:lnTo>
                    <a:pt x="3022639" y="7172056"/>
                  </a:lnTo>
                  <a:lnTo>
                    <a:pt x="3024140" y="7171808"/>
                  </a:lnTo>
                  <a:lnTo>
                    <a:pt x="3021008" y="7171804"/>
                  </a:lnTo>
                  <a:lnTo>
                    <a:pt x="3022639" y="7172056"/>
                  </a:lnTo>
                  <a:lnTo>
                    <a:pt x="2967757" y="7181161"/>
                  </a:lnTo>
                  <a:cubicBezTo>
                    <a:pt x="2930159" y="7174868"/>
                    <a:pt x="2872228" y="7207717"/>
                    <a:pt x="2869036" y="7132528"/>
                  </a:cubicBezTo>
                  <a:lnTo>
                    <a:pt x="2870604" y="7134096"/>
                  </a:lnTo>
                  <a:cubicBezTo>
                    <a:pt x="2861201" y="7127822"/>
                    <a:pt x="2861197" y="7121558"/>
                    <a:pt x="2867455" y="7112164"/>
                  </a:cubicBezTo>
                  <a:lnTo>
                    <a:pt x="2876849" y="7105905"/>
                  </a:lnTo>
                  <a:lnTo>
                    <a:pt x="2864315" y="7102762"/>
                  </a:lnTo>
                  <a:cubicBezTo>
                    <a:pt x="2854916" y="7102754"/>
                    <a:pt x="2845519" y="7102748"/>
                    <a:pt x="2836120" y="7102741"/>
                  </a:cubicBezTo>
                  <a:cubicBezTo>
                    <a:pt x="2825155" y="7104299"/>
                    <a:pt x="2812626" y="7104289"/>
                    <a:pt x="2803227" y="7104282"/>
                  </a:cubicBezTo>
                  <a:cubicBezTo>
                    <a:pt x="2792260" y="7102706"/>
                    <a:pt x="2781292" y="7098000"/>
                    <a:pt x="2770323" y="7093292"/>
                  </a:cubicBezTo>
                  <a:cubicBezTo>
                    <a:pt x="2696687" y="7072872"/>
                    <a:pt x="2687211" y="6972614"/>
                    <a:pt x="2605749" y="6960020"/>
                  </a:cubicBezTo>
                  <a:cubicBezTo>
                    <a:pt x="2594780" y="6955314"/>
                    <a:pt x="2582244" y="6949038"/>
                    <a:pt x="2572842" y="6942765"/>
                  </a:cubicBezTo>
                  <a:lnTo>
                    <a:pt x="2561684" y="6929133"/>
                  </a:lnTo>
                  <a:lnTo>
                    <a:pt x="2543449" y="6937726"/>
                  </a:lnTo>
                  <a:lnTo>
                    <a:pt x="2547830" y="6938049"/>
                  </a:lnTo>
                  <a:cubicBezTo>
                    <a:pt x="2604522" y="6979008"/>
                    <a:pt x="2676947" y="7001081"/>
                    <a:pt x="2708468" y="7076660"/>
                  </a:cubicBezTo>
                  <a:lnTo>
                    <a:pt x="2705183" y="7088236"/>
                  </a:lnTo>
                  <a:lnTo>
                    <a:pt x="2737062" y="7094832"/>
                  </a:lnTo>
                  <a:cubicBezTo>
                    <a:pt x="2760424" y="7101440"/>
                    <a:pt x="2760843" y="7110916"/>
                    <a:pt x="2762517" y="7148812"/>
                  </a:cubicBezTo>
                  <a:lnTo>
                    <a:pt x="2764070" y="7150365"/>
                  </a:lnTo>
                  <a:cubicBezTo>
                    <a:pt x="2741878" y="7153932"/>
                    <a:pt x="2726535" y="7128928"/>
                    <a:pt x="2704287" y="7135657"/>
                  </a:cubicBezTo>
                  <a:cubicBezTo>
                    <a:pt x="2696527" y="7127898"/>
                    <a:pt x="2688768" y="7120138"/>
                    <a:pt x="2682618" y="7110769"/>
                  </a:cubicBezTo>
                  <a:lnTo>
                    <a:pt x="2693998" y="7099389"/>
                  </a:lnTo>
                  <a:lnTo>
                    <a:pt x="2684868" y="7103410"/>
                  </a:lnTo>
                  <a:lnTo>
                    <a:pt x="2680150" y="7111279"/>
                  </a:lnTo>
                  <a:cubicBezTo>
                    <a:pt x="2659681" y="7103398"/>
                    <a:pt x="2645502" y="7082927"/>
                    <a:pt x="2623464" y="7086064"/>
                  </a:cubicBezTo>
                  <a:cubicBezTo>
                    <a:pt x="2614016" y="7079763"/>
                    <a:pt x="2606143" y="7075036"/>
                    <a:pt x="2599843" y="7068736"/>
                  </a:cubicBezTo>
                  <a:cubicBezTo>
                    <a:pt x="2558906" y="7056122"/>
                    <a:pt x="2544715" y="7007315"/>
                    <a:pt x="2500634" y="7000995"/>
                  </a:cubicBezTo>
                  <a:cubicBezTo>
                    <a:pt x="2489608" y="6989970"/>
                    <a:pt x="2478584" y="6978946"/>
                    <a:pt x="2469134" y="6969495"/>
                  </a:cubicBezTo>
                  <a:cubicBezTo>
                    <a:pt x="2465980" y="6960049"/>
                    <a:pt x="2465583" y="6952571"/>
                    <a:pt x="2467942" y="6946668"/>
                  </a:cubicBezTo>
                  <a:lnTo>
                    <a:pt x="2471193" y="6943833"/>
                  </a:lnTo>
                  <a:lnTo>
                    <a:pt x="2417134" y="6886766"/>
                  </a:lnTo>
                  <a:cubicBezTo>
                    <a:pt x="2417142" y="6877364"/>
                    <a:pt x="2414013" y="6871097"/>
                    <a:pt x="2404614" y="6867972"/>
                  </a:cubicBezTo>
                  <a:cubicBezTo>
                    <a:pt x="2401515" y="6824097"/>
                    <a:pt x="2360786" y="6805325"/>
                    <a:pt x="2338873" y="6774000"/>
                  </a:cubicBezTo>
                  <a:lnTo>
                    <a:pt x="2336395" y="6771500"/>
                  </a:lnTo>
                  <a:lnTo>
                    <a:pt x="2317119" y="6778019"/>
                  </a:lnTo>
                  <a:cubicBezTo>
                    <a:pt x="2303191" y="6760958"/>
                    <a:pt x="2284564" y="6748598"/>
                    <a:pt x="2259618" y="6751851"/>
                  </a:cubicBezTo>
                  <a:cubicBezTo>
                    <a:pt x="2254987" y="6744086"/>
                    <a:pt x="2247223" y="6739456"/>
                    <a:pt x="2237858" y="6742624"/>
                  </a:cubicBezTo>
                  <a:cubicBezTo>
                    <a:pt x="2223896" y="6731796"/>
                    <a:pt x="2209933" y="6720966"/>
                    <a:pt x="2195971" y="6710138"/>
                  </a:cubicBezTo>
                  <a:cubicBezTo>
                    <a:pt x="2182096" y="6683730"/>
                    <a:pt x="2185367" y="6655669"/>
                    <a:pt x="2205751" y="6632184"/>
                  </a:cubicBezTo>
                  <a:cubicBezTo>
                    <a:pt x="2262218" y="6563323"/>
                    <a:pt x="2355940" y="6519181"/>
                    <a:pt x="2359659" y="6410101"/>
                  </a:cubicBezTo>
                  <a:cubicBezTo>
                    <a:pt x="2359693" y="6403870"/>
                    <a:pt x="2362937" y="6398497"/>
                    <a:pt x="2368198" y="6393622"/>
                  </a:cubicBezTo>
                  <a:cubicBezTo>
                    <a:pt x="2383980" y="6379003"/>
                    <a:pt x="2417922" y="6368882"/>
                    <a:pt x="2437871" y="6353582"/>
                  </a:cubicBezTo>
                  <a:cubicBezTo>
                    <a:pt x="2472268" y="6331581"/>
                    <a:pt x="2509730" y="6318910"/>
                    <a:pt x="2542284" y="6348331"/>
                  </a:cubicBezTo>
                  <a:cubicBezTo>
                    <a:pt x="2582603" y="6382385"/>
                    <a:pt x="2549704" y="6415283"/>
                    <a:pt x="2530835" y="6446547"/>
                  </a:cubicBezTo>
                  <a:lnTo>
                    <a:pt x="2528742" y="6456738"/>
                  </a:lnTo>
                  <a:lnTo>
                    <a:pt x="2535021" y="6449457"/>
                  </a:lnTo>
                  <a:cubicBezTo>
                    <a:pt x="2569516" y="6424355"/>
                    <a:pt x="2600889" y="6386719"/>
                    <a:pt x="2643204" y="6381985"/>
                  </a:cubicBezTo>
                  <a:cubicBezTo>
                    <a:pt x="2723132" y="6372517"/>
                    <a:pt x="2797980" y="6347774"/>
                    <a:pt x="2871461" y="6319312"/>
                  </a:cubicBezTo>
                  <a:lnTo>
                    <a:pt x="3081661" y="6238120"/>
                  </a:lnTo>
                  <a:lnTo>
                    <a:pt x="3085236" y="6237454"/>
                  </a:lnTo>
                  <a:lnTo>
                    <a:pt x="3085511" y="6236632"/>
                  </a:lnTo>
                  <a:lnTo>
                    <a:pt x="3091507" y="6234316"/>
                  </a:lnTo>
                  <a:cubicBezTo>
                    <a:pt x="3110316" y="6228032"/>
                    <a:pt x="3080559" y="6207684"/>
                    <a:pt x="3089949" y="6223347"/>
                  </a:cubicBezTo>
                  <a:lnTo>
                    <a:pt x="3085511" y="6236632"/>
                  </a:lnTo>
                  <a:lnTo>
                    <a:pt x="3081661" y="6238120"/>
                  </a:lnTo>
                  <a:lnTo>
                    <a:pt x="2979442" y="6257129"/>
                  </a:lnTo>
                  <a:cubicBezTo>
                    <a:pt x="2945356" y="6258332"/>
                    <a:pt x="2915984" y="6246994"/>
                    <a:pt x="2901916" y="6201561"/>
                  </a:cubicBezTo>
                  <a:cubicBezTo>
                    <a:pt x="2873787" y="6107558"/>
                    <a:pt x="2958448" y="6057344"/>
                    <a:pt x="3039953" y="6038473"/>
                  </a:cubicBezTo>
                  <a:cubicBezTo>
                    <a:pt x="3112050" y="6022743"/>
                    <a:pt x="3173192" y="5992919"/>
                    <a:pt x="3235898" y="5961527"/>
                  </a:cubicBezTo>
                  <a:cubicBezTo>
                    <a:pt x="3243738" y="5956819"/>
                    <a:pt x="3251572" y="5958380"/>
                    <a:pt x="3257835" y="5964644"/>
                  </a:cubicBezTo>
                  <a:cubicBezTo>
                    <a:pt x="3257846" y="5952106"/>
                    <a:pt x="3239041" y="5952122"/>
                    <a:pt x="3239054" y="5936451"/>
                  </a:cubicBezTo>
                  <a:cubicBezTo>
                    <a:pt x="3242265" y="5842424"/>
                    <a:pt x="3294032" y="5774997"/>
                    <a:pt x="3356766" y="5712264"/>
                  </a:cubicBezTo>
                  <a:lnTo>
                    <a:pt x="3380016" y="5696469"/>
                  </a:lnTo>
                  <a:lnTo>
                    <a:pt x="3360514" y="5686984"/>
                  </a:lnTo>
                  <a:cubicBezTo>
                    <a:pt x="3289500" y="5704329"/>
                    <a:pt x="3254777" y="5685383"/>
                    <a:pt x="3254760" y="5609630"/>
                  </a:cubicBezTo>
                  <a:cubicBezTo>
                    <a:pt x="3256335" y="5598582"/>
                    <a:pt x="3240551" y="5585954"/>
                    <a:pt x="3232658" y="5574904"/>
                  </a:cubicBezTo>
                  <a:cubicBezTo>
                    <a:pt x="3223187" y="5565434"/>
                    <a:pt x="3212136" y="5554383"/>
                    <a:pt x="3202666" y="5544913"/>
                  </a:cubicBezTo>
                  <a:cubicBezTo>
                    <a:pt x="3175137" y="5508510"/>
                    <a:pt x="3157597" y="5472110"/>
                    <a:pt x="3167742" y="5450600"/>
                  </a:cubicBezTo>
                  <a:cubicBezTo>
                    <a:pt x="3171124" y="5443431"/>
                    <a:pt x="3177582" y="5437916"/>
                    <a:pt x="3187771" y="5434608"/>
                  </a:cubicBezTo>
                  <a:cubicBezTo>
                    <a:pt x="3201357" y="5430198"/>
                    <a:pt x="3221577" y="5429709"/>
                    <a:pt x="3249986" y="5434449"/>
                  </a:cubicBezTo>
                  <a:cubicBezTo>
                    <a:pt x="3362041" y="5451835"/>
                    <a:pt x="3369905" y="5320847"/>
                    <a:pt x="3459859" y="5312975"/>
                  </a:cubicBezTo>
                  <a:cubicBezTo>
                    <a:pt x="3495369" y="5317718"/>
                    <a:pt x="3537090" y="5305595"/>
                    <a:pt x="3573045" y="5319214"/>
                  </a:cubicBezTo>
                  <a:lnTo>
                    <a:pt x="3578316" y="5322946"/>
                  </a:lnTo>
                  <a:lnTo>
                    <a:pt x="3621016" y="5278163"/>
                  </a:lnTo>
                  <a:cubicBezTo>
                    <a:pt x="3634950" y="5259536"/>
                    <a:pt x="3646733" y="5239150"/>
                    <a:pt x="3656169" y="5217203"/>
                  </a:cubicBezTo>
                  <a:cubicBezTo>
                    <a:pt x="3675834" y="5167822"/>
                    <a:pt x="3702926" y="5127438"/>
                    <a:pt x="3738226" y="5096830"/>
                  </a:cubicBezTo>
                  <a:cubicBezTo>
                    <a:pt x="3773526" y="5066222"/>
                    <a:pt x="3817034" y="5045390"/>
                    <a:pt x="3869533" y="5035120"/>
                  </a:cubicBezTo>
                  <a:cubicBezTo>
                    <a:pt x="3916563" y="5016242"/>
                    <a:pt x="3965114" y="5023994"/>
                    <a:pt x="4010573" y="5006685"/>
                  </a:cubicBezTo>
                  <a:cubicBezTo>
                    <a:pt x="4021554" y="4998833"/>
                    <a:pt x="4032528" y="4994115"/>
                    <a:pt x="4040374" y="4986269"/>
                  </a:cubicBezTo>
                  <a:cubicBezTo>
                    <a:pt x="4093754" y="4917249"/>
                    <a:pt x="4184669" y="4885765"/>
                    <a:pt x="4189550" y="4777662"/>
                  </a:cubicBezTo>
                  <a:cubicBezTo>
                    <a:pt x="4194343" y="4722822"/>
                    <a:pt x="4263288" y="4713307"/>
                    <a:pt x="4316559" y="4710084"/>
                  </a:cubicBezTo>
                  <a:close/>
                  <a:moveTo>
                    <a:pt x="6369180" y="4707707"/>
                  </a:moveTo>
                  <a:lnTo>
                    <a:pt x="6372275" y="4707773"/>
                  </a:lnTo>
                  <a:cubicBezTo>
                    <a:pt x="6378597" y="4714096"/>
                    <a:pt x="6384919" y="4720418"/>
                    <a:pt x="6389661" y="4725160"/>
                  </a:cubicBezTo>
                  <a:cubicBezTo>
                    <a:pt x="6360689" y="4744648"/>
                    <a:pt x="6364513" y="4778761"/>
                    <a:pt x="6349634" y="4806285"/>
                  </a:cubicBezTo>
                  <a:cubicBezTo>
                    <a:pt x="6343244" y="4796867"/>
                    <a:pt x="6335407" y="4792059"/>
                    <a:pt x="6330599" y="4784222"/>
                  </a:cubicBezTo>
                  <a:cubicBezTo>
                    <a:pt x="6309820" y="4752841"/>
                    <a:pt x="6300171" y="4735619"/>
                    <a:pt x="6305363" y="4725291"/>
                  </a:cubicBezTo>
                  <a:cubicBezTo>
                    <a:pt x="6310557" y="4714961"/>
                    <a:pt x="6330591" y="4711522"/>
                    <a:pt x="6369180" y="4707707"/>
                  </a:cubicBezTo>
                  <a:close/>
                  <a:moveTo>
                    <a:pt x="4101276" y="4703889"/>
                  </a:moveTo>
                  <a:cubicBezTo>
                    <a:pt x="4113479" y="4701093"/>
                    <a:pt x="4125952" y="4710565"/>
                    <a:pt x="4120155" y="4725768"/>
                  </a:cubicBezTo>
                  <a:cubicBezTo>
                    <a:pt x="4120291" y="4731903"/>
                    <a:pt x="4106590" y="4736199"/>
                    <a:pt x="4100453" y="4736064"/>
                  </a:cubicBezTo>
                  <a:cubicBezTo>
                    <a:pt x="4091183" y="4732792"/>
                    <a:pt x="4080278" y="4724887"/>
                    <a:pt x="4067872" y="4718481"/>
                  </a:cubicBezTo>
                  <a:cubicBezTo>
                    <a:pt x="4078506" y="4714117"/>
                    <a:pt x="4089006" y="4703617"/>
                    <a:pt x="4101276" y="4703889"/>
                  </a:cubicBezTo>
                  <a:close/>
                  <a:moveTo>
                    <a:pt x="3478561" y="4697854"/>
                  </a:moveTo>
                  <a:cubicBezTo>
                    <a:pt x="3471167" y="4705248"/>
                    <a:pt x="3465254" y="4711162"/>
                    <a:pt x="3459339" y="4717076"/>
                  </a:cubicBezTo>
                  <a:cubicBezTo>
                    <a:pt x="3453427" y="4711164"/>
                    <a:pt x="3446038" y="4703775"/>
                    <a:pt x="3440126" y="4697863"/>
                  </a:cubicBezTo>
                  <a:cubicBezTo>
                    <a:pt x="3451952" y="4697860"/>
                    <a:pt x="3465255" y="4699336"/>
                    <a:pt x="3478561" y="4697854"/>
                  </a:cubicBezTo>
                  <a:close/>
                  <a:moveTo>
                    <a:pt x="3424797" y="4685605"/>
                  </a:moveTo>
                  <a:cubicBezTo>
                    <a:pt x="3432186" y="4692995"/>
                    <a:pt x="3438098" y="4698907"/>
                    <a:pt x="3444010" y="4704819"/>
                  </a:cubicBezTo>
                  <a:cubicBezTo>
                    <a:pt x="3431855" y="4711062"/>
                    <a:pt x="3421233" y="4715771"/>
                    <a:pt x="3407601" y="4720537"/>
                  </a:cubicBezTo>
                  <a:cubicBezTo>
                    <a:pt x="3404866" y="4705536"/>
                    <a:pt x="3417075" y="4696282"/>
                    <a:pt x="3424797" y="4685605"/>
                  </a:cubicBezTo>
                  <a:close/>
                  <a:moveTo>
                    <a:pt x="6364259" y="4684467"/>
                  </a:moveTo>
                  <a:cubicBezTo>
                    <a:pt x="6372362" y="4680304"/>
                    <a:pt x="6374771" y="4685779"/>
                    <a:pt x="6371483" y="4700892"/>
                  </a:cubicBezTo>
                  <a:lnTo>
                    <a:pt x="6367980" y="4700455"/>
                  </a:lnTo>
                  <a:cubicBezTo>
                    <a:pt x="6365570" y="4694979"/>
                    <a:pt x="6362726" y="4686000"/>
                    <a:pt x="6364259" y="4684467"/>
                  </a:cubicBezTo>
                  <a:close/>
                  <a:moveTo>
                    <a:pt x="6000836" y="4658484"/>
                  </a:moveTo>
                  <a:cubicBezTo>
                    <a:pt x="6018556" y="4655897"/>
                    <a:pt x="6036432" y="4665181"/>
                    <a:pt x="6072184" y="4683750"/>
                  </a:cubicBezTo>
                  <a:cubicBezTo>
                    <a:pt x="6026983" y="4697910"/>
                    <a:pt x="5983294" y="4726077"/>
                    <a:pt x="5930425" y="4704451"/>
                  </a:cubicBezTo>
                  <a:cubicBezTo>
                    <a:pt x="5965553" y="4675532"/>
                    <a:pt x="5983117" y="4661072"/>
                    <a:pt x="6000836" y="4658484"/>
                  </a:cubicBezTo>
                  <a:close/>
                  <a:moveTo>
                    <a:pt x="3521322" y="4658052"/>
                  </a:moveTo>
                  <a:cubicBezTo>
                    <a:pt x="3536651" y="4673381"/>
                    <a:pt x="3548795" y="4691893"/>
                    <a:pt x="3540478" y="4718603"/>
                  </a:cubicBezTo>
                  <a:lnTo>
                    <a:pt x="3535890" y="4722512"/>
                  </a:lnTo>
                  <a:lnTo>
                    <a:pt x="3542775" y="4720905"/>
                  </a:lnTo>
                  <a:cubicBezTo>
                    <a:pt x="3542538" y="4733403"/>
                    <a:pt x="3542299" y="4745903"/>
                    <a:pt x="3542062" y="4758403"/>
                  </a:cubicBezTo>
                  <a:lnTo>
                    <a:pt x="3530294" y="4770171"/>
                  </a:lnTo>
                  <a:lnTo>
                    <a:pt x="3527658" y="4786458"/>
                  </a:lnTo>
                  <a:cubicBezTo>
                    <a:pt x="3471717" y="4784653"/>
                    <a:pt x="3470113" y="4783049"/>
                    <a:pt x="3466704" y="4725504"/>
                  </a:cubicBezTo>
                  <a:cubicBezTo>
                    <a:pt x="3466680" y="4719112"/>
                    <a:pt x="3468260" y="4714323"/>
                    <a:pt x="3471643" y="4710940"/>
                  </a:cubicBezTo>
                  <a:cubicBezTo>
                    <a:pt x="3475027" y="4707556"/>
                    <a:pt x="3480213" y="4705578"/>
                    <a:pt x="3487403" y="4704805"/>
                  </a:cubicBezTo>
                  <a:lnTo>
                    <a:pt x="3488836" y="4705174"/>
                  </a:lnTo>
                  <a:lnTo>
                    <a:pt x="3481518" y="4697856"/>
                  </a:lnTo>
                  <a:cubicBezTo>
                    <a:pt x="3494256" y="4685119"/>
                    <a:pt x="3508585" y="4670790"/>
                    <a:pt x="3521322" y="4658052"/>
                  </a:cubicBezTo>
                  <a:close/>
                  <a:moveTo>
                    <a:pt x="3520620" y="4644965"/>
                  </a:moveTo>
                  <a:cubicBezTo>
                    <a:pt x="3532227" y="4641241"/>
                    <a:pt x="3534637" y="4646716"/>
                    <a:pt x="3527845" y="4661391"/>
                  </a:cubicBezTo>
                  <a:cubicBezTo>
                    <a:pt x="3526971" y="4654382"/>
                    <a:pt x="3520620" y="4644965"/>
                    <a:pt x="3520620" y="4644965"/>
                  </a:cubicBezTo>
                  <a:close/>
                  <a:moveTo>
                    <a:pt x="6494820" y="4623300"/>
                  </a:moveTo>
                  <a:cubicBezTo>
                    <a:pt x="6500672" y="4629152"/>
                    <a:pt x="6503570" y="4635033"/>
                    <a:pt x="6506467" y="4640914"/>
                  </a:cubicBezTo>
                  <a:cubicBezTo>
                    <a:pt x="6497487" y="4652818"/>
                    <a:pt x="6489971" y="4666186"/>
                    <a:pt x="6478037" y="4678120"/>
                  </a:cubicBezTo>
                  <a:cubicBezTo>
                    <a:pt x="6464785" y="4673817"/>
                    <a:pt x="6447114" y="4668078"/>
                    <a:pt x="6430906" y="4663805"/>
                  </a:cubicBezTo>
                  <a:cubicBezTo>
                    <a:pt x="6425026" y="4660909"/>
                    <a:pt x="6423648" y="4650581"/>
                    <a:pt x="6420780" y="4641745"/>
                  </a:cubicBezTo>
                  <a:cubicBezTo>
                    <a:pt x="6420780" y="4641745"/>
                    <a:pt x="6428238" y="4634287"/>
                    <a:pt x="6432656" y="4635722"/>
                  </a:cubicBezTo>
                  <a:cubicBezTo>
                    <a:pt x="6451905" y="4631103"/>
                    <a:pt x="6474108" y="4626455"/>
                    <a:pt x="6494820" y="4623300"/>
                  </a:cubicBezTo>
                  <a:close/>
                  <a:moveTo>
                    <a:pt x="3446510" y="4601123"/>
                  </a:moveTo>
                  <a:cubicBezTo>
                    <a:pt x="3449651" y="4597982"/>
                    <a:pt x="3455713" y="4598128"/>
                    <a:pt x="3464878" y="4601380"/>
                  </a:cubicBezTo>
                  <a:lnTo>
                    <a:pt x="3456006" y="4610251"/>
                  </a:lnTo>
                  <a:lnTo>
                    <a:pt x="3445656" y="4620602"/>
                  </a:lnTo>
                  <a:cubicBezTo>
                    <a:pt x="3443144" y="4610697"/>
                    <a:pt x="3443367" y="4604266"/>
                    <a:pt x="3446510" y="4601123"/>
                  </a:cubicBezTo>
                  <a:close/>
                  <a:moveTo>
                    <a:pt x="4521560" y="4582080"/>
                  </a:moveTo>
                  <a:cubicBezTo>
                    <a:pt x="4528148" y="4591915"/>
                    <a:pt x="4536378" y="4603392"/>
                    <a:pt x="4541362" y="4618114"/>
                  </a:cubicBezTo>
                  <a:cubicBezTo>
                    <a:pt x="4543022" y="4623021"/>
                    <a:pt x="4534905" y="4631138"/>
                    <a:pt x="4531678" y="4637651"/>
                  </a:cubicBezTo>
                  <a:cubicBezTo>
                    <a:pt x="4525109" y="4631081"/>
                    <a:pt x="4515294" y="4627760"/>
                    <a:pt x="4515256" y="4621228"/>
                  </a:cubicBezTo>
                  <a:cubicBezTo>
                    <a:pt x="4515181" y="4608166"/>
                    <a:pt x="4518371" y="4595123"/>
                    <a:pt x="4521560" y="4582080"/>
                  </a:cubicBezTo>
                  <a:close/>
                  <a:moveTo>
                    <a:pt x="1860755" y="4551164"/>
                  </a:moveTo>
                  <a:cubicBezTo>
                    <a:pt x="1865854" y="4551138"/>
                    <a:pt x="1870947" y="4552289"/>
                    <a:pt x="1874077" y="4553842"/>
                  </a:cubicBezTo>
                  <a:cubicBezTo>
                    <a:pt x="1894450" y="4558445"/>
                    <a:pt x="1914790" y="4569323"/>
                    <a:pt x="1916272" y="4586574"/>
                  </a:cubicBezTo>
                  <a:cubicBezTo>
                    <a:pt x="1926927" y="4650848"/>
                    <a:pt x="1961125" y="4713431"/>
                    <a:pt x="1927832" y="4781065"/>
                  </a:cubicBezTo>
                  <a:cubicBezTo>
                    <a:pt x="1911983" y="4812524"/>
                    <a:pt x="1918115" y="4840733"/>
                    <a:pt x="1941499" y="4870424"/>
                  </a:cubicBezTo>
                  <a:cubicBezTo>
                    <a:pt x="1961776" y="4893855"/>
                    <a:pt x="1972591" y="4926748"/>
                    <a:pt x="1989699" y="4956471"/>
                  </a:cubicBezTo>
                  <a:cubicBezTo>
                    <a:pt x="1999016" y="4975250"/>
                    <a:pt x="1991083" y="4992550"/>
                    <a:pt x="1980029" y="5006727"/>
                  </a:cubicBezTo>
                  <a:cubicBezTo>
                    <a:pt x="1968974" y="5020904"/>
                    <a:pt x="1954877" y="5016268"/>
                    <a:pt x="1942373" y="5006918"/>
                  </a:cubicBezTo>
                  <a:cubicBezTo>
                    <a:pt x="1917365" y="4988217"/>
                    <a:pt x="1889220" y="4969534"/>
                    <a:pt x="1861058" y="4953988"/>
                  </a:cubicBezTo>
                  <a:cubicBezTo>
                    <a:pt x="1867637" y="4894335"/>
                    <a:pt x="1806630" y="4858559"/>
                    <a:pt x="1816349" y="4798890"/>
                  </a:cubicBezTo>
                  <a:cubicBezTo>
                    <a:pt x="1830764" y="4740766"/>
                    <a:pt x="1832661" y="4676431"/>
                    <a:pt x="1867450" y="4622910"/>
                  </a:cubicBezTo>
                  <a:cubicBezTo>
                    <a:pt x="1881673" y="4602440"/>
                    <a:pt x="1861333" y="4591562"/>
                    <a:pt x="1848845" y="4579074"/>
                  </a:cubicBezTo>
                  <a:cubicBezTo>
                    <a:pt x="1841040" y="4571269"/>
                    <a:pt x="1837950" y="4561871"/>
                    <a:pt x="1847396" y="4555547"/>
                  </a:cubicBezTo>
                  <a:cubicBezTo>
                    <a:pt x="1850550" y="4552394"/>
                    <a:pt x="1855655" y="4551191"/>
                    <a:pt x="1860755" y="4551164"/>
                  </a:cubicBezTo>
                  <a:close/>
                  <a:moveTo>
                    <a:pt x="3957018" y="4500692"/>
                  </a:moveTo>
                  <a:cubicBezTo>
                    <a:pt x="3960060" y="4510631"/>
                    <a:pt x="3968174" y="4518746"/>
                    <a:pt x="3966247" y="4527166"/>
                  </a:cubicBezTo>
                  <a:cubicBezTo>
                    <a:pt x="3962796" y="4530616"/>
                    <a:pt x="3949303" y="4534371"/>
                    <a:pt x="3940883" y="4536299"/>
                  </a:cubicBezTo>
                  <a:cubicBezTo>
                    <a:pt x="3937741" y="4529707"/>
                    <a:pt x="3929728" y="4518244"/>
                    <a:pt x="3933177" y="4514795"/>
                  </a:cubicBezTo>
                  <a:cubicBezTo>
                    <a:pt x="3935105" y="4506375"/>
                    <a:pt x="3948496" y="4505968"/>
                    <a:pt x="3957018" y="4500692"/>
                  </a:cubicBezTo>
                  <a:close/>
                  <a:moveTo>
                    <a:pt x="1947991" y="4471375"/>
                  </a:moveTo>
                  <a:cubicBezTo>
                    <a:pt x="1953969" y="4474020"/>
                    <a:pt x="1962819" y="4479540"/>
                    <a:pt x="1960925" y="4484308"/>
                  </a:cubicBezTo>
                  <a:cubicBezTo>
                    <a:pt x="1958346" y="4498382"/>
                    <a:pt x="1952893" y="4509584"/>
                    <a:pt x="1950315" y="4523659"/>
                  </a:cubicBezTo>
                  <a:cubicBezTo>
                    <a:pt x="1944861" y="4534860"/>
                    <a:pt x="1936763" y="4540083"/>
                    <a:pt x="1927912" y="4534565"/>
                  </a:cubicBezTo>
                  <a:cubicBezTo>
                    <a:pt x="1923373" y="4533355"/>
                    <a:pt x="1919519" y="4522839"/>
                    <a:pt x="1921641" y="4514969"/>
                  </a:cubicBezTo>
                  <a:cubicBezTo>
                    <a:pt x="1924220" y="4500895"/>
                    <a:pt x="1929672" y="4489694"/>
                    <a:pt x="1935125" y="4478492"/>
                  </a:cubicBezTo>
                  <a:cubicBezTo>
                    <a:pt x="1940121" y="4473496"/>
                    <a:pt x="1946554" y="4469938"/>
                    <a:pt x="1947991" y="4471375"/>
                  </a:cubicBezTo>
                  <a:close/>
                  <a:moveTo>
                    <a:pt x="6570480" y="4464451"/>
                  </a:moveTo>
                  <a:cubicBezTo>
                    <a:pt x="6573826" y="4470843"/>
                    <a:pt x="6580318" y="4477335"/>
                    <a:pt x="6586810" y="4483827"/>
                  </a:cubicBezTo>
                  <a:cubicBezTo>
                    <a:pt x="6579393" y="4497736"/>
                    <a:pt x="6581416" y="4511942"/>
                    <a:pt x="6589630" y="4523203"/>
                  </a:cubicBezTo>
                  <a:cubicBezTo>
                    <a:pt x="6591652" y="4537411"/>
                    <a:pt x="6593674" y="4551618"/>
                    <a:pt x="6594074" y="4564202"/>
                  </a:cubicBezTo>
                  <a:cubicBezTo>
                    <a:pt x="6592949" y="4578310"/>
                    <a:pt x="6594971" y="4592518"/>
                    <a:pt x="6593747" y="4603480"/>
                  </a:cubicBezTo>
                  <a:cubicBezTo>
                    <a:pt x="6564608" y="4626127"/>
                    <a:pt x="6522610" y="4590223"/>
                    <a:pt x="6498539" y="4624031"/>
                  </a:cubicBezTo>
                  <a:cubicBezTo>
                    <a:pt x="6497968" y="4556439"/>
                    <a:pt x="6527831" y="4507100"/>
                    <a:pt x="6570480" y="4464451"/>
                  </a:cubicBezTo>
                  <a:close/>
                  <a:moveTo>
                    <a:pt x="4077868" y="4460171"/>
                  </a:moveTo>
                  <a:cubicBezTo>
                    <a:pt x="4086934" y="4463102"/>
                    <a:pt x="4094464" y="4467567"/>
                    <a:pt x="4103528" y="4470499"/>
                  </a:cubicBezTo>
                  <a:cubicBezTo>
                    <a:pt x="4112558" y="4476464"/>
                    <a:pt x="4117024" y="4483995"/>
                    <a:pt x="4110857" y="4493160"/>
                  </a:cubicBezTo>
                  <a:cubicBezTo>
                    <a:pt x="4106258" y="4497759"/>
                    <a:pt x="4092595" y="4499427"/>
                    <a:pt x="4086563" y="4496462"/>
                  </a:cubicBezTo>
                  <a:cubicBezTo>
                    <a:pt x="4072999" y="4489031"/>
                    <a:pt x="4074668" y="4475368"/>
                    <a:pt x="4077868" y="4460171"/>
                  </a:cubicBezTo>
                  <a:close/>
                  <a:moveTo>
                    <a:pt x="4878458" y="4459692"/>
                  </a:moveTo>
                  <a:cubicBezTo>
                    <a:pt x="4889379" y="4467163"/>
                    <a:pt x="4900492" y="4471376"/>
                    <a:pt x="4913138" y="4477124"/>
                  </a:cubicBezTo>
                  <a:cubicBezTo>
                    <a:pt x="4906239" y="4484023"/>
                    <a:pt x="4896082" y="4491115"/>
                    <a:pt x="4890908" y="4496289"/>
                  </a:cubicBezTo>
                  <a:cubicBezTo>
                    <a:pt x="4877494" y="4503573"/>
                    <a:pt x="4869637" y="4499166"/>
                    <a:pt x="4867150" y="4486328"/>
                  </a:cubicBezTo>
                  <a:cubicBezTo>
                    <a:pt x="4870790" y="4479620"/>
                    <a:pt x="4874624" y="4469656"/>
                    <a:pt x="4878458" y="4459692"/>
                  </a:cubicBezTo>
                  <a:close/>
                  <a:moveTo>
                    <a:pt x="4429678" y="4455527"/>
                  </a:moveTo>
                  <a:cubicBezTo>
                    <a:pt x="4434625" y="4456641"/>
                    <a:pt x="4439795" y="4458745"/>
                    <a:pt x="4442220" y="4461170"/>
                  </a:cubicBezTo>
                  <a:cubicBezTo>
                    <a:pt x="4447070" y="4466020"/>
                    <a:pt x="4447405" y="4478619"/>
                    <a:pt x="4449187" y="4486535"/>
                  </a:cubicBezTo>
                  <a:cubicBezTo>
                    <a:pt x="4447737" y="4491218"/>
                    <a:pt x="4446288" y="4495900"/>
                    <a:pt x="4444755" y="4497433"/>
                  </a:cubicBezTo>
                  <a:cubicBezTo>
                    <a:pt x="4412559" y="4529630"/>
                    <a:pt x="4383596" y="4565059"/>
                    <a:pt x="4348083" y="4590873"/>
                  </a:cubicBezTo>
                  <a:cubicBezTo>
                    <a:pt x="4304739" y="4618052"/>
                    <a:pt x="4260391" y="4607435"/>
                    <a:pt x="4223043" y="4563954"/>
                  </a:cubicBezTo>
                  <a:cubicBezTo>
                    <a:pt x="4230376" y="4543688"/>
                    <a:pt x="4236092" y="4521808"/>
                    <a:pt x="4241890" y="4503076"/>
                  </a:cubicBezTo>
                  <a:cubicBezTo>
                    <a:pt x="4260788" y="4503578"/>
                    <a:pt x="4284285" y="4499479"/>
                    <a:pt x="4298669" y="4507728"/>
                  </a:cubicBezTo>
                  <a:cubicBezTo>
                    <a:pt x="4332366" y="4532227"/>
                    <a:pt x="4355613" y="4518680"/>
                    <a:pt x="4378527" y="4492533"/>
                  </a:cubicBezTo>
                  <a:cubicBezTo>
                    <a:pt x="4390709" y="4477118"/>
                    <a:pt x="4404590" y="4466469"/>
                    <a:pt x="4418472" y="4455821"/>
                  </a:cubicBezTo>
                  <a:cubicBezTo>
                    <a:pt x="4420006" y="4454287"/>
                    <a:pt x="4424731" y="4454412"/>
                    <a:pt x="4429678" y="4455527"/>
                  </a:cubicBezTo>
                  <a:close/>
                  <a:moveTo>
                    <a:pt x="5594906" y="4403953"/>
                  </a:moveTo>
                  <a:cubicBezTo>
                    <a:pt x="5607442" y="4401365"/>
                    <a:pt x="5619779" y="4408129"/>
                    <a:pt x="5644452" y="4421659"/>
                  </a:cubicBezTo>
                  <a:cubicBezTo>
                    <a:pt x="5615795" y="4450316"/>
                    <a:pt x="5582364" y="4458280"/>
                    <a:pt x="5544160" y="4442363"/>
                  </a:cubicBezTo>
                  <a:cubicBezTo>
                    <a:pt x="5569633" y="4418481"/>
                    <a:pt x="5582369" y="4406541"/>
                    <a:pt x="5594906" y="4403953"/>
                  </a:cubicBezTo>
                  <a:close/>
                  <a:moveTo>
                    <a:pt x="6591115" y="4402433"/>
                  </a:moveTo>
                  <a:cubicBezTo>
                    <a:pt x="6596634" y="4407952"/>
                    <a:pt x="6603533" y="4414850"/>
                    <a:pt x="6610431" y="4421749"/>
                  </a:cubicBezTo>
                  <a:cubicBezTo>
                    <a:pt x="6594723" y="4434699"/>
                    <a:pt x="6581986" y="4447436"/>
                    <a:pt x="6569248" y="4460173"/>
                  </a:cubicBezTo>
                  <a:cubicBezTo>
                    <a:pt x="6562032" y="4437034"/>
                    <a:pt x="6573602" y="4419946"/>
                    <a:pt x="6591115" y="4402433"/>
                  </a:cubicBezTo>
                  <a:close/>
                  <a:moveTo>
                    <a:pt x="6672475" y="4400882"/>
                  </a:moveTo>
                  <a:cubicBezTo>
                    <a:pt x="6658731" y="4411669"/>
                    <a:pt x="6646465" y="4423936"/>
                    <a:pt x="6632722" y="4434724"/>
                  </a:cubicBezTo>
                  <a:cubicBezTo>
                    <a:pt x="6625277" y="4430345"/>
                    <a:pt x="6617832" y="4425966"/>
                    <a:pt x="6614876" y="4423010"/>
                  </a:cubicBezTo>
                  <a:cubicBezTo>
                    <a:pt x="6630264" y="4404667"/>
                    <a:pt x="6647019" y="4393825"/>
                    <a:pt x="6672475" y="4400882"/>
                  </a:cubicBezTo>
                  <a:close/>
                  <a:moveTo>
                    <a:pt x="1431163" y="4399000"/>
                  </a:moveTo>
                  <a:cubicBezTo>
                    <a:pt x="1400296" y="4408580"/>
                    <a:pt x="1356065" y="4439288"/>
                    <a:pt x="1346195" y="4413456"/>
                  </a:cubicBezTo>
                  <a:lnTo>
                    <a:pt x="1345938" y="4406412"/>
                  </a:lnTo>
                  <a:lnTo>
                    <a:pt x="1306966" y="4449168"/>
                  </a:lnTo>
                  <a:lnTo>
                    <a:pt x="1307279" y="4460006"/>
                  </a:lnTo>
                  <a:lnTo>
                    <a:pt x="1314007" y="4462729"/>
                  </a:lnTo>
                  <a:cubicBezTo>
                    <a:pt x="1365166" y="4464865"/>
                    <a:pt x="1406576" y="4415862"/>
                    <a:pt x="1455808" y="4399338"/>
                  </a:cubicBezTo>
                  <a:cubicBezTo>
                    <a:pt x="1450256" y="4394960"/>
                    <a:pt x="1441452" y="4395806"/>
                    <a:pt x="1431163" y="4399000"/>
                  </a:cubicBezTo>
                  <a:close/>
                  <a:moveTo>
                    <a:pt x="4790903" y="4385162"/>
                  </a:moveTo>
                  <a:cubicBezTo>
                    <a:pt x="4795884" y="4387077"/>
                    <a:pt x="4798374" y="4401831"/>
                    <a:pt x="4802013" y="4408536"/>
                  </a:cubicBezTo>
                  <a:cubicBezTo>
                    <a:pt x="4794157" y="4412946"/>
                    <a:pt x="4784767" y="4418887"/>
                    <a:pt x="4776526" y="4416780"/>
                  </a:cubicBezTo>
                  <a:cubicBezTo>
                    <a:pt x="4771545" y="4414865"/>
                    <a:pt x="4770781" y="4401834"/>
                    <a:pt x="4766950" y="4391871"/>
                  </a:cubicBezTo>
                  <a:cubicBezTo>
                    <a:pt x="4774997" y="4390720"/>
                    <a:pt x="4784196" y="4381521"/>
                    <a:pt x="4790903" y="4385162"/>
                  </a:cubicBezTo>
                  <a:close/>
                  <a:moveTo>
                    <a:pt x="5703227" y="4363040"/>
                  </a:moveTo>
                  <a:cubicBezTo>
                    <a:pt x="5708432" y="4363441"/>
                    <a:pt x="5716994" y="4371262"/>
                    <a:pt x="5734113" y="4386905"/>
                  </a:cubicBezTo>
                  <a:lnTo>
                    <a:pt x="5692475" y="4383708"/>
                  </a:lnTo>
                  <a:cubicBezTo>
                    <a:pt x="5696174" y="4369664"/>
                    <a:pt x="5698023" y="4362641"/>
                    <a:pt x="5703227" y="4363040"/>
                  </a:cubicBezTo>
                  <a:close/>
                  <a:moveTo>
                    <a:pt x="6585095" y="4361382"/>
                  </a:moveTo>
                  <a:cubicBezTo>
                    <a:pt x="6588724" y="4362623"/>
                    <a:pt x="6591571" y="4366267"/>
                    <a:pt x="6592429" y="4371901"/>
                  </a:cubicBezTo>
                  <a:cubicBezTo>
                    <a:pt x="6592519" y="4381546"/>
                    <a:pt x="6592612" y="4391191"/>
                    <a:pt x="6591080" y="4399214"/>
                  </a:cubicBezTo>
                  <a:cubicBezTo>
                    <a:pt x="6586212" y="4394345"/>
                    <a:pt x="6579690" y="4384639"/>
                    <a:pt x="6574790" y="4376556"/>
                  </a:cubicBezTo>
                  <a:cubicBezTo>
                    <a:pt x="6573167" y="4374933"/>
                    <a:pt x="6571484" y="4366879"/>
                    <a:pt x="6573076" y="4365287"/>
                  </a:cubicBezTo>
                  <a:cubicBezTo>
                    <a:pt x="6577056" y="4361306"/>
                    <a:pt x="6581466" y="4360142"/>
                    <a:pt x="6585095" y="4361382"/>
                  </a:cubicBezTo>
                  <a:close/>
                  <a:moveTo>
                    <a:pt x="3114422" y="4325010"/>
                  </a:moveTo>
                  <a:cubicBezTo>
                    <a:pt x="3116721" y="4323859"/>
                    <a:pt x="3119786" y="4325392"/>
                    <a:pt x="3123618" y="4329225"/>
                  </a:cubicBezTo>
                  <a:cubicBezTo>
                    <a:pt x="3120551" y="4332292"/>
                    <a:pt x="3119018" y="4336890"/>
                    <a:pt x="3117484" y="4341491"/>
                  </a:cubicBezTo>
                  <a:cubicBezTo>
                    <a:pt x="3114418" y="4338425"/>
                    <a:pt x="3108287" y="4338426"/>
                    <a:pt x="3109820" y="4336893"/>
                  </a:cubicBezTo>
                  <a:cubicBezTo>
                    <a:pt x="3110588" y="4329995"/>
                    <a:pt x="3112122" y="4326161"/>
                    <a:pt x="3114422" y="4325010"/>
                  </a:cubicBezTo>
                  <a:close/>
                  <a:moveTo>
                    <a:pt x="5495215" y="4288345"/>
                  </a:moveTo>
                  <a:cubicBezTo>
                    <a:pt x="5504263" y="4290042"/>
                    <a:pt x="5515280" y="4295571"/>
                    <a:pt x="5528954" y="4306110"/>
                  </a:cubicBezTo>
                  <a:cubicBezTo>
                    <a:pt x="5524435" y="4323543"/>
                    <a:pt x="5519916" y="4340975"/>
                    <a:pt x="5512216" y="4358363"/>
                  </a:cubicBezTo>
                  <a:cubicBezTo>
                    <a:pt x="5493630" y="4393090"/>
                    <a:pt x="5477673" y="4389678"/>
                    <a:pt x="5448384" y="4344710"/>
                  </a:cubicBezTo>
                  <a:cubicBezTo>
                    <a:pt x="5455232" y="4323334"/>
                    <a:pt x="5461700" y="4303144"/>
                    <a:pt x="5473293" y="4293570"/>
                  </a:cubicBezTo>
                  <a:cubicBezTo>
                    <a:pt x="5479090" y="4288783"/>
                    <a:pt x="5486168" y="4286648"/>
                    <a:pt x="5495215" y="4288345"/>
                  </a:cubicBezTo>
                  <a:close/>
                  <a:moveTo>
                    <a:pt x="5368442" y="4274691"/>
                  </a:moveTo>
                  <a:cubicBezTo>
                    <a:pt x="5399603" y="4265116"/>
                    <a:pt x="5422922" y="4295974"/>
                    <a:pt x="5445465" y="4320836"/>
                  </a:cubicBezTo>
                  <a:cubicBezTo>
                    <a:pt x="5448434" y="4326896"/>
                    <a:pt x="5449897" y="4331453"/>
                    <a:pt x="5449815" y="4337555"/>
                  </a:cubicBezTo>
                  <a:cubicBezTo>
                    <a:pt x="5437444" y="4349926"/>
                    <a:pt x="5426578" y="4363802"/>
                    <a:pt x="5411156" y="4376214"/>
                  </a:cubicBezTo>
                  <a:cubicBezTo>
                    <a:pt x="5395735" y="4388625"/>
                    <a:pt x="5374086" y="4410275"/>
                    <a:pt x="5373162" y="4366052"/>
                  </a:cubicBezTo>
                  <a:cubicBezTo>
                    <a:pt x="5373575" y="4335539"/>
                    <a:pt x="5350918" y="4319067"/>
                    <a:pt x="5334405" y="4299463"/>
                  </a:cubicBezTo>
                  <a:cubicBezTo>
                    <a:pt x="5346796" y="4285567"/>
                    <a:pt x="5358055" y="4277883"/>
                    <a:pt x="5368442" y="4274691"/>
                  </a:cubicBezTo>
                  <a:close/>
                  <a:moveTo>
                    <a:pt x="4035742" y="4233300"/>
                  </a:moveTo>
                  <a:cubicBezTo>
                    <a:pt x="4043214" y="4243072"/>
                    <a:pt x="4039189" y="4243648"/>
                    <a:pt x="4026543" y="4235601"/>
                  </a:cubicBezTo>
                  <a:cubicBezTo>
                    <a:pt x="4028843" y="4233301"/>
                    <a:pt x="4035742" y="4233300"/>
                    <a:pt x="4035742" y="4233300"/>
                  </a:cubicBezTo>
                  <a:close/>
                  <a:moveTo>
                    <a:pt x="4007736" y="4219918"/>
                  </a:moveTo>
                  <a:cubicBezTo>
                    <a:pt x="4014633" y="4226816"/>
                    <a:pt x="4021531" y="4233714"/>
                    <a:pt x="4030153" y="4242336"/>
                  </a:cubicBezTo>
                  <a:lnTo>
                    <a:pt x="3948924" y="4323566"/>
                  </a:lnTo>
                  <a:cubicBezTo>
                    <a:pt x="3950506" y="4289218"/>
                    <a:pt x="3951298" y="4272046"/>
                    <a:pt x="3958649" y="4259090"/>
                  </a:cubicBezTo>
                  <a:cubicBezTo>
                    <a:pt x="3962325" y="4252611"/>
                    <a:pt x="3967641" y="4247188"/>
                    <a:pt x="3975515" y="4241198"/>
                  </a:cubicBezTo>
                  <a:cubicBezTo>
                    <a:pt x="3983391" y="4235211"/>
                    <a:pt x="3993824" y="4228656"/>
                    <a:pt x="4007736" y="4219918"/>
                  </a:cubicBezTo>
                  <a:close/>
                  <a:moveTo>
                    <a:pt x="1667418" y="4146210"/>
                  </a:moveTo>
                  <a:cubicBezTo>
                    <a:pt x="1671657" y="4148444"/>
                    <a:pt x="1676230" y="4153995"/>
                    <a:pt x="1681277" y="4164522"/>
                  </a:cubicBezTo>
                  <a:cubicBezTo>
                    <a:pt x="1690606" y="4180113"/>
                    <a:pt x="1681189" y="4198877"/>
                    <a:pt x="1660861" y="4209859"/>
                  </a:cubicBezTo>
                  <a:cubicBezTo>
                    <a:pt x="1653040" y="4214564"/>
                    <a:pt x="1645229" y="4216147"/>
                    <a:pt x="1635843" y="4222417"/>
                  </a:cubicBezTo>
                  <a:cubicBezTo>
                    <a:pt x="1626449" y="4231811"/>
                    <a:pt x="1613924" y="4244336"/>
                    <a:pt x="1623261" y="4256805"/>
                  </a:cubicBezTo>
                  <a:cubicBezTo>
                    <a:pt x="1629484" y="4266156"/>
                    <a:pt x="1646648" y="4270797"/>
                    <a:pt x="1657559" y="4278577"/>
                  </a:cubicBezTo>
                  <a:cubicBezTo>
                    <a:pt x="1659092" y="4289504"/>
                    <a:pt x="1657503" y="4300437"/>
                    <a:pt x="1654355" y="4309815"/>
                  </a:cubicBezTo>
                  <a:cubicBezTo>
                    <a:pt x="1648085" y="4319201"/>
                    <a:pt x="1641814" y="4328587"/>
                    <a:pt x="1638666" y="4337964"/>
                  </a:cubicBezTo>
                  <a:cubicBezTo>
                    <a:pt x="1633953" y="4348907"/>
                    <a:pt x="1627683" y="4358293"/>
                    <a:pt x="1622971" y="4369235"/>
                  </a:cubicBezTo>
                  <a:cubicBezTo>
                    <a:pt x="1616675" y="4387990"/>
                    <a:pt x="1615053" y="4411418"/>
                    <a:pt x="1610315" y="4431730"/>
                  </a:cubicBezTo>
                  <a:cubicBezTo>
                    <a:pt x="1600875" y="4459862"/>
                    <a:pt x="1589874" y="4486437"/>
                    <a:pt x="1564840" y="4505241"/>
                  </a:cubicBezTo>
                  <a:cubicBezTo>
                    <a:pt x="1538266" y="4516240"/>
                    <a:pt x="1538209" y="4538102"/>
                    <a:pt x="1542834" y="4561514"/>
                  </a:cubicBezTo>
                  <a:cubicBezTo>
                    <a:pt x="1539677" y="4574014"/>
                    <a:pt x="1530292" y="4580283"/>
                    <a:pt x="1516243" y="4578758"/>
                  </a:cubicBezTo>
                  <a:cubicBezTo>
                    <a:pt x="1509980" y="4585021"/>
                    <a:pt x="1502152" y="4592849"/>
                    <a:pt x="1495889" y="4599112"/>
                  </a:cubicBezTo>
                  <a:cubicBezTo>
                    <a:pt x="1497382" y="4625655"/>
                    <a:pt x="1495753" y="4652204"/>
                    <a:pt x="1497245" y="4678746"/>
                  </a:cubicBezTo>
                  <a:lnTo>
                    <a:pt x="1464602" y="4646104"/>
                  </a:lnTo>
                  <a:lnTo>
                    <a:pt x="1460834" y="4653276"/>
                  </a:lnTo>
                  <a:cubicBezTo>
                    <a:pt x="1456125" y="4657202"/>
                    <a:pt x="1449853" y="4659566"/>
                    <a:pt x="1442802" y="4660365"/>
                  </a:cubicBezTo>
                  <a:cubicBezTo>
                    <a:pt x="1372314" y="4655819"/>
                    <a:pt x="1359643" y="4718512"/>
                    <a:pt x="1345451" y="4760842"/>
                  </a:cubicBezTo>
                  <a:cubicBezTo>
                    <a:pt x="1334399" y="4800033"/>
                    <a:pt x="1321756" y="4850191"/>
                    <a:pt x="1351422" y="4895559"/>
                  </a:cubicBezTo>
                  <a:cubicBezTo>
                    <a:pt x="1370153" y="4926850"/>
                    <a:pt x="1338746" y="4961386"/>
                    <a:pt x="1305849" y="4959890"/>
                  </a:cubicBezTo>
                  <a:cubicBezTo>
                    <a:pt x="1251021" y="4958443"/>
                    <a:pt x="1190023" y="4913145"/>
                    <a:pt x="1174472" y="4859914"/>
                  </a:cubicBezTo>
                  <a:cubicBezTo>
                    <a:pt x="1171366" y="4847388"/>
                    <a:pt x="1172963" y="4833284"/>
                    <a:pt x="1168295" y="4819194"/>
                  </a:cubicBezTo>
                  <a:cubicBezTo>
                    <a:pt x="1160513" y="4795713"/>
                    <a:pt x="1130771" y="4784812"/>
                    <a:pt x="1110360" y="4805223"/>
                  </a:cubicBezTo>
                  <a:cubicBezTo>
                    <a:pt x="1086809" y="4828774"/>
                    <a:pt x="1064842" y="4844487"/>
                    <a:pt x="1027264" y="4835169"/>
                  </a:cubicBezTo>
                  <a:cubicBezTo>
                    <a:pt x="983418" y="4825865"/>
                    <a:pt x="939532" y="4835362"/>
                    <a:pt x="912821" y="4871452"/>
                  </a:cubicBezTo>
                  <a:cubicBezTo>
                    <a:pt x="882963" y="4913816"/>
                    <a:pt x="832870" y="4895127"/>
                    <a:pt x="796786" y="4918705"/>
                  </a:cubicBezTo>
                  <a:cubicBezTo>
                    <a:pt x="782670" y="4926568"/>
                    <a:pt x="754519" y="4904697"/>
                    <a:pt x="734142" y="4909441"/>
                  </a:cubicBezTo>
                  <a:cubicBezTo>
                    <a:pt x="705929" y="4915770"/>
                    <a:pt x="727779" y="4953322"/>
                    <a:pt x="707375" y="4970598"/>
                  </a:cubicBezTo>
                  <a:cubicBezTo>
                    <a:pt x="690112" y="4984736"/>
                    <a:pt x="671326" y="4978511"/>
                    <a:pt x="658835" y="4959739"/>
                  </a:cubicBezTo>
                  <a:cubicBezTo>
                    <a:pt x="629161" y="4917505"/>
                    <a:pt x="670010" y="4864149"/>
                    <a:pt x="634070" y="4821929"/>
                  </a:cubicBezTo>
                  <a:cubicBezTo>
                    <a:pt x="627823" y="4812544"/>
                    <a:pt x="641961" y="4795281"/>
                    <a:pt x="657633" y="4792112"/>
                  </a:cubicBezTo>
                  <a:cubicBezTo>
                    <a:pt x="698394" y="4779491"/>
                    <a:pt x="734472" y="4759045"/>
                    <a:pt x="753360" y="4718271"/>
                  </a:cubicBezTo>
                  <a:cubicBezTo>
                    <a:pt x="737769" y="4683840"/>
                    <a:pt x="701672" y="4713685"/>
                    <a:pt x="678210" y="4696503"/>
                  </a:cubicBezTo>
                  <a:cubicBezTo>
                    <a:pt x="670394" y="4688687"/>
                    <a:pt x="664154" y="4676167"/>
                    <a:pt x="656338" y="4668351"/>
                  </a:cubicBezTo>
                  <a:cubicBezTo>
                    <a:pt x="645396" y="4657408"/>
                    <a:pt x="631314" y="4649607"/>
                    <a:pt x="620371" y="4638664"/>
                  </a:cubicBezTo>
                  <a:cubicBezTo>
                    <a:pt x="617244" y="4635538"/>
                    <a:pt x="614124" y="4629279"/>
                    <a:pt x="612568" y="4624581"/>
                  </a:cubicBezTo>
                  <a:cubicBezTo>
                    <a:pt x="606335" y="4608929"/>
                    <a:pt x="623614" y="4588525"/>
                    <a:pt x="636161" y="4582231"/>
                  </a:cubicBezTo>
                  <a:cubicBezTo>
                    <a:pt x="656556" y="4568087"/>
                    <a:pt x="665903" y="4593133"/>
                    <a:pt x="678400" y="4608771"/>
                  </a:cubicBezTo>
                  <a:cubicBezTo>
                    <a:pt x="692463" y="4625973"/>
                    <a:pt x="708136" y="4622806"/>
                    <a:pt x="728521" y="4614928"/>
                  </a:cubicBezTo>
                  <a:cubicBezTo>
                    <a:pt x="734793" y="4611782"/>
                    <a:pt x="745762" y="4610191"/>
                    <a:pt x="755162" y="4610170"/>
                  </a:cubicBezTo>
                  <a:cubicBezTo>
                    <a:pt x="745651" y="4661890"/>
                    <a:pt x="793494" y="4679116"/>
                    <a:pt x="821264" y="4707621"/>
                  </a:cubicBezTo>
                  <a:lnTo>
                    <a:pt x="837392" y="4737699"/>
                  </a:lnTo>
                  <a:lnTo>
                    <a:pt x="837724" y="4734405"/>
                  </a:lnTo>
                  <a:lnTo>
                    <a:pt x="840170" y="4740655"/>
                  </a:lnTo>
                  <a:lnTo>
                    <a:pt x="858966" y="4715593"/>
                  </a:lnTo>
                  <a:cubicBezTo>
                    <a:pt x="872083" y="4695296"/>
                    <a:pt x="866224" y="4688259"/>
                    <a:pt x="842785" y="4660111"/>
                  </a:cubicBezTo>
                  <a:cubicBezTo>
                    <a:pt x="814660" y="4625707"/>
                    <a:pt x="817848" y="4600633"/>
                    <a:pt x="847673" y="4573936"/>
                  </a:cubicBezTo>
                  <a:cubicBezTo>
                    <a:pt x="893184" y="4537804"/>
                    <a:pt x="937049" y="4537707"/>
                    <a:pt x="983952" y="4581471"/>
                  </a:cubicBezTo>
                  <a:cubicBezTo>
                    <a:pt x="990294" y="4546991"/>
                    <a:pt x="995053" y="4520349"/>
                    <a:pt x="999811" y="4493705"/>
                  </a:cubicBezTo>
                  <a:cubicBezTo>
                    <a:pt x="990418" y="4490592"/>
                    <a:pt x="982602" y="4482776"/>
                    <a:pt x="976336" y="4482789"/>
                  </a:cubicBezTo>
                  <a:cubicBezTo>
                    <a:pt x="882337" y="4482995"/>
                    <a:pt x="880766" y="4484566"/>
                    <a:pt x="760010" y="4542794"/>
                  </a:cubicBezTo>
                  <a:cubicBezTo>
                    <a:pt x="769492" y="4505175"/>
                    <a:pt x="749190" y="4475453"/>
                    <a:pt x="741429" y="4442572"/>
                  </a:cubicBezTo>
                  <a:cubicBezTo>
                    <a:pt x="779144" y="4389224"/>
                    <a:pt x="779276" y="4329692"/>
                    <a:pt x="776278" y="4267033"/>
                  </a:cubicBezTo>
                  <a:cubicBezTo>
                    <a:pt x="775581" y="4228652"/>
                    <a:pt x="779153" y="4207103"/>
                    <a:pt x="792102" y="4195718"/>
                  </a:cubicBezTo>
                  <a:cubicBezTo>
                    <a:pt x="805051" y="4184330"/>
                    <a:pt x="827379" y="4183107"/>
                    <a:pt x="864188" y="4185377"/>
                  </a:cubicBezTo>
                  <a:cubicBezTo>
                    <a:pt x="919011" y="4189956"/>
                    <a:pt x="937762" y="4211849"/>
                    <a:pt x="925112" y="4265141"/>
                  </a:cubicBezTo>
                  <a:cubicBezTo>
                    <a:pt x="921952" y="4277680"/>
                    <a:pt x="929775" y="4282364"/>
                    <a:pt x="942315" y="4279203"/>
                  </a:cubicBezTo>
                  <a:cubicBezTo>
                    <a:pt x="973647" y="4279135"/>
                    <a:pt x="981450" y="4293217"/>
                    <a:pt x="979818" y="4322986"/>
                  </a:cubicBezTo>
                  <a:cubicBezTo>
                    <a:pt x="978152" y="4368422"/>
                    <a:pt x="981284" y="4368416"/>
                    <a:pt x="1037670" y="4374558"/>
                  </a:cubicBezTo>
                  <a:cubicBezTo>
                    <a:pt x="1065863" y="4377630"/>
                    <a:pt x="1081509" y="4386996"/>
                    <a:pt x="1079877" y="4416765"/>
                  </a:cubicBezTo>
                  <a:cubicBezTo>
                    <a:pt x="1079815" y="4444965"/>
                    <a:pt x="1086014" y="4476284"/>
                    <a:pt x="1074995" y="4499807"/>
                  </a:cubicBezTo>
                  <a:cubicBezTo>
                    <a:pt x="1051389" y="4548424"/>
                    <a:pt x="1087406" y="4556178"/>
                    <a:pt x="1114007" y="4570220"/>
                  </a:cubicBezTo>
                  <a:cubicBezTo>
                    <a:pt x="1123392" y="4576466"/>
                    <a:pt x="1143757" y="4577988"/>
                    <a:pt x="1151599" y="4573270"/>
                  </a:cubicBezTo>
                  <a:cubicBezTo>
                    <a:pt x="1161013" y="4566985"/>
                    <a:pt x="1168884" y="4549735"/>
                    <a:pt x="1167341" y="4538771"/>
                  </a:cubicBezTo>
                  <a:cubicBezTo>
                    <a:pt x="1159593" y="4499623"/>
                    <a:pt x="1147136" y="4465183"/>
                    <a:pt x="1139382" y="4429167"/>
                  </a:cubicBezTo>
                  <a:cubicBezTo>
                    <a:pt x="1130064" y="4391588"/>
                    <a:pt x="1139500" y="4375902"/>
                    <a:pt x="1175542" y="4371124"/>
                  </a:cubicBezTo>
                  <a:cubicBezTo>
                    <a:pt x="1184942" y="4371103"/>
                    <a:pt x="1194342" y="4371082"/>
                    <a:pt x="1203740" y="4371062"/>
                  </a:cubicBezTo>
                  <a:cubicBezTo>
                    <a:pt x="1300885" y="4364584"/>
                    <a:pt x="1300885" y="4364584"/>
                    <a:pt x="1321481" y="4259574"/>
                  </a:cubicBezTo>
                  <a:cubicBezTo>
                    <a:pt x="1335577" y="4261110"/>
                    <a:pt x="1349681" y="4259513"/>
                    <a:pt x="1362214" y="4259485"/>
                  </a:cubicBezTo>
                  <a:cubicBezTo>
                    <a:pt x="1387274" y="4262563"/>
                    <a:pt x="1399779" y="4275069"/>
                    <a:pt x="1402858" y="4300129"/>
                  </a:cubicBezTo>
                  <a:lnTo>
                    <a:pt x="1402151" y="4302355"/>
                  </a:lnTo>
                  <a:lnTo>
                    <a:pt x="1428307" y="4315868"/>
                  </a:lnTo>
                  <a:cubicBezTo>
                    <a:pt x="1439230" y="4318570"/>
                    <a:pt x="1450555" y="4317370"/>
                    <a:pt x="1462289" y="4308751"/>
                  </a:cubicBezTo>
                  <a:cubicBezTo>
                    <a:pt x="1504527" y="4278973"/>
                    <a:pt x="1540528" y="4246087"/>
                    <a:pt x="1540690" y="4183625"/>
                  </a:cubicBezTo>
                  <a:cubicBezTo>
                    <a:pt x="1539180" y="4163330"/>
                    <a:pt x="1561058" y="4157026"/>
                    <a:pt x="1581331" y="4167905"/>
                  </a:cubicBezTo>
                  <a:cubicBezTo>
                    <a:pt x="1598496" y="4172545"/>
                    <a:pt x="1615645" y="4183431"/>
                    <a:pt x="1634415" y="4170889"/>
                  </a:cubicBezTo>
                  <a:cubicBezTo>
                    <a:pt x="1644977" y="4162665"/>
                    <a:pt x="1654699" y="4139509"/>
                    <a:pt x="1667418" y="4146210"/>
                  </a:cubicBezTo>
                  <a:close/>
                  <a:moveTo>
                    <a:pt x="217665" y="4137439"/>
                  </a:moveTo>
                  <a:cubicBezTo>
                    <a:pt x="228571" y="4138793"/>
                    <a:pt x="231518" y="4148109"/>
                    <a:pt x="221966" y="4157661"/>
                  </a:cubicBezTo>
                  <a:cubicBezTo>
                    <a:pt x="223499" y="4159194"/>
                    <a:pt x="215716" y="4157779"/>
                    <a:pt x="212651" y="4154713"/>
                  </a:cubicBezTo>
                  <a:cubicBezTo>
                    <a:pt x="203337" y="4151767"/>
                    <a:pt x="197205" y="4145636"/>
                    <a:pt x="191075" y="4139505"/>
                  </a:cubicBezTo>
                  <a:cubicBezTo>
                    <a:pt x="200448" y="4139327"/>
                    <a:pt x="209882" y="4136024"/>
                    <a:pt x="217665" y="4137439"/>
                  </a:cubicBezTo>
                  <a:close/>
                  <a:moveTo>
                    <a:pt x="1437947" y="4120377"/>
                  </a:moveTo>
                  <a:cubicBezTo>
                    <a:pt x="1439672" y="4118652"/>
                    <a:pt x="1450019" y="4122100"/>
                    <a:pt x="1453468" y="4122100"/>
                  </a:cubicBezTo>
                  <a:cubicBezTo>
                    <a:pt x="1455191" y="4134172"/>
                    <a:pt x="1460363" y="4142794"/>
                    <a:pt x="1455188" y="4151418"/>
                  </a:cubicBezTo>
                  <a:cubicBezTo>
                    <a:pt x="1450013" y="4160040"/>
                    <a:pt x="1437941" y="4158317"/>
                    <a:pt x="1434495" y="4147969"/>
                  </a:cubicBezTo>
                  <a:cubicBezTo>
                    <a:pt x="1431046" y="4141073"/>
                    <a:pt x="1436222" y="4129001"/>
                    <a:pt x="1437947" y="4120377"/>
                  </a:cubicBezTo>
                  <a:close/>
                  <a:moveTo>
                    <a:pt x="5591053" y="4098013"/>
                  </a:moveTo>
                  <a:cubicBezTo>
                    <a:pt x="5592923" y="4097869"/>
                    <a:pt x="5597090" y="4099739"/>
                    <a:pt x="5603411" y="4103763"/>
                  </a:cubicBezTo>
                  <a:cubicBezTo>
                    <a:pt x="5599389" y="4104335"/>
                    <a:pt x="5592491" y="4104335"/>
                    <a:pt x="5592491" y="4104335"/>
                  </a:cubicBezTo>
                  <a:cubicBezTo>
                    <a:pt x="5589618" y="4100312"/>
                    <a:pt x="5589185" y="4098157"/>
                    <a:pt x="5591053" y="4098013"/>
                  </a:cubicBezTo>
                  <a:close/>
                  <a:moveTo>
                    <a:pt x="2202605" y="4049560"/>
                  </a:moveTo>
                  <a:lnTo>
                    <a:pt x="2202288" y="4058338"/>
                  </a:lnTo>
                  <a:lnTo>
                    <a:pt x="2204570" y="4058343"/>
                  </a:lnTo>
                  <a:close/>
                  <a:moveTo>
                    <a:pt x="5947756" y="4024960"/>
                  </a:moveTo>
                  <a:lnTo>
                    <a:pt x="5955968" y="4028572"/>
                  </a:lnTo>
                  <a:lnTo>
                    <a:pt x="5956130" y="4040236"/>
                  </a:lnTo>
                  <a:close/>
                  <a:moveTo>
                    <a:pt x="4338480" y="3999541"/>
                  </a:moveTo>
                  <a:cubicBezTo>
                    <a:pt x="4340205" y="4001265"/>
                    <a:pt x="4341682" y="4006684"/>
                    <a:pt x="4343160" y="4012105"/>
                  </a:cubicBezTo>
                  <a:cubicBezTo>
                    <a:pt x="4339464" y="4012351"/>
                    <a:pt x="4333549" y="4018266"/>
                    <a:pt x="4331824" y="4016541"/>
                  </a:cubicBezTo>
                  <a:cubicBezTo>
                    <a:pt x="4328376" y="4013094"/>
                    <a:pt x="4328623" y="4009398"/>
                    <a:pt x="4327146" y="4003976"/>
                  </a:cubicBezTo>
                  <a:cubicBezTo>
                    <a:pt x="4329117" y="4002005"/>
                    <a:pt x="4335031" y="3996091"/>
                    <a:pt x="4338480" y="3999541"/>
                  </a:cubicBezTo>
                  <a:close/>
                  <a:moveTo>
                    <a:pt x="702028" y="3944256"/>
                  </a:moveTo>
                  <a:cubicBezTo>
                    <a:pt x="705110" y="3943559"/>
                    <a:pt x="708788" y="3943969"/>
                    <a:pt x="713129" y="3945858"/>
                  </a:cubicBezTo>
                  <a:cubicBezTo>
                    <a:pt x="724184" y="3950377"/>
                    <a:pt x="744889" y="3951474"/>
                    <a:pt x="731587" y="3974123"/>
                  </a:cubicBezTo>
                  <a:cubicBezTo>
                    <a:pt x="724897" y="3987041"/>
                    <a:pt x="721399" y="3999883"/>
                    <a:pt x="716343" y="4011169"/>
                  </a:cubicBezTo>
                  <a:cubicBezTo>
                    <a:pt x="704982" y="4019415"/>
                    <a:pt x="693773" y="4021280"/>
                    <a:pt x="690812" y="4011782"/>
                  </a:cubicBezTo>
                  <a:cubicBezTo>
                    <a:pt x="687926" y="3999094"/>
                    <a:pt x="686752" y="3981578"/>
                    <a:pt x="688617" y="3970370"/>
                  </a:cubicBezTo>
                  <a:cubicBezTo>
                    <a:pt x="688809" y="3962391"/>
                    <a:pt x="690598" y="3954374"/>
                    <a:pt x="694506" y="3949295"/>
                  </a:cubicBezTo>
                  <a:cubicBezTo>
                    <a:pt x="696461" y="3946757"/>
                    <a:pt x="698947" y="3944953"/>
                    <a:pt x="702028" y="3944256"/>
                  </a:cubicBezTo>
                  <a:close/>
                  <a:moveTo>
                    <a:pt x="2269189" y="3907163"/>
                  </a:moveTo>
                  <a:lnTo>
                    <a:pt x="2263979" y="3912373"/>
                  </a:lnTo>
                  <a:lnTo>
                    <a:pt x="2263707" y="3914665"/>
                  </a:lnTo>
                  <a:lnTo>
                    <a:pt x="2264096" y="3917442"/>
                  </a:lnTo>
                  <a:lnTo>
                    <a:pt x="2274083" y="3907456"/>
                  </a:lnTo>
                  <a:close/>
                  <a:moveTo>
                    <a:pt x="831176" y="3899459"/>
                  </a:moveTo>
                  <a:cubicBezTo>
                    <a:pt x="838840" y="3907124"/>
                    <a:pt x="844971" y="3913255"/>
                    <a:pt x="851103" y="3919387"/>
                  </a:cubicBezTo>
                  <a:cubicBezTo>
                    <a:pt x="857233" y="3925517"/>
                    <a:pt x="864898" y="3933181"/>
                    <a:pt x="871029" y="3939313"/>
                  </a:cubicBezTo>
                  <a:cubicBezTo>
                    <a:pt x="838012" y="3944738"/>
                    <a:pt x="825751" y="3932476"/>
                    <a:pt x="831176" y="3899459"/>
                  </a:cubicBezTo>
                  <a:close/>
                  <a:moveTo>
                    <a:pt x="1058577" y="3878983"/>
                  </a:moveTo>
                  <a:cubicBezTo>
                    <a:pt x="1060794" y="3884649"/>
                    <a:pt x="1066952" y="3894258"/>
                    <a:pt x="1063255" y="3894011"/>
                  </a:cubicBezTo>
                  <a:cubicBezTo>
                    <a:pt x="1056356" y="3900910"/>
                    <a:pt x="1052415" y="3896969"/>
                    <a:pt x="1058577" y="3878983"/>
                  </a:cubicBezTo>
                  <a:close/>
                  <a:moveTo>
                    <a:pt x="795621" y="3876379"/>
                  </a:moveTo>
                  <a:cubicBezTo>
                    <a:pt x="803939" y="3874957"/>
                    <a:pt x="813982" y="3875260"/>
                    <a:pt x="822401" y="3877186"/>
                  </a:cubicBezTo>
                  <a:lnTo>
                    <a:pt x="821770" y="3877714"/>
                  </a:lnTo>
                  <a:lnTo>
                    <a:pt x="831433" y="3878135"/>
                  </a:lnTo>
                  <a:cubicBezTo>
                    <a:pt x="834574" y="3881275"/>
                    <a:pt x="834425" y="3887336"/>
                    <a:pt x="831170" y="3896501"/>
                  </a:cubicBezTo>
                  <a:lnTo>
                    <a:pt x="816661" y="3881992"/>
                  </a:lnTo>
                  <a:lnTo>
                    <a:pt x="801197" y="3894940"/>
                  </a:lnTo>
                  <a:cubicBezTo>
                    <a:pt x="797951" y="3898187"/>
                    <a:pt x="791256" y="3897986"/>
                    <a:pt x="789531" y="3896261"/>
                  </a:cubicBezTo>
                  <a:cubicBezTo>
                    <a:pt x="785221" y="3891951"/>
                    <a:pt x="783827" y="3887310"/>
                    <a:pt x="784968" y="3883583"/>
                  </a:cubicBezTo>
                  <a:cubicBezTo>
                    <a:pt x="786111" y="3879854"/>
                    <a:pt x="789788" y="3877038"/>
                    <a:pt x="795621" y="3876379"/>
                  </a:cubicBezTo>
                  <a:close/>
                  <a:moveTo>
                    <a:pt x="1201718" y="3846200"/>
                  </a:moveTo>
                  <a:cubicBezTo>
                    <a:pt x="1208616" y="3849648"/>
                    <a:pt x="1218963" y="3853095"/>
                    <a:pt x="1227586" y="3854817"/>
                  </a:cubicBezTo>
                  <a:cubicBezTo>
                    <a:pt x="1229310" y="3863441"/>
                    <a:pt x="1231032" y="3872064"/>
                    <a:pt x="1232755" y="3880687"/>
                  </a:cubicBezTo>
                  <a:cubicBezTo>
                    <a:pt x="1224133" y="3878963"/>
                    <a:pt x="1212061" y="3877241"/>
                    <a:pt x="1208613" y="3870343"/>
                  </a:cubicBezTo>
                  <a:cubicBezTo>
                    <a:pt x="1203439" y="3865169"/>
                    <a:pt x="1203441" y="3854823"/>
                    <a:pt x="1201718" y="3846200"/>
                  </a:cubicBezTo>
                  <a:close/>
                  <a:moveTo>
                    <a:pt x="918138" y="3830235"/>
                  </a:moveTo>
                  <a:cubicBezTo>
                    <a:pt x="928407" y="3831790"/>
                    <a:pt x="947494" y="3836353"/>
                    <a:pt x="947520" y="3839282"/>
                  </a:cubicBezTo>
                  <a:cubicBezTo>
                    <a:pt x="947725" y="3862727"/>
                    <a:pt x="928638" y="3858164"/>
                    <a:pt x="913960" y="3855107"/>
                  </a:cubicBezTo>
                  <a:cubicBezTo>
                    <a:pt x="908047" y="3849193"/>
                    <a:pt x="902135" y="3843282"/>
                    <a:pt x="894744" y="3835891"/>
                  </a:cubicBezTo>
                  <a:cubicBezTo>
                    <a:pt x="903511" y="3833036"/>
                    <a:pt x="910798" y="3828706"/>
                    <a:pt x="918138" y="3830235"/>
                  </a:cubicBezTo>
                  <a:close/>
                  <a:moveTo>
                    <a:pt x="1044836" y="3810450"/>
                  </a:moveTo>
                  <a:cubicBezTo>
                    <a:pt x="1052681" y="3810733"/>
                    <a:pt x="1062307" y="3812398"/>
                    <a:pt x="1074481" y="3815020"/>
                  </a:cubicBezTo>
                  <a:cubicBezTo>
                    <a:pt x="1096459" y="3821078"/>
                    <a:pt x="1119995" y="3828691"/>
                    <a:pt x="1140381" y="3836341"/>
                  </a:cubicBezTo>
                  <a:cubicBezTo>
                    <a:pt x="1149553" y="3861433"/>
                    <a:pt x="1136745" y="3880469"/>
                    <a:pt x="1120824" y="3896390"/>
                  </a:cubicBezTo>
                  <a:cubicBezTo>
                    <a:pt x="1103658" y="3882408"/>
                    <a:pt x="1084899" y="3870017"/>
                    <a:pt x="1059633" y="3876594"/>
                  </a:cubicBezTo>
                  <a:cubicBezTo>
                    <a:pt x="1036098" y="3868978"/>
                    <a:pt x="1017062" y="3881785"/>
                    <a:pt x="999549" y="3899299"/>
                  </a:cubicBezTo>
                  <a:cubicBezTo>
                    <a:pt x="999722" y="3883549"/>
                    <a:pt x="996711" y="3870986"/>
                    <a:pt x="1001591" y="3856762"/>
                  </a:cubicBezTo>
                  <a:cubicBezTo>
                    <a:pt x="1009725" y="3833053"/>
                    <a:pt x="1015774" y="3819996"/>
                    <a:pt x="1025875" y="3814177"/>
                  </a:cubicBezTo>
                  <a:cubicBezTo>
                    <a:pt x="1030926" y="3811268"/>
                    <a:pt x="1036990" y="3810168"/>
                    <a:pt x="1044836" y="3810450"/>
                  </a:cubicBezTo>
                  <a:close/>
                  <a:moveTo>
                    <a:pt x="1045926" y="3735642"/>
                  </a:moveTo>
                  <a:cubicBezTo>
                    <a:pt x="1053708" y="3734226"/>
                    <a:pt x="1061608" y="3739059"/>
                    <a:pt x="1070982" y="3739234"/>
                  </a:cubicBezTo>
                  <a:cubicBezTo>
                    <a:pt x="1063258" y="3743776"/>
                    <a:pt x="1057126" y="3749907"/>
                    <a:pt x="1050992" y="3756041"/>
                  </a:cubicBezTo>
                  <a:cubicBezTo>
                    <a:pt x="1046335" y="3757515"/>
                    <a:pt x="1038553" y="3758931"/>
                    <a:pt x="1036961" y="3757339"/>
                  </a:cubicBezTo>
                  <a:cubicBezTo>
                    <a:pt x="1033748" y="3752595"/>
                    <a:pt x="1032880" y="3747892"/>
                    <a:pt x="1034370" y="3744015"/>
                  </a:cubicBezTo>
                  <a:cubicBezTo>
                    <a:pt x="1035859" y="3740139"/>
                    <a:pt x="1039706" y="3737088"/>
                    <a:pt x="1045926" y="3735642"/>
                  </a:cubicBezTo>
                  <a:close/>
                  <a:moveTo>
                    <a:pt x="5342718" y="3719536"/>
                  </a:moveTo>
                  <a:lnTo>
                    <a:pt x="5342714" y="3757974"/>
                  </a:lnTo>
                  <a:cubicBezTo>
                    <a:pt x="5336801" y="3752061"/>
                    <a:pt x="5329411" y="3744670"/>
                    <a:pt x="5323497" y="3738757"/>
                  </a:cubicBezTo>
                  <a:cubicBezTo>
                    <a:pt x="5329412" y="3732842"/>
                    <a:pt x="5335326" y="3726929"/>
                    <a:pt x="5342718" y="3719536"/>
                  </a:cubicBezTo>
                  <a:close/>
                  <a:moveTo>
                    <a:pt x="6074542" y="3701604"/>
                  </a:moveTo>
                  <a:cubicBezTo>
                    <a:pt x="6079151" y="3703126"/>
                    <a:pt x="6083763" y="3706561"/>
                    <a:pt x="6088344" y="3712710"/>
                  </a:cubicBezTo>
                  <a:cubicBezTo>
                    <a:pt x="6100572" y="3728074"/>
                    <a:pt x="6084858" y="3746853"/>
                    <a:pt x="6073882" y="3757829"/>
                  </a:cubicBezTo>
                  <a:cubicBezTo>
                    <a:pt x="6061619" y="3745566"/>
                    <a:pt x="6047824" y="3731771"/>
                    <a:pt x="6034028" y="3717976"/>
                  </a:cubicBezTo>
                  <a:cubicBezTo>
                    <a:pt x="6046911" y="3709692"/>
                    <a:pt x="6060715" y="3697037"/>
                    <a:pt x="6074542" y="3701604"/>
                  </a:cubicBezTo>
                  <a:close/>
                  <a:moveTo>
                    <a:pt x="6008863" y="3679148"/>
                  </a:moveTo>
                  <a:cubicBezTo>
                    <a:pt x="6016240" y="3681350"/>
                    <a:pt x="6021501" y="3692184"/>
                    <a:pt x="6032023" y="3713851"/>
                  </a:cubicBezTo>
                  <a:cubicBezTo>
                    <a:pt x="6020878" y="3724996"/>
                    <a:pt x="6012857" y="3736082"/>
                    <a:pt x="6000179" y="3745695"/>
                  </a:cubicBezTo>
                  <a:cubicBezTo>
                    <a:pt x="5989092" y="3753714"/>
                    <a:pt x="5976533" y="3757078"/>
                    <a:pt x="5973765" y="3738387"/>
                  </a:cubicBezTo>
                  <a:cubicBezTo>
                    <a:pt x="5972469" y="3724355"/>
                    <a:pt x="5974298" y="3710262"/>
                    <a:pt x="5973004" y="3696229"/>
                  </a:cubicBezTo>
                  <a:cubicBezTo>
                    <a:pt x="5991992" y="3683373"/>
                    <a:pt x="6001485" y="3676945"/>
                    <a:pt x="6008863" y="3679148"/>
                  </a:cubicBezTo>
                  <a:close/>
                  <a:moveTo>
                    <a:pt x="2077585" y="3670430"/>
                  </a:moveTo>
                  <a:cubicBezTo>
                    <a:pt x="2082511" y="3679299"/>
                    <a:pt x="2076845" y="3681516"/>
                    <a:pt x="2060583" y="3677085"/>
                  </a:cubicBezTo>
                  <a:cubicBezTo>
                    <a:pt x="2066251" y="3674866"/>
                    <a:pt x="2075861" y="3668706"/>
                    <a:pt x="2077585" y="3670430"/>
                  </a:cubicBezTo>
                  <a:close/>
                  <a:moveTo>
                    <a:pt x="6444499" y="3665693"/>
                  </a:moveTo>
                  <a:cubicBezTo>
                    <a:pt x="6457825" y="3665299"/>
                    <a:pt x="6459702" y="3675492"/>
                    <a:pt x="6453295" y="3695694"/>
                  </a:cubicBezTo>
                  <a:cubicBezTo>
                    <a:pt x="6444098" y="3686498"/>
                    <a:pt x="6434902" y="3677302"/>
                    <a:pt x="6427239" y="3669638"/>
                  </a:cubicBezTo>
                  <a:cubicBezTo>
                    <a:pt x="6434343" y="3667133"/>
                    <a:pt x="6440057" y="3665825"/>
                    <a:pt x="6444499" y="3665693"/>
                  </a:cubicBezTo>
                  <a:close/>
                  <a:moveTo>
                    <a:pt x="6409738" y="3663176"/>
                  </a:moveTo>
                  <a:cubicBezTo>
                    <a:pt x="6416856" y="3664772"/>
                    <a:pt x="6425496" y="3670652"/>
                    <a:pt x="6431304" y="3676460"/>
                  </a:cubicBezTo>
                  <a:cubicBezTo>
                    <a:pt x="6414600" y="3687355"/>
                    <a:pt x="6398916" y="3682712"/>
                    <a:pt x="6385847" y="3669643"/>
                  </a:cubicBezTo>
                  <a:cubicBezTo>
                    <a:pt x="6392891" y="3668409"/>
                    <a:pt x="6401315" y="3665791"/>
                    <a:pt x="6409738" y="3663176"/>
                  </a:cubicBezTo>
                  <a:close/>
                  <a:moveTo>
                    <a:pt x="2155922" y="3650356"/>
                  </a:moveTo>
                  <a:cubicBezTo>
                    <a:pt x="2162192" y="3650257"/>
                    <a:pt x="2167777" y="3652658"/>
                    <a:pt x="2171268" y="3659332"/>
                  </a:cubicBezTo>
                  <a:cubicBezTo>
                    <a:pt x="2174032" y="3665280"/>
                    <a:pt x="2167383" y="3677737"/>
                    <a:pt x="2162607" y="3682513"/>
                  </a:cubicBezTo>
                  <a:cubicBezTo>
                    <a:pt x="2156237" y="3688882"/>
                    <a:pt x="2142189" y="3697124"/>
                    <a:pt x="2137832" y="3692767"/>
                  </a:cubicBezTo>
                  <a:cubicBezTo>
                    <a:pt x="2124483" y="3685787"/>
                    <a:pt x="2126637" y="3672018"/>
                    <a:pt x="2136470" y="3656376"/>
                  </a:cubicBezTo>
                  <a:cubicBezTo>
                    <a:pt x="2142698" y="3653053"/>
                    <a:pt x="2149652" y="3650454"/>
                    <a:pt x="2155922" y="3650356"/>
                  </a:cubicBezTo>
                  <a:close/>
                  <a:moveTo>
                    <a:pt x="449867" y="3628536"/>
                  </a:moveTo>
                  <a:cubicBezTo>
                    <a:pt x="451877" y="3636460"/>
                    <a:pt x="457020" y="3644561"/>
                    <a:pt x="455895" y="3652307"/>
                  </a:cubicBezTo>
                  <a:cubicBezTo>
                    <a:pt x="455302" y="3669455"/>
                    <a:pt x="448441" y="3686248"/>
                    <a:pt x="444714" y="3703219"/>
                  </a:cubicBezTo>
                  <a:cubicBezTo>
                    <a:pt x="426504" y="3685009"/>
                    <a:pt x="414385" y="3664019"/>
                    <a:pt x="428815" y="3642968"/>
                  </a:cubicBezTo>
                  <a:cubicBezTo>
                    <a:pt x="433073" y="3635399"/>
                    <a:pt x="442299" y="3632795"/>
                    <a:pt x="449867" y="3628536"/>
                  </a:cubicBezTo>
                  <a:close/>
                  <a:moveTo>
                    <a:pt x="5654634" y="3600752"/>
                  </a:moveTo>
                  <a:cubicBezTo>
                    <a:pt x="5654634" y="3600752"/>
                    <a:pt x="5662223" y="3601441"/>
                    <a:pt x="5666706" y="3602476"/>
                  </a:cubicBezTo>
                  <a:cubicBezTo>
                    <a:pt x="5667397" y="3610065"/>
                    <a:pt x="5670845" y="3620413"/>
                    <a:pt x="5665671" y="3625587"/>
                  </a:cubicBezTo>
                  <a:cubicBezTo>
                    <a:pt x="5658426" y="3635591"/>
                    <a:pt x="5649113" y="3636625"/>
                    <a:pt x="5645663" y="3626278"/>
                  </a:cubicBezTo>
                  <a:cubicBezTo>
                    <a:pt x="5644975" y="3618690"/>
                    <a:pt x="5652218" y="3608685"/>
                    <a:pt x="5654634" y="3600752"/>
                  </a:cubicBezTo>
                  <a:close/>
                  <a:moveTo>
                    <a:pt x="2031898" y="3578996"/>
                  </a:moveTo>
                  <a:cubicBezTo>
                    <a:pt x="2096421" y="3591775"/>
                    <a:pt x="2032453" y="3649557"/>
                    <a:pt x="2052649" y="3681929"/>
                  </a:cubicBezTo>
                  <a:cubicBezTo>
                    <a:pt x="2035786" y="3683330"/>
                    <a:pt x="2018949" y="3687798"/>
                    <a:pt x="1998995" y="3686108"/>
                  </a:cubicBezTo>
                  <a:cubicBezTo>
                    <a:pt x="1986723" y="3686011"/>
                    <a:pt x="1971238" y="3667483"/>
                    <a:pt x="1980394" y="3661420"/>
                  </a:cubicBezTo>
                  <a:cubicBezTo>
                    <a:pt x="2005596" y="3647813"/>
                    <a:pt x="1996909" y="3603740"/>
                    <a:pt x="2009782" y="3585939"/>
                  </a:cubicBezTo>
                  <a:cubicBezTo>
                    <a:pt x="2014074" y="3580005"/>
                    <a:pt x="2020762" y="3576991"/>
                    <a:pt x="2031898" y="3578996"/>
                  </a:cubicBezTo>
                  <a:close/>
                  <a:moveTo>
                    <a:pt x="743329" y="3539262"/>
                  </a:moveTo>
                  <a:cubicBezTo>
                    <a:pt x="747973" y="3540619"/>
                    <a:pt x="756825" y="3552758"/>
                    <a:pt x="753397" y="3559186"/>
                  </a:cubicBezTo>
                  <a:cubicBezTo>
                    <a:pt x="748182" y="3570398"/>
                    <a:pt x="741325" y="3583253"/>
                    <a:pt x="734611" y="3592966"/>
                  </a:cubicBezTo>
                  <a:cubicBezTo>
                    <a:pt x="730400" y="3582183"/>
                    <a:pt x="719903" y="3571686"/>
                    <a:pt x="718833" y="3560761"/>
                  </a:cubicBezTo>
                  <a:cubicBezTo>
                    <a:pt x="718370" y="3553726"/>
                    <a:pt x="720638" y="3546959"/>
                    <a:pt x="724949" y="3542648"/>
                  </a:cubicBezTo>
                  <a:cubicBezTo>
                    <a:pt x="729262" y="3538335"/>
                    <a:pt x="735618" y="3536478"/>
                    <a:pt x="743329" y="3539262"/>
                  </a:cubicBezTo>
                  <a:close/>
                  <a:moveTo>
                    <a:pt x="1161146" y="3516441"/>
                  </a:moveTo>
                  <a:cubicBezTo>
                    <a:pt x="1168875" y="3516820"/>
                    <a:pt x="1176989" y="3518744"/>
                    <a:pt x="1181622" y="3521830"/>
                  </a:cubicBezTo>
                  <a:cubicBezTo>
                    <a:pt x="1193980" y="3531092"/>
                    <a:pt x="1186236" y="3545014"/>
                    <a:pt x="1176952" y="3554298"/>
                  </a:cubicBezTo>
                  <a:cubicBezTo>
                    <a:pt x="1152192" y="3579058"/>
                    <a:pt x="1144432" y="3608437"/>
                    <a:pt x="1135125" y="3639364"/>
                  </a:cubicBezTo>
                  <a:cubicBezTo>
                    <a:pt x="1139734" y="3665639"/>
                    <a:pt x="1153619" y="3691903"/>
                    <a:pt x="1131949" y="3719751"/>
                  </a:cubicBezTo>
                  <a:cubicBezTo>
                    <a:pt x="1119568" y="3732132"/>
                    <a:pt x="1105642" y="3746058"/>
                    <a:pt x="1093261" y="3758439"/>
                  </a:cubicBezTo>
                  <a:lnTo>
                    <a:pt x="1073186" y="3738364"/>
                  </a:lnTo>
                  <a:cubicBezTo>
                    <a:pt x="1080941" y="3715167"/>
                    <a:pt x="1070140" y="3695083"/>
                    <a:pt x="1053153" y="3678097"/>
                  </a:cubicBezTo>
                  <a:cubicBezTo>
                    <a:pt x="1043955" y="3603905"/>
                    <a:pt x="1104283" y="3568288"/>
                    <a:pt x="1142978" y="3520324"/>
                  </a:cubicBezTo>
                  <a:cubicBezTo>
                    <a:pt x="1146073" y="3517229"/>
                    <a:pt x="1153417" y="3516063"/>
                    <a:pt x="1161146" y="3516441"/>
                  </a:cubicBezTo>
                  <a:close/>
                  <a:moveTo>
                    <a:pt x="4926029" y="3496136"/>
                  </a:moveTo>
                  <a:cubicBezTo>
                    <a:pt x="4912230" y="3509935"/>
                    <a:pt x="4898431" y="3523735"/>
                    <a:pt x="4887545" y="3537379"/>
                  </a:cubicBezTo>
                  <a:lnTo>
                    <a:pt x="4887392" y="3537226"/>
                  </a:lnTo>
                  <a:lnTo>
                    <a:pt x="4886633" y="3544500"/>
                  </a:lnTo>
                  <a:lnTo>
                    <a:pt x="4885376" y="3549457"/>
                  </a:lnTo>
                  <a:lnTo>
                    <a:pt x="4886392" y="3577752"/>
                  </a:lnTo>
                  <a:lnTo>
                    <a:pt x="4888470" y="3583759"/>
                  </a:lnTo>
                  <a:cubicBezTo>
                    <a:pt x="4929504" y="3615439"/>
                    <a:pt x="4871725" y="3660571"/>
                    <a:pt x="4906500" y="3695345"/>
                  </a:cubicBezTo>
                  <a:cubicBezTo>
                    <a:pt x="4934973" y="3726938"/>
                    <a:pt x="4899154" y="3769081"/>
                    <a:pt x="4907250" y="3805243"/>
                  </a:cubicBezTo>
                  <a:cubicBezTo>
                    <a:pt x="4863420" y="3823783"/>
                    <a:pt x="4819375" y="3810923"/>
                    <a:pt x="4767533" y="3805859"/>
                  </a:cubicBezTo>
                  <a:cubicBezTo>
                    <a:pt x="4772533" y="3848281"/>
                    <a:pt x="4782210" y="3886024"/>
                    <a:pt x="4787188" y="3925305"/>
                  </a:cubicBezTo>
                  <a:cubicBezTo>
                    <a:pt x="4748185" y="3961147"/>
                    <a:pt x="4718688" y="4009612"/>
                    <a:pt x="4648028" y="4007560"/>
                  </a:cubicBezTo>
                  <a:cubicBezTo>
                    <a:pt x="4610350" y="4007303"/>
                    <a:pt x="4573206" y="4085544"/>
                    <a:pt x="4584505" y="4131147"/>
                  </a:cubicBezTo>
                  <a:cubicBezTo>
                    <a:pt x="4586129" y="4139008"/>
                    <a:pt x="4594054" y="4150052"/>
                    <a:pt x="4600334" y="4150095"/>
                  </a:cubicBezTo>
                  <a:cubicBezTo>
                    <a:pt x="4625496" y="4156546"/>
                    <a:pt x="4649035" y="4155136"/>
                    <a:pt x="4672616" y="4160007"/>
                  </a:cubicBezTo>
                  <a:cubicBezTo>
                    <a:pt x="4699359" y="4168038"/>
                    <a:pt x="4702649" y="4190040"/>
                    <a:pt x="4707520" y="4213621"/>
                  </a:cubicBezTo>
                  <a:cubicBezTo>
                    <a:pt x="4591256" y="4200270"/>
                    <a:pt x="4589697" y="4201829"/>
                    <a:pt x="4531042" y="4118224"/>
                  </a:cubicBezTo>
                  <a:cubicBezTo>
                    <a:pt x="4513612" y="4094557"/>
                    <a:pt x="4494664" y="4078728"/>
                    <a:pt x="4463243" y="4075376"/>
                  </a:cubicBezTo>
                  <a:cubicBezTo>
                    <a:pt x="4444383" y="4072107"/>
                    <a:pt x="4425520" y="4068838"/>
                    <a:pt x="4426931" y="4045298"/>
                  </a:cubicBezTo>
                  <a:cubicBezTo>
                    <a:pt x="4475482" y="4028361"/>
                    <a:pt x="4479816" y="3973445"/>
                    <a:pt x="4512584" y="3943841"/>
                  </a:cubicBezTo>
                  <a:cubicBezTo>
                    <a:pt x="4551629" y="3914280"/>
                    <a:pt x="4522854" y="3838729"/>
                    <a:pt x="4593407" y="3825081"/>
                  </a:cubicBezTo>
                  <a:cubicBezTo>
                    <a:pt x="4640442" y="3815982"/>
                    <a:pt x="4649476" y="3759527"/>
                    <a:pt x="4696425" y="3737870"/>
                  </a:cubicBezTo>
                  <a:cubicBezTo>
                    <a:pt x="4740234" y="3716190"/>
                    <a:pt x="4768108" y="3659864"/>
                    <a:pt x="4802368" y="3619280"/>
                  </a:cubicBezTo>
                  <a:cubicBezTo>
                    <a:pt x="4777121" y="3600270"/>
                    <a:pt x="4753839" y="3639357"/>
                    <a:pt x="4731689" y="3614089"/>
                  </a:cubicBezTo>
                  <a:cubicBezTo>
                    <a:pt x="4737488" y="3601178"/>
                    <a:pt x="4746843" y="3591821"/>
                    <a:pt x="4757780" y="3584046"/>
                  </a:cubicBezTo>
                  <a:cubicBezTo>
                    <a:pt x="4790587" y="3560721"/>
                    <a:pt x="4837623" y="3551622"/>
                    <a:pt x="4845536" y="3503402"/>
                  </a:cubicBezTo>
                  <a:cubicBezTo>
                    <a:pt x="4853440" y="3511306"/>
                    <a:pt x="4859762" y="3517629"/>
                    <a:pt x="4864504" y="3522371"/>
                  </a:cubicBezTo>
                  <a:lnTo>
                    <a:pt x="4876664" y="3526498"/>
                  </a:lnTo>
                  <a:lnTo>
                    <a:pt x="4868234" y="3518068"/>
                  </a:lnTo>
                  <a:cubicBezTo>
                    <a:pt x="4886479" y="3502582"/>
                    <a:pt x="4904416" y="3492922"/>
                    <a:pt x="4926029" y="3496136"/>
                  </a:cubicBezTo>
                  <a:close/>
                  <a:moveTo>
                    <a:pt x="5750991" y="3479436"/>
                  </a:moveTo>
                  <a:cubicBezTo>
                    <a:pt x="5757919" y="3498783"/>
                    <a:pt x="5763207" y="3516489"/>
                    <a:pt x="5768492" y="3534193"/>
                  </a:cubicBezTo>
                  <a:cubicBezTo>
                    <a:pt x="5772228" y="3553450"/>
                    <a:pt x="5774411" y="3574260"/>
                    <a:pt x="5748943" y="3576735"/>
                  </a:cubicBezTo>
                  <a:cubicBezTo>
                    <a:pt x="5731508" y="3581031"/>
                    <a:pt x="5716638" y="3563058"/>
                    <a:pt x="5703410" y="3546723"/>
                  </a:cubicBezTo>
                  <a:cubicBezTo>
                    <a:pt x="5695930" y="3536139"/>
                    <a:pt x="5694906" y="3528130"/>
                    <a:pt x="5697909" y="3521433"/>
                  </a:cubicBezTo>
                  <a:cubicBezTo>
                    <a:pt x="5700913" y="3514733"/>
                    <a:pt x="5707943" y="3509345"/>
                    <a:pt x="5716571" y="3504003"/>
                  </a:cubicBezTo>
                  <a:cubicBezTo>
                    <a:pt x="5729169" y="3497974"/>
                    <a:pt x="5740124" y="3490302"/>
                    <a:pt x="5750991" y="3479436"/>
                  </a:cubicBezTo>
                  <a:close/>
                  <a:moveTo>
                    <a:pt x="849940" y="3470121"/>
                  </a:moveTo>
                  <a:cubicBezTo>
                    <a:pt x="865366" y="3464548"/>
                    <a:pt x="875362" y="3477545"/>
                    <a:pt x="875933" y="3490113"/>
                  </a:cubicBezTo>
                  <a:lnTo>
                    <a:pt x="860665" y="3519886"/>
                  </a:lnTo>
                  <a:lnTo>
                    <a:pt x="927749" y="3515213"/>
                  </a:lnTo>
                  <a:cubicBezTo>
                    <a:pt x="935594" y="3513621"/>
                    <a:pt x="946556" y="3518293"/>
                    <a:pt x="951238" y="3526118"/>
                  </a:cubicBezTo>
                  <a:cubicBezTo>
                    <a:pt x="952791" y="3530818"/>
                    <a:pt x="951182" y="3544937"/>
                    <a:pt x="946463" y="3549656"/>
                  </a:cubicBezTo>
                  <a:cubicBezTo>
                    <a:pt x="921287" y="3577957"/>
                    <a:pt x="891421" y="3601569"/>
                    <a:pt x="867809" y="3631435"/>
                  </a:cubicBezTo>
                  <a:cubicBezTo>
                    <a:pt x="845761" y="3662865"/>
                    <a:pt x="880242" y="3669034"/>
                    <a:pt x="895886" y="3681531"/>
                  </a:cubicBezTo>
                  <a:cubicBezTo>
                    <a:pt x="909965" y="3692466"/>
                    <a:pt x="920900" y="3706546"/>
                    <a:pt x="931834" y="3720626"/>
                  </a:cubicBezTo>
                  <a:cubicBezTo>
                    <a:pt x="936506" y="3731591"/>
                    <a:pt x="938041" y="3742562"/>
                    <a:pt x="941141" y="3755098"/>
                  </a:cubicBezTo>
                  <a:cubicBezTo>
                    <a:pt x="937919" y="3783335"/>
                    <a:pt x="926890" y="3800618"/>
                    <a:pt x="895527" y="3800711"/>
                  </a:cubicBezTo>
                  <a:cubicBezTo>
                    <a:pt x="873638" y="3778822"/>
                    <a:pt x="850187" y="3755371"/>
                    <a:pt x="815706" y="3749202"/>
                  </a:cubicBezTo>
                  <a:cubicBezTo>
                    <a:pt x="803172" y="3746104"/>
                    <a:pt x="789091" y="3735169"/>
                    <a:pt x="778071" y="3749315"/>
                  </a:cubicBezTo>
                  <a:cubicBezTo>
                    <a:pt x="767060" y="3760326"/>
                    <a:pt x="770149" y="3775998"/>
                    <a:pt x="779529" y="3785378"/>
                  </a:cubicBezTo>
                  <a:cubicBezTo>
                    <a:pt x="795164" y="3801013"/>
                    <a:pt x="801390" y="3816675"/>
                    <a:pt x="784089" y="3833976"/>
                  </a:cubicBezTo>
                  <a:cubicBezTo>
                    <a:pt x="766797" y="3848143"/>
                    <a:pt x="754185" y="3870133"/>
                    <a:pt x="724443" y="3852974"/>
                  </a:cubicBezTo>
                  <a:cubicBezTo>
                    <a:pt x="713489" y="3845166"/>
                    <a:pt x="700944" y="3845204"/>
                    <a:pt x="686835" y="3843678"/>
                  </a:cubicBezTo>
                  <a:cubicBezTo>
                    <a:pt x="671164" y="3840590"/>
                    <a:pt x="658636" y="3834355"/>
                    <a:pt x="660247" y="3820237"/>
                  </a:cubicBezTo>
                  <a:cubicBezTo>
                    <a:pt x="661848" y="3809255"/>
                    <a:pt x="677558" y="3799799"/>
                    <a:pt x="685422" y="3791934"/>
                  </a:cubicBezTo>
                  <a:cubicBezTo>
                    <a:pt x="693278" y="3787207"/>
                    <a:pt x="704269" y="3782469"/>
                    <a:pt x="707423" y="3776186"/>
                  </a:cubicBezTo>
                  <a:cubicBezTo>
                    <a:pt x="715306" y="3762050"/>
                    <a:pt x="710655" y="3744813"/>
                    <a:pt x="698109" y="3744853"/>
                  </a:cubicBezTo>
                  <a:cubicBezTo>
                    <a:pt x="668311" y="3746510"/>
                    <a:pt x="641627" y="3754431"/>
                    <a:pt x="614946" y="3762352"/>
                  </a:cubicBezTo>
                  <a:lnTo>
                    <a:pt x="594622" y="3742028"/>
                  </a:lnTo>
                  <a:cubicBezTo>
                    <a:pt x="593152" y="3709101"/>
                    <a:pt x="593209" y="3690284"/>
                    <a:pt x="597942" y="3680860"/>
                  </a:cubicBezTo>
                  <a:cubicBezTo>
                    <a:pt x="602674" y="3671438"/>
                    <a:pt x="612083" y="3671410"/>
                    <a:pt x="629318" y="3676062"/>
                  </a:cubicBezTo>
                  <a:cubicBezTo>
                    <a:pt x="684161" y="3690010"/>
                    <a:pt x="703045" y="3667999"/>
                    <a:pt x="720433" y="3622470"/>
                  </a:cubicBezTo>
                  <a:cubicBezTo>
                    <a:pt x="722025" y="3614625"/>
                    <a:pt x="729889" y="3606761"/>
                    <a:pt x="736181" y="3600469"/>
                  </a:cubicBezTo>
                  <a:cubicBezTo>
                    <a:pt x="770641" y="3612910"/>
                    <a:pt x="797305" y="3611262"/>
                    <a:pt x="814673" y="3572006"/>
                  </a:cubicBezTo>
                  <a:lnTo>
                    <a:pt x="856962" y="3520382"/>
                  </a:lnTo>
                  <a:lnTo>
                    <a:pt x="841368" y="3488546"/>
                  </a:lnTo>
                  <a:cubicBezTo>
                    <a:pt x="837942" y="3482119"/>
                    <a:pt x="845298" y="3471479"/>
                    <a:pt x="849940" y="3470121"/>
                  </a:cubicBezTo>
                  <a:close/>
                  <a:moveTo>
                    <a:pt x="4556814" y="3439617"/>
                  </a:moveTo>
                  <a:cubicBezTo>
                    <a:pt x="4563092" y="3439611"/>
                    <a:pt x="4568881" y="3442444"/>
                    <a:pt x="4573584" y="3447147"/>
                  </a:cubicBezTo>
                  <a:cubicBezTo>
                    <a:pt x="4575331" y="3454807"/>
                    <a:pt x="4578644" y="3464034"/>
                    <a:pt x="4577345" y="3471604"/>
                  </a:cubicBezTo>
                  <a:cubicBezTo>
                    <a:pt x="4567084" y="3485000"/>
                    <a:pt x="4533668" y="3487064"/>
                    <a:pt x="4530175" y="3471744"/>
                  </a:cubicBezTo>
                  <a:cubicBezTo>
                    <a:pt x="4528518" y="3467130"/>
                    <a:pt x="4531206" y="3455036"/>
                    <a:pt x="4537120" y="3449122"/>
                  </a:cubicBezTo>
                  <a:cubicBezTo>
                    <a:pt x="4543773" y="3442469"/>
                    <a:pt x="4550537" y="3439624"/>
                    <a:pt x="4556814" y="3439617"/>
                  </a:cubicBezTo>
                  <a:close/>
                  <a:moveTo>
                    <a:pt x="5721194" y="3386206"/>
                  </a:moveTo>
                  <a:cubicBezTo>
                    <a:pt x="5739776" y="3387941"/>
                    <a:pt x="5756355" y="3403718"/>
                    <a:pt x="5789512" y="3435271"/>
                  </a:cubicBezTo>
                  <a:lnTo>
                    <a:pt x="5749401" y="3475382"/>
                  </a:lnTo>
                  <a:cubicBezTo>
                    <a:pt x="5712685" y="3457921"/>
                    <a:pt x="5677574" y="3438854"/>
                    <a:pt x="5640859" y="3421393"/>
                  </a:cubicBezTo>
                  <a:cubicBezTo>
                    <a:pt x="5682028" y="3396779"/>
                    <a:pt x="5702612" y="3384472"/>
                    <a:pt x="5721194" y="3386206"/>
                  </a:cubicBezTo>
                  <a:close/>
                  <a:moveTo>
                    <a:pt x="1542307" y="3272357"/>
                  </a:moveTo>
                  <a:cubicBezTo>
                    <a:pt x="1546480" y="3298640"/>
                    <a:pt x="1550653" y="3324923"/>
                    <a:pt x="1554826" y="3351206"/>
                  </a:cubicBezTo>
                  <a:cubicBezTo>
                    <a:pt x="1560577" y="3375910"/>
                    <a:pt x="1597237" y="3406252"/>
                    <a:pt x="1569036" y="3422271"/>
                  </a:cubicBezTo>
                  <a:cubicBezTo>
                    <a:pt x="1539311" y="3436768"/>
                    <a:pt x="1509531" y="3454367"/>
                    <a:pt x="1478283" y="3467340"/>
                  </a:cubicBezTo>
                  <a:cubicBezTo>
                    <a:pt x="1476760" y="3465818"/>
                    <a:pt x="1466270" y="3445851"/>
                    <a:pt x="1460293" y="3433556"/>
                  </a:cubicBezTo>
                  <a:cubicBezTo>
                    <a:pt x="1496503" y="3403436"/>
                    <a:pt x="1506489" y="3366042"/>
                    <a:pt x="1496451" y="3321258"/>
                  </a:cubicBezTo>
                  <a:cubicBezTo>
                    <a:pt x="1492841" y="3306595"/>
                    <a:pt x="1494632" y="3293382"/>
                    <a:pt x="1502163" y="3284330"/>
                  </a:cubicBezTo>
                  <a:cubicBezTo>
                    <a:pt x="1509692" y="3275277"/>
                    <a:pt x="1522962" y="3270384"/>
                    <a:pt x="1542307" y="3272357"/>
                  </a:cubicBezTo>
                  <a:close/>
                  <a:moveTo>
                    <a:pt x="5232256" y="3236815"/>
                  </a:moveTo>
                  <a:cubicBezTo>
                    <a:pt x="5232457" y="3243510"/>
                    <a:pt x="5234484" y="3255278"/>
                    <a:pt x="5233063" y="3263595"/>
                  </a:cubicBezTo>
                  <a:cubicBezTo>
                    <a:pt x="5231742" y="3275261"/>
                    <a:pt x="5223525" y="3280031"/>
                    <a:pt x="5213180" y="3269686"/>
                  </a:cubicBezTo>
                  <a:cubicBezTo>
                    <a:pt x="5211455" y="3267961"/>
                    <a:pt x="5212977" y="3262990"/>
                    <a:pt x="5214501" y="3258019"/>
                  </a:cubicBezTo>
                  <a:cubicBezTo>
                    <a:pt x="5219270" y="3249801"/>
                    <a:pt x="5225762" y="3243309"/>
                    <a:pt x="5232256" y="3236815"/>
                  </a:cubicBezTo>
                  <a:close/>
                  <a:moveTo>
                    <a:pt x="2293873" y="3218832"/>
                  </a:moveTo>
                  <a:cubicBezTo>
                    <a:pt x="2300304" y="3218768"/>
                    <a:pt x="2309918" y="3221892"/>
                    <a:pt x="2319563" y="3221796"/>
                  </a:cubicBezTo>
                  <a:cubicBezTo>
                    <a:pt x="2313070" y="3228289"/>
                    <a:pt x="2308200" y="3233159"/>
                    <a:pt x="2296900" y="3238092"/>
                  </a:cubicBezTo>
                  <a:cubicBezTo>
                    <a:pt x="2293654" y="3241339"/>
                    <a:pt x="2287222" y="3241402"/>
                    <a:pt x="2285630" y="3239810"/>
                  </a:cubicBezTo>
                  <a:cubicBezTo>
                    <a:pt x="2281650" y="3235830"/>
                    <a:pt x="2280488" y="3231421"/>
                    <a:pt x="2281931" y="3227589"/>
                  </a:cubicBezTo>
                  <a:cubicBezTo>
                    <a:pt x="2283375" y="3223757"/>
                    <a:pt x="2287427" y="3220501"/>
                    <a:pt x="2293873" y="3218832"/>
                  </a:cubicBezTo>
                  <a:close/>
                  <a:moveTo>
                    <a:pt x="2380577" y="3199753"/>
                  </a:moveTo>
                  <a:lnTo>
                    <a:pt x="2381380" y="3200943"/>
                  </a:lnTo>
                  <a:lnTo>
                    <a:pt x="2396049" y="3222682"/>
                  </a:lnTo>
                  <a:cubicBezTo>
                    <a:pt x="2399590" y="3230698"/>
                    <a:pt x="2400708" y="3239276"/>
                    <a:pt x="2396978" y="3248970"/>
                  </a:cubicBezTo>
                  <a:cubicBezTo>
                    <a:pt x="2392501" y="3259412"/>
                    <a:pt x="2380568" y="3268363"/>
                    <a:pt x="2368636" y="3274330"/>
                  </a:cubicBezTo>
                  <a:cubicBezTo>
                    <a:pt x="2356702" y="3280297"/>
                    <a:pt x="2344771" y="3271349"/>
                    <a:pt x="2338808" y="3256436"/>
                  </a:cubicBezTo>
                  <a:cubicBezTo>
                    <a:pt x="2332843" y="3244505"/>
                    <a:pt x="2328370" y="3234063"/>
                    <a:pt x="2323896" y="3220641"/>
                  </a:cubicBezTo>
                  <a:cubicBezTo>
                    <a:pt x="2331354" y="3213183"/>
                    <a:pt x="2337322" y="3207215"/>
                    <a:pt x="2341796" y="3202741"/>
                  </a:cubicBezTo>
                  <a:lnTo>
                    <a:pt x="2343288" y="3201249"/>
                  </a:lnTo>
                  <a:lnTo>
                    <a:pt x="2348376" y="3201044"/>
                  </a:lnTo>
                  <a:close/>
                  <a:moveTo>
                    <a:pt x="437511" y="3171890"/>
                  </a:moveTo>
                  <a:cubicBezTo>
                    <a:pt x="446551" y="3169948"/>
                    <a:pt x="455997" y="3172334"/>
                    <a:pt x="463100" y="3181006"/>
                  </a:cubicBezTo>
                  <a:cubicBezTo>
                    <a:pt x="485202" y="3209383"/>
                    <a:pt x="502570" y="3233027"/>
                    <a:pt x="543447" y="3223700"/>
                  </a:cubicBezTo>
                  <a:cubicBezTo>
                    <a:pt x="568600" y="3217475"/>
                    <a:pt x="590624" y="3217535"/>
                    <a:pt x="593864" y="3252154"/>
                  </a:cubicBezTo>
                  <a:cubicBezTo>
                    <a:pt x="593932" y="3277325"/>
                    <a:pt x="592407" y="3294625"/>
                    <a:pt x="565701" y="3308711"/>
                  </a:cubicBezTo>
                  <a:cubicBezTo>
                    <a:pt x="529566" y="3325916"/>
                    <a:pt x="509231" y="3368337"/>
                    <a:pt x="528178" y="3393558"/>
                  </a:cubicBezTo>
                  <a:cubicBezTo>
                    <a:pt x="553435" y="3425090"/>
                    <a:pt x="542460" y="3439218"/>
                    <a:pt x="533115" y="3473802"/>
                  </a:cubicBezTo>
                  <a:cubicBezTo>
                    <a:pt x="517531" y="3527246"/>
                    <a:pt x="508211" y="3571269"/>
                    <a:pt x="443742" y="3582107"/>
                  </a:cubicBezTo>
                  <a:cubicBezTo>
                    <a:pt x="396565" y="3588269"/>
                    <a:pt x="373048" y="3618095"/>
                    <a:pt x="370040" y="3668428"/>
                  </a:cubicBezTo>
                  <a:cubicBezTo>
                    <a:pt x="367039" y="3721908"/>
                    <a:pt x="348298" y="3772196"/>
                    <a:pt x="283828" y="3783033"/>
                  </a:cubicBezTo>
                  <a:cubicBezTo>
                    <a:pt x="255409" y="3745200"/>
                    <a:pt x="231808" y="3743562"/>
                    <a:pt x="214576" y="3770259"/>
                  </a:cubicBezTo>
                  <a:cubicBezTo>
                    <a:pt x="192645" y="3804809"/>
                    <a:pt x="211609" y="3836323"/>
                    <a:pt x="208549" y="3867778"/>
                  </a:cubicBezTo>
                  <a:cubicBezTo>
                    <a:pt x="205472" y="3892939"/>
                    <a:pt x="185058" y="3907042"/>
                    <a:pt x="159853" y="3894388"/>
                  </a:cubicBezTo>
                  <a:cubicBezTo>
                    <a:pt x="145682" y="3889631"/>
                    <a:pt x="134648" y="3881734"/>
                    <a:pt x="122047" y="3875407"/>
                  </a:cubicBezTo>
                  <a:cubicBezTo>
                    <a:pt x="93695" y="3862744"/>
                    <a:pt x="90488" y="3840712"/>
                    <a:pt x="104583" y="3817153"/>
                  </a:cubicBezTo>
                  <a:cubicBezTo>
                    <a:pt x="120255" y="3795173"/>
                    <a:pt x="137504" y="3774768"/>
                    <a:pt x="156321" y="3752796"/>
                  </a:cubicBezTo>
                  <a:cubicBezTo>
                    <a:pt x="170415" y="3729237"/>
                    <a:pt x="212921" y="3740365"/>
                    <a:pt x="215956" y="3699472"/>
                  </a:cubicBezTo>
                  <a:cubicBezTo>
                    <a:pt x="201793" y="3697859"/>
                    <a:pt x="189199" y="3694678"/>
                    <a:pt x="176622" y="3697791"/>
                  </a:cubicBezTo>
                  <a:cubicBezTo>
                    <a:pt x="146745" y="3702428"/>
                    <a:pt x="132566" y="3694524"/>
                    <a:pt x="135626" y="3663070"/>
                  </a:cubicBezTo>
                  <a:cubicBezTo>
                    <a:pt x="137151" y="3645769"/>
                    <a:pt x="141816" y="3625331"/>
                    <a:pt x="140195" y="3608022"/>
                  </a:cubicBezTo>
                  <a:cubicBezTo>
                    <a:pt x="138583" y="3593859"/>
                    <a:pt x="132238" y="3574964"/>
                    <a:pt x="122792" y="3571793"/>
                  </a:cubicBezTo>
                  <a:cubicBezTo>
                    <a:pt x="99164" y="3560715"/>
                    <a:pt x="94510" y="3584300"/>
                    <a:pt x="85113" y="3600006"/>
                  </a:cubicBezTo>
                  <a:cubicBezTo>
                    <a:pt x="78872" y="3618866"/>
                    <a:pt x="63158" y="3625116"/>
                    <a:pt x="41143" y="3628203"/>
                  </a:cubicBezTo>
                  <a:cubicBezTo>
                    <a:pt x="20695" y="3629720"/>
                    <a:pt x="3352" y="3615516"/>
                    <a:pt x="14291" y="3588802"/>
                  </a:cubicBezTo>
                  <a:cubicBezTo>
                    <a:pt x="22092" y="3565225"/>
                    <a:pt x="11050" y="3554183"/>
                    <a:pt x="0" y="3539994"/>
                  </a:cubicBezTo>
                  <a:cubicBezTo>
                    <a:pt x="97432" y="3502505"/>
                    <a:pt x="139698" y="3425535"/>
                    <a:pt x="159888" y="3329627"/>
                  </a:cubicBezTo>
                  <a:cubicBezTo>
                    <a:pt x="162974" y="3307613"/>
                    <a:pt x="151924" y="3293424"/>
                    <a:pt x="140872" y="3279236"/>
                  </a:cubicBezTo>
                  <a:cubicBezTo>
                    <a:pt x="164448" y="3271433"/>
                    <a:pt x="184877" y="3263624"/>
                    <a:pt x="206884" y="3257392"/>
                  </a:cubicBezTo>
                  <a:cubicBezTo>
                    <a:pt x="246269" y="3277949"/>
                    <a:pt x="227504" y="3318801"/>
                    <a:pt x="241735" y="3345582"/>
                  </a:cubicBezTo>
                  <a:cubicBezTo>
                    <a:pt x="249647" y="3362908"/>
                    <a:pt x="226149" y="3399027"/>
                    <a:pt x="268620" y="3397570"/>
                  </a:cubicBezTo>
                  <a:cubicBezTo>
                    <a:pt x="293791" y="3397638"/>
                    <a:pt x="323703" y="3405586"/>
                    <a:pt x="340907" y="3369450"/>
                  </a:cubicBezTo>
                  <a:cubicBezTo>
                    <a:pt x="361261" y="3333323"/>
                    <a:pt x="394215" y="3303523"/>
                    <a:pt x="394086" y="3256328"/>
                  </a:cubicBezTo>
                  <a:cubicBezTo>
                    <a:pt x="394027" y="3234304"/>
                    <a:pt x="404974" y="3210737"/>
                    <a:pt x="414353" y="3188738"/>
                  </a:cubicBezTo>
                  <a:cubicBezTo>
                    <a:pt x="419835" y="3180101"/>
                    <a:pt x="428471" y="3173832"/>
                    <a:pt x="437511" y="3171890"/>
                  </a:cubicBezTo>
                  <a:close/>
                  <a:moveTo>
                    <a:pt x="1089311" y="3162935"/>
                  </a:moveTo>
                  <a:cubicBezTo>
                    <a:pt x="1106103" y="3173498"/>
                    <a:pt x="1122861" y="3187139"/>
                    <a:pt x="1139616" y="3200779"/>
                  </a:cubicBezTo>
                  <a:cubicBezTo>
                    <a:pt x="1148697" y="3212976"/>
                    <a:pt x="1156258" y="3223653"/>
                    <a:pt x="1162263" y="3235888"/>
                  </a:cubicBezTo>
                  <a:cubicBezTo>
                    <a:pt x="1163782" y="3237407"/>
                    <a:pt x="1163668" y="3246641"/>
                    <a:pt x="1162111" y="3248198"/>
                  </a:cubicBezTo>
                  <a:cubicBezTo>
                    <a:pt x="1155917" y="3251352"/>
                    <a:pt x="1146609" y="3257620"/>
                    <a:pt x="1138934" y="3256178"/>
                  </a:cubicBezTo>
                  <a:cubicBezTo>
                    <a:pt x="1097442" y="3252073"/>
                    <a:pt x="1077797" y="3223082"/>
                    <a:pt x="1059712" y="3192534"/>
                  </a:cubicBezTo>
                  <a:cubicBezTo>
                    <a:pt x="1056710" y="3186416"/>
                    <a:pt x="1059940" y="3174068"/>
                    <a:pt x="1064613" y="3169395"/>
                  </a:cubicBezTo>
                  <a:cubicBezTo>
                    <a:pt x="1069286" y="3164722"/>
                    <a:pt x="1083192" y="3159933"/>
                    <a:pt x="1089311" y="3162935"/>
                  </a:cubicBezTo>
                  <a:close/>
                  <a:moveTo>
                    <a:pt x="4198168" y="3149767"/>
                  </a:moveTo>
                  <a:lnTo>
                    <a:pt x="4193356" y="3162075"/>
                  </a:lnTo>
                  <a:lnTo>
                    <a:pt x="4192881" y="3164164"/>
                  </a:lnTo>
                  <a:lnTo>
                    <a:pt x="4207984" y="3176326"/>
                  </a:lnTo>
                  <a:cubicBezTo>
                    <a:pt x="4242885" y="3224779"/>
                    <a:pt x="4245220" y="3295305"/>
                    <a:pt x="4293016" y="3336108"/>
                  </a:cubicBezTo>
                  <a:cubicBezTo>
                    <a:pt x="4321770" y="3301914"/>
                    <a:pt x="4344888" y="3276075"/>
                    <a:pt x="4364631" y="3258177"/>
                  </a:cubicBezTo>
                  <a:lnTo>
                    <a:pt x="4390299" y="3243045"/>
                  </a:lnTo>
                  <a:lnTo>
                    <a:pt x="4371804" y="3241791"/>
                  </a:lnTo>
                  <a:cubicBezTo>
                    <a:pt x="4295771" y="3250006"/>
                    <a:pt x="4243437" y="3225754"/>
                    <a:pt x="4209535" y="3174299"/>
                  </a:cubicBezTo>
                  <a:close/>
                  <a:moveTo>
                    <a:pt x="1445061" y="3112273"/>
                  </a:moveTo>
                  <a:cubicBezTo>
                    <a:pt x="1446787" y="3112271"/>
                    <a:pt x="1450839" y="3114254"/>
                    <a:pt x="1457393" y="3118048"/>
                  </a:cubicBezTo>
                  <a:cubicBezTo>
                    <a:pt x="1452909" y="3119083"/>
                    <a:pt x="1448423" y="3120119"/>
                    <a:pt x="1446698" y="3118395"/>
                  </a:cubicBezTo>
                  <a:cubicBezTo>
                    <a:pt x="1443941" y="3114256"/>
                    <a:pt x="1443337" y="3112273"/>
                    <a:pt x="1445061" y="3112273"/>
                  </a:cubicBezTo>
                  <a:close/>
                  <a:moveTo>
                    <a:pt x="5048910" y="3098347"/>
                  </a:moveTo>
                  <a:cubicBezTo>
                    <a:pt x="5096942" y="3115170"/>
                    <a:pt x="5113848" y="3147681"/>
                    <a:pt x="5107377" y="3197388"/>
                  </a:cubicBezTo>
                  <a:cubicBezTo>
                    <a:pt x="5110368" y="3219106"/>
                    <a:pt x="5104061" y="3237767"/>
                    <a:pt x="5082328" y="3237881"/>
                  </a:cubicBezTo>
                  <a:cubicBezTo>
                    <a:pt x="5023321" y="3241295"/>
                    <a:pt x="4962803" y="3236956"/>
                    <a:pt x="4905307" y="3248125"/>
                  </a:cubicBezTo>
                  <a:cubicBezTo>
                    <a:pt x="4872667" y="3256058"/>
                    <a:pt x="4853974" y="3268575"/>
                    <a:pt x="4863109" y="3302677"/>
                  </a:cubicBezTo>
                  <a:cubicBezTo>
                    <a:pt x="4870716" y="3332133"/>
                    <a:pt x="4867481" y="3356987"/>
                    <a:pt x="4847178" y="3380378"/>
                  </a:cubicBezTo>
                  <a:cubicBezTo>
                    <a:pt x="4806995" y="3346438"/>
                    <a:pt x="4827511" y="3282685"/>
                    <a:pt x="4776455" y="3250354"/>
                  </a:cubicBezTo>
                  <a:cubicBezTo>
                    <a:pt x="4753242" y="3236505"/>
                    <a:pt x="4765904" y="3189869"/>
                    <a:pt x="4775367" y="3161877"/>
                  </a:cubicBezTo>
                  <a:cubicBezTo>
                    <a:pt x="4778519" y="3152547"/>
                    <a:pt x="4797166" y="3149345"/>
                    <a:pt x="4808072" y="3141526"/>
                  </a:cubicBezTo>
                  <a:cubicBezTo>
                    <a:pt x="4818848" y="3158545"/>
                    <a:pt x="4821807" y="3186471"/>
                    <a:pt x="4854447" y="3178538"/>
                  </a:cubicBezTo>
                  <a:cubicBezTo>
                    <a:pt x="4885527" y="3172165"/>
                    <a:pt x="4916606" y="3165792"/>
                    <a:pt x="4947687" y="3159419"/>
                  </a:cubicBezTo>
                  <a:lnTo>
                    <a:pt x="4952915" y="3160126"/>
                  </a:lnTo>
                  <a:lnTo>
                    <a:pt x="4946701" y="3154985"/>
                  </a:lnTo>
                  <a:cubicBezTo>
                    <a:pt x="4967618" y="3101393"/>
                    <a:pt x="4967618" y="3101393"/>
                    <a:pt x="5028478" y="3115684"/>
                  </a:cubicBezTo>
                  <a:lnTo>
                    <a:pt x="5025918" y="3119233"/>
                  </a:lnTo>
                  <a:lnTo>
                    <a:pt x="5028623" y="3118634"/>
                  </a:lnTo>
                  <a:cubicBezTo>
                    <a:pt x="5034864" y="3112392"/>
                    <a:pt x="5041107" y="3106150"/>
                    <a:pt x="5048910" y="3098347"/>
                  </a:cubicBezTo>
                  <a:close/>
                  <a:moveTo>
                    <a:pt x="2236567" y="3087248"/>
                  </a:moveTo>
                  <a:lnTo>
                    <a:pt x="2244777" y="3090862"/>
                  </a:lnTo>
                  <a:lnTo>
                    <a:pt x="2244943" y="3102522"/>
                  </a:lnTo>
                  <a:close/>
                  <a:moveTo>
                    <a:pt x="2377310" y="3084455"/>
                  </a:moveTo>
                  <a:cubicBezTo>
                    <a:pt x="2381930" y="3083018"/>
                    <a:pt x="2389889" y="3090978"/>
                    <a:pt x="2397693" y="3092723"/>
                  </a:cubicBezTo>
                  <a:cubicBezTo>
                    <a:pt x="2393227" y="3100372"/>
                    <a:pt x="2390353" y="3109614"/>
                    <a:pt x="2382701" y="3114081"/>
                  </a:cubicBezTo>
                  <a:cubicBezTo>
                    <a:pt x="2358315" y="3132101"/>
                    <a:pt x="2331796" y="3126786"/>
                    <a:pt x="2302093" y="3118286"/>
                  </a:cubicBezTo>
                  <a:cubicBezTo>
                    <a:pt x="2323296" y="3097082"/>
                    <a:pt x="2349431" y="3086867"/>
                    <a:pt x="2377310" y="3084455"/>
                  </a:cubicBezTo>
                  <a:close/>
                  <a:moveTo>
                    <a:pt x="2300379" y="3037225"/>
                  </a:moveTo>
                  <a:cubicBezTo>
                    <a:pt x="2302679" y="3039525"/>
                    <a:pt x="2302680" y="3046424"/>
                    <a:pt x="2302680" y="3046424"/>
                  </a:cubicBezTo>
                  <a:cubicBezTo>
                    <a:pt x="2292904" y="3053899"/>
                    <a:pt x="2292329" y="3049874"/>
                    <a:pt x="2300379" y="3037225"/>
                  </a:cubicBezTo>
                  <a:close/>
                  <a:moveTo>
                    <a:pt x="5896149" y="3000563"/>
                  </a:moveTo>
                  <a:cubicBezTo>
                    <a:pt x="5900633" y="3001597"/>
                    <a:pt x="5903738" y="3001252"/>
                    <a:pt x="5908222" y="3002286"/>
                  </a:cubicBezTo>
                  <a:cubicBezTo>
                    <a:pt x="5907877" y="3005391"/>
                    <a:pt x="5907186" y="3011600"/>
                    <a:pt x="5906842" y="3014704"/>
                  </a:cubicBezTo>
                  <a:cubicBezTo>
                    <a:pt x="5903737" y="3015049"/>
                    <a:pt x="5897528" y="3015741"/>
                    <a:pt x="5894768" y="3012981"/>
                  </a:cubicBezTo>
                  <a:cubicBezTo>
                    <a:pt x="5895113" y="3009876"/>
                    <a:pt x="5897184" y="3005046"/>
                    <a:pt x="5896149" y="3000563"/>
                  </a:cubicBezTo>
                  <a:close/>
                  <a:moveTo>
                    <a:pt x="2675462" y="2984263"/>
                  </a:moveTo>
                  <a:cubicBezTo>
                    <a:pt x="2678567" y="2987367"/>
                    <a:pt x="2683222" y="2992022"/>
                    <a:pt x="2683196" y="2995151"/>
                  </a:cubicBezTo>
                  <a:cubicBezTo>
                    <a:pt x="2674912" y="3053098"/>
                    <a:pt x="2723248" y="3073049"/>
                    <a:pt x="2755864" y="3102511"/>
                  </a:cubicBezTo>
                  <a:cubicBezTo>
                    <a:pt x="2772961" y="3116454"/>
                    <a:pt x="2796364" y="3124088"/>
                    <a:pt x="2808705" y="3145891"/>
                  </a:cubicBezTo>
                  <a:cubicBezTo>
                    <a:pt x="2814813" y="3164613"/>
                    <a:pt x="2816216" y="3184940"/>
                    <a:pt x="2805151" y="3199108"/>
                  </a:cubicBezTo>
                  <a:cubicBezTo>
                    <a:pt x="2789331" y="3221135"/>
                    <a:pt x="2772184" y="3213450"/>
                    <a:pt x="2759794" y="3197905"/>
                  </a:cubicBezTo>
                  <a:cubicBezTo>
                    <a:pt x="2741246" y="3169896"/>
                    <a:pt x="2720795" y="3184138"/>
                    <a:pt x="2698818" y="3193699"/>
                  </a:cubicBezTo>
                  <a:cubicBezTo>
                    <a:pt x="2684699" y="3198507"/>
                    <a:pt x="2667528" y="3193951"/>
                    <a:pt x="2664499" y="3181460"/>
                  </a:cubicBezTo>
                  <a:cubicBezTo>
                    <a:pt x="2655588" y="3122085"/>
                    <a:pt x="2626326" y="3064437"/>
                    <a:pt x="2644023" y="3003286"/>
                  </a:cubicBezTo>
                  <a:cubicBezTo>
                    <a:pt x="2645650" y="2995451"/>
                    <a:pt x="2655087" y="2989119"/>
                    <a:pt x="2662947" y="2984362"/>
                  </a:cubicBezTo>
                  <a:cubicBezTo>
                    <a:pt x="2664523" y="2982785"/>
                    <a:pt x="2669205" y="2984312"/>
                    <a:pt x="2675462" y="2984263"/>
                  </a:cubicBezTo>
                  <a:close/>
                  <a:moveTo>
                    <a:pt x="2878476" y="2934369"/>
                  </a:moveTo>
                  <a:cubicBezTo>
                    <a:pt x="2886236" y="2942128"/>
                    <a:pt x="2892444" y="2948337"/>
                    <a:pt x="2898651" y="2954543"/>
                  </a:cubicBezTo>
                  <a:cubicBezTo>
                    <a:pt x="2898651" y="2963857"/>
                    <a:pt x="2900201" y="2971617"/>
                    <a:pt x="2907962" y="2973168"/>
                  </a:cubicBezTo>
                  <a:cubicBezTo>
                    <a:pt x="2914169" y="2976272"/>
                    <a:pt x="2917274" y="2976272"/>
                    <a:pt x="2918827" y="2974719"/>
                  </a:cubicBezTo>
                  <a:cubicBezTo>
                    <a:pt x="2965385" y="3011965"/>
                    <a:pt x="2912609" y="3049222"/>
                    <a:pt x="2918813" y="3086472"/>
                  </a:cubicBezTo>
                  <a:cubicBezTo>
                    <a:pt x="2923463" y="3128379"/>
                    <a:pt x="2876900" y="3128385"/>
                    <a:pt x="2861375" y="3153221"/>
                  </a:cubicBezTo>
                  <a:cubicBezTo>
                    <a:pt x="2856720" y="3145460"/>
                    <a:pt x="2855170" y="3134596"/>
                    <a:pt x="2848962" y="3128388"/>
                  </a:cubicBezTo>
                  <a:cubicBezTo>
                    <a:pt x="2803958" y="3055444"/>
                    <a:pt x="2816384" y="2990253"/>
                    <a:pt x="2878476" y="2934369"/>
                  </a:cubicBezTo>
                  <a:close/>
                  <a:moveTo>
                    <a:pt x="5161488" y="2916726"/>
                  </a:moveTo>
                  <a:cubicBezTo>
                    <a:pt x="5168002" y="2925540"/>
                    <a:pt x="5164171" y="2926307"/>
                    <a:pt x="5151141" y="2917875"/>
                  </a:cubicBezTo>
                  <a:cubicBezTo>
                    <a:pt x="5156505" y="2918641"/>
                    <a:pt x="5161488" y="2916726"/>
                    <a:pt x="5161488" y="2916726"/>
                  </a:cubicBezTo>
                  <a:close/>
                  <a:moveTo>
                    <a:pt x="5682537" y="2741703"/>
                  </a:moveTo>
                  <a:cubicBezTo>
                    <a:pt x="5686421" y="2742800"/>
                    <a:pt x="5689089" y="2746264"/>
                    <a:pt x="5689765" y="2751717"/>
                  </a:cubicBezTo>
                  <a:cubicBezTo>
                    <a:pt x="5691179" y="2759499"/>
                    <a:pt x="5687876" y="2768935"/>
                    <a:pt x="5687696" y="2778310"/>
                  </a:cubicBezTo>
                  <a:cubicBezTo>
                    <a:pt x="5680032" y="2770646"/>
                    <a:pt x="5677026" y="2764456"/>
                    <a:pt x="5670896" y="2758325"/>
                  </a:cubicBezTo>
                  <a:cubicBezTo>
                    <a:pt x="5669422" y="2753667"/>
                    <a:pt x="5668009" y="2745884"/>
                    <a:pt x="5668009" y="2745884"/>
                  </a:cubicBezTo>
                  <a:cubicBezTo>
                    <a:pt x="5673552" y="2741874"/>
                    <a:pt x="5678653" y="2740605"/>
                    <a:pt x="5682537" y="2741703"/>
                  </a:cubicBezTo>
                  <a:close/>
                  <a:moveTo>
                    <a:pt x="3220848" y="2678938"/>
                  </a:moveTo>
                  <a:cubicBezTo>
                    <a:pt x="3238574" y="2680279"/>
                    <a:pt x="3265500" y="2693407"/>
                    <a:pt x="3269732" y="2704537"/>
                  </a:cubicBezTo>
                  <a:cubicBezTo>
                    <a:pt x="3269663" y="2707534"/>
                    <a:pt x="3269521" y="2713527"/>
                    <a:pt x="3267988" y="2715060"/>
                  </a:cubicBezTo>
                  <a:cubicBezTo>
                    <a:pt x="3251194" y="2728928"/>
                    <a:pt x="3209594" y="2714927"/>
                    <a:pt x="3205625" y="2692560"/>
                  </a:cubicBezTo>
                  <a:cubicBezTo>
                    <a:pt x="3204162" y="2691096"/>
                    <a:pt x="3205764" y="2686567"/>
                    <a:pt x="3207369" y="2682037"/>
                  </a:cubicBezTo>
                  <a:cubicBezTo>
                    <a:pt x="3210052" y="2679354"/>
                    <a:pt x="3214939" y="2678491"/>
                    <a:pt x="3220848" y="2678938"/>
                  </a:cubicBezTo>
                  <a:close/>
                  <a:moveTo>
                    <a:pt x="2430725" y="2604609"/>
                  </a:moveTo>
                  <a:cubicBezTo>
                    <a:pt x="2454305" y="2625075"/>
                    <a:pt x="2445085" y="2656319"/>
                    <a:pt x="2440519" y="2679763"/>
                  </a:cubicBezTo>
                  <a:cubicBezTo>
                    <a:pt x="2439132" y="2712612"/>
                    <a:pt x="2400007" y="2710836"/>
                    <a:pt x="2375040" y="2723218"/>
                  </a:cubicBezTo>
                  <a:cubicBezTo>
                    <a:pt x="2362556" y="2729409"/>
                    <a:pt x="2350056" y="2732470"/>
                    <a:pt x="2337573" y="2738662"/>
                  </a:cubicBezTo>
                  <a:cubicBezTo>
                    <a:pt x="2334461" y="2741774"/>
                    <a:pt x="2329791" y="2746444"/>
                    <a:pt x="2328251" y="2751129"/>
                  </a:cubicBezTo>
                  <a:cubicBezTo>
                    <a:pt x="2328269" y="2754257"/>
                    <a:pt x="2328303" y="2760516"/>
                    <a:pt x="2331450" y="2763663"/>
                  </a:cubicBezTo>
                  <a:cubicBezTo>
                    <a:pt x="2333038" y="2768365"/>
                    <a:pt x="2336185" y="2771512"/>
                    <a:pt x="2339315" y="2771528"/>
                  </a:cubicBezTo>
                  <a:cubicBezTo>
                    <a:pt x="2370693" y="2787345"/>
                    <a:pt x="2397047" y="2742113"/>
                    <a:pt x="2431621" y="2770464"/>
                  </a:cubicBezTo>
                  <a:cubicBezTo>
                    <a:pt x="2474028" y="2800421"/>
                    <a:pt x="2480541" y="2847394"/>
                    <a:pt x="2505846" y="2897598"/>
                  </a:cubicBezTo>
                  <a:cubicBezTo>
                    <a:pt x="2457316" y="2892643"/>
                    <a:pt x="2425972" y="2883085"/>
                    <a:pt x="2405470" y="2853246"/>
                  </a:cubicBezTo>
                  <a:cubicBezTo>
                    <a:pt x="2397589" y="2842252"/>
                    <a:pt x="2383413" y="2824965"/>
                    <a:pt x="2378727" y="2826503"/>
                  </a:cubicBezTo>
                  <a:cubicBezTo>
                    <a:pt x="2277202" y="2858812"/>
                    <a:pt x="2289330" y="2786905"/>
                    <a:pt x="2284305" y="2725857"/>
                  </a:cubicBezTo>
                  <a:cubicBezTo>
                    <a:pt x="2282598" y="2699250"/>
                    <a:pt x="2263838" y="2702277"/>
                    <a:pt x="2245112" y="2711564"/>
                  </a:cubicBezTo>
                  <a:cubicBezTo>
                    <a:pt x="2231074" y="2719311"/>
                    <a:pt x="2218505" y="2709856"/>
                    <a:pt x="2212179" y="2697305"/>
                  </a:cubicBezTo>
                  <a:cubicBezTo>
                    <a:pt x="2199560" y="2678461"/>
                    <a:pt x="2207290" y="2661292"/>
                    <a:pt x="2226016" y="2652005"/>
                  </a:cubicBezTo>
                  <a:cubicBezTo>
                    <a:pt x="2255668" y="2638083"/>
                    <a:pt x="2285320" y="2624163"/>
                    <a:pt x="2314991" y="2613370"/>
                  </a:cubicBezTo>
                  <a:cubicBezTo>
                    <a:pt x="2321232" y="2610275"/>
                    <a:pt x="2329097" y="2618140"/>
                    <a:pt x="2336947" y="2622877"/>
                  </a:cubicBezTo>
                  <a:cubicBezTo>
                    <a:pt x="2333851" y="2629119"/>
                    <a:pt x="2330771" y="2638489"/>
                    <a:pt x="2326103" y="2643157"/>
                  </a:cubicBezTo>
                  <a:cubicBezTo>
                    <a:pt x="2316766" y="2652495"/>
                    <a:pt x="2302743" y="2663372"/>
                    <a:pt x="2316885" y="2674402"/>
                  </a:cubicBezTo>
                  <a:cubicBezTo>
                    <a:pt x="2332616" y="2690133"/>
                    <a:pt x="2352948" y="2688677"/>
                    <a:pt x="2366953" y="2674671"/>
                  </a:cubicBezTo>
                  <a:cubicBezTo>
                    <a:pt x="2387168" y="2651311"/>
                    <a:pt x="2393224" y="2613793"/>
                    <a:pt x="2430725" y="2604609"/>
                  </a:cubicBezTo>
                  <a:close/>
                  <a:moveTo>
                    <a:pt x="2923344" y="2598200"/>
                  </a:moveTo>
                  <a:lnTo>
                    <a:pt x="2914962" y="2613475"/>
                  </a:lnTo>
                  <a:lnTo>
                    <a:pt x="2917103" y="2599844"/>
                  </a:lnTo>
                  <a:close/>
                  <a:moveTo>
                    <a:pt x="2603327" y="2579642"/>
                  </a:moveTo>
                  <a:cubicBezTo>
                    <a:pt x="2615753" y="2579563"/>
                    <a:pt x="2620364" y="2587301"/>
                    <a:pt x="2614093" y="2596660"/>
                  </a:cubicBezTo>
                  <a:cubicBezTo>
                    <a:pt x="2579547" y="2655900"/>
                    <a:pt x="2632204" y="2680420"/>
                    <a:pt x="2659948" y="2714416"/>
                  </a:cubicBezTo>
                  <a:lnTo>
                    <a:pt x="2663499" y="2719410"/>
                  </a:lnTo>
                  <a:lnTo>
                    <a:pt x="2702089" y="2680820"/>
                  </a:lnTo>
                  <a:cubicBezTo>
                    <a:pt x="2687934" y="2622084"/>
                    <a:pt x="2687934" y="2622084"/>
                    <a:pt x="2743584" y="2598125"/>
                  </a:cubicBezTo>
                  <a:cubicBezTo>
                    <a:pt x="2767345" y="2625071"/>
                    <a:pt x="2802281" y="2628164"/>
                    <a:pt x="2834033" y="2634442"/>
                  </a:cubicBezTo>
                  <a:cubicBezTo>
                    <a:pt x="2849917" y="2634406"/>
                    <a:pt x="2862593" y="2647082"/>
                    <a:pt x="2860972" y="2661381"/>
                  </a:cubicBezTo>
                  <a:cubicBezTo>
                    <a:pt x="2859356" y="2672503"/>
                    <a:pt x="2851372" y="2689994"/>
                    <a:pt x="2840243" y="2694785"/>
                  </a:cubicBezTo>
                  <a:cubicBezTo>
                    <a:pt x="2817984" y="2704369"/>
                    <a:pt x="2794155" y="2706014"/>
                    <a:pt x="2770311" y="2714012"/>
                  </a:cubicBezTo>
                  <a:cubicBezTo>
                    <a:pt x="2754411" y="2720403"/>
                    <a:pt x="2736912" y="2731563"/>
                    <a:pt x="2721007" y="2741132"/>
                  </a:cubicBezTo>
                  <a:lnTo>
                    <a:pt x="2720537" y="2741132"/>
                  </a:lnTo>
                  <a:lnTo>
                    <a:pt x="2730687" y="2792092"/>
                  </a:lnTo>
                  <a:cubicBezTo>
                    <a:pt x="2733493" y="2843842"/>
                    <a:pt x="2708260" y="2873707"/>
                    <a:pt x="2646405" y="2891570"/>
                  </a:cubicBezTo>
                  <a:cubicBezTo>
                    <a:pt x="2629289" y="2896338"/>
                    <a:pt x="2615261" y="2904192"/>
                    <a:pt x="2598125" y="2912065"/>
                  </a:cubicBezTo>
                  <a:cubicBezTo>
                    <a:pt x="2571631" y="2926213"/>
                    <a:pt x="2553070" y="2913904"/>
                    <a:pt x="2550140" y="2885964"/>
                  </a:cubicBezTo>
                  <a:cubicBezTo>
                    <a:pt x="2547365" y="2833172"/>
                    <a:pt x="2546136" y="2781922"/>
                    <a:pt x="2588319" y="2742826"/>
                  </a:cubicBezTo>
                  <a:cubicBezTo>
                    <a:pt x="2597698" y="2733447"/>
                    <a:pt x="2602447" y="2719438"/>
                    <a:pt x="2590118" y="2703984"/>
                  </a:cubicBezTo>
                  <a:cubicBezTo>
                    <a:pt x="2557528" y="2699529"/>
                    <a:pt x="2563408" y="2752301"/>
                    <a:pt x="2526169" y="2746324"/>
                  </a:cubicBezTo>
                  <a:cubicBezTo>
                    <a:pt x="2526383" y="2712152"/>
                    <a:pt x="2529725" y="2674853"/>
                    <a:pt x="2533047" y="2640660"/>
                  </a:cubicBezTo>
                  <a:cubicBezTo>
                    <a:pt x="2533879" y="2632112"/>
                    <a:pt x="2546788" y="2616888"/>
                    <a:pt x="2561820" y="2603784"/>
                  </a:cubicBezTo>
                  <a:cubicBezTo>
                    <a:pt x="2576853" y="2590681"/>
                    <a:pt x="2594008" y="2579699"/>
                    <a:pt x="2603327" y="2579642"/>
                  </a:cubicBezTo>
                  <a:close/>
                  <a:moveTo>
                    <a:pt x="1023896" y="2538910"/>
                  </a:moveTo>
                  <a:cubicBezTo>
                    <a:pt x="1025548" y="2538551"/>
                    <a:pt x="1029714" y="2540419"/>
                    <a:pt x="1036900" y="2545305"/>
                  </a:cubicBezTo>
                  <a:cubicBezTo>
                    <a:pt x="1032877" y="2545880"/>
                    <a:pt x="1025978" y="2545879"/>
                    <a:pt x="1025978" y="2545879"/>
                  </a:cubicBezTo>
                  <a:cubicBezTo>
                    <a:pt x="1023105" y="2541856"/>
                    <a:pt x="1022243" y="2539269"/>
                    <a:pt x="1023896" y="2538910"/>
                  </a:cubicBezTo>
                  <a:close/>
                  <a:moveTo>
                    <a:pt x="6054660" y="2499814"/>
                  </a:moveTo>
                  <a:cubicBezTo>
                    <a:pt x="6063634" y="2530253"/>
                    <a:pt x="6051697" y="2552046"/>
                    <a:pt x="6025088" y="2562232"/>
                  </a:cubicBezTo>
                  <a:cubicBezTo>
                    <a:pt x="5995302" y="2572309"/>
                    <a:pt x="5988182" y="2595851"/>
                    <a:pt x="5977886" y="2619286"/>
                  </a:cubicBezTo>
                  <a:cubicBezTo>
                    <a:pt x="5936746" y="2590219"/>
                    <a:pt x="5926960" y="2568252"/>
                    <a:pt x="5937438" y="2551026"/>
                  </a:cubicBezTo>
                  <a:cubicBezTo>
                    <a:pt x="5940931" y="2545283"/>
                    <a:pt x="5946677" y="2540068"/>
                    <a:pt x="5954261" y="2535293"/>
                  </a:cubicBezTo>
                  <a:cubicBezTo>
                    <a:pt x="5964375" y="2528924"/>
                    <a:pt x="5977761" y="2523340"/>
                    <a:pt x="5993448" y="2518328"/>
                  </a:cubicBezTo>
                  <a:cubicBezTo>
                    <a:pt x="6020712" y="2527193"/>
                    <a:pt x="6037795" y="2516680"/>
                    <a:pt x="6054660" y="2499814"/>
                  </a:cubicBezTo>
                  <a:close/>
                  <a:moveTo>
                    <a:pt x="2170737" y="2471841"/>
                  </a:moveTo>
                  <a:lnTo>
                    <a:pt x="2219270" y="2476810"/>
                  </a:lnTo>
                  <a:lnTo>
                    <a:pt x="2221539" y="2474167"/>
                  </a:lnTo>
                  <a:cubicBezTo>
                    <a:pt x="2247367" y="2499995"/>
                    <a:pt x="2286042" y="2525889"/>
                    <a:pt x="2230006" y="2559326"/>
                  </a:cubicBezTo>
                  <a:cubicBezTo>
                    <a:pt x="2223615" y="2565717"/>
                    <a:pt x="2218839" y="2573722"/>
                    <a:pt x="2215676" y="2583341"/>
                  </a:cubicBezTo>
                  <a:cubicBezTo>
                    <a:pt x="2191910" y="2645850"/>
                    <a:pt x="2163018" y="2648912"/>
                    <a:pt x="2105088" y="2626132"/>
                  </a:cubicBezTo>
                  <a:lnTo>
                    <a:pt x="2083655" y="2619727"/>
                  </a:lnTo>
                  <a:lnTo>
                    <a:pt x="2080322" y="2620548"/>
                  </a:lnTo>
                  <a:lnTo>
                    <a:pt x="2080355" y="2618742"/>
                  </a:lnTo>
                  <a:lnTo>
                    <a:pt x="2077743" y="2617962"/>
                  </a:lnTo>
                  <a:lnTo>
                    <a:pt x="2080400" y="2616176"/>
                  </a:lnTo>
                  <a:lnTo>
                    <a:pt x="2080771" y="2595324"/>
                  </a:lnTo>
                  <a:cubicBezTo>
                    <a:pt x="2086550" y="2571846"/>
                    <a:pt x="2105656" y="2552740"/>
                    <a:pt x="2114100" y="2530137"/>
                  </a:cubicBezTo>
                  <a:cubicBezTo>
                    <a:pt x="2118535" y="2516264"/>
                    <a:pt x="2124340" y="2504954"/>
                    <a:pt x="2131367" y="2496058"/>
                  </a:cubicBezTo>
                  <a:cubicBezTo>
                    <a:pt x="2141908" y="2482716"/>
                    <a:pt x="2155197" y="2474810"/>
                    <a:pt x="2170737" y="2471841"/>
                  </a:cubicBezTo>
                  <a:close/>
                  <a:moveTo>
                    <a:pt x="2031778" y="2456778"/>
                  </a:moveTo>
                  <a:cubicBezTo>
                    <a:pt x="2043208" y="2453524"/>
                    <a:pt x="2054949" y="2462844"/>
                    <a:pt x="2065029" y="2470502"/>
                  </a:cubicBezTo>
                  <a:lnTo>
                    <a:pt x="2061113" y="2476745"/>
                  </a:lnTo>
                  <a:lnTo>
                    <a:pt x="2071657" y="2476190"/>
                  </a:lnTo>
                  <a:cubicBezTo>
                    <a:pt x="2074531" y="2480215"/>
                    <a:pt x="2074961" y="2482370"/>
                    <a:pt x="2073093" y="2482513"/>
                  </a:cubicBezTo>
                  <a:lnTo>
                    <a:pt x="2061018" y="2476896"/>
                  </a:lnTo>
                  <a:lnTo>
                    <a:pt x="2020205" y="2541931"/>
                  </a:lnTo>
                  <a:cubicBezTo>
                    <a:pt x="2015361" y="2546775"/>
                    <a:pt x="2002853" y="2550414"/>
                    <a:pt x="1996805" y="2547595"/>
                  </a:cubicBezTo>
                  <a:cubicBezTo>
                    <a:pt x="1990756" y="2544775"/>
                    <a:pt x="1983639" y="2531199"/>
                    <a:pt x="1986868" y="2527970"/>
                  </a:cubicBezTo>
                  <a:cubicBezTo>
                    <a:pt x="1995625" y="2504432"/>
                    <a:pt x="2005859" y="2482374"/>
                    <a:pt x="2020527" y="2464750"/>
                  </a:cubicBezTo>
                  <a:cubicBezTo>
                    <a:pt x="2024194" y="2460344"/>
                    <a:pt x="2027969" y="2457862"/>
                    <a:pt x="2031778" y="2456778"/>
                  </a:cubicBezTo>
                  <a:close/>
                  <a:moveTo>
                    <a:pt x="6087896" y="2450148"/>
                  </a:moveTo>
                  <a:cubicBezTo>
                    <a:pt x="6092767" y="2469803"/>
                    <a:pt x="6085321" y="2474184"/>
                    <a:pt x="6068675" y="2469369"/>
                  </a:cubicBezTo>
                  <a:cubicBezTo>
                    <a:pt x="6074590" y="2463454"/>
                    <a:pt x="6080504" y="2457540"/>
                    <a:pt x="6087896" y="2450148"/>
                  </a:cubicBezTo>
                  <a:close/>
                  <a:moveTo>
                    <a:pt x="6192067" y="2403432"/>
                  </a:moveTo>
                  <a:cubicBezTo>
                    <a:pt x="6227001" y="2396714"/>
                    <a:pt x="6237965" y="2445710"/>
                    <a:pt x="6255410" y="2477644"/>
                  </a:cubicBezTo>
                  <a:cubicBezTo>
                    <a:pt x="6264816" y="2487049"/>
                    <a:pt x="6269435" y="2498107"/>
                    <a:pt x="6272443" y="2510774"/>
                  </a:cubicBezTo>
                  <a:cubicBezTo>
                    <a:pt x="6261216" y="2518865"/>
                    <a:pt x="6253167" y="2526914"/>
                    <a:pt x="6240373" y="2533438"/>
                  </a:cubicBezTo>
                  <a:cubicBezTo>
                    <a:pt x="6211819" y="2530639"/>
                    <a:pt x="6186569" y="2518269"/>
                    <a:pt x="6169452" y="2491492"/>
                  </a:cubicBezTo>
                  <a:lnTo>
                    <a:pt x="6166959" y="2483738"/>
                  </a:lnTo>
                  <a:lnTo>
                    <a:pt x="6151292" y="2463162"/>
                  </a:lnTo>
                  <a:lnTo>
                    <a:pt x="6150207" y="2439779"/>
                  </a:lnTo>
                  <a:lnTo>
                    <a:pt x="6147971" y="2434595"/>
                  </a:lnTo>
                  <a:lnTo>
                    <a:pt x="6148013" y="2431417"/>
                  </a:lnTo>
                  <a:lnTo>
                    <a:pt x="6149767" y="2430302"/>
                  </a:lnTo>
                  <a:lnTo>
                    <a:pt x="6149739" y="2429696"/>
                  </a:lnTo>
                  <a:lnTo>
                    <a:pt x="6150020" y="2430143"/>
                  </a:lnTo>
                  <a:close/>
                  <a:moveTo>
                    <a:pt x="4543072" y="2388694"/>
                  </a:moveTo>
                  <a:cubicBezTo>
                    <a:pt x="4592491" y="2389115"/>
                    <a:pt x="4610304" y="2458412"/>
                    <a:pt x="4646553" y="2489981"/>
                  </a:cubicBezTo>
                  <a:cubicBezTo>
                    <a:pt x="4648084" y="2572637"/>
                    <a:pt x="4593473" y="2645956"/>
                    <a:pt x="4605920" y="2730168"/>
                  </a:cubicBezTo>
                  <a:cubicBezTo>
                    <a:pt x="4609034" y="2742644"/>
                    <a:pt x="4612149" y="2755120"/>
                    <a:pt x="4615264" y="2767595"/>
                  </a:cubicBezTo>
                  <a:cubicBezTo>
                    <a:pt x="4616817" y="2784750"/>
                    <a:pt x="4613692" y="2803466"/>
                    <a:pt x="4610566" y="2822181"/>
                  </a:cubicBezTo>
                  <a:cubicBezTo>
                    <a:pt x="4590275" y="2867416"/>
                    <a:pt x="4633935" y="2892354"/>
                    <a:pt x="4644839" y="2928220"/>
                  </a:cubicBezTo>
                  <a:cubicBezTo>
                    <a:pt x="4646394" y="2942255"/>
                    <a:pt x="4643270" y="2954733"/>
                    <a:pt x="4638588" y="2962533"/>
                  </a:cubicBezTo>
                  <a:cubicBezTo>
                    <a:pt x="4651032" y="3059222"/>
                    <a:pt x="4526262" y="3068623"/>
                    <a:pt x="4519996" y="3149723"/>
                  </a:cubicBezTo>
                  <a:cubicBezTo>
                    <a:pt x="4527789" y="3160638"/>
                    <a:pt x="4532465" y="3171554"/>
                    <a:pt x="4537140" y="3182468"/>
                  </a:cubicBezTo>
                  <a:cubicBezTo>
                    <a:pt x="4543367" y="3213658"/>
                    <a:pt x="4555832" y="3247964"/>
                    <a:pt x="4509039" y="3260457"/>
                  </a:cubicBezTo>
                  <a:lnTo>
                    <a:pt x="4469186" y="3252319"/>
                  </a:lnTo>
                  <a:lnTo>
                    <a:pt x="4512171" y="3300368"/>
                  </a:lnTo>
                  <a:cubicBezTo>
                    <a:pt x="4512171" y="3325238"/>
                    <a:pt x="4509064" y="3350106"/>
                    <a:pt x="4507511" y="3376529"/>
                  </a:cubicBezTo>
                  <a:cubicBezTo>
                    <a:pt x="4507513" y="3407615"/>
                    <a:pt x="4501297" y="3438701"/>
                    <a:pt x="4487309" y="3468231"/>
                  </a:cubicBezTo>
                  <a:cubicBezTo>
                    <a:pt x="4477984" y="3477556"/>
                    <a:pt x="4470212" y="3485328"/>
                    <a:pt x="4457779" y="3491545"/>
                  </a:cubicBezTo>
                  <a:cubicBezTo>
                    <a:pt x="4415813" y="3502423"/>
                    <a:pt x="4381617" y="3462010"/>
                    <a:pt x="4336542" y="3475997"/>
                  </a:cubicBezTo>
                  <a:cubicBezTo>
                    <a:pt x="4286803" y="3460451"/>
                    <a:pt x="4233957" y="3426255"/>
                    <a:pt x="4185776" y="3480652"/>
                  </a:cubicBezTo>
                  <a:cubicBezTo>
                    <a:pt x="4179558" y="3486870"/>
                    <a:pt x="4156245" y="3479097"/>
                    <a:pt x="4146919" y="3469771"/>
                  </a:cubicBezTo>
                  <a:cubicBezTo>
                    <a:pt x="4136037" y="3461998"/>
                    <a:pt x="4139145" y="3446456"/>
                    <a:pt x="4153134" y="3435576"/>
                  </a:cubicBezTo>
                  <a:cubicBezTo>
                    <a:pt x="4156241" y="3432468"/>
                    <a:pt x="4157796" y="3430914"/>
                    <a:pt x="4162459" y="3426251"/>
                  </a:cubicBezTo>
                  <a:cubicBezTo>
                    <a:pt x="4191990" y="3406046"/>
                    <a:pt x="4190434" y="3379623"/>
                    <a:pt x="4171782" y="3354753"/>
                  </a:cubicBezTo>
                  <a:lnTo>
                    <a:pt x="4135135" y="3338507"/>
                  </a:lnTo>
                  <a:lnTo>
                    <a:pt x="4110513" y="3370135"/>
                  </a:lnTo>
                  <a:cubicBezTo>
                    <a:pt x="4044814" y="3407660"/>
                    <a:pt x="4074561" y="3453046"/>
                    <a:pt x="4094920" y="3501557"/>
                  </a:cubicBezTo>
                  <a:cubicBezTo>
                    <a:pt x="4116846" y="3554762"/>
                    <a:pt x="4140340" y="3615792"/>
                    <a:pt x="4096549" y="3662713"/>
                  </a:cubicBezTo>
                  <a:cubicBezTo>
                    <a:pt x="4048067" y="3714325"/>
                    <a:pt x="3993291" y="3681446"/>
                    <a:pt x="3941650" y="3654827"/>
                  </a:cubicBezTo>
                  <a:cubicBezTo>
                    <a:pt x="3911915" y="3637605"/>
                    <a:pt x="3880611" y="3609429"/>
                    <a:pt x="3857157" y="3648536"/>
                  </a:cubicBezTo>
                  <a:cubicBezTo>
                    <a:pt x="3830575" y="3690769"/>
                    <a:pt x="3761751" y="3737680"/>
                    <a:pt x="3800884" y="3779941"/>
                  </a:cubicBezTo>
                  <a:cubicBezTo>
                    <a:pt x="3877585" y="3866025"/>
                    <a:pt x="3819702" y="3889471"/>
                    <a:pt x="3757131" y="3920737"/>
                  </a:cubicBezTo>
                  <a:cubicBezTo>
                    <a:pt x="3728973" y="3933243"/>
                    <a:pt x="3713336" y="3955141"/>
                    <a:pt x="3703959" y="3983300"/>
                  </a:cubicBezTo>
                  <a:cubicBezTo>
                    <a:pt x="3697705" y="3995816"/>
                    <a:pt x="3689886" y="4006765"/>
                    <a:pt x="3682068" y="4017713"/>
                  </a:cubicBezTo>
                  <a:lnTo>
                    <a:pt x="3671467" y="4026119"/>
                  </a:lnTo>
                  <a:lnTo>
                    <a:pt x="3671715" y="4027240"/>
                  </a:lnTo>
                  <a:cubicBezTo>
                    <a:pt x="3672075" y="4053869"/>
                    <a:pt x="3669531" y="4061474"/>
                    <a:pt x="3650921" y="4054360"/>
                  </a:cubicBezTo>
                  <a:lnTo>
                    <a:pt x="3641573" y="4049823"/>
                  </a:lnTo>
                  <a:lnTo>
                    <a:pt x="3636708" y="4053682"/>
                  </a:lnTo>
                  <a:cubicBezTo>
                    <a:pt x="3558675" y="4057757"/>
                    <a:pt x="3467484" y="4108546"/>
                    <a:pt x="3408136" y="4035215"/>
                  </a:cubicBezTo>
                  <a:lnTo>
                    <a:pt x="3387393" y="4000108"/>
                  </a:lnTo>
                  <a:lnTo>
                    <a:pt x="3390015" y="3995111"/>
                  </a:lnTo>
                  <a:lnTo>
                    <a:pt x="3387674" y="3996879"/>
                  </a:lnTo>
                  <a:lnTo>
                    <a:pt x="3388342" y="3988974"/>
                  </a:lnTo>
                  <a:lnTo>
                    <a:pt x="3384783" y="3995691"/>
                  </a:lnTo>
                  <a:lnTo>
                    <a:pt x="3387393" y="4000108"/>
                  </a:lnTo>
                  <a:lnTo>
                    <a:pt x="3384787" y="4005078"/>
                  </a:lnTo>
                  <a:cubicBezTo>
                    <a:pt x="3372277" y="4020719"/>
                    <a:pt x="3356632" y="4023842"/>
                    <a:pt x="3337858" y="4026964"/>
                  </a:cubicBezTo>
                  <a:cubicBezTo>
                    <a:pt x="3305001" y="4029297"/>
                    <a:pt x="3279163" y="3973548"/>
                    <a:pt x="3247190" y="3981164"/>
                  </a:cubicBezTo>
                  <a:lnTo>
                    <a:pt x="3223721" y="4003766"/>
                  </a:lnTo>
                  <a:lnTo>
                    <a:pt x="3237489" y="4054133"/>
                  </a:lnTo>
                  <a:cubicBezTo>
                    <a:pt x="3252009" y="4107683"/>
                    <a:pt x="3254438" y="4153964"/>
                    <a:pt x="3137222" y="4120949"/>
                  </a:cubicBezTo>
                  <a:cubicBezTo>
                    <a:pt x="3084085" y="4105232"/>
                    <a:pt x="3018682" y="4217581"/>
                    <a:pt x="3039093" y="4275414"/>
                  </a:cubicBezTo>
                  <a:cubicBezTo>
                    <a:pt x="3062645" y="4342624"/>
                    <a:pt x="3047144" y="4408202"/>
                    <a:pt x="3028505" y="4467526"/>
                  </a:cubicBezTo>
                  <a:cubicBezTo>
                    <a:pt x="3008304" y="4525285"/>
                    <a:pt x="3009959" y="4576835"/>
                    <a:pt x="3022552" y="4629968"/>
                  </a:cubicBezTo>
                  <a:cubicBezTo>
                    <a:pt x="3019473" y="4654955"/>
                    <a:pt x="3016394" y="4679942"/>
                    <a:pt x="3003937" y="4701788"/>
                  </a:cubicBezTo>
                  <a:cubicBezTo>
                    <a:pt x="2974279" y="4712669"/>
                    <a:pt x="2936795" y="4715726"/>
                    <a:pt x="2935315" y="4761021"/>
                  </a:cubicBezTo>
                  <a:cubicBezTo>
                    <a:pt x="2933811" y="4793822"/>
                    <a:pt x="2919784" y="4810979"/>
                    <a:pt x="2883848" y="4806228"/>
                  </a:cubicBezTo>
                  <a:cubicBezTo>
                    <a:pt x="2861975" y="4803065"/>
                    <a:pt x="2830705" y="4787388"/>
                    <a:pt x="2832337" y="4826442"/>
                  </a:cubicBezTo>
                  <a:cubicBezTo>
                    <a:pt x="2830811" y="4846745"/>
                    <a:pt x="2855810" y="4849915"/>
                    <a:pt x="2873001" y="4854632"/>
                  </a:cubicBezTo>
                  <a:cubicBezTo>
                    <a:pt x="2896441" y="4859361"/>
                    <a:pt x="2919870" y="4857840"/>
                    <a:pt x="2943308" y="4862569"/>
                  </a:cubicBezTo>
                  <a:cubicBezTo>
                    <a:pt x="2968306" y="4865739"/>
                    <a:pt x="2984011" y="4912628"/>
                    <a:pt x="2962171" y="4928210"/>
                  </a:cubicBezTo>
                  <a:cubicBezTo>
                    <a:pt x="2896644" y="4971828"/>
                    <a:pt x="2874922" y="5053014"/>
                    <a:pt x="2817214" y="5101333"/>
                  </a:cubicBezTo>
                  <a:cubicBezTo>
                    <a:pt x="2804739" y="5113807"/>
                    <a:pt x="2796944" y="5121603"/>
                    <a:pt x="2781307" y="5112204"/>
                  </a:cubicBezTo>
                  <a:cubicBezTo>
                    <a:pt x="2770358" y="5104373"/>
                    <a:pt x="2764082" y="5088741"/>
                    <a:pt x="2770307" y="5076257"/>
                  </a:cubicBezTo>
                  <a:cubicBezTo>
                    <a:pt x="2803006" y="5018520"/>
                    <a:pt x="2742066" y="5007475"/>
                    <a:pt x="2718582" y="4977754"/>
                  </a:cubicBezTo>
                  <a:cubicBezTo>
                    <a:pt x="2698227" y="4951163"/>
                    <a:pt x="2670128" y="4960484"/>
                    <a:pt x="2645168" y="4979183"/>
                  </a:cubicBezTo>
                  <a:cubicBezTo>
                    <a:pt x="2604459" y="4926000"/>
                    <a:pt x="2604459" y="4926000"/>
                    <a:pt x="2646534" y="4871405"/>
                  </a:cubicBezTo>
                  <a:cubicBezTo>
                    <a:pt x="2665235" y="4846446"/>
                    <a:pt x="2649603" y="4840170"/>
                    <a:pt x="2629294" y="4838571"/>
                  </a:cubicBezTo>
                  <a:cubicBezTo>
                    <a:pt x="2618362" y="4840114"/>
                    <a:pt x="2607430" y="4841655"/>
                    <a:pt x="2601177" y="4838519"/>
                  </a:cubicBezTo>
                  <a:cubicBezTo>
                    <a:pt x="2588669" y="4832249"/>
                    <a:pt x="2579280" y="4822861"/>
                    <a:pt x="2571450" y="4811911"/>
                  </a:cubicBezTo>
                  <a:cubicBezTo>
                    <a:pt x="2568320" y="4808782"/>
                    <a:pt x="2576104" y="4794737"/>
                    <a:pt x="2582342" y="4788500"/>
                  </a:cubicBezTo>
                  <a:cubicBezTo>
                    <a:pt x="2602618" y="4771354"/>
                    <a:pt x="2626016" y="4754214"/>
                    <a:pt x="2646287" y="4733944"/>
                  </a:cubicBezTo>
                  <a:cubicBezTo>
                    <a:pt x="2654082" y="4726148"/>
                    <a:pt x="2661862" y="4708980"/>
                    <a:pt x="2657157" y="4698038"/>
                  </a:cubicBezTo>
                  <a:cubicBezTo>
                    <a:pt x="2652427" y="4674598"/>
                    <a:pt x="2629011" y="4682365"/>
                    <a:pt x="2611837" y="4687022"/>
                  </a:cubicBezTo>
                  <a:cubicBezTo>
                    <a:pt x="2579036" y="4688524"/>
                    <a:pt x="2552530" y="4715031"/>
                    <a:pt x="2516578" y="4700908"/>
                  </a:cubicBezTo>
                  <a:cubicBezTo>
                    <a:pt x="2480546" y="4643047"/>
                    <a:pt x="2522645" y="4600948"/>
                    <a:pt x="2544429" y="4554125"/>
                  </a:cubicBezTo>
                  <a:cubicBezTo>
                    <a:pt x="2558433" y="4524472"/>
                    <a:pt x="2588161" y="4551081"/>
                    <a:pt x="2606872" y="4532370"/>
                  </a:cubicBezTo>
                  <a:cubicBezTo>
                    <a:pt x="2616227" y="4523016"/>
                    <a:pt x="2628695" y="4507417"/>
                    <a:pt x="2616187" y="4501145"/>
                  </a:cubicBezTo>
                  <a:cubicBezTo>
                    <a:pt x="2588048" y="4488599"/>
                    <a:pt x="2563028" y="4472933"/>
                    <a:pt x="2553598" y="4441674"/>
                  </a:cubicBezTo>
                  <a:cubicBezTo>
                    <a:pt x="2461502" y="4477436"/>
                    <a:pt x="2526929" y="4377582"/>
                    <a:pt x="2487851" y="4363455"/>
                  </a:cubicBezTo>
                  <a:cubicBezTo>
                    <a:pt x="2480032" y="4358754"/>
                    <a:pt x="2503421" y="4335365"/>
                    <a:pt x="2522148" y="4326027"/>
                  </a:cubicBezTo>
                  <a:cubicBezTo>
                    <a:pt x="2576761" y="4293322"/>
                    <a:pt x="2595398" y="4233999"/>
                    <a:pt x="2609353" y="4176228"/>
                  </a:cubicBezTo>
                  <a:cubicBezTo>
                    <a:pt x="2614008" y="4159055"/>
                    <a:pt x="2587410" y="4135576"/>
                    <a:pt x="2573366" y="4143361"/>
                  </a:cubicBezTo>
                  <a:cubicBezTo>
                    <a:pt x="2540601" y="4163608"/>
                    <a:pt x="2498450" y="4177589"/>
                    <a:pt x="2482880" y="4205679"/>
                  </a:cubicBezTo>
                  <a:cubicBezTo>
                    <a:pt x="2454848" y="4252488"/>
                    <a:pt x="2417319" y="4230554"/>
                    <a:pt x="2382971" y="4239863"/>
                  </a:cubicBezTo>
                  <a:cubicBezTo>
                    <a:pt x="2397061" y="4257071"/>
                    <a:pt x="2414274" y="4274284"/>
                    <a:pt x="2425240" y="4291487"/>
                  </a:cubicBezTo>
                  <a:cubicBezTo>
                    <a:pt x="2440916" y="4322755"/>
                    <a:pt x="2425342" y="4347721"/>
                    <a:pt x="2390970" y="4344535"/>
                  </a:cubicBezTo>
                  <a:cubicBezTo>
                    <a:pt x="2359724" y="4341354"/>
                    <a:pt x="2330025" y="4330365"/>
                    <a:pt x="2301959" y="4358431"/>
                  </a:cubicBezTo>
                  <a:cubicBezTo>
                    <a:pt x="2319161" y="4369398"/>
                    <a:pt x="2344155" y="4369442"/>
                    <a:pt x="2336386" y="4392858"/>
                  </a:cubicBezTo>
                  <a:cubicBezTo>
                    <a:pt x="2334844" y="4403791"/>
                    <a:pt x="2319246" y="4416259"/>
                    <a:pt x="2308314" y="4417802"/>
                  </a:cubicBezTo>
                  <a:cubicBezTo>
                    <a:pt x="2258328" y="4417711"/>
                    <a:pt x="2206773" y="4412931"/>
                    <a:pt x="2156775" y="4406593"/>
                  </a:cubicBezTo>
                  <a:cubicBezTo>
                    <a:pt x="2147405" y="4406576"/>
                    <a:pt x="2133315" y="4389368"/>
                    <a:pt x="2133292" y="4376872"/>
                  </a:cubicBezTo>
                  <a:cubicBezTo>
                    <a:pt x="2127010" y="4358115"/>
                    <a:pt x="2145765" y="4364398"/>
                    <a:pt x="2158257" y="4361296"/>
                  </a:cubicBezTo>
                  <a:cubicBezTo>
                    <a:pt x="2175430" y="4356641"/>
                    <a:pt x="2194164" y="4350427"/>
                    <a:pt x="2209772" y="4344207"/>
                  </a:cubicBezTo>
                  <a:cubicBezTo>
                    <a:pt x="2214451" y="4339529"/>
                    <a:pt x="2215994" y="4328597"/>
                    <a:pt x="2215975" y="4319225"/>
                  </a:cubicBezTo>
                  <a:cubicBezTo>
                    <a:pt x="2215970" y="4316102"/>
                    <a:pt x="2212835" y="4309848"/>
                    <a:pt x="2206586" y="4309836"/>
                  </a:cubicBezTo>
                  <a:cubicBezTo>
                    <a:pt x="2194079" y="4303566"/>
                    <a:pt x="2181571" y="4297293"/>
                    <a:pt x="2169074" y="4297271"/>
                  </a:cubicBezTo>
                  <a:cubicBezTo>
                    <a:pt x="2120665" y="4304995"/>
                    <a:pt x="2101870" y="4276843"/>
                    <a:pt x="2090866" y="4237773"/>
                  </a:cubicBezTo>
                  <a:cubicBezTo>
                    <a:pt x="2087718" y="4225271"/>
                    <a:pt x="2076758" y="4211193"/>
                    <a:pt x="2092356" y="4198725"/>
                  </a:cubicBezTo>
                  <a:cubicBezTo>
                    <a:pt x="2104837" y="4189375"/>
                    <a:pt x="2117343" y="4195646"/>
                    <a:pt x="2129850" y="4201916"/>
                  </a:cubicBezTo>
                  <a:cubicBezTo>
                    <a:pt x="2137670" y="4206616"/>
                    <a:pt x="2150178" y="4212888"/>
                    <a:pt x="2151738" y="4211328"/>
                  </a:cubicBezTo>
                  <a:cubicBezTo>
                    <a:pt x="2167340" y="4201984"/>
                    <a:pt x="2164188" y="4186359"/>
                    <a:pt x="2156357" y="4175409"/>
                  </a:cubicBezTo>
                  <a:cubicBezTo>
                    <a:pt x="2146963" y="4162896"/>
                    <a:pt x="2136014" y="4155067"/>
                    <a:pt x="2128184" y="4144117"/>
                  </a:cubicBezTo>
                  <a:cubicBezTo>
                    <a:pt x="2101170" y="4105407"/>
                    <a:pt x="2094416" y="4095731"/>
                    <a:pt x="2123016" y="4078867"/>
                  </a:cubicBezTo>
                  <a:lnTo>
                    <a:pt x="2162517" y="4058995"/>
                  </a:lnTo>
                  <a:lnTo>
                    <a:pt x="2161281" y="4057787"/>
                  </a:lnTo>
                  <a:cubicBezTo>
                    <a:pt x="2147193" y="4043699"/>
                    <a:pt x="2131542" y="4031176"/>
                    <a:pt x="2122149" y="4015526"/>
                  </a:cubicBezTo>
                  <a:cubicBezTo>
                    <a:pt x="2108055" y="3985794"/>
                    <a:pt x="2090841" y="3974834"/>
                    <a:pt x="2054858" y="3982644"/>
                  </a:cubicBezTo>
                  <a:cubicBezTo>
                    <a:pt x="2032955" y="3988892"/>
                    <a:pt x="2007920" y="3985753"/>
                    <a:pt x="1986014" y="3982615"/>
                  </a:cubicBezTo>
                  <a:cubicBezTo>
                    <a:pt x="1978191" y="3981047"/>
                    <a:pt x="1973493" y="3973223"/>
                    <a:pt x="1965669" y="3968526"/>
                  </a:cubicBezTo>
                  <a:cubicBezTo>
                    <a:pt x="1970359" y="3960705"/>
                    <a:pt x="1976615" y="3951319"/>
                    <a:pt x="1982872" y="3951322"/>
                  </a:cubicBezTo>
                  <a:cubicBezTo>
                    <a:pt x="2006339" y="3946638"/>
                    <a:pt x="2028244" y="3946646"/>
                    <a:pt x="2051711" y="3941962"/>
                  </a:cubicBezTo>
                  <a:cubicBezTo>
                    <a:pt x="2056405" y="3940398"/>
                    <a:pt x="2057964" y="3926318"/>
                    <a:pt x="2061090" y="3916931"/>
                  </a:cubicBezTo>
                  <a:cubicBezTo>
                    <a:pt x="2059520" y="3905979"/>
                    <a:pt x="2062646" y="3896592"/>
                    <a:pt x="2073596" y="3891903"/>
                  </a:cubicBezTo>
                  <a:cubicBezTo>
                    <a:pt x="2093936" y="3890346"/>
                    <a:pt x="2112710" y="3890354"/>
                    <a:pt x="2128351" y="3874713"/>
                  </a:cubicBezTo>
                  <a:cubicBezTo>
                    <a:pt x="2139300" y="3870025"/>
                    <a:pt x="2150253" y="3868464"/>
                    <a:pt x="2159641" y="3868469"/>
                  </a:cubicBezTo>
                  <a:cubicBezTo>
                    <a:pt x="2169029" y="3868473"/>
                    <a:pt x="2179981" y="3866912"/>
                    <a:pt x="2187803" y="3865351"/>
                  </a:cubicBezTo>
                  <a:lnTo>
                    <a:pt x="2194090" y="3860861"/>
                  </a:lnTo>
                  <a:lnTo>
                    <a:pt x="2196942" y="3858009"/>
                  </a:lnTo>
                  <a:lnTo>
                    <a:pt x="2196795" y="3858929"/>
                  </a:lnTo>
                  <a:lnTo>
                    <a:pt x="2198752" y="3857532"/>
                  </a:lnTo>
                  <a:cubicBezTo>
                    <a:pt x="2219084" y="3837200"/>
                    <a:pt x="2239416" y="3816868"/>
                    <a:pt x="2259748" y="3796536"/>
                  </a:cubicBezTo>
                  <a:cubicBezTo>
                    <a:pt x="2341092" y="3755888"/>
                    <a:pt x="2233118" y="3716729"/>
                    <a:pt x="2259700" y="3677625"/>
                  </a:cubicBezTo>
                  <a:cubicBezTo>
                    <a:pt x="2280032" y="3657293"/>
                    <a:pt x="2300364" y="3636961"/>
                    <a:pt x="2320696" y="3616629"/>
                  </a:cubicBezTo>
                  <a:cubicBezTo>
                    <a:pt x="2334776" y="3615071"/>
                    <a:pt x="2345732" y="3622898"/>
                    <a:pt x="2356687" y="3630725"/>
                  </a:cubicBezTo>
                  <a:cubicBezTo>
                    <a:pt x="2347296" y="3621333"/>
                    <a:pt x="2339468" y="3610379"/>
                    <a:pt x="2341028" y="3596297"/>
                  </a:cubicBezTo>
                  <a:cubicBezTo>
                    <a:pt x="2347283" y="3590042"/>
                    <a:pt x="2353539" y="3583786"/>
                    <a:pt x="2361360" y="3575965"/>
                  </a:cubicBezTo>
                  <a:cubicBezTo>
                    <a:pt x="2372312" y="3577534"/>
                    <a:pt x="2386396" y="3582234"/>
                    <a:pt x="2394222" y="3590060"/>
                  </a:cubicBezTo>
                  <a:cubicBezTo>
                    <a:pt x="2406740" y="3596324"/>
                    <a:pt x="2414566" y="3604150"/>
                    <a:pt x="2422395" y="3615107"/>
                  </a:cubicBezTo>
                  <a:cubicBezTo>
                    <a:pt x="2427093" y="3626060"/>
                    <a:pt x="2428666" y="3646401"/>
                    <a:pt x="2439619" y="3647969"/>
                  </a:cubicBezTo>
                  <a:cubicBezTo>
                    <a:pt x="2455266" y="3651105"/>
                    <a:pt x="2456821" y="3627637"/>
                    <a:pt x="2470899" y="3616689"/>
                  </a:cubicBezTo>
                  <a:cubicBezTo>
                    <a:pt x="2483407" y="3597920"/>
                    <a:pt x="2505307" y="3585411"/>
                    <a:pt x="2516252" y="3565076"/>
                  </a:cubicBezTo>
                  <a:cubicBezTo>
                    <a:pt x="2520943" y="3557254"/>
                    <a:pt x="2519372" y="3543173"/>
                    <a:pt x="2519372" y="3543173"/>
                  </a:cubicBezTo>
                  <a:cubicBezTo>
                    <a:pt x="2503726" y="3543166"/>
                    <a:pt x="2497474" y="3558810"/>
                    <a:pt x="2486525" y="3566629"/>
                  </a:cubicBezTo>
                  <a:cubicBezTo>
                    <a:pt x="2478706" y="3574448"/>
                    <a:pt x="2467754" y="3579138"/>
                    <a:pt x="2458370" y="3585393"/>
                  </a:cubicBezTo>
                  <a:cubicBezTo>
                    <a:pt x="2442726" y="3591645"/>
                    <a:pt x="2427078" y="3591638"/>
                    <a:pt x="2408302" y="3588501"/>
                  </a:cubicBezTo>
                  <a:cubicBezTo>
                    <a:pt x="2392654" y="3585366"/>
                    <a:pt x="2375441" y="3577537"/>
                    <a:pt x="2361360" y="3575965"/>
                  </a:cubicBezTo>
                  <a:cubicBezTo>
                    <a:pt x="2345700" y="3541538"/>
                    <a:pt x="2356642" y="3518074"/>
                    <a:pt x="2389491" y="3494617"/>
                  </a:cubicBezTo>
                  <a:cubicBezTo>
                    <a:pt x="2448928" y="3453962"/>
                    <a:pt x="2456746" y="3439883"/>
                    <a:pt x="2423864" y="3378850"/>
                  </a:cubicBezTo>
                  <a:cubicBezTo>
                    <a:pt x="2398810" y="3325642"/>
                    <a:pt x="2408186" y="3294354"/>
                    <a:pt x="2450417" y="3261514"/>
                  </a:cubicBezTo>
                  <a:cubicBezTo>
                    <a:pt x="2462928" y="3249003"/>
                    <a:pt x="2470745" y="3231795"/>
                    <a:pt x="2480126" y="3216153"/>
                  </a:cubicBezTo>
                  <a:lnTo>
                    <a:pt x="2482441" y="3215769"/>
                  </a:lnTo>
                  <a:lnTo>
                    <a:pt x="2481443" y="3214838"/>
                  </a:lnTo>
                  <a:lnTo>
                    <a:pt x="2484891" y="3215362"/>
                  </a:lnTo>
                  <a:lnTo>
                    <a:pt x="2498900" y="3213031"/>
                  </a:lnTo>
                  <a:cubicBezTo>
                    <a:pt x="2519240" y="3214604"/>
                    <a:pt x="2534888" y="3217739"/>
                    <a:pt x="2555228" y="3219311"/>
                  </a:cubicBezTo>
                  <a:cubicBezTo>
                    <a:pt x="2574005" y="3222447"/>
                    <a:pt x="2550535" y="3217744"/>
                    <a:pt x="2570875" y="3219317"/>
                  </a:cubicBezTo>
                  <a:cubicBezTo>
                    <a:pt x="2653803" y="3230304"/>
                    <a:pt x="2746121" y="3244420"/>
                    <a:pt x="2785270" y="3330491"/>
                  </a:cubicBezTo>
                  <a:cubicBezTo>
                    <a:pt x="2829120" y="3430644"/>
                    <a:pt x="2716479" y="3458761"/>
                    <a:pt x="2658615" y="3526016"/>
                  </a:cubicBezTo>
                  <a:cubicBezTo>
                    <a:pt x="2711810" y="3519780"/>
                    <a:pt x="2741528" y="3496323"/>
                    <a:pt x="2766552" y="3471299"/>
                  </a:cubicBezTo>
                  <a:cubicBezTo>
                    <a:pt x="2829112" y="3408739"/>
                    <a:pt x="2891701" y="3421280"/>
                    <a:pt x="2957432" y="3465117"/>
                  </a:cubicBezTo>
                  <a:cubicBezTo>
                    <a:pt x="3044291" y="3521478"/>
                    <a:pt x="3089764" y="3527655"/>
                    <a:pt x="3137418" y="3478389"/>
                  </a:cubicBezTo>
                  <a:lnTo>
                    <a:pt x="3148694" y="3463061"/>
                  </a:lnTo>
                  <a:lnTo>
                    <a:pt x="3165885" y="3450409"/>
                  </a:lnTo>
                  <a:cubicBezTo>
                    <a:pt x="3175489" y="3438995"/>
                    <a:pt x="3182720" y="3425310"/>
                    <a:pt x="3187409" y="3410447"/>
                  </a:cubicBezTo>
                  <a:lnTo>
                    <a:pt x="3148694" y="3463061"/>
                  </a:lnTo>
                  <a:lnTo>
                    <a:pt x="3130131" y="3476725"/>
                  </a:lnTo>
                  <a:cubicBezTo>
                    <a:pt x="3101777" y="3488251"/>
                    <a:pt x="3064616" y="3486280"/>
                    <a:pt x="3020015" y="3462012"/>
                  </a:cubicBezTo>
                  <a:cubicBezTo>
                    <a:pt x="2949592" y="3422868"/>
                    <a:pt x="2813471" y="3421249"/>
                    <a:pt x="2883819" y="3272639"/>
                  </a:cubicBezTo>
                  <a:cubicBezTo>
                    <a:pt x="2896326" y="3250740"/>
                    <a:pt x="2883796" y="3216313"/>
                    <a:pt x="2891608" y="3189719"/>
                  </a:cubicBezTo>
                  <a:cubicBezTo>
                    <a:pt x="2965107" y="3094307"/>
                    <a:pt x="3063649" y="3023939"/>
                    <a:pt x="3108973" y="2900352"/>
                  </a:cubicBezTo>
                  <a:cubicBezTo>
                    <a:pt x="3133979" y="2828389"/>
                    <a:pt x="3198099" y="2758007"/>
                    <a:pt x="3288835" y="2729880"/>
                  </a:cubicBezTo>
                  <a:cubicBezTo>
                    <a:pt x="3313868" y="2723633"/>
                    <a:pt x="3343587" y="2703305"/>
                    <a:pt x="3362377" y="2737733"/>
                  </a:cubicBezTo>
                  <a:cubicBezTo>
                    <a:pt x="3376468" y="2764337"/>
                    <a:pt x="3370220" y="2792498"/>
                    <a:pt x="3349890" y="2815958"/>
                  </a:cubicBezTo>
                  <a:cubicBezTo>
                    <a:pt x="3340507" y="2825342"/>
                    <a:pt x="3327993" y="2834725"/>
                    <a:pt x="3318609" y="2844109"/>
                  </a:cubicBezTo>
                  <a:cubicBezTo>
                    <a:pt x="3246664" y="2909793"/>
                    <a:pt x="3187233" y="2972355"/>
                    <a:pt x="3313995" y="3045943"/>
                  </a:cubicBezTo>
                  <a:cubicBezTo>
                    <a:pt x="3356252" y="3072558"/>
                    <a:pt x="3362533" y="3132016"/>
                    <a:pt x="3379763" y="3180525"/>
                  </a:cubicBezTo>
                  <a:cubicBezTo>
                    <a:pt x="3409529" y="3275978"/>
                    <a:pt x="3448682" y="3368307"/>
                    <a:pt x="3583234" y="3355842"/>
                  </a:cubicBezTo>
                  <a:cubicBezTo>
                    <a:pt x="3500257" y="3225947"/>
                    <a:pt x="3515891" y="3197791"/>
                    <a:pt x="3658268" y="3190025"/>
                  </a:cubicBezTo>
                  <a:cubicBezTo>
                    <a:pt x="3686431" y="3188472"/>
                    <a:pt x="3714201" y="3181832"/>
                    <a:pt x="3741774" y="3174608"/>
                  </a:cubicBezTo>
                  <a:lnTo>
                    <a:pt x="3818457" y="3156968"/>
                  </a:lnTo>
                  <a:lnTo>
                    <a:pt x="3822541" y="3157233"/>
                  </a:lnTo>
                  <a:lnTo>
                    <a:pt x="3828205" y="3158711"/>
                  </a:lnTo>
                  <a:lnTo>
                    <a:pt x="3826286" y="3156654"/>
                  </a:lnTo>
                  <a:lnTo>
                    <a:pt x="3824104" y="3155670"/>
                  </a:lnTo>
                  <a:lnTo>
                    <a:pt x="3818457" y="3156968"/>
                  </a:lnTo>
                  <a:lnTo>
                    <a:pt x="3725532" y="3150935"/>
                  </a:lnTo>
                  <a:cubicBezTo>
                    <a:pt x="3705190" y="3146234"/>
                    <a:pt x="3675462" y="3144658"/>
                    <a:pt x="3669192" y="3116492"/>
                  </a:cubicBezTo>
                  <a:cubicBezTo>
                    <a:pt x="3659792" y="3085195"/>
                    <a:pt x="3683250" y="3058606"/>
                    <a:pt x="3709847" y="3053922"/>
                  </a:cubicBezTo>
                  <a:cubicBezTo>
                    <a:pt x="3836571" y="3030505"/>
                    <a:pt x="3778650" y="2953815"/>
                    <a:pt x="3761414" y="2889660"/>
                  </a:cubicBezTo>
                  <a:cubicBezTo>
                    <a:pt x="3756715" y="2878706"/>
                    <a:pt x="3777050" y="2864632"/>
                    <a:pt x="3762967" y="2859933"/>
                  </a:cubicBezTo>
                  <a:cubicBezTo>
                    <a:pt x="3753577" y="2856801"/>
                    <a:pt x="3753587" y="2878704"/>
                    <a:pt x="3737941" y="2881828"/>
                  </a:cubicBezTo>
                  <a:cubicBezTo>
                    <a:pt x="3676923" y="2886496"/>
                    <a:pt x="3658171" y="2942815"/>
                    <a:pt x="3622197" y="2975659"/>
                  </a:cubicBezTo>
                  <a:cubicBezTo>
                    <a:pt x="3586224" y="3008501"/>
                    <a:pt x="3536162" y="3020996"/>
                    <a:pt x="3490778" y="2994380"/>
                  </a:cubicBezTo>
                  <a:cubicBezTo>
                    <a:pt x="3446957" y="2966201"/>
                    <a:pt x="3456328" y="2925524"/>
                    <a:pt x="3487609" y="2900503"/>
                  </a:cubicBezTo>
                  <a:cubicBezTo>
                    <a:pt x="3539225" y="2858278"/>
                    <a:pt x="3478214" y="2881724"/>
                    <a:pt x="3478214" y="2881724"/>
                  </a:cubicBezTo>
                  <a:cubicBezTo>
                    <a:pt x="3393714" y="2850398"/>
                    <a:pt x="3396809" y="2769039"/>
                    <a:pt x="3387398" y="2706451"/>
                  </a:cubicBezTo>
                  <a:cubicBezTo>
                    <a:pt x="3376414" y="2629780"/>
                    <a:pt x="3462461" y="2609475"/>
                    <a:pt x="3506261" y="2587588"/>
                  </a:cubicBezTo>
                  <a:cubicBezTo>
                    <a:pt x="3568833" y="2553190"/>
                    <a:pt x="3620486" y="2604844"/>
                    <a:pt x="3592349" y="2673676"/>
                  </a:cubicBezTo>
                  <a:cubicBezTo>
                    <a:pt x="3550142" y="2769100"/>
                    <a:pt x="3633048" y="2720630"/>
                    <a:pt x="3653404" y="2759754"/>
                  </a:cubicBezTo>
                  <a:cubicBezTo>
                    <a:pt x="3656522" y="2734720"/>
                    <a:pt x="3648697" y="2730024"/>
                    <a:pt x="3645565" y="2720634"/>
                  </a:cubicBezTo>
                  <a:cubicBezTo>
                    <a:pt x="3582916" y="2557890"/>
                    <a:pt x="3595420" y="2526603"/>
                    <a:pt x="3759705" y="2528233"/>
                  </a:cubicBezTo>
                  <a:cubicBezTo>
                    <a:pt x="3831677" y="2528261"/>
                    <a:pt x="3917722" y="2504827"/>
                    <a:pt x="3983459" y="2567438"/>
                  </a:cubicBezTo>
                  <a:lnTo>
                    <a:pt x="3990608" y="2590896"/>
                  </a:lnTo>
                  <a:lnTo>
                    <a:pt x="4037750" y="2585371"/>
                  </a:lnTo>
                  <a:cubicBezTo>
                    <a:pt x="4075064" y="2576321"/>
                    <a:pt x="4095698" y="2624772"/>
                    <a:pt x="4128275" y="2607897"/>
                  </a:cubicBezTo>
                  <a:cubicBezTo>
                    <a:pt x="4151529" y="2594063"/>
                    <a:pt x="4170049" y="2572402"/>
                    <a:pt x="4193281" y="2555451"/>
                  </a:cubicBezTo>
                  <a:cubicBezTo>
                    <a:pt x="4199486" y="2552386"/>
                    <a:pt x="4210379" y="2550914"/>
                    <a:pt x="4219726" y="2550990"/>
                  </a:cubicBezTo>
                  <a:cubicBezTo>
                    <a:pt x="4238419" y="2551137"/>
                    <a:pt x="4258683" y="2552856"/>
                    <a:pt x="4265087" y="2574714"/>
                  </a:cubicBezTo>
                  <a:cubicBezTo>
                    <a:pt x="4268301" y="2587202"/>
                    <a:pt x="4271565" y="2605918"/>
                    <a:pt x="4263838" y="2613646"/>
                  </a:cubicBezTo>
                  <a:cubicBezTo>
                    <a:pt x="4246913" y="2639992"/>
                    <a:pt x="4226922" y="2672545"/>
                    <a:pt x="4200526" y="2683239"/>
                  </a:cubicBezTo>
                  <a:cubicBezTo>
                    <a:pt x="4138363" y="2701438"/>
                    <a:pt x="4146486" y="2743560"/>
                    <a:pt x="4159418" y="2802854"/>
                  </a:cubicBezTo>
                  <a:cubicBezTo>
                    <a:pt x="4115479" y="2762005"/>
                    <a:pt x="4071689" y="2739850"/>
                    <a:pt x="4065036" y="2686836"/>
                  </a:cubicBezTo>
                  <a:cubicBezTo>
                    <a:pt x="4060086" y="2651749"/>
                    <a:pt x="4013351" y="2651378"/>
                    <a:pt x="3994682" y="2626478"/>
                  </a:cubicBezTo>
                  <a:lnTo>
                    <a:pt x="3993500" y="2620292"/>
                  </a:lnTo>
                  <a:lnTo>
                    <a:pt x="3990738" y="2670511"/>
                  </a:lnTo>
                  <a:cubicBezTo>
                    <a:pt x="3992506" y="2691438"/>
                    <a:pt x="4004639" y="2710610"/>
                    <a:pt x="4049238" y="2727055"/>
                  </a:cubicBezTo>
                  <a:cubicBezTo>
                    <a:pt x="4149389" y="2767774"/>
                    <a:pt x="4107191" y="2881974"/>
                    <a:pt x="4075930" y="2963322"/>
                  </a:cubicBezTo>
                  <a:cubicBezTo>
                    <a:pt x="4060302" y="3010254"/>
                    <a:pt x="4027463" y="3052485"/>
                    <a:pt x="4033741" y="3105685"/>
                  </a:cubicBezTo>
                  <a:cubicBezTo>
                    <a:pt x="4061900" y="3090050"/>
                    <a:pt x="4075967" y="3057198"/>
                    <a:pt x="4105691" y="3046259"/>
                  </a:cubicBezTo>
                  <a:lnTo>
                    <a:pt x="4133447" y="3039447"/>
                  </a:lnTo>
                  <a:lnTo>
                    <a:pt x="4158222" y="3012608"/>
                  </a:lnTo>
                  <a:cubicBezTo>
                    <a:pt x="4172270" y="2982971"/>
                    <a:pt x="4186312" y="2965811"/>
                    <a:pt x="4214371" y="3003231"/>
                  </a:cubicBezTo>
                  <a:cubicBezTo>
                    <a:pt x="4229960" y="3021941"/>
                    <a:pt x="4247119" y="3011017"/>
                    <a:pt x="4265837" y="3004773"/>
                  </a:cubicBezTo>
                  <a:cubicBezTo>
                    <a:pt x="4286115" y="2993849"/>
                    <a:pt x="4292361" y="2975132"/>
                    <a:pt x="4279888" y="2959541"/>
                  </a:cubicBezTo>
                  <a:cubicBezTo>
                    <a:pt x="4270535" y="2943948"/>
                    <a:pt x="4248705" y="2937718"/>
                    <a:pt x="4236232" y="2925245"/>
                  </a:cubicBezTo>
                  <a:cubicBezTo>
                    <a:pt x="4219083" y="2911215"/>
                    <a:pt x="4217529" y="2894060"/>
                    <a:pt x="4226893" y="2875342"/>
                  </a:cubicBezTo>
                  <a:cubicBezTo>
                    <a:pt x="4236256" y="2859743"/>
                    <a:pt x="4253416" y="2845701"/>
                    <a:pt x="4258100" y="2828545"/>
                  </a:cubicBezTo>
                  <a:cubicBezTo>
                    <a:pt x="4269031" y="2789551"/>
                    <a:pt x="4312706" y="2773940"/>
                    <a:pt x="4320513" y="2741186"/>
                  </a:cubicBezTo>
                  <a:cubicBezTo>
                    <a:pt x="4329883" y="2709992"/>
                    <a:pt x="4314301" y="2669449"/>
                    <a:pt x="4312755" y="2633578"/>
                  </a:cubicBezTo>
                  <a:cubicBezTo>
                    <a:pt x="4308086" y="2603948"/>
                    <a:pt x="4326809" y="2582107"/>
                    <a:pt x="4350200" y="2589897"/>
                  </a:cubicBezTo>
                  <a:cubicBezTo>
                    <a:pt x="4411016" y="2607031"/>
                    <a:pt x="4460921" y="2613251"/>
                    <a:pt x="4489019" y="2541502"/>
                  </a:cubicBezTo>
                  <a:cubicBezTo>
                    <a:pt x="4493700" y="2530582"/>
                    <a:pt x="4518655" y="2530574"/>
                    <a:pt x="4537371" y="2524328"/>
                  </a:cubicBezTo>
                  <a:cubicBezTo>
                    <a:pt x="4523350" y="2482226"/>
                    <a:pt x="4467211" y="2466651"/>
                    <a:pt x="4481265" y="2415179"/>
                  </a:cubicBezTo>
                  <a:cubicBezTo>
                    <a:pt x="4506615" y="2396066"/>
                    <a:pt x="4526599" y="2388553"/>
                    <a:pt x="4543072" y="2388694"/>
                  </a:cubicBezTo>
                  <a:close/>
                  <a:moveTo>
                    <a:pt x="2162498" y="2375004"/>
                  </a:moveTo>
                  <a:cubicBezTo>
                    <a:pt x="2164714" y="2380670"/>
                    <a:pt x="2170874" y="2390278"/>
                    <a:pt x="2169149" y="2392003"/>
                  </a:cubicBezTo>
                  <a:cubicBezTo>
                    <a:pt x="2158306" y="2394961"/>
                    <a:pt x="2158060" y="2391265"/>
                    <a:pt x="2162498" y="2375004"/>
                  </a:cubicBezTo>
                  <a:close/>
                  <a:moveTo>
                    <a:pt x="2835774" y="2357974"/>
                  </a:moveTo>
                  <a:cubicBezTo>
                    <a:pt x="2836212" y="2361477"/>
                    <a:pt x="2840592" y="2368924"/>
                    <a:pt x="2840592" y="2368924"/>
                  </a:cubicBezTo>
                  <a:cubicBezTo>
                    <a:pt x="2837525" y="2371991"/>
                    <a:pt x="2832487" y="2373085"/>
                    <a:pt x="2827449" y="2374181"/>
                  </a:cubicBezTo>
                  <a:cubicBezTo>
                    <a:pt x="2827011" y="2370678"/>
                    <a:pt x="2821099" y="2364766"/>
                    <a:pt x="2822634" y="2363232"/>
                  </a:cubicBezTo>
                  <a:cubicBezTo>
                    <a:pt x="2825700" y="2360166"/>
                    <a:pt x="2830737" y="2359069"/>
                    <a:pt x="2835774" y="2357974"/>
                  </a:cubicBezTo>
                  <a:close/>
                  <a:moveTo>
                    <a:pt x="1202424" y="2339250"/>
                  </a:moveTo>
                  <a:cubicBezTo>
                    <a:pt x="1220655" y="2334258"/>
                    <a:pt x="1238408" y="2350259"/>
                    <a:pt x="1257072" y="2347890"/>
                  </a:cubicBezTo>
                  <a:cubicBezTo>
                    <a:pt x="1261740" y="2346325"/>
                    <a:pt x="1274160" y="2355632"/>
                    <a:pt x="1274149" y="2361851"/>
                  </a:cubicBezTo>
                  <a:cubicBezTo>
                    <a:pt x="1274117" y="2377400"/>
                    <a:pt x="1258563" y="2380540"/>
                    <a:pt x="1246111" y="2386784"/>
                  </a:cubicBezTo>
                  <a:cubicBezTo>
                    <a:pt x="1238333" y="2388354"/>
                    <a:pt x="1228999" y="2391482"/>
                    <a:pt x="1219662" y="2394611"/>
                  </a:cubicBezTo>
                  <a:cubicBezTo>
                    <a:pt x="1207247" y="2382195"/>
                    <a:pt x="1196391" y="2368222"/>
                    <a:pt x="1183982" y="2352698"/>
                  </a:cubicBezTo>
                  <a:cubicBezTo>
                    <a:pt x="1190217" y="2344911"/>
                    <a:pt x="1196347" y="2340914"/>
                    <a:pt x="1202424" y="2339250"/>
                  </a:cubicBezTo>
                  <a:close/>
                  <a:moveTo>
                    <a:pt x="2382176" y="2301471"/>
                  </a:moveTo>
                  <a:cubicBezTo>
                    <a:pt x="2395907" y="2300134"/>
                    <a:pt x="2410648" y="2302187"/>
                    <a:pt x="2424989" y="2303840"/>
                  </a:cubicBezTo>
                  <a:cubicBezTo>
                    <a:pt x="2453671" y="2307146"/>
                    <a:pt x="2455379" y="2334230"/>
                    <a:pt x="2457071" y="2358128"/>
                  </a:cubicBezTo>
                  <a:cubicBezTo>
                    <a:pt x="2460336" y="2377253"/>
                    <a:pt x="2462004" y="2394780"/>
                    <a:pt x="2465270" y="2413906"/>
                  </a:cubicBezTo>
                  <a:cubicBezTo>
                    <a:pt x="2415981" y="2434403"/>
                    <a:pt x="2360002" y="2378425"/>
                    <a:pt x="2318819" y="2432403"/>
                  </a:cubicBezTo>
                  <a:cubicBezTo>
                    <a:pt x="2317234" y="2433989"/>
                    <a:pt x="2299680" y="2425952"/>
                    <a:pt x="2294868" y="2417968"/>
                  </a:cubicBezTo>
                  <a:cubicBezTo>
                    <a:pt x="2291668" y="2414769"/>
                    <a:pt x="2285230" y="2398814"/>
                    <a:pt x="2288403" y="2395642"/>
                  </a:cubicBezTo>
                  <a:cubicBezTo>
                    <a:pt x="2304224" y="2370226"/>
                    <a:pt x="2326413" y="2344836"/>
                    <a:pt x="2345420" y="2319433"/>
                  </a:cubicBezTo>
                  <a:cubicBezTo>
                    <a:pt x="2355723" y="2307531"/>
                    <a:pt x="2368444" y="2302807"/>
                    <a:pt x="2382176" y="2301471"/>
                  </a:cubicBezTo>
                  <a:close/>
                  <a:moveTo>
                    <a:pt x="1079688" y="2299032"/>
                  </a:moveTo>
                  <a:cubicBezTo>
                    <a:pt x="1084899" y="2310244"/>
                    <a:pt x="1093253" y="2321596"/>
                    <a:pt x="1096966" y="2334309"/>
                  </a:cubicBezTo>
                  <a:cubicBezTo>
                    <a:pt x="1098749" y="2339093"/>
                    <a:pt x="1093035" y="2351376"/>
                    <a:pt x="1086894" y="2354234"/>
                  </a:cubicBezTo>
                  <a:cubicBezTo>
                    <a:pt x="1071325" y="2356664"/>
                    <a:pt x="1061472" y="2346810"/>
                    <a:pt x="1062401" y="2332742"/>
                  </a:cubicBezTo>
                  <a:cubicBezTo>
                    <a:pt x="1063475" y="2321815"/>
                    <a:pt x="1072330" y="2309673"/>
                    <a:pt x="1079688" y="2299032"/>
                  </a:cubicBezTo>
                  <a:close/>
                  <a:moveTo>
                    <a:pt x="2612421" y="2274644"/>
                  </a:moveTo>
                  <a:cubicBezTo>
                    <a:pt x="2638917" y="2271385"/>
                    <a:pt x="2666024" y="2275784"/>
                    <a:pt x="2676278" y="2290736"/>
                  </a:cubicBezTo>
                  <a:cubicBezTo>
                    <a:pt x="2690466" y="2308055"/>
                    <a:pt x="2690513" y="2323764"/>
                    <a:pt x="2685860" y="2344169"/>
                  </a:cubicBezTo>
                  <a:cubicBezTo>
                    <a:pt x="2671868" y="2392819"/>
                    <a:pt x="2695525" y="2425873"/>
                    <a:pt x="2730175" y="2457389"/>
                  </a:cubicBezTo>
                  <a:cubicBezTo>
                    <a:pt x="2736598" y="2504531"/>
                    <a:pt x="2743020" y="2551670"/>
                    <a:pt x="2751009" y="2597244"/>
                  </a:cubicBezTo>
                  <a:cubicBezTo>
                    <a:pt x="2722652" y="2568887"/>
                    <a:pt x="2670794" y="2560880"/>
                    <a:pt x="2673770" y="2504344"/>
                  </a:cubicBezTo>
                  <a:cubicBezTo>
                    <a:pt x="2673686" y="2476070"/>
                    <a:pt x="2650055" y="2452440"/>
                    <a:pt x="2623311" y="2438226"/>
                  </a:cubicBezTo>
                  <a:cubicBezTo>
                    <a:pt x="2609208" y="2449178"/>
                    <a:pt x="2613961" y="2463328"/>
                    <a:pt x="2613998" y="2475895"/>
                  </a:cubicBezTo>
                  <a:cubicBezTo>
                    <a:pt x="2614054" y="2494743"/>
                    <a:pt x="2617252" y="2513601"/>
                    <a:pt x="2590553" y="2515093"/>
                  </a:cubicBezTo>
                  <a:cubicBezTo>
                    <a:pt x="2570138" y="2516602"/>
                    <a:pt x="2549743" y="2524396"/>
                    <a:pt x="2534018" y="2518067"/>
                  </a:cubicBezTo>
                  <a:cubicBezTo>
                    <a:pt x="2499406" y="2499116"/>
                    <a:pt x="2457206" y="2569672"/>
                    <a:pt x="2436615" y="2511496"/>
                  </a:cubicBezTo>
                  <a:cubicBezTo>
                    <a:pt x="2422362" y="2472185"/>
                    <a:pt x="2475748" y="2466062"/>
                    <a:pt x="2497683" y="2447277"/>
                  </a:cubicBezTo>
                  <a:cubicBezTo>
                    <a:pt x="2541541" y="2406569"/>
                    <a:pt x="2530384" y="2351561"/>
                    <a:pt x="2552233" y="2304505"/>
                  </a:cubicBezTo>
                  <a:cubicBezTo>
                    <a:pt x="2560041" y="2288821"/>
                    <a:pt x="2585925" y="2277903"/>
                    <a:pt x="2612421" y="2274644"/>
                  </a:cubicBezTo>
                  <a:close/>
                  <a:moveTo>
                    <a:pt x="1205364" y="2256126"/>
                  </a:moveTo>
                  <a:lnTo>
                    <a:pt x="1208048" y="2257599"/>
                  </a:lnTo>
                  <a:lnTo>
                    <a:pt x="1207006" y="2257767"/>
                  </a:lnTo>
                  <a:close/>
                  <a:moveTo>
                    <a:pt x="1246154" y="2251464"/>
                  </a:moveTo>
                  <a:cubicBezTo>
                    <a:pt x="1251044" y="2249860"/>
                    <a:pt x="1257632" y="2259695"/>
                    <a:pt x="1260936" y="2266245"/>
                  </a:cubicBezTo>
                  <a:cubicBezTo>
                    <a:pt x="1254425" y="2269472"/>
                    <a:pt x="1246308" y="2277589"/>
                    <a:pt x="1241400" y="2275928"/>
                  </a:cubicBezTo>
                  <a:lnTo>
                    <a:pt x="1208048" y="2257599"/>
                  </a:lnTo>
                  <a:close/>
                  <a:moveTo>
                    <a:pt x="4843867" y="2248536"/>
                  </a:moveTo>
                  <a:cubicBezTo>
                    <a:pt x="4861114" y="2247666"/>
                    <a:pt x="4878713" y="2255024"/>
                    <a:pt x="4901368" y="2269802"/>
                  </a:cubicBezTo>
                  <a:cubicBezTo>
                    <a:pt x="4935728" y="2294709"/>
                    <a:pt x="4966938" y="2322768"/>
                    <a:pt x="4999724" y="2349252"/>
                  </a:cubicBezTo>
                  <a:cubicBezTo>
                    <a:pt x="5034085" y="2374161"/>
                    <a:pt x="5060820" y="2356785"/>
                    <a:pt x="5087586" y="2333137"/>
                  </a:cubicBezTo>
                  <a:cubicBezTo>
                    <a:pt x="5126580" y="2372130"/>
                    <a:pt x="5167134" y="2412684"/>
                    <a:pt x="5207686" y="2453237"/>
                  </a:cubicBezTo>
                  <a:lnTo>
                    <a:pt x="5202230" y="2466736"/>
                  </a:lnTo>
                  <a:lnTo>
                    <a:pt x="5211253" y="2457713"/>
                  </a:lnTo>
                  <a:cubicBezTo>
                    <a:pt x="5272226" y="2427778"/>
                    <a:pt x="5281680" y="2430738"/>
                    <a:pt x="5292880" y="2497134"/>
                  </a:cubicBezTo>
                  <a:cubicBezTo>
                    <a:pt x="5265521" y="2496557"/>
                    <a:pt x="5235100" y="2513013"/>
                    <a:pt x="5211335" y="2501424"/>
                  </a:cubicBezTo>
                  <a:lnTo>
                    <a:pt x="5195178" y="2484183"/>
                  </a:lnTo>
                  <a:lnTo>
                    <a:pt x="5194989" y="2484651"/>
                  </a:lnTo>
                  <a:cubicBezTo>
                    <a:pt x="5168254" y="2502027"/>
                    <a:pt x="5136965" y="2489644"/>
                    <a:pt x="5110261" y="2500751"/>
                  </a:cubicBezTo>
                  <a:lnTo>
                    <a:pt x="5087852" y="2514268"/>
                  </a:lnTo>
                  <a:lnTo>
                    <a:pt x="5087888" y="2516933"/>
                  </a:lnTo>
                  <a:lnTo>
                    <a:pt x="5083084" y="2517143"/>
                  </a:lnTo>
                  <a:lnTo>
                    <a:pt x="5070953" y="2524461"/>
                  </a:lnTo>
                  <a:lnTo>
                    <a:pt x="5040810" y="2533641"/>
                  </a:lnTo>
                  <a:lnTo>
                    <a:pt x="5037993" y="2533091"/>
                  </a:lnTo>
                  <a:lnTo>
                    <a:pt x="5023925" y="2524696"/>
                  </a:lnTo>
                  <a:cubicBezTo>
                    <a:pt x="5025485" y="2526256"/>
                    <a:pt x="5019200" y="2529422"/>
                    <a:pt x="5019200" y="2529422"/>
                  </a:cubicBezTo>
                  <a:lnTo>
                    <a:pt x="5037993" y="2533091"/>
                  </a:lnTo>
                  <a:lnTo>
                    <a:pt x="5039555" y="2534022"/>
                  </a:lnTo>
                  <a:lnTo>
                    <a:pt x="5040810" y="2533641"/>
                  </a:lnTo>
                  <a:lnTo>
                    <a:pt x="5050520" y="2535536"/>
                  </a:lnTo>
                  <a:cubicBezTo>
                    <a:pt x="5064620" y="2537033"/>
                    <a:pt x="5069285" y="2544847"/>
                    <a:pt x="5066101" y="2554269"/>
                  </a:cubicBezTo>
                  <a:cubicBezTo>
                    <a:pt x="5058209" y="2565280"/>
                    <a:pt x="5047180" y="2576308"/>
                    <a:pt x="5040847" y="2588881"/>
                  </a:cubicBezTo>
                  <a:cubicBezTo>
                    <a:pt x="5029773" y="2609315"/>
                    <a:pt x="5017184" y="2618783"/>
                    <a:pt x="4996877" y="2604776"/>
                  </a:cubicBezTo>
                  <a:cubicBezTo>
                    <a:pt x="4946918" y="2564271"/>
                    <a:pt x="4896976" y="2520630"/>
                    <a:pt x="4845442" y="2481699"/>
                  </a:cubicBezTo>
                  <a:cubicBezTo>
                    <a:pt x="4820454" y="2463014"/>
                    <a:pt x="4825259" y="2442613"/>
                    <a:pt x="4831640" y="2420634"/>
                  </a:cubicBezTo>
                  <a:cubicBezTo>
                    <a:pt x="4844401" y="2376680"/>
                    <a:pt x="4850686" y="2373512"/>
                    <a:pt x="4897572" y="2401494"/>
                  </a:cubicBezTo>
                  <a:cubicBezTo>
                    <a:pt x="4917880" y="2415499"/>
                    <a:pt x="4930452" y="2409166"/>
                    <a:pt x="4941512" y="2391868"/>
                  </a:cubicBezTo>
                  <a:cubicBezTo>
                    <a:pt x="4947845" y="2379296"/>
                    <a:pt x="4946364" y="2362060"/>
                    <a:pt x="4932295" y="2354294"/>
                  </a:cubicBezTo>
                  <a:cubicBezTo>
                    <a:pt x="4901038" y="2335640"/>
                    <a:pt x="4868205" y="2318561"/>
                    <a:pt x="4838524" y="2298332"/>
                  </a:cubicBezTo>
                  <a:cubicBezTo>
                    <a:pt x="4824280" y="2325051"/>
                    <a:pt x="4814735" y="2353315"/>
                    <a:pt x="4781822" y="2351913"/>
                  </a:cubicBezTo>
                  <a:cubicBezTo>
                    <a:pt x="4772417" y="2351959"/>
                    <a:pt x="4761453" y="2350447"/>
                    <a:pt x="4756774" y="2345767"/>
                  </a:cubicBezTo>
                  <a:cubicBezTo>
                    <a:pt x="4750534" y="2339528"/>
                    <a:pt x="4747461" y="2327004"/>
                    <a:pt x="4753763" y="2320702"/>
                  </a:cubicBezTo>
                  <a:cubicBezTo>
                    <a:pt x="4761688" y="2303419"/>
                    <a:pt x="4774307" y="2287681"/>
                    <a:pt x="4788469" y="2276637"/>
                  </a:cubicBezTo>
                  <a:cubicBezTo>
                    <a:pt x="4809722" y="2258505"/>
                    <a:pt x="4826619" y="2249407"/>
                    <a:pt x="4843867" y="2248536"/>
                  </a:cubicBezTo>
                  <a:close/>
                  <a:moveTo>
                    <a:pt x="1162504" y="2216219"/>
                  </a:moveTo>
                  <a:lnTo>
                    <a:pt x="1200823" y="2254538"/>
                  </a:lnTo>
                  <a:cubicBezTo>
                    <a:pt x="1169339" y="2261498"/>
                    <a:pt x="1155543" y="2247703"/>
                    <a:pt x="1162504" y="2216219"/>
                  </a:cubicBezTo>
                  <a:close/>
                  <a:moveTo>
                    <a:pt x="4756508" y="2204672"/>
                  </a:moveTo>
                  <a:cubicBezTo>
                    <a:pt x="4772371" y="2211093"/>
                    <a:pt x="4770869" y="2225328"/>
                    <a:pt x="4764611" y="2237954"/>
                  </a:cubicBezTo>
                  <a:cubicBezTo>
                    <a:pt x="4750578" y="2274272"/>
                    <a:pt x="4728584" y="2302632"/>
                    <a:pt x="4681067" y="2296028"/>
                  </a:cubicBezTo>
                  <a:cubicBezTo>
                    <a:pt x="4687361" y="2289734"/>
                    <a:pt x="4695230" y="2281866"/>
                    <a:pt x="4701524" y="2275572"/>
                  </a:cubicBezTo>
                  <a:cubicBezTo>
                    <a:pt x="4714076" y="2256653"/>
                    <a:pt x="4723445" y="2234551"/>
                    <a:pt x="4735996" y="2215631"/>
                  </a:cubicBezTo>
                  <a:cubicBezTo>
                    <a:pt x="4740717" y="2210910"/>
                    <a:pt x="4753323" y="2201488"/>
                    <a:pt x="4756508" y="2204672"/>
                  </a:cubicBezTo>
                  <a:close/>
                  <a:moveTo>
                    <a:pt x="5758600" y="2079134"/>
                  </a:moveTo>
                  <a:cubicBezTo>
                    <a:pt x="5774592" y="2077343"/>
                    <a:pt x="5788637" y="2086723"/>
                    <a:pt x="5802682" y="2096103"/>
                  </a:cubicBezTo>
                  <a:cubicBezTo>
                    <a:pt x="5771586" y="2127199"/>
                    <a:pt x="5791924" y="2163084"/>
                    <a:pt x="5785767" y="2197351"/>
                  </a:cubicBezTo>
                  <a:cubicBezTo>
                    <a:pt x="5776439" y="2206680"/>
                    <a:pt x="5765555" y="2217564"/>
                    <a:pt x="5754665" y="2225331"/>
                  </a:cubicBezTo>
                  <a:cubicBezTo>
                    <a:pt x="5743775" y="2233098"/>
                    <a:pt x="5728206" y="2239295"/>
                    <a:pt x="5721939" y="2223700"/>
                  </a:cubicBezTo>
                  <a:cubicBezTo>
                    <a:pt x="5712527" y="2195630"/>
                    <a:pt x="5706231" y="2167569"/>
                    <a:pt x="5704614" y="2141074"/>
                  </a:cubicBezTo>
                  <a:cubicBezTo>
                    <a:pt x="5704586" y="2128609"/>
                    <a:pt x="5708849" y="2118100"/>
                    <a:pt x="5715645" y="2108961"/>
                  </a:cubicBezTo>
                  <a:cubicBezTo>
                    <a:pt x="5722442" y="2099820"/>
                    <a:pt x="5731775" y="2092051"/>
                    <a:pt x="5741887" y="2085062"/>
                  </a:cubicBezTo>
                  <a:cubicBezTo>
                    <a:pt x="5747722" y="2081569"/>
                    <a:pt x="5753269" y="2079731"/>
                    <a:pt x="5758600" y="2079134"/>
                  </a:cubicBezTo>
                  <a:close/>
                  <a:moveTo>
                    <a:pt x="4882684" y="2077173"/>
                  </a:moveTo>
                  <a:cubicBezTo>
                    <a:pt x="4886190" y="2078762"/>
                    <a:pt x="4889334" y="2082672"/>
                    <a:pt x="4891720" y="2088124"/>
                  </a:cubicBezTo>
                  <a:cubicBezTo>
                    <a:pt x="4894922" y="2097461"/>
                    <a:pt x="4899659" y="2105264"/>
                    <a:pt x="4904397" y="2113068"/>
                  </a:cubicBezTo>
                  <a:cubicBezTo>
                    <a:pt x="4888962" y="2119097"/>
                    <a:pt x="4876560" y="2118959"/>
                    <a:pt x="4865553" y="2104885"/>
                  </a:cubicBezTo>
                  <a:cubicBezTo>
                    <a:pt x="4867016" y="2097151"/>
                    <a:pt x="4865346" y="2086281"/>
                    <a:pt x="4871478" y="2080149"/>
                  </a:cubicBezTo>
                  <a:cubicBezTo>
                    <a:pt x="4875312" y="2076316"/>
                    <a:pt x="4879179" y="2075584"/>
                    <a:pt x="4882684" y="2077173"/>
                  </a:cubicBezTo>
                  <a:close/>
                  <a:moveTo>
                    <a:pt x="5104810" y="2074330"/>
                  </a:moveTo>
                  <a:cubicBezTo>
                    <a:pt x="5123478" y="2099184"/>
                    <a:pt x="5139046" y="2124030"/>
                    <a:pt x="5100330" y="2140984"/>
                  </a:cubicBezTo>
                  <a:cubicBezTo>
                    <a:pt x="5074001" y="2151769"/>
                    <a:pt x="5047675" y="2162553"/>
                    <a:pt x="5021347" y="2173338"/>
                  </a:cubicBezTo>
                  <a:cubicBezTo>
                    <a:pt x="5016707" y="2177977"/>
                    <a:pt x="5015184" y="2188826"/>
                    <a:pt x="5013654" y="2196574"/>
                  </a:cubicBezTo>
                  <a:cubicBezTo>
                    <a:pt x="5013661" y="2199675"/>
                    <a:pt x="5019888" y="2208992"/>
                    <a:pt x="5021434" y="2207447"/>
                  </a:cubicBezTo>
                  <a:cubicBezTo>
                    <a:pt x="5075677" y="2199834"/>
                    <a:pt x="5105314" y="2269677"/>
                    <a:pt x="5161071" y="2248117"/>
                  </a:cubicBezTo>
                  <a:cubicBezTo>
                    <a:pt x="5167264" y="2245032"/>
                    <a:pt x="5181246" y="2255920"/>
                    <a:pt x="5181263" y="2262121"/>
                  </a:cubicBezTo>
                  <a:cubicBezTo>
                    <a:pt x="5179731" y="2269868"/>
                    <a:pt x="5176663" y="2282263"/>
                    <a:pt x="5170470" y="2285348"/>
                  </a:cubicBezTo>
                  <a:cubicBezTo>
                    <a:pt x="5148789" y="2294595"/>
                    <a:pt x="5127106" y="2303841"/>
                    <a:pt x="5106973" y="2311541"/>
                  </a:cubicBezTo>
                  <a:cubicBezTo>
                    <a:pt x="5102317" y="2309978"/>
                    <a:pt x="5099208" y="2306869"/>
                    <a:pt x="5094554" y="2305308"/>
                  </a:cubicBezTo>
                  <a:cubicBezTo>
                    <a:pt x="5051079" y="2280390"/>
                    <a:pt x="4986044" y="2311229"/>
                    <a:pt x="4956470" y="2266192"/>
                  </a:cubicBezTo>
                  <a:cubicBezTo>
                    <a:pt x="4930014" y="2227366"/>
                    <a:pt x="4926777" y="2174645"/>
                    <a:pt x="4912700" y="2126546"/>
                  </a:cubicBezTo>
                  <a:cubicBezTo>
                    <a:pt x="4911137" y="2121892"/>
                    <a:pt x="4909575" y="2117236"/>
                    <a:pt x="4908014" y="2112581"/>
                  </a:cubicBezTo>
                  <a:cubicBezTo>
                    <a:pt x="4923500" y="2106420"/>
                    <a:pt x="4937425" y="2095604"/>
                    <a:pt x="4956015" y="2089450"/>
                  </a:cubicBezTo>
                  <a:cubicBezTo>
                    <a:pt x="4988528" y="2072479"/>
                    <a:pt x="5030536" y="2129951"/>
                    <a:pt x="5039767" y="2102069"/>
                  </a:cubicBezTo>
                  <a:cubicBezTo>
                    <a:pt x="5056696" y="2054052"/>
                    <a:pt x="5089347" y="2089793"/>
                    <a:pt x="5104810" y="2074330"/>
                  </a:cubicBezTo>
                  <a:close/>
                  <a:moveTo>
                    <a:pt x="1495528" y="2045670"/>
                  </a:moveTo>
                  <a:cubicBezTo>
                    <a:pt x="1499336" y="2046460"/>
                    <a:pt x="1502401" y="2049525"/>
                    <a:pt x="1503742" y="2054316"/>
                  </a:cubicBezTo>
                  <a:cubicBezTo>
                    <a:pt x="1503166" y="2064088"/>
                    <a:pt x="1501057" y="2072327"/>
                    <a:pt x="1500482" y="2082100"/>
                  </a:cubicBezTo>
                  <a:cubicBezTo>
                    <a:pt x="1494350" y="2075968"/>
                    <a:pt x="1486687" y="2068306"/>
                    <a:pt x="1483814" y="2061981"/>
                  </a:cubicBezTo>
                  <a:cubicBezTo>
                    <a:pt x="1480748" y="2058916"/>
                    <a:pt x="1479600" y="2050870"/>
                    <a:pt x="1482858" y="2050677"/>
                  </a:cubicBezTo>
                  <a:cubicBezTo>
                    <a:pt x="1487169" y="2046366"/>
                    <a:pt x="1491720" y="2044880"/>
                    <a:pt x="1495528" y="2045670"/>
                  </a:cubicBezTo>
                  <a:close/>
                  <a:moveTo>
                    <a:pt x="5427180" y="2034854"/>
                  </a:moveTo>
                  <a:cubicBezTo>
                    <a:pt x="5447344" y="2042279"/>
                    <a:pt x="5465975" y="2048174"/>
                    <a:pt x="5486138" y="2055599"/>
                  </a:cubicBezTo>
                  <a:cubicBezTo>
                    <a:pt x="5490380" y="2078947"/>
                    <a:pt x="5474637" y="2085495"/>
                    <a:pt x="5454415" y="2081193"/>
                  </a:cubicBezTo>
                  <a:cubicBezTo>
                    <a:pt x="5427941" y="2077010"/>
                    <a:pt x="5418863" y="2061564"/>
                    <a:pt x="5427180" y="2034854"/>
                  </a:cubicBezTo>
                  <a:close/>
                  <a:moveTo>
                    <a:pt x="3619328" y="1994182"/>
                  </a:moveTo>
                  <a:cubicBezTo>
                    <a:pt x="3639200" y="2011096"/>
                    <a:pt x="3662083" y="2028066"/>
                    <a:pt x="3683487" y="2046514"/>
                  </a:cubicBezTo>
                  <a:cubicBezTo>
                    <a:pt x="3685020" y="2048046"/>
                    <a:pt x="3680857" y="2067538"/>
                    <a:pt x="3676366" y="2068961"/>
                  </a:cubicBezTo>
                  <a:cubicBezTo>
                    <a:pt x="3649374" y="2074494"/>
                    <a:pt x="3622110" y="2064971"/>
                    <a:pt x="3605141" y="2042088"/>
                  </a:cubicBezTo>
                  <a:cubicBezTo>
                    <a:pt x="3594303" y="2025337"/>
                    <a:pt x="3607555" y="2009020"/>
                    <a:pt x="3619328" y="1994182"/>
                  </a:cubicBezTo>
                  <a:close/>
                  <a:moveTo>
                    <a:pt x="1550999" y="1855317"/>
                  </a:moveTo>
                  <a:cubicBezTo>
                    <a:pt x="1619586" y="1864703"/>
                    <a:pt x="1688169" y="1874089"/>
                    <a:pt x="1756756" y="1886592"/>
                  </a:cubicBezTo>
                  <a:cubicBezTo>
                    <a:pt x="1791050" y="1892845"/>
                    <a:pt x="1775478" y="1920892"/>
                    <a:pt x="1777047" y="1941155"/>
                  </a:cubicBezTo>
                  <a:cubicBezTo>
                    <a:pt x="1781736" y="1967655"/>
                    <a:pt x="1772394" y="1989471"/>
                    <a:pt x="1749018" y="1994135"/>
                  </a:cubicBezTo>
                  <a:cubicBezTo>
                    <a:pt x="1730315" y="1997243"/>
                    <a:pt x="1710051" y="1995674"/>
                    <a:pt x="1691347" y="1992549"/>
                  </a:cubicBezTo>
                  <a:cubicBezTo>
                    <a:pt x="1667964" y="1987861"/>
                    <a:pt x="1674188" y="1962925"/>
                    <a:pt x="1667945" y="1947335"/>
                  </a:cubicBezTo>
                  <a:cubicBezTo>
                    <a:pt x="1663258" y="1927071"/>
                    <a:pt x="1652341" y="1913037"/>
                    <a:pt x="1632077" y="1911468"/>
                  </a:cubicBezTo>
                  <a:cubicBezTo>
                    <a:pt x="1619607" y="1908344"/>
                    <a:pt x="1607141" y="1914572"/>
                    <a:pt x="1594674" y="1920800"/>
                  </a:cubicBezTo>
                  <a:cubicBezTo>
                    <a:pt x="1591557" y="1920800"/>
                    <a:pt x="1594682" y="1936387"/>
                    <a:pt x="1597804" y="1942624"/>
                  </a:cubicBezTo>
                  <a:cubicBezTo>
                    <a:pt x="1604043" y="1955097"/>
                    <a:pt x="1618077" y="1966014"/>
                    <a:pt x="1619642" y="1976925"/>
                  </a:cubicBezTo>
                  <a:cubicBezTo>
                    <a:pt x="1618092" y="1994070"/>
                    <a:pt x="1611865" y="2012770"/>
                    <a:pt x="1600963" y="2026793"/>
                  </a:cubicBezTo>
                  <a:cubicBezTo>
                    <a:pt x="1586941" y="2040815"/>
                    <a:pt x="1566674" y="2029893"/>
                    <a:pt x="1549524" y="2022090"/>
                  </a:cubicBezTo>
                  <a:cubicBezTo>
                    <a:pt x="1530816" y="2015847"/>
                    <a:pt x="1518340" y="2000255"/>
                    <a:pt x="1523007" y="1979994"/>
                  </a:cubicBezTo>
                  <a:cubicBezTo>
                    <a:pt x="1530780" y="1941032"/>
                    <a:pt x="1540112" y="1900511"/>
                    <a:pt x="1550999" y="1855317"/>
                  </a:cubicBezTo>
                  <a:close/>
                  <a:moveTo>
                    <a:pt x="3108008" y="1827823"/>
                  </a:moveTo>
                  <a:cubicBezTo>
                    <a:pt x="3114603" y="1827848"/>
                    <a:pt x="3120918" y="1830878"/>
                    <a:pt x="3124769" y="1836373"/>
                  </a:cubicBezTo>
                  <a:cubicBezTo>
                    <a:pt x="3135672" y="1847275"/>
                    <a:pt x="3136889" y="1861633"/>
                    <a:pt x="3142949" y="1874264"/>
                  </a:cubicBezTo>
                  <a:cubicBezTo>
                    <a:pt x="3128589" y="1873047"/>
                    <a:pt x="3114147" y="1875030"/>
                    <a:pt x="3101516" y="1868970"/>
                  </a:cubicBezTo>
                  <a:cubicBezTo>
                    <a:pt x="3090443" y="1864468"/>
                    <a:pt x="3079625" y="1850366"/>
                    <a:pt x="3089566" y="1837309"/>
                  </a:cubicBezTo>
                  <a:cubicBezTo>
                    <a:pt x="3094537" y="1830780"/>
                    <a:pt x="3101412" y="1827799"/>
                    <a:pt x="3108008" y="1827823"/>
                  </a:cubicBezTo>
                  <a:close/>
                  <a:moveTo>
                    <a:pt x="2008295" y="1782283"/>
                  </a:moveTo>
                  <a:cubicBezTo>
                    <a:pt x="2025434" y="1782783"/>
                    <a:pt x="2042985" y="1785392"/>
                    <a:pt x="2060993" y="1790206"/>
                  </a:cubicBezTo>
                  <a:cubicBezTo>
                    <a:pt x="2028488" y="1813584"/>
                    <a:pt x="2040350" y="1856493"/>
                    <a:pt x="2017036" y="1882852"/>
                  </a:cubicBezTo>
                  <a:cubicBezTo>
                    <a:pt x="1992384" y="1889246"/>
                    <a:pt x="1989771" y="1843170"/>
                    <a:pt x="1963475" y="1860338"/>
                  </a:cubicBezTo>
                  <a:cubicBezTo>
                    <a:pt x="1917059" y="1891539"/>
                    <a:pt x="1917059" y="1891539"/>
                    <a:pt x="1891225" y="1862599"/>
                  </a:cubicBezTo>
                  <a:cubicBezTo>
                    <a:pt x="1883648" y="1851918"/>
                    <a:pt x="1871447" y="1842820"/>
                    <a:pt x="1863869" y="1832139"/>
                  </a:cubicBezTo>
                  <a:cubicBezTo>
                    <a:pt x="1909159" y="1798261"/>
                    <a:pt x="1956877" y="1780781"/>
                    <a:pt x="2008295" y="1782283"/>
                  </a:cubicBezTo>
                  <a:close/>
                  <a:moveTo>
                    <a:pt x="2360776" y="1772687"/>
                  </a:moveTo>
                  <a:cubicBezTo>
                    <a:pt x="2314963" y="1824816"/>
                    <a:pt x="2267570" y="1878525"/>
                    <a:pt x="2220177" y="1932234"/>
                  </a:cubicBezTo>
                  <a:cubicBezTo>
                    <a:pt x="2150667" y="2011218"/>
                    <a:pt x="2048003" y="2041250"/>
                    <a:pt x="1935874" y="2017585"/>
                  </a:cubicBezTo>
                  <a:cubicBezTo>
                    <a:pt x="1931137" y="2016006"/>
                    <a:pt x="1923242" y="2004953"/>
                    <a:pt x="1920087" y="1998636"/>
                  </a:cubicBezTo>
                  <a:cubicBezTo>
                    <a:pt x="1921667" y="1990740"/>
                    <a:pt x="1926409" y="1976524"/>
                    <a:pt x="1931147" y="1974944"/>
                  </a:cubicBezTo>
                  <a:cubicBezTo>
                    <a:pt x="1962736" y="1965459"/>
                    <a:pt x="1995903" y="1960714"/>
                    <a:pt x="2027493" y="1951231"/>
                  </a:cubicBezTo>
                  <a:cubicBezTo>
                    <a:pt x="2054343" y="1940170"/>
                    <a:pt x="2119092" y="1960687"/>
                    <a:pt x="2085942" y="1889623"/>
                  </a:cubicBezTo>
                  <a:cubicBezTo>
                    <a:pt x="2081206" y="1881727"/>
                    <a:pt x="2092263" y="1873828"/>
                    <a:pt x="2101739" y="1880143"/>
                  </a:cubicBezTo>
                  <a:cubicBezTo>
                    <a:pt x="2136478" y="1902246"/>
                    <a:pt x="2160175" y="1878549"/>
                    <a:pt x="2191763" y="1869067"/>
                  </a:cubicBezTo>
                  <a:cubicBezTo>
                    <a:pt x="2253364" y="1842204"/>
                    <a:pt x="2291284" y="1775863"/>
                    <a:pt x="2360776" y="1772687"/>
                  </a:cubicBezTo>
                  <a:close/>
                  <a:moveTo>
                    <a:pt x="2379381" y="1768417"/>
                  </a:moveTo>
                  <a:cubicBezTo>
                    <a:pt x="2386279" y="1775315"/>
                    <a:pt x="2380612" y="1777533"/>
                    <a:pt x="2364351" y="1773101"/>
                  </a:cubicBezTo>
                  <a:cubicBezTo>
                    <a:pt x="2370019" y="1770882"/>
                    <a:pt x="2381352" y="1766445"/>
                    <a:pt x="2379381" y="1768417"/>
                  </a:cubicBezTo>
                  <a:close/>
                  <a:moveTo>
                    <a:pt x="2748705" y="1734446"/>
                  </a:moveTo>
                  <a:cubicBezTo>
                    <a:pt x="2754133" y="1735323"/>
                    <a:pt x="2759739" y="1737671"/>
                    <a:pt x="2765550" y="1741948"/>
                  </a:cubicBezTo>
                  <a:cubicBezTo>
                    <a:pt x="2793447" y="1763713"/>
                    <a:pt x="2781257" y="1788320"/>
                    <a:pt x="2764431" y="1811354"/>
                  </a:cubicBezTo>
                  <a:cubicBezTo>
                    <a:pt x="2753491" y="1788150"/>
                    <a:pt x="2747132" y="1757261"/>
                    <a:pt x="2708746" y="1786335"/>
                  </a:cubicBezTo>
                  <a:cubicBezTo>
                    <a:pt x="2694929" y="1797047"/>
                    <a:pt x="2685636" y="1790821"/>
                    <a:pt x="2683972" y="1770758"/>
                  </a:cubicBezTo>
                  <a:cubicBezTo>
                    <a:pt x="2691655" y="1766178"/>
                    <a:pt x="2697788" y="1760044"/>
                    <a:pt x="2703920" y="1753912"/>
                  </a:cubicBezTo>
                  <a:cubicBezTo>
                    <a:pt x="2717734" y="1742428"/>
                    <a:pt x="2732419" y="1731817"/>
                    <a:pt x="2748705" y="1734446"/>
                  </a:cubicBezTo>
                  <a:close/>
                  <a:moveTo>
                    <a:pt x="2881850" y="1714153"/>
                  </a:moveTo>
                  <a:cubicBezTo>
                    <a:pt x="2893015" y="1712936"/>
                    <a:pt x="2903370" y="1718498"/>
                    <a:pt x="2912905" y="1736022"/>
                  </a:cubicBezTo>
                  <a:cubicBezTo>
                    <a:pt x="2933578" y="1766282"/>
                    <a:pt x="2962290" y="1763038"/>
                    <a:pt x="2987822" y="1753421"/>
                  </a:cubicBezTo>
                  <a:cubicBezTo>
                    <a:pt x="3003752" y="1762959"/>
                    <a:pt x="3021272" y="1774089"/>
                    <a:pt x="3034005" y="1786822"/>
                  </a:cubicBezTo>
                  <a:cubicBezTo>
                    <a:pt x="3048336" y="1797959"/>
                    <a:pt x="3043508" y="1821888"/>
                    <a:pt x="3030733" y="1831481"/>
                  </a:cubicBezTo>
                  <a:cubicBezTo>
                    <a:pt x="3006790" y="1842688"/>
                    <a:pt x="2984458" y="1845921"/>
                    <a:pt x="2962145" y="1839583"/>
                  </a:cubicBezTo>
                  <a:cubicBezTo>
                    <a:pt x="2939831" y="1833247"/>
                    <a:pt x="2923879" y="1836466"/>
                    <a:pt x="2919049" y="1860395"/>
                  </a:cubicBezTo>
                  <a:cubicBezTo>
                    <a:pt x="2912616" y="1889112"/>
                    <a:pt x="2899833" y="1901895"/>
                    <a:pt x="2869556" y="1890789"/>
                  </a:cubicBezTo>
                  <a:cubicBezTo>
                    <a:pt x="2840875" y="1878086"/>
                    <a:pt x="2818568" y="1868560"/>
                    <a:pt x="2828208" y="1830269"/>
                  </a:cubicBezTo>
                  <a:cubicBezTo>
                    <a:pt x="2837835" y="1798356"/>
                    <a:pt x="2841086" y="1766457"/>
                    <a:pt x="2845934" y="1732959"/>
                  </a:cubicBezTo>
                  <a:cubicBezTo>
                    <a:pt x="2858710" y="1723366"/>
                    <a:pt x="2870685" y="1715370"/>
                    <a:pt x="2881850" y="1714153"/>
                  </a:cubicBezTo>
                  <a:close/>
                  <a:moveTo>
                    <a:pt x="2168847" y="1713586"/>
                  </a:moveTo>
                  <a:cubicBezTo>
                    <a:pt x="2203602" y="1738741"/>
                    <a:pt x="2232028" y="1760766"/>
                    <a:pt x="2271488" y="1793828"/>
                  </a:cubicBezTo>
                  <a:cubicBezTo>
                    <a:pt x="2212643" y="1805375"/>
                    <a:pt x="2168081" y="1818407"/>
                    <a:pt x="2121964" y="1826685"/>
                  </a:cubicBezTo>
                  <a:cubicBezTo>
                    <a:pt x="2096531" y="1830047"/>
                    <a:pt x="2077587" y="1814305"/>
                    <a:pt x="2058646" y="1798563"/>
                  </a:cubicBezTo>
                  <a:cubicBezTo>
                    <a:pt x="2077798" y="1785717"/>
                    <a:pt x="2089112" y="1758638"/>
                    <a:pt x="2116100" y="1760027"/>
                  </a:cubicBezTo>
                  <a:cubicBezTo>
                    <a:pt x="2130382" y="1761510"/>
                    <a:pt x="2147654" y="1788383"/>
                    <a:pt x="2162146" y="1761279"/>
                  </a:cubicBezTo>
                  <a:cubicBezTo>
                    <a:pt x="2167016" y="1746950"/>
                    <a:pt x="2167108" y="1734243"/>
                    <a:pt x="2168847" y="1713586"/>
                  </a:cubicBezTo>
                  <a:close/>
                  <a:moveTo>
                    <a:pt x="2760117" y="1647719"/>
                  </a:moveTo>
                  <a:cubicBezTo>
                    <a:pt x="2753749" y="1654087"/>
                    <a:pt x="2747381" y="1660455"/>
                    <a:pt x="2742392" y="1668203"/>
                  </a:cubicBezTo>
                  <a:cubicBezTo>
                    <a:pt x="2739368" y="1658811"/>
                    <a:pt x="2739448" y="1652523"/>
                    <a:pt x="2742459" y="1649165"/>
                  </a:cubicBezTo>
                  <a:cubicBezTo>
                    <a:pt x="2745471" y="1645809"/>
                    <a:pt x="2751414" y="1645384"/>
                    <a:pt x="2760117" y="1647719"/>
                  </a:cubicBezTo>
                  <a:close/>
                  <a:moveTo>
                    <a:pt x="2627775" y="1606235"/>
                  </a:moveTo>
                  <a:cubicBezTo>
                    <a:pt x="2682261" y="1611160"/>
                    <a:pt x="2688750" y="1667209"/>
                    <a:pt x="2721568" y="1696929"/>
                  </a:cubicBezTo>
                  <a:cubicBezTo>
                    <a:pt x="2701433" y="1717064"/>
                    <a:pt x="2681298" y="1737199"/>
                    <a:pt x="2661165" y="1757333"/>
                  </a:cubicBezTo>
                  <a:cubicBezTo>
                    <a:pt x="2633242" y="1775874"/>
                    <a:pt x="2644347" y="1821054"/>
                    <a:pt x="2600820" y="1830186"/>
                  </a:cubicBezTo>
                  <a:cubicBezTo>
                    <a:pt x="2585068" y="1789653"/>
                    <a:pt x="2583314" y="1747629"/>
                    <a:pt x="2600264" y="1711920"/>
                  </a:cubicBezTo>
                  <a:cubicBezTo>
                    <a:pt x="2617212" y="1676209"/>
                    <a:pt x="2617051" y="1641975"/>
                    <a:pt x="2627775" y="1606235"/>
                  </a:cubicBezTo>
                  <a:close/>
                  <a:moveTo>
                    <a:pt x="2180414" y="1577358"/>
                  </a:moveTo>
                  <a:cubicBezTo>
                    <a:pt x="2185141" y="1576115"/>
                    <a:pt x="2190637" y="1576038"/>
                    <a:pt x="2195326" y="1577542"/>
                  </a:cubicBezTo>
                  <a:cubicBezTo>
                    <a:pt x="2273665" y="1589012"/>
                    <a:pt x="2316934" y="1638649"/>
                    <a:pt x="2337868" y="1713716"/>
                  </a:cubicBezTo>
                  <a:cubicBezTo>
                    <a:pt x="2274969" y="1720873"/>
                    <a:pt x="2229934" y="1685390"/>
                    <a:pt x="2183218" y="1657781"/>
                  </a:cubicBezTo>
                  <a:cubicBezTo>
                    <a:pt x="2173885" y="1651631"/>
                    <a:pt x="2166274" y="1634466"/>
                    <a:pt x="2164900" y="1620356"/>
                  </a:cubicBezTo>
                  <a:cubicBezTo>
                    <a:pt x="2163482" y="1609386"/>
                    <a:pt x="2165250" y="1595232"/>
                    <a:pt x="2170114" y="1584172"/>
                  </a:cubicBezTo>
                  <a:cubicBezTo>
                    <a:pt x="2171728" y="1581011"/>
                    <a:pt x="2175687" y="1578601"/>
                    <a:pt x="2180414" y="1577358"/>
                  </a:cubicBezTo>
                  <a:close/>
                  <a:moveTo>
                    <a:pt x="5320870" y="1460755"/>
                  </a:moveTo>
                  <a:cubicBezTo>
                    <a:pt x="5336610" y="1458667"/>
                    <a:pt x="5351802" y="1468765"/>
                    <a:pt x="5364448" y="1481410"/>
                  </a:cubicBezTo>
                  <a:cubicBezTo>
                    <a:pt x="5375153" y="1489097"/>
                    <a:pt x="5373760" y="1505817"/>
                    <a:pt x="5358668" y="1520910"/>
                  </a:cubicBezTo>
                  <a:cubicBezTo>
                    <a:pt x="5348104" y="1531473"/>
                    <a:pt x="5319170" y="1526688"/>
                    <a:pt x="5306836" y="1505300"/>
                  </a:cubicBezTo>
                  <a:cubicBezTo>
                    <a:pt x="5300681" y="1496127"/>
                    <a:pt x="5298985" y="1473300"/>
                    <a:pt x="5305021" y="1467263"/>
                  </a:cubicBezTo>
                  <a:cubicBezTo>
                    <a:pt x="5310316" y="1463502"/>
                    <a:pt x="5315624" y="1461452"/>
                    <a:pt x="5320870" y="1460755"/>
                  </a:cubicBezTo>
                  <a:close/>
                  <a:moveTo>
                    <a:pt x="3740370" y="1392149"/>
                  </a:moveTo>
                  <a:cubicBezTo>
                    <a:pt x="3748218" y="1394505"/>
                    <a:pt x="3752144" y="1400784"/>
                    <a:pt x="3745867" y="1414910"/>
                  </a:cubicBezTo>
                  <a:cubicBezTo>
                    <a:pt x="3731742" y="1441595"/>
                    <a:pt x="3701918" y="1461997"/>
                    <a:pt x="3675236" y="1488679"/>
                  </a:cubicBezTo>
                  <a:cubicBezTo>
                    <a:pt x="3676807" y="1509086"/>
                    <a:pt x="3705063" y="1515368"/>
                    <a:pt x="3719192" y="1532636"/>
                  </a:cubicBezTo>
                  <a:cubicBezTo>
                    <a:pt x="3741170" y="1564033"/>
                    <a:pt x="3767860" y="1606417"/>
                    <a:pt x="3800817" y="1535783"/>
                  </a:cubicBezTo>
                  <a:cubicBezTo>
                    <a:pt x="3810234" y="1523226"/>
                    <a:pt x="3844771" y="1554624"/>
                    <a:pt x="3846345" y="1587588"/>
                  </a:cubicBezTo>
                  <a:cubicBezTo>
                    <a:pt x="3847915" y="1604855"/>
                    <a:pt x="3841638" y="1633111"/>
                    <a:pt x="3862044" y="1631543"/>
                  </a:cubicBezTo>
                  <a:cubicBezTo>
                    <a:pt x="3902857" y="1625268"/>
                    <a:pt x="3932686" y="1667652"/>
                    <a:pt x="3970358" y="1648820"/>
                  </a:cubicBezTo>
                  <a:cubicBezTo>
                    <a:pt x="3995473" y="1639403"/>
                    <a:pt x="4015879" y="1634696"/>
                    <a:pt x="4028438" y="1662953"/>
                  </a:cubicBezTo>
                  <a:cubicBezTo>
                    <a:pt x="4040999" y="1688068"/>
                    <a:pt x="4061406" y="1711617"/>
                    <a:pt x="4042572" y="1739870"/>
                  </a:cubicBezTo>
                  <a:cubicBezTo>
                    <a:pt x="4030016" y="1758705"/>
                    <a:pt x="4008042" y="1777541"/>
                    <a:pt x="4014325" y="1802655"/>
                  </a:cubicBezTo>
                  <a:cubicBezTo>
                    <a:pt x="4015894" y="1810505"/>
                    <a:pt x="4022173" y="1819923"/>
                    <a:pt x="4028453" y="1826203"/>
                  </a:cubicBezTo>
                  <a:cubicBezTo>
                    <a:pt x="4034732" y="1829343"/>
                    <a:pt x="4048861" y="1830914"/>
                    <a:pt x="4053569" y="1826206"/>
                  </a:cubicBezTo>
                  <a:cubicBezTo>
                    <a:pt x="4083392" y="1802661"/>
                    <a:pt x="4106934" y="1775978"/>
                    <a:pt x="4138327" y="1754005"/>
                  </a:cubicBezTo>
                  <a:cubicBezTo>
                    <a:pt x="4154023" y="1741449"/>
                    <a:pt x="4177569" y="1749300"/>
                    <a:pt x="4180711" y="1771277"/>
                  </a:cubicBezTo>
                  <a:cubicBezTo>
                    <a:pt x="4185424" y="1807380"/>
                    <a:pt x="4197983" y="1819940"/>
                    <a:pt x="4235655" y="1810524"/>
                  </a:cubicBezTo>
                  <a:cubicBezTo>
                    <a:pt x="4278036" y="1799541"/>
                    <a:pt x="4306293" y="1827797"/>
                    <a:pt x="4334551" y="1856055"/>
                  </a:cubicBezTo>
                  <a:cubicBezTo>
                    <a:pt x="4334551" y="1862334"/>
                    <a:pt x="4336121" y="1867044"/>
                    <a:pt x="4339261" y="1873323"/>
                  </a:cubicBezTo>
                  <a:cubicBezTo>
                    <a:pt x="4318076" y="1920413"/>
                    <a:pt x="4356931" y="1971040"/>
                    <a:pt x="4351858" y="2019234"/>
                  </a:cubicBezTo>
                  <a:lnTo>
                    <a:pt x="4337583" y="2047803"/>
                  </a:lnTo>
                  <a:lnTo>
                    <a:pt x="4369748" y="2025431"/>
                  </a:lnTo>
                  <a:cubicBezTo>
                    <a:pt x="4392741" y="2019368"/>
                    <a:pt x="4416967" y="2024488"/>
                    <a:pt x="4442637" y="2046974"/>
                  </a:cubicBezTo>
                  <a:cubicBezTo>
                    <a:pt x="4428593" y="2106167"/>
                    <a:pt x="4387286" y="2144465"/>
                    <a:pt x="4341288" y="2184443"/>
                  </a:cubicBezTo>
                  <a:cubicBezTo>
                    <a:pt x="4315530" y="2165052"/>
                    <a:pt x="4345518" y="2144094"/>
                    <a:pt x="4341354" y="2127191"/>
                  </a:cubicBezTo>
                  <a:cubicBezTo>
                    <a:pt x="4338605" y="2114890"/>
                    <a:pt x="4333070" y="2105375"/>
                    <a:pt x="4326354" y="2096668"/>
                  </a:cubicBezTo>
                  <a:lnTo>
                    <a:pt x="4311924" y="2079901"/>
                  </a:lnTo>
                  <a:lnTo>
                    <a:pt x="4285520" y="2109561"/>
                  </a:lnTo>
                  <a:cubicBezTo>
                    <a:pt x="4276104" y="2120155"/>
                    <a:pt x="4266294" y="2129964"/>
                    <a:pt x="4254522" y="2137027"/>
                  </a:cubicBezTo>
                  <a:cubicBezTo>
                    <a:pt x="4215280" y="2160569"/>
                    <a:pt x="4246682" y="2232780"/>
                    <a:pt x="4190173" y="2235914"/>
                  </a:cubicBezTo>
                  <a:cubicBezTo>
                    <a:pt x="4146220" y="2239048"/>
                    <a:pt x="4125817" y="2275151"/>
                    <a:pt x="4092854" y="2292414"/>
                  </a:cubicBezTo>
                  <a:cubicBezTo>
                    <a:pt x="4075589" y="2303401"/>
                    <a:pt x="4058321" y="2295549"/>
                    <a:pt x="4048901" y="2276713"/>
                  </a:cubicBezTo>
                  <a:cubicBezTo>
                    <a:pt x="4044191" y="2262586"/>
                    <a:pt x="4044189" y="2246888"/>
                    <a:pt x="4061455" y="2242180"/>
                  </a:cubicBezTo>
                  <a:cubicBezTo>
                    <a:pt x="4069304" y="2237472"/>
                    <a:pt x="4086570" y="2239043"/>
                    <a:pt x="4088139" y="2234334"/>
                  </a:cubicBezTo>
                  <a:cubicBezTo>
                    <a:pt x="4119527" y="2155852"/>
                    <a:pt x="4183880" y="2097778"/>
                    <a:pt x="4223117" y="2024006"/>
                  </a:cubicBezTo>
                  <a:cubicBezTo>
                    <a:pt x="4245089" y="1983193"/>
                    <a:pt x="4246654" y="1940811"/>
                    <a:pt x="4226244" y="1901568"/>
                  </a:cubicBezTo>
                  <a:cubicBezTo>
                    <a:pt x="4219965" y="1889009"/>
                    <a:pt x="4208975" y="1874880"/>
                    <a:pt x="4197986" y="1873310"/>
                  </a:cubicBezTo>
                  <a:cubicBezTo>
                    <a:pt x="4171300" y="1868598"/>
                    <a:pt x="4174443" y="1890574"/>
                    <a:pt x="4176015" y="1910981"/>
                  </a:cubicBezTo>
                  <a:cubicBezTo>
                    <a:pt x="4180725" y="1928249"/>
                    <a:pt x="4179157" y="1948655"/>
                    <a:pt x="4174449" y="1965922"/>
                  </a:cubicBezTo>
                  <a:cubicBezTo>
                    <a:pt x="4169742" y="1989467"/>
                    <a:pt x="4166606" y="2014582"/>
                    <a:pt x="4138352" y="2020857"/>
                  </a:cubicBezTo>
                  <a:cubicBezTo>
                    <a:pt x="4106957" y="2027133"/>
                    <a:pt x="4103816" y="1995740"/>
                    <a:pt x="4089686" y="1978471"/>
                  </a:cubicBezTo>
                  <a:cubicBezTo>
                    <a:pt x="4083407" y="1972192"/>
                    <a:pt x="4078698" y="1964342"/>
                    <a:pt x="4073987" y="1956492"/>
                  </a:cubicBezTo>
                  <a:cubicBezTo>
                    <a:pt x="4009629" y="1967476"/>
                    <a:pt x="4008056" y="1912535"/>
                    <a:pt x="3992355" y="1874860"/>
                  </a:cubicBezTo>
                  <a:cubicBezTo>
                    <a:pt x="3960961" y="1899973"/>
                    <a:pt x="3967246" y="1943926"/>
                    <a:pt x="3949982" y="1973749"/>
                  </a:cubicBezTo>
                  <a:cubicBezTo>
                    <a:pt x="3915446" y="1967467"/>
                    <a:pt x="3910734" y="1940781"/>
                    <a:pt x="3898176" y="1921943"/>
                  </a:cubicBezTo>
                  <a:cubicBezTo>
                    <a:pt x="3857358" y="1856012"/>
                    <a:pt x="3824393" y="1845021"/>
                    <a:pt x="3749049" y="1879548"/>
                  </a:cubicBezTo>
                  <a:cubicBezTo>
                    <a:pt x="3711378" y="1895241"/>
                    <a:pt x="3686261" y="1892099"/>
                    <a:pt x="3659573" y="1865411"/>
                  </a:cubicBezTo>
                  <a:cubicBezTo>
                    <a:pt x="3618756" y="1821455"/>
                    <a:pt x="3563813" y="1788485"/>
                    <a:pt x="3557529" y="1719418"/>
                  </a:cubicBezTo>
                  <a:cubicBezTo>
                    <a:pt x="3555956" y="1695872"/>
                    <a:pt x="3537118" y="1689591"/>
                    <a:pt x="3516712" y="1691159"/>
                  </a:cubicBezTo>
                  <a:cubicBezTo>
                    <a:pt x="3501016" y="1694296"/>
                    <a:pt x="3491599" y="1706853"/>
                    <a:pt x="3490030" y="1717842"/>
                  </a:cubicBezTo>
                  <a:cubicBezTo>
                    <a:pt x="3486893" y="1752376"/>
                    <a:pt x="3479049" y="1785339"/>
                    <a:pt x="3485330" y="1816733"/>
                  </a:cubicBezTo>
                  <a:cubicBezTo>
                    <a:pt x="3490042" y="1852837"/>
                    <a:pt x="3482200" y="1917196"/>
                    <a:pt x="3554404" y="1879529"/>
                  </a:cubicBezTo>
                  <a:cubicBezTo>
                    <a:pt x="3590509" y="1906218"/>
                    <a:pt x="3625046" y="1931336"/>
                    <a:pt x="3643888" y="1975290"/>
                  </a:cubicBezTo>
                  <a:cubicBezTo>
                    <a:pt x="3645457" y="1976859"/>
                    <a:pt x="3634470" y="1987846"/>
                    <a:pt x="3629761" y="1995695"/>
                  </a:cubicBezTo>
                  <a:cubicBezTo>
                    <a:pt x="3587379" y="1987843"/>
                    <a:pt x="3541852" y="1948594"/>
                    <a:pt x="3505754" y="2009811"/>
                  </a:cubicBezTo>
                  <a:cubicBezTo>
                    <a:pt x="3499477" y="2022367"/>
                    <a:pt x="3488491" y="2036494"/>
                    <a:pt x="3475931" y="2027075"/>
                  </a:cubicBezTo>
                  <a:cubicBezTo>
                    <a:pt x="3466512" y="2020796"/>
                    <a:pt x="3463372" y="2001958"/>
                    <a:pt x="3461800" y="1990970"/>
                  </a:cubicBezTo>
                  <a:cubicBezTo>
                    <a:pt x="3460229" y="1976842"/>
                    <a:pt x="3461799" y="1962715"/>
                    <a:pt x="3463366" y="1948588"/>
                  </a:cubicBezTo>
                  <a:cubicBezTo>
                    <a:pt x="3431973" y="1951725"/>
                    <a:pt x="3402146" y="1953292"/>
                    <a:pt x="3370753" y="1956428"/>
                  </a:cubicBezTo>
                  <a:cubicBezTo>
                    <a:pt x="3350347" y="1957996"/>
                    <a:pt x="3339360" y="1972122"/>
                    <a:pt x="3325234" y="1986247"/>
                  </a:cubicBezTo>
                  <a:cubicBezTo>
                    <a:pt x="3276578" y="2041185"/>
                    <a:pt x="3276578" y="2041185"/>
                    <a:pt x="3234192" y="2001938"/>
                  </a:cubicBezTo>
                  <a:cubicBezTo>
                    <a:pt x="3193377" y="1967400"/>
                    <a:pt x="3158839" y="1929724"/>
                    <a:pt x="3146277" y="1876351"/>
                  </a:cubicBezTo>
                  <a:cubicBezTo>
                    <a:pt x="3152554" y="1870074"/>
                    <a:pt x="3160403" y="1862225"/>
                    <a:pt x="3166682" y="1855947"/>
                  </a:cubicBezTo>
                  <a:cubicBezTo>
                    <a:pt x="3177668" y="1841820"/>
                    <a:pt x="3194933" y="1827695"/>
                    <a:pt x="3172956" y="1808856"/>
                  </a:cubicBezTo>
                  <a:cubicBezTo>
                    <a:pt x="3161967" y="1801007"/>
                    <a:pt x="3147838" y="1796296"/>
                    <a:pt x="3133711" y="1791585"/>
                  </a:cubicBezTo>
                  <a:cubicBezTo>
                    <a:pt x="3078769" y="1764895"/>
                    <a:pt x="3078769" y="1764895"/>
                    <a:pt x="3107018" y="1702108"/>
                  </a:cubicBezTo>
                  <a:cubicBezTo>
                    <a:pt x="3113295" y="1691122"/>
                    <a:pt x="3115649" y="1680135"/>
                    <a:pt x="3115060" y="1668950"/>
                  </a:cubicBezTo>
                  <a:lnTo>
                    <a:pt x="3105533" y="1634940"/>
                  </a:lnTo>
                  <a:lnTo>
                    <a:pt x="3050957" y="1668213"/>
                  </a:lnTo>
                  <a:cubicBezTo>
                    <a:pt x="3030795" y="1675943"/>
                    <a:pt x="3009039" y="1679253"/>
                    <a:pt x="2984894" y="1676128"/>
                  </a:cubicBezTo>
                  <a:cubicBezTo>
                    <a:pt x="2973678" y="1661678"/>
                    <a:pt x="2960859" y="1645625"/>
                    <a:pt x="2978646" y="1627838"/>
                  </a:cubicBezTo>
                  <a:cubicBezTo>
                    <a:pt x="2991582" y="1614902"/>
                    <a:pt x="3007727" y="1605173"/>
                    <a:pt x="3023871" y="1595446"/>
                  </a:cubicBezTo>
                  <a:cubicBezTo>
                    <a:pt x="3060205" y="1571142"/>
                    <a:pt x="3070198" y="1564156"/>
                    <a:pt x="3087070" y="1592699"/>
                  </a:cubicBezTo>
                  <a:lnTo>
                    <a:pt x="3107128" y="1633086"/>
                  </a:lnTo>
                  <a:lnTo>
                    <a:pt x="3150543" y="1593828"/>
                  </a:lnTo>
                  <a:cubicBezTo>
                    <a:pt x="3197264" y="1563001"/>
                    <a:pt x="3249064" y="1562417"/>
                    <a:pt x="3307932" y="1595386"/>
                  </a:cubicBezTo>
                  <a:cubicBezTo>
                    <a:pt x="3333045" y="1573413"/>
                    <a:pt x="3355015" y="1526324"/>
                    <a:pt x="3375430" y="1603242"/>
                  </a:cubicBezTo>
                  <a:cubicBezTo>
                    <a:pt x="3381710" y="1625219"/>
                    <a:pt x="3427234" y="1636211"/>
                    <a:pt x="3455491" y="1655051"/>
                  </a:cubicBezTo>
                  <a:cubicBezTo>
                    <a:pt x="3480601" y="1604822"/>
                    <a:pt x="3430367" y="1576562"/>
                    <a:pt x="3435073" y="1531040"/>
                  </a:cubicBezTo>
                  <a:cubicBezTo>
                    <a:pt x="3461757" y="1526334"/>
                    <a:pt x="3486872" y="1516919"/>
                    <a:pt x="3515127" y="1516920"/>
                  </a:cubicBezTo>
                  <a:cubicBezTo>
                    <a:pt x="3566928" y="1512217"/>
                    <a:pt x="3604599" y="1490243"/>
                    <a:pt x="3629710" y="1443154"/>
                  </a:cubicBezTo>
                  <a:cubicBezTo>
                    <a:pt x="3646974" y="1410192"/>
                    <a:pt x="3679937" y="1405486"/>
                    <a:pt x="3711330" y="1392931"/>
                  </a:cubicBezTo>
                  <a:cubicBezTo>
                    <a:pt x="3720748" y="1391363"/>
                    <a:pt x="3732521" y="1389794"/>
                    <a:pt x="3740370" y="1392149"/>
                  </a:cubicBezTo>
                  <a:close/>
                  <a:moveTo>
                    <a:pt x="2122748" y="1293419"/>
                  </a:moveTo>
                  <a:lnTo>
                    <a:pt x="2116287" y="1295811"/>
                  </a:lnTo>
                  <a:lnTo>
                    <a:pt x="2116220" y="1295795"/>
                  </a:lnTo>
                  <a:lnTo>
                    <a:pt x="2120934" y="1300508"/>
                  </a:lnTo>
                  <a:lnTo>
                    <a:pt x="2122873" y="1300197"/>
                  </a:lnTo>
                  <a:close/>
                  <a:moveTo>
                    <a:pt x="2728299" y="1271203"/>
                  </a:moveTo>
                  <a:cubicBezTo>
                    <a:pt x="2730023" y="1269479"/>
                    <a:pt x="2736345" y="1272352"/>
                    <a:pt x="2741136" y="1273691"/>
                  </a:cubicBezTo>
                  <a:cubicBezTo>
                    <a:pt x="2748991" y="1278099"/>
                    <a:pt x="2753589" y="1282697"/>
                    <a:pt x="2761253" y="1290361"/>
                  </a:cubicBezTo>
                  <a:cubicBezTo>
                    <a:pt x="2751480" y="1290936"/>
                    <a:pt x="2743241" y="1293045"/>
                    <a:pt x="2735194" y="1291896"/>
                  </a:cubicBezTo>
                  <a:cubicBezTo>
                    <a:pt x="2722356" y="1289406"/>
                    <a:pt x="2719484" y="1283083"/>
                    <a:pt x="2728299" y="1271203"/>
                  </a:cubicBezTo>
                  <a:close/>
                  <a:moveTo>
                    <a:pt x="3353190" y="1170522"/>
                  </a:moveTo>
                  <a:lnTo>
                    <a:pt x="3362384" y="1172818"/>
                  </a:lnTo>
                  <a:lnTo>
                    <a:pt x="3354338" y="1176267"/>
                  </a:lnTo>
                  <a:close/>
                  <a:moveTo>
                    <a:pt x="4475576" y="1170391"/>
                  </a:moveTo>
                  <a:lnTo>
                    <a:pt x="4476202" y="1176921"/>
                  </a:lnTo>
                  <a:cubicBezTo>
                    <a:pt x="4470825" y="1191702"/>
                    <a:pt x="4467391" y="1206104"/>
                    <a:pt x="4467467" y="1220523"/>
                  </a:cubicBezTo>
                  <a:lnTo>
                    <a:pt x="4469271" y="1226930"/>
                  </a:lnTo>
                  <a:lnTo>
                    <a:pt x="4475163" y="1213560"/>
                  </a:lnTo>
                  <a:cubicBezTo>
                    <a:pt x="4479996" y="1203445"/>
                    <a:pt x="4483996" y="1193282"/>
                    <a:pt x="4483459" y="1183107"/>
                  </a:cubicBezTo>
                  <a:close/>
                  <a:moveTo>
                    <a:pt x="2202252" y="1141315"/>
                  </a:moveTo>
                  <a:cubicBezTo>
                    <a:pt x="2227164" y="1172475"/>
                    <a:pt x="2256777" y="1186469"/>
                    <a:pt x="2300464" y="1173934"/>
                  </a:cubicBezTo>
                  <a:cubicBezTo>
                    <a:pt x="2334789" y="1164529"/>
                    <a:pt x="2355036" y="1184777"/>
                    <a:pt x="2347188" y="1220658"/>
                  </a:cubicBezTo>
                  <a:cubicBezTo>
                    <a:pt x="2337776" y="1261221"/>
                    <a:pt x="2350240" y="1270562"/>
                    <a:pt x="2389240" y="1262711"/>
                  </a:cubicBezTo>
                  <a:cubicBezTo>
                    <a:pt x="2411084" y="1256443"/>
                    <a:pt x="2432936" y="1243936"/>
                    <a:pt x="2460980" y="1265733"/>
                  </a:cubicBezTo>
                  <a:cubicBezTo>
                    <a:pt x="2454716" y="1284456"/>
                    <a:pt x="2450009" y="1304737"/>
                    <a:pt x="2445297" y="1328138"/>
                  </a:cubicBezTo>
                  <a:cubicBezTo>
                    <a:pt x="2431165" y="1398340"/>
                    <a:pt x="2435753" y="1465398"/>
                    <a:pt x="2494946" y="1518343"/>
                  </a:cubicBezTo>
                  <a:cubicBezTo>
                    <a:pt x="2515196" y="1535472"/>
                    <a:pt x="2529197" y="1561966"/>
                    <a:pt x="2544763" y="1583779"/>
                  </a:cubicBezTo>
                  <a:cubicBezTo>
                    <a:pt x="2568104" y="1622738"/>
                    <a:pt x="2560277" y="1643024"/>
                    <a:pt x="2518127" y="1672715"/>
                  </a:cubicBezTo>
                  <a:cubicBezTo>
                    <a:pt x="2465046" y="1713338"/>
                    <a:pt x="2410414" y="1746164"/>
                    <a:pt x="2340268" y="1719747"/>
                  </a:cubicBezTo>
                  <a:cubicBezTo>
                    <a:pt x="2365263" y="1688520"/>
                    <a:pt x="2388701" y="1655736"/>
                    <a:pt x="2340394" y="1626169"/>
                  </a:cubicBezTo>
                  <a:cubicBezTo>
                    <a:pt x="2315461" y="1610607"/>
                    <a:pt x="2287416" y="1591930"/>
                    <a:pt x="2295253" y="1562287"/>
                  </a:cubicBezTo>
                  <a:cubicBezTo>
                    <a:pt x="2317196" y="1484275"/>
                    <a:pt x="2267342" y="1443793"/>
                    <a:pt x="2219056" y="1398631"/>
                  </a:cubicBezTo>
                  <a:cubicBezTo>
                    <a:pt x="2183148" y="1425193"/>
                    <a:pt x="2137891" y="1445529"/>
                    <a:pt x="2148726" y="1506341"/>
                  </a:cubicBezTo>
                  <a:cubicBezTo>
                    <a:pt x="2151820" y="1525052"/>
                    <a:pt x="2143998" y="1542220"/>
                    <a:pt x="2122154" y="1548487"/>
                  </a:cubicBezTo>
                  <a:cubicBezTo>
                    <a:pt x="2109674" y="1551623"/>
                    <a:pt x="2097196" y="1551640"/>
                    <a:pt x="2083157" y="1553220"/>
                  </a:cubicBezTo>
                  <a:cubicBezTo>
                    <a:pt x="2092566" y="1515775"/>
                    <a:pt x="2020861" y="1487800"/>
                    <a:pt x="2072392" y="1442500"/>
                  </a:cubicBezTo>
                  <a:cubicBezTo>
                    <a:pt x="2086444" y="1431564"/>
                    <a:pt x="2077103" y="1419100"/>
                    <a:pt x="2064639" y="1409759"/>
                  </a:cubicBezTo>
                  <a:cubicBezTo>
                    <a:pt x="2047497" y="1398865"/>
                    <a:pt x="2028785" y="1395772"/>
                    <a:pt x="2017841" y="1416062"/>
                  </a:cubicBezTo>
                  <a:cubicBezTo>
                    <a:pt x="1994380" y="1464443"/>
                    <a:pt x="1972481" y="1511260"/>
                    <a:pt x="1956821" y="1558071"/>
                  </a:cubicBezTo>
                  <a:cubicBezTo>
                    <a:pt x="1942727" y="1600199"/>
                    <a:pt x="1962974" y="1620446"/>
                    <a:pt x="2017557" y="1625051"/>
                  </a:cubicBezTo>
                  <a:cubicBezTo>
                    <a:pt x="2030032" y="1625034"/>
                    <a:pt x="2042519" y="1618778"/>
                    <a:pt x="2064361" y="1612510"/>
                  </a:cubicBezTo>
                  <a:cubicBezTo>
                    <a:pt x="2054957" y="1646835"/>
                    <a:pt x="2051812" y="1665554"/>
                    <a:pt x="2043990" y="1682722"/>
                  </a:cubicBezTo>
                  <a:cubicBezTo>
                    <a:pt x="2028348" y="1717055"/>
                    <a:pt x="2001793" y="1746722"/>
                    <a:pt x="1958128" y="1743664"/>
                  </a:cubicBezTo>
                  <a:cubicBezTo>
                    <a:pt x="1926941" y="1740587"/>
                    <a:pt x="1920749" y="1706284"/>
                    <a:pt x="1908304" y="1681347"/>
                  </a:cubicBezTo>
                  <a:cubicBezTo>
                    <a:pt x="1894300" y="1657972"/>
                    <a:pt x="1886539" y="1631469"/>
                    <a:pt x="1875666" y="1598732"/>
                  </a:cubicBezTo>
                  <a:cubicBezTo>
                    <a:pt x="1830405" y="1622188"/>
                    <a:pt x="1799170" y="1653423"/>
                    <a:pt x="1780395" y="1697118"/>
                  </a:cubicBezTo>
                  <a:cubicBezTo>
                    <a:pt x="1758487" y="1750174"/>
                    <a:pt x="1755367" y="1750179"/>
                    <a:pt x="1708610" y="1728408"/>
                  </a:cubicBezTo>
                  <a:lnTo>
                    <a:pt x="1669654" y="1711756"/>
                  </a:lnTo>
                  <a:lnTo>
                    <a:pt x="1659658" y="1721288"/>
                  </a:lnTo>
                  <a:cubicBezTo>
                    <a:pt x="1628398" y="1743205"/>
                    <a:pt x="1600239" y="1774479"/>
                    <a:pt x="1556532" y="1777691"/>
                  </a:cubicBezTo>
                  <a:cubicBezTo>
                    <a:pt x="1514297" y="1823042"/>
                    <a:pt x="1458044" y="1854374"/>
                    <a:pt x="1448523" y="1929310"/>
                  </a:cubicBezTo>
                  <a:cubicBezTo>
                    <a:pt x="1443778" y="1958974"/>
                    <a:pt x="1401693" y="1932530"/>
                    <a:pt x="1378312" y="1918532"/>
                  </a:cubicBezTo>
                  <a:cubicBezTo>
                    <a:pt x="1375223" y="1902931"/>
                    <a:pt x="1376813" y="1888880"/>
                    <a:pt x="1383083" y="1876382"/>
                  </a:cubicBezTo>
                  <a:cubicBezTo>
                    <a:pt x="1390928" y="1856076"/>
                    <a:pt x="1405011" y="1838879"/>
                    <a:pt x="1420651" y="1823239"/>
                  </a:cubicBezTo>
                  <a:cubicBezTo>
                    <a:pt x="1447246" y="1793529"/>
                    <a:pt x="1478501" y="1774733"/>
                    <a:pt x="1515958" y="1774655"/>
                  </a:cubicBezTo>
                  <a:cubicBezTo>
                    <a:pt x="1581640" y="1712088"/>
                    <a:pt x="1645759" y="1651085"/>
                    <a:pt x="1709877" y="1590082"/>
                  </a:cubicBezTo>
                  <a:cubicBezTo>
                    <a:pt x="1839691" y="1460268"/>
                    <a:pt x="1966389" y="1327339"/>
                    <a:pt x="2094639" y="1199090"/>
                  </a:cubicBezTo>
                  <a:lnTo>
                    <a:pt x="2122786" y="1201376"/>
                  </a:lnTo>
                  <a:lnTo>
                    <a:pt x="2181474" y="1151725"/>
                  </a:lnTo>
                  <a:lnTo>
                    <a:pt x="2186270" y="1157297"/>
                  </a:lnTo>
                  <a:close/>
                  <a:moveTo>
                    <a:pt x="4535345" y="986348"/>
                  </a:moveTo>
                  <a:cubicBezTo>
                    <a:pt x="4536998" y="985988"/>
                    <a:pt x="4541165" y="987856"/>
                    <a:pt x="4548351" y="992742"/>
                  </a:cubicBezTo>
                  <a:cubicBezTo>
                    <a:pt x="4544327" y="993317"/>
                    <a:pt x="4539152" y="995043"/>
                    <a:pt x="4537427" y="993318"/>
                  </a:cubicBezTo>
                  <a:cubicBezTo>
                    <a:pt x="4534554" y="989295"/>
                    <a:pt x="4533692" y="986708"/>
                    <a:pt x="4535345" y="986348"/>
                  </a:cubicBezTo>
                  <a:close/>
                  <a:moveTo>
                    <a:pt x="2721684" y="974331"/>
                  </a:moveTo>
                  <a:cubicBezTo>
                    <a:pt x="2728187" y="992661"/>
                    <a:pt x="2722274" y="998574"/>
                    <a:pt x="2702466" y="993549"/>
                  </a:cubicBezTo>
                  <a:cubicBezTo>
                    <a:pt x="2709857" y="986158"/>
                    <a:pt x="2715771" y="980244"/>
                    <a:pt x="2721684" y="974331"/>
                  </a:cubicBezTo>
                  <a:close/>
                  <a:moveTo>
                    <a:pt x="2661092" y="955307"/>
                  </a:moveTo>
                  <a:cubicBezTo>
                    <a:pt x="2673718" y="967933"/>
                    <a:pt x="2686344" y="980559"/>
                    <a:pt x="2700548" y="994762"/>
                  </a:cubicBezTo>
                  <a:cubicBezTo>
                    <a:pt x="2665980" y="1007234"/>
                    <a:pt x="2628255" y="1016551"/>
                    <a:pt x="2607922" y="1052667"/>
                  </a:cubicBezTo>
                  <a:cubicBezTo>
                    <a:pt x="2600093" y="1063652"/>
                    <a:pt x="2595418" y="1077796"/>
                    <a:pt x="2595460" y="1090381"/>
                  </a:cubicBezTo>
                  <a:cubicBezTo>
                    <a:pt x="2592406" y="1118687"/>
                    <a:pt x="2630172" y="1121955"/>
                    <a:pt x="2633389" y="1143990"/>
                  </a:cubicBezTo>
                  <a:cubicBezTo>
                    <a:pt x="2638185" y="1167601"/>
                    <a:pt x="2611529" y="1194258"/>
                    <a:pt x="2638358" y="1221087"/>
                  </a:cubicBezTo>
                  <a:cubicBezTo>
                    <a:pt x="2654141" y="1236870"/>
                    <a:pt x="2658948" y="1263628"/>
                    <a:pt x="2673162" y="1280979"/>
                  </a:cubicBezTo>
                  <a:cubicBezTo>
                    <a:pt x="2685808" y="1299897"/>
                    <a:pt x="2703179" y="1320405"/>
                    <a:pt x="2722087" y="1329904"/>
                  </a:cubicBezTo>
                  <a:cubicBezTo>
                    <a:pt x="2753601" y="1345738"/>
                    <a:pt x="2764546" y="1325324"/>
                    <a:pt x="2762885" y="1298575"/>
                  </a:cubicBezTo>
                  <a:cubicBezTo>
                    <a:pt x="2784849" y="1279769"/>
                    <a:pt x="2806811" y="1260962"/>
                    <a:pt x="2836757" y="1278365"/>
                  </a:cubicBezTo>
                  <a:cubicBezTo>
                    <a:pt x="2830699" y="1350707"/>
                    <a:pt x="2895181" y="1346198"/>
                    <a:pt x="2934596" y="1373068"/>
                  </a:cubicBezTo>
                  <a:cubicBezTo>
                    <a:pt x="2940899" y="1376235"/>
                    <a:pt x="2947233" y="1388841"/>
                    <a:pt x="2944107" y="1395123"/>
                  </a:cubicBezTo>
                  <a:cubicBezTo>
                    <a:pt x="2944158" y="1410854"/>
                    <a:pt x="2933172" y="1418683"/>
                    <a:pt x="2915843" y="1410763"/>
                  </a:cubicBezTo>
                  <a:cubicBezTo>
                    <a:pt x="2904815" y="1406008"/>
                    <a:pt x="2884328" y="1394930"/>
                    <a:pt x="2879625" y="1399633"/>
                  </a:cubicBezTo>
                  <a:cubicBezTo>
                    <a:pt x="2826281" y="1443507"/>
                    <a:pt x="2755475" y="1438558"/>
                    <a:pt x="2702121" y="1479285"/>
                  </a:cubicBezTo>
                  <a:lnTo>
                    <a:pt x="2700874" y="1478932"/>
                  </a:lnTo>
                  <a:lnTo>
                    <a:pt x="2702980" y="1487353"/>
                  </a:lnTo>
                  <a:cubicBezTo>
                    <a:pt x="2698092" y="1491091"/>
                    <a:pt x="2695506" y="1491952"/>
                    <a:pt x="2695146" y="1490299"/>
                  </a:cubicBezTo>
                  <a:lnTo>
                    <a:pt x="2700387" y="1478794"/>
                  </a:lnTo>
                  <a:lnTo>
                    <a:pt x="2662757" y="1468145"/>
                  </a:lnTo>
                  <a:cubicBezTo>
                    <a:pt x="2617142" y="1469570"/>
                    <a:pt x="2621775" y="1442843"/>
                    <a:pt x="2627966" y="1411400"/>
                  </a:cubicBezTo>
                  <a:cubicBezTo>
                    <a:pt x="2629512" y="1403540"/>
                    <a:pt x="2623189" y="1394081"/>
                    <a:pt x="2620012" y="1384631"/>
                  </a:cubicBezTo>
                  <a:cubicBezTo>
                    <a:pt x="2593223" y="1370388"/>
                    <a:pt x="2580741" y="1401808"/>
                    <a:pt x="2558728" y="1404883"/>
                  </a:cubicBezTo>
                  <a:cubicBezTo>
                    <a:pt x="2541428" y="1406401"/>
                    <a:pt x="2516299" y="1418902"/>
                    <a:pt x="2505262" y="1411001"/>
                  </a:cubicBezTo>
                  <a:cubicBezTo>
                    <a:pt x="2483187" y="1395199"/>
                    <a:pt x="2498836" y="1370079"/>
                    <a:pt x="2508204" y="1348086"/>
                  </a:cubicBezTo>
                  <a:cubicBezTo>
                    <a:pt x="2512897" y="1340237"/>
                    <a:pt x="2522305" y="1330830"/>
                    <a:pt x="2519128" y="1321380"/>
                  </a:cubicBezTo>
                  <a:cubicBezTo>
                    <a:pt x="2492114" y="1237917"/>
                    <a:pt x="2535896" y="1156258"/>
                    <a:pt x="2538776" y="1074465"/>
                  </a:cubicBezTo>
                  <a:cubicBezTo>
                    <a:pt x="2579545" y="1033696"/>
                    <a:pt x="2620313" y="992928"/>
                    <a:pt x="2661092" y="955307"/>
                  </a:cubicBezTo>
                  <a:close/>
                  <a:moveTo>
                    <a:pt x="4610286" y="953868"/>
                  </a:moveTo>
                  <a:cubicBezTo>
                    <a:pt x="4623406" y="953572"/>
                    <a:pt x="4636668" y="959169"/>
                    <a:pt x="4649505" y="970472"/>
                  </a:cubicBezTo>
                  <a:cubicBezTo>
                    <a:pt x="4620227" y="1017854"/>
                    <a:pt x="4620227" y="1017854"/>
                    <a:pt x="4571923" y="972617"/>
                  </a:cubicBezTo>
                  <a:cubicBezTo>
                    <a:pt x="4584189" y="960352"/>
                    <a:pt x="4597166" y="954164"/>
                    <a:pt x="4610286" y="953868"/>
                  </a:cubicBezTo>
                  <a:close/>
                  <a:moveTo>
                    <a:pt x="4661602" y="951910"/>
                  </a:moveTo>
                  <a:cubicBezTo>
                    <a:pt x="4679935" y="945404"/>
                    <a:pt x="4687325" y="952794"/>
                    <a:pt x="4680819" y="971127"/>
                  </a:cubicBezTo>
                  <a:cubicBezTo>
                    <a:pt x="4674906" y="965214"/>
                    <a:pt x="4667515" y="957823"/>
                    <a:pt x="4661602" y="951910"/>
                  </a:cubicBezTo>
                  <a:close/>
                  <a:moveTo>
                    <a:pt x="2727312" y="934077"/>
                  </a:moveTo>
                  <a:cubicBezTo>
                    <a:pt x="2731006" y="933171"/>
                    <a:pt x="2735722" y="934821"/>
                    <a:pt x="2741265" y="938829"/>
                  </a:cubicBezTo>
                  <a:cubicBezTo>
                    <a:pt x="2741265" y="938829"/>
                    <a:pt x="2739851" y="946613"/>
                    <a:pt x="2738375" y="951272"/>
                  </a:cubicBezTo>
                  <a:cubicBezTo>
                    <a:pt x="2732243" y="957404"/>
                    <a:pt x="2727701" y="965129"/>
                    <a:pt x="2721569" y="971261"/>
                  </a:cubicBezTo>
                  <a:cubicBezTo>
                    <a:pt x="2721393" y="961887"/>
                    <a:pt x="2716558" y="953985"/>
                    <a:pt x="2719508" y="944668"/>
                  </a:cubicBezTo>
                  <a:cubicBezTo>
                    <a:pt x="2720952" y="938447"/>
                    <a:pt x="2723620" y="934983"/>
                    <a:pt x="2727312" y="934077"/>
                  </a:cubicBezTo>
                  <a:close/>
                  <a:moveTo>
                    <a:pt x="3405407" y="890198"/>
                  </a:moveTo>
                  <a:cubicBezTo>
                    <a:pt x="3421321" y="896739"/>
                    <a:pt x="3438798" y="901720"/>
                    <a:pt x="3457880" y="908304"/>
                  </a:cubicBezTo>
                  <a:cubicBezTo>
                    <a:pt x="3542182" y="939495"/>
                    <a:pt x="3551042" y="1010838"/>
                    <a:pt x="3479018" y="1070029"/>
                  </a:cubicBezTo>
                  <a:cubicBezTo>
                    <a:pt x="3463397" y="1085650"/>
                    <a:pt x="3444569" y="1098062"/>
                    <a:pt x="3428948" y="1113683"/>
                  </a:cubicBezTo>
                  <a:cubicBezTo>
                    <a:pt x="3414678" y="1111911"/>
                    <a:pt x="3400452" y="1113304"/>
                    <a:pt x="3386184" y="1111533"/>
                  </a:cubicBezTo>
                  <a:cubicBezTo>
                    <a:pt x="3379305" y="1070288"/>
                    <a:pt x="3380322" y="1027567"/>
                    <a:pt x="3368715" y="987844"/>
                  </a:cubicBezTo>
                  <a:cubicBezTo>
                    <a:pt x="3357025" y="941788"/>
                    <a:pt x="3374081" y="915107"/>
                    <a:pt x="3405407" y="890198"/>
                  </a:cubicBezTo>
                  <a:close/>
                  <a:moveTo>
                    <a:pt x="3107864" y="648935"/>
                  </a:moveTo>
                  <a:cubicBezTo>
                    <a:pt x="3109948" y="649008"/>
                    <a:pt x="3114114" y="650876"/>
                    <a:pt x="3120437" y="654899"/>
                  </a:cubicBezTo>
                  <a:cubicBezTo>
                    <a:pt x="3116412" y="655474"/>
                    <a:pt x="3109516" y="655474"/>
                    <a:pt x="3107792" y="653749"/>
                  </a:cubicBezTo>
                  <a:cubicBezTo>
                    <a:pt x="3105780" y="650587"/>
                    <a:pt x="3105780" y="648863"/>
                    <a:pt x="3107864" y="648935"/>
                  </a:cubicBezTo>
                  <a:close/>
                  <a:moveTo>
                    <a:pt x="3012603" y="643480"/>
                  </a:moveTo>
                  <a:cubicBezTo>
                    <a:pt x="3021557" y="644474"/>
                    <a:pt x="3029915" y="648055"/>
                    <a:pt x="3037873" y="656013"/>
                  </a:cubicBezTo>
                  <a:cubicBezTo>
                    <a:pt x="3041058" y="659198"/>
                    <a:pt x="3039465" y="667157"/>
                    <a:pt x="3037871" y="668750"/>
                  </a:cubicBezTo>
                  <a:cubicBezTo>
                    <a:pt x="3021950" y="684672"/>
                    <a:pt x="3004440" y="683081"/>
                    <a:pt x="2986928" y="678308"/>
                  </a:cubicBezTo>
                  <a:cubicBezTo>
                    <a:pt x="2978969" y="676717"/>
                    <a:pt x="2972602" y="670350"/>
                    <a:pt x="2966234" y="663982"/>
                  </a:cubicBezTo>
                  <a:cubicBezTo>
                    <a:pt x="2972602" y="657614"/>
                    <a:pt x="2978972" y="648061"/>
                    <a:pt x="2983747" y="646469"/>
                  </a:cubicBezTo>
                  <a:cubicBezTo>
                    <a:pt x="2994096" y="644080"/>
                    <a:pt x="3003648" y="642486"/>
                    <a:pt x="3012603" y="643480"/>
                  </a:cubicBezTo>
                  <a:close/>
                  <a:moveTo>
                    <a:pt x="3158903" y="642318"/>
                  </a:moveTo>
                  <a:cubicBezTo>
                    <a:pt x="3198812" y="639500"/>
                    <a:pt x="3240081" y="653354"/>
                    <a:pt x="3278678" y="652288"/>
                  </a:cubicBezTo>
                  <a:cubicBezTo>
                    <a:pt x="3284934" y="658544"/>
                    <a:pt x="3291189" y="664798"/>
                    <a:pt x="3299008" y="672618"/>
                  </a:cubicBezTo>
                  <a:cubicBezTo>
                    <a:pt x="3294409" y="702239"/>
                    <a:pt x="3327124" y="688288"/>
                    <a:pt x="3334951" y="699227"/>
                  </a:cubicBezTo>
                  <a:cubicBezTo>
                    <a:pt x="3342786" y="713284"/>
                    <a:pt x="3335051" y="736659"/>
                    <a:pt x="3346006" y="750725"/>
                  </a:cubicBezTo>
                  <a:cubicBezTo>
                    <a:pt x="3360104" y="774157"/>
                    <a:pt x="3380477" y="810082"/>
                    <a:pt x="3417790" y="766512"/>
                  </a:cubicBezTo>
                  <a:cubicBezTo>
                    <a:pt x="3427116" y="754059"/>
                    <a:pt x="3441157" y="755658"/>
                    <a:pt x="3448992" y="769716"/>
                  </a:cubicBezTo>
                  <a:cubicBezTo>
                    <a:pt x="3456829" y="783772"/>
                    <a:pt x="3469347" y="799402"/>
                    <a:pt x="3477191" y="816579"/>
                  </a:cubicBezTo>
                  <a:cubicBezTo>
                    <a:pt x="3491306" y="846250"/>
                    <a:pt x="3485101" y="858710"/>
                    <a:pt x="3446140" y="869523"/>
                  </a:cubicBezTo>
                  <a:cubicBezTo>
                    <a:pt x="3430561" y="875719"/>
                    <a:pt x="3413425" y="883473"/>
                    <a:pt x="3399409" y="891233"/>
                  </a:cubicBezTo>
                  <a:cubicBezTo>
                    <a:pt x="3365047" y="872425"/>
                    <a:pt x="3336940" y="859874"/>
                    <a:pt x="3318366" y="912850"/>
                  </a:cubicBezTo>
                  <a:cubicBezTo>
                    <a:pt x="3288921" y="982956"/>
                    <a:pt x="3228208" y="1024904"/>
                    <a:pt x="3161215" y="1051236"/>
                  </a:cubicBezTo>
                  <a:cubicBezTo>
                    <a:pt x="3124575" y="1055038"/>
                    <a:pt x="3101544" y="1045229"/>
                    <a:pt x="3086482" y="1027058"/>
                  </a:cubicBezTo>
                  <a:lnTo>
                    <a:pt x="3064742" y="966982"/>
                  </a:lnTo>
                  <a:lnTo>
                    <a:pt x="3059534" y="937113"/>
                  </a:lnTo>
                  <a:lnTo>
                    <a:pt x="3058277" y="930392"/>
                  </a:lnTo>
                  <a:lnTo>
                    <a:pt x="3056307" y="896554"/>
                  </a:lnTo>
                  <a:cubicBezTo>
                    <a:pt x="3053145" y="880949"/>
                    <a:pt x="3054651" y="860678"/>
                    <a:pt x="3043688" y="843492"/>
                  </a:cubicBezTo>
                  <a:cubicBezTo>
                    <a:pt x="3038988" y="835683"/>
                    <a:pt x="3034331" y="843468"/>
                    <a:pt x="3032782" y="848142"/>
                  </a:cubicBezTo>
                  <a:cubicBezTo>
                    <a:pt x="3015680" y="868372"/>
                    <a:pt x="3012612" y="887080"/>
                    <a:pt x="3043847" y="902759"/>
                  </a:cubicBezTo>
                  <a:cubicBezTo>
                    <a:pt x="3049311" y="905114"/>
                    <a:pt x="3053225" y="910582"/>
                    <a:pt x="3055776" y="917023"/>
                  </a:cubicBezTo>
                  <a:lnTo>
                    <a:pt x="3058277" y="930392"/>
                  </a:lnTo>
                  <a:lnTo>
                    <a:pt x="3059576" y="952708"/>
                  </a:lnTo>
                  <a:lnTo>
                    <a:pt x="3064742" y="966982"/>
                  </a:lnTo>
                  <a:lnTo>
                    <a:pt x="3073989" y="1020006"/>
                  </a:lnTo>
                  <a:cubicBezTo>
                    <a:pt x="3084774" y="1044015"/>
                    <a:pt x="3104319" y="1062782"/>
                    <a:pt x="3140994" y="1071458"/>
                  </a:cubicBezTo>
                  <a:cubicBezTo>
                    <a:pt x="3147282" y="1090191"/>
                    <a:pt x="3152015" y="1110478"/>
                    <a:pt x="3159867" y="1130774"/>
                  </a:cubicBezTo>
                  <a:lnTo>
                    <a:pt x="3165176" y="1138720"/>
                  </a:lnTo>
                  <a:lnTo>
                    <a:pt x="3192949" y="1130245"/>
                  </a:lnTo>
                  <a:cubicBezTo>
                    <a:pt x="3218989" y="1129839"/>
                    <a:pt x="3236842" y="1152292"/>
                    <a:pt x="3254695" y="1174746"/>
                  </a:cubicBezTo>
                  <a:cubicBezTo>
                    <a:pt x="3261064" y="1184181"/>
                    <a:pt x="3259626" y="1191941"/>
                    <a:pt x="3251912" y="1196494"/>
                  </a:cubicBezTo>
                  <a:cubicBezTo>
                    <a:pt x="3244153" y="1197932"/>
                    <a:pt x="3234811" y="1197790"/>
                    <a:pt x="3225422" y="1194534"/>
                  </a:cubicBezTo>
                  <a:cubicBezTo>
                    <a:pt x="3217614" y="1192858"/>
                    <a:pt x="3211245" y="1183422"/>
                    <a:pt x="3203389" y="1178633"/>
                  </a:cubicBezTo>
                  <a:lnTo>
                    <a:pt x="3196085" y="1171329"/>
                  </a:lnTo>
                  <a:lnTo>
                    <a:pt x="3163579" y="1187808"/>
                  </a:lnTo>
                  <a:cubicBezTo>
                    <a:pt x="3126896" y="1194436"/>
                    <a:pt x="3087072" y="1173859"/>
                    <a:pt x="3050844" y="1186629"/>
                  </a:cubicBezTo>
                  <a:cubicBezTo>
                    <a:pt x="3046160" y="1185056"/>
                    <a:pt x="3038317" y="1167879"/>
                    <a:pt x="3030481" y="1153821"/>
                  </a:cubicBezTo>
                  <a:cubicBezTo>
                    <a:pt x="2996019" y="1097584"/>
                    <a:pt x="2961549" y="1038226"/>
                    <a:pt x="2923966" y="981979"/>
                  </a:cubicBezTo>
                  <a:cubicBezTo>
                    <a:pt x="2913004" y="964795"/>
                    <a:pt x="2892741" y="969418"/>
                    <a:pt x="2880323" y="991220"/>
                  </a:cubicBezTo>
                  <a:cubicBezTo>
                    <a:pt x="2877237" y="1003688"/>
                    <a:pt x="2869467" y="1014585"/>
                    <a:pt x="2866382" y="1027054"/>
                  </a:cubicBezTo>
                  <a:cubicBezTo>
                    <a:pt x="2852308" y="1012979"/>
                    <a:pt x="2836686" y="1003580"/>
                    <a:pt x="2827287" y="987959"/>
                  </a:cubicBezTo>
                  <a:cubicBezTo>
                    <a:pt x="2816323" y="970773"/>
                    <a:pt x="2820949" y="950511"/>
                    <a:pt x="2836511" y="938076"/>
                  </a:cubicBezTo>
                  <a:cubicBezTo>
                    <a:pt x="2866065" y="908522"/>
                    <a:pt x="2859793" y="896027"/>
                    <a:pt x="2820773" y="885006"/>
                  </a:cubicBezTo>
                  <a:cubicBezTo>
                    <a:pt x="2811415" y="884981"/>
                    <a:pt x="2805117" y="863131"/>
                    <a:pt x="2800402" y="849081"/>
                  </a:cubicBezTo>
                  <a:cubicBezTo>
                    <a:pt x="2817477" y="819494"/>
                    <a:pt x="2832983" y="785223"/>
                    <a:pt x="2854742" y="757208"/>
                  </a:cubicBezTo>
                  <a:cubicBezTo>
                    <a:pt x="2892041" y="707401"/>
                    <a:pt x="2949691" y="687280"/>
                    <a:pt x="2999709" y="727964"/>
                  </a:cubicBezTo>
                  <a:cubicBezTo>
                    <a:pt x="3046598" y="765519"/>
                    <a:pt x="3118392" y="784428"/>
                    <a:pt x="3135744" y="857776"/>
                  </a:cubicBezTo>
                  <a:cubicBezTo>
                    <a:pt x="3137348" y="874936"/>
                    <a:pt x="3148321" y="895240"/>
                    <a:pt x="3159267" y="906187"/>
                  </a:cubicBezTo>
                  <a:cubicBezTo>
                    <a:pt x="3167086" y="914005"/>
                    <a:pt x="3184246" y="915612"/>
                    <a:pt x="3196723" y="915644"/>
                  </a:cubicBezTo>
                  <a:cubicBezTo>
                    <a:pt x="3210756" y="914123"/>
                    <a:pt x="3215406" y="903218"/>
                    <a:pt x="3213800" y="886058"/>
                  </a:cubicBezTo>
                  <a:cubicBezTo>
                    <a:pt x="3199575" y="815837"/>
                    <a:pt x="3177567" y="750274"/>
                    <a:pt x="3135293" y="689336"/>
                  </a:cubicBezTo>
                  <a:cubicBezTo>
                    <a:pt x="3127465" y="678397"/>
                    <a:pt x="3124313" y="665911"/>
                    <a:pt x="3119596" y="651863"/>
                  </a:cubicBezTo>
                  <a:cubicBezTo>
                    <a:pt x="3132448" y="646049"/>
                    <a:pt x="3145600" y="643257"/>
                    <a:pt x="3158903" y="642318"/>
                  </a:cubicBezTo>
                  <a:close/>
                  <a:moveTo>
                    <a:pt x="2987505" y="349836"/>
                  </a:moveTo>
                  <a:cubicBezTo>
                    <a:pt x="2993723" y="356055"/>
                    <a:pt x="2999978" y="359126"/>
                    <a:pt x="3004641" y="363789"/>
                  </a:cubicBezTo>
                  <a:cubicBezTo>
                    <a:pt x="3043537" y="399501"/>
                    <a:pt x="3055670" y="437108"/>
                    <a:pt x="3023638" y="484685"/>
                  </a:cubicBezTo>
                  <a:cubicBezTo>
                    <a:pt x="3006012" y="511637"/>
                    <a:pt x="2997597" y="557355"/>
                    <a:pt x="2967649" y="562434"/>
                  </a:cubicBezTo>
                  <a:cubicBezTo>
                    <a:pt x="2934553" y="567551"/>
                    <a:pt x="2900131" y="552233"/>
                    <a:pt x="2877651" y="590257"/>
                  </a:cubicBezTo>
                  <a:cubicBezTo>
                    <a:pt x="2865179" y="580969"/>
                    <a:pt x="2851076" y="576418"/>
                    <a:pt x="2844897" y="567055"/>
                  </a:cubicBezTo>
                  <a:cubicBezTo>
                    <a:pt x="2835646" y="551436"/>
                    <a:pt x="2834318" y="531001"/>
                    <a:pt x="2829806" y="513753"/>
                  </a:cubicBezTo>
                  <a:cubicBezTo>
                    <a:pt x="2859869" y="499235"/>
                    <a:pt x="2886783" y="484755"/>
                    <a:pt x="2915292" y="468682"/>
                  </a:cubicBezTo>
                  <a:cubicBezTo>
                    <a:pt x="2948537" y="450978"/>
                    <a:pt x="2946945" y="452570"/>
                    <a:pt x="2952364" y="394304"/>
                  </a:cubicBezTo>
                  <a:cubicBezTo>
                    <a:pt x="2952477" y="384864"/>
                    <a:pt x="2961993" y="378458"/>
                    <a:pt x="2966806" y="370535"/>
                  </a:cubicBezTo>
                  <a:cubicBezTo>
                    <a:pt x="2973175" y="364166"/>
                    <a:pt x="2981135" y="356206"/>
                    <a:pt x="2987505" y="349836"/>
                  </a:cubicBezTo>
                  <a:close/>
                  <a:moveTo>
                    <a:pt x="3844748" y="137709"/>
                  </a:moveTo>
                  <a:cubicBezTo>
                    <a:pt x="3856331" y="134329"/>
                    <a:pt x="3861636" y="147770"/>
                    <a:pt x="3865199" y="162954"/>
                  </a:cubicBezTo>
                  <a:cubicBezTo>
                    <a:pt x="3871486" y="178537"/>
                    <a:pt x="3885508" y="183263"/>
                    <a:pt x="3899492" y="178653"/>
                  </a:cubicBezTo>
                  <a:cubicBezTo>
                    <a:pt x="3933684" y="169457"/>
                    <a:pt x="3944620" y="180393"/>
                    <a:pt x="3947884" y="217747"/>
                  </a:cubicBezTo>
                  <a:cubicBezTo>
                    <a:pt x="3948011" y="248864"/>
                    <a:pt x="3977617" y="259876"/>
                    <a:pt x="4007173" y="258441"/>
                  </a:cubicBezTo>
                  <a:cubicBezTo>
                    <a:pt x="4043342" y="257422"/>
                    <a:pt x="4074184" y="237126"/>
                    <a:pt x="4107710" y="231721"/>
                  </a:cubicBezTo>
                  <a:lnTo>
                    <a:pt x="4141115" y="232513"/>
                  </a:lnTo>
                  <a:lnTo>
                    <a:pt x="4140482" y="231478"/>
                  </a:lnTo>
                  <a:lnTo>
                    <a:pt x="4160414" y="211547"/>
                  </a:lnTo>
                  <a:cubicBezTo>
                    <a:pt x="4177070" y="225136"/>
                    <a:pt x="4189464" y="240597"/>
                    <a:pt x="4199153" y="257570"/>
                  </a:cubicBezTo>
                  <a:lnTo>
                    <a:pt x="4221240" y="311625"/>
                  </a:lnTo>
                  <a:lnTo>
                    <a:pt x="4222102" y="312217"/>
                  </a:lnTo>
                  <a:cubicBezTo>
                    <a:pt x="4279918" y="373131"/>
                    <a:pt x="4278559" y="421357"/>
                    <a:pt x="4189930" y="434998"/>
                  </a:cubicBezTo>
                  <a:cubicBezTo>
                    <a:pt x="4130843" y="444094"/>
                    <a:pt x="4093577" y="462612"/>
                    <a:pt x="4096956" y="527972"/>
                  </a:cubicBezTo>
                  <a:lnTo>
                    <a:pt x="4086104" y="532109"/>
                  </a:lnTo>
                  <a:lnTo>
                    <a:pt x="4087414" y="532114"/>
                  </a:lnTo>
                  <a:cubicBezTo>
                    <a:pt x="4227487" y="513955"/>
                    <a:pt x="4315234" y="556910"/>
                    <a:pt x="4346704" y="657024"/>
                  </a:cubicBezTo>
                  <a:lnTo>
                    <a:pt x="4356889" y="753522"/>
                  </a:lnTo>
                  <a:lnTo>
                    <a:pt x="4371005" y="732099"/>
                  </a:lnTo>
                  <a:cubicBezTo>
                    <a:pt x="4380229" y="726324"/>
                    <a:pt x="4390727" y="715826"/>
                    <a:pt x="4404072" y="723171"/>
                  </a:cubicBezTo>
                  <a:cubicBezTo>
                    <a:pt x="4420417" y="727519"/>
                    <a:pt x="4415766" y="752861"/>
                    <a:pt x="4397542" y="767636"/>
                  </a:cubicBezTo>
                  <a:lnTo>
                    <a:pt x="4362575" y="789092"/>
                  </a:lnTo>
                  <a:lnTo>
                    <a:pt x="4368750" y="813450"/>
                  </a:lnTo>
                  <a:cubicBezTo>
                    <a:pt x="4367251" y="829015"/>
                    <a:pt x="4361845" y="840675"/>
                    <a:pt x="4353119" y="849400"/>
                  </a:cubicBezTo>
                  <a:lnTo>
                    <a:pt x="4332878" y="859851"/>
                  </a:lnTo>
                  <a:lnTo>
                    <a:pt x="4374101" y="902677"/>
                  </a:lnTo>
                  <a:cubicBezTo>
                    <a:pt x="4391021" y="919984"/>
                    <a:pt x="4405995" y="938845"/>
                    <a:pt x="4412403" y="963910"/>
                  </a:cubicBezTo>
                  <a:lnTo>
                    <a:pt x="4409565" y="968763"/>
                  </a:lnTo>
                  <a:lnTo>
                    <a:pt x="4445810" y="968068"/>
                  </a:lnTo>
                  <a:lnTo>
                    <a:pt x="4443530" y="949004"/>
                  </a:lnTo>
                  <a:cubicBezTo>
                    <a:pt x="4444338" y="942626"/>
                    <a:pt x="4447493" y="937876"/>
                    <a:pt x="4454988" y="936748"/>
                  </a:cubicBezTo>
                  <a:cubicBezTo>
                    <a:pt x="4474445" y="933209"/>
                    <a:pt x="4473935" y="952820"/>
                    <a:pt x="4473116" y="966375"/>
                  </a:cubicBezTo>
                  <a:lnTo>
                    <a:pt x="4468428" y="985377"/>
                  </a:lnTo>
                  <a:lnTo>
                    <a:pt x="4468381" y="987771"/>
                  </a:lnTo>
                  <a:cubicBezTo>
                    <a:pt x="4474460" y="993850"/>
                    <a:pt x="4480540" y="999930"/>
                    <a:pt x="4488139" y="1007529"/>
                  </a:cubicBezTo>
                  <a:lnTo>
                    <a:pt x="4482158" y="1020996"/>
                  </a:lnTo>
                  <a:lnTo>
                    <a:pt x="4487659" y="1015494"/>
                  </a:lnTo>
                  <a:lnTo>
                    <a:pt x="4505440" y="1033275"/>
                  </a:lnTo>
                  <a:lnTo>
                    <a:pt x="4505654" y="1033202"/>
                  </a:lnTo>
                  <a:cubicBezTo>
                    <a:pt x="4527575" y="1051975"/>
                    <a:pt x="4547897" y="1081739"/>
                    <a:pt x="4585587" y="1072223"/>
                  </a:cubicBezTo>
                  <a:cubicBezTo>
                    <a:pt x="4604203" y="1153779"/>
                    <a:pt x="4660558" y="1206988"/>
                    <a:pt x="4726370" y="1244478"/>
                  </a:cubicBezTo>
                  <a:cubicBezTo>
                    <a:pt x="4798453" y="1285089"/>
                    <a:pt x="4851670" y="1338306"/>
                    <a:pt x="4906451" y="1393087"/>
                  </a:cubicBezTo>
                  <a:cubicBezTo>
                    <a:pt x="4898526" y="1422926"/>
                    <a:pt x="4882774" y="1444938"/>
                    <a:pt x="4846724" y="1427771"/>
                  </a:cubicBezTo>
                  <a:cubicBezTo>
                    <a:pt x="4834187" y="1421526"/>
                    <a:pt x="4820075" y="1416855"/>
                    <a:pt x="4807528" y="1413750"/>
                  </a:cubicBezTo>
                  <a:cubicBezTo>
                    <a:pt x="4768233" y="1437395"/>
                    <a:pt x="4800952" y="1526761"/>
                    <a:pt x="4716257" y="1508151"/>
                  </a:cubicBezTo>
                  <a:cubicBezTo>
                    <a:pt x="4572588" y="1536780"/>
                    <a:pt x="4540463" y="1445058"/>
                    <a:pt x="4505681" y="1356435"/>
                  </a:cubicBezTo>
                  <a:lnTo>
                    <a:pt x="4484457" y="1312267"/>
                  </a:lnTo>
                  <a:lnTo>
                    <a:pt x="4475239" y="1385166"/>
                  </a:lnTo>
                  <a:cubicBezTo>
                    <a:pt x="4447229" y="1450345"/>
                    <a:pt x="4372439" y="1456970"/>
                    <a:pt x="4290598" y="1456543"/>
                  </a:cubicBezTo>
                  <a:cubicBezTo>
                    <a:pt x="4282763" y="1448709"/>
                    <a:pt x="4276496" y="1442441"/>
                    <a:pt x="4270228" y="1436173"/>
                  </a:cubicBezTo>
                  <a:cubicBezTo>
                    <a:pt x="4264026" y="1442375"/>
                    <a:pt x="4257822" y="1448579"/>
                    <a:pt x="4248503" y="1454765"/>
                  </a:cubicBezTo>
                  <a:cubicBezTo>
                    <a:pt x="4228245" y="1456218"/>
                    <a:pt x="4214094" y="1432764"/>
                    <a:pt x="4190719" y="1434200"/>
                  </a:cubicBezTo>
                  <a:cubicBezTo>
                    <a:pt x="4142354" y="1426155"/>
                    <a:pt x="4204367" y="1361006"/>
                    <a:pt x="4151334" y="1354496"/>
                  </a:cubicBezTo>
                  <a:cubicBezTo>
                    <a:pt x="4137312" y="1355982"/>
                    <a:pt x="4123273" y="1354350"/>
                    <a:pt x="4110802" y="1354284"/>
                  </a:cubicBezTo>
                  <a:cubicBezTo>
                    <a:pt x="4095166" y="1344850"/>
                    <a:pt x="4082645" y="1335432"/>
                    <a:pt x="4067008" y="1325998"/>
                  </a:cubicBezTo>
                  <a:cubicBezTo>
                    <a:pt x="4052938" y="1318130"/>
                    <a:pt x="4048222" y="1310312"/>
                    <a:pt x="4051258" y="1294739"/>
                  </a:cubicBezTo>
                  <a:cubicBezTo>
                    <a:pt x="4051144" y="1272915"/>
                    <a:pt x="4023020" y="1260298"/>
                    <a:pt x="4030677" y="1233839"/>
                  </a:cubicBezTo>
                  <a:cubicBezTo>
                    <a:pt x="4018075" y="1208832"/>
                    <a:pt x="4036620" y="1177751"/>
                    <a:pt x="3997526" y="1154165"/>
                  </a:cubicBezTo>
                  <a:cubicBezTo>
                    <a:pt x="3938078" y="1113327"/>
                    <a:pt x="3914234" y="1024350"/>
                    <a:pt x="3829958" y="1005206"/>
                  </a:cubicBezTo>
                  <a:cubicBezTo>
                    <a:pt x="3826839" y="1005189"/>
                    <a:pt x="3829779" y="970910"/>
                    <a:pt x="3828131" y="953756"/>
                  </a:cubicBezTo>
                  <a:cubicBezTo>
                    <a:pt x="3840375" y="910172"/>
                    <a:pt x="3849517" y="869691"/>
                    <a:pt x="3804123" y="833600"/>
                  </a:cubicBezTo>
                  <a:cubicBezTo>
                    <a:pt x="3777516" y="813198"/>
                    <a:pt x="3764835" y="772602"/>
                    <a:pt x="3750651" y="742912"/>
                  </a:cubicBezTo>
                  <a:cubicBezTo>
                    <a:pt x="3745926" y="733534"/>
                    <a:pt x="3747440" y="724968"/>
                    <a:pt x="3751491" y="717001"/>
                  </a:cubicBezTo>
                  <a:lnTo>
                    <a:pt x="3766209" y="696537"/>
                  </a:lnTo>
                  <a:lnTo>
                    <a:pt x="3764850" y="696349"/>
                  </a:lnTo>
                  <a:lnTo>
                    <a:pt x="3767889" y="693436"/>
                  </a:lnTo>
                  <a:lnTo>
                    <a:pt x="3780457" y="647979"/>
                  </a:lnTo>
                  <a:cubicBezTo>
                    <a:pt x="3785171" y="636507"/>
                    <a:pt x="3790589" y="628935"/>
                    <a:pt x="3797581" y="624685"/>
                  </a:cubicBezTo>
                  <a:cubicBezTo>
                    <a:pt x="3811567" y="616185"/>
                    <a:pt x="3831855" y="620967"/>
                    <a:pt x="3865440" y="634391"/>
                  </a:cubicBezTo>
                  <a:cubicBezTo>
                    <a:pt x="3886086" y="707764"/>
                    <a:pt x="3961009" y="726859"/>
                    <a:pt x="4008018" y="773868"/>
                  </a:cubicBezTo>
                  <a:lnTo>
                    <a:pt x="4012084" y="775152"/>
                  </a:lnTo>
                  <a:lnTo>
                    <a:pt x="4004532" y="767486"/>
                  </a:lnTo>
                  <a:cubicBezTo>
                    <a:pt x="4010752" y="761267"/>
                    <a:pt x="4016970" y="755048"/>
                    <a:pt x="4023189" y="748829"/>
                  </a:cubicBezTo>
                  <a:lnTo>
                    <a:pt x="4027862" y="751768"/>
                  </a:lnTo>
                  <a:lnTo>
                    <a:pt x="4027510" y="751442"/>
                  </a:lnTo>
                  <a:cubicBezTo>
                    <a:pt x="4011808" y="717127"/>
                    <a:pt x="3994558" y="684363"/>
                    <a:pt x="3983523" y="648507"/>
                  </a:cubicBezTo>
                  <a:cubicBezTo>
                    <a:pt x="3977225" y="629799"/>
                    <a:pt x="3986509" y="614261"/>
                    <a:pt x="4009860" y="612794"/>
                  </a:cubicBezTo>
                  <a:cubicBezTo>
                    <a:pt x="4070571" y="608350"/>
                    <a:pt x="4056411" y="569368"/>
                    <a:pt x="4046928" y="531963"/>
                  </a:cubicBezTo>
                  <a:lnTo>
                    <a:pt x="4048591" y="531969"/>
                  </a:lnTo>
                  <a:lnTo>
                    <a:pt x="4044069" y="530868"/>
                  </a:lnTo>
                  <a:cubicBezTo>
                    <a:pt x="4026947" y="529242"/>
                    <a:pt x="4006714" y="527605"/>
                    <a:pt x="3988056" y="530641"/>
                  </a:cubicBezTo>
                  <a:cubicBezTo>
                    <a:pt x="3970948" y="532127"/>
                    <a:pt x="3944579" y="552245"/>
                    <a:pt x="3938330" y="545997"/>
                  </a:cubicBezTo>
                  <a:cubicBezTo>
                    <a:pt x="3921132" y="525700"/>
                    <a:pt x="3907035" y="502305"/>
                    <a:pt x="3900709" y="477384"/>
                  </a:cubicBezTo>
                  <a:cubicBezTo>
                    <a:pt x="3886510" y="429095"/>
                    <a:pt x="3889394" y="373095"/>
                    <a:pt x="3824007" y="363494"/>
                  </a:cubicBezTo>
                  <a:cubicBezTo>
                    <a:pt x="3814458" y="310556"/>
                    <a:pt x="3787836" y="268438"/>
                    <a:pt x="3748793" y="232494"/>
                  </a:cubicBezTo>
                  <a:cubicBezTo>
                    <a:pt x="3750315" y="224721"/>
                    <a:pt x="3753403" y="218510"/>
                    <a:pt x="3759613" y="215423"/>
                  </a:cubicBezTo>
                  <a:cubicBezTo>
                    <a:pt x="3784407" y="190629"/>
                    <a:pt x="3807649" y="167387"/>
                    <a:pt x="3830906" y="147256"/>
                  </a:cubicBezTo>
                  <a:cubicBezTo>
                    <a:pt x="3836329" y="141832"/>
                    <a:pt x="3840888" y="138836"/>
                    <a:pt x="3844748" y="137709"/>
                  </a:cubicBezTo>
                  <a:close/>
                  <a:moveTo>
                    <a:pt x="4151244" y="0"/>
                  </a:moveTo>
                  <a:cubicBezTo>
                    <a:pt x="4154349" y="344"/>
                    <a:pt x="4160558" y="1034"/>
                    <a:pt x="4163662" y="1379"/>
                  </a:cubicBezTo>
                  <a:cubicBezTo>
                    <a:pt x="4164007" y="4483"/>
                    <a:pt x="4162971" y="8966"/>
                    <a:pt x="4161935" y="13452"/>
                  </a:cubicBezTo>
                  <a:cubicBezTo>
                    <a:pt x="4157450" y="14487"/>
                    <a:pt x="4152623" y="12418"/>
                    <a:pt x="4149518" y="12074"/>
                  </a:cubicBezTo>
                  <a:cubicBezTo>
                    <a:pt x="4149173" y="8969"/>
                    <a:pt x="4148484" y="2760"/>
                    <a:pt x="4151244" y="0"/>
                  </a:cubicBezTo>
                  <a:close/>
                </a:path>
              </a:pathLst>
            </a:custGeom>
            <a:solidFill>
              <a:srgbClr val="20A1A5"/>
            </a:solidFill>
            <a:ln>
              <a:noFill/>
            </a:ln>
          </p:spPr>
          <p:txBody>
            <a:bodyPr anchorCtr="0" anchor="ctr" bIns="22850" lIns="45725" spcFirstLastPara="1" rIns="45725" wrap="square" tIns="2285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747993"/>
                </a:solidFill>
                <a:latin typeface="Jost Light"/>
                <a:ea typeface="Jost Light"/>
                <a:cs typeface="Jost Light"/>
                <a:sym typeface="Jost Light"/>
              </a:endParaRPr>
            </a:p>
          </p:txBody>
        </p:sp>
        <p:sp>
          <p:nvSpPr>
            <p:cNvPr id="834" name="Google Shape;834;g311d5cb9a0a_0_547"/>
            <p:cNvSpPr/>
            <p:nvPr/>
          </p:nvSpPr>
          <p:spPr>
            <a:xfrm>
              <a:off x="19207125" y="4270738"/>
              <a:ext cx="2423231" cy="1899155"/>
            </a:xfrm>
            <a:custGeom>
              <a:rect b="b" l="l" r="r" t="t"/>
              <a:pathLst>
                <a:path extrusionOk="0" h="1899155" w="2423231">
                  <a:moveTo>
                    <a:pt x="1224187" y="1066136"/>
                  </a:moveTo>
                  <a:lnTo>
                    <a:pt x="1224325" y="1066894"/>
                  </a:lnTo>
                  <a:lnTo>
                    <a:pt x="1224752" y="1066701"/>
                  </a:lnTo>
                  <a:close/>
                  <a:moveTo>
                    <a:pt x="1022792" y="546007"/>
                  </a:moveTo>
                  <a:lnTo>
                    <a:pt x="1023903" y="551569"/>
                  </a:lnTo>
                  <a:lnTo>
                    <a:pt x="1031137" y="552049"/>
                  </a:lnTo>
                  <a:lnTo>
                    <a:pt x="1031774" y="551360"/>
                  </a:lnTo>
                  <a:close/>
                  <a:moveTo>
                    <a:pt x="79474" y="417063"/>
                  </a:moveTo>
                  <a:cubicBezTo>
                    <a:pt x="117988" y="421469"/>
                    <a:pt x="97779" y="450874"/>
                    <a:pt x="99206" y="470905"/>
                  </a:cubicBezTo>
                  <a:cubicBezTo>
                    <a:pt x="71212" y="514228"/>
                    <a:pt x="40134" y="557569"/>
                    <a:pt x="78364" y="611303"/>
                  </a:cubicBezTo>
                  <a:cubicBezTo>
                    <a:pt x="41332" y="617682"/>
                    <a:pt x="19908" y="590055"/>
                    <a:pt x="0" y="567046"/>
                  </a:cubicBezTo>
                  <a:cubicBezTo>
                    <a:pt x="123" y="545464"/>
                    <a:pt x="18692" y="533026"/>
                    <a:pt x="23449" y="509875"/>
                  </a:cubicBezTo>
                  <a:lnTo>
                    <a:pt x="21898" y="511426"/>
                  </a:lnTo>
                  <a:cubicBezTo>
                    <a:pt x="18886" y="499113"/>
                    <a:pt x="20507" y="485228"/>
                    <a:pt x="22127" y="471345"/>
                  </a:cubicBezTo>
                  <a:lnTo>
                    <a:pt x="23660" y="472878"/>
                  </a:lnTo>
                  <a:cubicBezTo>
                    <a:pt x="22956" y="461321"/>
                    <a:pt x="26093" y="452053"/>
                    <a:pt x="31720" y="444892"/>
                  </a:cubicBezTo>
                  <a:cubicBezTo>
                    <a:pt x="37349" y="437730"/>
                    <a:pt x="45473" y="432673"/>
                    <a:pt x="54739" y="429537"/>
                  </a:cubicBezTo>
                  <a:cubicBezTo>
                    <a:pt x="64005" y="426401"/>
                    <a:pt x="71721" y="424816"/>
                    <a:pt x="79474" y="417063"/>
                  </a:cubicBezTo>
                  <a:close/>
                  <a:moveTo>
                    <a:pt x="123956" y="172469"/>
                  </a:moveTo>
                  <a:lnTo>
                    <a:pt x="124159" y="172980"/>
                  </a:lnTo>
                  <a:lnTo>
                    <a:pt x="121009" y="173014"/>
                  </a:lnTo>
                  <a:close/>
                  <a:moveTo>
                    <a:pt x="210106" y="38071"/>
                  </a:moveTo>
                  <a:cubicBezTo>
                    <a:pt x="216096" y="37045"/>
                    <a:pt x="222490" y="37270"/>
                    <a:pt x="229551" y="39554"/>
                  </a:cubicBezTo>
                  <a:cubicBezTo>
                    <a:pt x="231073" y="44260"/>
                    <a:pt x="237304" y="50491"/>
                    <a:pt x="245160" y="51979"/>
                  </a:cubicBezTo>
                  <a:cubicBezTo>
                    <a:pt x="291781" y="108152"/>
                    <a:pt x="230312" y="113552"/>
                    <a:pt x="204871" y="135877"/>
                  </a:cubicBezTo>
                  <a:lnTo>
                    <a:pt x="201722" y="135912"/>
                  </a:lnTo>
                  <a:cubicBezTo>
                    <a:pt x="175791" y="131472"/>
                    <a:pt x="162804" y="157892"/>
                    <a:pt x="143345" y="168881"/>
                  </a:cubicBezTo>
                  <a:lnTo>
                    <a:pt x="123956" y="172469"/>
                  </a:lnTo>
                  <a:lnTo>
                    <a:pt x="101177" y="114972"/>
                  </a:lnTo>
                  <a:cubicBezTo>
                    <a:pt x="113950" y="99086"/>
                    <a:pt x="126687" y="86349"/>
                    <a:pt x="139458" y="70463"/>
                  </a:cubicBezTo>
                  <a:cubicBezTo>
                    <a:pt x="150499" y="68766"/>
                    <a:pt x="155275" y="63990"/>
                    <a:pt x="160051" y="59214"/>
                  </a:cubicBezTo>
                  <a:cubicBezTo>
                    <a:pt x="177806" y="55475"/>
                    <a:pt x="192136" y="41147"/>
                    <a:pt x="210106" y="38071"/>
                  </a:cubicBezTo>
                  <a:close/>
                  <a:moveTo>
                    <a:pt x="896910" y="1559"/>
                  </a:moveTo>
                  <a:cubicBezTo>
                    <a:pt x="905882" y="5871"/>
                    <a:pt x="913711" y="18360"/>
                    <a:pt x="923093" y="29295"/>
                  </a:cubicBezTo>
                  <a:cubicBezTo>
                    <a:pt x="938742" y="51156"/>
                    <a:pt x="963640" y="41885"/>
                    <a:pt x="985424" y="32605"/>
                  </a:cubicBezTo>
                  <a:cubicBezTo>
                    <a:pt x="997889" y="32642"/>
                    <a:pt x="1008800" y="34235"/>
                    <a:pt x="1024382" y="34283"/>
                  </a:cubicBezTo>
                  <a:lnTo>
                    <a:pt x="1022829" y="35836"/>
                  </a:lnTo>
                  <a:cubicBezTo>
                    <a:pt x="1064920" y="43756"/>
                    <a:pt x="1088382" y="73431"/>
                    <a:pt x="1102524" y="112426"/>
                  </a:cubicBezTo>
                  <a:cubicBezTo>
                    <a:pt x="1107223" y="120231"/>
                    <a:pt x="1110357" y="126473"/>
                    <a:pt x="1118164" y="131171"/>
                  </a:cubicBezTo>
                  <a:cubicBezTo>
                    <a:pt x="1121347" y="152994"/>
                    <a:pt x="1144769" y="170204"/>
                    <a:pt x="1143284" y="193570"/>
                  </a:cubicBezTo>
                  <a:cubicBezTo>
                    <a:pt x="1141798" y="216936"/>
                    <a:pt x="1166776" y="232593"/>
                    <a:pt x="1162173" y="255951"/>
                  </a:cubicBezTo>
                  <a:lnTo>
                    <a:pt x="1162164" y="252833"/>
                  </a:lnTo>
                  <a:cubicBezTo>
                    <a:pt x="1162202" y="265298"/>
                    <a:pt x="1163794" y="276208"/>
                    <a:pt x="1166948" y="288684"/>
                  </a:cubicBezTo>
                  <a:cubicBezTo>
                    <a:pt x="1166977" y="298031"/>
                    <a:pt x="1170113" y="304273"/>
                    <a:pt x="1176364" y="310524"/>
                  </a:cubicBezTo>
                  <a:cubicBezTo>
                    <a:pt x="1181111" y="333911"/>
                    <a:pt x="1202971" y="349558"/>
                    <a:pt x="1203048" y="374487"/>
                  </a:cubicBezTo>
                  <a:lnTo>
                    <a:pt x="1201485" y="372925"/>
                  </a:lnTo>
                  <a:cubicBezTo>
                    <a:pt x="1201591" y="407201"/>
                    <a:pt x="1243693" y="418238"/>
                    <a:pt x="1245352" y="450962"/>
                  </a:cubicBezTo>
                  <a:cubicBezTo>
                    <a:pt x="1256302" y="465017"/>
                    <a:pt x="1267242" y="475958"/>
                    <a:pt x="1278192" y="490014"/>
                  </a:cubicBezTo>
                  <a:lnTo>
                    <a:pt x="1266165" y="515534"/>
                  </a:lnTo>
                  <a:lnTo>
                    <a:pt x="1268955" y="518031"/>
                  </a:lnTo>
                  <a:cubicBezTo>
                    <a:pt x="1308054" y="544603"/>
                    <a:pt x="1326788" y="600921"/>
                    <a:pt x="1386254" y="597745"/>
                  </a:cubicBezTo>
                  <a:cubicBezTo>
                    <a:pt x="1409709" y="621199"/>
                    <a:pt x="1430034" y="644655"/>
                    <a:pt x="1467592" y="641497"/>
                  </a:cubicBezTo>
                  <a:cubicBezTo>
                    <a:pt x="1544218" y="708726"/>
                    <a:pt x="1619276" y="777519"/>
                    <a:pt x="1684935" y="858840"/>
                  </a:cubicBezTo>
                  <a:cubicBezTo>
                    <a:pt x="1684920" y="880749"/>
                    <a:pt x="1709944" y="896377"/>
                    <a:pt x="1703664" y="921420"/>
                  </a:cubicBezTo>
                  <a:lnTo>
                    <a:pt x="1702104" y="916726"/>
                  </a:lnTo>
                  <a:cubicBezTo>
                    <a:pt x="1708351" y="932369"/>
                    <a:pt x="1706775" y="946455"/>
                    <a:pt x="1705199" y="960540"/>
                  </a:cubicBezTo>
                  <a:lnTo>
                    <a:pt x="1706766" y="958973"/>
                  </a:lnTo>
                  <a:cubicBezTo>
                    <a:pt x="1705182" y="982447"/>
                    <a:pt x="1728644" y="996513"/>
                    <a:pt x="1725495" y="1021553"/>
                  </a:cubicBezTo>
                  <a:lnTo>
                    <a:pt x="1725497" y="1018423"/>
                  </a:lnTo>
                  <a:cubicBezTo>
                    <a:pt x="1727044" y="1041894"/>
                    <a:pt x="1745809" y="1057528"/>
                    <a:pt x="1747358" y="1077870"/>
                  </a:cubicBezTo>
                  <a:lnTo>
                    <a:pt x="1748922" y="1079434"/>
                  </a:lnTo>
                  <a:cubicBezTo>
                    <a:pt x="1747322" y="1124815"/>
                    <a:pt x="1803648" y="1134160"/>
                    <a:pt x="1806744" y="1177972"/>
                  </a:cubicBezTo>
                  <a:cubicBezTo>
                    <a:pt x="1809866" y="1187360"/>
                    <a:pt x="1816121" y="1193614"/>
                    <a:pt x="1822377" y="1196739"/>
                  </a:cubicBezTo>
                  <a:lnTo>
                    <a:pt x="1814758" y="1217020"/>
                  </a:lnTo>
                  <a:lnTo>
                    <a:pt x="1948097" y="1353461"/>
                  </a:lnTo>
                  <a:cubicBezTo>
                    <a:pt x="1966915" y="1372278"/>
                    <a:pt x="1984164" y="1392663"/>
                    <a:pt x="2002981" y="1411481"/>
                  </a:cubicBezTo>
                  <a:cubicBezTo>
                    <a:pt x="2010822" y="1456955"/>
                    <a:pt x="2043753" y="1486749"/>
                    <a:pt x="2073546" y="1516542"/>
                  </a:cubicBezTo>
                  <a:cubicBezTo>
                    <a:pt x="2183312" y="1629445"/>
                    <a:pt x="2297783" y="1743915"/>
                    <a:pt x="2407550" y="1856818"/>
                  </a:cubicBezTo>
                  <a:cubicBezTo>
                    <a:pt x="2410687" y="1866226"/>
                    <a:pt x="2415391" y="1870930"/>
                    <a:pt x="2423231" y="1875634"/>
                  </a:cubicBezTo>
                  <a:cubicBezTo>
                    <a:pt x="2421664" y="1883475"/>
                    <a:pt x="2420095" y="1891315"/>
                    <a:pt x="2418528" y="1899155"/>
                  </a:cubicBezTo>
                  <a:cubicBezTo>
                    <a:pt x="2382462" y="1869362"/>
                    <a:pt x="2347964" y="1841136"/>
                    <a:pt x="2311898" y="1811342"/>
                  </a:cubicBezTo>
                  <a:cubicBezTo>
                    <a:pt x="2277401" y="1783115"/>
                    <a:pt x="2242902" y="1754889"/>
                    <a:pt x="2191157" y="1753320"/>
                  </a:cubicBezTo>
                  <a:cubicBezTo>
                    <a:pt x="2158228" y="1751751"/>
                    <a:pt x="2126866" y="1720389"/>
                    <a:pt x="2095504" y="1704709"/>
                  </a:cubicBezTo>
                  <a:cubicBezTo>
                    <a:pt x="2056303" y="1687460"/>
                    <a:pt x="2045326" y="1695298"/>
                    <a:pt x="2028079" y="1756451"/>
                  </a:cubicBezTo>
                  <a:cubicBezTo>
                    <a:pt x="1993584" y="1800356"/>
                    <a:pt x="1960654" y="1767426"/>
                    <a:pt x="1952813" y="1740770"/>
                  </a:cubicBezTo>
                  <a:cubicBezTo>
                    <a:pt x="1921448" y="1627868"/>
                    <a:pt x="1861861" y="1540057"/>
                    <a:pt x="1753663" y="1491444"/>
                  </a:cubicBezTo>
                  <a:cubicBezTo>
                    <a:pt x="1737983" y="1482036"/>
                    <a:pt x="1739549" y="1455378"/>
                    <a:pt x="1728573" y="1441266"/>
                  </a:cubicBezTo>
                  <a:cubicBezTo>
                    <a:pt x="1684670" y="1478899"/>
                    <a:pt x="1736417" y="1540052"/>
                    <a:pt x="1694081" y="1579253"/>
                  </a:cubicBezTo>
                  <a:cubicBezTo>
                    <a:pt x="1618815" y="1601204"/>
                    <a:pt x="1593723" y="1522801"/>
                    <a:pt x="1538842" y="1502413"/>
                  </a:cubicBezTo>
                  <a:cubicBezTo>
                    <a:pt x="1433780" y="1400488"/>
                    <a:pt x="1276973" y="1356578"/>
                    <a:pt x="1217384" y="1206044"/>
                  </a:cubicBezTo>
                  <a:lnTo>
                    <a:pt x="1211319" y="1190434"/>
                  </a:lnTo>
                  <a:lnTo>
                    <a:pt x="1201113" y="1190378"/>
                  </a:lnTo>
                  <a:cubicBezTo>
                    <a:pt x="1187257" y="1185893"/>
                    <a:pt x="1173598" y="1174577"/>
                    <a:pt x="1159545" y="1168336"/>
                  </a:cubicBezTo>
                  <a:cubicBezTo>
                    <a:pt x="1150179" y="1158969"/>
                    <a:pt x="1140812" y="1149603"/>
                    <a:pt x="1133008" y="1141799"/>
                  </a:cubicBezTo>
                  <a:cubicBezTo>
                    <a:pt x="1126763" y="1132431"/>
                    <a:pt x="1120522" y="1119942"/>
                    <a:pt x="1117403" y="1110572"/>
                  </a:cubicBezTo>
                  <a:cubicBezTo>
                    <a:pt x="1109596" y="1105890"/>
                    <a:pt x="1125222" y="1077778"/>
                    <a:pt x="1097110" y="1090280"/>
                  </a:cubicBezTo>
                  <a:cubicBezTo>
                    <a:pt x="1079932" y="1091846"/>
                    <a:pt x="1065878" y="1090290"/>
                    <a:pt x="1062761" y="1071552"/>
                  </a:cubicBezTo>
                  <a:cubicBezTo>
                    <a:pt x="1036224" y="1048138"/>
                    <a:pt x="1006562" y="1024726"/>
                    <a:pt x="978463" y="999751"/>
                  </a:cubicBezTo>
                  <a:cubicBezTo>
                    <a:pt x="959730" y="984142"/>
                    <a:pt x="972229" y="965399"/>
                    <a:pt x="983164" y="951341"/>
                  </a:cubicBezTo>
                  <a:cubicBezTo>
                    <a:pt x="998785" y="935720"/>
                    <a:pt x="1011285" y="916977"/>
                    <a:pt x="1005047" y="891994"/>
                  </a:cubicBezTo>
                  <a:cubicBezTo>
                    <a:pt x="983183" y="895125"/>
                    <a:pt x="962886" y="887324"/>
                    <a:pt x="966016" y="865461"/>
                  </a:cubicBezTo>
                  <a:cubicBezTo>
                    <a:pt x="972275" y="831106"/>
                    <a:pt x="987903" y="796746"/>
                    <a:pt x="998845" y="760825"/>
                  </a:cubicBezTo>
                  <a:cubicBezTo>
                    <a:pt x="967633" y="707744"/>
                    <a:pt x="891116" y="709331"/>
                    <a:pt x="859905" y="653127"/>
                  </a:cubicBezTo>
                  <a:cubicBezTo>
                    <a:pt x="855223" y="645322"/>
                    <a:pt x="825553" y="646894"/>
                    <a:pt x="808374" y="648460"/>
                  </a:cubicBezTo>
                  <a:cubicBezTo>
                    <a:pt x="783389" y="654715"/>
                    <a:pt x="763091" y="646914"/>
                    <a:pt x="744359" y="631305"/>
                  </a:cubicBezTo>
                  <a:cubicBezTo>
                    <a:pt x="758428" y="582892"/>
                    <a:pt x="703773" y="587596"/>
                    <a:pt x="686606" y="557931"/>
                  </a:cubicBezTo>
                  <a:cubicBezTo>
                    <a:pt x="716285" y="528252"/>
                    <a:pt x="766250" y="540727"/>
                    <a:pt x="792808" y="504803"/>
                  </a:cubicBezTo>
                  <a:cubicBezTo>
                    <a:pt x="809994" y="484497"/>
                    <a:pt x="834976" y="490734"/>
                    <a:pt x="856833" y="503219"/>
                  </a:cubicBezTo>
                  <a:cubicBezTo>
                    <a:pt x="880253" y="514141"/>
                    <a:pt x="891189" y="500085"/>
                    <a:pt x="892757" y="479784"/>
                  </a:cubicBezTo>
                  <a:lnTo>
                    <a:pt x="885588" y="427078"/>
                  </a:lnTo>
                  <a:lnTo>
                    <a:pt x="865073" y="412393"/>
                  </a:lnTo>
                  <a:cubicBezTo>
                    <a:pt x="840056" y="384270"/>
                    <a:pt x="822817" y="351498"/>
                    <a:pt x="824255" y="312553"/>
                  </a:cubicBezTo>
                  <a:cubicBezTo>
                    <a:pt x="869230" y="245696"/>
                    <a:pt x="867659" y="241017"/>
                    <a:pt x="828567" y="195712"/>
                  </a:cubicBezTo>
                  <a:cubicBezTo>
                    <a:pt x="795728" y="156660"/>
                    <a:pt x="741161" y="145585"/>
                    <a:pt x="703662" y="111193"/>
                  </a:cubicBezTo>
                  <a:cubicBezTo>
                    <a:pt x="694286" y="101816"/>
                    <a:pt x="694286" y="101816"/>
                    <a:pt x="725408" y="89447"/>
                  </a:cubicBezTo>
                  <a:cubicBezTo>
                    <a:pt x="728514" y="86341"/>
                    <a:pt x="737872" y="89487"/>
                    <a:pt x="737872" y="89487"/>
                  </a:cubicBezTo>
                  <a:cubicBezTo>
                    <a:pt x="740101" y="54437"/>
                    <a:pt x="748996" y="33821"/>
                    <a:pt x="764553" y="26079"/>
                  </a:cubicBezTo>
                  <a:cubicBezTo>
                    <a:pt x="780109" y="18337"/>
                    <a:pt x="802329" y="23469"/>
                    <a:pt x="831202" y="39918"/>
                  </a:cubicBezTo>
                  <a:cubicBezTo>
                    <a:pt x="837443" y="43053"/>
                    <a:pt x="859227" y="33773"/>
                    <a:pt x="863867" y="22879"/>
                  </a:cubicBezTo>
                  <a:cubicBezTo>
                    <a:pt x="877823" y="1110"/>
                    <a:pt x="887938" y="-2753"/>
                    <a:pt x="896910" y="1559"/>
                  </a:cubicBezTo>
                  <a:close/>
                </a:path>
              </a:pathLst>
            </a:custGeom>
            <a:solidFill>
              <a:srgbClr val="20A1A5">
                <a:alpha val="20000"/>
              </a:srgbClr>
            </a:solidFill>
            <a:ln>
              <a:noFill/>
            </a:ln>
          </p:spPr>
          <p:txBody>
            <a:bodyPr anchorCtr="0" anchor="ctr" bIns="22850" lIns="45725" spcFirstLastPara="1" rIns="45725" wrap="square" tIns="2285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747993"/>
                </a:solidFill>
                <a:latin typeface="Jost Light"/>
                <a:ea typeface="Jost Light"/>
                <a:cs typeface="Jost Light"/>
                <a:sym typeface="Jost Light"/>
              </a:endParaRPr>
            </a:p>
          </p:txBody>
        </p:sp>
        <p:sp>
          <p:nvSpPr>
            <p:cNvPr id="835" name="Google Shape;835;g311d5cb9a0a_0_547"/>
            <p:cNvSpPr/>
            <p:nvPr/>
          </p:nvSpPr>
          <p:spPr>
            <a:xfrm>
              <a:off x="15977737" y="5528768"/>
              <a:ext cx="5583487" cy="5513540"/>
            </a:xfrm>
            <a:custGeom>
              <a:rect b="b" l="l" r="r" t="t"/>
              <a:pathLst>
                <a:path extrusionOk="0" h="5513540" w="5583487">
                  <a:moveTo>
                    <a:pt x="4457396" y="5030820"/>
                  </a:moveTo>
                  <a:lnTo>
                    <a:pt x="4456486" y="5033400"/>
                  </a:lnTo>
                  <a:lnTo>
                    <a:pt x="4459864" y="5033288"/>
                  </a:lnTo>
                  <a:close/>
                  <a:moveTo>
                    <a:pt x="4651971" y="4987478"/>
                  </a:moveTo>
                  <a:lnTo>
                    <a:pt x="4651437" y="4989021"/>
                  </a:lnTo>
                  <a:lnTo>
                    <a:pt x="4651864" y="4993409"/>
                  </a:lnTo>
                  <a:lnTo>
                    <a:pt x="4652249" y="4992098"/>
                  </a:lnTo>
                  <a:lnTo>
                    <a:pt x="4652577" y="4992264"/>
                  </a:lnTo>
                  <a:lnTo>
                    <a:pt x="4652371" y="4989284"/>
                  </a:lnTo>
                  <a:close/>
                  <a:moveTo>
                    <a:pt x="4519348" y="4904734"/>
                  </a:moveTo>
                  <a:lnTo>
                    <a:pt x="4519518" y="4905065"/>
                  </a:lnTo>
                  <a:lnTo>
                    <a:pt x="4519524" y="4904917"/>
                  </a:lnTo>
                  <a:lnTo>
                    <a:pt x="4521276" y="4908138"/>
                  </a:lnTo>
                  <a:lnTo>
                    <a:pt x="4523270" y="4906713"/>
                  </a:lnTo>
                  <a:lnTo>
                    <a:pt x="4519526" y="4904824"/>
                  </a:lnTo>
                  <a:lnTo>
                    <a:pt x="4519524" y="4904917"/>
                  </a:lnTo>
                  <a:lnTo>
                    <a:pt x="4519452" y="4904788"/>
                  </a:lnTo>
                  <a:close/>
                  <a:moveTo>
                    <a:pt x="4233439" y="4893865"/>
                  </a:moveTo>
                  <a:lnTo>
                    <a:pt x="4233300" y="4893973"/>
                  </a:lnTo>
                  <a:lnTo>
                    <a:pt x="4230392" y="4894323"/>
                  </a:lnTo>
                  <a:lnTo>
                    <a:pt x="4229632" y="4894415"/>
                  </a:lnTo>
                  <a:lnTo>
                    <a:pt x="4230405" y="4899344"/>
                  </a:lnTo>
                  <a:lnTo>
                    <a:pt x="4232526" y="4912855"/>
                  </a:lnTo>
                  <a:lnTo>
                    <a:pt x="4232526" y="4912863"/>
                  </a:lnTo>
                  <a:lnTo>
                    <a:pt x="4232526" y="4913246"/>
                  </a:lnTo>
                  <a:cubicBezTo>
                    <a:pt x="4232526" y="4914417"/>
                    <a:pt x="4232525" y="4915978"/>
                    <a:pt x="4232525" y="4915978"/>
                  </a:cubicBezTo>
                  <a:lnTo>
                    <a:pt x="4232526" y="4912863"/>
                  </a:lnTo>
                  <a:lnTo>
                    <a:pt x="4232526" y="4912857"/>
                  </a:lnTo>
                  <a:lnTo>
                    <a:pt x="4232526" y="4912855"/>
                  </a:lnTo>
                  <a:lnTo>
                    <a:pt x="4232527" y="4906613"/>
                  </a:lnTo>
                  <a:close/>
                  <a:moveTo>
                    <a:pt x="4653716" y="4775698"/>
                  </a:moveTo>
                  <a:lnTo>
                    <a:pt x="4647716" y="4781698"/>
                  </a:lnTo>
                  <a:lnTo>
                    <a:pt x="4653655" y="4780212"/>
                  </a:lnTo>
                  <a:close/>
                  <a:moveTo>
                    <a:pt x="4178659" y="4706871"/>
                  </a:moveTo>
                  <a:lnTo>
                    <a:pt x="4172243" y="4714225"/>
                  </a:lnTo>
                  <a:lnTo>
                    <a:pt x="4179091" y="4712184"/>
                  </a:lnTo>
                  <a:close/>
                  <a:moveTo>
                    <a:pt x="4266395" y="4088819"/>
                  </a:moveTo>
                  <a:cubicBezTo>
                    <a:pt x="4278896" y="4088436"/>
                    <a:pt x="4291400" y="4091570"/>
                    <a:pt x="4304688" y="4100174"/>
                  </a:cubicBezTo>
                  <a:cubicBezTo>
                    <a:pt x="4314070" y="4109556"/>
                    <a:pt x="4321889" y="4120499"/>
                    <a:pt x="4328150" y="4133004"/>
                  </a:cubicBezTo>
                  <a:cubicBezTo>
                    <a:pt x="4329769" y="4225205"/>
                    <a:pt x="4431315" y="4179949"/>
                    <a:pt x="4461038" y="4231537"/>
                  </a:cubicBezTo>
                  <a:cubicBezTo>
                    <a:pt x="4484515" y="4289370"/>
                    <a:pt x="4414211" y="4315891"/>
                    <a:pt x="4407991" y="4365894"/>
                  </a:cubicBezTo>
                  <a:cubicBezTo>
                    <a:pt x="4447069" y="4383109"/>
                    <a:pt x="4454858" y="4344046"/>
                    <a:pt x="4475166" y="4333119"/>
                  </a:cubicBezTo>
                  <a:cubicBezTo>
                    <a:pt x="4497038" y="4323756"/>
                    <a:pt x="4518904" y="4305018"/>
                    <a:pt x="4540791" y="4320658"/>
                  </a:cubicBezTo>
                  <a:cubicBezTo>
                    <a:pt x="4562677" y="4336300"/>
                    <a:pt x="4556446" y="4364425"/>
                    <a:pt x="4547083" y="4386296"/>
                  </a:cubicBezTo>
                  <a:cubicBezTo>
                    <a:pt x="4510218" y="4472415"/>
                    <a:pt x="4484128" y="4569311"/>
                    <a:pt x="4382913" y="4588988"/>
                  </a:cubicBezTo>
                  <a:lnTo>
                    <a:pt x="4355364" y="4590959"/>
                  </a:lnTo>
                  <a:lnTo>
                    <a:pt x="4379277" y="4613164"/>
                  </a:lnTo>
                  <a:lnTo>
                    <a:pt x="4381747" y="4617329"/>
                  </a:lnTo>
                  <a:lnTo>
                    <a:pt x="4424691" y="4579177"/>
                  </a:lnTo>
                  <a:cubicBezTo>
                    <a:pt x="4443970" y="4568175"/>
                    <a:pt x="4466484" y="4566158"/>
                    <a:pt x="4497074" y="4586016"/>
                  </a:cubicBezTo>
                  <a:cubicBezTo>
                    <a:pt x="4514330" y="4597140"/>
                    <a:pt x="4534217" y="4574100"/>
                    <a:pt x="4548233" y="4575850"/>
                  </a:cubicBezTo>
                  <a:cubicBezTo>
                    <a:pt x="4565358" y="4577642"/>
                    <a:pt x="4566988" y="4583107"/>
                    <a:pt x="4563970" y="4589671"/>
                  </a:cubicBezTo>
                  <a:lnTo>
                    <a:pt x="4555009" y="4604738"/>
                  </a:lnTo>
                  <a:lnTo>
                    <a:pt x="4589988" y="4599091"/>
                  </a:lnTo>
                  <a:lnTo>
                    <a:pt x="4599385" y="4601909"/>
                  </a:lnTo>
                  <a:lnTo>
                    <a:pt x="4648870" y="4546161"/>
                  </a:lnTo>
                  <a:cubicBezTo>
                    <a:pt x="4681806" y="4500906"/>
                    <a:pt x="4689118" y="4488669"/>
                    <a:pt x="4725867" y="4495954"/>
                  </a:cubicBezTo>
                  <a:lnTo>
                    <a:pt x="4765327" y="4506745"/>
                  </a:lnTo>
                  <a:lnTo>
                    <a:pt x="4777297" y="4492934"/>
                  </a:lnTo>
                  <a:cubicBezTo>
                    <a:pt x="4786663" y="4486689"/>
                    <a:pt x="4797589" y="4482006"/>
                    <a:pt x="4806953" y="4478882"/>
                  </a:cubicBezTo>
                  <a:cubicBezTo>
                    <a:pt x="4817880" y="4474199"/>
                    <a:pt x="4819441" y="4466394"/>
                    <a:pt x="4813200" y="4457031"/>
                  </a:cubicBezTo>
                  <a:cubicBezTo>
                    <a:pt x="4895932" y="4383663"/>
                    <a:pt x="4972419" y="4304052"/>
                    <a:pt x="5097279" y="4350860"/>
                  </a:cubicBezTo>
                  <a:cubicBezTo>
                    <a:pt x="5114447" y="4349299"/>
                    <a:pt x="5130055" y="4346174"/>
                    <a:pt x="5147225" y="4344612"/>
                  </a:cubicBezTo>
                  <a:cubicBezTo>
                    <a:pt x="5164393" y="4346171"/>
                    <a:pt x="5180001" y="4343047"/>
                    <a:pt x="5197171" y="4341484"/>
                  </a:cubicBezTo>
                  <a:cubicBezTo>
                    <a:pt x="5208096" y="4343043"/>
                    <a:pt x="5220583" y="4346164"/>
                    <a:pt x="5228386" y="4353967"/>
                  </a:cubicBezTo>
                  <a:cubicBezTo>
                    <a:pt x="5243992" y="4372694"/>
                    <a:pt x="5245549" y="4396107"/>
                    <a:pt x="5242425" y="4417958"/>
                  </a:cubicBezTo>
                  <a:cubicBezTo>
                    <a:pt x="5378211" y="4450718"/>
                    <a:pt x="5378211" y="4450718"/>
                    <a:pt x="5311086" y="4536571"/>
                  </a:cubicBezTo>
                  <a:cubicBezTo>
                    <a:pt x="5278305" y="4566230"/>
                    <a:pt x="5243964" y="4594329"/>
                    <a:pt x="5211183" y="4623987"/>
                  </a:cubicBezTo>
                  <a:cubicBezTo>
                    <a:pt x="5151871" y="4636481"/>
                    <a:pt x="5120652" y="4673944"/>
                    <a:pt x="5105036" y="4730134"/>
                  </a:cubicBezTo>
                  <a:cubicBezTo>
                    <a:pt x="5055085" y="4783209"/>
                    <a:pt x="4997329" y="4831600"/>
                    <a:pt x="4972346" y="4903401"/>
                  </a:cubicBezTo>
                  <a:lnTo>
                    <a:pt x="4955959" y="4892056"/>
                  </a:lnTo>
                  <a:lnTo>
                    <a:pt x="4855196" y="4986577"/>
                  </a:lnTo>
                  <a:cubicBezTo>
                    <a:pt x="4815714" y="4984859"/>
                    <a:pt x="4793762" y="5028995"/>
                    <a:pt x="4752685" y="5022535"/>
                  </a:cubicBezTo>
                  <a:lnTo>
                    <a:pt x="4752756" y="5016386"/>
                  </a:lnTo>
                  <a:lnTo>
                    <a:pt x="4749137" y="5020487"/>
                  </a:lnTo>
                  <a:lnTo>
                    <a:pt x="4741332" y="5028292"/>
                  </a:lnTo>
                  <a:lnTo>
                    <a:pt x="4730406" y="5029854"/>
                  </a:lnTo>
                  <a:lnTo>
                    <a:pt x="4726978" y="5030127"/>
                  </a:lnTo>
                  <a:lnTo>
                    <a:pt x="4732424" y="5032899"/>
                  </a:lnTo>
                  <a:cubicBezTo>
                    <a:pt x="4718717" y="5043424"/>
                    <a:pt x="4706524" y="5052431"/>
                    <a:pt x="4694332" y="5061440"/>
                  </a:cubicBezTo>
                  <a:cubicBezTo>
                    <a:pt x="4678723" y="5057947"/>
                    <a:pt x="4666376" y="5060745"/>
                    <a:pt x="4654183" y="5069752"/>
                  </a:cubicBezTo>
                  <a:cubicBezTo>
                    <a:pt x="4649408" y="5064977"/>
                    <a:pt x="4641526" y="5060125"/>
                    <a:pt x="4633645" y="5055273"/>
                  </a:cubicBezTo>
                  <a:lnTo>
                    <a:pt x="4634592" y="5052060"/>
                  </a:lnTo>
                  <a:lnTo>
                    <a:pt x="4630513" y="5054840"/>
                  </a:lnTo>
                  <a:lnTo>
                    <a:pt x="4627578" y="5053942"/>
                  </a:lnTo>
                  <a:lnTo>
                    <a:pt x="4615119" y="5064353"/>
                  </a:lnTo>
                  <a:cubicBezTo>
                    <a:pt x="4600912" y="5062885"/>
                    <a:pt x="4586705" y="5061415"/>
                    <a:pt x="4575657" y="5059921"/>
                  </a:cubicBezTo>
                  <a:cubicBezTo>
                    <a:pt x="4534826" y="5028642"/>
                    <a:pt x="4534826" y="5028642"/>
                    <a:pt x="4490319" y="5063742"/>
                  </a:cubicBezTo>
                  <a:lnTo>
                    <a:pt x="4487063" y="5060486"/>
                  </a:lnTo>
                  <a:lnTo>
                    <a:pt x="4488478" y="5068905"/>
                  </a:lnTo>
                  <a:cubicBezTo>
                    <a:pt x="4486914" y="5082952"/>
                    <a:pt x="4485353" y="5097000"/>
                    <a:pt x="4482230" y="5109487"/>
                  </a:cubicBezTo>
                  <a:cubicBezTo>
                    <a:pt x="4458815" y="5136022"/>
                    <a:pt x="4435399" y="5162558"/>
                    <a:pt x="4410423" y="5187535"/>
                  </a:cubicBezTo>
                  <a:cubicBezTo>
                    <a:pt x="4404180" y="5184413"/>
                    <a:pt x="4397937" y="5181294"/>
                    <a:pt x="4391694" y="5178172"/>
                  </a:cubicBezTo>
                  <a:cubicBezTo>
                    <a:pt x="4369841" y="5193784"/>
                    <a:pt x="4349548" y="5210954"/>
                    <a:pt x="4329256" y="5228126"/>
                  </a:cubicBezTo>
                  <a:cubicBezTo>
                    <a:pt x="4326135" y="5231248"/>
                    <a:pt x="4321452" y="5235931"/>
                    <a:pt x="4318329" y="5239053"/>
                  </a:cubicBezTo>
                  <a:cubicBezTo>
                    <a:pt x="4305841" y="5245298"/>
                    <a:pt x="4290233" y="5251543"/>
                    <a:pt x="4279306" y="5262469"/>
                  </a:cubicBezTo>
                  <a:cubicBezTo>
                    <a:pt x="4269941" y="5268714"/>
                    <a:pt x="4263698" y="5271836"/>
                    <a:pt x="4252771" y="5270276"/>
                  </a:cubicBezTo>
                  <a:lnTo>
                    <a:pt x="4132226" y="5232144"/>
                  </a:lnTo>
                  <a:lnTo>
                    <a:pt x="4131938" y="5233012"/>
                  </a:lnTo>
                  <a:cubicBezTo>
                    <a:pt x="4074118" y="5234539"/>
                    <a:pt x="4022561" y="5251697"/>
                    <a:pt x="3985085" y="5298554"/>
                  </a:cubicBezTo>
                  <a:cubicBezTo>
                    <a:pt x="3960100" y="5329792"/>
                    <a:pt x="3944499" y="5370413"/>
                    <a:pt x="3975773" y="5401687"/>
                  </a:cubicBezTo>
                  <a:cubicBezTo>
                    <a:pt x="4016429" y="5445467"/>
                    <a:pt x="3985190" y="5467324"/>
                    <a:pt x="3958641" y="5493873"/>
                  </a:cubicBezTo>
                  <a:cubicBezTo>
                    <a:pt x="3946127" y="5475112"/>
                    <a:pt x="3941426" y="5451671"/>
                    <a:pt x="3916415" y="5442279"/>
                  </a:cubicBezTo>
                  <a:cubicBezTo>
                    <a:pt x="3897662" y="5439142"/>
                    <a:pt x="3874211" y="5421938"/>
                    <a:pt x="3867977" y="5450061"/>
                  </a:cubicBezTo>
                  <a:cubicBezTo>
                    <a:pt x="3855515" y="5512561"/>
                    <a:pt x="3816453" y="5520350"/>
                    <a:pt x="3764877" y="5509380"/>
                  </a:cubicBezTo>
                  <a:cubicBezTo>
                    <a:pt x="3741434" y="5504677"/>
                    <a:pt x="3717991" y="5499974"/>
                    <a:pt x="3697670" y="5492148"/>
                  </a:cubicBezTo>
                  <a:cubicBezTo>
                    <a:pt x="3691421" y="5492144"/>
                    <a:pt x="3691411" y="5476518"/>
                    <a:pt x="3689843" y="5468702"/>
                  </a:cubicBezTo>
                  <a:cubicBezTo>
                    <a:pt x="3689842" y="5465577"/>
                    <a:pt x="3694524" y="5457767"/>
                    <a:pt x="3697650" y="5457769"/>
                  </a:cubicBezTo>
                  <a:cubicBezTo>
                    <a:pt x="3710149" y="5454652"/>
                    <a:pt x="3725777" y="5454661"/>
                    <a:pt x="3738273" y="5448418"/>
                  </a:cubicBezTo>
                  <a:cubicBezTo>
                    <a:pt x="3742961" y="5446858"/>
                    <a:pt x="3750766" y="5432799"/>
                    <a:pt x="3752326" y="5428112"/>
                  </a:cubicBezTo>
                  <a:cubicBezTo>
                    <a:pt x="3744504" y="5417168"/>
                    <a:pt x="3736683" y="5403100"/>
                    <a:pt x="3725740" y="5398405"/>
                  </a:cubicBezTo>
                  <a:cubicBezTo>
                    <a:pt x="3708545" y="5387454"/>
                    <a:pt x="3691362" y="5398383"/>
                    <a:pt x="3674179" y="5409311"/>
                  </a:cubicBezTo>
                  <a:cubicBezTo>
                    <a:pt x="3647622" y="5423358"/>
                    <a:pt x="3622620" y="5423342"/>
                    <a:pt x="3592921" y="5412386"/>
                  </a:cubicBezTo>
                  <a:cubicBezTo>
                    <a:pt x="3591364" y="5420198"/>
                    <a:pt x="3588243" y="5429572"/>
                    <a:pt x="3583561" y="5437383"/>
                  </a:cubicBezTo>
                  <a:cubicBezTo>
                    <a:pt x="3558578" y="5468622"/>
                    <a:pt x="3542951" y="5468611"/>
                    <a:pt x="3535117" y="5435790"/>
                  </a:cubicBezTo>
                  <a:cubicBezTo>
                    <a:pt x="3530409" y="5402970"/>
                    <a:pt x="3511655" y="5402959"/>
                    <a:pt x="3492898" y="5393571"/>
                  </a:cubicBezTo>
                  <a:cubicBezTo>
                    <a:pt x="3506949" y="5373266"/>
                    <a:pt x="3519436" y="5351394"/>
                    <a:pt x="3503796" y="5329507"/>
                  </a:cubicBezTo>
                  <a:cubicBezTo>
                    <a:pt x="3453749" y="5263844"/>
                    <a:pt x="3403702" y="5198180"/>
                    <a:pt x="3352092" y="5130952"/>
                  </a:cubicBezTo>
                  <a:lnTo>
                    <a:pt x="3313001" y="5091860"/>
                  </a:lnTo>
                  <a:cubicBezTo>
                    <a:pt x="3325495" y="5079366"/>
                    <a:pt x="3341114" y="5066875"/>
                    <a:pt x="3352044" y="5052817"/>
                  </a:cubicBezTo>
                  <a:cubicBezTo>
                    <a:pt x="3391076" y="4995023"/>
                    <a:pt x="3433241" y="4952857"/>
                    <a:pt x="3509836" y="4988846"/>
                  </a:cubicBezTo>
                  <a:cubicBezTo>
                    <a:pt x="3530157" y="4999798"/>
                    <a:pt x="3555140" y="4968559"/>
                    <a:pt x="3550439" y="4948242"/>
                  </a:cubicBezTo>
                  <a:cubicBezTo>
                    <a:pt x="3539462" y="4887290"/>
                    <a:pt x="3526927" y="4831025"/>
                    <a:pt x="3514388" y="4771635"/>
                  </a:cubicBezTo>
                  <a:cubicBezTo>
                    <a:pt x="3619030" y="4679501"/>
                    <a:pt x="3729927" y="4593623"/>
                    <a:pt x="3859597" y="4542136"/>
                  </a:cubicBezTo>
                  <a:cubicBezTo>
                    <a:pt x="3895531" y="4528095"/>
                    <a:pt x="3928339" y="4514049"/>
                    <a:pt x="3968947" y="4479697"/>
                  </a:cubicBezTo>
                  <a:cubicBezTo>
                    <a:pt x="3923635" y="4487482"/>
                    <a:pt x="3886139" y="4499960"/>
                    <a:pt x="3872048" y="4457758"/>
                  </a:cubicBezTo>
                  <a:cubicBezTo>
                    <a:pt x="3856394" y="4417119"/>
                    <a:pt x="3873560" y="4378063"/>
                    <a:pt x="3911055" y="4362459"/>
                  </a:cubicBezTo>
                  <a:cubicBezTo>
                    <a:pt x="3973546" y="4337495"/>
                    <a:pt x="4006336" y="4295323"/>
                    <a:pt x="4006294" y="4226564"/>
                  </a:cubicBezTo>
                  <a:cubicBezTo>
                    <a:pt x="4065633" y="4157844"/>
                    <a:pt x="4162520" y="4157905"/>
                    <a:pt x="4228115" y="4098563"/>
                  </a:cubicBezTo>
                  <a:cubicBezTo>
                    <a:pt x="4241395" y="4093101"/>
                    <a:pt x="4253894" y="4089202"/>
                    <a:pt x="4266395" y="4088819"/>
                  </a:cubicBezTo>
                  <a:close/>
                  <a:moveTo>
                    <a:pt x="3824422" y="3650871"/>
                  </a:moveTo>
                  <a:lnTo>
                    <a:pt x="3821237" y="3656318"/>
                  </a:lnTo>
                  <a:cubicBezTo>
                    <a:pt x="3819273" y="3664129"/>
                    <a:pt x="3818475" y="3673498"/>
                    <a:pt x="3820024" y="3679740"/>
                  </a:cubicBezTo>
                  <a:cubicBezTo>
                    <a:pt x="3822355" y="3686761"/>
                    <a:pt x="3827812" y="3690657"/>
                    <a:pt x="3834445" y="3692205"/>
                  </a:cubicBezTo>
                  <a:lnTo>
                    <a:pt x="3844832" y="3691433"/>
                  </a:lnTo>
                  <a:lnTo>
                    <a:pt x="3826824" y="3664510"/>
                  </a:lnTo>
                  <a:close/>
                  <a:moveTo>
                    <a:pt x="3332222" y="3450608"/>
                  </a:moveTo>
                  <a:lnTo>
                    <a:pt x="3328756" y="3454250"/>
                  </a:lnTo>
                  <a:lnTo>
                    <a:pt x="3328121" y="3454320"/>
                  </a:lnTo>
                  <a:cubicBezTo>
                    <a:pt x="3327243" y="3455005"/>
                    <a:pt x="3326900" y="3455833"/>
                    <a:pt x="3327460" y="3455613"/>
                  </a:cubicBezTo>
                  <a:lnTo>
                    <a:pt x="3328756" y="3454250"/>
                  </a:lnTo>
                  <a:lnTo>
                    <a:pt x="3331994" y="3453896"/>
                  </a:lnTo>
                  <a:cubicBezTo>
                    <a:pt x="3333574" y="3454695"/>
                    <a:pt x="3335322" y="3456833"/>
                    <a:pt x="3336868" y="3461504"/>
                  </a:cubicBezTo>
                  <a:lnTo>
                    <a:pt x="3336281" y="3462788"/>
                  </a:lnTo>
                  <a:lnTo>
                    <a:pt x="3342753" y="3456316"/>
                  </a:lnTo>
                  <a:close/>
                  <a:moveTo>
                    <a:pt x="4275397" y="3349065"/>
                  </a:moveTo>
                  <a:cubicBezTo>
                    <a:pt x="4250982" y="3373480"/>
                    <a:pt x="4226642" y="3383004"/>
                    <a:pt x="4202546" y="3382142"/>
                  </a:cubicBezTo>
                  <a:lnTo>
                    <a:pt x="4137656" y="3355564"/>
                  </a:lnTo>
                  <a:lnTo>
                    <a:pt x="4141606" y="3380759"/>
                  </a:lnTo>
                  <a:cubicBezTo>
                    <a:pt x="4140912" y="3386127"/>
                    <a:pt x="4138903" y="3391058"/>
                    <a:pt x="4134823" y="3395335"/>
                  </a:cubicBezTo>
                  <a:lnTo>
                    <a:pt x="4127806" y="3399221"/>
                  </a:lnTo>
                  <a:lnTo>
                    <a:pt x="4197357" y="3401368"/>
                  </a:lnTo>
                  <a:cubicBezTo>
                    <a:pt x="4227344" y="3399457"/>
                    <a:pt x="4254828" y="3388351"/>
                    <a:pt x="4275397" y="3349065"/>
                  </a:cubicBezTo>
                  <a:close/>
                  <a:moveTo>
                    <a:pt x="3894256" y="3075102"/>
                  </a:moveTo>
                  <a:lnTo>
                    <a:pt x="3888339" y="3076104"/>
                  </a:lnTo>
                  <a:lnTo>
                    <a:pt x="3874148" y="3096347"/>
                  </a:lnTo>
                  <a:cubicBezTo>
                    <a:pt x="3861630" y="3108866"/>
                    <a:pt x="3872603" y="3088542"/>
                    <a:pt x="3864760" y="3105736"/>
                  </a:cubicBezTo>
                  <a:cubicBezTo>
                    <a:pt x="3864752" y="3108859"/>
                    <a:pt x="3871018" y="3099477"/>
                    <a:pt x="3875706" y="3097905"/>
                  </a:cubicBezTo>
                  <a:cubicBezTo>
                    <a:pt x="3881979" y="3085398"/>
                    <a:pt x="3905363" y="3105652"/>
                    <a:pt x="3905414" y="3080666"/>
                  </a:cubicBezTo>
                  <a:close/>
                  <a:moveTo>
                    <a:pt x="1528619" y="3048142"/>
                  </a:moveTo>
                  <a:cubicBezTo>
                    <a:pt x="1433269" y="3055888"/>
                    <a:pt x="1428686" y="3201265"/>
                    <a:pt x="1320812" y="3187118"/>
                  </a:cubicBezTo>
                  <a:cubicBezTo>
                    <a:pt x="1309865" y="3182419"/>
                    <a:pt x="1298921" y="3177722"/>
                    <a:pt x="1289534" y="3168336"/>
                  </a:cubicBezTo>
                  <a:cubicBezTo>
                    <a:pt x="1282494" y="3161295"/>
                    <a:pt x="1275845" y="3153866"/>
                    <a:pt x="1268219" y="3147412"/>
                  </a:cubicBezTo>
                  <a:lnTo>
                    <a:pt x="1243538" y="3133727"/>
                  </a:lnTo>
                  <a:lnTo>
                    <a:pt x="1232858" y="3175455"/>
                  </a:lnTo>
                  <a:cubicBezTo>
                    <a:pt x="1227175" y="3194076"/>
                    <a:pt x="1218551" y="3209754"/>
                    <a:pt x="1200518" y="3215243"/>
                  </a:cubicBezTo>
                  <a:cubicBezTo>
                    <a:pt x="1106437" y="3243465"/>
                    <a:pt x="1056261" y="3287370"/>
                    <a:pt x="1081352" y="3393997"/>
                  </a:cubicBezTo>
                  <a:cubicBezTo>
                    <a:pt x="1086058" y="3420654"/>
                    <a:pt x="1059402" y="3447310"/>
                    <a:pt x="1026473" y="3445742"/>
                  </a:cubicBezTo>
                  <a:cubicBezTo>
                    <a:pt x="980999" y="3444171"/>
                    <a:pt x="929253" y="3423786"/>
                    <a:pt x="933955" y="3375176"/>
                  </a:cubicBezTo>
                  <a:cubicBezTo>
                    <a:pt x="946497" y="3240324"/>
                    <a:pt x="805370" y="3202687"/>
                    <a:pt x="770871" y="3099195"/>
                  </a:cubicBezTo>
                  <a:cubicBezTo>
                    <a:pt x="762246" y="3071755"/>
                    <a:pt x="747741" y="3066658"/>
                    <a:pt x="734216" y="3074302"/>
                  </a:cubicBezTo>
                  <a:cubicBezTo>
                    <a:pt x="720693" y="3081945"/>
                    <a:pt x="708148" y="3102330"/>
                    <a:pt x="703445" y="3125851"/>
                  </a:cubicBezTo>
                  <a:cubicBezTo>
                    <a:pt x="692471" y="3183867"/>
                    <a:pt x="709721" y="3251294"/>
                    <a:pt x="642297" y="3287356"/>
                  </a:cubicBezTo>
                  <a:cubicBezTo>
                    <a:pt x="632888" y="3285790"/>
                    <a:pt x="623872" y="3283828"/>
                    <a:pt x="615836" y="3280497"/>
                  </a:cubicBezTo>
                  <a:lnTo>
                    <a:pt x="597857" y="3267312"/>
                  </a:lnTo>
                  <a:lnTo>
                    <a:pt x="592909" y="3254853"/>
                  </a:lnTo>
                  <a:lnTo>
                    <a:pt x="592901" y="3254818"/>
                  </a:lnTo>
                  <a:cubicBezTo>
                    <a:pt x="593685" y="3251290"/>
                    <a:pt x="595255" y="3248154"/>
                    <a:pt x="595254" y="3246586"/>
                  </a:cubicBezTo>
                  <a:cubicBezTo>
                    <a:pt x="588982" y="3227769"/>
                    <a:pt x="570166" y="3246586"/>
                    <a:pt x="588981" y="3243450"/>
                  </a:cubicBezTo>
                  <a:cubicBezTo>
                    <a:pt x="588981" y="3243450"/>
                    <a:pt x="590550" y="3248155"/>
                    <a:pt x="592117" y="3252859"/>
                  </a:cubicBezTo>
                  <a:lnTo>
                    <a:pt x="592909" y="3254853"/>
                  </a:lnTo>
                  <a:lnTo>
                    <a:pt x="595255" y="3265403"/>
                  </a:lnTo>
                  <a:lnTo>
                    <a:pt x="597857" y="3267312"/>
                  </a:lnTo>
                  <a:lnTo>
                    <a:pt x="600057" y="3272852"/>
                  </a:lnTo>
                  <a:cubicBezTo>
                    <a:pt x="611818" y="3286669"/>
                    <a:pt x="633280" y="3284612"/>
                    <a:pt x="648569" y="3290493"/>
                  </a:cubicBezTo>
                  <a:cubicBezTo>
                    <a:pt x="655626" y="3302253"/>
                    <a:pt x="663785" y="3314236"/>
                    <a:pt x="668912" y="3326271"/>
                  </a:cubicBezTo>
                  <a:lnTo>
                    <a:pt x="670992" y="3361193"/>
                  </a:lnTo>
                  <a:lnTo>
                    <a:pt x="666345" y="3367737"/>
                  </a:lnTo>
                  <a:lnTo>
                    <a:pt x="650610" y="3385611"/>
                  </a:lnTo>
                  <a:lnTo>
                    <a:pt x="634577" y="3382404"/>
                  </a:lnTo>
                  <a:lnTo>
                    <a:pt x="624855" y="3380067"/>
                  </a:lnTo>
                  <a:cubicBezTo>
                    <a:pt x="616427" y="3376734"/>
                    <a:pt x="607803" y="3373599"/>
                    <a:pt x="598394" y="3375166"/>
                  </a:cubicBezTo>
                  <a:lnTo>
                    <a:pt x="634577" y="3382404"/>
                  </a:lnTo>
                  <a:lnTo>
                    <a:pt x="650139" y="3386144"/>
                  </a:lnTo>
                  <a:lnTo>
                    <a:pt x="650610" y="3385611"/>
                  </a:lnTo>
                  <a:lnTo>
                    <a:pt x="653275" y="3386144"/>
                  </a:lnTo>
                  <a:lnTo>
                    <a:pt x="666345" y="3367737"/>
                  </a:lnTo>
                  <a:lnTo>
                    <a:pt x="671063" y="3362379"/>
                  </a:lnTo>
                  <a:lnTo>
                    <a:pt x="670992" y="3361193"/>
                  </a:lnTo>
                  <a:lnTo>
                    <a:pt x="684832" y="3341701"/>
                  </a:lnTo>
                  <a:cubicBezTo>
                    <a:pt x="720700" y="3305392"/>
                    <a:pt x="768917" y="3292458"/>
                    <a:pt x="824190" y="3293635"/>
                  </a:cubicBezTo>
                  <a:cubicBezTo>
                    <a:pt x="864960" y="3296772"/>
                    <a:pt x="916704" y="3288934"/>
                    <a:pt x="913570" y="3351654"/>
                  </a:cubicBezTo>
                  <a:cubicBezTo>
                    <a:pt x="908868" y="3397128"/>
                    <a:pt x="912006" y="3453578"/>
                    <a:pt x="838307" y="3439464"/>
                  </a:cubicBezTo>
                  <a:cubicBezTo>
                    <a:pt x="774016" y="3428485"/>
                    <a:pt x="766178" y="3461414"/>
                    <a:pt x="786564" y="3513160"/>
                  </a:cubicBezTo>
                  <a:cubicBezTo>
                    <a:pt x="799109" y="3541384"/>
                    <a:pt x="783429" y="3566473"/>
                    <a:pt x="756773" y="3583720"/>
                  </a:cubicBezTo>
                  <a:cubicBezTo>
                    <a:pt x="744228" y="3589994"/>
                    <a:pt x="733252" y="3591561"/>
                    <a:pt x="719139" y="3586856"/>
                  </a:cubicBezTo>
                  <a:cubicBezTo>
                    <a:pt x="665825" y="3552357"/>
                    <a:pt x="631326" y="3483361"/>
                    <a:pt x="516859" y="3472383"/>
                  </a:cubicBezTo>
                  <a:cubicBezTo>
                    <a:pt x="664256" y="3522564"/>
                    <a:pt x="719140" y="3574311"/>
                    <a:pt x="585858" y="3660551"/>
                  </a:cubicBezTo>
                  <a:cubicBezTo>
                    <a:pt x="556066" y="3680934"/>
                    <a:pt x="576452" y="3723272"/>
                    <a:pt x="571748" y="3756201"/>
                  </a:cubicBezTo>
                  <a:cubicBezTo>
                    <a:pt x="720711" y="3713868"/>
                    <a:pt x="861833" y="3651150"/>
                    <a:pt x="1012366" y="3622929"/>
                  </a:cubicBezTo>
                  <a:cubicBezTo>
                    <a:pt x="1051567" y="3615091"/>
                    <a:pt x="1075088" y="3635476"/>
                    <a:pt x="1089200" y="3668406"/>
                  </a:cubicBezTo>
                  <a:cubicBezTo>
                    <a:pt x="1108018" y="3706039"/>
                    <a:pt x="1125268" y="3748377"/>
                    <a:pt x="1186422" y="3756218"/>
                  </a:cubicBezTo>
                  <a:cubicBezTo>
                    <a:pt x="1213076" y="3660569"/>
                    <a:pt x="1175439" y="3531987"/>
                    <a:pt x="1305586" y="3483382"/>
                  </a:cubicBezTo>
                  <a:cubicBezTo>
                    <a:pt x="1329106" y="3484951"/>
                    <a:pt x="1346356" y="3502201"/>
                    <a:pt x="1368309" y="3508472"/>
                  </a:cubicBezTo>
                  <a:cubicBezTo>
                    <a:pt x="1376148" y="3510042"/>
                    <a:pt x="1385557" y="3513177"/>
                    <a:pt x="1394965" y="3516313"/>
                  </a:cubicBezTo>
                  <a:cubicBezTo>
                    <a:pt x="1401238" y="3522587"/>
                    <a:pt x="1410646" y="3522586"/>
                    <a:pt x="1416917" y="3516314"/>
                  </a:cubicBezTo>
                  <a:lnTo>
                    <a:pt x="1441773" y="3503888"/>
                  </a:lnTo>
                  <a:lnTo>
                    <a:pt x="1408947" y="3491600"/>
                  </a:lnTo>
                  <a:cubicBezTo>
                    <a:pt x="1398104" y="3482713"/>
                    <a:pt x="1390193" y="3470107"/>
                    <a:pt x="1384625" y="3453581"/>
                  </a:cubicBezTo>
                  <a:cubicBezTo>
                    <a:pt x="1386140" y="3439439"/>
                    <a:pt x="1390799" y="3425311"/>
                    <a:pt x="1401759" y="3414351"/>
                  </a:cubicBezTo>
                  <a:cubicBezTo>
                    <a:pt x="1475914" y="3385177"/>
                    <a:pt x="1522504" y="3317871"/>
                    <a:pt x="1583534" y="3267644"/>
                  </a:cubicBezTo>
                  <a:lnTo>
                    <a:pt x="1649846" y="3225838"/>
                  </a:lnTo>
                  <a:lnTo>
                    <a:pt x="1636618" y="3231121"/>
                  </a:lnTo>
                  <a:cubicBezTo>
                    <a:pt x="1574088" y="3231074"/>
                    <a:pt x="1575595" y="3154477"/>
                    <a:pt x="1525562" y="3141934"/>
                  </a:cubicBezTo>
                  <a:cubicBezTo>
                    <a:pt x="1475515" y="3110632"/>
                    <a:pt x="1484872" y="3079375"/>
                    <a:pt x="1528619" y="3048142"/>
                  </a:cubicBezTo>
                  <a:close/>
                  <a:moveTo>
                    <a:pt x="1460943" y="2424362"/>
                  </a:moveTo>
                  <a:cubicBezTo>
                    <a:pt x="1482865" y="2474403"/>
                    <a:pt x="1470386" y="2511912"/>
                    <a:pt x="1421943" y="2535325"/>
                  </a:cubicBezTo>
                  <a:cubicBezTo>
                    <a:pt x="1395379" y="2549374"/>
                    <a:pt x="1373505" y="2564990"/>
                    <a:pt x="1350067" y="2579042"/>
                  </a:cubicBezTo>
                  <a:cubicBezTo>
                    <a:pt x="1323505" y="2596217"/>
                    <a:pt x="1317272" y="2624351"/>
                    <a:pt x="1312604" y="2654049"/>
                  </a:cubicBezTo>
                  <a:cubicBezTo>
                    <a:pt x="1309489" y="2669679"/>
                    <a:pt x="1322004" y="2682194"/>
                    <a:pt x="1336072" y="2680641"/>
                  </a:cubicBezTo>
                  <a:cubicBezTo>
                    <a:pt x="1418910" y="2663507"/>
                    <a:pt x="1506459" y="2672951"/>
                    <a:pt x="1586165" y="2646435"/>
                  </a:cubicBezTo>
                  <a:cubicBezTo>
                    <a:pt x="1609607" y="2638635"/>
                    <a:pt x="1631487" y="2632399"/>
                    <a:pt x="1653369" y="2626162"/>
                  </a:cubicBezTo>
                  <a:cubicBezTo>
                    <a:pt x="1673686" y="2621487"/>
                    <a:pt x="1690887" y="2626190"/>
                    <a:pt x="1703406" y="2644957"/>
                  </a:cubicBezTo>
                  <a:cubicBezTo>
                    <a:pt x="1715928" y="2666852"/>
                    <a:pt x="1704996" y="2680912"/>
                    <a:pt x="1689369" y="2690281"/>
                  </a:cubicBezTo>
                  <a:cubicBezTo>
                    <a:pt x="1656552" y="2704325"/>
                    <a:pt x="1629990" y="2721501"/>
                    <a:pt x="1608126" y="2749624"/>
                  </a:cubicBezTo>
                  <a:cubicBezTo>
                    <a:pt x="1597192" y="2763685"/>
                    <a:pt x="1586263" y="2780872"/>
                    <a:pt x="1598783" y="2799639"/>
                  </a:cubicBezTo>
                  <a:cubicBezTo>
                    <a:pt x="1611307" y="2824661"/>
                    <a:pt x="1633197" y="2830930"/>
                    <a:pt x="1658208" y="2830949"/>
                  </a:cubicBezTo>
                  <a:cubicBezTo>
                    <a:pt x="1662896" y="2829389"/>
                    <a:pt x="1666025" y="2829391"/>
                    <a:pt x="1670712" y="2827831"/>
                  </a:cubicBezTo>
                  <a:cubicBezTo>
                    <a:pt x="1750418" y="2801315"/>
                    <a:pt x="1750418" y="2801315"/>
                    <a:pt x="1786418" y="2865433"/>
                  </a:cubicBezTo>
                  <a:cubicBezTo>
                    <a:pt x="1795810" y="2881073"/>
                    <a:pt x="1806766" y="2898276"/>
                    <a:pt x="1817718" y="2912354"/>
                  </a:cubicBezTo>
                  <a:cubicBezTo>
                    <a:pt x="1841188" y="2942072"/>
                    <a:pt x="1847464" y="2973340"/>
                    <a:pt x="1828729" y="3004593"/>
                  </a:cubicBezTo>
                  <a:cubicBezTo>
                    <a:pt x="1797496" y="3048340"/>
                    <a:pt x="1803782" y="3092115"/>
                    <a:pt x="1828825" y="3135904"/>
                  </a:cubicBezTo>
                  <a:cubicBezTo>
                    <a:pt x="1791308" y="3135876"/>
                    <a:pt x="1780346" y="3109293"/>
                    <a:pt x="1764697" y="3087397"/>
                  </a:cubicBezTo>
                  <a:cubicBezTo>
                    <a:pt x="1755305" y="3071758"/>
                    <a:pt x="1736546" y="3068617"/>
                    <a:pt x="1733429" y="3084248"/>
                  </a:cubicBezTo>
                  <a:cubicBezTo>
                    <a:pt x="1727221" y="3143645"/>
                    <a:pt x="1670967" y="3174869"/>
                    <a:pt x="1652245" y="3224879"/>
                  </a:cubicBezTo>
                  <a:lnTo>
                    <a:pt x="1651695" y="3225098"/>
                  </a:lnTo>
                  <a:lnTo>
                    <a:pt x="1732644" y="3219195"/>
                  </a:lnTo>
                  <a:cubicBezTo>
                    <a:pt x="1757794" y="3219297"/>
                    <a:pt x="1781404" y="3227251"/>
                    <a:pt x="1784663" y="3255558"/>
                  </a:cubicBezTo>
                  <a:cubicBezTo>
                    <a:pt x="1789473" y="3279155"/>
                    <a:pt x="1764334" y="3282198"/>
                    <a:pt x="1748640" y="3288423"/>
                  </a:cubicBezTo>
                  <a:cubicBezTo>
                    <a:pt x="1717291" y="3310303"/>
                    <a:pt x="1682772" y="3325884"/>
                    <a:pt x="1654554" y="3344633"/>
                  </a:cubicBezTo>
                  <a:cubicBezTo>
                    <a:pt x="1627913" y="3364960"/>
                    <a:pt x="1626448" y="3391677"/>
                    <a:pt x="1656397" y="3412232"/>
                  </a:cubicBezTo>
                  <a:cubicBezTo>
                    <a:pt x="1691054" y="3431233"/>
                    <a:pt x="1703731" y="3456435"/>
                    <a:pt x="1696017" y="3492557"/>
                  </a:cubicBezTo>
                  <a:cubicBezTo>
                    <a:pt x="1688303" y="3528681"/>
                    <a:pt x="1682167" y="3566380"/>
                    <a:pt x="1674453" y="3602504"/>
                  </a:cubicBezTo>
                  <a:cubicBezTo>
                    <a:pt x="1666726" y="3635483"/>
                    <a:pt x="1695032" y="3638739"/>
                    <a:pt x="1713934" y="3648247"/>
                  </a:cubicBezTo>
                  <a:cubicBezTo>
                    <a:pt x="1702975" y="3659207"/>
                    <a:pt x="1693581" y="3668600"/>
                    <a:pt x="1684188" y="3677993"/>
                  </a:cubicBezTo>
                  <a:cubicBezTo>
                    <a:pt x="1665413" y="3699924"/>
                    <a:pt x="1638773" y="3720250"/>
                    <a:pt x="1679743" y="3745567"/>
                  </a:cubicBezTo>
                  <a:cubicBezTo>
                    <a:pt x="1700234" y="3759796"/>
                    <a:pt x="1703481" y="3784959"/>
                    <a:pt x="1709857" y="3806991"/>
                  </a:cubicBezTo>
                  <a:cubicBezTo>
                    <a:pt x="1716220" y="3825879"/>
                    <a:pt x="1713152" y="3844730"/>
                    <a:pt x="1699061" y="3858821"/>
                  </a:cubicBezTo>
                  <a:cubicBezTo>
                    <a:pt x="1677143" y="3880739"/>
                    <a:pt x="1648849" y="3880626"/>
                    <a:pt x="1620504" y="3867937"/>
                  </a:cubicBezTo>
                  <a:cubicBezTo>
                    <a:pt x="1604759" y="3861585"/>
                    <a:pt x="1593686" y="3844250"/>
                    <a:pt x="1593597" y="3822243"/>
                  </a:cubicBezTo>
                  <a:cubicBezTo>
                    <a:pt x="1595100" y="3804958"/>
                    <a:pt x="1599747" y="3787686"/>
                    <a:pt x="1598091" y="3767245"/>
                  </a:cubicBezTo>
                  <a:cubicBezTo>
                    <a:pt x="1597852" y="3707512"/>
                    <a:pt x="1580314" y="3646139"/>
                    <a:pt x="1543888" y="3578399"/>
                  </a:cubicBezTo>
                  <a:cubicBezTo>
                    <a:pt x="1532804" y="3557921"/>
                    <a:pt x="1527993" y="3534322"/>
                    <a:pt x="1518474" y="3512278"/>
                  </a:cubicBezTo>
                  <a:cubicBezTo>
                    <a:pt x="1509748" y="3492594"/>
                    <a:pt x="1498723" y="3487048"/>
                    <a:pt x="1486940" y="3488574"/>
                  </a:cubicBezTo>
                  <a:lnTo>
                    <a:pt x="1452561" y="3506410"/>
                  </a:lnTo>
                  <a:lnTo>
                    <a:pt x="1454550" y="3506908"/>
                  </a:lnTo>
                  <a:cubicBezTo>
                    <a:pt x="1465528" y="3546110"/>
                    <a:pt x="1485914" y="3582175"/>
                    <a:pt x="1514139" y="3610400"/>
                  </a:cubicBezTo>
                  <a:cubicBezTo>
                    <a:pt x="1460828" y="3669985"/>
                    <a:pt x="1409084" y="3721729"/>
                    <a:pt x="1365180" y="3778177"/>
                  </a:cubicBezTo>
                  <a:cubicBezTo>
                    <a:pt x="1318140" y="3837761"/>
                    <a:pt x="1267965" y="3887937"/>
                    <a:pt x="1186427" y="3887935"/>
                  </a:cubicBezTo>
                  <a:cubicBezTo>
                    <a:pt x="1183290" y="3887934"/>
                    <a:pt x="1177019" y="3900479"/>
                    <a:pt x="1172314" y="3908319"/>
                  </a:cubicBezTo>
                  <a:lnTo>
                    <a:pt x="1173462" y="3966762"/>
                  </a:lnTo>
                  <a:lnTo>
                    <a:pt x="1209643" y="3973102"/>
                  </a:lnTo>
                  <a:cubicBezTo>
                    <a:pt x="1284228" y="3997300"/>
                    <a:pt x="1283497" y="4081287"/>
                    <a:pt x="1316239" y="4141359"/>
                  </a:cubicBezTo>
                  <a:cubicBezTo>
                    <a:pt x="1320913" y="4155402"/>
                    <a:pt x="1319345" y="4169449"/>
                    <a:pt x="1316215" y="4181938"/>
                  </a:cubicBezTo>
                  <a:cubicBezTo>
                    <a:pt x="1278721" y="4244389"/>
                    <a:pt x="1239666" y="4308403"/>
                    <a:pt x="1161615" y="4330299"/>
                  </a:cubicBezTo>
                  <a:cubicBezTo>
                    <a:pt x="1138200" y="4338116"/>
                    <a:pt x="1122583" y="4353732"/>
                    <a:pt x="1110085" y="4375589"/>
                  </a:cubicBezTo>
                  <a:cubicBezTo>
                    <a:pt x="1028822" y="4556684"/>
                    <a:pt x="1028822" y="4556684"/>
                    <a:pt x="860310" y="4469379"/>
                  </a:cubicBezTo>
                  <a:cubicBezTo>
                    <a:pt x="841603" y="4431932"/>
                    <a:pt x="801035" y="4410104"/>
                    <a:pt x="790135" y="4367971"/>
                  </a:cubicBezTo>
                  <a:cubicBezTo>
                    <a:pt x="788579" y="4360168"/>
                    <a:pt x="785459" y="4353927"/>
                    <a:pt x="776098" y="4350811"/>
                  </a:cubicBezTo>
                  <a:cubicBezTo>
                    <a:pt x="771421" y="4343009"/>
                    <a:pt x="771424" y="4333644"/>
                    <a:pt x="776112" y="4325839"/>
                  </a:cubicBezTo>
                  <a:cubicBezTo>
                    <a:pt x="769884" y="4300869"/>
                    <a:pt x="740223" y="4308691"/>
                    <a:pt x="732433" y="4288405"/>
                  </a:cubicBezTo>
                  <a:cubicBezTo>
                    <a:pt x="696558" y="4249406"/>
                    <a:pt x="655996" y="4218216"/>
                    <a:pt x="612311" y="4190148"/>
                  </a:cubicBezTo>
                  <a:cubicBezTo>
                    <a:pt x="598272" y="4176108"/>
                    <a:pt x="588918" y="4157386"/>
                    <a:pt x="584249" y="4137097"/>
                  </a:cubicBezTo>
                  <a:lnTo>
                    <a:pt x="603266" y="4107228"/>
                  </a:lnTo>
                  <a:lnTo>
                    <a:pt x="601550" y="4105876"/>
                  </a:lnTo>
                  <a:cubicBezTo>
                    <a:pt x="574895" y="4101172"/>
                    <a:pt x="562349" y="4079217"/>
                    <a:pt x="543532" y="4063537"/>
                  </a:cubicBezTo>
                  <a:cubicBezTo>
                    <a:pt x="535692" y="4052560"/>
                    <a:pt x="530988" y="4041583"/>
                    <a:pt x="532555" y="4027472"/>
                  </a:cubicBezTo>
                  <a:lnTo>
                    <a:pt x="534123" y="4029040"/>
                  </a:lnTo>
                  <a:cubicBezTo>
                    <a:pt x="509032" y="3950636"/>
                    <a:pt x="436900" y="3913001"/>
                    <a:pt x="391427" y="3854983"/>
                  </a:cubicBezTo>
                  <a:lnTo>
                    <a:pt x="390728" y="3850949"/>
                  </a:lnTo>
                  <a:lnTo>
                    <a:pt x="363004" y="3859364"/>
                  </a:lnTo>
                  <a:cubicBezTo>
                    <a:pt x="348930" y="3848411"/>
                    <a:pt x="337981" y="3837462"/>
                    <a:pt x="325469" y="3824951"/>
                  </a:cubicBezTo>
                  <a:cubicBezTo>
                    <a:pt x="219139" y="3746721"/>
                    <a:pt x="119051" y="3659124"/>
                    <a:pt x="47063" y="3543424"/>
                  </a:cubicBezTo>
                  <a:lnTo>
                    <a:pt x="47068" y="3546549"/>
                  </a:lnTo>
                  <a:cubicBezTo>
                    <a:pt x="45482" y="3523110"/>
                    <a:pt x="25156" y="3509026"/>
                    <a:pt x="23572" y="3485586"/>
                  </a:cubicBezTo>
                  <a:lnTo>
                    <a:pt x="22007" y="3484021"/>
                  </a:lnTo>
                  <a:cubicBezTo>
                    <a:pt x="25112" y="3462149"/>
                    <a:pt x="3221" y="3446502"/>
                    <a:pt x="6326" y="3424630"/>
                  </a:cubicBezTo>
                  <a:lnTo>
                    <a:pt x="7890" y="3426194"/>
                  </a:lnTo>
                  <a:cubicBezTo>
                    <a:pt x="4752" y="3413690"/>
                    <a:pt x="6303" y="3399627"/>
                    <a:pt x="3166" y="3387124"/>
                  </a:cubicBezTo>
                  <a:lnTo>
                    <a:pt x="1599" y="3382435"/>
                  </a:lnTo>
                  <a:cubicBezTo>
                    <a:pt x="3150" y="3371497"/>
                    <a:pt x="4702" y="3360562"/>
                    <a:pt x="1567" y="3348058"/>
                  </a:cubicBezTo>
                  <a:lnTo>
                    <a:pt x="0" y="3343369"/>
                  </a:lnTo>
                  <a:cubicBezTo>
                    <a:pt x="4676" y="3332434"/>
                    <a:pt x="4665" y="3319933"/>
                    <a:pt x="3089" y="3305870"/>
                  </a:cubicBezTo>
                  <a:lnTo>
                    <a:pt x="3087" y="3302744"/>
                  </a:lnTo>
                  <a:cubicBezTo>
                    <a:pt x="4639" y="3291806"/>
                    <a:pt x="4625" y="3276181"/>
                    <a:pt x="4616" y="3266806"/>
                  </a:cubicBezTo>
                  <a:cubicBezTo>
                    <a:pt x="4600" y="3251179"/>
                    <a:pt x="3024" y="3237115"/>
                    <a:pt x="7700" y="3223056"/>
                  </a:cubicBezTo>
                  <a:lnTo>
                    <a:pt x="7703" y="3226181"/>
                  </a:lnTo>
                  <a:cubicBezTo>
                    <a:pt x="4562" y="3210552"/>
                    <a:pt x="4551" y="3198051"/>
                    <a:pt x="9225" y="3183993"/>
                  </a:cubicBezTo>
                  <a:lnTo>
                    <a:pt x="9229" y="3187118"/>
                  </a:lnTo>
                  <a:lnTo>
                    <a:pt x="9190" y="3146486"/>
                  </a:lnTo>
                  <a:lnTo>
                    <a:pt x="6025" y="3102734"/>
                  </a:lnTo>
                  <a:lnTo>
                    <a:pt x="7591" y="3107424"/>
                  </a:lnTo>
                  <a:cubicBezTo>
                    <a:pt x="-239" y="3090228"/>
                    <a:pt x="6006" y="3083983"/>
                    <a:pt x="21636" y="3087123"/>
                  </a:cubicBezTo>
                  <a:cubicBezTo>
                    <a:pt x="55986" y="3059029"/>
                    <a:pt x="73142" y="3023106"/>
                    <a:pt x="82482" y="2985612"/>
                  </a:cubicBezTo>
                  <a:lnTo>
                    <a:pt x="84042" y="2984051"/>
                  </a:lnTo>
                  <a:cubicBezTo>
                    <a:pt x="80899" y="2965297"/>
                    <a:pt x="85569" y="2944987"/>
                    <a:pt x="107446" y="2945008"/>
                  </a:cubicBezTo>
                  <a:cubicBezTo>
                    <a:pt x="130885" y="2946593"/>
                    <a:pt x="152771" y="2955989"/>
                    <a:pt x="174651" y="2959134"/>
                  </a:cubicBezTo>
                  <a:cubicBezTo>
                    <a:pt x="190279" y="2962274"/>
                    <a:pt x="205904" y="2962288"/>
                    <a:pt x="202762" y="2943535"/>
                  </a:cubicBezTo>
                  <a:cubicBezTo>
                    <a:pt x="198044" y="2910716"/>
                    <a:pt x="218338" y="2890422"/>
                    <a:pt x="230816" y="2865432"/>
                  </a:cubicBezTo>
                  <a:cubicBezTo>
                    <a:pt x="238612" y="2848249"/>
                    <a:pt x="249528" y="2824822"/>
                    <a:pt x="260465" y="2823268"/>
                  </a:cubicBezTo>
                  <a:cubicBezTo>
                    <a:pt x="344836" y="2813972"/>
                    <a:pt x="343191" y="2724903"/>
                    <a:pt x="394719" y="2685887"/>
                  </a:cubicBezTo>
                  <a:cubicBezTo>
                    <a:pt x="405647" y="2674959"/>
                    <a:pt x="415000" y="2649966"/>
                    <a:pt x="397795" y="2632761"/>
                  </a:cubicBezTo>
                  <a:cubicBezTo>
                    <a:pt x="386847" y="2621813"/>
                    <a:pt x="374361" y="2637428"/>
                    <a:pt x="361862" y="2640540"/>
                  </a:cubicBezTo>
                  <a:cubicBezTo>
                    <a:pt x="339990" y="2643645"/>
                    <a:pt x="329037" y="2629572"/>
                    <a:pt x="322773" y="2613941"/>
                  </a:cubicBezTo>
                  <a:cubicBezTo>
                    <a:pt x="313377" y="2592055"/>
                    <a:pt x="318044" y="2568621"/>
                    <a:pt x="325834" y="2545189"/>
                  </a:cubicBezTo>
                  <a:cubicBezTo>
                    <a:pt x="349284" y="2556148"/>
                    <a:pt x="375855" y="2563987"/>
                    <a:pt x="396179" y="2574945"/>
                  </a:cubicBezTo>
                  <a:cubicBezTo>
                    <a:pt x="424322" y="2593722"/>
                    <a:pt x="454014" y="2595313"/>
                    <a:pt x="483692" y="2584402"/>
                  </a:cubicBezTo>
                  <a:cubicBezTo>
                    <a:pt x="493065" y="2581285"/>
                    <a:pt x="500879" y="2582855"/>
                    <a:pt x="507136" y="2589112"/>
                  </a:cubicBezTo>
                  <a:cubicBezTo>
                    <a:pt x="524325" y="2590690"/>
                    <a:pt x="527434" y="2571942"/>
                    <a:pt x="541492" y="2567268"/>
                  </a:cubicBezTo>
                  <a:cubicBezTo>
                    <a:pt x="619604" y="2548589"/>
                    <a:pt x="643074" y="2581426"/>
                    <a:pt x="615023" y="2662655"/>
                  </a:cubicBezTo>
                  <a:cubicBezTo>
                    <a:pt x="663345" y="2536130"/>
                    <a:pt x="671157" y="2534573"/>
                    <a:pt x="783740" y="2615934"/>
                  </a:cubicBezTo>
                  <a:cubicBezTo>
                    <a:pt x="802511" y="2637828"/>
                    <a:pt x="769728" y="2670611"/>
                    <a:pt x="802558" y="2687831"/>
                  </a:cubicBezTo>
                  <a:cubicBezTo>
                    <a:pt x="808816" y="2697212"/>
                    <a:pt x="811952" y="2706591"/>
                    <a:pt x="810399" y="2717527"/>
                  </a:cubicBezTo>
                  <a:cubicBezTo>
                    <a:pt x="804171" y="2742522"/>
                    <a:pt x="783868" y="2753442"/>
                    <a:pt x="763565" y="2764361"/>
                  </a:cubicBezTo>
                  <a:lnTo>
                    <a:pt x="736523" y="2767341"/>
                  </a:lnTo>
                  <a:lnTo>
                    <a:pt x="730735" y="2747142"/>
                  </a:lnTo>
                  <a:cubicBezTo>
                    <a:pt x="730735" y="2747142"/>
                    <a:pt x="732306" y="2758082"/>
                    <a:pt x="730742" y="2756518"/>
                  </a:cubicBezTo>
                  <a:cubicBezTo>
                    <a:pt x="730742" y="2756518"/>
                    <a:pt x="737005" y="2769023"/>
                    <a:pt x="735441" y="2767459"/>
                  </a:cubicBezTo>
                  <a:lnTo>
                    <a:pt x="736523" y="2767341"/>
                  </a:lnTo>
                  <a:lnTo>
                    <a:pt x="737005" y="2769023"/>
                  </a:lnTo>
                  <a:cubicBezTo>
                    <a:pt x="754201" y="2776853"/>
                    <a:pt x="768254" y="2765928"/>
                    <a:pt x="783877" y="2762817"/>
                  </a:cubicBezTo>
                  <a:cubicBezTo>
                    <a:pt x="794037" y="2766735"/>
                    <a:pt x="801074" y="2772209"/>
                    <a:pt x="804793" y="2779049"/>
                  </a:cubicBezTo>
                  <a:lnTo>
                    <a:pt x="805139" y="2787544"/>
                  </a:lnTo>
                  <a:lnTo>
                    <a:pt x="811630" y="2782452"/>
                  </a:lnTo>
                  <a:cubicBezTo>
                    <a:pt x="838287" y="2771475"/>
                    <a:pt x="869648" y="2765205"/>
                    <a:pt x="891600" y="2743253"/>
                  </a:cubicBezTo>
                  <a:cubicBezTo>
                    <a:pt x="904144" y="2740117"/>
                    <a:pt x="919825" y="2740117"/>
                    <a:pt x="930801" y="2747959"/>
                  </a:cubicBezTo>
                  <a:cubicBezTo>
                    <a:pt x="1031942" y="2802058"/>
                    <a:pt x="1058109" y="2818229"/>
                    <a:pt x="1032459" y="2881808"/>
                  </a:cubicBezTo>
                  <a:lnTo>
                    <a:pt x="1019587" y="2909110"/>
                  </a:lnTo>
                  <a:lnTo>
                    <a:pt x="1008597" y="2923017"/>
                  </a:lnTo>
                  <a:cubicBezTo>
                    <a:pt x="1001271" y="2935047"/>
                    <a:pt x="995097" y="2948670"/>
                    <a:pt x="990392" y="2964350"/>
                  </a:cubicBezTo>
                  <a:cubicBezTo>
                    <a:pt x="999997" y="2946905"/>
                    <a:pt x="1008376" y="2931567"/>
                    <a:pt x="1015423" y="2917943"/>
                  </a:cubicBezTo>
                  <a:lnTo>
                    <a:pt x="1019587" y="2909110"/>
                  </a:lnTo>
                  <a:lnTo>
                    <a:pt x="1033708" y="2891241"/>
                  </a:lnTo>
                  <a:cubicBezTo>
                    <a:pt x="1052329" y="2872620"/>
                    <a:pt x="1074282" y="2858510"/>
                    <a:pt x="1097017" y="2845181"/>
                  </a:cubicBezTo>
                  <a:lnTo>
                    <a:pt x="1100698" y="2858133"/>
                  </a:lnTo>
                  <a:lnTo>
                    <a:pt x="1106789" y="2846567"/>
                  </a:lnTo>
                  <a:cubicBezTo>
                    <a:pt x="1111475" y="2840317"/>
                    <a:pt x="1116551" y="2834460"/>
                    <a:pt x="1120454" y="2827427"/>
                  </a:cubicBezTo>
                  <a:cubicBezTo>
                    <a:pt x="1198600" y="2805598"/>
                    <a:pt x="1229897" y="2849392"/>
                    <a:pt x="1250266" y="2913499"/>
                  </a:cubicBezTo>
                  <a:cubicBezTo>
                    <a:pt x="1237721" y="2860340"/>
                    <a:pt x="1204859" y="2814984"/>
                    <a:pt x="1190752" y="2763387"/>
                  </a:cubicBezTo>
                  <a:cubicBezTo>
                    <a:pt x="1182912" y="2730552"/>
                    <a:pt x="1207910" y="2711812"/>
                    <a:pt x="1221962" y="2688374"/>
                  </a:cubicBezTo>
                  <a:cubicBezTo>
                    <a:pt x="1231328" y="2669622"/>
                    <a:pt x="1231316" y="2653989"/>
                    <a:pt x="1206298" y="2644592"/>
                  </a:cubicBezTo>
                  <a:cubicBezTo>
                    <a:pt x="1196915" y="2641459"/>
                    <a:pt x="1175036" y="2647696"/>
                    <a:pt x="1179708" y="2624251"/>
                  </a:cubicBezTo>
                  <a:cubicBezTo>
                    <a:pt x="1181265" y="2616435"/>
                    <a:pt x="1193764" y="2607065"/>
                    <a:pt x="1201580" y="2605507"/>
                  </a:cubicBezTo>
                  <a:cubicBezTo>
                    <a:pt x="1212520" y="2603953"/>
                    <a:pt x="1229717" y="2605528"/>
                    <a:pt x="1242221" y="2602411"/>
                  </a:cubicBezTo>
                  <a:cubicBezTo>
                    <a:pt x="1256289" y="2600857"/>
                    <a:pt x="1267223" y="2589923"/>
                    <a:pt x="1254709" y="2577409"/>
                  </a:cubicBezTo>
                  <a:cubicBezTo>
                    <a:pt x="1217160" y="2536737"/>
                    <a:pt x="1234344" y="2519554"/>
                    <a:pt x="1278110" y="2513332"/>
                  </a:cubicBezTo>
                  <a:cubicBezTo>
                    <a:pt x="1309372" y="2510229"/>
                    <a:pt x="1339070" y="2505562"/>
                    <a:pt x="1349991" y="2475868"/>
                  </a:cubicBezTo>
                  <a:cubicBezTo>
                    <a:pt x="1371838" y="2422735"/>
                    <a:pt x="1418744" y="2435274"/>
                    <a:pt x="1460943" y="2424362"/>
                  </a:cubicBezTo>
                  <a:close/>
                  <a:moveTo>
                    <a:pt x="5115773" y="2347512"/>
                  </a:moveTo>
                  <a:lnTo>
                    <a:pt x="5112930" y="2348828"/>
                  </a:lnTo>
                  <a:lnTo>
                    <a:pt x="5103203" y="2361793"/>
                  </a:lnTo>
                  <a:close/>
                  <a:moveTo>
                    <a:pt x="4946690" y="1953274"/>
                  </a:moveTo>
                  <a:lnTo>
                    <a:pt x="4929523" y="1972738"/>
                  </a:lnTo>
                  <a:cubicBezTo>
                    <a:pt x="4895099" y="1985206"/>
                    <a:pt x="4862242" y="1996111"/>
                    <a:pt x="4840368" y="2024255"/>
                  </a:cubicBezTo>
                  <a:cubicBezTo>
                    <a:pt x="4787164" y="2039823"/>
                    <a:pt x="4730896" y="2096092"/>
                    <a:pt x="4691609" y="2006790"/>
                  </a:cubicBezTo>
                  <a:cubicBezTo>
                    <a:pt x="4694715" y="1991139"/>
                    <a:pt x="4690057" y="2014615"/>
                    <a:pt x="4693157" y="1995833"/>
                  </a:cubicBezTo>
                  <a:cubicBezTo>
                    <a:pt x="4690030" y="1998960"/>
                    <a:pt x="4688472" y="2003653"/>
                    <a:pt x="4686915" y="2008349"/>
                  </a:cubicBezTo>
                  <a:cubicBezTo>
                    <a:pt x="4681135" y="2063525"/>
                    <a:pt x="4720249" y="2107329"/>
                    <a:pt x="4736255" y="2157478"/>
                  </a:cubicBezTo>
                  <a:lnTo>
                    <a:pt x="4739076" y="2183275"/>
                  </a:lnTo>
                  <a:lnTo>
                    <a:pt x="4737657" y="2132250"/>
                  </a:lnTo>
                  <a:cubicBezTo>
                    <a:pt x="4743791" y="2064412"/>
                    <a:pt x="4786037" y="2059598"/>
                    <a:pt x="4955024" y="2040344"/>
                  </a:cubicBezTo>
                  <a:cubicBezTo>
                    <a:pt x="4961308" y="2030942"/>
                    <a:pt x="4966023" y="2023107"/>
                    <a:pt x="4967610" y="2015282"/>
                  </a:cubicBezTo>
                  <a:cubicBezTo>
                    <a:pt x="4966086" y="2001208"/>
                    <a:pt x="4959863" y="1989495"/>
                    <a:pt x="4954030" y="1977780"/>
                  </a:cubicBezTo>
                  <a:close/>
                  <a:moveTo>
                    <a:pt x="5039033" y="1759949"/>
                  </a:moveTo>
                  <a:lnTo>
                    <a:pt x="5040465" y="1763870"/>
                  </a:lnTo>
                  <a:lnTo>
                    <a:pt x="5041856" y="1760108"/>
                  </a:lnTo>
                  <a:close/>
                  <a:moveTo>
                    <a:pt x="4699557" y="1126939"/>
                  </a:moveTo>
                  <a:lnTo>
                    <a:pt x="4782118" y="1146229"/>
                  </a:lnTo>
                  <a:lnTo>
                    <a:pt x="4786091" y="1148216"/>
                  </a:lnTo>
                  <a:lnTo>
                    <a:pt x="4800414" y="1159268"/>
                  </a:lnTo>
                  <a:lnTo>
                    <a:pt x="4848426" y="1210159"/>
                  </a:lnTo>
                  <a:cubicBezTo>
                    <a:pt x="4881397" y="1268141"/>
                    <a:pt x="4803128" y="1274276"/>
                    <a:pt x="4767168" y="1303962"/>
                  </a:cubicBezTo>
                  <a:cubicBezTo>
                    <a:pt x="4825176" y="1352591"/>
                    <a:pt x="4859753" y="1434059"/>
                    <a:pt x="4955195" y="1398206"/>
                  </a:cubicBezTo>
                  <a:lnTo>
                    <a:pt x="4966905" y="1402306"/>
                  </a:lnTo>
                  <a:lnTo>
                    <a:pt x="4963113" y="1399006"/>
                  </a:lnTo>
                  <a:lnTo>
                    <a:pt x="4942836" y="1378728"/>
                  </a:lnTo>
                  <a:cubicBezTo>
                    <a:pt x="4949110" y="1372454"/>
                    <a:pt x="4955385" y="1366180"/>
                    <a:pt x="4961660" y="1359904"/>
                  </a:cubicBezTo>
                  <a:lnTo>
                    <a:pt x="4974192" y="1353613"/>
                  </a:lnTo>
                  <a:lnTo>
                    <a:pt x="4983560" y="1359842"/>
                  </a:lnTo>
                  <a:lnTo>
                    <a:pt x="4977329" y="1350476"/>
                  </a:lnTo>
                  <a:lnTo>
                    <a:pt x="4982052" y="1339512"/>
                  </a:lnTo>
                  <a:cubicBezTo>
                    <a:pt x="5008764" y="1297203"/>
                    <a:pt x="5044738" y="1298664"/>
                    <a:pt x="5083784" y="1318888"/>
                  </a:cubicBezTo>
                  <a:lnTo>
                    <a:pt x="5129862" y="1318931"/>
                  </a:lnTo>
                  <a:lnTo>
                    <a:pt x="5068922" y="1298381"/>
                  </a:lnTo>
                  <a:cubicBezTo>
                    <a:pt x="5023679" y="1278191"/>
                    <a:pt x="4989405" y="1243917"/>
                    <a:pt x="4970781" y="1197109"/>
                  </a:cubicBezTo>
                  <a:lnTo>
                    <a:pt x="4971075" y="1190209"/>
                  </a:lnTo>
                  <a:lnTo>
                    <a:pt x="4950723" y="1222094"/>
                  </a:lnTo>
                  <a:cubicBezTo>
                    <a:pt x="4925000" y="1244142"/>
                    <a:pt x="4895023" y="1222370"/>
                    <a:pt x="4856240" y="1202345"/>
                  </a:cubicBezTo>
                  <a:lnTo>
                    <a:pt x="4800414" y="1159268"/>
                  </a:lnTo>
                  <a:lnTo>
                    <a:pt x="4789809" y="1148027"/>
                  </a:lnTo>
                  <a:lnTo>
                    <a:pt x="4782118" y="1146229"/>
                  </a:lnTo>
                  <a:lnTo>
                    <a:pt x="4746919" y="1128630"/>
                  </a:lnTo>
                  <a:cubicBezTo>
                    <a:pt x="4732724" y="1124548"/>
                    <a:pt x="4717164" y="1123446"/>
                    <a:pt x="4699557" y="1126939"/>
                  </a:cubicBezTo>
                  <a:close/>
                  <a:moveTo>
                    <a:pt x="4829247" y="972158"/>
                  </a:moveTo>
                  <a:cubicBezTo>
                    <a:pt x="4819069" y="971359"/>
                    <a:pt x="4817115" y="973312"/>
                    <a:pt x="4818295" y="976445"/>
                  </a:cubicBezTo>
                  <a:cubicBezTo>
                    <a:pt x="4819473" y="979580"/>
                    <a:pt x="4823786" y="983893"/>
                    <a:pt x="4826140" y="987809"/>
                  </a:cubicBezTo>
                  <a:cubicBezTo>
                    <a:pt x="4827453" y="1071179"/>
                    <a:pt x="4896468" y="1090373"/>
                    <a:pt x="4950095" y="1123191"/>
                  </a:cubicBezTo>
                  <a:lnTo>
                    <a:pt x="4978923" y="1148733"/>
                  </a:lnTo>
                  <a:lnTo>
                    <a:pt x="4989292" y="1133807"/>
                  </a:lnTo>
                  <a:cubicBezTo>
                    <a:pt x="4995558" y="1126374"/>
                    <a:pt x="4999087" y="1120508"/>
                    <a:pt x="4989719" y="1118970"/>
                  </a:cubicBezTo>
                  <a:cubicBezTo>
                    <a:pt x="4907772" y="1099654"/>
                    <a:pt x="4884811" y="1069647"/>
                    <a:pt x="4889000" y="1034691"/>
                  </a:cubicBezTo>
                  <a:lnTo>
                    <a:pt x="4910902" y="981123"/>
                  </a:lnTo>
                  <a:lnTo>
                    <a:pt x="4876525" y="981826"/>
                  </a:lnTo>
                  <a:cubicBezTo>
                    <a:pt x="4861159" y="980039"/>
                    <a:pt x="4845302" y="976490"/>
                    <a:pt x="4829247" y="972158"/>
                  </a:cubicBezTo>
                  <a:close/>
                  <a:moveTo>
                    <a:pt x="5485005" y="902130"/>
                  </a:moveTo>
                  <a:cubicBezTo>
                    <a:pt x="5497699" y="904583"/>
                    <a:pt x="5510914" y="916223"/>
                    <a:pt x="5537345" y="939504"/>
                  </a:cubicBezTo>
                  <a:cubicBezTo>
                    <a:pt x="5534173" y="945784"/>
                    <a:pt x="5535638" y="959852"/>
                    <a:pt x="5530911" y="964579"/>
                  </a:cubicBezTo>
                  <a:cubicBezTo>
                    <a:pt x="5499469" y="986700"/>
                    <a:pt x="5475858" y="1007204"/>
                    <a:pt x="5527321" y="1030309"/>
                  </a:cubicBezTo>
                  <a:cubicBezTo>
                    <a:pt x="5560076" y="1044159"/>
                    <a:pt x="5556860" y="1056696"/>
                    <a:pt x="5528568" y="1075667"/>
                  </a:cubicBezTo>
                  <a:cubicBezTo>
                    <a:pt x="5509707" y="1088315"/>
                    <a:pt x="5492377" y="1105645"/>
                    <a:pt x="5475069" y="1119845"/>
                  </a:cubicBezTo>
                  <a:cubicBezTo>
                    <a:pt x="5435969" y="1118555"/>
                    <a:pt x="5449490" y="1198244"/>
                    <a:pt x="5396474" y="1173585"/>
                  </a:cubicBezTo>
                  <a:cubicBezTo>
                    <a:pt x="5355928" y="1155097"/>
                    <a:pt x="5359342" y="1114399"/>
                    <a:pt x="5367416" y="1078362"/>
                  </a:cubicBezTo>
                  <a:cubicBezTo>
                    <a:pt x="5375448" y="1048582"/>
                    <a:pt x="5367790" y="1025169"/>
                    <a:pt x="5355449" y="1000226"/>
                  </a:cubicBezTo>
                  <a:lnTo>
                    <a:pt x="5336807" y="981584"/>
                  </a:lnTo>
                  <a:cubicBezTo>
                    <a:pt x="5339204" y="974526"/>
                    <a:pt x="5343952" y="966672"/>
                    <a:pt x="5349467" y="961158"/>
                  </a:cubicBezTo>
                  <a:cubicBezTo>
                    <a:pt x="5354981" y="955643"/>
                    <a:pt x="5361259" y="952471"/>
                    <a:pt x="5366720" y="954779"/>
                  </a:cubicBezTo>
                  <a:cubicBezTo>
                    <a:pt x="5405710" y="971715"/>
                    <a:pt x="5424616" y="952810"/>
                    <a:pt x="5435797" y="919879"/>
                  </a:cubicBezTo>
                  <a:cubicBezTo>
                    <a:pt x="5460140" y="906411"/>
                    <a:pt x="5472312" y="899676"/>
                    <a:pt x="5485005" y="902130"/>
                  </a:cubicBezTo>
                  <a:close/>
                  <a:moveTo>
                    <a:pt x="4879580" y="679073"/>
                  </a:moveTo>
                  <a:lnTo>
                    <a:pt x="4877769" y="682432"/>
                  </a:lnTo>
                  <a:lnTo>
                    <a:pt x="4880917" y="686903"/>
                  </a:lnTo>
                  <a:close/>
                  <a:moveTo>
                    <a:pt x="4154511" y="266439"/>
                  </a:moveTo>
                  <a:cubicBezTo>
                    <a:pt x="4154750" y="268211"/>
                    <a:pt x="4152832" y="272427"/>
                    <a:pt x="4148614" y="278943"/>
                  </a:cubicBezTo>
                  <a:cubicBezTo>
                    <a:pt x="4149382" y="273578"/>
                    <a:pt x="4147468" y="268596"/>
                    <a:pt x="4147468" y="268596"/>
                  </a:cubicBezTo>
                  <a:cubicBezTo>
                    <a:pt x="4151876" y="265338"/>
                    <a:pt x="4154272" y="264667"/>
                    <a:pt x="4154511" y="266439"/>
                  </a:cubicBezTo>
                  <a:close/>
                  <a:moveTo>
                    <a:pt x="4089017" y="192276"/>
                  </a:moveTo>
                  <a:cubicBezTo>
                    <a:pt x="4107970" y="195608"/>
                    <a:pt x="4126983" y="205247"/>
                    <a:pt x="4105113" y="227117"/>
                  </a:cubicBezTo>
                  <a:cubicBezTo>
                    <a:pt x="4096506" y="234131"/>
                    <a:pt x="4087501" y="240748"/>
                    <a:pt x="4081863" y="248777"/>
                  </a:cubicBezTo>
                  <a:lnTo>
                    <a:pt x="4079341" y="273533"/>
                  </a:lnTo>
                  <a:lnTo>
                    <a:pt x="4106913" y="275191"/>
                  </a:lnTo>
                  <a:cubicBezTo>
                    <a:pt x="4116465" y="279171"/>
                    <a:pt x="4124821" y="285934"/>
                    <a:pt x="4132780" y="293893"/>
                  </a:cubicBezTo>
                  <a:cubicBezTo>
                    <a:pt x="4120841" y="297875"/>
                    <a:pt x="4110095" y="296681"/>
                    <a:pt x="4100346" y="292503"/>
                  </a:cubicBezTo>
                  <a:lnTo>
                    <a:pt x="4078995" y="276933"/>
                  </a:lnTo>
                  <a:lnTo>
                    <a:pt x="4078794" y="278904"/>
                  </a:lnTo>
                  <a:cubicBezTo>
                    <a:pt x="4055185" y="283412"/>
                    <a:pt x="4037794" y="278518"/>
                    <a:pt x="4037527" y="250132"/>
                  </a:cubicBezTo>
                  <a:cubicBezTo>
                    <a:pt x="4037349" y="231209"/>
                    <a:pt x="4037200" y="215439"/>
                    <a:pt x="4038613" y="198108"/>
                  </a:cubicBezTo>
                  <a:cubicBezTo>
                    <a:pt x="4055945" y="196694"/>
                    <a:pt x="4071656" y="190536"/>
                    <a:pt x="4089017" y="192276"/>
                  </a:cubicBezTo>
                  <a:close/>
                  <a:moveTo>
                    <a:pt x="4354061" y="117176"/>
                  </a:moveTo>
                  <a:cubicBezTo>
                    <a:pt x="4369735" y="142198"/>
                    <a:pt x="4418140" y="140752"/>
                    <a:pt x="4411997" y="184460"/>
                  </a:cubicBezTo>
                  <a:cubicBezTo>
                    <a:pt x="4404296" y="229729"/>
                    <a:pt x="4480750" y="203362"/>
                    <a:pt x="4463666" y="242359"/>
                  </a:cubicBezTo>
                  <a:cubicBezTo>
                    <a:pt x="4448139" y="279801"/>
                    <a:pt x="4474711" y="290795"/>
                    <a:pt x="4485697" y="314243"/>
                  </a:cubicBezTo>
                  <a:cubicBezTo>
                    <a:pt x="4499807" y="337701"/>
                    <a:pt x="4518560" y="343992"/>
                    <a:pt x="4538806" y="320616"/>
                  </a:cubicBezTo>
                  <a:cubicBezTo>
                    <a:pt x="4557490" y="297237"/>
                    <a:pt x="4570376" y="298439"/>
                    <a:pt x="4581717" y="307053"/>
                  </a:cubicBezTo>
                  <a:lnTo>
                    <a:pt x="4611939" y="334828"/>
                  </a:lnTo>
                  <a:lnTo>
                    <a:pt x="4637065" y="321991"/>
                  </a:lnTo>
                  <a:cubicBezTo>
                    <a:pt x="4644694" y="316673"/>
                    <a:pt x="4649241" y="308273"/>
                    <a:pt x="4643777" y="290624"/>
                  </a:cubicBezTo>
                  <a:cubicBezTo>
                    <a:pt x="4637543" y="272203"/>
                    <a:pt x="4635574" y="262618"/>
                    <a:pt x="4641867" y="258250"/>
                  </a:cubicBezTo>
                  <a:cubicBezTo>
                    <a:pt x="4645015" y="256066"/>
                    <a:pt x="4650228" y="255185"/>
                    <a:pt x="4658008" y="255158"/>
                  </a:cubicBezTo>
                  <a:lnTo>
                    <a:pt x="4686552" y="256992"/>
                  </a:lnTo>
                  <a:lnTo>
                    <a:pt x="4687347" y="252918"/>
                  </a:lnTo>
                  <a:cubicBezTo>
                    <a:pt x="4720220" y="223161"/>
                    <a:pt x="4770034" y="288631"/>
                    <a:pt x="4796724" y="233900"/>
                  </a:cubicBezTo>
                  <a:cubicBezTo>
                    <a:pt x="4824852" y="227582"/>
                    <a:pt x="4846694" y="236898"/>
                    <a:pt x="4856010" y="258739"/>
                  </a:cubicBezTo>
                  <a:cubicBezTo>
                    <a:pt x="4869991" y="288380"/>
                    <a:pt x="4888694" y="303951"/>
                    <a:pt x="4916784" y="313251"/>
                  </a:cubicBezTo>
                  <a:cubicBezTo>
                    <a:pt x="4913619" y="328877"/>
                    <a:pt x="4913581" y="344495"/>
                    <a:pt x="4927625" y="349145"/>
                  </a:cubicBezTo>
                  <a:cubicBezTo>
                    <a:pt x="4944788" y="356911"/>
                    <a:pt x="4965101" y="352174"/>
                    <a:pt x="4980697" y="361506"/>
                  </a:cubicBezTo>
                  <a:cubicBezTo>
                    <a:pt x="4994734" y="369279"/>
                    <a:pt x="5008748" y="386424"/>
                    <a:pt x="5013389" y="403593"/>
                  </a:cubicBezTo>
                  <a:cubicBezTo>
                    <a:pt x="5018056" y="411391"/>
                    <a:pt x="5002397" y="427049"/>
                    <a:pt x="4994560" y="438001"/>
                  </a:cubicBezTo>
                  <a:cubicBezTo>
                    <a:pt x="4983593" y="452084"/>
                    <a:pt x="4967934" y="467743"/>
                    <a:pt x="4985071" y="484880"/>
                  </a:cubicBezTo>
                  <a:cubicBezTo>
                    <a:pt x="4995976" y="495785"/>
                    <a:pt x="5008519" y="477011"/>
                    <a:pt x="5019464" y="472298"/>
                  </a:cubicBezTo>
                  <a:cubicBezTo>
                    <a:pt x="5039787" y="464438"/>
                    <a:pt x="5056964" y="465956"/>
                    <a:pt x="5064721" y="486240"/>
                  </a:cubicBezTo>
                  <a:cubicBezTo>
                    <a:pt x="5072488" y="503401"/>
                    <a:pt x="5086468" y="533041"/>
                    <a:pt x="5066162" y="534653"/>
                  </a:cubicBezTo>
                  <a:cubicBezTo>
                    <a:pt x="4994293" y="544206"/>
                    <a:pt x="5008188" y="608206"/>
                    <a:pt x="5006544" y="641008"/>
                  </a:cubicBezTo>
                  <a:cubicBezTo>
                    <a:pt x="5003309" y="684748"/>
                    <a:pt x="5015686" y="731571"/>
                    <a:pt x="5017134" y="776861"/>
                  </a:cubicBezTo>
                  <a:cubicBezTo>
                    <a:pt x="5018637" y="800283"/>
                    <a:pt x="5038928" y="804918"/>
                    <a:pt x="5052958" y="815816"/>
                  </a:cubicBezTo>
                  <a:cubicBezTo>
                    <a:pt x="5068544" y="828271"/>
                    <a:pt x="5077891" y="837619"/>
                    <a:pt x="5065334" y="862639"/>
                  </a:cubicBezTo>
                  <a:cubicBezTo>
                    <a:pt x="5038660" y="911124"/>
                    <a:pt x="5041777" y="914240"/>
                    <a:pt x="5079237" y="923516"/>
                  </a:cubicBezTo>
                  <a:cubicBezTo>
                    <a:pt x="5108900" y="928127"/>
                    <a:pt x="5135440" y="932745"/>
                    <a:pt x="5155693" y="952998"/>
                  </a:cubicBezTo>
                  <a:cubicBezTo>
                    <a:pt x="5147336" y="1015101"/>
                    <a:pt x="5190891" y="1046325"/>
                    <a:pt x="5224989" y="1083065"/>
                  </a:cubicBezTo>
                  <a:lnTo>
                    <a:pt x="5242823" y="1107899"/>
                  </a:lnTo>
                  <a:lnTo>
                    <a:pt x="5257836" y="1082562"/>
                  </a:lnTo>
                  <a:cubicBezTo>
                    <a:pt x="5283203" y="1061020"/>
                    <a:pt x="5314099" y="1086035"/>
                    <a:pt x="5335287" y="1111929"/>
                  </a:cubicBezTo>
                  <a:cubicBezTo>
                    <a:pt x="5377664" y="1160578"/>
                    <a:pt x="5421608" y="1207661"/>
                    <a:pt x="5460847" y="1259447"/>
                  </a:cubicBezTo>
                  <a:cubicBezTo>
                    <a:pt x="5493784" y="1223369"/>
                    <a:pt x="5460827" y="1190412"/>
                    <a:pt x="5476509" y="1162176"/>
                  </a:cubicBezTo>
                  <a:cubicBezTo>
                    <a:pt x="5492195" y="1149628"/>
                    <a:pt x="5511019" y="1133942"/>
                    <a:pt x="5523577" y="1155911"/>
                  </a:cubicBezTo>
                  <a:cubicBezTo>
                    <a:pt x="5540843" y="1182589"/>
                    <a:pt x="5548696" y="1215540"/>
                    <a:pt x="5562826" y="1245354"/>
                  </a:cubicBezTo>
                  <a:cubicBezTo>
                    <a:pt x="5594226" y="1317535"/>
                    <a:pt x="5595796" y="1319105"/>
                    <a:pt x="5525199" y="1348896"/>
                  </a:cubicBezTo>
                  <a:cubicBezTo>
                    <a:pt x="5451466" y="1378685"/>
                    <a:pt x="5451466" y="1378685"/>
                    <a:pt x="5380862" y="1377098"/>
                  </a:cubicBezTo>
                  <a:cubicBezTo>
                    <a:pt x="5393423" y="1414757"/>
                    <a:pt x="5446775" y="1433599"/>
                    <a:pt x="5443650" y="1480667"/>
                  </a:cubicBezTo>
                  <a:cubicBezTo>
                    <a:pt x="5442083" y="1491651"/>
                    <a:pt x="5442085" y="1501065"/>
                    <a:pt x="5437381" y="1508908"/>
                  </a:cubicBezTo>
                  <a:cubicBezTo>
                    <a:pt x="5432675" y="1513613"/>
                    <a:pt x="5421693" y="1515179"/>
                    <a:pt x="5413847" y="1513608"/>
                  </a:cubicBezTo>
                  <a:cubicBezTo>
                    <a:pt x="5401294" y="1507328"/>
                    <a:pt x="5393441" y="1477516"/>
                    <a:pt x="5373050" y="1497907"/>
                  </a:cubicBezTo>
                  <a:cubicBezTo>
                    <a:pt x="5368346" y="1505749"/>
                    <a:pt x="5369920" y="1529286"/>
                    <a:pt x="5377768" y="1537133"/>
                  </a:cubicBezTo>
                  <a:cubicBezTo>
                    <a:pt x="5398173" y="1563810"/>
                    <a:pt x="5402890" y="1603038"/>
                    <a:pt x="5449963" y="1615601"/>
                  </a:cubicBezTo>
                  <a:cubicBezTo>
                    <a:pt x="5492329" y="1629733"/>
                    <a:pt x="5531559" y="1653280"/>
                    <a:pt x="5578621" y="1625050"/>
                  </a:cubicBezTo>
                  <a:cubicBezTo>
                    <a:pt x="5580196" y="1648587"/>
                    <a:pt x="5570789" y="1670551"/>
                    <a:pt x="5553536" y="1687804"/>
                  </a:cubicBezTo>
                  <a:cubicBezTo>
                    <a:pt x="5520596" y="1720744"/>
                    <a:pt x="5487657" y="1753683"/>
                    <a:pt x="5456287" y="1785053"/>
                  </a:cubicBezTo>
                  <a:cubicBezTo>
                    <a:pt x="5473551" y="1808592"/>
                    <a:pt x="5489247" y="1827425"/>
                    <a:pt x="5501803" y="1846256"/>
                  </a:cubicBezTo>
                  <a:cubicBezTo>
                    <a:pt x="5508082" y="1858809"/>
                    <a:pt x="5508088" y="1877636"/>
                    <a:pt x="5490830" y="1882340"/>
                  </a:cubicBezTo>
                  <a:cubicBezTo>
                    <a:pt x="5464160" y="1890177"/>
                    <a:pt x="5446904" y="1901155"/>
                    <a:pt x="5478290" y="1923129"/>
                  </a:cubicBezTo>
                  <a:cubicBezTo>
                    <a:pt x="5503398" y="1938826"/>
                    <a:pt x="5526935" y="1949815"/>
                    <a:pt x="5501841" y="1984326"/>
                  </a:cubicBezTo>
                  <a:cubicBezTo>
                    <a:pt x="5484590" y="2010993"/>
                    <a:pt x="5481460" y="2039234"/>
                    <a:pt x="5514415" y="2056502"/>
                  </a:cubicBezTo>
                  <a:cubicBezTo>
                    <a:pt x="5544229" y="2073769"/>
                    <a:pt x="5545806" y="2103580"/>
                    <a:pt x="5556796" y="2127118"/>
                  </a:cubicBezTo>
                  <a:cubicBezTo>
                    <a:pt x="5550525" y="2142805"/>
                    <a:pt x="5544254" y="2167908"/>
                    <a:pt x="5523859" y="2166333"/>
                  </a:cubicBezTo>
                  <a:cubicBezTo>
                    <a:pt x="5475219" y="2164750"/>
                    <a:pt x="5451690" y="2182003"/>
                    <a:pt x="5457980" y="2232211"/>
                  </a:cubicBezTo>
                  <a:cubicBezTo>
                    <a:pt x="5459556" y="2258885"/>
                    <a:pt x="5448578" y="2276141"/>
                    <a:pt x="5431325" y="2293395"/>
                  </a:cubicBezTo>
                  <a:cubicBezTo>
                    <a:pt x="5404658" y="2316921"/>
                    <a:pt x="5384262" y="2318484"/>
                    <a:pt x="5346599" y="2290233"/>
                  </a:cubicBezTo>
                  <a:cubicBezTo>
                    <a:pt x="5321490" y="2274535"/>
                    <a:pt x="5294819" y="2282373"/>
                    <a:pt x="5301103" y="2304341"/>
                  </a:cubicBezTo>
                  <a:cubicBezTo>
                    <a:pt x="5313665" y="2345137"/>
                    <a:pt x="5308969" y="2381223"/>
                    <a:pt x="5288583" y="2420442"/>
                  </a:cubicBezTo>
                  <a:cubicBezTo>
                    <a:pt x="5263491" y="2464367"/>
                    <a:pt x="5258796" y="2506727"/>
                    <a:pt x="5315288" y="2538123"/>
                  </a:cubicBezTo>
                  <a:cubicBezTo>
                    <a:pt x="5326273" y="2545971"/>
                    <a:pt x="5329419" y="2574212"/>
                    <a:pt x="5335700" y="2589905"/>
                  </a:cubicBezTo>
                  <a:cubicBezTo>
                    <a:pt x="5338840" y="2602457"/>
                    <a:pt x="5334136" y="2610301"/>
                    <a:pt x="5323154" y="2618142"/>
                  </a:cubicBezTo>
                  <a:cubicBezTo>
                    <a:pt x="5307466" y="2621276"/>
                    <a:pt x="5293350" y="2632255"/>
                    <a:pt x="5276091" y="2633819"/>
                  </a:cubicBezTo>
                  <a:cubicBezTo>
                    <a:pt x="5258832" y="2635383"/>
                    <a:pt x="5243141" y="2629103"/>
                    <a:pt x="5227448" y="2619685"/>
                  </a:cubicBezTo>
                  <a:lnTo>
                    <a:pt x="5194646" y="2594168"/>
                  </a:lnTo>
                  <a:lnTo>
                    <a:pt x="5175063" y="2611301"/>
                  </a:lnTo>
                  <a:cubicBezTo>
                    <a:pt x="5161772" y="2620716"/>
                    <a:pt x="5147322" y="2628190"/>
                    <a:pt x="5130942" y="2632166"/>
                  </a:cubicBezTo>
                  <a:cubicBezTo>
                    <a:pt x="5110665" y="2636942"/>
                    <a:pt x="5098182" y="2640121"/>
                    <a:pt x="5079562" y="2624632"/>
                  </a:cubicBezTo>
                  <a:cubicBezTo>
                    <a:pt x="5040772" y="2592105"/>
                    <a:pt x="5012742" y="2589130"/>
                    <a:pt x="4964353" y="2606510"/>
                  </a:cubicBezTo>
                  <a:cubicBezTo>
                    <a:pt x="4929995" y="2622264"/>
                    <a:pt x="4895655" y="2634900"/>
                    <a:pt x="4858321" y="2622621"/>
                  </a:cubicBezTo>
                  <a:cubicBezTo>
                    <a:pt x="4831871" y="2614963"/>
                    <a:pt x="4810010" y="2624420"/>
                    <a:pt x="4792784" y="2641646"/>
                  </a:cubicBezTo>
                  <a:cubicBezTo>
                    <a:pt x="4786568" y="2638561"/>
                    <a:pt x="4780350" y="2635475"/>
                    <a:pt x="4777250" y="2632374"/>
                  </a:cubicBezTo>
                  <a:cubicBezTo>
                    <a:pt x="4757314" y="2568593"/>
                    <a:pt x="4748290" y="2503196"/>
                    <a:pt x="4754851" y="2437722"/>
                  </a:cubicBezTo>
                  <a:cubicBezTo>
                    <a:pt x="4753362" y="2423707"/>
                    <a:pt x="4754976" y="2412792"/>
                    <a:pt x="4758153" y="2400311"/>
                  </a:cubicBezTo>
                  <a:lnTo>
                    <a:pt x="4770106" y="2367828"/>
                  </a:lnTo>
                  <a:lnTo>
                    <a:pt x="4764667" y="2368476"/>
                  </a:lnTo>
                  <a:lnTo>
                    <a:pt x="4755413" y="2380887"/>
                  </a:lnTo>
                  <a:cubicBezTo>
                    <a:pt x="4726496" y="2407010"/>
                    <a:pt x="4685899" y="2417038"/>
                    <a:pt x="4654117" y="2439417"/>
                  </a:cubicBezTo>
                  <a:cubicBezTo>
                    <a:pt x="4676083" y="2433126"/>
                    <a:pt x="4709049" y="2400159"/>
                    <a:pt x="4712150" y="2453494"/>
                  </a:cubicBezTo>
                  <a:cubicBezTo>
                    <a:pt x="4716827" y="2492708"/>
                    <a:pt x="4686999" y="2525672"/>
                    <a:pt x="4658749" y="2547654"/>
                  </a:cubicBezTo>
                  <a:cubicBezTo>
                    <a:pt x="4596750" y="2597111"/>
                    <a:pt x="4542197" y="2654013"/>
                    <a:pt x="4491173" y="2714444"/>
                  </a:cubicBezTo>
                  <a:lnTo>
                    <a:pt x="4361667" y="2880694"/>
                  </a:lnTo>
                  <a:lnTo>
                    <a:pt x="4367918" y="2880724"/>
                  </a:lnTo>
                  <a:cubicBezTo>
                    <a:pt x="4411357" y="2894414"/>
                    <a:pt x="4431510" y="2943230"/>
                    <a:pt x="4462709" y="2980501"/>
                  </a:cubicBezTo>
                  <a:lnTo>
                    <a:pt x="4488053" y="2999699"/>
                  </a:lnTo>
                  <a:lnTo>
                    <a:pt x="4493404" y="3008205"/>
                  </a:lnTo>
                  <a:cubicBezTo>
                    <a:pt x="4496556" y="3011357"/>
                    <a:pt x="4499312" y="3013328"/>
                    <a:pt x="4501475" y="3013530"/>
                  </a:cubicBezTo>
                  <a:lnTo>
                    <a:pt x="4503372" y="3011301"/>
                  </a:lnTo>
                  <a:lnTo>
                    <a:pt x="4513871" y="3019254"/>
                  </a:lnTo>
                  <a:cubicBezTo>
                    <a:pt x="4518598" y="3023981"/>
                    <a:pt x="4512239" y="2989370"/>
                    <a:pt x="4505986" y="3008230"/>
                  </a:cubicBezTo>
                  <a:lnTo>
                    <a:pt x="4503372" y="3011301"/>
                  </a:lnTo>
                  <a:lnTo>
                    <a:pt x="4488053" y="2999699"/>
                  </a:lnTo>
                  <a:lnTo>
                    <a:pt x="4459215" y="2953858"/>
                  </a:lnTo>
                  <a:cubicBezTo>
                    <a:pt x="4438248" y="2900077"/>
                    <a:pt x="4457316" y="2849692"/>
                    <a:pt x="4519767" y="2817968"/>
                  </a:cubicBezTo>
                  <a:cubicBezTo>
                    <a:pt x="4565328" y="2794468"/>
                    <a:pt x="4612465" y="2772543"/>
                    <a:pt x="4658030" y="2752189"/>
                  </a:cubicBezTo>
                  <a:lnTo>
                    <a:pt x="4659546" y="2752351"/>
                  </a:lnTo>
                  <a:lnTo>
                    <a:pt x="4621768" y="2704756"/>
                  </a:lnTo>
                  <a:cubicBezTo>
                    <a:pt x="4616119" y="2681754"/>
                    <a:pt x="4621231" y="2658336"/>
                    <a:pt x="4637400" y="2640576"/>
                  </a:cubicBezTo>
                  <a:cubicBezTo>
                    <a:pt x="4677398" y="2594212"/>
                    <a:pt x="4739030" y="2628084"/>
                    <a:pt x="4789471" y="2647679"/>
                  </a:cubicBezTo>
                  <a:lnTo>
                    <a:pt x="4791063" y="2649271"/>
                  </a:lnTo>
                  <a:cubicBezTo>
                    <a:pt x="4818122" y="2676330"/>
                    <a:pt x="4813892" y="2706029"/>
                    <a:pt x="4801851" y="2737171"/>
                  </a:cubicBezTo>
                  <a:cubicBezTo>
                    <a:pt x="4789811" y="2768313"/>
                    <a:pt x="4780459" y="2771298"/>
                    <a:pt x="4753398" y="2744237"/>
                  </a:cubicBezTo>
                  <a:cubicBezTo>
                    <a:pt x="4740665" y="2731504"/>
                    <a:pt x="4733527" y="2725908"/>
                    <a:pt x="4727899" y="2729149"/>
                  </a:cubicBezTo>
                  <a:lnTo>
                    <a:pt x="4715255" y="2758324"/>
                  </a:lnTo>
                  <a:lnTo>
                    <a:pt x="4717805" y="2758596"/>
                  </a:lnTo>
                  <a:cubicBezTo>
                    <a:pt x="4746161" y="2783814"/>
                    <a:pt x="4765094" y="2815304"/>
                    <a:pt x="4776174" y="2851497"/>
                  </a:cubicBezTo>
                  <a:cubicBezTo>
                    <a:pt x="4782512" y="2876671"/>
                    <a:pt x="4779411" y="2898682"/>
                    <a:pt x="4770018" y="2920680"/>
                  </a:cubicBezTo>
                  <a:cubicBezTo>
                    <a:pt x="4740296" y="3000826"/>
                    <a:pt x="4740296" y="3000826"/>
                    <a:pt x="4759327" y="3082641"/>
                  </a:cubicBezTo>
                  <a:cubicBezTo>
                    <a:pt x="4732639" y="3106179"/>
                    <a:pt x="4707537" y="3137581"/>
                    <a:pt x="4676122" y="3156392"/>
                  </a:cubicBezTo>
                  <a:cubicBezTo>
                    <a:pt x="4622720" y="3190886"/>
                    <a:pt x="4619568" y="3187734"/>
                    <a:pt x="4618054" y="3217611"/>
                  </a:cubicBezTo>
                  <a:cubicBezTo>
                    <a:pt x="4616521" y="3238052"/>
                    <a:pt x="4614982" y="3255348"/>
                    <a:pt x="4613450" y="3275791"/>
                  </a:cubicBezTo>
                  <a:cubicBezTo>
                    <a:pt x="4583554" y="3267868"/>
                    <a:pt x="4559949" y="3259958"/>
                    <a:pt x="4534775" y="3253619"/>
                  </a:cubicBezTo>
                  <a:cubicBezTo>
                    <a:pt x="4484420" y="3237793"/>
                    <a:pt x="4484420" y="3237793"/>
                    <a:pt x="4490599" y="3181191"/>
                  </a:cubicBezTo>
                  <a:cubicBezTo>
                    <a:pt x="4495282" y="3163901"/>
                    <a:pt x="4495246" y="3145029"/>
                    <a:pt x="4490493" y="3127721"/>
                  </a:cubicBezTo>
                  <a:cubicBezTo>
                    <a:pt x="4479420" y="3094674"/>
                    <a:pt x="4455853" y="3105636"/>
                    <a:pt x="4437011" y="3121325"/>
                  </a:cubicBezTo>
                  <a:lnTo>
                    <a:pt x="4434784" y="3121702"/>
                  </a:lnTo>
                  <a:lnTo>
                    <a:pt x="4433129" y="3147660"/>
                  </a:lnTo>
                  <a:cubicBezTo>
                    <a:pt x="4401286" y="3248131"/>
                    <a:pt x="4401286" y="3248131"/>
                    <a:pt x="4498236" y="3294674"/>
                  </a:cubicBezTo>
                  <a:cubicBezTo>
                    <a:pt x="4523254" y="3307091"/>
                    <a:pt x="4529415" y="3329004"/>
                    <a:pt x="4530866" y="3352508"/>
                  </a:cubicBezTo>
                  <a:cubicBezTo>
                    <a:pt x="4532396" y="3360337"/>
                    <a:pt x="4526080" y="3369773"/>
                    <a:pt x="4519780" y="3376074"/>
                  </a:cubicBezTo>
                  <a:cubicBezTo>
                    <a:pt x="4516628" y="3379225"/>
                    <a:pt x="4508799" y="3377696"/>
                    <a:pt x="4507239" y="3376135"/>
                  </a:cubicBezTo>
                  <a:cubicBezTo>
                    <a:pt x="4480724" y="3349621"/>
                    <a:pt x="4454208" y="3323105"/>
                    <a:pt x="4419787" y="3310736"/>
                  </a:cubicBezTo>
                  <a:cubicBezTo>
                    <a:pt x="4410397" y="3307646"/>
                    <a:pt x="4401009" y="3304558"/>
                    <a:pt x="4394709" y="3310859"/>
                  </a:cubicBezTo>
                  <a:cubicBezTo>
                    <a:pt x="4383697" y="3318750"/>
                    <a:pt x="4385164" y="3339120"/>
                    <a:pt x="4397673" y="3345326"/>
                  </a:cubicBezTo>
                  <a:cubicBezTo>
                    <a:pt x="4435184" y="3367085"/>
                    <a:pt x="4442920" y="3387425"/>
                    <a:pt x="4412961" y="3423622"/>
                  </a:cubicBezTo>
                  <a:cubicBezTo>
                    <a:pt x="4389535" y="3406496"/>
                    <a:pt x="4364548" y="3387809"/>
                    <a:pt x="4348673" y="3428641"/>
                  </a:cubicBezTo>
                  <a:cubicBezTo>
                    <a:pt x="4335995" y="3456916"/>
                    <a:pt x="4328010" y="3486738"/>
                    <a:pt x="4316876" y="3519707"/>
                  </a:cubicBezTo>
                  <a:cubicBezTo>
                    <a:pt x="4340349" y="3527428"/>
                    <a:pt x="4362249" y="3536725"/>
                    <a:pt x="4387279" y="3546006"/>
                  </a:cubicBezTo>
                  <a:cubicBezTo>
                    <a:pt x="4372980" y="3585261"/>
                    <a:pt x="4329138" y="3576073"/>
                    <a:pt x="4310190" y="3604381"/>
                  </a:cubicBezTo>
                  <a:cubicBezTo>
                    <a:pt x="4296956" y="3586421"/>
                    <a:pt x="4280120" y="3583759"/>
                    <a:pt x="4262679" y="3584433"/>
                  </a:cubicBezTo>
                  <a:lnTo>
                    <a:pt x="4214140" y="3584486"/>
                  </a:lnTo>
                  <a:lnTo>
                    <a:pt x="4214072" y="3587376"/>
                  </a:lnTo>
                  <a:cubicBezTo>
                    <a:pt x="4192397" y="3590537"/>
                    <a:pt x="4167636" y="3590614"/>
                    <a:pt x="4145951" y="3596871"/>
                  </a:cubicBezTo>
                  <a:cubicBezTo>
                    <a:pt x="4114962" y="3609345"/>
                    <a:pt x="4099457" y="3618677"/>
                    <a:pt x="4102409" y="3665096"/>
                  </a:cubicBezTo>
                  <a:cubicBezTo>
                    <a:pt x="4109983" y="3719237"/>
                    <a:pt x="4083451" y="3792055"/>
                    <a:pt x="4015330" y="3801547"/>
                  </a:cubicBezTo>
                  <a:cubicBezTo>
                    <a:pt x="3973520" y="3809414"/>
                    <a:pt x="3982730" y="3834147"/>
                    <a:pt x="3971827" y="3857394"/>
                  </a:cubicBezTo>
                  <a:cubicBezTo>
                    <a:pt x="3964056" y="3868250"/>
                    <a:pt x="3948580" y="3868297"/>
                    <a:pt x="3936209" y="3865239"/>
                  </a:cubicBezTo>
                  <a:cubicBezTo>
                    <a:pt x="3892753" y="3905610"/>
                    <a:pt x="3844793" y="3901114"/>
                    <a:pt x="3795317" y="3885789"/>
                  </a:cubicBezTo>
                  <a:cubicBezTo>
                    <a:pt x="3787688" y="3850219"/>
                    <a:pt x="3821717" y="3856304"/>
                    <a:pt x="3835677" y="3845428"/>
                  </a:cubicBezTo>
                  <a:lnTo>
                    <a:pt x="3835346" y="3844414"/>
                  </a:lnTo>
                  <a:lnTo>
                    <a:pt x="3835345" y="3845216"/>
                  </a:lnTo>
                  <a:cubicBezTo>
                    <a:pt x="3813530" y="3820273"/>
                    <a:pt x="3788599" y="3792213"/>
                    <a:pt x="3768354" y="3762584"/>
                  </a:cubicBezTo>
                  <a:cubicBezTo>
                    <a:pt x="3755896" y="3743869"/>
                    <a:pt x="3735613" y="3736098"/>
                    <a:pt x="3715330" y="3728328"/>
                  </a:cubicBezTo>
                  <a:cubicBezTo>
                    <a:pt x="3688810" y="3714323"/>
                    <a:pt x="3701262" y="3736159"/>
                    <a:pt x="3696560" y="3747098"/>
                  </a:cubicBezTo>
                  <a:cubicBezTo>
                    <a:pt x="3698112" y="3751779"/>
                    <a:pt x="3701230" y="3754897"/>
                    <a:pt x="3701224" y="3758018"/>
                  </a:cubicBezTo>
                  <a:cubicBezTo>
                    <a:pt x="3704318" y="3773626"/>
                    <a:pt x="3710527" y="3795473"/>
                    <a:pt x="3688655" y="3801758"/>
                  </a:cubicBezTo>
                  <a:cubicBezTo>
                    <a:pt x="3683970" y="3803328"/>
                    <a:pt x="3678508" y="3800995"/>
                    <a:pt x="3672660" y="3797492"/>
                  </a:cubicBezTo>
                  <a:lnTo>
                    <a:pt x="3668893" y="3795172"/>
                  </a:lnTo>
                  <a:lnTo>
                    <a:pt x="3666541" y="3802650"/>
                  </a:lnTo>
                  <a:cubicBezTo>
                    <a:pt x="3638359" y="3837064"/>
                    <a:pt x="3602380" y="3866811"/>
                    <a:pt x="3566405" y="3893434"/>
                  </a:cubicBezTo>
                  <a:cubicBezTo>
                    <a:pt x="3549205" y="3904401"/>
                    <a:pt x="3528893" y="3909129"/>
                    <a:pt x="3517997" y="3891973"/>
                  </a:cubicBezTo>
                  <a:cubicBezTo>
                    <a:pt x="3502432" y="3867019"/>
                    <a:pt x="3500927" y="3840474"/>
                    <a:pt x="3533751" y="3826351"/>
                  </a:cubicBezTo>
                  <a:cubicBezTo>
                    <a:pt x="3533848" y="3779502"/>
                    <a:pt x="3510679" y="3656177"/>
                    <a:pt x="3491978" y="3637476"/>
                  </a:cubicBezTo>
                  <a:cubicBezTo>
                    <a:pt x="3477958" y="3620328"/>
                    <a:pt x="3454544" y="3615691"/>
                    <a:pt x="3434265" y="3604801"/>
                  </a:cubicBezTo>
                  <a:cubicBezTo>
                    <a:pt x="3424914" y="3595450"/>
                    <a:pt x="3421816" y="3582963"/>
                    <a:pt x="3417154" y="3572041"/>
                  </a:cubicBezTo>
                  <a:cubicBezTo>
                    <a:pt x="3417167" y="3565794"/>
                    <a:pt x="3412499" y="3557997"/>
                    <a:pt x="3409387" y="3551757"/>
                  </a:cubicBezTo>
                  <a:cubicBezTo>
                    <a:pt x="3409387" y="3551757"/>
                    <a:pt x="3403154" y="3545524"/>
                    <a:pt x="3401590" y="3547088"/>
                  </a:cubicBezTo>
                  <a:cubicBezTo>
                    <a:pt x="3393779" y="3548666"/>
                    <a:pt x="3387525" y="3551801"/>
                    <a:pt x="3381271" y="3554938"/>
                  </a:cubicBezTo>
                  <a:cubicBezTo>
                    <a:pt x="3371895" y="3558080"/>
                    <a:pt x="3364090" y="3556534"/>
                    <a:pt x="3356291" y="3551867"/>
                  </a:cubicBezTo>
                  <a:cubicBezTo>
                    <a:pt x="3351615" y="3547191"/>
                    <a:pt x="3342252" y="3544088"/>
                    <a:pt x="3334441" y="3545666"/>
                  </a:cubicBezTo>
                  <a:cubicBezTo>
                    <a:pt x="3321941" y="3548815"/>
                    <a:pt x="3317260" y="3547262"/>
                    <a:pt x="3314149" y="3541023"/>
                  </a:cubicBezTo>
                  <a:cubicBezTo>
                    <a:pt x="3311046" y="3531659"/>
                    <a:pt x="3312617" y="3526970"/>
                    <a:pt x="3314181" y="3525406"/>
                  </a:cubicBezTo>
                  <a:cubicBezTo>
                    <a:pt x="3322005" y="3517582"/>
                    <a:pt x="3329050" y="3508978"/>
                    <a:pt x="3332976" y="3499208"/>
                  </a:cubicBezTo>
                  <a:lnTo>
                    <a:pt x="3333038" y="3469890"/>
                  </a:lnTo>
                  <a:lnTo>
                    <a:pt x="3321191" y="3495828"/>
                  </a:lnTo>
                  <a:cubicBezTo>
                    <a:pt x="3264969" y="3542726"/>
                    <a:pt x="3157411" y="3557042"/>
                    <a:pt x="3222546" y="3672177"/>
                  </a:cubicBezTo>
                  <a:cubicBezTo>
                    <a:pt x="3233391" y="3695520"/>
                    <a:pt x="3214599" y="3729851"/>
                    <a:pt x="3212968" y="3756347"/>
                  </a:cubicBezTo>
                  <a:cubicBezTo>
                    <a:pt x="3212700" y="3856076"/>
                    <a:pt x="3184483" y="3918482"/>
                    <a:pt x="3069288" y="3875162"/>
                  </a:cubicBezTo>
                  <a:cubicBezTo>
                    <a:pt x="3038157" y="3862781"/>
                    <a:pt x="3014720" y="3886218"/>
                    <a:pt x="2986672" y="3886293"/>
                  </a:cubicBezTo>
                  <a:cubicBezTo>
                    <a:pt x="2978901" y="3878522"/>
                    <a:pt x="2974239" y="3873860"/>
                    <a:pt x="2966470" y="3866091"/>
                  </a:cubicBezTo>
                  <a:cubicBezTo>
                    <a:pt x="2944662" y="3863033"/>
                    <a:pt x="2930676" y="3849047"/>
                    <a:pt x="2927627" y="3824122"/>
                  </a:cubicBezTo>
                  <a:cubicBezTo>
                    <a:pt x="2930784" y="3808531"/>
                    <a:pt x="2930835" y="3789833"/>
                    <a:pt x="2937103" y="3777350"/>
                  </a:cubicBezTo>
                  <a:cubicBezTo>
                    <a:pt x="2954323" y="3747696"/>
                    <a:pt x="2946586" y="3727460"/>
                    <a:pt x="2927947" y="3705694"/>
                  </a:cubicBezTo>
                  <a:cubicBezTo>
                    <a:pt x="2929542" y="3691665"/>
                    <a:pt x="2918672" y="3677672"/>
                    <a:pt x="2928055" y="3665179"/>
                  </a:cubicBezTo>
                  <a:cubicBezTo>
                    <a:pt x="2953063" y="3637063"/>
                    <a:pt x="2951577" y="3610577"/>
                    <a:pt x="2925159" y="3584159"/>
                  </a:cubicBezTo>
                  <a:cubicBezTo>
                    <a:pt x="2912726" y="3571726"/>
                    <a:pt x="2900294" y="3559294"/>
                    <a:pt x="2887861" y="3546861"/>
                  </a:cubicBezTo>
                  <a:cubicBezTo>
                    <a:pt x="2872328" y="3528205"/>
                    <a:pt x="2861467" y="3511093"/>
                    <a:pt x="2867767" y="3486143"/>
                  </a:cubicBezTo>
                  <a:cubicBezTo>
                    <a:pt x="2906727" y="3484480"/>
                    <a:pt x="2937952" y="3462581"/>
                    <a:pt x="2942716" y="3429844"/>
                  </a:cubicBezTo>
                  <a:cubicBezTo>
                    <a:pt x="2955509" y="3308267"/>
                    <a:pt x="3030566" y="3211452"/>
                    <a:pt x="3066706" y="3100719"/>
                  </a:cubicBezTo>
                  <a:cubicBezTo>
                    <a:pt x="3075736" y="3074594"/>
                    <a:pt x="3085231" y="3056551"/>
                    <a:pt x="3095417" y="3044715"/>
                  </a:cubicBezTo>
                  <a:cubicBezTo>
                    <a:pt x="3125971" y="3009206"/>
                    <a:pt x="3162730" y="3029560"/>
                    <a:pt x="3211746" y="3055138"/>
                  </a:cubicBezTo>
                  <a:cubicBezTo>
                    <a:pt x="3255318" y="3076835"/>
                    <a:pt x="3244188" y="3159453"/>
                    <a:pt x="3304997" y="3145264"/>
                  </a:cubicBezTo>
                  <a:cubicBezTo>
                    <a:pt x="3386087" y="3123231"/>
                    <a:pt x="3476449" y="3129219"/>
                    <a:pt x="3543617" y="3068266"/>
                  </a:cubicBezTo>
                  <a:cubicBezTo>
                    <a:pt x="3613903" y="3007305"/>
                    <a:pt x="3696613" y="2961894"/>
                    <a:pt x="3763782" y="2900940"/>
                  </a:cubicBezTo>
                  <a:cubicBezTo>
                    <a:pt x="3849904" y="2746441"/>
                    <a:pt x="3856136" y="2746425"/>
                    <a:pt x="4016456" y="2812995"/>
                  </a:cubicBezTo>
                  <a:lnTo>
                    <a:pt x="4018369" y="2818313"/>
                  </a:lnTo>
                  <a:lnTo>
                    <a:pt x="4043496" y="2794171"/>
                  </a:lnTo>
                  <a:cubicBezTo>
                    <a:pt x="4077484" y="2773264"/>
                    <a:pt x="4118954" y="2777059"/>
                    <a:pt x="4161307" y="2781736"/>
                  </a:cubicBezTo>
                  <a:cubicBezTo>
                    <a:pt x="4167580" y="2781731"/>
                    <a:pt x="4180137" y="2772309"/>
                    <a:pt x="4183279" y="2766032"/>
                  </a:cubicBezTo>
                  <a:cubicBezTo>
                    <a:pt x="4191134" y="2748772"/>
                    <a:pt x="4177017" y="2747212"/>
                    <a:pt x="4164470" y="2744084"/>
                  </a:cubicBezTo>
                  <a:cubicBezTo>
                    <a:pt x="4142509" y="2740962"/>
                    <a:pt x="4118982" y="2736272"/>
                    <a:pt x="4095458" y="2728445"/>
                  </a:cubicBezTo>
                  <a:cubicBezTo>
                    <a:pt x="4068797" y="2717483"/>
                    <a:pt x="4071950" y="2695520"/>
                    <a:pt x="4087652" y="2673546"/>
                  </a:cubicBezTo>
                  <a:cubicBezTo>
                    <a:pt x="4093935" y="2660992"/>
                    <a:pt x="4103354" y="2651573"/>
                    <a:pt x="4112773" y="2642154"/>
                  </a:cubicBezTo>
                  <a:cubicBezTo>
                    <a:pt x="4208484" y="2612283"/>
                    <a:pt x="4192896" y="2471109"/>
                    <a:pt x="4291734" y="2456923"/>
                  </a:cubicBezTo>
                  <a:cubicBezTo>
                    <a:pt x="4398416" y="2441161"/>
                    <a:pt x="4367084" y="2381572"/>
                    <a:pt x="4356146" y="2320400"/>
                  </a:cubicBezTo>
                  <a:cubicBezTo>
                    <a:pt x="4362425" y="2314121"/>
                    <a:pt x="4368703" y="2307843"/>
                    <a:pt x="4374982" y="2301564"/>
                  </a:cubicBezTo>
                  <a:lnTo>
                    <a:pt x="4375642" y="2298479"/>
                  </a:lnTo>
                  <a:lnTo>
                    <a:pt x="4376519" y="2221272"/>
                  </a:lnTo>
                  <a:lnTo>
                    <a:pt x="4375040" y="2219990"/>
                  </a:lnTo>
                  <a:cubicBezTo>
                    <a:pt x="4367212" y="2196465"/>
                    <a:pt x="4378207" y="2176064"/>
                    <a:pt x="4393904" y="2160367"/>
                  </a:cubicBezTo>
                  <a:lnTo>
                    <a:pt x="4434837" y="2158822"/>
                  </a:lnTo>
                  <a:lnTo>
                    <a:pt x="4433886" y="2133964"/>
                  </a:lnTo>
                  <a:cubicBezTo>
                    <a:pt x="4429957" y="2124171"/>
                    <a:pt x="4423288" y="2115157"/>
                    <a:pt x="4416228" y="2106535"/>
                  </a:cubicBezTo>
                  <a:cubicBezTo>
                    <a:pt x="4414619" y="2079918"/>
                    <a:pt x="4413010" y="2053300"/>
                    <a:pt x="4414532" y="2026687"/>
                  </a:cubicBezTo>
                  <a:lnTo>
                    <a:pt x="4419883" y="2025626"/>
                  </a:lnTo>
                  <a:lnTo>
                    <a:pt x="4418140" y="2024894"/>
                  </a:lnTo>
                  <a:lnTo>
                    <a:pt x="4400589" y="2007343"/>
                  </a:lnTo>
                  <a:lnTo>
                    <a:pt x="4394146" y="2006302"/>
                  </a:lnTo>
                  <a:cubicBezTo>
                    <a:pt x="4364304" y="1948326"/>
                    <a:pt x="4367405" y="1929543"/>
                    <a:pt x="4408089" y="1917086"/>
                  </a:cubicBezTo>
                  <a:cubicBezTo>
                    <a:pt x="4429998" y="1910859"/>
                    <a:pt x="4453474" y="1906201"/>
                    <a:pt x="4473813" y="1898406"/>
                  </a:cubicBezTo>
                  <a:cubicBezTo>
                    <a:pt x="4498847" y="1889054"/>
                    <a:pt x="4489423" y="1870251"/>
                    <a:pt x="4483130" y="1851453"/>
                  </a:cubicBezTo>
                  <a:cubicBezTo>
                    <a:pt x="4465855" y="1818549"/>
                    <a:pt x="4495598" y="1817032"/>
                    <a:pt x="4514371" y="1807669"/>
                  </a:cubicBezTo>
                  <a:lnTo>
                    <a:pt x="4531568" y="1808325"/>
                  </a:lnTo>
                  <a:lnTo>
                    <a:pt x="4517099" y="1804295"/>
                  </a:lnTo>
                  <a:lnTo>
                    <a:pt x="4533082" y="1785751"/>
                  </a:lnTo>
                  <a:lnTo>
                    <a:pt x="4467283" y="1735574"/>
                  </a:lnTo>
                  <a:cubicBezTo>
                    <a:pt x="4446898" y="1715188"/>
                    <a:pt x="4456250" y="1690154"/>
                    <a:pt x="4493783" y="1665165"/>
                  </a:cubicBezTo>
                  <a:lnTo>
                    <a:pt x="4496955" y="1660203"/>
                  </a:lnTo>
                  <a:lnTo>
                    <a:pt x="4493133" y="1658337"/>
                  </a:lnTo>
                  <a:lnTo>
                    <a:pt x="4494037" y="1624782"/>
                  </a:lnTo>
                  <a:lnTo>
                    <a:pt x="4474897" y="1605642"/>
                  </a:lnTo>
                  <a:lnTo>
                    <a:pt x="4476055" y="1598122"/>
                  </a:lnTo>
                  <a:lnTo>
                    <a:pt x="4475410" y="1599227"/>
                  </a:lnTo>
                  <a:cubicBezTo>
                    <a:pt x="4469247" y="1586779"/>
                    <a:pt x="4455289" y="1572820"/>
                    <a:pt x="4456902" y="1565004"/>
                  </a:cubicBezTo>
                  <a:cubicBezTo>
                    <a:pt x="4476151" y="1486820"/>
                    <a:pt x="4479809" y="1405616"/>
                    <a:pt x="4536445" y="1339677"/>
                  </a:cubicBezTo>
                  <a:cubicBezTo>
                    <a:pt x="4552057" y="1339574"/>
                    <a:pt x="4561465" y="1333266"/>
                    <a:pt x="4563140" y="1316082"/>
                  </a:cubicBezTo>
                  <a:cubicBezTo>
                    <a:pt x="4563305" y="1291104"/>
                    <a:pt x="4554061" y="1272431"/>
                    <a:pt x="4532287" y="1260086"/>
                  </a:cubicBezTo>
                  <a:cubicBezTo>
                    <a:pt x="4513635" y="1247720"/>
                    <a:pt x="4490268" y="1240069"/>
                    <a:pt x="4492024" y="1210395"/>
                  </a:cubicBezTo>
                  <a:cubicBezTo>
                    <a:pt x="4493688" y="1194773"/>
                    <a:pt x="4498847" y="1181859"/>
                    <a:pt x="4506529" y="1171075"/>
                  </a:cubicBezTo>
                  <a:cubicBezTo>
                    <a:pt x="4514210" y="1160293"/>
                    <a:pt x="4524415" y="1151640"/>
                    <a:pt x="4536170" y="1144536"/>
                  </a:cubicBezTo>
                  <a:cubicBezTo>
                    <a:pt x="4548701" y="1138209"/>
                    <a:pt x="4564293" y="1141229"/>
                    <a:pt x="4576803" y="1138025"/>
                  </a:cubicBezTo>
                  <a:lnTo>
                    <a:pt x="4577778" y="1142708"/>
                  </a:lnTo>
                  <a:lnTo>
                    <a:pt x="4597811" y="1137732"/>
                  </a:lnTo>
                  <a:cubicBezTo>
                    <a:pt x="4607195" y="1131484"/>
                    <a:pt x="4616577" y="1125237"/>
                    <a:pt x="4615005" y="1120539"/>
                  </a:cubicBezTo>
                  <a:cubicBezTo>
                    <a:pt x="4607158" y="1109565"/>
                    <a:pt x="4604064" y="1131479"/>
                    <a:pt x="4593091" y="1123632"/>
                  </a:cubicBezTo>
                  <a:lnTo>
                    <a:pt x="4583053" y="1091995"/>
                  </a:lnTo>
                  <a:lnTo>
                    <a:pt x="4557266" y="1111396"/>
                  </a:lnTo>
                  <a:cubicBezTo>
                    <a:pt x="4541865" y="1119752"/>
                    <a:pt x="4525082" y="1121664"/>
                    <a:pt x="4504745" y="1106000"/>
                  </a:cubicBezTo>
                  <a:cubicBezTo>
                    <a:pt x="4476585" y="1084073"/>
                    <a:pt x="4521822" y="1063880"/>
                    <a:pt x="4518627" y="1032640"/>
                  </a:cubicBezTo>
                  <a:cubicBezTo>
                    <a:pt x="4462484" y="1063739"/>
                    <a:pt x="4506377" y="1135675"/>
                    <a:pt x="4456467" y="1160542"/>
                  </a:cubicBezTo>
                  <a:cubicBezTo>
                    <a:pt x="4439313" y="1171432"/>
                    <a:pt x="4417460" y="1174503"/>
                    <a:pt x="4397149" y="1169770"/>
                  </a:cubicBezTo>
                  <a:cubicBezTo>
                    <a:pt x="4384641" y="1163495"/>
                    <a:pt x="4378373" y="1154111"/>
                    <a:pt x="4375212" y="1138488"/>
                  </a:cubicBezTo>
                  <a:cubicBezTo>
                    <a:pt x="4368856" y="1091626"/>
                    <a:pt x="4365628" y="1047895"/>
                    <a:pt x="4357707" y="999468"/>
                  </a:cubicBezTo>
                  <a:cubicBezTo>
                    <a:pt x="4352966" y="976032"/>
                    <a:pt x="4360726" y="955751"/>
                    <a:pt x="4376297" y="937049"/>
                  </a:cubicBezTo>
                  <a:cubicBezTo>
                    <a:pt x="4416861" y="921529"/>
                    <a:pt x="4468383" y="916966"/>
                    <a:pt x="4476053" y="859206"/>
                  </a:cubicBezTo>
                  <a:cubicBezTo>
                    <a:pt x="4387019" y="848064"/>
                    <a:pt x="4514735" y="707827"/>
                    <a:pt x="4389839" y="720024"/>
                  </a:cubicBezTo>
                  <a:cubicBezTo>
                    <a:pt x="4360121" y="699653"/>
                    <a:pt x="4335078" y="674609"/>
                    <a:pt x="4316264" y="643333"/>
                  </a:cubicBezTo>
                  <a:cubicBezTo>
                    <a:pt x="4309989" y="630826"/>
                    <a:pt x="4305278" y="619885"/>
                    <a:pt x="4303692" y="608949"/>
                  </a:cubicBezTo>
                  <a:cubicBezTo>
                    <a:pt x="4300538" y="596450"/>
                    <a:pt x="4300509" y="583956"/>
                    <a:pt x="4305168" y="573036"/>
                  </a:cubicBezTo>
                  <a:cubicBezTo>
                    <a:pt x="4306717" y="568356"/>
                    <a:pt x="4311392" y="563682"/>
                    <a:pt x="4314500" y="557443"/>
                  </a:cubicBezTo>
                  <a:cubicBezTo>
                    <a:pt x="4411081" y="457731"/>
                    <a:pt x="4390637" y="396782"/>
                    <a:pt x="4242181" y="351146"/>
                  </a:cubicBezTo>
                  <a:cubicBezTo>
                    <a:pt x="4207805" y="341696"/>
                    <a:pt x="4184362" y="333832"/>
                    <a:pt x="4173346" y="297892"/>
                  </a:cubicBezTo>
                  <a:cubicBezTo>
                    <a:pt x="4188940" y="288558"/>
                    <a:pt x="4212345" y="280806"/>
                    <a:pt x="4220120" y="266770"/>
                  </a:cubicBezTo>
                  <a:cubicBezTo>
                    <a:pt x="4238785" y="235583"/>
                    <a:pt x="4259074" y="230946"/>
                    <a:pt x="4287226" y="249751"/>
                  </a:cubicBezTo>
                  <a:cubicBezTo>
                    <a:pt x="4310684" y="263860"/>
                    <a:pt x="4324697" y="246717"/>
                    <a:pt x="4327777" y="227985"/>
                  </a:cubicBezTo>
                  <a:cubicBezTo>
                    <a:pt x="4337056" y="190529"/>
                    <a:pt x="4344779" y="154632"/>
                    <a:pt x="4354061" y="117176"/>
                  </a:cubicBezTo>
                  <a:close/>
                  <a:moveTo>
                    <a:pt x="3812608" y="51650"/>
                  </a:moveTo>
                  <a:cubicBezTo>
                    <a:pt x="3850003" y="45139"/>
                    <a:pt x="3869421" y="96755"/>
                    <a:pt x="3906572" y="81221"/>
                  </a:cubicBezTo>
                  <a:cubicBezTo>
                    <a:pt x="3922096" y="99670"/>
                    <a:pt x="3933066" y="116495"/>
                    <a:pt x="3927697" y="140395"/>
                  </a:cubicBezTo>
                  <a:cubicBezTo>
                    <a:pt x="3879170" y="124067"/>
                    <a:pt x="3835033" y="103346"/>
                    <a:pt x="3812608" y="51650"/>
                  </a:cubicBezTo>
                  <a:close/>
                  <a:moveTo>
                    <a:pt x="4350110" y="0"/>
                  </a:moveTo>
                  <a:cubicBezTo>
                    <a:pt x="4377310" y="9138"/>
                    <a:pt x="4401510" y="24305"/>
                    <a:pt x="4381986" y="58972"/>
                  </a:cubicBezTo>
                  <a:cubicBezTo>
                    <a:pt x="4371476" y="78567"/>
                    <a:pt x="4362470" y="96658"/>
                    <a:pt x="4351960" y="116253"/>
                  </a:cubicBezTo>
                  <a:cubicBezTo>
                    <a:pt x="4297512" y="82880"/>
                    <a:pt x="4292960" y="75317"/>
                    <a:pt x="4323023" y="30114"/>
                  </a:cubicBezTo>
                  <a:cubicBezTo>
                    <a:pt x="4330531" y="16549"/>
                    <a:pt x="4342592" y="10546"/>
                    <a:pt x="4350110" y="0"/>
                  </a:cubicBezTo>
                  <a:close/>
                </a:path>
              </a:pathLst>
            </a:custGeom>
            <a:solidFill>
              <a:srgbClr val="20A1A5">
                <a:alpha val="79610"/>
              </a:srgbClr>
            </a:solidFill>
            <a:ln>
              <a:noFill/>
            </a:ln>
          </p:spPr>
          <p:txBody>
            <a:bodyPr anchorCtr="0" anchor="ctr" bIns="22850" lIns="45725" spcFirstLastPara="1" rIns="45725" wrap="square" tIns="2285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747993"/>
                </a:solidFill>
                <a:latin typeface="Jost Light"/>
                <a:ea typeface="Jost Light"/>
                <a:cs typeface="Jost Light"/>
                <a:sym typeface="Jost Light"/>
              </a:endParaRPr>
            </a:p>
          </p:txBody>
        </p:sp>
        <p:sp>
          <p:nvSpPr>
            <p:cNvPr id="836" name="Google Shape;836;g311d5cb9a0a_0_547"/>
            <p:cNvSpPr/>
            <p:nvPr/>
          </p:nvSpPr>
          <p:spPr>
            <a:xfrm>
              <a:off x="19221243" y="8338155"/>
              <a:ext cx="2845652" cy="2362259"/>
            </a:xfrm>
            <a:custGeom>
              <a:rect b="b" l="l" r="r" t="t"/>
              <a:pathLst>
                <a:path extrusionOk="0" h="2362259" w="2845652">
                  <a:moveTo>
                    <a:pt x="0" y="2308530"/>
                  </a:moveTo>
                  <a:cubicBezTo>
                    <a:pt x="7688" y="2313259"/>
                    <a:pt x="15226" y="2311927"/>
                    <a:pt x="21434" y="2318135"/>
                  </a:cubicBezTo>
                  <a:cubicBezTo>
                    <a:pt x="38432" y="2332175"/>
                    <a:pt x="53950" y="2347693"/>
                    <a:pt x="67918" y="2361660"/>
                  </a:cubicBezTo>
                  <a:cubicBezTo>
                    <a:pt x="55795" y="2361367"/>
                    <a:pt x="43673" y="2361075"/>
                    <a:pt x="30073" y="2362259"/>
                  </a:cubicBezTo>
                  <a:cubicBezTo>
                    <a:pt x="20762" y="2352948"/>
                    <a:pt x="11451" y="2343637"/>
                    <a:pt x="3618" y="2332846"/>
                  </a:cubicBezTo>
                  <a:cubicBezTo>
                    <a:pt x="441" y="2326712"/>
                    <a:pt x="220" y="2317622"/>
                    <a:pt x="0" y="2308530"/>
                  </a:cubicBezTo>
                  <a:close/>
                  <a:moveTo>
                    <a:pt x="39480" y="2260613"/>
                  </a:moveTo>
                  <a:cubicBezTo>
                    <a:pt x="42008" y="2261150"/>
                    <a:pt x="44721" y="2262270"/>
                    <a:pt x="46254" y="2263803"/>
                  </a:cubicBezTo>
                  <a:cubicBezTo>
                    <a:pt x="55568" y="2266750"/>
                    <a:pt x="61698" y="2272880"/>
                    <a:pt x="67830" y="2279012"/>
                  </a:cubicBezTo>
                  <a:cubicBezTo>
                    <a:pt x="58455" y="2279191"/>
                    <a:pt x="50552" y="2284027"/>
                    <a:pt x="41238" y="2281080"/>
                  </a:cubicBezTo>
                  <a:cubicBezTo>
                    <a:pt x="30330" y="2279727"/>
                    <a:pt x="28916" y="2271943"/>
                    <a:pt x="33812" y="2260916"/>
                  </a:cubicBezTo>
                  <a:cubicBezTo>
                    <a:pt x="34608" y="2260120"/>
                    <a:pt x="36952" y="2260075"/>
                    <a:pt x="39480" y="2260613"/>
                  </a:cubicBezTo>
                  <a:close/>
                  <a:moveTo>
                    <a:pt x="1119582" y="1170324"/>
                  </a:moveTo>
                  <a:lnTo>
                    <a:pt x="1118466" y="1191408"/>
                  </a:lnTo>
                  <a:lnTo>
                    <a:pt x="1129762" y="1186500"/>
                  </a:lnTo>
                  <a:cubicBezTo>
                    <a:pt x="1132138" y="1183193"/>
                    <a:pt x="1130324" y="1179811"/>
                    <a:pt x="1126894" y="1176380"/>
                  </a:cubicBezTo>
                  <a:close/>
                  <a:moveTo>
                    <a:pt x="1080258" y="1117257"/>
                  </a:moveTo>
                  <a:lnTo>
                    <a:pt x="1077831" y="1126416"/>
                  </a:lnTo>
                  <a:cubicBezTo>
                    <a:pt x="1081110" y="1132042"/>
                    <a:pt x="1089656" y="1135109"/>
                    <a:pt x="1102883" y="1135817"/>
                  </a:cubicBezTo>
                  <a:lnTo>
                    <a:pt x="1105957" y="1141158"/>
                  </a:lnTo>
                  <a:lnTo>
                    <a:pt x="1102378" y="1122856"/>
                  </a:lnTo>
                  <a:close/>
                  <a:moveTo>
                    <a:pt x="2148679" y="337556"/>
                  </a:moveTo>
                  <a:cubicBezTo>
                    <a:pt x="2141325" y="339066"/>
                    <a:pt x="2134803" y="342222"/>
                    <a:pt x="2128734" y="346310"/>
                  </a:cubicBezTo>
                  <a:lnTo>
                    <a:pt x="2103595" y="368517"/>
                  </a:lnTo>
                  <a:lnTo>
                    <a:pt x="2107146" y="368083"/>
                  </a:lnTo>
                  <a:cubicBezTo>
                    <a:pt x="2115403" y="365317"/>
                    <a:pt x="2122902" y="361152"/>
                    <a:pt x="2130056" y="356350"/>
                  </a:cubicBezTo>
                  <a:lnTo>
                    <a:pt x="2155695" y="337870"/>
                  </a:lnTo>
                  <a:close/>
                  <a:moveTo>
                    <a:pt x="2105513" y="361"/>
                  </a:moveTo>
                  <a:cubicBezTo>
                    <a:pt x="2114594" y="2160"/>
                    <a:pt x="2125842" y="10342"/>
                    <a:pt x="2134381" y="17347"/>
                  </a:cubicBezTo>
                  <a:cubicBezTo>
                    <a:pt x="2193191" y="39363"/>
                    <a:pt x="2252004" y="61379"/>
                    <a:pt x="2254068" y="137034"/>
                  </a:cubicBezTo>
                  <a:lnTo>
                    <a:pt x="2291047" y="211682"/>
                  </a:lnTo>
                  <a:lnTo>
                    <a:pt x="2292936" y="211509"/>
                  </a:lnTo>
                  <a:lnTo>
                    <a:pt x="2352917" y="231514"/>
                  </a:lnTo>
                  <a:lnTo>
                    <a:pt x="2389034" y="195397"/>
                  </a:lnTo>
                  <a:cubicBezTo>
                    <a:pt x="2409229" y="178320"/>
                    <a:pt x="2427889" y="172132"/>
                    <a:pt x="2446615" y="200177"/>
                  </a:cubicBezTo>
                  <a:cubicBezTo>
                    <a:pt x="2454422" y="214197"/>
                    <a:pt x="2466900" y="229780"/>
                    <a:pt x="2480926" y="240700"/>
                  </a:cubicBezTo>
                  <a:cubicBezTo>
                    <a:pt x="2507429" y="267203"/>
                    <a:pt x="2536990" y="265705"/>
                    <a:pt x="2569644" y="254876"/>
                  </a:cubicBezTo>
                  <a:cubicBezTo>
                    <a:pt x="2580612" y="293797"/>
                    <a:pt x="2600909" y="329624"/>
                    <a:pt x="2632083" y="357692"/>
                  </a:cubicBezTo>
                  <a:cubicBezTo>
                    <a:pt x="2613442" y="373216"/>
                    <a:pt x="2590123" y="384063"/>
                    <a:pt x="2580824" y="402716"/>
                  </a:cubicBezTo>
                  <a:cubicBezTo>
                    <a:pt x="2540508" y="474213"/>
                    <a:pt x="2487713" y="530126"/>
                    <a:pt x="2425571" y="579796"/>
                  </a:cubicBezTo>
                  <a:cubicBezTo>
                    <a:pt x="2411582" y="587550"/>
                    <a:pt x="2403841" y="607762"/>
                    <a:pt x="2411679" y="637341"/>
                  </a:cubicBezTo>
                  <a:cubicBezTo>
                    <a:pt x="2481665" y="620362"/>
                    <a:pt x="2543837" y="586250"/>
                    <a:pt x="2607570" y="553699"/>
                  </a:cubicBezTo>
                  <a:cubicBezTo>
                    <a:pt x="2641772" y="538205"/>
                    <a:pt x="2666607" y="507134"/>
                    <a:pt x="2710181" y="510330"/>
                  </a:cubicBezTo>
                  <a:cubicBezTo>
                    <a:pt x="2717983" y="521238"/>
                    <a:pt x="2730448" y="530598"/>
                    <a:pt x="2736696" y="543058"/>
                  </a:cubicBezTo>
                  <a:cubicBezTo>
                    <a:pt x="2749186" y="564867"/>
                    <a:pt x="2791251" y="591400"/>
                    <a:pt x="2819269" y="597679"/>
                  </a:cubicBezTo>
                  <a:cubicBezTo>
                    <a:pt x="2828607" y="597697"/>
                    <a:pt x="2837955" y="603939"/>
                    <a:pt x="2841078" y="610169"/>
                  </a:cubicBezTo>
                  <a:cubicBezTo>
                    <a:pt x="2853569" y="631978"/>
                    <a:pt x="2838007" y="631947"/>
                    <a:pt x="2824007" y="633475"/>
                  </a:cubicBezTo>
                  <a:cubicBezTo>
                    <a:pt x="2806895" y="634998"/>
                    <a:pt x="2802254" y="648993"/>
                    <a:pt x="2799166" y="661434"/>
                  </a:cubicBezTo>
                  <a:cubicBezTo>
                    <a:pt x="2796121" y="695661"/>
                    <a:pt x="2780561" y="695631"/>
                    <a:pt x="2755634" y="680023"/>
                  </a:cubicBezTo>
                  <a:cubicBezTo>
                    <a:pt x="2722926" y="662843"/>
                    <a:pt x="2721433" y="695515"/>
                    <a:pt x="2710576" y="712611"/>
                  </a:cubicBezTo>
                  <a:cubicBezTo>
                    <a:pt x="2704356" y="715710"/>
                    <a:pt x="2699691" y="717257"/>
                    <a:pt x="2691915" y="718797"/>
                  </a:cubicBezTo>
                  <a:cubicBezTo>
                    <a:pt x="2657684" y="718731"/>
                    <a:pt x="2623469" y="728001"/>
                    <a:pt x="2587710" y="741935"/>
                  </a:cubicBezTo>
                  <a:cubicBezTo>
                    <a:pt x="2575266" y="745022"/>
                    <a:pt x="2564377" y="746558"/>
                    <a:pt x="2551936" y="749645"/>
                  </a:cubicBezTo>
                  <a:cubicBezTo>
                    <a:pt x="2530159" y="752715"/>
                    <a:pt x="2503722" y="760443"/>
                    <a:pt x="2488192" y="775972"/>
                  </a:cubicBezTo>
                  <a:cubicBezTo>
                    <a:pt x="2368608" y="892439"/>
                    <a:pt x="2368608" y="892439"/>
                    <a:pt x="2262583" y="780202"/>
                  </a:cubicBezTo>
                  <a:cubicBezTo>
                    <a:pt x="2165917" y="680429"/>
                    <a:pt x="2196716" y="515555"/>
                    <a:pt x="2321068" y="450446"/>
                  </a:cubicBezTo>
                  <a:cubicBezTo>
                    <a:pt x="2335056" y="442694"/>
                    <a:pt x="2389562" y="466140"/>
                    <a:pt x="2359891" y="411623"/>
                  </a:cubicBezTo>
                  <a:lnTo>
                    <a:pt x="2359828" y="408872"/>
                  </a:lnTo>
                  <a:lnTo>
                    <a:pt x="2354136" y="407557"/>
                  </a:lnTo>
                  <a:cubicBezTo>
                    <a:pt x="2347472" y="405596"/>
                    <a:pt x="2340806" y="405203"/>
                    <a:pt x="2333750" y="412259"/>
                  </a:cubicBezTo>
                  <a:lnTo>
                    <a:pt x="2292982" y="453027"/>
                  </a:lnTo>
                  <a:cubicBezTo>
                    <a:pt x="2260047" y="448316"/>
                    <a:pt x="2228684" y="467130"/>
                    <a:pt x="2194182" y="473397"/>
                  </a:cubicBezTo>
                  <a:cubicBezTo>
                    <a:pt x="2184772" y="467120"/>
                    <a:pt x="2178498" y="460847"/>
                    <a:pt x="2169087" y="457709"/>
                  </a:cubicBezTo>
                  <a:cubicBezTo>
                    <a:pt x="2161246" y="456139"/>
                    <a:pt x="2150268" y="457705"/>
                    <a:pt x="2145564" y="462409"/>
                  </a:cubicBezTo>
                  <a:cubicBezTo>
                    <a:pt x="2139291" y="465545"/>
                    <a:pt x="2136158" y="481227"/>
                    <a:pt x="2140863" y="485933"/>
                  </a:cubicBezTo>
                  <a:cubicBezTo>
                    <a:pt x="2156549" y="501619"/>
                    <a:pt x="2183212" y="512602"/>
                    <a:pt x="2187921" y="532991"/>
                  </a:cubicBezTo>
                  <a:cubicBezTo>
                    <a:pt x="2197337" y="561221"/>
                    <a:pt x="2164406" y="578467"/>
                    <a:pt x="2147158" y="601988"/>
                  </a:cubicBezTo>
                  <a:cubicBezTo>
                    <a:pt x="2134614" y="614532"/>
                    <a:pt x="2125207" y="630213"/>
                    <a:pt x="2114232" y="644326"/>
                  </a:cubicBezTo>
                  <a:cubicBezTo>
                    <a:pt x="2070318" y="631772"/>
                    <a:pt x="2111086" y="591004"/>
                    <a:pt x="2087558" y="573748"/>
                  </a:cubicBezTo>
                  <a:cubicBezTo>
                    <a:pt x="2079716" y="569040"/>
                    <a:pt x="2073440" y="559630"/>
                    <a:pt x="2064031" y="559627"/>
                  </a:cubicBezTo>
                  <a:cubicBezTo>
                    <a:pt x="2057758" y="559627"/>
                    <a:pt x="2045213" y="569034"/>
                    <a:pt x="2043646" y="573739"/>
                  </a:cubicBezTo>
                  <a:cubicBezTo>
                    <a:pt x="2038944" y="590990"/>
                    <a:pt x="2031106" y="611375"/>
                    <a:pt x="2034246" y="627060"/>
                  </a:cubicBezTo>
                  <a:cubicBezTo>
                    <a:pt x="2042094" y="666269"/>
                    <a:pt x="2042102" y="703907"/>
                    <a:pt x="2012309" y="733699"/>
                  </a:cubicBezTo>
                  <a:cubicBezTo>
                    <a:pt x="1990358" y="758788"/>
                    <a:pt x="1991932" y="785449"/>
                    <a:pt x="1998210" y="813681"/>
                  </a:cubicBezTo>
                  <a:cubicBezTo>
                    <a:pt x="2004488" y="845048"/>
                    <a:pt x="1988810" y="867000"/>
                    <a:pt x="1977837" y="893660"/>
                  </a:cubicBezTo>
                  <a:cubicBezTo>
                    <a:pt x="1959026" y="937567"/>
                    <a:pt x="1932363" y="932858"/>
                    <a:pt x="1900994" y="914032"/>
                  </a:cubicBezTo>
                  <a:cubicBezTo>
                    <a:pt x="1893152" y="912463"/>
                    <a:pt x="1880607" y="915597"/>
                    <a:pt x="1871197" y="915595"/>
                  </a:cubicBezTo>
                  <a:cubicBezTo>
                    <a:pt x="1822575" y="888926"/>
                    <a:pt x="1822575" y="888926"/>
                    <a:pt x="1772399" y="935964"/>
                  </a:cubicBezTo>
                  <a:cubicBezTo>
                    <a:pt x="1741040" y="979872"/>
                    <a:pt x="1703408" y="1020640"/>
                    <a:pt x="1692442" y="1078665"/>
                  </a:cubicBezTo>
                  <a:cubicBezTo>
                    <a:pt x="1684609" y="1130417"/>
                    <a:pt x="1621875" y="1114722"/>
                    <a:pt x="1593651" y="1146083"/>
                  </a:cubicBezTo>
                  <a:cubicBezTo>
                    <a:pt x="1607771" y="1169609"/>
                    <a:pt x="1623457" y="1191568"/>
                    <a:pt x="1636009" y="1216665"/>
                  </a:cubicBezTo>
                  <a:cubicBezTo>
                    <a:pt x="1648561" y="1244896"/>
                    <a:pt x="1656409" y="1277832"/>
                    <a:pt x="1667393" y="1310767"/>
                  </a:cubicBezTo>
                  <a:cubicBezTo>
                    <a:pt x="1679947" y="1351546"/>
                    <a:pt x="1623488" y="1354671"/>
                    <a:pt x="1623495" y="1389175"/>
                  </a:cubicBezTo>
                  <a:cubicBezTo>
                    <a:pt x="1621930" y="1403289"/>
                    <a:pt x="1615659" y="1415833"/>
                    <a:pt x="1610958" y="1439357"/>
                  </a:cubicBezTo>
                  <a:cubicBezTo>
                    <a:pt x="1570177" y="1411121"/>
                    <a:pt x="1565464" y="1365639"/>
                    <a:pt x="1543501" y="1334269"/>
                  </a:cubicBezTo>
                  <a:cubicBezTo>
                    <a:pt x="1526246" y="1310741"/>
                    <a:pt x="1524678" y="1309173"/>
                    <a:pt x="1490182" y="1340532"/>
                  </a:cubicBezTo>
                  <a:cubicBezTo>
                    <a:pt x="1483909" y="1346804"/>
                    <a:pt x="1483910" y="1356214"/>
                    <a:pt x="1474501" y="1356212"/>
                  </a:cubicBezTo>
                  <a:cubicBezTo>
                    <a:pt x="1380403" y="1359331"/>
                    <a:pt x="1294153" y="1389111"/>
                    <a:pt x="1207902" y="1418894"/>
                  </a:cubicBezTo>
                  <a:cubicBezTo>
                    <a:pt x="1176534" y="1406341"/>
                    <a:pt x="1148304" y="1406336"/>
                    <a:pt x="1118511" y="1426718"/>
                  </a:cubicBezTo>
                  <a:cubicBezTo>
                    <a:pt x="1113806" y="1431422"/>
                    <a:pt x="1102829" y="1429851"/>
                    <a:pt x="1093418" y="1429850"/>
                  </a:cubicBezTo>
                  <a:cubicBezTo>
                    <a:pt x="1093413" y="1398483"/>
                    <a:pt x="1071453" y="1376524"/>
                    <a:pt x="1052627" y="1351428"/>
                  </a:cubicBezTo>
                  <a:cubicBezTo>
                    <a:pt x="1049490" y="1345154"/>
                    <a:pt x="1063601" y="1327905"/>
                    <a:pt x="1068305" y="1316927"/>
                  </a:cubicBezTo>
                  <a:cubicBezTo>
                    <a:pt x="1076931" y="1320851"/>
                    <a:pt x="1084969" y="1322028"/>
                    <a:pt x="1092738" y="1321417"/>
                  </a:cubicBezTo>
                  <a:lnTo>
                    <a:pt x="1097470" y="1320121"/>
                  </a:lnTo>
                  <a:lnTo>
                    <a:pt x="1116727" y="1322230"/>
                  </a:lnTo>
                  <a:cubicBezTo>
                    <a:pt x="1132605" y="1320076"/>
                    <a:pt x="1148288" y="1312238"/>
                    <a:pt x="1163966" y="1293422"/>
                  </a:cubicBezTo>
                  <a:cubicBezTo>
                    <a:pt x="1145933" y="1298906"/>
                    <a:pt x="1130642" y="1308707"/>
                    <a:pt x="1115548" y="1315172"/>
                  </a:cubicBezTo>
                  <a:lnTo>
                    <a:pt x="1097470" y="1320121"/>
                  </a:lnTo>
                  <a:lnTo>
                    <a:pt x="1068305" y="1316927"/>
                  </a:lnTo>
                  <a:cubicBezTo>
                    <a:pt x="1049482" y="1301241"/>
                    <a:pt x="1030660" y="1288691"/>
                    <a:pt x="1007137" y="1296529"/>
                  </a:cubicBezTo>
                  <a:lnTo>
                    <a:pt x="1007054" y="1296466"/>
                  </a:lnTo>
                  <a:lnTo>
                    <a:pt x="1007052" y="1296682"/>
                  </a:lnTo>
                  <a:cubicBezTo>
                    <a:pt x="972566" y="1340458"/>
                    <a:pt x="927274" y="1367168"/>
                    <a:pt x="871147" y="1383040"/>
                  </a:cubicBezTo>
                  <a:cubicBezTo>
                    <a:pt x="836845" y="1392566"/>
                    <a:pt x="802527" y="1405205"/>
                    <a:pt x="768210" y="1417844"/>
                  </a:cubicBezTo>
                  <a:lnTo>
                    <a:pt x="767937" y="1406068"/>
                  </a:lnTo>
                  <a:lnTo>
                    <a:pt x="762628" y="1417922"/>
                  </a:lnTo>
                  <a:cubicBezTo>
                    <a:pt x="782855" y="1441272"/>
                    <a:pt x="781248" y="1467782"/>
                    <a:pt x="781195" y="1495848"/>
                  </a:cubicBezTo>
                  <a:cubicBezTo>
                    <a:pt x="777963" y="1558222"/>
                    <a:pt x="779507" y="1566016"/>
                    <a:pt x="721825" y="1561444"/>
                  </a:cubicBezTo>
                  <a:cubicBezTo>
                    <a:pt x="684410" y="1558394"/>
                    <a:pt x="670346" y="1575572"/>
                    <a:pt x="648488" y="1591204"/>
                  </a:cubicBezTo>
                  <a:cubicBezTo>
                    <a:pt x="631310" y="1605268"/>
                    <a:pt x="629714" y="1625541"/>
                    <a:pt x="640597" y="1642672"/>
                  </a:cubicBezTo>
                  <a:cubicBezTo>
                    <a:pt x="653035" y="1661360"/>
                    <a:pt x="671753" y="1658206"/>
                    <a:pt x="685817" y="1641030"/>
                  </a:cubicBezTo>
                  <a:cubicBezTo>
                    <a:pt x="721755" y="1598865"/>
                    <a:pt x="748208" y="1628442"/>
                    <a:pt x="779353" y="1650213"/>
                  </a:cubicBezTo>
                  <a:cubicBezTo>
                    <a:pt x="744998" y="1678342"/>
                    <a:pt x="710644" y="1706471"/>
                    <a:pt x="684083" y="1736145"/>
                  </a:cubicBezTo>
                  <a:cubicBezTo>
                    <a:pt x="655960" y="1767380"/>
                    <a:pt x="629422" y="1784580"/>
                    <a:pt x="590496" y="1755028"/>
                  </a:cubicBezTo>
                  <a:cubicBezTo>
                    <a:pt x="582708" y="1750364"/>
                    <a:pt x="556192" y="1755090"/>
                    <a:pt x="551500" y="1762895"/>
                  </a:cubicBezTo>
                  <a:cubicBezTo>
                    <a:pt x="492027" y="1884622"/>
                    <a:pt x="368806" y="1908237"/>
                    <a:pt x="262688" y="1958326"/>
                  </a:cubicBezTo>
                  <a:cubicBezTo>
                    <a:pt x="259671" y="1902201"/>
                    <a:pt x="237918" y="1861703"/>
                    <a:pt x="172436" y="1858704"/>
                  </a:cubicBezTo>
                  <a:cubicBezTo>
                    <a:pt x="144377" y="1855637"/>
                    <a:pt x="141304" y="1830695"/>
                    <a:pt x="161669" y="1779203"/>
                  </a:cubicBezTo>
                  <a:cubicBezTo>
                    <a:pt x="180378" y="1779168"/>
                    <a:pt x="199077" y="1785372"/>
                    <a:pt x="216232" y="1783782"/>
                  </a:cubicBezTo>
                  <a:cubicBezTo>
                    <a:pt x="230267" y="1782196"/>
                    <a:pt x="244332" y="1765018"/>
                    <a:pt x="231876" y="1755686"/>
                  </a:cubicBezTo>
                  <a:cubicBezTo>
                    <a:pt x="189831" y="1726138"/>
                    <a:pt x="216363" y="1712057"/>
                    <a:pt x="233575" y="1679281"/>
                  </a:cubicBezTo>
                  <a:cubicBezTo>
                    <a:pt x="260177" y="1627779"/>
                    <a:pt x="288345" y="1571595"/>
                    <a:pt x="316504" y="1521649"/>
                  </a:cubicBezTo>
                  <a:cubicBezTo>
                    <a:pt x="320420" y="1511507"/>
                    <a:pt x="327058" y="1504869"/>
                    <a:pt x="335057" y="1501150"/>
                  </a:cubicBezTo>
                  <a:cubicBezTo>
                    <a:pt x="343055" y="1497432"/>
                    <a:pt x="352411" y="1496636"/>
                    <a:pt x="361763" y="1498177"/>
                  </a:cubicBezTo>
                  <a:lnTo>
                    <a:pt x="369931" y="1497151"/>
                  </a:lnTo>
                  <a:lnTo>
                    <a:pt x="386461" y="1480621"/>
                  </a:lnTo>
                  <a:cubicBezTo>
                    <a:pt x="385064" y="1451050"/>
                    <a:pt x="380553" y="1421496"/>
                    <a:pt x="424145" y="1421260"/>
                  </a:cubicBezTo>
                  <a:cubicBezTo>
                    <a:pt x="458393" y="1421075"/>
                    <a:pt x="470916" y="1408552"/>
                    <a:pt x="477328" y="1374270"/>
                  </a:cubicBezTo>
                  <a:cubicBezTo>
                    <a:pt x="493351" y="1290118"/>
                    <a:pt x="515444" y="1234732"/>
                    <a:pt x="555529" y="1199295"/>
                  </a:cubicBezTo>
                  <a:cubicBezTo>
                    <a:pt x="595612" y="1163855"/>
                    <a:pt x="653687" y="1148364"/>
                    <a:pt x="741668" y="1143996"/>
                  </a:cubicBezTo>
                  <a:cubicBezTo>
                    <a:pt x="811751" y="1138946"/>
                    <a:pt x="807323" y="1093825"/>
                    <a:pt x="827772" y="1054794"/>
                  </a:cubicBezTo>
                  <a:cubicBezTo>
                    <a:pt x="862376" y="989222"/>
                    <a:pt x="867492" y="906686"/>
                    <a:pt x="928503" y="851869"/>
                  </a:cubicBezTo>
                  <a:cubicBezTo>
                    <a:pt x="980850" y="887781"/>
                    <a:pt x="1067667" y="864835"/>
                    <a:pt x="1116034" y="908213"/>
                  </a:cubicBezTo>
                  <a:lnTo>
                    <a:pt x="1143948" y="967804"/>
                  </a:lnTo>
                  <a:lnTo>
                    <a:pt x="1214551" y="940245"/>
                  </a:lnTo>
                  <a:cubicBezTo>
                    <a:pt x="1295041" y="901372"/>
                    <a:pt x="1360310" y="843749"/>
                    <a:pt x="1399108" y="750835"/>
                  </a:cubicBezTo>
                  <a:cubicBezTo>
                    <a:pt x="1413217" y="717904"/>
                    <a:pt x="1436735" y="684974"/>
                    <a:pt x="1486922" y="700666"/>
                  </a:cubicBezTo>
                  <a:cubicBezTo>
                    <a:pt x="1512018" y="710081"/>
                    <a:pt x="1538691" y="774386"/>
                    <a:pt x="1562205" y="719500"/>
                  </a:cubicBezTo>
                  <a:cubicBezTo>
                    <a:pt x="1587287" y="666183"/>
                    <a:pt x="1624917" y="616004"/>
                    <a:pt x="1626474" y="551704"/>
                  </a:cubicBezTo>
                  <a:cubicBezTo>
                    <a:pt x="1626471" y="542295"/>
                    <a:pt x="1580992" y="546991"/>
                    <a:pt x="1560600" y="532872"/>
                  </a:cubicBezTo>
                  <a:cubicBezTo>
                    <a:pt x="1549621" y="525029"/>
                    <a:pt x="1546483" y="512482"/>
                    <a:pt x="1548049" y="498367"/>
                  </a:cubicBezTo>
                  <a:cubicBezTo>
                    <a:pt x="1618609" y="430945"/>
                    <a:pt x="1692306" y="369794"/>
                    <a:pt x="1758162" y="297665"/>
                  </a:cubicBezTo>
                  <a:cubicBezTo>
                    <a:pt x="1805206" y="272582"/>
                    <a:pt x="1869501" y="239659"/>
                    <a:pt x="1852268" y="338459"/>
                  </a:cubicBezTo>
                  <a:cubicBezTo>
                    <a:pt x="1839344" y="414910"/>
                    <a:pt x="1926980" y="449037"/>
                    <a:pt x="1943164" y="509616"/>
                  </a:cubicBezTo>
                  <a:lnTo>
                    <a:pt x="1944218" y="535387"/>
                  </a:lnTo>
                  <a:lnTo>
                    <a:pt x="1942754" y="546895"/>
                  </a:lnTo>
                  <a:lnTo>
                    <a:pt x="1929160" y="581559"/>
                  </a:lnTo>
                  <a:cubicBezTo>
                    <a:pt x="1935432" y="571366"/>
                    <a:pt x="1939620" y="561001"/>
                    <a:pt x="1942292" y="550523"/>
                  </a:cubicBezTo>
                  <a:lnTo>
                    <a:pt x="1942754" y="546895"/>
                  </a:lnTo>
                  <a:lnTo>
                    <a:pt x="1944505" y="542428"/>
                  </a:lnTo>
                  <a:lnTo>
                    <a:pt x="1944218" y="535387"/>
                  </a:lnTo>
                  <a:lnTo>
                    <a:pt x="1946327" y="518805"/>
                  </a:lnTo>
                  <a:cubicBezTo>
                    <a:pt x="1947565" y="454922"/>
                    <a:pt x="1914618" y="389048"/>
                    <a:pt x="1969891" y="333775"/>
                  </a:cubicBezTo>
                  <a:lnTo>
                    <a:pt x="1975074" y="332970"/>
                  </a:lnTo>
                  <a:lnTo>
                    <a:pt x="1975608" y="333850"/>
                  </a:lnTo>
                  <a:lnTo>
                    <a:pt x="1987779" y="331786"/>
                  </a:lnTo>
                  <a:lnTo>
                    <a:pt x="2000056" y="336795"/>
                  </a:lnTo>
                  <a:cubicBezTo>
                    <a:pt x="2025274" y="354076"/>
                    <a:pt x="2039691" y="402010"/>
                    <a:pt x="2079678" y="371435"/>
                  </a:cubicBezTo>
                  <a:lnTo>
                    <a:pt x="2085378" y="370740"/>
                  </a:lnTo>
                  <a:lnTo>
                    <a:pt x="2049104" y="349088"/>
                  </a:lnTo>
                  <a:cubicBezTo>
                    <a:pt x="2037194" y="335646"/>
                    <a:pt x="2025400" y="329218"/>
                    <a:pt x="2013294" y="327459"/>
                  </a:cubicBezTo>
                  <a:lnTo>
                    <a:pt x="1987779" y="331786"/>
                  </a:lnTo>
                  <a:lnTo>
                    <a:pt x="1986378" y="331215"/>
                  </a:lnTo>
                  <a:lnTo>
                    <a:pt x="1975074" y="332970"/>
                  </a:lnTo>
                  <a:lnTo>
                    <a:pt x="1963793" y="314370"/>
                  </a:lnTo>
                  <a:cubicBezTo>
                    <a:pt x="1959594" y="307872"/>
                    <a:pt x="1956387" y="302364"/>
                    <a:pt x="1957920" y="300830"/>
                  </a:cubicBezTo>
                  <a:cubicBezTo>
                    <a:pt x="2003710" y="242366"/>
                    <a:pt x="1977996" y="195188"/>
                    <a:pt x="1933577" y="147703"/>
                  </a:cubicBezTo>
                  <a:cubicBezTo>
                    <a:pt x="1927240" y="141365"/>
                    <a:pt x="1925552" y="133546"/>
                    <a:pt x="1920747" y="125674"/>
                  </a:cubicBezTo>
                  <a:cubicBezTo>
                    <a:pt x="1954630" y="101297"/>
                    <a:pt x="1981517" y="125118"/>
                    <a:pt x="2008248" y="139585"/>
                  </a:cubicBezTo>
                  <a:cubicBezTo>
                    <a:pt x="2025524" y="147660"/>
                    <a:pt x="2025781" y="163249"/>
                    <a:pt x="2026141" y="185074"/>
                  </a:cubicBezTo>
                  <a:cubicBezTo>
                    <a:pt x="2019297" y="242624"/>
                    <a:pt x="2038414" y="267873"/>
                    <a:pt x="2085540" y="290468"/>
                  </a:cubicBezTo>
                  <a:cubicBezTo>
                    <a:pt x="2098114" y="296910"/>
                    <a:pt x="2112170" y="298699"/>
                    <a:pt x="2108692" y="276823"/>
                  </a:cubicBezTo>
                  <a:cubicBezTo>
                    <a:pt x="2106953" y="265886"/>
                    <a:pt x="2099031" y="257963"/>
                    <a:pt x="2100460" y="250195"/>
                  </a:cubicBezTo>
                  <a:cubicBezTo>
                    <a:pt x="2103373" y="237776"/>
                    <a:pt x="2111141" y="236346"/>
                    <a:pt x="2120648" y="245853"/>
                  </a:cubicBezTo>
                  <a:cubicBezTo>
                    <a:pt x="2133352" y="260088"/>
                    <a:pt x="2148749" y="272420"/>
                    <a:pt x="2159893" y="286629"/>
                  </a:cubicBezTo>
                  <a:lnTo>
                    <a:pt x="2170570" y="327148"/>
                  </a:lnTo>
                  <a:lnTo>
                    <a:pt x="2172200" y="325973"/>
                  </a:lnTo>
                  <a:cubicBezTo>
                    <a:pt x="2212973" y="313434"/>
                    <a:pt x="2258459" y="349514"/>
                    <a:pt x="2294524" y="313449"/>
                  </a:cubicBezTo>
                  <a:cubicBezTo>
                    <a:pt x="2292955" y="308743"/>
                    <a:pt x="2294522" y="304040"/>
                    <a:pt x="2292952" y="299334"/>
                  </a:cubicBezTo>
                  <a:cubicBezTo>
                    <a:pt x="2288251" y="310311"/>
                    <a:pt x="2281978" y="316584"/>
                    <a:pt x="2271001" y="321286"/>
                  </a:cubicBezTo>
                  <a:cubicBezTo>
                    <a:pt x="2255319" y="327556"/>
                    <a:pt x="2239635" y="324417"/>
                    <a:pt x="2223950" y="318141"/>
                  </a:cubicBezTo>
                  <a:cubicBezTo>
                    <a:pt x="2212972" y="310296"/>
                    <a:pt x="2206697" y="304022"/>
                    <a:pt x="2203558" y="291476"/>
                  </a:cubicBezTo>
                  <a:cubicBezTo>
                    <a:pt x="2200419" y="278928"/>
                    <a:pt x="2200417" y="266383"/>
                    <a:pt x="2201984" y="255405"/>
                  </a:cubicBezTo>
                  <a:cubicBezTo>
                    <a:pt x="2205119" y="249132"/>
                    <a:pt x="2208254" y="245997"/>
                    <a:pt x="2211390" y="239723"/>
                  </a:cubicBezTo>
                  <a:lnTo>
                    <a:pt x="2211722" y="239503"/>
                  </a:lnTo>
                  <a:lnTo>
                    <a:pt x="2206751" y="215438"/>
                  </a:lnTo>
                  <a:cubicBezTo>
                    <a:pt x="2201961" y="192249"/>
                    <a:pt x="2198704" y="167528"/>
                    <a:pt x="2164869" y="185819"/>
                  </a:cubicBezTo>
                  <a:cubicBezTo>
                    <a:pt x="2141786" y="196468"/>
                    <a:pt x="2118661" y="200939"/>
                    <a:pt x="2112274" y="170022"/>
                  </a:cubicBezTo>
                  <a:cubicBezTo>
                    <a:pt x="2099585" y="120536"/>
                    <a:pt x="2088449" y="72606"/>
                    <a:pt x="2089643" y="21670"/>
                  </a:cubicBezTo>
                  <a:cubicBezTo>
                    <a:pt x="2089516" y="3146"/>
                    <a:pt x="2096431" y="-1438"/>
                    <a:pt x="2105513" y="361"/>
                  </a:cubicBezTo>
                  <a:close/>
                </a:path>
              </a:pathLst>
            </a:custGeom>
            <a:solidFill>
              <a:srgbClr val="20A1A5">
                <a:alpha val="59609"/>
              </a:srgbClr>
            </a:solidFill>
            <a:ln>
              <a:noFill/>
            </a:ln>
          </p:spPr>
          <p:txBody>
            <a:bodyPr anchorCtr="0" anchor="ctr" bIns="22850" lIns="45725" spcFirstLastPara="1" rIns="45725" wrap="square" tIns="2285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747993"/>
                </a:solidFill>
                <a:latin typeface="Jost Light"/>
                <a:ea typeface="Jost Light"/>
                <a:cs typeface="Jost Light"/>
                <a:sym typeface="Jost Light"/>
              </a:endParaRPr>
            </a:p>
          </p:txBody>
        </p:sp>
      </p:grpSp>
      <p:sp>
        <p:nvSpPr>
          <p:cNvPr id="837" name="Google Shape;837;g311d5cb9a0a_0_547"/>
          <p:cNvSpPr/>
          <p:nvPr/>
        </p:nvSpPr>
        <p:spPr>
          <a:xfrm>
            <a:off x="1387233" y="1496177"/>
            <a:ext cx="2293946" cy="2290006"/>
          </a:xfrm>
          <a:custGeom>
            <a:rect b="b" l="l" r="r" t="t"/>
            <a:pathLst>
              <a:path extrusionOk="0" h="3678" w="3680">
                <a:moveTo>
                  <a:pt x="3679" y="1838"/>
                </a:moveTo>
                <a:lnTo>
                  <a:pt x="3679" y="1838"/>
                </a:lnTo>
                <a:cubicBezTo>
                  <a:pt x="3679" y="2854"/>
                  <a:pt x="2855" y="3677"/>
                  <a:pt x="1839" y="3677"/>
                </a:cubicBezTo>
                <a:lnTo>
                  <a:pt x="1839" y="3677"/>
                </a:lnTo>
                <a:cubicBezTo>
                  <a:pt x="824" y="3677"/>
                  <a:pt x="0" y="2854"/>
                  <a:pt x="0" y="1838"/>
                </a:cubicBezTo>
                <a:lnTo>
                  <a:pt x="0" y="1838"/>
                </a:lnTo>
                <a:cubicBezTo>
                  <a:pt x="0" y="823"/>
                  <a:pt x="824" y="0"/>
                  <a:pt x="1839" y="0"/>
                </a:cubicBezTo>
                <a:lnTo>
                  <a:pt x="1839" y="0"/>
                </a:lnTo>
                <a:cubicBezTo>
                  <a:pt x="2855" y="0"/>
                  <a:pt x="3679" y="823"/>
                  <a:pt x="3679" y="1838"/>
                </a:cubicBezTo>
              </a:path>
            </a:pathLst>
          </a:custGeom>
          <a:solidFill>
            <a:srgbClr val="FFFFFF"/>
          </a:solidFill>
          <a:ln>
            <a:noFill/>
          </a:ln>
        </p:spPr>
        <p:txBody>
          <a:bodyPr anchorCtr="0" anchor="ctr" bIns="22850" lIns="45725" spcFirstLastPara="1" rIns="45725" wrap="square" tIns="2285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747993"/>
              </a:solidFill>
              <a:latin typeface="Jost Light"/>
              <a:ea typeface="Jost Light"/>
              <a:cs typeface="Jost Light"/>
              <a:sym typeface="Jost Light"/>
            </a:endParaRPr>
          </a:p>
        </p:txBody>
      </p:sp>
      <p:sp>
        <p:nvSpPr>
          <p:cNvPr id="838" name="Google Shape;838;g311d5cb9a0a_0_547"/>
          <p:cNvSpPr/>
          <p:nvPr/>
        </p:nvSpPr>
        <p:spPr>
          <a:xfrm>
            <a:off x="4947654" y="1496177"/>
            <a:ext cx="2291198" cy="2290006"/>
          </a:xfrm>
          <a:custGeom>
            <a:rect b="b" l="l" r="r" t="t"/>
            <a:pathLst>
              <a:path extrusionOk="0" h="3678" w="3679">
                <a:moveTo>
                  <a:pt x="3678" y="1838"/>
                </a:moveTo>
                <a:lnTo>
                  <a:pt x="3678" y="1838"/>
                </a:lnTo>
                <a:cubicBezTo>
                  <a:pt x="3678" y="2854"/>
                  <a:pt x="2855" y="3677"/>
                  <a:pt x="1840" y="3677"/>
                </a:cubicBezTo>
                <a:lnTo>
                  <a:pt x="1840" y="3677"/>
                </a:lnTo>
                <a:cubicBezTo>
                  <a:pt x="824" y="3677"/>
                  <a:pt x="0" y="2854"/>
                  <a:pt x="0" y="1838"/>
                </a:cubicBezTo>
                <a:lnTo>
                  <a:pt x="0" y="1838"/>
                </a:lnTo>
                <a:cubicBezTo>
                  <a:pt x="0" y="823"/>
                  <a:pt x="824" y="0"/>
                  <a:pt x="1840" y="0"/>
                </a:cubicBezTo>
                <a:lnTo>
                  <a:pt x="1840" y="0"/>
                </a:lnTo>
                <a:cubicBezTo>
                  <a:pt x="2855" y="0"/>
                  <a:pt x="3678" y="823"/>
                  <a:pt x="3678" y="1838"/>
                </a:cubicBezTo>
              </a:path>
            </a:pathLst>
          </a:custGeom>
          <a:solidFill>
            <a:srgbClr val="FFFFFF"/>
          </a:solidFill>
          <a:ln>
            <a:noFill/>
          </a:ln>
        </p:spPr>
        <p:txBody>
          <a:bodyPr anchorCtr="0" anchor="ctr" bIns="22850" lIns="45725" spcFirstLastPara="1" rIns="45725" wrap="square" tIns="2285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747993"/>
              </a:solidFill>
              <a:latin typeface="Jost Light"/>
              <a:ea typeface="Jost Light"/>
              <a:cs typeface="Jost Light"/>
              <a:sym typeface="Jost Light"/>
            </a:endParaRPr>
          </a:p>
        </p:txBody>
      </p:sp>
      <p:sp>
        <p:nvSpPr>
          <p:cNvPr id="839" name="Google Shape;839;g311d5cb9a0a_0_547"/>
          <p:cNvSpPr/>
          <p:nvPr/>
        </p:nvSpPr>
        <p:spPr>
          <a:xfrm>
            <a:off x="8510824" y="1496177"/>
            <a:ext cx="2291198" cy="2290006"/>
          </a:xfrm>
          <a:custGeom>
            <a:rect b="b" l="l" r="r" t="t"/>
            <a:pathLst>
              <a:path extrusionOk="0" h="3678" w="3679">
                <a:moveTo>
                  <a:pt x="3678" y="1838"/>
                </a:moveTo>
                <a:lnTo>
                  <a:pt x="3678" y="1838"/>
                </a:lnTo>
                <a:cubicBezTo>
                  <a:pt x="3678" y="2854"/>
                  <a:pt x="2855" y="3677"/>
                  <a:pt x="1840" y="3677"/>
                </a:cubicBezTo>
                <a:lnTo>
                  <a:pt x="1840" y="3677"/>
                </a:lnTo>
                <a:cubicBezTo>
                  <a:pt x="823" y="3677"/>
                  <a:pt x="0" y="2854"/>
                  <a:pt x="0" y="1838"/>
                </a:cubicBezTo>
                <a:lnTo>
                  <a:pt x="0" y="1838"/>
                </a:lnTo>
                <a:cubicBezTo>
                  <a:pt x="0" y="823"/>
                  <a:pt x="823" y="0"/>
                  <a:pt x="1840" y="0"/>
                </a:cubicBezTo>
                <a:lnTo>
                  <a:pt x="1840" y="0"/>
                </a:lnTo>
                <a:cubicBezTo>
                  <a:pt x="2855" y="0"/>
                  <a:pt x="3678" y="823"/>
                  <a:pt x="3678" y="1838"/>
                </a:cubicBezTo>
              </a:path>
            </a:pathLst>
          </a:custGeom>
          <a:solidFill>
            <a:srgbClr val="FFFFFF"/>
          </a:solidFill>
          <a:ln>
            <a:noFill/>
          </a:ln>
        </p:spPr>
        <p:txBody>
          <a:bodyPr anchorCtr="0" anchor="ctr" bIns="22850" lIns="45725" spcFirstLastPara="1" rIns="45725" wrap="square" tIns="2285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747993"/>
              </a:solidFill>
              <a:latin typeface="Jost Light"/>
              <a:ea typeface="Jost Light"/>
              <a:cs typeface="Jost Light"/>
              <a:sym typeface="Jost Light"/>
            </a:endParaRPr>
          </a:p>
        </p:txBody>
      </p:sp>
      <p:sp>
        <p:nvSpPr>
          <p:cNvPr id="840" name="Google Shape;840;g311d5cb9a0a_0_547"/>
          <p:cNvSpPr/>
          <p:nvPr/>
        </p:nvSpPr>
        <p:spPr>
          <a:xfrm>
            <a:off x="3615244" y="2561549"/>
            <a:ext cx="1398342" cy="156512"/>
          </a:xfrm>
          <a:custGeom>
            <a:rect b="b" l="l" r="r" t="t"/>
            <a:pathLst>
              <a:path extrusionOk="0" h="253" w="2243">
                <a:moveTo>
                  <a:pt x="2242" y="252"/>
                </a:moveTo>
                <a:lnTo>
                  <a:pt x="0" y="252"/>
                </a:lnTo>
                <a:lnTo>
                  <a:pt x="0" y="0"/>
                </a:lnTo>
                <a:lnTo>
                  <a:pt x="2242" y="0"/>
                </a:lnTo>
                <a:lnTo>
                  <a:pt x="2242" y="252"/>
                </a:lnTo>
              </a:path>
            </a:pathLst>
          </a:custGeom>
          <a:solidFill>
            <a:srgbClr val="FFFFFF"/>
          </a:solidFill>
          <a:ln>
            <a:noFill/>
          </a:ln>
        </p:spPr>
        <p:txBody>
          <a:bodyPr anchorCtr="0" anchor="ctr" bIns="22850" lIns="45725" spcFirstLastPara="1" rIns="45725" wrap="square" tIns="2285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747993"/>
              </a:solidFill>
              <a:latin typeface="Jost Light"/>
              <a:ea typeface="Jost Light"/>
              <a:cs typeface="Jost Light"/>
              <a:sym typeface="Jost Light"/>
            </a:endParaRPr>
          </a:p>
        </p:txBody>
      </p:sp>
      <p:sp>
        <p:nvSpPr>
          <p:cNvPr id="841" name="Google Shape;841;g311d5cb9a0a_0_547"/>
          <p:cNvSpPr/>
          <p:nvPr/>
        </p:nvSpPr>
        <p:spPr>
          <a:xfrm>
            <a:off x="7175665" y="2561549"/>
            <a:ext cx="1398342" cy="156512"/>
          </a:xfrm>
          <a:custGeom>
            <a:rect b="b" l="l" r="r" t="t"/>
            <a:pathLst>
              <a:path extrusionOk="0" h="253" w="2243">
                <a:moveTo>
                  <a:pt x="2242" y="252"/>
                </a:moveTo>
                <a:lnTo>
                  <a:pt x="0" y="252"/>
                </a:lnTo>
                <a:lnTo>
                  <a:pt x="0" y="0"/>
                </a:lnTo>
                <a:lnTo>
                  <a:pt x="2242" y="0"/>
                </a:lnTo>
                <a:lnTo>
                  <a:pt x="2242" y="252"/>
                </a:lnTo>
              </a:path>
            </a:pathLst>
          </a:custGeom>
          <a:solidFill>
            <a:srgbClr val="FFFFFF"/>
          </a:solidFill>
          <a:ln>
            <a:noFill/>
          </a:ln>
        </p:spPr>
        <p:txBody>
          <a:bodyPr anchorCtr="0" anchor="ctr" bIns="22850" lIns="45725" spcFirstLastPara="1" rIns="45725" wrap="square" tIns="2285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747993"/>
              </a:solidFill>
              <a:latin typeface="Jost Light"/>
              <a:ea typeface="Jost Light"/>
              <a:cs typeface="Jost Light"/>
              <a:sym typeface="Jost Light"/>
            </a:endParaRPr>
          </a:p>
        </p:txBody>
      </p:sp>
      <p:sp>
        <p:nvSpPr>
          <p:cNvPr id="842" name="Google Shape;842;g311d5cb9a0a_0_547"/>
          <p:cNvSpPr txBox="1"/>
          <p:nvPr/>
        </p:nvSpPr>
        <p:spPr>
          <a:xfrm>
            <a:off x="1613650" y="1893177"/>
            <a:ext cx="1737300" cy="1431600"/>
          </a:xfrm>
          <a:prstGeom prst="rect">
            <a:avLst/>
          </a:prstGeom>
          <a:noFill/>
          <a:ln>
            <a:noFill/>
          </a:ln>
        </p:spPr>
        <p:txBody>
          <a:bodyPr anchorCtr="0" anchor="b" bIns="22850" lIns="45725" spcFirstLastPara="1" rIns="45725" wrap="square" tIns="22850">
            <a:spAutoFit/>
          </a:bodyPr>
          <a:lstStyle/>
          <a:p>
            <a:pPr indent="0" lvl="0" marL="0" marR="0" rtl="0" algn="ctr">
              <a:lnSpc>
                <a:spcPct val="100000"/>
              </a:lnSpc>
              <a:spcBef>
                <a:spcPts val="0"/>
              </a:spcBef>
              <a:spcAft>
                <a:spcPts val="0"/>
              </a:spcAft>
              <a:buClr>
                <a:srgbClr val="111340"/>
              </a:buClr>
              <a:buSzPts val="1800"/>
              <a:buFont typeface="Jost Light"/>
              <a:buNone/>
            </a:pPr>
            <a:r>
              <a:rPr b="1" i="0" lang="es-PE" sz="1800" u="none" cap="none" strike="noStrike">
                <a:solidFill>
                  <a:srgbClr val="111340"/>
                </a:solidFill>
                <a:latin typeface="Jost Light"/>
                <a:ea typeface="Jost Light"/>
                <a:cs typeface="Jost Light"/>
                <a:sym typeface="Jost Light"/>
              </a:rPr>
              <a:t>Improving the living conditions of vulnerable households</a:t>
            </a:r>
            <a:endParaRPr sz="700"/>
          </a:p>
        </p:txBody>
      </p:sp>
      <p:sp>
        <p:nvSpPr>
          <p:cNvPr id="843" name="Google Shape;843;g311d5cb9a0a_0_547"/>
          <p:cNvSpPr txBox="1"/>
          <p:nvPr/>
        </p:nvSpPr>
        <p:spPr>
          <a:xfrm>
            <a:off x="5238067" y="2066708"/>
            <a:ext cx="1737300" cy="1431600"/>
          </a:xfrm>
          <a:prstGeom prst="rect">
            <a:avLst/>
          </a:prstGeom>
          <a:noFill/>
          <a:ln>
            <a:noFill/>
          </a:ln>
        </p:spPr>
        <p:txBody>
          <a:bodyPr anchorCtr="0" anchor="b" bIns="22850" lIns="45725" spcFirstLastPara="1" rIns="45725" wrap="square" tIns="22850">
            <a:spAutoFit/>
          </a:bodyPr>
          <a:lstStyle/>
          <a:p>
            <a:pPr indent="0" lvl="0" marL="0" marR="0" rtl="0" algn="ctr">
              <a:lnSpc>
                <a:spcPct val="100000"/>
              </a:lnSpc>
              <a:spcBef>
                <a:spcPts val="0"/>
              </a:spcBef>
              <a:spcAft>
                <a:spcPts val="0"/>
              </a:spcAft>
              <a:buClr>
                <a:srgbClr val="111340"/>
              </a:buClr>
              <a:buSzPts val="1800"/>
              <a:buFont typeface="Jost Light"/>
              <a:buNone/>
            </a:pPr>
            <a:r>
              <a:rPr b="1" i="0" lang="es-PE" sz="1800" u="none" cap="none" strike="noStrike">
                <a:solidFill>
                  <a:srgbClr val="111340"/>
                </a:solidFill>
                <a:latin typeface="Jost Light"/>
                <a:ea typeface="Jost Light"/>
                <a:cs typeface="Jost Light"/>
                <a:sym typeface="Jost Light"/>
              </a:rPr>
              <a:t>Generation of resilient and sustainable housing solutions</a:t>
            </a:r>
            <a:endParaRPr sz="700"/>
          </a:p>
        </p:txBody>
      </p:sp>
      <p:sp>
        <p:nvSpPr>
          <p:cNvPr id="844" name="Google Shape;844;g311d5cb9a0a_0_547"/>
          <p:cNvSpPr txBox="1"/>
          <p:nvPr/>
        </p:nvSpPr>
        <p:spPr>
          <a:xfrm>
            <a:off x="8774107" y="1824550"/>
            <a:ext cx="1737300" cy="1154400"/>
          </a:xfrm>
          <a:prstGeom prst="rect">
            <a:avLst/>
          </a:prstGeom>
          <a:noFill/>
          <a:ln>
            <a:noFill/>
          </a:ln>
        </p:spPr>
        <p:txBody>
          <a:bodyPr anchorCtr="0" anchor="b" bIns="22850" lIns="45725" spcFirstLastPara="1" rIns="45725" wrap="square" tIns="22850">
            <a:spAutoFit/>
          </a:bodyPr>
          <a:lstStyle/>
          <a:p>
            <a:pPr indent="0" lvl="0" marL="0" marR="0" rtl="0" algn="ctr">
              <a:lnSpc>
                <a:spcPct val="100000"/>
              </a:lnSpc>
              <a:spcBef>
                <a:spcPts val="0"/>
              </a:spcBef>
              <a:spcAft>
                <a:spcPts val="0"/>
              </a:spcAft>
              <a:buClr>
                <a:srgbClr val="111340"/>
              </a:buClr>
              <a:buSzPts val="1800"/>
              <a:buFont typeface="Jost Light"/>
              <a:buNone/>
            </a:pPr>
            <a:r>
              <a:rPr b="1" i="0" lang="es-PE" sz="1800" u="none" cap="none" strike="noStrike">
                <a:solidFill>
                  <a:srgbClr val="111340"/>
                </a:solidFill>
                <a:latin typeface="Jost Light"/>
                <a:ea typeface="Jost Light"/>
                <a:cs typeface="Jost Light"/>
                <a:sym typeface="Jost Light"/>
              </a:rPr>
              <a:t>Sustainable Housing Certification (SVS)</a:t>
            </a:r>
            <a:endParaRPr sz="700"/>
          </a:p>
        </p:txBody>
      </p:sp>
      <p:pic>
        <p:nvPicPr>
          <p:cNvPr id="845" name="Google Shape;845;g311d5cb9a0a_0_547"/>
          <p:cNvPicPr preferRelativeResize="0"/>
          <p:nvPr/>
        </p:nvPicPr>
        <p:blipFill rotWithShape="1">
          <a:blip r:embed="rId6">
            <a:alphaModFix/>
          </a:blip>
          <a:srcRect b="0" l="0" r="0" t="0"/>
          <a:stretch/>
        </p:blipFill>
        <p:spPr>
          <a:xfrm>
            <a:off x="11166315" y="220560"/>
            <a:ext cx="859410" cy="1644383"/>
          </a:xfrm>
          <a:prstGeom prst="rect">
            <a:avLst/>
          </a:prstGeom>
          <a:noFill/>
          <a:ln>
            <a:noFill/>
          </a:ln>
        </p:spPr>
      </p:pic>
      <p:pic>
        <p:nvPicPr>
          <p:cNvPr id="846" name="Google Shape;846;g311d5cb9a0a_0_547"/>
          <p:cNvPicPr preferRelativeResize="0"/>
          <p:nvPr/>
        </p:nvPicPr>
        <p:blipFill rotWithShape="1">
          <a:blip r:embed="rId7">
            <a:alphaModFix/>
          </a:blip>
          <a:srcRect b="0" l="0" r="0" t="0"/>
          <a:stretch/>
        </p:blipFill>
        <p:spPr>
          <a:xfrm>
            <a:off x="9318386" y="2957482"/>
            <a:ext cx="675720" cy="692002"/>
          </a:xfrm>
          <a:prstGeom prst="rect">
            <a:avLst/>
          </a:prstGeom>
          <a:noFill/>
          <a:ln>
            <a:noFill/>
          </a:ln>
        </p:spPr>
      </p:pic>
      <p:sp>
        <p:nvSpPr>
          <p:cNvPr id="847" name="Google Shape;847;g311d5cb9a0a_0_547"/>
          <p:cNvSpPr txBox="1"/>
          <p:nvPr/>
        </p:nvSpPr>
        <p:spPr>
          <a:xfrm>
            <a:off x="1665553" y="3298207"/>
            <a:ext cx="1737300" cy="261600"/>
          </a:xfrm>
          <a:prstGeom prst="rect">
            <a:avLst/>
          </a:prstGeom>
          <a:noFill/>
          <a:ln>
            <a:noFill/>
          </a:ln>
        </p:spPr>
        <p:txBody>
          <a:bodyPr anchorCtr="0" anchor="t" bIns="22850" lIns="45725" spcFirstLastPara="1" rIns="45725" wrap="square" tIns="22850">
            <a:spAutoFit/>
          </a:bodyPr>
          <a:lstStyle/>
          <a:p>
            <a:pPr indent="0" lvl="0" marL="0" marR="0" rtl="0" algn="ctr">
              <a:lnSpc>
                <a:spcPct val="142872"/>
              </a:lnSpc>
              <a:spcBef>
                <a:spcPts val="0"/>
              </a:spcBef>
              <a:spcAft>
                <a:spcPts val="0"/>
              </a:spcAft>
              <a:buClr>
                <a:srgbClr val="747993"/>
              </a:buClr>
              <a:buSzPts val="1400"/>
              <a:buFont typeface="Oswald"/>
              <a:buNone/>
            </a:pPr>
            <a:r>
              <a:rPr b="0" i="0" lang="es-PE" sz="1400" u="none" cap="none" strike="noStrike">
                <a:solidFill>
                  <a:srgbClr val="747993"/>
                </a:solidFill>
                <a:latin typeface="Oswald"/>
                <a:ea typeface="Oswald"/>
                <a:cs typeface="Oswald"/>
                <a:sym typeface="Oswald"/>
              </a:rPr>
              <a:t>USD$58.5 millions</a:t>
            </a:r>
            <a:endParaRPr sz="700"/>
          </a:p>
        </p:txBody>
      </p:sp>
    </p:spTree>
  </p:cSld>
  <p:clrMapOvr>
    <a:masterClrMapping/>
  </p:clrMapOvr>
  <p:transition spd="slow">
    <p:push/>
  </p:transition>
</p:sld>
</file>

<file path=ppt/slides/slide1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51" name="Shape 851"/>
        <p:cNvGrpSpPr/>
        <p:nvPr/>
      </p:nvGrpSpPr>
      <p:grpSpPr>
        <a:xfrm>
          <a:off x="0" y="0"/>
          <a:ext cx="0" cy="0"/>
          <a:chOff x="0" y="0"/>
          <a:chExt cx="0" cy="0"/>
        </a:xfrm>
      </p:grpSpPr>
      <p:sp>
        <p:nvSpPr>
          <p:cNvPr id="852" name="Google Shape;852;g311d5cb9a0a_0_596"/>
          <p:cNvSpPr/>
          <p:nvPr/>
        </p:nvSpPr>
        <p:spPr>
          <a:xfrm>
            <a:off x="321411" y="195479"/>
            <a:ext cx="11551500" cy="6459600"/>
          </a:xfrm>
          <a:prstGeom prst="rect">
            <a:avLst/>
          </a:prstGeom>
          <a:solidFill>
            <a:srgbClr val="F2F2F2"/>
          </a:solidFill>
          <a:ln>
            <a:noFill/>
          </a:ln>
        </p:spPr>
        <p:txBody>
          <a:bodyPr anchorCtr="0" anchor="ctr" bIns="22850" lIns="45725" spcFirstLastPara="1" rIns="45725" wrap="square" tIns="22850">
            <a:noAutofit/>
          </a:bodyPr>
          <a:lstStyle/>
          <a:p>
            <a:pPr indent="0" lvl="0" marL="0" marR="0" rtl="0" algn="ctr">
              <a:lnSpc>
                <a:spcPct val="70707"/>
              </a:lnSpc>
              <a:spcBef>
                <a:spcPts val="0"/>
              </a:spcBef>
              <a:spcAft>
                <a:spcPts val="0"/>
              </a:spcAft>
              <a:buClr>
                <a:srgbClr val="000000"/>
              </a:buClr>
              <a:buSzPts val="5000"/>
              <a:buFont typeface="Calibri"/>
              <a:buNone/>
            </a:pPr>
            <a:r>
              <a:t/>
            </a:r>
            <a:endParaRPr b="0" i="0" sz="5000" u="none" cap="none" strike="noStrike">
              <a:solidFill>
                <a:schemeClr val="lt1"/>
              </a:solidFill>
              <a:latin typeface="Calibri"/>
              <a:ea typeface="Calibri"/>
              <a:cs typeface="Calibri"/>
              <a:sym typeface="Calibri"/>
            </a:endParaRPr>
          </a:p>
        </p:txBody>
      </p:sp>
      <p:pic>
        <p:nvPicPr>
          <p:cNvPr id="853" name="Google Shape;853;g311d5cb9a0a_0_596"/>
          <p:cNvPicPr preferRelativeResize="0"/>
          <p:nvPr/>
        </p:nvPicPr>
        <p:blipFill rotWithShape="1">
          <a:blip r:embed="rId3">
            <a:alphaModFix/>
          </a:blip>
          <a:srcRect b="0" l="0" r="0" t="0"/>
          <a:stretch/>
        </p:blipFill>
        <p:spPr>
          <a:xfrm>
            <a:off x="10915258" y="5954742"/>
            <a:ext cx="1296007" cy="919205"/>
          </a:xfrm>
          <a:prstGeom prst="rect">
            <a:avLst/>
          </a:prstGeom>
          <a:noFill/>
          <a:ln>
            <a:noFill/>
          </a:ln>
        </p:spPr>
      </p:pic>
      <p:sp>
        <p:nvSpPr>
          <p:cNvPr id="854" name="Google Shape;854;g311d5cb9a0a_0_596"/>
          <p:cNvSpPr txBox="1"/>
          <p:nvPr/>
        </p:nvSpPr>
        <p:spPr>
          <a:xfrm>
            <a:off x="462652" y="220846"/>
            <a:ext cx="11471700" cy="785100"/>
          </a:xfrm>
          <a:prstGeom prst="rect">
            <a:avLst/>
          </a:prstGeom>
          <a:noFill/>
          <a:ln>
            <a:noFill/>
          </a:ln>
        </p:spPr>
        <p:txBody>
          <a:bodyPr anchorCtr="0" anchor="ctr" bIns="22850" lIns="22850" spcFirstLastPara="1" rIns="22850" wrap="square" tIns="22850">
            <a:spAutoFit/>
          </a:bodyPr>
          <a:lstStyle/>
          <a:p>
            <a:pPr indent="0" lvl="0" marL="0" marR="0" rtl="0" algn="l">
              <a:lnSpc>
                <a:spcPct val="100000"/>
              </a:lnSpc>
              <a:spcBef>
                <a:spcPts val="0"/>
              </a:spcBef>
              <a:spcAft>
                <a:spcPts val="0"/>
              </a:spcAft>
              <a:buClr>
                <a:srgbClr val="833C0B"/>
              </a:buClr>
              <a:buSzPts val="2400"/>
              <a:buFont typeface="Jost Light"/>
              <a:buNone/>
            </a:pPr>
            <a:r>
              <a:rPr b="1" i="0" lang="es-PE" sz="2400" u="none" cap="none" strike="noStrike">
                <a:solidFill>
                  <a:srgbClr val="833C0B"/>
                </a:solidFill>
                <a:latin typeface="Jost Light"/>
                <a:ea typeface="Jost Light"/>
                <a:cs typeface="Jost Light"/>
                <a:sym typeface="Jost Light"/>
              </a:rPr>
              <a:t>Housing Solutions through Popular and Solidarity Economy Financing in Ecuador</a:t>
            </a:r>
            <a:endParaRPr sz="700"/>
          </a:p>
        </p:txBody>
      </p:sp>
      <p:grpSp>
        <p:nvGrpSpPr>
          <p:cNvPr id="855" name="Google Shape;855;g311d5cb9a0a_0_596"/>
          <p:cNvGrpSpPr/>
          <p:nvPr/>
        </p:nvGrpSpPr>
        <p:grpSpPr>
          <a:xfrm>
            <a:off x="2002271" y="733661"/>
            <a:ext cx="5758700" cy="4055379"/>
            <a:chOff x="843599" y="475216"/>
            <a:chExt cx="8404408" cy="5883330"/>
          </a:xfrm>
        </p:grpSpPr>
        <p:sp>
          <p:nvSpPr>
            <p:cNvPr id="856" name="Google Shape;856;g311d5cb9a0a_0_596"/>
            <p:cNvSpPr/>
            <p:nvPr/>
          </p:nvSpPr>
          <p:spPr>
            <a:xfrm>
              <a:off x="7012277" y="475216"/>
              <a:ext cx="2235730" cy="2110067"/>
            </a:xfrm>
            <a:custGeom>
              <a:rect b="b" l="l" r="r" t="t"/>
              <a:pathLst>
                <a:path extrusionOk="0" h="3590" w="3591">
                  <a:moveTo>
                    <a:pt x="0" y="1795"/>
                  </a:moveTo>
                  <a:lnTo>
                    <a:pt x="0" y="1795"/>
                  </a:lnTo>
                  <a:cubicBezTo>
                    <a:pt x="0" y="2113"/>
                    <a:pt x="83" y="2411"/>
                    <a:pt x="227" y="2668"/>
                  </a:cubicBezTo>
                  <a:lnTo>
                    <a:pt x="227" y="2668"/>
                  </a:lnTo>
                  <a:cubicBezTo>
                    <a:pt x="272" y="2749"/>
                    <a:pt x="323" y="2826"/>
                    <a:pt x="380" y="2898"/>
                  </a:cubicBezTo>
                  <a:lnTo>
                    <a:pt x="380" y="2898"/>
                  </a:lnTo>
                  <a:cubicBezTo>
                    <a:pt x="458" y="2997"/>
                    <a:pt x="546" y="3089"/>
                    <a:pt x="643" y="3170"/>
                  </a:cubicBezTo>
                  <a:lnTo>
                    <a:pt x="643" y="3170"/>
                  </a:lnTo>
                  <a:cubicBezTo>
                    <a:pt x="749" y="3260"/>
                    <a:pt x="865" y="3336"/>
                    <a:pt x="990" y="3399"/>
                  </a:cubicBezTo>
                  <a:lnTo>
                    <a:pt x="990" y="3399"/>
                  </a:lnTo>
                  <a:cubicBezTo>
                    <a:pt x="1016" y="3412"/>
                    <a:pt x="1042" y="3424"/>
                    <a:pt x="1067" y="3435"/>
                  </a:cubicBezTo>
                  <a:lnTo>
                    <a:pt x="1067" y="3435"/>
                  </a:lnTo>
                  <a:cubicBezTo>
                    <a:pt x="1108" y="3454"/>
                    <a:pt x="1151" y="3471"/>
                    <a:pt x="1193" y="3485"/>
                  </a:cubicBezTo>
                  <a:lnTo>
                    <a:pt x="1193" y="3485"/>
                  </a:lnTo>
                  <a:cubicBezTo>
                    <a:pt x="1289" y="3520"/>
                    <a:pt x="1389" y="3547"/>
                    <a:pt x="1492" y="3564"/>
                  </a:cubicBezTo>
                  <a:lnTo>
                    <a:pt x="1492" y="3564"/>
                  </a:lnTo>
                  <a:cubicBezTo>
                    <a:pt x="1534" y="3571"/>
                    <a:pt x="1576" y="3577"/>
                    <a:pt x="1618" y="3580"/>
                  </a:cubicBezTo>
                  <a:lnTo>
                    <a:pt x="1618" y="3580"/>
                  </a:lnTo>
                  <a:cubicBezTo>
                    <a:pt x="1676" y="3586"/>
                    <a:pt x="1735" y="3589"/>
                    <a:pt x="1795" y="3589"/>
                  </a:cubicBezTo>
                  <a:lnTo>
                    <a:pt x="1795" y="3589"/>
                  </a:lnTo>
                  <a:cubicBezTo>
                    <a:pt x="1836" y="3589"/>
                    <a:pt x="1876" y="3588"/>
                    <a:pt x="1916" y="3585"/>
                  </a:cubicBezTo>
                  <a:lnTo>
                    <a:pt x="1916" y="3585"/>
                  </a:lnTo>
                  <a:cubicBezTo>
                    <a:pt x="1956" y="3582"/>
                    <a:pt x="1995" y="3578"/>
                    <a:pt x="2034" y="3574"/>
                  </a:cubicBezTo>
                  <a:lnTo>
                    <a:pt x="2034" y="3574"/>
                  </a:lnTo>
                  <a:cubicBezTo>
                    <a:pt x="2606" y="3498"/>
                    <a:pt x="3093" y="3152"/>
                    <a:pt x="3363" y="2668"/>
                  </a:cubicBezTo>
                  <a:lnTo>
                    <a:pt x="3363" y="2668"/>
                  </a:lnTo>
                  <a:cubicBezTo>
                    <a:pt x="3508" y="2411"/>
                    <a:pt x="3590" y="2113"/>
                    <a:pt x="3590" y="1795"/>
                  </a:cubicBezTo>
                  <a:lnTo>
                    <a:pt x="3590" y="1795"/>
                  </a:lnTo>
                  <a:cubicBezTo>
                    <a:pt x="3590" y="803"/>
                    <a:pt x="2787" y="0"/>
                    <a:pt x="1795" y="0"/>
                  </a:cubicBezTo>
                  <a:lnTo>
                    <a:pt x="1795" y="0"/>
                  </a:lnTo>
                  <a:cubicBezTo>
                    <a:pt x="804" y="0"/>
                    <a:pt x="0" y="803"/>
                    <a:pt x="0" y="1795"/>
                  </a:cubicBezTo>
                </a:path>
              </a:pathLst>
            </a:custGeom>
            <a:noFill/>
            <a:ln cap="flat" cmpd="sng" w="63500">
              <a:solidFill>
                <a:srgbClr val="FBBE03"/>
              </a:solidFill>
              <a:prstDash val="solid"/>
              <a:round/>
              <a:headEnd len="sm" w="sm" type="none"/>
              <a:tailEnd len="sm" w="sm" type="none"/>
            </a:ln>
          </p:spPr>
          <p:txBody>
            <a:bodyPr anchorCtr="0" anchor="ctr" bIns="22850" lIns="45725" spcFirstLastPara="1" rIns="45725" wrap="square" tIns="22850">
              <a:noAutofit/>
            </a:bodyPr>
            <a:lstStyle/>
            <a:p>
              <a:pPr indent="0" lvl="0" marL="0" marR="0" rtl="0" algn="l">
                <a:lnSpc>
                  <a:spcPct val="100000"/>
                </a:lnSpc>
                <a:spcBef>
                  <a:spcPts val="0"/>
                </a:spcBef>
                <a:spcAft>
                  <a:spcPts val="0"/>
                </a:spcAft>
                <a:buClr>
                  <a:srgbClr val="000000"/>
                </a:buClr>
                <a:buSzPts val="2400"/>
                <a:buFont typeface="Calibri"/>
                <a:buNone/>
              </a:pPr>
              <a:r>
                <a:t/>
              </a:r>
              <a:endParaRPr b="0" i="0" sz="2400" u="none" cap="none" strike="noStrike">
                <a:solidFill>
                  <a:srgbClr val="747994"/>
                </a:solidFill>
                <a:latin typeface="Poppins"/>
                <a:ea typeface="Poppins"/>
                <a:cs typeface="Poppins"/>
                <a:sym typeface="Poppins"/>
              </a:endParaRPr>
            </a:p>
          </p:txBody>
        </p:sp>
        <p:grpSp>
          <p:nvGrpSpPr>
            <p:cNvPr id="857" name="Google Shape;857;g311d5cb9a0a_0_596"/>
            <p:cNvGrpSpPr/>
            <p:nvPr/>
          </p:nvGrpSpPr>
          <p:grpSpPr>
            <a:xfrm>
              <a:off x="7298798" y="1479685"/>
              <a:ext cx="1737288" cy="1137304"/>
              <a:chOff x="7997629" y="4820084"/>
              <a:chExt cx="3911050" cy="3301317"/>
            </a:xfrm>
          </p:grpSpPr>
          <p:sp>
            <p:nvSpPr>
              <p:cNvPr id="858" name="Google Shape;858;g311d5cb9a0a_0_596"/>
              <p:cNvSpPr/>
              <p:nvPr/>
            </p:nvSpPr>
            <p:spPr>
              <a:xfrm>
                <a:off x="7997629" y="4820084"/>
                <a:ext cx="3081599" cy="741560"/>
              </a:xfrm>
              <a:custGeom>
                <a:rect b="b" l="l" r="r" t="t"/>
                <a:pathLst>
                  <a:path extrusionOk="0" h="596" w="2473">
                    <a:moveTo>
                      <a:pt x="1807" y="595"/>
                    </a:moveTo>
                    <a:lnTo>
                      <a:pt x="0" y="595"/>
                    </a:lnTo>
                    <a:lnTo>
                      <a:pt x="665" y="0"/>
                    </a:lnTo>
                    <a:lnTo>
                      <a:pt x="2472" y="0"/>
                    </a:lnTo>
                    <a:lnTo>
                      <a:pt x="1807" y="595"/>
                    </a:lnTo>
                  </a:path>
                </a:pathLst>
              </a:custGeom>
              <a:solidFill>
                <a:srgbClr val="FBBE03"/>
              </a:solidFill>
              <a:ln>
                <a:noFill/>
              </a:ln>
            </p:spPr>
            <p:txBody>
              <a:bodyPr anchorCtr="0" anchor="ctr" bIns="22850" lIns="45725" spcFirstLastPara="1" rIns="45725" wrap="square" tIns="22850">
                <a:noAutofit/>
              </a:bodyPr>
              <a:lstStyle/>
              <a:p>
                <a:pPr indent="0" lvl="0" marL="0" marR="0" rtl="0" algn="l">
                  <a:lnSpc>
                    <a:spcPct val="100000"/>
                  </a:lnSpc>
                  <a:spcBef>
                    <a:spcPts val="0"/>
                  </a:spcBef>
                  <a:spcAft>
                    <a:spcPts val="0"/>
                  </a:spcAft>
                  <a:buClr>
                    <a:srgbClr val="000000"/>
                  </a:buClr>
                  <a:buSzPts val="2400"/>
                  <a:buFont typeface="Calibri"/>
                  <a:buNone/>
                </a:pPr>
                <a:r>
                  <a:t/>
                </a:r>
                <a:endParaRPr b="0" i="0" sz="2400" u="none" cap="none" strike="noStrike">
                  <a:solidFill>
                    <a:srgbClr val="747994"/>
                  </a:solidFill>
                  <a:latin typeface="Poppins"/>
                  <a:ea typeface="Poppins"/>
                  <a:cs typeface="Poppins"/>
                  <a:sym typeface="Poppins"/>
                </a:endParaRPr>
              </a:p>
            </p:txBody>
          </p:sp>
          <p:sp>
            <p:nvSpPr>
              <p:cNvPr id="859" name="Google Shape;859;g311d5cb9a0a_0_596"/>
              <p:cNvSpPr/>
              <p:nvPr/>
            </p:nvSpPr>
            <p:spPr>
              <a:xfrm>
                <a:off x="7997629" y="4820084"/>
                <a:ext cx="3081599" cy="741560"/>
              </a:xfrm>
              <a:custGeom>
                <a:rect b="b" l="l" r="r" t="t"/>
                <a:pathLst>
                  <a:path extrusionOk="0" h="596" w="2473">
                    <a:moveTo>
                      <a:pt x="1807" y="595"/>
                    </a:moveTo>
                    <a:lnTo>
                      <a:pt x="0" y="595"/>
                    </a:lnTo>
                    <a:lnTo>
                      <a:pt x="665" y="0"/>
                    </a:lnTo>
                    <a:lnTo>
                      <a:pt x="2472" y="0"/>
                    </a:lnTo>
                    <a:lnTo>
                      <a:pt x="1807" y="595"/>
                    </a:lnTo>
                  </a:path>
                </a:pathLst>
              </a:custGeom>
              <a:solidFill>
                <a:srgbClr val="EB4134">
                  <a:alpha val="14900"/>
                </a:srgbClr>
              </a:solidFill>
              <a:ln>
                <a:noFill/>
              </a:ln>
            </p:spPr>
            <p:txBody>
              <a:bodyPr anchorCtr="0" anchor="ctr" bIns="22850" lIns="45725" spcFirstLastPara="1" rIns="45725" wrap="square" tIns="22850">
                <a:noAutofit/>
              </a:bodyPr>
              <a:lstStyle/>
              <a:p>
                <a:pPr indent="0" lvl="0" marL="0" marR="0" rtl="0" algn="l">
                  <a:lnSpc>
                    <a:spcPct val="100000"/>
                  </a:lnSpc>
                  <a:spcBef>
                    <a:spcPts val="0"/>
                  </a:spcBef>
                  <a:spcAft>
                    <a:spcPts val="0"/>
                  </a:spcAft>
                  <a:buClr>
                    <a:srgbClr val="000000"/>
                  </a:buClr>
                  <a:buSzPts val="2400"/>
                  <a:buFont typeface="Calibri"/>
                  <a:buNone/>
                </a:pPr>
                <a:r>
                  <a:t/>
                </a:r>
                <a:endParaRPr b="0" i="0" sz="2400" u="none" cap="none" strike="noStrike">
                  <a:solidFill>
                    <a:srgbClr val="747994"/>
                  </a:solidFill>
                  <a:latin typeface="Poppins"/>
                  <a:ea typeface="Poppins"/>
                  <a:cs typeface="Poppins"/>
                  <a:sym typeface="Poppins"/>
                </a:endParaRPr>
              </a:p>
            </p:txBody>
          </p:sp>
          <p:sp>
            <p:nvSpPr>
              <p:cNvPr id="860" name="Google Shape;860;g311d5cb9a0a_0_596"/>
              <p:cNvSpPr/>
              <p:nvPr/>
            </p:nvSpPr>
            <p:spPr>
              <a:xfrm>
                <a:off x="7997631" y="5210089"/>
                <a:ext cx="2252149" cy="2911312"/>
              </a:xfrm>
              <a:custGeom>
                <a:rect b="b" l="l" r="r" t="t"/>
                <a:pathLst>
                  <a:path extrusionOk="0" h="2339" w="1808">
                    <a:moveTo>
                      <a:pt x="0" y="283"/>
                    </a:moveTo>
                    <a:lnTo>
                      <a:pt x="0" y="1417"/>
                    </a:lnTo>
                    <a:lnTo>
                      <a:pt x="0" y="1417"/>
                    </a:lnTo>
                    <a:cubicBezTo>
                      <a:pt x="307" y="1967"/>
                      <a:pt x="894" y="2338"/>
                      <a:pt x="1568" y="2338"/>
                    </a:cubicBezTo>
                    <a:lnTo>
                      <a:pt x="1568" y="2338"/>
                    </a:lnTo>
                    <a:cubicBezTo>
                      <a:pt x="1649" y="2338"/>
                      <a:pt x="1728" y="2333"/>
                      <a:pt x="1807" y="2323"/>
                    </a:cubicBezTo>
                    <a:lnTo>
                      <a:pt x="1807" y="283"/>
                    </a:lnTo>
                    <a:lnTo>
                      <a:pt x="1193" y="283"/>
                    </a:lnTo>
                    <a:lnTo>
                      <a:pt x="903" y="0"/>
                    </a:lnTo>
                    <a:lnTo>
                      <a:pt x="614" y="283"/>
                    </a:lnTo>
                    <a:lnTo>
                      <a:pt x="0" y="283"/>
                    </a:lnTo>
                  </a:path>
                </a:pathLst>
              </a:custGeom>
              <a:solidFill>
                <a:srgbClr val="FBBE03"/>
              </a:solidFill>
              <a:ln>
                <a:noFill/>
              </a:ln>
            </p:spPr>
            <p:txBody>
              <a:bodyPr anchorCtr="0" anchor="ctr" bIns="22850" lIns="45725" spcFirstLastPara="1" rIns="45725" wrap="square" tIns="22850">
                <a:noAutofit/>
              </a:bodyPr>
              <a:lstStyle/>
              <a:p>
                <a:pPr indent="0" lvl="0" marL="0" marR="0" rtl="0" algn="l">
                  <a:lnSpc>
                    <a:spcPct val="100000"/>
                  </a:lnSpc>
                  <a:spcBef>
                    <a:spcPts val="0"/>
                  </a:spcBef>
                  <a:spcAft>
                    <a:spcPts val="0"/>
                  </a:spcAft>
                  <a:buClr>
                    <a:srgbClr val="000000"/>
                  </a:buClr>
                  <a:buSzPts val="2400"/>
                  <a:buFont typeface="Calibri"/>
                  <a:buNone/>
                </a:pPr>
                <a:r>
                  <a:t/>
                </a:r>
                <a:endParaRPr b="0" i="0" sz="2400" u="none" cap="none" strike="noStrike">
                  <a:solidFill>
                    <a:srgbClr val="747994"/>
                  </a:solidFill>
                  <a:latin typeface="Poppins"/>
                  <a:ea typeface="Poppins"/>
                  <a:cs typeface="Poppins"/>
                  <a:sym typeface="Poppins"/>
                </a:endParaRPr>
              </a:p>
            </p:txBody>
          </p:sp>
          <p:sp>
            <p:nvSpPr>
              <p:cNvPr id="861" name="Google Shape;861;g311d5cb9a0a_0_596"/>
              <p:cNvSpPr/>
              <p:nvPr/>
            </p:nvSpPr>
            <p:spPr>
              <a:xfrm>
                <a:off x="9123702" y="5210087"/>
                <a:ext cx="725083" cy="351554"/>
              </a:xfrm>
              <a:custGeom>
                <a:rect b="b" l="l" r="r" t="t"/>
                <a:pathLst>
                  <a:path extrusionOk="0" h="284" w="580">
                    <a:moveTo>
                      <a:pt x="290" y="283"/>
                    </a:moveTo>
                    <a:lnTo>
                      <a:pt x="0" y="0"/>
                    </a:lnTo>
                    <a:lnTo>
                      <a:pt x="579" y="0"/>
                    </a:lnTo>
                    <a:lnTo>
                      <a:pt x="290" y="283"/>
                    </a:lnTo>
                  </a:path>
                </a:pathLst>
              </a:custGeom>
              <a:solidFill>
                <a:srgbClr val="EB4134">
                  <a:alpha val="44710"/>
                </a:srgbClr>
              </a:solidFill>
              <a:ln>
                <a:noFill/>
              </a:ln>
            </p:spPr>
            <p:txBody>
              <a:bodyPr anchorCtr="0" anchor="ctr" bIns="22850" lIns="45725" spcFirstLastPara="1" rIns="45725" wrap="square" tIns="22850">
                <a:noAutofit/>
              </a:bodyPr>
              <a:lstStyle/>
              <a:p>
                <a:pPr indent="0" lvl="0" marL="0" marR="0" rtl="0" algn="l">
                  <a:lnSpc>
                    <a:spcPct val="100000"/>
                  </a:lnSpc>
                  <a:spcBef>
                    <a:spcPts val="0"/>
                  </a:spcBef>
                  <a:spcAft>
                    <a:spcPts val="0"/>
                  </a:spcAft>
                  <a:buClr>
                    <a:srgbClr val="000000"/>
                  </a:buClr>
                  <a:buSzPts val="2400"/>
                  <a:buFont typeface="Calibri"/>
                  <a:buNone/>
                </a:pPr>
                <a:r>
                  <a:t/>
                </a:r>
                <a:endParaRPr b="0" i="0" sz="2400" u="none" cap="none" strike="noStrike">
                  <a:solidFill>
                    <a:srgbClr val="747994"/>
                  </a:solidFill>
                  <a:latin typeface="Poppins"/>
                  <a:ea typeface="Poppins"/>
                  <a:cs typeface="Poppins"/>
                  <a:sym typeface="Poppins"/>
                </a:endParaRPr>
              </a:p>
            </p:txBody>
          </p:sp>
          <p:sp>
            <p:nvSpPr>
              <p:cNvPr id="862" name="Google Shape;862;g311d5cb9a0a_0_596"/>
              <p:cNvSpPr/>
              <p:nvPr/>
            </p:nvSpPr>
            <p:spPr>
              <a:xfrm>
                <a:off x="10249780" y="4820084"/>
                <a:ext cx="1658899" cy="3284845"/>
              </a:xfrm>
              <a:custGeom>
                <a:rect b="b" l="l" r="r" t="t"/>
                <a:pathLst>
                  <a:path extrusionOk="0" h="2636" w="1330">
                    <a:moveTo>
                      <a:pt x="0" y="595"/>
                    </a:moveTo>
                    <a:lnTo>
                      <a:pt x="0" y="2635"/>
                    </a:lnTo>
                    <a:lnTo>
                      <a:pt x="0" y="2635"/>
                    </a:lnTo>
                    <a:cubicBezTo>
                      <a:pt x="572" y="2559"/>
                      <a:pt x="1059" y="2213"/>
                      <a:pt x="1329" y="1729"/>
                    </a:cubicBezTo>
                    <a:lnTo>
                      <a:pt x="1329" y="595"/>
                    </a:lnTo>
                    <a:lnTo>
                      <a:pt x="665" y="0"/>
                    </a:lnTo>
                    <a:lnTo>
                      <a:pt x="0" y="595"/>
                    </a:lnTo>
                  </a:path>
                </a:pathLst>
              </a:custGeom>
              <a:solidFill>
                <a:srgbClr val="FBBE03"/>
              </a:solidFill>
              <a:ln>
                <a:noFill/>
              </a:ln>
            </p:spPr>
            <p:txBody>
              <a:bodyPr anchorCtr="0" anchor="ctr" bIns="22850" lIns="45725" spcFirstLastPara="1" rIns="45725" wrap="square" tIns="22850">
                <a:noAutofit/>
              </a:bodyPr>
              <a:lstStyle/>
              <a:p>
                <a:pPr indent="0" lvl="0" marL="0" marR="0" rtl="0" algn="l">
                  <a:lnSpc>
                    <a:spcPct val="100000"/>
                  </a:lnSpc>
                  <a:spcBef>
                    <a:spcPts val="0"/>
                  </a:spcBef>
                  <a:spcAft>
                    <a:spcPts val="0"/>
                  </a:spcAft>
                  <a:buClr>
                    <a:srgbClr val="000000"/>
                  </a:buClr>
                  <a:buSzPts val="2400"/>
                  <a:buFont typeface="Calibri"/>
                  <a:buNone/>
                </a:pPr>
                <a:r>
                  <a:t/>
                </a:r>
                <a:endParaRPr b="0" i="0" sz="2400" u="none" cap="none" strike="noStrike">
                  <a:solidFill>
                    <a:srgbClr val="747994"/>
                  </a:solidFill>
                  <a:latin typeface="Poppins"/>
                  <a:ea typeface="Poppins"/>
                  <a:cs typeface="Poppins"/>
                  <a:sym typeface="Poppins"/>
                </a:endParaRPr>
              </a:p>
            </p:txBody>
          </p:sp>
          <p:sp>
            <p:nvSpPr>
              <p:cNvPr id="863" name="Google Shape;863;g311d5cb9a0a_0_596"/>
              <p:cNvSpPr/>
              <p:nvPr/>
            </p:nvSpPr>
            <p:spPr>
              <a:xfrm>
                <a:off x="10249780" y="4820084"/>
                <a:ext cx="1658899" cy="3284845"/>
              </a:xfrm>
              <a:custGeom>
                <a:rect b="b" l="l" r="r" t="t"/>
                <a:pathLst>
                  <a:path extrusionOk="0" h="2636" w="1330">
                    <a:moveTo>
                      <a:pt x="0" y="595"/>
                    </a:moveTo>
                    <a:lnTo>
                      <a:pt x="0" y="2635"/>
                    </a:lnTo>
                    <a:lnTo>
                      <a:pt x="0" y="2635"/>
                    </a:lnTo>
                    <a:cubicBezTo>
                      <a:pt x="572" y="2559"/>
                      <a:pt x="1059" y="2213"/>
                      <a:pt x="1329" y="1729"/>
                    </a:cubicBezTo>
                    <a:lnTo>
                      <a:pt x="1329" y="595"/>
                    </a:lnTo>
                    <a:lnTo>
                      <a:pt x="665" y="0"/>
                    </a:lnTo>
                    <a:lnTo>
                      <a:pt x="0" y="595"/>
                    </a:lnTo>
                  </a:path>
                </a:pathLst>
              </a:custGeom>
              <a:solidFill>
                <a:srgbClr val="EB4134">
                  <a:alpha val="44710"/>
                </a:srgbClr>
              </a:solidFill>
              <a:ln>
                <a:noFill/>
              </a:ln>
            </p:spPr>
            <p:txBody>
              <a:bodyPr anchorCtr="0" anchor="ctr" bIns="22850" lIns="45725" spcFirstLastPara="1" rIns="45725" wrap="square" tIns="22850">
                <a:noAutofit/>
              </a:bodyPr>
              <a:lstStyle/>
              <a:p>
                <a:pPr indent="0" lvl="0" marL="0" marR="0" rtl="0" algn="l">
                  <a:lnSpc>
                    <a:spcPct val="100000"/>
                  </a:lnSpc>
                  <a:spcBef>
                    <a:spcPts val="0"/>
                  </a:spcBef>
                  <a:spcAft>
                    <a:spcPts val="0"/>
                  </a:spcAft>
                  <a:buClr>
                    <a:srgbClr val="000000"/>
                  </a:buClr>
                  <a:buSzPts val="2400"/>
                  <a:buFont typeface="Calibri"/>
                  <a:buNone/>
                </a:pPr>
                <a:r>
                  <a:t/>
                </a:r>
                <a:endParaRPr b="0" i="0" sz="2400" u="none" cap="none" strike="noStrike">
                  <a:solidFill>
                    <a:srgbClr val="747994"/>
                  </a:solidFill>
                  <a:latin typeface="Poppins"/>
                  <a:ea typeface="Poppins"/>
                  <a:cs typeface="Poppins"/>
                  <a:sym typeface="Poppins"/>
                </a:endParaRPr>
              </a:p>
            </p:txBody>
          </p:sp>
          <p:sp>
            <p:nvSpPr>
              <p:cNvPr id="864" name="Google Shape;864;g311d5cb9a0a_0_596"/>
              <p:cNvSpPr/>
              <p:nvPr/>
            </p:nvSpPr>
            <p:spPr>
              <a:xfrm>
                <a:off x="8145939" y="6017566"/>
                <a:ext cx="1959775" cy="2102599"/>
              </a:xfrm>
              <a:custGeom>
                <a:rect b="b" l="l" r="r" t="t"/>
                <a:pathLst>
                  <a:path extrusionOk="0" h="2102599" w="1959775">
                    <a:moveTo>
                      <a:pt x="1054665" y="1867638"/>
                    </a:moveTo>
                    <a:lnTo>
                      <a:pt x="1426948" y="1867638"/>
                    </a:lnTo>
                    <a:lnTo>
                      <a:pt x="1426948" y="2075116"/>
                    </a:lnTo>
                    <a:cubicBezTo>
                      <a:pt x="1298703" y="2053739"/>
                      <a:pt x="1174194" y="2019788"/>
                      <a:pt x="1054665" y="1975778"/>
                    </a:cubicBezTo>
                    <a:close/>
                    <a:moveTo>
                      <a:pt x="801987" y="1867638"/>
                    </a:moveTo>
                    <a:lnTo>
                      <a:pt x="899593" y="1867638"/>
                    </a:lnTo>
                    <a:lnTo>
                      <a:pt x="899593" y="1910395"/>
                    </a:lnTo>
                    <a:cubicBezTo>
                      <a:pt x="867903" y="1897330"/>
                      <a:pt x="834945" y="1883078"/>
                      <a:pt x="801987" y="1867638"/>
                    </a:cubicBezTo>
                    <a:close/>
                    <a:moveTo>
                      <a:pt x="1587492" y="1867636"/>
                    </a:moveTo>
                    <a:lnTo>
                      <a:pt x="1959771" y="1867636"/>
                    </a:lnTo>
                    <a:lnTo>
                      <a:pt x="1959771" y="2097652"/>
                    </a:lnTo>
                    <a:cubicBezTo>
                      <a:pt x="1909800" y="2101362"/>
                      <a:pt x="1859830" y="2102599"/>
                      <a:pt x="1808611" y="2102599"/>
                    </a:cubicBezTo>
                    <a:cubicBezTo>
                      <a:pt x="1733655" y="2102599"/>
                      <a:pt x="1659949" y="2098889"/>
                      <a:pt x="1587492" y="2091469"/>
                    </a:cubicBezTo>
                    <a:close/>
                    <a:moveTo>
                      <a:pt x="43944" y="1246922"/>
                    </a:moveTo>
                    <a:lnTo>
                      <a:pt x="372279" y="1246922"/>
                    </a:lnTo>
                    <a:lnTo>
                      <a:pt x="372279" y="1586243"/>
                    </a:lnTo>
                    <a:cubicBezTo>
                      <a:pt x="251182" y="1485195"/>
                      <a:pt x="141321" y="1370425"/>
                      <a:pt x="43944" y="1246922"/>
                    </a:cubicBezTo>
                    <a:close/>
                    <a:moveTo>
                      <a:pt x="1587492" y="1246920"/>
                    </a:moveTo>
                    <a:lnTo>
                      <a:pt x="1959775" y="1246920"/>
                    </a:lnTo>
                    <a:lnTo>
                      <a:pt x="1959775" y="1619203"/>
                    </a:lnTo>
                    <a:lnTo>
                      <a:pt x="1587492" y="1619203"/>
                    </a:lnTo>
                    <a:close/>
                    <a:moveTo>
                      <a:pt x="1054665" y="1246920"/>
                    </a:moveTo>
                    <a:lnTo>
                      <a:pt x="1426948" y="1246920"/>
                    </a:lnTo>
                    <a:lnTo>
                      <a:pt x="1426948" y="1619203"/>
                    </a:lnTo>
                    <a:lnTo>
                      <a:pt x="1054665" y="1619203"/>
                    </a:lnTo>
                    <a:close/>
                    <a:moveTo>
                      <a:pt x="527333" y="1246920"/>
                    </a:moveTo>
                    <a:lnTo>
                      <a:pt x="899616" y="1246920"/>
                    </a:lnTo>
                    <a:lnTo>
                      <a:pt x="899616" y="1619203"/>
                    </a:lnTo>
                    <a:lnTo>
                      <a:pt x="527333" y="1619203"/>
                    </a:lnTo>
                    <a:close/>
                    <a:moveTo>
                      <a:pt x="1587492" y="626208"/>
                    </a:moveTo>
                    <a:lnTo>
                      <a:pt x="1959775" y="626208"/>
                    </a:lnTo>
                    <a:lnTo>
                      <a:pt x="1959775" y="998487"/>
                    </a:lnTo>
                    <a:lnTo>
                      <a:pt x="1587492" y="998487"/>
                    </a:lnTo>
                    <a:close/>
                    <a:moveTo>
                      <a:pt x="1054665" y="626208"/>
                    </a:moveTo>
                    <a:lnTo>
                      <a:pt x="1426948" y="626208"/>
                    </a:lnTo>
                    <a:lnTo>
                      <a:pt x="1426948" y="998487"/>
                    </a:lnTo>
                    <a:lnTo>
                      <a:pt x="1054665" y="998487"/>
                    </a:lnTo>
                    <a:close/>
                    <a:moveTo>
                      <a:pt x="527333" y="626208"/>
                    </a:moveTo>
                    <a:lnTo>
                      <a:pt x="899616" y="626208"/>
                    </a:lnTo>
                    <a:lnTo>
                      <a:pt x="899616" y="998487"/>
                    </a:lnTo>
                    <a:lnTo>
                      <a:pt x="527333" y="998487"/>
                    </a:lnTo>
                    <a:close/>
                    <a:moveTo>
                      <a:pt x="0" y="626208"/>
                    </a:moveTo>
                    <a:lnTo>
                      <a:pt x="372283" y="626208"/>
                    </a:lnTo>
                    <a:lnTo>
                      <a:pt x="372283" y="998487"/>
                    </a:lnTo>
                    <a:lnTo>
                      <a:pt x="0" y="998487"/>
                    </a:lnTo>
                    <a:close/>
                    <a:moveTo>
                      <a:pt x="1587492" y="0"/>
                    </a:moveTo>
                    <a:lnTo>
                      <a:pt x="1959775" y="0"/>
                    </a:lnTo>
                    <a:lnTo>
                      <a:pt x="1959775" y="372283"/>
                    </a:lnTo>
                    <a:lnTo>
                      <a:pt x="1587492" y="372283"/>
                    </a:lnTo>
                    <a:close/>
                    <a:moveTo>
                      <a:pt x="1054665" y="0"/>
                    </a:moveTo>
                    <a:lnTo>
                      <a:pt x="1426948" y="0"/>
                    </a:lnTo>
                    <a:lnTo>
                      <a:pt x="1426948" y="372283"/>
                    </a:lnTo>
                    <a:lnTo>
                      <a:pt x="1054665" y="372283"/>
                    </a:lnTo>
                    <a:close/>
                    <a:moveTo>
                      <a:pt x="527333" y="0"/>
                    </a:moveTo>
                    <a:lnTo>
                      <a:pt x="899616" y="0"/>
                    </a:lnTo>
                    <a:lnTo>
                      <a:pt x="899616" y="372283"/>
                    </a:lnTo>
                    <a:lnTo>
                      <a:pt x="527333" y="372283"/>
                    </a:lnTo>
                    <a:close/>
                    <a:moveTo>
                      <a:pt x="0" y="0"/>
                    </a:moveTo>
                    <a:lnTo>
                      <a:pt x="372283" y="0"/>
                    </a:lnTo>
                    <a:lnTo>
                      <a:pt x="372283" y="372283"/>
                    </a:lnTo>
                    <a:lnTo>
                      <a:pt x="0" y="372283"/>
                    </a:lnTo>
                    <a:close/>
                  </a:path>
                </a:pathLst>
              </a:custGeom>
              <a:solidFill>
                <a:srgbClr val="EB4134">
                  <a:alpha val="44710"/>
                </a:srgbClr>
              </a:solidFill>
              <a:ln>
                <a:noFill/>
              </a:ln>
            </p:spPr>
            <p:txBody>
              <a:bodyPr anchorCtr="0" anchor="ctr" bIns="22850" lIns="45725" spcFirstLastPara="1" rIns="45725" wrap="square" tIns="22850">
                <a:noAutofit/>
              </a:bodyPr>
              <a:lstStyle/>
              <a:p>
                <a:pPr indent="0" lvl="0" marL="0" marR="0" rtl="0" algn="l">
                  <a:lnSpc>
                    <a:spcPct val="100000"/>
                  </a:lnSpc>
                  <a:spcBef>
                    <a:spcPts val="0"/>
                  </a:spcBef>
                  <a:spcAft>
                    <a:spcPts val="0"/>
                  </a:spcAft>
                  <a:buClr>
                    <a:srgbClr val="000000"/>
                  </a:buClr>
                  <a:buSzPts val="2400"/>
                  <a:buFont typeface="Calibri"/>
                  <a:buNone/>
                </a:pPr>
                <a:r>
                  <a:t/>
                </a:r>
                <a:endParaRPr b="0" i="0" sz="2400" u="none" cap="none" strike="noStrike">
                  <a:solidFill>
                    <a:srgbClr val="747994"/>
                  </a:solidFill>
                  <a:latin typeface="Poppins"/>
                  <a:ea typeface="Poppins"/>
                  <a:cs typeface="Poppins"/>
                  <a:sym typeface="Poppins"/>
                </a:endParaRPr>
              </a:p>
            </p:txBody>
          </p:sp>
        </p:grpSp>
        <p:pic>
          <p:nvPicPr>
            <p:cNvPr descr="Las mejores 9 ideas de bandera ecuador | bandera de ecuador, ecuador,  bandera" id="865" name="Google Shape;865;g311d5cb9a0a_0_596"/>
            <p:cNvPicPr preferRelativeResize="0"/>
            <p:nvPr/>
          </p:nvPicPr>
          <p:blipFill rotWithShape="1">
            <a:blip r:embed="rId4">
              <a:alphaModFix/>
            </a:blip>
            <a:srcRect b="0" l="0" r="0" t="0"/>
            <a:stretch/>
          </p:blipFill>
          <p:spPr>
            <a:xfrm>
              <a:off x="843599" y="4376825"/>
              <a:ext cx="1796985" cy="1981721"/>
            </a:xfrm>
            <a:prstGeom prst="rect">
              <a:avLst/>
            </a:prstGeom>
            <a:noFill/>
            <a:ln>
              <a:noFill/>
            </a:ln>
          </p:spPr>
        </p:pic>
      </p:grpSp>
      <p:cxnSp>
        <p:nvCxnSpPr>
          <p:cNvPr id="866" name="Google Shape;866;g311d5cb9a0a_0_596"/>
          <p:cNvCxnSpPr/>
          <p:nvPr/>
        </p:nvCxnSpPr>
        <p:spPr>
          <a:xfrm flipH="1">
            <a:off x="2578006" y="1341738"/>
            <a:ext cx="3622800" cy="717900"/>
          </a:xfrm>
          <a:prstGeom prst="bentConnector3">
            <a:avLst>
              <a:gd fmla="val 100200" name="adj1"/>
            </a:avLst>
          </a:prstGeom>
          <a:noFill/>
          <a:ln cap="flat" cmpd="sng" w="12700">
            <a:solidFill>
              <a:srgbClr val="51D3D0"/>
            </a:solidFill>
            <a:prstDash val="solid"/>
            <a:miter lim="800000"/>
            <a:headEnd len="sm" w="sm" type="none"/>
            <a:tailEnd len="med" w="med" type="triangle"/>
          </a:ln>
        </p:spPr>
      </p:cxnSp>
      <p:sp>
        <p:nvSpPr>
          <p:cNvPr id="867" name="Google Shape;867;g311d5cb9a0a_0_596"/>
          <p:cNvSpPr txBox="1"/>
          <p:nvPr/>
        </p:nvSpPr>
        <p:spPr>
          <a:xfrm>
            <a:off x="3089554" y="1044994"/>
            <a:ext cx="2351100" cy="200100"/>
          </a:xfrm>
          <a:prstGeom prst="rect">
            <a:avLst/>
          </a:prstGeom>
          <a:noFill/>
          <a:ln>
            <a:noFill/>
          </a:ln>
        </p:spPr>
        <p:txBody>
          <a:bodyPr anchorCtr="0" anchor="b" bIns="22850" lIns="45725" spcFirstLastPara="1" rIns="45725" wrap="square" tIns="22850">
            <a:spAutoFit/>
          </a:bodyPr>
          <a:lstStyle/>
          <a:p>
            <a:pPr indent="0" lvl="0" marL="0" marR="0" rtl="0" algn="l">
              <a:lnSpc>
                <a:spcPct val="100000"/>
              </a:lnSpc>
              <a:spcBef>
                <a:spcPts val="0"/>
              </a:spcBef>
              <a:spcAft>
                <a:spcPts val="0"/>
              </a:spcAft>
              <a:buClr>
                <a:srgbClr val="002060"/>
              </a:buClr>
              <a:buSzPts val="1000"/>
              <a:buFont typeface="Montserrat"/>
              <a:buNone/>
            </a:pPr>
            <a:r>
              <a:rPr b="1" i="0" lang="es-PE" sz="1000" u="none" cap="none" strike="noStrike">
                <a:solidFill>
                  <a:srgbClr val="002060"/>
                </a:solidFill>
                <a:latin typeface="Montserrat"/>
                <a:ea typeface="Montserrat"/>
                <a:cs typeface="Montserrat"/>
                <a:sym typeface="Montserrat"/>
              </a:rPr>
              <a:t>Addressing the housing deficit</a:t>
            </a:r>
            <a:endParaRPr sz="700"/>
          </a:p>
        </p:txBody>
      </p:sp>
      <p:sp>
        <p:nvSpPr>
          <p:cNvPr id="868" name="Google Shape;868;g311d5cb9a0a_0_596"/>
          <p:cNvSpPr/>
          <p:nvPr/>
        </p:nvSpPr>
        <p:spPr>
          <a:xfrm>
            <a:off x="5470240" y="2638348"/>
            <a:ext cx="630000" cy="1202700"/>
          </a:xfrm>
          <a:prstGeom prst="rightArrow">
            <a:avLst>
              <a:gd fmla="val 50000" name="adj1"/>
              <a:gd fmla="val 50000" name="adj2"/>
            </a:avLst>
          </a:prstGeom>
          <a:solidFill>
            <a:srgbClr val="2F5496"/>
          </a:solidFill>
          <a:ln>
            <a:noFill/>
          </a:ln>
          <a:effectLst>
            <a:outerShdw blurRad="44450" algn="ctr" dir="5400000" dist="27940">
              <a:srgbClr val="000000">
                <a:alpha val="31760"/>
              </a:srgbClr>
            </a:outerShdw>
          </a:effectLst>
        </p:spPr>
        <p:txBody>
          <a:bodyPr anchorCtr="0" anchor="ctr" bIns="22850" lIns="45725" spcFirstLastPara="1" rIns="45725" wrap="square" tIns="22850">
            <a:noAutofit/>
          </a:bodyPr>
          <a:lstStyle/>
          <a:p>
            <a:pPr indent="0" lvl="0" marL="0" marR="0" rtl="0" algn="ctr">
              <a:lnSpc>
                <a:spcPct val="35371"/>
              </a:lnSpc>
              <a:spcBef>
                <a:spcPts val="0"/>
              </a:spcBef>
              <a:spcAft>
                <a:spcPts val="0"/>
              </a:spcAft>
              <a:buClr>
                <a:srgbClr val="000000"/>
              </a:buClr>
              <a:buSzPts val="9900"/>
              <a:buFont typeface="Calibri"/>
              <a:buNone/>
            </a:pPr>
            <a:r>
              <a:t/>
            </a:r>
            <a:endParaRPr b="0" i="0" sz="9900" u="none" cap="none" strike="noStrike">
              <a:solidFill>
                <a:schemeClr val="lt1"/>
              </a:solidFill>
              <a:latin typeface="Calibri"/>
              <a:ea typeface="Calibri"/>
              <a:cs typeface="Calibri"/>
              <a:sym typeface="Calibri"/>
            </a:endParaRPr>
          </a:p>
        </p:txBody>
      </p:sp>
      <p:grpSp>
        <p:nvGrpSpPr>
          <p:cNvPr id="869" name="Google Shape;869;g311d5cb9a0a_0_596"/>
          <p:cNvGrpSpPr/>
          <p:nvPr/>
        </p:nvGrpSpPr>
        <p:grpSpPr>
          <a:xfrm>
            <a:off x="6226280" y="2443481"/>
            <a:ext cx="1505951" cy="1471915"/>
            <a:chOff x="7508877" y="2506539"/>
            <a:chExt cx="1505951" cy="1472651"/>
          </a:xfrm>
        </p:grpSpPr>
        <p:sp>
          <p:nvSpPr>
            <p:cNvPr id="870" name="Google Shape;870;g311d5cb9a0a_0_596"/>
            <p:cNvSpPr/>
            <p:nvPr/>
          </p:nvSpPr>
          <p:spPr>
            <a:xfrm>
              <a:off x="7508877" y="2506539"/>
              <a:ext cx="1505951" cy="1472651"/>
            </a:xfrm>
            <a:custGeom>
              <a:rect b="b" l="l" r="r" t="t"/>
              <a:pathLst>
                <a:path extrusionOk="0" h="3591" w="3590">
                  <a:moveTo>
                    <a:pt x="0" y="1796"/>
                  </a:moveTo>
                  <a:lnTo>
                    <a:pt x="0" y="1796"/>
                  </a:lnTo>
                  <a:cubicBezTo>
                    <a:pt x="0" y="2113"/>
                    <a:pt x="82" y="2411"/>
                    <a:pt x="226" y="2670"/>
                  </a:cubicBezTo>
                  <a:lnTo>
                    <a:pt x="226" y="2670"/>
                  </a:lnTo>
                  <a:cubicBezTo>
                    <a:pt x="271" y="2750"/>
                    <a:pt x="322" y="2827"/>
                    <a:pt x="379" y="2899"/>
                  </a:cubicBezTo>
                  <a:lnTo>
                    <a:pt x="379" y="2899"/>
                  </a:lnTo>
                  <a:cubicBezTo>
                    <a:pt x="436" y="2973"/>
                    <a:pt x="500" y="3043"/>
                    <a:pt x="570" y="3107"/>
                  </a:cubicBezTo>
                  <a:lnTo>
                    <a:pt x="570" y="3107"/>
                  </a:lnTo>
                  <a:cubicBezTo>
                    <a:pt x="593" y="3130"/>
                    <a:pt x="618" y="3151"/>
                    <a:pt x="642" y="3171"/>
                  </a:cubicBezTo>
                  <a:lnTo>
                    <a:pt x="642" y="3171"/>
                  </a:lnTo>
                  <a:cubicBezTo>
                    <a:pt x="649" y="3178"/>
                    <a:pt x="657" y="3184"/>
                    <a:pt x="665" y="3190"/>
                  </a:cubicBezTo>
                  <a:lnTo>
                    <a:pt x="665" y="3190"/>
                  </a:lnTo>
                  <a:cubicBezTo>
                    <a:pt x="736" y="3249"/>
                    <a:pt x="813" y="3301"/>
                    <a:pt x="893" y="3348"/>
                  </a:cubicBezTo>
                  <a:lnTo>
                    <a:pt x="893" y="3348"/>
                  </a:lnTo>
                  <a:cubicBezTo>
                    <a:pt x="924" y="3366"/>
                    <a:pt x="957" y="3384"/>
                    <a:pt x="990" y="3400"/>
                  </a:cubicBezTo>
                  <a:lnTo>
                    <a:pt x="990" y="3400"/>
                  </a:lnTo>
                  <a:cubicBezTo>
                    <a:pt x="1015" y="3413"/>
                    <a:pt x="1041" y="3425"/>
                    <a:pt x="1067" y="3436"/>
                  </a:cubicBezTo>
                  <a:lnTo>
                    <a:pt x="1067" y="3436"/>
                  </a:lnTo>
                  <a:cubicBezTo>
                    <a:pt x="1107" y="3455"/>
                    <a:pt x="1149" y="3472"/>
                    <a:pt x="1192" y="3487"/>
                  </a:cubicBezTo>
                  <a:lnTo>
                    <a:pt x="1192" y="3487"/>
                  </a:lnTo>
                  <a:cubicBezTo>
                    <a:pt x="1210" y="3493"/>
                    <a:pt x="1228" y="3499"/>
                    <a:pt x="1245" y="3505"/>
                  </a:cubicBezTo>
                  <a:lnTo>
                    <a:pt x="1245" y="3505"/>
                  </a:lnTo>
                  <a:cubicBezTo>
                    <a:pt x="1325" y="3531"/>
                    <a:pt x="1407" y="3550"/>
                    <a:pt x="1491" y="3565"/>
                  </a:cubicBezTo>
                  <a:lnTo>
                    <a:pt x="1491" y="3565"/>
                  </a:lnTo>
                  <a:cubicBezTo>
                    <a:pt x="1532" y="3572"/>
                    <a:pt x="1574" y="3578"/>
                    <a:pt x="1617" y="3582"/>
                  </a:cubicBezTo>
                  <a:lnTo>
                    <a:pt x="1617" y="3582"/>
                  </a:lnTo>
                  <a:cubicBezTo>
                    <a:pt x="1675" y="3587"/>
                    <a:pt x="1734" y="3590"/>
                    <a:pt x="1794" y="3590"/>
                  </a:cubicBezTo>
                  <a:lnTo>
                    <a:pt x="1794" y="3590"/>
                  </a:lnTo>
                  <a:cubicBezTo>
                    <a:pt x="1835" y="3590"/>
                    <a:pt x="1876" y="3589"/>
                    <a:pt x="1916" y="3586"/>
                  </a:cubicBezTo>
                  <a:lnTo>
                    <a:pt x="1916" y="3586"/>
                  </a:lnTo>
                  <a:cubicBezTo>
                    <a:pt x="1955" y="3584"/>
                    <a:pt x="1994" y="3579"/>
                    <a:pt x="2032" y="3574"/>
                  </a:cubicBezTo>
                  <a:lnTo>
                    <a:pt x="2032" y="3574"/>
                  </a:lnTo>
                  <a:cubicBezTo>
                    <a:pt x="2139" y="3560"/>
                    <a:pt x="2243" y="3537"/>
                    <a:pt x="2343" y="3505"/>
                  </a:cubicBezTo>
                  <a:lnTo>
                    <a:pt x="2343" y="3505"/>
                  </a:lnTo>
                  <a:cubicBezTo>
                    <a:pt x="2467" y="3465"/>
                    <a:pt x="2585" y="3412"/>
                    <a:pt x="2696" y="3348"/>
                  </a:cubicBezTo>
                  <a:lnTo>
                    <a:pt x="2696" y="3348"/>
                  </a:lnTo>
                  <a:cubicBezTo>
                    <a:pt x="2776" y="3301"/>
                    <a:pt x="2852" y="3249"/>
                    <a:pt x="2924" y="3190"/>
                  </a:cubicBezTo>
                  <a:lnTo>
                    <a:pt x="2924" y="3190"/>
                  </a:lnTo>
                  <a:cubicBezTo>
                    <a:pt x="2956" y="3164"/>
                    <a:pt x="2988" y="3136"/>
                    <a:pt x="3018" y="3107"/>
                  </a:cubicBezTo>
                  <a:lnTo>
                    <a:pt x="3018" y="3107"/>
                  </a:lnTo>
                  <a:cubicBezTo>
                    <a:pt x="3154" y="2981"/>
                    <a:pt x="3271" y="2833"/>
                    <a:pt x="3362" y="2670"/>
                  </a:cubicBezTo>
                  <a:lnTo>
                    <a:pt x="3362" y="2670"/>
                  </a:lnTo>
                  <a:cubicBezTo>
                    <a:pt x="3507" y="2411"/>
                    <a:pt x="3589" y="2113"/>
                    <a:pt x="3589" y="1796"/>
                  </a:cubicBezTo>
                  <a:lnTo>
                    <a:pt x="3589" y="1796"/>
                  </a:lnTo>
                  <a:cubicBezTo>
                    <a:pt x="3589" y="804"/>
                    <a:pt x="2785" y="0"/>
                    <a:pt x="1794" y="0"/>
                  </a:cubicBezTo>
                  <a:lnTo>
                    <a:pt x="1794" y="0"/>
                  </a:lnTo>
                  <a:cubicBezTo>
                    <a:pt x="803" y="0"/>
                    <a:pt x="0" y="804"/>
                    <a:pt x="0" y="1796"/>
                  </a:cubicBezTo>
                </a:path>
              </a:pathLst>
            </a:custGeom>
            <a:noFill/>
            <a:ln cap="flat" cmpd="sng" w="63500">
              <a:solidFill>
                <a:srgbClr val="33A951"/>
              </a:solidFill>
              <a:prstDash val="solid"/>
              <a:round/>
              <a:headEnd len="sm" w="sm" type="none"/>
              <a:tailEnd len="sm" w="sm" type="none"/>
            </a:ln>
          </p:spPr>
          <p:txBody>
            <a:bodyPr anchorCtr="0" anchor="ctr" bIns="22850" lIns="45725" spcFirstLastPara="1" rIns="45725" wrap="square" tIns="22850">
              <a:noAutofit/>
            </a:bodyPr>
            <a:lstStyle/>
            <a:p>
              <a:pPr indent="0" lvl="0" marL="0" marR="0" rtl="0" algn="l">
                <a:lnSpc>
                  <a:spcPct val="100000"/>
                </a:lnSpc>
                <a:spcBef>
                  <a:spcPts val="0"/>
                </a:spcBef>
                <a:spcAft>
                  <a:spcPts val="0"/>
                </a:spcAft>
                <a:buClr>
                  <a:srgbClr val="000000"/>
                </a:buClr>
                <a:buSzPts val="3600"/>
                <a:buFont typeface="Calibri"/>
                <a:buNone/>
              </a:pPr>
              <a:r>
                <a:t/>
              </a:r>
              <a:endParaRPr b="0" i="0" sz="3600" u="none" cap="none" strike="noStrike">
                <a:solidFill>
                  <a:srgbClr val="747994"/>
                </a:solidFill>
                <a:latin typeface="Poppins"/>
                <a:ea typeface="Poppins"/>
                <a:cs typeface="Poppins"/>
                <a:sym typeface="Poppins"/>
              </a:endParaRPr>
            </a:p>
          </p:txBody>
        </p:sp>
        <p:grpSp>
          <p:nvGrpSpPr>
            <p:cNvPr id="871" name="Google Shape;871;g311d5cb9a0a_0_596"/>
            <p:cNvGrpSpPr/>
            <p:nvPr/>
          </p:nvGrpSpPr>
          <p:grpSpPr>
            <a:xfrm>
              <a:off x="7782594" y="3306374"/>
              <a:ext cx="959711" cy="648641"/>
              <a:chOff x="12897426" y="9538609"/>
              <a:chExt cx="3048638" cy="3059627"/>
            </a:xfrm>
          </p:grpSpPr>
          <p:grpSp>
            <p:nvGrpSpPr>
              <p:cNvPr id="872" name="Google Shape;872;g311d5cb9a0a_0_596"/>
              <p:cNvGrpSpPr/>
              <p:nvPr/>
            </p:nvGrpSpPr>
            <p:grpSpPr>
              <a:xfrm>
                <a:off x="12897426" y="9538609"/>
                <a:ext cx="3048638" cy="1406220"/>
                <a:chOff x="12897426" y="9538609"/>
                <a:chExt cx="3048638" cy="1406220"/>
              </a:xfrm>
            </p:grpSpPr>
            <p:sp>
              <p:nvSpPr>
                <p:cNvPr id="873" name="Google Shape;873;g311d5cb9a0a_0_596"/>
                <p:cNvSpPr/>
                <p:nvPr/>
              </p:nvSpPr>
              <p:spPr>
                <a:xfrm>
                  <a:off x="12897426" y="9538609"/>
                  <a:ext cx="3048638" cy="1406220"/>
                </a:xfrm>
                <a:custGeom>
                  <a:rect b="b" l="l" r="r" t="t"/>
                  <a:pathLst>
                    <a:path extrusionOk="0" h="1127" w="2449">
                      <a:moveTo>
                        <a:pt x="0" y="1126"/>
                      </a:moveTo>
                      <a:lnTo>
                        <a:pt x="2448" y="1126"/>
                      </a:lnTo>
                      <a:lnTo>
                        <a:pt x="2448" y="0"/>
                      </a:lnTo>
                      <a:lnTo>
                        <a:pt x="0" y="0"/>
                      </a:lnTo>
                      <a:lnTo>
                        <a:pt x="0" y="1126"/>
                      </a:lnTo>
                    </a:path>
                  </a:pathLst>
                </a:custGeom>
                <a:solidFill>
                  <a:srgbClr val="33A952"/>
                </a:solidFill>
                <a:ln>
                  <a:noFill/>
                </a:ln>
              </p:spPr>
              <p:txBody>
                <a:bodyPr anchorCtr="0" anchor="ctr" bIns="22850" lIns="45725" spcFirstLastPara="1" rIns="45725" wrap="square" tIns="22850">
                  <a:noAutofit/>
                </a:bodyPr>
                <a:lstStyle/>
                <a:p>
                  <a:pPr indent="0" lvl="0" marL="0" marR="0" rtl="0" algn="l">
                    <a:lnSpc>
                      <a:spcPct val="97303"/>
                    </a:lnSpc>
                    <a:spcBef>
                      <a:spcPts val="0"/>
                    </a:spcBef>
                    <a:spcAft>
                      <a:spcPts val="0"/>
                    </a:spcAft>
                    <a:buClr>
                      <a:srgbClr val="000000"/>
                    </a:buClr>
                    <a:buSzPts val="3600"/>
                    <a:buFont typeface="Calibri"/>
                    <a:buNone/>
                  </a:pPr>
                  <a:r>
                    <a:t/>
                  </a:r>
                  <a:endParaRPr b="0" i="0" sz="3600" u="none" cap="none" strike="noStrike">
                    <a:solidFill>
                      <a:srgbClr val="747994"/>
                    </a:solidFill>
                    <a:latin typeface="Poppins"/>
                    <a:ea typeface="Poppins"/>
                    <a:cs typeface="Poppins"/>
                    <a:sym typeface="Poppins"/>
                  </a:endParaRPr>
                </a:p>
              </p:txBody>
            </p:sp>
            <p:sp>
              <p:nvSpPr>
                <p:cNvPr id="874" name="Google Shape;874;g311d5cb9a0a_0_596"/>
                <p:cNvSpPr/>
                <p:nvPr/>
              </p:nvSpPr>
              <p:spPr>
                <a:xfrm>
                  <a:off x="13040247" y="9675938"/>
                  <a:ext cx="2773985" cy="1126073"/>
                </a:xfrm>
                <a:custGeom>
                  <a:rect b="b" l="l" r="r" t="t"/>
                  <a:pathLst>
                    <a:path extrusionOk="0" h="902" w="2225">
                      <a:moveTo>
                        <a:pt x="196" y="0"/>
                      </a:moveTo>
                      <a:lnTo>
                        <a:pt x="2028" y="0"/>
                      </a:lnTo>
                      <a:lnTo>
                        <a:pt x="2028" y="0"/>
                      </a:lnTo>
                      <a:cubicBezTo>
                        <a:pt x="2028" y="109"/>
                        <a:pt x="2116" y="196"/>
                        <a:pt x="2224" y="196"/>
                      </a:cubicBezTo>
                      <a:lnTo>
                        <a:pt x="2224" y="706"/>
                      </a:lnTo>
                      <a:lnTo>
                        <a:pt x="2224" y="706"/>
                      </a:lnTo>
                      <a:cubicBezTo>
                        <a:pt x="2116" y="706"/>
                        <a:pt x="2028" y="793"/>
                        <a:pt x="2028" y="901"/>
                      </a:cubicBezTo>
                      <a:lnTo>
                        <a:pt x="196" y="901"/>
                      </a:lnTo>
                      <a:lnTo>
                        <a:pt x="196" y="901"/>
                      </a:lnTo>
                      <a:cubicBezTo>
                        <a:pt x="196" y="793"/>
                        <a:pt x="109" y="706"/>
                        <a:pt x="0" y="706"/>
                      </a:cubicBezTo>
                      <a:lnTo>
                        <a:pt x="0" y="196"/>
                      </a:lnTo>
                      <a:lnTo>
                        <a:pt x="0" y="196"/>
                      </a:lnTo>
                      <a:cubicBezTo>
                        <a:pt x="109" y="196"/>
                        <a:pt x="196" y="109"/>
                        <a:pt x="196" y="0"/>
                      </a:cubicBezTo>
                    </a:path>
                  </a:pathLst>
                </a:custGeom>
                <a:solidFill>
                  <a:srgbClr val="FFFFFF">
                    <a:alpha val="20000"/>
                  </a:srgbClr>
                </a:solidFill>
                <a:ln>
                  <a:noFill/>
                </a:ln>
              </p:spPr>
              <p:txBody>
                <a:bodyPr anchorCtr="0" anchor="ctr" bIns="22850" lIns="45725" spcFirstLastPara="1" rIns="45725" wrap="square" tIns="22850">
                  <a:noAutofit/>
                </a:bodyPr>
                <a:lstStyle/>
                <a:p>
                  <a:pPr indent="0" lvl="0" marL="0" marR="0" rtl="0" algn="l">
                    <a:lnSpc>
                      <a:spcPct val="97303"/>
                    </a:lnSpc>
                    <a:spcBef>
                      <a:spcPts val="0"/>
                    </a:spcBef>
                    <a:spcAft>
                      <a:spcPts val="0"/>
                    </a:spcAft>
                    <a:buClr>
                      <a:srgbClr val="000000"/>
                    </a:buClr>
                    <a:buSzPts val="3600"/>
                    <a:buFont typeface="Calibri"/>
                    <a:buNone/>
                  </a:pPr>
                  <a:r>
                    <a:t/>
                  </a:r>
                  <a:endParaRPr b="0" i="0" sz="3600" u="none" cap="none" strike="noStrike">
                    <a:solidFill>
                      <a:srgbClr val="747994"/>
                    </a:solidFill>
                    <a:latin typeface="Poppins"/>
                    <a:ea typeface="Poppins"/>
                    <a:cs typeface="Poppins"/>
                    <a:sym typeface="Poppins"/>
                  </a:endParaRPr>
                </a:p>
              </p:txBody>
            </p:sp>
            <p:sp>
              <p:nvSpPr>
                <p:cNvPr id="875" name="Google Shape;875;g311d5cb9a0a_0_596"/>
                <p:cNvSpPr/>
                <p:nvPr/>
              </p:nvSpPr>
              <p:spPr>
                <a:xfrm>
                  <a:off x="13996036" y="9813261"/>
                  <a:ext cx="851421" cy="851424"/>
                </a:xfrm>
                <a:custGeom>
                  <a:rect b="b" l="l" r="r" t="t"/>
                  <a:pathLst>
                    <a:path extrusionOk="0" h="684" w="683">
                      <a:moveTo>
                        <a:pt x="0" y="342"/>
                      </a:moveTo>
                      <a:lnTo>
                        <a:pt x="0" y="342"/>
                      </a:lnTo>
                      <a:cubicBezTo>
                        <a:pt x="0" y="531"/>
                        <a:pt x="153" y="683"/>
                        <a:pt x="341" y="683"/>
                      </a:cubicBezTo>
                      <a:lnTo>
                        <a:pt x="341" y="683"/>
                      </a:lnTo>
                      <a:cubicBezTo>
                        <a:pt x="529" y="683"/>
                        <a:pt x="682" y="531"/>
                        <a:pt x="682" y="342"/>
                      </a:cubicBezTo>
                      <a:lnTo>
                        <a:pt x="682" y="342"/>
                      </a:lnTo>
                      <a:cubicBezTo>
                        <a:pt x="682" y="153"/>
                        <a:pt x="529" y="0"/>
                        <a:pt x="341" y="0"/>
                      </a:cubicBezTo>
                      <a:lnTo>
                        <a:pt x="341" y="0"/>
                      </a:lnTo>
                      <a:cubicBezTo>
                        <a:pt x="153" y="0"/>
                        <a:pt x="0" y="153"/>
                        <a:pt x="0" y="342"/>
                      </a:cubicBezTo>
                    </a:path>
                  </a:pathLst>
                </a:custGeom>
                <a:solidFill>
                  <a:srgbClr val="FFFFFF"/>
                </a:solidFill>
                <a:ln>
                  <a:noFill/>
                </a:ln>
              </p:spPr>
              <p:txBody>
                <a:bodyPr anchorCtr="0" anchor="ctr" bIns="22850" lIns="45725" spcFirstLastPara="1" rIns="45725" wrap="square" tIns="22850">
                  <a:noAutofit/>
                </a:bodyPr>
                <a:lstStyle/>
                <a:p>
                  <a:pPr indent="0" lvl="0" marL="0" marR="0" rtl="0" algn="l">
                    <a:lnSpc>
                      <a:spcPct val="97303"/>
                    </a:lnSpc>
                    <a:spcBef>
                      <a:spcPts val="0"/>
                    </a:spcBef>
                    <a:spcAft>
                      <a:spcPts val="0"/>
                    </a:spcAft>
                    <a:buClr>
                      <a:srgbClr val="000000"/>
                    </a:buClr>
                    <a:buSzPts val="3600"/>
                    <a:buFont typeface="Calibri"/>
                    <a:buNone/>
                  </a:pPr>
                  <a:r>
                    <a:t/>
                  </a:r>
                  <a:endParaRPr b="0" i="0" sz="3600" u="none" cap="none" strike="noStrike">
                    <a:solidFill>
                      <a:srgbClr val="747994"/>
                    </a:solidFill>
                    <a:latin typeface="Poppins"/>
                    <a:ea typeface="Poppins"/>
                    <a:cs typeface="Poppins"/>
                    <a:sym typeface="Poppins"/>
                  </a:endParaRPr>
                </a:p>
              </p:txBody>
            </p:sp>
            <p:sp>
              <p:nvSpPr>
                <p:cNvPr id="876" name="Google Shape;876;g311d5cb9a0a_0_596"/>
                <p:cNvSpPr/>
                <p:nvPr/>
              </p:nvSpPr>
              <p:spPr>
                <a:xfrm>
                  <a:off x="13375320" y="10093409"/>
                  <a:ext cx="291133" cy="291129"/>
                </a:xfrm>
                <a:custGeom>
                  <a:rect b="b" l="l" r="r" t="t"/>
                  <a:pathLst>
                    <a:path extrusionOk="0" h="235" w="235">
                      <a:moveTo>
                        <a:pt x="0" y="117"/>
                      </a:moveTo>
                      <a:lnTo>
                        <a:pt x="0" y="117"/>
                      </a:lnTo>
                      <a:cubicBezTo>
                        <a:pt x="0" y="181"/>
                        <a:pt x="52" y="234"/>
                        <a:pt x="116" y="234"/>
                      </a:cubicBezTo>
                      <a:lnTo>
                        <a:pt x="116" y="234"/>
                      </a:lnTo>
                      <a:cubicBezTo>
                        <a:pt x="181" y="234"/>
                        <a:pt x="234" y="181"/>
                        <a:pt x="234" y="117"/>
                      </a:cubicBezTo>
                      <a:lnTo>
                        <a:pt x="234" y="117"/>
                      </a:lnTo>
                      <a:cubicBezTo>
                        <a:pt x="234" y="52"/>
                        <a:pt x="181" y="0"/>
                        <a:pt x="116" y="0"/>
                      </a:cubicBezTo>
                      <a:lnTo>
                        <a:pt x="116" y="0"/>
                      </a:lnTo>
                      <a:cubicBezTo>
                        <a:pt x="52" y="0"/>
                        <a:pt x="0" y="52"/>
                        <a:pt x="0" y="117"/>
                      </a:cubicBezTo>
                    </a:path>
                  </a:pathLst>
                </a:custGeom>
                <a:solidFill>
                  <a:srgbClr val="FFFFFF"/>
                </a:solidFill>
                <a:ln>
                  <a:noFill/>
                </a:ln>
              </p:spPr>
              <p:txBody>
                <a:bodyPr anchorCtr="0" anchor="ctr" bIns="22850" lIns="45725" spcFirstLastPara="1" rIns="45725" wrap="square" tIns="22850">
                  <a:noAutofit/>
                </a:bodyPr>
                <a:lstStyle/>
                <a:p>
                  <a:pPr indent="0" lvl="0" marL="0" marR="0" rtl="0" algn="l">
                    <a:lnSpc>
                      <a:spcPct val="97303"/>
                    </a:lnSpc>
                    <a:spcBef>
                      <a:spcPts val="0"/>
                    </a:spcBef>
                    <a:spcAft>
                      <a:spcPts val="0"/>
                    </a:spcAft>
                    <a:buClr>
                      <a:srgbClr val="000000"/>
                    </a:buClr>
                    <a:buSzPts val="3600"/>
                    <a:buFont typeface="Calibri"/>
                    <a:buNone/>
                  </a:pPr>
                  <a:r>
                    <a:t/>
                  </a:r>
                  <a:endParaRPr b="0" i="0" sz="3600" u="none" cap="none" strike="noStrike">
                    <a:solidFill>
                      <a:srgbClr val="747994"/>
                    </a:solidFill>
                    <a:latin typeface="Poppins"/>
                    <a:ea typeface="Poppins"/>
                    <a:cs typeface="Poppins"/>
                    <a:sym typeface="Poppins"/>
                  </a:endParaRPr>
                </a:p>
              </p:txBody>
            </p:sp>
            <p:sp>
              <p:nvSpPr>
                <p:cNvPr id="877" name="Google Shape;877;g311d5cb9a0a_0_596"/>
                <p:cNvSpPr/>
                <p:nvPr/>
              </p:nvSpPr>
              <p:spPr>
                <a:xfrm>
                  <a:off x="15182535" y="10093409"/>
                  <a:ext cx="296624" cy="291129"/>
                </a:xfrm>
                <a:custGeom>
                  <a:rect b="b" l="l" r="r" t="t"/>
                  <a:pathLst>
                    <a:path extrusionOk="0" h="235" w="236">
                      <a:moveTo>
                        <a:pt x="0" y="117"/>
                      </a:moveTo>
                      <a:lnTo>
                        <a:pt x="0" y="117"/>
                      </a:lnTo>
                      <a:cubicBezTo>
                        <a:pt x="0" y="181"/>
                        <a:pt x="53" y="234"/>
                        <a:pt x="118" y="234"/>
                      </a:cubicBezTo>
                      <a:lnTo>
                        <a:pt x="118" y="234"/>
                      </a:lnTo>
                      <a:cubicBezTo>
                        <a:pt x="182" y="234"/>
                        <a:pt x="235" y="181"/>
                        <a:pt x="235" y="117"/>
                      </a:cubicBezTo>
                      <a:lnTo>
                        <a:pt x="235" y="117"/>
                      </a:lnTo>
                      <a:cubicBezTo>
                        <a:pt x="235" y="52"/>
                        <a:pt x="182" y="0"/>
                        <a:pt x="118" y="0"/>
                      </a:cubicBezTo>
                      <a:lnTo>
                        <a:pt x="118" y="0"/>
                      </a:lnTo>
                      <a:cubicBezTo>
                        <a:pt x="53" y="0"/>
                        <a:pt x="0" y="52"/>
                        <a:pt x="0" y="117"/>
                      </a:cubicBezTo>
                    </a:path>
                  </a:pathLst>
                </a:custGeom>
                <a:solidFill>
                  <a:srgbClr val="FFFFFF"/>
                </a:solidFill>
                <a:ln>
                  <a:noFill/>
                </a:ln>
              </p:spPr>
              <p:txBody>
                <a:bodyPr anchorCtr="0" anchor="ctr" bIns="22850" lIns="45725" spcFirstLastPara="1" rIns="45725" wrap="square" tIns="22850">
                  <a:noAutofit/>
                </a:bodyPr>
                <a:lstStyle/>
                <a:p>
                  <a:pPr indent="0" lvl="0" marL="0" marR="0" rtl="0" algn="l">
                    <a:lnSpc>
                      <a:spcPct val="97303"/>
                    </a:lnSpc>
                    <a:spcBef>
                      <a:spcPts val="0"/>
                    </a:spcBef>
                    <a:spcAft>
                      <a:spcPts val="0"/>
                    </a:spcAft>
                    <a:buClr>
                      <a:srgbClr val="000000"/>
                    </a:buClr>
                    <a:buSzPts val="3600"/>
                    <a:buFont typeface="Calibri"/>
                    <a:buNone/>
                  </a:pPr>
                  <a:r>
                    <a:t/>
                  </a:r>
                  <a:endParaRPr b="0" i="0" sz="3600" u="none" cap="none" strike="noStrike">
                    <a:solidFill>
                      <a:srgbClr val="747994"/>
                    </a:solidFill>
                    <a:latin typeface="Poppins"/>
                    <a:ea typeface="Poppins"/>
                    <a:cs typeface="Poppins"/>
                    <a:sym typeface="Poppins"/>
                  </a:endParaRPr>
                </a:p>
              </p:txBody>
            </p:sp>
            <p:sp>
              <p:nvSpPr>
                <p:cNvPr id="878" name="Google Shape;878;g311d5cb9a0a_0_596"/>
                <p:cNvSpPr/>
                <p:nvPr/>
              </p:nvSpPr>
              <p:spPr>
                <a:xfrm>
                  <a:off x="14232235" y="9912137"/>
                  <a:ext cx="379022" cy="653674"/>
                </a:xfrm>
                <a:custGeom>
                  <a:rect b="b" l="l" r="r" t="t"/>
                  <a:pathLst>
                    <a:path extrusionOk="0" h="523" w="305">
                      <a:moveTo>
                        <a:pt x="209" y="395"/>
                      </a:moveTo>
                      <a:lnTo>
                        <a:pt x="209" y="395"/>
                      </a:lnTo>
                      <a:cubicBezTo>
                        <a:pt x="200" y="404"/>
                        <a:pt x="188" y="410"/>
                        <a:pt x="172" y="412"/>
                      </a:cubicBezTo>
                      <a:lnTo>
                        <a:pt x="172" y="300"/>
                      </a:lnTo>
                      <a:lnTo>
                        <a:pt x="172" y="300"/>
                      </a:lnTo>
                      <a:cubicBezTo>
                        <a:pt x="187" y="306"/>
                        <a:pt x="199" y="314"/>
                        <a:pt x="208" y="323"/>
                      </a:cubicBezTo>
                      <a:lnTo>
                        <a:pt x="208" y="323"/>
                      </a:lnTo>
                      <a:cubicBezTo>
                        <a:pt x="218" y="332"/>
                        <a:pt x="223" y="344"/>
                        <a:pt x="223" y="360"/>
                      </a:cubicBezTo>
                      <a:lnTo>
                        <a:pt x="223" y="360"/>
                      </a:lnTo>
                      <a:cubicBezTo>
                        <a:pt x="223" y="374"/>
                        <a:pt x="218" y="386"/>
                        <a:pt x="209" y="395"/>
                      </a:cubicBezTo>
                      <a:close/>
                      <a:moveTo>
                        <a:pt x="132" y="211"/>
                      </a:moveTo>
                      <a:lnTo>
                        <a:pt x="132" y="211"/>
                      </a:lnTo>
                      <a:cubicBezTo>
                        <a:pt x="119" y="205"/>
                        <a:pt x="109" y="199"/>
                        <a:pt x="101" y="192"/>
                      </a:cubicBezTo>
                      <a:lnTo>
                        <a:pt x="101" y="192"/>
                      </a:lnTo>
                      <a:cubicBezTo>
                        <a:pt x="94" y="183"/>
                        <a:pt x="90" y="173"/>
                        <a:pt x="90" y="161"/>
                      </a:cubicBezTo>
                      <a:lnTo>
                        <a:pt x="90" y="161"/>
                      </a:lnTo>
                      <a:cubicBezTo>
                        <a:pt x="90" y="147"/>
                        <a:pt x="94" y="137"/>
                        <a:pt x="102" y="129"/>
                      </a:cubicBezTo>
                      <a:lnTo>
                        <a:pt x="102" y="129"/>
                      </a:lnTo>
                      <a:cubicBezTo>
                        <a:pt x="109" y="120"/>
                        <a:pt x="120" y="115"/>
                        <a:pt x="132" y="113"/>
                      </a:cubicBezTo>
                      <a:lnTo>
                        <a:pt x="132" y="211"/>
                      </a:lnTo>
                      <a:close/>
                      <a:moveTo>
                        <a:pt x="288" y="295"/>
                      </a:moveTo>
                      <a:lnTo>
                        <a:pt x="288" y="295"/>
                      </a:lnTo>
                      <a:cubicBezTo>
                        <a:pt x="277" y="279"/>
                        <a:pt x="264" y="267"/>
                        <a:pt x="247" y="257"/>
                      </a:cubicBezTo>
                      <a:lnTo>
                        <a:pt x="247" y="257"/>
                      </a:lnTo>
                      <a:cubicBezTo>
                        <a:pt x="230" y="247"/>
                        <a:pt x="211" y="239"/>
                        <a:pt x="190" y="232"/>
                      </a:cubicBezTo>
                      <a:lnTo>
                        <a:pt x="190" y="232"/>
                      </a:lnTo>
                      <a:cubicBezTo>
                        <a:pt x="188" y="231"/>
                        <a:pt x="184" y="229"/>
                        <a:pt x="181" y="229"/>
                      </a:cubicBezTo>
                      <a:lnTo>
                        <a:pt x="181" y="229"/>
                      </a:lnTo>
                      <a:cubicBezTo>
                        <a:pt x="178" y="228"/>
                        <a:pt x="175" y="227"/>
                        <a:pt x="172" y="225"/>
                      </a:cubicBezTo>
                      <a:lnTo>
                        <a:pt x="172" y="115"/>
                      </a:lnTo>
                      <a:lnTo>
                        <a:pt x="172" y="115"/>
                      </a:lnTo>
                      <a:cubicBezTo>
                        <a:pt x="184" y="119"/>
                        <a:pt x="194" y="125"/>
                        <a:pt x="200" y="135"/>
                      </a:cubicBezTo>
                      <a:lnTo>
                        <a:pt x="200" y="135"/>
                      </a:lnTo>
                      <a:cubicBezTo>
                        <a:pt x="207" y="145"/>
                        <a:pt x="211" y="156"/>
                        <a:pt x="211" y="167"/>
                      </a:cubicBezTo>
                      <a:lnTo>
                        <a:pt x="293" y="167"/>
                      </a:lnTo>
                      <a:lnTo>
                        <a:pt x="293" y="167"/>
                      </a:lnTo>
                      <a:cubicBezTo>
                        <a:pt x="292" y="134"/>
                        <a:pt x="280" y="106"/>
                        <a:pt x="258" y="85"/>
                      </a:cubicBezTo>
                      <a:lnTo>
                        <a:pt x="258" y="85"/>
                      </a:lnTo>
                      <a:cubicBezTo>
                        <a:pt x="236" y="64"/>
                        <a:pt x="207" y="52"/>
                        <a:pt x="172" y="48"/>
                      </a:cubicBezTo>
                      <a:lnTo>
                        <a:pt x="172" y="0"/>
                      </a:lnTo>
                      <a:lnTo>
                        <a:pt x="132" y="0"/>
                      </a:lnTo>
                      <a:lnTo>
                        <a:pt x="132" y="48"/>
                      </a:lnTo>
                      <a:lnTo>
                        <a:pt x="132" y="48"/>
                      </a:lnTo>
                      <a:cubicBezTo>
                        <a:pt x="96" y="51"/>
                        <a:pt x="67" y="63"/>
                        <a:pt x="44" y="84"/>
                      </a:cubicBezTo>
                      <a:lnTo>
                        <a:pt x="44" y="84"/>
                      </a:lnTo>
                      <a:cubicBezTo>
                        <a:pt x="21" y="105"/>
                        <a:pt x="10" y="132"/>
                        <a:pt x="11" y="166"/>
                      </a:cubicBezTo>
                      <a:lnTo>
                        <a:pt x="11" y="166"/>
                      </a:lnTo>
                      <a:cubicBezTo>
                        <a:pt x="11" y="195"/>
                        <a:pt x="19" y="218"/>
                        <a:pt x="36" y="235"/>
                      </a:cubicBezTo>
                      <a:lnTo>
                        <a:pt x="36" y="235"/>
                      </a:lnTo>
                      <a:cubicBezTo>
                        <a:pt x="53" y="253"/>
                        <a:pt x="77" y="267"/>
                        <a:pt x="109" y="278"/>
                      </a:cubicBezTo>
                      <a:lnTo>
                        <a:pt x="109" y="278"/>
                      </a:lnTo>
                      <a:cubicBezTo>
                        <a:pt x="114" y="279"/>
                        <a:pt x="117" y="281"/>
                        <a:pt x="121" y="282"/>
                      </a:cubicBezTo>
                      <a:lnTo>
                        <a:pt x="121" y="282"/>
                      </a:lnTo>
                      <a:cubicBezTo>
                        <a:pt x="125" y="283"/>
                        <a:pt x="128" y="284"/>
                        <a:pt x="132" y="286"/>
                      </a:cubicBezTo>
                      <a:lnTo>
                        <a:pt x="132" y="411"/>
                      </a:lnTo>
                      <a:lnTo>
                        <a:pt x="132" y="411"/>
                      </a:lnTo>
                      <a:cubicBezTo>
                        <a:pt x="117" y="406"/>
                        <a:pt x="104" y="398"/>
                        <a:pt x="95" y="387"/>
                      </a:cubicBezTo>
                      <a:lnTo>
                        <a:pt x="95" y="387"/>
                      </a:lnTo>
                      <a:cubicBezTo>
                        <a:pt x="87" y="374"/>
                        <a:pt x="82" y="361"/>
                        <a:pt x="80" y="345"/>
                      </a:cubicBezTo>
                      <a:lnTo>
                        <a:pt x="0" y="345"/>
                      </a:lnTo>
                      <a:lnTo>
                        <a:pt x="0" y="345"/>
                      </a:lnTo>
                      <a:cubicBezTo>
                        <a:pt x="2" y="383"/>
                        <a:pt x="14" y="413"/>
                        <a:pt x="38" y="435"/>
                      </a:cubicBezTo>
                      <a:lnTo>
                        <a:pt x="38" y="435"/>
                      </a:lnTo>
                      <a:cubicBezTo>
                        <a:pt x="62" y="458"/>
                        <a:pt x="93" y="471"/>
                        <a:pt x="132" y="476"/>
                      </a:cubicBezTo>
                      <a:lnTo>
                        <a:pt x="132" y="522"/>
                      </a:lnTo>
                      <a:lnTo>
                        <a:pt x="172" y="522"/>
                      </a:lnTo>
                      <a:lnTo>
                        <a:pt x="172" y="476"/>
                      </a:lnTo>
                      <a:lnTo>
                        <a:pt x="172" y="476"/>
                      </a:lnTo>
                      <a:cubicBezTo>
                        <a:pt x="200" y="475"/>
                        <a:pt x="224" y="469"/>
                        <a:pt x="244" y="457"/>
                      </a:cubicBezTo>
                      <a:lnTo>
                        <a:pt x="244" y="457"/>
                      </a:lnTo>
                      <a:cubicBezTo>
                        <a:pt x="263" y="445"/>
                        <a:pt x="278" y="430"/>
                        <a:pt x="288" y="412"/>
                      </a:cubicBezTo>
                      <a:lnTo>
                        <a:pt x="288" y="412"/>
                      </a:lnTo>
                      <a:cubicBezTo>
                        <a:pt x="298" y="394"/>
                        <a:pt x="304" y="376"/>
                        <a:pt x="304" y="355"/>
                      </a:cubicBezTo>
                      <a:lnTo>
                        <a:pt x="304" y="355"/>
                      </a:lnTo>
                      <a:cubicBezTo>
                        <a:pt x="304" y="330"/>
                        <a:pt x="298" y="310"/>
                        <a:pt x="288" y="295"/>
                      </a:cubicBezTo>
                      <a:close/>
                    </a:path>
                  </a:pathLst>
                </a:custGeom>
                <a:solidFill>
                  <a:srgbClr val="33A952"/>
                </a:solidFill>
                <a:ln>
                  <a:noFill/>
                </a:ln>
              </p:spPr>
              <p:txBody>
                <a:bodyPr anchorCtr="0" anchor="ctr" bIns="22850" lIns="45725" spcFirstLastPara="1" rIns="45725" wrap="square" tIns="22850">
                  <a:noAutofit/>
                </a:bodyPr>
                <a:lstStyle/>
                <a:p>
                  <a:pPr indent="0" lvl="0" marL="0" marR="0" rtl="0" algn="l">
                    <a:lnSpc>
                      <a:spcPct val="97303"/>
                    </a:lnSpc>
                    <a:spcBef>
                      <a:spcPts val="0"/>
                    </a:spcBef>
                    <a:spcAft>
                      <a:spcPts val="0"/>
                    </a:spcAft>
                    <a:buClr>
                      <a:srgbClr val="000000"/>
                    </a:buClr>
                    <a:buSzPts val="3600"/>
                    <a:buFont typeface="Calibri"/>
                    <a:buNone/>
                  </a:pPr>
                  <a:r>
                    <a:t/>
                  </a:r>
                  <a:endParaRPr b="0" i="0" sz="3600" u="none" cap="none" strike="noStrike">
                    <a:solidFill>
                      <a:srgbClr val="747994"/>
                    </a:solidFill>
                    <a:latin typeface="Poppins"/>
                    <a:ea typeface="Poppins"/>
                    <a:cs typeface="Poppins"/>
                    <a:sym typeface="Poppins"/>
                  </a:endParaRPr>
                </a:p>
              </p:txBody>
            </p:sp>
          </p:grpSp>
          <p:grpSp>
            <p:nvGrpSpPr>
              <p:cNvPr id="879" name="Google Shape;879;g311d5cb9a0a_0_596"/>
              <p:cNvGrpSpPr/>
              <p:nvPr/>
            </p:nvGrpSpPr>
            <p:grpSpPr>
              <a:xfrm>
                <a:off x="12897426" y="11120604"/>
                <a:ext cx="3048638" cy="1477632"/>
                <a:chOff x="12897426" y="11120604"/>
                <a:chExt cx="3048638" cy="1477632"/>
              </a:xfrm>
            </p:grpSpPr>
            <p:sp>
              <p:nvSpPr>
                <p:cNvPr id="880" name="Google Shape;880;g311d5cb9a0a_0_596"/>
                <p:cNvSpPr/>
                <p:nvPr/>
              </p:nvSpPr>
              <p:spPr>
                <a:xfrm>
                  <a:off x="13737861" y="12488375"/>
                  <a:ext cx="1367769" cy="109861"/>
                </a:xfrm>
                <a:custGeom>
                  <a:rect b="b" l="l" r="r" t="t"/>
                  <a:pathLst>
                    <a:path extrusionOk="0" h="86" w="1099">
                      <a:moveTo>
                        <a:pt x="0" y="0"/>
                      </a:moveTo>
                      <a:lnTo>
                        <a:pt x="0" y="0"/>
                      </a:lnTo>
                      <a:cubicBezTo>
                        <a:pt x="80" y="26"/>
                        <a:pt x="162" y="45"/>
                        <a:pt x="246" y="60"/>
                      </a:cubicBezTo>
                      <a:lnTo>
                        <a:pt x="246" y="60"/>
                      </a:lnTo>
                      <a:cubicBezTo>
                        <a:pt x="287" y="67"/>
                        <a:pt x="329" y="73"/>
                        <a:pt x="372" y="77"/>
                      </a:cubicBezTo>
                      <a:lnTo>
                        <a:pt x="372" y="77"/>
                      </a:lnTo>
                      <a:cubicBezTo>
                        <a:pt x="430" y="82"/>
                        <a:pt x="489" y="85"/>
                        <a:pt x="549" y="85"/>
                      </a:cubicBezTo>
                      <a:lnTo>
                        <a:pt x="549" y="85"/>
                      </a:lnTo>
                      <a:cubicBezTo>
                        <a:pt x="590" y="85"/>
                        <a:pt x="631" y="84"/>
                        <a:pt x="671" y="81"/>
                      </a:cubicBezTo>
                      <a:lnTo>
                        <a:pt x="671" y="81"/>
                      </a:lnTo>
                      <a:cubicBezTo>
                        <a:pt x="710" y="79"/>
                        <a:pt x="749" y="74"/>
                        <a:pt x="787" y="69"/>
                      </a:cubicBezTo>
                      <a:lnTo>
                        <a:pt x="787" y="69"/>
                      </a:lnTo>
                      <a:cubicBezTo>
                        <a:pt x="894" y="55"/>
                        <a:pt x="998" y="32"/>
                        <a:pt x="1098" y="0"/>
                      </a:cubicBezTo>
                      <a:lnTo>
                        <a:pt x="0" y="0"/>
                      </a:lnTo>
                    </a:path>
                  </a:pathLst>
                </a:custGeom>
                <a:solidFill>
                  <a:srgbClr val="33A952"/>
                </a:solidFill>
                <a:ln>
                  <a:noFill/>
                </a:ln>
              </p:spPr>
              <p:txBody>
                <a:bodyPr anchorCtr="0" anchor="ctr" bIns="22850" lIns="45725" spcFirstLastPara="1" rIns="45725" wrap="square" tIns="22850">
                  <a:noAutofit/>
                </a:bodyPr>
                <a:lstStyle/>
                <a:p>
                  <a:pPr indent="0" lvl="0" marL="0" marR="0" rtl="0" algn="l">
                    <a:lnSpc>
                      <a:spcPct val="97303"/>
                    </a:lnSpc>
                    <a:spcBef>
                      <a:spcPts val="0"/>
                    </a:spcBef>
                    <a:spcAft>
                      <a:spcPts val="0"/>
                    </a:spcAft>
                    <a:buClr>
                      <a:srgbClr val="000000"/>
                    </a:buClr>
                    <a:buSzPts val="3600"/>
                    <a:buFont typeface="Calibri"/>
                    <a:buNone/>
                  </a:pPr>
                  <a:r>
                    <a:t/>
                  </a:r>
                  <a:endParaRPr b="0" i="0" sz="3600" u="none" cap="none" strike="noStrike">
                    <a:solidFill>
                      <a:srgbClr val="747994"/>
                    </a:solidFill>
                    <a:latin typeface="Poppins"/>
                    <a:ea typeface="Poppins"/>
                    <a:cs typeface="Poppins"/>
                    <a:sym typeface="Poppins"/>
                  </a:endParaRPr>
                </a:p>
              </p:txBody>
            </p:sp>
            <p:sp>
              <p:nvSpPr>
                <p:cNvPr id="881" name="Google Shape;881;g311d5cb9a0a_0_596"/>
                <p:cNvSpPr/>
                <p:nvPr/>
              </p:nvSpPr>
              <p:spPr>
                <a:xfrm>
                  <a:off x="13737861" y="12488375"/>
                  <a:ext cx="1367769" cy="109861"/>
                </a:xfrm>
                <a:custGeom>
                  <a:rect b="b" l="l" r="r" t="t"/>
                  <a:pathLst>
                    <a:path extrusionOk="0" h="86" w="1099">
                      <a:moveTo>
                        <a:pt x="0" y="0"/>
                      </a:moveTo>
                      <a:lnTo>
                        <a:pt x="0" y="0"/>
                      </a:lnTo>
                      <a:cubicBezTo>
                        <a:pt x="80" y="26"/>
                        <a:pt x="162" y="45"/>
                        <a:pt x="246" y="60"/>
                      </a:cubicBezTo>
                      <a:lnTo>
                        <a:pt x="246" y="60"/>
                      </a:lnTo>
                      <a:cubicBezTo>
                        <a:pt x="287" y="67"/>
                        <a:pt x="329" y="73"/>
                        <a:pt x="372" y="77"/>
                      </a:cubicBezTo>
                      <a:lnTo>
                        <a:pt x="372" y="77"/>
                      </a:lnTo>
                      <a:cubicBezTo>
                        <a:pt x="430" y="82"/>
                        <a:pt x="489" y="85"/>
                        <a:pt x="549" y="85"/>
                      </a:cubicBezTo>
                      <a:lnTo>
                        <a:pt x="549" y="85"/>
                      </a:lnTo>
                      <a:cubicBezTo>
                        <a:pt x="590" y="85"/>
                        <a:pt x="631" y="84"/>
                        <a:pt x="671" y="81"/>
                      </a:cubicBezTo>
                      <a:lnTo>
                        <a:pt x="671" y="81"/>
                      </a:lnTo>
                      <a:cubicBezTo>
                        <a:pt x="710" y="79"/>
                        <a:pt x="749" y="74"/>
                        <a:pt x="787" y="69"/>
                      </a:cubicBezTo>
                      <a:lnTo>
                        <a:pt x="787" y="69"/>
                      </a:lnTo>
                      <a:cubicBezTo>
                        <a:pt x="894" y="55"/>
                        <a:pt x="998" y="32"/>
                        <a:pt x="1098" y="0"/>
                      </a:cubicBezTo>
                      <a:lnTo>
                        <a:pt x="0" y="0"/>
                      </a:lnTo>
                    </a:path>
                  </a:pathLst>
                </a:custGeom>
                <a:solidFill>
                  <a:srgbClr val="111340">
                    <a:alpha val="9410"/>
                  </a:srgbClr>
                </a:solidFill>
                <a:ln>
                  <a:noFill/>
                </a:ln>
              </p:spPr>
              <p:txBody>
                <a:bodyPr anchorCtr="0" anchor="ctr" bIns="22850" lIns="45725" spcFirstLastPara="1" rIns="45725" wrap="square" tIns="22850">
                  <a:noAutofit/>
                </a:bodyPr>
                <a:lstStyle/>
                <a:p>
                  <a:pPr indent="0" lvl="0" marL="0" marR="0" rtl="0" algn="l">
                    <a:lnSpc>
                      <a:spcPct val="97303"/>
                    </a:lnSpc>
                    <a:spcBef>
                      <a:spcPts val="0"/>
                    </a:spcBef>
                    <a:spcAft>
                      <a:spcPts val="0"/>
                    </a:spcAft>
                    <a:buClr>
                      <a:srgbClr val="000000"/>
                    </a:buClr>
                    <a:buSzPts val="3600"/>
                    <a:buFont typeface="Calibri"/>
                    <a:buNone/>
                  </a:pPr>
                  <a:r>
                    <a:t/>
                  </a:r>
                  <a:endParaRPr b="0" i="0" sz="3600" u="none" cap="none" strike="noStrike">
                    <a:solidFill>
                      <a:srgbClr val="747994"/>
                    </a:solidFill>
                    <a:latin typeface="Poppins"/>
                    <a:ea typeface="Poppins"/>
                    <a:cs typeface="Poppins"/>
                    <a:sym typeface="Poppins"/>
                  </a:endParaRPr>
                </a:p>
              </p:txBody>
            </p:sp>
            <p:sp>
              <p:nvSpPr>
                <p:cNvPr id="882" name="Google Shape;882;g311d5cb9a0a_0_596"/>
                <p:cNvSpPr/>
                <p:nvPr/>
              </p:nvSpPr>
              <p:spPr>
                <a:xfrm>
                  <a:off x="13298416" y="12296116"/>
                  <a:ext cx="2246661" cy="197750"/>
                </a:xfrm>
                <a:custGeom>
                  <a:rect b="b" l="l" r="r" t="t"/>
                  <a:pathLst>
                    <a:path extrusionOk="0" h="158" w="1804">
                      <a:moveTo>
                        <a:pt x="0" y="0"/>
                      </a:moveTo>
                      <a:lnTo>
                        <a:pt x="0" y="0"/>
                      </a:lnTo>
                      <a:cubicBezTo>
                        <a:pt x="31" y="18"/>
                        <a:pt x="64" y="36"/>
                        <a:pt x="97" y="52"/>
                      </a:cubicBezTo>
                      <a:lnTo>
                        <a:pt x="97" y="52"/>
                      </a:lnTo>
                      <a:cubicBezTo>
                        <a:pt x="122" y="65"/>
                        <a:pt x="148" y="77"/>
                        <a:pt x="174" y="88"/>
                      </a:cubicBezTo>
                      <a:lnTo>
                        <a:pt x="174" y="88"/>
                      </a:lnTo>
                      <a:cubicBezTo>
                        <a:pt x="214" y="107"/>
                        <a:pt x="256" y="124"/>
                        <a:pt x="299" y="139"/>
                      </a:cubicBezTo>
                      <a:lnTo>
                        <a:pt x="299" y="139"/>
                      </a:lnTo>
                      <a:cubicBezTo>
                        <a:pt x="317" y="145"/>
                        <a:pt x="335" y="151"/>
                        <a:pt x="352" y="157"/>
                      </a:cubicBezTo>
                      <a:lnTo>
                        <a:pt x="1450" y="157"/>
                      </a:lnTo>
                      <a:lnTo>
                        <a:pt x="1450" y="157"/>
                      </a:lnTo>
                      <a:cubicBezTo>
                        <a:pt x="1574" y="117"/>
                        <a:pt x="1692" y="64"/>
                        <a:pt x="1803" y="0"/>
                      </a:cubicBezTo>
                      <a:lnTo>
                        <a:pt x="0" y="0"/>
                      </a:lnTo>
                    </a:path>
                  </a:pathLst>
                </a:custGeom>
                <a:solidFill>
                  <a:srgbClr val="33A952"/>
                </a:solidFill>
                <a:ln>
                  <a:noFill/>
                </a:ln>
              </p:spPr>
              <p:txBody>
                <a:bodyPr anchorCtr="0" anchor="ctr" bIns="22850" lIns="45725" spcFirstLastPara="1" rIns="45725" wrap="square" tIns="22850">
                  <a:noAutofit/>
                </a:bodyPr>
                <a:lstStyle/>
                <a:p>
                  <a:pPr indent="0" lvl="0" marL="0" marR="0" rtl="0" algn="l">
                    <a:lnSpc>
                      <a:spcPct val="97303"/>
                    </a:lnSpc>
                    <a:spcBef>
                      <a:spcPts val="0"/>
                    </a:spcBef>
                    <a:spcAft>
                      <a:spcPts val="0"/>
                    </a:spcAft>
                    <a:buClr>
                      <a:srgbClr val="000000"/>
                    </a:buClr>
                    <a:buSzPts val="3600"/>
                    <a:buFont typeface="Calibri"/>
                    <a:buNone/>
                  </a:pPr>
                  <a:r>
                    <a:t/>
                  </a:r>
                  <a:endParaRPr b="0" i="0" sz="3600" u="none" cap="none" strike="noStrike">
                    <a:solidFill>
                      <a:srgbClr val="747994"/>
                    </a:solidFill>
                    <a:latin typeface="Poppins"/>
                    <a:ea typeface="Poppins"/>
                    <a:cs typeface="Poppins"/>
                    <a:sym typeface="Poppins"/>
                  </a:endParaRPr>
                </a:p>
              </p:txBody>
            </p:sp>
            <p:sp>
              <p:nvSpPr>
                <p:cNvPr id="883" name="Google Shape;883;g311d5cb9a0a_0_596"/>
                <p:cNvSpPr/>
                <p:nvPr/>
              </p:nvSpPr>
              <p:spPr>
                <a:xfrm>
                  <a:off x="13018275" y="12098366"/>
                  <a:ext cx="2817932" cy="197750"/>
                </a:xfrm>
                <a:custGeom>
                  <a:rect b="b" l="l" r="r" t="t"/>
                  <a:pathLst>
                    <a:path extrusionOk="0" h="159" w="2260">
                      <a:moveTo>
                        <a:pt x="0" y="0"/>
                      </a:moveTo>
                      <a:lnTo>
                        <a:pt x="0" y="0"/>
                      </a:lnTo>
                      <a:cubicBezTo>
                        <a:pt x="71" y="59"/>
                        <a:pt x="148" y="111"/>
                        <a:pt x="228" y="158"/>
                      </a:cubicBezTo>
                      <a:lnTo>
                        <a:pt x="2031" y="158"/>
                      </a:lnTo>
                      <a:lnTo>
                        <a:pt x="2031" y="158"/>
                      </a:lnTo>
                      <a:cubicBezTo>
                        <a:pt x="2111" y="111"/>
                        <a:pt x="2187" y="59"/>
                        <a:pt x="2259" y="0"/>
                      </a:cubicBezTo>
                      <a:lnTo>
                        <a:pt x="0" y="0"/>
                      </a:lnTo>
                    </a:path>
                  </a:pathLst>
                </a:custGeom>
                <a:solidFill>
                  <a:srgbClr val="33A952"/>
                </a:solidFill>
                <a:ln>
                  <a:noFill/>
                </a:ln>
              </p:spPr>
              <p:txBody>
                <a:bodyPr anchorCtr="0" anchor="ctr" bIns="22850" lIns="45725" spcFirstLastPara="1" rIns="45725" wrap="square" tIns="22850">
                  <a:noAutofit/>
                </a:bodyPr>
                <a:lstStyle/>
                <a:p>
                  <a:pPr indent="0" lvl="0" marL="0" marR="0" rtl="0" algn="l">
                    <a:lnSpc>
                      <a:spcPct val="97303"/>
                    </a:lnSpc>
                    <a:spcBef>
                      <a:spcPts val="0"/>
                    </a:spcBef>
                    <a:spcAft>
                      <a:spcPts val="0"/>
                    </a:spcAft>
                    <a:buClr>
                      <a:srgbClr val="000000"/>
                    </a:buClr>
                    <a:buSzPts val="3600"/>
                    <a:buFont typeface="Calibri"/>
                    <a:buNone/>
                  </a:pPr>
                  <a:r>
                    <a:t/>
                  </a:r>
                  <a:endParaRPr b="0" i="0" sz="3600" u="none" cap="none" strike="noStrike">
                    <a:solidFill>
                      <a:srgbClr val="747994"/>
                    </a:solidFill>
                    <a:latin typeface="Poppins"/>
                    <a:ea typeface="Poppins"/>
                    <a:cs typeface="Poppins"/>
                    <a:sym typeface="Poppins"/>
                  </a:endParaRPr>
                </a:p>
              </p:txBody>
            </p:sp>
            <p:sp>
              <p:nvSpPr>
                <p:cNvPr id="884" name="Google Shape;884;g311d5cb9a0a_0_596"/>
                <p:cNvSpPr/>
                <p:nvPr/>
              </p:nvSpPr>
              <p:spPr>
                <a:xfrm>
                  <a:off x="13018275" y="12098366"/>
                  <a:ext cx="2817932" cy="197750"/>
                </a:xfrm>
                <a:custGeom>
                  <a:rect b="b" l="l" r="r" t="t"/>
                  <a:pathLst>
                    <a:path extrusionOk="0" h="159" w="2260">
                      <a:moveTo>
                        <a:pt x="0" y="0"/>
                      </a:moveTo>
                      <a:lnTo>
                        <a:pt x="0" y="0"/>
                      </a:lnTo>
                      <a:cubicBezTo>
                        <a:pt x="71" y="59"/>
                        <a:pt x="148" y="111"/>
                        <a:pt x="228" y="158"/>
                      </a:cubicBezTo>
                      <a:lnTo>
                        <a:pt x="2031" y="158"/>
                      </a:lnTo>
                      <a:lnTo>
                        <a:pt x="2031" y="158"/>
                      </a:lnTo>
                      <a:cubicBezTo>
                        <a:pt x="2111" y="111"/>
                        <a:pt x="2187" y="59"/>
                        <a:pt x="2259" y="0"/>
                      </a:cubicBezTo>
                      <a:lnTo>
                        <a:pt x="0" y="0"/>
                      </a:lnTo>
                    </a:path>
                  </a:pathLst>
                </a:custGeom>
                <a:solidFill>
                  <a:srgbClr val="111340">
                    <a:alpha val="9410"/>
                  </a:srgbClr>
                </a:solidFill>
                <a:ln>
                  <a:noFill/>
                </a:ln>
              </p:spPr>
              <p:txBody>
                <a:bodyPr anchorCtr="0" anchor="ctr" bIns="22850" lIns="45725" spcFirstLastPara="1" rIns="45725" wrap="square" tIns="22850">
                  <a:noAutofit/>
                </a:bodyPr>
                <a:lstStyle/>
                <a:p>
                  <a:pPr indent="0" lvl="0" marL="0" marR="0" rtl="0" algn="l">
                    <a:lnSpc>
                      <a:spcPct val="97303"/>
                    </a:lnSpc>
                    <a:spcBef>
                      <a:spcPts val="0"/>
                    </a:spcBef>
                    <a:spcAft>
                      <a:spcPts val="0"/>
                    </a:spcAft>
                    <a:buClr>
                      <a:srgbClr val="000000"/>
                    </a:buClr>
                    <a:buSzPts val="3600"/>
                    <a:buFont typeface="Calibri"/>
                    <a:buNone/>
                  </a:pPr>
                  <a:r>
                    <a:t/>
                  </a:r>
                  <a:endParaRPr b="0" i="0" sz="3600" u="none" cap="none" strike="noStrike">
                    <a:solidFill>
                      <a:srgbClr val="747994"/>
                    </a:solidFill>
                    <a:latin typeface="Poppins"/>
                    <a:ea typeface="Poppins"/>
                    <a:cs typeface="Poppins"/>
                    <a:sym typeface="Poppins"/>
                  </a:endParaRPr>
                </a:p>
              </p:txBody>
            </p:sp>
            <p:sp>
              <p:nvSpPr>
                <p:cNvPr id="885" name="Google Shape;885;g311d5cb9a0a_0_596"/>
                <p:cNvSpPr/>
                <p:nvPr/>
              </p:nvSpPr>
              <p:spPr>
                <a:xfrm>
                  <a:off x="12897426" y="11900616"/>
                  <a:ext cx="3048638" cy="197750"/>
                </a:xfrm>
                <a:custGeom>
                  <a:rect b="b" l="l" r="r" t="t"/>
                  <a:pathLst>
                    <a:path extrusionOk="0" h="158" w="2449">
                      <a:moveTo>
                        <a:pt x="0" y="0"/>
                      </a:moveTo>
                      <a:lnTo>
                        <a:pt x="0" y="74"/>
                      </a:lnTo>
                      <a:lnTo>
                        <a:pt x="0" y="74"/>
                      </a:lnTo>
                      <a:cubicBezTo>
                        <a:pt x="23" y="97"/>
                        <a:pt x="48" y="118"/>
                        <a:pt x="72" y="138"/>
                      </a:cubicBezTo>
                      <a:lnTo>
                        <a:pt x="72" y="138"/>
                      </a:lnTo>
                      <a:cubicBezTo>
                        <a:pt x="79" y="145"/>
                        <a:pt x="87" y="151"/>
                        <a:pt x="95" y="157"/>
                      </a:cubicBezTo>
                      <a:lnTo>
                        <a:pt x="2354" y="157"/>
                      </a:lnTo>
                      <a:lnTo>
                        <a:pt x="2354" y="157"/>
                      </a:lnTo>
                      <a:cubicBezTo>
                        <a:pt x="2386" y="131"/>
                        <a:pt x="2418" y="103"/>
                        <a:pt x="2448" y="74"/>
                      </a:cubicBezTo>
                      <a:lnTo>
                        <a:pt x="2448" y="0"/>
                      </a:lnTo>
                      <a:lnTo>
                        <a:pt x="0" y="0"/>
                      </a:lnTo>
                    </a:path>
                  </a:pathLst>
                </a:custGeom>
                <a:solidFill>
                  <a:srgbClr val="33A952"/>
                </a:solidFill>
                <a:ln>
                  <a:noFill/>
                </a:ln>
              </p:spPr>
              <p:txBody>
                <a:bodyPr anchorCtr="0" anchor="ctr" bIns="22850" lIns="45725" spcFirstLastPara="1" rIns="45725" wrap="square" tIns="22850">
                  <a:noAutofit/>
                </a:bodyPr>
                <a:lstStyle/>
                <a:p>
                  <a:pPr indent="0" lvl="0" marL="0" marR="0" rtl="0" algn="l">
                    <a:lnSpc>
                      <a:spcPct val="97303"/>
                    </a:lnSpc>
                    <a:spcBef>
                      <a:spcPts val="0"/>
                    </a:spcBef>
                    <a:spcAft>
                      <a:spcPts val="0"/>
                    </a:spcAft>
                    <a:buClr>
                      <a:srgbClr val="000000"/>
                    </a:buClr>
                    <a:buSzPts val="3600"/>
                    <a:buFont typeface="Calibri"/>
                    <a:buNone/>
                  </a:pPr>
                  <a:r>
                    <a:t/>
                  </a:r>
                  <a:endParaRPr b="0" i="0" sz="3600" u="none" cap="none" strike="noStrike">
                    <a:solidFill>
                      <a:srgbClr val="747994"/>
                    </a:solidFill>
                    <a:latin typeface="Poppins"/>
                    <a:ea typeface="Poppins"/>
                    <a:cs typeface="Poppins"/>
                    <a:sym typeface="Poppins"/>
                  </a:endParaRPr>
                </a:p>
              </p:txBody>
            </p:sp>
            <p:sp>
              <p:nvSpPr>
                <p:cNvPr id="886" name="Google Shape;886;g311d5cb9a0a_0_596"/>
                <p:cNvSpPr/>
                <p:nvPr/>
              </p:nvSpPr>
              <p:spPr>
                <a:xfrm>
                  <a:off x="12897426" y="11708363"/>
                  <a:ext cx="3048638" cy="197750"/>
                </a:xfrm>
                <a:custGeom>
                  <a:rect b="b" l="l" r="r" t="t"/>
                  <a:pathLst>
                    <a:path extrusionOk="0" h="158" w="2449">
                      <a:moveTo>
                        <a:pt x="0" y="157"/>
                      </a:moveTo>
                      <a:lnTo>
                        <a:pt x="2448" y="157"/>
                      </a:lnTo>
                      <a:lnTo>
                        <a:pt x="2448" y="0"/>
                      </a:lnTo>
                      <a:lnTo>
                        <a:pt x="0" y="0"/>
                      </a:lnTo>
                      <a:lnTo>
                        <a:pt x="0" y="157"/>
                      </a:lnTo>
                    </a:path>
                  </a:pathLst>
                </a:custGeom>
                <a:solidFill>
                  <a:srgbClr val="33A952"/>
                </a:solidFill>
                <a:ln>
                  <a:noFill/>
                </a:ln>
              </p:spPr>
              <p:txBody>
                <a:bodyPr anchorCtr="0" anchor="ctr" bIns="22850" lIns="45725" spcFirstLastPara="1" rIns="45725" wrap="square" tIns="22850">
                  <a:noAutofit/>
                </a:bodyPr>
                <a:lstStyle/>
                <a:p>
                  <a:pPr indent="0" lvl="0" marL="0" marR="0" rtl="0" algn="l">
                    <a:lnSpc>
                      <a:spcPct val="97303"/>
                    </a:lnSpc>
                    <a:spcBef>
                      <a:spcPts val="0"/>
                    </a:spcBef>
                    <a:spcAft>
                      <a:spcPts val="0"/>
                    </a:spcAft>
                    <a:buClr>
                      <a:srgbClr val="000000"/>
                    </a:buClr>
                    <a:buSzPts val="3600"/>
                    <a:buFont typeface="Calibri"/>
                    <a:buNone/>
                  </a:pPr>
                  <a:r>
                    <a:t/>
                  </a:r>
                  <a:endParaRPr b="0" i="0" sz="3600" u="none" cap="none" strike="noStrike">
                    <a:solidFill>
                      <a:srgbClr val="747994"/>
                    </a:solidFill>
                    <a:latin typeface="Poppins"/>
                    <a:ea typeface="Poppins"/>
                    <a:cs typeface="Poppins"/>
                    <a:sym typeface="Poppins"/>
                  </a:endParaRPr>
                </a:p>
              </p:txBody>
            </p:sp>
            <p:sp>
              <p:nvSpPr>
                <p:cNvPr id="887" name="Google Shape;887;g311d5cb9a0a_0_596"/>
                <p:cNvSpPr/>
                <p:nvPr/>
              </p:nvSpPr>
              <p:spPr>
                <a:xfrm>
                  <a:off x="12897426" y="11510613"/>
                  <a:ext cx="3048638" cy="197750"/>
                </a:xfrm>
                <a:custGeom>
                  <a:rect b="b" l="l" r="r" t="t"/>
                  <a:pathLst>
                    <a:path extrusionOk="0" h="158" w="2449">
                      <a:moveTo>
                        <a:pt x="0" y="157"/>
                      </a:moveTo>
                      <a:lnTo>
                        <a:pt x="2448" y="157"/>
                      </a:lnTo>
                      <a:lnTo>
                        <a:pt x="2448" y="0"/>
                      </a:lnTo>
                      <a:lnTo>
                        <a:pt x="0" y="0"/>
                      </a:lnTo>
                      <a:lnTo>
                        <a:pt x="0" y="157"/>
                      </a:lnTo>
                    </a:path>
                  </a:pathLst>
                </a:custGeom>
                <a:solidFill>
                  <a:srgbClr val="33A952"/>
                </a:solidFill>
                <a:ln>
                  <a:noFill/>
                </a:ln>
              </p:spPr>
              <p:txBody>
                <a:bodyPr anchorCtr="0" anchor="ctr" bIns="22850" lIns="45725" spcFirstLastPara="1" rIns="45725" wrap="square" tIns="22850">
                  <a:noAutofit/>
                </a:bodyPr>
                <a:lstStyle/>
                <a:p>
                  <a:pPr indent="0" lvl="0" marL="0" marR="0" rtl="0" algn="l">
                    <a:lnSpc>
                      <a:spcPct val="97303"/>
                    </a:lnSpc>
                    <a:spcBef>
                      <a:spcPts val="0"/>
                    </a:spcBef>
                    <a:spcAft>
                      <a:spcPts val="0"/>
                    </a:spcAft>
                    <a:buClr>
                      <a:srgbClr val="000000"/>
                    </a:buClr>
                    <a:buSzPts val="3600"/>
                    <a:buFont typeface="Calibri"/>
                    <a:buNone/>
                  </a:pPr>
                  <a:r>
                    <a:t/>
                  </a:r>
                  <a:endParaRPr b="0" i="0" sz="3600" u="none" cap="none" strike="noStrike">
                    <a:solidFill>
                      <a:srgbClr val="747994"/>
                    </a:solidFill>
                    <a:latin typeface="Poppins"/>
                    <a:ea typeface="Poppins"/>
                    <a:cs typeface="Poppins"/>
                    <a:sym typeface="Poppins"/>
                  </a:endParaRPr>
                </a:p>
              </p:txBody>
            </p:sp>
            <p:sp>
              <p:nvSpPr>
                <p:cNvPr id="888" name="Google Shape;888;g311d5cb9a0a_0_596"/>
                <p:cNvSpPr/>
                <p:nvPr/>
              </p:nvSpPr>
              <p:spPr>
                <a:xfrm>
                  <a:off x="12897426" y="11312863"/>
                  <a:ext cx="3048638" cy="197750"/>
                </a:xfrm>
                <a:custGeom>
                  <a:rect b="b" l="l" r="r" t="t"/>
                  <a:pathLst>
                    <a:path extrusionOk="0" h="158" w="2449">
                      <a:moveTo>
                        <a:pt x="0" y="157"/>
                      </a:moveTo>
                      <a:lnTo>
                        <a:pt x="2448" y="157"/>
                      </a:lnTo>
                      <a:lnTo>
                        <a:pt x="2448" y="0"/>
                      </a:lnTo>
                      <a:lnTo>
                        <a:pt x="0" y="0"/>
                      </a:lnTo>
                      <a:lnTo>
                        <a:pt x="0" y="157"/>
                      </a:lnTo>
                    </a:path>
                  </a:pathLst>
                </a:custGeom>
                <a:solidFill>
                  <a:srgbClr val="33A952"/>
                </a:solidFill>
                <a:ln>
                  <a:noFill/>
                </a:ln>
              </p:spPr>
              <p:txBody>
                <a:bodyPr anchorCtr="0" anchor="ctr" bIns="22850" lIns="45725" spcFirstLastPara="1" rIns="45725" wrap="square" tIns="22850">
                  <a:noAutofit/>
                </a:bodyPr>
                <a:lstStyle/>
                <a:p>
                  <a:pPr indent="0" lvl="0" marL="0" marR="0" rtl="0" algn="l">
                    <a:lnSpc>
                      <a:spcPct val="97303"/>
                    </a:lnSpc>
                    <a:spcBef>
                      <a:spcPts val="0"/>
                    </a:spcBef>
                    <a:spcAft>
                      <a:spcPts val="0"/>
                    </a:spcAft>
                    <a:buClr>
                      <a:srgbClr val="000000"/>
                    </a:buClr>
                    <a:buSzPts val="3600"/>
                    <a:buFont typeface="Calibri"/>
                    <a:buNone/>
                  </a:pPr>
                  <a:r>
                    <a:t/>
                  </a:r>
                  <a:endParaRPr b="0" i="0" sz="3600" u="none" cap="none" strike="noStrike">
                    <a:solidFill>
                      <a:srgbClr val="747994"/>
                    </a:solidFill>
                    <a:latin typeface="Poppins"/>
                    <a:ea typeface="Poppins"/>
                    <a:cs typeface="Poppins"/>
                    <a:sym typeface="Poppins"/>
                  </a:endParaRPr>
                </a:p>
              </p:txBody>
            </p:sp>
            <p:sp>
              <p:nvSpPr>
                <p:cNvPr id="889" name="Google Shape;889;g311d5cb9a0a_0_596"/>
                <p:cNvSpPr/>
                <p:nvPr/>
              </p:nvSpPr>
              <p:spPr>
                <a:xfrm>
                  <a:off x="12897426" y="11120604"/>
                  <a:ext cx="3048638" cy="197750"/>
                </a:xfrm>
                <a:custGeom>
                  <a:rect b="b" l="l" r="r" t="t"/>
                  <a:pathLst>
                    <a:path extrusionOk="0" h="158" w="2449">
                      <a:moveTo>
                        <a:pt x="0" y="157"/>
                      </a:moveTo>
                      <a:lnTo>
                        <a:pt x="2448" y="157"/>
                      </a:lnTo>
                      <a:lnTo>
                        <a:pt x="2448" y="0"/>
                      </a:lnTo>
                      <a:lnTo>
                        <a:pt x="0" y="0"/>
                      </a:lnTo>
                      <a:lnTo>
                        <a:pt x="0" y="157"/>
                      </a:lnTo>
                    </a:path>
                  </a:pathLst>
                </a:custGeom>
                <a:solidFill>
                  <a:srgbClr val="33A952"/>
                </a:solidFill>
                <a:ln>
                  <a:noFill/>
                </a:ln>
              </p:spPr>
              <p:txBody>
                <a:bodyPr anchorCtr="0" anchor="ctr" bIns="22850" lIns="45725" spcFirstLastPara="1" rIns="45725" wrap="square" tIns="22850">
                  <a:noAutofit/>
                </a:bodyPr>
                <a:lstStyle/>
                <a:p>
                  <a:pPr indent="0" lvl="0" marL="0" marR="0" rtl="0" algn="l">
                    <a:lnSpc>
                      <a:spcPct val="97303"/>
                    </a:lnSpc>
                    <a:spcBef>
                      <a:spcPts val="0"/>
                    </a:spcBef>
                    <a:spcAft>
                      <a:spcPts val="0"/>
                    </a:spcAft>
                    <a:buClr>
                      <a:srgbClr val="000000"/>
                    </a:buClr>
                    <a:buSzPts val="3600"/>
                    <a:buFont typeface="Calibri"/>
                    <a:buNone/>
                  </a:pPr>
                  <a:r>
                    <a:t/>
                  </a:r>
                  <a:endParaRPr b="0" i="0" sz="3600" u="none" cap="none" strike="noStrike">
                    <a:solidFill>
                      <a:srgbClr val="747994"/>
                    </a:solidFill>
                    <a:latin typeface="Poppins"/>
                    <a:ea typeface="Poppins"/>
                    <a:cs typeface="Poppins"/>
                    <a:sym typeface="Poppins"/>
                  </a:endParaRPr>
                </a:p>
              </p:txBody>
            </p:sp>
            <p:sp>
              <p:nvSpPr>
                <p:cNvPr id="890" name="Google Shape;890;g311d5cb9a0a_0_596"/>
                <p:cNvSpPr/>
                <p:nvPr/>
              </p:nvSpPr>
              <p:spPr>
                <a:xfrm>
                  <a:off x="12897426" y="11708363"/>
                  <a:ext cx="3048638" cy="197750"/>
                </a:xfrm>
                <a:custGeom>
                  <a:rect b="b" l="l" r="r" t="t"/>
                  <a:pathLst>
                    <a:path extrusionOk="0" h="158" w="2449">
                      <a:moveTo>
                        <a:pt x="0" y="157"/>
                      </a:moveTo>
                      <a:lnTo>
                        <a:pt x="2448" y="157"/>
                      </a:lnTo>
                      <a:lnTo>
                        <a:pt x="2448" y="0"/>
                      </a:lnTo>
                      <a:lnTo>
                        <a:pt x="0" y="0"/>
                      </a:lnTo>
                      <a:lnTo>
                        <a:pt x="0" y="157"/>
                      </a:lnTo>
                    </a:path>
                  </a:pathLst>
                </a:custGeom>
                <a:solidFill>
                  <a:srgbClr val="111340">
                    <a:alpha val="9410"/>
                  </a:srgbClr>
                </a:solidFill>
                <a:ln>
                  <a:noFill/>
                </a:ln>
              </p:spPr>
              <p:txBody>
                <a:bodyPr anchorCtr="0" anchor="ctr" bIns="22850" lIns="45725" spcFirstLastPara="1" rIns="45725" wrap="square" tIns="22850">
                  <a:noAutofit/>
                </a:bodyPr>
                <a:lstStyle/>
                <a:p>
                  <a:pPr indent="0" lvl="0" marL="0" marR="0" rtl="0" algn="l">
                    <a:lnSpc>
                      <a:spcPct val="97303"/>
                    </a:lnSpc>
                    <a:spcBef>
                      <a:spcPts val="0"/>
                    </a:spcBef>
                    <a:spcAft>
                      <a:spcPts val="0"/>
                    </a:spcAft>
                    <a:buClr>
                      <a:srgbClr val="000000"/>
                    </a:buClr>
                    <a:buSzPts val="3600"/>
                    <a:buFont typeface="Calibri"/>
                    <a:buNone/>
                  </a:pPr>
                  <a:r>
                    <a:t/>
                  </a:r>
                  <a:endParaRPr b="0" i="0" sz="3600" u="none" cap="none" strike="noStrike">
                    <a:solidFill>
                      <a:srgbClr val="747994"/>
                    </a:solidFill>
                    <a:latin typeface="Poppins"/>
                    <a:ea typeface="Poppins"/>
                    <a:cs typeface="Poppins"/>
                    <a:sym typeface="Poppins"/>
                  </a:endParaRPr>
                </a:p>
              </p:txBody>
            </p:sp>
            <p:sp>
              <p:nvSpPr>
                <p:cNvPr id="891" name="Google Shape;891;g311d5cb9a0a_0_596"/>
                <p:cNvSpPr/>
                <p:nvPr/>
              </p:nvSpPr>
              <p:spPr>
                <a:xfrm>
                  <a:off x="12897426" y="11312863"/>
                  <a:ext cx="3048638" cy="197750"/>
                </a:xfrm>
                <a:custGeom>
                  <a:rect b="b" l="l" r="r" t="t"/>
                  <a:pathLst>
                    <a:path extrusionOk="0" h="158" w="2449">
                      <a:moveTo>
                        <a:pt x="0" y="157"/>
                      </a:moveTo>
                      <a:lnTo>
                        <a:pt x="2448" y="157"/>
                      </a:lnTo>
                      <a:lnTo>
                        <a:pt x="2448" y="0"/>
                      </a:lnTo>
                      <a:lnTo>
                        <a:pt x="0" y="0"/>
                      </a:lnTo>
                      <a:lnTo>
                        <a:pt x="0" y="157"/>
                      </a:lnTo>
                    </a:path>
                  </a:pathLst>
                </a:custGeom>
                <a:solidFill>
                  <a:srgbClr val="111340">
                    <a:alpha val="9410"/>
                  </a:srgbClr>
                </a:solidFill>
                <a:ln>
                  <a:noFill/>
                </a:ln>
              </p:spPr>
              <p:txBody>
                <a:bodyPr anchorCtr="0" anchor="ctr" bIns="22850" lIns="45725" spcFirstLastPara="1" rIns="45725" wrap="square" tIns="22850">
                  <a:noAutofit/>
                </a:bodyPr>
                <a:lstStyle/>
                <a:p>
                  <a:pPr indent="0" lvl="0" marL="0" marR="0" rtl="0" algn="l">
                    <a:lnSpc>
                      <a:spcPct val="97303"/>
                    </a:lnSpc>
                    <a:spcBef>
                      <a:spcPts val="0"/>
                    </a:spcBef>
                    <a:spcAft>
                      <a:spcPts val="0"/>
                    </a:spcAft>
                    <a:buClr>
                      <a:srgbClr val="000000"/>
                    </a:buClr>
                    <a:buSzPts val="3600"/>
                    <a:buFont typeface="Calibri"/>
                    <a:buNone/>
                  </a:pPr>
                  <a:r>
                    <a:t/>
                  </a:r>
                  <a:endParaRPr b="0" i="0" sz="3600" u="none" cap="none" strike="noStrike">
                    <a:solidFill>
                      <a:srgbClr val="747994"/>
                    </a:solidFill>
                    <a:latin typeface="Poppins"/>
                    <a:ea typeface="Poppins"/>
                    <a:cs typeface="Poppins"/>
                    <a:sym typeface="Poppins"/>
                  </a:endParaRPr>
                </a:p>
              </p:txBody>
            </p:sp>
          </p:grpSp>
        </p:grpSp>
        <p:grpSp>
          <p:nvGrpSpPr>
            <p:cNvPr id="892" name="Google Shape;892;g311d5cb9a0a_0_596"/>
            <p:cNvGrpSpPr/>
            <p:nvPr/>
          </p:nvGrpSpPr>
          <p:grpSpPr>
            <a:xfrm>
              <a:off x="8056255" y="2684849"/>
              <a:ext cx="421257" cy="548841"/>
              <a:chOff x="9722446" y="3809364"/>
              <a:chExt cx="4932754" cy="8629573"/>
            </a:xfrm>
          </p:grpSpPr>
          <p:sp>
            <p:nvSpPr>
              <p:cNvPr id="893" name="Google Shape;893;g311d5cb9a0a_0_596"/>
              <p:cNvSpPr/>
              <p:nvPr/>
            </p:nvSpPr>
            <p:spPr>
              <a:xfrm>
                <a:off x="11375849" y="7352377"/>
                <a:ext cx="1625944" cy="5086560"/>
              </a:xfrm>
              <a:custGeom>
                <a:rect b="b" l="l" r="r" t="t"/>
                <a:pathLst>
                  <a:path extrusionOk="0" h="4085" w="1306">
                    <a:moveTo>
                      <a:pt x="1305" y="741"/>
                    </a:moveTo>
                    <a:lnTo>
                      <a:pt x="1305" y="741"/>
                    </a:lnTo>
                    <a:cubicBezTo>
                      <a:pt x="1305" y="582"/>
                      <a:pt x="1218" y="441"/>
                      <a:pt x="1081" y="344"/>
                    </a:cubicBezTo>
                    <a:lnTo>
                      <a:pt x="1081" y="0"/>
                    </a:lnTo>
                    <a:lnTo>
                      <a:pt x="226" y="0"/>
                    </a:lnTo>
                    <a:lnTo>
                      <a:pt x="226" y="344"/>
                    </a:lnTo>
                    <a:lnTo>
                      <a:pt x="226" y="344"/>
                    </a:lnTo>
                    <a:cubicBezTo>
                      <a:pt x="87" y="439"/>
                      <a:pt x="0" y="581"/>
                      <a:pt x="0" y="741"/>
                    </a:cubicBezTo>
                    <a:lnTo>
                      <a:pt x="0" y="741"/>
                    </a:lnTo>
                    <a:cubicBezTo>
                      <a:pt x="0" y="898"/>
                      <a:pt x="86" y="1038"/>
                      <a:pt x="223" y="1135"/>
                    </a:cubicBezTo>
                    <a:lnTo>
                      <a:pt x="223" y="3641"/>
                    </a:lnTo>
                    <a:lnTo>
                      <a:pt x="223" y="3641"/>
                    </a:lnTo>
                    <a:cubicBezTo>
                      <a:pt x="223" y="3648"/>
                      <a:pt x="225" y="3655"/>
                      <a:pt x="230" y="3661"/>
                    </a:cubicBezTo>
                    <a:lnTo>
                      <a:pt x="642" y="4072"/>
                    </a:lnTo>
                    <a:lnTo>
                      <a:pt x="642" y="4072"/>
                    </a:lnTo>
                    <a:cubicBezTo>
                      <a:pt x="654" y="4084"/>
                      <a:pt x="672" y="4082"/>
                      <a:pt x="682" y="4070"/>
                    </a:cubicBezTo>
                    <a:lnTo>
                      <a:pt x="978" y="3677"/>
                    </a:lnTo>
                    <a:lnTo>
                      <a:pt x="978" y="3677"/>
                    </a:lnTo>
                    <a:cubicBezTo>
                      <a:pt x="982" y="3672"/>
                      <a:pt x="984" y="3667"/>
                      <a:pt x="984" y="3661"/>
                    </a:cubicBezTo>
                    <a:lnTo>
                      <a:pt x="984" y="3506"/>
                    </a:lnTo>
                    <a:lnTo>
                      <a:pt x="984" y="3506"/>
                    </a:lnTo>
                    <a:cubicBezTo>
                      <a:pt x="984" y="3497"/>
                      <a:pt x="979" y="3488"/>
                      <a:pt x="972" y="3483"/>
                    </a:cubicBezTo>
                    <a:lnTo>
                      <a:pt x="897" y="3432"/>
                    </a:lnTo>
                    <a:lnTo>
                      <a:pt x="897" y="3432"/>
                    </a:lnTo>
                    <a:cubicBezTo>
                      <a:pt x="890" y="3427"/>
                      <a:pt x="886" y="3419"/>
                      <a:pt x="886" y="3410"/>
                    </a:cubicBezTo>
                    <a:lnTo>
                      <a:pt x="886" y="3328"/>
                    </a:lnTo>
                    <a:lnTo>
                      <a:pt x="886" y="3328"/>
                    </a:lnTo>
                    <a:cubicBezTo>
                      <a:pt x="886" y="3319"/>
                      <a:pt x="891" y="3310"/>
                      <a:pt x="898" y="3305"/>
                    </a:cubicBezTo>
                    <a:lnTo>
                      <a:pt x="1069" y="3195"/>
                    </a:lnTo>
                    <a:lnTo>
                      <a:pt x="1069" y="3195"/>
                    </a:lnTo>
                    <a:cubicBezTo>
                      <a:pt x="1077" y="3190"/>
                      <a:pt x="1081" y="3182"/>
                      <a:pt x="1081" y="3173"/>
                    </a:cubicBezTo>
                    <a:lnTo>
                      <a:pt x="1081" y="3024"/>
                    </a:lnTo>
                    <a:lnTo>
                      <a:pt x="1081" y="3024"/>
                    </a:lnTo>
                    <a:cubicBezTo>
                      <a:pt x="1081" y="3017"/>
                      <a:pt x="1077" y="3009"/>
                      <a:pt x="1071" y="3003"/>
                    </a:cubicBezTo>
                    <a:lnTo>
                      <a:pt x="958" y="2917"/>
                    </a:lnTo>
                    <a:lnTo>
                      <a:pt x="958" y="2917"/>
                    </a:lnTo>
                    <a:cubicBezTo>
                      <a:pt x="951" y="2912"/>
                      <a:pt x="947" y="2904"/>
                      <a:pt x="947" y="2896"/>
                    </a:cubicBezTo>
                    <a:lnTo>
                      <a:pt x="947" y="2791"/>
                    </a:lnTo>
                    <a:lnTo>
                      <a:pt x="947" y="2791"/>
                    </a:lnTo>
                    <a:cubicBezTo>
                      <a:pt x="947" y="2782"/>
                      <a:pt x="951" y="2775"/>
                      <a:pt x="958" y="2769"/>
                    </a:cubicBezTo>
                    <a:lnTo>
                      <a:pt x="1025" y="2718"/>
                    </a:lnTo>
                    <a:lnTo>
                      <a:pt x="1025" y="2718"/>
                    </a:lnTo>
                    <a:cubicBezTo>
                      <a:pt x="1031" y="2713"/>
                      <a:pt x="1035" y="2705"/>
                      <a:pt x="1035" y="2697"/>
                    </a:cubicBezTo>
                    <a:lnTo>
                      <a:pt x="1035" y="2610"/>
                    </a:lnTo>
                    <a:lnTo>
                      <a:pt x="1035" y="2610"/>
                    </a:lnTo>
                    <a:cubicBezTo>
                      <a:pt x="1035" y="2601"/>
                      <a:pt x="1030" y="2593"/>
                      <a:pt x="1022" y="2588"/>
                    </a:cubicBezTo>
                    <a:lnTo>
                      <a:pt x="913" y="2519"/>
                    </a:lnTo>
                    <a:lnTo>
                      <a:pt x="913" y="2519"/>
                    </a:lnTo>
                    <a:cubicBezTo>
                      <a:pt x="905" y="2514"/>
                      <a:pt x="900" y="2505"/>
                      <a:pt x="900" y="2496"/>
                    </a:cubicBezTo>
                    <a:lnTo>
                      <a:pt x="900" y="2392"/>
                    </a:lnTo>
                    <a:lnTo>
                      <a:pt x="900" y="2392"/>
                    </a:lnTo>
                    <a:cubicBezTo>
                      <a:pt x="900" y="2382"/>
                      <a:pt x="905" y="2373"/>
                      <a:pt x="914" y="2368"/>
                    </a:cubicBezTo>
                    <a:lnTo>
                      <a:pt x="1019" y="2308"/>
                    </a:lnTo>
                    <a:lnTo>
                      <a:pt x="1019" y="2308"/>
                    </a:lnTo>
                    <a:cubicBezTo>
                      <a:pt x="1027" y="2304"/>
                      <a:pt x="1032" y="2294"/>
                      <a:pt x="1032" y="2285"/>
                    </a:cubicBezTo>
                    <a:lnTo>
                      <a:pt x="1032" y="2110"/>
                    </a:lnTo>
                    <a:lnTo>
                      <a:pt x="1032" y="2110"/>
                    </a:lnTo>
                    <a:cubicBezTo>
                      <a:pt x="1032" y="2101"/>
                      <a:pt x="1028" y="2093"/>
                      <a:pt x="1020" y="2088"/>
                    </a:cubicBezTo>
                    <a:lnTo>
                      <a:pt x="913" y="2018"/>
                    </a:lnTo>
                    <a:lnTo>
                      <a:pt x="913" y="2018"/>
                    </a:lnTo>
                    <a:cubicBezTo>
                      <a:pt x="905" y="2014"/>
                      <a:pt x="900" y="2005"/>
                      <a:pt x="900" y="1996"/>
                    </a:cubicBezTo>
                    <a:lnTo>
                      <a:pt x="900" y="1856"/>
                    </a:lnTo>
                    <a:lnTo>
                      <a:pt x="900" y="1856"/>
                    </a:lnTo>
                    <a:cubicBezTo>
                      <a:pt x="900" y="1841"/>
                      <a:pt x="913" y="1829"/>
                      <a:pt x="927" y="1829"/>
                    </a:cubicBezTo>
                    <a:lnTo>
                      <a:pt x="1054" y="1829"/>
                    </a:lnTo>
                    <a:lnTo>
                      <a:pt x="1054" y="1829"/>
                    </a:lnTo>
                    <a:cubicBezTo>
                      <a:pt x="1069" y="1829"/>
                      <a:pt x="1081" y="1817"/>
                      <a:pt x="1081" y="1802"/>
                    </a:cubicBezTo>
                    <a:lnTo>
                      <a:pt x="1081" y="1580"/>
                    </a:lnTo>
                    <a:lnTo>
                      <a:pt x="1081" y="1412"/>
                    </a:lnTo>
                    <a:lnTo>
                      <a:pt x="1081" y="1136"/>
                    </a:lnTo>
                    <a:lnTo>
                      <a:pt x="1081" y="1136"/>
                    </a:lnTo>
                    <a:cubicBezTo>
                      <a:pt x="1218" y="1040"/>
                      <a:pt x="1305" y="898"/>
                      <a:pt x="1305" y="741"/>
                    </a:cubicBezTo>
                  </a:path>
                </a:pathLst>
              </a:custGeom>
              <a:solidFill>
                <a:srgbClr val="A8D08C"/>
              </a:solidFill>
              <a:ln>
                <a:noFill/>
              </a:ln>
            </p:spPr>
            <p:txBody>
              <a:bodyPr anchorCtr="0" anchor="ctr" bIns="22850" lIns="45725" spcFirstLastPara="1" rIns="45725" wrap="square" tIns="22850">
                <a:noAutofit/>
              </a:bodyPr>
              <a:lstStyle/>
              <a:p>
                <a:pPr indent="0" lvl="0" marL="0" marR="0" rtl="0" algn="l">
                  <a:lnSpc>
                    <a:spcPct val="100000"/>
                  </a:lnSpc>
                  <a:spcBef>
                    <a:spcPts val="0"/>
                  </a:spcBef>
                  <a:spcAft>
                    <a:spcPts val="0"/>
                  </a:spcAft>
                  <a:buClr>
                    <a:srgbClr val="000000"/>
                  </a:buClr>
                  <a:buSzPts val="3600"/>
                  <a:buFont typeface="Calibri"/>
                  <a:buNone/>
                </a:pPr>
                <a:r>
                  <a:t/>
                </a:r>
                <a:endParaRPr b="0" i="0" sz="3600" u="none" cap="none" strike="noStrike">
                  <a:solidFill>
                    <a:srgbClr val="747994"/>
                  </a:solidFill>
                  <a:latin typeface="Poppins"/>
                  <a:ea typeface="Poppins"/>
                  <a:cs typeface="Poppins"/>
                  <a:sym typeface="Poppins"/>
                </a:endParaRPr>
              </a:p>
            </p:txBody>
          </p:sp>
          <p:sp>
            <p:nvSpPr>
              <p:cNvPr id="894" name="Google Shape;894;g311d5cb9a0a_0_596"/>
              <p:cNvSpPr/>
              <p:nvPr/>
            </p:nvSpPr>
            <p:spPr>
              <a:xfrm>
                <a:off x="11375849" y="7621537"/>
                <a:ext cx="1625944" cy="1312836"/>
              </a:xfrm>
              <a:custGeom>
                <a:rect b="b" l="l" r="r" t="t"/>
                <a:pathLst>
                  <a:path extrusionOk="0" h="1053" w="1306">
                    <a:moveTo>
                      <a:pt x="1305" y="527"/>
                    </a:moveTo>
                    <a:lnTo>
                      <a:pt x="1305" y="527"/>
                    </a:lnTo>
                    <a:cubicBezTo>
                      <a:pt x="1305" y="816"/>
                      <a:pt x="1013" y="1052"/>
                      <a:pt x="653" y="1052"/>
                    </a:cubicBezTo>
                    <a:lnTo>
                      <a:pt x="653" y="1052"/>
                    </a:lnTo>
                    <a:cubicBezTo>
                      <a:pt x="292" y="1052"/>
                      <a:pt x="0" y="816"/>
                      <a:pt x="0" y="527"/>
                    </a:cubicBezTo>
                    <a:lnTo>
                      <a:pt x="0" y="527"/>
                    </a:lnTo>
                    <a:cubicBezTo>
                      <a:pt x="0" y="236"/>
                      <a:pt x="292" y="0"/>
                      <a:pt x="653" y="0"/>
                    </a:cubicBezTo>
                    <a:lnTo>
                      <a:pt x="653" y="0"/>
                    </a:lnTo>
                    <a:cubicBezTo>
                      <a:pt x="1013" y="0"/>
                      <a:pt x="1305" y="236"/>
                      <a:pt x="1305" y="527"/>
                    </a:cubicBezTo>
                  </a:path>
                </a:pathLst>
              </a:custGeom>
              <a:solidFill>
                <a:srgbClr val="111340">
                  <a:alpha val="19610"/>
                </a:srgbClr>
              </a:solidFill>
              <a:ln>
                <a:noFill/>
              </a:ln>
            </p:spPr>
            <p:txBody>
              <a:bodyPr anchorCtr="0" anchor="ctr" bIns="22850" lIns="45725" spcFirstLastPara="1" rIns="45725" wrap="square" tIns="22850">
                <a:noAutofit/>
              </a:bodyPr>
              <a:lstStyle/>
              <a:p>
                <a:pPr indent="0" lvl="0" marL="0" marR="0" rtl="0" algn="l">
                  <a:lnSpc>
                    <a:spcPct val="100000"/>
                  </a:lnSpc>
                  <a:spcBef>
                    <a:spcPts val="0"/>
                  </a:spcBef>
                  <a:spcAft>
                    <a:spcPts val="0"/>
                  </a:spcAft>
                  <a:buClr>
                    <a:srgbClr val="000000"/>
                  </a:buClr>
                  <a:buSzPts val="3600"/>
                  <a:buFont typeface="Calibri"/>
                  <a:buNone/>
                </a:pPr>
                <a:r>
                  <a:t/>
                </a:r>
                <a:endParaRPr b="0" i="0" sz="3600" u="none" cap="none" strike="noStrike">
                  <a:solidFill>
                    <a:srgbClr val="747994"/>
                  </a:solidFill>
                  <a:latin typeface="Poppins"/>
                  <a:ea typeface="Poppins"/>
                  <a:cs typeface="Poppins"/>
                  <a:sym typeface="Poppins"/>
                </a:endParaRPr>
              </a:p>
            </p:txBody>
          </p:sp>
          <p:sp>
            <p:nvSpPr>
              <p:cNvPr id="895" name="Google Shape;895;g311d5cb9a0a_0_596"/>
              <p:cNvSpPr/>
              <p:nvPr/>
            </p:nvSpPr>
            <p:spPr>
              <a:xfrm>
                <a:off x="9722446" y="3809364"/>
                <a:ext cx="4932754" cy="4531766"/>
              </a:xfrm>
              <a:custGeom>
                <a:rect b="b" l="l" r="r" t="t"/>
                <a:pathLst>
                  <a:path extrusionOk="0" h="3638" w="3960">
                    <a:moveTo>
                      <a:pt x="3959" y="1905"/>
                    </a:moveTo>
                    <a:lnTo>
                      <a:pt x="1980" y="0"/>
                    </a:lnTo>
                    <a:lnTo>
                      <a:pt x="1208" y="743"/>
                    </a:lnTo>
                    <a:lnTo>
                      <a:pt x="1208" y="335"/>
                    </a:lnTo>
                    <a:lnTo>
                      <a:pt x="800" y="335"/>
                    </a:lnTo>
                    <a:lnTo>
                      <a:pt x="800" y="1136"/>
                    </a:lnTo>
                    <a:lnTo>
                      <a:pt x="0" y="1905"/>
                    </a:lnTo>
                    <a:lnTo>
                      <a:pt x="212" y="2125"/>
                    </a:lnTo>
                    <a:lnTo>
                      <a:pt x="420" y="1925"/>
                    </a:lnTo>
                    <a:lnTo>
                      <a:pt x="420" y="3637"/>
                    </a:lnTo>
                    <a:lnTo>
                      <a:pt x="3539" y="3637"/>
                    </a:lnTo>
                    <a:lnTo>
                      <a:pt x="3539" y="1925"/>
                    </a:lnTo>
                    <a:lnTo>
                      <a:pt x="3747" y="2125"/>
                    </a:lnTo>
                    <a:lnTo>
                      <a:pt x="3959" y="1905"/>
                    </a:lnTo>
                  </a:path>
                </a:pathLst>
              </a:custGeom>
              <a:solidFill>
                <a:srgbClr val="A8D08C"/>
              </a:solidFill>
              <a:ln>
                <a:noFill/>
              </a:ln>
            </p:spPr>
            <p:txBody>
              <a:bodyPr anchorCtr="0" anchor="ctr" bIns="22850" lIns="45725" spcFirstLastPara="1" rIns="45725" wrap="square" tIns="22850">
                <a:noAutofit/>
              </a:bodyPr>
              <a:lstStyle/>
              <a:p>
                <a:pPr indent="0" lvl="0" marL="0" marR="0" rtl="0" algn="l">
                  <a:lnSpc>
                    <a:spcPct val="100000"/>
                  </a:lnSpc>
                  <a:spcBef>
                    <a:spcPts val="0"/>
                  </a:spcBef>
                  <a:spcAft>
                    <a:spcPts val="0"/>
                  </a:spcAft>
                  <a:buClr>
                    <a:srgbClr val="000000"/>
                  </a:buClr>
                  <a:buSzPts val="3600"/>
                  <a:buFont typeface="Calibri"/>
                  <a:buNone/>
                </a:pPr>
                <a:r>
                  <a:t/>
                </a:r>
                <a:endParaRPr b="0" i="0" sz="3600" u="none" cap="none" strike="noStrike">
                  <a:solidFill>
                    <a:srgbClr val="747994"/>
                  </a:solidFill>
                  <a:latin typeface="Poppins"/>
                  <a:ea typeface="Poppins"/>
                  <a:cs typeface="Poppins"/>
                  <a:sym typeface="Poppins"/>
                </a:endParaRPr>
              </a:p>
            </p:txBody>
          </p:sp>
          <p:sp>
            <p:nvSpPr>
              <p:cNvPr id="896" name="Google Shape;896;g311d5cb9a0a_0_596"/>
              <p:cNvSpPr/>
              <p:nvPr/>
            </p:nvSpPr>
            <p:spPr>
              <a:xfrm>
                <a:off x="10793588" y="6358137"/>
                <a:ext cx="1137064" cy="1982987"/>
              </a:xfrm>
              <a:custGeom>
                <a:rect b="b" l="l" r="r" t="t"/>
                <a:pathLst>
                  <a:path extrusionOk="0" h="1592" w="913">
                    <a:moveTo>
                      <a:pt x="912" y="1591"/>
                    </a:moveTo>
                    <a:lnTo>
                      <a:pt x="0" y="1591"/>
                    </a:lnTo>
                    <a:lnTo>
                      <a:pt x="0" y="0"/>
                    </a:lnTo>
                    <a:lnTo>
                      <a:pt x="912" y="0"/>
                    </a:lnTo>
                    <a:lnTo>
                      <a:pt x="912" y="1591"/>
                    </a:lnTo>
                  </a:path>
                </a:pathLst>
              </a:custGeom>
              <a:solidFill>
                <a:srgbClr val="111340">
                  <a:alpha val="20000"/>
                </a:srgbClr>
              </a:solidFill>
              <a:ln>
                <a:noFill/>
              </a:ln>
            </p:spPr>
            <p:txBody>
              <a:bodyPr anchorCtr="0" anchor="ctr" bIns="22850" lIns="45725" spcFirstLastPara="1" rIns="45725" wrap="square" tIns="22850">
                <a:noAutofit/>
              </a:bodyPr>
              <a:lstStyle/>
              <a:p>
                <a:pPr indent="0" lvl="0" marL="0" marR="0" rtl="0" algn="l">
                  <a:lnSpc>
                    <a:spcPct val="100000"/>
                  </a:lnSpc>
                  <a:spcBef>
                    <a:spcPts val="0"/>
                  </a:spcBef>
                  <a:spcAft>
                    <a:spcPts val="0"/>
                  </a:spcAft>
                  <a:buClr>
                    <a:srgbClr val="000000"/>
                  </a:buClr>
                  <a:buSzPts val="3600"/>
                  <a:buFont typeface="Calibri"/>
                  <a:buNone/>
                </a:pPr>
                <a:r>
                  <a:t/>
                </a:r>
                <a:endParaRPr b="0" i="0" sz="3600" u="none" cap="none" strike="noStrike">
                  <a:solidFill>
                    <a:srgbClr val="747994"/>
                  </a:solidFill>
                  <a:latin typeface="Poppins"/>
                  <a:ea typeface="Poppins"/>
                  <a:cs typeface="Poppins"/>
                  <a:sym typeface="Poppins"/>
                </a:endParaRPr>
              </a:p>
            </p:txBody>
          </p:sp>
          <p:sp>
            <p:nvSpPr>
              <p:cNvPr id="897" name="Google Shape;897;g311d5cb9a0a_0_596"/>
              <p:cNvSpPr/>
              <p:nvPr/>
            </p:nvSpPr>
            <p:spPr>
              <a:xfrm>
                <a:off x="12661227" y="6314194"/>
                <a:ext cx="917341" cy="1395233"/>
              </a:xfrm>
              <a:custGeom>
                <a:rect b="b" l="l" r="r" t="t"/>
                <a:pathLst>
                  <a:path extrusionOk="0" h="1118" w="735">
                    <a:moveTo>
                      <a:pt x="734" y="1117"/>
                    </a:moveTo>
                    <a:lnTo>
                      <a:pt x="0" y="1117"/>
                    </a:lnTo>
                    <a:lnTo>
                      <a:pt x="0" y="0"/>
                    </a:lnTo>
                    <a:lnTo>
                      <a:pt x="734" y="0"/>
                    </a:lnTo>
                    <a:lnTo>
                      <a:pt x="734" y="1117"/>
                    </a:lnTo>
                  </a:path>
                </a:pathLst>
              </a:custGeom>
              <a:solidFill>
                <a:srgbClr val="111340">
                  <a:alpha val="20000"/>
                </a:srgbClr>
              </a:solidFill>
              <a:ln>
                <a:noFill/>
              </a:ln>
            </p:spPr>
            <p:txBody>
              <a:bodyPr anchorCtr="0" anchor="ctr" bIns="22850" lIns="45725" spcFirstLastPara="1" rIns="45725" wrap="square" tIns="22850">
                <a:noAutofit/>
              </a:bodyPr>
              <a:lstStyle/>
              <a:p>
                <a:pPr indent="0" lvl="0" marL="0" marR="0" rtl="0" algn="l">
                  <a:lnSpc>
                    <a:spcPct val="100000"/>
                  </a:lnSpc>
                  <a:spcBef>
                    <a:spcPts val="0"/>
                  </a:spcBef>
                  <a:spcAft>
                    <a:spcPts val="0"/>
                  </a:spcAft>
                  <a:buClr>
                    <a:srgbClr val="000000"/>
                  </a:buClr>
                  <a:buSzPts val="3600"/>
                  <a:buFont typeface="Calibri"/>
                  <a:buNone/>
                </a:pPr>
                <a:r>
                  <a:t/>
                </a:r>
                <a:endParaRPr b="0" i="0" sz="3600" u="none" cap="none" strike="noStrike">
                  <a:solidFill>
                    <a:srgbClr val="747994"/>
                  </a:solidFill>
                  <a:latin typeface="Poppins"/>
                  <a:ea typeface="Poppins"/>
                  <a:cs typeface="Poppins"/>
                  <a:sym typeface="Poppins"/>
                </a:endParaRPr>
              </a:p>
            </p:txBody>
          </p:sp>
          <p:sp>
            <p:nvSpPr>
              <p:cNvPr id="898" name="Google Shape;898;g311d5cb9a0a_0_596"/>
              <p:cNvSpPr/>
              <p:nvPr/>
            </p:nvSpPr>
            <p:spPr>
              <a:xfrm>
                <a:off x="12567843" y="6220808"/>
                <a:ext cx="1098609" cy="1581998"/>
              </a:xfrm>
              <a:custGeom>
                <a:rect b="b" l="l" r="r" t="t"/>
                <a:pathLst>
                  <a:path extrusionOk="0" h="1268" w="883">
                    <a:moveTo>
                      <a:pt x="882" y="1267"/>
                    </a:moveTo>
                    <a:lnTo>
                      <a:pt x="0" y="1267"/>
                    </a:lnTo>
                    <a:lnTo>
                      <a:pt x="0" y="0"/>
                    </a:lnTo>
                    <a:lnTo>
                      <a:pt x="882" y="0"/>
                    </a:lnTo>
                    <a:lnTo>
                      <a:pt x="882" y="1267"/>
                    </a:lnTo>
                  </a:path>
                </a:pathLst>
              </a:custGeom>
              <a:solidFill>
                <a:srgbClr val="111340">
                  <a:alpha val="20000"/>
                </a:srgbClr>
              </a:solidFill>
              <a:ln>
                <a:noFill/>
              </a:ln>
            </p:spPr>
            <p:txBody>
              <a:bodyPr anchorCtr="0" anchor="ctr" bIns="22850" lIns="45725" spcFirstLastPara="1" rIns="45725" wrap="square" tIns="22850">
                <a:noAutofit/>
              </a:bodyPr>
              <a:lstStyle/>
              <a:p>
                <a:pPr indent="0" lvl="0" marL="0" marR="0" rtl="0" algn="l">
                  <a:lnSpc>
                    <a:spcPct val="100000"/>
                  </a:lnSpc>
                  <a:spcBef>
                    <a:spcPts val="0"/>
                  </a:spcBef>
                  <a:spcAft>
                    <a:spcPts val="0"/>
                  </a:spcAft>
                  <a:buClr>
                    <a:srgbClr val="000000"/>
                  </a:buClr>
                  <a:buSzPts val="3600"/>
                  <a:buFont typeface="Calibri"/>
                  <a:buNone/>
                </a:pPr>
                <a:r>
                  <a:t/>
                </a:r>
                <a:endParaRPr b="0" i="0" sz="3600" u="none" cap="none" strike="noStrike">
                  <a:solidFill>
                    <a:srgbClr val="747994"/>
                  </a:solidFill>
                  <a:latin typeface="Poppins"/>
                  <a:ea typeface="Poppins"/>
                  <a:cs typeface="Poppins"/>
                  <a:sym typeface="Poppins"/>
                </a:endParaRPr>
              </a:p>
            </p:txBody>
          </p:sp>
          <p:sp>
            <p:nvSpPr>
              <p:cNvPr id="899" name="Google Shape;899;g311d5cb9a0a_0_596"/>
              <p:cNvSpPr/>
              <p:nvPr/>
            </p:nvSpPr>
            <p:spPr>
              <a:xfrm>
                <a:off x="9722446" y="3809364"/>
                <a:ext cx="4932754" cy="2647651"/>
              </a:xfrm>
              <a:custGeom>
                <a:rect b="b" l="l" r="r" t="t"/>
                <a:pathLst>
                  <a:path extrusionOk="0" h="2126" w="3960">
                    <a:moveTo>
                      <a:pt x="3747" y="2125"/>
                    </a:moveTo>
                    <a:lnTo>
                      <a:pt x="1980" y="425"/>
                    </a:lnTo>
                    <a:lnTo>
                      <a:pt x="212" y="2125"/>
                    </a:lnTo>
                    <a:lnTo>
                      <a:pt x="0" y="1905"/>
                    </a:lnTo>
                    <a:lnTo>
                      <a:pt x="1980" y="0"/>
                    </a:lnTo>
                    <a:lnTo>
                      <a:pt x="3959" y="1905"/>
                    </a:lnTo>
                    <a:lnTo>
                      <a:pt x="3747" y="2125"/>
                    </a:lnTo>
                  </a:path>
                </a:pathLst>
              </a:custGeom>
              <a:solidFill>
                <a:srgbClr val="385623">
                  <a:alpha val="60390"/>
                </a:srgbClr>
              </a:solidFill>
              <a:ln>
                <a:noFill/>
              </a:ln>
            </p:spPr>
            <p:txBody>
              <a:bodyPr anchorCtr="0" anchor="ctr" bIns="22850" lIns="45725" spcFirstLastPara="1" rIns="45725" wrap="square" tIns="22850">
                <a:noAutofit/>
              </a:bodyPr>
              <a:lstStyle/>
              <a:p>
                <a:pPr indent="0" lvl="0" marL="0" marR="0" rtl="0" algn="l">
                  <a:lnSpc>
                    <a:spcPct val="100000"/>
                  </a:lnSpc>
                  <a:spcBef>
                    <a:spcPts val="0"/>
                  </a:spcBef>
                  <a:spcAft>
                    <a:spcPts val="0"/>
                  </a:spcAft>
                  <a:buClr>
                    <a:srgbClr val="000000"/>
                  </a:buClr>
                  <a:buSzPts val="3600"/>
                  <a:buFont typeface="Calibri"/>
                  <a:buNone/>
                </a:pPr>
                <a:r>
                  <a:t/>
                </a:r>
                <a:endParaRPr b="0" i="0" sz="3600" u="none" cap="none" strike="noStrike">
                  <a:solidFill>
                    <a:srgbClr val="747994"/>
                  </a:solidFill>
                  <a:latin typeface="Poppins"/>
                  <a:ea typeface="Poppins"/>
                  <a:cs typeface="Poppins"/>
                  <a:sym typeface="Poppins"/>
                </a:endParaRPr>
              </a:p>
            </p:txBody>
          </p:sp>
          <p:sp>
            <p:nvSpPr>
              <p:cNvPr id="900" name="Google Shape;900;g311d5cb9a0a_0_596"/>
              <p:cNvSpPr/>
              <p:nvPr/>
            </p:nvSpPr>
            <p:spPr>
              <a:xfrm>
                <a:off x="10886974" y="6457011"/>
                <a:ext cx="950296" cy="1889606"/>
              </a:xfrm>
              <a:custGeom>
                <a:rect b="b" l="l" r="r" t="t"/>
                <a:pathLst>
                  <a:path extrusionOk="0" h="1515" w="762">
                    <a:moveTo>
                      <a:pt x="761" y="1514"/>
                    </a:moveTo>
                    <a:lnTo>
                      <a:pt x="0" y="1514"/>
                    </a:lnTo>
                    <a:lnTo>
                      <a:pt x="0" y="0"/>
                    </a:lnTo>
                    <a:lnTo>
                      <a:pt x="761" y="0"/>
                    </a:lnTo>
                    <a:lnTo>
                      <a:pt x="761" y="1514"/>
                    </a:lnTo>
                  </a:path>
                </a:pathLst>
              </a:custGeom>
              <a:solidFill>
                <a:srgbClr val="111340">
                  <a:alpha val="20000"/>
                </a:srgbClr>
              </a:solidFill>
              <a:ln>
                <a:noFill/>
              </a:ln>
            </p:spPr>
            <p:txBody>
              <a:bodyPr anchorCtr="0" anchor="ctr" bIns="22850" lIns="45725" spcFirstLastPara="1" rIns="45725" wrap="square" tIns="22850">
                <a:noAutofit/>
              </a:bodyPr>
              <a:lstStyle/>
              <a:p>
                <a:pPr indent="0" lvl="0" marL="0" marR="0" rtl="0" algn="l">
                  <a:lnSpc>
                    <a:spcPct val="100000"/>
                  </a:lnSpc>
                  <a:spcBef>
                    <a:spcPts val="0"/>
                  </a:spcBef>
                  <a:spcAft>
                    <a:spcPts val="0"/>
                  </a:spcAft>
                  <a:buClr>
                    <a:srgbClr val="000000"/>
                  </a:buClr>
                  <a:buSzPts val="3600"/>
                  <a:buFont typeface="Calibri"/>
                  <a:buNone/>
                </a:pPr>
                <a:r>
                  <a:t/>
                </a:r>
                <a:endParaRPr b="0" i="0" sz="3600" u="none" cap="none" strike="noStrike">
                  <a:solidFill>
                    <a:srgbClr val="747994"/>
                  </a:solidFill>
                  <a:latin typeface="Poppins"/>
                  <a:ea typeface="Poppins"/>
                  <a:cs typeface="Poppins"/>
                  <a:sym typeface="Poppins"/>
                </a:endParaRPr>
              </a:p>
            </p:txBody>
          </p:sp>
        </p:grpSp>
      </p:grpSp>
      <p:pic>
        <p:nvPicPr>
          <p:cNvPr descr="Enfoque en Miembro Nuevo: CONAFIPS | Financial Alliance for Women" id="901" name="Google Shape;901;g311d5cb9a0a_0_596"/>
          <p:cNvPicPr preferRelativeResize="0"/>
          <p:nvPr/>
        </p:nvPicPr>
        <p:blipFill rotWithShape="1">
          <a:blip r:embed="rId5">
            <a:alphaModFix/>
          </a:blip>
          <a:srcRect b="29535" l="11407" r="11461" t="47456"/>
          <a:stretch/>
        </p:blipFill>
        <p:spPr>
          <a:xfrm>
            <a:off x="6348992" y="5316657"/>
            <a:ext cx="1262368" cy="376367"/>
          </a:xfrm>
          <a:prstGeom prst="rect">
            <a:avLst/>
          </a:prstGeom>
          <a:noFill/>
          <a:ln>
            <a:noFill/>
          </a:ln>
        </p:spPr>
      </p:pic>
      <p:cxnSp>
        <p:nvCxnSpPr>
          <p:cNvPr id="902" name="Google Shape;902;g311d5cb9a0a_0_596"/>
          <p:cNvCxnSpPr>
            <a:stCxn id="903" idx="3"/>
            <a:endCxn id="868" idx="1"/>
          </p:cNvCxnSpPr>
          <p:nvPr/>
        </p:nvCxnSpPr>
        <p:spPr>
          <a:xfrm flipH="1" rot="10800000">
            <a:off x="4334988" y="3239585"/>
            <a:ext cx="1135200" cy="1969200"/>
          </a:xfrm>
          <a:prstGeom prst="bentConnector3">
            <a:avLst>
              <a:gd fmla="val 50002" name="adj1"/>
            </a:avLst>
          </a:prstGeom>
          <a:noFill/>
          <a:ln cap="flat" cmpd="sng" w="12700">
            <a:solidFill>
              <a:srgbClr val="1F3864"/>
            </a:solidFill>
            <a:prstDash val="solid"/>
            <a:miter lim="800000"/>
            <a:headEnd len="sm" w="sm" type="none"/>
            <a:tailEnd len="med" w="med" type="triangle"/>
          </a:ln>
        </p:spPr>
      </p:cxnSp>
      <p:sp>
        <p:nvSpPr>
          <p:cNvPr id="904" name="Google Shape;904;g311d5cb9a0a_0_596"/>
          <p:cNvSpPr/>
          <p:nvPr/>
        </p:nvSpPr>
        <p:spPr>
          <a:xfrm rot="5400000">
            <a:off x="6664363" y="3746077"/>
            <a:ext cx="629700" cy="1203600"/>
          </a:xfrm>
          <a:prstGeom prst="rightArrow">
            <a:avLst>
              <a:gd fmla="val 50000" name="adj1"/>
              <a:gd fmla="val 50000" name="adj2"/>
            </a:avLst>
          </a:prstGeom>
          <a:solidFill>
            <a:srgbClr val="2F5496"/>
          </a:solidFill>
          <a:ln>
            <a:noFill/>
          </a:ln>
          <a:effectLst>
            <a:outerShdw blurRad="44450" algn="ctr" dir="5400000" dist="27940">
              <a:srgbClr val="000000">
                <a:alpha val="31760"/>
              </a:srgbClr>
            </a:outerShdw>
          </a:effectLst>
        </p:spPr>
        <p:txBody>
          <a:bodyPr anchorCtr="0" anchor="ctr" bIns="22850" lIns="45725" spcFirstLastPara="1" rIns="45725" wrap="square" tIns="22850">
            <a:noAutofit/>
          </a:bodyPr>
          <a:lstStyle/>
          <a:p>
            <a:pPr indent="0" lvl="0" marL="0" marR="0" rtl="0" algn="ctr">
              <a:lnSpc>
                <a:spcPct val="35371"/>
              </a:lnSpc>
              <a:spcBef>
                <a:spcPts val="0"/>
              </a:spcBef>
              <a:spcAft>
                <a:spcPts val="0"/>
              </a:spcAft>
              <a:buClr>
                <a:srgbClr val="000000"/>
              </a:buClr>
              <a:buSzPts val="9900"/>
              <a:buFont typeface="Calibri"/>
              <a:buNone/>
            </a:pPr>
            <a:r>
              <a:t/>
            </a:r>
            <a:endParaRPr b="0" i="0" sz="9900" u="none" cap="none" strike="noStrike">
              <a:solidFill>
                <a:schemeClr val="lt1"/>
              </a:solidFill>
              <a:latin typeface="Calibri"/>
              <a:ea typeface="Calibri"/>
              <a:cs typeface="Calibri"/>
              <a:sym typeface="Calibri"/>
            </a:endParaRPr>
          </a:p>
        </p:txBody>
      </p:sp>
      <p:sp>
        <p:nvSpPr>
          <p:cNvPr id="905" name="Google Shape;905;g311d5cb9a0a_0_596"/>
          <p:cNvSpPr/>
          <p:nvPr/>
        </p:nvSpPr>
        <p:spPr>
          <a:xfrm>
            <a:off x="6200963" y="4776877"/>
            <a:ext cx="1505951" cy="1471888"/>
          </a:xfrm>
          <a:custGeom>
            <a:rect b="b" l="l" r="r" t="t"/>
            <a:pathLst>
              <a:path extrusionOk="0" h="3591" w="3590">
                <a:moveTo>
                  <a:pt x="0" y="1796"/>
                </a:moveTo>
                <a:lnTo>
                  <a:pt x="0" y="1796"/>
                </a:lnTo>
                <a:cubicBezTo>
                  <a:pt x="0" y="2113"/>
                  <a:pt x="82" y="2411"/>
                  <a:pt x="226" y="2670"/>
                </a:cubicBezTo>
                <a:lnTo>
                  <a:pt x="226" y="2670"/>
                </a:lnTo>
                <a:cubicBezTo>
                  <a:pt x="271" y="2750"/>
                  <a:pt x="322" y="2827"/>
                  <a:pt x="379" y="2899"/>
                </a:cubicBezTo>
                <a:lnTo>
                  <a:pt x="379" y="2899"/>
                </a:lnTo>
                <a:cubicBezTo>
                  <a:pt x="436" y="2973"/>
                  <a:pt x="500" y="3043"/>
                  <a:pt x="570" y="3107"/>
                </a:cubicBezTo>
                <a:lnTo>
                  <a:pt x="570" y="3107"/>
                </a:lnTo>
                <a:cubicBezTo>
                  <a:pt x="593" y="3130"/>
                  <a:pt x="618" y="3151"/>
                  <a:pt x="642" y="3171"/>
                </a:cubicBezTo>
                <a:lnTo>
                  <a:pt x="642" y="3171"/>
                </a:lnTo>
                <a:cubicBezTo>
                  <a:pt x="649" y="3178"/>
                  <a:pt x="657" y="3184"/>
                  <a:pt x="665" y="3190"/>
                </a:cubicBezTo>
                <a:lnTo>
                  <a:pt x="665" y="3190"/>
                </a:lnTo>
                <a:cubicBezTo>
                  <a:pt x="736" y="3249"/>
                  <a:pt x="813" y="3301"/>
                  <a:pt x="893" y="3348"/>
                </a:cubicBezTo>
                <a:lnTo>
                  <a:pt x="893" y="3348"/>
                </a:lnTo>
                <a:cubicBezTo>
                  <a:pt x="924" y="3366"/>
                  <a:pt x="957" y="3384"/>
                  <a:pt x="990" y="3400"/>
                </a:cubicBezTo>
                <a:lnTo>
                  <a:pt x="990" y="3400"/>
                </a:lnTo>
                <a:cubicBezTo>
                  <a:pt x="1015" y="3413"/>
                  <a:pt x="1041" y="3425"/>
                  <a:pt x="1067" y="3436"/>
                </a:cubicBezTo>
                <a:lnTo>
                  <a:pt x="1067" y="3436"/>
                </a:lnTo>
                <a:cubicBezTo>
                  <a:pt x="1107" y="3455"/>
                  <a:pt x="1149" y="3472"/>
                  <a:pt x="1192" y="3487"/>
                </a:cubicBezTo>
                <a:lnTo>
                  <a:pt x="1192" y="3487"/>
                </a:lnTo>
                <a:cubicBezTo>
                  <a:pt x="1210" y="3493"/>
                  <a:pt x="1228" y="3499"/>
                  <a:pt x="1245" y="3505"/>
                </a:cubicBezTo>
                <a:lnTo>
                  <a:pt x="1245" y="3505"/>
                </a:lnTo>
                <a:cubicBezTo>
                  <a:pt x="1325" y="3531"/>
                  <a:pt x="1407" y="3550"/>
                  <a:pt x="1491" y="3565"/>
                </a:cubicBezTo>
                <a:lnTo>
                  <a:pt x="1491" y="3565"/>
                </a:lnTo>
                <a:cubicBezTo>
                  <a:pt x="1532" y="3572"/>
                  <a:pt x="1574" y="3578"/>
                  <a:pt x="1617" y="3582"/>
                </a:cubicBezTo>
                <a:lnTo>
                  <a:pt x="1617" y="3582"/>
                </a:lnTo>
                <a:cubicBezTo>
                  <a:pt x="1675" y="3587"/>
                  <a:pt x="1734" y="3590"/>
                  <a:pt x="1794" y="3590"/>
                </a:cubicBezTo>
                <a:lnTo>
                  <a:pt x="1794" y="3590"/>
                </a:lnTo>
                <a:cubicBezTo>
                  <a:pt x="1835" y="3590"/>
                  <a:pt x="1876" y="3589"/>
                  <a:pt x="1916" y="3586"/>
                </a:cubicBezTo>
                <a:lnTo>
                  <a:pt x="1916" y="3586"/>
                </a:lnTo>
                <a:cubicBezTo>
                  <a:pt x="1955" y="3584"/>
                  <a:pt x="1994" y="3579"/>
                  <a:pt x="2032" y="3574"/>
                </a:cubicBezTo>
                <a:lnTo>
                  <a:pt x="2032" y="3574"/>
                </a:lnTo>
                <a:cubicBezTo>
                  <a:pt x="2139" y="3560"/>
                  <a:pt x="2243" y="3537"/>
                  <a:pt x="2343" y="3505"/>
                </a:cubicBezTo>
                <a:lnTo>
                  <a:pt x="2343" y="3505"/>
                </a:lnTo>
                <a:cubicBezTo>
                  <a:pt x="2467" y="3465"/>
                  <a:pt x="2585" y="3412"/>
                  <a:pt x="2696" y="3348"/>
                </a:cubicBezTo>
                <a:lnTo>
                  <a:pt x="2696" y="3348"/>
                </a:lnTo>
                <a:cubicBezTo>
                  <a:pt x="2776" y="3301"/>
                  <a:pt x="2852" y="3249"/>
                  <a:pt x="2924" y="3190"/>
                </a:cubicBezTo>
                <a:lnTo>
                  <a:pt x="2924" y="3190"/>
                </a:lnTo>
                <a:cubicBezTo>
                  <a:pt x="2956" y="3164"/>
                  <a:pt x="2988" y="3136"/>
                  <a:pt x="3018" y="3107"/>
                </a:cubicBezTo>
                <a:lnTo>
                  <a:pt x="3018" y="3107"/>
                </a:lnTo>
                <a:cubicBezTo>
                  <a:pt x="3154" y="2981"/>
                  <a:pt x="3271" y="2833"/>
                  <a:pt x="3362" y="2670"/>
                </a:cubicBezTo>
                <a:lnTo>
                  <a:pt x="3362" y="2670"/>
                </a:lnTo>
                <a:cubicBezTo>
                  <a:pt x="3507" y="2411"/>
                  <a:pt x="3589" y="2113"/>
                  <a:pt x="3589" y="1796"/>
                </a:cubicBezTo>
                <a:lnTo>
                  <a:pt x="3589" y="1796"/>
                </a:lnTo>
                <a:cubicBezTo>
                  <a:pt x="3589" y="804"/>
                  <a:pt x="2785" y="0"/>
                  <a:pt x="1794" y="0"/>
                </a:cubicBezTo>
                <a:lnTo>
                  <a:pt x="1794" y="0"/>
                </a:lnTo>
                <a:cubicBezTo>
                  <a:pt x="803" y="0"/>
                  <a:pt x="0" y="804"/>
                  <a:pt x="0" y="1796"/>
                </a:cubicBezTo>
              </a:path>
            </a:pathLst>
          </a:custGeom>
          <a:noFill/>
          <a:ln cap="flat" cmpd="sng" w="63500">
            <a:solidFill>
              <a:srgbClr val="2E75B5"/>
            </a:solidFill>
            <a:prstDash val="solid"/>
            <a:round/>
            <a:headEnd len="sm" w="sm" type="none"/>
            <a:tailEnd len="sm" w="sm" type="none"/>
          </a:ln>
        </p:spPr>
        <p:txBody>
          <a:bodyPr anchorCtr="0" anchor="ctr" bIns="22850" lIns="45725" spcFirstLastPara="1" rIns="45725" wrap="square" tIns="22850">
            <a:noAutofit/>
          </a:bodyPr>
          <a:lstStyle/>
          <a:p>
            <a:pPr indent="0" lvl="0" marL="0" marR="0" rtl="0" algn="l">
              <a:lnSpc>
                <a:spcPct val="100000"/>
              </a:lnSpc>
              <a:spcBef>
                <a:spcPts val="0"/>
              </a:spcBef>
              <a:spcAft>
                <a:spcPts val="0"/>
              </a:spcAft>
              <a:buClr>
                <a:srgbClr val="000000"/>
              </a:buClr>
              <a:buSzPts val="3600"/>
              <a:buFont typeface="Calibri"/>
              <a:buNone/>
            </a:pPr>
            <a:r>
              <a:t/>
            </a:r>
            <a:endParaRPr b="0" i="0" sz="3600" u="none" cap="none" strike="noStrike">
              <a:solidFill>
                <a:srgbClr val="747994"/>
              </a:solidFill>
              <a:latin typeface="Poppins"/>
              <a:ea typeface="Poppins"/>
              <a:cs typeface="Poppins"/>
              <a:sym typeface="Poppins"/>
            </a:endParaRPr>
          </a:p>
        </p:txBody>
      </p:sp>
      <p:pic>
        <p:nvPicPr>
          <p:cNvPr id="906" name="Google Shape;906;g311d5cb9a0a_0_596"/>
          <p:cNvPicPr preferRelativeResize="0"/>
          <p:nvPr/>
        </p:nvPicPr>
        <p:blipFill rotWithShape="1">
          <a:blip r:embed="rId6">
            <a:alphaModFix/>
          </a:blip>
          <a:srcRect b="0" l="19400" r="0" t="0"/>
          <a:stretch/>
        </p:blipFill>
        <p:spPr>
          <a:xfrm flipH="1">
            <a:off x="-2" y="5793248"/>
            <a:ext cx="2973350" cy="1049513"/>
          </a:xfrm>
          <a:prstGeom prst="rect">
            <a:avLst/>
          </a:prstGeom>
          <a:noFill/>
          <a:ln>
            <a:noFill/>
          </a:ln>
        </p:spPr>
      </p:pic>
      <p:pic>
        <p:nvPicPr>
          <p:cNvPr id="907" name="Google Shape;907;g311d5cb9a0a_0_596"/>
          <p:cNvPicPr preferRelativeResize="0"/>
          <p:nvPr/>
        </p:nvPicPr>
        <p:blipFill rotWithShape="1">
          <a:blip r:embed="rId7">
            <a:alphaModFix/>
          </a:blip>
          <a:srcRect b="0" l="0" r="0" t="0"/>
          <a:stretch/>
        </p:blipFill>
        <p:spPr>
          <a:xfrm>
            <a:off x="2407110" y="6200926"/>
            <a:ext cx="536023" cy="234158"/>
          </a:xfrm>
          <a:prstGeom prst="rect">
            <a:avLst/>
          </a:prstGeom>
          <a:noFill/>
          <a:ln>
            <a:noFill/>
          </a:ln>
        </p:spPr>
      </p:pic>
      <p:grpSp>
        <p:nvGrpSpPr>
          <p:cNvPr id="908" name="Google Shape;908;g311d5cb9a0a_0_596"/>
          <p:cNvGrpSpPr/>
          <p:nvPr/>
        </p:nvGrpSpPr>
        <p:grpSpPr>
          <a:xfrm>
            <a:off x="2311781" y="3701080"/>
            <a:ext cx="2382747" cy="2381065"/>
            <a:chOff x="11539792" y="7678417"/>
            <a:chExt cx="4764542" cy="4763083"/>
          </a:xfrm>
        </p:grpSpPr>
        <p:sp>
          <p:nvSpPr>
            <p:cNvPr id="909" name="Google Shape;909;g311d5cb9a0a_0_596"/>
            <p:cNvSpPr/>
            <p:nvPr/>
          </p:nvSpPr>
          <p:spPr>
            <a:xfrm>
              <a:off x="11539792" y="7678417"/>
              <a:ext cx="4663854" cy="4763083"/>
            </a:xfrm>
            <a:custGeom>
              <a:rect b="b" l="l" r="r" t="t"/>
              <a:pathLst>
                <a:path extrusionOk="0" h="4763083" w="4663854">
                  <a:moveTo>
                    <a:pt x="2021599" y="4696416"/>
                  </a:moveTo>
                  <a:lnTo>
                    <a:pt x="2022008" y="4697050"/>
                  </a:lnTo>
                  <a:lnTo>
                    <a:pt x="2020762" y="4697050"/>
                  </a:lnTo>
                  <a:close/>
                  <a:moveTo>
                    <a:pt x="2133480" y="4682110"/>
                  </a:moveTo>
                  <a:lnTo>
                    <a:pt x="2132924" y="4683345"/>
                  </a:lnTo>
                  <a:lnTo>
                    <a:pt x="2131678" y="4683345"/>
                  </a:lnTo>
                  <a:close/>
                  <a:moveTo>
                    <a:pt x="2080582" y="4652198"/>
                  </a:moveTo>
                  <a:lnTo>
                    <a:pt x="2078090" y="4653444"/>
                  </a:lnTo>
                  <a:lnTo>
                    <a:pt x="2080582" y="4655935"/>
                  </a:lnTo>
                  <a:close/>
                  <a:moveTo>
                    <a:pt x="2147879" y="4601116"/>
                  </a:moveTo>
                  <a:lnTo>
                    <a:pt x="2149125" y="4602362"/>
                  </a:lnTo>
                  <a:lnTo>
                    <a:pt x="2150372" y="4601116"/>
                  </a:lnTo>
                  <a:close/>
                  <a:moveTo>
                    <a:pt x="2328584" y="4528853"/>
                  </a:moveTo>
                  <a:lnTo>
                    <a:pt x="2327338" y="4530099"/>
                  </a:lnTo>
                  <a:lnTo>
                    <a:pt x="2326092" y="4531345"/>
                  </a:lnTo>
                  <a:lnTo>
                    <a:pt x="2328584" y="4530099"/>
                  </a:lnTo>
                  <a:close/>
                  <a:moveTo>
                    <a:pt x="2386721" y="4523437"/>
                  </a:moveTo>
                  <a:lnTo>
                    <a:pt x="2307180" y="4572727"/>
                  </a:lnTo>
                  <a:lnTo>
                    <a:pt x="2313629" y="4567476"/>
                  </a:lnTo>
                  <a:lnTo>
                    <a:pt x="2315242" y="4566385"/>
                  </a:lnTo>
                  <a:lnTo>
                    <a:pt x="2384572" y="4523630"/>
                  </a:lnTo>
                  <a:close/>
                  <a:moveTo>
                    <a:pt x="1498587" y="4517640"/>
                  </a:moveTo>
                  <a:lnTo>
                    <a:pt x="1498587" y="4519079"/>
                  </a:lnTo>
                  <a:lnTo>
                    <a:pt x="1498587" y="4520132"/>
                  </a:lnTo>
                  <a:cubicBezTo>
                    <a:pt x="1498587" y="4520132"/>
                    <a:pt x="1499834" y="4520132"/>
                    <a:pt x="1501080" y="4520132"/>
                  </a:cubicBezTo>
                  <a:cubicBezTo>
                    <a:pt x="1499834" y="4520132"/>
                    <a:pt x="1499834" y="4517640"/>
                    <a:pt x="1499834" y="4517640"/>
                  </a:cubicBezTo>
                  <a:close/>
                  <a:moveTo>
                    <a:pt x="1476155" y="4516394"/>
                  </a:moveTo>
                  <a:lnTo>
                    <a:pt x="1474908" y="4517640"/>
                  </a:lnTo>
                  <a:lnTo>
                    <a:pt x="1476155" y="4518886"/>
                  </a:lnTo>
                  <a:close/>
                  <a:moveTo>
                    <a:pt x="2347278" y="4510165"/>
                  </a:moveTo>
                  <a:cubicBezTo>
                    <a:pt x="2347278" y="4512657"/>
                    <a:pt x="2347278" y="4515149"/>
                    <a:pt x="2347278" y="4516394"/>
                  </a:cubicBezTo>
                  <a:cubicBezTo>
                    <a:pt x="2352262" y="4516394"/>
                    <a:pt x="2358494" y="4516394"/>
                    <a:pt x="2363479" y="4516394"/>
                  </a:cubicBezTo>
                  <a:cubicBezTo>
                    <a:pt x="2364725" y="4515149"/>
                    <a:pt x="2364725" y="4512657"/>
                    <a:pt x="2364725" y="4511411"/>
                  </a:cubicBezTo>
                  <a:cubicBezTo>
                    <a:pt x="2358494" y="4510165"/>
                    <a:pt x="2353509" y="4510165"/>
                    <a:pt x="2347278" y="4510165"/>
                  </a:cubicBezTo>
                  <a:close/>
                  <a:moveTo>
                    <a:pt x="2422352" y="4501357"/>
                  </a:moveTo>
                  <a:lnTo>
                    <a:pt x="2414516" y="4510165"/>
                  </a:lnTo>
                  <a:cubicBezTo>
                    <a:pt x="2411615" y="4515226"/>
                    <a:pt x="2409278" y="4521378"/>
                    <a:pt x="2407097" y="4528853"/>
                  </a:cubicBezTo>
                  <a:cubicBezTo>
                    <a:pt x="2402112" y="4525427"/>
                    <a:pt x="2397439" y="4523558"/>
                    <a:pt x="2392979" y="4522877"/>
                  </a:cubicBezTo>
                  <a:lnTo>
                    <a:pt x="2386721" y="4523437"/>
                  </a:lnTo>
                  <a:close/>
                  <a:moveTo>
                    <a:pt x="2432863" y="4494844"/>
                  </a:moveTo>
                  <a:lnTo>
                    <a:pt x="2422352" y="4501357"/>
                  </a:lnTo>
                  <a:lnTo>
                    <a:pt x="2424376" y="4499082"/>
                  </a:lnTo>
                  <a:lnTo>
                    <a:pt x="2427779" y="4496983"/>
                  </a:lnTo>
                  <a:close/>
                  <a:moveTo>
                    <a:pt x="2472291" y="4470411"/>
                  </a:moveTo>
                  <a:lnTo>
                    <a:pt x="2466917" y="4488985"/>
                  </a:lnTo>
                  <a:lnTo>
                    <a:pt x="2466917" y="4487739"/>
                  </a:lnTo>
                  <a:cubicBezTo>
                    <a:pt x="2456947" y="4488362"/>
                    <a:pt x="2448769" y="4489374"/>
                    <a:pt x="2441973" y="4491009"/>
                  </a:cubicBezTo>
                  <a:lnTo>
                    <a:pt x="2432863" y="4494844"/>
                  </a:lnTo>
                  <a:close/>
                  <a:moveTo>
                    <a:pt x="2475317" y="4468536"/>
                  </a:moveTo>
                  <a:lnTo>
                    <a:pt x="2472291" y="4470411"/>
                  </a:lnTo>
                  <a:lnTo>
                    <a:pt x="2472369" y="4470140"/>
                  </a:lnTo>
                  <a:close/>
                  <a:moveTo>
                    <a:pt x="2511395" y="4466477"/>
                  </a:moveTo>
                  <a:lnTo>
                    <a:pt x="2511782" y="4466558"/>
                  </a:lnTo>
                  <a:lnTo>
                    <a:pt x="2511782" y="4467804"/>
                  </a:lnTo>
                  <a:close/>
                  <a:moveTo>
                    <a:pt x="2510313" y="4446849"/>
                  </a:moveTo>
                  <a:lnTo>
                    <a:pt x="2508141" y="4455306"/>
                  </a:lnTo>
                  <a:lnTo>
                    <a:pt x="2511395" y="4466477"/>
                  </a:lnTo>
                  <a:lnTo>
                    <a:pt x="2488103" y="4461575"/>
                  </a:lnTo>
                  <a:lnTo>
                    <a:pt x="2475317" y="4468536"/>
                  </a:lnTo>
                  <a:close/>
                  <a:moveTo>
                    <a:pt x="2547938" y="4437514"/>
                  </a:moveTo>
                  <a:lnTo>
                    <a:pt x="2549169" y="4437903"/>
                  </a:lnTo>
                  <a:lnTo>
                    <a:pt x="2547922" y="4437903"/>
                  </a:lnTo>
                  <a:close/>
                  <a:moveTo>
                    <a:pt x="2532245" y="4432560"/>
                  </a:moveTo>
                  <a:lnTo>
                    <a:pt x="2532991" y="4432795"/>
                  </a:lnTo>
                  <a:lnTo>
                    <a:pt x="2510313" y="4446849"/>
                  </a:lnTo>
                  <a:lnTo>
                    <a:pt x="2510547" y="4445941"/>
                  </a:lnTo>
                  <a:close/>
                  <a:moveTo>
                    <a:pt x="2548520" y="4423173"/>
                  </a:moveTo>
                  <a:lnTo>
                    <a:pt x="2547938" y="4437514"/>
                  </a:lnTo>
                  <a:lnTo>
                    <a:pt x="2532991" y="4432795"/>
                  </a:lnTo>
                  <a:close/>
                  <a:moveTo>
                    <a:pt x="2572457" y="4407761"/>
                  </a:moveTo>
                  <a:lnTo>
                    <a:pt x="2572860" y="4408089"/>
                  </a:lnTo>
                  <a:lnTo>
                    <a:pt x="2548520" y="4423173"/>
                  </a:lnTo>
                  <a:lnTo>
                    <a:pt x="2548547" y="4422506"/>
                  </a:lnTo>
                  <a:close/>
                  <a:moveTo>
                    <a:pt x="2588990" y="4398094"/>
                  </a:moveTo>
                  <a:lnTo>
                    <a:pt x="2593722" y="4407690"/>
                  </a:lnTo>
                  <a:cubicBezTo>
                    <a:pt x="2597461" y="4415788"/>
                    <a:pt x="2601511" y="4424820"/>
                    <a:pt x="2606496" y="4435411"/>
                  </a:cubicBezTo>
                  <a:lnTo>
                    <a:pt x="2572860" y="4408089"/>
                  </a:lnTo>
                  <a:close/>
                  <a:moveTo>
                    <a:pt x="2602863" y="4389010"/>
                  </a:moveTo>
                  <a:lnTo>
                    <a:pt x="2603214" y="4389280"/>
                  </a:lnTo>
                  <a:lnTo>
                    <a:pt x="2588990" y="4398094"/>
                  </a:lnTo>
                  <a:lnTo>
                    <a:pt x="2588790" y="4397688"/>
                  </a:lnTo>
                  <a:close/>
                  <a:moveTo>
                    <a:pt x="2642962" y="4364648"/>
                  </a:moveTo>
                  <a:lnTo>
                    <a:pt x="2640456" y="4371870"/>
                  </a:lnTo>
                  <a:cubicBezTo>
                    <a:pt x="2638431" y="4376776"/>
                    <a:pt x="2635783" y="4381214"/>
                    <a:pt x="2631421" y="4384329"/>
                  </a:cubicBezTo>
                  <a:cubicBezTo>
                    <a:pt x="2637652" y="4389312"/>
                    <a:pt x="2641391" y="4391804"/>
                    <a:pt x="2646376" y="4394296"/>
                  </a:cubicBezTo>
                  <a:lnTo>
                    <a:pt x="2645129" y="4394296"/>
                  </a:lnTo>
                  <a:cubicBezTo>
                    <a:pt x="2637652" y="4398034"/>
                    <a:pt x="2630174" y="4401771"/>
                    <a:pt x="2622697" y="4404263"/>
                  </a:cubicBezTo>
                  <a:lnTo>
                    <a:pt x="2623943" y="4405509"/>
                  </a:lnTo>
                  <a:cubicBezTo>
                    <a:pt x="2617712" y="4400526"/>
                    <a:pt x="2612727" y="4396788"/>
                    <a:pt x="2605250" y="4390558"/>
                  </a:cubicBezTo>
                  <a:lnTo>
                    <a:pt x="2606496" y="4391804"/>
                  </a:lnTo>
                  <a:lnTo>
                    <a:pt x="2603214" y="4389280"/>
                  </a:lnTo>
                  <a:close/>
                  <a:moveTo>
                    <a:pt x="2674685" y="4344717"/>
                  </a:moveTo>
                  <a:lnTo>
                    <a:pt x="2674793" y="4344923"/>
                  </a:lnTo>
                  <a:lnTo>
                    <a:pt x="2642962" y="4364648"/>
                  </a:lnTo>
                  <a:lnTo>
                    <a:pt x="2643124" y="4364180"/>
                  </a:lnTo>
                  <a:close/>
                  <a:moveTo>
                    <a:pt x="2690065" y="4335459"/>
                  </a:moveTo>
                  <a:lnTo>
                    <a:pt x="2686255" y="4366886"/>
                  </a:lnTo>
                  <a:lnTo>
                    <a:pt x="2674793" y="4344923"/>
                  </a:lnTo>
                  <a:close/>
                  <a:moveTo>
                    <a:pt x="2701871" y="4327951"/>
                  </a:moveTo>
                  <a:lnTo>
                    <a:pt x="2702104" y="4327999"/>
                  </a:lnTo>
                  <a:lnTo>
                    <a:pt x="2690065" y="4335459"/>
                  </a:lnTo>
                  <a:lnTo>
                    <a:pt x="2690095" y="4335214"/>
                  </a:lnTo>
                  <a:close/>
                  <a:moveTo>
                    <a:pt x="2727656" y="4312165"/>
                  </a:moveTo>
                  <a:lnTo>
                    <a:pt x="2732366" y="4320788"/>
                  </a:lnTo>
                  <a:lnTo>
                    <a:pt x="2732366" y="4319542"/>
                  </a:lnTo>
                  <a:cubicBezTo>
                    <a:pt x="2733612" y="4323280"/>
                    <a:pt x="2734859" y="4325771"/>
                    <a:pt x="2739844" y="4335739"/>
                  </a:cubicBezTo>
                  <a:lnTo>
                    <a:pt x="2702104" y="4327999"/>
                  </a:lnTo>
                  <a:close/>
                  <a:moveTo>
                    <a:pt x="2746954" y="4300149"/>
                  </a:moveTo>
                  <a:lnTo>
                    <a:pt x="2747019" y="4300165"/>
                  </a:lnTo>
                  <a:lnTo>
                    <a:pt x="2727656" y="4312165"/>
                  </a:lnTo>
                  <a:lnTo>
                    <a:pt x="2727609" y="4312079"/>
                  </a:lnTo>
                  <a:close/>
                  <a:moveTo>
                    <a:pt x="2801446" y="4221471"/>
                  </a:moveTo>
                  <a:lnTo>
                    <a:pt x="2800910" y="4223607"/>
                  </a:lnTo>
                  <a:lnTo>
                    <a:pt x="2801445" y="4221471"/>
                  </a:lnTo>
                  <a:close/>
                  <a:moveTo>
                    <a:pt x="2861975" y="4192460"/>
                  </a:moveTo>
                  <a:cubicBezTo>
                    <a:pt x="2832066" y="4196198"/>
                    <a:pt x="2832066" y="4196198"/>
                    <a:pt x="2819603" y="4223607"/>
                  </a:cubicBezTo>
                  <a:cubicBezTo>
                    <a:pt x="2832066" y="4216132"/>
                    <a:pt x="2843282" y="4208657"/>
                    <a:pt x="2853252" y="4202427"/>
                  </a:cubicBezTo>
                  <a:cubicBezTo>
                    <a:pt x="2855744" y="4201181"/>
                    <a:pt x="2856990" y="4198689"/>
                    <a:pt x="2861975" y="4192460"/>
                  </a:cubicBezTo>
                  <a:close/>
                  <a:moveTo>
                    <a:pt x="791968" y="4192460"/>
                  </a:moveTo>
                  <a:lnTo>
                    <a:pt x="785059" y="4217785"/>
                  </a:lnTo>
                  <a:lnTo>
                    <a:pt x="780752" y="4233575"/>
                  </a:lnTo>
                  <a:cubicBezTo>
                    <a:pt x="793214" y="4236066"/>
                    <a:pt x="799446" y="4237312"/>
                    <a:pt x="813154" y="4241050"/>
                  </a:cubicBezTo>
                  <a:lnTo>
                    <a:pt x="810549" y="4228549"/>
                  </a:lnTo>
                  <a:lnTo>
                    <a:pt x="807702" y="4214886"/>
                  </a:lnTo>
                  <a:cubicBezTo>
                    <a:pt x="805989" y="4207099"/>
                    <a:pt x="804431" y="4199935"/>
                    <a:pt x="803184" y="4192460"/>
                  </a:cubicBezTo>
                  <a:cubicBezTo>
                    <a:pt x="798200" y="4192460"/>
                    <a:pt x="795707" y="4192460"/>
                    <a:pt x="791968" y="4192460"/>
                  </a:cubicBezTo>
                  <a:close/>
                  <a:moveTo>
                    <a:pt x="2900609" y="4165050"/>
                  </a:moveTo>
                  <a:cubicBezTo>
                    <a:pt x="2893131" y="4167542"/>
                    <a:pt x="2884408" y="4168788"/>
                    <a:pt x="2876930" y="4171280"/>
                  </a:cubicBezTo>
                  <a:lnTo>
                    <a:pt x="2879423" y="4177509"/>
                  </a:lnTo>
                  <a:lnTo>
                    <a:pt x="2901855" y="4171280"/>
                  </a:lnTo>
                  <a:cubicBezTo>
                    <a:pt x="2900609" y="4168788"/>
                    <a:pt x="2900609" y="4167542"/>
                    <a:pt x="2900609" y="4165050"/>
                  </a:cubicBezTo>
                  <a:close/>
                  <a:moveTo>
                    <a:pt x="547959" y="4154723"/>
                  </a:moveTo>
                  <a:lnTo>
                    <a:pt x="547913" y="4155010"/>
                  </a:lnTo>
                  <a:lnTo>
                    <a:pt x="547705" y="4155083"/>
                  </a:lnTo>
                  <a:lnTo>
                    <a:pt x="547792" y="4154763"/>
                  </a:lnTo>
                  <a:close/>
                  <a:moveTo>
                    <a:pt x="2942981" y="4138886"/>
                  </a:moveTo>
                  <a:lnTo>
                    <a:pt x="2938596" y="4150577"/>
                  </a:lnTo>
                  <a:lnTo>
                    <a:pt x="2936186" y="4157001"/>
                  </a:lnTo>
                  <a:lnTo>
                    <a:pt x="2936184" y="4157009"/>
                  </a:lnTo>
                  <a:lnTo>
                    <a:pt x="2935504" y="4157575"/>
                  </a:lnTo>
                  <a:lnTo>
                    <a:pt x="2933423" y="4158021"/>
                  </a:lnTo>
                  <a:lnTo>
                    <a:pt x="2928646" y="4156184"/>
                  </a:lnTo>
                  <a:lnTo>
                    <a:pt x="2919302" y="4152591"/>
                  </a:lnTo>
                  <a:cubicBezTo>
                    <a:pt x="2918056" y="4155083"/>
                    <a:pt x="2918056" y="4158821"/>
                    <a:pt x="2918056" y="4161312"/>
                  </a:cubicBezTo>
                  <a:lnTo>
                    <a:pt x="2920458" y="4160798"/>
                  </a:lnTo>
                  <a:lnTo>
                    <a:pt x="2933423" y="4158021"/>
                  </a:lnTo>
                  <a:lnTo>
                    <a:pt x="2935504" y="4158821"/>
                  </a:lnTo>
                  <a:lnTo>
                    <a:pt x="2936184" y="4157009"/>
                  </a:lnTo>
                  <a:lnTo>
                    <a:pt x="2950458" y="4145116"/>
                  </a:lnTo>
                  <a:lnTo>
                    <a:pt x="2950394" y="4145063"/>
                  </a:lnTo>
                  <a:lnTo>
                    <a:pt x="2949582" y="4144386"/>
                  </a:lnTo>
                  <a:close/>
                  <a:moveTo>
                    <a:pt x="3031049" y="4117229"/>
                  </a:moveTo>
                  <a:lnTo>
                    <a:pt x="3031817" y="4117568"/>
                  </a:lnTo>
                  <a:lnTo>
                    <a:pt x="3024082" y="4123532"/>
                  </a:lnTo>
                  <a:lnTo>
                    <a:pt x="3024445" y="4122271"/>
                  </a:lnTo>
                  <a:close/>
                  <a:moveTo>
                    <a:pt x="547705" y="4071607"/>
                  </a:moveTo>
                  <a:cubicBezTo>
                    <a:pt x="545212" y="4074099"/>
                    <a:pt x="543966" y="4076591"/>
                    <a:pt x="541474" y="4081575"/>
                  </a:cubicBezTo>
                  <a:lnTo>
                    <a:pt x="553266" y="4080503"/>
                  </a:lnTo>
                  <a:lnTo>
                    <a:pt x="553936" y="4081575"/>
                  </a:lnTo>
                  <a:lnTo>
                    <a:pt x="555182" y="4082821"/>
                  </a:lnTo>
                  <a:lnTo>
                    <a:pt x="555182" y="4080329"/>
                  </a:lnTo>
                  <a:lnTo>
                    <a:pt x="553266" y="4080503"/>
                  </a:lnTo>
                  <a:close/>
                  <a:moveTo>
                    <a:pt x="3086299" y="4064132"/>
                  </a:moveTo>
                  <a:cubicBezTo>
                    <a:pt x="3086299" y="4064132"/>
                    <a:pt x="3085053" y="4065378"/>
                    <a:pt x="3083806" y="4066624"/>
                  </a:cubicBezTo>
                  <a:lnTo>
                    <a:pt x="3081751" y="4069912"/>
                  </a:lnTo>
                  <a:lnTo>
                    <a:pt x="3077575" y="4076591"/>
                  </a:lnTo>
                  <a:lnTo>
                    <a:pt x="3084753" y="4068220"/>
                  </a:lnTo>
                  <a:lnTo>
                    <a:pt x="3085053" y="4067870"/>
                  </a:lnTo>
                  <a:cubicBezTo>
                    <a:pt x="3085053" y="4065378"/>
                    <a:pt x="3086299" y="4064132"/>
                    <a:pt x="3086299" y="4064132"/>
                  </a:cubicBezTo>
                  <a:close/>
                  <a:moveTo>
                    <a:pt x="3123992" y="4046274"/>
                  </a:moveTo>
                  <a:lnTo>
                    <a:pt x="3123993" y="4046512"/>
                  </a:lnTo>
                  <a:lnTo>
                    <a:pt x="3121131" y="4048719"/>
                  </a:lnTo>
                  <a:lnTo>
                    <a:pt x="3120177" y="4049186"/>
                  </a:lnTo>
                  <a:close/>
                  <a:moveTo>
                    <a:pt x="3218370" y="4041698"/>
                  </a:moveTo>
                  <a:lnTo>
                    <a:pt x="3218400" y="4041706"/>
                  </a:lnTo>
                  <a:lnTo>
                    <a:pt x="3217154" y="4042952"/>
                  </a:lnTo>
                  <a:close/>
                  <a:moveTo>
                    <a:pt x="3199707" y="4036722"/>
                  </a:moveTo>
                  <a:lnTo>
                    <a:pt x="3200005" y="4036801"/>
                  </a:lnTo>
                  <a:lnTo>
                    <a:pt x="3200953" y="4037968"/>
                  </a:lnTo>
                  <a:close/>
                  <a:moveTo>
                    <a:pt x="370738" y="3991870"/>
                  </a:moveTo>
                  <a:cubicBezTo>
                    <a:pt x="370738" y="3993116"/>
                    <a:pt x="370738" y="3994362"/>
                    <a:pt x="370738" y="3995607"/>
                  </a:cubicBezTo>
                  <a:cubicBezTo>
                    <a:pt x="371985" y="3994362"/>
                    <a:pt x="373231" y="3993116"/>
                    <a:pt x="374478" y="3993116"/>
                  </a:cubicBezTo>
                  <a:cubicBezTo>
                    <a:pt x="373231" y="3993116"/>
                    <a:pt x="371985" y="3991870"/>
                    <a:pt x="370738" y="3991870"/>
                  </a:cubicBezTo>
                  <a:close/>
                  <a:moveTo>
                    <a:pt x="327120" y="3975673"/>
                  </a:moveTo>
                  <a:lnTo>
                    <a:pt x="327739" y="3977648"/>
                  </a:lnTo>
                  <a:lnTo>
                    <a:pt x="325874" y="3976919"/>
                  </a:lnTo>
                  <a:close/>
                  <a:moveTo>
                    <a:pt x="363261" y="3969443"/>
                  </a:moveTo>
                  <a:cubicBezTo>
                    <a:pt x="362015" y="3966952"/>
                    <a:pt x="363261" y="3969443"/>
                    <a:pt x="364508" y="3971935"/>
                  </a:cubicBezTo>
                  <a:lnTo>
                    <a:pt x="365754" y="3970689"/>
                  </a:lnTo>
                  <a:cubicBezTo>
                    <a:pt x="363261" y="3969443"/>
                    <a:pt x="362015" y="3966952"/>
                    <a:pt x="363261" y="3969443"/>
                  </a:cubicBezTo>
                  <a:close/>
                  <a:moveTo>
                    <a:pt x="413111" y="3939542"/>
                  </a:moveTo>
                  <a:lnTo>
                    <a:pt x="402252" y="3962925"/>
                  </a:lnTo>
                  <a:lnTo>
                    <a:pt x="396910" y="3974427"/>
                  </a:lnTo>
                  <a:lnTo>
                    <a:pt x="398156" y="3974427"/>
                  </a:lnTo>
                  <a:lnTo>
                    <a:pt x="389491" y="3976902"/>
                  </a:lnTo>
                  <a:lnTo>
                    <a:pt x="389432" y="3975673"/>
                  </a:lnTo>
                  <a:lnTo>
                    <a:pt x="388925" y="3975166"/>
                  </a:lnTo>
                  <a:lnTo>
                    <a:pt x="388186" y="3974427"/>
                  </a:lnTo>
                  <a:lnTo>
                    <a:pt x="388672" y="3975398"/>
                  </a:lnTo>
                  <a:lnTo>
                    <a:pt x="389432" y="3976919"/>
                  </a:lnTo>
                  <a:lnTo>
                    <a:pt x="389491" y="3976902"/>
                  </a:lnTo>
                  <a:lnTo>
                    <a:pt x="390055" y="3988755"/>
                  </a:lnTo>
                  <a:cubicBezTo>
                    <a:pt x="391302" y="3992181"/>
                    <a:pt x="394417" y="3994362"/>
                    <a:pt x="401894" y="3994362"/>
                  </a:cubicBezTo>
                  <a:cubicBezTo>
                    <a:pt x="406880" y="3995607"/>
                    <a:pt x="409372" y="4010558"/>
                    <a:pt x="414357" y="4016788"/>
                  </a:cubicBezTo>
                  <a:cubicBezTo>
                    <a:pt x="419342" y="4021771"/>
                    <a:pt x="426820" y="4025509"/>
                    <a:pt x="438036" y="4034230"/>
                  </a:cubicBezTo>
                  <a:cubicBezTo>
                    <a:pt x="434297" y="4020525"/>
                    <a:pt x="433051" y="4014296"/>
                    <a:pt x="430558" y="4008066"/>
                  </a:cubicBezTo>
                  <a:cubicBezTo>
                    <a:pt x="426820" y="4001837"/>
                    <a:pt x="420588" y="3999345"/>
                    <a:pt x="415604" y="3994362"/>
                  </a:cubicBezTo>
                  <a:cubicBezTo>
                    <a:pt x="424327" y="3985640"/>
                    <a:pt x="430558" y="3978165"/>
                    <a:pt x="438036" y="3968198"/>
                  </a:cubicBezTo>
                  <a:cubicBezTo>
                    <a:pt x="430558" y="3963214"/>
                    <a:pt x="424327" y="3959476"/>
                    <a:pt x="419342" y="3955739"/>
                  </a:cubicBezTo>
                  <a:lnTo>
                    <a:pt x="419342" y="3956984"/>
                  </a:lnTo>
                  <a:lnTo>
                    <a:pt x="416718" y="3949638"/>
                  </a:lnTo>
                  <a:close/>
                  <a:moveTo>
                    <a:pt x="305934" y="3929575"/>
                  </a:moveTo>
                  <a:lnTo>
                    <a:pt x="307226" y="3933162"/>
                  </a:lnTo>
                  <a:lnTo>
                    <a:pt x="304688" y="3930820"/>
                  </a:lnTo>
                  <a:close/>
                  <a:moveTo>
                    <a:pt x="344568" y="3895935"/>
                  </a:moveTo>
                  <a:lnTo>
                    <a:pt x="337090" y="3908394"/>
                  </a:lnTo>
                  <a:cubicBezTo>
                    <a:pt x="339582" y="3909640"/>
                    <a:pt x="340829" y="3909640"/>
                    <a:pt x="342075" y="3910886"/>
                  </a:cubicBezTo>
                  <a:cubicBezTo>
                    <a:pt x="344568" y="3907148"/>
                    <a:pt x="347060" y="3902165"/>
                    <a:pt x="349552" y="3898427"/>
                  </a:cubicBezTo>
                  <a:cubicBezTo>
                    <a:pt x="347060" y="3897181"/>
                    <a:pt x="345814" y="3895935"/>
                    <a:pt x="344568" y="3895935"/>
                  </a:cubicBezTo>
                  <a:close/>
                  <a:moveTo>
                    <a:pt x="281010" y="3861050"/>
                  </a:moveTo>
                  <a:lnTo>
                    <a:pt x="279763" y="3862296"/>
                  </a:lnTo>
                  <a:lnTo>
                    <a:pt x="279692" y="3861165"/>
                  </a:lnTo>
                  <a:close/>
                  <a:moveTo>
                    <a:pt x="3486592" y="3840867"/>
                  </a:moveTo>
                  <a:lnTo>
                    <a:pt x="3487589" y="3842362"/>
                  </a:lnTo>
                  <a:lnTo>
                    <a:pt x="3486342" y="3841116"/>
                  </a:lnTo>
                  <a:close/>
                  <a:moveTo>
                    <a:pt x="281010" y="3812460"/>
                  </a:moveTo>
                  <a:lnTo>
                    <a:pt x="281010" y="3814952"/>
                  </a:lnTo>
                  <a:cubicBezTo>
                    <a:pt x="282256" y="3814952"/>
                    <a:pt x="282256" y="3814952"/>
                    <a:pt x="282256" y="3816198"/>
                  </a:cubicBezTo>
                  <a:cubicBezTo>
                    <a:pt x="282256" y="3814952"/>
                    <a:pt x="282256" y="3814952"/>
                    <a:pt x="282256" y="3814952"/>
                  </a:cubicBezTo>
                  <a:close/>
                  <a:moveTo>
                    <a:pt x="3629660" y="3669181"/>
                  </a:moveTo>
                  <a:lnTo>
                    <a:pt x="3627998" y="3670842"/>
                  </a:lnTo>
                  <a:lnTo>
                    <a:pt x="3624675" y="3671673"/>
                  </a:lnTo>
                  <a:lnTo>
                    <a:pt x="3625921" y="3672919"/>
                  </a:lnTo>
                  <a:lnTo>
                    <a:pt x="3627998" y="3670842"/>
                  </a:lnTo>
                  <a:lnTo>
                    <a:pt x="3632153" y="3669804"/>
                  </a:lnTo>
                  <a:lnTo>
                    <a:pt x="3634645" y="3670427"/>
                  </a:lnTo>
                  <a:lnTo>
                    <a:pt x="3634645" y="3669181"/>
                  </a:lnTo>
                  <a:lnTo>
                    <a:pt x="3632153" y="3669804"/>
                  </a:lnTo>
                  <a:close/>
                  <a:moveTo>
                    <a:pt x="3848013" y="3531800"/>
                  </a:moveTo>
                  <a:lnTo>
                    <a:pt x="3848999" y="3533378"/>
                  </a:lnTo>
                  <a:lnTo>
                    <a:pt x="3847752" y="3532132"/>
                  </a:lnTo>
                  <a:close/>
                  <a:moveTo>
                    <a:pt x="4018504" y="3375011"/>
                  </a:moveTo>
                  <a:lnTo>
                    <a:pt x="4019734" y="3375148"/>
                  </a:lnTo>
                  <a:lnTo>
                    <a:pt x="4018487" y="3375148"/>
                  </a:lnTo>
                  <a:close/>
                  <a:moveTo>
                    <a:pt x="69148" y="3178296"/>
                  </a:moveTo>
                  <a:cubicBezTo>
                    <a:pt x="71640" y="3209443"/>
                    <a:pt x="71640" y="3209443"/>
                    <a:pt x="89088" y="3211935"/>
                  </a:cubicBezTo>
                  <a:cubicBezTo>
                    <a:pt x="82857" y="3200722"/>
                    <a:pt x="76626" y="3192001"/>
                    <a:pt x="69148" y="3178296"/>
                  </a:cubicBezTo>
                  <a:close/>
                  <a:moveTo>
                    <a:pt x="41731" y="3154624"/>
                  </a:moveTo>
                  <a:cubicBezTo>
                    <a:pt x="42977" y="3164591"/>
                    <a:pt x="44224" y="3170820"/>
                    <a:pt x="45470" y="3180788"/>
                  </a:cubicBezTo>
                  <a:cubicBezTo>
                    <a:pt x="60424" y="3169574"/>
                    <a:pt x="59178" y="3162099"/>
                    <a:pt x="41731" y="3154624"/>
                  </a:cubicBezTo>
                  <a:close/>
                  <a:moveTo>
                    <a:pt x="4139373" y="3057443"/>
                  </a:moveTo>
                  <a:lnTo>
                    <a:pt x="4131895" y="3064919"/>
                  </a:lnTo>
                  <a:lnTo>
                    <a:pt x="4130649" y="3067410"/>
                  </a:lnTo>
                  <a:lnTo>
                    <a:pt x="4131895" y="3066165"/>
                  </a:lnTo>
                  <a:cubicBezTo>
                    <a:pt x="4135634" y="3063673"/>
                    <a:pt x="4136880" y="3059935"/>
                    <a:pt x="4139373" y="3057443"/>
                  </a:cubicBezTo>
                  <a:close/>
                  <a:moveTo>
                    <a:pt x="4263997" y="3033771"/>
                  </a:moveTo>
                  <a:lnTo>
                    <a:pt x="4263997" y="3041210"/>
                  </a:lnTo>
                  <a:lnTo>
                    <a:pt x="4263997" y="3041246"/>
                  </a:lnTo>
                  <a:lnTo>
                    <a:pt x="4265266" y="3041387"/>
                  </a:lnTo>
                  <a:lnTo>
                    <a:pt x="4266490" y="3048722"/>
                  </a:lnTo>
                  <a:cubicBezTo>
                    <a:pt x="4267736" y="3047476"/>
                    <a:pt x="4270228" y="3044984"/>
                    <a:pt x="4275213" y="3042492"/>
                  </a:cubicBezTo>
                  <a:lnTo>
                    <a:pt x="4265266" y="3041387"/>
                  </a:lnTo>
                  <a:lnTo>
                    <a:pt x="4265243" y="3041246"/>
                  </a:lnTo>
                  <a:lnTo>
                    <a:pt x="4265085" y="3040296"/>
                  </a:lnTo>
                  <a:close/>
                  <a:moveTo>
                    <a:pt x="4310108" y="3001378"/>
                  </a:moveTo>
                  <a:cubicBezTo>
                    <a:pt x="4310108" y="3001378"/>
                    <a:pt x="4308862" y="3001378"/>
                    <a:pt x="4307615" y="3002624"/>
                  </a:cubicBezTo>
                  <a:lnTo>
                    <a:pt x="4305107" y="3004836"/>
                  </a:lnTo>
                  <a:lnTo>
                    <a:pt x="4293128" y="3007919"/>
                  </a:lnTo>
                  <a:lnTo>
                    <a:pt x="4288375" y="3019596"/>
                  </a:lnTo>
                  <a:lnTo>
                    <a:pt x="4286429" y="3021312"/>
                  </a:lnTo>
                  <a:lnTo>
                    <a:pt x="4285525" y="3023119"/>
                  </a:lnTo>
                  <a:lnTo>
                    <a:pt x="4285183" y="3023804"/>
                  </a:lnTo>
                  <a:cubicBezTo>
                    <a:pt x="4285183" y="3023804"/>
                    <a:pt x="4286429" y="3023804"/>
                    <a:pt x="4287676" y="3021312"/>
                  </a:cubicBezTo>
                  <a:lnTo>
                    <a:pt x="4288375" y="3019596"/>
                  </a:lnTo>
                  <a:lnTo>
                    <a:pt x="4305107" y="3004836"/>
                  </a:lnTo>
                  <a:lnTo>
                    <a:pt x="4308862" y="3003870"/>
                  </a:lnTo>
                  <a:cubicBezTo>
                    <a:pt x="4308862" y="3002624"/>
                    <a:pt x="4310108" y="3001378"/>
                    <a:pt x="4310108" y="3001378"/>
                  </a:cubicBezTo>
                  <a:close/>
                  <a:moveTo>
                    <a:pt x="84103" y="2926624"/>
                  </a:moveTo>
                  <a:cubicBezTo>
                    <a:pt x="81610" y="2936591"/>
                    <a:pt x="80364" y="2947804"/>
                    <a:pt x="77872" y="2957771"/>
                  </a:cubicBezTo>
                  <a:cubicBezTo>
                    <a:pt x="80364" y="2957771"/>
                    <a:pt x="81610" y="2959017"/>
                    <a:pt x="84103" y="2959017"/>
                  </a:cubicBezTo>
                  <a:cubicBezTo>
                    <a:pt x="86596" y="2947804"/>
                    <a:pt x="87842" y="2936591"/>
                    <a:pt x="90334" y="2926624"/>
                  </a:cubicBezTo>
                  <a:cubicBezTo>
                    <a:pt x="89088" y="2926624"/>
                    <a:pt x="86596" y="2926624"/>
                    <a:pt x="84103" y="2926624"/>
                  </a:cubicBezTo>
                  <a:close/>
                  <a:moveTo>
                    <a:pt x="214958" y="2854361"/>
                  </a:moveTo>
                  <a:lnTo>
                    <a:pt x="216204" y="2855607"/>
                  </a:lnTo>
                  <a:lnTo>
                    <a:pt x="218697" y="2856853"/>
                  </a:lnTo>
                  <a:lnTo>
                    <a:pt x="217451" y="2855607"/>
                  </a:lnTo>
                  <a:close/>
                  <a:moveTo>
                    <a:pt x="229914" y="2805771"/>
                  </a:moveTo>
                  <a:lnTo>
                    <a:pt x="231160" y="2808263"/>
                  </a:lnTo>
                  <a:lnTo>
                    <a:pt x="232406" y="2805771"/>
                  </a:lnTo>
                  <a:close/>
                  <a:moveTo>
                    <a:pt x="287240" y="2750951"/>
                  </a:moveTo>
                  <a:cubicBezTo>
                    <a:pt x="287240" y="2753443"/>
                    <a:pt x="287240" y="2755935"/>
                    <a:pt x="287240" y="2763410"/>
                  </a:cubicBezTo>
                  <a:cubicBezTo>
                    <a:pt x="288486" y="2757181"/>
                    <a:pt x="289733" y="2757181"/>
                    <a:pt x="289733" y="2755935"/>
                  </a:cubicBezTo>
                  <a:cubicBezTo>
                    <a:pt x="289733" y="2753443"/>
                    <a:pt x="288486" y="2752197"/>
                    <a:pt x="287240" y="2750951"/>
                  </a:cubicBezTo>
                  <a:close/>
                  <a:moveTo>
                    <a:pt x="4551879" y="2564066"/>
                  </a:moveTo>
                  <a:lnTo>
                    <a:pt x="4551879" y="2566558"/>
                  </a:lnTo>
                  <a:lnTo>
                    <a:pt x="4553125" y="2566558"/>
                  </a:lnTo>
                  <a:close/>
                  <a:moveTo>
                    <a:pt x="4508260" y="2529181"/>
                  </a:moveTo>
                  <a:lnTo>
                    <a:pt x="4508260" y="2531673"/>
                  </a:lnTo>
                  <a:lnTo>
                    <a:pt x="4509507" y="2531673"/>
                  </a:lnTo>
                  <a:close/>
                  <a:moveTo>
                    <a:pt x="4521969" y="2368460"/>
                  </a:moveTo>
                  <a:lnTo>
                    <a:pt x="4519476" y="2369706"/>
                  </a:lnTo>
                  <a:cubicBezTo>
                    <a:pt x="4519476" y="2372197"/>
                    <a:pt x="4519476" y="2375935"/>
                    <a:pt x="4520723" y="2379672"/>
                  </a:cubicBezTo>
                  <a:cubicBezTo>
                    <a:pt x="4521969" y="2379672"/>
                    <a:pt x="4521969" y="2379672"/>
                    <a:pt x="4521969" y="2379672"/>
                  </a:cubicBezTo>
                  <a:cubicBezTo>
                    <a:pt x="4521969" y="2375935"/>
                    <a:pt x="4521969" y="2372197"/>
                    <a:pt x="4521969" y="2368460"/>
                  </a:cubicBezTo>
                  <a:close/>
                  <a:moveTo>
                    <a:pt x="4523215" y="2256328"/>
                  </a:moveTo>
                  <a:lnTo>
                    <a:pt x="4521969" y="2257574"/>
                  </a:lnTo>
                  <a:cubicBezTo>
                    <a:pt x="4521969" y="2261312"/>
                    <a:pt x="4521969" y="2263804"/>
                    <a:pt x="4521969" y="2267542"/>
                  </a:cubicBezTo>
                  <a:cubicBezTo>
                    <a:pt x="4523215" y="2267542"/>
                    <a:pt x="4523215" y="2267542"/>
                    <a:pt x="4524461" y="2267542"/>
                  </a:cubicBezTo>
                  <a:cubicBezTo>
                    <a:pt x="4524461" y="2263804"/>
                    <a:pt x="4523215" y="2260066"/>
                    <a:pt x="4523215" y="2256328"/>
                  </a:cubicBezTo>
                  <a:close/>
                  <a:moveTo>
                    <a:pt x="4594251" y="2192787"/>
                  </a:moveTo>
                  <a:cubicBezTo>
                    <a:pt x="4594251" y="2194033"/>
                    <a:pt x="4591759" y="2194033"/>
                    <a:pt x="4591759" y="2194033"/>
                  </a:cubicBezTo>
                  <a:cubicBezTo>
                    <a:pt x="4591759" y="2200263"/>
                    <a:pt x="4594251" y="2205246"/>
                    <a:pt x="4594251" y="2211476"/>
                  </a:cubicBezTo>
                  <a:cubicBezTo>
                    <a:pt x="4597990" y="2211476"/>
                    <a:pt x="4600482" y="2210230"/>
                    <a:pt x="4602975" y="2210230"/>
                  </a:cubicBezTo>
                  <a:cubicBezTo>
                    <a:pt x="4600482" y="2204000"/>
                    <a:pt x="4597990" y="2199017"/>
                    <a:pt x="4594251" y="2192787"/>
                  </a:cubicBezTo>
                  <a:close/>
                  <a:moveTo>
                    <a:pt x="4590512" y="2111804"/>
                  </a:moveTo>
                  <a:lnTo>
                    <a:pt x="4591759" y="2114296"/>
                  </a:lnTo>
                  <a:lnTo>
                    <a:pt x="4591759" y="2111804"/>
                  </a:lnTo>
                  <a:close/>
                  <a:moveTo>
                    <a:pt x="4591759" y="2044525"/>
                  </a:moveTo>
                  <a:lnTo>
                    <a:pt x="4589266" y="2045771"/>
                  </a:lnTo>
                  <a:cubicBezTo>
                    <a:pt x="4589266" y="2054492"/>
                    <a:pt x="4591759" y="2065705"/>
                    <a:pt x="4593005" y="2075672"/>
                  </a:cubicBezTo>
                  <a:cubicBezTo>
                    <a:pt x="4594251" y="2075672"/>
                    <a:pt x="4595497" y="2075672"/>
                    <a:pt x="4595497" y="2075672"/>
                  </a:cubicBezTo>
                  <a:cubicBezTo>
                    <a:pt x="4595497" y="2065705"/>
                    <a:pt x="4594251" y="2054492"/>
                    <a:pt x="4591759" y="2044525"/>
                  </a:cubicBezTo>
                  <a:close/>
                  <a:moveTo>
                    <a:pt x="4494552" y="1846426"/>
                  </a:moveTo>
                  <a:cubicBezTo>
                    <a:pt x="4495798" y="1860132"/>
                    <a:pt x="4497044" y="1873836"/>
                    <a:pt x="4498290" y="1887541"/>
                  </a:cubicBezTo>
                  <a:cubicBezTo>
                    <a:pt x="4500783" y="1888787"/>
                    <a:pt x="4502029" y="1888787"/>
                    <a:pt x="4503275" y="1888787"/>
                  </a:cubicBezTo>
                  <a:cubicBezTo>
                    <a:pt x="4502029" y="1875082"/>
                    <a:pt x="4498290" y="1861378"/>
                    <a:pt x="4495798" y="1846426"/>
                  </a:cubicBezTo>
                  <a:close/>
                  <a:moveTo>
                    <a:pt x="1843796" y="1628394"/>
                  </a:moveTo>
                  <a:lnTo>
                    <a:pt x="1843572" y="1630368"/>
                  </a:lnTo>
                  <a:lnTo>
                    <a:pt x="1842550" y="1630886"/>
                  </a:lnTo>
                  <a:close/>
                  <a:moveTo>
                    <a:pt x="4513245" y="1361771"/>
                  </a:moveTo>
                  <a:cubicBezTo>
                    <a:pt x="4513245" y="1366754"/>
                    <a:pt x="4513245" y="1371738"/>
                    <a:pt x="4513245" y="1375476"/>
                  </a:cubicBezTo>
                  <a:cubicBezTo>
                    <a:pt x="4515738" y="1375476"/>
                    <a:pt x="4518230" y="1375476"/>
                    <a:pt x="4519476" y="1375476"/>
                  </a:cubicBezTo>
                  <a:cubicBezTo>
                    <a:pt x="4519476" y="1371738"/>
                    <a:pt x="4519476" y="1366754"/>
                    <a:pt x="4519476" y="1361771"/>
                  </a:cubicBezTo>
                  <a:cubicBezTo>
                    <a:pt x="4516984" y="1361771"/>
                    <a:pt x="4515738" y="1361771"/>
                    <a:pt x="4513245" y="1361771"/>
                  </a:cubicBezTo>
                  <a:close/>
                  <a:moveTo>
                    <a:pt x="4421023" y="893312"/>
                  </a:moveTo>
                  <a:lnTo>
                    <a:pt x="4421023" y="894558"/>
                  </a:lnTo>
                  <a:lnTo>
                    <a:pt x="4423516" y="893312"/>
                  </a:lnTo>
                  <a:close/>
                  <a:moveTo>
                    <a:pt x="4161805" y="731344"/>
                  </a:moveTo>
                  <a:cubicBezTo>
                    <a:pt x="4164298" y="753770"/>
                    <a:pt x="4158066" y="773705"/>
                    <a:pt x="4184238" y="792394"/>
                  </a:cubicBezTo>
                  <a:cubicBezTo>
                    <a:pt x="4181745" y="766230"/>
                    <a:pt x="4189223" y="745049"/>
                    <a:pt x="4161805" y="731344"/>
                  </a:cubicBezTo>
                  <a:close/>
                  <a:moveTo>
                    <a:pt x="3927512" y="716394"/>
                  </a:moveTo>
                  <a:cubicBezTo>
                    <a:pt x="3928758" y="718885"/>
                    <a:pt x="3928758" y="721377"/>
                    <a:pt x="3928758" y="723869"/>
                  </a:cubicBezTo>
                  <a:cubicBezTo>
                    <a:pt x="3928758" y="722623"/>
                    <a:pt x="3930004" y="720131"/>
                    <a:pt x="3930004" y="717640"/>
                  </a:cubicBezTo>
                  <a:cubicBezTo>
                    <a:pt x="3930004" y="717640"/>
                    <a:pt x="3928758" y="717640"/>
                    <a:pt x="3927512" y="716394"/>
                  </a:cubicBezTo>
                  <a:close/>
                  <a:moveTo>
                    <a:pt x="4114448" y="680262"/>
                  </a:moveTo>
                  <a:cubicBezTo>
                    <a:pt x="4115694" y="688984"/>
                    <a:pt x="4115694" y="696459"/>
                    <a:pt x="4116940" y="703935"/>
                  </a:cubicBezTo>
                  <a:cubicBezTo>
                    <a:pt x="4118187" y="703935"/>
                    <a:pt x="4119433" y="703935"/>
                    <a:pt x="4120679" y="703935"/>
                  </a:cubicBezTo>
                  <a:cubicBezTo>
                    <a:pt x="4119433" y="696459"/>
                    <a:pt x="4118187" y="687738"/>
                    <a:pt x="4116940" y="680262"/>
                  </a:cubicBezTo>
                  <a:cubicBezTo>
                    <a:pt x="4115694" y="680262"/>
                    <a:pt x="4115694" y="680262"/>
                    <a:pt x="4114448" y="680262"/>
                  </a:cubicBezTo>
                  <a:close/>
                  <a:moveTo>
                    <a:pt x="4087031" y="652853"/>
                  </a:moveTo>
                  <a:cubicBezTo>
                    <a:pt x="4089523" y="667803"/>
                    <a:pt x="4090769" y="679017"/>
                    <a:pt x="4092016" y="692722"/>
                  </a:cubicBezTo>
                  <a:cubicBezTo>
                    <a:pt x="4095754" y="680262"/>
                    <a:pt x="4099493" y="670295"/>
                    <a:pt x="4101986" y="660328"/>
                  </a:cubicBezTo>
                  <a:cubicBezTo>
                    <a:pt x="4100739" y="659082"/>
                    <a:pt x="4100739" y="657836"/>
                    <a:pt x="4099493" y="657836"/>
                  </a:cubicBezTo>
                  <a:cubicBezTo>
                    <a:pt x="4097001" y="656590"/>
                    <a:pt x="4094508" y="655344"/>
                    <a:pt x="4087031" y="652853"/>
                  </a:cubicBezTo>
                  <a:close/>
                  <a:moveTo>
                    <a:pt x="4069583" y="641640"/>
                  </a:moveTo>
                  <a:lnTo>
                    <a:pt x="4068337" y="642885"/>
                  </a:lnTo>
                  <a:lnTo>
                    <a:pt x="4070830" y="644131"/>
                  </a:lnTo>
                  <a:close/>
                  <a:moveTo>
                    <a:pt x="3925019" y="615476"/>
                  </a:moveTo>
                  <a:cubicBezTo>
                    <a:pt x="3925019" y="614230"/>
                    <a:pt x="3926266" y="616721"/>
                    <a:pt x="3926266" y="617967"/>
                  </a:cubicBezTo>
                  <a:lnTo>
                    <a:pt x="3926405" y="618009"/>
                  </a:lnTo>
                  <a:lnTo>
                    <a:pt x="3927473" y="618328"/>
                  </a:lnTo>
                  <a:lnTo>
                    <a:pt x="3926266" y="667803"/>
                  </a:lnTo>
                  <a:cubicBezTo>
                    <a:pt x="3934989" y="666558"/>
                    <a:pt x="3939974" y="666558"/>
                    <a:pt x="3936236" y="666558"/>
                  </a:cubicBezTo>
                  <a:cubicBezTo>
                    <a:pt x="3956175" y="684000"/>
                    <a:pt x="3971130" y="696459"/>
                    <a:pt x="3987331" y="711410"/>
                  </a:cubicBezTo>
                  <a:cubicBezTo>
                    <a:pt x="3979854" y="681508"/>
                    <a:pt x="3973623" y="651607"/>
                    <a:pt x="3967392" y="631672"/>
                  </a:cubicBezTo>
                  <a:cubicBezTo>
                    <a:pt x="3958045" y="627935"/>
                    <a:pt x="3950879" y="625443"/>
                    <a:pt x="3944492" y="623418"/>
                  </a:cubicBezTo>
                  <a:lnTo>
                    <a:pt x="3927473" y="618328"/>
                  </a:lnTo>
                  <a:lnTo>
                    <a:pt x="3927512" y="616721"/>
                  </a:lnTo>
                  <a:cubicBezTo>
                    <a:pt x="3926266" y="616721"/>
                    <a:pt x="3923773" y="614230"/>
                    <a:pt x="3925019" y="615476"/>
                  </a:cubicBezTo>
                  <a:close/>
                  <a:moveTo>
                    <a:pt x="2455701" y="603017"/>
                  </a:moveTo>
                  <a:lnTo>
                    <a:pt x="2456947" y="603017"/>
                  </a:lnTo>
                  <a:lnTo>
                    <a:pt x="2455943" y="604467"/>
                  </a:lnTo>
                  <a:close/>
                  <a:moveTo>
                    <a:pt x="3675771" y="575607"/>
                  </a:moveTo>
                  <a:cubicBezTo>
                    <a:pt x="3674525" y="588066"/>
                    <a:pt x="3673279" y="600525"/>
                    <a:pt x="3673279" y="611738"/>
                  </a:cubicBezTo>
                  <a:cubicBezTo>
                    <a:pt x="3674525" y="611738"/>
                    <a:pt x="3675771" y="611738"/>
                    <a:pt x="3677017" y="611738"/>
                  </a:cubicBezTo>
                  <a:cubicBezTo>
                    <a:pt x="3678264" y="600525"/>
                    <a:pt x="3679510" y="589312"/>
                    <a:pt x="3680756" y="579344"/>
                  </a:cubicBezTo>
                  <a:close/>
                  <a:moveTo>
                    <a:pt x="3730606" y="574361"/>
                  </a:moveTo>
                  <a:cubicBezTo>
                    <a:pt x="3728113" y="579344"/>
                    <a:pt x="3728113" y="583082"/>
                    <a:pt x="3726867" y="586820"/>
                  </a:cubicBezTo>
                  <a:cubicBezTo>
                    <a:pt x="3728113" y="586820"/>
                    <a:pt x="3728113" y="588066"/>
                    <a:pt x="3730606" y="588066"/>
                  </a:cubicBezTo>
                  <a:lnTo>
                    <a:pt x="3734344" y="576853"/>
                  </a:lnTo>
                  <a:cubicBezTo>
                    <a:pt x="3733098" y="576853"/>
                    <a:pt x="3731852" y="575607"/>
                    <a:pt x="3730606" y="574361"/>
                  </a:cubicBezTo>
                  <a:close/>
                  <a:moveTo>
                    <a:pt x="3659570" y="559410"/>
                  </a:moveTo>
                  <a:cubicBezTo>
                    <a:pt x="3659570" y="560656"/>
                    <a:pt x="3659570" y="561902"/>
                    <a:pt x="3659570" y="563148"/>
                  </a:cubicBezTo>
                  <a:cubicBezTo>
                    <a:pt x="3659570" y="563148"/>
                    <a:pt x="3660816" y="563148"/>
                    <a:pt x="3662062" y="563148"/>
                  </a:cubicBezTo>
                  <a:cubicBezTo>
                    <a:pt x="3662062" y="563148"/>
                    <a:pt x="3662062" y="561902"/>
                    <a:pt x="3662062" y="560656"/>
                  </a:cubicBezTo>
                  <a:cubicBezTo>
                    <a:pt x="3662062" y="560656"/>
                    <a:pt x="3660816" y="560656"/>
                    <a:pt x="3659570" y="559410"/>
                  </a:cubicBezTo>
                  <a:close/>
                  <a:moveTo>
                    <a:pt x="3720636" y="555672"/>
                  </a:moveTo>
                  <a:lnTo>
                    <a:pt x="3719390" y="556918"/>
                  </a:lnTo>
                  <a:lnTo>
                    <a:pt x="3612613" y="983184"/>
                  </a:lnTo>
                  <a:lnTo>
                    <a:pt x="3602508" y="1023526"/>
                  </a:lnTo>
                  <a:lnTo>
                    <a:pt x="2860697" y="3984929"/>
                  </a:lnTo>
                  <a:lnTo>
                    <a:pt x="2801445" y="4221471"/>
                  </a:lnTo>
                  <a:lnTo>
                    <a:pt x="2799663" y="4222362"/>
                  </a:lnTo>
                  <a:lnTo>
                    <a:pt x="2799918" y="4224400"/>
                  </a:lnTo>
                  <a:lnTo>
                    <a:pt x="2794678" y="4228591"/>
                  </a:lnTo>
                  <a:lnTo>
                    <a:pt x="2800565" y="4229572"/>
                  </a:lnTo>
                  <a:lnTo>
                    <a:pt x="2800910" y="4232329"/>
                  </a:lnTo>
                  <a:cubicBezTo>
                    <a:pt x="2802156" y="4233575"/>
                    <a:pt x="2804648" y="4236066"/>
                    <a:pt x="2802156" y="4233575"/>
                  </a:cubicBezTo>
                  <a:cubicBezTo>
                    <a:pt x="2803402" y="4236066"/>
                    <a:pt x="2802156" y="4233575"/>
                    <a:pt x="2802156" y="4229837"/>
                  </a:cubicBezTo>
                  <a:lnTo>
                    <a:pt x="2800565" y="4229572"/>
                  </a:lnTo>
                  <a:lnTo>
                    <a:pt x="2799918" y="4224400"/>
                  </a:lnTo>
                  <a:lnTo>
                    <a:pt x="2800910" y="4223607"/>
                  </a:lnTo>
                  <a:cubicBezTo>
                    <a:pt x="2802156" y="4222362"/>
                    <a:pt x="2802156" y="4219870"/>
                    <a:pt x="2802156" y="4221116"/>
                  </a:cubicBezTo>
                  <a:lnTo>
                    <a:pt x="2801446" y="4221471"/>
                  </a:lnTo>
                  <a:lnTo>
                    <a:pt x="2860779" y="3984845"/>
                  </a:lnTo>
                  <a:lnTo>
                    <a:pt x="3603567" y="1022554"/>
                  </a:lnTo>
                  <a:lnTo>
                    <a:pt x="3613778" y="981828"/>
                  </a:lnTo>
                  <a:close/>
                  <a:moveTo>
                    <a:pt x="3861461" y="528263"/>
                  </a:moveTo>
                  <a:lnTo>
                    <a:pt x="3860505" y="529697"/>
                  </a:lnTo>
                  <a:lnTo>
                    <a:pt x="3860215" y="529508"/>
                  </a:lnTo>
                  <a:close/>
                  <a:moveTo>
                    <a:pt x="2476887" y="519541"/>
                  </a:moveTo>
                  <a:lnTo>
                    <a:pt x="2478133" y="519541"/>
                  </a:lnTo>
                  <a:lnTo>
                    <a:pt x="2477629" y="521767"/>
                  </a:lnTo>
                  <a:close/>
                  <a:moveTo>
                    <a:pt x="3643369" y="458492"/>
                  </a:moveTo>
                  <a:cubicBezTo>
                    <a:pt x="3647108" y="472197"/>
                    <a:pt x="3652092" y="484656"/>
                    <a:pt x="3655831" y="498361"/>
                  </a:cubicBezTo>
                  <a:lnTo>
                    <a:pt x="3656080" y="499357"/>
                  </a:lnTo>
                  <a:lnTo>
                    <a:pt x="3657077" y="508328"/>
                  </a:lnTo>
                  <a:lnTo>
                    <a:pt x="3658369" y="509091"/>
                  </a:lnTo>
                  <a:lnTo>
                    <a:pt x="3659570" y="529508"/>
                  </a:lnTo>
                  <a:cubicBezTo>
                    <a:pt x="3665178" y="523902"/>
                    <a:pt x="3670085" y="518296"/>
                    <a:pt x="3665353" y="513215"/>
                  </a:cubicBezTo>
                  <a:lnTo>
                    <a:pt x="3658369" y="509091"/>
                  </a:lnTo>
                  <a:lnTo>
                    <a:pt x="3658324" y="508328"/>
                  </a:lnTo>
                  <a:lnTo>
                    <a:pt x="3656080" y="499357"/>
                  </a:lnTo>
                  <a:lnTo>
                    <a:pt x="3655831" y="497115"/>
                  </a:lnTo>
                  <a:cubicBezTo>
                    <a:pt x="3672032" y="479672"/>
                    <a:pt x="3648354" y="470951"/>
                    <a:pt x="3643369" y="458492"/>
                  </a:cubicBezTo>
                  <a:close/>
                  <a:moveTo>
                    <a:pt x="2626436" y="236721"/>
                  </a:moveTo>
                  <a:lnTo>
                    <a:pt x="2627026" y="237508"/>
                  </a:lnTo>
                  <a:lnTo>
                    <a:pt x="2626436" y="237967"/>
                  </a:lnTo>
                  <a:close/>
                  <a:moveTo>
                    <a:pt x="2697472" y="196852"/>
                  </a:moveTo>
                  <a:cubicBezTo>
                    <a:pt x="2691240" y="208065"/>
                    <a:pt x="2688748" y="213049"/>
                    <a:pt x="2685009" y="218032"/>
                  </a:cubicBezTo>
                  <a:cubicBezTo>
                    <a:pt x="2687502" y="218032"/>
                    <a:pt x="2688748" y="220524"/>
                    <a:pt x="2691240" y="221770"/>
                  </a:cubicBezTo>
                  <a:cubicBezTo>
                    <a:pt x="2693733" y="219278"/>
                    <a:pt x="2698718" y="218032"/>
                    <a:pt x="2699964" y="215541"/>
                  </a:cubicBezTo>
                  <a:cubicBezTo>
                    <a:pt x="2699964" y="211803"/>
                    <a:pt x="2698718" y="208065"/>
                    <a:pt x="2697472" y="196852"/>
                  </a:cubicBezTo>
                  <a:close/>
                  <a:moveTo>
                    <a:pt x="2971645" y="194360"/>
                  </a:moveTo>
                  <a:lnTo>
                    <a:pt x="2966660" y="204328"/>
                  </a:lnTo>
                  <a:cubicBezTo>
                    <a:pt x="2967906" y="204328"/>
                    <a:pt x="2969152" y="204328"/>
                    <a:pt x="2969152" y="204328"/>
                  </a:cubicBezTo>
                  <a:cubicBezTo>
                    <a:pt x="2970398" y="201836"/>
                    <a:pt x="2971645" y="198098"/>
                    <a:pt x="2971645" y="194360"/>
                  </a:cubicBezTo>
                  <a:close/>
                  <a:moveTo>
                    <a:pt x="2702456" y="169442"/>
                  </a:moveTo>
                  <a:lnTo>
                    <a:pt x="2699964" y="170688"/>
                  </a:lnTo>
                  <a:cubicBezTo>
                    <a:pt x="2699964" y="171934"/>
                    <a:pt x="2699964" y="173180"/>
                    <a:pt x="2701210" y="173180"/>
                  </a:cubicBezTo>
                  <a:cubicBezTo>
                    <a:pt x="2701210" y="174426"/>
                    <a:pt x="2702456" y="173180"/>
                    <a:pt x="2703703" y="173180"/>
                  </a:cubicBezTo>
                  <a:cubicBezTo>
                    <a:pt x="2703703" y="171934"/>
                    <a:pt x="2702456" y="170688"/>
                    <a:pt x="2702456" y="169442"/>
                  </a:cubicBezTo>
                  <a:close/>
                  <a:moveTo>
                    <a:pt x="3031464" y="122098"/>
                  </a:moveTo>
                  <a:cubicBezTo>
                    <a:pt x="3031464" y="123344"/>
                    <a:pt x="3030218" y="123344"/>
                    <a:pt x="3030218" y="124590"/>
                  </a:cubicBezTo>
                  <a:lnTo>
                    <a:pt x="3031464" y="125836"/>
                  </a:lnTo>
                  <a:cubicBezTo>
                    <a:pt x="3031464" y="124590"/>
                    <a:pt x="3031464" y="123344"/>
                    <a:pt x="3031464" y="122098"/>
                  </a:cubicBezTo>
                  <a:close/>
                  <a:moveTo>
                    <a:pt x="2946720" y="107147"/>
                  </a:moveTo>
                  <a:lnTo>
                    <a:pt x="2950458" y="145770"/>
                  </a:lnTo>
                  <a:cubicBezTo>
                    <a:pt x="2952951" y="144524"/>
                    <a:pt x="2955444" y="144524"/>
                    <a:pt x="2956690" y="143278"/>
                  </a:cubicBezTo>
                  <a:cubicBezTo>
                    <a:pt x="2955444" y="130819"/>
                    <a:pt x="2954197" y="119606"/>
                    <a:pt x="2952951" y="107147"/>
                  </a:cubicBezTo>
                  <a:cubicBezTo>
                    <a:pt x="2950458" y="107147"/>
                    <a:pt x="2947966" y="107147"/>
                    <a:pt x="2946720" y="107147"/>
                  </a:cubicBezTo>
                  <a:close/>
                  <a:moveTo>
                    <a:pt x="3137395" y="99672"/>
                  </a:moveTo>
                  <a:cubicBezTo>
                    <a:pt x="3137395" y="97180"/>
                    <a:pt x="3137395" y="99672"/>
                    <a:pt x="3136148" y="100918"/>
                  </a:cubicBezTo>
                  <a:cubicBezTo>
                    <a:pt x="3136148" y="102164"/>
                    <a:pt x="3134902" y="103410"/>
                    <a:pt x="3133656" y="104655"/>
                  </a:cubicBezTo>
                  <a:cubicBezTo>
                    <a:pt x="3134902" y="103410"/>
                    <a:pt x="3136148" y="102164"/>
                    <a:pt x="3137395" y="102164"/>
                  </a:cubicBezTo>
                  <a:cubicBezTo>
                    <a:pt x="3137395" y="99672"/>
                    <a:pt x="3137395" y="97180"/>
                    <a:pt x="3137395" y="99672"/>
                  </a:cubicBezTo>
                  <a:close/>
                  <a:moveTo>
                    <a:pt x="3055143" y="51082"/>
                  </a:moveTo>
                  <a:cubicBezTo>
                    <a:pt x="3053896" y="51082"/>
                    <a:pt x="3052650" y="51082"/>
                    <a:pt x="3051404" y="52328"/>
                  </a:cubicBezTo>
                  <a:lnTo>
                    <a:pt x="3052650" y="66032"/>
                  </a:lnTo>
                  <a:cubicBezTo>
                    <a:pt x="3055143" y="64787"/>
                    <a:pt x="3058882" y="64787"/>
                    <a:pt x="3061374" y="63541"/>
                  </a:cubicBezTo>
                  <a:cubicBezTo>
                    <a:pt x="3058882" y="58557"/>
                    <a:pt x="3057635" y="54819"/>
                    <a:pt x="3055143" y="51082"/>
                  </a:cubicBezTo>
                  <a:close/>
                  <a:moveTo>
                    <a:pt x="3002801" y="0"/>
                  </a:moveTo>
                  <a:cubicBezTo>
                    <a:pt x="3020248" y="38623"/>
                    <a:pt x="3041434" y="43606"/>
                    <a:pt x="3067605" y="29901"/>
                  </a:cubicBezTo>
                  <a:cubicBezTo>
                    <a:pt x="3075083" y="38623"/>
                    <a:pt x="3080068" y="47344"/>
                    <a:pt x="3090038" y="58557"/>
                  </a:cubicBezTo>
                  <a:cubicBezTo>
                    <a:pt x="3119947" y="66032"/>
                    <a:pt x="3153596" y="73508"/>
                    <a:pt x="3185998" y="82229"/>
                  </a:cubicBezTo>
                  <a:cubicBezTo>
                    <a:pt x="3194722" y="84721"/>
                    <a:pt x="3202199" y="93442"/>
                    <a:pt x="3210923" y="98426"/>
                  </a:cubicBezTo>
                  <a:cubicBezTo>
                    <a:pt x="3250803" y="102164"/>
                    <a:pt x="3245818" y="47344"/>
                    <a:pt x="3288190" y="49836"/>
                  </a:cubicBezTo>
                  <a:cubicBezTo>
                    <a:pt x="3291929" y="74754"/>
                    <a:pt x="3294421" y="104655"/>
                    <a:pt x="3299406" y="140787"/>
                  </a:cubicBezTo>
                  <a:cubicBezTo>
                    <a:pt x="3290683" y="148262"/>
                    <a:pt x="3283517" y="158229"/>
                    <a:pt x="3279466" y="170221"/>
                  </a:cubicBezTo>
                  <a:lnTo>
                    <a:pt x="3278323" y="208366"/>
                  </a:lnTo>
                  <a:lnTo>
                    <a:pt x="3276974" y="210557"/>
                  </a:lnTo>
                  <a:cubicBezTo>
                    <a:pt x="3276974" y="211803"/>
                    <a:pt x="3276974" y="213049"/>
                    <a:pt x="3275728" y="214295"/>
                  </a:cubicBezTo>
                  <a:lnTo>
                    <a:pt x="3278220" y="211803"/>
                  </a:lnTo>
                  <a:lnTo>
                    <a:pt x="3278323" y="208366"/>
                  </a:lnTo>
                  <a:lnTo>
                    <a:pt x="3286944" y="194360"/>
                  </a:lnTo>
                  <a:cubicBezTo>
                    <a:pt x="3291929" y="203082"/>
                    <a:pt x="3296914" y="213049"/>
                    <a:pt x="3305637" y="226754"/>
                  </a:cubicBezTo>
                  <a:cubicBezTo>
                    <a:pt x="3300652" y="231737"/>
                    <a:pt x="3294421" y="241705"/>
                    <a:pt x="3288190" y="249180"/>
                  </a:cubicBezTo>
                  <a:cubicBezTo>
                    <a:pt x="3294421" y="260393"/>
                    <a:pt x="3300652" y="271606"/>
                    <a:pt x="3308130" y="285311"/>
                  </a:cubicBezTo>
                  <a:cubicBezTo>
                    <a:pt x="3310622" y="282819"/>
                    <a:pt x="3315607" y="279082"/>
                    <a:pt x="3320592" y="276590"/>
                  </a:cubicBezTo>
                  <a:cubicBezTo>
                    <a:pt x="3344271" y="276590"/>
                    <a:pt x="3367949" y="277836"/>
                    <a:pt x="3392874" y="279082"/>
                  </a:cubicBezTo>
                  <a:cubicBezTo>
                    <a:pt x="3392874" y="286557"/>
                    <a:pt x="3394120" y="297770"/>
                    <a:pt x="3394120" y="308983"/>
                  </a:cubicBezTo>
                  <a:lnTo>
                    <a:pt x="3412814" y="337639"/>
                  </a:lnTo>
                  <a:lnTo>
                    <a:pt x="3412814" y="336393"/>
                  </a:lnTo>
                  <a:cubicBezTo>
                    <a:pt x="3456432" y="355082"/>
                    <a:pt x="3497558" y="378754"/>
                    <a:pt x="3546162" y="382492"/>
                  </a:cubicBezTo>
                  <a:cubicBezTo>
                    <a:pt x="3553639" y="382492"/>
                    <a:pt x="3562363" y="391213"/>
                    <a:pt x="3572333" y="396197"/>
                  </a:cubicBezTo>
                  <a:cubicBezTo>
                    <a:pt x="3586042" y="383738"/>
                    <a:pt x="3598504" y="370033"/>
                    <a:pt x="3615952" y="352590"/>
                  </a:cubicBezTo>
                  <a:cubicBezTo>
                    <a:pt x="3619690" y="368787"/>
                    <a:pt x="3622183" y="381246"/>
                    <a:pt x="3624675" y="394951"/>
                  </a:cubicBezTo>
                  <a:cubicBezTo>
                    <a:pt x="3640876" y="377508"/>
                    <a:pt x="3659570" y="373771"/>
                    <a:pt x="3678264" y="381246"/>
                  </a:cubicBezTo>
                  <a:cubicBezTo>
                    <a:pt x="3720636" y="426099"/>
                    <a:pt x="3713158" y="484656"/>
                    <a:pt x="3731852" y="536984"/>
                  </a:cubicBezTo>
                  <a:cubicBezTo>
                    <a:pt x="3731852" y="532000"/>
                    <a:pt x="3733098" y="527017"/>
                    <a:pt x="3731852" y="522033"/>
                  </a:cubicBezTo>
                  <a:cubicBezTo>
                    <a:pt x="3731852" y="517049"/>
                    <a:pt x="3730606" y="512066"/>
                    <a:pt x="3736837" y="500853"/>
                  </a:cubicBezTo>
                  <a:cubicBezTo>
                    <a:pt x="3743068" y="508328"/>
                    <a:pt x="3748053" y="515804"/>
                    <a:pt x="3755530" y="525771"/>
                  </a:cubicBezTo>
                  <a:cubicBezTo>
                    <a:pt x="3767993" y="512066"/>
                    <a:pt x="3779209" y="500853"/>
                    <a:pt x="3791672" y="488394"/>
                  </a:cubicBezTo>
                  <a:cubicBezTo>
                    <a:pt x="3809119" y="505836"/>
                    <a:pt x="3827812" y="523279"/>
                    <a:pt x="3845260" y="539476"/>
                  </a:cubicBezTo>
                  <a:cubicBezTo>
                    <a:pt x="3847752" y="541967"/>
                    <a:pt x="3848999" y="544459"/>
                    <a:pt x="3851491" y="546951"/>
                  </a:cubicBezTo>
                  <a:cubicBezTo>
                    <a:pt x="3852737" y="543213"/>
                    <a:pt x="3853984" y="540722"/>
                    <a:pt x="3853984" y="538230"/>
                  </a:cubicBezTo>
                  <a:lnTo>
                    <a:pt x="3853984" y="539476"/>
                  </a:lnTo>
                  <a:lnTo>
                    <a:pt x="3860505" y="529697"/>
                  </a:lnTo>
                  <a:lnTo>
                    <a:pt x="3885140" y="545705"/>
                  </a:lnTo>
                  <a:cubicBezTo>
                    <a:pt x="3883893" y="546951"/>
                    <a:pt x="3881401" y="548197"/>
                    <a:pt x="3880155" y="549443"/>
                  </a:cubicBezTo>
                  <a:cubicBezTo>
                    <a:pt x="3885140" y="576853"/>
                    <a:pt x="3892617" y="605508"/>
                    <a:pt x="3898848" y="634164"/>
                  </a:cubicBezTo>
                  <a:cubicBezTo>
                    <a:pt x="3913803" y="616721"/>
                    <a:pt x="3925019" y="600525"/>
                    <a:pt x="3939974" y="580590"/>
                  </a:cubicBezTo>
                  <a:cubicBezTo>
                    <a:pt x="3928758" y="578099"/>
                    <a:pt x="3920034" y="575607"/>
                    <a:pt x="3908818" y="573115"/>
                  </a:cubicBezTo>
                  <a:cubicBezTo>
                    <a:pt x="3891371" y="549443"/>
                    <a:pt x="3885140" y="522033"/>
                    <a:pt x="3887632" y="488394"/>
                  </a:cubicBezTo>
                  <a:cubicBezTo>
                    <a:pt x="3918788" y="509574"/>
                    <a:pt x="3907572" y="541967"/>
                    <a:pt x="3915049" y="563148"/>
                  </a:cubicBezTo>
                  <a:cubicBezTo>
                    <a:pt x="3953683" y="579344"/>
                    <a:pt x="3972376" y="549443"/>
                    <a:pt x="4001040" y="538230"/>
                  </a:cubicBezTo>
                  <a:cubicBezTo>
                    <a:pt x="4004779" y="508328"/>
                    <a:pt x="4008518" y="479672"/>
                    <a:pt x="4013502" y="446033"/>
                  </a:cubicBezTo>
                  <a:cubicBezTo>
                    <a:pt x="4019734" y="452263"/>
                    <a:pt x="4024719" y="456000"/>
                    <a:pt x="4028457" y="460984"/>
                  </a:cubicBezTo>
                  <a:cubicBezTo>
                    <a:pt x="4032196" y="463476"/>
                    <a:pt x="4037181" y="465967"/>
                    <a:pt x="4044658" y="468459"/>
                  </a:cubicBezTo>
                  <a:cubicBezTo>
                    <a:pt x="4020980" y="509574"/>
                    <a:pt x="4028457" y="550689"/>
                    <a:pt x="4045905" y="590558"/>
                  </a:cubicBezTo>
                  <a:cubicBezTo>
                    <a:pt x="4073322" y="596787"/>
                    <a:pt x="4069583" y="576853"/>
                    <a:pt x="4072076" y="568131"/>
                  </a:cubicBezTo>
                  <a:cubicBezTo>
                    <a:pt x="4095754" y="550689"/>
                    <a:pt x="4114448" y="535738"/>
                    <a:pt x="4131895" y="519541"/>
                  </a:cubicBezTo>
                  <a:cubicBezTo>
                    <a:pt x="4131895" y="528263"/>
                    <a:pt x="4131895" y="539476"/>
                    <a:pt x="4133142" y="553181"/>
                  </a:cubicBezTo>
                  <a:cubicBezTo>
                    <a:pt x="4143112" y="563148"/>
                    <a:pt x="4155574" y="573115"/>
                    <a:pt x="4166790" y="581836"/>
                  </a:cubicBezTo>
                  <a:cubicBezTo>
                    <a:pt x="4166790" y="598033"/>
                    <a:pt x="4166790" y="614230"/>
                    <a:pt x="4166790" y="631672"/>
                  </a:cubicBezTo>
                  <a:cubicBezTo>
                    <a:pt x="4168036" y="631672"/>
                    <a:pt x="4170529" y="631672"/>
                    <a:pt x="4171775" y="631672"/>
                  </a:cubicBezTo>
                  <a:cubicBezTo>
                    <a:pt x="4175514" y="620459"/>
                    <a:pt x="4180499" y="609246"/>
                    <a:pt x="4185484" y="598033"/>
                  </a:cubicBezTo>
                  <a:cubicBezTo>
                    <a:pt x="4207916" y="603017"/>
                    <a:pt x="4234087" y="588066"/>
                    <a:pt x="4254027" y="608000"/>
                  </a:cubicBezTo>
                  <a:cubicBezTo>
                    <a:pt x="4230348" y="639148"/>
                    <a:pt x="4209162" y="672787"/>
                    <a:pt x="4236580" y="715148"/>
                  </a:cubicBezTo>
                  <a:lnTo>
                    <a:pt x="4235333" y="715148"/>
                  </a:lnTo>
                  <a:cubicBezTo>
                    <a:pt x="4240318" y="726361"/>
                    <a:pt x="4235333" y="743803"/>
                    <a:pt x="4260258" y="753770"/>
                  </a:cubicBezTo>
                  <a:cubicBezTo>
                    <a:pt x="4254027" y="741312"/>
                    <a:pt x="4251535" y="737574"/>
                    <a:pt x="4249042" y="731344"/>
                  </a:cubicBezTo>
                  <a:cubicBezTo>
                    <a:pt x="4271474" y="703935"/>
                    <a:pt x="4245303" y="672787"/>
                    <a:pt x="4252781" y="642885"/>
                  </a:cubicBezTo>
                  <a:cubicBezTo>
                    <a:pt x="4270228" y="642885"/>
                    <a:pt x="4270228" y="642885"/>
                    <a:pt x="4281444" y="665312"/>
                  </a:cubicBezTo>
                  <a:cubicBezTo>
                    <a:pt x="4286429" y="651607"/>
                    <a:pt x="4288922" y="641640"/>
                    <a:pt x="4293907" y="631672"/>
                  </a:cubicBezTo>
                  <a:cubicBezTo>
                    <a:pt x="4307615" y="637902"/>
                    <a:pt x="4302630" y="670295"/>
                    <a:pt x="4328802" y="655344"/>
                  </a:cubicBezTo>
                  <a:cubicBezTo>
                    <a:pt x="4335033" y="702689"/>
                    <a:pt x="4340018" y="747541"/>
                    <a:pt x="4346249" y="794885"/>
                  </a:cubicBezTo>
                  <a:cubicBezTo>
                    <a:pt x="4372420" y="808590"/>
                    <a:pt x="4354973" y="845967"/>
                    <a:pt x="4379897" y="874623"/>
                  </a:cubicBezTo>
                  <a:cubicBezTo>
                    <a:pt x="4374912" y="845967"/>
                    <a:pt x="4359958" y="823541"/>
                    <a:pt x="4382390" y="807344"/>
                  </a:cubicBezTo>
                  <a:lnTo>
                    <a:pt x="4382390" y="808590"/>
                  </a:lnTo>
                  <a:cubicBezTo>
                    <a:pt x="4386129" y="807344"/>
                    <a:pt x="4389867" y="806098"/>
                    <a:pt x="4401084" y="806098"/>
                  </a:cubicBezTo>
                  <a:cubicBezTo>
                    <a:pt x="4394852" y="821049"/>
                    <a:pt x="4392360" y="833508"/>
                    <a:pt x="4389867" y="842230"/>
                  </a:cubicBezTo>
                  <a:cubicBezTo>
                    <a:pt x="4397345" y="853443"/>
                    <a:pt x="4407315" y="864656"/>
                    <a:pt x="4417285" y="877115"/>
                  </a:cubicBezTo>
                  <a:cubicBezTo>
                    <a:pt x="4423516" y="879607"/>
                    <a:pt x="4433486" y="882098"/>
                    <a:pt x="4444702" y="885836"/>
                  </a:cubicBezTo>
                  <a:cubicBezTo>
                    <a:pt x="4445948" y="898295"/>
                    <a:pt x="4445948" y="912000"/>
                    <a:pt x="4448441" y="928197"/>
                  </a:cubicBezTo>
                  <a:cubicBezTo>
                    <a:pt x="4464642" y="933180"/>
                    <a:pt x="4480843" y="940656"/>
                    <a:pt x="4503275" y="949377"/>
                  </a:cubicBezTo>
                  <a:cubicBezTo>
                    <a:pt x="4504522" y="981771"/>
                    <a:pt x="4505768" y="1017902"/>
                    <a:pt x="4508260" y="1054033"/>
                  </a:cubicBezTo>
                  <a:cubicBezTo>
                    <a:pt x="4508260" y="1062754"/>
                    <a:pt x="4515738" y="1073967"/>
                    <a:pt x="4518230" y="1082689"/>
                  </a:cubicBezTo>
                  <a:cubicBezTo>
                    <a:pt x="4531939" y="1130033"/>
                    <a:pt x="4546894" y="1178623"/>
                    <a:pt x="4556864" y="1225968"/>
                  </a:cubicBezTo>
                  <a:cubicBezTo>
                    <a:pt x="4561849" y="1252131"/>
                    <a:pt x="4556864" y="1279541"/>
                    <a:pt x="4556864" y="1304459"/>
                  </a:cubicBezTo>
                  <a:cubicBezTo>
                    <a:pt x="4555618" y="1324394"/>
                    <a:pt x="4555618" y="1345574"/>
                    <a:pt x="4551879" y="1368000"/>
                  </a:cubicBezTo>
                  <a:cubicBezTo>
                    <a:pt x="4548140" y="1400394"/>
                    <a:pt x="4544401" y="1435279"/>
                    <a:pt x="4539416" y="1468918"/>
                  </a:cubicBezTo>
                  <a:cubicBezTo>
                    <a:pt x="4551879" y="1482623"/>
                    <a:pt x="4564341" y="1497574"/>
                    <a:pt x="4576804" y="1511279"/>
                  </a:cubicBezTo>
                  <a:cubicBezTo>
                    <a:pt x="4584281" y="1538689"/>
                    <a:pt x="4546894" y="1559869"/>
                    <a:pt x="4575557" y="1592262"/>
                  </a:cubicBezTo>
                  <a:cubicBezTo>
                    <a:pt x="4544401" y="1586033"/>
                    <a:pt x="4536924" y="1568590"/>
                    <a:pt x="4531939" y="1551148"/>
                  </a:cubicBezTo>
                  <a:cubicBezTo>
                    <a:pt x="4529446" y="1536197"/>
                    <a:pt x="4529446" y="1522492"/>
                    <a:pt x="4526954" y="1508787"/>
                  </a:cubicBezTo>
                  <a:lnTo>
                    <a:pt x="4515573" y="1479203"/>
                  </a:lnTo>
                  <a:lnTo>
                    <a:pt x="4515738" y="1476394"/>
                  </a:lnTo>
                  <a:lnTo>
                    <a:pt x="4515840" y="1476002"/>
                  </a:lnTo>
                  <a:lnTo>
                    <a:pt x="4525669" y="1473143"/>
                  </a:lnTo>
                  <a:cubicBezTo>
                    <a:pt x="4531861" y="1467828"/>
                    <a:pt x="4525085" y="1457082"/>
                    <a:pt x="4523215" y="1447738"/>
                  </a:cubicBezTo>
                  <a:lnTo>
                    <a:pt x="4515840" y="1476002"/>
                  </a:lnTo>
                  <a:lnTo>
                    <a:pt x="4514492" y="1476394"/>
                  </a:lnTo>
                  <a:lnTo>
                    <a:pt x="4515573" y="1479203"/>
                  </a:lnTo>
                  <a:lnTo>
                    <a:pt x="4513245" y="1518754"/>
                  </a:lnTo>
                  <a:cubicBezTo>
                    <a:pt x="4510753" y="1526230"/>
                    <a:pt x="4505768" y="1538689"/>
                    <a:pt x="4498290" y="1553640"/>
                  </a:cubicBezTo>
                  <a:cubicBezTo>
                    <a:pt x="4508260" y="1554886"/>
                    <a:pt x="4513245" y="1556132"/>
                    <a:pt x="4516984" y="1557377"/>
                  </a:cubicBezTo>
                  <a:lnTo>
                    <a:pt x="4516984" y="1556132"/>
                  </a:lnTo>
                  <a:cubicBezTo>
                    <a:pt x="4523215" y="1610951"/>
                    <a:pt x="4536924" y="1665771"/>
                    <a:pt x="4536924" y="1720590"/>
                  </a:cubicBezTo>
                  <a:cubicBezTo>
                    <a:pt x="4536924" y="1728066"/>
                    <a:pt x="4541909" y="1735541"/>
                    <a:pt x="4544401" y="1744262"/>
                  </a:cubicBezTo>
                  <a:cubicBezTo>
                    <a:pt x="4538170" y="1754230"/>
                    <a:pt x="4531939" y="1764197"/>
                    <a:pt x="4524461" y="1776656"/>
                  </a:cubicBezTo>
                  <a:cubicBezTo>
                    <a:pt x="4531939" y="1781640"/>
                    <a:pt x="4538170" y="1784132"/>
                    <a:pt x="4541909" y="1786623"/>
                  </a:cubicBezTo>
                  <a:cubicBezTo>
                    <a:pt x="4548763" y="1810296"/>
                    <a:pt x="4548763" y="1833033"/>
                    <a:pt x="4545648" y="1855459"/>
                  </a:cubicBezTo>
                  <a:lnTo>
                    <a:pt x="4530953" y="1921261"/>
                  </a:lnTo>
                  <a:lnTo>
                    <a:pt x="4530693" y="1921181"/>
                  </a:lnTo>
                  <a:lnTo>
                    <a:pt x="4530693" y="1922426"/>
                  </a:lnTo>
                  <a:lnTo>
                    <a:pt x="4530953" y="1921261"/>
                  </a:lnTo>
                  <a:lnTo>
                    <a:pt x="4546894" y="1926164"/>
                  </a:lnTo>
                  <a:cubicBezTo>
                    <a:pt x="4549386" y="1918689"/>
                    <a:pt x="4551879" y="1911214"/>
                    <a:pt x="4555618" y="1898754"/>
                  </a:cubicBezTo>
                  <a:cubicBezTo>
                    <a:pt x="4564341" y="1906230"/>
                    <a:pt x="4573065" y="1913705"/>
                    <a:pt x="4575557" y="1916197"/>
                  </a:cubicBezTo>
                  <a:cubicBezTo>
                    <a:pt x="4574311" y="1953574"/>
                    <a:pt x="4574311" y="1985968"/>
                    <a:pt x="4573065" y="2019607"/>
                  </a:cubicBezTo>
                  <a:cubicBezTo>
                    <a:pt x="4575557" y="2019607"/>
                    <a:pt x="4578050" y="2020853"/>
                    <a:pt x="4581789" y="2020853"/>
                  </a:cubicBezTo>
                  <a:lnTo>
                    <a:pt x="4594251" y="1977246"/>
                  </a:lnTo>
                  <a:cubicBezTo>
                    <a:pt x="4605467" y="1985968"/>
                    <a:pt x="4619176" y="1995935"/>
                    <a:pt x="4631638" y="2005902"/>
                  </a:cubicBezTo>
                  <a:lnTo>
                    <a:pt x="4630392" y="2005902"/>
                  </a:lnTo>
                  <a:cubicBezTo>
                    <a:pt x="4629146" y="2028328"/>
                    <a:pt x="4631638" y="2050754"/>
                    <a:pt x="4629146" y="2074426"/>
                  </a:cubicBezTo>
                  <a:cubicBezTo>
                    <a:pt x="4626653" y="2094361"/>
                    <a:pt x="4635377" y="2109312"/>
                    <a:pt x="4645347" y="2124263"/>
                  </a:cubicBezTo>
                  <a:cubicBezTo>
                    <a:pt x="4660302" y="2145443"/>
                    <a:pt x="4666533" y="2169115"/>
                    <a:pt x="4662794" y="2194033"/>
                  </a:cubicBezTo>
                  <a:cubicBezTo>
                    <a:pt x="4652824" y="2243869"/>
                    <a:pt x="4642854" y="2293705"/>
                    <a:pt x="4632884" y="2342296"/>
                  </a:cubicBezTo>
                  <a:cubicBezTo>
                    <a:pt x="4631638" y="2348525"/>
                    <a:pt x="4632884" y="2354754"/>
                    <a:pt x="4631638" y="2360984"/>
                  </a:cubicBezTo>
                  <a:cubicBezTo>
                    <a:pt x="4629146" y="2360984"/>
                    <a:pt x="4626653" y="2360984"/>
                    <a:pt x="4622915" y="2360984"/>
                  </a:cubicBezTo>
                  <a:cubicBezTo>
                    <a:pt x="4622915" y="2331082"/>
                    <a:pt x="4622915" y="2299935"/>
                    <a:pt x="4622915" y="2268787"/>
                  </a:cubicBezTo>
                  <a:cubicBezTo>
                    <a:pt x="4617930" y="2263804"/>
                    <a:pt x="4611698" y="2257574"/>
                    <a:pt x="4605467" y="2251345"/>
                  </a:cubicBezTo>
                  <a:cubicBezTo>
                    <a:pt x="4616683" y="2443214"/>
                    <a:pt x="4576804" y="2620132"/>
                    <a:pt x="4472119" y="2780853"/>
                  </a:cubicBezTo>
                  <a:cubicBezTo>
                    <a:pt x="4469627" y="2780853"/>
                    <a:pt x="4465888" y="2779607"/>
                    <a:pt x="4464642" y="2778361"/>
                  </a:cubicBezTo>
                  <a:lnTo>
                    <a:pt x="4492200" y="2702895"/>
                  </a:lnTo>
                  <a:lnTo>
                    <a:pt x="4494552" y="2701115"/>
                  </a:lnTo>
                  <a:cubicBezTo>
                    <a:pt x="4497044" y="2698624"/>
                    <a:pt x="4499537" y="2694886"/>
                    <a:pt x="4502029" y="2692394"/>
                  </a:cubicBezTo>
                  <a:lnTo>
                    <a:pt x="4501769" y="2687943"/>
                  </a:lnTo>
                  <a:lnTo>
                    <a:pt x="4509865" y="2661639"/>
                  </a:lnTo>
                  <a:lnTo>
                    <a:pt x="4511999" y="2658755"/>
                  </a:lnTo>
                  <a:cubicBezTo>
                    <a:pt x="4514492" y="2655017"/>
                    <a:pt x="4516984" y="2652525"/>
                    <a:pt x="4519476" y="2648788"/>
                  </a:cubicBezTo>
                  <a:cubicBezTo>
                    <a:pt x="4516984" y="2651279"/>
                    <a:pt x="4513245" y="2655017"/>
                    <a:pt x="4510753" y="2658755"/>
                  </a:cubicBezTo>
                  <a:lnTo>
                    <a:pt x="4509865" y="2661639"/>
                  </a:lnTo>
                  <a:lnTo>
                    <a:pt x="4500939" y="2673705"/>
                  </a:lnTo>
                  <a:lnTo>
                    <a:pt x="4501769" y="2687943"/>
                  </a:lnTo>
                  <a:lnTo>
                    <a:pt x="4500783" y="2691148"/>
                  </a:lnTo>
                  <a:cubicBezTo>
                    <a:pt x="4498290" y="2693640"/>
                    <a:pt x="4495798" y="2697378"/>
                    <a:pt x="4493305" y="2699869"/>
                  </a:cubicBezTo>
                  <a:lnTo>
                    <a:pt x="4492200" y="2702895"/>
                  </a:lnTo>
                  <a:lnTo>
                    <a:pt x="4483647" y="2709369"/>
                  </a:lnTo>
                  <a:cubicBezTo>
                    <a:pt x="4479909" y="2712017"/>
                    <a:pt x="4476482" y="2714820"/>
                    <a:pt x="4474612" y="2718558"/>
                  </a:cubicBezTo>
                  <a:cubicBezTo>
                    <a:pt x="4462149" y="2747214"/>
                    <a:pt x="4445948" y="2772132"/>
                    <a:pt x="4422270" y="2794558"/>
                  </a:cubicBezTo>
                  <a:cubicBezTo>
                    <a:pt x="4411054" y="2805771"/>
                    <a:pt x="4399837" y="2821968"/>
                    <a:pt x="4427255" y="2841902"/>
                  </a:cubicBezTo>
                  <a:cubicBezTo>
                    <a:pt x="4433486" y="2825706"/>
                    <a:pt x="4440963" y="2812001"/>
                    <a:pt x="4447194" y="2797050"/>
                  </a:cubicBezTo>
                  <a:cubicBezTo>
                    <a:pt x="4450933" y="2799542"/>
                    <a:pt x="4454672" y="2802033"/>
                    <a:pt x="4458411" y="2804525"/>
                  </a:cubicBezTo>
                  <a:cubicBezTo>
                    <a:pt x="4450933" y="2818230"/>
                    <a:pt x="4444702" y="2831935"/>
                    <a:pt x="4437225" y="2848132"/>
                  </a:cubicBezTo>
                  <a:cubicBezTo>
                    <a:pt x="4421023" y="2845640"/>
                    <a:pt x="4408561" y="2841902"/>
                    <a:pt x="4393606" y="2839410"/>
                  </a:cubicBezTo>
                  <a:cubicBezTo>
                    <a:pt x="4392360" y="2853115"/>
                    <a:pt x="4391114" y="2866820"/>
                    <a:pt x="4389867" y="2875542"/>
                  </a:cubicBezTo>
                  <a:cubicBezTo>
                    <a:pt x="4379897" y="2885509"/>
                    <a:pt x="4368681" y="2896722"/>
                    <a:pt x="4358711" y="2905443"/>
                  </a:cubicBezTo>
                  <a:cubicBezTo>
                    <a:pt x="4361204" y="2907935"/>
                    <a:pt x="4362450" y="2910427"/>
                    <a:pt x="4364943" y="2914164"/>
                  </a:cubicBezTo>
                  <a:cubicBezTo>
                    <a:pt x="4372420" y="2909181"/>
                    <a:pt x="4379897" y="2905443"/>
                    <a:pt x="4389867" y="2900460"/>
                  </a:cubicBezTo>
                  <a:cubicBezTo>
                    <a:pt x="4390491" y="2914787"/>
                    <a:pt x="4388933" y="2926935"/>
                    <a:pt x="4383948" y="2936746"/>
                  </a:cubicBezTo>
                  <a:lnTo>
                    <a:pt x="4358493" y="2958153"/>
                  </a:lnTo>
                  <a:lnTo>
                    <a:pt x="4358711" y="2957771"/>
                  </a:lnTo>
                  <a:lnTo>
                    <a:pt x="4356825" y="2957409"/>
                  </a:lnTo>
                  <a:lnTo>
                    <a:pt x="4352013" y="2945312"/>
                  </a:lnTo>
                  <a:cubicBezTo>
                    <a:pt x="4348741" y="2942197"/>
                    <a:pt x="4343756" y="2940951"/>
                    <a:pt x="4336279" y="2942820"/>
                  </a:cubicBezTo>
                  <a:cubicBezTo>
                    <a:pt x="4332540" y="2952788"/>
                    <a:pt x="4330048" y="2962755"/>
                    <a:pt x="4327555" y="2972722"/>
                  </a:cubicBezTo>
                  <a:cubicBezTo>
                    <a:pt x="4341575" y="2977394"/>
                    <a:pt x="4340875" y="2959640"/>
                    <a:pt x="4348060" y="2955727"/>
                  </a:cubicBezTo>
                  <a:lnTo>
                    <a:pt x="4356825" y="2957409"/>
                  </a:lnTo>
                  <a:lnTo>
                    <a:pt x="4357465" y="2959017"/>
                  </a:lnTo>
                  <a:lnTo>
                    <a:pt x="4358493" y="2958153"/>
                  </a:lnTo>
                  <a:lnTo>
                    <a:pt x="4328802" y="3010099"/>
                  </a:lnTo>
                  <a:cubicBezTo>
                    <a:pt x="4305123" y="3040001"/>
                    <a:pt x="4277706" y="3067410"/>
                    <a:pt x="4252781" y="3097312"/>
                  </a:cubicBezTo>
                  <a:cubicBezTo>
                    <a:pt x="4243434" y="3108525"/>
                    <a:pt x="4239695" y="3125345"/>
                    <a:pt x="4228421" y="3135682"/>
                  </a:cubicBezTo>
                  <a:lnTo>
                    <a:pt x="4214924" y="3142989"/>
                  </a:lnTo>
                  <a:lnTo>
                    <a:pt x="4215394" y="3142165"/>
                  </a:lnTo>
                  <a:lnTo>
                    <a:pt x="4212901" y="3142165"/>
                  </a:lnTo>
                  <a:lnTo>
                    <a:pt x="4214147" y="3143410"/>
                  </a:lnTo>
                  <a:lnTo>
                    <a:pt x="4214924" y="3142989"/>
                  </a:lnTo>
                  <a:lnTo>
                    <a:pt x="4206514" y="3157739"/>
                  </a:lnTo>
                  <a:cubicBezTo>
                    <a:pt x="4203866" y="3162722"/>
                    <a:pt x="4201685" y="3166460"/>
                    <a:pt x="4200439" y="3165837"/>
                  </a:cubicBezTo>
                  <a:cubicBezTo>
                    <a:pt x="4168036" y="3162099"/>
                    <a:pt x="4164298" y="3184525"/>
                    <a:pt x="4158066" y="3204460"/>
                  </a:cubicBezTo>
                  <a:lnTo>
                    <a:pt x="4156820" y="3206952"/>
                  </a:lnTo>
                  <a:cubicBezTo>
                    <a:pt x="4138127" y="3243083"/>
                    <a:pt x="4120679" y="3280460"/>
                    <a:pt x="4079553" y="3300394"/>
                  </a:cubicBezTo>
                  <a:cubicBezTo>
                    <a:pt x="4057121" y="3312853"/>
                    <a:pt x="4040920" y="3335279"/>
                    <a:pt x="4023472" y="3352722"/>
                  </a:cubicBezTo>
                  <a:cubicBezTo>
                    <a:pt x="4020979" y="3355214"/>
                    <a:pt x="4020356" y="3358952"/>
                    <a:pt x="4020045" y="3363001"/>
                  </a:cubicBezTo>
                  <a:lnTo>
                    <a:pt x="4018504" y="3375011"/>
                  </a:lnTo>
                  <a:lnTo>
                    <a:pt x="4014126" y="3374525"/>
                  </a:lnTo>
                  <a:cubicBezTo>
                    <a:pt x="4012568" y="3374213"/>
                    <a:pt x="4011633" y="3373902"/>
                    <a:pt x="4012256" y="3373902"/>
                  </a:cubicBezTo>
                  <a:cubicBezTo>
                    <a:pt x="3992316" y="3398820"/>
                    <a:pt x="3976115" y="3424984"/>
                    <a:pt x="3953683" y="3443673"/>
                  </a:cubicBezTo>
                  <a:cubicBezTo>
                    <a:pt x="3938728" y="3457378"/>
                    <a:pt x="3920034" y="3466099"/>
                    <a:pt x="3908818" y="3484788"/>
                  </a:cubicBezTo>
                  <a:cubicBezTo>
                    <a:pt x="3903210" y="3493509"/>
                    <a:pt x="3896667" y="3500984"/>
                    <a:pt x="3888723" y="3506435"/>
                  </a:cubicBezTo>
                  <a:lnTo>
                    <a:pt x="3860576" y="3515815"/>
                  </a:lnTo>
                  <a:lnTo>
                    <a:pt x="3861461" y="3514689"/>
                  </a:lnTo>
                  <a:lnTo>
                    <a:pt x="3860635" y="3513835"/>
                  </a:lnTo>
                  <a:lnTo>
                    <a:pt x="3864972" y="3492155"/>
                  </a:lnTo>
                  <a:lnTo>
                    <a:pt x="3866446" y="3491017"/>
                  </a:lnTo>
                  <a:lnTo>
                    <a:pt x="3867692" y="3488525"/>
                  </a:lnTo>
                  <a:lnTo>
                    <a:pt x="3865200" y="3491017"/>
                  </a:lnTo>
                  <a:lnTo>
                    <a:pt x="3864972" y="3492155"/>
                  </a:lnTo>
                  <a:lnTo>
                    <a:pt x="3854139" y="3500517"/>
                  </a:lnTo>
                  <a:cubicBezTo>
                    <a:pt x="3852971" y="3502308"/>
                    <a:pt x="3852621" y="3504294"/>
                    <a:pt x="3853653" y="3506610"/>
                  </a:cubicBezTo>
                  <a:lnTo>
                    <a:pt x="3860635" y="3513835"/>
                  </a:lnTo>
                  <a:lnTo>
                    <a:pt x="3860215" y="3515935"/>
                  </a:lnTo>
                  <a:lnTo>
                    <a:pt x="3860576" y="3515815"/>
                  </a:lnTo>
                  <a:lnTo>
                    <a:pt x="3848013" y="3531800"/>
                  </a:lnTo>
                  <a:lnTo>
                    <a:pt x="3842767" y="3523411"/>
                  </a:lnTo>
                  <a:cubicBezTo>
                    <a:pt x="3840275" y="3528394"/>
                    <a:pt x="3840275" y="3530886"/>
                    <a:pt x="3839029" y="3534624"/>
                  </a:cubicBezTo>
                  <a:lnTo>
                    <a:pt x="3840275" y="3533378"/>
                  </a:lnTo>
                  <a:cubicBezTo>
                    <a:pt x="3829059" y="3548329"/>
                    <a:pt x="3816596" y="3563279"/>
                    <a:pt x="3806626" y="3579476"/>
                  </a:cubicBezTo>
                  <a:cubicBezTo>
                    <a:pt x="3799149" y="3593181"/>
                    <a:pt x="3792918" y="3606886"/>
                    <a:pt x="3786686" y="3618099"/>
                  </a:cubicBezTo>
                  <a:cubicBezTo>
                    <a:pt x="3775470" y="3618099"/>
                    <a:pt x="3767993" y="3619345"/>
                    <a:pt x="3765500" y="3619345"/>
                  </a:cubicBezTo>
                  <a:cubicBezTo>
                    <a:pt x="3751792" y="3640525"/>
                    <a:pt x="3741822" y="3657968"/>
                    <a:pt x="3728113" y="3679148"/>
                  </a:cubicBezTo>
                  <a:cubicBezTo>
                    <a:pt x="3718143" y="3672919"/>
                    <a:pt x="3713158" y="3670427"/>
                    <a:pt x="3703188" y="3665443"/>
                  </a:cubicBezTo>
                  <a:cubicBezTo>
                    <a:pt x="3672032" y="3674165"/>
                    <a:pt x="3669540" y="3702820"/>
                    <a:pt x="3664555" y="3733968"/>
                  </a:cubicBezTo>
                  <a:cubicBezTo>
                    <a:pt x="3655831" y="3728984"/>
                    <a:pt x="3649600" y="3725247"/>
                    <a:pt x="3640876" y="3720263"/>
                  </a:cubicBezTo>
                  <a:cubicBezTo>
                    <a:pt x="3625921" y="3736460"/>
                    <a:pt x="3610966" y="3750165"/>
                    <a:pt x="3597258" y="3763870"/>
                  </a:cubicBezTo>
                  <a:cubicBezTo>
                    <a:pt x="3574826" y="3777575"/>
                    <a:pt x="3553639" y="3792525"/>
                    <a:pt x="3556132" y="3823673"/>
                  </a:cubicBezTo>
                  <a:cubicBezTo>
                    <a:pt x="3548654" y="3828657"/>
                    <a:pt x="3541177" y="3833640"/>
                    <a:pt x="3532453" y="3841116"/>
                  </a:cubicBezTo>
                  <a:cubicBezTo>
                    <a:pt x="3522172" y="3829903"/>
                    <a:pt x="3510489" y="3822193"/>
                    <a:pt x="3498454" y="3829026"/>
                  </a:cubicBezTo>
                  <a:lnTo>
                    <a:pt x="3486592" y="3840867"/>
                  </a:lnTo>
                  <a:lnTo>
                    <a:pt x="3480111" y="3831148"/>
                  </a:lnTo>
                  <a:cubicBezTo>
                    <a:pt x="3477619" y="3832394"/>
                    <a:pt x="3475126" y="3833640"/>
                    <a:pt x="3472634" y="3836132"/>
                  </a:cubicBezTo>
                  <a:cubicBezTo>
                    <a:pt x="3476372" y="3839870"/>
                    <a:pt x="3478865" y="3844853"/>
                    <a:pt x="3481357" y="3851083"/>
                  </a:cubicBezTo>
                  <a:lnTo>
                    <a:pt x="3478865" y="3849837"/>
                  </a:lnTo>
                  <a:cubicBezTo>
                    <a:pt x="3472634" y="3863542"/>
                    <a:pt x="3465156" y="3878493"/>
                    <a:pt x="3456432" y="3893443"/>
                  </a:cubicBezTo>
                  <a:cubicBezTo>
                    <a:pt x="3456432" y="3893443"/>
                    <a:pt x="3453940" y="3890952"/>
                    <a:pt x="3447709" y="3888460"/>
                  </a:cubicBezTo>
                  <a:cubicBezTo>
                    <a:pt x="3445216" y="3894689"/>
                    <a:pt x="3443970" y="3900919"/>
                    <a:pt x="3437739" y="3915870"/>
                  </a:cubicBezTo>
                  <a:cubicBezTo>
                    <a:pt x="3435246" y="3909018"/>
                    <a:pt x="3433377" y="3903722"/>
                    <a:pt x="3431819" y="3899362"/>
                  </a:cubicBezTo>
                  <a:lnTo>
                    <a:pt x="3428050" y="3889218"/>
                  </a:lnTo>
                  <a:lnTo>
                    <a:pt x="3429015" y="3888460"/>
                  </a:lnTo>
                  <a:lnTo>
                    <a:pt x="3430262" y="3887214"/>
                  </a:lnTo>
                  <a:lnTo>
                    <a:pt x="3427769" y="3888460"/>
                  </a:lnTo>
                  <a:lnTo>
                    <a:pt x="3428050" y="3889218"/>
                  </a:lnTo>
                  <a:lnTo>
                    <a:pt x="3398482" y="3912444"/>
                  </a:lnTo>
                  <a:cubicBezTo>
                    <a:pt x="3390070" y="3921477"/>
                    <a:pt x="3384773" y="3932689"/>
                    <a:pt x="3386643" y="3949509"/>
                  </a:cubicBezTo>
                  <a:cubicBezTo>
                    <a:pt x="3371688" y="3959476"/>
                    <a:pt x="3355487" y="3968198"/>
                    <a:pt x="3339286" y="3978165"/>
                  </a:cubicBezTo>
                  <a:lnTo>
                    <a:pt x="3334613" y="3964148"/>
                  </a:lnTo>
                  <a:lnTo>
                    <a:pt x="3336793" y="3961968"/>
                  </a:lnTo>
                  <a:cubicBezTo>
                    <a:pt x="3338040" y="3961968"/>
                    <a:pt x="3335547" y="3963214"/>
                    <a:pt x="3334301" y="3963214"/>
                  </a:cubicBezTo>
                  <a:lnTo>
                    <a:pt x="3334613" y="3964148"/>
                  </a:lnTo>
                  <a:lnTo>
                    <a:pt x="3334301" y="3964460"/>
                  </a:lnTo>
                  <a:cubicBezTo>
                    <a:pt x="3331808" y="3971935"/>
                    <a:pt x="3329316" y="3980657"/>
                    <a:pt x="3325577" y="3990624"/>
                  </a:cubicBezTo>
                  <a:cubicBezTo>
                    <a:pt x="3313115" y="3996853"/>
                    <a:pt x="3298160" y="4005575"/>
                    <a:pt x="3283205" y="4014296"/>
                  </a:cubicBezTo>
                  <a:cubicBezTo>
                    <a:pt x="3281959" y="4011804"/>
                    <a:pt x="3280712" y="4011804"/>
                    <a:pt x="3279466" y="4010558"/>
                  </a:cubicBezTo>
                  <a:cubicBezTo>
                    <a:pt x="3285698" y="4004329"/>
                    <a:pt x="3289436" y="3998099"/>
                    <a:pt x="3296914" y="3990624"/>
                  </a:cubicBezTo>
                  <a:cubicBezTo>
                    <a:pt x="3289436" y="3983148"/>
                    <a:pt x="3281959" y="3976919"/>
                    <a:pt x="3275728" y="3969443"/>
                  </a:cubicBezTo>
                  <a:cubicBezTo>
                    <a:pt x="3276974" y="3965706"/>
                    <a:pt x="3279466" y="3960722"/>
                    <a:pt x="3281959" y="3956984"/>
                  </a:cubicBezTo>
                  <a:cubicBezTo>
                    <a:pt x="3279466" y="3956984"/>
                    <a:pt x="3276974" y="3955739"/>
                    <a:pt x="3275728" y="3956984"/>
                  </a:cubicBezTo>
                  <a:cubicBezTo>
                    <a:pt x="3265758" y="3960722"/>
                    <a:pt x="3257034" y="3966952"/>
                    <a:pt x="3247064" y="3969443"/>
                  </a:cubicBezTo>
                  <a:cubicBezTo>
                    <a:pt x="3237094" y="3971935"/>
                    <a:pt x="3228370" y="3968198"/>
                    <a:pt x="3232109" y="3954493"/>
                  </a:cubicBezTo>
                  <a:cubicBezTo>
                    <a:pt x="3230863" y="3949509"/>
                    <a:pt x="3229617" y="3943280"/>
                    <a:pt x="3229617" y="3937050"/>
                  </a:cubicBezTo>
                  <a:cubicBezTo>
                    <a:pt x="3227124" y="3938296"/>
                    <a:pt x="3224632" y="3939542"/>
                    <a:pt x="3222139" y="3940788"/>
                  </a:cubicBezTo>
                  <a:cubicBezTo>
                    <a:pt x="3225878" y="3945771"/>
                    <a:pt x="3228370" y="3949509"/>
                    <a:pt x="3232109" y="3955739"/>
                  </a:cubicBezTo>
                  <a:cubicBezTo>
                    <a:pt x="3225878" y="3961968"/>
                    <a:pt x="3218400" y="3969443"/>
                    <a:pt x="3205938" y="3983148"/>
                  </a:cubicBezTo>
                  <a:cubicBezTo>
                    <a:pt x="3222139" y="3983148"/>
                    <a:pt x="3229617" y="3983148"/>
                    <a:pt x="3237094" y="3981902"/>
                  </a:cubicBezTo>
                  <a:cubicBezTo>
                    <a:pt x="3238340" y="3988132"/>
                    <a:pt x="3238340" y="3994362"/>
                    <a:pt x="3238340" y="4004329"/>
                  </a:cubicBezTo>
                  <a:cubicBezTo>
                    <a:pt x="3245818" y="4003083"/>
                    <a:pt x="3253295" y="4001837"/>
                    <a:pt x="3257034" y="4001837"/>
                  </a:cubicBezTo>
                  <a:lnTo>
                    <a:pt x="3218370" y="4041698"/>
                  </a:lnTo>
                  <a:lnTo>
                    <a:pt x="3200005" y="4036801"/>
                  </a:lnTo>
                  <a:lnTo>
                    <a:pt x="3184752" y="4018034"/>
                  </a:lnTo>
                  <a:cubicBezTo>
                    <a:pt x="3174782" y="4025509"/>
                    <a:pt x="3164812" y="4034230"/>
                    <a:pt x="3156088" y="4041706"/>
                  </a:cubicBezTo>
                  <a:lnTo>
                    <a:pt x="3156088" y="4074099"/>
                  </a:lnTo>
                  <a:cubicBezTo>
                    <a:pt x="3137395" y="4087804"/>
                    <a:pt x="3117455" y="4100263"/>
                    <a:pt x="3098761" y="4113968"/>
                  </a:cubicBezTo>
                  <a:lnTo>
                    <a:pt x="3098761" y="4112722"/>
                  </a:lnTo>
                  <a:cubicBezTo>
                    <a:pt x="3093776" y="4123935"/>
                    <a:pt x="3088791" y="4133902"/>
                    <a:pt x="3082560" y="4147607"/>
                  </a:cubicBezTo>
                  <a:cubicBezTo>
                    <a:pt x="3076329" y="4142624"/>
                    <a:pt x="3072590" y="4137640"/>
                    <a:pt x="3067605" y="4133902"/>
                  </a:cubicBezTo>
                  <a:lnTo>
                    <a:pt x="3068190" y="4133610"/>
                  </a:lnTo>
                  <a:lnTo>
                    <a:pt x="3068852" y="4133902"/>
                  </a:lnTo>
                  <a:lnTo>
                    <a:pt x="3070098" y="4132657"/>
                  </a:lnTo>
                  <a:lnTo>
                    <a:pt x="3068190" y="4133610"/>
                  </a:lnTo>
                  <a:lnTo>
                    <a:pt x="3031817" y="4117568"/>
                  </a:lnTo>
                  <a:lnTo>
                    <a:pt x="3121131" y="4048719"/>
                  </a:lnTo>
                  <a:lnTo>
                    <a:pt x="3123998" y="4047313"/>
                  </a:lnTo>
                  <a:lnTo>
                    <a:pt x="3123993" y="4046512"/>
                  </a:lnTo>
                  <a:lnTo>
                    <a:pt x="3156088" y="4021771"/>
                  </a:lnTo>
                  <a:lnTo>
                    <a:pt x="3156088" y="4020525"/>
                  </a:lnTo>
                  <a:lnTo>
                    <a:pt x="3152350" y="4021771"/>
                  </a:lnTo>
                  <a:cubicBezTo>
                    <a:pt x="3153596" y="4021771"/>
                    <a:pt x="3154842" y="4021771"/>
                    <a:pt x="3156088" y="4021771"/>
                  </a:cubicBezTo>
                  <a:lnTo>
                    <a:pt x="3123992" y="4046274"/>
                  </a:lnTo>
                  <a:lnTo>
                    <a:pt x="3123959" y="4040694"/>
                  </a:lnTo>
                  <a:cubicBezTo>
                    <a:pt x="3122752" y="4038124"/>
                    <a:pt x="3120259" y="4035165"/>
                    <a:pt x="3116209" y="4031739"/>
                  </a:cubicBezTo>
                  <a:cubicBezTo>
                    <a:pt x="3112470" y="4041706"/>
                    <a:pt x="3109977" y="4047935"/>
                    <a:pt x="3107485" y="4055411"/>
                  </a:cubicBezTo>
                  <a:lnTo>
                    <a:pt x="3120177" y="4049186"/>
                  </a:lnTo>
                  <a:lnTo>
                    <a:pt x="3031049" y="4117229"/>
                  </a:lnTo>
                  <a:lnTo>
                    <a:pt x="3026479" y="4115214"/>
                  </a:lnTo>
                  <a:cubicBezTo>
                    <a:pt x="3037695" y="4106493"/>
                    <a:pt x="3048912" y="4099017"/>
                    <a:pt x="3060128" y="4090296"/>
                  </a:cubicBezTo>
                  <a:lnTo>
                    <a:pt x="3033229" y="4097253"/>
                  </a:lnTo>
                  <a:lnTo>
                    <a:pt x="3028816" y="4098394"/>
                  </a:lnTo>
                  <a:lnTo>
                    <a:pt x="3022593" y="4103246"/>
                  </a:lnTo>
                  <a:lnTo>
                    <a:pt x="3004241" y="4117554"/>
                  </a:lnTo>
                  <a:lnTo>
                    <a:pt x="3002801" y="4117706"/>
                  </a:lnTo>
                  <a:lnTo>
                    <a:pt x="3001554" y="4118952"/>
                  </a:lnTo>
                  <a:lnTo>
                    <a:pt x="3004047" y="4117706"/>
                  </a:lnTo>
                  <a:lnTo>
                    <a:pt x="3004241" y="4117554"/>
                  </a:lnTo>
                  <a:lnTo>
                    <a:pt x="3026479" y="4115214"/>
                  </a:lnTo>
                  <a:lnTo>
                    <a:pt x="3024445" y="4122271"/>
                  </a:lnTo>
                  <a:lnTo>
                    <a:pt x="2950458" y="4178755"/>
                  </a:lnTo>
                  <a:lnTo>
                    <a:pt x="2951011" y="4179860"/>
                  </a:lnTo>
                  <a:lnTo>
                    <a:pt x="2949212" y="4181247"/>
                  </a:lnTo>
                  <a:lnTo>
                    <a:pt x="2951705" y="4181247"/>
                  </a:lnTo>
                  <a:lnTo>
                    <a:pt x="2951011" y="4179860"/>
                  </a:lnTo>
                  <a:lnTo>
                    <a:pt x="3024082" y="4123532"/>
                  </a:lnTo>
                  <a:lnTo>
                    <a:pt x="3005293" y="4188722"/>
                  </a:lnTo>
                  <a:cubicBezTo>
                    <a:pt x="2995323" y="4184984"/>
                    <a:pt x="2985353" y="4181247"/>
                    <a:pt x="2972891" y="4177509"/>
                  </a:cubicBezTo>
                  <a:cubicBezTo>
                    <a:pt x="2970398" y="4191214"/>
                    <a:pt x="2967906" y="4201181"/>
                    <a:pt x="2965413" y="4216132"/>
                  </a:cubicBezTo>
                  <a:cubicBezTo>
                    <a:pt x="2954197" y="4209903"/>
                    <a:pt x="2945474" y="4203673"/>
                    <a:pt x="2936750" y="4201181"/>
                  </a:cubicBezTo>
                  <a:cubicBezTo>
                    <a:pt x="2909332" y="4203673"/>
                    <a:pt x="2904348" y="4222362"/>
                    <a:pt x="2906840" y="4242296"/>
                  </a:cubicBezTo>
                  <a:cubicBezTo>
                    <a:pt x="2888146" y="4251017"/>
                    <a:pt x="2871945" y="4258493"/>
                    <a:pt x="2856990" y="4267214"/>
                  </a:cubicBezTo>
                  <a:cubicBezTo>
                    <a:pt x="2848267" y="4262230"/>
                    <a:pt x="2839543" y="4256001"/>
                    <a:pt x="2829573" y="4254755"/>
                  </a:cubicBezTo>
                  <a:cubicBezTo>
                    <a:pt x="2823342" y="4254755"/>
                    <a:pt x="2810880" y="4262230"/>
                    <a:pt x="2810880" y="4267214"/>
                  </a:cubicBezTo>
                  <a:cubicBezTo>
                    <a:pt x="2809633" y="4289640"/>
                    <a:pt x="2793432" y="4299607"/>
                    <a:pt x="2774738" y="4309575"/>
                  </a:cubicBezTo>
                  <a:cubicBezTo>
                    <a:pt x="2770377" y="4308329"/>
                    <a:pt x="2765703" y="4305837"/>
                    <a:pt x="2760718" y="4303657"/>
                  </a:cubicBezTo>
                  <a:lnTo>
                    <a:pt x="2747019" y="4300165"/>
                  </a:lnTo>
                  <a:lnTo>
                    <a:pt x="2766015" y="4288394"/>
                  </a:lnTo>
                  <a:cubicBezTo>
                    <a:pt x="2767261" y="4288394"/>
                    <a:pt x="2767261" y="4288394"/>
                    <a:pt x="2768507" y="4288394"/>
                  </a:cubicBezTo>
                  <a:cubicBezTo>
                    <a:pt x="2769754" y="4288394"/>
                    <a:pt x="2769754" y="4287148"/>
                    <a:pt x="2769754" y="4287148"/>
                  </a:cubicBezTo>
                  <a:cubicBezTo>
                    <a:pt x="2768507" y="4287148"/>
                    <a:pt x="2767261" y="4285903"/>
                    <a:pt x="2766015" y="4285903"/>
                  </a:cubicBezTo>
                  <a:cubicBezTo>
                    <a:pt x="2766015" y="4285903"/>
                    <a:pt x="2766015" y="4287148"/>
                    <a:pt x="2766015" y="4288394"/>
                  </a:cubicBezTo>
                  <a:lnTo>
                    <a:pt x="2746954" y="4300149"/>
                  </a:lnTo>
                  <a:lnTo>
                    <a:pt x="2744829" y="4299607"/>
                  </a:lnTo>
                  <a:cubicBezTo>
                    <a:pt x="2738286" y="4299607"/>
                    <a:pt x="2725434" y="4301009"/>
                    <a:pt x="2726252" y="4309594"/>
                  </a:cubicBezTo>
                  <a:lnTo>
                    <a:pt x="2727609" y="4312079"/>
                  </a:lnTo>
                  <a:lnTo>
                    <a:pt x="2701871" y="4327951"/>
                  </a:lnTo>
                  <a:lnTo>
                    <a:pt x="2691240" y="4325771"/>
                  </a:lnTo>
                  <a:lnTo>
                    <a:pt x="2690095" y="4335214"/>
                  </a:lnTo>
                  <a:lnTo>
                    <a:pt x="2674685" y="4344717"/>
                  </a:lnTo>
                  <a:lnTo>
                    <a:pt x="2671300" y="4338230"/>
                  </a:lnTo>
                  <a:cubicBezTo>
                    <a:pt x="2655099" y="4338230"/>
                    <a:pt x="2649491" y="4346640"/>
                    <a:pt x="2645752" y="4356607"/>
                  </a:cubicBezTo>
                  <a:lnTo>
                    <a:pt x="2643124" y="4364180"/>
                  </a:lnTo>
                  <a:lnTo>
                    <a:pt x="2602863" y="4389010"/>
                  </a:lnTo>
                  <a:lnTo>
                    <a:pt x="2590295" y="4379345"/>
                  </a:lnTo>
                  <a:cubicBezTo>
                    <a:pt x="2587802" y="4380591"/>
                    <a:pt x="2585310" y="4383083"/>
                    <a:pt x="2582817" y="4385575"/>
                  </a:cubicBezTo>
                  <a:lnTo>
                    <a:pt x="2588790" y="4397688"/>
                  </a:lnTo>
                  <a:lnTo>
                    <a:pt x="2572457" y="4407761"/>
                  </a:lnTo>
                  <a:lnTo>
                    <a:pt x="2566616" y="4403017"/>
                  </a:lnTo>
                  <a:cubicBezTo>
                    <a:pt x="2554777" y="4403017"/>
                    <a:pt x="2550415" y="4408001"/>
                    <a:pt x="2548857" y="4414853"/>
                  </a:cubicBezTo>
                  <a:lnTo>
                    <a:pt x="2548547" y="4422506"/>
                  </a:lnTo>
                  <a:lnTo>
                    <a:pt x="2532245" y="4432560"/>
                  </a:lnTo>
                  <a:lnTo>
                    <a:pt x="2525490" y="4430427"/>
                  </a:lnTo>
                  <a:cubicBezTo>
                    <a:pt x="2519882" y="4434788"/>
                    <a:pt x="2513962" y="4439460"/>
                    <a:pt x="2510691" y="4445378"/>
                  </a:cubicBezTo>
                  <a:lnTo>
                    <a:pt x="2510547" y="4445941"/>
                  </a:lnTo>
                  <a:lnTo>
                    <a:pt x="2427779" y="4496983"/>
                  </a:lnTo>
                  <a:lnTo>
                    <a:pt x="2425324" y="4498017"/>
                  </a:lnTo>
                  <a:lnTo>
                    <a:pt x="2424376" y="4499082"/>
                  </a:lnTo>
                  <a:lnTo>
                    <a:pt x="2384572" y="4523630"/>
                  </a:lnTo>
                  <a:lnTo>
                    <a:pt x="2380147" y="4524026"/>
                  </a:lnTo>
                  <a:cubicBezTo>
                    <a:pt x="2371891" y="4526674"/>
                    <a:pt x="2364102" y="4532591"/>
                    <a:pt x="2356001" y="4538821"/>
                  </a:cubicBezTo>
                  <a:lnTo>
                    <a:pt x="2315242" y="4566385"/>
                  </a:lnTo>
                  <a:lnTo>
                    <a:pt x="2248824" y="4607345"/>
                  </a:lnTo>
                  <a:lnTo>
                    <a:pt x="2251317" y="4608591"/>
                  </a:lnTo>
                  <a:lnTo>
                    <a:pt x="2251317" y="4607345"/>
                  </a:lnTo>
                  <a:lnTo>
                    <a:pt x="2307180" y="4572727"/>
                  </a:lnTo>
                  <a:lnTo>
                    <a:pt x="2294312" y="4583206"/>
                  </a:lnTo>
                  <a:cubicBezTo>
                    <a:pt x="2290262" y="4589591"/>
                    <a:pt x="2288704" y="4597378"/>
                    <a:pt x="2289950" y="4607345"/>
                  </a:cubicBezTo>
                  <a:lnTo>
                    <a:pt x="2289950" y="4606099"/>
                  </a:lnTo>
                  <a:cubicBezTo>
                    <a:pt x="2286212" y="4602362"/>
                    <a:pt x="2281227" y="4601116"/>
                    <a:pt x="2274996" y="4596132"/>
                  </a:cubicBezTo>
                  <a:cubicBezTo>
                    <a:pt x="2261287" y="4616067"/>
                    <a:pt x="2245086" y="4636001"/>
                    <a:pt x="2231377" y="4655935"/>
                  </a:cubicBezTo>
                  <a:lnTo>
                    <a:pt x="2231377" y="4653444"/>
                  </a:lnTo>
                  <a:cubicBezTo>
                    <a:pt x="2223900" y="4650952"/>
                    <a:pt x="2219849" y="4646591"/>
                    <a:pt x="2217980" y="4641140"/>
                  </a:cubicBezTo>
                  <a:lnTo>
                    <a:pt x="2217702" y="4624373"/>
                  </a:lnTo>
                  <a:lnTo>
                    <a:pt x="2218915" y="4623542"/>
                  </a:lnTo>
                  <a:lnTo>
                    <a:pt x="2220736" y="4622296"/>
                  </a:lnTo>
                  <a:lnTo>
                    <a:pt x="2221875" y="4621517"/>
                  </a:lnTo>
                  <a:cubicBezTo>
                    <a:pt x="2222342" y="4621050"/>
                    <a:pt x="2222031" y="4621050"/>
                    <a:pt x="2220161" y="4622296"/>
                  </a:cubicBezTo>
                  <a:lnTo>
                    <a:pt x="2217668" y="4622296"/>
                  </a:lnTo>
                  <a:lnTo>
                    <a:pt x="2217702" y="4624373"/>
                  </a:lnTo>
                  <a:lnTo>
                    <a:pt x="2133480" y="4682110"/>
                  </a:lnTo>
                  <a:lnTo>
                    <a:pt x="2143937" y="4658878"/>
                  </a:lnTo>
                  <a:lnTo>
                    <a:pt x="2145386" y="4658427"/>
                  </a:lnTo>
                  <a:cubicBezTo>
                    <a:pt x="2146633" y="4655935"/>
                    <a:pt x="2149125" y="4652198"/>
                    <a:pt x="2151618" y="4648460"/>
                  </a:cubicBezTo>
                  <a:lnTo>
                    <a:pt x="2164080" y="4638493"/>
                  </a:lnTo>
                  <a:cubicBezTo>
                    <a:pt x="2159095" y="4640985"/>
                    <a:pt x="2155356" y="4644722"/>
                    <a:pt x="2150372" y="4647214"/>
                  </a:cubicBezTo>
                  <a:cubicBezTo>
                    <a:pt x="2149125" y="4650952"/>
                    <a:pt x="2146633" y="4654690"/>
                    <a:pt x="2144140" y="4658427"/>
                  </a:cubicBezTo>
                  <a:lnTo>
                    <a:pt x="2143937" y="4658878"/>
                  </a:lnTo>
                  <a:lnTo>
                    <a:pt x="2126382" y="4664345"/>
                  </a:lnTo>
                  <a:cubicBezTo>
                    <a:pt x="2120151" y="4666214"/>
                    <a:pt x="2114231" y="4668394"/>
                    <a:pt x="2109246" y="4672132"/>
                  </a:cubicBezTo>
                  <a:cubicBezTo>
                    <a:pt x="2088060" y="4687083"/>
                    <a:pt x="2073104" y="4684591"/>
                    <a:pt x="2061888" y="4665903"/>
                  </a:cubicBezTo>
                  <a:lnTo>
                    <a:pt x="2021599" y="4696416"/>
                  </a:lnTo>
                  <a:lnTo>
                    <a:pt x="2008144" y="4675558"/>
                  </a:lnTo>
                  <a:cubicBezTo>
                    <a:pt x="2003003" y="4667771"/>
                    <a:pt x="1997084" y="4659050"/>
                    <a:pt x="1989606" y="4648460"/>
                  </a:cubicBezTo>
                  <a:cubicBezTo>
                    <a:pt x="1983375" y="4680853"/>
                    <a:pt x="1978390" y="4702034"/>
                    <a:pt x="1974652" y="4723214"/>
                  </a:cubicBezTo>
                  <a:cubicBezTo>
                    <a:pt x="1942249" y="4723214"/>
                    <a:pt x="1916078" y="4724460"/>
                    <a:pt x="1888661" y="4724460"/>
                  </a:cubicBezTo>
                  <a:cubicBezTo>
                    <a:pt x="1874952" y="4733181"/>
                    <a:pt x="1858751" y="4743149"/>
                    <a:pt x="1841304" y="4753116"/>
                  </a:cubicBezTo>
                  <a:cubicBezTo>
                    <a:pt x="1832580" y="4744394"/>
                    <a:pt x="1823856" y="4733181"/>
                    <a:pt x="1812640" y="4721968"/>
                  </a:cubicBezTo>
                  <a:cubicBezTo>
                    <a:pt x="1802670" y="4736919"/>
                    <a:pt x="1793946" y="4749378"/>
                    <a:pt x="1783976" y="4763083"/>
                  </a:cubicBezTo>
                  <a:cubicBezTo>
                    <a:pt x="1770268" y="4753116"/>
                    <a:pt x="1755313" y="4743149"/>
                    <a:pt x="1740358" y="4733181"/>
                  </a:cubicBezTo>
                  <a:cubicBezTo>
                    <a:pt x="1750328" y="4687083"/>
                    <a:pt x="1736619" y="4659673"/>
                    <a:pt x="1705463" y="4647214"/>
                  </a:cubicBezTo>
                  <a:cubicBezTo>
                    <a:pt x="1699232" y="4632263"/>
                    <a:pt x="1695493" y="4621050"/>
                    <a:pt x="1690508" y="4609837"/>
                  </a:cubicBezTo>
                  <a:lnTo>
                    <a:pt x="1691755" y="4611083"/>
                  </a:lnTo>
                  <a:cubicBezTo>
                    <a:pt x="1686770" y="4603608"/>
                    <a:pt x="1683031" y="4597378"/>
                    <a:pt x="1678046" y="4588657"/>
                  </a:cubicBezTo>
                  <a:cubicBezTo>
                    <a:pt x="1664337" y="4634755"/>
                    <a:pt x="1619473" y="4636001"/>
                    <a:pt x="1588316" y="4660919"/>
                  </a:cubicBezTo>
                  <a:cubicBezTo>
                    <a:pt x="1587070" y="4655935"/>
                    <a:pt x="1584578" y="4652198"/>
                    <a:pt x="1583332" y="4647214"/>
                  </a:cubicBezTo>
                  <a:cubicBezTo>
                    <a:pt x="1583332" y="4642231"/>
                    <a:pt x="1583332" y="4637247"/>
                    <a:pt x="1583332" y="4631017"/>
                  </a:cubicBezTo>
                  <a:cubicBezTo>
                    <a:pt x="1567130" y="4627280"/>
                    <a:pt x="1553422" y="4624788"/>
                    <a:pt x="1538467" y="4621050"/>
                  </a:cubicBezTo>
                  <a:cubicBezTo>
                    <a:pt x="1528497" y="4596132"/>
                    <a:pt x="1519773" y="4573706"/>
                    <a:pt x="1509804" y="4550034"/>
                  </a:cubicBezTo>
                  <a:cubicBezTo>
                    <a:pt x="1489864" y="4547542"/>
                    <a:pt x="1468678" y="4545050"/>
                    <a:pt x="1444999" y="4542558"/>
                  </a:cubicBezTo>
                  <a:cubicBezTo>
                    <a:pt x="1440014" y="4536329"/>
                    <a:pt x="1436275" y="4530099"/>
                    <a:pt x="1432536" y="4523870"/>
                  </a:cubicBezTo>
                  <a:cubicBezTo>
                    <a:pt x="1433160" y="4522624"/>
                    <a:pt x="1433783" y="4521066"/>
                    <a:pt x="1433939" y="4520444"/>
                  </a:cubicBezTo>
                  <a:lnTo>
                    <a:pt x="1432752" y="4522288"/>
                  </a:lnTo>
                  <a:lnTo>
                    <a:pt x="1433004" y="4520444"/>
                  </a:lnTo>
                  <a:cubicBezTo>
                    <a:pt x="1433160" y="4519820"/>
                    <a:pt x="1433160" y="4520132"/>
                    <a:pt x="1432536" y="4522624"/>
                  </a:cubicBezTo>
                  <a:lnTo>
                    <a:pt x="1432752" y="4522288"/>
                  </a:lnTo>
                  <a:lnTo>
                    <a:pt x="1432536" y="4523870"/>
                  </a:lnTo>
                  <a:cubicBezTo>
                    <a:pt x="1426305" y="4517640"/>
                    <a:pt x="1415089" y="4508919"/>
                    <a:pt x="1416335" y="4503935"/>
                  </a:cubicBezTo>
                  <a:cubicBezTo>
                    <a:pt x="1418516" y="4497705"/>
                    <a:pt x="1418983" y="4492488"/>
                    <a:pt x="1418321" y="4487991"/>
                  </a:cubicBezTo>
                  <a:lnTo>
                    <a:pt x="1416922" y="4484595"/>
                  </a:lnTo>
                  <a:lnTo>
                    <a:pt x="1413531" y="4476370"/>
                  </a:lnTo>
                  <a:cubicBezTo>
                    <a:pt x="1408858" y="4469673"/>
                    <a:pt x="1402004" y="4464690"/>
                    <a:pt x="1397642" y="4459083"/>
                  </a:cubicBezTo>
                  <a:cubicBezTo>
                    <a:pt x="1376456" y="4455345"/>
                    <a:pt x="1360254" y="4451608"/>
                    <a:pt x="1345300" y="4449116"/>
                  </a:cubicBezTo>
                  <a:cubicBezTo>
                    <a:pt x="1331591" y="4446624"/>
                    <a:pt x="1334083" y="4411739"/>
                    <a:pt x="1307912" y="4434165"/>
                  </a:cubicBezTo>
                  <a:lnTo>
                    <a:pt x="1308520" y="4438821"/>
                  </a:lnTo>
                  <a:lnTo>
                    <a:pt x="1309314" y="4444911"/>
                  </a:lnTo>
                  <a:cubicBezTo>
                    <a:pt x="1309781" y="4449739"/>
                    <a:pt x="1310405" y="4455969"/>
                    <a:pt x="1311651" y="4464067"/>
                  </a:cubicBezTo>
                  <a:cubicBezTo>
                    <a:pt x="1301681" y="4456591"/>
                    <a:pt x="1296696" y="4452853"/>
                    <a:pt x="1291711" y="4447870"/>
                  </a:cubicBezTo>
                  <a:cubicBezTo>
                    <a:pt x="1287972" y="4450362"/>
                    <a:pt x="1282988" y="4454099"/>
                    <a:pt x="1280495" y="4457837"/>
                  </a:cubicBezTo>
                  <a:cubicBezTo>
                    <a:pt x="1269279" y="4444132"/>
                    <a:pt x="1259309" y="4430427"/>
                    <a:pt x="1246846" y="4415476"/>
                  </a:cubicBezTo>
                  <a:cubicBezTo>
                    <a:pt x="1236876" y="4425444"/>
                    <a:pt x="1230645" y="4431673"/>
                    <a:pt x="1224414" y="4439148"/>
                  </a:cubicBezTo>
                  <a:cubicBezTo>
                    <a:pt x="1201982" y="4421706"/>
                    <a:pt x="1179550" y="4404263"/>
                    <a:pt x="1158363" y="4386821"/>
                  </a:cubicBezTo>
                  <a:lnTo>
                    <a:pt x="1156517" y="4374637"/>
                  </a:lnTo>
                  <a:lnTo>
                    <a:pt x="1152132" y="4345706"/>
                  </a:lnTo>
                  <a:cubicBezTo>
                    <a:pt x="1124715" y="4288394"/>
                    <a:pt x="1063649" y="4290886"/>
                    <a:pt x="1017538" y="4273444"/>
                  </a:cubicBezTo>
                  <a:cubicBezTo>
                    <a:pt x="1015046" y="4259739"/>
                    <a:pt x="1013799" y="4248526"/>
                    <a:pt x="1012553" y="4238558"/>
                  </a:cubicBezTo>
                  <a:lnTo>
                    <a:pt x="979038" y="4221185"/>
                  </a:lnTo>
                  <a:lnTo>
                    <a:pt x="980151" y="4219870"/>
                  </a:lnTo>
                  <a:lnTo>
                    <a:pt x="978406" y="4220369"/>
                  </a:lnTo>
                  <a:lnTo>
                    <a:pt x="968934" y="4206165"/>
                  </a:lnTo>
                  <a:cubicBezTo>
                    <a:pt x="962703" y="4212394"/>
                    <a:pt x="956472" y="4217378"/>
                    <a:pt x="950241" y="4223607"/>
                  </a:cubicBezTo>
                  <a:cubicBezTo>
                    <a:pt x="952734" y="4224853"/>
                    <a:pt x="953980" y="4226099"/>
                    <a:pt x="953980" y="4227345"/>
                  </a:cubicBezTo>
                  <a:lnTo>
                    <a:pt x="978406" y="4220369"/>
                  </a:lnTo>
                  <a:lnTo>
                    <a:pt x="978904" y="4221116"/>
                  </a:lnTo>
                  <a:lnTo>
                    <a:pt x="979038" y="4221185"/>
                  </a:lnTo>
                  <a:lnTo>
                    <a:pt x="952734" y="4252263"/>
                  </a:lnTo>
                  <a:cubicBezTo>
                    <a:pt x="952734" y="4260985"/>
                    <a:pt x="953980" y="4274689"/>
                    <a:pt x="953980" y="4288394"/>
                  </a:cubicBezTo>
                  <a:lnTo>
                    <a:pt x="955226" y="4288394"/>
                  </a:lnTo>
                  <a:lnTo>
                    <a:pt x="952399" y="4288446"/>
                  </a:lnTo>
                  <a:lnTo>
                    <a:pt x="938402" y="4288705"/>
                  </a:lnTo>
                  <a:cubicBezTo>
                    <a:pt x="932482" y="4289017"/>
                    <a:pt x="925940" y="4289640"/>
                    <a:pt x="917839" y="4290886"/>
                  </a:cubicBezTo>
                  <a:lnTo>
                    <a:pt x="904532" y="4268234"/>
                  </a:lnTo>
                  <a:lnTo>
                    <a:pt x="871728" y="4212394"/>
                  </a:lnTo>
                  <a:cubicBezTo>
                    <a:pt x="869235" y="4212394"/>
                    <a:pt x="867989" y="4212394"/>
                    <a:pt x="865496" y="4213640"/>
                  </a:cubicBezTo>
                  <a:lnTo>
                    <a:pt x="867210" y="4252474"/>
                  </a:lnTo>
                  <a:lnTo>
                    <a:pt x="869235" y="4298362"/>
                  </a:lnTo>
                  <a:cubicBezTo>
                    <a:pt x="853034" y="4293378"/>
                    <a:pt x="831848" y="4287148"/>
                    <a:pt x="809416" y="4279673"/>
                  </a:cubicBezTo>
                  <a:cubicBezTo>
                    <a:pt x="806923" y="4280919"/>
                    <a:pt x="801938" y="4287148"/>
                    <a:pt x="795707" y="4293378"/>
                  </a:cubicBezTo>
                  <a:lnTo>
                    <a:pt x="795707" y="4292132"/>
                  </a:lnTo>
                  <a:cubicBezTo>
                    <a:pt x="793214" y="4294624"/>
                    <a:pt x="790722" y="4297116"/>
                    <a:pt x="784491" y="4302099"/>
                  </a:cubicBezTo>
                  <a:cubicBezTo>
                    <a:pt x="759566" y="4277181"/>
                    <a:pt x="729656" y="4282165"/>
                    <a:pt x="696008" y="4302099"/>
                  </a:cubicBezTo>
                  <a:cubicBezTo>
                    <a:pt x="705978" y="4256001"/>
                    <a:pt x="666098" y="4244788"/>
                    <a:pt x="646158" y="4218624"/>
                  </a:cubicBezTo>
                  <a:cubicBezTo>
                    <a:pt x="646158" y="4234821"/>
                    <a:pt x="647404" y="4252263"/>
                    <a:pt x="647404" y="4268460"/>
                  </a:cubicBezTo>
                  <a:cubicBezTo>
                    <a:pt x="677314" y="4295870"/>
                    <a:pt x="677314" y="4298362"/>
                    <a:pt x="653636" y="4332001"/>
                  </a:cubicBezTo>
                  <a:cubicBezTo>
                    <a:pt x="646158" y="4341968"/>
                    <a:pt x="641173" y="4353181"/>
                    <a:pt x="633696" y="4365640"/>
                  </a:cubicBezTo>
                  <a:cubicBezTo>
                    <a:pt x="628711" y="4368132"/>
                    <a:pt x="622480" y="4371870"/>
                    <a:pt x="616248" y="4371870"/>
                  </a:cubicBezTo>
                  <a:cubicBezTo>
                    <a:pt x="596308" y="4373116"/>
                    <a:pt x="582600" y="4365640"/>
                    <a:pt x="577615" y="4345706"/>
                  </a:cubicBezTo>
                  <a:cubicBezTo>
                    <a:pt x="571384" y="4325771"/>
                    <a:pt x="582600" y="4312066"/>
                    <a:pt x="601293" y="4307083"/>
                  </a:cubicBezTo>
                  <a:cubicBezTo>
                    <a:pt x="618741" y="4302099"/>
                    <a:pt x="624972" y="4293378"/>
                    <a:pt x="626218" y="4277181"/>
                  </a:cubicBezTo>
                  <a:cubicBezTo>
                    <a:pt x="611263" y="4257247"/>
                    <a:pt x="576368" y="4259739"/>
                    <a:pt x="573876" y="4243542"/>
                  </a:cubicBezTo>
                  <a:cubicBezTo>
                    <a:pt x="575746" y="4218624"/>
                    <a:pt x="577303" y="4197132"/>
                    <a:pt x="578705" y="4177354"/>
                  </a:cubicBezTo>
                  <a:lnTo>
                    <a:pt x="581866" y="4131985"/>
                  </a:lnTo>
                  <a:lnTo>
                    <a:pt x="582600" y="4121444"/>
                  </a:lnTo>
                  <a:cubicBezTo>
                    <a:pt x="581354" y="4121444"/>
                    <a:pt x="578861" y="4120198"/>
                    <a:pt x="577615" y="4120198"/>
                  </a:cubicBezTo>
                  <a:lnTo>
                    <a:pt x="575312" y="4129217"/>
                  </a:lnTo>
                  <a:lnTo>
                    <a:pt x="562660" y="4178755"/>
                  </a:lnTo>
                  <a:lnTo>
                    <a:pt x="547466" y="4156555"/>
                  </a:lnTo>
                  <a:lnTo>
                    <a:pt x="547705" y="4156329"/>
                  </a:lnTo>
                  <a:lnTo>
                    <a:pt x="547913" y="4155010"/>
                  </a:lnTo>
                  <a:lnTo>
                    <a:pt x="550354" y="4154148"/>
                  </a:lnTo>
                  <a:lnTo>
                    <a:pt x="547959" y="4154723"/>
                  </a:lnTo>
                  <a:lnTo>
                    <a:pt x="548172" y="4153370"/>
                  </a:lnTo>
                  <a:lnTo>
                    <a:pt x="547792" y="4154763"/>
                  </a:lnTo>
                  <a:lnTo>
                    <a:pt x="546459" y="4155083"/>
                  </a:lnTo>
                  <a:lnTo>
                    <a:pt x="547466" y="4156555"/>
                  </a:lnTo>
                  <a:lnTo>
                    <a:pt x="525272" y="4177509"/>
                  </a:lnTo>
                  <a:cubicBezTo>
                    <a:pt x="524026" y="4158821"/>
                    <a:pt x="521534" y="4141378"/>
                    <a:pt x="519042" y="4120198"/>
                  </a:cubicBezTo>
                  <a:cubicBezTo>
                    <a:pt x="515303" y="4120198"/>
                    <a:pt x="510318" y="4120198"/>
                    <a:pt x="502840" y="4120198"/>
                  </a:cubicBezTo>
                  <a:lnTo>
                    <a:pt x="502840" y="4098616"/>
                  </a:lnTo>
                  <a:lnTo>
                    <a:pt x="502840" y="4085312"/>
                  </a:lnTo>
                  <a:cubicBezTo>
                    <a:pt x="481654" y="4079083"/>
                    <a:pt x="461714" y="4072853"/>
                    <a:pt x="440528" y="4066624"/>
                  </a:cubicBezTo>
                  <a:lnTo>
                    <a:pt x="440528" y="4065378"/>
                  </a:lnTo>
                  <a:lnTo>
                    <a:pt x="438202" y="4071322"/>
                  </a:lnTo>
                  <a:lnTo>
                    <a:pt x="429312" y="4094034"/>
                  </a:lnTo>
                  <a:cubicBezTo>
                    <a:pt x="418096" y="4079083"/>
                    <a:pt x="410618" y="4066624"/>
                    <a:pt x="394418" y="4077837"/>
                  </a:cubicBezTo>
                  <a:lnTo>
                    <a:pt x="394418" y="4079083"/>
                  </a:lnTo>
                  <a:lnTo>
                    <a:pt x="384448" y="4057902"/>
                  </a:lnTo>
                  <a:cubicBezTo>
                    <a:pt x="373231" y="4059148"/>
                    <a:pt x="362015" y="4061640"/>
                    <a:pt x="345814" y="4065378"/>
                  </a:cubicBezTo>
                  <a:cubicBezTo>
                    <a:pt x="345814" y="4065378"/>
                    <a:pt x="339582" y="4061640"/>
                    <a:pt x="332105" y="4057902"/>
                  </a:cubicBezTo>
                  <a:lnTo>
                    <a:pt x="340709" y="4038243"/>
                  </a:lnTo>
                  <a:lnTo>
                    <a:pt x="340829" y="4039214"/>
                  </a:lnTo>
                  <a:lnTo>
                    <a:pt x="344568" y="4039214"/>
                  </a:lnTo>
                  <a:lnTo>
                    <a:pt x="355784" y="4042952"/>
                  </a:lnTo>
                  <a:cubicBezTo>
                    <a:pt x="355784" y="4041706"/>
                    <a:pt x="355784" y="4040460"/>
                    <a:pt x="355784" y="4039214"/>
                  </a:cubicBezTo>
                  <a:lnTo>
                    <a:pt x="344568" y="4039214"/>
                  </a:lnTo>
                  <a:lnTo>
                    <a:pt x="340829" y="4037968"/>
                  </a:lnTo>
                  <a:lnTo>
                    <a:pt x="340709" y="4038243"/>
                  </a:lnTo>
                  <a:lnTo>
                    <a:pt x="336779" y="4006509"/>
                  </a:lnTo>
                  <a:lnTo>
                    <a:pt x="327739" y="3977648"/>
                  </a:lnTo>
                  <a:lnTo>
                    <a:pt x="354538" y="3988132"/>
                  </a:lnTo>
                  <a:cubicBezTo>
                    <a:pt x="348306" y="3963214"/>
                    <a:pt x="334598" y="3958230"/>
                    <a:pt x="315904" y="3960722"/>
                  </a:cubicBezTo>
                  <a:lnTo>
                    <a:pt x="317150" y="3960722"/>
                  </a:lnTo>
                  <a:lnTo>
                    <a:pt x="307226" y="3933162"/>
                  </a:lnTo>
                  <a:lnTo>
                    <a:pt x="320889" y="3945771"/>
                  </a:lnTo>
                  <a:lnTo>
                    <a:pt x="306171" y="3883239"/>
                  </a:lnTo>
                  <a:lnTo>
                    <a:pt x="308426" y="3880984"/>
                  </a:lnTo>
                  <a:lnTo>
                    <a:pt x="305934" y="3882230"/>
                  </a:lnTo>
                  <a:lnTo>
                    <a:pt x="306171" y="3883239"/>
                  </a:lnTo>
                  <a:lnTo>
                    <a:pt x="305934" y="3883476"/>
                  </a:lnTo>
                  <a:cubicBezTo>
                    <a:pt x="298456" y="3871017"/>
                    <a:pt x="289733" y="3858558"/>
                    <a:pt x="278517" y="3842362"/>
                  </a:cubicBezTo>
                  <a:lnTo>
                    <a:pt x="279692" y="3861165"/>
                  </a:lnTo>
                  <a:lnTo>
                    <a:pt x="252346" y="3863542"/>
                  </a:lnTo>
                  <a:cubicBezTo>
                    <a:pt x="244868" y="3863542"/>
                    <a:pt x="238637" y="3861050"/>
                    <a:pt x="232406" y="3859804"/>
                  </a:cubicBezTo>
                  <a:lnTo>
                    <a:pt x="231160" y="3861050"/>
                  </a:lnTo>
                  <a:cubicBezTo>
                    <a:pt x="231160" y="3856066"/>
                    <a:pt x="229914" y="3849837"/>
                    <a:pt x="229914" y="3843607"/>
                  </a:cubicBezTo>
                  <a:cubicBezTo>
                    <a:pt x="224928" y="3829902"/>
                    <a:pt x="218697" y="3816198"/>
                    <a:pt x="213712" y="3798755"/>
                  </a:cubicBezTo>
                  <a:cubicBezTo>
                    <a:pt x="216204" y="3793771"/>
                    <a:pt x="221190" y="3786296"/>
                    <a:pt x="224928" y="3778820"/>
                  </a:cubicBezTo>
                  <a:cubicBezTo>
                    <a:pt x="200004" y="3736460"/>
                    <a:pt x="153892" y="3711542"/>
                    <a:pt x="141430" y="3659214"/>
                  </a:cubicBezTo>
                  <a:cubicBezTo>
                    <a:pt x="153892" y="3641771"/>
                    <a:pt x="166355" y="3623083"/>
                    <a:pt x="177572" y="3608132"/>
                  </a:cubicBezTo>
                  <a:cubicBezTo>
                    <a:pt x="183802" y="3589443"/>
                    <a:pt x="188788" y="3573247"/>
                    <a:pt x="195018" y="3552066"/>
                  </a:cubicBezTo>
                  <a:cubicBezTo>
                    <a:pt x="211220" y="3563279"/>
                    <a:pt x="221190" y="3570755"/>
                    <a:pt x="236144" y="3580722"/>
                  </a:cubicBezTo>
                  <a:cubicBezTo>
                    <a:pt x="234898" y="3572001"/>
                    <a:pt x="237391" y="3563279"/>
                    <a:pt x="234898" y="3559542"/>
                  </a:cubicBezTo>
                  <a:cubicBezTo>
                    <a:pt x="207481" y="3525902"/>
                    <a:pt x="182556" y="3491017"/>
                    <a:pt x="131460" y="3486034"/>
                  </a:cubicBezTo>
                  <a:cubicBezTo>
                    <a:pt x="105289" y="3484788"/>
                    <a:pt x="80364" y="3467345"/>
                    <a:pt x="80364" y="3431214"/>
                  </a:cubicBezTo>
                  <a:cubicBezTo>
                    <a:pt x="79118" y="3407542"/>
                    <a:pt x="67902" y="3401312"/>
                    <a:pt x="34254" y="3398820"/>
                  </a:cubicBezTo>
                  <a:cubicBezTo>
                    <a:pt x="33007" y="3391345"/>
                    <a:pt x="31761" y="3382624"/>
                    <a:pt x="29268" y="3373902"/>
                  </a:cubicBezTo>
                  <a:cubicBezTo>
                    <a:pt x="40484" y="3375148"/>
                    <a:pt x="49208" y="3377640"/>
                    <a:pt x="64164" y="3378886"/>
                  </a:cubicBezTo>
                  <a:cubicBezTo>
                    <a:pt x="66656" y="3381378"/>
                    <a:pt x="72887" y="3391345"/>
                    <a:pt x="76626" y="3397574"/>
                  </a:cubicBezTo>
                  <a:cubicBezTo>
                    <a:pt x="90334" y="3378886"/>
                    <a:pt x="104043" y="3358952"/>
                    <a:pt x="117752" y="3339017"/>
                  </a:cubicBezTo>
                  <a:cubicBezTo>
                    <a:pt x="126476" y="3347738"/>
                    <a:pt x="131460" y="3351476"/>
                    <a:pt x="136446" y="3355214"/>
                  </a:cubicBezTo>
                  <a:cubicBezTo>
                    <a:pt x="140184" y="3351476"/>
                    <a:pt x="142676" y="3347738"/>
                    <a:pt x="146415" y="3340263"/>
                  </a:cubicBezTo>
                  <a:cubicBezTo>
                    <a:pt x="137692" y="3326558"/>
                    <a:pt x="115259" y="3314099"/>
                    <a:pt x="120244" y="3291673"/>
                  </a:cubicBezTo>
                  <a:lnTo>
                    <a:pt x="120244" y="3290427"/>
                  </a:lnTo>
                  <a:cubicBezTo>
                    <a:pt x="118998" y="3287935"/>
                    <a:pt x="118998" y="3285443"/>
                    <a:pt x="118998" y="3282952"/>
                  </a:cubicBezTo>
                  <a:cubicBezTo>
                    <a:pt x="117752" y="3277968"/>
                    <a:pt x="117752" y="3272984"/>
                    <a:pt x="115259" y="3264263"/>
                  </a:cubicBezTo>
                  <a:cubicBezTo>
                    <a:pt x="84103" y="3258034"/>
                    <a:pt x="51701" y="3251804"/>
                    <a:pt x="16806" y="3245574"/>
                  </a:cubicBezTo>
                  <a:cubicBezTo>
                    <a:pt x="24284" y="3239345"/>
                    <a:pt x="29268" y="3235607"/>
                    <a:pt x="37992" y="3228132"/>
                  </a:cubicBezTo>
                  <a:cubicBezTo>
                    <a:pt x="29268" y="3215673"/>
                    <a:pt x="21791" y="3204460"/>
                    <a:pt x="14314" y="3192001"/>
                  </a:cubicBezTo>
                  <a:lnTo>
                    <a:pt x="18052" y="3192001"/>
                  </a:lnTo>
                  <a:cubicBezTo>
                    <a:pt x="13068" y="3170820"/>
                    <a:pt x="9328" y="3149640"/>
                    <a:pt x="3098" y="3129706"/>
                  </a:cubicBezTo>
                  <a:cubicBezTo>
                    <a:pt x="-3134" y="3108525"/>
                    <a:pt x="-642" y="3091083"/>
                    <a:pt x="16806" y="3073640"/>
                  </a:cubicBezTo>
                  <a:cubicBezTo>
                    <a:pt x="26776" y="3071148"/>
                    <a:pt x="37992" y="3068656"/>
                    <a:pt x="51701" y="3064919"/>
                  </a:cubicBezTo>
                  <a:cubicBezTo>
                    <a:pt x="59178" y="3044984"/>
                    <a:pt x="67902" y="3025050"/>
                    <a:pt x="76626" y="3001378"/>
                  </a:cubicBezTo>
                  <a:cubicBezTo>
                    <a:pt x="74133" y="2993902"/>
                    <a:pt x="70394" y="2985181"/>
                    <a:pt x="66656" y="2975214"/>
                  </a:cubicBezTo>
                  <a:cubicBezTo>
                    <a:pt x="60424" y="2976460"/>
                    <a:pt x="56686" y="2978951"/>
                    <a:pt x="50454" y="2980197"/>
                  </a:cubicBezTo>
                  <a:cubicBezTo>
                    <a:pt x="46716" y="2959017"/>
                    <a:pt x="45470" y="2937837"/>
                    <a:pt x="41731" y="2914164"/>
                  </a:cubicBezTo>
                  <a:cubicBezTo>
                    <a:pt x="66656" y="2905443"/>
                    <a:pt x="91580" y="2896722"/>
                    <a:pt x="118998" y="2888001"/>
                  </a:cubicBezTo>
                  <a:cubicBezTo>
                    <a:pt x="123983" y="2889246"/>
                    <a:pt x="131460" y="2890492"/>
                    <a:pt x="138938" y="2892984"/>
                  </a:cubicBezTo>
                  <a:cubicBezTo>
                    <a:pt x="148908" y="2879279"/>
                    <a:pt x="172586" y="2876788"/>
                    <a:pt x="168848" y="2853115"/>
                  </a:cubicBezTo>
                  <a:cubicBezTo>
                    <a:pt x="177572" y="2839410"/>
                    <a:pt x="186295" y="2825706"/>
                    <a:pt x="197511" y="2808263"/>
                  </a:cubicBezTo>
                  <a:cubicBezTo>
                    <a:pt x="219944" y="2795804"/>
                    <a:pt x="247361" y="2780853"/>
                    <a:pt x="279763" y="2762164"/>
                  </a:cubicBezTo>
                  <a:cubicBezTo>
                    <a:pt x="266054" y="2753443"/>
                    <a:pt x="256084" y="2747214"/>
                    <a:pt x="244868" y="2739738"/>
                  </a:cubicBezTo>
                  <a:cubicBezTo>
                    <a:pt x="241130" y="2707345"/>
                    <a:pt x="268547" y="2716066"/>
                    <a:pt x="283502" y="2707345"/>
                  </a:cubicBezTo>
                  <a:cubicBezTo>
                    <a:pt x="285994" y="2717312"/>
                    <a:pt x="288486" y="2724787"/>
                    <a:pt x="292226" y="2740984"/>
                  </a:cubicBezTo>
                  <a:cubicBezTo>
                    <a:pt x="303442" y="2722296"/>
                    <a:pt x="310919" y="2709837"/>
                    <a:pt x="317150" y="2699869"/>
                  </a:cubicBezTo>
                  <a:cubicBezTo>
                    <a:pt x="344568" y="2691148"/>
                    <a:pt x="368246" y="2683673"/>
                    <a:pt x="396910" y="2673706"/>
                  </a:cubicBezTo>
                  <a:cubicBezTo>
                    <a:pt x="400648" y="2674951"/>
                    <a:pt x="409372" y="2676197"/>
                    <a:pt x="418096" y="2678689"/>
                  </a:cubicBezTo>
                  <a:cubicBezTo>
                    <a:pt x="413111" y="2666230"/>
                    <a:pt x="408126" y="2653771"/>
                    <a:pt x="401894" y="2637574"/>
                  </a:cubicBezTo>
                  <a:cubicBezTo>
                    <a:pt x="425574" y="2632591"/>
                    <a:pt x="443020" y="2628853"/>
                    <a:pt x="464207" y="2625115"/>
                  </a:cubicBezTo>
                  <a:cubicBezTo>
                    <a:pt x="457976" y="2637574"/>
                    <a:pt x="451744" y="2650033"/>
                    <a:pt x="445513" y="2664984"/>
                  </a:cubicBezTo>
                  <a:cubicBezTo>
                    <a:pt x="457976" y="2662492"/>
                    <a:pt x="469192" y="2661246"/>
                    <a:pt x="481654" y="2660000"/>
                  </a:cubicBezTo>
                  <a:cubicBezTo>
                    <a:pt x="486639" y="2663738"/>
                    <a:pt x="492870" y="2668722"/>
                    <a:pt x="500348" y="2674951"/>
                  </a:cubicBezTo>
                  <a:cubicBezTo>
                    <a:pt x="524026" y="2641312"/>
                    <a:pt x="555182" y="2630099"/>
                    <a:pt x="593816" y="2635082"/>
                  </a:cubicBezTo>
                  <a:cubicBezTo>
                    <a:pt x="622480" y="2623870"/>
                    <a:pt x="652389" y="2611410"/>
                    <a:pt x="682299" y="2598951"/>
                  </a:cubicBezTo>
                  <a:cubicBezTo>
                    <a:pt x="684792" y="2601443"/>
                    <a:pt x="687284" y="2602689"/>
                    <a:pt x="688530" y="2605181"/>
                  </a:cubicBezTo>
                  <a:cubicBezTo>
                    <a:pt x="694762" y="2590230"/>
                    <a:pt x="699746" y="2576525"/>
                    <a:pt x="707224" y="2555345"/>
                  </a:cubicBezTo>
                  <a:cubicBezTo>
                    <a:pt x="743365" y="2516722"/>
                    <a:pt x="793214" y="2496788"/>
                    <a:pt x="850542" y="2531673"/>
                  </a:cubicBezTo>
                  <a:cubicBezTo>
                    <a:pt x="864250" y="2524197"/>
                    <a:pt x="875466" y="2519214"/>
                    <a:pt x="887929" y="2512984"/>
                  </a:cubicBezTo>
                  <a:cubicBezTo>
                    <a:pt x="889175" y="2504263"/>
                    <a:pt x="891668" y="2494296"/>
                    <a:pt x="892914" y="2484328"/>
                  </a:cubicBezTo>
                  <a:cubicBezTo>
                    <a:pt x="914100" y="2474361"/>
                    <a:pt x="932794" y="2464394"/>
                    <a:pt x="958965" y="2451935"/>
                  </a:cubicBezTo>
                  <a:cubicBezTo>
                    <a:pt x="936532" y="2443214"/>
                    <a:pt x="920331" y="2438230"/>
                    <a:pt x="902884" y="2432000"/>
                  </a:cubicBezTo>
                  <a:cubicBezTo>
                    <a:pt x="900391" y="2415804"/>
                    <a:pt x="897899" y="2399607"/>
                    <a:pt x="896652" y="2385902"/>
                  </a:cubicBezTo>
                  <a:cubicBezTo>
                    <a:pt x="922824" y="2368460"/>
                    <a:pt x="944010" y="2372197"/>
                    <a:pt x="968934" y="2383410"/>
                  </a:cubicBezTo>
                  <a:cubicBezTo>
                    <a:pt x="967688" y="2402099"/>
                    <a:pt x="967688" y="2420787"/>
                    <a:pt x="966442" y="2440722"/>
                  </a:cubicBezTo>
                  <a:cubicBezTo>
                    <a:pt x="987628" y="2436984"/>
                    <a:pt x="987628" y="2436984"/>
                    <a:pt x="1012553" y="2415804"/>
                  </a:cubicBezTo>
                  <a:cubicBezTo>
                    <a:pt x="1018784" y="2415804"/>
                    <a:pt x="1025016" y="2418296"/>
                    <a:pt x="1031247" y="2418296"/>
                  </a:cubicBezTo>
                  <a:cubicBezTo>
                    <a:pt x="1036232" y="2419542"/>
                    <a:pt x="1041216" y="2419542"/>
                    <a:pt x="1047448" y="2420787"/>
                  </a:cubicBezTo>
                  <a:cubicBezTo>
                    <a:pt x="1053679" y="2412066"/>
                    <a:pt x="1058664" y="2403345"/>
                    <a:pt x="1061156" y="2398361"/>
                  </a:cubicBezTo>
                  <a:cubicBezTo>
                    <a:pt x="1138424" y="2354754"/>
                    <a:pt x="1204474" y="2306164"/>
                    <a:pt x="1241862" y="2225181"/>
                  </a:cubicBezTo>
                  <a:cubicBezTo>
                    <a:pt x="1276756" y="2235148"/>
                    <a:pt x="1297942" y="2220197"/>
                    <a:pt x="1315390" y="2194033"/>
                  </a:cubicBezTo>
                  <a:cubicBezTo>
                    <a:pt x="1325360" y="2177836"/>
                    <a:pt x="1339068" y="2166623"/>
                    <a:pt x="1359008" y="2157902"/>
                  </a:cubicBezTo>
                  <a:cubicBezTo>
                    <a:pt x="1381440" y="2149181"/>
                    <a:pt x="1397642" y="2126754"/>
                    <a:pt x="1415089" y="2110558"/>
                  </a:cubicBezTo>
                  <a:cubicBezTo>
                    <a:pt x="1446245" y="2081902"/>
                    <a:pt x="1476155" y="2053246"/>
                    <a:pt x="1513542" y="2017115"/>
                  </a:cubicBezTo>
                  <a:cubicBezTo>
                    <a:pt x="1529743" y="1968525"/>
                    <a:pt x="1583332" y="1934886"/>
                    <a:pt x="1619473" y="1887541"/>
                  </a:cubicBezTo>
                  <a:cubicBezTo>
                    <a:pt x="1625704" y="1878820"/>
                    <a:pt x="1631935" y="1867607"/>
                    <a:pt x="1639412" y="1860132"/>
                  </a:cubicBezTo>
                  <a:cubicBezTo>
                    <a:pt x="1650629" y="1850164"/>
                    <a:pt x="1663091" y="1842689"/>
                    <a:pt x="1675554" y="1835214"/>
                  </a:cubicBezTo>
                  <a:cubicBezTo>
                    <a:pt x="1684277" y="1830230"/>
                    <a:pt x="1691755" y="1827738"/>
                    <a:pt x="1696740" y="1826492"/>
                  </a:cubicBezTo>
                  <a:cubicBezTo>
                    <a:pt x="1706710" y="1810296"/>
                    <a:pt x="1685524" y="1789115"/>
                    <a:pt x="1710448" y="1781640"/>
                  </a:cubicBezTo>
                  <a:lnTo>
                    <a:pt x="1710943" y="1782206"/>
                  </a:lnTo>
                  <a:lnTo>
                    <a:pt x="1710448" y="1782886"/>
                  </a:lnTo>
                  <a:lnTo>
                    <a:pt x="1711988" y="1783399"/>
                  </a:lnTo>
                  <a:lnTo>
                    <a:pt x="1719172" y="1791607"/>
                  </a:lnTo>
                  <a:lnTo>
                    <a:pt x="1721664" y="1786623"/>
                  </a:lnTo>
                  <a:lnTo>
                    <a:pt x="1711988" y="1783399"/>
                  </a:lnTo>
                  <a:lnTo>
                    <a:pt x="1710943" y="1782206"/>
                  </a:lnTo>
                  <a:lnTo>
                    <a:pt x="1729781" y="1756310"/>
                  </a:lnTo>
                  <a:lnTo>
                    <a:pt x="1731634" y="1756722"/>
                  </a:lnTo>
                  <a:lnTo>
                    <a:pt x="1731634" y="1754230"/>
                  </a:lnTo>
                  <a:lnTo>
                    <a:pt x="1730388" y="1755476"/>
                  </a:lnTo>
                  <a:lnTo>
                    <a:pt x="1729781" y="1756310"/>
                  </a:lnTo>
                  <a:lnTo>
                    <a:pt x="1709202" y="1751738"/>
                  </a:lnTo>
                  <a:cubicBezTo>
                    <a:pt x="1719172" y="1735541"/>
                    <a:pt x="1729142" y="1721836"/>
                    <a:pt x="1740358" y="1706886"/>
                  </a:cubicBezTo>
                  <a:cubicBezTo>
                    <a:pt x="1750328" y="1716853"/>
                    <a:pt x="1759052" y="1723082"/>
                    <a:pt x="1769022" y="1733050"/>
                  </a:cubicBezTo>
                  <a:cubicBezTo>
                    <a:pt x="1791454" y="1713115"/>
                    <a:pt x="1802670" y="1684459"/>
                    <a:pt x="1813886" y="1655804"/>
                  </a:cubicBezTo>
                  <a:cubicBezTo>
                    <a:pt x="1822298" y="1651132"/>
                    <a:pt x="1837020" y="1651365"/>
                    <a:pt x="1842277" y="1641787"/>
                  </a:cubicBezTo>
                  <a:lnTo>
                    <a:pt x="1843572" y="1630368"/>
                  </a:lnTo>
                  <a:lnTo>
                    <a:pt x="1864359" y="1619828"/>
                  </a:lnTo>
                  <a:cubicBezTo>
                    <a:pt x="1869344" y="1613755"/>
                    <a:pt x="1872460" y="1605968"/>
                    <a:pt x="1874952" y="1598492"/>
                  </a:cubicBezTo>
                  <a:cubicBezTo>
                    <a:pt x="1883676" y="1558623"/>
                    <a:pt x="1909847" y="1536197"/>
                    <a:pt x="1942249" y="1518754"/>
                  </a:cubicBezTo>
                  <a:cubicBezTo>
                    <a:pt x="1953465" y="1502558"/>
                    <a:pt x="1964682" y="1488853"/>
                    <a:pt x="1974652" y="1473902"/>
                  </a:cubicBezTo>
                  <a:cubicBezTo>
                    <a:pt x="1994591" y="1442754"/>
                    <a:pt x="2015778" y="1414098"/>
                    <a:pt x="2029486" y="1377968"/>
                  </a:cubicBezTo>
                  <a:cubicBezTo>
                    <a:pt x="2040702" y="1345574"/>
                    <a:pt x="2065627" y="1318164"/>
                    <a:pt x="2084321" y="1288262"/>
                  </a:cubicBezTo>
                  <a:cubicBezTo>
                    <a:pt x="2094290" y="1273312"/>
                    <a:pt x="2105507" y="1259607"/>
                    <a:pt x="2115477" y="1244656"/>
                  </a:cubicBezTo>
                  <a:cubicBezTo>
                    <a:pt x="2125447" y="1232197"/>
                    <a:pt x="2136663" y="1219738"/>
                    <a:pt x="2144140" y="1206033"/>
                  </a:cubicBezTo>
                  <a:cubicBezTo>
                    <a:pt x="2166573" y="1163672"/>
                    <a:pt x="2191498" y="1123804"/>
                    <a:pt x="2220161" y="1085180"/>
                  </a:cubicBezTo>
                  <a:cubicBezTo>
                    <a:pt x="2233870" y="1068984"/>
                    <a:pt x="2250071" y="1055279"/>
                    <a:pt x="2263780" y="1041574"/>
                  </a:cubicBezTo>
                  <a:cubicBezTo>
                    <a:pt x="2272503" y="1016656"/>
                    <a:pt x="2282473" y="990492"/>
                    <a:pt x="2289950" y="965574"/>
                  </a:cubicBezTo>
                  <a:cubicBezTo>
                    <a:pt x="2297428" y="935672"/>
                    <a:pt x="2313629" y="912000"/>
                    <a:pt x="2327338" y="885836"/>
                  </a:cubicBezTo>
                  <a:cubicBezTo>
                    <a:pt x="2351016" y="836000"/>
                    <a:pt x="2392142" y="788656"/>
                    <a:pt x="2383419" y="726361"/>
                  </a:cubicBezTo>
                  <a:cubicBezTo>
                    <a:pt x="2383419" y="725115"/>
                    <a:pt x="2385911" y="722623"/>
                    <a:pt x="2390896" y="717640"/>
                  </a:cubicBezTo>
                  <a:cubicBezTo>
                    <a:pt x="2393388" y="721377"/>
                    <a:pt x="2398374" y="725115"/>
                    <a:pt x="2402112" y="727607"/>
                  </a:cubicBezTo>
                  <a:cubicBezTo>
                    <a:pt x="2412082" y="715148"/>
                    <a:pt x="2422052" y="701443"/>
                    <a:pt x="2433268" y="686492"/>
                  </a:cubicBezTo>
                  <a:cubicBezTo>
                    <a:pt x="2427660" y="670296"/>
                    <a:pt x="2426726" y="655033"/>
                    <a:pt x="2430620" y="641017"/>
                  </a:cubicBezTo>
                  <a:lnTo>
                    <a:pt x="2455943" y="604467"/>
                  </a:lnTo>
                  <a:lnTo>
                    <a:pt x="2458193" y="617967"/>
                  </a:lnTo>
                  <a:cubicBezTo>
                    <a:pt x="2470656" y="608000"/>
                    <a:pt x="2474394" y="598033"/>
                    <a:pt x="2461932" y="584328"/>
                  </a:cubicBezTo>
                  <a:lnTo>
                    <a:pt x="2463178" y="585574"/>
                  </a:lnTo>
                  <a:lnTo>
                    <a:pt x="2477629" y="521767"/>
                  </a:lnTo>
                  <a:lnTo>
                    <a:pt x="2481872" y="534492"/>
                  </a:lnTo>
                  <a:cubicBezTo>
                    <a:pt x="2483118" y="533246"/>
                    <a:pt x="2484364" y="533246"/>
                    <a:pt x="2485610" y="533246"/>
                  </a:cubicBezTo>
                  <a:lnTo>
                    <a:pt x="2485610" y="519541"/>
                  </a:lnTo>
                  <a:cubicBezTo>
                    <a:pt x="2488103" y="518295"/>
                    <a:pt x="2490596" y="518295"/>
                    <a:pt x="2493088" y="517049"/>
                  </a:cubicBezTo>
                  <a:lnTo>
                    <a:pt x="2493396" y="517666"/>
                  </a:lnTo>
                  <a:lnTo>
                    <a:pt x="2493088" y="518295"/>
                  </a:lnTo>
                  <a:lnTo>
                    <a:pt x="2494334" y="519541"/>
                  </a:lnTo>
                  <a:lnTo>
                    <a:pt x="2493396" y="517666"/>
                  </a:lnTo>
                  <a:lnTo>
                    <a:pt x="2512561" y="478582"/>
                  </a:lnTo>
                  <a:cubicBezTo>
                    <a:pt x="2517078" y="464722"/>
                    <a:pt x="2520505" y="450394"/>
                    <a:pt x="2525490" y="436066"/>
                  </a:cubicBezTo>
                  <a:cubicBezTo>
                    <a:pt x="2540445" y="388722"/>
                    <a:pt x="2555400" y="337639"/>
                    <a:pt x="2604003" y="311475"/>
                  </a:cubicBezTo>
                  <a:lnTo>
                    <a:pt x="2624059" y="293785"/>
                  </a:lnTo>
                  <a:lnTo>
                    <a:pt x="2623943" y="294033"/>
                  </a:lnTo>
                  <a:lnTo>
                    <a:pt x="2626436" y="294033"/>
                  </a:lnTo>
                  <a:lnTo>
                    <a:pt x="2625190" y="292787"/>
                  </a:lnTo>
                  <a:lnTo>
                    <a:pt x="2624059" y="293785"/>
                  </a:lnTo>
                  <a:lnTo>
                    <a:pt x="2641391" y="256655"/>
                  </a:lnTo>
                  <a:lnTo>
                    <a:pt x="2627026" y="237508"/>
                  </a:lnTo>
                  <a:lnTo>
                    <a:pt x="2648868" y="220524"/>
                  </a:lnTo>
                  <a:cubicBezTo>
                    <a:pt x="2643883" y="211803"/>
                    <a:pt x="2640144" y="206819"/>
                    <a:pt x="2635159" y="198098"/>
                  </a:cubicBezTo>
                  <a:cubicBezTo>
                    <a:pt x="2643883" y="193114"/>
                    <a:pt x="2652607" y="188131"/>
                    <a:pt x="2662577" y="181901"/>
                  </a:cubicBezTo>
                  <a:cubicBezTo>
                    <a:pt x="2668808" y="164459"/>
                    <a:pt x="2676285" y="144524"/>
                    <a:pt x="2683763" y="122098"/>
                  </a:cubicBezTo>
                  <a:cubicBezTo>
                    <a:pt x="2691240" y="122098"/>
                    <a:pt x="2699964" y="122098"/>
                    <a:pt x="2708688" y="122098"/>
                  </a:cubicBezTo>
                  <a:cubicBezTo>
                    <a:pt x="2739844" y="98426"/>
                    <a:pt x="2771000" y="74754"/>
                    <a:pt x="2805894" y="48590"/>
                  </a:cubicBezTo>
                  <a:cubicBezTo>
                    <a:pt x="2808387" y="64787"/>
                    <a:pt x="2810880" y="76000"/>
                    <a:pt x="2812126" y="89705"/>
                  </a:cubicBezTo>
                  <a:cubicBezTo>
                    <a:pt x="2832066" y="59803"/>
                    <a:pt x="2845774" y="23672"/>
                    <a:pt x="2891885" y="36131"/>
                  </a:cubicBezTo>
                  <a:lnTo>
                    <a:pt x="2905355" y="56943"/>
                  </a:lnTo>
                  <a:lnTo>
                    <a:pt x="2904348" y="57311"/>
                  </a:lnTo>
                  <a:lnTo>
                    <a:pt x="2904088" y="60043"/>
                  </a:lnTo>
                  <a:lnTo>
                    <a:pt x="2892197" y="81606"/>
                  </a:lnTo>
                  <a:cubicBezTo>
                    <a:pt x="2888458" y="89705"/>
                    <a:pt x="2888146" y="98426"/>
                    <a:pt x="2899363" y="109639"/>
                  </a:cubicBezTo>
                  <a:lnTo>
                    <a:pt x="2904088" y="60043"/>
                  </a:lnTo>
                  <a:lnTo>
                    <a:pt x="2905594" y="57311"/>
                  </a:lnTo>
                  <a:lnTo>
                    <a:pt x="2905355" y="56943"/>
                  </a:lnTo>
                  <a:lnTo>
                    <a:pt x="2955444" y="38623"/>
                  </a:lnTo>
                  <a:cubicBezTo>
                    <a:pt x="2956690" y="49836"/>
                    <a:pt x="2957936" y="61049"/>
                    <a:pt x="2959182" y="74754"/>
                  </a:cubicBezTo>
                  <a:cubicBezTo>
                    <a:pt x="2966660" y="74754"/>
                    <a:pt x="2977876" y="73508"/>
                    <a:pt x="2987846" y="73508"/>
                  </a:cubicBezTo>
                  <a:cubicBezTo>
                    <a:pt x="2999062" y="85967"/>
                    <a:pt x="3010278" y="97180"/>
                    <a:pt x="3022740" y="110885"/>
                  </a:cubicBezTo>
                  <a:cubicBezTo>
                    <a:pt x="3027726" y="90950"/>
                    <a:pt x="3027726" y="90950"/>
                    <a:pt x="2985353" y="48590"/>
                  </a:cubicBezTo>
                  <a:lnTo>
                    <a:pt x="2986600" y="49836"/>
                  </a:lnTo>
                  <a:cubicBezTo>
                    <a:pt x="2991584" y="36131"/>
                    <a:pt x="2995323" y="23672"/>
                    <a:pt x="3002801" y="0"/>
                  </a:cubicBezTo>
                  <a:close/>
                </a:path>
              </a:pathLst>
            </a:custGeom>
            <a:solidFill>
              <a:srgbClr val="20A1A5">
                <a:alpha val="69800"/>
              </a:srgbClr>
            </a:solidFill>
            <a:ln>
              <a:noFill/>
            </a:ln>
          </p:spPr>
          <p:txBody>
            <a:bodyPr anchorCtr="0" anchor="ctr" bIns="22850" lIns="45725" spcFirstLastPara="1" rIns="45725" wrap="square" tIns="2285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747993"/>
                </a:solidFill>
                <a:latin typeface="Jost Light"/>
                <a:ea typeface="Jost Light"/>
                <a:cs typeface="Jost Light"/>
                <a:sym typeface="Jost Light"/>
              </a:endParaRPr>
            </a:p>
          </p:txBody>
        </p:sp>
        <p:sp>
          <p:nvSpPr>
            <p:cNvPr id="910" name="Google Shape;910;g311d5cb9a0a_0_596"/>
            <p:cNvSpPr/>
            <p:nvPr/>
          </p:nvSpPr>
          <p:spPr>
            <a:xfrm>
              <a:off x="12623631" y="9392248"/>
              <a:ext cx="246080" cy="217341"/>
            </a:xfrm>
            <a:custGeom>
              <a:rect b="b" l="l" r="r" t="t"/>
              <a:pathLst>
                <a:path extrusionOk="0" h="218433" w="246080">
                  <a:moveTo>
                    <a:pt x="98777" y="171787"/>
                  </a:moveTo>
                  <a:cubicBezTo>
                    <a:pt x="109750" y="172291"/>
                    <a:pt x="117466" y="184387"/>
                    <a:pt x="125183" y="200514"/>
                  </a:cubicBezTo>
                  <a:cubicBezTo>
                    <a:pt x="111036" y="206487"/>
                    <a:pt x="100747" y="212460"/>
                    <a:pt x="90458" y="218433"/>
                  </a:cubicBezTo>
                  <a:cubicBezTo>
                    <a:pt x="75024" y="202903"/>
                    <a:pt x="66021" y="187373"/>
                    <a:pt x="86599" y="175427"/>
                  </a:cubicBezTo>
                  <a:cubicBezTo>
                    <a:pt x="91101" y="172739"/>
                    <a:pt x="95120" y="171619"/>
                    <a:pt x="98777" y="171787"/>
                  </a:cubicBezTo>
                  <a:close/>
                  <a:moveTo>
                    <a:pt x="171158" y="111870"/>
                  </a:moveTo>
                  <a:cubicBezTo>
                    <a:pt x="191673" y="104295"/>
                    <a:pt x="207059" y="114395"/>
                    <a:pt x="218599" y="138381"/>
                  </a:cubicBezTo>
                  <a:cubicBezTo>
                    <a:pt x="209624" y="156055"/>
                    <a:pt x="200648" y="174991"/>
                    <a:pt x="189108" y="196453"/>
                  </a:cubicBezTo>
                  <a:cubicBezTo>
                    <a:pt x="166029" y="180041"/>
                    <a:pt x="142949" y="168679"/>
                    <a:pt x="148078" y="139643"/>
                  </a:cubicBezTo>
                  <a:cubicBezTo>
                    <a:pt x="150642" y="128281"/>
                    <a:pt x="160900" y="115657"/>
                    <a:pt x="171158" y="111870"/>
                  </a:cubicBezTo>
                  <a:close/>
                  <a:moveTo>
                    <a:pt x="199366" y="82425"/>
                  </a:moveTo>
                  <a:cubicBezTo>
                    <a:pt x="202114" y="83799"/>
                    <a:pt x="206236" y="86546"/>
                    <a:pt x="213106" y="90668"/>
                  </a:cubicBezTo>
                  <a:cubicBezTo>
                    <a:pt x="204862" y="90668"/>
                    <a:pt x="202114" y="92042"/>
                    <a:pt x="197992" y="92042"/>
                  </a:cubicBezTo>
                  <a:close/>
                  <a:moveTo>
                    <a:pt x="23241" y="64726"/>
                  </a:moveTo>
                  <a:cubicBezTo>
                    <a:pt x="28424" y="65118"/>
                    <a:pt x="34984" y="66536"/>
                    <a:pt x="43428" y="68627"/>
                  </a:cubicBezTo>
                  <a:cubicBezTo>
                    <a:pt x="48253" y="93713"/>
                    <a:pt x="48253" y="93713"/>
                    <a:pt x="22920" y="114022"/>
                  </a:cubicBezTo>
                  <a:cubicBezTo>
                    <a:pt x="15682" y="109243"/>
                    <a:pt x="7238" y="104465"/>
                    <a:pt x="0" y="98492"/>
                  </a:cubicBezTo>
                  <a:cubicBezTo>
                    <a:pt x="4524" y="71614"/>
                    <a:pt x="7691" y="63550"/>
                    <a:pt x="23241" y="64726"/>
                  </a:cubicBezTo>
                  <a:close/>
                  <a:moveTo>
                    <a:pt x="217565" y="16330"/>
                  </a:moveTo>
                  <a:cubicBezTo>
                    <a:pt x="227070" y="23657"/>
                    <a:pt x="233011" y="30984"/>
                    <a:pt x="246080" y="43196"/>
                  </a:cubicBezTo>
                  <a:cubicBezTo>
                    <a:pt x="228258" y="45638"/>
                    <a:pt x="217565" y="46860"/>
                    <a:pt x="208060" y="48081"/>
                  </a:cubicBezTo>
                  <a:cubicBezTo>
                    <a:pt x="206872" y="45638"/>
                    <a:pt x="204495" y="41975"/>
                    <a:pt x="203307" y="39532"/>
                  </a:cubicBezTo>
                  <a:cubicBezTo>
                    <a:pt x="208060" y="32205"/>
                    <a:pt x="211624" y="26099"/>
                    <a:pt x="217565" y="16330"/>
                  </a:cubicBezTo>
                  <a:close/>
                  <a:moveTo>
                    <a:pt x="205779" y="0"/>
                  </a:moveTo>
                  <a:cubicBezTo>
                    <a:pt x="206695" y="2747"/>
                    <a:pt x="206695" y="5495"/>
                    <a:pt x="207610" y="8243"/>
                  </a:cubicBezTo>
                  <a:cubicBezTo>
                    <a:pt x="206695" y="9617"/>
                    <a:pt x="205779" y="9617"/>
                    <a:pt x="205779" y="9617"/>
                  </a:cubicBezTo>
                  <a:cubicBezTo>
                    <a:pt x="204863" y="8243"/>
                    <a:pt x="203948" y="4121"/>
                    <a:pt x="203033" y="1374"/>
                  </a:cubicBezTo>
                  <a:cubicBezTo>
                    <a:pt x="203948" y="1374"/>
                    <a:pt x="204863" y="0"/>
                    <a:pt x="205779" y="0"/>
                  </a:cubicBezTo>
                  <a:close/>
                </a:path>
              </a:pathLst>
            </a:custGeom>
            <a:solidFill>
              <a:srgbClr val="20A1A5">
                <a:alpha val="49800"/>
              </a:srgbClr>
            </a:solidFill>
            <a:ln>
              <a:noFill/>
            </a:ln>
          </p:spPr>
          <p:txBody>
            <a:bodyPr anchorCtr="0" anchor="ctr" bIns="22850" lIns="45725" spcFirstLastPara="1" rIns="45725" wrap="square" tIns="2285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747993"/>
                </a:solidFill>
                <a:latin typeface="Jost Light"/>
                <a:ea typeface="Jost Light"/>
                <a:cs typeface="Jost Light"/>
                <a:sym typeface="Jost Light"/>
              </a:endParaRPr>
            </a:p>
          </p:txBody>
        </p:sp>
        <p:sp>
          <p:nvSpPr>
            <p:cNvPr id="911" name="Google Shape;911;g311d5cb9a0a_0_596"/>
            <p:cNvSpPr/>
            <p:nvPr/>
          </p:nvSpPr>
          <p:spPr>
            <a:xfrm>
              <a:off x="12425696" y="8627938"/>
              <a:ext cx="3389093" cy="3030989"/>
            </a:xfrm>
            <a:custGeom>
              <a:rect b="b" l="l" r="r" t="t"/>
              <a:pathLst>
                <a:path extrusionOk="0" h="3030989" w="3389093">
                  <a:moveTo>
                    <a:pt x="2092081" y="2794093"/>
                  </a:moveTo>
                  <a:cubicBezTo>
                    <a:pt x="2104383" y="2791571"/>
                    <a:pt x="2109305" y="2813011"/>
                    <a:pt x="2122838" y="2801660"/>
                  </a:cubicBezTo>
                  <a:cubicBezTo>
                    <a:pt x="2132680" y="2809227"/>
                    <a:pt x="2131450" y="2819317"/>
                    <a:pt x="2128989" y="2829406"/>
                  </a:cubicBezTo>
                  <a:cubicBezTo>
                    <a:pt x="2125298" y="2834451"/>
                    <a:pt x="2117917" y="2833190"/>
                    <a:pt x="2114226" y="2839496"/>
                  </a:cubicBezTo>
                  <a:lnTo>
                    <a:pt x="2114226" y="2843279"/>
                  </a:lnTo>
                  <a:lnTo>
                    <a:pt x="2115456" y="2847063"/>
                  </a:lnTo>
                  <a:cubicBezTo>
                    <a:pt x="2111765" y="2853369"/>
                    <a:pt x="2115456" y="2867242"/>
                    <a:pt x="2101923" y="2864719"/>
                  </a:cubicBezTo>
                  <a:cubicBezTo>
                    <a:pt x="2095771" y="2859675"/>
                    <a:pt x="2089620" y="2855891"/>
                    <a:pt x="2084699" y="2850846"/>
                  </a:cubicBezTo>
                  <a:cubicBezTo>
                    <a:pt x="2077317" y="2852108"/>
                    <a:pt x="2071166" y="2853369"/>
                    <a:pt x="2068705" y="2860936"/>
                  </a:cubicBezTo>
                  <a:cubicBezTo>
                    <a:pt x="2067475" y="2863458"/>
                    <a:pt x="2066245" y="2863458"/>
                    <a:pt x="2065014" y="2863458"/>
                  </a:cubicBezTo>
                  <a:cubicBezTo>
                    <a:pt x="2062554" y="2863458"/>
                    <a:pt x="2061324" y="2862197"/>
                    <a:pt x="2061324" y="2862197"/>
                  </a:cubicBezTo>
                  <a:cubicBezTo>
                    <a:pt x="2053942" y="2859675"/>
                    <a:pt x="2052712" y="2853369"/>
                    <a:pt x="2051481" y="2847063"/>
                  </a:cubicBezTo>
                  <a:cubicBezTo>
                    <a:pt x="2061324" y="2843279"/>
                    <a:pt x="2057633" y="2814272"/>
                    <a:pt x="2079778" y="2830668"/>
                  </a:cubicBezTo>
                  <a:cubicBezTo>
                    <a:pt x="2082238" y="2831929"/>
                    <a:pt x="2088390" y="2821839"/>
                    <a:pt x="2084699" y="2815533"/>
                  </a:cubicBezTo>
                  <a:cubicBezTo>
                    <a:pt x="2078548" y="2804183"/>
                    <a:pt x="2084699" y="2797877"/>
                    <a:pt x="2092081" y="2794093"/>
                  </a:cubicBezTo>
                  <a:close/>
                  <a:moveTo>
                    <a:pt x="3012532" y="1621443"/>
                  </a:moveTo>
                  <a:cubicBezTo>
                    <a:pt x="3013779" y="1622691"/>
                    <a:pt x="3012532" y="1622691"/>
                    <a:pt x="3011285" y="1622691"/>
                  </a:cubicBezTo>
                  <a:lnTo>
                    <a:pt x="3011501" y="1621959"/>
                  </a:lnTo>
                  <a:close/>
                  <a:moveTo>
                    <a:pt x="1922747" y="0"/>
                  </a:moveTo>
                  <a:cubicBezTo>
                    <a:pt x="1942697" y="23698"/>
                    <a:pt x="1943944" y="51138"/>
                    <a:pt x="1947685" y="78578"/>
                  </a:cubicBezTo>
                  <a:cubicBezTo>
                    <a:pt x="1948932" y="77331"/>
                    <a:pt x="1952673" y="77331"/>
                    <a:pt x="1955166" y="77331"/>
                  </a:cubicBezTo>
                  <a:cubicBezTo>
                    <a:pt x="1970129" y="71094"/>
                    <a:pt x="1991326" y="46149"/>
                    <a:pt x="1991326" y="88556"/>
                  </a:cubicBezTo>
                  <a:cubicBezTo>
                    <a:pt x="1991326" y="98534"/>
                    <a:pt x="2001301" y="108512"/>
                    <a:pt x="2007536" y="118490"/>
                  </a:cubicBezTo>
                  <a:cubicBezTo>
                    <a:pt x="2007536" y="119737"/>
                    <a:pt x="2007536" y="122232"/>
                    <a:pt x="2007536" y="123479"/>
                  </a:cubicBezTo>
                  <a:cubicBezTo>
                    <a:pt x="2008783" y="148425"/>
                    <a:pt x="2006289" y="177112"/>
                    <a:pt x="2047436" y="162144"/>
                  </a:cubicBezTo>
                  <a:cubicBezTo>
                    <a:pt x="2049930" y="160897"/>
                    <a:pt x="2053671" y="159650"/>
                    <a:pt x="2056165" y="158403"/>
                  </a:cubicBezTo>
                  <a:cubicBezTo>
                    <a:pt x="2058659" y="157155"/>
                    <a:pt x="2061152" y="154661"/>
                    <a:pt x="2063646" y="153414"/>
                  </a:cubicBezTo>
                  <a:cubicBezTo>
                    <a:pt x="2064893" y="152166"/>
                    <a:pt x="2066140" y="152166"/>
                    <a:pt x="2068634" y="150919"/>
                  </a:cubicBezTo>
                  <a:cubicBezTo>
                    <a:pt x="2074868" y="153414"/>
                    <a:pt x="2077362" y="159650"/>
                    <a:pt x="2078609" y="165886"/>
                  </a:cubicBezTo>
                  <a:cubicBezTo>
                    <a:pt x="2074868" y="170875"/>
                    <a:pt x="2077362" y="179606"/>
                    <a:pt x="2071127" y="184595"/>
                  </a:cubicBezTo>
                  <a:cubicBezTo>
                    <a:pt x="2067387" y="190832"/>
                    <a:pt x="2063646" y="197068"/>
                    <a:pt x="2068634" y="205799"/>
                  </a:cubicBezTo>
                  <a:cubicBezTo>
                    <a:pt x="2066140" y="197068"/>
                    <a:pt x="2067387" y="189584"/>
                    <a:pt x="2072374" y="183348"/>
                  </a:cubicBezTo>
                  <a:cubicBezTo>
                    <a:pt x="2072374" y="177112"/>
                    <a:pt x="2096065" y="178359"/>
                    <a:pt x="2078609" y="165886"/>
                  </a:cubicBezTo>
                  <a:cubicBezTo>
                    <a:pt x="2087337" y="159650"/>
                    <a:pt x="2089831" y="154661"/>
                    <a:pt x="2084843" y="143435"/>
                  </a:cubicBezTo>
                  <a:cubicBezTo>
                    <a:pt x="2081103" y="128468"/>
                    <a:pt x="2096065" y="111007"/>
                    <a:pt x="2112275" y="111007"/>
                  </a:cubicBezTo>
                  <a:cubicBezTo>
                    <a:pt x="2113522" y="111007"/>
                    <a:pt x="2114769" y="111007"/>
                    <a:pt x="2116015" y="111007"/>
                  </a:cubicBezTo>
                  <a:cubicBezTo>
                    <a:pt x="2125991" y="111007"/>
                    <a:pt x="2113522" y="138446"/>
                    <a:pt x="2130978" y="125974"/>
                  </a:cubicBezTo>
                  <a:cubicBezTo>
                    <a:pt x="2142200" y="118490"/>
                    <a:pt x="2125991" y="107265"/>
                    <a:pt x="2125991" y="97287"/>
                  </a:cubicBezTo>
                  <a:cubicBezTo>
                    <a:pt x="2123497" y="79825"/>
                    <a:pt x="2125991" y="77331"/>
                    <a:pt x="2160904" y="73589"/>
                  </a:cubicBezTo>
                  <a:cubicBezTo>
                    <a:pt x="2140953" y="64858"/>
                    <a:pt x="2135966" y="54880"/>
                    <a:pt x="2148435" y="38665"/>
                  </a:cubicBezTo>
                  <a:cubicBezTo>
                    <a:pt x="2157163" y="27440"/>
                    <a:pt x="2154669" y="9978"/>
                    <a:pt x="2169632" y="2495"/>
                  </a:cubicBezTo>
                  <a:cubicBezTo>
                    <a:pt x="2170879" y="3742"/>
                    <a:pt x="2173373" y="6236"/>
                    <a:pt x="2174619" y="6236"/>
                  </a:cubicBezTo>
                  <a:cubicBezTo>
                    <a:pt x="2183348" y="8731"/>
                    <a:pt x="2193323" y="0"/>
                    <a:pt x="2197064" y="13720"/>
                  </a:cubicBezTo>
                  <a:cubicBezTo>
                    <a:pt x="2199557" y="19956"/>
                    <a:pt x="2199557" y="23698"/>
                    <a:pt x="2194570" y="27440"/>
                  </a:cubicBezTo>
                  <a:cubicBezTo>
                    <a:pt x="2183348" y="36171"/>
                    <a:pt x="2179607" y="18709"/>
                    <a:pt x="2167138" y="21204"/>
                  </a:cubicBezTo>
                  <a:cubicBezTo>
                    <a:pt x="2177113" y="47396"/>
                    <a:pt x="2185842" y="72341"/>
                    <a:pt x="2194570" y="97287"/>
                  </a:cubicBezTo>
                  <a:cubicBezTo>
                    <a:pt x="2197064" y="102276"/>
                    <a:pt x="2200804" y="103523"/>
                    <a:pt x="2207039" y="104770"/>
                  </a:cubicBezTo>
                  <a:cubicBezTo>
                    <a:pt x="2223248" y="108512"/>
                    <a:pt x="2224495" y="115996"/>
                    <a:pt x="2215767" y="130963"/>
                  </a:cubicBezTo>
                  <a:cubicBezTo>
                    <a:pt x="2213273" y="134705"/>
                    <a:pt x="2212026" y="139694"/>
                    <a:pt x="2209533" y="144683"/>
                  </a:cubicBezTo>
                  <a:cubicBezTo>
                    <a:pt x="2207039" y="152166"/>
                    <a:pt x="2212026" y="149672"/>
                    <a:pt x="2217014" y="162144"/>
                  </a:cubicBezTo>
                  <a:cubicBezTo>
                    <a:pt x="2223248" y="175864"/>
                    <a:pt x="2230730" y="190832"/>
                    <a:pt x="2234470" y="205799"/>
                  </a:cubicBezTo>
                  <a:cubicBezTo>
                    <a:pt x="2235717" y="212035"/>
                    <a:pt x="2235717" y="218271"/>
                    <a:pt x="2238211" y="225755"/>
                  </a:cubicBezTo>
                  <a:cubicBezTo>
                    <a:pt x="2243199" y="238228"/>
                    <a:pt x="2249433" y="251947"/>
                    <a:pt x="2238211" y="265667"/>
                  </a:cubicBezTo>
                  <a:lnTo>
                    <a:pt x="2227049" y="268148"/>
                  </a:lnTo>
                  <a:lnTo>
                    <a:pt x="2226080" y="267383"/>
                  </a:lnTo>
                  <a:lnTo>
                    <a:pt x="2218261" y="260678"/>
                  </a:lnTo>
                  <a:cubicBezTo>
                    <a:pt x="2215767" y="261926"/>
                    <a:pt x="2219508" y="263173"/>
                    <a:pt x="2220755" y="263173"/>
                  </a:cubicBezTo>
                  <a:lnTo>
                    <a:pt x="2226080" y="267383"/>
                  </a:lnTo>
                  <a:lnTo>
                    <a:pt x="2226989" y="268162"/>
                  </a:lnTo>
                  <a:lnTo>
                    <a:pt x="2227049" y="268148"/>
                  </a:lnTo>
                  <a:lnTo>
                    <a:pt x="2243238" y="280946"/>
                  </a:lnTo>
                  <a:cubicBezTo>
                    <a:pt x="2259486" y="296849"/>
                    <a:pt x="2257850" y="309945"/>
                    <a:pt x="2245693" y="345492"/>
                  </a:cubicBezTo>
                  <a:cubicBezTo>
                    <a:pt x="2244446" y="350481"/>
                    <a:pt x="2259408" y="360459"/>
                    <a:pt x="2246939" y="367943"/>
                  </a:cubicBezTo>
                  <a:cubicBezTo>
                    <a:pt x="2236964" y="375427"/>
                    <a:pt x="2224495" y="389147"/>
                    <a:pt x="2213273" y="375427"/>
                  </a:cubicBezTo>
                  <a:cubicBezTo>
                    <a:pt x="2199557" y="357965"/>
                    <a:pt x="2193323" y="338009"/>
                    <a:pt x="2218261" y="323042"/>
                  </a:cubicBezTo>
                  <a:cubicBezTo>
                    <a:pt x="2223248" y="323042"/>
                    <a:pt x="2229483" y="321794"/>
                    <a:pt x="2225742" y="330525"/>
                  </a:cubicBezTo>
                  <a:cubicBezTo>
                    <a:pt x="2230730" y="321794"/>
                    <a:pt x="2223248" y="323042"/>
                    <a:pt x="2220755" y="320547"/>
                  </a:cubicBezTo>
                  <a:cubicBezTo>
                    <a:pt x="2193323" y="300591"/>
                    <a:pt x="2179607" y="342998"/>
                    <a:pt x="2149682" y="333020"/>
                  </a:cubicBezTo>
                  <a:cubicBezTo>
                    <a:pt x="2149682" y="333020"/>
                    <a:pt x="2154669" y="344245"/>
                    <a:pt x="2154669" y="339256"/>
                  </a:cubicBezTo>
                  <a:cubicBezTo>
                    <a:pt x="2154669" y="335514"/>
                    <a:pt x="2155916" y="335514"/>
                    <a:pt x="2157163" y="336761"/>
                  </a:cubicBezTo>
                  <a:cubicBezTo>
                    <a:pt x="2172126" y="341750"/>
                    <a:pt x="2183348" y="349234"/>
                    <a:pt x="2169632" y="365448"/>
                  </a:cubicBezTo>
                  <a:cubicBezTo>
                    <a:pt x="2164644" y="367943"/>
                    <a:pt x="2162151" y="369190"/>
                    <a:pt x="2158410" y="369190"/>
                  </a:cubicBezTo>
                  <a:cubicBezTo>
                    <a:pt x="2155916" y="370438"/>
                    <a:pt x="2153422" y="371685"/>
                    <a:pt x="2150929" y="371685"/>
                  </a:cubicBezTo>
                  <a:cubicBezTo>
                    <a:pt x="2172437" y="410973"/>
                    <a:pt x="2153267" y="443246"/>
                    <a:pt x="2139181" y="475870"/>
                  </a:cubicBezTo>
                  <a:lnTo>
                    <a:pt x="2130624" y="502283"/>
                  </a:lnTo>
                  <a:lnTo>
                    <a:pt x="2120208" y="514631"/>
                  </a:lnTo>
                  <a:lnTo>
                    <a:pt x="2112275" y="511378"/>
                  </a:lnTo>
                  <a:cubicBezTo>
                    <a:pt x="2104793" y="505142"/>
                    <a:pt x="2091078" y="507637"/>
                    <a:pt x="2091078" y="492669"/>
                  </a:cubicBezTo>
                  <a:cubicBezTo>
                    <a:pt x="2091078" y="481444"/>
                    <a:pt x="2097312" y="472713"/>
                    <a:pt x="2101053" y="458993"/>
                  </a:cubicBezTo>
                  <a:cubicBezTo>
                    <a:pt x="2088584" y="465230"/>
                    <a:pt x="2066140" y="457746"/>
                    <a:pt x="2081103" y="483939"/>
                  </a:cubicBezTo>
                  <a:cubicBezTo>
                    <a:pt x="2077362" y="491422"/>
                    <a:pt x="2081103" y="492669"/>
                    <a:pt x="2088584" y="492669"/>
                  </a:cubicBezTo>
                  <a:cubicBezTo>
                    <a:pt x="2097936" y="508572"/>
                    <a:pt x="2107287" y="523071"/>
                    <a:pt x="2119795" y="515120"/>
                  </a:cubicBezTo>
                  <a:lnTo>
                    <a:pt x="2120208" y="514631"/>
                  </a:lnTo>
                  <a:lnTo>
                    <a:pt x="2121783" y="515276"/>
                  </a:lnTo>
                  <a:cubicBezTo>
                    <a:pt x="2125056" y="515120"/>
                    <a:pt x="2127861" y="513249"/>
                    <a:pt x="2128485" y="508884"/>
                  </a:cubicBezTo>
                  <a:lnTo>
                    <a:pt x="2130624" y="502283"/>
                  </a:lnTo>
                  <a:lnTo>
                    <a:pt x="2133472" y="498906"/>
                  </a:lnTo>
                  <a:cubicBezTo>
                    <a:pt x="2135966" y="492669"/>
                    <a:pt x="2140953" y="492669"/>
                    <a:pt x="2145941" y="495164"/>
                  </a:cubicBezTo>
                  <a:cubicBezTo>
                    <a:pt x="2155916" y="498906"/>
                    <a:pt x="2162151" y="507637"/>
                    <a:pt x="2164644" y="517615"/>
                  </a:cubicBezTo>
                  <a:cubicBezTo>
                    <a:pt x="2167138" y="525098"/>
                    <a:pt x="2164644" y="533829"/>
                    <a:pt x="2157163" y="532582"/>
                  </a:cubicBezTo>
                  <a:cubicBezTo>
                    <a:pt x="2116015" y="532582"/>
                    <a:pt x="2101053" y="568753"/>
                    <a:pt x="2077362" y="593698"/>
                  </a:cubicBezTo>
                  <a:cubicBezTo>
                    <a:pt x="2066140" y="602429"/>
                    <a:pt x="2061152" y="613654"/>
                    <a:pt x="2057412" y="627374"/>
                  </a:cubicBezTo>
                  <a:cubicBezTo>
                    <a:pt x="2056165" y="636105"/>
                    <a:pt x="2049930" y="649825"/>
                    <a:pt x="2039955" y="649825"/>
                  </a:cubicBezTo>
                  <a:cubicBezTo>
                    <a:pt x="2026239" y="649825"/>
                    <a:pt x="2026239" y="636105"/>
                    <a:pt x="2022499" y="626127"/>
                  </a:cubicBezTo>
                  <a:cubicBezTo>
                    <a:pt x="2020005" y="621138"/>
                    <a:pt x="2020005" y="616149"/>
                    <a:pt x="2015017" y="612407"/>
                  </a:cubicBezTo>
                  <a:cubicBezTo>
                    <a:pt x="2006289" y="613654"/>
                    <a:pt x="2003795" y="622385"/>
                    <a:pt x="1998808" y="628621"/>
                  </a:cubicBezTo>
                  <a:cubicBezTo>
                    <a:pt x="1991326" y="637352"/>
                    <a:pt x="1982598" y="649825"/>
                    <a:pt x="1967635" y="636105"/>
                  </a:cubicBezTo>
                  <a:cubicBezTo>
                    <a:pt x="1963895" y="628621"/>
                    <a:pt x="1968882" y="622385"/>
                    <a:pt x="1971376" y="617396"/>
                  </a:cubicBezTo>
                  <a:cubicBezTo>
                    <a:pt x="1975117" y="611159"/>
                    <a:pt x="1975117" y="606170"/>
                    <a:pt x="1967635" y="602429"/>
                  </a:cubicBezTo>
                  <a:cubicBezTo>
                    <a:pt x="1962024" y="596816"/>
                    <a:pt x="1961089" y="591203"/>
                    <a:pt x="1962336" y="585746"/>
                  </a:cubicBezTo>
                  <a:lnTo>
                    <a:pt x="1969516" y="571239"/>
                  </a:lnTo>
                  <a:lnTo>
                    <a:pt x="1971059" y="570004"/>
                  </a:lnTo>
                  <a:lnTo>
                    <a:pt x="2005665" y="570155"/>
                  </a:lnTo>
                  <a:lnTo>
                    <a:pt x="2007052" y="570102"/>
                  </a:lnTo>
                  <a:lnTo>
                    <a:pt x="2009192" y="570253"/>
                  </a:lnTo>
                  <a:lnTo>
                    <a:pt x="2009714" y="570000"/>
                  </a:lnTo>
                  <a:lnTo>
                    <a:pt x="2023434" y="569473"/>
                  </a:lnTo>
                  <a:cubicBezTo>
                    <a:pt x="2029356" y="568596"/>
                    <a:pt x="2035279" y="566881"/>
                    <a:pt x="2041202" y="563763"/>
                  </a:cubicBezTo>
                  <a:cubicBezTo>
                    <a:pt x="2051177" y="560022"/>
                    <a:pt x="2066140" y="561269"/>
                    <a:pt x="2066140" y="545054"/>
                  </a:cubicBezTo>
                  <a:cubicBezTo>
                    <a:pt x="2066140" y="525098"/>
                    <a:pt x="2049930" y="532582"/>
                    <a:pt x="2039955" y="528840"/>
                  </a:cubicBezTo>
                  <a:cubicBezTo>
                    <a:pt x="2033721" y="525098"/>
                    <a:pt x="2027486" y="518862"/>
                    <a:pt x="2016264" y="525098"/>
                  </a:cubicBezTo>
                  <a:cubicBezTo>
                    <a:pt x="2010030" y="537571"/>
                    <a:pt x="2037461" y="550044"/>
                    <a:pt x="2020005" y="565011"/>
                  </a:cubicBezTo>
                  <a:lnTo>
                    <a:pt x="2009714" y="570000"/>
                  </a:lnTo>
                  <a:lnTo>
                    <a:pt x="2007052" y="570102"/>
                  </a:lnTo>
                  <a:lnTo>
                    <a:pt x="1998963" y="569532"/>
                  </a:lnTo>
                  <a:cubicBezTo>
                    <a:pt x="1992261" y="567817"/>
                    <a:pt x="1985715" y="564387"/>
                    <a:pt x="1978857" y="563763"/>
                  </a:cubicBezTo>
                  <a:lnTo>
                    <a:pt x="1971059" y="570004"/>
                  </a:lnTo>
                  <a:lnTo>
                    <a:pt x="1970129" y="570000"/>
                  </a:lnTo>
                  <a:lnTo>
                    <a:pt x="1969516" y="571239"/>
                  </a:lnTo>
                  <a:lnTo>
                    <a:pt x="1966388" y="573742"/>
                  </a:lnTo>
                  <a:cubicBezTo>
                    <a:pt x="1941451" y="589956"/>
                    <a:pt x="1972623" y="611159"/>
                    <a:pt x="1963895" y="629868"/>
                  </a:cubicBezTo>
                  <a:cubicBezTo>
                    <a:pt x="1940204" y="653566"/>
                    <a:pt x="1948932" y="688490"/>
                    <a:pt x="1933969" y="714682"/>
                  </a:cubicBezTo>
                  <a:cubicBezTo>
                    <a:pt x="1928981" y="722166"/>
                    <a:pt x="1928981" y="732144"/>
                    <a:pt x="1922747" y="739628"/>
                  </a:cubicBezTo>
                  <a:cubicBezTo>
                    <a:pt x="1920253" y="744617"/>
                    <a:pt x="1915266" y="748359"/>
                    <a:pt x="1910278" y="744617"/>
                  </a:cubicBezTo>
                  <a:lnTo>
                    <a:pt x="1906135" y="734184"/>
                  </a:lnTo>
                  <a:lnTo>
                    <a:pt x="1904044" y="720919"/>
                  </a:lnTo>
                  <a:cubicBezTo>
                    <a:pt x="1905914" y="724660"/>
                    <a:pt x="1905602" y="729026"/>
                    <a:pt x="1905758" y="733235"/>
                  </a:cubicBezTo>
                  <a:lnTo>
                    <a:pt x="1906135" y="734184"/>
                  </a:lnTo>
                  <a:lnTo>
                    <a:pt x="1906206" y="734638"/>
                  </a:lnTo>
                  <a:cubicBezTo>
                    <a:pt x="1903109" y="746565"/>
                    <a:pt x="1887210" y="754283"/>
                    <a:pt x="1885340" y="768315"/>
                  </a:cubicBezTo>
                  <a:cubicBezTo>
                    <a:pt x="1879106" y="801991"/>
                    <a:pt x="1900303" y="816958"/>
                    <a:pt x="1914019" y="839409"/>
                  </a:cubicBezTo>
                  <a:cubicBezTo>
                    <a:pt x="1921500" y="828183"/>
                    <a:pt x="1915266" y="818205"/>
                    <a:pt x="1914019" y="808227"/>
                  </a:cubicBezTo>
                  <a:cubicBezTo>
                    <a:pt x="1914019" y="798249"/>
                    <a:pt x="1916513" y="788271"/>
                    <a:pt x="1928981" y="793260"/>
                  </a:cubicBezTo>
                  <a:cubicBezTo>
                    <a:pt x="1947685" y="799496"/>
                    <a:pt x="1968882" y="790766"/>
                    <a:pt x="1985092" y="806980"/>
                  </a:cubicBezTo>
                  <a:cubicBezTo>
                    <a:pt x="1991326" y="819453"/>
                    <a:pt x="1986339" y="825689"/>
                    <a:pt x="1973870" y="829431"/>
                  </a:cubicBezTo>
                  <a:cubicBezTo>
                    <a:pt x="1965141" y="830678"/>
                    <a:pt x="1947685" y="830678"/>
                    <a:pt x="1957660" y="849387"/>
                  </a:cubicBezTo>
                  <a:cubicBezTo>
                    <a:pt x="1961401" y="850634"/>
                    <a:pt x="1966388" y="853129"/>
                    <a:pt x="1970129" y="856870"/>
                  </a:cubicBezTo>
                  <a:cubicBezTo>
                    <a:pt x="1975117" y="858118"/>
                    <a:pt x="1978857" y="863107"/>
                    <a:pt x="1982598" y="866849"/>
                  </a:cubicBezTo>
                  <a:cubicBezTo>
                    <a:pt x="1992573" y="896783"/>
                    <a:pt x="2001301" y="925470"/>
                    <a:pt x="1980104" y="955404"/>
                  </a:cubicBezTo>
                  <a:cubicBezTo>
                    <a:pt x="1972623" y="966630"/>
                    <a:pt x="1973870" y="975361"/>
                    <a:pt x="1988832" y="981597"/>
                  </a:cubicBezTo>
                  <a:cubicBezTo>
                    <a:pt x="2001301" y="985339"/>
                    <a:pt x="2015017" y="991575"/>
                    <a:pt x="2020005" y="972866"/>
                  </a:cubicBezTo>
                  <a:cubicBezTo>
                    <a:pt x="2027486" y="946673"/>
                    <a:pt x="2042449" y="921728"/>
                    <a:pt x="2056165" y="896783"/>
                  </a:cubicBezTo>
                  <a:cubicBezTo>
                    <a:pt x="2066140" y="889299"/>
                    <a:pt x="2074868" y="880569"/>
                    <a:pt x="2081103" y="868096"/>
                  </a:cubicBezTo>
                  <a:cubicBezTo>
                    <a:pt x="2084843" y="858118"/>
                    <a:pt x="2092325" y="849387"/>
                    <a:pt x="2103547" y="849387"/>
                  </a:cubicBezTo>
                  <a:cubicBezTo>
                    <a:pt x="2128485" y="846892"/>
                    <a:pt x="2128485" y="846892"/>
                    <a:pt x="2124744" y="823194"/>
                  </a:cubicBezTo>
                  <a:cubicBezTo>
                    <a:pt x="2124744" y="806980"/>
                    <a:pt x="2123497" y="785776"/>
                    <a:pt x="2139707" y="779540"/>
                  </a:cubicBezTo>
                  <a:cubicBezTo>
                    <a:pt x="2177113" y="764573"/>
                    <a:pt x="2173373" y="715930"/>
                    <a:pt x="2203298" y="695973"/>
                  </a:cubicBezTo>
                  <a:cubicBezTo>
                    <a:pt x="2204545" y="694726"/>
                    <a:pt x="2202051" y="690984"/>
                    <a:pt x="2200804" y="688490"/>
                  </a:cubicBezTo>
                  <a:cubicBezTo>
                    <a:pt x="2199557" y="685995"/>
                    <a:pt x="2195817" y="683501"/>
                    <a:pt x="2193323" y="682254"/>
                  </a:cubicBezTo>
                  <a:cubicBezTo>
                    <a:pt x="2188335" y="678512"/>
                    <a:pt x="2183348" y="676017"/>
                    <a:pt x="2179607" y="669781"/>
                  </a:cubicBezTo>
                  <a:cubicBezTo>
                    <a:pt x="2180854" y="666039"/>
                    <a:pt x="2184595" y="672275"/>
                    <a:pt x="2180854" y="668534"/>
                  </a:cubicBezTo>
                  <a:cubicBezTo>
                    <a:pt x="2179607" y="667286"/>
                    <a:pt x="2179607" y="667286"/>
                    <a:pt x="2177113" y="667286"/>
                  </a:cubicBezTo>
                  <a:cubicBezTo>
                    <a:pt x="2174619" y="668534"/>
                    <a:pt x="2174619" y="668534"/>
                    <a:pt x="2174619" y="669781"/>
                  </a:cubicBezTo>
                  <a:cubicBezTo>
                    <a:pt x="2153422" y="682254"/>
                    <a:pt x="2145941" y="667286"/>
                    <a:pt x="2145941" y="652319"/>
                  </a:cubicBezTo>
                  <a:cubicBezTo>
                    <a:pt x="2145941" y="633610"/>
                    <a:pt x="2155916" y="617396"/>
                    <a:pt x="2179607" y="617396"/>
                  </a:cubicBezTo>
                  <a:cubicBezTo>
                    <a:pt x="2189582" y="617396"/>
                    <a:pt x="2200804" y="622385"/>
                    <a:pt x="2210779" y="621138"/>
                  </a:cubicBezTo>
                  <a:cubicBezTo>
                    <a:pt x="2223248" y="618643"/>
                    <a:pt x="2238211" y="619890"/>
                    <a:pt x="2236964" y="598687"/>
                  </a:cubicBezTo>
                  <a:cubicBezTo>
                    <a:pt x="2236964" y="593698"/>
                    <a:pt x="2239458" y="588709"/>
                    <a:pt x="2243199" y="584967"/>
                  </a:cubicBezTo>
                  <a:cubicBezTo>
                    <a:pt x="2260655" y="568753"/>
                    <a:pt x="2278112" y="552538"/>
                    <a:pt x="2250680" y="528840"/>
                  </a:cubicBezTo>
                  <a:cubicBezTo>
                    <a:pt x="2245693" y="526346"/>
                    <a:pt x="2246939" y="512626"/>
                    <a:pt x="2251927" y="511378"/>
                  </a:cubicBezTo>
                  <a:cubicBezTo>
                    <a:pt x="2288087" y="506389"/>
                    <a:pt x="2265643" y="486433"/>
                    <a:pt x="2261902" y="473960"/>
                  </a:cubicBezTo>
                  <a:cubicBezTo>
                    <a:pt x="2255668" y="452757"/>
                    <a:pt x="2265643" y="432801"/>
                    <a:pt x="2259408" y="411597"/>
                  </a:cubicBezTo>
                  <a:cubicBezTo>
                    <a:pt x="2255668" y="401619"/>
                    <a:pt x="2306790" y="379168"/>
                    <a:pt x="2320506" y="384157"/>
                  </a:cubicBezTo>
                  <a:cubicBezTo>
                    <a:pt x="2325494" y="386652"/>
                    <a:pt x="2326741" y="399125"/>
                    <a:pt x="2332975" y="385405"/>
                  </a:cubicBezTo>
                  <a:cubicBezTo>
                    <a:pt x="2334222" y="381663"/>
                    <a:pt x="2331728" y="375427"/>
                    <a:pt x="2329234" y="376674"/>
                  </a:cubicBezTo>
                  <a:cubicBezTo>
                    <a:pt x="2288087" y="382910"/>
                    <a:pt x="2294321" y="336761"/>
                    <a:pt x="2269383" y="321794"/>
                  </a:cubicBezTo>
                  <a:cubicBezTo>
                    <a:pt x="2255668" y="313063"/>
                    <a:pt x="2273124" y="289365"/>
                    <a:pt x="2293074" y="281882"/>
                  </a:cubicBezTo>
                  <a:cubicBezTo>
                    <a:pt x="2304297" y="275645"/>
                    <a:pt x="2294321" y="261926"/>
                    <a:pt x="2303049" y="249453"/>
                  </a:cubicBezTo>
                  <a:cubicBezTo>
                    <a:pt x="2314272" y="280635"/>
                    <a:pt x="2336716" y="298096"/>
                    <a:pt x="2365394" y="305580"/>
                  </a:cubicBezTo>
                  <a:cubicBezTo>
                    <a:pt x="2369135" y="288118"/>
                    <a:pt x="2344197" y="290613"/>
                    <a:pt x="2347938" y="268162"/>
                  </a:cubicBezTo>
                  <a:cubicBezTo>
                    <a:pt x="2350431" y="263173"/>
                    <a:pt x="2364147" y="266915"/>
                    <a:pt x="2374123" y="260678"/>
                  </a:cubicBezTo>
                  <a:cubicBezTo>
                    <a:pt x="2375369" y="274398"/>
                    <a:pt x="2377863" y="286871"/>
                    <a:pt x="2386591" y="299343"/>
                  </a:cubicBezTo>
                  <a:cubicBezTo>
                    <a:pt x="2399060" y="286871"/>
                    <a:pt x="2405295" y="271904"/>
                    <a:pt x="2416517" y="254442"/>
                  </a:cubicBezTo>
                  <a:cubicBezTo>
                    <a:pt x="2421504" y="285624"/>
                    <a:pt x="2414023" y="314311"/>
                    <a:pt x="2426492" y="342998"/>
                  </a:cubicBezTo>
                  <a:cubicBezTo>
                    <a:pt x="2432726" y="356718"/>
                    <a:pt x="2412776" y="361707"/>
                    <a:pt x="2400307" y="369190"/>
                  </a:cubicBezTo>
                  <a:cubicBezTo>
                    <a:pt x="2441455" y="377921"/>
                    <a:pt x="2438961" y="377921"/>
                    <a:pt x="2437714" y="346740"/>
                  </a:cubicBezTo>
                  <a:cubicBezTo>
                    <a:pt x="2436467" y="323042"/>
                    <a:pt x="2423998" y="300591"/>
                    <a:pt x="2433973" y="276893"/>
                  </a:cubicBezTo>
                  <a:cubicBezTo>
                    <a:pt x="2442702" y="259431"/>
                    <a:pt x="2421504" y="254442"/>
                    <a:pt x="2414023" y="241969"/>
                  </a:cubicBezTo>
                  <a:cubicBezTo>
                    <a:pt x="2405295" y="230744"/>
                    <a:pt x="2370382" y="219519"/>
                    <a:pt x="2415270" y="207046"/>
                  </a:cubicBezTo>
                  <a:cubicBezTo>
                    <a:pt x="2422751" y="204551"/>
                    <a:pt x="2423998" y="189584"/>
                    <a:pt x="2422751" y="178359"/>
                  </a:cubicBezTo>
                  <a:cubicBezTo>
                    <a:pt x="2458911" y="179606"/>
                    <a:pt x="2402801" y="153414"/>
                    <a:pt x="2430233" y="152166"/>
                  </a:cubicBezTo>
                  <a:cubicBezTo>
                    <a:pt x="2442702" y="150919"/>
                    <a:pt x="2446442" y="143435"/>
                    <a:pt x="2445195" y="124727"/>
                  </a:cubicBezTo>
                  <a:cubicBezTo>
                    <a:pt x="2445195" y="122232"/>
                    <a:pt x="2442702" y="120985"/>
                    <a:pt x="2440208" y="119737"/>
                  </a:cubicBezTo>
                  <a:cubicBezTo>
                    <a:pt x="2442702" y="93545"/>
                    <a:pt x="2456417" y="114748"/>
                    <a:pt x="2463899" y="114748"/>
                  </a:cubicBezTo>
                  <a:cubicBezTo>
                    <a:pt x="2468886" y="115996"/>
                    <a:pt x="2485096" y="122232"/>
                    <a:pt x="2468886" y="132210"/>
                  </a:cubicBezTo>
                  <a:cubicBezTo>
                    <a:pt x="2465146" y="134705"/>
                    <a:pt x="2461405" y="137199"/>
                    <a:pt x="2463899" y="139694"/>
                  </a:cubicBezTo>
                  <a:cubicBezTo>
                    <a:pt x="2488837" y="167134"/>
                    <a:pt x="2493824" y="207046"/>
                    <a:pt x="2522503" y="233239"/>
                  </a:cubicBezTo>
                  <a:cubicBezTo>
                    <a:pt x="2518762" y="217024"/>
                    <a:pt x="2503799" y="199562"/>
                    <a:pt x="2527490" y="187090"/>
                  </a:cubicBezTo>
                  <a:cubicBezTo>
                    <a:pt x="2510034" y="167134"/>
                    <a:pt x="2537465" y="133457"/>
                    <a:pt x="2505046" y="118490"/>
                  </a:cubicBezTo>
                  <a:cubicBezTo>
                    <a:pt x="2500059" y="115996"/>
                    <a:pt x="2495071" y="97287"/>
                    <a:pt x="2516268" y="106018"/>
                  </a:cubicBezTo>
                  <a:cubicBezTo>
                    <a:pt x="2523750" y="111007"/>
                    <a:pt x="2523750" y="99781"/>
                    <a:pt x="2523750" y="93545"/>
                  </a:cubicBezTo>
                  <a:cubicBezTo>
                    <a:pt x="2534972" y="97287"/>
                    <a:pt x="2538712" y="111007"/>
                    <a:pt x="2537465" y="114748"/>
                  </a:cubicBezTo>
                  <a:cubicBezTo>
                    <a:pt x="2532478" y="133457"/>
                    <a:pt x="2532478" y="138446"/>
                    <a:pt x="2553675" y="132210"/>
                  </a:cubicBezTo>
                  <a:cubicBezTo>
                    <a:pt x="2561157" y="130963"/>
                    <a:pt x="2551181" y="148425"/>
                    <a:pt x="2563650" y="149672"/>
                  </a:cubicBezTo>
                  <a:cubicBezTo>
                    <a:pt x="2581107" y="137199"/>
                    <a:pt x="2561157" y="108512"/>
                    <a:pt x="2583601" y="98534"/>
                  </a:cubicBezTo>
                  <a:cubicBezTo>
                    <a:pt x="2559910" y="92298"/>
                    <a:pt x="2569885" y="68600"/>
                    <a:pt x="2562403" y="54880"/>
                  </a:cubicBezTo>
                  <a:cubicBezTo>
                    <a:pt x="2556169" y="42407"/>
                    <a:pt x="2566144" y="36171"/>
                    <a:pt x="2574872" y="26193"/>
                  </a:cubicBezTo>
                  <a:cubicBezTo>
                    <a:pt x="2583601" y="41160"/>
                    <a:pt x="2587341" y="61116"/>
                    <a:pt x="2607291" y="67352"/>
                  </a:cubicBezTo>
                  <a:cubicBezTo>
                    <a:pt x="2614773" y="59869"/>
                    <a:pt x="2599810" y="46149"/>
                    <a:pt x="2613526" y="36171"/>
                  </a:cubicBezTo>
                  <a:cubicBezTo>
                    <a:pt x="2616020" y="49891"/>
                    <a:pt x="2614773" y="66105"/>
                    <a:pt x="2632229" y="73589"/>
                  </a:cubicBezTo>
                  <a:cubicBezTo>
                    <a:pt x="2658414" y="84814"/>
                    <a:pt x="2652180" y="59869"/>
                    <a:pt x="2658414" y="48643"/>
                  </a:cubicBezTo>
                  <a:cubicBezTo>
                    <a:pt x="2679611" y="53632"/>
                    <a:pt x="2665895" y="71094"/>
                    <a:pt x="2673377" y="82320"/>
                  </a:cubicBezTo>
                  <a:cubicBezTo>
                    <a:pt x="2680858" y="94792"/>
                    <a:pt x="2678364" y="108512"/>
                    <a:pt x="2655920" y="106018"/>
                  </a:cubicBezTo>
                  <a:cubicBezTo>
                    <a:pt x="2637217" y="104770"/>
                    <a:pt x="2637217" y="118490"/>
                    <a:pt x="2643451" y="129716"/>
                  </a:cubicBezTo>
                  <a:cubicBezTo>
                    <a:pt x="2650933" y="144683"/>
                    <a:pt x="2653427" y="157155"/>
                    <a:pt x="2648439" y="170875"/>
                  </a:cubicBezTo>
                  <a:cubicBezTo>
                    <a:pt x="2645945" y="175864"/>
                    <a:pt x="2645945" y="183348"/>
                    <a:pt x="2652180" y="183348"/>
                  </a:cubicBezTo>
                  <a:cubicBezTo>
                    <a:pt x="2659661" y="183348"/>
                    <a:pt x="2667142" y="179606"/>
                    <a:pt x="2665895" y="172123"/>
                  </a:cubicBezTo>
                  <a:cubicBezTo>
                    <a:pt x="2662155" y="160897"/>
                    <a:pt x="2654673" y="149672"/>
                    <a:pt x="2665895" y="139694"/>
                  </a:cubicBezTo>
                  <a:cubicBezTo>
                    <a:pt x="2670883" y="132210"/>
                    <a:pt x="2683352" y="125974"/>
                    <a:pt x="2673377" y="114748"/>
                  </a:cubicBezTo>
                  <a:cubicBezTo>
                    <a:pt x="2692080" y="111007"/>
                    <a:pt x="2685846" y="88556"/>
                    <a:pt x="2698315" y="79825"/>
                  </a:cubicBezTo>
                  <a:cubicBezTo>
                    <a:pt x="2703302" y="87309"/>
                    <a:pt x="2707043" y="94792"/>
                    <a:pt x="2714524" y="106018"/>
                  </a:cubicBezTo>
                  <a:cubicBezTo>
                    <a:pt x="2722006" y="84814"/>
                    <a:pt x="2751931" y="87309"/>
                    <a:pt x="2753178" y="54880"/>
                  </a:cubicBezTo>
                  <a:cubicBezTo>
                    <a:pt x="2763153" y="72341"/>
                    <a:pt x="2769388" y="84814"/>
                    <a:pt x="2776869" y="97287"/>
                  </a:cubicBezTo>
                  <a:cubicBezTo>
                    <a:pt x="2780610" y="91050"/>
                    <a:pt x="2783103" y="84814"/>
                    <a:pt x="2785597" y="79825"/>
                  </a:cubicBezTo>
                  <a:cubicBezTo>
                    <a:pt x="2793079" y="133457"/>
                    <a:pt x="2778116" y="183348"/>
                    <a:pt x="2766894" y="233239"/>
                  </a:cubicBezTo>
                  <a:cubicBezTo>
                    <a:pt x="2781857" y="238228"/>
                    <a:pt x="2783103" y="228249"/>
                    <a:pt x="2788091" y="222013"/>
                  </a:cubicBezTo>
                  <a:cubicBezTo>
                    <a:pt x="2795572" y="209540"/>
                    <a:pt x="2803054" y="222013"/>
                    <a:pt x="2803054" y="225755"/>
                  </a:cubicBezTo>
                  <a:cubicBezTo>
                    <a:pt x="2795572" y="241969"/>
                    <a:pt x="2806794" y="255689"/>
                    <a:pt x="2809288" y="270656"/>
                  </a:cubicBezTo>
                  <a:cubicBezTo>
                    <a:pt x="2816770" y="304333"/>
                    <a:pt x="2814276" y="306827"/>
                    <a:pt x="2778116" y="321794"/>
                  </a:cubicBezTo>
                  <a:cubicBezTo>
                    <a:pt x="2771881" y="324289"/>
                    <a:pt x="2758166" y="321794"/>
                    <a:pt x="2759413" y="336761"/>
                  </a:cubicBezTo>
                  <a:cubicBezTo>
                    <a:pt x="2759413" y="341750"/>
                    <a:pt x="2756919" y="349234"/>
                    <a:pt x="2768141" y="350481"/>
                  </a:cubicBezTo>
                  <a:cubicBezTo>
                    <a:pt x="2778116" y="351729"/>
                    <a:pt x="2789338" y="354223"/>
                    <a:pt x="2789338" y="338009"/>
                  </a:cubicBezTo>
                  <a:cubicBezTo>
                    <a:pt x="2789338" y="335514"/>
                    <a:pt x="2795572" y="331772"/>
                    <a:pt x="2798066" y="331772"/>
                  </a:cubicBezTo>
                  <a:cubicBezTo>
                    <a:pt x="2808041" y="331772"/>
                    <a:pt x="2814276" y="321794"/>
                    <a:pt x="2829239" y="328031"/>
                  </a:cubicBezTo>
                  <a:cubicBezTo>
                    <a:pt x="2809288" y="339256"/>
                    <a:pt x="2800560" y="354223"/>
                    <a:pt x="2793079" y="372932"/>
                  </a:cubicBezTo>
                  <a:cubicBezTo>
                    <a:pt x="2788091" y="384157"/>
                    <a:pt x="2785597" y="392888"/>
                    <a:pt x="2790585" y="401619"/>
                  </a:cubicBezTo>
                  <a:cubicBezTo>
                    <a:pt x="2796819" y="412845"/>
                    <a:pt x="2810535" y="404114"/>
                    <a:pt x="2820510" y="405361"/>
                  </a:cubicBezTo>
                  <a:cubicBezTo>
                    <a:pt x="2826745" y="407855"/>
                    <a:pt x="2818017" y="386652"/>
                    <a:pt x="2831732" y="396630"/>
                  </a:cubicBezTo>
                  <a:cubicBezTo>
                    <a:pt x="2837967" y="400372"/>
                    <a:pt x="2835473" y="409103"/>
                    <a:pt x="2831732" y="414092"/>
                  </a:cubicBezTo>
                  <a:cubicBezTo>
                    <a:pt x="2827992" y="419081"/>
                    <a:pt x="2824251" y="422823"/>
                    <a:pt x="2816770" y="431553"/>
                  </a:cubicBezTo>
                  <a:cubicBezTo>
                    <a:pt x="2840461" y="429059"/>
                    <a:pt x="2851683" y="420328"/>
                    <a:pt x="2846695" y="399125"/>
                  </a:cubicBezTo>
                  <a:cubicBezTo>
                    <a:pt x="2844201" y="389147"/>
                    <a:pt x="2850436" y="387899"/>
                    <a:pt x="2856670" y="387899"/>
                  </a:cubicBezTo>
                  <a:cubicBezTo>
                    <a:pt x="2867892" y="414092"/>
                    <a:pt x="2876620" y="417834"/>
                    <a:pt x="2891583" y="397877"/>
                  </a:cubicBezTo>
                  <a:cubicBezTo>
                    <a:pt x="2901558" y="382910"/>
                    <a:pt x="2911533" y="392888"/>
                    <a:pt x="2921509" y="395383"/>
                  </a:cubicBezTo>
                  <a:cubicBezTo>
                    <a:pt x="2938965" y="375427"/>
                    <a:pt x="2940212" y="399125"/>
                    <a:pt x="2945200" y="405361"/>
                  </a:cubicBezTo>
                  <a:cubicBezTo>
                    <a:pt x="2955175" y="417834"/>
                    <a:pt x="2958915" y="419081"/>
                    <a:pt x="2972631" y="410350"/>
                  </a:cubicBezTo>
                  <a:cubicBezTo>
                    <a:pt x="2973878" y="409103"/>
                    <a:pt x="2977619" y="411597"/>
                    <a:pt x="2980113" y="411597"/>
                  </a:cubicBezTo>
                  <a:cubicBezTo>
                    <a:pt x="2975125" y="441532"/>
                    <a:pt x="3005051" y="451510"/>
                    <a:pt x="3021260" y="466477"/>
                  </a:cubicBezTo>
                  <a:cubicBezTo>
                    <a:pt x="3033729" y="477702"/>
                    <a:pt x="3054926" y="483939"/>
                    <a:pt x="3076123" y="496411"/>
                  </a:cubicBezTo>
                  <a:cubicBezTo>
                    <a:pt x="3072383" y="475208"/>
                    <a:pt x="3052432" y="467724"/>
                    <a:pt x="3056173" y="450262"/>
                  </a:cubicBezTo>
                  <a:cubicBezTo>
                    <a:pt x="3081111" y="447768"/>
                    <a:pt x="3083605" y="466477"/>
                    <a:pt x="3084852" y="482691"/>
                  </a:cubicBezTo>
                  <a:cubicBezTo>
                    <a:pt x="3086099" y="496411"/>
                    <a:pt x="3087345" y="508884"/>
                    <a:pt x="3106049" y="507637"/>
                  </a:cubicBezTo>
                  <a:cubicBezTo>
                    <a:pt x="3118518" y="506389"/>
                    <a:pt x="3122258" y="515120"/>
                    <a:pt x="3119765" y="525098"/>
                  </a:cubicBezTo>
                  <a:cubicBezTo>
                    <a:pt x="3118518" y="531335"/>
                    <a:pt x="3119765" y="533829"/>
                    <a:pt x="3127246" y="535076"/>
                  </a:cubicBezTo>
                  <a:cubicBezTo>
                    <a:pt x="3154678" y="542560"/>
                    <a:pt x="3154678" y="542560"/>
                    <a:pt x="3135974" y="568753"/>
                  </a:cubicBezTo>
                  <a:cubicBezTo>
                    <a:pt x="3129740" y="576236"/>
                    <a:pt x="3124752" y="583720"/>
                    <a:pt x="3113530" y="576236"/>
                  </a:cubicBezTo>
                  <a:cubicBezTo>
                    <a:pt x="3104802" y="592451"/>
                    <a:pt x="3092333" y="548796"/>
                    <a:pt x="3088592" y="577483"/>
                  </a:cubicBezTo>
                  <a:cubicBezTo>
                    <a:pt x="3088592" y="591203"/>
                    <a:pt x="3082358" y="611159"/>
                    <a:pt x="3103555" y="619890"/>
                  </a:cubicBezTo>
                  <a:cubicBezTo>
                    <a:pt x="3118518" y="627374"/>
                    <a:pt x="3138468" y="628621"/>
                    <a:pt x="3150937" y="644836"/>
                  </a:cubicBezTo>
                  <a:cubicBezTo>
                    <a:pt x="3160912" y="624879"/>
                    <a:pt x="3143456" y="617396"/>
                    <a:pt x="3140962" y="604923"/>
                  </a:cubicBezTo>
                  <a:cubicBezTo>
                    <a:pt x="3139715" y="597440"/>
                    <a:pt x="3142209" y="591203"/>
                    <a:pt x="3149690" y="591203"/>
                  </a:cubicBezTo>
                  <a:cubicBezTo>
                    <a:pt x="3167147" y="591203"/>
                    <a:pt x="3150937" y="598687"/>
                    <a:pt x="3152184" y="602429"/>
                  </a:cubicBezTo>
                  <a:cubicBezTo>
                    <a:pt x="3154678" y="607418"/>
                    <a:pt x="3158418" y="611159"/>
                    <a:pt x="3164653" y="609912"/>
                  </a:cubicBezTo>
                  <a:cubicBezTo>
                    <a:pt x="3172134" y="609912"/>
                    <a:pt x="3175875" y="603676"/>
                    <a:pt x="3177122" y="597440"/>
                  </a:cubicBezTo>
                  <a:cubicBezTo>
                    <a:pt x="3180862" y="584967"/>
                    <a:pt x="3158418" y="583720"/>
                    <a:pt x="3167147" y="570000"/>
                  </a:cubicBezTo>
                  <a:cubicBezTo>
                    <a:pt x="3172134" y="561269"/>
                    <a:pt x="3180862" y="582472"/>
                    <a:pt x="3188344" y="567505"/>
                  </a:cubicBezTo>
                  <a:cubicBezTo>
                    <a:pt x="3205800" y="531335"/>
                    <a:pt x="3202060" y="521356"/>
                    <a:pt x="3160912" y="507637"/>
                  </a:cubicBezTo>
                  <a:cubicBezTo>
                    <a:pt x="3197072" y="471466"/>
                    <a:pt x="3226997" y="513873"/>
                    <a:pt x="3259417" y="512626"/>
                  </a:cubicBezTo>
                  <a:cubicBezTo>
                    <a:pt x="3236973" y="568753"/>
                    <a:pt x="3236973" y="568753"/>
                    <a:pt x="3202060" y="556280"/>
                  </a:cubicBezTo>
                  <a:cubicBezTo>
                    <a:pt x="3197072" y="561269"/>
                    <a:pt x="3199566" y="570000"/>
                    <a:pt x="3202060" y="570000"/>
                  </a:cubicBezTo>
                  <a:cubicBezTo>
                    <a:pt x="3223257" y="573742"/>
                    <a:pt x="3243207" y="577483"/>
                    <a:pt x="3251935" y="601181"/>
                  </a:cubicBezTo>
                  <a:cubicBezTo>
                    <a:pt x="3251935" y="601181"/>
                    <a:pt x="3256923" y="603676"/>
                    <a:pt x="3256923" y="602429"/>
                  </a:cubicBezTo>
                  <a:cubicBezTo>
                    <a:pt x="3260664" y="597440"/>
                    <a:pt x="3264404" y="591203"/>
                    <a:pt x="3260664" y="584967"/>
                  </a:cubicBezTo>
                  <a:cubicBezTo>
                    <a:pt x="3255676" y="577483"/>
                    <a:pt x="3244454" y="573742"/>
                    <a:pt x="3264404" y="570000"/>
                  </a:cubicBezTo>
                  <a:cubicBezTo>
                    <a:pt x="3286848" y="567505"/>
                    <a:pt x="3286848" y="562516"/>
                    <a:pt x="3289342" y="537571"/>
                  </a:cubicBezTo>
                  <a:cubicBezTo>
                    <a:pt x="3291836" y="561269"/>
                    <a:pt x="3300564" y="577483"/>
                    <a:pt x="3327996" y="572494"/>
                  </a:cubicBezTo>
                  <a:cubicBezTo>
                    <a:pt x="3335477" y="571247"/>
                    <a:pt x="3341711" y="574989"/>
                    <a:pt x="3335477" y="587461"/>
                  </a:cubicBezTo>
                  <a:cubicBezTo>
                    <a:pt x="3334230" y="591203"/>
                    <a:pt x="3345452" y="614901"/>
                    <a:pt x="3345452" y="614901"/>
                  </a:cubicBezTo>
                  <a:cubicBezTo>
                    <a:pt x="3396575" y="609912"/>
                    <a:pt x="3355427" y="643588"/>
                    <a:pt x="3361662" y="648577"/>
                  </a:cubicBezTo>
                  <a:cubicBezTo>
                    <a:pt x="3360415" y="627374"/>
                    <a:pt x="3330489" y="622385"/>
                    <a:pt x="3315527" y="602429"/>
                  </a:cubicBezTo>
                  <a:cubicBezTo>
                    <a:pt x="3329243" y="612407"/>
                    <a:pt x="3304305" y="641094"/>
                    <a:pt x="3337971" y="641094"/>
                  </a:cubicBezTo>
                  <a:cubicBezTo>
                    <a:pt x="3345452" y="641094"/>
                    <a:pt x="3347946" y="649825"/>
                    <a:pt x="3346699" y="656061"/>
                  </a:cubicBezTo>
                  <a:cubicBezTo>
                    <a:pt x="3332983" y="694726"/>
                    <a:pt x="3355427" y="730897"/>
                    <a:pt x="3352933" y="768315"/>
                  </a:cubicBezTo>
                  <a:cubicBezTo>
                    <a:pt x="3351687" y="792013"/>
                    <a:pt x="3372884" y="809474"/>
                    <a:pt x="3389093" y="829431"/>
                  </a:cubicBezTo>
                  <a:cubicBezTo>
                    <a:pt x="3371637" y="835667"/>
                    <a:pt x="3349193" y="824442"/>
                    <a:pt x="3339218" y="846892"/>
                  </a:cubicBezTo>
                  <a:cubicBezTo>
                    <a:pt x="3345452" y="855623"/>
                    <a:pt x="3354180" y="850634"/>
                    <a:pt x="3362909" y="851881"/>
                  </a:cubicBezTo>
                  <a:cubicBezTo>
                    <a:pt x="3370390" y="853129"/>
                    <a:pt x="3379118" y="856870"/>
                    <a:pt x="3379118" y="866849"/>
                  </a:cubicBezTo>
                  <a:cubicBezTo>
                    <a:pt x="3379118" y="871838"/>
                    <a:pt x="3376624" y="880569"/>
                    <a:pt x="3372884" y="883063"/>
                  </a:cubicBezTo>
                  <a:cubicBezTo>
                    <a:pt x="3364156" y="889299"/>
                    <a:pt x="3361662" y="876827"/>
                    <a:pt x="3355427" y="874332"/>
                  </a:cubicBezTo>
                  <a:cubicBezTo>
                    <a:pt x="3351687" y="870590"/>
                    <a:pt x="3346699" y="876827"/>
                    <a:pt x="3342958" y="878074"/>
                  </a:cubicBezTo>
                  <a:cubicBezTo>
                    <a:pt x="3340465" y="885558"/>
                    <a:pt x="3337971" y="890547"/>
                    <a:pt x="3326749" y="891794"/>
                  </a:cubicBezTo>
                  <a:cubicBezTo>
                    <a:pt x="3315527" y="891794"/>
                    <a:pt x="3315527" y="898030"/>
                    <a:pt x="3321761" y="908008"/>
                  </a:cubicBezTo>
                  <a:cubicBezTo>
                    <a:pt x="3345452" y="939190"/>
                    <a:pt x="3339218" y="1006542"/>
                    <a:pt x="3309292" y="1033982"/>
                  </a:cubicBezTo>
                  <a:cubicBezTo>
                    <a:pt x="3300564" y="1042713"/>
                    <a:pt x="3296824" y="1057680"/>
                    <a:pt x="3289342" y="1061422"/>
                  </a:cubicBezTo>
                  <a:cubicBezTo>
                    <a:pt x="3273133" y="1073894"/>
                    <a:pt x="3299317" y="1098840"/>
                    <a:pt x="3271886" y="1108818"/>
                  </a:cubicBezTo>
                  <a:cubicBezTo>
                    <a:pt x="3263157" y="1111312"/>
                    <a:pt x="3250688" y="1136258"/>
                    <a:pt x="3256923" y="1156214"/>
                  </a:cubicBezTo>
                  <a:cubicBezTo>
                    <a:pt x="3259417" y="1159956"/>
                    <a:pt x="3255676" y="1163697"/>
                    <a:pt x="3253182" y="1162450"/>
                  </a:cubicBezTo>
                  <a:cubicBezTo>
                    <a:pt x="3217022" y="1142494"/>
                    <a:pt x="3244454" y="1176170"/>
                    <a:pt x="3238220" y="1181159"/>
                  </a:cubicBezTo>
                  <a:cubicBezTo>
                    <a:pt x="3229491" y="1187395"/>
                    <a:pt x="3238220" y="1204857"/>
                    <a:pt x="3220763" y="1207352"/>
                  </a:cubicBezTo>
                  <a:cubicBezTo>
                    <a:pt x="3217022" y="1208599"/>
                    <a:pt x="3198319" y="1221072"/>
                    <a:pt x="3213282" y="1234791"/>
                  </a:cubicBezTo>
                  <a:cubicBezTo>
                    <a:pt x="3217022" y="1238533"/>
                    <a:pt x="3215775" y="1243522"/>
                    <a:pt x="3210788" y="1242275"/>
                  </a:cubicBezTo>
                  <a:cubicBezTo>
                    <a:pt x="3174628" y="1238533"/>
                    <a:pt x="3188344" y="1270962"/>
                    <a:pt x="3185850" y="1283435"/>
                  </a:cubicBezTo>
                  <a:cubicBezTo>
                    <a:pt x="3180862" y="1303391"/>
                    <a:pt x="3174628" y="1319605"/>
                    <a:pt x="3160912" y="1334573"/>
                  </a:cubicBezTo>
                  <a:cubicBezTo>
                    <a:pt x="3137221" y="1362012"/>
                    <a:pt x="3138468" y="1375732"/>
                    <a:pt x="3168394" y="1401925"/>
                  </a:cubicBezTo>
                  <a:cubicBezTo>
                    <a:pt x="3169640" y="1410656"/>
                    <a:pt x="3167147" y="1415645"/>
                    <a:pt x="3157171" y="1419386"/>
                  </a:cubicBezTo>
                  <a:cubicBezTo>
                    <a:pt x="3140962" y="1426870"/>
                    <a:pt x="3121012" y="1429365"/>
                    <a:pt x="3128493" y="1458052"/>
                  </a:cubicBezTo>
                  <a:cubicBezTo>
                    <a:pt x="3129740" y="1465535"/>
                    <a:pt x="3101061" y="1482997"/>
                    <a:pt x="3083605" y="1491728"/>
                  </a:cubicBezTo>
                  <a:cubicBezTo>
                    <a:pt x="3073630" y="1496717"/>
                    <a:pt x="3073630" y="1499211"/>
                    <a:pt x="3077370" y="1509189"/>
                  </a:cubicBezTo>
                  <a:cubicBezTo>
                    <a:pt x="3082358" y="1521662"/>
                    <a:pt x="3083605" y="1532888"/>
                    <a:pt x="3064901" y="1521662"/>
                  </a:cubicBezTo>
                  <a:cubicBezTo>
                    <a:pt x="3059914" y="1532888"/>
                    <a:pt x="3062408" y="1547855"/>
                    <a:pt x="3051186" y="1556586"/>
                  </a:cubicBezTo>
                  <a:cubicBezTo>
                    <a:pt x="3031235" y="1571553"/>
                    <a:pt x="3054926" y="1574047"/>
                    <a:pt x="3059914" y="1580284"/>
                  </a:cubicBezTo>
                  <a:cubicBezTo>
                    <a:pt x="3074877" y="1600240"/>
                    <a:pt x="3076123" y="1608971"/>
                    <a:pt x="3053679" y="1625185"/>
                  </a:cubicBezTo>
                  <a:cubicBezTo>
                    <a:pt x="3038717" y="1636410"/>
                    <a:pt x="3061161" y="1645141"/>
                    <a:pt x="3049939" y="1653872"/>
                  </a:cubicBezTo>
                  <a:cubicBezTo>
                    <a:pt x="3032482" y="1646389"/>
                    <a:pt x="3034976" y="1626432"/>
                    <a:pt x="3025001" y="1615207"/>
                  </a:cubicBezTo>
                  <a:cubicBezTo>
                    <a:pt x="3020013" y="1609594"/>
                    <a:pt x="3016896" y="1608659"/>
                    <a:pt x="3014870" y="1610530"/>
                  </a:cubicBezTo>
                  <a:lnTo>
                    <a:pt x="3011501" y="1621959"/>
                  </a:lnTo>
                  <a:lnTo>
                    <a:pt x="3010037" y="1622691"/>
                  </a:lnTo>
                  <a:lnTo>
                    <a:pt x="3003804" y="1622691"/>
                  </a:lnTo>
                  <a:cubicBezTo>
                    <a:pt x="3001310" y="1622691"/>
                    <a:pt x="3003804" y="1622691"/>
                    <a:pt x="3007544" y="1623938"/>
                  </a:cubicBezTo>
                  <a:lnTo>
                    <a:pt x="3010037" y="1622691"/>
                  </a:lnTo>
                  <a:lnTo>
                    <a:pt x="3011285" y="1622691"/>
                  </a:lnTo>
                  <a:cubicBezTo>
                    <a:pt x="3020013" y="1625185"/>
                    <a:pt x="3018766" y="1628927"/>
                    <a:pt x="3016273" y="1636410"/>
                  </a:cubicBezTo>
                  <a:cubicBezTo>
                    <a:pt x="3007544" y="1656367"/>
                    <a:pt x="3000063" y="1678817"/>
                    <a:pt x="2991335" y="1693785"/>
                  </a:cubicBezTo>
                  <a:cubicBezTo>
                    <a:pt x="2981360" y="1711246"/>
                    <a:pt x="2983853" y="1747417"/>
                    <a:pt x="2947693" y="1747417"/>
                  </a:cubicBezTo>
                  <a:cubicBezTo>
                    <a:pt x="2938965" y="1747417"/>
                    <a:pt x="2946447" y="1754900"/>
                    <a:pt x="2945200" y="1758642"/>
                  </a:cubicBezTo>
                  <a:cubicBezTo>
                    <a:pt x="2941459" y="1782340"/>
                    <a:pt x="2925249" y="1804791"/>
                    <a:pt x="2935224" y="1830984"/>
                  </a:cubicBezTo>
                  <a:cubicBezTo>
                    <a:pt x="2915274" y="1834725"/>
                    <a:pt x="2907793" y="1854682"/>
                    <a:pt x="2891583" y="1860918"/>
                  </a:cubicBezTo>
                  <a:cubicBezTo>
                    <a:pt x="2881608" y="1883369"/>
                    <a:pt x="2849189" y="1900830"/>
                    <a:pt x="2872880" y="1930765"/>
                  </a:cubicBezTo>
                  <a:cubicBezTo>
                    <a:pt x="2874127" y="1933259"/>
                    <a:pt x="2874127" y="1937001"/>
                    <a:pt x="2871633" y="1937001"/>
                  </a:cubicBezTo>
                  <a:cubicBezTo>
                    <a:pt x="2835473" y="1937001"/>
                    <a:pt x="2844201" y="1985644"/>
                    <a:pt x="2813029" y="1990633"/>
                  </a:cubicBezTo>
                  <a:cubicBezTo>
                    <a:pt x="2806794" y="1991881"/>
                    <a:pt x="2799313" y="2000611"/>
                    <a:pt x="2815523" y="2001859"/>
                  </a:cubicBezTo>
                  <a:cubicBezTo>
                    <a:pt x="2820510" y="2003106"/>
                    <a:pt x="2820510" y="2009342"/>
                    <a:pt x="2816770" y="2010590"/>
                  </a:cubicBezTo>
                  <a:cubicBezTo>
                    <a:pt x="2793079" y="2029299"/>
                    <a:pt x="2785597" y="2061727"/>
                    <a:pt x="2758166" y="2076695"/>
                  </a:cubicBezTo>
                  <a:cubicBezTo>
                    <a:pt x="2751931" y="2091662"/>
                    <a:pt x="2725746" y="2089167"/>
                    <a:pt x="2730734" y="2112865"/>
                  </a:cubicBezTo>
                  <a:cubicBezTo>
                    <a:pt x="2692080" y="2155272"/>
                    <a:pt x="2654673" y="2198926"/>
                    <a:pt x="2622254" y="2246322"/>
                  </a:cubicBezTo>
                  <a:cubicBezTo>
                    <a:pt x="2611032" y="2261290"/>
                    <a:pt x="2584847" y="2263784"/>
                    <a:pt x="2593576" y="2289977"/>
                  </a:cubicBezTo>
                  <a:cubicBezTo>
                    <a:pt x="2583601" y="2291224"/>
                    <a:pt x="2583601" y="2263784"/>
                    <a:pt x="2563650" y="2287482"/>
                  </a:cubicBezTo>
                  <a:cubicBezTo>
                    <a:pt x="2539959" y="2312427"/>
                    <a:pt x="2577366" y="2304944"/>
                    <a:pt x="2572379" y="2316169"/>
                  </a:cubicBezTo>
                  <a:cubicBezTo>
                    <a:pt x="2562403" y="2322406"/>
                    <a:pt x="2553675" y="2329889"/>
                    <a:pt x="2547441" y="2339867"/>
                  </a:cubicBezTo>
                  <a:cubicBezTo>
                    <a:pt x="2518762" y="2318664"/>
                    <a:pt x="2515021" y="2352340"/>
                    <a:pt x="2506293" y="2363565"/>
                  </a:cubicBezTo>
                  <a:cubicBezTo>
                    <a:pt x="2491330" y="2381027"/>
                    <a:pt x="2467639" y="2383522"/>
                    <a:pt x="2453924" y="2398489"/>
                  </a:cubicBezTo>
                  <a:cubicBezTo>
                    <a:pt x="2451430" y="2403478"/>
                    <a:pt x="2445195" y="2403478"/>
                    <a:pt x="2446442" y="2410961"/>
                  </a:cubicBezTo>
                  <a:cubicBezTo>
                    <a:pt x="2447689" y="2440896"/>
                    <a:pt x="2447689" y="2440896"/>
                    <a:pt x="2423998" y="2470830"/>
                  </a:cubicBezTo>
                  <a:cubicBezTo>
                    <a:pt x="2405295" y="2447132"/>
                    <a:pt x="2395320" y="2475819"/>
                    <a:pt x="2380357" y="2479561"/>
                  </a:cubicBezTo>
                  <a:cubicBezTo>
                    <a:pt x="2379110" y="2483303"/>
                    <a:pt x="2376616" y="2485797"/>
                    <a:pt x="2375369" y="2488292"/>
                  </a:cubicBezTo>
                  <a:cubicBezTo>
                    <a:pt x="2372876" y="2497023"/>
                    <a:pt x="2374123" y="2507001"/>
                    <a:pt x="2371629" y="2515731"/>
                  </a:cubicBezTo>
                  <a:cubicBezTo>
                    <a:pt x="2370382" y="2520721"/>
                    <a:pt x="2364147" y="2528204"/>
                    <a:pt x="2362900" y="2525710"/>
                  </a:cubicBezTo>
                  <a:cubicBezTo>
                    <a:pt x="2347938" y="2493281"/>
                    <a:pt x="2339209" y="2534440"/>
                    <a:pt x="2325494" y="2530699"/>
                  </a:cubicBezTo>
                  <a:cubicBezTo>
                    <a:pt x="2319883" y="2528204"/>
                    <a:pt x="2314584" y="2526645"/>
                    <a:pt x="2310999" y="2523995"/>
                  </a:cubicBezTo>
                  <a:lnTo>
                    <a:pt x="2308388" y="2515775"/>
                  </a:lnTo>
                  <a:lnTo>
                    <a:pt x="2306790" y="2483303"/>
                  </a:lnTo>
                  <a:cubicBezTo>
                    <a:pt x="2308037" y="2493281"/>
                    <a:pt x="2308037" y="2502012"/>
                    <a:pt x="2306790" y="2510742"/>
                  </a:cubicBezTo>
                  <a:lnTo>
                    <a:pt x="2308388" y="2515775"/>
                  </a:lnTo>
                  <a:lnTo>
                    <a:pt x="2308738" y="2522884"/>
                  </a:lnTo>
                  <a:cubicBezTo>
                    <a:pt x="2303361" y="2560243"/>
                    <a:pt x="2279047" y="2591815"/>
                    <a:pt x="2263149" y="2625491"/>
                  </a:cubicBezTo>
                  <a:cubicBezTo>
                    <a:pt x="2253174" y="2644200"/>
                    <a:pt x="2226989" y="2640458"/>
                    <a:pt x="2213273" y="2656672"/>
                  </a:cubicBezTo>
                  <a:cubicBezTo>
                    <a:pt x="2208286" y="2662909"/>
                    <a:pt x="2197064" y="2652931"/>
                    <a:pt x="2198311" y="2641705"/>
                  </a:cubicBezTo>
                  <a:lnTo>
                    <a:pt x="2198466" y="2641183"/>
                  </a:lnTo>
                  <a:lnTo>
                    <a:pt x="2199869" y="2638587"/>
                  </a:lnTo>
                  <a:lnTo>
                    <a:pt x="2200192" y="2635362"/>
                  </a:lnTo>
                  <a:lnTo>
                    <a:pt x="2203766" y="2623308"/>
                  </a:lnTo>
                  <a:cubicBezTo>
                    <a:pt x="2205792" y="2617072"/>
                    <a:pt x="2207039" y="2610523"/>
                    <a:pt x="2204545" y="2603040"/>
                  </a:cubicBezTo>
                  <a:cubicBezTo>
                    <a:pt x="2204545" y="2599298"/>
                    <a:pt x="2195817" y="2603040"/>
                    <a:pt x="2200804" y="2603040"/>
                  </a:cubicBezTo>
                  <a:cubicBezTo>
                    <a:pt x="2202051" y="2601793"/>
                    <a:pt x="2203298" y="2603040"/>
                    <a:pt x="2203298" y="2604287"/>
                  </a:cubicBezTo>
                  <a:lnTo>
                    <a:pt x="2200192" y="2635362"/>
                  </a:lnTo>
                  <a:lnTo>
                    <a:pt x="2198466" y="2641183"/>
                  </a:lnTo>
                  <a:lnTo>
                    <a:pt x="2183348" y="2669145"/>
                  </a:lnTo>
                  <a:cubicBezTo>
                    <a:pt x="2180854" y="2671639"/>
                    <a:pt x="2179607" y="2674134"/>
                    <a:pt x="2177113" y="2677876"/>
                  </a:cubicBezTo>
                  <a:cubicBezTo>
                    <a:pt x="2177113" y="2706563"/>
                    <a:pt x="2155916" y="2709057"/>
                    <a:pt x="2134719" y="2712799"/>
                  </a:cubicBezTo>
                  <a:cubicBezTo>
                    <a:pt x="2132225" y="2715294"/>
                    <a:pt x="2129731" y="2717788"/>
                    <a:pt x="2128485" y="2720283"/>
                  </a:cubicBezTo>
                  <a:cubicBezTo>
                    <a:pt x="2124744" y="2726519"/>
                    <a:pt x="2123497" y="2732755"/>
                    <a:pt x="2122250" y="2738992"/>
                  </a:cubicBezTo>
                  <a:cubicBezTo>
                    <a:pt x="2119756" y="2747723"/>
                    <a:pt x="2116015" y="2758948"/>
                    <a:pt x="2106040" y="2758948"/>
                  </a:cubicBezTo>
                  <a:cubicBezTo>
                    <a:pt x="2091078" y="2758948"/>
                    <a:pt x="2094818" y="2743981"/>
                    <a:pt x="2092325" y="2735250"/>
                  </a:cubicBezTo>
                  <a:cubicBezTo>
                    <a:pt x="2063646" y="2752712"/>
                    <a:pt x="2042449" y="2788882"/>
                    <a:pt x="2000055" y="2776410"/>
                  </a:cubicBezTo>
                  <a:cubicBezTo>
                    <a:pt x="1995067" y="2773915"/>
                    <a:pt x="1982598" y="2796366"/>
                    <a:pt x="1985092" y="2805097"/>
                  </a:cubicBezTo>
                  <a:cubicBezTo>
                    <a:pt x="1987585" y="2822558"/>
                    <a:pt x="1980104" y="2836278"/>
                    <a:pt x="1973870" y="2849998"/>
                  </a:cubicBezTo>
                  <a:cubicBezTo>
                    <a:pt x="1970129" y="2858729"/>
                    <a:pt x="1961401" y="2866213"/>
                    <a:pt x="1955166" y="2861224"/>
                  </a:cubicBezTo>
                  <a:cubicBezTo>
                    <a:pt x="1931475" y="2837526"/>
                    <a:pt x="1927735" y="2871202"/>
                    <a:pt x="1914019" y="2876191"/>
                  </a:cubicBezTo>
                  <a:cubicBezTo>
                    <a:pt x="1910278" y="2876191"/>
                    <a:pt x="1906537" y="2874943"/>
                    <a:pt x="1902797" y="2873696"/>
                  </a:cubicBezTo>
                  <a:cubicBezTo>
                    <a:pt x="1894069" y="2868707"/>
                    <a:pt x="1895315" y="2858729"/>
                    <a:pt x="1889081" y="2842515"/>
                  </a:cubicBezTo>
                  <a:cubicBezTo>
                    <a:pt x="1899056" y="2872449"/>
                    <a:pt x="1896562" y="2888663"/>
                    <a:pt x="1869131" y="2889911"/>
                  </a:cubicBezTo>
                  <a:cubicBezTo>
                    <a:pt x="1856662" y="2891158"/>
                    <a:pt x="1851674" y="2899889"/>
                    <a:pt x="1847933" y="2911114"/>
                  </a:cubicBezTo>
                  <a:cubicBezTo>
                    <a:pt x="1837958" y="2929823"/>
                    <a:pt x="1820502" y="2922340"/>
                    <a:pt x="1805539" y="2922340"/>
                  </a:cubicBezTo>
                  <a:cubicBezTo>
                    <a:pt x="1789329" y="2923587"/>
                    <a:pt x="1791823" y="2909867"/>
                    <a:pt x="1791823" y="2898642"/>
                  </a:cubicBezTo>
                  <a:cubicBezTo>
                    <a:pt x="1778107" y="2916103"/>
                    <a:pt x="1771873" y="2956016"/>
                    <a:pt x="1743195" y="2911114"/>
                  </a:cubicBezTo>
                  <a:cubicBezTo>
                    <a:pt x="1726985" y="2933565"/>
                    <a:pt x="1690825" y="2921092"/>
                    <a:pt x="1678356" y="2949779"/>
                  </a:cubicBezTo>
                  <a:cubicBezTo>
                    <a:pt x="1650924" y="2961005"/>
                    <a:pt x="1650924" y="2934812"/>
                    <a:pt x="1639702" y="2923587"/>
                  </a:cubicBezTo>
                  <a:cubicBezTo>
                    <a:pt x="1633468" y="2941048"/>
                    <a:pt x="1618505" y="2943543"/>
                    <a:pt x="1601049" y="2942296"/>
                  </a:cubicBezTo>
                  <a:cubicBezTo>
                    <a:pt x="1598555" y="2943543"/>
                    <a:pt x="1594814" y="2944790"/>
                    <a:pt x="1592320" y="2944790"/>
                  </a:cubicBezTo>
                  <a:cubicBezTo>
                    <a:pt x="1556161" y="2964746"/>
                    <a:pt x="1524988" y="2958510"/>
                    <a:pt x="1490075" y="2939801"/>
                  </a:cubicBezTo>
                  <a:cubicBezTo>
                    <a:pt x="1468878" y="2927329"/>
                    <a:pt x="1435212" y="2953521"/>
                    <a:pt x="1411521" y="2928576"/>
                  </a:cubicBezTo>
                  <a:cubicBezTo>
                    <a:pt x="1405286" y="2944790"/>
                    <a:pt x="1397805" y="2957263"/>
                    <a:pt x="1379102" y="2947285"/>
                  </a:cubicBezTo>
                  <a:cubicBezTo>
                    <a:pt x="1360398" y="2936059"/>
                    <a:pt x="1357904" y="2917350"/>
                    <a:pt x="1362892" y="2898642"/>
                  </a:cubicBezTo>
                  <a:cubicBezTo>
                    <a:pt x="1362892" y="2897394"/>
                    <a:pt x="1360398" y="2897394"/>
                    <a:pt x="1359151" y="2896147"/>
                  </a:cubicBezTo>
                  <a:cubicBezTo>
                    <a:pt x="1336707" y="2897394"/>
                    <a:pt x="1342942" y="2916103"/>
                    <a:pt x="1340448" y="2928576"/>
                  </a:cubicBezTo>
                  <a:cubicBezTo>
                    <a:pt x="1337954" y="2942296"/>
                    <a:pt x="1324238" y="2953521"/>
                    <a:pt x="1314263" y="2953521"/>
                  </a:cubicBezTo>
                  <a:cubicBezTo>
                    <a:pt x="1306782" y="2953521"/>
                    <a:pt x="1303042" y="2949779"/>
                    <a:pt x="1301795" y="2944478"/>
                  </a:cubicBezTo>
                  <a:lnTo>
                    <a:pt x="1304187" y="2926824"/>
                  </a:lnTo>
                  <a:lnTo>
                    <a:pt x="1305535" y="2926081"/>
                  </a:lnTo>
                  <a:lnTo>
                    <a:pt x="1307549" y="2919461"/>
                  </a:lnTo>
                  <a:lnTo>
                    <a:pt x="1309587" y="2915324"/>
                  </a:lnTo>
                  <a:cubicBezTo>
                    <a:pt x="1309899" y="2911426"/>
                    <a:pt x="1309276" y="2907372"/>
                    <a:pt x="1309276" y="2903631"/>
                  </a:cubicBezTo>
                  <a:cubicBezTo>
                    <a:pt x="1308029" y="2907372"/>
                    <a:pt x="1308652" y="2911426"/>
                    <a:pt x="1308808" y="2915324"/>
                  </a:cubicBezTo>
                  <a:lnTo>
                    <a:pt x="1307549" y="2919461"/>
                  </a:lnTo>
                  <a:lnTo>
                    <a:pt x="1304288" y="2926081"/>
                  </a:lnTo>
                  <a:lnTo>
                    <a:pt x="1304187" y="2926824"/>
                  </a:lnTo>
                  <a:lnTo>
                    <a:pt x="1293377" y="2932785"/>
                  </a:lnTo>
                  <a:cubicBezTo>
                    <a:pt x="1289013" y="2933565"/>
                    <a:pt x="1284338" y="2932941"/>
                    <a:pt x="1279350" y="2931070"/>
                  </a:cubicBezTo>
                  <a:lnTo>
                    <a:pt x="1275304" y="2926213"/>
                  </a:lnTo>
                  <a:lnTo>
                    <a:pt x="1275597" y="2917692"/>
                  </a:lnTo>
                  <a:lnTo>
                    <a:pt x="1278103" y="2911738"/>
                  </a:lnTo>
                  <a:cubicBezTo>
                    <a:pt x="1279662" y="2907684"/>
                    <a:pt x="1279973" y="2903630"/>
                    <a:pt x="1275609" y="2899889"/>
                  </a:cubicBezTo>
                  <a:lnTo>
                    <a:pt x="1273116" y="2902383"/>
                  </a:lnTo>
                  <a:cubicBezTo>
                    <a:pt x="1273116" y="2902383"/>
                    <a:pt x="1274363" y="2904878"/>
                    <a:pt x="1275609" y="2904878"/>
                  </a:cubicBezTo>
                  <a:cubicBezTo>
                    <a:pt x="1276856" y="2909867"/>
                    <a:pt x="1276856" y="2913609"/>
                    <a:pt x="1275609" y="2917350"/>
                  </a:cubicBezTo>
                  <a:lnTo>
                    <a:pt x="1275597" y="2917692"/>
                  </a:lnTo>
                  <a:lnTo>
                    <a:pt x="1273116" y="2923587"/>
                  </a:lnTo>
                  <a:lnTo>
                    <a:pt x="1275304" y="2926213"/>
                  </a:lnTo>
                  <a:lnTo>
                    <a:pt x="1275298" y="2926393"/>
                  </a:lnTo>
                  <a:cubicBezTo>
                    <a:pt x="1276856" y="2928888"/>
                    <a:pt x="1279350" y="2931070"/>
                    <a:pt x="1280597" y="2933565"/>
                  </a:cubicBezTo>
                  <a:cubicBezTo>
                    <a:pt x="1274363" y="2961005"/>
                    <a:pt x="1271869" y="2961005"/>
                    <a:pt x="1241943" y="2932318"/>
                  </a:cubicBezTo>
                  <a:cubicBezTo>
                    <a:pt x="1243190" y="2924834"/>
                    <a:pt x="1239449" y="2924834"/>
                    <a:pt x="1234462" y="2928576"/>
                  </a:cubicBezTo>
                  <a:cubicBezTo>
                    <a:pt x="1225734" y="2927329"/>
                    <a:pt x="1221993" y="2919845"/>
                    <a:pt x="1218252" y="2908620"/>
                  </a:cubicBezTo>
                  <a:cubicBezTo>
                    <a:pt x="1220746" y="2931070"/>
                    <a:pt x="1229475" y="2947285"/>
                    <a:pt x="1230721" y="2965994"/>
                  </a:cubicBezTo>
                  <a:cubicBezTo>
                    <a:pt x="1230721" y="2980961"/>
                    <a:pt x="1223240" y="2995928"/>
                    <a:pt x="1207030" y="2979714"/>
                  </a:cubicBezTo>
                  <a:cubicBezTo>
                    <a:pt x="1187080" y="2961005"/>
                    <a:pt x="1165883" y="2968488"/>
                    <a:pt x="1145933" y="2969736"/>
                  </a:cubicBezTo>
                  <a:cubicBezTo>
                    <a:pt x="1122241" y="2970983"/>
                    <a:pt x="1101045" y="2990939"/>
                    <a:pt x="1093563" y="3014637"/>
                  </a:cubicBezTo>
                  <a:cubicBezTo>
                    <a:pt x="1092316" y="3020873"/>
                    <a:pt x="1092316" y="3029604"/>
                    <a:pt x="1084835" y="3030851"/>
                  </a:cubicBezTo>
                  <a:cubicBezTo>
                    <a:pt x="1076107" y="3032099"/>
                    <a:pt x="1071119" y="3024615"/>
                    <a:pt x="1071119" y="3019626"/>
                  </a:cubicBezTo>
                  <a:cubicBezTo>
                    <a:pt x="1076107" y="2987197"/>
                    <a:pt x="1044934" y="2993434"/>
                    <a:pt x="1029971" y="2982208"/>
                  </a:cubicBezTo>
                  <a:cubicBezTo>
                    <a:pt x="1018749" y="2982208"/>
                    <a:pt x="1024984" y="2956016"/>
                    <a:pt x="1005033" y="2964746"/>
                  </a:cubicBezTo>
                  <a:cubicBezTo>
                    <a:pt x="1003787" y="2967241"/>
                    <a:pt x="1001293" y="2968488"/>
                    <a:pt x="997552" y="2969736"/>
                  </a:cubicBezTo>
                  <a:cubicBezTo>
                    <a:pt x="985083" y="2978466"/>
                    <a:pt x="971367" y="2984703"/>
                    <a:pt x="966380" y="3000917"/>
                  </a:cubicBezTo>
                  <a:cubicBezTo>
                    <a:pt x="963886" y="3005906"/>
                    <a:pt x="960145" y="3009648"/>
                    <a:pt x="953911" y="3009648"/>
                  </a:cubicBezTo>
                  <a:cubicBezTo>
                    <a:pt x="925233" y="2995928"/>
                    <a:pt x="895307" y="2978466"/>
                    <a:pt x="860394" y="2990939"/>
                  </a:cubicBezTo>
                  <a:cubicBezTo>
                    <a:pt x="844184" y="2995928"/>
                    <a:pt x="840444" y="2977219"/>
                    <a:pt x="826728" y="2978466"/>
                  </a:cubicBezTo>
                  <a:cubicBezTo>
                    <a:pt x="824234" y="2980961"/>
                    <a:pt x="821740" y="2982208"/>
                    <a:pt x="819247" y="2983455"/>
                  </a:cubicBezTo>
                  <a:cubicBezTo>
                    <a:pt x="809271" y="2984703"/>
                    <a:pt x="793062" y="2974725"/>
                    <a:pt x="798049" y="2998423"/>
                  </a:cubicBezTo>
                  <a:cubicBezTo>
                    <a:pt x="804284" y="3018379"/>
                    <a:pt x="789321" y="3027110"/>
                    <a:pt x="771865" y="3025862"/>
                  </a:cubicBezTo>
                  <a:cubicBezTo>
                    <a:pt x="751914" y="3023368"/>
                    <a:pt x="751914" y="3008401"/>
                    <a:pt x="759395" y="2993434"/>
                  </a:cubicBezTo>
                  <a:cubicBezTo>
                    <a:pt x="764383" y="2982208"/>
                    <a:pt x="763136" y="2969736"/>
                    <a:pt x="768124" y="2956016"/>
                  </a:cubicBezTo>
                  <a:cubicBezTo>
                    <a:pt x="740692" y="2967241"/>
                    <a:pt x="730717" y="3004659"/>
                    <a:pt x="697051" y="2997175"/>
                  </a:cubicBezTo>
                  <a:cubicBezTo>
                    <a:pt x="693310" y="2998423"/>
                    <a:pt x="690817" y="2997175"/>
                    <a:pt x="687076" y="2995928"/>
                  </a:cubicBezTo>
                  <a:cubicBezTo>
                    <a:pt x="670866" y="2984703"/>
                    <a:pt x="657150" y="2982208"/>
                    <a:pt x="647175" y="3002164"/>
                  </a:cubicBezTo>
                  <a:cubicBezTo>
                    <a:pt x="617250" y="3010895"/>
                    <a:pt x="589818" y="3002164"/>
                    <a:pt x="564880" y="2983455"/>
                  </a:cubicBezTo>
                  <a:cubicBezTo>
                    <a:pt x="562387" y="2982208"/>
                    <a:pt x="559893" y="2979714"/>
                    <a:pt x="557399" y="2975972"/>
                  </a:cubicBezTo>
                  <a:cubicBezTo>
                    <a:pt x="557399" y="2968488"/>
                    <a:pt x="553658" y="2968488"/>
                    <a:pt x="548671" y="2974725"/>
                  </a:cubicBezTo>
                  <a:cubicBezTo>
                    <a:pt x="539943" y="2974725"/>
                    <a:pt x="531214" y="2972230"/>
                    <a:pt x="524980" y="2967241"/>
                  </a:cubicBezTo>
                  <a:cubicBezTo>
                    <a:pt x="501289" y="2944790"/>
                    <a:pt x="491313" y="2919845"/>
                    <a:pt x="507523" y="2889911"/>
                  </a:cubicBezTo>
                  <a:cubicBezTo>
                    <a:pt x="515005" y="2874943"/>
                    <a:pt x="513757" y="2858729"/>
                    <a:pt x="506276" y="2843762"/>
                  </a:cubicBezTo>
                  <a:cubicBezTo>
                    <a:pt x="496301" y="2825053"/>
                    <a:pt x="505029" y="2811333"/>
                    <a:pt x="521239" y="2801355"/>
                  </a:cubicBezTo>
                  <a:cubicBezTo>
                    <a:pt x="551165" y="2782646"/>
                    <a:pt x="582337" y="2780151"/>
                    <a:pt x="606028" y="2797613"/>
                  </a:cubicBezTo>
                  <a:cubicBezTo>
                    <a:pt x="607275" y="2798860"/>
                    <a:pt x="608521" y="2801355"/>
                    <a:pt x="609769" y="2803849"/>
                  </a:cubicBezTo>
                  <a:cubicBezTo>
                    <a:pt x="608521" y="2801355"/>
                    <a:pt x="608521" y="2798860"/>
                    <a:pt x="606028" y="2796366"/>
                  </a:cubicBezTo>
                  <a:cubicBezTo>
                    <a:pt x="606028" y="2793248"/>
                    <a:pt x="605716" y="2790130"/>
                    <a:pt x="606184" y="2787167"/>
                  </a:cubicBezTo>
                  <a:lnTo>
                    <a:pt x="609804" y="2780975"/>
                  </a:lnTo>
                  <a:lnTo>
                    <a:pt x="612478" y="2779209"/>
                  </a:lnTo>
                  <a:lnTo>
                    <a:pt x="618497" y="2780463"/>
                  </a:lnTo>
                  <a:cubicBezTo>
                    <a:pt x="620678" y="2782022"/>
                    <a:pt x="622860" y="2783893"/>
                    <a:pt x="625978" y="2783893"/>
                  </a:cubicBezTo>
                  <a:cubicBezTo>
                    <a:pt x="625978" y="2783893"/>
                    <a:pt x="624731" y="2782646"/>
                    <a:pt x="624731" y="2780151"/>
                  </a:cubicBezTo>
                  <a:cubicBezTo>
                    <a:pt x="621614" y="2777657"/>
                    <a:pt x="618497" y="2776721"/>
                    <a:pt x="615535" y="2777189"/>
                  </a:cubicBezTo>
                  <a:lnTo>
                    <a:pt x="612478" y="2779209"/>
                  </a:lnTo>
                  <a:lnTo>
                    <a:pt x="611015" y="2778904"/>
                  </a:lnTo>
                  <a:lnTo>
                    <a:pt x="609804" y="2780975"/>
                  </a:lnTo>
                  <a:lnTo>
                    <a:pt x="607275" y="2782646"/>
                  </a:lnTo>
                  <a:cubicBezTo>
                    <a:pt x="584831" y="2795119"/>
                    <a:pt x="579843" y="2760195"/>
                    <a:pt x="561139" y="2765184"/>
                  </a:cubicBezTo>
                  <a:cubicBezTo>
                    <a:pt x="557399" y="2767679"/>
                    <a:pt x="554905" y="2768926"/>
                    <a:pt x="552411" y="2770173"/>
                  </a:cubicBezTo>
                  <a:cubicBezTo>
                    <a:pt x="533708" y="2773915"/>
                    <a:pt x="512511" y="2780151"/>
                    <a:pt x="506276" y="2760195"/>
                  </a:cubicBezTo>
                  <a:cubicBezTo>
                    <a:pt x="495054" y="2725272"/>
                    <a:pt x="467623" y="2734003"/>
                    <a:pt x="441438" y="2729014"/>
                  </a:cubicBezTo>
                  <a:cubicBezTo>
                    <a:pt x="404031" y="2720283"/>
                    <a:pt x="367871" y="2729014"/>
                    <a:pt x="332958" y="2740239"/>
                  </a:cubicBezTo>
                  <a:cubicBezTo>
                    <a:pt x="306773" y="2748970"/>
                    <a:pt x="291811" y="2742734"/>
                    <a:pt x="283082" y="2719036"/>
                  </a:cubicBezTo>
                  <a:cubicBezTo>
                    <a:pt x="271860" y="2687854"/>
                    <a:pt x="250663" y="2681618"/>
                    <a:pt x="220738" y="2691596"/>
                  </a:cubicBezTo>
                  <a:cubicBezTo>
                    <a:pt x="199541" y="2697832"/>
                    <a:pt x="175849" y="2685359"/>
                    <a:pt x="154652" y="2695337"/>
                  </a:cubicBezTo>
                  <a:cubicBezTo>
                    <a:pt x="148418" y="2696585"/>
                    <a:pt x="143430" y="2695337"/>
                    <a:pt x="139690" y="2691596"/>
                  </a:cubicBezTo>
                  <a:cubicBezTo>
                    <a:pt x="124727" y="2681618"/>
                    <a:pt x="109764" y="2689101"/>
                    <a:pt x="96048" y="2691596"/>
                  </a:cubicBezTo>
                  <a:cubicBezTo>
                    <a:pt x="83579" y="2691596"/>
                    <a:pt x="71111" y="2694090"/>
                    <a:pt x="59889" y="2687854"/>
                  </a:cubicBezTo>
                  <a:cubicBezTo>
                    <a:pt x="49913" y="2674134"/>
                    <a:pt x="34951" y="2661661"/>
                    <a:pt x="29963" y="2645447"/>
                  </a:cubicBezTo>
                  <a:cubicBezTo>
                    <a:pt x="32457" y="2636716"/>
                    <a:pt x="37444" y="2631727"/>
                    <a:pt x="43679" y="2626738"/>
                  </a:cubicBezTo>
                  <a:cubicBezTo>
                    <a:pt x="63629" y="2616760"/>
                    <a:pt x="62382" y="2593062"/>
                    <a:pt x="69863" y="2576847"/>
                  </a:cubicBezTo>
                  <a:cubicBezTo>
                    <a:pt x="74851" y="2566869"/>
                    <a:pt x="67370" y="2558138"/>
                    <a:pt x="52407" y="2560633"/>
                  </a:cubicBezTo>
                  <a:cubicBezTo>
                    <a:pt x="34951" y="2565622"/>
                    <a:pt x="18741" y="2554397"/>
                    <a:pt x="6272" y="2544419"/>
                  </a:cubicBezTo>
                  <a:cubicBezTo>
                    <a:pt x="-3703" y="2535688"/>
                    <a:pt x="37" y="2518226"/>
                    <a:pt x="5025" y="2507001"/>
                  </a:cubicBezTo>
                  <a:cubicBezTo>
                    <a:pt x="10013" y="2493281"/>
                    <a:pt x="23729" y="2495775"/>
                    <a:pt x="34951" y="2499517"/>
                  </a:cubicBezTo>
                  <a:cubicBezTo>
                    <a:pt x="38691" y="2502012"/>
                    <a:pt x="43679" y="2503259"/>
                    <a:pt x="47419" y="2505753"/>
                  </a:cubicBezTo>
                  <a:cubicBezTo>
                    <a:pt x="53654" y="2508248"/>
                    <a:pt x="58641" y="2507001"/>
                    <a:pt x="63629" y="2502012"/>
                  </a:cubicBezTo>
                  <a:cubicBezTo>
                    <a:pt x="68617" y="2489539"/>
                    <a:pt x="86073" y="2485797"/>
                    <a:pt x="86073" y="2469583"/>
                  </a:cubicBezTo>
                  <a:cubicBezTo>
                    <a:pt x="86073" y="2465841"/>
                    <a:pt x="86073" y="2462099"/>
                    <a:pt x="86073" y="2459605"/>
                  </a:cubicBezTo>
                  <a:cubicBezTo>
                    <a:pt x="108517" y="2410961"/>
                    <a:pt x="102283" y="2402230"/>
                    <a:pt x="47419" y="2397241"/>
                  </a:cubicBezTo>
                  <a:cubicBezTo>
                    <a:pt x="36197" y="2397241"/>
                    <a:pt x="27469" y="2393500"/>
                    <a:pt x="21235" y="2383522"/>
                  </a:cubicBezTo>
                  <a:cubicBezTo>
                    <a:pt x="18741" y="2359823"/>
                    <a:pt x="16247" y="2338620"/>
                    <a:pt x="26222" y="2316169"/>
                  </a:cubicBezTo>
                  <a:cubicBezTo>
                    <a:pt x="29963" y="2309933"/>
                    <a:pt x="31210" y="2303697"/>
                    <a:pt x="24975" y="2294966"/>
                  </a:cubicBezTo>
                  <a:cubicBezTo>
                    <a:pt x="16247" y="2281246"/>
                    <a:pt x="31210" y="2235097"/>
                    <a:pt x="43679" y="2228861"/>
                  </a:cubicBezTo>
                  <a:cubicBezTo>
                    <a:pt x="51160" y="2223872"/>
                    <a:pt x="56148" y="2230108"/>
                    <a:pt x="59889" y="2235097"/>
                  </a:cubicBezTo>
                  <a:cubicBezTo>
                    <a:pt x="62382" y="2237592"/>
                    <a:pt x="63629" y="2241333"/>
                    <a:pt x="67370" y="2243828"/>
                  </a:cubicBezTo>
                  <a:cubicBezTo>
                    <a:pt x="68617" y="2238839"/>
                    <a:pt x="62382" y="2235097"/>
                    <a:pt x="63629" y="2230108"/>
                  </a:cubicBezTo>
                  <a:cubicBezTo>
                    <a:pt x="63629" y="2226366"/>
                    <a:pt x="64876" y="2222624"/>
                    <a:pt x="66123" y="2218883"/>
                  </a:cubicBezTo>
                  <a:cubicBezTo>
                    <a:pt x="79839" y="2201421"/>
                    <a:pt x="101036" y="2196432"/>
                    <a:pt x="120986" y="2190196"/>
                  </a:cubicBezTo>
                  <a:cubicBezTo>
                    <a:pt x="139690" y="2185207"/>
                    <a:pt x="157146" y="2185207"/>
                    <a:pt x="149665" y="2159014"/>
                  </a:cubicBezTo>
                  <a:cubicBezTo>
                    <a:pt x="148418" y="2152778"/>
                    <a:pt x="155899" y="2144047"/>
                    <a:pt x="162134" y="2146541"/>
                  </a:cubicBezTo>
                  <a:cubicBezTo>
                    <a:pt x="198293" y="2165250"/>
                    <a:pt x="202034" y="2129080"/>
                    <a:pt x="215750" y="2112865"/>
                  </a:cubicBezTo>
                  <a:cubicBezTo>
                    <a:pt x="231960" y="2092909"/>
                    <a:pt x="245675" y="2094156"/>
                    <a:pt x="251910" y="2116607"/>
                  </a:cubicBezTo>
                  <a:cubicBezTo>
                    <a:pt x="260638" y="2142800"/>
                    <a:pt x="283082" y="2141552"/>
                    <a:pt x="294305" y="2132821"/>
                  </a:cubicBezTo>
                  <a:cubicBezTo>
                    <a:pt x="308020" y="2124091"/>
                    <a:pt x="321736" y="2104134"/>
                    <a:pt x="304279" y="2082931"/>
                  </a:cubicBezTo>
                  <a:cubicBezTo>
                    <a:pt x="283082" y="2059233"/>
                    <a:pt x="305527" y="2039277"/>
                    <a:pt x="311761" y="2018073"/>
                  </a:cubicBezTo>
                  <a:cubicBezTo>
                    <a:pt x="320489" y="2004353"/>
                    <a:pt x="335452" y="2000611"/>
                    <a:pt x="349168" y="2004353"/>
                  </a:cubicBezTo>
                  <a:cubicBezTo>
                    <a:pt x="364131" y="2006848"/>
                    <a:pt x="369118" y="1995622"/>
                    <a:pt x="377846" y="1989386"/>
                  </a:cubicBezTo>
                  <a:cubicBezTo>
                    <a:pt x="379093" y="1988139"/>
                    <a:pt x="381587" y="1988139"/>
                    <a:pt x="382834" y="1986892"/>
                  </a:cubicBezTo>
                  <a:cubicBezTo>
                    <a:pt x="386575" y="1984397"/>
                    <a:pt x="390315" y="1984397"/>
                    <a:pt x="394056" y="1981903"/>
                  </a:cubicBezTo>
                  <a:cubicBezTo>
                    <a:pt x="405278" y="1981903"/>
                    <a:pt x="417747" y="1979408"/>
                    <a:pt x="423981" y="1993128"/>
                  </a:cubicBezTo>
                  <a:cubicBezTo>
                    <a:pt x="423981" y="2005601"/>
                    <a:pt x="410265" y="2008095"/>
                    <a:pt x="402784" y="2023062"/>
                  </a:cubicBezTo>
                  <a:cubicBezTo>
                    <a:pt x="417747" y="2016826"/>
                    <a:pt x="428969" y="2010590"/>
                    <a:pt x="440191" y="2016826"/>
                  </a:cubicBezTo>
                  <a:cubicBezTo>
                    <a:pt x="450166" y="2024309"/>
                    <a:pt x="461388" y="2039277"/>
                    <a:pt x="445179" y="2044266"/>
                  </a:cubicBezTo>
                  <a:cubicBezTo>
                    <a:pt x="414006" y="2055491"/>
                    <a:pt x="405278" y="2079189"/>
                    <a:pt x="400290" y="2105382"/>
                  </a:cubicBezTo>
                  <a:cubicBezTo>
                    <a:pt x="435203" y="2091662"/>
                    <a:pt x="473857" y="2081684"/>
                    <a:pt x="513757" y="2080436"/>
                  </a:cubicBezTo>
                  <a:cubicBezTo>
                    <a:pt x="529967" y="2080436"/>
                    <a:pt x="532461" y="2071706"/>
                    <a:pt x="537449" y="2057986"/>
                  </a:cubicBezTo>
                  <a:cubicBezTo>
                    <a:pt x="548671" y="2025557"/>
                    <a:pt x="567374" y="2018073"/>
                    <a:pt x="598546" y="2034288"/>
                  </a:cubicBezTo>
                  <a:cubicBezTo>
                    <a:pt x="620991" y="2044266"/>
                    <a:pt x="643435" y="2034288"/>
                    <a:pt x="650916" y="2016826"/>
                  </a:cubicBezTo>
                  <a:cubicBezTo>
                    <a:pt x="663385" y="1981903"/>
                    <a:pt x="687076" y="1980655"/>
                    <a:pt x="715754" y="1985644"/>
                  </a:cubicBezTo>
                  <a:cubicBezTo>
                    <a:pt x="712014" y="1966935"/>
                    <a:pt x="700791" y="1971924"/>
                    <a:pt x="690817" y="1974419"/>
                  </a:cubicBezTo>
                  <a:cubicBezTo>
                    <a:pt x="638447" y="1995622"/>
                    <a:pt x="577349" y="2000611"/>
                    <a:pt x="527473" y="2034288"/>
                  </a:cubicBezTo>
                  <a:cubicBezTo>
                    <a:pt x="502535" y="2050502"/>
                    <a:pt x="482585" y="2039277"/>
                    <a:pt x="482585" y="2004353"/>
                  </a:cubicBezTo>
                  <a:cubicBezTo>
                    <a:pt x="481339" y="1973172"/>
                    <a:pt x="467623" y="1951968"/>
                    <a:pt x="451413" y="1929517"/>
                  </a:cubicBezTo>
                  <a:cubicBezTo>
                    <a:pt x="448919" y="1927023"/>
                    <a:pt x="448919" y="1923281"/>
                    <a:pt x="450166" y="1919539"/>
                  </a:cubicBezTo>
                  <a:cubicBezTo>
                    <a:pt x="466376" y="1889605"/>
                    <a:pt x="483832" y="1863412"/>
                    <a:pt x="524980" y="1870896"/>
                  </a:cubicBezTo>
                  <a:cubicBezTo>
                    <a:pt x="528720" y="1872143"/>
                    <a:pt x="532461" y="1874638"/>
                    <a:pt x="533708" y="1877132"/>
                  </a:cubicBezTo>
                  <a:cubicBezTo>
                    <a:pt x="547424" y="1887110"/>
                    <a:pt x="546177" y="1909561"/>
                    <a:pt x="569868" y="1913303"/>
                  </a:cubicBezTo>
                  <a:cubicBezTo>
                    <a:pt x="582337" y="1914550"/>
                    <a:pt x="577349" y="1929517"/>
                    <a:pt x="567374" y="1937001"/>
                  </a:cubicBezTo>
                  <a:cubicBezTo>
                    <a:pt x="564880" y="1941990"/>
                    <a:pt x="559893" y="1939496"/>
                    <a:pt x="557399" y="1944485"/>
                  </a:cubicBezTo>
                  <a:cubicBezTo>
                    <a:pt x="559893" y="1941990"/>
                    <a:pt x="563633" y="1941990"/>
                    <a:pt x="566127" y="1938248"/>
                  </a:cubicBezTo>
                  <a:cubicBezTo>
                    <a:pt x="569868" y="1935754"/>
                    <a:pt x="573609" y="1935754"/>
                    <a:pt x="578596" y="1937001"/>
                  </a:cubicBezTo>
                  <a:cubicBezTo>
                    <a:pt x="581090" y="1938248"/>
                    <a:pt x="582337" y="1937001"/>
                    <a:pt x="582337" y="1933259"/>
                  </a:cubicBezTo>
                  <a:cubicBezTo>
                    <a:pt x="584831" y="1929517"/>
                    <a:pt x="587324" y="1927023"/>
                    <a:pt x="591065" y="1924528"/>
                  </a:cubicBezTo>
                  <a:cubicBezTo>
                    <a:pt x="601040" y="1925776"/>
                    <a:pt x="589818" y="1919539"/>
                    <a:pt x="592312" y="1917045"/>
                  </a:cubicBezTo>
                  <a:cubicBezTo>
                    <a:pt x="630965" y="1898336"/>
                    <a:pt x="663385" y="1869649"/>
                    <a:pt x="705779" y="1859671"/>
                  </a:cubicBezTo>
                  <a:cubicBezTo>
                    <a:pt x="730717" y="1854682"/>
                    <a:pt x="748173" y="1838467"/>
                    <a:pt x="761889" y="1819758"/>
                  </a:cubicBezTo>
                  <a:cubicBezTo>
                    <a:pt x="763136" y="1816016"/>
                    <a:pt x="765630" y="1812275"/>
                    <a:pt x="768124" y="1809780"/>
                  </a:cubicBezTo>
                  <a:cubicBezTo>
                    <a:pt x="773111" y="1799802"/>
                    <a:pt x="796803" y="1823500"/>
                    <a:pt x="791815" y="1798555"/>
                  </a:cubicBezTo>
                  <a:cubicBezTo>
                    <a:pt x="789321" y="1782340"/>
                    <a:pt x="771865" y="1799802"/>
                    <a:pt x="761889" y="1793566"/>
                  </a:cubicBezTo>
                  <a:cubicBezTo>
                    <a:pt x="740692" y="1779846"/>
                    <a:pt x="715754" y="1772362"/>
                    <a:pt x="718248" y="1739933"/>
                  </a:cubicBezTo>
                  <a:cubicBezTo>
                    <a:pt x="719495" y="1738686"/>
                    <a:pt x="719495" y="1737439"/>
                    <a:pt x="721989" y="1737439"/>
                  </a:cubicBezTo>
                  <a:cubicBezTo>
                    <a:pt x="738199" y="1733697"/>
                    <a:pt x="743186" y="1722472"/>
                    <a:pt x="735705" y="1703763"/>
                  </a:cubicBezTo>
                  <a:cubicBezTo>
                    <a:pt x="730717" y="1692537"/>
                    <a:pt x="731964" y="1681312"/>
                    <a:pt x="736951" y="1670087"/>
                  </a:cubicBezTo>
                  <a:cubicBezTo>
                    <a:pt x="768124" y="1660108"/>
                    <a:pt x="764383" y="1640152"/>
                    <a:pt x="750667" y="1620196"/>
                  </a:cubicBezTo>
                  <a:cubicBezTo>
                    <a:pt x="739445" y="1601487"/>
                    <a:pt x="734458" y="1584025"/>
                    <a:pt x="751914" y="1566564"/>
                  </a:cubicBezTo>
                  <a:cubicBezTo>
                    <a:pt x="751914" y="1565316"/>
                    <a:pt x="755655" y="1564069"/>
                    <a:pt x="754408" y="1564069"/>
                  </a:cubicBezTo>
                  <a:cubicBezTo>
                    <a:pt x="748173" y="1562822"/>
                    <a:pt x="755655" y="1562822"/>
                    <a:pt x="749421" y="1562822"/>
                  </a:cubicBezTo>
                  <a:cubicBezTo>
                    <a:pt x="740692" y="1555338"/>
                    <a:pt x="734458" y="1545360"/>
                    <a:pt x="738199" y="1532888"/>
                  </a:cubicBezTo>
                  <a:cubicBezTo>
                    <a:pt x="746927" y="1516673"/>
                    <a:pt x="764383" y="1514179"/>
                    <a:pt x="779346" y="1506695"/>
                  </a:cubicBezTo>
                  <a:cubicBezTo>
                    <a:pt x="784333" y="1505448"/>
                    <a:pt x="790568" y="1502953"/>
                    <a:pt x="795555" y="1504200"/>
                  </a:cubicBezTo>
                  <a:cubicBezTo>
                    <a:pt x="799296" y="1505448"/>
                    <a:pt x="803037" y="1507942"/>
                    <a:pt x="804284" y="1509189"/>
                  </a:cubicBezTo>
                  <a:cubicBezTo>
                    <a:pt x="806777" y="1512931"/>
                    <a:pt x="809271" y="1516673"/>
                    <a:pt x="810518" y="1519168"/>
                  </a:cubicBezTo>
                  <a:cubicBezTo>
                    <a:pt x="814259" y="1529146"/>
                    <a:pt x="815506" y="1539124"/>
                    <a:pt x="819247" y="1549102"/>
                  </a:cubicBezTo>
                  <a:cubicBezTo>
                    <a:pt x="822987" y="1535382"/>
                    <a:pt x="816753" y="1501706"/>
                    <a:pt x="846678" y="1531640"/>
                  </a:cubicBezTo>
                  <a:cubicBezTo>
                    <a:pt x="847925" y="1532888"/>
                    <a:pt x="849172" y="1532888"/>
                    <a:pt x="851666" y="1534135"/>
                  </a:cubicBezTo>
                  <a:cubicBezTo>
                    <a:pt x="865381" y="1555338"/>
                    <a:pt x="851666" y="1580284"/>
                    <a:pt x="861641" y="1602734"/>
                  </a:cubicBezTo>
                  <a:cubicBezTo>
                    <a:pt x="847925" y="1602734"/>
                    <a:pt x="851666" y="1633916"/>
                    <a:pt x="827975" y="1621443"/>
                  </a:cubicBezTo>
                  <a:cubicBezTo>
                    <a:pt x="811765" y="1611465"/>
                    <a:pt x="795555" y="1622691"/>
                    <a:pt x="789321" y="1635163"/>
                  </a:cubicBezTo>
                  <a:cubicBezTo>
                    <a:pt x="779346" y="1652625"/>
                    <a:pt x="800543" y="1665097"/>
                    <a:pt x="805531" y="1680065"/>
                  </a:cubicBezTo>
                  <a:cubicBezTo>
                    <a:pt x="809271" y="1691290"/>
                    <a:pt x="821740" y="1671334"/>
                    <a:pt x="835456" y="1678817"/>
                  </a:cubicBezTo>
                  <a:cubicBezTo>
                    <a:pt x="821740" y="1690043"/>
                    <a:pt x="796803" y="1700021"/>
                    <a:pt x="825481" y="1719977"/>
                  </a:cubicBezTo>
                  <a:cubicBezTo>
                    <a:pt x="827975" y="1721224"/>
                    <a:pt x="827975" y="1729955"/>
                    <a:pt x="826728" y="1733697"/>
                  </a:cubicBezTo>
                  <a:cubicBezTo>
                    <a:pt x="815506" y="1763631"/>
                    <a:pt x="835456" y="1754900"/>
                    <a:pt x="850419" y="1756148"/>
                  </a:cubicBezTo>
                  <a:cubicBezTo>
                    <a:pt x="849172" y="1749911"/>
                    <a:pt x="851666" y="1741181"/>
                    <a:pt x="849172" y="1736192"/>
                  </a:cubicBezTo>
                  <a:cubicBezTo>
                    <a:pt x="844184" y="1722472"/>
                    <a:pt x="844184" y="1711246"/>
                    <a:pt x="857900" y="1703763"/>
                  </a:cubicBezTo>
                  <a:cubicBezTo>
                    <a:pt x="860394" y="1718730"/>
                    <a:pt x="890319" y="1711246"/>
                    <a:pt x="882838" y="1733697"/>
                  </a:cubicBezTo>
                  <a:cubicBezTo>
                    <a:pt x="918998" y="1722472"/>
                    <a:pt x="900295" y="1687548"/>
                    <a:pt x="914011" y="1665097"/>
                  </a:cubicBezTo>
                  <a:cubicBezTo>
                    <a:pt x="920245" y="1657614"/>
                    <a:pt x="902788" y="1642647"/>
                    <a:pt x="922739" y="1630174"/>
                  </a:cubicBezTo>
                  <a:cubicBezTo>
                    <a:pt x="931467" y="1625185"/>
                    <a:pt x="906529" y="1621443"/>
                    <a:pt x="897801" y="1608971"/>
                  </a:cubicBezTo>
                  <a:cubicBezTo>
                    <a:pt x="914011" y="1615207"/>
                    <a:pt x="921492" y="1574047"/>
                    <a:pt x="942689" y="1607723"/>
                  </a:cubicBezTo>
                  <a:cubicBezTo>
                    <a:pt x="952664" y="1596498"/>
                    <a:pt x="953911" y="1575294"/>
                    <a:pt x="976355" y="1571553"/>
                  </a:cubicBezTo>
                  <a:cubicBezTo>
                    <a:pt x="977602" y="1587767"/>
                    <a:pt x="966380" y="1601487"/>
                    <a:pt x="971367" y="1617701"/>
                  </a:cubicBezTo>
                  <a:cubicBezTo>
                    <a:pt x="971367" y="1621443"/>
                    <a:pt x="968874" y="1628927"/>
                    <a:pt x="976355" y="1628927"/>
                  </a:cubicBezTo>
                  <a:cubicBezTo>
                    <a:pt x="981343" y="1628927"/>
                    <a:pt x="983837" y="1625185"/>
                    <a:pt x="987577" y="1621443"/>
                  </a:cubicBezTo>
                  <a:cubicBezTo>
                    <a:pt x="1008774" y="1595251"/>
                    <a:pt x="1017503" y="1594003"/>
                    <a:pt x="1046181" y="1613960"/>
                  </a:cubicBezTo>
                  <a:cubicBezTo>
                    <a:pt x="1043687" y="1618325"/>
                    <a:pt x="1043063" y="1623626"/>
                    <a:pt x="1041505" y="1628615"/>
                  </a:cubicBezTo>
                  <a:lnTo>
                    <a:pt x="1036361" y="1635008"/>
                  </a:lnTo>
                  <a:lnTo>
                    <a:pt x="1030129" y="1641241"/>
                  </a:lnTo>
                  <a:lnTo>
                    <a:pt x="1026133" y="1640659"/>
                  </a:lnTo>
                  <a:cubicBezTo>
                    <a:pt x="1021399" y="1637268"/>
                    <a:pt x="1017190" y="1628615"/>
                    <a:pt x="1008774" y="1638905"/>
                  </a:cubicBezTo>
                  <a:lnTo>
                    <a:pt x="993108" y="1647946"/>
                  </a:lnTo>
                  <a:lnTo>
                    <a:pt x="990071" y="1647636"/>
                  </a:lnTo>
                  <a:lnTo>
                    <a:pt x="987672" y="1648718"/>
                  </a:lnTo>
                  <a:lnTo>
                    <a:pt x="972614" y="1650130"/>
                  </a:lnTo>
                  <a:cubicBezTo>
                    <a:pt x="937701" y="1651378"/>
                    <a:pt x="935207" y="1653872"/>
                    <a:pt x="942689" y="1688796"/>
                  </a:cubicBezTo>
                  <a:cubicBezTo>
                    <a:pt x="943936" y="1691290"/>
                    <a:pt x="943936" y="1693785"/>
                    <a:pt x="942689" y="1696279"/>
                  </a:cubicBezTo>
                  <a:cubicBezTo>
                    <a:pt x="942689" y="1698774"/>
                    <a:pt x="941442" y="1701268"/>
                    <a:pt x="941442" y="1703763"/>
                  </a:cubicBezTo>
                  <a:cubicBezTo>
                    <a:pt x="941442" y="1703763"/>
                    <a:pt x="942689" y="1706257"/>
                    <a:pt x="943936" y="1706257"/>
                  </a:cubicBezTo>
                  <a:cubicBezTo>
                    <a:pt x="943936" y="1702515"/>
                    <a:pt x="946429" y="1701268"/>
                    <a:pt x="948923" y="1700021"/>
                  </a:cubicBezTo>
                  <a:cubicBezTo>
                    <a:pt x="958899" y="1696279"/>
                    <a:pt x="970121" y="1696279"/>
                    <a:pt x="972614" y="1682559"/>
                  </a:cubicBezTo>
                  <a:cubicBezTo>
                    <a:pt x="974484" y="1672269"/>
                    <a:pt x="971445" y="1659875"/>
                    <a:pt x="978752" y="1652742"/>
                  </a:cubicBezTo>
                  <a:lnTo>
                    <a:pt x="987672" y="1648718"/>
                  </a:lnTo>
                  <a:lnTo>
                    <a:pt x="992565" y="1648259"/>
                  </a:lnTo>
                  <a:lnTo>
                    <a:pt x="993108" y="1647946"/>
                  </a:lnTo>
                  <a:lnTo>
                    <a:pt x="1005345" y="1649195"/>
                  </a:lnTo>
                  <a:cubicBezTo>
                    <a:pt x="1010021" y="1652313"/>
                    <a:pt x="1015632" y="1658861"/>
                    <a:pt x="1026231" y="1671334"/>
                  </a:cubicBezTo>
                  <a:cubicBezTo>
                    <a:pt x="1024984" y="1660108"/>
                    <a:pt x="1022490" y="1650130"/>
                    <a:pt x="1029971" y="1641399"/>
                  </a:cubicBezTo>
                  <a:lnTo>
                    <a:pt x="1030129" y="1641241"/>
                  </a:lnTo>
                  <a:lnTo>
                    <a:pt x="1031218" y="1641399"/>
                  </a:lnTo>
                  <a:lnTo>
                    <a:pt x="1036361" y="1635008"/>
                  </a:lnTo>
                  <a:lnTo>
                    <a:pt x="1041817" y="1629550"/>
                  </a:lnTo>
                  <a:cubicBezTo>
                    <a:pt x="1043687" y="1624561"/>
                    <a:pt x="1044311" y="1618949"/>
                    <a:pt x="1046181" y="1613960"/>
                  </a:cubicBezTo>
                  <a:cubicBezTo>
                    <a:pt x="1048675" y="1611465"/>
                    <a:pt x="1052415" y="1606476"/>
                    <a:pt x="1049922" y="1603982"/>
                  </a:cubicBezTo>
                  <a:cubicBezTo>
                    <a:pt x="1021243" y="1581531"/>
                    <a:pt x="1032465" y="1566564"/>
                    <a:pt x="1056156" y="1550349"/>
                  </a:cubicBezTo>
                  <a:cubicBezTo>
                    <a:pt x="1059897" y="1549102"/>
                    <a:pt x="1056156" y="1539124"/>
                    <a:pt x="1064885" y="1542866"/>
                  </a:cubicBezTo>
                  <a:cubicBezTo>
                    <a:pt x="1069872" y="1545360"/>
                    <a:pt x="1069872" y="1552844"/>
                    <a:pt x="1068625" y="1556586"/>
                  </a:cubicBezTo>
                  <a:cubicBezTo>
                    <a:pt x="1064885" y="1564069"/>
                    <a:pt x="1052415" y="1562822"/>
                    <a:pt x="1049922" y="1571553"/>
                  </a:cubicBezTo>
                  <a:cubicBezTo>
                    <a:pt x="1049922" y="1576542"/>
                    <a:pt x="1049922" y="1586520"/>
                    <a:pt x="1054909" y="1581531"/>
                  </a:cubicBezTo>
                  <a:cubicBezTo>
                    <a:pt x="1077353" y="1566564"/>
                    <a:pt x="1081094" y="1586520"/>
                    <a:pt x="1082341" y="1597745"/>
                  </a:cubicBezTo>
                  <a:cubicBezTo>
                    <a:pt x="1084835" y="1618949"/>
                    <a:pt x="1096057" y="1623938"/>
                    <a:pt x="1113513" y="1622691"/>
                  </a:cubicBezTo>
                  <a:cubicBezTo>
                    <a:pt x="1139698" y="1621443"/>
                    <a:pt x="1116007" y="1600240"/>
                    <a:pt x="1127229" y="1594003"/>
                  </a:cubicBezTo>
                  <a:cubicBezTo>
                    <a:pt x="1137204" y="1602734"/>
                    <a:pt x="1127229" y="1622691"/>
                    <a:pt x="1147179" y="1627680"/>
                  </a:cubicBezTo>
                  <a:cubicBezTo>
                    <a:pt x="1155908" y="1617701"/>
                    <a:pt x="1140945" y="1601487"/>
                    <a:pt x="1154661" y="1592756"/>
                  </a:cubicBezTo>
                  <a:lnTo>
                    <a:pt x="1155908" y="1594003"/>
                  </a:lnTo>
                  <a:lnTo>
                    <a:pt x="1157155" y="1591509"/>
                  </a:lnTo>
                  <a:lnTo>
                    <a:pt x="1154661" y="1592756"/>
                  </a:lnTo>
                  <a:cubicBezTo>
                    <a:pt x="1154661" y="1564069"/>
                    <a:pt x="1170871" y="1577789"/>
                    <a:pt x="1183339" y="1581531"/>
                  </a:cubicBezTo>
                  <a:cubicBezTo>
                    <a:pt x="1187080" y="1570305"/>
                    <a:pt x="1172117" y="1560327"/>
                    <a:pt x="1182093" y="1549102"/>
                  </a:cubicBezTo>
                  <a:cubicBezTo>
                    <a:pt x="1169623" y="1541618"/>
                    <a:pt x="1168377" y="1530393"/>
                    <a:pt x="1173364" y="1521662"/>
                  </a:cubicBezTo>
                  <a:cubicBezTo>
                    <a:pt x="1182093" y="1511684"/>
                    <a:pt x="1189574" y="1515426"/>
                    <a:pt x="1194561" y="1527898"/>
                  </a:cubicBezTo>
                  <a:cubicBezTo>
                    <a:pt x="1195808" y="1529146"/>
                    <a:pt x="1197055" y="1530393"/>
                    <a:pt x="1199549" y="1531640"/>
                  </a:cubicBezTo>
                  <a:cubicBezTo>
                    <a:pt x="1199549" y="1527898"/>
                    <a:pt x="1200796" y="1525404"/>
                    <a:pt x="1202043" y="1521662"/>
                  </a:cubicBezTo>
                  <a:cubicBezTo>
                    <a:pt x="1202043" y="1510437"/>
                    <a:pt x="1203290" y="1501706"/>
                    <a:pt x="1217005" y="1511684"/>
                  </a:cubicBezTo>
                  <a:cubicBezTo>
                    <a:pt x="1233215" y="1520415"/>
                    <a:pt x="1239449" y="1541618"/>
                    <a:pt x="1230721" y="1557833"/>
                  </a:cubicBezTo>
                  <a:cubicBezTo>
                    <a:pt x="1254412" y="1564069"/>
                    <a:pt x="1254412" y="1552844"/>
                    <a:pt x="1248178" y="1535382"/>
                  </a:cubicBezTo>
                  <a:cubicBezTo>
                    <a:pt x="1240697" y="1509189"/>
                    <a:pt x="1240697" y="1509189"/>
                    <a:pt x="1266881" y="1494222"/>
                  </a:cubicBezTo>
                  <a:cubicBezTo>
                    <a:pt x="1241943" y="1490481"/>
                    <a:pt x="1223240" y="1482997"/>
                    <a:pt x="1235709" y="1453063"/>
                  </a:cubicBezTo>
                  <a:cubicBezTo>
                    <a:pt x="1243190" y="1436848"/>
                    <a:pt x="1233215" y="1434354"/>
                    <a:pt x="1218252" y="1436848"/>
                  </a:cubicBezTo>
                  <a:cubicBezTo>
                    <a:pt x="1192067" y="1438095"/>
                    <a:pt x="1185833" y="1459299"/>
                    <a:pt x="1173364" y="1476761"/>
                  </a:cubicBezTo>
                  <a:cubicBezTo>
                    <a:pt x="1163389" y="1465535"/>
                    <a:pt x="1175858" y="1449321"/>
                    <a:pt x="1158401" y="1440590"/>
                  </a:cubicBezTo>
                  <a:cubicBezTo>
                    <a:pt x="1149673" y="1455557"/>
                    <a:pt x="1149673" y="1474266"/>
                    <a:pt x="1138451" y="1482997"/>
                  </a:cubicBezTo>
                  <a:cubicBezTo>
                    <a:pt x="1106032" y="1458052"/>
                    <a:pt x="1134711" y="1420634"/>
                    <a:pt x="1117254" y="1391947"/>
                  </a:cubicBezTo>
                  <a:cubicBezTo>
                    <a:pt x="1108526" y="1378227"/>
                    <a:pt x="1135957" y="1381969"/>
                    <a:pt x="1138451" y="1368249"/>
                  </a:cubicBezTo>
                  <a:cubicBezTo>
                    <a:pt x="1129723" y="1357023"/>
                    <a:pt x="1124735" y="1375732"/>
                    <a:pt x="1118501" y="1369496"/>
                  </a:cubicBezTo>
                  <a:cubicBezTo>
                    <a:pt x="1128476" y="1335820"/>
                    <a:pt x="1147179" y="1322100"/>
                    <a:pt x="1189574" y="1327089"/>
                  </a:cubicBezTo>
                  <a:cubicBezTo>
                    <a:pt x="1212018" y="1329583"/>
                    <a:pt x="1223240" y="1328336"/>
                    <a:pt x="1235709" y="1305885"/>
                  </a:cubicBezTo>
                  <a:cubicBezTo>
                    <a:pt x="1244437" y="1292166"/>
                    <a:pt x="1268128" y="1278446"/>
                    <a:pt x="1285585" y="1265973"/>
                  </a:cubicBezTo>
                  <a:cubicBezTo>
                    <a:pt x="1291819" y="1259737"/>
                    <a:pt x="1295560" y="1254748"/>
                    <a:pt x="1295560" y="1246017"/>
                  </a:cubicBezTo>
                  <a:cubicBezTo>
                    <a:pt x="1306782" y="1221072"/>
                    <a:pt x="1326732" y="1202363"/>
                    <a:pt x="1349176" y="1184901"/>
                  </a:cubicBezTo>
                  <a:cubicBezTo>
                    <a:pt x="1367879" y="1168686"/>
                    <a:pt x="1387830" y="1152472"/>
                    <a:pt x="1401546" y="1128774"/>
                  </a:cubicBezTo>
                  <a:cubicBezTo>
                    <a:pt x="1410274" y="1113807"/>
                    <a:pt x="1407780" y="1102581"/>
                    <a:pt x="1404039" y="1090109"/>
                  </a:cubicBezTo>
                  <a:cubicBezTo>
                    <a:pt x="1411521" y="1080131"/>
                    <a:pt x="1417755" y="1088862"/>
                    <a:pt x="1425237" y="1088862"/>
                  </a:cubicBezTo>
                  <a:cubicBezTo>
                    <a:pt x="1438953" y="1087614"/>
                    <a:pt x="1435212" y="1078883"/>
                    <a:pt x="1428977" y="1075142"/>
                  </a:cubicBezTo>
                  <a:cubicBezTo>
                    <a:pt x="1423990" y="1071400"/>
                    <a:pt x="1415261" y="1075142"/>
                    <a:pt x="1420249" y="1063916"/>
                  </a:cubicBezTo>
                  <a:cubicBezTo>
                    <a:pt x="1421496" y="1060174"/>
                    <a:pt x="1426483" y="1055185"/>
                    <a:pt x="1432718" y="1058927"/>
                  </a:cubicBezTo>
                  <a:cubicBezTo>
                    <a:pt x="1447681" y="1068905"/>
                    <a:pt x="1455162" y="1060174"/>
                    <a:pt x="1462643" y="1047702"/>
                  </a:cubicBezTo>
                  <a:cubicBezTo>
                    <a:pt x="1473865" y="1030240"/>
                    <a:pt x="1456409" y="1030240"/>
                    <a:pt x="1450175" y="1025251"/>
                  </a:cubicBezTo>
                  <a:cubicBezTo>
                    <a:pt x="1442693" y="1019015"/>
                    <a:pt x="1446434" y="1011531"/>
                    <a:pt x="1448928" y="1002800"/>
                  </a:cubicBezTo>
                  <a:cubicBezTo>
                    <a:pt x="1433965" y="992822"/>
                    <a:pt x="1458903" y="966630"/>
                    <a:pt x="1431471" y="961641"/>
                  </a:cubicBezTo>
                  <a:cubicBezTo>
                    <a:pt x="1431471" y="961641"/>
                    <a:pt x="1435212" y="952910"/>
                    <a:pt x="1438953" y="952910"/>
                  </a:cubicBezTo>
                  <a:cubicBezTo>
                    <a:pt x="1462643" y="956652"/>
                    <a:pt x="1457656" y="935448"/>
                    <a:pt x="1462643" y="922975"/>
                  </a:cubicBezTo>
                  <a:cubicBezTo>
                    <a:pt x="1471372" y="915492"/>
                    <a:pt x="1470125" y="901772"/>
                    <a:pt x="1477606" y="894288"/>
                  </a:cubicBezTo>
                  <a:cubicBezTo>
                    <a:pt x="1485087" y="898030"/>
                    <a:pt x="1482594" y="908008"/>
                    <a:pt x="1496310" y="909256"/>
                  </a:cubicBezTo>
                  <a:cubicBezTo>
                    <a:pt x="1486334" y="890547"/>
                    <a:pt x="1512519" y="879321"/>
                    <a:pt x="1501297" y="860612"/>
                  </a:cubicBezTo>
                  <a:cubicBezTo>
                    <a:pt x="1497557" y="855623"/>
                    <a:pt x="1501297" y="854376"/>
                    <a:pt x="1506285" y="853129"/>
                  </a:cubicBezTo>
                  <a:cubicBezTo>
                    <a:pt x="1515013" y="850634"/>
                    <a:pt x="1528729" y="855623"/>
                    <a:pt x="1522494" y="833172"/>
                  </a:cubicBezTo>
                  <a:cubicBezTo>
                    <a:pt x="1521247" y="828183"/>
                    <a:pt x="1531223" y="819453"/>
                    <a:pt x="1517507" y="811969"/>
                  </a:cubicBezTo>
                  <a:cubicBezTo>
                    <a:pt x="1512519" y="808227"/>
                    <a:pt x="1516260" y="800744"/>
                    <a:pt x="1521247" y="799496"/>
                  </a:cubicBezTo>
                  <a:cubicBezTo>
                    <a:pt x="1552420" y="793260"/>
                    <a:pt x="1546185" y="762078"/>
                    <a:pt x="1558654" y="742122"/>
                  </a:cubicBezTo>
                  <a:cubicBezTo>
                    <a:pt x="1562395" y="734639"/>
                    <a:pt x="1546185" y="714682"/>
                    <a:pt x="1572370" y="718424"/>
                  </a:cubicBezTo>
                  <a:cubicBezTo>
                    <a:pt x="1578605" y="718424"/>
                    <a:pt x="1573617" y="707199"/>
                    <a:pt x="1568629" y="703457"/>
                  </a:cubicBezTo>
                  <a:cubicBezTo>
                    <a:pt x="1552420" y="692232"/>
                    <a:pt x="1533716" y="690984"/>
                    <a:pt x="1517507" y="682254"/>
                  </a:cubicBezTo>
                  <a:cubicBezTo>
                    <a:pt x="1521247" y="669781"/>
                    <a:pt x="1531223" y="661050"/>
                    <a:pt x="1527482" y="646083"/>
                  </a:cubicBezTo>
                  <a:cubicBezTo>
                    <a:pt x="1522494" y="631116"/>
                    <a:pt x="1512519" y="608665"/>
                    <a:pt x="1547432" y="617396"/>
                  </a:cubicBezTo>
                  <a:cubicBezTo>
                    <a:pt x="1549926" y="618643"/>
                    <a:pt x="1558654" y="609912"/>
                    <a:pt x="1554913" y="607418"/>
                  </a:cubicBezTo>
                  <a:cubicBezTo>
                    <a:pt x="1543691" y="596192"/>
                    <a:pt x="1561148" y="577483"/>
                    <a:pt x="1544938" y="568753"/>
                  </a:cubicBezTo>
                  <a:cubicBezTo>
                    <a:pt x="1542445" y="566258"/>
                    <a:pt x="1538704" y="563763"/>
                    <a:pt x="1536210" y="561269"/>
                  </a:cubicBezTo>
                  <a:cubicBezTo>
                    <a:pt x="1528729" y="556280"/>
                    <a:pt x="1532469" y="548796"/>
                    <a:pt x="1536210" y="545054"/>
                  </a:cubicBezTo>
                  <a:cubicBezTo>
                    <a:pt x="1542445" y="538818"/>
                    <a:pt x="1542445" y="548796"/>
                    <a:pt x="1547432" y="551291"/>
                  </a:cubicBezTo>
                  <a:cubicBezTo>
                    <a:pt x="1553667" y="556280"/>
                    <a:pt x="1559901" y="563763"/>
                    <a:pt x="1569876" y="563763"/>
                  </a:cubicBezTo>
                  <a:cubicBezTo>
                    <a:pt x="1571123" y="530087"/>
                    <a:pt x="1572370" y="496411"/>
                    <a:pt x="1572370" y="461488"/>
                  </a:cubicBezTo>
                  <a:cubicBezTo>
                    <a:pt x="1584839" y="457746"/>
                    <a:pt x="1599802" y="462735"/>
                    <a:pt x="1603542" y="470219"/>
                  </a:cubicBezTo>
                  <a:cubicBezTo>
                    <a:pt x="1616011" y="496411"/>
                    <a:pt x="1642196" y="485186"/>
                    <a:pt x="1659653" y="496411"/>
                  </a:cubicBezTo>
                  <a:cubicBezTo>
                    <a:pt x="1674615" y="505142"/>
                    <a:pt x="1695813" y="480197"/>
                    <a:pt x="1692072" y="461488"/>
                  </a:cubicBezTo>
                  <a:cubicBezTo>
                    <a:pt x="1677109" y="449015"/>
                    <a:pt x="1658406" y="444026"/>
                    <a:pt x="1639702" y="441532"/>
                  </a:cubicBezTo>
                  <a:cubicBezTo>
                    <a:pt x="1633468" y="440284"/>
                    <a:pt x="1627233" y="434048"/>
                    <a:pt x="1628480" y="434048"/>
                  </a:cubicBezTo>
                  <a:cubicBezTo>
                    <a:pt x="1648431" y="426564"/>
                    <a:pt x="1613517" y="411597"/>
                    <a:pt x="1632221" y="407855"/>
                  </a:cubicBezTo>
                  <a:cubicBezTo>
                    <a:pt x="1654665" y="402866"/>
                    <a:pt x="1652171" y="380416"/>
                    <a:pt x="1669628" y="367943"/>
                  </a:cubicBezTo>
                  <a:cubicBezTo>
                    <a:pt x="1674615" y="372932"/>
                    <a:pt x="1684591" y="392888"/>
                    <a:pt x="1693319" y="377921"/>
                  </a:cubicBezTo>
                  <a:cubicBezTo>
                    <a:pt x="1698306" y="367943"/>
                    <a:pt x="1728232" y="376674"/>
                    <a:pt x="1713269" y="350481"/>
                  </a:cubicBezTo>
                  <a:cubicBezTo>
                    <a:pt x="1704541" y="336761"/>
                    <a:pt x="1721997" y="325536"/>
                    <a:pt x="1729479" y="313063"/>
                  </a:cubicBezTo>
                  <a:cubicBezTo>
                    <a:pt x="1735713" y="306827"/>
                    <a:pt x="1740701" y="295602"/>
                    <a:pt x="1726985" y="295602"/>
                  </a:cubicBezTo>
                  <a:cubicBezTo>
                    <a:pt x="1687084" y="294354"/>
                    <a:pt x="1728232" y="268162"/>
                    <a:pt x="1714516" y="259431"/>
                  </a:cubicBezTo>
                  <a:cubicBezTo>
                    <a:pt x="1733219" y="250700"/>
                    <a:pt x="1729479" y="222013"/>
                    <a:pt x="1750676" y="214530"/>
                  </a:cubicBezTo>
                  <a:cubicBezTo>
                    <a:pt x="1756910" y="213282"/>
                    <a:pt x="1743195" y="195821"/>
                    <a:pt x="1760651" y="203304"/>
                  </a:cubicBezTo>
                  <a:cubicBezTo>
                    <a:pt x="1765639" y="205799"/>
                    <a:pt x="1770626" y="212035"/>
                    <a:pt x="1768132" y="220766"/>
                  </a:cubicBezTo>
                  <a:cubicBezTo>
                    <a:pt x="1765639" y="224508"/>
                    <a:pt x="1763145" y="228249"/>
                    <a:pt x="1759404" y="233239"/>
                  </a:cubicBezTo>
                  <a:cubicBezTo>
                    <a:pt x="1754417" y="241969"/>
                    <a:pt x="1748182" y="253195"/>
                    <a:pt x="1758157" y="256937"/>
                  </a:cubicBezTo>
                  <a:cubicBezTo>
                    <a:pt x="1766885" y="260678"/>
                    <a:pt x="1785589" y="261926"/>
                    <a:pt x="1784342" y="240722"/>
                  </a:cubicBezTo>
                  <a:cubicBezTo>
                    <a:pt x="1784342" y="235733"/>
                    <a:pt x="1788083" y="230744"/>
                    <a:pt x="1790576" y="225755"/>
                  </a:cubicBezTo>
                  <a:lnTo>
                    <a:pt x="1799293" y="221520"/>
                  </a:lnTo>
                  <a:lnTo>
                    <a:pt x="1805733" y="225559"/>
                  </a:lnTo>
                  <a:lnTo>
                    <a:pt x="1806674" y="231305"/>
                  </a:lnTo>
                  <a:lnTo>
                    <a:pt x="1806441" y="232468"/>
                  </a:lnTo>
                  <a:lnTo>
                    <a:pt x="1804760" y="234797"/>
                  </a:lnTo>
                  <a:cubicBezTo>
                    <a:pt x="1803980" y="234486"/>
                    <a:pt x="1803668" y="233862"/>
                    <a:pt x="1805539" y="235733"/>
                  </a:cubicBezTo>
                  <a:cubicBezTo>
                    <a:pt x="1808033" y="238228"/>
                    <a:pt x="1806786" y="239475"/>
                    <a:pt x="1805539" y="236980"/>
                  </a:cubicBezTo>
                  <a:lnTo>
                    <a:pt x="1806441" y="232468"/>
                  </a:lnTo>
                  <a:lnTo>
                    <a:pt x="1806786" y="231991"/>
                  </a:lnTo>
                  <a:lnTo>
                    <a:pt x="1806674" y="231305"/>
                  </a:lnTo>
                  <a:lnTo>
                    <a:pt x="1806786" y="230744"/>
                  </a:lnTo>
                  <a:cubicBezTo>
                    <a:pt x="1808033" y="224508"/>
                    <a:pt x="1806786" y="231991"/>
                    <a:pt x="1808033" y="227002"/>
                  </a:cubicBezTo>
                  <a:lnTo>
                    <a:pt x="1805733" y="225559"/>
                  </a:lnTo>
                  <a:lnTo>
                    <a:pt x="1805305" y="222948"/>
                  </a:lnTo>
                  <a:cubicBezTo>
                    <a:pt x="1804370" y="221156"/>
                    <a:pt x="1803045" y="220454"/>
                    <a:pt x="1801487" y="220454"/>
                  </a:cubicBezTo>
                  <a:lnTo>
                    <a:pt x="1799293" y="221520"/>
                  </a:lnTo>
                  <a:lnTo>
                    <a:pt x="1798837" y="221234"/>
                  </a:lnTo>
                  <a:cubicBezTo>
                    <a:pt x="1795875" y="221078"/>
                    <a:pt x="1793070" y="222637"/>
                    <a:pt x="1790576" y="225755"/>
                  </a:cubicBezTo>
                  <a:cubicBezTo>
                    <a:pt x="1763145" y="209540"/>
                    <a:pt x="1794317" y="200810"/>
                    <a:pt x="1796811" y="192079"/>
                  </a:cubicBezTo>
                  <a:cubicBezTo>
                    <a:pt x="1806786" y="167134"/>
                    <a:pt x="1814267" y="208293"/>
                    <a:pt x="1827983" y="194573"/>
                  </a:cubicBezTo>
                  <a:cubicBezTo>
                    <a:pt x="1826736" y="183348"/>
                    <a:pt x="1824243" y="173370"/>
                    <a:pt x="1815514" y="164639"/>
                  </a:cubicBezTo>
                  <a:cubicBezTo>
                    <a:pt x="1805539" y="154661"/>
                    <a:pt x="1800551" y="147177"/>
                    <a:pt x="1816761" y="138446"/>
                  </a:cubicBezTo>
                  <a:cubicBezTo>
                    <a:pt x="1829230" y="130963"/>
                    <a:pt x="1839205" y="132210"/>
                    <a:pt x="1842946" y="147177"/>
                  </a:cubicBezTo>
                  <a:cubicBezTo>
                    <a:pt x="1846687" y="158403"/>
                    <a:pt x="1847933" y="153414"/>
                    <a:pt x="1856662" y="149672"/>
                  </a:cubicBezTo>
                  <a:cubicBezTo>
                    <a:pt x="1877859" y="142188"/>
                    <a:pt x="1899056" y="159650"/>
                    <a:pt x="1921500" y="155908"/>
                  </a:cubicBezTo>
                  <a:cubicBezTo>
                    <a:pt x="1926488" y="144683"/>
                    <a:pt x="1920253" y="132210"/>
                    <a:pt x="1920253" y="120985"/>
                  </a:cubicBezTo>
                  <a:cubicBezTo>
                    <a:pt x="1937710" y="128468"/>
                    <a:pt x="1923994" y="152166"/>
                    <a:pt x="1941451" y="158403"/>
                  </a:cubicBezTo>
                  <a:cubicBezTo>
                    <a:pt x="1942697" y="163392"/>
                    <a:pt x="1943944" y="172123"/>
                    <a:pt x="1948932" y="168381"/>
                  </a:cubicBezTo>
                  <a:cubicBezTo>
                    <a:pt x="1971376" y="153414"/>
                    <a:pt x="1975117" y="115996"/>
                    <a:pt x="1952673" y="102276"/>
                  </a:cubicBezTo>
                  <a:cubicBezTo>
                    <a:pt x="1936463" y="91050"/>
                    <a:pt x="1930229" y="82320"/>
                    <a:pt x="1935216" y="61116"/>
                  </a:cubicBezTo>
                  <a:cubicBezTo>
                    <a:pt x="1941451" y="41160"/>
                    <a:pt x="1917759" y="23698"/>
                    <a:pt x="1922747" y="0"/>
                  </a:cubicBezTo>
                  <a:close/>
                </a:path>
              </a:pathLst>
            </a:custGeom>
            <a:solidFill>
              <a:srgbClr val="20A1A5">
                <a:alpha val="60000"/>
              </a:srgbClr>
            </a:solidFill>
            <a:ln>
              <a:noFill/>
            </a:ln>
          </p:spPr>
          <p:txBody>
            <a:bodyPr anchorCtr="0" anchor="ctr" bIns="22850" lIns="45725" spcFirstLastPara="1" rIns="45725" wrap="square" tIns="2285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747993"/>
                </a:solidFill>
                <a:latin typeface="Jost Light"/>
                <a:ea typeface="Jost Light"/>
                <a:cs typeface="Jost Light"/>
                <a:sym typeface="Jost Light"/>
              </a:endParaRPr>
            </a:p>
          </p:txBody>
        </p:sp>
        <p:sp>
          <p:nvSpPr>
            <p:cNvPr id="912" name="Google Shape;912;g311d5cb9a0a_0_596"/>
            <p:cNvSpPr/>
            <p:nvPr/>
          </p:nvSpPr>
          <p:spPr>
            <a:xfrm>
              <a:off x="11679437" y="7710156"/>
              <a:ext cx="4510303" cy="4724951"/>
            </a:xfrm>
            <a:custGeom>
              <a:rect b="b" l="l" r="r" t="t"/>
              <a:pathLst>
                <a:path extrusionOk="0" h="4724951" w="4510303">
                  <a:moveTo>
                    <a:pt x="1560455" y="4702470"/>
                  </a:moveTo>
                  <a:cubicBezTo>
                    <a:pt x="1563050" y="4705280"/>
                    <a:pt x="1563660" y="4711837"/>
                    <a:pt x="1564881" y="4724951"/>
                  </a:cubicBezTo>
                  <a:cubicBezTo>
                    <a:pt x="1553891" y="4712462"/>
                    <a:pt x="1550228" y="4708715"/>
                    <a:pt x="1544122" y="4702470"/>
                  </a:cubicBezTo>
                  <a:cubicBezTo>
                    <a:pt x="1553281" y="4700597"/>
                    <a:pt x="1557860" y="4699660"/>
                    <a:pt x="1560455" y="4702470"/>
                  </a:cubicBezTo>
                  <a:close/>
                  <a:moveTo>
                    <a:pt x="1911205" y="4691981"/>
                  </a:moveTo>
                  <a:lnTo>
                    <a:pt x="1909979" y="4693272"/>
                  </a:lnTo>
                  <a:lnTo>
                    <a:pt x="1909976" y="4693274"/>
                  </a:lnTo>
                  <a:close/>
                  <a:moveTo>
                    <a:pt x="1907415" y="4689232"/>
                  </a:moveTo>
                  <a:lnTo>
                    <a:pt x="1911077" y="4689232"/>
                  </a:lnTo>
                  <a:lnTo>
                    <a:pt x="1909246" y="4691980"/>
                  </a:lnTo>
                  <a:close/>
                  <a:moveTo>
                    <a:pt x="1572208" y="4682559"/>
                  </a:moveTo>
                  <a:cubicBezTo>
                    <a:pt x="1573125" y="4682559"/>
                    <a:pt x="1575873" y="4684129"/>
                    <a:pt x="1575873" y="4685700"/>
                  </a:cubicBezTo>
                  <a:cubicBezTo>
                    <a:pt x="1575873" y="4688840"/>
                    <a:pt x="1574957" y="4690410"/>
                    <a:pt x="1573125" y="4691980"/>
                  </a:cubicBezTo>
                  <a:lnTo>
                    <a:pt x="1571292" y="4690410"/>
                  </a:lnTo>
                  <a:cubicBezTo>
                    <a:pt x="1571292" y="4688840"/>
                    <a:pt x="1572208" y="4685700"/>
                    <a:pt x="1572208" y="4682559"/>
                  </a:cubicBezTo>
                  <a:close/>
                  <a:moveTo>
                    <a:pt x="1870781" y="4671370"/>
                  </a:moveTo>
                  <a:lnTo>
                    <a:pt x="1872613" y="4672744"/>
                  </a:lnTo>
                  <a:cubicBezTo>
                    <a:pt x="1870781" y="4674117"/>
                    <a:pt x="1868948" y="4674117"/>
                    <a:pt x="1868948" y="4675490"/>
                  </a:cubicBezTo>
                  <a:cubicBezTo>
                    <a:pt x="1868948" y="4674117"/>
                    <a:pt x="1868948" y="4674117"/>
                    <a:pt x="1870781" y="4671370"/>
                  </a:cubicBezTo>
                  <a:close/>
                  <a:moveTo>
                    <a:pt x="1941437" y="4662212"/>
                  </a:moveTo>
                  <a:cubicBezTo>
                    <a:pt x="1941025" y="4661755"/>
                    <a:pt x="1941299" y="4661755"/>
                    <a:pt x="1942947" y="4662670"/>
                  </a:cubicBezTo>
                  <a:lnTo>
                    <a:pt x="1944046" y="4662670"/>
                  </a:lnTo>
                  <a:lnTo>
                    <a:pt x="1944046" y="4664501"/>
                  </a:lnTo>
                  <a:lnTo>
                    <a:pt x="1941959" y="4662670"/>
                  </a:lnTo>
                  <a:close/>
                  <a:moveTo>
                    <a:pt x="1882032" y="4660380"/>
                  </a:moveTo>
                  <a:lnTo>
                    <a:pt x="1883602" y="4660380"/>
                  </a:lnTo>
                  <a:cubicBezTo>
                    <a:pt x="1880462" y="4663128"/>
                    <a:pt x="1878892" y="4667249"/>
                    <a:pt x="1875751" y="4669997"/>
                  </a:cubicBezTo>
                  <a:lnTo>
                    <a:pt x="1874181" y="4668623"/>
                  </a:lnTo>
                  <a:cubicBezTo>
                    <a:pt x="1877321" y="4665876"/>
                    <a:pt x="1880462" y="4663128"/>
                    <a:pt x="1882032" y="4660380"/>
                  </a:cubicBezTo>
                  <a:close/>
                  <a:moveTo>
                    <a:pt x="1991652" y="4649877"/>
                  </a:moveTo>
                  <a:lnTo>
                    <a:pt x="1946827" y="4690365"/>
                  </a:lnTo>
                  <a:cubicBezTo>
                    <a:pt x="1930244" y="4702002"/>
                    <a:pt x="1911818" y="4710730"/>
                    <a:pt x="1890322" y="4713962"/>
                  </a:cubicBezTo>
                  <a:lnTo>
                    <a:pt x="1909979" y="4693272"/>
                  </a:lnTo>
                  <a:lnTo>
                    <a:pt x="1946827" y="4662242"/>
                  </a:lnTo>
                  <a:lnTo>
                    <a:pt x="1946827" y="4663535"/>
                  </a:lnTo>
                  <a:close/>
                  <a:moveTo>
                    <a:pt x="1992277" y="4649312"/>
                  </a:moveTo>
                  <a:lnTo>
                    <a:pt x="1993505" y="4649312"/>
                  </a:lnTo>
                  <a:lnTo>
                    <a:pt x="1991652" y="4649877"/>
                  </a:lnTo>
                  <a:close/>
                  <a:moveTo>
                    <a:pt x="2044137" y="4638171"/>
                  </a:moveTo>
                  <a:cubicBezTo>
                    <a:pt x="2053557" y="4642750"/>
                    <a:pt x="2062978" y="4649619"/>
                    <a:pt x="2075931" y="4657632"/>
                  </a:cubicBezTo>
                  <a:cubicBezTo>
                    <a:pt x="2070338" y="4659349"/>
                    <a:pt x="2065922" y="4659707"/>
                    <a:pt x="2062352" y="4659099"/>
                  </a:cubicBezTo>
                  <a:cubicBezTo>
                    <a:pt x="2051643" y="4657275"/>
                    <a:pt x="2048552" y="4646757"/>
                    <a:pt x="2044137" y="4638171"/>
                  </a:cubicBezTo>
                  <a:close/>
                  <a:moveTo>
                    <a:pt x="2070176" y="4627260"/>
                  </a:moveTo>
                  <a:cubicBezTo>
                    <a:pt x="2078026" y="4633366"/>
                    <a:pt x="2085877" y="4638250"/>
                    <a:pt x="2092419" y="4643135"/>
                  </a:cubicBezTo>
                  <a:cubicBezTo>
                    <a:pt x="2092419" y="4644356"/>
                    <a:pt x="2091111" y="4646798"/>
                    <a:pt x="2091111" y="4648019"/>
                  </a:cubicBezTo>
                  <a:cubicBezTo>
                    <a:pt x="2085877" y="4646798"/>
                    <a:pt x="2080643" y="4646798"/>
                    <a:pt x="2075409" y="4644356"/>
                  </a:cubicBezTo>
                  <a:cubicBezTo>
                    <a:pt x="2071484" y="4641914"/>
                    <a:pt x="2070176" y="4635808"/>
                    <a:pt x="2066250" y="4632145"/>
                  </a:cubicBezTo>
                  <a:cubicBezTo>
                    <a:pt x="2067559" y="4630924"/>
                    <a:pt x="2068867" y="4628481"/>
                    <a:pt x="2070176" y="4627260"/>
                  </a:cubicBezTo>
                  <a:close/>
                  <a:moveTo>
                    <a:pt x="2091518" y="4624539"/>
                  </a:moveTo>
                  <a:lnTo>
                    <a:pt x="2103408" y="4627133"/>
                  </a:lnTo>
                  <a:cubicBezTo>
                    <a:pt x="2102034" y="4628232"/>
                    <a:pt x="2100660" y="4630430"/>
                    <a:pt x="2099286" y="4631529"/>
                  </a:cubicBezTo>
                  <a:close/>
                  <a:moveTo>
                    <a:pt x="2088294" y="4621637"/>
                  </a:moveTo>
                  <a:lnTo>
                    <a:pt x="2091518" y="4624539"/>
                  </a:lnTo>
                  <a:lnTo>
                    <a:pt x="2088294" y="4623835"/>
                  </a:lnTo>
                  <a:close/>
                  <a:moveTo>
                    <a:pt x="2129511" y="4610648"/>
                  </a:moveTo>
                  <a:cubicBezTo>
                    <a:pt x="2129511" y="4612846"/>
                    <a:pt x="2130885" y="4612846"/>
                    <a:pt x="2130885" y="4613946"/>
                  </a:cubicBezTo>
                  <a:cubicBezTo>
                    <a:pt x="2126764" y="4616144"/>
                    <a:pt x="2124017" y="4618342"/>
                    <a:pt x="2119896" y="4620540"/>
                  </a:cubicBezTo>
                  <a:cubicBezTo>
                    <a:pt x="2118522" y="4618342"/>
                    <a:pt x="2115775" y="4616144"/>
                    <a:pt x="2115775" y="4613946"/>
                  </a:cubicBezTo>
                  <a:cubicBezTo>
                    <a:pt x="2119896" y="4612846"/>
                    <a:pt x="2124017" y="4611747"/>
                    <a:pt x="2129511" y="4610648"/>
                  </a:cubicBezTo>
                  <a:close/>
                  <a:moveTo>
                    <a:pt x="2172841" y="4576012"/>
                  </a:moveTo>
                  <a:lnTo>
                    <a:pt x="2172885" y="4576579"/>
                  </a:lnTo>
                  <a:lnTo>
                    <a:pt x="2171708" y="4576579"/>
                  </a:lnTo>
                  <a:close/>
                  <a:moveTo>
                    <a:pt x="2148932" y="4573723"/>
                  </a:moveTo>
                  <a:lnTo>
                    <a:pt x="2174844" y="4578845"/>
                  </a:lnTo>
                  <a:lnTo>
                    <a:pt x="2173536" y="4578845"/>
                  </a:lnTo>
                  <a:cubicBezTo>
                    <a:pt x="2166994" y="4582724"/>
                    <a:pt x="2161761" y="4586602"/>
                    <a:pt x="2152602" y="4593067"/>
                  </a:cubicBezTo>
                  <a:close/>
                  <a:moveTo>
                    <a:pt x="2148677" y="4572380"/>
                  </a:moveTo>
                  <a:lnTo>
                    <a:pt x="2148932" y="4573723"/>
                  </a:lnTo>
                  <a:lnTo>
                    <a:pt x="2148677" y="4573673"/>
                  </a:lnTo>
                  <a:close/>
                  <a:moveTo>
                    <a:pt x="2171759" y="4561934"/>
                  </a:moveTo>
                  <a:lnTo>
                    <a:pt x="2185837" y="4569515"/>
                  </a:lnTo>
                  <a:lnTo>
                    <a:pt x="2172841" y="4576012"/>
                  </a:lnTo>
                  <a:close/>
                  <a:moveTo>
                    <a:pt x="2170530" y="4561273"/>
                  </a:moveTo>
                  <a:lnTo>
                    <a:pt x="2171708" y="4561273"/>
                  </a:lnTo>
                  <a:lnTo>
                    <a:pt x="2171759" y="4561934"/>
                  </a:lnTo>
                  <a:close/>
                  <a:moveTo>
                    <a:pt x="2170725" y="4557347"/>
                  </a:moveTo>
                  <a:lnTo>
                    <a:pt x="2174845" y="4560095"/>
                  </a:lnTo>
                  <a:lnTo>
                    <a:pt x="2173472" y="4560095"/>
                  </a:lnTo>
                  <a:close/>
                  <a:moveTo>
                    <a:pt x="2290246" y="4499647"/>
                  </a:moveTo>
                  <a:lnTo>
                    <a:pt x="2290246" y="4501021"/>
                  </a:lnTo>
                  <a:lnTo>
                    <a:pt x="2288979" y="4500755"/>
                  </a:lnTo>
                  <a:close/>
                  <a:moveTo>
                    <a:pt x="2291650" y="4498192"/>
                  </a:moveTo>
                  <a:lnTo>
                    <a:pt x="2291423" y="4499647"/>
                  </a:lnTo>
                  <a:lnTo>
                    <a:pt x="2291423" y="4498274"/>
                  </a:lnTo>
                  <a:close/>
                  <a:moveTo>
                    <a:pt x="2264077" y="4495526"/>
                  </a:moveTo>
                  <a:lnTo>
                    <a:pt x="2288979" y="4500755"/>
                  </a:lnTo>
                  <a:lnTo>
                    <a:pt x="2282395" y="4506515"/>
                  </a:lnTo>
                  <a:cubicBezTo>
                    <a:pt x="2280105" y="4508576"/>
                    <a:pt x="2278470" y="4509949"/>
                    <a:pt x="2278470" y="4509263"/>
                  </a:cubicBezTo>
                  <a:cubicBezTo>
                    <a:pt x="2273236" y="4505142"/>
                    <a:pt x="2269311" y="4499647"/>
                    <a:pt x="2264077" y="4495526"/>
                  </a:cubicBezTo>
                  <a:close/>
                  <a:moveTo>
                    <a:pt x="2293778" y="4484537"/>
                  </a:moveTo>
                  <a:cubicBezTo>
                    <a:pt x="2297311" y="4487284"/>
                    <a:pt x="2300843" y="4488658"/>
                    <a:pt x="2306730" y="4492779"/>
                  </a:cubicBezTo>
                  <a:lnTo>
                    <a:pt x="2291650" y="4498192"/>
                  </a:lnTo>
                  <a:close/>
                  <a:moveTo>
                    <a:pt x="2319094" y="4474919"/>
                  </a:moveTo>
                  <a:lnTo>
                    <a:pt x="2319554" y="4474919"/>
                  </a:lnTo>
                  <a:cubicBezTo>
                    <a:pt x="2321387" y="4474919"/>
                    <a:pt x="2323219" y="4474919"/>
                    <a:pt x="2323219" y="4474919"/>
                  </a:cubicBezTo>
                  <a:lnTo>
                    <a:pt x="2328711" y="4474919"/>
                  </a:lnTo>
                  <a:lnTo>
                    <a:pt x="2328711" y="4477665"/>
                  </a:lnTo>
                  <a:lnTo>
                    <a:pt x="2323219" y="4477665"/>
                  </a:lnTo>
                  <a:lnTo>
                    <a:pt x="2319094" y="4477665"/>
                  </a:lnTo>
                  <a:close/>
                  <a:moveTo>
                    <a:pt x="2343367" y="4469424"/>
                  </a:moveTo>
                  <a:lnTo>
                    <a:pt x="2345199" y="4469424"/>
                  </a:lnTo>
                  <a:cubicBezTo>
                    <a:pt x="2343367" y="4469424"/>
                    <a:pt x="2343367" y="4469424"/>
                    <a:pt x="2341534" y="4472172"/>
                  </a:cubicBezTo>
                  <a:close/>
                  <a:moveTo>
                    <a:pt x="2345198" y="4466425"/>
                  </a:moveTo>
                  <a:lnTo>
                    <a:pt x="2344099" y="4467674"/>
                  </a:lnTo>
                  <a:lnTo>
                    <a:pt x="2343917" y="4467484"/>
                  </a:lnTo>
                  <a:close/>
                  <a:moveTo>
                    <a:pt x="1193038" y="4463012"/>
                  </a:moveTo>
                  <a:lnTo>
                    <a:pt x="1196700" y="4464843"/>
                  </a:lnTo>
                  <a:lnTo>
                    <a:pt x="1193038" y="4466674"/>
                  </a:lnTo>
                  <a:close/>
                  <a:moveTo>
                    <a:pt x="2329990" y="4452877"/>
                  </a:moveTo>
                  <a:lnTo>
                    <a:pt x="2343917" y="4467484"/>
                  </a:lnTo>
                  <a:lnTo>
                    <a:pt x="2333107" y="4476416"/>
                  </a:lnTo>
                  <a:lnTo>
                    <a:pt x="2333107" y="4477665"/>
                  </a:lnTo>
                  <a:close/>
                  <a:moveTo>
                    <a:pt x="2329809" y="4451439"/>
                  </a:moveTo>
                  <a:lnTo>
                    <a:pt x="2329990" y="4452877"/>
                  </a:lnTo>
                  <a:lnTo>
                    <a:pt x="2329809" y="4452688"/>
                  </a:lnTo>
                  <a:close/>
                  <a:moveTo>
                    <a:pt x="2369256" y="4436266"/>
                  </a:moveTo>
                  <a:lnTo>
                    <a:pt x="2394653" y="4443124"/>
                  </a:lnTo>
                  <a:cubicBezTo>
                    <a:pt x="2385494" y="4446657"/>
                    <a:pt x="2379280" y="4448129"/>
                    <a:pt x="2375191" y="4446951"/>
                  </a:cubicBezTo>
                  <a:close/>
                  <a:moveTo>
                    <a:pt x="2368486" y="4434880"/>
                  </a:moveTo>
                  <a:lnTo>
                    <a:pt x="2369256" y="4436266"/>
                  </a:lnTo>
                  <a:lnTo>
                    <a:pt x="2368486" y="4436058"/>
                  </a:lnTo>
                  <a:close/>
                  <a:moveTo>
                    <a:pt x="1189377" y="4429582"/>
                  </a:moveTo>
                  <a:cubicBezTo>
                    <a:pt x="1189377" y="4430955"/>
                    <a:pt x="1191209" y="4430955"/>
                    <a:pt x="1191209" y="4430955"/>
                  </a:cubicBezTo>
                  <a:cubicBezTo>
                    <a:pt x="1191209" y="4432329"/>
                    <a:pt x="1189377" y="4432329"/>
                    <a:pt x="1187544" y="4433702"/>
                  </a:cubicBezTo>
                  <a:cubicBezTo>
                    <a:pt x="1187544" y="4432329"/>
                    <a:pt x="1189377" y="4432329"/>
                    <a:pt x="1189377" y="4429582"/>
                  </a:cubicBezTo>
                  <a:close/>
                  <a:moveTo>
                    <a:pt x="2419451" y="4419975"/>
                  </a:moveTo>
                  <a:lnTo>
                    <a:pt x="2422130" y="4420360"/>
                  </a:lnTo>
                  <a:lnTo>
                    <a:pt x="2421031" y="4421537"/>
                  </a:lnTo>
                  <a:close/>
                  <a:moveTo>
                    <a:pt x="2425793" y="4414472"/>
                  </a:moveTo>
                  <a:lnTo>
                    <a:pt x="2427624" y="4417220"/>
                  </a:lnTo>
                  <a:lnTo>
                    <a:pt x="2423962" y="4417220"/>
                  </a:lnTo>
                  <a:close/>
                  <a:moveTo>
                    <a:pt x="2408234" y="4408884"/>
                  </a:moveTo>
                  <a:lnTo>
                    <a:pt x="2419451" y="4419975"/>
                  </a:lnTo>
                  <a:lnTo>
                    <a:pt x="2410863" y="4418741"/>
                  </a:lnTo>
                  <a:close/>
                  <a:moveTo>
                    <a:pt x="2406741" y="4407408"/>
                  </a:moveTo>
                  <a:lnTo>
                    <a:pt x="2407840" y="4407408"/>
                  </a:lnTo>
                  <a:lnTo>
                    <a:pt x="2408234" y="4408884"/>
                  </a:lnTo>
                  <a:close/>
                  <a:moveTo>
                    <a:pt x="2482420" y="4379850"/>
                  </a:moveTo>
                  <a:lnTo>
                    <a:pt x="2482577" y="4379852"/>
                  </a:lnTo>
                  <a:lnTo>
                    <a:pt x="2482577" y="4380951"/>
                  </a:lnTo>
                  <a:close/>
                  <a:moveTo>
                    <a:pt x="2481478" y="4373257"/>
                  </a:moveTo>
                  <a:lnTo>
                    <a:pt x="2482577" y="4374356"/>
                  </a:lnTo>
                  <a:lnTo>
                    <a:pt x="2481584" y="4374001"/>
                  </a:lnTo>
                  <a:close/>
                  <a:moveTo>
                    <a:pt x="2468431" y="4369302"/>
                  </a:moveTo>
                  <a:lnTo>
                    <a:pt x="2481584" y="4374001"/>
                  </a:lnTo>
                  <a:lnTo>
                    <a:pt x="2482420" y="4379850"/>
                  </a:lnTo>
                  <a:lnTo>
                    <a:pt x="2471725" y="4379714"/>
                  </a:lnTo>
                  <a:close/>
                  <a:moveTo>
                    <a:pt x="2467192" y="4368860"/>
                  </a:moveTo>
                  <a:lnTo>
                    <a:pt x="2468291" y="4368860"/>
                  </a:lnTo>
                  <a:lnTo>
                    <a:pt x="2468431" y="4369302"/>
                  </a:lnTo>
                  <a:close/>
                  <a:moveTo>
                    <a:pt x="2462429" y="4358144"/>
                  </a:moveTo>
                  <a:lnTo>
                    <a:pt x="2464262" y="4359518"/>
                  </a:lnTo>
                  <a:cubicBezTo>
                    <a:pt x="2464262" y="4362266"/>
                    <a:pt x="2464262" y="4365013"/>
                    <a:pt x="2466094" y="4367761"/>
                  </a:cubicBezTo>
                  <a:lnTo>
                    <a:pt x="2464262" y="4367761"/>
                  </a:lnTo>
                  <a:close/>
                  <a:moveTo>
                    <a:pt x="976894" y="4331125"/>
                  </a:moveTo>
                  <a:lnTo>
                    <a:pt x="976894" y="4332347"/>
                  </a:lnTo>
                  <a:lnTo>
                    <a:pt x="976680" y="4332185"/>
                  </a:lnTo>
                  <a:close/>
                  <a:moveTo>
                    <a:pt x="973397" y="4327934"/>
                  </a:moveTo>
                  <a:lnTo>
                    <a:pt x="972969" y="4329297"/>
                  </a:lnTo>
                  <a:lnTo>
                    <a:pt x="972969" y="4328298"/>
                  </a:lnTo>
                  <a:close/>
                  <a:moveTo>
                    <a:pt x="976109" y="4319305"/>
                  </a:moveTo>
                  <a:cubicBezTo>
                    <a:pt x="977680" y="4319305"/>
                    <a:pt x="980820" y="4319305"/>
                    <a:pt x="982390" y="4320304"/>
                  </a:cubicBezTo>
                  <a:lnTo>
                    <a:pt x="973397" y="4327934"/>
                  </a:lnTo>
                  <a:close/>
                  <a:moveTo>
                    <a:pt x="560553" y="4308689"/>
                  </a:moveTo>
                  <a:cubicBezTo>
                    <a:pt x="567018" y="4308689"/>
                    <a:pt x="574775" y="4308689"/>
                    <a:pt x="581240" y="4308689"/>
                  </a:cubicBezTo>
                  <a:cubicBezTo>
                    <a:pt x="581240" y="4311436"/>
                    <a:pt x="581240" y="4314184"/>
                    <a:pt x="581240" y="4318306"/>
                  </a:cubicBezTo>
                  <a:cubicBezTo>
                    <a:pt x="574775" y="4318306"/>
                    <a:pt x="567018" y="4316932"/>
                    <a:pt x="560553" y="4316932"/>
                  </a:cubicBezTo>
                  <a:cubicBezTo>
                    <a:pt x="560553" y="4314184"/>
                    <a:pt x="560553" y="4311436"/>
                    <a:pt x="560553" y="4308689"/>
                  </a:cubicBezTo>
                  <a:close/>
                  <a:moveTo>
                    <a:pt x="938105" y="4303039"/>
                  </a:moveTo>
                  <a:lnTo>
                    <a:pt x="976680" y="4332185"/>
                  </a:lnTo>
                  <a:lnTo>
                    <a:pt x="974954" y="4340742"/>
                  </a:lnTo>
                  <a:cubicBezTo>
                    <a:pt x="974308" y="4344558"/>
                    <a:pt x="973661" y="4349443"/>
                    <a:pt x="973015" y="4356770"/>
                  </a:cubicBezTo>
                  <a:cubicBezTo>
                    <a:pt x="957499" y="4336010"/>
                    <a:pt x="945863" y="4321356"/>
                    <a:pt x="934226" y="4307924"/>
                  </a:cubicBezTo>
                  <a:close/>
                  <a:moveTo>
                    <a:pt x="866206" y="4264728"/>
                  </a:moveTo>
                  <a:lnTo>
                    <a:pt x="872487" y="4272971"/>
                  </a:lnTo>
                  <a:cubicBezTo>
                    <a:pt x="870917" y="4272971"/>
                    <a:pt x="869347" y="4274345"/>
                    <a:pt x="867777" y="4274345"/>
                  </a:cubicBezTo>
                  <a:cubicBezTo>
                    <a:pt x="866206" y="4271597"/>
                    <a:pt x="864636" y="4268849"/>
                    <a:pt x="863066" y="4266102"/>
                  </a:cubicBezTo>
                  <a:cubicBezTo>
                    <a:pt x="864636" y="4266102"/>
                    <a:pt x="864636" y="4264728"/>
                    <a:pt x="866206" y="4264728"/>
                  </a:cubicBezTo>
                  <a:close/>
                  <a:moveTo>
                    <a:pt x="654511" y="4259692"/>
                  </a:moveTo>
                  <a:cubicBezTo>
                    <a:pt x="656342" y="4261524"/>
                    <a:pt x="658173" y="4263356"/>
                    <a:pt x="658173" y="4261524"/>
                  </a:cubicBezTo>
                  <a:cubicBezTo>
                    <a:pt x="658173" y="4263356"/>
                    <a:pt x="656342" y="4261524"/>
                    <a:pt x="654511" y="4261524"/>
                  </a:cubicBezTo>
                  <a:close/>
                  <a:moveTo>
                    <a:pt x="320221" y="4111320"/>
                  </a:moveTo>
                  <a:lnTo>
                    <a:pt x="322969" y="4114982"/>
                  </a:lnTo>
                  <a:lnTo>
                    <a:pt x="320221" y="4114982"/>
                  </a:lnTo>
                  <a:close/>
                  <a:moveTo>
                    <a:pt x="2956995" y="4077616"/>
                  </a:moveTo>
                  <a:cubicBezTo>
                    <a:pt x="2958828" y="4079814"/>
                    <a:pt x="2958828" y="4082011"/>
                    <a:pt x="2958828" y="4079814"/>
                  </a:cubicBezTo>
                  <a:cubicBezTo>
                    <a:pt x="2960660" y="4082011"/>
                    <a:pt x="2958828" y="4079814"/>
                    <a:pt x="2956995" y="4078715"/>
                  </a:cubicBezTo>
                  <a:close/>
                  <a:moveTo>
                    <a:pt x="3004622" y="4060948"/>
                  </a:moveTo>
                  <a:cubicBezTo>
                    <a:pt x="3004622" y="4061864"/>
                    <a:pt x="3004622" y="4063696"/>
                    <a:pt x="3004622" y="4064613"/>
                  </a:cubicBezTo>
                  <a:cubicBezTo>
                    <a:pt x="3003248" y="4064613"/>
                    <a:pt x="3001874" y="4065529"/>
                    <a:pt x="3000499" y="4064613"/>
                  </a:cubicBezTo>
                  <a:cubicBezTo>
                    <a:pt x="3000499" y="4064613"/>
                    <a:pt x="3000499" y="4063696"/>
                    <a:pt x="3000499" y="4061864"/>
                  </a:cubicBezTo>
                  <a:cubicBezTo>
                    <a:pt x="3001874" y="4061864"/>
                    <a:pt x="3003248" y="4061864"/>
                    <a:pt x="3004622" y="4060948"/>
                  </a:cubicBezTo>
                  <a:close/>
                  <a:moveTo>
                    <a:pt x="3021718" y="4042632"/>
                  </a:moveTo>
                  <a:lnTo>
                    <a:pt x="3020496" y="4043548"/>
                  </a:lnTo>
                  <a:lnTo>
                    <a:pt x="3019497" y="4043048"/>
                  </a:lnTo>
                  <a:close/>
                  <a:moveTo>
                    <a:pt x="3016832" y="4041716"/>
                  </a:moveTo>
                  <a:lnTo>
                    <a:pt x="3019497" y="4043048"/>
                  </a:lnTo>
                  <a:lnTo>
                    <a:pt x="3016832" y="4043548"/>
                  </a:lnTo>
                  <a:close/>
                  <a:moveTo>
                    <a:pt x="3025381" y="4039884"/>
                  </a:moveTo>
                  <a:lnTo>
                    <a:pt x="3026602" y="4041716"/>
                  </a:lnTo>
                  <a:lnTo>
                    <a:pt x="3021718" y="4042632"/>
                  </a:lnTo>
                  <a:close/>
                  <a:moveTo>
                    <a:pt x="3048583" y="4039269"/>
                  </a:moveTo>
                  <a:cubicBezTo>
                    <a:pt x="3048583" y="4041711"/>
                    <a:pt x="3048583" y="4045375"/>
                    <a:pt x="3048583" y="4049039"/>
                  </a:cubicBezTo>
                  <a:cubicBezTo>
                    <a:pt x="3045834" y="4047818"/>
                    <a:pt x="3044460" y="4047818"/>
                    <a:pt x="3044460" y="4047818"/>
                  </a:cubicBezTo>
                  <a:cubicBezTo>
                    <a:pt x="3045834" y="4045375"/>
                    <a:pt x="3047209" y="4041711"/>
                    <a:pt x="3048583" y="4039269"/>
                  </a:cubicBezTo>
                  <a:close/>
                  <a:moveTo>
                    <a:pt x="3031178" y="4022743"/>
                  </a:moveTo>
                  <a:lnTo>
                    <a:pt x="3032094" y="4022743"/>
                  </a:lnTo>
                  <a:cubicBezTo>
                    <a:pt x="3031178" y="4027453"/>
                    <a:pt x="3029348" y="4033340"/>
                    <a:pt x="3028432" y="4038050"/>
                  </a:cubicBezTo>
                  <a:lnTo>
                    <a:pt x="3027516" y="4036872"/>
                  </a:lnTo>
                  <a:cubicBezTo>
                    <a:pt x="3029348" y="4032163"/>
                    <a:pt x="3030263" y="4027453"/>
                    <a:pt x="3031178" y="4022743"/>
                  </a:cubicBezTo>
                  <a:close/>
                  <a:moveTo>
                    <a:pt x="3032095" y="4017902"/>
                  </a:moveTo>
                  <a:lnTo>
                    <a:pt x="3032095" y="4021566"/>
                  </a:lnTo>
                  <a:lnTo>
                    <a:pt x="3029349" y="4021566"/>
                  </a:lnTo>
                  <a:close/>
                  <a:moveTo>
                    <a:pt x="3074581" y="4010684"/>
                  </a:moveTo>
                  <a:lnTo>
                    <a:pt x="3081553" y="4018818"/>
                  </a:lnTo>
                  <a:cubicBezTo>
                    <a:pt x="3079983" y="4020192"/>
                    <a:pt x="3078413" y="4021566"/>
                    <a:pt x="3076843" y="4021566"/>
                  </a:cubicBezTo>
                  <a:close/>
                  <a:moveTo>
                    <a:pt x="3073702" y="4006452"/>
                  </a:moveTo>
                  <a:lnTo>
                    <a:pt x="3074581" y="4010684"/>
                  </a:lnTo>
                  <a:lnTo>
                    <a:pt x="3072132" y="4007826"/>
                  </a:lnTo>
                  <a:close/>
                  <a:moveTo>
                    <a:pt x="3057743" y="4001416"/>
                  </a:moveTo>
                  <a:lnTo>
                    <a:pt x="3059575" y="4003247"/>
                  </a:lnTo>
                  <a:cubicBezTo>
                    <a:pt x="3057743" y="4003247"/>
                    <a:pt x="3055910" y="4005078"/>
                    <a:pt x="3055910" y="4005078"/>
                  </a:cubicBezTo>
                  <a:cubicBezTo>
                    <a:pt x="3055910" y="4005078"/>
                    <a:pt x="3055910" y="4003247"/>
                    <a:pt x="3057743" y="4001416"/>
                  </a:cubicBezTo>
                  <a:close/>
                  <a:moveTo>
                    <a:pt x="111173" y="3956846"/>
                  </a:moveTo>
                  <a:cubicBezTo>
                    <a:pt x="127544" y="3959288"/>
                    <a:pt x="141397" y="3960509"/>
                    <a:pt x="157768" y="3962952"/>
                  </a:cubicBezTo>
                  <a:cubicBezTo>
                    <a:pt x="161546" y="3975163"/>
                    <a:pt x="165324" y="3982490"/>
                    <a:pt x="169102" y="3989817"/>
                  </a:cubicBezTo>
                  <a:cubicBezTo>
                    <a:pt x="162805" y="4002029"/>
                    <a:pt x="157768" y="4011798"/>
                    <a:pt x="153990" y="4021568"/>
                  </a:cubicBezTo>
                  <a:cubicBezTo>
                    <a:pt x="140137" y="4015462"/>
                    <a:pt x="127544" y="4009356"/>
                    <a:pt x="109913" y="3999587"/>
                  </a:cubicBezTo>
                  <a:cubicBezTo>
                    <a:pt x="109913" y="3988596"/>
                    <a:pt x="109913" y="3975163"/>
                    <a:pt x="111173" y="3956846"/>
                  </a:cubicBezTo>
                  <a:close/>
                  <a:moveTo>
                    <a:pt x="149869" y="3946463"/>
                  </a:moveTo>
                  <a:lnTo>
                    <a:pt x="152615" y="3950125"/>
                  </a:lnTo>
                  <a:lnTo>
                    <a:pt x="149869" y="3950125"/>
                  </a:lnTo>
                  <a:close/>
                  <a:moveTo>
                    <a:pt x="253361" y="3940970"/>
                  </a:moveTo>
                  <a:lnTo>
                    <a:pt x="255194" y="3940970"/>
                  </a:lnTo>
                  <a:lnTo>
                    <a:pt x="257026" y="3944634"/>
                  </a:lnTo>
                  <a:close/>
                  <a:moveTo>
                    <a:pt x="175817" y="3935015"/>
                  </a:moveTo>
                  <a:cubicBezTo>
                    <a:pt x="179481" y="3937763"/>
                    <a:pt x="181923" y="3940511"/>
                    <a:pt x="185587" y="3943258"/>
                  </a:cubicBezTo>
                  <a:lnTo>
                    <a:pt x="184366" y="3944632"/>
                  </a:lnTo>
                  <a:cubicBezTo>
                    <a:pt x="181923" y="3941884"/>
                    <a:pt x="178260" y="3939137"/>
                    <a:pt x="175817" y="3936389"/>
                  </a:cubicBezTo>
                  <a:close/>
                  <a:moveTo>
                    <a:pt x="171849" y="3924026"/>
                  </a:moveTo>
                  <a:lnTo>
                    <a:pt x="174595" y="3924026"/>
                  </a:lnTo>
                  <a:cubicBezTo>
                    <a:pt x="174595" y="3926773"/>
                    <a:pt x="174595" y="3929522"/>
                    <a:pt x="174595" y="3932269"/>
                  </a:cubicBezTo>
                  <a:lnTo>
                    <a:pt x="174595" y="3933643"/>
                  </a:lnTo>
                  <a:cubicBezTo>
                    <a:pt x="174595" y="3930895"/>
                    <a:pt x="171849" y="3926773"/>
                    <a:pt x="171849" y="3924026"/>
                  </a:cubicBezTo>
                  <a:close/>
                  <a:moveTo>
                    <a:pt x="279008" y="3924024"/>
                  </a:moveTo>
                  <a:lnTo>
                    <a:pt x="279008" y="3925397"/>
                  </a:lnTo>
                  <a:lnTo>
                    <a:pt x="276259" y="3926771"/>
                  </a:lnTo>
                  <a:cubicBezTo>
                    <a:pt x="276259" y="3928144"/>
                    <a:pt x="276259" y="3926771"/>
                    <a:pt x="279008" y="3924024"/>
                  </a:cubicBezTo>
                  <a:close/>
                  <a:moveTo>
                    <a:pt x="114933" y="3907385"/>
                  </a:moveTo>
                  <a:cubicBezTo>
                    <a:pt x="116503" y="3911049"/>
                    <a:pt x="118073" y="3913491"/>
                    <a:pt x="119643" y="3914712"/>
                  </a:cubicBezTo>
                  <a:cubicBezTo>
                    <a:pt x="118073" y="3915934"/>
                    <a:pt x="114933" y="3917155"/>
                    <a:pt x="114933" y="3917155"/>
                  </a:cubicBezTo>
                  <a:cubicBezTo>
                    <a:pt x="113362" y="3914712"/>
                    <a:pt x="113362" y="3911049"/>
                    <a:pt x="110222" y="3909827"/>
                  </a:cubicBezTo>
                  <a:cubicBezTo>
                    <a:pt x="113362" y="3909827"/>
                    <a:pt x="113362" y="3908606"/>
                    <a:pt x="114933" y="3907385"/>
                  </a:cubicBezTo>
                  <a:close/>
                  <a:moveTo>
                    <a:pt x="68453" y="3861887"/>
                  </a:moveTo>
                  <a:lnTo>
                    <a:pt x="70187" y="3862203"/>
                  </a:lnTo>
                  <a:lnTo>
                    <a:pt x="68813" y="3862203"/>
                  </a:lnTo>
                  <a:close/>
                  <a:moveTo>
                    <a:pt x="70989" y="3859288"/>
                  </a:moveTo>
                  <a:lnTo>
                    <a:pt x="97662" y="3883085"/>
                  </a:lnTo>
                  <a:cubicBezTo>
                    <a:pt x="89724" y="3884734"/>
                    <a:pt x="84305" y="3884651"/>
                    <a:pt x="80584" y="3883436"/>
                  </a:cubicBezTo>
                  <a:cubicBezTo>
                    <a:pt x="76864" y="3882220"/>
                    <a:pt x="74841" y="3879871"/>
                    <a:pt x="73696" y="3876985"/>
                  </a:cubicBezTo>
                  <a:close/>
                  <a:moveTo>
                    <a:pt x="69575" y="3858027"/>
                  </a:moveTo>
                  <a:lnTo>
                    <a:pt x="70796" y="3858027"/>
                  </a:lnTo>
                  <a:lnTo>
                    <a:pt x="70989" y="3859288"/>
                  </a:lnTo>
                  <a:close/>
                  <a:moveTo>
                    <a:pt x="126281" y="3857998"/>
                  </a:moveTo>
                  <a:lnTo>
                    <a:pt x="126281" y="3859284"/>
                  </a:lnTo>
                  <a:cubicBezTo>
                    <a:pt x="134990" y="3863142"/>
                    <a:pt x="144944" y="3867000"/>
                    <a:pt x="154898" y="3870858"/>
                  </a:cubicBezTo>
                  <a:cubicBezTo>
                    <a:pt x="157386" y="3878575"/>
                    <a:pt x="159874" y="3887577"/>
                    <a:pt x="162363" y="3895294"/>
                  </a:cubicBezTo>
                  <a:lnTo>
                    <a:pt x="163607" y="3894008"/>
                  </a:lnTo>
                  <a:cubicBezTo>
                    <a:pt x="158630" y="3901724"/>
                    <a:pt x="153653" y="3908154"/>
                    <a:pt x="148677" y="3917157"/>
                  </a:cubicBezTo>
                  <a:cubicBezTo>
                    <a:pt x="133746" y="3900438"/>
                    <a:pt x="118816" y="3882433"/>
                    <a:pt x="98908" y="3859284"/>
                  </a:cubicBezTo>
                  <a:cubicBezTo>
                    <a:pt x="104507" y="3859284"/>
                    <a:pt x="108240" y="3859605"/>
                    <a:pt x="111195" y="3859927"/>
                  </a:cubicBezTo>
                  <a:lnTo>
                    <a:pt x="117890" y="3860492"/>
                  </a:lnTo>
                  <a:lnTo>
                    <a:pt x="118637" y="3860385"/>
                  </a:lnTo>
                  <a:lnTo>
                    <a:pt x="117571" y="3859284"/>
                  </a:lnTo>
                  <a:lnTo>
                    <a:pt x="119471" y="3860266"/>
                  </a:lnTo>
                  <a:lnTo>
                    <a:pt x="119484" y="3860264"/>
                  </a:lnTo>
                  <a:lnTo>
                    <a:pt x="119477" y="3860269"/>
                  </a:lnTo>
                  <a:lnTo>
                    <a:pt x="120060" y="3860570"/>
                  </a:lnTo>
                  <a:lnTo>
                    <a:pt x="121494" y="3859977"/>
                  </a:lnTo>
                  <a:lnTo>
                    <a:pt x="119484" y="3860264"/>
                  </a:lnTo>
                  <a:lnTo>
                    <a:pt x="122394" y="3858083"/>
                  </a:lnTo>
                  <a:lnTo>
                    <a:pt x="123471" y="3859159"/>
                  </a:lnTo>
                  <a:close/>
                  <a:moveTo>
                    <a:pt x="57821" y="3852586"/>
                  </a:moveTo>
                  <a:lnTo>
                    <a:pt x="68453" y="3861887"/>
                  </a:lnTo>
                  <a:lnTo>
                    <a:pt x="55073" y="3859455"/>
                  </a:lnTo>
                  <a:cubicBezTo>
                    <a:pt x="56447" y="3858081"/>
                    <a:pt x="56447" y="3855333"/>
                    <a:pt x="57821" y="3852586"/>
                  </a:cubicBezTo>
                  <a:close/>
                  <a:moveTo>
                    <a:pt x="138876" y="3830149"/>
                  </a:moveTo>
                  <a:cubicBezTo>
                    <a:pt x="138876" y="3832897"/>
                    <a:pt x="140250" y="3834730"/>
                    <a:pt x="138876" y="3831981"/>
                  </a:cubicBezTo>
                  <a:cubicBezTo>
                    <a:pt x="141623" y="3834730"/>
                    <a:pt x="140250" y="3832897"/>
                    <a:pt x="137503" y="3831065"/>
                  </a:cubicBezTo>
                  <a:close/>
                  <a:moveTo>
                    <a:pt x="90948" y="3827523"/>
                  </a:moveTo>
                  <a:lnTo>
                    <a:pt x="92169" y="3828134"/>
                  </a:lnTo>
                  <a:lnTo>
                    <a:pt x="91070" y="3829233"/>
                  </a:lnTo>
                  <a:close/>
                  <a:moveTo>
                    <a:pt x="89971" y="3813848"/>
                  </a:moveTo>
                  <a:lnTo>
                    <a:pt x="90948" y="3827523"/>
                  </a:lnTo>
                  <a:lnTo>
                    <a:pt x="76780" y="3820441"/>
                  </a:lnTo>
                  <a:cubicBezTo>
                    <a:pt x="82276" y="3817144"/>
                    <a:pt x="86673" y="3816046"/>
                    <a:pt x="89971" y="3813848"/>
                  </a:cubicBezTo>
                  <a:close/>
                  <a:moveTo>
                    <a:pt x="3343950" y="3808472"/>
                  </a:moveTo>
                  <a:lnTo>
                    <a:pt x="3345324" y="3809693"/>
                  </a:lnTo>
                  <a:cubicBezTo>
                    <a:pt x="3342576" y="3812136"/>
                    <a:pt x="3341202" y="3814578"/>
                    <a:pt x="3338455" y="3818242"/>
                  </a:cubicBezTo>
                  <a:lnTo>
                    <a:pt x="3335707" y="3817021"/>
                  </a:lnTo>
                  <a:cubicBezTo>
                    <a:pt x="3339829" y="3814578"/>
                    <a:pt x="3342576" y="3810914"/>
                    <a:pt x="3343950" y="3808472"/>
                  </a:cubicBezTo>
                  <a:close/>
                  <a:moveTo>
                    <a:pt x="30224" y="3797634"/>
                  </a:moveTo>
                  <a:cubicBezTo>
                    <a:pt x="32222" y="3801756"/>
                    <a:pt x="35220" y="3804504"/>
                    <a:pt x="37218" y="3808626"/>
                  </a:cubicBezTo>
                  <a:cubicBezTo>
                    <a:pt x="35220" y="3810000"/>
                    <a:pt x="34220" y="3811374"/>
                    <a:pt x="32222" y="3812748"/>
                  </a:cubicBezTo>
                  <a:cubicBezTo>
                    <a:pt x="31223" y="3808626"/>
                    <a:pt x="29225" y="3804504"/>
                    <a:pt x="27226" y="3800382"/>
                  </a:cubicBezTo>
                  <a:close/>
                  <a:moveTo>
                    <a:pt x="3447897" y="3748637"/>
                  </a:moveTo>
                  <a:lnTo>
                    <a:pt x="3449728" y="3752299"/>
                  </a:lnTo>
                  <a:lnTo>
                    <a:pt x="3446066" y="3752299"/>
                  </a:lnTo>
                  <a:close/>
                  <a:moveTo>
                    <a:pt x="3456224" y="3731538"/>
                  </a:moveTo>
                  <a:cubicBezTo>
                    <a:pt x="3459222" y="3732759"/>
                    <a:pt x="3462219" y="3733980"/>
                    <a:pt x="3466216" y="3735202"/>
                  </a:cubicBezTo>
                  <a:lnTo>
                    <a:pt x="3464218" y="3741308"/>
                  </a:lnTo>
                  <a:cubicBezTo>
                    <a:pt x="3461220" y="3737644"/>
                    <a:pt x="3459222" y="3733980"/>
                    <a:pt x="3456224" y="3731538"/>
                  </a:cubicBezTo>
                  <a:close/>
                  <a:moveTo>
                    <a:pt x="1211015" y="3660136"/>
                  </a:moveTo>
                  <a:cubicBezTo>
                    <a:pt x="1231009" y="3673896"/>
                    <a:pt x="1248505" y="3690158"/>
                    <a:pt x="1275998" y="3693911"/>
                  </a:cubicBezTo>
                  <a:cubicBezTo>
                    <a:pt x="1312239" y="3700166"/>
                    <a:pt x="1335982" y="3730188"/>
                    <a:pt x="1340981" y="3766465"/>
                  </a:cubicBezTo>
                  <a:cubicBezTo>
                    <a:pt x="1343481" y="3790233"/>
                    <a:pt x="1348479" y="3811499"/>
                    <a:pt x="1369724" y="3825259"/>
                  </a:cubicBezTo>
                  <a:cubicBezTo>
                    <a:pt x="1383470" y="3834016"/>
                    <a:pt x="1388469" y="3834016"/>
                    <a:pt x="1399716" y="3822757"/>
                  </a:cubicBezTo>
                  <a:cubicBezTo>
                    <a:pt x="1403465" y="3817754"/>
                    <a:pt x="1407214" y="3817754"/>
                    <a:pt x="1412213" y="3822757"/>
                  </a:cubicBezTo>
                  <a:cubicBezTo>
                    <a:pt x="1420961" y="3834016"/>
                    <a:pt x="1433457" y="3841521"/>
                    <a:pt x="1447204" y="3849027"/>
                  </a:cubicBezTo>
                  <a:cubicBezTo>
                    <a:pt x="1465949" y="3861536"/>
                    <a:pt x="1473447" y="3879049"/>
                    <a:pt x="1477196" y="3899064"/>
                  </a:cubicBezTo>
                  <a:cubicBezTo>
                    <a:pt x="1470948" y="3910323"/>
                    <a:pt x="1472197" y="3919079"/>
                    <a:pt x="1484694" y="3926585"/>
                  </a:cubicBezTo>
                  <a:cubicBezTo>
                    <a:pt x="1493442" y="3931589"/>
                    <a:pt x="1492192" y="3942847"/>
                    <a:pt x="1490943" y="3952854"/>
                  </a:cubicBezTo>
                  <a:cubicBezTo>
                    <a:pt x="1490943" y="3957858"/>
                    <a:pt x="1485944" y="3959109"/>
                    <a:pt x="1482195" y="3955356"/>
                  </a:cubicBezTo>
                  <a:cubicBezTo>
                    <a:pt x="1478446" y="3952854"/>
                    <a:pt x="1475946" y="3947851"/>
                    <a:pt x="1474697" y="3942847"/>
                  </a:cubicBezTo>
                  <a:cubicBezTo>
                    <a:pt x="1473447" y="3941596"/>
                    <a:pt x="1473447" y="3940345"/>
                    <a:pt x="1472197" y="3940345"/>
                  </a:cubicBezTo>
                  <a:cubicBezTo>
                    <a:pt x="1465949" y="3929087"/>
                    <a:pt x="1455952" y="3922832"/>
                    <a:pt x="1448454" y="3914075"/>
                  </a:cubicBezTo>
                  <a:cubicBezTo>
                    <a:pt x="1445954" y="3910323"/>
                    <a:pt x="1442205" y="3906570"/>
                    <a:pt x="1437206" y="3910323"/>
                  </a:cubicBezTo>
                  <a:cubicBezTo>
                    <a:pt x="1432208" y="3912825"/>
                    <a:pt x="1433457" y="3919079"/>
                    <a:pt x="1434707" y="3922832"/>
                  </a:cubicBezTo>
                  <a:cubicBezTo>
                    <a:pt x="1435957" y="3925334"/>
                    <a:pt x="1435957" y="3926585"/>
                    <a:pt x="1435957" y="3929087"/>
                  </a:cubicBezTo>
                  <a:cubicBezTo>
                    <a:pt x="1437206" y="3937843"/>
                    <a:pt x="1432208" y="3940345"/>
                    <a:pt x="1425959" y="3941596"/>
                  </a:cubicBezTo>
                  <a:cubicBezTo>
                    <a:pt x="1425959" y="3946600"/>
                    <a:pt x="1427209" y="3946600"/>
                    <a:pt x="1428459" y="3947851"/>
                  </a:cubicBezTo>
                  <a:cubicBezTo>
                    <a:pt x="1434707" y="3954105"/>
                    <a:pt x="1435957" y="3961611"/>
                    <a:pt x="1429708" y="3967866"/>
                  </a:cubicBezTo>
                  <a:cubicBezTo>
                    <a:pt x="1422210" y="3974120"/>
                    <a:pt x="1414712" y="3970368"/>
                    <a:pt x="1409713" y="3964113"/>
                  </a:cubicBezTo>
                  <a:cubicBezTo>
                    <a:pt x="1403465" y="3955356"/>
                    <a:pt x="1393468" y="3949102"/>
                    <a:pt x="1385970" y="3940345"/>
                  </a:cubicBezTo>
                  <a:cubicBezTo>
                    <a:pt x="1379721" y="3939094"/>
                    <a:pt x="1373473" y="3936592"/>
                    <a:pt x="1370973" y="3929087"/>
                  </a:cubicBezTo>
                  <a:cubicBezTo>
                    <a:pt x="1368474" y="3920330"/>
                    <a:pt x="1357227" y="3920330"/>
                    <a:pt x="1354728" y="3927836"/>
                  </a:cubicBezTo>
                  <a:cubicBezTo>
                    <a:pt x="1349729" y="3942847"/>
                    <a:pt x="1342231" y="3940345"/>
                    <a:pt x="1334733" y="3932840"/>
                  </a:cubicBezTo>
                  <a:cubicBezTo>
                    <a:pt x="1329734" y="3924083"/>
                    <a:pt x="1319737" y="3917828"/>
                    <a:pt x="1320986" y="3906570"/>
                  </a:cubicBezTo>
                  <a:cubicBezTo>
                    <a:pt x="1322236" y="3900315"/>
                    <a:pt x="1325985" y="3895311"/>
                    <a:pt x="1332233" y="3892810"/>
                  </a:cubicBezTo>
                  <a:cubicBezTo>
                    <a:pt x="1335982" y="3892810"/>
                    <a:pt x="1338482" y="3890308"/>
                    <a:pt x="1334733" y="3886555"/>
                  </a:cubicBezTo>
                  <a:cubicBezTo>
                    <a:pt x="1332233" y="3882802"/>
                    <a:pt x="1328484" y="3880300"/>
                    <a:pt x="1324735" y="3884053"/>
                  </a:cubicBezTo>
                  <a:cubicBezTo>
                    <a:pt x="1320986" y="3887806"/>
                    <a:pt x="1320986" y="3892810"/>
                    <a:pt x="1315988" y="3895311"/>
                  </a:cubicBezTo>
                  <a:cubicBezTo>
                    <a:pt x="1314738" y="3895311"/>
                    <a:pt x="1312239" y="3895311"/>
                    <a:pt x="1312239" y="3895311"/>
                  </a:cubicBezTo>
                  <a:cubicBezTo>
                    <a:pt x="1310989" y="3895311"/>
                    <a:pt x="1312239" y="3896562"/>
                    <a:pt x="1310989" y="3895311"/>
                  </a:cubicBezTo>
                  <a:cubicBezTo>
                    <a:pt x="1303491" y="3894061"/>
                    <a:pt x="1297242" y="3902817"/>
                    <a:pt x="1290994" y="3899064"/>
                  </a:cubicBezTo>
                  <a:cubicBezTo>
                    <a:pt x="1283496" y="3895311"/>
                    <a:pt x="1284746" y="3886555"/>
                    <a:pt x="1283496" y="3881551"/>
                  </a:cubicBezTo>
                  <a:cubicBezTo>
                    <a:pt x="1278497" y="3874046"/>
                    <a:pt x="1273498" y="3876547"/>
                    <a:pt x="1268500" y="3876547"/>
                  </a:cubicBezTo>
                  <a:cubicBezTo>
                    <a:pt x="1262251" y="3879049"/>
                    <a:pt x="1264751" y="3882802"/>
                    <a:pt x="1266000" y="3887806"/>
                  </a:cubicBezTo>
                  <a:cubicBezTo>
                    <a:pt x="1267250" y="3889057"/>
                    <a:pt x="1268500" y="3891559"/>
                    <a:pt x="1268500" y="3892810"/>
                  </a:cubicBezTo>
                  <a:cubicBezTo>
                    <a:pt x="1267250" y="3912825"/>
                    <a:pt x="1278497" y="3922832"/>
                    <a:pt x="1295993" y="3927836"/>
                  </a:cubicBezTo>
                  <a:cubicBezTo>
                    <a:pt x="1298492" y="3930338"/>
                    <a:pt x="1300991" y="3932840"/>
                    <a:pt x="1303491" y="3934090"/>
                  </a:cubicBezTo>
                  <a:cubicBezTo>
                    <a:pt x="1304740" y="3934090"/>
                    <a:pt x="1305990" y="3936592"/>
                    <a:pt x="1307240" y="3936592"/>
                  </a:cubicBezTo>
                  <a:cubicBezTo>
                    <a:pt x="1310989" y="3949102"/>
                    <a:pt x="1320986" y="3952854"/>
                    <a:pt x="1330984" y="3952854"/>
                  </a:cubicBezTo>
                  <a:cubicBezTo>
                    <a:pt x="1332233" y="3952854"/>
                    <a:pt x="1333483" y="3954105"/>
                    <a:pt x="1333483" y="3955356"/>
                  </a:cubicBezTo>
                  <a:cubicBezTo>
                    <a:pt x="1328484" y="3962862"/>
                    <a:pt x="1322236" y="3967866"/>
                    <a:pt x="1315988" y="3974120"/>
                  </a:cubicBezTo>
                  <a:cubicBezTo>
                    <a:pt x="1312239" y="3977873"/>
                    <a:pt x="1307240" y="3979124"/>
                    <a:pt x="1303491" y="3975371"/>
                  </a:cubicBezTo>
                  <a:cubicBezTo>
                    <a:pt x="1298492" y="3972869"/>
                    <a:pt x="1299742" y="3969117"/>
                    <a:pt x="1300991" y="3965364"/>
                  </a:cubicBezTo>
                  <a:cubicBezTo>
                    <a:pt x="1303491" y="3961611"/>
                    <a:pt x="1303491" y="3957858"/>
                    <a:pt x="1300991" y="3955356"/>
                  </a:cubicBezTo>
                  <a:cubicBezTo>
                    <a:pt x="1298492" y="3952854"/>
                    <a:pt x="1297242" y="3950353"/>
                    <a:pt x="1294743" y="3954105"/>
                  </a:cubicBezTo>
                  <a:cubicBezTo>
                    <a:pt x="1290994" y="3962862"/>
                    <a:pt x="1283496" y="3961611"/>
                    <a:pt x="1277248" y="3961611"/>
                  </a:cubicBezTo>
                  <a:cubicBezTo>
                    <a:pt x="1270999" y="3962862"/>
                    <a:pt x="1267250" y="3964113"/>
                    <a:pt x="1266000" y="3970368"/>
                  </a:cubicBezTo>
                  <a:cubicBezTo>
                    <a:pt x="1266000" y="3975371"/>
                    <a:pt x="1268500" y="3980375"/>
                    <a:pt x="1273498" y="3981626"/>
                  </a:cubicBezTo>
                  <a:cubicBezTo>
                    <a:pt x="1282246" y="3985379"/>
                    <a:pt x="1290994" y="3986630"/>
                    <a:pt x="1297242" y="3992884"/>
                  </a:cubicBezTo>
                  <a:cubicBezTo>
                    <a:pt x="1299742" y="3995386"/>
                    <a:pt x="1303491" y="3992884"/>
                    <a:pt x="1305990" y="3991633"/>
                  </a:cubicBezTo>
                  <a:cubicBezTo>
                    <a:pt x="1314738" y="3989132"/>
                    <a:pt x="1319737" y="3995386"/>
                    <a:pt x="1322236" y="4002892"/>
                  </a:cubicBezTo>
                  <a:cubicBezTo>
                    <a:pt x="1324735" y="4011648"/>
                    <a:pt x="1317237" y="4011648"/>
                    <a:pt x="1310989" y="4014150"/>
                  </a:cubicBezTo>
                  <a:cubicBezTo>
                    <a:pt x="1304740" y="4015401"/>
                    <a:pt x="1298492" y="4014150"/>
                    <a:pt x="1292244" y="4022907"/>
                  </a:cubicBezTo>
                  <a:cubicBezTo>
                    <a:pt x="1308489" y="4024158"/>
                    <a:pt x="1324735" y="4020405"/>
                    <a:pt x="1335982" y="4032914"/>
                  </a:cubicBezTo>
                  <a:cubicBezTo>
                    <a:pt x="1340981" y="4036667"/>
                    <a:pt x="1347230" y="4041671"/>
                    <a:pt x="1340981" y="4047926"/>
                  </a:cubicBezTo>
                  <a:cubicBezTo>
                    <a:pt x="1335982" y="4054180"/>
                    <a:pt x="1328484" y="4057933"/>
                    <a:pt x="1319737" y="4056682"/>
                  </a:cubicBezTo>
                  <a:cubicBezTo>
                    <a:pt x="1314738" y="4054180"/>
                    <a:pt x="1308489" y="4050427"/>
                    <a:pt x="1303491" y="4049176"/>
                  </a:cubicBezTo>
                  <a:cubicBezTo>
                    <a:pt x="1299742" y="4047926"/>
                    <a:pt x="1295993" y="4047926"/>
                    <a:pt x="1294743" y="4051678"/>
                  </a:cubicBezTo>
                  <a:cubicBezTo>
                    <a:pt x="1292244" y="4056682"/>
                    <a:pt x="1297242" y="4056682"/>
                    <a:pt x="1299742" y="4057933"/>
                  </a:cubicBezTo>
                  <a:cubicBezTo>
                    <a:pt x="1302241" y="4059184"/>
                    <a:pt x="1304740" y="4060435"/>
                    <a:pt x="1307240" y="4062937"/>
                  </a:cubicBezTo>
                  <a:cubicBezTo>
                    <a:pt x="1314738" y="4075446"/>
                    <a:pt x="1327235" y="4080450"/>
                    <a:pt x="1338482" y="4085454"/>
                  </a:cubicBezTo>
                  <a:cubicBezTo>
                    <a:pt x="1357227" y="4094210"/>
                    <a:pt x="1357227" y="4096712"/>
                    <a:pt x="1344730" y="4111723"/>
                  </a:cubicBezTo>
                  <a:cubicBezTo>
                    <a:pt x="1342231" y="4115476"/>
                    <a:pt x="1338482" y="4119229"/>
                    <a:pt x="1333483" y="4120480"/>
                  </a:cubicBezTo>
                  <a:cubicBezTo>
                    <a:pt x="1325985" y="4119229"/>
                    <a:pt x="1324735" y="4112974"/>
                    <a:pt x="1319737" y="4109221"/>
                  </a:cubicBezTo>
                  <a:cubicBezTo>
                    <a:pt x="1315988" y="4104218"/>
                    <a:pt x="1309739" y="4104218"/>
                    <a:pt x="1304740" y="4101716"/>
                  </a:cubicBezTo>
                  <a:cubicBezTo>
                    <a:pt x="1303491" y="4101716"/>
                    <a:pt x="1303491" y="4099214"/>
                    <a:pt x="1302241" y="4099214"/>
                  </a:cubicBezTo>
                  <a:cubicBezTo>
                    <a:pt x="1300991" y="4092959"/>
                    <a:pt x="1297242" y="4089206"/>
                    <a:pt x="1292244" y="4085454"/>
                  </a:cubicBezTo>
                  <a:cubicBezTo>
                    <a:pt x="1278497" y="4077948"/>
                    <a:pt x="1269749" y="4067940"/>
                    <a:pt x="1266000" y="4052929"/>
                  </a:cubicBezTo>
                  <a:cubicBezTo>
                    <a:pt x="1264751" y="4047926"/>
                    <a:pt x="1262251" y="4044173"/>
                    <a:pt x="1257253" y="4044173"/>
                  </a:cubicBezTo>
                  <a:cubicBezTo>
                    <a:pt x="1252254" y="4045424"/>
                    <a:pt x="1246006" y="4044173"/>
                    <a:pt x="1242257" y="4050427"/>
                  </a:cubicBezTo>
                  <a:cubicBezTo>
                    <a:pt x="1238507" y="4054180"/>
                    <a:pt x="1239757" y="4060435"/>
                    <a:pt x="1243506" y="4062937"/>
                  </a:cubicBezTo>
                  <a:cubicBezTo>
                    <a:pt x="1249755" y="4067940"/>
                    <a:pt x="1252254" y="4074195"/>
                    <a:pt x="1251004" y="4082952"/>
                  </a:cubicBezTo>
                  <a:cubicBezTo>
                    <a:pt x="1249755" y="4089206"/>
                    <a:pt x="1256003" y="4090457"/>
                    <a:pt x="1259752" y="4094210"/>
                  </a:cubicBezTo>
                  <a:cubicBezTo>
                    <a:pt x="1261002" y="4095461"/>
                    <a:pt x="1262251" y="4096712"/>
                    <a:pt x="1262251" y="4097963"/>
                  </a:cubicBezTo>
                  <a:cubicBezTo>
                    <a:pt x="1263501" y="4105469"/>
                    <a:pt x="1257253" y="4106719"/>
                    <a:pt x="1252254" y="4107970"/>
                  </a:cubicBezTo>
                  <a:cubicBezTo>
                    <a:pt x="1246006" y="4110472"/>
                    <a:pt x="1241007" y="4110472"/>
                    <a:pt x="1236008" y="4111723"/>
                  </a:cubicBezTo>
                  <a:cubicBezTo>
                    <a:pt x="1232259" y="4111723"/>
                    <a:pt x="1228510" y="4110472"/>
                    <a:pt x="1224761" y="4106719"/>
                  </a:cubicBezTo>
                  <a:cubicBezTo>
                    <a:pt x="1214764" y="4091708"/>
                    <a:pt x="1204766" y="4076697"/>
                    <a:pt x="1218513" y="4057933"/>
                  </a:cubicBezTo>
                  <a:cubicBezTo>
                    <a:pt x="1221012" y="4054180"/>
                    <a:pt x="1219762" y="4049176"/>
                    <a:pt x="1217263" y="4045424"/>
                  </a:cubicBezTo>
                  <a:cubicBezTo>
                    <a:pt x="1211015" y="4037918"/>
                    <a:pt x="1204766" y="4029162"/>
                    <a:pt x="1194769" y="4026660"/>
                  </a:cubicBezTo>
                  <a:cubicBezTo>
                    <a:pt x="1182272" y="4026660"/>
                    <a:pt x="1173524" y="4019154"/>
                    <a:pt x="1172274" y="4006645"/>
                  </a:cubicBezTo>
                  <a:cubicBezTo>
                    <a:pt x="1171025" y="4001641"/>
                    <a:pt x="1174774" y="3999139"/>
                    <a:pt x="1178523" y="3997888"/>
                  </a:cubicBezTo>
                  <a:cubicBezTo>
                    <a:pt x="1184771" y="3995386"/>
                    <a:pt x="1192269" y="3992884"/>
                    <a:pt x="1201017" y="3995386"/>
                  </a:cubicBezTo>
                  <a:cubicBezTo>
                    <a:pt x="1191020" y="3981626"/>
                    <a:pt x="1177273" y="3974120"/>
                    <a:pt x="1172274" y="3959109"/>
                  </a:cubicBezTo>
                  <a:cubicBezTo>
                    <a:pt x="1171025" y="3957858"/>
                    <a:pt x="1169775" y="3956607"/>
                    <a:pt x="1168525" y="3955356"/>
                  </a:cubicBezTo>
                  <a:cubicBezTo>
                    <a:pt x="1153529" y="3954105"/>
                    <a:pt x="1153529" y="3954105"/>
                    <a:pt x="1161027" y="3941596"/>
                  </a:cubicBezTo>
                  <a:cubicBezTo>
                    <a:pt x="1169775" y="3934090"/>
                    <a:pt x="1178523" y="3936592"/>
                    <a:pt x="1189770" y="3939094"/>
                  </a:cubicBezTo>
                  <a:cubicBezTo>
                    <a:pt x="1187271" y="3929087"/>
                    <a:pt x="1187271" y="3929087"/>
                    <a:pt x="1181022" y="3934090"/>
                  </a:cubicBezTo>
                  <a:cubicBezTo>
                    <a:pt x="1176023" y="3936592"/>
                    <a:pt x="1172274" y="3936592"/>
                    <a:pt x="1167276" y="3934090"/>
                  </a:cubicBezTo>
                  <a:cubicBezTo>
                    <a:pt x="1163527" y="3932840"/>
                    <a:pt x="1161027" y="3929087"/>
                    <a:pt x="1161027" y="3925334"/>
                  </a:cubicBezTo>
                  <a:cubicBezTo>
                    <a:pt x="1162277" y="3919079"/>
                    <a:pt x="1163527" y="3912825"/>
                    <a:pt x="1169775" y="3910323"/>
                  </a:cubicBezTo>
                  <a:cubicBezTo>
                    <a:pt x="1181022" y="3909072"/>
                    <a:pt x="1183522" y="3897813"/>
                    <a:pt x="1186021" y="3889057"/>
                  </a:cubicBezTo>
                  <a:cubicBezTo>
                    <a:pt x="1189770" y="3880300"/>
                    <a:pt x="1179773" y="3875297"/>
                    <a:pt x="1172274" y="3871544"/>
                  </a:cubicBezTo>
                  <a:cubicBezTo>
                    <a:pt x="1164776" y="3867791"/>
                    <a:pt x="1159778" y="3861536"/>
                    <a:pt x="1161027" y="3851529"/>
                  </a:cubicBezTo>
                  <a:cubicBezTo>
                    <a:pt x="1161027" y="3841521"/>
                    <a:pt x="1157278" y="3839019"/>
                    <a:pt x="1147281" y="3840270"/>
                  </a:cubicBezTo>
                  <a:cubicBezTo>
                    <a:pt x="1143532" y="3841521"/>
                    <a:pt x="1138533" y="3844023"/>
                    <a:pt x="1134784" y="3844023"/>
                  </a:cubicBezTo>
                  <a:cubicBezTo>
                    <a:pt x="1132285" y="3845274"/>
                    <a:pt x="1127286" y="3845274"/>
                    <a:pt x="1126036" y="3847776"/>
                  </a:cubicBezTo>
                  <a:cubicBezTo>
                    <a:pt x="1123537" y="3854031"/>
                    <a:pt x="1118538" y="3854031"/>
                    <a:pt x="1113540" y="3851529"/>
                  </a:cubicBezTo>
                  <a:cubicBezTo>
                    <a:pt x="1108541" y="3847776"/>
                    <a:pt x="1103542" y="3841521"/>
                    <a:pt x="1106041" y="3837768"/>
                  </a:cubicBezTo>
                  <a:cubicBezTo>
                    <a:pt x="1113540" y="3825259"/>
                    <a:pt x="1107291" y="3820255"/>
                    <a:pt x="1102292" y="3812750"/>
                  </a:cubicBezTo>
                  <a:cubicBezTo>
                    <a:pt x="1099793" y="3811499"/>
                    <a:pt x="1099793" y="3810248"/>
                    <a:pt x="1099793" y="3808997"/>
                  </a:cubicBezTo>
                  <a:cubicBezTo>
                    <a:pt x="1096044" y="3792735"/>
                    <a:pt x="1096044" y="3790233"/>
                    <a:pt x="1112290" y="3791484"/>
                  </a:cubicBezTo>
                  <a:cubicBezTo>
                    <a:pt x="1116039" y="3791484"/>
                    <a:pt x="1119788" y="3792735"/>
                    <a:pt x="1119788" y="3787731"/>
                  </a:cubicBezTo>
                  <a:cubicBezTo>
                    <a:pt x="1122287" y="3782727"/>
                    <a:pt x="1118538" y="3782727"/>
                    <a:pt x="1114789" y="3781476"/>
                  </a:cubicBezTo>
                  <a:cubicBezTo>
                    <a:pt x="1098543" y="3772720"/>
                    <a:pt x="1093545" y="3762712"/>
                    <a:pt x="1097294" y="3745199"/>
                  </a:cubicBezTo>
                  <a:cubicBezTo>
                    <a:pt x="1098543" y="3742697"/>
                    <a:pt x="1096044" y="3740196"/>
                    <a:pt x="1096044" y="3737694"/>
                  </a:cubicBezTo>
                  <a:cubicBezTo>
                    <a:pt x="1099793" y="3727686"/>
                    <a:pt x="1106041" y="3731439"/>
                    <a:pt x="1113540" y="3732690"/>
                  </a:cubicBezTo>
                  <a:cubicBezTo>
                    <a:pt x="1106041" y="3727686"/>
                    <a:pt x="1094794" y="3726435"/>
                    <a:pt x="1096044" y="3715177"/>
                  </a:cubicBezTo>
                  <a:cubicBezTo>
                    <a:pt x="1097294" y="3711424"/>
                    <a:pt x="1099793" y="3710173"/>
                    <a:pt x="1103542" y="3710173"/>
                  </a:cubicBezTo>
                  <a:cubicBezTo>
                    <a:pt x="1107291" y="3707671"/>
                    <a:pt x="1113540" y="3716428"/>
                    <a:pt x="1113540" y="3705169"/>
                  </a:cubicBezTo>
                  <a:cubicBezTo>
                    <a:pt x="1114789" y="3702667"/>
                    <a:pt x="1116039" y="3700166"/>
                    <a:pt x="1118538" y="3697664"/>
                  </a:cubicBezTo>
                  <a:cubicBezTo>
                    <a:pt x="1121038" y="3693911"/>
                    <a:pt x="1126036" y="3692660"/>
                    <a:pt x="1127286" y="3687656"/>
                  </a:cubicBezTo>
                  <a:cubicBezTo>
                    <a:pt x="1132285" y="3680151"/>
                    <a:pt x="1136034" y="3673896"/>
                    <a:pt x="1147281" y="3676398"/>
                  </a:cubicBezTo>
                  <a:cubicBezTo>
                    <a:pt x="1158528" y="3678900"/>
                    <a:pt x="1164776" y="3686405"/>
                    <a:pt x="1169775" y="3696413"/>
                  </a:cubicBezTo>
                  <a:cubicBezTo>
                    <a:pt x="1171025" y="3697664"/>
                    <a:pt x="1171025" y="3700166"/>
                    <a:pt x="1171025" y="3702667"/>
                  </a:cubicBezTo>
                  <a:cubicBezTo>
                    <a:pt x="1172274" y="3711424"/>
                    <a:pt x="1176023" y="3712675"/>
                    <a:pt x="1184771" y="3708922"/>
                  </a:cubicBezTo>
                  <a:cubicBezTo>
                    <a:pt x="1198518" y="3702667"/>
                    <a:pt x="1214764" y="3703918"/>
                    <a:pt x="1228510" y="3698915"/>
                  </a:cubicBezTo>
                  <a:cubicBezTo>
                    <a:pt x="1209765" y="3688907"/>
                    <a:pt x="1204766" y="3678900"/>
                    <a:pt x="1211015" y="3660136"/>
                  </a:cubicBezTo>
                  <a:close/>
                  <a:moveTo>
                    <a:pt x="3705981" y="3496922"/>
                  </a:moveTo>
                  <a:lnTo>
                    <a:pt x="3708006" y="3514636"/>
                  </a:lnTo>
                  <a:cubicBezTo>
                    <a:pt x="3705808" y="3514636"/>
                    <a:pt x="3703610" y="3514636"/>
                    <a:pt x="3701411" y="3516010"/>
                  </a:cubicBezTo>
                  <a:lnTo>
                    <a:pt x="3699348" y="3497958"/>
                  </a:lnTo>
                  <a:close/>
                  <a:moveTo>
                    <a:pt x="3699213" y="3496777"/>
                  </a:moveTo>
                  <a:lnTo>
                    <a:pt x="3699348" y="3497958"/>
                  </a:lnTo>
                  <a:lnTo>
                    <a:pt x="3698114" y="3498151"/>
                  </a:lnTo>
                  <a:close/>
                  <a:moveTo>
                    <a:pt x="3705808" y="3495404"/>
                  </a:moveTo>
                  <a:lnTo>
                    <a:pt x="3706907" y="3496777"/>
                  </a:lnTo>
                  <a:lnTo>
                    <a:pt x="3705981" y="3496922"/>
                  </a:lnTo>
                  <a:close/>
                  <a:moveTo>
                    <a:pt x="3874693" y="3337414"/>
                  </a:moveTo>
                  <a:lnTo>
                    <a:pt x="3876524" y="3337414"/>
                  </a:lnTo>
                  <a:lnTo>
                    <a:pt x="3878355" y="3340163"/>
                  </a:lnTo>
                  <a:close/>
                  <a:moveTo>
                    <a:pt x="4018177" y="3170808"/>
                  </a:moveTo>
                  <a:cubicBezTo>
                    <a:pt x="4021841" y="3173805"/>
                    <a:pt x="4024284" y="3175804"/>
                    <a:pt x="4026726" y="3178801"/>
                  </a:cubicBezTo>
                  <a:lnTo>
                    <a:pt x="4021841" y="3180800"/>
                  </a:lnTo>
                  <a:cubicBezTo>
                    <a:pt x="4020620" y="3178801"/>
                    <a:pt x="4018177" y="3174805"/>
                    <a:pt x="4016956" y="3172806"/>
                  </a:cubicBezTo>
                  <a:close/>
                  <a:moveTo>
                    <a:pt x="1062300" y="2885311"/>
                  </a:moveTo>
                  <a:cubicBezTo>
                    <a:pt x="1062300" y="2887815"/>
                    <a:pt x="1062300" y="2890320"/>
                    <a:pt x="1063549" y="2892824"/>
                  </a:cubicBezTo>
                  <a:cubicBezTo>
                    <a:pt x="1079791" y="2901590"/>
                    <a:pt x="1072295" y="2930391"/>
                    <a:pt x="1096032" y="2934148"/>
                  </a:cubicBezTo>
                  <a:cubicBezTo>
                    <a:pt x="1097282" y="2934148"/>
                    <a:pt x="1099780" y="2935400"/>
                    <a:pt x="1101030" y="2935400"/>
                  </a:cubicBezTo>
                  <a:cubicBezTo>
                    <a:pt x="1107276" y="2944166"/>
                    <a:pt x="1109775" y="2954183"/>
                    <a:pt x="1102279" y="2961697"/>
                  </a:cubicBezTo>
                  <a:cubicBezTo>
                    <a:pt x="1083539" y="2979228"/>
                    <a:pt x="1082289" y="2991750"/>
                    <a:pt x="1109775" y="3000516"/>
                  </a:cubicBezTo>
                  <a:cubicBezTo>
                    <a:pt x="1114773" y="3003020"/>
                    <a:pt x="1119770" y="3008029"/>
                    <a:pt x="1117271" y="3013038"/>
                  </a:cubicBezTo>
                  <a:cubicBezTo>
                    <a:pt x="1107276" y="3030569"/>
                    <a:pt x="1096032" y="3048100"/>
                    <a:pt x="1096032" y="3069388"/>
                  </a:cubicBezTo>
                  <a:cubicBezTo>
                    <a:pt x="1096032" y="3071893"/>
                    <a:pt x="1086038" y="3075649"/>
                    <a:pt x="1082289" y="3071893"/>
                  </a:cubicBezTo>
                  <a:cubicBezTo>
                    <a:pt x="1059801" y="3035578"/>
                    <a:pt x="1074793" y="3093180"/>
                    <a:pt x="1058552" y="3076902"/>
                  </a:cubicBezTo>
                  <a:cubicBezTo>
                    <a:pt x="1049806" y="3065631"/>
                    <a:pt x="1031066" y="3058118"/>
                    <a:pt x="1032315" y="3034326"/>
                  </a:cubicBezTo>
                  <a:cubicBezTo>
                    <a:pt x="1032315" y="3029317"/>
                    <a:pt x="1027318" y="3021804"/>
                    <a:pt x="1018573" y="3023056"/>
                  </a:cubicBezTo>
                  <a:cubicBezTo>
                    <a:pt x="1013575" y="3024308"/>
                    <a:pt x="1014824" y="3031821"/>
                    <a:pt x="1012326" y="3034326"/>
                  </a:cubicBezTo>
                  <a:cubicBezTo>
                    <a:pt x="998583" y="3054361"/>
                    <a:pt x="986089" y="3076902"/>
                    <a:pt x="968598" y="3090676"/>
                  </a:cubicBezTo>
                  <a:cubicBezTo>
                    <a:pt x="949858" y="3104450"/>
                    <a:pt x="957354" y="3073145"/>
                    <a:pt x="947359" y="3070640"/>
                  </a:cubicBezTo>
                  <a:cubicBezTo>
                    <a:pt x="934866" y="3088172"/>
                    <a:pt x="954856" y="3099442"/>
                    <a:pt x="953606" y="3119477"/>
                  </a:cubicBezTo>
                  <a:cubicBezTo>
                    <a:pt x="916126" y="3108207"/>
                    <a:pt x="884892" y="3126991"/>
                    <a:pt x="853658" y="3143269"/>
                  </a:cubicBezTo>
                  <a:cubicBezTo>
                    <a:pt x="853658" y="3155792"/>
                    <a:pt x="866152" y="3160801"/>
                    <a:pt x="869900" y="3170818"/>
                  </a:cubicBezTo>
                  <a:cubicBezTo>
                    <a:pt x="847411" y="3169566"/>
                    <a:pt x="847411" y="3169566"/>
                    <a:pt x="833668" y="3152035"/>
                  </a:cubicBezTo>
                  <a:cubicBezTo>
                    <a:pt x="829920" y="3160801"/>
                    <a:pt x="831170" y="3170818"/>
                    <a:pt x="824923" y="3178332"/>
                  </a:cubicBezTo>
                  <a:cubicBezTo>
                    <a:pt x="814928" y="3189602"/>
                    <a:pt x="816178" y="3190854"/>
                    <a:pt x="826172" y="3208385"/>
                  </a:cubicBezTo>
                  <a:cubicBezTo>
                    <a:pt x="827422" y="3210890"/>
                    <a:pt x="826172" y="3214646"/>
                    <a:pt x="826172" y="3215899"/>
                  </a:cubicBezTo>
                  <a:cubicBezTo>
                    <a:pt x="821175" y="3245952"/>
                    <a:pt x="816178" y="3273501"/>
                    <a:pt x="811180" y="3302302"/>
                  </a:cubicBezTo>
                  <a:cubicBezTo>
                    <a:pt x="767453" y="3298545"/>
                    <a:pt x="794939" y="3258474"/>
                    <a:pt x="774949" y="3233430"/>
                  </a:cubicBezTo>
                  <a:cubicBezTo>
                    <a:pt x="789941" y="3267240"/>
                    <a:pt x="782445" y="3286023"/>
                    <a:pt x="754959" y="3289780"/>
                  </a:cubicBezTo>
                  <a:cubicBezTo>
                    <a:pt x="734970" y="3293537"/>
                    <a:pt x="721227" y="3302302"/>
                    <a:pt x="707484" y="3314824"/>
                  </a:cubicBezTo>
                  <a:cubicBezTo>
                    <a:pt x="691242" y="3319833"/>
                    <a:pt x="686245" y="3308563"/>
                    <a:pt x="682497" y="3296041"/>
                  </a:cubicBezTo>
                  <a:cubicBezTo>
                    <a:pt x="679998" y="3287275"/>
                    <a:pt x="675001" y="3281014"/>
                    <a:pt x="662507" y="3284771"/>
                  </a:cubicBezTo>
                  <a:lnTo>
                    <a:pt x="659823" y="3283618"/>
                  </a:lnTo>
                  <a:lnTo>
                    <a:pt x="658759" y="3282267"/>
                  </a:lnTo>
                  <a:cubicBezTo>
                    <a:pt x="657510" y="3282267"/>
                    <a:pt x="655011" y="3282267"/>
                    <a:pt x="653762" y="3281014"/>
                  </a:cubicBezTo>
                  <a:lnTo>
                    <a:pt x="659823" y="3283618"/>
                  </a:lnTo>
                  <a:lnTo>
                    <a:pt x="677499" y="3306059"/>
                  </a:lnTo>
                  <a:cubicBezTo>
                    <a:pt x="678749" y="3309815"/>
                    <a:pt x="678749" y="3312320"/>
                    <a:pt x="678749" y="3316077"/>
                  </a:cubicBezTo>
                  <a:cubicBezTo>
                    <a:pt x="677499" y="3323590"/>
                    <a:pt x="673751" y="3329851"/>
                    <a:pt x="666255" y="3332356"/>
                  </a:cubicBezTo>
                  <a:cubicBezTo>
                    <a:pt x="662507" y="3333608"/>
                    <a:pt x="660009" y="3333608"/>
                    <a:pt x="655011" y="3333608"/>
                  </a:cubicBezTo>
                  <a:cubicBezTo>
                    <a:pt x="656261" y="3377436"/>
                    <a:pt x="633772" y="3354896"/>
                    <a:pt x="616281" y="3347382"/>
                  </a:cubicBezTo>
                  <a:cubicBezTo>
                    <a:pt x="613783" y="3346130"/>
                    <a:pt x="610035" y="3344878"/>
                    <a:pt x="606286" y="3343626"/>
                  </a:cubicBezTo>
                  <a:cubicBezTo>
                    <a:pt x="575053" y="3352391"/>
                    <a:pt x="548816" y="3334860"/>
                    <a:pt x="521331" y="3324842"/>
                  </a:cubicBezTo>
                  <a:cubicBezTo>
                    <a:pt x="515084" y="3322338"/>
                    <a:pt x="511336" y="3318581"/>
                    <a:pt x="510086" y="3312320"/>
                  </a:cubicBezTo>
                  <a:cubicBezTo>
                    <a:pt x="503840" y="3314824"/>
                    <a:pt x="505089" y="3322338"/>
                    <a:pt x="503840" y="3327347"/>
                  </a:cubicBezTo>
                  <a:cubicBezTo>
                    <a:pt x="501341" y="3336112"/>
                    <a:pt x="505089" y="3344878"/>
                    <a:pt x="507588" y="3353643"/>
                  </a:cubicBezTo>
                  <a:cubicBezTo>
                    <a:pt x="508837" y="3357400"/>
                    <a:pt x="511336" y="3361157"/>
                    <a:pt x="515084" y="3363661"/>
                  </a:cubicBezTo>
                  <a:cubicBezTo>
                    <a:pt x="518832" y="3364913"/>
                    <a:pt x="523829" y="3366166"/>
                    <a:pt x="526328" y="3368670"/>
                  </a:cubicBezTo>
                  <a:cubicBezTo>
                    <a:pt x="531325" y="3372427"/>
                    <a:pt x="533824" y="3377436"/>
                    <a:pt x="535073" y="3381192"/>
                  </a:cubicBezTo>
                  <a:cubicBezTo>
                    <a:pt x="538821" y="3393715"/>
                    <a:pt x="545068" y="3403732"/>
                    <a:pt x="551315" y="3413750"/>
                  </a:cubicBezTo>
                  <a:cubicBezTo>
                    <a:pt x="556312" y="3426272"/>
                    <a:pt x="557562" y="3432534"/>
                    <a:pt x="538821" y="3441299"/>
                  </a:cubicBezTo>
                  <a:cubicBezTo>
                    <a:pt x="531325" y="3444430"/>
                    <a:pt x="526328" y="3446621"/>
                    <a:pt x="522580" y="3446308"/>
                  </a:cubicBezTo>
                  <a:cubicBezTo>
                    <a:pt x="518832" y="3445995"/>
                    <a:pt x="516333" y="3443177"/>
                    <a:pt x="513834" y="3436290"/>
                  </a:cubicBezTo>
                  <a:cubicBezTo>
                    <a:pt x="507588" y="3418759"/>
                    <a:pt x="493845" y="3413750"/>
                    <a:pt x="478853" y="3407489"/>
                  </a:cubicBezTo>
                  <a:cubicBezTo>
                    <a:pt x="477603" y="3402480"/>
                    <a:pt x="477603" y="3397471"/>
                    <a:pt x="477603" y="3392462"/>
                  </a:cubicBezTo>
                  <a:cubicBezTo>
                    <a:pt x="491346" y="3389958"/>
                    <a:pt x="496343" y="3378688"/>
                    <a:pt x="488847" y="3368670"/>
                  </a:cubicBezTo>
                  <a:cubicBezTo>
                    <a:pt x="472606" y="3348634"/>
                    <a:pt x="462611" y="3326094"/>
                    <a:pt x="452616" y="3302302"/>
                  </a:cubicBezTo>
                  <a:cubicBezTo>
                    <a:pt x="451367" y="3301050"/>
                    <a:pt x="445120" y="3301050"/>
                    <a:pt x="441372" y="3301050"/>
                  </a:cubicBezTo>
                  <a:cubicBezTo>
                    <a:pt x="435125" y="3278510"/>
                    <a:pt x="421382" y="3259726"/>
                    <a:pt x="417634" y="3237186"/>
                  </a:cubicBezTo>
                  <a:cubicBezTo>
                    <a:pt x="418884" y="3233430"/>
                    <a:pt x="418884" y="3227169"/>
                    <a:pt x="421382" y="3225916"/>
                  </a:cubicBezTo>
                  <a:cubicBezTo>
                    <a:pt x="440123" y="3219655"/>
                    <a:pt x="455115" y="3215899"/>
                    <a:pt x="455115" y="3189602"/>
                  </a:cubicBezTo>
                  <a:cubicBezTo>
                    <a:pt x="455115" y="3177080"/>
                    <a:pt x="468858" y="3167062"/>
                    <a:pt x="482601" y="3182088"/>
                  </a:cubicBezTo>
                  <a:cubicBezTo>
                    <a:pt x="502590" y="3182088"/>
                    <a:pt x="518832" y="3175827"/>
                    <a:pt x="537572" y="3172071"/>
                  </a:cubicBezTo>
                  <a:cubicBezTo>
                    <a:pt x="575053" y="3163305"/>
                    <a:pt x="583798" y="3138261"/>
                    <a:pt x="581299" y="3104450"/>
                  </a:cubicBezTo>
                  <a:cubicBezTo>
                    <a:pt x="575053" y="3084415"/>
                    <a:pt x="566307" y="3064379"/>
                    <a:pt x="596292" y="3056866"/>
                  </a:cubicBezTo>
                  <a:cubicBezTo>
                    <a:pt x="598790" y="3056866"/>
                    <a:pt x="601289" y="3056866"/>
                    <a:pt x="603788" y="3058118"/>
                  </a:cubicBezTo>
                  <a:cubicBezTo>
                    <a:pt x="616281" y="3064379"/>
                    <a:pt x="613783" y="3089424"/>
                    <a:pt x="626276" y="3088172"/>
                  </a:cubicBezTo>
                  <a:cubicBezTo>
                    <a:pt x="637520" y="3084415"/>
                    <a:pt x="647515" y="3068136"/>
                    <a:pt x="655011" y="3056866"/>
                  </a:cubicBezTo>
                  <a:cubicBezTo>
                    <a:pt x="657510" y="3053109"/>
                    <a:pt x="661258" y="3050605"/>
                    <a:pt x="665006" y="3048100"/>
                  </a:cubicBezTo>
                  <a:cubicBezTo>
                    <a:pt x="667505" y="3046848"/>
                    <a:pt x="671253" y="3045596"/>
                    <a:pt x="675001" y="3044344"/>
                  </a:cubicBezTo>
                  <a:cubicBezTo>
                    <a:pt x="716229" y="3038083"/>
                    <a:pt x="716229" y="3038083"/>
                    <a:pt x="734970" y="3093180"/>
                  </a:cubicBezTo>
                  <a:cubicBezTo>
                    <a:pt x="746214" y="3081910"/>
                    <a:pt x="734970" y="3073145"/>
                    <a:pt x="734970" y="3064379"/>
                  </a:cubicBezTo>
                  <a:cubicBezTo>
                    <a:pt x="734970" y="3049353"/>
                    <a:pt x="737468" y="3036830"/>
                    <a:pt x="757458" y="3043091"/>
                  </a:cubicBezTo>
                  <a:cubicBezTo>
                    <a:pt x="759957" y="3044344"/>
                    <a:pt x="762455" y="3046848"/>
                    <a:pt x="764954" y="3049353"/>
                  </a:cubicBezTo>
                  <a:cubicBezTo>
                    <a:pt x="767453" y="3050605"/>
                    <a:pt x="762455" y="3056866"/>
                    <a:pt x="767453" y="3056866"/>
                  </a:cubicBezTo>
                  <a:cubicBezTo>
                    <a:pt x="767453" y="3054361"/>
                    <a:pt x="767453" y="3051857"/>
                    <a:pt x="767453" y="3050605"/>
                  </a:cubicBezTo>
                  <a:cubicBezTo>
                    <a:pt x="766203" y="3038083"/>
                    <a:pt x="759957" y="3029317"/>
                    <a:pt x="764954" y="3016795"/>
                  </a:cubicBezTo>
                  <a:cubicBezTo>
                    <a:pt x="773700" y="3013038"/>
                    <a:pt x="778697" y="3019299"/>
                    <a:pt x="782445" y="3024308"/>
                  </a:cubicBezTo>
                  <a:cubicBezTo>
                    <a:pt x="784944" y="3031821"/>
                    <a:pt x="782445" y="3043091"/>
                    <a:pt x="791191" y="3044344"/>
                  </a:cubicBezTo>
                  <a:cubicBezTo>
                    <a:pt x="802435" y="3045596"/>
                    <a:pt x="792440" y="3030569"/>
                    <a:pt x="802435" y="3029317"/>
                  </a:cubicBezTo>
                  <a:cubicBezTo>
                    <a:pt x="806183" y="3028065"/>
                    <a:pt x="811180" y="3023056"/>
                    <a:pt x="814928" y="3020551"/>
                  </a:cubicBezTo>
                  <a:cubicBezTo>
                    <a:pt x="818676" y="3029317"/>
                    <a:pt x="806183" y="3040587"/>
                    <a:pt x="813679" y="3045596"/>
                  </a:cubicBezTo>
                  <a:cubicBezTo>
                    <a:pt x="821175" y="3051857"/>
                    <a:pt x="829920" y="3043091"/>
                    <a:pt x="838666" y="3036830"/>
                  </a:cubicBezTo>
                  <a:cubicBezTo>
                    <a:pt x="848661" y="3030569"/>
                    <a:pt x="869900" y="3036830"/>
                    <a:pt x="852409" y="3013038"/>
                  </a:cubicBezTo>
                  <a:cubicBezTo>
                    <a:pt x="848661" y="3009281"/>
                    <a:pt x="869900" y="2980480"/>
                    <a:pt x="883643" y="2972967"/>
                  </a:cubicBezTo>
                  <a:cubicBezTo>
                    <a:pt x="909879" y="2959192"/>
                    <a:pt x="892388" y="2944166"/>
                    <a:pt x="896136" y="2926634"/>
                  </a:cubicBezTo>
                  <a:cubicBezTo>
                    <a:pt x="876146" y="2931643"/>
                    <a:pt x="882393" y="2949175"/>
                    <a:pt x="874897" y="2960445"/>
                  </a:cubicBezTo>
                  <a:cubicBezTo>
                    <a:pt x="864902" y="2945418"/>
                    <a:pt x="872398" y="2927887"/>
                    <a:pt x="863653" y="2914112"/>
                  </a:cubicBezTo>
                  <a:cubicBezTo>
                    <a:pt x="854907" y="2900338"/>
                    <a:pt x="862404" y="2896581"/>
                    <a:pt x="877396" y="2899085"/>
                  </a:cubicBezTo>
                  <a:cubicBezTo>
                    <a:pt x="903632" y="2902842"/>
                    <a:pt x="903632" y="2929139"/>
                    <a:pt x="917375" y="2942913"/>
                  </a:cubicBezTo>
                  <a:cubicBezTo>
                    <a:pt x="921123" y="2920373"/>
                    <a:pt x="952357" y="2940409"/>
                    <a:pt x="953606" y="2912860"/>
                  </a:cubicBezTo>
                  <a:cubicBezTo>
                    <a:pt x="966100" y="2927887"/>
                    <a:pt x="968598" y="2944166"/>
                    <a:pt x="982341" y="2951679"/>
                  </a:cubicBezTo>
                  <a:cubicBezTo>
                    <a:pt x="983591" y="2950427"/>
                    <a:pt x="984840" y="2950427"/>
                    <a:pt x="986089" y="2950427"/>
                  </a:cubicBezTo>
                  <a:cubicBezTo>
                    <a:pt x="999832" y="2986741"/>
                    <a:pt x="1021071" y="2954183"/>
                    <a:pt x="1038562" y="2954183"/>
                  </a:cubicBezTo>
                  <a:cubicBezTo>
                    <a:pt x="1049806" y="2954183"/>
                    <a:pt x="1038562" y="2942913"/>
                    <a:pt x="1036063" y="2937904"/>
                  </a:cubicBezTo>
                  <a:cubicBezTo>
                    <a:pt x="1026069" y="2910356"/>
                    <a:pt x="1034814" y="2894077"/>
                    <a:pt x="1062300" y="2885311"/>
                  </a:cubicBezTo>
                  <a:close/>
                  <a:moveTo>
                    <a:pt x="0" y="2808350"/>
                  </a:moveTo>
                  <a:cubicBezTo>
                    <a:pt x="8743" y="2812013"/>
                    <a:pt x="17485" y="2815677"/>
                    <a:pt x="26228" y="2819340"/>
                  </a:cubicBezTo>
                  <a:cubicBezTo>
                    <a:pt x="20608" y="2824224"/>
                    <a:pt x="15300" y="2826666"/>
                    <a:pt x="10772" y="2825293"/>
                  </a:cubicBezTo>
                  <a:cubicBezTo>
                    <a:pt x="6245" y="2823919"/>
                    <a:pt x="2498" y="2818729"/>
                    <a:pt x="0" y="2808350"/>
                  </a:cubicBezTo>
                  <a:close/>
                  <a:moveTo>
                    <a:pt x="4284998" y="2781482"/>
                  </a:moveTo>
                  <a:lnTo>
                    <a:pt x="4284998" y="2785144"/>
                  </a:lnTo>
                  <a:lnTo>
                    <a:pt x="4282252" y="2783313"/>
                  </a:lnTo>
                  <a:close/>
                  <a:moveTo>
                    <a:pt x="25127" y="2725995"/>
                  </a:moveTo>
                  <a:cubicBezTo>
                    <a:pt x="28424" y="2727288"/>
                    <a:pt x="30622" y="2728581"/>
                    <a:pt x="31721" y="2729874"/>
                  </a:cubicBezTo>
                  <a:cubicBezTo>
                    <a:pt x="30622" y="2735045"/>
                    <a:pt x="28424" y="2741510"/>
                    <a:pt x="25127" y="2746682"/>
                  </a:cubicBezTo>
                  <a:cubicBezTo>
                    <a:pt x="22930" y="2744096"/>
                    <a:pt x="19633" y="2741510"/>
                    <a:pt x="16336" y="2740217"/>
                  </a:cubicBezTo>
                  <a:close/>
                  <a:moveTo>
                    <a:pt x="73851" y="2720773"/>
                  </a:moveTo>
                  <a:cubicBezTo>
                    <a:pt x="73851" y="2720773"/>
                    <a:pt x="74766" y="2720773"/>
                    <a:pt x="75682" y="2720773"/>
                  </a:cubicBezTo>
                  <a:cubicBezTo>
                    <a:pt x="74766" y="2725483"/>
                    <a:pt x="73851" y="2728624"/>
                    <a:pt x="72936" y="2730194"/>
                  </a:cubicBezTo>
                  <a:cubicBezTo>
                    <a:pt x="72936" y="2730194"/>
                    <a:pt x="72020" y="2730194"/>
                    <a:pt x="71104" y="2730194"/>
                  </a:cubicBezTo>
                  <a:cubicBezTo>
                    <a:pt x="72936" y="2727053"/>
                    <a:pt x="72936" y="2722343"/>
                    <a:pt x="73851" y="2720773"/>
                  </a:cubicBezTo>
                  <a:close/>
                  <a:moveTo>
                    <a:pt x="4477335" y="2368429"/>
                  </a:moveTo>
                  <a:lnTo>
                    <a:pt x="4476236" y="2370261"/>
                  </a:lnTo>
                  <a:lnTo>
                    <a:pt x="4477335" y="2370261"/>
                  </a:lnTo>
                  <a:lnTo>
                    <a:pt x="4474587" y="2373010"/>
                  </a:lnTo>
                  <a:lnTo>
                    <a:pt x="4473212" y="2373010"/>
                  </a:lnTo>
                  <a:lnTo>
                    <a:pt x="4474587" y="2371483"/>
                  </a:lnTo>
                  <a:lnTo>
                    <a:pt x="4474587" y="2370261"/>
                  </a:lnTo>
                  <a:lnTo>
                    <a:pt x="4475686" y="2370261"/>
                  </a:lnTo>
                  <a:close/>
                  <a:moveTo>
                    <a:pt x="99130" y="2319340"/>
                  </a:moveTo>
                  <a:cubicBezTo>
                    <a:pt x="119644" y="2333443"/>
                    <a:pt x="119644" y="2333443"/>
                    <a:pt x="104258" y="2356522"/>
                  </a:cubicBezTo>
                  <a:cubicBezTo>
                    <a:pt x="82462" y="2342418"/>
                    <a:pt x="87591" y="2332161"/>
                    <a:pt x="99130" y="2319340"/>
                  </a:cubicBezTo>
                  <a:close/>
                  <a:moveTo>
                    <a:pt x="3818078" y="2233661"/>
                  </a:moveTo>
                  <a:cubicBezTo>
                    <a:pt x="3819323" y="2236154"/>
                    <a:pt x="3821813" y="2238646"/>
                    <a:pt x="3825549" y="2241138"/>
                  </a:cubicBezTo>
                  <a:lnTo>
                    <a:pt x="3826794" y="2241138"/>
                  </a:lnTo>
                  <a:cubicBezTo>
                    <a:pt x="3823058" y="2238646"/>
                    <a:pt x="3819323" y="2236154"/>
                    <a:pt x="3818078" y="2233661"/>
                  </a:cubicBezTo>
                  <a:close/>
                  <a:moveTo>
                    <a:pt x="1952137" y="2119967"/>
                  </a:moveTo>
                  <a:lnTo>
                    <a:pt x="1950056" y="2123052"/>
                  </a:lnTo>
                  <a:cubicBezTo>
                    <a:pt x="1943925" y="2134061"/>
                    <a:pt x="1936694" y="2143812"/>
                    <a:pt x="1922231" y="2146958"/>
                  </a:cubicBezTo>
                  <a:cubicBezTo>
                    <a:pt x="1918458" y="2153249"/>
                    <a:pt x="1909655" y="2149475"/>
                    <a:pt x="1907139" y="2157024"/>
                  </a:cubicBezTo>
                  <a:cubicBezTo>
                    <a:pt x="1908397" y="2159541"/>
                    <a:pt x="1908397" y="2162057"/>
                    <a:pt x="1908397" y="2164573"/>
                  </a:cubicBezTo>
                  <a:lnTo>
                    <a:pt x="1909522" y="2172448"/>
                  </a:lnTo>
                  <a:lnTo>
                    <a:pt x="1931068" y="2160082"/>
                  </a:lnTo>
                  <a:cubicBezTo>
                    <a:pt x="1936732" y="2154830"/>
                    <a:pt x="1940897" y="2148682"/>
                    <a:pt x="1944245" y="2141990"/>
                  </a:cubicBezTo>
                  <a:close/>
                  <a:moveTo>
                    <a:pt x="4506639" y="2049888"/>
                  </a:moveTo>
                  <a:cubicBezTo>
                    <a:pt x="4508471" y="2050987"/>
                    <a:pt x="4508471" y="2052086"/>
                    <a:pt x="4510303" y="2054284"/>
                  </a:cubicBezTo>
                  <a:cubicBezTo>
                    <a:pt x="4510303" y="2054284"/>
                    <a:pt x="4508471" y="2055383"/>
                    <a:pt x="4506639" y="2059780"/>
                  </a:cubicBezTo>
                  <a:cubicBezTo>
                    <a:pt x="4506639" y="2054284"/>
                    <a:pt x="4506639" y="2052086"/>
                    <a:pt x="4506639" y="2049888"/>
                  </a:cubicBezTo>
                  <a:close/>
                  <a:moveTo>
                    <a:pt x="3410301" y="2036543"/>
                  </a:moveTo>
                  <a:cubicBezTo>
                    <a:pt x="3413336" y="2035297"/>
                    <a:pt x="3417149" y="2035531"/>
                    <a:pt x="3422130" y="2038023"/>
                  </a:cubicBezTo>
                  <a:cubicBezTo>
                    <a:pt x="3437072" y="2044253"/>
                    <a:pt x="3430846" y="2067929"/>
                    <a:pt x="3424621" y="2084129"/>
                  </a:cubicBezTo>
                  <a:cubicBezTo>
                    <a:pt x="3419640" y="2097836"/>
                    <a:pt x="3408434" y="2105312"/>
                    <a:pt x="3394738" y="2107805"/>
                  </a:cubicBezTo>
                  <a:cubicBezTo>
                    <a:pt x="3379796" y="2112789"/>
                    <a:pt x="3372326" y="2121512"/>
                    <a:pt x="3376061" y="2137711"/>
                  </a:cubicBezTo>
                  <a:cubicBezTo>
                    <a:pt x="3376061" y="2140203"/>
                    <a:pt x="3376061" y="2143942"/>
                    <a:pt x="3377306" y="2147680"/>
                  </a:cubicBezTo>
                  <a:cubicBezTo>
                    <a:pt x="3377306" y="2162633"/>
                    <a:pt x="3384777" y="2173848"/>
                    <a:pt x="3395983" y="2182571"/>
                  </a:cubicBezTo>
                  <a:cubicBezTo>
                    <a:pt x="3397228" y="2185063"/>
                    <a:pt x="3399718" y="2187555"/>
                    <a:pt x="3402208" y="2190048"/>
                  </a:cubicBezTo>
                  <a:cubicBezTo>
                    <a:pt x="3415905" y="2201263"/>
                    <a:pt x="3405944" y="2218708"/>
                    <a:pt x="3413415" y="2231169"/>
                  </a:cubicBezTo>
                  <a:cubicBezTo>
                    <a:pt x="3414660" y="2234907"/>
                    <a:pt x="3417150" y="2241138"/>
                    <a:pt x="3424621" y="2236154"/>
                  </a:cubicBezTo>
                  <a:cubicBezTo>
                    <a:pt x="3425866" y="2234907"/>
                    <a:pt x="3427111" y="2233661"/>
                    <a:pt x="3429601" y="2231169"/>
                  </a:cubicBezTo>
                  <a:cubicBezTo>
                    <a:pt x="3427111" y="2227431"/>
                    <a:pt x="3423376" y="2231169"/>
                    <a:pt x="3419640" y="2228677"/>
                  </a:cubicBezTo>
                  <a:cubicBezTo>
                    <a:pt x="3410924" y="2224939"/>
                    <a:pt x="3410924" y="2218708"/>
                    <a:pt x="3415905" y="2213724"/>
                  </a:cubicBezTo>
                  <a:cubicBezTo>
                    <a:pt x="3424621" y="2200017"/>
                    <a:pt x="3432091" y="2186309"/>
                    <a:pt x="3444542" y="2176341"/>
                  </a:cubicBezTo>
                  <a:cubicBezTo>
                    <a:pt x="3459484" y="2163879"/>
                    <a:pt x="3469445" y="2170110"/>
                    <a:pt x="3480651" y="2183817"/>
                  </a:cubicBezTo>
                  <a:cubicBezTo>
                    <a:pt x="3488122" y="2191294"/>
                    <a:pt x="3494347" y="2180079"/>
                    <a:pt x="3498083" y="2175094"/>
                  </a:cubicBezTo>
                  <a:cubicBezTo>
                    <a:pt x="3510534" y="2158895"/>
                    <a:pt x="3521740" y="2142696"/>
                    <a:pt x="3522985" y="2121512"/>
                  </a:cubicBezTo>
                  <a:cubicBezTo>
                    <a:pt x="3524230" y="2117774"/>
                    <a:pt x="3524230" y="2115281"/>
                    <a:pt x="3525475" y="2111543"/>
                  </a:cubicBezTo>
                  <a:cubicBezTo>
                    <a:pt x="3526720" y="2106559"/>
                    <a:pt x="3532946" y="2099082"/>
                    <a:pt x="3535436" y="2099082"/>
                  </a:cubicBezTo>
                  <a:cubicBezTo>
                    <a:pt x="3561584" y="2122758"/>
                    <a:pt x="3562829" y="2104066"/>
                    <a:pt x="3565319" y="2081636"/>
                  </a:cubicBezTo>
                  <a:cubicBezTo>
                    <a:pt x="3566564" y="2070422"/>
                    <a:pt x="3575280" y="2065437"/>
                    <a:pt x="3583996" y="2074160"/>
                  </a:cubicBezTo>
                  <a:cubicBezTo>
                    <a:pt x="3597692" y="2085375"/>
                    <a:pt x="3613879" y="2091605"/>
                    <a:pt x="3625085" y="2105312"/>
                  </a:cubicBezTo>
                  <a:cubicBezTo>
                    <a:pt x="3626330" y="2109051"/>
                    <a:pt x="3628820" y="2111543"/>
                    <a:pt x="3631310" y="2115281"/>
                  </a:cubicBezTo>
                  <a:cubicBezTo>
                    <a:pt x="3632555" y="2119020"/>
                    <a:pt x="3635046" y="2124004"/>
                    <a:pt x="3637536" y="2128988"/>
                  </a:cubicBezTo>
                  <a:cubicBezTo>
                    <a:pt x="3641271" y="2141450"/>
                    <a:pt x="3648742" y="2156403"/>
                    <a:pt x="3637536" y="2165126"/>
                  </a:cubicBezTo>
                  <a:cubicBezTo>
                    <a:pt x="3625085" y="2172602"/>
                    <a:pt x="3617614" y="2156403"/>
                    <a:pt x="3607653" y="2150172"/>
                  </a:cubicBezTo>
                  <a:cubicBezTo>
                    <a:pt x="3627575" y="2175094"/>
                    <a:pt x="3621349" y="2201263"/>
                    <a:pt x="3613879" y="2227431"/>
                  </a:cubicBezTo>
                  <a:cubicBezTo>
                    <a:pt x="3622594" y="2227431"/>
                    <a:pt x="3622594" y="2218708"/>
                    <a:pt x="3626330" y="2216216"/>
                  </a:cubicBezTo>
                  <a:cubicBezTo>
                    <a:pt x="3630065" y="2213724"/>
                    <a:pt x="3632555" y="2213724"/>
                    <a:pt x="3637536" y="2213724"/>
                  </a:cubicBezTo>
                  <a:cubicBezTo>
                    <a:pt x="3646252" y="2223693"/>
                    <a:pt x="3656213" y="2232415"/>
                    <a:pt x="3669909" y="2237400"/>
                  </a:cubicBezTo>
                  <a:cubicBezTo>
                    <a:pt x="3672399" y="2239892"/>
                    <a:pt x="3674889" y="2242384"/>
                    <a:pt x="3676134" y="2246122"/>
                  </a:cubicBezTo>
                  <a:cubicBezTo>
                    <a:pt x="3678625" y="2254845"/>
                    <a:pt x="3669909" y="2266060"/>
                    <a:pt x="3682360" y="2273537"/>
                  </a:cubicBezTo>
                  <a:cubicBezTo>
                    <a:pt x="3683605" y="2276029"/>
                    <a:pt x="3686095" y="2278521"/>
                    <a:pt x="3686095" y="2281013"/>
                  </a:cubicBezTo>
                  <a:cubicBezTo>
                    <a:pt x="3696056" y="2272291"/>
                    <a:pt x="3689831" y="2259830"/>
                    <a:pt x="3692321" y="2249861"/>
                  </a:cubicBezTo>
                  <a:cubicBezTo>
                    <a:pt x="3693566" y="2246122"/>
                    <a:pt x="3694811" y="2243630"/>
                    <a:pt x="3697301" y="2241138"/>
                  </a:cubicBezTo>
                  <a:cubicBezTo>
                    <a:pt x="3709753" y="2234907"/>
                    <a:pt x="3710998" y="2222446"/>
                    <a:pt x="3712243" y="2211231"/>
                  </a:cubicBezTo>
                  <a:cubicBezTo>
                    <a:pt x="3713488" y="2203755"/>
                    <a:pt x="3717223" y="2195032"/>
                    <a:pt x="3724694" y="2195032"/>
                  </a:cubicBezTo>
                  <a:cubicBezTo>
                    <a:pt x="3733410" y="2193786"/>
                    <a:pt x="3739635" y="2200017"/>
                    <a:pt x="3743371" y="2207493"/>
                  </a:cubicBezTo>
                  <a:cubicBezTo>
                    <a:pt x="3753332" y="2224939"/>
                    <a:pt x="3757067" y="2243630"/>
                    <a:pt x="3754577" y="2262322"/>
                  </a:cubicBezTo>
                  <a:cubicBezTo>
                    <a:pt x="3753332" y="2266060"/>
                    <a:pt x="3747106" y="2266060"/>
                    <a:pt x="3747106" y="2271045"/>
                  </a:cubicBezTo>
                  <a:cubicBezTo>
                    <a:pt x="3747106" y="2271045"/>
                    <a:pt x="3748351" y="2272291"/>
                    <a:pt x="3749596" y="2271045"/>
                  </a:cubicBezTo>
                  <a:cubicBezTo>
                    <a:pt x="3750841" y="2268552"/>
                    <a:pt x="3752087" y="2266060"/>
                    <a:pt x="3753332" y="2263568"/>
                  </a:cubicBezTo>
                  <a:cubicBezTo>
                    <a:pt x="3762048" y="2257337"/>
                    <a:pt x="3767028" y="2263568"/>
                    <a:pt x="3772008" y="2269798"/>
                  </a:cubicBezTo>
                  <a:cubicBezTo>
                    <a:pt x="3773254" y="2274783"/>
                    <a:pt x="3769518" y="2268552"/>
                    <a:pt x="3772008" y="2272291"/>
                  </a:cubicBezTo>
                  <a:lnTo>
                    <a:pt x="3772008" y="2269798"/>
                  </a:lnTo>
                  <a:lnTo>
                    <a:pt x="3772008" y="2268552"/>
                  </a:lnTo>
                  <a:cubicBezTo>
                    <a:pt x="3767028" y="2254845"/>
                    <a:pt x="3768273" y="2239892"/>
                    <a:pt x="3768273" y="2226185"/>
                  </a:cubicBezTo>
                  <a:cubicBezTo>
                    <a:pt x="3768273" y="2214970"/>
                    <a:pt x="3774499" y="2208739"/>
                    <a:pt x="3785705" y="2211231"/>
                  </a:cubicBezTo>
                  <a:cubicBezTo>
                    <a:pt x="3788195" y="2213724"/>
                    <a:pt x="3790685" y="2214970"/>
                    <a:pt x="3794421" y="2216216"/>
                  </a:cubicBezTo>
                  <a:cubicBezTo>
                    <a:pt x="3794421" y="2218708"/>
                    <a:pt x="3795666" y="2219954"/>
                    <a:pt x="3799401" y="2218708"/>
                  </a:cubicBezTo>
                  <a:cubicBezTo>
                    <a:pt x="3794421" y="2218708"/>
                    <a:pt x="3791930" y="2214970"/>
                    <a:pt x="3789440" y="2209985"/>
                  </a:cubicBezTo>
                  <a:cubicBezTo>
                    <a:pt x="3789440" y="2200017"/>
                    <a:pt x="3791930" y="2191294"/>
                    <a:pt x="3800646" y="2185063"/>
                  </a:cubicBezTo>
                  <a:cubicBezTo>
                    <a:pt x="3804382" y="2185063"/>
                    <a:pt x="3806872" y="2183817"/>
                    <a:pt x="3805627" y="2181325"/>
                  </a:cubicBezTo>
                  <a:cubicBezTo>
                    <a:pt x="3803136" y="2178833"/>
                    <a:pt x="3801891" y="2177587"/>
                    <a:pt x="3801891" y="2175094"/>
                  </a:cubicBezTo>
                  <a:cubicBezTo>
                    <a:pt x="3803136" y="2162633"/>
                    <a:pt x="3805627" y="2150172"/>
                    <a:pt x="3820568" y="2148926"/>
                  </a:cubicBezTo>
                  <a:cubicBezTo>
                    <a:pt x="3833019" y="2147680"/>
                    <a:pt x="3838000" y="2157649"/>
                    <a:pt x="3840490" y="2168864"/>
                  </a:cubicBezTo>
                  <a:cubicBezTo>
                    <a:pt x="3839245" y="2171356"/>
                    <a:pt x="3836755" y="2173848"/>
                    <a:pt x="3836755" y="2177587"/>
                  </a:cubicBezTo>
                  <a:cubicBezTo>
                    <a:pt x="3838000" y="2173848"/>
                    <a:pt x="3840490" y="2171356"/>
                    <a:pt x="3845470" y="2171356"/>
                  </a:cubicBezTo>
                  <a:cubicBezTo>
                    <a:pt x="3865392" y="2201263"/>
                    <a:pt x="3855431" y="2222446"/>
                    <a:pt x="3830529" y="2241138"/>
                  </a:cubicBezTo>
                  <a:lnTo>
                    <a:pt x="3838000" y="2241138"/>
                  </a:lnTo>
                  <a:cubicBezTo>
                    <a:pt x="3846716" y="2238646"/>
                    <a:pt x="3860412" y="2224939"/>
                    <a:pt x="3866637" y="2242384"/>
                  </a:cubicBezTo>
                  <a:cubicBezTo>
                    <a:pt x="3872863" y="2256091"/>
                    <a:pt x="3870373" y="2271045"/>
                    <a:pt x="3852941" y="2277275"/>
                  </a:cubicBezTo>
                  <a:lnTo>
                    <a:pt x="3849194" y="2275710"/>
                  </a:lnTo>
                  <a:lnTo>
                    <a:pt x="3846716" y="2273537"/>
                  </a:lnTo>
                  <a:lnTo>
                    <a:pt x="3845263" y="2274069"/>
                  </a:lnTo>
                  <a:lnTo>
                    <a:pt x="3839420" y="2271629"/>
                  </a:lnTo>
                  <a:cubicBezTo>
                    <a:pt x="3824770" y="2271746"/>
                    <a:pt x="3807494" y="2284129"/>
                    <a:pt x="3794421" y="2263568"/>
                  </a:cubicBezTo>
                  <a:cubicBezTo>
                    <a:pt x="3811852" y="2285998"/>
                    <a:pt x="3803136" y="2308428"/>
                    <a:pt x="3805627" y="2330858"/>
                  </a:cubicBezTo>
                  <a:cubicBezTo>
                    <a:pt x="3815899" y="2314970"/>
                    <a:pt x="3814265" y="2292072"/>
                    <a:pt x="3827514" y="2280565"/>
                  </a:cubicBezTo>
                  <a:lnTo>
                    <a:pt x="3845263" y="2274069"/>
                  </a:lnTo>
                  <a:lnTo>
                    <a:pt x="3849194" y="2275710"/>
                  </a:lnTo>
                  <a:lnTo>
                    <a:pt x="3861813" y="2286777"/>
                  </a:lnTo>
                  <a:cubicBezTo>
                    <a:pt x="3865081" y="2292540"/>
                    <a:pt x="3867260" y="2299082"/>
                    <a:pt x="3870373" y="2304689"/>
                  </a:cubicBezTo>
                  <a:cubicBezTo>
                    <a:pt x="3839245" y="2327119"/>
                    <a:pt x="3838000" y="2362010"/>
                    <a:pt x="3839245" y="2395655"/>
                  </a:cubicBezTo>
                  <a:cubicBezTo>
                    <a:pt x="3839245" y="2405624"/>
                    <a:pt x="3835509" y="2409362"/>
                    <a:pt x="3829284" y="2414347"/>
                  </a:cubicBezTo>
                  <a:cubicBezTo>
                    <a:pt x="3818078" y="2420577"/>
                    <a:pt x="3813097" y="2436777"/>
                    <a:pt x="3814342" y="2443007"/>
                  </a:cubicBezTo>
                  <a:cubicBezTo>
                    <a:pt x="3816833" y="2471668"/>
                    <a:pt x="3795666" y="2482883"/>
                    <a:pt x="3780724" y="2497836"/>
                  </a:cubicBezTo>
                  <a:cubicBezTo>
                    <a:pt x="3760802" y="2514035"/>
                    <a:pt x="3767028" y="2535219"/>
                    <a:pt x="3769518" y="2555157"/>
                  </a:cubicBezTo>
                  <a:cubicBezTo>
                    <a:pt x="3770763" y="2562633"/>
                    <a:pt x="3775744" y="2568864"/>
                    <a:pt x="3765783" y="2577587"/>
                  </a:cubicBezTo>
                  <a:cubicBezTo>
                    <a:pt x="3758312" y="2561387"/>
                    <a:pt x="3754577" y="2538957"/>
                    <a:pt x="3727184" y="2543942"/>
                  </a:cubicBezTo>
                  <a:cubicBezTo>
                    <a:pt x="3725939" y="2557649"/>
                    <a:pt x="3738390" y="2573848"/>
                    <a:pt x="3720959" y="2586309"/>
                  </a:cubicBezTo>
                  <a:cubicBezTo>
                    <a:pt x="3717223" y="2587555"/>
                    <a:pt x="3715978" y="2592540"/>
                    <a:pt x="3719714" y="2600016"/>
                  </a:cubicBezTo>
                  <a:cubicBezTo>
                    <a:pt x="3729674" y="2614970"/>
                    <a:pt x="3728429" y="2619954"/>
                    <a:pt x="3713488" y="2616216"/>
                  </a:cubicBezTo>
                  <a:cubicBezTo>
                    <a:pt x="3682360" y="2611231"/>
                    <a:pt x="3702282" y="2632415"/>
                    <a:pt x="3701037" y="2642384"/>
                  </a:cubicBezTo>
                  <a:cubicBezTo>
                    <a:pt x="3687340" y="2644876"/>
                    <a:pt x="3686095" y="2623692"/>
                    <a:pt x="3674889" y="2629923"/>
                  </a:cubicBezTo>
                  <a:cubicBezTo>
                    <a:pt x="3661193" y="2636154"/>
                    <a:pt x="3663683" y="2652353"/>
                    <a:pt x="3664928" y="2662322"/>
                  </a:cubicBezTo>
                  <a:cubicBezTo>
                    <a:pt x="3667419" y="2676029"/>
                    <a:pt x="3667419" y="2684752"/>
                    <a:pt x="3656213" y="2695967"/>
                  </a:cubicBezTo>
                  <a:cubicBezTo>
                    <a:pt x="3643761" y="2709674"/>
                    <a:pt x="3672399" y="2705935"/>
                    <a:pt x="3669909" y="2719643"/>
                  </a:cubicBezTo>
                  <a:cubicBezTo>
                    <a:pt x="3662438" y="2723381"/>
                    <a:pt x="3652477" y="2727119"/>
                    <a:pt x="3643761" y="2732104"/>
                  </a:cubicBezTo>
                  <a:cubicBezTo>
                    <a:pt x="3642516" y="2719643"/>
                    <a:pt x="3640026" y="2709674"/>
                    <a:pt x="3632555" y="2702197"/>
                  </a:cubicBezTo>
                  <a:cubicBezTo>
                    <a:pt x="3622594" y="2707182"/>
                    <a:pt x="3631310" y="2722135"/>
                    <a:pt x="3620104" y="2727119"/>
                  </a:cubicBezTo>
                  <a:cubicBezTo>
                    <a:pt x="3621349" y="2747057"/>
                    <a:pt x="3610143" y="2766995"/>
                    <a:pt x="3597692" y="2771979"/>
                  </a:cubicBezTo>
                  <a:cubicBezTo>
                    <a:pt x="3570299" y="2784440"/>
                    <a:pt x="3580260" y="2794409"/>
                    <a:pt x="3593957" y="2808116"/>
                  </a:cubicBezTo>
                  <a:cubicBezTo>
                    <a:pt x="3595202" y="2809362"/>
                    <a:pt x="3592712" y="2815593"/>
                    <a:pt x="3591466" y="2819331"/>
                  </a:cubicBezTo>
                  <a:cubicBezTo>
                    <a:pt x="3591466" y="2821823"/>
                    <a:pt x="3588976" y="2823069"/>
                    <a:pt x="3587731" y="2824315"/>
                  </a:cubicBezTo>
                  <a:lnTo>
                    <a:pt x="3587731" y="2828054"/>
                  </a:lnTo>
                  <a:lnTo>
                    <a:pt x="3588241" y="2829074"/>
                  </a:lnTo>
                  <a:lnTo>
                    <a:pt x="3587011" y="2832231"/>
                  </a:lnTo>
                  <a:lnTo>
                    <a:pt x="3580260" y="2838023"/>
                  </a:lnTo>
                  <a:cubicBezTo>
                    <a:pt x="3575280" y="2838023"/>
                    <a:pt x="3580260" y="2834284"/>
                    <a:pt x="3576525" y="2838023"/>
                  </a:cubicBezTo>
                  <a:lnTo>
                    <a:pt x="3575280" y="2839269"/>
                  </a:lnTo>
                  <a:cubicBezTo>
                    <a:pt x="3577770" y="2838023"/>
                    <a:pt x="3582751" y="2838023"/>
                    <a:pt x="3585241" y="2836777"/>
                  </a:cubicBezTo>
                  <a:lnTo>
                    <a:pt x="3587011" y="2832231"/>
                  </a:lnTo>
                  <a:lnTo>
                    <a:pt x="3588976" y="2830546"/>
                  </a:lnTo>
                  <a:lnTo>
                    <a:pt x="3588241" y="2829074"/>
                  </a:lnTo>
                  <a:lnTo>
                    <a:pt x="3588820" y="2827586"/>
                  </a:lnTo>
                  <a:cubicBezTo>
                    <a:pt x="3588976" y="2824315"/>
                    <a:pt x="3588976" y="2821200"/>
                    <a:pt x="3591466" y="2819331"/>
                  </a:cubicBezTo>
                  <a:cubicBezTo>
                    <a:pt x="3606408" y="2829300"/>
                    <a:pt x="3606408" y="2843007"/>
                    <a:pt x="3596447" y="2852976"/>
                  </a:cubicBezTo>
                  <a:cubicBezTo>
                    <a:pt x="3577770" y="2871667"/>
                    <a:pt x="3565319" y="2892851"/>
                    <a:pt x="3566564" y="2920266"/>
                  </a:cubicBezTo>
                  <a:cubicBezTo>
                    <a:pt x="3566564" y="2925250"/>
                    <a:pt x="3561584" y="2935219"/>
                    <a:pt x="3547887" y="2940203"/>
                  </a:cubicBezTo>
                  <a:cubicBezTo>
                    <a:pt x="3574035" y="2900328"/>
                    <a:pt x="3516759" y="2896590"/>
                    <a:pt x="3524230" y="2864191"/>
                  </a:cubicBezTo>
                  <a:cubicBezTo>
                    <a:pt x="3513024" y="2887867"/>
                    <a:pt x="3537926" y="2905312"/>
                    <a:pt x="3527965" y="2925250"/>
                  </a:cubicBezTo>
                  <a:cubicBezTo>
                    <a:pt x="3503063" y="2917773"/>
                    <a:pt x="3494347" y="2921512"/>
                    <a:pt x="3423376" y="2971356"/>
                  </a:cubicBezTo>
                  <a:cubicBezTo>
                    <a:pt x="3430846" y="2978833"/>
                    <a:pt x="3454503" y="2955157"/>
                    <a:pt x="3450768" y="2985063"/>
                  </a:cubicBezTo>
                  <a:cubicBezTo>
                    <a:pt x="3448278" y="2995032"/>
                    <a:pt x="3468200" y="2993786"/>
                    <a:pt x="3474425" y="3001262"/>
                  </a:cubicBezTo>
                  <a:cubicBezTo>
                    <a:pt x="3480651" y="3007493"/>
                    <a:pt x="3479406" y="3013724"/>
                    <a:pt x="3474425" y="3019954"/>
                  </a:cubicBezTo>
                  <a:cubicBezTo>
                    <a:pt x="3469445" y="3024939"/>
                    <a:pt x="3461974" y="3021200"/>
                    <a:pt x="3461974" y="3017462"/>
                  </a:cubicBezTo>
                  <a:cubicBezTo>
                    <a:pt x="3460729" y="2995032"/>
                    <a:pt x="3439562" y="3006247"/>
                    <a:pt x="3429601" y="2995032"/>
                  </a:cubicBezTo>
                  <a:cubicBezTo>
                    <a:pt x="3417150" y="2981325"/>
                    <a:pt x="3408434" y="2987555"/>
                    <a:pt x="3410924" y="3006247"/>
                  </a:cubicBezTo>
                  <a:cubicBezTo>
                    <a:pt x="3413415" y="3027431"/>
                    <a:pt x="3386022" y="3023692"/>
                    <a:pt x="3384777" y="3042384"/>
                  </a:cubicBezTo>
                  <a:cubicBezTo>
                    <a:pt x="3397228" y="3044876"/>
                    <a:pt x="3403454" y="3029923"/>
                    <a:pt x="3418395" y="3029923"/>
                  </a:cubicBezTo>
                  <a:cubicBezTo>
                    <a:pt x="3412169" y="3057337"/>
                    <a:pt x="3377306" y="3056091"/>
                    <a:pt x="3372326" y="3079767"/>
                  </a:cubicBezTo>
                  <a:cubicBezTo>
                    <a:pt x="3371081" y="3084752"/>
                    <a:pt x="3364855" y="3082259"/>
                    <a:pt x="3363610" y="3078521"/>
                  </a:cubicBezTo>
                  <a:cubicBezTo>
                    <a:pt x="3363610" y="3073537"/>
                    <a:pt x="3366100" y="3068552"/>
                    <a:pt x="3367345" y="3062322"/>
                  </a:cubicBezTo>
                  <a:cubicBezTo>
                    <a:pt x="3352404" y="3053599"/>
                    <a:pt x="3364855" y="3034907"/>
                    <a:pt x="3354894" y="3023692"/>
                  </a:cubicBezTo>
                  <a:cubicBezTo>
                    <a:pt x="3368590" y="3007493"/>
                    <a:pt x="3372326" y="2987555"/>
                    <a:pt x="3392248" y="2981325"/>
                  </a:cubicBezTo>
                  <a:cubicBezTo>
                    <a:pt x="3362365" y="2981325"/>
                    <a:pt x="3363610" y="3007493"/>
                    <a:pt x="3354894" y="3023692"/>
                  </a:cubicBezTo>
                  <a:cubicBezTo>
                    <a:pt x="3346178" y="3033661"/>
                    <a:pt x="3334972" y="3027431"/>
                    <a:pt x="3325011" y="3029923"/>
                  </a:cubicBezTo>
                  <a:cubicBezTo>
                    <a:pt x="3313805" y="3032415"/>
                    <a:pt x="3305089" y="3041138"/>
                    <a:pt x="3307580" y="3052353"/>
                  </a:cubicBezTo>
                  <a:cubicBezTo>
                    <a:pt x="3308825" y="3059829"/>
                    <a:pt x="3318786" y="3061076"/>
                    <a:pt x="3327501" y="3059829"/>
                  </a:cubicBezTo>
                  <a:cubicBezTo>
                    <a:pt x="3332482" y="3059829"/>
                    <a:pt x="3337462" y="3058583"/>
                    <a:pt x="3343688" y="3058583"/>
                  </a:cubicBezTo>
                  <a:cubicBezTo>
                    <a:pt x="3336217" y="3078521"/>
                    <a:pt x="3303844" y="3082259"/>
                    <a:pt x="3307580" y="3109674"/>
                  </a:cubicBezTo>
                  <a:cubicBezTo>
                    <a:pt x="3310070" y="3117150"/>
                    <a:pt x="3296374" y="3115904"/>
                    <a:pt x="3296374" y="3115904"/>
                  </a:cubicBezTo>
                  <a:cubicBezTo>
                    <a:pt x="3272716" y="3089736"/>
                    <a:pt x="3260265" y="3127119"/>
                    <a:pt x="3239098" y="3127119"/>
                  </a:cubicBezTo>
                  <a:cubicBezTo>
                    <a:pt x="3222912" y="3127119"/>
                    <a:pt x="3237853" y="3163256"/>
                    <a:pt x="3214196" y="3170733"/>
                  </a:cubicBezTo>
                  <a:cubicBezTo>
                    <a:pt x="3211706" y="3168241"/>
                    <a:pt x="3207970" y="3162010"/>
                    <a:pt x="3204235" y="3155780"/>
                  </a:cubicBezTo>
                  <a:lnTo>
                    <a:pt x="3202990" y="3152041"/>
                  </a:lnTo>
                  <a:cubicBezTo>
                    <a:pt x="3200499" y="3147057"/>
                    <a:pt x="3196764" y="3145811"/>
                    <a:pt x="3195519" y="3153287"/>
                  </a:cubicBezTo>
                  <a:lnTo>
                    <a:pt x="3195519" y="3157026"/>
                  </a:lnTo>
                  <a:cubicBezTo>
                    <a:pt x="3194274" y="3178209"/>
                    <a:pt x="3179332" y="3168241"/>
                    <a:pt x="3175597" y="3163256"/>
                  </a:cubicBezTo>
                  <a:cubicBezTo>
                    <a:pt x="3161901" y="3138334"/>
                    <a:pt x="3153185" y="3169487"/>
                    <a:pt x="3139489" y="3164502"/>
                  </a:cubicBezTo>
                  <a:cubicBezTo>
                    <a:pt x="3125792" y="3158272"/>
                    <a:pt x="3109606" y="3170733"/>
                    <a:pt x="3099645" y="3178209"/>
                  </a:cubicBezTo>
                  <a:cubicBezTo>
                    <a:pt x="3087194" y="3186932"/>
                    <a:pt x="3073497" y="3200639"/>
                    <a:pt x="3079723" y="3220577"/>
                  </a:cubicBezTo>
                  <a:cubicBezTo>
                    <a:pt x="3080968" y="3225562"/>
                    <a:pt x="3085949" y="3234284"/>
                    <a:pt x="3074742" y="3235530"/>
                  </a:cubicBezTo>
                  <a:cubicBezTo>
                    <a:pt x="3063536" y="3236776"/>
                    <a:pt x="3057311" y="3230546"/>
                    <a:pt x="3052330" y="3223069"/>
                  </a:cubicBezTo>
                  <a:cubicBezTo>
                    <a:pt x="3043615" y="3219331"/>
                    <a:pt x="3037389" y="3221823"/>
                    <a:pt x="3029918" y="3228054"/>
                  </a:cubicBezTo>
                  <a:cubicBezTo>
                    <a:pt x="3017467" y="3236776"/>
                    <a:pt x="3009996" y="3251730"/>
                    <a:pt x="2992565" y="3254222"/>
                  </a:cubicBezTo>
                  <a:cubicBezTo>
                    <a:pt x="2980114" y="3264191"/>
                    <a:pt x="2998790" y="3284128"/>
                    <a:pt x="2976378" y="3292851"/>
                  </a:cubicBezTo>
                  <a:cubicBezTo>
                    <a:pt x="2940270" y="3305312"/>
                    <a:pt x="2939025" y="3306558"/>
                    <a:pt x="2921593" y="3274160"/>
                  </a:cubicBezTo>
                  <a:cubicBezTo>
                    <a:pt x="2916613" y="3264191"/>
                    <a:pt x="2920348" y="3251730"/>
                    <a:pt x="2911632" y="3240515"/>
                  </a:cubicBezTo>
                  <a:cubicBezTo>
                    <a:pt x="2887975" y="3252976"/>
                    <a:pt x="2911632" y="3267929"/>
                    <a:pt x="2907897" y="3280390"/>
                  </a:cubicBezTo>
                  <a:cubicBezTo>
                    <a:pt x="2886730" y="3289113"/>
                    <a:pt x="2901671" y="3312789"/>
                    <a:pt x="2886730" y="3328988"/>
                  </a:cubicBezTo>
                  <a:cubicBezTo>
                    <a:pt x="2886730" y="3299082"/>
                    <a:pt x="2854357" y="3299082"/>
                    <a:pt x="2846886" y="3276652"/>
                  </a:cubicBezTo>
                  <a:cubicBezTo>
                    <a:pt x="2831945" y="3286621"/>
                    <a:pt x="2843151" y="3309051"/>
                    <a:pt x="2824474" y="3315281"/>
                  </a:cubicBezTo>
                  <a:cubicBezTo>
                    <a:pt x="2823229" y="3317773"/>
                    <a:pt x="2821984" y="3319019"/>
                    <a:pt x="2819493" y="3321512"/>
                  </a:cubicBezTo>
                  <a:cubicBezTo>
                    <a:pt x="2808287" y="3330234"/>
                    <a:pt x="2792101" y="3314035"/>
                    <a:pt x="2788366" y="3321512"/>
                  </a:cubicBezTo>
                  <a:cubicBezTo>
                    <a:pt x="2784630" y="3330234"/>
                    <a:pt x="2793346" y="3342695"/>
                    <a:pt x="2773424" y="3341449"/>
                  </a:cubicBezTo>
                  <a:cubicBezTo>
                    <a:pt x="2760973" y="3338957"/>
                    <a:pt x="2768444" y="3361387"/>
                    <a:pt x="2753502" y="3366371"/>
                  </a:cubicBezTo>
                  <a:cubicBezTo>
                    <a:pt x="2743541" y="3368864"/>
                    <a:pt x="2734825" y="3381325"/>
                    <a:pt x="2731090" y="3392540"/>
                  </a:cubicBezTo>
                  <a:cubicBezTo>
                    <a:pt x="2728600" y="3403755"/>
                    <a:pt x="2727355" y="3407493"/>
                    <a:pt x="2713658" y="3401262"/>
                  </a:cubicBezTo>
                  <a:cubicBezTo>
                    <a:pt x="2703698" y="3396278"/>
                    <a:pt x="2694982" y="3403755"/>
                    <a:pt x="2693736" y="3416216"/>
                  </a:cubicBezTo>
                  <a:cubicBezTo>
                    <a:pt x="2692491" y="3427431"/>
                    <a:pt x="2686266" y="3429923"/>
                    <a:pt x="2678795" y="3419954"/>
                  </a:cubicBezTo>
                  <a:cubicBezTo>
                    <a:pt x="2685021" y="3409985"/>
                    <a:pt x="2675060" y="3396278"/>
                    <a:pt x="2681285" y="3380079"/>
                  </a:cubicBezTo>
                  <a:cubicBezTo>
                    <a:pt x="2676305" y="3396278"/>
                    <a:pt x="2682530" y="3407493"/>
                    <a:pt x="2678795" y="3419954"/>
                  </a:cubicBezTo>
                  <a:cubicBezTo>
                    <a:pt x="2668834" y="3406247"/>
                    <a:pt x="2652648" y="3393786"/>
                    <a:pt x="2643932" y="3378833"/>
                  </a:cubicBezTo>
                  <a:cubicBezTo>
                    <a:pt x="2632726" y="3358895"/>
                    <a:pt x="2627745" y="3382571"/>
                    <a:pt x="2621520" y="3376340"/>
                  </a:cubicBezTo>
                  <a:cubicBezTo>
                    <a:pt x="2616539" y="3385063"/>
                    <a:pt x="2616539" y="3387555"/>
                    <a:pt x="2626500" y="3392540"/>
                  </a:cubicBezTo>
                  <a:cubicBezTo>
                    <a:pt x="2638951" y="3400016"/>
                    <a:pt x="2635216" y="3408739"/>
                    <a:pt x="2626500" y="3406247"/>
                  </a:cubicBezTo>
                  <a:cubicBezTo>
                    <a:pt x="2610314" y="3400016"/>
                    <a:pt x="2604088" y="3423692"/>
                    <a:pt x="2589147" y="3416216"/>
                  </a:cubicBezTo>
                  <a:cubicBezTo>
                    <a:pt x="2584166" y="3413723"/>
                    <a:pt x="2582921" y="3417462"/>
                    <a:pt x="2582921" y="3422446"/>
                  </a:cubicBezTo>
                  <a:cubicBezTo>
                    <a:pt x="2584166" y="3432415"/>
                    <a:pt x="2595372" y="3431169"/>
                    <a:pt x="2604088" y="3434907"/>
                  </a:cubicBezTo>
                  <a:cubicBezTo>
                    <a:pt x="2586656" y="3441138"/>
                    <a:pt x="2565489" y="3454845"/>
                    <a:pt x="2562999" y="3459829"/>
                  </a:cubicBezTo>
                  <a:cubicBezTo>
                    <a:pt x="2572960" y="3500951"/>
                    <a:pt x="2571715" y="3502197"/>
                    <a:pt x="2539342" y="3519642"/>
                  </a:cubicBezTo>
                  <a:cubicBezTo>
                    <a:pt x="2508214" y="3525873"/>
                    <a:pt x="2478331" y="3534596"/>
                    <a:pt x="2457164" y="3560764"/>
                  </a:cubicBezTo>
                  <a:cubicBezTo>
                    <a:pt x="2454674" y="3560764"/>
                    <a:pt x="2453429" y="3559518"/>
                    <a:pt x="2452184" y="3559518"/>
                  </a:cubicBezTo>
                  <a:cubicBezTo>
                    <a:pt x="2450938" y="3557026"/>
                    <a:pt x="2449693" y="3553287"/>
                    <a:pt x="2448448" y="3550795"/>
                  </a:cubicBezTo>
                  <a:cubicBezTo>
                    <a:pt x="2443468" y="3565748"/>
                    <a:pt x="2429772" y="3568241"/>
                    <a:pt x="2417320" y="3574471"/>
                  </a:cubicBezTo>
                  <a:cubicBezTo>
                    <a:pt x="2416075" y="3574471"/>
                    <a:pt x="2413585" y="3574471"/>
                    <a:pt x="2409850" y="3574471"/>
                  </a:cubicBezTo>
                  <a:cubicBezTo>
                    <a:pt x="2403624" y="3570733"/>
                    <a:pt x="2397398" y="3566994"/>
                    <a:pt x="2396153" y="3560764"/>
                  </a:cubicBezTo>
                  <a:cubicBezTo>
                    <a:pt x="2388683" y="3559518"/>
                    <a:pt x="2394908" y="3565748"/>
                    <a:pt x="2392418" y="3566994"/>
                  </a:cubicBezTo>
                  <a:cubicBezTo>
                    <a:pt x="2387437" y="3572602"/>
                    <a:pt x="2382146" y="3576340"/>
                    <a:pt x="2376543" y="3577430"/>
                  </a:cubicBezTo>
                  <a:cubicBezTo>
                    <a:pt x="2370940" y="3578521"/>
                    <a:pt x="2365025" y="3576963"/>
                    <a:pt x="2358800" y="3571979"/>
                  </a:cubicBezTo>
                  <a:cubicBezTo>
                    <a:pt x="2351329" y="3565748"/>
                    <a:pt x="2345104" y="3557026"/>
                    <a:pt x="2357555" y="3547057"/>
                  </a:cubicBezTo>
                  <a:cubicBezTo>
                    <a:pt x="2360045" y="3545811"/>
                    <a:pt x="2365025" y="3545811"/>
                    <a:pt x="2366270" y="3550795"/>
                  </a:cubicBezTo>
                  <a:cubicBezTo>
                    <a:pt x="2366270" y="3547057"/>
                    <a:pt x="2365025" y="3545811"/>
                    <a:pt x="2362535" y="3544565"/>
                  </a:cubicBezTo>
                  <a:cubicBezTo>
                    <a:pt x="2361290" y="3539580"/>
                    <a:pt x="2362535" y="3535842"/>
                    <a:pt x="2365025" y="3532104"/>
                  </a:cubicBezTo>
                  <a:cubicBezTo>
                    <a:pt x="2368761" y="3530857"/>
                    <a:pt x="2370006" y="3529611"/>
                    <a:pt x="2370006" y="3525873"/>
                  </a:cubicBezTo>
                  <a:lnTo>
                    <a:pt x="2370903" y="3524526"/>
                  </a:lnTo>
                  <a:lnTo>
                    <a:pt x="2371251" y="3524627"/>
                  </a:lnTo>
                  <a:lnTo>
                    <a:pt x="2371666" y="3523380"/>
                  </a:lnTo>
                  <a:lnTo>
                    <a:pt x="2374986" y="3518396"/>
                  </a:lnTo>
                  <a:cubicBezTo>
                    <a:pt x="2374986" y="3517150"/>
                    <a:pt x="2376232" y="3515904"/>
                    <a:pt x="2374986" y="3513412"/>
                  </a:cubicBezTo>
                  <a:lnTo>
                    <a:pt x="2371666" y="3523380"/>
                  </a:lnTo>
                  <a:lnTo>
                    <a:pt x="2370903" y="3524526"/>
                  </a:lnTo>
                  <a:lnTo>
                    <a:pt x="2346971" y="3517617"/>
                  </a:lnTo>
                  <a:cubicBezTo>
                    <a:pt x="2340123" y="3513412"/>
                    <a:pt x="2334520" y="3507181"/>
                    <a:pt x="2330162" y="3498459"/>
                  </a:cubicBezTo>
                  <a:cubicBezTo>
                    <a:pt x="2320201" y="3483505"/>
                    <a:pt x="2297789" y="3493474"/>
                    <a:pt x="2286583" y="3481013"/>
                  </a:cubicBezTo>
                  <a:cubicBezTo>
                    <a:pt x="2284093" y="3479767"/>
                    <a:pt x="2280357" y="3477275"/>
                    <a:pt x="2277867" y="3474783"/>
                  </a:cubicBezTo>
                  <a:cubicBezTo>
                    <a:pt x="2246739" y="3457337"/>
                    <a:pt x="2231798" y="3429923"/>
                    <a:pt x="2231798" y="3395032"/>
                  </a:cubicBezTo>
                  <a:cubicBezTo>
                    <a:pt x="2230553" y="3378833"/>
                    <a:pt x="2236778" y="3362633"/>
                    <a:pt x="2252965" y="3356403"/>
                  </a:cubicBezTo>
                  <a:cubicBezTo>
                    <a:pt x="2271642" y="3346434"/>
                    <a:pt x="2269151" y="3372602"/>
                    <a:pt x="2280357" y="3373848"/>
                  </a:cubicBezTo>
                  <a:cubicBezTo>
                    <a:pt x="2251720" y="3356403"/>
                    <a:pt x="2287828" y="3335219"/>
                    <a:pt x="2280357" y="3315281"/>
                  </a:cubicBezTo>
                  <a:cubicBezTo>
                    <a:pt x="2279112" y="3311543"/>
                    <a:pt x="2279112" y="3309051"/>
                    <a:pt x="2279112" y="3305312"/>
                  </a:cubicBezTo>
                  <a:cubicBezTo>
                    <a:pt x="2296544" y="3262945"/>
                    <a:pt x="2343858" y="3266683"/>
                    <a:pt x="2374986" y="3245499"/>
                  </a:cubicBezTo>
                  <a:cubicBezTo>
                    <a:pt x="2379967" y="3240515"/>
                    <a:pt x="2393663" y="3246745"/>
                    <a:pt x="2396153" y="3234284"/>
                  </a:cubicBezTo>
                  <a:cubicBezTo>
                    <a:pt x="2397398" y="3230546"/>
                    <a:pt x="2401134" y="3229300"/>
                    <a:pt x="2403624" y="3228054"/>
                  </a:cubicBezTo>
                  <a:cubicBezTo>
                    <a:pt x="2422301" y="3229300"/>
                    <a:pt x="2427281" y="3191917"/>
                    <a:pt x="2450938" y="3209362"/>
                  </a:cubicBezTo>
                  <a:cubicBezTo>
                    <a:pt x="2452184" y="3210608"/>
                    <a:pt x="2454674" y="3210608"/>
                    <a:pt x="2454674" y="3209362"/>
                  </a:cubicBezTo>
                  <a:cubicBezTo>
                    <a:pt x="2454674" y="3209362"/>
                    <a:pt x="2454674" y="3208116"/>
                    <a:pt x="2454674" y="3205624"/>
                  </a:cubicBezTo>
                  <a:cubicBezTo>
                    <a:pt x="2454674" y="3203132"/>
                    <a:pt x="2454674" y="3200639"/>
                    <a:pt x="2454674" y="3198147"/>
                  </a:cubicBezTo>
                  <a:cubicBezTo>
                    <a:pt x="2459654" y="3183194"/>
                    <a:pt x="2454674" y="3166995"/>
                    <a:pt x="2463390" y="3153287"/>
                  </a:cubicBezTo>
                  <a:cubicBezTo>
                    <a:pt x="2465880" y="3150795"/>
                    <a:pt x="2468370" y="3149549"/>
                    <a:pt x="2472106" y="3147057"/>
                  </a:cubicBezTo>
                  <a:cubicBezTo>
                    <a:pt x="2482066" y="3133350"/>
                    <a:pt x="2477086" y="3118396"/>
                    <a:pt x="2462145" y="3123381"/>
                  </a:cubicBezTo>
                  <a:cubicBezTo>
                    <a:pt x="2431017" y="3130857"/>
                    <a:pt x="2440978" y="3113412"/>
                    <a:pt x="2440978" y="3100951"/>
                  </a:cubicBezTo>
                  <a:cubicBezTo>
                    <a:pt x="2433507" y="3124627"/>
                    <a:pt x="2423546" y="3150795"/>
                    <a:pt x="2449693" y="3171979"/>
                  </a:cubicBezTo>
                  <a:cubicBezTo>
                    <a:pt x="2450938" y="3175717"/>
                    <a:pt x="2452184" y="3179456"/>
                    <a:pt x="2452184" y="3183194"/>
                  </a:cubicBezTo>
                  <a:cubicBezTo>
                    <a:pt x="2447203" y="3200639"/>
                    <a:pt x="2433507" y="3208116"/>
                    <a:pt x="2417320" y="3208116"/>
                  </a:cubicBezTo>
                  <a:cubicBezTo>
                    <a:pt x="2403624" y="3209362"/>
                    <a:pt x="2413585" y="3190671"/>
                    <a:pt x="2404869" y="3184440"/>
                  </a:cubicBezTo>
                  <a:cubicBezTo>
                    <a:pt x="2402379" y="3186932"/>
                    <a:pt x="2401134" y="3188178"/>
                    <a:pt x="2401134" y="3190671"/>
                  </a:cubicBezTo>
                  <a:cubicBezTo>
                    <a:pt x="2386192" y="3233038"/>
                    <a:pt x="2382457" y="3233038"/>
                    <a:pt x="2347594" y="3209362"/>
                  </a:cubicBezTo>
                  <a:cubicBezTo>
                    <a:pt x="2345104" y="3208116"/>
                    <a:pt x="2341368" y="3206870"/>
                    <a:pt x="2338878" y="3205624"/>
                  </a:cubicBezTo>
                  <a:cubicBezTo>
                    <a:pt x="2315221" y="3199393"/>
                    <a:pt x="2290318" y="3205624"/>
                    <a:pt x="2267906" y="3208116"/>
                  </a:cubicBezTo>
                  <a:cubicBezTo>
                    <a:pt x="2255455" y="3208739"/>
                    <a:pt x="2248607" y="3206247"/>
                    <a:pt x="2243782" y="3202041"/>
                  </a:cubicBezTo>
                  <a:lnTo>
                    <a:pt x="2232082" y="3186073"/>
                  </a:lnTo>
                  <a:lnTo>
                    <a:pt x="2233043" y="3184440"/>
                  </a:lnTo>
                  <a:cubicBezTo>
                    <a:pt x="2234911" y="3181324"/>
                    <a:pt x="2235533" y="3177898"/>
                    <a:pt x="2236311" y="3174471"/>
                  </a:cubicBezTo>
                  <a:lnTo>
                    <a:pt x="2240094" y="3165499"/>
                  </a:lnTo>
                  <a:lnTo>
                    <a:pt x="2253743" y="3161387"/>
                  </a:lnTo>
                  <a:cubicBezTo>
                    <a:pt x="2259190" y="3160764"/>
                    <a:pt x="2263549" y="3158895"/>
                    <a:pt x="2261681" y="3149549"/>
                  </a:cubicBezTo>
                  <a:cubicBezTo>
                    <a:pt x="2259190" y="3147057"/>
                    <a:pt x="2257945" y="3147057"/>
                    <a:pt x="2254210" y="3145811"/>
                  </a:cubicBezTo>
                  <a:cubicBezTo>
                    <a:pt x="2246739" y="3149549"/>
                    <a:pt x="2249230" y="3160764"/>
                    <a:pt x="2240514" y="3164502"/>
                  </a:cubicBezTo>
                  <a:lnTo>
                    <a:pt x="2240094" y="3165499"/>
                  </a:lnTo>
                  <a:lnTo>
                    <a:pt x="2239268" y="3165748"/>
                  </a:lnTo>
                  <a:cubicBezTo>
                    <a:pt x="2235533" y="3171979"/>
                    <a:pt x="2235533" y="3179456"/>
                    <a:pt x="2231798" y="3185686"/>
                  </a:cubicBezTo>
                  <a:lnTo>
                    <a:pt x="2232082" y="3186073"/>
                  </a:lnTo>
                  <a:lnTo>
                    <a:pt x="2223237" y="3201107"/>
                  </a:lnTo>
                  <a:lnTo>
                    <a:pt x="2203706" y="3201865"/>
                  </a:lnTo>
                  <a:lnTo>
                    <a:pt x="2203088" y="3200743"/>
                  </a:lnTo>
                  <a:lnTo>
                    <a:pt x="2202070" y="3184654"/>
                  </a:lnTo>
                  <a:cubicBezTo>
                    <a:pt x="2204405" y="3167072"/>
                    <a:pt x="2213744" y="3148614"/>
                    <a:pt x="2200670" y="3130857"/>
                  </a:cubicBezTo>
                  <a:cubicBezTo>
                    <a:pt x="2195689" y="3124627"/>
                    <a:pt x="2198180" y="3115904"/>
                    <a:pt x="2186974" y="3122135"/>
                  </a:cubicBezTo>
                  <a:cubicBezTo>
                    <a:pt x="2177013" y="3125873"/>
                    <a:pt x="2163316" y="3138334"/>
                    <a:pt x="2172032" y="3143319"/>
                  </a:cubicBezTo>
                  <a:cubicBezTo>
                    <a:pt x="2190709" y="3153599"/>
                    <a:pt x="2191176" y="3172991"/>
                    <a:pt x="2196545" y="3188879"/>
                  </a:cubicBezTo>
                  <a:lnTo>
                    <a:pt x="2203088" y="3200743"/>
                  </a:lnTo>
                  <a:lnTo>
                    <a:pt x="2203160" y="3201886"/>
                  </a:lnTo>
                  <a:lnTo>
                    <a:pt x="2203706" y="3201865"/>
                  </a:lnTo>
                  <a:lnTo>
                    <a:pt x="2204405" y="3203132"/>
                  </a:lnTo>
                  <a:cubicBezTo>
                    <a:pt x="2209386" y="3219331"/>
                    <a:pt x="2211876" y="3235530"/>
                    <a:pt x="2194444" y="3246745"/>
                  </a:cubicBezTo>
                  <a:cubicBezTo>
                    <a:pt x="2190709" y="3246745"/>
                    <a:pt x="2186974" y="3243007"/>
                    <a:pt x="2185728" y="3244253"/>
                  </a:cubicBezTo>
                  <a:cubicBezTo>
                    <a:pt x="2180748" y="3246745"/>
                    <a:pt x="2189464" y="3246745"/>
                    <a:pt x="2186974" y="3250484"/>
                  </a:cubicBezTo>
                  <a:cubicBezTo>
                    <a:pt x="2173277" y="3272914"/>
                    <a:pt x="2158336" y="3275406"/>
                    <a:pt x="2144640" y="3249238"/>
                  </a:cubicBezTo>
                  <a:cubicBezTo>
                    <a:pt x="2145885" y="3249238"/>
                    <a:pt x="2143394" y="3249238"/>
                    <a:pt x="2143394" y="3249238"/>
                  </a:cubicBezTo>
                  <a:lnTo>
                    <a:pt x="2143394" y="3251730"/>
                  </a:lnTo>
                  <a:cubicBezTo>
                    <a:pt x="2145884" y="3265437"/>
                    <a:pt x="2143706" y="3271667"/>
                    <a:pt x="2138725" y="3273537"/>
                  </a:cubicBezTo>
                  <a:lnTo>
                    <a:pt x="2118809" y="3269492"/>
                  </a:lnTo>
                  <a:lnTo>
                    <a:pt x="2113511" y="3264190"/>
                  </a:lnTo>
                  <a:lnTo>
                    <a:pt x="2109776" y="3259206"/>
                  </a:lnTo>
                  <a:lnTo>
                    <a:pt x="2106041" y="3260452"/>
                  </a:lnTo>
                  <a:lnTo>
                    <a:pt x="2109776" y="3260452"/>
                  </a:lnTo>
                  <a:lnTo>
                    <a:pt x="2113511" y="3264190"/>
                  </a:lnTo>
                  <a:lnTo>
                    <a:pt x="2117247" y="3269175"/>
                  </a:lnTo>
                  <a:lnTo>
                    <a:pt x="2118809" y="3269492"/>
                  </a:lnTo>
                  <a:lnTo>
                    <a:pt x="2122228" y="3272914"/>
                  </a:lnTo>
                  <a:cubicBezTo>
                    <a:pt x="2134679" y="3290359"/>
                    <a:pt x="2134679" y="3290359"/>
                    <a:pt x="2122228" y="3306558"/>
                  </a:cubicBezTo>
                  <a:cubicBezTo>
                    <a:pt x="2116002" y="3312789"/>
                    <a:pt x="2123473" y="3316527"/>
                    <a:pt x="2124718" y="3321512"/>
                  </a:cubicBezTo>
                  <a:cubicBezTo>
                    <a:pt x="2130943" y="3351418"/>
                    <a:pt x="2124718" y="3360141"/>
                    <a:pt x="2096080" y="3366371"/>
                  </a:cubicBezTo>
                  <a:cubicBezTo>
                    <a:pt x="2096080" y="3361387"/>
                    <a:pt x="2096080" y="3357649"/>
                    <a:pt x="2094835" y="3351418"/>
                  </a:cubicBezTo>
                  <a:cubicBezTo>
                    <a:pt x="2094835" y="3341449"/>
                    <a:pt x="2096080" y="3330234"/>
                    <a:pt x="2091100" y="3319019"/>
                  </a:cubicBezTo>
                  <a:cubicBezTo>
                    <a:pt x="2089854" y="3314035"/>
                    <a:pt x="2088609" y="3307804"/>
                    <a:pt x="2081139" y="3305312"/>
                  </a:cubicBezTo>
                  <a:cubicBezTo>
                    <a:pt x="2078648" y="3304066"/>
                    <a:pt x="2077403" y="3302820"/>
                    <a:pt x="2077403" y="3300328"/>
                  </a:cubicBezTo>
                  <a:lnTo>
                    <a:pt x="2077403" y="3296590"/>
                  </a:lnTo>
                  <a:lnTo>
                    <a:pt x="2076158" y="3300328"/>
                  </a:lnTo>
                  <a:cubicBezTo>
                    <a:pt x="2073668" y="3300328"/>
                    <a:pt x="2071178" y="3297836"/>
                    <a:pt x="2069932" y="3296590"/>
                  </a:cubicBezTo>
                  <a:lnTo>
                    <a:pt x="2068687" y="3292851"/>
                  </a:lnTo>
                  <a:lnTo>
                    <a:pt x="2071178" y="3290359"/>
                  </a:lnTo>
                  <a:cubicBezTo>
                    <a:pt x="2068687" y="3281636"/>
                    <a:pt x="2074913" y="3274160"/>
                    <a:pt x="2076158" y="3265437"/>
                  </a:cubicBezTo>
                  <a:cubicBezTo>
                    <a:pt x="2078648" y="3262945"/>
                    <a:pt x="2078648" y="3260452"/>
                    <a:pt x="2074913" y="3257960"/>
                  </a:cubicBezTo>
                  <a:cubicBezTo>
                    <a:pt x="2069932" y="3251730"/>
                    <a:pt x="2062462" y="3246745"/>
                    <a:pt x="2063707" y="3236776"/>
                  </a:cubicBezTo>
                  <a:cubicBezTo>
                    <a:pt x="2062462" y="3233038"/>
                    <a:pt x="2069932" y="3235530"/>
                    <a:pt x="2067442" y="3230546"/>
                  </a:cubicBezTo>
                  <a:cubicBezTo>
                    <a:pt x="2066197" y="3233038"/>
                    <a:pt x="2064952" y="3235530"/>
                    <a:pt x="2062462" y="3236776"/>
                  </a:cubicBezTo>
                  <a:cubicBezTo>
                    <a:pt x="2061217" y="3239269"/>
                    <a:pt x="2058726" y="3239269"/>
                    <a:pt x="2056236" y="3236776"/>
                  </a:cubicBezTo>
                  <a:cubicBezTo>
                    <a:pt x="2053746" y="3234284"/>
                    <a:pt x="2051256" y="3231792"/>
                    <a:pt x="2047520" y="3229300"/>
                  </a:cubicBezTo>
                  <a:cubicBezTo>
                    <a:pt x="2043785" y="3228054"/>
                    <a:pt x="2043785" y="3224315"/>
                    <a:pt x="2046275" y="3221823"/>
                  </a:cubicBezTo>
                  <a:cubicBezTo>
                    <a:pt x="2046275" y="3219331"/>
                    <a:pt x="2046275" y="3216839"/>
                    <a:pt x="2045030" y="3214347"/>
                  </a:cubicBezTo>
                  <a:lnTo>
                    <a:pt x="2061276" y="3208521"/>
                  </a:lnTo>
                  <a:lnTo>
                    <a:pt x="2077403" y="3205624"/>
                  </a:lnTo>
                  <a:lnTo>
                    <a:pt x="2080680" y="3202411"/>
                  </a:lnTo>
                  <a:lnTo>
                    <a:pt x="2082384" y="3201886"/>
                  </a:lnTo>
                  <a:cubicBezTo>
                    <a:pt x="2091722" y="3197524"/>
                    <a:pt x="2096703" y="3199393"/>
                    <a:pt x="2100127" y="3203599"/>
                  </a:cubicBezTo>
                  <a:lnTo>
                    <a:pt x="2104773" y="3212296"/>
                  </a:lnTo>
                  <a:lnTo>
                    <a:pt x="2106041" y="3216839"/>
                  </a:lnTo>
                  <a:cubicBezTo>
                    <a:pt x="2108531" y="3218085"/>
                    <a:pt x="2109776" y="3219331"/>
                    <a:pt x="2109776" y="3221823"/>
                  </a:cubicBezTo>
                  <a:cubicBezTo>
                    <a:pt x="2107286" y="3216839"/>
                    <a:pt x="2111021" y="3223069"/>
                    <a:pt x="2108531" y="3219331"/>
                  </a:cubicBezTo>
                  <a:lnTo>
                    <a:pt x="2104773" y="3212296"/>
                  </a:lnTo>
                  <a:lnTo>
                    <a:pt x="2102617" y="3204572"/>
                  </a:lnTo>
                  <a:cubicBezTo>
                    <a:pt x="2100282" y="3196395"/>
                    <a:pt x="2097325" y="3189619"/>
                    <a:pt x="2090632" y="3192656"/>
                  </a:cubicBezTo>
                  <a:lnTo>
                    <a:pt x="2080680" y="3202411"/>
                  </a:lnTo>
                  <a:lnTo>
                    <a:pt x="2063707" y="3207649"/>
                  </a:lnTo>
                  <a:lnTo>
                    <a:pt x="2061276" y="3208521"/>
                  </a:lnTo>
                  <a:lnTo>
                    <a:pt x="2059193" y="3208895"/>
                  </a:lnTo>
                  <a:cubicBezTo>
                    <a:pt x="2053124" y="3209985"/>
                    <a:pt x="2047521" y="3208739"/>
                    <a:pt x="2043785" y="3198147"/>
                  </a:cubicBezTo>
                  <a:cubicBezTo>
                    <a:pt x="2046275" y="3198147"/>
                    <a:pt x="2048766" y="3198147"/>
                    <a:pt x="2051256" y="3196901"/>
                  </a:cubicBezTo>
                  <a:cubicBezTo>
                    <a:pt x="2052501" y="3194409"/>
                    <a:pt x="2061217" y="3194409"/>
                    <a:pt x="2058726" y="3188178"/>
                  </a:cubicBezTo>
                  <a:cubicBezTo>
                    <a:pt x="2057481" y="3185686"/>
                    <a:pt x="2057481" y="3183194"/>
                    <a:pt x="2057481" y="3180702"/>
                  </a:cubicBezTo>
                  <a:cubicBezTo>
                    <a:pt x="2061217" y="3170733"/>
                    <a:pt x="2059972" y="3163256"/>
                    <a:pt x="2050011" y="3159518"/>
                  </a:cubicBezTo>
                  <a:cubicBezTo>
                    <a:pt x="2036314" y="3155780"/>
                    <a:pt x="2040050" y="3171979"/>
                    <a:pt x="2032579" y="3175717"/>
                  </a:cubicBezTo>
                  <a:cubicBezTo>
                    <a:pt x="2012657" y="3176963"/>
                    <a:pt x="2032579" y="3200639"/>
                    <a:pt x="2017638" y="3204378"/>
                  </a:cubicBezTo>
                  <a:cubicBezTo>
                    <a:pt x="2011412" y="3205624"/>
                    <a:pt x="2005186" y="3218085"/>
                    <a:pt x="2003941" y="3214347"/>
                  </a:cubicBezTo>
                  <a:cubicBezTo>
                    <a:pt x="1990245" y="3175717"/>
                    <a:pt x="1966588" y="3225562"/>
                    <a:pt x="1951646" y="3201886"/>
                  </a:cubicBezTo>
                  <a:cubicBezTo>
                    <a:pt x="1949156" y="3229300"/>
                    <a:pt x="1964098" y="3233038"/>
                    <a:pt x="1980284" y="3235530"/>
                  </a:cubicBezTo>
                  <a:cubicBezTo>
                    <a:pt x="1975304" y="3247991"/>
                    <a:pt x="1964098" y="3247991"/>
                    <a:pt x="1954137" y="3249238"/>
                  </a:cubicBezTo>
                  <a:cubicBezTo>
                    <a:pt x="1952892" y="3255468"/>
                    <a:pt x="1947911" y="3265437"/>
                    <a:pt x="1942930" y="3260452"/>
                  </a:cubicBezTo>
                  <a:cubicBezTo>
                    <a:pt x="1920518" y="3245499"/>
                    <a:pt x="1919273" y="3251730"/>
                    <a:pt x="1924254" y="3274160"/>
                  </a:cubicBezTo>
                  <a:cubicBezTo>
                    <a:pt x="1925499" y="3285375"/>
                    <a:pt x="1916783" y="3285375"/>
                    <a:pt x="1909312" y="3276652"/>
                  </a:cubicBezTo>
                  <a:cubicBezTo>
                    <a:pt x="1898106" y="3262945"/>
                    <a:pt x="1884410" y="3267929"/>
                    <a:pt x="1881920" y="3279144"/>
                  </a:cubicBezTo>
                  <a:cubicBezTo>
                    <a:pt x="1879430" y="3297836"/>
                    <a:pt x="1866978" y="3291605"/>
                    <a:pt x="1857017" y="3294097"/>
                  </a:cubicBezTo>
                  <a:cubicBezTo>
                    <a:pt x="1833360" y="3302820"/>
                    <a:pt x="1853282" y="3309051"/>
                    <a:pt x="1859508" y="3317773"/>
                  </a:cubicBezTo>
                  <a:cubicBezTo>
                    <a:pt x="1873204" y="3325250"/>
                    <a:pt x="1860753" y="3340203"/>
                    <a:pt x="1866978" y="3351418"/>
                  </a:cubicBezTo>
                  <a:cubicBezTo>
                    <a:pt x="1855772" y="3337711"/>
                    <a:pt x="1819664" y="3346434"/>
                    <a:pt x="1835850" y="3309051"/>
                  </a:cubicBezTo>
                  <a:cubicBezTo>
                    <a:pt x="1814683" y="3316527"/>
                    <a:pt x="1784800" y="3305312"/>
                    <a:pt x="1791026" y="3347680"/>
                  </a:cubicBezTo>
                  <a:cubicBezTo>
                    <a:pt x="1773594" y="3328988"/>
                    <a:pt x="1754918" y="3335219"/>
                    <a:pt x="1737486" y="3336465"/>
                  </a:cubicBezTo>
                  <a:cubicBezTo>
                    <a:pt x="1734996" y="3336465"/>
                    <a:pt x="1733751" y="3343942"/>
                    <a:pt x="1730015" y="3343942"/>
                  </a:cubicBezTo>
                  <a:cubicBezTo>
                    <a:pt x="1720054" y="3345188"/>
                    <a:pt x="1707603" y="3326496"/>
                    <a:pt x="1701378" y="3346434"/>
                  </a:cubicBezTo>
                  <a:cubicBezTo>
                    <a:pt x="1698888" y="3356403"/>
                    <a:pt x="1723790" y="3348926"/>
                    <a:pt x="1721300" y="3363879"/>
                  </a:cubicBezTo>
                  <a:cubicBezTo>
                    <a:pt x="1722545" y="3367618"/>
                    <a:pt x="1720054" y="3367618"/>
                    <a:pt x="1716319" y="3368864"/>
                  </a:cubicBezTo>
                  <a:cubicBezTo>
                    <a:pt x="1701378" y="3371356"/>
                    <a:pt x="1683946" y="3345188"/>
                    <a:pt x="1677720" y="3358895"/>
                  </a:cubicBezTo>
                  <a:cubicBezTo>
                    <a:pt x="1671495" y="3376340"/>
                    <a:pt x="1646592" y="3373848"/>
                    <a:pt x="1651573" y="3401262"/>
                  </a:cubicBezTo>
                  <a:cubicBezTo>
                    <a:pt x="1637877" y="3381325"/>
                    <a:pt x="1625426" y="3370110"/>
                    <a:pt x="1640367" y="3352664"/>
                  </a:cubicBezTo>
                  <a:cubicBezTo>
                    <a:pt x="1639122" y="3341449"/>
                    <a:pt x="1616710" y="3331480"/>
                    <a:pt x="1637877" y="3315281"/>
                  </a:cubicBezTo>
                  <a:cubicBezTo>
                    <a:pt x="1645347" y="3309051"/>
                    <a:pt x="1645347" y="3281636"/>
                    <a:pt x="1624180" y="3271667"/>
                  </a:cubicBezTo>
                  <a:cubicBezTo>
                    <a:pt x="1617955" y="3276652"/>
                    <a:pt x="1611729" y="3282882"/>
                    <a:pt x="1604258" y="3289113"/>
                  </a:cubicBezTo>
                  <a:cubicBezTo>
                    <a:pt x="1600523" y="3280390"/>
                    <a:pt x="1589317" y="3266683"/>
                    <a:pt x="1599278" y="3264191"/>
                  </a:cubicBezTo>
                  <a:cubicBezTo>
                    <a:pt x="1632896" y="3256714"/>
                    <a:pt x="1611729" y="3229300"/>
                    <a:pt x="1619200" y="3211854"/>
                  </a:cubicBezTo>
                  <a:cubicBezTo>
                    <a:pt x="1621690" y="3204378"/>
                    <a:pt x="1611729" y="3191917"/>
                    <a:pt x="1620445" y="3180702"/>
                  </a:cubicBezTo>
                  <a:cubicBezTo>
                    <a:pt x="1624180" y="3174471"/>
                    <a:pt x="1619200" y="3170733"/>
                    <a:pt x="1614220" y="3168241"/>
                  </a:cubicBezTo>
                  <a:cubicBezTo>
                    <a:pt x="1610484" y="3165748"/>
                    <a:pt x="1606749" y="3166995"/>
                    <a:pt x="1604258" y="3170733"/>
                  </a:cubicBezTo>
                  <a:cubicBezTo>
                    <a:pt x="1601768" y="3174471"/>
                    <a:pt x="1601768" y="3178209"/>
                    <a:pt x="1598033" y="3180702"/>
                  </a:cubicBezTo>
                  <a:cubicBezTo>
                    <a:pt x="1590562" y="3188178"/>
                    <a:pt x="1574376" y="3211854"/>
                    <a:pt x="1574376" y="3216839"/>
                  </a:cubicBezTo>
                  <a:cubicBezTo>
                    <a:pt x="1594298" y="3245499"/>
                    <a:pt x="1556944" y="3246745"/>
                    <a:pt x="1555699" y="3266683"/>
                  </a:cubicBezTo>
                  <a:cubicBezTo>
                    <a:pt x="1546983" y="3257960"/>
                    <a:pt x="1548228" y="3250484"/>
                    <a:pt x="1546983" y="3245499"/>
                  </a:cubicBezTo>
                  <a:cubicBezTo>
                    <a:pt x="1539512" y="3245499"/>
                    <a:pt x="1525816" y="3247991"/>
                    <a:pt x="1525816" y="3240515"/>
                  </a:cubicBezTo>
                  <a:cubicBezTo>
                    <a:pt x="1525816" y="3214347"/>
                    <a:pt x="1503404" y="3233038"/>
                    <a:pt x="1494688" y="3224315"/>
                  </a:cubicBezTo>
                  <a:cubicBezTo>
                    <a:pt x="1499668" y="3205624"/>
                    <a:pt x="1519590" y="3191917"/>
                    <a:pt x="1508384" y="3163256"/>
                  </a:cubicBezTo>
                  <a:cubicBezTo>
                    <a:pt x="1502159" y="3150795"/>
                    <a:pt x="1508384" y="3120889"/>
                    <a:pt x="1533287" y="3110920"/>
                  </a:cubicBezTo>
                  <a:cubicBezTo>
                    <a:pt x="1537022" y="3109674"/>
                    <a:pt x="1540758" y="3103443"/>
                    <a:pt x="1545738" y="3110920"/>
                  </a:cubicBezTo>
                  <a:cubicBezTo>
                    <a:pt x="1556944" y="3124627"/>
                    <a:pt x="1560679" y="3119643"/>
                    <a:pt x="1565660" y="3104689"/>
                  </a:cubicBezTo>
                  <a:cubicBezTo>
                    <a:pt x="1571886" y="3087244"/>
                    <a:pt x="1614220" y="3064814"/>
                    <a:pt x="1635386" y="3064814"/>
                  </a:cubicBezTo>
                  <a:cubicBezTo>
                    <a:pt x="1647838" y="3064814"/>
                    <a:pt x="1652818" y="3058583"/>
                    <a:pt x="1646592" y="3046122"/>
                  </a:cubicBezTo>
                  <a:cubicBezTo>
                    <a:pt x="1642857" y="3038646"/>
                    <a:pt x="1644102" y="3033661"/>
                    <a:pt x="1649083" y="3028677"/>
                  </a:cubicBezTo>
                  <a:cubicBezTo>
                    <a:pt x="1656554" y="3022446"/>
                    <a:pt x="1669004" y="3017462"/>
                    <a:pt x="1673985" y="3024939"/>
                  </a:cubicBezTo>
                  <a:cubicBezTo>
                    <a:pt x="1690172" y="3048615"/>
                    <a:pt x="1706358" y="3019954"/>
                    <a:pt x="1723790" y="3026185"/>
                  </a:cubicBezTo>
                  <a:cubicBezTo>
                    <a:pt x="1727525" y="3027431"/>
                    <a:pt x="1731260" y="3019954"/>
                    <a:pt x="1728770" y="3013724"/>
                  </a:cubicBezTo>
                  <a:cubicBezTo>
                    <a:pt x="1722545" y="2997524"/>
                    <a:pt x="1733751" y="2980079"/>
                    <a:pt x="1726280" y="2963879"/>
                  </a:cubicBezTo>
                  <a:cubicBezTo>
                    <a:pt x="1738731" y="2966372"/>
                    <a:pt x="1733751" y="2982571"/>
                    <a:pt x="1751182" y="2981325"/>
                  </a:cubicBezTo>
                  <a:cubicBezTo>
                    <a:pt x="1749937" y="2971356"/>
                    <a:pt x="1749937" y="2958895"/>
                    <a:pt x="1749937" y="2946434"/>
                  </a:cubicBezTo>
                  <a:cubicBezTo>
                    <a:pt x="1783555" y="2970110"/>
                    <a:pt x="1772349" y="2921512"/>
                    <a:pt x="1799742" y="2921512"/>
                  </a:cubicBezTo>
                  <a:cubicBezTo>
                    <a:pt x="1808458" y="2922758"/>
                    <a:pt x="1800987" y="2941449"/>
                    <a:pt x="1808458" y="2948926"/>
                  </a:cubicBezTo>
                  <a:cubicBezTo>
                    <a:pt x="1814683" y="2953910"/>
                    <a:pt x="1817174" y="2962633"/>
                    <a:pt x="1827134" y="2960141"/>
                  </a:cubicBezTo>
                  <a:cubicBezTo>
                    <a:pt x="1837096" y="2958895"/>
                    <a:pt x="1835850" y="2948926"/>
                    <a:pt x="1835850" y="2941449"/>
                  </a:cubicBezTo>
                  <a:cubicBezTo>
                    <a:pt x="1837096" y="2920266"/>
                    <a:pt x="1828380" y="2897836"/>
                    <a:pt x="1843321" y="2879144"/>
                  </a:cubicBezTo>
                  <a:cubicBezTo>
                    <a:pt x="1822154" y="2869175"/>
                    <a:pt x="1824644" y="2896590"/>
                    <a:pt x="1812193" y="2896590"/>
                  </a:cubicBezTo>
                  <a:cubicBezTo>
                    <a:pt x="1812193" y="2856714"/>
                    <a:pt x="1830870" y="2835530"/>
                    <a:pt x="1881920" y="2814347"/>
                  </a:cubicBezTo>
                  <a:cubicBezTo>
                    <a:pt x="1880675" y="2795655"/>
                    <a:pt x="1870714" y="2778210"/>
                    <a:pt x="1874449" y="2758272"/>
                  </a:cubicBezTo>
                  <a:cubicBezTo>
                    <a:pt x="1883165" y="2749549"/>
                    <a:pt x="1903087" y="2788178"/>
                    <a:pt x="1909312" y="2749549"/>
                  </a:cubicBezTo>
                  <a:cubicBezTo>
                    <a:pt x="1909312" y="2739580"/>
                    <a:pt x="1937950" y="2732104"/>
                    <a:pt x="1946666" y="2754534"/>
                  </a:cubicBezTo>
                  <a:cubicBezTo>
                    <a:pt x="1955382" y="2778210"/>
                    <a:pt x="1967833" y="2763256"/>
                    <a:pt x="1979039" y="2758272"/>
                  </a:cubicBezTo>
                  <a:cubicBezTo>
                    <a:pt x="1984019" y="2757026"/>
                    <a:pt x="1985264" y="2742072"/>
                    <a:pt x="1995226" y="2745811"/>
                  </a:cubicBezTo>
                  <a:cubicBezTo>
                    <a:pt x="2018883" y="2754534"/>
                    <a:pt x="2016392" y="2730858"/>
                    <a:pt x="2016392" y="2724627"/>
                  </a:cubicBezTo>
                  <a:cubicBezTo>
                    <a:pt x="2013902" y="2702197"/>
                    <a:pt x="2027598" y="2694720"/>
                    <a:pt x="2045030" y="2688490"/>
                  </a:cubicBezTo>
                  <a:cubicBezTo>
                    <a:pt x="2056236" y="2710920"/>
                    <a:pt x="2030089" y="2727119"/>
                    <a:pt x="2037560" y="2747057"/>
                  </a:cubicBezTo>
                  <a:cubicBezTo>
                    <a:pt x="2036314" y="2754534"/>
                    <a:pt x="2045030" y="2747057"/>
                    <a:pt x="2040050" y="2748303"/>
                  </a:cubicBezTo>
                  <a:cubicBezTo>
                    <a:pt x="2033824" y="2727119"/>
                    <a:pt x="2062462" y="2708428"/>
                    <a:pt x="2045030" y="2688490"/>
                  </a:cubicBezTo>
                  <a:cubicBezTo>
                    <a:pt x="2062462" y="2689736"/>
                    <a:pt x="2088609" y="2674783"/>
                    <a:pt x="2097325" y="2710920"/>
                  </a:cubicBezTo>
                  <a:cubicBezTo>
                    <a:pt x="2109776" y="2694720"/>
                    <a:pt x="2122228" y="2684752"/>
                    <a:pt x="2127208" y="2668552"/>
                  </a:cubicBezTo>
                  <a:cubicBezTo>
                    <a:pt x="2117247" y="2662322"/>
                    <a:pt x="2112266" y="2672291"/>
                    <a:pt x="2104796" y="2671044"/>
                  </a:cubicBezTo>
                  <a:cubicBezTo>
                    <a:pt x="2098570" y="2654845"/>
                    <a:pt x="2140904" y="2644876"/>
                    <a:pt x="2111021" y="2622446"/>
                  </a:cubicBezTo>
                  <a:cubicBezTo>
                    <a:pt x="2108531" y="2621200"/>
                    <a:pt x="2123473" y="2616216"/>
                    <a:pt x="2127208" y="2618708"/>
                  </a:cubicBezTo>
                  <a:cubicBezTo>
                    <a:pt x="2144640" y="2623692"/>
                    <a:pt x="2144640" y="2624939"/>
                    <a:pt x="2150865" y="2603755"/>
                  </a:cubicBezTo>
                  <a:cubicBezTo>
                    <a:pt x="2154600" y="2632415"/>
                    <a:pt x="2164562" y="2651107"/>
                    <a:pt x="2195689" y="2641138"/>
                  </a:cubicBezTo>
                  <a:cubicBezTo>
                    <a:pt x="2198180" y="2639892"/>
                    <a:pt x="2201915" y="2646122"/>
                    <a:pt x="2205650" y="2651107"/>
                  </a:cubicBezTo>
                  <a:cubicBezTo>
                    <a:pt x="2210631" y="2652353"/>
                    <a:pt x="2215611" y="2654845"/>
                    <a:pt x="2220592" y="2656091"/>
                  </a:cubicBezTo>
                  <a:cubicBezTo>
                    <a:pt x="2229308" y="2658583"/>
                    <a:pt x="2221837" y="2662322"/>
                    <a:pt x="2223082" y="2666060"/>
                  </a:cubicBezTo>
                  <a:cubicBezTo>
                    <a:pt x="2223082" y="2674783"/>
                    <a:pt x="2236778" y="2678521"/>
                    <a:pt x="2247984" y="2672291"/>
                  </a:cubicBezTo>
                  <a:cubicBezTo>
                    <a:pt x="2255455" y="2668552"/>
                    <a:pt x="2274132" y="2664814"/>
                    <a:pt x="2259190" y="2649861"/>
                  </a:cubicBezTo>
                  <a:cubicBezTo>
                    <a:pt x="2247984" y="2638646"/>
                    <a:pt x="2255455" y="2634907"/>
                    <a:pt x="2265416" y="2628677"/>
                  </a:cubicBezTo>
                  <a:cubicBezTo>
                    <a:pt x="2280357" y="2617462"/>
                    <a:pt x="2281602" y="2636154"/>
                    <a:pt x="2281602" y="2637400"/>
                  </a:cubicBezTo>
                  <a:cubicBezTo>
                    <a:pt x="2282848" y="2672291"/>
                    <a:pt x="2302770" y="2646122"/>
                    <a:pt x="2312730" y="2646122"/>
                  </a:cubicBezTo>
                  <a:cubicBezTo>
                    <a:pt x="2322691" y="2646122"/>
                    <a:pt x="2338878" y="2641138"/>
                    <a:pt x="2323936" y="2624939"/>
                  </a:cubicBezTo>
                  <a:cubicBezTo>
                    <a:pt x="2313976" y="2614970"/>
                    <a:pt x="2322691" y="2611231"/>
                    <a:pt x="2328917" y="2607493"/>
                  </a:cubicBezTo>
                  <a:cubicBezTo>
                    <a:pt x="2337633" y="2601263"/>
                    <a:pt x="2345104" y="2600016"/>
                    <a:pt x="2352574" y="2608739"/>
                  </a:cubicBezTo>
                  <a:cubicBezTo>
                    <a:pt x="2365025" y="2626185"/>
                    <a:pt x="2371251" y="2643630"/>
                    <a:pt x="2358800" y="2662322"/>
                  </a:cubicBezTo>
                  <a:cubicBezTo>
                    <a:pt x="2353819" y="2661076"/>
                    <a:pt x="2348839" y="2658583"/>
                    <a:pt x="2348839" y="2651107"/>
                  </a:cubicBezTo>
                  <a:lnTo>
                    <a:pt x="2348839" y="2652353"/>
                  </a:lnTo>
                  <a:cubicBezTo>
                    <a:pt x="2348839" y="2658583"/>
                    <a:pt x="2353819" y="2661076"/>
                    <a:pt x="2358800" y="2662322"/>
                  </a:cubicBezTo>
                  <a:cubicBezTo>
                    <a:pt x="2379967" y="2671044"/>
                    <a:pt x="2386192" y="2658583"/>
                    <a:pt x="2382457" y="2641138"/>
                  </a:cubicBezTo>
                  <a:cubicBezTo>
                    <a:pt x="2379967" y="2631169"/>
                    <a:pt x="2378722" y="2621200"/>
                    <a:pt x="2377477" y="2611231"/>
                  </a:cubicBezTo>
                  <a:cubicBezTo>
                    <a:pt x="2401134" y="2613724"/>
                    <a:pt x="2386192" y="2651107"/>
                    <a:pt x="2413585" y="2648615"/>
                  </a:cubicBezTo>
                  <a:cubicBezTo>
                    <a:pt x="2408604" y="2622446"/>
                    <a:pt x="2408604" y="2622446"/>
                    <a:pt x="2433507" y="2613724"/>
                  </a:cubicBezTo>
                  <a:cubicBezTo>
                    <a:pt x="2435997" y="2612477"/>
                    <a:pt x="2437242" y="2607493"/>
                    <a:pt x="2439732" y="2605001"/>
                  </a:cubicBezTo>
                  <a:lnTo>
                    <a:pt x="2440978" y="2607493"/>
                  </a:lnTo>
                  <a:lnTo>
                    <a:pt x="2443468" y="2605001"/>
                  </a:lnTo>
                  <a:lnTo>
                    <a:pt x="2439732" y="2605001"/>
                  </a:lnTo>
                  <a:cubicBezTo>
                    <a:pt x="2424791" y="2593786"/>
                    <a:pt x="2434752" y="2570110"/>
                    <a:pt x="2418566" y="2560141"/>
                  </a:cubicBezTo>
                  <a:cubicBezTo>
                    <a:pt x="2417320" y="2566372"/>
                    <a:pt x="2418566" y="2580079"/>
                    <a:pt x="2406114" y="2570110"/>
                  </a:cubicBezTo>
                  <a:cubicBezTo>
                    <a:pt x="2397398" y="2562633"/>
                    <a:pt x="2401134" y="2551418"/>
                    <a:pt x="2411095" y="2542696"/>
                  </a:cubicBezTo>
                  <a:cubicBezTo>
                    <a:pt x="2419811" y="2536465"/>
                    <a:pt x="2433507" y="2533973"/>
                    <a:pt x="2434752" y="2542696"/>
                  </a:cubicBezTo>
                  <a:cubicBezTo>
                    <a:pt x="2435997" y="2556403"/>
                    <a:pt x="2467125" y="2553911"/>
                    <a:pt x="2449693" y="2576340"/>
                  </a:cubicBezTo>
                  <a:cubicBezTo>
                    <a:pt x="2445958" y="2580079"/>
                    <a:pt x="2460900" y="2588801"/>
                    <a:pt x="2460900" y="2587555"/>
                  </a:cubicBezTo>
                  <a:cubicBezTo>
                    <a:pt x="2475841" y="2570110"/>
                    <a:pt x="2487047" y="2590048"/>
                    <a:pt x="2499498" y="2592540"/>
                  </a:cubicBezTo>
                  <a:cubicBezTo>
                    <a:pt x="2501988" y="2593786"/>
                    <a:pt x="2516930" y="2591294"/>
                    <a:pt x="2506969" y="2580079"/>
                  </a:cubicBezTo>
                  <a:cubicBezTo>
                    <a:pt x="2488292" y="2556403"/>
                    <a:pt x="2509459" y="2550172"/>
                    <a:pt x="2523155" y="2542696"/>
                  </a:cubicBezTo>
                  <a:cubicBezTo>
                    <a:pt x="2526891" y="2541449"/>
                    <a:pt x="2533116" y="2545188"/>
                    <a:pt x="2531871" y="2548926"/>
                  </a:cubicBezTo>
                  <a:cubicBezTo>
                    <a:pt x="2529381" y="2551418"/>
                    <a:pt x="2524400" y="2555157"/>
                    <a:pt x="2520665" y="2557649"/>
                  </a:cubicBezTo>
                  <a:cubicBezTo>
                    <a:pt x="2559264" y="2563879"/>
                    <a:pt x="2565489" y="2557649"/>
                    <a:pt x="2554283" y="2522758"/>
                  </a:cubicBezTo>
                  <a:cubicBezTo>
                    <a:pt x="2551793" y="2512789"/>
                    <a:pt x="2539342" y="2502820"/>
                    <a:pt x="2560509" y="2501574"/>
                  </a:cubicBezTo>
                  <a:cubicBezTo>
                    <a:pt x="2561754" y="2501574"/>
                    <a:pt x="2560509" y="2490359"/>
                    <a:pt x="2554283" y="2489113"/>
                  </a:cubicBezTo>
                  <a:cubicBezTo>
                    <a:pt x="2546813" y="2487867"/>
                    <a:pt x="2535606" y="2481636"/>
                    <a:pt x="2535606" y="2497836"/>
                  </a:cubicBezTo>
                  <a:cubicBezTo>
                    <a:pt x="2534361" y="2502820"/>
                    <a:pt x="2533116" y="2507805"/>
                    <a:pt x="2531871" y="2514035"/>
                  </a:cubicBezTo>
                  <a:cubicBezTo>
                    <a:pt x="2519420" y="2532727"/>
                    <a:pt x="2514440" y="2519020"/>
                    <a:pt x="2508214" y="2509051"/>
                  </a:cubicBezTo>
                  <a:cubicBezTo>
                    <a:pt x="2508214" y="2507805"/>
                    <a:pt x="2508214" y="2505312"/>
                    <a:pt x="2508214" y="2505312"/>
                  </a:cubicBezTo>
                  <a:cubicBezTo>
                    <a:pt x="2508214" y="2501574"/>
                    <a:pt x="2506969" y="2499082"/>
                    <a:pt x="2505724" y="2496590"/>
                  </a:cubicBezTo>
                  <a:cubicBezTo>
                    <a:pt x="2505724" y="2495344"/>
                    <a:pt x="2505724" y="2494097"/>
                    <a:pt x="2505724" y="2492851"/>
                  </a:cubicBezTo>
                  <a:cubicBezTo>
                    <a:pt x="2501988" y="2479144"/>
                    <a:pt x="2493272" y="2466683"/>
                    <a:pt x="2513194" y="2457960"/>
                  </a:cubicBezTo>
                  <a:cubicBezTo>
                    <a:pt x="2524400" y="2451730"/>
                    <a:pt x="2523155" y="2438023"/>
                    <a:pt x="2521910" y="2426808"/>
                  </a:cubicBezTo>
                  <a:cubicBezTo>
                    <a:pt x="2509459" y="2421823"/>
                    <a:pt x="2510704" y="2410608"/>
                    <a:pt x="2505724" y="2399393"/>
                  </a:cubicBezTo>
                  <a:cubicBezTo>
                    <a:pt x="2523155" y="2396901"/>
                    <a:pt x="2530626" y="2414347"/>
                    <a:pt x="2544322" y="2414347"/>
                  </a:cubicBezTo>
                  <a:cubicBezTo>
                    <a:pt x="2551793" y="2414347"/>
                    <a:pt x="2566734" y="2414347"/>
                    <a:pt x="2560509" y="2406870"/>
                  </a:cubicBezTo>
                  <a:cubicBezTo>
                    <a:pt x="2539342" y="2378210"/>
                    <a:pt x="2566734" y="2375717"/>
                    <a:pt x="2580431" y="2364502"/>
                  </a:cubicBezTo>
                  <a:cubicBezTo>
                    <a:pt x="2581676" y="2363256"/>
                    <a:pt x="2584166" y="2360764"/>
                    <a:pt x="2590392" y="2355780"/>
                  </a:cubicBezTo>
                  <a:cubicBezTo>
                    <a:pt x="2585411" y="2386932"/>
                    <a:pt x="2614049" y="2398147"/>
                    <a:pt x="2625255" y="2419331"/>
                  </a:cubicBezTo>
                  <a:cubicBezTo>
                    <a:pt x="2628990" y="2426808"/>
                    <a:pt x="2647667" y="2433038"/>
                    <a:pt x="2651402" y="2419331"/>
                  </a:cubicBezTo>
                  <a:cubicBezTo>
                    <a:pt x="2653893" y="2403132"/>
                    <a:pt x="2671324" y="2414347"/>
                    <a:pt x="2672570" y="2403132"/>
                  </a:cubicBezTo>
                  <a:cubicBezTo>
                    <a:pt x="2668834" y="2391917"/>
                    <a:pt x="2652648" y="2395655"/>
                    <a:pt x="2646422" y="2381948"/>
                  </a:cubicBezTo>
                  <a:cubicBezTo>
                    <a:pt x="2661364" y="2378210"/>
                    <a:pt x="2688756" y="2400640"/>
                    <a:pt x="2688756" y="2365749"/>
                  </a:cubicBezTo>
                  <a:cubicBezTo>
                    <a:pt x="2693736" y="2368241"/>
                    <a:pt x="2699962" y="2375717"/>
                    <a:pt x="2701207" y="2373225"/>
                  </a:cubicBezTo>
                  <a:cubicBezTo>
                    <a:pt x="2711168" y="2366995"/>
                    <a:pt x="2696227" y="2358272"/>
                    <a:pt x="2703698" y="2348303"/>
                  </a:cubicBezTo>
                  <a:cubicBezTo>
                    <a:pt x="2722374" y="2368241"/>
                    <a:pt x="2749767" y="2375717"/>
                    <a:pt x="2765953" y="2399393"/>
                  </a:cubicBezTo>
                  <a:cubicBezTo>
                    <a:pt x="2777159" y="2394409"/>
                    <a:pt x="2768444" y="2384440"/>
                    <a:pt x="2773424" y="2378210"/>
                  </a:cubicBezTo>
                  <a:cubicBezTo>
                    <a:pt x="2797081" y="2347057"/>
                    <a:pt x="2797081" y="2348303"/>
                    <a:pt x="2772179" y="2314658"/>
                  </a:cubicBezTo>
                  <a:cubicBezTo>
                    <a:pt x="2770934" y="2313412"/>
                    <a:pt x="2770934" y="2308428"/>
                    <a:pt x="2770934" y="2303443"/>
                  </a:cubicBezTo>
                  <a:cubicBezTo>
                    <a:pt x="2795836" y="2313412"/>
                    <a:pt x="2813268" y="2334596"/>
                    <a:pt x="2840660" y="2333350"/>
                  </a:cubicBezTo>
                  <a:cubicBezTo>
                    <a:pt x="2845641" y="2318397"/>
                    <a:pt x="2825719" y="2320889"/>
                    <a:pt x="2823229" y="2309674"/>
                  </a:cubicBezTo>
                  <a:cubicBezTo>
                    <a:pt x="2854357" y="2313412"/>
                    <a:pt x="2839415" y="2285998"/>
                    <a:pt x="2846886" y="2269798"/>
                  </a:cubicBezTo>
                  <a:cubicBezTo>
                    <a:pt x="2856847" y="2277275"/>
                    <a:pt x="2855602" y="2293474"/>
                    <a:pt x="2870543" y="2298459"/>
                  </a:cubicBezTo>
                  <a:cubicBezTo>
                    <a:pt x="2866808" y="2268552"/>
                    <a:pt x="2879259" y="2241138"/>
                    <a:pt x="2880504" y="2208739"/>
                  </a:cubicBezTo>
                  <a:cubicBezTo>
                    <a:pt x="2890465" y="2222446"/>
                    <a:pt x="2884240" y="2236154"/>
                    <a:pt x="2891710" y="2246122"/>
                  </a:cubicBezTo>
                  <a:cubicBezTo>
                    <a:pt x="2907897" y="2236154"/>
                    <a:pt x="2920348" y="2228677"/>
                    <a:pt x="2917858" y="2205001"/>
                  </a:cubicBezTo>
                  <a:cubicBezTo>
                    <a:pt x="2916613" y="2193786"/>
                    <a:pt x="2925328" y="2176341"/>
                    <a:pt x="2945250" y="2181325"/>
                  </a:cubicBezTo>
                  <a:cubicBezTo>
                    <a:pt x="2965172" y="2167618"/>
                    <a:pt x="2966417" y="2197524"/>
                    <a:pt x="2981359" y="2197524"/>
                  </a:cubicBezTo>
                  <a:cubicBezTo>
                    <a:pt x="2983849" y="2197524"/>
                    <a:pt x="2987584" y="2196278"/>
                    <a:pt x="2990074" y="2196278"/>
                  </a:cubicBezTo>
                  <a:cubicBezTo>
                    <a:pt x="2993810" y="2195032"/>
                    <a:pt x="2997545" y="2191294"/>
                    <a:pt x="3000035" y="2188802"/>
                  </a:cubicBezTo>
                  <a:cubicBezTo>
                    <a:pt x="3003771" y="2187555"/>
                    <a:pt x="3006261" y="2185063"/>
                    <a:pt x="3009996" y="2185063"/>
                  </a:cubicBezTo>
                  <a:cubicBezTo>
                    <a:pt x="3014354" y="2184440"/>
                    <a:pt x="3019334" y="2183506"/>
                    <a:pt x="3024159" y="2183973"/>
                  </a:cubicBezTo>
                  <a:lnTo>
                    <a:pt x="3033515" y="2189150"/>
                  </a:lnTo>
                  <a:lnTo>
                    <a:pt x="3039276" y="2203931"/>
                  </a:lnTo>
                  <a:lnTo>
                    <a:pt x="3045482" y="2245499"/>
                  </a:lnTo>
                  <a:lnTo>
                    <a:pt x="3046123" y="2249790"/>
                  </a:lnTo>
                  <a:lnTo>
                    <a:pt x="3047117" y="2271648"/>
                  </a:lnTo>
                  <a:cubicBezTo>
                    <a:pt x="3048050" y="2281247"/>
                    <a:pt x="3049840" y="2290670"/>
                    <a:pt x="3053576" y="2299705"/>
                  </a:cubicBezTo>
                  <a:lnTo>
                    <a:pt x="3046123" y="2249790"/>
                  </a:lnTo>
                  <a:lnTo>
                    <a:pt x="3045794" y="2242540"/>
                  </a:lnTo>
                  <a:cubicBezTo>
                    <a:pt x="3045482" y="2232805"/>
                    <a:pt x="3044937" y="2223108"/>
                    <a:pt x="3043070" y="2213665"/>
                  </a:cubicBezTo>
                  <a:lnTo>
                    <a:pt x="3039276" y="2203931"/>
                  </a:lnTo>
                  <a:lnTo>
                    <a:pt x="3037389" y="2191294"/>
                  </a:lnTo>
                  <a:lnTo>
                    <a:pt x="3033515" y="2189150"/>
                  </a:lnTo>
                  <a:lnTo>
                    <a:pt x="3032408" y="2186309"/>
                  </a:lnTo>
                  <a:cubicBezTo>
                    <a:pt x="3022448" y="2167618"/>
                    <a:pt x="3019957" y="2148926"/>
                    <a:pt x="3024938" y="2126496"/>
                  </a:cubicBezTo>
                  <a:cubicBezTo>
                    <a:pt x="3031163" y="2101574"/>
                    <a:pt x="3039879" y="2099082"/>
                    <a:pt x="3057311" y="2116527"/>
                  </a:cubicBezTo>
                  <a:cubicBezTo>
                    <a:pt x="3061046" y="2119020"/>
                    <a:pt x="3062291" y="2122758"/>
                    <a:pt x="3064782" y="2125250"/>
                  </a:cubicBezTo>
                  <a:cubicBezTo>
                    <a:pt x="3069762" y="2130235"/>
                    <a:pt x="3072252" y="2136465"/>
                    <a:pt x="3073497" y="2143942"/>
                  </a:cubicBezTo>
                  <a:cubicBezTo>
                    <a:pt x="3073497" y="2148926"/>
                    <a:pt x="3072252" y="2151418"/>
                    <a:pt x="3072252" y="2155157"/>
                  </a:cubicBezTo>
                  <a:cubicBezTo>
                    <a:pt x="3067272" y="2167618"/>
                    <a:pt x="3063536" y="2180079"/>
                    <a:pt x="3074742" y="2191294"/>
                  </a:cubicBezTo>
                  <a:cubicBezTo>
                    <a:pt x="3077233" y="2195032"/>
                    <a:pt x="3078478" y="2197524"/>
                    <a:pt x="3080968" y="2200017"/>
                  </a:cubicBezTo>
                  <a:cubicBezTo>
                    <a:pt x="3090929" y="2216216"/>
                    <a:pt x="3114586" y="2208739"/>
                    <a:pt x="3125792" y="2223693"/>
                  </a:cubicBezTo>
                  <a:cubicBezTo>
                    <a:pt x="3128283" y="2226185"/>
                    <a:pt x="3129528" y="2228677"/>
                    <a:pt x="3132018" y="2231169"/>
                  </a:cubicBezTo>
                  <a:cubicBezTo>
                    <a:pt x="3154430" y="2236154"/>
                    <a:pt x="3151940" y="2216216"/>
                    <a:pt x="3154430" y="2205001"/>
                  </a:cubicBezTo>
                  <a:cubicBezTo>
                    <a:pt x="3158165" y="2190048"/>
                    <a:pt x="3163146" y="2178833"/>
                    <a:pt x="3180578" y="2190048"/>
                  </a:cubicBezTo>
                  <a:cubicBezTo>
                    <a:pt x="3201745" y="2202509"/>
                    <a:pt x="3205480" y="2183817"/>
                    <a:pt x="3214196" y="2171356"/>
                  </a:cubicBezTo>
                  <a:cubicBezTo>
                    <a:pt x="3216686" y="2170110"/>
                    <a:pt x="3220421" y="2170110"/>
                    <a:pt x="3224157" y="2170110"/>
                  </a:cubicBezTo>
                  <a:cubicBezTo>
                    <a:pt x="3242833" y="2191294"/>
                    <a:pt x="3242833" y="2213724"/>
                    <a:pt x="3225402" y="2236154"/>
                  </a:cubicBezTo>
                  <a:cubicBezTo>
                    <a:pt x="3251549" y="2227431"/>
                    <a:pt x="3244079" y="2201263"/>
                    <a:pt x="3240343" y="2187555"/>
                  </a:cubicBezTo>
                  <a:cubicBezTo>
                    <a:pt x="3234118" y="2165126"/>
                    <a:pt x="3242833" y="2155157"/>
                    <a:pt x="3256530" y="2157649"/>
                  </a:cubicBezTo>
                  <a:cubicBezTo>
                    <a:pt x="3283922" y="2163879"/>
                    <a:pt x="3267736" y="2140203"/>
                    <a:pt x="3275206" y="2135219"/>
                  </a:cubicBezTo>
                  <a:cubicBezTo>
                    <a:pt x="3277697" y="2132727"/>
                    <a:pt x="3280187" y="2130235"/>
                    <a:pt x="3282677" y="2127742"/>
                  </a:cubicBezTo>
                  <a:cubicBezTo>
                    <a:pt x="3291393" y="2086621"/>
                    <a:pt x="3311315" y="2074160"/>
                    <a:pt x="3354894" y="2079144"/>
                  </a:cubicBezTo>
                  <a:cubicBezTo>
                    <a:pt x="3366100" y="2079144"/>
                    <a:pt x="3376061" y="2077898"/>
                    <a:pt x="3386022" y="2076652"/>
                  </a:cubicBezTo>
                  <a:cubicBezTo>
                    <a:pt x="3395983" y="2079144"/>
                    <a:pt x="3394738" y="2071668"/>
                    <a:pt x="3393493" y="2066683"/>
                  </a:cubicBezTo>
                  <a:cubicBezTo>
                    <a:pt x="3399095" y="2057337"/>
                    <a:pt x="3401196" y="2040281"/>
                    <a:pt x="3410301" y="2036543"/>
                  </a:cubicBezTo>
                  <a:close/>
                  <a:moveTo>
                    <a:pt x="4487251" y="1970241"/>
                  </a:moveTo>
                  <a:lnTo>
                    <a:pt x="4487753" y="1971857"/>
                  </a:lnTo>
                  <a:lnTo>
                    <a:pt x="4486427" y="1971857"/>
                  </a:lnTo>
                  <a:close/>
                  <a:moveTo>
                    <a:pt x="742945" y="1934627"/>
                  </a:moveTo>
                  <a:cubicBezTo>
                    <a:pt x="761127" y="1935861"/>
                    <a:pt x="775673" y="1937094"/>
                    <a:pt x="795068" y="1938328"/>
                  </a:cubicBezTo>
                  <a:cubicBezTo>
                    <a:pt x="801129" y="1948197"/>
                    <a:pt x="812038" y="1960532"/>
                    <a:pt x="792643" y="1976569"/>
                  </a:cubicBezTo>
                  <a:cubicBezTo>
                    <a:pt x="774461" y="1965467"/>
                    <a:pt x="744157" y="1993839"/>
                    <a:pt x="730823" y="1954364"/>
                  </a:cubicBezTo>
                  <a:cubicBezTo>
                    <a:pt x="734460" y="1948197"/>
                    <a:pt x="739308" y="1940795"/>
                    <a:pt x="742945" y="1934627"/>
                  </a:cubicBezTo>
                  <a:close/>
                  <a:moveTo>
                    <a:pt x="4485100" y="1901632"/>
                  </a:moveTo>
                  <a:cubicBezTo>
                    <a:pt x="4504002" y="1917977"/>
                    <a:pt x="4508728" y="1924788"/>
                    <a:pt x="4499836" y="1945560"/>
                  </a:cubicBezTo>
                  <a:lnTo>
                    <a:pt x="4487251" y="1970241"/>
                  </a:lnTo>
                  <a:lnTo>
                    <a:pt x="4476975" y="1937198"/>
                  </a:lnTo>
                  <a:cubicBezTo>
                    <a:pt x="4476478" y="1925544"/>
                    <a:pt x="4479131" y="1913739"/>
                    <a:pt x="4485100" y="1901632"/>
                  </a:cubicBezTo>
                  <a:close/>
                  <a:moveTo>
                    <a:pt x="4437034" y="1846384"/>
                  </a:moveTo>
                  <a:lnTo>
                    <a:pt x="4438865" y="1846384"/>
                  </a:lnTo>
                  <a:lnTo>
                    <a:pt x="4435203" y="1850962"/>
                  </a:lnTo>
                  <a:cubicBezTo>
                    <a:pt x="4437034" y="1849131"/>
                    <a:pt x="4437034" y="1847300"/>
                    <a:pt x="4437034" y="1846384"/>
                  </a:cubicBezTo>
                  <a:close/>
                  <a:moveTo>
                    <a:pt x="1388103" y="1830191"/>
                  </a:moveTo>
                  <a:cubicBezTo>
                    <a:pt x="1399001" y="1841071"/>
                    <a:pt x="1409899" y="1850743"/>
                    <a:pt x="1422007" y="1861624"/>
                  </a:cubicBezTo>
                  <a:cubicBezTo>
                    <a:pt x="1414742" y="1871295"/>
                    <a:pt x="1408688" y="1879758"/>
                    <a:pt x="1401423" y="1889430"/>
                  </a:cubicBezTo>
                  <a:cubicBezTo>
                    <a:pt x="1386892" y="1889430"/>
                    <a:pt x="1372362" y="1888221"/>
                    <a:pt x="1351778" y="1888221"/>
                  </a:cubicBezTo>
                  <a:cubicBezTo>
                    <a:pt x="1351778" y="1871295"/>
                    <a:pt x="1352989" y="1854370"/>
                    <a:pt x="1354200" y="1837444"/>
                  </a:cubicBezTo>
                  <a:cubicBezTo>
                    <a:pt x="1368730" y="1835027"/>
                    <a:pt x="1377206" y="1832609"/>
                    <a:pt x="1388103" y="1830191"/>
                  </a:cubicBezTo>
                  <a:close/>
                  <a:moveTo>
                    <a:pt x="1426126" y="1830082"/>
                  </a:moveTo>
                  <a:cubicBezTo>
                    <a:pt x="1427499" y="1831182"/>
                    <a:pt x="1427499" y="1832281"/>
                    <a:pt x="1427499" y="1833380"/>
                  </a:cubicBezTo>
                  <a:cubicBezTo>
                    <a:pt x="1427499" y="1833380"/>
                    <a:pt x="1426126" y="1834480"/>
                    <a:pt x="1424753" y="1834480"/>
                  </a:cubicBezTo>
                  <a:cubicBezTo>
                    <a:pt x="1424753" y="1834480"/>
                    <a:pt x="1424753" y="1832281"/>
                    <a:pt x="1423379" y="1832281"/>
                  </a:cubicBezTo>
                  <a:cubicBezTo>
                    <a:pt x="1424753" y="1831182"/>
                    <a:pt x="1426126" y="1831182"/>
                    <a:pt x="1426126" y="1830082"/>
                  </a:cubicBezTo>
                  <a:close/>
                  <a:moveTo>
                    <a:pt x="4437033" y="1824666"/>
                  </a:moveTo>
                  <a:lnTo>
                    <a:pt x="4438864" y="1839973"/>
                  </a:lnTo>
                  <a:lnTo>
                    <a:pt x="4437033" y="1839973"/>
                  </a:lnTo>
                  <a:lnTo>
                    <a:pt x="4435202" y="1825844"/>
                  </a:lnTo>
                  <a:close/>
                  <a:moveTo>
                    <a:pt x="1429333" y="1814329"/>
                  </a:moveTo>
                  <a:lnTo>
                    <a:pt x="1432998" y="1814329"/>
                  </a:lnTo>
                  <a:lnTo>
                    <a:pt x="1431166" y="1817991"/>
                  </a:lnTo>
                  <a:close/>
                  <a:moveTo>
                    <a:pt x="1415136" y="1780901"/>
                  </a:moveTo>
                  <a:cubicBezTo>
                    <a:pt x="1415136" y="1780901"/>
                    <a:pt x="1420631" y="1780901"/>
                    <a:pt x="1420631" y="1783648"/>
                  </a:cubicBezTo>
                  <a:cubicBezTo>
                    <a:pt x="1422005" y="1785022"/>
                    <a:pt x="1420631" y="1789144"/>
                    <a:pt x="1419257" y="1789144"/>
                  </a:cubicBezTo>
                  <a:cubicBezTo>
                    <a:pt x="1417883" y="1790518"/>
                    <a:pt x="1415136" y="1787770"/>
                    <a:pt x="1412388" y="1787770"/>
                  </a:cubicBezTo>
                  <a:cubicBezTo>
                    <a:pt x="1413762" y="1785022"/>
                    <a:pt x="1413762" y="1782275"/>
                    <a:pt x="1415136" y="1780901"/>
                  </a:cubicBezTo>
                  <a:close/>
                  <a:moveTo>
                    <a:pt x="4453689" y="1779320"/>
                  </a:moveTo>
                  <a:lnTo>
                    <a:pt x="4449856" y="1807001"/>
                  </a:lnTo>
                  <a:cubicBezTo>
                    <a:pt x="4447657" y="1798453"/>
                    <a:pt x="4446558" y="1794178"/>
                    <a:pt x="4447245" y="1790362"/>
                  </a:cubicBezTo>
                  <a:close/>
                  <a:moveTo>
                    <a:pt x="4454252" y="1775250"/>
                  </a:moveTo>
                  <a:lnTo>
                    <a:pt x="4454846" y="1775910"/>
                  </a:lnTo>
                  <a:lnTo>
                    <a:pt x="4455352" y="1775405"/>
                  </a:lnTo>
                  <a:cubicBezTo>
                    <a:pt x="4455352" y="1776779"/>
                    <a:pt x="4455352" y="1778154"/>
                    <a:pt x="4455352" y="1779528"/>
                  </a:cubicBezTo>
                  <a:lnTo>
                    <a:pt x="4453970" y="1778837"/>
                  </a:lnTo>
                  <a:lnTo>
                    <a:pt x="4453689" y="1779320"/>
                  </a:lnTo>
                  <a:lnTo>
                    <a:pt x="4453769" y="1778737"/>
                  </a:lnTo>
                  <a:lnTo>
                    <a:pt x="4452604" y="1778154"/>
                  </a:lnTo>
                  <a:lnTo>
                    <a:pt x="4454050" y="1776707"/>
                  </a:lnTo>
                  <a:close/>
                  <a:moveTo>
                    <a:pt x="1513069" y="1692797"/>
                  </a:moveTo>
                  <a:cubicBezTo>
                    <a:pt x="1515686" y="1696381"/>
                    <a:pt x="1518303" y="1699965"/>
                    <a:pt x="1520920" y="1703548"/>
                  </a:cubicBezTo>
                  <a:cubicBezTo>
                    <a:pt x="1516995" y="1707132"/>
                    <a:pt x="1513069" y="1711910"/>
                    <a:pt x="1505219" y="1719078"/>
                  </a:cubicBezTo>
                  <a:cubicBezTo>
                    <a:pt x="1499985" y="1708327"/>
                    <a:pt x="1497368" y="1704743"/>
                    <a:pt x="1494751" y="1699965"/>
                  </a:cubicBezTo>
                  <a:cubicBezTo>
                    <a:pt x="1499985" y="1697576"/>
                    <a:pt x="1506527" y="1695186"/>
                    <a:pt x="1513069" y="1692797"/>
                  </a:cubicBezTo>
                  <a:close/>
                  <a:moveTo>
                    <a:pt x="2793194" y="1651296"/>
                  </a:moveTo>
                  <a:lnTo>
                    <a:pt x="2790736" y="1654705"/>
                  </a:lnTo>
                  <a:lnTo>
                    <a:pt x="2792213" y="1663372"/>
                  </a:lnTo>
                  <a:close/>
                  <a:moveTo>
                    <a:pt x="1203297" y="1615830"/>
                  </a:moveTo>
                  <a:cubicBezTo>
                    <a:pt x="1205495" y="1621614"/>
                    <a:pt x="1206594" y="1627398"/>
                    <a:pt x="1207693" y="1634339"/>
                  </a:cubicBezTo>
                  <a:cubicBezTo>
                    <a:pt x="1205495" y="1634339"/>
                    <a:pt x="1202198" y="1636653"/>
                    <a:pt x="1200000" y="1636653"/>
                  </a:cubicBezTo>
                  <a:cubicBezTo>
                    <a:pt x="1196704" y="1630869"/>
                    <a:pt x="1194506" y="1625084"/>
                    <a:pt x="1192308" y="1619300"/>
                  </a:cubicBezTo>
                  <a:cubicBezTo>
                    <a:pt x="1195605" y="1618143"/>
                    <a:pt x="1200000" y="1616986"/>
                    <a:pt x="1203297" y="1615830"/>
                  </a:cubicBezTo>
                  <a:close/>
                  <a:moveTo>
                    <a:pt x="2803280" y="1602339"/>
                  </a:moveTo>
                  <a:lnTo>
                    <a:pt x="2796414" y="1607981"/>
                  </a:lnTo>
                  <a:lnTo>
                    <a:pt x="2797683" y="1610605"/>
                  </a:lnTo>
                  <a:close/>
                  <a:moveTo>
                    <a:pt x="1700061" y="1589943"/>
                  </a:moveTo>
                  <a:cubicBezTo>
                    <a:pt x="1697864" y="1589943"/>
                    <a:pt x="1700061" y="1589943"/>
                    <a:pt x="1702258" y="1589943"/>
                  </a:cubicBezTo>
                  <a:lnTo>
                    <a:pt x="1701159" y="1592692"/>
                  </a:lnTo>
                  <a:cubicBezTo>
                    <a:pt x="1700061" y="1589943"/>
                    <a:pt x="1697864" y="1589943"/>
                    <a:pt x="1700061" y="1589943"/>
                  </a:cubicBezTo>
                  <a:close/>
                  <a:moveTo>
                    <a:pt x="4420382" y="1571807"/>
                  </a:moveTo>
                  <a:lnTo>
                    <a:pt x="4422380" y="1574005"/>
                  </a:lnTo>
                  <a:cubicBezTo>
                    <a:pt x="4420382" y="1576203"/>
                    <a:pt x="4418384" y="1578401"/>
                    <a:pt x="4416385" y="1581699"/>
                  </a:cubicBezTo>
                  <a:cubicBezTo>
                    <a:pt x="4414387" y="1579501"/>
                    <a:pt x="4414387" y="1578401"/>
                    <a:pt x="4412388" y="1577302"/>
                  </a:cubicBezTo>
                  <a:cubicBezTo>
                    <a:pt x="4415386" y="1575104"/>
                    <a:pt x="4417384" y="1572906"/>
                    <a:pt x="4420382" y="1571807"/>
                  </a:cubicBezTo>
                  <a:close/>
                  <a:moveTo>
                    <a:pt x="4378420" y="1517131"/>
                  </a:moveTo>
                  <a:cubicBezTo>
                    <a:pt x="4378420" y="1518504"/>
                    <a:pt x="4375672" y="1518504"/>
                    <a:pt x="4375672" y="1521251"/>
                  </a:cubicBezTo>
                  <a:lnTo>
                    <a:pt x="4375672" y="1519878"/>
                  </a:lnTo>
                  <a:cubicBezTo>
                    <a:pt x="4375672" y="1518504"/>
                    <a:pt x="4378420" y="1518504"/>
                    <a:pt x="4378420" y="1517131"/>
                  </a:cubicBezTo>
                  <a:close/>
                  <a:moveTo>
                    <a:pt x="824585" y="1400970"/>
                  </a:moveTo>
                  <a:cubicBezTo>
                    <a:pt x="832599" y="1401580"/>
                    <a:pt x="839972" y="1407075"/>
                    <a:pt x="854717" y="1418065"/>
                  </a:cubicBezTo>
                  <a:cubicBezTo>
                    <a:pt x="855999" y="1444931"/>
                    <a:pt x="843177" y="1464469"/>
                    <a:pt x="814969" y="1471796"/>
                  </a:cubicBezTo>
                  <a:cubicBezTo>
                    <a:pt x="781631" y="1455921"/>
                    <a:pt x="780349" y="1452257"/>
                    <a:pt x="790607" y="1413181"/>
                  </a:cubicBezTo>
                  <a:cubicBezTo>
                    <a:pt x="807917" y="1404633"/>
                    <a:pt x="816571" y="1400359"/>
                    <a:pt x="824585" y="1400970"/>
                  </a:cubicBezTo>
                  <a:close/>
                  <a:moveTo>
                    <a:pt x="1285125" y="1329919"/>
                  </a:moveTo>
                  <a:cubicBezTo>
                    <a:pt x="1287123" y="1330918"/>
                    <a:pt x="1288123" y="1331917"/>
                    <a:pt x="1290121" y="1332916"/>
                  </a:cubicBezTo>
                  <a:cubicBezTo>
                    <a:pt x="1289122" y="1335914"/>
                    <a:pt x="1287123" y="1337912"/>
                    <a:pt x="1285125" y="1339911"/>
                  </a:cubicBezTo>
                  <a:cubicBezTo>
                    <a:pt x="1285125" y="1339911"/>
                    <a:pt x="1282128" y="1338912"/>
                    <a:pt x="1280129" y="1338912"/>
                  </a:cubicBezTo>
                  <a:cubicBezTo>
                    <a:pt x="1282128" y="1335914"/>
                    <a:pt x="1284126" y="1332916"/>
                    <a:pt x="1285125" y="1329919"/>
                  </a:cubicBezTo>
                  <a:close/>
                  <a:moveTo>
                    <a:pt x="1647887" y="1328352"/>
                  </a:moveTo>
                  <a:cubicBezTo>
                    <a:pt x="1675460" y="1324656"/>
                    <a:pt x="1686740" y="1335742"/>
                    <a:pt x="1696767" y="1359145"/>
                  </a:cubicBezTo>
                  <a:cubicBezTo>
                    <a:pt x="1689247" y="1368999"/>
                    <a:pt x="1679220" y="1380084"/>
                    <a:pt x="1667940" y="1394865"/>
                  </a:cubicBezTo>
                  <a:cubicBezTo>
                    <a:pt x="1654154" y="1385011"/>
                    <a:pt x="1641620" y="1376389"/>
                    <a:pt x="1626580" y="1366535"/>
                  </a:cubicBezTo>
                  <a:cubicBezTo>
                    <a:pt x="1635354" y="1350523"/>
                    <a:pt x="1641620" y="1338205"/>
                    <a:pt x="1647887" y="1328352"/>
                  </a:cubicBezTo>
                  <a:close/>
                  <a:moveTo>
                    <a:pt x="3939317" y="1323034"/>
                  </a:moveTo>
                  <a:lnTo>
                    <a:pt x="3938029" y="1325090"/>
                  </a:lnTo>
                  <a:lnTo>
                    <a:pt x="3939301" y="1326187"/>
                  </a:lnTo>
                  <a:close/>
                  <a:moveTo>
                    <a:pt x="4162732" y="1319501"/>
                  </a:moveTo>
                  <a:cubicBezTo>
                    <a:pt x="4164105" y="1321071"/>
                    <a:pt x="4164105" y="1322641"/>
                    <a:pt x="4164105" y="1324211"/>
                  </a:cubicBezTo>
                  <a:cubicBezTo>
                    <a:pt x="4164105" y="1327352"/>
                    <a:pt x="4162732" y="1328922"/>
                    <a:pt x="4159985" y="1325781"/>
                  </a:cubicBezTo>
                  <a:cubicBezTo>
                    <a:pt x="4159985" y="1324211"/>
                    <a:pt x="4159985" y="1322641"/>
                    <a:pt x="4161359" y="1321071"/>
                  </a:cubicBezTo>
                  <a:cubicBezTo>
                    <a:pt x="4161359" y="1319501"/>
                    <a:pt x="4162732" y="1319501"/>
                    <a:pt x="4162732" y="1319501"/>
                  </a:cubicBezTo>
                  <a:close/>
                  <a:moveTo>
                    <a:pt x="3884507" y="1308554"/>
                  </a:moveTo>
                  <a:lnTo>
                    <a:pt x="3884493" y="1308756"/>
                  </a:lnTo>
                  <a:lnTo>
                    <a:pt x="3884703" y="1308606"/>
                  </a:lnTo>
                  <a:close/>
                  <a:moveTo>
                    <a:pt x="4412764" y="1269389"/>
                  </a:moveTo>
                  <a:lnTo>
                    <a:pt x="4427874" y="1269389"/>
                  </a:lnTo>
                  <a:cubicBezTo>
                    <a:pt x="4426501" y="1271221"/>
                    <a:pt x="4426501" y="1273054"/>
                    <a:pt x="4425127" y="1273970"/>
                  </a:cubicBezTo>
                  <a:cubicBezTo>
                    <a:pt x="4421006" y="1273054"/>
                    <a:pt x="4416885" y="1270305"/>
                    <a:pt x="4412764" y="1269389"/>
                  </a:cubicBezTo>
                  <a:close/>
                  <a:moveTo>
                    <a:pt x="1328586" y="1264200"/>
                  </a:moveTo>
                  <a:cubicBezTo>
                    <a:pt x="1324752" y="1286181"/>
                    <a:pt x="1322196" y="1304498"/>
                    <a:pt x="1318362" y="1328922"/>
                  </a:cubicBezTo>
                  <a:cubicBezTo>
                    <a:pt x="1301749" y="1317931"/>
                    <a:pt x="1290247" y="1310604"/>
                    <a:pt x="1274912" y="1300835"/>
                  </a:cubicBezTo>
                  <a:cubicBezTo>
                    <a:pt x="1294081" y="1286181"/>
                    <a:pt x="1308139" y="1277633"/>
                    <a:pt x="1328586" y="1264200"/>
                  </a:cubicBezTo>
                  <a:close/>
                  <a:moveTo>
                    <a:pt x="4426044" y="1242567"/>
                  </a:moveTo>
                  <a:cubicBezTo>
                    <a:pt x="4428486" y="1244137"/>
                    <a:pt x="4430929" y="1245707"/>
                    <a:pt x="4433371" y="1247277"/>
                  </a:cubicBezTo>
                  <a:lnTo>
                    <a:pt x="4432150" y="1251988"/>
                  </a:lnTo>
                  <a:cubicBezTo>
                    <a:pt x="4429708" y="1250418"/>
                    <a:pt x="4427265" y="1248847"/>
                    <a:pt x="4423601" y="1247277"/>
                  </a:cubicBezTo>
                  <a:cubicBezTo>
                    <a:pt x="4424823" y="1245707"/>
                    <a:pt x="4426044" y="1244137"/>
                    <a:pt x="4426044" y="1242567"/>
                  </a:cubicBezTo>
                  <a:close/>
                  <a:moveTo>
                    <a:pt x="1535936" y="1221037"/>
                  </a:moveTo>
                  <a:cubicBezTo>
                    <a:pt x="1566144" y="1222840"/>
                    <a:pt x="1579492" y="1246803"/>
                    <a:pt x="1573872" y="1292403"/>
                  </a:cubicBezTo>
                  <a:cubicBezTo>
                    <a:pt x="1563880" y="1301089"/>
                    <a:pt x="1552640" y="1312256"/>
                    <a:pt x="1538902" y="1323424"/>
                  </a:cubicBezTo>
                  <a:cubicBezTo>
                    <a:pt x="1522666" y="1320942"/>
                    <a:pt x="1508928" y="1318460"/>
                    <a:pt x="1493941" y="1315979"/>
                  </a:cubicBezTo>
                  <a:cubicBezTo>
                    <a:pt x="1477706" y="1281236"/>
                    <a:pt x="1472710" y="1251456"/>
                    <a:pt x="1500186" y="1226640"/>
                  </a:cubicBezTo>
                  <a:cubicBezTo>
                    <a:pt x="1513924" y="1222297"/>
                    <a:pt x="1525867" y="1220436"/>
                    <a:pt x="1535936" y="1221037"/>
                  </a:cubicBezTo>
                  <a:close/>
                  <a:moveTo>
                    <a:pt x="3091703" y="1199651"/>
                  </a:moveTo>
                  <a:lnTo>
                    <a:pt x="3097497" y="1204856"/>
                  </a:lnTo>
                  <a:lnTo>
                    <a:pt x="3094754" y="1201684"/>
                  </a:lnTo>
                  <a:close/>
                  <a:moveTo>
                    <a:pt x="1700427" y="1192915"/>
                  </a:moveTo>
                  <a:lnTo>
                    <a:pt x="1702258" y="1197038"/>
                  </a:lnTo>
                  <a:lnTo>
                    <a:pt x="1698596" y="1197038"/>
                  </a:lnTo>
                  <a:close/>
                  <a:moveTo>
                    <a:pt x="1695394" y="1176428"/>
                  </a:moveTo>
                  <a:cubicBezTo>
                    <a:pt x="1696768" y="1177801"/>
                    <a:pt x="1696768" y="1177801"/>
                    <a:pt x="1696768" y="1177801"/>
                  </a:cubicBezTo>
                  <a:cubicBezTo>
                    <a:pt x="1696768" y="1179175"/>
                    <a:pt x="1696768" y="1179175"/>
                    <a:pt x="1695394" y="1180548"/>
                  </a:cubicBezTo>
                  <a:cubicBezTo>
                    <a:pt x="1694019" y="1179175"/>
                    <a:pt x="1692645" y="1179175"/>
                    <a:pt x="1692645" y="1177801"/>
                  </a:cubicBezTo>
                  <a:cubicBezTo>
                    <a:pt x="1692645" y="1177801"/>
                    <a:pt x="1694019" y="1177801"/>
                    <a:pt x="1695394" y="1176428"/>
                  </a:cubicBezTo>
                  <a:close/>
                  <a:moveTo>
                    <a:pt x="4433981" y="1170935"/>
                  </a:moveTo>
                  <a:cubicBezTo>
                    <a:pt x="4438865" y="1176430"/>
                    <a:pt x="4444971" y="1183299"/>
                    <a:pt x="4449855" y="1188795"/>
                  </a:cubicBezTo>
                  <a:cubicBezTo>
                    <a:pt x="4444971" y="1192916"/>
                    <a:pt x="4441307" y="1194290"/>
                    <a:pt x="4438865" y="1195664"/>
                  </a:cubicBezTo>
                  <a:lnTo>
                    <a:pt x="4438865" y="1197038"/>
                  </a:lnTo>
                  <a:cubicBezTo>
                    <a:pt x="4436423" y="1190169"/>
                    <a:pt x="4432760" y="1184673"/>
                    <a:pt x="4429096" y="1177804"/>
                  </a:cubicBezTo>
                  <a:cubicBezTo>
                    <a:pt x="4431539" y="1176430"/>
                    <a:pt x="4432760" y="1173682"/>
                    <a:pt x="4433981" y="1170935"/>
                  </a:cubicBezTo>
                  <a:close/>
                  <a:moveTo>
                    <a:pt x="1038437" y="1110421"/>
                  </a:moveTo>
                  <a:cubicBezTo>
                    <a:pt x="1064815" y="1113038"/>
                    <a:pt x="1064815" y="1113038"/>
                    <a:pt x="1054264" y="1136588"/>
                  </a:cubicBezTo>
                  <a:cubicBezTo>
                    <a:pt x="1034481" y="1136588"/>
                    <a:pt x="1033162" y="1126121"/>
                    <a:pt x="1038437" y="1110421"/>
                  </a:cubicBezTo>
                  <a:close/>
                  <a:moveTo>
                    <a:pt x="3800738" y="1070530"/>
                  </a:moveTo>
                  <a:cubicBezTo>
                    <a:pt x="3805068" y="1071912"/>
                    <a:pt x="3810145" y="1074985"/>
                    <a:pt x="3813132" y="1078672"/>
                  </a:cubicBezTo>
                  <a:cubicBezTo>
                    <a:pt x="3789239" y="1090964"/>
                    <a:pt x="3816715" y="1116776"/>
                    <a:pt x="3801185" y="1131526"/>
                  </a:cubicBezTo>
                  <a:cubicBezTo>
                    <a:pt x="3797602" y="1135214"/>
                    <a:pt x="3817910" y="1143818"/>
                    <a:pt x="3802380" y="1151193"/>
                  </a:cubicBezTo>
                  <a:cubicBezTo>
                    <a:pt x="3798796" y="1153036"/>
                    <a:pt x="3796108" y="1153497"/>
                    <a:pt x="3793999" y="1153056"/>
                  </a:cubicBezTo>
                  <a:cubicBezTo>
                    <a:pt x="3787672" y="1151731"/>
                    <a:pt x="3786552" y="1142281"/>
                    <a:pt x="3782072" y="1137672"/>
                  </a:cubicBezTo>
                  <a:cubicBezTo>
                    <a:pt x="3782072" y="1135214"/>
                    <a:pt x="3782072" y="1131526"/>
                    <a:pt x="3780877" y="1130297"/>
                  </a:cubicBezTo>
                  <a:cubicBezTo>
                    <a:pt x="3779683" y="1130297"/>
                    <a:pt x="3777293" y="1130297"/>
                    <a:pt x="3777293" y="1130297"/>
                  </a:cubicBezTo>
                  <a:cubicBezTo>
                    <a:pt x="3764153" y="1105714"/>
                    <a:pt x="3791629" y="1092193"/>
                    <a:pt x="3792823" y="1072527"/>
                  </a:cubicBezTo>
                  <a:cubicBezTo>
                    <a:pt x="3792823" y="1069454"/>
                    <a:pt x="3796407" y="1069147"/>
                    <a:pt x="3800738" y="1070530"/>
                  </a:cubicBezTo>
                  <a:close/>
                  <a:moveTo>
                    <a:pt x="1585175" y="1051297"/>
                  </a:moveTo>
                  <a:cubicBezTo>
                    <a:pt x="1604845" y="1047695"/>
                    <a:pt x="1626076" y="1052706"/>
                    <a:pt x="1646058" y="1066484"/>
                  </a:cubicBezTo>
                  <a:cubicBezTo>
                    <a:pt x="1658547" y="1076505"/>
                    <a:pt x="1674783" y="1084021"/>
                    <a:pt x="1694766" y="1096546"/>
                  </a:cubicBezTo>
                  <a:cubicBezTo>
                    <a:pt x="1697263" y="1100304"/>
                    <a:pt x="1699761" y="1109072"/>
                    <a:pt x="1702259" y="1116588"/>
                  </a:cubicBezTo>
                  <a:cubicBezTo>
                    <a:pt x="1696014" y="1164186"/>
                    <a:pt x="1657299" y="1182975"/>
                    <a:pt x="1628574" y="1208027"/>
                  </a:cubicBezTo>
                  <a:cubicBezTo>
                    <a:pt x="1608591" y="1206774"/>
                    <a:pt x="1592356" y="1206774"/>
                    <a:pt x="1571124" y="1205522"/>
                  </a:cubicBezTo>
                  <a:cubicBezTo>
                    <a:pt x="1561133" y="1195501"/>
                    <a:pt x="1548644" y="1184228"/>
                    <a:pt x="1536155" y="1171702"/>
                  </a:cubicBezTo>
                  <a:cubicBezTo>
                    <a:pt x="1534906" y="1172954"/>
                    <a:pt x="1533657" y="1172954"/>
                    <a:pt x="1533657" y="1175459"/>
                  </a:cubicBezTo>
                  <a:cubicBezTo>
                    <a:pt x="1526164" y="1159176"/>
                    <a:pt x="1519919" y="1141640"/>
                    <a:pt x="1511177" y="1124103"/>
                  </a:cubicBezTo>
                  <a:cubicBezTo>
                    <a:pt x="1517421" y="1114083"/>
                    <a:pt x="1526164" y="1100304"/>
                    <a:pt x="1533657" y="1087778"/>
                  </a:cubicBezTo>
                  <a:cubicBezTo>
                    <a:pt x="1547395" y="1067111"/>
                    <a:pt x="1565504" y="1054898"/>
                    <a:pt x="1585175" y="1051297"/>
                  </a:cubicBezTo>
                  <a:close/>
                  <a:moveTo>
                    <a:pt x="4396002" y="1033359"/>
                  </a:moveTo>
                  <a:lnTo>
                    <a:pt x="4398200" y="1033359"/>
                  </a:lnTo>
                  <a:cubicBezTo>
                    <a:pt x="4399300" y="1038069"/>
                    <a:pt x="4400399" y="1042779"/>
                    <a:pt x="4400399" y="1047488"/>
                  </a:cubicBezTo>
                  <a:cubicBezTo>
                    <a:pt x="4399300" y="1047488"/>
                    <a:pt x="4398200" y="1047488"/>
                    <a:pt x="4397101" y="1048666"/>
                  </a:cubicBezTo>
                  <a:cubicBezTo>
                    <a:pt x="4396002" y="1043956"/>
                    <a:pt x="4396002" y="1039246"/>
                    <a:pt x="4396002" y="1033359"/>
                  </a:cubicBezTo>
                  <a:close/>
                  <a:moveTo>
                    <a:pt x="2456475" y="1012031"/>
                  </a:moveTo>
                  <a:cubicBezTo>
                    <a:pt x="2457849" y="1012031"/>
                    <a:pt x="2459222" y="1012031"/>
                    <a:pt x="2459222" y="1012031"/>
                  </a:cubicBezTo>
                  <a:lnTo>
                    <a:pt x="2460595" y="1015693"/>
                  </a:lnTo>
                  <a:cubicBezTo>
                    <a:pt x="2460595" y="1015693"/>
                    <a:pt x="2459222" y="1015693"/>
                    <a:pt x="2457849" y="1015693"/>
                  </a:cubicBezTo>
                  <a:cubicBezTo>
                    <a:pt x="2456475" y="1013862"/>
                    <a:pt x="2456475" y="1012031"/>
                    <a:pt x="2456475" y="1012031"/>
                  </a:cubicBezTo>
                  <a:close/>
                  <a:moveTo>
                    <a:pt x="2107071" y="1007453"/>
                  </a:moveTo>
                  <a:lnTo>
                    <a:pt x="2108902" y="1007453"/>
                  </a:lnTo>
                  <a:lnTo>
                    <a:pt x="2105240" y="1010202"/>
                  </a:lnTo>
                  <a:close/>
                  <a:moveTo>
                    <a:pt x="2125392" y="1006537"/>
                  </a:moveTo>
                  <a:lnTo>
                    <a:pt x="2111259" y="1010202"/>
                  </a:lnTo>
                  <a:lnTo>
                    <a:pt x="2110082" y="1010202"/>
                  </a:lnTo>
                  <a:cubicBezTo>
                    <a:pt x="2115970" y="1008369"/>
                    <a:pt x="2120681" y="1006537"/>
                    <a:pt x="2125392" y="1006537"/>
                  </a:cubicBezTo>
                  <a:close/>
                  <a:moveTo>
                    <a:pt x="1868791" y="994999"/>
                  </a:moveTo>
                  <a:cubicBezTo>
                    <a:pt x="1885742" y="997571"/>
                    <a:pt x="1901482" y="1000143"/>
                    <a:pt x="1922065" y="1004002"/>
                  </a:cubicBezTo>
                  <a:cubicBezTo>
                    <a:pt x="1908746" y="1024580"/>
                    <a:pt x="1900271" y="1037441"/>
                    <a:pt x="1891796" y="1054161"/>
                  </a:cubicBezTo>
                  <a:cubicBezTo>
                    <a:pt x="1878477" y="1043872"/>
                    <a:pt x="1866369" y="1034869"/>
                    <a:pt x="1851840" y="1024580"/>
                  </a:cubicBezTo>
                  <a:cubicBezTo>
                    <a:pt x="1857894" y="1013005"/>
                    <a:pt x="1863948" y="1005288"/>
                    <a:pt x="1868791" y="994999"/>
                  </a:cubicBezTo>
                  <a:close/>
                  <a:moveTo>
                    <a:pt x="2119110" y="978228"/>
                  </a:moveTo>
                  <a:cubicBezTo>
                    <a:pt x="2120681" y="979227"/>
                    <a:pt x="2122251" y="979227"/>
                    <a:pt x="2125391" y="979227"/>
                  </a:cubicBezTo>
                  <a:cubicBezTo>
                    <a:pt x="2125391" y="982225"/>
                    <a:pt x="2123821" y="985222"/>
                    <a:pt x="2122251" y="988220"/>
                  </a:cubicBezTo>
                  <a:cubicBezTo>
                    <a:pt x="2120681" y="987221"/>
                    <a:pt x="2119110" y="987221"/>
                    <a:pt x="2115970" y="987221"/>
                  </a:cubicBezTo>
                  <a:close/>
                  <a:moveTo>
                    <a:pt x="887770" y="963033"/>
                  </a:moveTo>
                  <a:cubicBezTo>
                    <a:pt x="890690" y="963033"/>
                    <a:pt x="893781" y="963360"/>
                    <a:pt x="895841" y="963360"/>
                  </a:cubicBezTo>
                  <a:cubicBezTo>
                    <a:pt x="897214" y="965976"/>
                    <a:pt x="898588" y="967285"/>
                    <a:pt x="899962" y="971210"/>
                  </a:cubicBezTo>
                  <a:cubicBezTo>
                    <a:pt x="895841" y="975135"/>
                    <a:pt x="890346" y="979061"/>
                    <a:pt x="880730" y="988220"/>
                  </a:cubicBezTo>
                  <a:cubicBezTo>
                    <a:pt x="880730" y="975135"/>
                    <a:pt x="879356" y="969902"/>
                    <a:pt x="880730" y="964668"/>
                  </a:cubicBezTo>
                  <a:cubicBezTo>
                    <a:pt x="882104" y="963360"/>
                    <a:pt x="884851" y="963033"/>
                    <a:pt x="887770" y="963033"/>
                  </a:cubicBezTo>
                  <a:close/>
                  <a:moveTo>
                    <a:pt x="1654140" y="885984"/>
                  </a:moveTo>
                  <a:cubicBezTo>
                    <a:pt x="1660402" y="885685"/>
                    <a:pt x="1668313" y="885909"/>
                    <a:pt x="1678860" y="886209"/>
                  </a:cubicBezTo>
                  <a:cubicBezTo>
                    <a:pt x="1682582" y="898198"/>
                    <a:pt x="1686305" y="907790"/>
                    <a:pt x="1691268" y="923377"/>
                  </a:cubicBezTo>
                  <a:cubicBezTo>
                    <a:pt x="1675137" y="931769"/>
                    <a:pt x="1660247" y="940162"/>
                    <a:pt x="1642875" y="949754"/>
                  </a:cubicBezTo>
                  <a:cubicBezTo>
                    <a:pt x="1631708" y="935366"/>
                    <a:pt x="1623022" y="924576"/>
                    <a:pt x="1615577" y="914984"/>
                  </a:cubicBezTo>
                  <a:cubicBezTo>
                    <a:pt x="1631398" y="892504"/>
                    <a:pt x="1635353" y="886883"/>
                    <a:pt x="1654140" y="885984"/>
                  </a:cubicBezTo>
                  <a:close/>
                  <a:moveTo>
                    <a:pt x="4240886" y="772299"/>
                  </a:moveTo>
                  <a:lnTo>
                    <a:pt x="4241037" y="772727"/>
                  </a:lnTo>
                  <a:lnTo>
                    <a:pt x="4241037" y="773905"/>
                  </a:lnTo>
                  <a:close/>
                  <a:moveTo>
                    <a:pt x="4238040" y="742110"/>
                  </a:moveTo>
                  <a:lnTo>
                    <a:pt x="4240886" y="772299"/>
                  </a:lnTo>
                  <a:lnTo>
                    <a:pt x="4231045" y="744465"/>
                  </a:lnTo>
                  <a:cubicBezTo>
                    <a:pt x="4233044" y="743288"/>
                    <a:pt x="4236041" y="743288"/>
                    <a:pt x="4238040" y="742110"/>
                  </a:cubicBezTo>
                  <a:close/>
                  <a:moveTo>
                    <a:pt x="4096788" y="675386"/>
                  </a:moveTo>
                  <a:cubicBezTo>
                    <a:pt x="4097245" y="674601"/>
                    <a:pt x="4097245" y="674993"/>
                    <a:pt x="4096330" y="677348"/>
                  </a:cubicBezTo>
                  <a:lnTo>
                    <a:pt x="4096330" y="680489"/>
                  </a:lnTo>
                  <a:lnTo>
                    <a:pt x="4094499" y="680489"/>
                  </a:lnTo>
                  <a:lnTo>
                    <a:pt x="4096330" y="676406"/>
                  </a:lnTo>
                  <a:close/>
                  <a:moveTo>
                    <a:pt x="1960631" y="648730"/>
                  </a:moveTo>
                  <a:cubicBezTo>
                    <a:pt x="1974539" y="675420"/>
                    <a:pt x="1993505" y="698471"/>
                    <a:pt x="1969482" y="731227"/>
                  </a:cubicBezTo>
                  <a:cubicBezTo>
                    <a:pt x="1942930" y="733654"/>
                    <a:pt x="1911320" y="737293"/>
                    <a:pt x="1878446" y="740933"/>
                  </a:cubicBezTo>
                  <a:cubicBezTo>
                    <a:pt x="1869596" y="727588"/>
                    <a:pt x="1862009" y="715456"/>
                    <a:pt x="1851894" y="702111"/>
                  </a:cubicBezTo>
                  <a:cubicBezTo>
                    <a:pt x="1855688" y="685126"/>
                    <a:pt x="1859481" y="668141"/>
                    <a:pt x="1863274" y="649943"/>
                  </a:cubicBezTo>
                  <a:cubicBezTo>
                    <a:pt x="1897412" y="648730"/>
                    <a:pt x="1930286" y="648730"/>
                    <a:pt x="1960631" y="648730"/>
                  </a:cubicBezTo>
                  <a:close/>
                  <a:moveTo>
                    <a:pt x="2839397" y="614032"/>
                  </a:moveTo>
                  <a:cubicBezTo>
                    <a:pt x="2856836" y="615277"/>
                    <a:pt x="2849362" y="631462"/>
                    <a:pt x="2848116" y="641423"/>
                  </a:cubicBezTo>
                  <a:cubicBezTo>
                    <a:pt x="2848116" y="656363"/>
                    <a:pt x="2863064" y="657608"/>
                    <a:pt x="2870538" y="666323"/>
                  </a:cubicBezTo>
                  <a:cubicBezTo>
                    <a:pt x="2873029" y="668813"/>
                    <a:pt x="2874275" y="668813"/>
                    <a:pt x="2878012" y="668813"/>
                  </a:cubicBezTo>
                  <a:cubicBezTo>
                    <a:pt x="2880503" y="652628"/>
                    <a:pt x="2869292" y="632707"/>
                    <a:pt x="2891714" y="622747"/>
                  </a:cubicBezTo>
                  <a:cubicBezTo>
                    <a:pt x="2899188" y="625237"/>
                    <a:pt x="2904170" y="630217"/>
                    <a:pt x="2907907" y="636442"/>
                  </a:cubicBezTo>
                  <a:cubicBezTo>
                    <a:pt x="2914135" y="645158"/>
                    <a:pt x="2919118" y="652628"/>
                    <a:pt x="2925346" y="660098"/>
                  </a:cubicBezTo>
                  <a:cubicBezTo>
                    <a:pt x="2941540" y="671303"/>
                    <a:pt x="2983891" y="646403"/>
                    <a:pt x="2970189" y="697449"/>
                  </a:cubicBezTo>
                  <a:cubicBezTo>
                    <a:pt x="2980155" y="683753"/>
                    <a:pt x="2990120" y="682508"/>
                    <a:pt x="3000085" y="681263"/>
                  </a:cubicBezTo>
                  <a:cubicBezTo>
                    <a:pt x="2997594" y="673793"/>
                    <a:pt x="2993857" y="681263"/>
                    <a:pt x="2992611" y="680018"/>
                  </a:cubicBezTo>
                  <a:cubicBezTo>
                    <a:pt x="2973926" y="678773"/>
                    <a:pt x="2972681" y="667568"/>
                    <a:pt x="2982646" y="656363"/>
                  </a:cubicBezTo>
                  <a:cubicBezTo>
                    <a:pt x="2993857" y="645158"/>
                    <a:pt x="3006313" y="628972"/>
                    <a:pt x="3024998" y="642668"/>
                  </a:cubicBezTo>
                  <a:cubicBezTo>
                    <a:pt x="3033717" y="647648"/>
                    <a:pt x="3041191" y="656363"/>
                    <a:pt x="3043683" y="667568"/>
                  </a:cubicBezTo>
                  <a:cubicBezTo>
                    <a:pt x="3046174" y="673793"/>
                    <a:pt x="3046174" y="681263"/>
                    <a:pt x="3044928" y="689979"/>
                  </a:cubicBezTo>
                  <a:cubicBezTo>
                    <a:pt x="3042437" y="709899"/>
                    <a:pt x="3057385" y="717369"/>
                    <a:pt x="3071087" y="723594"/>
                  </a:cubicBezTo>
                  <a:cubicBezTo>
                    <a:pt x="3087280" y="731064"/>
                    <a:pt x="3088526" y="712389"/>
                    <a:pt x="3096000" y="703674"/>
                  </a:cubicBezTo>
                  <a:cubicBezTo>
                    <a:pt x="3110947" y="689979"/>
                    <a:pt x="3124649" y="668813"/>
                    <a:pt x="3147071" y="696204"/>
                  </a:cubicBezTo>
                  <a:cubicBezTo>
                    <a:pt x="3147071" y="704919"/>
                    <a:pt x="3140843" y="707409"/>
                    <a:pt x="3134615" y="711144"/>
                  </a:cubicBezTo>
                  <a:lnTo>
                    <a:pt x="3133783" y="711857"/>
                  </a:lnTo>
                  <a:lnTo>
                    <a:pt x="3132123" y="712389"/>
                  </a:lnTo>
                  <a:cubicBezTo>
                    <a:pt x="3130878" y="714879"/>
                    <a:pt x="3128386" y="716124"/>
                    <a:pt x="3127141" y="717369"/>
                  </a:cubicBezTo>
                  <a:lnTo>
                    <a:pt x="3127187" y="717507"/>
                  </a:lnTo>
                  <a:lnTo>
                    <a:pt x="3125895" y="718614"/>
                  </a:lnTo>
                  <a:cubicBezTo>
                    <a:pt x="3125895" y="717369"/>
                    <a:pt x="3128386" y="721104"/>
                    <a:pt x="3128386" y="721104"/>
                  </a:cubicBezTo>
                  <a:lnTo>
                    <a:pt x="3127187" y="717507"/>
                  </a:lnTo>
                  <a:lnTo>
                    <a:pt x="3133783" y="711857"/>
                  </a:lnTo>
                  <a:lnTo>
                    <a:pt x="3140376" y="709743"/>
                  </a:lnTo>
                  <a:cubicBezTo>
                    <a:pt x="3142400" y="707720"/>
                    <a:pt x="3143957" y="704919"/>
                    <a:pt x="3145825" y="702429"/>
                  </a:cubicBezTo>
                  <a:cubicBezTo>
                    <a:pt x="3158282" y="698694"/>
                    <a:pt x="3168247" y="693714"/>
                    <a:pt x="3173230" y="681263"/>
                  </a:cubicBezTo>
                  <a:cubicBezTo>
                    <a:pt x="3174475" y="677528"/>
                    <a:pt x="3176967" y="675038"/>
                    <a:pt x="3179458" y="672548"/>
                  </a:cubicBezTo>
                  <a:cubicBezTo>
                    <a:pt x="3184440" y="667568"/>
                    <a:pt x="3190669" y="662588"/>
                    <a:pt x="3198143" y="660098"/>
                  </a:cubicBezTo>
                  <a:cubicBezTo>
                    <a:pt x="3203125" y="660098"/>
                    <a:pt x="3208108" y="660098"/>
                    <a:pt x="3213090" y="663833"/>
                  </a:cubicBezTo>
                  <a:cubicBezTo>
                    <a:pt x="3214336" y="667568"/>
                    <a:pt x="3214336" y="671303"/>
                    <a:pt x="3214336" y="673793"/>
                  </a:cubicBezTo>
                  <a:cubicBezTo>
                    <a:pt x="3215581" y="703674"/>
                    <a:pt x="3225547" y="731064"/>
                    <a:pt x="3246723" y="752230"/>
                  </a:cubicBezTo>
                  <a:cubicBezTo>
                    <a:pt x="3254819" y="760634"/>
                    <a:pt x="3260892" y="767326"/>
                    <a:pt x="3264726" y="772967"/>
                  </a:cubicBezTo>
                  <a:lnTo>
                    <a:pt x="3268855" y="785997"/>
                  </a:lnTo>
                  <a:lnTo>
                    <a:pt x="3265923" y="791431"/>
                  </a:lnTo>
                  <a:lnTo>
                    <a:pt x="3259758" y="798787"/>
                  </a:lnTo>
                  <a:lnTo>
                    <a:pt x="3257172" y="800546"/>
                  </a:lnTo>
                  <a:lnTo>
                    <a:pt x="3233021" y="813236"/>
                  </a:lnTo>
                  <a:lnTo>
                    <a:pt x="3230612" y="814564"/>
                  </a:lnTo>
                  <a:lnTo>
                    <a:pt x="3230529" y="814481"/>
                  </a:lnTo>
                  <a:cubicBezTo>
                    <a:pt x="3228038" y="815726"/>
                    <a:pt x="3227727" y="816037"/>
                    <a:pt x="3228505" y="815726"/>
                  </a:cubicBezTo>
                  <a:lnTo>
                    <a:pt x="3230612" y="814564"/>
                  </a:lnTo>
                  <a:lnTo>
                    <a:pt x="3233021" y="816971"/>
                  </a:lnTo>
                  <a:lnTo>
                    <a:pt x="3257172" y="800546"/>
                  </a:lnTo>
                  <a:lnTo>
                    <a:pt x="3259160" y="799502"/>
                  </a:lnTo>
                  <a:lnTo>
                    <a:pt x="3259758" y="798787"/>
                  </a:lnTo>
                  <a:lnTo>
                    <a:pt x="3263227" y="796428"/>
                  </a:lnTo>
                  <a:lnTo>
                    <a:pt x="3265923" y="791431"/>
                  </a:lnTo>
                  <a:lnTo>
                    <a:pt x="3269300" y="787402"/>
                  </a:lnTo>
                  <a:lnTo>
                    <a:pt x="3268855" y="785997"/>
                  </a:lnTo>
                  <a:lnTo>
                    <a:pt x="3280355" y="764680"/>
                  </a:lnTo>
                  <a:cubicBezTo>
                    <a:pt x="3296548" y="758455"/>
                    <a:pt x="3304022" y="768415"/>
                    <a:pt x="3310251" y="778375"/>
                  </a:cubicBezTo>
                  <a:cubicBezTo>
                    <a:pt x="3315233" y="788336"/>
                    <a:pt x="3316479" y="797051"/>
                    <a:pt x="3313987" y="807011"/>
                  </a:cubicBezTo>
                  <a:cubicBezTo>
                    <a:pt x="3312742" y="816971"/>
                    <a:pt x="3290320" y="823196"/>
                    <a:pt x="3310251" y="836892"/>
                  </a:cubicBezTo>
                  <a:cubicBezTo>
                    <a:pt x="3321461" y="846852"/>
                    <a:pt x="3311496" y="856812"/>
                    <a:pt x="3304022" y="864282"/>
                  </a:cubicBezTo>
                  <a:cubicBezTo>
                    <a:pt x="3291566" y="875487"/>
                    <a:pt x="3294057" y="906613"/>
                    <a:pt x="3262916" y="896653"/>
                  </a:cubicBezTo>
                  <a:cubicBezTo>
                    <a:pt x="3252951" y="881713"/>
                    <a:pt x="3244231" y="865527"/>
                    <a:pt x="3228038" y="860547"/>
                  </a:cubicBezTo>
                  <a:cubicBezTo>
                    <a:pt x="3190669" y="849342"/>
                    <a:pt x="3194406" y="816971"/>
                    <a:pt x="3186932" y="787091"/>
                  </a:cubicBezTo>
                  <a:cubicBezTo>
                    <a:pt x="3189423" y="838137"/>
                    <a:pt x="3198143" y="887938"/>
                    <a:pt x="3210599" y="935249"/>
                  </a:cubicBezTo>
                  <a:cubicBezTo>
                    <a:pt x="3213090" y="936494"/>
                    <a:pt x="3209353" y="942719"/>
                    <a:pt x="3213090" y="942719"/>
                  </a:cubicBezTo>
                  <a:cubicBezTo>
                    <a:pt x="3215581" y="941474"/>
                    <a:pt x="3210599" y="936494"/>
                    <a:pt x="3213090" y="932759"/>
                  </a:cubicBezTo>
                  <a:cubicBezTo>
                    <a:pt x="3226792" y="917818"/>
                    <a:pt x="3236757" y="894163"/>
                    <a:pt x="3265407" y="897898"/>
                  </a:cubicBezTo>
                  <a:cubicBezTo>
                    <a:pt x="3275372" y="907858"/>
                    <a:pt x="3286583" y="916573"/>
                    <a:pt x="3285338" y="932759"/>
                  </a:cubicBezTo>
                  <a:lnTo>
                    <a:pt x="3285075" y="934453"/>
                  </a:lnTo>
                  <a:lnTo>
                    <a:pt x="3284092" y="936494"/>
                  </a:lnTo>
                  <a:lnTo>
                    <a:pt x="3283937" y="941770"/>
                  </a:lnTo>
                  <a:lnTo>
                    <a:pt x="3281756" y="955792"/>
                  </a:lnTo>
                  <a:cubicBezTo>
                    <a:pt x="3281600" y="963573"/>
                    <a:pt x="3281600" y="971354"/>
                    <a:pt x="3279109" y="978825"/>
                  </a:cubicBezTo>
                  <a:cubicBezTo>
                    <a:pt x="3283469" y="971977"/>
                    <a:pt x="3283780" y="964818"/>
                    <a:pt x="3283469" y="957659"/>
                  </a:cubicBezTo>
                  <a:lnTo>
                    <a:pt x="3283937" y="941770"/>
                  </a:lnTo>
                  <a:lnTo>
                    <a:pt x="3285075" y="934453"/>
                  </a:lnTo>
                  <a:lnTo>
                    <a:pt x="3292033" y="919997"/>
                  </a:lnTo>
                  <a:cubicBezTo>
                    <a:pt x="3295614" y="915639"/>
                    <a:pt x="3300908" y="913460"/>
                    <a:pt x="3310251" y="916573"/>
                  </a:cubicBezTo>
                  <a:cubicBezTo>
                    <a:pt x="3312742" y="917818"/>
                    <a:pt x="3316479" y="925288"/>
                    <a:pt x="3318970" y="917818"/>
                  </a:cubicBezTo>
                  <a:cubicBezTo>
                    <a:pt x="3320216" y="914083"/>
                    <a:pt x="3318970" y="907858"/>
                    <a:pt x="3318970" y="902878"/>
                  </a:cubicBezTo>
                  <a:cubicBezTo>
                    <a:pt x="3318970" y="895408"/>
                    <a:pt x="3316479" y="886693"/>
                    <a:pt x="3320216" y="884203"/>
                  </a:cubicBezTo>
                  <a:cubicBezTo>
                    <a:pt x="3351357" y="855567"/>
                    <a:pt x="3340146" y="816971"/>
                    <a:pt x="3346374" y="784601"/>
                  </a:cubicBezTo>
                  <a:cubicBezTo>
                    <a:pt x="3348865" y="773395"/>
                    <a:pt x="3346374" y="759700"/>
                    <a:pt x="3365059" y="768415"/>
                  </a:cubicBezTo>
                  <a:cubicBezTo>
                    <a:pt x="3406165" y="787091"/>
                    <a:pt x="3439798" y="769660"/>
                    <a:pt x="3453500" y="723594"/>
                  </a:cubicBezTo>
                  <a:cubicBezTo>
                    <a:pt x="3454745" y="721104"/>
                    <a:pt x="3457237" y="718614"/>
                    <a:pt x="3460974" y="717369"/>
                  </a:cubicBezTo>
                  <a:cubicBezTo>
                    <a:pt x="3467202" y="717369"/>
                    <a:pt x="3472184" y="714879"/>
                    <a:pt x="3470939" y="707409"/>
                  </a:cubicBezTo>
                  <a:cubicBezTo>
                    <a:pt x="3470939" y="702429"/>
                    <a:pt x="3469693" y="697449"/>
                    <a:pt x="3470939" y="692469"/>
                  </a:cubicBezTo>
                  <a:cubicBezTo>
                    <a:pt x="3470939" y="687489"/>
                    <a:pt x="3472184" y="682508"/>
                    <a:pt x="3475921" y="678773"/>
                  </a:cubicBezTo>
                  <a:cubicBezTo>
                    <a:pt x="3477167" y="678773"/>
                    <a:pt x="3479658" y="678773"/>
                    <a:pt x="3480904" y="678773"/>
                  </a:cubicBezTo>
                  <a:cubicBezTo>
                    <a:pt x="3498343" y="696204"/>
                    <a:pt x="3498343" y="738535"/>
                    <a:pt x="3478413" y="758455"/>
                  </a:cubicBezTo>
                  <a:cubicBezTo>
                    <a:pt x="3470939" y="764680"/>
                    <a:pt x="3480904" y="768415"/>
                    <a:pt x="3479658" y="773395"/>
                  </a:cubicBezTo>
                  <a:cubicBezTo>
                    <a:pt x="3482150" y="782110"/>
                    <a:pt x="3474676" y="790826"/>
                    <a:pt x="3483395" y="798296"/>
                  </a:cubicBezTo>
                  <a:cubicBezTo>
                    <a:pt x="3489623" y="804521"/>
                    <a:pt x="3492115" y="811991"/>
                    <a:pt x="3487132" y="821951"/>
                  </a:cubicBezTo>
                  <a:cubicBezTo>
                    <a:pt x="3487132" y="825686"/>
                    <a:pt x="3487132" y="830667"/>
                    <a:pt x="3488378" y="836892"/>
                  </a:cubicBezTo>
                  <a:cubicBezTo>
                    <a:pt x="3492115" y="839382"/>
                    <a:pt x="3499589" y="840627"/>
                    <a:pt x="3499589" y="849342"/>
                  </a:cubicBezTo>
                  <a:lnTo>
                    <a:pt x="3499411" y="849520"/>
                  </a:lnTo>
                  <a:lnTo>
                    <a:pt x="3498343" y="849342"/>
                  </a:lnTo>
                  <a:cubicBezTo>
                    <a:pt x="3498343" y="851832"/>
                    <a:pt x="3497097" y="853077"/>
                    <a:pt x="3494606" y="854322"/>
                  </a:cubicBezTo>
                  <a:lnTo>
                    <a:pt x="3499411" y="849520"/>
                  </a:lnTo>
                  <a:lnTo>
                    <a:pt x="3505817" y="850587"/>
                  </a:lnTo>
                  <a:cubicBezTo>
                    <a:pt x="3526993" y="849342"/>
                    <a:pt x="3526993" y="849342"/>
                    <a:pt x="3529484" y="814481"/>
                  </a:cubicBezTo>
                  <a:cubicBezTo>
                    <a:pt x="3536958" y="843117"/>
                    <a:pt x="3558134" y="850587"/>
                    <a:pt x="3571836" y="866772"/>
                  </a:cubicBezTo>
                  <a:cubicBezTo>
                    <a:pt x="3573082" y="876732"/>
                    <a:pt x="3574327" y="886693"/>
                    <a:pt x="3575573" y="897898"/>
                  </a:cubicBezTo>
                  <a:cubicBezTo>
                    <a:pt x="3578064" y="897898"/>
                    <a:pt x="3580555" y="896653"/>
                    <a:pt x="3583047" y="896653"/>
                  </a:cubicBezTo>
                  <a:cubicBezTo>
                    <a:pt x="3591766" y="906613"/>
                    <a:pt x="3600486" y="914083"/>
                    <a:pt x="3611697" y="900388"/>
                  </a:cubicBezTo>
                  <a:cubicBezTo>
                    <a:pt x="3616679" y="897898"/>
                    <a:pt x="3605468" y="895408"/>
                    <a:pt x="3607960" y="900388"/>
                  </a:cubicBezTo>
                  <a:cubicBezTo>
                    <a:pt x="3609205" y="902878"/>
                    <a:pt x="3602977" y="905368"/>
                    <a:pt x="3599240" y="906613"/>
                  </a:cubicBezTo>
                  <a:cubicBezTo>
                    <a:pt x="3594258" y="905368"/>
                    <a:pt x="3591766" y="901633"/>
                    <a:pt x="3590521" y="897898"/>
                  </a:cubicBezTo>
                  <a:cubicBezTo>
                    <a:pt x="3588029" y="900388"/>
                    <a:pt x="3585538" y="899143"/>
                    <a:pt x="3583047" y="896653"/>
                  </a:cubicBezTo>
                  <a:cubicBezTo>
                    <a:pt x="3580555" y="870507"/>
                    <a:pt x="3617925" y="866772"/>
                    <a:pt x="3616679" y="839382"/>
                  </a:cubicBezTo>
                  <a:cubicBezTo>
                    <a:pt x="3616679" y="838137"/>
                    <a:pt x="3630381" y="843117"/>
                    <a:pt x="3629136" y="851832"/>
                  </a:cubicBezTo>
                  <a:cubicBezTo>
                    <a:pt x="3625399" y="868017"/>
                    <a:pt x="3632873" y="884203"/>
                    <a:pt x="3630381" y="899143"/>
                  </a:cubicBezTo>
                  <a:cubicBezTo>
                    <a:pt x="3626644" y="917818"/>
                    <a:pt x="3635364" y="929024"/>
                    <a:pt x="3652803" y="935249"/>
                  </a:cubicBezTo>
                  <a:cubicBezTo>
                    <a:pt x="3652803" y="936494"/>
                    <a:pt x="3654049" y="938984"/>
                    <a:pt x="3655294" y="941474"/>
                  </a:cubicBezTo>
                  <a:cubicBezTo>
                    <a:pt x="3649066" y="957659"/>
                    <a:pt x="3655294" y="977580"/>
                    <a:pt x="3646575" y="993765"/>
                  </a:cubicBezTo>
                  <a:cubicBezTo>
                    <a:pt x="3637855" y="1003725"/>
                    <a:pt x="3636610" y="1014930"/>
                    <a:pt x="3637855" y="1027381"/>
                  </a:cubicBezTo>
                  <a:cubicBezTo>
                    <a:pt x="3640347" y="1041076"/>
                    <a:pt x="3641592" y="1056016"/>
                    <a:pt x="3630381" y="1067221"/>
                  </a:cubicBezTo>
                  <a:cubicBezTo>
                    <a:pt x="3626644" y="1069711"/>
                    <a:pt x="3622907" y="1069711"/>
                    <a:pt x="3622907" y="1073447"/>
                  </a:cubicBezTo>
                  <a:cubicBezTo>
                    <a:pt x="3625399" y="1073447"/>
                    <a:pt x="3625399" y="1069711"/>
                    <a:pt x="3627890" y="1069711"/>
                  </a:cubicBezTo>
                  <a:cubicBezTo>
                    <a:pt x="3654048" y="1055705"/>
                    <a:pt x="3650078" y="1073913"/>
                    <a:pt x="3651713" y="1085469"/>
                  </a:cubicBezTo>
                  <a:lnTo>
                    <a:pt x="3653820" y="1088916"/>
                  </a:lnTo>
                  <a:lnTo>
                    <a:pt x="3654049" y="1092122"/>
                  </a:lnTo>
                  <a:lnTo>
                    <a:pt x="3656072" y="1097154"/>
                  </a:lnTo>
                  <a:lnTo>
                    <a:pt x="3653426" y="1118579"/>
                  </a:lnTo>
                  <a:cubicBezTo>
                    <a:pt x="3650311" y="1126049"/>
                    <a:pt x="3645329" y="1132585"/>
                    <a:pt x="3639101" y="1138188"/>
                  </a:cubicBezTo>
                  <a:cubicBezTo>
                    <a:pt x="3636610" y="1139433"/>
                    <a:pt x="3634118" y="1138188"/>
                    <a:pt x="3631627" y="1136943"/>
                  </a:cubicBezTo>
                  <a:cubicBezTo>
                    <a:pt x="3632873" y="1139433"/>
                    <a:pt x="3634118" y="1140678"/>
                    <a:pt x="3637855" y="1140678"/>
                  </a:cubicBezTo>
                  <a:cubicBezTo>
                    <a:pt x="3645329" y="1145658"/>
                    <a:pt x="3659031" y="1146903"/>
                    <a:pt x="3655294" y="1136943"/>
                  </a:cubicBezTo>
                  <a:cubicBezTo>
                    <a:pt x="3651557" y="1124804"/>
                    <a:pt x="3659031" y="1113365"/>
                    <a:pt x="3658272" y="1102627"/>
                  </a:cubicBezTo>
                  <a:lnTo>
                    <a:pt x="3656072" y="1097154"/>
                  </a:lnTo>
                  <a:lnTo>
                    <a:pt x="3656540" y="1093367"/>
                  </a:lnTo>
                  <a:lnTo>
                    <a:pt x="3653820" y="1088916"/>
                  </a:lnTo>
                  <a:lnTo>
                    <a:pt x="3650000" y="1035473"/>
                  </a:lnTo>
                  <a:cubicBezTo>
                    <a:pt x="3649066" y="1016487"/>
                    <a:pt x="3649066" y="997500"/>
                    <a:pt x="3651557" y="978825"/>
                  </a:cubicBezTo>
                  <a:cubicBezTo>
                    <a:pt x="3654049" y="942719"/>
                    <a:pt x="3655294" y="942719"/>
                    <a:pt x="3683944" y="960149"/>
                  </a:cubicBezTo>
                  <a:cubicBezTo>
                    <a:pt x="3688927" y="967619"/>
                    <a:pt x="3690172" y="975090"/>
                    <a:pt x="3688927" y="983805"/>
                  </a:cubicBezTo>
                  <a:cubicBezTo>
                    <a:pt x="3683944" y="999990"/>
                    <a:pt x="3676470" y="1017420"/>
                    <a:pt x="3695155" y="1032361"/>
                  </a:cubicBezTo>
                  <a:cubicBezTo>
                    <a:pt x="3708857" y="1042321"/>
                    <a:pt x="3702629" y="1057261"/>
                    <a:pt x="3695155" y="1067221"/>
                  </a:cubicBezTo>
                  <a:cubicBezTo>
                    <a:pt x="3690172" y="1078427"/>
                    <a:pt x="3685190" y="1085897"/>
                    <a:pt x="3700137" y="1092122"/>
                  </a:cubicBezTo>
                  <a:cubicBezTo>
                    <a:pt x="3715085" y="1110797"/>
                    <a:pt x="3708857" y="1134453"/>
                    <a:pt x="3713840" y="1155618"/>
                  </a:cubicBezTo>
                  <a:cubicBezTo>
                    <a:pt x="3712594" y="1158108"/>
                    <a:pt x="3711348" y="1161843"/>
                    <a:pt x="3711348" y="1165578"/>
                  </a:cubicBezTo>
                  <a:cubicBezTo>
                    <a:pt x="3717576" y="1186744"/>
                    <a:pt x="3732524" y="1205419"/>
                    <a:pt x="3730033" y="1232810"/>
                  </a:cubicBezTo>
                  <a:cubicBezTo>
                    <a:pt x="3748718" y="1187989"/>
                    <a:pt x="3758683" y="1186744"/>
                    <a:pt x="3788578" y="1219115"/>
                  </a:cubicBezTo>
                  <a:cubicBezTo>
                    <a:pt x="3796052" y="1226585"/>
                    <a:pt x="3802280" y="1226585"/>
                    <a:pt x="3809754" y="1222850"/>
                  </a:cubicBezTo>
                  <a:cubicBezTo>
                    <a:pt x="3822211" y="1217870"/>
                    <a:pt x="3832176" y="1209154"/>
                    <a:pt x="3833421" y="1194214"/>
                  </a:cubicBezTo>
                  <a:cubicBezTo>
                    <a:pt x="3835913" y="1166823"/>
                    <a:pt x="3835913" y="1138188"/>
                    <a:pt x="3833421" y="1110797"/>
                  </a:cubicBezTo>
                  <a:cubicBezTo>
                    <a:pt x="3834667" y="1103327"/>
                    <a:pt x="3837158" y="1095857"/>
                    <a:pt x="3844632" y="1092122"/>
                  </a:cubicBezTo>
                  <a:lnTo>
                    <a:pt x="3850465" y="1092770"/>
                  </a:lnTo>
                  <a:lnTo>
                    <a:pt x="3851158" y="1091169"/>
                  </a:lnTo>
                  <a:cubicBezTo>
                    <a:pt x="3854914" y="1088691"/>
                    <a:pt x="3858669" y="1088691"/>
                    <a:pt x="3863676" y="1088691"/>
                  </a:cubicBezTo>
                  <a:cubicBezTo>
                    <a:pt x="3869935" y="1087452"/>
                    <a:pt x="3862424" y="1084974"/>
                    <a:pt x="3862424" y="1082497"/>
                  </a:cubicBezTo>
                  <a:cubicBezTo>
                    <a:pt x="3862424" y="1078780"/>
                    <a:pt x="3862424" y="1076302"/>
                    <a:pt x="3863676" y="1072585"/>
                  </a:cubicBezTo>
                  <a:cubicBezTo>
                    <a:pt x="3869935" y="1068869"/>
                    <a:pt x="3876194" y="1066391"/>
                    <a:pt x="3882453" y="1066391"/>
                  </a:cubicBezTo>
                  <a:cubicBezTo>
                    <a:pt x="3886208" y="1067630"/>
                    <a:pt x="3889964" y="1070107"/>
                    <a:pt x="3892467" y="1071346"/>
                  </a:cubicBezTo>
                  <a:cubicBezTo>
                    <a:pt x="3893719" y="1075063"/>
                    <a:pt x="3896223" y="1077541"/>
                    <a:pt x="3897475" y="1081258"/>
                  </a:cubicBezTo>
                  <a:cubicBezTo>
                    <a:pt x="3898726" y="1084974"/>
                    <a:pt x="3899978" y="1087452"/>
                    <a:pt x="3901230" y="1091169"/>
                  </a:cubicBezTo>
                  <a:cubicBezTo>
                    <a:pt x="3907489" y="1108514"/>
                    <a:pt x="3917503" y="1122142"/>
                    <a:pt x="3933777" y="1132053"/>
                  </a:cubicBezTo>
                  <a:cubicBezTo>
                    <a:pt x="3937532" y="1135770"/>
                    <a:pt x="3941287" y="1139487"/>
                    <a:pt x="3940036" y="1145681"/>
                  </a:cubicBezTo>
                  <a:cubicBezTo>
                    <a:pt x="3930021" y="1172937"/>
                    <a:pt x="3955057" y="1198955"/>
                    <a:pt x="3945043" y="1221255"/>
                  </a:cubicBezTo>
                  <a:cubicBezTo>
                    <a:pt x="3931273" y="1252228"/>
                    <a:pt x="3960064" y="1244795"/>
                    <a:pt x="3968827" y="1252228"/>
                  </a:cubicBezTo>
                  <a:cubicBezTo>
                    <a:pt x="3977589" y="1260901"/>
                    <a:pt x="3977589" y="1243556"/>
                    <a:pt x="3985100" y="1242317"/>
                  </a:cubicBezTo>
                  <a:cubicBezTo>
                    <a:pt x="3993863" y="1241078"/>
                    <a:pt x="4000122" y="1248511"/>
                    <a:pt x="4006381" y="1252228"/>
                  </a:cubicBezTo>
                  <a:cubicBezTo>
                    <a:pt x="4010136" y="1254706"/>
                    <a:pt x="4013892" y="1257184"/>
                    <a:pt x="4016395" y="1260901"/>
                  </a:cubicBezTo>
                  <a:cubicBezTo>
                    <a:pt x="4018899" y="1263378"/>
                    <a:pt x="4021402" y="1264617"/>
                    <a:pt x="4022654" y="1265856"/>
                  </a:cubicBezTo>
                  <a:cubicBezTo>
                    <a:pt x="4025158" y="1267095"/>
                    <a:pt x="4027661" y="1268334"/>
                    <a:pt x="4030165" y="1270812"/>
                  </a:cubicBezTo>
                  <a:cubicBezTo>
                    <a:pt x="4032668" y="1270812"/>
                    <a:pt x="4035172" y="1272051"/>
                    <a:pt x="4037676" y="1273290"/>
                  </a:cubicBezTo>
                  <a:cubicBezTo>
                    <a:pt x="4040179" y="1275768"/>
                    <a:pt x="4041431" y="1277006"/>
                    <a:pt x="4042683" y="1279484"/>
                  </a:cubicBezTo>
                  <a:cubicBezTo>
                    <a:pt x="4043935" y="1280723"/>
                    <a:pt x="4043935" y="1281962"/>
                    <a:pt x="4043935" y="1283201"/>
                  </a:cubicBezTo>
                  <a:cubicBezTo>
                    <a:pt x="4047690" y="1290635"/>
                    <a:pt x="4052697" y="1295590"/>
                    <a:pt x="4061460" y="1296829"/>
                  </a:cubicBezTo>
                  <a:cubicBezTo>
                    <a:pt x="4065215" y="1288157"/>
                    <a:pt x="4065215" y="1277006"/>
                    <a:pt x="4075230" y="1273290"/>
                  </a:cubicBezTo>
                  <a:cubicBezTo>
                    <a:pt x="4082740" y="1272051"/>
                    <a:pt x="4092755" y="1279484"/>
                    <a:pt x="4100265" y="1279484"/>
                  </a:cubicBezTo>
                  <a:cubicBezTo>
                    <a:pt x="4112783" y="1278245"/>
                    <a:pt x="4094006" y="1263378"/>
                    <a:pt x="4109028" y="1258423"/>
                  </a:cubicBezTo>
                  <a:cubicBezTo>
                    <a:pt x="4126553" y="1252228"/>
                    <a:pt x="4102769" y="1244795"/>
                    <a:pt x="4107776" y="1238600"/>
                  </a:cubicBezTo>
                  <a:cubicBezTo>
                    <a:pt x="4114035" y="1232405"/>
                    <a:pt x="4121546" y="1218777"/>
                    <a:pt x="4130309" y="1223733"/>
                  </a:cubicBezTo>
                  <a:cubicBezTo>
                    <a:pt x="4146582" y="1232405"/>
                    <a:pt x="4145330" y="1213822"/>
                    <a:pt x="4155345" y="1213822"/>
                  </a:cubicBezTo>
                  <a:cubicBezTo>
                    <a:pt x="4159100" y="1216300"/>
                    <a:pt x="4161604" y="1220016"/>
                    <a:pt x="4161604" y="1224972"/>
                  </a:cubicBezTo>
                  <a:cubicBezTo>
                    <a:pt x="4161604" y="1227450"/>
                    <a:pt x="4161604" y="1231167"/>
                    <a:pt x="4160352" y="1233644"/>
                  </a:cubicBezTo>
                  <a:cubicBezTo>
                    <a:pt x="4160352" y="1238600"/>
                    <a:pt x="4161604" y="1242317"/>
                    <a:pt x="4162855" y="1247272"/>
                  </a:cubicBezTo>
                  <a:cubicBezTo>
                    <a:pt x="4164107" y="1249750"/>
                    <a:pt x="4164107" y="1253467"/>
                    <a:pt x="4162855" y="1257184"/>
                  </a:cubicBezTo>
                  <a:cubicBezTo>
                    <a:pt x="4161604" y="1258423"/>
                    <a:pt x="4161604" y="1259662"/>
                    <a:pt x="4161604" y="1260901"/>
                  </a:cubicBezTo>
                  <a:cubicBezTo>
                    <a:pt x="4135316" y="1285679"/>
                    <a:pt x="4159100" y="1317891"/>
                    <a:pt x="4150338" y="1343908"/>
                  </a:cubicBezTo>
                  <a:cubicBezTo>
                    <a:pt x="4150338" y="1348864"/>
                    <a:pt x="4149086" y="1351341"/>
                    <a:pt x="4147834" y="1355058"/>
                  </a:cubicBezTo>
                  <a:cubicBezTo>
                    <a:pt x="4147834" y="1376120"/>
                    <a:pt x="4129057" y="1384792"/>
                    <a:pt x="4119043" y="1400898"/>
                  </a:cubicBezTo>
                  <a:cubicBezTo>
                    <a:pt x="4117791" y="1402137"/>
                    <a:pt x="4116539" y="1403376"/>
                    <a:pt x="4114035" y="1404615"/>
                  </a:cubicBezTo>
                  <a:lnTo>
                    <a:pt x="4109952" y="1404615"/>
                  </a:lnTo>
                  <a:lnTo>
                    <a:pt x="4109955" y="1404623"/>
                  </a:lnTo>
                  <a:cubicBezTo>
                    <a:pt x="4108709" y="1408359"/>
                    <a:pt x="4106218" y="1410849"/>
                    <a:pt x="4103726" y="1413339"/>
                  </a:cubicBezTo>
                  <a:cubicBezTo>
                    <a:pt x="4099989" y="1415829"/>
                    <a:pt x="4099989" y="1418319"/>
                    <a:pt x="4099989" y="1422054"/>
                  </a:cubicBezTo>
                  <a:cubicBezTo>
                    <a:pt x="4101235" y="1424544"/>
                    <a:pt x="4103726" y="1424544"/>
                    <a:pt x="4104972" y="1422054"/>
                  </a:cubicBezTo>
                  <a:cubicBezTo>
                    <a:pt x="4126148" y="1420809"/>
                    <a:pt x="4122411" y="1436994"/>
                    <a:pt x="4123657" y="1448199"/>
                  </a:cubicBezTo>
                  <a:cubicBezTo>
                    <a:pt x="4126148" y="1463140"/>
                    <a:pt x="4131131" y="1463140"/>
                    <a:pt x="4141096" y="1456915"/>
                  </a:cubicBezTo>
                  <a:cubicBezTo>
                    <a:pt x="4142342" y="1458160"/>
                    <a:pt x="4143587" y="1458160"/>
                    <a:pt x="4146079" y="1459405"/>
                  </a:cubicBezTo>
                  <a:cubicBezTo>
                    <a:pt x="4147324" y="1463140"/>
                    <a:pt x="4149816" y="1468120"/>
                    <a:pt x="4154798" y="1468120"/>
                  </a:cubicBezTo>
                  <a:cubicBezTo>
                    <a:pt x="4156044" y="1469365"/>
                    <a:pt x="4157289" y="1470610"/>
                    <a:pt x="4159781" y="1470610"/>
                  </a:cubicBezTo>
                  <a:cubicBezTo>
                    <a:pt x="4169746" y="1496755"/>
                    <a:pt x="4179711" y="1522901"/>
                    <a:pt x="4194659" y="1547801"/>
                  </a:cubicBezTo>
                  <a:cubicBezTo>
                    <a:pt x="4203378" y="1561497"/>
                    <a:pt x="4202133" y="1583907"/>
                    <a:pt x="4214589" y="1598848"/>
                  </a:cubicBezTo>
                  <a:cubicBezTo>
                    <a:pt x="4194659" y="1620013"/>
                    <a:pt x="4217080" y="1641178"/>
                    <a:pt x="4214589" y="1662344"/>
                  </a:cubicBezTo>
                  <a:cubicBezTo>
                    <a:pt x="4218326" y="1664834"/>
                    <a:pt x="4220817" y="1667324"/>
                    <a:pt x="4224554" y="1669814"/>
                  </a:cubicBezTo>
                  <a:cubicBezTo>
                    <a:pt x="4214589" y="1679774"/>
                    <a:pt x="4217080" y="1694715"/>
                    <a:pt x="4204624" y="1703430"/>
                  </a:cubicBezTo>
                  <a:cubicBezTo>
                    <a:pt x="4187185" y="1715880"/>
                    <a:pt x="4195904" y="1729575"/>
                    <a:pt x="4200887" y="1744516"/>
                  </a:cubicBezTo>
                  <a:cubicBezTo>
                    <a:pt x="4214589" y="1750741"/>
                    <a:pt x="4208361" y="1759456"/>
                    <a:pt x="4202133" y="1765681"/>
                  </a:cubicBezTo>
                  <a:cubicBezTo>
                    <a:pt x="4193413" y="1775641"/>
                    <a:pt x="4188431" y="1788091"/>
                    <a:pt x="4192167" y="1801787"/>
                  </a:cubicBezTo>
                  <a:cubicBezTo>
                    <a:pt x="4189676" y="1804277"/>
                    <a:pt x="4188431" y="1808012"/>
                    <a:pt x="4185939" y="1810502"/>
                  </a:cubicBezTo>
                  <a:cubicBezTo>
                    <a:pt x="4187185" y="1815482"/>
                    <a:pt x="4187185" y="1821707"/>
                    <a:pt x="4187185" y="1825442"/>
                  </a:cubicBezTo>
                  <a:cubicBezTo>
                    <a:pt x="4161026" y="1860303"/>
                    <a:pt x="4148570" y="1897654"/>
                    <a:pt x="4139850" y="1938740"/>
                  </a:cubicBezTo>
                  <a:cubicBezTo>
                    <a:pt x="4138605" y="1946210"/>
                    <a:pt x="4138605" y="1954925"/>
                    <a:pt x="4133622" y="1961150"/>
                  </a:cubicBezTo>
                  <a:cubicBezTo>
                    <a:pt x="4126148" y="1971110"/>
                    <a:pt x="4117429" y="1976090"/>
                    <a:pt x="4136113" y="1986051"/>
                  </a:cubicBezTo>
                  <a:cubicBezTo>
                    <a:pt x="4148570" y="1993521"/>
                    <a:pt x="4144833" y="2014686"/>
                    <a:pt x="4141096" y="2029627"/>
                  </a:cubicBezTo>
                  <a:cubicBezTo>
                    <a:pt x="4139850" y="2033362"/>
                    <a:pt x="4137359" y="2035852"/>
                    <a:pt x="4134868" y="2038342"/>
                  </a:cubicBezTo>
                  <a:cubicBezTo>
                    <a:pt x="4128640" y="2048302"/>
                    <a:pt x="4118674" y="2053282"/>
                    <a:pt x="4109955" y="2059507"/>
                  </a:cubicBezTo>
                  <a:cubicBezTo>
                    <a:pt x="4071340" y="2074447"/>
                    <a:pt x="4081305" y="2111798"/>
                    <a:pt x="4073831" y="2141679"/>
                  </a:cubicBezTo>
                  <a:cubicBezTo>
                    <a:pt x="4072585" y="2154129"/>
                    <a:pt x="4081305" y="2161599"/>
                    <a:pt x="4088779" y="2169069"/>
                  </a:cubicBezTo>
                  <a:cubicBezTo>
                    <a:pt x="4092516" y="2174050"/>
                    <a:pt x="4093761" y="2179030"/>
                    <a:pt x="4093761" y="2182765"/>
                  </a:cubicBezTo>
                  <a:cubicBezTo>
                    <a:pt x="4092516" y="2186500"/>
                    <a:pt x="4091270" y="2187745"/>
                    <a:pt x="4088779" y="2190235"/>
                  </a:cubicBezTo>
                  <a:cubicBezTo>
                    <a:pt x="4086287" y="2192725"/>
                    <a:pt x="4085042" y="2187745"/>
                    <a:pt x="4083796" y="2188990"/>
                  </a:cubicBezTo>
                  <a:cubicBezTo>
                    <a:pt x="4081305" y="2190235"/>
                    <a:pt x="4082550" y="2191480"/>
                    <a:pt x="4086287" y="2192725"/>
                  </a:cubicBezTo>
                  <a:cubicBezTo>
                    <a:pt x="4087533" y="2193970"/>
                    <a:pt x="4088779" y="2197705"/>
                    <a:pt x="4088779" y="2200195"/>
                  </a:cubicBezTo>
                  <a:cubicBezTo>
                    <a:pt x="4090024" y="2203930"/>
                    <a:pt x="4090024" y="2206420"/>
                    <a:pt x="4088779" y="2210155"/>
                  </a:cubicBezTo>
                  <a:cubicBezTo>
                    <a:pt x="4087533" y="2211400"/>
                    <a:pt x="4086287" y="2211400"/>
                    <a:pt x="4086287" y="2213890"/>
                  </a:cubicBezTo>
                  <a:cubicBezTo>
                    <a:pt x="4083796" y="2213890"/>
                    <a:pt x="4082550" y="2215135"/>
                    <a:pt x="4081305" y="2216380"/>
                  </a:cubicBezTo>
                  <a:cubicBezTo>
                    <a:pt x="4076322" y="2215135"/>
                    <a:pt x="4073831" y="2212645"/>
                    <a:pt x="4070094" y="2211400"/>
                  </a:cubicBezTo>
                  <a:lnTo>
                    <a:pt x="4067603" y="2213890"/>
                  </a:lnTo>
                  <a:lnTo>
                    <a:pt x="4070094" y="2216380"/>
                  </a:lnTo>
                  <a:cubicBezTo>
                    <a:pt x="4065111" y="2236301"/>
                    <a:pt x="4056392" y="2252486"/>
                    <a:pt x="4047672" y="2271162"/>
                  </a:cubicBezTo>
                  <a:cubicBezTo>
                    <a:pt x="4050164" y="2272407"/>
                    <a:pt x="4052655" y="2273652"/>
                    <a:pt x="4055146" y="2274897"/>
                  </a:cubicBezTo>
                  <a:cubicBezTo>
                    <a:pt x="4072585" y="2289837"/>
                    <a:pt x="4063866" y="2307267"/>
                    <a:pt x="4057638" y="2322208"/>
                  </a:cubicBezTo>
                  <a:cubicBezTo>
                    <a:pt x="4051409" y="2337148"/>
                    <a:pt x="4052655" y="2349598"/>
                    <a:pt x="4066357" y="2358313"/>
                  </a:cubicBezTo>
                  <a:cubicBezTo>
                    <a:pt x="4072585" y="2370764"/>
                    <a:pt x="4068848" y="2381969"/>
                    <a:pt x="4061375" y="2391929"/>
                  </a:cubicBezTo>
                  <a:cubicBezTo>
                    <a:pt x="4056392" y="2393174"/>
                    <a:pt x="4052655" y="2395664"/>
                    <a:pt x="4053901" y="2401889"/>
                  </a:cubicBezTo>
                  <a:cubicBezTo>
                    <a:pt x="4046427" y="2418075"/>
                    <a:pt x="4020268" y="2403134"/>
                    <a:pt x="4015286" y="2424300"/>
                  </a:cubicBezTo>
                  <a:cubicBezTo>
                    <a:pt x="3984145" y="2431770"/>
                    <a:pt x="3972934" y="2452935"/>
                    <a:pt x="3977916" y="2482816"/>
                  </a:cubicBezTo>
                  <a:cubicBezTo>
                    <a:pt x="3979162" y="2516432"/>
                    <a:pt x="3999092" y="2552537"/>
                    <a:pt x="3962969" y="2578683"/>
                  </a:cubicBezTo>
                  <a:cubicBezTo>
                    <a:pt x="3929336" y="2586153"/>
                    <a:pt x="3913143" y="2608564"/>
                    <a:pt x="3918125" y="2642179"/>
                  </a:cubicBezTo>
                  <a:cubicBezTo>
                    <a:pt x="3918125" y="2652140"/>
                    <a:pt x="3924354" y="2664590"/>
                    <a:pt x="3910651" y="2669570"/>
                  </a:cubicBezTo>
                  <a:cubicBezTo>
                    <a:pt x="3898195" y="2674550"/>
                    <a:pt x="3890721" y="2667080"/>
                    <a:pt x="3885739" y="2654630"/>
                  </a:cubicBezTo>
                  <a:cubicBezTo>
                    <a:pt x="3891967" y="2688245"/>
                    <a:pt x="3875773" y="2703186"/>
                    <a:pt x="3848369" y="2713146"/>
                  </a:cubicBezTo>
                  <a:cubicBezTo>
                    <a:pt x="3828439" y="2719371"/>
                    <a:pt x="3832176" y="2700696"/>
                    <a:pt x="3818474" y="2689490"/>
                  </a:cubicBezTo>
                  <a:cubicBezTo>
                    <a:pt x="3829685" y="2726841"/>
                    <a:pt x="3807263" y="2756722"/>
                    <a:pt x="3815982" y="2790337"/>
                  </a:cubicBezTo>
                  <a:cubicBezTo>
                    <a:pt x="3819719" y="2800298"/>
                    <a:pt x="3812245" y="2807768"/>
                    <a:pt x="3801035" y="2809013"/>
                  </a:cubicBezTo>
                  <a:cubicBezTo>
                    <a:pt x="3794806" y="2804033"/>
                    <a:pt x="3794806" y="2797808"/>
                    <a:pt x="3796052" y="2790337"/>
                  </a:cubicBezTo>
                  <a:cubicBezTo>
                    <a:pt x="3792315" y="2797808"/>
                    <a:pt x="3793561" y="2806523"/>
                    <a:pt x="3788578" y="2811503"/>
                  </a:cubicBezTo>
                  <a:cubicBezTo>
                    <a:pt x="3747472" y="2843874"/>
                    <a:pt x="3720068" y="2886204"/>
                    <a:pt x="3697646" y="2931025"/>
                  </a:cubicBezTo>
                  <a:cubicBezTo>
                    <a:pt x="3696401" y="2934760"/>
                    <a:pt x="3688927" y="2931025"/>
                    <a:pt x="3692664" y="2938496"/>
                  </a:cubicBezTo>
                  <a:cubicBezTo>
                    <a:pt x="3692664" y="2944721"/>
                    <a:pt x="3692664" y="2952191"/>
                    <a:pt x="3692664" y="2958416"/>
                  </a:cubicBezTo>
                  <a:cubicBezTo>
                    <a:pt x="3691418" y="2964641"/>
                    <a:pt x="3690172" y="2970866"/>
                    <a:pt x="3686435" y="2975846"/>
                  </a:cubicBezTo>
                  <a:cubicBezTo>
                    <a:pt x="3682698" y="2980826"/>
                    <a:pt x="3680207" y="2983316"/>
                    <a:pt x="3676470" y="2987052"/>
                  </a:cubicBezTo>
                  <a:cubicBezTo>
                    <a:pt x="3675225" y="2989542"/>
                    <a:pt x="3671488" y="2992032"/>
                    <a:pt x="3668996" y="2992032"/>
                  </a:cubicBezTo>
                  <a:cubicBezTo>
                    <a:pt x="3662768" y="2990787"/>
                    <a:pt x="3656540" y="2994522"/>
                    <a:pt x="3651557" y="2995767"/>
                  </a:cubicBezTo>
                  <a:cubicBezTo>
                    <a:pt x="3635364" y="2985807"/>
                    <a:pt x="3622907" y="2974601"/>
                    <a:pt x="3626644" y="2954681"/>
                  </a:cubicBezTo>
                  <a:cubicBezTo>
                    <a:pt x="3619171" y="2958416"/>
                    <a:pt x="3617925" y="2970866"/>
                    <a:pt x="3607960" y="2978336"/>
                  </a:cubicBezTo>
                  <a:cubicBezTo>
                    <a:pt x="3605468" y="2980826"/>
                    <a:pt x="3604223" y="2983316"/>
                    <a:pt x="3601731" y="2985807"/>
                  </a:cubicBezTo>
                  <a:cubicBezTo>
                    <a:pt x="3583047" y="3015687"/>
                    <a:pt x="3596749" y="3053038"/>
                    <a:pt x="3579310" y="3081674"/>
                  </a:cubicBezTo>
                  <a:cubicBezTo>
                    <a:pt x="3577441" y="3087276"/>
                    <a:pt x="3574950" y="3087899"/>
                    <a:pt x="3572303" y="3087121"/>
                  </a:cubicBezTo>
                  <a:cubicBezTo>
                    <a:pt x="3569656" y="3086342"/>
                    <a:pt x="3566853" y="3084164"/>
                    <a:pt x="3564362" y="3084164"/>
                  </a:cubicBezTo>
                  <a:cubicBezTo>
                    <a:pt x="3531975" y="3074203"/>
                    <a:pt x="3525747" y="3061753"/>
                    <a:pt x="3543186" y="3039343"/>
                  </a:cubicBezTo>
                  <a:cubicBezTo>
                    <a:pt x="3546923" y="3039343"/>
                    <a:pt x="3546923" y="3045568"/>
                    <a:pt x="3550660" y="3045568"/>
                  </a:cubicBezTo>
                  <a:cubicBezTo>
                    <a:pt x="3551906" y="3044323"/>
                    <a:pt x="3545677" y="3041833"/>
                    <a:pt x="3545677" y="3039343"/>
                  </a:cubicBezTo>
                  <a:cubicBezTo>
                    <a:pt x="3545677" y="3024402"/>
                    <a:pt x="3554397" y="3009462"/>
                    <a:pt x="3543186" y="2995767"/>
                  </a:cubicBezTo>
                  <a:cubicBezTo>
                    <a:pt x="3583047" y="2953436"/>
                    <a:pt x="3596749" y="2894920"/>
                    <a:pt x="3640347" y="2856324"/>
                  </a:cubicBezTo>
                  <a:cubicBezTo>
                    <a:pt x="3651557" y="2846364"/>
                    <a:pt x="3639101" y="2832668"/>
                    <a:pt x="3645329" y="2820218"/>
                  </a:cubicBezTo>
                  <a:cubicBezTo>
                    <a:pt x="3651557" y="2807768"/>
                    <a:pt x="3656540" y="2794073"/>
                    <a:pt x="3666505" y="2784112"/>
                  </a:cubicBezTo>
                  <a:cubicBezTo>
                    <a:pt x="3675225" y="2784112"/>
                    <a:pt x="3678961" y="2780377"/>
                    <a:pt x="3677716" y="2772907"/>
                  </a:cubicBezTo>
                  <a:cubicBezTo>
                    <a:pt x="3696401" y="2756722"/>
                    <a:pt x="3713840" y="2743026"/>
                    <a:pt x="3713840" y="2711901"/>
                  </a:cubicBezTo>
                  <a:cubicBezTo>
                    <a:pt x="3715085" y="2693225"/>
                    <a:pt x="3723805" y="2673305"/>
                    <a:pt x="3743735" y="2653385"/>
                  </a:cubicBezTo>
                  <a:cubicBezTo>
                    <a:pt x="3769894" y="2625994"/>
                    <a:pt x="3781104" y="2584908"/>
                    <a:pt x="3792315" y="2546312"/>
                  </a:cubicBezTo>
                  <a:cubicBezTo>
                    <a:pt x="3792315" y="2543822"/>
                    <a:pt x="3792315" y="2538842"/>
                    <a:pt x="3793561" y="2535107"/>
                  </a:cubicBezTo>
                  <a:cubicBezTo>
                    <a:pt x="3812245" y="2527637"/>
                    <a:pt x="3812245" y="2527637"/>
                    <a:pt x="3825948" y="2552537"/>
                  </a:cubicBezTo>
                  <a:cubicBezTo>
                    <a:pt x="3849615" y="2527637"/>
                    <a:pt x="3849615" y="2527637"/>
                    <a:pt x="3832176" y="2501491"/>
                  </a:cubicBezTo>
                  <a:cubicBezTo>
                    <a:pt x="3825948" y="2494021"/>
                    <a:pt x="3820965" y="2487796"/>
                    <a:pt x="3827193" y="2477836"/>
                  </a:cubicBezTo>
                  <a:cubicBezTo>
                    <a:pt x="3845878" y="2446710"/>
                    <a:pt x="3855843" y="2411850"/>
                    <a:pt x="3888230" y="2388194"/>
                  </a:cubicBezTo>
                  <a:cubicBezTo>
                    <a:pt x="3905980" y="2375121"/>
                    <a:pt x="3913921" y="2350143"/>
                    <a:pt x="3931496" y="2335845"/>
                  </a:cubicBezTo>
                  <a:lnTo>
                    <a:pt x="3951253" y="2326748"/>
                  </a:lnTo>
                  <a:lnTo>
                    <a:pt x="3951758" y="2327188"/>
                  </a:lnTo>
                  <a:lnTo>
                    <a:pt x="3953457" y="2325773"/>
                  </a:lnTo>
                  <a:lnTo>
                    <a:pt x="3962969" y="2322208"/>
                  </a:lnTo>
                  <a:cubicBezTo>
                    <a:pt x="3959854" y="2320963"/>
                    <a:pt x="3957986" y="2321897"/>
                    <a:pt x="3956429" y="2323297"/>
                  </a:cubicBezTo>
                  <a:lnTo>
                    <a:pt x="3953457" y="2325773"/>
                  </a:lnTo>
                  <a:lnTo>
                    <a:pt x="3953003" y="2325943"/>
                  </a:lnTo>
                  <a:lnTo>
                    <a:pt x="3951253" y="2326748"/>
                  </a:lnTo>
                  <a:lnTo>
                    <a:pt x="3923887" y="2302910"/>
                  </a:lnTo>
                  <a:cubicBezTo>
                    <a:pt x="3919371" y="2292949"/>
                    <a:pt x="3919994" y="2282367"/>
                    <a:pt x="3926845" y="2274897"/>
                  </a:cubicBezTo>
                  <a:cubicBezTo>
                    <a:pt x="3960477" y="2237546"/>
                    <a:pt x="3962969" y="2187745"/>
                    <a:pt x="3986636" y="2146659"/>
                  </a:cubicBezTo>
                  <a:cubicBezTo>
                    <a:pt x="4015286" y="2093123"/>
                    <a:pt x="4050164" y="2040832"/>
                    <a:pt x="4068848" y="1981071"/>
                  </a:cubicBezTo>
                  <a:cubicBezTo>
                    <a:pt x="4070094" y="1976090"/>
                    <a:pt x="4071340" y="1971110"/>
                    <a:pt x="4075077" y="1966130"/>
                  </a:cubicBezTo>
                  <a:cubicBezTo>
                    <a:pt x="4117429" y="1926289"/>
                    <a:pt x="4117429" y="1881468"/>
                    <a:pt x="4099989" y="1830422"/>
                  </a:cubicBezTo>
                  <a:cubicBezTo>
                    <a:pt x="4093761" y="1812992"/>
                    <a:pt x="4109955" y="1809257"/>
                    <a:pt x="4119920" y="1800542"/>
                  </a:cubicBezTo>
                  <a:cubicBezTo>
                    <a:pt x="4122411" y="1798052"/>
                    <a:pt x="4126148" y="1795562"/>
                    <a:pt x="4128640" y="1794317"/>
                  </a:cubicBezTo>
                  <a:cubicBezTo>
                    <a:pt x="4134868" y="1789337"/>
                    <a:pt x="4141096" y="1790582"/>
                    <a:pt x="4153552" y="1790582"/>
                  </a:cubicBezTo>
                  <a:cubicBezTo>
                    <a:pt x="4141096" y="1781866"/>
                    <a:pt x="4129885" y="1784356"/>
                    <a:pt x="4123657" y="1775641"/>
                  </a:cubicBezTo>
                  <a:cubicBezTo>
                    <a:pt x="4122411" y="1773151"/>
                    <a:pt x="4121166" y="1769416"/>
                    <a:pt x="4122411" y="1765681"/>
                  </a:cubicBezTo>
                  <a:cubicBezTo>
                    <a:pt x="4126148" y="1750741"/>
                    <a:pt x="4139850" y="1748251"/>
                    <a:pt x="4156044" y="1744516"/>
                  </a:cubicBezTo>
                  <a:cubicBezTo>
                    <a:pt x="4117429" y="1703430"/>
                    <a:pt x="4131131" y="1652384"/>
                    <a:pt x="4118674" y="1607563"/>
                  </a:cubicBezTo>
                  <a:cubicBezTo>
                    <a:pt x="4113692" y="1591377"/>
                    <a:pt x="4118674" y="1575192"/>
                    <a:pt x="4102481" y="1563987"/>
                  </a:cubicBezTo>
                  <a:cubicBezTo>
                    <a:pt x="4092516" y="1556517"/>
                    <a:pt x="4093761" y="1545311"/>
                    <a:pt x="4095007" y="1534106"/>
                  </a:cubicBezTo>
                  <a:cubicBezTo>
                    <a:pt x="4095007" y="1520411"/>
                    <a:pt x="4107463" y="1517921"/>
                    <a:pt x="4112446" y="1525391"/>
                  </a:cubicBezTo>
                  <a:lnTo>
                    <a:pt x="4125843" y="1538441"/>
                  </a:lnTo>
                  <a:lnTo>
                    <a:pt x="4130255" y="1546518"/>
                  </a:lnTo>
                  <a:cubicBezTo>
                    <a:pt x="4134323" y="1551770"/>
                    <a:pt x="4139539" y="1555583"/>
                    <a:pt x="4147324" y="1556517"/>
                  </a:cubicBezTo>
                  <a:cubicBezTo>
                    <a:pt x="4142964" y="1552159"/>
                    <a:pt x="4137048" y="1548113"/>
                    <a:pt x="4130819" y="1543288"/>
                  </a:cubicBezTo>
                  <a:lnTo>
                    <a:pt x="4125843" y="1538441"/>
                  </a:lnTo>
                  <a:lnTo>
                    <a:pt x="4120076" y="1527881"/>
                  </a:lnTo>
                  <a:cubicBezTo>
                    <a:pt x="4113691" y="1514497"/>
                    <a:pt x="4106217" y="1501113"/>
                    <a:pt x="4086287" y="1499245"/>
                  </a:cubicBezTo>
                  <a:cubicBezTo>
                    <a:pt x="4073831" y="1496755"/>
                    <a:pt x="4060129" y="1495510"/>
                    <a:pt x="4055146" y="1512941"/>
                  </a:cubicBezTo>
                  <a:cubicBezTo>
                    <a:pt x="4048918" y="1540331"/>
                    <a:pt x="4037707" y="1539086"/>
                    <a:pt x="4021514" y="1521656"/>
                  </a:cubicBezTo>
                  <a:cubicBezTo>
                    <a:pt x="4014040" y="1512941"/>
                    <a:pt x="4004075" y="1510451"/>
                    <a:pt x="3995355" y="1507961"/>
                  </a:cubicBezTo>
                  <a:cubicBezTo>
                    <a:pt x="3984145" y="1502981"/>
                    <a:pt x="3980408" y="1495510"/>
                    <a:pt x="3981653" y="1485550"/>
                  </a:cubicBezTo>
                  <a:cubicBezTo>
                    <a:pt x="3981653" y="1474345"/>
                    <a:pt x="3990373" y="1474345"/>
                    <a:pt x="3997847" y="1474345"/>
                  </a:cubicBezTo>
                  <a:cubicBezTo>
                    <a:pt x="4014040" y="1474345"/>
                    <a:pt x="4025251" y="1468120"/>
                    <a:pt x="4027742" y="1453179"/>
                  </a:cubicBezTo>
                  <a:cubicBezTo>
                    <a:pt x="4030233" y="1436994"/>
                    <a:pt x="4010303" y="1440729"/>
                    <a:pt x="4002829" y="1434504"/>
                  </a:cubicBezTo>
                  <a:cubicBezTo>
                    <a:pt x="3995355" y="1429524"/>
                    <a:pt x="3986636" y="1424544"/>
                    <a:pt x="3972934" y="1429524"/>
                  </a:cubicBezTo>
                  <a:cubicBezTo>
                    <a:pt x="3989127" y="1443219"/>
                    <a:pt x="3996601" y="1455670"/>
                    <a:pt x="3982899" y="1476835"/>
                  </a:cubicBezTo>
                  <a:cubicBezTo>
                    <a:pt x="3975425" y="1489285"/>
                    <a:pt x="3970442" y="1507961"/>
                    <a:pt x="3966705" y="1524146"/>
                  </a:cubicBezTo>
                  <a:cubicBezTo>
                    <a:pt x="3962969" y="1545311"/>
                    <a:pt x="3946775" y="1546556"/>
                    <a:pt x="3933073" y="1526636"/>
                  </a:cubicBezTo>
                  <a:cubicBezTo>
                    <a:pt x="3934319" y="1537841"/>
                    <a:pt x="3945529" y="1542821"/>
                    <a:pt x="3946775" y="1552782"/>
                  </a:cubicBezTo>
                  <a:cubicBezTo>
                    <a:pt x="3948021" y="1561497"/>
                    <a:pt x="3945529" y="1567722"/>
                    <a:pt x="3936810" y="1570212"/>
                  </a:cubicBezTo>
                  <a:cubicBezTo>
                    <a:pt x="3921862" y="1575192"/>
                    <a:pt x="3874528" y="1545311"/>
                    <a:pt x="3869545" y="1529126"/>
                  </a:cubicBezTo>
                  <a:cubicBezTo>
                    <a:pt x="3859580" y="1495510"/>
                    <a:pt x="3869545" y="1486795"/>
                    <a:pt x="3913143" y="1490530"/>
                  </a:cubicBezTo>
                  <a:cubicBezTo>
                    <a:pt x="3926845" y="1496755"/>
                    <a:pt x="3918125" y="1484305"/>
                    <a:pt x="3920617" y="1481815"/>
                  </a:cubicBezTo>
                  <a:cubicBezTo>
                    <a:pt x="3924354" y="1464385"/>
                    <a:pt x="3905669" y="1463140"/>
                    <a:pt x="3898195" y="1458160"/>
                  </a:cubicBezTo>
                  <a:cubicBezTo>
                    <a:pt x="3883247" y="1448822"/>
                    <a:pt x="3876707" y="1434193"/>
                    <a:pt x="3870946" y="1419253"/>
                  </a:cubicBezTo>
                  <a:lnTo>
                    <a:pt x="3866840" y="1409218"/>
                  </a:lnTo>
                  <a:lnTo>
                    <a:pt x="3865808" y="1404623"/>
                  </a:lnTo>
                  <a:lnTo>
                    <a:pt x="3862278" y="1398071"/>
                  </a:lnTo>
                  <a:lnTo>
                    <a:pt x="3861935" y="1397231"/>
                  </a:lnTo>
                  <a:lnTo>
                    <a:pt x="3861509" y="1396642"/>
                  </a:lnTo>
                  <a:lnTo>
                    <a:pt x="3857089" y="1388438"/>
                  </a:lnTo>
                  <a:lnTo>
                    <a:pt x="3851620" y="1382972"/>
                  </a:lnTo>
                  <a:lnTo>
                    <a:pt x="3848369" y="1378478"/>
                  </a:lnTo>
                  <a:cubicBezTo>
                    <a:pt x="3848369" y="1379723"/>
                    <a:pt x="3848369" y="1379723"/>
                    <a:pt x="3848369" y="1379723"/>
                  </a:cubicBezTo>
                  <a:lnTo>
                    <a:pt x="3851620" y="1382972"/>
                  </a:lnTo>
                  <a:lnTo>
                    <a:pt x="3861509" y="1396642"/>
                  </a:lnTo>
                  <a:lnTo>
                    <a:pt x="3862278" y="1398071"/>
                  </a:lnTo>
                  <a:lnTo>
                    <a:pt x="3866840" y="1409218"/>
                  </a:lnTo>
                  <a:lnTo>
                    <a:pt x="3867599" y="1412599"/>
                  </a:lnTo>
                  <a:cubicBezTo>
                    <a:pt x="3867365" y="1415284"/>
                    <a:pt x="3866120" y="1418007"/>
                    <a:pt x="3863317" y="1420809"/>
                  </a:cubicBezTo>
                  <a:cubicBezTo>
                    <a:pt x="3853352" y="1430769"/>
                    <a:pt x="3842141" y="1418319"/>
                    <a:pt x="3832176" y="1413339"/>
                  </a:cubicBezTo>
                  <a:cubicBezTo>
                    <a:pt x="3802280" y="1397153"/>
                    <a:pt x="3769894" y="1383458"/>
                    <a:pt x="3761174" y="1344862"/>
                  </a:cubicBezTo>
                  <a:cubicBezTo>
                    <a:pt x="3761174" y="1346107"/>
                    <a:pt x="3761174" y="1343617"/>
                    <a:pt x="3761174" y="1343617"/>
                  </a:cubicBezTo>
                  <a:cubicBezTo>
                    <a:pt x="3761174" y="1343617"/>
                    <a:pt x="3759928" y="1343617"/>
                    <a:pt x="3759928" y="1344862"/>
                  </a:cubicBezTo>
                  <a:cubicBezTo>
                    <a:pt x="3751209" y="1359803"/>
                    <a:pt x="3741244" y="1357312"/>
                    <a:pt x="3731279" y="1346107"/>
                  </a:cubicBezTo>
                  <a:cubicBezTo>
                    <a:pt x="3725050" y="1339882"/>
                    <a:pt x="3721313" y="1329922"/>
                    <a:pt x="3710103" y="1326187"/>
                  </a:cubicBezTo>
                  <a:cubicBezTo>
                    <a:pt x="3707611" y="1326187"/>
                    <a:pt x="3703874" y="1326187"/>
                    <a:pt x="3700137" y="1327432"/>
                  </a:cubicBezTo>
                  <a:cubicBezTo>
                    <a:pt x="3687681" y="1328677"/>
                    <a:pt x="3681453" y="1343617"/>
                    <a:pt x="3666505" y="1343617"/>
                  </a:cubicBezTo>
                  <a:cubicBezTo>
                    <a:pt x="3657785" y="1342995"/>
                    <a:pt x="3650623" y="1340816"/>
                    <a:pt x="3646107" y="1336303"/>
                  </a:cubicBezTo>
                  <a:lnTo>
                    <a:pt x="3642221" y="1317951"/>
                  </a:lnTo>
                  <a:lnTo>
                    <a:pt x="3642763" y="1314250"/>
                  </a:lnTo>
                  <a:lnTo>
                    <a:pt x="3651557" y="1308756"/>
                  </a:lnTo>
                  <a:cubicBezTo>
                    <a:pt x="3646575" y="1308756"/>
                    <a:pt x="3645329" y="1311247"/>
                    <a:pt x="3642838" y="1313737"/>
                  </a:cubicBezTo>
                  <a:lnTo>
                    <a:pt x="3642763" y="1314250"/>
                  </a:lnTo>
                  <a:lnTo>
                    <a:pt x="3641592" y="1314982"/>
                  </a:lnTo>
                  <a:lnTo>
                    <a:pt x="3642221" y="1317951"/>
                  </a:lnTo>
                  <a:lnTo>
                    <a:pt x="3640035" y="1332879"/>
                  </a:lnTo>
                  <a:cubicBezTo>
                    <a:pt x="3640658" y="1339571"/>
                    <a:pt x="3640969" y="1346107"/>
                    <a:pt x="3635364" y="1351087"/>
                  </a:cubicBezTo>
                  <a:cubicBezTo>
                    <a:pt x="3625399" y="1359803"/>
                    <a:pt x="3601731" y="1362293"/>
                    <a:pt x="3604223" y="1354822"/>
                  </a:cubicBezTo>
                  <a:cubicBezTo>
                    <a:pt x="3614188" y="1327432"/>
                    <a:pt x="3593012" y="1341127"/>
                    <a:pt x="3585538" y="1337392"/>
                  </a:cubicBezTo>
                  <a:cubicBezTo>
                    <a:pt x="3569345" y="1331167"/>
                    <a:pt x="3560625" y="1318717"/>
                    <a:pt x="3566853" y="1303776"/>
                  </a:cubicBezTo>
                  <a:cubicBezTo>
                    <a:pt x="3574327" y="1288836"/>
                    <a:pt x="3576819" y="1270161"/>
                    <a:pt x="3591766" y="1260200"/>
                  </a:cubicBezTo>
                  <a:cubicBezTo>
                    <a:pt x="3586784" y="1260200"/>
                    <a:pt x="3583047" y="1265181"/>
                    <a:pt x="3581801" y="1268916"/>
                  </a:cubicBezTo>
                  <a:cubicBezTo>
                    <a:pt x="3576819" y="1283856"/>
                    <a:pt x="3568099" y="1286346"/>
                    <a:pt x="3554397" y="1282611"/>
                  </a:cubicBezTo>
                  <a:cubicBezTo>
                    <a:pt x="3545677" y="1280121"/>
                    <a:pt x="3540695" y="1275141"/>
                    <a:pt x="3539449" y="1266426"/>
                  </a:cubicBezTo>
                  <a:cubicBezTo>
                    <a:pt x="3536958" y="1251485"/>
                    <a:pt x="3546923" y="1245260"/>
                    <a:pt x="3558134" y="1239035"/>
                  </a:cubicBezTo>
                  <a:cubicBezTo>
                    <a:pt x="3586784" y="1221605"/>
                    <a:pt x="3593012" y="1202929"/>
                    <a:pt x="3579310" y="1171804"/>
                  </a:cubicBezTo>
                  <a:cubicBezTo>
                    <a:pt x="3578064" y="1169314"/>
                    <a:pt x="3578064" y="1163088"/>
                    <a:pt x="3574327" y="1163088"/>
                  </a:cubicBezTo>
                  <a:cubicBezTo>
                    <a:pt x="3526993" y="1165578"/>
                    <a:pt x="3549414" y="1136943"/>
                    <a:pt x="3553151" y="1117022"/>
                  </a:cubicBezTo>
                  <a:cubicBezTo>
                    <a:pt x="3559380" y="1092122"/>
                    <a:pt x="3560625" y="1064731"/>
                    <a:pt x="3568099" y="1039831"/>
                  </a:cubicBezTo>
                  <a:cubicBezTo>
                    <a:pt x="3574327" y="1018665"/>
                    <a:pt x="3551906" y="1024891"/>
                    <a:pt x="3545677" y="1012440"/>
                  </a:cubicBezTo>
                  <a:cubicBezTo>
                    <a:pt x="3540695" y="997500"/>
                    <a:pt x="3533221" y="1014930"/>
                    <a:pt x="3528238" y="1018665"/>
                  </a:cubicBezTo>
                  <a:cubicBezTo>
                    <a:pt x="3510799" y="1028626"/>
                    <a:pt x="3493360" y="1052281"/>
                    <a:pt x="3484641" y="1011195"/>
                  </a:cubicBezTo>
                  <a:cubicBezTo>
                    <a:pt x="3484641" y="1009950"/>
                    <a:pt x="3484641" y="1008705"/>
                    <a:pt x="3484641" y="1007460"/>
                  </a:cubicBezTo>
                  <a:cubicBezTo>
                    <a:pt x="3485887" y="1003725"/>
                    <a:pt x="3489623" y="999990"/>
                    <a:pt x="3487132" y="995010"/>
                  </a:cubicBezTo>
                  <a:cubicBezTo>
                    <a:pt x="3489623" y="999990"/>
                    <a:pt x="3484641" y="1003725"/>
                    <a:pt x="3484641" y="1007460"/>
                  </a:cubicBezTo>
                  <a:cubicBezTo>
                    <a:pt x="3482150" y="1028626"/>
                    <a:pt x="3475921" y="1048546"/>
                    <a:pt x="3464711" y="1065976"/>
                  </a:cubicBezTo>
                  <a:cubicBezTo>
                    <a:pt x="3462219" y="1069711"/>
                    <a:pt x="3460974" y="1072202"/>
                    <a:pt x="3459728" y="1074692"/>
                  </a:cubicBezTo>
                  <a:cubicBezTo>
                    <a:pt x="3458482" y="1083407"/>
                    <a:pt x="3460974" y="1090877"/>
                    <a:pt x="3459728" y="1099592"/>
                  </a:cubicBezTo>
                  <a:cubicBezTo>
                    <a:pt x="3457237" y="1109552"/>
                    <a:pt x="3449763" y="1115777"/>
                    <a:pt x="3439798" y="1114532"/>
                  </a:cubicBezTo>
                  <a:cubicBezTo>
                    <a:pt x="3429832" y="1113287"/>
                    <a:pt x="3428587" y="1104572"/>
                    <a:pt x="3427341" y="1095857"/>
                  </a:cubicBezTo>
                  <a:cubicBezTo>
                    <a:pt x="3422359" y="1062241"/>
                    <a:pt x="3414885" y="1027381"/>
                    <a:pt x="3453500" y="1001235"/>
                  </a:cubicBezTo>
                  <a:cubicBezTo>
                    <a:pt x="3431078" y="1007460"/>
                    <a:pt x="3413639" y="1013685"/>
                    <a:pt x="3402428" y="991275"/>
                  </a:cubicBezTo>
                  <a:cubicBezTo>
                    <a:pt x="3401183" y="990030"/>
                    <a:pt x="3399937" y="986295"/>
                    <a:pt x="3399937" y="986295"/>
                  </a:cubicBezTo>
                  <a:cubicBezTo>
                    <a:pt x="3378761" y="1018665"/>
                    <a:pt x="3375024" y="976335"/>
                    <a:pt x="3360076" y="977580"/>
                  </a:cubicBezTo>
                  <a:cubicBezTo>
                    <a:pt x="3358831" y="1002480"/>
                    <a:pt x="3383744" y="1023645"/>
                    <a:pt x="3368796" y="1051036"/>
                  </a:cubicBezTo>
                  <a:cubicBezTo>
                    <a:pt x="3362568" y="1062241"/>
                    <a:pt x="3365059" y="1083407"/>
                    <a:pt x="3348865" y="1078427"/>
                  </a:cubicBezTo>
                  <a:cubicBezTo>
                    <a:pt x="3335163" y="1074692"/>
                    <a:pt x="3313987" y="1067221"/>
                    <a:pt x="3315233" y="1046056"/>
                  </a:cubicBezTo>
                  <a:lnTo>
                    <a:pt x="3316268" y="1030538"/>
                  </a:lnTo>
                  <a:lnTo>
                    <a:pt x="3316479" y="1029871"/>
                  </a:lnTo>
                  <a:lnTo>
                    <a:pt x="3316479" y="1027381"/>
                  </a:lnTo>
                  <a:lnTo>
                    <a:pt x="3316268" y="1030538"/>
                  </a:lnTo>
                  <a:lnTo>
                    <a:pt x="3315331" y="1033509"/>
                  </a:lnTo>
                  <a:cubicBezTo>
                    <a:pt x="3311185" y="1035785"/>
                    <a:pt x="3300908" y="1035785"/>
                    <a:pt x="3310251" y="1049791"/>
                  </a:cubicBezTo>
                  <a:cubicBezTo>
                    <a:pt x="3330181" y="1079672"/>
                    <a:pt x="3316479" y="1117022"/>
                    <a:pt x="3316479" y="1151883"/>
                  </a:cubicBezTo>
                  <a:cubicBezTo>
                    <a:pt x="3316479" y="1158108"/>
                    <a:pt x="3312742" y="1163088"/>
                    <a:pt x="3307759" y="1163088"/>
                  </a:cubicBezTo>
                  <a:cubicBezTo>
                    <a:pt x="3297794" y="1161843"/>
                    <a:pt x="3290320" y="1156863"/>
                    <a:pt x="3286583" y="1148148"/>
                  </a:cubicBezTo>
                  <a:cubicBezTo>
                    <a:pt x="3269144" y="1113287"/>
                    <a:pt x="3245477" y="1082162"/>
                    <a:pt x="3239249" y="1043566"/>
                  </a:cubicBezTo>
                  <a:lnTo>
                    <a:pt x="3236757" y="1046056"/>
                  </a:lnTo>
                  <a:lnTo>
                    <a:pt x="3239249" y="1048546"/>
                  </a:lnTo>
                  <a:cubicBezTo>
                    <a:pt x="3242986" y="1072202"/>
                    <a:pt x="3230529" y="1088387"/>
                    <a:pt x="3218073" y="1105817"/>
                  </a:cubicBezTo>
                  <a:cubicBezTo>
                    <a:pt x="3215581" y="1108307"/>
                    <a:pt x="3213090" y="1102082"/>
                    <a:pt x="3211845" y="1103327"/>
                  </a:cubicBezTo>
                  <a:cubicBezTo>
                    <a:pt x="3210599" y="1107062"/>
                    <a:pt x="3215581" y="1108307"/>
                    <a:pt x="3215581" y="1112042"/>
                  </a:cubicBezTo>
                  <a:cubicBezTo>
                    <a:pt x="3216827" y="1120758"/>
                    <a:pt x="3215581" y="1129473"/>
                    <a:pt x="3209353" y="1134453"/>
                  </a:cubicBezTo>
                  <a:cubicBezTo>
                    <a:pt x="3193160" y="1146903"/>
                    <a:pt x="3201879" y="1153128"/>
                    <a:pt x="3211845" y="1164333"/>
                  </a:cubicBezTo>
                  <a:cubicBezTo>
                    <a:pt x="3245477" y="1202929"/>
                    <a:pt x="3230529" y="1250240"/>
                    <a:pt x="3233021" y="1293816"/>
                  </a:cubicBezTo>
                  <a:cubicBezTo>
                    <a:pt x="3233021" y="1308756"/>
                    <a:pt x="3210599" y="1310001"/>
                    <a:pt x="3195651" y="1305021"/>
                  </a:cubicBezTo>
                  <a:cubicBezTo>
                    <a:pt x="3181949" y="1300041"/>
                    <a:pt x="3184440" y="1288836"/>
                    <a:pt x="3193160" y="1280121"/>
                  </a:cubicBezTo>
                  <a:cubicBezTo>
                    <a:pt x="3203125" y="1268916"/>
                    <a:pt x="3201879" y="1256465"/>
                    <a:pt x="3196897" y="1242770"/>
                  </a:cubicBezTo>
                  <a:cubicBezTo>
                    <a:pt x="3191914" y="1227830"/>
                    <a:pt x="3195651" y="1212889"/>
                    <a:pt x="3201879" y="1194214"/>
                  </a:cubicBezTo>
                  <a:cubicBezTo>
                    <a:pt x="3180703" y="1236545"/>
                    <a:pt x="3175721" y="1236545"/>
                    <a:pt x="3152054" y="1202929"/>
                  </a:cubicBezTo>
                  <a:cubicBezTo>
                    <a:pt x="3152054" y="1214134"/>
                    <a:pt x="3167001" y="1225340"/>
                    <a:pt x="3154545" y="1235300"/>
                  </a:cubicBezTo>
                  <a:cubicBezTo>
                    <a:pt x="3143334" y="1245260"/>
                    <a:pt x="3133369" y="1232810"/>
                    <a:pt x="3123404" y="1227830"/>
                  </a:cubicBezTo>
                  <a:cubicBezTo>
                    <a:pt x="3117175" y="1225340"/>
                    <a:pt x="3112193" y="1221293"/>
                    <a:pt x="3107677" y="1216624"/>
                  </a:cubicBezTo>
                  <a:lnTo>
                    <a:pt x="3098748" y="1206301"/>
                  </a:lnTo>
                  <a:lnTo>
                    <a:pt x="3085232" y="1224786"/>
                  </a:lnTo>
                  <a:cubicBezTo>
                    <a:pt x="3077783" y="1233503"/>
                    <a:pt x="3079024" y="1233503"/>
                    <a:pt x="3093923" y="1245956"/>
                  </a:cubicBezTo>
                  <a:cubicBezTo>
                    <a:pt x="3098890" y="1249691"/>
                    <a:pt x="3102614" y="1257163"/>
                    <a:pt x="3105098" y="1263389"/>
                  </a:cubicBezTo>
                  <a:cubicBezTo>
                    <a:pt x="3107581" y="1283314"/>
                    <a:pt x="3110064" y="1298257"/>
                    <a:pt x="3138621" y="1285804"/>
                  </a:cubicBezTo>
                  <a:cubicBezTo>
                    <a:pt x="3148553" y="1282069"/>
                    <a:pt x="3158486" y="1300748"/>
                    <a:pt x="3148553" y="1311955"/>
                  </a:cubicBezTo>
                  <a:cubicBezTo>
                    <a:pt x="3139862" y="1321917"/>
                    <a:pt x="3141104" y="1334370"/>
                    <a:pt x="3132413" y="1344332"/>
                  </a:cubicBezTo>
                  <a:cubicBezTo>
                    <a:pt x="3118755" y="1336861"/>
                    <a:pt x="3122480" y="1323163"/>
                    <a:pt x="3123721" y="1306974"/>
                  </a:cubicBezTo>
                  <a:cubicBezTo>
                    <a:pt x="3103856" y="1316936"/>
                    <a:pt x="3093923" y="1339351"/>
                    <a:pt x="3065367" y="1329389"/>
                  </a:cubicBezTo>
                  <a:cubicBezTo>
                    <a:pt x="3074058" y="1345578"/>
                    <a:pt x="3095165" y="1356785"/>
                    <a:pt x="3072816" y="1371729"/>
                  </a:cubicBezTo>
                  <a:cubicBezTo>
                    <a:pt x="3067850" y="1375464"/>
                    <a:pt x="3075299" y="1397879"/>
                    <a:pt x="3079024" y="1411577"/>
                  </a:cubicBezTo>
                  <a:cubicBezTo>
                    <a:pt x="3083991" y="1424030"/>
                    <a:pt x="3080266" y="1442709"/>
                    <a:pt x="3071575" y="1440219"/>
                  </a:cubicBezTo>
                  <a:cubicBezTo>
                    <a:pt x="3056676" y="1435238"/>
                    <a:pt x="3059159" y="1441464"/>
                    <a:pt x="3064125" y="1448936"/>
                  </a:cubicBezTo>
                  <a:cubicBezTo>
                    <a:pt x="3067850" y="1453917"/>
                    <a:pt x="3059159" y="1471351"/>
                    <a:pt x="3075299" y="1462634"/>
                  </a:cubicBezTo>
                  <a:cubicBezTo>
                    <a:pt x="3091440" y="1455162"/>
                    <a:pt x="3087715" y="1462634"/>
                    <a:pt x="3088957" y="1473841"/>
                  </a:cubicBezTo>
                  <a:cubicBezTo>
                    <a:pt x="3088957" y="1482558"/>
                    <a:pt x="3093923" y="1502483"/>
                    <a:pt x="3083991" y="1498747"/>
                  </a:cubicBezTo>
                  <a:cubicBezTo>
                    <a:pt x="3054192" y="1486294"/>
                    <a:pt x="3057917" y="1513690"/>
                    <a:pt x="3052951" y="1523652"/>
                  </a:cubicBezTo>
                  <a:cubicBezTo>
                    <a:pt x="3038052" y="1551048"/>
                    <a:pt x="3019428" y="1563501"/>
                    <a:pt x="2992113" y="1552294"/>
                  </a:cubicBezTo>
                  <a:cubicBezTo>
                    <a:pt x="2985905" y="1551048"/>
                    <a:pt x="2978455" y="1538596"/>
                    <a:pt x="2974731" y="1551048"/>
                  </a:cubicBezTo>
                  <a:cubicBezTo>
                    <a:pt x="2971006" y="1563501"/>
                    <a:pt x="2954865" y="1563501"/>
                    <a:pt x="2959832" y="1579690"/>
                  </a:cubicBezTo>
                  <a:cubicBezTo>
                    <a:pt x="2966040" y="1603350"/>
                    <a:pt x="2980939" y="1577199"/>
                    <a:pt x="2987147" y="1587161"/>
                  </a:cubicBezTo>
                  <a:cubicBezTo>
                    <a:pt x="2993355" y="1592142"/>
                    <a:pt x="2999562" y="1597124"/>
                    <a:pt x="3005770" y="1602105"/>
                  </a:cubicBezTo>
                  <a:cubicBezTo>
                    <a:pt x="3025636" y="1600859"/>
                    <a:pt x="3023153" y="1615803"/>
                    <a:pt x="3021911" y="1629501"/>
                  </a:cubicBezTo>
                  <a:cubicBezTo>
                    <a:pt x="3021911" y="1641954"/>
                    <a:pt x="3013220" y="1640708"/>
                    <a:pt x="3003287" y="1638218"/>
                  </a:cubicBezTo>
                  <a:cubicBezTo>
                    <a:pt x="2993355" y="1636972"/>
                    <a:pt x="2989630" y="1640708"/>
                    <a:pt x="2992113" y="1651916"/>
                  </a:cubicBezTo>
                  <a:cubicBezTo>
                    <a:pt x="2997079" y="1674331"/>
                    <a:pt x="2990871" y="1679312"/>
                    <a:pt x="2971006" y="1690519"/>
                  </a:cubicBezTo>
                  <a:cubicBezTo>
                    <a:pt x="2960452" y="1696123"/>
                    <a:pt x="2953313" y="1704529"/>
                    <a:pt x="2947881" y="1714335"/>
                  </a:cubicBezTo>
                  <a:lnTo>
                    <a:pt x="2937193" y="1741072"/>
                  </a:lnTo>
                  <a:lnTo>
                    <a:pt x="2939375" y="1744870"/>
                  </a:lnTo>
                  <a:cubicBezTo>
                    <a:pt x="2940608" y="1752358"/>
                    <a:pt x="2956638" y="1748614"/>
                    <a:pt x="2950473" y="1764837"/>
                  </a:cubicBezTo>
                  <a:cubicBezTo>
                    <a:pt x="2944307" y="1777316"/>
                    <a:pt x="2940608" y="1791043"/>
                    <a:pt x="2933210" y="1804770"/>
                  </a:cubicBezTo>
                  <a:cubicBezTo>
                    <a:pt x="2931977" y="1803522"/>
                    <a:pt x="2929510" y="1802274"/>
                    <a:pt x="2927044" y="1801026"/>
                  </a:cubicBezTo>
                  <a:cubicBezTo>
                    <a:pt x="2917180" y="1794787"/>
                    <a:pt x="2933210" y="1777316"/>
                    <a:pt x="2917180" y="1776068"/>
                  </a:cubicBezTo>
                  <a:cubicBezTo>
                    <a:pt x="2906082" y="1776068"/>
                    <a:pt x="2899917" y="1788547"/>
                    <a:pt x="2897451" y="1797283"/>
                  </a:cubicBezTo>
                  <a:cubicBezTo>
                    <a:pt x="2892518" y="1812258"/>
                    <a:pt x="2888819" y="1823489"/>
                    <a:pt x="2869090" y="1817249"/>
                  </a:cubicBezTo>
                  <a:cubicBezTo>
                    <a:pt x="2845662" y="1802274"/>
                    <a:pt x="2813602" y="1804770"/>
                    <a:pt x="2792640" y="1786051"/>
                  </a:cubicBezTo>
                  <a:cubicBezTo>
                    <a:pt x="2790174" y="1784803"/>
                    <a:pt x="2787708" y="1782308"/>
                    <a:pt x="2785241" y="1781060"/>
                  </a:cubicBezTo>
                  <a:cubicBezTo>
                    <a:pt x="2781542" y="1778564"/>
                    <a:pt x="2780309" y="1774820"/>
                    <a:pt x="2779076" y="1772324"/>
                  </a:cubicBezTo>
                  <a:cubicBezTo>
                    <a:pt x="2777843" y="1771076"/>
                    <a:pt x="2775377" y="1769828"/>
                    <a:pt x="2774144" y="1771076"/>
                  </a:cubicBezTo>
                  <a:lnTo>
                    <a:pt x="2771678" y="1772324"/>
                  </a:lnTo>
                  <a:lnTo>
                    <a:pt x="2769212" y="1774820"/>
                  </a:lnTo>
                  <a:cubicBezTo>
                    <a:pt x="2764279" y="1776068"/>
                    <a:pt x="2758114" y="1784803"/>
                    <a:pt x="2751949" y="1781060"/>
                  </a:cubicBezTo>
                  <a:cubicBezTo>
                    <a:pt x="2742084" y="1776068"/>
                    <a:pt x="2748249" y="1764837"/>
                    <a:pt x="2751949" y="1761093"/>
                  </a:cubicBezTo>
                  <a:cubicBezTo>
                    <a:pt x="2764279" y="1753605"/>
                    <a:pt x="2769212" y="1731143"/>
                    <a:pt x="2791407" y="1742374"/>
                  </a:cubicBezTo>
                  <a:cubicBezTo>
                    <a:pt x="2796339" y="1744870"/>
                    <a:pt x="2795106" y="1734887"/>
                    <a:pt x="2795106" y="1731143"/>
                  </a:cubicBezTo>
                  <a:lnTo>
                    <a:pt x="2794458" y="1720220"/>
                  </a:lnTo>
                  <a:lnTo>
                    <a:pt x="2791367" y="1728398"/>
                  </a:lnTo>
                  <a:cubicBezTo>
                    <a:pt x="2772439" y="1714600"/>
                    <a:pt x="2747202" y="1739687"/>
                    <a:pt x="2728275" y="1714600"/>
                  </a:cubicBezTo>
                  <a:cubicBezTo>
                    <a:pt x="2735846" y="1733415"/>
                    <a:pt x="2743417" y="1750976"/>
                    <a:pt x="2730798" y="1768537"/>
                  </a:cubicBezTo>
                  <a:cubicBezTo>
                    <a:pt x="2718180" y="1762265"/>
                    <a:pt x="2672754" y="1719617"/>
                    <a:pt x="2665183" y="1707074"/>
                  </a:cubicBezTo>
                  <a:cubicBezTo>
                    <a:pt x="2672754" y="1695785"/>
                    <a:pt x="2686634" y="1712091"/>
                    <a:pt x="2694205" y="1699548"/>
                  </a:cubicBezTo>
                  <a:cubicBezTo>
                    <a:pt x="2674016" y="1690768"/>
                    <a:pt x="2674016" y="1673207"/>
                    <a:pt x="2689158" y="1663172"/>
                  </a:cubicBezTo>
                  <a:cubicBezTo>
                    <a:pt x="2714394" y="1646866"/>
                    <a:pt x="2711871" y="1634322"/>
                    <a:pt x="2686634" y="1616761"/>
                  </a:cubicBezTo>
                  <a:cubicBezTo>
                    <a:pt x="2718180" y="1619270"/>
                    <a:pt x="2714394" y="1643103"/>
                    <a:pt x="2721965" y="1659409"/>
                  </a:cubicBezTo>
                  <a:cubicBezTo>
                    <a:pt x="2721965" y="1624287"/>
                    <a:pt x="2754773" y="1597946"/>
                    <a:pt x="2749726" y="1561570"/>
                  </a:cubicBezTo>
                  <a:cubicBezTo>
                    <a:pt x="2747202" y="1545264"/>
                    <a:pt x="2752250" y="1538992"/>
                    <a:pt x="2768653" y="1546518"/>
                  </a:cubicBezTo>
                  <a:cubicBezTo>
                    <a:pt x="2773701" y="1545264"/>
                    <a:pt x="2774963" y="1550281"/>
                    <a:pt x="2777486" y="1552790"/>
                  </a:cubicBezTo>
                  <a:cubicBezTo>
                    <a:pt x="2791367" y="1561570"/>
                    <a:pt x="2793890" y="1546518"/>
                    <a:pt x="2801461" y="1541501"/>
                  </a:cubicBezTo>
                  <a:cubicBezTo>
                    <a:pt x="2802723" y="1540246"/>
                    <a:pt x="2803985" y="1538992"/>
                    <a:pt x="2806509" y="1538992"/>
                  </a:cubicBezTo>
                  <a:cubicBezTo>
                    <a:pt x="2809032" y="1538992"/>
                    <a:pt x="2809032" y="1538992"/>
                    <a:pt x="2809032" y="1538992"/>
                  </a:cubicBezTo>
                  <a:cubicBezTo>
                    <a:pt x="2815341" y="1542755"/>
                    <a:pt x="2819127" y="1549027"/>
                    <a:pt x="2821651" y="1554044"/>
                  </a:cubicBezTo>
                  <a:cubicBezTo>
                    <a:pt x="2822912" y="1557807"/>
                    <a:pt x="2822912" y="1560316"/>
                    <a:pt x="2821651" y="1564079"/>
                  </a:cubicBezTo>
                  <a:cubicBezTo>
                    <a:pt x="2820389" y="1567842"/>
                    <a:pt x="2819127" y="1571605"/>
                    <a:pt x="2820389" y="1576622"/>
                  </a:cubicBezTo>
                  <a:lnTo>
                    <a:pt x="2821651" y="1579131"/>
                  </a:lnTo>
                  <a:lnTo>
                    <a:pt x="2822426" y="1584398"/>
                  </a:lnTo>
                  <a:lnTo>
                    <a:pt x="2824700" y="1582641"/>
                  </a:lnTo>
                  <a:cubicBezTo>
                    <a:pt x="2856759" y="1580145"/>
                    <a:pt x="2867857" y="1601360"/>
                    <a:pt x="2875255" y="1626318"/>
                  </a:cubicBezTo>
                  <a:cubicBezTo>
                    <a:pt x="2886353" y="1663755"/>
                    <a:pt x="2896218" y="1668747"/>
                    <a:pt x="2925811" y="1655020"/>
                  </a:cubicBezTo>
                  <a:cubicBezTo>
                    <a:pt x="2886353" y="1651276"/>
                    <a:pt x="2872789" y="1616335"/>
                    <a:pt x="2861692" y="1590128"/>
                  </a:cubicBezTo>
                  <a:cubicBezTo>
                    <a:pt x="2857992" y="1580145"/>
                    <a:pt x="2858917" y="1567042"/>
                    <a:pt x="2863695" y="1554095"/>
                  </a:cubicBezTo>
                  <a:lnTo>
                    <a:pt x="2886775" y="1521852"/>
                  </a:lnTo>
                  <a:lnTo>
                    <a:pt x="2881611" y="1521162"/>
                  </a:lnTo>
                  <a:cubicBezTo>
                    <a:pt x="2879128" y="1518671"/>
                    <a:pt x="2879128" y="1516181"/>
                    <a:pt x="2881611" y="1513690"/>
                  </a:cubicBezTo>
                  <a:lnTo>
                    <a:pt x="2906443" y="1471351"/>
                  </a:lnTo>
                  <a:cubicBezTo>
                    <a:pt x="2921342" y="1450181"/>
                    <a:pt x="2944933" y="1450181"/>
                    <a:pt x="2967281" y="1450181"/>
                  </a:cubicBezTo>
                  <a:cubicBezTo>
                    <a:pt x="2967281" y="1436483"/>
                    <a:pt x="2956107" y="1435238"/>
                    <a:pt x="2951140" y="1427766"/>
                  </a:cubicBezTo>
                  <a:cubicBezTo>
                    <a:pt x="2946174" y="1420294"/>
                    <a:pt x="2946174" y="1425275"/>
                    <a:pt x="2942449" y="1430257"/>
                  </a:cubicBezTo>
                  <a:cubicBezTo>
                    <a:pt x="2921342" y="1452672"/>
                    <a:pt x="2898994" y="1446445"/>
                    <a:pt x="2885336" y="1416558"/>
                  </a:cubicBezTo>
                  <a:cubicBezTo>
                    <a:pt x="2884095" y="1414068"/>
                    <a:pt x="2881611" y="1410332"/>
                    <a:pt x="2879128" y="1407842"/>
                  </a:cubicBezTo>
                  <a:cubicBezTo>
                    <a:pt x="2862988" y="1387917"/>
                    <a:pt x="2862988" y="1387917"/>
                    <a:pt x="2887819" y="1381691"/>
                  </a:cubicBezTo>
                  <a:cubicBezTo>
                    <a:pt x="2891544" y="1380445"/>
                    <a:pt x="2895269" y="1377955"/>
                    <a:pt x="2897752" y="1374219"/>
                  </a:cubicBezTo>
                  <a:cubicBezTo>
                    <a:pt x="2905202" y="1363012"/>
                    <a:pt x="2915134" y="1364257"/>
                    <a:pt x="2922584" y="1372974"/>
                  </a:cubicBezTo>
                  <a:cubicBezTo>
                    <a:pt x="2935000" y="1386672"/>
                    <a:pt x="2916376" y="1385427"/>
                    <a:pt x="2912651" y="1391653"/>
                  </a:cubicBezTo>
                  <a:cubicBezTo>
                    <a:pt x="2897752" y="1412823"/>
                    <a:pt x="2907685" y="1425275"/>
                    <a:pt x="2927550" y="1432747"/>
                  </a:cubicBezTo>
                  <a:cubicBezTo>
                    <a:pt x="2943691" y="1409087"/>
                    <a:pt x="2930033" y="1372974"/>
                    <a:pt x="2958590" y="1353049"/>
                  </a:cubicBezTo>
                  <a:cubicBezTo>
                    <a:pt x="2962315" y="1350559"/>
                    <a:pt x="2959832" y="1346823"/>
                    <a:pt x="2956107" y="1346823"/>
                  </a:cubicBezTo>
                  <a:cubicBezTo>
                    <a:pt x="2925067" y="1348068"/>
                    <a:pt x="2942449" y="1334370"/>
                    <a:pt x="2948657" y="1325653"/>
                  </a:cubicBezTo>
                  <a:cubicBezTo>
                    <a:pt x="2952382" y="1316936"/>
                    <a:pt x="2967281" y="1329389"/>
                    <a:pt x="2966040" y="1316936"/>
                  </a:cubicBezTo>
                  <a:cubicBezTo>
                    <a:pt x="2963556" y="1305729"/>
                    <a:pt x="2951140" y="1303238"/>
                    <a:pt x="2937483" y="1306974"/>
                  </a:cubicBezTo>
                  <a:cubicBezTo>
                    <a:pt x="2949899" y="1301993"/>
                    <a:pt x="2942449" y="1277088"/>
                    <a:pt x="2966040" y="1287050"/>
                  </a:cubicBezTo>
                  <a:cubicBezTo>
                    <a:pt x="2969764" y="1285804"/>
                    <a:pt x="2977214" y="1285804"/>
                    <a:pt x="2974731" y="1278333"/>
                  </a:cubicBezTo>
                  <a:cubicBezTo>
                    <a:pt x="2972247" y="1270861"/>
                    <a:pt x="2967281" y="1260899"/>
                    <a:pt x="2954865" y="1268371"/>
                  </a:cubicBezTo>
                  <a:cubicBezTo>
                    <a:pt x="2946174" y="1273352"/>
                    <a:pt x="2936241" y="1274597"/>
                    <a:pt x="2935000" y="1262144"/>
                  </a:cubicBezTo>
                  <a:cubicBezTo>
                    <a:pt x="2935000" y="1250937"/>
                    <a:pt x="2946174" y="1254673"/>
                    <a:pt x="2953624" y="1255918"/>
                  </a:cubicBezTo>
                  <a:cubicBezTo>
                    <a:pt x="2966040" y="1257163"/>
                    <a:pt x="2978455" y="1252182"/>
                    <a:pt x="2984663" y="1243465"/>
                  </a:cubicBezTo>
                  <a:cubicBezTo>
                    <a:pt x="3004529" y="1212333"/>
                    <a:pt x="3018186" y="1227276"/>
                    <a:pt x="3031844" y="1247201"/>
                  </a:cubicBezTo>
                  <a:cubicBezTo>
                    <a:pt x="3007012" y="1260899"/>
                    <a:pt x="3016945" y="1278333"/>
                    <a:pt x="3024394" y="1298257"/>
                  </a:cubicBezTo>
                  <a:cubicBezTo>
                    <a:pt x="3038052" y="1298257"/>
                    <a:pt x="3044260" y="1287050"/>
                    <a:pt x="3054192" y="1282069"/>
                  </a:cubicBezTo>
                  <a:cubicBezTo>
                    <a:pt x="3049226" y="1272106"/>
                    <a:pt x="3039293" y="1282069"/>
                    <a:pt x="3034327" y="1275842"/>
                  </a:cubicBezTo>
                  <a:cubicBezTo>
                    <a:pt x="3036810" y="1267125"/>
                    <a:pt x="3054192" y="1268371"/>
                    <a:pt x="3051709" y="1259654"/>
                  </a:cubicBezTo>
                  <a:cubicBezTo>
                    <a:pt x="3045501" y="1243465"/>
                    <a:pt x="3051709" y="1227276"/>
                    <a:pt x="3052951" y="1211088"/>
                  </a:cubicBezTo>
                  <a:cubicBezTo>
                    <a:pt x="3054192" y="1202371"/>
                    <a:pt x="3041777" y="1208597"/>
                    <a:pt x="3036810" y="1206107"/>
                  </a:cubicBezTo>
                  <a:cubicBezTo>
                    <a:pt x="3025636" y="1198635"/>
                    <a:pt x="3014462" y="1189918"/>
                    <a:pt x="3005770" y="1179956"/>
                  </a:cubicBezTo>
                  <a:cubicBezTo>
                    <a:pt x="3003287" y="1177465"/>
                    <a:pt x="3011978" y="1166258"/>
                    <a:pt x="3014462" y="1158786"/>
                  </a:cubicBezTo>
                  <a:cubicBezTo>
                    <a:pt x="3031844" y="1162522"/>
                    <a:pt x="3026877" y="1184937"/>
                    <a:pt x="3040535" y="1189918"/>
                  </a:cubicBezTo>
                  <a:cubicBezTo>
                    <a:pt x="3044259" y="1183692"/>
                    <a:pt x="3043018" y="1176843"/>
                    <a:pt x="3041932" y="1169994"/>
                  </a:cubicBezTo>
                  <a:lnTo>
                    <a:pt x="3042181" y="1167856"/>
                  </a:lnTo>
                  <a:lnTo>
                    <a:pt x="3027489" y="1154373"/>
                  </a:lnTo>
                  <a:cubicBezTo>
                    <a:pt x="3023752" y="1153128"/>
                    <a:pt x="3022507" y="1150638"/>
                    <a:pt x="3018770" y="1148148"/>
                  </a:cubicBezTo>
                  <a:cubicBezTo>
                    <a:pt x="3007559" y="1130718"/>
                    <a:pt x="3003822" y="1109552"/>
                    <a:pt x="2988874" y="1092122"/>
                  </a:cubicBezTo>
                  <a:cubicBezTo>
                    <a:pt x="2972681" y="1077182"/>
                    <a:pt x="2995102" y="1059751"/>
                    <a:pt x="3001331" y="1042321"/>
                  </a:cubicBezTo>
                  <a:cubicBezTo>
                    <a:pt x="2958979" y="1029871"/>
                    <a:pt x="2965207" y="986295"/>
                    <a:pt x="2949013" y="957659"/>
                  </a:cubicBezTo>
                  <a:cubicBezTo>
                    <a:pt x="2946522" y="952679"/>
                    <a:pt x="2949013" y="942719"/>
                    <a:pt x="2958979" y="938984"/>
                  </a:cubicBezTo>
                  <a:cubicBezTo>
                    <a:pt x="2962093" y="937739"/>
                    <a:pt x="2960536" y="936805"/>
                    <a:pt x="2958511" y="935560"/>
                  </a:cubicBezTo>
                  <a:lnTo>
                    <a:pt x="2955686" y="930988"/>
                  </a:lnTo>
                  <a:lnTo>
                    <a:pt x="2956487" y="929024"/>
                  </a:lnTo>
                  <a:cubicBezTo>
                    <a:pt x="2958979" y="924043"/>
                    <a:pt x="2962715" y="919063"/>
                    <a:pt x="2966453" y="915328"/>
                  </a:cubicBezTo>
                  <a:lnTo>
                    <a:pt x="2966529" y="912036"/>
                  </a:lnTo>
                  <a:lnTo>
                    <a:pt x="2970968" y="896808"/>
                  </a:lnTo>
                  <a:cubicBezTo>
                    <a:pt x="2970501" y="889494"/>
                    <a:pt x="2968943" y="881713"/>
                    <a:pt x="2970189" y="874242"/>
                  </a:cubicBezTo>
                  <a:cubicBezTo>
                    <a:pt x="2966452" y="881090"/>
                    <a:pt x="2966452" y="888249"/>
                    <a:pt x="2966919" y="895252"/>
                  </a:cubicBezTo>
                  <a:lnTo>
                    <a:pt x="2966529" y="912036"/>
                  </a:lnTo>
                  <a:lnTo>
                    <a:pt x="2965207" y="916573"/>
                  </a:lnTo>
                  <a:cubicBezTo>
                    <a:pt x="2961470" y="921553"/>
                    <a:pt x="2957733" y="925288"/>
                    <a:pt x="2955242" y="930269"/>
                  </a:cubicBezTo>
                  <a:lnTo>
                    <a:pt x="2955686" y="930988"/>
                  </a:lnTo>
                  <a:lnTo>
                    <a:pt x="2946211" y="954235"/>
                  </a:lnTo>
                  <a:cubicBezTo>
                    <a:pt x="2944031" y="962951"/>
                    <a:pt x="2943408" y="971977"/>
                    <a:pt x="2945277" y="981315"/>
                  </a:cubicBezTo>
                  <a:cubicBezTo>
                    <a:pt x="2949013" y="995010"/>
                    <a:pt x="2951505" y="1003725"/>
                    <a:pt x="2935311" y="1008705"/>
                  </a:cubicBezTo>
                  <a:cubicBezTo>
                    <a:pt x="2924101" y="1013685"/>
                    <a:pt x="2925346" y="1023645"/>
                    <a:pt x="2926592" y="1032361"/>
                  </a:cubicBezTo>
                  <a:cubicBezTo>
                    <a:pt x="2927837" y="1052281"/>
                    <a:pt x="2927837" y="1065976"/>
                    <a:pt x="2899188" y="1054771"/>
                  </a:cubicBezTo>
                  <a:cubicBezTo>
                    <a:pt x="2874275" y="1046056"/>
                    <a:pt x="2889223" y="1079672"/>
                    <a:pt x="2878012" y="1088387"/>
                  </a:cubicBezTo>
                  <a:cubicBezTo>
                    <a:pt x="2875520" y="1089632"/>
                    <a:pt x="2873029" y="1092122"/>
                    <a:pt x="2869292" y="1092122"/>
                  </a:cubicBezTo>
                  <a:cubicBezTo>
                    <a:pt x="2863064" y="1092122"/>
                    <a:pt x="2858081" y="1085897"/>
                    <a:pt x="2853099" y="1083407"/>
                  </a:cubicBezTo>
                  <a:cubicBezTo>
                    <a:pt x="2848116" y="1079672"/>
                    <a:pt x="2840642" y="1079672"/>
                    <a:pt x="2835660" y="1075937"/>
                  </a:cubicBezTo>
                  <a:cubicBezTo>
                    <a:pt x="2823203" y="1063486"/>
                    <a:pt x="2811993" y="1051036"/>
                    <a:pt x="2794553" y="1046056"/>
                  </a:cubicBezTo>
                  <a:cubicBezTo>
                    <a:pt x="2783343" y="1039831"/>
                    <a:pt x="2774623" y="1031116"/>
                    <a:pt x="2773377" y="1018665"/>
                  </a:cubicBezTo>
                  <a:cubicBezTo>
                    <a:pt x="2768395" y="999990"/>
                    <a:pt x="2754693" y="1003725"/>
                    <a:pt x="2743482" y="1006215"/>
                  </a:cubicBezTo>
                  <a:cubicBezTo>
                    <a:pt x="2740991" y="1006215"/>
                    <a:pt x="2738499" y="1006215"/>
                    <a:pt x="2737254" y="1006215"/>
                  </a:cubicBezTo>
                  <a:cubicBezTo>
                    <a:pt x="2736008" y="1006215"/>
                    <a:pt x="2733517" y="1003725"/>
                    <a:pt x="2732271" y="1003725"/>
                  </a:cubicBezTo>
                  <a:cubicBezTo>
                    <a:pt x="2731026" y="1001235"/>
                    <a:pt x="2731026" y="999990"/>
                    <a:pt x="2729780" y="998745"/>
                  </a:cubicBezTo>
                  <a:cubicBezTo>
                    <a:pt x="2729780" y="987540"/>
                    <a:pt x="2727911" y="976646"/>
                    <a:pt x="2724953" y="966063"/>
                  </a:cubicBezTo>
                  <a:lnTo>
                    <a:pt x="2724859" y="965809"/>
                  </a:lnTo>
                  <a:lnTo>
                    <a:pt x="2724642" y="963417"/>
                  </a:lnTo>
                  <a:cubicBezTo>
                    <a:pt x="2721683" y="953924"/>
                    <a:pt x="2717323" y="944586"/>
                    <a:pt x="2713587" y="935249"/>
                  </a:cubicBezTo>
                  <a:lnTo>
                    <a:pt x="2724859" y="965809"/>
                  </a:lnTo>
                  <a:lnTo>
                    <a:pt x="2727289" y="992520"/>
                  </a:lnTo>
                  <a:cubicBezTo>
                    <a:pt x="2724797" y="1011195"/>
                    <a:pt x="2740991" y="1013685"/>
                    <a:pt x="2748465" y="1022400"/>
                  </a:cubicBezTo>
                  <a:cubicBezTo>
                    <a:pt x="2773377" y="1047301"/>
                    <a:pt x="2770886" y="1078427"/>
                    <a:pt x="2743482" y="1097102"/>
                  </a:cubicBezTo>
                  <a:cubicBezTo>
                    <a:pt x="2737254" y="1102082"/>
                    <a:pt x="2731026" y="1100837"/>
                    <a:pt x="2727289" y="1093367"/>
                  </a:cubicBezTo>
                  <a:cubicBezTo>
                    <a:pt x="2726043" y="1089632"/>
                    <a:pt x="2731026" y="1082162"/>
                    <a:pt x="2719815" y="1083407"/>
                  </a:cubicBezTo>
                  <a:cubicBezTo>
                    <a:pt x="2711095" y="1073447"/>
                    <a:pt x="2719815" y="1057261"/>
                    <a:pt x="2708604" y="1046056"/>
                  </a:cubicBezTo>
                  <a:cubicBezTo>
                    <a:pt x="2706113" y="1043566"/>
                    <a:pt x="2703621" y="1039831"/>
                    <a:pt x="2703621" y="1036096"/>
                  </a:cubicBezTo>
                  <a:cubicBezTo>
                    <a:pt x="2699885" y="1026136"/>
                    <a:pt x="2694902" y="1024891"/>
                    <a:pt x="2686182" y="1028626"/>
                  </a:cubicBezTo>
                  <a:cubicBezTo>
                    <a:pt x="2681200" y="1029871"/>
                    <a:pt x="2674971" y="1032361"/>
                    <a:pt x="2676217" y="1038586"/>
                  </a:cubicBezTo>
                  <a:cubicBezTo>
                    <a:pt x="2678709" y="1046056"/>
                    <a:pt x="2686182" y="1049791"/>
                    <a:pt x="2694902" y="1048546"/>
                  </a:cubicBezTo>
                  <a:cubicBezTo>
                    <a:pt x="2699885" y="1048546"/>
                    <a:pt x="2703621" y="1044811"/>
                    <a:pt x="2708604" y="1047301"/>
                  </a:cubicBezTo>
                  <a:cubicBezTo>
                    <a:pt x="2719815" y="1092122"/>
                    <a:pt x="2719815" y="1092122"/>
                    <a:pt x="2676217" y="1085897"/>
                  </a:cubicBezTo>
                  <a:cubicBezTo>
                    <a:pt x="2655041" y="1083407"/>
                    <a:pt x="2630128" y="1097102"/>
                    <a:pt x="2615181" y="1069711"/>
                  </a:cubicBezTo>
                  <a:cubicBezTo>
                    <a:pt x="2608952" y="1082162"/>
                    <a:pt x="2615181" y="1088387"/>
                    <a:pt x="2617672" y="1094612"/>
                  </a:cubicBezTo>
                  <a:cubicBezTo>
                    <a:pt x="2623900" y="1112042"/>
                    <a:pt x="2631374" y="1129473"/>
                    <a:pt x="2600233" y="1126983"/>
                  </a:cubicBezTo>
                  <a:cubicBezTo>
                    <a:pt x="2586531" y="1124493"/>
                    <a:pt x="2582794" y="1136943"/>
                    <a:pt x="2581548" y="1146903"/>
                  </a:cubicBezTo>
                  <a:cubicBezTo>
                    <a:pt x="2582794" y="1150638"/>
                    <a:pt x="2582794" y="1154373"/>
                    <a:pt x="2582794" y="1158108"/>
                  </a:cubicBezTo>
                  <a:cubicBezTo>
                    <a:pt x="2581548" y="1166823"/>
                    <a:pt x="2581548" y="1174294"/>
                    <a:pt x="2576566" y="1180519"/>
                  </a:cubicBezTo>
                  <a:cubicBezTo>
                    <a:pt x="2567846" y="1190479"/>
                    <a:pt x="2555390" y="1194214"/>
                    <a:pt x="2544179" y="1187989"/>
                  </a:cubicBezTo>
                  <a:cubicBezTo>
                    <a:pt x="2532968" y="1181764"/>
                    <a:pt x="2532968" y="1170559"/>
                    <a:pt x="2537951" y="1160598"/>
                  </a:cubicBezTo>
                  <a:cubicBezTo>
                    <a:pt x="2539196" y="1153128"/>
                    <a:pt x="2545425" y="1148148"/>
                    <a:pt x="2546670" y="1134453"/>
                  </a:cubicBezTo>
                  <a:cubicBezTo>
                    <a:pt x="2539196" y="1149393"/>
                    <a:pt x="2531722" y="1156863"/>
                    <a:pt x="2527985" y="1166823"/>
                  </a:cubicBezTo>
                  <a:cubicBezTo>
                    <a:pt x="2516775" y="1185499"/>
                    <a:pt x="2494353" y="1205419"/>
                    <a:pt x="2527985" y="1224095"/>
                  </a:cubicBezTo>
                  <a:cubicBezTo>
                    <a:pt x="2529231" y="1225340"/>
                    <a:pt x="2527985" y="1231565"/>
                    <a:pt x="2525494" y="1235300"/>
                  </a:cubicBezTo>
                  <a:cubicBezTo>
                    <a:pt x="2519266" y="1236545"/>
                    <a:pt x="2515529" y="1240280"/>
                    <a:pt x="2518020" y="1247750"/>
                  </a:cubicBezTo>
                  <a:cubicBezTo>
                    <a:pt x="2509301" y="1272651"/>
                    <a:pt x="2514283" y="1313737"/>
                    <a:pt x="2475668" y="1311247"/>
                  </a:cubicBezTo>
                  <a:cubicBezTo>
                    <a:pt x="2453247" y="1308756"/>
                    <a:pt x="2449510" y="1323697"/>
                    <a:pt x="2437053" y="1332412"/>
                  </a:cubicBezTo>
                  <a:cubicBezTo>
                    <a:pt x="2423351" y="1346107"/>
                    <a:pt x="2425843" y="1351087"/>
                    <a:pt x="2443282" y="1358558"/>
                  </a:cubicBezTo>
                  <a:cubicBezTo>
                    <a:pt x="2456984" y="1364783"/>
                    <a:pt x="2474423" y="1364783"/>
                    <a:pt x="2480651" y="1382213"/>
                  </a:cubicBezTo>
                  <a:cubicBezTo>
                    <a:pt x="2480651" y="1383458"/>
                    <a:pt x="2480651" y="1385948"/>
                    <a:pt x="2478160" y="1387193"/>
                  </a:cubicBezTo>
                  <a:cubicBezTo>
                    <a:pt x="2480651" y="1385948"/>
                    <a:pt x="2481897" y="1384703"/>
                    <a:pt x="2485633" y="1384703"/>
                  </a:cubicBezTo>
                  <a:cubicBezTo>
                    <a:pt x="2491862" y="1413339"/>
                    <a:pt x="2473177" y="1433259"/>
                    <a:pt x="2444527" y="1429524"/>
                  </a:cubicBezTo>
                  <a:cubicBezTo>
                    <a:pt x="2417123" y="1424544"/>
                    <a:pt x="2392210" y="1413339"/>
                    <a:pt x="2373525" y="1392173"/>
                  </a:cubicBezTo>
                  <a:cubicBezTo>
                    <a:pt x="2364806" y="1418319"/>
                    <a:pt x="2371034" y="1443219"/>
                    <a:pt x="2368543" y="1468120"/>
                  </a:cubicBezTo>
                  <a:cubicBezTo>
                    <a:pt x="2366052" y="1488040"/>
                    <a:pt x="2362315" y="1502981"/>
                    <a:pt x="2337402" y="1485550"/>
                  </a:cubicBezTo>
                  <a:cubicBezTo>
                    <a:pt x="2337402" y="1484305"/>
                    <a:pt x="2334911" y="1483060"/>
                    <a:pt x="2334911" y="1483060"/>
                  </a:cubicBezTo>
                  <a:cubicBezTo>
                    <a:pt x="2329928" y="1486795"/>
                    <a:pt x="2337402" y="1488040"/>
                    <a:pt x="2334911" y="1489285"/>
                  </a:cubicBezTo>
                  <a:cubicBezTo>
                    <a:pt x="2334911" y="1489285"/>
                    <a:pt x="2329928" y="1494265"/>
                    <a:pt x="2337402" y="1491775"/>
                  </a:cubicBezTo>
                  <a:cubicBezTo>
                    <a:pt x="2341139" y="1489285"/>
                    <a:pt x="2334911" y="1491775"/>
                    <a:pt x="2339893" y="1490530"/>
                  </a:cubicBezTo>
                  <a:cubicBezTo>
                    <a:pt x="2351104" y="1514186"/>
                    <a:pt x="2362315" y="1535351"/>
                    <a:pt x="2329928" y="1552782"/>
                  </a:cubicBezTo>
                  <a:cubicBezTo>
                    <a:pt x="2313735" y="1562742"/>
                    <a:pt x="2322454" y="1600093"/>
                    <a:pt x="2339893" y="1608808"/>
                  </a:cubicBezTo>
                  <a:cubicBezTo>
                    <a:pt x="2357332" y="1620013"/>
                    <a:pt x="2371034" y="1621258"/>
                    <a:pt x="2357332" y="1654874"/>
                  </a:cubicBezTo>
                  <a:cubicBezTo>
                    <a:pt x="2344876" y="1687244"/>
                    <a:pt x="2324945" y="1720860"/>
                    <a:pt x="2321208" y="1758211"/>
                  </a:cubicBezTo>
                  <a:cubicBezTo>
                    <a:pt x="2317471" y="1783111"/>
                    <a:pt x="2295050" y="1805522"/>
                    <a:pt x="2287576" y="1831667"/>
                  </a:cubicBezTo>
                  <a:cubicBezTo>
                    <a:pt x="2283839" y="1844118"/>
                    <a:pt x="2261417" y="1829177"/>
                    <a:pt x="2257681" y="1846608"/>
                  </a:cubicBezTo>
                  <a:cubicBezTo>
                    <a:pt x="2251452" y="1846608"/>
                    <a:pt x="2246470" y="1846608"/>
                    <a:pt x="2248961" y="1839138"/>
                  </a:cubicBezTo>
                  <a:cubicBezTo>
                    <a:pt x="2245224" y="1845363"/>
                    <a:pt x="2251452" y="1846608"/>
                    <a:pt x="2253943" y="1850343"/>
                  </a:cubicBezTo>
                  <a:cubicBezTo>
                    <a:pt x="2253943" y="1875243"/>
                    <a:pt x="2231522" y="1896409"/>
                    <a:pt x="2242733" y="1922554"/>
                  </a:cubicBezTo>
                  <a:cubicBezTo>
                    <a:pt x="2242733" y="1925044"/>
                    <a:pt x="2243978" y="1930024"/>
                    <a:pt x="2243978" y="1932515"/>
                  </a:cubicBezTo>
                  <a:cubicBezTo>
                    <a:pt x="2267646" y="1967375"/>
                    <a:pt x="2266400" y="1966130"/>
                    <a:pt x="2227785" y="1994766"/>
                  </a:cubicBezTo>
                  <a:cubicBezTo>
                    <a:pt x="2222802" y="1998501"/>
                    <a:pt x="2205363" y="2017176"/>
                    <a:pt x="2205363" y="2030872"/>
                  </a:cubicBezTo>
                  <a:cubicBezTo>
                    <a:pt x="2202872" y="2071957"/>
                    <a:pt x="2170485" y="2088143"/>
                    <a:pt x="2146818" y="2110553"/>
                  </a:cubicBezTo>
                  <a:cubicBezTo>
                    <a:pt x="2126888" y="2129229"/>
                    <a:pt x="2108203" y="2146659"/>
                    <a:pt x="2093255" y="2167824"/>
                  </a:cubicBezTo>
                  <a:cubicBezTo>
                    <a:pt x="2083290" y="2167824"/>
                    <a:pt x="2085781" y="2172805"/>
                    <a:pt x="2088273" y="2179030"/>
                  </a:cubicBezTo>
                  <a:cubicBezTo>
                    <a:pt x="2073325" y="2213890"/>
                    <a:pt x="2032219" y="2225096"/>
                    <a:pt x="2013534" y="2257466"/>
                  </a:cubicBezTo>
                  <a:cubicBezTo>
                    <a:pt x="2011043" y="2262446"/>
                    <a:pt x="2004815" y="2261201"/>
                    <a:pt x="1999832" y="2261201"/>
                  </a:cubicBezTo>
                  <a:cubicBezTo>
                    <a:pt x="1993604" y="2261201"/>
                    <a:pt x="1988621" y="2259956"/>
                    <a:pt x="1983639" y="2259956"/>
                  </a:cubicBezTo>
                  <a:cubicBezTo>
                    <a:pt x="1957480" y="2263691"/>
                    <a:pt x="1923847" y="2251241"/>
                    <a:pt x="1926339" y="2302287"/>
                  </a:cubicBezTo>
                  <a:cubicBezTo>
                    <a:pt x="1927585" y="2329678"/>
                    <a:pt x="1917619" y="2357068"/>
                    <a:pt x="1925093" y="2385704"/>
                  </a:cubicBezTo>
                  <a:cubicBezTo>
                    <a:pt x="1937550" y="2376989"/>
                    <a:pt x="1937550" y="2337148"/>
                    <a:pt x="1963708" y="2373254"/>
                  </a:cubicBezTo>
                  <a:cubicBezTo>
                    <a:pt x="1964954" y="2374499"/>
                    <a:pt x="1966199" y="2374499"/>
                    <a:pt x="1972428" y="2368274"/>
                  </a:cubicBezTo>
                  <a:cubicBezTo>
                    <a:pt x="2007306" y="2338393"/>
                    <a:pt x="2022253" y="2343373"/>
                    <a:pt x="2033464" y="2385704"/>
                  </a:cubicBezTo>
                  <a:cubicBezTo>
                    <a:pt x="2033464" y="2388194"/>
                    <a:pt x="2033464" y="2391929"/>
                    <a:pt x="2034710" y="2391929"/>
                  </a:cubicBezTo>
                  <a:cubicBezTo>
                    <a:pt x="2078307" y="2414340"/>
                    <a:pt x="2032219" y="2449200"/>
                    <a:pt x="2044675" y="2475346"/>
                  </a:cubicBezTo>
                  <a:cubicBezTo>
                    <a:pt x="2048412" y="2480326"/>
                    <a:pt x="2037201" y="2490286"/>
                    <a:pt x="2024745" y="2487796"/>
                  </a:cubicBezTo>
                  <a:cubicBezTo>
                    <a:pt x="2022253" y="2486551"/>
                    <a:pt x="2019762" y="2484061"/>
                    <a:pt x="2017271" y="2481571"/>
                  </a:cubicBezTo>
                  <a:cubicBezTo>
                    <a:pt x="2016025" y="2469121"/>
                    <a:pt x="2016025" y="2456670"/>
                    <a:pt x="2008551" y="2446710"/>
                  </a:cubicBezTo>
                  <a:cubicBezTo>
                    <a:pt x="2006060" y="2445465"/>
                    <a:pt x="2003569" y="2445465"/>
                    <a:pt x="2001077" y="2446710"/>
                  </a:cubicBezTo>
                  <a:cubicBezTo>
                    <a:pt x="1999832" y="2464141"/>
                    <a:pt x="1978656" y="2452935"/>
                    <a:pt x="1973673" y="2466631"/>
                  </a:cubicBezTo>
                  <a:cubicBezTo>
                    <a:pt x="1973673" y="2470366"/>
                    <a:pt x="1974919" y="2472856"/>
                    <a:pt x="1976165" y="2476591"/>
                  </a:cubicBezTo>
                  <a:cubicBezTo>
                    <a:pt x="1983639" y="2500246"/>
                    <a:pt x="1974919" y="2511452"/>
                    <a:pt x="1952497" y="2516432"/>
                  </a:cubicBezTo>
                  <a:cubicBezTo>
                    <a:pt x="1951252" y="2518922"/>
                    <a:pt x="1948761" y="2522657"/>
                    <a:pt x="1948761" y="2525147"/>
                  </a:cubicBezTo>
                  <a:cubicBezTo>
                    <a:pt x="1945023" y="2536352"/>
                    <a:pt x="1950006" y="2551292"/>
                    <a:pt x="1935059" y="2553782"/>
                  </a:cubicBezTo>
                  <a:cubicBezTo>
                    <a:pt x="1923847" y="2557518"/>
                    <a:pt x="1918865" y="2546312"/>
                    <a:pt x="1917619" y="2537597"/>
                  </a:cubicBezTo>
                  <a:cubicBezTo>
                    <a:pt x="1916374" y="2537597"/>
                    <a:pt x="1917619" y="2538842"/>
                    <a:pt x="1917619" y="2538842"/>
                  </a:cubicBezTo>
                  <a:cubicBezTo>
                    <a:pt x="1911391" y="2563743"/>
                    <a:pt x="1892707" y="2556273"/>
                    <a:pt x="1881496" y="2548802"/>
                  </a:cubicBezTo>
                  <a:cubicBezTo>
                    <a:pt x="1862811" y="2538842"/>
                    <a:pt x="1854091" y="2515187"/>
                    <a:pt x="1834161" y="2501491"/>
                  </a:cubicBezTo>
                  <a:cubicBezTo>
                    <a:pt x="1825441" y="2495266"/>
                    <a:pt x="1836653" y="2484061"/>
                    <a:pt x="1849109" y="2481571"/>
                  </a:cubicBezTo>
                  <a:cubicBezTo>
                    <a:pt x="1830424" y="2484061"/>
                    <a:pt x="1825441" y="2495266"/>
                    <a:pt x="1834161" y="2510207"/>
                  </a:cubicBezTo>
                  <a:cubicBezTo>
                    <a:pt x="1837898" y="2517677"/>
                    <a:pt x="1847863" y="2523902"/>
                    <a:pt x="1842881" y="2533862"/>
                  </a:cubicBezTo>
                  <a:cubicBezTo>
                    <a:pt x="1840389" y="2537597"/>
                    <a:pt x="1836653" y="2538842"/>
                    <a:pt x="1832915" y="2538842"/>
                  </a:cubicBezTo>
                  <a:cubicBezTo>
                    <a:pt x="1820459" y="2536352"/>
                    <a:pt x="1809248" y="2527637"/>
                    <a:pt x="1795546" y="2537597"/>
                  </a:cubicBezTo>
                  <a:cubicBezTo>
                    <a:pt x="1784335" y="2546312"/>
                    <a:pt x="1774370" y="2564988"/>
                    <a:pt x="1759423" y="2553782"/>
                  </a:cubicBezTo>
                  <a:cubicBezTo>
                    <a:pt x="1744475" y="2542577"/>
                    <a:pt x="1750703" y="2523902"/>
                    <a:pt x="1756931" y="2502736"/>
                  </a:cubicBezTo>
                  <a:cubicBezTo>
                    <a:pt x="1743229" y="2525147"/>
                    <a:pt x="1734509" y="2551292"/>
                    <a:pt x="1702123" y="2528882"/>
                  </a:cubicBezTo>
                  <a:cubicBezTo>
                    <a:pt x="1713333" y="2540087"/>
                    <a:pt x="1724544" y="2545067"/>
                    <a:pt x="1715825" y="2560008"/>
                  </a:cubicBezTo>
                  <a:cubicBezTo>
                    <a:pt x="1707105" y="2576193"/>
                    <a:pt x="1709597" y="2596113"/>
                    <a:pt x="1705860" y="2613544"/>
                  </a:cubicBezTo>
                  <a:cubicBezTo>
                    <a:pt x="1694649" y="2664590"/>
                    <a:pt x="1687175" y="2669570"/>
                    <a:pt x="1647315" y="2642179"/>
                  </a:cubicBezTo>
                  <a:cubicBezTo>
                    <a:pt x="1643577" y="2650895"/>
                    <a:pt x="1648560" y="2659610"/>
                    <a:pt x="1647315" y="2668325"/>
                  </a:cubicBezTo>
                  <a:cubicBezTo>
                    <a:pt x="1646069" y="2679530"/>
                    <a:pt x="1641086" y="2684510"/>
                    <a:pt x="1629875" y="2687000"/>
                  </a:cubicBezTo>
                  <a:cubicBezTo>
                    <a:pt x="1617419" y="2687000"/>
                    <a:pt x="1608699" y="2683265"/>
                    <a:pt x="1606208" y="2670815"/>
                  </a:cubicBezTo>
                  <a:cubicBezTo>
                    <a:pt x="1604963" y="2665835"/>
                    <a:pt x="1606208" y="2660855"/>
                    <a:pt x="1603717" y="2655875"/>
                  </a:cubicBezTo>
                  <a:cubicBezTo>
                    <a:pt x="1594997" y="2635954"/>
                    <a:pt x="1596243" y="2613544"/>
                    <a:pt x="1580049" y="2593623"/>
                  </a:cubicBezTo>
                  <a:lnTo>
                    <a:pt x="1574150" y="2582038"/>
                  </a:lnTo>
                  <a:lnTo>
                    <a:pt x="1569910" y="2598907"/>
                  </a:lnTo>
                  <a:cubicBezTo>
                    <a:pt x="1563357" y="2598907"/>
                    <a:pt x="1562421" y="2589131"/>
                    <a:pt x="1557097" y="2586862"/>
                  </a:cubicBezTo>
                  <a:lnTo>
                    <a:pt x="1551133" y="2587589"/>
                  </a:lnTo>
                  <a:lnTo>
                    <a:pt x="1550861" y="2589048"/>
                  </a:lnTo>
                  <a:lnTo>
                    <a:pt x="1551950" y="2588552"/>
                  </a:lnTo>
                  <a:cubicBezTo>
                    <a:pt x="1556907" y="2600861"/>
                    <a:pt x="1554429" y="2615632"/>
                    <a:pt x="1556907" y="2629172"/>
                  </a:cubicBezTo>
                  <a:cubicBezTo>
                    <a:pt x="1559385" y="2642712"/>
                    <a:pt x="1556907" y="2666099"/>
                    <a:pt x="1529647" y="2662406"/>
                  </a:cubicBezTo>
                  <a:lnTo>
                    <a:pt x="1528836" y="2663695"/>
                  </a:lnTo>
                  <a:lnTo>
                    <a:pt x="1541203" y="2677114"/>
                  </a:lnTo>
                  <a:lnTo>
                    <a:pt x="1561022" y="2694010"/>
                  </a:lnTo>
                  <a:lnTo>
                    <a:pt x="1572812" y="2692011"/>
                  </a:lnTo>
                  <a:cubicBezTo>
                    <a:pt x="1577820" y="2690769"/>
                    <a:pt x="1579072" y="2690769"/>
                    <a:pt x="1582828" y="2693252"/>
                  </a:cubicBezTo>
                  <a:lnTo>
                    <a:pt x="1583030" y="2693683"/>
                  </a:lnTo>
                  <a:lnTo>
                    <a:pt x="1593624" y="2692011"/>
                  </a:lnTo>
                  <a:cubicBezTo>
                    <a:pt x="1598617" y="2690769"/>
                    <a:pt x="1601113" y="2690769"/>
                    <a:pt x="1604858" y="2693252"/>
                  </a:cubicBezTo>
                  <a:cubicBezTo>
                    <a:pt x="1614843" y="2708149"/>
                    <a:pt x="1619835" y="2723045"/>
                    <a:pt x="1608602" y="2736700"/>
                  </a:cubicBezTo>
                  <a:cubicBezTo>
                    <a:pt x="1605481" y="2742286"/>
                    <a:pt x="1601113" y="2742286"/>
                    <a:pt x="1595964" y="2740424"/>
                  </a:cubicBezTo>
                  <a:lnTo>
                    <a:pt x="1588061" y="2737025"/>
                  </a:lnTo>
                  <a:lnTo>
                    <a:pt x="1587836" y="2737942"/>
                  </a:lnTo>
                  <a:lnTo>
                    <a:pt x="1578897" y="2739352"/>
                  </a:lnTo>
                  <a:lnTo>
                    <a:pt x="1579427" y="2752838"/>
                  </a:lnTo>
                  <a:cubicBezTo>
                    <a:pt x="1579271" y="2759356"/>
                    <a:pt x="1576151" y="2764011"/>
                    <a:pt x="1562421" y="2761528"/>
                  </a:cubicBezTo>
                  <a:cubicBezTo>
                    <a:pt x="1553685" y="2793804"/>
                    <a:pt x="1510000" y="2776425"/>
                    <a:pt x="1500015" y="2806218"/>
                  </a:cubicBezTo>
                  <a:cubicBezTo>
                    <a:pt x="1497519" y="2812425"/>
                    <a:pt x="1487534" y="2809942"/>
                    <a:pt x="1482542" y="2803735"/>
                  </a:cubicBezTo>
                  <a:lnTo>
                    <a:pt x="1481110" y="2802026"/>
                  </a:lnTo>
                  <a:lnTo>
                    <a:pt x="1477654" y="2806218"/>
                  </a:lnTo>
                  <a:lnTo>
                    <a:pt x="1473281" y="2808133"/>
                  </a:lnTo>
                  <a:lnTo>
                    <a:pt x="1472518" y="2813239"/>
                  </a:lnTo>
                  <a:cubicBezTo>
                    <a:pt x="1463274" y="2822666"/>
                    <a:pt x="1438234" y="2814286"/>
                    <a:pt x="1436361" y="2831045"/>
                  </a:cubicBezTo>
                  <a:cubicBezTo>
                    <a:pt x="1435113" y="2842218"/>
                    <a:pt x="1422632" y="2834769"/>
                    <a:pt x="1416391" y="2833528"/>
                  </a:cubicBezTo>
                  <a:lnTo>
                    <a:pt x="1408444" y="2835645"/>
                  </a:lnTo>
                  <a:lnTo>
                    <a:pt x="1407611" y="2836168"/>
                  </a:lnTo>
                  <a:lnTo>
                    <a:pt x="1406407" y="2844700"/>
                  </a:lnTo>
                  <a:cubicBezTo>
                    <a:pt x="1398918" y="2848425"/>
                    <a:pt x="1393925" y="2854631"/>
                    <a:pt x="1392677" y="2862080"/>
                  </a:cubicBezTo>
                  <a:cubicBezTo>
                    <a:pt x="1387685" y="2860838"/>
                    <a:pt x="1381444" y="2858356"/>
                    <a:pt x="1376452" y="2855873"/>
                  </a:cubicBezTo>
                  <a:lnTo>
                    <a:pt x="1377527" y="2852551"/>
                  </a:lnTo>
                  <a:lnTo>
                    <a:pt x="1369976" y="2862080"/>
                  </a:lnTo>
                  <a:cubicBezTo>
                    <a:pt x="1364968" y="2860838"/>
                    <a:pt x="1359960" y="2858356"/>
                    <a:pt x="1353699" y="2855873"/>
                  </a:cubicBezTo>
                  <a:cubicBezTo>
                    <a:pt x="1354325" y="2852769"/>
                    <a:pt x="1356203" y="2849666"/>
                    <a:pt x="1357299" y="2846718"/>
                  </a:cubicBezTo>
                  <a:lnTo>
                    <a:pt x="1357178" y="2845806"/>
                  </a:lnTo>
                  <a:lnTo>
                    <a:pt x="1355234" y="2845942"/>
                  </a:lnTo>
                  <a:lnTo>
                    <a:pt x="1352488" y="2837327"/>
                  </a:lnTo>
                  <a:lnTo>
                    <a:pt x="1348789" y="2836166"/>
                  </a:lnTo>
                  <a:cubicBezTo>
                    <a:pt x="1342979" y="2838028"/>
                    <a:pt x="1340866" y="2849666"/>
                    <a:pt x="1332414" y="2845942"/>
                  </a:cubicBezTo>
                  <a:lnTo>
                    <a:pt x="1318709" y="2799516"/>
                  </a:lnTo>
                  <a:lnTo>
                    <a:pt x="1313558" y="2804472"/>
                  </a:lnTo>
                  <a:cubicBezTo>
                    <a:pt x="1311549" y="2805985"/>
                    <a:pt x="1309677" y="2806528"/>
                    <a:pt x="1307805" y="2804976"/>
                  </a:cubicBezTo>
                  <a:lnTo>
                    <a:pt x="1295364" y="2800400"/>
                  </a:lnTo>
                  <a:lnTo>
                    <a:pt x="1290627" y="2804647"/>
                  </a:lnTo>
                  <a:lnTo>
                    <a:pt x="1290211" y="2804670"/>
                  </a:lnTo>
                  <a:lnTo>
                    <a:pt x="1289863" y="2804976"/>
                  </a:lnTo>
                  <a:cubicBezTo>
                    <a:pt x="1287835" y="2809942"/>
                    <a:pt x="1287835" y="2817390"/>
                    <a:pt x="1284091" y="2819873"/>
                  </a:cubicBezTo>
                  <a:cubicBezTo>
                    <a:pt x="1276602" y="2826080"/>
                    <a:pt x="1274106" y="2838494"/>
                    <a:pt x="1261625" y="2838494"/>
                  </a:cubicBezTo>
                  <a:lnTo>
                    <a:pt x="1250106" y="2832416"/>
                  </a:lnTo>
                  <a:lnTo>
                    <a:pt x="1239761" y="2838494"/>
                  </a:lnTo>
                  <a:cubicBezTo>
                    <a:pt x="1214720" y="2834769"/>
                    <a:pt x="1222232" y="2807459"/>
                    <a:pt x="1205955" y="2797528"/>
                  </a:cubicBezTo>
                  <a:cubicBezTo>
                    <a:pt x="1203451" y="2792563"/>
                    <a:pt x="1203451" y="2787597"/>
                    <a:pt x="1204703" y="2781390"/>
                  </a:cubicBezTo>
                  <a:cubicBezTo>
                    <a:pt x="1206581" y="2777666"/>
                    <a:pt x="1209711" y="2776425"/>
                    <a:pt x="1212998" y="2775959"/>
                  </a:cubicBezTo>
                  <a:lnTo>
                    <a:pt x="1217601" y="2775572"/>
                  </a:lnTo>
                  <a:lnTo>
                    <a:pt x="1213563" y="2763395"/>
                  </a:lnTo>
                  <a:cubicBezTo>
                    <a:pt x="1211080" y="2736949"/>
                    <a:pt x="1234675" y="2735690"/>
                    <a:pt x="1250819" y="2726875"/>
                  </a:cubicBezTo>
                  <a:cubicBezTo>
                    <a:pt x="1239642" y="2714281"/>
                    <a:pt x="1229707" y="2719319"/>
                    <a:pt x="1219772" y="2725615"/>
                  </a:cubicBezTo>
                  <a:cubicBezTo>
                    <a:pt x="1197419" y="2740727"/>
                    <a:pt x="1198661" y="2731912"/>
                    <a:pt x="1207354" y="2713022"/>
                  </a:cubicBezTo>
                  <a:cubicBezTo>
                    <a:pt x="1204870" y="2713022"/>
                    <a:pt x="1201145" y="2711763"/>
                    <a:pt x="1197419" y="2711763"/>
                  </a:cubicBezTo>
                  <a:cubicBezTo>
                    <a:pt x="1196177" y="2701688"/>
                    <a:pt x="1192452" y="2690355"/>
                    <a:pt x="1206112" y="2685317"/>
                  </a:cubicBezTo>
                  <a:cubicBezTo>
                    <a:pt x="1213563" y="2684058"/>
                    <a:pt x="1217289" y="2677761"/>
                    <a:pt x="1212321" y="2671465"/>
                  </a:cubicBezTo>
                  <a:cubicBezTo>
                    <a:pt x="1192452" y="2646279"/>
                    <a:pt x="1219772" y="2650057"/>
                    <a:pt x="1228465" y="2642501"/>
                  </a:cubicBezTo>
                  <a:cubicBezTo>
                    <a:pt x="1232191" y="2633685"/>
                    <a:pt x="1237158" y="2626130"/>
                    <a:pt x="1240884" y="2617314"/>
                  </a:cubicBezTo>
                  <a:cubicBezTo>
                    <a:pt x="1263237" y="2612277"/>
                    <a:pt x="1243368" y="2600943"/>
                    <a:pt x="1245851" y="2592128"/>
                  </a:cubicBezTo>
                  <a:cubicBezTo>
                    <a:pt x="1268205" y="2599684"/>
                    <a:pt x="1259512" y="2584572"/>
                    <a:pt x="1259512" y="2574498"/>
                  </a:cubicBezTo>
                  <a:cubicBezTo>
                    <a:pt x="1270688" y="2570720"/>
                    <a:pt x="1275656" y="2555608"/>
                    <a:pt x="1290558" y="2559386"/>
                  </a:cubicBezTo>
                  <a:cubicBezTo>
                    <a:pt x="1314153" y="2569461"/>
                    <a:pt x="1340232" y="2570720"/>
                    <a:pt x="1367552" y="2570720"/>
                  </a:cubicBezTo>
                  <a:cubicBezTo>
                    <a:pt x="1373762" y="2570720"/>
                    <a:pt x="1381213" y="2574498"/>
                    <a:pt x="1386180" y="2577016"/>
                  </a:cubicBezTo>
                  <a:lnTo>
                    <a:pt x="1386444" y="2577351"/>
                  </a:lnTo>
                  <a:lnTo>
                    <a:pt x="1393609" y="2571752"/>
                  </a:lnTo>
                  <a:lnTo>
                    <a:pt x="1411747" y="2574640"/>
                  </a:lnTo>
                  <a:lnTo>
                    <a:pt x="1415612" y="2571442"/>
                  </a:lnTo>
                  <a:cubicBezTo>
                    <a:pt x="1424504" y="2568493"/>
                    <a:pt x="1434489" y="2569735"/>
                    <a:pt x="1446346" y="2576562"/>
                  </a:cubicBezTo>
                  <a:lnTo>
                    <a:pt x="1457214" y="2578780"/>
                  </a:lnTo>
                  <a:lnTo>
                    <a:pt x="1472646" y="2574080"/>
                  </a:lnTo>
                  <a:cubicBezTo>
                    <a:pt x="1476402" y="2572838"/>
                    <a:pt x="1480158" y="2572838"/>
                    <a:pt x="1483915" y="2570356"/>
                  </a:cubicBezTo>
                  <a:cubicBezTo>
                    <a:pt x="1513964" y="2565390"/>
                    <a:pt x="1513964" y="2543045"/>
                    <a:pt x="1507704" y="2520700"/>
                  </a:cubicBezTo>
                  <a:cubicBezTo>
                    <a:pt x="1501444" y="2502080"/>
                    <a:pt x="1495183" y="2485942"/>
                    <a:pt x="1500192" y="2467321"/>
                  </a:cubicBezTo>
                  <a:cubicBezTo>
                    <a:pt x="1503948" y="2458631"/>
                    <a:pt x="1512712" y="2452425"/>
                    <a:pt x="1521477" y="2451183"/>
                  </a:cubicBezTo>
                  <a:cubicBezTo>
                    <a:pt x="1523981" y="2451183"/>
                    <a:pt x="1525233" y="2452425"/>
                    <a:pt x="1527737" y="2452425"/>
                  </a:cubicBezTo>
                  <a:lnTo>
                    <a:pt x="1530655" y="2461105"/>
                  </a:lnTo>
                  <a:lnTo>
                    <a:pt x="1543700" y="2451183"/>
                  </a:lnTo>
                  <a:cubicBezTo>
                    <a:pt x="1544948" y="2451183"/>
                    <a:pt x="1547444" y="2452425"/>
                    <a:pt x="1548692" y="2452425"/>
                  </a:cubicBezTo>
                  <a:cubicBezTo>
                    <a:pt x="1551188" y="2464838"/>
                    <a:pt x="1557429" y="2476011"/>
                    <a:pt x="1568662" y="2482218"/>
                  </a:cubicBezTo>
                  <a:cubicBezTo>
                    <a:pt x="1557429" y="2502080"/>
                    <a:pt x="1547444" y="2521942"/>
                    <a:pt x="1573655" y="2540562"/>
                  </a:cubicBezTo>
                  <a:lnTo>
                    <a:pt x="1578033" y="2544987"/>
                  </a:lnTo>
                  <a:lnTo>
                    <a:pt x="1584429" y="2539173"/>
                  </a:lnTo>
                  <a:cubicBezTo>
                    <a:pt x="1591105" y="2536041"/>
                    <a:pt x="1599668" y="2534173"/>
                    <a:pt x="1609945" y="2533862"/>
                  </a:cubicBezTo>
                  <a:cubicBezTo>
                    <a:pt x="1632367" y="2532617"/>
                    <a:pt x="1641086" y="2525147"/>
                    <a:pt x="1638595" y="2502736"/>
                  </a:cubicBezTo>
                  <a:cubicBezTo>
                    <a:pt x="1636103" y="2487796"/>
                    <a:pt x="1637349" y="2471611"/>
                    <a:pt x="1633612" y="2455425"/>
                  </a:cubicBezTo>
                  <a:cubicBezTo>
                    <a:pt x="1632367" y="2449200"/>
                    <a:pt x="1631121" y="2440485"/>
                    <a:pt x="1633612" y="2433015"/>
                  </a:cubicBezTo>
                  <a:cubicBezTo>
                    <a:pt x="1634858" y="2429280"/>
                    <a:pt x="1639841" y="2425545"/>
                    <a:pt x="1641086" y="2420565"/>
                  </a:cubicBezTo>
                  <a:cubicBezTo>
                    <a:pt x="1651051" y="2378234"/>
                    <a:pt x="1679701" y="2360803"/>
                    <a:pt x="1722053" y="2360803"/>
                  </a:cubicBezTo>
                  <a:cubicBezTo>
                    <a:pt x="1740738" y="2360803"/>
                    <a:pt x="1738247" y="2343373"/>
                    <a:pt x="1743229" y="2333413"/>
                  </a:cubicBezTo>
                  <a:cubicBezTo>
                    <a:pt x="1748212" y="2330923"/>
                    <a:pt x="1754440" y="2330923"/>
                    <a:pt x="1750703" y="2322208"/>
                  </a:cubicBezTo>
                  <a:cubicBezTo>
                    <a:pt x="1769387" y="2283612"/>
                    <a:pt x="1785581" y="2312247"/>
                    <a:pt x="1806757" y="2327188"/>
                  </a:cubicBezTo>
                  <a:cubicBezTo>
                    <a:pt x="1803020" y="2303532"/>
                    <a:pt x="1800529" y="2284857"/>
                    <a:pt x="1805511" y="2264936"/>
                  </a:cubicBezTo>
                  <a:cubicBezTo>
                    <a:pt x="1808003" y="2258711"/>
                    <a:pt x="1811739" y="2254976"/>
                    <a:pt x="1816722" y="2254976"/>
                  </a:cubicBezTo>
                  <a:cubicBezTo>
                    <a:pt x="1829179" y="2254976"/>
                    <a:pt x="1827933" y="2271162"/>
                    <a:pt x="1841635" y="2272407"/>
                  </a:cubicBezTo>
                  <a:cubicBezTo>
                    <a:pt x="1841635" y="2262446"/>
                    <a:pt x="1815477" y="2251241"/>
                    <a:pt x="1837898" y="2245016"/>
                  </a:cubicBezTo>
                  <a:cubicBezTo>
                    <a:pt x="1859074" y="2238791"/>
                    <a:pt x="1876513" y="2245016"/>
                    <a:pt x="1879004" y="2272407"/>
                  </a:cubicBezTo>
                  <a:lnTo>
                    <a:pt x="1876992" y="2278440"/>
                  </a:lnTo>
                  <a:lnTo>
                    <a:pt x="1874956" y="2280766"/>
                  </a:lnTo>
                  <a:lnTo>
                    <a:pt x="1867793" y="2284857"/>
                  </a:lnTo>
                  <a:cubicBezTo>
                    <a:pt x="1865302" y="2286102"/>
                    <a:pt x="1866548" y="2286102"/>
                    <a:pt x="1870285" y="2286102"/>
                  </a:cubicBezTo>
                  <a:lnTo>
                    <a:pt x="1874956" y="2280766"/>
                  </a:lnTo>
                  <a:lnTo>
                    <a:pt x="1876513" y="2279877"/>
                  </a:lnTo>
                  <a:lnTo>
                    <a:pt x="1876992" y="2278440"/>
                  </a:lnTo>
                  <a:lnTo>
                    <a:pt x="1879004" y="2276142"/>
                  </a:lnTo>
                  <a:cubicBezTo>
                    <a:pt x="1883987" y="2267427"/>
                    <a:pt x="1886478" y="2257466"/>
                    <a:pt x="1892707" y="2249996"/>
                  </a:cubicBezTo>
                  <a:cubicBezTo>
                    <a:pt x="1895198" y="2248751"/>
                    <a:pt x="1896443" y="2247506"/>
                    <a:pt x="1898935" y="2246261"/>
                  </a:cubicBezTo>
                  <a:cubicBezTo>
                    <a:pt x="1897689" y="2245016"/>
                    <a:pt x="1893952" y="2245016"/>
                    <a:pt x="1892707" y="2242526"/>
                  </a:cubicBezTo>
                  <a:cubicBezTo>
                    <a:pt x="1887102" y="2222917"/>
                    <a:pt x="1883598" y="2203307"/>
                    <a:pt x="1893758" y="2187375"/>
                  </a:cubicBezTo>
                  <a:lnTo>
                    <a:pt x="1908032" y="2173640"/>
                  </a:lnTo>
                  <a:lnTo>
                    <a:pt x="1878058" y="2178414"/>
                  </a:lnTo>
                  <a:cubicBezTo>
                    <a:pt x="1869412" y="2183762"/>
                    <a:pt x="1862495" y="2192255"/>
                    <a:pt x="1856835" y="2202321"/>
                  </a:cubicBezTo>
                  <a:cubicBezTo>
                    <a:pt x="1854320" y="2209870"/>
                    <a:pt x="1848032" y="2212387"/>
                    <a:pt x="1841744" y="2213645"/>
                  </a:cubicBezTo>
                  <a:cubicBezTo>
                    <a:pt x="1824137" y="2213645"/>
                    <a:pt x="1812819" y="2207354"/>
                    <a:pt x="1816592" y="2187222"/>
                  </a:cubicBezTo>
                  <a:cubicBezTo>
                    <a:pt x="1817849" y="2177156"/>
                    <a:pt x="1811561" y="2178414"/>
                    <a:pt x="1805273" y="2178414"/>
                  </a:cubicBezTo>
                  <a:cubicBezTo>
                    <a:pt x="1793955" y="2173381"/>
                    <a:pt x="1791440" y="2168348"/>
                    <a:pt x="1801500" y="2158282"/>
                  </a:cubicBezTo>
                  <a:cubicBezTo>
                    <a:pt x="1821622" y="2138150"/>
                    <a:pt x="1825395" y="2112986"/>
                    <a:pt x="1817849" y="2086563"/>
                  </a:cubicBezTo>
                  <a:cubicBezTo>
                    <a:pt x="1844259" y="2056365"/>
                    <a:pt x="1875699" y="2033717"/>
                    <a:pt x="1917200" y="2023651"/>
                  </a:cubicBezTo>
                  <a:cubicBezTo>
                    <a:pt x="1932292" y="2019876"/>
                    <a:pt x="1939837" y="2007294"/>
                    <a:pt x="1936064" y="1988420"/>
                  </a:cubicBezTo>
                  <a:cubicBezTo>
                    <a:pt x="1932292" y="1977096"/>
                    <a:pt x="1926004" y="1959481"/>
                    <a:pt x="1939837" y="1953189"/>
                  </a:cubicBezTo>
                  <a:cubicBezTo>
                    <a:pt x="1954929" y="1945640"/>
                    <a:pt x="1957444" y="1968288"/>
                    <a:pt x="1967505" y="1975838"/>
                  </a:cubicBezTo>
                  <a:cubicBezTo>
                    <a:pt x="1971277" y="1979612"/>
                    <a:pt x="1976308" y="1979612"/>
                    <a:pt x="1981338" y="1978354"/>
                  </a:cubicBezTo>
                  <a:cubicBezTo>
                    <a:pt x="1990142" y="1974579"/>
                    <a:pt x="1987626" y="1960739"/>
                    <a:pt x="1997687" y="1956964"/>
                  </a:cubicBezTo>
                  <a:cubicBezTo>
                    <a:pt x="2025355" y="1973321"/>
                    <a:pt x="2012778" y="2009810"/>
                    <a:pt x="2042961" y="2029942"/>
                  </a:cubicBezTo>
                  <a:cubicBezTo>
                    <a:pt x="2014036" y="2028684"/>
                    <a:pt x="1982596" y="2013585"/>
                    <a:pt x="1993914" y="2057623"/>
                  </a:cubicBezTo>
                  <a:cubicBezTo>
                    <a:pt x="1995172" y="2062656"/>
                    <a:pt x="1992657" y="2065173"/>
                    <a:pt x="1987626" y="2066431"/>
                  </a:cubicBezTo>
                  <a:cubicBezTo>
                    <a:pt x="1978823" y="2066431"/>
                    <a:pt x="1970020" y="2070206"/>
                    <a:pt x="1962474" y="2077755"/>
                  </a:cubicBezTo>
                  <a:cubicBezTo>
                    <a:pt x="1959330" y="2080586"/>
                    <a:pt x="1959016" y="2082238"/>
                    <a:pt x="1960136" y="2083280"/>
                  </a:cubicBezTo>
                  <a:lnTo>
                    <a:pt x="1966396" y="2085145"/>
                  </a:lnTo>
                  <a:lnTo>
                    <a:pt x="1966588" y="2084758"/>
                  </a:lnTo>
                  <a:cubicBezTo>
                    <a:pt x="1974296" y="2072736"/>
                    <a:pt x="1985507" y="2066666"/>
                    <a:pt x="2002323" y="2084408"/>
                  </a:cubicBezTo>
                  <a:cubicBezTo>
                    <a:pt x="2003569" y="2086898"/>
                    <a:pt x="2002323" y="2088143"/>
                    <a:pt x="2001077" y="2089388"/>
                  </a:cubicBezTo>
                  <a:cubicBezTo>
                    <a:pt x="2004815" y="2093123"/>
                    <a:pt x="2004815" y="2086898"/>
                    <a:pt x="2007306" y="2086898"/>
                  </a:cubicBezTo>
                  <a:cubicBezTo>
                    <a:pt x="2035956" y="2058262"/>
                    <a:pt x="2050903" y="2022156"/>
                    <a:pt x="2083290" y="1998501"/>
                  </a:cubicBezTo>
                  <a:cubicBezTo>
                    <a:pt x="2099483" y="1986051"/>
                    <a:pt x="2088273" y="1968620"/>
                    <a:pt x="2083290" y="1954925"/>
                  </a:cubicBezTo>
                  <a:cubicBezTo>
                    <a:pt x="2075816" y="1936250"/>
                    <a:pt x="2058377" y="1915084"/>
                    <a:pt x="2095747" y="1907614"/>
                  </a:cubicBezTo>
                  <a:cubicBezTo>
                    <a:pt x="2101975" y="1906369"/>
                    <a:pt x="2110694" y="1862793"/>
                    <a:pt x="2110694" y="1854078"/>
                  </a:cubicBezTo>
                  <a:cubicBezTo>
                    <a:pt x="2110694" y="1842873"/>
                    <a:pt x="2121905" y="1831667"/>
                    <a:pt x="2115677" y="1819217"/>
                  </a:cubicBezTo>
                  <a:cubicBezTo>
                    <a:pt x="2125642" y="1801787"/>
                    <a:pt x="2140590" y="1804277"/>
                    <a:pt x="2156783" y="1806767"/>
                  </a:cubicBezTo>
                  <a:cubicBezTo>
                    <a:pt x="2160520" y="1801787"/>
                    <a:pt x="2180451" y="1824197"/>
                    <a:pt x="2170485" y="1799297"/>
                  </a:cubicBezTo>
                  <a:cubicBezTo>
                    <a:pt x="2155537" y="1761946"/>
                    <a:pt x="2172977" y="1734555"/>
                    <a:pt x="2195398" y="1709655"/>
                  </a:cubicBezTo>
                  <a:cubicBezTo>
                    <a:pt x="2197889" y="1702185"/>
                    <a:pt x="2200381" y="1695960"/>
                    <a:pt x="2206609" y="1689734"/>
                  </a:cubicBezTo>
                  <a:cubicBezTo>
                    <a:pt x="2211592" y="1684754"/>
                    <a:pt x="2222802" y="1702185"/>
                    <a:pt x="2221557" y="1687244"/>
                  </a:cubicBezTo>
                  <a:cubicBezTo>
                    <a:pt x="2219065" y="1656119"/>
                    <a:pt x="2232767" y="1632463"/>
                    <a:pt x="2243978" y="1607563"/>
                  </a:cubicBezTo>
                  <a:cubicBezTo>
                    <a:pt x="2243978" y="1606318"/>
                    <a:pt x="2247715" y="1608808"/>
                    <a:pt x="2245224" y="1605073"/>
                  </a:cubicBezTo>
                  <a:cubicBezTo>
                    <a:pt x="2232767" y="1608808"/>
                    <a:pt x="2225294" y="1605073"/>
                    <a:pt x="2217820" y="1597603"/>
                  </a:cubicBezTo>
                  <a:cubicBezTo>
                    <a:pt x="2215329" y="1595112"/>
                    <a:pt x="2215329" y="1591377"/>
                    <a:pt x="2215329" y="1587642"/>
                  </a:cubicBezTo>
                  <a:cubicBezTo>
                    <a:pt x="2217820" y="1581417"/>
                    <a:pt x="2222802" y="1575192"/>
                    <a:pt x="2226539" y="1570212"/>
                  </a:cubicBezTo>
                  <a:cubicBezTo>
                    <a:pt x="2246470" y="1542821"/>
                    <a:pt x="2206609" y="1542821"/>
                    <a:pt x="2206609" y="1524146"/>
                  </a:cubicBezTo>
                  <a:cubicBezTo>
                    <a:pt x="2205363" y="1521656"/>
                    <a:pt x="2206609" y="1517921"/>
                    <a:pt x="2207855" y="1514186"/>
                  </a:cubicBezTo>
                  <a:cubicBezTo>
                    <a:pt x="2225294" y="1506716"/>
                    <a:pt x="2231522" y="1483060"/>
                    <a:pt x="2260172" y="1486795"/>
                  </a:cubicBezTo>
                  <a:cubicBezTo>
                    <a:pt x="2277611" y="1488040"/>
                    <a:pt x="2278856" y="1466875"/>
                    <a:pt x="2262663" y="1453179"/>
                  </a:cubicBezTo>
                  <a:cubicBezTo>
                    <a:pt x="2257681" y="1412094"/>
                    <a:pt x="2275119" y="1385948"/>
                    <a:pt x="2306261" y="1358558"/>
                  </a:cubicBezTo>
                  <a:cubicBezTo>
                    <a:pt x="2329928" y="1336147"/>
                    <a:pt x="2344876" y="1300041"/>
                    <a:pt x="2354841" y="1265181"/>
                  </a:cubicBezTo>
                  <a:cubicBezTo>
                    <a:pt x="2357332" y="1260200"/>
                    <a:pt x="2361069" y="1256465"/>
                    <a:pt x="2366052" y="1252730"/>
                  </a:cubicBezTo>
                  <a:cubicBezTo>
                    <a:pt x="2376017" y="1216625"/>
                    <a:pt x="2408403" y="1184254"/>
                    <a:pt x="2378508" y="1144413"/>
                  </a:cubicBezTo>
                  <a:cubicBezTo>
                    <a:pt x="2373525" y="1136943"/>
                    <a:pt x="2374771" y="1126983"/>
                    <a:pt x="2376017" y="1117022"/>
                  </a:cubicBezTo>
                  <a:cubicBezTo>
                    <a:pt x="2379754" y="1105817"/>
                    <a:pt x="2385982" y="1095857"/>
                    <a:pt x="2400930" y="1097102"/>
                  </a:cubicBezTo>
                  <a:cubicBezTo>
                    <a:pt x="2415877" y="1115777"/>
                    <a:pt x="2449510" y="1113287"/>
                    <a:pt x="2461966" y="1095857"/>
                  </a:cubicBezTo>
                  <a:cubicBezTo>
                    <a:pt x="2478160" y="1072202"/>
                    <a:pt x="2481897" y="1043566"/>
                    <a:pt x="2498090" y="1018665"/>
                  </a:cubicBezTo>
                  <a:cubicBezTo>
                    <a:pt x="2499336" y="1016175"/>
                    <a:pt x="2501827" y="1013685"/>
                    <a:pt x="2503073" y="1009950"/>
                  </a:cubicBezTo>
                  <a:cubicBezTo>
                    <a:pt x="2509301" y="1001235"/>
                    <a:pt x="2521757" y="999990"/>
                    <a:pt x="2531722" y="990030"/>
                  </a:cubicBezTo>
                  <a:cubicBezTo>
                    <a:pt x="2503073" y="967619"/>
                    <a:pt x="2511792" y="946454"/>
                    <a:pt x="2532968" y="925288"/>
                  </a:cubicBezTo>
                  <a:cubicBezTo>
                    <a:pt x="2561618" y="904123"/>
                    <a:pt x="2577811" y="917818"/>
                    <a:pt x="2586531" y="943964"/>
                  </a:cubicBezTo>
                  <a:cubicBezTo>
                    <a:pt x="2585285" y="894163"/>
                    <a:pt x="2638848" y="851832"/>
                    <a:pt x="2611444" y="795806"/>
                  </a:cubicBezTo>
                  <a:cubicBezTo>
                    <a:pt x="2613935" y="793316"/>
                    <a:pt x="2617672" y="792071"/>
                    <a:pt x="2620163" y="789581"/>
                  </a:cubicBezTo>
                  <a:cubicBezTo>
                    <a:pt x="2641339" y="778375"/>
                    <a:pt x="2630128" y="742270"/>
                    <a:pt x="2658778" y="736045"/>
                  </a:cubicBezTo>
                  <a:cubicBezTo>
                    <a:pt x="2632620" y="709899"/>
                    <a:pt x="2667498" y="684998"/>
                    <a:pt x="2657533" y="658853"/>
                  </a:cubicBezTo>
                  <a:cubicBezTo>
                    <a:pt x="2655041" y="652628"/>
                    <a:pt x="2665006" y="648893"/>
                    <a:pt x="2671235" y="648893"/>
                  </a:cubicBezTo>
                  <a:cubicBezTo>
                    <a:pt x="2686182" y="652628"/>
                    <a:pt x="2682445" y="672548"/>
                    <a:pt x="2696147" y="676283"/>
                  </a:cubicBezTo>
                  <a:cubicBezTo>
                    <a:pt x="2699885" y="678773"/>
                    <a:pt x="2703621" y="680018"/>
                    <a:pt x="2706113" y="681263"/>
                  </a:cubicBezTo>
                  <a:cubicBezTo>
                    <a:pt x="2723552" y="694959"/>
                    <a:pt x="2713587" y="727329"/>
                    <a:pt x="2743482" y="733554"/>
                  </a:cubicBezTo>
                  <a:cubicBezTo>
                    <a:pt x="2760921" y="736045"/>
                    <a:pt x="2772132" y="738535"/>
                    <a:pt x="2770886" y="714879"/>
                  </a:cubicBezTo>
                  <a:cubicBezTo>
                    <a:pt x="2768395" y="699939"/>
                    <a:pt x="2758430" y="680018"/>
                    <a:pt x="2787080" y="676283"/>
                  </a:cubicBezTo>
                  <a:cubicBezTo>
                    <a:pt x="2800159" y="675661"/>
                    <a:pt x="2808878" y="679085"/>
                    <a:pt x="2814484" y="685465"/>
                  </a:cubicBezTo>
                  <a:lnTo>
                    <a:pt x="2818409" y="697585"/>
                  </a:lnTo>
                  <a:lnTo>
                    <a:pt x="2825695" y="723594"/>
                  </a:lnTo>
                  <a:cubicBezTo>
                    <a:pt x="2823203" y="719859"/>
                    <a:pt x="2823203" y="716124"/>
                    <a:pt x="2823203" y="712389"/>
                  </a:cubicBezTo>
                  <a:lnTo>
                    <a:pt x="2818409" y="697585"/>
                  </a:lnTo>
                  <a:lnTo>
                    <a:pt x="2808256" y="661343"/>
                  </a:lnTo>
                  <a:cubicBezTo>
                    <a:pt x="2808256" y="652628"/>
                    <a:pt x="2810747" y="645158"/>
                    <a:pt x="2814484" y="638933"/>
                  </a:cubicBezTo>
                  <a:cubicBezTo>
                    <a:pt x="2821958" y="628972"/>
                    <a:pt x="2823203" y="610297"/>
                    <a:pt x="2839397" y="614032"/>
                  </a:cubicBezTo>
                  <a:close/>
                  <a:moveTo>
                    <a:pt x="4179677" y="596648"/>
                  </a:moveTo>
                  <a:lnTo>
                    <a:pt x="4179677" y="603557"/>
                  </a:lnTo>
                  <a:cubicBezTo>
                    <a:pt x="4178761" y="601987"/>
                    <a:pt x="4176929" y="601987"/>
                    <a:pt x="4176012" y="600416"/>
                  </a:cubicBezTo>
                  <a:close/>
                  <a:moveTo>
                    <a:pt x="4179677" y="594136"/>
                  </a:moveTo>
                  <a:lnTo>
                    <a:pt x="4180593" y="595706"/>
                  </a:lnTo>
                  <a:lnTo>
                    <a:pt x="4179677" y="596648"/>
                  </a:lnTo>
                  <a:close/>
                  <a:moveTo>
                    <a:pt x="4182789" y="593645"/>
                  </a:moveTo>
                  <a:lnTo>
                    <a:pt x="4182789" y="598060"/>
                  </a:lnTo>
                  <a:lnTo>
                    <a:pt x="4181691" y="596882"/>
                  </a:lnTo>
                  <a:close/>
                  <a:moveTo>
                    <a:pt x="4182789" y="582753"/>
                  </a:moveTo>
                  <a:cubicBezTo>
                    <a:pt x="4183888" y="583931"/>
                    <a:pt x="4184987" y="583931"/>
                    <a:pt x="4186085" y="583931"/>
                  </a:cubicBezTo>
                  <a:lnTo>
                    <a:pt x="4182789" y="593645"/>
                  </a:lnTo>
                  <a:close/>
                  <a:moveTo>
                    <a:pt x="2321648" y="549979"/>
                  </a:moveTo>
                  <a:lnTo>
                    <a:pt x="2323218" y="551352"/>
                  </a:lnTo>
                  <a:cubicBezTo>
                    <a:pt x="2320078" y="558221"/>
                    <a:pt x="2316937" y="563716"/>
                    <a:pt x="2315367" y="570585"/>
                  </a:cubicBezTo>
                  <a:lnTo>
                    <a:pt x="2313797" y="570585"/>
                  </a:lnTo>
                  <a:cubicBezTo>
                    <a:pt x="2315367" y="563716"/>
                    <a:pt x="2318508" y="556847"/>
                    <a:pt x="2321648" y="549979"/>
                  </a:cubicBezTo>
                  <a:close/>
                  <a:moveTo>
                    <a:pt x="4024895" y="500520"/>
                  </a:moveTo>
                  <a:cubicBezTo>
                    <a:pt x="4024895" y="500520"/>
                    <a:pt x="4025811" y="500520"/>
                    <a:pt x="4026727" y="500520"/>
                  </a:cubicBezTo>
                  <a:cubicBezTo>
                    <a:pt x="4025811" y="504641"/>
                    <a:pt x="4024895" y="507389"/>
                    <a:pt x="4024895" y="510137"/>
                  </a:cubicBezTo>
                  <a:cubicBezTo>
                    <a:pt x="4023978" y="510137"/>
                    <a:pt x="4023062" y="508763"/>
                    <a:pt x="4022146" y="507389"/>
                  </a:cubicBezTo>
                  <a:cubicBezTo>
                    <a:pt x="4023062" y="504641"/>
                    <a:pt x="4023978" y="503267"/>
                    <a:pt x="4024895" y="500520"/>
                  </a:cubicBezTo>
                  <a:close/>
                  <a:moveTo>
                    <a:pt x="3931212" y="496394"/>
                  </a:moveTo>
                  <a:lnTo>
                    <a:pt x="3924587" y="508958"/>
                  </a:lnTo>
                  <a:cubicBezTo>
                    <a:pt x="3921893" y="513963"/>
                    <a:pt x="3918722" y="519556"/>
                    <a:pt x="3914284" y="526622"/>
                  </a:cubicBezTo>
                  <a:cubicBezTo>
                    <a:pt x="3907943" y="514846"/>
                    <a:pt x="3905407" y="510136"/>
                    <a:pt x="3901602" y="501893"/>
                  </a:cubicBezTo>
                  <a:close/>
                  <a:moveTo>
                    <a:pt x="3932038" y="494827"/>
                  </a:moveTo>
                  <a:lnTo>
                    <a:pt x="3933306" y="496005"/>
                  </a:lnTo>
                  <a:lnTo>
                    <a:pt x="3931212" y="496394"/>
                  </a:lnTo>
                  <a:close/>
                  <a:moveTo>
                    <a:pt x="3938805" y="489988"/>
                  </a:moveTo>
                  <a:lnTo>
                    <a:pt x="3936057" y="493653"/>
                  </a:lnTo>
                  <a:lnTo>
                    <a:pt x="3934682" y="491820"/>
                  </a:lnTo>
                  <a:close/>
                  <a:moveTo>
                    <a:pt x="4058911" y="483761"/>
                  </a:moveTo>
                  <a:cubicBezTo>
                    <a:pt x="4062444" y="484860"/>
                    <a:pt x="4065977" y="485959"/>
                    <a:pt x="4070688" y="487058"/>
                  </a:cubicBezTo>
                  <a:cubicBezTo>
                    <a:pt x="4068333" y="489256"/>
                    <a:pt x="4067155" y="491455"/>
                    <a:pt x="4065977" y="493653"/>
                  </a:cubicBezTo>
                  <a:cubicBezTo>
                    <a:pt x="4063622" y="491455"/>
                    <a:pt x="4060089" y="489256"/>
                    <a:pt x="4055378" y="487058"/>
                  </a:cubicBezTo>
                  <a:cubicBezTo>
                    <a:pt x="4056555" y="485959"/>
                    <a:pt x="4057733" y="484860"/>
                    <a:pt x="4058911" y="483761"/>
                  </a:cubicBezTo>
                  <a:close/>
                  <a:moveTo>
                    <a:pt x="2338788" y="481748"/>
                  </a:moveTo>
                  <a:lnTo>
                    <a:pt x="2336956" y="482664"/>
                  </a:lnTo>
                  <a:lnTo>
                    <a:pt x="2335582" y="482664"/>
                  </a:lnTo>
                  <a:close/>
                  <a:moveTo>
                    <a:pt x="2345199" y="479915"/>
                  </a:moveTo>
                  <a:lnTo>
                    <a:pt x="2345199" y="482664"/>
                  </a:lnTo>
                  <a:lnTo>
                    <a:pt x="2343062" y="480526"/>
                  </a:lnTo>
                  <a:close/>
                  <a:moveTo>
                    <a:pt x="2342451" y="479915"/>
                  </a:moveTo>
                  <a:lnTo>
                    <a:pt x="2343062" y="480526"/>
                  </a:lnTo>
                  <a:lnTo>
                    <a:pt x="2338788" y="481748"/>
                  </a:lnTo>
                  <a:close/>
                  <a:moveTo>
                    <a:pt x="3725590" y="461901"/>
                  </a:moveTo>
                  <a:cubicBezTo>
                    <a:pt x="3727789" y="461901"/>
                    <a:pt x="3727789" y="461901"/>
                    <a:pt x="3729988" y="461901"/>
                  </a:cubicBezTo>
                  <a:cubicBezTo>
                    <a:pt x="3727789" y="465565"/>
                    <a:pt x="3726690" y="469228"/>
                    <a:pt x="3725590" y="471671"/>
                  </a:cubicBezTo>
                  <a:cubicBezTo>
                    <a:pt x="3725590" y="468007"/>
                    <a:pt x="3725590" y="465565"/>
                    <a:pt x="3725590" y="461901"/>
                  </a:cubicBezTo>
                  <a:close/>
                  <a:moveTo>
                    <a:pt x="3699496" y="454334"/>
                  </a:moveTo>
                  <a:cubicBezTo>
                    <a:pt x="3709319" y="454632"/>
                    <a:pt x="3713546" y="472941"/>
                    <a:pt x="3724489" y="469136"/>
                  </a:cubicBezTo>
                  <a:cubicBezTo>
                    <a:pt x="3723163" y="478013"/>
                    <a:pt x="3720510" y="486890"/>
                    <a:pt x="3719184" y="494499"/>
                  </a:cubicBezTo>
                  <a:lnTo>
                    <a:pt x="3720510" y="493231"/>
                  </a:lnTo>
                  <a:cubicBezTo>
                    <a:pt x="3716531" y="497035"/>
                    <a:pt x="3715205" y="500839"/>
                    <a:pt x="3712552" y="504644"/>
                  </a:cubicBezTo>
                  <a:lnTo>
                    <a:pt x="3712552" y="503376"/>
                  </a:lnTo>
                  <a:cubicBezTo>
                    <a:pt x="3709899" y="503376"/>
                    <a:pt x="3707247" y="503376"/>
                    <a:pt x="3703267" y="504644"/>
                  </a:cubicBezTo>
                  <a:cubicBezTo>
                    <a:pt x="3697962" y="490694"/>
                    <a:pt x="3692657" y="475477"/>
                    <a:pt x="3687351" y="461527"/>
                  </a:cubicBezTo>
                  <a:cubicBezTo>
                    <a:pt x="3692325" y="456137"/>
                    <a:pt x="3696221" y="454235"/>
                    <a:pt x="3699496" y="454334"/>
                  </a:cubicBezTo>
                  <a:close/>
                  <a:moveTo>
                    <a:pt x="3813786" y="435036"/>
                  </a:moveTo>
                  <a:lnTo>
                    <a:pt x="3817909" y="436868"/>
                  </a:lnTo>
                  <a:lnTo>
                    <a:pt x="3813786" y="438701"/>
                  </a:lnTo>
                  <a:close/>
                  <a:moveTo>
                    <a:pt x="4051294" y="434302"/>
                  </a:moveTo>
                  <a:cubicBezTo>
                    <a:pt x="4057759" y="435401"/>
                    <a:pt x="4064223" y="437599"/>
                    <a:pt x="4070688" y="438698"/>
                  </a:cubicBezTo>
                  <a:cubicBezTo>
                    <a:pt x="4069395" y="440896"/>
                    <a:pt x="4069395" y="443095"/>
                    <a:pt x="4069395" y="444194"/>
                  </a:cubicBezTo>
                  <a:cubicBezTo>
                    <a:pt x="4062930" y="443095"/>
                    <a:pt x="4056466" y="443095"/>
                    <a:pt x="4050001" y="441996"/>
                  </a:cubicBezTo>
                  <a:close/>
                  <a:moveTo>
                    <a:pt x="3912355" y="379498"/>
                  </a:moveTo>
                  <a:cubicBezTo>
                    <a:pt x="3919568" y="393200"/>
                    <a:pt x="3926781" y="406902"/>
                    <a:pt x="3931589" y="414375"/>
                  </a:cubicBezTo>
                  <a:cubicBezTo>
                    <a:pt x="3933994" y="436796"/>
                    <a:pt x="3936398" y="452989"/>
                    <a:pt x="3938802" y="471673"/>
                  </a:cubicBezTo>
                  <a:cubicBezTo>
                    <a:pt x="3918366" y="471673"/>
                    <a:pt x="3918366" y="456726"/>
                    <a:pt x="3913557" y="443024"/>
                  </a:cubicBezTo>
                  <a:cubicBezTo>
                    <a:pt x="3911153" y="431814"/>
                    <a:pt x="3907547" y="420603"/>
                    <a:pt x="3901536" y="403165"/>
                  </a:cubicBezTo>
                  <a:cubicBezTo>
                    <a:pt x="3902738" y="399428"/>
                    <a:pt x="3907547" y="389463"/>
                    <a:pt x="3912355" y="379498"/>
                  </a:cubicBezTo>
                  <a:close/>
                  <a:moveTo>
                    <a:pt x="3507430" y="297198"/>
                  </a:moveTo>
                  <a:lnTo>
                    <a:pt x="3510178" y="305441"/>
                  </a:lnTo>
                  <a:cubicBezTo>
                    <a:pt x="3508346" y="305441"/>
                    <a:pt x="3508346" y="306815"/>
                    <a:pt x="3507430" y="306815"/>
                  </a:cubicBezTo>
                  <a:cubicBezTo>
                    <a:pt x="3506513" y="304067"/>
                    <a:pt x="3505597" y="301320"/>
                    <a:pt x="3505597" y="298572"/>
                  </a:cubicBezTo>
                  <a:close/>
                  <a:moveTo>
                    <a:pt x="2488074" y="199658"/>
                  </a:moveTo>
                  <a:lnTo>
                    <a:pt x="2488074" y="202404"/>
                  </a:lnTo>
                  <a:cubicBezTo>
                    <a:pt x="2484410" y="202404"/>
                    <a:pt x="2481968" y="202404"/>
                    <a:pt x="2479525" y="202404"/>
                  </a:cubicBezTo>
                  <a:lnTo>
                    <a:pt x="2478304" y="202404"/>
                  </a:lnTo>
                  <a:cubicBezTo>
                    <a:pt x="2481968" y="202404"/>
                    <a:pt x="2485632" y="202404"/>
                    <a:pt x="2488074" y="199658"/>
                  </a:cubicBezTo>
                  <a:close/>
                  <a:moveTo>
                    <a:pt x="2841901" y="13433"/>
                  </a:moveTo>
                  <a:lnTo>
                    <a:pt x="2834270" y="21066"/>
                  </a:lnTo>
                  <a:cubicBezTo>
                    <a:pt x="2832896" y="19692"/>
                    <a:pt x="2831522" y="18318"/>
                    <a:pt x="2830149" y="15570"/>
                  </a:cubicBezTo>
                  <a:close/>
                  <a:moveTo>
                    <a:pt x="2843885" y="11449"/>
                  </a:moveTo>
                  <a:lnTo>
                    <a:pt x="2845259" y="12823"/>
                  </a:lnTo>
                  <a:lnTo>
                    <a:pt x="2841901" y="13433"/>
                  </a:lnTo>
                  <a:close/>
                  <a:moveTo>
                    <a:pt x="2784816" y="0"/>
                  </a:moveTo>
                  <a:lnTo>
                    <a:pt x="2784816" y="915"/>
                  </a:lnTo>
                  <a:cubicBezTo>
                    <a:pt x="2783442" y="1830"/>
                    <a:pt x="2782067" y="2746"/>
                    <a:pt x="2780693" y="4577"/>
                  </a:cubicBezTo>
                  <a:cubicBezTo>
                    <a:pt x="2782067" y="2746"/>
                    <a:pt x="2783442" y="1830"/>
                    <a:pt x="2784816" y="0"/>
                  </a:cubicBezTo>
                  <a:close/>
                </a:path>
              </a:pathLst>
            </a:custGeom>
            <a:solidFill>
              <a:srgbClr val="20A1A5"/>
            </a:solidFill>
            <a:ln>
              <a:noFill/>
            </a:ln>
          </p:spPr>
          <p:txBody>
            <a:bodyPr anchorCtr="0" anchor="ctr" bIns="22850" lIns="45725" spcFirstLastPara="1" rIns="45725" wrap="square" tIns="2285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747993"/>
                </a:solidFill>
                <a:latin typeface="Jost Light"/>
                <a:ea typeface="Jost Light"/>
                <a:cs typeface="Jost Light"/>
                <a:sym typeface="Jost Light"/>
              </a:endParaRPr>
            </a:p>
          </p:txBody>
        </p:sp>
        <p:sp>
          <p:nvSpPr>
            <p:cNvPr id="913" name="Google Shape;913;g311d5cb9a0a_0_596"/>
            <p:cNvSpPr/>
            <p:nvPr/>
          </p:nvSpPr>
          <p:spPr>
            <a:xfrm>
              <a:off x="12069809" y="9397009"/>
              <a:ext cx="4234525" cy="2694802"/>
            </a:xfrm>
            <a:custGeom>
              <a:rect b="b" l="l" r="r" t="t"/>
              <a:pathLst>
                <a:path extrusionOk="0" h="2694802" w="4234525">
                  <a:moveTo>
                    <a:pt x="1677450" y="2638250"/>
                  </a:moveTo>
                  <a:lnTo>
                    <a:pt x="1676600" y="2639497"/>
                  </a:lnTo>
                  <a:cubicBezTo>
                    <a:pt x="1677848" y="2641939"/>
                    <a:pt x="1680344" y="2640718"/>
                    <a:pt x="1681591" y="2639497"/>
                  </a:cubicBezTo>
                  <a:lnTo>
                    <a:pt x="1683184" y="2638250"/>
                  </a:lnTo>
                  <a:close/>
                  <a:moveTo>
                    <a:pt x="1695400" y="2633026"/>
                  </a:moveTo>
                  <a:lnTo>
                    <a:pt x="1693507" y="2633891"/>
                  </a:lnTo>
                  <a:lnTo>
                    <a:pt x="1696787" y="2633474"/>
                  </a:lnTo>
                  <a:close/>
                  <a:moveTo>
                    <a:pt x="1668811" y="2614913"/>
                  </a:moveTo>
                  <a:lnTo>
                    <a:pt x="1662874" y="2615787"/>
                  </a:lnTo>
                  <a:lnTo>
                    <a:pt x="1662874" y="2616295"/>
                  </a:lnTo>
                  <a:cubicBezTo>
                    <a:pt x="1662874" y="2617516"/>
                    <a:pt x="1665370" y="2616295"/>
                    <a:pt x="1666618" y="2616295"/>
                  </a:cubicBezTo>
                  <a:close/>
                  <a:moveTo>
                    <a:pt x="1239979" y="2607512"/>
                  </a:moveTo>
                  <a:lnTo>
                    <a:pt x="1239862" y="2607518"/>
                  </a:lnTo>
                  <a:lnTo>
                    <a:pt x="1238776" y="2607909"/>
                  </a:lnTo>
                  <a:close/>
                  <a:moveTo>
                    <a:pt x="1653433" y="2606423"/>
                  </a:moveTo>
                  <a:lnTo>
                    <a:pt x="1652892" y="2607746"/>
                  </a:lnTo>
                  <a:lnTo>
                    <a:pt x="1655407" y="2607746"/>
                  </a:lnTo>
                  <a:lnTo>
                    <a:pt x="1655307" y="2607674"/>
                  </a:lnTo>
                  <a:close/>
                  <a:moveTo>
                    <a:pt x="1703486" y="2604124"/>
                  </a:moveTo>
                  <a:lnTo>
                    <a:pt x="1697749" y="2605062"/>
                  </a:lnTo>
                  <a:lnTo>
                    <a:pt x="1696341" y="2604897"/>
                  </a:lnTo>
                  <a:lnTo>
                    <a:pt x="1696565" y="2605304"/>
                  </a:lnTo>
                  <a:cubicBezTo>
                    <a:pt x="1696565" y="2606525"/>
                    <a:pt x="1700309" y="2606525"/>
                    <a:pt x="1701556" y="2605304"/>
                  </a:cubicBezTo>
                  <a:close/>
                  <a:moveTo>
                    <a:pt x="1687256" y="2603832"/>
                  </a:moveTo>
                  <a:lnTo>
                    <a:pt x="1682910" y="2606628"/>
                  </a:lnTo>
                  <a:lnTo>
                    <a:pt x="1688198" y="2603943"/>
                  </a:lnTo>
                  <a:close/>
                  <a:moveTo>
                    <a:pt x="1436162" y="2601103"/>
                  </a:moveTo>
                  <a:lnTo>
                    <a:pt x="1436080" y="2601236"/>
                  </a:lnTo>
                  <a:lnTo>
                    <a:pt x="1436261" y="2601166"/>
                  </a:lnTo>
                  <a:close/>
                  <a:moveTo>
                    <a:pt x="1252847" y="2594549"/>
                  </a:moveTo>
                  <a:lnTo>
                    <a:pt x="1255004" y="2595550"/>
                  </a:lnTo>
                  <a:lnTo>
                    <a:pt x="1256697" y="2596388"/>
                  </a:lnTo>
                  <a:lnTo>
                    <a:pt x="1260069" y="2595535"/>
                  </a:lnTo>
                  <a:close/>
                  <a:moveTo>
                    <a:pt x="1428674" y="2593087"/>
                  </a:moveTo>
                  <a:cubicBezTo>
                    <a:pt x="1424930" y="2591830"/>
                    <a:pt x="1421187" y="2593087"/>
                    <a:pt x="1419939" y="2596859"/>
                  </a:cubicBezTo>
                  <a:cubicBezTo>
                    <a:pt x="1411203" y="2608175"/>
                    <a:pt x="1398724" y="2611948"/>
                    <a:pt x="1384997" y="2613205"/>
                  </a:cubicBezTo>
                  <a:cubicBezTo>
                    <a:pt x="1380005" y="2614462"/>
                    <a:pt x="1376262" y="2613205"/>
                    <a:pt x="1380005" y="2606918"/>
                  </a:cubicBezTo>
                  <a:lnTo>
                    <a:pt x="1366326" y="2610856"/>
                  </a:lnTo>
                  <a:lnTo>
                    <a:pt x="1375032" y="2613280"/>
                  </a:lnTo>
                  <a:cubicBezTo>
                    <a:pt x="1375653" y="2614847"/>
                    <a:pt x="1374100" y="2617668"/>
                    <a:pt x="1370993" y="2623311"/>
                  </a:cubicBezTo>
                  <a:cubicBezTo>
                    <a:pt x="1383421" y="2617041"/>
                    <a:pt x="1398334" y="2617041"/>
                    <a:pt x="1409519" y="2607010"/>
                  </a:cubicBezTo>
                  <a:cubicBezTo>
                    <a:pt x="1411384" y="2605756"/>
                    <a:pt x="1413248" y="2604189"/>
                    <a:pt x="1415423" y="2603091"/>
                  </a:cubicBezTo>
                  <a:lnTo>
                    <a:pt x="1419190" y="2602559"/>
                  </a:lnTo>
                  <a:lnTo>
                    <a:pt x="1418691" y="2601889"/>
                  </a:lnTo>
                  <a:cubicBezTo>
                    <a:pt x="1421187" y="2596859"/>
                    <a:pt x="1426178" y="2596859"/>
                    <a:pt x="1428674" y="2593087"/>
                  </a:cubicBezTo>
                  <a:close/>
                  <a:moveTo>
                    <a:pt x="1665046" y="2587105"/>
                  </a:moveTo>
                  <a:lnTo>
                    <a:pt x="1659005" y="2589643"/>
                  </a:lnTo>
                  <a:lnTo>
                    <a:pt x="1655459" y="2591693"/>
                  </a:lnTo>
                  <a:close/>
                  <a:moveTo>
                    <a:pt x="1248029" y="2586529"/>
                  </a:moveTo>
                  <a:lnTo>
                    <a:pt x="1245017" y="2588135"/>
                  </a:lnTo>
                  <a:cubicBezTo>
                    <a:pt x="1247514" y="2589371"/>
                    <a:pt x="1248763" y="2591533"/>
                    <a:pt x="1250011" y="2593233"/>
                  </a:cubicBezTo>
                  <a:lnTo>
                    <a:pt x="1250845" y="2593620"/>
                  </a:lnTo>
                  <a:close/>
                  <a:moveTo>
                    <a:pt x="1747975" y="2584544"/>
                  </a:moveTo>
                  <a:lnTo>
                    <a:pt x="1746613" y="2585395"/>
                  </a:lnTo>
                  <a:cubicBezTo>
                    <a:pt x="1744107" y="2590312"/>
                    <a:pt x="1739095" y="2593999"/>
                    <a:pt x="1732831" y="2590312"/>
                  </a:cubicBezTo>
                  <a:lnTo>
                    <a:pt x="1732153" y="2590478"/>
                  </a:lnTo>
                  <a:lnTo>
                    <a:pt x="1735248" y="2591871"/>
                  </a:lnTo>
                  <a:cubicBezTo>
                    <a:pt x="1737743" y="2594314"/>
                    <a:pt x="1743982" y="2590650"/>
                    <a:pt x="1745230" y="2586987"/>
                  </a:cubicBezTo>
                  <a:close/>
                  <a:moveTo>
                    <a:pt x="1761421" y="2583682"/>
                  </a:moveTo>
                  <a:lnTo>
                    <a:pt x="1760204" y="2585766"/>
                  </a:lnTo>
                  <a:lnTo>
                    <a:pt x="1765051" y="2585986"/>
                  </a:lnTo>
                  <a:lnTo>
                    <a:pt x="1766659" y="2585395"/>
                  </a:lnTo>
                  <a:close/>
                  <a:moveTo>
                    <a:pt x="1760395" y="2576790"/>
                  </a:moveTo>
                  <a:lnTo>
                    <a:pt x="1757353" y="2578689"/>
                  </a:lnTo>
                  <a:lnTo>
                    <a:pt x="1760113" y="2578171"/>
                  </a:lnTo>
                  <a:close/>
                  <a:moveTo>
                    <a:pt x="1496890" y="2574029"/>
                  </a:moveTo>
                  <a:lnTo>
                    <a:pt x="1494189" y="2575327"/>
                  </a:lnTo>
                  <a:lnTo>
                    <a:pt x="1477509" y="2591667"/>
                  </a:lnTo>
                  <a:lnTo>
                    <a:pt x="1480358" y="2590709"/>
                  </a:lnTo>
                  <a:close/>
                  <a:moveTo>
                    <a:pt x="1263771" y="2568669"/>
                  </a:moveTo>
                  <a:lnTo>
                    <a:pt x="1257239" y="2569746"/>
                  </a:lnTo>
                  <a:lnTo>
                    <a:pt x="1255004" y="2570833"/>
                  </a:lnTo>
                  <a:cubicBezTo>
                    <a:pt x="1256252" y="2570833"/>
                    <a:pt x="1257813" y="2570215"/>
                    <a:pt x="1259374" y="2570060"/>
                  </a:cubicBezTo>
                  <a:lnTo>
                    <a:pt x="1261513" y="2571044"/>
                  </a:lnTo>
                  <a:close/>
                  <a:moveTo>
                    <a:pt x="1346464" y="2567448"/>
                  </a:moveTo>
                  <a:cubicBezTo>
                    <a:pt x="1337824" y="2572333"/>
                    <a:pt x="1327951" y="2573554"/>
                    <a:pt x="1316843" y="2574775"/>
                  </a:cubicBezTo>
                  <a:cubicBezTo>
                    <a:pt x="1309437" y="2573554"/>
                    <a:pt x="1302032" y="2575996"/>
                    <a:pt x="1297095" y="2582102"/>
                  </a:cubicBezTo>
                  <a:lnTo>
                    <a:pt x="1293625" y="2584391"/>
                  </a:lnTo>
                  <a:lnTo>
                    <a:pt x="1296200" y="2583191"/>
                  </a:lnTo>
                  <a:cubicBezTo>
                    <a:pt x="1302442" y="2577012"/>
                    <a:pt x="1308683" y="2574540"/>
                    <a:pt x="1317422" y="2577012"/>
                  </a:cubicBezTo>
                  <a:lnTo>
                    <a:pt x="1317817" y="2578579"/>
                  </a:lnTo>
                  <a:lnTo>
                    <a:pt x="1318077" y="2578439"/>
                  </a:lnTo>
                  <a:cubicBezTo>
                    <a:pt x="1326716" y="2572333"/>
                    <a:pt x="1337824" y="2573554"/>
                    <a:pt x="1346464" y="2567448"/>
                  </a:cubicBezTo>
                  <a:close/>
                  <a:moveTo>
                    <a:pt x="1715253" y="2566005"/>
                  </a:moveTo>
                  <a:lnTo>
                    <a:pt x="1707802" y="2569137"/>
                  </a:lnTo>
                  <a:lnTo>
                    <a:pt x="1710278" y="2568186"/>
                  </a:lnTo>
                  <a:close/>
                  <a:moveTo>
                    <a:pt x="1718058" y="2564827"/>
                  </a:moveTo>
                  <a:lnTo>
                    <a:pt x="1717686" y="2564983"/>
                  </a:lnTo>
                  <a:lnTo>
                    <a:pt x="1724060" y="2568186"/>
                  </a:lnTo>
                  <a:lnTo>
                    <a:pt x="1725033" y="2568217"/>
                  </a:lnTo>
                  <a:lnTo>
                    <a:pt x="1722979" y="2564827"/>
                  </a:lnTo>
                  <a:cubicBezTo>
                    <a:pt x="1721748" y="2562345"/>
                    <a:pt x="1719288" y="2564827"/>
                    <a:pt x="1718058" y="2564827"/>
                  </a:cubicBezTo>
                  <a:close/>
                  <a:moveTo>
                    <a:pt x="1745615" y="2559119"/>
                  </a:moveTo>
                  <a:lnTo>
                    <a:pt x="1743762" y="2560366"/>
                  </a:lnTo>
                  <a:lnTo>
                    <a:pt x="1745360" y="2559582"/>
                  </a:lnTo>
                  <a:lnTo>
                    <a:pt x="1745826" y="2559582"/>
                  </a:lnTo>
                  <a:close/>
                  <a:moveTo>
                    <a:pt x="1015172" y="2556694"/>
                  </a:moveTo>
                  <a:lnTo>
                    <a:pt x="1012837" y="2556933"/>
                  </a:lnTo>
                  <a:cubicBezTo>
                    <a:pt x="1006946" y="2559553"/>
                    <a:pt x="1001365" y="2562944"/>
                    <a:pt x="995164" y="2563560"/>
                  </a:cubicBezTo>
                  <a:lnTo>
                    <a:pt x="994224" y="2564650"/>
                  </a:lnTo>
                  <a:lnTo>
                    <a:pt x="1004085" y="2562182"/>
                  </a:lnTo>
                  <a:close/>
                  <a:moveTo>
                    <a:pt x="1547088" y="2552200"/>
                  </a:moveTo>
                  <a:lnTo>
                    <a:pt x="1544730" y="2555367"/>
                  </a:lnTo>
                  <a:lnTo>
                    <a:pt x="1534181" y="2560681"/>
                  </a:lnTo>
                  <a:lnTo>
                    <a:pt x="1540166" y="2560928"/>
                  </a:lnTo>
                  <a:cubicBezTo>
                    <a:pt x="1542496" y="2559987"/>
                    <a:pt x="1544361" y="2558106"/>
                    <a:pt x="1544982" y="2555599"/>
                  </a:cubicBezTo>
                  <a:close/>
                  <a:moveTo>
                    <a:pt x="1691946" y="2550812"/>
                  </a:moveTo>
                  <a:lnTo>
                    <a:pt x="1691562" y="2550832"/>
                  </a:lnTo>
                  <a:lnTo>
                    <a:pt x="1660235" y="2569790"/>
                  </a:lnTo>
                  <a:lnTo>
                    <a:pt x="1663573" y="2568628"/>
                  </a:lnTo>
                  <a:lnTo>
                    <a:pt x="1664709" y="2567183"/>
                  </a:lnTo>
                  <a:cubicBezTo>
                    <a:pt x="1673375" y="2562146"/>
                    <a:pt x="1682042" y="2555849"/>
                    <a:pt x="1691946" y="2550812"/>
                  </a:cubicBezTo>
                  <a:close/>
                  <a:moveTo>
                    <a:pt x="1752610" y="2545775"/>
                  </a:moveTo>
                  <a:lnTo>
                    <a:pt x="1747055" y="2547601"/>
                  </a:lnTo>
                  <a:lnTo>
                    <a:pt x="1746933" y="2549506"/>
                  </a:lnTo>
                  <a:close/>
                  <a:moveTo>
                    <a:pt x="1101917" y="2544969"/>
                  </a:moveTo>
                  <a:lnTo>
                    <a:pt x="1095618" y="2551231"/>
                  </a:lnTo>
                  <a:cubicBezTo>
                    <a:pt x="1091898" y="2553697"/>
                    <a:pt x="1088177" y="2554005"/>
                    <a:pt x="1085387" y="2552618"/>
                  </a:cubicBezTo>
                  <a:lnTo>
                    <a:pt x="1083064" y="2548231"/>
                  </a:lnTo>
                  <a:lnTo>
                    <a:pt x="1080235" y="2554766"/>
                  </a:lnTo>
                  <a:cubicBezTo>
                    <a:pt x="1087101" y="2555384"/>
                    <a:pt x="1092406" y="2554766"/>
                    <a:pt x="1096620" y="2552295"/>
                  </a:cubicBezTo>
                  <a:close/>
                  <a:moveTo>
                    <a:pt x="1080736" y="2543834"/>
                  </a:moveTo>
                  <a:cubicBezTo>
                    <a:pt x="1077015" y="2542601"/>
                    <a:pt x="1074535" y="2545067"/>
                    <a:pt x="1070814" y="2546299"/>
                  </a:cubicBezTo>
                  <a:cubicBezTo>
                    <a:pt x="1058413" y="2552464"/>
                    <a:pt x="1044771" y="2548765"/>
                    <a:pt x="1032369" y="2554930"/>
                  </a:cubicBezTo>
                  <a:lnTo>
                    <a:pt x="1019148" y="2556286"/>
                  </a:lnTo>
                  <a:lnTo>
                    <a:pt x="1027804" y="2557238"/>
                  </a:lnTo>
                  <a:cubicBezTo>
                    <a:pt x="1029053" y="2558474"/>
                    <a:pt x="1030301" y="2558474"/>
                    <a:pt x="1031549" y="2557238"/>
                  </a:cubicBezTo>
                  <a:cubicBezTo>
                    <a:pt x="1039039" y="2553531"/>
                    <a:pt x="1046529" y="2553531"/>
                    <a:pt x="1055268" y="2553531"/>
                  </a:cubicBezTo>
                  <a:cubicBezTo>
                    <a:pt x="1061510" y="2553531"/>
                    <a:pt x="1067751" y="2549823"/>
                    <a:pt x="1072745" y="2547351"/>
                  </a:cubicBezTo>
                  <a:lnTo>
                    <a:pt x="1082056" y="2546327"/>
                  </a:lnTo>
                  <a:close/>
                  <a:moveTo>
                    <a:pt x="1671796" y="2537890"/>
                  </a:moveTo>
                  <a:lnTo>
                    <a:pt x="1671745" y="2538044"/>
                  </a:lnTo>
                  <a:cubicBezTo>
                    <a:pt x="1671745" y="2540552"/>
                    <a:pt x="1672988" y="2540552"/>
                    <a:pt x="1675474" y="2540552"/>
                  </a:cubicBezTo>
                  <a:lnTo>
                    <a:pt x="1676693" y="2540025"/>
                  </a:lnTo>
                  <a:close/>
                  <a:moveTo>
                    <a:pt x="1320359" y="2537174"/>
                  </a:moveTo>
                  <a:lnTo>
                    <a:pt x="1319919" y="2537464"/>
                  </a:lnTo>
                  <a:lnTo>
                    <a:pt x="1320277" y="2537819"/>
                  </a:lnTo>
                  <a:close/>
                  <a:moveTo>
                    <a:pt x="1812036" y="2529404"/>
                  </a:moveTo>
                  <a:lnTo>
                    <a:pt x="1810346" y="2530631"/>
                  </a:lnTo>
                  <a:lnTo>
                    <a:pt x="1811747" y="2530874"/>
                  </a:lnTo>
                  <a:close/>
                  <a:moveTo>
                    <a:pt x="1054986" y="2527835"/>
                  </a:moveTo>
                  <a:lnTo>
                    <a:pt x="1043221" y="2534124"/>
                  </a:lnTo>
                  <a:cubicBezTo>
                    <a:pt x="1037640" y="2536128"/>
                    <a:pt x="1031749" y="2537053"/>
                    <a:pt x="1024928" y="2536436"/>
                  </a:cubicBezTo>
                  <a:cubicBezTo>
                    <a:pt x="1022448" y="2535203"/>
                    <a:pt x="1019968" y="2533970"/>
                    <a:pt x="1016247" y="2537669"/>
                  </a:cubicBezTo>
                  <a:lnTo>
                    <a:pt x="1023777" y="2537313"/>
                  </a:lnTo>
                  <a:lnTo>
                    <a:pt x="1023835" y="2537298"/>
                  </a:lnTo>
                  <a:lnTo>
                    <a:pt x="1024039" y="2537300"/>
                  </a:lnTo>
                  <a:lnTo>
                    <a:pt x="1041160" y="2536490"/>
                  </a:lnTo>
                  <a:lnTo>
                    <a:pt x="1052560" y="2531064"/>
                  </a:lnTo>
                  <a:close/>
                  <a:moveTo>
                    <a:pt x="1817237" y="2525618"/>
                  </a:moveTo>
                  <a:lnTo>
                    <a:pt x="1816988" y="2526885"/>
                  </a:lnTo>
                  <a:lnTo>
                    <a:pt x="1818435" y="2526297"/>
                  </a:lnTo>
                  <a:close/>
                  <a:moveTo>
                    <a:pt x="1358337" y="2525171"/>
                  </a:moveTo>
                  <a:lnTo>
                    <a:pt x="1355103" y="2528371"/>
                  </a:lnTo>
                  <a:lnTo>
                    <a:pt x="1360454" y="2525195"/>
                  </a:lnTo>
                  <a:close/>
                  <a:moveTo>
                    <a:pt x="1126245" y="2524830"/>
                  </a:moveTo>
                  <a:lnTo>
                    <a:pt x="1123507" y="2525770"/>
                  </a:lnTo>
                  <a:lnTo>
                    <a:pt x="1122901" y="2526573"/>
                  </a:lnTo>
                  <a:cubicBezTo>
                    <a:pt x="1119181" y="2530272"/>
                    <a:pt x="1112980" y="2531505"/>
                    <a:pt x="1110500" y="2536436"/>
                  </a:cubicBezTo>
                  <a:lnTo>
                    <a:pt x="1109347" y="2537583"/>
                  </a:lnTo>
                  <a:lnTo>
                    <a:pt x="1111282" y="2536836"/>
                  </a:lnTo>
                  <a:lnTo>
                    <a:pt x="1117502" y="2532623"/>
                  </a:lnTo>
                  <a:cubicBezTo>
                    <a:pt x="1120937" y="2530752"/>
                    <a:pt x="1124372" y="2528570"/>
                    <a:pt x="1126245" y="2524830"/>
                  </a:cubicBezTo>
                  <a:close/>
                  <a:moveTo>
                    <a:pt x="1669977" y="2523190"/>
                  </a:moveTo>
                  <a:lnTo>
                    <a:pt x="1670502" y="2524250"/>
                  </a:lnTo>
                  <a:lnTo>
                    <a:pt x="1671488" y="2523587"/>
                  </a:lnTo>
                  <a:close/>
                  <a:moveTo>
                    <a:pt x="1670425" y="2520388"/>
                  </a:moveTo>
                  <a:lnTo>
                    <a:pt x="1669260" y="2521743"/>
                  </a:lnTo>
                  <a:lnTo>
                    <a:pt x="1669760" y="2522753"/>
                  </a:lnTo>
                  <a:close/>
                  <a:moveTo>
                    <a:pt x="1372231" y="2517637"/>
                  </a:moveTo>
                  <a:lnTo>
                    <a:pt x="1371428" y="2519213"/>
                  </a:lnTo>
                  <a:lnTo>
                    <a:pt x="1373793" y="2518633"/>
                  </a:lnTo>
                  <a:close/>
                  <a:moveTo>
                    <a:pt x="1645739" y="2517075"/>
                  </a:moveTo>
                  <a:lnTo>
                    <a:pt x="1627469" y="2527068"/>
                  </a:lnTo>
                  <a:lnTo>
                    <a:pt x="1640676" y="2521429"/>
                  </a:lnTo>
                  <a:close/>
                  <a:moveTo>
                    <a:pt x="1823542" y="2508988"/>
                  </a:moveTo>
                  <a:lnTo>
                    <a:pt x="1821940" y="2509255"/>
                  </a:lnTo>
                  <a:lnTo>
                    <a:pt x="1817124" y="2511949"/>
                  </a:lnTo>
                  <a:lnTo>
                    <a:pt x="1823040" y="2509185"/>
                  </a:lnTo>
                  <a:close/>
                  <a:moveTo>
                    <a:pt x="1830452" y="2507838"/>
                  </a:moveTo>
                  <a:lnTo>
                    <a:pt x="1829757" y="2507954"/>
                  </a:lnTo>
                  <a:lnTo>
                    <a:pt x="1830463" y="2508480"/>
                  </a:lnTo>
                  <a:close/>
                  <a:moveTo>
                    <a:pt x="1852830" y="2502904"/>
                  </a:moveTo>
                  <a:lnTo>
                    <a:pt x="1848403" y="2504375"/>
                  </a:lnTo>
                  <a:lnTo>
                    <a:pt x="1846403" y="2505919"/>
                  </a:lnTo>
                  <a:close/>
                  <a:moveTo>
                    <a:pt x="1524999" y="2498951"/>
                  </a:moveTo>
                  <a:lnTo>
                    <a:pt x="1524183" y="2499139"/>
                  </a:lnTo>
                  <a:lnTo>
                    <a:pt x="1525275" y="2499050"/>
                  </a:lnTo>
                  <a:close/>
                  <a:moveTo>
                    <a:pt x="1668017" y="2497918"/>
                  </a:moveTo>
                  <a:lnTo>
                    <a:pt x="1664545" y="2499453"/>
                  </a:lnTo>
                  <a:lnTo>
                    <a:pt x="1664975" y="2500534"/>
                  </a:lnTo>
                  <a:close/>
                  <a:moveTo>
                    <a:pt x="1296095" y="2496154"/>
                  </a:moveTo>
                  <a:lnTo>
                    <a:pt x="1294362" y="2496681"/>
                  </a:lnTo>
                  <a:lnTo>
                    <a:pt x="1303853" y="2496681"/>
                  </a:lnTo>
                  <a:lnTo>
                    <a:pt x="1303589" y="2496154"/>
                  </a:lnTo>
                  <a:cubicBezTo>
                    <a:pt x="1303589" y="2493660"/>
                    <a:pt x="1298593" y="2496154"/>
                    <a:pt x="1296095" y="2496154"/>
                  </a:cubicBezTo>
                  <a:close/>
                  <a:moveTo>
                    <a:pt x="1452686" y="2496070"/>
                  </a:moveTo>
                  <a:lnTo>
                    <a:pt x="1448904" y="2499064"/>
                  </a:lnTo>
                  <a:lnTo>
                    <a:pt x="1451482" y="2498851"/>
                  </a:lnTo>
                  <a:close/>
                  <a:moveTo>
                    <a:pt x="1255191" y="2495689"/>
                  </a:moveTo>
                  <a:lnTo>
                    <a:pt x="1255734" y="2499988"/>
                  </a:lnTo>
                  <a:lnTo>
                    <a:pt x="1257380" y="2496154"/>
                  </a:lnTo>
                  <a:close/>
                  <a:moveTo>
                    <a:pt x="1288224" y="2493156"/>
                  </a:moveTo>
                  <a:lnTo>
                    <a:pt x="1287353" y="2493660"/>
                  </a:lnTo>
                  <a:lnTo>
                    <a:pt x="1288442" y="2493443"/>
                  </a:lnTo>
                  <a:close/>
                  <a:moveTo>
                    <a:pt x="1731563" y="2489923"/>
                  </a:moveTo>
                  <a:lnTo>
                    <a:pt x="1731563" y="2491624"/>
                  </a:lnTo>
                  <a:lnTo>
                    <a:pt x="1736375" y="2490438"/>
                  </a:lnTo>
                  <a:close/>
                  <a:moveTo>
                    <a:pt x="1716222" y="2489088"/>
                  </a:moveTo>
                  <a:lnTo>
                    <a:pt x="1715469" y="2490365"/>
                  </a:lnTo>
                  <a:cubicBezTo>
                    <a:pt x="1716088" y="2492254"/>
                    <a:pt x="1717326" y="2492569"/>
                    <a:pt x="1718564" y="2492254"/>
                  </a:cubicBezTo>
                  <a:cubicBezTo>
                    <a:pt x="1719802" y="2491939"/>
                    <a:pt x="1721040" y="2490995"/>
                    <a:pt x="1721659" y="2490365"/>
                  </a:cubicBezTo>
                  <a:lnTo>
                    <a:pt x="1722661" y="2489856"/>
                  </a:lnTo>
                  <a:lnTo>
                    <a:pt x="1720895" y="2489856"/>
                  </a:lnTo>
                  <a:close/>
                  <a:moveTo>
                    <a:pt x="1750481" y="2488484"/>
                  </a:moveTo>
                  <a:lnTo>
                    <a:pt x="1743944" y="2491247"/>
                  </a:lnTo>
                  <a:lnTo>
                    <a:pt x="1737007" y="2490506"/>
                  </a:lnTo>
                  <a:lnTo>
                    <a:pt x="1742706" y="2492884"/>
                  </a:lnTo>
                  <a:cubicBezTo>
                    <a:pt x="1742706" y="2492884"/>
                    <a:pt x="1746420" y="2491624"/>
                    <a:pt x="1748896" y="2490365"/>
                  </a:cubicBezTo>
                  <a:close/>
                  <a:moveTo>
                    <a:pt x="1652751" y="2486433"/>
                  </a:moveTo>
                  <a:lnTo>
                    <a:pt x="1639364" y="2491093"/>
                  </a:lnTo>
                  <a:lnTo>
                    <a:pt x="1636611" y="2491093"/>
                  </a:lnTo>
                  <a:lnTo>
                    <a:pt x="1634580" y="2493756"/>
                  </a:lnTo>
                  <a:close/>
                  <a:moveTo>
                    <a:pt x="1198681" y="2484933"/>
                  </a:moveTo>
                  <a:cubicBezTo>
                    <a:pt x="1188690" y="2487427"/>
                    <a:pt x="1181196" y="2491167"/>
                    <a:pt x="1173703" y="2497401"/>
                  </a:cubicBezTo>
                  <a:cubicBezTo>
                    <a:pt x="1168707" y="2503635"/>
                    <a:pt x="1163712" y="2507375"/>
                    <a:pt x="1157467" y="2511116"/>
                  </a:cubicBezTo>
                  <a:lnTo>
                    <a:pt x="1157163" y="2511387"/>
                  </a:lnTo>
                  <a:lnTo>
                    <a:pt x="1186345" y="2510275"/>
                  </a:lnTo>
                  <a:cubicBezTo>
                    <a:pt x="1187593" y="2509039"/>
                    <a:pt x="1190090" y="2509039"/>
                    <a:pt x="1191338" y="2510275"/>
                  </a:cubicBezTo>
                  <a:cubicBezTo>
                    <a:pt x="1193835" y="2515219"/>
                    <a:pt x="1186345" y="2513983"/>
                    <a:pt x="1187593" y="2517690"/>
                  </a:cubicBezTo>
                  <a:lnTo>
                    <a:pt x="1189488" y="2517370"/>
                  </a:lnTo>
                  <a:lnTo>
                    <a:pt x="1193686" y="2514856"/>
                  </a:lnTo>
                  <a:cubicBezTo>
                    <a:pt x="1201179" y="2511116"/>
                    <a:pt x="1207423" y="2508622"/>
                    <a:pt x="1213668" y="2503635"/>
                  </a:cubicBezTo>
                  <a:cubicBezTo>
                    <a:pt x="1209921" y="2502388"/>
                    <a:pt x="1207423" y="2504882"/>
                    <a:pt x="1203677" y="2504882"/>
                  </a:cubicBezTo>
                  <a:cubicBezTo>
                    <a:pt x="1201179" y="2504882"/>
                    <a:pt x="1196183" y="2507375"/>
                    <a:pt x="1198681" y="2501141"/>
                  </a:cubicBezTo>
                  <a:cubicBezTo>
                    <a:pt x="1201179" y="2497401"/>
                    <a:pt x="1198681" y="2498648"/>
                    <a:pt x="1197432" y="2497401"/>
                  </a:cubicBezTo>
                  <a:cubicBezTo>
                    <a:pt x="1196183" y="2497401"/>
                    <a:pt x="1194934" y="2497401"/>
                    <a:pt x="1193686" y="2497401"/>
                  </a:cubicBezTo>
                  <a:cubicBezTo>
                    <a:pt x="1189939" y="2497401"/>
                    <a:pt x="1186192" y="2501141"/>
                    <a:pt x="1184943" y="2497401"/>
                  </a:cubicBezTo>
                  <a:cubicBezTo>
                    <a:pt x="1182445" y="2492414"/>
                    <a:pt x="1188690" y="2491167"/>
                    <a:pt x="1191188" y="2489920"/>
                  </a:cubicBezTo>
                  <a:cubicBezTo>
                    <a:pt x="1193686" y="2489920"/>
                    <a:pt x="1196183" y="2488673"/>
                    <a:pt x="1198681" y="2484933"/>
                  </a:cubicBezTo>
                  <a:close/>
                  <a:moveTo>
                    <a:pt x="1928396" y="2482723"/>
                  </a:moveTo>
                  <a:lnTo>
                    <a:pt x="1926529" y="2482951"/>
                  </a:lnTo>
                  <a:lnTo>
                    <a:pt x="1927965" y="2483152"/>
                  </a:lnTo>
                  <a:close/>
                  <a:moveTo>
                    <a:pt x="1422804" y="2481317"/>
                  </a:moveTo>
                  <a:lnTo>
                    <a:pt x="1419278" y="2482579"/>
                  </a:lnTo>
                  <a:lnTo>
                    <a:pt x="1414095" y="2484682"/>
                  </a:lnTo>
                  <a:lnTo>
                    <a:pt x="1411048" y="2486794"/>
                  </a:lnTo>
                  <a:close/>
                  <a:moveTo>
                    <a:pt x="1884806" y="2481223"/>
                  </a:moveTo>
                  <a:lnTo>
                    <a:pt x="1883842" y="2481550"/>
                  </a:lnTo>
                  <a:cubicBezTo>
                    <a:pt x="1881985" y="2483439"/>
                    <a:pt x="1879818" y="2484698"/>
                    <a:pt x="1877961" y="2486272"/>
                  </a:cubicBezTo>
                  <a:lnTo>
                    <a:pt x="1876466" y="2488730"/>
                  </a:lnTo>
                  <a:lnTo>
                    <a:pt x="1883180" y="2482143"/>
                  </a:lnTo>
                  <a:close/>
                  <a:moveTo>
                    <a:pt x="1725913" y="2475010"/>
                  </a:moveTo>
                  <a:cubicBezTo>
                    <a:pt x="1723404" y="2477485"/>
                    <a:pt x="1720895" y="2478722"/>
                    <a:pt x="1717132" y="2478722"/>
                  </a:cubicBezTo>
                  <a:lnTo>
                    <a:pt x="1714329" y="2476510"/>
                  </a:lnTo>
                  <a:lnTo>
                    <a:pt x="1713999" y="2477071"/>
                  </a:lnTo>
                  <a:cubicBezTo>
                    <a:pt x="1712757" y="2477855"/>
                    <a:pt x="1711514" y="2478482"/>
                    <a:pt x="1711514" y="2480363"/>
                  </a:cubicBezTo>
                  <a:lnTo>
                    <a:pt x="1716075" y="2480363"/>
                  </a:lnTo>
                  <a:lnTo>
                    <a:pt x="1717945" y="2479031"/>
                  </a:lnTo>
                  <a:lnTo>
                    <a:pt x="1720404" y="2478406"/>
                  </a:lnTo>
                  <a:close/>
                  <a:moveTo>
                    <a:pt x="1709606" y="2473773"/>
                  </a:moveTo>
                  <a:cubicBezTo>
                    <a:pt x="1694554" y="2483670"/>
                    <a:pt x="1676994" y="2484907"/>
                    <a:pt x="1660688" y="2483670"/>
                  </a:cubicBezTo>
                  <a:lnTo>
                    <a:pt x="1659223" y="2484180"/>
                  </a:lnTo>
                  <a:lnTo>
                    <a:pt x="1650821" y="2497005"/>
                  </a:lnTo>
                  <a:lnTo>
                    <a:pt x="1661803" y="2484125"/>
                  </a:lnTo>
                  <a:cubicBezTo>
                    <a:pt x="1671745" y="2486005"/>
                    <a:pt x="1681066" y="2486005"/>
                    <a:pt x="1690076" y="2484125"/>
                  </a:cubicBezTo>
                  <a:lnTo>
                    <a:pt x="1712069" y="2474726"/>
                  </a:lnTo>
                  <a:lnTo>
                    <a:pt x="1710861" y="2473773"/>
                  </a:lnTo>
                  <a:cubicBezTo>
                    <a:pt x="1709606" y="2472536"/>
                    <a:pt x="1709606" y="2473773"/>
                    <a:pt x="1709606" y="2473773"/>
                  </a:cubicBezTo>
                  <a:close/>
                  <a:moveTo>
                    <a:pt x="1113096" y="2472172"/>
                  </a:moveTo>
                  <a:lnTo>
                    <a:pt x="1112980" y="2472325"/>
                  </a:lnTo>
                  <a:cubicBezTo>
                    <a:pt x="1109259" y="2474791"/>
                    <a:pt x="1105539" y="2476024"/>
                    <a:pt x="1100578" y="2478490"/>
                  </a:cubicBezTo>
                  <a:cubicBezTo>
                    <a:pt x="1084456" y="2485887"/>
                    <a:pt x="1072054" y="2499449"/>
                    <a:pt x="1057173" y="2508079"/>
                  </a:cubicBezTo>
                  <a:cubicBezTo>
                    <a:pt x="1050972" y="2511778"/>
                    <a:pt x="1044771" y="2514244"/>
                    <a:pt x="1038570" y="2520408"/>
                  </a:cubicBezTo>
                  <a:lnTo>
                    <a:pt x="1050333" y="2514562"/>
                  </a:lnTo>
                  <a:lnTo>
                    <a:pt x="1063800" y="2504882"/>
                  </a:lnTo>
                  <a:cubicBezTo>
                    <a:pt x="1076289" y="2498648"/>
                    <a:pt x="1085031" y="2486180"/>
                    <a:pt x="1097520" y="2482439"/>
                  </a:cubicBezTo>
                  <a:cubicBezTo>
                    <a:pt x="1103765" y="2479946"/>
                    <a:pt x="1110009" y="2476205"/>
                    <a:pt x="1117502" y="2472465"/>
                  </a:cubicBezTo>
                  <a:close/>
                  <a:moveTo>
                    <a:pt x="1755307" y="2471509"/>
                  </a:moveTo>
                  <a:lnTo>
                    <a:pt x="1748491" y="2477485"/>
                  </a:lnTo>
                  <a:lnTo>
                    <a:pt x="1751137" y="2476811"/>
                  </a:lnTo>
                  <a:close/>
                  <a:moveTo>
                    <a:pt x="1605274" y="2470878"/>
                  </a:moveTo>
                  <a:lnTo>
                    <a:pt x="1605044" y="2471124"/>
                  </a:lnTo>
                  <a:lnTo>
                    <a:pt x="1606737" y="2471124"/>
                  </a:lnTo>
                  <a:lnTo>
                    <a:pt x="1605318" y="2470950"/>
                  </a:lnTo>
                  <a:close/>
                  <a:moveTo>
                    <a:pt x="1503309" y="2469711"/>
                  </a:moveTo>
                  <a:lnTo>
                    <a:pt x="1501440" y="2473212"/>
                  </a:lnTo>
                  <a:lnTo>
                    <a:pt x="1504381" y="2471183"/>
                  </a:lnTo>
                  <a:close/>
                  <a:moveTo>
                    <a:pt x="1638345" y="2469656"/>
                  </a:moveTo>
                  <a:lnTo>
                    <a:pt x="1637904" y="2470950"/>
                  </a:lnTo>
                  <a:lnTo>
                    <a:pt x="1636840" y="2471124"/>
                  </a:lnTo>
                  <a:lnTo>
                    <a:pt x="1637076" y="2471124"/>
                  </a:lnTo>
                  <a:cubicBezTo>
                    <a:pt x="1637700" y="2474267"/>
                    <a:pt x="1638948" y="2475210"/>
                    <a:pt x="1640508" y="2475210"/>
                  </a:cubicBezTo>
                  <a:cubicBezTo>
                    <a:pt x="1642068" y="2475210"/>
                    <a:pt x="1643940" y="2474267"/>
                    <a:pt x="1645812" y="2473638"/>
                  </a:cubicBezTo>
                  <a:lnTo>
                    <a:pt x="1654460" y="2470957"/>
                  </a:lnTo>
                  <a:lnTo>
                    <a:pt x="1655670" y="2470062"/>
                  </a:lnTo>
                  <a:cubicBezTo>
                    <a:pt x="1647517" y="2472536"/>
                    <a:pt x="1643441" y="2473773"/>
                    <a:pt x="1641089" y="2473464"/>
                  </a:cubicBezTo>
                  <a:close/>
                  <a:moveTo>
                    <a:pt x="1465163" y="2469187"/>
                  </a:moveTo>
                  <a:lnTo>
                    <a:pt x="1440207" y="2475086"/>
                  </a:lnTo>
                  <a:lnTo>
                    <a:pt x="1437558" y="2476034"/>
                  </a:lnTo>
                  <a:lnTo>
                    <a:pt x="1454741" y="2473199"/>
                  </a:lnTo>
                  <a:close/>
                  <a:moveTo>
                    <a:pt x="1594878" y="2467449"/>
                  </a:moveTo>
                  <a:lnTo>
                    <a:pt x="1592011" y="2469398"/>
                  </a:lnTo>
                  <a:lnTo>
                    <a:pt x="1596670" y="2472718"/>
                  </a:lnTo>
                  <a:close/>
                  <a:moveTo>
                    <a:pt x="1767951" y="2462003"/>
                  </a:moveTo>
                  <a:lnTo>
                    <a:pt x="1759780" y="2467588"/>
                  </a:lnTo>
                  <a:lnTo>
                    <a:pt x="1757389" y="2469684"/>
                  </a:lnTo>
                  <a:lnTo>
                    <a:pt x="1765145" y="2465808"/>
                  </a:lnTo>
                  <a:close/>
                  <a:moveTo>
                    <a:pt x="1928396" y="2460303"/>
                  </a:moveTo>
                  <a:lnTo>
                    <a:pt x="1928071" y="2460432"/>
                  </a:lnTo>
                  <a:lnTo>
                    <a:pt x="1928236" y="2460481"/>
                  </a:lnTo>
                  <a:close/>
                  <a:moveTo>
                    <a:pt x="1645341" y="2456175"/>
                  </a:moveTo>
                  <a:lnTo>
                    <a:pt x="1642917" y="2457462"/>
                  </a:lnTo>
                  <a:lnTo>
                    <a:pt x="1641124" y="2461846"/>
                  </a:lnTo>
                  <a:close/>
                  <a:moveTo>
                    <a:pt x="1406885" y="2454265"/>
                  </a:moveTo>
                  <a:lnTo>
                    <a:pt x="1406055" y="2454661"/>
                  </a:lnTo>
                  <a:lnTo>
                    <a:pt x="1406887" y="2454318"/>
                  </a:lnTo>
                  <a:close/>
                  <a:moveTo>
                    <a:pt x="1323361" y="2453247"/>
                  </a:moveTo>
                  <a:lnTo>
                    <a:pt x="1321479" y="2454063"/>
                  </a:lnTo>
                  <a:lnTo>
                    <a:pt x="1322322" y="2453919"/>
                  </a:lnTo>
                  <a:close/>
                  <a:moveTo>
                    <a:pt x="1249886" y="2445036"/>
                  </a:moveTo>
                  <a:lnTo>
                    <a:pt x="1241074" y="2446566"/>
                  </a:lnTo>
                  <a:lnTo>
                    <a:pt x="1228123" y="2453364"/>
                  </a:lnTo>
                  <a:cubicBezTo>
                    <a:pt x="1220188" y="2455788"/>
                    <a:pt x="1212097" y="2457607"/>
                    <a:pt x="1205250" y="2461243"/>
                  </a:cubicBezTo>
                  <a:cubicBezTo>
                    <a:pt x="1202761" y="2462456"/>
                    <a:pt x="1200271" y="2462456"/>
                    <a:pt x="1195292" y="2458819"/>
                  </a:cubicBezTo>
                  <a:cubicBezTo>
                    <a:pt x="1191558" y="2452758"/>
                    <a:pt x="1182845" y="2455183"/>
                    <a:pt x="1177866" y="2460031"/>
                  </a:cubicBezTo>
                  <a:lnTo>
                    <a:pt x="1162261" y="2462881"/>
                  </a:lnTo>
                  <a:lnTo>
                    <a:pt x="1159965" y="2463738"/>
                  </a:lnTo>
                  <a:cubicBezTo>
                    <a:pt x="1164961" y="2466231"/>
                    <a:pt x="1171205" y="2464984"/>
                    <a:pt x="1174952" y="2462491"/>
                  </a:cubicBezTo>
                  <a:cubicBezTo>
                    <a:pt x="1183694" y="2456257"/>
                    <a:pt x="1192437" y="2453763"/>
                    <a:pt x="1201179" y="2462491"/>
                  </a:cubicBezTo>
                  <a:cubicBezTo>
                    <a:pt x="1203677" y="2463738"/>
                    <a:pt x="1207423" y="2462491"/>
                    <a:pt x="1209921" y="2461244"/>
                  </a:cubicBezTo>
                  <a:cubicBezTo>
                    <a:pt x="1223659" y="2455010"/>
                    <a:pt x="1238646" y="2452516"/>
                    <a:pt x="1249886" y="2445036"/>
                  </a:cubicBezTo>
                  <a:close/>
                  <a:moveTo>
                    <a:pt x="1924782" y="2444095"/>
                  </a:moveTo>
                  <a:lnTo>
                    <a:pt x="1922278" y="2447471"/>
                  </a:lnTo>
                  <a:lnTo>
                    <a:pt x="1925262" y="2447047"/>
                  </a:lnTo>
                  <a:close/>
                  <a:moveTo>
                    <a:pt x="1214533" y="2441149"/>
                  </a:moveTo>
                  <a:lnTo>
                    <a:pt x="1213964" y="2441848"/>
                  </a:lnTo>
                  <a:lnTo>
                    <a:pt x="1214128" y="2441894"/>
                  </a:lnTo>
                  <a:close/>
                  <a:moveTo>
                    <a:pt x="1448538" y="2441046"/>
                  </a:moveTo>
                  <a:lnTo>
                    <a:pt x="1432820" y="2446360"/>
                  </a:lnTo>
                  <a:cubicBezTo>
                    <a:pt x="1429742" y="2445111"/>
                    <a:pt x="1426665" y="2445736"/>
                    <a:pt x="1423741" y="2447141"/>
                  </a:cubicBezTo>
                  <a:lnTo>
                    <a:pt x="1421838" y="2448415"/>
                  </a:lnTo>
                  <a:lnTo>
                    <a:pt x="1436015" y="2447246"/>
                  </a:lnTo>
                  <a:cubicBezTo>
                    <a:pt x="1441009" y="2447246"/>
                    <a:pt x="1444754" y="2443538"/>
                    <a:pt x="1448499" y="2441067"/>
                  </a:cubicBezTo>
                  <a:close/>
                  <a:moveTo>
                    <a:pt x="1661942" y="2440371"/>
                  </a:moveTo>
                  <a:cubicBezTo>
                    <a:pt x="1653162" y="2444082"/>
                    <a:pt x="1644381" y="2447794"/>
                    <a:pt x="1633092" y="2449031"/>
                  </a:cubicBezTo>
                  <a:lnTo>
                    <a:pt x="1628900" y="2447377"/>
                  </a:lnTo>
                  <a:lnTo>
                    <a:pt x="1627877" y="2448878"/>
                  </a:lnTo>
                  <a:cubicBezTo>
                    <a:pt x="1628504" y="2451331"/>
                    <a:pt x="1629758" y="2451331"/>
                    <a:pt x="1631168" y="2450718"/>
                  </a:cubicBezTo>
                  <a:cubicBezTo>
                    <a:pt x="1632578" y="2450104"/>
                    <a:pt x="1634144" y="2448878"/>
                    <a:pt x="1635397" y="2448878"/>
                  </a:cubicBezTo>
                  <a:lnTo>
                    <a:pt x="1661509" y="2440703"/>
                  </a:lnTo>
                  <a:close/>
                  <a:moveTo>
                    <a:pt x="1496613" y="2439727"/>
                  </a:moveTo>
                  <a:lnTo>
                    <a:pt x="1495936" y="2441067"/>
                  </a:lnTo>
                  <a:lnTo>
                    <a:pt x="1491849" y="2448582"/>
                  </a:lnTo>
                  <a:lnTo>
                    <a:pt x="1491915" y="2448546"/>
                  </a:lnTo>
                  <a:cubicBezTo>
                    <a:pt x="1494686" y="2445736"/>
                    <a:pt x="1497456" y="2442614"/>
                    <a:pt x="1501765" y="2441365"/>
                  </a:cubicBezTo>
                  <a:cubicBezTo>
                    <a:pt x="1500533" y="2440116"/>
                    <a:pt x="1498687" y="2440116"/>
                    <a:pt x="1496994" y="2439960"/>
                  </a:cubicBezTo>
                  <a:close/>
                  <a:moveTo>
                    <a:pt x="1529714" y="2439475"/>
                  </a:moveTo>
                  <a:lnTo>
                    <a:pt x="1525452" y="2441185"/>
                  </a:lnTo>
                  <a:lnTo>
                    <a:pt x="1530266" y="2444362"/>
                  </a:lnTo>
                  <a:lnTo>
                    <a:pt x="1532508" y="2441410"/>
                  </a:lnTo>
                  <a:close/>
                  <a:moveTo>
                    <a:pt x="1410617" y="2433551"/>
                  </a:moveTo>
                  <a:lnTo>
                    <a:pt x="1408051" y="2434432"/>
                  </a:lnTo>
                  <a:lnTo>
                    <a:pt x="1382336" y="2444774"/>
                  </a:lnTo>
                  <a:cubicBezTo>
                    <a:pt x="1384833" y="2444774"/>
                    <a:pt x="1387330" y="2443538"/>
                    <a:pt x="1388578" y="2443538"/>
                  </a:cubicBezTo>
                  <a:cubicBezTo>
                    <a:pt x="1396068" y="2442302"/>
                    <a:pt x="1402622" y="2439522"/>
                    <a:pt x="1408395" y="2435660"/>
                  </a:cubicBezTo>
                  <a:close/>
                  <a:moveTo>
                    <a:pt x="1501765" y="2431373"/>
                  </a:moveTo>
                  <a:cubicBezTo>
                    <a:pt x="1499302" y="2430124"/>
                    <a:pt x="1496840" y="2431373"/>
                    <a:pt x="1495609" y="2432622"/>
                  </a:cubicBezTo>
                  <a:lnTo>
                    <a:pt x="1492509" y="2433306"/>
                  </a:lnTo>
                  <a:lnTo>
                    <a:pt x="1493439" y="2433651"/>
                  </a:lnTo>
                  <a:lnTo>
                    <a:pt x="1498621" y="2433651"/>
                  </a:lnTo>
                  <a:close/>
                  <a:moveTo>
                    <a:pt x="1622489" y="2430793"/>
                  </a:moveTo>
                  <a:lnTo>
                    <a:pt x="1622452" y="2430814"/>
                  </a:lnTo>
                  <a:lnTo>
                    <a:pt x="1627877" y="2432938"/>
                  </a:lnTo>
                  <a:lnTo>
                    <a:pt x="1628918" y="2433192"/>
                  </a:lnTo>
                  <a:lnTo>
                    <a:pt x="1629407" y="2432335"/>
                  </a:lnTo>
                  <a:cubicBezTo>
                    <a:pt x="1627520" y="2429868"/>
                    <a:pt x="1625004" y="2429868"/>
                    <a:pt x="1622489" y="2430793"/>
                  </a:cubicBezTo>
                  <a:close/>
                  <a:moveTo>
                    <a:pt x="1529170" y="2430032"/>
                  </a:moveTo>
                  <a:lnTo>
                    <a:pt x="1520710" y="2432852"/>
                  </a:lnTo>
                  <a:lnTo>
                    <a:pt x="1521463" y="2433871"/>
                  </a:lnTo>
                  <a:cubicBezTo>
                    <a:pt x="1520232" y="2438867"/>
                    <a:pt x="1515307" y="2440116"/>
                    <a:pt x="1514076" y="2442614"/>
                  </a:cubicBezTo>
                  <a:cubicBezTo>
                    <a:pt x="1510383" y="2445112"/>
                    <a:pt x="1507920" y="2447609"/>
                    <a:pt x="1504227" y="2447609"/>
                  </a:cubicBezTo>
                  <a:lnTo>
                    <a:pt x="1503631" y="2449724"/>
                  </a:lnTo>
                  <a:lnTo>
                    <a:pt x="1510916" y="2444774"/>
                  </a:lnTo>
                  <a:lnTo>
                    <a:pt x="1517332" y="2442233"/>
                  </a:lnTo>
                  <a:lnTo>
                    <a:pt x="1518380" y="2438788"/>
                  </a:lnTo>
                  <a:cubicBezTo>
                    <a:pt x="1519705" y="2437586"/>
                    <a:pt x="1521472" y="2436555"/>
                    <a:pt x="1522649" y="2434494"/>
                  </a:cubicBezTo>
                  <a:lnTo>
                    <a:pt x="1531523" y="2430612"/>
                  </a:lnTo>
                  <a:lnTo>
                    <a:pt x="1530081" y="2430124"/>
                  </a:lnTo>
                  <a:close/>
                  <a:moveTo>
                    <a:pt x="1477142" y="2426378"/>
                  </a:moveTo>
                  <a:lnTo>
                    <a:pt x="1474569" y="2427745"/>
                  </a:lnTo>
                  <a:lnTo>
                    <a:pt x="1482690" y="2429755"/>
                  </a:lnTo>
                  <a:close/>
                  <a:moveTo>
                    <a:pt x="1830746" y="2425593"/>
                  </a:moveTo>
                  <a:lnTo>
                    <a:pt x="1824542" y="2431202"/>
                  </a:lnTo>
                  <a:lnTo>
                    <a:pt x="1828904" y="2429131"/>
                  </a:lnTo>
                  <a:close/>
                  <a:moveTo>
                    <a:pt x="1946789" y="2424814"/>
                  </a:moveTo>
                  <a:lnTo>
                    <a:pt x="1942345" y="2425060"/>
                  </a:lnTo>
                  <a:lnTo>
                    <a:pt x="1938316" y="2432437"/>
                  </a:lnTo>
                  <a:cubicBezTo>
                    <a:pt x="1935840" y="2434955"/>
                    <a:pt x="1932126" y="2436529"/>
                    <a:pt x="1928876" y="2438576"/>
                  </a:cubicBezTo>
                  <a:lnTo>
                    <a:pt x="1925126" y="2443632"/>
                  </a:lnTo>
                  <a:lnTo>
                    <a:pt x="1929403" y="2440928"/>
                  </a:lnTo>
                  <a:cubicBezTo>
                    <a:pt x="1934370" y="2435970"/>
                    <a:pt x="1940580" y="2433491"/>
                    <a:pt x="1946789" y="2424814"/>
                  </a:cubicBezTo>
                  <a:close/>
                  <a:moveTo>
                    <a:pt x="1933458" y="2423462"/>
                  </a:moveTo>
                  <a:lnTo>
                    <a:pt x="1933364" y="2423621"/>
                  </a:lnTo>
                  <a:lnTo>
                    <a:pt x="1933530" y="2423529"/>
                  </a:lnTo>
                  <a:close/>
                  <a:moveTo>
                    <a:pt x="1309349" y="2423248"/>
                  </a:moveTo>
                  <a:lnTo>
                    <a:pt x="1301096" y="2423666"/>
                  </a:lnTo>
                  <a:cubicBezTo>
                    <a:pt x="1283670" y="2428514"/>
                    <a:pt x="1264998" y="2434575"/>
                    <a:pt x="1246327" y="2437000"/>
                  </a:cubicBezTo>
                  <a:cubicBezTo>
                    <a:pt x="1237614" y="2439424"/>
                    <a:pt x="1230145" y="2438212"/>
                    <a:pt x="1222677" y="2438212"/>
                  </a:cubicBezTo>
                  <a:cubicBezTo>
                    <a:pt x="1220810" y="2438212"/>
                    <a:pt x="1218632" y="2437909"/>
                    <a:pt x="1216920" y="2438212"/>
                  </a:cubicBezTo>
                  <a:lnTo>
                    <a:pt x="1215859" y="2439517"/>
                  </a:lnTo>
                  <a:lnTo>
                    <a:pt x="1221161" y="2438802"/>
                  </a:lnTo>
                  <a:cubicBezTo>
                    <a:pt x="1246139" y="2441295"/>
                    <a:pt x="1268620" y="2433815"/>
                    <a:pt x="1292349" y="2426334"/>
                  </a:cubicBezTo>
                  <a:close/>
                  <a:moveTo>
                    <a:pt x="1618220" y="2422758"/>
                  </a:moveTo>
                  <a:lnTo>
                    <a:pt x="1616598" y="2425580"/>
                  </a:lnTo>
                  <a:lnTo>
                    <a:pt x="1616470" y="2425708"/>
                  </a:lnTo>
                  <a:lnTo>
                    <a:pt x="1619501" y="2424162"/>
                  </a:lnTo>
                  <a:close/>
                  <a:moveTo>
                    <a:pt x="2062304" y="2421750"/>
                  </a:moveTo>
                  <a:lnTo>
                    <a:pt x="2054846" y="2425365"/>
                  </a:lnTo>
                  <a:lnTo>
                    <a:pt x="2051864" y="2428334"/>
                  </a:lnTo>
                  <a:lnTo>
                    <a:pt x="2060315" y="2423010"/>
                  </a:lnTo>
                  <a:close/>
                  <a:moveTo>
                    <a:pt x="1362081" y="2418416"/>
                  </a:moveTo>
                  <a:lnTo>
                    <a:pt x="1359119" y="2419618"/>
                  </a:lnTo>
                  <a:lnTo>
                    <a:pt x="1358548" y="2421327"/>
                  </a:lnTo>
                  <a:lnTo>
                    <a:pt x="1361114" y="2420057"/>
                  </a:lnTo>
                  <a:close/>
                  <a:moveTo>
                    <a:pt x="1887556" y="2417325"/>
                  </a:moveTo>
                  <a:cubicBezTo>
                    <a:pt x="1878890" y="2417325"/>
                    <a:pt x="1871462" y="2417325"/>
                    <a:pt x="1865272" y="2423621"/>
                  </a:cubicBezTo>
                  <a:lnTo>
                    <a:pt x="1863793" y="2424373"/>
                  </a:lnTo>
                  <a:lnTo>
                    <a:pt x="1859716" y="2428504"/>
                  </a:lnTo>
                  <a:lnTo>
                    <a:pt x="1882178" y="2421303"/>
                  </a:lnTo>
                  <a:close/>
                  <a:moveTo>
                    <a:pt x="1460787" y="2416752"/>
                  </a:moveTo>
                  <a:cubicBezTo>
                    <a:pt x="1458624" y="2417706"/>
                    <a:pt x="1456462" y="2419297"/>
                    <a:pt x="1453991" y="2419933"/>
                  </a:cubicBezTo>
                  <a:lnTo>
                    <a:pt x="1451986" y="2420545"/>
                  </a:lnTo>
                  <a:lnTo>
                    <a:pt x="1463479" y="2418821"/>
                  </a:lnTo>
                  <a:lnTo>
                    <a:pt x="1465094" y="2419887"/>
                  </a:lnTo>
                  <a:lnTo>
                    <a:pt x="1468081" y="2417926"/>
                  </a:lnTo>
                  <a:lnTo>
                    <a:pt x="1467583" y="2417388"/>
                  </a:lnTo>
                  <a:cubicBezTo>
                    <a:pt x="1465112" y="2415479"/>
                    <a:pt x="1462949" y="2415797"/>
                    <a:pt x="1460787" y="2416752"/>
                  </a:cubicBezTo>
                  <a:close/>
                  <a:moveTo>
                    <a:pt x="1229383" y="2416425"/>
                  </a:moveTo>
                  <a:lnTo>
                    <a:pt x="1183669" y="2442735"/>
                  </a:lnTo>
                  <a:cubicBezTo>
                    <a:pt x="1178709" y="2445201"/>
                    <a:pt x="1172508" y="2446434"/>
                    <a:pt x="1166307" y="2450133"/>
                  </a:cubicBezTo>
                  <a:cubicBezTo>
                    <a:pt x="1158866" y="2455065"/>
                    <a:pt x="1148945" y="2453832"/>
                    <a:pt x="1140263" y="2456297"/>
                  </a:cubicBezTo>
                  <a:cubicBezTo>
                    <a:pt x="1129102" y="2458763"/>
                    <a:pt x="1116700" y="2459996"/>
                    <a:pt x="1106779" y="2464928"/>
                  </a:cubicBezTo>
                  <a:lnTo>
                    <a:pt x="1111478" y="2464928"/>
                  </a:lnTo>
                  <a:lnTo>
                    <a:pt x="1131241" y="2459841"/>
                  </a:lnTo>
                  <a:cubicBezTo>
                    <a:pt x="1137797" y="2457815"/>
                    <a:pt x="1144354" y="2456257"/>
                    <a:pt x="1151223" y="2457504"/>
                  </a:cubicBezTo>
                  <a:cubicBezTo>
                    <a:pt x="1153721" y="2457504"/>
                    <a:pt x="1154970" y="2456257"/>
                    <a:pt x="1154970" y="2456257"/>
                  </a:cubicBezTo>
                  <a:cubicBezTo>
                    <a:pt x="1168083" y="2450023"/>
                    <a:pt x="1181508" y="2445036"/>
                    <a:pt x="1194622" y="2439425"/>
                  </a:cubicBezTo>
                  <a:lnTo>
                    <a:pt x="1231614" y="2419282"/>
                  </a:lnTo>
                  <a:lnTo>
                    <a:pt x="1229555" y="2418448"/>
                  </a:lnTo>
                  <a:close/>
                  <a:moveTo>
                    <a:pt x="1511518" y="2413694"/>
                  </a:moveTo>
                  <a:lnTo>
                    <a:pt x="1510546" y="2415103"/>
                  </a:lnTo>
                  <a:lnTo>
                    <a:pt x="1512974" y="2414601"/>
                  </a:lnTo>
                  <a:close/>
                  <a:moveTo>
                    <a:pt x="1489664" y="2413614"/>
                  </a:moveTo>
                  <a:lnTo>
                    <a:pt x="1488530" y="2413879"/>
                  </a:lnTo>
                  <a:lnTo>
                    <a:pt x="1487732" y="2414368"/>
                  </a:lnTo>
                  <a:close/>
                  <a:moveTo>
                    <a:pt x="1647255" y="2413365"/>
                  </a:moveTo>
                  <a:lnTo>
                    <a:pt x="1647018" y="2413831"/>
                  </a:lnTo>
                  <a:lnTo>
                    <a:pt x="1647663" y="2413831"/>
                  </a:lnTo>
                  <a:close/>
                  <a:moveTo>
                    <a:pt x="1425572" y="2412298"/>
                  </a:moveTo>
                  <a:cubicBezTo>
                    <a:pt x="1423101" y="2412298"/>
                    <a:pt x="1420012" y="2413570"/>
                    <a:pt x="1416460" y="2414684"/>
                  </a:cubicBezTo>
                  <a:lnTo>
                    <a:pt x="1411015" y="2415339"/>
                  </a:lnTo>
                  <a:lnTo>
                    <a:pt x="1409800" y="2417585"/>
                  </a:lnTo>
                  <a:cubicBezTo>
                    <a:pt x="1413545" y="2417585"/>
                    <a:pt x="1416042" y="2416349"/>
                    <a:pt x="1419787" y="2415113"/>
                  </a:cubicBezTo>
                  <a:lnTo>
                    <a:pt x="1422838" y="2415113"/>
                  </a:lnTo>
                  <a:close/>
                  <a:moveTo>
                    <a:pt x="1494258" y="2411663"/>
                  </a:moveTo>
                  <a:lnTo>
                    <a:pt x="1492166" y="2412364"/>
                  </a:lnTo>
                  <a:lnTo>
                    <a:pt x="1491253" y="2412994"/>
                  </a:lnTo>
                  <a:lnTo>
                    <a:pt x="1494664" y="2411663"/>
                  </a:lnTo>
                  <a:close/>
                  <a:moveTo>
                    <a:pt x="1352090" y="2408566"/>
                  </a:moveTo>
                  <a:lnTo>
                    <a:pt x="1344923" y="2412235"/>
                  </a:lnTo>
                  <a:lnTo>
                    <a:pt x="1347300" y="2411372"/>
                  </a:lnTo>
                  <a:cubicBezTo>
                    <a:pt x="1347300" y="2411372"/>
                    <a:pt x="1348549" y="2410126"/>
                    <a:pt x="1349798" y="2410126"/>
                  </a:cubicBezTo>
                  <a:close/>
                  <a:moveTo>
                    <a:pt x="1661900" y="2406289"/>
                  </a:moveTo>
                  <a:lnTo>
                    <a:pt x="1661716" y="2407187"/>
                  </a:lnTo>
                  <a:lnTo>
                    <a:pt x="1660855" y="2412245"/>
                  </a:lnTo>
                  <a:lnTo>
                    <a:pt x="1665887" y="2410130"/>
                  </a:lnTo>
                  <a:cubicBezTo>
                    <a:pt x="1665887" y="2407663"/>
                    <a:pt x="1663371" y="2407663"/>
                    <a:pt x="1662113" y="2406429"/>
                  </a:cubicBezTo>
                  <a:close/>
                  <a:moveTo>
                    <a:pt x="1359599" y="2404270"/>
                  </a:moveTo>
                  <a:lnTo>
                    <a:pt x="1357408" y="2405551"/>
                  </a:lnTo>
                  <a:lnTo>
                    <a:pt x="1358985" y="2405766"/>
                  </a:lnTo>
                  <a:close/>
                  <a:moveTo>
                    <a:pt x="1416923" y="2402117"/>
                  </a:moveTo>
                  <a:cubicBezTo>
                    <a:pt x="1415070" y="2401481"/>
                    <a:pt x="1413525" y="2402117"/>
                    <a:pt x="1411981" y="2402594"/>
                  </a:cubicBezTo>
                  <a:lnTo>
                    <a:pt x="1410999" y="2402500"/>
                  </a:lnTo>
                  <a:lnTo>
                    <a:pt x="1413123" y="2406423"/>
                  </a:lnTo>
                  <a:close/>
                  <a:moveTo>
                    <a:pt x="1472993" y="2401720"/>
                  </a:moveTo>
                  <a:lnTo>
                    <a:pt x="1472525" y="2403390"/>
                  </a:lnTo>
                  <a:lnTo>
                    <a:pt x="1474297" y="2402587"/>
                  </a:lnTo>
                  <a:lnTo>
                    <a:pt x="1473218" y="2401720"/>
                  </a:lnTo>
                  <a:close/>
                  <a:moveTo>
                    <a:pt x="1296759" y="2400788"/>
                  </a:moveTo>
                  <a:lnTo>
                    <a:pt x="1296174" y="2401170"/>
                  </a:lnTo>
                  <a:lnTo>
                    <a:pt x="1297216" y="2401389"/>
                  </a:lnTo>
                  <a:close/>
                  <a:moveTo>
                    <a:pt x="1365526" y="2398525"/>
                  </a:moveTo>
                  <a:lnTo>
                    <a:pt x="1363334" y="2401846"/>
                  </a:lnTo>
                  <a:lnTo>
                    <a:pt x="1365066" y="2401846"/>
                  </a:lnTo>
                  <a:close/>
                  <a:moveTo>
                    <a:pt x="1319766" y="2397396"/>
                  </a:moveTo>
                  <a:lnTo>
                    <a:pt x="1322257" y="2403058"/>
                  </a:lnTo>
                  <a:lnTo>
                    <a:pt x="1326537" y="2401570"/>
                  </a:lnTo>
                  <a:lnTo>
                    <a:pt x="1323018" y="2400845"/>
                  </a:lnTo>
                  <a:close/>
                  <a:moveTo>
                    <a:pt x="1500446" y="2396748"/>
                  </a:moveTo>
                  <a:lnTo>
                    <a:pt x="1491089" y="2401446"/>
                  </a:lnTo>
                  <a:lnTo>
                    <a:pt x="1484881" y="2408480"/>
                  </a:lnTo>
                  <a:lnTo>
                    <a:pt x="1488844" y="2406950"/>
                  </a:lnTo>
                  <a:lnTo>
                    <a:pt x="1490545" y="2402963"/>
                  </a:lnTo>
                  <a:cubicBezTo>
                    <a:pt x="1493020" y="2400477"/>
                    <a:pt x="1496733" y="2397991"/>
                    <a:pt x="1500446" y="2396748"/>
                  </a:cubicBezTo>
                  <a:close/>
                  <a:moveTo>
                    <a:pt x="1894985" y="2395917"/>
                  </a:moveTo>
                  <a:cubicBezTo>
                    <a:pt x="1887556" y="2399694"/>
                    <a:pt x="1881366" y="2403472"/>
                    <a:pt x="1873938" y="2408510"/>
                  </a:cubicBezTo>
                  <a:cubicBezTo>
                    <a:pt x="1871462" y="2409769"/>
                    <a:pt x="1868986" y="2412288"/>
                    <a:pt x="1864034" y="2412288"/>
                  </a:cubicBezTo>
                  <a:lnTo>
                    <a:pt x="1864034" y="2411554"/>
                  </a:lnTo>
                  <a:lnTo>
                    <a:pt x="1863763" y="2411655"/>
                  </a:lnTo>
                  <a:lnTo>
                    <a:pt x="1862589" y="2413885"/>
                  </a:lnTo>
                  <a:lnTo>
                    <a:pt x="1858435" y="2413625"/>
                  </a:lnTo>
                  <a:lnTo>
                    <a:pt x="1856363" y="2414391"/>
                  </a:lnTo>
                  <a:lnTo>
                    <a:pt x="1855840" y="2412585"/>
                  </a:lnTo>
                  <a:lnTo>
                    <a:pt x="1854129" y="2416066"/>
                  </a:lnTo>
                  <a:cubicBezTo>
                    <a:pt x="1854129" y="2416066"/>
                    <a:pt x="1855367" y="2416066"/>
                    <a:pt x="1855367" y="2417325"/>
                  </a:cubicBezTo>
                  <a:cubicBezTo>
                    <a:pt x="1852891" y="2422362"/>
                    <a:pt x="1847939" y="2423621"/>
                    <a:pt x="1844225" y="2426140"/>
                  </a:cubicBezTo>
                  <a:cubicBezTo>
                    <a:pt x="1836797" y="2429918"/>
                    <a:pt x="1829369" y="2432437"/>
                    <a:pt x="1824416" y="2439992"/>
                  </a:cubicBezTo>
                  <a:lnTo>
                    <a:pt x="1826810" y="2440486"/>
                  </a:lnTo>
                  <a:lnTo>
                    <a:pt x="1828200" y="2438176"/>
                  </a:lnTo>
                  <a:cubicBezTo>
                    <a:pt x="1833048" y="2433340"/>
                    <a:pt x="1839109" y="2429713"/>
                    <a:pt x="1845170" y="2426086"/>
                  </a:cubicBezTo>
                  <a:cubicBezTo>
                    <a:pt x="1850019" y="2424877"/>
                    <a:pt x="1854867" y="2423668"/>
                    <a:pt x="1857292" y="2418832"/>
                  </a:cubicBezTo>
                  <a:lnTo>
                    <a:pt x="1864706" y="2415135"/>
                  </a:lnTo>
                  <a:lnTo>
                    <a:pt x="1865272" y="2414806"/>
                  </a:lnTo>
                  <a:cubicBezTo>
                    <a:pt x="1875176" y="2408510"/>
                    <a:pt x="1885080" y="2402213"/>
                    <a:pt x="1894985" y="2395917"/>
                  </a:cubicBezTo>
                  <a:close/>
                  <a:moveTo>
                    <a:pt x="1403023" y="2395277"/>
                  </a:moveTo>
                  <a:lnTo>
                    <a:pt x="1402979" y="2395279"/>
                  </a:lnTo>
                  <a:lnTo>
                    <a:pt x="1401061" y="2397811"/>
                  </a:lnTo>
                  <a:cubicBezTo>
                    <a:pt x="1402310" y="2397811"/>
                    <a:pt x="1404182" y="2397193"/>
                    <a:pt x="1405899" y="2397193"/>
                  </a:cubicBezTo>
                  <a:lnTo>
                    <a:pt x="1408895" y="2399567"/>
                  </a:lnTo>
                  <a:lnTo>
                    <a:pt x="1409355" y="2398936"/>
                  </a:lnTo>
                  <a:cubicBezTo>
                    <a:pt x="1410436" y="2398299"/>
                    <a:pt x="1411363" y="2397663"/>
                    <a:pt x="1410745" y="2395754"/>
                  </a:cubicBezTo>
                  <a:cubicBezTo>
                    <a:pt x="1408274" y="2393845"/>
                    <a:pt x="1405803" y="2394482"/>
                    <a:pt x="1403023" y="2395277"/>
                  </a:cubicBezTo>
                  <a:close/>
                  <a:moveTo>
                    <a:pt x="1395662" y="2393007"/>
                  </a:moveTo>
                  <a:lnTo>
                    <a:pt x="1373677" y="2400845"/>
                  </a:lnTo>
                  <a:lnTo>
                    <a:pt x="1371358" y="2401846"/>
                  </a:lnTo>
                  <a:lnTo>
                    <a:pt x="1372047" y="2401846"/>
                  </a:lnTo>
                  <a:lnTo>
                    <a:pt x="1371090" y="2404641"/>
                  </a:lnTo>
                  <a:close/>
                  <a:moveTo>
                    <a:pt x="1528986" y="2389551"/>
                  </a:moveTo>
                  <a:lnTo>
                    <a:pt x="1526149" y="2393214"/>
                  </a:lnTo>
                  <a:lnTo>
                    <a:pt x="1531677" y="2389769"/>
                  </a:lnTo>
                  <a:close/>
                  <a:moveTo>
                    <a:pt x="1405803" y="2389391"/>
                  </a:moveTo>
                  <a:lnTo>
                    <a:pt x="1399177" y="2391753"/>
                  </a:lnTo>
                  <a:lnTo>
                    <a:pt x="1400650" y="2392045"/>
                  </a:lnTo>
                  <a:close/>
                  <a:moveTo>
                    <a:pt x="1371206" y="2385574"/>
                  </a:moveTo>
                  <a:lnTo>
                    <a:pt x="1361209" y="2389510"/>
                  </a:lnTo>
                  <a:lnTo>
                    <a:pt x="1370822" y="2386167"/>
                  </a:lnTo>
                  <a:close/>
                  <a:moveTo>
                    <a:pt x="1541552" y="2383276"/>
                  </a:moveTo>
                  <a:lnTo>
                    <a:pt x="1538717" y="2384463"/>
                  </a:lnTo>
                  <a:lnTo>
                    <a:pt x="1536706" y="2388824"/>
                  </a:lnTo>
                  <a:lnTo>
                    <a:pt x="1539441" y="2388895"/>
                  </a:lnTo>
                  <a:close/>
                  <a:moveTo>
                    <a:pt x="1973280" y="2381158"/>
                  </a:moveTo>
                  <a:lnTo>
                    <a:pt x="1971626" y="2383910"/>
                  </a:lnTo>
                  <a:lnTo>
                    <a:pt x="1976185" y="2381158"/>
                  </a:lnTo>
                  <a:close/>
                  <a:moveTo>
                    <a:pt x="1576523" y="2381096"/>
                  </a:moveTo>
                  <a:lnTo>
                    <a:pt x="1576473" y="2381123"/>
                  </a:lnTo>
                  <a:lnTo>
                    <a:pt x="1560210" y="2392754"/>
                  </a:lnTo>
                  <a:lnTo>
                    <a:pt x="1562795" y="2392382"/>
                  </a:lnTo>
                  <a:cubicBezTo>
                    <a:pt x="1565695" y="2391273"/>
                    <a:pt x="1568137" y="2389370"/>
                    <a:pt x="1569969" y="2386200"/>
                  </a:cubicBezTo>
                  <a:close/>
                  <a:moveTo>
                    <a:pt x="1462530" y="2380816"/>
                  </a:moveTo>
                  <a:lnTo>
                    <a:pt x="1457698" y="2383028"/>
                  </a:lnTo>
                  <a:cubicBezTo>
                    <a:pt x="1452755" y="2384301"/>
                    <a:pt x="1450284" y="2388119"/>
                    <a:pt x="1451520" y="2393209"/>
                  </a:cubicBezTo>
                  <a:lnTo>
                    <a:pt x="1452932" y="2394248"/>
                  </a:lnTo>
                  <a:lnTo>
                    <a:pt x="1460841" y="2384319"/>
                  </a:lnTo>
                  <a:cubicBezTo>
                    <a:pt x="1462079" y="2384319"/>
                    <a:pt x="1463317" y="2384319"/>
                    <a:pt x="1464554" y="2381833"/>
                  </a:cubicBezTo>
                  <a:close/>
                  <a:moveTo>
                    <a:pt x="1959653" y="2376706"/>
                  </a:moveTo>
                  <a:lnTo>
                    <a:pt x="1955205" y="2376931"/>
                  </a:lnTo>
                  <a:cubicBezTo>
                    <a:pt x="1949927" y="2378340"/>
                    <a:pt x="1944649" y="2380532"/>
                    <a:pt x="1939682" y="2382411"/>
                  </a:cubicBezTo>
                  <a:lnTo>
                    <a:pt x="1934949" y="2380502"/>
                  </a:lnTo>
                  <a:lnTo>
                    <a:pt x="1913555" y="2403472"/>
                  </a:lnTo>
                  <a:cubicBezTo>
                    <a:pt x="1909841" y="2404732"/>
                    <a:pt x="1907365" y="2408510"/>
                    <a:pt x="1906127" y="2413547"/>
                  </a:cubicBezTo>
                  <a:lnTo>
                    <a:pt x="1909207" y="2412940"/>
                  </a:lnTo>
                  <a:lnTo>
                    <a:pt x="1910775" y="2407461"/>
                  </a:lnTo>
                  <a:cubicBezTo>
                    <a:pt x="1910775" y="2407461"/>
                    <a:pt x="1912017" y="2406221"/>
                    <a:pt x="1913259" y="2406221"/>
                  </a:cubicBezTo>
                  <a:cubicBezTo>
                    <a:pt x="1925677" y="2401263"/>
                    <a:pt x="1931887" y="2391347"/>
                    <a:pt x="1939338" y="2382670"/>
                  </a:cubicBezTo>
                  <a:close/>
                  <a:moveTo>
                    <a:pt x="1970728" y="2376148"/>
                  </a:moveTo>
                  <a:lnTo>
                    <a:pt x="1961897" y="2376593"/>
                  </a:lnTo>
                  <a:lnTo>
                    <a:pt x="1970441" y="2377304"/>
                  </a:lnTo>
                  <a:close/>
                  <a:moveTo>
                    <a:pt x="1627456" y="2373812"/>
                  </a:moveTo>
                  <a:lnTo>
                    <a:pt x="1616389" y="2376685"/>
                  </a:lnTo>
                  <a:lnTo>
                    <a:pt x="1606094" y="2383680"/>
                  </a:lnTo>
                  <a:lnTo>
                    <a:pt x="1605181" y="2385163"/>
                  </a:lnTo>
                  <a:cubicBezTo>
                    <a:pt x="1612568" y="2381417"/>
                    <a:pt x="1618724" y="2375172"/>
                    <a:pt x="1627342" y="2373923"/>
                  </a:cubicBezTo>
                  <a:lnTo>
                    <a:pt x="1627351" y="2373949"/>
                  </a:lnTo>
                  <a:close/>
                  <a:moveTo>
                    <a:pt x="1707454" y="2372862"/>
                  </a:moveTo>
                  <a:lnTo>
                    <a:pt x="1707276" y="2372962"/>
                  </a:lnTo>
                  <a:lnTo>
                    <a:pt x="1707229" y="2373022"/>
                  </a:lnTo>
                  <a:lnTo>
                    <a:pt x="1707200" y="2373118"/>
                  </a:lnTo>
                  <a:lnTo>
                    <a:pt x="1706970" y="2373350"/>
                  </a:lnTo>
                  <a:lnTo>
                    <a:pt x="1703393" y="2377879"/>
                  </a:lnTo>
                  <a:lnTo>
                    <a:pt x="1699773" y="2379281"/>
                  </a:lnTo>
                  <a:lnTo>
                    <a:pt x="1694092" y="2382854"/>
                  </a:lnTo>
                  <a:lnTo>
                    <a:pt x="1697904" y="2381743"/>
                  </a:lnTo>
                  <a:cubicBezTo>
                    <a:pt x="1699941" y="2380210"/>
                    <a:pt x="1701821" y="2378371"/>
                    <a:pt x="1704328" y="2377758"/>
                  </a:cubicBezTo>
                  <a:lnTo>
                    <a:pt x="1706060" y="2376910"/>
                  </a:lnTo>
                  <a:lnTo>
                    <a:pt x="1707200" y="2373118"/>
                  </a:lnTo>
                  <a:close/>
                  <a:moveTo>
                    <a:pt x="1372548" y="2370570"/>
                  </a:moveTo>
                  <a:lnTo>
                    <a:pt x="1365081" y="2373513"/>
                  </a:lnTo>
                  <a:lnTo>
                    <a:pt x="1357029" y="2377336"/>
                  </a:lnTo>
                  <a:lnTo>
                    <a:pt x="1357614" y="2377938"/>
                  </a:lnTo>
                  <a:lnTo>
                    <a:pt x="1361445" y="2377580"/>
                  </a:lnTo>
                  <a:lnTo>
                    <a:pt x="1362514" y="2376708"/>
                  </a:lnTo>
                  <a:cubicBezTo>
                    <a:pt x="1365023" y="2374253"/>
                    <a:pt x="1368785" y="2373025"/>
                    <a:pt x="1372548" y="2370570"/>
                  </a:cubicBezTo>
                  <a:close/>
                  <a:moveTo>
                    <a:pt x="1940345" y="2370176"/>
                  </a:moveTo>
                  <a:lnTo>
                    <a:pt x="1938006" y="2370573"/>
                  </a:lnTo>
                  <a:cubicBezTo>
                    <a:pt x="1936149" y="2371675"/>
                    <a:pt x="1934602" y="2373249"/>
                    <a:pt x="1933364" y="2374508"/>
                  </a:cubicBezTo>
                  <a:lnTo>
                    <a:pt x="1934495" y="2376810"/>
                  </a:lnTo>
                  <a:lnTo>
                    <a:pt x="1935956" y="2372390"/>
                  </a:lnTo>
                  <a:close/>
                  <a:moveTo>
                    <a:pt x="1739878" y="2369674"/>
                  </a:moveTo>
                  <a:lnTo>
                    <a:pt x="1743135" y="2372425"/>
                  </a:lnTo>
                  <a:lnTo>
                    <a:pt x="1743473" y="2371092"/>
                  </a:lnTo>
                  <a:close/>
                  <a:moveTo>
                    <a:pt x="1926153" y="2368928"/>
                  </a:moveTo>
                  <a:lnTo>
                    <a:pt x="1923459" y="2370730"/>
                  </a:lnTo>
                  <a:lnTo>
                    <a:pt x="1925754" y="2369934"/>
                  </a:lnTo>
                  <a:close/>
                  <a:moveTo>
                    <a:pt x="1552606" y="2368693"/>
                  </a:moveTo>
                  <a:cubicBezTo>
                    <a:pt x="1550578" y="2368851"/>
                    <a:pt x="1548706" y="2369480"/>
                    <a:pt x="1546834" y="2369480"/>
                  </a:cubicBezTo>
                  <a:lnTo>
                    <a:pt x="1542374" y="2369480"/>
                  </a:lnTo>
                  <a:lnTo>
                    <a:pt x="1537576" y="2371889"/>
                  </a:lnTo>
                  <a:cubicBezTo>
                    <a:pt x="1545002" y="2374375"/>
                    <a:pt x="1548715" y="2371889"/>
                    <a:pt x="1553665" y="2370646"/>
                  </a:cubicBezTo>
                  <a:lnTo>
                    <a:pt x="1557014" y="2372888"/>
                  </a:lnTo>
                  <a:lnTo>
                    <a:pt x="1559833" y="2372569"/>
                  </a:lnTo>
                  <a:lnTo>
                    <a:pt x="1559314" y="2370739"/>
                  </a:lnTo>
                  <a:cubicBezTo>
                    <a:pt x="1556818" y="2368851"/>
                    <a:pt x="1554634" y="2368536"/>
                    <a:pt x="1552606" y="2368693"/>
                  </a:cubicBezTo>
                  <a:close/>
                  <a:moveTo>
                    <a:pt x="1730930" y="2366143"/>
                  </a:moveTo>
                  <a:cubicBezTo>
                    <a:pt x="1729675" y="2366762"/>
                    <a:pt x="1728107" y="2367380"/>
                    <a:pt x="1726696" y="2367226"/>
                  </a:cubicBezTo>
                  <a:lnTo>
                    <a:pt x="1725834" y="2366294"/>
                  </a:lnTo>
                  <a:lnTo>
                    <a:pt x="1723626" y="2368655"/>
                  </a:lnTo>
                  <a:lnTo>
                    <a:pt x="1721711" y="2369919"/>
                  </a:lnTo>
                  <a:lnTo>
                    <a:pt x="1723127" y="2370401"/>
                  </a:lnTo>
                  <a:lnTo>
                    <a:pt x="1738383" y="2369084"/>
                  </a:lnTo>
                  <a:close/>
                  <a:moveTo>
                    <a:pt x="1641585" y="2361434"/>
                  </a:moveTo>
                  <a:lnTo>
                    <a:pt x="1636689" y="2361928"/>
                  </a:lnTo>
                  <a:lnTo>
                    <a:pt x="1636028" y="2361692"/>
                  </a:lnTo>
                  <a:lnTo>
                    <a:pt x="1637133" y="2363374"/>
                  </a:lnTo>
                  <a:lnTo>
                    <a:pt x="1636891" y="2364432"/>
                  </a:lnTo>
                  <a:lnTo>
                    <a:pt x="1641194" y="2361970"/>
                  </a:lnTo>
                  <a:close/>
                  <a:moveTo>
                    <a:pt x="1963277" y="2361117"/>
                  </a:moveTo>
                  <a:lnTo>
                    <a:pt x="1962847" y="2361179"/>
                  </a:lnTo>
                  <a:lnTo>
                    <a:pt x="1961837" y="2361636"/>
                  </a:lnTo>
                  <a:close/>
                  <a:moveTo>
                    <a:pt x="1607145" y="2360445"/>
                  </a:moveTo>
                  <a:lnTo>
                    <a:pt x="1598001" y="2365704"/>
                  </a:lnTo>
                  <a:lnTo>
                    <a:pt x="1597823" y="2366064"/>
                  </a:lnTo>
                  <a:lnTo>
                    <a:pt x="1598056" y="2365910"/>
                  </a:lnTo>
                  <a:close/>
                  <a:moveTo>
                    <a:pt x="1545586" y="2358152"/>
                  </a:moveTo>
                  <a:cubicBezTo>
                    <a:pt x="1536850" y="2359411"/>
                    <a:pt x="1530610" y="2363187"/>
                    <a:pt x="1523122" y="2366963"/>
                  </a:cubicBezTo>
                  <a:cubicBezTo>
                    <a:pt x="1513138" y="2371997"/>
                    <a:pt x="1504402" y="2377032"/>
                    <a:pt x="1494418" y="2379549"/>
                  </a:cubicBezTo>
                  <a:lnTo>
                    <a:pt x="1494408" y="2379549"/>
                  </a:lnTo>
                  <a:lnTo>
                    <a:pt x="1490545" y="2383076"/>
                  </a:lnTo>
                  <a:cubicBezTo>
                    <a:pt x="1502922" y="2380590"/>
                    <a:pt x="1511585" y="2375618"/>
                    <a:pt x="1521486" y="2370646"/>
                  </a:cubicBezTo>
                  <a:lnTo>
                    <a:pt x="1542496" y="2361269"/>
                  </a:lnTo>
                  <a:close/>
                  <a:moveTo>
                    <a:pt x="1887771" y="2357407"/>
                  </a:moveTo>
                  <a:lnTo>
                    <a:pt x="1887721" y="2357483"/>
                  </a:lnTo>
                  <a:lnTo>
                    <a:pt x="1887805" y="2357427"/>
                  </a:lnTo>
                  <a:close/>
                  <a:moveTo>
                    <a:pt x="1391941" y="2351872"/>
                  </a:moveTo>
                  <a:lnTo>
                    <a:pt x="1384447" y="2354928"/>
                  </a:lnTo>
                  <a:lnTo>
                    <a:pt x="1383728" y="2354195"/>
                  </a:lnTo>
                  <a:lnTo>
                    <a:pt x="1381329" y="2357065"/>
                  </a:lnTo>
                  <a:close/>
                  <a:moveTo>
                    <a:pt x="1844687" y="2349313"/>
                  </a:moveTo>
                  <a:lnTo>
                    <a:pt x="1828768" y="2359958"/>
                  </a:lnTo>
                  <a:lnTo>
                    <a:pt x="1834598" y="2358001"/>
                  </a:lnTo>
                  <a:lnTo>
                    <a:pt x="1835110" y="2357143"/>
                  </a:lnTo>
                  <a:close/>
                  <a:moveTo>
                    <a:pt x="1886217" y="2344600"/>
                  </a:moveTo>
                  <a:cubicBezTo>
                    <a:pt x="1882478" y="2345854"/>
                    <a:pt x="1878738" y="2347109"/>
                    <a:pt x="1876245" y="2349617"/>
                  </a:cubicBezTo>
                  <a:lnTo>
                    <a:pt x="1876064" y="2349860"/>
                  </a:lnTo>
                  <a:lnTo>
                    <a:pt x="1873643" y="2351115"/>
                  </a:lnTo>
                  <a:lnTo>
                    <a:pt x="1875226" y="2350985"/>
                  </a:lnTo>
                  <a:lnTo>
                    <a:pt x="1876064" y="2349860"/>
                  </a:lnTo>
                  <a:close/>
                  <a:moveTo>
                    <a:pt x="1962578" y="2344552"/>
                  </a:moveTo>
                  <a:lnTo>
                    <a:pt x="1958019" y="2347603"/>
                  </a:lnTo>
                  <a:lnTo>
                    <a:pt x="1963277" y="2344834"/>
                  </a:lnTo>
                  <a:close/>
                  <a:moveTo>
                    <a:pt x="1490529" y="2343933"/>
                  </a:moveTo>
                  <a:lnTo>
                    <a:pt x="1474688" y="2358531"/>
                  </a:lnTo>
                  <a:cubicBezTo>
                    <a:pt x="1469745" y="2364894"/>
                    <a:pt x="1464494" y="2370939"/>
                    <a:pt x="1455227" y="2372848"/>
                  </a:cubicBezTo>
                  <a:lnTo>
                    <a:pt x="1460928" y="2374288"/>
                  </a:lnTo>
                  <a:lnTo>
                    <a:pt x="1463317" y="2371889"/>
                  </a:lnTo>
                  <a:cubicBezTo>
                    <a:pt x="1469505" y="2368161"/>
                    <a:pt x="1475693" y="2363189"/>
                    <a:pt x="1479406" y="2355731"/>
                  </a:cubicBezTo>
                  <a:cubicBezTo>
                    <a:pt x="1481882" y="2350759"/>
                    <a:pt x="1488070" y="2349516"/>
                    <a:pt x="1491783" y="2345788"/>
                  </a:cubicBezTo>
                  <a:close/>
                  <a:moveTo>
                    <a:pt x="1689173" y="2339859"/>
                  </a:moveTo>
                  <a:lnTo>
                    <a:pt x="1686782" y="2342198"/>
                  </a:lnTo>
                  <a:lnTo>
                    <a:pt x="1689154" y="2342737"/>
                  </a:lnTo>
                  <a:lnTo>
                    <a:pt x="1690432" y="2340125"/>
                  </a:lnTo>
                  <a:close/>
                  <a:moveTo>
                    <a:pt x="1915316" y="2338927"/>
                  </a:moveTo>
                  <a:lnTo>
                    <a:pt x="1907185" y="2340014"/>
                  </a:lnTo>
                  <a:lnTo>
                    <a:pt x="1906162" y="2340837"/>
                  </a:lnTo>
                  <a:cubicBezTo>
                    <a:pt x="1908031" y="2340837"/>
                    <a:pt x="1910213" y="2340210"/>
                    <a:pt x="1912238" y="2339896"/>
                  </a:cubicBezTo>
                  <a:lnTo>
                    <a:pt x="1913524" y="2340132"/>
                  </a:lnTo>
                  <a:close/>
                  <a:moveTo>
                    <a:pt x="1526075" y="2335459"/>
                  </a:moveTo>
                  <a:lnTo>
                    <a:pt x="1515475" y="2340080"/>
                  </a:lnTo>
                  <a:lnTo>
                    <a:pt x="1514184" y="2340692"/>
                  </a:lnTo>
                  <a:lnTo>
                    <a:pt x="1512823" y="2342059"/>
                  </a:lnTo>
                  <a:close/>
                  <a:moveTo>
                    <a:pt x="1948887" y="2335276"/>
                  </a:moveTo>
                  <a:lnTo>
                    <a:pt x="1948242" y="2335679"/>
                  </a:lnTo>
                  <a:lnTo>
                    <a:pt x="1945900" y="2340428"/>
                  </a:lnTo>
                  <a:lnTo>
                    <a:pt x="1946919" y="2339909"/>
                  </a:lnTo>
                  <a:close/>
                  <a:moveTo>
                    <a:pt x="2040271" y="2334813"/>
                  </a:moveTo>
                  <a:cubicBezTo>
                    <a:pt x="2030337" y="2343581"/>
                    <a:pt x="2019160" y="2349844"/>
                    <a:pt x="2007983" y="2354854"/>
                  </a:cubicBezTo>
                  <a:cubicBezTo>
                    <a:pt x="2005499" y="2356107"/>
                    <a:pt x="2003016" y="2357046"/>
                    <a:pt x="2001464" y="2358455"/>
                  </a:cubicBezTo>
                  <a:lnTo>
                    <a:pt x="2001247" y="2359948"/>
                  </a:lnTo>
                  <a:lnTo>
                    <a:pt x="1998015" y="2362683"/>
                  </a:lnTo>
                  <a:lnTo>
                    <a:pt x="1999046" y="2366873"/>
                  </a:lnTo>
                  <a:lnTo>
                    <a:pt x="1996807" y="2369885"/>
                  </a:lnTo>
                  <a:lnTo>
                    <a:pt x="1987614" y="2375101"/>
                  </a:lnTo>
                  <a:lnTo>
                    <a:pt x="2000188" y="2371515"/>
                  </a:lnTo>
                  <a:lnTo>
                    <a:pt x="1999046" y="2366873"/>
                  </a:lnTo>
                  <a:lnTo>
                    <a:pt x="2000532" y="2364875"/>
                  </a:lnTo>
                  <a:lnTo>
                    <a:pt x="2001247" y="2359948"/>
                  </a:lnTo>
                  <a:lnTo>
                    <a:pt x="2005156" y="2356640"/>
                  </a:lnTo>
                  <a:lnTo>
                    <a:pt x="2041060" y="2336007"/>
                  </a:lnTo>
                  <a:close/>
                  <a:moveTo>
                    <a:pt x="1490665" y="2332467"/>
                  </a:moveTo>
                  <a:lnTo>
                    <a:pt x="1490455" y="2332512"/>
                  </a:lnTo>
                  <a:lnTo>
                    <a:pt x="1488730" y="2332977"/>
                  </a:lnTo>
                  <a:lnTo>
                    <a:pt x="1489730" y="2333595"/>
                  </a:lnTo>
                  <a:close/>
                  <a:moveTo>
                    <a:pt x="1863889" y="2331504"/>
                  </a:moveTo>
                  <a:lnTo>
                    <a:pt x="1849831" y="2345107"/>
                  </a:lnTo>
                  <a:lnTo>
                    <a:pt x="1855054" y="2340837"/>
                  </a:lnTo>
                  <a:cubicBezTo>
                    <a:pt x="1857547" y="2338328"/>
                    <a:pt x="1859105" y="2337074"/>
                    <a:pt x="1860975" y="2336760"/>
                  </a:cubicBezTo>
                  <a:lnTo>
                    <a:pt x="1863167" y="2337202"/>
                  </a:lnTo>
                  <a:close/>
                  <a:moveTo>
                    <a:pt x="1691781" y="2330521"/>
                  </a:moveTo>
                  <a:lnTo>
                    <a:pt x="1672257" y="2335654"/>
                  </a:lnTo>
                  <a:lnTo>
                    <a:pt x="1667177" y="2340301"/>
                  </a:lnTo>
                  <a:lnTo>
                    <a:pt x="1667982" y="2339745"/>
                  </a:lnTo>
                  <a:cubicBezTo>
                    <a:pt x="1674249" y="2337293"/>
                    <a:pt x="1681769" y="2334840"/>
                    <a:pt x="1688035" y="2332388"/>
                  </a:cubicBezTo>
                  <a:lnTo>
                    <a:pt x="1689340" y="2332601"/>
                  </a:lnTo>
                  <a:close/>
                  <a:moveTo>
                    <a:pt x="1583269" y="2329722"/>
                  </a:moveTo>
                  <a:lnTo>
                    <a:pt x="1582963" y="2329869"/>
                  </a:lnTo>
                  <a:lnTo>
                    <a:pt x="1583220" y="2329869"/>
                  </a:lnTo>
                  <a:close/>
                  <a:moveTo>
                    <a:pt x="1748919" y="2329122"/>
                  </a:moveTo>
                  <a:cubicBezTo>
                    <a:pt x="1741391" y="2334043"/>
                    <a:pt x="1727591" y="2336504"/>
                    <a:pt x="1716299" y="2341425"/>
                  </a:cubicBezTo>
                  <a:lnTo>
                    <a:pt x="1712301" y="2343330"/>
                  </a:lnTo>
                  <a:lnTo>
                    <a:pt x="1707803" y="2349002"/>
                  </a:lnTo>
                  <a:cubicBezTo>
                    <a:pt x="1705322" y="2352806"/>
                    <a:pt x="1701599" y="2355343"/>
                    <a:pt x="1697877" y="2356611"/>
                  </a:cubicBezTo>
                  <a:cubicBezTo>
                    <a:pt x="1696636" y="2357879"/>
                    <a:pt x="1695085" y="2359147"/>
                    <a:pt x="1693534" y="2359622"/>
                  </a:cubicBezTo>
                  <a:lnTo>
                    <a:pt x="1691795" y="2358924"/>
                  </a:lnTo>
                  <a:lnTo>
                    <a:pt x="1691795" y="2360591"/>
                  </a:lnTo>
                  <a:cubicBezTo>
                    <a:pt x="1694301" y="2361817"/>
                    <a:pt x="1696808" y="2360591"/>
                    <a:pt x="1700568" y="2358138"/>
                  </a:cubicBezTo>
                  <a:cubicBezTo>
                    <a:pt x="1701821" y="2356912"/>
                    <a:pt x="1704328" y="2354460"/>
                    <a:pt x="1708087" y="2354460"/>
                  </a:cubicBezTo>
                  <a:lnTo>
                    <a:pt x="1711829" y="2353728"/>
                  </a:lnTo>
                  <a:lnTo>
                    <a:pt x="1710026" y="2353728"/>
                  </a:lnTo>
                  <a:cubicBezTo>
                    <a:pt x="1708772" y="2345116"/>
                    <a:pt x="1716299" y="2342655"/>
                    <a:pt x="1722572" y="2341425"/>
                  </a:cubicBezTo>
                  <a:cubicBezTo>
                    <a:pt x="1732609" y="2337734"/>
                    <a:pt x="1743901" y="2332813"/>
                    <a:pt x="1748919" y="2329122"/>
                  </a:cubicBezTo>
                  <a:close/>
                  <a:moveTo>
                    <a:pt x="1543344" y="2324564"/>
                  </a:moveTo>
                  <a:lnTo>
                    <a:pt x="1527701" y="2334650"/>
                  </a:lnTo>
                  <a:lnTo>
                    <a:pt x="1531542" y="2332737"/>
                  </a:lnTo>
                  <a:lnTo>
                    <a:pt x="1548674" y="2324609"/>
                  </a:lnTo>
                  <a:close/>
                  <a:moveTo>
                    <a:pt x="1573093" y="2321364"/>
                  </a:moveTo>
                  <a:lnTo>
                    <a:pt x="1571544" y="2322344"/>
                  </a:lnTo>
                  <a:lnTo>
                    <a:pt x="1574434" y="2321618"/>
                  </a:lnTo>
                  <a:close/>
                  <a:moveTo>
                    <a:pt x="2157343" y="2319097"/>
                  </a:moveTo>
                  <a:cubicBezTo>
                    <a:pt x="2151619" y="2330087"/>
                    <a:pt x="2141316" y="2338329"/>
                    <a:pt x="2131013" y="2339703"/>
                  </a:cubicBezTo>
                  <a:cubicBezTo>
                    <a:pt x="2137882" y="2328713"/>
                    <a:pt x="2148185" y="2327339"/>
                    <a:pt x="2157343" y="2319097"/>
                  </a:cubicBezTo>
                  <a:close/>
                  <a:moveTo>
                    <a:pt x="1467906" y="2316171"/>
                  </a:moveTo>
                  <a:cubicBezTo>
                    <a:pt x="1465742" y="2315856"/>
                    <a:pt x="1462960" y="2317116"/>
                    <a:pt x="1461105" y="2318377"/>
                  </a:cubicBezTo>
                  <a:cubicBezTo>
                    <a:pt x="1450596" y="2324048"/>
                    <a:pt x="1439468" y="2328145"/>
                    <a:pt x="1428494" y="2332714"/>
                  </a:cubicBezTo>
                  <a:lnTo>
                    <a:pt x="1404362" y="2345794"/>
                  </a:lnTo>
                  <a:lnTo>
                    <a:pt x="1411433" y="2342333"/>
                  </a:lnTo>
                  <a:cubicBezTo>
                    <a:pt x="1417704" y="2339878"/>
                    <a:pt x="1423976" y="2334967"/>
                    <a:pt x="1431502" y="2333740"/>
                  </a:cubicBezTo>
                  <a:cubicBezTo>
                    <a:pt x="1440282" y="2331284"/>
                    <a:pt x="1447808" y="2327601"/>
                    <a:pt x="1456589" y="2322691"/>
                  </a:cubicBezTo>
                  <a:cubicBezTo>
                    <a:pt x="1460352" y="2320236"/>
                    <a:pt x="1464115" y="2319008"/>
                    <a:pt x="1467878" y="2319008"/>
                  </a:cubicBezTo>
                  <a:lnTo>
                    <a:pt x="1469158" y="2319108"/>
                  </a:lnTo>
                  <a:close/>
                  <a:moveTo>
                    <a:pt x="1530345" y="2307664"/>
                  </a:moveTo>
                  <a:cubicBezTo>
                    <a:pt x="1527872" y="2307979"/>
                    <a:pt x="1525400" y="2308924"/>
                    <a:pt x="1522927" y="2309554"/>
                  </a:cubicBezTo>
                  <a:cubicBezTo>
                    <a:pt x="1510562" y="2314596"/>
                    <a:pt x="1498198" y="2320898"/>
                    <a:pt x="1485834" y="2323418"/>
                  </a:cubicBezTo>
                  <a:cubicBezTo>
                    <a:pt x="1482125" y="2325939"/>
                    <a:pt x="1478415" y="2325939"/>
                    <a:pt x="1475942" y="2325939"/>
                  </a:cubicBezTo>
                  <a:lnTo>
                    <a:pt x="1474609" y="2325260"/>
                  </a:lnTo>
                  <a:lnTo>
                    <a:pt x="1474149" y="2327601"/>
                  </a:lnTo>
                  <a:cubicBezTo>
                    <a:pt x="1489201" y="2327601"/>
                    <a:pt x="1502999" y="2320236"/>
                    <a:pt x="1516796" y="2315325"/>
                  </a:cubicBezTo>
                  <a:cubicBezTo>
                    <a:pt x="1523068" y="2312870"/>
                    <a:pt x="1529340" y="2311642"/>
                    <a:pt x="1534357" y="2309187"/>
                  </a:cubicBezTo>
                  <a:lnTo>
                    <a:pt x="1540823" y="2313406"/>
                  </a:lnTo>
                  <a:lnTo>
                    <a:pt x="1542248" y="2311926"/>
                  </a:lnTo>
                  <a:lnTo>
                    <a:pt x="1542380" y="2311907"/>
                  </a:lnTo>
                  <a:lnTo>
                    <a:pt x="1537764" y="2309554"/>
                  </a:lnTo>
                  <a:cubicBezTo>
                    <a:pt x="1535291" y="2307664"/>
                    <a:pt x="1532818" y="2307349"/>
                    <a:pt x="1530345" y="2307664"/>
                  </a:cubicBezTo>
                  <a:close/>
                  <a:moveTo>
                    <a:pt x="1577548" y="2306539"/>
                  </a:moveTo>
                  <a:lnTo>
                    <a:pt x="1575174" y="2307346"/>
                  </a:lnTo>
                  <a:lnTo>
                    <a:pt x="1576381" y="2307288"/>
                  </a:lnTo>
                  <a:close/>
                  <a:moveTo>
                    <a:pt x="1586848" y="2300575"/>
                  </a:moveTo>
                  <a:lnTo>
                    <a:pt x="1585391" y="2300994"/>
                  </a:lnTo>
                  <a:lnTo>
                    <a:pt x="1583763" y="2302553"/>
                  </a:lnTo>
                  <a:close/>
                  <a:moveTo>
                    <a:pt x="1728191" y="2300447"/>
                  </a:moveTo>
                  <a:lnTo>
                    <a:pt x="1720246" y="2309018"/>
                  </a:lnTo>
                  <a:lnTo>
                    <a:pt x="1720305" y="2309064"/>
                  </a:lnTo>
                  <a:lnTo>
                    <a:pt x="1718744" y="2310638"/>
                  </a:lnTo>
                  <a:lnTo>
                    <a:pt x="1709044" y="2321103"/>
                  </a:lnTo>
                  <a:cubicBezTo>
                    <a:pt x="1707803" y="2322371"/>
                    <a:pt x="1707803" y="2323639"/>
                    <a:pt x="1706562" y="2324907"/>
                  </a:cubicBezTo>
                  <a:lnTo>
                    <a:pt x="1706562" y="2328843"/>
                  </a:lnTo>
                  <a:lnTo>
                    <a:pt x="1731355" y="2305747"/>
                  </a:lnTo>
                  <a:cubicBezTo>
                    <a:pt x="1731355" y="2305747"/>
                    <a:pt x="1731355" y="2305747"/>
                    <a:pt x="1730100" y="2305747"/>
                  </a:cubicBezTo>
                  <a:cubicBezTo>
                    <a:pt x="1730100" y="2305747"/>
                    <a:pt x="1728845" y="2305747"/>
                    <a:pt x="1727591" y="2305747"/>
                  </a:cubicBezTo>
                  <a:close/>
                  <a:moveTo>
                    <a:pt x="1907408" y="2295681"/>
                  </a:moveTo>
                  <a:lnTo>
                    <a:pt x="1901520" y="2300125"/>
                  </a:lnTo>
                  <a:lnTo>
                    <a:pt x="1893993" y="2312947"/>
                  </a:lnTo>
                  <a:cubicBezTo>
                    <a:pt x="1887721" y="2316658"/>
                    <a:pt x="1883958" y="2321607"/>
                    <a:pt x="1880195" y="2329030"/>
                  </a:cubicBezTo>
                  <a:lnTo>
                    <a:pt x="1867389" y="2338051"/>
                  </a:lnTo>
                  <a:lnTo>
                    <a:pt x="1868766" y="2338328"/>
                  </a:lnTo>
                  <a:cubicBezTo>
                    <a:pt x="1870013" y="2338328"/>
                    <a:pt x="1871259" y="2338328"/>
                    <a:pt x="1872506" y="2337074"/>
                  </a:cubicBezTo>
                  <a:cubicBezTo>
                    <a:pt x="1874999" y="2334565"/>
                    <a:pt x="1877492" y="2333311"/>
                    <a:pt x="1879985" y="2330802"/>
                  </a:cubicBezTo>
                  <a:cubicBezTo>
                    <a:pt x="1883724" y="2320768"/>
                    <a:pt x="1892450" y="2314496"/>
                    <a:pt x="1901176" y="2308224"/>
                  </a:cubicBezTo>
                  <a:cubicBezTo>
                    <a:pt x="1904915" y="2305715"/>
                    <a:pt x="1906162" y="2300698"/>
                    <a:pt x="1907408" y="2295681"/>
                  </a:cubicBezTo>
                  <a:close/>
                  <a:moveTo>
                    <a:pt x="2005142" y="2288501"/>
                  </a:moveTo>
                  <a:lnTo>
                    <a:pt x="2000067" y="2288967"/>
                  </a:lnTo>
                  <a:lnTo>
                    <a:pt x="1999650" y="2289409"/>
                  </a:lnTo>
                  <a:close/>
                  <a:moveTo>
                    <a:pt x="1698581" y="2285404"/>
                  </a:moveTo>
                  <a:lnTo>
                    <a:pt x="1689105" y="2287667"/>
                  </a:lnTo>
                  <a:lnTo>
                    <a:pt x="1675566" y="2292674"/>
                  </a:lnTo>
                  <a:lnTo>
                    <a:pt x="1696446" y="2286286"/>
                  </a:lnTo>
                  <a:close/>
                  <a:moveTo>
                    <a:pt x="1752112" y="2282364"/>
                  </a:moveTo>
                  <a:lnTo>
                    <a:pt x="1742667" y="2284751"/>
                  </a:lnTo>
                  <a:lnTo>
                    <a:pt x="1740023" y="2284201"/>
                  </a:lnTo>
                  <a:lnTo>
                    <a:pt x="1726623" y="2294771"/>
                  </a:lnTo>
                  <a:lnTo>
                    <a:pt x="1725852" y="2299977"/>
                  </a:lnTo>
                  <a:lnTo>
                    <a:pt x="1726416" y="2299545"/>
                  </a:lnTo>
                  <a:lnTo>
                    <a:pt x="1728409" y="2298526"/>
                  </a:lnTo>
                  <a:lnTo>
                    <a:pt x="1728845" y="2294675"/>
                  </a:lnTo>
                  <a:cubicBezTo>
                    <a:pt x="1732609" y="2290984"/>
                    <a:pt x="1737628" y="2288523"/>
                    <a:pt x="1742646" y="2286063"/>
                  </a:cubicBezTo>
                  <a:close/>
                  <a:moveTo>
                    <a:pt x="2021644" y="2282206"/>
                  </a:moveTo>
                  <a:lnTo>
                    <a:pt x="2007796" y="2288063"/>
                  </a:lnTo>
                  <a:lnTo>
                    <a:pt x="2010090" y="2287684"/>
                  </a:lnTo>
                  <a:cubicBezTo>
                    <a:pt x="2013362" y="2286273"/>
                    <a:pt x="2016478" y="2284391"/>
                    <a:pt x="2019595" y="2283137"/>
                  </a:cubicBezTo>
                  <a:lnTo>
                    <a:pt x="2020429" y="2282927"/>
                  </a:lnTo>
                  <a:close/>
                  <a:moveTo>
                    <a:pt x="1712817" y="2280115"/>
                  </a:moveTo>
                  <a:lnTo>
                    <a:pt x="1707584" y="2282199"/>
                  </a:lnTo>
                  <a:lnTo>
                    <a:pt x="1711534" y="2281437"/>
                  </a:lnTo>
                  <a:cubicBezTo>
                    <a:pt x="1714049" y="2286286"/>
                    <a:pt x="1711534" y="2287498"/>
                    <a:pt x="1709020" y="2289922"/>
                  </a:cubicBezTo>
                  <a:cubicBezTo>
                    <a:pt x="1707762" y="2289922"/>
                    <a:pt x="1706505" y="2289922"/>
                    <a:pt x="1706505" y="2293559"/>
                  </a:cubicBezTo>
                  <a:lnTo>
                    <a:pt x="1710323" y="2290185"/>
                  </a:lnTo>
                  <a:lnTo>
                    <a:pt x="1710321" y="2290185"/>
                  </a:lnTo>
                  <a:cubicBezTo>
                    <a:pt x="1706577" y="2287667"/>
                    <a:pt x="1712817" y="2285150"/>
                    <a:pt x="1712817" y="2280115"/>
                  </a:cubicBezTo>
                  <a:close/>
                  <a:moveTo>
                    <a:pt x="1901676" y="2278021"/>
                  </a:moveTo>
                  <a:lnTo>
                    <a:pt x="1899669" y="2278302"/>
                  </a:lnTo>
                  <a:lnTo>
                    <a:pt x="1878941" y="2301813"/>
                  </a:lnTo>
                  <a:cubicBezTo>
                    <a:pt x="1872669" y="2307998"/>
                    <a:pt x="1870161" y="2315421"/>
                    <a:pt x="1861380" y="2320370"/>
                  </a:cubicBezTo>
                  <a:lnTo>
                    <a:pt x="1869596" y="2314842"/>
                  </a:lnTo>
                  <a:lnTo>
                    <a:pt x="1886685" y="2296151"/>
                  </a:lnTo>
                  <a:close/>
                  <a:moveTo>
                    <a:pt x="1738289" y="2276768"/>
                  </a:moveTo>
                  <a:lnTo>
                    <a:pt x="1732910" y="2280225"/>
                  </a:lnTo>
                  <a:lnTo>
                    <a:pt x="1733596" y="2280555"/>
                  </a:lnTo>
                  <a:close/>
                  <a:moveTo>
                    <a:pt x="1985423" y="2275337"/>
                  </a:moveTo>
                  <a:lnTo>
                    <a:pt x="1978781" y="2275884"/>
                  </a:lnTo>
                  <a:lnTo>
                    <a:pt x="1974327" y="2278274"/>
                  </a:lnTo>
                  <a:lnTo>
                    <a:pt x="1975967" y="2279374"/>
                  </a:lnTo>
                  <a:close/>
                  <a:moveTo>
                    <a:pt x="2000997" y="2273835"/>
                  </a:moveTo>
                  <a:lnTo>
                    <a:pt x="1993755" y="2274597"/>
                  </a:lnTo>
                  <a:lnTo>
                    <a:pt x="1998404" y="2274357"/>
                  </a:lnTo>
                  <a:close/>
                  <a:moveTo>
                    <a:pt x="2016676" y="2272185"/>
                  </a:moveTo>
                  <a:lnTo>
                    <a:pt x="2014344" y="2272430"/>
                  </a:lnTo>
                  <a:lnTo>
                    <a:pt x="2015746" y="2272665"/>
                  </a:lnTo>
                  <a:close/>
                  <a:moveTo>
                    <a:pt x="1787169" y="2271620"/>
                  </a:moveTo>
                  <a:lnTo>
                    <a:pt x="1785722" y="2272488"/>
                  </a:lnTo>
                  <a:lnTo>
                    <a:pt x="1788810" y="2272185"/>
                  </a:lnTo>
                  <a:close/>
                  <a:moveTo>
                    <a:pt x="1889057" y="2270485"/>
                  </a:moveTo>
                  <a:lnTo>
                    <a:pt x="1888976" y="2270884"/>
                  </a:lnTo>
                  <a:lnTo>
                    <a:pt x="1889378" y="2271087"/>
                  </a:lnTo>
                  <a:close/>
                  <a:moveTo>
                    <a:pt x="1688629" y="2269254"/>
                  </a:moveTo>
                  <a:lnTo>
                    <a:pt x="1684758" y="2271490"/>
                  </a:lnTo>
                  <a:cubicBezTo>
                    <a:pt x="1686619" y="2272745"/>
                    <a:pt x="1688480" y="2272431"/>
                    <a:pt x="1690497" y="2272118"/>
                  </a:cubicBezTo>
                  <a:lnTo>
                    <a:pt x="1693889" y="2272437"/>
                  </a:lnTo>
                  <a:close/>
                  <a:moveTo>
                    <a:pt x="1917246" y="2266712"/>
                  </a:moveTo>
                  <a:lnTo>
                    <a:pt x="1911874" y="2270060"/>
                  </a:lnTo>
                  <a:lnTo>
                    <a:pt x="1910763" y="2271299"/>
                  </a:lnTo>
                  <a:lnTo>
                    <a:pt x="1910652" y="2271481"/>
                  </a:lnTo>
                  <a:lnTo>
                    <a:pt x="1917858" y="2266866"/>
                  </a:lnTo>
                  <a:close/>
                  <a:moveTo>
                    <a:pt x="1861078" y="2266145"/>
                  </a:moveTo>
                  <a:cubicBezTo>
                    <a:pt x="1858749" y="2266300"/>
                    <a:pt x="1856265" y="2267543"/>
                    <a:pt x="1853781" y="2267543"/>
                  </a:cubicBezTo>
                  <a:cubicBezTo>
                    <a:pt x="1852539" y="2267543"/>
                    <a:pt x="1851297" y="2270029"/>
                    <a:pt x="1848813" y="2270029"/>
                  </a:cubicBezTo>
                  <a:lnTo>
                    <a:pt x="1844290" y="2270029"/>
                  </a:lnTo>
                  <a:lnTo>
                    <a:pt x="1841760" y="2274991"/>
                  </a:lnTo>
                  <a:cubicBezTo>
                    <a:pt x="1848033" y="2272529"/>
                    <a:pt x="1853051" y="2270069"/>
                    <a:pt x="1858070" y="2268839"/>
                  </a:cubicBezTo>
                  <a:lnTo>
                    <a:pt x="1865416" y="2269639"/>
                  </a:lnTo>
                  <a:close/>
                  <a:moveTo>
                    <a:pt x="1577854" y="2263914"/>
                  </a:moveTo>
                  <a:lnTo>
                    <a:pt x="1574548" y="2264495"/>
                  </a:lnTo>
                  <a:cubicBezTo>
                    <a:pt x="1571766" y="2266386"/>
                    <a:pt x="1569293" y="2269222"/>
                    <a:pt x="1567438" y="2271743"/>
                  </a:cubicBezTo>
                  <a:lnTo>
                    <a:pt x="1565457" y="2277298"/>
                  </a:lnTo>
                  <a:close/>
                  <a:moveTo>
                    <a:pt x="1814130" y="2260598"/>
                  </a:moveTo>
                  <a:lnTo>
                    <a:pt x="1812789" y="2262478"/>
                  </a:lnTo>
                  <a:lnTo>
                    <a:pt x="1814303" y="2261336"/>
                  </a:lnTo>
                  <a:lnTo>
                    <a:pt x="1814039" y="2261328"/>
                  </a:lnTo>
                  <a:close/>
                  <a:moveTo>
                    <a:pt x="1890690" y="2258997"/>
                  </a:moveTo>
                  <a:lnTo>
                    <a:pt x="1888610" y="2259715"/>
                  </a:lnTo>
                  <a:lnTo>
                    <a:pt x="1871169" y="2272515"/>
                  </a:lnTo>
                  <a:lnTo>
                    <a:pt x="1869065" y="2271813"/>
                  </a:lnTo>
                  <a:lnTo>
                    <a:pt x="1868251" y="2276604"/>
                  </a:lnTo>
                  <a:lnTo>
                    <a:pt x="1887203" y="2261846"/>
                  </a:lnTo>
                  <a:close/>
                  <a:moveTo>
                    <a:pt x="2100858" y="2258889"/>
                  </a:moveTo>
                  <a:lnTo>
                    <a:pt x="2100035" y="2259033"/>
                  </a:lnTo>
                  <a:lnTo>
                    <a:pt x="2099829" y="2259376"/>
                  </a:lnTo>
                  <a:close/>
                  <a:moveTo>
                    <a:pt x="2201305" y="2258450"/>
                  </a:moveTo>
                  <a:cubicBezTo>
                    <a:pt x="2188236" y="2269048"/>
                    <a:pt x="2173978" y="2279647"/>
                    <a:pt x="2158532" y="2290245"/>
                  </a:cubicBezTo>
                  <a:cubicBezTo>
                    <a:pt x="2163285" y="2283180"/>
                    <a:pt x="2190612" y="2261983"/>
                    <a:pt x="2201305" y="2258450"/>
                  </a:cubicBezTo>
                  <a:close/>
                  <a:moveTo>
                    <a:pt x="1660853" y="2257868"/>
                  </a:moveTo>
                  <a:lnTo>
                    <a:pt x="1654077" y="2260297"/>
                  </a:lnTo>
                  <a:lnTo>
                    <a:pt x="1649944" y="2263225"/>
                  </a:lnTo>
                  <a:lnTo>
                    <a:pt x="1647383" y="2265723"/>
                  </a:lnTo>
                  <a:lnTo>
                    <a:pt x="1657484" y="2259457"/>
                  </a:lnTo>
                  <a:close/>
                  <a:moveTo>
                    <a:pt x="1770295" y="2257808"/>
                  </a:moveTo>
                  <a:lnTo>
                    <a:pt x="1765602" y="2259618"/>
                  </a:lnTo>
                  <a:lnTo>
                    <a:pt x="1760550" y="2262769"/>
                  </a:lnTo>
                  <a:lnTo>
                    <a:pt x="1768029" y="2259108"/>
                  </a:lnTo>
                  <a:cubicBezTo>
                    <a:pt x="1766761" y="2262954"/>
                    <a:pt x="1764225" y="2265519"/>
                    <a:pt x="1770566" y="2264237"/>
                  </a:cubicBezTo>
                  <a:lnTo>
                    <a:pt x="1773726" y="2262959"/>
                  </a:lnTo>
                  <a:close/>
                  <a:moveTo>
                    <a:pt x="1760053" y="2256838"/>
                  </a:moveTo>
                  <a:lnTo>
                    <a:pt x="1758151" y="2257599"/>
                  </a:lnTo>
                  <a:lnTo>
                    <a:pt x="1758044" y="2256853"/>
                  </a:lnTo>
                  <a:lnTo>
                    <a:pt x="1757744" y="2257459"/>
                  </a:lnTo>
                  <a:lnTo>
                    <a:pt x="1752697" y="2260278"/>
                  </a:lnTo>
                  <a:lnTo>
                    <a:pt x="1754286" y="2259618"/>
                  </a:lnTo>
                  <a:close/>
                  <a:moveTo>
                    <a:pt x="1602986" y="2256303"/>
                  </a:moveTo>
                  <a:cubicBezTo>
                    <a:pt x="1600822" y="2256933"/>
                    <a:pt x="1598968" y="2258509"/>
                    <a:pt x="1597113" y="2260399"/>
                  </a:cubicBezTo>
                  <a:lnTo>
                    <a:pt x="1585908" y="2262476"/>
                  </a:lnTo>
                  <a:lnTo>
                    <a:pt x="1586858" y="2263615"/>
                  </a:lnTo>
                  <a:cubicBezTo>
                    <a:pt x="1587487" y="2265517"/>
                    <a:pt x="1588746" y="2266151"/>
                    <a:pt x="1590005" y="2265993"/>
                  </a:cubicBezTo>
                  <a:cubicBezTo>
                    <a:pt x="1591264" y="2265834"/>
                    <a:pt x="1592523" y="2264883"/>
                    <a:pt x="1593152" y="2263615"/>
                  </a:cubicBezTo>
                  <a:cubicBezTo>
                    <a:pt x="1595669" y="2261079"/>
                    <a:pt x="1599445" y="2258543"/>
                    <a:pt x="1603221" y="2257275"/>
                  </a:cubicBezTo>
                  <a:lnTo>
                    <a:pt x="1604152" y="2256541"/>
                  </a:lnTo>
                  <a:close/>
                  <a:moveTo>
                    <a:pt x="1618185" y="2255022"/>
                  </a:moveTo>
                  <a:lnTo>
                    <a:pt x="1610713" y="2257878"/>
                  </a:lnTo>
                  <a:lnTo>
                    <a:pt x="1610525" y="2257840"/>
                  </a:lnTo>
                  <a:lnTo>
                    <a:pt x="1613763" y="2259652"/>
                  </a:lnTo>
                  <a:cubicBezTo>
                    <a:pt x="1615179" y="2259494"/>
                    <a:pt x="1616437" y="2258543"/>
                    <a:pt x="1617067" y="2257275"/>
                  </a:cubicBezTo>
                  <a:close/>
                  <a:moveTo>
                    <a:pt x="2111435" y="2253143"/>
                  </a:moveTo>
                  <a:lnTo>
                    <a:pt x="2107719" y="2255641"/>
                  </a:lnTo>
                  <a:lnTo>
                    <a:pt x="2110856" y="2254156"/>
                  </a:lnTo>
                  <a:close/>
                  <a:moveTo>
                    <a:pt x="1885773" y="2252380"/>
                  </a:moveTo>
                  <a:lnTo>
                    <a:pt x="1885650" y="2252464"/>
                  </a:lnTo>
                  <a:lnTo>
                    <a:pt x="1884830" y="2252628"/>
                  </a:lnTo>
                  <a:cubicBezTo>
                    <a:pt x="1883588" y="2253871"/>
                    <a:pt x="1883588" y="2253871"/>
                    <a:pt x="1883588" y="2253871"/>
                  </a:cubicBezTo>
                  <a:lnTo>
                    <a:pt x="1885650" y="2252464"/>
                  </a:lnTo>
                  <a:lnTo>
                    <a:pt x="1885710" y="2252452"/>
                  </a:lnTo>
                  <a:close/>
                  <a:moveTo>
                    <a:pt x="1776780" y="2250142"/>
                  </a:moveTo>
                  <a:lnTo>
                    <a:pt x="1775223" y="2250765"/>
                  </a:lnTo>
                  <a:lnTo>
                    <a:pt x="1774606" y="2251955"/>
                  </a:lnTo>
                  <a:close/>
                  <a:moveTo>
                    <a:pt x="1845087" y="2240423"/>
                  </a:moveTo>
                  <a:lnTo>
                    <a:pt x="1844485" y="2241956"/>
                  </a:lnTo>
                  <a:cubicBezTo>
                    <a:pt x="1843423" y="2243679"/>
                    <a:pt x="1842513" y="2245559"/>
                    <a:pt x="1843120" y="2248692"/>
                  </a:cubicBezTo>
                  <a:lnTo>
                    <a:pt x="1845087" y="2246954"/>
                  </a:lnTo>
                  <a:close/>
                  <a:moveTo>
                    <a:pt x="2040081" y="2239038"/>
                  </a:moveTo>
                  <a:lnTo>
                    <a:pt x="2039745" y="2239074"/>
                  </a:lnTo>
                  <a:lnTo>
                    <a:pt x="2039539" y="2239235"/>
                  </a:lnTo>
                  <a:close/>
                  <a:moveTo>
                    <a:pt x="2046481" y="2238366"/>
                  </a:moveTo>
                  <a:lnTo>
                    <a:pt x="2045605" y="2238458"/>
                  </a:lnTo>
                  <a:lnTo>
                    <a:pt x="2046203" y="2238632"/>
                  </a:lnTo>
                  <a:close/>
                  <a:moveTo>
                    <a:pt x="1639133" y="2237766"/>
                  </a:moveTo>
                  <a:lnTo>
                    <a:pt x="1639408" y="2237936"/>
                  </a:lnTo>
                  <a:lnTo>
                    <a:pt x="1639729" y="2237840"/>
                  </a:lnTo>
                  <a:close/>
                  <a:moveTo>
                    <a:pt x="1632195" y="2233482"/>
                  </a:moveTo>
                  <a:lnTo>
                    <a:pt x="1632983" y="2233968"/>
                  </a:lnTo>
                  <a:lnTo>
                    <a:pt x="1632827" y="2233610"/>
                  </a:lnTo>
                  <a:close/>
                  <a:moveTo>
                    <a:pt x="1624386" y="2231356"/>
                  </a:moveTo>
                  <a:lnTo>
                    <a:pt x="1621223" y="2232391"/>
                  </a:lnTo>
                  <a:lnTo>
                    <a:pt x="1617359" y="2236767"/>
                  </a:lnTo>
                  <a:cubicBezTo>
                    <a:pt x="1614732" y="2238658"/>
                    <a:pt x="1611950" y="2240233"/>
                    <a:pt x="1609477" y="2242754"/>
                  </a:cubicBezTo>
                  <a:lnTo>
                    <a:pt x="1610821" y="2242543"/>
                  </a:lnTo>
                  <a:lnTo>
                    <a:pt x="1624619" y="2231913"/>
                  </a:lnTo>
                  <a:lnTo>
                    <a:pt x="1626088" y="2231913"/>
                  </a:lnTo>
                  <a:close/>
                  <a:moveTo>
                    <a:pt x="1656987" y="2230711"/>
                  </a:moveTo>
                  <a:lnTo>
                    <a:pt x="1649168" y="2235013"/>
                  </a:lnTo>
                  <a:lnTo>
                    <a:pt x="1651051" y="2234449"/>
                  </a:lnTo>
                  <a:close/>
                  <a:moveTo>
                    <a:pt x="1826135" y="2228640"/>
                  </a:moveTo>
                  <a:lnTo>
                    <a:pt x="1826038" y="2228679"/>
                  </a:lnTo>
                  <a:lnTo>
                    <a:pt x="1826069" y="2228685"/>
                  </a:lnTo>
                  <a:close/>
                  <a:moveTo>
                    <a:pt x="2107817" y="2226264"/>
                  </a:moveTo>
                  <a:lnTo>
                    <a:pt x="2090132" y="2236863"/>
                  </a:lnTo>
                  <a:lnTo>
                    <a:pt x="2066042" y="2253266"/>
                  </a:lnTo>
                  <a:lnTo>
                    <a:pt x="2067592" y="2254649"/>
                  </a:lnTo>
                  <a:lnTo>
                    <a:pt x="2079142" y="2248208"/>
                  </a:lnTo>
                  <a:lnTo>
                    <a:pt x="2089452" y="2237948"/>
                  </a:lnTo>
                  <a:cubicBezTo>
                    <a:pt x="2096897" y="2235478"/>
                    <a:pt x="2102481" y="2231465"/>
                    <a:pt x="2107444" y="2226680"/>
                  </a:cubicBezTo>
                  <a:close/>
                  <a:moveTo>
                    <a:pt x="1961709" y="2225764"/>
                  </a:moveTo>
                  <a:lnTo>
                    <a:pt x="1955740" y="2226511"/>
                  </a:lnTo>
                  <a:lnTo>
                    <a:pt x="1953839" y="2227676"/>
                  </a:lnTo>
                  <a:lnTo>
                    <a:pt x="1955057" y="2227370"/>
                  </a:lnTo>
                  <a:lnTo>
                    <a:pt x="1958194" y="2226971"/>
                  </a:lnTo>
                  <a:close/>
                  <a:moveTo>
                    <a:pt x="2195811" y="2225572"/>
                  </a:moveTo>
                  <a:cubicBezTo>
                    <a:pt x="2176273" y="2253471"/>
                    <a:pt x="2148186" y="2269957"/>
                    <a:pt x="2124985" y="2290247"/>
                  </a:cubicBezTo>
                  <a:cubicBezTo>
                    <a:pt x="2123764" y="2287711"/>
                    <a:pt x="2121321" y="2285175"/>
                    <a:pt x="2120100" y="2283907"/>
                  </a:cubicBezTo>
                  <a:cubicBezTo>
                    <a:pt x="2126206" y="2275030"/>
                    <a:pt x="2134754" y="2268688"/>
                    <a:pt x="2143302" y="2262348"/>
                  </a:cubicBezTo>
                  <a:cubicBezTo>
                    <a:pt x="2155513" y="2252203"/>
                    <a:pt x="2168946" y="2242058"/>
                    <a:pt x="2181157" y="2231913"/>
                  </a:cubicBezTo>
                  <a:cubicBezTo>
                    <a:pt x="2184821" y="2229376"/>
                    <a:pt x="2188484" y="2226840"/>
                    <a:pt x="2195811" y="2225572"/>
                  </a:cubicBezTo>
                  <a:close/>
                  <a:moveTo>
                    <a:pt x="1759119" y="2222216"/>
                  </a:moveTo>
                  <a:lnTo>
                    <a:pt x="1758229" y="2231214"/>
                  </a:lnTo>
                  <a:lnTo>
                    <a:pt x="1760240" y="2228510"/>
                  </a:lnTo>
                  <a:cubicBezTo>
                    <a:pt x="1761488" y="2227251"/>
                    <a:pt x="1762736" y="2224734"/>
                    <a:pt x="1760240" y="2222216"/>
                  </a:cubicBezTo>
                  <a:close/>
                  <a:moveTo>
                    <a:pt x="1997971" y="2221837"/>
                  </a:moveTo>
                  <a:lnTo>
                    <a:pt x="1991710" y="2224997"/>
                  </a:lnTo>
                  <a:lnTo>
                    <a:pt x="1983090" y="2231683"/>
                  </a:lnTo>
                  <a:cubicBezTo>
                    <a:pt x="1975763" y="2236316"/>
                    <a:pt x="1967799" y="2240150"/>
                    <a:pt x="1958879" y="2242706"/>
                  </a:cubicBezTo>
                  <a:cubicBezTo>
                    <a:pt x="1951234" y="2245262"/>
                    <a:pt x="1944863" y="2251651"/>
                    <a:pt x="1938491" y="2255485"/>
                  </a:cubicBezTo>
                  <a:lnTo>
                    <a:pt x="1937192" y="2256416"/>
                  </a:lnTo>
                  <a:lnTo>
                    <a:pt x="1934287" y="2260688"/>
                  </a:lnTo>
                  <a:lnTo>
                    <a:pt x="1924478" y="2265721"/>
                  </a:lnTo>
                  <a:lnTo>
                    <a:pt x="1927352" y="2266203"/>
                  </a:lnTo>
                  <a:cubicBezTo>
                    <a:pt x="1928599" y="2265576"/>
                    <a:pt x="1929845" y="2264321"/>
                    <a:pt x="1931092" y="2263067"/>
                  </a:cubicBezTo>
                  <a:cubicBezTo>
                    <a:pt x="1944804" y="2254287"/>
                    <a:pt x="1956022" y="2245506"/>
                    <a:pt x="1972227" y="2240489"/>
                  </a:cubicBezTo>
                  <a:close/>
                  <a:moveTo>
                    <a:pt x="1726457" y="2218576"/>
                  </a:moveTo>
                  <a:lnTo>
                    <a:pt x="1688079" y="2246394"/>
                  </a:lnTo>
                  <a:cubicBezTo>
                    <a:pt x="1685560" y="2248922"/>
                    <a:pt x="1683042" y="2250186"/>
                    <a:pt x="1680523" y="2253978"/>
                  </a:cubicBezTo>
                  <a:cubicBezTo>
                    <a:pt x="1679264" y="2257769"/>
                    <a:pt x="1674226" y="2256505"/>
                    <a:pt x="1671708" y="2257769"/>
                  </a:cubicBezTo>
                  <a:lnTo>
                    <a:pt x="1669915" y="2257641"/>
                  </a:lnTo>
                  <a:lnTo>
                    <a:pt x="1673375" y="2259272"/>
                  </a:lnTo>
                  <a:lnTo>
                    <a:pt x="1673590" y="2258947"/>
                  </a:lnTo>
                  <a:cubicBezTo>
                    <a:pt x="1676072" y="2255184"/>
                    <a:pt x="1679794" y="2255184"/>
                    <a:pt x="1682276" y="2255184"/>
                  </a:cubicBezTo>
                  <a:lnTo>
                    <a:pt x="1691598" y="2249907"/>
                  </a:lnTo>
                  <a:lnTo>
                    <a:pt x="1686609" y="2249907"/>
                  </a:lnTo>
                  <a:cubicBezTo>
                    <a:pt x="1687857" y="2248648"/>
                    <a:pt x="1687857" y="2247390"/>
                    <a:pt x="1690353" y="2246131"/>
                  </a:cubicBezTo>
                  <a:close/>
                  <a:moveTo>
                    <a:pt x="1852081" y="2218338"/>
                  </a:moveTo>
                  <a:lnTo>
                    <a:pt x="1840362" y="2221424"/>
                  </a:lnTo>
                  <a:lnTo>
                    <a:pt x="1843879" y="2221747"/>
                  </a:lnTo>
                  <a:cubicBezTo>
                    <a:pt x="1846457" y="2221121"/>
                    <a:pt x="1849186" y="2219867"/>
                    <a:pt x="1851613" y="2218614"/>
                  </a:cubicBezTo>
                  <a:close/>
                  <a:moveTo>
                    <a:pt x="2322198" y="2214480"/>
                  </a:moveTo>
                  <a:cubicBezTo>
                    <a:pt x="2306497" y="2228467"/>
                    <a:pt x="2289488" y="2242454"/>
                    <a:pt x="2268554" y="2251779"/>
                  </a:cubicBezTo>
                  <a:cubicBezTo>
                    <a:pt x="2271171" y="2244785"/>
                    <a:pt x="2307806" y="2219143"/>
                    <a:pt x="2322198" y="2214480"/>
                  </a:cubicBezTo>
                  <a:close/>
                  <a:moveTo>
                    <a:pt x="2094746" y="2213037"/>
                  </a:moveTo>
                  <a:lnTo>
                    <a:pt x="2084807" y="2220402"/>
                  </a:lnTo>
                  <a:lnTo>
                    <a:pt x="2084249" y="2220830"/>
                  </a:lnTo>
                  <a:lnTo>
                    <a:pt x="2086220" y="2220830"/>
                  </a:lnTo>
                  <a:lnTo>
                    <a:pt x="2086220" y="2224623"/>
                  </a:lnTo>
                  <a:lnTo>
                    <a:pt x="2086970" y="2223130"/>
                  </a:lnTo>
                  <a:cubicBezTo>
                    <a:pt x="2086970" y="2219425"/>
                    <a:pt x="2089452" y="2218190"/>
                    <a:pt x="2091934" y="2216955"/>
                  </a:cubicBezTo>
                  <a:close/>
                  <a:moveTo>
                    <a:pt x="1997791" y="2212881"/>
                  </a:moveTo>
                  <a:lnTo>
                    <a:pt x="1992019" y="2215770"/>
                  </a:lnTo>
                  <a:lnTo>
                    <a:pt x="1997064" y="2213542"/>
                  </a:lnTo>
                  <a:close/>
                  <a:moveTo>
                    <a:pt x="2098138" y="2208311"/>
                  </a:moveTo>
                  <a:lnTo>
                    <a:pt x="2097128" y="2208914"/>
                  </a:lnTo>
                  <a:lnTo>
                    <a:pt x="2095039" y="2212629"/>
                  </a:lnTo>
                  <a:close/>
                  <a:moveTo>
                    <a:pt x="1740268" y="2208094"/>
                  </a:moveTo>
                  <a:lnTo>
                    <a:pt x="1736926" y="2210746"/>
                  </a:lnTo>
                  <a:lnTo>
                    <a:pt x="1738942" y="2210020"/>
                  </a:lnTo>
                  <a:close/>
                  <a:moveTo>
                    <a:pt x="1873652" y="2207881"/>
                  </a:moveTo>
                  <a:lnTo>
                    <a:pt x="1872654" y="2208464"/>
                  </a:lnTo>
                  <a:lnTo>
                    <a:pt x="1872288" y="2208867"/>
                  </a:lnTo>
                  <a:close/>
                  <a:moveTo>
                    <a:pt x="1686179" y="2204227"/>
                  </a:moveTo>
                  <a:lnTo>
                    <a:pt x="1681950" y="2206306"/>
                  </a:lnTo>
                  <a:lnTo>
                    <a:pt x="1680515" y="2206874"/>
                  </a:lnTo>
                  <a:lnTo>
                    <a:pt x="1679872" y="2208131"/>
                  </a:lnTo>
                  <a:lnTo>
                    <a:pt x="1680632" y="2207944"/>
                  </a:lnTo>
                  <a:lnTo>
                    <a:pt x="1685036" y="2205283"/>
                  </a:lnTo>
                  <a:close/>
                  <a:moveTo>
                    <a:pt x="2199261" y="2204013"/>
                  </a:moveTo>
                  <a:lnTo>
                    <a:pt x="2196086" y="2205609"/>
                  </a:lnTo>
                  <a:lnTo>
                    <a:pt x="2196164" y="2205842"/>
                  </a:lnTo>
                  <a:lnTo>
                    <a:pt x="2195897" y="2206285"/>
                  </a:lnTo>
                  <a:close/>
                  <a:moveTo>
                    <a:pt x="1842246" y="2203449"/>
                  </a:moveTo>
                  <a:lnTo>
                    <a:pt x="1840619" y="2204744"/>
                  </a:lnTo>
                  <a:lnTo>
                    <a:pt x="1841362" y="2205395"/>
                  </a:lnTo>
                  <a:close/>
                  <a:moveTo>
                    <a:pt x="2009258" y="2202190"/>
                  </a:moveTo>
                  <a:lnTo>
                    <a:pt x="2008933" y="2202759"/>
                  </a:lnTo>
                  <a:lnTo>
                    <a:pt x="2009452" y="2202288"/>
                  </a:lnTo>
                  <a:close/>
                  <a:moveTo>
                    <a:pt x="2022257" y="2200618"/>
                  </a:moveTo>
                  <a:lnTo>
                    <a:pt x="2022003" y="2200874"/>
                  </a:lnTo>
                  <a:lnTo>
                    <a:pt x="2022161" y="2200775"/>
                  </a:lnTo>
                  <a:close/>
                  <a:moveTo>
                    <a:pt x="2311207" y="2197985"/>
                  </a:moveTo>
                  <a:cubicBezTo>
                    <a:pt x="2310062" y="2202612"/>
                    <a:pt x="2296325" y="2214180"/>
                    <a:pt x="2284877" y="2218808"/>
                  </a:cubicBezTo>
                  <a:cubicBezTo>
                    <a:pt x="2288311" y="2211867"/>
                    <a:pt x="2303193" y="2200298"/>
                    <a:pt x="2311207" y="2197985"/>
                  </a:cubicBezTo>
                  <a:close/>
                  <a:moveTo>
                    <a:pt x="1959347" y="2196695"/>
                  </a:moveTo>
                  <a:cubicBezTo>
                    <a:pt x="1945686" y="2211610"/>
                    <a:pt x="1928298" y="2219068"/>
                    <a:pt x="1915879" y="2231497"/>
                  </a:cubicBezTo>
                  <a:cubicBezTo>
                    <a:pt x="1914637" y="2232740"/>
                    <a:pt x="1913395" y="2235226"/>
                    <a:pt x="1910911" y="2235226"/>
                  </a:cubicBezTo>
                  <a:lnTo>
                    <a:pt x="1895208" y="2245941"/>
                  </a:lnTo>
                  <a:lnTo>
                    <a:pt x="1905745" y="2240543"/>
                  </a:lnTo>
                  <a:cubicBezTo>
                    <a:pt x="1908254" y="2240543"/>
                    <a:pt x="1910763" y="2238082"/>
                    <a:pt x="1913273" y="2235621"/>
                  </a:cubicBezTo>
                  <a:cubicBezTo>
                    <a:pt x="1927073" y="2222088"/>
                    <a:pt x="1944638" y="2214707"/>
                    <a:pt x="1957184" y="2201174"/>
                  </a:cubicBezTo>
                  <a:lnTo>
                    <a:pt x="1957394" y="2201091"/>
                  </a:lnTo>
                  <a:close/>
                  <a:moveTo>
                    <a:pt x="1815423" y="2193847"/>
                  </a:moveTo>
                  <a:lnTo>
                    <a:pt x="1811408" y="2198302"/>
                  </a:lnTo>
                  <a:lnTo>
                    <a:pt x="1811768" y="2198551"/>
                  </a:lnTo>
                  <a:close/>
                  <a:moveTo>
                    <a:pt x="1914637" y="2190480"/>
                  </a:moveTo>
                  <a:cubicBezTo>
                    <a:pt x="1902217" y="2191723"/>
                    <a:pt x="1896008" y="2199181"/>
                    <a:pt x="1888556" y="2209124"/>
                  </a:cubicBezTo>
                  <a:cubicBezTo>
                    <a:pt x="1884830" y="2212853"/>
                    <a:pt x="1881104" y="2219068"/>
                    <a:pt x="1876136" y="2224040"/>
                  </a:cubicBezTo>
                  <a:cubicBezTo>
                    <a:pt x="1868685" y="2230254"/>
                    <a:pt x="1859991" y="2236469"/>
                    <a:pt x="1853781" y="2245170"/>
                  </a:cubicBezTo>
                  <a:lnTo>
                    <a:pt x="1853186" y="2245340"/>
                  </a:lnTo>
                  <a:lnTo>
                    <a:pt x="1833414" y="2261225"/>
                  </a:lnTo>
                  <a:cubicBezTo>
                    <a:pt x="1829774" y="2264985"/>
                    <a:pt x="1824921" y="2267491"/>
                    <a:pt x="1820068" y="2268745"/>
                  </a:cubicBezTo>
                  <a:lnTo>
                    <a:pt x="1805560" y="2270543"/>
                  </a:lnTo>
                  <a:lnTo>
                    <a:pt x="1822941" y="2268839"/>
                  </a:lnTo>
                  <a:cubicBezTo>
                    <a:pt x="1824196" y="2268839"/>
                    <a:pt x="1826705" y="2267608"/>
                    <a:pt x="1826705" y="2267608"/>
                  </a:cubicBezTo>
                  <a:cubicBezTo>
                    <a:pt x="1843015" y="2254075"/>
                    <a:pt x="1861834" y="2243003"/>
                    <a:pt x="1875634" y="2228240"/>
                  </a:cubicBezTo>
                  <a:lnTo>
                    <a:pt x="1880563" y="2221796"/>
                  </a:lnTo>
                  <a:lnTo>
                    <a:pt x="1881104" y="2220311"/>
                  </a:lnTo>
                  <a:lnTo>
                    <a:pt x="1882346" y="2219068"/>
                  </a:lnTo>
                  <a:lnTo>
                    <a:pt x="1883286" y="2218236"/>
                  </a:lnTo>
                  <a:lnTo>
                    <a:pt x="1894454" y="2203634"/>
                  </a:lnTo>
                  <a:cubicBezTo>
                    <a:pt x="1898217" y="2200559"/>
                    <a:pt x="1901981" y="2197791"/>
                    <a:pt x="1906215" y="2195945"/>
                  </a:cubicBezTo>
                  <a:lnTo>
                    <a:pt x="1908913" y="2195547"/>
                  </a:lnTo>
                  <a:close/>
                  <a:moveTo>
                    <a:pt x="1778990" y="2186218"/>
                  </a:moveTo>
                  <a:lnTo>
                    <a:pt x="1774184" y="2189875"/>
                  </a:lnTo>
                  <a:lnTo>
                    <a:pt x="1775980" y="2189573"/>
                  </a:lnTo>
                  <a:close/>
                  <a:moveTo>
                    <a:pt x="1840120" y="2185225"/>
                  </a:moveTo>
                  <a:lnTo>
                    <a:pt x="1840120" y="2186720"/>
                  </a:lnTo>
                  <a:lnTo>
                    <a:pt x="1841688" y="2185745"/>
                  </a:lnTo>
                  <a:close/>
                  <a:moveTo>
                    <a:pt x="1714769" y="2184879"/>
                  </a:moveTo>
                  <a:lnTo>
                    <a:pt x="1714494" y="2184993"/>
                  </a:lnTo>
                  <a:lnTo>
                    <a:pt x="1714639" y="2184993"/>
                  </a:lnTo>
                  <a:close/>
                  <a:moveTo>
                    <a:pt x="2042894" y="2181930"/>
                  </a:moveTo>
                  <a:lnTo>
                    <a:pt x="2033764" y="2185095"/>
                  </a:lnTo>
                  <a:lnTo>
                    <a:pt x="2031678" y="2187962"/>
                  </a:lnTo>
                  <a:close/>
                  <a:moveTo>
                    <a:pt x="1765447" y="2180334"/>
                  </a:moveTo>
                  <a:lnTo>
                    <a:pt x="1763639" y="2181935"/>
                  </a:lnTo>
                  <a:lnTo>
                    <a:pt x="1767882" y="2182371"/>
                  </a:lnTo>
                  <a:close/>
                  <a:moveTo>
                    <a:pt x="1854011" y="2178388"/>
                  </a:moveTo>
                  <a:cubicBezTo>
                    <a:pt x="1852778" y="2183293"/>
                    <a:pt x="1850314" y="2185745"/>
                    <a:pt x="1846617" y="2189424"/>
                  </a:cubicBezTo>
                  <a:cubicBezTo>
                    <a:pt x="1845385" y="2190650"/>
                    <a:pt x="1845385" y="2191876"/>
                    <a:pt x="1846617" y="2193103"/>
                  </a:cubicBezTo>
                  <a:lnTo>
                    <a:pt x="1846789" y="2193445"/>
                  </a:lnTo>
                  <a:lnTo>
                    <a:pt x="1847571" y="2191723"/>
                  </a:lnTo>
                  <a:cubicBezTo>
                    <a:pt x="1846950" y="2189237"/>
                    <a:pt x="1849434" y="2185197"/>
                    <a:pt x="1852849" y="2181779"/>
                  </a:cubicBezTo>
                  <a:lnTo>
                    <a:pt x="1858416" y="2178596"/>
                  </a:lnTo>
                  <a:lnTo>
                    <a:pt x="1857707" y="2178388"/>
                  </a:lnTo>
                  <a:cubicBezTo>
                    <a:pt x="1856475" y="2175936"/>
                    <a:pt x="1855243" y="2177162"/>
                    <a:pt x="1854011" y="2178388"/>
                  </a:cubicBezTo>
                  <a:close/>
                  <a:moveTo>
                    <a:pt x="2052704" y="2177959"/>
                  </a:moveTo>
                  <a:lnTo>
                    <a:pt x="2049094" y="2179781"/>
                  </a:lnTo>
                  <a:lnTo>
                    <a:pt x="2043850" y="2181598"/>
                  </a:lnTo>
                  <a:lnTo>
                    <a:pt x="2045911" y="2182871"/>
                  </a:lnTo>
                  <a:lnTo>
                    <a:pt x="2047018" y="2181535"/>
                  </a:lnTo>
                  <a:close/>
                  <a:moveTo>
                    <a:pt x="1728948" y="2175666"/>
                  </a:moveTo>
                  <a:lnTo>
                    <a:pt x="1725151" y="2178311"/>
                  </a:lnTo>
                  <a:lnTo>
                    <a:pt x="1724914" y="2180100"/>
                  </a:lnTo>
                  <a:close/>
                  <a:moveTo>
                    <a:pt x="1825400" y="2174932"/>
                  </a:moveTo>
                  <a:lnTo>
                    <a:pt x="1821493" y="2178172"/>
                  </a:lnTo>
                  <a:lnTo>
                    <a:pt x="1823452" y="2178344"/>
                  </a:lnTo>
                  <a:close/>
                  <a:moveTo>
                    <a:pt x="1726274" y="2172693"/>
                  </a:moveTo>
                  <a:lnTo>
                    <a:pt x="1725866" y="2172923"/>
                  </a:lnTo>
                  <a:lnTo>
                    <a:pt x="1725752" y="2173783"/>
                  </a:lnTo>
                  <a:close/>
                  <a:moveTo>
                    <a:pt x="2035009" y="2170341"/>
                  </a:moveTo>
                  <a:lnTo>
                    <a:pt x="2033636" y="2172630"/>
                  </a:lnTo>
                  <a:lnTo>
                    <a:pt x="2035467" y="2171028"/>
                  </a:lnTo>
                  <a:close/>
                  <a:moveTo>
                    <a:pt x="2070549" y="2170001"/>
                  </a:moveTo>
                  <a:lnTo>
                    <a:pt x="2066187" y="2171807"/>
                  </a:lnTo>
                  <a:lnTo>
                    <a:pt x="2069923" y="2170403"/>
                  </a:lnTo>
                  <a:close/>
                  <a:moveTo>
                    <a:pt x="2081403" y="2161851"/>
                  </a:moveTo>
                  <a:lnTo>
                    <a:pt x="2077437" y="2165591"/>
                  </a:lnTo>
                  <a:lnTo>
                    <a:pt x="2081921" y="2162720"/>
                  </a:lnTo>
                  <a:close/>
                  <a:moveTo>
                    <a:pt x="2078870" y="2157603"/>
                  </a:moveTo>
                  <a:lnTo>
                    <a:pt x="2077586" y="2158524"/>
                  </a:lnTo>
                  <a:lnTo>
                    <a:pt x="2079274" y="2158281"/>
                  </a:lnTo>
                  <a:close/>
                  <a:moveTo>
                    <a:pt x="1793175" y="2155974"/>
                  </a:moveTo>
                  <a:lnTo>
                    <a:pt x="1793153" y="2155988"/>
                  </a:lnTo>
                  <a:lnTo>
                    <a:pt x="1793161" y="2155985"/>
                  </a:lnTo>
                  <a:close/>
                  <a:moveTo>
                    <a:pt x="1823753" y="2152165"/>
                  </a:moveTo>
                  <a:lnTo>
                    <a:pt x="1809752" y="2162816"/>
                  </a:lnTo>
                  <a:lnTo>
                    <a:pt x="1811805" y="2161375"/>
                  </a:lnTo>
                  <a:cubicBezTo>
                    <a:pt x="1815810" y="2158156"/>
                    <a:pt x="1820123" y="2155091"/>
                    <a:pt x="1825668" y="2153865"/>
                  </a:cubicBezTo>
                  <a:cubicBezTo>
                    <a:pt x="1825668" y="2153865"/>
                    <a:pt x="1824436" y="2151412"/>
                    <a:pt x="1824436" y="2152639"/>
                  </a:cubicBezTo>
                  <a:cubicBezTo>
                    <a:pt x="1824436" y="2153865"/>
                    <a:pt x="1824436" y="2153865"/>
                    <a:pt x="1824436" y="2153865"/>
                  </a:cubicBezTo>
                  <a:close/>
                  <a:moveTo>
                    <a:pt x="1873643" y="2150746"/>
                  </a:moveTo>
                  <a:lnTo>
                    <a:pt x="1872495" y="2151412"/>
                  </a:lnTo>
                  <a:cubicBezTo>
                    <a:pt x="1868798" y="2152639"/>
                    <a:pt x="1868798" y="2156317"/>
                    <a:pt x="1868798" y="2159996"/>
                  </a:cubicBezTo>
                  <a:cubicBezTo>
                    <a:pt x="1868798" y="2162448"/>
                    <a:pt x="1869414" y="2163061"/>
                    <a:pt x="1870184" y="2163061"/>
                  </a:cubicBezTo>
                  <a:cubicBezTo>
                    <a:pt x="1870954" y="2163061"/>
                    <a:pt x="1871878" y="2162448"/>
                    <a:pt x="1872495" y="2162448"/>
                  </a:cubicBezTo>
                  <a:lnTo>
                    <a:pt x="1873418" y="2162142"/>
                  </a:lnTo>
                  <a:lnTo>
                    <a:pt x="1871169" y="2161892"/>
                  </a:lnTo>
                  <a:close/>
                  <a:moveTo>
                    <a:pt x="1878040" y="2148194"/>
                  </a:moveTo>
                  <a:lnTo>
                    <a:pt x="1874093" y="2150484"/>
                  </a:lnTo>
                  <a:lnTo>
                    <a:pt x="1878332" y="2148363"/>
                  </a:lnTo>
                  <a:close/>
                  <a:moveTo>
                    <a:pt x="1985527" y="2147763"/>
                  </a:moveTo>
                  <a:lnTo>
                    <a:pt x="1985193" y="2147984"/>
                  </a:lnTo>
                  <a:lnTo>
                    <a:pt x="1985460" y="2148252"/>
                  </a:lnTo>
                  <a:close/>
                  <a:moveTo>
                    <a:pt x="2178219" y="2145230"/>
                  </a:moveTo>
                  <a:lnTo>
                    <a:pt x="2171582" y="2149959"/>
                  </a:lnTo>
                  <a:lnTo>
                    <a:pt x="2170870" y="2151211"/>
                  </a:lnTo>
                  <a:close/>
                  <a:moveTo>
                    <a:pt x="1921139" y="2142921"/>
                  </a:moveTo>
                  <a:lnTo>
                    <a:pt x="1916394" y="2143596"/>
                  </a:lnTo>
                  <a:lnTo>
                    <a:pt x="1918272" y="2147037"/>
                  </a:lnTo>
                  <a:lnTo>
                    <a:pt x="1918363" y="2146977"/>
                  </a:lnTo>
                  <a:close/>
                  <a:moveTo>
                    <a:pt x="1911927" y="2142829"/>
                  </a:moveTo>
                  <a:lnTo>
                    <a:pt x="1911633" y="2142944"/>
                  </a:lnTo>
                  <a:lnTo>
                    <a:pt x="1911817" y="2142957"/>
                  </a:lnTo>
                  <a:close/>
                  <a:moveTo>
                    <a:pt x="2174970" y="2141695"/>
                  </a:moveTo>
                  <a:lnTo>
                    <a:pt x="2173741" y="2142308"/>
                  </a:lnTo>
                  <a:lnTo>
                    <a:pt x="2174509" y="2142385"/>
                  </a:lnTo>
                  <a:close/>
                  <a:moveTo>
                    <a:pt x="2426609" y="2137524"/>
                  </a:moveTo>
                  <a:cubicBezTo>
                    <a:pt x="2414588" y="2148971"/>
                    <a:pt x="2402567" y="2155840"/>
                    <a:pt x="2389343" y="2163854"/>
                  </a:cubicBezTo>
                  <a:cubicBezTo>
                    <a:pt x="2392949" y="2156985"/>
                    <a:pt x="2410981" y="2143248"/>
                    <a:pt x="2426609" y="2137524"/>
                  </a:cubicBezTo>
                  <a:close/>
                  <a:moveTo>
                    <a:pt x="1834294" y="2135472"/>
                  </a:moveTo>
                  <a:lnTo>
                    <a:pt x="1831613" y="2137473"/>
                  </a:lnTo>
                  <a:lnTo>
                    <a:pt x="1820198" y="2148328"/>
                  </a:lnTo>
                  <a:lnTo>
                    <a:pt x="1822305" y="2148562"/>
                  </a:lnTo>
                  <a:lnTo>
                    <a:pt x="1821972" y="2147734"/>
                  </a:lnTo>
                  <a:cubicBezTo>
                    <a:pt x="1825668" y="2142829"/>
                    <a:pt x="1829365" y="2140377"/>
                    <a:pt x="1834294" y="2135472"/>
                  </a:cubicBezTo>
                  <a:close/>
                  <a:moveTo>
                    <a:pt x="2041058" y="2135033"/>
                  </a:moveTo>
                  <a:lnTo>
                    <a:pt x="2041926" y="2138276"/>
                  </a:lnTo>
                  <a:lnTo>
                    <a:pt x="2042558" y="2138276"/>
                  </a:lnTo>
                  <a:lnTo>
                    <a:pt x="2042066" y="2140081"/>
                  </a:lnTo>
                  <a:lnTo>
                    <a:pt x="2042900" y="2138518"/>
                  </a:lnTo>
                  <a:cubicBezTo>
                    <a:pt x="2042900" y="2138518"/>
                    <a:pt x="2042900" y="2138518"/>
                    <a:pt x="2042900" y="2137268"/>
                  </a:cubicBezTo>
                  <a:lnTo>
                    <a:pt x="2042927" y="2137243"/>
                  </a:lnTo>
                  <a:close/>
                  <a:moveTo>
                    <a:pt x="2021635" y="2134190"/>
                  </a:moveTo>
                  <a:lnTo>
                    <a:pt x="2018915" y="2134694"/>
                  </a:lnTo>
                  <a:lnTo>
                    <a:pt x="2020307" y="2134809"/>
                  </a:lnTo>
                  <a:close/>
                  <a:moveTo>
                    <a:pt x="2013707" y="2132180"/>
                  </a:moveTo>
                  <a:lnTo>
                    <a:pt x="2015438" y="2134404"/>
                  </a:lnTo>
                  <a:lnTo>
                    <a:pt x="2017586" y="2134583"/>
                  </a:lnTo>
                  <a:close/>
                  <a:moveTo>
                    <a:pt x="1953137" y="2127714"/>
                  </a:moveTo>
                  <a:lnTo>
                    <a:pt x="1952874" y="2128498"/>
                  </a:lnTo>
                  <a:lnTo>
                    <a:pt x="1953137" y="2128332"/>
                  </a:lnTo>
                  <a:close/>
                  <a:moveTo>
                    <a:pt x="2132405" y="2124096"/>
                  </a:moveTo>
                  <a:lnTo>
                    <a:pt x="2128376" y="2124764"/>
                  </a:lnTo>
                  <a:cubicBezTo>
                    <a:pt x="2128376" y="2123513"/>
                    <a:pt x="2125899" y="2124764"/>
                    <a:pt x="2124660" y="2124764"/>
                  </a:cubicBezTo>
                  <a:lnTo>
                    <a:pt x="2113732" y="2132601"/>
                  </a:lnTo>
                  <a:lnTo>
                    <a:pt x="2118070" y="2130107"/>
                  </a:lnTo>
                  <a:close/>
                  <a:moveTo>
                    <a:pt x="2188160" y="2123400"/>
                  </a:moveTo>
                  <a:lnTo>
                    <a:pt x="2184924" y="2125565"/>
                  </a:lnTo>
                  <a:lnTo>
                    <a:pt x="2187431" y="2125654"/>
                  </a:lnTo>
                  <a:lnTo>
                    <a:pt x="2186933" y="2125127"/>
                  </a:lnTo>
                  <a:close/>
                  <a:moveTo>
                    <a:pt x="2170227" y="2119116"/>
                  </a:moveTo>
                  <a:lnTo>
                    <a:pt x="2169994" y="2119361"/>
                  </a:lnTo>
                  <a:lnTo>
                    <a:pt x="2170501" y="2119207"/>
                  </a:lnTo>
                  <a:close/>
                  <a:moveTo>
                    <a:pt x="2382647" y="2115603"/>
                  </a:moveTo>
                  <a:cubicBezTo>
                    <a:pt x="2366946" y="2131229"/>
                    <a:pt x="2347321" y="2140845"/>
                    <a:pt x="2329003" y="2152865"/>
                  </a:cubicBezTo>
                  <a:cubicBezTo>
                    <a:pt x="2343396" y="2137239"/>
                    <a:pt x="2364330" y="2126421"/>
                    <a:pt x="2382647" y="2115603"/>
                  </a:cubicBezTo>
                  <a:close/>
                  <a:moveTo>
                    <a:pt x="2072365" y="2109688"/>
                  </a:moveTo>
                  <a:lnTo>
                    <a:pt x="2071280" y="2110895"/>
                  </a:lnTo>
                  <a:lnTo>
                    <a:pt x="2072387" y="2109843"/>
                  </a:lnTo>
                  <a:close/>
                  <a:moveTo>
                    <a:pt x="2130533" y="2105949"/>
                  </a:moveTo>
                  <a:lnTo>
                    <a:pt x="2118466" y="2116011"/>
                  </a:lnTo>
                  <a:lnTo>
                    <a:pt x="2123267" y="2115149"/>
                  </a:lnTo>
                  <a:lnTo>
                    <a:pt x="2124302" y="2112546"/>
                  </a:lnTo>
                  <a:close/>
                  <a:moveTo>
                    <a:pt x="2198288" y="2102492"/>
                  </a:moveTo>
                  <a:lnTo>
                    <a:pt x="2197366" y="2105712"/>
                  </a:lnTo>
                  <a:lnTo>
                    <a:pt x="2199385" y="2105064"/>
                  </a:lnTo>
                  <a:close/>
                  <a:moveTo>
                    <a:pt x="1830900" y="2101026"/>
                  </a:moveTo>
                  <a:lnTo>
                    <a:pt x="1829268" y="2102008"/>
                  </a:lnTo>
                  <a:lnTo>
                    <a:pt x="1830137" y="2101677"/>
                  </a:lnTo>
                  <a:close/>
                  <a:moveTo>
                    <a:pt x="1858494" y="2099206"/>
                  </a:moveTo>
                  <a:lnTo>
                    <a:pt x="1844427" y="2106058"/>
                  </a:lnTo>
                  <a:cubicBezTo>
                    <a:pt x="1840738" y="2111089"/>
                    <a:pt x="1833360" y="2112347"/>
                    <a:pt x="1828441" y="2114863"/>
                  </a:cubicBezTo>
                  <a:lnTo>
                    <a:pt x="1825008" y="2113985"/>
                  </a:lnTo>
                  <a:lnTo>
                    <a:pt x="1823074" y="2116819"/>
                  </a:lnTo>
                  <a:lnTo>
                    <a:pt x="1835227" y="2112452"/>
                  </a:lnTo>
                  <a:lnTo>
                    <a:pt x="1841688" y="2108496"/>
                  </a:lnTo>
                  <a:close/>
                  <a:moveTo>
                    <a:pt x="2196818" y="2099044"/>
                  </a:moveTo>
                  <a:lnTo>
                    <a:pt x="2196559" y="2099490"/>
                  </a:lnTo>
                  <a:lnTo>
                    <a:pt x="2196900" y="2099236"/>
                  </a:lnTo>
                  <a:close/>
                  <a:moveTo>
                    <a:pt x="2186933" y="2097802"/>
                  </a:moveTo>
                  <a:lnTo>
                    <a:pt x="2183847" y="2100904"/>
                  </a:lnTo>
                  <a:lnTo>
                    <a:pt x="2183848" y="2100903"/>
                  </a:lnTo>
                  <a:close/>
                  <a:moveTo>
                    <a:pt x="1900993" y="2095994"/>
                  </a:moveTo>
                  <a:lnTo>
                    <a:pt x="1894993" y="2099342"/>
                  </a:lnTo>
                  <a:lnTo>
                    <a:pt x="1899604" y="2098687"/>
                  </a:lnTo>
                  <a:cubicBezTo>
                    <a:pt x="1900837" y="2101139"/>
                    <a:pt x="1899604" y="2104817"/>
                    <a:pt x="1897140" y="2107270"/>
                  </a:cubicBezTo>
                  <a:lnTo>
                    <a:pt x="1902437" y="2102066"/>
                  </a:lnTo>
                  <a:lnTo>
                    <a:pt x="1898534" y="2104800"/>
                  </a:lnTo>
                  <a:cubicBezTo>
                    <a:pt x="1898534" y="2102284"/>
                    <a:pt x="1899764" y="2099768"/>
                    <a:pt x="1900993" y="2095994"/>
                  </a:cubicBezTo>
                  <a:close/>
                  <a:moveTo>
                    <a:pt x="1870251" y="2093479"/>
                  </a:moveTo>
                  <a:lnTo>
                    <a:pt x="1864064" y="2096493"/>
                  </a:lnTo>
                  <a:lnTo>
                    <a:pt x="1867566" y="2101139"/>
                  </a:lnTo>
                  <a:lnTo>
                    <a:pt x="1867919" y="2101431"/>
                  </a:lnTo>
                  <a:close/>
                  <a:moveTo>
                    <a:pt x="2098121" y="2085279"/>
                  </a:moveTo>
                  <a:lnTo>
                    <a:pt x="2096168" y="2086001"/>
                  </a:lnTo>
                  <a:cubicBezTo>
                    <a:pt x="2093690" y="2087252"/>
                    <a:pt x="2091213" y="2087252"/>
                    <a:pt x="2091213" y="2088502"/>
                  </a:cubicBezTo>
                  <a:lnTo>
                    <a:pt x="2089554" y="2090242"/>
                  </a:lnTo>
                  <a:close/>
                  <a:moveTo>
                    <a:pt x="2257033" y="2081126"/>
                  </a:moveTo>
                  <a:lnTo>
                    <a:pt x="2255648" y="2081794"/>
                  </a:lnTo>
                  <a:lnTo>
                    <a:pt x="2256818" y="2081376"/>
                  </a:lnTo>
                  <a:close/>
                  <a:moveTo>
                    <a:pt x="2191503" y="2076034"/>
                  </a:moveTo>
                  <a:lnTo>
                    <a:pt x="2184809" y="2079506"/>
                  </a:lnTo>
                  <a:lnTo>
                    <a:pt x="2189713" y="2077929"/>
                  </a:lnTo>
                  <a:close/>
                  <a:moveTo>
                    <a:pt x="2164024" y="2075364"/>
                  </a:moveTo>
                  <a:lnTo>
                    <a:pt x="2163348" y="2076103"/>
                  </a:lnTo>
                  <a:lnTo>
                    <a:pt x="2161046" y="2079346"/>
                  </a:lnTo>
                  <a:lnTo>
                    <a:pt x="2159828" y="2080090"/>
                  </a:lnTo>
                  <a:lnTo>
                    <a:pt x="2159706" y="2080085"/>
                  </a:lnTo>
                  <a:lnTo>
                    <a:pt x="2153683" y="2086671"/>
                  </a:lnTo>
                  <a:lnTo>
                    <a:pt x="2157958" y="2083696"/>
                  </a:lnTo>
                  <a:lnTo>
                    <a:pt x="2161046" y="2079346"/>
                  </a:lnTo>
                  <a:lnTo>
                    <a:pt x="2164191" y="2077424"/>
                  </a:lnTo>
                  <a:cubicBezTo>
                    <a:pt x="2164191" y="2076170"/>
                    <a:pt x="2163879" y="2076170"/>
                    <a:pt x="2163723" y="2076170"/>
                  </a:cubicBezTo>
                  <a:close/>
                  <a:moveTo>
                    <a:pt x="2157812" y="2074424"/>
                  </a:moveTo>
                  <a:lnTo>
                    <a:pt x="2154391" y="2077249"/>
                  </a:lnTo>
                  <a:lnTo>
                    <a:pt x="2157147" y="2075984"/>
                  </a:lnTo>
                  <a:close/>
                  <a:moveTo>
                    <a:pt x="2180745" y="2055483"/>
                  </a:moveTo>
                  <a:lnTo>
                    <a:pt x="2177560" y="2058114"/>
                  </a:lnTo>
                  <a:lnTo>
                    <a:pt x="2180395" y="2056100"/>
                  </a:lnTo>
                  <a:close/>
                  <a:moveTo>
                    <a:pt x="1978446" y="2019672"/>
                  </a:moveTo>
                  <a:lnTo>
                    <a:pt x="1974159" y="2021154"/>
                  </a:lnTo>
                  <a:lnTo>
                    <a:pt x="1973580" y="2022931"/>
                  </a:lnTo>
                  <a:close/>
                  <a:moveTo>
                    <a:pt x="1992487" y="1989224"/>
                  </a:moveTo>
                  <a:cubicBezTo>
                    <a:pt x="1988774" y="1995897"/>
                    <a:pt x="1983514" y="2000750"/>
                    <a:pt x="1978099" y="2005603"/>
                  </a:cubicBezTo>
                  <a:lnTo>
                    <a:pt x="1963663" y="2021041"/>
                  </a:lnTo>
                  <a:lnTo>
                    <a:pt x="1970966" y="2018053"/>
                  </a:lnTo>
                  <a:lnTo>
                    <a:pt x="1992490" y="2002827"/>
                  </a:lnTo>
                  <a:cubicBezTo>
                    <a:pt x="2000732" y="1998411"/>
                    <a:pt x="2009586" y="1995467"/>
                    <a:pt x="2019966" y="1994813"/>
                  </a:cubicBezTo>
                  <a:cubicBezTo>
                    <a:pt x="2013860" y="2002663"/>
                    <a:pt x="2007754" y="2009205"/>
                    <a:pt x="2001649" y="2015747"/>
                  </a:cubicBezTo>
                  <a:cubicBezTo>
                    <a:pt x="1994321" y="2020981"/>
                    <a:pt x="1988216" y="2026214"/>
                    <a:pt x="1984552" y="2034065"/>
                  </a:cubicBezTo>
                  <a:cubicBezTo>
                    <a:pt x="1980889" y="2040606"/>
                    <a:pt x="1976004" y="2043223"/>
                    <a:pt x="1969898" y="2045840"/>
                  </a:cubicBezTo>
                  <a:cubicBezTo>
                    <a:pt x="1969898" y="2044532"/>
                    <a:pt x="1971119" y="2043223"/>
                    <a:pt x="1972341" y="2040606"/>
                  </a:cubicBezTo>
                  <a:lnTo>
                    <a:pt x="1968610" y="2041939"/>
                  </a:lnTo>
                  <a:lnTo>
                    <a:pt x="1967397" y="2044420"/>
                  </a:lnTo>
                  <a:cubicBezTo>
                    <a:pt x="1953870" y="2058257"/>
                    <a:pt x="1937884" y="2068320"/>
                    <a:pt x="1925587" y="2082157"/>
                  </a:cubicBezTo>
                  <a:cubicBezTo>
                    <a:pt x="1921898" y="2087189"/>
                    <a:pt x="1925587" y="2084673"/>
                    <a:pt x="1926817" y="2085931"/>
                  </a:cubicBezTo>
                  <a:lnTo>
                    <a:pt x="1917750" y="2091678"/>
                  </a:lnTo>
                  <a:lnTo>
                    <a:pt x="1924250" y="2088877"/>
                  </a:lnTo>
                  <a:cubicBezTo>
                    <a:pt x="1942734" y="2082746"/>
                    <a:pt x="1957521" y="2070484"/>
                    <a:pt x="1976005" y="2060675"/>
                  </a:cubicBezTo>
                  <a:cubicBezTo>
                    <a:pt x="1973540" y="2083972"/>
                    <a:pt x="1951360" y="2087651"/>
                    <a:pt x="1941502" y="2103591"/>
                  </a:cubicBezTo>
                  <a:cubicBezTo>
                    <a:pt x="1943966" y="2107270"/>
                    <a:pt x="1948895" y="2103591"/>
                    <a:pt x="1951360" y="2104817"/>
                  </a:cubicBezTo>
                  <a:cubicBezTo>
                    <a:pt x="1951360" y="2114627"/>
                    <a:pt x="1943966" y="2120758"/>
                    <a:pt x="1939037" y="2129341"/>
                  </a:cubicBezTo>
                  <a:lnTo>
                    <a:pt x="1943981" y="2127496"/>
                  </a:lnTo>
                  <a:lnTo>
                    <a:pt x="1946928" y="2119632"/>
                  </a:lnTo>
                  <a:cubicBezTo>
                    <a:pt x="1949412" y="2114660"/>
                    <a:pt x="1953137" y="2108445"/>
                    <a:pt x="1955621" y="2103473"/>
                  </a:cubicBezTo>
                  <a:cubicBezTo>
                    <a:pt x="1969283" y="2097259"/>
                    <a:pt x="1980460" y="2087315"/>
                    <a:pt x="1994122" y="2079857"/>
                  </a:cubicBezTo>
                  <a:cubicBezTo>
                    <a:pt x="2004058" y="2074885"/>
                    <a:pt x="2012751" y="2069914"/>
                    <a:pt x="2025171" y="2068671"/>
                  </a:cubicBezTo>
                  <a:cubicBezTo>
                    <a:pt x="2028897" y="2068671"/>
                    <a:pt x="2031381" y="2069914"/>
                    <a:pt x="2033864" y="2072399"/>
                  </a:cubicBezTo>
                  <a:cubicBezTo>
                    <a:pt x="2040074" y="2076128"/>
                    <a:pt x="2047526" y="2077371"/>
                    <a:pt x="2054978" y="2073642"/>
                  </a:cubicBezTo>
                  <a:cubicBezTo>
                    <a:pt x="2061187" y="2071157"/>
                    <a:pt x="2067397" y="2068671"/>
                    <a:pt x="2073607" y="2066185"/>
                  </a:cubicBezTo>
                  <a:cubicBezTo>
                    <a:pt x="2073607" y="2072399"/>
                    <a:pt x="2069881" y="2074885"/>
                    <a:pt x="2068639" y="2079857"/>
                  </a:cubicBezTo>
                  <a:lnTo>
                    <a:pt x="2068531" y="2080361"/>
                  </a:lnTo>
                  <a:lnTo>
                    <a:pt x="2068914" y="2079749"/>
                  </a:lnTo>
                  <a:cubicBezTo>
                    <a:pt x="2077586" y="2081000"/>
                    <a:pt x="2083780" y="2079749"/>
                    <a:pt x="2091213" y="2074748"/>
                  </a:cubicBezTo>
                  <a:cubicBezTo>
                    <a:pt x="2103601" y="2065995"/>
                    <a:pt x="2117227" y="2057242"/>
                    <a:pt x="2132093" y="2050990"/>
                  </a:cubicBezTo>
                  <a:cubicBezTo>
                    <a:pt x="2144481" y="2045989"/>
                    <a:pt x="2153152" y="2035986"/>
                    <a:pt x="2163063" y="2027233"/>
                  </a:cubicBezTo>
                  <a:cubicBezTo>
                    <a:pt x="2165540" y="2024732"/>
                    <a:pt x="2169257" y="2022231"/>
                    <a:pt x="2174212" y="2022231"/>
                  </a:cubicBezTo>
                  <a:cubicBezTo>
                    <a:pt x="2171734" y="2027233"/>
                    <a:pt x="2169257" y="2029734"/>
                    <a:pt x="2168018" y="2034735"/>
                  </a:cubicBezTo>
                  <a:cubicBezTo>
                    <a:pt x="2170495" y="2035986"/>
                    <a:pt x="2174212" y="2033485"/>
                    <a:pt x="2175450" y="2034735"/>
                  </a:cubicBezTo>
                  <a:cubicBezTo>
                    <a:pt x="2179167" y="2037236"/>
                    <a:pt x="2180406" y="2040987"/>
                    <a:pt x="2176689" y="2043488"/>
                  </a:cubicBezTo>
                  <a:lnTo>
                    <a:pt x="2177146" y="2043422"/>
                  </a:lnTo>
                  <a:lnTo>
                    <a:pt x="2176656" y="2036031"/>
                  </a:lnTo>
                  <a:cubicBezTo>
                    <a:pt x="2182889" y="2037285"/>
                    <a:pt x="2186628" y="2034777"/>
                    <a:pt x="2190368" y="2031014"/>
                  </a:cubicBezTo>
                  <a:cubicBezTo>
                    <a:pt x="2196600" y="2028505"/>
                    <a:pt x="2200340" y="2023487"/>
                    <a:pt x="2207819" y="2022233"/>
                  </a:cubicBezTo>
                  <a:cubicBezTo>
                    <a:pt x="2209065" y="2025996"/>
                    <a:pt x="2205326" y="2028505"/>
                    <a:pt x="2204079" y="2029759"/>
                  </a:cubicBezTo>
                  <a:cubicBezTo>
                    <a:pt x="2196600" y="2039794"/>
                    <a:pt x="2196600" y="2039794"/>
                    <a:pt x="2207819" y="2043557"/>
                  </a:cubicBezTo>
                  <a:lnTo>
                    <a:pt x="2208092" y="2044051"/>
                  </a:lnTo>
                  <a:lnTo>
                    <a:pt x="2217823" y="2038182"/>
                  </a:lnTo>
                  <a:cubicBezTo>
                    <a:pt x="2221530" y="2035698"/>
                    <a:pt x="2225237" y="2033214"/>
                    <a:pt x="2227708" y="2034456"/>
                  </a:cubicBezTo>
                  <a:cubicBezTo>
                    <a:pt x="2231415" y="2036940"/>
                    <a:pt x="2226472" y="2040666"/>
                    <a:pt x="2227708" y="2045635"/>
                  </a:cubicBezTo>
                  <a:cubicBezTo>
                    <a:pt x="2240064" y="2039424"/>
                    <a:pt x="2252420" y="2035698"/>
                    <a:pt x="2266011" y="2038182"/>
                  </a:cubicBezTo>
                  <a:lnTo>
                    <a:pt x="2265898" y="2038749"/>
                  </a:lnTo>
                  <a:lnTo>
                    <a:pt x="2270462" y="2040569"/>
                  </a:lnTo>
                  <a:cubicBezTo>
                    <a:pt x="2271395" y="2041499"/>
                    <a:pt x="2271395" y="2043050"/>
                    <a:pt x="2269529" y="2046152"/>
                  </a:cubicBezTo>
                  <a:cubicBezTo>
                    <a:pt x="2267040" y="2053597"/>
                    <a:pt x="2263308" y="2062283"/>
                    <a:pt x="2272017" y="2069728"/>
                  </a:cubicBezTo>
                  <a:lnTo>
                    <a:pt x="2268501" y="2072533"/>
                  </a:lnTo>
                  <a:lnTo>
                    <a:pt x="2274633" y="2069170"/>
                  </a:lnTo>
                  <a:cubicBezTo>
                    <a:pt x="2285983" y="2065365"/>
                    <a:pt x="2296073" y="2059024"/>
                    <a:pt x="2311207" y="2055220"/>
                  </a:cubicBezTo>
                  <a:cubicBezTo>
                    <a:pt x="2299856" y="2065365"/>
                    <a:pt x="2289767" y="2072974"/>
                    <a:pt x="2280939" y="2081852"/>
                  </a:cubicBezTo>
                  <a:lnTo>
                    <a:pt x="2278142" y="2082219"/>
                  </a:lnTo>
                  <a:lnTo>
                    <a:pt x="2252110" y="2104471"/>
                  </a:lnTo>
                  <a:lnTo>
                    <a:pt x="2252059" y="2104482"/>
                  </a:lnTo>
                  <a:lnTo>
                    <a:pt x="2231415" y="2131338"/>
                  </a:lnTo>
                  <a:cubicBezTo>
                    <a:pt x="2228943" y="2133822"/>
                    <a:pt x="2226472" y="2137548"/>
                    <a:pt x="2228943" y="2138790"/>
                  </a:cubicBezTo>
                  <a:cubicBezTo>
                    <a:pt x="2231415" y="2142516"/>
                    <a:pt x="2235121" y="2140032"/>
                    <a:pt x="2237593" y="2138790"/>
                  </a:cubicBezTo>
                  <a:cubicBezTo>
                    <a:pt x="2243771" y="2135064"/>
                    <a:pt x="2251184" y="2130096"/>
                    <a:pt x="2257362" y="2126369"/>
                  </a:cubicBezTo>
                  <a:cubicBezTo>
                    <a:pt x="2259833" y="2125127"/>
                    <a:pt x="2261069" y="2122643"/>
                    <a:pt x="2264776" y="2125127"/>
                  </a:cubicBezTo>
                  <a:cubicBezTo>
                    <a:pt x="2267247" y="2127612"/>
                    <a:pt x="2264776" y="2131338"/>
                    <a:pt x="2263540" y="2133822"/>
                  </a:cubicBezTo>
                  <a:cubicBezTo>
                    <a:pt x="2252420" y="2145001"/>
                    <a:pt x="2240064" y="2158663"/>
                    <a:pt x="2228943" y="2171084"/>
                  </a:cubicBezTo>
                  <a:lnTo>
                    <a:pt x="2200999" y="2202840"/>
                  </a:lnTo>
                  <a:lnTo>
                    <a:pt x="2202482" y="2201838"/>
                  </a:lnTo>
                  <a:cubicBezTo>
                    <a:pt x="2205426" y="2199737"/>
                    <a:pt x="2208370" y="2198121"/>
                    <a:pt x="2212295" y="2198121"/>
                  </a:cubicBezTo>
                  <a:cubicBezTo>
                    <a:pt x="2204445" y="2204585"/>
                    <a:pt x="2196595" y="2211050"/>
                    <a:pt x="2186128" y="2218808"/>
                  </a:cubicBezTo>
                  <a:lnTo>
                    <a:pt x="2187100" y="2216247"/>
                  </a:lnTo>
                  <a:lnTo>
                    <a:pt x="2131640" y="2260176"/>
                  </a:lnTo>
                  <a:cubicBezTo>
                    <a:pt x="2126677" y="2265116"/>
                    <a:pt x="2122955" y="2268820"/>
                    <a:pt x="2117991" y="2273760"/>
                  </a:cubicBezTo>
                  <a:lnTo>
                    <a:pt x="2118502" y="2269692"/>
                  </a:lnTo>
                  <a:lnTo>
                    <a:pt x="2117266" y="2272185"/>
                  </a:lnTo>
                  <a:cubicBezTo>
                    <a:pt x="2111057" y="2278448"/>
                    <a:pt x="2107331" y="2284711"/>
                    <a:pt x="2102364" y="2289721"/>
                  </a:cubicBezTo>
                  <a:lnTo>
                    <a:pt x="2100596" y="2291683"/>
                  </a:lnTo>
                  <a:lnTo>
                    <a:pt x="2101216" y="2291244"/>
                  </a:lnTo>
                  <a:cubicBezTo>
                    <a:pt x="2101216" y="2291244"/>
                    <a:pt x="2101216" y="2292244"/>
                    <a:pt x="2102393" y="2292244"/>
                  </a:cubicBezTo>
                  <a:lnTo>
                    <a:pt x="2097499" y="2295119"/>
                  </a:lnTo>
                  <a:lnTo>
                    <a:pt x="2089945" y="2303499"/>
                  </a:lnTo>
                  <a:cubicBezTo>
                    <a:pt x="2078769" y="2314773"/>
                    <a:pt x="2070076" y="2329803"/>
                    <a:pt x="2055174" y="2337319"/>
                  </a:cubicBezTo>
                  <a:cubicBezTo>
                    <a:pt x="2052690" y="2338571"/>
                    <a:pt x="2048964" y="2341076"/>
                    <a:pt x="2045239" y="2342329"/>
                  </a:cubicBezTo>
                  <a:lnTo>
                    <a:pt x="2043470" y="2339653"/>
                  </a:lnTo>
                  <a:lnTo>
                    <a:pt x="2042411" y="2341766"/>
                  </a:lnTo>
                  <a:cubicBezTo>
                    <a:pt x="2044895" y="2346724"/>
                    <a:pt x="2048620" y="2341766"/>
                    <a:pt x="2052346" y="2340527"/>
                  </a:cubicBezTo>
                  <a:cubicBezTo>
                    <a:pt x="2068490" y="2333089"/>
                    <a:pt x="2075941" y="2318215"/>
                    <a:pt x="2088359" y="2305820"/>
                  </a:cubicBezTo>
                  <a:cubicBezTo>
                    <a:pt x="2094569" y="2303341"/>
                    <a:pt x="2098294" y="2297143"/>
                    <a:pt x="2104503" y="2294664"/>
                  </a:cubicBezTo>
                  <a:cubicBezTo>
                    <a:pt x="2109471" y="2292185"/>
                    <a:pt x="2113196" y="2287227"/>
                    <a:pt x="2119406" y="2285988"/>
                  </a:cubicBezTo>
                  <a:cubicBezTo>
                    <a:pt x="2123131" y="2285988"/>
                    <a:pt x="2124373" y="2288467"/>
                    <a:pt x="2124373" y="2292185"/>
                  </a:cubicBezTo>
                  <a:cubicBezTo>
                    <a:pt x="2115680" y="2302102"/>
                    <a:pt x="2104503" y="2309539"/>
                    <a:pt x="2095811" y="2316976"/>
                  </a:cubicBezTo>
                  <a:cubicBezTo>
                    <a:pt x="2077183" y="2330610"/>
                    <a:pt x="2058555" y="2344245"/>
                    <a:pt x="2039927" y="2357880"/>
                  </a:cubicBezTo>
                  <a:cubicBezTo>
                    <a:pt x="2032476" y="2364077"/>
                    <a:pt x="2026267" y="2373994"/>
                    <a:pt x="2018816" y="2380191"/>
                  </a:cubicBezTo>
                  <a:cubicBezTo>
                    <a:pt x="2016332" y="2381431"/>
                    <a:pt x="2015090" y="2385149"/>
                    <a:pt x="2017574" y="2387628"/>
                  </a:cubicBezTo>
                  <a:cubicBezTo>
                    <a:pt x="2018816" y="2391347"/>
                    <a:pt x="2022542" y="2387628"/>
                    <a:pt x="2023783" y="2386389"/>
                  </a:cubicBezTo>
                  <a:cubicBezTo>
                    <a:pt x="2042411" y="2376473"/>
                    <a:pt x="2058555" y="2362838"/>
                    <a:pt x="2077183" y="2354161"/>
                  </a:cubicBezTo>
                  <a:cubicBezTo>
                    <a:pt x="2080908" y="2352922"/>
                    <a:pt x="2083392" y="2349203"/>
                    <a:pt x="2089601" y="2350443"/>
                  </a:cubicBezTo>
                  <a:lnTo>
                    <a:pt x="2079808" y="2363150"/>
                  </a:lnTo>
                  <a:lnTo>
                    <a:pt x="2087321" y="2359411"/>
                  </a:lnTo>
                  <a:cubicBezTo>
                    <a:pt x="2088572" y="2361902"/>
                    <a:pt x="2086070" y="2363148"/>
                    <a:pt x="2086070" y="2365639"/>
                  </a:cubicBezTo>
                  <a:cubicBezTo>
                    <a:pt x="2102338" y="2366885"/>
                    <a:pt x="2114851" y="2353183"/>
                    <a:pt x="2129868" y="2351938"/>
                  </a:cubicBezTo>
                  <a:cubicBezTo>
                    <a:pt x="2109846" y="2376849"/>
                    <a:pt x="2088572" y="2401761"/>
                    <a:pt x="2061042" y="2419199"/>
                  </a:cubicBezTo>
                  <a:lnTo>
                    <a:pt x="2060022" y="2420214"/>
                  </a:lnTo>
                  <a:lnTo>
                    <a:pt x="2063927" y="2417632"/>
                  </a:lnTo>
                  <a:lnTo>
                    <a:pt x="2062569" y="2421582"/>
                  </a:lnTo>
                  <a:lnTo>
                    <a:pt x="2069421" y="2417240"/>
                  </a:lnTo>
                  <a:cubicBezTo>
                    <a:pt x="2072561" y="2415097"/>
                    <a:pt x="2076015" y="2413119"/>
                    <a:pt x="2080411" y="2412459"/>
                  </a:cubicBezTo>
                  <a:cubicBezTo>
                    <a:pt x="2071619" y="2423010"/>
                    <a:pt x="2061571" y="2428286"/>
                    <a:pt x="2052778" y="2434880"/>
                  </a:cubicBezTo>
                  <a:cubicBezTo>
                    <a:pt x="2050266" y="2437518"/>
                    <a:pt x="2045242" y="2438837"/>
                    <a:pt x="2042730" y="2441474"/>
                  </a:cubicBezTo>
                  <a:cubicBezTo>
                    <a:pt x="2040218" y="2442793"/>
                    <a:pt x="2038962" y="2442464"/>
                    <a:pt x="2038334" y="2441474"/>
                  </a:cubicBezTo>
                  <a:lnTo>
                    <a:pt x="2037724" y="2437629"/>
                  </a:lnTo>
                  <a:lnTo>
                    <a:pt x="2037266" y="2437882"/>
                  </a:lnTo>
                  <a:cubicBezTo>
                    <a:pt x="2008484" y="2456566"/>
                    <a:pt x="1980954" y="2476495"/>
                    <a:pt x="1952172" y="2496424"/>
                  </a:cubicBezTo>
                  <a:lnTo>
                    <a:pt x="1881744" y="2535633"/>
                  </a:lnTo>
                  <a:lnTo>
                    <a:pt x="1879421" y="2537457"/>
                  </a:lnTo>
                  <a:cubicBezTo>
                    <a:pt x="1849351" y="2559582"/>
                    <a:pt x="1818028" y="2575561"/>
                    <a:pt x="1785453" y="2592770"/>
                  </a:cubicBezTo>
                  <a:cubicBezTo>
                    <a:pt x="1760395" y="2605062"/>
                    <a:pt x="1736589" y="2619812"/>
                    <a:pt x="1715290" y="2637021"/>
                  </a:cubicBezTo>
                  <a:cubicBezTo>
                    <a:pt x="1714037" y="2637021"/>
                    <a:pt x="1711531" y="2638250"/>
                    <a:pt x="1709025" y="2638250"/>
                  </a:cubicBezTo>
                  <a:cubicBezTo>
                    <a:pt x="1707772" y="2638250"/>
                    <a:pt x="1707772" y="2638250"/>
                    <a:pt x="1707772" y="2637021"/>
                  </a:cubicBezTo>
                  <a:lnTo>
                    <a:pt x="1702554" y="2635336"/>
                  </a:lnTo>
                  <a:lnTo>
                    <a:pt x="1709043" y="2640718"/>
                  </a:lnTo>
                  <a:cubicBezTo>
                    <a:pt x="1697813" y="2644381"/>
                    <a:pt x="1687830" y="2645602"/>
                    <a:pt x="1676600" y="2646824"/>
                  </a:cubicBezTo>
                  <a:cubicBezTo>
                    <a:pt x="1650396" y="2651708"/>
                    <a:pt x="1624192" y="2655372"/>
                    <a:pt x="1604227" y="2674910"/>
                  </a:cubicBezTo>
                  <a:cubicBezTo>
                    <a:pt x="1607970" y="2678574"/>
                    <a:pt x="1611714" y="2678574"/>
                    <a:pt x="1615457" y="2677353"/>
                  </a:cubicBezTo>
                  <a:cubicBezTo>
                    <a:pt x="1620448" y="2674910"/>
                    <a:pt x="1625440" y="2673689"/>
                    <a:pt x="1629183" y="2672468"/>
                  </a:cubicBezTo>
                  <a:cubicBezTo>
                    <a:pt x="1632927" y="2671247"/>
                    <a:pt x="1637918" y="2670026"/>
                    <a:pt x="1640413" y="2673689"/>
                  </a:cubicBezTo>
                  <a:cubicBezTo>
                    <a:pt x="1642909" y="2677353"/>
                    <a:pt x="1637918" y="2679795"/>
                    <a:pt x="1636670" y="2681016"/>
                  </a:cubicBezTo>
                  <a:cubicBezTo>
                    <a:pt x="1635422" y="2684680"/>
                    <a:pt x="1634174" y="2684680"/>
                    <a:pt x="1630431" y="2684680"/>
                  </a:cubicBezTo>
                  <a:cubicBezTo>
                    <a:pt x="1624192" y="2684680"/>
                    <a:pt x="1616705" y="2687122"/>
                    <a:pt x="1610466" y="2689564"/>
                  </a:cubicBezTo>
                  <a:cubicBezTo>
                    <a:pt x="1607970" y="2689564"/>
                    <a:pt x="1606722" y="2690785"/>
                    <a:pt x="1607970" y="2693228"/>
                  </a:cubicBezTo>
                  <a:cubicBezTo>
                    <a:pt x="1602979" y="2696891"/>
                    <a:pt x="1601731" y="2693228"/>
                    <a:pt x="1599235" y="2690785"/>
                  </a:cubicBezTo>
                  <a:cubicBezTo>
                    <a:pt x="1595492" y="2684680"/>
                    <a:pt x="1589253" y="2682237"/>
                    <a:pt x="1584262" y="2682237"/>
                  </a:cubicBezTo>
                  <a:cubicBezTo>
                    <a:pt x="1573031" y="2683458"/>
                    <a:pt x="1563049" y="2679795"/>
                    <a:pt x="1553066" y="2682237"/>
                  </a:cubicBezTo>
                  <a:cubicBezTo>
                    <a:pt x="1544332" y="2683458"/>
                    <a:pt x="1534349" y="2687122"/>
                    <a:pt x="1524367" y="2684680"/>
                  </a:cubicBezTo>
                  <a:cubicBezTo>
                    <a:pt x="1524367" y="2682237"/>
                    <a:pt x="1523119" y="2678574"/>
                    <a:pt x="1518127" y="2681016"/>
                  </a:cubicBezTo>
                  <a:cubicBezTo>
                    <a:pt x="1511888" y="2683458"/>
                    <a:pt x="1504401" y="2684680"/>
                    <a:pt x="1498162" y="2687122"/>
                  </a:cubicBezTo>
                  <a:cubicBezTo>
                    <a:pt x="1496915" y="2688343"/>
                    <a:pt x="1495667" y="2688343"/>
                    <a:pt x="1494419" y="2688343"/>
                  </a:cubicBezTo>
                  <a:cubicBezTo>
                    <a:pt x="1491923" y="2687122"/>
                    <a:pt x="1489428" y="2687122"/>
                    <a:pt x="1489428" y="2683458"/>
                  </a:cubicBezTo>
                  <a:cubicBezTo>
                    <a:pt x="1488180" y="2681016"/>
                    <a:pt x="1491923" y="2679795"/>
                    <a:pt x="1493171" y="2678574"/>
                  </a:cubicBezTo>
                  <a:cubicBezTo>
                    <a:pt x="1505649" y="2674910"/>
                    <a:pt x="1519375" y="2670026"/>
                    <a:pt x="1531853" y="2668805"/>
                  </a:cubicBezTo>
                  <a:cubicBezTo>
                    <a:pt x="1536845" y="2670026"/>
                    <a:pt x="1541836" y="2666362"/>
                    <a:pt x="1544332" y="2672468"/>
                  </a:cubicBezTo>
                  <a:cubicBezTo>
                    <a:pt x="1544332" y="2673689"/>
                    <a:pt x="1545579" y="2673689"/>
                    <a:pt x="1546827" y="2673689"/>
                  </a:cubicBezTo>
                  <a:cubicBezTo>
                    <a:pt x="1555562" y="2666362"/>
                    <a:pt x="1569288" y="2668805"/>
                    <a:pt x="1575527" y="2655372"/>
                  </a:cubicBezTo>
                  <a:cubicBezTo>
                    <a:pt x="1578023" y="2648045"/>
                    <a:pt x="1588005" y="2646824"/>
                    <a:pt x="1596740" y="2644381"/>
                  </a:cubicBezTo>
                  <a:cubicBezTo>
                    <a:pt x="1606722" y="2641939"/>
                    <a:pt x="1615457" y="2637054"/>
                    <a:pt x="1622944" y="2630949"/>
                  </a:cubicBezTo>
                  <a:cubicBezTo>
                    <a:pt x="1622944" y="2629727"/>
                    <a:pt x="1624192" y="2629727"/>
                    <a:pt x="1624192" y="2627285"/>
                  </a:cubicBezTo>
                  <a:cubicBezTo>
                    <a:pt x="1621696" y="2627285"/>
                    <a:pt x="1617953" y="2628506"/>
                    <a:pt x="1615457" y="2628506"/>
                  </a:cubicBezTo>
                  <a:cubicBezTo>
                    <a:pt x="1612961" y="2628506"/>
                    <a:pt x="1610466" y="2628506"/>
                    <a:pt x="1609218" y="2627285"/>
                  </a:cubicBezTo>
                  <a:cubicBezTo>
                    <a:pt x="1609218" y="2624843"/>
                    <a:pt x="1611714" y="2623622"/>
                    <a:pt x="1612961" y="2621179"/>
                  </a:cubicBezTo>
                  <a:cubicBezTo>
                    <a:pt x="1616705" y="2618737"/>
                    <a:pt x="1622944" y="2617516"/>
                    <a:pt x="1627935" y="2615073"/>
                  </a:cubicBezTo>
                  <a:cubicBezTo>
                    <a:pt x="1629183" y="2613852"/>
                    <a:pt x="1631679" y="2613852"/>
                    <a:pt x="1631679" y="2612631"/>
                  </a:cubicBezTo>
                  <a:lnTo>
                    <a:pt x="1650118" y="2604083"/>
                  </a:lnTo>
                  <a:lnTo>
                    <a:pt x="1647790" y="2602296"/>
                  </a:lnTo>
                  <a:cubicBezTo>
                    <a:pt x="1646693" y="2603218"/>
                    <a:pt x="1645753" y="2605062"/>
                    <a:pt x="1645127" y="2605062"/>
                  </a:cubicBezTo>
                  <a:cubicBezTo>
                    <a:pt x="1641368" y="2606291"/>
                    <a:pt x="1636357" y="2608749"/>
                    <a:pt x="1632598" y="2611208"/>
                  </a:cubicBezTo>
                  <a:cubicBezTo>
                    <a:pt x="1631345" y="2611208"/>
                    <a:pt x="1630092" y="2611208"/>
                    <a:pt x="1628839" y="2611208"/>
                  </a:cubicBezTo>
                  <a:lnTo>
                    <a:pt x="1627963" y="2609975"/>
                  </a:lnTo>
                  <a:lnTo>
                    <a:pt x="1623327" y="2611979"/>
                  </a:lnTo>
                  <a:cubicBezTo>
                    <a:pt x="1619636" y="2609497"/>
                    <a:pt x="1617176" y="2609497"/>
                    <a:pt x="1614715" y="2608256"/>
                  </a:cubicBezTo>
                  <a:lnTo>
                    <a:pt x="1618201" y="2600053"/>
                  </a:lnTo>
                  <a:lnTo>
                    <a:pt x="1630709" y="2595848"/>
                  </a:lnTo>
                  <a:cubicBezTo>
                    <a:pt x="1625788" y="2598329"/>
                    <a:pt x="1622097" y="2598329"/>
                    <a:pt x="1618406" y="2599570"/>
                  </a:cubicBezTo>
                  <a:lnTo>
                    <a:pt x="1618201" y="2600053"/>
                  </a:lnTo>
                  <a:lnTo>
                    <a:pt x="1608564" y="2603293"/>
                  </a:lnTo>
                  <a:cubicBezTo>
                    <a:pt x="1606103" y="2603293"/>
                    <a:pt x="1602412" y="2605774"/>
                    <a:pt x="1601182" y="2603293"/>
                  </a:cubicBezTo>
                  <a:cubicBezTo>
                    <a:pt x="1598722" y="2599570"/>
                    <a:pt x="1602412" y="2598329"/>
                    <a:pt x="1603643" y="2595848"/>
                  </a:cubicBezTo>
                  <a:cubicBezTo>
                    <a:pt x="1606103" y="2593366"/>
                    <a:pt x="1609794" y="2589643"/>
                    <a:pt x="1613485" y="2588403"/>
                  </a:cubicBezTo>
                  <a:cubicBezTo>
                    <a:pt x="1611024" y="2587162"/>
                    <a:pt x="1608564" y="2589643"/>
                    <a:pt x="1606103" y="2589643"/>
                  </a:cubicBezTo>
                  <a:lnTo>
                    <a:pt x="1596614" y="2589643"/>
                  </a:lnTo>
                  <a:lnTo>
                    <a:pt x="1592208" y="2591963"/>
                  </a:lnTo>
                  <a:cubicBezTo>
                    <a:pt x="1590965" y="2591963"/>
                    <a:pt x="1589722" y="2589455"/>
                    <a:pt x="1590965" y="2589455"/>
                  </a:cubicBezTo>
                  <a:cubicBezTo>
                    <a:pt x="1597179" y="2583185"/>
                    <a:pt x="1599664" y="2571900"/>
                    <a:pt x="1607121" y="2569392"/>
                  </a:cubicBezTo>
                  <a:cubicBezTo>
                    <a:pt x="1599664" y="2574408"/>
                    <a:pt x="1592208" y="2581931"/>
                    <a:pt x="1581023" y="2585693"/>
                  </a:cubicBezTo>
                  <a:cubicBezTo>
                    <a:pt x="1577294" y="2586947"/>
                    <a:pt x="1573566" y="2588201"/>
                    <a:pt x="1569838" y="2589455"/>
                  </a:cubicBezTo>
                  <a:cubicBezTo>
                    <a:pt x="1567352" y="2589455"/>
                    <a:pt x="1564866" y="2590709"/>
                    <a:pt x="1564866" y="2588201"/>
                  </a:cubicBezTo>
                  <a:cubicBezTo>
                    <a:pt x="1563624" y="2585693"/>
                    <a:pt x="1566109" y="2584439"/>
                    <a:pt x="1567352" y="2583185"/>
                  </a:cubicBezTo>
                  <a:cubicBezTo>
                    <a:pt x="1568595" y="2581931"/>
                    <a:pt x="1569838" y="2580677"/>
                    <a:pt x="1573566" y="2579423"/>
                  </a:cubicBezTo>
                  <a:cubicBezTo>
                    <a:pt x="1567352" y="2580677"/>
                    <a:pt x="1562381" y="2580677"/>
                    <a:pt x="1558653" y="2583185"/>
                  </a:cubicBezTo>
                  <a:cubicBezTo>
                    <a:pt x="1553681" y="2585693"/>
                    <a:pt x="1549953" y="2585693"/>
                    <a:pt x="1544982" y="2583185"/>
                  </a:cubicBezTo>
                  <a:cubicBezTo>
                    <a:pt x="1548710" y="2585693"/>
                    <a:pt x="1548710" y="2588201"/>
                    <a:pt x="1544982" y="2591963"/>
                  </a:cubicBezTo>
                  <a:cubicBezTo>
                    <a:pt x="1540011" y="2595725"/>
                    <a:pt x="1535040" y="2595725"/>
                    <a:pt x="1528826" y="2596979"/>
                  </a:cubicBezTo>
                  <a:cubicBezTo>
                    <a:pt x="1515155" y="2599486"/>
                    <a:pt x="1502728" y="2603248"/>
                    <a:pt x="1495271" y="2615788"/>
                  </a:cubicBezTo>
                  <a:cubicBezTo>
                    <a:pt x="1481600" y="2620803"/>
                    <a:pt x="1467930" y="2623311"/>
                    <a:pt x="1454259" y="2620803"/>
                  </a:cubicBezTo>
                  <a:cubicBezTo>
                    <a:pt x="1451774" y="2618295"/>
                    <a:pt x="1448045" y="2619549"/>
                    <a:pt x="1445560" y="2620803"/>
                  </a:cubicBezTo>
                  <a:cubicBezTo>
                    <a:pt x="1429404" y="2627073"/>
                    <a:pt x="1413248" y="2625819"/>
                    <a:pt x="1397092" y="2627073"/>
                  </a:cubicBezTo>
                  <a:cubicBezTo>
                    <a:pt x="1389635" y="2628327"/>
                    <a:pt x="1383421" y="2632089"/>
                    <a:pt x="1378450" y="2633343"/>
                  </a:cubicBezTo>
                  <a:cubicBezTo>
                    <a:pt x="1370993" y="2634597"/>
                    <a:pt x="1364779" y="2637104"/>
                    <a:pt x="1357323" y="2637104"/>
                  </a:cubicBezTo>
                  <a:cubicBezTo>
                    <a:pt x="1348623" y="2638358"/>
                    <a:pt x="1341167" y="2639612"/>
                    <a:pt x="1334953" y="2643374"/>
                  </a:cubicBezTo>
                  <a:cubicBezTo>
                    <a:pt x="1321282" y="2648390"/>
                    <a:pt x="1306369" y="2650898"/>
                    <a:pt x="1292698" y="2653406"/>
                  </a:cubicBezTo>
                  <a:cubicBezTo>
                    <a:pt x="1286485" y="2653406"/>
                    <a:pt x="1280271" y="2655913"/>
                    <a:pt x="1272814" y="2655913"/>
                  </a:cubicBezTo>
                  <a:cubicBezTo>
                    <a:pt x="1270328" y="2655913"/>
                    <a:pt x="1265357" y="2658421"/>
                    <a:pt x="1262872" y="2653406"/>
                  </a:cubicBezTo>
                  <a:cubicBezTo>
                    <a:pt x="1266600" y="2645882"/>
                    <a:pt x="1271571" y="2642120"/>
                    <a:pt x="1277785" y="2639612"/>
                  </a:cubicBezTo>
                  <a:cubicBezTo>
                    <a:pt x="1286485" y="2638358"/>
                    <a:pt x="1292698" y="2633343"/>
                    <a:pt x="1298912" y="2629581"/>
                  </a:cubicBezTo>
                  <a:cubicBezTo>
                    <a:pt x="1311340" y="2622057"/>
                    <a:pt x="1325011" y="2614534"/>
                    <a:pt x="1338681" y="2609518"/>
                  </a:cubicBezTo>
                  <a:cubicBezTo>
                    <a:pt x="1341167" y="2609518"/>
                    <a:pt x="1343652" y="2608264"/>
                    <a:pt x="1344895" y="2608264"/>
                  </a:cubicBezTo>
                  <a:cubicBezTo>
                    <a:pt x="1347381" y="2607010"/>
                    <a:pt x="1351109" y="2607010"/>
                    <a:pt x="1352352" y="2609518"/>
                  </a:cubicBezTo>
                  <a:cubicBezTo>
                    <a:pt x="1352352" y="2610772"/>
                    <a:pt x="1352352" y="2612026"/>
                    <a:pt x="1346138" y="2614534"/>
                  </a:cubicBezTo>
                  <a:cubicBezTo>
                    <a:pt x="1352352" y="2618295"/>
                    <a:pt x="1356080" y="2615788"/>
                    <a:pt x="1358566" y="2610772"/>
                  </a:cubicBezTo>
                  <a:lnTo>
                    <a:pt x="1359519" y="2609810"/>
                  </a:lnTo>
                  <a:lnTo>
                    <a:pt x="1358323" y="2608961"/>
                  </a:lnTo>
                  <a:cubicBezTo>
                    <a:pt x="1358167" y="2607233"/>
                    <a:pt x="1358791" y="2605032"/>
                    <a:pt x="1358791" y="2603146"/>
                  </a:cubicBezTo>
                  <a:cubicBezTo>
                    <a:pt x="1360039" y="2595602"/>
                    <a:pt x="1367526" y="2591830"/>
                    <a:pt x="1373766" y="2589315"/>
                  </a:cubicBezTo>
                  <a:cubicBezTo>
                    <a:pt x="1377509" y="2588058"/>
                    <a:pt x="1381253" y="2586800"/>
                    <a:pt x="1377509" y="2581771"/>
                  </a:cubicBezTo>
                  <a:cubicBezTo>
                    <a:pt x="1375014" y="2576742"/>
                    <a:pt x="1376262" y="2572970"/>
                    <a:pt x="1380005" y="2569197"/>
                  </a:cubicBezTo>
                  <a:cubicBezTo>
                    <a:pt x="1392485" y="2557881"/>
                    <a:pt x="1407459" y="2549080"/>
                    <a:pt x="1424930" y="2549080"/>
                  </a:cubicBezTo>
                  <a:cubicBezTo>
                    <a:pt x="1428674" y="2549080"/>
                    <a:pt x="1431170" y="2547822"/>
                    <a:pt x="1432418" y="2544050"/>
                  </a:cubicBezTo>
                  <a:cubicBezTo>
                    <a:pt x="1433666" y="2537764"/>
                    <a:pt x="1437409" y="2535249"/>
                    <a:pt x="1441153" y="2532734"/>
                  </a:cubicBezTo>
                  <a:cubicBezTo>
                    <a:pt x="1449889" y="2523933"/>
                    <a:pt x="1459872" y="2516388"/>
                    <a:pt x="1471103" y="2510102"/>
                  </a:cubicBezTo>
                  <a:cubicBezTo>
                    <a:pt x="1472351" y="2510102"/>
                    <a:pt x="1472351" y="2510102"/>
                    <a:pt x="1473599" y="2510102"/>
                  </a:cubicBezTo>
                  <a:lnTo>
                    <a:pt x="1477233" y="2508852"/>
                  </a:lnTo>
                  <a:lnTo>
                    <a:pt x="1477142" y="2508806"/>
                  </a:lnTo>
                  <a:cubicBezTo>
                    <a:pt x="1474679" y="2505060"/>
                    <a:pt x="1474679" y="2500064"/>
                    <a:pt x="1474679" y="2496317"/>
                  </a:cubicBezTo>
                  <a:lnTo>
                    <a:pt x="1476634" y="2492351"/>
                  </a:lnTo>
                  <a:lnTo>
                    <a:pt x="1473452" y="2497251"/>
                  </a:lnTo>
                  <a:lnTo>
                    <a:pt x="1473452" y="2508223"/>
                  </a:lnTo>
                  <a:cubicBezTo>
                    <a:pt x="1456033" y="2516771"/>
                    <a:pt x="1437370" y="2524098"/>
                    <a:pt x="1417463" y="2526540"/>
                  </a:cubicBezTo>
                  <a:lnTo>
                    <a:pt x="1414682" y="2527071"/>
                  </a:lnTo>
                  <a:lnTo>
                    <a:pt x="1419283" y="2528371"/>
                  </a:lnTo>
                  <a:cubicBezTo>
                    <a:pt x="1418049" y="2530814"/>
                    <a:pt x="1418049" y="2532035"/>
                    <a:pt x="1416814" y="2532035"/>
                  </a:cubicBezTo>
                  <a:cubicBezTo>
                    <a:pt x="1408175" y="2538141"/>
                    <a:pt x="1402004" y="2546689"/>
                    <a:pt x="1393364" y="2552794"/>
                  </a:cubicBezTo>
                  <a:cubicBezTo>
                    <a:pt x="1373617" y="2565006"/>
                    <a:pt x="1351401" y="2574775"/>
                    <a:pt x="1329185" y="2582102"/>
                  </a:cubicBezTo>
                  <a:lnTo>
                    <a:pt x="1314288" y="2584558"/>
                  </a:lnTo>
                  <a:lnTo>
                    <a:pt x="1312428" y="2585663"/>
                  </a:lnTo>
                  <a:cubicBezTo>
                    <a:pt x="1318670" y="2585663"/>
                    <a:pt x="1323664" y="2581956"/>
                    <a:pt x="1328657" y="2584427"/>
                  </a:cubicBezTo>
                  <a:cubicBezTo>
                    <a:pt x="1329905" y="2585663"/>
                    <a:pt x="1329905" y="2586899"/>
                    <a:pt x="1328657" y="2588135"/>
                  </a:cubicBezTo>
                  <a:cubicBezTo>
                    <a:pt x="1322415" y="2593078"/>
                    <a:pt x="1313677" y="2594314"/>
                    <a:pt x="1306187" y="2596786"/>
                  </a:cubicBezTo>
                  <a:cubicBezTo>
                    <a:pt x="1298697" y="2601729"/>
                    <a:pt x="1291206" y="2602965"/>
                    <a:pt x="1292455" y="2615324"/>
                  </a:cubicBezTo>
                  <a:cubicBezTo>
                    <a:pt x="1293703" y="2620267"/>
                    <a:pt x="1286213" y="2622739"/>
                    <a:pt x="1281220" y="2622739"/>
                  </a:cubicBezTo>
                  <a:cubicBezTo>
                    <a:pt x="1261246" y="2625211"/>
                    <a:pt x="1243769" y="2632626"/>
                    <a:pt x="1227541" y="2641277"/>
                  </a:cubicBezTo>
                  <a:cubicBezTo>
                    <a:pt x="1223795" y="2643749"/>
                    <a:pt x="1220050" y="2646221"/>
                    <a:pt x="1217554" y="2649928"/>
                  </a:cubicBezTo>
                  <a:cubicBezTo>
                    <a:pt x="1216305" y="2653636"/>
                    <a:pt x="1213809" y="2654872"/>
                    <a:pt x="1210064" y="2656108"/>
                  </a:cubicBezTo>
                  <a:cubicBezTo>
                    <a:pt x="1203822" y="2658579"/>
                    <a:pt x="1197580" y="2659815"/>
                    <a:pt x="1190090" y="2661051"/>
                  </a:cubicBezTo>
                  <a:cubicBezTo>
                    <a:pt x="1186345" y="2662287"/>
                    <a:pt x="1181351" y="2664759"/>
                    <a:pt x="1178855" y="2669702"/>
                  </a:cubicBezTo>
                  <a:cubicBezTo>
                    <a:pt x="1166371" y="2674646"/>
                    <a:pt x="1152639" y="2674646"/>
                    <a:pt x="1141404" y="2677117"/>
                  </a:cubicBezTo>
                  <a:cubicBezTo>
                    <a:pt x="1113940" y="2680825"/>
                    <a:pt x="1087725" y="2689476"/>
                    <a:pt x="1062758" y="2691948"/>
                  </a:cubicBezTo>
                  <a:cubicBezTo>
                    <a:pt x="1059013" y="2693184"/>
                    <a:pt x="1055580" y="2694420"/>
                    <a:pt x="1052303" y="2694729"/>
                  </a:cubicBezTo>
                  <a:cubicBezTo>
                    <a:pt x="1049026" y="2695037"/>
                    <a:pt x="1045905" y="2694419"/>
                    <a:pt x="1042784" y="2691948"/>
                  </a:cubicBezTo>
                  <a:lnTo>
                    <a:pt x="1050955" y="2686892"/>
                  </a:lnTo>
                  <a:lnTo>
                    <a:pt x="1062758" y="2683297"/>
                  </a:lnTo>
                  <a:cubicBezTo>
                    <a:pt x="1060261" y="2683297"/>
                    <a:pt x="1056516" y="2684533"/>
                    <a:pt x="1052771" y="2685768"/>
                  </a:cubicBezTo>
                  <a:lnTo>
                    <a:pt x="1050955" y="2686892"/>
                  </a:lnTo>
                  <a:lnTo>
                    <a:pt x="1046529" y="2688240"/>
                  </a:lnTo>
                  <a:cubicBezTo>
                    <a:pt x="1044033" y="2688240"/>
                    <a:pt x="1041536" y="2688240"/>
                    <a:pt x="1041536" y="2685768"/>
                  </a:cubicBezTo>
                  <a:cubicBezTo>
                    <a:pt x="1040288" y="2684533"/>
                    <a:pt x="1041536" y="2683297"/>
                    <a:pt x="1044033" y="2682061"/>
                  </a:cubicBezTo>
                  <a:cubicBezTo>
                    <a:pt x="1047778" y="2679589"/>
                    <a:pt x="1051523" y="2677117"/>
                    <a:pt x="1056516" y="2675882"/>
                  </a:cubicBezTo>
                  <a:cubicBezTo>
                    <a:pt x="1062758" y="2673410"/>
                    <a:pt x="1069000" y="2673410"/>
                    <a:pt x="1072745" y="2665995"/>
                  </a:cubicBezTo>
                  <a:cubicBezTo>
                    <a:pt x="1077738" y="2661051"/>
                    <a:pt x="1083980" y="2654872"/>
                    <a:pt x="1091470" y="2665995"/>
                  </a:cubicBezTo>
                  <a:cubicBezTo>
                    <a:pt x="1092719" y="2667230"/>
                    <a:pt x="1093967" y="2665995"/>
                    <a:pt x="1096464" y="2665995"/>
                  </a:cubicBezTo>
                  <a:cubicBezTo>
                    <a:pt x="1105202" y="2664759"/>
                    <a:pt x="1113940" y="2663523"/>
                    <a:pt x="1122679" y="2661051"/>
                  </a:cubicBezTo>
                  <a:cubicBezTo>
                    <a:pt x="1142653" y="2654872"/>
                    <a:pt x="1158881" y="2643749"/>
                    <a:pt x="1177606" y="2635098"/>
                  </a:cubicBezTo>
                  <a:cubicBezTo>
                    <a:pt x="1185097" y="2631390"/>
                    <a:pt x="1191338" y="2627683"/>
                    <a:pt x="1198828" y="2625211"/>
                  </a:cubicBezTo>
                  <a:cubicBezTo>
                    <a:pt x="1200077" y="2623975"/>
                    <a:pt x="1201325" y="2622739"/>
                    <a:pt x="1203822" y="2621503"/>
                  </a:cubicBezTo>
                  <a:cubicBezTo>
                    <a:pt x="1206319" y="2619032"/>
                    <a:pt x="1207567" y="2617796"/>
                    <a:pt x="1206319" y="2615324"/>
                  </a:cubicBezTo>
                  <a:cubicBezTo>
                    <a:pt x="1205070" y="2611616"/>
                    <a:pt x="1201325" y="2612852"/>
                    <a:pt x="1200077" y="2612852"/>
                  </a:cubicBezTo>
                  <a:cubicBezTo>
                    <a:pt x="1193835" y="2614088"/>
                    <a:pt x="1190090" y="2619032"/>
                    <a:pt x="1182600" y="2614088"/>
                  </a:cubicBezTo>
                  <a:cubicBezTo>
                    <a:pt x="1186345" y="2617796"/>
                    <a:pt x="1191338" y="2617796"/>
                    <a:pt x="1190090" y="2622739"/>
                  </a:cubicBezTo>
                  <a:cubicBezTo>
                    <a:pt x="1188842" y="2626447"/>
                    <a:pt x="1185097" y="2627683"/>
                    <a:pt x="1181351" y="2627683"/>
                  </a:cubicBezTo>
                  <a:cubicBezTo>
                    <a:pt x="1166371" y="2628919"/>
                    <a:pt x="1156384" y="2638805"/>
                    <a:pt x="1145149" y="2644985"/>
                  </a:cubicBezTo>
                  <a:cubicBezTo>
                    <a:pt x="1135162" y="2651164"/>
                    <a:pt x="1123927" y="2653636"/>
                    <a:pt x="1111444" y="2651164"/>
                  </a:cubicBezTo>
                  <a:cubicBezTo>
                    <a:pt x="1111444" y="2649928"/>
                    <a:pt x="1111444" y="2649928"/>
                    <a:pt x="1112692" y="2648692"/>
                  </a:cubicBezTo>
                  <a:cubicBezTo>
                    <a:pt x="1122679" y="2640041"/>
                    <a:pt x="1130169" y="2626447"/>
                    <a:pt x="1146398" y="2625211"/>
                  </a:cubicBezTo>
                  <a:cubicBezTo>
                    <a:pt x="1152639" y="2625211"/>
                    <a:pt x="1157633" y="2622739"/>
                    <a:pt x="1161378" y="2615324"/>
                  </a:cubicBezTo>
                  <a:cubicBezTo>
                    <a:pt x="1163875" y="2607909"/>
                    <a:pt x="1171365" y="2601729"/>
                    <a:pt x="1177606" y="2595550"/>
                  </a:cubicBezTo>
                  <a:cubicBezTo>
                    <a:pt x="1187593" y="2588135"/>
                    <a:pt x="1200077" y="2581956"/>
                    <a:pt x="1207567" y="2570833"/>
                  </a:cubicBezTo>
                  <a:cubicBezTo>
                    <a:pt x="1208815" y="2569597"/>
                    <a:pt x="1211312" y="2569597"/>
                    <a:pt x="1213809" y="2568361"/>
                  </a:cubicBezTo>
                  <a:cubicBezTo>
                    <a:pt x="1211312" y="2569597"/>
                    <a:pt x="1208815" y="2569597"/>
                    <a:pt x="1206319" y="2569597"/>
                  </a:cubicBezTo>
                  <a:cubicBezTo>
                    <a:pt x="1203822" y="2570833"/>
                    <a:pt x="1200077" y="2572069"/>
                    <a:pt x="1197580" y="2569597"/>
                  </a:cubicBezTo>
                  <a:cubicBezTo>
                    <a:pt x="1195083" y="2567125"/>
                    <a:pt x="1200077" y="2564653"/>
                    <a:pt x="1200077" y="2562182"/>
                  </a:cubicBezTo>
                  <a:cubicBezTo>
                    <a:pt x="1190090" y="2564653"/>
                    <a:pt x="1182600" y="2568361"/>
                    <a:pt x="1173861" y="2574540"/>
                  </a:cubicBezTo>
                  <a:cubicBezTo>
                    <a:pt x="1177606" y="2577012"/>
                    <a:pt x="1182600" y="2574540"/>
                    <a:pt x="1182600" y="2577012"/>
                  </a:cubicBezTo>
                  <a:cubicBezTo>
                    <a:pt x="1183848" y="2581956"/>
                    <a:pt x="1180103" y="2583191"/>
                    <a:pt x="1178855" y="2586899"/>
                  </a:cubicBezTo>
                  <a:cubicBezTo>
                    <a:pt x="1173861" y="2590607"/>
                    <a:pt x="1168868" y="2591843"/>
                    <a:pt x="1167620" y="2600494"/>
                  </a:cubicBezTo>
                  <a:cubicBezTo>
                    <a:pt x="1166371" y="2607909"/>
                    <a:pt x="1151391" y="2610381"/>
                    <a:pt x="1145149" y="2604201"/>
                  </a:cubicBezTo>
                  <a:cubicBezTo>
                    <a:pt x="1143901" y="2602965"/>
                    <a:pt x="1142653" y="2602965"/>
                    <a:pt x="1142653" y="2601729"/>
                  </a:cubicBezTo>
                  <a:cubicBezTo>
                    <a:pt x="1138907" y="2600494"/>
                    <a:pt x="1133914" y="2601729"/>
                    <a:pt x="1135162" y="2595550"/>
                  </a:cubicBezTo>
                  <a:lnTo>
                    <a:pt x="1144116" y="2590010"/>
                  </a:lnTo>
                  <a:lnTo>
                    <a:pt x="1152639" y="2588135"/>
                  </a:lnTo>
                  <a:cubicBezTo>
                    <a:pt x="1150143" y="2590607"/>
                    <a:pt x="1147646" y="2589371"/>
                    <a:pt x="1145149" y="2589371"/>
                  </a:cubicBezTo>
                  <a:lnTo>
                    <a:pt x="1144116" y="2590010"/>
                  </a:lnTo>
                  <a:lnTo>
                    <a:pt x="1130169" y="2593078"/>
                  </a:lnTo>
                  <a:cubicBezTo>
                    <a:pt x="1120182" y="2598022"/>
                    <a:pt x="1108947" y="2599258"/>
                    <a:pt x="1098960" y="2601729"/>
                  </a:cubicBezTo>
                  <a:cubicBezTo>
                    <a:pt x="1093967" y="2601729"/>
                    <a:pt x="1091470" y="2601729"/>
                    <a:pt x="1090222" y="2596786"/>
                  </a:cubicBezTo>
                  <a:cubicBezTo>
                    <a:pt x="1088973" y="2595550"/>
                    <a:pt x="1088973" y="2594314"/>
                    <a:pt x="1087725" y="2593078"/>
                  </a:cubicBezTo>
                  <a:cubicBezTo>
                    <a:pt x="1081483" y="2588135"/>
                    <a:pt x="1080235" y="2585663"/>
                    <a:pt x="1087725" y="2579484"/>
                  </a:cubicBezTo>
                  <a:cubicBezTo>
                    <a:pt x="1098960" y="2572069"/>
                    <a:pt x="1108947" y="2565889"/>
                    <a:pt x="1121431" y="2562182"/>
                  </a:cubicBezTo>
                  <a:cubicBezTo>
                    <a:pt x="1125176" y="2560946"/>
                    <a:pt x="1131417" y="2558474"/>
                    <a:pt x="1133914" y="2565889"/>
                  </a:cubicBezTo>
                  <a:cubicBezTo>
                    <a:pt x="1133914" y="2568361"/>
                    <a:pt x="1136411" y="2567125"/>
                    <a:pt x="1138907" y="2567125"/>
                  </a:cubicBezTo>
                  <a:cubicBezTo>
                    <a:pt x="1143901" y="2565889"/>
                    <a:pt x="1148894" y="2565889"/>
                    <a:pt x="1153888" y="2564653"/>
                  </a:cubicBezTo>
                  <a:cubicBezTo>
                    <a:pt x="1152639" y="2562182"/>
                    <a:pt x="1148894" y="2563418"/>
                    <a:pt x="1148894" y="2560946"/>
                  </a:cubicBezTo>
                  <a:cubicBezTo>
                    <a:pt x="1148894" y="2558474"/>
                    <a:pt x="1151391" y="2557238"/>
                    <a:pt x="1152639" y="2556002"/>
                  </a:cubicBezTo>
                  <a:cubicBezTo>
                    <a:pt x="1160129" y="2554766"/>
                    <a:pt x="1167620" y="2553531"/>
                    <a:pt x="1173861" y="2553531"/>
                  </a:cubicBezTo>
                  <a:cubicBezTo>
                    <a:pt x="1180103" y="2554766"/>
                    <a:pt x="1185097" y="2553531"/>
                    <a:pt x="1190090" y="2549823"/>
                  </a:cubicBezTo>
                  <a:cubicBezTo>
                    <a:pt x="1185097" y="2544880"/>
                    <a:pt x="1178855" y="2541172"/>
                    <a:pt x="1170116" y="2542408"/>
                  </a:cubicBezTo>
                  <a:cubicBezTo>
                    <a:pt x="1168868" y="2543644"/>
                    <a:pt x="1166371" y="2543644"/>
                    <a:pt x="1165123" y="2541172"/>
                  </a:cubicBezTo>
                  <a:cubicBezTo>
                    <a:pt x="1163875" y="2538700"/>
                    <a:pt x="1166371" y="2537464"/>
                    <a:pt x="1167620" y="2536228"/>
                  </a:cubicBezTo>
                  <a:cubicBezTo>
                    <a:pt x="1171365" y="2534993"/>
                    <a:pt x="1175110" y="2533757"/>
                    <a:pt x="1178855" y="2532521"/>
                  </a:cubicBezTo>
                  <a:cubicBezTo>
                    <a:pt x="1166371" y="2528813"/>
                    <a:pt x="1158881" y="2531285"/>
                    <a:pt x="1156384" y="2544880"/>
                  </a:cubicBezTo>
                  <a:cubicBezTo>
                    <a:pt x="1155136" y="2553531"/>
                    <a:pt x="1151391" y="2554766"/>
                    <a:pt x="1143901" y="2553531"/>
                  </a:cubicBezTo>
                  <a:cubicBezTo>
                    <a:pt x="1133914" y="2549823"/>
                    <a:pt x="1125176" y="2553531"/>
                    <a:pt x="1116437" y="2559710"/>
                  </a:cubicBezTo>
                  <a:cubicBezTo>
                    <a:pt x="1107699" y="2565889"/>
                    <a:pt x="1098960" y="2564653"/>
                    <a:pt x="1087725" y="2565889"/>
                  </a:cubicBezTo>
                  <a:cubicBezTo>
                    <a:pt x="1083980" y="2567125"/>
                    <a:pt x="1078987" y="2568361"/>
                    <a:pt x="1075242" y="2572069"/>
                  </a:cubicBezTo>
                  <a:cubicBezTo>
                    <a:pt x="1071497" y="2577012"/>
                    <a:pt x="1064006" y="2579484"/>
                    <a:pt x="1059013" y="2578248"/>
                  </a:cubicBezTo>
                  <a:cubicBezTo>
                    <a:pt x="1052771" y="2577012"/>
                    <a:pt x="1046529" y="2579484"/>
                    <a:pt x="1041536" y="2580720"/>
                  </a:cubicBezTo>
                  <a:cubicBezTo>
                    <a:pt x="1034046" y="2583191"/>
                    <a:pt x="1025307" y="2589371"/>
                    <a:pt x="1019066" y="2579484"/>
                  </a:cubicBezTo>
                  <a:cubicBezTo>
                    <a:pt x="1017817" y="2577012"/>
                    <a:pt x="1014072" y="2579484"/>
                    <a:pt x="1011576" y="2580720"/>
                  </a:cubicBezTo>
                  <a:cubicBezTo>
                    <a:pt x="1006582" y="2583191"/>
                    <a:pt x="1001589" y="2585663"/>
                    <a:pt x="995347" y="2588135"/>
                  </a:cubicBezTo>
                  <a:cubicBezTo>
                    <a:pt x="987857" y="2590607"/>
                    <a:pt x="979118" y="2596786"/>
                    <a:pt x="971628" y="2588135"/>
                  </a:cubicBezTo>
                  <a:lnTo>
                    <a:pt x="975270" y="2584530"/>
                  </a:lnTo>
                  <a:lnTo>
                    <a:pt x="962920" y="2586985"/>
                  </a:lnTo>
                  <a:cubicBezTo>
                    <a:pt x="954239" y="2585752"/>
                    <a:pt x="952999" y="2584519"/>
                    <a:pt x="957959" y="2578355"/>
                  </a:cubicBezTo>
                  <a:cubicBezTo>
                    <a:pt x="959200" y="2574656"/>
                    <a:pt x="960440" y="2572190"/>
                    <a:pt x="961680" y="2569725"/>
                  </a:cubicBezTo>
                  <a:cubicBezTo>
                    <a:pt x="957959" y="2567259"/>
                    <a:pt x="952999" y="2564793"/>
                    <a:pt x="949278" y="2563560"/>
                  </a:cubicBezTo>
                  <a:cubicBezTo>
                    <a:pt x="941837" y="2563560"/>
                    <a:pt x="936877" y="2552464"/>
                    <a:pt x="939357" y="2546299"/>
                  </a:cubicBezTo>
                  <a:cubicBezTo>
                    <a:pt x="940597" y="2545067"/>
                    <a:pt x="941837" y="2543834"/>
                    <a:pt x="941837" y="2542601"/>
                  </a:cubicBezTo>
                  <a:cubicBezTo>
                    <a:pt x="946798" y="2537669"/>
                    <a:pt x="941837" y="2537669"/>
                    <a:pt x="939357" y="2536436"/>
                  </a:cubicBezTo>
                  <a:cubicBezTo>
                    <a:pt x="936877" y="2532737"/>
                    <a:pt x="935637" y="2527806"/>
                    <a:pt x="934396" y="2524107"/>
                  </a:cubicBezTo>
                  <a:cubicBezTo>
                    <a:pt x="933156" y="2516710"/>
                    <a:pt x="939357" y="2510545"/>
                    <a:pt x="936877" y="2503148"/>
                  </a:cubicBezTo>
                  <a:cubicBezTo>
                    <a:pt x="936877" y="2503148"/>
                    <a:pt x="940597" y="2500682"/>
                    <a:pt x="943077" y="2500682"/>
                  </a:cubicBezTo>
                  <a:cubicBezTo>
                    <a:pt x="946798" y="2499449"/>
                    <a:pt x="949278" y="2498216"/>
                    <a:pt x="952999" y="2496983"/>
                  </a:cubicBezTo>
                  <a:cubicBezTo>
                    <a:pt x="1001365" y="2479723"/>
                    <a:pt x="1050972" y="2462462"/>
                    <a:pt x="1100578" y="2447667"/>
                  </a:cubicBezTo>
                  <a:cubicBezTo>
                    <a:pt x="1101818" y="2451366"/>
                    <a:pt x="1100578" y="2452599"/>
                    <a:pt x="1098098" y="2455065"/>
                  </a:cubicBezTo>
                  <a:cubicBezTo>
                    <a:pt x="1111740" y="2442735"/>
                    <a:pt x="1129102" y="2440270"/>
                    <a:pt x="1145224" y="2435338"/>
                  </a:cubicBezTo>
                  <a:cubicBezTo>
                    <a:pt x="1152665" y="2434105"/>
                    <a:pt x="1152665" y="2439037"/>
                    <a:pt x="1150185" y="2443968"/>
                  </a:cubicBezTo>
                  <a:cubicBezTo>
                    <a:pt x="1153905" y="2445201"/>
                    <a:pt x="1156386" y="2445201"/>
                    <a:pt x="1157626" y="2442735"/>
                  </a:cubicBezTo>
                  <a:cubicBezTo>
                    <a:pt x="1166307" y="2432872"/>
                    <a:pt x="1179949" y="2431639"/>
                    <a:pt x="1189870" y="2424242"/>
                  </a:cubicBezTo>
                  <a:cubicBezTo>
                    <a:pt x="1193590" y="2421776"/>
                    <a:pt x="1197311" y="2419310"/>
                    <a:pt x="1199791" y="2414379"/>
                  </a:cubicBezTo>
                  <a:cubicBezTo>
                    <a:pt x="1214673" y="2408214"/>
                    <a:pt x="1229555" y="2403283"/>
                    <a:pt x="1244437" y="2398351"/>
                  </a:cubicBezTo>
                  <a:lnTo>
                    <a:pt x="1244650" y="2398393"/>
                  </a:lnTo>
                  <a:lnTo>
                    <a:pt x="1274711" y="2386529"/>
                  </a:lnTo>
                  <a:lnTo>
                    <a:pt x="1384346" y="2342813"/>
                  </a:lnTo>
                  <a:lnTo>
                    <a:pt x="1390629" y="2338543"/>
                  </a:lnTo>
                  <a:cubicBezTo>
                    <a:pt x="1406702" y="2330981"/>
                    <a:pt x="1425249" y="2325939"/>
                    <a:pt x="1441322" y="2315856"/>
                  </a:cubicBezTo>
                  <a:cubicBezTo>
                    <a:pt x="1443795" y="2315856"/>
                    <a:pt x="1446268" y="2314596"/>
                    <a:pt x="1448741" y="2312075"/>
                  </a:cubicBezTo>
                  <a:cubicBezTo>
                    <a:pt x="1484597" y="2294430"/>
                    <a:pt x="1519217" y="2276785"/>
                    <a:pt x="1555074" y="2259139"/>
                  </a:cubicBezTo>
                  <a:cubicBezTo>
                    <a:pt x="1569911" y="2251577"/>
                    <a:pt x="1583512" y="2242754"/>
                    <a:pt x="1598349" y="2235192"/>
                  </a:cubicBezTo>
                  <a:cubicBezTo>
                    <a:pt x="1603295" y="2233931"/>
                    <a:pt x="1608240" y="2230150"/>
                    <a:pt x="1613186" y="2228890"/>
                  </a:cubicBezTo>
                  <a:lnTo>
                    <a:pt x="1617187" y="2226694"/>
                  </a:lnTo>
                  <a:lnTo>
                    <a:pt x="1618815" y="2225676"/>
                  </a:lnTo>
                  <a:lnTo>
                    <a:pt x="1618751" y="2225835"/>
                  </a:lnTo>
                  <a:lnTo>
                    <a:pt x="1619213" y="2225581"/>
                  </a:lnTo>
                  <a:lnTo>
                    <a:pt x="1623921" y="2228635"/>
                  </a:lnTo>
                  <a:lnTo>
                    <a:pt x="1712726" y="2173996"/>
                  </a:lnTo>
                  <a:lnTo>
                    <a:pt x="1713925" y="2172882"/>
                  </a:lnTo>
                  <a:lnTo>
                    <a:pt x="1718366" y="2170526"/>
                  </a:lnTo>
                  <a:lnTo>
                    <a:pt x="1793364" y="2124382"/>
                  </a:lnTo>
                  <a:cubicBezTo>
                    <a:pt x="1795840" y="2123121"/>
                    <a:pt x="1798315" y="2120601"/>
                    <a:pt x="1800791" y="2119340"/>
                  </a:cubicBezTo>
                  <a:lnTo>
                    <a:pt x="1804689" y="2116884"/>
                  </a:lnTo>
                  <a:lnTo>
                    <a:pt x="1801388" y="2116121"/>
                  </a:lnTo>
                  <a:cubicBezTo>
                    <a:pt x="1818603" y="2102284"/>
                    <a:pt x="1838279" y="2090963"/>
                    <a:pt x="1857954" y="2078384"/>
                  </a:cubicBezTo>
                  <a:lnTo>
                    <a:pt x="1879299" y="2064555"/>
                  </a:lnTo>
                  <a:lnTo>
                    <a:pt x="1886049" y="2059592"/>
                  </a:lnTo>
                  <a:cubicBezTo>
                    <a:pt x="1918228" y="2043820"/>
                    <a:pt x="1944219" y="2019555"/>
                    <a:pt x="1973922" y="2000143"/>
                  </a:cubicBezTo>
                  <a:cubicBezTo>
                    <a:pt x="1980111" y="1995290"/>
                    <a:pt x="1985061" y="1990437"/>
                    <a:pt x="1992487" y="1989224"/>
                  </a:cubicBezTo>
                  <a:close/>
                  <a:moveTo>
                    <a:pt x="2922776" y="1769866"/>
                  </a:moveTo>
                  <a:lnTo>
                    <a:pt x="2916360" y="1775832"/>
                  </a:lnTo>
                  <a:lnTo>
                    <a:pt x="2921071" y="1772674"/>
                  </a:lnTo>
                  <a:close/>
                  <a:moveTo>
                    <a:pt x="2933447" y="1751580"/>
                  </a:moveTo>
                  <a:lnTo>
                    <a:pt x="2930540" y="1757081"/>
                  </a:lnTo>
                  <a:lnTo>
                    <a:pt x="2932853" y="1753272"/>
                  </a:lnTo>
                  <a:close/>
                  <a:moveTo>
                    <a:pt x="2985542" y="1750209"/>
                  </a:moveTo>
                  <a:lnTo>
                    <a:pt x="2986062" y="1754440"/>
                  </a:lnTo>
                  <a:lnTo>
                    <a:pt x="2988755" y="1751734"/>
                  </a:lnTo>
                  <a:close/>
                  <a:moveTo>
                    <a:pt x="2936888" y="1737176"/>
                  </a:moveTo>
                  <a:lnTo>
                    <a:pt x="2937379" y="1740386"/>
                  </a:lnTo>
                  <a:lnTo>
                    <a:pt x="2937814" y="1739147"/>
                  </a:lnTo>
                  <a:close/>
                  <a:moveTo>
                    <a:pt x="2931613" y="1725953"/>
                  </a:moveTo>
                  <a:lnTo>
                    <a:pt x="2931162" y="1726601"/>
                  </a:lnTo>
                  <a:lnTo>
                    <a:pt x="2931955" y="1726681"/>
                  </a:lnTo>
                  <a:close/>
                  <a:moveTo>
                    <a:pt x="2925838" y="1701999"/>
                  </a:moveTo>
                  <a:lnTo>
                    <a:pt x="2917910" y="1724517"/>
                  </a:lnTo>
                  <a:lnTo>
                    <a:pt x="2913059" y="1741947"/>
                  </a:lnTo>
                  <a:lnTo>
                    <a:pt x="2922931" y="1712293"/>
                  </a:lnTo>
                  <a:close/>
                  <a:moveTo>
                    <a:pt x="3014708" y="1680007"/>
                  </a:moveTo>
                  <a:lnTo>
                    <a:pt x="3014243" y="1680674"/>
                  </a:lnTo>
                  <a:lnTo>
                    <a:pt x="3014431" y="1681138"/>
                  </a:lnTo>
                  <a:close/>
                  <a:moveTo>
                    <a:pt x="2957658" y="1626611"/>
                  </a:moveTo>
                  <a:lnTo>
                    <a:pt x="2955930" y="1627476"/>
                  </a:lnTo>
                  <a:lnTo>
                    <a:pt x="2955496" y="1630275"/>
                  </a:lnTo>
                  <a:close/>
                  <a:moveTo>
                    <a:pt x="2944376" y="1623112"/>
                  </a:moveTo>
                  <a:lnTo>
                    <a:pt x="2940313" y="1628108"/>
                  </a:lnTo>
                  <a:lnTo>
                    <a:pt x="2941988" y="1627097"/>
                  </a:lnTo>
                  <a:close/>
                  <a:moveTo>
                    <a:pt x="3219110" y="1614438"/>
                  </a:moveTo>
                  <a:lnTo>
                    <a:pt x="3218739" y="1614821"/>
                  </a:lnTo>
                  <a:lnTo>
                    <a:pt x="3219142" y="1614696"/>
                  </a:lnTo>
                  <a:close/>
                  <a:moveTo>
                    <a:pt x="3068038" y="1569489"/>
                  </a:moveTo>
                  <a:cubicBezTo>
                    <a:pt x="3055636" y="1580665"/>
                    <a:pt x="3049435" y="1593083"/>
                    <a:pt x="3048195" y="1606743"/>
                  </a:cubicBezTo>
                  <a:lnTo>
                    <a:pt x="3040265" y="1635096"/>
                  </a:lnTo>
                  <a:lnTo>
                    <a:pt x="3057064" y="1626107"/>
                  </a:lnTo>
                  <a:cubicBezTo>
                    <a:pt x="3063007" y="1620812"/>
                    <a:pt x="3068012" y="1614270"/>
                    <a:pt x="3072391" y="1607418"/>
                  </a:cubicBezTo>
                  <a:cubicBezTo>
                    <a:pt x="3074893" y="1604926"/>
                    <a:pt x="3077395" y="1602434"/>
                    <a:pt x="3081149" y="1603680"/>
                  </a:cubicBezTo>
                  <a:cubicBezTo>
                    <a:pt x="3087404" y="1606172"/>
                    <a:pt x="3077395" y="1612402"/>
                    <a:pt x="3082400" y="1616140"/>
                  </a:cubicBezTo>
                  <a:lnTo>
                    <a:pt x="3084315" y="1614120"/>
                  </a:lnTo>
                  <a:lnTo>
                    <a:pt x="3085401" y="1609226"/>
                  </a:lnTo>
                  <a:cubicBezTo>
                    <a:pt x="3091603" y="1599292"/>
                    <a:pt x="3096563" y="1589358"/>
                    <a:pt x="3099044" y="1578182"/>
                  </a:cubicBezTo>
                  <a:cubicBezTo>
                    <a:pt x="3095323" y="1580665"/>
                    <a:pt x="3092843" y="1585632"/>
                    <a:pt x="3089122" y="1589358"/>
                  </a:cubicBezTo>
                  <a:cubicBezTo>
                    <a:pt x="3086642" y="1593083"/>
                    <a:pt x="3081681" y="1599292"/>
                    <a:pt x="3080441" y="1588116"/>
                  </a:cubicBezTo>
                  <a:cubicBezTo>
                    <a:pt x="3079200" y="1583149"/>
                    <a:pt x="3076720" y="1585632"/>
                    <a:pt x="3075480" y="1586874"/>
                  </a:cubicBezTo>
                  <a:cubicBezTo>
                    <a:pt x="3074239" y="1586874"/>
                    <a:pt x="3072999" y="1589358"/>
                    <a:pt x="3070519" y="1589358"/>
                  </a:cubicBezTo>
                  <a:cubicBezTo>
                    <a:pt x="3068038" y="1593083"/>
                    <a:pt x="3064318" y="1600534"/>
                    <a:pt x="3059357" y="1596808"/>
                  </a:cubicBezTo>
                  <a:cubicBezTo>
                    <a:pt x="3054396" y="1593083"/>
                    <a:pt x="3059357" y="1586874"/>
                    <a:pt x="3061837" y="1581907"/>
                  </a:cubicBezTo>
                  <a:cubicBezTo>
                    <a:pt x="3063077" y="1579424"/>
                    <a:pt x="3066798" y="1575698"/>
                    <a:pt x="3068038" y="1569489"/>
                  </a:cubicBezTo>
                  <a:close/>
                  <a:moveTo>
                    <a:pt x="3422345" y="1541452"/>
                  </a:moveTo>
                  <a:lnTo>
                    <a:pt x="3408495" y="1558950"/>
                  </a:lnTo>
                  <a:cubicBezTo>
                    <a:pt x="3403473" y="1563931"/>
                    <a:pt x="3398452" y="1565176"/>
                    <a:pt x="3397196" y="1553968"/>
                  </a:cubicBezTo>
                  <a:lnTo>
                    <a:pt x="3383615" y="1571290"/>
                  </a:lnTo>
                  <a:lnTo>
                    <a:pt x="3392181" y="1567864"/>
                  </a:lnTo>
                  <a:cubicBezTo>
                    <a:pt x="3394203" y="1569109"/>
                    <a:pt x="3394514" y="1573775"/>
                    <a:pt x="3395137" y="1583108"/>
                  </a:cubicBezTo>
                  <a:cubicBezTo>
                    <a:pt x="3400737" y="1573153"/>
                    <a:pt x="3407582" y="1565375"/>
                    <a:pt x="3413804" y="1557287"/>
                  </a:cubicBezTo>
                  <a:close/>
                  <a:moveTo>
                    <a:pt x="3320141" y="1539343"/>
                  </a:moveTo>
                  <a:cubicBezTo>
                    <a:pt x="3313827" y="1551859"/>
                    <a:pt x="3303723" y="1563123"/>
                    <a:pt x="3291095" y="1574387"/>
                  </a:cubicBezTo>
                  <a:lnTo>
                    <a:pt x="3288298" y="1576916"/>
                  </a:lnTo>
                  <a:lnTo>
                    <a:pt x="3291340" y="1575023"/>
                  </a:lnTo>
                  <a:lnTo>
                    <a:pt x="3296599" y="1578166"/>
                  </a:lnTo>
                  <a:lnTo>
                    <a:pt x="3297409" y="1576890"/>
                  </a:lnTo>
                  <a:cubicBezTo>
                    <a:pt x="3301198" y="1561872"/>
                    <a:pt x="3316352" y="1553111"/>
                    <a:pt x="3320141" y="1539343"/>
                  </a:cubicBezTo>
                  <a:close/>
                  <a:moveTo>
                    <a:pt x="3260161" y="1522295"/>
                  </a:moveTo>
                  <a:lnTo>
                    <a:pt x="3260061" y="1522693"/>
                  </a:lnTo>
                  <a:lnTo>
                    <a:pt x="3261209" y="1523074"/>
                  </a:lnTo>
                  <a:close/>
                  <a:moveTo>
                    <a:pt x="3021496" y="1518115"/>
                  </a:moveTo>
                  <a:lnTo>
                    <a:pt x="3013746" y="1531699"/>
                  </a:lnTo>
                  <a:cubicBezTo>
                    <a:pt x="3008768" y="1539211"/>
                    <a:pt x="3002545" y="1546723"/>
                    <a:pt x="2998811" y="1556740"/>
                  </a:cubicBezTo>
                  <a:cubicBezTo>
                    <a:pt x="2993832" y="1569261"/>
                    <a:pt x="2981386" y="1576773"/>
                    <a:pt x="2973918" y="1586790"/>
                  </a:cubicBezTo>
                  <a:lnTo>
                    <a:pt x="2968119" y="1593920"/>
                  </a:lnTo>
                  <a:lnTo>
                    <a:pt x="2984943" y="1578182"/>
                  </a:lnTo>
                  <a:cubicBezTo>
                    <a:pt x="2987423" y="1576940"/>
                    <a:pt x="2988664" y="1574456"/>
                    <a:pt x="2989904" y="1573215"/>
                  </a:cubicBezTo>
                  <a:cubicBezTo>
                    <a:pt x="2999206" y="1554588"/>
                    <a:pt x="3010678" y="1536893"/>
                    <a:pt x="3021219" y="1518732"/>
                  </a:cubicBezTo>
                  <a:close/>
                  <a:moveTo>
                    <a:pt x="3179257" y="1500617"/>
                  </a:moveTo>
                  <a:lnTo>
                    <a:pt x="3178419" y="1502434"/>
                  </a:lnTo>
                  <a:lnTo>
                    <a:pt x="3179677" y="1501356"/>
                  </a:lnTo>
                  <a:lnTo>
                    <a:pt x="3179676" y="1501356"/>
                  </a:lnTo>
                  <a:close/>
                  <a:moveTo>
                    <a:pt x="3444900" y="1494190"/>
                  </a:moveTo>
                  <a:cubicBezTo>
                    <a:pt x="3436112" y="1496681"/>
                    <a:pt x="3434857" y="1501663"/>
                    <a:pt x="3434857" y="1507890"/>
                  </a:cubicBezTo>
                  <a:lnTo>
                    <a:pt x="3428491" y="1530058"/>
                  </a:lnTo>
                  <a:lnTo>
                    <a:pt x="3428738" y="1529599"/>
                  </a:lnTo>
                  <a:cubicBezTo>
                    <a:pt x="3429983" y="1526488"/>
                    <a:pt x="3430916" y="1522754"/>
                    <a:pt x="3432627" y="1519488"/>
                  </a:cubicBezTo>
                  <a:lnTo>
                    <a:pt x="3438889" y="1514138"/>
                  </a:lnTo>
                  <a:lnTo>
                    <a:pt x="3440820" y="1505243"/>
                  </a:lnTo>
                  <a:cubicBezTo>
                    <a:pt x="3442389" y="1501974"/>
                    <a:pt x="3444272" y="1498549"/>
                    <a:pt x="3444900" y="1494190"/>
                  </a:cubicBezTo>
                  <a:close/>
                  <a:moveTo>
                    <a:pt x="3091603" y="1476356"/>
                  </a:moveTo>
                  <a:lnTo>
                    <a:pt x="3088172" y="1480814"/>
                  </a:lnTo>
                  <a:lnTo>
                    <a:pt x="3090182" y="1478971"/>
                  </a:lnTo>
                  <a:close/>
                  <a:moveTo>
                    <a:pt x="3048707" y="1459392"/>
                  </a:moveTo>
                  <a:lnTo>
                    <a:pt x="3045706" y="1460295"/>
                  </a:lnTo>
                  <a:lnTo>
                    <a:pt x="3040812" y="1475126"/>
                  </a:lnTo>
                  <a:lnTo>
                    <a:pt x="3046954" y="1461455"/>
                  </a:lnTo>
                  <a:close/>
                  <a:moveTo>
                    <a:pt x="3311104" y="1454581"/>
                  </a:moveTo>
                  <a:lnTo>
                    <a:pt x="3305451" y="1455174"/>
                  </a:lnTo>
                  <a:lnTo>
                    <a:pt x="3305758" y="1455857"/>
                  </a:lnTo>
                  <a:cubicBezTo>
                    <a:pt x="3305285" y="1457556"/>
                    <a:pt x="3304654" y="1459409"/>
                    <a:pt x="3306545" y="1460645"/>
                  </a:cubicBezTo>
                  <a:close/>
                  <a:moveTo>
                    <a:pt x="3069984" y="1449645"/>
                  </a:moveTo>
                  <a:lnTo>
                    <a:pt x="3046276" y="1495934"/>
                  </a:lnTo>
                  <a:lnTo>
                    <a:pt x="3051118" y="1487291"/>
                  </a:lnTo>
                  <a:cubicBezTo>
                    <a:pt x="3057965" y="1477333"/>
                    <a:pt x="3062944" y="1466754"/>
                    <a:pt x="3067456" y="1455863"/>
                  </a:cubicBezTo>
                  <a:close/>
                  <a:moveTo>
                    <a:pt x="3216883" y="1449616"/>
                  </a:moveTo>
                  <a:lnTo>
                    <a:pt x="3215802" y="1450584"/>
                  </a:lnTo>
                  <a:lnTo>
                    <a:pt x="3214693" y="1453505"/>
                  </a:lnTo>
                  <a:close/>
                  <a:moveTo>
                    <a:pt x="3196459" y="1432392"/>
                  </a:moveTo>
                  <a:lnTo>
                    <a:pt x="3191838" y="1433707"/>
                  </a:lnTo>
                  <a:lnTo>
                    <a:pt x="3192061" y="1434136"/>
                  </a:lnTo>
                  <a:cubicBezTo>
                    <a:pt x="3194542" y="1434757"/>
                    <a:pt x="3195472" y="1434136"/>
                    <a:pt x="3196092" y="1433049"/>
                  </a:cubicBezTo>
                  <a:close/>
                  <a:moveTo>
                    <a:pt x="3347891" y="1421379"/>
                  </a:moveTo>
                  <a:lnTo>
                    <a:pt x="3347434" y="1421962"/>
                  </a:lnTo>
                  <a:lnTo>
                    <a:pt x="3347822" y="1421730"/>
                  </a:lnTo>
                  <a:close/>
                  <a:moveTo>
                    <a:pt x="3187969" y="1419206"/>
                  </a:moveTo>
                  <a:lnTo>
                    <a:pt x="3184921" y="1425024"/>
                  </a:lnTo>
                  <a:lnTo>
                    <a:pt x="3185860" y="1423891"/>
                  </a:lnTo>
                  <a:close/>
                  <a:moveTo>
                    <a:pt x="3078678" y="1419097"/>
                  </a:moveTo>
                  <a:lnTo>
                    <a:pt x="3077621" y="1420278"/>
                  </a:lnTo>
                  <a:lnTo>
                    <a:pt x="3080547" y="1423665"/>
                  </a:lnTo>
                  <a:lnTo>
                    <a:pt x="3080993" y="1422569"/>
                  </a:lnTo>
                  <a:close/>
                  <a:moveTo>
                    <a:pt x="3366607" y="1399267"/>
                  </a:moveTo>
                  <a:lnTo>
                    <a:pt x="3361053" y="1401391"/>
                  </a:lnTo>
                  <a:lnTo>
                    <a:pt x="3360741" y="1402582"/>
                  </a:lnTo>
                  <a:close/>
                  <a:moveTo>
                    <a:pt x="3108974" y="1384077"/>
                  </a:moveTo>
                  <a:lnTo>
                    <a:pt x="3108349" y="1385948"/>
                  </a:lnTo>
                  <a:lnTo>
                    <a:pt x="3097513" y="1398055"/>
                  </a:lnTo>
                  <a:lnTo>
                    <a:pt x="3110867" y="1386474"/>
                  </a:lnTo>
                  <a:lnTo>
                    <a:pt x="3113146" y="1385145"/>
                  </a:lnTo>
                  <a:close/>
                  <a:moveTo>
                    <a:pt x="3131665" y="1359136"/>
                  </a:moveTo>
                  <a:cubicBezTo>
                    <a:pt x="3129158" y="1361484"/>
                    <a:pt x="3127591" y="1365868"/>
                    <a:pt x="3125083" y="1368999"/>
                  </a:cubicBezTo>
                  <a:lnTo>
                    <a:pt x="3124107" y="1371435"/>
                  </a:lnTo>
                  <a:lnTo>
                    <a:pt x="3133496" y="1359488"/>
                  </a:lnTo>
                  <a:close/>
                  <a:moveTo>
                    <a:pt x="3112551" y="1356325"/>
                  </a:moveTo>
                  <a:lnTo>
                    <a:pt x="3113337" y="1357338"/>
                  </a:lnTo>
                  <a:lnTo>
                    <a:pt x="3114278" y="1358770"/>
                  </a:lnTo>
                  <a:lnTo>
                    <a:pt x="3113799" y="1356475"/>
                  </a:lnTo>
                  <a:close/>
                  <a:moveTo>
                    <a:pt x="3253311" y="1354687"/>
                  </a:moveTo>
                  <a:lnTo>
                    <a:pt x="3252555" y="1355736"/>
                  </a:lnTo>
                  <a:lnTo>
                    <a:pt x="3253052" y="1355117"/>
                  </a:lnTo>
                  <a:close/>
                  <a:moveTo>
                    <a:pt x="66142" y="1347062"/>
                  </a:moveTo>
                  <a:lnTo>
                    <a:pt x="61860" y="1353852"/>
                  </a:lnTo>
                  <a:lnTo>
                    <a:pt x="60557" y="1357047"/>
                  </a:lnTo>
                  <a:lnTo>
                    <a:pt x="62689" y="1354387"/>
                  </a:lnTo>
                  <a:close/>
                  <a:moveTo>
                    <a:pt x="3407581" y="1340432"/>
                  </a:moveTo>
                  <a:lnTo>
                    <a:pt x="3407684" y="1342980"/>
                  </a:lnTo>
                  <a:lnTo>
                    <a:pt x="3408494" y="1342186"/>
                  </a:lnTo>
                  <a:close/>
                  <a:moveTo>
                    <a:pt x="3340217" y="1340108"/>
                  </a:moveTo>
                  <a:lnTo>
                    <a:pt x="3338570" y="1341407"/>
                  </a:lnTo>
                  <a:cubicBezTo>
                    <a:pt x="3335442" y="1347637"/>
                    <a:pt x="3333878" y="1355113"/>
                    <a:pt x="3331376" y="1361966"/>
                  </a:cubicBezTo>
                  <a:cubicBezTo>
                    <a:pt x="3328874" y="1366949"/>
                    <a:pt x="3326372" y="1373179"/>
                    <a:pt x="3323869" y="1381901"/>
                  </a:cubicBezTo>
                  <a:lnTo>
                    <a:pt x="3330678" y="1368861"/>
                  </a:lnTo>
                  <a:close/>
                  <a:moveTo>
                    <a:pt x="3194267" y="1332955"/>
                  </a:moveTo>
                  <a:lnTo>
                    <a:pt x="3193677" y="1333899"/>
                  </a:lnTo>
                  <a:lnTo>
                    <a:pt x="3195458" y="1335650"/>
                  </a:lnTo>
                  <a:close/>
                  <a:moveTo>
                    <a:pt x="3775800" y="1330160"/>
                  </a:moveTo>
                  <a:lnTo>
                    <a:pt x="3776663" y="1331878"/>
                  </a:lnTo>
                  <a:lnTo>
                    <a:pt x="3776836" y="1331740"/>
                  </a:lnTo>
                  <a:close/>
                  <a:moveTo>
                    <a:pt x="338537" y="1329138"/>
                  </a:moveTo>
                  <a:lnTo>
                    <a:pt x="338309" y="1329176"/>
                  </a:lnTo>
                  <a:lnTo>
                    <a:pt x="338250" y="1329324"/>
                  </a:lnTo>
                  <a:lnTo>
                    <a:pt x="334550" y="1331725"/>
                  </a:lnTo>
                  <a:lnTo>
                    <a:pt x="330208" y="1333170"/>
                  </a:lnTo>
                  <a:cubicBezTo>
                    <a:pt x="326458" y="1334418"/>
                    <a:pt x="323958" y="1336914"/>
                    <a:pt x="322707" y="1339410"/>
                  </a:cubicBezTo>
                  <a:lnTo>
                    <a:pt x="325217" y="1337782"/>
                  </a:lnTo>
                  <a:lnTo>
                    <a:pt x="328109" y="1334977"/>
                  </a:lnTo>
                  <a:lnTo>
                    <a:pt x="333530" y="1332387"/>
                  </a:lnTo>
                  <a:lnTo>
                    <a:pt x="334550" y="1331725"/>
                  </a:lnTo>
                  <a:lnTo>
                    <a:pt x="335754" y="1331324"/>
                  </a:lnTo>
                  <a:lnTo>
                    <a:pt x="337849" y="1330323"/>
                  </a:lnTo>
                  <a:lnTo>
                    <a:pt x="338250" y="1329324"/>
                  </a:lnTo>
                  <a:close/>
                  <a:moveTo>
                    <a:pt x="3407463" y="1327030"/>
                  </a:moveTo>
                  <a:lnTo>
                    <a:pt x="3407070" y="1327858"/>
                  </a:lnTo>
                  <a:lnTo>
                    <a:pt x="3407079" y="1328084"/>
                  </a:lnTo>
                  <a:close/>
                  <a:moveTo>
                    <a:pt x="3777320" y="1322989"/>
                  </a:moveTo>
                  <a:lnTo>
                    <a:pt x="3776663" y="1324395"/>
                  </a:lnTo>
                  <a:cubicBezTo>
                    <a:pt x="3776036" y="1325642"/>
                    <a:pt x="3775096" y="1326889"/>
                    <a:pt x="3774783" y="1328136"/>
                  </a:cubicBezTo>
                  <a:lnTo>
                    <a:pt x="3775256" y="1329078"/>
                  </a:lnTo>
                  <a:close/>
                  <a:moveTo>
                    <a:pt x="3200498" y="1320327"/>
                  </a:moveTo>
                  <a:lnTo>
                    <a:pt x="3194183" y="1325058"/>
                  </a:lnTo>
                  <a:lnTo>
                    <a:pt x="3194267" y="1325487"/>
                  </a:lnTo>
                  <a:cubicBezTo>
                    <a:pt x="3196757" y="1326109"/>
                    <a:pt x="3198313" y="1324864"/>
                    <a:pt x="3199869" y="1323464"/>
                  </a:cubicBezTo>
                  <a:lnTo>
                    <a:pt x="3201899" y="1322393"/>
                  </a:lnTo>
                  <a:close/>
                  <a:moveTo>
                    <a:pt x="466347" y="1314406"/>
                  </a:moveTo>
                  <a:lnTo>
                    <a:pt x="453038" y="1321595"/>
                  </a:lnTo>
                  <a:lnTo>
                    <a:pt x="449808" y="1329528"/>
                  </a:lnTo>
                  <a:cubicBezTo>
                    <a:pt x="456624" y="1325760"/>
                    <a:pt x="463440" y="1322934"/>
                    <a:pt x="469791" y="1319794"/>
                  </a:cubicBezTo>
                  <a:lnTo>
                    <a:pt x="470345" y="1319420"/>
                  </a:lnTo>
                  <a:close/>
                  <a:moveTo>
                    <a:pt x="335504" y="1307514"/>
                  </a:moveTo>
                  <a:lnTo>
                    <a:pt x="323958" y="1316945"/>
                  </a:lnTo>
                  <a:lnTo>
                    <a:pt x="325601" y="1318387"/>
                  </a:lnTo>
                  <a:lnTo>
                    <a:pt x="331371" y="1314157"/>
                  </a:lnTo>
                  <a:close/>
                  <a:moveTo>
                    <a:pt x="3278277" y="1302858"/>
                  </a:moveTo>
                  <a:lnTo>
                    <a:pt x="3277668" y="1306461"/>
                  </a:lnTo>
                  <a:lnTo>
                    <a:pt x="3278297" y="1304598"/>
                  </a:lnTo>
                  <a:close/>
                  <a:moveTo>
                    <a:pt x="175234" y="1300571"/>
                  </a:moveTo>
                  <a:lnTo>
                    <a:pt x="169663" y="1308854"/>
                  </a:lnTo>
                  <a:lnTo>
                    <a:pt x="171290" y="1308365"/>
                  </a:lnTo>
                  <a:close/>
                  <a:moveTo>
                    <a:pt x="3187771" y="1300117"/>
                  </a:moveTo>
                  <a:cubicBezTo>
                    <a:pt x="3176487" y="1321407"/>
                    <a:pt x="3160188" y="1337689"/>
                    <a:pt x="3151412" y="1356475"/>
                  </a:cubicBezTo>
                  <a:lnTo>
                    <a:pt x="3145650" y="1360311"/>
                  </a:lnTo>
                  <a:lnTo>
                    <a:pt x="3146966" y="1364071"/>
                  </a:lnTo>
                  <a:cubicBezTo>
                    <a:pt x="3153190" y="1351002"/>
                    <a:pt x="3160970" y="1339800"/>
                    <a:pt x="3169216" y="1329065"/>
                  </a:cubicBezTo>
                  <a:lnTo>
                    <a:pt x="3187771" y="1305211"/>
                  </a:lnTo>
                  <a:close/>
                  <a:moveTo>
                    <a:pt x="3477559" y="1299354"/>
                  </a:moveTo>
                  <a:lnTo>
                    <a:pt x="3475189" y="1300770"/>
                  </a:lnTo>
                  <a:lnTo>
                    <a:pt x="3467806" y="1307627"/>
                  </a:lnTo>
                  <a:close/>
                  <a:moveTo>
                    <a:pt x="3480538" y="1296144"/>
                  </a:moveTo>
                  <a:lnTo>
                    <a:pt x="3480358" y="1296980"/>
                  </a:lnTo>
                  <a:lnTo>
                    <a:pt x="3481305" y="1296177"/>
                  </a:lnTo>
                  <a:close/>
                  <a:moveTo>
                    <a:pt x="512117" y="1292071"/>
                  </a:moveTo>
                  <a:cubicBezTo>
                    <a:pt x="505932" y="1292071"/>
                    <a:pt x="504695" y="1293312"/>
                    <a:pt x="502221" y="1298275"/>
                  </a:cubicBezTo>
                  <a:lnTo>
                    <a:pt x="499658" y="1301204"/>
                  </a:lnTo>
                  <a:lnTo>
                    <a:pt x="500618" y="1303151"/>
                  </a:lnTo>
                  <a:lnTo>
                    <a:pt x="504405" y="1300913"/>
                  </a:lnTo>
                  <a:close/>
                  <a:moveTo>
                    <a:pt x="762775" y="1291671"/>
                  </a:moveTo>
                  <a:lnTo>
                    <a:pt x="760635" y="1293385"/>
                  </a:lnTo>
                  <a:cubicBezTo>
                    <a:pt x="759391" y="1294630"/>
                    <a:pt x="756902" y="1294630"/>
                    <a:pt x="758146" y="1297120"/>
                  </a:cubicBezTo>
                  <a:lnTo>
                    <a:pt x="760692" y="1296610"/>
                  </a:lnTo>
                  <a:close/>
                  <a:moveTo>
                    <a:pt x="3719332" y="1288539"/>
                  </a:moveTo>
                  <a:lnTo>
                    <a:pt x="3717682" y="1291220"/>
                  </a:lnTo>
                  <a:lnTo>
                    <a:pt x="3716736" y="1293340"/>
                  </a:lnTo>
                  <a:close/>
                  <a:moveTo>
                    <a:pt x="3422585" y="1287512"/>
                  </a:moveTo>
                  <a:lnTo>
                    <a:pt x="3423452" y="1289369"/>
                  </a:lnTo>
                  <a:lnTo>
                    <a:pt x="3422360" y="1296221"/>
                  </a:lnTo>
                  <a:lnTo>
                    <a:pt x="3423482" y="1293966"/>
                  </a:lnTo>
                  <a:cubicBezTo>
                    <a:pt x="3423482" y="1292725"/>
                    <a:pt x="3424718" y="1290552"/>
                    <a:pt x="3424717" y="1288690"/>
                  </a:cubicBezTo>
                  <a:close/>
                  <a:moveTo>
                    <a:pt x="3470978" y="1286964"/>
                  </a:moveTo>
                  <a:lnTo>
                    <a:pt x="3470194" y="1288203"/>
                  </a:lnTo>
                  <a:lnTo>
                    <a:pt x="3470276" y="1288222"/>
                  </a:lnTo>
                  <a:close/>
                  <a:moveTo>
                    <a:pt x="420864" y="1285765"/>
                  </a:moveTo>
                  <a:lnTo>
                    <a:pt x="394452" y="1297953"/>
                  </a:lnTo>
                  <a:lnTo>
                    <a:pt x="395213" y="1299473"/>
                  </a:lnTo>
                  <a:cubicBezTo>
                    <a:pt x="395213" y="1301969"/>
                    <a:pt x="392713" y="1303217"/>
                    <a:pt x="388962" y="1304465"/>
                  </a:cubicBezTo>
                  <a:cubicBezTo>
                    <a:pt x="392712" y="1303217"/>
                    <a:pt x="395525" y="1301345"/>
                    <a:pt x="398025" y="1300097"/>
                  </a:cubicBezTo>
                  <a:lnTo>
                    <a:pt x="398803" y="1300029"/>
                  </a:lnTo>
                  <a:lnTo>
                    <a:pt x="407968" y="1293020"/>
                  </a:lnTo>
                  <a:cubicBezTo>
                    <a:pt x="412474" y="1290812"/>
                    <a:pt x="417135" y="1288919"/>
                    <a:pt x="420864" y="1285765"/>
                  </a:cubicBezTo>
                  <a:close/>
                  <a:moveTo>
                    <a:pt x="129929" y="1284661"/>
                  </a:moveTo>
                  <a:lnTo>
                    <a:pt x="129412" y="1284971"/>
                  </a:lnTo>
                  <a:lnTo>
                    <a:pt x="125986" y="1294028"/>
                  </a:lnTo>
                  <a:cubicBezTo>
                    <a:pt x="117184" y="1302753"/>
                    <a:pt x="107125" y="1310231"/>
                    <a:pt x="93294" y="1310231"/>
                  </a:cubicBezTo>
                  <a:cubicBezTo>
                    <a:pt x="90780" y="1310231"/>
                    <a:pt x="87007" y="1310231"/>
                    <a:pt x="84493" y="1313970"/>
                  </a:cubicBezTo>
                  <a:cubicBezTo>
                    <a:pt x="93294" y="1311477"/>
                    <a:pt x="100839" y="1310231"/>
                    <a:pt x="109640" y="1307738"/>
                  </a:cubicBezTo>
                  <a:cubicBezTo>
                    <a:pt x="111526" y="1307115"/>
                    <a:pt x="113727" y="1305869"/>
                    <a:pt x="115927" y="1305713"/>
                  </a:cubicBezTo>
                  <a:lnTo>
                    <a:pt x="116205" y="1305912"/>
                  </a:lnTo>
                  <a:lnTo>
                    <a:pt x="123708" y="1300778"/>
                  </a:lnTo>
                  <a:cubicBezTo>
                    <a:pt x="128685" y="1297059"/>
                    <a:pt x="132417" y="1292100"/>
                    <a:pt x="129929" y="1284661"/>
                  </a:cubicBezTo>
                  <a:close/>
                  <a:moveTo>
                    <a:pt x="3385918" y="1282984"/>
                  </a:moveTo>
                  <a:lnTo>
                    <a:pt x="3358901" y="1323341"/>
                  </a:lnTo>
                  <a:lnTo>
                    <a:pt x="3357239" y="1325548"/>
                  </a:lnTo>
                  <a:lnTo>
                    <a:pt x="3359790" y="1324422"/>
                  </a:lnTo>
                  <a:cubicBezTo>
                    <a:pt x="3370969" y="1314296"/>
                    <a:pt x="3371896" y="1296139"/>
                    <a:pt x="3383942" y="1287759"/>
                  </a:cubicBezTo>
                  <a:close/>
                  <a:moveTo>
                    <a:pt x="3278042" y="1282583"/>
                  </a:moveTo>
                  <a:lnTo>
                    <a:pt x="3277949" y="1282706"/>
                  </a:lnTo>
                  <a:lnTo>
                    <a:pt x="3278045" y="1282830"/>
                  </a:lnTo>
                  <a:close/>
                  <a:moveTo>
                    <a:pt x="194627" y="1282181"/>
                  </a:moveTo>
                  <a:lnTo>
                    <a:pt x="187038" y="1286084"/>
                  </a:lnTo>
                  <a:lnTo>
                    <a:pt x="182822" y="1290786"/>
                  </a:lnTo>
                  <a:lnTo>
                    <a:pt x="192006" y="1284987"/>
                  </a:lnTo>
                  <a:close/>
                  <a:moveTo>
                    <a:pt x="3257982" y="1281330"/>
                  </a:moveTo>
                  <a:lnTo>
                    <a:pt x="3255197" y="1283016"/>
                  </a:lnTo>
                  <a:lnTo>
                    <a:pt x="3258027" y="1284627"/>
                  </a:lnTo>
                  <a:close/>
                  <a:moveTo>
                    <a:pt x="361044" y="1279266"/>
                  </a:moveTo>
                  <a:lnTo>
                    <a:pt x="345991" y="1288396"/>
                  </a:lnTo>
                  <a:cubicBezTo>
                    <a:pt x="340209" y="1291360"/>
                    <a:pt x="334584" y="1294480"/>
                    <a:pt x="330208" y="1299473"/>
                  </a:cubicBezTo>
                  <a:lnTo>
                    <a:pt x="332861" y="1299142"/>
                  </a:lnTo>
                  <a:lnTo>
                    <a:pt x="343801" y="1290812"/>
                  </a:lnTo>
                  <a:cubicBezTo>
                    <a:pt x="346909" y="1288288"/>
                    <a:pt x="350327" y="1286711"/>
                    <a:pt x="353589" y="1284976"/>
                  </a:cubicBezTo>
                  <a:close/>
                  <a:moveTo>
                    <a:pt x="371174" y="1278376"/>
                  </a:moveTo>
                  <a:lnTo>
                    <a:pt x="372389" y="1279455"/>
                  </a:lnTo>
                  <a:cubicBezTo>
                    <a:pt x="372389" y="1279455"/>
                    <a:pt x="372389" y="1280717"/>
                    <a:pt x="373632" y="1280717"/>
                  </a:cubicBezTo>
                  <a:lnTo>
                    <a:pt x="375878" y="1278963"/>
                  </a:lnTo>
                  <a:close/>
                  <a:moveTo>
                    <a:pt x="3245444" y="1276321"/>
                  </a:moveTo>
                  <a:lnTo>
                    <a:pt x="3243916" y="1277286"/>
                  </a:lnTo>
                  <a:lnTo>
                    <a:pt x="3245048" y="1277241"/>
                  </a:lnTo>
                  <a:lnTo>
                    <a:pt x="3245593" y="1277551"/>
                  </a:lnTo>
                  <a:close/>
                  <a:moveTo>
                    <a:pt x="3232907" y="1275068"/>
                  </a:moveTo>
                  <a:lnTo>
                    <a:pt x="3232658" y="1275356"/>
                  </a:lnTo>
                  <a:lnTo>
                    <a:pt x="3232688" y="1275506"/>
                  </a:lnTo>
                  <a:close/>
                  <a:moveTo>
                    <a:pt x="738007" y="1270742"/>
                  </a:moveTo>
                  <a:lnTo>
                    <a:pt x="740728" y="1273464"/>
                  </a:lnTo>
                  <a:cubicBezTo>
                    <a:pt x="739483" y="1273464"/>
                    <a:pt x="738239" y="1275954"/>
                    <a:pt x="740728" y="1277199"/>
                  </a:cubicBezTo>
                  <a:lnTo>
                    <a:pt x="743371" y="1275436"/>
                  </a:lnTo>
                  <a:lnTo>
                    <a:pt x="740626" y="1272262"/>
                  </a:lnTo>
                  <a:close/>
                  <a:moveTo>
                    <a:pt x="730059" y="1266949"/>
                  </a:moveTo>
                  <a:lnTo>
                    <a:pt x="729530" y="1269729"/>
                  </a:lnTo>
                  <a:lnTo>
                    <a:pt x="733973" y="1268840"/>
                  </a:lnTo>
                  <a:lnTo>
                    <a:pt x="733219" y="1268499"/>
                  </a:lnTo>
                  <a:close/>
                  <a:moveTo>
                    <a:pt x="3395063" y="1255480"/>
                  </a:moveTo>
                  <a:lnTo>
                    <a:pt x="3387198" y="1257850"/>
                  </a:lnTo>
                  <a:lnTo>
                    <a:pt x="3391118" y="1264470"/>
                  </a:lnTo>
                  <a:lnTo>
                    <a:pt x="3389626" y="1274026"/>
                  </a:lnTo>
                  <a:lnTo>
                    <a:pt x="3390429" y="1272085"/>
                  </a:lnTo>
                  <a:cubicBezTo>
                    <a:pt x="3391047" y="1266343"/>
                    <a:pt x="3391356" y="1260446"/>
                    <a:pt x="3395063" y="1255480"/>
                  </a:cubicBezTo>
                  <a:close/>
                  <a:moveTo>
                    <a:pt x="3432617" y="1254666"/>
                  </a:moveTo>
                  <a:lnTo>
                    <a:pt x="3421458" y="1274749"/>
                  </a:lnTo>
                  <a:cubicBezTo>
                    <a:pt x="3420207" y="1275995"/>
                    <a:pt x="3416454" y="1277241"/>
                    <a:pt x="3418956" y="1279733"/>
                  </a:cubicBezTo>
                  <a:lnTo>
                    <a:pt x="3419112" y="1280067"/>
                  </a:lnTo>
                  <a:lnTo>
                    <a:pt x="3419775" y="1279068"/>
                  </a:lnTo>
                  <a:cubicBezTo>
                    <a:pt x="3427188" y="1272240"/>
                    <a:pt x="3430895" y="1264170"/>
                    <a:pt x="3432594" y="1255480"/>
                  </a:cubicBezTo>
                  <a:close/>
                  <a:moveTo>
                    <a:pt x="389925" y="1253581"/>
                  </a:moveTo>
                  <a:lnTo>
                    <a:pt x="388962" y="1254543"/>
                  </a:lnTo>
                  <a:lnTo>
                    <a:pt x="389341" y="1254921"/>
                  </a:lnTo>
                  <a:close/>
                  <a:moveTo>
                    <a:pt x="3811796" y="1249869"/>
                  </a:moveTo>
                  <a:lnTo>
                    <a:pt x="3801739" y="1270762"/>
                  </a:lnTo>
                  <a:lnTo>
                    <a:pt x="3788891" y="1298241"/>
                  </a:lnTo>
                  <a:lnTo>
                    <a:pt x="3803820" y="1266868"/>
                  </a:lnTo>
                  <a:close/>
                  <a:moveTo>
                    <a:pt x="3386414" y="1244306"/>
                  </a:moveTo>
                  <a:lnTo>
                    <a:pt x="3384781" y="1245947"/>
                  </a:lnTo>
                  <a:lnTo>
                    <a:pt x="3383924" y="1248584"/>
                  </a:lnTo>
                  <a:lnTo>
                    <a:pt x="3383924" y="1252275"/>
                  </a:lnTo>
                  <a:lnTo>
                    <a:pt x="3384097" y="1251290"/>
                  </a:lnTo>
                  <a:cubicBezTo>
                    <a:pt x="3385487" y="1248962"/>
                    <a:pt x="3387032" y="1246789"/>
                    <a:pt x="3386414" y="1244306"/>
                  </a:cubicBezTo>
                  <a:close/>
                  <a:moveTo>
                    <a:pt x="808529" y="1238395"/>
                  </a:moveTo>
                  <a:lnTo>
                    <a:pt x="805635" y="1239059"/>
                  </a:lnTo>
                  <a:lnTo>
                    <a:pt x="807914" y="1239849"/>
                  </a:lnTo>
                  <a:cubicBezTo>
                    <a:pt x="809780" y="1241094"/>
                    <a:pt x="811647" y="1240471"/>
                    <a:pt x="813202" y="1238915"/>
                  </a:cubicBezTo>
                  <a:lnTo>
                    <a:pt x="813293" y="1238741"/>
                  </a:lnTo>
                  <a:close/>
                  <a:moveTo>
                    <a:pt x="427842" y="1236258"/>
                  </a:moveTo>
                  <a:lnTo>
                    <a:pt x="426899" y="1236826"/>
                  </a:lnTo>
                  <a:lnTo>
                    <a:pt x="422107" y="1244123"/>
                  </a:lnTo>
                  <a:lnTo>
                    <a:pt x="431197" y="1236946"/>
                  </a:lnTo>
                  <a:close/>
                  <a:moveTo>
                    <a:pt x="411392" y="1235564"/>
                  </a:moveTo>
                  <a:lnTo>
                    <a:pt x="408359" y="1237836"/>
                  </a:lnTo>
                  <a:lnTo>
                    <a:pt x="408434" y="1237814"/>
                  </a:lnTo>
                  <a:cubicBezTo>
                    <a:pt x="409677" y="1237183"/>
                    <a:pt x="411541" y="1236867"/>
                    <a:pt x="412318" y="1236394"/>
                  </a:cubicBezTo>
                  <a:close/>
                  <a:moveTo>
                    <a:pt x="175964" y="1231350"/>
                  </a:moveTo>
                  <a:lnTo>
                    <a:pt x="169317" y="1232233"/>
                  </a:lnTo>
                  <a:lnTo>
                    <a:pt x="158678" y="1240436"/>
                  </a:lnTo>
                  <a:cubicBezTo>
                    <a:pt x="143589" y="1250407"/>
                    <a:pt x="133530" y="1265363"/>
                    <a:pt x="119699" y="1277826"/>
                  </a:cubicBezTo>
                  <a:cubicBezTo>
                    <a:pt x="114670" y="1282811"/>
                    <a:pt x="109640" y="1286550"/>
                    <a:pt x="104611" y="1292782"/>
                  </a:cubicBezTo>
                  <a:cubicBezTo>
                    <a:pt x="109640" y="1286550"/>
                    <a:pt x="114670" y="1282811"/>
                    <a:pt x="122214" y="1279073"/>
                  </a:cubicBezTo>
                  <a:lnTo>
                    <a:pt x="122744" y="1279423"/>
                  </a:lnTo>
                  <a:lnTo>
                    <a:pt x="128685" y="1273503"/>
                  </a:lnTo>
                  <a:cubicBezTo>
                    <a:pt x="139882" y="1266064"/>
                    <a:pt x="146103" y="1251187"/>
                    <a:pt x="158545" y="1244988"/>
                  </a:cubicBezTo>
                  <a:cubicBezTo>
                    <a:pt x="163522" y="1241269"/>
                    <a:pt x="169743" y="1236310"/>
                    <a:pt x="175964" y="1231350"/>
                  </a:cubicBezTo>
                  <a:close/>
                  <a:moveTo>
                    <a:pt x="732494" y="1230973"/>
                  </a:moveTo>
                  <a:lnTo>
                    <a:pt x="727892" y="1235168"/>
                  </a:lnTo>
                  <a:lnTo>
                    <a:pt x="732491" y="1231544"/>
                  </a:lnTo>
                  <a:lnTo>
                    <a:pt x="732317" y="1231420"/>
                  </a:lnTo>
                  <a:close/>
                  <a:moveTo>
                    <a:pt x="435779" y="1230242"/>
                  </a:moveTo>
                  <a:lnTo>
                    <a:pt x="435065" y="1230532"/>
                  </a:lnTo>
                  <a:lnTo>
                    <a:pt x="434901" y="1231364"/>
                  </a:lnTo>
                  <a:lnTo>
                    <a:pt x="436618" y="1230552"/>
                  </a:lnTo>
                  <a:close/>
                  <a:moveTo>
                    <a:pt x="258081" y="1230111"/>
                  </a:moveTo>
                  <a:cubicBezTo>
                    <a:pt x="248127" y="1233830"/>
                    <a:pt x="240662" y="1240029"/>
                    <a:pt x="235685" y="1247468"/>
                  </a:cubicBezTo>
                  <a:lnTo>
                    <a:pt x="226825" y="1257902"/>
                  </a:lnTo>
                  <a:lnTo>
                    <a:pt x="236295" y="1257351"/>
                  </a:lnTo>
                  <a:cubicBezTo>
                    <a:pt x="241452" y="1255791"/>
                    <a:pt x="246452" y="1253295"/>
                    <a:pt x="251452" y="1250799"/>
                  </a:cubicBezTo>
                  <a:cubicBezTo>
                    <a:pt x="252702" y="1249551"/>
                    <a:pt x="255203" y="1248303"/>
                    <a:pt x="257703" y="1250799"/>
                  </a:cubicBezTo>
                  <a:cubicBezTo>
                    <a:pt x="260203" y="1254543"/>
                    <a:pt x="252702" y="1255791"/>
                    <a:pt x="255203" y="1258287"/>
                  </a:cubicBezTo>
                  <a:lnTo>
                    <a:pt x="269434" y="1250169"/>
                  </a:lnTo>
                  <a:lnTo>
                    <a:pt x="275499" y="1244988"/>
                  </a:lnTo>
                  <a:cubicBezTo>
                    <a:pt x="271767" y="1244988"/>
                    <a:pt x="270522" y="1247468"/>
                    <a:pt x="266790" y="1248707"/>
                  </a:cubicBezTo>
                  <a:cubicBezTo>
                    <a:pt x="264301" y="1249947"/>
                    <a:pt x="259325" y="1252427"/>
                    <a:pt x="261813" y="1244988"/>
                  </a:cubicBezTo>
                  <a:cubicBezTo>
                    <a:pt x="261813" y="1242509"/>
                    <a:pt x="259325" y="1243748"/>
                    <a:pt x="259325" y="1243748"/>
                  </a:cubicBezTo>
                  <a:cubicBezTo>
                    <a:pt x="258081" y="1243748"/>
                    <a:pt x="255592" y="1243748"/>
                    <a:pt x="255592" y="1243748"/>
                  </a:cubicBezTo>
                  <a:cubicBezTo>
                    <a:pt x="251860" y="1244988"/>
                    <a:pt x="248127" y="1247468"/>
                    <a:pt x="245639" y="1244988"/>
                  </a:cubicBezTo>
                  <a:cubicBezTo>
                    <a:pt x="244394" y="1240029"/>
                    <a:pt x="249371" y="1238789"/>
                    <a:pt x="251860" y="1236310"/>
                  </a:cubicBezTo>
                  <a:cubicBezTo>
                    <a:pt x="254348" y="1235070"/>
                    <a:pt x="256836" y="1233830"/>
                    <a:pt x="258081" y="1230111"/>
                  </a:cubicBezTo>
                  <a:close/>
                  <a:moveTo>
                    <a:pt x="3698672" y="1227735"/>
                  </a:moveTo>
                  <a:lnTo>
                    <a:pt x="3698795" y="1229697"/>
                  </a:lnTo>
                  <a:lnTo>
                    <a:pt x="3679969" y="1265065"/>
                  </a:lnTo>
                  <a:lnTo>
                    <a:pt x="3694391" y="1238466"/>
                  </a:lnTo>
                  <a:lnTo>
                    <a:pt x="3699856" y="1229134"/>
                  </a:lnTo>
                  <a:close/>
                  <a:moveTo>
                    <a:pt x="3433567" y="1227414"/>
                  </a:moveTo>
                  <a:lnTo>
                    <a:pt x="3432400" y="1229064"/>
                  </a:lnTo>
                  <a:lnTo>
                    <a:pt x="3431808" y="1229054"/>
                  </a:lnTo>
                  <a:lnTo>
                    <a:pt x="3433044" y="1239549"/>
                  </a:lnTo>
                  <a:lnTo>
                    <a:pt x="3433366" y="1228167"/>
                  </a:lnTo>
                  <a:close/>
                  <a:moveTo>
                    <a:pt x="3359715" y="1227374"/>
                  </a:moveTo>
                  <a:lnTo>
                    <a:pt x="3352647" y="1233748"/>
                  </a:lnTo>
                  <a:lnTo>
                    <a:pt x="3352015" y="1234991"/>
                  </a:lnTo>
                  <a:cubicBezTo>
                    <a:pt x="3349507" y="1238749"/>
                    <a:pt x="3347000" y="1242506"/>
                    <a:pt x="3344492" y="1246263"/>
                  </a:cubicBezTo>
                  <a:cubicBezTo>
                    <a:pt x="3340731" y="1251273"/>
                    <a:pt x="3339477" y="1255030"/>
                    <a:pt x="3333208" y="1251273"/>
                  </a:cubicBezTo>
                  <a:lnTo>
                    <a:pt x="3329926" y="1253568"/>
                  </a:lnTo>
                  <a:lnTo>
                    <a:pt x="3332627" y="1253568"/>
                  </a:lnTo>
                  <a:cubicBezTo>
                    <a:pt x="3332627" y="1271011"/>
                    <a:pt x="3326372" y="1284717"/>
                    <a:pt x="3315111" y="1298422"/>
                  </a:cubicBezTo>
                  <a:lnTo>
                    <a:pt x="3311091" y="1305857"/>
                  </a:lnTo>
                  <a:lnTo>
                    <a:pt x="3322163" y="1290242"/>
                  </a:lnTo>
                  <a:cubicBezTo>
                    <a:pt x="3330812" y="1281551"/>
                    <a:pt x="3333283" y="1269136"/>
                    <a:pt x="3335754" y="1255480"/>
                  </a:cubicBezTo>
                  <a:cubicBezTo>
                    <a:pt x="3346874" y="1255480"/>
                    <a:pt x="3345639" y="1241823"/>
                    <a:pt x="3353052" y="1236857"/>
                  </a:cubicBezTo>
                  <a:close/>
                  <a:moveTo>
                    <a:pt x="3325554" y="1226518"/>
                  </a:moveTo>
                  <a:lnTo>
                    <a:pt x="3326939" y="1231234"/>
                  </a:lnTo>
                  <a:lnTo>
                    <a:pt x="3329579" y="1226620"/>
                  </a:lnTo>
                  <a:close/>
                  <a:moveTo>
                    <a:pt x="3607159" y="1226205"/>
                  </a:moveTo>
                  <a:lnTo>
                    <a:pt x="3605905" y="1227605"/>
                  </a:lnTo>
                  <a:lnTo>
                    <a:pt x="3601820" y="1233908"/>
                  </a:lnTo>
                  <a:close/>
                  <a:moveTo>
                    <a:pt x="833221" y="1223546"/>
                  </a:moveTo>
                  <a:lnTo>
                    <a:pt x="830310" y="1228643"/>
                  </a:lnTo>
                  <a:lnTo>
                    <a:pt x="835073" y="1228125"/>
                  </a:lnTo>
                  <a:lnTo>
                    <a:pt x="833221" y="1227106"/>
                  </a:lnTo>
                  <a:close/>
                  <a:moveTo>
                    <a:pt x="785591" y="1217890"/>
                  </a:moveTo>
                  <a:cubicBezTo>
                    <a:pt x="784822" y="1218365"/>
                    <a:pt x="783898" y="1219316"/>
                    <a:pt x="783283" y="1219950"/>
                  </a:cubicBezTo>
                  <a:lnTo>
                    <a:pt x="766170" y="1231170"/>
                  </a:lnTo>
                  <a:lnTo>
                    <a:pt x="782603" y="1220834"/>
                  </a:lnTo>
                  <a:lnTo>
                    <a:pt x="786618" y="1218477"/>
                  </a:lnTo>
                  <a:close/>
                  <a:moveTo>
                    <a:pt x="3418178" y="1217868"/>
                  </a:moveTo>
                  <a:lnTo>
                    <a:pt x="3412833" y="1220798"/>
                  </a:lnTo>
                  <a:lnTo>
                    <a:pt x="3410366" y="1227244"/>
                  </a:lnTo>
                  <a:lnTo>
                    <a:pt x="3413213" y="1229151"/>
                  </a:lnTo>
                  <a:lnTo>
                    <a:pt x="3413469" y="1222653"/>
                  </a:lnTo>
                  <a:close/>
                  <a:moveTo>
                    <a:pt x="435779" y="1216739"/>
                  </a:moveTo>
                  <a:lnTo>
                    <a:pt x="433965" y="1217101"/>
                  </a:lnTo>
                  <a:lnTo>
                    <a:pt x="432133" y="1217846"/>
                  </a:lnTo>
                  <a:close/>
                  <a:moveTo>
                    <a:pt x="3462700" y="1214060"/>
                  </a:moveTo>
                  <a:lnTo>
                    <a:pt x="3460845" y="1215323"/>
                  </a:lnTo>
                  <a:lnTo>
                    <a:pt x="3462219" y="1215496"/>
                  </a:lnTo>
                  <a:close/>
                  <a:moveTo>
                    <a:pt x="3372115" y="1211711"/>
                  </a:moveTo>
                  <a:lnTo>
                    <a:pt x="3370673" y="1211783"/>
                  </a:lnTo>
                  <a:cubicBezTo>
                    <a:pt x="3368613" y="1211473"/>
                    <a:pt x="3366711" y="1211473"/>
                    <a:pt x="3365442" y="1213951"/>
                  </a:cubicBezTo>
                  <a:lnTo>
                    <a:pt x="3359272" y="1214956"/>
                  </a:lnTo>
                  <a:lnTo>
                    <a:pt x="3358037" y="1220793"/>
                  </a:lnTo>
                  <a:lnTo>
                    <a:pt x="3359946" y="1216854"/>
                  </a:lnTo>
                  <a:lnTo>
                    <a:pt x="3366286" y="1214411"/>
                  </a:lnTo>
                  <a:lnTo>
                    <a:pt x="3361904" y="1224257"/>
                  </a:lnTo>
                  <a:lnTo>
                    <a:pt x="3367880" y="1215752"/>
                  </a:lnTo>
                  <a:lnTo>
                    <a:pt x="3372255" y="1212943"/>
                  </a:lnTo>
                  <a:close/>
                  <a:moveTo>
                    <a:pt x="239644" y="1204842"/>
                  </a:moveTo>
                  <a:cubicBezTo>
                    <a:pt x="236493" y="1205955"/>
                    <a:pt x="233656" y="1208500"/>
                    <a:pt x="231765" y="1211046"/>
                  </a:cubicBezTo>
                  <a:lnTo>
                    <a:pt x="220603" y="1215271"/>
                  </a:lnTo>
                  <a:lnTo>
                    <a:pt x="230708" y="1212754"/>
                  </a:lnTo>
                  <a:lnTo>
                    <a:pt x="241874" y="1205387"/>
                  </a:lnTo>
                  <a:close/>
                  <a:moveTo>
                    <a:pt x="3772845" y="1204553"/>
                  </a:moveTo>
                  <a:cubicBezTo>
                    <a:pt x="3771619" y="1203296"/>
                    <a:pt x="3770393" y="1203924"/>
                    <a:pt x="3769473" y="1205181"/>
                  </a:cubicBezTo>
                  <a:lnTo>
                    <a:pt x="3768010" y="1209380"/>
                  </a:lnTo>
                  <a:lnTo>
                    <a:pt x="3776592" y="1207284"/>
                  </a:lnTo>
                  <a:lnTo>
                    <a:pt x="3778557" y="1206268"/>
                  </a:lnTo>
                  <a:close/>
                  <a:moveTo>
                    <a:pt x="759616" y="1203921"/>
                  </a:moveTo>
                  <a:lnTo>
                    <a:pt x="759248" y="1204000"/>
                  </a:lnTo>
                  <a:lnTo>
                    <a:pt x="759308" y="1204184"/>
                  </a:lnTo>
                  <a:close/>
                  <a:moveTo>
                    <a:pt x="3542850" y="1202888"/>
                  </a:moveTo>
                  <a:lnTo>
                    <a:pt x="3538199" y="1205126"/>
                  </a:lnTo>
                  <a:lnTo>
                    <a:pt x="3541406" y="1204642"/>
                  </a:lnTo>
                  <a:close/>
                  <a:moveTo>
                    <a:pt x="3530793" y="1201960"/>
                  </a:moveTo>
                  <a:lnTo>
                    <a:pt x="3529590" y="1205153"/>
                  </a:lnTo>
                  <a:lnTo>
                    <a:pt x="3523162" y="1210860"/>
                  </a:lnTo>
                  <a:lnTo>
                    <a:pt x="3514152" y="1217564"/>
                  </a:lnTo>
                  <a:lnTo>
                    <a:pt x="3508438" y="1221248"/>
                  </a:lnTo>
                  <a:lnTo>
                    <a:pt x="3506449" y="1220571"/>
                  </a:lnTo>
                  <a:lnTo>
                    <a:pt x="3501615" y="1231503"/>
                  </a:lnTo>
                  <a:lnTo>
                    <a:pt x="3506413" y="1222700"/>
                  </a:lnTo>
                  <a:cubicBezTo>
                    <a:pt x="3507668" y="1222700"/>
                    <a:pt x="3507668" y="1221455"/>
                    <a:pt x="3508923" y="1221455"/>
                  </a:cubicBezTo>
                  <a:lnTo>
                    <a:pt x="3514152" y="1217564"/>
                  </a:lnTo>
                  <a:lnTo>
                    <a:pt x="3519481" y="1214129"/>
                  </a:lnTo>
                  <a:lnTo>
                    <a:pt x="3523162" y="1210860"/>
                  </a:lnTo>
                  <a:lnTo>
                    <a:pt x="3529009" y="1206510"/>
                  </a:lnTo>
                  <a:lnTo>
                    <a:pt x="3538101" y="1205140"/>
                  </a:lnTo>
                  <a:close/>
                  <a:moveTo>
                    <a:pt x="273951" y="1198877"/>
                  </a:moveTo>
                  <a:lnTo>
                    <a:pt x="263874" y="1204700"/>
                  </a:lnTo>
                  <a:lnTo>
                    <a:pt x="265546" y="1204075"/>
                  </a:lnTo>
                  <a:close/>
                  <a:moveTo>
                    <a:pt x="843484" y="1197231"/>
                  </a:moveTo>
                  <a:lnTo>
                    <a:pt x="831586" y="1206421"/>
                  </a:lnTo>
                  <a:lnTo>
                    <a:pt x="828894" y="1208106"/>
                  </a:lnTo>
                  <a:lnTo>
                    <a:pt x="829826" y="1208291"/>
                  </a:lnTo>
                  <a:cubicBezTo>
                    <a:pt x="833530" y="1206723"/>
                    <a:pt x="836925" y="1203274"/>
                    <a:pt x="840629" y="1199511"/>
                  </a:cubicBezTo>
                  <a:close/>
                  <a:moveTo>
                    <a:pt x="511778" y="1197133"/>
                  </a:moveTo>
                  <a:lnTo>
                    <a:pt x="511600" y="1197434"/>
                  </a:lnTo>
                  <a:lnTo>
                    <a:pt x="513774" y="1197133"/>
                  </a:lnTo>
                  <a:close/>
                  <a:moveTo>
                    <a:pt x="3666947" y="1194277"/>
                  </a:moveTo>
                  <a:lnTo>
                    <a:pt x="3666438" y="1198587"/>
                  </a:lnTo>
                  <a:lnTo>
                    <a:pt x="3669871" y="1200875"/>
                  </a:lnTo>
                  <a:close/>
                  <a:moveTo>
                    <a:pt x="3607165" y="1192485"/>
                  </a:moveTo>
                  <a:lnTo>
                    <a:pt x="3604405" y="1194312"/>
                  </a:lnTo>
                  <a:lnTo>
                    <a:pt x="3604330" y="1196547"/>
                  </a:lnTo>
                  <a:close/>
                  <a:moveTo>
                    <a:pt x="796841" y="1191421"/>
                  </a:moveTo>
                  <a:lnTo>
                    <a:pt x="795565" y="1191610"/>
                  </a:lnTo>
                  <a:lnTo>
                    <a:pt x="798054" y="1193320"/>
                  </a:lnTo>
                  <a:cubicBezTo>
                    <a:pt x="798054" y="1193954"/>
                    <a:pt x="797438" y="1195222"/>
                    <a:pt x="797285" y="1195856"/>
                  </a:cubicBezTo>
                  <a:cubicBezTo>
                    <a:pt x="797131" y="1196490"/>
                    <a:pt x="797438" y="1196490"/>
                    <a:pt x="799285" y="1194588"/>
                  </a:cubicBezTo>
                  <a:lnTo>
                    <a:pt x="806788" y="1192623"/>
                  </a:lnTo>
                  <a:close/>
                  <a:moveTo>
                    <a:pt x="3840950" y="1191146"/>
                  </a:moveTo>
                  <a:lnTo>
                    <a:pt x="3838947" y="1193464"/>
                  </a:lnTo>
                  <a:lnTo>
                    <a:pt x="3835340" y="1200958"/>
                  </a:lnTo>
                  <a:lnTo>
                    <a:pt x="3842188" y="1191146"/>
                  </a:lnTo>
                  <a:cubicBezTo>
                    <a:pt x="3840950" y="1192388"/>
                    <a:pt x="3842188" y="1191146"/>
                    <a:pt x="3840950" y="1191146"/>
                  </a:cubicBezTo>
                  <a:close/>
                  <a:moveTo>
                    <a:pt x="405213" y="1190892"/>
                  </a:moveTo>
                  <a:cubicBezTo>
                    <a:pt x="401463" y="1192140"/>
                    <a:pt x="400213" y="1194636"/>
                    <a:pt x="397713" y="1194636"/>
                  </a:cubicBezTo>
                  <a:cubicBezTo>
                    <a:pt x="386462" y="1193388"/>
                    <a:pt x="380212" y="1200877"/>
                    <a:pt x="373961" y="1207117"/>
                  </a:cubicBezTo>
                  <a:cubicBezTo>
                    <a:pt x="367711" y="1212109"/>
                    <a:pt x="358960" y="1214605"/>
                    <a:pt x="351460" y="1218349"/>
                  </a:cubicBezTo>
                  <a:lnTo>
                    <a:pt x="351202" y="1217920"/>
                  </a:lnTo>
                  <a:lnTo>
                    <a:pt x="348855" y="1219770"/>
                  </a:lnTo>
                  <a:lnTo>
                    <a:pt x="351460" y="1218349"/>
                  </a:lnTo>
                  <a:lnTo>
                    <a:pt x="357364" y="1217813"/>
                  </a:lnTo>
                  <a:lnTo>
                    <a:pt x="370058" y="1212754"/>
                  </a:lnTo>
                  <a:cubicBezTo>
                    <a:pt x="375034" y="1206555"/>
                    <a:pt x="381255" y="1202835"/>
                    <a:pt x="388099" y="1200201"/>
                  </a:cubicBezTo>
                  <a:lnTo>
                    <a:pt x="395832" y="1198054"/>
                  </a:lnTo>
                  <a:close/>
                  <a:moveTo>
                    <a:pt x="3555684" y="1190072"/>
                  </a:moveTo>
                  <a:lnTo>
                    <a:pt x="3548253" y="1195249"/>
                  </a:lnTo>
                  <a:lnTo>
                    <a:pt x="3548240" y="1195242"/>
                  </a:lnTo>
                  <a:lnTo>
                    <a:pt x="3547922" y="1196727"/>
                  </a:lnTo>
                  <a:lnTo>
                    <a:pt x="3549095" y="1195302"/>
                  </a:lnTo>
                  <a:close/>
                  <a:moveTo>
                    <a:pt x="3828068" y="1187894"/>
                  </a:moveTo>
                  <a:lnTo>
                    <a:pt x="3828068" y="1192184"/>
                  </a:lnTo>
                  <a:lnTo>
                    <a:pt x="3829487" y="1191216"/>
                  </a:lnTo>
                  <a:close/>
                  <a:moveTo>
                    <a:pt x="819177" y="1187671"/>
                  </a:moveTo>
                  <a:lnTo>
                    <a:pt x="813695" y="1190312"/>
                  </a:lnTo>
                  <a:lnTo>
                    <a:pt x="809132" y="1195698"/>
                  </a:lnTo>
                  <a:cubicBezTo>
                    <a:pt x="806978" y="1198709"/>
                    <a:pt x="806055" y="1202197"/>
                    <a:pt x="809133" y="1207269"/>
                  </a:cubicBezTo>
                  <a:lnTo>
                    <a:pt x="799730" y="1218032"/>
                  </a:lnTo>
                  <a:lnTo>
                    <a:pt x="801121" y="1217855"/>
                  </a:lnTo>
                  <a:cubicBezTo>
                    <a:pt x="802356" y="1216758"/>
                    <a:pt x="803590" y="1215190"/>
                    <a:pt x="804825" y="1214563"/>
                  </a:cubicBezTo>
                  <a:cubicBezTo>
                    <a:pt x="808529" y="1212054"/>
                    <a:pt x="809764" y="1207037"/>
                    <a:pt x="814702" y="1205782"/>
                  </a:cubicBezTo>
                  <a:cubicBezTo>
                    <a:pt x="815937" y="1205782"/>
                    <a:pt x="817171" y="1205782"/>
                    <a:pt x="817171" y="1205782"/>
                  </a:cubicBezTo>
                  <a:lnTo>
                    <a:pt x="821088" y="1206559"/>
                  </a:lnTo>
                  <a:lnTo>
                    <a:pt x="819177" y="1205171"/>
                  </a:lnTo>
                  <a:cubicBezTo>
                    <a:pt x="819177" y="1205171"/>
                    <a:pt x="816695" y="1205171"/>
                    <a:pt x="814213" y="1203921"/>
                  </a:cubicBezTo>
                  <a:cubicBezTo>
                    <a:pt x="808009" y="1196421"/>
                    <a:pt x="808009" y="1196421"/>
                    <a:pt x="819177" y="1187671"/>
                  </a:cubicBezTo>
                  <a:close/>
                  <a:moveTo>
                    <a:pt x="301627" y="1181759"/>
                  </a:moveTo>
                  <a:lnTo>
                    <a:pt x="294546" y="1184325"/>
                  </a:lnTo>
                  <a:lnTo>
                    <a:pt x="283114" y="1193210"/>
                  </a:lnTo>
                  <a:close/>
                  <a:moveTo>
                    <a:pt x="3415211" y="1180886"/>
                  </a:moveTo>
                  <a:lnTo>
                    <a:pt x="3400050" y="1194866"/>
                  </a:lnTo>
                  <a:cubicBezTo>
                    <a:pt x="3392916" y="1200244"/>
                    <a:pt x="3385941" y="1205775"/>
                    <a:pt x="3381503" y="1213765"/>
                  </a:cubicBezTo>
                  <a:lnTo>
                    <a:pt x="3376780" y="1215073"/>
                  </a:lnTo>
                  <a:lnTo>
                    <a:pt x="3379000" y="1216993"/>
                  </a:lnTo>
                  <a:cubicBezTo>
                    <a:pt x="3380236" y="1215752"/>
                    <a:pt x="3382707" y="1215752"/>
                    <a:pt x="3383942" y="1215752"/>
                  </a:cubicBezTo>
                  <a:cubicBezTo>
                    <a:pt x="3392591" y="1203337"/>
                    <a:pt x="3403403" y="1192474"/>
                    <a:pt x="3414523" y="1181610"/>
                  </a:cubicBezTo>
                  <a:close/>
                  <a:moveTo>
                    <a:pt x="504093" y="1180705"/>
                  </a:moveTo>
                  <a:lnTo>
                    <a:pt x="502720" y="1180908"/>
                  </a:lnTo>
                  <a:cubicBezTo>
                    <a:pt x="495219" y="1189644"/>
                    <a:pt x="485531" y="1194948"/>
                    <a:pt x="475531" y="1199629"/>
                  </a:cubicBezTo>
                  <a:lnTo>
                    <a:pt x="474842" y="1199984"/>
                  </a:lnTo>
                  <a:lnTo>
                    <a:pt x="487983" y="1194910"/>
                  </a:lnTo>
                  <a:cubicBezTo>
                    <a:pt x="492334" y="1193017"/>
                    <a:pt x="495441" y="1189547"/>
                    <a:pt x="498549" y="1185919"/>
                  </a:cubicBezTo>
                  <a:close/>
                  <a:moveTo>
                    <a:pt x="376421" y="1180400"/>
                  </a:moveTo>
                  <a:lnTo>
                    <a:pt x="376279" y="1180519"/>
                  </a:lnTo>
                  <a:cubicBezTo>
                    <a:pt x="375035" y="1181759"/>
                    <a:pt x="372546" y="1182999"/>
                    <a:pt x="375035" y="1185479"/>
                  </a:cubicBezTo>
                  <a:cubicBezTo>
                    <a:pt x="377523" y="1187958"/>
                    <a:pt x="377523" y="1185479"/>
                    <a:pt x="378767" y="1185479"/>
                  </a:cubicBezTo>
                  <a:lnTo>
                    <a:pt x="381247" y="1185029"/>
                  </a:lnTo>
                  <a:lnTo>
                    <a:pt x="386462" y="1180908"/>
                  </a:lnTo>
                  <a:cubicBezTo>
                    <a:pt x="383962" y="1179660"/>
                    <a:pt x="381462" y="1180908"/>
                    <a:pt x="378961" y="1180908"/>
                  </a:cubicBezTo>
                  <a:close/>
                  <a:moveTo>
                    <a:pt x="589976" y="1179007"/>
                  </a:moveTo>
                  <a:lnTo>
                    <a:pt x="586087" y="1181635"/>
                  </a:lnTo>
                  <a:cubicBezTo>
                    <a:pt x="586087" y="1184116"/>
                    <a:pt x="587955" y="1183496"/>
                    <a:pt x="589668" y="1183030"/>
                  </a:cubicBezTo>
                  <a:lnTo>
                    <a:pt x="591250" y="1184421"/>
                  </a:lnTo>
                  <a:lnTo>
                    <a:pt x="592523" y="1184116"/>
                  </a:lnTo>
                  <a:close/>
                  <a:moveTo>
                    <a:pt x="290832" y="1176524"/>
                  </a:moveTo>
                  <a:lnTo>
                    <a:pt x="272106" y="1180504"/>
                  </a:lnTo>
                  <a:cubicBezTo>
                    <a:pt x="269585" y="1180504"/>
                    <a:pt x="263281" y="1180504"/>
                    <a:pt x="264542" y="1184322"/>
                  </a:cubicBezTo>
                  <a:lnTo>
                    <a:pt x="266802" y="1186707"/>
                  </a:lnTo>
                  <a:lnTo>
                    <a:pt x="271767" y="1181759"/>
                  </a:lnTo>
                  <a:close/>
                  <a:moveTo>
                    <a:pt x="3670226" y="1171592"/>
                  </a:moveTo>
                  <a:lnTo>
                    <a:pt x="3669394" y="1173543"/>
                  </a:lnTo>
                  <a:lnTo>
                    <a:pt x="3669050" y="1176458"/>
                  </a:lnTo>
                  <a:close/>
                  <a:moveTo>
                    <a:pt x="3644037" y="1171210"/>
                  </a:moveTo>
                  <a:lnTo>
                    <a:pt x="3641106" y="1176254"/>
                  </a:lnTo>
                  <a:lnTo>
                    <a:pt x="3641991" y="1175376"/>
                  </a:lnTo>
                  <a:lnTo>
                    <a:pt x="3643595" y="1176058"/>
                  </a:lnTo>
                  <a:close/>
                  <a:moveTo>
                    <a:pt x="749689" y="1170171"/>
                  </a:moveTo>
                  <a:lnTo>
                    <a:pt x="746302" y="1172851"/>
                  </a:lnTo>
                  <a:lnTo>
                    <a:pt x="745994" y="1175034"/>
                  </a:lnTo>
                  <a:cubicBezTo>
                    <a:pt x="741037" y="1180059"/>
                    <a:pt x="737319" y="1185083"/>
                    <a:pt x="733602" y="1188851"/>
                  </a:cubicBezTo>
                  <a:cubicBezTo>
                    <a:pt x="732362" y="1190107"/>
                    <a:pt x="729884" y="1190107"/>
                    <a:pt x="731123" y="1192619"/>
                  </a:cubicBezTo>
                  <a:cubicBezTo>
                    <a:pt x="732362" y="1195131"/>
                    <a:pt x="733602" y="1195131"/>
                    <a:pt x="734841" y="1195131"/>
                  </a:cubicBezTo>
                  <a:lnTo>
                    <a:pt x="736367" y="1194179"/>
                  </a:lnTo>
                  <a:lnTo>
                    <a:pt x="738521" y="1187671"/>
                  </a:lnTo>
                  <a:cubicBezTo>
                    <a:pt x="742243" y="1183921"/>
                    <a:pt x="745966" y="1180171"/>
                    <a:pt x="748448" y="1176421"/>
                  </a:cubicBezTo>
                  <a:cubicBezTo>
                    <a:pt x="749689" y="1173921"/>
                    <a:pt x="752170" y="1172671"/>
                    <a:pt x="749689" y="1170171"/>
                  </a:cubicBezTo>
                  <a:close/>
                  <a:moveTo>
                    <a:pt x="381462" y="1167179"/>
                  </a:moveTo>
                  <a:cubicBezTo>
                    <a:pt x="375211" y="1173420"/>
                    <a:pt x="370211" y="1177164"/>
                    <a:pt x="363960" y="1179660"/>
                  </a:cubicBezTo>
                  <a:lnTo>
                    <a:pt x="362207" y="1179310"/>
                  </a:lnTo>
                  <a:lnTo>
                    <a:pt x="360104" y="1182999"/>
                  </a:lnTo>
                  <a:lnTo>
                    <a:pt x="373456" y="1177800"/>
                  </a:lnTo>
                  <a:lnTo>
                    <a:pt x="375211" y="1173420"/>
                  </a:lnTo>
                  <a:cubicBezTo>
                    <a:pt x="377711" y="1172171"/>
                    <a:pt x="378961" y="1170923"/>
                    <a:pt x="381462" y="1167179"/>
                  </a:cubicBezTo>
                  <a:close/>
                  <a:moveTo>
                    <a:pt x="3585400" y="1165742"/>
                  </a:moveTo>
                  <a:lnTo>
                    <a:pt x="3580724" y="1171171"/>
                  </a:lnTo>
                  <a:lnTo>
                    <a:pt x="3581051" y="1171374"/>
                  </a:lnTo>
                  <a:lnTo>
                    <a:pt x="3586755" y="1166659"/>
                  </a:lnTo>
                  <a:lnTo>
                    <a:pt x="3592449" y="1168172"/>
                  </a:lnTo>
                  <a:close/>
                  <a:moveTo>
                    <a:pt x="503394" y="1164814"/>
                  </a:moveTo>
                  <a:lnTo>
                    <a:pt x="500534" y="1165463"/>
                  </a:lnTo>
                  <a:lnTo>
                    <a:pt x="502058" y="1165554"/>
                  </a:lnTo>
                  <a:close/>
                  <a:moveTo>
                    <a:pt x="875016" y="1161421"/>
                  </a:moveTo>
                  <a:lnTo>
                    <a:pt x="871414" y="1165412"/>
                  </a:lnTo>
                  <a:lnTo>
                    <a:pt x="875016" y="1165578"/>
                  </a:lnTo>
                  <a:close/>
                  <a:moveTo>
                    <a:pt x="276964" y="1154326"/>
                  </a:moveTo>
                  <a:lnTo>
                    <a:pt x="276871" y="1154440"/>
                  </a:lnTo>
                  <a:cubicBezTo>
                    <a:pt x="265554" y="1169395"/>
                    <a:pt x="251723" y="1180612"/>
                    <a:pt x="235377" y="1189337"/>
                  </a:cubicBezTo>
                  <a:cubicBezTo>
                    <a:pt x="229091" y="1191829"/>
                    <a:pt x="224061" y="1195568"/>
                    <a:pt x="219032" y="1199307"/>
                  </a:cubicBezTo>
                  <a:cubicBezTo>
                    <a:pt x="211487" y="1205539"/>
                    <a:pt x="202686" y="1206785"/>
                    <a:pt x="193884" y="1210524"/>
                  </a:cubicBezTo>
                  <a:cubicBezTo>
                    <a:pt x="183825" y="1215510"/>
                    <a:pt x="172509" y="1219249"/>
                    <a:pt x="162450" y="1225480"/>
                  </a:cubicBezTo>
                  <a:cubicBezTo>
                    <a:pt x="163707" y="1225480"/>
                    <a:pt x="164965" y="1225480"/>
                    <a:pt x="167479" y="1225480"/>
                  </a:cubicBezTo>
                  <a:lnTo>
                    <a:pt x="170181" y="1226150"/>
                  </a:lnTo>
                  <a:lnTo>
                    <a:pt x="187473" y="1216628"/>
                  </a:lnTo>
                  <a:cubicBezTo>
                    <a:pt x="193382" y="1213374"/>
                    <a:pt x="199603" y="1210894"/>
                    <a:pt x="207069" y="1211514"/>
                  </a:cubicBezTo>
                  <a:cubicBezTo>
                    <a:pt x="208313" y="1211514"/>
                    <a:pt x="209557" y="1210274"/>
                    <a:pt x="210801" y="1209034"/>
                  </a:cubicBezTo>
                  <a:cubicBezTo>
                    <a:pt x="233197" y="1192917"/>
                    <a:pt x="259325" y="1181759"/>
                    <a:pt x="277988" y="1159443"/>
                  </a:cubicBezTo>
                  <a:lnTo>
                    <a:pt x="284592" y="1156748"/>
                  </a:lnTo>
                  <a:lnTo>
                    <a:pt x="277259" y="1157559"/>
                  </a:lnTo>
                  <a:close/>
                  <a:moveTo>
                    <a:pt x="721209" y="1153682"/>
                  </a:moveTo>
                  <a:lnTo>
                    <a:pt x="711535" y="1160299"/>
                  </a:lnTo>
                  <a:lnTo>
                    <a:pt x="710194" y="1163332"/>
                  </a:lnTo>
                  <a:lnTo>
                    <a:pt x="696645" y="1174021"/>
                  </a:lnTo>
                  <a:lnTo>
                    <a:pt x="681588" y="1182875"/>
                  </a:lnTo>
                  <a:cubicBezTo>
                    <a:pt x="685299" y="1179153"/>
                    <a:pt x="690247" y="1176671"/>
                    <a:pt x="696432" y="1174189"/>
                  </a:cubicBezTo>
                  <a:lnTo>
                    <a:pt x="696645" y="1174021"/>
                  </a:lnTo>
                  <a:lnTo>
                    <a:pt x="711723" y="1165155"/>
                  </a:lnTo>
                  <a:close/>
                  <a:moveTo>
                    <a:pt x="3789043" y="1153524"/>
                  </a:moveTo>
                  <a:lnTo>
                    <a:pt x="3788342" y="1154741"/>
                  </a:lnTo>
                  <a:lnTo>
                    <a:pt x="3787212" y="1159330"/>
                  </a:lnTo>
                  <a:close/>
                  <a:moveTo>
                    <a:pt x="294465" y="1152432"/>
                  </a:moveTo>
                  <a:lnTo>
                    <a:pt x="293247" y="1153216"/>
                  </a:lnTo>
                  <a:lnTo>
                    <a:pt x="293836" y="1152976"/>
                  </a:lnTo>
                  <a:close/>
                  <a:moveTo>
                    <a:pt x="3384040" y="1147512"/>
                  </a:moveTo>
                  <a:lnTo>
                    <a:pt x="3376855" y="1159443"/>
                  </a:lnTo>
                  <a:cubicBezTo>
                    <a:pt x="3374953" y="1163160"/>
                    <a:pt x="3373368" y="1166876"/>
                    <a:pt x="3373051" y="1170592"/>
                  </a:cubicBezTo>
                  <a:lnTo>
                    <a:pt x="3373589" y="1172170"/>
                  </a:lnTo>
                  <a:lnTo>
                    <a:pt x="3375734" y="1170621"/>
                  </a:lnTo>
                  <a:lnTo>
                    <a:pt x="3375214" y="1166190"/>
                  </a:lnTo>
                  <a:lnTo>
                    <a:pt x="3384040" y="1149210"/>
                  </a:lnTo>
                  <a:close/>
                  <a:moveTo>
                    <a:pt x="364202" y="1147379"/>
                  </a:moveTo>
                  <a:lnTo>
                    <a:pt x="359564" y="1148530"/>
                  </a:lnTo>
                  <a:cubicBezTo>
                    <a:pt x="355939" y="1148689"/>
                    <a:pt x="352157" y="1148689"/>
                    <a:pt x="349006" y="1149962"/>
                  </a:cubicBezTo>
                  <a:lnTo>
                    <a:pt x="297632" y="1174657"/>
                  </a:lnTo>
                  <a:lnTo>
                    <a:pt x="306760" y="1172151"/>
                  </a:lnTo>
                  <a:cubicBezTo>
                    <a:pt x="317802" y="1167502"/>
                    <a:pt x="328378" y="1161923"/>
                    <a:pt x="338953" y="1156964"/>
                  </a:cubicBezTo>
                  <a:close/>
                  <a:moveTo>
                    <a:pt x="623977" y="1142805"/>
                  </a:moveTo>
                  <a:cubicBezTo>
                    <a:pt x="622717" y="1142961"/>
                    <a:pt x="621457" y="1143896"/>
                    <a:pt x="620197" y="1144520"/>
                  </a:cubicBezTo>
                  <a:cubicBezTo>
                    <a:pt x="613897" y="1147014"/>
                    <a:pt x="610117" y="1150755"/>
                    <a:pt x="605076" y="1153250"/>
                  </a:cubicBezTo>
                  <a:cubicBezTo>
                    <a:pt x="603186" y="1153873"/>
                    <a:pt x="601296" y="1155120"/>
                    <a:pt x="599406" y="1155588"/>
                  </a:cubicBezTo>
                  <a:lnTo>
                    <a:pt x="598371" y="1155161"/>
                  </a:lnTo>
                  <a:lnTo>
                    <a:pt x="598543" y="1156818"/>
                  </a:lnTo>
                  <a:cubicBezTo>
                    <a:pt x="599788" y="1159299"/>
                    <a:pt x="601034" y="1159610"/>
                    <a:pt x="602435" y="1158989"/>
                  </a:cubicBezTo>
                  <a:cubicBezTo>
                    <a:pt x="603836" y="1158369"/>
                    <a:pt x="605393" y="1156818"/>
                    <a:pt x="607262" y="1155577"/>
                  </a:cubicBezTo>
                  <a:cubicBezTo>
                    <a:pt x="612244" y="1153095"/>
                    <a:pt x="618472" y="1148132"/>
                    <a:pt x="624700" y="1145650"/>
                  </a:cubicBezTo>
                  <a:lnTo>
                    <a:pt x="626478" y="1144765"/>
                  </a:lnTo>
                  <a:close/>
                  <a:moveTo>
                    <a:pt x="644164" y="1142287"/>
                  </a:moveTo>
                  <a:lnTo>
                    <a:pt x="629682" y="1145358"/>
                  </a:lnTo>
                  <a:lnTo>
                    <a:pt x="629682" y="1148131"/>
                  </a:lnTo>
                  <a:lnTo>
                    <a:pt x="630870" y="1148131"/>
                  </a:lnTo>
                  <a:lnTo>
                    <a:pt x="643317" y="1144289"/>
                  </a:lnTo>
                  <a:close/>
                  <a:moveTo>
                    <a:pt x="289309" y="1141862"/>
                  </a:moveTo>
                  <a:lnTo>
                    <a:pt x="282843" y="1147117"/>
                  </a:lnTo>
                  <a:lnTo>
                    <a:pt x="279865" y="1150769"/>
                  </a:lnTo>
                  <a:lnTo>
                    <a:pt x="280980" y="1150153"/>
                  </a:lnTo>
                  <a:close/>
                  <a:moveTo>
                    <a:pt x="293381" y="1137809"/>
                  </a:moveTo>
                  <a:lnTo>
                    <a:pt x="291434" y="1138916"/>
                  </a:lnTo>
                  <a:lnTo>
                    <a:pt x="290874" y="1140305"/>
                  </a:lnTo>
                  <a:close/>
                  <a:moveTo>
                    <a:pt x="888355" y="1137202"/>
                  </a:moveTo>
                  <a:cubicBezTo>
                    <a:pt x="886804" y="1136734"/>
                    <a:pt x="884322" y="1138296"/>
                    <a:pt x="881220" y="1140171"/>
                  </a:cubicBezTo>
                  <a:cubicBezTo>
                    <a:pt x="873775" y="1146421"/>
                    <a:pt x="865089" y="1151421"/>
                    <a:pt x="858884" y="1158921"/>
                  </a:cubicBezTo>
                  <a:lnTo>
                    <a:pt x="857853" y="1161345"/>
                  </a:lnTo>
                  <a:lnTo>
                    <a:pt x="859148" y="1159372"/>
                  </a:lnTo>
                  <a:cubicBezTo>
                    <a:pt x="865321" y="1150591"/>
                    <a:pt x="872728" y="1145574"/>
                    <a:pt x="881370" y="1141811"/>
                  </a:cubicBezTo>
                  <a:cubicBezTo>
                    <a:pt x="883222" y="1140556"/>
                    <a:pt x="885074" y="1139302"/>
                    <a:pt x="886772" y="1138988"/>
                  </a:cubicBezTo>
                  <a:lnTo>
                    <a:pt x="888879" y="1140317"/>
                  </a:lnTo>
                  <a:close/>
                  <a:moveTo>
                    <a:pt x="457743" y="1136941"/>
                  </a:moveTo>
                  <a:lnTo>
                    <a:pt x="449848" y="1142290"/>
                  </a:lnTo>
                  <a:lnTo>
                    <a:pt x="438966" y="1148459"/>
                  </a:lnTo>
                  <a:cubicBezTo>
                    <a:pt x="437716" y="1149707"/>
                    <a:pt x="436466" y="1150955"/>
                    <a:pt x="435216" y="1152203"/>
                  </a:cubicBezTo>
                  <a:lnTo>
                    <a:pt x="449848" y="1142290"/>
                  </a:lnTo>
                  <a:lnTo>
                    <a:pt x="456681" y="1138416"/>
                  </a:lnTo>
                  <a:close/>
                  <a:moveTo>
                    <a:pt x="708500" y="1136083"/>
                  </a:moveTo>
                  <a:lnTo>
                    <a:pt x="706032" y="1137733"/>
                  </a:lnTo>
                  <a:lnTo>
                    <a:pt x="707958" y="1136766"/>
                  </a:lnTo>
                  <a:close/>
                  <a:moveTo>
                    <a:pt x="602279" y="1134483"/>
                  </a:moveTo>
                  <a:cubicBezTo>
                    <a:pt x="601657" y="1133242"/>
                    <a:pt x="600723" y="1133862"/>
                    <a:pt x="599633" y="1134638"/>
                  </a:cubicBezTo>
                  <a:lnTo>
                    <a:pt x="599313" y="1134735"/>
                  </a:lnTo>
                  <a:lnTo>
                    <a:pt x="599620" y="1135961"/>
                  </a:lnTo>
                  <a:cubicBezTo>
                    <a:pt x="581971" y="1153579"/>
                    <a:pt x="564322" y="1173714"/>
                    <a:pt x="542891" y="1185040"/>
                  </a:cubicBezTo>
                  <a:cubicBezTo>
                    <a:pt x="542891" y="1185040"/>
                    <a:pt x="543837" y="1184411"/>
                    <a:pt x="545097" y="1184254"/>
                  </a:cubicBezTo>
                  <a:lnTo>
                    <a:pt x="545607" y="1184508"/>
                  </a:lnTo>
                  <a:lnTo>
                    <a:pt x="573164" y="1164728"/>
                  </a:lnTo>
                  <a:cubicBezTo>
                    <a:pt x="583596" y="1155267"/>
                    <a:pt x="592938" y="1145030"/>
                    <a:pt x="602279" y="1134483"/>
                  </a:cubicBezTo>
                  <a:close/>
                  <a:moveTo>
                    <a:pt x="653745" y="1134387"/>
                  </a:moveTo>
                  <a:lnTo>
                    <a:pt x="652325" y="1135686"/>
                  </a:lnTo>
                  <a:lnTo>
                    <a:pt x="653771" y="1135609"/>
                  </a:lnTo>
                  <a:cubicBezTo>
                    <a:pt x="655390" y="1137225"/>
                    <a:pt x="656568" y="1140457"/>
                    <a:pt x="657157" y="1144983"/>
                  </a:cubicBezTo>
                  <a:lnTo>
                    <a:pt x="656784" y="1145513"/>
                  </a:lnTo>
                  <a:lnTo>
                    <a:pt x="661795" y="1143168"/>
                  </a:lnTo>
                  <a:lnTo>
                    <a:pt x="666502" y="1142119"/>
                  </a:lnTo>
                  <a:lnTo>
                    <a:pt x="669046" y="1139965"/>
                  </a:lnTo>
                  <a:lnTo>
                    <a:pt x="672065" y="1139399"/>
                  </a:lnTo>
                  <a:lnTo>
                    <a:pt x="670599" y="1139531"/>
                  </a:lnTo>
                  <a:cubicBezTo>
                    <a:pt x="665559" y="1139531"/>
                    <a:pt x="661779" y="1140778"/>
                    <a:pt x="659258" y="1140778"/>
                  </a:cubicBezTo>
                  <a:cubicBezTo>
                    <a:pt x="656738" y="1136413"/>
                    <a:pt x="655478" y="1134231"/>
                    <a:pt x="653745" y="1134387"/>
                  </a:cubicBezTo>
                  <a:close/>
                  <a:moveTo>
                    <a:pt x="542697" y="1134304"/>
                  </a:moveTo>
                  <a:lnTo>
                    <a:pt x="540920" y="1139272"/>
                  </a:lnTo>
                  <a:lnTo>
                    <a:pt x="545412" y="1134703"/>
                  </a:lnTo>
                  <a:close/>
                  <a:moveTo>
                    <a:pt x="490960" y="1133616"/>
                  </a:moveTo>
                  <a:lnTo>
                    <a:pt x="488969" y="1134730"/>
                  </a:lnTo>
                  <a:lnTo>
                    <a:pt x="487340" y="1135836"/>
                  </a:lnTo>
                  <a:lnTo>
                    <a:pt x="489944" y="1134703"/>
                  </a:lnTo>
                  <a:close/>
                  <a:moveTo>
                    <a:pt x="3451230" y="1131771"/>
                  </a:moveTo>
                  <a:lnTo>
                    <a:pt x="3448713" y="1138784"/>
                  </a:lnTo>
                  <a:lnTo>
                    <a:pt x="3437715" y="1157199"/>
                  </a:lnTo>
                  <a:lnTo>
                    <a:pt x="3446958" y="1147469"/>
                  </a:lnTo>
                  <a:cubicBezTo>
                    <a:pt x="3449429" y="1144365"/>
                    <a:pt x="3450356" y="1140641"/>
                    <a:pt x="3450819" y="1136606"/>
                  </a:cubicBezTo>
                  <a:close/>
                  <a:moveTo>
                    <a:pt x="765260" y="1131722"/>
                  </a:moveTo>
                  <a:lnTo>
                    <a:pt x="763034" y="1135626"/>
                  </a:lnTo>
                  <a:cubicBezTo>
                    <a:pt x="760865" y="1137039"/>
                    <a:pt x="758387" y="1137981"/>
                    <a:pt x="757148" y="1139865"/>
                  </a:cubicBezTo>
                  <a:cubicBezTo>
                    <a:pt x="753430" y="1143633"/>
                    <a:pt x="753430" y="1143633"/>
                    <a:pt x="752191" y="1149913"/>
                  </a:cubicBezTo>
                  <a:cubicBezTo>
                    <a:pt x="750951" y="1151169"/>
                    <a:pt x="748473" y="1151169"/>
                    <a:pt x="748473" y="1151169"/>
                  </a:cubicBezTo>
                  <a:cubicBezTo>
                    <a:pt x="737319" y="1157450"/>
                    <a:pt x="732362" y="1166242"/>
                    <a:pt x="727405" y="1176290"/>
                  </a:cubicBezTo>
                  <a:cubicBezTo>
                    <a:pt x="726166" y="1177546"/>
                    <a:pt x="727405" y="1178802"/>
                    <a:pt x="727405" y="1180059"/>
                  </a:cubicBezTo>
                  <a:lnTo>
                    <a:pt x="733557" y="1173823"/>
                  </a:lnTo>
                  <a:lnTo>
                    <a:pt x="733557" y="1172671"/>
                  </a:lnTo>
                  <a:cubicBezTo>
                    <a:pt x="738521" y="1163921"/>
                    <a:pt x="745966" y="1158921"/>
                    <a:pt x="752170" y="1151421"/>
                  </a:cubicBezTo>
                  <a:lnTo>
                    <a:pt x="768659" y="1134811"/>
                  </a:lnTo>
                  <a:close/>
                  <a:moveTo>
                    <a:pt x="3413496" y="1131624"/>
                  </a:moveTo>
                  <a:lnTo>
                    <a:pt x="3411780" y="1140628"/>
                  </a:lnTo>
                  <a:cubicBezTo>
                    <a:pt x="3410353" y="1145237"/>
                    <a:pt x="3408768" y="1149847"/>
                    <a:pt x="3408134" y="1154764"/>
                  </a:cubicBezTo>
                  <a:lnTo>
                    <a:pt x="3410237" y="1152758"/>
                  </a:lnTo>
                  <a:lnTo>
                    <a:pt x="3409911" y="1150790"/>
                  </a:lnTo>
                  <a:cubicBezTo>
                    <a:pt x="3409911" y="1144585"/>
                    <a:pt x="3413612" y="1138381"/>
                    <a:pt x="3413612" y="1132177"/>
                  </a:cubicBezTo>
                  <a:close/>
                  <a:moveTo>
                    <a:pt x="780711" y="1129799"/>
                  </a:moveTo>
                  <a:lnTo>
                    <a:pt x="776876" y="1132011"/>
                  </a:lnTo>
                  <a:lnTo>
                    <a:pt x="774506" y="1133921"/>
                  </a:lnTo>
                  <a:lnTo>
                    <a:pt x="774371" y="1134599"/>
                  </a:lnTo>
                  <a:close/>
                  <a:moveTo>
                    <a:pt x="3533842" y="1128222"/>
                  </a:moveTo>
                  <a:lnTo>
                    <a:pt x="3529517" y="1130649"/>
                  </a:lnTo>
                  <a:cubicBezTo>
                    <a:pt x="3527643" y="1133634"/>
                    <a:pt x="3526394" y="1137404"/>
                    <a:pt x="3525146" y="1139917"/>
                  </a:cubicBezTo>
                  <a:lnTo>
                    <a:pt x="3524088" y="1142465"/>
                  </a:lnTo>
                  <a:lnTo>
                    <a:pt x="3530834" y="1130870"/>
                  </a:lnTo>
                  <a:close/>
                  <a:moveTo>
                    <a:pt x="341004" y="1127964"/>
                  </a:moveTo>
                  <a:lnTo>
                    <a:pt x="339865" y="1128956"/>
                  </a:lnTo>
                  <a:lnTo>
                    <a:pt x="340109" y="1129000"/>
                  </a:lnTo>
                  <a:close/>
                  <a:moveTo>
                    <a:pt x="3375376" y="1127182"/>
                  </a:moveTo>
                  <a:lnTo>
                    <a:pt x="3373051" y="1133428"/>
                  </a:lnTo>
                  <a:lnTo>
                    <a:pt x="3374566" y="1132526"/>
                  </a:lnTo>
                  <a:lnTo>
                    <a:pt x="3375370" y="1127214"/>
                  </a:lnTo>
                  <a:close/>
                  <a:moveTo>
                    <a:pt x="3537635" y="1126094"/>
                  </a:moveTo>
                  <a:lnTo>
                    <a:pt x="3535322" y="1127392"/>
                  </a:lnTo>
                  <a:lnTo>
                    <a:pt x="3538017" y="1127886"/>
                  </a:lnTo>
                  <a:close/>
                  <a:moveTo>
                    <a:pt x="806458" y="1125171"/>
                  </a:moveTo>
                  <a:lnTo>
                    <a:pt x="805116" y="1126025"/>
                  </a:lnTo>
                  <a:lnTo>
                    <a:pt x="803121" y="1128542"/>
                  </a:lnTo>
                  <a:cubicBezTo>
                    <a:pt x="804366" y="1127914"/>
                    <a:pt x="805922" y="1126971"/>
                    <a:pt x="807323" y="1126657"/>
                  </a:cubicBezTo>
                  <a:lnTo>
                    <a:pt x="809212" y="1127747"/>
                  </a:lnTo>
                  <a:lnTo>
                    <a:pt x="810491" y="1125171"/>
                  </a:lnTo>
                  <a:cubicBezTo>
                    <a:pt x="809250" y="1123296"/>
                    <a:pt x="808009" y="1123921"/>
                    <a:pt x="806458" y="1125171"/>
                  </a:cubicBezTo>
                  <a:close/>
                  <a:moveTo>
                    <a:pt x="919328" y="1124098"/>
                  </a:moveTo>
                  <a:lnTo>
                    <a:pt x="905417" y="1130952"/>
                  </a:lnTo>
                  <a:lnTo>
                    <a:pt x="897816" y="1139397"/>
                  </a:lnTo>
                  <a:close/>
                  <a:moveTo>
                    <a:pt x="563598" y="1123430"/>
                  </a:moveTo>
                  <a:lnTo>
                    <a:pt x="564322" y="1124635"/>
                  </a:lnTo>
                  <a:lnTo>
                    <a:pt x="562805" y="1127059"/>
                  </a:lnTo>
                  <a:lnTo>
                    <a:pt x="566528" y="1124994"/>
                  </a:lnTo>
                  <a:close/>
                  <a:moveTo>
                    <a:pt x="921246" y="1122547"/>
                  </a:moveTo>
                  <a:lnTo>
                    <a:pt x="920148" y="1123515"/>
                  </a:lnTo>
                  <a:lnTo>
                    <a:pt x="920878" y="1122996"/>
                  </a:lnTo>
                  <a:close/>
                  <a:moveTo>
                    <a:pt x="403214" y="1120693"/>
                  </a:moveTo>
                  <a:cubicBezTo>
                    <a:pt x="400693" y="1120693"/>
                    <a:pt x="398171" y="1123238"/>
                    <a:pt x="396911" y="1125783"/>
                  </a:cubicBezTo>
                  <a:lnTo>
                    <a:pt x="385624" y="1134763"/>
                  </a:lnTo>
                  <a:lnTo>
                    <a:pt x="389965" y="1132168"/>
                  </a:lnTo>
                  <a:cubicBezTo>
                    <a:pt x="391209" y="1132168"/>
                    <a:pt x="391209" y="1130928"/>
                    <a:pt x="392453" y="1129688"/>
                  </a:cubicBezTo>
                  <a:cubicBezTo>
                    <a:pt x="394942" y="1128448"/>
                    <a:pt x="397119" y="1126279"/>
                    <a:pt x="399141" y="1124884"/>
                  </a:cubicBezTo>
                  <a:lnTo>
                    <a:pt x="403335" y="1124771"/>
                  </a:lnTo>
                  <a:close/>
                  <a:moveTo>
                    <a:pt x="572614" y="1118500"/>
                  </a:moveTo>
                  <a:lnTo>
                    <a:pt x="574487" y="1119624"/>
                  </a:lnTo>
                  <a:lnTo>
                    <a:pt x="574729" y="1119448"/>
                  </a:lnTo>
                  <a:lnTo>
                    <a:pt x="575614" y="1119147"/>
                  </a:lnTo>
                  <a:close/>
                  <a:moveTo>
                    <a:pt x="560540" y="1118343"/>
                  </a:moveTo>
                  <a:lnTo>
                    <a:pt x="561420" y="1119807"/>
                  </a:lnTo>
                  <a:lnTo>
                    <a:pt x="562768" y="1118343"/>
                  </a:lnTo>
                  <a:close/>
                  <a:moveTo>
                    <a:pt x="407442" y="1115824"/>
                  </a:moveTo>
                  <a:lnTo>
                    <a:pt x="406996" y="1116875"/>
                  </a:lnTo>
                  <a:lnTo>
                    <a:pt x="407442" y="1116939"/>
                  </a:lnTo>
                  <a:close/>
                  <a:moveTo>
                    <a:pt x="349933" y="1114107"/>
                  </a:moveTo>
                  <a:lnTo>
                    <a:pt x="349189" y="1115589"/>
                  </a:lnTo>
                  <a:lnTo>
                    <a:pt x="347605" y="1120318"/>
                  </a:lnTo>
                  <a:lnTo>
                    <a:pt x="348294" y="1119520"/>
                  </a:lnTo>
                  <a:cubicBezTo>
                    <a:pt x="349526" y="1118271"/>
                    <a:pt x="351991" y="1117022"/>
                    <a:pt x="351991" y="1114524"/>
                  </a:cubicBezTo>
                  <a:close/>
                  <a:moveTo>
                    <a:pt x="706634" y="1110868"/>
                  </a:moveTo>
                  <a:lnTo>
                    <a:pt x="694540" y="1122071"/>
                  </a:lnTo>
                  <a:cubicBezTo>
                    <a:pt x="692020" y="1122071"/>
                    <a:pt x="689499" y="1124565"/>
                    <a:pt x="692020" y="1127060"/>
                  </a:cubicBezTo>
                  <a:cubicBezTo>
                    <a:pt x="694540" y="1130801"/>
                    <a:pt x="692020" y="1133295"/>
                    <a:pt x="690760" y="1134543"/>
                  </a:cubicBezTo>
                  <a:cubicBezTo>
                    <a:pt x="689499" y="1137037"/>
                    <a:pt x="685719" y="1137037"/>
                    <a:pt x="684459" y="1138284"/>
                  </a:cubicBezTo>
                  <a:lnTo>
                    <a:pt x="681989" y="1138506"/>
                  </a:lnTo>
                  <a:lnTo>
                    <a:pt x="681197" y="1141775"/>
                  </a:lnTo>
                  <a:lnTo>
                    <a:pt x="686536" y="1138204"/>
                  </a:lnTo>
                  <a:lnTo>
                    <a:pt x="691095" y="1137290"/>
                  </a:lnTo>
                  <a:lnTo>
                    <a:pt x="701030" y="1117232"/>
                  </a:lnTo>
                  <a:close/>
                  <a:moveTo>
                    <a:pt x="3681281" y="1109238"/>
                  </a:moveTo>
                  <a:lnTo>
                    <a:pt x="3681372" y="1112723"/>
                  </a:lnTo>
                  <a:lnTo>
                    <a:pt x="3684415" y="1110187"/>
                  </a:lnTo>
                  <a:close/>
                  <a:moveTo>
                    <a:pt x="710990" y="1105921"/>
                  </a:moveTo>
                  <a:lnTo>
                    <a:pt x="710728" y="1106067"/>
                  </a:lnTo>
                  <a:lnTo>
                    <a:pt x="707639" y="1109726"/>
                  </a:lnTo>
                  <a:close/>
                  <a:moveTo>
                    <a:pt x="513454" y="1101774"/>
                  </a:moveTo>
                  <a:lnTo>
                    <a:pt x="513414" y="1102035"/>
                  </a:lnTo>
                  <a:lnTo>
                    <a:pt x="513657" y="1101874"/>
                  </a:lnTo>
                  <a:close/>
                  <a:moveTo>
                    <a:pt x="3364618" y="1100255"/>
                  </a:moveTo>
                  <a:lnTo>
                    <a:pt x="3356566" y="1103697"/>
                  </a:lnTo>
                  <a:cubicBezTo>
                    <a:pt x="3356566" y="1103697"/>
                    <a:pt x="3354029" y="1104935"/>
                    <a:pt x="3354029" y="1106174"/>
                  </a:cubicBezTo>
                  <a:cubicBezTo>
                    <a:pt x="3351493" y="1127234"/>
                    <a:pt x="3327399" y="1139622"/>
                    <a:pt x="3328667" y="1161921"/>
                  </a:cubicBezTo>
                  <a:cubicBezTo>
                    <a:pt x="3329935" y="1170593"/>
                    <a:pt x="3324863" y="1179264"/>
                    <a:pt x="3323595" y="1190414"/>
                  </a:cubicBezTo>
                  <a:lnTo>
                    <a:pt x="3325297" y="1187564"/>
                  </a:lnTo>
                  <a:lnTo>
                    <a:pt x="3324792" y="1185534"/>
                  </a:lnTo>
                  <a:cubicBezTo>
                    <a:pt x="3330960" y="1165680"/>
                    <a:pt x="3332194" y="1144585"/>
                    <a:pt x="3345764" y="1125973"/>
                  </a:cubicBezTo>
                  <a:cubicBezTo>
                    <a:pt x="3351932" y="1117907"/>
                    <a:pt x="3358717" y="1109842"/>
                    <a:pt x="3364268" y="1101156"/>
                  </a:cubicBezTo>
                  <a:close/>
                  <a:moveTo>
                    <a:pt x="397468" y="1095713"/>
                  </a:moveTo>
                  <a:lnTo>
                    <a:pt x="395492" y="1097418"/>
                  </a:lnTo>
                  <a:lnTo>
                    <a:pt x="395928" y="1097860"/>
                  </a:lnTo>
                  <a:close/>
                  <a:moveTo>
                    <a:pt x="660299" y="1095431"/>
                  </a:moveTo>
                  <a:lnTo>
                    <a:pt x="654218" y="1103832"/>
                  </a:lnTo>
                  <a:cubicBezTo>
                    <a:pt x="650123" y="1107105"/>
                    <a:pt x="645398" y="1109600"/>
                    <a:pt x="642878" y="1109600"/>
                  </a:cubicBezTo>
                  <a:cubicBezTo>
                    <a:pt x="630277" y="1110847"/>
                    <a:pt x="617677" y="1114588"/>
                    <a:pt x="607597" y="1119577"/>
                  </a:cubicBezTo>
                  <a:cubicBezTo>
                    <a:pt x="606337" y="1120824"/>
                    <a:pt x="604446" y="1122383"/>
                    <a:pt x="602399" y="1123007"/>
                  </a:cubicBezTo>
                  <a:lnTo>
                    <a:pt x="598764" y="1121715"/>
                  </a:lnTo>
                  <a:lnTo>
                    <a:pt x="595838" y="1124635"/>
                  </a:lnTo>
                  <a:cubicBezTo>
                    <a:pt x="596469" y="1125893"/>
                    <a:pt x="595523" y="1127466"/>
                    <a:pt x="595208" y="1128725"/>
                  </a:cubicBezTo>
                  <a:lnTo>
                    <a:pt x="598172" y="1130796"/>
                  </a:lnTo>
                  <a:lnTo>
                    <a:pt x="599788" y="1127038"/>
                  </a:lnTo>
                  <a:cubicBezTo>
                    <a:pt x="612244" y="1120834"/>
                    <a:pt x="624700" y="1113389"/>
                    <a:pt x="638401" y="1113389"/>
                  </a:cubicBezTo>
                  <a:lnTo>
                    <a:pt x="646213" y="1111072"/>
                  </a:lnTo>
                  <a:lnTo>
                    <a:pt x="651698" y="1107105"/>
                  </a:lnTo>
                  <a:lnTo>
                    <a:pt x="658952" y="1102687"/>
                  </a:lnTo>
                  <a:lnTo>
                    <a:pt x="660821" y="1100980"/>
                  </a:lnTo>
                  <a:cubicBezTo>
                    <a:pt x="660821" y="1100360"/>
                    <a:pt x="662378" y="1099119"/>
                    <a:pt x="663001" y="1097878"/>
                  </a:cubicBezTo>
                  <a:close/>
                  <a:moveTo>
                    <a:pt x="553320" y="1093320"/>
                  </a:moveTo>
                  <a:lnTo>
                    <a:pt x="547312" y="1105758"/>
                  </a:lnTo>
                  <a:lnTo>
                    <a:pt x="548694" y="1105758"/>
                  </a:lnTo>
                  <a:close/>
                  <a:moveTo>
                    <a:pt x="965628" y="1091243"/>
                  </a:moveTo>
                  <a:lnTo>
                    <a:pt x="956681" y="1097909"/>
                  </a:lnTo>
                  <a:lnTo>
                    <a:pt x="958362" y="1098157"/>
                  </a:lnTo>
                  <a:lnTo>
                    <a:pt x="964353" y="1093554"/>
                  </a:lnTo>
                  <a:close/>
                  <a:moveTo>
                    <a:pt x="379903" y="1090115"/>
                  </a:moveTo>
                  <a:lnTo>
                    <a:pt x="363896" y="1101758"/>
                  </a:lnTo>
                  <a:lnTo>
                    <a:pt x="374479" y="1096571"/>
                  </a:lnTo>
                  <a:close/>
                  <a:moveTo>
                    <a:pt x="3388271" y="1089613"/>
                  </a:moveTo>
                  <a:lnTo>
                    <a:pt x="3387687" y="1089706"/>
                  </a:lnTo>
                  <a:lnTo>
                    <a:pt x="3387706" y="1089988"/>
                  </a:lnTo>
                  <a:close/>
                  <a:moveTo>
                    <a:pt x="3848934" y="1080958"/>
                  </a:moveTo>
                  <a:lnTo>
                    <a:pt x="3846760" y="1086832"/>
                  </a:lnTo>
                  <a:lnTo>
                    <a:pt x="3849235" y="1085792"/>
                  </a:lnTo>
                  <a:close/>
                  <a:moveTo>
                    <a:pt x="3401064" y="1078487"/>
                  </a:moveTo>
                  <a:lnTo>
                    <a:pt x="3398643" y="1082738"/>
                  </a:lnTo>
                  <a:lnTo>
                    <a:pt x="3401276" y="1080992"/>
                  </a:lnTo>
                  <a:close/>
                  <a:moveTo>
                    <a:pt x="522278" y="1077577"/>
                  </a:moveTo>
                  <a:lnTo>
                    <a:pt x="521755" y="1078250"/>
                  </a:lnTo>
                  <a:lnTo>
                    <a:pt x="522801" y="1077591"/>
                  </a:lnTo>
                  <a:lnTo>
                    <a:pt x="522272" y="1077591"/>
                  </a:lnTo>
                  <a:close/>
                  <a:moveTo>
                    <a:pt x="3851733" y="1075445"/>
                  </a:moveTo>
                  <a:lnTo>
                    <a:pt x="3851310" y="1075535"/>
                  </a:lnTo>
                  <a:lnTo>
                    <a:pt x="3851429" y="1075953"/>
                  </a:lnTo>
                  <a:close/>
                  <a:moveTo>
                    <a:pt x="704067" y="1073979"/>
                  </a:moveTo>
                  <a:lnTo>
                    <a:pt x="703360" y="1074680"/>
                  </a:lnTo>
                  <a:cubicBezTo>
                    <a:pt x="699580" y="1077174"/>
                    <a:pt x="697060" y="1078421"/>
                    <a:pt x="693280" y="1079668"/>
                  </a:cubicBezTo>
                  <a:lnTo>
                    <a:pt x="690116" y="1076015"/>
                  </a:lnTo>
                  <a:lnTo>
                    <a:pt x="689158" y="1077870"/>
                  </a:lnTo>
                  <a:cubicBezTo>
                    <a:pt x="687913" y="1079266"/>
                    <a:pt x="686979" y="1080506"/>
                    <a:pt x="688224" y="1082368"/>
                  </a:cubicBezTo>
                  <a:cubicBezTo>
                    <a:pt x="690093" y="1084229"/>
                    <a:pt x="691650" y="1084229"/>
                    <a:pt x="693206" y="1083609"/>
                  </a:cubicBezTo>
                  <a:cubicBezTo>
                    <a:pt x="694763" y="1082988"/>
                    <a:pt x="696320" y="1081747"/>
                    <a:pt x="698189" y="1081127"/>
                  </a:cubicBezTo>
                  <a:cubicBezTo>
                    <a:pt x="700680" y="1079886"/>
                    <a:pt x="704416" y="1078645"/>
                    <a:pt x="706908" y="1074923"/>
                  </a:cubicBezTo>
                  <a:close/>
                  <a:moveTo>
                    <a:pt x="685719" y="1070938"/>
                  </a:moveTo>
                  <a:cubicBezTo>
                    <a:pt x="680679" y="1074680"/>
                    <a:pt x="675639" y="1075927"/>
                    <a:pt x="671859" y="1080915"/>
                  </a:cubicBezTo>
                  <a:lnTo>
                    <a:pt x="669017" y="1084431"/>
                  </a:lnTo>
                  <a:lnTo>
                    <a:pt x="674834" y="1080351"/>
                  </a:lnTo>
                  <a:lnTo>
                    <a:pt x="688432" y="1074071"/>
                  </a:lnTo>
                  <a:close/>
                  <a:moveTo>
                    <a:pt x="3559019" y="1067031"/>
                  </a:moveTo>
                  <a:lnTo>
                    <a:pt x="3560699" y="1068145"/>
                  </a:lnTo>
                  <a:lnTo>
                    <a:pt x="3561364" y="1067031"/>
                  </a:lnTo>
                  <a:close/>
                  <a:moveTo>
                    <a:pt x="733889" y="1066833"/>
                  </a:moveTo>
                  <a:lnTo>
                    <a:pt x="723521" y="1070938"/>
                  </a:lnTo>
                  <a:cubicBezTo>
                    <a:pt x="722261" y="1070938"/>
                    <a:pt x="719741" y="1072185"/>
                    <a:pt x="719741" y="1073433"/>
                  </a:cubicBezTo>
                  <a:cubicBezTo>
                    <a:pt x="713440" y="1088398"/>
                    <a:pt x="697060" y="1092140"/>
                    <a:pt x="685719" y="1102117"/>
                  </a:cubicBezTo>
                  <a:lnTo>
                    <a:pt x="682244" y="1104180"/>
                  </a:lnTo>
                  <a:lnTo>
                    <a:pt x="679301" y="1106796"/>
                  </a:lnTo>
                  <a:lnTo>
                    <a:pt x="678981" y="1109327"/>
                  </a:lnTo>
                  <a:lnTo>
                    <a:pt x="683600" y="1104664"/>
                  </a:lnTo>
                  <a:cubicBezTo>
                    <a:pt x="691070" y="1099637"/>
                    <a:pt x="697295" y="1094610"/>
                    <a:pt x="704765" y="1090840"/>
                  </a:cubicBezTo>
                  <a:cubicBezTo>
                    <a:pt x="706010" y="1089583"/>
                    <a:pt x="708500" y="1088327"/>
                    <a:pt x="708500" y="1087070"/>
                  </a:cubicBezTo>
                  <a:cubicBezTo>
                    <a:pt x="712235" y="1079529"/>
                    <a:pt x="718149" y="1075131"/>
                    <a:pt x="724529" y="1071675"/>
                  </a:cubicBezTo>
                  <a:close/>
                  <a:moveTo>
                    <a:pt x="577267" y="1066099"/>
                  </a:moveTo>
                  <a:lnTo>
                    <a:pt x="563463" y="1074587"/>
                  </a:lnTo>
                  <a:lnTo>
                    <a:pt x="562205" y="1076815"/>
                  </a:lnTo>
                  <a:lnTo>
                    <a:pt x="576096" y="1068460"/>
                  </a:lnTo>
                  <a:close/>
                  <a:moveTo>
                    <a:pt x="3486042" y="1063040"/>
                  </a:moveTo>
                  <a:lnTo>
                    <a:pt x="3474171" y="1089441"/>
                  </a:lnTo>
                  <a:lnTo>
                    <a:pt x="3472905" y="1095326"/>
                  </a:lnTo>
                  <a:lnTo>
                    <a:pt x="3486033" y="1065647"/>
                  </a:lnTo>
                  <a:close/>
                  <a:moveTo>
                    <a:pt x="973798" y="1062240"/>
                  </a:moveTo>
                  <a:lnTo>
                    <a:pt x="967338" y="1063918"/>
                  </a:lnTo>
                  <a:lnTo>
                    <a:pt x="966186" y="1065852"/>
                  </a:lnTo>
                  <a:lnTo>
                    <a:pt x="971897" y="1063924"/>
                  </a:lnTo>
                  <a:close/>
                  <a:moveTo>
                    <a:pt x="3486265" y="1059079"/>
                  </a:moveTo>
                  <a:lnTo>
                    <a:pt x="3484221" y="1062575"/>
                  </a:lnTo>
                  <a:lnTo>
                    <a:pt x="3484221" y="1062887"/>
                  </a:lnTo>
                  <a:lnTo>
                    <a:pt x="3486128" y="1061355"/>
                  </a:lnTo>
                  <a:close/>
                  <a:moveTo>
                    <a:pt x="570230" y="1057531"/>
                  </a:moveTo>
                  <a:lnTo>
                    <a:pt x="568519" y="1058712"/>
                  </a:lnTo>
                  <a:lnTo>
                    <a:pt x="569949" y="1058366"/>
                  </a:lnTo>
                  <a:close/>
                  <a:moveTo>
                    <a:pt x="710920" y="1054725"/>
                  </a:moveTo>
                  <a:cubicBezTo>
                    <a:pt x="708400" y="1057220"/>
                    <a:pt x="705880" y="1059714"/>
                    <a:pt x="703360" y="1060961"/>
                  </a:cubicBezTo>
                  <a:lnTo>
                    <a:pt x="703360" y="1065104"/>
                  </a:lnTo>
                  <a:lnTo>
                    <a:pt x="711890" y="1057551"/>
                  </a:lnTo>
                  <a:lnTo>
                    <a:pt x="716668" y="1058231"/>
                  </a:lnTo>
                  <a:lnTo>
                    <a:pt x="715960" y="1054725"/>
                  </a:lnTo>
                  <a:cubicBezTo>
                    <a:pt x="714700" y="1053478"/>
                    <a:pt x="712180" y="1053478"/>
                    <a:pt x="710920" y="1054725"/>
                  </a:cubicBezTo>
                  <a:close/>
                  <a:moveTo>
                    <a:pt x="901736" y="1053289"/>
                  </a:moveTo>
                  <a:lnTo>
                    <a:pt x="899377" y="1053764"/>
                  </a:lnTo>
                  <a:lnTo>
                    <a:pt x="896381" y="1057238"/>
                  </a:lnTo>
                  <a:close/>
                  <a:moveTo>
                    <a:pt x="984445" y="1050670"/>
                  </a:moveTo>
                  <a:lnTo>
                    <a:pt x="984035" y="1051132"/>
                  </a:lnTo>
                  <a:lnTo>
                    <a:pt x="979010" y="1057620"/>
                  </a:lnTo>
                  <a:lnTo>
                    <a:pt x="981751" y="1055191"/>
                  </a:lnTo>
                  <a:close/>
                  <a:moveTo>
                    <a:pt x="3487122" y="1045475"/>
                  </a:moveTo>
                  <a:lnTo>
                    <a:pt x="3487020" y="1045507"/>
                  </a:lnTo>
                  <a:lnTo>
                    <a:pt x="3487114" y="1045591"/>
                  </a:lnTo>
                  <a:close/>
                  <a:moveTo>
                    <a:pt x="722421" y="1043308"/>
                  </a:moveTo>
                  <a:lnTo>
                    <a:pt x="722261" y="1043501"/>
                  </a:lnTo>
                  <a:lnTo>
                    <a:pt x="722332" y="1043431"/>
                  </a:lnTo>
                  <a:close/>
                  <a:moveTo>
                    <a:pt x="3851429" y="1041391"/>
                  </a:moveTo>
                  <a:lnTo>
                    <a:pt x="3849631" y="1043097"/>
                  </a:lnTo>
                  <a:lnTo>
                    <a:pt x="3853210" y="1043336"/>
                  </a:lnTo>
                  <a:close/>
                  <a:moveTo>
                    <a:pt x="1012638" y="1041358"/>
                  </a:moveTo>
                  <a:lnTo>
                    <a:pt x="1009881" y="1041661"/>
                  </a:lnTo>
                  <a:lnTo>
                    <a:pt x="1012543" y="1041468"/>
                  </a:lnTo>
                  <a:close/>
                  <a:moveTo>
                    <a:pt x="992855" y="1041179"/>
                  </a:moveTo>
                  <a:lnTo>
                    <a:pt x="989233" y="1045267"/>
                  </a:lnTo>
                  <a:lnTo>
                    <a:pt x="995300" y="1042716"/>
                  </a:lnTo>
                  <a:lnTo>
                    <a:pt x="997580" y="1042551"/>
                  </a:lnTo>
                  <a:lnTo>
                    <a:pt x="996635" y="1041179"/>
                  </a:lnTo>
                  <a:cubicBezTo>
                    <a:pt x="996635" y="1039934"/>
                    <a:pt x="994115" y="1041179"/>
                    <a:pt x="992855" y="1041179"/>
                  </a:cubicBezTo>
                  <a:close/>
                  <a:moveTo>
                    <a:pt x="929614" y="1038922"/>
                  </a:moveTo>
                  <a:lnTo>
                    <a:pt x="918873" y="1044014"/>
                  </a:lnTo>
                  <a:lnTo>
                    <a:pt x="926241" y="1042320"/>
                  </a:lnTo>
                  <a:close/>
                  <a:moveTo>
                    <a:pt x="770066" y="1038842"/>
                  </a:moveTo>
                  <a:lnTo>
                    <a:pt x="766205" y="1041007"/>
                  </a:lnTo>
                  <a:cubicBezTo>
                    <a:pt x="761322" y="1045684"/>
                    <a:pt x="756912" y="1050984"/>
                    <a:pt x="751242" y="1054725"/>
                  </a:cubicBezTo>
                  <a:lnTo>
                    <a:pt x="741336" y="1062982"/>
                  </a:lnTo>
                  <a:lnTo>
                    <a:pt x="743360" y="1061935"/>
                  </a:lnTo>
                  <a:cubicBezTo>
                    <a:pt x="750830" y="1056908"/>
                    <a:pt x="755811" y="1050624"/>
                    <a:pt x="762036" y="1045597"/>
                  </a:cubicBezTo>
                  <a:close/>
                  <a:moveTo>
                    <a:pt x="3404809" y="1028153"/>
                  </a:moveTo>
                  <a:lnTo>
                    <a:pt x="3394731" y="1045049"/>
                  </a:lnTo>
                  <a:cubicBezTo>
                    <a:pt x="3394731" y="1050065"/>
                    <a:pt x="3392237" y="1053827"/>
                    <a:pt x="3387250" y="1053827"/>
                  </a:cubicBezTo>
                  <a:cubicBezTo>
                    <a:pt x="3384756" y="1052573"/>
                    <a:pt x="3384756" y="1052573"/>
                    <a:pt x="3383509" y="1052573"/>
                  </a:cubicBezTo>
                  <a:lnTo>
                    <a:pt x="3383415" y="1052334"/>
                  </a:lnTo>
                  <a:lnTo>
                    <a:pt x="3383196" y="1052905"/>
                  </a:lnTo>
                  <a:cubicBezTo>
                    <a:pt x="3380660" y="1059099"/>
                    <a:pt x="3377490" y="1064984"/>
                    <a:pt x="3374795" y="1071178"/>
                  </a:cubicBezTo>
                  <a:lnTo>
                    <a:pt x="3372038" y="1081182"/>
                  </a:lnTo>
                  <a:lnTo>
                    <a:pt x="3375370" y="1072616"/>
                  </a:lnTo>
                  <a:cubicBezTo>
                    <a:pt x="3375370" y="1066412"/>
                    <a:pt x="3379071" y="1060207"/>
                    <a:pt x="3385239" y="1057726"/>
                  </a:cubicBezTo>
                  <a:cubicBezTo>
                    <a:pt x="3385239" y="1056485"/>
                    <a:pt x="3386473" y="1056485"/>
                    <a:pt x="3388940" y="1057726"/>
                  </a:cubicBezTo>
                  <a:lnTo>
                    <a:pt x="3389215" y="1060988"/>
                  </a:lnTo>
                  <a:lnTo>
                    <a:pt x="3390786" y="1052982"/>
                  </a:lnTo>
                  <a:cubicBezTo>
                    <a:pt x="3393075" y="1049177"/>
                    <a:pt x="3395365" y="1046641"/>
                    <a:pt x="3397654" y="1044104"/>
                  </a:cubicBezTo>
                  <a:lnTo>
                    <a:pt x="3397726" y="1044310"/>
                  </a:lnTo>
                  <a:close/>
                  <a:moveTo>
                    <a:pt x="508172" y="1021654"/>
                  </a:moveTo>
                  <a:lnTo>
                    <a:pt x="502499" y="1023258"/>
                  </a:lnTo>
                  <a:lnTo>
                    <a:pt x="500489" y="1022761"/>
                  </a:lnTo>
                  <a:lnTo>
                    <a:pt x="500489" y="1025478"/>
                  </a:lnTo>
                  <a:close/>
                  <a:moveTo>
                    <a:pt x="1023489" y="1020899"/>
                  </a:moveTo>
                  <a:lnTo>
                    <a:pt x="1023096" y="1021271"/>
                  </a:lnTo>
                  <a:lnTo>
                    <a:pt x="1023096" y="1022689"/>
                  </a:lnTo>
                  <a:close/>
                  <a:moveTo>
                    <a:pt x="758799" y="1019661"/>
                  </a:moveTo>
                  <a:lnTo>
                    <a:pt x="758714" y="1019803"/>
                  </a:lnTo>
                  <a:lnTo>
                    <a:pt x="758802" y="1019805"/>
                  </a:lnTo>
                  <a:lnTo>
                    <a:pt x="758917" y="1019768"/>
                  </a:lnTo>
                  <a:close/>
                  <a:moveTo>
                    <a:pt x="933336" y="1017672"/>
                  </a:moveTo>
                  <a:lnTo>
                    <a:pt x="927632" y="1022373"/>
                  </a:lnTo>
                  <a:lnTo>
                    <a:pt x="928455" y="1021887"/>
                  </a:lnTo>
                  <a:close/>
                  <a:moveTo>
                    <a:pt x="899833" y="1016422"/>
                  </a:moveTo>
                  <a:lnTo>
                    <a:pt x="899795" y="1016433"/>
                  </a:lnTo>
                  <a:lnTo>
                    <a:pt x="899799" y="1016490"/>
                  </a:lnTo>
                  <a:close/>
                  <a:moveTo>
                    <a:pt x="492798" y="1015518"/>
                  </a:moveTo>
                  <a:cubicBezTo>
                    <a:pt x="490608" y="1015518"/>
                    <a:pt x="488104" y="1017066"/>
                    <a:pt x="486227" y="1018304"/>
                  </a:cubicBezTo>
                  <a:cubicBezTo>
                    <a:pt x="467452" y="1033164"/>
                    <a:pt x="444921" y="1043071"/>
                    <a:pt x="428649" y="1060408"/>
                  </a:cubicBezTo>
                  <a:cubicBezTo>
                    <a:pt x="424894" y="1062885"/>
                    <a:pt x="421139" y="1065362"/>
                    <a:pt x="417384" y="1067839"/>
                  </a:cubicBezTo>
                  <a:lnTo>
                    <a:pt x="416911" y="1067465"/>
                  </a:lnTo>
                  <a:lnTo>
                    <a:pt x="414917" y="1071151"/>
                  </a:lnTo>
                  <a:cubicBezTo>
                    <a:pt x="426079" y="1066213"/>
                    <a:pt x="433520" y="1057572"/>
                    <a:pt x="442201" y="1051400"/>
                  </a:cubicBezTo>
                  <a:cubicBezTo>
                    <a:pt x="448402" y="1046463"/>
                    <a:pt x="453362" y="1041525"/>
                    <a:pt x="460803" y="1037822"/>
                  </a:cubicBezTo>
                  <a:cubicBezTo>
                    <a:pt x="468244" y="1034119"/>
                    <a:pt x="475685" y="1029181"/>
                    <a:pt x="481886" y="1024243"/>
                  </a:cubicBezTo>
                  <a:cubicBezTo>
                    <a:pt x="485607" y="1020540"/>
                    <a:pt x="489327" y="1018071"/>
                    <a:pt x="493048" y="1016837"/>
                  </a:cubicBezTo>
                  <a:lnTo>
                    <a:pt x="493730" y="1016808"/>
                  </a:lnTo>
                  <a:close/>
                  <a:moveTo>
                    <a:pt x="909101" y="1013709"/>
                  </a:moveTo>
                  <a:lnTo>
                    <a:pt x="907898" y="1014704"/>
                  </a:lnTo>
                  <a:lnTo>
                    <a:pt x="900222" y="1021608"/>
                  </a:lnTo>
                  <a:lnTo>
                    <a:pt x="900231" y="1021719"/>
                  </a:lnTo>
                  <a:cubicBezTo>
                    <a:pt x="901476" y="1021719"/>
                    <a:pt x="898986" y="1022976"/>
                    <a:pt x="898986" y="1025489"/>
                  </a:cubicBezTo>
                  <a:close/>
                  <a:moveTo>
                    <a:pt x="600182" y="1012501"/>
                  </a:moveTo>
                  <a:lnTo>
                    <a:pt x="599935" y="1012692"/>
                  </a:lnTo>
                  <a:lnTo>
                    <a:pt x="600954" y="1013197"/>
                  </a:lnTo>
                  <a:lnTo>
                    <a:pt x="600680" y="1013686"/>
                  </a:lnTo>
                  <a:lnTo>
                    <a:pt x="601151" y="1012920"/>
                  </a:lnTo>
                  <a:lnTo>
                    <a:pt x="600505" y="1012825"/>
                  </a:lnTo>
                  <a:close/>
                  <a:moveTo>
                    <a:pt x="3340856" y="1012157"/>
                  </a:moveTo>
                  <a:lnTo>
                    <a:pt x="3332107" y="1013286"/>
                  </a:lnTo>
                  <a:lnTo>
                    <a:pt x="3332159" y="1013397"/>
                  </a:lnTo>
                  <a:cubicBezTo>
                    <a:pt x="3338425" y="1017109"/>
                    <a:pt x="3348452" y="1014634"/>
                    <a:pt x="3357225" y="1015872"/>
                  </a:cubicBezTo>
                  <a:lnTo>
                    <a:pt x="3359230" y="1014174"/>
                  </a:lnTo>
                  <a:lnTo>
                    <a:pt x="3348268" y="1012157"/>
                  </a:lnTo>
                  <a:cubicBezTo>
                    <a:pt x="3347032" y="1010914"/>
                    <a:pt x="3342091" y="1010914"/>
                    <a:pt x="3340856" y="1012157"/>
                  </a:cubicBezTo>
                  <a:close/>
                  <a:moveTo>
                    <a:pt x="723521" y="1010821"/>
                  </a:moveTo>
                  <a:lnTo>
                    <a:pt x="723521" y="1014817"/>
                  </a:lnTo>
                  <a:lnTo>
                    <a:pt x="725175" y="1014817"/>
                  </a:lnTo>
                  <a:close/>
                  <a:moveTo>
                    <a:pt x="920928" y="1003923"/>
                  </a:moveTo>
                  <a:lnTo>
                    <a:pt x="919753" y="1004895"/>
                  </a:lnTo>
                  <a:lnTo>
                    <a:pt x="920231" y="1004976"/>
                  </a:lnTo>
                  <a:close/>
                  <a:moveTo>
                    <a:pt x="3420006" y="1002552"/>
                  </a:moveTo>
                  <a:lnTo>
                    <a:pt x="3417981" y="1006035"/>
                  </a:lnTo>
                  <a:lnTo>
                    <a:pt x="3419780" y="1003128"/>
                  </a:lnTo>
                  <a:close/>
                  <a:moveTo>
                    <a:pt x="602860" y="1000436"/>
                  </a:moveTo>
                  <a:cubicBezTo>
                    <a:pt x="599065" y="1000436"/>
                    <a:pt x="597801" y="1002982"/>
                    <a:pt x="594006" y="1004254"/>
                  </a:cubicBezTo>
                  <a:lnTo>
                    <a:pt x="593719" y="1004398"/>
                  </a:lnTo>
                  <a:lnTo>
                    <a:pt x="598852" y="1002539"/>
                  </a:lnTo>
                  <a:lnTo>
                    <a:pt x="602442" y="1002539"/>
                  </a:lnTo>
                  <a:close/>
                  <a:moveTo>
                    <a:pt x="783396" y="999960"/>
                  </a:moveTo>
                  <a:lnTo>
                    <a:pt x="783201" y="1000354"/>
                  </a:lnTo>
                  <a:lnTo>
                    <a:pt x="783863" y="1000118"/>
                  </a:lnTo>
                  <a:close/>
                  <a:moveTo>
                    <a:pt x="724216" y="999549"/>
                  </a:moveTo>
                  <a:lnTo>
                    <a:pt x="723112" y="999618"/>
                  </a:lnTo>
                  <a:lnTo>
                    <a:pt x="723521" y="1006087"/>
                  </a:lnTo>
                  <a:lnTo>
                    <a:pt x="723521" y="1008260"/>
                  </a:lnTo>
                  <a:lnTo>
                    <a:pt x="724972" y="1004562"/>
                  </a:lnTo>
                  <a:cubicBezTo>
                    <a:pt x="725729" y="1002995"/>
                    <a:pt x="726032" y="1001429"/>
                    <a:pt x="724216" y="999549"/>
                  </a:cubicBezTo>
                  <a:close/>
                  <a:moveTo>
                    <a:pt x="772427" y="996915"/>
                  </a:moveTo>
                  <a:lnTo>
                    <a:pt x="761987" y="1014340"/>
                  </a:lnTo>
                  <a:lnTo>
                    <a:pt x="774486" y="997841"/>
                  </a:lnTo>
                  <a:lnTo>
                    <a:pt x="775693" y="997354"/>
                  </a:lnTo>
                  <a:lnTo>
                    <a:pt x="775578" y="997315"/>
                  </a:lnTo>
                  <a:close/>
                  <a:moveTo>
                    <a:pt x="557644" y="996747"/>
                  </a:moveTo>
                  <a:lnTo>
                    <a:pt x="563394" y="1000562"/>
                  </a:lnTo>
                  <a:lnTo>
                    <a:pt x="564853" y="998002"/>
                  </a:lnTo>
                  <a:lnTo>
                    <a:pt x="562580" y="997252"/>
                  </a:lnTo>
                  <a:close/>
                  <a:moveTo>
                    <a:pt x="553505" y="996323"/>
                  </a:moveTo>
                  <a:cubicBezTo>
                    <a:pt x="550689" y="997252"/>
                    <a:pt x="548185" y="999110"/>
                    <a:pt x="546308" y="1000967"/>
                  </a:cubicBezTo>
                  <a:lnTo>
                    <a:pt x="521075" y="1015232"/>
                  </a:lnTo>
                  <a:lnTo>
                    <a:pt x="540174" y="1005727"/>
                  </a:lnTo>
                  <a:lnTo>
                    <a:pt x="555237" y="996501"/>
                  </a:lnTo>
                  <a:close/>
                  <a:moveTo>
                    <a:pt x="3965262" y="994710"/>
                  </a:moveTo>
                  <a:cubicBezTo>
                    <a:pt x="3962907" y="1010626"/>
                    <a:pt x="3958196" y="1021236"/>
                    <a:pt x="3949952" y="1031847"/>
                  </a:cubicBezTo>
                  <a:cubicBezTo>
                    <a:pt x="3951130" y="1018584"/>
                    <a:pt x="3953485" y="1005320"/>
                    <a:pt x="3965262" y="994710"/>
                  </a:cubicBezTo>
                  <a:close/>
                  <a:moveTo>
                    <a:pt x="3380020" y="993315"/>
                  </a:moveTo>
                  <a:lnTo>
                    <a:pt x="3376681" y="996002"/>
                  </a:lnTo>
                  <a:cubicBezTo>
                    <a:pt x="3371740" y="997244"/>
                    <a:pt x="3370505" y="1002215"/>
                    <a:pt x="3368034" y="1004701"/>
                  </a:cubicBezTo>
                  <a:lnTo>
                    <a:pt x="3364227" y="1009946"/>
                  </a:lnTo>
                  <a:lnTo>
                    <a:pt x="3365997" y="1008448"/>
                  </a:lnTo>
                  <a:lnTo>
                    <a:pt x="3375414" y="1002250"/>
                  </a:lnTo>
                  <a:lnTo>
                    <a:pt x="3376431" y="1000010"/>
                  </a:lnTo>
                  <a:close/>
                  <a:moveTo>
                    <a:pt x="3585223" y="991373"/>
                  </a:moveTo>
                  <a:lnTo>
                    <a:pt x="3582485" y="994940"/>
                  </a:lnTo>
                  <a:lnTo>
                    <a:pt x="3581956" y="993006"/>
                  </a:lnTo>
                  <a:lnTo>
                    <a:pt x="3579054" y="1002870"/>
                  </a:lnTo>
                  <a:lnTo>
                    <a:pt x="3573760" y="1007459"/>
                  </a:lnTo>
                  <a:lnTo>
                    <a:pt x="3572436" y="1011484"/>
                  </a:lnTo>
                  <a:lnTo>
                    <a:pt x="3567857" y="1020917"/>
                  </a:lnTo>
                  <a:lnTo>
                    <a:pt x="3571892" y="1014493"/>
                  </a:lnTo>
                  <a:cubicBezTo>
                    <a:pt x="3580602" y="1012017"/>
                    <a:pt x="3578113" y="1002113"/>
                    <a:pt x="3583090" y="995922"/>
                  </a:cubicBezTo>
                  <a:close/>
                  <a:moveTo>
                    <a:pt x="999420" y="991173"/>
                  </a:moveTo>
                  <a:lnTo>
                    <a:pt x="999224" y="991206"/>
                  </a:lnTo>
                  <a:lnTo>
                    <a:pt x="999155" y="991411"/>
                  </a:lnTo>
                  <a:close/>
                  <a:moveTo>
                    <a:pt x="1057259" y="989720"/>
                  </a:moveTo>
                  <a:lnTo>
                    <a:pt x="1054597" y="991411"/>
                  </a:lnTo>
                  <a:lnTo>
                    <a:pt x="1036347" y="1008710"/>
                  </a:lnTo>
                  <a:close/>
                  <a:moveTo>
                    <a:pt x="641364" y="983093"/>
                  </a:moveTo>
                  <a:lnTo>
                    <a:pt x="636474" y="986373"/>
                  </a:lnTo>
                  <a:lnTo>
                    <a:pt x="640988" y="983658"/>
                  </a:lnTo>
                  <a:close/>
                  <a:moveTo>
                    <a:pt x="608287" y="979360"/>
                  </a:moveTo>
                  <a:lnTo>
                    <a:pt x="604780" y="980508"/>
                  </a:lnTo>
                  <a:lnTo>
                    <a:pt x="603904" y="980984"/>
                  </a:lnTo>
                  <a:lnTo>
                    <a:pt x="594103" y="988863"/>
                  </a:lnTo>
                  <a:lnTo>
                    <a:pt x="599066" y="987711"/>
                  </a:lnTo>
                  <a:close/>
                  <a:moveTo>
                    <a:pt x="1025089" y="972970"/>
                  </a:moveTo>
                  <a:lnTo>
                    <a:pt x="1024468" y="974528"/>
                  </a:lnTo>
                  <a:lnTo>
                    <a:pt x="1025616" y="973992"/>
                  </a:lnTo>
                  <a:close/>
                  <a:moveTo>
                    <a:pt x="929884" y="964252"/>
                  </a:moveTo>
                  <a:lnTo>
                    <a:pt x="928170" y="964872"/>
                  </a:lnTo>
                  <a:lnTo>
                    <a:pt x="927423" y="965702"/>
                  </a:lnTo>
                  <a:close/>
                  <a:moveTo>
                    <a:pt x="3956106" y="963653"/>
                  </a:moveTo>
                  <a:cubicBezTo>
                    <a:pt x="3953637" y="963653"/>
                    <a:pt x="3952403" y="963653"/>
                    <a:pt x="3951168" y="964893"/>
                  </a:cubicBezTo>
                  <a:lnTo>
                    <a:pt x="3949921" y="966771"/>
                  </a:lnTo>
                  <a:lnTo>
                    <a:pt x="3955344" y="966499"/>
                  </a:lnTo>
                  <a:close/>
                  <a:moveTo>
                    <a:pt x="3534024" y="963461"/>
                  </a:moveTo>
                  <a:lnTo>
                    <a:pt x="3532582" y="964329"/>
                  </a:lnTo>
                  <a:lnTo>
                    <a:pt x="3529590" y="969923"/>
                  </a:lnTo>
                  <a:lnTo>
                    <a:pt x="3535710" y="966250"/>
                  </a:lnTo>
                  <a:close/>
                  <a:moveTo>
                    <a:pt x="889026" y="962652"/>
                  </a:moveTo>
                  <a:lnTo>
                    <a:pt x="885402" y="967986"/>
                  </a:lnTo>
                  <a:lnTo>
                    <a:pt x="889026" y="968117"/>
                  </a:lnTo>
                  <a:close/>
                  <a:moveTo>
                    <a:pt x="941317" y="961395"/>
                  </a:moveTo>
                  <a:lnTo>
                    <a:pt x="935850" y="962611"/>
                  </a:lnTo>
                  <a:lnTo>
                    <a:pt x="938663" y="963207"/>
                  </a:lnTo>
                  <a:lnTo>
                    <a:pt x="938238" y="964340"/>
                  </a:lnTo>
                  <a:close/>
                  <a:moveTo>
                    <a:pt x="3568270" y="960630"/>
                  </a:moveTo>
                  <a:lnTo>
                    <a:pt x="3563546" y="964663"/>
                  </a:lnTo>
                  <a:lnTo>
                    <a:pt x="3562767" y="961078"/>
                  </a:lnTo>
                  <a:lnTo>
                    <a:pt x="3559394" y="977408"/>
                  </a:lnTo>
                  <a:lnTo>
                    <a:pt x="3560695" y="976114"/>
                  </a:lnTo>
                  <a:cubicBezTo>
                    <a:pt x="3561939" y="972399"/>
                    <a:pt x="3561939" y="967447"/>
                    <a:pt x="3565671" y="963733"/>
                  </a:cubicBezTo>
                  <a:close/>
                  <a:moveTo>
                    <a:pt x="3599241" y="956540"/>
                  </a:moveTo>
                  <a:lnTo>
                    <a:pt x="3597557" y="964399"/>
                  </a:lnTo>
                  <a:lnTo>
                    <a:pt x="3594612" y="970941"/>
                  </a:lnTo>
                  <a:lnTo>
                    <a:pt x="3599265" y="968685"/>
                  </a:lnTo>
                  <a:lnTo>
                    <a:pt x="3602623" y="965796"/>
                  </a:lnTo>
                  <a:lnTo>
                    <a:pt x="3598917" y="964503"/>
                  </a:lnTo>
                  <a:close/>
                  <a:moveTo>
                    <a:pt x="3627689" y="955812"/>
                  </a:moveTo>
                  <a:lnTo>
                    <a:pt x="3627521" y="955864"/>
                  </a:lnTo>
                  <a:lnTo>
                    <a:pt x="3627912" y="955936"/>
                  </a:lnTo>
                  <a:close/>
                  <a:moveTo>
                    <a:pt x="680206" y="954491"/>
                  </a:moveTo>
                  <a:lnTo>
                    <a:pt x="678088" y="956473"/>
                  </a:lnTo>
                  <a:lnTo>
                    <a:pt x="679736" y="957791"/>
                  </a:lnTo>
                  <a:close/>
                  <a:moveTo>
                    <a:pt x="3574094" y="954490"/>
                  </a:moveTo>
                  <a:lnTo>
                    <a:pt x="3573285" y="955698"/>
                  </a:lnTo>
                  <a:lnTo>
                    <a:pt x="3574865" y="955010"/>
                  </a:lnTo>
                  <a:close/>
                  <a:moveTo>
                    <a:pt x="726487" y="952435"/>
                  </a:moveTo>
                  <a:lnTo>
                    <a:pt x="726181" y="952474"/>
                  </a:lnTo>
                  <a:lnTo>
                    <a:pt x="726024" y="953083"/>
                  </a:lnTo>
                  <a:close/>
                  <a:moveTo>
                    <a:pt x="3821484" y="951950"/>
                  </a:moveTo>
                  <a:lnTo>
                    <a:pt x="3821118" y="953286"/>
                  </a:lnTo>
                  <a:lnTo>
                    <a:pt x="3821484" y="952873"/>
                  </a:lnTo>
                  <a:close/>
                  <a:moveTo>
                    <a:pt x="748641" y="948003"/>
                  </a:moveTo>
                  <a:lnTo>
                    <a:pt x="746190" y="950641"/>
                  </a:lnTo>
                  <a:cubicBezTo>
                    <a:pt x="742409" y="953083"/>
                    <a:pt x="741149" y="955526"/>
                    <a:pt x="746190" y="959189"/>
                  </a:cubicBezTo>
                  <a:cubicBezTo>
                    <a:pt x="746190" y="965295"/>
                    <a:pt x="742409" y="968958"/>
                    <a:pt x="737368" y="968958"/>
                  </a:cubicBezTo>
                  <a:lnTo>
                    <a:pt x="735800" y="969495"/>
                  </a:lnTo>
                  <a:lnTo>
                    <a:pt x="738335" y="969854"/>
                  </a:lnTo>
                  <a:lnTo>
                    <a:pt x="724704" y="988569"/>
                  </a:lnTo>
                  <a:lnTo>
                    <a:pt x="724781" y="988627"/>
                  </a:lnTo>
                  <a:lnTo>
                    <a:pt x="724102" y="989395"/>
                  </a:lnTo>
                  <a:lnTo>
                    <a:pt x="722099" y="992145"/>
                  </a:lnTo>
                  <a:lnTo>
                    <a:pt x="721389" y="992463"/>
                  </a:lnTo>
                  <a:lnTo>
                    <a:pt x="715960" y="998604"/>
                  </a:lnTo>
                  <a:lnTo>
                    <a:pt x="717183" y="998604"/>
                  </a:lnTo>
                  <a:lnTo>
                    <a:pt x="721038" y="995162"/>
                  </a:lnTo>
                  <a:cubicBezTo>
                    <a:pt x="723913" y="993282"/>
                    <a:pt x="726637" y="991402"/>
                    <a:pt x="727848" y="988269"/>
                  </a:cubicBezTo>
                  <a:cubicBezTo>
                    <a:pt x="732691" y="980750"/>
                    <a:pt x="738745" y="971977"/>
                    <a:pt x="743588" y="964457"/>
                  </a:cubicBezTo>
                  <a:lnTo>
                    <a:pt x="750824" y="955898"/>
                  </a:lnTo>
                  <a:lnTo>
                    <a:pt x="749613" y="955898"/>
                  </a:lnTo>
                  <a:close/>
                  <a:moveTo>
                    <a:pt x="665905" y="945372"/>
                  </a:moveTo>
                  <a:lnTo>
                    <a:pt x="663569" y="946988"/>
                  </a:lnTo>
                  <a:lnTo>
                    <a:pt x="658925" y="956334"/>
                  </a:lnTo>
                  <a:close/>
                  <a:moveTo>
                    <a:pt x="593884" y="944912"/>
                  </a:moveTo>
                  <a:lnTo>
                    <a:pt x="589804" y="947253"/>
                  </a:lnTo>
                  <a:cubicBezTo>
                    <a:pt x="587614" y="949885"/>
                    <a:pt x="585737" y="953290"/>
                    <a:pt x="583859" y="956386"/>
                  </a:cubicBezTo>
                  <a:lnTo>
                    <a:pt x="582330" y="961933"/>
                  </a:lnTo>
                  <a:close/>
                  <a:moveTo>
                    <a:pt x="3925193" y="938904"/>
                  </a:moveTo>
                  <a:lnTo>
                    <a:pt x="3924848" y="939091"/>
                  </a:lnTo>
                  <a:lnTo>
                    <a:pt x="3925111" y="938999"/>
                  </a:lnTo>
                  <a:close/>
                  <a:moveTo>
                    <a:pt x="1061056" y="938526"/>
                  </a:moveTo>
                  <a:lnTo>
                    <a:pt x="1060897" y="939155"/>
                  </a:lnTo>
                  <a:lnTo>
                    <a:pt x="1061131" y="939039"/>
                  </a:lnTo>
                  <a:close/>
                  <a:moveTo>
                    <a:pt x="613117" y="938368"/>
                  </a:moveTo>
                  <a:lnTo>
                    <a:pt x="611396" y="939049"/>
                  </a:lnTo>
                  <a:lnTo>
                    <a:pt x="599157" y="942351"/>
                  </a:lnTo>
                  <a:lnTo>
                    <a:pt x="602276" y="944847"/>
                  </a:lnTo>
                  <a:cubicBezTo>
                    <a:pt x="603528" y="947306"/>
                    <a:pt x="606032" y="946076"/>
                    <a:pt x="608536" y="943617"/>
                  </a:cubicBezTo>
                  <a:close/>
                  <a:moveTo>
                    <a:pt x="754247" y="936838"/>
                  </a:moveTo>
                  <a:lnTo>
                    <a:pt x="755735" y="937558"/>
                  </a:lnTo>
                  <a:lnTo>
                    <a:pt x="756246" y="936982"/>
                  </a:lnTo>
                  <a:close/>
                  <a:moveTo>
                    <a:pt x="3483127" y="935847"/>
                  </a:moveTo>
                  <a:lnTo>
                    <a:pt x="3480571" y="937594"/>
                  </a:lnTo>
                  <a:lnTo>
                    <a:pt x="3485225" y="940715"/>
                  </a:lnTo>
                  <a:lnTo>
                    <a:pt x="3485581" y="939621"/>
                  </a:lnTo>
                  <a:cubicBezTo>
                    <a:pt x="3485888" y="938363"/>
                    <a:pt x="3485581" y="937105"/>
                    <a:pt x="3483127" y="935847"/>
                  </a:cubicBezTo>
                  <a:close/>
                  <a:moveTo>
                    <a:pt x="631803" y="930192"/>
                  </a:moveTo>
                  <a:lnTo>
                    <a:pt x="623913" y="934096"/>
                  </a:lnTo>
                  <a:lnTo>
                    <a:pt x="622794" y="934539"/>
                  </a:lnTo>
                  <a:lnTo>
                    <a:pt x="623561" y="935009"/>
                  </a:lnTo>
                  <a:cubicBezTo>
                    <a:pt x="624813" y="937469"/>
                    <a:pt x="628569" y="935009"/>
                    <a:pt x="631073" y="933779"/>
                  </a:cubicBezTo>
                  <a:close/>
                  <a:moveTo>
                    <a:pt x="3604528" y="928274"/>
                  </a:moveTo>
                  <a:lnTo>
                    <a:pt x="3603428" y="928663"/>
                  </a:lnTo>
                  <a:lnTo>
                    <a:pt x="3602392" y="928850"/>
                  </a:lnTo>
                  <a:lnTo>
                    <a:pt x="3602166" y="936579"/>
                  </a:lnTo>
                  <a:close/>
                  <a:moveTo>
                    <a:pt x="919236" y="927262"/>
                  </a:moveTo>
                  <a:lnTo>
                    <a:pt x="916105" y="935162"/>
                  </a:lnTo>
                  <a:lnTo>
                    <a:pt x="917431" y="933270"/>
                  </a:lnTo>
                  <a:close/>
                  <a:moveTo>
                    <a:pt x="3411562" y="926738"/>
                  </a:moveTo>
                  <a:lnTo>
                    <a:pt x="3408466" y="933085"/>
                  </a:lnTo>
                  <a:lnTo>
                    <a:pt x="3407313" y="938028"/>
                  </a:lnTo>
                  <a:close/>
                  <a:moveTo>
                    <a:pt x="688424" y="925333"/>
                  </a:moveTo>
                  <a:lnTo>
                    <a:pt x="687169" y="926222"/>
                  </a:lnTo>
                  <a:lnTo>
                    <a:pt x="686464" y="927641"/>
                  </a:lnTo>
                  <a:lnTo>
                    <a:pt x="687796" y="926592"/>
                  </a:lnTo>
                  <a:close/>
                  <a:moveTo>
                    <a:pt x="3452084" y="924657"/>
                  </a:moveTo>
                  <a:lnTo>
                    <a:pt x="3450018" y="930134"/>
                  </a:lnTo>
                  <a:lnTo>
                    <a:pt x="3454740" y="930739"/>
                  </a:lnTo>
                  <a:lnTo>
                    <a:pt x="3454110" y="929673"/>
                  </a:lnTo>
                  <a:cubicBezTo>
                    <a:pt x="3453954" y="927792"/>
                    <a:pt x="3453954" y="925911"/>
                    <a:pt x="3452084" y="924657"/>
                  </a:cubicBezTo>
                  <a:close/>
                  <a:moveTo>
                    <a:pt x="3943762" y="922738"/>
                  </a:moveTo>
                  <a:lnTo>
                    <a:pt x="3939440" y="926741"/>
                  </a:lnTo>
                  <a:lnTo>
                    <a:pt x="3943349" y="926741"/>
                  </a:lnTo>
                  <a:close/>
                  <a:moveTo>
                    <a:pt x="672389" y="922187"/>
                  </a:moveTo>
                  <a:lnTo>
                    <a:pt x="669887" y="923942"/>
                  </a:lnTo>
                  <a:lnTo>
                    <a:pt x="668905" y="925181"/>
                  </a:lnTo>
                  <a:close/>
                  <a:moveTo>
                    <a:pt x="758182" y="918795"/>
                  </a:moveTo>
                  <a:lnTo>
                    <a:pt x="748014" y="926666"/>
                  </a:lnTo>
                  <a:lnTo>
                    <a:pt x="746224" y="929374"/>
                  </a:lnTo>
                  <a:close/>
                  <a:moveTo>
                    <a:pt x="878764" y="916285"/>
                  </a:moveTo>
                  <a:lnTo>
                    <a:pt x="878202" y="916991"/>
                  </a:lnTo>
                  <a:cubicBezTo>
                    <a:pt x="878202" y="918246"/>
                    <a:pt x="876966" y="918246"/>
                    <a:pt x="876966" y="919501"/>
                  </a:cubicBezTo>
                  <a:lnTo>
                    <a:pt x="876360" y="920282"/>
                  </a:lnTo>
                  <a:lnTo>
                    <a:pt x="877821" y="918666"/>
                  </a:lnTo>
                  <a:close/>
                  <a:moveTo>
                    <a:pt x="3807198" y="914911"/>
                  </a:moveTo>
                  <a:lnTo>
                    <a:pt x="3806099" y="919633"/>
                  </a:lnTo>
                  <a:lnTo>
                    <a:pt x="3807811" y="916346"/>
                  </a:lnTo>
                  <a:close/>
                  <a:moveTo>
                    <a:pt x="3469868" y="910860"/>
                  </a:moveTo>
                  <a:lnTo>
                    <a:pt x="3458859" y="931361"/>
                  </a:lnTo>
                  <a:lnTo>
                    <a:pt x="3461877" y="932089"/>
                  </a:lnTo>
                  <a:cubicBezTo>
                    <a:pt x="3462649" y="930848"/>
                    <a:pt x="3462957" y="928677"/>
                    <a:pt x="3462957" y="927436"/>
                  </a:cubicBezTo>
                  <a:close/>
                  <a:moveTo>
                    <a:pt x="779513" y="909370"/>
                  </a:moveTo>
                  <a:lnTo>
                    <a:pt x="779218" y="912310"/>
                  </a:lnTo>
                  <a:cubicBezTo>
                    <a:pt x="779379" y="913392"/>
                    <a:pt x="780340" y="913701"/>
                    <a:pt x="783546" y="912465"/>
                  </a:cubicBezTo>
                  <a:lnTo>
                    <a:pt x="783885" y="912283"/>
                  </a:lnTo>
                  <a:close/>
                  <a:moveTo>
                    <a:pt x="3365563" y="909011"/>
                  </a:moveTo>
                  <a:lnTo>
                    <a:pt x="3354425" y="918721"/>
                  </a:lnTo>
                  <a:lnTo>
                    <a:pt x="3353465" y="921834"/>
                  </a:lnTo>
                  <a:cubicBezTo>
                    <a:pt x="3355971" y="921216"/>
                    <a:pt x="3357851" y="917813"/>
                    <a:pt x="3360201" y="915493"/>
                  </a:cubicBezTo>
                  <a:lnTo>
                    <a:pt x="3369658" y="915646"/>
                  </a:lnTo>
                  <a:lnTo>
                    <a:pt x="3369269" y="915224"/>
                  </a:lnTo>
                  <a:cubicBezTo>
                    <a:pt x="3368034" y="913982"/>
                    <a:pt x="3366798" y="911496"/>
                    <a:pt x="3365563" y="909011"/>
                  </a:cubicBezTo>
                  <a:close/>
                  <a:moveTo>
                    <a:pt x="779928" y="907826"/>
                  </a:moveTo>
                  <a:lnTo>
                    <a:pt x="779652" y="907987"/>
                  </a:lnTo>
                  <a:lnTo>
                    <a:pt x="779633" y="908181"/>
                  </a:lnTo>
                  <a:close/>
                  <a:moveTo>
                    <a:pt x="3834162" y="905253"/>
                  </a:moveTo>
                  <a:lnTo>
                    <a:pt x="3827786" y="915935"/>
                  </a:lnTo>
                  <a:cubicBezTo>
                    <a:pt x="3825235" y="920249"/>
                    <a:pt x="3823002" y="924255"/>
                    <a:pt x="3821886" y="928261"/>
                  </a:cubicBezTo>
                  <a:lnTo>
                    <a:pt x="3822406" y="936300"/>
                  </a:lnTo>
                  <a:lnTo>
                    <a:pt x="3823512" y="924878"/>
                  </a:lnTo>
                  <a:cubicBezTo>
                    <a:pt x="3825851" y="918310"/>
                    <a:pt x="3829594" y="912054"/>
                    <a:pt x="3833961" y="905799"/>
                  </a:cubicBezTo>
                  <a:close/>
                  <a:moveTo>
                    <a:pt x="854719" y="904417"/>
                  </a:moveTo>
                  <a:lnTo>
                    <a:pt x="854710" y="904440"/>
                  </a:lnTo>
                  <a:lnTo>
                    <a:pt x="854719" y="904435"/>
                  </a:lnTo>
                  <a:close/>
                  <a:moveTo>
                    <a:pt x="824621" y="902015"/>
                  </a:moveTo>
                  <a:lnTo>
                    <a:pt x="823628" y="904103"/>
                  </a:lnTo>
                  <a:lnTo>
                    <a:pt x="824751" y="902923"/>
                  </a:lnTo>
                  <a:close/>
                  <a:moveTo>
                    <a:pt x="785163" y="901546"/>
                  </a:moveTo>
                  <a:lnTo>
                    <a:pt x="784578" y="902104"/>
                  </a:lnTo>
                  <a:lnTo>
                    <a:pt x="784547" y="902285"/>
                  </a:lnTo>
                  <a:close/>
                  <a:moveTo>
                    <a:pt x="917018" y="898340"/>
                  </a:moveTo>
                  <a:lnTo>
                    <a:pt x="916833" y="898383"/>
                  </a:lnTo>
                  <a:lnTo>
                    <a:pt x="917010" y="898398"/>
                  </a:lnTo>
                  <a:close/>
                  <a:moveTo>
                    <a:pt x="1173706" y="895840"/>
                  </a:moveTo>
                  <a:cubicBezTo>
                    <a:pt x="1171392" y="906830"/>
                    <a:pt x="1162138" y="917820"/>
                    <a:pt x="1152883" y="921941"/>
                  </a:cubicBezTo>
                  <a:cubicBezTo>
                    <a:pt x="1157510" y="909577"/>
                    <a:pt x="1166765" y="905456"/>
                    <a:pt x="1173706" y="895840"/>
                  </a:cubicBezTo>
                  <a:close/>
                  <a:moveTo>
                    <a:pt x="3924011" y="895461"/>
                  </a:moveTo>
                  <a:lnTo>
                    <a:pt x="3921496" y="899882"/>
                  </a:lnTo>
                  <a:lnTo>
                    <a:pt x="3924481" y="898485"/>
                  </a:lnTo>
                  <a:close/>
                  <a:moveTo>
                    <a:pt x="1033883" y="883953"/>
                  </a:moveTo>
                  <a:cubicBezTo>
                    <a:pt x="1028854" y="887110"/>
                    <a:pt x="1024455" y="890267"/>
                    <a:pt x="1019898" y="892635"/>
                  </a:cubicBezTo>
                  <a:lnTo>
                    <a:pt x="1014463" y="894072"/>
                  </a:lnTo>
                  <a:lnTo>
                    <a:pt x="1011099" y="897096"/>
                  </a:lnTo>
                  <a:lnTo>
                    <a:pt x="1027283" y="889553"/>
                  </a:lnTo>
                  <a:close/>
                  <a:moveTo>
                    <a:pt x="3654500" y="883802"/>
                  </a:moveTo>
                  <a:lnTo>
                    <a:pt x="3654528" y="885215"/>
                  </a:lnTo>
                  <a:cubicBezTo>
                    <a:pt x="3655774" y="887697"/>
                    <a:pt x="3654528" y="888939"/>
                    <a:pt x="3653281" y="891421"/>
                  </a:cubicBezTo>
                  <a:lnTo>
                    <a:pt x="3649075" y="895611"/>
                  </a:lnTo>
                  <a:lnTo>
                    <a:pt x="3653959" y="891243"/>
                  </a:lnTo>
                  <a:cubicBezTo>
                    <a:pt x="3655210" y="890001"/>
                    <a:pt x="3655210" y="885035"/>
                    <a:pt x="3655210" y="885035"/>
                  </a:cubicBezTo>
                  <a:close/>
                  <a:moveTo>
                    <a:pt x="851777" y="883437"/>
                  </a:moveTo>
                  <a:lnTo>
                    <a:pt x="851667" y="884588"/>
                  </a:lnTo>
                  <a:lnTo>
                    <a:pt x="851903" y="884320"/>
                  </a:lnTo>
                  <a:close/>
                  <a:moveTo>
                    <a:pt x="3842695" y="882027"/>
                  </a:moveTo>
                  <a:lnTo>
                    <a:pt x="3840472" y="884752"/>
                  </a:lnTo>
                  <a:lnTo>
                    <a:pt x="3840442" y="888159"/>
                  </a:lnTo>
                  <a:close/>
                  <a:moveTo>
                    <a:pt x="899221" y="880593"/>
                  </a:moveTo>
                  <a:lnTo>
                    <a:pt x="893904" y="883629"/>
                  </a:lnTo>
                  <a:lnTo>
                    <a:pt x="893629" y="884061"/>
                  </a:lnTo>
                  <a:lnTo>
                    <a:pt x="893223" y="884162"/>
                  </a:lnTo>
                  <a:cubicBezTo>
                    <a:pt x="893223" y="885404"/>
                    <a:pt x="891981" y="886646"/>
                    <a:pt x="891981" y="886646"/>
                  </a:cubicBezTo>
                  <a:lnTo>
                    <a:pt x="893629" y="884061"/>
                  </a:lnTo>
                  <a:lnTo>
                    <a:pt x="897404" y="883117"/>
                  </a:lnTo>
                  <a:close/>
                  <a:moveTo>
                    <a:pt x="936421" y="879833"/>
                  </a:moveTo>
                  <a:lnTo>
                    <a:pt x="931369" y="884359"/>
                  </a:lnTo>
                  <a:lnTo>
                    <a:pt x="929665" y="884280"/>
                  </a:lnTo>
                  <a:lnTo>
                    <a:pt x="931523" y="886552"/>
                  </a:lnTo>
                  <a:close/>
                  <a:moveTo>
                    <a:pt x="3791185" y="878274"/>
                  </a:moveTo>
                  <a:lnTo>
                    <a:pt x="3790311" y="880160"/>
                  </a:lnTo>
                  <a:lnTo>
                    <a:pt x="3790311" y="881310"/>
                  </a:lnTo>
                  <a:close/>
                  <a:moveTo>
                    <a:pt x="691172" y="875983"/>
                  </a:moveTo>
                  <a:cubicBezTo>
                    <a:pt x="689294" y="876598"/>
                    <a:pt x="687729" y="878135"/>
                    <a:pt x="686321" y="878904"/>
                  </a:cubicBezTo>
                  <a:lnTo>
                    <a:pt x="686178" y="878842"/>
                  </a:lnTo>
                  <a:lnTo>
                    <a:pt x="678140" y="886908"/>
                  </a:lnTo>
                  <a:cubicBezTo>
                    <a:pt x="670893" y="894595"/>
                    <a:pt x="663491" y="901791"/>
                    <a:pt x="654239" y="907025"/>
                  </a:cubicBezTo>
                  <a:cubicBezTo>
                    <a:pt x="650538" y="908987"/>
                    <a:pt x="648071" y="908660"/>
                    <a:pt x="646220" y="907188"/>
                  </a:cubicBezTo>
                  <a:lnTo>
                    <a:pt x="643221" y="902529"/>
                  </a:lnTo>
                  <a:lnTo>
                    <a:pt x="641542" y="904213"/>
                  </a:lnTo>
                  <a:cubicBezTo>
                    <a:pt x="639062" y="905457"/>
                    <a:pt x="636583" y="905457"/>
                    <a:pt x="635343" y="904213"/>
                  </a:cubicBezTo>
                  <a:lnTo>
                    <a:pt x="631808" y="903327"/>
                  </a:lnTo>
                  <a:lnTo>
                    <a:pt x="633926" y="904375"/>
                  </a:lnTo>
                  <a:cubicBezTo>
                    <a:pt x="631423" y="911805"/>
                    <a:pt x="625164" y="914282"/>
                    <a:pt x="621409" y="920474"/>
                  </a:cubicBezTo>
                  <a:lnTo>
                    <a:pt x="621848" y="920297"/>
                  </a:lnTo>
                  <a:lnTo>
                    <a:pt x="633577" y="907955"/>
                  </a:lnTo>
                  <a:cubicBezTo>
                    <a:pt x="634829" y="907955"/>
                    <a:pt x="636081" y="906726"/>
                    <a:pt x="638586" y="906726"/>
                  </a:cubicBezTo>
                  <a:cubicBezTo>
                    <a:pt x="646098" y="912874"/>
                    <a:pt x="652358" y="910415"/>
                    <a:pt x="658619" y="905496"/>
                  </a:cubicBezTo>
                  <a:cubicBezTo>
                    <a:pt x="666131" y="900577"/>
                    <a:pt x="671139" y="895658"/>
                    <a:pt x="676148" y="889510"/>
                  </a:cubicBezTo>
                  <a:cubicBezTo>
                    <a:pt x="679904" y="884591"/>
                    <a:pt x="684912" y="879672"/>
                    <a:pt x="691172" y="875983"/>
                  </a:cubicBezTo>
                  <a:close/>
                  <a:moveTo>
                    <a:pt x="1025083" y="873850"/>
                  </a:moveTo>
                  <a:lnTo>
                    <a:pt x="1017262" y="876556"/>
                  </a:lnTo>
                  <a:lnTo>
                    <a:pt x="1016563" y="877294"/>
                  </a:lnTo>
                  <a:lnTo>
                    <a:pt x="1014760" y="877421"/>
                  </a:lnTo>
                  <a:lnTo>
                    <a:pt x="1001356" y="882058"/>
                  </a:lnTo>
                  <a:cubicBezTo>
                    <a:pt x="997192" y="882848"/>
                    <a:pt x="993067" y="883795"/>
                    <a:pt x="989198" y="885571"/>
                  </a:cubicBezTo>
                  <a:lnTo>
                    <a:pt x="982576" y="890859"/>
                  </a:lnTo>
                  <a:lnTo>
                    <a:pt x="986121" y="890859"/>
                  </a:lnTo>
                  <a:cubicBezTo>
                    <a:pt x="992366" y="884622"/>
                    <a:pt x="999859" y="884622"/>
                    <a:pt x="1007352" y="883375"/>
                  </a:cubicBezTo>
                  <a:cubicBezTo>
                    <a:pt x="1011099" y="883375"/>
                    <a:pt x="1016095" y="880880"/>
                    <a:pt x="1019841" y="878385"/>
                  </a:cubicBezTo>
                  <a:lnTo>
                    <a:pt x="1020090" y="878385"/>
                  </a:lnTo>
                  <a:close/>
                  <a:moveTo>
                    <a:pt x="3446009" y="873086"/>
                  </a:moveTo>
                  <a:lnTo>
                    <a:pt x="3442760" y="878117"/>
                  </a:lnTo>
                  <a:lnTo>
                    <a:pt x="3432386" y="884064"/>
                  </a:lnTo>
                  <a:lnTo>
                    <a:pt x="3444911" y="881715"/>
                  </a:lnTo>
                  <a:lnTo>
                    <a:pt x="3444912" y="881719"/>
                  </a:lnTo>
                  <a:lnTo>
                    <a:pt x="3445850" y="877002"/>
                  </a:lnTo>
                  <a:close/>
                  <a:moveTo>
                    <a:pt x="830901" y="869699"/>
                  </a:moveTo>
                  <a:lnTo>
                    <a:pt x="829440" y="870503"/>
                  </a:lnTo>
                  <a:lnTo>
                    <a:pt x="830040" y="870503"/>
                  </a:lnTo>
                  <a:close/>
                  <a:moveTo>
                    <a:pt x="794756" y="869547"/>
                  </a:moveTo>
                  <a:lnTo>
                    <a:pt x="787511" y="876822"/>
                  </a:lnTo>
                  <a:cubicBezTo>
                    <a:pt x="780486" y="885955"/>
                    <a:pt x="773929" y="895552"/>
                    <a:pt x="765811" y="904221"/>
                  </a:cubicBezTo>
                  <a:cubicBezTo>
                    <a:pt x="762064" y="906697"/>
                    <a:pt x="760815" y="909174"/>
                    <a:pt x="767060" y="910413"/>
                  </a:cubicBezTo>
                  <a:lnTo>
                    <a:pt x="766576" y="911372"/>
                  </a:lnTo>
                  <a:lnTo>
                    <a:pt x="768439" y="909748"/>
                  </a:lnTo>
                  <a:lnTo>
                    <a:pt x="766532" y="904030"/>
                  </a:lnTo>
                  <a:cubicBezTo>
                    <a:pt x="773984" y="895958"/>
                    <a:pt x="780195" y="886956"/>
                    <a:pt x="786716" y="878264"/>
                  </a:cubicBezTo>
                  <a:close/>
                  <a:moveTo>
                    <a:pt x="3720725" y="868778"/>
                  </a:moveTo>
                  <a:lnTo>
                    <a:pt x="3720259" y="870134"/>
                  </a:lnTo>
                  <a:lnTo>
                    <a:pt x="3721159" y="868789"/>
                  </a:lnTo>
                  <a:close/>
                  <a:moveTo>
                    <a:pt x="687984" y="866718"/>
                  </a:moveTo>
                  <a:lnTo>
                    <a:pt x="686313" y="869082"/>
                  </a:lnTo>
                  <a:lnTo>
                    <a:pt x="689444" y="867817"/>
                  </a:lnTo>
                  <a:close/>
                  <a:moveTo>
                    <a:pt x="881589" y="865422"/>
                  </a:moveTo>
                  <a:lnTo>
                    <a:pt x="880675" y="866788"/>
                  </a:lnTo>
                  <a:cubicBezTo>
                    <a:pt x="874493" y="873063"/>
                    <a:pt x="868311" y="878083"/>
                    <a:pt x="860892" y="883104"/>
                  </a:cubicBezTo>
                  <a:lnTo>
                    <a:pt x="860430" y="886387"/>
                  </a:lnTo>
                  <a:lnTo>
                    <a:pt x="872108" y="875470"/>
                  </a:lnTo>
                  <a:cubicBezTo>
                    <a:pt x="875213" y="872987"/>
                    <a:pt x="878939" y="870193"/>
                    <a:pt x="881423" y="866623"/>
                  </a:cubicBezTo>
                  <a:close/>
                  <a:moveTo>
                    <a:pt x="3478662" y="862337"/>
                  </a:moveTo>
                  <a:lnTo>
                    <a:pt x="3474527" y="868223"/>
                  </a:lnTo>
                  <a:cubicBezTo>
                    <a:pt x="3472034" y="873239"/>
                    <a:pt x="3468293" y="877002"/>
                    <a:pt x="3468293" y="882018"/>
                  </a:cubicBezTo>
                  <a:lnTo>
                    <a:pt x="3468674" y="881815"/>
                  </a:lnTo>
                  <a:lnTo>
                    <a:pt x="3470358" y="879043"/>
                  </a:lnTo>
                  <a:close/>
                  <a:moveTo>
                    <a:pt x="697926" y="860095"/>
                  </a:moveTo>
                  <a:lnTo>
                    <a:pt x="690756" y="867287"/>
                  </a:lnTo>
                  <a:lnTo>
                    <a:pt x="692250" y="866683"/>
                  </a:lnTo>
                  <a:close/>
                  <a:moveTo>
                    <a:pt x="740792" y="855106"/>
                  </a:moveTo>
                  <a:lnTo>
                    <a:pt x="740339" y="856737"/>
                  </a:lnTo>
                  <a:lnTo>
                    <a:pt x="741058" y="855956"/>
                  </a:lnTo>
                  <a:close/>
                  <a:moveTo>
                    <a:pt x="1044418" y="853438"/>
                  </a:moveTo>
                  <a:lnTo>
                    <a:pt x="1043939" y="853644"/>
                  </a:lnTo>
                  <a:lnTo>
                    <a:pt x="1044212" y="853644"/>
                  </a:lnTo>
                  <a:close/>
                  <a:moveTo>
                    <a:pt x="3832713" y="850748"/>
                  </a:moveTo>
                  <a:lnTo>
                    <a:pt x="3829584" y="857285"/>
                  </a:lnTo>
                  <a:lnTo>
                    <a:pt x="3829554" y="857436"/>
                  </a:lnTo>
                  <a:close/>
                  <a:moveTo>
                    <a:pt x="3902736" y="846070"/>
                  </a:moveTo>
                  <a:lnTo>
                    <a:pt x="3901230" y="847130"/>
                  </a:lnTo>
                  <a:lnTo>
                    <a:pt x="3901338" y="848246"/>
                  </a:lnTo>
                  <a:close/>
                  <a:moveTo>
                    <a:pt x="889219" y="844880"/>
                  </a:moveTo>
                  <a:lnTo>
                    <a:pt x="886857" y="846079"/>
                  </a:lnTo>
                  <a:lnTo>
                    <a:pt x="887106" y="847473"/>
                  </a:lnTo>
                  <a:close/>
                  <a:moveTo>
                    <a:pt x="967764" y="844825"/>
                  </a:moveTo>
                  <a:lnTo>
                    <a:pt x="963516" y="846707"/>
                  </a:lnTo>
                  <a:cubicBezTo>
                    <a:pt x="959806" y="846707"/>
                    <a:pt x="956097" y="847962"/>
                    <a:pt x="952388" y="849217"/>
                  </a:cubicBezTo>
                  <a:cubicBezTo>
                    <a:pt x="950533" y="850472"/>
                    <a:pt x="948370" y="851413"/>
                    <a:pt x="947133" y="852825"/>
                  </a:cubicBezTo>
                  <a:lnTo>
                    <a:pt x="947150" y="853177"/>
                  </a:lnTo>
                  <a:lnTo>
                    <a:pt x="959211" y="849285"/>
                  </a:lnTo>
                  <a:close/>
                  <a:moveTo>
                    <a:pt x="717685" y="842212"/>
                  </a:moveTo>
                  <a:cubicBezTo>
                    <a:pt x="713862" y="843465"/>
                    <a:pt x="711314" y="845658"/>
                    <a:pt x="709084" y="847695"/>
                  </a:cubicBezTo>
                  <a:lnTo>
                    <a:pt x="704592" y="850745"/>
                  </a:lnTo>
                  <a:lnTo>
                    <a:pt x="703713" y="853829"/>
                  </a:lnTo>
                  <a:lnTo>
                    <a:pt x="711206" y="846470"/>
                  </a:lnTo>
                  <a:lnTo>
                    <a:pt x="714142" y="846470"/>
                  </a:lnTo>
                  <a:close/>
                  <a:moveTo>
                    <a:pt x="874592" y="841944"/>
                  </a:moveTo>
                  <a:lnTo>
                    <a:pt x="868504" y="846924"/>
                  </a:lnTo>
                  <a:lnTo>
                    <a:pt x="865553" y="850981"/>
                  </a:lnTo>
                  <a:close/>
                  <a:moveTo>
                    <a:pt x="973819" y="841668"/>
                  </a:moveTo>
                  <a:lnTo>
                    <a:pt x="972501" y="841997"/>
                  </a:lnTo>
                  <a:lnTo>
                    <a:pt x="972250" y="842486"/>
                  </a:lnTo>
                  <a:close/>
                  <a:moveTo>
                    <a:pt x="836367" y="840741"/>
                  </a:moveTo>
                  <a:lnTo>
                    <a:pt x="834055" y="841003"/>
                  </a:lnTo>
                  <a:lnTo>
                    <a:pt x="839170" y="844412"/>
                  </a:lnTo>
                  <a:close/>
                  <a:moveTo>
                    <a:pt x="1116627" y="839977"/>
                  </a:moveTo>
                  <a:lnTo>
                    <a:pt x="1114167" y="842448"/>
                  </a:lnTo>
                  <a:lnTo>
                    <a:pt x="1116193" y="841162"/>
                  </a:lnTo>
                  <a:close/>
                  <a:moveTo>
                    <a:pt x="815383" y="837814"/>
                  </a:moveTo>
                  <a:lnTo>
                    <a:pt x="809523" y="847256"/>
                  </a:lnTo>
                  <a:lnTo>
                    <a:pt x="811132" y="847256"/>
                  </a:lnTo>
                  <a:lnTo>
                    <a:pt x="811247" y="846911"/>
                  </a:lnTo>
                  <a:close/>
                  <a:moveTo>
                    <a:pt x="846575" y="837049"/>
                  </a:moveTo>
                  <a:lnTo>
                    <a:pt x="839789" y="844825"/>
                  </a:lnTo>
                  <a:lnTo>
                    <a:pt x="841056" y="845669"/>
                  </a:lnTo>
                  <a:cubicBezTo>
                    <a:pt x="842919" y="843807"/>
                    <a:pt x="845403" y="841944"/>
                    <a:pt x="846801" y="839616"/>
                  </a:cubicBezTo>
                  <a:close/>
                  <a:moveTo>
                    <a:pt x="776167" y="836827"/>
                  </a:moveTo>
                  <a:lnTo>
                    <a:pt x="769922" y="843200"/>
                  </a:lnTo>
                  <a:cubicBezTo>
                    <a:pt x="767362" y="845110"/>
                    <a:pt x="764163" y="846701"/>
                    <a:pt x="761924" y="848930"/>
                  </a:cubicBezTo>
                  <a:lnTo>
                    <a:pt x="760500" y="854998"/>
                  </a:lnTo>
                  <a:lnTo>
                    <a:pt x="772055" y="843541"/>
                  </a:lnTo>
                  <a:lnTo>
                    <a:pt x="779753" y="841079"/>
                  </a:lnTo>
                  <a:lnTo>
                    <a:pt x="773797" y="839950"/>
                  </a:lnTo>
                  <a:close/>
                  <a:moveTo>
                    <a:pt x="1050225" y="835964"/>
                  </a:moveTo>
                  <a:lnTo>
                    <a:pt x="1046423" y="837237"/>
                  </a:lnTo>
                  <a:lnTo>
                    <a:pt x="1042322" y="842212"/>
                  </a:lnTo>
                  <a:cubicBezTo>
                    <a:pt x="1042946" y="841588"/>
                    <a:pt x="1043883" y="840341"/>
                    <a:pt x="1045288" y="839561"/>
                  </a:cubicBezTo>
                  <a:lnTo>
                    <a:pt x="1047646" y="839625"/>
                  </a:lnTo>
                  <a:close/>
                  <a:moveTo>
                    <a:pt x="957935" y="834801"/>
                  </a:moveTo>
                  <a:lnTo>
                    <a:pt x="952388" y="840431"/>
                  </a:lnTo>
                  <a:lnTo>
                    <a:pt x="955406" y="838627"/>
                  </a:lnTo>
                  <a:lnTo>
                    <a:pt x="958120" y="835115"/>
                  </a:lnTo>
                  <a:close/>
                  <a:moveTo>
                    <a:pt x="737122" y="834427"/>
                  </a:moveTo>
                  <a:lnTo>
                    <a:pt x="715425" y="849571"/>
                  </a:lnTo>
                  <a:lnTo>
                    <a:pt x="715058" y="851011"/>
                  </a:lnTo>
                  <a:lnTo>
                    <a:pt x="711206" y="853849"/>
                  </a:lnTo>
                  <a:cubicBezTo>
                    <a:pt x="711206" y="855078"/>
                    <a:pt x="713710" y="852619"/>
                    <a:pt x="714962" y="851389"/>
                  </a:cubicBezTo>
                  <a:lnTo>
                    <a:pt x="715058" y="851011"/>
                  </a:lnTo>
                  <a:lnTo>
                    <a:pt x="731239" y="839092"/>
                  </a:lnTo>
                  <a:cubicBezTo>
                    <a:pt x="733117" y="837863"/>
                    <a:pt x="735308" y="836940"/>
                    <a:pt x="736873" y="835403"/>
                  </a:cubicBezTo>
                  <a:close/>
                  <a:moveTo>
                    <a:pt x="1082086" y="829343"/>
                  </a:moveTo>
                  <a:lnTo>
                    <a:pt x="1078037" y="836122"/>
                  </a:lnTo>
                  <a:cubicBezTo>
                    <a:pt x="1072852" y="841331"/>
                    <a:pt x="1066566" y="845436"/>
                    <a:pt x="1061538" y="846067"/>
                  </a:cubicBezTo>
                  <a:lnTo>
                    <a:pt x="1053796" y="849401"/>
                  </a:lnTo>
                  <a:lnTo>
                    <a:pt x="1059261" y="847948"/>
                  </a:lnTo>
                  <a:cubicBezTo>
                    <a:pt x="1063084" y="847948"/>
                    <a:pt x="1065633" y="845484"/>
                    <a:pt x="1068181" y="843021"/>
                  </a:cubicBezTo>
                  <a:cubicBezTo>
                    <a:pt x="1072004" y="840557"/>
                    <a:pt x="1075827" y="836862"/>
                    <a:pt x="1080924" y="834399"/>
                  </a:cubicBezTo>
                  <a:close/>
                  <a:moveTo>
                    <a:pt x="806512" y="827389"/>
                  </a:moveTo>
                  <a:lnTo>
                    <a:pt x="804527" y="829919"/>
                  </a:lnTo>
                  <a:lnTo>
                    <a:pt x="808696" y="827852"/>
                  </a:lnTo>
                  <a:close/>
                  <a:moveTo>
                    <a:pt x="1206675" y="824323"/>
                  </a:moveTo>
                  <a:cubicBezTo>
                    <a:pt x="1194654" y="838545"/>
                    <a:pt x="1181430" y="852768"/>
                    <a:pt x="1169409" y="866991"/>
                  </a:cubicBezTo>
                  <a:cubicBezTo>
                    <a:pt x="1171813" y="857940"/>
                    <a:pt x="1195856" y="829495"/>
                    <a:pt x="1206675" y="824323"/>
                  </a:cubicBezTo>
                  <a:close/>
                  <a:moveTo>
                    <a:pt x="734651" y="822558"/>
                  </a:moveTo>
                  <a:lnTo>
                    <a:pt x="726605" y="830992"/>
                  </a:lnTo>
                  <a:lnTo>
                    <a:pt x="726605" y="834692"/>
                  </a:lnTo>
                  <a:close/>
                  <a:moveTo>
                    <a:pt x="3766472" y="821043"/>
                  </a:moveTo>
                  <a:lnTo>
                    <a:pt x="3764394" y="821389"/>
                  </a:lnTo>
                  <a:lnTo>
                    <a:pt x="3764041" y="822950"/>
                  </a:lnTo>
                  <a:close/>
                  <a:moveTo>
                    <a:pt x="837501" y="820880"/>
                  </a:moveTo>
                  <a:lnTo>
                    <a:pt x="837330" y="822077"/>
                  </a:lnTo>
                  <a:lnTo>
                    <a:pt x="837330" y="823147"/>
                  </a:lnTo>
                  <a:lnTo>
                    <a:pt x="839627" y="820974"/>
                  </a:lnTo>
                  <a:close/>
                  <a:moveTo>
                    <a:pt x="808575" y="819709"/>
                  </a:moveTo>
                  <a:cubicBezTo>
                    <a:pt x="801123" y="826034"/>
                    <a:pt x="794912" y="833625"/>
                    <a:pt x="786218" y="838685"/>
                  </a:cubicBezTo>
                  <a:lnTo>
                    <a:pt x="783514" y="839876"/>
                  </a:lnTo>
                  <a:lnTo>
                    <a:pt x="786574" y="838897"/>
                  </a:lnTo>
                  <a:cubicBezTo>
                    <a:pt x="790789" y="836111"/>
                    <a:pt x="794536" y="832396"/>
                    <a:pt x="798283" y="828681"/>
                  </a:cubicBezTo>
                  <a:lnTo>
                    <a:pt x="807669" y="822476"/>
                  </a:lnTo>
                  <a:close/>
                  <a:moveTo>
                    <a:pt x="911854" y="817110"/>
                  </a:moveTo>
                  <a:lnTo>
                    <a:pt x="910116" y="818308"/>
                  </a:lnTo>
                  <a:lnTo>
                    <a:pt x="905785" y="824556"/>
                  </a:lnTo>
                  <a:close/>
                  <a:moveTo>
                    <a:pt x="957810" y="815868"/>
                  </a:moveTo>
                  <a:lnTo>
                    <a:pt x="956951" y="816835"/>
                  </a:lnTo>
                  <a:lnTo>
                    <a:pt x="954706" y="820664"/>
                  </a:lnTo>
                  <a:lnTo>
                    <a:pt x="956067" y="821675"/>
                  </a:lnTo>
                  <a:close/>
                  <a:moveTo>
                    <a:pt x="3404484" y="813633"/>
                  </a:moveTo>
                  <a:lnTo>
                    <a:pt x="3404519" y="814099"/>
                  </a:lnTo>
                  <a:lnTo>
                    <a:pt x="3404877" y="813699"/>
                  </a:lnTo>
                  <a:close/>
                  <a:moveTo>
                    <a:pt x="822238" y="813384"/>
                  </a:moveTo>
                  <a:cubicBezTo>
                    <a:pt x="820996" y="815914"/>
                    <a:pt x="818512" y="818444"/>
                    <a:pt x="816028" y="820974"/>
                  </a:cubicBezTo>
                  <a:lnTo>
                    <a:pt x="813923" y="825261"/>
                  </a:lnTo>
                  <a:lnTo>
                    <a:pt x="814518" y="824966"/>
                  </a:lnTo>
                  <a:lnTo>
                    <a:pt x="817549" y="825567"/>
                  </a:lnTo>
                  <a:lnTo>
                    <a:pt x="820873" y="817110"/>
                  </a:lnTo>
                  <a:lnTo>
                    <a:pt x="827286" y="816226"/>
                  </a:lnTo>
                  <a:lnTo>
                    <a:pt x="825964" y="813384"/>
                  </a:lnTo>
                  <a:cubicBezTo>
                    <a:pt x="825964" y="810853"/>
                    <a:pt x="823480" y="812119"/>
                    <a:pt x="822238" y="813384"/>
                  </a:cubicBezTo>
                  <a:close/>
                  <a:moveTo>
                    <a:pt x="767362" y="810962"/>
                  </a:moveTo>
                  <a:lnTo>
                    <a:pt x="759257" y="813700"/>
                  </a:lnTo>
                  <a:cubicBezTo>
                    <a:pt x="754001" y="815267"/>
                    <a:pt x="748904" y="817146"/>
                    <a:pt x="744444" y="820906"/>
                  </a:cubicBezTo>
                  <a:lnTo>
                    <a:pt x="744789" y="822942"/>
                  </a:lnTo>
                  <a:lnTo>
                    <a:pt x="747516" y="820647"/>
                  </a:lnTo>
                  <a:lnTo>
                    <a:pt x="767910" y="814638"/>
                  </a:lnTo>
                  <a:lnTo>
                    <a:pt x="767362" y="811367"/>
                  </a:lnTo>
                  <a:close/>
                  <a:moveTo>
                    <a:pt x="835901" y="810853"/>
                  </a:moveTo>
                  <a:cubicBezTo>
                    <a:pt x="832175" y="809588"/>
                    <a:pt x="832175" y="813384"/>
                    <a:pt x="829690" y="814649"/>
                  </a:cubicBezTo>
                  <a:lnTo>
                    <a:pt x="827645" y="816176"/>
                  </a:lnTo>
                  <a:lnTo>
                    <a:pt x="829878" y="815868"/>
                  </a:lnTo>
                  <a:lnTo>
                    <a:pt x="831120" y="815868"/>
                  </a:lnTo>
                  <a:lnTo>
                    <a:pt x="835182" y="814514"/>
                  </a:lnTo>
                  <a:close/>
                  <a:moveTo>
                    <a:pt x="1072323" y="810751"/>
                  </a:moveTo>
                  <a:lnTo>
                    <a:pt x="1066926" y="815195"/>
                  </a:lnTo>
                  <a:lnTo>
                    <a:pt x="1066690" y="815435"/>
                  </a:lnTo>
                  <a:lnTo>
                    <a:pt x="1067340" y="817069"/>
                  </a:lnTo>
                  <a:close/>
                  <a:moveTo>
                    <a:pt x="855774" y="809588"/>
                  </a:moveTo>
                  <a:cubicBezTo>
                    <a:pt x="853290" y="808323"/>
                    <a:pt x="852048" y="809588"/>
                    <a:pt x="852048" y="812119"/>
                  </a:cubicBezTo>
                  <a:cubicBezTo>
                    <a:pt x="852048" y="815914"/>
                    <a:pt x="848322" y="819709"/>
                    <a:pt x="845837" y="824769"/>
                  </a:cubicBezTo>
                  <a:cubicBezTo>
                    <a:pt x="845837" y="826034"/>
                    <a:pt x="844595" y="827300"/>
                    <a:pt x="845837" y="827300"/>
                  </a:cubicBezTo>
                  <a:lnTo>
                    <a:pt x="846676" y="828724"/>
                  </a:lnTo>
                  <a:lnTo>
                    <a:pt x="849440" y="820059"/>
                  </a:lnTo>
                  <a:cubicBezTo>
                    <a:pt x="852235" y="816179"/>
                    <a:pt x="855961" y="812764"/>
                    <a:pt x="858445" y="812143"/>
                  </a:cubicBezTo>
                  <a:lnTo>
                    <a:pt x="859906" y="811412"/>
                  </a:lnTo>
                  <a:close/>
                  <a:moveTo>
                    <a:pt x="743382" y="809392"/>
                  </a:moveTo>
                  <a:lnTo>
                    <a:pt x="741226" y="811272"/>
                  </a:lnTo>
                  <a:lnTo>
                    <a:pt x="738328" y="817013"/>
                  </a:lnTo>
                  <a:close/>
                  <a:moveTo>
                    <a:pt x="3791243" y="809281"/>
                  </a:moveTo>
                  <a:lnTo>
                    <a:pt x="3788542" y="809806"/>
                  </a:lnTo>
                  <a:lnTo>
                    <a:pt x="3789060" y="814258"/>
                  </a:lnTo>
                  <a:close/>
                  <a:moveTo>
                    <a:pt x="1002142" y="808585"/>
                  </a:moveTo>
                  <a:lnTo>
                    <a:pt x="998681" y="809808"/>
                  </a:lnTo>
                  <a:lnTo>
                    <a:pt x="1003176" y="810399"/>
                  </a:lnTo>
                  <a:lnTo>
                    <a:pt x="1004643" y="808585"/>
                  </a:lnTo>
                  <a:cubicBezTo>
                    <a:pt x="1004643" y="808585"/>
                    <a:pt x="1003393" y="808585"/>
                    <a:pt x="1002142" y="808585"/>
                  </a:cubicBezTo>
                  <a:close/>
                  <a:moveTo>
                    <a:pt x="4034344" y="807710"/>
                  </a:moveTo>
                  <a:cubicBezTo>
                    <a:pt x="4036699" y="819367"/>
                    <a:pt x="4033167" y="832188"/>
                    <a:pt x="4021393" y="845009"/>
                  </a:cubicBezTo>
                  <a:cubicBezTo>
                    <a:pt x="4024925" y="829857"/>
                    <a:pt x="4029635" y="819367"/>
                    <a:pt x="4034344" y="807710"/>
                  </a:cubicBezTo>
                  <a:close/>
                  <a:moveTo>
                    <a:pt x="785278" y="806274"/>
                  </a:moveTo>
                  <a:cubicBezTo>
                    <a:pt x="781439" y="810094"/>
                    <a:pt x="777600" y="812640"/>
                    <a:pt x="773761" y="815187"/>
                  </a:cubicBezTo>
                  <a:lnTo>
                    <a:pt x="772785" y="815915"/>
                  </a:lnTo>
                  <a:lnTo>
                    <a:pt x="777512" y="812954"/>
                  </a:lnTo>
                  <a:lnTo>
                    <a:pt x="778879" y="811367"/>
                  </a:lnTo>
                  <a:cubicBezTo>
                    <a:pt x="781439" y="810094"/>
                    <a:pt x="783998" y="808821"/>
                    <a:pt x="785278" y="806274"/>
                  </a:cubicBezTo>
                  <a:close/>
                  <a:moveTo>
                    <a:pt x="3736521" y="805565"/>
                  </a:moveTo>
                  <a:lnTo>
                    <a:pt x="3736236" y="807321"/>
                  </a:lnTo>
                  <a:lnTo>
                    <a:pt x="3737176" y="806831"/>
                  </a:lnTo>
                  <a:close/>
                  <a:moveTo>
                    <a:pt x="1087637" y="804504"/>
                  </a:moveTo>
                  <a:lnTo>
                    <a:pt x="1086633" y="805184"/>
                  </a:lnTo>
                  <a:lnTo>
                    <a:pt x="1085407" y="805486"/>
                  </a:lnTo>
                  <a:lnTo>
                    <a:pt x="1085440" y="805574"/>
                  </a:lnTo>
                  <a:cubicBezTo>
                    <a:pt x="1086642" y="805574"/>
                    <a:pt x="1086642" y="805574"/>
                    <a:pt x="1086642" y="805574"/>
                  </a:cubicBezTo>
                  <a:close/>
                  <a:moveTo>
                    <a:pt x="1137132" y="802681"/>
                  </a:moveTo>
                  <a:lnTo>
                    <a:pt x="1137105" y="802703"/>
                  </a:lnTo>
                  <a:lnTo>
                    <a:pt x="1137090" y="802747"/>
                  </a:lnTo>
                  <a:close/>
                  <a:moveTo>
                    <a:pt x="3544126" y="802424"/>
                  </a:moveTo>
                  <a:lnTo>
                    <a:pt x="3539387" y="808282"/>
                  </a:lnTo>
                  <a:lnTo>
                    <a:pt x="3534155" y="807944"/>
                  </a:lnTo>
                  <a:lnTo>
                    <a:pt x="3533889" y="811416"/>
                  </a:lnTo>
                  <a:lnTo>
                    <a:pt x="3539433" y="811923"/>
                  </a:lnTo>
                  <a:lnTo>
                    <a:pt x="3542026" y="807538"/>
                  </a:lnTo>
                  <a:close/>
                  <a:moveTo>
                    <a:pt x="1195688" y="796795"/>
                  </a:moveTo>
                  <a:cubicBezTo>
                    <a:pt x="1181034" y="827816"/>
                    <a:pt x="1156611" y="848910"/>
                    <a:pt x="1137072" y="872486"/>
                  </a:cubicBezTo>
                  <a:cubicBezTo>
                    <a:pt x="1134630" y="870004"/>
                    <a:pt x="1132187" y="867522"/>
                    <a:pt x="1130966" y="866282"/>
                  </a:cubicBezTo>
                  <a:cubicBezTo>
                    <a:pt x="1135851" y="857596"/>
                    <a:pt x="1143178" y="848910"/>
                    <a:pt x="1150505" y="841465"/>
                  </a:cubicBezTo>
                  <a:cubicBezTo>
                    <a:pt x="1161495" y="830297"/>
                    <a:pt x="1171265" y="817889"/>
                    <a:pt x="1182255" y="805480"/>
                  </a:cubicBezTo>
                  <a:cubicBezTo>
                    <a:pt x="1185919" y="801758"/>
                    <a:pt x="1189582" y="799276"/>
                    <a:pt x="1195688" y="796795"/>
                  </a:cubicBezTo>
                  <a:close/>
                  <a:moveTo>
                    <a:pt x="1022026" y="796534"/>
                  </a:moveTo>
                  <a:lnTo>
                    <a:pt x="1018400" y="803637"/>
                  </a:lnTo>
                  <a:cubicBezTo>
                    <a:pt x="1013397" y="811059"/>
                    <a:pt x="1008395" y="818482"/>
                    <a:pt x="1002142" y="824668"/>
                  </a:cubicBezTo>
                  <a:cubicBezTo>
                    <a:pt x="998390" y="827142"/>
                    <a:pt x="994638" y="832091"/>
                    <a:pt x="989636" y="835802"/>
                  </a:cubicBezTo>
                  <a:cubicBezTo>
                    <a:pt x="987134" y="837039"/>
                    <a:pt x="984633" y="837967"/>
                    <a:pt x="982445" y="837813"/>
                  </a:cubicBezTo>
                  <a:lnTo>
                    <a:pt x="982104" y="837525"/>
                  </a:lnTo>
                  <a:lnTo>
                    <a:pt x="980499" y="839129"/>
                  </a:lnTo>
                  <a:lnTo>
                    <a:pt x="985065" y="840736"/>
                  </a:lnTo>
                  <a:cubicBezTo>
                    <a:pt x="987272" y="840126"/>
                    <a:pt x="989479" y="838294"/>
                    <a:pt x="992001" y="835852"/>
                  </a:cubicBezTo>
                  <a:lnTo>
                    <a:pt x="995765" y="833827"/>
                  </a:lnTo>
                  <a:lnTo>
                    <a:pt x="1002357" y="827243"/>
                  </a:lnTo>
                  <a:cubicBezTo>
                    <a:pt x="1007352" y="821006"/>
                    <a:pt x="1011099" y="813522"/>
                    <a:pt x="1017344" y="807285"/>
                  </a:cubicBezTo>
                  <a:lnTo>
                    <a:pt x="1018580" y="806227"/>
                  </a:lnTo>
                  <a:close/>
                  <a:moveTo>
                    <a:pt x="880802" y="792276"/>
                  </a:moveTo>
                  <a:cubicBezTo>
                    <a:pt x="879560" y="793517"/>
                    <a:pt x="877076" y="796001"/>
                    <a:pt x="874592" y="796001"/>
                  </a:cubicBezTo>
                  <a:lnTo>
                    <a:pt x="873940" y="796146"/>
                  </a:lnTo>
                  <a:lnTo>
                    <a:pt x="863227" y="807058"/>
                  </a:lnTo>
                  <a:lnTo>
                    <a:pt x="860865" y="810933"/>
                  </a:lnTo>
                  <a:lnTo>
                    <a:pt x="863413" y="809660"/>
                  </a:lnTo>
                  <a:cubicBezTo>
                    <a:pt x="868382" y="802209"/>
                    <a:pt x="874592" y="798484"/>
                    <a:pt x="880802" y="792276"/>
                  </a:cubicBezTo>
                  <a:close/>
                  <a:moveTo>
                    <a:pt x="3724128" y="791584"/>
                  </a:moveTo>
                  <a:lnTo>
                    <a:pt x="3724073" y="791600"/>
                  </a:lnTo>
                  <a:lnTo>
                    <a:pt x="3724011" y="791907"/>
                  </a:lnTo>
                  <a:close/>
                  <a:moveTo>
                    <a:pt x="3517103" y="791341"/>
                  </a:moveTo>
                  <a:lnTo>
                    <a:pt x="3496980" y="845622"/>
                  </a:lnTo>
                  <a:lnTo>
                    <a:pt x="3498731" y="844609"/>
                  </a:lnTo>
                  <a:cubicBezTo>
                    <a:pt x="3500890" y="840577"/>
                    <a:pt x="3501815" y="835613"/>
                    <a:pt x="3503666" y="831891"/>
                  </a:cubicBezTo>
                  <a:close/>
                  <a:moveTo>
                    <a:pt x="863413" y="791025"/>
                  </a:moveTo>
                  <a:lnTo>
                    <a:pt x="863227" y="791877"/>
                  </a:lnTo>
                  <a:lnTo>
                    <a:pt x="863413" y="791925"/>
                  </a:lnTo>
                  <a:close/>
                  <a:moveTo>
                    <a:pt x="813911" y="790167"/>
                  </a:moveTo>
                  <a:lnTo>
                    <a:pt x="812151" y="792268"/>
                  </a:lnTo>
                  <a:cubicBezTo>
                    <a:pt x="813430" y="793541"/>
                    <a:pt x="814390" y="793223"/>
                    <a:pt x="815510" y="792745"/>
                  </a:cubicBezTo>
                  <a:lnTo>
                    <a:pt x="817762" y="792496"/>
                  </a:lnTo>
                  <a:lnTo>
                    <a:pt x="818512" y="791877"/>
                  </a:lnTo>
                  <a:cubicBezTo>
                    <a:pt x="818512" y="791877"/>
                    <a:pt x="817270" y="789347"/>
                    <a:pt x="817270" y="791877"/>
                  </a:cubicBezTo>
                  <a:close/>
                  <a:moveTo>
                    <a:pt x="1151032" y="786948"/>
                  </a:moveTo>
                  <a:lnTo>
                    <a:pt x="1151296" y="789229"/>
                  </a:lnTo>
                  <a:lnTo>
                    <a:pt x="1152497" y="789142"/>
                  </a:lnTo>
                  <a:close/>
                  <a:moveTo>
                    <a:pt x="1029948" y="786395"/>
                  </a:moveTo>
                  <a:lnTo>
                    <a:pt x="1026216" y="788327"/>
                  </a:lnTo>
                  <a:lnTo>
                    <a:pt x="1025369" y="789985"/>
                  </a:lnTo>
                  <a:close/>
                  <a:moveTo>
                    <a:pt x="3870873" y="786175"/>
                  </a:moveTo>
                  <a:lnTo>
                    <a:pt x="3864049" y="794781"/>
                  </a:lnTo>
                  <a:lnTo>
                    <a:pt x="3861542" y="796991"/>
                  </a:lnTo>
                  <a:lnTo>
                    <a:pt x="3861567" y="797105"/>
                  </a:lnTo>
                  <a:lnTo>
                    <a:pt x="3864687" y="795100"/>
                  </a:lnTo>
                  <a:lnTo>
                    <a:pt x="3864784" y="794308"/>
                  </a:lnTo>
                  <a:close/>
                  <a:moveTo>
                    <a:pt x="801780" y="784433"/>
                  </a:moveTo>
                  <a:lnTo>
                    <a:pt x="799354" y="789721"/>
                  </a:lnTo>
                  <a:lnTo>
                    <a:pt x="804607" y="786817"/>
                  </a:lnTo>
                  <a:lnTo>
                    <a:pt x="802365" y="786817"/>
                  </a:lnTo>
                  <a:close/>
                  <a:moveTo>
                    <a:pt x="903609" y="778167"/>
                  </a:moveTo>
                  <a:lnTo>
                    <a:pt x="902085" y="778684"/>
                  </a:lnTo>
                  <a:lnTo>
                    <a:pt x="901917" y="779858"/>
                  </a:lnTo>
                  <a:close/>
                  <a:moveTo>
                    <a:pt x="800382" y="777229"/>
                  </a:moveTo>
                  <a:lnTo>
                    <a:pt x="799841" y="777772"/>
                  </a:lnTo>
                  <a:lnTo>
                    <a:pt x="800696" y="779150"/>
                  </a:lnTo>
                  <a:close/>
                  <a:moveTo>
                    <a:pt x="3805322" y="769556"/>
                  </a:moveTo>
                  <a:lnTo>
                    <a:pt x="3804586" y="770146"/>
                  </a:lnTo>
                  <a:lnTo>
                    <a:pt x="3804913" y="770988"/>
                  </a:lnTo>
                  <a:close/>
                  <a:moveTo>
                    <a:pt x="901731" y="766575"/>
                  </a:moveTo>
                  <a:cubicBezTo>
                    <a:pt x="895520" y="772901"/>
                    <a:pt x="886826" y="772901"/>
                    <a:pt x="881858" y="777961"/>
                  </a:cubicBezTo>
                  <a:cubicBezTo>
                    <a:pt x="880616" y="780491"/>
                    <a:pt x="878131" y="780491"/>
                    <a:pt x="875647" y="777961"/>
                  </a:cubicBezTo>
                  <a:cubicBezTo>
                    <a:pt x="871921" y="772901"/>
                    <a:pt x="868195" y="777961"/>
                    <a:pt x="865711" y="780491"/>
                  </a:cubicBezTo>
                  <a:lnTo>
                    <a:pt x="864979" y="783847"/>
                  </a:lnTo>
                  <a:lnTo>
                    <a:pt x="873350" y="778617"/>
                  </a:lnTo>
                  <a:cubicBezTo>
                    <a:pt x="882044" y="782342"/>
                    <a:pt x="888255" y="774892"/>
                    <a:pt x="895707" y="773650"/>
                  </a:cubicBezTo>
                  <a:lnTo>
                    <a:pt x="898884" y="771650"/>
                  </a:lnTo>
                  <a:close/>
                  <a:moveTo>
                    <a:pt x="1316581" y="763818"/>
                  </a:moveTo>
                  <a:cubicBezTo>
                    <a:pt x="1303148" y="781127"/>
                    <a:pt x="1290937" y="798437"/>
                    <a:pt x="1273841" y="812037"/>
                  </a:cubicBezTo>
                  <a:cubicBezTo>
                    <a:pt x="1273841" y="804619"/>
                    <a:pt x="1303148" y="771236"/>
                    <a:pt x="1316581" y="763818"/>
                  </a:cubicBezTo>
                  <a:close/>
                  <a:moveTo>
                    <a:pt x="3907089" y="760652"/>
                  </a:moveTo>
                  <a:lnTo>
                    <a:pt x="3903616" y="764114"/>
                  </a:lnTo>
                  <a:lnTo>
                    <a:pt x="3904574" y="766905"/>
                  </a:lnTo>
                  <a:close/>
                  <a:moveTo>
                    <a:pt x="971755" y="760503"/>
                  </a:moveTo>
                  <a:lnTo>
                    <a:pt x="966754" y="764686"/>
                  </a:lnTo>
                  <a:lnTo>
                    <a:pt x="962779" y="771167"/>
                  </a:lnTo>
                  <a:cubicBezTo>
                    <a:pt x="966505" y="768683"/>
                    <a:pt x="968989" y="764958"/>
                    <a:pt x="971473" y="763716"/>
                  </a:cubicBezTo>
                  <a:lnTo>
                    <a:pt x="971755" y="763567"/>
                  </a:lnTo>
                  <a:close/>
                  <a:moveTo>
                    <a:pt x="3896733" y="759698"/>
                  </a:moveTo>
                  <a:lnTo>
                    <a:pt x="3893301" y="762807"/>
                  </a:lnTo>
                  <a:lnTo>
                    <a:pt x="3896733" y="760515"/>
                  </a:lnTo>
                  <a:close/>
                  <a:moveTo>
                    <a:pt x="3606778" y="759507"/>
                  </a:moveTo>
                  <a:lnTo>
                    <a:pt x="3607437" y="762907"/>
                  </a:lnTo>
                  <a:lnTo>
                    <a:pt x="3608398" y="761075"/>
                  </a:lnTo>
                  <a:close/>
                  <a:moveTo>
                    <a:pt x="1067812" y="755993"/>
                  </a:moveTo>
                  <a:lnTo>
                    <a:pt x="1049665" y="773945"/>
                  </a:lnTo>
                  <a:cubicBezTo>
                    <a:pt x="1044663" y="775182"/>
                    <a:pt x="1042162" y="776419"/>
                    <a:pt x="1039660" y="781368"/>
                  </a:cubicBezTo>
                  <a:lnTo>
                    <a:pt x="1039148" y="781633"/>
                  </a:lnTo>
                  <a:lnTo>
                    <a:pt x="1040525" y="782885"/>
                  </a:lnTo>
                  <a:lnTo>
                    <a:pt x="1047317" y="776101"/>
                  </a:lnTo>
                  <a:cubicBezTo>
                    <a:pt x="1057309" y="772359"/>
                    <a:pt x="1062304" y="766122"/>
                    <a:pt x="1069798" y="758638"/>
                  </a:cubicBezTo>
                  <a:close/>
                  <a:moveTo>
                    <a:pt x="3491583" y="755265"/>
                  </a:moveTo>
                  <a:lnTo>
                    <a:pt x="3487344" y="759611"/>
                  </a:lnTo>
                  <a:cubicBezTo>
                    <a:pt x="3484274" y="764264"/>
                    <a:pt x="3481688" y="769228"/>
                    <a:pt x="3478455" y="773571"/>
                  </a:cubicBezTo>
                  <a:lnTo>
                    <a:pt x="3477090" y="769999"/>
                  </a:lnTo>
                  <a:lnTo>
                    <a:pt x="3476320" y="773037"/>
                  </a:lnTo>
                  <a:cubicBezTo>
                    <a:pt x="3467619" y="798056"/>
                    <a:pt x="3460161" y="824326"/>
                    <a:pt x="3451461" y="850596"/>
                  </a:cubicBezTo>
                  <a:cubicBezTo>
                    <a:pt x="3451461" y="854349"/>
                    <a:pt x="3448975" y="859353"/>
                    <a:pt x="3448975" y="865607"/>
                  </a:cubicBezTo>
                  <a:lnTo>
                    <a:pt x="3448291" y="867573"/>
                  </a:lnTo>
                  <a:lnTo>
                    <a:pt x="3450621" y="865661"/>
                  </a:lnTo>
                  <a:lnTo>
                    <a:pt x="3450621" y="860430"/>
                  </a:lnTo>
                  <a:cubicBezTo>
                    <a:pt x="3460490" y="833131"/>
                    <a:pt x="3466658" y="807073"/>
                    <a:pt x="3476527" y="779774"/>
                  </a:cubicBezTo>
                  <a:cubicBezTo>
                    <a:pt x="3481461" y="771088"/>
                    <a:pt x="3485162" y="763643"/>
                    <a:pt x="3491330" y="756198"/>
                  </a:cubicBezTo>
                  <a:close/>
                  <a:moveTo>
                    <a:pt x="807201" y="754812"/>
                  </a:moveTo>
                  <a:lnTo>
                    <a:pt x="806429" y="756243"/>
                  </a:lnTo>
                  <a:lnTo>
                    <a:pt x="807201" y="755808"/>
                  </a:lnTo>
                  <a:close/>
                  <a:moveTo>
                    <a:pt x="3428564" y="754432"/>
                  </a:moveTo>
                  <a:lnTo>
                    <a:pt x="3427945" y="755499"/>
                  </a:lnTo>
                  <a:lnTo>
                    <a:pt x="3428064" y="756337"/>
                  </a:lnTo>
                  <a:close/>
                  <a:moveTo>
                    <a:pt x="3590872" y="754296"/>
                  </a:moveTo>
                  <a:cubicBezTo>
                    <a:pt x="3584501" y="761677"/>
                    <a:pt x="3581952" y="767828"/>
                    <a:pt x="3578130" y="775210"/>
                  </a:cubicBezTo>
                  <a:cubicBezTo>
                    <a:pt x="3576855" y="776440"/>
                    <a:pt x="3576218" y="778593"/>
                    <a:pt x="3574944" y="780285"/>
                  </a:cubicBezTo>
                  <a:lnTo>
                    <a:pt x="3574114" y="780558"/>
                  </a:lnTo>
                  <a:lnTo>
                    <a:pt x="3573107" y="783250"/>
                  </a:lnTo>
                  <a:cubicBezTo>
                    <a:pt x="3570610" y="789508"/>
                    <a:pt x="3568112" y="795766"/>
                    <a:pt x="3563116" y="800772"/>
                  </a:cubicBezTo>
                  <a:cubicBezTo>
                    <a:pt x="3560618" y="803901"/>
                    <a:pt x="3558121" y="805779"/>
                    <a:pt x="3555935" y="805622"/>
                  </a:cubicBezTo>
                  <a:lnTo>
                    <a:pt x="3554820" y="804077"/>
                  </a:lnTo>
                  <a:lnTo>
                    <a:pt x="3555009" y="808071"/>
                  </a:lnTo>
                  <a:cubicBezTo>
                    <a:pt x="3555614" y="809292"/>
                    <a:pt x="3557127" y="808987"/>
                    <a:pt x="3560760" y="805324"/>
                  </a:cubicBezTo>
                  <a:cubicBezTo>
                    <a:pt x="3564392" y="800439"/>
                    <a:pt x="3568024" y="794333"/>
                    <a:pt x="3570446" y="788227"/>
                  </a:cubicBezTo>
                  <a:cubicBezTo>
                    <a:pt x="3576500" y="779679"/>
                    <a:pt x="3582554" y="768689"/>
                    <a:pt x="3588608" y="758920"/>
                  </a:cubicBezTo>
                  <a:lnTo>
                    <a:pt x="3590656" y="756855"/>
                  </a:lnTo>
                  <a:close/>
                  <a:moveTo>
                    <a:pt x="1305592" y="752785"/>
                  </a:moveTo>
                  <a:cubicBezTo>
                    <a:pt x="1304284" y="758758"/>
                    <a:pt x="1291199" y="771898"/>
                    <a:pt x="1279423" y="779066"/>
                  </a:cubicBezTo>
                  <a:cubicBezTo>
                    <a:pt x="1282040" y="770704"/>
                    <a:pt x="1296433" y="756369"/>
                    <a:pt x="1305592" y="752785"/>
                  </a:cubicBezTo>
                  <a:close/>
                  <a:moveTo>
                    <a:pt x="3691082" y="751220"/>
                  </a:moveTo>
                  <a:lnTo>
                    <a:pt x="3690671" y="753628"/>
                  </a:lnTo>
                  <a:cubicBezTo>
                    <a:pt x="3690671" y="754869"/>
                    <a:pt x="3690671" y="756111"/>
                    <a:pt x="3689425" y="757352"/>
                  </a:cubicBezTo>
                  <a:lnTo>
                    <a:pt x="3688325" y="762830"/>
                  </a:lnTo>
                  <a:lnTo>
                    <a:pt x="3691487" y="753414"/>
                  </a:lnTo>
                  <a:close/>
                  <a:moveTo>
                    <a:pt x="937937" y="750057"/>
                  </a:moveTo>
                  <a:cubicBezTo>
                    <a:pt x="936074" y="750678"/>
                    <a:pt x="934521" y="751920"/>
                    <a:pt x="933124" y="752696"/>
                  </a:cubicBezTo>
                  <a:lnTo>
                    <a:pt x="931574" y="752634"/>
                  </a:lnTo>
                  <a:lnTo>
                    <a:pt x="926572" y="756455"/>
                  </a:lnTo>
                  <a:cubicBezTo>
                    <a:pt x="920362" y="758985"/>
                    <a:pt x="915394" y="758985"/>
                    <a:pt x="912910" y="762780"/>
                  </a:cubicBezTo>
                  <a:cubicBezTo>
                    <a:pt x="911667" y="764045"/>
                    <a:pt x="900489" y="765310"/>
                    <a:pt x="910425" y="770371"/>
                  </a:cubicBezTo>
                  <a:lnTo>
                    <a:pt x="909750" y="772175"/>
                  </a:lnTo>
                  <a:lnTo>
                    <a:pt x="921790" y="761233"/>
                  </a:lnTo>
                  <a:cubicBezTo>
                    <a:pt x="928001" y="758749"/>
                    <a:pt x="935453" y="757508"/>
                    <a:pt x="939179" y="750057"/>
                  </a:cubicBezTo>
                  <a:cubicBezTo>
                    <a:pt x="939179" y="750057"/>
                    <a:pt x="937937" y="748816"/>
                    <a:pt x="937937" y="750057"/>
                  </a:cubicBezTo>
                  <a:close/>
                  <a:moveTo>
                    <a:pt x="1006419" y="749708"/>
                  </a:moveTo>
                  <a:lnTo>
                    <a:pt x="996470" y="753672"/>
                  </a:lnTo>
                  <a:lnTo>
                    <a:pt x="978665" y="765441"/>
                  </a:lnTo>
                  <a:lnTo>
                    <a:pt x="978925" y="766200"/>
                  </a:lnTo>
                  <a:close/>
                  <a:moveTo>
                    <a:pt x="3874241" y="749399"/>
                  </a:moveTo>
                  <a:lnTo>
                    <a:pt x="3865306" y="757192"/>
                  </a:lnTo>
                  <a:cubicBezTo>
                    <a:pt x="3864678" y="764083"/>
                    <a:pt x="3860906" y="769408"/>
                    <a:pt x="3856664" y="774420"/>
                  </a:cubicBezTo>
                  <a:lnTo>
                    <a:pt x="3847406" y="786807"/>
                  </a:lnTo>
                  <a:lnTo>
                    <a:pt x="3843943" y="795698"/>
                  </a:lnTo>
                  <a:lnTo>
                    <a:pt x="3852648" y="782770"/>
                  </a:lnTo>
                  <a:lnTo>
                    <a:pt x="3859021" y="770974"/>
                  </a:lnTo>
                  <a:lnTo>
                    <a:pt x="3861227" y="769016"/>
                  </a:lnTo>
                  <a:lnTo>
                    <a:pt x="3867650" y="758164"/>
                  </a:lnTo>
                  <a:close/>
                  <a:moveTo>
                    <a:pt x="3656590" y="744547"/>
                  </a:moveTo>
                  <a:lnTo>
                    <a:pt x="3651788" y="746953"/>
                  </a:lnTo>
                  <a:lnTo>
                    <a:pt x="3651622" y="746620"/>
                  </a:lnTo>
                  <a:lnTo>
                    <a:pt x="3652035" y="751145"/>
                  </a:lnTo>
                  <a:close/>
                  <a:moveTo>
                    <a:pt x="1024025" y="738825"/>
                  </a:moveTo>
                  <a:lnTo>
                    <a:pt x="1025332" y="741493"/>
                  </a:lnTo>
                  <a:lnTo>
                    <a:pt x="1024056" y="742681"/>
                  </a:lnTo>
                  <a:lnTo>
                    <a:pt x="1013588" y="746852"/>
                  </a:lnTo>
                  <a:lnTo>
                    <a:pt x="1025904" y="744389"/>
                  </a:lnTo>
                  <a:lnTo>
                    <a:pt x="1025904" y="740542"/>
                  </a:lnTo>
                  <a:lnTo>
                    <a:pt x="1025956" y="740490"/>
                  </a:lnTo>
                  <a:close/>
                  <a:moveTo>
                    <a:pt x="3434365" y="735461"/>
                  </a:moveTo>
                  <a:lnTo>
                    <a:pt x="3434670" y="738420"/>
                  </a:lnTo>
                  <a:lnTo>
                    <a:pt x="3434825" y="737137"/>
                  </a:lnTo>
                  <a:lnTo>
                    <a:pt x="3434600" y="735901"/>
                  </a:lnTo>
                  <a:close/>
                  <a:moveTo>
                    <a:pt x="1087299" y="732426"/>
                  </a:moveTo>
                  <a:lnTo>
                    <a:pt x="1064673" y="754151"/>
                  </a:lnTo>
                  <a:lnTo>
                    <a:pt x="1066193" y="753506"/>
                  </a:lnTo>
                  <a:close/>
                  <a:moveTo>
                    <a:pt x="3848420" y="732057"/>
                  </a:moveTo>
                  <a:lnTo>
                    <a:pt x="3847864" y="732289"/>
                  </a:lnTo>
                  <a:lnTo>
                    <a:pt x="3841269" y="737961"/>
                  </a:lnTo>
                  <a:lnTo>
                    <a:pt x="3842292" y="742337"/>
                  </a:lnTo>
                  <a:lnTo>
                    <a:pt x="3842695" y="741899"/>
                  </a:lnTo>
                  <a:close/>
                  <a:moveTo>
                    <a:pt x="880658" y="730853"/>
                  </a:moveTo>
                  <a:lnTo>
                    <a:pt x="880616" y="731153"/>
                  </a:lnTo>
                  <a:lnTo>
                    <a:pt x="880658" y="731104"/>
                  </a:lnTo>
                  <a:close/>
                  <a:moveTo>
                    <a:pt x="3681794" y="729121"/>
                  </a:moveTo>
                  <a:lnTo>
                    <a:pt x="3683193" y="733766"/>
                  </a:lnTo>
                  <a:lnTo>
                    <a:pt x="3684788" y="729430"/>
                  </a:lnTo>
                  <a:lnTo>
                    <a:pt x="3683011" y="729430"/>
                  </a:lnTo>
                  <a:close/>
                  <a:moveTo>
                    <a:pt x="3430101" y="727499"/>
                  </a:moveTo>
                  <a:lnTo>
                    <a:pt x="3429911" y="728267"/>
                  </a:lnTo>
                  <a:lnTo>
                    <a:pt x="3430865" y="728927"/>
                  </a:lnTo>
                  <a:close/>
                  <a:moveTo>
                    <a:pt x="3671302" y="726458"/>
                  </a:moveTo>
                  <a:lnTo>
                    <a:pt x="3668621" y="729981"/>
                  </a:lnTo>
                  <a:lnTo>
                    <a:pt x="3674570" y="727287"/>
                  </a:lnTo>
                  <a:close/>
                  <a:moveTo>
                    <a:pt x="3923132" y="724227"/>
                  </a:moveTo>
                  <a:lnTo>
                    <a:pt x="3923132" y="729626"/>
                  </a:lnTo>
                  <a:lnTo>
                    <a:pt x="3919021" y="737821"/>
                  </a:lnTo>
                  <a:lnTo>
                    <a:pt x="3926956" y="727046"/>
                  </a:lnTo>
                  <a:close/>
                  <a:moveTo>
                    <a:pt x="3645617" y="720609"/>
                  </a:moveTo>
                  <a:lnTo>
                    <a:pt x="3643311" y="726783"/>
                  </a:lnTo>
                  <a:lnTo>
                    <a:pt x="3646952" y="730976"/>
                  </a:lnTo>
                  <a:close/>
                  <a:moveTo>
                    <a:pt x="1158707" y="717170"/>
                  </a:moveTo>
                  <a:lnTo>
                    <a:pt x="1151991" y="721909"/>
                  </a:lnTo>
                  <a:lnTo>
                    <a:pt x="1149836" y="724777"/>
                  </a:lnTo>
                  <a:cubicBezTo>
                    <a:pt x="1151726" y="723519"/>
                    <a:pt x="1153617" y="721633"/>
                    <a:pt x="1155507" y="720375"/>
                  </a:cubicBezTo>
                  <a:lnTo>
                    <a:pt x="1157499" y="720154"/>
                  </a:lnTo>
                  <a:close/>
                  <a:moveTo>
                    <a:pt x="3632102" y="716475"/>
                  </a:moveTo>
                  <a:lnTo>
                    <a:pt x="3634197" y="721078"/>
                  </a:lnTo>
                  <a:lnTo>
                    <a:pt x="3634638" y="718915"/>
                  </a:lnTo>
                  <a:lnTo>
                    <a:pt x="3634304" y="719417"/>
                  </a:lnTo>
                  <a:close/>
                  <a:moveTo>
                    <a:pt x="3508505" y="714961"/>
                  </a:moveTo>
                  <a:lnTo>
                    <a:pt x="3502468" y="716019"/>
                  </a:lnTo>
                  <a:lnTo>
                    <a:pt x="3496557" y="726418"/>
                  </a:lnTo>
                  <a:lnTo>
                    <a:pt x="3496738" y="727056"/>
                  </a:lnTo>
                  <a:lnTo>
                    <a:pt x="3504900" y="718973"/>
                  </a:lnTo>
                  <a:close/>
                  <a:moveTo>
                    <a:pt x="1117049" y="709625"/>
                  </a:moveTo>
                  <a:lnTo>
                    <a:pt x="1109695" y="712088"/>
                  </a:lnTo>
                  <a:cubicBezTo>
                    <a:pt x="1108444" y="710851"/>
                    <a:pt x="1107193" y="712088"/>
                    <a:pt x="1107193" y="713325"/>
                  </a:cubicBezTo>
                  <a:lnTo>
                    <a:pt x="1094126" y="725871"/>
                  </a:lnTo>
                  <a:lnTo>
                    <a:pt x="1101020" y="719969"/>
                  </a:lnTo>
                  <a:cubicBezTo>
                    <a:pt x="1103518" y="714980"/>
                    <a:pt x="1108514" y="712485"/>
                    <a:pt x="1114758" y="712485"/>
                  </a:cubicBezTo>
                  <a:close/>
                  <a:moveTo>
                    <a:pt x="3494597" y="708997"/>
                  </a:moveTo>
                  <a:lnTo>
                    <a:pt x="3490798" y="720373"/>
                  </a:lnTo>
                  <a:lnTo>
                    <a:pt x="3495264" y="709046"/>
                  </a:lnTo>
                  <a:close/>
                  <a:moveTo>
                    <a:pt x="1179605" y="702921"/>
                  </a:moveTo>
                  <a:lnTo>
                    <a:pt x="1161436" y="721620"/>
                  </a:lnTo>
                  <a:lnTo>
                    <a:pt x="1161807" y="724306"/>
                  </a:lnTo>
                  <a:cubicBezTo>
                    <a:pt x="1160862" y="726035"/>
                    <a:pt x="1159287" y="727922"/>
                    <a:pt x="1158657" y="729809"/>
                  </a:cubicBezTo>
                  <a:cubicBezTo>
                    <a:pt x="1164957" y="718488"/>
                    <a:pt x="1173777" y="712198"/>
                    <a:pt x="1180077" y="703393"/>
                  </a:cubicBezTo>
                  <a:close/>
                  <a:moveTo>
                    <a:pt x="1055320" y="698414"/>
                  </a:moveTo>
                  <a:lnTo>
                    <a:pt x="1042162" y="707139"/>
                  </a:lnTo>
                  <a:lnTo>
                    <a:pt x="1034050" y="716347"/>
                  </a:lnTo>
                  <a:lnTo>
                    <a:pt x="1029850" y="723981"/>
                  </a:lnTo>
                  <a:cubicBezTo>
                    <a:pt x="1036060" y="712806"/>
                    <a:pt x="1044755" y="705356"/>
                    <a:pt x="1054691" y="699147"/>
                  </a:cubicBezTo>
                  <a:close/>
                  <a:moveTo>
                    <a:pt x="3838016" y="697500"/>
                  </a:moveTo>
                  <a:lnTo>
                    <a:pt x="3837847" y="701263"/>
                  </a:lnTo>
                  <a:lnTo>
                    <a:pt x="3843166" y="700508"/>
                  </a:lnTo>
                  <a:lnTo>
                    <a:pt x="3843936" y="698302"/>
                  </a:lnTo>
                  <a:close/>
                  <a:moveTo>
                    <a:pt x="1152674" y="691274"/>
                  </a:moveTo>
                  <a:lnTo>
                    <a:pt x="1148633" y="697263"/>
                  </a:lnTo>
                  <a:lnTo>
                    <a:pt x="1151694" y="695675"/>
                  </a:lnTo>
                  <a:close/>
                  <a:moveTo>
                    <a:pt x="1182617" y="687661"/>
                  </a:moveTo>
                  <a:lnTo>
                    <a:pt x="1176810" y="688709"/>
                  </a:lnTo>
                  <a:cubicBezTo>
                    <a:pt x="1172875" y="691664"/>
                    <a:pt x="1169411" y="696019"/>
                    <a:pt x="1165004" y="699751"/>
                  </a:cubicBezTo>
                  <a:lnTo>
                    <a:pt x="1169632" y="699446"/>
                  </a:lnTo>
                  <a:lnTo>
                    <a:pt x="1175037" y="690813"/>
                  </a:lnTo>
                  <a:close/>
                  <a:moveTo>
                    <a:pt x="1404502" y="675835"/>
                  </a:moveTo>
                  <a:cubicBezTo>
                    <a:pt x="1393904" y="688789"/>
                    <a:pt x="1384483" y="699387"/>
                    <a:pt x="1372708" y="707630"/>
                  </a:cubicBezTo>
                  <a:cubicBezTo>
                    <a:pt x="1375063" y="700564"/>
                    <a:pt x="1389194" y="685256"/>
                    <a:pt x="1404502" y="675835"/>
                  </a:cubicBezTo>
                  <a:close/>
                  <a:moveTo>
                    <a:pt x="3739802" y="675665"/>
                  </a:moveTo>
                  <a:lnTo>
                    <a:pt x="3738454" y="676120"/>
                  </a:lnTo>
                  <a:lnTo>
                    <a:pt x="3730554" y="696606"/>
                  </a:lnTo>
                  <a:lnTo>
                    <a:pt x="3730554" y="698461"/>
                  </a:lnTo>
                  <a:lnTo>
                    <a:pt x="3731148" y="697274"/>
                  </a:lnTo>
                  <a:close/>
                  <a:moveTo>
                    <a:pt x="3541362" y="675298"/>
                  </a:moveTo>
                  <a:lnTo>
                    <a:pt x="3538621" y="677046"/>
                  </a:lnTo>
                  <a:lnTo>
                    <a:pt x="3538207" y="679265"/>
                  </a:lnTo>
                  <a:close/>
                  <a:moveTo>
                    <a:pt x="1164957" y="674460"/>
                  </a:moveTo>
                  <a:lnTo>
                    <a:pt x="1161229" y="678596"/>
                  </a:lnTo>
                  <a:lnTo>
                    <a:pt x="1156705" y="685300"/>
                  </a:lnTo>
                  <a:close/>
                  <a:moveTo>
                    <a:pt x="1175037" y="673202"/>
                  </a:moveTo>
                  <a:lnTo>
                    <a:pt x="1174010" y="675849"/>
                  </a:lnTo>
                  <a:lnTo>
                    <a:pt x="1173819" y="677356"/>
                  </a:lnTo>
                  <a:lnTo>
                    <a:pt x="1175620" y="676444"/>
                  </a:lnTo>
                  <a:close/>
                  <a:moveTo>
                    <a:pt x="904188" y="666119"/>
                  </a:moveTo>
                  <a:lnTo>
                    <a:pt x="897813" y="667312"/>
                  </a:lnTo>
                  <a:cubicBezTo>
                    <a:pt x="894074" y="667312"/>
                    <a:pt x="892827" y="669857"/>
                    <a:pt x="891581" y="671130"/>
                  </a:cubicBezTo>
                  <a:cubicBezTo>
                    <a:pt x="886596" y="674947"/>
                    <a:pt x="884103" y="681310"/>
                    <a:pt x="875379" y="681310"/>
                  </a:cubicBezTo>
                  <a:cubicBezTo>
                    <a:pt x="872263" y="681947"/>
                    <a:pt x="869147" y="684492"/>
                    <a:pt x="866187" y="687514"/>
                  </a:cubicBezTo>
                  <a:lnTo>
                    <a:pt x="858174" y="696313"/>
                  </a:lnTo>
                  <a:lnTo>
                    <a:pt x="868208" y="687690"/>
                  </a:lnTo>
                  <a:cubicBezTo>
                    <a:pt x="871943" y="685178"/>
                    <a:pt x="874433" y="682666"/>
                    <a:pt x="878168" y="682666"/>
                  </a:cubicBezTo>
                  <a:cubicBezTo>
                    <a:pt x="881903" y="682666"/>
                    <a:pt x="884393" y="680154"/>
                    <a:pt x="886883" y="677642"/>
                  </a:cubicBezTo>
                  <a:cubicBezTo>
                    <a:pt x="890618" y="672618"/>
                    <a:pt x="894353" y="668850"/>
                    <a:pt x="900578" y="668850"/>
                  </a:cubicBezTo>
                  <a:close/>
                  <a:moveTo>
                    <a:pt x="3533909" y="665938"/>
                  </a:moveTo>
                  <a:lnTo>
                    <a:pt x="3532657" y="669917"/>
                  </a:lnTo>
                  <a:lnTo>
                    <a:pt x="3533698" y="668735"/>
                  </a:lnTo>
                  <a:close/>
                  <a:moveTo>
                    <a:pt x="3744993" y="663977"/>
                  </a:moveTo>
                  <a:lnTo>
                    <a:pt x="3741839" y="672053"/>
                  </a:lnTo>
                  <a:lnTo>
                    <a:pt x="3743575" y="671186"/>
                  </a:lnTo>
                  <a:close/>
                  <a:moveTo>
                    <a:pt x="1100940" y="662602"/>
                  </a:moveTo>
                  <a:cubicBezTo>
                    <a:pt x="1093437" y="672499"/>
                    <a:pt x="1078429" y="671262"/>
                    <a:pt x="1069675" y="679922"/>
                  </a:cubicBezTo>
                  <a:cubicBezTo>
                    <a:pt x="1068424" y="681159"/>
                    <a:pt x="1067174" y="682396"/>
                    <a:pt x="1065923" y="683633"/>
                  </a:cubicBezTo>
                  <a:lnTo>
                    <a:pt x="1058122" y="695146"/>
                  </a:lnTo>
                  <a:lnTo>
                    <a:pt x="1062144" y="690455"/>
                  </a:lnTo>
                  <a:cubicBezTo>
                    <a:pt x="1067112" y="680522"/>
                    <a:pt x="1073322" y="674313"/>
                    <a:pt x="1084501" y="673071"/>
                  </a:cubicBezTo>
                  <a:cubicBezTo>
                    <a:pt x="1085743" y="673071"/>
                    <a:pt x="1088227" y="673071"/>
                    <a:pt x="1088227" y="670588"/>
                  </a:cubicBezTo>
                  <a:cubicBezTo>
                    <a:pt x="1091953" y="666863"/>
                    <a:pt x="1096922" y="665311"/>
                    <a:pt x="1102045" y="664224"/>
                  </a:cubicBezTo>
                  <a:lnTo>
                    <a:pt x="1106535" y="663137"/>
                  </a:lnTo>
                  <a:lnTo>
                    <a:pt x="1103442" y="662602"/>
                  </a:lnTo>
                  <a:cubicBezTo>
                    <a:pt x="1102191" y="662602"/>
                    <a:pt x="1100940" y="662602"/>
                    <a:pt x="1100940" y="662602"/>
                  </a:cubicBezTo>
                  <a:close/>
                  <a:moveTo>
                    <a:pt x="1115948" y="660128"/>
                  </a:moveTo>
                  <a:lnTo>
                    <a:pt x="1113709" y="661401"/>
                  </a:lnTo>
                  <a:lnTo>
                    <a:pt x="1116795" y="660654"/>
                  </a:lnTo>
                  <a:lnTo>
                    <a:pt x="1120778" y="661450"/>
                  </a:lnTo>
                  <a:lnTo>
                    <a:pt x="1122201" y="660128"/>
                  </a:lnTo>
                  <a:cubicBezTo>
                    <a:pt x="1119700" y="657653"/>
                    <a:pt x="1117198" y="658890"/>
                    <a:pt x="1115948" y="660128"/>
                  </a:cubicBezTo>
                  <a:close/>
                  <a:moveTo>
                    <a:pt x="3547155" y="659558"/>
                  </a:moveTo>
                  <a:lnTo>
                    <a:pt x="3546206" y="663430"/>
                  </a:lnTo>
                  <a:lnTo>
                    <a:pt x="3547794" y="667211"/>
                  </a:lnTo>
                  <a:lnTo>
                    <a:pt x="3548076" y="666857"/>
                  </a:lnTo>
                  <a:lnTo>
                    <a:pt x="3552162" y="664160"/>
                  </a:lnTo>
                  <a:lnTo>
                    <a:pt x="3552188" y="663564"/>
                  </a:lnTo>
                  <a:close/>
                  <a:moveTo>
                    <a:pt x="1137239" y="658848"/>
                  </a:moveTo>
                  <a:cubicBezTo>
                    <a:pt x="1135990" y="660095"/>
                    <a:pt x="1137239" y="658848"/>
                    <a:pt x="1135990" y="660095"/>
                  </a:cubicBezTo>
                  <a:cubicBezTo>
                    <a:pt x="1134741" y="661343"/>
                    <a:pt x="1133492" y="663214"/>
                    <a:pt x="1132087" y="664461"/>
                  </a:cubicBezTo>
                  <a:lnTo>
                    <a:pt x="1131264" y="664567"/>
                  </a:lnTo>
                  <a:lnTo>
                    <a:pt x="1127203" y="671262"/>
                  </a:lnTo>
                  <a:cubicBezTo>
                    <a:pt x="1112196" y="678685"/>
                    <a:pt x="1113447" y="697242"/>
                    <a:pt x="1098439" y="705902"/>
                  </a:cubicBezTo>
                  <a:lnTo>
                    <a:pt x="1102152" y="704220"/>
                  </a:lnTo>
                  <a:lnTo>
                    <a:pt x="1102269" y="703753"/>
                  </a:lnTo>
                  <a:cubicBezTo>
                    <a:pt x="1113509" y="692527"/>
                    <a:pt x="1117256" y="676311"/>
                    <a:pt x="1130994" y="668827"/>
                  </a:cubicBezTo>
                  <a:cubicBezTo>
                    <a:pt x="1134741" y="666332"/>
                    <a:pt x="1134741" y="662590"/>
                    <a:pt x="1137239" y="658848"/>
                  </a:cubicBezTo>
                  <a:close/>
                  <a:moveTo>
                    <a:pt x="3498205" y="657449"/>
                  </a:moveTo>
                  <a:lnTo>
                    <a:pt x="3492013" y="673900"/>
                  </a:lnTo>
                  <a:lnTo>
                    <a:pt x="3490050" y="683119"/>
                  </a:lnTo>
                  <a:lnTo>
                    <a:pt x="3495264" y="666857"/>
                  </a:lnTo>
                  <a:close/>
                  <a:moveTo>
                    <a:pt x="1360544" y="653947"/>
                  </a:moveTo>
                  <a:cubicBezTo>
                    <a:pt x="1348333" y="672968"/>
                    <a:pt x="1332458" y="685649"/>
                    <a:pt x="1317804" y="702134"/>
                  </a:cubicBezTo>
                  <a:cubicBezTo>
                    <a:pt x="1328794" y="683113"/>
                    <a:pt x="1344669" y="669164"/>
                    <a:pt x="1360544" y="653947"/>
                  </a:cubicBezTo>
                  <a:close/>
                  <a:moveTo>
                    <a:pt x="3590072" y="650906"/>
                  </a:moveTo>
                  <a:lnTo>
                    <a:pt x="3590475" y="652141"/>
                  </a:lnTo>
                  <a:lnTo>
                    <a:pt x="3590858" y="652032"/>
                  </a:lnTo>
                  <a:close/>
                  <a:moveTo>
                    <a:pt x="3944502" y="648183"/>
                  </a:moveTo>
                  <a:lnTo>
                    <a:pt x="3938655" y="666396"/>
                  </a:lnTo>
                  <a:lnTo>
                    <a:pt x="3945105" y="649111"/>
                  </a:lnTo>
                  <a:close/>
                  <a:moveTo>
                    <a:pt x="3578178" y="647123"/>
                  </a:moveTo>
                  <a:lnTo>
                    <a:pt x="3574753" y="648823"/>
                  </a:lnTo>
                  <a:lnTo>
                    <a:pt x="3576507" y="651554"/>
                  </a:lnTo>
                  <a:close/>
                  <a:moveTo>
                    <a:pt x="924827" y="646830"/>
                  </a:moveTo>
                  <a:lnTo>
                    <a:pt x="913432" y="656393"/>
                  </a:lnTo>
                  <a:lnTo>
                    <a:pt x="912769" y="657131"/>
                  </a:lnTo>
                  <a:lnTo>
                    <a:pt x="909428" y="662154"/>
                  </a:lnTo>
                  <a:lnTo>
                    <a:pt x="910538" y="661314"/>
                  </a:lnTo>
                  <a:cubicBezTo>
                    <a:pt x="914273" y="657545"/>
                    <a:pt x="919254" y="652521"/>
                    <a:pt x="924234" y="647497"/>
                  </a:cubicBezTo>
                  <a:lnTo>
                    <a:pt x="925002" y="647110"/>
                  </a:lnTo>
                  <a:close/>
                  <a:moveTo>
                    <a:pt x="3961426" y="645771"/>
                  </a:moveTo>
                  <a:lnTo>
                    <a:pt x="3958330" y="651942"/>
                  </a:lnTo>
                  <a:lnTo>
                    <a:pt x="3952445" y="655262"/>
                  </a:lnTo>
                  <a:lnTo>
                    <a:pt x="3953068" y="656048"/>
                  </a:lnTo>
                  <a:cubicBezTo>
                    <a:pt x="3956177" y="656671"/>
                    <a:pt x="3957731" y="655114"/>
                    <a:pt x="3958819" y="652779"/>
                  </a:cubicBezTo>
                  <a:close/>
                  <a:moveTo>
                    <a:pt x="943595" y="640150"/>
                  </a:moveTo>
                  <a:lnTo>
                    <a:pt x="941664" y="641232"/>
                  </a:lnTo>
                  <a:lnTo>
                    <a:pt x="941664" y="641861"/>
                  </a:lnTo>
                  <a:close/>
                  <a:moveTo>
                    <a:pt x="3749099" y="637388"/>
                  </a:moveTo>
                  <a:lnTo>
                    <a:pt x="3749085" y="637654"/>
                  </a:lnTo>
                  <a:lnTo>
                    <a:pt x="3749119" y="637413"/>
                  </a:lnTo>
                  <a:close/>
                  <a:moveTo>
                    <a:pt x="1149457" y="634442"/>
                  </a:moveTo>
                  <a:lnTo>
                    <a:pt x="1125953" y="661365"/>
                  </a:lnTo>
                  <a:lnTo>
                    <a:pt x="1130065" y="658517"/>
                  </a:lnTo>
                  <a:lnTo>
                    <a:pt x="1130994" y="656353"/>
                  </a:lnTo>
                  <a:cubicBezTo>
                    <a:pt x="1135990" y="648869"/>
                    <a:pt x="1142234" y="642632"/>
                    <a:pt x="1148479" y="636395"/>
                  </a:cubicBezTo>
                  <a:close/>
                  <a:moveTo>
                    <a:pt x="1151531" y="628754"/>
                  </a:moveTo>
                  <a:lnTo>
                    <a:pt x="1149940" y="633476"/>
                  </a:lnTo>
                  <a:lnTo>
                    <a:pt x="1152225" y="628911"/>
                  </a:lnTo>
                  <a:close/>
                  <a:moveTo>
                    <a:pt x="3591334" y="621978"/>
                  </a:moveTo>
                  <a:lnTo>
                    <a:pt x="3590475" y="622036"/>
                  </a:lnTo>
                  <a:cubicBezTo>
                    <a:pt x="3588015" y="622036"/>
                    <a:pt x="3586786" y="624545"/>
                    <a:pt x="3588015" y="627054"/>
                  </a:cubicBezTo>
                  <a:lnTo>
                    <a:pt x="3588120" y="628871"/>
                  </a:lnTo>
                  <a:close/>
                  <a:moveTo>
                    <a:pt x="3876620" y="601823"/>
                  </a:moveTo>
                  <a:cubicBezTo>
                    <a:pt x="3872220" y="608714"/>
                    <a:pt x="3868449" y="615606"/>
                    <a:pt x="3863735" y="621714"/>
                  </a:cubicBezTo>
                  <a:lnTo>
                    <a:pt x="3858057" y="626366"/>
                  </a:lnTo>
                  <a:lnTo>
                    <a:pt x="3856812" y="632657"/>
                  </a:lnTo>
                  <a:cubicBezTo>
                    <a:pt x="3861788" y="629551"/>
                    <a:pt x="3864899" y="625512"/>
                    <a:pt x="3867387" y="621163"/>
                  </a:cubicBezTo>
                  <a:lnTo>
                    <a:pt x="3873005" y="610198"/>
                  </a:lnTo>
                  <a:close/>
                  <a:moveTo>
                    <a:pt x="3744429" y="599035"/>
                  </a:moveTo>
                  <a:lnTo>
                    <a:pt x="3742994" y="599155"/>
                  </a:lnTo>
                  <a:lnTo>
                    <a:pt x="3741771" y="603421"/>
                  </a:lnTo>
                  <a:close/>
                  <a:moveTo>
                    <a:pt x="3859021" y="594305"/>
                  </a:moveTo>
                  <a:cubicBezTo>
                    <a:pt x="3850535" y="611220"/>
                    <a:pt x="3830736" y="617564"/>
                    <a:pt x="3818715" y="632364"/>
                  </a:cubicBezTo>
                  <a:lnTo>
                    <a:pt x="3815028" y="640113"/>
                  </a:lnTo>
                  <a:lnTo>
                    <a:pt x="3819486" y="640113"/>
                  </a:lnTo>
                  <a:cubicBezTo>
                    <a:pt x="3823218" y="627687"/>
                    <a:pt x="3831927" y="621474"/>
                    <a:pt x="3841881" y="616503"/>
                  </a:cubicBezTo>
                  <a:cubicBezTo>
                    <a:pt x="3848102" y="612775"/>
                    <a:pt x="3850590" y="606562"/>
                    <a:pt x="3855568" y="601591"/>
                  </a:cubicBezTo>
                  <a:lnTo>
                    <a:pt x="3856448" y="600396"/>
                  </a:lnTo>
                  <a:close/>
                  <a:moveTo>
                    <a:pt x="953898" y="593502"/>
                  </a:moveTo>
                  <a:cubicBezTo>
                    <a:pt x="948913" y="608773"/>
                    <a:pt x="936449" y="618954"/>
                    <a:pt x="930218" y="632952"/>
                  </a:cubicBezTo>
                  <a:lnTo>
                    <a:pt x="927299" y="639907"/>
                  </a:lnTo>
                  <a:lnTo>
                    <a:pt x="929168" y="637290"/>
                  </a:lnTo>
                  <a:cubicBezTo>
                    <a:pt x="929168" y="638389"/>
                    <a:pt x="930542" y="638389"/>
                    <a:pt x="931916" y="639488"/>
                  </a:cubicBezTo>
                  <a:lnTo>
                    <a:pt x="926161" y="645013"/>
                  </a:lnTo>
                  <a:lnTo>
                    <a:pt x="926421" y="645493"/>
                  </a:lnTo>
                  <a:lnTo>
                    <a:pt x="925047" y="646646"/>
                  </a:lnTo>
                  <a:lnTo>
                    <a:pt x="925047" y="647087"/>
                  </a:lnTo>
                  <a:lnTo>
                    <a:pt x="926724" y="646241"/>
                  </a:lnTo>
                  <a:cubicBezTo>
                    <a:pt x="930459" y="643729"/>
                    <a:pt x="934194" y="639961"/>
                    <a:pt x="937929" y="637449"/>
                  </a:cubicBezTo>
                  <a:lnTo>
                    <a:pt x="937985" y="637449"/>
                  </a:lnTo>
                  <a:lnTo>
                    <a:pt x="955086" y="622470"/>
                  </a:lnTo>
                  <a:cubicBezTo>
                    <a:pt x="962799" y="616879"/>
                    <a:pt x="971299" y="612345"/>
                    <a:pt x="981373" y="609928"/>
                  </a:cubicBezTo>
                  <a:cubicBezTo>
                    <a:pt x="976336" y="617181"/>
                    <a:pt x="971299" y="625643"/>
                    <a:pt x="966262" y="631688"/>
                  </a:cubicBezTo>
                  <a:cubicBezTo>
                    <a:pt x="959965" y="638941"/>
                    <a:pt x="954928" y="644986"/>
                    <a:pt x="952410" y="652239"/>
                  </a:cubicBezTo>
                  <a:cubicBezTo>
                    <a:pt x="949891" y="657075"/>
                    <a:pt x="944854" y="661910"/>
                    <a:pt x="938558" y="665537"/>
                  </a:cubicBezTo>
                  <a:cubicBezTo>
                    <a:pt x="939817" y="664328"/>
                    <a:pt x="941076" y="661910"/>
                    <a:pt x="941076" y="660701"/>
                  </a:cubicBezTo>
                  <a:lnTo>
                    <a:pt x="939795" y="661316"/>
                  </a:lnTo>
                  <a:lnTo>
                    <a:pt x="937929" y="665082"/>
                  </a:lnTo>
                  <a:lnTo>
                    <a:pt x="906098" y="707898"/>
                  </a:lnTo>
                  <a:lnTo>
                    <a:pt x="929367" y="690354"/>
                  </a:lnTo>
                  <a:cubicBezTo>
                    <a:pt x="936819" y="683712"/>
                    <a:pt x="943961" y="676754"/>
                    <a:pt x="951414" y="670429"/>
                  </a:cubicBezTo>
                  <a:cubicBezTo>
                    <a:pt x="953898" y="694465"/>
                    <a:pt x="931541" y="702056"/>
                    <a:pt x="925330" y="721032"/>
                  </a:cubicBezTo>
                  <a:cubicBezTo>
                    <a:pt x="929056" y="722297"/>
                    <a:pt x="931541" y="718502"/>
                    <a:pt x="935267" y="719767"/>
                  </a:cubicBezTo>
                  <a:cubicBezTo>
                    <a:pt x="937751" y="729888"/>
                    <a:pt x="930299" y="737478"/>
                    <a:pt x="927814" y="746334"/>
                  </a:cubicBezTo>
                  <a:lnTo>
                    <a:pt x="930240" y="744570"/>
                  </a:lnTo>
                  <a:lnTo>
                    <a:pt x="930485" y="742607"/>
                  </a:lnTo>
                  <a:cubicBezTo>
                    <a:pt x="932969" y="737640"/>
                    <a:pt x="934211" y="731432"/>
                    <a:pt x="936695" y="725223"/>
                  </a:cubicBezTo>
                  <a:cubicBezTo>
                    <a:pt x="949116" y="715289"/>
                    <a:pt x="959052" y="705356"/>
                    <a:pt x="970231" y="695422"/>
                  </a:cubicBezTo>
                  <a:cubicBezTo>
                    <a:pt x="978925" y="687972"/>
                    <a:pt x="987620" y="681763"/>
                    <a:pt x="997556" y="679280"/>
                  </a:cubicBezTo>
                  <a:cubicBezTo>
                    <a:pt x="1001283" y="678038"/>
                    <a:pt x="1005009" y="678038"/>
                    <a:pt x="1008735" y="680522"/>
                  </a:cubicBezTo>
                  <a:cubicBezTo>
                    <a:pt x="1014945" y="683005"/>
                    <a:pt x="1023640" y="683005"/>
                    <a:pt x="1029850" y="679280"/>
                  </a:cubicBezTo>
                  <a:cubicBezTo>
                    <a:pt x="1034818" y="674313"/>
                    <a:pt x="1039787" y="671830"/>
                    <a:pt x="1045997" y="668104"/>
                  </a:cubicBezTo>
                  <a:lnTo>
                    <a:pt x="1044276" y="676710"/>
                  </a:lnTo>
                  <a:lnTo>
                    <a:pt x="1063422" y="670025"/>
                  </a:lnTo>
                  <a:cubicBezTo>
                    <a:pt x="1074677" y="658890"/>
                    <a:pt x="1087184" y="647756"/>
                    <a:pt x="1100940" y="640333"/>
                  </a:cubicBezTo>
                  <a:cubicBezTo>
                    <a:pt x="1112196" y="632910"/>
                    <a:pt x="1118449" y="620539"/>
                    <a:pt x="1125953" y="611879"/>
                  </a:cubicBezTo>
                  <a:cubicBezTo>
                    <a:pt x="1129704" y="608167"/>
                    <a:pt x="1130955" y="604456"/>
                    <a:pt x="1135958" y="604456"/>
                  </a:cubicBezTo>
                  <a:cubicBezTo>
                    <a:pt x="1134707" y="609404"/>
                    <a:pt x="1134707" y="613116"/>
                    <a:pt x="1132206" y="618065"/>
                  </a:cubicBezTo>
                  <a:cubicBezTo>
                    <a:pt x="1135958" y="619302"/>
                    <a:pt x="1137208" y="615590"/>
                    <a:pt x="1140960" y="615590"/>
                  </a:cubicBezTo>
                  <a:lnTo>
                    <a:pt x="1143401" y="624043"/>
                  </a:lnTo>
                  <a:lnTo>
                    <a:pt x="1142234" y="617685"/>
                  </a:lnTo>
                  <a:cubicBezTo>
                    <a:pt x="1147230" y="618932"/>
                    <a:pt x="1150977" y="615190"/>
                    <a:pt x="1154723" y="612695"/>
                  </a:cubicBezTo>
                  <a:cubicBezTo>
                    <a:pt x="1159719" y="606458"/>
                    <a:pt x="1163466" y="601469"/>
                    <a:pt x="1170959" y="598974"/>
                  </a:cubicBezTo>
                  <a:cubicBezTo>
                    <a:pt x="1170959" y="602716"/>
                    <a:pt x="1168461" y="605211"/>
                    <a:pt x="1167212" y="607706"/>
                  </a:cubicBezTo>
                  <a:cubicBezTo>
                    <a:pt x="1162217" y="617685"/>
                    <a:pt x="1162217" y="617685"/>
                    <a:pt x="1174706" y="620179"/>
                  </a:cubicBezTo>
                  <a:lnTo>
                    <a:pt x="1175965" y="620634"/>
                  </a:lnTo>
                  <a:lnTo>
                    <a:pt x="1175037" y="617854"/>
                  </a:lnTo>
                  <a:cubicBezTo>
                    <a:pt x="1177557" y="614080"/>
                    <a:pt x="1181338" y="611564"/>
                    <a:pt x="1185118" y="607790"/>
                  </a:cubicBezTo>
                  <a:cubicBezTo>
                    <a:pt x="1187638" y="605274"/>
                    <a:pt x="1190158" y="601501"/>
                    <a:pt x="1193938" y="604016"/>
                  </a:cubicBezTo>
                  <a:cubicBezTo>
                    <a:pt x="1197718" y="605274"/>
                    <a:pt x="1195198" y="610306"/>
                    <a:pt x="1196458" y="612822"/>
                  </a:cubicBezTo>
                  <a:cubicBezTo>
                    <a:pt x="1202128" y="609048"/>
                    <a:pt x="1208113" y="605589"/>
                    <a:pt x="1214413" y="603073"/>
                  </a:cubicBezTo>
                  <a:lnTo>
                    <a:pt x="1231317" y="599591"/>
                  </a:lnTo>
                  <a:lnTo>
                    <a:pt x="1231748" y="598972"/>
                  </a:lnTo>
                  <a:lnTo>
                    <a:pt x="1233062" y="599231"/>
                  </a:lnTo>
                  <a:lnTo>
                    <a:pt x="1234259" y="598985"/>
                  </a:lnTo>
                  <a:lnTo>
                    <a:pt x="1234166" y="599449"/>
                  </a:lnTo>
                  <a:lnTo>
                    <a:pt x="1235684" y="599749"/>
                  </a:lnTo>
                  <a:cubicBezTo>
                    <a:pt x="1236785" y="600527"/>
                    <a:pt x="1237415" y="602082"/>
                    <a:pt x="1236785" y="605193"/>
                  </a:cubicBezTo>
                  <a:cubicBezTo>
                    <a:pt x="1234267" y="612658"/>
                    <a:pt x="1231748" y="623856"/>
                    <a:pt x="1241823" y="630077"/>
                  </a:cubicBezTo>
                  <a:cubicBezTo>
                    <a:pt x="1234267" y="636298"/>
                    <a:pt x="1230489" y="647495"/>
                    <a:pt x="1217896" y="649984"/>
                  </a:cubicBezTo>
                  <a:cubicBezTo>
                    <a:pt x="1216636" y="651228"/>
                    <a:pt x="1215377" y="652472"/>
                    <a:pt x="1215377" y="653716"/>
                  </a:cubicBezTo>
                  <a:cubicBezTo>
                    <a:pt x="1214118" y="656205"/>
                    <a:pt x="1212858" y="658693"/>
                    <a:pt x="1215377" y="661181"/>
                  </a:cubicBezTo>
                  <a:lnTo>
                    <a:pt x="1218167" y="660630"/>
                  </a:lnTo>
                  <a:lnTo>
                    <a:pt x="1218167" y="653731"/>
                  </a:lnTo>
                  <a:cubicBezTo>
                    <a:pt x="1220565" y="651159"/>
                    <a:pt x="1221764" y="647301"/>
                    <a:pt x="1226560" y="647301"/>
                  </a:cubicBezTo>
                  <a:cubicBezTo>
                    <a:pt x="1231355" y="647301"/>
                    <a:pt x="1232554" y="643442"/>
                    <a:pt x="1234952" y="639584"/>
                  </a:cubicBezTo>
                  <a:cubicBezTo>
                    <a:pt x="1236151" y="634440"/>
                    <a:pt x="1240947" y="631868"/>
                    <a:pt x="1245743" y="630582"/>
                  </a:cubicBezTo>
                  <a:cubicBezTo>
                    <a:pt x="1255335" y="622865"/>
                    <a:pt x="1264926" y="615149"/>
                    <a:pt x="1278115" y="610005"/>
                  </a:cubicBezTo>
                  <a:cubicBezTo>
                    <a:pt x="1269722" y="620293"/>
                    <a:pt x="1261330" y="631868"/>
                    <a:pt x="1254136" y="640870"/>
                  </a:cubicBezTo>
                  <a:lnTo>
                    <a:pt x="1245117" y="647089"/>
                  </a:lnTo>
                  <a:lnTo>
                    <a:pt x="1229502" y="667054"/>
                  </a:lnTo>
                  <a:lnTo>
                    <a:pt x="1231739" y="668171"/>
                  </a:lnTo>
                  <a:cubicBezTo>
                    <a:pt x="1225439" y="678234"/>
                    <a:pt x="1220399" y="688298"/>
                    <a:pt x="1215359" y="699619"/>
                  </a:cubicBezTo>
                  <a:cubicBezTo>
                    <a:pt x="1212839" y="702135"/>
                    <a:pt x="1210319" y="704651"/>
                    <a:pt x="1215359" y="707166"/>
                  </a:cubicBezTo>
                  <a:cubicBezTo>
                    <a:pt x="1217879" y="710940"/>
                    <a:pt x="1220399" y="707166"/>
                    <a:pt x="1222919" y="704651"/>
                  </a:cubicBezTo>
                  <a:cubicBezTo>
                    <a:pt x="1229219" y="699619"/>
                    <a:pt x="1234259" y="694587"/>
                    <a:pt x="1240560" y="688298"/>
                  </a:cubicBezTo>
                  <a:cubicBezTo>
                    <a:pt x="1241820" y="687040"/>
                    <a:pt x="1244340" y="684524"/>
                    <a:pt x="1248120" y="685782"/>
                  </a:cubicBezTo>
                  <a:cubicBezTo>
                    <a:pt x="1250640" y="688298"/>
                    <a:pt x="1248120" y="692071"/>
                    <a:pt x="1246860" y="694587"/>
                  </a:cubicBezTo>
                  <a:cubicBezTo>
                    <a:pt x="1239300" y="709682"/>
                    <a:pt x="1229219" y="724777"/>
                    <a:pt x="1220399" y="737357"/>
                  </a:cubicBezTo>
                  <a:cubicBezTo>
                    <a:pt x="1212839" y="751194"/>
                    <a:pt x="1204018" y="763773"/>
                    <a:pt x="1196458" y="777610"/>
                  </a:cubicBezTo>
                  <a:lnTo>
                    <a:pt x="1193258" y="779740"/>
                  </a:lnTo>
                  <a:lnTo>
                    <a:pt x="1194466" y="779359"/>
                  </a:lnTo>
                  <a:cubicBezTo>
                    <a:pt x="1193245" y="780516"/>
                    <a:pt x="1192024" y="782829"/>
                    <a:pt x="1190803" y="786300"/>
                  </a:cubicBezTo>
                  <a:cubicBezTo>
                    <a:pt x="1196908" y="782829"/>
                    <a:pt x="1199350" y="775888"/>
                    <a:pt x="1206677" y="774732"/>
                  </a:cubicBezTo>
                  <a:cubicBezTo>
                    <a:pt x="1200571" y="781673"/>
                    <a:pt x="1193245" y="788614"/>
                    <a:pt x="1187139" y="795555"/>
                  </a:cubicBezTo>
                  <a:cubicBezTo>
                    <a:pt x="1185918" y="792084"/>
                    <a:pt x="1188360" y="790927"/>
                    <a:pt x="1187139" y="787457"/>
                  </a:cubicBezTo>
                  <a:cubicBezTo>
                    <a:pt x="1188360" y="785143"/>
                    <a:pt x="1189581" y="782829"/>
                    <a:pt x="1190803" y="780516"/>
                  </a:cubicBezTo>
                  <a:lnTo>
                    <a:pt x="1192619" y="779942"/>
                  </a:lnTo>
                  <a:lnTo>
                    <a:pt x="1189245" y="769317"/>
                  </a:lnTo>
                  <a:lnTo>
                    <a:pt x="1188862" y="775150"/>
                  </a:lnTo>
                  <a:cubicBezTo>
                    <a:pt x="1188862" y="776402"/>
                    <a:pt x="1191326" y="776402"/>
                    <a:pt x="1191326" y="777653"/>
                  </a:cubicBezTo>
                  <a:cubicBezTo>
                    <a:pt x="1191326" y="781407"/>
                    <a:pt x="1190094" y="783910"/>
                    <a:pt x="1187631" y="785162"/>
                  </a:cubicBezTo>
                  <a:cubicBezTo>
                    <a:pt x="1171619" y="805184"/>
                    <a:pt x="1154375" y="823955"/>
                    <a:pt x="1138363" y="843977"/>
                  </a:cubicBezTo>
                  <a:cubicBezTo>
                    <a:pt x="1133437" y="848983"/>
                    <a:pt x="1130973" y="853988"/>
                    <a:pt x="1127278" y="858994"/>
                  </a:cubicBezTo>
                  <a:lnTo>
                    <a:pt x="1126922" y="856104"/>
                  </a:lnTo>
                  <a:lnTo>
                    <a:pt x="1126906" y="856170"/>
                  </a:lnTo>
                  <a:cubicBezTo>
                    <a:pt x="1121878" y="863747"/>
                    <a:pt x="1118107" y="870061"/>
                    <a:pt x="1114335" y="877638"/>
                  </a:cubicBezTo>
                  <a:lnTo>
                    <a:pt x="1113198" y="879352"/>
                  </a:lnTo>
                  <a:lnTo>
                    <a:pt x="1113257" y="879352"/>
                  </a:lnTo>
                  <a:lnTo>
                    <a:pt x="1113081" y="879527"/>
                  </a:lnTo>
                  <a:lnTo>
                    <a:pt x="1109467" y="884974"/>
                  </a:lnTo>
                  <a:lnTo>
                    <a:pt x="1115079" y="879433"/>
                  </a:lnTo>
                  <a:cubicBezTo>
                    <a:pt x="1120119" y="875700"/>
                    <a:pt x="1122640" y="870723"/>
                    <a:pt x="1128940" y="868235"/>
                  </a:cubicBezTo>
                  <a:cubicBezTo>
                    <a:pt x="1132720" y="868235"/>
                    <a:pt x="1133980" y="869479"/>
                    <a:pt x="1135240" y="874456"/>
                  </a:cubicBezTo>
                  <a:cubicBezTo>
                    <a:pt x="1127680" y="884409"/>
                    <a:pt x="1118859" y="893119"/>
                    <a:pt x="1110039" y="903072"/>
                  </a:cubicBezTo>
                  <a:cubicBezTo>
                    <a:pt x="1094919" y="919247"/>
                    <a:pt x="1078538" y="936666"/>
                    <a:pt x="1063417" y="954085"/>
                  </a:cubicBezTo>
                  <a:cubicBezTo>
                    <a:pt x="1055857" y="961550"/>
                    <a:pt x="1053337" y="971504"/>
                    <a:pt x="1044517" y="980213"/>
                  </a:cubicBezTo>
                  <a:cubicBezTo>
                    <a:pt x="1043257" y="982701"/>
                    <a:pt x="1041997" y="985190"/>
                    <a:pt x="1044517" y="987678"/>
                  </a:cubicBezTo>
                  <a:cubicBezTo>
                    <a:pt x="1047037" y="990167"/>
                    <a:pt x="1049557" y="986434"/>
                    <a:pt x="1050817" y="985190"/>
                  </a:cubicBezTo>
                  <a:cubicBezTo>
                    <a:pt x="1067198" y="971504"/>
                    <a:pt x="1082318" y="955329"/>
                    <a:pt x="1099959" y="942887"/>
                  </a:cubicBezTo>
                  <a:cubicBezTo>
                    <a:pt x="1102479" y="940399"/>
                    <a:pt x="1104999" y="937910"/>
                    <a:pt x="1110039" y="937910"/>
                  </a:cubicBezTo>
                  <a:cubicBezTo>
                    <a:pt x="1110039" y="945376"/>
                    <a:pt x="1102479" y="947864"/>
                    <a:pt x="1101219" y="955329"/>
                  </a:cubicBezTo>
                  <a:lnTo>
                    <a:pt x="1094463" y="961617"/>
                  </a:lnTo>
                  <a:lnTo>
                    <a:pt x="1099994" y="957881"/>
                  </a:lnTo>
                  <a:cubicBezTo>
                    <a:pt x="1103689" y="956634"/>
                    <a:pt x="1106152" y="950396"/>
                    <a:pt x="1111079" y="950396"/>
                  </a:cubicBezTo>
                  <a:cubicBezTo>
                    <a:pt x="1112311" y="952891"/>
                    <a:pt x="1109847" y="954139"/>
                    <a:pt x="1111079" y="956634"/>
                  </a:cubicBezTo>
                  <a:cubicBezTo>
                    <a:pt x="1127091" y="955386"/>
                    <a:pt x="1135713" y="939168"/>
                    <a:pt x="1151725" y="934178"/>
                  </a:cubicBezTo>
                  <a:cubicBezTo>
                    <a:pt x="1143719" y="948525"/>
                    <a:pt x="1135713" y="962872"/>
                    <a:pt x="1126629" y="976439"/>
                  </a:cubicBezTo>
                  <a:lnTo>
                    <a:pt x="1096773" y="1011990"/>
                  </a:lnTo>
                  <a:lnTo>
                    <a:pt x="1096773" y="1012346"/>
                  </a:lnTo>
                  <a:lnTo>
                    <a:pt x="1103021" y="1006727"/>
                  </a:lnTo>
                  <a:cubicBezTo>
                    <a:pt x="1105812" y="1004002"/>
                    <a:pt x="1108914" y="1001438"/>
                    <a:pt x="1113257" y="1000156"/>
                  </a:cubicBezTo>
                  <a:cubicBezTo>
                    <a:pt x="1105812" y="1010414"/>
                    <a:pt x="1098368" y="1019390"/>
                    <a:pt x="1089682" y="1025801"/>
                  </a:cubicBezTo>
                  <a:lnTo>
                    <a:pt x="1089094" y="1026332"/>
                  </a:lnTo>
                  <a:lnTo>
                    <a:pt x="1089079" y="1026352"/>
                  </a:lnTo>
                  <a:lnTo>
                    <a:pt x="1089076" y="1026349"/>
                  </a:lnTo>
                  <a:lnTo>
                    <a:pt x="1086763" y="1028440"/>
                  </a:lnTo>
                  <a:lnTo>
                    <a:pt x="1086445" y="1028993"/>
                  </a:lnTo>
                  <a:lnTo>
                    <a:pt x="1084614" y="1030384"/>
                  </a:lnTo>
                  <a:lnTo>
                    <a:pt x="1079756" y="1034777"/>
                  </a:lnTo>
                  <a:lnTo>
                    <a:pt x="1078767" y="1034825"/>
                  </a:lnTo>
                  <a:lnTo>
                    <a:pt x="1076592" y="1036478"/>
                  </a:lnTo>
                  <a:cubicBezTo>
                    <a:pt x="1050726" y="1058934"/>
                    <a:pt x="1028555" y="1083885"/>
                    <a:pt x="1005153" y="1107589"/>
                  </a:cubicBezTo>
                  <a:cubicBezTo>
                    <a:pt x="984214" y="1128798"/>
                    <a:pt x="962044" y="1146263"/>
                    <a:pt x="938642" y="1163729"/>
                  </a:cubicBezTo>
                  <a:lnTo>
                    <a:pt x="938719" y="1163580"/>
                  </a:lnTo>
                  <a:lnTo>
                    <a:pt x="861617" y="1232123"/>
                  </a:lnTo>
                  <a:cubicBezTo>
                    <a:pt x="839394" y="1249684"/>
                    <a:pt x="818406" y="1268499"/>
                    <a:pt x="798652" y="1288569"/>
                  </a:cubicBezTo>
                  <a:cubicBezTo>
                    <a:pt x="797418" y="1289823"/>
                    <a:pt x="796183" y="1291078"/>
                    <a:pt x="793714" y="1292332"/>
                  </a:cubicBezTo>
                  <a:lnTo>
                    <a:pt x="792479" y="1291078"/>
                  </a:lnTo>
                  <a:lnTo>
                    <a:pt x="783745" y="1289371"/>
                  </a:lnTo>
                  <a:lnTo>
                    <a:pt x="790495" y="1293385"/>
                  </a:lnTo>
                  <a:cubicBezTo>
                    <a:pt x="780542" y="1298365"/>
                    <a:pt x="770588" y="1300855"/>
                    <a:pt x="760635" y="1304590"/>
                  </a:cubicBezTo>
                  <a:cubicBezTo>
                    <a:pt x="735751" y="1313305"/>
                    <a:pt x="710867" y="1322020"/>
                    <a:pt x="693448" y="1345676"/>
                  </a:cubicBezTo>
                  <a:cubicBezTo>
                    <a:pt x="697181" y="1348166"/>
                    <a:pt x="702157" y="1346921"/>
                    <a:pt x="705890" y="1345676"/>
                  </a:cubicBezTo>
                  <a:cubicBezTo>
                    <a:pt x="709623" y="1344431"/>
                    <a:pt x="714599" y="1340696"/>
                    <a:pt x="719576" y="1339451"/>
                  </a:cubicBezTo>
                  <a:cubicBezTo>
                    <a:pt x="722065" y="1338205"/>
                    <a:pt x="725797" y="1334470"/>
                    <a:pt x="729530" y="1338205"/>
                  </a:cubicBezTo>
                  <a:cubicBezTo>
                    <a:pt x="732018" y="1340696"/>
                    <a:pt x="727041" y="1344431"/>
                    <a:pt x="727041" y="1346921"/>
                  </a:cubicBezTo>
                  <a:cubicBezTo>
                    <a:pt x="727041" y="1349411"/>
                    <a:pt x="724553" y="1350656"/>
                    <a:pt x="723309" y="1350656"/>
                  </a:cubicBezTo>
                  <a:cubicBezTo>
                    <a:pt x="715844" y="1351901"/>
                    <a:pt x="709623" y="1355636"/>
                    <a:pt x="703402" y="1359371"/>
                  </a:cubicBezTo>
                  <a:cubicBezTo>
                    <a:pt x="700913" y="1359371"/>
                    <a:pt x="699669" y="1360616"/>
                    <a:pt x="700913" y="1363106"/>
                  </a:cubicBezTo>
                  <a:cubicBezTo>
                    <a:pt x="697181" y="1366841"/>
                    <a:pt x="694692" y="1364351"/>
                    <a:pt x="692204" y="1363106"/>
                  </a:cubicBezTo>
                  <a:cubicBezTo>
                    <a:pt x="687227" y="1358126"/>
                    <a:pt x="681006" y="1355636"/>
                    <a:pt x="676029" y="1356881"/>
                  </a:cubicBezTo>
                  <a:cubicBezTo>
                    <a:pt x="664831" y="1358126"/>
                    <a:pt x="654878" y="1358126"/>
                    <a:pt x="644924" y="1361861"/>
                  </a:cubicBezTo>
                  <a:cubicBezTo>
                    <a:pt x="636215" y="1365596"/>
                    <a:pt x="628750" y="1370576"/>
                    <a:pt x="618796" y="1369331"/>
                  </a:cubicBezTo>
                  <a:cubicBezTo>
                    <a:pt x="616308" y="1366841"/>
                    <a:pt x="615064" y="1363106"/>
                    <a:pt x="610087" y="1366841"/>
                  </a:cubicBezTo>
                  <a:cubicBezTo>
                    <a:pt x="605110" y="1370576"/>
                    <a:pt x="597645" y="1373066"/>
                    <a:pt x="592668" y="1376801"/>
                  </a:cubicBezTo>
                  <a:cubicBezTo>
                    <a:pt x="591424" y="1376801"/>
                    <a:pt x="590180" y="1378046"/>
                    <a:pt x="588935" y="1378046"/>
                  </a:cubicBezTo>
                  <a:cubicBezTo>
                    <a:pt x="586447" y="1378046"/>
                    <a:pt x="582714" y="1376801"/>
                    <a:pt x="581470" y="1374311"/>
                  </a:cubicBezTo>
                  <a:cubicBezTo>
                    <a:pt x="581470" y="1371821"/>
                    <a:pt x="583959" y="1369331"/>
                    <a:pt x="586447" y="1369331"/>
                  </a:cubicBezTo>
                  <a:cubicBezTo>
                    <a:pt x="597645" y="1363106"/>
                    <a:pt x="608843" y="1355636"/>
                    <a:pt x="621285" y="1351901"/>
                  </a:cubicBezTo>
                  <a:cubicBezTo>
                    <a:pt x="626261" y="1351901"/>
                    <a:pt x="631238" y="1346921"/>
                    <a:pt x="634971" y="1353146"/>
                  </a:cubicBezTo>
                  <a:cubicBezTo>
                    <a:pt x="634971" y="1354391"/>
                    <a:pt x="636215" y="1354391"/>
                    <a:pt x="637459" y="1353146"/>
                  </a:cubicBezTo>
                  <a:cubicBezTo>
                    <a:pt x="644924" y="1345676"/>
                    <a:pt x="658610" y="1345676"/>
                    <a:pt x="662343" y="1330735"/>
                  </a:cubicBezTo>
                  <a:cubicBezTo>
                    <a:pt x="664831" y="1322020"/>
                    <a:pt x="673541" y="1319530"/>
                    <a:pt x="681006" y="1315795"/>
                  </a:cubicBezTo>
                  <a:cubicBezTo>
                    <a:pt x="690960" y="1312060"/>
                    <a:pt x="697181" y="1305835"/>
                    <a:pt x="703402" y="1298365"/>
                  </a:cubicBezTo>
                  <a:cubicBezTo>
                    <a:pt x="704646" y="1297120"/>
                    <a:pt x="705890" y="1295875"/>
                    <a:pt x="705890" y="1294630"/>
                  </a:cubicBezTo>
                  <a:cubicBezTo>
                    <a:pt x="702157" y="1294630"/>
                    <a:pt x="699669" y="1297120"/>
                    <a:pt x="697181" y="1297120"/>
                  </a:cubicBezTo>
                  <a:cubicBezTo>
                    <a:pt x="694692" y="1298365"/>
                    <a:pt x="692204" y="1298365"/>
                    <a:pt x="690960" y="1295875"/>
                  </a:cubicBezTo>
                  <a:cubicBezTo>
                    <a:pt x="689715" y="1294630"/>
                    <a:pt x="692204" y="1292140"/>
                    <a:pt x="693448" y="1290895"/>
                  </a:cubicBezTo>
                  <a:cubicBezTo>
                    <a:pt x="697181" y="1287160"/>
                    <a:pt x="702157" y="1284669"/>
                    <a:pt x="707134" y="1280934"/>
                  </a:cubicBezTo>
                  <a:cubicBezTo>
                    <a:pt x="708378" y="1280934"/>
                    <a:pt x="709623" y="1279689"/>
                    <a:pt x="709623" y="1277199"/>
                  </a:cubicBezTo>
                  <a:lnTo>
                    <a:pt x="709778" y="1277090"/>
                  </a:lnTo>
                  <a:lnTo>
                    <a:pt x="707292" y="1274144"/>
                  </a:lnTo>
                  <a:cubicBezTo>
                    <a:pt x="708218" y="1272576"/>
                    <a:pt x="710378" y="1271008"/>
                    <a:pt x="710996" y="1269754"/>
                  </a:cubicBezTo>
                  <a:lnTo>
                    <a:pt x="752337" y="1240239"/>
                  </a:lnTo>
                  <a:lnTo>
                    <a:pt x="729123" y="1255458"/>
                  </a:lnTo>
                  <a:cubicBezTo>
                    <a:pt x="720507" y="1260530"/>
                    <a:pt x="714352" y="1269407"/>
                    <a:pt x="704505" y="1274479"/>
                  </a:cubicBezTo>
                  <a:cubicBezTo>
                    <a:pt x="700812" y="1277016"/>
                    <a:pt x="704505" y="1277016"/>
                    <a:pt x="705736" y="1278284"/>
                  </a:cubicBezTo>
                  <a:cubicBezTo>
                    <a:pt x="705736" y="1283356"/>
                    <a:pt x="702043" y="1284624"/>
                    <a:pt x="698350" y="1282088"/>
                  </a:cubicBezTo>
                  <a:cubicBezTo>
                    <a:pt x="694658" y="1282088"/>
                    <a:pt x="692196" y="1282088"/>
                    <a:pt x="688503" y="1280820"/>
                  </a:cubicBezTo>
                  <a:lnTo>
                    <a:pt x="690939" y="1272038"/>
                  </a:lnTo>
                  <a:lnTo>
                    <a:pt x="702043" y="1265603"/>
                  </a:lnTo>
                  <a:cubicBezTo>
                    <a:pt x="698350" y="1269407"/>
                    <a:pt x="694658" y="1269407"/>
                    <a:pt x="690965" y="1271943"/>
                  </a:cubicBezTo>
                  <a:lnTo>
                    <a:pt x="690939" y="1272038"/>
                  </a:lnTo>
                  <a:lnTo>
                    <a:pt x="682349" y="1277016"/>
                  </a:lnTo>
                  <a:cubicBezTo>
                    <a:pt x="679887" y="1279552"/>
                    <a:pt x="677425" y="1280820"/>
                    <a:pt x="674963" y="1279552"/>
                  </a:cubicBezTo>
                  <a:cubicBezTo>
                    <a:pt x="672501" y="1277016"/>
                    <a:pt x="674963" y="1273211"/>
                    <a:pt x="676194" y="1270675"/>
                  </a:cubicBezTo>
                  <a:cubicBezTo>
                    <a:pt x="678656" y="1266871"/>
                    <a:pt x="681118" y="1265603"/>
                    <a:pt x="684810" y="1260530"/>
                  </a:cubicBezTo>
                  <a:cubicBezTo>
                    <a:pt x="681118" y="1260530"/>
                    <a:pt x="679887" y="1263066"/>
                    <a:pt x="677425" y="1264334"/>
                  </a:cubicBezTo>
                  <a:cubicBezTo>
                    <a:pt x="673732" y="1265603"/>
                    <a:pt x="670039" y="1266871"/>
                    <a:pt x="665116" y="1266871"/>
                  </a:cubicBezTo>
                  <a:cubicBezTo>
                    <a:pt x="665116" y="1265603"/>
                    <a:pt x="663885" y="1265603"/>
                    <a:pt x="663885" y="1264334"/>
                  </a:cubicBezTo>
                  <a:cubicBezTo>
                    <a:pt x="672501" y="1252921"/>
                    <a:pt x="683579" y="1246581"/>
                    <a:pt x="694658" y="1240240"/>
                  </a:cubicBezTo>
                  <a:cubicBezTo>
                    <a:pt x="708198" y="1233900"/>
                    <a:pt x="719276" y="1223755"/>
                    <a:pt x="730354" y="1214878"/>
                  </a:cubicBezTo>
                  <a:cubicBezTo>
                    <a:pt x="732816" y="1213610"/>
                    <a:pt x="735278" y="1211074"/>
                    <a:pt x="738971" y="1209805"/>
                  </a:cubicBezTo>
                  <a:lnTo>
                    <a:pt x="747348" y="1206569"/>
                  </a:lnTo>
                  <a:lnTo>
                    <a:pt x="742243" y="1207671"/>
                  </a:lnTo>
                  <a:cubicBezTo>
                    <a:pt x="739762" y="1203921"/>
                    <a:pt x="743484" y="1202671"/>
                    <a:pt x="745966" y="1198921"/>
                  </a:cubicBezTo>
                  <a:cubicBezTo>
                    <a:pt x="747207" y="1197671"/>
                    <a:pt x="752170" y="1196421"/>
                    <a:pt x="753411" y="1192671"/>
                  </a:cubicBezTo>
                  <a:cubicBezTo>
                    <a:pt x="750930" y="1195171"/>
                    <a:pt x="747207" y="1196421"/>
                    <a:pt x="743484" y="1197671"/>
                  </a:cubicBezTo>
                  <a:lnTo>
                    <a:pt x="743480" y="1197669"/>
                  </a:lnTo>
                  <a:lnTo>
                    <a:pt x="739023" y="1200940"/>
                  </a:lnTo>
                  <a:cubicBezTo>
                    <a:pt x="737629" y="1201725"/>
                    <a:pt x="736699" y="1202667"/>
                    <a:pt x="737319" y="1205179"/>
                  </a:cubicBezTo>
                  <a:cubicBezTo>
                    <a:pt x="722448" y="1220252"/>
                    <a:pt x="706338" y="1231556"/>
                    <a:pt x="688988" y="1240349"/>
                  </a:cubicBezTo>
                  <a:cubicBezTo>
                    <a:pt x="679074" y="1245373"/>
                    <a:pt x="670399" y="1252909"/>
                    <a:pt x="662963" y="1260446"/>
                  </a:cubicBezTo>
                  <a:cubicBezTo>
                    <a:pt x="661724" y="1260446"/>
                    <a:pt x="660485" y="1259190"/>
                    <a:pt x="661724" y="1257933"/>
                  </a:cubicBezTo>
                  <a:cubicBezTo>
                    <a:pt x="666681" y="1250397"/>
                    <a:pt x="666681" y="1239093"/>
                    <a:pt x="674117" y="1235325"/>
                  </a:cubicBezTo>
                  <a:cubicBezTo>
                    <a:pt x="667920" y="1240349"/>
                    <a:pt x="661724" y="1250397"/>
                    <a:pt x="650570" y="1255421"/>
                  </a:cubicBezTo>
                  <a:cubicBezTo>
                    <a:pt x="648092" y="1257933"/>
                    <a:pt x="644374" y="1260446"/>
                    <a:pt x="640656" y="1261702"/>
                  </a:cubicBezTo>
                  <a:cubicBezTo>
                    <a:pt x="638178" y="1261702"/>
                    <a:pt x="635699" y="1264214"/>
                    <a:pt x="634460" y="1261702"/>
                  </a:cubicBezTo>
                  <a:cubicBezTo>
                    <a:pt x="634460" y="1259190"/>
                    <a:pt x="635699" y="1257933"/>
                    <a:pt x="635699" y="1255421"/>
                  </a:cubicBezTo>
                  <a:cubicBezTo>
                    <a:pt x="638178" y="1254165"/>
                    <a:pt x="639417" y="1252909"/>
                    <a:pt x="641895" y="1250397"/>
                  </a:cubicBezTo>
                  <a:cubicBezTo>
                    <a:pt x="635699" y="1252909"/>
                    <a:pt x="631981" y="1254165"/>
                    <a:pt x="628263" y="1257933"/>
                  </a:cubicBezTo>
                  <a:cubicBezTo>
                    <a:pt x="624546" y="1261702"/>
                    <a:pt x="619589" y="1261702"/>
                    <a:pt x="614631" y="1260446"/>
                  </a:cubicBezTo>
                  <a:cubicBezTo>
                    <a:pt x="619589" y="1261702"/>
                    <a:pt x="619589" y="1265470"/>
                    <a:pt x="617110" y="1267982"/>
                  </a:cubicBezTo>
                  <a:cubicBezTo>
                    <a:pt x="612153" y="1273006"/>
                    <a:pt x="605957" y="1275518"/>
                    <a:pt x="600999" y="1276774"/>
                  </a:cubicBezTo>
                  <a:cubicBezTo>
                    <a:pt x="588607" y="1281798"/>
                    <a:pt x="577453" y="1288079"/>
                    <a:pt x="572496" y="1301895"/>
                  </a:cubicBezTo>
                  <a:cubicBezTo>
                    <a:pt x="560103" y="1309431"/>
                    <a:pt x="546471" y="1313200"/>
                    <a:pt x="532839" y="1314456"/>
                  </a:cubicBezTo>
                  <a:cubicBezTo>
                    <a:pt x="529122" y="1310687"/>
                    <a:pt x="526643" y="1313200"/>
                    <a:pt x="524165" y="1314456"/>
                  </a:cubicBezTo>
                  <a:cubicBezTo>
                    <a:pt x="509293" y="1323248"/>
                    <a:pt x="493183" y="1325760"/>
                    <a:pt x="477072" y="1329528"/>
                  </a:cubicBezTo>
                  <a:cubicBezTo>
                    <a:pt x="469636" y="1332040"/>
                    <a:pt x="465919" y="1335808"/>
                    <a:pt x="460962" y="1338321"/>
                  </a:cubicBezTo>
                  <a:cubicBezTo>
                    <a:pt x="453526" y="1342089"/>
                    <a:pt x="447330" y="1344601"/>
                    <a:pt x="439894" y="1347113"/>
                  </a:cubicBezTo>
                  <a:cubicBezTo>
                    <a:pt x="432458" y="1349625"/>
                    <a:pt x="425023" y="1352137"/>
                    <a:pt x="420066" y="1357161"/>
                  </a:cubicBezTo>
                  <a:cubicBezTo>
                    <a:pt x="406434" y="1364698"/>
                    <a:pt x="392802" y="1368466"/>
                    <a:pt x="379170" y="1374746"/>
                  </a:cubicBezTo>
                  <a:cubicBezTo>
                    <a:pt x="372973" y="1374746"/>
                    <a:pt x="366777" y="1378514"/>
                    <a:pt x="360580" y="1381026"/>
                  </a:cubicBezTo>
                  <a:cubicBezTo>
                    <a:pt x="358102" y="1381026"/>
                    <a:pt x="353145" y="1383538"/>
                    <a:pt x="350666" y="1378514"/>
                  </a:cubicBezTo>
                  <a:cubicBezTo>
                    <a:pt x="351906" y="1372234"/>
                    <a:pt x="356863" y="1367210"/>
                    <a:pt x="363059" y="1363441"/>
                  </a:cubicBezTo>
                  <a:cubicBezTo>
                    <a:pt x="370495" y="1360929"/>
                    <a:pt x="375452" y="1354649"/>
                    <a:pt x="381648" y="1349625"/>
                  </a:cubicBezTo>
                  <a:cubicBezTo>
                    <a:pt x="391562" y="1339577"/>
                    <a:pt x="403955" y="1329528"/>
                    <a:pt x="417587" y="1323248"/>
                  </a:cubicBezTo>
                  <a:cubicBezTo>
                    <a:pt x="420066" y="1320736"/>
                    <a:pt x="421305" y="1320736"/>
                    <a:pt x="422544" y="1319480"/>
                  </a:cubicBezTo>
                  <a:cubicBezTo>
                    <a:pt x="425023" y="1318224"/>
                    <a:pt x="428740" y="1316968"/>
                    <a:pt x="431219" y="1320736"/>
                  </a:cubicBezTo>
                  <a:cubicBezTo>
                    <a:pt x="431219" y="1320736"/>
                    <a:pt x="431219" y="1323248"/>
                    <a:pt x="426262" y="1325760"/>
                  </a:cubicBezTo>
                  <a:cubicBezTo>
                    <a:pt x="432458" y="1328272"/>
                    <a:pt x="434937" y="1324504"/>
                    <a:pt x="436176" y="1320736"/>
                  </a:cubicBezTo>
                  <a:cubicBezTo>
                    <a:pt x="437415" y="1316968"/>
                    <a:pt x="437415" y="1314456"/>
                    <a:pt x="441133" y="1313200"/>
                  </a:cubicBezTo>
                  <a:cubicBezTo>
                    <a:pt x="442372" y="1314456"/>
                    <a:pt x="438655" y="1318224"/>
                    <a:pt x="444851" y="1318224"/>
                  </a:cubicBezTo>
                  <a:lnTo>
                    <a:pt x="446427" y="1318472"/>
                  </a:lnTo>
                  <a:lnTo>
                    <a:pt x="444081" y="1315647"/>
                  </a:lnTo>
                  <a:cubicBezTo>
                    <a:pt x="444081" y="1305720"/>
                    <a:pt x="450266" y="1301998"/>
                    <a:pt x="456451" y="1299516"/>
                  </a:cubicBezTo>
                  <a:cubicBezTo>
                    <a:pt x="460162" y="1297034"/>
                    <a:pt x="463873" y="1294553"/>
                    <a:pt x="458925" y="1290830"/>
                  </a:cubicBezTo>
                  <a:cubicBezTo>
                    <a:pt x="455214" y="1285867"/>
                    <a:pt x="457688" y="1283385"/>
                    <a:pt x="460162" y="1278421"/>
                  </a:cubicBezTo>
                  <a:cubicBezTo>
                    <a:pt x="470058" y="1264772"/>
                    <a:pt x="482428" y="1254845"/>
                    <a:pt x="499747" y="1251122"/>
                  </a:cubicBezTo>
                  <a:cubicBezTo>
                    <a:pt x="504695" y="1248641"/>
                    <a:pt x="505932" y="1248641"/>
                    <a:pt x="505932" y="1243677"/>
                  </a:cubicBezTo>
                  <a:cubicBezTo>
                    <a:pt x="505932" y="1239955"/>
                    <a:pt x="509643" y="1234991"/>
                    <a:pt x="512117" y="1231269"/>
                  </a:cubicBezTo>
                  <a:cubicBezTo>
                    <a:pt x="519539" y="1221342"/>
                    <a:pt x="528198" y="1212656"/>
                    <a:pt x="538094" y="1205211"/>
                  </a:cubicBezTo>
                  <a:cubicBezTo>
                    <a:pt x="539331" y="1205211"/>
                    <a:pt x="539331" y="1205211"/>
                    <a:pt x="540568" y="1203970"/>
                  </a:cubicBezTo>
                  <a:lnTo>
                    <a:pt x="544025" y="1202080"/>
                  </a:lnTo>
                  <a:lnTo>
                    <a:pt x="546229" y="1199006"/>
                  </a:lnTo>
                  <a:cubicBezTo>
                    <a:pt x="549965" y="1196525"/>
                    <a:pt x="554948" y="1192802"/>
                    <a:pt x="551211" y="1189080"/>
                  </a:cubicBezTo>
                  <a:lnTo>
                    <a:pt x="548909" y="1188291"/>
                  </a:lnTo>
                  <a:lnTo>
                    <a:pt x="547934" y="1195108"/>
                  </a:lnTo>
                  <a:cubicBezTo>
                    <a:pt x="545412" y="1200142"/>
                    <a:pt x="539109" y="1202658"/>
                    <a:pt x="535327" y="1206434"/>
                  </a:cubicBezTo>
                  <a:cubicBezTo>
                    <a:pt x="534066" y="1207692"/>
                    <a:pt x="532806" y="1206434"/>
                    <a:pt x="532806" y="1206434"/>
                  </a:cubicBezTo>
                  <a:lnTo>
                    <a:pt x="531343" y="1203512"/>
                  </a:lnTo>
                  <a:lnTo>
                    <a:pt x="482454" y="1230096"/>
                  </a:lnTo>
                  <a:cubicBezTo>
                    <a:pt x="474946" y="1232632"/>
                    <a:pt x="467437" y="1234851"/>
                    <a:pt x="460242" y="1237546"/>
                  </a:cubicBezTo>
                  <a:lnTo>
                    <a:pt x="452856" y="1241288"/>
                  </a:lnTo>
                  <a:lnTo>
                    <a:pt x="478040" y="1232766"/>
                  </a:lnTo>
                  <a:cubicBezTo>
                    <a:pt x="480526" y="1231504"/>
                    <a:pt x="483012" y="1227719"/>
                    <a:pt x="485498" y="1232766"/>
                  </a:cubicBezTo>
                  <a:cubicBezTo>
                    <a:pt x="485498" y="1234028"/>
                    <a:pt x="485498" y="1236552"/>
                    <a:pt x="484255" y="1237814"/>
                  </a:cubicBezTo>
                  <a:cubicBezTo>
                    <a:pt x="476797" y="1245385"/>
                    <a:pt x="471825" y="1254218"/>
                    <a:pt x="464367" y="1261789"/>
                  </a:cubicBezTo>
                  <a:lnTo>
                    <a:pt x="406422" y="1303094"/>
                  </a:lnTo>
                  <a:lnTo>
                    <a:pt x="406463" y="1303217"/>
                  </a:lnTo>
                  <a:cubicBezTo>
                    <a:pt x="401463" y="1309457"/>
                    <a:pt x="392713" y="1311953"/>
                    <a:pt x="386462" y="1316945"/>
                  </a:cubicBezTo>
                  <a:cubicBezTo>
                    <a:pt x="378961" y="1320690"/>
                    <a:pt x="371461" y="1325682"/>
                    <a:pt x="375211" y="1336914"/>
                  </a:cubicBezTo>
                  <a:cubicBezTo>
                    <a:pt x="377711" y="1341906"/>
                    <a:pt x="371461" y="1344403"/>
                    <a:pt x="365211" y="1346899"/>
                  </a:cubicBezTo>
                  <a:cubicBezTo>
                    <a:pt x="346459" y="1351891"/>
                    <a:pt x="330208" y="1361875"/>
                    <a:pt x="315207" y="1374356"/>
                  </a:cubicBezTo>
                  <a:cubicBezTo>
                    <a:pt x="312707" y="1378100"/>
                    <a:pt x="308956" y="1380596"/>
                    <a:pt x="307706" y="1384340"/>
                  </a:cubicBezTo>
                  <a:cubicBezTo>
                    <a:pt x="307706" y="1388084"/>
                    <a:pt x="305206" y="1389332"/>
                    <a:pt x="300206" y="1391828"/>
                  </a:cubicBezTo>
                  <a:cubicBezTo>
                    <a:pt x="295205" y="1395573"/>
                    <a:pt x="288955" y="1398069"/>
                    <a:pt x="282705" y="1400565"/>
                  </a:cubicBezTo>
                  <a:cubicBezTo>
                    <a:pt x="278954" y="1403061"/>
                    <a:pt x="275204" y="1405557"/>
                    <a:pt x="272704" y="1410549"/>
                  </a:cubicBezTo>
                  <a:cubicBezTo>
                    <a:pt x="261453" y="1418038"/>
                    <a:pt x="248952" y="1420534"/>
                    <a:pt x="236451" y="1425526"/>
                  </a:cubicBezTo>
                  <a:cubicBezTo>
                    <a:pt x="211449" y="1433014"/>
                    <a:pt x="187698" y="1446743"/>
                    <a:pt x="161446" y="1454231"/>
                  </a:cubicBezTo>
                  <a:cubicBezTo>
                    <a:pt x="158320" y="1455479"/>
                    <a:pt x="155195" y="1457039"/>
                    <a:pt x="152070" y="1457819"/>
                  </a:cubicBezTo>
                  <a:cubicBezTo>
                    <a:pt x="148945" y="1458599"/>
                    <a:pt x="145819" y="1458599"/>
                    <a:pt x="142694" y="1456727"/>
                  </a:cubicBezTo>
                  <a:cubicBezTo>
                    <a:pt x="142694" y="1451735"/>
                    <a:pt x="147695" y="1450487"/>
                    <a:pt x="151445" y="1449239"/>
                  </a:cubicBezTo>
                  <a:cubicBezTo>
                    <a:pt x="155195" y="1446743"/>
                    <a:pt x="158946" y="1445495"/>
                    <a:pt x="160196" y="1445495"/>
                  </a:cubicBezTo>
                  <a:cubicBezTo>
                    <a:pt x="156445" y="1446743"/>
                    <a:pt x="150195" y="1449239"/>
                    <a:pt x="145195" y="1451735"/>
                  </a:cubicBezTo>
                  <a:cubicBezTo>
                    <a:pt x="142694" y="1452983"/>
                    <a:pt x="141444" y="1452983"/>
                    <a:pt x="140194" y="1451735"/>
                  </a:cubicBezTo>
                  <a:cubicBezTo>
                    <a:pt x="138944" y="1449239"/>
                    <a:pt x="140194" y="1447991"/>
                    <a:pt x="141444" y="1446743"/>
                  </a:cubicBezTo>
                  <a:cubicBezTo>
                    <a:pt x="145195" y="1442999"/>
                    <a:pt x="148945" y="1440502"/>
                    <a:pt x="152695" y="1439254"/>
                  </a:cubicBezTo>
                  <a:cubicBezTo>
                    <a:pt x="158946" y="1434262"/>
                    <a:pt x="165196" y="1433014"/>
                    <a:pt x="167696" y="1425526"/>
                  </a:cubicBezTo>
                  <a:cubicBezTo>
                    <a:pt x="172697" y="1420534"/>
                    <a:pt x="177697" y="1413045"/>
                    <a:pt x="186448" y="1421782"/>
                  </a:cubicBezTo>
                  <a:cubicBezTo>
                    <a:pt x="186448" y="1423030"/>
                    <a:pt x="188948" y="1421782"/>
                    <a:pt x="191448" y="1420534"/>
                  </a:cubicBezTo>
                  <a:cubicBezTo>
                    <a:pt x="200199" y="1419286"/>
                    <a:pt x="207699" y="1416789"/>
                    <a:pt x="215200" y="1411797"/>
                  </a:cubicBezTo>
                  <a:cubicBezTo>
                    <a:pt x="235201" y="1403061"/>
                    <a:pt x="250202" y="1388084"/>
                    <a:pt x="265203" y="1375604"/>
                  </a:cubicBezTo>
                  <a:cubicBezTo>
                    <a:pt x="271454" y="1371860"/>
                    <a:pt x="277704" y="1366867"/>
                    <a:pt x="283955" y="1361875"/>
                  </a:cubicBezTo>
                  <a:cubicBezTo>
                    <a:pt x="285205" y="1360627"/>
                    <a:pt x="287705" y="1360627"/>
                    <a:pt x="288955" y="1358131"/>
                  </a:cubicBezTo>
                  <a:cubicBezTo>
                    <a:pt x="291455" y="1355635"/>
                    <a:pt x="291455" y="1354387"/>
                    <a:pt x="290205" y="1351891"/>
                  </a:cubicBezTo>
                  <a:cubicBezTo>
                    <a:pt x="288955" y="1348147"/>
                    <a:pt x="285205" y="1350643"/>
                    <a:pt x="283955" y="1350643"/>
                  </a:cubicBezTo>
                  <a:cubicBezTo>
                    <a:pt x="278954" y="1353139"/>
                    <a:pt x="275204" y="1358131"/>
                    <a:pt x="266453" y="1354387"/>
                  </a:cubicBezTo>
                  <a:cubicBezTo>
                    <a:pt x="270204" y="1358131"/>
                    <a:pt x="275204" y="1356883"/>
                    <a:pt x="275204" y="1361875"/>
                  </a:cubicBezTo>
                  <a:cubicBezTo>
                    <a:pt x="275204" y="1366867"/>
                    <a:pt x="271454" y="1368115"/>
                    <a:pt x="267703" y="1368115"/>
                  </a:cubicBezTo>
                  <a:cubicBezTo>
                    <a:pt x="253953" y="1371860"/>
                    <a:pt x="245202" y="1383092"/>
                    <a:pt x="235201" y="1391828"/>
                  </a:cubicBezTo>
                  <a:cubicBezTo>
                    <a:pt x="226451" y="1399317"/>
                    <a:pt x="215200" y="1405557"/>
                    <a:pt x="203949" y="1404309"/>
                  </a:cubicBezTo>
                  <a:cubicBezTo>
                    <a:pt x="203949" y="1403061"/>
                    <a:pt x="203949" y="1401813"/>
                    <a:pt x="205199" y="1401813"/>
                  </a:cubicBezTo>
                  <a:cubicBezTo>
                    <a:pt x="212700" y="1390580"/>
                    <a:pt x="217700" y="1376852"/>
                    <a:pt x="232701" y="1371860"/>
                  </a:cubicBezTo>
                  <a:cubicBezTo>
                    <a:pt x="238951" y="1370612"/>
                    <a:pt x="243952" y="1368115"/>
                    <a:pt x="245202" y="1360627"/>
                  </a:cubicBezTo>
                  <a:cubicBezTo>
                    <a:pt x="247702" y="1351891"/>
                    <a:pt x="253953" y="1344403"/>
                    <a:pt x="258953" y="1338162"/>
                  </a:cubicBezTo>
                  <a:cubicBezTo>
                    <a:pt x="266453" y="1326930"/>
                    <a:pt x="277704" y="1319441"/>
                    <a:pt x="282705" y="1306961"/>
                  </a:cubicBezTo>
                  <a:cubicBezTo>
                    <a:pt x="278954" y="1308209"/>
                    <a:pt x="276454" y="1310705"/>
                    <a:pt x="273954" y="1308209"/>
                  </a:cubicBezTo>
                  <a:cubicBezTo>
                    <a:pt x="270204" y="1305713"/>
                    <a:pt x="275204" y="1303217"/>
                    <a:pt x="275204" y="1299473"/>
                  </a:cubicBezTo>
                  <a:cubicBezTo>
                    <a:pt x="266453" y="1304465"/>
                    <a:pt x="257703" y="1309457"/>
                    <a:pt x="251452" y="1316945"/>
                  </a:cubicBezTo>
                  <a:cubicBezTo>
                    <a:pt x="255203" y="1318193"/>
                    <a:pt x="258953" y="1315697"/>
                    <a:pt x="260203" y="1318193"/>
                  </a:cubicBezTo>
                  <a:cubicBezTo>
                    <a:pt x="261453" y="1323186"/>
                    <a:pt x="258953" y="1325682"/>
                    <a:pt x="257703" y="1328178"/>
                  </a:cubicBezTo>
                  <a:cubicBezTo>
                    <a:pt x="253953" y="1333170"/>
                    <a:pt x="248952" y="1334418"/>
                    <a:pt x="250202" y="1343154"/>
                  </a:cubicBezTo>
                  <a:cubicBezTo>
                    <a:pt x="250202" y="1351891"/>
                    <a:pt x="235201" y="1355635"/>
                    <a:pt x="227701" y="1351891"/>
                  </a:cubicBezTo>
                  <a:cubicBezTo>
                    <a:pt x="226451" y="1350643"/>
                    <a:pt x="226451" y="1350643"/>
                    <a:pt x="223950" y="1350643"/>
                  </a:cubicBezTo>
                  <a:cubicBezTo>
                    <a:pt x="221450" y="1348147"/>
                    <a:pt x="216450" y="1350643"/>
                    <a:pt x="217700" y="1344403"/>
                  </a:cubicBezTo>
                  <a:lnTo>
                    <a:pt x="226286" y="1337055"/>
                  </a:lnTo>
                  <a:lnTo>
                    <a:pt x="232701" y="1334418"/>
                  </a:lnTo>
                  <a:cubicBezTo>
                    <a:pt x="230201" y="1336914"/>
                    <a:pt x="227701" y="1336914"/>
                    <a:pt x="226451" y="1336914"/>
                  </a:cubicBezTo>
                  <a:lnTo>
                    <a:pt x="226286" y="1337055"/>
                  </a:lnTo>
                  <a:lnTo>
                    <a:pt x="211449" y="1343154"/>
                  </a:lnTo>
                  <a:cubicBezTo>
                    <a:pt x="201449" y="1350643"/>
                    <a:pt x="191448" y="1353139"/>
                    <a:pt x="180197" y="1356883"/>
                  </a:cubicBezTo>
                  <a:cubicBezTo>
                    <a:pt x="177697" y="1358131"/>
                    <a:pt x="175197" y="1358131"/>
                    <a:pt x="171447" y="1354387"/>
                  </a:cubicBezTo>
                  <a:cubicBezTo>
                    <a:pt x="171447" y="1353139"/>
                    <a:pt x="171447" y="1351891"/>
                    <a:pt x="170196" y="1350643"/>
                  </a:cubicBezTo>
                  <a:cubicBezTo>
                    <a:pt x="161446" y="1346899"/>
                    <a:pt x="161446" y="1344403"/>
                    <a:pt x="167696" y="1336914"/>
                  </a:cubicBezTo>
                  <a:cubicBezTo>
                    <a:pt x="176447" y="1329426"/>
                    <a:pt x="185198" y="1319441"/>
                    <a:pt x="197698" y="1314449"/>
                  </a:cubicBezTo>
                  <a:cubicBezTo>
                    <a:pt x="201449" y="1311953"/>
                    <a:pt x="206449" y="1308209"/>
                    <a:pt x="210199" y="1315697"/>
                  </a:cubicBezTo>
                  <a:cubicBezTo>
                    <a:pt x="210199" y="1316945"/>
                    <a:pt x="213950" y="1316945"/>
                    <a:pt x="215200" y="1315697"/>
                  </a:cubicBezTo>
                  <a:cubicBezTo>
                    <a:pt x="220200" y="1314449"/>
                    <a:pt x="225200" y="1313201"/>
                    <a:pt x="228951" y="1310705"/>
                  </a:cubicBezTo>
                  <a:cubicBezTo>
                    <a:pt x="227701" y="1309457"/>
                    <a:pt x="223950" y="1310705"/>
                    <a:pt x="223950" y="1306961"/>
                  </a:cubicBezTo>
                  <a:cubicBezTo>
                    <a:pt x="223950" y="1304465"/>
                    <a:pt x="226451" y="1303217"/>
                    <a:pt x="227701" y="1303217"/>
                  </a:cubicBezTo>
                  <a:cubicBezTo>
                    <a:pt x="233951" y="1299473"/>
                    <a:pt x="241452" y="1296977"/>
                    <a:pt x="247702" y="1295729"/>
                  </a:cubicBezTo>
                  <a:cubicBezTo>
                    <a:pt x="253953" y="1295729"/>
                    <a:pt x="258953" y="1294480"/>
                    <a:pt x="262703" y="1290736"/>
                  </a:cubicBezTo>
                  <a:cubicBezTo>
                    <a:pt x="256453" y="1285744"/>
                    <a:pt x="250202" y="1282000"/>
                    <a:pt x="241452" y="1285744"/>
                  </a:cubicBezTo>
                  <a:cubicBezTo>
                    <a:pt x="240201" y="1286992"/>
                    <a:pt x="237701" y="1288240"/>
                    <a:pt x="236451" y="1285744"/>
                  </a:cubicBezTo>
                  <a:cubicBezTo>
                    <a:pt x="235201" y="1283248"/>
                    <a:pt x="236451" y="1282000"/>
                    <a:pt x="238951" y="1280752"/>
                  </a:cubicBezTo>
                  <a:cubicBezTo>
                    <a:pt x="241452" y="1277008"/>
                    <a:pt x="245202" y="1275760"/>
                    <a:pt x="248952" y="1274512"/>
                  </a:cubicBezTo>
                  <a:cubicBezTo>
                    <a:pt x="235201" y="1272016"/>
                    <a:pt x="228951" y="1277008"/>
                    <a:pt x="228951" y="1290736"/>
                  </a:cubicBezTo>
                  <a:cubicBezTo>
                    <a:pt x="228951" y="1298225"/>
                    <a:pt x="225200" y="1301969"/>
                    <a:pt x="217700" y="1300721"/>
                  </a:cubicBezTo>
                  <a:cubicBezTo>
                    <a:pt x="206449" y="1299473"/>
                    <a:pt x="198949" y="1304465"/>
                    <a:pt x="192698" y="1311953"/>
                  </a:cubicBezTo>
                  <a:cubicBezTo>
                    <a:pt x="185198" y="1319441"/>
                    <a:pt x="175197" y="1320690"/>
                    <a:pt x="165196" y="1324434"/>
                  </a:cubicBezTo>
                  <a:cubicBezTo>
                    <a:pt x="161446" y="1325682"/>
                    <a:pt x="156445" y="1326930"/>
                    <a:pt x="153945" y="1331922"/>
                  </a:cubicBezTo>
                  <a:cubicBezTo>
                    <a:pt x="150195" y="1336914"/>
                    <a:pt x="143945" y="1341906"/>
                    <a:pt x="138944" y="1340658"/>
                  </a:cubicBezTo>
                  <a:cubicBezTo>
                    <a:pt x="131444" y="1340658"/>
                    <a:pt x="127693" y="1344403"/>
                    <a:pt x="121443" y="1346899"/>
                  </a:cubicBezTo>
                  <a:cubicBezTo>
                    <a:pt x="113942" y="1350643"/>
                    <a:pt x="107692" y="1356883"/>
                    <a:pt x="98941" y="1348147"/>
                  </a:cubicBezTo>
                  <a:cubicBezTo>
                    <a:pt x="97691" y="1348147"/>
                    <a:pt x="93941" y="1350643"/>
                    <a:pt x="92691" y="1351891"/>
                  </a:cubicBezTo>
                  <a:cubicBezTo>
                    <a:pt x="87691" y="1354387"/>
                    <a:pt x="82690" y="1359379"/>
                    <a:pt x="77690" y="1361875"/>
                  </a:cubicBezTo>
                  <a:cubicBezTo>
                    <a:pt x="70189" y="1365619"/>
                    <a:pt x="63939" y="1373108"/>
                    <a:pt x="55188" y="1366867"/>
                  </a:cubicBezTo>
                  <a:lnTo>
                    <a:pt x="56365" y="1363930"/>
                  </a:lnTo>
                  <a:lnTo>
                    <a:pt x="53058" y="1367562"/>
                  </a:lnTo>
                  <a:cubicBezTo>
                    <a:pt x="49286" y="1370055"/>
                    <a:pt x="45514" y="1371301"/>
                    <a:pt x="40485" y="1372547"/>
                  </a:cubicBezTo>
                  <a:cubicBezTo>
                    <a:pt x="31683" y="1372547"/>
                    <a:pt x="30426" y="1372547"/>
                    <a:pt x="32940" y="1365069"/>
                  </a:cubicBezTo>
                  <a:cubicBezTo>
                    <a:pt x="34198" y="1361330"/>
                    <a:pt x="35455" y="1358838"/>
                    <a:pt x="35455" y="1355099"/>
                  </a:cubicBezTo>
                  <a:cubicBezTo>
                    <a:pt x="31683" y="1353852"/>
                    <a:pt x="26654" y="1351360"/>
                    <a:pt x="21624" y="1352606"/>
                  </a:cubicBezTo>
                  <a:cubicBezTo>
                    <a:pt x="15337" y="1352606"/>
                    <a:pt x="7793" y="1342635"/>
                    <a:pt x="10308" y="1336404"/>
                  </a:cubicBezTo>
                  <a:cubicBezTo>
                    <a:pt x="10308" y="1335157"/>
                    <a:pt x="11565" y="1333911"/>
                    <a:pt x="11565" y="1331418"/>
                  </a:cubicBezTo>
                  <a:cubicBezTo>
                    <a:pt x="15337" y="1326433"/>
                    <a:pt x="10308" y="1327679"/>
                    <a:pt x="7793" y="1326433"/>
                  </a:cubicBezTo>
                  <a:cubicBezTo>
                    <a:pt x="5278" y="1322694"/>
                    <a:pt x="1506" y="1318955"/>
                    <a:pt x="249" y="1313970"/>
                  </a:cubicBezTo>
                  <a:cubicBezTo>
                    <a:pt x="-1009" y="1307738"/>
                    <a:pt x="4021" y="1301506"/>
                    <a:pt x="249" y="1294028"/>
                  </a:cubicBezTo>
                  <a:cubicBezTo>
                    <a:pt x="-1009" y="1294028"/>
                    <a:pt x="2763" y="1291536"/>
                    <a:pt x="5278" y="1290289"/>
                  </a:cubicBezTo>
                  <a:cubicBezTo>
                    <a:pt x="7793" y="1289043"/>
                    <a:pt x="11565" y="1286550"/>
                    <a:pt x="14080" y="1284058"/>
                  </a:cubicBezTo>
                  <a:cubicBezTo>
                    <a:pt x="60603" y="1259131"/>
                    <a:pt x="105868" y="1232958"/>
                    <a:pt x="152391" y="1210524"/>
                  </a:cubicBezTo>
                  <a:cubicBezTo>
                    <a:pt x="153648" y="1211771"/>
                    <a:pt x="152391" y="1214263"/>
                    <a:pt x="151133" y="1216756"/>
                  </a:cubicBezTo>
                  <a:cubicBezTo>
                    <a:pt x="163707" y="1203046"/>
                    <a:pt x="180053" y="1196815"/>
                    <a:pt x="195142" y="1189337"/>
                  </a:cubicBezTo>
                  <a:cubicBezTo>
                    <a:pt x="202686" y="1186844"/>
                    <a:pt x="202686" y="1191829"/>
                    <a:pt x="202686" y="1196815"/>
                  </a:cubicBezTo>
                  <a:cubicBezTo>
                    <a:pt x="205201" y="1196815"/>
                    <a:pt x="207715" y="1196815"/>
                    <a:pt x="208973" y="1194322"/>
                  </a:cubicBezTo>
                  <a:cubicBezTo>
                    <a:pt x="215260" y="1184351"/>
                    <a:pt x="227833" y="1179366"/>
                    <a:pt x="237892" y="1170642"/>
                  </a:cubicBezTo>
                  <a:cubicBezTo>
                    <a:pt x="241664" y="1166903"/>
                    <a:pt x="245436" y="1164410"/>
                    <a:pt x="246694" y="1159425"/>
                  </a:cubicBezTo>
                  <a:cubicBezTo>
                    <a:pt x="259268" y="1149454"/>
                    <a:pt x="273099" y="1143223"/>
                    <a:pt x="286930" y="1134498"/>
                  </a:cubicBezTo>
                  <a:lnTo>
                    <a:pt x="290045" y="1134498"/>
                  </a:lnTo>
                  <a:lnTo>
                    <a:pt x="316944" y="1118058"/>
                  </a:lnTo>
                  <a:lnTo>
                    <a:pt x="417796" y="1054401"/>
                  </a:lnTo>
                  <a:lnTo>
                    <a:pt x="419888" y="1051740"/>
                  </a:lnTo>
                  <a:cubicBezTo>
                    <a:pt x="434908" y="1041833"/>
                    <a:pt x="452431" y="1031926"/>
                    <a:pt x="466200" y="1020781"/>
                  </a:cubicBezTo>
                  <a:cubicBezTo>
                    <a:pt x="468703" y="1018304"/>
                    <a:pt x="471207" y="1017066"/>
                    <a:pt x="473710" y="1014589"/>
                  </a:cubicBezTo>
                  <a:cubicBezTo>
                    <a:pt x="505002" y="991060"/>
                    <a:pt x="537546" y="968770"/>
                    <a:pt x="570090" y="945241"/>
                  </a:cubicBezTo>
                  <a:cubicBezTo>
                    <a:pt x="582607" y="935334"/>
                    <a:pt x="595124" y="922951"/>
                    <a:pt x="608893" y="914282"/>
                  </a:cubicBezTo>
                  <a:cubicBezTo>
                    <a:pt x="613899" y="911805"/>
                    <a:pt x="617654" y="908090"/>
                    <a:pt x="622661" y="904375"/>
                  </a:cubicBezTo>
                  <a:cubicBezTo>
                    <a:pt x="623912" y="904375"/>
                    <a:pt x="625477" y="902208"/>
                    <a:pt x="627355" y="901124"/>
                  </a:cubicBezTo>
                  <a:lnTo>
                    <a:pt x="628144" y="901515"/>
                  </a:lnTo>
                  <a:lnTo>
                    <a:pt x="779155" y="768678"/>
                  </a:lnTo>
                  <a:cubicBezTo>
                    <a:pt x="780394" y="767434"/>
                    <a:pt x="782874" y="764947"/>
                    <a:pt x="784114" y="762461"/>
                  </a:cubicBezTo>
                  <a:lnTo>
                    <a:pt x="794143" y="755345"/>
                  </a:lnTo>
                  <a:lnTo>
                    <a:pt x="834592" y="716579"/>
                  </a:lnTo>
                  <a:lnTo>
                    <a:pt x="857568" y="696834"/>
                  </a:lnTo>
                  <a:lnTo>
                    <a:pt x="834249" y="713125"/>
                  </a:lnTo>
                  <a:cubicBezTo>
                    <a:pt x="842974" y="705489"/>
                    <a:pt x="851698" y="695309"/>
                    <a:pt x="860422" y="687673"/>
                  </a:cubicBezTo>
                  <a:cubicBezTo>
                    <a:pt x="889088" y="664767"/>
                    <a:pt x="911522" y="635497"/>
                    <a:pt x="936449" y="608773"/>
                  </a:cubicBezTo>
                  <a:cubicBezTo>
                    <a:pt x="942681" y="602410"/>
                    <a:pt x="946420" y="597320"/>
                    <a:pt x="953898" y="593502"/>
                  </a:cubicBezTo>
                  <a:close/>
                  <a:moveTo>
                    <a:pt x="3586253" y="587648"/>
                  </a:moveTo>
                  <a:lnTo>
                    <a:pt x="3589245" y="593186"/>
                  </a:lnTo>
                  <a:cubicBezTo>
                    <a:pt x="3590474" y="595068"/>
                    <a:pt x="3592012" y="595068"/>
                    <a:pt x="3593395" y="594284"/>
                  </a:cubicBezTo>
                  <a:lnTo>
                    <a:pt x="3595158" y="592314"/>
                  </a:lnTo>
                  <a:lnTo>
                    <a:pt x="3591841" y="593004"/>
                  </a:lnTo>
                  <a:close/>
                  <a:moveTo>
                    <a:pt x="3669273" y="586746"/>
                  </a:moveTo>
                  <a:lnTo>
                    <a:pt x="3666128" y="592051"/>
                  </a:lnTo>
                  <a:lnTo>
                    <a:pt x="3668644" y="589466"/>
                  </a:lnTo>
                  <a:close/>
                  <a:moveTo>
                    <a:pt x="3731214" y="570520"/>
                  </a:moveTo>
                  <a:lnTo>
                    <a:pt x="3730709" y="575335"/>
                  </a:lnTo>
                  <a:cubicBezTo>
                    <a:pt x="3730787" y="576809"/>
                    <a:pt x="3731371" y="577934"/>
                    <a:pt x="3733027" y="578380"/>
                  </a:cubicBezTo>
                  <a:lnTo>
                    <a:pt x="3739456" y="577624"/>
                  </a:lnTo>
                  <a:lnTo>
                    <a:pt x="3732967" y="572979"/>
                  </a:lnTo>
                  <a:close/>
                  <a:moveTo>
                    <a:pt x="3787119" y="568152"/>
                  </a:moveTo>
                  <a:lnTo>
                    <a:pt x="3782829" y="572330"/>
                  </a:lnTo>
                  <a:lnTo>
                    <a:pt x="3774419" y="571209"/>
                  </a:lnTo>
                  <a:lnTo>
                    <a:pt x="3774181" y="571727"/>
                  </a:lnTo>
                  <a:cubicBezTo>
                    <a:pt x="3772932" y="572979"/>
                    <a:pt x="3772932" y="572979"/>
                    <a:pt x="3771683" y="574230"/>
                  </a:cubicBezTo>
                  <a:lnTo>
                    <a:pt x="3760959" y="580243"/>
                  </a:lnTo>
                  <a:lnTo>
                    <a:pt x="3769190" y="579835"/>
                  </a:lnTo>
                  <a:lnTo>
                    <a:pt x="3768847" y="585850"/>
                  </a:lnTo>
                  <a:lnTo>
                    <a:pt x="3771100" y="580019"/>
                  </a:lnTo>
                  <a:cubicBezTo>
                    <a:pt x="3771100" y="578797"/>
                    <a:pt x="3771100" y="578797"/>
                    <a:pt x="3771100" y="577576"/>
                  </a:cubicBezTo>
                  <a:cubicBezTo>
                    <a:pt x="3776595" y="578187"/>
                    <a:pt x="3780564" y="576966"/>
                    <a:pt x="3783464" y="574523"/>
                  </a:cubicBezTo>
                  <a:close/>
                  <a:moveTo>
                    <a:pt x="3793434" y="558568"/>
                  </a:moveTo>
                  <a:lnTo>
                    <a:pt x="3793202" y="559097"/>
                  </a:lnTo>
                  <a:lnTo>
                    <a:pt x="3793313" y="558950"/>
                  </a:lnTo>
                  <a:close/>
                  <a:moveTo>
                    <a:pt x="3871655" y="552885"/>
                  </a:moveTo>
                  <a:lnTo>
                    <a:pt x="3871592" y="552957"/>
                  </a:lnTo>
                  <a:lnTo>
                    <a:pt x="3871642" y="552924"/>
                  </a:lnTo>
                  <a:close/>
                  <a:moveTo>
                    <a:pt x="4076781" y="527590"/>
                  </a:moveTo>
                  <a:cubicBezTo>
                    <a:pt x="4080660" y="544510"/>
                    <a:pt x="4071610" y="565335"/>
                    <a:pt x="4059973" y="575748"/>
                  </a:cubicBezTo>
                  <a:cubicBezTo>
                    <a:pt x="4059973" y="557526"/>
                    <a:pt x="4071610" y="545812"/>
                    <a:pt x="4076781" y="527590"/>
                  </a:cubicBezTo>
                  <a:close/>
                  <a:moveTo>
                    <a:pt x="3867820" y="525391"/>
                  </a:moveTo>
                  <a:lnTo>
                    <a:pt x="3864297" y="529031"/>
                  </a:lnTo>
                  <a:lnTo>
                    <a:pt x="3861789" y="538217"/>
                  </a:lnTo>
                  <a:cubicBezTo>
                    <a:pt x="3862411" y="536974"/>
                    <a:pt x="3863033" y="534489"/>
                    <a:pt x="3864433" y="532470"/>
                  </a:cubicBezTo>
                  <a:lnTo>
                    <a:pt x="3866681" y="531562"/>
                  </a:lnTo>
                  <a:close/>
                  <a:moveTo>
                    <a:pt x="3634641" y="525313"/>
                  </a:moveTo>
                  <a:lnTo>
                    <a:pt x="3632438" y="528431"/>
                  </a:lnTo>
                  <a:cubicBezTo>
                    <a:pt x="3631747" y="529763"/>
                    <a:pt x="3631555" y="531057"/>
                    <a:pt x="3632535" y="532096"/>
                  </a:cubicBezTo>
                  <a:lnTo>
                    <a:pt x="3634525" y="532692"/>
                  </a:lnTo>
                  <a:lnTo>
                    <a:pt x="3634304" y="531675"/>
                  </a:lnTo>
                  <a:close/>
                  <a:moveTo>
                    <a:pt x="3899908" y="516410"/>
                  </a:moveTo>
                  <a:lnTo>
                    <a:pt x="3890027" y="531622"/>
                  </a:lnTo>
                  <a:lnTo>
                    <a:pt x="3897141" y="522363"/>
                  </a:lnTo>
                  <a:close/>
                  <a:moveTo>
                    <a:pt x="3236238" y="511010"/>
                  </a:moveTo>
                  <a:lnTo>
                    <a:pt x="3238732" y="512259"/>
                  </a:lnTo>
                  <a:cubicBezTo>
                    <a:pt x="3241226" y="513509"/>
                    <a:pt x="3242473" y="514758"/>
                    <a:pt x="3243720" y="517257"/>
                  </a:cubicBezTo>
                  <a:cubicBezTo>
                    <a:pt x="3242473" y="514758"/>
                    <a:pt x="3241226" y="513509"/>
                    <a:pt x="3238732" y="511010"/>
                  </a:cubicBezTo>
                  <a:close/>
                  <a:moveTo>
                    <a:pt x="3905936" y="494206"/>
                  </a:moveTo>
                  <a:lnTo>
                    <a:pt x="3905284" y="504845"/>
                  </a:lnTo>
                  <a:lnTo>
                    <a:pt x="3906994" y="501167"/>
                  </a:lnTo>
                  <a:close/>
                  <a:moveTo>
                    <a:pt x="3645862" y="483414"/>
                  </a:moveTo>
                  <a:lnTo>
                    <a:pt x="3645811" y="490330"/>
                  </a:lnTo>
                  <a:lnTo>
                    <a:pt x="3648572" y="486934"/>
                  </a:lnTo>
                  <a:close/>
                  <a:moveTo>
                    <a:pt x="3661615" y="479025"/>
                  </a:moveTo>
                  <a:lnTo>
                    <a:pt x="3661519" y="479674"/>
                  </a:lnTo>
                  <a:lnTo>
                    <a:pt x="3661780" y="479107"/>
                  </a:lnTo>
                  <a:close/>
                  <a:moveTo>
                    <a:pt x="3818919" y="472363"/>
                  </a:moveTo>
                  <a:lnTo>
                    <a:pt x="3816892" y="475870"/>
                  </a:lnTo>
                  <a:lnTo>
                    <a:pt x="3807942" y="496453"/>
                  </a:lnTo>
                  <a:lnTo>
                    <a:pt x="3807973" y="501725"/>
                  </a:lnTo>
                  <a:lnTo>
                    <a:pt x="3818241" y="476085"/>
                  </a:lnTo>
                  <a:close/>
                  <a:moveTo>
                    <a:pt x="3869447" y="468032"/>
                  </a:moveTo>
                  <a:lnTo>
                    <a:pt x="3867411" y="469283"/>
                  </a:lnTo>
                  <a:lnTo>
                    <a:pt x="3868024" y="470140"/>
                  </a:lnTo>
                  <a:close/>
                  <a:moveTo>
                    <a:pt x="3893497" y="462783"/>
                  </a:moveTo>
                  <a:lnTo>
                    <a:pt x="3890346" y="463738"/>
                  </a:lnTo>
                  <a:lnTo>
                    <a:pt x="3891697" y="465463"/>
                  </a:lnTo>
                  <a:close/>
                  <a:moveTo>
                    <a:pt x="3823679" y="452843"/>
                  </a:moveTo>
                  <a:lnTo>
                    <a:pt x="3821481" y="457666"/>
                  </a:lnTo>
                  <a:lnTo>
                    <a:pt x="3819884" y="459921"/>
                  </a:lnTo>
                  <a:lnTo>
                    <a:pt x="3820529" y="463520"/>
                  </a:lnTo>
                  <a:lnTo>
                    <a:pt x="3820730" y="462416"/>
                  </a:lnTo>
                  <a:close/>
                  <a:moveTo>
                    <a:pt x="3596382" y="447219"/>
                  </a:moveTo>
                  <a:lnTo>
                    <a:pt x="3594348" y="447695"/>
                  </a:lnTo>
                  <a:lnTo>
                    <a:pt x="3593863" y="450157"/>
                  </a:lnTo>
                  <a:lnTo>
                    <a:pt x="3593863" y="452140"/>
                  </a:lnTo>
                  <a:close/>
                  <a:moveTo>
                    <a:pt x="3838352" y="425135"/>
                  </a:moveTo>
                  <a:lnTo>
                    <a:pt x="3829265" y="440783"/>
                  </a:lnTo>
                  <a:lnTo>
                    <a:pt x="3836904" y="429020"/>
                  </a:lnTo>
                  <a:close/>
                  <a:moveTo>
                    <a:pt x="3750633" y="421561"/>
                  </a:moveTo>
                  <a:lnTo>
                    <a:pt x="3744519" y="428886"/>
                  </a:lnTo>
                  <a:lnTo>
                    <a:pt x="3733910" y="429016"/>
                  </a:lnTo>
                  <a:lnTo>
                    <a:pt x="3741296" y="431613"/>
                  </a:lnTo>
                  <a:cubicBezTo>
                    <a:pt x="3743933" y="431414"/>
                    <a:pt x="3745824" y="429981"/>
                    <a:pt x="3747354" y="427912"/>
                  </a:cubicBezTo>
                  <a:close/>
                  <a:moveTo>
                    <a:pt x="4075167" y="412178"/>
                  </a:moveTo>
                  <a:cubicBezTo>
                    <a:pt x="4067674" y="439224"/>
                    <a:pt x="4058931" y="464982"/>
                    <a:pt x="4050188" y="493317"/>
                  </a:cubicBezTo>
                  <a:cubicBezTo>
                    <a:pt x="4048939" y="480438"/>
                    <a:pt x="4063927" y="426345"/>
                    <a:pt x="4075167" y="412178"/>
                  </a:cubicBezTo>
                  <a:close/>
                  <a:moveTo>
                    <a:pt x="3844369" y="408983"/>
                  </a:moveTo>
                  <a:lnTo>
                    <a:pt x="3843295" y="409333"/>
                  </a:lnTo>
                  <a:lnTo>
                    <a:pt x="3842231" y="414722"/>
                  </a:lnTo>
                  <a:close/>
                  <a:moveTo>
                    <a:pt x="3772996" y="408983"/>
                  </a:moveTo>
                  <a:lnTo>
                    <a:pt x="3777307" y="411881"/>
                  </a:lnTo>
                  <a:lnTo>
                    <a:pt x="3777307" y="411677"/>
                  </a:lnTo>
                  <a:cubicBezTo>
                    <a:pt x="3777307" y="410434"/>
                    <a:pt x="3777307" y="410434"/>
                    <a:pt x="3777307" y="410434"/>
                  </a:cubicBezTo>
                  <a:lnTo>
                    <a:pt x="3777518" y="409924"/>
                  </a:lnTo>
                  <a:close/>
                  <a:moveTo>
                    <a:pt x="3762628" y="406827"/>
                  </a:moveTo>
                  <a:lnTo>
                    <a:pt x="3761809" y="407835"/>
                  </a:lnTo>
                  <a:lnTo>
                    <a:pt x="3763065" y="406918"/>
                  </a:lnTo>
                  <a:close/>
                  <a:moveTo>
                    <a:pt x="3971912" y="396198"/>
                  </a:moveTo>
                  <a:lnTo>
                    <a:pt x="3971014" y="396416"/>
                  </a:lnTo>
                  <a:lnTo>
                    <a:pt x="3971193" y="396653"/>
                  </a:lnTo>
                  <a:close/>
                  <a:moveTo>
                    <a:pt x="4039595" y="379183"/>
                  </a:moveTo>
                  <a:cubicBezTo>
                    <a:pt x="4042198" y="429758"/>
                    <a:pt x="4020072" y="474012"/>
                    <a:pt x="4005755" y="520794"/>
                  </a:cubicBezTo>
                  <a:cubicBezTo>
                    <a:pt x="4003152" y="519529"/>
                    <a:pt x="3997945" y="518265"/>
                    <a:pt x="3994041" y="517001"/>
                  </a:cubicBezTo>
                  <a:cubicBezTo>
                    <a:pt x="3996644" y="500564"/>
                    <a:pt x="4000549" y="486655"/>
                    <a:pt x="4005755" y="470219"/>
                  </a:cubicBezTo>
                  <a:cubicBezTo>
                    <a:pt x="4012263" y="447460"/>
                    <a:pt x="4020072" y="423436"/>
                    <a:pt x="4026580" y="399413"/>
                  </a:cubicBezTo>
                  <a:cubicBezTo>
                    <a:pt x="4029183" y="393091"/>
                    <a:pt x="4033087" y="386769"/>
                    <a:pt x="4039595" y="379183"/>
                  </a:cubicBezTo>
                  <a:close/>
                  <a:moveTo>
                    <a:pt x="3570221" y="367032"/>
                  </a:moveTo>
                  <a:lnTo>
                    <a:pt x="3568809" y="378164"/>
                  </a:lnTo>
                  <a:lnTo>
                    <a:pt x="3570897" y="376854"/>
                  </a:lnTo>
                  <a:lnTo>
                    <a:pt x="3571106" y="376704"/>
                  </a:lnTo>
                  <a:close/>
                  <a:moveTo>
                    <a:pt x="3944403" y="358283"/>
                  </a:moveTo>
                  <a:lnTo>
                    <a:pt x="3944270" y="359382"/>
                  </a:lnTo>
                  <a:lnTo>
                    <a:pt x="3946633" y="359529"/>
                  </a:lnTo>
                  <a:close/>
                  <a:moveTo>
                    <a:pt x="3995118" y="356669"/>
                  </a:moveTo>
                  <a:lnTo>
                    <a:pt x="3993807" y="362115"/>
                  </a:lnTo>
                  <a:lnTo>
                    <a:pt x="3995316" y="359382"/>
                  </a:lnTo>
                  <a:close/>
                  <a:moveTo>
                    <a:pt x="3791918" y="353407"/>
                  </a:moveTo>
                  <a:lnTo>
                    <a:pt x="3792492" y="354967"/>
                  </a:lnTo>
                  <a:lnTo>
                    <a:pt x="3793987" y="355827"/>
                  </a:lnTo>
                  <a:close/>
                  <a:moveTo>
                    <a:pt x="3804282" y="351315"/>
                  </a:moveTo>
                  <a:lnTo>
                    <a:pt x="3797669" y="357943"/>
                  </a:lnTo>
                  <a:lnTo>
                    <a:pt x="3798167" y="358230"/>
                  </a:lnTo>
                  <a:cubicBezTo>
                    <a:pt x="3801235" y="357608"/>
                    <a:pt x="3803075" y="355122"/>
                    <a:pt x="3804149" y="352170"/>
                  </a:cubicBezTo>
                  <a:close/>
                  <a:moveTo>
                    <a:pt x="3577178" y="348056"/>
                  </a:moveTo>
                  <a:lnTo>
                    <a:pt x="3577301" y="349281"/>
                  </a:lnTo>
                  <a:cubicBezTo>
                    <a:pt x="3574789" y="354282"/>
                    <a:pt x="3572277" y="359283"/>
                    <a:pt x="3570549" y="364440"/>
                  </a:cubicBezTo>
                  <a:lnTo>
                    <a:pt x="3570399" y="365624"/>
                  </a:lnTo>
                  <a:lnTo>
                    <a:pt x="3577862" y="352121"/>
                  </a:lnTo>
                  <a:close/>
                  <a:moveTo>
                    <a:pt x="3873161" y="316503"/>
                  </a:moveTo>
                  <a:lnTo>
                    <a:pt x="3866883" y="319698"/>
                  </a:lnTo>
                  <a:cubicBezTo>
                    <a:pt x="3866883" y="319698"/>
                    <a:pt x="3864429" y="322184"/>
                    <a:pt x="3864429" y="323427"/>
                  </a:cubicBezTo>
                  <a:lnTo>
                    <a:pt x="3857631" y="343487"/>
                  </a:lnTo>
                  <a:lnTo>
                    <a:pt x="3860544" y="338153"/>
                  </a:lnTo>
                  <a:cubicBezTo>
                    <a:pt x="3861789" y="329454"/>
                    <a:pt x="3864277" y="321999"/>
                    <a:pt x="3872986" y="317028"/>
                  </a:cubicBezTo>
                  <a:close/>
                  <a:moveTo>
                    <a:pt x="3852445" y="309010"/>
                  </a:moveTo>
                  <a:lnTo>
                    <a:pt x="3848477" y="319698"/>
                  </a:lnTo>
                  <a:lnTo>
                    <a:pt x="3852310" y="316624"/>
                  </a:lnTo>
                  <a:lnTo>
                    <a:pt x="3851835" y="313300"/>
                  </a:lnTo>
                  <a:close/>
                  <a:moveTo>
                    <a:pt x="3913516" y="299964"/>
                  </a:moveTo>
                  <a:lnTo>
                    <a:pt x="3912391" y="300850"/>
                  </a:lnTo>
                  <a:lnTo>
                    <a:pt x="3914121" y="301425"/>
                  </a:lnTo>
                  <a:lnTo>
                    <a:pt x="3914388" y="300966"/>
                  </a:lnTo>
                  <a:close/>
                  <a:moveTo>
                    <a:pt x="3927407" y="295750"/>
                  </a:moveTo>
                  <a:lnTo>
                    <a:pt x="3924856" y="298334"/>
                  </a:lnTo>
                  <a:lnTo>
                    <a:pt x="3925815" y="300235"/>
                  </a:lnTo>
                  <a:cubicBezTo>
                    <a:pt x="3927075" y="302732"/>
                    <a:pt x="3924555" y="306479"/>
                    <a:pt x="3924555" y="308977"/>
                  </a:cubicBezTo>
                  <a:lnTo>
                    <a:pt x="3925258" y="307652"/>
                  </a:lnTo>
                  <a:close/>
                  <a:moveTo>
                    <a:pt x="3940840" y="294512"/>
                  </a:moveTo>
                  <a:lnTo>
                    <a:pt x="3938794" y="297918"/>
                  </a:lnTo>
                  <a:lnTo>
                    <a:pt x="3940306" y="300391"/>
                  </a:lnTo>
                  <a:cubicBezTo>
                    <a:pt x="3939991" y="303357"/>
                    <a:pt x="3939046" y="307103"/>
                    <a:pt x="3939676" y="310226"/>
                  </a:cubicBezTo>
                  <a:lnTo>
                    <a:pt x="3940840" y="304562"/>
                  </a:lnTo>
                  <a:close/>
                  <a:moveTo>
                    <a:pt x="3915292" y="270487"/>
                  </a:moveTo>
                  <a:lnTo>
                    <a:pt x="3914035" y="270974"/>
                  </a:lnTo>
                  <a:lnTo>
                    <a:pt x="3913974" y="272244"/>
                  </a:lnTo>
                  <a:close/>
                  <a:moveTo>
                    <a:pt x="3939168" y="264787"/>
                  </a:moveTo>
                  <a:lnTo>
                    <a:pt x="3937589" y="264917"/>
                  </a:lnTo>
                  <a:lnTo>
                    <a:pt x="3937176" y="266058"/>
                  </a:lnTo>
                  <a:close/>
                  <a:moveTo>
                    <a:pt x="4179573" y="258253"/>
                  </a:moveTo>
                  <a:cubicBezTo>
                    <a:pt x="4174298" y="288982"/>
                    <a:pt x="4166384" y="320940"/>
                    <a:pt x="4151877" y="350440"/>
                  </a:cubicBezTo>
                  <a:cubicBezTo>
                    <a:pt x="4147920" y="340606"/>
                    <a:pt x="4166384" y="276690"/>
                    <a:pt x="4179573" y="258253"/>
                  </a:cubicBezTo>
                  <a:close/>
                  <a:moveTo>
                    <a:pt x="3866893" y="247028"/>
                  </a:moveTo>
                  <a:lnTo>
                    <a:pt x="3864429" y="253821"/>
                  </a:lnTo>
                  <a:cubicBezTo>
                    <a:pt x="3861055" y="258793"/>
                    <a:pt x="3859214" y="263998"/>
                    <a:pt x="3858140" y="269358"/>
                  </a:cubicBezTo>
                  <a:lnTo>
                    <a:pt x="3857227" y="278273"/>
                  </a:lnTo>
                  <a:lnTo>
                    <a:pt x="3866765" y="248683"/>
                  </a:lnTo>
                  <a:close/>
                  <a:moveTo>
                    <a:pt x="3925936" y="245460"/>
                  </a:moveTo>
                  <a:lnTo>
                    <a:pt x="3922043" y="261488"/>
                  </a:lnTo>
                  <a:lnTo>
                    <a:pt x="3925575" y="256779"/>
                  </a:lnTo>
                  <a:close/>
                  <a:moveTo>
                    <a:pt x="4154847" y="241814"/>
                  </a:moveTo>
                  <a:cubicBezTo>
                    <a:pt x="4157594" y="250759"/>
                    <a:pt x="4149352" y="278874"/>
                    <a:pt x="4138362" y="295488"/>
                  </a:cubicBezTo>
                  <a:cubicBezTo>
                    <a:pt x="4136988" y="281430"/>
                    <a:pt x="4146604" y="252037"/>
                    <a:pt x="4154847" y="241814"/>
                  </a:cubicBezTo>
                  <a:close/>
                  <a:moveTo>
                    <a:pt x="3910695" y="231545"/>
                  </a:moveTo>
                  <a:cubicBezTo>
                    <a:pt x="3910695" y="240287"/>
                    <a:pt x="3905655" y="247781"/>
                    <a:pt x="3905655" y="257772"/>
                  </a:cubicBezTo>
                  <a:lnTo>
                    <a:pt x="3905246" y="265068"/>
                  </a:lnTo>
                  <a:lnTo>
                    <a:pt x="3903760" y="276710"/>
                  </a:lnTo>
                  <a:lnTo>
                    <a:pt x="3901874" y="288995"/>
                  </a:lnTo>
                  <a:lnTo>
                    <a:pt x="3901689" y="292940"/>
                  </a:lnTo>
                  <a:lnTo>
                    <a:pt x="3903760" y="276710"/>
                  </a:lnTo>
                  <a:close/>
                  <a:moveTo>
                    <a:pt x="3935108" y="230909"/>
                  </a:moveTo>
                  <a:lnTo>
                    <a:pt x="3934605" y="231060"/>
                  </a:lnTo>
                  <a:lnTo>
                    <a:pt x="3934734" y="231418"/>
                  </a:lnTo>
                  <a:close/>
                  <a:moveTo>
                    <a:pt x="3924555" y="224051"/>
                  </a:moveTo>
                  <a:lnTo>
                    <a:pt x="3926011" y="243096"/>
                  </a:lnTo>
                  <a:lnTo>
                    <a:pt x="3926186" y="237604"/>
                  </a:lnTo>
                  <a:cubicBezTo>
                    <a:pt x="3924354" y="233892"/>
                    <a:pt x="3924354" y="230799"/>
                    <a:pt x="3925270" y="227707"/>
                  </a:cubicBezTo>
                  <a:lnTo>
                    <a:pt x="3926007" y="226113"/>
                  </a:lnTo>
                  <a:close/>
                  <a:moveTo>
                    <a:pt x="3946645" y="214260"/>
                  </a:moveTo>
                  <a:lnTo>
                    <a:pt x="3946584" y="215309"/>
                  </a:lnTo>
                  <a:lnTo>
                    <a:pt x="3946793" y="215026"/>
                  </a:lnTo>
                  <a:close/>
                  <a:moveTo>
                    <a:pt x="3870892" y="189230"/>
                  </a:moveTo>
                  <a:lnTo>
                    <a:pt x="3870565" y="190430"/>
                  </a:lnTo>
                  <a:lnTo>
                    <a:pt x="3867988" y="200159"/>
                  </a:lnTo>
                  <a:lnTo>
                    <a:pt x="3869254" y="196492"/>
                  </a:lnTo>
                  <a:cubicBezTo>
                    <a:pt x="3869876" y="194628"/>
                    <a:pt x="3870809" y="192454"/>
                    <a:pt x="3871120" y="190124"/>
                  </a:cubicBezTo>
                  <a:close/>
                  <a:moveTo>
                    <a:pt x="3983990" y="150066"/>
                  </a:moveTo>
                  <a:lnTo>
                    <a:pt x="3974152" y="167710"/>
                  </a:lnTo>
                  <a:lnTo>
                    <a:pt x="3978833" y="162574"/>
                  </a:lnTo>
                  <a:cubicBezTo>
                    <a:pt x="3982533" y="161315"/>
                    <a:pt x="3984075" y="159111"/>
                    <a:pt x="3984538" y="156435"/>
                  </a:cubicBezTo>
                  <a:close/>
                  <a:moveTo>
                    <a:pt x="3952474" y="134515"/>
                  </a:moveTo>
                  <a:lnTo>
                    <a:pt x="3949105" y="160633"/>
                  </a:lnTo>
                  <a:lnTo>
                    <a:pt x="3950761" y="155333"/>
                  </a:lnTo>
                  <a:close/>
                  <a:moveTo>
                    <a:pt x="3956358" y="105135"/>
                  </a:moveTo>
                  <a:lnTo>
                    <a:pt x="3955306" y="113073"/>
                  </a:lnTo>
                  <a:lnTo>
                    <a:pt x="3955951" y="108940"/>
                  </a:lnTo>
                  <a:close/>
                  <a:moveTo>
                    <a:pt x="4163091" y="82441"/>
                  </a:moveTo>
                  <a:cubicBezTo>
                    <a:pt x="4158512" y="115263"/>
                    <a:pt x="4145918" y="144298"/>
                    <a:pt x="4136759" y="174595"/>
                  </a:cubicBezTo>
                  <a:cubicBezTo>
                    <a:pt x="4139049" y="143035"/>
                    <a:pt x="4151642" y="112738"/>
                    <a:pt x="4163091" y="82441"/>
                  </a:cubicBezTo>
                  <a:close/>
                  <a:moveTo>
                    <a:pt x="4234525" y="76882"/>
                  </a:moveTo>
                  <a:cubicBezTo>
                    <a:pt x="4230404" y="102060"/>
                    <a:pt x="4223535" y="121243"/>
                    <a:pt x="4212545" y="141626"/>
                  </a:cubicBezTo>
                  <a:cubicBezTo>
                    <a:pt x="4208424" y="130835"/>
                    <a:pt x="4219414" y="99662"/>
                    <a:pt x="4234525" y="76882"/>
                  </a:cubicBezTo>
                  <a:close/>
                  <a:moveTo>
                    <a:pt x="3439496" y="0"/>
                  </a:moveTo>
                  <a:cubicBezTo>
                    <a:pt x="3448225" y="4998"/>
                    <a:pt x="3445731" y="13744"/>
                    <a:pt x="3445731" y="22490"/>
                  </a:cubicBezTo>
                  <a:cubicBezTo>
                    <a:pt x="3445731" y="26238"/>
                    <a:pt x="3445731" y="29986"/>
                    <a:pt x="3439496" y="32485"/>
                  </a:cubicBezTo>
                  <a:cubicBezTo>
                    <a:pt x="3443237" y="32485"/>
                    <a:pt x="3444484" y="31236"/>
                    <a:pt x="3445731" y="27487"/>
                  </a:cubicBezTo>
                  <a:cubicBezTo>
                    <a:pt x="3446978" y="12494"/>
                    <a:pt x="3453213" y="6247"/>
                    <a:pt x="3465683" y="19991"/>
                  </a:cubicBezTo>
                  <a:cubicBezTo>
                    <a:pt x="3465683" y="23739"/>
                    <a:pt x="3466930" y="26238"/>
                    <a:pt x="3466930" y="28737"/>
                  </a:cubicBezTo>
                  <a:cubicBezTo>
                    <a:pt x="3466930" y="31236"/>
                    <a:pt x="3466930" y="33734"/>
                    <a:pt x="3468177" y="36233"/>
                  </a:cubicBezTo>
                  <a:cubicBezTo>
                    <a:pt x="3465683" y="41231"/>
                    <a:pt x="3463189" y="47478"/>
                    <a:pt x="3461942" y="53725"/>
                  </a:cubicBezTo>
                  <a:cubicBezTo>
                    <a:pt x="3439496" y="61221"/>
                    <a:pt x="3417050" y="67468"/>
                    <a:pt x="3418297" y="98704"/>
                  </a:cubicBezTo>
                  <a:cubicBezTo>
                    <a:pt x="3418297" y="103701"/>
                    <a:pt x="3413310" y="106200"/>
                    <a:pt x="3418297" y="113697"/>
                  </a:cubicBezTo>
                  <a:cubicBezTo>
                    <a:pt x="3432014" y="132438"/>
                    <a:pt x="3446978" y="152429"/>
                    <a:pt x="3432014" y="177417"/>
                  </a:cubicBezTo>
                  <a:cubicBezTo>
                    <a:pt x="3429520" y="181165"/>
                    <a:pt x="3428273" y="183664"/>
                    <a:pt x="3425779" y="187412"/>
                  </a:cubicBezTo>
                  <a:cubicBezTo>
                    <a:pt x="3408322" y="226144"/>
                    <a:pt x="3429520" y="254880"/>
                    <a:pt x="3453213" y="282367"/>
                  </a:cubicBezTo>
                  <a:cubicBezTo>
                    <a:pt x="3454460" y="286116"/>
                    <a:pt x="3455707" y="288614"/>
                    <a:pt x="3455707" y="292363"/>
                  </a:cubicBezTo>
                  <a:cubicBezTo>
                    <a:pt x="3463189" y="307356"/>
                    <a:pt x="3475659" y="306106"/>
                    <a:pt x="3488129" y="306106"/>
                  </a:cubicBezTo>
                  <a:cubicBezTo>
                    <a:pt x="3504339" y="307356"/>
                    <a:pt x="3516809" y="312353"/>
                    <a:pt x="3516809" y="329845"/>
                  </a:cubicBezTo>
                  <a:cubicBezTo>
                    <a:pt x="3510574" y="351085"/>
                    <a:pt x="3530526" y="353584"/>
                    <a:pt x="3539255" y="361080"/>
                  </a:cubicBezTo>
                  <a:cubicBezTo>
                    <a:pt x="3547672" y="368577"/>
                    <a:pt x="3533643" y="379587"/>
                    <a:pt x="3536625" y="387260"/>
                  </a:cubicBezTo>
                  <a:lnTo>
                    <a:pt x="3541208" y="390117"/>
                  </a:lnTo>
                  <a:lnTo>
                    <a:pt x="3546213" y="377098"/>
                  </a:lnTo>
                  <a:cubicBezTo>
                    <a:pt x="3554064" y="351156"/>
                    <a:pt x="3560972" y="324901"/>
                    <a:pt x="3569764" y="299272"/>
                  </a:cubicBezTo>
                  <a:cubicBezTo>
                    <a:pt x="3573533" y="289270"/>
                    <a:pt x="3576045" y="278018"/>
                    <a:pt x="3583581" y="269267"/>
                  </a:cubicBezTo>
                  <a:cubicBezTo>
                    <a:pt x="3586093" y="291771"/>
                    <a:pt x="3574789" y="313025"/>
                    <a:pt x="3576045" y="336779"/>
                  </a:cubicBezTo>
                  <a:lnTo>
                    <a:pt x="3576954" y="345831"/>
                  </a:lnTo>
                  <a:lnTo>
                    <a:pt x="3579359" y="344033"/>
                  </a:lnTo>
                  <a:lnTo>
                    <a:pt x="3579812" y="340550"/>
                  </a:lnTo>
                  <a:lnTo>
                    <a:pt x="3581608" y="340550"/>
                  </a:lnTo>
                  <a:lnTo>
                    <a:pt x="3582523" y="338871"/>
                  </a:lnTo>
                  <a:cubicBezTo>
                    <a:pt x="3591178" y="310875"/>
                    <a:pt x="3602306" y="284151"/>
                    <a:pt x="3624563" y="263789"/>
                  </a:cubicBezTo>
                  <a:cubicBezTo>
                    <a:pt x="3623327" y="277788"/>
                    <a:pt x="3622090" y="291786"/>
                    <a:pt x="3618381" y="305784"/>
                  </a:cubicBezTo>
                  <a:cubicBezTo>
                    <a:pt x="3617144" y="318510"/>
                    <a:pt x="3612198" y="329963"/>
                    <a:pt x="3614671" y="342689"/>
                  </a:cubicBezTo>
                  <a:lnTo>
                    <a:pt x="3610116" y="359098"/>
                  </a:lnTo>
                  <a:lnTo>
                    <a:pt x="3611877" y="362961"/>
                  </a:lnTo>
                  <a:cubicBezTo>
                    <a:pt x="3611723" y="364530"/>
                    <a:pt x="3611107" y="366098"/>
                    <a:pt x="3611107" y="367353"/>
                  </a:cubicBezTo>
                  <a:lnTo>
                    <a:pt x="3611061" y="367562"/>
                  </a:lnTo>
                  <a:lnTo>
                    <a:pt x="3614074" y="369826"/>
                  </a:lnTo>
                  <a:cubicBezTo>
                    <a:pt x="3619062" y="373575"/>
                    <a:pt x="3614074" y="379822"/>
                    <a:pt x="3615321" y="384819"/>
                  </a:cubicBezTo>
                  <a:lnTo>
                    <a:pt x="3605143" y="394536"/>
                  </a:lnTo>
                  <a:lnTo>
                    <a:pt x="3602023" y="408754"/>
                  </a:lnTo>
                  <a:lnTo>
                    <a:pt x="3599095" y="423612"/>
                  </a:lnTo>
                  <a:lnTo>
                    <a:pt x="3599110" y="424800"/>
                  </a:lnTo>
                  <a:lnTo>
                    <a:pt x="3600953" y="438293"/>
                  </a:lnTo>
                  <a:lnTo>
                    <a:pt x="3612763" y="415226"/>
                  </a:lnTo>
                  <a:cubicBezTo>
                    <a:pt x="3618143" y="401585"/>
                    <a:pt x="3623061" y="387474"/>
                    <a:pt x="3629825" y="373676"/>
                  </a:cubicBezTo>
                  <a:cubicBezTo>
                    <a:pt x="3648271" y="403780"/>
                    <a:pt x="3623677" y="428867"/>
                    <a:pt x="3626136" y="457717"/>
                  </a:cubicBezTo>
                  <a:cubicBezTo>
                    <a:pt x="3632285" y="457717"/>
                    <a:pt x="3633514" y="451445"/>
                    <a:pt x="3639663" y="450191"/>
                  </a:cubicBezTo>
                  <a:lnTo>
                    <a:pt x="3644139" y="463778"/>
                  </a:lnTo>
                  <a:lnTo>
                    <a:pt x="3641797" y="446566"/>
                  </a:lnTo>
                  <a:cubicBezTo>
                    <a:pt x="3651788" y="426540"/>
                    <a:pt x="3658033" y="404011"/>
                    <a:pt x="3668024" y="383985"/>
                  </a:cubicBezTo>
                  <a:cubicBezTo>
                    <a:pt x="3673020" y="368965"/>
                    <a:pt x="3680513" y="355198"/>
                    <a:pt x="3694251" y="342682"/>
                  </a:cubicBezTo>
                  <a:cubicBezTo>
                    <a:pt x="3697998" y="338927"/>
                    <a:pt x="3702994" y="337675"/>
                    <a:pt x="3707989" y="337675"/>
                  </a:cubicBezTo>
                  <a:cubicBezTo>
                    <a:pt x="3719229" y="336423"/>
                    <a:pt x="3729220" y="333920"/>
                    <a:pt x="3735465" y="322656"/>
                  </a:cubicBezTo>
                  <a:cubicBezTo>
                    <a:pt x="3740460" y="313894"/>
                    <a:pt x="3745456" y="306385"/>
                    <a:pt x="3750452" y="297623"/>
                  </a:cubicBezTo>
                  <a:cubicBezTo>
                    <a:pt x="3756696" y="303882"/>
                    <a:pt x="3754198" y="310140"/>
                    <a:pt x="3756696" y="316398"/>
                  </a:cubicBezTo>
                  <a:lnTo>
                    <a:pt x="3758136" y="317961"/>
                  </a:lnTo>
                  <a:lnTo>
                    <a:pt x="3780988" y="293596"/>
                  </a:lnTo>
                  <a:cubicBezTo>
                    <a:pt x="3787123" y="271222"/>
                    <a:pt x="3796940" y="248849"/>
                    <a:pt x="3809211" y="228962"/>
                  </a:cubicBezTo>
                  <a:cubicBezTo>
                    <a:pt x="3819027" y="211560"/>
                    <a:pt x="3820254" y="194159"/>
                    <a:pt x="3823935" y="175514"/>
                  </a:cubicBezTo>
                  <a:cubicBezTo>
                    <a:pt x="3826390" y="169299"/>
                    <a:pt x="3826390" y="163085"/>
                    <a:pt x="3833752" y="159356"/>
                  </a:cubicBezTo>
                  <a:cubicBezTo>
                    <a:pt x="3833752" y="166813"/>
                    <a:pt x="3834979" y="171785"/>
                    <a:pt x="3836206" y="179243"/>
                  </a:cubicBezTo>
                  <a:cubicBezTo>
                    <a:pt x="3841114" y="179243"/>
                    <a:pt x="3842342" y="173028"/>
                    <a:pt x="3846023" y="171785"/>
                  </a:cubicBezTo>
                  <a:lnTo>
                    <a:pt x="3850834" y="173379"/>
                  </a:lnTo>
                  <a:lnTo>
                    <a:pt x="3857278" y="168688"/>
                  </a:lnTo>
                  <a:cubicBezTo>
                    <a:pt x="3859300" y="165737"/>
                    <a:pt x="3860544" y="162320"/>
                    <a:pt x="3861789" y="159213"/>
                  </a:cubicBezTo>
                  <a:cubicBezTo>
                    <a:pt x="3863033" y="150515"/>
                    <a:pt x="3865521" y="140574"/>
                    <a:pt x="3872986" y="131875"/>
                  </a:cubicBezTo>
                  <a:cubicBezTo>
                    <a:pt x="3877963" y="135603"/>
                    <a:pt x="3875475" y="140574"/>
                    <a:pt x="3875475" y="144302"/>
                  </a:cubicBezTo>
                  <a:cubicBezTo>
                    <a:pt x="3874231" y="162941"/>
                    <a:pt x="3874231" y="162941"/>
                    <a:pt x="3892894" y="156728"/>
                  </a:cubicBezTo>
                  <a:lnTo>
                    <a:pt x="3898649" y="156345"/>
                  </a:lnTo>
                  <a:lnTo>
                    <a:pt x="3898094" y="153800"/>
                  </a:lnTo>
                  <a:cubicBezTo>
                    <a:pt x="3895889" y="151615"/>
                    <a:pt x="3892424" y="150990"/>
                    <a:pt x="3888014" y="151615"/>
                  </a:cubicBezTo>
                  <a:cubicBezTo>
                    <a:pt x="3889274" y="145370"/>
                    <a:pt x="3891794" y="139126"/>
                    <a:pt x="3895574" y="132881"/>
                  </a:cubicBezTo>
                  <a:cubicBezTo>
                    <a:pt x="3896834" y="127886"/>
                    <a:pt x="3898094" y="120392"/>
                    <a:pt x="3904395" y="120392"/>
                  </a:cubicBezTo>
                  <a:cubicBezTo>
                    <a:pt x="3909435" y="119143"/>
                    <a:pt x="3909435" y="127886"/>
                    <a:pt x="3913215" y="132881"/>
                  </a:cubicBezTo>
                  <a:cubicBezTo>
                    <a:pt x="3923295" y="114148"/>
                    <a:pt x="3937156" y="99161"/>
                    <a:pt x="3954796" y="87921"/>
                  </a:cubicBezTo>
                  <a:lnTo>
                    <a:pt x="3957839" y="91285"/>
                  </a:lnTo>
                  <a:lnTo>
                    <a:pt x="3957936" y="90383"/>
                  </a:lnTo>
                  <a:cubicBezTo>
                    <a:pt x="3962820" y="90383"/>
                    <a:pt x="3966484" y="87909"/>
                    <a:pt x="3968926" y="97806"/>
                  </a:cubicBezTo>
                  <a:cubicBezTo>
                    <a:pt x="3971368" y="107703"/>
                    <a:pt x="3975032" y="123786"/>
                    <a:pt x="3990907" y="125023"/>
                  </a:cubicBezTo>
                  <a:lnTo>
                    <a:pt x="3986835" y="141197"/>
                  </a:lnTo>
                  <a:lnTo>
                    <a:pt x="3993635" y="127313"/>
                  </a:lnTo>
                  <a:cubicBezTo>
                    <a:pt x="4002270" y="112201"/>
                    <a:pt x="4010905" y="94571"/>
                    <a:pt x="4025708" y="76940"/>
                  </a:cubicBezTo>
                  <a:cubicBezTo>
                    <a:pt x="4020774" y="99608"/>
                    <a:pt x="4017073" y="118498"/>
                    <a:pt x="4012139" y="137388"/>
                  </a:cubicBezTo>
                  <a:lnTo>
                    <a:pt x="4007742" y="144869"/>
                  </a:lnTo>
                  <a:lnTo>
                    <a:pt x="4005561" y="159509"/>
                  </a:lnTo>
                  <a:cubicBezTo>
                    <a:pt x="4003424" y="167396"/>
                    <a:pt x="4000676" y="175128"/>
                    <a:pt x="3998234" y="183169"/>
                  </a:cubicBezTo>
                  <a:lnTo>
                    <a:pt x="3996289" y="185263"/>
                  </a:lnTo>
                  <a:lnTo>
                    <a:pt x="3995118" y="234043"/>
                  </a:lnTo>
                  <a:cubicBezTo>
                    <a:pt x="3995118" y="237789"/>
                    <a:pt x="3993858" y="244034"/>
                    <a:pt x="4000158" y="244034"/>
                  </a:cubicBezTo>
                  <a:cubicBezTo>
                    <a:pt x="4006458" y="245283"/>
                    <a:pt x="4006458" y="240287"/>
                    <a:pt x="4008978" y="236540"/>
                  </a:cubicBezTo>
                  <a:cubicBezTo>
                    <a:pt x="4014018" y="225300"/>
                    <a:pt x="4017799" y="214060"/>
                    <a:pt x="4022839" y="202820"/>
                  </a:cubicBezTo>
                  <a:cubicBezTo>
                    <a:pt x="4024099" y="199073"/>
                    <a:pt x="4024099" y="195327"/>
                    <a:pt x="4030399" y="195327"/>
                  </a:cubicBezTo>
                  <a:cubicBezTo>
                    <a:pt x="4036699" y="196575"/>
                    <a:pt x="4036699" y="201571"/>
                    <a:pt x="4035439" y="206567"/>
                  </a:cubicBezTo>
                  <a:cubicBezTo>
                    <a:pt x="4032919" y="231545"/>
                    <a:pt x="4030399" y="256523"/>
                    <a:pt x="4027879" y="281501"/>
                  </a:cubicBezTo>
                  <a:cubicBezTo>
                    <a:pt x="4026619" y="303981"/>
                    <a:pt x="4024099" y="326462"/>
                    <a:pt x="4021579" y="347693"/>
                  </a:cubicBezTo>
                  <a:cubicBezTo>
                    <a:pt x="4020319" y="350191"/>
                    <a:pt x="4020319" y="353938"/>
                    <a:pt x="4017799" y="355187"/>
                  </a:cubicBezTo>
                  <a:lnTo>
                    <a:pt x="4011206" y="348365"/>
                  </a:lnTo>
                  <a:lnTo>
                    <a:pt x="4012746" y="351865"/>
                  </a:lnTo>
                  <a:cubicBezTo>
                    <a:pt x="4012746" y="353118"/>
                    <a:pt x="4016481" y="354371"/>
                    <a:pt x="4017726" y="355624"/>
                  </a:cubicBezTo>
                  <a:lnTo>
                    <a:pt x="4017726" y="356571"/>
                  </a:lnTo>
                  <a:lnTo>
                    <a:pt x="4020214" y="352885"/>
                  </a:lnTo>
                  <a:cubicBezTo>
                    <a:pt x="4020214" y="356549"/>
                    <a:pt x="4020214" y="361433"/>
                    <a:pt x="4018840" y="366318"/>
                  </a:cubicBezTo>
                  <a:cubicBezTo>
                    <a:pt x="4027083" y="356549"/>
                    <a:pt x="4025709" y="345558"/>
                    <a:pt x="4036699" y="340674"/>
                  </a:cubicBezTo>
                  <a:cubicBezTo>
                    <a:pt x="4031204" y="354106"/>
                    <a:pt x="4027083" y="367539"/>
                    <a:pt x="4021588" y="383414"/>
                  </a:cubicBezTo>
                  <a:cubicBezTo>
                    <a:pt x="4018841" y="380972"/>
                    <a:pt x="4018841" y="378224"/>
                    <a:pt x="4018841" y="375934"/>
                  </a:cubicBezTo>
                  <a:lnTo>
                    <a:pt x="4016682" y="372217"/>
                  </a:lnTo>
                  <a:lnTo>
                    <a:pt x="3989091" y="479650"/>
                  </a:lnTo>
                  <a:cubicBezTo>
                    <a:pt x="3986601" y="488419"/>
                    <a:pt x="3985356" y="497189"/>
                    <a:pt x="3982866" y="507211"/>
                  </a:cubicBezTo>
                  <a:lnTo>
                    <a:pt x="3982158" y="505644"/>
                  </a:lnTo>
                  <a:lnTo>
                    <a:pt x="3980957" y="539174"/>
                  </a:lnTo>
                  <a:cubicBezTo>
                    <a:pt x="3982214" y="544186"/>
                    <a:pt x="3981585" y="548885"/>
                    <a:pt x="3980486" y="553427"/>
                  </a:cubicBezTo>
                  <a:lnTo>
                    <a:pt x="3978762" y="560379"/>
                  </a:lnTo>
                  <a:lnTo>
                    <a:pt x="3979958" y="556869"/>
                  </a:lnTo>
                  <a:lnTo>
                    <a:pt x="3984513" y="545006"/>
                  </a:lnTo>
                  <a:lnTo>
                    <a:pt x="3984802" y="543969"/>
                  </a:lnTo>
                  <a:lnTo>
                    <a:pt x="3984911" y="543969"/>
                  </a:lnTo>
                  <a:lnTo>
                    <a:pt x="3985398" y="542701"/>
                  </a:lnTo>
                  <a:cubicBezTo>
                    <a:pt x="3989128" y="535227"/>
                    <a:pt x="3989128" y="526508"/>
                    <a:pt x="3994102" y="519035"/>
                  </a:cubicBezTo>
                  <a:cubicBezTo>
                    <a:pt x="3999076" y="516543"/>
                    <a:pt x="4002806" y="517789"/>
                    <a:pt x="4005293" y="522771"/>
                  </a:cubicBezTo>
                  <a:cubicBezTo>
                    <a:pt x="4004049" y="541455"/>
                    <a:pt x="3997832" y="558893"/>
                    <a:pt x="3992858" y="577577"/>
                  </a:cubicBezTo>
                  <a:cubicBezTo>
                    <a:pt x="3982911" y="611207"/>
                    <a:pt x="3974207" y="643592"/>
                    <a:pt x="3964259" y="677223"/>
                  </a:cubicBezTo>
                  <a:cubicBezTo>
                    <a:pt x="3959285" y="692170"/>
                    <a:pt x="3963016" y="708363"/>
                    <a:pt x="3956799" y="722064"/>
                  </a:cubicBezTo>
                  <a:cubicBezTo>
                    <a:pt x="3955555" y="727046"/>
                    <a:pt x="3956799" y="732029"/>
                    <a:pt x="3961772" y="732029"/>
                  </a:cubicBezTo>
                  <a:cubicBezTo>
                    <a:pt x="3966746" y="733274"/>
                    <a:pt x="3969233" y="728292"/>
                    <a:pt x="3969233" y="725801"/>
                  </a:cubicBezTo>
                  <a:cubicBezTo>
                    <a:pt x="3982911" y="697152"/>
                    <a:pt x="3990372" y="666013"/>
                    <a:pt x="4005293" y="638610"/>
                  </a:cubicBezTo>
                  <a:cubicBezTo>
                    <a:pt x="4007780" y="633628"/>
                    <a:pt x="4009023" y="627400"/>
                    <a:pt x="4015240" y="623663"/>
                  </a:cubicBezTo>
                  <a:cubicBezTo>
                    <a:pt x="4020214" y="633628"/>
                    <a:pt x="4012754" y="643592"/>
                    <a:pt x="4015240" y="653557"/>
                  </a:cubicBezTo>
                  <a:lnTo>
                    <a:pt x="4014926" y="654409"/>
                  </a:lnTo>
                  <a:lnTo>
                    <a:pt x="4015357" y="653687"/>
                  </a:lnTo>
                  <a:cubicBezTo>
                    <a:pt x="4020295" y="648728"/>
                    <a:pt x="4019061" y="640049"/>
                    <a:pt x="4025233" y="636329"/>
                  </a:cubicBezTo>
                  <a:cubicBezTo>
                    <a:pt x="4028936" y="637569"/>
                    <a:pt x="4026467" y="641289"/>
                    <a:pt x="4028936" y="643768"/>
                  </a:cubicBezTo>
                  <a:cubicBezTo>
                    <a:pt x="4049921" y="631370"/>
                    <a:pt x="4051155" y="604093"/>
                    <a:pt x="4069671" y="587975"/>
                  </a:cubicBezTo>
                  <a:cubicBezTo>
                    <a:pt x="4067202" y="636329"/>
                    <a:pt x="4064734" y="684684"/>
                    <a:pt x="4047452" y="731798"/>
                  </a:cubicBezTo>
                  <a:lnTo>
                    <a:pt x="4046774" y="739582"/>
                  </a:lnTo>
                  <a:lnTo>
                    <a:pt x="4048350" y="736688"/>
                  </a:lnTo>
                  <a:cubicBezTo>
                    <a:pt x="4053625" y="728213"/>
                    <a:pt x="4052306" y="717316"/>
                    <a:pt x="4064176" y="708841"/>
                  </a:cubicBezTo>
                  <a:cubicBezTo>
                    <a:pt x="4061538" y="727002"/>
                    <a:pt x="4054944" y="741532"/>
                    <a:pt x="4049669" y="756061"/>
                  </a:cubicBezTo>
                  <a:cubicBezTo>
                    <a:pt x="4045712" y="762115"/>
                    <a:pt x="4043074" y="766958"/>
                    <a:pt x="4040436" y="773012"/>
                  </a:cubicBezTo>
                  <a:cubicBezTo>
                    <a:pt x="4039117" y="776039"/>
                    <a:pt x="4037799" y="776644"/>
                    <a:pt x="4036480" y="776039"/>
                  </a:cubicBezTo>
                  <a:lnTo>
                    <a:pt x="4034633" y="774061"/>
                  </a:lnTo>
                  <a:lnTo>
                    <a:pt x="3984497" y="916538"/>
                  </a:lnTo>
                  <a:lnTo>
                    <a:pt x="3957371" y="976868"/>
                  </a:lnTo>
                  <a:lnTo>
                    <a:pt x="3956052" y="982601"/>
                  </a:lnTo>
                  <a:lnTo>
                    <a:pt x="3938044" y="1019854"/>
                  </a:lnTo>
                  <a:lnTo>
                    <a:pt x="3936001" y="1024398"/>
                  </a:lnTo>
                  <a:lnTo>
                    <a:pt x="3932537" y="1035979"/>
                  </a:lnTo>
                  <a:cubicBezTo>
                    <a:pt x="3916447" y="1086874"/>
                    <a:pt x="3895407" y="1136527"/>
                    <a:pt x="3871892" y="1184940"/>
                  </a:cubicBezTo>
                  <a:cubicBezTo>
                    <a:pt x="3853327" y="1220938"/>
                    <a:pt x="3837237" y="1259420"/>
                    <a:pt x="3824861" y="1297901"/>
                  </a:cubicBezTo>
                  <a:cubicBezTo>
                    <a:pt x="3824861" y="1301625"/>
                    <a:pt x="3822385" y="1304108"/>
                    <a:pt x="3819910" y="1306591"/>
                  </a:cubicBezTo>
                  <a:lnTo>
                    <a:pt x="3817435" y="1306591"/>
                  </a:lnTo>
                  <a:lnTo>
                    <a:pt x="3813973" y="1307557"/>
                  </a:lnTo>
                  <a:lnTo>
                    <a:pt x="3784186" y="1340609"/>
                  </a:lnTo>
                  <a:cubicBezTo>
                    <a:pt x="3755349" y="1369296"/>
                    <a:pt x="3729020" y="1396736"/>
                    <a:pt x="3721498" y="1439143"/>
                  </a:cubicBezTo>
                  <a:cubicBezTo>
                    <a:pt x="3729020" y="1439143"/>
                    <a:pt x="3732781" y="1435402"/>
                    <a:pt x="3737797" y="1431660"/>
                  </a:cubicBezTo>
                  <a:cubicBezTo>
                    <a:pt x="3741558" y="1425423"/>
                    <a:pt x="3745319" y="1419187"/>
                    <a:pt x="3750334" y="1412951"/>
                  </a:cubicBezTo>
                  <a:cubicBezTo>
                    <a:pt x="3752842" y="1409209"/>
                    <a:pt x="3756603" y="1402973"/>
                    <a:pt x="3762872" y="1404220"/>
                  </a:cubicBezTo>
                  <a:cubicBezTo>
                    <a:pt x="3769141" y="1406714"/>
                    <a:pt x="3765379" y="1414198"/>
                    <a:pt x="3766633" y="1417940"/>
                  </a:cubicBezTo>
                  <a:cubicBezTo>
                    <a:pt x="3767887" y="1421682"/>
                    <a:pt x="3766633" y="1424176"/>
                    <a:pt x="3762872" y="1425423"/>
                  </a:cubicBezTo>
                  <a:cubicBezTo>
                    <a:pt x="3754096" y="1432907"/>
                    <a:pt x="3747827" y="1441638"/>
                    <a:pt x="3741558" y="1450369"/>
                  </a:cubicBezTo>
                  <a:cubicBezTo>
                    <a:pt x="3740304" y="1452863"/>
                    <a:pt x="3737797" y="1455358"/>
                    <a:pt x="3741558" y="1459100"/>
                  </a:cubicBezTo>
                  <a:cubicBezTo>
                    <a:pt x="3740304" y="1465336"/>
                    <a:pt x="3734035" y="1462842"/>
                    <a:pt x="3729020" y="1462842"/>
                  </a:cubicBezTo>
                  <a:cubicBezTo>
                    <a:pt x="3720244" y="1457852"/>
                    <a:pt x="3711468" y="1460347"/>
                    <a:pt x="3702691" y="1465336"/>
                  </a:cubicBezTo>
                  <a:cubicBezTo>
                    <a:pt x="3691407" y="1475314"/>
                    <a:pt x="3676362" y="1480303"/>
                    <a:pt x="3666332" y="1492776"/>
                  </a:cubicBezTo>
                  <a:cubicBezTo>
                    <a:pt x="3656302" y="1501507"/>
                    <a:pt x="3648779" y="1513980"/>
                    <a:pt x="3634988" y="1520216"/>
                  </a:cubicBezTo>
                  <a:cubicBezTo>
                    <a:pt x="3629973" y="1517721"/>
                    <a:pt x="3626212" y="1513980"/>
                    <a:pt x="3622450" y="1521463"/>
                  </a:cubicBezTo>
                  <a:cubicBezTo>
                    <a:pt x="3617435" y="1530194"/>
                    <a:pt x="3609913" y="1537678"/>
                    <a:pt x="3604897" y="1547656"/>
                  </a:cubicBezTo>
                  <a:cubicBezTo>
                    <a:pt x="3603644" y="1548903"/>
                    <a:pt x="3602390" y="1550150"/>
                    <a:pt x="3601136" y="1551398"/>
                  </a:cubicBezTo>
                  <a:cubicBezTo>
                    <a:pt x="3596121" y="1552645"/>
                    <a:pt x="3593614" y="1553892"/>
                    <a:pt x="3589852" y="1550150"/>
                  </a:cubicBezTo>
                  <a:cubicBezTo>
                    <a:pt x="3587345" y="1546409"/>
                    <a:pt x="3588599" y="1542667"/>
                    <a:pt x="3591106" y="1540172"/>
                  </a:cubicBezTo>
                  <a:cubicBezTo>
                    <a:pt x="3602390" y="1523958"/>
                    <a:pt x="3613674" y="1507743"/>
                    <a:pt x="3628719" y="1494023"/>
                  </a:cubicBezTo>
                  <a:cubicBezTo>
                    <a:pt x="3634988" y="1492776"/>
                    <a:pt x="3638749" y="1482798"/>
                    <a:pt x="3647526" y="1487787"/>
                  </a:cubicBezTo>
                  <a:cubicBezTo>
                    <a:pt x="3648779" y="1487787"/>
                    <a:pt x="3648779" y="1487787"/>
                    <a:pt x="3650033" y="1486540"/>
                  </a:cubicBezTo>
                  <a:cubicBezTo>
                    <a:pt x="3653794" y="1470325"/>
                    <a:pt x="3673855" y="1461594"/>
                    <a:pt x="3668840" y="1439143"/>
                  </a:cubicBezTo>
                  <a:cubicBezTo>
                    <a:pt x="3666332" y="1427918"/>
                    <a:pt x="3676362" y="1416693"/>
                    <a:pt x="3683885" y="1407962"/>
                  </a:cubicBezTo>
                  <a:cubicBezTo>
                    <a:pt x="3693915" y="1395489"/>
                    <a:pt x="3700184" y="1383016"/>
                    <a:pt x="3702691" y="1368049"/>
                  </a:cubicBezTo>
                  <a:cubicBezTo>
                    <a:pt x="3702691" y="1366802"/>
                    <a:pt x="3703945" y="1365555"/>
                    <a:pt x="3702691" y="1363060"/>
                  </a:cubicBezTo>
                  <a:cubicBezTo>
                    <a:pt x="3698930" y="1365555"/>
                    <a:pt x="3697676" y="1369296"/>
                    <a:pt x="3693915" y="1371791"/>
                  </a:cubicBezTo>
                  <a:cubicBezTo>
                    <a:pt x="3691407" y="1374285"/>
                    <a:pt x="3687646" y="1376780"/>
                    <a:pt x="3685139" y="1374285"/>
                  </a:cubicBezTo>
                  <a:cubicBezTo>
                    <a:pt x="3681377" y="1371791"/>
                    <a:pt x="3682631" y="1369296"/>
                    <a:pt x="3683885" y="1365555"/>
                  </a:cubicBezTo>
                  <a:lnTo>
                    <a:pt x="3692032" y="1349346"/>
                  </a:lnTo>
                  <a:lnTo>
                    <a:pt x="3680907" y="1352766"/>
                  </a:lnTo>
                  <a:cubicBezTo>
                    <a:pt x="3672326" y="1350254"/>
                    <a:pt x="3674778" y="1345230"/>
                    <a:pt x="3677230" y="1340205"/>
                  </a:cubicBezTo>
                  <a:cubicBezTo>
                    <a:pt x="3680907" y="1333925"/>
                    <a:pt x="3684585" y="1330157"/>
                    <a:pt x="3688262" y="1323877"/>
                  </a:cubicBezTo>
                  <a:cubicBezTo>
                    <a:pt x="3679681" y="1331413"/>
                    <a:pt x="3674778" y="1342718"/>
                    <a:pt x="3668649" y="1352766"/>
                  </a:cubicBezTo>
                  <a:cubicBezTo>
                    <a:pt x="3667423" y="1355278"/>
                    <a:pt x="3664971" y="1361558"/>
                    <a:pt x="3660068" y="1360302"/>
                  </a:cubicBezTo>
                  <a:cubicBezTo>
                    <a:pt x="3655164" y="1357790"/>
                    <a:pt x="3656390" y="1352766"/>
                    <a:pt x="3657616" y="1347742"/>
                  </a:cubicBezTo>
                  <a:cubicBezTo>
                    <a:pt x="3657616" y="1341462"/>
                    <a:pt x="3660068" y="1336437"/>
                    <a:pt x="3661294" y="1330157"/>
                  </a:cubicBezTo>
                  <a:cubicBezTo>
                    <a:pt x="3657616" y="1331413"/>
                    <a:pt x="3657616" y="1335181"/>
                    <a:pt x="3653939" y="1337693"/>
                  </a:cubicBezTo>
                  <a:cubicBezTo>
                    <a:pt x="3650261" y="1342718"/>
                    <a:pt x="3646584" y="1347742"/>
                    <a:pt x="3640454" y="1348998"/>
                  </a:cubicBezTo>
                  <a:cubicBezTo>
                    <a:pt x="3638003" y="1348998"/>
                    <a:pt x="3638003" y="1348998"/>
                    <a:pt x="3636777" y="1347742"/>
                  </a:cubicBezTo>
                  <a:lnTo>
                    <a:pt x="3639306" y="1340781"/>
                  </a:lnTo>
                  <a:lnTo>
                    <a:pt x="3634081" y="1350404"/>
                  </a:lnTo>
                  <a:cubicBezTo>
                    <a:pt x="3632837" y="1351649"/>
                    <a:pt x="3630348" y="1350404"/>
                    <a:pt x="3630348" y="1350404"/>
                  </a:cubicBezTo>
                  <a:cubicBezTo>
                    <a:pt x="3632837" y="1335472"/>
                    <a:pt x="3625370" y="1320539"/>
                    <a:pt x="3634081" y="1310583"/>
                  </a:cubicBezTo>
                  <a:cubicBezTo>
                    <a:pt x="3627859" y="1321783"/>
                    <a:pt x="3626614" y="1339205"/>
                    <a:pt x="3615414" y="1352893"/>
                  </a:cubicBezTo>
                  <a:cubicBezTo>
                    <a:pt x="3612925" y="1357871"/>
                    <a:pt x="3609191" y="1364093"/>
                    <a:pt x="3605458" y="1367826"/>
                  </a:cubicBezTo>
                  <a:cubicBezTo>
                    <a:pt x="3604213" y="1370315"/>
                    <a:pt x="3600480" y="1372804"/>
                    <a:pt x="3597991" y="1370315"/>
                  </a:cubicBezTo>
                  <a:cubicBezTo>
                    <a:pt x="3595502" y="1369070"/>
                    <a:pt x="3595502" y="1365337"/>
                    <a:pt x="3596746" y="1362848"/>
                  </a:cubicBezTo>
                  <a:cubicBezTo>
                    <a:pt x="3597991" y="1359115"/>
                    <a:pt x="3599235" y="1356626"/>
                    <a:pt x="3600480" y="1351649"/>
                  </a:cubicBezTo>
                  <a:cubicBezTo>
                    <a:pt x="3594257" y="1359115"/>
                    <a:pt x="3589279" y="1364093"/>
                    <a:pt x="3586790" y="1370315"/>
                  </a:cubicBezTo>
                  <a:cubicBezTo>
                    <a:pt x="3584301" y="1377781"/>
                    <a:pt x="3578079" y="1380270"/>
                    <a:pt x="3569367" y="1384003"/>
                  </a:cubicBezTo>
                  <a:cubicBezTo>
                    <a:pt x="3578079" y="1381515"/>
                    <a:pt x="3579323" y="1385248"/>
                    <a:pt x="3578079" y="1391470"/>
                  </a:cubicBezTo>
                  <a:cubicBezTo>
                    <a:pt x="3575590" y="1401425"/>
                    <a:pt x="3569367" y="1406403"/>
                    <a:pt x="3561900" y="1413869"/>
                  </a:cubicBezTo>
                  <a:cubicBezTo>
                    <a:pt x="3548211" y="1427558"/>
                    <a:pt x="3537010" y="1443735"/>
                    <a:pt x="3539499" y="1464890"/>
                  </a:cubicBezTo>
                  <a:cubicBezTo>
                    <a:pt x="3528299" y="1483556"/>
                    <a:pt x="3513365" y="1497244"/>
                    <a:pt x="3493452" y="1508444"/>
                  </a:cubicBezTo>
                  <a:cubicBezTo>
                    <a:pt x="3488474" y="1505955"/>
                    <a:pt x="3485985" y="1510933"/>
                    <a:pt x="3483496" y="1514666"/>
                  </a:cubicBezTo>
                  <a:cubicBezTo>
                    <a:pt x="3469807" y="1535821"/>
                    <a:pt x="3448650" y="1549509"/>
                    <a:pt x="3431227" y="1565686"/>
                  </a:cubicBezTo>
                  <a:cubicBezTo>
                    <a:pt x="3422516" y="1571908"/>
                    <a:pt x="3418782" y="1580619"/>
                    <a:pt x="3412560" y="1588086"/>
                  </a:cubicBezTo>
                  <a:cubicBezTo>
                    <a:pt x="3406337" y="1596797"/>
                    <a:pt x="3398870" y="1605507"/>
                    <a:pt x="3391403" y="1612974"/>
                  </a:cubicBezTo>
                  <a:cubicBezTo>
                    <a:pt x="3382692" y="1620440"/>
                    <a:pt x="3376469" y="1629151"/>
                    <a:pt x="3370247" y="1640351"/>
                  </a:cubicBezTo>
                  <a:cubicBezTo>
                    <a:pt x="3357802" y="1657772"/>
                    <a:pt x="3342868" y="1672705"/>
                    <a:pt x="3327934" y="1687638"/>
                  </a:cubicBezTo>
                  <a:cubicBezTo>
                    <a:pt x="3320467" y="1693860"/>
                    <a:pt x="3314244" y="1702571"/>
                    <a:pt x="3306777" y="1708793"/>
                  </a:cubicBezTo>
                  <a:cubicBezTo>
                    <a:pt x="3304288" y="1712526"/>
                    <a:pt x="3299310" y="1718748"/>
                    <a:pt x="3293087" y="1713771"/>
                  </a:cubicBezTo>
                  <a:cubicBezTo>
                    <a:pt x="3290599" y="1702571"/>
                    <a:pt x="3293087" y="1693860"/>
                    <a:pt x="3298066" y="1685149"/>
                  </a:cubicBezTo>
                  <a:cubicBezTo>
                    <a:pt x="3306777" y="1676438"/>
                    <a:pt x="3310511" y="1665239"/>
                    <a:pt x="3314244" y="1655284"/>
                  </a:cubicBezTo>
                  <a:cubicBezTo>
                    <a:pt x="3322956" y="1634129"/>
                    <a:pt x="3332912" y="1612974"/>
                    <a:pt x="3345357" y="1594308"/>
                  </a:cubicBezTo>
                  <a:cubicBezTo>
                    <a:pt x="3346601" y="1593063"/>
                    <a:pt x="3349090" y="1590575"/>
                    <a:pt x="3351579" y="1588086"/>
                  </a:cubicBezTo>
                  <a:cubicBezTo>
                    <a:pt x="3354068" y="1585597"/>
                    <a:pt x="3356557" y="1580619"/>
                    <a:pt x="3362780" y="1583108"/>
                  </a:cubicBezTo>
                  <a:cubicBezTo>
                    <a:pt x="3364024" y="1584353"/>
                    <a:pt x="3362780" y="1586841"/>
                    <a:pt x="3360291" y="1594308"/>
                  </a:cubicBezTo>
                  <a:cubicBezTo>
                    <a:pt x="3369002" y="1593063"/>
                    <a:pt x="3370247" y="1586841"/>
                    <a:pt x="3370247" y="1579375"/>
                  </a:cubicBezTo>
                  <a:cubicBezTo>
                    <a:pt x="3370247" y="1577508"/>
                    <a:pt x="3369314" y="1575331"/>
                    <a:pt x="3369002" y="1573153"/>
                  </a:cubicBezTo>
                  <a:lnTo>
                    <a:pt x="3369569" y="1571737"/>
                  </a:lnTo>
                  <a:lnTo>
                    <a:pt x="3368323" y="1568913"/>
                  </a:lnTo>
                  <a:cubicBezTo>
                    <a:pt x="3362046" y="1557704"/>
                    <a:pt x="3368323" y="1548987"/>
                    <a:pt x="3373345" y="1540269"/>
                  </a:cubicBezTo>
                  <a:cubicBezTo>
                    <a:pt x="3377111" y="1534042"/>
                    <a:pt x="3379621" y="1529061"/>
                    <a:pt x="3370834" y="1526570"/>
                  </a:cubicBezTo>
                  <a:cubicBezTo>
                    <a:pt x="3363302" y="1524079"/>
                    <a:pt x="3363302" y="1516607"/>
                    <a:pt x="3363302" y="1510380"/>
                  </a:cubicBezTo>
                  <a:cubicBezTo>
                    <a:pt x="3368323" y="1485473"/>
                    <a:pt x="3378366" y="1463056"/>
                    <a:pt x="3399707" y="1445621"/>
                  </a:cubicBezTo>
                  <a:cubicBezTo>
                    <a:pt x="3404729" y="1441885"/>
                    <a:pt x="3407239" y="1439394"/>
                    <a:pt x="3403473" y="1433167"/>
                  </a:cubicBezTo>
                  <a:cubicBezTo>
                    <a:pt x="3400962" y="1425695"/>
                    <a:pt x="3403473" y="1418223"/>
                    <a:pt x="3404729" y="1411996"/>
                  </a:cubicBezTo>
                  <a:cubicBezTo>
                    <a:pt x="3408495" y="1393316"/>
                    <a:pt x="3413516" y="1375880"/>
                    <a:pt x="3422304" y="1359691"/>
                  </a:cubicBezTo>
                  <a:lnTo>
                    <a:pt x="3423710" y="1357598"/>
                  </a:lnTo>
                  <a:lnTo>
                    <a:pt x="3412531" y="1347301"/>
                  </a:lnTo>
                  <a:lnTo>
                    <a:pt x="3414936" y="1350542"/>
                  </a:lnTo>
                  <a:cubicBezTo>
                    <a:pt x="3417772" y="1352550"/>
                    <a:pt x="3420608" y="1354403"/>
                    <a:pt x="3421238" y="1358109"/>
                  </a:cubicBezTo>
                  <a:cubicBezTo>
                    <a:pt x="3414306" y="1371080"/>
                    <a:pt x="3406744" y="1383743"/>
                    <a:pt x="3398236" y="1395788"/>
                  </a:cubicBezTo>
                  <a:lnTo>
                    <a:pt x="3372265" y="1426558"/>
                  </a:lnTo>
                  <a:lnTo>
                    <a:pt x="3373182" y="1426702"/>
                  </a:lnTo>
                  <a:cubicBezTo>
                    <a:pt x="3374445" y="1427953"/>
                    <a:pt x="3375708" y="1430456"/>
                    <a:pt x="3375708" y="1432960"/>
                  </a:cubicBezTo>
                  <a:cubicBezTo>
                    <a:pt x="3370656" y="1447978"/>
                    <a:pt x="3369393" y="1464249"/>
                    <a:pt x="3363079" y="1478016"/>
                  </a:cubicBezTo>
                  <a:cubicBezTo>
                    <a:pt x="3350450" y="1511809"/>
                    <a:pt x="3332770" y="1543098"/>
                    <a:pt x="3311301" y="1571884"/>
                  </a:cubicBezTo>
                  <a:lnTo>
                    <a:pt x="3309607" y="1573656"/>
                  </a:lnTo>
                  <a:lnTo>
                    <a:pt x="3311358" y="1572531"/>
                  </a:lnTo>
                  <a:cubicBezTo>
                    <a:pt x="3312609" y="1573777"/>
                    <a:pt x="3315111" y="1575023"/>
                    <a:pt x="3315111" y="1577515"/>
                  </a:cubicBezTo>
                  <a:cubicBezTo>
                    <a:pt x="3311358" y="1588729"/>
                    <a:pt x="3302600" y="1597450"/>
                    <a:pt x="3296344" y="1607418"/>
                  </a:cubicBezTo>
                  <a:cubicBezTo>
                    <a:pt x="3290089" y="1618631"/>
                    <a:pt x="3283833" y="1628599"/>
                    <a:pt x="3295093" y="1641059"/>
                  </a:cubicBezTo>
                  <a:cubicBezTo>
                    <a:pt x="3301349" y="1647288"/>
                    <a:pt x="3293842" y="1656010"/>
                    <a:pt x="3288838" y="1659748"/>
                  </a:cubicBezTo>
                  <a:cubicBezTo>
                    <a:pt x="3266317" y="1679683"/>
                    <a:pt x="3252555" y="1704602"/>
                    <a:pt x="3240043" y="1732013"/>
                  </a:cubicBezTo>
                  <a:cubicBezTo>
                    <a:pt x="3237541" y="1736997"/>
                    <a:pt x="3235039" y="1741981"/>
                    <a:pt x="3237541" y="1749456"/>
                  </a:cubicBezTo>
                  <a:cubicBezTo>
                    <a:pt x="3238792" y="1755686"/>
                    <a:pt x="3235039" y="1759424"/>
                    <a:pt x="3232536" y="1764408"/>
                  </a:cubicBezTo>
                  <a:cubicBezTo>
                    <a:pt x="3226281" y="1771883"/>
                    <a:pt x="3220025" y="1779359"/>
                    <a:pt x="3213769" y="1786835"/>
                  </a:cubicBezTo>
                  <a:cubicBezTo>
                    <a:pt x="3210016" y="1793065"/>
                    <a:pt x="3205011" y="1799294"/>
                    <a:pt x="3206262" y="1806770"/>
                  </a:cubicBezTo>
                  <a:cubicBezTo>
                    <a:pt x="3196253" y="1822967"/>
                    <a:pt x="3181240" y="1836673"/>
                    <a:pt x="3167477" y="1849132"/>
                  </a:cubicBezTo>
                  <a:cubicBezTo>
                    <a:pt x="3138701" y="1877789"/>
                    <a:pt x="3114929" y="1910184"/>
                    <a:pt x="3087404" y="1937595"/>
                  </a:cubicBezTo>
                  <a:cubicBezTo>
                    <a:pt x="3079897" y="1945071"/>
                    <a:pt x="3074893" y="1955038"/>
                    <a:pt x="3063633" y="1955038"/>
                  </a:cubicBezTo>
                  <a:cubicBezTo>
                    <a:pt x="3061756" y="1951300"/>
                    <a:pt x="3062381" y="1948497"/>
                    <a:pt x="3063789" y="1945849"/>
                  </a:cubicBezTo>
                  <a:lnTo>
                    <a:pt x="3065914" y="1942231"/>
                  </a:lnTo>
                  <a:lnTo>
                    <a:pt x="3078646" y="1926381"/>
                  </a:lnTo>
                  <a:cubicBezTo>
                    <a:pt x="3076144" y="1928873"/>
                    <a:pt x="3072391" y="1933857"/>
                    <a:pt x="3068637" y="1937595"/>
                  </a:cubicBezTo>
                  <a:lnTo>
                    <a:pt x="3065914" y="1942231"/>
                  </a:lnTo>
                  <a:lnTo>
                    <a:pt x="3063633" y="1945071"/>
                  </a:lnTo>
                  <a:cubicBezTo>
                    <a:pt x="3061130" y="1947563"/>
                    <a:pt x="3058628" y="1950054"/>
                    <a:pt x="3054875" y="1947563"/>
                  </a:cubicBezTo>
                  <a:cubicBezTo>
                    <a:pt x="3053623" y="1946317"/>
                    <a:pt x="3053623" y="1943825"/>
                    <a:pt x="3054875" y="1941333"/>
                  </a:cubicBezTo>
                  <a:cubicBezTo>
                    <a:pt x="3057377" y="1933857"/>
                    <a:pt x="3061130" y="1928873"/>
                    <a:pt x="3064884" y="1922644"/>
                  </a:cubicBezTo>
                  <a:cubicBezTo>
                    <a:pt x="3069888" y="1913922"/>
                    <a:pt x="3078646" y="1907692"/>
                    <a:pt x="3074893" y="1896479"/>
                  </a:cubicBezTo>
                  <a:cubicBezTo>
                    <a:pt x="3079897" y="1885265"/>
                    <a:pt x="3079897" y="1872805"/>
                    <a:pt x="3097413" y="1879035"/>
                  </a:cubicBezTo>
                  <a:cubicBezTo>
                    <a:pt x="3099916" y="1880281"/>
                    <a:pt x="3102418" y="1877789"/>
                    <a:pt x="3104920" y="1874051"/>
                  </a:cubicBezTo>
                  <a:cubicBezTo>
                    <a:pt x="3114929" y="1866576"/>
                    <a:pt x="3124938" y="1857854"/>
                    <a:pt x="3131194" y="1845395"/>
                  </a:cubicBezTo>
                  <a:cubicBezTo>
                    <a:pt x="3149961" y="1821721"/>
                    <a:pt x="3159970" y="1793065"/>
                    <a:pt x="3173733" y="1766900"/>
                  </a:cubicBezTo>
                  <a:cubicBezTo>
                    <a:pt x="3179988" y="1755686"/>
                    <a:pt x="3183742" y="1744473"/>
                    <a:pt x="3189998" y="1735751"/>
                  </a:cubicBezTo>
                  <a:cubicBezTo>
                    <a:pt x="3191249" y="1733259"/>
                    <a:pt x="3193751" y="1729521"/>
                    <a:pt x="3193751" y="1727029"/>
                  </a:cubicBezTo>
                  <a:cubicBezTo>
                    <a:pt x="3195002" y="1723291"/>
                    <a:pt x="3193751" y="1719554"/>
                    <a:pt x="3191249" y="1717062"/>
                  </a:cubicBezTo>
                  <a:cubicBezTo>
                    <a:pt x="3186244" y="1714570"/>
                    <a:pt x="3183742" y="1718308"/>
                    <a:pt x="3181240" y="1720799"/>
                  </a:cubicBezTo>
                  <a:cubicBezTo>
                    <a:pt x="3174984" y="1725783"/>
                    <a:pt x="3173733" y="1735751"/>
                    <a:pt x="3161221" y="1735751"/>
                  </a:cubicBezTo>
                  <a:cubicBezTo>
                    <a:pt x="3168728" y="1738243"/>
                    <a:pt x="3174984" y="1733259"/>
                    <a:pt x="3177486" y="1739489"/>
                  </a:cubicBezTo>
                  <a:cubicBezTo>
                    <a:pt x="3181240" y="1745718"/>
                    <a:pt x="3177486" y="1750702"/>
                    <a:pt x="3172482" y="1754440"/>
                  </a:cubicBezTo>
                  <a:cubicBezTo>
                    <a:pt x="3156217" y="1769392"/>
                    <a:pt x="3152463" y="1789327"/>
                    <a:pt x="3143705" y="1808016"/>
                  </a:cubicBezTo>
                  <a:cubicBezTo>
                    <a:pt x="3137450" y="1822967"/>
                    <a:pt x="3126190" y="1836673"/>
                    <a:pt x="3109925" y="1842903"/>
                  </a:cubicBezTo>
                  <a:cubicBezTo>
                    <a:pt x="3108674" y="1842903"/>
                    <a:pt x="3108674" y="1841657"/>
                    <a:pt x="3108674" y="1839165"/>
                  </a:cubicBezTo>
                  <a:cubicBezTo>
                    <a:pt x="3112427" y="1820476"/>
                    <a:pt x="3109925" y="1799294"/>
                    <a:pt x="3128692" y="1783097"/>
                  </a:cubicBezTo>
                  <a:cubicBezTo>
                    <a:pt x="3134947" y="1776867"/>
                    <a:pt x="3138701" y="1769392"/>
                    <a:pt x="3136199" y="1756932"/>
                  </a:cubicBezTo>
                  <a:cubicBezTo>
                    <a:pt x="3133696" y="1744473"/>
                    <a:pt x="3137450" y="1732013"/>
                    <a:pt x="3139952" y="1719554"/>
                  </a:cubicBezTo>
                  <a:cubicBezTo>
                    <a:pt x="3144957" y="1699618"/>
                    <a:pt x="3153715" y="1682175"/>
                    <a:pt x="3153715" y="1663486"/>
                  </a:cubicBezTo>
                  <a:cubicBezTo>
                    <a:pt x="3153715" y="1659748"/>
                    <a:pt x="3156217" y="1657256"/>
                    <a:pt x="3158719" y="1653518"/>
                  </a:cubicBezTo>
                  <a:cubicBezTo>
                    <a:pt x="3156217" y="1657256"/>
                    <a:pt x="3153715" y="1659748"/>
                    <a:pt x="3152463" y="1663486"/>
                  </a:cubicBezTo>
                  <a:cubicBezTo>
                    <a:pt x="3147459" y="1665978"/>
                    <a:pt x="3146208" y="1670961"/>
                    <a:pt x="3139952" y="1670961"/>
                  </a:cubicBezTo>
                  <a:cubicBezTo>
                    <a:pt x="3133696" y="1669715"/>
                    <a:pt x="3139952" y="1662240"/>
                    <a:pt x="3136199" y="1657256"/>
                  </a:cubicBezTo>
                  <a:cubicBezTo>
                    <a:pt x="3127441" y="1669715"/>
                    <a:pt x="3119934" y="1680929"/>
                    <a:pt x="3116180" y="1695880"/>
                  </a:cubicBezTo>
                  <a:cubicBezTo>
                    <a:pt x="3122436" y="1697126"/>
                    <a:pt x="3124938" y="1688405"/>
                    <a:pt x="3129943" y="1692143"/>
                  </a:cubicBezTo>
                  <a:cubicBezTo>
                    <a:pt x="3133696" y="1695880"/>
                    <a:pt x="3132445" y="1702110"/>
                    <a:pt x="3132445" y="1707094"/>
                  </a:cubicBezTo>
                  <a:cubicBezTo>
                    <a:pt x="3131194" y="1715816"/>
                    <a:pt x="3124938" y="1722045"/>
                    <a:pt x="3131194" y="1733259"/>
                  </a:cubicBezTo>
                  <a:cubicBezTo>
                    <a:pt x="3137450" y="1743227"/>
                    <a:pt x="3119934" y="1758178"/>
                    <a:pt x="3107422" y="1756932"/>
                  </a:cubicBezTo>
                  <a:cubicBezTo>
                    <a:pt x="3106171" y="1756932"/>
                    <a:pt x="3103669" y="1756932"/>
                    <a:pt x="3102418" y="1756932"/>
                  </a:cubicBezTo>
                  <a:cubicBezTo>
                    <a:pt x="3097413" y="1756932"/>
                    <a:pt x="3091158" y="1763162"/>
                    <a:pt x="3088655" y="1755686"/>
                  </a:cubicBezTo>
                  <a:cubicBezTo>
                    <a:pt x="3088030" y="1752571"/>
                    <a:pt x="3088655" y="1749768"/>
                    <a:pt x="3089907" y="1747276"/>
                  </a:cubicBezTo>
                  <a:lnTo>
                    <a:pt x="3094366" y="1741447"/>
                  </a:lnTo>
                  <a:lnTo>
                    <a:pt x="3095127" y="1740556"/>
                  </a:lnTo>
                  <a:lnTo>
                    <a:pt x="3099603" y="1736841"/>
                  </a:lnTo>
                  <a:cubicBezTo>
                    <a:pt x="3101167" y="1735751"/>
                    <a:pt x="3102418" y="1734505"/>
                    <a:pt x="3102418" y="1732013"/>
                  </a:cubicBezTo>
                  <a:lnTo>
                    <a:pt x="3095127" y="1740556"/>
                  </a:lnTo>
                  <a:lnTo>
                    <a:pt x="3094911" y="1740735"/>
                  </a:lnTo>
                  <a:lnTo>
                    <a:pt x="3094366" y="1741447"/>
                  </a:lnTo>
                  <a:lnTo>
                    <a:pt x="3081149" y="1756932"/>
                  </a:lnTo>
                  <a:cubicBezTo>
                    <a:pt x="3072391" y="1773129"/>
                    <a:pt x="3059879" y="1783097"/>
                    <a:pt x="3048619" y="1795557"/>
                  </a:cubicBezTo>
                  <a:cubicBezTo>
                    <a:pt x="3044866" y="1799294"/>
                    <a:pt x="3039861" y="1800540"/>
                    <a:pt x="3034856" y="1799294"/>
                  </a:cubicBezTo>
                  <a:cubicBezTo>
                    <a:pt x="3033605" y="1796802"/>
                    <a:pt x="3031103" y="1794311"/>
                    <a:pt x="3029852" y="1794311"/>
                  </a:cubicBezTo>
                  <a:cubicBezTo>
                    <a:pt x="3016089" y="1793065"/>
                    <a:pt x="3013587" y="1790573"/>
                    <a:pt x="3017341" y="1779359"/>
                  </a:cubicBezTo>
                  <a:cubicBezTo>
                    <a:pt x="3023596" y="1760670"/>
                    <a:pt x="3029852" y="1743227"/>
                    <a:pt x="3042363" y="1728275"/>
                  </a:cubicBezTo>
                  <a:cubicBezTo>
                    <a:pt x="3046117" y="1722045"/>
                    <a:pt x="3049870" y="1714570"/>
                    <a:pt x="3059879" y="1722045"/>
                  </a:cubicBezTo>
                  <a:cubicBezTo>
                    <a:pt x="3062381" y="1723291"/>
                    <a:pt x="3064884" y="1720799"/>
                    <a:pt x="3067386" y="1718308"/>
                  </a:cubicBezTo>
                  <a:cubicBezTo>
                    <a:pt x="3073642" y="1713324"/>
                    <a:pt x="3078646" y="1708340"/>
                    <a:pt x="3082400" y="1702110"/>
                  </a:cubicBezTo>
                  <a:cubicBezTo>
                    <a:pt x="3079897" y="1700864"/>
                    <a:pt x="3076144" y="1705848"/>
                    <a:pt x="3073642" y="1702110"/>
                  </a:cubicBezTo>
                  <a:cubicBezTo>
                    <a:pt x="3071139" y="1698372"/>
                    <a:pt x="3073642" y="1695880"/>
                    <a:pt x="3074893" y="1692143"/>
                  </a:cubicBezTo>
                  <a:cubicBezTo>
                    <a:pt x="3082400" y="1684667"/>
                    <a:pt x="3088655" y="1677191"/>
                    <a:pt x="3098665" y="1670961"/>
                  </a:cubicBezTo>
                  <a:cubicBezTo>
                    <a:pt x="3104920" y="1665978"/>
                    <a:pt x="3109925" y="1660994"/>
                    <a:pt x="3114929" y="1653518"/>
                  </a:cubicBezTo>
                  <a:cubicBezTo>
                    <a:pt x="3102418" y="1651026"/>
                    <a:pt x="3091158" y="1651026"/>
                    <a:pt x="3083651" y="1660994"/>
                  </a:cubicBezTo>
                  <a:cubicBezTo>
                    <a:pt x="3081149" y="1663486"/>
                    <a:pt x="3079897" y="1665978"/>
                    <a:pt x="3076144" y="1664732"/>
                  </a:cubicBezTo>
                  <a:cubicBezTo>
                    <a:pt x="3073642" y="1662240"/>
                    <a:pt x="3073642" y="1658502"/>
                    <a:pt x="3074893" y="1656010"/>
                  </a:cubicBezTo>
                  <a:cubicBezTo>
                    <a:pt x="3077395" y="1649780"/>
                    <a:pt x="3081149" y="1644796"/>
                    <a:pt x="3084902" y="1641059"/>
                  </a:cubicBezTo>
                  <a:cubicBezTo>
                    <a:pt x="3066135" y="1646042"/>
                    <a:pt x="3059879" y="1657256"/>
                    <a:pt x="3068637" y="1675945"/>
                  </a:cubicBezTo>
                  <a:cubicBezTo>
                    <a:pt x="3073642" y="1685913"/>
                    <a:pt x="3069888" y="1692143"/>
                    <a:pt x="3061130" y="1695880"/>
                  </a:cubicBezTo>
                  <a:cubicBezTo>
                    <a:pt x="3046117" y="1702110"/>
                    <a:pt x="3037359" y="1714570"/>
                    <a:pt x="3033605" y="1728275"/>
                  </a:cubicBezTo>
                  <a:cubicBezTo>
                    <a:pt x="3028601" y="1743227"/>
                    <a:pt x="3016089" y="1751948"/>
                    <a:pt x="3006080" y="1761916"/>
                  </a:cubicBezTo>
                  <a:cubicBezTo>
                    <a:pt x="3001076" y="1766900"/>
                    <a:pt x="2996071" y="1771883"/>
                    <a:pt x="2996071" y="1780605"/>
                  </a:cubicBezTo>
                  <a:cubicBezTo>
                    <a:pt x="2994820" y="1789327"/>
                    <a:pt x="2988564" y="1799294"/>
                    <a:pt x="2981057" y="1801786"/>
                  </a:cubicBezTo>
                  <a:cubicBezTo>
                    <a:pt x="2971048" y="1806770"/>
                    <a:pt x="2968546" y="1814246"/>
                    <a:pt x="2962290" y="1821721"/>
                  </a:cubicBezTo>
                  <a:cubicBezTo>
                    <a:pt x="2954784" y="1829197"/>
                    <a:pt x="2951030" y="1842903"/>
                    <a:pt x="2933514" y="1837919"/>
                  </a:cubicBezTo>
                  <a:cubicBezTo>
                    <a:pt x="2931012" y="1836673"/>
                    <a:pt x="2928510" y="1842903"/>
                    <a:pt x="2926007" y="1845395"/>
                  </a:cubicBezTo>
                  <a:cubicBezTo>
                    <a:pt x="2922254" y="1852870"/>
                    <a:pt x="2918501" y="1862838"/>
                    <a:pt x="2913496" y="1870314"/>
                  </a:cubicBezTo>
                  <a:cubicBezTo>
                    <a:pt x="2909742" y="1874674"/>
                    <a:pt x="2906927" y="1880593"/>
                    <a:pt x="2903018" y="1884954"/>
                  </a:cubicBezTo>
                  <a:lnTo>
                    <a:pt x="2888108" y="1889585"/>
                  </a:lnTo>
                  <a:lnTo>
                    <a:pt x="2888039" y="1889790"/>
                  </a:lnTo>
                  <a:cubicBezTo>
                    <a:pt x="2886794" y="1896050"/>
                    <a:pt x="2880571" y="1899807"/>
                    <a:pt x="2875593" y="1904815"/>
                  </a:cubicBezTo>
                  <a:cubicBezTo>
                    <a:pt x="2869370" y="1907945"/>
                    <a:pt x="2866258" y="1909197"/>
                    <a:pt x="2864391" y="1908258"/>
                  </a:cubicBezTo>
                  <a:cubicBezTo>
                    <a:pt x="2862524" y="1907319"/>
                    <a:pt x="2861901" y="1904189"/>
                    <a:pt x="2860657" y="1898555"/>
                  </a:cubicBezTo>
                  <a:cubicBezTo>
                    <a:pt x="2859412" y="1893546"/>
                    <a:pt x="2859412" y="1888538"/>
                    <a:pt x="2858168" y="1883530"/>
                  </a:cubicBezTo>
                  <a:cubicBezTo>
                    <a:pt x="2850700" y="1884782"/>
                    <a:pt x="2844477" y="1886034"/>
                    <a:pt x="2838254" y="1889790"/>
                  </a:cubicBezTo>
                  <a:cubicBezTo>
                    <a:pt x="2828297" y="1893546"/>
                    <a:pt x="2813361" y="1886034"/>
                    <a:pt x="2812117" y="1876017"/>
                  </a:cubicBezTo>
                  <a:cubicBezTo>
                    <a:pt x="2810872" y="1873513"/>
                    <a:pt x="2810872" y="1871009"/>
                    <a:pt x="2810872" y="1868505"/>
                  </a:cubicBezTo>
                  <a:cubicBezTo>
                    <a:pt x="2812117" y="1858488"/>
                    <a:pt x="2805893" y="1863497"/>
                    <a:pt x="2802160" y="1863497"/>
                  </a:cubicBezTo>
                  <a:cubicBezTo>
                    <a:pt x="2795936" y="1860993"/>
                    <a:pt x="2788469" y="1857236"/>
                    <a:pt x="2784735" y="1852228"/>
                  </a:cubicBezTo>
                  <a:cubicBezTo>
                    <a:pt x="2778512" y="1845968"/>
                    <a:pt x="2779756" y="1833447"/>
                    <a:pt x="2769799" y="1827187"/>
                  </a:cubicBezTo>
                  <a:cubicBezTo>
                    <a:pt x="2768555" y="1825935"/>
                    <a:pt x="2772289" y="1819674"/>
                    <a:pt x="2774778" y="1817170"/>
                  </a:cubicBezTo>
                  <a:cubicBezTo>
                    <a:pt x="2778512" y="1813414"/>
                    <a:pt x="2781001" y="1808406"/>
                    <a:pt x="2782246" y="1803397"/>
                  </a:cubicBezTo>
                  <a:cubicBezTo>
                    <a:pt x="2827052" y="1739542"/>
                    <a:pt x="2871859" y="1675686"/>
                    <a:pt x="2917910" y="1611831"/>
                  </a:cubicBezTo>
                  <a:cubicBezTo>
                    <a:pt x="2921644" y="1615587"/>
                    <a:pt x="2921644" y="1619343"/>
                    <a:pt x="2920399" y="1623100"/>
                  </a:cubicBezTo>
                  <a:cubicBezTo>
                    <a:pt x="2927867" y="1596806"/>
                    <a:pt x="2945292" y="1578025"/>
                    <a:pt x="2961472" y="1557992"/>
                  </a:cubicBezTo>
                  <a:cubicBezTo>
                    <a:pt x="2967695" y="1549227"/>
                    <a:pt x="2972674" y="1555488"/>
                    <a:pt x="2973918" y="1563000"/>
                  </a:cubicBezTo>
                  <a:cubicBezTo>
                    <a:pt x="2978897" y="1561748"/>
                    <a:pt x="2981386" y="1559244"/>
                    <a:pt x="2981386" y="1556740"/>
                  </a:cubicBezTo>
                  <a:cubicBezTo>
                    <a:pt x="2985120" y="1537959"/>
                    <a:pt x="2997566" y="1522934"/>
                    <a:pt x="3003789" y="1504153"/>
                  </a:cubicBezTo>
                  <a:lnTo>
                    <a:pt x="3007871" y="1486704"/>
                  </a:lnTo>
                  <a:lnTo>
                    <a:pt x="3004848" y="1486704"/>
                  </a:lnTo>
                  <a:cubicBezTo>
                    <a:pt x="3027294" y="1450631"/>
                    <a:pt x="3049740" y="1417046"/>
                    <a:pt x="3070939" y="1382217"/>
                  </a:cubicBezTo>
                  <a:cubicBezTo>
                    <a:pt x="3120819" y="1306338"/>
                    <a:pt x="3168205" y="1229217"/>
                    <a:pt x="3213096" y="1150851"/>
                  </a:cubicBezTo>
                  <a:cubicBezTo>
                    <a:pt x="3214343" y="1148363"/>
                    <a:pt x="3216837" y="1145875"/>
                    <a:pt x="3218084" y="1142143"/>
                  </a:cubicBezTo>
                  <a:lnTo>
                    <a:pt x="3217274" y="1145587"/>
                  </a:lnTo>
                  <a:lnTo>
                    <a:pt x="3218110" y="1143317"/>
                  </a:lnTo>
                  <a:cubicBezTo>
                    <a:pt x="3245683" y="1092586"/>
                    <a:pt x="3274508" y="1040618"/>
                    <a:pt x="3302080" y="988650"/>
                  </a:cubicBezTo>
                  <a:cubicBezTo>
                    <a:pt x="3312106" y="966378"/>
                    <a:pt x="3320879" y="942869"/>
                    <a:pt x="3332159" y="921834"/>
                  </a:cubicBezTo>
                  <a:lnTo>
                    <a:pt x="3337615" y="913509"/>
                  </a:lnTo>
                  <a:lnTo>
                    <a:pt x="3334580" y="916448"/>
                  </a:lnTo>
                  <a:cubicBezTo>
                    <a:pt x="3339654" y="907706"/>
                    <a:pt x="3343458" y="897714"/>
                    <a:pt x="3349800" y="890220"/>
                  </a:cubicBezTo>
                  <a:lnTo>
                    <a:pt x="3349800" y="890942"/>
                  </a:lnTo>
                  <a:lnTo>
                    <a:pt x="3464488" y="617862"/>
                  </a:lnTo>
                  <a:lnTo>
                    <a:pt x="3465373" y="615690"/>
                  </a:lnTo>
                  <a:lnTo>
                    <a:pt x="3461474" y="607839"/>
                  </a:lnTo>
                  <a:cubicBezTo>
                    <a:pt x="3460383" y="601592"/>
                    <a:pt x="3461318" y="594096"/>
                    <a:pt x="3458201" y="589723"/>
                  </a:cubicBezTo>
                  <a:cubicBezTo>
                    <a:pt x="3466930" y="579728"/>
                    <a:pt x="3469424" y="569732"/>
                    <a:pt x="3468177" y="554739"/>
                  </a:cubicBezTo>
                  <a:cubicBezTo>
                    <a:pt x="3454460" y="559737"/>
                    <a:pt x="3441990" y="564735"/>
                    <a:pt x="3429520" y="552240"/>
                  </a:cubicBezTo>
                  <a:cubicBezTo>
                    <a:pt x="3454460" y="529751"/>
                    <a:pt x="3459448" y="513509"/>
                    <a:pt x="3444484" y="487271"/>
                  </a:cubicBezTo>
                  <a:cubicBezTo>
                    <a:pt x="3439496" y="479775"/>
                    <a:pt x="3435755" y="466031"/>
                    <a:pt x="3427026" y="468530"/>
                  </a:cubicBezTo>
                  <a:cubicBezTo>
                    <a:pt x="3414557" y="472278"/>
                    <a:pt x="3413310" y="486022"/>
                    <a:pt x="3414557" y="498516"/>
                  </a:cubicBezTo>
                  <a:cubicBezTo>
                    <a:pt x="3404581" y="507262"/>
                    <a:pt x="3402087" y="518506"/>
                    <a:pt x="3402087" y="532250"/>
                  </a:cubicBezTo>
                  <a:cubicBezTo>
                    <a:pt x="3398346" y="538497"/>
                    <a:pt x="3375900" y="517257"/>
                    <a:pt x="3384629" y="543495"/>
                  </a:cubicBezTo>
                  <a:cubicBezTo>
                    <a:pt x="3388370" y="559737"/>
                    <a:pt x="3388370" y="575979"/>
                    <a:pt x="3378394" y="590972"/>
                  </a:cubicBezTo>
                  <a:cubicBezTo>
                    <a:pt x="3374653" y="583476"/>
                    <a:pt x="3368418" y="579728"/>
                    <a:pt x="3359689" y="577229"/>
                  </a:cubicBezTo>
                  <a:cubicBezTo>
                    <a:pt x="3345972" y="557238"/>
                    <a:pt x="3350960" y="529751"/>
                    <a:pt x="3332256" y="508511"/>
                  </a:cubicBezTo>
                  <a:cubicBezTo>
                    <a:pt x="3316045" y="524753"/>
                    <a:pt x="3343478" y="563485"/>
                    <a:pt x="3302328" y="560986"/>
                  </a:cubicBezTo>
                  <a:lnTo>
                    <a:pt x="3301081" y="558488"/>
                  </a:lnTo>
                  <a:lnTo>
                    <a:pt x="3299834" y="560986"/>
                  </a:lnTo>
                  <a:lnTo>
                    <a:pt x="3302328" y="560986"/>
                  </a:lnTo>
                  <a:cubicBezTo>
                    <a:pt x="3312304" y="575979"/>
                    <a:pt x="3304822" y="590972"/>
                    <a:pt x="3301081" y="605965"/>
                  </a:cubicBezTo>
                  <a:cubicBezTo>
                    <a:pt x="3297340" y="618459"/>
                    <a:pt x="3287364" y="613462"/>
                    <a:pt x="3282376" y="608464"/>
                  </a:cubicBezTo>
                  <a:cubicBezTo>
                    <a:pt x="3277388" y="603466"/>
                    <a:pt x="3289858" y="600968"/>
                    <a:pt x="3289858" y="593471"/>
                  </a:cubicBezTo>
                  <a:cubicBezTo>
                    <a:pt x="3243720" y="595970"/>
                    <a:pt x="3279882" y="569732"/>
                    <a:pt x="3277388" y="555989"/>
                  </a:cubicBezTo>
                  <a:cubicBezTo>
                    <a:pt x="3258683" y="555989"/>
                    <a:pt x="3242473" y="552240"/>
                    <a:pt x="3241226" y="528502"/>
                  </a:cubicBezTo>
                  <a:cubicBezTo>
                    <a:pt x="3231250" y="534749"/>
                    <a:pt x="3238732" y="548492"/>
                    <a:pt x="3233744" y="555989"/>
                  </a:cubicBezTo>
                  <a:cubicBezTo>
                    <a:pt x="3222521" y="552240"/>
                    <a:pt x="3211298" y="548492"/>
                    <a:pt x="3200075" y="544744"/>
                  </a:cubicBezTo>
                  <a:cubicBezTo>
                    <a:pt x="3237485" y="517257"/>
                    <a:pt x="3206310" y="481024"/>
                    <a:pt x="3212545" y="446040"/>
                  </a:cubicBezTo>
                  <a:cubicBezTo>
                    <a:pt x="3218780" y="459784"/>
                    <a:pt x="3230003" y="467280"/>
                    <a:pt x="3241226" y="473527"/>
                  </a:cubicBezTo>
                  <a:cubicBezTo>
                    <a:pt x="3246214" y="456036"/>
                    <a:pt x="3227509" y="443542"/>
                    <a:pt x="3230003" y="426050"/>
                  </a:cubicBezTo>
                  <a:cubicBezTo>
                    <a:pt x="3231250" y="423551"/>
                    <a:pt x="3232497" y="422302"/>
                    <a:pt x="3236238" y="424800"/>
                  </a:cubicBezTo>
                  <a:cubicBezTo>
                    <a:pt x="3234991" y="423551"/>
                    <a:pt x="3232497" y="422302"/>
                    <a:pt x="3231250" y="423551"/>
                  </a:cubicBezTo>
                  <a:cubicBezTo>
                    <a:pt x="3230003" y="424800"/>
                    <a:pt x="3228756" y="424800"/>
                    <a:pt x="3230003" y="426050"/>
                  </a:cubicBezTo>
                  <a:cubicBezTo>
                    <a:pt x="3215039" y="411057"/>
                    <a:pt x="3190099" y="411057"/>
                    <a:pt x="3182617" y="387318"/>
                  </a:cubicBezTo>
                  <a:cubicBezTo>
                    <a:pt x="3173888" y="398563"/>
                    <a:pt x="3180123" y="406059"/>
                    <a:pt x="3182617" y="413556"/>
                  </a:cubicBezTo>
                  <a:cubicBezTo>
                    <a:pt x="3186358" y="426050"/>
                    <a:pt x="3178876" y="433546"/>
                    <a:pt x="3168901" y="429798"/>
                  </a:cubicBezTo>
                  <a:cubicBezTo>
                    <a:pt x="3162666" y="427299"/>
                    <a:pt x="3151443" y="451038"/>
                    <a:pt x="3148949" y="426050"/>
                  </a:cubicBezTo>
                  <a:cubicBezTo>
                    <a:pt x="3148949" y="422302"/>
                    <a:pt x="3138973" y="424800"/>
                    <a:pt x="3132738" y="429798"/>
                  </a:cubicBezTo>
                  <a:cubicBezTo>
                    <a:pt x="3136479" y="436045"/>
                    <a:pt x="3145208" y="442292"/>
                    <a:pt x="3138973" y="451038"/>
                  </a:cubicBezTo>
                  <a:cubicBezTo>
                    <a:pt x="3127750" y="466031"/>
                    <a:pt x="3122762" y="486022"/>
                    <a:pt x="3107798" y="498516"/>
                  </a:cubicBezTo>
                  <a:cubicBezTo>
                    <a:pt x="3100316" y="504763"/>
                    <a:pt x="3104057" y="522255"/>
                    <a:pt x="3087847" y="517257"/>
                  </a:cubicBezTo>
                  <a:cubicBezTo>
                    <a:pt x="3075377" y="512259"/>
                    <a:pt x="3069142" y="503513"/>
                    <a:pt x="3072883" y="488520"/>
                  </a:cubicBezTo>
                  <a:cubicBezTo>
                    <a:pt x="3041708" y="491019"/>
                    <a:pt x="3046696" y="527252"/>
                    <a:pt x="3021756" y="532250"/>
                  </a:cubicBezTo>
                  <a:cubicBezTo>
                    <a:pt x="3032979" y="543495"/>
                    <a:pt x="3039214" y="532250"/>
                    <a:pt x="3049190" y="534749"/>
                  </a:cubicBezTo>
                  <a:cubicBezTo>
                    <a:pt x="3049190" y="548492"/>
                    <a:pt x="3021756" y="550991"/>
                    <a:pt x="3036720" y="570982"/>
                  </a:cubicBezTo>
                  <a:cubicBezTo>
                    <a:pt x="3001805" y="555989"/>
                    <a:pt x="3016768" y="521005"/>
                    <a:pt x="2999311" y="503513"/>
                  </a:cubicBezTo>
                  <a:cubicBezTo>
                    <a:pt x="2980606" y="492269"/>
                    <a:pt x="2968136" y="481024"/>
                    <a:pt x="2976865" y="457285"/>
                  </a:cubicBezTo>
                  <a:cubicBezTo>
                    <a:pt x="2994323" y="469779"/>
                    <a:pt x="3027991" y="449789"/>
                    <a:pt x="3032979" y="484772"/>
                  </a:cubicBezTo>
                  <a:cubicBezTo>
                    <a:pt x="3032979" y="486022"/>
                    <a:pt x="3032979" y="487271"/>
                    <a:pt x="3032979" y="488520"/>
                  </a:cubicBezTo>
                  <a:cubicBezTo>
                    <a:pt x="3035473" y="487271"/>
                    <a:pt x="3034226" y="483523"/>
                    <a:pt x="3035473" y="482273"/>
                  </a:cubicBezTo>
                  <a:cubicBezTo>
                    <a:pt x="3039214" y="478525"/>
                    <a:pt x="3042955" y="483523"/>
                    <a:pt x="3045449" y="479775"/>
                  </a:cubicBezTo>
                  <a:cubicBezTo>
                    <a:pt x="3042955" y="481024"/>
                    <a:pt x="3041708" y="478525"/>
                    <a:pt x="3040461" y="476026"/>
                  </a:cubicBezTo>
                  <a:cubicBezTo>
                    <a:pt x="3040461" y="462283"/>
                    <a:pt x="3046696" y="452287"/>
                    <a:pt x="3057919" y="446040"/>
                  </a:cubicBezTo>
                  <a:lnTo>
                    <a:pt x="3058789" y="444905"/>
                  </a:lnTo>
                  <a:lnTo>
                    <a:pt x="3059166" y="444791"/>
                  </a:lnTo>
                  <a:lnTo>
                    <a:pt x="3059248" y="444305"/>
                  </a:lnTo>
                  <a:lnTo>
                    <a:pt x="3064232" y="437802"/>
                  </a:lnTo>
                  <a:lnTo>
                    <a:pt x="3061733" y="429664"/>
                  </a:lnTo>
                  <a:lnTo>
                    <a:pt x="3061816" y="429173"/>
                  </a:lnTo>
                  <a:cubicBezTo>
                    <a:pt x="3059478" y="424176"/>
                    <a:pt x="3056048" y="419178"/>
                    <a:pt x="3057919" y="413556"/>
                  </a:cubicBezTo>
                  <a:cubicBezTo>
                    <a:pt x="3056516" y="417773"/>
                    <a:pt x="3058445" y="421814"/>
                    <a:pt x="3060549" y="425811"/>
                  </a:cubicBezTo>
                  <a:lnTo>
                    <a:pt x="3061733" y="429664"/>
                  </a:lnTo>
                  <a:lnTo>
                    <a:pt x="3059248" y="444305"/>
                  </a:lnTo>
                  <a:lnTo>
                    <a:pt x="3058789" y="444905"/>
                  </a:lnTo>
                  <a:lnTo>
                    <a:pt x="3045761" y="448852"/>
                  </a:lnTo>
                  <a:cubicBezTo>
                    <a:pt x="3041708" y="447602"/>
                    <a:pt x="3037967" y="444166"/>
                    <a:pt x="3034226" y="439793"/>
                  </a:cubicBezTo>
                  <a:cubicBezTo>
                    <a:pt x="3034226" y="437295"/>
                    <a:pt x="3031732" y="436045"/>
                    <a:pt x="3030485" y="438544"/>
                  </a:cubicBezTo>
                  <a:cubicBezTo>
                    <a:pt x="3029238" y="439793"/>
                    <a:pt x="3034226" y="442292"/>
                    <a:pt x="3032979" y="444791"/>
                  </a:cubicBezTo>
                  <a:cubicBezTo>
                    <a:pt x="3029238" y="459784"/>
                    <a:pt x="3021756" y="467280"/>
                    <a:pt x="3008040" y="454786"/>
                  </a:cubicBezTo>
                  <a:cubicBezTo>
                    <a:pt x="2995570" y="442292"/>
                    <a:pt x="2986841" y="452287"/>
                    <a:pt x="2976865" y="457285"/>
                  </a:cubicBezTo>
                  <a:cubicBezTo>
                    <a:pt x="2969383" y="437295"/>
                    <a:pt x="2960654" y="418553"/>
                    <a:pt x="2995570" y="413556"/>
                  </a:cubicBezTo>
                  <a:cubicBezTo>
                    <a:pt x="3024250" y="408558"/>
                    <a:pt x="3025497" y="402311"/>
                    <a:pt x="3023003" y="349836"/>
                  </a:cubicBezTo>
                  <a:cubicBezTo>
                    <a:pt x="3011780" y="362330"/>
                    <a:pt x="3014274" y="381071"/>
                    <a:pt x="3000558" y="391066"/>
                  </a:cubicBezTo>
                  <a:cubicBezTo>
                    <a:pt x="2993076" y="408558"/>
                    <a:pt x="2971877" y="408558"/>
                    <a:pt x="2964395" y="403560"/>
                  </a:cubicBezTo>
                  <a:cubicBezTo>
                    <a:pt x="2935714" y="378572"/>
                    <a:pt x="2923245" y="416055"/>
                    <a:pt x="2902046" y="416055"/>
                  </a:cubicBezTo>
                  <a:cubicBezTo>
                    <a:pt x="2897058" y="416055"/>
                    <a:pt x="2897058" y="422302"/>
                    <a:pt x="2899552" y="428549"/>
                  </a:cubicBezTo>
                  <a:cubicBezTo>
                    <a:pt x="2908281" y="443542"/>
                    <a:pt x="2908281" y="443542"/>
                    <a:pt x="2888329" y="444791"/>
                  </a:cubicBezTo>
                  <a:cubicBezTo>
                    <a:pt x="2882094" y="461033"/>
                    <a:pt x="2885835" y="474777"/>
                    <a:pt x="2897058" y="487271"/>
                  </a:cubicBezTo>
                  <a:cubicBezTo>
                    <a:pt x="2888329" y="494768"/>
                    <a:pt x="2882094" y="486022"/>
                    <a:pt x="2877106" y="482273"/>
                  </a:cubicBezTo>
                  <a:cubicBezTo>
                    <a:pt x="2868377" y="476026"/>
                    <a:pt x="2859648" y="473527"/>
                    <a:pt x="2852166" y="481024"/>
                  </a:cubicBezTo>
                  <a:cubicBezTo>
                    <a:pt x="2839697" y="496017"/>
                    <a:pt x="2857154" y="494768"/>
                    <a:pt x="2862142" y="499765"/>
                  </a:cubicBezTo>
                  <a:cubicBezTo>
                    <a:pt x="2870871" y="507262"/>
                    <a:pt x="2868377" y="511010"/>
                    <a:pt x="2858401" y="509760"/>
                  </a:cubicBezTo>
                  <a:cubicBezTo>
                    <a:pt x="2853413" y="509760"/>
                    <a:pt x="2848426" y="512259"/>
                    <a:pt x="2850920" y="514758"/>
                  </a:cubicBezTo>
                  <a:cubicBezTo>
                    <a:pt x="2875859" y="537248"/>
                    <a:pt x="2848426" y="542245"/>
                    <a:pt x="2839697" y="554739"/>
                  </a:cubicBezTo>
                  <a:cubicBezTo>
                    <a:pt x="2835956" y="562236"/>
                    <a:pt x="2837203" y="568483"/>
                    <a:pt x="2825980" y="559737"/>
                  </a:cubicBezTo>
                  <a:cubicBezTo>
                    <a:pt x="2817251" y="554739"/>
                    <a:pt x="2817251" y="548492"/>
                    <a:pt x="2820992" y="540996"/>
                  </a:cubicBezTo>
                  <a:cubicBezTo>
                    <a:pt x="2835956" y="514758"/>
                    <a:pt x="2835956" y="513509"/>
                    <a:pt x="2829721" y="484772"/>
                  </a:cubicBezTo>
                  <a:cubicBezTo>
                    <a:pt x="2828474" y="483523"/>
                    <a:pt x="2828474" y="481024"/>
                    <a:pt x="2828474" y="479775"/>
                  </a:cubicBezTo>
                  <a:cubicBezTo>
                    <a:pt x="2827227" y="477276"/>
                    <a:pt x="2827227" y="474777"/>
                    <a:pt x="2827227" y="472278"/>
                  </a:cubicBezTo>
                  <a:cubicBezTo>
                    <a:pt x="2827227" y="473527"/>
                    <a:pt x="2823486" y="471029"/>
                    <a:pt x="2823486" y="471029"/>
                  </a:cubicBezTo>
                  <a:lnTo>
                    <a:pt x="2820992" y="473527"/>
                  </a:lnTo>
                  <a:cubicBezTo>
                    <a:pt x="2820992" y="476026"/>
                    <a:pt x="2820992" y="478525"/>
                    <a:pt x="2820992" y="481024"/>
                  </a:cubicBezTo>
                  <a:lnTo>
                    <a:pt x="2820992" y="484772"/>
                  </a:lnTo>
                  <a:cubicBezTo>
                    <a:pt x="2811016" y="497266"/>
                    <a:pt x="2830968" y="509760"/>
                    <a:pt x="2819745" y="524753"/>
                  </a:cubicBezTo>
                  <a:cubicBezTo>
                    <a:pt x="2803534" y="517257"/>
                    <a:pt x="2783582" y="519756"/>
                    <a:pt x="2766124" y="501015"/>
                  </a:cubicBezTo>
                  <a:cubicBezTo>
                    <a:pt x="2772359" y="524753"/>
                    <a:pt x="2768618" y="539746"/>
                    <a:pt x="2754902" y="554739"/>
                  </a:cubicBezTo>
                  <a:cubicBezTo>
                    <a:pt x="2751161" y="560986"/>
                    <a:pt x="2748667" y="568483"/>
                    <a:pt x="2741185" y="565984"/>
                  </a:cubicBezTo>
                  <a:cubicBezTo>
                    <a:pt x="2727468" y="562236"/>
                    <a:pt x="2728715" y="553490"/>
                    <a:pt x="2732456" y="543495"/>
                  </a:cubicBezTo>
                  <a:cubicBezTo>
                    <a:pt x="2734950" y="540996"/>
                    <a:pt x="2738691" y="538497"/>
                    <a:pt x="2743679" y="539746"/>
                  </a:cubicBezTo>
                  <a:cubicBezTo>
                    <a:pt x="2744926" y="538497"/>
                    <a:pt x="2744926" y="537248"/>
                    <a:pt x="2744926" y="537248"/>
                  </a:cubicBezTo>
                  <a:cubicBezTo>
                    <a:pt x="2742432" y="537248"/>
                    <a:pt x="2742432" y="538497"/>
                    <a:pt x="2742432" y="538497"/>
                  </a:cubicBezTo>
                  <a:cubicBezTo>
                    <a:pt x="2737444" y="538497"/>
                    <a:pt x="2734950" y="540996"/>
                    <a:pt x="2732456" y="543495"/>
                  </a:cubicBezTo>
                  <a:cubicBezTo>
                    <a:pt x="2718739" y="539746"/>
                    <a:pt x="2708763" y="529751"/>
                    <a:pt x="2692552" y="532250"/>
                  </a:cubicBezTo>
                  <a:cubicBezTo>
                    <a:pt x="2670107" y="537248"/>
                    <a:pt x="2677589" y="522255"/>
                    <a:pt x="2680083" y="511010"/>
                  </a:cubicBezTo>
                  <a:cubicBezTo>
                    <a:pt x="2682577" y="508511"/>
                    <a:pt x="2686318" y="508511"/>
                    <a:pt x="2688812" y="508511"/>
                  </a:cubicBezTo>
                  <a:cubicBezTo>
                    <a:pt x="2692552" y="508511"/>
                    <a:pt x="2695046" y="508511"/>
                    <a:pt x="2697540" y="508511"/>
                  </a:cubicBezTo>
                  <a:cubicBezTo>
                    <a:pt x="2700034" y="507262"/>
                    <a:pt x="2702528" y="504763"/>
                    <a:pt x="2705022" y="503513"/>
                  </a:cubicBezTo>
                  <a:cubicBezTo>
                    <a:pt x="2711257" y="493518"/>
                    <a:pt x="2721233" y="486022"/>
                    <a:pt x="2726221" y="476026"/>
                  </a:cubicBezTo>
                  <a:cubicBezTo>
                    <a:pt x="2728715" y="472278"/>
                    <a:pt x="2731209" y="469779"/>
                    <a:pt x="2733703" y="468530"/>
                  </a:cubicBezTo>
                  <a:cubicBezTo>
                    <a:pt x="2744926" y="461033"/>
                    <a:pt x="2752408" y="449789"/>
                    <a:pt x="2744926" y="438544"/>
                  </a:cubicBezTo>
                  <a:cubicBezTo>
                    <a:pt x="2727468" y="413556"/>
                    <a:pt x="2736197" y="394815"/>
                    <a:pt x="2757396" y="374824"/>
                  </a:cubicBezTo>
                  <a:cubicBezTo>
                    <a:pt x="2711257" y="383570"/>
                    <a:pt x="2688812" y="353584"/>
                    <a:pt x="2665119" y="328596"/>
                  </a:cubicBezTo>
                  <a:cubicBezTo>
                    <a:pt x="2670107" y="316102"/>
                    <a:pt x="2680083" y="304857"/>
                    <a:pt x="2677589" y="288614"/>
                  </a:cubicBezTo>
                  <a:cubicBezTo>
                    <a:pt x="2676342" y="278619"/>
                    <a:pt x="2686318" y="284866"/>
                    <a:pt x="2692552" y="284866"/>
                  </a:cubicBezTo>
                  <a:cubicBezTo>
                    <a:pt x="2688812" y="276120"/>
                    <a:pt x="2695046" y="268624"/>
                    <a:pt x="2697540" y="261127"/>
                  </a:cubicBezTo>
                  <a:cubicBezTo>
                    <a:pt x="2685070" y="263626"/>
                    <a:pt x="2696293" y="239887"/>
                    <a:pt x="2677589" y="246134"/>
                  </a:cubicBezTo>
                  <a:cubicBezTo>
                    <a:pt x="2666366" y="248633"/>
                    <a:pt x="2657637" y="233640"/>
                    <a:pt x="2647661" y="221146"/>
                  </a:cubicBezTo>
                  <a:cubicBezTo>
                    <a:pt x="2661378" y="222396"/>
                    <a:pt x="2675095" y="222396"/>
                    <a:pt x="2687564" y="223645"/>
                  </a:cubicBezTo>
                  <a:cubicBezTo>
                    <a:pt x="2696293" y="226144"/>
                    <a:pt x="2702528" y="228643"/>
                    <a:pt x="2707516" y="217398"/>
                  </a:cubicBezTo>
                  <a:cubicBezTo>
                    <a:pt x="2716245" y="196158"/>
                    <a:pt x="2727468" y="173669"/>
                    <a:pt x="2737444" y="149930"/>
                  </a:cubicBezTo>
                  <a:cubicBezTo>
                    <a:pt x="2741185" y="142433"/>
                    <a:pt x="2751161" y="136186"/>
                    <a:pt x="2752408" y="126191"/>
                  </a:cubicBezTo>
                  <a:cubicBezTo>
                    <a:pt x="2734950" y="112447"/>
                    <a:pt x="2749914" y="106200"/>
                    <a:pt x="2759890" y="103701"/>
                  </a:cubicBezTo>
                  <a:cubicBezTo>
                    <a:pt x="2778594" y="97454"/>
                    <a:pt x="2796052" y="91207"/>
                    <a:pt x="2813510" y="79963"/>
                  </a:cubicBezTo>
                  <a:cubicBezTo>
                    <a:pt x="2819745" y="104951"/>
                    <a:pt x="2824733" y="124941"/>
                    <a:pt x="2806028" y="146181"/>
                  </a:cubicBezTo>
                  <a:cubicBezTo>
                    <a:pt x="2797299" y="157426"/>
                    <a:pt x="2797299" y="186163"/>
                    <a:pt x="2806028" y="184913"/>
                  </a:cubicBezTo>
                  <a:cubicBezTo>
                    <a:pt x="2824733" y="183664"/>
                    <a:pt x="2837203" y="218647"/>
                    <a:pt x="2858401" y="196158"/>
                  </a:cubicBezTo>
                  <a:cubicBezTo>
                    <a:pt x="2860895" y="191160"/>
                    <a:pt x="2867130" y="183664"/>
                    <a:pt x="2865883" y="182414"/>
                  </a:cubicBezTo>
                  <a:cubicBezTo>
                    <a:pt x="2849672" y="161174"/>
                    <a:pt x="2865883" y="148680"/>
                    <a:pt x="2875859" y="131188"/>
                  </a:cubicBezTo>
                  <a:cubicBezTo>
                    <a:pt x="2882094" y="118694"/>
                    <a:pt x="2872118" y="94956"/>
                    <a:pt x="2902046" y="106200"/>
                  </a:cubicBezTo>
                  <a:cubicBezTo>
                    <a:pt x="2913269" y="111198"/>
                    <a:pt x="2917010" y="97454"/>
                    <a:pt x="2924492" y="88708"/>
                  </a:cubicBezTo>
                  <a:cubicBezTo>
                    <a:pt x="2930726" y="78713"/>
                    <a:pt x="2928232" y="84960"/>
                    <a:pt x="2940702" y="94956"/>
                  </a:cubicBezTo>
                  <a:cubicBezTo>
                    <a:pt x="2963148" y="112447"/>
                    <a:pt x="2968136" y="151179"/>
                    <a:pt x="3008040" y="152429"/>
                  </a:cubicBezTo>
                  <a:cubicBezTo>
                    <a:pt x="3018015" y="152429"/>
                    <a:pt x="3034226" y="156177"/>
                    <a:pt x="3039214" y="173669"/>
                  </a:cubicBezTo>
                  <a:cubicBezTo>
                    <a:pt x="3045449" y="194909"/>
                    <a:pt x="3065401" y="191160"/>
                    <a:pt x="3081612" y="192410"/>
                  </a:cubicBezTo>
                  <a:cubicBezTo>
                    <a:pt x="3087847" y="193659"/>
                    <a:pt x="3091588" y="189911"/>
                    <a:pt x="3090340" y="183664"/>
                  </a:cubicBezTo>
                  <a:cubicBezTo>
                    <a:pt x="3089094" y="176167"/>
                    <a:pt x="3070389" y="169920"/>
                    <a:pt x="3086600" y="162424"/>
                  </a:cubicBezTo>
                  <a:cubicBezTo>
                    <a:pt x="3096575" y="156177"/>
                    <a:pt x="3104057" y="169920"/>
                    <a:pt x="3109045" y="177417"/>
                  </a:cubicBezTo>
                  <a:cubicBezTo>
                    <a:pt x="3119021" y="177417"/>
                    <a:pt x="3125256" y="178666"/>
                    <a:pt x="3117774" y="189911"/>
                  </a:cubicBezTo>
                  <a:cubicBezTo>
                    <a:pt x="3111539" y="198657"/>
                    <a:pt x="3104057" y="204904"/>
                    <a:pt x="3121515" y="211151"/>
                  </a:cubicBezTo>
                  <a:cubicBezTo>
                    <a:pt x="3130244" y="214899"/>
                    <a:pt x="3135232" y="233640"/>
                    <a:pt x="3148949" y="217398"/>
                  </a:cubicBezTo>
                  <a:cubicBezTo>
                    <a:pt x="3130244" y="207403"/>
                    <a:pt x="3182617" y="192410"/>
                    <a:pt x="3145208" y="183664"/>
                  </a:cubicBezTo>
                  <a:cubicBezTo>
                    <a:pt x="3131491" y="179916"/>
                    <a:pt x="3135232" y="148680"/>
                    <a:pt x="3107798" y="156177"/>
                  </a:cubicBezTo>
                  <a:cubicBezTo>
                    <a:pt x="3099069" y="157426"/>
                    <a:pt x="3099069" y="138685"/>
                    <a:pt x="3101563" y="132438"/>
                  </a:cubicBezTo>
                  <a:cubicBezTo>
                    <a:pt x="3109045" y="118694"/>
                    <a:pt x="3109045" y="132438"/>
                    <a:pt x="3114033" y="137436"/>
                  </a:cubicBezTo>
                  <a:cubicBezTo>
                    <a:pt x="3121515" y="143683"/>
                    <a:pt x="3119021" y="132438"/>
                    <a:pt x="3122762" y="129939"/>
                  </a:cubicBezTo>
                  <a:cubicBezTo>
                    <a:pt x="3128997" y="122443"/>
                    <a:pt x="3114033" y="116196"/>
                    <a:pt x="3122762" y="108699"/>
                  </a:cubicBezTo>
                  <a:cubicBezTo>
                    <a:pt x="3138973" y="113697"/>
                    <a:pt x="3132738" y="138685"/>
                    <a:pt x="3152690" y="139934"/>
                  </a:cubicBezTo>
                  <a:cubicBezTo>
                    <a:pt x="3155184" y="133687"/>
                    <a:pt x="3157678" y="124941"/>
                    <a:pt x="3165160" y="128690"/>
                  </a:cubicBezTo>
                  <a:cubicBezTo>
                    <a:pt x="3171395" y="131188"/>
                    <a:pt x="3178876" y="142433"/>
                    <a:pt x="3173888" y="148680"/>
                  </a:cubicBezTo>
                  <a:cubicBezTo>
                    <a:pt x="3148949" y="176167"/>
                    <a:pt x="3182617" y="189911"/>
                    <a:pt x="3191346" y="206153"/>
                  </a:cubicBezTo>
                  <a:cubicBezTo>
                    <a:pt x="3196334" y="217398"/>
                    <a:pt x="3212545" y="218647"/>
                    <a:pt x="3220027" y="201156"/>
                  </a:cubicBezTo>
                  <a:cubicBezTo>
                    <a:pt x="3225015" y="188661"/>
                    <a:pt x="3236238" y="177417"/>
                    <a:pt x="3236238" y="161174"/>
                  </a:cubicBezTo>
                  <a:cubicBezTo>
                    <a:pt x="3234991" y="154927"/>
                    <a:pt x="3236238" y="146181"/>
                    <a:pt x="3244967" y="147431"/>
                  </a:cubicBezTo>
                  <a:cubicBezTo>
                    <a:pt x="3254942" y="148680"/>
                    <a:pt x="3254942" y="156177"/>
                    <a:pt x="3253696" y="164923"/>
                  </a:cubicBezTo>
                  <a:cubicBezTo>
                    <a:pt x="3249955" y="184913"/>
                    <a:pt x="3244967" y="204904"/>
                    <a:pt x="3261177" y="221146"/>
                  </a:cubicBezTo>
                  <a:cubicBezTo>
                    <a:pt x="3294846" y="208652"/>
                    <a:pt x="3283623" y="181165"/>
                    <a:pt x="3282376" y="156177"/>
                  </a:cubicBezTo>
                  <a:cubicBezTo>
                    <a:pt x="3262424" y="134937"/>
                    <a:pt x="3292352" y="132438"/>
                    <a:pt x="3296093" y="117445"/>
                  </a:cubicBezTo>
                  <a:cubicBezTo>
                    <a:pt x="3282376" y="106200"/>
                    <a:pt x="3261177" y="99953"/>
                    <a:pt x="3262424" y="74965"/>
                  </a:cubicBezTo>
                  <a:cubicBezTo>
                    <a:pt x="3277388" y="73716"/>
                    <a:pt x="3272400" y="91207"/>
                    <a:pt x="3282376" y="91207"/>
                  </a:cubicBezTo>
                  <a:cubicBezTo>
                    <a:pt x="3289858" y="83711"/>
                    <a:pt x="3294846" y="76214"/>
                    <a:pt x="3293599" y="64970"/>
                  </a:cubicBezTo>
                  <a:cubicBezTo>
                    <a:pt x="3292352" y="59972"/>
                    <a:pt x="3296093" y="52476"/>
                    <a:pt x="3304822" y="54974"/>
                  </a:cubicBezTo>
                  <a:cubicBezTo>
                    <a:pt x="3321033" y="58723"/>
                    <a:pt x="3308563" y="63720"/>
                    <a:pt x="3307316" y="69967"/>
                  </a:cubicBezTo>
                  <a:cubicBezTo>
                    <a:pt x="3302328" y="89958"/>
                    <a:pt x="3308563" y="79963"/>
                    <a:pt x="3318539" y="74965"/>
                  </a:cubicBezTo>
                  <a:cubicBezTo>
                    <a:pt x="3328515" y="69967"/>
                    <a:pt x="3321033" y="83711"/>
                    <a:pt x="3323527" y="88708"/>
                  </a:cubicBezTo>
                  <a:cubicBezTo>
                    <a:pt x="3331009" y="97454"/>
                    <a:pt x="3337243" y="106200"/>
                    <a:pt x="3347219" y="91207"/>
                  </a:cubicBezTo>
                  <a:cubicBezTo>
                    <a:pt x="3350960" y="77464"/>
                    <a:pt x="3359689" y="69967"/>
                    <a:pt x="3374653" y="71217"/>
                  </a:cubicBezTo>
                  <a:cubicBezTo>
                    <a:pt x="3377147" y="73716"/>
                    <a:pt x="3380888" y="74965"/>
                    <a:pt x="3379641" y="78713"/>
                  </a:cubicBezTo>
                  <a:cubicBezTo>
                    <a:pt x="3380888" y="73716"/>
                    <a:pt x="3375900" y="73716"/>
                    <a:pt x="3374653" y="69967"/>
                  </a:cubicBezTo>
                  <a:cubicBezTo>
                    <a:pt x="3374653" y="59972"/>
                    <a:pt x="3377147" y="52476"/>
                    <a:pt x="3389617" y="53725"/>
                  </a:cubicBezTo>
                  <a:cubicBezTo>
                    <a:pt x="3403334" y="54974"/>
                    <a:pt x="3403334" y="41231"/>
                    <a:pt x="3412063" y="36233"/>
                  </a:cubicBezTo>
                  <a:cubicBezTo>
                    <a:pt x="3414557" y="37483"/>
                    <a:pt x="3415804" y="38732"/>
                    <a:pt x="3418297" y="38732"/>
                  </a:cubicBezTo>
                  <a:cubicBezTo>
                    <a:pt x="3419544" y="38732"/>
                    <a:pt x="3419544" y="36233"/>
                    <a:pt x="3419544" y="33734"/>
                  </a:cubicBezTo>
                  <a:cubicBezTo>
                    <a:pt x="3419544" y="32485"/>
                    <a:pt x="3418297" y="28737"/>
                    <a:pt x="3418297" y="26238"/>
                  </a:cubicBezTo>
                  <a:cubicBezTo>
                    <a:pt x="3412063" y="27487"/>
                    <a:pt x="3405828" y="27487"/>
                    <a:pt x="3402087" y="19991"/>
                  </a:cubicBezTo>
                  <a:cubicBezTo>
                    <a:pt x="3402087" y="16243"/>
                    <a:pt x="3404581" y="13744"/>
                    <a:pt x="3408322" y="12494"/>
                  </a:cubicBezTo>
                  <a:cubicBezTo>
                    <a:pt x="3418297" y="4998"/>
                    <a:pt x="3428273" y="0"/>
                    <a:pt x="3439496" y="0"/>
                  </a:cubicBezTo>
                  <a:close/>
                </a:path>
              </a:pathLst>
            </a:custGeom>
            <a:solidFill>
              <a:srgbClr val="20A1A5">
                <a:alpha val="69800"/>
              </a:srgbClr>
            </a:solidFill>
            <a:ln>
              <a:noFill/>
            </a:ln>
          </p:spPr>
          <p:txBody>
            <a:bodyPr anchorCtr="0" anchor="ctr" bIns="22850" lIns="45725" spcFirstLastPara="1" rIns="45725" wrap="square" tIns="2285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747993"/>
                </a:solidFill>
                <a:latin typeface="Jost Light"/>
                <a:ea typeface="Jost Light"/>
                <a:cs typeface="Jost Light"/>
                <a:sym typeface="Jost Light"/>
              </a:endParaRPr>
            </a:p>
          </p:txBody>
        </p:sp>
      </p:grpSp>
      <p:grpSp>
        <p:nvGrpSpPr>
          <p:cNvPr id="914" name="Google Shape;914;g311d5cb9a0a_0_596"/>
          <p:cNvGrpSpPr/>
          <p:nvPr/>
        </p:nvGrpSpPr>
        <p:grpSpPr>
          <a:xfrm>
            <a:off x="480155" y="1870980"/>
            <a:ext cx="2383971" cy="2496513"/>
            <a:chOff x="7877273" y="4017485"/>
            <a:chExt cx="4766990" cy="4994025"/>
          </a:xfrm>
        </p:grpSpPr>
        <p:sp>
          <p:nvSpPr>
            <p:cNvPr id="915" name="Google Shape;915;g311d5cb9a0a_0_596"/>
            <p:cNvSpPr/>
            <p:nvPr/>
          </p:nvSpPr>
          <p:spPr>
            <a:xfrm>
              <a:off x="7975660" y="4017485"/>
              <a:ext cx="4668602" cy="4763815"/>
            </a:xfrm>
            <a:custGeom>
              <a:rect b="b" l="l" r="r" t="t"/>
              <a:pathLst>
                <a:path extrusionOk="0" h="3824" w="3748">
                  <a:moveTo>
                    <a:pt x="195" y="3106"/>
                  </a:moveTo>
                  <a:lnTo>
                    <a:pt x="197" y="3106"/>
                  </a:lnTo>
                  <a:lnTo>
                    <a:pt x="197" y="3105"/>
                  </a:lnTo>
                  <a:lnTo>
                    <a:pt x="195" y="3106"/>
                  </a:lnTo>
                  <a:close/>
                  <a:moveTo>
                    <a:pt x="480" y="3307"/>
                  </a:moveTo>
                  <a:lnTo>
                    <a:pt x="478" y="3306"/>
                  </a:lnTo>
                  <a:lnTo>
                    <a:pt x="479" y="3308"/>
                  </a:lnTo>
                  <a:lnTo>
                    <a:pt x="480" y="3307"/>
                  </a:lnTo>
                  <a:close/>
                  <a:moveTo>
                    <a:pt x="1525" y="381"/>
                  </a:moveTo>
                  <a:lnTo>
                    <a:pt x="1525" y="381"/>
                  </a:lnTo>
                  <a:cubicBezTo>
                    <a:pt x="1524" y="381"/>
                    <a:pt x="1524" y="381"/>
                    <a:pt x="1523" y="381"/>
                  </a:cubicBezTo>
                  <a:lnTo>
                    <a:pt x="1523" y="381"/>
                  </a:lnTo>
                  <a:cubicBezTo>
                    <a:pt x="1522" y="381"/>
                    <a:pt x="1522" y="382"/>
                    <a:pt x="1522" y="382"/>
                  </a:cubicBezTo>
                  <a:lnTo>
                    <a:pt x="1522" y="382"/>
                  </a:lnTo>
                  <a:cubicBezTo>
                    <a:pt x="1523" y="382"/>
                    <a:pt x="1524" y="383"/>
                    <a:pt x="1525" y="383"/>
                  </a:cubicBezTo>
                  <a:lnTo>
                    <a:pt x="1525" y="383"/>
                  </a:lnTo>
                  <a:cubicBezTo>
                    <a:pt x="1525" y="383"/>
                    <a:pt x="1525" y="382"/>
                    <a:pt x="1525" y="381"/>
                  </a:cubicBezTo>
                  <a:lnTo>
                    <a:pt x="1940" y="125"/>
                  </a:lnTo>
                  <a:lnTo>
                    <a:pt x="1938" y="124"/>
                  </a:lnTo>
                  <a:lnTo>
                    <a:pt x="1938" y="125"/>
                  </a:lnTo>
                  <a:lnTo>
                    <a:pt x="1525" y="381"/>
                  </a:lnTo>
                  <a:close/>
                  <a:moveTo>
                    <a:pt x="2019" y="130"/>
                  </a:moveTo>
                  <a:lnTo>
                    <a:pt x="2021" y="130"/>
                  </a:lnTo>
                  <a:lnTo>
                    <a:pt x="2020" y="129"/>
                  </a:lnTo>
                  <a:lnTo>
                    <a:pt x="2019" y="130"/>
                  </a:lnTo>
                  <a:close/>
                  <a:moveTo>
                    <a:pt x="2077" y="88"/>
                  </a:moveTo>
                  <a:lnTo>
                    <a:pt x="2075" y="86"/>
                  </a:lnTo>
                  <a:lnTo>
                    <a:pt x="2075" y="89"/>
                  </a:lnTo>
                  <a:lnTo>
                    <a:pt x="2077" y="88"/>
                  </a:lnTo>
                  <a:close/>
                  <a:moveTo>
                    <a:pt x="2560" y="198"/>
                  </a:moveTo>
                  <a:lnTo>
                    <a:pt x="2561" y="197"/>
                  </a:lnTo>
                  <a:lnTo>
                    <a:pt x="2560" y="196"/>
                  </a:lnTo>
                  <a:lnTo>
                    <a:pt x="2560" y="198"/>
                  </a:lnTo>
                  <a:close/>
                  <a:moveTo>
                    <a:pt x="3362" y="746"/>
                  </a:moveTo>
                  <a:cubicBezTo>
                    <a:pt x="3362" y="746"/>
                    <a:pt x="3361" y="744"/>
                    <a:pt x="3362" y="746"/>
                  </a:cubicBezTo>
                  <a:close/>
                  <a:moveTo>
                    <a:pt x="60" y="2128"/>
                  </a:moveTo>
                  <a:lnTo>
                    <a:pt x="61" y="2128"/>
                  </a:lnTo>
                  <a:lnTo>
                    <a:pt x="60" y="2126"/>
                  </a:lnTo>
                  <a:lnTo>
                    <a:pt x="60" y="2128"/>
                  </a:lnTo>
                  <a:close/>
                  <a:moveTo>
                    <a:pt x="188" y="3087"/>
                  </a:moveTo>
                  <a:lnTo>
                    <a:pt x="188" y="3087"/>
                  </a:lnTo>
                  <a:cubicBezTo>
                    <a:pt x="188" y="3089"/>
                    <a:pt x="188" y="3091"/>
                    <a:pt x="188" y="3092"/>
                  </a:cubicBezTo>
                  <a:lnTo>
                    <a:pt x="188" y="3092"/>
                  </a:lnTo>
                  <a:cubicBezTo>
                    <a:pt x="188" y="3091"/>
                    <a:pt x="188" y="3089"/>
                    <a:pt x="188" y="3087"/>
                  </a:cubicBezTo>
                  <a:close/>
                  <a:moveTo>
                    <a:pt x="91" y="1763"/>
                  </a:moveTo>
                  <a:lnTo>
                    <a:pt x="92" y="1765"/>
                  </a:lnTo>
                  <a:lnTo>
                    <a:pt x="92" y="1763"/>
                  </a:lnTo>
                  <a:lnTo>
                    <a:pt x="91" y="1763"/>
                  </a:lnTo>
                  <a:close/>
                  <a:moveTo>
                    <a:pt x="108" y="1731"/>
                  </a:moveTo>
                  <a:cubicBezTo>
                    <a:pt x="108" y="1731"/>
                    <a:pt x="107" y="1730"/>
                    <a:pt x="108" y="1731"/>
                  </a:cubicBezTo>
                  <a:close/>
                  <a:moveTo>
                    <a:pt x="126" y="1791"/>
                  </a:moveTo>
                  <a:lnTo>
                    <a:pt x="127" y="1793"/>
                  </a:lnTo>
                  <a:lnTo>
                    <a:pt x="127" y="1791"/>
                  </a:lnTo>
                  <a:lnTo>
                    <a:pt x="126" y="1791"/>
                  </a:lnTo>
                  <a:close/>
                  <a:moveTo>
                    <a:pt x="247" y="1472"/>
                  </a:moveTo>
                  <a:lnTo>
                    <a:pt x="247" y="1472"/>
                  </a:lnTo>
                  <a:cubicBezTo>
                    <a:pt x="248" y="1472"/>
                    <a:pt x="250" y="1472"/>
                    <a:pt x="251" y="1472"/>
                  </a:cubicBezTo>
                  <a:lnTo>
                    <a:pt x="251" y="1472"/>
                  </a:lnTo>
                  <a:cubicBezTo>
                    <a:pt x="250" y="1472"/>
                    <a:pt x="248" y="1472"/>
                    <a:pt x="247" y="1472"/>
                  </a:cubicBezTo>
                  <a:close/>
                  <a:moveTo>
                    <a:pt x="3560" y="1571"/>
                  </a:moveTo>
                  <a:lnTo>
                    <a:pt x="3559" y="1569"/>
                  </a:lnTo>
                  <a:lnTo>
                    <a:pt x="3558" y="1571"/>
                  </a:lnTo>
                  <a:lnTo>
                    <a:pt x="3560" y="1571"/>
                  </a:lnTo>
                  <a:close/>
                  <a:moveTo>
                    <a:pt x="592" y="3242"/>
                  </a:moveTo>
                  <a:lnTo>
                    <a:pt x="592" y="3242"/>
                  </a:lnTo>
                  <a:cubicBezTo>
                    <a:pt x="592" y="3243"/>
                    <a:pt x="591" y="3245"/>
                    <a:pt x="591" y="3247"/>
                  </a:cubicBezTo>
                  <a:lnTo>
                    <a:pt x="591" y="3247"/>
                  </a:lnTo>
                  <a:cubicBezTo>
                    <a:pt x="591" y="3247"/>
                    <a:pt x="592" y="3247"/>
                    <a:pt x="593" y="3248"/>
                  </a:cubicBezTo>
                  <a:lnTo>
                    <a:pt x="593" y="3248"/>
                  </a:lnTo>
                  <a:cubicBezTo>
                    <a:pt x="592" y="3246"/>
                    <a:pt x="592" y="3244"/>
                    <a:pt x="592" y="3242"/>
                  </a:cubicBezTo>
                  <a:lnTo>
                    <a:pt x="3447" y="619"/>
                  </a:lnTo>
                  <a:lnTo>
                    <a:pt x="3447" y="619"/>
                  </a:lnTo>
                  <a:cubicBezTo>
                    <a:pt x="3447" y="618"/>
                    <a:pt x="3447" y="617"/>
                    <a:pt x="3447" y="616"/>
                  </a:cubicBezTo>
                  <a:lnTo>
                    <a:pt x="3447" y="616"/>
                  </a:lnTo>
                  <a:cubicBezTo>
                    <a:pt x="3446" y="617"/>
                    <a:pt x="3445" y="618"/>
                    <a:pt x="3444" y="618"/>
                  </a:cubicBezTo>
                  <a:lnTo>
                    <a:pt x="3444" y="618"/>
                  </a:lnTo>
                  <a:cubicBezTo>
                    <a:pt x="3445" y="618"/>
                    <a:pt x="3446" y="619"/>
                    <a:pt x="3447" y="619"/>
                  </a:cubicBezTo>
                  <a:lnTo>
                    <a:pt x="592" y="3242"/>
                  </a:lnTo>
                  <a:close/>
                  <a:moveTo>
                    <a:pt x="806" y="3371"/>
                  </a:moveTo>
                  <a:lnTo>
                    <a:pt x="806" y="3371"/>
                  </a:lnTo>
                  <a:cubicBezTo>
                    <a:pt x="806" y="3371"/>
                    <a:pt x="806" y="3372"/>
                    <a:pt x="806" y="3373"/>
                  </a:cubicBezTo>
                  <a:lnTo>
                    <a:pt x="806" y="3373"/>
                  </a:lnTo>
                  <a:cubicBezTo>
                    <a:pt x="806" y="3373"/>
                    <a:pt x="807" y="3373"/>
                    <a:pt x="808" y="3374"/>
                  </a:cubicBezTo>
                  <a:lnTo>
                    <a:pt x="808" y="3374"/>
                  </a:lnTo>
                  <a:cubicBezTo>
                    <a:pt x="808" y="3373"/>
                    <a:pt x="808" y="3372"/>
                    <a:pt x="808" y="3371"/>
                  </a:cubicBezTo>
                  <a:lnTo>
                    <a:pt x="808" y="3371"/>
                  </a:lnTo>
                  <a:cubicBezTo>
                    <a:pt x="808" y="3371"/>
                    <a:pt x="807" y="3371"/>
                    <a:pt x="806" y="3371"/>
                  </a:cubicBezTo>
                  <a:close/>
                  <a:moveTo>
                    <a:pt x="1312" y="3722"/>
                  </a:moveTo>
                  <a:lnTo>
                    <a:pt x="1312" y="3722"/>
                  </a:lnTo>
                  <a:cubicBezTo>
                    <a:pt x="1312" y="3723"/>
                    <a:pt x="1312" y="3724"/>
                    <a:pt x="1312" y="3725"/>
                  </a:cubicBezTo>
                  <a:lnTo>
                    <a:pt x="1312" y="3725"/>
                  </a:lnTo>
                  <a:cubicBezTo>
                    <a:pt x="1312" y="3724"/>
                    <a:pt x="1313" y="3724"/>
                    <a:pt x="1313" y="3723"/>
                  </a:cubicBezTo>
                  <a:lnTo>
                    <a:pt x="1312" y="3722"/>
                  </a:lnTo>
                  <a:close/>
                  <a:moveTo>
                    <a:pt x="1578" y="3686"/>
                  </a:moveTo>
                  <a:lnTo>
                    <a:pt x="1578" y="3686"/>
                  </a:lnTo>
                  <a:cubicBezTo>
                    <a:pt x="1578" y="3685"/>
                    <a:pt x="1578" y="3684"/>
                    <a:pt x="1577" y="3684"/>
                  </a:cubicBezTo>
                  <a:lnTo>
                    <a:pt x="1577" y="3684"/>
                  </a:lnTo>
                  <a:cubicBezTo>
                    <a:pt x="1577" y="3683"/>
                    <a:pt x="1576" y="3684"/>
                    <a:pt x="1575" y="3684"/>
                  </a:cubicBezTo>
                  <a:lnTo>
                    <a:pt x="1575" y="3684"/>
                  </a:lnTo>
                  <a:cubicBezTo>
                    <a:pt x="1575" y="3685"/>
                    <a:pt x="1576" y="3686"/>
                    <a:pt x="1576" y="3687"/>
                  </a:cubicBezTo>
                  <a:lnTo>
                    <a:pt x="1576" y="3687"/>
                  </a:lnTo>
                  <a:lnTo>
                    <a:pt x="1578" y="3686"/>
                  </a:lnTo>
                  <a:close/>
                  <a:moveTo>
                    <a:pt x="1212" y="595"/>
                  </a:moveTo>
                  <a:lnTo>
                    <a:pt x="1212" y="595"/>
                  </a:lnTo>
                  <a:lnTo>
                    <a:pt x="1212" y="596"/>
                  </a:lnTo>
                  <a:lnTo>
                    <a:pt x="1215" y="595"/>
                  </a:lnTo>
                  <a:lnTo>
                    <a:pt x="1215" y="595"/>
                  </a:lnTo>
                  <a:cubicBezTo>
                    <a:pt x="1214" y="595"/>
                    <a:pt x="1213" y="595"/>
                    <a:pt x="1212" y="595"/>
                  </a:cubicBezTo>
                  <a:lnTo>
                    <a:pt x="1378" y="467"/>
                  </a:lnTo>
                  <a:lnTo>
                    <a:pt x="1376" y="467"/>
                  </a:lnTo>
                  <a:lnTo>
                    <a:pt x="1377" y="469"/>
                  </a:lnTo>
                  <a:lnTo>
                    <a:pt x="1212" y="595"/>
                  </a:lnTo>
                  <a:close/>
                  <a:moveTo>
                    <a:pt x="1426" y="489"/>
                  </a:moveTo>
                  <a:lnTo>
                    <a:pt x="1426" y="489"/>
                  </a:lnTo>
                  <a:cubicBezTo>
                    <a:pt x="1427" y="489"/>
                    <a:pt x="1428" y="489"/>
                    <a:pt x="1430" y="489"/>
                  </a:cubicBezTo>
                  <a:lnTo>
                    <a:pt x="1430" y="489"/>
                  </a:lnTo>
                  <a:cubicBezTo>
                    <a:pt x="1428" y="489"/>
                    <a:pt x="1427" y="489"/>
                    <a:pt x="1426" y="489"/>
                  </a:cubicBezTo>
                  <a:close/>
                  <a:moveTo>
                    <a:pt x="116" y="1922"/>
                  </a:moveTo>
                  <a:lnTo>
                    <a:pt x="118" y="1921"/>
                  </a:lnTo>
                  <a:lnTo>
                    <a:pt x="118" y="1921"/>
                  </a:lnTo>
                  <a:cubicBezTo>
                    <a:pt x="118" y="1919"/>
                    <a:pt x="118" y="1916"/>
                    <a:pt x="117" y="1913"/>
                  </a:cubicBezTo>
                  <a:lnTo>
                    <a:pt x="117" y="1913"/>
                  </a:lnTo>
                  <a:cubicBezTo>
                    <a:pt x="116" y="1913"/>
                    <a:pt x="116" y="1913"/>
                    <a:pt x="116" y="1913"/>
                  </a:cubicBezTo>
                  <a:lnTo>
                    <a:pt x="116" y="1913"/>
                  </a:lnTo>
                  <a:cubicBezTo>
                    <a:pt x="116" y="1916"/>
                    <a:pt x="116" y="1919"/>
                    <a:pt x="116" y="1922"/>
                  </a:cubicBezTo>
                  <a:close/>
                  <a:moveTo>
                    <a:pt x="115" y="2012"/>
                  </a:moveTo>
                  <a:lnTo>
                    <a:pt x="116" y="2011"/>
                  </a:lnTo>
                  <a:lnTo>
                    <a:pt x="116" y="2011"/>
                  </a:lnTo>
                  <a:cubicBezTo>
                    <a:pt x="116" y="2008"/>
                    <a:pt x="116" y="2006"/>
                    <a:pt x="116" y="2003"/>
                  </a:cubicBezTo>
                  <a:lnTo>
                    <a:pt x="116" y="2003"/>
                  </a:lnTo>
                  <a:cubicBezTo>
                    <a:pt x="115" y="2003"/>
                    <a:pt x="115" y="2003"/>
                    <a:pt x="114" y="2003"/>
                  </a:cubicBezTo>
                  <a:lnTo>
                    <a:pt x="114" y="2003"/>
                  </a:lnTo>
                  <a:cubicBezTo>
                    <a:pt x="114" y="2006"/>
                    <a:pt x="115" y="2009"/>
                    <a:pt x="115" y="2012"/>
                  </a:cubicBezTo>
                  <a:close/>
                  <a:moveTo>
                    <a:pt x="3514" y="1605"/>
                  </a:moveTo>
                  <a:lnTo>
                    <a:pt x="3514" y="1605"/>
                  </a:lnTo>
                  <a:cubicBezTo>
                    <a:pt x="3513" y="1610"/>
                    <a:pt x="3512" y="1610"/>
                    <a:pt x="3512" y="1611"/>
                  </a:cubicBezTo>
                  <a:lnTo>
                    <a:pt x="3512" y="1611"/>
                  </a:lnTo>
                  <a:cubicBezTo>
                    <a:pt x="3512" y="1613"/>
                    <a:pt x="3513" y="1614"/>
                    <a:pt x="3514" y="1615"/>
                  </a:cubicBezTo>
                  <a:lnTo>
                    <a:pt x="3514" y="1615"/>
                  </a:lnTo>
                  <a:cubicBezTo>
                    <a:pt x="3514" y="1613"/>
                    <a:pt x="3514" y="1611"/>
                    <a:pt x="3514" y="1605"/>
                  </a:cubicBezTo>
                  <a:close/>
                  <a:moveTo>
                    <a:pt x="2540" y="195"/>
                  </a:moveTo>
                  <a:lnTo>
                    <a:pt x="2540" y="195"/>
                  </a:lnTo>
                  <a:cubicBezTo>
                    <a:pt x="2541" y="195"/>
                    <a:pt x="2541" y="197"/>
                    <a:pt x="2541" y="197"/>
                  </a:cubicBezTo>
                  <a:lnTo>
                    <a:pt x="2541" y="197"/>
                  </a:lnTo>
                  <a:lnTo>
                    <a:pt x="2542" y="197"/>
                  </a:lnTo>
                  <a:lnTo>
                    <a:pt x="2542" y="197"/>
                  </a:lnTo>
                  <a:lnTo>
                    <a:pt x="2542" y="195"/>
                  </a:lnTo>
                  <a:lnTo>
                    <a:pt x="2542" y="195"/>
                  </a:lnTo>
                  <a:cubicBezTo>
                    <a:pt x="2542" y="195"/>
                    <a:pt x="2541" y="195"/>
                    <a:pt x="2540" y="195"/>
                  </a:cubicBezTo>
                  <a:lnTo>
                    <a:pt x="3416" y="565"/>
                  </a:lnTo>
                  <a:lnTo>
                    <a:pt x="3416" y="565"/>
                  </a:lnTo>
                  <a:cubicBezTo>
                    <a:pt x="3414" y="567"/>
                    <a:pt x="3415" y="566"/>
                    <a:pt x="3416" y="565"/>
                  </a:cubicBezTo>
                  <a:lnTo>
                    <a:pt x="3416" y="565"/>
                  </a:lnTo>
                  <a:cubicBezTo>
                    <a:pt x="3415" y="566"/>
                    <a:pt x="3413" y="566"/>
                    <a:pt x="3416" y="565"/>
                  </a:cubicBezTo>
                  <a:lnTo>
                    <a:pt x="2540" y="195"/>
                  </a:lnTo>
                  <a:close/>
                  <a:moveTo>
                    <a:pt x="748" y="3360"/>
                  </a:moveTo>
                  <a:lnTo>
                    <a:pt x="748" y="3360"/>
                  </a:lnTo>
                  <a:cubicBezTo>
                    <a:pt x="749" y="3360"/>
                    <a:pt x="750" y="3361"/>
                    <a:pt x="751" y="3362"/>
                  </a:cubicBezTo>
                  <a:lnTo>
                    <a:pt x="751" y="3362"/>
                  </a:lnTo>
                  <a:cubicBezTo>
                    <a:pt x="753" y="3358"/>
                    <a:pt x="753" y="3355"/>
                    <a:pt x="754" y="3352"/>
                  </a:cubicBezTo>
                  <a:lnTo>
                    <a:pt x="754" y="3352"/>
                  </a:lnTo>
                  <a:cubicBezTo>
                    <a:pt x="753" y="3352"/>
                    <a:pt x="753" y="3351"/>
                    <a:pt x="751" y="3351"/>
                  </a:cubicBezTo>
                  <a:lnTo>
                    <a:pt x="748" y="3360"/>
                  </a:lnTo>
                  <a:close/>
                  <a:moveTo>
                    <a:pt x="1295" y="3770"/>
                  </a:moveTo>
                  <a:lnTo>
                    <a:pt x="1295" y="3770"/>
                  </a:lnTo>
                  <a:cubicBezTo>
                    <a:pt x="1293" y="3771"/>
                    <a:pt x="1290" y="3771"/>
                    <a:pt x="1288" y="3772"/>
                  </a:cubicBezTo>
                  <a:lnTo>
                    <a:pt x="1288" y="3772"/>
                  </a:lnTo>
                  <a:cubicBezTo>
                    <a:pt x="1290" y="3776"/>
                    <a:pt x="1291" y="3779"/>
                    <a:pt x="1293" y="3782"/>
                  </a:cubicBezTo>
                  <a:lnTo>
                    <a:pt x="1293" y="3782"/>
                  </a:lnTo>
                  <a:cubicBezTo>
                    <a:pt x="1294" y="3782"/>
                    <a:pt x="1295" y="3782"/>
                    <a:pt x="1296" y="3781"/>
                  </a:cubicBezTo>
                  <a:lnTo>
                    <a:pt x="1295" y="3770"/>
                  </a:lnTo>
                  <a:close/>
                  <a:moveTo>
                    <a:pt x="123" y="2719"/>
                  </a:moveTo>
                  <a:lnTo>
                    <a:pt x="123" y="2719"/>
                  </a:lnTo>
                  <a:cubicBezTo>
                    <a:pt x="121" y="2719"/>
                    <a:pt x="119" y="2719"/>
                    <a:pt x="118" y="2719"/>
                  </a:cubicBezTo>
                  <a:lnTo>
                    <a:pt x="118" y="2719"/>
                  </a:lnTo>
                  <a:cubicBezTo>
                    <a:pt x="118" y="2722"/>
                    <a:pt x="118" y="2726"/>
                    <a:pt x="118" y="2730"/>
                  </a:cubicBezTo>
                  <a:lnTo>
                    <a:pt x="118" y="2730"/>
                  </a:lnTo>
                  <a:cubicBezTo>
                    <a:pt x="120" y="2730"/>
                    <a:pt x="121" y="2730"/>
                    <a:pt x="123" y="2730"/>
                  </a:cubicBezTo>
                  <a:lnTo>
                    <a:pt x="123" y="2730"/>
                  </a:lnTo>
                  <a:cubicBezTo>
                    <a:pt x="123" y="2726"/>
                    <a:pt x="123" y="2722"/>
                    <a:pt x="123" y="2719"/>
                  </a:cubicBezTo>
                  <a:close/>
                  <a:moveTo>
                    <a:pt x="3474" y="686"/>
                  </a:moveTo>
                  <a:lnTo>
                    <a:pt x="3474" y="686"/>
                  </a:lnTo>
                  <a:cubicBezTo>
                    <a:pt x="3472" y="685"/>
                    <a:pt x="3471" y="685"/>
                    <a:pt x="3470" y="684"/>
                  </a:cubicBezTo>
                  <a:lnTo>
                    <a:pt x="3470" y="684"/>
                  </a:lnTo>
                  <a:cubicBezTo>
                    <a:pt x="3468" y="687"/>
                    <a:pt x="3466" y="691"/>
                    <a:pt x="3464" y="694"/>
                  </a:cubicBezTo>
                  <a:lnTo>
                    <a:pt x="3464" y="694"/>
                  </a:lnTo>
                  <a:cubicBezTo>
                    <a:pt x="3466" y="695"/>
                    <a:pt x="3467" y="696"/>
                    <a:pt x="3468" y="696"/>
                  </a:cubicBezTo>
                  <a:lnTo>
                    <a:pt x="3474" y="686"/>
                  </a:lnTo>
                  <a:close/>
                  <a:moveTo>
                    <a:pt x="1861" y="203"/>
                  </a:moveTo>
                  <a:lnTo>
                    <a:pt x="1861" y="203"/>
                  </a:lnTo>
                  <a:cubicBezTo>
                    <a:pt x="1861" y="201"/>
                    <a:pt x="1861" y="199"/>
                    <a:pt x="1861" y="198"/>
                  </a:cubicBezTo>
                  <a:lnTo>
                    <a:pt x="1861" y="198"/>
                  </a:lnTo>
                  <a:cubicBezTo>
                    <a:pt x="1857" y="198"/>
                    <a:pt x="1852" y="198"/>
                    <a:pt x="1848" y="198"/>
                  </a:cubicBezTo>
                  <a:lnTo>
                    <a:pt x="1848" y="198"/>
                  </a:lnTo>
                  <a:cubicBezTo>
                    <a:pt x="1847" y="199"/>
                    <a:pt x="1847" y="201"/>
                    <a:pt x="1847" y="202"/>
                  </a:cubicBezTo>
                  <a:lnTo>
                    <a:pt x="1847" y="202"/>
                  </a:lnTo>
                  <a:cubicBezTo>
                    <a:pt x="1852" y="203"/>
                    <a:pt x="1856" y="203"/>
                    <a:pt x="1861" y="203"/>
                  </a:cubicBezTo>
                  <a:lnTo>
                    <a:pt x="58" y="2048"/>
                  </a:lnTo>
                  <a:lnTo>
                    <a:pt x="58" y="2048"/>
                  </a:lnTo>
                  <a:cubicBezTo>
                    <a:pt x="55" y="2048"/>
                    <a:pt x="53" y="2049"/>
                    <a:pt x="51" y="2049"/>
                  </a:cubicBezTo>
                  <a:lnTo>
                    <a:pt x="51" y="2049"/>
                  </a:lnTo>
                  <a:cubicBezTo>
                    <a:pt x="53" y="2054"/>
                    <a:pt x="55" y="2058"/>
                    <a:pt x="58" y="2063"/>
                  </a:cubicBezTo>
                  <a:lnTo>
                    <a:pt x="58" y="2063"/>
                  </a:lnTo>
                  <a:cubicBezTo>
                    <a:pt x="58" y="2062"/>
                    <a:pt x="60" y="2062"/>
                    <a:pt x="60" y="2062"/>
                  </a:cubicBezTo>
                  <a:lnTo>
                    <a:pt x="60" y="2062"/>
                  </a:lnTo>
                  <a:cubicBezTo>
                    <a:pt x="60" y="2057"/>
                    <a:pt x="58" y="2053"/>
                    <a:pt x="58" y="2048"/>
                  </a:cubicBezTo>
                  <a:lnTo>
                    <a:pt x="1861" y="203"/>
                  </a:lnTo>
                  <a:close/>
                  <a:moveTo>
                    <a:pt x="1590" y="3648"/>
                  </a:moveTo>
                  <a:lnTo>
                    <a:pt x="1590" y="3648"/>
                  </a:lnTo>
                  <a:cubicBezTo>
                    <a:pt x="1588" y="3648"/>
                    <a:pt x="1587" y="3646"/>
                    <a:pt x="1585" y="3645"/>
                  </a:cubicBezTo>
                  <a:lnTo>
                    <a:pt x="1585" y="3645"/>
                  </a:lnTo>
                  <a:cubicBezTo>
                    <a:pt x="1583" y="3647"/>
                    <a:pt x="1579" y="3648"/>
                    <a:pt x="1578" y="3650"/>
                  </a:cubicBezTo>
                  <a:lnTo>
                    <a:pt x="1578" y="3650"/>
                  </a:lnTo>
                  <a:cubicBezTo>
                    <a:pt x="1578" y="3653"/>
                    <a:pt x="1579" y="3656"/>
                    <a:pt x="1580" y="3665"/>
                  </a:cubicBezTo>
                  <a:lnTo>
                    <a:pt x="1580" y="3665"/>
                  </a:lnTo>
                  <a:cubicBezTo>
                    <a:pt x="1585" y="3656"/>
                    <a:pt x="1587" y="3652"/>
                    <a:pt x="1590" y="3648"/>
                  </a:cubicBezTo>
                  <a:close/>
                  <a:moveTo>
                    <a:pt x="441" y="3277"/>
                  </a:moveTo>
                  <a:lnTo>
                    <a:pt x="441" y="3277"/>
                  </a:lnTo>
                  <a:cubicBezTo>
                    <a:pt x="442" y="3277"/>
                    <a:pt x="442" y="3277"/>
                    <a:pt x="443" y="3277"/>
                  </a:cubicBezTo>
                  <a:lnTo>
                    <a:pt x="443" y="3277"/>
                  </a:lnTo>
                  <a:cubicBezTo>
                    <a:pt x="442" y="3270"/>
                    <a:pt x="442" y="3264"/>
                    <a:pt x="441" y="3258"/>
                  </a:cubicBezTo>
                  <a:lnTo>
                    <a:pt x="441" y="3258"/>
                  </a:lnTo>
                  <a:cubicBezTo>
                    <a:pt x="440" y="3258"/>
                    <a:pt x="439" y="3258"/>
                    <a:pt x="438" y="3258"/>
                  </a:cubicBezTo>
                  <a:lnTo>
                    <a:pt x="438" y="3258"/>
                  </a:lnTo>
                  <a:cubicBezTo>
                    <a:pt x="439" y="3264"/>
                    <a:pt x="440" y="3271"/>
                    <a:pt x="441" y="3277"/>
                  </a:cubicBezTo>
                  <a:close/>
                  <a:moveTo>
                    <a:pt x="1416" y="475"/>
                  </a:moveTo>
                  <a:lnTo>
                    <a:pt x="1416" y="475"/>
                  </a:lnTo>
                  <a:cubicBezTo>
                    <a:pt x="1417" y="477"/>
                    <a:pt x="1417" y="478"/>
                    <a:pt x="1417" y="480"/>
                  </a:cubicBezTo>
                  <a:lnTo>
                    <a:pt x="1417" y="480"/>
                  </a:lnTo>
                  <a:cubicBezTo>
                    <a:pt x="1423" y="478"/>
                    <a:pt x="1430" y="477"/>
                    <a:pt x="1436" y="475"/>
                  </a:cubicBezTo>
                  <a:lnTo>
                    <a:pt x="1434" y="470"/>
                  </a:lnTo>
                  <a:lnTo>
                    <a:pt x="1416" y="475"/>
                  </a:lnTo>
                  <a:lnTo>
                    <a:pt x="1251" y="568"/>
                  </a:lnTo>
                  <a:lnTo>
                    <a:pt x="1251" y="568"/>
                  </a:lnTo>
                  <a:cubicBezTo>
                    <a:pt x="1238" y="571"/>
                    <a:pt x="1231" y="576"/>
                    <a:pt x="1244" y="587"/>
                  </a:cubicBezTo>
                  <a:lnTo>
                    <a:pt x="1244" y="587"/>
                  </a:lnTo>
                  <a:cubicBezTo>
                    <a:pt x="1247" y="579"/>
                    <a:pt x="1249" y="574"/>
                    <a:pt x="1251" y="568"/>
                  </a:cubicBezTo>
                  <a:lnTo>
                    <a:pt x="1416" y="475"/>
                  </a:lnTo>
                  <a:close/>
                  <a:moveTo>
                    <a:pt x="3708" y="1270"/>
                  </a:moveTo>
                  <a:lnTo>
                    <a:pt x="3708" y="1270"/>
                  </a:lnTo>
                  <a:cubicBezTo>
                    <a:pt x="3696" y="1279"/>
                    <a:pt x="3697" y="1285"/>
                    <a:pt x="3711" y="1291"/>
                  </a:cubicBezTo>
                  <a:lnTo>
                    <a:pt x="3711" y="1291"/>
                  </a:lnTo>
                  <a:cubicBezTo>
                    <a:pt x="3710" y="1283"/>
                    <a:pt x="3709" y="1278"/>
                    <a:pt x="3708" y="1270"/>
                  </a:cubicBezTo>
                  <a:close/>
                  <a:moveTo>
                    <a:pt x="3682" y="1449"/>
                  </a:moveTo>
                  <a:lnTo>
                    <a:pt x="3682" y="1449"/>
                  </a:lnTo>
                  <a:cubicBezTo>
                    <a:pt x="3680" y="1449"/>
                    <a:pt x="3679" y="1448"/>
                    <a:pt x="3677" y="1448"/>
                  </a:cubicBezTo>
                  <a:lnTo>
                    <a:pt x="3677" y="1448"/>
                  </a:lnTo>
                  <a:cubicBezTo>
                    <a:pt x="3675" y="1457"/>
                    <a:pt x="3674" y="1466"/>
                    <a:pt x="3672" y="1474"/>
                  </a:cubicBezTo>
                  <a:lnTo>
                    <a:pt x="3672" y="1474"/>
                  </a:lnTo>
                  <a:cubicBezTo>
                    <a:pt x="3673" y="1474"/>
                    <a:pt x="3675" y="1474"/>
                    <a:pt x="3677" y="1474"/>
                  </a:cubicBezTo>
                  <a:lnTo>
                    <a:pt x="3677" y="1474"/>
                  </a:lnTo>
                  <a:cubicBezTo>
                    <a:pt x="3679" y="1466"/>
                    <a:pt x="3680" y="1457"/>
                    <a:pt x="3682" y="1449"/>
                  </a:cubicBezTo>
                  <a:close/>
                  <a:moveTo>
                    <a:pt x="1375" y="3737"/>
                  </a:moveTo>
                  <a:lnTo>
                    <a:pt x="1375" y="3737"/>
                  </a:lnTo>
                  <a:cubicBezTo>
                    <a:pt x="1377" y="3737"/>
                    <a:pt x="1379" y="3737"/>
                    <a:pt x="1380" y="3737"/>
                  </a:cubicBezTo>
                  <a:lnTo>
                    <a:pt x="1377" y="3706"/>
                  </a:lnTo>
                  <a:lnTo>
                    <a:pt x="1377" y="3706"/>
                  </a:lnTo>
                  <a:cubicBezTo>
                    <a:pt x="1375" y="3707"/>
                    <a:pt x="1373" y="3707"/>
                    <a:pt x="1372" y="3708"/>
                  </a:cubicBezTo>
                  <a:lnTo>
                    <a:pt x="1372" y="3708"/>
                  </a:lnTo>
                  <a:cubicBezTo>
                    <a:pt x="1373" y="3718"/>
                    <a:pt x="1374" y="3727"/>
                    <a:pt x="1375" y="3737"/>
                  </a:cubicBezTo>
                  <a:close/>
                  <a:moveTo>
                    <a:pt x="59" y="2157"/>
                  </a:moveTo>
                  <a:lnTo>
                    <a:pt x="59" y="2157"/>
                  </a:lnTo>
                  <a:cubicBezTo>
                    <a:pt x="58" y="2157"/>
                    <a:pt x="57" y="2157"/>
                    <a:pt x="57" y="2157"/>
                  </a:cubicBezTo>
                  <a:lnTo>
                    <a:pt x="57" y="2157"/>
                  </a:lnTo>
                  <a:cubicBezTo>
                    <a:pt x="57" y="2165"/>
                    <a:pt x="58" y="2174"/>
                    <a:pt x="60" y="2182"/>
                  </a:cubicBezTo>
                  <a:lnTo>
                    <a:pt x="60" y="2182"/>
                  </a:lnTo>
                  <a:lnTo>
                    <a:pt x="62" y="2181"/>
                  </a:lnTo>
                  <a:lnTo>
                    <a:pt x="62" y="2181"/>
                  </a:lnTo>
                  <a:cubicBezTo>
                    <a:pt x="62" y="2174"/>
                    <a:pt x="60" y="2165"/>
                    <a:pt x="59" y="2157"/>
                  </a:cubicBezTo>
                  <a:close/>
                  <a:moveTo>
                    <a:pt x="791" y="3358"/>
                  </a:moveTo>
                  <a:lnTo>
                    <a:pt x="795" y="3361"/>
                  </a:lnTo>
                  <a:lnTo>
                    <a:pt x="795" y="3361"/>
                  </a:lnTo>
                  <a:cubicBezTo>
                    <a:pt x="796" y="3351"/>
                    <a:pt x="797" y="3341"/>
                    <a:pt x="797" y="3332"/>
                  </a:cubicBezTo>
                  <a:lnTo>
                    <a:pt x="797" y="3332"/>
                  </a:lnTo>
                  <a:cubicBezTo>
                    <a:pt x="796" y="3332"/>
                    <a:pt x="795" y="3332"/>
                    <a:pt x="794" y="3332"/>
                  </a:cubicBezTo>
                  <a:lnTo>
                    <a:pt x="794" y="3332"/>
                  </a:lnTo>
                  <a:cubicBezTo>
                    <a:pt x="793" y="3341"/>
                    <a:pt x="792" y="3350"/>
                    <a:pt x="791" y="3358"/>
                  </a:cubicBezTo>
                  <a:close/>
                  <a:moveTo>
                    <a:pt x="465" y="3299"/>
                  </a:moveTo>
                  <a:lnTo>
                    <a:pt x="465" y="3299"/>
                  </a:lnTo>
                  <a:cubicBezTo>
                    <a:pt x="463" y="3287"/>
                    <a:pt x="462" y="3278"/>
                    <a:pt x="461" y="3267"/>
                  </a:cubicBezTo>
                  <a:lnTo>
                    <a:pt x="461" y="3267"/>
                  </a:lnTo>
                  <a:cubicBezTo>
                    <a:pt x="458" y="3277"/>
                    <a:pt x="455" y="3285"/>
                    <a:pt x="453" y="3293"/>
                  </a:cubicBezTo>
                  <a:lnTo>
                    <a:pt x="453" y="3293"/>
                  </a:lnTo>
                  <a:cubicBezTo>
                    <a:pt x="454" y="3294"/>
                    <a:pt x="454" y="3295"/>
                    <a:pt x="455" y="3295"/>
                  </a:cubicBezTo>
                  <a:lnTo>
                    <a:pt x="455" y="3295"/>
                  </a:lnTo>
                  <a:cubicBezTo>
                    <a:pt x="457" y="3296"/>
                    <a:pt x="459" y="3297"/>
                    <a:pt x="465" y="3299"/>
                  </a:cubicBezTo>
                  <a:close/>
                  <a:moveTo>
                    <a:pt x="3689" y="1272"/>
                  </a:moveTo>
                  <a:lnTo>
                    <a:pt x="3689" y="1272"/>
                  </a:lnTo>
                  <a:cubicBezTo>
                    <a:pt x="3687" y="1247"/>
                    <a:pt x="3687" y="1247"/>
                    <a:pt x="3673" y="1245"/>
                  </a:cubicBezTo>
                  <a:lnTo>
                    <a:pt x="3673" y="1245"/>
                  </a:lnTo>
                  <a:cubicBezTo>
                    <a:pt x="3678" y="1254"/>
                    <a:pt x="3683" y="1261"/>
                    <a:pt x="3689" y="1272"/>
                  </a:cubicBezTo>
                  <a:close/>
                  <a:moveTo>
                    <a:pt x="135" y="2308"/>
                  </a:moveTo>
                  <a:lnTo>
                    <a:pt x="135" y="2308"/>
                  </a:lnTo>
                  <a:cubicBezTo>
                    <a:pt x="133" y="2307"/>
                    <a:pt x="132" y="2307"/>
                    <a:pt x="131" y="2307"/>
                  </a:cubicBezTo>
                  <a:lnTo>
                    <a:pt x="131" y="2307"/>
                  </a:lnTo>
                  <a:cubicBezTo>
                    <a:pt x="132" y="2318"/>
                    <a:pt x="135" y="2329"/>
                    <a:pt x="137" y="2341"/>
                  </a:cubicBezTo>
                  <a:lnTo>
                    <a:pt x="137" y="2341"/>
                  </a:lnTo>
                  <a:lnTo>
                    <a:pt x="138" y="2341"/>
                  </a:lnTo>
                  <a:lnTo>
                    <a:pt x="138" y="2341"/>
                  </a:lnTo>
                  <a:cubicBezTo>
                    <a:pt x="137" y="2330"/>
                    <a:pt x="136" y="2319"/>
                    <a:pt x="135" y="2308"/>
                  </a:cubicBezTo>
                  <a:close/>
                  <a:moveTo>
                    <a:pt x="1448" y="458"/>
                  </a:moveTo>
                  <a:lnTo>
                    <a:pt x="1448" y="458"/>
                  </a:lnTo>
                  <a:cubicBezTo>
                    <a:pt x="1472" y="455"/>
                    <a:pt x="1472" y="455"/>
                    <a:pt x="1482" y="433"/>
                  </a:cubicBezTo>
                  <a:lnTo>
                    <a:pt x="1482" y="433"/>
                  </a:lnTo>
                  <a:cubicBezTo>
                    <a:pt x="1472" y="439"/>
                    <a:pt x="1463" y="445"/>
                    <a:pt x="1455" y="450"/>
                  </a:cubicBezTo>
                  <a:lnTo>
                    <a:pt x="1455" y="450"/>
                  </a:lnTo>
                  <a:cubicBezTo>
                    <a:pt x="1453" y="451"/>
                    <a:pt x="1452" y="453"/>
                    <a:pt x="1448" y="458"/>
                  </a:cubicBezTo>
                  <a:close/>
                  <a:moveTo>
                    <a:pt x="387" y="3187"/>
                  </a:moveTo>
                  <a:lnTo>
                    <a:pt x="387" y="3187"/>
                  </a:lnTo>
                  <a:cubicBezTo>
                    <a:pt x="389" y="3208"/>
                    <a:pt x="383" y="3225"/>
                    <a:pt x="405" y="3236"/>
                  </a:cubicBezTo>
                  <a:lnTo>
                    <a:pt x="405" y="3236"/>
                  </a:lnTo>
                  <a:cubicBezTo>
                    <a:pt x="403" y="3218"/>
                    <a:pt x="408" y="3202"/>
                    <a:pt x="387" y="3187"/>
                  </a:cubicBezTo>
                  <a:close/>
                  <a:moveTo>
                    <a:pt x="3092" y="419"/>
                  </a:moveTo>
                  <a:lnTo>
                    <a:pt x="3092" y="419"/>
                  </a:lnTo>
                  <a:cubicBezTo>
                    <a:pt x="3095" y="435"/>
                    <a:pt x="3098" y="446"/>
                    <a:pt x="3100" y="458"/>
                  </a:cubicBezTo>
                  <a:lnTo>
                    <a:pt x="3100" y="458"/>
                  </a:lnTo>
                  <a:cubicBezTo>
                    <a:pt x="3104" y="458"/>
                    <a:pt x="3106" y="458"/>
                    <a:pt x="3109" y="458"/>
                  </a:cubicBezTo>
                  <a:lnTo>
                    <a:pt x="3109" y="458"/>
                  </a:lnTo>
                  <a:cubicBezTo>
                    <a:pt x="3112" y="448"/>
                    <a:pt x="3114" y="437"/>
                    <a:pt x="3118" y="425"/>
                  </a:cubicBezTo>
                  <a:lnTo>
                    <a:pt x="3118" y="425"/>
                  </a:lnTo>
                  <a:cubicBezTo>
                    <a:pt x="3108" y="423"/>
                    <a:pt x="3103" y="422"/>
                    <a:pt x="3092" y="419"/>
                  </a:cubicBezTo>
                  <a:lnTo>
                    <a:pt x="593" y="3328"/>
                  </a:lnTo>
                  <a:lnTo>
                    <a:pt x="593" y="3328"/>
                  </a:lnTo>
                  <a:cubicBezTo>
                    <a:pt x="593" y="3315"/>
                    <a:pt x="593" y="3301"/>
                    <a:pt x="594" y="3287"/>
                  </a:cubicBezTo>
                  <a:lnTo>
                    <a:pt x="594" y="3287"/>
                  </a:lnTo>
                  <a:cubicBezTo>
                    <a:pt x="587" y="3288"/>
                    <a:pt x="583" y="3288"/>
                    <a:pt x="586" y="3288"/>
                  </a:cubicBezTo>
                  <a:lnTo>
                    <a:pt x="586" y="3288"/>
                  </a:lnTo>
                  <a:cubicBezTo>
                    <a:pt x="570" y="3274"/>
                    <a:pt x="558" y="3264"/>
                    <a:pt x="545" y="3252"/>
                  </a:cubicBezTo>
                  <a:lnTo>
                    <a:pt x="545" y="3252"/>
                  </a:lnTo>
                  <a:cubicBezTo>
                    <a:pt x="551" y="3276"/>
                    <a:pt x="556" y="3300"/>
                    <a:pt x="561" y="3316"/>
                  </a:cubicBezTo>
                  <a:lnTo>
                    <a:pt x="561" y="3316"/>
                  </a:lnTo>
                  <a:cubicBezTo>
                    <a:pt x="576" y="3322"/>
                    <a:pt x="584" y="3324"/>
                    <a:pt x="594" y="3327"/>
                  </a:cubicBezTo>
                  <a:lnTo>
                    <a:pt x="594" y="3327"/>
                  </a:lnTo>
                  <a:cubicBezTo>
                    <a:pt x="594" y="3328"/>
                    <a:pt x="595" y="3330"/>
                    <a:pt x="595" y="3329"/>
                  </a:cubicBezTo>
                  <a:lnTo>
                    <a:pt x="595" y="3329"/>
                  </a:lnTo>
                  <a:cubicBezTo>
                    <a:pt x="596" y="3330"/>
                    <a:pt x="594" y="3328"/>
                    <a:pt x="593" y="3328"/>
                  </a:cubicBezTo>
                  <a:lnTo>
                    <a:pt x="3092" y="419"/>
                  </a:lnTo>
                  <a:close/>
                  <a:moveTo>
                    <a:pt x="3408" y="647"/>
                  </a:moveTo>
                  <a:lnTo>
                    <a:pt x="3408" y="647"/>
                  </a:lnTo>
                  <a:cubicBezTo>
                    <a:pt x="3409" y="652"/>
                    <a:pt x="3411" y="657"/>
                    <a:pt x="3413" y="661"/>
                  </a:cubicBezTo>
                  <a:lnTo>
                    <a:pt x="3413" y="661"/>
                  </a:lnTo>
                  <a:cubicBezTo>
                    <a:pt x="3417" y="652"/>
                    <a:pt x="3421" y="642"/>
                    <a:pt x="3426" y="633"/>
                  </a:cubicBezTo>
                  <a:lnTo>
                    <a:pt x="3425" y="633"/>
                  </a:lnTo>
                  <a:lnTo>
                    <a:pt x="3425" y="633"/>
                  </a:lnTo>
                  <a:cubicBezTo>
                    <a:pt x="3427" y="633"/>
                    <a:pt x="3430" y="632"/>
                    <a:pt x="3432" y="631"/>
                  </a:cubicBezTo>
                  <a:lnTo>
                    <a:pt x="3432" y="631"/>
                  </a:lnTo>
                  <a:cubicBezTo>
                    <a:pt x="3432" y="632"/>
                    <a:pt x="3433" y="633"/>
                    <a:pt x="3433" y="633"/>
                  </a:cubicBezTo>
                  <a:lnTo>
                    <a:pt x="3433" y="633"/>
                  </a:lnTo>
                  <a:lnTo>
                    <a:pt x="3432" y="632"/>
                  </a:lnTo>
                  <a:lnTo>
                    <a:pt x="3432" y="632"/>
                  </a:lnTo>
                  <a:cubicBezTo>
                    <a:pt x="3432" y="624"/>
                    <a:pt x="3434" y="617"/>
                    <a:pt x="3422" y="617"/>
                  </a:cubicBezTo>
                  <a:lnTo>
                    <a:pt x="3422" y="617"/>
                  </a:lnTo>
                  <a:cubicBezTo>
                    <a:pt x="3418" y="616"/>
                    <a:pt x="3416" y="604"/>
                    <a:pt x="3412" y="599"/>
                  </a:cubicBezTo>
                  <a:lnTo>
                    <a:pt x="3412" y="599"/>
                  </a:lnTo>
                  <a:cubicBezTo>
                    <a:pt x="3408" y="595"/>
                    <a:pt x="3402" y="592"/>
                    <a:pt x="3393" y="585"/>
                  </a:cubicBezTo>
                  <a:lnTo>
                    <a:pt x="3393" y="585"/>
                  </a:lnTo>
                  <a:cubicBezTo>
                    <a:pt x="3396" y="596"/>
                    <a:pt x="3397" y="601"/>
                    <a:pt x="3399" y="606"/>
                  </a:cubicBezTo>
                  <a:lnTo>
                    <a:pt x="3399" y="606"/>
                  </a:lnTo>
                  <a:cubicBezTo>
                    <a:pt x="3402" y="611"/>
                    <a:pt x="3407" y="613"/>
                    <a:pt x="3411" y="617"/>
                  </a:cubicBezTo>
                  <a:lnTo>
                    <a:pt x="3411" y="617"/>
                  </a:lnTo>
                  <a:cubicBezTo>
                    <a:pt x="3404" y="624"/>
                    <a:pt x="3399" y="630"/>
                    <a:pt x="3393" y="638"/>
                  </a:cubicBezTo>
                  <a:lnTo>
                    <a:pt x="3393" y="638"/>
                  </a:lnTo>
                  <a:cubicBezTo>
                    <a:pt x="3399" y="642"/>
                    <a:pt x="3404" y="645"/>
                    <a:pt x="3408" y="648"/>
                  </a:cubicBezTo>
                  <a:lnTo>
                    <a:pt x="3408" y="647"/>
                  </a:lnTo>
                  <a:close/>
                  <a:moveTo>
                    <a:pt x="1389" y="486"/>
                  </a:moveTo>
                  <a:lnTo>
                    <a:pt x="1389" y="486"/>
                  </a:lnTo>
                  <a:cubicBezTo>
                    <a:pt x="1385" y="489"/>
                    <a:pt x="1381" y="492"/>
                    <a:pt x="1377" y="496"/>
                  </a:cubicBezTo>
                  <a:lnTo>
                    <a:pt x="1377" y="496"/>
                  </a:lnTo>
                  <a:cubicBezTo>
                    <a:pt x="1378" y="497"/>
                    <a:pt x="1381" y="498"/>
                    <a:pt x="1383" y="501"/>
                  </a:cubicBezTo>
                  <a:lnTo>
                    <a:pt x="1383" y="501"/>
                  </a:lnTo>
                  <a:cubicBezTo>
                    <a:pt x="1384" y="495"/>
                    <a:pt x="1386" y="490"/>
                    <a:pt x="1389" y="485"/>
                  </a:cubicBezTo>
                  <a:lnTo>
                    <a:pt x="1389" y="485"/>
                  </a:lnTo>
                  <a:cubicBezTo>
                    <a:pt x="1393" y="487"/>
                    <a:pt x="1398" y="489"/>
                    <a:pt x="1402" y="490"/>
                  </a:cubicBezTo>
                  <a:lnTo>
                    <a:pt x="1402" y="490"/>
                  </a:lnTo>
                  <a:cubicBezTo>
                    <a:pt x="1403" y="488"/>
                    <a:pt x="1403" y="485"/>
                    <a:pt x="1403" y="483"/>
                  </a:cubicBezTo>
                  <a:lnTo>
                    <a:pt x="1389" y="486"/>
                  </a:lnTo>
                  <a:lnTo>
                    <a:pt x="304" y="1398"/>
                  </a:lnTo>
                  <a:lnTo>
                    <a:pt x="304" y="1398"/>
                  </a:lnTo>
                  <a:cubicBezTo>
                    <a:pt x="305" y="1396"/>
                    <a:pt x="306" y="1396"/>
                    <a:pt x="306" y="1396"/>
                  </a:cubicBezTo>
                  <a:lnTo>
                    <a:pt x="306" y="1396"/>
                  </a:lnTo>
                  <a:cubicBezTo>
                    <a:pt x="306" y="1396"/>
                    <a:pt x="305" y="1396"/>
                    <a:pt x="305" y="1398"/>
                  </a:cubicBezTo>
                  <a:lnTo>
                    <a:pt x="305" y="1398"/>
                  </a:lnTo>
                  <a:cubicBezTo>
                    <a:pt x="299" y="1403"/>
                    <a:pt x="294" y="1407"/>
                    <a:pt x="288" y="1413"/>
                  </a:cubicBezTo>
                  <a:lnTo>
                    <a:pt x="288" y="1413"/>
                  </a:lnTo>
                  <a:cubicBezTo>
                    <a:pt x="287" y="1414"/>
                    <a:pt x="286" y="1414"/>
                    <a:pt x="286" y="1414"/>
                  </a:cubicBezTo>
                  <a:lnTo>
                    <a:pt x="286" y="1414"/>
                  </a:lnTo>
                  <a:cubicBezTo>
                    <a:pt x="286" y="1414"/>
                    <a:pt x="287" y="1413"/>
                    <a:pt x="287" y="1412"/>
                  </a:cubicBezTo>
                  <a:lnTo>
                    <a:pt x="287" y="1412"/>
                  </a:lnTo>
                  <a:cubicBezTo>
                    <a:pt x="295" y="1409"/>
                    <a:pt x="307" y="1411"/>
                    <a:pt x="304" y="1398"/>
                  </a:cubicBezTo>
                  <a:lnTo>
                    <a:pt x="1389" y="486"/>
                  </a:lnTo>
                  <a:close/>
                  <a:moveTo>
                    <a:pt x="3300" y="547"/>
                  </a:moveTo>
                  <a:lnTo>
                    <a:pt x="3300" y="547"/>
                  </a:lnTo>
                  <a:cubicBezTo>
                    <a:pt x="3301" y="549"/>
                    <a:pt x="3303" y="552"/>
                    <a:pt x="3305" y="555"/>
                  </a:cubicBezTo>
                  <a:lnTo>
                    <a:pt x="3305" y="555"/>
                  </a:lnTo>
                  <a:cubicBezTo>
                    <a:pt x="3307" y="553"/>
                    <a:pt x="3308" y="551"/>
                    <a:pt x="3310" y="547"/>
                  </a:cubicBezTo>
                  <a:lnTo>
                    <a:pt x="3310" y="547"/>
                  </a:lnTo>
                  <a:cubicBezTo>
                    <a:pt x="3305" y="548"/>
                    <a:pt x="3302" y="548"/>
                    <a:pt x="3299" y="548"/>
                  </a:cubicBezTo>
                  <a:lnTo>
                    <a:pt x="3299" y="546"/>
                  </a:lnTo>
                  <a:lnTo>
                    <a:pt x="3300" y="547"/>
                  </a:lnTo>
                  <a:close/>
                  <a:moveTo>
                    <a:pt x="808" y="3398"/>
                  </a:moveTo>
                  <a:lnTo>
                    <a:pt x="808" y="3398"/>
                  </a:lnTo>
                  <a:cubicBezTo>
                    <a:pt x="808" y="3395"/>
                    <a:pt x="808" y="3393"/>
                    <a:pt x="808" y="3396"/>
                  </a:cubicBezTo>
                  <a:lnTo>
                    <a:pt x="808" y="3396"/>
                  </a:lnTo>
                  <a:cubicBezTo>
                    <a:pt x="808" y="3393"/>
                    <a:pt x="808" y="3396"/>
                    <a:pt x="808" y="3398"/>
                  </a:cubicBezTo>
                  <a:lnTo>
                    <a:pt x="808" y="3398"/>
                  </a:lnTo>
                  <a:cubicBezTo>
                    <a:pt x="802" y="3404"/>
                    <a:pt x="797" y="3410"/>
                    <a:pt x="810" y="3415"/>
                  </a:cubicBezTo>
                  <a:lnTo>
                    <a:pt x="810" y="3415"/>
                  </a:lnTo>
                  <a:cubicBezTo>
                    <a:pt x="810" y="3418"/>
                    <a:pt x="811" y="3421"/>
                    <a:pt x="811" y="3424"/>
                  </a:cubicBezTo>
                  <a:lnTo>
                    <a:pt x="811" y="3424"/>
                  </a:lnTo>
                  <a:cubicBezTo>
                    <a:pt x="798" y="3438"/>
                    <a:pt x="817" y="3445"/>
                    <a:pt x="821" y="3455"/>
                  </a:cubicBezTo>
                  <a:lnTo>
                    <a:pt x="821" y="3455"/>
                  </a:lnTo>
                  <a:cubicBezTo>
                    <a:pt x="818" y="3444"/>
                    <a:pt x="814" y="3434"/>
                    <a:pt x="811" y="3423"/>
                  </a:cubicBezTo>
                  <a:lnTo>
                    <a:pt x="811" y="3423"/>
                  </a:lnTo>
                  <a:cubicBezTo>
                    <a:pt x="810" y="3420"/>
                    <a:pt x="810" y="3418"/>
                    <a:pt x="809" y="3415"/>
                  </a:cubicBezTo>
                  <a:lnTo>
                    <a:pt x="809" y="3415"/>
                  </a:lnTo>
                  <a:cubicBezTo>
                    <a:pt x="809" y="3409"/>
                    <a:pt x="808" y="3404"/>
                    <a:pt x="808" y="3398"/>
                  </a:cubicBezTo>
                  <a:close/>
                  <a:moveTo>
                    <a:pt x="1360" y="3667"/>
                  </a:moveTo>
                  <a:lnTo>
                    <a:pt x="1359" y="3668"/>
                  </a:lnTo>
                  <a:lnTo>
                    <a:pt x="1359" y="3668"/>
                  </a:lnTo>
                  <a:cubicBezTo>
                    <a:pt x="1359" y="3667"/>
                    <a:pt x="1359" y="3667"/>
                    <a:pt x="1360" y="3667"/>
                  </a:cubicBezTo>
                  <a:lnTo>
                    <a:pt x="1364" y="3659"/>
                  </a:lnTo>
                  <a:lnTo>
                    <a:pt x="1364" y="3659"/>
                  </a:lnTo>
                  <a:cubicBezTo>
                    <a:pt x="1363" y="3659"/>
                    <a:pt x="1362" y="3659"/>
                    <a:pt x="1362" y="3659"/>
                  </a:cubicBezTo>
                  <a:lnTo>
                    <a:pt x="1362" y="3659"/>
                  </a:lnTo>
                  <a:cubicBezTo>
                    <a:pt x="1361" y="3661"/>
                    <a:pt x="1360" y="3664"/>
                    <a:pt x="1360" y="3667"/>
                  </a:cubicBezTo>
                  <a:close/>
                  <a:moveTo>
                    <a:pt x="1227" y="3741"/>
                  </a:moveTo>
                  <a:lnTo>
                    <a:pt x="1227" y="3741"/>
                  </a:lnTo>
                  <a:cubicBezTo>
                    <a:pt x="1228" y="3741"/>
                    <a:pt x="1229" y="3740"/>
                    <a:pt x="1230" y="3739"/>
                  </a:cubicBezTo>
                  <a:lnTo>
                    <a:pt x="1230" y="3739"/>
                  </a:lnTo>
                  <a:cubicBezTo>
                    <a:pt x="1229" y="3740"/>
                    <a:pt x="1228" y="3741"/>
                    <a:pt x="1228" y="3742"/>
                  </a:cubicBezTo>
                  <a:lnTo>
                    <a:pt x="1228" y="3742"/>
                  </a:lnTo>
                  <a:cubicBezTo>
                    <a:pt x="1227" y="3743"/>
                    <a:pt x="1227" y="3745"/>
                    <a:pt x="1227" y="3743"/>
                  </a:cubicBezTo>
                  <a:lnTo>
                    <a:pt x="1227" y="3743"/>
                  </a:lnTo>
                  <a:cubicBezTo>
                    <a:pt x="1227" y="3745"/>
                    <a:pt x="1227" y="3743"/>
                    <a:pt x="1227" y="3741"/>
                  </a:cubicBezTo>
                  <a:close/>
                  <a:moveTo>
                    <a:pt x="3452" y="635"/>
                  </a:moveTo>
                  <a:lnTo>
                    <a:pt x="3452" y="635"/>
                  </a:lnTo>
                  <a:cubicBezTo>
                    <a:pt x="3453" y="637"/>
                    <a:pt x="3454" y="639"/>
                    <a:pt x="3453" y="637"/>
                  </a:cubicBezTo>
                  <a:lnTo>
                    <a:pt x="3453" y="637"/>
                  </a:lnTo>
                  <a:cubicBezTo>
                    <a:pt x="3454" y="639"/>
                    <a:pt x="3453" y="637"/>
                    <a:pt x="3451" y="636"/>
                  </a:cubicBezTo>
                  <a:lnTo>
                    <a:pt x="3452" y="635"/>
                  </a:lnTo>
                  <a:close/>
                  <a:moveTo>
                    <a:pt x="3519" y="761"/>
                  </a:moveTo>
                  <a:lnTo>
                    <a:pt x="3519" y="763"/>
                  </a:lnTo>
                  <a:lnTo>
                    <a:pt x="3518" y="761"/>
                  </a:lnTo>
                  <a:lnTo>
                    <a:pt x="3518" y="761"/>
                  </a:lnTo>
                  <a:cubicBezTo>
                    <a:pt x="3518" y="761"/>
                    <a:pt x="3518" y="761"/>
                    <a:pt x="3518" y="760"/>
                  </a:cubicBezTo>
                  <a:lnTo>
                    <a:pt x="3518" y="760"/>
                  </a:lnTo>
                  <a:cubicBezTo>
                    <a:pt x="3518" y="761"/>
                    <a:pt x="3518" y="761"/>
                    <a:pt x="3519" y="761"/>
                  </a:cubicBezTo>
                  <a:close/>
                  <a:moveTo>
                    <a:pt x="3571" y="1531"/>
                  </a:moveTo>
                  <a:lnTo>
                    <a:pt x="3572" y="1532"/>
                  </a:lnTo>
                  <a:lnTo>
                    <a:pt x="3570" y="1531"/>
                  </a:lnTo>
                  <a:lnTo>
                    <a:pt x="3569" y="1530"/>
                  </a:lnTo>
                  <a:lnTo>
                    <a:pt x="3571" y="1531"/>
                  </a:lnTo>
                  <a:close/>
                  <a:moveTo>
                    <a:pt x="1275" y="551"/>
                  </a:moveTo>
                  <a:lnTo>
                    <a:pt x="1275" y="551"/>
                  </a:lnTo>
                  <a:cubicBezTo>
                    <a:pt x="1274" y="554"/>
                    <a:pt x="1272" y="556"/>
                    <a:pt x="1270" y="559"/>
                  </a:cubicBezTo>
                  <a:lnTo>
                    <a:pt x="1270" y="559"/>
                  </a:lnTo>
                  <a:cubicBezTo>
                    <a:pt x="1269" y="560"/>
                    <a:pt x="1268" y="561"/>
                    <a:pt x="1268" y="561"/>
                  </a:cubicBezTo>
                  <a:lnTo>
                    <a:pt x="1268" y="561"/>
                  </a:lnTo>
                  <a:cubicBezTo>
                    <a:pt x="1268" y="561"/>
                    <a:pt x="1269" y="560"/>
                    <a:pt x="1269" y="558"/>
                  </a:cubicBezTo>
                  <a:lnTo>
                    <a:pt x="1269" y="558"/>
                  </a:lnTo>
                  <a:cubicBezTo>
                    <a:pt x="1271" y="555"/>
                    <a:pt x="1273" y="553"/>
                    <a:pt x="1275" y="551"/>
                  </a:cubicBezTo>
                  <a:lnTo>
                    <a:pt x="1276" y="550"/>
                  </a:lnTo>
                  <a:lnTo>
                    <a:pt x="1275" y="551"/>
                  </a:lnTo>
                  <a:close/>
                  <a:moveTo>
                    <a:pt x="828" y="877"/>
                  </a:moveTo>
                  <a:lnTo>
                    <a:pt x="828" y="877"/>
                  </a:lnTo>
                  <a:cubicBezTo>
                    <a:pt x="830" y="878"/>
                    <a:pt x="831" y="878"/>
                    <a:pt x="832" y="878"/>
                  </a:cubicBezTo>
                  <a:lnTo>
                    <a:pt x="832" y="878"/>
                  </a:lnTo>
                  <a:cubicBezTo>
                    <a:pt x="833" y="878"/>
                    <a:pt x="834" y="876"/>
                    <a:pt x="835" y="875"/>
                  </a:cubicBezTo>
                  <a:lnTo>
                    <a:pt x="836" y="876"/>
                  </a:lnTo>
                  <a:lnTo>
                    <a:pt x="836" y="876"/>
                  </a:lnTo>
                  <a:cubicBezTo>
                    <a:pt x="833" y="876"/>
                    <a:pt x="831" y="877"/>
                    <a:pt x="828" y="878"/>
                  </a:cubicBezTo>
                  <a:lnTo>
                    <a:pt x="828" y="876"/>
                  </a:lnTo>
                  <a:lnTo>
                    <a:pt x="828" y="877"/>
                  </a:lnTo>
                  <a:close/>
                  <a:moveTo>
                    <a:pt x="1497" y="433"/>
                  </a:moveTo>
                  <a:lnTo>
                    <a:pt x="1497" y="433"/>
                  </a:lnTo>
                  <a:cubicBezTo>
                    <a:pt x="1499" y="432"/>
                    <a:pt x="1500" y="431"/>
                    <a:pt x="1502" y="429"/>
                  </a:cubicBezTo>
                  <a:lnTo>
                    <a:pt x="1502" y="429"/>
                  </a:lnTo>
                  <a:cubicBezTo>
                    <a:pt x="1500" y="429"/>
                    <a:pt x="1498" y="428"/>
                    <a:pt x="1496" y="428"/>
                  </a:cubicBezTo>
                  <a:lnTo>
                    <a:pt x="1496" y="428"/>
                  </a:lnTo>
                  <a:cubicBezTo>
                    <a:pt x="1496" y="425"/>
                    <a:pt x="1495" y="423"/>
                    <a:pt x="1496" y="425"/>
                  </a:cubicBezTo>
                  <a:lnTo>
                    <a:pt x="1496" y="425"/>
                  </a:lnTo>
                  <a:cubicBezTo>
                    <a:pt x="1494" y="423"/>
                    <a:pt x="1496" y="425"/>
                    <a:pt x="1497" y="426"/>
                  </a:cubicBezTo>
                  <a:lnTo>
                    <a:pt x="1497" y="426"/>
                  </a:lnTo>
                  <a:cubicBezTo>
                    <a:pt x="1497" y="429"/>
                    <a:pt x="1498" y="431"/>
                    <a:pt x="1498" y="434"/>
                  </a:cubicBezTo>
                  <a:lnTo>
                    <a:pt x="1498" y="434"/>
                  </a:lnTo>
                  <a:cubicBezTo>
                    <a:pt x="1497" y="434"/>
                    <a:pt x="1496" y="436"/>
                    <a:pt x="1496" y="435"/>
                  </a:cubicBezTo>
                  <a:lnTo>
                    <a:pt x="1496" y="435"/>
                  </a:lnTo>
                  <a:cubicBezTo>
                    <a:pt x="1496" y="436"/>
                    <a:pt x="1496" y="434"/>
                    <a:pt x="1497" y="433"/>
                  </a:cubicBezTo>
                  <a:lnTo>
                    <a:pt x="759" y="3377"/>
                  </a:lnTo>
                  <a:lnTo>
                    <a:pt x="759" y="3377"/>
                  </a:lnTo>
                  <a:cubicBezTo>
                    <a:pt x="759" y="3378"/>
                    <a:pt x="759" y="3379"/>
                    <a:pt x="759" y="3379"/>
                  </a:cubicBezTo>
                  <a:lnTo>
                    <a:pt x="759" y="3379"/>
                  </a:lnTo>
                  <a:lnTo>
                    <a:pt x="759" y="3377"/>
                  </a:lnTo>
                  <a:lnTo>
                    <a:pt x="760" y="3376"/>
                  </a:lnTo>
                  <a:lnTo>
                    <a:pt x="1497" y="433"/>
                  </a:lnTo>
                  <a:close/>
                  <a:moveTo>
                    <a:pt x="423" y="1369"/>
                  </a:moveTo>
                  <a:lnTo>
                    <a:pt x="421" y="1370"/>
                  </a:lnTo>
                  <a:lnTo>
                    <a:pt x="421" y="1370"/>
                  </a:lnTo>
                  <a:cubicBezTo>
                    <a:pt x="422" y="1370"/>
                    <a:pt x="422" y="1370"/>
                    <a:pt x="423" y="1369"/>
                  </a:cubicBezTo>
                  <a:lnTo>
                    <a:pt x="423" y="1369"/>
                  </a:lnTo>
                  <a:cubicBezTo>
                    <a:pt x="425" y="1367"/>
                    <a:pt x="426" y="1364"/>
                    <a:pt x="429" y="1362"/>
                  </a:cubicBezTo>
                  <a:lnTo>
                    <a:pt x="430" y="1361"/>
                  </a:lnTo>
                  <a:lnTo>
                    <a:pt x="429" y="1363"/>
                  </a:lnTo>
                  <a:lnTo>
                    <a:pt x="423" y="1369"/>
                  </a:lnTo>
                  <a:close/>
                  <a:moveTo>
                    <a:pt x="1876" y="187"/>
                  </a:moveTo>
                  <a:lnTo>
                    <a:pt x="1878" y="186"/>
                  </a:lnTo>
                  <a:lnTo>
                    <a:pt x="1877" y="187"/>
                  </a:lnTo>
                  <a:lnTo>
                    <a:pt x="1876" y="188"/>
                  </a:lnTo>
                  <a:lnTo>
                    <a:pt x="1876" y="187"/>
                  </a:lnTo>
                  <a:close/>
                  <a:moveTo>
                    <a:pt x="323" y="1388"/>
                  </a:moveTo>
                  <a:lnTo>
                    <a:pt x="322" y="1390"/>
                  </a:lnTo>
                  <a:lnTo>
                    <a:pt x="323" y="1388"/>
                  </a:lnTo>
                  <a:lnTo>
                    <a:pt x="323" y="1388"/>
                  </a:lnTo>
                  <a:cubicBezTo>
                    <a:pt x="322" y="1386"/>
                    <a:pt x="322" y="1384"/>
                    <a:pt x="322" y="1382"/>
                  </a:cubicBezTo>
                  <a:lnTo>
                    <a:pt x="322" y="1382"/>
                  </a:lnTo>
                  <a:cubicBezTo>
                    <a:pt x="321" y="1381"/>
                    <a:pt x="321" y="1378"/>
                    <a:pt x="321" y="1376"/>
                  </a:cubicBezTo>
                  <a:lnTo>
                    <a:pt x="321" y="1376"/>
                  </a:lnTo>
                  <a:cubicBezTo>
                    <a:pt x="321" y="1376"/>
                    <a:pt x="322" y="1375"/>
                    <a:pt x="322" y="1374"/>
                  </a:cubicBezTo>
                  <a:lnTo>
                    <a:pt x="321" y="1376"/>
                  </a:lnTo>
                  <a:lnTo>
                    <a:pt x="321" y="1376"/>
                  </a:lnTo>
                  <a:cubicBezTo>
                    <a:pt x="320" y="1377"/>
                    <a:pt x="318" y="1379"/>
                    <a:pt x="314" y="1381"/>
                  </a:cubicBezTo>
                  <a:lnTo>
                    <a:pt x="314" y="1381"/>
                  </a:lnTo>
                  <a:cubicBezTo>
                    <a:pt x="318" y="1381"/>
                    <a:pt x="320" y="1382"/>
                    <a:pt x="323" y="1382"/>
                  </a:cubicBezTo>
                  <a:lnTo>
                    <a:pt x="323" y="1382"/>
                  </a:lnTo>
                  <a:cubicBezTo>
                    <a:pt x="323" y="1384"/>
                    <a:pt x="323" y="1386"/>
                    <a:pt x="323" y="1388"/>
                  </a:cubicBezTo>
                  <a:close/>
                  <a:moveTo>
                    <a:pt x="115" y="2229"/>
                  </a:moveTo>
                  <a:lnTo>
                    <a:pt x="116" y="2231"/>
                  </a:lnTo>
                  <a:lnTo>
                    <a:pt x="115" y="2229"/>
                  </a:lnTo>
                  <a:lnTo>
                    <a:pt x="114" y="2229"/>
                  </a:lnTo>
                  <a:lnTo>
                    <a:pt x="115" y="2229"/>
                  </a:lnTo>
                  <a:close/>
                  <a:moveTo>
                    <a:pt x="3425" y="1652"/>
                  </a:moveTo>
                  <a:lnTo>
                    <a:pt x="3425" y="1652"/>
                  </a:lnTo>
                  <a:cubicBezTo>
                    <a:pt x="3426" y="1651"/>
                    <a:pt x="3427" y="1651"/>
                    <a:pt x="3427" y="1651"/>
                  </a:cubicBezTo>
                  <a:lnTo>
                    <a:pt x="3427" y="1651"/>
                  </a:lnTo>
                  <a:cubicBezTo>
                    <a:pt x="3427" y="1651"/>
                    <a:pt x="3426" y="1652"/>
                    <a:pt x="3425" y="1652"/>
                  </a:cubicBezTo>
                  <a:lnTo>
                    <a:pt x="3424" y="1653"/>
                  </a:lnTo>
                  <a:lnTo>
                    <a:pt x="3425" y="1652"/>
                  </a:lnTo>
                  <a:close/>
                  <a:moveTo>
                    <a:pt x="247" y="1449"/>
                  </a:moveTo>
                  <a:lnTo>
                    <a:pt x="247" y="1449"/>
                  </a:lnTo>
                  <a:cubicBezTo>
                    <a:pt x="255" y="1435"/>
                    <a:pt x="261" y="1420"/>
                    <a:pt x="271" y="1407"/>
                  </a:cubicBezTo>
                  <a:lnTo>
                    <a:pt x="271" y="1407"/>
                  </a:lnTo>
                  <a:cubicBezTo>
                    <a:pt x="290" y="1383"/>
                    <a:pt x="312" y="1361"/>
                    <a:pt x="332" y="1337"/>
                  </a:cubicBezTo>
                  <a:lnTo>
                    <a:pt x="332" y="1337"/>
                  </a:lnTo>
                  <a:cubicBezTo>
                    <a:pt x="342" y="1325"/>
                    <a:pt x="344" y="1305"/>
                    <a:pt x="363" y="1300"/>
                  </a:cubicBezTo>
                  <a:lnTo>
                    <a:pt x="364" y="1301"/>
                  </a:lnTo>
                  <a:lnTo>
                    <a:pt x="362" y="1301"/>
                  </a:lnTo>
                  <a:lnTo>
                    <a:pt x="362" y="1301"/>
                  </a:lnTo>
                  <a:cubicBezTo>
                    <a:pt x="367" y="1294"/>
                    <a:pt x="372" y="1281"/>
                    <a:pt x="374" y="1282"/>
                  </a:cubicBezTo>
                  <a:lnTo>
                    <a:pt x="374" y="1282"/>
                  </a:lnTo>
                  <a:cubicBezTo>
                    <a:pt x="400" y="1285"/>
                    <a:pt x="403" y="1267"/>
                    <a:pt x="408" y="1251"/>
                  </a:cubicBezTo>
                  <a:lnTo>
                    <a:pt x="409" y="1249"/>
                  </a:lnTo>
                  <a:lnTo>
                    <a:pt x="409" y="1249"/>
                  </a:lnTo>
                  <a:cubicBezTo>
                    <a:pt x="424" y="1220"/>
                    <a:pt x="438" y="1190"/>
                    <a:pt x="471" y="1174"/>
                  </a:cubicBezTo>
                  <a:lnTo>
                    <a:pt x="471" y="1174"/>
                  </a:lnTo>
                  <a:cubicBezTo>
                    <a:pt x="489" y="1164"/>
                    <a:pt x="502" y="1146"/>
                    <a:pt x="516" y="1132"/>
                  </a:cubicBezTo>
                  <a:lnTo>
                    <a:pt x="516" y="1132"/>
                  </a:lnTo>
                  <a:cubicBezTo>
                    <a:pt x="520" y="1128"/>
                    <a:pt x="518" y="1120"/>
                    <a:pt x="520" y="1114"/>
                  </a:cubicBezTo>
                  <a:lnTo>
                    <a:pt x="519" y="1114"/>
                  </a:lnTo>
                  <a:lnTo>
                    <a:pt x="519" y="1114"/>
                  </a:lnTo>
                  <a:cubicBezTo>
                    <a:pt x="522" y="1114"/>
                    <a:pt x="526" y="1115"/>
                    <a:pt x="525" y="1115"/>
                  </a:cubicBezTo>
                  <a:lnTo>
                    <a:pt x="525" y="1115"/>
                  </a:lnTo>
                  <a:cubicBezTo>
                    <a:pt x="541" y="1095"/>
                    <a:pt x="554" y="1074"/>
                    <a:pt x="572" y="1059"/>
                  </a:cubicBezTo>
                  <a:lnTo>
                    <a:pt x="572" y="1059"/>
                  </a:lnTo>
                  <a:cubicBezTo>
                    <a:pt x="584" y="1048"/>
                    <a:pt x="599" y="1041"/>
                    <a:pt x="608" y="1026"/>
                  </a:cubicBezTo>
                  <a:lnTo>
                    <a:pt x="608" y="1026"/>
                  </a:lnTo>
                  <a:cubicBezTo>
                    <a:pt x="617" y="1012"/>
                    <a:pt x="629" y="1002"/>
                    <a:pt x="647" y="1001"/>
                  </a:cubicBezTo>
                  <a:lnTo>
                    <a:pt x="647" y="1001"/>
                  </a:lnTo>
                  <a:cubicBezTo>
                    <a:pt x="646" y="1008"/>
                    <a:pt x="644" y="1015"/>
                    <a:pt x="643" y="1021"/>
                  </a:cubicBezTo>
                  <a:lnTo>
                    <a:pt x="641" y="1023"/>
                  </a:lnTo>
                  <a:lnTo>
                    <a:pt x="642" y="1021"/>
                  </a:lnTo>
                  <a:lnTo>
                    <a:pt x="642" y="1021"/>
                  </a:lnTo>
                  <a:cubicBezTo>
                    <a:pt x="649" y="1016"/>
                    <a:pt x="660" y="1012"/>
                    <a:pt x="646" y="1002"/>
                  </a:cubicBezTo>
                  <a:lnTo>
                    <a:pt x="646" y="1002"/>
                  </a:lnTo>
                  <a:cubicBezTo>
                    <a:pt x="650" y="997"/>
                    <a:pt x="654" y="993"/>
                    <a:pt x="657" y="988"/>
                  </a:cubicBezTo>
                  <a:lnTo>
                    <a:pt x="656" y="987"/>
                  </a:lnTo>
                  <a:lnTo>
                    <a:pt x="656" y="987"/>
                  </a:lnTo>
                  <a:cubicBezTo>
                    <a:pt x="659" y="990"/>
                    <a:pt x="660" y="991"/>
                    <a:pt x="661" y="995"/>
                  </a:cubicBezTo>
                  <a:lnTo>
                    <a:pt x="661" y="995"/>
                  </a:lnTo>
                  <a:cubicBezTo>
                    <a:pt x="663" y="991"/>
                    <a:pt x="663" y="989"/>
                    <a:pt x="664" y="986"/>
                  </a:cubicBezTo>
                  <a:lnTo>
                    <a:pt x="663" y="987"/>
                  </a:lnTo>
                  <a:lnTo>
                    <a:pt x="663" y="987"/>
                  </a:lnTo>
                  <a:cubicBezTo>
                    <a:pt x="672" y="975"/>
                    <a:pt x="682" y="963"/>
                    <a:pt x="690" y="950"/>
                  </a:cubicBezTo>
                  <a:lnTo>
                    <a:pt x="690" y="950"/>
                  </a:lnTo>
                  <a:cubicBezTo>
                    <a:pt x="696" y="939"/>
                    <a:pt x="701" y="928"/>
                    <a:pt x="706" y="919"/>
                  </a:cubicBezTo>
                  <a:lnTo>
                    <a:pt x="706" y="919"/>
                  </a:lnTo>
                  <a:cubicBezTo>
                    <a:pt x="715" y="919"/>
                    <a:pt x="721" y="918"/>
                    <a:pt x="723" y="918"/>
                  </a:cubicBezTo>
                  <a:lnTo>
                    <a:pt x="723" y="918"/>
                  </a:lnTo>
                  <a:cubicBezTo>
                    <a:pt x="734" y="901"/>
                    <a:pt x="742" y="887"/>
                    <a:pt x="753" y="870"/>
                  </a:cubicBezTo>
                  <a:lnTo>
                    <a:pt x="753" y="870"/>
                  </a:lnTo>
                  <a:cubicBezTo>
                    <a:pt x="761" y="875"/>
                    <a:pt x="765" y="877"/>
                    <a:pt x="773" y="881"/>
                  </a:cubicBezTo>
                  <a:lnTo>
                    <a:pt x="773" y="881"/>
                  </a:lnTo>
                  <a:cubicBezTo>
                    <a:pt x="798" y="874"/>
                    <a:pt x="800" y="851"/>
                    <a:pt x="804" y="826"/>
                  </a:cubicBezTo>
                  <a:lnTo>
                    <a:pt x="804" y="826"/>
                  </a:lnTo>
                  <a:cubicBezTo>
                    <a:pt x="811" y="830"/>
                    <a:pt x="816" y="833"/>
                    <a:pt x="823" y="837"/>
                  </a:cubicBezTo>
                  <a:lnTo>
                    <a:pt x="823" y="837"/>
                  </a:lnTo>
                  <a:cubicBezTo>
                    <a:pt x="835" y="824"/>
                    <a:pt x="847" y="813"/>
                    <a:pt x="858" y="802"/>
                  </a:cubicBezTo>
                  <a:lnTo>
                    <a:pt x="858" y="802"/>
                  </a:lnTo>
                  <a:lnTo>
                    <a:pt x="858" y="802"/>
                  </a:lnTo>
                  <a:cubicBezTo>
                    <a:pt x="876" y="791"/>
                    <a:pt x="893" y="779"/>
                    <a:pt x="891" y="754"/>
                  </a:cubicBezTo>
                  <a:lnTo>
                    <a:pt x="891" y="754"/>
                  </a:lnTo>
                  <a:cubicBezTo>
                    <a:pt x="897" y="750"/>
                    <a:pt x="903" y="746"/>
                    <a:pt x="910" y="740"/>
                  </a:cubicBezTo>
                  <a:lnTo>
                    <a:pt x="910" y="740"/>
                  </a:lnTo>
                  <a:cubicBezTo>
                    <a:pt x="921" y="752"/>
                    <a:pt x="934" y="759"/>
                    <a:pt x="947" y="740"/>
                  </a:cubicBezTo>
                  <a:lnTo>
                    <a:pt x="946" y="739"/>
                  </a:lnTo>
                  <a:lnTo>
                    <a:pt x="946" y="739"/>
                  </a:lnTo>
                  <a:cubicBezTo>
                    <a:pt x="948" y="742"/>
                    <a:pt x="950" y="745"/>
                    <a:pt x="952" y="748"/>
                  </a:cubicBezTo>
                  <a:lnTo>
                    <a:pt x="952" y="748"/>
                  </a:lnTo>
                  <a:cubicBezTo>
                    <a:pt x="954" y="747"/>
                    <a:pt x="956" y="746"/>
                    <a:pt x="958" y="744"/>
                  </a:cubicBezTo>
                  <a:lnTo>
                    <a:pt x="958" y="744"/>
                  </a:lnTo>
                  <a:cubicBezTo>
                    <a:pt x="955" y="741"/>
                    <a:pt x="953" y="737"/>
                    <a:pt x="951" y="732"/>
                  </a:cubicBezTo>
                  <a:lnTo>
                    <a:pt x="953" y="733"/>
                  </a:lnTo>
                  <a:lnTo>
                    <a:pt x="953" y="733"/>
                  </a:lnTo>
                  <a:cubicBezTo>
                    <a:pt x="958" y="722"/>
                    <a:pt x="964" y="710"/>
                    <a:pt x="971" y="698"/>
                  </a:cubicBezTo>
                  <a:lnTo>
                    <a:pt x="971" y="698"/>
                  </a:lnTo>
                  <a:cubicBezTo>
                    <a:pt x="971" y="698"/>
                    <a:pt x="973" y="700"/>
                    <a:pt x="978" y="702"/>
                  </a:cubicBezTo>
                  <a:lnTo>
                    <a:pt x="978" y="702"/>
                  </a:lnTo>
                  <a:cubicBezTo>
                    <a:pt x="980" y="697"/>
                    <a:pt x="981" y="692"/>
                    <a:pt x="986" y="680"/>
                  </a:cubicBezTo>
                  <a:lnTo>
                    <a:pt x="986" y="680"/>
                  </a:lnTo>
                  <a:cubicBezTo>
                    <a:pt x="990" y="691"/>
                    <a:pt x="992" y="697"/>
                    <a:pt x="994" y="702"/>
                  </a:cubicBezTo>
                  <a:lnTo>
                    <a:pt x="992" y="703"/>
                  </a:lnTo>
                  <a:lnTo>
                    <a:pt x="993" y="702"/>
                  </a:lnTo>
                  <a:lnTo>
                    <a:pt x="993" y="702"/>
                  </a:lnTo>
                  <a:cubicBezTo>
                    <a:pt x="1010" y="689"/>
                    <a:pt x="1030" y="680"/>
                    <a:pt x="1027" y="653"/>
                  </a:cubicBezTo>
                  <a:lnTo>
                    <a:pt x="1027" y="653"/>
                  </a:lnTo>
                  <a:cubicBezTo>
                    <a:pt x="1039" y="645"/>
                    <a:pt x="1052" y="638"/>
                    <a:pt x="1065" y="630"/>
                  </a:cubicBezTo>
                  <a:lnTo>
                    <a:pt x="1065" y="630"/>
                  </a:lnTo>
                  <a:cubicBezTo>
                    <a:pt x="1068" y="635"/>
                    <a:pt x="1069" y="639"/>
                    <a:pt x="1069" y="642"/>
                  </a:cubicBezTo>
                  <a:lnTo>
                    <a:pt x="1069" y="642"/>
                  </a:lnTo>
                  <a:cubicBezTo>
                    <a:pt x="1068" y="642"/>
                    <a:pt x="1066" y="643"/>
                    <a:pt x="1067" y="643"/>
                  </a:cubicBezTo>
                  <a:lnTo>
                    <a:pt x="1067" y="643"/>
                  </a:lnTo>
                  <a:cubicBezTo>
                    <a:pt x="1066" y="644"/>
                    <a:pt x="1068" y="642"/>
                    <a:pt x="1069" y="641"/>
                  </a:cubicBezTo>
                  <a:lnTo>
                    <a:pt x="1069" y="641"/>
                  </a:lnTo>
                  <a:cubicBezTo>
                    <a:pt x="1071" y="635"/>
                    <a:pt x="1073" y="628"/>
                    <a:pt x="1076" y="620"/>
                  </a:cubicBezTo>
                  <a:lnTo>
                    <a:pt x="1076" y="620"/>
                  </a:lnTo>
                  <a:cubicBezTo>
                    <a:pt x="1086" y="615"/>
                    <a:pt x="1098" y="608"/>
                    <a:pt x="1110" y="601"/>
                  </a:cubicBezTo>
                  <a:lnTo>
                    <a:pt x="1110" y="601"/>
                  </a:lnTo>
                  <a:cubicBezTo>
                    <a:pt x="1111" y="603"/>
                    <a:pt x="1112" y="603"/>
                    <a:pt x="1113" y="604"/>
                  </a:cubicBezTo>
                  <a:lnTo>
                    <a:pt x="1113" y="604"/>
                  </a:lnTo>
                  <a:cubicBezTo>
                    <a:pt x="1108" y="609"/>
                    <a:pt x="1105" y="614"/>
                    <a:pt x="1099" y="620"/>
                  </a:cubicBezTo>
                  <a:lnTo>
                    <a:pt x="1099" y="620"/>
                  </a:lnTo>
                  <a:cubicBezTo>
                    <a:pt x="1105" y="626"/>
                    <a:pt x="1111" y="631"/>
                    <a:pt x="1116" y="637"/>
                  </a:cubicBezTo>
                  <a:lnTo>
                    <a:pt x="1116" y="637"/>
                  </a:lnTo>
                  <a:cubicBezTo>
                    <a:pt x="1115" y="640"/>
                    <a:pt x="1113" y="644"/>
                    <a:pt x="1111" y="647"/>
                  </a:cubicBezTo>
                  <a:lnTo>
                    <a:pt x="1111" y="647"/>
                  </a:lnTo>
                  <a:cubicBezTo>
                    <a:pt x="1113" y="647"/>
                    <a:pt x="1115" y="648"/>
                    <a:pt x="1116" y="647"/>
                  </a:cubicBezTo>
                  <a:lnTo>
                    <a:pt x="1116" y="647"/>
                  </a:lnTo>
                  <a:cubicBezTo>
                    <a:pt x="1124" y="644"/>
                    <a:pt x="1131" y="639"/>
                    <a:pt x="1139" y="637"/>
                  </a:cubicBezTo>
                  <a:lnTo>
                    <a:pt x="1139" y="637"/>
                  </a:lnTo>
                  <a:cubicBezTo>
                    <a:pt x="1147" y="635"/>
                    <a:pt x="1154" y="638"/>
                    <a:pt x="1151" y="649"/>
                  </a:cubicBezTo>
                  <a:lnTo>
                    <a:pt x="1151" y="649"/>
                  </a:lnTo>
                  <a:cubicBezTo>
                    <a:pt x="1152" y="653"/>
                    <a:pt x="1153" y="658"/>
                    <a:pt x="1153" y="663"/>
                  </a:cubicBezTo>
                  <a:lnTo>
                    <a:pt x="1153" y="663"/>
                  </a:lnTo>
                  <a:cubicBezTo>
                    <a:pt x="1155" y="662"/>
                    <a:pt x="1157" y="661"/>
                    <a:pt x="1159" y="660"/>
                  </a:cubicBezTo>
                  <a:lnTo>
                    <a:pt x="1159" y="660"/>
                  </a:lnTo>
                  <a:cubicBezTo>
                    <a:pt x="1156" y="656"/>
                    <a:pt x="1154" y="653"/>
                    <a:pt x="1151" y="648"/>
                  </a:cubicBezTo>
                  <a:lnTo>
                    <a:pt x="1151" y="648"/>
                  </a:lnTo>
                  <a:cubicBezTo>
                    <a:pt x="1156" y="643"/>
                    <a:pt x="1162" y="637"/>
                    <a:pt x="1172" y="626"/>
                  </a:cubicBezTo>
                  <a:lnTo>
                    <a:pt x="1172" y="626"/>
                  </a:lnTo>
                  <a:cubicBezTo>
                    <a:pt x="1159" y="626"/>
                    <a:pt x="1153" y="626"/>
                    <a:pt x="1147" y="627"/>
                  </a:cubicBezTo>
                  <a:lnTo>
                    <a:pt x="1147" y="627"/>
                  </a:lnTo>
                  <a:cubicBezTo>
                    <a:pt x="1146" y="622"/>
                    <a:pt x="1146" y="617"/>
                    <a:pt x="1146" y="609"/>
                  </a:cubicBezTo>
                  <a:lnTo>
                    <a:pt x="1146" y="609"/>
                  </a:lnTo>
                  <a:cubicBezTo>
                    <a:pt x="1140" y="610"/>
                    <a:pt x="1134" y="611"/>
                    <a:pt x="1131" y="611"/>
                  </a:cubicBezTo>
                  <a:lnTo>
                    <a:pt x="1131" y="611"/>
                  </a:lnTo>
                  <a:cubicBezTo>
                    <a:pt x="1141" y="601"/>
                    <a:pt x="1152" y="590"/>
                    <a:pt x="1163" y="578"/>
                  </a:cubicBezTo>
                  <a:lnTo>
                    <a:pt x="1162" y="579"/>
                  </a:lnTo>
                  <a:lnTo>
                    <a:pt x="1162" y="579"/>
                  </a:lnTo>
                  <a:cubicBezTo>
                    <a:pt x="1167" y="580"/>
                    <a:pt x="1172" y="582"/>
                    <a:pt x="1177" y="583"/>
                  </a:cubicBezTo>
                  <a:lnTo>
                    <a:pt x="1176" y="582"/>
                  </a:lnTo>
                  <a:lnTo>
                    <a:pt x="1176" y="582"/>
                  </a:lnTo>
                  <a:cubicBezTo>
                    <a:pt x="1180" y="587"/>
                    <a:pt x="1184" y="592"/>
                    <a:pt x="1189" y="598"/>
                  </a:cubicBezTo>
                  <a:lnTo>
                    <a:pt x="1189" y="598"/>
                  </a:lnTo>
                  <a:cubicBezTo>
                    <a:pt x="1197" y="592"/>
                    <a:pt x="1205" y="585"/>
                    <a:pt x="1212" y="579"/>
                  </a:cubicBezTo>
                  <a:lnTo>
                    <a:pt x="1212" y="579"/>
                  </a:lnTo>
                  <a:cubicBezTo>
                    <a:pt x="1212" y="570"/>
                    <a:pt x="1212" y="561"/>
                    <a:pt x="1212" y="552"/>
                  </a:cubicBezTo>
                  <a:lnTo>
                    <a:pt x="1212" y="553"/>
                  </a:lnTo>
                  <a:lnTo>
                    <a:pt x="1212" y="553"/>
                  </a:lnTo>
                  <a:cubicBezTo>
                    <a:pt x="1227" y="542"/>
                    <a:pt x="1243" y="532"/>
                    <a:pt x="1258" y="521"/>
                  </a:cubicBezTo>
                  <a:lnTo>
                    <a:pt x="1258" y="522"/>
                  </a:lnTo>
                  <a:lnTo>
                    <a:pt x="1258" y="522"/>
                  </a:lnTo>
                  <a:cubicBezTo>
                    <a:pt x="1262" y="513"/>
                    <a:pt x="1266" y="505"/>
                    <a:pt x="1271" y="494"/>
                  </a:cubicBezTo>
                  <a:lnTo>
                    <a:pt x="1271" y="494"/>
                  </a:lnTo>
                  <a:cubicBezTo>
                    <a:pt x="1276" y="498"/>
                    <a:pt x="1279" y="502"/>
                    <a:pt x="1283" y="505"/>
                  </a:cubicBezTo>
                  <a:lnTo>
                    <a:pt x="1281" y="506"/>
                  </a:lnTo>
                  <a:lnTo>
                    <a:pt x="1282" y="505"/>
                  </a:lnTo>
                  <a:lnTo>
                    <a:pt x="1282" y="505"/>
                  </a:lnTo>
                  <a:cubicBezTo>
                    <a:pt x="1294" y="510"/>
                    <a:pt x="1305" y="515"/>
                    <a:pt x="1316" y="520"/>
                  </a:cubicBezTo>
                  <a:lnTo>
                    <a:pt x="1316" y="520"/>
                  </a:lnTo>
                  <a:cubicBezTo>
                    <a:pt x="1307" y="527"/>
                    <a:pt x="1298" y="533"/>
                    <a:pt x="1289" y="540"/>
                  </a:cubicBezTo>
                  <a:lnTo>
                    <a:pt x="1289" y="540"/>
                  </a:lnTo>
                  <a:cubicBezTo>
                    <a:pt x="1307" y="538"/>
                    <a:pt x="1323" y="532"/>
                    <a:pt x="1334" y="518"/>
                  </a:cubicBezTo>
                  <a:lnTo>
                    <a:pt x="1336" y="517"/>
                  </a:lnTo>
                  <a:lnTo>
                    <a:pt x="1335" y="518"/>
                  </a:lnTo>
                  <a:lnTo>
                    <a:pt x="1316" y="520"/>
                  </a:lnTo>
                  <a:lnTo>
                    <a:pt x="1316" y="520"/>
                  </a:lnTo>
                  <a:cubicBezTo>
                    <a:pt x="1321" y="502"/>
                    <a:pt x="1327" y="483"/>
                    <a:pt x="1333" y="461"/>
                  </a:cubicBezTo>
                  <a:lnTo>
                    <a:pt x="1333" y="461"/>
                  </a:lnTo>
                  <a:cubicBezTo>
                    <a:pt x="1341" y="464"/>
                    <a:pt x="1349" y="467"/>
                    <a:pt x="1359" y="470"/>
                  </a:cubicBezTo>
                  <a:lnTo>
                    <a:pt x="1359" y="470"/>
                  </a:lnTo>
                  <a:cubicBezTo>
                    <a:pt x="1361" y="459"/>
                    <a:pt x="1363" y="451"/>
                    <a:pt x="1365" y="439"/>
                  </a:cubicBezTo>
                  <a:lnTo>
                    <a:pt x="1365" y="439"/>
                  </a:lnTo>
                  <a:cubicBezTo>
                    <a:pt x="1374" y="444"/>
                    <a:pt x="1381" y="449"/>
                    <a:pt x="1388" y="451"/>
                  </a:cubicBezTo>
                  <a:lnTo>
                    <a:pt x="1388" y="451"/>
                  </a:lnTo>
                  <a:cubicBezTo>
                    <a:pt x="1410" y="449"/>
                    <a:pt x="1414" y="434"/>
                    <a:pt x="1412" y="418"/>
                  </a:cubicBezTo>
                  <a:lnTo>
                    <a:pt x="1412" y="418"/>
                  </a:lnTo>
                  <a:cubicBezTo>
                    <a:pt x="1427" y="411"/>
                    <a:pt x="1440" y="405"/>
                    <a:pt x="1452" y="398"/>
                  </a:cubicBezTo>
                  <a:lnTo>
                    <a:pt x="1452" y="398"/>
                  </a:lnTo>
                  <a:cubicBezTo>
                    <a:pt x="1459" y="402"/>
                    <a:pt x="1466" y="407"/>
                    <a:pt x="1474" y="408"/>
                  </a:cubicBezTo>
                  <a:lnTo>
                    <a:pt x="1474" y="408"/>
                  </a:lnTo>
                  <a:cubicBezTo>
                    <a:pt x="1479" y="408"/>
                    <a:pt x="1489" y="402"/>
                    <a:pt x="1489" y="398"/>
                  </a:cubicBezTo>
                  <a:lnTo>
                    <a:pt x="1489" y="398"/>
                  </a:lnTo>
                  <a:cubicBezTo>
                    <a:pt x="1490" y="380"/>
                    <a:pt x="1503" y="372"/>
                    <a:pt x="1518" y="364"/>
                  </a:cubicBezTo>
                  <a:lnTo>
                    <a:pt x="1518" y="364"/>
                  </a:lnTo>
                  <a:cubicBezTo>
                    <a:pt x="1525" y="366"/>
                    <a:pt x="1533" y="372"/>
                    <a:pt x="1542" y="372"/>
                  </a:cubicBezTo>
                  <a:lnTo>
                    <a:pt x="1542" y="372"/>
                  </a:lnTo>
                  <a:cubicBezTo>
                    <a:pt x="1549" y="372"/>
                    <a:pt x="1565" y="370"/>
                    <a:pt x="1552" y="355"/>
                  </a:cubicBezTo>
                  <a:lnTo>
                    <a:pt x="1552" y="356"/>
                  </a:lnTo>
                  <a:lnTo>
                    <a:pt x="1552" y="356"/>
                  </a:lnTo>
                  <a:cubicBezTo>
                    <a:pt x="1551" y="353"/>
                    <a:pt x="1550" y="351"/>
                    <a:pt x="1546" y="343"/>
                  </a:cubicBezTo>
                  <a:lnTo>
                    <a:pt x="1546" y="343"/>
                  </a:lnTo>
                  <a:cubicBezTo>
                    <a:pt x="1561" y="346"/>
                    <a:pt x="1572" y="348"/>
                    <a:pt x="1585" y="351"/>
                  </a:cubicBezTo>
                  <a:lnTo>
                    <a:pt x="1585" y="351"/>
                  </a:lnTo>
                  <a:cubicBezTo>
                    <a:pt x="1586" y="341"/>
                    <a:pt x="1587" y="331"/>
                    <a:pt x="1589" y="318"/>
                  </a:cubicBezTo>
                  <a:lnTo>
                    <a:pt x="1589" y="318"/>
                  </a:lnTo>
                  <a:cubicBezTo>
                    <a:pt x="1594" y="327"/>
                    <a:pt x="1597" y="334"/>
                    <a:pt x="1601" y="341"/>
                  </a:cubicBezTo>
                  <a:lnTo>
                    <a:pt x="1601" y="341"/>
                  </a:lnTo>
                  <a:cubicBezTo>
                    <a:pt x="1627" y="341"/>
                    <a:pt x="1619" y="314"/>
                    <a:pt x="1633" y="304"/>
                  </a:cubicBezTo>
                  <a:lnTo>
                    <a:pt x="1633" y="304"/>
                  </a:lnTo>
                  <a:cubicBezTo>
                    <a:pt x="1628" y="300"/>
                    <a:pt x="1625" y="298"/>
                    <a:pt x="1621" y="296"/>
                  </a:cubicBezTo>
                  <a:lnTo>
                    <a:pt x="1622" y="296"/>
                  </a:lnTo>
                  <a:lnTo>
                    <a:pt x="1622" y="296"/>
                  </a:lnTo>
                  <a:cubicBezTo>
                    <a:pt x="1628" y="293"/>
                    <a:pt x="1634" y="290"/>
                    <a:pt x="1640" y="288"/>
                  </a:cubicBezTo>
                  <a:lnTo>
                    <a:pt x="1639" y="287"/>
                  </a:lnTo>
                  <a:lnTo>
                    <a:pt x="1639" y="287"/>
                  </a:lnTo>
                  <a:cubicBezTo>
                    <a:pt x="1644" y="291"/>
                    <a:pt x="1648" y="294"/>
                    <a:pt x="1654" y="299"/>
                  </a:cubicBezTo>
                  <a:lnTo>
                    <a:pt x="1653" y="298"/>
                  </a:lnTo>
                  <a:lnTo>
                    <a:pt x="1666" y="308"/>
                  </a:lnTo>
                  <a:lnTo>
                    <a:pt x="1666" y="308"/>
                  </a:lnTo>
                  <a:cubicBezTo>
                    <a:pt x="1668" y="307"/>
                    <a:pt x="1670" y="305"/>
                    <a:pt x="1672" y="303"/>
                  </a:cubicBezTo>
                  <a:lnTo>
                    <a:pt x="1672" y="303"/>
                  </a:lnTo>
                  <a:cubicBezTo>
                    <a:pt x="1666" y="292"/>
                    <a:pt x="1661" y="280"/>
                    <a:pt x="1653" y="263"/>
                  </a:cubicBezTo>
                  <a:lnTo>
                    <a:pt x="1653" y="263"/>
                  </a:lnTo>
                  <a:cubicBezTo>
                    <a:pt x="1665" y="273"/>
                    <a:pt x="1674" y="281"/>
                    <a:pt x="1685" y="289"/>
                  </a:cubicBezTo>
                  <a:lnTo>
                    <a:pt x="1685" y="289"/>
                  </a:lnTo>
                  <a:cubicBezTo>
                    <a:pt x="1704" y="289"/>
                    <a:pt x="1699" y="273"/>
                    <a:pt x="1700" y="261"/>
                  </a:cubicBezTo>
                  <a:lnTo>
                    <a:pt x="1699" y="261"/>
                  </a:lnTo>
                  <a:lnTo>
                    <a:pt x="1699" y="261"/>
                  </a:lnTo>
                  <a:cubicBezTo>
                    <a:pt x="1705" y="263"/>
                    <a:pt x="1711" y="265"/>
                    <a:pt x="1718" y="267"/>
                  </a:cubicBezTo>
                  <a:lnTo>
                    <a:pt x="1718" y="267"/>
                  </a:lnTo>
                  <a:cubicBezTo>
                    <a:pt x="1727" y="260"/>
                    <a:pt x="1737" y="252"/>
                    <a:pt x="1729" y="237"/>
                  </a:cubicBezTo>
                  <a:lnTo>
                    <a:pt x="1729" y="238"/>
                  </a:lnTo>
                  <a:lnTo>
                    <a:pt x="1729" y="238"/>
                  </a:lnTo>
                  <a:cubicBezTo>
                    <a:pt x="1735" y="239"/>
                    <a:pt x="1740" y="240"/>
                    <a:pt x="1748" y="242"/>
                  </a:cubicBezTo>
                  <a:lnTo>
                    <a:pt x="1748" y="242"/>
                  </a:lnTo>
                  <a:cubicBezTo>
                    <a:pt x="1757" y="239"/>
                    <a:pt x="1767" y="234"/>
                    <a:pt x="1765" y="220"/>
                  </a:cubicBezTo>
                  <a:lnTo>
                    <a:pt x="1765" y="221"/>
                  </a:lnTo>
                  <a:lnTo>
                    <a:pt x="1765" y="221"/>
                  </a:lnTo>
                  <a:cubicBezTo>
                    <a:pt x="1797" y="219"/>
                    <a:pt x="1806" y="212"/>
                    <a:pt x="1813" y="188"/>
                  </a:cubicBezTo>
                  <a:lnTo>
                    <a:pt x="1813" y="188"/>
                  </a:lnTo>
                  <a:lnTo>
                    <a:pt x="1813" y="188"/>
                  </a:lnTo>
                  <a:cubicBezTo>
                    <a:pt x="1829" y="199"/>
                    <a:pt x="1841" y="190"/>
                    <a:pt x="1854" y="180"/>
                  </a:cubicBezTo>
                  <a:lnTo>
                    <a:pt x="1854" y="180"/>
                  </a:lnTo>
                  <a:cubicBezTo>
                    <a:pt x="1865" y="172"/>
                    <a:pt x="1876" y="163"/>
                    <a:pt x="1888" y="157"/>
                  </a:cubicBezTo>
                  <a:lnTo>
                    <a:pt x="1888" y="157"/>
                  </a:lnTo>
                  <a:cubicBezTo>
                    <a:pt x="1902" y="150"/>
                    <a:pt x="1909" y="141"/>
                    <a:pt x="1907" y="125"/>
                  </a:cubicBezTo>
                  <a:lnTo>
                    <a:pt x="1907" y="126"/>
                  </a:lnTo>
                  <a:lnTo>
                    <a:pt x="1907" y="126"/>
                  </a:lnTo>
                  <a:cubicBezTo>
                    <a:pt x="1910" y="129"/>
                    <a:pt x="1914" y="130"/>
                    <a:pt x="1919" y="134"/>
                  </a:cubicBezTo>
                  <a:lnTo>
                    <a:pt x="1919" y="134"/>
                  </a:lnTo>
                  <a:cubicBezTo>
                    <a:pt x="1930" y="118"/>
                    <a:pt x="1943" y="102"/>
                    <a:pt x="1954" y="86"/>
                  </a:cubicBezTo>
                  <a:lnTo>
                    <a:pt x="1954" y="88"/>
                  </a:lnTo>
                  <a:lnTo>
                    <a:pt x="1954" y="88"/>
                  </a:lnTo>
                  <a:cubicBezTo>
                    <a:pt x="1966" y="92"/>
                    <a:pt x="1967" y="102"/>
                    <a:pt x="1965" y="113"/>
                  </a:cubicBezTo>
                  <a:lnTo>
                    <a:pt x="1965" y="113"/>
                  </a:lnTo>
                  <a:cubicBezTo>
                    <a:pt x="1962" y="113"/>
                    <a:pt x="1959" y="113"/>
                    <a:pt x="1963" y="113"/>
                  </a:cubicBezTo>
                  <a:lnTo>
                    <a:pt x="1963" y="113"/>
                  </a:lnTo>
                  <a:cubicBezTo>
                    <a:pt x="1960" y="115"/>
                    <a:pt x="1962" y="113"/>
                    <a:pt x="1964" y="112"/>
                  </a:cubicBezTo>
                  <a:lnTo>
                    <a:pt x="1964" y="112"/>
                  </a:lnTo>
                  <a:cubicBezTo>
                    <a:pt x="1987" y="96"/>
                    <a:pt x="2010" y="80"/>
                    <a:pt x="2034" y="64"/>
                  </a:cubicBezTo>
                  <a:lnTo>
                    <a:pt x="2033" y="64"/>
                  </a:lnTo>
                  <a:lnTo>
                    <a:pt x="2033" y="64"/>
                  </a:lnTo>
                  <a:cubicBezTo>
                    <a:pt x="2030" y="71"/>
                    <a:pt x="2027" y="78"/>
                    <a:pt x="2024" y="84"/>
                  </a:cubicBezTo>
                  <a:lnTo>
                    <a:pt x="2024" y="84"/>
                  </a:lnTo>
                  <a:cubicBezTo>
                    <a:pt x="2022" y="87"/>
                    <a:pt x="2020" y="90"/>
                    <a:pt x="2019" y="93"/>
                  </a:cubicBezTo>
                  <a:lnTo>
                    <a:pt x="2019" y="93"/>
                  </a:lnTo>
                  <a:cubicBezTo>
                    <a:pt x="2015" y="95"/>
                    <a:pt x="2012" y="98"/>
                    <a:pt x="2008" y="100"/>
                  </a:cubicBezTo>
                  <a:lnTo>
                    <a:pt x="2008" y="100"/>
                  </a:lnTo>
                  <a:cubicBezTo>
                    <a:pt x="2006" y="101"/>
                    <a:pt x="2004" y="102"/>
                    <a:pt x="2006" y="101"/>
                  </a:cubicBezTo>
                  <a:lnTo>
                    <a:pt x="2006" y="101"/>
                  </a:lnTo>
                  <a:cubicBezTo>
                    <a:pt x="2004" y="102"/>
                    <a:pt x="2006" y="101"/>
                    <a:pt x="2008" y="100"/>
                  </a:cubicBezTo>
                  <a:lnTo>
                    <a:pt x="2018" y="92"/>
                  </a:lnTo>
                  <a:lnTo>
                    <a:pt x="2018" y="92"/>
                  </a:lnTo>
                  <a:cubicBezTo>
                    <a:pt x="2020" y="89"/>
                    <a:pt x="2022" y="86"/>
                    <a:pt x="2023" y="84"/>
                  </a:cubicBezTo>
                  <a:lnTo>
                    <a:pt x="2023" y="84"/>
                  </a:lnTo>
                  <a:cubicBezTo>
                    <a:pt x="2033" y="80"/>
                    <a:pt x="2044" y="79"/>
                    <a:pt x="2052" y="73"/>
                  </a:cubicBezTo>
                  <a:lnTo>
                    <a:pt x="2052" y="73"/>
                  </a:lnTo>
                  <a:cubicBezTo>
                    <a:pt x="2069" y="61"/>
                    <a:pt x="2081" y="63"/>
                    <a:pt x="2090" y="78"/>
                  </a:cubicBezTo>
                  <a:lnTo>
                    <a:pt x="2090" y="78"/>
                  </a:lnTo>
                  <a:cubicBezTo>
                    <a:pt x="2101" y="70"/>
                    <a:pt x="2112" y="61"/>
                    <a:pt x="2123" y="53"/>
                  </a:cubicBezTo>
                  <a:lnTo>
                    <a:pt x="2122" y="53"/>
                  </a:lnTo>
                  <a:lnTo>
                    <a:pt x="2122" y="53"/>
                  </a:lnTo>
                  <a:cubicBezTo>
                    <a:pt x="2129" y="64"/>
                    <a:pt x="2136" y="75"/>
                    <a:pt x="2148" y="92"/>
                  </a:cubicBezTo>
                  <a:lnTo>
                    <a:pt x="2148" y="92"/>
                  </a:lnTo>
                  <a:cubicBezTo>
                    <a:pt x="2153" y="66"/>
                    <a:pt x="2157" y="49"/>
                    <a:pt x="2160" y="32"/>
                  </a:cubicBezTo>
                  <a:lnTo>
                    <a:pt x="2160" y="32"/>
                  </a:lnTo>
                  <a:cubicBezTo>
                    <a:pt x="2186" y="32"/>
                    <a:pt x="2207" y="31"/>
                    <a:pt x="2229" y="31"/>
                  </a:cubicBezTo>
                  <a:lnTo>
                    <a:pt x="2229" y="31"/>
                  </a:lnTo>
                  <a:cubicBezTo>
                    <a:pt x="2240" y="24"/>
                    <a:pt x="2253" y="16"/>
                    <a:pt x="2267" y="8"/>
                  </a:cubicBezTo>
                  <a:lnTo>
                    <a:pt x="2267" y="8"/>
                  </a:lnTo>
                  <a:cubicBezTo>
                    <a:pt x="2274" y="15"/>
                    <a:pt x="2281" y="24"/>
                    <a:pt x="2290" y="33"/>
                  </a:cubicBezTo>
                  <a:lnTo>
                    <a:pt x="2290" y="33"/>
                  </a:lnTo>
                  <a:cubicBezTo>
                    <a:pt x="2298" y="21"/>
                    <a:pt x="2305" y="11"/>
                    <a:pt x="2313" y="0"/>
                  </a:cubicBezTo>
                  <a:lnTo>
                    <a:pt x="2313" y="0"/>
                  </a:lnTo>
                  <a:cubicBezTo>
                    <a:pt x="2324" y="8"/>
                    <a:pt x="2336" y="16"/>
                    <a:pt x="2348" y="24"/>
                  </a:cubicBezTo>
                  <a:lnTo>
                    <a:pt x="2348" y="24"/>
                  </a:lnTo>
                  <a:cubicBezTo>
                    <a:pt x="2340" y="61"/>
                    <a:pt x="2351" y="83"/>
                    <a:pt x="2376" y="93"/>
                  </a:cubicBezTo>
                  <a:lnTo>
                    <a:pt x="2376" y="93"/>
                  </a:lnTo>
                  <a:cubicBezTo>
                    <a:pt x="2381" y="105"/>
                    <a:pt x="2384" y="114"/>
                    <a:pt x="2388" y="123"/>
                  </a:cubicBezTo>
                  <a:lnTo>
                    <a:pt x="2387" y="122"/>
                  </a:lnTo>
                  <a:lnTo>
                    <a:pt x="2387" y="122"/>
                  </a:lnTo>
                  <a:cubicBezTo>
                    <a:pt x="2391" y="128"/>
                    <a:pt x="2394" y="133"/>
                    <a:pt x="2398" y="140"/>
                  </a:cubicBezTo>
                  <a:lnTo>
                    <a:pt x="2398" y="140"/>
                  </a:lnTo>
                  <a:cubicBezTo>
                    <a:pt x="2409" y="103"/>
                    <a:pt x="2445" y="102"/>
                    <a:pt x="2470" y="82"/>
                  </a:cubicBezTo>
                  <a:lnTo>
                    <a:pt x="2470" y="82"/>
                  </a:lnTo>
                  <a:cubicBezTo>
                    <a:pt x="2471" y="86"/>
                    <a:pt x="2473" y="89"/>
                    <a:pt x="2474" y="93"/>
                  </a:cubicBezTo>
                  <a:lnTo>
                    <a:pt x="2474" y="93"/>
                  </a:lnTo>
                  <a:cubicBezTo>
                    <a:pt x="2474" y="97"/>
                    <a:pt x="2474" y="101"/>
                    <a:pt x="2474" y="106"/>
                  </a:cubicBezTo>
                  <a:lnTo>
                    <a:pt x="2474" y="106"/>
                  </a:lnTo>
                  <a:cubicBezTo>
                    <a:pt x="2487" y="109"/>
                    <a:pt x="2498" y="111"/>
                    <a:pt x="2510" y="114"/>
                  </a:cubicBezTo>
                  <a:lnTo>
                    <a:pt x="2510" y="114"/>
                  </a:lnTo>
                  <a:cubicBezTo>
                    <a:pt x="2518" y="134"/>
                    <a:pt x="2525" y="152"/>
                    <a:pt x="2533" y="171"/>
                  </a:cubicBezTo>
                  <a:lnTo>
                    <a:pt x="2533" y="171"/>
                  </a:lnTo>
                  <a:cubicBezTo>
                    <a:pt x="2549" y="173"/>
                    <a:pt x="2566" y="175"/>
                    <a:pt x="2585" y="177"/>
                  </a:cubicBezTo>
                  <a:lnTo>
                    <a:pt x="2585" y="177"/>
                  </a:lnTo>
                  <a:cubicBezTo>
                    <a:pt x="2589" y="182"/>
                    <a:pt x="2592" y="187"/>
                    <a:pt x="2595" y="192"/>
                  </a:cubicBezTo>
                  <a:lnTo>
                    <a:pt x="2595" y="192"/>
                  </a:lnTo>
                  <a:cubicBezTo>
                    <a:pt x="2594" y="194"/>
                    <a:pt x="2593" y="197"/>
                    <a:pt x="2595" y="193"/>
                  </a:cubicBezTo>
                  <a:lnTo>
                    <a:pt x="2595" y="193"/>
                  </a:lnTo>
                  <a:cubicBezTo>
                    <a:pt x="2594" y="197"/>
                    <a:pt x="2595" y="194"/>
                    <a:pt x="2595" y="192"/>
                  </a:cubicBezTo>
                  <a:lnTo>
                    <a:pt x="2595" y="192"/>
                  </a:lnTo>
                  <a:cubicBezTo>
                    <a:pt x="2600" y="197"/>
                    <a:pt x="2609" y="204"/>
                    <a:pt x="2608" y="208"/>
                  </a:cubicBezTo>
                  <a:lnTo>
                    <a:pt x="2608" y="208"/>
                  </a:lnTo>
                  <a:cubicBezTo>
                    <a:pt x="2601" y="228"/>
                    <a:pt x="2616" y="235"/>
                    <a:pt x="2623" y="244"/>
                  </a:cubicBezTo>
                  <a:lnTo>
                    <a:pt x="2623" y="244"/>
                  </a:lnTo>
                  <a:cubicBezTo>
                    <a:pt x="2640" y="247"/>
                    <a:pt x="2653" y="250"/>
                    <a:pt x="2665" y="252"/>
                  </a:cubicBezTo>
                  <a:lnTo>
                    <a:pt x="2665" y="252"/>
                  </a:lnTo>
                  <a:cubicBezTo>
                    <a:pt x="2676" y="254"/>
                    <a:pt x="2674" y="282"/>
                    <a:pt x="2695" y="264"/>
                  </a:cubicBezTo>
                  <a:lnTo>
                    <a:pt x="2695" y="264"/>
                  </a:lnTo>
                  <a:cubicBezTo>
                    <a:pt x="2694" y="260"/>
                    <a:pt x="2694" y="253"/>
                    <a:pt x="2692" y="240"/>
                  </a:cubicBezTo>
                  <a:lnTo>
                    <a:pt x="2692" y="240"/>
                  </a:lnTo>
                  <a:cubicBezTo>
                    <a:pt x="2700" y="246"/>
                    <a:pt x="2704" y="249"/>
                    <a:pt x="2708" y="253"/>
                  </a:cubicBezTo>
                  <a:lnTo>
                    <a:pt x="2708" y="253"/>
                  </a:lnTo>
                  <a:cubicBezTo>
                    <a:pt x="2711" y="251"/>
                    <a:pt x="2715" y="248"/>
                    <a:pt x="2717" y="245"/>
                  </a:cubicBezTo>
                  <a:lnTo>
                    <a:pt x="2717" y="245"/>
                  </a:lnTo>
                  <a:cubicBezTo>
                    <a:pt x="2726" y="256"/>
                    <a:pt x="2734" y="267"/>
                    <a:pt x="2744" y="279"/>
                  </a:cubicBezTo>
                  <a:lnTo>
                    <a:pt x="2744" y="279"/>
                  </a:lnTo>
                  <a:cubicBezTo>
                    <a:pt x="2752" y="271"/>
                    <a:pt x="2757" y="266"/>
                    <a:pt x="2762" y="260"/>
                  </a:cubicBezTo>
                  <a:lnTo>
                    <a:pt x="2762" y="260"/>
                  </a:lnTo>
                  <a:cubicBezTo>
                    <a:pt x="2780" y="274"/>
                    <a:pt x="2798" y="288"/>
                    <a:pt x="2815" y="302"/>
                  </a:cubicBezTo>
                  <a:lnTo>
                    <a:pt x="2815" y="302"/>
                  </a:lnTo>
                  <a:cubicBezTo>
                    <a:pt x="2817" y="314"/>
                    <a:pt x="2818" y="325"/>
                    <a:pt x="2820" y="335"/>
                  </a:cubicBezTo>
                  <a:lnTo>
                    <a:pt x="2820" y="335"/>
                  </a:lnTo>
                  <a:cubicBezTo>
                    <a:pt x="2842" y="381"/>
                    <a:pt x="2891" y="379"/>
                    <a:pt x="2928" y="393"/>
                  </a:cubicBezTo>
                  <a:lnTo>
                    <a:pt x="2928" y="393"/>
                  </a:lnTo>
                  <a:cubicBezTo>
                    <a:pt x="2930" y="404"/>
                    <a:pt x="2931" y="413"/>
                    <a:pt x="2932" y="421"/>
                  </a:cubicBezTo>
                  <a:lnTo>
                    <a:pt x="2932" y="421"/>
                  </a:lnTo>
                  <a:cubicBezTo>
                    <a:pt x="2941" y="426"/>
                    <a:pt x="2950" y="430"/>
                    <a:pt x="2959" y="435"/>
                  </a:cubicBezTo>
                  <a:lnTo>
                    <a:pt x="2959" y="435"/>
                  </a:lnTo>
                  <a:cubicBezTo>
                    <a:pt x="2961" y="438"/>
                    <a:pt x="2963" y="442"/>
                    <a:pt x="2967" y="447"/>
                  </a:cubicBezTo>
                  <a:lnTo>
                    <a:pt x="2967" y="447"/>
                  </a:lnTo>
                  <a:cubicBezTo>
                    <a:pt x="2972" y="442"/>
                    <a:pt x="2977" y="438"/>
                    <a:pt x="2982" y="433"/>
                  </a:cubicBezTo>
                  <a:lnTo>
                    <a:pt x="2982" y="433"/>
                  </a:lnTo>
                  <a:cubicBezTo>
                    <a:pt x="2980" y="432"/>
                    <a:pt x="2979" y="431"/>
                    <a:pt x="2979" y="430"/>
                  </a:cubicBezTo>
                  <a:lnTo>
                    <a:pt x="2979" y="430"/>
                  </a:lnTo>
                  <a:cubicBezTo>
                    <a:pt x="2972" y="432"/>
                    <a:pt x="2965" y="434"/>
                    <a:pt x="2958" y="436"/>
                  </a:cubicBezTo>
                  <a:lnTo>
                    <a:pt x="2958" y="436"/>
                  </a:lnTo>
                  <a:cubicBezTo>
                    <a:pt x="2965" y="428"/>
                    <a:pt x="2971" y="421"/>
                    <a:pt x="2980" y="410"/>
                  </a:cubicBezTo>
                  <a:lnTo>
                    <a:pt x="2980" y="410"/>
                  </a:lnTo>
                  <a:cubicBezTo>
                    <a:pt x="2980" y="403"/>
                    <a:pt x="2979" y="392"/>
                    <a:pt x="2979" y="381"/>
                  </a:cubicBezTo>
                  <a:lnTo>
                    <a:pt x="2978" y="381"/>
                  </a:lnTo>
                  <a:lnTo>
                    <a:pt x="2978" y="381"/>
                  </a:lnTo>
                  <a:cubicBezTo>
                    <a:pt x="2987" y="381"/>
                    <a:pt x="2995" y="381"/>
                    <a:pt x="3008" y="379"/>
                  </a:cubicBezTo>
                  <a:lnTo>
                    <a:pt x="3008" y="379"/>
                  </a:lnTo>
                  <a:cubicBezTo>
                    <a:pt x="3018" y="398"/>
                    <a:pt x="3031" y="420"/>
                    <a:pt x="3045" y="442"/>
                  </a:cubicBezTo>
                  <a:lnTo>
                    <a:pt x="3045" y="442"/>
                  </a:lnTo>
                  <a:cubicBezTo>
                    <a:pt x="3047" y="442"/>
                    <a:pt x="3048" y="442"/>
                    <a:pt x="3050" y="441"/>
                  </a:cubicBezTo>
                  <a:lnTo>
                    <a:pt x="3050" y="441"/>
                  </a:lnTo>
                  <a:cubicBezTo>
                    <a:pt x="3048" y="419"/>
                    <a:pt x="3048" y="397"/>
                    <a:pt x="3047" y="373"/>
                  </a:cubicBezTo>
                  <a:lnTo>
                    <a:pt x="3047" y="373"/>
                  </a:lnTo>
                  <a:cubicBezTo>
                    <a:pt x="3060" y="377"/>
                    <a:pt x="3077" y="382"/>
                    <a:pt x="3095" y="388"/>
                  </a:cubicBezTo>
                  <a:lnTo>
                    <a:pt x="3095" y="388"/>
                  </a:lnTo>
                  <a:cubicBezTo>
                    <a:pt x="3097" y="387"/>
                    <a:pt x="3101" y="382"/>
                    <a:pt x="3106" y="377"/>
                  </a:cubicBezTo>
                  <a:lnTo>
                    <a:pt x="3106" y="378"/>
                  </a:lnTo>
                  <a:lnTo>
                    <a:pt x="3106" y="378"/>
                  </a:lnTo>
                  <a:cubicBezTo>
                    <a:pt x="3108" y="376"/>
                    <a:pt x="3110" y="374"/>
                    <a:pt x="3115" y="370"/>
                  </a:cubicBezTo>
                  <a:lnTo>
                    <a:pt x="3115" y="370"/>
                  </a:lnTo>
                  <a:cubicBezTo>
                    <a:pt x="3135" y="390"/>
                    <a:pt x="3159" y="386"/>
                    <a:pt x="3186" y="370"/>
                  </a:cubicBezTo>
                  <a:lnTo>
                    <a:pt x="3186" y="370"/>
                  </a:lnTo>
                  <a:cubicBezTo>
                    <a:pt x="3178" y="407"/>
                    <a:pt x="3210" y="416"/>
                    <a:pt x="3226" y="437"/>
                  </a:cubicBezTo>
                  <a:lnTo>
                    <a:pt x="3226" y="437"/>
                  </a:lnTo>
                  <a:cubicBezTo>
                    <a:pt x="3226" y="424"/>
                    <a:pt x="3225" y="410"/>
                    <a:pt x="3225" y="397"/>
                  </a:cubicBezTo>
                  <a:lnTo>
                    <a:pt x="3225" y="397"/>
                  </a:lnTo>
                  <a:cubicBezTo>
                    <a:pt x="3201" y="375"/>
                    <a:pt x="3201" y="373"/>
                    <a:pt x="3220" y="346"/>
                  </a:cubicBezTo>
                  <a:lnTo>
                    <a:pt x="3220" y="346"/>
                  </a:lnTo>
                  <a:cubicBezTo>
                    <a:pt x="3226" y="338"/>
                    <a:pt x="3230" y="329"/>
                    <a:pt x="3236" y="319"/>
                  </a:cubicBezTo>
                  <a:lnTo>
                    <a:pt x="3236" y="319"/>
                  </a:lnTo>
                  <a:cubicBezTo>
                    <a:pt x="3240" y="317"/>
                    <a:pt x="3245" y="314"/>
                    <a:pt x="3250" y="314"/>
                  </a:cubicBezTo>
                  <a:lnTo>
                    <a:pt x="3250" y="314"/>
                  </a:lnTo>
                  <a:cubicBezTo>
                    <a:pt x="3266" y="313"/>
                    <a:pt x="3277" y="319"/>
                    <a:pt x="3281" y="335"/>
                  </a:cubicBezTo>
                  <a:lnTo>
                    <a:pt x="3281" y="335"/>
                  </a:lnTo>
                  <a:cubicBezTo>
                    <a:pt x="3286" y="351"/>
                    <a:pt x="3277" y="362"/>
                    <a:pt x="3262" y="366"/>
                  </a:cubicBezTo>
                  <a:lnTo>
                    <a:pt x="3262" y="366"/>
                  </a:lnTo>
                  <a:cubicBezTo>
                    <a:pt x="3248" y="370"/>
                    <a:pt x="3243" y="377"/>
                    <a:pt x="3242" y="390"/>
                  </a:cubicBezTo>
                  <a:lnTo>
                    <a:pt x="3242" y="390"/>
                  </a:lnTo>
                  <a:cubicBezTo>
                    <a:pt x="3254" y="406"/>
                    <a:pt x="3282" y="404"/>
                    <a:pt x="3284" y="417"/>
                  </a:cubicBezTo>
                  <a:lnTo>
                    <a:pt x="3284" y="417"/>
                  </a:lnTo>
                  <a:cubicBezTo>
                    <a:pt x="3281" y="457"/>
                    <a:pt x="3279" y="486"/>
                    <a:pt x="3277" y="515"/>
                  </a:cubicBezTo>
                  <a:lnTo>
                    <a:pt x="3277" y="515"/>
                  </a:lnTo>
                  <a:cubicBezTo>
                    <a:pt x="3278" y="515"/>
                    <a:pt x="3280" y="516"/>
                    <a:pt x="3281" y="516"/>
                  </a:cubicBezTo>
                  <a:lnTo>
                    <a:pt x="3281" y="516"/>
                  </a:lnTo>
                  <a:cubicBezTo>
                    <a:pt x="3286" y="500"/>
                    <a:pt x="3289" y="484"/>
                    <a:pt x="3293" y="469"/>
                  </a:cubicBezTo>
                  <a:lnTo>
                    <a:pt x="3293" y="469"/>
                  </a:lnTo>
                  <a:cubicBezTo>
                    <a:pt x="3297" y="475"/>
                    <a:pt x="3302" y="481"/>
                    <a:pt x="3306" y="488"/>
                  </a:cubicBezTo>
                  <a:lnTo>
                    <a:pt x="3306" y="488"/>
                  </a:lnTo>
                  <a:cubicBezTo>
                    <a:pt x="3303" y="489"/>
                    <a:pt x="3301" y="489"/>
                    <a:pt x="3305" y="488"/>
                  </a:cubicBezTo>
                  <a:lnTo>
                    <a:pt x="3305" y="488"/>
                  </a:lnTo>
                  <a:cubicBezTo>
                    <a:pt x="3304" y="491"/>
                    <a:pt x="3305" y="489"/>
                    <a:pt x="3305" y="487"/>
                  </a:cubicBezTo>
                  <a:lnTo>
                    <a:pt x="3305" y="487"/>
                  </a:lnTo>
                  <a:cubicBezTo>
                    <a:pt x="3310" y="482"/>
                    <a:pt x="3316" y="477"/>
                    <a:pt x="3323" y="470"/>
                  </a:cubicBezTo>
                  <a:lnTo>
                    <a:pt x="3323" y="470"/>
                  </a:lnTo>
                  <a:cubicBezTo>
                    <a:pt x="3324" y="485"/>
                    <a:pt x="3326" y="499"/>
                    <a:pt x="3328" y="516"/>
                  </a:cubicBezTo>
                  <a:lnTo>
                    <a:pt x="3328" y="516"/>
                  </a:lnTo>
                  <a:cubicBezTo>
                    <a:pt x="3331" y="516"/>
                    <a:pt x="3335" y="516"/>
                    <a:pt x="3341" y="516"/>
                  </a:cubicBezTo>
                  <a:lnTo>
                    <a:pt x="3341" y="516"/>
                  </a:lnTo>
                  <a:cubicBezTo>
                    <a:pt x="3341" y="525"/>
                    <a:pt x="3341" y="534"/>
                    <a:pt x="3341" y="544"/>
                  </a:cubicBezTo>
                  <a:lnTo>
                    <a:pt x="3341" y="544"/>
                  </a:lnTo>
                  <a:cubicBezTo>
                    <a:pt x="3358" y="549"/>
                    <a:pt x="3374" y="554"/>
                    <a:pt x="3391" y="559"/>
                  </a:cubicBezTo>
                  <a:lnTo>
                    <a:pt x="3391" y="560"/>
                  </a:lnTo>
                  <a:lnTo>
                    <a:pt x="3391" y="560"/>
                  </a:lnTo>
                  <a:lnTo>
                    <a:pt x="3391" y="560"/>
                  </a:lnTo>
                  <a:cubicBezTo>
                    <a:pt x="3393" y="553"/>
                    <a:pt x="3396" y="546"/>
                    <a:pt x="3400" y="537"/>
                  </a:cubicBezTo>
                  <a:lnTo>
                    <a:pt x="3400" y="537"/>
                  </a:lnTo>
                  <a:cubicBezTo>
                    <a:pt x="3409" y="549"/>
                    <a:pt x="3415" y="559"/>
                    <a:pt x="3428" y="550"/>
                  </a:cubicBezTo>
                  <a:lnTo>
                    <a:pt x="3428" y="549"/>
                  </a:lnTo>
                  <a:lnTo>
                    <a:pt x="3436" y="566"/>
                  </a:lnTo>
                  <a:lnTo>
                    <a:pt x="3436" y="568"/>
                  </a:lnTo>
                  <a:lnTo>
                    <a:pt x="3436" y="566"/>
                  </a:lnTo>
                  <a:lnTo>
                    <a:pt x="3436" y="566"/>
                  </a:lnTo>
                  <a:cubicBezTo>
                    <a:pt x="3445" y="565"/>
                    <a:pt x="3454" y="563"/>
                    <a:pt x="3467" y="560"/>
                  </a:cubicBezTo>
                  <a:lnTo>
                    <a:pt x="3467" y="560"/>
                  </a:lnTo>
                  <a:cubicBezTo>
                    <a:pt x="3467" y="560"/>
                    <a:pt x="3472" y="563"/>
                    <a:pt x="3478" y="566"/>
                  </a:cubicBezTo>
                  <a:lnTo>
                    <a:pt x="3478" y="566"/>
                  </a:lnTo>
                  <a:cubicBezTo>
                    <a:pt x="3476" y="571"/>
                    <a:pt x="3473" y="576"/>
                    <a:pt x="3471" y="582"/>
                  </a:cubicBezTo>
                  <a:lnTo>
                    <a:pt x="3471" y="582"/>
                  </a:lnTo>
                  <a:cubicBezTo>
                    <a:pt x="3467" y="581"/>
                    <a:pt x="3463" y="579"/>
                    <a:pt x="3459" y="578"/>
                  </a:cubicBezTo>
                  <a:lnTo>
                    <a:pt x="3459" y="578"/>
                  </a:lnTo>
                  <a:cubicBezTo>
                    <a:pt x="3459" y="579"/>
                    <a:pt x="3459" y="580"/>
                    <a:pt x="3459" y="581"/>
                  </a:cubicBezTo>
                  <a:lnTo>
                    <a:pt x="3459" y="581"/>
                  </a:lnTo>
                  <a:cubicBezTo>
                    <a:pt x="3463" y="581"/>
                    <a:pt x="3467" y="581"/>
                    <a:pt x="3471" y="581"/>
                  </a:cubicBezTo>
                  <a:lnTo>
                    <a:pt x="3471" y="581"/>
                  </a:lnTo>
                  <a:cubicBezTo>
                    <a:pt x="3471" y="599"/>
                    <a:pt x="3476" y="616"/>
                    <a:pt x="3482" y="632"/>
                  </a:cubicBezTo>
                  <a:lnTo>
                    <a:pt x="3483" y="631"/>
                  </a:lnTo>
                  <a:lnTo>
                    <a:pt x="3483" y="631"/>
                  </a:lnTo>
                  <a:cubicBezTo>
                    <a:pt x="3476" y="629"/>
                    <a:pt x="3469" y="626"/>
                    <a:pt x="3460" y="622"/>
                  </a:cubicBezTo>
                  <a:lnTo>
                    <a:pt x="3460" y="622"/>
                  </a:lnTo>
                  <a:cubicBezTo>
                    <a:pt x="3465" y="642"/>
                    <a:pt x="3476" y="646"/>
                    <a:pt x="3491" y="644"/>
                  </a:cubicBezTo>
                  <a:lnTo>
                    <a:pt x="3490" y="644"/>
                  </a:lnTo>
                  <a:lnTo>
                    <a:pt x="3490" y="644"/>
                  </a:lnTo>
                  <a:cubicBezTo>
                    <a:pt x="3493" y="652"/>
                    <a:pt x="3496" y="660"/>
                    <a:pt x="3499" y="669"/>
                  </a:cubicBezTo>
                  <a:lnTo>
                    <a:pt x="3500" y="668"/>
                  </a:lnTo>
                  <a:lnTo>
                    <a:pt x="3500" y="668"/>
                  </a:lnTo>
                  <a:cubicBezTo>
                    <a:pt x="3496" y="664"/>
                    <a:pt x="3491" y="660"/>
                    <a:pt x="3487" y="656"/>
                  </a:cubicBezTo>
                  <a:lnTo>
                    <a:pt x="3485" y="656"/>
                  </a:lnTo>
                  <a:lnTo>
                    <a:pt x="3487" y="656"/>
                  </a:lnTo>
                  <a:lnTo>
                    <a:pt x="3487" y="656"/>
                  </a:lnTo>
                  <a:cubicBezTo>
                    <a:pt x="3491" y="673"/>
                    <a:pt x="3495" y="690"/>
                    <a:pt x="3499" y="707"/>
                  </a:cubicBezTo>
                  <a:lnTo>
                    <a:pt x="3497" y="708"/>
                  </a:lnTo>
                  <a:lnTo>
                    <a:pt x="3499" y="706"/>
                  </a:lnTo>
                  <a:lnTo>
                    <a:pt x="3499" y="706"/>
                  </a:lnTo>
                  <a:cubicBezTo>
                    <a:pt x="3505" y="716"/>
                    <a:pt x="3512" y="726"/>
                    <a:pt x="3521" y="739"/>
                  </a:cubicBezTo>
                  <a:lnTo>
                    <a:pt x="3521" y="739"/>
                  </a:lnTo>
                  <a:cubicBezTo>
                    <a:pt x="3520" y="731"/>
                    <a:pt x="3520" y="727"/>
                    <a:pt x="3520" y="723"/>
                  </a:cubicBezTo>
                  <a:lnTo>
                    <a:pt x="3519" y="724"/>
                  </a:lnTo>
                  <a:lnTo>
                    <a:pt x="3519" y="724"/>
                  </a:lnTo>
                  <a:cubicBezTo>
                    <a:pt x="3527" y="724"/>
                    <a:pt x="3535" y="722"/>
                    <a:pt x="3542" y="722"/>
                  </a:cubicBezTo>
                  <a:lnTo>
                    <a:pt x="3542" y="722"/>
                  </a:lnTo>
                  <a:cubicBezTo>
                    <a:pt x="3548" y="722"/>
                    <a:pt x="3553" y="724"/>
                    <a:pt x="3558" y="725"/>
                  </a:cubicBezTo>
                  <a:lnTo>
                    <a:pt x="3559" y="724"/>
                  </a:lnTo>
                  <a:lnTo>
                    <a:pt x="3559" y="724"/>
                  </a:lnTo>
                  <a:cubicBezTo>
                    <a:pt x="3559" y="728"/>
                    <a:pt x="3560" y="733"/>
                    <a:pt x="3560" y="738"/>
                  </a:cubicBezTo>
                  <a:lnTo>
                    <a:pt x="3560" y="738"/>
                  </a:lnTo>
                  <a:lnTo>
                    <a:pt x="3560" y="738"/>
                  </a:lnTo>
                  <a:cubicBezTo>
                    <a:pt x="3564" y="749"/>
                    <a:pt x="3569" y="760"/>
                    <a:pt x="3573" y="774"/>
                  </a:cubicBezTo>
                  <a:lnTo>
                    <a:pt x="3573" y="774"/>
                  </a:lnTo>
                  <a:cubicBezTo>
                    <a:pt x="3571" y="778"/>
                    <a:pt x="3567" y="784"/>
                    <a:pt x="3564" y="790"/>
                  </a:cubicBezTo>
                  <a:lnTo>
                    <a:pt x="3564" y="790"/>
                  </a:lnTo>
                  <a:cubicBezTo>
                    <a:pt x="3584" y="824"/>
                    <a:pt x="3621" y="844"/>
                    <a:pt x="3631" y="886"/>
                  </a:cubicBezTo>
                  <a:lnTo>
                    <a:pt x="3631" y="886"/>
                  </a:lnTo>
                  <a:cubicBezTo>
                    <a:pt x="3621" y="900"/>
                    <a:pt x="3611" y="915"/>
                    <a:pt x="3602" y="927"/>
                  </a:cubicBezTo>
                  <a:lnTo>
                    <a:pt x="3602" y="927"/>
                  </a:lnTo>
                  <a:cubicBezTo>
                    <a:pt x="3597" y="942"/>
                    <a:pt x="3593" y="955"/>
                    <a:pt x="3588" y="972"/>
                  </a:cubicBezTo>
                  <a:lnTo>
                    <a:pt x="3588" y="972"/>
                  </a:lnTo>
                  <a:cubicBezTo>
                    <a:pt x="3575" y="963"/>
                    <a:pt x="3567" y="957"/>
                    <a:pt x="3555" y="949"/>
                  </a:cubicBezTo>
                  <a:lnTo>
                    <a:pt x="3555" y="949"/>
                  </a:lnTo>
                  <a:cubicBezTo>
                    <a:pt x="3556" y="956"/>
                    <a:pt x="3554" y="963"/>
                    <a:pt x="3556" y="966"/>
                  </a:cubicBezTo>
                  <a:lnTo>
                    <a:pt x="3556" y="966"/>
                  </a:lnTo>
                  <a:cubicBezTo>
                    <a:pt x="3578" y="993"/>
                    <a:pt x="3598" y="1021"/>
                    <a:pt x="3639" y="1025"/>
                  </a:cubicBezTo>
                  <a:lnTo>
                    <a:pt x="3639" y="1025"/>
                  </a:lnTo>
                  <a:cubicBezTo>
                    <a:pt x="3660" y="1026"/>
                    <a:pt x="3680" y="1040"/>
                    <a:pt x="3680" y="1069"/>
                  </a:cubicBezTo>
                  <a:lnTo>
                    <a:pt x="3680" y="1069"/>
                  </a:lnTo>
                  <a:cubicBezTo>
                    <a:pt x="3681" y="1088"/>
                    <a:pt x="3690" y="1093"/>
                    <a:pt x="3717" y="1095"/>
                  </a:cubicBezTo>
                  <a:lnTo>
                    <a:pt x="3717" y="1095"/>
                  </a:lnTo>
                  <a:cubicBezTo>
                    <a:pt x="3718" y="1101"/>
                    <a:pt x="3719" y="1108"/>
                    <a:pt x="3721" y="1115"/>
                  </a:cubicBezTo>
                  <a:lnTo>
                    <a:pt x="3721" y="1115"/>
                  </a:lnTo>
                  <a:cubicBezTo>
                    <a:pt x="3712" y="1114"/>
                    <a:pt x="3705" y="1112"/>
                    <a:pt x="3693" y="1111"/>
                  </a:cubicBezTo>
                  <a:lnTo>
                    <a:pt x="3693" y="1111"/>
                  </a:lnTo>
                  <a:cubicBezTo>
                    <a:pt x="3691" y="1109"/>
                    <a:pt x="3686" y="1101"/>
                    <a:pt x="3683" y="1096"/>
                  </a:cubicBezTo>
                  <a:lnTo>
                    <a:pt x="3683" y="1096"/>
                  </a:lnTo>
                  <a:cubicBezTo>
                    <a:pt x="3672" y="1111"/>
                    <a:pt x="3661" y="1127"/>
                    <a:pt x="3650" y="1143"/>
                  </a:cubicBezTo>
                  <a:lnTo>
                    <a:pt x="3650" y="1143"/>
                  </a:lnTo>
                  <a:cubicBezTo>
                    <a:pt x="3643" y="1136"/>
                    <a:pt x="3639" y="1133"/>
                    <a:pt x="3635" y="1130"/>
                  </a:cubicBezTo>
                  <a:lnTo>
                    <a:pt x="3635" y="1130"/>
                  </a:lnTo>
                  <a:cubicBezTo>
                    <a:pt x="3632" y="1133"/>
                    <a:pt x="3630" y="1136"/>
                    <a:pt x="3627" y="1142"/>
                  </a:cubicBezTo>
                  <a:lnTo>
                    <a:pt x="3627" y="1142"/>
                  </a:lnTo>
                  <a:cubicBezTo>
                    <a:pt x="3634" y="1153"/>
                    <a:pt x="3652" y="1163"/>
                    <a:pt x="3648" y="1181"/>
                  </a:cubicBezTo>
                  <a:lnTo>
                    <a:pt x="3648" y="1182"/>
                  </a:lnTo>
                  <a:lnTo>
                    <a:pt x="3648" y="1182"/>
                  </a:lnTo>
                  <a:cubicBezTo>
                    <a:pt x="3649" y="1184"/>
                    <a:pt x="3649" y="1186"/>
                    <a:pt x="3649" y="1188"/>
                  </a:cubicBezTo>
                  <a:lnTo>
                    <a:pt x="3649" y="1188"/>
                  </a:lnTo>
                  <a:lnTo>
                    <a:pt x="3649" y="1188"/>
                  </a:lnTo>
                  <a:cubicBezTo>
                    <a:pt x="3650" y="1192"/>
                    <a:pt x="3650" y="1196"/>
                    <a:pt x="3652" y="1203"/>
                  </a:cubicBezTo>
                  <a:lnTo>
                    <a:pt x="3652" y="1203"/>
                  </a:lnTo>
                  <a:cubicBezTo>
                    <a:pt x="3677" y="1208"/>
                    <a:pt x="3703" y="1213"/>
                    <a:pt x="3731" y="1218"/>
                  </a:cubicBezTo>
                  <a:lnTo>
                    <a:pt x="3731" y="1218"/>
                  </a:lnTo>
                  <a:cubicBezTo>
                    <a:pt x="3725" y="1223"/>
                    <a:pt x="3721" y="1226"/>
                    <a:pt x="3714" y="1232"/>
                  </a:cubicBezTo>
                  <a:lnTo>
                    <a:pt x="3714" y="1232"/>
                  </a:lnTo>
                  <a:cubicBezTo>
                    <a:pt x="3721" y="1242"/>
                    <a:pt x="3727" y="1251"/>
                    <a:pt x="3733" y="1261"/>
                  </a:cubicBezTo>
                  <a:lnTo>
                    <a:pt x="3730" y="1261"/>
                  </a:lnTo>
                  <a:lnTo>
                    <a:pt x="3730" y="1261"/>
                  </a:lnTo>
                  <a:cubicBezTo>
                    <a:pt x="3734" y="1278"/>
                    <a:pt x="3737" y="1295"/>
                    <a:pt x="3742" y="1311"/>
                  </a:cubicBezTo>
                  <a:lnTo>
                    <a:pt x="3742" y="1311"/>
                  </a:lnTo>
                  <a:cubicBezTo>
                    <a:pt x="3747" y="1328"/>
                    <a:pt x="3745" y="1342"/>
                    <a:pt x="3731" y="1356"/>
                  </a:cubicBezTo>
                  <a:lnTo>
                    <a:pt x="3731" y="1356"/>
                  </a:lnTo>
                  <a:cubicBezTo>
                    <a:pt x="3723" y="1358"/>
                    <a:pt x="3714" y="1360"/>
                    <a:pt x="3703" y="1363"/>
                  </a:cubicBezTo>
                  <a:lnTo>
                    <a:pt x="3703" y="1363"/>
                  </a:lnTo>
                  <a:cubicBezTo>
                    <a:pt x="3697" y="1379"/>
                    <a:pt x="3690" y="1395"/>
                    <a:pt x="3683" y="1414"/>
                  </a:cubicBezTo>
                  <a:lnTo>
                    <a:pt x="3683" y="1414"/>
                  </a:lnTo>
                  <a:cubicBezTo>
                    <a:pt x="3685" y="1420"/>
                    <a:pt x="3688" y="1427"/>
                    <a:pt x="3691" y="1435"/>
                  </a:cubicBezTo>
                  <a:lnTo>
                    <a:pt x="3691" y="1435"/>
                  </a:lnTo>
                  <a:cubicBezTo>
                    <a:pt x="3696" y="1434"/>
                    <a:pt x="3699" y="1432"/>
                    <a:pt x="3704" y="1431"/>
                  </a:cubicBezTo>
                  <a:lnTo>
                    <a:pt x="3704" y="1431"/>
                  </a:lnTo>
                  <a:cubicBezTo>
                    <a:pt x="3707" y="1448"/>
                    <a:pt x="3708" y="1465"/>
                    <a:pt x="3711" y="1484"/>
                  </a:cubicBezTo>
                  <a:lnTo>
                    <a:pt x="3711" y="1484"/>
                  </a:lnTo>
                  <a:cubicBezTo>
                    <a:pt x="3691" y="1491"/>
                    <a:pt x="3671" y="1498"/>
                    <a:pt x="3649" y="1505"/>
                  </a:cubicBezTo>
                  <a:lnTo>
                    <a:pt x="3649" y="1505"/>
                  </a:lnTo>
                  <a:cubicBezTo>
                    <a:pt x="3645" y="1504"/>
                    <a:pt x="3639" y="1503"/>
                    <a:pt x="3633" y="1501"/>
                  </a:cubicBezTo>
                  <a:lnTo>
                    <a:pt x="3633" y="1501"/>
                  </a:lnTo>
                  <a:cubicBezTo>
                    <a:pt x="3625" y="1512"/>
                    <a:pt x="3606" y="1514"/>
                    <a:pt x="3609" y="1533"/>
                  </a:cubicBezTo>
                  <a:lnTo>
                    <a:pt x="3609" y="1533"/>
                  </a:lnTo>
                  <a:lnTo>
                    <a:pt x="3609" y="1533"/>
                  </a:lnTo>
                  <a:cubicBezTo>
                    <a:pt x="3602" y="1544"/>
                    <a:pt x="3595" y="1555"/>
                    <a:pt x="3586" y="1569"/>
                  </a:cubicBezTo>
                  <a:lnTo>
                    <a:pt x="3586" y="1569"/>
                  </a:lnTo>
                  <a:cubicBezTo>
                    <a:pt x="3568" y="1579"/>
                    <a:pt x="3546" y="1591"/>
                    <a:pt x="3520" y="1606"/>
                  </a:cubicBezTo>
                  <a:lnTo>
                    <a:pt x="3520" y="1606"/>
                  </a:lnTo>
                  <a:cubicBezTo>
                    <a:pt x="3531" y="1613"/>
                    <a:pt x="3539" y="1618"/>
                    <a:pt x="3548" y="1624"/>
                  </a:cubicBezTo>
                  <a:lnTo>
                    <a:pt x="3548" y="1624"/>
                  </a:lnTo>
                  <a:cubicBezTo>
                    <a:pt x="3551" y="1650"/>
                    <a:pt x="3529" y="1643"/>
                    <a:pt x="3517" y="1650"/>
                  </a:cubicBezTo>
                  <a:lnTo>
                    <a:pt x="3517" y="1650"/>
                  </a:lnTo>
                  <a:cubicBezTo>
                    <a:pt x="3515" y="1642"/>
                    <a:pt x="3513" y="1636"/>
                    <a:pt x="3510" y="1623"/>
                  </a:cubicBezTo>
                  <a:lnTo>
                    <a:pt x="3510" y="1623"/>
                  </a:lnTo>
                  <a:cubicBezTo>
                    <a:pt x="3501" y="1638"/>
                    <a:pt x="3495" y="1648"/>
                    <a:pt x="3490" y="1656"/>
                  </a:cubicBezTo>
                  <a:lnTo>
                    <a:pt x="3490" y="1656"/>
                  </a:lnTo>
                  <a:cubicBezTo>
                    <a:pt x="3468" y="1663"/>
                    <a:pt x="3449" y="1669"/>
                    <a:pt x="3426" y="1677"/>
                  </a:cubicBezTo>
                  <a:lnTo>
                    <a:pt x="3426" y="1677"/>
                  </a:lnTo>
                  <a:cubicBezTo>
                    <a:pt x="3423" y="1676"/>
                    <a:pt x="3416" y="1675"/>
                    <a:pt x="3409" y="1673"/>
                  </a:cubicBezTo>
                  <a:lnTo>
                    <a:pt x="3408" y="1672"/>
                  </a:lnTo>
                  <a:lnTo>
                    <a:pt x="3409" y="1673"/>
                  </a:lnTo>
                  <a:lnTo>
                    <a:pt x="3409" y="1673"/>
                  </a:lnTo>
                  <a:cubicBezTo>
                    <a:pt x="3413" y="1683"/>
                    <a:pt x="3417" y="1693"/>
                    <a:pt x="3422" y="1706"/>
                  </a:cubicBezTo>
                  <a:lnTo>
                    <a:pt x="3422" y="1706"/>
                  </a:lnTo>
                  <a:cubicBezTo>
                    <a:pt x="3403" y="1710"/>
                    <a:pt x="3389" y="1713"/>
                    <a:pt x="3372" y="1716"/>
                  </a:cubicBezTo>
                  <a:lnTo>
                    <a:pt x="3372" y="1716"/>
                  </a:lnTo>
                  <a:cubicBezTo>
                    <a:pt x="3377" y="1706"/>
                    <a:pt x="3382" y="1696"/>
                    <a:pt x="3387" y="1684"/>
                  </a:cubicBezTo>
                  <a:lnTo>
                    <a:pt x="3387" y="1684"/>
                  </a:lnTo>
                  <a:cubicBezTo>
                    <a:pt x="3377" y="1686"/>
                    <a:pt x="3368" y="1687"/>
                    <a:pt x="3358" y="1688"/>
                  </a:cubicBezTo>
                  <a:lnTo>
                    <a:pt x="3358" y="1688"/>
                  </a:lnTo>
                  <a:cubicBezTo>
                    <a:pt x="3354" y="1685"/>
                    <a:pt x="3349" y="1681"/>
                    <a:pt x="3343" y="1676"/>
                  </a:cubicBezTo>
                  <a:lnTo>
                    <a:pt x="3343" y="1676"/>
                  </a:lnTo>
                  <a:cubicBezTo>
                    <a:pt x="3324" y="1703"/>
                    <a:pt x="3299" y="1712"/>
                    <a:pt x="3268" y="1708"/>
                  </a:cubicBezTo>
                  <a:lnTo>
                    <a:pt x="3268" y="1708"/>
                  </a:lnTo>
                  <a:cubicBezTo>
                    <a:pt x="3245" y="1717"/>
                    <a:pt x="3221" y="1727"/>
                    <a:pt x="3197" y="1737"/>
                  </a:cubicBezTo>
                  <a:lnTo>
                    <a:pt x="3197" y="1737"/>
                  </a:lnTo>
                  <a:cubicBezTo>
                    <a:pt x="3195" y="1735"/>
                    <a:pt x="3193" y="1734"/>
                    <a:pt x="3192" y="1732"/>
                  </a:cubicBezTo>
                  <a:lnTo>
                    <a:pt x="3192" y="1732"/>
                  </a:lnTo>
                  <a:cubicBezTo>
                    <a:pt x="3187" y="1744"/>
                    <a:pt x="3183" y="1755"/>
                    <a:pt x="3177" y="1772"/>
                  </a:cubicBezTo>
                  <a:lnTo>
                    <a:pt x="3177" y="1772"/>
                  </a:lnTo>
                  <a:cubicBezTo>
                    <a:pt x="3148" y="1803"/>
                    <a:pt x="3108" y="1819"/>
                    <a:pt x="3062" y="1791"/>
                  </a:cubicBezTo>
                  <a:lnTo>
                    <a:pt x="3062" y="1791"/>
                  </a:lnTo>
                  <a:cubicBezTo>
                    <a:pt x="3051" y="1797"/>
                    <a:pt x="3042" y="1801"/>
                    <a:pt x="3032" y="1806"/>
                  </a:cubicBezTo>
                  <a:lnTo>
                    <a:pt x="3032" y="1806"/>
                  </a:lnTo>
                  <a:cubicBezTo>
                    <a:pt x="3031" y="1813"/>
                    <a:pt x="3029" y="1821"/>
                    <a:pt x="3028" y="1829"/>
                  </a:cubicBezTo>
                  <a:lnTo>
                    <a:pt x="3028" y="1829"/>
                  </a:lnTo>
                  <a:cubicBezTo>
                    <a:pt x="3011" y="1837"/>
                    <a:pt x="2996" y="1845"/>
                    <a:pt x="2975" y="1855"/>
                  </a:cubicBezTo>
                  <a:lnTo>
                    <a:pt x="2975" y="1855"/>
                  </a:lnTo>
                  <a:cubicBezTo>
                    <a:pt x="2993" y="1862"/>
                    <a:pt x="3006" y="1866"/>
                    <a:pt x="3020" y="1871"/>
                  </a:cubicBezTo>
                  <a:lnTo>
                    <a:pt x="3020" y="1871"/>
                  </a:lnTo>
                  <a:cubicBezTo>
                    <a:pt x="3022" y="1884"/>
                    <a:pt x="3024" y="1897"/>
                    <a:pt x="3025" y="1908"/>
                  </a:cubicBezTo>
                  <a:lnTo>
                    <a:pt x="3025" y="1908"/>
                  </a:lnTo>
                  <a:cubicBezTo>
                    <a:pt x="3004" y="1922"/>
                    <a:pt x="2987" y="1919"/>
                    <a:pt x="2967" y="1910"/>
                  </a:cubicBezTo>
                  <a:lnTo>
                    <a:pt x="2967" y="1910"/>
                  </a:lnTo>
                  <a:cubicBezTo>
                    <a:pt x="2968" y="1895"/>
                    <a:pt x="2968" y="1880"/>
                    <a:pt x="2969" y="1864"/>
                  </a:cubicBezTo>
                  <a:lnTo>
                    <a:pt x="2969" y="1864"/>
                  </a:lnTo>
                  <a:cubicBezTo>
                    <a:pt x="2952" y="1867"/>
                    <a:pt x="2952" y="1867"/>
                    <a:pt x="2932" y="1884"/>
                  </a:cubicBezTo>
                  <a:lnTo>
                    <a:pt x="2932" y="1884"/>
                  </a:lnTo>
                  <a:cubicBezTo>
                    <a:pt x="2927" y="1884"/>
                    <a:pt x="2922" y="1882"/>
                    <a:pt x="2917" y="1882"/>
                  </a:cubicBezTo>
                  <a:lnTo>
                    <a:pt x="2917" y="1882"/>
                  </a:lnTo>
                  <a:cubicBezTo>
                    <a:pt x="2913" y="1881"/>
                    <a:pt x="2909" y="1881"/>
                    <a:pt x="2904" y="1880"/>
                  </a:cubicBezTo>
                  <a:lnTo>
                    <a:pt x="2904" y="1880"/>
                  </a:lnTo>
                  <a:cubicBezTo>
                    <a:pt x="2899" y="1887"/>
                    <a:pt x="2895" y="1894"/>
                    <a:pt x="2893" y="1898"/>
                  </a:cubicBezTo>
                  <a:lnTo>
                    <a:pt x="2893" y="1898"/>
                  </a:lnTo>
                  <a:cubicBezTo>
                    <a:pt x="2831" y="1933"/>
                    <a:pt x="2778" y="1972"/>
                    <a:pt x="2748" y="2037"/>
                  </a:cubicBezTo>
                  <a:lnTo>
                    <a:pt x="2748" y="2037"/>
                  </a:lnTo>
                  <a:cubicBezTo>
                    <a:pt x="2720" y="2029"/>
                    <a:pt x="2703" y="2041"/>
                    <a:pt x="2689" y="2062"/>
                  </a:cubicBezTo>
                  <a:lnTo>
                    <a:pt x="2689" y="2062"/>
                  </a:lnTo>
                  <a:cubicBezTo>
                    <a:pt x="2681" y="2075"/>
                    <a:pt x="2670" y="2084"/>
                    <a:pt x="2654" y="2091"/>
                  </a:cubicBezTo>
                  <a:lnTo>
                    <a:pt x="2654" y="2091"/>
                  </a:lnTo>
                  <a:cubicBezTo>
                    <a:pt x="2636" y="2098"/>
                    <a:pt x="2623" y="2116"/>
                    <a:pt x="2609" y="2129"/>
                  </a:cubicBezTo>
                  <a:lnTo>
                    <a:pt x="2609" y="2129"/>
                  </a:lnTo>
                  <a:cubicBezTo>
                    <a:pt x="2584" y="2152"/>
                    <a:pt x="2560" y="2175"/>
                    <a:pt x="2530" y="2204"/>
                  </a:cubicBezTo>
                  <a:lnTo>
                    <a:pt x="2530" y="2204"/>
                  </a:lnTo>
                  <a:cubicBezTo>
                    <a:pt x="2517" y="2243"/>
                    <a:pt x="2474" y="2270"/>
                    <a:pt x="2445" y="2308"/>
                  </a:cubicBezTo>
                  <a:lnTo>
                    <a:pt x="2445" y="2308"/>
                  </a:lnTo>
                  <a:cubicBezTo>
                    <a:pt x="2440" y="2315"/>
                    <a:pt x="2435" y="2324"/>
                    <a:pt x="2429" y="2330"/>
                  </a:cubicBezTo>
                  <a:lnTo>
                    <a:pt x="2429" y="2330"/>
                  </a:lnTo>
                  <a:cubicBezTo>
                    <a:pt x="2420" y="2338"/>
                    <a:pt x="2410" y="2344"/>
                    <a:pt x="2400" y="2350"/>
                  </a:cubicBezTo>
                  <a:lnTo>
                    <a:pt x="2400" y="2350"/>
                  </a:lnTo>
                  <a:cubicBezTo>
                    <a:pt x="2393" y="2354"/>
                    <a:pt x="2387" y="2356"/>
                    <a:pt x="2383" y="2357"/>
                  </a:cubicBezTo>
                  <a:lnTo>
                    <a:pt x="2383" y="2357"/>
                  </a:lnTo>
                  <a:cubicBezTo>
                    <a:pt x="2375" y="2370"/>
                    <a:pt x="2392" y="2387"/>
                    <a:pt x="2372" y="2393"/>
                  </a:cubicBezTo>
                  <a:lnTo>
                    <a:pt x="2372" y="2393"/>
                  </a:lnTo>
                  <a:cubicBezTo>
                    <a:pt x="2370" y="2390"/>
                    <a:pt x="2368" y="2387"/>
                    <a:pt x="2365" y="2385"/>
                  </a:cubicBezTo>
                  <a:lnTo>
                    <a:pt x="2363" y="2389"/>
                  </a:lnTo>
                  <a:lnTo>
                    <a:pt x="2363" y="2389"/>
                  </a:lnTo>
                  <a:cubicBezTo>
                    <a:pt x="2366" y="2390"/>
                    <a:pt x="2370" y="2391"/>
                    <a:pt x="2372" y="2392"/>
                  </a:cubicBezTo>
                  <a:lnTo>
                    <a:pt x="2372" y="2392"/>
                  </a:lnTo>
                  <a:cubicBezTo>
                    <a:pt x="2367" y="2399"/>
                    <a:pt x="2362" y="2406"/>
                    <a:pt x="2356" y="2414"/>
                  </a:cubicBezTo>
                  <a:lnTo>
                    <a:pt x="2355" y="2415"/>
                  </a:lnTo>
                  <a:lnTo>
                    <a:pt x="2355" y="2413"/>
                  </a:lnTo>
                  <a:lnTo>
                    <a:pt x="2355" y="2413"/>
                  </a:lnTo>
                  <a:cubicBezTo>
                    <a:pt x="2360" y="2414"/>
                    <a:pt x="2365" y="2415"/>
                    <a:pt x="2373" y="2417"/>
                  </a:cubicBezTo>
                  <a:lnTo>
                    <a:pt x="2373" y="2417"/>
                  </a:lnTo>
                  <a:cubicBezTo>
                    <a:pt x="2365" y="2430"/>
                    <a:pt x="2357" y="2441"/>
                    <a:pt x="2348" y="2453"/>
                  </a:cubicBezTo>
                  <a:lnTo>
                    <a:pt x="2348" y="2453"/>
                  </a:lnTo>
                  <a:cubicBezTo>
                    <a:pt x="2340" y="2445"/>
                    <a:pt x="2333" y="2440"/>
                    <a:pt x="2325" y="2432"/>
                  </a:cubicBezTo>
                  <a:lnTo>
                    <a:pt x="2325" y="2432"/>
                  </a:lnTo>
                  <a:cubicBezTo>
                    <a:pt x="2307" y="2448"/>
                    <a:pt x="2298" y="2471"/>
                    <a:pt x="2289" y="2494"/>
                  </a:cubicBezTo>
                  <a:lnTo>
                    <a:pt x="2289" y="2494"/>
                  </a:lnTo>
                  <a:cubicBezTo>
                    <a:pt x="2280" y="2499"/>
                    <a:pt x="2262" y="2497"/>
                    <a:pt x="2265" y="2516"/>
                  </a:cubicBezTo>
                  <a:lnTo>
                    <a:pt x="2266" y="2514"/>
                  </a:lnTo>
                  <a:lnTo>
                    <a:pt x="2266" y="2514"/>
                  </a:lnTo>
                  <a:cubicBezTo>
                    <a:pt x="2250" y="2515"/>
                    <a:pt x="2244" y="2528"/>
                    <a:pt x="2240" y="2540"/>
                  </a:cubicBezTo>
                  <a:lnTo>
                    <a:pt x="2240" y="2540"/>
                  </a:lnTo>
                  <a:cubicBezTo>
                    <a:pt x="2233" y="2572"/>
                    <a:pt x="2212" y="2590"/>
                    <a:pt x="2186" y="2604"/>
                  </a:cubicBezTo>
                  <a:lnTo>
                    <a:pt x="2186" y="2604"/>
                  </a:lnTo>
                  <a:cubicBezTo>
                    <a:pt x="2177" y="2617"/>
                    <a:pt x="2168" y="2628"/>
                    <a:pt x="2160" y="2640"/>
                  </a:cubicBezTo>
                  <a:lnTo>
                    <a:pt x="2160" y="2640"/>
                  </a:lnTo>
                  <a:cubicBezTo>
                    <a:pt x="2144" y="2665"/>
                    <a:pt x="2127" y="2688"/>
                    <a:pt x="2116" y="2717"/>
                  </a:cubicBezTo>
                  <a:lnTo>
                    <a:pt x="2116" y="2717"/>
                  </a:lnTo>
                  <a:cubicBezTo>
                    <a:pt x="2107" y="2743"/>
                    <a:pt x="2087" y="2765"/>
                    <a:pt x="2072" y="2789"/>
                  </a:cubicBezTo>
                  <a:lnTo>
                    <a:pt x="2072" y="2789"/>
                  </a:lnTo>
                  <a:cubicBezTo>
                    <a:pt x="2064" y="2801"/>
                    <a:pt x="2055" y="2812"/>
                    <a:pt x="2047" y="2824"/>
                  </a:cubicBezTo>
                  <a:lnTo>
                    <a:pt x="2047" y="2824"/>
                  </a:lnTo>
                  <a:cubicBezTo>
                    <a:pt x="2039" y="2834"/>
                    <a:pt x="2030" y="2844"/>
                    <a:pt x="2024" y="2855"/>
                  </a:cubicBezTo>
                  <a:lnTo>
                    <a:pt x="2024" y="2855"/>
                  </a:lnTo>
                  <a:cubicBezTo>
                    <a:pt x="2006" y="2889"/>
                    <a:pt x="1986" y="2921"/>
                    <a:pt x="1963" y="2952"/>
                  </a:cubicBezTo>
                  <a:lnTo>
                    <a:pt x="1963" y="2952"/>
                  </a:lnTo>
                  <a:cubicBezTo>
                    <a:pt x="1952" y="2965"/>
                    <a:pt x="1939" y="2976"/>
                    <a:pt x="1928" y="2987"/>
                  </a:cubicBezTo>
                  <a:lnTo>
                    <a:pt x="1928" y="2987"/>
                  </a:lnTo>
                  <a:lnTo>
                    <a:pt x="1928" y="2987"/>
                  </a:lnTo>
                  <a:cubicBezTo>
                    <a:pt x="1921" y="3007"/>
                    <a:pt x="1913" y="3028"/>
                    <a:pt x="1907" y="3048"/>
                  </a:cubicBezTo>
                  <a:lnTo>
                    <a:pt x="1907" y="3048"/>
                  </a:lnTo>
                  <a:cubicBezTo>
                    <a:pt x="1901" y="3072"/>
                    <a:pt x="1888" y="3091"/>
                    <a:pt x="1877" y="3112"/>
                  </a:cubicBezTo>
                  <a:lnTo>
                    <a:pt x="1877" y="3112"/>
                  </a:lnTo>
                  <a:cubicBezTo>
                    <a:pt x="1858" y="3152"/>
                    <a:pt x="1825" y="3190"/>
                    <a:pt x="1832" y="3240"/>
                  </a:cubicBezTo>
                  <a:lnTo>
                    <a:pt x="1832" y="3240"/>
                  </a:lnTo>
                  <a:cubicBezTo>
                    <a:pt x="1832" y="3241"/>
                    <a:pt x="1830" y="3243"/>
                    <a:pt x="1826" y="3247"/>
                  </a:cubicBezTo>
                  <a:lnTo>
                    <a:pt x="1826" y="3247"/>
                  </a:lnTo>
                  <a:cubicBezTo>
                    <a:pt x="1824" y="3244"/>
                    <a:pt x="1820" y="3241"/>
                    <a:pt x="1817" y="3239"/>
                  </a:cubicBezTo>
                  <a:lnTo>
                    <a:pt x="1817" y="3239"/>
                  </a:lnTo>
                  <a:cubicBezTo>
                    <a:pt x="1809" y="3249"/>
                    <a:pt x="1801" y="3260"/>
                    <a:pt x="1792" y="3272"/>
                  </a:cubicBezTo>
                  <a:lnTo>
                    <a:pt x="1792" y="3272"/>
                  </a:lnTo>
                  <a:cubicBezTo>
                    <a:pt x="1801" y="3298"/>
                    <a:pt x="1795" y="3321"/>
                    <a:pt x="1773" y="3339"/>
                  </a:cubicBezTo>
                  <a:lnTo>
                    <a:pt x="1774" y="3339"/>
                  </a:lnTo>
                  <a:lnTo>
                    <a:pt x="1774" y="3339"/>
                  </a:lnTo>
                  <a:cubicBezTo>
                    <a:pt x="1773" y="3335"/>
                    <a:pt x="1772" y="3331"/>
                    <a:pt x="1772" y="3327"/>
                  </a:cubicBezTo>
                  <a:lnTo>
                    <a:pt x="1773" y="3326"/>
                  </a:lnTo>
                  <a:lnTo>
                    <a:pt x="1772" y="3327"/>
                  </a:lnTo>
                  <a:lnTo>
                    <a:pt x="1772" y="3327"/>
                  </a:lnTo>
                  <a:cubicBezTo>
                    <a:pt x="1762" y="3335"/>
                    <a:pt x="1759" y="3343"/>
                    <a:pt x="1769" y="3354"/>
                  </a:cubicBezTo>
                  <a:lnTo>
                    <a:pt x="1768" y="3353"/>
                  </a:lnTo>
                  <a:lnTo>
                    <a:pt x="1756" y="3406"/>
                  </a:lnTo>
                  <a:lnTo>
                    <a:pt x="1757" y="3406"/>
                  </a:lnTo>
                  <a:lnTo>
                    <a:pt x="1757" y="3406"/>
                  </a:lnTo>
                  <a:cubicBezTo>
                    <a:pt x="1756" y="3402"/>
                    <a:pt x="1754" y="3398"/>
                    <a:pt x="1753" y="3394"/>
                  </a:cubicBezTo>
                  <a:lnTo>
                    <a:pt x="1753" y="3394"/>
                  </a:lnTo>
                  <a:cubicBezTo>
                    <a:pt x="1752" y="3395"/>
                    <a:pt x="1751" y="3395"/>
                    <a:pt x="1750" y="3395"/>
                  </a:cubicBezTo>
                  <a:lnTo>
                    <a:pt x="1750" y="3395"/>
                  </a:lnTo>
                  <a:cubicBezTo>
                    <a:pt x="1750" y="3399"/>
                    <a:pt x="1750" y="3403"/>
                    <a:pt x="1750" y="3407"/>
                  </a:cubicBezTo>
                  <a:lnTo>
                    <a:pt x="1750" y="3406"/>
                  </a:lnTo>
                  <a:lnTo>
                    <a:pt x="1750" y="3406"/>
                  </a:lnTo>
                  <a:cubicBezTo>
                    <a:pt x="1748" y="3407"/>
                    <a:pt x="1746" y="3407"/>
                    <a:pt x="1744" y="3408"/>
                  </a:cubicBezTo>
                  <a:lnTo>
                    <a:pt x="1743" y="3406"/>
                  </a:lnTo>
                  <a:lnTo>
                    <a:pt x="1744" y="3407"/>
                  </a:lnTo>
                  <a:lnTo>
                    <a:pt x="1744" y="3407"/>
                  </a:lnTo>
                  <a:cubicBezTo>
                    <a:pt x="1729" y="3427"/>
                    <a:pt x="1726" y="3450"/>
                    <a:pt x="1718" y="3473"/>
                  </a:cubicBezTo>
                  <a:lnTo>
                    <a:pt x="1718" y="3473"/>
                  </a:lnTo>
                  <a:cubicBezTo>
                    <a:pt x="1706" y="3511"/>
                    <a:pt x="1694" y="3552"/>
                    <a:pt x="1655" y="3573"/>
                  </a:cubicBezTo>
                  <a:lnTo>
                    <a:pt x="1655" y="3573"/>
                  </a:lnTo>
                  <a:cubicBezTo>
                    <a:pt x="1648" y="3576"/>
                    <a:pt x="1644" y="3583"/>
                    <a:pt x="1638" y="3588"/>
                  </a:cubicBezTo>
                  <a:lnTo>
                    <a:pt x="1637" y="3587"/>
                  </a:lnTo>
                  <a:lnTo>
                    <a:pt x="1639" y="3587"/>
                  </a:lnTo>
                  <a:lnTo>
                    <a:pt x="1639" y="3587"/>
                  </a:lnTo>
                  <a:cubicBezTo>
                    <a:pt x="1634" y="3597"/>
                    <a:pt x="1630" y="3607"/>
                    <a:pt x="1625" y="3617"/>
                  </a:cubicBezTo>
                  <a:lnTo>
                    <a:pt x="1625" y="3617"/>
                  </a:lnTo>
                  <a:cubicBezTo>
                    <a:pt x="1630" y="3623"/>
                    <a:pt x="1633" y="3628"/>
                    <a:pt x="1637" y="3633"/>
                  </a:cubicBezTo>
                  <a:lnTo>
                    <a:pt x="1637" y="3632"/>
                  </a:lnTo>
                  <a:lnTo>
                    <a:pt x="1637" y="3632"/>
                  </a:lnTo>
                  <a:cubicBezTo>
                    <a:pt x="1632" y="3637"/>
                    <a:pt x="1626" y="3641"/>
                    <a:pt x="1619" y="3646"/>
                  </a:cubicBezTo>
                  <a:lnTo>
                    <a:pt x="1619" y="3646"/>
                  </a:lnTo>
                  <a:cubicBezTo>
                    <a:pt x="1623" y="3653"/>
                    <a:pt x="1626" y="3657"/>
                    <a:pt x="1630" y="3664"/>
                  </a:cubicBezTo>
                  <a:lnTo>
                    <a:pt x="1630" y="3664"/>
                  </a:lnTo>
                  <a:cubicBezTo>
                    <a:pt x="1623" y="3668"/>
                    <a:pt x="1616" y="3672"/>
                    <a:pt x="1608" y="3677"/>
                  </a:cubicBezTo>
                  <a:lnTo>
                    <a:pt x="1608" y="3677"/>
                  </a:lnTo>
                  <a:cubicBezTo>
                    <a:pt x="1603" y="3691"/>
                    <a:pt x="1597" y="3707"/>
                    <a:pt x="1591" y="3725"/>
                  </a:cubicBezTo>
                  <a:lnTo>
                    <a:pt x="1591" y="3725"/>
                  </a:lnTo>
                  <a:cubicBezTo>
                    <a:pt x="1585" y="3725"/>
                    <a:pt x="1578" y="3725"/>
                    <a:pt x="1571" y="3725"/>
                  </a:cubicBezTo>
                  <a:lnTo>
                    <a:pt x="1571" y="3725"/>
                  </a:lnTo>
                  <a:cubicBezTo>
                    <a:pt x="1546" y="3744"/>
                    <a:pt x="1521" y="3763"/>
                    <a:pt x="1493" y="3784"/>
                  </a:cubicBezTo>
                  <a:lnTo>
                    <a:pt x="1493" y="3784"/>
                  </a:lnTo>
                  <a:cubicBezTo>
                    <a:pt x="1491" y="3771"/>
                    <a:pt x="1489" y="3762"/>
                    <a:pt x="1488" y="3751"/>
                  </a:cubicBezTo>
                  <a:lnTo>
                    <a:pt x="1488" y="3751"/>
                  </a:lnTo>
                  <a:cubicBezTo>
                    <a:pt x="1472" y="3775"/>
                    <a:pt x="1461" y="3804"/>
                    <a:pt x="1424" y="3794"/>
                  </a:cubicBezTo>
                  <a:lnTo>
                    <a:pt x="1424" y="3794"/>
                  </a:lnTo>
                  <a:cubicBezTo>
                    <a:pt x="1420" y="3789"/>
                    <a:pt x="1417" y="3783"/>
                    <a:pt x="1413" y="3777"/>
                  </a:cubicBezTo>
                  <a:lnTo>
                    <a:pt x="1413" y="3777"/>
                  </a:lnTo>
                  <a:cubicBezTo>
                    <a:pt x="1417" y="3763"/>
                    <a:pt x="1436" y="3753"/>
                    <a:pt x="1418" y="3735"/>
                  </a:cubicBezTo>
                  <a:lnTo>
                    <a:pt x="1418" y="3735"/>
                  </a:lnTo>
                  <a:cubicBezTo>
                    <a:pt x="1417" y="3749"/>
                    <a:pt x="1415" y="3763"/>
                    <a:pt x="1414" y="3777"/>
                  </a:cubicBezTo>
                  <a:lnTo>
                    <a:pt x="1414" y="3777"/>
                  </a:lnTo>
                  <a:cubicBezTo>
                    <a:pt x="1401" y="3782"/>
                    <a:pt x="1389" y="3787"/>
                    <a:pt x="1373" y="3792"/>
                  </a:cubicBezTo>
                  <a:lnTo>
                    <a:pt x="1373" y="3792"/>
                  </a:lnTo>
                  <a:cubicBezTo>
                    <a:pt x="1372" y="3783"/>
                    <a:pt x="1371" y="3774"/>
                    <a:pt x="1370" y="3763"/>
                  </a:cubicBezTo>
                  <a:lnTo>
                    <a:pt x="1370" y="3763"/>
                  </a:lnTo>
                  <a:cubicBezTo>
                    <a:pt x="1364" y="3763"/>
                    <a:pt x="1355" y="3764"/>
                    <a:pt x="1347" y="3764"/>
                  </a:cubicBezTo>
                  <a:lnTo>
                    <a:pt x="1347" y="3764"/>
                  </a:lnTo>
                  <a:cubicBezTo>
                    <a:pt x="1338" y="3754"/>
                    <a:pt x="1329" y="3745"/>
                    <a:pt x="1319" y="3734"/>
                  </a:cubicBezTo>
                  <a:lnTo>
                    <a:pt x="1319" y="3734"/>
                  </a:lnTo>
                  <a:cubicBezTo>
                    <a:pt x="1315" y="3750"/>
                    <a:pt x="1315" y="3750"/>
                    <a:pt x="1349" y="3784"/>
                  </a:cubicBezTo>
                  <a:lnTo>
                    <a:pt x="1348" y="3783"/>
                  </a:lnTo>
                  <a:lnTo>
                    <a:pt x="1348" y="3783"/>
                  </a:lnTo>
                  <a:cubicBezTo>
                    <a:pt x="1344" y="3794"/>
                    <a:pt x="1341" y="3804"/>
                    <a:pt x="1335" y="3823"/>
                  </a:cubicBezTo>
                  <a:lnTo>
                    <a:pt x="1335" y="3823"/>
                  </a:lnTo>
                  <a:cubicBezTo>
                    <a:pt x="1321" y="3792"/>
                    <a:pt x="1304" y="3788"/>
                    <a:pt x="1283" y="3799"/>
                  </a:cubicBezTo>
                  <a:lnTo>
                    <a:pt x="1283" y="3799"/>
                  </a:lnTo>
                  <a:cubicBezTo>
                    <a:pt x="1277" y="3792"/>
                    <a:pt x="1273" y="3785"/>
                    <a:pt x="1265" y="3776"/>
                  </a:cubicBezTo>
                  <a:lnTo>
                    <a:pt x="1265" y="3776"/>
                  </a:lnTo>
                  <a:cubicBezTo>
                    <a:pt x="1241" y="3770"/>
                    <a:pt x="1214" y="3764"/>
                    <a:pt x="1188" y="3757"/>
                  </a:cubicBezTo>
                  <a:lnTo>
                    <a:pt x="1188" y="3757"/>
                  </a:lnTo>
                  <a:cubicBezTo>
                    <a:pt x="1181" y="3755"/>
                    <a:pt x="1175" y="3748"/>
                    <a:pt x="1168" y="3744"/>
                  </a:cubicBezTo>
                  <a:lnTo>
                    <a:pt x="1168" y="3744"/>
                  </a:lnTo>
                  <a:cubicBezTo>
                    <a:pt x="1136" y="3741"/>
                    <a:pt x="1140" y="3785"/>
                    <a:pt x="1106" y="3783"/>
                  </a:cubicBezTo>
                  <a:lnTo>
                    <a:pt x="1106" y="3783"/>
                  </a:lnTo>
                  <a:cubicBezTo>
                    <a:pt x="1103" y="3763"/>
                    <a:pt x="1101" y="3739"/>
                    <a:pt x="1097" y="3710"/>
                  </a:cubicBezTo>
                  <a:lnTo>
                    <a:pt x="1097" y="3710"/>
                  </a:lnTo>
                  <a:cubicBezTo>
                    <a:pt x="1111" y="3698"/>
                    <a:pt x="1120" y="3678"/>
                    <a:pt x="1114" y="3653"/>
                  </a:cubicBezTo>
                  <a:lnTo>
                    <a:pt x="1116" y="3651"/>
                  </a:lnTo>
                  <a:lnTo>
                    <a:pt x="1116" y="3651"/>
                  </a:lnTo>
                  <a:cubicBezTo>
                    <a:pt x="1115" y="3652"/>
                    <a:pt x="1115" y="3653"/>
                    <a:pt x="1115" y="3654"/>
                  </a:cubicBezTo>
                  <a:lnTo>
                    <a:pt x="1115" y="3654"/>
                  </a:lnTo>
                  <a:cubicBezTo>
                    <a:pt x="1112" y="3658"/>
                    <a:pt x="1110" y="3662"/>
                    <a:pt x="1107" y="3667"/>
                  </a:cubicBezTo>
                  <a:lnTo>
                    <a:pt x="1107" y="3667"/>
                  </a:lnTo>
                  <a:cubicBezTo>
                    <a:pt x="1103" y="3660"/>
                    <a:pt x="1099" y="3652"/>
                    <a:pt x="1092" y="3641"/>
                  </a:cubicBezTo>
                  <a:lnTo>
                    <a:pt x="1092" y="3641"/>
                  </a:lnTo>
                  <a:cubicBezTo>
                    <a:pt x="1096" y="3637"/>
                    <a:pt x="1101" y="3629"/>
                    <a:pt x="1106" y="3623"/>
                  </a:cubicBezTo>
                  <a:lnTo>
                    <a:pt x="1106" y="3623"/>
                  </a:lnTo>
                  <a:cubicBezTo>
                    <a:pt x="1101" y="3614"/>
                    <a:pt x="1096" y="3605"/>
                    <a:pt x="1090" y="3594"/>
                  </a:cubicBezTo>
                  <a:lnTo>
                    <a:pt x="1090" y="3594"/>
                  </a:lnTo>
                  <a:cubicBezTo>
                    <a:pt x="1088" y="3596"/>
                    <a:pt x="1084" y="3599"/>
                    <a:pt x="1080" y="3601"/>
                  </a:cubicBezTo>
                  <a:lnTo>
                    <a:pt x="1080" y="3601"/>
                  </a:lnTo>
                  <a:cubicBezTo>
                    <a:pt x="1061" y="3601"/>
                    <a:pt x="1042" y="3600"/>
                    <a:pt x="1022" y="3599"/>
                  </a:cubicBezTo>
                  <a:lnTo>
                    <a:pt x="1022" y="3599"/>
                  </a:lnTo>
                  <a:cubicBezTo>
                    <a:pt x="1022" y="3593"/>
                    <a:pt x="1021" y="3584"/>
                    <a:pt x="1021" y="3575"/>
                  </a:cubicBezTo>
                  <a:lnTo>
                    <a:pt x="1021" y="3575"/>
                  </a:lnTo>
                  <a:cubicBezTo>
                    <a:pt x="1022" y="3574"/>
                    <a:pt x="1023" y="3573"/>
                    <a:pt x="1025" y="3572"/>
                  </a:cubicBezTo>
                  <a:lnTo>
                    <a:pt x="1025" y="3572"/>
                  </a:lnTo>
                  <a:cubicBezTo>
                    <a:pt x="1023" y="3573"/>
                    <a:pt x="1022" y="3574"/>
                    <a:pt x="1021" y="3575"/>
                  </a:cubicBezTo>
                  <a:lnTo>
                    <a:pt x="1006" y="3552"/>
                  </a:lnTo>
                  <a:lnTo>
                    <a:pt x="1006" y="3551"/>
                  </a:lnTo>
                  <a:lnTo>
                    <a:pt x="1006" y="3553"/>
                  </a:lnTo>
                  <a:lnTo>
                    <a:pt x="1006" y="3553"/>
                  </a:lnTo>
                  <a:cubicBezTo>
                    <a:pt x="971" y="3538"/>
                    <a:pt x="938" y="3519"/>
                    <a:pt x="899" y="3516"/>
                  </a:cubicBezTo>
                  <a:lnTo>
                    <a:pt x="899" y="3516"/>
                  </a:lnTo>
                  <a:cubicBezTo>
                    <a:pt x="893" y="3516"/>
                    <a:pt x="886" y="3509"/>
                    <a:pt x="878" y="3505"/>
                  </a:cubicBezTo>
                  <a:lnTo>
                    <a:pt x="878" y="3505"/>
                  </a:lnTo>
                  <a:cubicBezTo>
                    <a:pt x="867" y="3515"/>
                    <a:pt x="857" y="3526"/>
                    <a:pt x="843" y="3540"/>
                  </a:cubicBezTo>
                  <a:lnTo>
                    <a:pt x="843" y="3540"/>
                  </a:lnTo>
                  <a:cubicBezTo>
                    <a:pt x="840" y="3527"/>
                    <a:pt x="838" y="3517"/>
                    <a:pt x="836" y="3506"/>
                  </a:cubicBezTo>
                  <a:lnTo>
                    <a:pt x="836" y="3506"/>
                  </a:lnTo>
                  <a:cubicBezTo>
                    <a:pt x="823" y="3520"/>
                    <a:pt x="808" y="3523"/>
                    <a:pt x="793" y="3517"/>
                  </a:cubicBezTo>
                  <a:lnTo>
                    <a:pt x="793" y="3517"/>
                  </a:lnTo>
                  <a:cubicBezTo>
                    <a:pt x="759" y="3481"/>
                    <a:pt x="765" y="3434"/>
                    <a:pt x="750" y="3392"/>
                  </a:cubicBezTo>
                  <a:lnTo>
                    <a:pt x="750" y="3392"/>
                  </a:lnTo>
                  <a:cubicBezTo>
                    <a:pt x="750" y="3396"/>
                    <a:pt x="749" y="3400"/>
                    <a:pt x="750" y="3404"/>
                  </a:cubicBezTo>
                  <a:lnTo>
                    <a:pt x="750" y="3404"/>
                  </a:lnTo>
                  <a:cubicBezTo>
                    <a:pt x="750" y="3408"/>
                    <a:pt x="751" y="3412"/>
                    <a:pt x="746" y="3421"/>
                  </a:cubicBezTo>
                  <a:lnTo>
                    <a:pt x="746" y="3421"/>
                  </a:lnTo>
                  <a:cubicBezTo>
                    <a:pt x="741" y="3415"/>
                    <a:pt x="737" y="3409"/>
                    <a:pt x="731" y="3401"/>
                  </a:cubicBezTo>
                  <a:lnTo>
                    <a:pt x="731" y="3401"/>
                  </a:lnTo>
                  <a:cubicBezTo>
                    <a:pt x="721" y="3412"/>
                    <a:pt x="712" y="3421"/>
                    <a:pt x="702" y="3431"/>
                  </a:cubicBezTo>
                  <a:lnTo>
                    <a:pt x="702" y="3431"/>
                  </a:lnTo>
                  <a:cubicBezTo>
                    <a:pt x="688" y="3417"/>
                    <a:pt x="673" y="3403"/>
                    <a:pt x="659" y="3390"/>
                  </a:cubicBezTo>
                  <a:lnTo>
                    <a:pt x="659" y="3390"/>
                  </a:lnTo>
                  <a:lnTo>
                    <a:pt x="659" y="3390"/>
                  </a:lnTo>
                  <a:cubicBezTo>
                    <a:pt x="657" y="3388"/>
                    <a:pt x="656" y="3386"/>
                    <a:pt x="654" y="3384"/>
                  </a:cubicBezTo>
                  <a:lnTo>
                    <a:pt x="654" y="3384"/>
                  </a:lnTo>
                  <a:cubicBezTo>
                    <a:pt x="653" y="3387"/>
                    <a:pt x="652" y="3389"/>
                    <a:pt x="652" y="3391"/>
                  </a:cubicBezTo>
                  <a:lnTo>
                    <a:pt x="652" y="3390"/>
                  </a:lnTo>
                  <a:lnTo>
                    <a:pt x="652" y="3390"/>
                  </a:lnTo>
                  <a:cubicBezTo>
                    <a:pt x="650" y="3393"/>
                    <a:pt x="649" y="3396"/>
                    <a:pt x="646" y="3399"/>
                  </a:cubicBezTo>
                  <a:lnTo>
                    <a:pt x="647" y="3398"/>
                  </a:lnTo>
                  <a:lnTo>
                    <a:pt x="647" y="3398"/>
                  </a:lnTo>
                  <a:cubicBezTo>
                    <a:pt x="640" y="3394"/>
                    <a:pt x="633" y="3390"/>
                    <a:pt x="627" y="3385"/>
                  </a:cubicBezTo>
                  <a:lnTo>
                    <a:pt x="627" y="3385"/>
                  </a:lnTo>
                  <a:cubicBezTo>
                    <a:pt x="628" y="3384"/>
                    <a:pt x="630" y="3383"/>
                    <a:pt x="631" y="3382"/>
                  </a:cubicBezTo>
                  <a:lnTo>
                    <a:pt x="631" y="3382"/>
                  </a:lnTo>
                  <a:cubicBezTo>
                    <a:pt x="627" y="3360"/>
                    <a:pt x="621" y="3337"/>
                    <a:pt x="616" y="3314"/>
                  </a:cubicBezTo>
                  <a:lnTo>
                    <a:pt x="616" y="3314"/>
                  </a:lnTo>
                  <a:cubicBezTo>
                    <a:pt x="604" y="3328"/>
                    <a:pt x="595" y="3341"/>
                    <a:pt x="583" y="3357"/>
                  </a:cubicBezTo>
                  <a:lnTo>
                    <a:pt x="583" y="3357"/>
                  </a:lnTo>
                  <a:cubicBezTo>
                    <a:pt x="592" y="3359"/>
                    <a:pt x="599" y="3361"/>
                    <a:pt x="608" y="3363"/>
                  </a:cubicBezTo>
                  <a:lnTo>
                    <a:pt x="608" y="3363"/>
                  </a:lnTo>
                  <a:cubicBezTo>
                    <a:pt x="622" y="3382"/>
                    <a:pt x="627" y="3404"/>
                    <a:pt x="625" y="3431"/>
                  </a:cubicBezTo>
                  <a:lnTo>
                    <a:pt x="625" y="3431"/>
                  </a:lnTo>
                  <a:cubicBezTo>
                    <a:pt x="600" y="3414"/>
                    <a:pt x="609" y="3388"/>
                    <a:pt x="603" y="3371"/>
                  </a:cubicBezTo>
                  <a:lnTo>
                    <a:pt x="603" y="3371"/>
                  </a:lnTo>
                  <a:cubicBezTo>
                    <a:pt x="572" y="3358"/>
                    <a:pt x="557" y="3382"/>
                    <a:pt x="534" y="3391"/>
                  </a:cubicBezTo>
                  <a:lnTo>
                    <a:pt x="534" y="3391"/>
                  </a:lnTo>
                  <a:cubicBezTo>
                    <a:pt x="531" y="3415"/>
                    <a:pt x="528" y="3438"/>
                    <a:pt x="524" y="3465"/>
                  </a:cubicBezTo>
                  <a:lnTo>
                    <a:pt x="524" y="3465"/>
                  </a:lnTo>
                  <a:cubicBezTo>
                    <a:pt x="519" y="3460"/>
                    <a:pt x="515" y="3457"/>
                    <a:pt x="512" y="3453"/>
                  </a:cubicBezTo>
                  <a:lnTo>
                    <a:pt x="513" y="3452"/>
                  </a:lnTo>
                  <a:lnTo>
                    <a:pt x="512" y="3453"/>
                  </a:lnTo>
                  <a:lnTo>
                    <a:pt x="512" y="3453"/>
                  </a:lnTo>
                  <a:cubicBezTo>
                    <a:pt x="509" y="3451"/>
                    <a:pt x="505" y="3449"/>
                    <a:pt x="499" y="3447"/>
                  </a:cubicBezTo>
                  <a:lnTo>
                    <a:pt x="499" y="3447"/>
                  </a:lnTo>
                  <a:cubicBezTo>
                    <a:pt x="518" y="3414"/>
                    <a:pt x="512" y="3381"/>
                    <a:pt x="498" y="3349"/>
                  </a:cubicBezTo>
                  <a:lnTo>
                    <a:pt x="498" y="3349"/>
                  </a:lnTo>
                  <a:cubicBezTo>
                    <a:pt x="476" y="3344"/>
                    <a:pt x="479" y="3360"/>
                    <a:pt x="477" y="3367"/>
                  </a:cubicBezTo>
                  <a:lnTo>
                    <a:pt x="477" y="3367"/>
                  </a:lnTo>
                  <a:cubicBezTo>
                    <a:pt x="458" y="3381"/>
                    <a:pt x="443" y="3393"/>
                    <a:pt x="429" y="3406"/>
                  </a:cubicBezTo>
                  <a:lnTo>
                    <a:pt x="429" y="3406"/>
                  </a:lnTo>
                  <a:cubicBezTo>
                    <a:pt x="429" y="3399"/>
                    <a:pt x="429" y="3390"/>
                    <a:pt x="428" y="3379"/>
                  </a:cubicBezTo>
                  <a:lnTo>
                    <a:pt x="428" y="3379"/>
                  </a:lnTo>
                  <a:cubicBezTo>
                    <a:pt x="420" y="3371"/>
                    <a:pt x="410" y="3363"/>
                    <a:pt x="401" y="3356"/>
                  </a:cubicBezTo>
                  <a:lnTo>
                    <a:pt x="401" y="3356"/>
                  </a:lnTo>
                  <a:cubicBezTo>
                    <a:pt x="401" y="3343"/>
                    <a:pt x="401" y="3330"/>
                    <a:pt x="401" y="3316"/>
                  </a:cubicBezTo>
                  <a:lnTo>
                    <a:pt x="401" y="3316"/>
                  </a:lnTo>
                  <a:cubicBezTo>
                    <a:pt x="400" y="3316"/>
                    <a:pt x="398" y="3316"/>
                    <a:pt x="397" y="3316"/>
                  </a:cubicBezTo>
                  <a:lnTo>
                    <a:pt x="397" y="3316"/>
                  </a:lnTo>
                  <a:cubicBezTo>
                    <a:pt x="394" y="3325"/>
                    <a:pt x="390" y="3334"/>
                    <a:pt x="386" y="3343"/>
                  </a:cubicBezTo>
                  <a:lnTo>
                    <a:pt x="386" y="3343"/>
                  </a:lnTo>
                  <a:cubicBezTo>
                    <a:pt x="368" y="3339"/>
                    <a:pt x="347" y="3351"/>
                    <a:pt x="331" y="3335"/>
                  </a:cubicBezTo>
                  <a:lnTo>
                    <a:pt x="331" y="3335"/>
                  </a:lnTo>
                  <a:cubicBezTo>
                    <a:pt x="350" y="3310"/>
                    <a:pt x="367" y="3283"/>
                    <a:pt x="345" y="3249"/>
                  </a:cubicBezTo>
                  <a:lnTo>
                    <a:pt x="346" y="3249"/>
                  </a:lnTo>
                  <a:lnTo>
                    <a:pt x="346" y="3249"/>
                  </a:lnTo>
                  <a:cubicBezTo>
                    <a:pt x="342" y="3240"/>
                    <a:pt x="346" y="3226"/>
                    <a:pt x="326" y="3218"/>
                  </a:cubicBezTo>
                  <a:lnTo>
                    <a:pt x="326" y="3218"/>
                  </a:lnTo>
                  <a:cubicBezTo>
                    <a:pt x="331" y="3228"/>
                    <a:pt x="333" y="3231"/>
                    <a:pt x="335" y="3236"/>
                  </a:cubicBezTo>
                  <a:lnTo>
                    <a:pt x="335" y="3236"/>
                  </a:lnTo>
                  <a:cubicBezTo>
                    <a:pt x="317" y="3258"/>
                    <a:pt x="338" y="3283"/>
                    <a:pt x="332" y="3307"/>
                  </a:cubicBezTo>
                  <a:lnTo>
                    <a:pt x="332" y="3307"/>
                  </a:lnTo>
                  <a:cubicBezTo>
                    <a:pt x="318" y="3307"/>
                    <a:pt x="318" y="3307"/>
                    <a:pt x="309" y="3289"/>
                  </a:cubicBezTo>
                  <a:lnTo>
                    <a:pt x="309" y="3289"/>
                  </a:lnTo>
                  <a:cubicBezTo>
                    <a:pt x="305" y="3300"/>
                    <a:pt x="303" y="3308"/>
                    <a:pt x="299" y="3316"/>
                  </a:cubicBezTo>
                  <a:lnTo>
                    <a:pt x="299" y="3316"/>
                  </a:lnTo>
                  <a:cubicBezTo>
                    <a:pt x="288" y="3311"/>
                    <a:pt x="292" y="3285"/>
                    <a:pt x="271" y="3297"/>
                  </a:cubicBezTo>
                  <a:lnTo>
                    <a:pt x="271" y="3297"/>
                  </a:lnTo>
                  <a:cubicBezTo>
                    <a:pt x="266" y="3259"/>
                    <a:pt x="262" y="3223"/>
                    <a:pt x="257" y="3185"/>
                  </a:cubicBezTo>
                  <a:lnTo>
                    <a:pt x="257" y="3185"/>
                  </a:lnTo>
                  <a:cubicBezTo>
                    <a:pt x="236" y="3174"/>
                    <a:pt x="250" y="3144"/>
                    <a:pt x="230" y="3121"/>
                  </a:cubicBezTo>
                  <a:lnTo>
                    <a:pt x="230" y="3121"/>
                  </a:lnTo>
                  <a:cubicBezTo>
                    <a:pt x="234" y="3144"/>
                    <a:pt x="246" y="3162"/>
                    <a:pt x="228" y="3175"/>
                  </a:cubicBezTo>
                  <a:lnTo>
                    <a:pt x="228" y="3174"/>
                  </a:lnTo>
                  <a:lnTo>
                    <a:pt x="228" y="3174"/>
                  </a:lnTo>
                  <a:cubicBezTo>
                    <a:pt x="225" y="3175"/>
                    <a:pt x="222" y="3176"/>
                    <a:pt x="213" y="3176"/>
                  </a:cubicBezTo>
                  <a:lnTo>
                    <a:pt x="213" y="3176"/>
                  </a:lnTo>
                  <a:cubicBezTo>
                    <a:pt x="218" y="3164"/>
                    <a:pt x="220" y="3154"/>
                    <a:pt x="222" y="3147"/>
                  </a:cubicBezTo>
                  <a:lnTo>
                    <a:pt x="222" y="3147"/>
                  </a:lnTo>
                  <a:cubicBezTo>
                    <a:pt x="216" y="3138"/>
                    <a:pt x="208" y="3129"/>
                    <a:pt x="200" y="3119"/>
                  </a:cubicBezTo>
                  <a:lnTo>
                    <a:pt x="200" y="3119"/>
                  </a:lnTo>
                  <a:cubicBezTo>
                    <a:pt x="195" y="3117"/>
                    <a:pt x="187" y="3115"/>
                    <a:pt x="178" y="3112"/>
                  </a:cubicBezTo>
                  <a:lnTo>
                    <a:pt x="178" y="3112"/>
                  </a:lnTo>
                  <a:cubicBezTo>
                    <a:pt x="177" y="3102"/>
                    <a:pt x="177" y="3091"/>
                    <a:pt x="175" y="3078"/>
                  </a:cubicBezTo>
                  <a:lnTo>
                    <a:pt x="175" y="3078"/>
                  </a:lnTo>
                  <a:cubicBezTo>
                    <a:pt x="162" y="3074"/>
                    <a:pt x="149" y="3068"/>
                    <a:pt x="131" y="3061"/>
                  </a:cubicBezTo>
                  <a:lnTo>
                    <a:pt x="131" y="3061"/>
                  </a:lnTo>
                  <a:cubicBezTo>
                    <a:pt x="130" y="3035"/>
                    <a:pt x="129" y="3006"/>
                    <a:pt x="127" y="2977"/>
                  </a:cubicBezTo>
                  <a:lnTo>
                    <a:pt x="127" y="2977"/>
                  </a:lnTo>
                  <a:cubicBezTo>
                    <a:pt x="127" y="2970"/>
                    <a:pt x="121" y="2961"/>
                    <a:pt x="119" y="2954"/>
                  </a:cubicBezTo>
                  <a:lnTo>
                    <a:pt x="119" y="2954"/>
                  </a:lnTo>
                  <a:cubicBezTo>
                    <a:pt x="108" y="2916"/>
                    <a:pt x="96" y="2877"/>
                    <a:pt x="88" y="2839"/>
                  </a:cubicBezTo>
                  <a:lnTo>
                    <a:pt x="88" y="2839"/>
                  </a:lnTo>
                  <a:cubicBezTo>
                    <a:pt x="84" y="2818"/>
                    <a:pt x="88" y="2796"/>
                    <a:pt x="88" y="2776"/>
                  </a:cubicBezTo>
                  <a:lnTo>
                    <a:pt x="88" y="2776"/>
                  </a:lnTo>
                  <a:lnTo>
                    <a:pt x="88" y="2776"/>
                  </a:lnTo>
                  <a:cubicBezTo>
                    <a:pt x="89" y="2760"/>
                    <a:pt x="89" y="2743"/>
                    <a:pt x="92" y="2725"/>
                  </a:cubicBezTo>
                  <a:lnTo>
                    <a:pt x="92" y="2725"/>
                  </a:lnTo>
                  <a:cubicBezTo>
                    <a:pt x="95" y="2699"/>
                    <a:pt x="98" y="2671"/>
                    <a:pt x="102" y="2644"/>
                  </a:cubicBezTo>
                  <a:lnTo>
                    <a:pt x="102" y="2644"/>
                  </a:lnTo>
                  <a:cubicBezTo>
                    <a:pt x="92" y="2633"/>
                    <a:pt x="82" y="2621"/>
                    <a:pt x="72" y="2610"/>
                  </a:cubicBezTo>
                  <a:lnTo>
                    <a:pt x="72" y="2610"/>
                  </a:lnTo>
                  <a:cubicBezTo>
                    <a:pt x="66" y="2588"/>
                    <a:pt x="96" y="2571"/>
                    <a:pt x="73" y="2545"/>
                  </a:cubicBezTo>
                  <a:lnTo>
                    <a:pt x="73" y="2545"/>
                  </a:lnTo>
                  <a:cubicBezTo>
                    <a:pt x="98" y="2550"/>
                    <a:pt x="104" y="2564"/>
                    <a:pt x="108" y="2578"/>
                  </a:cubicBezTo>
                  <a:lnTo>
                    <a:pt x="108" y="2578"/>
                  </a:lnTo>
                  <a:cubicBezTo>
                    <a:pt x="110" y="2590"/>
                    <a:pt x="110" y="2601"/>
                    <a:pt x="112" y="2612"/>
                  </a:cubicBezTo>
                  <a:lnTo>
                    <a:pt x="112" y="2612"/>
                  </a:lnTo>
                  <a:cubicBezTo>
                    <a:pt x="115" y="2621"/>
                    <a:pt x="119" y="2629"/>
                    <a:pt x="122" y="2638"/>
                  </a:cubicBezTo>
                  <a:lnTo>
                    <a:pt x="122" y="2638"/>
                  </a:lnTo>
                  <a:cubicBezTo>
                    <a:pt x="104" y="2639"/>
                    <a:pt x="113" y="2651"/>
                    <a:pt x="115" y="2661"/>
                  </a:cubicBezTo>
                  <a:lnTo>
                    <a:pt x="115" y="2661"/>
                  </a:lnTo>
                  <a:cubicBezTo>
                    <a:pt x="117" y="2653"/>
                    <a:pt x="120" y="2645"/>
                    <a:pt x="121" y="2638"/>
                  </a:cubicBezTo>
                  <a:lnTo>
                    <a:pt x="121" y="2638"/>
                  </a:lnTo>
                  <a:cubicBezTo>
                    <a:pt x="122" y="2627"/>
                    <a:pt x="122" y="2617"/>
                    <a:pt x="123" y="2604"/>
                  </a:cubicBezTo>
                  <a:lnTo>
                    <a:pt x="123" y="2604"/>
                  </a:lnTo>
                  <a:cubicBezTo>
                    <a:pt x="125" y="2598"/>
                    <a:pt x="129" y="2588"/>
                    <a:pt x="135" y="2576"/>
                  </a:cubicBezTo>
                  <a:lnTo>
                    <a:pt x="135" y="2576"/>
                  </a:lnTo>
                  <a:cubicBezTo>
                    <a:pt x="127" y="2575"/>
                    <a:pt x="123" y="2574"/>
                    <a:pt x="120" y="2573"/>
                  </a:cubicBezTo>
                  <a:lnTo>
                    <a:pt x="120" y="2574"/>
                  </a:lnTo>
                  <a:lnTo>
                    <a:pt x="120" y="2574"/>
                  </a:lnTo>
                  <a:cubicBezTo>
                    <a:pt x="115" y="2530"/>
                    <a:pt x="104" y="2486"/>
                    <a:pt x="104" y="2442"/>
                  </a:cubicBezTo>
                  <a:lnTo>
                    <a:pt x="104" y="2442"/>
                  </a:lnTo>
                  <a:cubicBezTo>
                    <a:pt x="104" y="2436"/>
                    <a:pt x="100" y="2430"/>
                    <a:pt x="98" y="2423"/>
                  </a:cubicBezTo>
                  <a:lnTo>
                    <a:pt x="98" y="2423"/>
                  </a:lnTo>
                  <a:cubicBezTo>
                    <a:pt x="103" y="2415"/>
                    <a:pt x="108" y="2407"/>
                    <a:pt x="114" y="2397"/>
                  </a:cubicBezTo>
                  <a:lnTo>
                    <a:pt x="114" y="2397"/>
                  </a:lnTo>
                  <a:cubicBezTo>
                    <a:pt x="108" y="2393"/>
                    <a:pt x="103" y="2391"/>
                    <a:pt x="100" y="2389"/>
                  </a:cubicBezTo>
                  <a:lnTo>
                    <a:pt x="100" y="2389"/>
                  </a:lnTo>
                  <a:cubicBezTo>
                    <a:pt x="89" y="2351"/>
                    <a:pt x="100" y="2316"/>
                    <a:pt x="109" y="2280"/>
                  </a:cubicBezTo>
                  <a:lnTo>
                    <a:pt x="109" y="2280"/>
                  </a:lnTo>
                  <a:lnTo>
                    <a:pt x="109" y="2281"/>
                  </a:lnTo>
                  <a:lnTo>
                    <a:pt x="109" y="2281"/>
                  </a:lnTo>
                  <a:cubicBezTo>
                    <a:pt x="105" y="2280"/>
                    <a:pt x="101" y="2279"/>
                    <a:pt x="96" y="2277"/>
                  </a:cubicBezTo>
                  <a:lnTo>
                    <a:pt x="96" y="2277"/>
                  </a:lnTo>
                  <a:cubicBezTo>
                    <a:pt x="94" y="2283"/>
                    <a:pt x="92" y="2289"/>
                    <a:pt x="89" y="2299"/>
                  </a:cubicBezTo>
                  <a:lnTo>
                    <a:pt x="89" y="2299"/>
                  </a:lnTo>
                  <a:cubicBezTo>
                    <a:pt x="82" y="2293"/>
                    <a:pt x="75" y="2287"/>
                    <a:pt x="73" y="2285"/>
                  </a:cubicBezTo>
                  <a:lnTo>
                    <a:pt x="73" y="2285"/>
                  </a:lnTo>
                  <a:cubicBezTo>
                    <a:pt x="74" y="2255"/>
                    <a:pt x="74" y="2229"/>
                    <a:pt x="75" y="2202"/>
                  </a:cubicBezTo>
                  <a:lnTo>
                    <a:pt x="75" y="2202"/>
                  </a:lnTo>
                  <a:cubicBezTo>
                    <a:pt x="73" y="2202"/>
                    <a:pt x="71" y="2201"/>
                    <a:pt x="68" y="2201"/>
                  </a:cubicBezTo>
                  <a:lnTo>
                    <a:pt x="58" y="2236"/>
                  </a:lnTo>
                  <a:lnTo>
                    <a:pt x="58" y="2236"/>
                  </a:lnTo>
                  <a:lnTo>
                    <a:pt x="58" y="2236"/>
                  </a:lnTo>
                  <a:cubicBezTo>
                    <a:pt x="49" y="2229"/>
                    <a:pt x="38" y="2221"/>
                    <a:pt x="28" y="2213"/>
                  </a:cubicBezTo>
                  <a:lnTo>
                    <a:pt x="29" y="2213"/>
                  </a:lnTo>
                  <a:lnTo>
                    <a:pt x="29" y="2213"/>
                  </a:lnTo>
                  <a:cubicBezTo>
                    <a:pt x="30" y="2195"/>
                    <a:pt x="28" y="2177"/>
                    <a:pt x="30" y="2158"/>
                  </a:cubicBezTo>
                  <a:lnTo>
                    <a:pt x="30" y="2158"/>
                  </a:lnTo>
                  <a:cubicBezTo>
                    <a:pt x="32" y="2142"/>
                    <a:pt x="25" y="2130"/>
                    <a:pt x="17" y="2118"/>
                  </a:cubicBezTo>
                  <a:lnTo>
                    <a:pt x="17" y="2118"/>
                  </a:lnTo>
                  <a:cubicBezTo>
                    <a:pt x="5" y="2101"/>
                    <a:pt x="0" y="2082"/>
                    <a:pt x="3" y="2062"/>
                  </a:cubicBezTo>
                  <a:lnTo>
                    <a:pt x="3" y="2062"/>
                  </a:lnTo>
                  <a:cubicBezTo>
                    <a:pt x="11" y="2022"/>
                    <a:pt x="19" y="1982"/>
                    <a:pt x="27" y="1943"/>
                  </a:cubicBezTo>
                  <a:lnTo>
                    <a:pt x="27" y="1943"/>
                  </a:lnTo>
                  <a:cubicBezTo>
                    <a:pt x="28" y="1938"/>
                    <a:pt x="27" y="1933"/>
                    <a:pt x="28" y="1928"/>
                  </a:cubicBezTo>
                  <a:lnTo>
                    <a:pt x="28" y="1928"/>
                  </a:lnTo>
                  <a:cubicBezTo>
                    <a:pt x="30" y="1928"/>
                    <a:pt x="32" y="1928"/>
                    <a:pt x="35" y="1928"/>
                  </a:cubicBezTo>
                  <a:lnTo>
                    <a:pt x="35" y="1928"/>
                  </a:lnTo>
                  <a:cubicBezTo>
                    <a:pt x="35" y="1952"/>
                    <a:pt x="35" y="1977"/>
                    <a:pt x="35" y="2002"/>
                  </a:cubicBezTo>
                  <a:lnTo>
                    <a:pt x="35" y="2002"/>
                  </a:lnTo>
                  <a:cubicBezTo>
                    <a:pt x="34" y="2002"/>
                    <a:pt x="34" y="2002"/>
                    <a:pt x="33" y="2002"/>
                  </a:cubicBezTo>
                  <a:lnTo>
                    <a:pt x="33" y="2002"/>
                  </a:lnTo>
                  <a:cubicBezTo>
                    <a:pt x="34" y="2002"/>
                    <a:pt x="34" y="2002"/>
                    <a:pt x="35" y="2002"/>
                  </a:cubicBezTo>
                  <a:lnTo>
                    <a:pt x="35" y="2002"/>
                  </a:lnTo>
                  <a:cubicBezTo>
                    <a:pt x="39" y="2006"/>
                    <a:pt x="44" y="2011"/>
                    <a:pt x="49" y="2016"/>
                  </a:cubicBezTo>
                  <a:lnTo>
                    <a:pt x="49" y="2016"/>
                  </a:lnTo>
                  <a:cubicBezTo>
                    <a:pt x="40" y="1862"/>
                    <a:pt x="72" y="1720"/>
                    <a:pt x="156" y="1591"/>
                  </a:cubicBezTo>
                  <a:lnTo>
                    <a:pt x="156" y="1591"/>
                  </a:lnTo>
                  <a:cubicBezTo>
                    <a:pt x="158" y="1591"/>
                    <a:pt x="161" y="1592"/>
                    <a:pt x="162" y="1593"/>
                  </a:cubicBezTo>
                  <a:lnTo>
                    <a:pt x="162" y="1593"/>
                  </a:lnTo>
                  <a:cubicBezTo>
                    <a:pt x="155" y="1614"/>
                    <a:pt x="147" y="1635"/>
                    <a:pt x="139" y="1656"/>
                  </a:cubicBezTo>
                  <a:lnTo>
                    <a:pt x="139" y="1656"/>
                  </a:lnTo>
                  <a:cubicBezTo>
                    <a:pt x="137" y="1658"/>
                    <a:pt x="135" y="1661"/>
                    <a:pt x="133" y="1663"/>
                  </a:cubicBezTo>
                  <a:lnTo>
                    <a:pt x="133" y="1663"/>
                  </a:lnTo>
                  <a:cubicBezTo>
                    <a:pt x="130" y="1672"/>
                    <a:pt x="127" y="1681"/>
                    <a:pt x="125" y="1689"/>
                  </a:cubicBezTo>
                  <a:lnTo>
                    <a:pt x="125" y="1689"/>
                  </a:lnTo>
                  <a:cubicBezTo>
                    <a:pt x="123" y="1692"/>
                    <a:pt x="120" y="1695"/>
                    <a:pt x="118" y="1697"/>
                  </a:cubicBezTo>
                  <a:lnTo>
                    <a:pt x="118" y="1697"/>
                  </a:lnTo>
                  <a:cubicBezTo>
                    <a:pt x="117" y="1698"/>
                    <a:pt x="116" y="1700"/>
                    <a:pt x="117" y="1698"/>
                  </a:cubicBezTo>
                  <a:lnTo>
                    <a:pt x="117" y="1698"/>
                  </a:lnTo>
                  <a:cubicBezTo>
                    <a:pt x="117" y="1700"/>
                    <a:pt x="117" y="1698"/>
                    <a:pt x="118" y="1697"/>
                  </a:cubicBezTo>
                  <a:lnTo>
                    <a:pt x="118" y="1697"/>
                  </a:lnTo>
                  <a:cubicBezTo>
                    <a:pt x="120" y="1694"/>
                    <a:pt x="122" y="1692"/>
                    <a:pt x="124" y="1689"/>
                  </a:cubicBezTo>
                  <a:lnTo>
                    <a:pt x="124" y="1689"/>
                  </a:lnTo>
                  <a:cubicBezTo>
                    <a:pt x="131" y="1681"/>
                    <a:pt x="138" y="1674"/>
                    <a:pt x="132" y="1662"/>
                  </a:cubicBezTo>
                  <a:lnTo>
                    <a:pt x="132" y="1662"/>
                  </a:lnTo>
                  <a:cubicBezTo>
                    <a:pt x="134" y="1660"/>
                    <a:pt x="136" y="1657"/>
                    <a:pt x="138" y="1655"/>
                  </a:cubicBezTo>
                  <a:lnTo>
                    <a:pt x="138" y="1655"/>
                  </a:lnTo>
                  <a:cubicBezTo>
                    <a:pt x="143" y="1650"/>
                    <a:pt x="151" y="1647"/>
                    <a:pt x="154" y="1641"/>
                  </a:cubicBezTo>
                  <a:lnTo>
                    <a:pt x="154" y="1641"/>
                  </a:lnTo>
                  <a:cubicBezTo>
                    <a:pt x="164" y="1618"/>
                    <a:pt x="177" y="1598"/>
                    <a:pt x="196" y="1580"/>
                  </a:cubicBezTo>
                  <a:lnTo>
                    <a:pt x="196" y="1580"/>
                  </a:lnTo>
                  <a:cubicBezTo>
                    <a:pt x="205" y="1571"/>
                    <a:pt x="214" y="1558"/>
                    <a:pt x="192" y="1542"/>
                  </a:cubicBezTo>
                  <a:lnTo>
                    <a:pt x="192" y="1542"/>
                  </a:lnTo>
                  <a:cubicBezTo>
                    <a:pt x="187" y="1555"/>
                    <a:pt x="181" y="1566"/>
                    <a:pt x="176" y="1578"/>
                  </a:cubicBezTo>
                  <a:lnTo>
                    <a:pt x="176" y="1578"/>
                  </a:lnTo>
                  <a:cubicBezTo>
                    <a:pt x="173" y="1576"/>
                    <a:pt x="170" y="1574"/>
                    <a:pt x="167" y="1572"/>
                  </a:cubicBezTo>
                  <a:lnTo>
                    <a:pt x="167" y="1572"/>
                  </a:lnTo>
                  <a:cubicBezTo>
                    <a:pt x="173" y="1561"/>
                    <a:pt x="178" y="1550"/>
                    <a:pt x="184" y="1537"/>
                  </a:cubicBezTo>
                  <a:lnTo>
                    <a:pt x="184" y="1537"/>
                  </a:lnTo>
                  <a:cubicBezTo>
                    <a:pt x="197" y="1539"/>
                    <a:pt x="207" y="1542"/>
                    <a:pt x="219" y="1544"/>
                  </a:cubicBezTo>
                  <a:lnTo>
                    <a:pt x="219" y="1544"/>
                  </a:lnTo>
                  <a:cubicBezTo>
                    <a:pt x="220" y="1533"/>
                    <a:pt x="221" y="1522"/>
                    <a:pt x="222" y="1515"/>
                  </a:cubicBezTo>
                  <a:lnTo>
                    <a:pt x="222" y="1515"/>
                  </a:lnTo>
                  <a:cubicBezTo>
                    <a:pt x="230" y="1507"/>
                    <a:pt x="239" y="1498"/>
                    <a:pt x="247" y="1491"/>
                  </a:cubicBezTo>
                  <a:lnTo>
                    <a:pt x="247" y="1491"/>
                  </a:lnTo>
                  <a:cubicBezTo>
                    <a:pt x="245" y="1489"/>
                    <a:pt x="244" y="1487"/>
                    <a:pt x="242" y="1484"/>
                  </a:cubicBezTo>
                  <a:lnTo>
                    <a:pt x="242" y="1484"/>
                  </a:lnTo>
                  <a:cubicBezTo>
                    <a:pt x="236" y="1488"/>
                    <a:pt x="230" y="1491"/>
                    <a:pt x="222" y="1495"/>
                  </a:cubicBezTo>
                  <a:lnTo>
                    <a:pt x="222" y="1495"/>
                  </a:lnTo>
                  <a:cubicBezTo>
                    <a:pt x="221" y="1472"/>
                    <a:pt x="227" y="1456"/>
                    <a:pt x="248" y="1448"/>
                  </a:cubicBezTo>
                  <a:lnTo>
                    <a:pt x="248" y="1448"/>
                  </a:lnTo>
                  <a:cubicBezTo>
                    <a:pt x="249" y="1457"/>
                    <a:pt x="253" y="1464"/>
                    <a:pt x="265" y="1461"/>
                  </a:cubicBezTo>
                  <a:lnTo>
                    <a:pt x="265" y="1461"/>
                  </a:lnTo>
                  <a:cubicBezTo>
                    <a:pt x="268" y="1453"/>
                    <a:pt x="270" y="1445"/>
                    <a:pt x="272" y="1437"/>
                  </a:cubicBezTo>
                  <a:lnTo>
                    <a:pt x="272" y="1437"/>
                  </a:lnTo>
                  <a:cubicBezTo>
                    <a:pt x="257" y="1432"/>
                    <a:pt x="263" y="1459"/>
                    <a:pt x="247" y="1449"/>
                  </a:cubicBezTo>
                  <a:close/>
                </a:path>
              </a:pathLst>
            </a:custGeom>
            <a:solidFill>
              <a:srgbClr val="F0646C">
                <a:alpha val="69800"/>
              </a:srgbClr>
            </a:solidFill>
            <a:ln>
              <a:noFill/>
            </a:ln>
          </p:spPr>
          <p:txBody>
            <a:bodyPr anchorCtr="0" anchor="ctr" bIns="22850" lIns="45725" spcFirstLastPara="1" rIns="45725" wrap="square" tIns="2285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747993"/>
                </a:solidFill>
                <a:latin typeface="Jost Light"/>
                <a:ea typeface="Jost Light"/>
                <a:cs typeface="Jost Light"/>
                <a:sym typeface="Jost Light"/>
              </a:endParaRPr>
            </a:p>
          </p:txBody>
        </p:sp>
        <p:sp>
          <p:nvSpPr>
            <p:cNvPr id="916" name="Google Shape;916;g311d5cb9a0a_0_596"/>
            <p:cNvSpPr/>
            <p:nvPr/>
          </p:nvSpPr>
          <p:spPr>
            <a:xfrm>
              <a:off x="11309694" y="6846893"/>
              <a:ext cx="246080" cy="218979"/>
            </a:xfrm>
            <a:custGeom>
              <a:rect b="b" l="l" r="r" t="t"/>
              <a:pathLst>
                <a:path extrusionOk="0" h="218433" w="246080">
                  <a:moveTo>
                    <a:pt x="40301" y="208816"/>
                  </a:moveTo>
                  <a:cubicBezTo>
                    <a:pt x="41217" y="210190"/>
                    <a:pt x="42132" y="214312"/>
                    <a:pt x="43047" y="217059"/>
                  </a:cubicBezTo>
                  <a:cubicBezTo>
                    <a:pt x="42132" y="217059"/>
                    <a:pt x="41217" y="218433"/>
                    <a:pt x="40301" y="218433"/>
                  </a:cubicBezTo>
                  <a:cubicBezTo>
                    <a:pt x="39385" y="215686"/>
                    <a:pt x="39385" y="212938"/>
                    <a:pt x="38470" y="210190"/>
                  </a:cubicBezTo>
                  <a:cubicBezTo>
                    <a:pt x="39385" y="208816"/>
                    <a:pt x="40301" y="208816"/>
                    <a:pt x="40301" y="208816"/>
                  </a:cubicBezTo>
                  <a:close/>
                  <a:moveTo>
                    <a:pt x="38020" y="170352"/>
                  </a:moveTo>
                  <a:cubicBezTo>
                    <a:pt x="39208" y="172795"/>
                    <a:pt x="41585" y="176458"/>
                    <a:pt x="42773" y="178901"/>
                  </a:cubicBezTo>
                  <a:cubicBezTo>
                    <a:pt x="38020" y="186228"/>
                    <a:pt x="34456" y="192334"/>
                    <a:pt x="28515" y="202103"/>
                  </a:cubicBezTo>
                  <a:cubicBezTo>
                    <a:pt x="19010" y="194776"/>
                    <a:pt x="13069" y="187449"/>
                    <a:pt x="0" y="175237"/>
                  </a:cubicBezTo>
                  <a:cubicBezTo>
                    <a:pt x="17822" y="172795"/>
                    <a:pt x="28515" y="171573"/>
                    <a:pt x="38020" y="170352"/>
                  </a:cubicBezTo>
                  <a:close/>
                  <a:moveTo>
                    <a:pt x="48088" y="126391"/>
                  </a:moveTo>
                  <a:lnTo>
                    <a:pt x="46714" y="136008"/>
                  </a:lnTo>
                  <a:cubicBezTo>
                    <a:pt x="43966" y="134634"/>
                    <a:pt x="39844" y="131887"/>
                    <a:pt x="32974" y="127765"/>
                  </a:cubicBezTo>
                  <a:cubicBezTo>
                    <a:pt x="41218" y="127765"/>
                    <a:pt x="43966" y="126391"/>
                    <a:pt x="48088" y="126391"/>
                  </a:cubicBezTo>
                  <a:close/>
                  <a:moveTo>
                    <a:pt x="223160" y="104411"/>
                  </a:moveTo>
                  <a:cubicBezTo>
                    <a:pt x="230398" y="109190"/>
                    <a:pt x="238842" y="113968"/>
                    <a:pt x="246080" y="119941"/>
                  </a:cubicBezTo>
                  <a:cubicBezTo>
                    <a:pt x="240048" y="155779"/>
                    <a:pt x="236429" y="158169"/>
                    <a:pt x="202652" y="149806"/>
                  </a:cubicBezTo>
                  <a:cubicBezTo>
                    <a:pt x="197827" y="124720"/>
                    <a:pt x="197827" y="124720"/>
                    <a:pt x="223160" y="104411"/>
                  </a:cubicBezTo>
                  <a:close/>
                  <a:moveTo>
                    <a:pt x="56972" y="21980"/>
                  </a:moveTo>
                  <a:cubicBezTo>
                    <a:pt x="80051" y="38392"/>
                    <a:pt x="103131" y="49754"/>
                    <a:pt x="98002" y="78790"/>
                  </a:cubicBezTo>
                  <a:cubicBezTo>
                    <a:pt x="95438" y="90152"/>
                    <a:pt x="85180" y="102776"/>
                    <a:pt x="74922" y="106563"/>
                  </a:cubicBezTo>
                  <a:cubicBezTo>
                    <a:pt x="54407" y="114138"/>
                    <a:pt x="39021" y="104038"/>
                    <a:pt x="27481" y="80052"/>
                  </a:cubicBezTo>
                  <a:cubicBezTo>
                    <a:pt x="36456" y="62378"/>
                    <a:pt x="45432" y="43442"/>
                    <a:pt x="56972" y="21980"/>
                  </a:cubicBezTo>
                  <a:close/>
                  <a:moveTo>
                    <a:pt x="155622" y="0"/>
                  </a:moveTo>
                  <a:cubicBezTo>
                    <a:pt x="171056" y="15530"/>
                    <a:pt x="180059" y="31060"/>
                    <a:pt x="159481" y="43006"/>
                  </a:cubicBezTo>
                  <a:cubicBezTo>
                    <a:pt x="141475" y="53758"/>
                    <a:pt x="131186" y="39422"/>
                    <a:pt x="120897" y="17919"/>
                  </a:cubicBezTo>
                  <a:cubicBezTo>
                    <a:pt x="135044" y="11946"/>
                    <a:pt x="145333" y="5973"/>
                    <a:pt x="155622" y="0"/>
                  </a:cubicBezTo>
                  <a:close/>
                </a:path>
              </a:pathLst>
            </a:custGeom>
            <a:solidFill>
              <a:srgbClr val="F0646C">
                <a:alpha val="49800"/>
              </a:srgbClr>
            </a:solidFill>
            <a:ln>
              <a:noFill/>
            </a:ln>
          </p:spPr>
          <p:txBody>
            <a:bodyPr anchorCtr="0" anchor="ctr" bIns="22850" lIns="45725" spcFirstLastPara="1" rIns="45725" wrap="square" tIns="2285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747993"/>
                </a:solidFill>
                <a:latin typeface="Jost Light"/>
                <a:ea typeface="Jost Light"/>
                <a:cs typeface="Jost Light"/>
                <a:sym typeface="Jost Light"/>
              </a:endParaRPr>
            </a:p>
          </p:txBody>
        </p:sp>
        <p:sp>
          <p:nvSpPr>
            <p:cNvPr id="917" name="Google Shape;917;g311d5cb9a0a_0_596"/>
            <p:cNvSpPr/>
            <p:nvPr/>
          </p:nvSpPr>
          <p:spPr>
            <a:xfrm>
              <a:off x="8307318" y="4799818"/>
              <a:ext cx="3389093" cy="3030990"/>
            </a:xfrm>
            <a:custGeom>
              <a:rect b="b" l="l" r="r" t="t"/>
              <a:pathLst>
                <a:path extrusionOk="0" h="3030990" w="3389093">
                  <a:moveTo>
                    <a:pt x="377808" y="1408299"/>
                  </a:moveTo>
                  <a:lnTo>
                    <a:pt x="377592" y="1409031"/>
                  </a:lnTo>
                  <a:lnTo>
                    <a:pt x="376561" y="1409547"/>
                  </a:lnTo>
                  <a:cubicBezTo>
                    <a:pt x="375314" y="1408299"/>
                    <a:pt x="376561" y="1408299"/>
                    <a:pt x="377808" y="1408299"/>
                  </a:cubicBezTo>
                  <a:close/>
                  <a:moveTo>
                    <a:pt x="1287170" y="166271"/>
                  </a:moveTo>
                  <a:cubicBezTo>
                    <a:pt x="1293322" y="171315"/>
                    <a:pt x="1299473" y="175099"/>
                    <a:pt x="1304394" y="180144"/>
                  </a:cubicBezTo>
                  <a:cubicBezTo>
                    <a:pt x="1311776" y="178882"/>
                    <a:pt x="1317927" y="177621"/>
                    <a:pt x="1320388" y="170054"/>
                  </a:cubicBezTo>
                  <a:cubicBezTo>
                    <a:pt x="1321618" y="167532"/>
                    <a:pt x="1322848" y="167532"/>
                    <a:pt x="1324079" y="167532"/>
                  </a:cubicBezTo>
                  <a:cubicBezTo>
                    <a:pt x="1326539" y="167532"/>
                    <a:pt x="1327769" y="168793"/>
                    <a:pt x="1327769" y="168793"/>
                  </a:cubicBezTo>
                  <a:cubicBezTo>
                    <a:pt x="1335151" y="171315"/>
                    <a:pt x="1336381" y="177621"/>
                    <a:pt x="1337612" y="183927"/>
                  </a:cubicBezTo>
                  <a:cubicBezTo>
                    <a:pt x="1327769" y="187711"/>
                    <a:pt x="1331460" y="216718"/>
                    <a:pt x="1309315" y="200322"/>
                  </a:cubicBezTo>
                  <a:cubicBezTo>
                    <a:pt x="1306855" y="199061"/>
                    <a:pt x="1300703" y="209151"/>
                    <a:pt x="1304394" y="215457"/>
                  </a:cubicBezTo>
                  <a:cubicBezTo>
                    <a:pt x="1310545" y="226807"/>
                    <a:pt x="1304394" y="233113"/>
                    <a:pt x="1297012" y="236897"/>
                  </a:cubicBezTo>
                  <a:cubicBezTo>
                    <a:pt x="1284710" y="239419"/>
                    <a:pt x="1279788" y="217979"/>
                    <a:pt x="1266255" y="229330"/>
                  </a:cubicBezTo>
                  <a:cubicBezTo>
                    <a:pt x="1256413" y="221763"/>
                    <a:pt x="1257643" y="211673"/>
                    <a:pt x="1260104" y="201584"/>
                  </a:cubicBezTo>
                  <a:cubicBezTo>
                    <a:pt x="1263795" y="196539"/>
                    <a:pt x="1271176" y="197800"/>
                    <a:pt x="1274867" y="191494"/>
                  </a:cubicBezTo>
                  <a:lnTo>
                    <a:pt x="1274867" y="187711"/>
                  </a:lnTo>
                  <a:lnTo>
                    <a:pt x="1273637" y="183927"/>
                  </a:lnTo>
                  <a:cubicBezTo>
                    <a:pt x="1277328" y="177621"/>
                    <a:pt x="1273637" y="163748"/>
                    <a:pt x="1287170" y="166271"/>
                  </a:cubicBezTo>
                  <a:close/>
                  <a:moveTo>
                    <a:pt x="2304258" y="139"/>
                  </a:moveTo>
                  <a:cubicBezTo>
                    <a:pt x="2312986" y="-1109"/>
                    <a:pt x="2317974" y="6375"/>
                    <a:pt x="2317974" y="11364"/>
                  </a:cubicBezTo>
                  <a:cubicBezTo>
                    <a:pt x="2312986" y="43793"/>
                    <a:pt x="2344159" y="37556"/>
                    <a:pt x="2359122" y="48782"/>
                  </a:cubicBezTo>
                  <a:cubicBezTo>
                    <a:pt x="2370344" y="48782"/>
                    <a:pt x="2364109" y="74974"/>
                    <a:pt x="2384060" y="66244"/>
                  </a:cubicBezTo>
                  <a:cubicBezTo>
                    <a:pt x="2385306" y="63749"/>
                    <a:pt x="2387800" y="62502"/>
                    <a:pt x="2391541" y="61254"/>
                  </a:cubicBezTo>
                  <a:cubicBezTo>
                    <a:pt x="2404010" y="52524"/>
                    <a:pt x="2417726" y="46287"/>
                    <a:pt x="2422713" y="30073"/>
                  </a:cubicBezTo>
                  <a:cubicBezTo>
                    <a:pt x="2425207" y="25084"/>
                    <a:pt x="2428948" y="21342"/>
                    <a:pt x="2435182" y="21342"/>
                  </a:cubicBezTo>
                  <a:cubicBezTo>
                    <a:pt x="2463860" y="35062"/>
                    <a:pt x="2493786" y="52524"/>
                    <a:pt x="2528699" y="40051"/>
                  </a:cubicBezTo>
                  <a:cubicBezTo>
                    <a:pt x="2544909" y="35062"/>
                    <a:pt x="2548649" y="53771"/>
                    <a:pt x="2562365" y="52524"/>
                  </a:cubicBezTo>
                  <a:cubicBezTo>
                    <a:pt x="2564859" y="50029"/>
                    <a:pt x="2567353" y="48782"/>
                    <a:pt x="2569846" y="47535"/>
                  </a:cubicBezTo>
                  <a:cubicBezTo>
                    <a:pt x="2579822" y="46287"/>
                    <a:pt x="2596031" y="56265"/>
                    <a:pt x="2591044" y="32567"/>
                  </a:cubicBezTo>
                  <a:cubicBezTo>
                    <a:pt x="2584809" y="12611"/>
                    <a:pt x="2599772" y="3880"/>
                    <a:pt x="2617228" y="5128"/>
                  </a:cubicBezTo>
                  <a:cubicBezTo>
                    <a:pt x="2637179" y="7622"/>
                    <a:pt x="2637179" y="22589"/>
                    <a:pt x="2629698" y="37556"/>
                  </a:cubicBezTo>
                  <a:cubicBezTo>
                    <a:pt x="2624710" y="48782"/>
                    <a:pt x="2625957" y="61254"/>
                    <a:pt x="2620969" y="74974"/>
                  </a:cubicBezTo>
                  <a:cubicBezTo>
                    <a:pt x="2648401" y="63749"/>
                    <a:pt x="2658376" y="26331"/>
                    <a:pt x="2692042" y="33815"/>
                  </a:cubicBezTo>
                  <a:cubicBezTo>
                    <a:pt x="2695783" y="32567"/>
                    <a:pt x="2698276" y="33815"/>
                    <a:pt x="2702017" y="35062"/>
                  </a:cubicBezTo>
                  <a:cubicBezTo>
                    <a:pt x="2718227" y="46287"/>
                    <a:pt x="2731943" y="48782"/>
                    <a:pt x="2741918" y="28826"/>
                  </a:cubicBezTo>
                  <a:cubicBezTo>
                    <a:pt x="2771843" y="20095"/>
                    <a:pt x="2799275" y="28826"/>
                    <a:pt x="2824213" y="47535"/>
                  </a:cubicBezTo>
                  <a:cubicBezTo>
                    <a:pt x="2826706" y="48782"/>
                    <a:pt x="2829200" y="51276"/>
                    <a:pt x="2831694" y="55018"/>
                  </a:cubicBezTo>
                  <a:cubicBezTo>
                    <a:pt x="2831694" y="62502"/>
                    <a:pt x="2835435" y="62502"/>
                    <a:pt x="2840422" y="56265"/>
                  </a:cubicBezTo>
                  <a:cubicBezTo>
                    <a:pt x="2849150" y="56265"/>
                    <a:pt x="2857879" y="58760"/>
                    <a:pt x="2864113" y="63749"/>
                  </a:cubicBezTo>
                  <a:cubicBezTo>
                    <a:pt x="2887804" y="86200"/>
                    <a:pt x="2897780" y="111145"/>
                    <a:pt x="2881570" y="141079"/>
                  </a:cubicBezTo>
                  <a:cubicBezTo>
                    <a:pt x="2874088" y="156047"/>
                    <a:pt x="2875336" y="172261"/>
                    <a:pt x="2882817" y="187228"/>
                  </a:cubicBezTo>
                  <a:cubicBezTo>
                    <a:pt x="2892792" y="205937"/>
                    <a:pt x="2884064" y="219657"/>
                    <a:pt x="2867854" y="229635"/>
                  </a:cubicBezTo>
                  <a:cubicBezTo>
                    <a:pt x="2837928" y="248344"/>
                    <a:pt x="2806756" y="250839"/>
                    <a:pt x="2783065" y="233377"/>
                  </a:cubicBezTo>
                  <a:cubicBezTo>
                    <a:pt x="2781818" y="232130"/>
                    <a:pt x="2780572" y="229635"/>
                    <a:pt x="2779324" y="227141"/>
                  </a:cubicBezTo>
                  <a:cubicBezTo>
                    <a:pt x="2780572" y="229635"/>
                    <a:pt x="2780572" y="232130"/>
                    <a:pt x="2783065" y="234624"/>
                  </a:cubicBezTo>
                  <a:cubicBezTo>
                    <a:pt x="2783065" y="237742"/>
                    <a:pt x="2783377" y="240860"/>
                    <a:pt x="2782909" y="243823"/>
                  </a:cubicBezTo>
                  <a:lnTo>
                    <a:pt x="2779289" y="250015"/>
                  </a:lnTo>
                  <a:lnTo>
                    <a:pt x="2776615" y="251781"/>
                  </a:lnTo>
                  <a:lnTo>
                    <a:pt x="2770596" y="250527"/>
                  </a:lnTo>
                  <a:cubicBezTo>
                    <a:pt x="2768415" y="248968"/>
                    <a:pt x="2766233" y="247097"/>
                    <a:pt x="2763115" y="247097"/>
                  </a:cubicBezTo>
                  <a:cubicBezTo>
                    <a:pt x="2763115" y="247097"/>
                    <a:pt x="2764362" y="248344"/>
                    <a:pt x="2764362" y="250839"/>
                  </a:cubicBezTo>
                  <a:cubicBezTo>
                    <a:pt x="2767479" y="253333"/>
                    <a:pt x="2770596" y="254269"/>
                    <a:pt x="2773558" y="253801"/>
                  </a:cubicBezTo>
                  <a:lnTo>
                    <a:pt x="2776615" y="251781"/>
                  </a:lnTo>
                  <a:lnTo>
                    <a:pt x="2778078" y="252086"/>
                  </a:lnTo>
                  <a:lnTo>
                    <a:pt x="2779289" y="250015"/>
                  </a:lnTo>
                  <a:lnTo>
                    <a:pt x="2781818" y="248344"/>
                  </a:lnTo>
                  <a:cubicBezTo>
                    <a:pt x="2804262" y="235871"/>
                    <a:pt x="2809250" y="270795"/>
                    <a:pt x="2827954" y="265806"/>
                  </a:cubicBezTo>
                  <a:cubicBezTo>
                    <a:pt x="2831694" y="263311"/>
                    <a:pt x="2834188" y="262064"/>
                    <a:pt x="2836682" y="260817"/>
                  </a:cubicBezTo>
                  <a:cubicBezTo>
                    <a:pt x="2855385" y="257075"/>
                    <a:pt x="2876582" y="250839"/>
                    <a:pt x="2882817" y="270795"/>
                  </a:cubicBezTo>
                  <a:cubicBezTo>
                    <a:pt x="2894039" y="305718"/>
                    <a:pt x="2921470" y="296987"/>
                    <a:pt x="2947655" y="301976"/>
                  </a:cubicBezTo>
                  <a:cubicBezTo>
                    <a:pt x="2985062" y="310707"/>
                    <a:pt x="3021222" y="301976"/>
                    <a:pt x="3056135" y="290751"/>
                  </a:cubicBezTo>
                  <a:cubicBezTo>
                    <a:pt x="3082320" y="282020"/>
                    <a:pt x="3097282" y="288256"/>
                    <a:pt x="3106011" y="311954"/>
                  </a:cubicBezTo>
                  <a:cubicBezTo>
                    <a:pt x="3117233" y="343136"/>
                    <a:pt x="3138430" y="349372"/>
                    <a:pt x="3168355" y="339394"/>
                  </a:cubicBezTo>
                  <a:cubicBezTo>
                    <a:pt x="3189552" y="333158"/>
                    <a:pt x="3213244" y="345631"/>
                    <a:pt x="3234441" y="335653"/>
                  </a:cubicBezTo>
                  <a:cubicBezTo>
                    <a:pt x="3240675" y="334405"/>
                    <a:pt x="3245663" y="335653"/>
                    <a:pt x="3249403" y="339394"/>
                  </a:cubicBezTo>
                  <a:cubicBezTo>
                    <a:pt x="3264366" y="349372"/>
                    <a:pt x="3279329" y="341889"/>
                    <a:pt x="3293045" y="339394"/>
                  </a:cubicBezTo>
                  <a:cubicBezTo>
                    <a:pt x="3305514" y="339394"/>
                    <a:pt x="3317982" y="336900"/>
                    <a:pt x="3329204" y="343136"/>
                  </a:cubicBezTo>
                  <a:cubicBezTo>
                    <a:pt x="3339180" y="356856"/>
                    <a:pt x="3354142" y="369329"/>
                    <a:pt x="3359130" y="385543"/>
                  </a:cubicBezTo>
                  <a:cubicBezTo>
                    <a:pt x="3356636" y="394274"/>
                    <a:pt x="3351649" y="399263"/>
                    <a:pt x="3345414" y="404252"/>
                  </a:cubicBezTo>
                  <a:cubicBezTo>
                    <a:pt x="3325464" y="414230"/>
                    <a:pt x="3326711" y="437928"/>
                    <a:pt x="3319230" y="454143"/>
                  </a:cubicBezTo>
                  <a:cubicBezTo>
                    <a:pt x="3314242" y="464121"/>
                    <a:pt x="3321723" y="472852"/>
                    <a:pt x="3336686" y="470357"/>
                  </a:cubicBezTo>
                  <a:cubicBezTo>
                    <a:pt x="3354142" y="465368"/>
                    <a:pt x="3370352" y="476593"/>
                    <a:pt x="3382821" y="486571"/>
                  </a:cubicBezTo>
                  <a:cubicBezTo>
                    <a:pt x="3392796" y="495302"/>
                    <a:pt x="3389056" y="512764"/>
                    <a:pt x="3384068" y="523989"/>
                  </a:cubicBezTo>
                  <a:cubicBezTo>
                    <a:pt x="3379080" y="537709"/>
                    <a:pt x="3365364" y="535215"/>
                    <a:pt x="3354142" y="531473"/>
                  </a:cubicBezTo>
                  <a:cubicBezTo>
                    <a:pt x="3350402" y="528978"/>
                    <a:pt x="3345414" y="527731"/>
                    <a:pt x="3341674" y="525237"/>
                  </a:cubicBezTo>
                  <a:cubicBezTo>
                    <a:pt x="3335439" y="522742"/>
                    <a:pt x="3330452" y="523989"/>
                    <a:pt x="3325464" y="528978"/>
                  </a:cubicBezTo>
                  <a:cubicBezTo>
                    <a:pt x="3320476" y="541451"/>
                    <a:pt x="3303020" y="545193"/>
                    <a:pt x="3303020" y="561407"/>
                  </a:cubicBezTo>
                  <a:cubicBezTo>
                    <a:pt x="3303020" y="565149"/>
                    <a:pt x="3303020" y="568891"/>
                    <a:pt x="3303020" y="571385"/>
                  </a:cubicBezTo>
                  <a:cubicBezTo>
                    <a:pt x="3280576" y="620029"/>
                    <a:pt x="3286810" y="628760"/>
                    <a:pt x="3341674" y="633749"/>
                  </a:cubicBezTo>
                  <a:cubicBezTo>
                    <a:pt x="3352896" y="633749"/>
                    <a:pt x="3361624" y="637490"/>
                    <a:pt x="3367858" y="647468"/>
                  </a:cubicBezTo>
                  <a:cubicBezTo>
                    <a:pt x="3370352" y="671167"/>
                    <a:pt x="3372846" y="692370"/>
                    <a:pt x="3362871" y="714821"/>
                  </a:cubicBezTo>
                  <a:cubicBezTo>
                    <a:pt x="3359130" y="721057"/>
                    <a:pt x="3357883" y="727293"/>
                    <a:pt x="3364118" y="736024"/>
                  </a:cubicBezTo>
                  <a:cubicBezTo>
                    <a:pt x="3372846" y="749744"/>
                    <a:pt x="3357883" y="795893"/>
                    <a:pt x="3345414" y="802129"/>
                  </a:cubicBezTo>
                  <a:cubicBezTo>
                    <a:pt x="3337933" y="807118"/>
                    <a:pt x="3332945" y="800882"/>
                    <a:pt x="3329204" y="795893"/>
                  </a:cubicBezTo>
                  <a:cubicBezTo>
                    <a:pt x="3326711" y="793398"/>
                    <a:pt x="3325464" y="789657"/>
                    <a:pt x="3321723" y="787162"/>
                  </a:cubicBezTo>
                  <a:cubicBezTo>
                    <a:pt x="3320476" y="792151"/>
                    <a:pt x="3326711" y="795893"/>
                    <a:pt x="3325464" y="800882"/>
                  </a:cubicBezTo>
                  <a:cubicBezTo>
                    <a:pt x="3325464" y="804624"/>
                    <a:pt x="3324217" y="808366"/>
                    <a:pt x="3322970" y="812107"/>
                  </a:cubicBezTo>
                  <a:cubicBezTo>
                    <a:pt x="3309254" y="829569"/>
                    <a:pt x="3288057" y="834558"/>
                    <a:pt x="3268107" y="840794"/>
                  </a:cubicBezTo>
                  <a:cubicBezTo>
                    <a:pt x="3249403" y="845783"/>
                    <a:pt x="3231947" y="845783"/>
                    <a:pt x="3239428" y="871976"/>
                  </a:cubicBezTo>
                  <a:cubicBezTo>
                    <a:pt x="3240675" y="878212"/>
                    <a:pt x="3233194" y="886943"/>
                    <a:pt x="3226959" y="884449"/>
                  </a:cubicBezTo>
                  <a:cubicBezTo>
                    <a:pt x="3190800" y="865740"/>
                    <a:pt x="3187059" y="901910"/>
                    <a:pt x="3173343" y="918125"/>
                  </a:cubicBezTo>
                  <a:cubicBezTo>
                    <a:pt x="3157133" y="938081"/>
                    <a:pt x="3143418" y="936834"/>
                    <a:pt x="3137183" y="914383"/>
                  </a:cubicBezTo>
                  <a:cubicBezTo>
                    <a:pt x="3128455" y="888190"/>
                    <a:pt x="3106011" y="889438"/>
                    <a:pt x="3094788" y="898169"/>
                  </a:cubicBezTo>
                  <a:cubicBezTo>
                    <a:pt x="3081073" y="906899"/>
                    <a:pt x="3067357" y="926856"/>
                    <a:pt x="3084814" y="948059"/>
                  </a:cubicBezTo>
                  <a:cubicBezTo>
                    <a:pt x="3106011" y="971757"/>
                    <a:pt x="3083566" y="991713"/>
                    <a:pt x="3077332" y="1012917"/>
                  </a:cubicBezTo>
                  <a:cubicBezTo>
                    <a:pt x="3068604" y="1026637"/>
                    <a:pt x="3053641" y="1030379"/>
                    <a:pt x="3039925" y="1026637"/>
                  </a:cubicBezTo>
                  <a:cubicBezTo>
                    <a:pt x="3024962" y="1024142"/>
                    <a:pt x="3019975" y="1035368"/>
                    <a:pt x="3011247" y="1041604"/>
                  </a:cubicBezTo>
                  <a:cubicBezTo>
                    <a:pt x="3010000" y="1042851"/>
                    <a:pt x="3007506" y="1042851"/>
                    <a:pt x="3006259" y="1044098"/>
                  </a:cubicBezTo>
                  <a:cubicBezTo>
                    <a:pt x="3002518" y="1046593"/>
                    <a:pt x="2998778" y="1046593"/>
                    <a:pt x="2995037" y="1049087"/>
                  </a:cubicBezTo>
                  <a:cubicBezTo>
                    <a:pt x="2983815" y="1049087"/>
                    <a:pt x="2971346" y="1051582"/>
                    <a:pt x="2965112" y="1037862"/>
                  </a:cubicBezTo>
                  <a:cubicBezTo>
                    <a:pt x="2965112" y="1025389"/>
                    <a:pt x="2978828" y="1022895"/>
                    <a:pt x="2986309" y="1007928"/>
                  </a:cubicBezTo>
                  <a:cubicBezTo>
                    <a:pt x="2971346" y="1014164"/>
                    <a:pt x="2960124" y="1020400"/>
                    <a:pt x="2948902" y="1014164"/>
                  </a:cubicBezTo>
                  <a:cubicBezTo>
                    <a:pt x="2938927" y="1006681"/>
                    <a:pt x="2927705" y="991713"/>
                    <a:pt x="2943914" y="986724"/>
                  </a:cubicBezTo>
                  <a:cubicBezTo>
                    <a:pt x="2975087" y="975499"/>
                    <a:pt x="2983815" y="951801"/>
                    <a:pt x="2988803" y="925608"/>
                  </a:cubicBezTo>
                  <a:cubicBezTo>
                    <a:pt x="2953890" y="939328"/>
                    <a:pt x="2915236" y="949306"/>
                    <a:pt x="2875336" y="950554"/>
                  </a:cubicBezTo>
                  <a:cubicBezTo>
                    <a:pt x="2859126" y="950554"/>
                    <a:pt x="2856632" y="959284"/>
                    <a:pt x="2851644" y="973004"/>
                  </a:cubicBezTo>
                  <a:cubicBezTo>
                    <a:pt x="2840422" y="1005433"/>
                    <a:pt x="2821719" y="1012917"/>
                    <a:pt x="2790547" y="996702"/>
                  </a:cubicBezTo>
                  <a:cubicBezTo>
                    <a:pt x="2768102" y="986724"/>
                    <a:pt x="2745658" y="996702"/>
                    <a:pt x="2738177" y="1014164"/>
                  </a:cubicBezTo>
                  <a:cubicBezTo>
                    <a:pt x="2725708" y="1049087"/>
                    <a:pt x="2702017" y="1050335"/>
                    <a:pt x="2673339" y="1045346"/>
                  </a:cubicBezTo>
                  <a:cubicBezTo>
                    <a:pt x="2677079" y="1064055"/>
                    <a:pt x="2688302" y="1059066"/>
                    <a:pt x="2698276" y="1056571"/>
                  </a:cubicBezTo>
                  <a:cubicBezTo>
                    <a:pt x="2750646" y="1035368"/>
                    <a:pt x="2811744" y="1030379"/>
                    <a:pt x="2861620" y="996702"/>
                  </a:cubicBezTo>
                  <a:cubicBezTo>
                    <a:pt x="2886558" y="980488"/>
                    <a:pt x="2906508" y="991713"/>
                    <a:pt x="2906508" y="1026637"/>
                  </a:cubicBezTo>
                  <a:cubicBezTo>
                    <a:pt x="2907754" y="1057818"/>
                    <a:pt x="2921470" y="1079022"/>
                    <a:pt x="2937680" y="1101473"/>
                  </a:cubicBezTo>
                  <a:cubicBezTo>
                    <a:pt x="2940174" y="1103967"/>
                    <a:pt x="2940174" y="1107709"/>
                    <a:pt x="2938927" y="1111451"/>
                  </a:cubicBezTo>
                  <a:cubicBezTo>
                    <a:pt x="2922717" y="1141385"/>
                    <a:pt x="2905261" y="1167578"/>
                    <a:pt x="2864113" y="1160094"/>
                  </a:cubicBezTo>
                  <a:cubicBezTo>
                    <a:pt x="2860373" y="1158847"/>
                    <a:pt x="2856632" y="1156352"/>
                    <a:pt x="2855385" y="1153858"/>
                  </a:cubicBezTo>
                  <a:cubicBezTo>
                    <a:pt x="2841669" y="1143880"/>
                    <a:pt x="2842916" y="1121429"/>
                    <a:pt x="2819225" y="1117687"/>
                  </a:cubicBezTo>
                  <a:cubicBezTo>
                    <a:pt x="2806756" y="1116440"/>
                    <a:pt x="2811744" y="1101473"/>
                    <a:pt x="2821719" y="1093989"/>
                  </a:cubicBezTo>
                  <a:cubicBezTo>
                    <a:pt x="2824213" y="1089000"/>
                    <a:pt x="2829200" y="1091494"/>
                    <a:pt x="2831694" y="1086505"/>
                  </a:cubicBezTo>
                  <a:cubicBezTo>
                    <a:pt x="2829200" y="1089000"/>
                    <a:pt x="2825460" y="1089000"/>
                    <a:pt x="2822966" y="1092742"/>
                  </a:cubicBezTo>
                  <a:cubicBezTo>
                    <a:pt x="2819225" y="1095236"/>
                    <a:pt x="2815484" y="1095236"/>
                    <a:pt x="2810497" y="1093989"/>
                  </a:cubicBezTo>
                  <a:cubicBezTo>
                    <a:pt x="2808003" y="1092742"/>
                    <a:pt x="2806756" y="1093989"/>
                    <a:pt x="2806756" y="1097731"/>
                  </a:cubicBezTo>
                  <a:cubicBezTo>
                    <a:pt x="2804262" y="1101473"/>
                    <a:pt x="2801769" y="1103967"/>
                    <a:pt x="2798028" y="1106462"/>
                  </a:cubicBezTo>
                  <a:cubicBezTo>
                    <a:pt x="2788053" y="1105214"/>
                    <a:pt x="2799275" y="1111451"/>
                    <a:pt x="2796781" y="1113945"/>
                  </a:cubicBezTo>
                  <a:cubicBezTo>
                    <a:pt x="2758128" y="1132654"/>
                    <a:pt x="2725708" y="1161341"/>
                    <a:pt x="2683314" y="1171319"/>
                  </a:cubicBezTo>
                  <a:cubicBezTo>
                    <a:pt x="2658376" y="1176308"/>
                    <a:pt x="2640920" y="1192523"/>
                    <a:pt x="2627204" y="1211232"/>
                  </a:cubicBezTo>
                  <a:cubicBezTo>
                    <a:pt x="2625957" y="1214974"/>
                    <a:pt x="2623463" y="1218715"/>
                    <a:pt x="2620969" y="1221210"/>
                  </a:cubicBezTo>
                  <a:cubicBezTo>
                    <a:pt x="2615982" y="1231188"/>
                    <a:pt x="2592290" y="1207490"/>
                    <a:pt x="2597278" y="1232435"/>
                  </a:cubicBezTo>
                  <a:cubicBezTo>
                    <a:pt x="2599772" y="1248650"/>
                    <a:pt x="2617228" y="1231188"/>
                    <a:pt x="2627204" y="1237424"/>
                  </a:cubicBezTo>
                  <a:cubicBezTo>
                    <a:pt x="2648401" y="1251144"/>
                    <a:pt x="2673339" y="1258628"/>
                    <a:pt x="2670845" y="1291057"/>
                  </a:cubicBezTo>
                  <a:cubicBezTo>
                    <a:pt x="2669598" y="1292304"/>
                    <a:pt x="2669598" y="1293551"/>
                    <a:pt x="2667104" y="1293551"/>
                  </a:cubicBezTo>
                  <a:cubicBezTo>
                    <a:pt x="2650894" y="1297293"/>
                    <a:pt x="2645907" y="1308518"/>
                    <a:pt x="2653388" y="1327227"/>
                  </a:cubicBezTo>
                  <a:cubicBezTo>
                    <a:pt x="2658376" y="1338453"/>
                    <a:pt x="2657129" y="1349678"/>
                    <a:pt x="2652142" y="1360903"/>
                  </a:cubicBezTo>
                  <a:cubicBezTo>
                    <a:pt x="2620969" y="1370882"/>
                    <a:pt x="2624710" y="1390838"/>
                    <a:pt x="2638426" y="1410794"/>
                  </a:cubicBezTo>
                  <a:cubicBezTo>
                    <a:pt x="2649648" y="1429503"/>
                    <a:pt x="2654635" y="1446965"/>
                    <a:pt x="2637179" y="1464426"/>
                  </a:cubicBezTo>
                  <a:cubicBezTo>
                    <a:pt x="2637179" y="1465674"/>
                    <a:pt x="2633438" y="1466921"/>
                    <a:pt x="2634685" y="1466921"/>
                  </a:cubicBezTo>
                  <a:cubicBezTo>
                    <a:pt x="2640920" y="1468168"/>
                    <a:pt x="2633438" y="1468168"/>
                    <a:pt x="2639672" y="1468168"/>
                  </a:cubicBezTo>
                  <a:cubicBezTo>
                    <a:pt x="2648401" y="1475652"/>
                    <a:pt x="2654635" y="1485630"/>
                    <a:pt x="2650894" y="1498102"/>
                  </a:cubicBezTo>
                  <a:cubicBezTo>
                    <a:pt x="2642166" y="1514317"/>
                    <a:pt x="2624710" y="1516811"/>
                    <a:pt x="2609747" y="1524295"/>
                  </a:cubicBezTo>
                  <a:cubicBezTo>
                    <a:pt x="2604760" y="1525542"/>
                    <a:pt x="2598525" y="1528037"/>
                    <a:pt x="2593538" y="1526790"/>
                  </a:cubicBezTo>
                  <a:cubicBezTo>
                    <a:pt x="2589797" y="1525542"/>
                    <a:pt x="2586056" y="1523048"/>
                    <a:pt x="2584809" y="1521801"/>
                  </a:cubicBezTo>
                  <a:cubicBezTo>
                    <a:pt x="2582316" y="1518059"/>
                    <a:pt x="2579822" y="1514317"/>
                    <a:pt x="2578575" y="1511822"/>
                  </a:cubicBezTo>
                  <a:cubicBezTo>
                    <a:pt x="2574834" y="1501844"/>
                    <a:pt x="2573587" y="1491866"/>
                    <a:pt x="2569846" y="1481888"/>
                  </a:cubicBezTo>
                  <a:cubicBezTo>
                    <a:pt x="2566106" y="1495608"/>
                    <a:pt x="2572340" y="1529284"/>
                    <a:pt x="2542415" y="1499350"/>
                  </a:cubicBezTo>
                  <a:cubicBezTo>
                    <a:pt x="2541168" y="1498102"/>
                    <a:pt x="2539921" y="1498102"/>
                    <a:pt x="2537427" y="1496855"/>
                  </a:cubicBezTo>
                  <a:cubicBezTo>
                    <a:pt x="2523712" y="1475652"/>
                    <a:pt x="2537427" y="1450706"/>
                    <a:pt x="2527452" y="1428256"/>
                  </a:cubicBezTo>
                  <a:cubicBezTo>
                    <a:pt x="2541168" y="1428256"/>
                    <a:pt x="2537427" y="1397074"/>
                    <a:pt x="2561118" y="1409547"/>
                  </a:cubicBezTo>
                  <a:cubicBezTo>
                    <a:pt x="2577328" y="1419525"/>
                    <a:pt x="2593538" y="1408299"/>
                    <a:pt x="2599772" y="1395827"/>
                  </a:cubicBezTo>
                  <a:cubicBezTo>
                    <a:pt x="2609747" y="1378365"/>
                    <a:pt x="2588550" y="1365893"/>
                    <a:pt x="2583562" y="1350925"/>
                  </a:cubicBezTo>
                  <a:cubicBezTo>
                    <a:pt x="2579822" y="1339700"/>
                    <a:pt x="2567353" y="1359656"/>
                    <a:pt x="2553637" y="1352173"/>
                  </a:cubicBezTo>
                  <a:cubicBezTo>
                    <a:pt x="2567353" y="1340947"/>
                    <a:pt x="2592290" y="1330969"/>
                    <a:pt x="2563612" y="1311013"/>
                  </a:cubicBezTo>
                  <a:cubicBezTo>
                    <a:pt x="2561118" y="1309766"/>
                    <a:pt x="2561118" y="1301035"/>
                    <a:pt x="2562365" y="1297293"/>
                  </a:cubicBezTo>
                  <a:cubicBezTo>
                    <a:pt x="2573587" y="1267359"/>
                    <a:pt x="2553637" y="1276090"/>
                    <a:pt x="2538674" y="1274842"/>
                  </a:cubicBezTo>
                  <a:cubicBezTo>
                    <a:pt x="2539921" y="1281079"/>
                    <a:pt x="2537427" y="1289809"/>
                    <a:pt x="2539921" y="1294798"/>
                  </a:cubicBezTo>
                  <a:cubicBezTo>
                    <a:pt x="2544909" y="1308518"/>
                    <a:pt x="2544909" y="1319744"/>
                    <a:pt x="2531193" y="1327227"/>
                  </a:cubicBezTo>
                  <a:cubicBezTo>
                    <a:pt x="2528699" y="1312260"/>
                    <a:pt x="2498774" y="1319744"/>
                    <a:pt x="2506255" y="1297293"/>
                  </a:cubicBezTo>
                  <a:cubicBezTo>
                    <a:pt x="2470095" y="1308518"/>
                    <a:pt x="2488798" y="1343442"/>
                    <a:pt x="2475082" y="1365893"/>
                  </a:cubicBezTo>
                  <a:cubicBezTo>
                    <a:pt x="2468848" y="1373376"/>
                    <a:pt x="2486305" y="1388343"/>
                    <a:pt x="2466354" y="1400816"/>
                  </a:cubicBezTo>
                  <a:cubicBezTo>
                    <a:pt x="2457626" y="1405805"/>
                    <a:pt x="2482564" y="1409547"/>
                    <a:pt x="2491292" y="1422019"/>
                  </a:cubicBezTo>
                  <a:cubicBezTo>
                    <a:pt x="2475082" y="1415783"/>
                    <a:pt x="2467601" y="1456943"/>
                    <a:pt x="2446404" y="1423267"/>
                  </a:cubicBezTo>
                  <a:cubicBezTo>
                    <a:pt x="2436429" y="1434492"/>
                    <a:pt x="2435182" y="1455696"/>
                    <a:pt x="2412738" y="1459437"/>
                  </a:cubicBezTo>
                  <a:cubicBezTo>
                    <a:pt x="2411491" y="1443223"/>
                    <a:pt x="2422713" y="1429503"/>
                    <a:pt x="2417726" y="1413289"/>
                  </a:cubicBezTo>
                  <a:cubicBezTo>
                    <a:pt x="2417726" y="1409547"/>
                    <a:pt x="2420219" y="1402063"/>
                    <a:pt x="2412738" y="1402063"/>
                  </a:cubicBezTo>
                  <a:cubicBezTo>
                    <a:pt x="2407750" y="1402063"/>
                    <a:pt x="2405256" y="1405805"/>
                    <a:pt x="2401516" y="1409547"/>
                  </a:cubicBezTo>
                  <a:cubicBezTo>
                    <a:pt x="2380319" y="1435739"/>
                    <a:pt x="2371590" y="1436987"/>
                    <a:pt x="2342912" y="1417030"/>
                  </a:cubicBezTo>
                  <a:cubicBezTo>
                    <a:pt x="2345406" y="1412665"/>
                    <a:pt x="2346030" y="1407364"/>
                    <a:pt x="2347588" y="1402375"/>
                  </a:cubicBezTo>
                  <a:lnTo>
                    <a:pt x="2352732" y="1395982"/>
                  </a:lnTo>
                  <a:lnTo>
                    <a:pt x="2358964" y="1389749"/>
                  </a:lnTo>
                  <a:lnTo>
                    <a:pt x="2362960" y="1390331"/>
                  </a:lnTo>
                  <a:cubicBezTo>
                    <a:pt x="2367694" y="1393722"/>
                    <a:pt x="2371903" y="1402375"/>
                    <a:pt x="2380319" y="1392085"/>
                  </a:cubicBezTo>
                  <a:lnTo>
                    <a:pt x="2395985" y="1383044"/>
                  </a:lnTo>
                  <a:lnTo>
                    <a:pt x="2399022" y="1383354"/>
                  </a:lnTo>
                  <a:lnTo>
                    <a:pt x="2401421" y="1382272"/>
                  </a:lnTo>
                  <a:lnTo>
                    <a:pt x="2416479" y="1380860"/>
                  </a:lnTo>
                  <a:cubicBezTo>
                    <a:pt x="2451392" y="1379612"/>
                    <a:pt x="2453886" y="1377118"/>
                    <a:pt x="2446404" y="1342194"/>
                  </a:cubicBezTo>
                  <a:cubicBezTo>
                    <a:pt x="2445157" y="1339700"/>
                    <a:pt x="2445157" y="1337205"/>
                    <a:pt x="2446404" y="1334711"/>
                  </a:cubicBezTo>
                  <a:cubicBezTo>
                    <a:pt x="2446404" y="1332216"/>
                    <a:pt x="2447651" y="1329722"/>
                    <a:pt x="2447651" y="1327227"/>
                  </a:cubicBezTo>
                  <a:cubicBezTo>
                    <a:pt x="2447651" y="1327227"/>
                    <a:pt x="2446404" y="1324733"/>
                    <a:pt x="2445157" y="1324733"/>
                  </a:cubicBezTo>
                  <a:cubicBezTo>
                    <a:pt x="2445157" y="1328475"/>
                    <a:pt x="2442664" y="1329722"/>
                    <a:pt x="2440170" y="1330969"/>
                  </a:cubicBezTo>
                  <a:cubicBezTo>
                    <a:pt x="2430194" y="1334711"/>
                    <a:pt x="2418972" y="1334711"/>
                    <a:pt x="2416479" y="1348431"/>
                  </a:cubicBezTo>
                  <a:cubicBezTo>
                    <a:pt x="2414609" y="1358721"/>
                    <a:pt x="2417648" y="1371115"/>
                    <a:pt x="2410341" y="1378248"/>
                  </a:cubicBezTo>
                  <a:lnTo>
                    <a:pt x="2401421" y="1382272"/>
                  </a:lnTo>
                  <a:lnTo>
                    <a:pt x="2396528" y="1382731"/>
                  </a:lnTo>
                  <a:lnTo>
                    <a:pt x="2395985" y="1383044"/>
                  </a:lnTo>
                  <a:lnTo>
                    <a:pt x="2383748" y="1381795"/>
                  </a:lnTo>
                  <a:cubicBezTo>
                    <a:pt x="2379072" y="1378677"/>
                    <a:pt x="2373461" y="1372129"/>
                    <a:pt x="2362862" y="1359656"/>
                  </a:cubicBezTo>
                  <a:cubicBezTo>
                    <a:pt x="2364109" y="1370882"/>
                    <a:pt x="2366603" y="1380860"/>
                    <a:pt x="2359122" y="1389591"/>
                  </a:cubicBezTo>
                  <a:lnTo>
                    <a:pt x="2358964" y="1389749"/>
                  </a:lnTo>
                  <a:lnTo>
                    <a:pt x="2357875" y="1389591"/>
                  </a:lnTo>
                  <a:lnTo>
                    <a:pt x="2352732" y="1395982"/>
                  </a:lnTo>
                  <a:lnTo>
                    <a:pt x="2347276" y="1401440"/>
                  </a:lnTo>
                  <a:cubicBezTo>
                    <a:pt x="2345406" y="1406429"/>
                    <a:pt x="2344782" y="1412041"/>
                    <a:pt x="2342912" y="1417030"/>
                  </a:cubicBezTo>
                  <a:cubicBezTo>
                    <a:pt x="2340418" y="1419525"/>
                    <a:pt x="2336678" y="1424514"/>
                    <a:pt x="2339171" y="1427008"/>
                  </a:cubicBezTo>
                  <a:cubicBezTo>
                    <a:pt x="2367850" y="1449459"/>
                    <a:pt x="2356628" y="1464426"/>
                    <a:pt x="2332937" y="1480641"/>
                  </a:cubicBezTo>
                  <a:cubicBezTo>
                    <a:pt x="2329196" y="1481888"/>
                    <a:pt x="2332937" y="1491866"/>
                    <a:pt x="2324208" y="1488124"/>
                  </a:cubicBezTo>
                  <a:cubicBezTo>
                    <a:pt x="2319221" y="1485630"/>
                    <a:pt x="2319221" y="1478146"/>
                    <a:pt x="2320468" y="1474404"/>
                  </a:cubicBezTo>
                  <a:cubicBezTo>
                    <a:pt x="2324208" y="1466921"/>
                    <a:pt x="2336678" y="1468168"/>
                    <a:pt x="2339171" y="1459437"/>
                  </a:cubicBezTo>
                  <a:cubicBezTo>
                    <a:pt x="2339171" y="1454448"/>
                    <a:pt x="2339171" y="1444470"/>
                    <a:pt x="2334184" y="1449459"/>
                  </a:cubicBezTo>
                  <a:cubicBezTo>
                    <a:pt x="2311740" y="1464426"/>
                    <a:pt x="2307999" y="1444470"/>
                    <a:pt x="2306752" y="1433245"/>
                  </a:cubicBezTo>
                  <a:cubicBezTo>
                    <a:pt x="2304258" y="1412041"/>
                    <a:pt x="2293036" y="1407052"/>
                    <a:pt x="2275580" y="1408299"/>
                  </a:cubicBezTo>
                  <a:cubicBezTo>
                    <a:pt x="2249395" y="1409547"/>
                    <a:pt x="2273086" y="1430750"/>
                    <a:pt x="2261864" y="1436987"/>
                  </a:cubicBezTo>
                  <a:cubicBezTo>
                    <a:pt x="2251889" y="1428256"/>
                    <a:pt x="2261864" y="1408299"/>
                    <a:pt x="2241914" y="1403310"/>
                  </a:cubicBezTo>
                  <a:cubicBezTo>
                    <a:pt x="2233185" y="1413289"/>
                    <a:pt x="2248148" y="1429503"/>
                    <a:pt x="2234432" y="1438234"/>
                  </a:cubicBezTo>
                  <a:lnTo>
                    <a:pt x="2233185" y="1436987"/>
                  </a:lnTo>
                  <a:lnTo>
                    <a:pt x="2231938" y="1439481"/>
                  </a:lnTo>
                  <a:lnTo>
                    <a:pt x="2234432" y="1438234"/>
                  </a:lnTo>
                  <a:cubicBezTo>
                    <a:pt x="2234432" y="1466921"/>
                    <a:pt x="2218222" y="1453201"/>
                    <a:pt x="2205754" y="1449459"/>
                  </a:cubicBezTo>
                  <a:cubicBezTo>
                    <a:pt x="2202013" y="1460685"/>
                    <a:pt x="2216976" y="1470663"/>
                    <a:pt x="2207000" y="1481888"/>
                  </a:cubicBezTo>
                  <a:cubicBezTo>
                    <a:pt x="2219470" y="1489372"/>
                    <a:pt x="2220716" y="1500597"/>
                    <a:pt x="2215729" y="1509328"/>
                  </a:cubicBezTo>
                  <a:cubicBezTo>
                    <a:pt x="2207000" y="1519306"/>
                    <a:pt x="2199519" y="1515564"/>
                    <a:pt x="2194532" y="1503092"/>
                  </a:cubicBezTo>
                  <a:cubicBezTo>
                    <a:pt x="2193285" y="1501844"/>
                    <a:pt x="2192038" y="1500597"/>
                    <a:pt x="2189544" y="1499350"/>
                  </a:cubicBezTo>
                  <a:cubicBezTo>
                    <a:pt x="2189544" y="1503092"/>
                    <a:pt x="2188297" y="1505586"/>
                    <a:pt x="2187050" y="1509328"/>
                  </a:cubicBezTo>
                  <a:cubicBezTo>
                    <a:pt x="2187050" y="1520553"/>
                    <a:pt x="2185803" y="1529284"/>
                    <a:pt x="2172088" y="1519306"/>
                  </a:cubicBezTo>
                  <a:cubicBezTo>
                    <a:pt x="2155878" y="1510575"/>
                    <a:pt x="2149644" y="1489372"/>
                    <a:pt x="2158372" y="1473157"/>
                  </a:cubicBezTo>
                  <a:cubicBezTo>
                    <a:pt x="2134681" y="1466921"/>
                    <a:pt x="2134681" y="1478146"/>
                    <a:pt x="2140915" y="1495608"/>
                  </a:cubicBezTo>
                  <a:cubicBezTo>
                    <a:pt x="2148396" y="1521801"/>
                    <a:pt x="2148396" y="1521801"/>
                    <a:pt x="2122212" y="1536768"/>
                  </a:cubicBezTo>
                  <a:cubicBezTo>
                    <a:pt x="2147150" y="1540509"/>
                    <a:pt x="2165853" y="1547993"/>
                    <a:pt x="2153384" y="1577927"/>
                  </a:cubicBezTo>
                  <a:cubicBezTo>
                    <a:pt x="2145903" y="1594142"/>
                    <a:pt x="2155878" y="1596636"/>
                    <a:pt x="2170841" y="1594142"/>
                  </a:cubicBezTo>
                  <a:cubicBezTo>
                    <a:pt x="2197026" y="1592895"/>
                    <a:pt x="2203260" y="1571691"/>
                    <a:pt x="2215729" y="1554229"/>
                  </a:cubicBezTo>
                  <a:cubicBezTo>
                    <a:pt x="2225704" y="1565455"/>
                    <a:pt x="2213235" y="1581669"/>
                    <a:pt x="2230692" y="1590400"/>
                  </a:cubicBezTo>
                  <a:cubicBezTo>
                    <a:pt x="2239420" y="1575433"/>
                    <a:pt x="2239420" y="1556724"/>
                    <a:pt x="2250642" y="1547993"/>
                  </a:cubicBezTo>
                  <a:cubicBezTo>
                    <a:pt x="2283061" y="1572938"/>
                    <a:pt x="2254382" y="1610356"/>
                    <a:pt x="2271839" y="1639043"/>
                  </a:cubicBezTo>
                  <a:cubicBezTo>
                    <a:pt x="2280567" y="1652763"/>
                    <a:pt x="2253136" y="1649021"/>
                    <a:pt x="2250642" y="1662741"/>
                  </a:cubicBezTo>
                  <a:cubicBezTo>
                    <a:pt x="2259370" y="1673967"/>
                    <a:pt x="2264358" y="1655258"/>
                    <a:pt x="2270592" y="1661494"/>
                  </a:cubicBezTo>
                  <a:cubicBezTo>
                    <a:pt x="2260617" y="1695170"/>
                    <a:pt x="2241914" y="1708890"/>
                    <a:pt x="2199519" y="1703901"/>
                  </a:cubicBezTo>
                  <a:cubicBezTo>
                    <a:pt x="2177075" y="1701407"/>
                    <a:pt x="2165853" y="1702654"/>
                    <a:pt x="2153384" y="1725105"/>
                  </a:cubicBezTo>
                  <a:cubicBezTo>
                    <a:pt x="2144656" y="1738824"/>
                    <a:pt x="2120965" y="1752544"/>
                    <a:pt x="2103508" y="1765017"/>
                  </a:cubicBezTo>
                  <a:cubicBezTo>
                    <a:pt x="2097274" y="1771253"/>
                    <a:pt x="2093533" y="1776242"/>
                    <a:pt x="2093533" y="1784973"/>
                  </a:cubicBezTo>
                  <a:cubicBezTo>
                    <a:pt x="2082311" y="1809918"/>
                    <a:pt x="2062361" y="1828627"/>
                    <a:pt x="2039917" y="1846089"/>
                  </a:cubicBezTo>
                  <a:cubicBezTo>
                    <a:pt x="2021214" y="1862304"/>
                    <a:pt x="2001263" y="1878518"/>
                    <a:pt x="1987547" y="1902216"/>
                  </a:cubicBezTo>
                  <a:cubicBezTo>
                    <a:pt x="1978819" y="1917183"/>
                    <a:pt x="1981313" y="1928409"/>
                    <a:pt x="1985054" y="1940881"/>
                  </a:cubicBezTo>
                  <a:cubicBezTo>
                    <a:pt x="1977572" y="1950859"/>
                    <a:pt x="1971338" y="1942128"/>
                    <a:pt x="1963856" y="1942128"/>
                  </a:cubicBezTo>
                  <a:cubicBezTo>
                    <a:pt x="1950140" y="1943376"/>
                    <a:pt x="1953881" y="1952107"/>
                    <a:pt x="1960116" y="1955848"/>
                  </a:cubicBezTo>
                  <a:cubicBezTo>
                    <a:pt x="1965103" y="1959590"/>
                    <a:pt x="1973832" y="1955848"/>
                    <a:pt x="1968844" y="1967074"/>
                  </a:cubicBezTo>
                  <a:cubicBezTo>
                    <a:pt x="1967597" y="1970816"/>
                    <a:pt x="1962610" y="1975805"/>
                    <a:pt x="1956375" y="1972063"/>
                  </a:cubicBezTo>
                  <a:cubicBezTo>
                    <a:pt x="1941412" y="1962085"/>
                    <a:pt x="1933931" y="1970816"/>
                    <a:pt x="1926450" y="1983288"/>
                  </a:cubicBezTo>
                  <a:cubicBezTo>
                    <a:pt x="1915228" y="2000750"/>
                    <a:pt x="1932684" y="2000750"/>
                    <a:pt x="1938918" y="2005739"/>
                  </a:cubicBezTo>
                  <a:cubicBezTo>
                    <a:pt x="1946400" y="2011975"/>
                    <a:pt x="1942659" y="2019459"/>
                    <a:pt x="1940165" y="2028190"/>
                  </a:cubicBezTo>
                  <a:cubicBezTo>
                    <a:pt x="1955128" y="2038168"/>
                    <a:pt x="1930190" y="2064360"/>
                    <a:pt x="1957622" y="2069349"/>
                  </a:cubicBezTo>
                  <a:cubicBezTo>
                    <a:pt x="1957622" y="2069349"/>
                    <a:pt x="1953881" y="2078080"/>
                    <a:pt x="1950140" y="2078080"/>
                  </a:cubicBezTo>
                  <a:cubicBezTo>
                    <a:pt x="1926450" y="2074338"/>
                    <a:pt x="1931437" y="2095542"/>
                    <a:pt x="1926450" y="2108015"/>
                  </a:cubicBezTo>
                  <a:cubicBezTo>
                    <a:pt x="1917721" y="2115498"/>
                    <a:pt x="1918968" y="2129218"/>
                    <a:pt x="1911487" y="2136702"/>
                  </a:cubicBezTo>
                  <a:cubicBezTo>
                    <a:pt x="1904006" y="2132960"/>
                    <a:pt x="1906499" y="2122982"/>
                    <a:pt x="1892783" y="2121734"/>
                  </a:cubicBezTo>
                  <a:cubicBezTo>
                    <a:pt x="1902759" y="2140443"/>
                    <a:pt x="1876574" y="2151669"/>
                    <a:pt x="1887796" y="2170378"/>
                  </a:cubicBezTo>
                  <a:cubicBezTo>
                    <a:pt x="1891536" y="2175367"/>
                    <a:pt x="1887796" y="2176614"/>
                    <a:pt x="1882808" y="2177861"/>
                  </a:cubicBezTo>
                  <a:cubicBezTo>
                    <a:pt x="1874080" y="2180356"/>
                    <a:pt x="1860364" y="2175367"/>
                    <a:pt x="1866599" y="2197818"/>
                  </a:cubicBezTo>
                  <a:cubicBezTo>
                    <a:pt x="1867846" y="2202807"/>
                    <a:pt x="1857870" y="2211537"/>
                    <a:pt x="1871586" y="2219021"/>
                  </a:cubicBezTo>
                  <a:cubicBezTo>
                    <a:pt x="1876574" y="2222763"/>
                    <a:pt x="1872833" y="2230246"/>
                    <a:pt x="1867846" y="2231494"/>
                  </a:cubicBezTo>
                  <a:cubicBezTo>
                    <a:pt x="1836673" y="2237730"/>
                    <a:pt x="1842908" y="2268912"/>
                    <a:pt x="1830439" y="2288868"/>
                  </a:cubicBezTo>
                  <a:cubicBezTo>
                    <a:pt x="1826698" y="2296351"/>
                    <a:pt x="1842908" y="2316308"/>
                    <a:pt x="1816723" y="2312566"/>
                  </a:cubicBezTo>
                  <a:cubicBezTo>
                    <a:pt x="1810488" y="2312566"/>
                    <a:pt x="1815476" y="2323791"/>
                    <a:pt x="1820464" y="2327533"/>
                  </a:cubicBezTo>
                  <a:cubicBezTo>
                    <a:pt x="1836673" y="2338758"/>
                    <a:pt x="1855377" y="2340006"/>
                    <a:pt x="1871586" y="2348736"/>
                  </a:cubicBezTo>
                  <a:cubicBezTo>
                    <a:pt x="1867846" y="2361209"/>
                    <a:pt x="1857870" y="2369940"/>
                    <a:pt x="1861611" y="2384907"/>
                  </a:cubicBezTo>
                  <a:cubicBezTo>
                    <a:pt x="1866599" y="2399874"/>
                    <a:pt x="1876574" y="2422325"/>
                    <a:pt x="1841661" y="2413594"/>
                  </a:cubicBezTo>
                  <a:cubicBezTo>
                    <a:pt x="1839167" y="2412347"/>
                    <a:pt x="1830439" y="2421078"/>
                    <a:pt x="1834180" y="2423572"/>
                  </a:cubicBezTo>
                  <a:cubicBezTo>
                    <a:pt x="1845402" y="2434798"/>
                    <a:pt x="1827945" y="2453507"/>
                    <a:pt x="1844155" y="2462237"/>
                  </a:cubicBezTo>
                  <a:cubicBezTo>
                    <a:pt x="1846648" y="2464732"/>
                    <a:pt x="1850389" y="2467227"/>
                    <a:pt x="1852883" y="2469721"/>
                  </a:cubicBezTo>
                  <a:cubicBezTo>
                    <a:pt x="1860364" y="2474710"/>
                    <a:pt x="1856624" y="2482194"/>
                    <a:pt x="1852883" y="2485936"/>
                  </a:cubicBezTo>
                  <a:cubicBezTo>
                    <a:pt x="1846648" y="2492172"/>
                    <a:pt x="1846648" y="2482194"/>
                    <a:pt x="1841661" y="2479699"/>
                  </a:cubicBezTo>
                  <a:cubicBezTo>
                    <a:pt x="1835426" y="2474710"/>
                    <a:pt x="1829192" y="2467227"/>
                    <a:pt x="1819217" y="2467227"/>
                  </a:cubicBezTo>
                  <a:cubicBezTo>
                    <a:pt x="1817970" y="2500903"/>
                    <a:pt x="1816723" y="2534579"/>
                    <a:pt x="1816723" y="2569502"/>
                  </a:cubicBezTo>
                  <a:cubicBezTo>
                    <a:pt x="1804254" y="2573244"/>
                    <a:pt x="1789291" y="2568255"/>
                    <a:pt x="1785551" y="2560771"/>
                  </a:cubicBezTo>
                  <a:cubicBezTo>
                    <a:pt x="1773082" y="2534579"/>
                    <a:pt x="1746897" y="2545804"/>
                    <a:pt x="1729440" y="2534579"/>
                  </a:cubicBezTo>
                  <a:cubicBezTo>
                    <a:pt x="1714478" y="2525848"/>
                    <a:pt x="1693280" y="2550793"/>
                    <a:pt x="1697021" y="2569502"/>
                  </a:cubicBezTo>
                  <a:cubicBezTo>
                    <a:pt x="1711984" y="2581975"/>
                    <a:pt x="1730687" y="2586964"/>
                    <a:pt x="1749391" y="2589458"/>
                  </a:cubicBezTo>
                  <a:cubicBezTo>
                    <a:pt x="1755625" y="2590706"/>
                    <a:pt x="1761860" y="2596942"/>
                    <a:pt x="1760613" y="2596942"/>
                  </a:cubicBezTo>
                  <a:cubicBezTo>
                    <a:pt x="1740662" y="2604426"/>
                    <a:pt x="1775576" y="2619393"/>
                    <a:pt x="1756872" y="2623135"/>
                  </a:cubicBezTo>
                  <a:cubicBezTo>
                    <a:pt x="1734428" y="2628124"/>
                    <a:pt x="1736922" y="2650574"/>
                    <a:pt x="1719465" y="2663047"/>
                  </a:cubicBezTo>
                  <a:cubicBezTo>
                    <a:pt x="1714478" y="2658058"/>
                    <a:pt x="1704502" y="2638102"/>
                    <a:pt x="1695774" y="2653069"/>
                  </a:cubicBezTo>
                  <a:cubicBezTo>
                    <a:pt x="1690787" y="2663047"/>
                    <a:pt x="1660861" y="2654316"/>
                    <a:pt x="1675824" y="2680509"/>
                  </a:cubicBezTo>
                  <a:cubicBezTo>
                    <a:pt x="1684552" y="2694229"/>
                    <a:pt x="1667096" y="2705454"/>
                    <a:pt x="1659614" y="2717927"/>
                  </a:cubicBezTo>
                  <a:cubicBezTo>
                    <a:pt x="1653380" y="2724163"/>
                    <a:pt x="1648392" y="2735388"/>
                    <a:pt x="1662108" y="2735388"/>
                  </a:cubicBezTo>
                  <a:cubicBezTo>
                    <a:pt x="1702009" y="2736636"/>
                    <a:pt x="1660861" y="2762828"/>
                    <a:pt x="1674577" y="2771559"/>
                  </a:cubicBezTo>
                  <a:cubicBezTo>
                    <a:pt x="1655874" y="2780290"/>
                    <a:pt x="1659614" y="2808977"/>
                    <a:pt x="1638417" y="2816460"/>
                  </a:cubicBezTo>
                  <a:cubicBezTo>
                    <a:pt x="1632183" y="2817708"/>
                    <a:pt x="1645898" y="2835169"/>
                    <a:pt x="1628442" y="2827686"/>
                  </a:cubicBezTo>
                  <a:cubicBezTo>
                    <a:pt x="1623454" y="2825191"/>
                    <a:pt x="1618467" y="2818955"/>
                    <a:pt x="1620961" y="2810224"/>
                  </a:cubicBezTo>
                  <a:cubicBezTo>
                    <a:pt x="1623454" y="2806482"/>
                    <a:pt x="1625948" y="2802741"/>
                    <a:pt x="1629689" y="2797751"/>
                  </a:cubicBezTo>
                  <a:cubicBezTo>
                    <a:pt x="1634676" y="2789021"/>
                    <a:pt x="1640911" y="2777795"/>
                    <a:pt x="1630936" y="2774053"/>
                  </a:cubicBezTo>
                  <a:cubicBezTo>
                    <a:pt x="1622208" y="2770312"/>
                    <a:pt x="1603504" y="2769064"/>
                    <a:pt x="1604751" y="2790268"/>
                  </a:cubicBezTo>
                  <a:cubicBezTo>
                    <a:pt x="1604751" y="2795257"/>
                    <a:pt x="1601010" y="2800246"/>
                    <a:pt x="1598517" y="2805235"/>
                  </a:cubicBezTo>
                  <a:lnTo>
                    <a:pt x="1589800" y="2809470"/>
                  </a:lnTo>
                  <a:lnTo>
                    <a:pt x="1583360" y="2805431"/>
                  </a:lnTo>
                  <a:lnTo>
                    <a:pt x="1582419" y="2799685"/>
                  </a:lnTo>
                  <a:lnTo>
                    <a:pt x="1582652" y="2798522"/>
                  </a:lnTo>
                  <a:lnTo>
                    <a:pt x="1584333" y="2796193"/>
                  </a:lnTo>
                  <a:cubicBezTo>
                    <a:pt x="1585113" y="2796504"/>
                    <a:pt x="1585425" y="2797128"/>
                    <a:pt x="1583554" y="2795257"/>
                  </a:cubicBezTo>
                  <a:cubicBezTo>
                    <a:pt x="1581060" y="2792762"/>
                    <a:pt x="1582307" y="2791515"/>
                    <a:pt x="1583554" y="2794010"/>
                  </a:cubicBezTo>
                  <a:lnTo>
                    <a:pt x="1582652" y="2798522"/>
                  </a:lnTo>
                  <a:lnTo>
                    <a:pt x="1582307" y="2798999"/>
                  </a:lnTo>
                  <a:lnTo>
                    <a:pt x="1582419" y="2799685"/>
                  </a:lnTo>
                  <a:lnTo>
                    <a:pt x="1582307" y="2800246"/>
                  </a:lnTo>
                  <a:cubicBezTo>
                    <a:pt x="1581060" y="2806482"/>
                    <a:pt x="1582307" y="2798999"/>
                    <a:pt x="1581060" y="2803988"/>
                  </a:cubicBezTo>
                  <a:lnTo>
                    <a:pt x="1583360" y="2805431"/>
                  </a:lnTo>
                  <a:lnTo>
                    <a:pt x="1583788" y="2808042"/>
                  </a:lnTo>
                  <a:cubicBezTo>
                    <a:pt x="1584723" y="2809834"/>
                    <a:pt x="1586048" y="2810536"/>
                    <a:pt x="1587606" y="2810536"/>
                  </a:cubicBezTo>
                  <a:lnTo>
                    <a:pt x="1589800" y="2809470"/>
                  </a:lnTo>
                  <a:lnTo>
                    <a:pt x="1590256" y="2809756"/>
                  </a:lnTo>
                  <a:cubicBezTo>
                    <a:pt x="1593218" y="2809912"/>
                    <a:pt x="1596023" y="2808353"/>
                    <a:pt x="1598517" y="2805235"/>
                  </a:cubicBezTo>
                  <a:cubicBezTo>
                    <a:pt x="1625948" y="2821450"/>
                    <a:pt x="1594776" y="2830180"/>
                    <a:pt x="1592282" y="2838911"/>
                  </a:cubicBezTo>
                  <a:cubicBezTo>
                    <a:pt x="1582307" y="2863856"/>
                    <a:pt x="1574826" y="2822697"/>
                    <a:pt x="1561110" y="2836417"/>
                  </a:cubicBezTo>
                  <a:cubicBezTo>
                    <a:pt x="1562357" y="2847642"/>
                    <a:pt x="1564850" y="2857620"/>
                    <a:pt x="1573579" y="2866351"/>
                  </a:cubicBezTo>
                  <a:cubicBezTo>
                    <a:pt x="1583554" y="2876329"/>
                    <a:pt x="1588542" y="2883813"/>
                    <a:pt x="1572332" y="2892544"/>
                  </a:cubicBezTo>
                  <a:cubicBezTo>
                    <a:pt x="1559863" y="2900027"/>
                    <a:pt x="1549888" y="2898780"/>
                    <a:pt x="1546147" y="2883813"/>
                  </a:cubicBezTo>
                  <a:cubicBezTo>
                    <a:pt x="1542406" y="2872587"/>
                    <a:pt x="1541160" y="2877576"/>
                    <a:pt x="1532431" y="2881318"/>
                  </a:cubicBezTo>
                  <a:cubicBezTo>
                    <a:pt x="1511234" y="2888802"/>
                    <a:pt x="1490037" y="2871340"/>
                    <a:pt x="1467593" y="2875082"/>
                  </a:cubicBezTo>
                  <a:cubicBezTo>
                    <a:pt x="1462605" y="2886307"/>
                    <a:pt x="1468840" y="2898780"/>
                    <a:pt x="1468840" y="2910005"/>
                  </a:cubicBezTo>
                  <a:cubicBezTo>
                    <a:pt x="1451383" y="2902522"/>
                    <a:pt x="1465099" y="2878824"/>
                    <a:pt x="1447642" y="2872587"/>
                  </a:cubicBezTo>
                  <a:cubicBezTo>
                    <a:pt x="1446396" y="2867598"/>
                    <a:pt x="1445149" y="2858867"/>
                    <a:pt x="1440161" y="2862609"/>
                  </a:cubicBezTo>
                  <a:cubicBezTo>
                    <a:pt x="1417717" y="2877576"/>
                    <a:pt x="1413976" y="2914994"/>
                    <a:pt x="1436420" y="2928714"/>
                  </a:cubicBezTo>
                  <a:cubicBezTo>
                    <a:pt x="1452630" y="2939940"/>
                    <a:pt x="1458864" y="2948670"/>
                    <a:pt x="1453877" y="2969874"/>
                  </a:cubicBezTo>
                  <a:cubicBezTo>
                    <a:pt x="1447642" y="2989830"/>
                    <a:pt x="1471334" y="3007292"/>
                    <a:pt x="1466346" y="3030990"/>
                  </a:cubicBezTo>
                  <a:cubicBezTo>
                    <a:pt x="1446396" y="3007292"/>
                    <a:pt x="1445149" y="2979852"/>
                    <a:pt x="1441408" y="2952412"/>
                  </a:cubicBezTo>
                  <a:cubicBezTo>
                    <a:pt x="1440161" y="2953659"/>
                    <a:pt x="1436420" y="2953659"/>
                    <a:pt x="1433927" y="2953659"/>
                  </a:cubicBezTo>
                  <a:cubicBezTo>
                    <a:pt x="1418964" y="2959896"/>
                    <a:pt x="1397767" y="2984841"/>
                    <a:pt x="1397767" y="2942434"/>
                  </a:cubicBezTo>
                  <a:cubicBezTo>
                    <a:pt x="1397767" y="2932456"/>
                    <a:pt x="1387792" y="2922478"/>
                    <a:pt x="1381557" y="2912500"/>
                  </a:cubicBezTo>
                  <a:cubicBezTo>
                    <a:pt x="1381557" y="2911253"/>
                    <a:pt x="1381557" y="2908758"/>
                    <a:pt x="1381557" y="2907511"/>
                  </a:cubicBezTo>
                  <a:cubicBezTo>
                    <a:pt x="1380310" y="2882565"/>
                    <a:pt x="1382804" y="2853878"/>
                    <a:pt x="1341657" y="2868846"/>
                  </a:cubicBezTo>
                  <a:cubicBezTo>
                    <a:pt x="1339163" y="2870093"/>
                    <a:pt x="1335422" y="2871340"/>
                    <a:pt x="1332928" y="2872587"/>
                  </a:cubicBezTo>
                  <a:cubicBezTo>
                    <a:pt x="1330434" y="2873835"/>
                    <a:pt x="1327941" y="2876329"/>
                    <a:pt x="1325447" y="2877576"/>
                  </a:cubicBezTo>
                  <a:cubicBezTo>
                    <a:pt x="1324200" y="2878824"/>
                    <a:pt x="1322953" y="2878824"/>
                    <a:pt x="1320459" y="2880071"/>
                  </a:cubicBezTo>
                  <a:cubicBezTo>
                    <a:pt x="1314225" y="2877576"/>
                    <a:pt x="1311731" y="2871340"/>
                    <a:pt x="1310484" y="2865104"/>
                  </a:cubicBezTo>
                  <a:cubicBezTo>
                    <a:pt x="1314225" y="2860115"/>
                    <a:pt x="1311731" y="2851384"/>
                    <a:pt x="1317966" y="2846395"/>
                  </a:cubicBezTo>
                  <a:cubicBezTo>
                    <a:pt x="1321706" y="2840158"/>
                    <a:pt x="1325447" y="2833922"/>
                    <a:pt x="1320459" y="2825191"/>
                  </a:cubicBezTo>
                  <a:cubicBezTo>
                    <a:pt x="1322953" y="2833922"/>
                    <a:pt x="1321706" y="2841406"/>
                    <a:pt x="1316719" y="2847642"/>
                  </a:cubicBezTo>
                  <a:cubicBezTo>
                    <a:pt x="1316719" y="2853878"/>
                    <a:pt x="1293028" y="2852631"/>
                    <a:pt x="1310484" y="2865104"/>
                  </a:cubicBezTo>
                  <a:cubicBezTo>
                    <a:pt x="1301756" y="2871340"/>
                    <a:pt x="1299262" y="2876329"/>
                    <a:pt x="1304250" y="2887555"/>
                  </a:cubicBezTo>
                  <a:cubicBezTo>
                    <a:pt x="1307990" y="2902522"/>
                    <a:pt x="1293028" y="2919983"/>
                    <a:pt x="1276818" y="2919983"/>
                  </a:cubicBezTo>
                  <a:cubicBezTo>
                    <a:pt x="1275571" y="2919983"/>
                    <a:pt x="1274324" y="2919983"/>
                    <a:pt x="1273078" y="2919983"/>
                  </a:cubicBezTo>
                  <a:cubicBezTo>
                    <a:pt x="1263102" y="2919983"/>
                    <a:pt x="1275571" y="2892544"/>
                    <a:pt x="1258115" y="2905016"/>
                  </a:cubicBezTo>
                  <a:cubicBezTo>
                    <a:pt x="1246893" y="2912500"/>
                    <a:pt x="1263102" y="2923725"/>
                    <a:pt x="1263102" y="2933703"/>
                  </a:cubicBezTo>
                  <a:cubicBezTo>
                    <a:pt x="1265596" y="2951165"/>
                    <a:pt x="1263102" y="2953659"/>
                    <a:pt x="1228189" y="2957401"/>
                  </a:cubicBezTo>
                  <a:cubicBezTo>
                    <a:pt x="1248140" y="2966132"/>
                    <a:pt x="1253127" y="2976110"/>
                    <a:pt x="1240658" y="2992325"/>
                  </a:cubicBezTo>
                  <a:cubicBezTo>
                    <a:pt x="1231930" y="3003550"/>
                    <a:pt x="1234424" y="3021012"/>
                    <a:pt x="1219461" y="3028495"/>
                  </a:cubicBezTo>
                  <a:cubicBezTo>
                    <a:pt x="1218214" y="3027248"/>
                    <a:pt x="1215720" y="3024754"/>
                    <a:pt x="1214474" y="3024754"/>
                  </a:cubicBezTo>
                  <a:cubicBezTo>
                    <a:pt x="1205745" y="3022259"/>
                    <a:pt x="1195770" y="3030990"/>
                    <a:pt x="1192029" y="3017270"/>
                  </a:cubicBezTo>
                  <a:cubicBezTo>
                    <a:pt x="1189536" y="3011034"/>
                    <a:pt x="1189536" y="3007292"/>
                    <a:pt x="1194523" y="3003550"/>
                  </a:cubicBezTo>
                  <a:cubicBezTo>
                    <a:pt x="1205745" y="2994819"/>
                    <a:pt x="1209486" y="3012281"/>
                    <a:pt x="1221955" y="3009786"/>
                  </a:cubicBezTo>
                  <a:cubicBezTo>
                    <a:pt x="1211980" y="2983594"/>
                    <a:pt x="1203251" y="2958649"/>
                    <a:pt x="1194523" y="2933703"/>
                  </a:cubicBezTo>
                  <a:cubicBezTo>
                    <a:pt x="1192029" y="2928714"/>
                    <a:pt x="1188289" y="2927467"/>
                    <a:pt x="1182054" y="2926220"/>
                  </a:cubicBezTo>
                  <a:cubicBezTo>
                    <a:pt x="1165845" y="2922478"/>
                    <a:pt x="1164598" y="2914994"/>
                    <a:pt x="1173326" y="2900027"/>
                  </a:cubicBezTo>
                  <a:cubicBezTo>
                    <a:pt x="1175820" y="2896285"/>
                    <a:pt x="1177067" y="2891296"/>
                    <a:pt x="1179560" y="2886307"/>
                  </a:cubicBezTo>
                  <a:cubicBezTo>
                    <a:pt x="1182054" y="2878824"/>
                    <a:pt x="1177067" y="2881318"/>
                    <a:pt x="1172079" y="2868846"/>
                  </a:cubicBezTo>
                  <a:cubicBezTo>
                    <a:pt x="1165845" y="2855126"/>
                    <a:pt x="1158363" y="2840158"/>
                    <a:pt x="1154623" y="2825191"/>
                  </a:cubicBezTo>
                  <a:cubicBezTo>
                    <a:pt x="1153376" y="2818955"/>
                    <a:pt x="1153376" y="2812719"/>
                    <a:pt x="1150882" y="2805235"/>
                  </a:cubicBezTo>
                  <a:cubicBezTo>
                    <a:pt x="1145894" y="2792762"/>
                    <a:pt x="1139660" y="2779043"/>
                    <a:pt x="1150882" y="2765323"/>
                  </a:cubicBezTo>
                  <a:lnTo>
                    <a:pt x="1162044" y="2762842"/>
                  </a:lnTo>
                  <a:lnTo>
                    <a:pt x="1163013" y="2763607"/>
                  </a:lnTo>
                  <a:lnTo>
                    <a:pt x="1170832" y="2770312"/>
                  </a:lnTo>
                  <a:cubicBezTo>
                    <a:pt x="1173326" y="2769064"/>
                    <a:pt x="1169585" y="2767817"/>
                    <a:pt x="1168338" y="2767817"/>
                  </a:cubicBezTo>
                  <a:lnTo>
                    <a:pt x="1163013" y="2763607"/>
                  </a:lnTo>
                  <a:lnTo>
                    <a:pt x="1162104" y="2762828"/>
                  </a:lnTo>
                  <a:lnTo>
                    <a:pt x="1162044" y="2762842"/>
                  </a:lnTo>
                  <a:lnTo>
                    <a:pt x="1145855" y="2750044"/>
                  </a:lnTo>
                  <a:cubicBezTo>
                    <a:pt x="1129607" y="2734141"/>
                    <a:pt x="1131243" y="2721045"/>
                    <a:pt x="1143400" y="2685498"/>
                  </a:cubicBezTo>
                  <a:cubicBezTo>
                    <a:pt x="1144647" y="2680509"/>
                    <a:pt x="1129685" y="2670531"/>
                    <a:pt x="1142154" y="2663047"/>
                  </a:cubicBezTo>
                  <a:cubicBezTo>
                    <a:pt x="1152129" y="2655563"/>
                    <a:pt x="1164598" y="2641843"/>
                    <a:pt x="1175820" y="2655563"/>
                  </a:cubicBezTo>
                  <a:cubicBezTo>
                    <a:pt x="1189536" y="2673025"/>
                    <a:pt x="1195770" y="2692981"/>
                    <a:pt x="1170832" y="2707948"/>
                  </a:cubicBezTo>
                  <a:cubicBezTo>
                    <a:pt x="1165845" y="2707948"/>
                    <a:pt x="1159610" y="2709196"/>
                    <a:pt x="1163351" y="2700465"/>
                  </a:cubicBezTo>
                  <a:cubicBezTo>
                    <a:pt x="1158363" y="2709196"/>
                    <a:pt x="1165845" y="2707948"/>
                    <a:pt x="1168338" y="2710443"/>
                  </a:cubicBezTo>
                  <a:cubicBezTo>
                    <a:pt x="1195770" y="2730399"/>
                    <a:pt x="1209486" y="2687992"/>
                    <a:pt x="1239411" y="2697970"/>
                  </a:cubicBezTo>
                  <a:cubicBezTo>
                    <a:pt x="1239411" y="2697970"/>
                    <a:pt x="1234424" y="2686745"/>
                    <a:pt x="1234424" y="2691734"/>
                  </a:cubicBezTo>
                  <a:cubicBezTo>
                    <a:pt x="1234424" y="2695476"/>
                    <a:pt x="1233177" y="2695476"/>
                    <a:pt x="1231930" y="2694229"/>
                  </a:cubicBezTo>
                  <a:cubicBezTo>
                    <a:pt x="1216967" y="2689240"/>
                    <a:pt x="1205745" y="2681756"/>
                    <a:pt x="1219461" y="2665542"/>
                  </a:cubicBezTo>
                  <a:cubicBezTo>
                    <a:pt x="1224449" y="2663047"/>
                    <a:pt x="1226942" y="2661800"/>
                    <a:pt x="1230683" y="2661800"/>
                  </a:cubicBezTo>
                  <a:cubicBezTo>
                    <a:pt x="1233177" y="2660552"/>
                    <a:pt x="1235671" y="2659305"/>
                    <a:pt x="1238164" y="2659305"/>
                  </a:cubicBezTo>
                  <a:cubicBezTo>
                    <a:pt x="1216656" y="2620017"/>
                    <a:pt x="1235826" y="2587744"/>
                    <a:pt x="1249912" y="2555120"/>
                  </a:cubicBezTo>
                  <a:lnTo>
                    <a:pt x="1258469" y="2528707"/>
                  </a:lnTo>
                  <a:lnTo>
                    <a:pt x="1268885" y="2516359"/>
                  </a:lnTo>
                  <a:lnTo>
                    <a:pt x="1276818" y="2519612"/>
                  </a:lnTo>
                  <a:cubicBezTo>
                    <a:pt x="1284300" y="2525848"/>
                    <a:pt x="1298015" y="2523353"/>
                    <a:pt x="1298015" y="2538321"/>
                  </a:cubicBezTo>
                  <a:cubicBezTo>
                    <a:pt x="1298015" y="2549546"/>
                    <a:pt x="1291781" y="2558277"/>
                    <a:pt x="1288040" y="2571997"/>
                  </a:cubicBezTo>
                  <a:cubicBezTo>
                    <a:pt x="1300509" y="2565760"/>
                    <a:pt x="1322953" y="2573244"/>
                    <a:pt x="1307990" y="2547051"/>
                  </a:cubicBezTo>
                  <a:cubicBezTo>
                    <a:pt x="1311731" y="2539568"/>
                    <a:pt x="1307990" y="2538321"/>
                    <a:pt x="1300509" y="2538321"/>
                  </a:cubicBezTo>
                  <a:cubicBezTo>
                    <a:pt x="1291157" y="2522418"/>
                    <a:pt x="1281806" y="2507919"/>
                    <a:pt x="1269298" y="2515870"/>
                  </a:cubicBezTo>
                  <a:lnTo>
                    <a:pt x="1268885" y="2516359"/>
                  </a:lnTo>
                  <a:lnTo>
                    <a:pt x="1267310" y="2515714"/>
                  </a:lnTo>
                  <a:cubicBezTo>
                    <a:pt x="1264037" y="2515870"/>
                    <a:pt x="1261232" y="2517741"/>
                    <a:pt x="1260608" y="2522106"/>
                  </a:cubicBezTo>
                  <a:lnTo>
                    <a:pt x="1258469" y="2528707"/>
                  </a:lnTo>
                  <a:lnTo>
                    <a:pt x="1255621" y="2532084"/>
                  </a:lnTo>
                  <a:cubicBezTo>
                    <a:pt x="1253127" y="2538321"/>
                    <a:pt x="1248140" y="2538321"/>
                    <a:pt x="1243152" y="2535826"/>
                  </a:cubicBezTo>
                  <a:cubicBezTo>
                    <a:pt x="1233177" y="2532084"/>
                    <a:pt x="1226942" y="2523353"/>
                    <a:pt x="1224449" y="2513375"/>
                  </a:cubicBezTo>
                  <a:cubicBezTo>
                    <a:pt x="1221955" y="2505892"/>
                    <a:pt x="1224449" y="2497161"/>
                    <a:pt x="1231930" y="2498408"/>
                  </a:cubicBezTo>
                  <a:cubicBezTo>
                    <a:pt x="1273078" y="2498408"/>
                    <a:pt x="1288040" y="2462237"/>
                    <a:pt x="1311731" y="2437292"/>
                  </a:cubicBezTo>
                  <a:cubicBezTo>
                    <a:pt x="1322953" y="2428561"/>
                    <a:pt x="1327941" y="2417336"/>
                    <a:pt x="1331681" y="2403616"/>
                  </a:cubicBezTo>
                  <a:cubicBezTo>
                    <a:pt x="1332928" y="2394885"/>
                    <a:pt x="1339163" y="2381165"/>
                    <a:pt x="1349138" y="2381165"/>
                  </a:cubicBezTo>
                  <a:cubicBezTo>
                    <a:pt x="1362854" y="2381165"/>
                    <a:pt x="1362854" y="2394885"/>
                    <a:pt x="1366594" y="2404863"/>
                  </a:cubicBezTo>
                  <a:cubicBezTo>
                    <a:pt x="1369088" y="2409852"/>
                    <a:pt x="1369088" y="2414841"/>
                    <a:pt x="1374076" y="2418583"/>
                  </a:cubicBezTo>
                  <a:cubicBezTo>
                    <a:pt x="1382804" y="2417336"/>
                    <a:pt x="1385298" y="2408605"/>
                    <a:pt x="1390285" y="2402369"/>
                  </a:cubicBezTo>
                  <a:cubicBezTo>
                    <a:pt x="1397767" y="2393638"/>
                    <a:pt x="1406495" y="2381165"/>
                    <a:pt x="1421458" y="2394885"/>
                  </a:cubicBezTo>
                  <a:cubicBezTo>
                    <a:pt x="1425198" y="2402369"/>
                    <a:pt x="1420211" y="2408605"/>
                    <a:pt x="1417717" y="2413594"/>
                  </a:cubicBezTo>
                  <a:cubicBezTo>
                    <a:pt x="1413976" y="2419831"/>
                    <a:pt x="1413976" y="2424820"/>
                    <a:pt x="1421458" y="2428561"/>
                  </a:cubicBezTo>
                  <a:cubicBezTo>
                    <a:pt x="1427069" y="2434174"/>
                    <a:pt x="1428004" y="2439787"/>
                    <a:pt x="1426757" y="2445244"/>
                  </a:cubicBezTo>
                  <a:lnTo>
                    <a:pt x="1419577" y="2459751"/>
                  </a:lnTo>
                  <a:lnTo>
                    <a:pt x="1418034" y="2460986"/>
                  </a:lnTo>
                  <a:lnTo>
                    <a:pt x="1383428" y="2460835"/>
                  </a:lnTo>
                  <a:lnTo>
                    <a:pt x="1382041" y="2460888"/>
                  </a:lnTo>
                  <a:lnTo>
                    <a:pt x="1379901" y="2460737"/>
                  </a:lnTo>
                  <a:lnTo>
                    <a:pt x="1379379" y="2460990"/>
                  </a:lnTo>
                  <a:lnTo>
                    <a:pt x="1365659" y="2461517"/>
                  </a:lnTo>
                  <a:cubicBezTo>
                    <a:pt x="1359737" y="2462394"/>
                    <a:pt x="1353814" y="2464109"/>
                    <a:pt x="1347891" y="2467227"/>
                  </a:cubicBezTo>
                  <a:cubicBezTo>
                    <a:pt x="1337916" y="2470968"/>
                    <a:pt x="1322953" y="2469721"/>
                    <a:pt x="1322953" y="2485936"/>
                  </a:cubicBezTo>
                  <a:cubicBezTo>
                    <a:pt x="1322953" y="2505892"/>
                    <a:pt x="1339163" y="2498408"/>
                    <a:pt x="1349138" y="2502150"/>
                  </a:cubicBezTo>
                  <a:cubicBezTo>
                    <a:pt x="1355372" y="2505892"/>
                    <a:pt x="1361607" y="2512128"/>
                    <a:pt x="1372829" y="2505892"/>
                  </a:cubicBezTo>
                  <a:cubicBezTo>
                    <a:pt x="1379063" y="2493419"/>
                    <a:pt x="1351632" y="2480946"/>
                    <a:pt x="1369088" y="2465979"/>
                  </a:cubicBezTo>
                  <a:lnTo>
                    <a:pt x="1379379" y="2460990"/>
                  </a:lnTo>
                  <a:lnTo>
                    <a:pt x="1382041" y="2460888"/>
                  </a:lnTo>
                  <a:lnTo>
                    <a:pt x="1390130" y="2461458"/>
                  </a:lnTo>
                  <a:cubicBezTo>
                    <a:pt x="1396832" y="2463173"/>
                    <a:pt x="1403378" y="2466603"/>
                    <a:pt x="1410236" y="2467227"/>
                  </a:cubicBezTo>
                  <a:lnTo>
                    <a:pt x="1418034" y="2460986"/>
                  </a:lnTo>
                  <a:lnTo>
                    <a:pt x="1418964" y="2460990"/>
                  </a:lnTo>
                  <a:lnTo>
                    <a:pt x="1419577" y="2459751"/>
                  </a:lnTo>
                  <a:lnTo>
                    <a:pt x="1422705" y="2457248"/>
                  </a:lnTo>
                  <a:cubicBezTo>
                    <a:pt x="1447642" y="2441034"/>
                    <a:pt x="1416470" y="2419831"/>
                    <a:pt x="1425198" y="2401122"/>
                  </a:cubicBezTo>
                  <a:cubicBezTo>
                    <a:pt x="1448889" y="2377424"/>
                    <a:pt x="1440161" y="2342500"/>
                    <a:pt x="1455124" y="2316308"/>
                  </a:cubicBezTo>
                  <a:cubicBezTo>
                    <a:pt x="1460112" y="2308824"/>
                    <a:pt x="1460112" y="2298846"/>
                    <a:pt x="1466346" y="2291362"/>
                  </a:cubicBezTo>
                  <a:cubicBezTo>
                    <a:pt x="1468840" y="2286373"/>
                    <a:pt x="1473827" y="2282631"/>
                    <a:pt x="1478815" y="2286373"/>
                  </a:cubicBezTo>
                  <a:lnTo>
                    <a:pt x="1482958" y="2296806"/>
                  </a:lnTo>
                  <a:lnTo>
                    <a:pt x="1485049" y="2310071"/>
                  </a:lnTo>
                  <a:cubicBezTo>
                    <a:pt x="1483179" y="2306330"/>
                    <a:pt x="1483491" y="2301964"/>
                    <a:pt x="1483335" y="2297755"/>
                  </a:cubicBezTo>
                  <a:lnTo>
                    <a:pt x="1482958" y="2296806"/>
                  </a:lnTo>
                  <a:lnTo>
                    <a:pt x="1482887" y="2296352"/>
                  </a:lnTo>
                  <a:cubicBezTo>
                    <a:pt x="1485984" y="2284425"/>
                    <a:pt x="1501883" y="2276707"/>
                    <a:pt x="1503753" y="2262675"/>
                  </a:cubicBezTo>
                  <a:cubicBezTo>
                    <a:pt x="1509987" y="2228999"/>
                    <a:pt x="1488790" y="2214032"/>
                    <a:pt x="1475074" y="2191581"/>
                  </a:cubicBezTo>
                  <a:cubicBezTo>
                    <a:pt x="1467593" y="2202807"/>
                    <a:pt x="1473827" y="2212785"/>
                    <a:pt x="1475074" y="2222763"/>
                  </a:cubicBezTo>
                  <a:cubicBezTo>
                    <a:pt x="1475074" y="2232741"/>
                    <a:pt x="1472580" y="2242719"/>
                    <a:pt x="1460112" y="2237730"/>
                  </a:cubicBezTo>
                  <a:cubicBezTo>
                    <a:pt x="1441408" y="2231494"/>
                    <a:pt x="1420211" y="2240224"/>
                    <a:pt x="1404001" y="2224010"/>
                  </a:cubicBezTo>
                  <a:cubicBezTo>
                    <a:pt x="1397767" y="2211537"/>
                    <a:pt x="1402754" y="2205301"/>
                    <a:pt x="1415223" y="2201559"/>
                  </a:cubicBezTo>
                  <a:cubicBezTo>
                    <a:pt x="1423952" y="2200312"/>
                    <a:pt x="1441408" y="2200312"/>
                    <a:pt x="1431433" y="2181603"/>
                  </a:cubicBezTo>
                  <a:cubicBezTo>
                    <a:pt x="1427692" y="2180356"/>
                    <a:pt x="1422705" y="2177861"/>
                    <a:pt x="1418964" y="2174120"/>
                  </a:cubicBezTo>
                  <a:cubicBezTo>
                    <a:pt x="1413976" y="2172872"/>
                    <a:pt x="1410236" y="2167883"/>
                    <a:pt x="1406495" y="2164141"/>
                  </a:cubicBezTo>
                  <a:cubicBezTo>
                    <a:pt x="1396520" y="2134207"/>
                    <a:pt x="1387792" y="2105520"/>
                    <a:pt x="1408989" y="2075586"/>
                  </a:cubicBezTo>
                  <a:cubicBezTo>
                    <a:pt x="1416470" y="2064360"/>
                    <a:pt x="1415223" y="2055629"/>
                    <a:pt x="1400261" y="2049393"/>
                  </a:cubicBezTo>
                  <a:cubicBezTo>
                    <a:pt x="1387792" y="2045651"/>
                    <a:pt x="1374076" y="2039415"/>
                    <a:pt x="1369088" y="2058124"/>
                  </a:cubicBezTo>
                  <a:cubicBezTo>
                    <a:pt x="1361607" y="2084317"/>
                    <a:pt x="1346644" y="2109262"/>
                    <a:pt x="1332928" y="2134207"/>
                  </a:cubicBezTo>
                  <a:cubicBezTo>
                    <a:pt x="1322953" y="2141691"/>
                    <a:pt x="1314225" y="2150421"/>
                    <a:pt x="1307990" y="2162894"/>
                  </a:cubicBezTo>
                  <a:cubicBezTo>
                    <a:pt x="1304250" y="2172872"/>
                    <a:pt x="1296768" y="2181603"/>
                    <a:pt x="1285546" y="2181603"/>
                  </a:cubicBezTo>
                  <a:cubicBezTo>
                    <a:pt x="1260608" y="2184098"/>
                    <a:pt x="1260608" y="2184098"/>
                    <a:pt x="1264349" y="2207796"/>
                  </a:cubicBezTo>
                  <a:cubicBezTo>
                    <a:pt x="1264349" y="2224010"/>
                    <a:pt x="1265596" y="2245214"/>
                    <a:pt x="1249386" y="2251450"/>
                  </a:cubicBezTo>
                  <a:cubicBezTo>
                    <a:pt x="1211980" y="2266417"/>
                    <a:pt x="1215720" y="2315060"/>
                    <a:pt x="1185795" y="2335017"/>
                  </a:cubicBezTo>
                  <a:cubicBezTo>
                    <a:pt x="1184548" y="2336264"/>
                    <a:pt x="1187042" y="2340006"/>
                    <a:pt x="1188289" y="2342500"/>
                  </a:cubicBezTo>
                  <a:cubicBezTo>
                    <a:pt x="1189536" y="2344995"/>
                    <a:pt x="1193276" y="2347489"/>
                    <a:pt x="1195770" y="2348736"/>
                  </a:cubicBezTo>
                  <a:cubicBezTo>
                    <a:pt x="1200758" y="2352478"/>
                    <a:pt x="1205745" y="2354973"/>
                    <a:pt x="1209486" y="2361209"/>
                  </a:cubicBezTo>
                  <a:cubicBezTo>
                    <a:pt x="1208239" y="2364951"/>
                    <a:pt x="1204498" y="2358715"/>
                    <a:pt x="1208239" y="2362456"/>
                  </a:cubicBezTo>
                  <a:cubicBezTo>
                    <a:pt x="1209486" y="2363704"/>
                    <a:pt x="1209486" y="2363704"/>
                    <a:pt x="1211980" y="2363704"/>
                  </a:cubicBezTo>
                  <a:cubicBezTo>
                    <a:pt x="1214474" y="2362456"/>
                    <a:pt x="1214474" y="2362456"/>
                    <a:pt x="1214474" y="2361209"/>
                  </a:cubicBezTo>
                  <a:cubicBezTo>
                    <a:pt x="1235671" y="2348736"/>
                    <a:pt x="1243152" y="2363704"/>
                    <a:pt x="1243152" y="2378671"/>
                  </a:cubicBezTo>
                  <a:cubicBezTo>
                    <a:pt x="1243152" y="2397380"/>
                    <a:pt x="1233177" y="2413594"/>
                    <a:pt x="1209486" y="2413594"/>
                  </a:cubicBezTo>
                  <a:cubicBezTo>
                    <a:pt x="1199511" y="2413594"/>
                    <a:pt x="1188289" y="2408605"/>
                    <a:pt x="1178314" y="2409852"/>
                  </a:cubicBezTo>
                  <a:cubicBezTo>
                    <a:pt x="1165845" y="2412347"/>
                    <a:pt x="1150882" y="2411100"/>
                    <a:pt x="1152129" y="2432303"/>
                  </a:cubicBezTo>
                  <a:cubicBezTo>
                    <a:pt x="1152129" y="2437292"/>
                    <a:pt x="1149635" y="2442281"/>
                    <a:pt x="1145894" y="2446023"/>
                  </a:cubicBezTo>
                  <a:cubicBezTo>
                    <a:pt x="1128438" y="2462237"/>
                    <a:pt x="1110981" y="2478452"/>
                    <a:pt x="1138413" y="2502150"/>
                  </a:cubicBezTo>
                  <a:cubicBezTo>
                    <a:pt x="1143400" y="2504644"/>
                    <a:pt x="1142154" y="2518364"/>
                    <a:pt x="1137166" y="2519612"/>
                  </a:cubicBezTo>
                  <a:cubicBezTo>
                    <a:pt x="1101006" y="2524601"/>
                    <a:pt x="1123450" y="2544557"/>
                    <a:pt x="1127191" y="2557030"/>
                  </a:cubicBezTo>
                  <a:cubicBezTo>
                    <a:pt x="1133425" y="2578233"/>
                    <a:pt x="1123450" y="2598189"/>
                    <a:pt x="1129685" y="2619393"/>
                  </a:cubicBezTo>
                  <a:cubicBezTo>
                    <a:pt x="1133425" y="2629371"/>
                    <a:pt x="1082303" y="2651822"/>
                    <a:pt x="1068587" y="2646833"/>
                  </a:cubicBezTo>
                  <a:cubicBezTo>
                    <a:pt x="1063599" y="2644338"/>
                    <a:pt x="1062352" y="2631865"/>
                    <a:pt x="1056118" y="2645585"/>
                  </a:cubicBezTo>
                  <a:cubicBezTo>
                    <a:pt x="1054871" y="2649327"/>
                    <a:pt x="1057365" y="2655563"/>
                    <a:pt x="1059859" y="2654316"/>
                  </a:cubicBezTo>
                  <a:cubicBezTo>
                    <a:pt x="1101006" y="2648080"/>
                    <a:pt x="1094772" y="2694229"/>
                    <a:pt x="1119710" y="2709196"/>
                  </a:cubicBezTo>
                  <a:cubicBezTo>
                    <a:pt x="1133425" y="2717927"/>
                    <a:pt x="1115969" y="2741625"/>
                    <a:pt x="1096019" y="2749108"/>
                  </a:cubicBezTo>
                  <a:cubicBezTo>
                    <a:pt x="1084796" y="2755345"/>
                    <a:pt x="1094772" y="2769064"/>
                    <a:pt x="1086044" y="2781537"/>
                  </a:cubicBezTo>
                  <a:cubicBezTo>
                    <a:pt x="1074821" y="2750355"/>
                    <a:pt x="1052377" y="2732894"/>
                    <a:pt x="1023699" y="2725410"/>
                  </a:cubicBezTo>
                  <a:cubicBezTo>
                    <a:pt x="1019958" y="2742872"/>
                    <a:pt x="1044896" y="2740377"/>
                    <a:pt x="1041155" y="2762828"/>
                  </a:cubicBezTo>
                  <a:cubicBezTo>
                    <a:pt x="1038662" y="2767817"/>
                    <a:pt x="1024946" y="2764075"/>
                    <a:pt x="1014970" y="2770312"/>
                  </a:cubicBezTo>
                  <a:cubicBezTo>
                    <a:pt x="1013724" y="2756592"/>
                    <a:pt x="1011230" y="2744119"/>
                    <a:pt x="1002502" y="2731647"/>
                  </a:cubicBezTo>
                  <a:cubicBezTo>
                    <a:pt x="990033" y="2744119"/>
                    <a:pt x="983798" y="2759086"/>
                    <a:pt x="972576" y="2776548"/>
                  </a:cubicBezTo>
                  <a:cubicBezTo>
                    <a:pt x="967589" y="2745366"/>
                    <a:pt x="975070" y="2716679"/>
                    <a:pt x="962601" y="2687992"/>
                  </a:cubicBezTo>
                  <a:cubicBezTo>
                    <a:pt x="956367" y="2674272"/>
                    <a:pt x="976317" y="2669283"/>
                    <a:pt x="988786" y="2661800"/>
                  </a:cubicBezTo>
                  <a:cubicBezTo>
                    <a:pt x="947638" y="2653069"/>
                    <a:pt x="950132" y="2653069"/>
                    <a:pt x="951379" y="2684250"/>
                  </a:cubicBezTo>
                  <a:cubicBezTo>
                    <a:pt x="952626" y="2707948"/>
                    <a:pt x="965095" y="2730399"/>
                    <a:pt x="955120" y="2754097"/>
                  </a:cubicBezTo>
                  <a:cubicBezTo>
                    <a:pt x="946391" y="2771559"/>
                    <a:pt x="967589" y="2776548"/>
                    <a:pt x="975070" y="2789021"/>
                  </a:cubicBezTo>
                  <a:cubicBezTo>
                    <a:pt x="983798" y="2800246"/>
                    <a:pt x="1018711" y="2811471"/>
                    <a:pt x="973823" y="2823944"/>
                  </a:cubicBezTo>
                  <a:cubicBezTo>
                    <a:pt x="966342" y="2826439"/>
                    <a:pt x="965095" y="2841406"/>
                    <a:pt x="966342" y="2852631"/>
                  </a:cubicBezTo>
                  <a:cubicBezTo>
                    <a:pt x="930182" y="2851384"/>
                    <a:pt x="986292" y="2877576"/>
                    <a:pt x="958860" y="2878824"/>
                  </a:cubicBezTo>
                  <a:cubicBezTo>
                    <a:pt x="946391" y="2880071"/>
                    <a:pt x="942651" y="2887555"/>
                    <a:pt x="943898" y="2906263"/>
                  </a:cubicBezTo>
                  <a:cubicBezTo>
                    <a:pt x="943898" y="2908758"/>
                    <a:pt x="946391" y="2910005"/>
                    <a:pt x="948885" y="2911253"/>
                  </a:cubicBezTo>
                  <a:cubicBezTo>
                    <a:pt x="946391" y="2937445"/>
                    <a:pt x="932676" y="2916242"/>
                    <a:pt x="925194" y="2916242"/>
                  </a:cubicBezTo>
                  <a:cubicBezTo>
                    <a:pt x="920207" y="2914994"/>
                    <a:pt x="903997" y="2908758"/>
                    <a:pt x="920207" y="2898780"/>
                  </a:cubicBezTo>
                  <a:cubicBezTo>
                    <a:pt x="923947" y="2896285"/>
                    <a:pt x="927688" y="2893791"/>
                    <a:pt x="925194" y="2891296"/>
                  </a:cubicBezTo>
                  <a:cubicBezTo>
                    <a:pt x="900256" y="2863856"/>
                    <a:pt x="895269" y="2823944"/>
                    <a:pt x="866590" y="2797751"/>
                  </a:cubicBezTo>
                  <a:cubicBezTo>
                    <a:pt x="870331" y="2813966"/>
                    <a:pt x="885294" y="2831428"/>
                    <a:pt x="861603" y="2843900"/>
                  </a:cubicBezTo>
                  <a:cubicBezTo>
                    <a:pt x="879059" y="2863856"/>
                    <a:pt x="851628" y="2897533"/>
                    <a:pt x="884047" y="2912500"/>
                  </a:cubicBezTo>
                  <a:cubicBezTo>
                    <a:pt x="889034" y="2914994"/>
                    <a:pt x="894022" y="2933703"/>
                    <a:pt x="872825" y="2924972"/>
                  </a:cubicBezTo>
                  <a:cubicBezTo>
                    <a:pt x="865343" y="2919983"/>
                    <a:pt x="865343" y="2931209"/>
                    <a:pt x="865343" y="2937445"/>
                  </a:cubicBezTo>
                  <a:cubicBezTo>
                    <a:pt x="854121" y="2933703"/>
                    <a:pt x="850381" y="2919983"/>
                    <a:pt x="851628" y="2916242"/>
                  </a:cubicBezTo>
                  <a:cubicBezTo>
                    <a:pt x="856615" y="2897533"/>
                    <a:pt x="856615" y="2892544"/>
                    <a:pt x="835418" y="2898780"/>
                  </a:cubicBezTo>
                  <a:cubicBezTo>
                    <a:pt x="827936" y="2900027"/>
                    <a:pt x="837912" y="2882565"/>
                    <a:pt x="825443" y="2881318"/>
                  </a:cubicBezTo>
                  <a:cubicBezTo>
                    <a:pt x="807986" y="2893791"/>
                    <a:pt x="827936" y="2922478"/>
                    <a:pt x="805492" y="2932456"/>
                  </a:cubicBezTo>
                  <a:cubicBezTo>
                    <a:pt x="829183" y="2938692"/>
                    <a:pt x="819208" y="2962390"/>
                    <a:pt x="826690" y="2976110"/>
                  </a:cubicBezTo>
                  <a:cubicBezTo>
                    <a:pt x="832924" y="2988583"/>
                    <a:pt x="822949" y="2994819"/>
                    <a:pt x="814221" y="3004797"/>
                  </a:cubicBezTo>
                  <a:cubicBezTo>
                    <a:pt x="805492" y="2989830"/>
                    <a:pt x="801752" y="2969874"/>
                    <a:pt x="781802" y="2963638"/>
                  </a:cubicBezTo>
                  <a:cubicBezTo>
                    <a:pt x="774320" y="2971121"/>
                    <a:pt x="789283" y="2984841"/>
                    <a:pt x="775567" y="2994819"/>
                  </a:cubicBezTo>
                  <a:cubicBezTo>
                    <a:pt x="773073" y="2981099"/>
                    <a:pt x="774320" y="2964885"/>
                    <a:pt x="756864" y="2957401"/>
                  </a:cubicBezTo>
                  <a:cubicBezTo>
                    <a:pt x="730679" y="2946176"/>
                    <a:pt x="736913" y="2971121"/>
                    <a:pt x="730679" y="2982347"/>
                  </a:cubicBezTo>
                  <a:cubicBezTo>
                    <a:pt x="709482" y="2977358"/>
                    <a:pt x="723198" y="2959896"/>
                    <a:pt x="715716" y="2948670"/>
                  </a:cubicBezTo>
                  <a:cubicBezTo>
                    <a:pt x="708235" y="2936198"/>
                    <a:pt x="710729" y="2922478"/>
                    <a:pt x="733173" y="2924972"/>
                  </a:cubicBezTo>
                  <a:cubicBezTo>
                    <a:pt x="751876" y="2926220"/>
                    <a:pt x="751876" y="2912500"/>
                    <a:pt x="745642" y="2901274"/>
                  </a:cubicBezTo>
                  <a:cubicBezTo>
                    <a:pt x="738160" y="2886307"/>
                    <a:pt x="735666" y="2873835"/>
                    <a:pt x="740654" y="2860115"/>
                  </a:cubicBezTo>
                  <a:cubicBezTo>
                    <a:pt x="743148" y="2855126"/>
                    <a:pt x="743148" y="2847642"/>
                    <a:pt x="736913" y="2847642"/>
                  </a:cubicBezTo>
                  <a:cubicBezTo>
                    <a:pt x="729432" y="2847642"/>
                    <a:pt x="721951" y="2851384"/>
                    <a:pt x="723198" y="2858867"/>
                  </a:cubicBezTo>
                  <a:cubicBezTo>
                    <a:pt x="726938" y="2870093"/>
                    <a:pt x="734420" y="2881318"/>
                    <a:pt x="723198" y="2891296"/>
                  </a:cubicBezTo>
                  <a:cubicBezTo>
                    <a:pt x="718210" y="2898780"/>
                    <a:pt x="705741" y="2905016"/>
                    <a:pt x="715716" y="2916242"/>
                  </a:cubicBezTo>
                  <a:cubicBezTo>
                    <a:pt x="697013" y="2919983"/>
                    <a:pt x="703247" y="2942434"/>
                    <a:pt x="690778" y="2951165"/>
                  </a:cubicBezTo>
                  <a:cubicBezTo>
                    <a:pt x="685791" y="2943681"/>
                    <a:pt x="682050" y="2936198"/>
                    <a:pt x="674569" y="2924972"/>
                  </a:cubicBezTo>
                  <a:cubicBezTo>
                    <a:pt x="667087" y="2946176"/>
                    <a:pt x="637162" y="2943681"/>
                    <a:pt x="635915" y="2976110"/>
                  </a:cubicBezTo>
                  <a:cubicBezTo>
                    <a:pt x="625940" y="2958649"/>
                    <a:pt x="619705" y="2946176"/>
                    <a:pt x="612224" y="2933703"/>
                  </a:cubicBezTo>
                  <a:cubicBezTo>
                    <a:pt x="608483" y="2939940"/>
                    <a:pt x="605990" y="2946176"/>
                    <a:pt x="603496" y="2951165"/>
                  </a:cubicBezTo>
                  <a:cubicBezTo>
                    <a:pt x="596014" y="2897533"/>
                    <a:pt x="610977" y="2847642"/>
                    <a:pt x="622199" y="2797751"/>
                  </a:cubicBezTo>
                  <a:cubicBezTo>
                    <a:pt x="607236" y="2792762"/>
                    <a:pt x="605990" y="2802741"/>
                    <a:pt x="601002" y="2808977"/>
                  </a:cubicBezTo>
                  <a:cubicBezTo>
                    <a:pt x="593521" y="2821450"/>
                    <a:pt x="586039" y="2808977"/>
                    <a:pt x="586039" y="2805235"/>
                  </a:cubicBezTo>
                  <a:cubicBezTo>
                    <a:pt x="593521" y="2789021"/>
                    <a:pt x="582299" y="2775301"/>
                    <a:pt x="579805" y="2760334"/>
                  </a:cubicBezTo>
                  <a:cubicBezTo>
                    <a:pt x="572323" y="2726657"/>
                    <a:pt x="574817" y="2724163"/>
                    <a:pt x="610977" y="2709196"/>
                  </a:cubicBezTo>
                  <a:cubicBezTo>
                    <a:pt x="617212" y="2706701"/>
                    <a:pt x="630927" y="2709196"/>
                    <a:pt x="629680" y="2694229"/>
                  </a:cubicBezTo>
                  <a:cubicBezTo>
                    <a:pt x="629680" y="2689240"/>
                    <a:pt x="632174" y="2681756"/>
                    <a:pt x="620952" y="2680509"/>
                  </a:cubicBezTo>
                  <a:cubicBezTo>
                    <a:pt x="610977" y="2679261"/>
                    <a:pt x="599755" y="2676767"/>
                    <a:pt x="599755" y="2692981"/>
                  </a:cubicBezTo>
                  <a:cubicBezTo>
                    <a:pt x="599755" y="2695476"/>
                    <a:pt x="593521" y="2699218"/>
                    <a:pt x="591027" y="2699218"/>
                  </a:cubicBezTo>
                  <a:cubicBezTo>
                    <a:pt x="581052" y="2699218"/>
                    <a:pt x="574817" y="2709196"/>
                    <a:pt x="559854" y="2702959"/>
                  </a:cubicBezTo>
                  <a:cubicBezTo>
                    <a:pt x="579805" y="2691734"/>
                    <a:pt x="588533" y="2676767"/>
                    <a:pt x="596014" y="2658058"/>
                  </a:cubicBezTo>
                  <a:cubicBezTo>
                    <a:pt x="601002" y="2646833"/>
                    <a:pt x="603496" y="2638102"/>
                    <a:pt x="598508" y="2629371"/>
                  </a:cubicBezTo>
                  <a:cubicBezTo>
                    <a:pt x="592274" y="2618145"/>
                    <a:pt x="578558" y="2626876"/>
                    <a:pt x="568583" y="2625629"/>
                  </a:cubicBezTo>
                  <a:cubicBezTo>
                    <a:pt x="562348" y="2623135"/>
                    <a:pt x="571076" y="2644338"/>
                    <a:pt x="557361" y="2634360"/>
                  </a:cubicBezTo>
                  <a:cubicBezTo>
                    <a:pt x="551126" y="2630618"/>
                    <a:pt x="553620" y="2621887"/>
                    <a:pt x="557361" y="2616898"/>
                  </a:cubicBezTo>
                  <a:cubicBezTo>
                    <a:pt x="561101" y="2611909"/>
                    <a:pt x="564842" y="2608167"/>
                    <a:pt x="572323" y="2599437"/>
                  </a:cubicBezTo>
                  <a:cubicBezTo>
                    <a:pt x="548632" y="2601931"/>
                    <a:pt x="537410" y="2610662"/>
                    <a:pt x="542398" y="2631865"/>
                  </a:cubicBezTo>
                  <a:cubicBezTo>
                    <a:pt x="544892" y="2641843"/>
                    <a:pt x="538657" y="2643091"/>
                    <a:pt x="532423" y="2643091"/>
                  </a:cubicBezTo>
                  <a:cubicBezTo>
                    <a:pt x="521201" y="2616898"/>
                    <a:pt x="512473" y="2613156"/>
                    <a:pt x="497510" y="2633113"/>
                  </a:cubicBezTo>
                  <a:cubicBezTo>
                    <a:pt x="487535" y="2648080"/>
                    <a:pt x="477560" y="2638102"/>
                    <a:pt x="467584" y="2635607"/>
                  </a:cubicBezTo>
                  <a:cubicBezTo>
                    <a:pt x="450128" y="2655563"/>
                    <a:pt x="448881" y="2631865"/>
                    <a:pt x="443893" y="2625629"/>
                  </a:cubicBezTo>
                  <a:cubicBezTo>
                    <a:pt x="433918" y="2613156"/>
                    <a:pt x="430178" y="2611909"/>
                    <a:pt x="416462" y="2620640"/>
                  </a:cubicBezTo>
                  <a:cubicBezTo>
                    <a:pt x="415215" y="2621887"/>
                    <a:pt x="411474" y="2619393"/>
                    <a:pt x="408980" y="2619393"/>
                  </a:cubicBezTo>
                  <a:cubicBezTo>
                    <a:pt x="413968" y="2589458"/>
                    <a:pt x="384042" y="2579480"/>
                    <a:pt x="367833" y="2564513"/>
                  </a:cubicBezTo>
                  <a:cubicBezTo>
                    <a:pt x="355364" y="2553288"/>
                    <a:pt x="334167" y="2547051"/>
                    <a:pt x="312970" y="2534579"/>
                  </a:cubicBezTo>
                  <a:cubicBezTo>
                    <a:pt x="316710" y="2555782"/>
                    <a:pt x="336661" y="2563266"/>
                    <a:pt x="332920" y="2580728"/>
                  </a:cubicBezTo>
                  <a:cubicBezTo>
                    <a:pt x="307982" y="2583222"/>
                    <a:pt x="305488" y="2564513"/>
                    <a:pt x="304241" y="2548299"/>
                  </a:cubicBezTo>
                  <a:cubicBezTo>
                    <a:pt x="302994" y="2534579"/>
                    <a:pt x="301748" y="2522106"/>
                    <a:pt x="283044" y="2523353"/>
                  </a:cubicBezTo>
                  <a:cubicBezTo>
                    <a:pt x="270575" y="2524601"/>
                    <a:pt x="266835" y="2515870"/>
                    <a:pt x="269328" y="2505892"/>
                  </a:cubicBezTo>
                  <a:cubicBezTo>
                    <a:pt x="270575" y="2499655"/>
                    <a:pt x="269328" y="2497161"/>
                    <a:pt x="261847" y="2495914"/>
                  </a:cubicBezTo>
                  <a:cubicBezTo>
                    <a:pt x="234415" y="2488430"/>
                    <a:pt x="234415" y="2488430"/>
                    <a:pt x="253119" y="2462237"/>
                  </a:cubicBezTo>
                  <a:cubicBezTo>
                    <a:pt x="259353" y="2454754"/>
                    <a:pt x="264341" y="2447270"/>
                    <a:pt x="275563" y="2454754"/>
                  </a:cubicBezTo>
                  <a:cubicBezTo>
                    <a:pt x="284291" y="2438539"/>
                    <a:pt x="296760" y="2482194"/>
                    <a:pt x="300501" y="2453507"/>
                  </a:cubicBezTo>
                  <a:cubicBezTo>
                    <a:pt x="300501" y="2439787"/>
                    <a:pt x="306735" y="2419831"/>
                    <a:pt x="285538" y="2411100"/>
                  </a:cubicBezTo>
                  <a:cubicBezTo>
                    <a:pt x="270575" y="2403616"/>
                    <a:pt x="250625" y="2402369"/>
                    <a:pt x="238156" y="2386154"/>
                  </a:cubicBezTo>
                  <a:cubicBezTo>
                    <a:pt x="228181" y="2406111"/>
                    <a:pt x="245637" y="2413594"/>
                    <a:pt x="248131" y="2426067"/>
                  </a:cubicBezTo>
                  <a:cubicBezTo>
                    <a:pt x="249378" y="2433550"/>
                    <a:pt x="246884" y="2439787"/>
                    <a:pt x="239403" y="2439787"/>
                  </a:cubicBezTo>
                  <a:cubicBezTo>
                    <a:pt x="221946" y="2439787"/>
                    <a:pt x="238156" y="2432303"/>
                    <a:pt x="236909" y="2428561"/>
                  </a:cubicBezTo>
                  <a:cubicBezTo>
                    <a:pt x="234415" y="2423572"/>
                    <a:pt x="230675" y="2419831"/>
                    <a:pt x="224440" y="2421078"/>
                  </a:cubicBezTo>
                  <a:cubicBezTo>
                    <a:pt x="216959" y="2421078"/>
                    <a:pt x="213218" y="2427314"/>
                    <a:pt x="211971" y="2433550"/>
                  </a:cubicBezTo>
                  <a:cubicBezTo>
                    <a:pt x="208231" y="2446023"/>
                    <a:pt x="230675" y="2447270"/>
                    <a:pt x="221946" y="2460990"/>
                  </a:cubicBezTo>
                  <a:cubicBezTo>
                    <a:pt x="216959" y="2469721"/>
                    <a:pt x="208231" y="2448518"/>
                    <a:pt x="200749" y="2463485"/>
                  </a:cubicBezTo>
                  <a:cubicBezTo>
                    <a:pt x="183293" y="2499655"/>
                    <a:pt x="187033" y="2509634"/>
                    <a:pt x="228181" y="2523353"/>
                  </a:cubicBezTo>
                  <a:cubicBezTo>
                    <a:pt x="192021" y="2559524"/>
                    <a:pt x="162096" y="2517117"/>
                    <a:pt x="129676" y="2518364"/>
                  </a:cubicBezTo>
                  <a:cubicBezTo>
                    <a:pt x="152120" y="2462237"/>
                    <a:pt x="152120" y="2462237"/>
                    <a:pt x="187033" y="2474710"/>
                  </a:cubicBezTo>
                  <a:cubicBezTo>
                    <a:pt x="192021" y="2469721"/>
                    <a:pt x="189527" y="2460990"/>
                    <a:pt x="187033" y="2460990"/>
                  </a:cubicBezTo>
                  <a:cubicBezTo>
                    <a:pt x="165836" y="2457248"/>
                    <a:pt x="145886" y="2453507"/>
                    <a:pt x="137158" y="2429809"/>
                  </a:cubicBezTo>
                  <a:cubicBezTo>
                    <a:pt x="137158" y="2429809"/>
                    <a:pt x="132170" y="2427314"/>
                    <a:pt x="132170" y="2428561"/>
                  </a:cubicBezTo>
                  <a:cubicBezTo>
                    <a:pt x="128429" y="2433550"/>
                    <a:pt x="124689" y="2439787"/>
                    <a:pt x="128429" y="2446023"/>
                  </a:cubicBezTo>
                  <a:cubicBezTo>
                    <a:pt x="133417" y="2453507"/>
                    <a:pt x="144639" y="2457248"/>
                    <a:pt x="124689" y="2460990"/>
                  </a:cubicBezTo>
                  <a:cubicBezTo>
                    <a:pt x="102245" y="2463485"/>
                    <a:pt x="102245" y="2468474"/>
                    <a:pt x="99751" y="2493419"/>
                  </a:cubicBezTo>
                  <a:cubicBezTo>
                    <a:pt x="97257" y="2469721"/>
                    <a:pt x="88529" y="2453507"/>
                    <a:pt x="61097" y="2458496"/>
                  </a:cubicBezTo>
                  <a:cubicBezTo>
                    <a:pt x="53616" y="2459743"/>
                    <a:pt x="47382" y="2456001"/>
                    <a:pt x="53616" y="2443529"/>
                  </a:cubicBezTo>
                  <a:cubicBezTo>
                    <a:pt x="54863" y="2439787"/>
                    <a:pt x="43641" y="2416089"/>
                    <a:pt x="43641" y="2416089"/>
                  </a:cubicBezTo>
                  <a:cubicBezTo>
                    <a:pt x="-7482" y="2421078"/>
                    <a:pt x="33666" y="2387402"/>
                    <a:pt x="27431" y="2382413"/>
                  </a:cubicBezTo>
                  <a:cubicBezTo>
                    <a:pt x="28678" y="2403616"/>
                    <a:pt x="58604" y="2408605"/>
                    <a:pt x="73566" y="2428561"/>
                  </a:cubicBezTo>
                  <a:cubicBezTo>
                    <a:pt x="59850" y="2418583"/>
                    <a:pt x="84788" y="2389896"/>
                    <a:pt x="51122" y="2389896"/>
                  </a:cubicBezTo>
                  <a:cubicBezTo>
                    <a:pt x="43641" y="2389896"/>
                    <a:pt x="41147" y="2381165"/>
                    <a:pt x="42394" y="2374929"/>
                  </a:cubicBezTo>
                  <a:cubicBezTo>
                    <a:pt x="56110" y="2336264"/>
                    <a:pt x="33666" y="2300093"/>
                    <a:pt x="36160" y="2262675"/>
                  </a:cubicBezTo>
                  <a:cubicBezTo>
                    <a:pt x="37406" y="2238977"/>
                    <a:pt x="16209" y="2221516"/>
                    <a:pt x="0" y="2201559"/>
                  </a:cubicBezTo>
                  <a:cubicBezTo>
                    <a:pt x="17456" y="2195323"/>
                    <a:pt x="39900" y="2206548"/>
                    <a:pt x="49875" y="2184098"/>
                  </a:cubicBezTo>
                  <a:cubicBezTo>
                    <a:pt x="43641" y="2175367"/>
                    <a:pt x="34913" y="2180356"/>
                    <a:pt x="26184" y="2179109"/>
                  </a:cubicBezTo>
                  <a:cubicBezTo>
                    <a:pt x="18703" y="2177861"/>
                    <a:pt x="9975" y="2174120"/>
                    <a:pt x="9975" y="2164141"/>
                  </a:cubicBezTo>
                  <a:cubicBezTo>
                    <a:pt x="9975" y="2159152"/>
                    <a:pt x="12469" y="2150421"/>
                    <a:pt x="16209" y="2147927"/>
                  </a:cubicBezTo>
                  <a:cubicBezTo>
                    <a:pt x="24937" y="2141691"/>
                    <a:pt x="27431" y="2154163"/>
                    <a:pt x="33666" y="2156658"/>
                  </a:cubicBezTo>
                  <a:cubicBezTo>
                    <a:pt x="37406" y="2160400"/>
                    <a:pt x="42394" y="2154163"/>
                    <a:pt x="46135" y="2152916"/>
                  </a:cubicBezTo>
                  <a:cubicBezTo>
                    <a:pt x="48628" y="2145432"/>
                    <a:pt x="51122" y="2140443"/>
                    <a:pt x="62344" y="2139196"/>
                  </a:cubicBezTo>
                  <a:cubicBezTo>
                    <a:pt x="73566" y="2139196"/>
                    <a:pt x="73566" y="2132960"/>
                    <a:pt x="67332" y="2122982"/>
                  </a:cubicBezTo>
                  <a:cubicBezTo>
                    <a:pt x="43641" y="2091800"/>
                    <a:pt x="49875" y="2024448"/>
                    <a:pt x="79801" y="1997008"/>
                  </a:cubicBezTo>
                  <a:cubicBezTo>
                    <a:pt x="88529" y="1988277"/>
                    <a:pt x="92269" y="1973310"/>
                    <a:pt x="99751" y="1969568"/>
                  </a:cubicBezTo>
                  <a:cubicBezTo>
                    <a:pt x="115960" y="1957096"/>
                    <a:pt x="89776" y="1932150"/>
                    <a:pt x="117207" y="1922172"/>
                  </a:cubicBezTo>
                  <a:cubicBezTo>
                    <a:pt x="125936" y="1919678"/>
                    <a:pt x="138405" y="1894732"/>
                    <a:pt x="132170" y="1874776"/>
                  </a:cubicBezTo>
                  <a:cubicBezTo>
                    <a:pt x="129676" y="1871034"/>
                    <a:pt x="133417" y="1867293"/>
                    <a:pt x="135911" y="1868540"/>
                  </a:cubicBezTo>
                  <a:cubicBezTo>
                    <a:pt x="172071" y="1888496"/>
                    <a:pt x="144639" y="1854820"/>
                    <a:pt x="150873" y="1849831"/>
                  </a:cubicBezTo>
                  <a:cubicBezTo>
                    <a:pt x="159602" y="1843595"/>
                    <a:pt x="150873" y="1826133"/>
                    <a:pt x="168330" y="1823638"/>
                  </a:cubicBezTo>
                  <a:cubicBezTo>
                    <a:pt x="172071" y="1822391"/>
                    <a:pt x="190774" y="1809918"/>
                    <a:pt x="175811" y="1796199"/>
                  </a:cubicBezTo>
                  <a:cubicBezTo>
                    <a:pt x="172071" y="1792457"/>
                    <a:pt x="173318" y="1787468"/>
                    <a:pt x="178305" y="1788715"/>
                  </a:cubicBezTo>
                  <a:cubicBezTo>
                    <a:pt x="214465" y="1792457"/>
                    <a:pt x="200749" y="1760028"/>
                    <a:pt x="203243" y="1747555"/>
                  </a:cubicBezTo>
                  <a:cubicBezTo>
                    <a:pt x="208231" y="1727599"/>
                    <a:pt x="214465" y="1711385"/>
                    <a:pt x="228181" y="1696417"/>
                  </a:cubicBezTo>
                  <a:cubicBezTo>
                    <a:pt x="251872" y="1668978"/>
                    <a:pt x="250625" y="1655258"/>
                    <a:pt x="220699" y="1629065"/>
                  </a:cubicBezTo>
                  <a:cubicBezTo>
                    <a:pt x="219453" y="1620334"/>
                    <a:pt x="221946" y="1615345"/>
                    <a:pt x="231922" y="1611604"/>
                  </a:cubicBezTo>
                  <a:cubicBezTo>
                    <a:pt x="248131" y="1604120"/>
                    <a:pt x="268081" y="1601625"/>
                    <a:pt x="260600" y="1572938"/>
                  </a:cubicBezTo>
                  <a:cubicBezTo>
                    <a:pt x="259353" y="1565455"/>
                    <a:pt x="288032" y="1547993"/>
                    <a:pt x="305488" y="1539262"/>
                  </a:cubicBezTo>
                  <a:cubicBezTo>
                    <a:pt x="315463" y="1534273"/>
                    <a:pt x="315463" y="1531779"/>
                    <a:pt x="311723" y="1521801"/>
                  </a:cubicBezTo>
                  <a:cubicBezTo>
                    <a:pt x="306735" y="1509328"/>
                    <a:pt x="305488" y="1498102"/>
                    <a:pt x="324192" y="1509328"/>
                  </a:cubicBezTo>
                  <a:cubicBezTo>
                    <a:pt x="329179" y="1498102"/>
                    <a:pt x="326685" y="1483135"/>
                    <a:pt x="337907" y="1474404"/>
                  </a:cubicBezTo>
                  <a:cubicBezTo>
                    <a:pt x="357858" y="1459437"/>
                    <a:pt x="334167" y="1456943"/>
                    <a:pt x="329179" y="1450706"/>
                  </a:cubicBezTo>
                  <a:cubicBezTo>
                    <a:pt x="314216" y="1430750"/>
                    <a:pt x="312970" y="1422019"/>
                    <a:pt x="335414" y="1405805"/>
                  </a:cubicBezTo>
                  <a:cubicBezTo>
                    <a:pt x="350376" y="1394580"/>
                    <a:pt x="327932" y="1385849"/>
                    <a:pt x="339154" y="1377118"/>
                  </a:cubicBezTo>
                  <a:cubicBezTo>
                    <a:pt x="356611" y="1384601"/>
                    <a:pt x="354117" y="1404558"/>
                    <a:pt x="364092" y="1415783"/>
                  </a:cubicBezTo>
                  <a:cubicBezTo>
                    <a:pt x="369080" y="1421396"/>
                    <a:pt x="372197" y="1422331"/>
                    <a:pt x="374223" y="1420460"/>
                  </a:cubicBezTo>
                  <a:lnTo>
                    <a:pt x="377592" y="1409031"/>
                  </a:lnTo>
                  <a:lnTo>
                    <a:pt x="379056" y="1408299"/>
                  </a:lnTo>
                  <a:lnTo>
                    <a:pt x="385289" y="1408299"/>
                  </a:lnTo>
                  <a:cubicBezTo>
                    <a:pt x="387783" y="1408299"/>
                    <a:pt x="385289" y="1408299"/>
                    <a:pt x="381549" y="1407052"/>
                  </a:cubicBezTo>
                  <a:lnTo>
                    <a:pt x="379056" y="1408299"/>
                  </a:lnTo>
                  <a:lnTo>
                    <a:pt x="377808" y="1408299"/>
                  </a:lnTo>
                  <a:cubicBezTo>
                    <a:pt x="369080" y="1405805"/>
                    <a:pt x="370327" y="1402063"/>
                    <a:pt x="372820" y="1394580"/>
                  </a:cubicBezTo>
                  <a:cubicBezTo>
                    <a:pt x="381549" y="1374623"/>
                    <a:pt x="389030" y="1352173"/>
                    <a:pt x="397758" y="1337205"/>
                  </a:cubicBezTo>
                  <a:cubicBezTo>
                    <a:pt x="407733" y="1319744"/>
                    <a:pt x="405240" y="1283573"/>
                    <a:pt x="441400" y="1283573"/>
                  </a:cubicBezTo>
                  <a:cubicBezTo>
                    <a:pt x="450128" y="1283573"/>
                    <a:pt x="442646" y="1276090"/>
                    <a:pt x="443893" y="1272348"/>
                  </a:cubicBezTo>
                  <a:cubicBezTo>
                    <a:pt x="447634" y="1248650"/>
                    <a:pt x="463844" y="1226199"/>
                    <a:pt x="453869" y="1200006"/>
                  </a:cubicBezTo>
                  <a:cubicBezTo>
                    <a:pt x="473819" y="1196265"/>
                    <a:pt x="481300" y="1176308"/>
                    <a:pt x="497510" y="1170072"/>
                  </a:cubicBezTo>
                  <a:cubicBezTo>
                    <a:pt x="507485" y="1147621"/>
                    <a:pt x="539904" y="1130160"/>
                    <a:pt x="516213" y="1100225"/>
                  </a:cubicBezTo>
                  <a:cubicBezTo>
                    <a:pt x="514966" y="1097731"/>
                    <a:pt x="514966" y="1093989"/>
                    <a:pt x="517460" y="1093989"/>
                  </a:cubicBezTo>
                  <a:cubicBezTo>
                    <a:pt x="553620" y="1093989"/>
                    <a:pt x="544892" y="1045346"/>
                    <a:pt x="576064" y="1040357"/>
                  </a:cubicBezTo>
                  <a:cubicBezTo>
                    <a:pt x="582299" y="1039109"/>
                    <a:pt x="589780" y="1030379"/>
                    <a:pt x="573570" y="1029131"/>
                  </a:cubicBezTo>
                  <a:cubicBezTo>
                    <a:pt x="568583" y="1027884"/>
                    <a:pt x="568583" y="1021648"/>
                    <a:pt x="572323" y="1020400"/>
                  </a:cubicBezTo>
                  <a:cubicBezTo>
                    <a:pt x="596014" y="1001691"/>
                    <a:pt x="603496" y="969263"/>
                    <a:pt x="630927" y="954295"/>
                  </a:cubicBezTo>
                  <a:cubicBezTo>
                    <a:pt x="637162" y="939328"/>
                    <a:pt x="663347" y="941823"/>
                    <a:pt x="658359" y="918125"/>
                  </a:cubicBezTo>
                  <a:cubicBezTo>
                    <a:pt x="697013" y="875718"/>
                    <a:pt x="734420" y="832064"/>
                    <a:pt x="766839" y="784668"/>
                  </a:cubicBezTo>
                  <a:cubicBezTo>
                    <a:pt x="778061" y="769700"/>
                    <a:pt x="804246" y="767206"/>
                    <a:pt x="795517" y="741013"/>
                  </a:cubicBezTo>
                  <a:cubicBezTo>
                    <a:pt x="805492" y="739766"/>
                    <a:pt x="805492" y="767206"/>
                    <a:pt x="825443" y="743508"/>
                  </a:cubicBezTo>
                  <a:cubicBezTo>
                    <a:pt x="849134" y="718563"/>
                    <a:pt x="811727" y="726046"/>
                    <a:pt x="816714" y="714821"/>
                  </a:cubicBezTo>
                  <a:cubicBezTo>
                    <a:pt x="826690" y="708584"/>
                    <a:pt x="835418" y="701101"/>
                    <a:pt x="841652" y="691123"/>
                  </a:cubicBezTo>
                  <a:cubicBezTo>
                    <a:pt x="870331" y="712326"/>
                    <a:pt x="874072" y="678650"/>
                    <a:pt x="882800" y="667425"/>
                  </a:cubicBezTo>
                  <a:cubicBezTo>
                    <a:pt x="897763" y="649963"/>
                    <a:pt x="921454" y="647468"/>
                    <a:pt x="935169" y="632501"/>
                  </a:cubicBezTo>
                  <a:cubicBezTo>
                    <a:pt x="937663" y="627512"/>
                    <a:pt x="943898" y="627512"/>
                    <a:pt x="942651" y="620029"/>
                  </a:cubicBezTo>
                  <a:cubicBezTo>
                    <a:pt x="941404" y="590094"/>
                    <a:pt x="941404" y="590094"/>
                    <a:pt x="965095" y="560160"/>
                  </a:cubicBezTo>
                  <a:cubicBezTo>
                    <a:pt x="983798" y="583858"/>
                    <a:pt x="993773" y="555171"/>
                    <a:pt x="1008736" y="551429"/>
                  </a:cubicBezTo>
                  <a:cubicBezTo>
                    <a:pt x="1009983" y="547687"/>
                    <a:pt x="1012477" y="545193"/>
                    <a:pt x="1013724" y="542698"/>
                  </a:cubicBezTo>
                  <a:cubicBezTo>
                    <a:pt x="1016217" y="533967"/>
                    <a:pt x="1014970" y="523989"/>
                    <a:pt x="1017464" y="515259"/>
                  </a:cubicBezTo>
                  <a:cubicBezTo>
                    <a:pt x="1018711" y="510269"/>
                    <a:pt x="1024946" y="502786"/>
                    <a:pt x="1026193" y="505280"/>
                  </a:cubicBezTo>
                  <a:cubicBezTo>
                    <a:pt x="1041155" y="537709"/>
                    <a:pt x="1049884" y="496550"/>
                    <a:pt x="1063599" y="500291"/>
                  </a:cubicBezTo>
                  <a:cubicBezTo>
                    <a:pt x="1069210" y="502786"/>
                    <a:pt x="1074509" y="504345"/>
                    <a:pt x="1078094" y="506995"/>
                  </a:cubicBezTo>
                  <a:lnTo>
                    <a:pt x="1080705" y="515215"/>
                  </a:lnTo>
                  <a:lnTo>
                    <a:pt x="1082303" y="547687"/>
                  </a:lnTo>
                  <a:cubicBezTo>
                    <a:pt x="1081056" y="537709"/>
                    <a:pt x="1081056" y="528978"/>
                    <a:pt x="1082303" y="520248"/>
                  </a:cubicBezTo>
                  <a:lnTo>
                    <a:pt x="1080705" y="515215"/>
                  </a:lnTo>
                  <a:lnTo>
                    <a:pt x="1080355" y="508106"/>
                  </a:lnTo>
                  <a:cubicBezTo>
                    <a:pt x="1085732" y="470747"/>
                    <a:pt x="1110046" y="439175"/>
                    <a:pt x="1125944" y="405499"/>
                  </a:cubicBezTo>
                  <a:cubicBezTo>
                    <a:pt x="1135919" y="386790"/>
                    <a:pt x="1162104" y="390532"/>
                    <a:pt x="1175820" y="374318"/>
                  </a:cubicBezTo>
                  <a:cubicBezTo>
                    <a:pt x="1180807" y="368081"/>
                    <a:pt x="1192029" y="378059"/>
                    <a:pt x="1190782" y="389285"/>
                  </a:cubicBezTo>
                  <a:lnTo>
                    <a:pt x="1190627" y="389807"/>
                  </a:lnTo>
                  <a:lnTo>
                    <a:pt x="1189224" y="392403"/>
                  </a:lnTo>
                  <a:lnTo>
                    <a:pt x="1188901" y="395628"/>
                  </a:lnTo>
                  <a:lnTo>
                    <a:pt x="1185327" y="407682"/>
                  </a:lnTo>
                  <a:cubicBezTo>
                    <a:pt x="1183301" y="413918"/>
                    <a:pt x="1182054" y="420467"/>
                    <a:pt x="1184548" y="427950"/>
                  </a:cubicBezTo>
                  <a:cubicBezTo>
                    <a:pt x="1184548" y="431692"/>
                    <a:pt x="1193276" y="427950"/>
                    <a:pt x="1188289" y="427950"/>
                  </a:cubicBezTo>
                  <a:cubicBezTo>
                    <a:pt x="1187042" y="429197"/>
                    <a:pt x="1185795" y="427950"/>
                    <a:pt x="1185795" y="426703"/>
                  </a:cubicBezTo>
                  <a:lnTo>
                    <a:pt x="1188901" y="395628"/>
                  </a:lnTo>
                  <a:lnTo>
                    <a:pt x="1190627" y="389807"/>
                  </a:lnTo>
                  <a:lnTo>
                    <a:pt x="1205745" y="361845"/>
                  </a:lnTo>
                  <a:cubicBezTo>
                    <a:pt x="1208239" y="359351"/>
                    <a:pt x="1209486" y="356856"/>
                    <a:pt x="1211980" y="353114"/>
                  </a:cubicBezTo>
                  <a:cubicBezTo>
                    <a:pt x="1211980" y="324427"/>
                    <a:pt x="1233177" y="321933"/>
                    <a:pt x="1254374" y="318191"/>
                  </a:cubicBezTo>
                  <a:cubicBezTo>
                    <a:pt x="1256868" y="315696"/>
                    <a:pt x="1259362" y="313202"/>
                    <a:pt x="1260608" y="310707"/>
                  </a:cubicBezTo>
                  <a:cubicBezTo>
                    <a:pt x="1264349" y="304471"/>
                    <a:pt x="1265596" y="298235"/>
                    <a:pt x="1266843" y="291998"/>
                  </a:cubicBezTo>
                  <a:cubicBezTo>
                    <a:pt x="1269337" y="283267"/>
                    <a:pt x="1273078" y="272042"/>
                    <a:pt x="1283053" y="272042"/>
                  </a:cubicBezTo>
                  <a:cubicBezTo>
                    <a:pt x="1298015" y="272042"/>
                    <a:pt x="1294275" y="287009"/>
                    <a:pt x="1296768" y="295740"/>
                  </a:cubicBezTo>
                  <a:cubicBezTo>
                    <a:pt x="1325447" y="278278"/>
                    <a:pt x="1346644" y="242108"/>
                    <a:pt x="1389038" y="254580"/>
                  </a:cubicBezTo>
                  <a:cubicBezTo>
                    <a:pt x="1394026" y="257075"/>
                    <a:pt x="1406495" y="234624"/>
                    <a:pt x="1404001" y="225893"/>
                  </a:cubicBezTo>
                  <a:cubicBezTo>
                    <a:pt x="1401508" y="208432"/>
                    <a:pt x="1408989" y="194712"/>
                    <a:pt x="1415223" y="180992"/>
                  </a:cubicBezTo>
                  <a:cubicBezTo>
                    <a:pt x="1418964" y="172261"/>
                    <a:pt x="1427692" y="164777"/>
                    <a:pt x="1433927" y="169766"/>
                  </a:cubicBezTo>
                  <a:cubicBezTo>
                    <a:pt x="1457618" y="193464"/>
                    <a:pt x="1461358" y="159788"/>
                    <a:pt x="1475074" y="154799"/>
                  </a:cubicBezTo>
                  <a:cubicBezTo>
                    <a:pt x="1478815" y="154799"/>
                    <a:pt x="1482556" y="156047"/>
                    <a:pt x="1486296" y="157294"/>
                  </a:cubicBezTo>
                  <a:cubicBezTo>
                    <a:pt x="1495024" y="162283"/>
                    <a:pt x="1493778" y="172261"/>
                    <a:pt x="1500012" y="188475"/>
                  </a:cubicBezTo>
                  <a:cubicBezTo>
                    <a:pt x="1490037" y="158541"/>
                    <a:pt x="1492531" y="142327"/>
                    <a:pt x="1519962" y="141079"/>
                  </a:cubicBezTo>
                  <a:cubicBezTo>
                    <a:pt x="1532431" y="139832"/>
                    <a:pt x="1537419" y="131101"/>
                    <a:pt x="1541160" y="119876"/>
                  </a:cubicBezTo>
                  <a:cubicBezTo>
                    <a:pt x="1551135" y="101167"/>
                    <a:pt x="1568591" y="108650"/>
                    <a:pt x="1583554" y="108650"/>
                  </a:cubicBezTo>
                  <a:cubicBezTo>
                    <a:pt x="1599764" y="107403"/>
                    <a:pt x="1597270" y="121123"/>
                    <a:pt x="1597270" y="132348"/>
                  </a:cubicBezTo>
                  <a:cubicBezTo>
                    <a:pt x="1610986" y="114887"/>
                    <a:pt x="1617220" y="74974"/>
                    <a:pt x="1645898" y="119876"/>
                  </a:cubicBezTo>
                  <a:cubicBezTo>
                    <a:pt x="1662108" y="97425"/>
                    <a:pt x="1698268" y="109898"/>
                    <a:pt x="1710737" y="81211"/>
                  </a:cubicBezTo>
                  <a:cubicBezTo>
                    <a:pt x="1738169" y="69985"/>
                    <a:pt x="1738169" y="96178"/>
                    <a:pt x="1749391" y="107403"/>
                  </a:cubicBezTo>
                  <a:cubicBezTo>
                    <a:pt x="1755625" y="89942"/>
                    <a:pt x="1770588" y="87447"/>
                    <a:pt x="1788044" y="88694"/>
                  </a:cubicBezTo>
                  <a:cubicBezTo>
                    <a:pt x="1790538" y="87447"/>
                    <a:pt x="1794279" y="86200"/>
                    <a:pt x="1796773" y="86200"/>
                  </a:cubicBezTo>
                  <a:cubicBezTo>
                    <a:pt x="1832932" y="66244"/>
                    <a:pt x="1864105" y="72480"/>
                    <a:pt x="1899018" y="91189"/>
                  </a:cubicBezTo>
                  <a:cubicBezTo>
                    <a:pt x="1920215" y="103661"/>
                    <a:pt x="1953881" y="77469"/>
                    <a:pt x="1977572" y="102414"/>
                  </a:cubicBezTo>
                  <a:cubicBezTo>
                    <a:pt x="1983807" y="86200"/>
                    <a:pt x="1991288" y="73727"/>
                    <a:pt x="2009991" y="83705"/>
                  </a:cubicBezTo>
                  <a:cubicBezTo>
                    <a:pt x="2028695" y="94931"/>
                    <a:pt x="2031189" y="113640"/>
                    <a:pt x="2026201" y="132348"/>
                  </a:cubicBezTo>
                  <a:cubicBezTo>
                    <a:pt x="2026201" y="133596"/>
                    <a:pt x="2028695" y="133596"/>
                    <a:pt x="2029942" y="134843"/>
                  </a:cubicBezTo>
                  <a:cubicBezTo>
                    <a:pt x="2052386" y="133596"/>
                    <a:pt x="2046151" y="114887"/>
                    <a:pt x="2048645" y="102414"/>
                  </a:cubicBezTo>
                  <a:cubicBezTo>
                    <a:pt x="2051139" y="88694"/>
                    <a:pt x="2064855" y="77469"/>
                    <a:pt x="2074830" y="77469"/>
                  </a:cubicBezTo>
                  <a:cubicBezTo>
                    <a:pt x="2082311" y="77469"/>
                    <a:pt x="2086051" y="81211"/>
                    <a:pt x="2087298" y="86512"/>
                  </a:cubicBezTo>
                  <a:lnTo>
                    <a:pt x="2084906" y="104166"/>
                  </a:lnTo>
                  <a:lnTo>
                    <a:pt x="2083558" y="104909"/>
                  </a:lnTo>
                  <a:lnTo>
                    <a:pt x="2081544" y="111529"/>
                  </a:lnTo>
                  <a:lnTo>
                    <a:pt x="2079506" y="115666"/>
                  </a:lnTo>
                  <a:cubicBezTo>
                    <a:pt x="2079194" y="119564"/>
                    <a:pt x="2079817" y="123618"/>
                    <a:pt x="2079817" y="127359"/>
                  </a:cubicBezTo>
                  <a:cubicBezTo>
                    <a:pt x="2081064" y="123618"/>
                    <a:pt x="2080441" y="119564"/>
                    <a:pt x="2080285" y="115666"/>
                  </a:cubicBezTo>
                  <a:lnTo>
                    <a:pt x="2081544" y="111529"/>
                  </a:lnTo>
                  <a:lnTo>
                    <a:pt x="2084805" y="104909"/>
                  </a:lnTo>
                  <a:lnTo>
                    <a:pt x="2084906" y="104166"/>
                  </a:lnTo>
                  <a:lnTo>
                    <a:pt x="2095716" y="98205"/>
                  </a:lnTo>
                  <a:cubicBezTo>
                    <a:pt x="2100080" y="97425"/>
                    <a:pt x="2104755" y="98049"/>
                    <a:pt x="2109743" y="99920"/>
                  </a:cubicBezTo>
                  <a:lnTo>
                    <a:pt x="2113789" y="104777"/>
                  </a:lnTo>
                  <a:lnTo>
                    <a:pt x="2113496" y="113298"/>
                  </a:lnTo>
                  <a:lnTo>
                    <a:pt x="2110990" y="119252"/>
                  </a:lnTo>
                  <a:cubicBezTo>
                    <a:pt x="2109431" y="123306"/>
                    <a:pt x="2109120" y="127360"/>
                    <a:pt x="2113484" y="131101"/>
                  </a:cubicBezTo>
                  <a:lnTo>
                    <a:pt x="2115977" y="128607"/>
                  </a:lnTo>
                  <a:cubicBezTo>
                    <a:pt x="2115977" y="128607"/>
                    <a:pt x="2114730" y="126112"/>
                    <a:pt x="2113484" y="126112"/>
                  </a:cubicBezTo>
                  <a:cubicBezTo>
                    <a:pt x="2112237" y="121123"/>
                    <a:pt x="2112237" y="117381"/>
                    <a:pt x="2113484" y="113640"/>
                  </a:cubicBezTo>
                  <a:lnTo>
                    <a:pt x="2113496" y="113298"/>
                  </a:lnTo>
                  <a:lnTo>
                    <a:pt x="2115977" y="107403"/>
                  </a:lnTo>
                  <a:lnTo>
                    <a:pt x="2113789" y="104777"/>
                  </a:lnTo>
                  <a:lnTo>
                    <a:pt x="2113795" y="104597"/>
                  </a:lnTo>
                  <a:cubicBezTo>
                    <a:pt x="2112237" y="102102"/>
                    <a:pt x="2109743" y="99920"/>
                    <a:pt x="2108496" y="97425"/>
                  </a:cubicBezTo>
                  <a:cubicBezTo>
                    <a:pt x="2114730" y="69985"/>
                    <a:pt x="2117224" y="69985"/>
                    <a:pt x="2147150" y="98672"/>
                  </a:cubicBezTo>
                  <a:cubicBezTo>
                    <a:pt x="2145903" y="106156"/>
                    <a:pt x="2149644" y="106156"/>
                    <a:pt x="2154631" y="102414"/>
                  </a:cubicBezTo>
                  <a:cubicBezTo>
                    <a:pt x="2163359" y="103661"/>
                    <a:pt x="2167100" y="111145"/>
                    <a:pt x="2170841" y="122370"/>
                  </a:cubicBezTo>
                  <a:cubicBezTo>
                    <a:pt x="2168347" y="99920"/>
                    <a:pt x="2159618" y="83705"/>
                    <a:pt x="2158372" y="64996"/>
                  </a:cubicBezTo>
                  <a:cubicBezTo>
                    <a:pt x="2158372" y="50029"/>
                    <a:pt x="2165853" y="35062"/>
                    <a:pt x="2182063" y="51276"/>
                  </a:cubicBezTo>
                  <a:cubicBezTo>
                    <a:pt x="2202013" y="69985"/>
                    <a:pt x="2223210" y="62502"/>
                    <a:pt x="2243160" y="61254"/>
                  </a:cubicBezTo>
                  <a:cubicBezTo>
                    <a:pt x="2266852" y="60007"/>
                    <a:pt x="2288048" y="40051"/>
                    <a:pt x="2295530" y="16353"/>
                  </a:cubicBezTo>
                  <a:cubicBezTo>
                    <a:pt x="2296777" y="10117"/>
                    <a:pt x="2296777" y="1386"/>
                    <a:pt x="2304258" y="139"/>
                  </a:cubicBezTo>
                  <a:close/>
                </a:path>
              </a:pathLst>
            </a:custGeom>
            <a:solidFill>
              <a:srgbClr val="F0646C">
                <a:alpha val="60000"/>
              </a:srgbClr>
            </a:solidFill>
            <a:ln>
              <a:noFill/>
            </a:ln>
          </p:spPr>
          <p:txBody>
            <a:bodyPr anchorCtr="0" anchor="ctr" bIns="22850" lIns="45725" spcFirstLastPara="1" rIns="45725" wrap="square" tIns="2285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747993"/>
                </a:solidFill>
                <a:latin typeface="Jost Light"/>
                <a:ea typeface="Jost Light"/>
                <a:cs typeface="Jost Light"/>
                <a:sym typeface="Jost Light"/>
              </a:endParaRPr>
            </a:p>
          </p:txBody>
        </p:sp>
        <p:sp>
          <p:nvSpPr>
            <p:cNvPr id="918" name="Google Shape;918;g311d5cb9a0a_0_596"/>
            <p:cNvSpPr/>
            <p:nvPr/>
          </p:nvSpPr>
          <p:spPr>
            <a:xfrm>
              <a:off x="7991528" y="4023832"/>
              <a:ext cx="4510303" cy="4724951"/>
            </a:xfrm>
            <a:custGeom>
              <a:rect b="b" l="l" r="r" t="t"/>
              <a:pathLst>
                <a:path extrusionOk="0" h="4724951" w="4510303">
                  <a:moveTo>
                    <a:pt x="1729610" y="4720374"/>
                  </a:moveTo>
                  <a:cubicBezTo>
                    <a:pt x="1728236" y="4722205"/>
                    <a:pt x="1726861" y="4723121"/>
                    <a:pt x="1725487" y="4724951"/>
                  </a:cubicBezTo>
                  <a:lnTo>
                    <a:pt x="1725487" y="4724036"/>
                  </a:lnTo>
                  <a:cubicBezTo>
                    <a:pt x="1726861" y="4723121"/>
                    <a:pt x="1728236" y="4722205"/>
                    <a:pt x="1729610" y="4720374"/>
                  </a:cubicBezTo>
                  <a:close/>
                  <a:moveTo>
                    <a:pt x="1668402" y="4711518"/>
                  </a:moveTo>
                  <a:lnTo>
                    <a:pt x="1666418" y="4713502"/>
                  </a:lnTo>
                  <a:lnTo>
                    <a:pt x="1665044" y="4712128"/>
                  </a:lnTo>
                  <a:close/>
                  <a:moveTo>
                    <a:pt x="1676033" y="4703885"/>
                  </a:moveTo>
                  <a:cubicBezTo>
                    <a:pt x="1677407" y="4705259"/>
                    <a:pt x="1678781" y="4706633"/>
                    <a:pt x="1680154" y="4709381"/>
                  </a:cubicBezTo>
                  <a:lnTo>
                    <a:pt x="1668402" y="4711518"/>
                  </a:lnTo>
                  <a:close/>
                  <a:moveTo>
                    <a:pt x="2022229" y="4522547"/>
                  </a:moveTo>
                  <a:cubicBezTo>
                    <a:pt x="2025893" y="4522547"/>
                    <a:pt x="2028335" y="4522547"/>
                    <a:pt x="2030778" y="4522547"/>
                  </a:cubicBezTo>
                  <a:lnTo>
                    <a:pt x="2031999" y="4522547"/>
                  </a:lnTo>
                  <a:cubicBezTo>
                    <a:pt x="2028335" y="4522547"/>
                    <a:pt x="2024671" y="4522547"/>
                    <a:pt x="2022229" y="4525293"/>
                  </a:cubicBezTo>
                  <a:close/>
                  <a:moveTo>
                    <a:pt x="1002873" y="4418136"/>
                  </a:moveTo>
                  <a:cubicBezTo>
                    <a:pt x="1003790" y="4420884"/>
                    <a:pt x="1004706" y="4423631"/>
                    <a:pt x="1004706" y="4426379"/>
                  </a:cubicBezTo>
                  <a:lnTo>
                    <a:pt x="1002873" y="4427753"/>
                  </a:lnTo>
                  <a:lnTo>
                    <a:pt x="1000125" y="4419510"/>
                  </a:lnTo>
                  <a:cubicBezTo>
                    <a:pt x="1001957" y="4419510"/>
                    <a:pt x="1001957" y="4418136"/>
                    <a:pt x="1002873" y="4418136"/>
                  </a:cubicBezTo>
                  <a:close/>
                  <a:moveTo>
                    <a:pt x="696517" y="4286250"/>
                  </a:moveTo>
                  <a:lnTo>
                    <a:pt x="696517" y="4289915"/>
                  </a:lnTo>
                  <a:lnTo>
                    <a:pt x="692394" y="4288083"/>
                  </a:lnTo>
                  <a:close/>
                  <a:moveTo>
                    <a:pt x="440908" y="4280757"/>
                  </a:moveTo>
                  <a:cubicBezTo>
                    <a:pt x="447373" y="4281856"/>
                    <a:pt x="453837" y="4281856"/>
                    <a:pt x="460302" y="4282955"/>
                  </a:cubicBezTo>
                  <a:lnTo>
                    <a:pt x="459009" y="4290649"/>
                  </a:lnTo>
                  <a:cubicBezTo>
                    <a:pt x="452544" y="4289550"/>
                    <a:pt x="446080" y="4287352"/>
                    <a:pt x="439615" y="4286253"/>
                  </a:cubicBezTo>
                  <a:cubicBezTo>
                    <a:pt x="440908" y="4284055"/>
                    <a:pt x="440908" y="4281856"/>
                    <a:pt x="440908" y="4280757"/>
                  </a:cubicBezTo>
                  <a:close/>
                  <a:moveTo>
                    <a:pt x="784713" y="4253280"/>
                  </a:moveTo>
                  <a:cubicBezTo>
                    <a:pt x="784713" y="4256944"/>
                    <a:pt x="784713" y="4259386"/>
                    <a:pt x="784713" y="4263050"/>
                  </a:cubicBezTo>
                  <a:cubicBezTo>
                    <a:pt x="782514" y="4263050"/>
                    <a:pt x="782514" y="4263050"/>
                    <a:pt x="780315" y="4263050"/>
                  </a:cubicBezTo>
                  <a:cubicBezTo>
                    <a:pt x="782514" y="4259386"/>
                    <a:pt x="783613" y="4255723"/>
                    <a:pt x="784713" y="4253280"/>
                  </a:cubicBezTo>
                  <a:close/>
                  <a:moveTo>
                    <a:pt x="571501" y="4253278"/>
                  </a:moveTo>
                  <a:cubicBezTo>
                    <a:pt x="591937" y="4253278"/>
                    <a:pt x="591937" y="4268225"/>
                    <a:pt x="596746" y="4281927"/>
                  </a:cubicBezTo>
                  <a:cubicBezTo>
                    <a:pt x="599150" y="4293137"/>
                    <a:pt x="602756" y="4304348"/>
                    <a:pt x="608767" y="4321786"/>
                  </a:cubicBezTo>
                  <a:cubicBezTo>
                    <a:pt x="607565" y="4325523"/>
                    <a:pt x="602756" y="4335488"/>
                    <a:pt x="597948" y="4345453"/>
                  </a:cubicBezTo>
                  <a:cubicBezTo>
                    <a:pt x="590735" y="4331751"/>
                    <a:pt x="583522" y="4318049"/>
                    <a:pt x="578714" y="4310576"/>
                  </a:cubicBezTo>
                  <a:cubicBezTo>
                    <a:pt x="576309" y="4288155"/>
                    <a:pt x="573905" y="4271962"/>
                    <a:pt x="571501" y="4253278"/>
                  </a:cubicBezTo>
                  <a:close/>
                  <a:moveTo>
                    <a:pt x="2171515" y="4243203"/>
                  </a:moveTo>
                  <a:lnTo>
                    <a:pt x="2167852" y="4245036"/>
                  </a:lnTo>
                  <a:lnTo>
                    <a:pt x="2167241" y="4244425"/>
                  </a:lnTo>
                  <a:close/>
                  <a:moveTo>
                    <a:pt x="2173347" y="4242287"/>
                  </a:moveTo>
                  <a:lnTo>
                    <a:pt x="2174721" y="4242287"/>
                  </a:lnTo>
                  <a:lnTo>
                    <a:pt x="2171515" y="4243203"/>
                  </a:lnTo>
                  <a:close/>
                  <a:moveTo>
                    <a:pt x="2165104" y="4242287"/>
                  </a:moveTo>
                  <a:lnTo>
                    <a:pt x="2167241" y="4244425"/>
                  </a:lnTo>
                  <a:lnTo>
                    <a:pt x="2165104" y="4245036"/>
                  </a:lnTo>
                  <a:close/>
                  <a:moveTo>
                    <a:pt x="574246" y="4231298"/>
                  </a:moveTo>
                  <a:lnTo>
                    <a:pt x="575621" y="4233131"/>
                  </a:lnTo>
                  <a:lnTo>
                    <a:pt x="571498" y="4234963"/>
                  </a:lnTo>
                  <a:close/>
                  <a:moveTo>
                    <a:pt x="444326" y="4231298"/>
                  </a:moveTo>
                  <a:cubicBezTo>
                    <a:pt x="446681" y="4233496"/>
                    <a:pt x="450214" y="4235695"/>
                    <a:pt x="454925" y="4237893"/>
                  </a:cubicBezTo>
                  <a:cubicBezTo>
                    <a:pt x="453748" y="4238992"/>
                    <a:pt x="452570" y="4240091"/>
                    <a:pt x="451392" y="4241190"/>
                  </a:cubicBezTo>
                  <a:cubicBezTo>
                    <a:pt x="447859" y="4240091"/>
                    <a:pt x="444326" y="4238992"/>
                    <a:pt x="439615" y="4237893"/>
                  </a:cubicBezTo>
                  <a:cubicBezTo>
                    <a:pt x="441970" y="4235695"/>
                    <a:pt x="443148" y="4233496"/>
                    <a:pt x="444326" y="4231298"/>
                  </a:cubicBezTo>
                  <a:close/>
                  <a:moveTo>
                    <a:pt x="579091" y="4228557"/>
                  </a:moveTo>
                  <a:lnTo>
                    <a:pt x="578265" y="4230124"/>
                  </a:lnTo>
                  <a:lnTo>
                    <a:pt x="576997" y="4228946"/>
                  </a:lnTo>
                  <a:close/>
                  <a:moveTo>
                    <a:pt x="797751" y="4220307"/>
                  </a:moveTo>
                  <a:lnTo>
                    <a:pt x="797751" y="4221575"/>
                  </a:lnTo>
                  <a:cubicBezTo>
                    <a:pt x="800404" y="4221575"/>
                    <a:pt x="803056" y="4221575"/>
                    <a:pt x="807036" y="4220307"/>
                  </a:cubicBezTo>
                  <a:cubicBezTo>
                    <a:pt x="812341" y="4234257"/>
                    <a:pt x="817646" y="4249474"/>
                    <a:pt x="822952" y="4263424"/>
                  </a:cubicBezTo>
                  <a:cubicBezTo>
                    <a:pt x="803056" y="4284982"/>
                    <a:pt x="800404" y="4250742"/>
                    <a:pt x="785814" y="4255815"/>
                  </a:cubicBezTo>
                  <a:cubicBezTo>
                    <a:pt x="787140" y="4246938"/>
                    <a:pt x="789793" y="4238061"/>
                    <a:pt x="791119" y="4230452"/>
                  </a:cubicBezTo>
                  <a:lnTo>
                    <a:pt x="789793" y="4231720"/>
                  </a:lnTo>
                  <a:cubicBezTo>
                    <a:pt x="793772" y="4227916"/>
                    <a:pt x="795098" y="4224112"/>
                    <a:pt x="797751" y="4220307"/>
                  </a:cubicBezTo>
                  <a:close/>
                  <a:moveTo>
                    <a:pt x="485408" y="4214814"/>
                  </a:moveTo>
                  <a:cubicBezTo>
                    <a:pt x="486325" y="4214814"/>
                    <a:pt x="487241" y="4216188"/>
                    <a:pt x="488157" y="4217562"/>
                  </a:cubicBezTo>
                  <a:cubicBezTo>
                    <a:pt x="487241" y="4220310"/>
                    <a:pt x="486325" y="4221684"/>
                    <a:pt x="485408" y="4224431"/>
                  </a:cubicBezTo>
                  <a:cubicBezTo>
                    <a:pt x="485408" y="4224431"/>
                    <a:pt x="484492" y="4224431"/>
                    <a:pt x="483576" y="4224431"/>
                  </a:cubicBezTo>
                  <a:cubicBezTo>
                    <a:pt x="484492" y="4220310"/>
                    <a:pt x="485408" y="4217562"/>
                    <a:pt x="485408" y="4214814"/>
                  </a:cubicBezTo>
                  <a:close/>
                  <a:moveTo>
                    <a:pt x="596019" y="4198329"/>
                  </a:moveTo>
                  <a:cubicBezTo>
                    <a:pt x="602360" y="4210105"/>
                    <a:pt x="604896" y="4214815"/>
                    <a:pt x="608701" y="4223058"/>
                  </a:cubicBezTo>
                  <a:lnTo>
                    <a:pt x="579091" y="4228557"/>
                  </a:lnTo>
                  <a:lnTo>
                    <a:pt x="585716" y="4215993"/>
                  </a:lnTo>
                  <a:cubicBezTo>
                    <a:pt x="588410" y="4210988"/>
                    <a:pt x="591581" y="4205395"/>
                    <a:pt x="596019" y="4198329"/>
                  </a:cubicBezTo>
                  <a:close/>
                  <a:moveTo>
                    <a:pt x="2194936" y="4154366"/>
                  </a:moveTo>
                  <a:lnTo>
                    <a:pt x="2196506" y="4154366"/>
                  </a:lnTo>
                  <a:cubicBezTo>
                    <a:pt x="2194936" y="4161235"/>
                    <a:pt x="2191795" y="4168104"/>
                    <a:pt x="2188655" y="4174972"/>
                  </a:cubicBezTo>
                  <a:lnTo>
                    <a:pt x="2187085" y="4173599"/>
                  </a:lnTo>
                  <a:cubicBezTo>
                    <a:pt x="2190225" y="4166730"/>
                    <a:pt x="2193366" y="4161235"/>
                    <a:pt x="2194936" y="4154366"/>
                  </a:cubicBezTo>
                  <a:close/>
                  <a:moveTo>
                    <a:pt x="327514" y="4131306"/>
                  </a:moveTo>
                  <a:lnTo>
                    <a:pt x="327514" y="4142198"/>
                  </a:lnTo>
                  <a:cubicBezTo>
                    <a:pt x="326415" y="4141020"/>
                    <a:pt x="325316" y="4141020"/>
                    <a:pt x="324218" y="4141020"/>
                  </a:cubicBezTo>
                  <a:close/>
                  <a:moveTo>
                    <a:pt x="330626" y="4128303"/>
                  </a:moveTo>
                  <a:lnTo>
                    <a:pt x="330626" y="4130815"/>
                  </a:lnTo>
                  <a:lnTo>
                    <a:pt x="329710" y="4129245"/>
                  </a:lnTo>
                  <a:close/>
                  <a:moveTo>
                    <a:pt x="327514" y="4126891"/>
                  </a:moveTo>
                  <a:lnTo>
                    <a:pt x="328612" y="4128069"/>
                  </a:lnTo>
                  <a:lnTo>
                    <a:pt x="327514" y="4131306"/>
                  </a:lnTo>
                  <a:close/>
                  <a:moveTo>
                    <a:pt x="330626" y="4121394"/>
                  </a:moveTo>
                  <a:cubicBezTo>
                    <a:pt x="331542" y="4122964"/>
                    <a:pt x="333374" y="4122964"/>
                    <a:pt x="334291" y="4124535"/>
                  </a:cubicBezTo>
                  <a:lnTo>
                    <a:pt x="330626" y="4128303"/>
                  </a:lnTo>
                  <a:close/>
                  <a:moveTo>
                    <a:pt x="413973" y="4044462"/>
                  </a:moveTo>
                  <a:lnTo>
                    <a:pt x="415804" y="4044462"/>
                  </a:lnTo>
                  <a:lnTo>
                    <a:pt x="413973" y="4048545"/>
                  </a:lnTo>
                  <a:lnTo>
                    <a:pt x="413515" y="4049565"/>
                  </a:lnTo>
                  <a:cubicBezTo>
                    <a:pt x="413058" y="4050350"/>
                    <a:pt x="413058" y="4049958"/>
                    <a:pt x="413973" y="4047603"/>
                  </a:cubicBezTo>
                  <a:close/>
                  <a:moveTo>
                    <a:pt x="2631857" y="3984018"/>
                  </a:moveTo>
                  <a:cubicBezTo>
                    <a:pt x="2640707" y="3997363"/>
                    <a:pt x="2648294" y="4009495"/>
                    <a:pt x="2658409" y="4022840"/>
                  </a:cubicBezTo>
                  <a:cubicBezTo>
                    <a:pt x="2654615" y="4039825"/>
                    <a:pt x="2650822" y="4056810"/>
                    <a:pt x="2647029" y="4075008"/>
                  </a:cubicBezTo>
                  <a:cubicBezTo>
                    <a:pt x="2612891" y="4076221"/>
                    <a:pt x="2580017" y="4076221"/>
                    <a:pt x="2549672" y="4076221"/>
                  </a:cubicBezTo>
                  <a:cubicBezTo>
                    <a:pt x="2535764" y="4049531"/>
                    <a:pt x="2516798" y="4026480"/>
                    <a:pt x="2540821" y="3993724"/>
                  </a:cubicBezTo>
                  <a:cubicBezTo>
                    <a:pt x="2567373" y="3991297"/>
                    <a:pt x="2598983" y="3987658"/>
                    <a:pt x="2631857" y="3984018"/>
                  </a:cubicBezTo>
                  <a:close/>
                  <a:moveTo>
                    <a:pt x="269417" y="3952652"/>
                  </a:moveTo>
                  <a:lnTo>
                    <a:pt x="279258" y="3980486"/>
                  </a:lnTo>
                  <a:cubicBezTo>
                    <a:pt x="277259" y="3981663"/>
                    <a:pt x="274262" y="3981663"/>
                    <a:pt x="272263" y="3982841"/>
                  </a:cubicBezTo>
                  <a:close/>
                  <a:moveTo>
                    <a:pt x="269266" y="3951046"/>
                  </a:moveTo>
                  <a:lnTo>
                    <a:pt x="269417" y="3952652"/>
                  </a:lnTo>
                  <a:lnTo>
                    <a:pt x="269266" y="3952224"/>
                  </a:lnTo>
                  <a:close/>
                  <a:moveTo>
                    <a:pt x="2867428" y="3775197"/>
                  </a:moveTo>
                  <a:cubicBezTo>
                    <a:pt x="2878595" y="3789585"/>
                    <a:pt x="2887281" y="3800375"/>
                    <a:pt x="2894726" y="3809967"/>
                  </a:cubicBezTo>
                  <a:cubicBezTo>
                    <a:pt x="2873632" y="3839941"/>
                    <a:pt x="2873632" y="3839941"/>
                    <a:pt x="2831443" y="3838742"/>
                  </a:cubicBezTo>
                  <a:cubicBezTo>
                    <a:pt x="2827721" y="3826753"/>
                    <a:pt x="2823998" y="3817161"/>
                    <a:pt x="2819035" y="3801574"/>
                  </a:cubicBezTo>
                  <a:cubicBezTo>
                    <a:pt x="2835166" y="3793182"/>
                    <a:pt x="2850056" y="3784789"/>
                    <a:pt x="2867428" y="3775197"/>
                  </a:cubicBezTo>
                  <a:close/>
                  <a:moveTo>
                    <a:pt x="3629573" y="3736731"/>
                  </a:moveTo>
                  <a:cubicBezTo>
                    <a:pt x="3629573" y="3749816"/>
                    <a:pt x="3630947" y="3755049"/>
                    <a:pt x="3629573" y="3760283"/>
                  </a:cubicBezTo>
                  <a:cubicBezTo>
                    <a:pt x="3626826" y="3762900"/>
                    <a:pt x="3618583" y="3761591"/>
                    <a:pt x="3614462" y="3761591"/>
                  </a:cubicBezTo>
                  <a:cubicBezTo>
                    <a:pt x="3613089" y="3758975"/>
                    <a:pt x="3611715" y="3757666"/>
                    <a:pt x="3610341" y="3753741"/>
                  </a:cubicBezTo>
                  <a:cubicBezTo>
                    <a:pt x="3614462" y="3749816"/>
                    <a:pt x="3619957" y="3745890"/>
                    <a:pt x="3629573" y="3736731"/>
                  </a:cubicBezTo>
                  <a:close/>
                  <a:moveTo>
                    <a:pt x="2388052" y="3736731"/>
                  </a:moveTo>
                  <a:cubicBezTo>
                    <a:pt x="2389622" y="3737730"/>
                    <a:pt x="2391193" y="3737730"/>
                    <a:pt x="2394333" y="3737730"/>
                  </a:cubicBezTo>
                  <a:lnTo>
                    <a:pt x="2391193" y="3746723"/>
                  </a:lnTo>
                  <a:cubicBezTo>
                    <a:pt x="2389622" y="3745724"/>
                    <a:pt x="2388052" y="3745724"/>
                    <a:pt x="2384912" y="3745724"/>
                  </a:cubicBezTo>
                  <a:cubicBezTo>
                    <a:pt x="2384912" y="3742726"/>
                    <a:pt x="2386482" y="3739729"/>
                    <a:pt x="2388052" y="3736731"/>
                  </a:cubicBezTo>
                  <a:close/>
                  <a:moveTo>
                    <a:pt x="2405063" y="3714749"/>
                  </a:moveTo>
                  <a:lnTo>
                    <a:pt x="2403232" y="3717498"/>
                  </a:lnTo>
                  <a:lnTo>
                    <a:pt x="2401401" y="3717498"/>
                  </a:lnTo>
                  <a:close/>
                  <a:moveTo>
                    <a:pt x="2399044" y="3714749"/>
                  </a:moveTo>
                  <a:lnTo>
                    <a:pt x="2400221" y="3714749"/>
                  </a:lnTo>
                  <a:cubicBezTo>
                    <a:pt x="2394333" y="3716582"/>
                    <a:pt x="2389622" y="3718414"/>
                    <a:pt x="2384911" y="3718414"/>
                  </a:cubicBezTo>
                  <a:close/>
                  <a:moveTo>
                    <a:pt x="2049708" y="3709258"/>
                  </a:moveTo>
                  <a:cubicBezTo>
                    <a:pt x="2049708" y="3709258"/>
                    <a:pt x="2051081" y="3709258"/>
                    <a:pt x="2052454" y="3709258"/>
                  </a:cubicBezTo>
                  <a:cubicBezTo>
                    <a:pt x="2053828" y="3711089"/>
                    <a:pt x="2053828" y="3712920"/>
                    <a:pt x="2053828" y="3712920"/>
                  </a:cubicBezTo>
                  <a:cubicBezTo>
                    <a:pt x="2052454" y="3712920"/>
                    <a:pt x="2051081" y="3712920"/>
                    <a:pt x="2051081" y="3712920"/>
                  </a:cubicBezTo>
                  <a:close/>
                  <a:moveTo>
                    <a:pt x="113202" y="3676285"/>
                  </a:moveTo>
                  <a:cubicBezTo>
                    <a:pt x="114301" y="3680995"/>
                    <a:pt x="114301" y="3685705"/>
                    <a:pt x="114301" y="3691592"/>
                  </a:cubicBezTo>
                  <a:lnTo>
                    <a:pt x="112103" y="3691592"/>
                  </a:lnTo>
                  <a:cubicBezTo>
                    <a:pt x="111003" y="3686882"/>
                    <a:pt x="109904" y="3682172"/>
                    <a:pt x="109904" y="3677463"/>
                  </a:cubicBezTo>
                  <a:cubicBezTo>
                    <a:pt x="111003" y="3677463"/>
                    <a:pt x="112103" y="3677463"/>
                    <a:pt x="113202" y="3676285"/>
                  </a:cubicBezTo>
                  <a:close/>
                  <a:moveTo>
                    <a:pt x="2618507" y="3670790"/>
                  </a:moveTo>
                  <a:cubicBezTo>
                    <a:pt x="2631826" y="3681079"/>
                    <a:pt x="2643934" y="3690082"/>
                    <a:pt x="2658463" y="3700371"/>
                  </a:cubicBezTo>
                  <a:cubicBezTo>
                    <a:pt x="2652409" y="3711946"/>
                    <a:pt x="2646355" y="3719663"/>
                    <a:pt x="2641512" y="3729952"/>
                  </a:cubicBezTo>
                  <a:cubicBezTo>
                    <a:pt x="2624561" y="3727380"/>
                    <a:pt x="2608821" y="3724808"/>
                    <a:pt x="2588238" y="3720949"/>
                  </a:cubicBezTo>
                  <a:cubicBezTo>
                    <a:pt x="2601557" y="3700371"/>
                    <a:pt x="2610032" y="3687510"/>
                    <a:pt x="2618507" y="3670790"/>
                  </a:cubicBezTo>
                  <a:close/>
                  <a:moveTo>
                    <a:pt x="3456039" y="3588363"/>
                  </a:moveTo>
                  <a:cubicBezTo>
                    <a:pt x="3475822" y="3588363"/>
                    <a:pt x="3477141" y="3598830"/>
                    <a:pt x="3471866" y="3614530"/>
                  </a:cubicBezTo>
                  <a:cubicBezTo>
                    <a:pt x="3445488" y="3611913"/>
                    <a:pt x="3445488" y="3611913"/>
                    <a:pt x="3456039" y="3588363"/>
                  </a:cubicBezTo>
                  <a:close/>
                  <a:moveTo>
                    <a:pt x="716304" y="3571895"/>
                  </a:moveTo>
                  <a:cubicBezTo>
                    <a:pt x="722631" y="3573220"/>
                    <a:pt x="723751" y="3582670"/>
                    <a:pt x="728231" y="3587279"/>
                  </a:cubicBezTo>
                  <a:cubicBezTo>
                    <a:pt x="728231" y="3589737"/>
                    <a:pt x="728231" y="3593425"/>
                    <a:pt x="729426" y="3594654"/>
                  </a:cubicBezTo>
                  <a:cubicBezTo>
                    <a:pt x="730620" y="3594654"/>
                    <a:pt x="733010" y="3594654"/>
                    <a:pt x="733010" y="3594654"/>
                  </a:cubicBezTo>
                  <a:cubicBezTo>
                    <a:pt x="746150" y="3619237"/>
                    <a:pt x="718674" y="3632758"/>
                    <a:pt x="717480" y="3652424"/>
                  </a:cubicBezTo>
                  <a:cubicBezTo>
                    <a:pt x="717480" y="3658570"/>
                    <a:pt x="703144" y="3653653"/>
                    <a:pt x="697171" y="3646279"/>
                  </a:cubicBezTo>
                  <a:cubicBezTo>
                    <a:pt x="721064" y="3633987"/>
                    <a:pt x="693588" y="3608175"/>
                    <a:pt x="709118" y="3593425"/>
                  </a:cubicBezTo>
                  <a:cubicBezTo>
                    <a:pt x="712701" y="3589737"/>
                    <a:pt x="692393" y="3581133"/>
                    <a:pt x="707923" y="3573758"/>
                  </a:cubicBezTo>
                  <a:cubicBezTo>
                    <a:pt x="711507" y="3571915"/>
                    <a:pt x="714195" y="3571454"/>
                    <a:pt x="716304" y="3571895"/>
                  </a:cubicBezTo>
                  <a:close/>
                  <a:moveTo>
                    <a:pt x="2814909" y="3544403"/>
                  </a:moveTo>
                  <a:cubicBezTo>
                    <a:pt x="2816284" y="3545776"/>
                    <a:pt x="2817658" y="3545776"/>
                    <a:pt x="2817658" y="3547150"/>
                  </a:cubicBezTo>
                  <a:cubicBezTo>
                    <a:pt x="2817658" y="3547150"/>
                    <a:pt x="2816284" y="3547150"/>
                    <a:pt x="2814909" y="3548523"/>
                  </a:cubicBezTo>
                  <a:cubicBezTo>
                    <a:pt x="2813535" y="3547150"/>
                    <a:pt x="2813535" y="3547150"/>
                    <a:pt x="2813535" y="3547150"/>
                  </a:cubicBezTo>
                  <a:cubicBezTo>
                    <a:pt x="2813535" y="3545776"/>
                    <a:pt x="2813535" y="3545776"/>
                    <a:pt x="2814909" y="3544403"/>
                  </a:cubicBezTo>
                  <a:close/>
                  <a:moveTo>
                    <a:pt x="2808045" y="3527913"/>
                  </a:moveTo>
                  <a:lnTo>
                    <a:pt x="2811707" y="3527913"/>
                  </a:lnTo>
                  <a:lnTo>
                    <a:pt x="2809876" y="3532036"/>
                  </a:lnTo>
                  <a:close/>
                  <a:moveTo>
                    <a:pt x="71438" y="3527913"/>
                  </a:moveTo>
                  <a:cubicBezTo>
                    <a:pt x="73880" y="3534782"/>
                    <a:pt x="77543" y="3540278"/>
                    <a:pt x="81207" y="3547147"/>
                  </a:cubicBezTo>
                  <a:cubicBezTo>
                    <a:pt x="78764" y="3548521"/>
                    <a:pt x="77543" y="3551269"/>
                    <a:pt x="76322" y="3554016"/>
                  </a:cubicBezTo>
                  <a:cubicBezTo>
                    <a:pt x="71438" y="3548521"/>
                    <a:pt x="65332" y="3541652"/>
                    <a:pt x="60448" y="3536156"/>
                  </a:cubicBezTo>
                  <a:cubicBezTo>
                    <a:pt x="65332" y="3532035"/>
                    <a:pt x="68996" y="3530661"/>
                    <a:pt x="71438" y="3529287"/>
                  </a:cubicBezTo>
                  <a:close/>
                  <a:moveTo>
                    <a:pt x="1412806" y="3520095"/>
                  </a:moveTo>
                  <a:lnTo>
                    <a:pt x="1415549" y="3523267"/>
                  </a:lnTo>
                  <a:lnTo>
                    <a:pt x="1418600" y="3525300"/>
                  </a:lnTo>
                  <a:close/>
                  <a:moveTo>
                    <a:pt x="2881729" y="3516924"/>
                  </a:moveTo>
                  <a:cubicBezTo>
                    <a:pt x="2901712" y="3518177"/>
                    <a:pt x="2917947" y="3518177"/>
                    <a:pt x="2939179" y="3519429"/>
                  </a:cubicBezTo>
                  <a:cubicBezTo>
                    <a:pt x="2949170" y="3529450"/>
                    <a:pt x="2961659" y="3540723"/>
                    <a:pt x="2974148" y="3553249"/>
                  </a:cubicBezTo>
                  <a:cubicBezTo>
                    <a:pt x="2975397" y="3551997"/>
                    <a:pt x="2976646" y="3551997"/>
                    <a:pt x="2976646" y="3549492"/>
                  </a:cubicBezTo>
                  <a:cubicBezTo>
                    <a:pt x="2984139" y="3565775"/>
                    <a:pt x="2990384" y="3583311"/>
                    <a:pt x="2999126" y="3600848"/>
                  </a:cubicBezTo>
                  <a:cubicBezTo>
                    <a:pt x="2992882" y="3610868"/>
                    <a:pt x="2984139" y="3624647"/>
                    <a:pt x="2976646" y="3637173"/>
                  </a:cubicBezTo>
                  <a:cubicBezTo>
                    <a:pt x="2949170" y="3678508"/>
                    <a:pt x="2904209" y="3686024"/>
                    <a:pt x="2864245" y="3658467"/>
                  </a:cubicBezTo>
                  <a:cubicBezTo>
                    <a:pt x="2851756" y="3648446"/>
                    <a:pt x="2835520" y="3640930"/>
                    <a:pt x="2815537" y="3628405"/>
                  </a:cubicBezTo>
                  <a:cubicBezTo>
                    <a:pt x="2813040" y="3624647"/>
                    <a:pt x="2810542" y="3615879"/>
                    <a:pt x="2808044" y="3608363"/>
                  </a:cubicBezTo>
                  <a:cubicBezTo>
                    <a:pt x="2814289" y="3560765"/>
                    <a:pt x="2853004" y="3541976"/>
                    <a:pt x="2881729" y="3516924"/>
                  </a:cubicBezTo>
                  <a:close/>
                  <a:moveTo>
                    <a:pt x="78153" y="3472963"/>
                  </a:moveTo>
                  <a:cubicBezTo>
                    <a:pt x="80595" y="3474533"/>
                    <a:pt x="83038" y="3476104"/>
                    <a:pt x="86702" y="3477674"/>
                  </a:cubicBezTo>
                  <a:cubicBezTo>
                    <a:pt x="85480" y="3479244"/>
                    <a:pt x="84259" y="3480814"/>
                    <a:pt x="84259" y="3482384"/>
                  </a:cubicBezTo>
                  <a:cubicBezTo>
                    <a:pt x="81817" y="3480814"/>
                    <a:pt x="79374" y="3479244"/>
                    <a:pt x="76932" y="3477674"/>
                  </a:cubicBezTo>
                  <a:close/>
                  <a:moveTo>
                    <a:pt x="85176" y="3450981"/>
                  </a:moveTo>
                  <a:cubicBezTo>
                    <a:pt x="89297" y="3451897"/>
                    <a:pt x="93418" y="3454646"/>
                    <a:pt x="97539" y="3455562"/>
                  </a:cubicBezTo>
                  <a:lnTo>
                    <a:pt x="82429" y="3455562"/>
                  </a:lnTo>
                  <a:cubicBezTo>
                    <a:pt x="83802" y="3453730"/>
                    <a:pt x="83802" y="3451897"/>
                    <a:pt x="85176" y="3450981"/>
                  </a:cubicBezTo>
                  <a:close/>
                  <a:moveTo>
                    <a:pt x="625810" y="3416195"/>
                  </a:moveTo>
                  <a:lnTo>
                    <a:pt x="625600" y="3416345"/>
                  </a:lnTo>
                  <a:lnTo>
                    <a:pt x="625796" y="3416397"/>
                  </a:lnTo>
                  <a:close/>
                  <a:moveTo>
                    <a:pt x="2971401" y="3401527"/>
                  </a:moveTo>
                  <a:cubicBezTo>
                    <a:pt x="2987637" y="3404009"/>
                    <a:pt x="3001375" y="3406491"/>
                    <a:pt x="3016362" y="3408972"/>
                  </a:cubicBezTo>
                  <a:cubicBezTo>
                    <a:pt x="3032597" y="3443715"/>
                    <a:pt x="3037593" y="3473495"/>
                    <a:pt x="3010117" y="3498311"/>
                  </a:cubicBezTo>
                  <a:cubicBezTo>
                    <a:pt x="2955165" y="3515682"/>
                    <a:pt x="2928938" y="3493348"/>
                    <a:pt x="2936431" y="3432548"/>
                  </a:cubicBezTo>
                  <a:cubicBezTo>
                    <a:pt x="2946423" y="3423862"/>
                    <a:pt x="2957663" y="3412695"/>
                    <a:pt x="2971401" y="3401527"/>
                  </a:cubicBezTo>
                  <a:close/>
                  <a:moveTo>
                    <a:pt x="350318" y="3399170"/>
                  </a:moveTo>
                  <a:cubicBezTo>
                    <a:pt x="350318" y="3400740"/>
                    <a:pt x="350318" y="3402310"/>
                    <a:pt x="348944" y="3403880"/>
                  </a:cubicBezTo>
                  <a:cubicBezTo>
                    <a:pt x="348944" y="3405450"/>
                    <a:pt x="347571" y="3405450"/>
                    <a:pt x="347571" y="3405450"/>
                  </a:cubicBezTo>
                  <a:cubicBezTo>
                    <a:pt x="346198" y="3403880"/>
                    <a:pt x="346198" y="3402310"/>
                    <a:pt x="346198" y="3400740"/>
                  </a:cubicBezTo>
                  <a:cubicBezTo>
                    <a:pt x="346198" y="3397599"/>
                    <a:pt x="347571" y="3396029"/>
                    <a:pt x="350318" y="3399170"/>
                  </a:cubicBezTo>
                  <a:close/>
                  <a:moveTo>
                    <a:pt x="571002" y="3398764"/>
                  </a:moveTo>
                  <a:lnTo>
                    <a:pt x="570986" y="3401917"/>
                  </a:lnTo>
                  <a:lnTo>
                    <a:pt x="572274" y="3399861"/>
                  </a:lnTo>
                  <a:close/>
                  <a:moveTo>
                    <a:pt x="3191941" y="3396029"/>
                  </a:moveTo>
                  <a:cubicBezTo>
                    <a:pt x="3208554" y="3407020"/>
                    <a:pt x="3220056" y="3414347"/>
                    <a:pt x="3235391" y="3424116"/>
                  </a:cubicBezTo>
                  <a:cubicBezTo>
                    <a:pt x="3216222" y="3438770"/>
                    <a:pt x="3202164" y="3447318"/>
                    <a:pt x="3181717" y="3460751"/>
                  </a:cubicBezTo>
                  <a:cubicBezTo>
                    <a:pt x="3185551" y="3438770"/>
                    <a:pt x="3188107" y="3420453"/>
                    <a:pt x="3191941" y="3396029"/>
                  </a:cubicBezTo>
                  <a:close/>
                  <a:moveTo>
                    <a:pt x="3225178" y="3385040"/>
                  </a:moveTo>
                  <a:cubicBezTo>
                    <a:pt x="3225178" y="3385040"/>
                    <a:pt x="3228175" y="3386039"/>
                    <a:pt x="3230174" y="3386039"/>
                  </a:cubicBezTo>
                  <a:cubicBezTo>
                    <a:pt x="3228175" y="3389037"/>
                    <a:pt x="3226177" y="3392035"/>
                    <a:pt x="3225178" y="3395032"/>
                  </a:cubicBezTo>
                  <a:cubicBezTo>
                    <a:pt x="3223180" y="3394033"/>
                    <a:pt x="3222180" y="3393034"/>
                    <a:pt x="3220182" y="3392035"/>
                  </a:cubicBezTo>
                  <a:cubicBezTo>
                    <a:pt x="3221181" y="3389037"/>
                    <a:pt x="3223180" y="3387039"/>
                    <a:pt x="3225178" y="3385040"/>
                  </a:cubicBezTo>
                  <a:close/>
                  <a:moveTo>
                    <a:pt x="2842363" y="3330086"/>
                  </a:moveTo>
                  <a:cubicBezTo>
                    <a:pt x="2856149" y="3339940"/>
                    <a:pt x="2868683" y="3348562"/>
                    <a:pt x="2883723" y="3358416"/>
                  </a:cubicBezTo>
                  <a:cubicBezTo>
                    <a:pt x="2874949" y="3374428"/>
                    <a:pt x="2868683" y="3386746"/>
                    <a:pt x="2862416" y="3396599"/>
                  </a:cubicBezTo>
                  <a:cubicBezTo>
                    <a:pt x="2834843" y="3400295"/>
                    <a:pt x="2823563" y="3389209"/>
                    <a:pt x="2813536" y="3365806"/>
                  </a:cubicBezTo>
                  <a:cubicBezTo>
                    <a:pt x="2821056" y="3355952"/>
                    <a:pt x="2831083" y="3344867"/>
                    <a:pt x="2842363" y="3330086"/>
                  </a:cubicBezTo>
                  <a:close/>
                  <a:moveTo>
                    <a:pt x="3695334" y="3253155"/>
                  </a:moveTo>
                  <a:cubicBezTo>
                    <a:pt x="3728672" y="3269030"/>
                    <a:pt x="3729954" y="3272694"/>
                    <a:pt x="3719696" y="3311770"/>
                  </a:cubicBezTo>
                  <a:cubicBezTo>
                    <a:pt x="3685077" y="3328866"/>
                    <a:pt x="3685077" y="3328866"/>
                    <a:pt x="3655586" y="3306886"/>
                  </a:cubicBezTo>
                  <a:cubicBezTo>
                    <a:pt x="3654304" y="3280020"/>
                    <a:pt x="3667126" y="3260482"/>
                    <a:pt x="3695334" y="3253155"/>
                  </a:cubicBezTo>
                  <a:close/>
                  <a:moveTo>
                    <a:pt x="134631" y="3203700"/>
                  </a:moveTo>
                  <a:lnTo>
                    <a:pt x="134631" y="3205073"/>
                  </a:lnTo>
                  <a:cubicBezTo>
                    <a:pt x="134631" y="3206447"/>
                    <a:pt x="131883" y="3206447"/>
                    <a:pt x="131883" y="3207820"/>
                  </a:cubicBezTo>
                  <a:cubicBezTo>
                    <a:pt x="131883" y="3206447"/>
                    <a:pt x="134631" y="3206447"/>
                    <a:pt x="134631" y="3203700"/>
                  </a:cubicBezTo>
                  <a:close/>
                  <a:moveTo>
                    <a:pt x="93918" y="3143252"/>
                  </a:moveTo>
                  <a:cubicBezTo>
                    <a:pt x="95916" y="3145450"/>
                    <a:pt x="95916" y="3146550"/>
                    <a:pt x="97915" y="3147649"/>
                  </a:cubicBezTo>
                  <a:cubicBezTo>
                    <a:pt x="94917" y="3149847"/>
                    <a:pt x="92919" y="3152045"/>
                    <a:pt x="89921" y="3153144"/>
                  </a:cubicBezTo>
                  <a:lnTo>
                    <a:pt x="87923" y="3150946"/>
                  </a:lnTo>
                  <a:cubicBezTo>
                    <a:pt x="89921" y="3148748"/>
                    <a:pt x="91919" y="3146550"/>
                    <a:pt x="93918" y="3143252"/>
                  </a:cubicBezTo>
                  <a:close/>
                  <a:moveTo>
                    <a:pt x="2809144" y="3132259"/>
                  </a:moveTo>
                  <a:cubicBezTo>
                    <a:pt x="2810242" y="3135008"/>
                    <a:pt x="2812439" y="3135008"/>
                    <a:pt x="2810242" y="3135008"/>
                  </a:cubicBezTo>
                  <a:cubicBezTo>
                    <a:pt x="2812439" y="3135008"/>
                    <a:pt x="2810242" y="3135008"/>
                    <a:pt x="2808045" y="3135008"/>
                  </a:cubicBezTo>
                  <a:close/>
                  <a:moveTo>
                    <a:pt x="1712620" y="3114346"/>
                  </a:moveTo>
                  <a:lnTo>
                    <a:pt x="1707023" y="3122612"/>
                  </a:lnTo>
                  <a:lnTo>
                    <a:pt x="1713889" y="3116970"/>
                  </a:lnTo>
                  <a:close/>
                  <a:moveTo>
                    <a:pt x="3310303" y="3088298"/>
                  </a:moveTo>
                  <a:cubicBezTo>
                    <a:pt x="3313599" y="3094082"/>
                    <a:pt x="3315797" y="3099867"/>
                    <a:pt x="3317995" y="3105651"/>
                  </a:cubicBezTo>
                  <a:cubicBezTo>
                    <a:pt x="3314698" y="3106808"/>
                    <a:pt x="3310303" y="3107965"/>
                    <a:pt x="3307006" y="3109121"/>
                  </a:cubicBezTo>
                  <a:cubicBezTo>
                    <a:pt x="3304808" y="3103337"/>
                    <a:pt x="3303709" y="3097553"/>
                    <a:pt x="3302610" y="3090612"/>
                  </a:cubicBezTo>
                  <a:cubicBezTo>
                    <a:pt x="3304808" y="3090612"/>
                    <a:pt x="3308105" y="3088298"/>
                    <a:pt x="3310303" y="3088298"/>
                  </a:cubicBezTo>
                  <a:close/>
                  <a:moveTo>
                    <a:pt x="1718090" y="3061579"/>
                  </a:moveTo>
                  <a:lnTo>
                    <a:pt x="1717109" y="3073655"/>
                  </a:lnTo>
                  <a:lnTo>
                    <a:pt x="1719567" y="3070246"/>
                  </a:lnTo>
                  <a:close/>
                  <a:moveTo>
                    <a:pt x="3005084" y="3005873"/>
                  </a:moveTo>
                  <a:cubicBezTo>
                    <a:pt x="3010318" y="3016624"/>
                    <a:pt x="3012935" y="3020208"/>
                    <a:pt x="3015552" y="3024986"/>
                  </a:cubicBezTo>
                  <a:cubicBezTo>
                    <a:pt x="3010318" y="3027375"/>
                    <a:pt x="3003776" y="3029765"/>
                    <a:pt x="2997234" y="3032154"/>
                  </a:cubicBezTo>
                  <a:cubicBezTo>
                    <a:pt x="2994617" y="3028570"/>
                    <a:pt x="2992000" y="3024986"/>
                    <a:pt x="2989383" y="3021403"/>
                  </a:cubicBezTo>
                  <a:cubicBezTo>
                    <a:pt x="2993308" y="3017819"/>
                    <a:pt x="2997234" y="3013041"/>
                    <a:pt x="3005084" y="3005873"/>
                  </a:cubicBezTo>
                  <a:close/>
                  <a:moveTo>
                    <a:pt x="54951" y="2945423"/>
                  </a:moveTo>
                  <a:lnTo>
                    <a:pt x="56333" y="2946114"/>
                  </a:lnTo>
                  <a:lnTo>
                    <a:pt x="56614" y="2945631"/>
                  </a:lnTo>
                  <a:lnTo>
                    <a:pt x="56534" y="2946214"/>
                  </a:lnTo>
                  <a:lnTo>
                    <a:pt x="57699" y="2946797"/>
                  </a:lnTo>
                  <a:lnTo>
                    <a:pt x="56253" y="2948244"/>
                  </a:lnTo>
                  <a:lnTo>
                    <a:pt x="56051" y="2949701"/>
                  </a:lnTo>
                  <a:lnTo>
                    <a:pt x="55457" y="2949041"/>
                  </a:lnTo>
                  <a:lnTo>
                    <a:pt x="54951" y="2949546"/>
                  </a:lnTo>
                  <a:cubicBezTo>
                    <a:pt x="54951" y="2948172"/>
                    <a:pt x="54951" y="2946797"/>
                    <a:pt x="54951" y="2945423"/>
                  </a:cubicBezTo>
                  <a:close/>
                  <a:moveTo>
                    <a:pt x="3091046" y="2935807"/>
                  </a:moveTo>
                  <a:cubicBezTo>
                    <a:pt x="3092420" y="2934433"/>
                    <a:pt x="3095167" y="2937181"/>
                    <a:pt x="3097915" y="2937181"/>
                  </a:cubicBezTo>
                  <a:cubicBezTo>
                    <a:pt x="3096541" y="2939929"/>
                    <a:pt x="3096541" y="2942676"/>
                    <a:pt x="3095167" y="2944050"/>
                  </a:cubicBezTo>
                  <a:cubicBezTo>
                    <a:pt x="3095167" y="2944050"/>
                    <a:pt x="3089672" y="2944050"/>
                    <a:pt x="3089672" y="2941303"/>
                  </a:cubicBezTo>
                  <a:cubicBezTo>
                    <a:pt x="3088298" y="2939929"/>
                    <a:pt x="3089672" y="2935807"/>
                    <a:pt x="3091046" y="2935807"/>
                  </a:cubicBezTo>
                  <a:close/>
                  <a:moveTo>
                    <a:pt x="60447" y="2917950"/>
                  </a:moveTo>
                  <a:cubicBezTo>
                    <a:pt x="62646" y="2926498"/>
                    <a:pt x="63745" y="2930773"/>
                    <a:pt x="63058" y="2934589"/>
                  </a:cubicBezTo>
                  <a:lnTo>
                    <a:pt x="56614" y="2945631"/>
                  </a:lnTo>
                  <a:close/>
                  <a:moveTo>
                    <a:pt x="3079137" y="2906960"/>
                  </a:moveTo>
                  <a:lnTo>
                    <a:pt x="3080970" y="2910622"/>
                  </a:lnTo>
                  <a:lnTo>
                    <a:pt x="3077305" y="2910622"/>
                  </a:lnTo>
                  <a:close/>
                  <a:moveTo>
                    <a:pt x="3085550" y="2890471"/>
                  </a:moveTo>
                  <a:cubicBezTo>
                    <a:pt x="3085550" y="2890471"/>
                    <a:pt x="3085550" y="2892670"/>
                    <a:pt x="3086924" y="2892670"/>
                  </a:cubicBezTo>
                  <a:cubicBezTo>
                    <a:pt x="3085550" y="2893769"/>
                    <a:pt x="3084177" y="2893769"/>
                    <a:pt x="3084177" y="2894869"/>
                  </a:cubicBezTo>
                  <a:cubicBezTo>
                    <a:pt x="3082804" y="2893769"/>
                    <a:pt x="3082804" y="2892670"/>
                    <a:pt x="3082804" y="2891571"/>
                  </a:cubicBezTo>
                  <a:cubicBezTo>
                    <a:pt x="3082804" y="2891571"/>
                    <a:pt x="3084177" y="2890471"/>
                    <a:pt x="3085550" y="2890471"/>
                  </a:cubicBezTo>
                  <a:close/>
                  <a:moveTo>
                    <a:pt x="71439" y="2884978"/>
                  </a:moveTo>
                  <a:lnTo>
                    <a:pt x="73270" y="2884978"/>
                  </a:lnTo>
                  <a:lnTo>
                    <a:pt x="75101" y="2899107"/>
                  </a:lnTo>
                  <a:lnTo>
                    <a:pt x="73270" y="2900285"/>
                  </a:lnTo>
                  <a:close/>
                  <a:moveTo>
                    <a:pt x="75100" y="2873989"/>
                  </a:moveTo>
                  <a:cubicBezTo>
                    <a:pt x="73269" y="2875820"/>
                    <a:pt x="73269" y="2877651"/>
                    <a:pt x="73269" y="2878567"/>
                  </a:cubicBezTo>
                  <a:lnTo>
                    <a:pt x="71438" y="2878567"/>
                  </a:lnTo>
                  <a:close/>
                  <a:moveTo>
                    <a:pt x="3108880" y="2835521"/>
                  </a:moveTo>
                  <a:cubicBezTo>
                    <a:pt x="3123411" y="2835521"/>
                    <a:pt x="3137941" y="2836730"/>
                    <a:pt x="3158525" y="2836730"/>
                  </a:cubicBezTo>
                  <a:cubicBezTo>
                    <a:pt x="3158525" y="2853656"/>
                    <a:pt x="3157314" y="2870581"/>
                    <a:pt x="3156103" y="2887507"/>
                  </a:cubicBezTo>
                  <a:cubicBezTo>
                    <a:pt x="3141573" y="2889924"/>
                    <a:pt x="3133097" y="2892342"/>
                    <a:pt x="3122200" y="2894760"/>
                  </a:cubicBezTo>
                  <a:cubicBezTo>
                    <a:pt x="3111302" y="2883880"/>
                    <a:pt x="3100404" y="2874208"/>
                    <a:pt x="3088296" y="2863327"/>
                  </a:cubicBezTo>
                  <a:cubicBezTo>
                    <a:pt x="3095561" y="2853656"/>
                    <a:pt x="3101615" y="2845193"/>
                    <a:pt x="3108880" y="2835521"/>
                  </a:cubicBezTo>
                  <a:close/>
                  <a:moveTo>
                    <a:pt x="23052" y="2754710"/>
                  </a:moveTo>
                  <a:lnTo>
                    <a:pt x="33328" y="2787753"/>
                  </a:lnTo>
                  <a:cubicBezTo>
                    <a:pt x="33825" y="2799407"/>
                    <a:pt x="31172" y="2811212"/>
                    <a:pt x="25203" y="2823319"/>
                  </a:cubicBezTo>
                  <a:cubicBezTo>
                    <a:pt x="6301" y="2806974"/>
                    <a:pt x="1575" y="2800163"/>
                    <a:pt x="10467" y="2779391"/>
                  </a:cubicBezTo>
                  <a:close/>
                  <a:moveTo>
                    <a:pt x="22550" y="2753094"/>
                  </a:moveTo>
                  <a:lnTo>
                    <a:pt x="23876" y="2753094"/>
                  </a:lnTo>
                  <a:lnTo>
                    <a:pt x="23052" y="2754710"/>
                  </a:lnTo>
                  <a:close/>
                  <a:moveTo>
                    <a:pt x="3717660" y="2748382"/>
                  </a:moveTo>
                  <a:cubicBezTo>
                    <a:pt x="3735842" y="2759484"/>
                    <a:pt x="3766146" y="2731112"/>
                    <a:pt x="3779480" y="2770587"/>
                  </a:cubicBezTo>
                  <a:cubicBezTo>
                    <a:pt x="3775843" y="2776754"/>
                    <a:pt x="3770995" y="2784156"/>
                    <a:pt x="3767358" y="2790324"/>
                  </a:cubicBezTo>
                  <a:cubicBezTo>
                    <a:pt x="3749176" y="2789090"/>
                    <a:pt x="3734630" y="2787857"/>
                    <a:pt x="3715235" y="2786623"/>
                  </a:cubicBezTo>
                  <a:cubicBezTo>
                    <a:pt x="3709174" y="2776754"/>
                    <a:pt x="3698265" y="2764419"/>
                    <a:pt x="3717660" y="2748382"/>
                  </a:cubicBezTo>
                  <a:close/>
                  <a:moveTo>
                    <a:pt x="3664" y="2665171"/>
                  </a:moveTo>
                  <a:cubicBezTo>
                    <a:pt x="3664" y="2670667"/>
                    <a:pt x="3664" y="2672865"/>
                    <a:pt x="3664" y="2675063"/>
                  </a:cubicBezTo>
                  <a:cubicBezTo>
                    <a:pt x="1832" y="2673964"/>
                    <a:pt x="1832" y="2672865"/>
                    <a:pt x="0" y="2670667"/>
                  </a:cubicBezTo>
                  <a:cubicBezTo>
                    <a:pt x="0" y="2670667"/>
                    <a:pt x="1832" y="2669568"/>
                    <a:pt x="3664" y="2665171"/>
                  </a:cubicBezTo>
                  <a:close/>
                  <a:moveTo>
                    <a:pt x="2600781" y="2552503"/>
                  </a:moveTo>
                  <a:lnTo>
                    <a:pt x="2579235" y="2564869"/>
                  </a:lnTo>
                  <a:cubicBezTo>
                    <a:pt x="2573571" y="2570121"/>
                    <a:pt x="2569406" y="2576269"/>
                    <a:pt x="2566058" y="2582961"/>
                  </a:cubicBezTo>
                  <a:lnTo>
                    <a:pt x="2558166" y="2604984"/>
                  </a:lnTo>
                  <a:lnTo>
                    <a:pt x="2560247" y="2601899"/>
                  </a:lnTo>
                  <a:cubicBezTo>
                    <a:pt x="2566378" y="2590890"/>
                    <a:pt x="2573609" y="2581139"/>
                    <a:pt x="2588072" y="2577993"/>
                  </a:cubicBezTo>
                  <a:cubicBezTo>
                    <a:pt x="2591845" y="2571702"/>
                    <a:pt x="2600648" y="2575476"/>
                    <a:pt x="2603164" y="2567927"/>
                  </a:cubicBezTo>
                  <a:cubicBezTo>
                    <a:pt x="2601906" y="2565410"/>
                    <a:pt x="2601906" y="2562894"/>
                    <a:pt x="2601906" y="2560378"/>
                  </a:cubicBezTo>
                  <a:close/>
                  <a:moveTo>
                    <a:pt x="683509" y="2483813"/>
                  </a:moveTo>
                  <a:cubicBezTo>
                    <a:pt x="687245" y="2486305"/>
                    <a:pt x="690980" y="2488797"/>
                    <a:pt x="692225" y="2491290"/>
                  </a:cubicBezTo>
                  <a:cubicBezTo>
                    <a:pt x="690980" y="2488797"/>
                    <a:pt x="688490" y="2486305"/>
                    <a:pt x="684754" y="2483813"/>
                  </a:cubicBezTo>
                  <a:close/>
                  <a:moveTo>
                    <a:pt x="4406045" y="2368429"/>
                  </a:moveTo>
                  <a:cubicBezTo>
                    <a:pt x="4427841" y="2382533"/>
                    <a:pt x="4422712" y="2392790"/>
                    <a:pt x="4411173" y="2405611"/>
                  </a:cubicBezTo>
                  <a:cubicBezTo>
                    <a:pt x="4390659" y="2391508"/>
                    <a:pt x="4390659" y="2391508"/>
                    <a:pt x="4406045" y="2368429"/>
                  </a:cubicBezTo>
                  <a:close/>
                  <a:moveTo>
                    <a:pt x="35716" y="2351941"/>
                  </a:moveTo>
                  <a:lnTo>
                    <a:pt x="37091" y="2351941"/>
                  </a:lnTo>
                  <a:lnTo>
                    <a:pt x="35716" y="2353468"/>
                  </a:lnTo>
                  <a:lnTo>
                    <a:pt x="35716" y="2354690"/>
                  </a:lnTo>
                  <a:lnTo>
                    <a:pt x="34617" y="2354690"/>
                  </a:lnTo>
                  <a:lnTo>
                    <a:pt x="32968" y="2356522"/>
                  </a:lnTo>
                  <a:lnTo>
                    <a:pt x="34067" y="2354690"/>
                  </a:lnTo>
                  <a:lnTo>
                    <a:pt x="32968" y="2354690"/>
                  </a:lnTo>
                  <a:close/>
                  <a:moveTo>
                    <a:pt x="4437367" y="1994757"/>
                  </a:moveTo>
                  <a:cubicBezTo>
                    <a:pt x="4437367" y="1994757"/>
                    <a:pt x="4438283" y="1994757"/>
                    <a:pt x="4439199" y="1994757"/>
                  </a:cubicBezTo>
                  <a:cubicBezTo>
                    <a:pt x="4437367" y="1997898"/>
                    <a:pt x="4437367" y="2002608"/>
                    <a:pt x="4436452" y="2004178"/>
                  </a:cubicBezTo>
                  <a:cubicBezTo>
                    <a:pt x="4436452" y="2004178"/>
                    <a:pt x="4435537" y="2004178"/>
                    <a:pt x="4434621" y="2004178"/>
                  </a:cubicBezTo>
                  <a:cubicBezTo>
                    <a:pt x="4435537" y="1999468"/>
                    <a:pt x="4436452" y="1996327"/>
                    <a:pt x="4437367" y="1994757"/>
                  </a:cubicBezTo>
                  <a:close/>
                  <a:moveTo>
                    <a:pt x="4485176" y="1978269"/>
                  </a:moveTo>
                  <a:cubicBezTo>
                    <a:pt x="4487373" y="1980855"/>
                    <a:pt x="4490670" y="1983441"/>
                    <a:pt x="4493967" y="1984734"/>
                  </a:cubicBezTo>
                  <a:lnTo>
                    <a:pt x="4485176" y="1998956"/>
                  </a:lnTo>
                  <a:cubicBezTo>
                    <a:pt x="4481879" y="1997663"/>
                    <a:pt x="4479681" y="1996370"/>
                    <a:pt x="4478582" y="1995077"/>
                  </a:cubicBezTo>
                  <a:cubicBezTo>
                    <a:pt x="4479681" y="1989906"/>
                    <a:pt x="4481879" y="1983441"/>
                    <a:pt x="4485176" y="1978269"/>
                  </a:cubicBezTo>
                  <a:close/>
                  <a:moveTo>
                    <a:pt x="225305" y="1939807"/>
                  </a:moveTo>
                  <a:lnTo>
                    <a:pt x="228051" y="1941638"/>
                  </a:lnTo>
                  <a:lnTo>
                    <a:pt x="225305" y="1943469"/>
                  </a:lnTo>
                  <a:close/>
                  <a:moveTo>
                    <a:pt x="4499531" y="1899658"/>
                  </a:moveTo>
                  <a:cubicBezTo>
                    <a:pt x="4504058" y="1901032"/>
                    <a:pt x="4507805" y="1906222"/>
                    <a:pt x="4510303" y="1916601"/>
                  </a:cubicBezTo>
                  <a:cubicBezTo>
                    <a:pt x="4501560" y="1912938"/>
                    <a:pt x="4492818" y="1909274"/>
                    <a:pt x="4484075" y="1905611"/>
                  </a:cubicBezTo>
                  <a:cubicBezTo>
                    <a:pt x="4489695" y="1900727"/>
                    <a:pt x="4495003" y="1898285"/>
                    <a:pt x="4499531" y="1899658"/>
                  </a:cubicBezTo>
                  <a:close/>
                  <a:moveTo>
                    <a:pt x="938000" y="1637830"/>
                  </a:moveTo>
                  <a:cubicBezTo>
                    <a:pt x="940647" y="1638609"/>
                    <a:pt x="943450" y="1640787"/>
                    <a:pt x="945941" y="1640787"/>
                  </a:cubicBezTo>
                  <a:cubicBezTo>
                    <a:pt x="978328" y="1650748"/>
                    <a:pt x="984556" y="1663198"/>
                    <a:pt x="967117" y="1685608"/>
                  </a:cubicBezTo>
                  <a:cubicBezTo>
                    <a:pt x="963380" y="1685608"/>
                    <a:pt x="963380" y="1679383"/>
                    <a:pt x="959643" y="1679383"/>
                  </a:cubicBezTo>
                  <a:cubicBezTo>
                    <a:pt x="958397" y="1680628"/>
                    <a:pt x="964626" y="1683118"/>
                    <a:pt x="964626" y="1685608"/>
                  </a:cubicBezTo>
                  <a:cubicBezTo>
                    <a:pt x="964626" y="1700549"/>
                    <a:pt x="955906" y="1715489"/>
                    <a:pt x="967117" y="1729184"/>
                  </a:cubicBezTo>
                  <a:cubicBezTo>
                    <a:pt x="927256" y="1771515"/>
                    <a:pt x="913554" y="1830031"/>
                    <a:pt x="869956" y="1868627"/>
                  </a:cubicBezTo>
                  <a:cubicBezTo>
                    <a:pt x="858746" y="1878587"/>
                    <a:pt x="871202" y="1892283"/>
                    <a:pt x="864974" y="1904733"/>
                  </a:cubicBezTo>
                  <a:cubicBezTo>
                    <a:pt x="858746" y="1917183"/>
                    <a:pt x="853763" y="1930878"/>
                    <a:pt x="843798" y="1940839"/>
                  </a:cubicBezTo>
                  <a:cubicBezTo>
                    <a:pt x="835078" y="1940839"/>
                    <a:pt x="831342" y="1944574"/>
                    <a:pt x="832587" y="1952044"/>
                  </a:cubicBezTo>
                  <a:cubicBezTo>
                    <a:pt x="813902" y="1968229"/>
                    <a:pt x="796463" y="1981925"/>
                    <a:pt x="796463" y="2013050"/>
                  </a:cubicBezTo>
                  <a:cubicBezTo>
                    <a:pt x="795218" y="2031726"/>
                    <a:pt x="786498" y="2051646"/>
                    <a:pt x="766568" y="2071566"/>
                  </a:cubicBezTo>
                  <a:cubicBezTo>
                    <a:pt x="740409" y="2098957"/>
                    <a:pt x="729199" y="2140043"/>
                    <a:pt x="717988" y="2178639"/>
                  </a:cubicBezTo>
                  <a:cubicBezTo>
                    <a:pt x="717988" y="2181129"/>
                    <a:pt x="717988" y="2186109"/>
                    <a:pt x="716742" y="2189844"/>
                  </a:cubicBezTo>
                  <a:cubicBezTo>
                    <a:pt x="698058" y="2197314"/>
                    <a:pt x="698058" y="2197314"/>
                    <a:pt x="684355" y="2172414"/>
                  </a:cubicBezTo>
                  <a:cubicBezTo>
                    <a:pt x="660688" y="2197314"/>
                    <a:pt x="660688" y="2197314"/>
                    <a:pt x="678127" y="2223460"/>
                  </a:cubicBezTo>
                  <a:cubicBezTo>
                    <a:pt x="684355" y="2230930"/>
                    <a:pt x="689338" y="2237155"/>
                    <a:pt x="683110" y="2247115"/>
                  </a:cubicBezTo>
                  <a:cubicBezTo>
                    <a:pt x="664425" y="2278241"/>
                    <a:pt x="654460" y="2313101"/>
                    <a:pt x="622073" y="2336757"/>
                  </a:cubicBezTo>
                  <a:cubicBezTo>
                    <a:pt x="604323" y="2349830"/>
                    <a:pt x="596382" y="2374808"/>
                    <a:pt x="578807" y="2389106"/>
                  </a:cubicBezTo>
                  <a:lnTo>
                    <a:pt x="559050" y="2398203"/>
                  </a:lnTo>
                  <a:lnTo>
                    <a:pt x="558545" y="2397763"/>
                  </a:lnTo>
                  <a:lnTo>
                    <a:pt x="556846" y="2399178"/>
                  </a:lnTo>
                  <a:lnTo>
                    <a:pt x="547334" y="2402743"/>
                  </a:lnTo>
                  <a:cubicBezTo>
                    <a:pt x="550449" y="2403988"/>
                    <a:pt x="552317" y="2403054"/>
                    <a:pt x="553874" y="2401654"/>
                  </a:cubicBezTo>
                  <a:lnTo>
                    <a:pt x="556846" y="2399178"/>
                  </a:lnTo>
                  <a:lnTo>
                    <a:pt x="557300" y="2399008"/>
                  </a:lnTo>
                  <a:lnTo>
                    <a:pt x="559050" y="2398203"/>
                  </a:lnTo>
                  <a:lnTo>
                    <a:pt x="586416" y="2422041"/>
                  </a:lnTo>
                  <a:cubicBezTo>
                    <a:pt x="590932" y="2432002"/>
                    <a:pt x="590309" y="2442584"/>
                    <a:pt x="583458" y="2450054"/>
                  </a:cubicBezTo>
                  <a:cubicBezTo>
                    <a:pt x="549826" y="2487405"/>
                    <a:pt x="547334" y="2537206"/>
                    <a:pt x="523667" y="2578292"/>
                  </a:cubicBezTo>
                  <a:cubicBezTo>
                    <a:pt x="495017" y="2631828"/>
                    <a:pt x="460139" y="2684119"/>
                    <a:pt x="441455" y="2743880"/>
                  </a:cubicBezTo>
                  <a:cubicBezTo>
                    <a:pt x="440209" y="2748861"/>
                    <a:pt x="438963" y="2753841"/>
                    <a:pt x="435226" y="2758821"/>
                  </a:cubicBezTo>
                  <a:cubicBezTo>
                    <a:pt x="392874" y="2798662"/>
                    <a:pt x="392874" y="2843483"/>
                    <a:pt x="410314" y="2894529"/>
                  </a:cubicBezTo>
                  <a:cubicBezTo>
                    <a:pt x="416542" y="2911959"/>
                    <a:pt x="400348" y="2915694"/>
                    <a:pt x="390383" y="2924409"/>
                  </a:cubicBezTo>
                  <a:cubicBezTo>
                    <a:pt x="387892" y="2926899"/>
                    <a:pt x="384155" y="2929389"/>
                    <a:pt x="381663" y="2930634"/>
                  </a:cubicBezTo>
                  <a:cubicBezTo>
                    <a:pt x="375435" y="2935614"/>
                    <a:pt x="369207" y="2934369"/>
                    <a:pt x="356751" y="2934369"/>
                  </a:cubicBezTo>
                  <a:cubicBezTo>
                    <a:pt x="369207" y="2943085"/>
                    <a:pt x="380418" y="2940595"/>
                    <a:pt x="386646" y="2949310"/>
                  </a:cubicBezTo>
                  <a:cubicBezTo>
                    <a:pt x="387892" y="2951800"/>
                    <a:pt x="389137" y="2955535"/>
                    <a:pt x="387892" y="2959270"/>
                  </a:cubicBezTo>
                  <a:cubicBezTo>
                    <a:pt x="384155" y="2974210"/>
                    <a:pt x="370453" y="2976700"/>
                    <a:pt x="354259" y="2980435"/>
                  </a:cubicBezTo>
                  <a:cubicBezTo>
                    <a:pt x="392874" y="3021521"/>
                    <a:pt x="379172" y="3072567"/>
                    <a:pt x="391629" y="3117388"/>
                  </a:cubicBezTo>
                  <a:cubicBezTo>
                    <a:pt x="396611" y="3133574"/>
                    <a:pt x="391629" y="3149759"/>
                    <a:pt x="407822" y="3160964"/>
                  </a:cubicBezTo>
                  <a:cubicBezTo>
                    <a:pt x="417787" y="3168434"/>
                    <a:pt x="416542" y="3179640"/>
                    <a:pt x="415296" y="3190845"/>
                  </a:cubicBezTo>
                  <a:cubicBezTo>
                    <a:pt x="415296" y="3204540"/>
                    <a:pt x="402840" y="3207030"/>
                    <a:pt x="397857" y="3199560"/>
                  </a:cubicBezTo>
                  <a:lnTo>
                    <a:pt x="384460" y="3186510"/>
                  </a:lnTo>
                  <a:lnTo>
                    <a:pt x="380048" y="3178433"/>
                  </a:lnTo>
                  <a:cubicBezTo>
                    <a:pt x="375980" y="3173181"/>
                    <a:pt x="370764" y="3169368"/>
                    <a:pt x="362979" y="3168434"/>
                  </a:cubicBezTo>
                  <a:cubicBezTo>
                    <a:pt x="367339" y="3172792"/>
                    <a:pt x="373255" y="3176838"/>
                    <a:pt x="379484" y="3181663"/>
                  </a:cubicBezTo>
                  <a:lnTo>
                    <a:pt x="384460" y="3186510"/>
                  </a:lnTo>
                  <a:lnTo>
                    <a:pt x="390227" y="3197070"/>
                  </a:lnTo>
                  <a:cubicBezTo>
                    <a:pt x="396612" y="3210454"/>
                    <a:pt x="404086" y="3223838"/>
                    <a:pt x="424016" y="3225706"/>
                  </a:cubicBezTo>
                  <a:cubicBezTo>
                    <a:pt x="436472" y="3228196"/>
                    <a:pt x="450174" y="3229441"/>
                    <a:pt x="455157" y="3212010"/>
                  </a:cubicBezTo>
                  <a:cubicBezTo>
                    <a:pt x="461385" y="3184620"/>
                    <a:pt x="472596" y="3185865"/>
                    <a:pt x="488789" y="3203295"/>
                  </a:cubicBezTo>
                  <a:cubicBezTo>
                    <a:pt x="496263" y="3212010"/>
                    <a:pt x="506228" y="3214500"/>
                    <a:pt x="514948" y="3216990"/>
                  </a:cubicBezTo>
                  <a:cubicBezTo>
                    <a:pt x="526158" y="3221970"/>
                    <a:pt x="529895" y="3229441"/>
                    <a:pt x="528650" y="3239401"/>
                  </a:cubicBezTo>
                  <a:cubicBezTo>
                    <a:pt x="528650" y="3250606"/>
                    <a:pt x="519930" y="3250606"/>
                    <a:pt x="512456" y="3250606"/>
                  </a:cubicBezTo>
                  <a:cubicBezTo>
                    <a:pt x="496263" y="3250606"/>
                    <a:pt x="485052" y="3256831"/>
                    <a:pt x="482561" y="3271772"/>
                  </a:cubicBezTo>
                  <a:cubicBezTo>
                    <a:pt x="480070" y="3287957"/>
                    <a:pt x="500000" y="3284222"/>
                    <a:pt x="507474" y="3290447"/>
                  </a:cubicBezTo>
                  <a:cubicBezTo>
                    <a:pt x="514948" y="3295427"/>
                    <a:pt x="523667" y="3300407"/>
                    <a:pt x="537369" y="3295427"/>
                  </a:cubicBezTo>
                  <a:cubicBezTo>
                    <a:pt x="521176" y="3281732"/>
                    <a:pt x="513702" y="3269281"/>
                    <a:pt x="527404" y="3248116"/>
                  </a:cubicBezTo>
                  <a:cubicBezTo>
                    <a:pt x="534878" y="3235666"/>
                    <a:pt x="539861" y="3216990"/>
                    <a:pt x="543598" y="3200805"/>
                  </a:cubicBezTo>
                  <a:cubicBezTo>
                    <a:pt x="547334" y="3179640"/>
                    <a:pt x="563528" y="3178395"/>
                    <a:pt x="577230" y="3198315"/>
                  </a:cubicBezTo>
                  <a:cubicBezTo>
                    <a:pt x="575984" y="3187110"/>
                    <a:pt x="564774" y="3182130"/>
                    <a:pt x="563528" y="3172169"/>
                  </a:cubicBezTo>
                  <a:cubicBezTo>
                    <a:pt x="562282" y="3163454"/>
                    <a:pt x="564774" y="3157229"/>
                    <a:pt x="573493" y="3154739"/>
                  </a:cubicBezTo>
                  <a:cubicBezTo>
                    <a:pt x="588441" y="3149759"/>
                    <a:pt x="635775" y="3179640"/>
                    <a:pt x="640758" y="3195825"/>
                  </a:cubicBezTo>
                  <a:cubicBezTo>
                    <a:pt x="650723" y="3229441"/>
                    <a:pt x="640758" y="3238156"/>
                    <a:pt x="597160" y="3234421"/>
                  </a:cubicBezTo>
                  <a:cubicBezTo>
                    <a:pt x="583458" y="3228196"/>
                    <a:pt x="592178" y="3240646"/>
                    <a:pt x="589686" y="3243136"/>
                  </a:cubicBezTo>
                  <a:cubicBezTo>
                    <a:pt x="585949" y="3260566"/>
                    <a:pt x="604634" y="3261811"/>
                    <a:pt x="612108" y="3266791"/>
                  </a:cubicBezTo>
                  <a:cubicBezTo>
                    <a:pt x="627056" y="3276129"/>
                    <a:pt x="633596" y="3290758"/>
                    <a:pt x="639357" y="3305698"/>
                  </a:cubicBezTo>
                  <a:lnTo>
                    <a:pt x="643463" y="3315733"/>
                  </a:lnTo>
                  <a:lnTo>
                    <a:pt x="644495" y="3320328"/>
                  </a:lnTo>
                  <a:lnTo>
                    <a:pt x="648025" y="3326880"/>
                  </a:lnTo>
                  <a:lnTo>
                    <a:pt x="648368" y="3327720"/>
                  </a:lnTo>
                  <a:lnTo>
                    <a:pt x="648794" y="3328309"/>
                  </a:lnTo>
                  <a:lnTo>
                    <a:pt x="653214" y="3336513"/>
                  </a:lnTo>
                  <a:lnTo>
                    <a:pt x="658683" y="3341979"/>
                  </a:lnTo>
                  <a:lnTo>
                    <a:pt x="661934" y="3346473"/>
                  </a:lnTo>
                  <a:cubicBezTo>
                    <a:pt x="661934" y="3345228"/>
                    <a:pt x="661934" y="3345228"/>
                    <a:pt x="661934" y="3345228"/>
                  </a:cubicBezTo>
                  <a:lnTo>
                    <a:pt x="658683" y="3341979"/>
                  </a:lnTo>
                  <a:lnTo>
                    <a:pt x="648794" y="3328309"/>
                  </a:lnTo>
                  <a:lnTo>
                    <a:pt x="648025" y="3326880"/>
                  </a:lnTo>
                  <a:lnTo>
                    <a:pt x="643463" y="3315733"/>
                  </a:lnTo>
                  <a:lnTo>
                    <a:pt x="642704" y="3312352"/>
                  </a:lnTo>
                  <a:cubicBezTo>
                    <a:pt x="642938" y="3309667"/>
                    <a:pt x="644183" y="3306944"/>
                    <a:pt x="646986" y="3304142"/>
                  </a:cubicBezTo>
                  <a:cubicBezTo>
                    <a:pt x="656951" y="3294182"/>
                    <a:pt x="668162" y="3306632"/>
                    <a:pt x="678127" y="3311612"/>
                  </a:cubicBezTo>
                  <a:cubicBezTo>
                    <a:pt x="708023" y="3327798"/>
                    <a:pt x="740409" y="3341493"/>
                    <a:pt x="749129" y="3380089"/>
                  </a:cubicBezTo>
                  <a:cubicBezTo>
                    <a:pt x="749129" y="3378844"/>
                    <a:pt x="749129" y="3381334"/>
                    <a:pt x="749129" y="3381334"/>
                  </a:cubicBezTo>
                  <a:cubicBezTo>
                    <a:pt x="749129" y="3381334"/>
                    <a:pt x="750375" y="3381334"/>
                    <a:pt x="750375" y="3380089"/>
                  </a:cubicBezTo>
                  <a:cubicBezTo>
                    <a:pt x="759094" y="3365148"/>
                    <a:pt x="769059" y="3367639"/>
                    <a:pt x="779024" y="3378844"/>
                  </a:cubicBezTo>
                  <a:cubicBezTo>
                    <a:pt x="785253" y="3385069"/>
                    <a:pt x="788990" y="3395029"/>
                    <a:pt x="800200" y="3398764"/>
                  </a:cubicBezTo>
                  <a:cubicBezTo>
                    <a:pt x="802692" y="3398764"/>
                    <a:pt x="806429" y="3398764"/>
                    <a:pt x="810166" y="3397519"/>
                  </a:cubicBezTo>
                  <a:cubicBezTo>
                    <a:pt x="822622" y="3396274"/>
                    <a:pt x="828850" y="3381334"/>
                    <a:pt x="843798" y="3381334"/>
                  </a:cubicBezTo>
                  <a:cubicBezTo>
                    <a:pt x="852518" y="3381956"/>
                    <a:pt x="859680" y="3384135"/>
                    <a:pt x="864196" y="3388648"/>
                  </a:cubicBezTo>
                  <a:lnTo>
                    <a:pt x="868082" y="3407000"/>
                  </a:lnTo>
                  <a:lnTo>
                    <a:pt x="867540" y="3410701"/>
                  </a:lnTo>
                  <a:lnTo>
                    <a:pt x="858746" y="3416195"/>
                  </a:lnTo>
                  <a:cubicBezTo>
                    <a:pt x="863728" y="3416195"/>
                    <a:pt x="864974" y="3413704"/>
                    <a:pt x="867465" y="3411214"/>
                  </a:cubicBezTo>
                  <a:lnTo>
                    <a:pt x="867540" y="3410701"/>
                  </a:lnTo>
                  <a:lnTo>
                    <a:pt x="868711" y="3409969"/>
                  </a:lnTo>
                  <a:lnTo>
                    <a:pt x="868082" y="3407000"/>
                  </a:lnTo>
                  <a:lnTo>
                    <a:pt x="870268" y="3392072"/>
                  </a:lnTo>
                  <a:cubicBezTo>
                    <a:pt x="869645" y="3385380"/>
                    <a:pt x="869334" y="3378844"/>
                    <a:pt x="874939" y="3373864"/>
                  </a:cubicBezTo>
                  <a:cubicBezTo>
                    <a:pt x="884904" y="3365148"/>
                    <a:pt x="908572" y="3362658"/>
                    <a:pt x="906080" y="3370129"/>
                  </a:cubicBezTo>
                  <a:cubicBezTo>
                    <a:pt x="896115" y="3397519"/>
                    <a:pt x="917291" y="3383824"/>
                    <a:pt x="924765" y="3387559"/>
                  </a:cubicBezTo>
                  <a:cubicBezTo>
                    <a:pt x="940958" y="3393784"/>
                    <a:pt x="949678" y="3406234"/>
                    <a:pt x="943450" y="3421175"/>
                  </a:cubicBezTo>
                  <a:cubicBezTo>
                    <a:pt x="935976" y="3436115"/>
                    <a:pt x="933484" y="3454790"/>
                    <a:pt x="918537" y="3464751"/>
                  </a:cubicBezTo>
                  <a:cubicBezTo>
                    <a:pt x="923519" y="3464751"/>
                    <a:pt x="927256" y="3459770"/>
                    <a:pt x="928502" y="3456035"/>
                  </a:cubicBezTo>
                  <a:cubicBezTo>
                    <a:pt x="933484" y="3441095"/>
                    <a:pt x="942204" y="3438605"/>
                    <a:pt x="955906" y="3442340"/>
                  </a:cubicBezTo>
                  <a:cubicBezTo>
                    <a:pt x="964626" y="3444830"/>
                    <a:pt x="969608" y="3449810"/>
                    <a:pt x="970854" y="3458525"/>
                  </a:cubicBezTo>
                  <a:cubicBezTo>
                    <a:pt x="973345" y="3473466"/>
                    <a:pt x="963380" y="3479691"/>
                    <a:pt x="952169" y="3485916"/>
                  </a:cubicBezTo>
                  <a:cubicBezTo>
                    <a:pt x="923519" y="3503346"/>
                    <a:pt x="917291" y="3522022"/>
                    <a:pt x="930993" y="3553147"/>
                  </a:cubicBezTo>
                  <a:cubicBezTo>
                    <a:pt x="932239" y="3555637"/>
                    <a:pt x="932239" y="3561863"/>
                    <a:pt x="935976" y="3561863"/>
                  </a:cubicBezTo>
                  <a:cubicBezTo>
                    <a:pt x="983310" y="3559373"/>
                    <a:pt x="960889" y="3588008"/>
                    <a:pt x="957152" y="3607929"/>
                  </a:cubicBezTo>
                  <a:cubicBezTo>
                    <a:pt x="950923" y="3632829"/>
                    <a:pt x="949678" y="3660220"/>
                    <a:pt x="942204" y="3685120"/>
                  </a:cubicBezTo>
                  <a:cubicBezTo>
                    <a:pt x="935976" y="3706286"/>
                    <a:pt x="958397" y="3700060"/>
                    <a:pt x="964626" y="3712511"/>
                  </a:cubicBezTo>
                  <a:cubicBezTo>
                    <a:pt x="969608" y="3727451"/>
                    <a:pt x="977082" y="3710021"/>
                    <a:pt x="982065" y="3706286"/>
                  </a:cubicBezTo>
                  <a:cubicBezTo>
                    <a:pt x="999504" y="3696325"/>
                    <a:pt x="1016943" y="3672670"/>
                    <a:pt x="1025662" y="3713756"/>
                  </a:cubicBezTo>
                  <a:cubicBezTo>
                    <a:pt x="1025662" y="3715001"/>
                    <a:pt x="1025662" y="3716246"/>
                    <a:pt x="1025662" y="3717491"/>
                  </a:cubicBezTo>
                  <a:cubicBezTo>
                    <a:pt x="1024416" y="3721226"/>
                    <a:pt x="1020680" y="3724961"/>
                    <a:pt x="1023171" y="3729941"/>
                  </a:cubicBezTo>
                  <a:cubicBezTo>
                    <a:pt x="1020680" y="3724961"/>
                    <a:pt x="1025662" y="3721226"/>
                    <a:pt x="1025662" y="3717491"/>
                  </a:cubicBezTo>
                  <a:cubicBezTo>
                    <a:pt x="1028153" y="3696325"/>
                    <a:pt x="1034382" y="3676405"/>
                    <a:pt x="1045592" y="3658975"/>
                  </a:cubicBezTo>
                  <a:cubicBezTo>
                    <a:pt x="1048084" y="3655240"/>
                    <a:pt x="1049329" y="3652749"/>
                    <a:pt x="1050575" y="3650259"/>
                  </a:cubicBezTo>
                  <a:cubicBezTo>
                    <a:pt x="1051821" y="3641544"/>
                    <a:pt x="1049329" y="3634074"/>
                    <a:pt x="1050575" y="3625359"/>
                  </a:cubicBezTo>
                  <a:cubicBezTo>
                    <a:pt x="1053066" y="3615399"/>
                    <a:pt x="1060540" y="3609174"/>
                    <a:pt x="1070505" y="3610419"/>
                  </a:cubicBezTo>
                  <a:cubicBezTo>
                    <a:pt x="1080471" y="3611664"/>
                    <a:pt x="1081716" y="3620379"/>
                    <a:pt x="1082962" y="3629094"/>
                  </a:cubicBezTo>
                  <a:cubicBezTo>
                    <a:pt x="1087944" y="3662710"/>
                    <a:pt x="1095418" y="3697570"/>
                    <a:pt x="1056803" y="3723716"/>
                  </a:cubicBezTo>
                  <a:cubicBezTo>
                    <a:pt x="1079225" y="3717491"/>
                    <a:pt x="1096664" y="3711266"/>
                    <a:pt x="1107875" y="3733676"/>
                  </a:cubicBezTo>
                  <a:cubicBezTo>
                    <a:pt x="1109120" y="3734921"/>
                    <a:pt x="1110366" y="3738656"/>
                    <a:pt x="1110366" y="3738656"/>
                  </a:cubicBezTo>
                  <a:cubicBezTo>
                    <a:pt x="1131542" y="3706286"/>
                    <a:pt x="1135279" y="3748616"/>
                    <a:pt x="1150227" y="3747371"/>
                  </a:cubicBezTo>
                  <a:cubicBezTo>
                    <a:pt x="1151472" y="3722471"/>
                    <a:pt x="1126559" y="3701306"/>
                    <a:pt x="1141507" y="3673915"/>
                  </a:cubicBezTo>
                  <a:cubicBezTo>
                    <a:pt x="1147735" y="3662710"/>
                    <a:pt x="1145244" y="3641544"/>
                    <a:pt x="1161438" y="3646524"/>
                  </a:cubicBezTo>
                  <a:cubicBezTo>
                    <a:pt x="1175140" y="3650259"/>
                    <a:pt x="1196316" y="3657730"/>
                    <a:pt x="1195070" y="3678895"/>
                  </a:cubicBezTo>
                  <a:lnTo>
                    <a:pt x="1194035" y="3694413"/>
                  </a:lnTo>
                  <a:lnTo>
                    <a:pt x="1193824" y="3695080"/>
                  </a:lnTo>
                  <a:lnTo>
                    <a:pt x="1193824" y="3697570"/>
                  </a:lnTo>
                  <a:lnTo>
                    <a:pt x="1194035" y="3694413"/>
                  </a:lnTo>
                  <a:lnTo>
                    <a:pt x="1194972" y="3691442"/>
                  </a:lnTo>
                  <a:cubicBezTo>
                    <a:pt x="1199118" y="3689166"/>
                    <a:pt x="1209395" y="3689166"/>
                    <a:pt x="1200052" y="3675160"/>
                  </a:cubicBezTo>
                  <a:cubicBezTo>
                    <a:pt x="1180122" y="3645279"/>
                    <a:pt x="1193824" y="3607929"/>
                    <a:pt x="1193824" y="3573068"/>
                  </a:cubicBezTo>
                  <a:cubicBezTo>
                    <a:pt x="1193824" y="3566843"/>
                    <a:pt x="1197561" y="3561863"/>
                    <a:pt x="1202544" y="3561863"/>
                  </a:cubicBezTo>
                  <a:cubicBezTo>
                    <a:pt x="1212509" y="3563108"/>
                    <a:pt x="1219983" y="3568088"/>
                    <a:pt x="1223720" y="3576803"/>
                  </a:cubicBezTo>
                  <a:cubicBezTo>
                    <a:pt x="1241159" y="3611664"/>
                    <a:pt x="1264826" y="3642789"/>
                    <a:pt x="1271054" y="3681385"/>
                  </a:cubicBezTo>
                  <a:lnTo>
                    <a:pt x="1273546" y="3678895"/>
                  </a:lnTo>
                  <a:lnTo>
                    <a:pt x="1271054" y="3676405"/>
                  </a:lnTo>
                  <a:cubicBezTo>
                    <a:pt x="1267317" y="3652749"/>
                    <a:pt x="1279774" y="3636564"/>
                    <a:pt x="1292230" y="3619134"/>
                  </a:cubicBezTo>
                  <a:cubicBezTo>
                    <a:pt x="1294722" y="3616644"/>
                    <a:pt x="1297213" y="3622869"/>
                    <a:pt x="1298458" y="3621624"/>
                  </a:cubicBezTo>
                  <a:cubicBezTo>
                    <a:pt x="1299704" y="3617889"/>
                    <a:pt x="1294722" y="3616644"/>
                    <a:pt x="1294722" y="3612909"/>
                  </a:cubicBezTo>
                  <a:cubicBezTo>
                    <a:pt x="1293476" y="3604193"/>
                    <a:pt x="1294722" y="3595478"/>
                    <a:pt x="1300950" y="3590498"/>
                  </a:cubicBezTo>
                  <a:cubicBezTo>
                    <a:pt x="1317143" y="3578048"/>
                    <a:pt x="1308424" y="3571823"/>
                    <a:pt x="1298458" y="3560618"/>
                  </a:cubicBezTo>
                  <a:cubicBezTo>
                    <a:pt x="1264826" y="3522022"/>
                    <a:pt x="1279774" y="3474711"/>
                    <a:pt x="1277282" y="3431135"/>
                  </a:cubicBezTo>
                  <a:cubicBezTo>
                    <a:pt x="1277282" y="3416195"/>
                    <a:pt x="1299704" y="3414950"/>
                    <a:pt x="1314652" y="3419930"/>
                  </a:cubicBezTo>
                  <a:cubicBezTo>
                    <a:pt x="1328354" y="3424910"/>
                    <a:pt x="1325863" y="3436115"/>
                    <a:pt x="1317143" y="3444830"/>
                  </a:cubicBezTo>
                  <a:cubicBezTo>
                    <a:pt x="1307178" y="3456035"/>
                    <a:pt x="1308424" y="3468486"/>
                    <a:pt x="1313406" y="3482181"/>
                  </a:cubicBezTo>
                  <a:cubicBezTo>
                    <a:pt x="1318389" y="3497121"/>
                    <a:pt x="1314652" y="3512062"/>
                    <a:pt x="1308424" y="3530737"/>
                  </a:cubicBezTo>
                  <a:cubicBezTo>
                    <a:pt x="1329600" y="3488406"/>
                    <a:pt x="1334582" y="3488406"/>
                    <a:pt x="1358249" y="3522022"/>
                  </a:cubicBezTo>
                  <a:cubicBezTo>
                    <a:pt x="1358249" y="3510817"/>
                    <a:pt x="1343302" y="3499611"/>
                    <a:pt x="1355758" y="3489651"/>
                  </a:cubicBezTo>
                  <a:cubicBezTo>
                    <a:pt x="1366969" y="3479691"/>
                    <a:pt x="1376934" y="3492141"/>
                    <a:pt x="1386899" y="3497121"/>
                  </a:cubicBezTo>
                  <a:cubicBezTo>
                    <a:pt x="1393128" y="3499611"/>
                    <a:pt x="1398110" y="3503658"/>
                    <a:pt x="1402626" y="3508327"/>
                  </a:cubicBezTo>
                  <a:lnTo>
                    <a:pt x="1411555" y="3518650"/>
                  </a:lnTo>
                  <a:lnTo>
                    <a:pt x="1425071" y="3500165"/>
                  </a:lnTo>
                  <a:cubicBezTo>
                    <a:pt x="1432520" y="3491448"/>
                    <a:pt x="1431279" y="3491448"/>
                    <a:pt x="1416380" y="3478995"/>
                  </a:cubicBezTo>
                  <a:cubicBezTo>
                    <a:pt x="1411413" y="3475260"/>
                    <a:pt x="1407689" y="3467788"/>
                    <a:pt x="1405205" y="3461562"/>
                  </a:cubicBezTo>
                  <a:cubicBezTo>
                    <a:pt x="1402722" y="3441637"/>
                    <a:pt x="1400239" y="3426694"/>
                    <a:pt x="1371682" y="3439147"/>
                  </a:cubicBezTo>
                  <a:cubicBezTo>
                    <a:pt x="1361750" y="3442882"/>
                    <a:pt x="1351817" y="3424203"/>
                    <a:pt x="1361750" y="3412996"/>
                  </a:cubicBezTo>
                  <a:cubicBezTo>
                    <a:pt x="1370441" y="3403034"/>
                    <a:pt x="1369199" y="3390581"/>
                    <a:pt x="1377890" y="3380619"/>
                  </a:cubicBezTo>
                  <a:cubicBezTo>
                    <a:pt x="1391548" y="3388090"/>
                    <a:pt x="1387823" y="3401788"/>
                    <a:pt x="1386582" y="3417977"/>
                  </a:cubicBezTo>
                  <a:cubicBezTo>
                    <a:pt x="1406447" y="3408015"/>
                    <a:pt x="1416380" y="3385600"/>
                    <a:pt x="1444936" y="3395562"/>
                  </a:cubicBezTo>
                  <a:cubicBezTo>
                    <a:pt x="1436245" y="3379373"/>
                    <a:pt x="1415138" y="3368166"/>
                    <a:pt x="1437487" y="3353222"/>
                  </a:cubicBezTo>
                  <a:cubicBezTo>
                    <a:pt x="1442453" y="3349487"/>
                    <a:pt x="1435004" y="3327072"/>
                    <a:pt x="1431279" y="3313374"/>
                  </a:cubicBezTo>
                  <a:cubicBezTo>
                    <a:pt x="1426312" y="3300921"/>
                    <a:pt x="1430037" y="3282242"/>
                    <a:pt x="1438728" y="3284732"/>
                  </a:cubicBezTo>
                  <a:cubicBezTo>
                    <a:pt x="1453627" y="3289713"/>
                    <a:pt x="1451144" y="3283487"/>
                    <a:pt x="1446178" y="3276015"/>
                  </a:cubicBezTo>
                  <a:cubicBezTo>
                    <a:pt x="1442453" y="3271034"/>
                    <a:pt x="1451144" y="3253600"/>
                    <a:pt x="1435004" y="3262317"/>
                  </a:cubicBezTo>
                  <a:cubicBezTo>
                    <a:pt x="1418863" y="3269789"/>
                    <a:pt x="1422588" y="3262317"/>
                    <a:pt x="1421346" y="3251110"/>
                  </a:cubicBezTo>
                  <a:cubicBezTo>
                    <a:pt x="1421346" y="3242393"/>
                    <a:pt x="1416380" y="3222468"/>
                    <a:pt x="1426312" y="3226204"/>
                  </a:cubicBezTo>
                  <a:cubicBezTo>
                    <a:pt x="1456111" y="3238657"/>
                    <a:pt x="1452386" y="3211261"/>
                    <a:pt x="1457352" y="3201299"/>
                  </a:cubicBezTo>
                  <a:cubicBezTo>
                    <a:pt x="1472251" y="3173903"/>
                    <a:pt x="1490875" y="3161450"/>
                    <a:pt x="1518190" y="3172657"/>
                  </a:cubicBezTo>
                  <a:cubicBezTo>
                    <a:pt x="1524398" y="3173903"/>
                    <a:pt x="1531848" y="3186355"/>
                    <a:pt x="1535572" y="3173903"/>
                  </a:cubicBezTo>
                  <a:cubicBezTo>
                    <a:pt x="1539297" y="3161450"/>
                    <a:pt x="1555438" y="3161450"/>
                    <a:pt x="1550471" y="3145261"/>
                  </a:cubicBezTo>
                  <a:cubicBezTo>
                    <a:pt x="1544263" y="3121601"/>
                    <a:pt x="1529364" y="3147752"/>
                    <a:pt x="1523156" y="3137790"/>
                  </a:cubicBezTo>
                  <a:cubicBezTo>
                    <a:pt x="1516948" y="3132809"/>
                    <a:pt x="1510741" y="3127827"/>
                    <a:pt x="1504533" y="3122846"/>
                  </a:cubicBezTo>
                  <a:cubicBezTo>
                    <a:pt x="1484667" y="3124092"/>
                    <a:pt x="1487150" y="3109148"/>
                    <a:pt x="1488392" y="3095450"/>
                  </a:cubicBezTo>
                  <a:cubicBezTo>
                    <a:pt x="1488392" y="3082997"/>
                    <a:pt x="1497083" y="3084243"/>
                    <a:pt x="1507016" y="3086733"/>
                  </a:cubicBezTo>
                  <a:cubicBezTo>
                    <a:pt x="1516948" y="3087979"/>
                    <a:pt x="1520673" y="3084243"/>
                    <a:pt x="1518190" y="3073035"/>
                  </a:cubicBezTo>
                  <a:cubicBezTo>
                    <a:pt x="1513224" y="3050620"/>
                    <a:pt x="1519432" y="3045639"/>
                    <a:pt x="1539297" y="3034432"/>
                  </a:cubicBezTo>
                  <a:cubicBezTo>
                    <a:pt x="1549851" y="3028828"/>
                    <a:pt x="1556990" y="3020422"/>
                    <a:pt x="1562422" y="3010616"/>
                  </a:cubicBezTo>
                  <a:lnTo>
                    <a:pt x="1573110" y="2983879"/>
                  </a:lnTo>
                  <a:lnTo>
                    <a:pt x="1570928" y="2980081"/>
                  </a:lnTo>
                  <a:cubicBezTo>
                    <a:pt x="1569695" y="2972593"/>
                    <a:pt x="1553665" y="2976337"/>
                    <a:pt x="1559830" y="2960114"/>
                  </a:cubicBezTo>
                  <a:cubicBezTo>
                    <a:pt x="1565996" y="2947635"/>
                    <a:pt x="1569695" y="2933908"/>
                    <a:pt x="1577093" y="2920181"/>
                  </a:cubicBezTo>
                  <a:cubicBezTo>
                    <a:pt x="1578326" y="2921429"/>
                    <a:pt x="1580793" y="2922677"/>
                    <a:pt x="1583259" y="2923925"/>
                  </a:cubicBezTo>
                  <a:cubicBezTo>
                    <a:pt x="1593123" y="2930164"/>
                    <a:pt x="1577093" y="2947635"/>
                    <a:pt x="1593123" y="2948883"/>
                  </a:cubicBezTo>
                  <a:cubicBezTo>
                    <a:pt x="1604221" y="2948883"/>
                    <a:pt x="1610386" y="2936404"/>
                    <a:pt x="1612852" y="2927668"/>
                  </a:cubicBezTo>
                  <a:cubicBezTo>
                    <a:pt x="1617785" y="2912693"/>
                    <a:pt x="1621484" y="2901462"/>
                    <a:pt x="1641213" y="2907702"/>
                  </a:cubicBezTo>
                  <a:cubicBezTo>
                    <a:pt x="1664641" y="2922677"/>
                    <a:pt x="1696701" y="2920181"/>
                    <a:pt x="1717663" y="2938900"/>
                  </a:cubicBezTo>
                  <a:cubicBezTo>
                    <a:pt x="1720129" y="2940148"/>
                    <a:pt x="1722595" y="2942643"/>
                    <a:pt x="1725062" y="2943891"/>
                  </a:cubicBezTo>
                  <a:cubicBezTo>
                    <a:pt x="1728761" y="2946387"/>
                    <a:pt x="1729994" y="2950131"/>
                    <a:pt x="1731227" y="2952627"/>
                  </a:cubicBezTo>
                  <a:cubicBezTo>
                    <a:pt x="1732460" y="2953875"/>
                    <a:pt x="1734926" y="2955123"/>
                    <a:pt x="1736159" y="2953875"/>
                  </a:cubicBezTo>
                  <a:lnTo>
                    <a:pt x="1738625" y="2952627"/>
                  </a:lnTo>
                  <a:lnTo>
                    <a:pt x="1741091" y="2950131"/>
                  </a:lnTo>
                  <a:cubicBezTo>
                    <a:pt x="1746024" y="2948883"/>
                    <a:pt x="1752189" y="2940148"/>
                    <a:pt x="1758354" y="2943891"/>
                  </a:cubicBezTo>
                  <a:cubicBezTo>
                    <a:pt x="1768219" y="2948883"/>
                    <a:pt x="1762054" y="2960114"/>
                    <a:pt x="1758354" y="2963858"/>
                  </a:cubicBezTo>
                  <a:cubicBezTo>
                    <a:pt x="1746024" y="2971346"/>
                    <a:pt x="1741091" y="2993808"/>
                    <a:pt x="1718896" y="2982577"/>
                  </a:cubicBezTo>
                  <a:cubicBezTo>
                    <a:pt x="1713964" y="2980081"/>
                    <a:pt x="1715197" y="2990064"/>
                    <a:pt x="1715197" y="2993808"/>
                  </a:cubicBezTo>
                  <a:lnTo>
                    <a:pt x="1715845" y="3004731"/>
                  </a:lnTo>
                  <a:lnTo>
                    <a:pt x="1718936" y="2996553"/>
                  </a:lnTo>
                  <a:cubicBezTo>
                    <a:pt x="1737864" y="3010351"/>
                    <a:pt x="1763101" y="2985264"/>
                    <a:pt x="1782028" y="3010351"/>
                  </a:cubicBezTo>
                  <a:cubicBezTo>
                    <a:pt x="1774457" y="2991536"/>
                    <a:pt x="1766886" y="2973975"/>
                    <a:pt x="1779505" y="2956414"/>
                  </a:cubicBezTo>
                  <a:cubicBezTo>
                    <a:pt x="1792123" y="2962686"/>
                    <a:pt x="1837549" y="3005334"/>
                    <a:pt x="1845120" y="3017877"/>
                  </a:cubicBezTo>
                  <a:cubicBezTo>
                    <a:pt x="1837549" y="3029166"/>
                    <a:pt x="1823669" y="3012860"/>
                    <a:pt x="1816098" y="3025403"/>
                  </a:cubicBezTo>
                  <a:cubicBezTo>
                    <a:pt x="1836287" y="3034183"/>
                    <a:pt x="1836287" y="3051744"/>
                    <a:pt x="1821145" y="3061779"/>
                  </a:cubicBezTo>
                  <a:cubicBezTo>
                    <a:pt x="1795909" y="3078085"/>
                    <a:pt x="1798432" y="3090629"/>
                    <a:pt x="1823669" y="3108190"/>
                  </a:cubicBezTo>
                  <a:cubicBezTo>
                    <a:pt x="1792123" y="3105681"/>
                    <a:pt x="1795909" y="3081848"/>
                    <a:pt x="1788338" y="3065542"/>
                  </a:cubicBezTo>
                  <a:cubicBezTo>
                    <a:pt x="1788338" y="3100664"/>
                    <a:pt x="1755530" y="3127005"/>
                    <a:pt x="1760577" y="3163381"/>
                  </a:cubicBezTo>
                  <a:cubicBezTo>
                    <a:pt x="1763101" y="3179687"/>
                    <a:pt x="1758053" y="3185959"/>
                    <a:pt x="1741650" y="3178433"/>
                  </a:cubicBezTo>
                  <a:cubicBezTo>
                    <a:pt x="1736602" y="3179687"/>
                    <a:pt x="1735340" y="3174670"/>
                    <a:pt x="1732817" y="3172161"/>
                  </a:cubicBezTo>
                  <a:cubicBezTo>
                    <a:pt x="1718936" y="3163381"/>
                    <a:pt x="1716413" y="3178433"/>
                    <a:pt x="1708842" y="3183450"/>
                  </a:cubicBezTo>
                  <a:cubicBezTo>
                    <a:pt x="1707580" y="3184705"/>
                    <a:pt x="1706318" y="3185959"/>
                    <a:pt x="1703794" y="3185959"/>
                  </a:cubicBezTo>
                  <a:cubicBezTo>
                    <a:pt x="1701271" y="3185959"/>
                    <a:pt x="1701271" y="3185959"/>
                    <a:pt x="1701271" y="3185959"/>
                  </a:cubicBezTo>
                  <a:cubicBezTo>
                    <a:pt x="1694962" y="3182196"/>
                    <a:pt x="1691176" y="3175924"/>
                    <a:pt x="1688652" y="3170907"/>
                  </a:cubicBezTo>
                  <a:cubicBezTo>
                    <a:pt x="1687391" y="3167144"/>
                    <a:pt x="1687391" y="3164635"/>
                    <a:pt x="1688652" y="3160872"/>
                  </a:cubicBezTo>
                  <a:cubicBezTo>
                    <a:pt x="1689914" y="3157109"/>
                    <a:pt x="1691176" y="3153346"/>
                    <a:pt x="1689914" y="3148329"/>
                  </a:cubicBezTo>
                  <a:lnTo>
                    <a:pt x="1688652" y="3145820"/>
                  </a:lnTo>
                  <a:lnTo>
                    <a:pt x="1687877" y="3140553"/>
                  </a:lnTo>
                  <a:lnTo>
                    <a:pt x="1685603" y="3142310"/>
                  </a:lnTo>
                  <a:cubicBezTo>
                    <a:pt x="1653544" y="3144806"/>
                    <a:pt x="1642446" y="3123591"/>
                    <a:pt x="1635048" y="3098633"/>
                  </a:cubicBezTo>
                  <a:cubicBezTo>
                    <a:pt x="1623950" y="3061196"/>
                    <a:pt x="1614085" y="3056204"/>
                    <a:pt x="1584492" y="3069931"/>
                  </a:cubicBezTo>
                  <a:cubicBezTo>
                    <a:pt x="1623950" y="3073675"/>
                    <a:pt x="1637514" y="3108616"/>
                    <a:pt x="1648611" y="3134823"/>
                  </a:cubicBezTo>
                  <a:cubicBezTo>
                    <a:pt x="1652311" y="3144806"/>
                    <a:pt x="1651386" y="3157909"/>
                    <a:pt x="1646608" y="3170856"/>
                  </a:cubicBezTo>
                  <a:lnTo>
                    <a:pt x="1623528" y="3203099"/>
                  </a:lnTo>
                  <a:lnTo>
                    <a:pt x="1628692" y="3203789"/>
                  </a:lnTo>
                  <a:cubicBezTo>
                    <a:pt x="1631175" y="3206280"/>
                    <a:pt x="1631175" y="3208770"/>
                    <a:pt x="1628692" y="3211261"/>
                  </a:cubicBezTo>
                  <a:lnTo>
                    <a:pt x="1603860" y="3253600"/>
                  </a:lnTo>
                  <a:cubicBezTo>
                    <a:pt x="1588961" y="3274770"/>
                    <a:pt x="1565370" y="3274770"/>
                    <a:pt x="1543022" y="3274770"/>
                  </a:cubicBezTo>
                  <a:cubicBezTo>
                    <a:pt x="1543022" y="3288468"/>
                    <a:pt x="1554196" y="3289713"/>
                    <a:pt x="1559163" y="3297185"/>
                  </a:cubicBezTo>
                  <a:cubicBezTo>
                    <a:pt x="1564129" y="3304657"/>
                    <a:pt x="1564129" y="3299676"/>
                    <a:pt x="1567854" y="3294694"/>
                  </a:cubicBezTo>
                  <a:cubicBezTo>
                    <a:pt x="1588961" y="3272279"/>
                    <a:pt x="1611309" y="3278506"/>
                    <a:pt x="1624967" y="3308393"/>
                  </a:cubicBezTo>
                  <a:cubicBezTo>
                    <a:pt x="1626208" y="3310883"/>
                    <a:pt x="1628692" y="3314619"/>
                    <a:pt x="1631175" y="3317109"/>
                  </a:cubicBezTo>
                  <a:cubicBezTo>
                    <a:pt x="1647315" y="3337034"/>
                    <a:pt x="1647315" y="3337034"/>
                    <a:pt x="1622484" y="3343260"/>
                  </a:cubicBezTo>
                  <a:cubicBezTo>
                    <a:pt x="1618759" y="3344506"/>
                    <a:pt x="1615034" y="3346996"/>
                    <a:pt x="1612551" y="3350732"/>
                  </a:cubicBezTo>
                  <a:cubicBezTo>
                    <a:pt x="1605101" y="3361939"/>
                    <a:pt x="1595169" y="3360694"/>
                    <a:pt x="1587719" y="3351977"/>
                  </a:cubicBezTo>
                  <a:cubicBezTo>
                    <a:pt x="1575303" y="3338279"/>
                    <a:pt x="1593927" y="3339524"/>
                    <a:pt x="1597652" y="3333298"/>
                  </a:cubicBezTo>
                  <a:cubicBezTo>
                    <a:pt x="1612551" y="3312128"/>
                    <a:pt x="1602618" y="3299676"/>
                    <a:pt x="1582753" y="3292204"/>
                  </a:cubicBezTo>
                  <a:cubicBezTo>
                    <a:pt x="1566612" y="3315864"/>
                    <a:pt x="1580270" y="3351977"/>
                    <a:pt x="1551713" y="3371902"/>
                  </a:cubicBezTo>
                  <a:cubicBezTo>
                    <a:pt x="1547988" y="3374392"/>
                    <a:pt x="1550471" y="3378128"/>
                    <a:pt x="1554196" y="3378128"/>
                  </a:cubicBezTo>
                  <a:cubicBezTo>
                    <a:pt x="1585236" y="3376883"/>
                    <a:pt x="1567854" y="3390581"/>
                    <a:pt x="1561646" y="3399298"/>
                  </a:cubicBezTo>
                  <a:cubicBezTo>
                    <a:pt x="1557921" y="3408015"/>
                    <a:pt x="1543022" y="3395562"/>
                    <a:pt x="1544263" y="3408015"/>
                  </a:cubicBezTo>
                  <a:cubicBezTo>
                    <a:pt x="1546747" y="3419222"/>
                    <a:pt x="1559163" y="3421713"/>
                    <a:pt x="1572820" y="3417977"/>
                  </a:cubicBezTo>
                  <a:cubicBezTo>
                    <a:pt x="1560404" y="3422958"/>
                    <a:pt x="1567854" y="3447863"/>
                    <a:pt x="1544263" y="3437901"/>
                  </a:cubicBezTo>
                  <a:cubicBezTo>
                    <a:pt x="1540539" y="3439147"/>
                    <a:pt x="1533089" y="3439147"/>
                    <a:pt x="1535572" y="3446618"/>
                  </a:cubicBezTo>
                  <a:cubicBezTo>
                    <a:pt x="1538056" y="3454090"/>
                    <a:pt x="1543022" y="3464052"/>
                    <a:pt x="1555438" y="3456580"/>
                  </a:cubicBezTo>
                  <a:cubicBezTo>
                    <a:pt x="1564129" y="3451599"/>
                    <a:pt x="1574062" y="3450354"/>
                    <a:pt x="1575303" y="3462807"/>
                  </a:cubicBezTo>
                  <a:cubicBezTo>
                    <a:pt x="1575303" y="3474014"/>
                    <a:pt x="1564129" y="3470278"/>
                    <a:pt x="1556679" y="3469033"/>
                  </a:cubicBezTo>
                  <a:cubicBezTo>
                    <a:pt x="1544263" y="3467788"/>
                    <a:pt x="1531848" y="3472769"/>
                    <a:pt x="1525640" y="3481486"/>
                  </a:cubicBezTo>
                  <a:cubicBezTo>
                    <a:pt x="1505774" y="3512618"/>
                    <a:pt x="1492117" y="3497675"/>
                    <a:pt x="1478459" y="3477750"/>
                  </a:cubicBezTo>
                  <a:cubicBezTo>
                    <a:pt x="1503291" y="3464052"/>
                    <a:pt x="1493358" y="3446618"/>
                    <a:pt x="1485909" y="3426694"/>
                  </a:cubicBezTo>
                  <a:cubicBezTo>
                    <a:pt x="1472251" y="3426694"/>
                    <a:pt x="1466043" y="3437901"/>
                    <a:pt x="1456111" y="3442882"/>
                  </a:cubicBezTo>
                  <a:cubicBezTo>
                    <a:pt x="1461077" y="3452845"/>
                    <a:pt x="1471010" y="3442882"/>
                    <a:pt x="1475976" y="3449109"/>
                  </a:cubicBezTo>
                  <a:cubicBezTo>
                    <a:pt x="1473493" y="3457826"/>
                    <a:pt x="1456111" y="3456580"/>
                    <a:pt x="1458594" y="3465297"/>
                  </a:cubicBezTo>
                  <a:cubicBezTo>
                    <a:pt x="1464802" y="3481486"/>
                    <a:pt x="1458594" y="3497675"/>
                    <a:pt x="1457352" y="3513863"/>
                  </a:cubicBezTo>
                  <a:cubicBezTo>
                    <a:pt x="1456111" y="3522580"/>
                    <a:pt x="1468526" y="3516354"/>
                    <a:pt x="1473493" y="3518844"/>
                  </a:cubicBezTo>
                  <a:cubicBezTo>
                    <a:pt x="1484667" y="3526316"/>
                    <a:pt x="1495841" y="3535033"/>
                    <a:pt x="1504533" y="3544995"/>
                  </a:cubicBezTo>
                  <a:cubicBezTo>
                    <a:pt x="1507016" y="3547486"/>
                    <a:pt x="1498325" y="3558693"/>
                    <a:pt x="1495841" y="3566165"/>
                  </a:cubicBezTo>
                  <a:cubicBezTo>
                    <a:pt x="1478459" y="3562429"/>
                    <a:pt x="1483426" y="3540014"/>
                    <a:pt x="1469768" y="3535033"/>
                  </a:cubicBezTo>
                  <a:cubicBezTo>
                    <a:pt x="1466044" y="3541259"/>
                    <a:pt x="1467285" y="3548108"/>
                    <a:pt x="1468371" y="3554957"/>
                  </a:cubicBezTo>
                  <a:lnTo>
                    <a:pt x="1468122" y="3557095"/>
                  </a:lnTo>
                  <a:lnTo>
                    <a:pt x="1482814" y="3570578"/>
                  </a:lnTo>
                  <a:cubicBezTo>
                    <a:pt x="1486551" y="3571823"/>
                    <a:pt x="1487796" y="3574313"/>
                    <a:pt x="1491533" y="3576803"/>
                  </a:cubicBezTo>
                  <a:cubicBezTo>
                    <a:pt x="1502744" y="3594233"/>
                    <a:pt x="1506481" y="3615399"/>
                    <a:pt x="1521429" y="3632829"/>
                  </a:cubicBezTo>
                  <a:cubicBezTo>
                    <a:pt x="1537622" y="3647769"/>
                    <a:pt x="1515201" y="3665200"/>
                    <a:pt x="1508972" y="3682630"/>
                  </a:cubicBezTo>
                  <a:cubicBezTo>
                    <a:pt x="1551324" y="3695080"/>
                    <a:pt x="1545096" y="3738656"/>
                    <a:pt x="1561290" y="3767292"/>
                  </a:cubicBezTo>
                  <a:cubicBezTo>
                    <a:pt x="1563781" y="3772272"/>
                    <a:pt x="1561290" y="3782232"/>
                    <a:pt x="1551324" y="3785967"/>
                  </a:cubicBezTo>
                  <a:cubicBezTo>
                    <a:pt x="1548210" y="3787212"/>
                    <a:pt x="1549767" y="3788146"/>
                    <a:pt x="1551792" y="3789391"/>
                  </a:cubicBezTo>
                  <a:lnTo>
                    <a:pt x="1554617" y="3793963"/>
                  </a:lnTo>
                  <a:lnTo>
                    <a:pt x="1553816" y="3795927"/>
                  </a:lnTo>
                  <a:cubicBezTo>
                    <a:pt x="1551324" y="3800908"/>
                    <a:pt x="1547588" y="3805888"/>
                    <a:pt x="1543850" y="3809623"/>
                  </a:cubicBezTo>
                  <a:lnTo>
                    <a:pt x="1543774" y="3812915"/>
                  </a:lnTo>
                  <a:lnTo>
                    <a:pt x="1539335" y="3828143"/>
                  </a:lnTo>
                  <a:cubicBezTo>
                    <a:pt x="1539802" y="3835457"/>
                    <a:pt x="1541360" y="3843238"/>
                    <a:pt x="1540114" y="3850709"/>
                  </a:cubicBezTo>
                  <a:cubicBezTo>
                    <a:pt x="1543851" y="3843861"/>
                    <a:pt x="1543851" y="3836702"/>
                    <a:pt x="1543384" y="3829699"/>
                  </a:cubicBezTo>
                  <a:lnTo>
                    <a:pt x="1543774" y="3812915"/>
                  </a:lnTo>
                  <a:lnTo>
                    <a:pt x="1545096" y="3808378"/>
                  </a:lnTo>
                  <a:cubicBezTo>
                    <a:pt x="1548833" y="3803398"/>
                    <a:pt x="1552570" y="3799663"/>
                    <a:pt x="1555061" y="3794682"/>
                  </a:cubicBezTo>
                  <a:lnTo>
                    <a:pt x="1554617" y="3793963"/>
                  </a:lnTo>
                  <a:lnTo>
                    <a:pt x="1564092" y="3770716"/>
                  </a:lnTo>
                  <a:cubicBezTo>
                    <a:pt x="1566272" y="3762000"/>
                    <a:pt x="1566895" y="3752974"/>
                    <a:pt x="1565026" y="3743636"/>
                  </a:cubicBezTo>
                  <a:cubicBezTo>
                    <a:pt x="1561290" y="3729941"/>
                    <a:pt x="1558798" y="3721226"/>
                    <a:pt x="1574992" y="3716246"/>
                  </a:cubicBezTo>
                  <a:cubicBezTo>
                    <a:pt x="1586202" y="3711266"/>
                    <a:pt x="1584957" y="3701306"/>
                    <a:pt x="1583711" y="3692590"/>
                  </a:cubicBezTo>
                  <a:cubicBezTo>
                    <a:pt x="1582466" y="3672670"/>
                    <a:pt x="1582466" y="3658975"/>
                    <a:pt x="1611115" y="3670180"/>
                  </a:cubicBezTo>
                  <a:cubicBezTo>
                    <a:pt x="1636028" y="3678895"/>
                    <a:pt x="1621080" y="3645279"/>
                    <a:pt x="1632291" y="3636564"/>
                  </a:cubicBezTo>
                  <a:cubicBezTo>
                    <a:pt x="1634783" y="3635319"/>
                    <a:pt x="1637274" y="3632829"/>
                    <a:pt x="1641011" y="3632829"/>
                  </a:cubicBezTo>
                  <a:cubicBezTo>
                    <a:pt x="1647239" y="3632829"/>
                    <a:pt x="1652222" y="3639054"/>
                    <a:pt x="1657204" y="3641544"/>
                  </a:cubicBezTo>
                  <a:cubicBezTo>
                    <a:pt x="1662187" y="3645279"/>
                    <a:pt x="1669661" y="3645279"/>
                    <a:pt x="1674643" y="3649014"/>
                  </a:cubicBezTo>
                  <a:cubicBezTo>
                    <a:pt x="1687100" y="3661465"/>
                    <a:pt x="1698310" y="3673915"/>
                    <a:pt x="1715750" y="3678895"/>
                  </a:cubicBezTo>
                  <a:cubicBezTo>
                    <a:pt x="1726960" y="3685120"/>
                    <a:pt x="1735680" y="3693835"/>
                    <a:pt x="1736926" y="3706286"/>
                  </a:cubicBezTo>
                  <a:cubicBezTo>
                    <a:pt x="1741908" y="3724961"/>
                    <a:pt x="1755610" y="3721226"/>
                    <a:pt x="1766821" y="3718736"/>
                  </a:cubicBezTo>
                  <a:cubicBezTo>
                    <a:pt x="1769312" y="3718736"/>
                    <a:pt x="1771804" y="3718736"/>
                    <a:pt x="1773049" y="3718736"/>
                  </a:cubicBezTo>
                  <a:cubicBezTo>
                    <a:pt x="1774295" y="3718736"/>
                    <a:pt x="1776786" y="3721226"/>
                    <a:pt x="1778032" y="3721226"/>
                  </a:cubicBezTo>
                  <a:cubicBezTo>
                    <a:pt x="1779277" y="3723716"/>
                    <a:pt x="1779277" y="3724961"/>
                    <a:pt x="1780523" y="3726206"/>
                  </a:cubicBezTo>
                  <a:cubicBezTo>
                    <a:pt x="1780523" y="3737411"/>
                    <a:pt x="1782392" y="3748305"/>
                    <a:pt x="1785350" y="3758888"/>
                  </a:cubicBezTo>
                  <a:lnTo>
                    <a:pt x="1785444" y="3759142"/>
                  </a:lnTo>
                  <a:lnTo>
                    <a:pt x="1785661" y="3761534"/>
                  </a:lnTo>
                  <a:cubicBezTo>
                    <a:pt x="1788620" y="3771027"/>
                    <a:pt x="1792980" y="3780365"/>
                    <a:pt x="1796716" y="3789702"/>
                  </a:cubicBezTo>
                  <a:lnTo>
                    <a:pt x="1785444" y="3759142"/>
                  </a:lnTo>
                  <a:lnTo>
                    <a:pt x="1783014" y="3732431"/>
                  </a:lnTo>
                  <a:cubicBezTo>
                    <a:pt x="1785506" y="3713756"/>
                    <a:pt x="1769312" y="3711266"/>
                    <a:pt x="1761838" y="3702551"/>
                  </a:cubicBezTo>
                  <a:cubicBezTo>
                    <a:pt x="1736926" y="3677650"/>
                    <a:pt x="1739417" y="3646524"/>
                    <a:pt x="1766821" y="3627849"/>
                  </a:cubicBezTo>
                  <a:cubicBezTo>
                    <a:pt x="1773049" y="3622869"/>
                    <a:pt x="1779277" y="3624114"/>
                    <a:pt x="1783014" y="3631584"/>
                  </a:cubicBezTo>
                  <a:cubicBezTo>
                    <a:pt x="1784260" y="3635319"/>
                    <a:pt x="1779277" y="3642789"/>
                    <a:pt x="1790488" y="3641544"/>
                  </a:cubicBezTo>
                  <a:cubicBezTo>
                    <a:pt x="1799208" y="3651504"/>
                    <a:pt x="1790488" y="3667690"/>
                    <a:pt x="1801699" y="3678895"/>
                  </a:cubicBezTo>
                  <a:cubicBezTo>
                    <a:pt x="1804190" y="3681385"/>
                    <a:pt x="1806682" y="3685120"/>
                    <a:pt x="1806682" y="3688855"/>
                  </a:cubicBezTo>
                  <a:cubicBezTo>
                    <a:pt x="1810418" y="3698815"/>
                    <a:pt x="1815401" y="3700060"/>
                    <a:pt x="1824121" y="3696325"/>
                  </a:cubicBezTo>
                  <a:cubicBezTo>
                    <a:pt x="1829103" y="3695080"/>
                    <a:pt x="1835332" y="3692590"/>
                    <a:pt x="1834086" y="3686365"/>
                  </a:cubicBezTo>
                  <a:cubicBezTo>
                    <a:pt x="1831594" y="3678895"/>
                    <a:pt x="1824121" y="3675160"/>
                    <a:pt x="1815401" y="3676405"/>
                  </a:cubicBezTo>
                  <a:cubicBezTo>
                    <a:pt x="1810418" y="3676405"/>
                    <a:pt x="1806682" y="3680140"/>
                    <a:pt x="1801699" y="3677650"/>
                  </a:cubicBezTo>
                  <a:cubicBezTo>
                    <a:pt x="1790488" y="3632829"/>
                    <a:pt x="1790488" y="3632829"/>
                    <a:pt x="1834086" y="3639054"/>
                  </a:cubicBezTo>
                  <a:cubicBezTo>
                    <a:pt x="1855262" y="3641544"/>
                    <a:pt x="1880175" y="3627849"/>
                    <a:pt x="1895122" y="3655240"/>
                  </a:cubicBezTo>
                  <a:cubicBezTo>
                    <a:pt x="1901351" y="3642789"/>
                    <a:pt x="1895122" y="3636564"/>
                    <a:pt x="1892631" y="3630339"/>
                  </a:cubicBezTo>
                  <a:cubicBezTo>
                    <a:pt x="1886403" y="3612909"/>
                    <a:pt x="1878929" y="3595478"/>
                    <a:pt x="1910070" y="3597968"/>
                  </a:cubicBezTo>
                  <a:cubicBezTo>
                    <a:pt x="1923772" y="3600458"/>
                    <a:pt x="1927509" y="3588008"/>
                    <a:pt x="1928755" y="3578048"/>
                  </a:cubicBezTo>
                  <a:cubicBezTo>
                    <a:pt x="1927509" y="3574313"/>
                    <a:pt x="1927509" y="3570578"/>
                    <a:pt x="1927509" y="3566843"/>
                  </a:cubicBezTo>
                  <a:cubicBezTo>
                    <a:pt x="1928755" y="3558128"/>
                    <a:pt x="1928755" y="3550657"/>
                    <a:pt x="1933737" y="3544432"/>
                  </a:cubicBezTo>
                  <a:cubicBezTo>
                    <a:pt x="1942457" y="3534472"/>
                    <a:pt x="1954913" y="3530737"/>
                    <a:pt x="1966124" y="3536962"/>
                  </a:cubicBezTo>
                  <a:cubicBezTo>
                    <a:pt x="1977335" y="3543187"/>
                    <a:pt x="1977335" y="3554392"/>
                    <a:pt x="1972352" y="3564353"/>
                  </a:cubicBezTo>
                  <a:cubicBezTo>
                    <a:pt x="1971107" y="3571823"/>
                    <a:pt x="1964878" y="3576803"/>
                    <a:pt x="1963633" y="3590498"/>
                  </a:cubicBezTo>
                  <a:cubicBezTo>
                    <a:pt x="1971107" y="3575558"/>
                    <a:pt x="1978581" y="3568088"/>
                    <a:pt x="1982318" y="3558128"/>
                  </a:cubicBezTo>
                  <a:cubicBezTo>
                    <a:pt x="1993528" y="3539452"/>
                    <a:pt x="2015950" y="3519532"/>
                    <a:pt x="1982318" y="3500856"/>
                  </a:cubicBezTo>
                  <a:cubicBezTo>
                    <a:pt x="1981072" y="3499611"/>
                    <a:pt x="1982318" y="3493386"/>
                    <a:pt x="1984809" y="3489651"/>
                  </a:cubicBezTo>
                  <a:cubicBezTo>
                    <a:pt x="1991037" y="3488406"/>
                    <a:pt x="1994774" y="3484671"/>
                    <a:pt x="1992283" y="3477201"/>
                  </a:cubicBezTo>
                  <a:cubicBezTo>
                    <a:pt x="2001002" y="3452300"/>
                    <a:pt x="1996020" y="3411214"/>
                    <a:pt x="2034635" y="3413704"/>
                  </a:cubicBezTo>
                  <a:cubicBezTo>
                    <a:pt x="2057056" y="3416195"/>
                    <a:pt x="2060793" y="3401254"/>
                    <a:pt x="2073250" y="3392539"/>
                  </a:cubicBezTo>
                  <a:cubicBezTo>
                    <a:pt x="2086952" y="3378844"/>
                    <a:pt x="2084460" y="3373864"/>
                    <a:pt x="2067021" y="3366393"/>
                  </a:cubicBezTo>
                  <a:cubicBezTo>
                    <a:pt x="2053319" y="3360168"/>
                    <a:pt x="2035880" y="3360168"/>
                    <a:pt x="2029652" y="3342738"/>
                  </a:cubicBezTo>
                  <a:cubicBezTo>
                    <a:pt x="2029652" y="3341493"/>
                    <a:pt x="2029652" y="3339003"/>
                    <a:pt x="2032143" y="3337758"/>
                  </a:cubicBezTo>
                  <a:cubicBezTo>
                    <a:pt x="2029652" y="3339003"/>
                    <a:pt x="2028406" y="3340248"/>
                    <a:pt x="2024670" y="3340248"/>
                  </a:cubicBezTo>
                  <a:cubicBezTo>
                    <a:pt x="2018441" y="3311612"/>
                    <a:pt x="2037126" y="3291692"/>
                    <a:pt x="2065776" y="3295427"/>
                  </a:cubicBezTo>
                  <a:cubicBezTo>
                    <a:pt x="2093180" y="3300407"/>
                    <a:pt x="2118093" y="3311612"/>
                    <a:pt x="2136778" y="3332778"/>
                  </a:cubicBezTo>
                  <a:cubicBezTo>
                    <a:pt x="2145497" y="3306632"/>
                    <a:pt x="2139269" y="3281732"/>
                    <a:pt x="2141760" y="3256831"/>
                  </a:cubicBezTo>
                  <a:cubicBezTo>
                    <a:pt x="2144251" y="3236911"/>
                    <a:pt x="2147988" y="3221970"/>
                    <a:pt x="2172901" y="3239401"/>
                  </a:cubicBezTo>
                  <a:cubicBezTo>
                    <a:pt x="2172901" y="3240646"/>
                    <a:pt x="2175392" y="3241891"/>
                    <a:pt x="2175392" y="3241891"/>
                  </a:cubicBezTo>
                  <a:cubicBezTo>
                    <a:pt x="2180375" y="3238156"/>
                    <a:pt x="2172901" y="3236911"/>
                    <a:pt x="2175392" y="3235666"/>
                  </a:cubicBezTo>
                  <a:cubicBezTo>
                    <a:pt x="2175392" y="3235666"/>
                    <a:pt x="2180375" y="3230686"/>
                    <a:pt x="2172901" y="3233176"/>
                  </a:cubicBezTo>
                  <a:cubicBezTo>
                    <a:pt x="2169164" y="3235666"/>
                    <a:pt x="2175392" y="3233176"/>
                    <a:pt x="2170410" y="3234421"/>
                  </a:cubicBezTo>
                  <a:cubicBezTo>
                    <a:pt x="2159199" y="3210765"/>
                    <a:pt x="2147988" y="3189600"/>
                    <a:pt x="2180375" y="3172169"/>
                  </a:cubicBezTo>
                  <a:cubicBezTo>
                    <a:pt x="2196568" y="3162209"/>
                    <a:pt x="2187849" y="3124858"/>
                    <a:pt x="2170410" y="3116143"/>
                  </a:cubicBezTo>
                  <a:cubicBezTo>
                    <a:pt x="2152971" y="3104938"/>
                    <a:pt x="2139269" y="3103693"/>
                    <a:pt x="2152971" y="3070077"/>
                  </a:cubicBezTo>
                  <a:cubicBezTo>
                    <a:pt x="2165427" y="3037707"/>
                    <a:pt x="2185358" y="3004091"/>
                    <a:pt x="2189095" y="2966740"/>
                  </a:cubicBezTo>
                  <a:cubicBezTo>
                    <a:pt x="2192832" y="2941840"/>
                    <a:pt x="2215253" y="2919429"/>
                    <a:pt x="2222727" y="2893284"/>
                  </a:cubicBezTo>
                  <a:cubicBezTo>
                    <a:pt x="2226464" y="2880833"/>
                    <a:pt x="2248886" y="2895774"/>
                    <a:pt x="2252622" y="2878343"/>
                  </a:cubicBezTo>
                  <a:cubicBezTo>
                    <a:pt x="2258851" y="2878343"/>
                    <a:pt x="2263833" y="2878343"/>
                    <a:pt x="2261342" y="2885813"/>
                  </a:cubicBezTo>
                  <a:cubicBezTo>
                    <a:pt x="2265079" y="2879588"/>
                    <a:pt x="2258851" y="2878343"/>
                    <a:pt x="2256360" y="2874608"/>
                  </a:cubicBezTo>
                  <a:cubicBezTo>
                    <a:pt x="2256360" y="2849708"/>
                    <a:pt x="2278781" y="2828542"/>
                    <a:pt x="2267570" y="2802397"/>
                  </a:cubicBezTo>
                  <a:cubicBezTo>
                    <a:pt x="2267570" y="2799907"/>
                    <a:pt x="2266325" y="2794927"/>
                    <a:pt x="2266325" y="2792436"/>
                  </a:cubicBezTo>
                  <a:cubicBezTo>
                    <a:pt x="2242657" y="2757576"/>
                    <a:pt x="2243903" y="2758821"/>
                    <a:pt x="2282518" y="2730185"/>
                  </a:cubicBezTo>
                  <a:cubicBezTo>
                    <a:pt x="2287501" y="2726450"/>
                    <a:pt x="2304940" y="2707775"/>
                    <a:pt x="2304940" y="2694079"/>
                  </a:cubicBezTo>
                  <a:cubicBezTo>
                    <a:pt x="2307431" y="2652994"/>
                    <a:pt x="2339818" y="2636808"/>
                    <a:pt x="2363485" y="2614398"/>
                  </a:cubicBezTo>
                  <a:cubicBezTo>
                    <a:pt x="2383415" y="2595722"/>
                    <a:pt x="2402100" y="2578292"/>
                    <a:pt x="2417048" y="2557127"/>
                  </a:cubicBezTo>
                  <a:cubicBezTo>
                    <a:pt x="2427013" y="2557127"/>
                    <a:pt x="2424522" y="2552146"/>
                    <a:pt x="2422030" y="2545921"/>
                  </a:cubicBezTo>
                  <a:cubicBezTo>
                    <a:pt x="2436978" y="2511061"/>
                    <a:pt x="2478084" y="2499855"/>
                    <a:pt x="2496769" y="2467485"/>
                  </a:cubicBezTo>
                  <a:cubicBezTo>
                    <a:pt x="2499260" y="2462505"/>
                    <a:pt x="2505488" y="2463750"/>
                    <a:pt x="2510471" y="2463750"/>
                  </a:cubicBezTo>
                  <a:cubicBezTo>
                    <a:pt x="2516699" y="2463750"/>
                    <a:pt x="2521682" y="2464995"/>
                    <a:pt x="2526664" y="2464995"/>
                  </a:cubicBezTo>
                  <a:cubicBezTo>
                    <a:pt x="2552823" y="2461260"/>
                    <a:pt x="2586456" y="2473710"/>
                    <a:pt x="2583964" y="2422664"/>
                  </a:cubicBezTo>
                  <a:cubicBezTo>
                    <a:pt x="2582718" y="2395273"/>
                    <a:pt x="2592684" y="2367883"/>
                    <a:pt x="2585210" y="2339247"/>
                  </a:cubicBezTo>
                  <a:cubicBezTo>
                    <a:pt x="2572753" y="2347962"/>
                    <a:pt x="2572753" y="2387803"/>
                    <a:pt x="2546595" y="2351697"/>
                  </a:cubicBezTo>
                  <a:cubicBezTo>
                    <a:pt x="2545349" y="2350452"/>
                    <a:pt x="2544104" y="2350452"/>
                    <a:pt x="2537875" y="2356677"/>
                  </a:cubicBezTo>
                  <a:cubicBezTo>
                    <a:pt x="2502997" y="2386558"/>
                    <a:pt x="2488050" y="2381578"/>
                    <a:pt x="2476839" y="2339247"/>
                  </a:cubicBezTo>
                  <a:cubicBezTo>
                    <a:pt x="2476839" y="2336757"/>
                    <a:pt x="2476839" y="2333022"/>
                    <a:pt x="2475593" y="2333022"/>
                  </a:cubicBezTo>
                  <a:cubicBezTo>
                    <a:pt x="2431996" y="2310611"/>
                    <a:pt x="2478084" y="2275751"/>
                    <a:pt x="2465628" y="2249605"/>
                  </a:cubicBezTo>
                  <a:cubicBezTo>
                    <a:pt x="2461891" y="2244625"/>
                    <a:pt x="2473102" y="2234665"/>
                    <a:pt x="2485558" y="2237155"/>
                  </a:cubicBezTo>
                  <a:cubicBezTo>
                    <a:pt x="2488050" y="2238400"/>
                    <a:pt x="2490541" y="2240890"/>
                    <a:pt x="2493032" y="2243380"/>
                  </a:cubicBezTo>
                  <a:cubicBezTo>
                    <a:pt x="2494278" y="2255830"/>
                    <a:pt x="2494278" y="2268281"/>
                    <a:pt x="2501752" y="2278241"/>
                  </a:cubicBezTo>
                  <a:cubicBezTo>
                    <a:pt x="2504243" y="2279486"/>
                    <a:pt x="2506734" y="2279486"/>
                    <a:pt x="2509226" y="2278241"/>
                  </a:cubicBezTo>
                  <a:cubicBezTo>
                    <a:pt x="2510471" y="2260810"/>
                    <a:pt x="2531647" y="2272016"/>
                    <a:pt x="2536630" y="2258320"/>
                  </a:cubicBezTo>
                  <a:cubicBezTo>
                    <a:pt x="2536630" y="2254585"/>
                    <a:pt x="2535384" y="2252095"/>
                    <a:pt x="2534138" y="2248360"/>
                  </a:cubicBezTo>
                  <a:cubicBezTo>
                    <a:pt x="2526664" y="2224705"/>
                    <a:pt x="2535384" y="2213499"/>
                    <a:pt x="2557806" y="2208519"/>
                  </a:cubicBezTo>
                  <a:cubicBezTo>
                    <a:pt x="2559051" y="2206029"/>
                    <a:pt x="2561542" y="2202294"/>
                    <a:pt x="2561542" y="2199804"/>
                  </a:cubicBezTo>
                  <a:cubicBezTo>
                    <a:pt x="2565280" y="2188599"/>
                    <a:pt x="2560297" y="2173659"/>
                    <a:pt x="2575244" y="2171169"/>
                  </a:cubicBezTo>
                  <a:cubicBezTo>
                    <a:pt x="2586456" y="2167433"/>
                    <a:pt x="2591438" y="2178639"/>
                    <a:pt x="2592684" y="2187354"/>
                  </a:cubicBezTo>
                  <a:cubicBezTo>
                    <a:pt x="2593929" y="2187354"/>
                    <a:pt x="2592684" y="2186109"/>
                    <a:pt x="2592684" y="2186109"/>
                  </a:cubicBezTo>
                  <a:cubicBezTo>
                    <a:pt x="2598912" y="2161208"/>
                    <a:pt x="2617596" y="2168678"/>
                    <a:pt x="2628807" y="2176149"/>
                  </a:cubicBezTo>
                  <a:cubicBezTo>
                    <a:pt x="2647492" y="2186109"/>
                    <a:pt x="2656212" y="2209764"/>
                    <a:pt x="2676142" y="2223460"/>
                  </a:cubicBezTo>
                  <a:cubicBezTo>
                    <a:pt x="2684862" y="2229685"/>
                    <a:pt x="2673650" y="2240890"/>
                    <a:pt x="2661194" y="2243380"/>
                  </a:cubicBezTo>
                  <a:cubicBezTo>
                    <a:pt x="2679879" y="2240890"/>
                    <a:pt x="2684862" y="2229685"/>
                    <a:pt x="2676142" y="2214744"/>
                  </a:cubicBezTo>
                  <a:cubicBezTo>
                    <a:pt x="2672405" y="2207274"/>
                    <a:pt x="2662440" y="2201049"/>
                    <a:pt x="2667422" y="2191089"/>
                  </a:cubicBezTo>
                  <a:cubicBezTo>
                    <a:pt x="2669914" y="2187354"/>
                    <a:pt x="2673650" y="2186109"/>
                    <a:pt x="2677388" y="2186109"/>
                  </a:cubicBezTo>
                  <a:cubicBezTo>
                    <a:pt x="2689844" y="2188599"/>
                    <a:pt x="2701055" y="2197314"/>
                    <a:pt x="2714757" y="2187354"/>
                  </a:cubicBezTo>
                  <a:cubicBezTo>
                    <a:pt x="2725968" y="2178639"/>
                    <a:pt x="2735933" y="2159963"/>
                    <a:pt x="2750880" y="2171169"/>
                  </a:cubicBezTo>
                  <a:cubicBezTo>
                    <a:pt x="2765828" y="2182374"/>
                    <a:pt x="2759600" y="2201049"/>
                    <a:pt x="2753372" y="2222215"/>
                  </a:cubicBezTo>
                  <a:cubicBezTo>
                    <a:pt x="2767074" y="2199804"/>
                    <a:pt x="2775794" y="2173659"/>
                    <a:pt x="2808180" y="2196069"/>
                  </a:cubicBezTo>
                  <a:cubicBezTo>
                    <a:pt x="2796970" y="2184864"/>
                    <a:pt x="2785759" y="2179884"/>
                    <a:pt x="2794478" y="2164943"/>
                  </a:cubicBezTo>
                  <a:cubicBezTo>
                    <a:pt x="2803198" y="2148758"/>
                    <a:pt x="2800706" y="2128838"/>
                    <a:pt x="2804443" y="2111407"/>
                  </a:cubicBezTo>
                  <a:cubicBezTo>
                    <a:pt x="2815654" y="2060361"/>
                    <a:pt x="2823128" y="2055381"/>
                    <a:pt x="2862988" y="2082772"/>
                  </a:cubicBezTo>
                  <a:cubicBezTo>
                    <a:pt x="2866726" y="2074056"/>
                    <a:pt x="2861743" y="2065341"/>
                    <a:pt x="2862988" y="2056626"/>
                  </a:cubicBezTo>
                  <a:cubicBezTo>
                    <a:pt x="2864234" y="2045421"/>
                    <a:pt x="2869217" y="2040441"/>
                    <a:pt x="2880428" y="2037951"/>
                  </a:cubicBezTo>
                  <a:cubicBezTo>
                    <a:pt x="2892884" y="2037951"/>
                    <a:pt x="2901604" y="2041686"/>
                    <a:pt x="2904095" y="2054136"/>
                  </a:cubicBezTo>
                  <a:cubicBezTo>
                    <a:pt x="2905340" y="2059116"/>
                    <a:pt x="2904095" y="2064096"/>
                    <a:pt x="2906586" y="2069076"/>
                  </a:cubicBezTo>
                  <a:cubicBezTo>
                    <a:pt x="2915306" y="2088997"/>
                    <a:pt x="2914060" y="2111407"/>
                    <a:pt x="2930254" y="2131328"/>
                  </a:cubicBezTo>
                  <a:lnTo>
                    <a:pt x="2936153" y="2142913"/>
                  </a:lnTo>
                  <a:lnTo>
                    <a:pt x="2940393" y="2126044"/>
                  </a:lnTo>
                  <a:cubicBezTo>
                    <a:pt x="2946946" y="2126044"/>
                    <a:pt x="2947882" y="2135820"/>
                    <a:pt x="2953206" y="2138089"/>
                  </a:cubicBezTo>
                  <a:lnTo>
                    <a:pt x="2959170" y="2137362"/>
                  </a:lnTo>
                  <a:lnTo>
                    <a:pt x="2959442" y="2135903"/>
                  </a:lnTo>
                  <a:lnTo>
                    <a:pt x="2958353" y="2136399"/>
                  </a:lnTo>
                  <a:cubicBezTo>
                    <a:pt x="2953396" y="2124090"/>
                    <a:pt x="2955874" y="2109319"/>
                    <a:pt x="2953396" y="2095779"/>
                  </a:cubicBezTo>
                  <a:cubicBezTo>
                    <a:pt x="2950918" y="2082239"/>
                    <a:pt x="2953396" y="2058852"/>
                    <a:pt x="2980656" y="2062545"/>
                  </a:cubicBezTo>
                  <a:lnTo>
                    <a:pt x="2981467" y="2061256"/>
                  </a:lnTo>
                  <a:lnTo>
                    <a:pt x="2969100" y="2047837"/>
                  </a:lnTo>
                  <a:lnTo>
                    <a:pt x="2949281" y="2030941"/>
                  </a:lnTo>
                  <a:lnTo>
                    <a:pt x="2937491" y="2032940"/>
                  </a:lnTo>
                  <a:cubicBezTo>
                    <a:pt x="2932483" y="2034182"/>
                    <a:pt x="2931231" y="2034182"/>
                    <a:pt x="2927475" y="2031699"/>
                  </a:cubicBezTo>
                  <a:lnTo>
                    <a:pt x="2927273" y="2031268"/>
                  </a:lnTo>
                  <a:lnTo>
                    <a:pt x="2916679" y="2032940"/>
                  </a:lnTo>
                  <a:cubicBezTo>
                    <a:pt x="2911686" y="2034182"/>
                    <a:pt x="2909190" y="2034182"/>
                    <a:pt x="2905445" y="2031699"/>
                  </a:cubicBezTo>
                  <a:cubicBezTo>
                    <a:pt x="2895460" y="2016802"/>
                    <a:pt x="2890468" y="2001906"/>
                    <a:pt x="2901701" y="1988251"/>
                  </a:cubicBezTo>
                  <a:cubicBezTo>
                    <a:pt x="2904822" y="1982665"/>
                    <a:pt x="2909190" y="1982665"/>
                    <a:pt x="2914339" y="1984527"/>
                  </a:cubicBezTo>
                  <a:lnTo>
                    <a:pt x="2922242" y="1987926"/>
                  </a:lnTo>
                  <a:lnTo>
                    <a:pt x="2922467" y="1987009"/>
                  </a:lnTo>
                  <a:lnTo>
                    <a:pt x="2931406" y="1985599"/>
                  </a:lnTo>
                  <a:lnTo>
                    <a:pt x="2930876" y="1972113"/>
                  </a:lnTo>
                  <a:cubicBezTo>
                    <a:pt x="2931032" y="1965595"/>
                    <a:pt x="2934152" y="1960940"/>
                    <a:pt x="2947882" y="1963423"/>
                  </a:cubicBezTo>
                  <a:cubicBezTo>
                    <a:pt x="2956618" y="1931147"/>
                    <a:pt x="3000303" y="1948526"/>
                    <a:pt x="3010288" y="1918733"/>
                  </a:cubicBezTo>
                  <a:cubicBezTo>
                    <a:pt x="3012784" y="1912526"/>
                    <a:pt x="3022769" y="1915009"/>
                    <a:pt x="3027761" y="1921216"/>
                  </a:cubicBezTo>
                  <a:lnTo>
                    <a:pt x="3029193" y="1922925"/>
                  </a:lnTo>
                  <a:lnTo>
                    <a:pt x="3032649" y="1918733"/>
                  </a:lnTo>
                  <a:lnTo>
                    <a:pt x="3037022" y="1916818"/>
                  </a:lnTo>
                  <a:lnTo>
                    <a:pt x="3037785" y="1911712"/>
                  </a:lnTo>
                  <a:cubicBezTo>
                    <a:pt x="3047029" y="1902285"/>
                    <a:pt x="3072069" y="1910665"/>
                    <a:pt x="3073942" y="1893906"/>
                  </a:cubicBezTo>
                  <a:cubicBezTo>
                    <a:pt x="3075190" y="1882733"/>
                    <a:pt x="3087671" y="1890182"/>
                    <a:pt x="3093912" y="1891423"/>
                  </a:cubicBezTo>
                  <a:lnTo>
                    <a:pt x="3101859" y="1889306"/>
                  </a:lnTo>
                  <a:lnTo>
                    <a:pt x="3102692" y="1888783"/>
                  </a:lnTo>
                  <a:lnTo>
                    <a:pt x="3103896" y="1880251"/>
                  </a:lnTo>
                  <a:cubicBezTo>
                    <a:pt x="3111385" y="1876526"/>
                    <a:pt x="3116378" y="1870320"/>
                    <a:pt x="3117626" y="1862871"/>
                  </a:cubicBezTo>
                  <a:cubicBezTo>
                    <a:pt x="3122618" y="1864113"/>
                    <a:pt x="3128859" y="1866595"/>
                    <a:pt x="3133851" y="1869078"/>
                  </a:cubicBezTo>
                  <a:lnTo>
                    <a:pt x="3132776" y="1872400"/>
                  </a:lnTo>
                  <a:lnTo>
                    <a:pt x="3140327" y="1862871"/>
                  </a:lnTo>
                  <a:cubicBezTo>
                    <a:pt x="3145335" y="1864113"/>
                    <a:pt x="3150343" y="1866595"/>
                    <a:pt x="3156604" y="1869078"/>
                  </a:cubicBezTo>
                  <a:cubicBezTo>
                    <a:pt x="3155978" y="1872182"/>
                    <a:pt x="3154100" y="1875285"/>
                    <a:pt x="3153004" y="1878233"/>
                  </a:cubicBezTo>
                  <a:lnTo>
                    <a:pt x="3153125" y="1879145"/>
                  </a:lnTo>
                  <a:lnTo>
                    <a:pt x="3155069" y="1879009"/>
                  </a:lnTo>
                  <a:lnTo>
                    <a:pt x="3157815" y="1887624"/>
                  </a:lnTo>
                  <a:lnTo>
                    <a:pt x="3161514" y="1888785"/>
                  </a:lnTo>
                  <a:cubicBezTo>
                    <a:pt x="3167324" y="1886923"/>
                    <a:pt x="3169437" y="1875285"/>
                    <a:pt x="3177889" y="1879009"/>
                  </a:cubicBezTo>
                  <a:lnTo>
                    <a:pt x="3191594" y="1925435"/>
                  </a:lnTo>
                  <a:lnTo>
                    <a:pt x="3196745" y="1920479"/>
                  </a:lnTo>
                  <a:cubicBezTo>
                    <a:pt x="3198754" y="1918966"/>
                    <a:pt x="3200626" y="1918423"/>
                    <a:pt x="3202498" y="1919975"/>
                  </a:cubicBezTo>
                  <a:lnTo>
                    <a:pt x="3214939" y="1924551"/>
                  </a:lnTo>
                  <a:lnTo>
                    <a:pt x="3219676" y="1920304"/>
                  </a:lnTo>
                  <a:lnTo>
                    <a:pt x="3220092" y="1920281"/>
                  </a:lnTo>
                  <a:lnTo>
                    <a:pt x="3220440" y="1919975"/>
                  </a:lnTo>
                  <a:cubicBezTo>
                    <a:pt x="3222468" y="1915009"/>
                    <a:pt x="3222468" y="1907561"/>
                    <a:pt x="3226212" y="1905078"/>
                  </a:cubicBezTo>
                  <a:cubicBezTo>
                    <a:pt x="3233701" y="1898871"/>
                    <a:pt x="3236197" y="1886457"/>
                    <a:pt x="3248678" y="1886457"/>
                  </a:cubicBezTo>
                  <a:lnTo>
                    <a:pt x="3260197" y="1892535"/>
                  </a:lnTo>
                  <a:lnTo>
                    <a:pt x="3270542" y="1886457"/>
                  </a:lnTo>
                  <a:cubicBezTo>
                    <a:pt x="3295583" y="1890182"/>
                    <a:pt x="3288071" y="1917492"/>
                    <a:pt x="3304348" y="1927423"/>
                  </a:cubicBezTo>
                  <a:cubicBezTo>
                    <a:pt x="3306852" y="1932388"/>
                    <a:pt x="3306852" y="1937354"/>
                    <a:pt x="3305600" y="1943561"/>
                  </a:cubicBezTo>
                  <a:cubicBezTo>
                    <a:pt x="3303722" y="1947285"/>
                    <a:pt x="3300592" y="1948526"/>
                    <a:pt x="3297305" y="1948992"/>
                  </a:cubicBezTo>
                  <a:lnTo>
                    <a:pt x="3292702" y="1949379"/>
                  </a:lnTo>
                  <a:lnTo>
                    <a:pt x="3296740" y="1961556"/>
                  </a:lnTo>
                  <a:cubicBezTo>
                    <a:pt x="3299223" y="1988002"/>
                    <a:pt x="3275628" y="1989261"/>
                    <a:pt x="3259484" y="1998076"/>
                  </a:cubicBezTo>
                  <a:cubicBezTo>
                    <a:pt x="3270661" y="2010670"/>
                    <a:pt x="3280596" y="2005632"/>
                    <a:pt x="3290531" y="1999336"/>
                  </a:cubicBezTo>
                  <a:cubicBezTo>
                    <a:pt x="3312884" y="1984224"/>
                    <a:pt x="3311642" y="1993039"/>
                    <a:pt x="3302949" y="2011929"/>
                  </a:cubicBezTo>
                  <a:cubicBezTo>
                    <a:pt x="3305433" y="2011929"/>
                    <a:pt x="3309158" y="2013188"/>
                    <a:pt x="3312884" y="2013188"/>
                  </a:cubicBezTo>
                  <a:cubicBezTo>
                    <a:pt x="3314126" y="2023263"/>
                    <a:pt x="3317851" y="2034596"/>
                    <a:pt x="3304191" y="2039634"/>
                  </a:cubicBezTo>
                  <a:cubicBezTo>
                    <a:pt x="3296740" y="2040893"/>
                    <a:pt x="3293014" y="2047190"/>
                    <a:pt x="3297982" y="2053486"/>
                  </a:cubicBezTo>
                  <a:cubicBezTo>
                    <a:pt x="3317851" y="2078672"/>
                    <a:pt x="3290531" y="2074894"/>
                    <a:pt x="3281838" y="2082450"/>
                  </a:cubicBezTo>
                  <a:cubicBezTo>
                    <a:pt x="3278112" y="2091266"/>
                    <a:pt x="3273145" y="2098821"/>
                    <a:pt x="3269419" y="2107637"/>
                  </a:cubicBezTo>
                  <a:cubicBezTo>
                    <a:pt x="3247066" y="2112674"/>
                    <a:pt x="3266935" y="2124008"/>
                    <a:pt x="3264452" y="2132823"/>
                  </a:cubicBezTo>
                  <a:cubicBezTo>
                    <a:pt x="3242098" y="2125267"/>
                    <a:pt x="3250791" y="2140379"/>
                    <a:pt x="3250791" y="2150453"/>
                  </a:cubicBezTo>
                  <a:cubicBezTo>
                    <a:pt x="3239615" y="2154231"/>
                    <a:pt x="3234647" y="2169343"/>
                    <a:pt x="3219745" y="2165565"/>
                  </a:cubicBezTo>
                  <a:cubicBezTo>
                    <a:pt x="3196150" y="2155490"/>
                    <a:pt x="3170071" y="2154231"/>
                    <a:pt x="3142751" y="2154231"/>
                  </a:cubicBezTo>
                  <a:cubicBezTo>
                    <a:pt x="3136541" y="2154231"/>
                    <a:pt x="3129090" y="2150453"/>
                    <a:pt x="3124123" y="2147935"/>
                  </a:cubicBezTo>
                  <a:lnTo>
                    <a:pt x="3123859" y="2147600"/>
                  </a:lnTo>
                  <a:lnTo>
                    <a:pt x="3116694" y="2153199"/>
                  </a:lnTo>
                  <a:lnTo>
                    <a:pt x="3098556" y="2150311"/>
                  </a:lnTo>
                  <a:lnTo>
                    <a:pt x="3094691" y="2153509"/>
                  </a:lnTo>
                  <a:cubicBezTo>
                    <a:pt x="3085799" y="2156458"/>
                    <a:pt x="3075814" y="2155216"/>
                    <a:pt x="3063957" y="2148389"/>
                  </a:cubicBezTo>
                  <a:lnTo>
                    <a:pt x="3053089" y="2146171"/>
                  </a:lnTo>
                  <a:lnTo>
                    <a:pt x="3037657" y="2150871"/>
                  </a:lnTo>
                  <a:cubicBezTo>
                    <a:pt x="3033901" y="2152113"/>
                    <a:pt x="3030145" y="2152113"/>
                    <a:pt x="3026388" y="2154595"/>
                  </a:cubicBezTo>
                  <a:cubicBezTo>
                    <a:pt x="2996339" y="2159561"/>
                    <a:pt x="2996339" y="2181906"/>
                    <a:pt x="3002599" y="2204251"/>
                  </a:cubicBezTo>
                  <a:cubicBezTo>
                    <a:pt x="3008859" y="2222871"/>
                    <a:pt x="3015120" y="2239009"/>
                    <a:pt x="3010111" y="2257630"/>
                  </a:cubicBezTo>
                  <a:cubicBezTo>
                    <a:pt x="3006355" y="2266320"/>
                    <a:pt x="2997591" y="2272526"/>
                    <a:pt x="2988826" y="2273768"/>
                  </a:cubicBezTo>
                  <a:cubicBezTo>
                    <a:pt x="2986322" y="2273768"/>
                    <a:pt x="2985070" y="2272526"/>
                    <a:pt x="2982566" y="2272526"/>
                  </a:cubicBezTo>
                  <a:lnTo>
                    <a:pt x="2979648" y="2263846"/>
                  </a:lnTo>
                  <a:lnTo>
                    <a:pt x="2966603" y="2273768"/>
                  </a:lnTo>
                  <a:cubicBezTo>
                    <a:pt x="2965355" y="2273768"/>
                    <a:pt x="2962859" y="2272526"/>
                    <a:pt x="2961611" y="2272526"/>
                  </a:cubicBezTo>
                  <a:cubicBezTo>
                    <a:pt x="2959115" y="2260113"/>
                    <a:pt x="2952874" y="2248940"/>
                    <a:pt x="2941641" y="2242733"/>
                  </a:cubicBezTo>
                  <a:cubicBezTo>
                    <a:pt x="2952874" y="2222871"/>
                    <a:pt x="2962859" y="2203009"/>
                    <a:pt x="2936648" y="2184389"/>
                  </a:cubicBezTo>
                  <a:lnTo>
                    <a:pt x="2932270" y="2179964"/>
                  </a:lnTo>
                  <a:lnTo>
                    <a:pt x="2925874" y="2185778"/>
                  </a:lnTo>
                  <a:cubicBezTo>
                    <a:pt x="2919198" y="2188910"/>
                    <a:pt x="2910635" y="2190778"/>
                    <a:pt x="2900358" y="2191089"/>
                  </a:cubicBezTo>
                  <a:cubicBezTo>
                    <a:pt x="2877936" y="2192334"/>
                    <a:pt x="2869217" y="2199804"/>
                    <a:pt x="2871708" y="2222215"/>
                  </a:cubicBezTo>
                  <a:cubicBezTo>
                    <a:pt x="2874200" y="2237155"/>
                    <a:pt x="2872954" y="2253340"/>
                    <a:pt x="2876691" y="2269526"/>
                  </a:cubicBezTo>
                  <a:cubicBezTo>
                    <a:pt x="2877936" y="2275751"/>
                    <a:pt x="2879182" y="2284466"/>
                    <a:pt x="2876691" y="2291936"/>
                  </a:cubicBezTo>
                  <a:cubicBezTo>
                    <a:pt x="2875445" y="2295671"/>
                    <a:pt x="2870462" y="2299406"/>
                    <a:pt x="2869217" y="2304386"/>
                  </a:cubicBezTo>
                  <a:cubicBezTo>
                    <a:pt x="2859252" y="2346717"/>
                    <a:pt x="2830602" y="2364148"/>
                    <a:pt x="2788250" y="2364148"/>
                  </a:cubicBezTo>
                  <a:cubicBezTo>
                    <a:pt x="2769565" y="2364148"/>
                    <a:pt x="2772056" y="2381578"/>
                    <a:pt x="2767074" y="2391538"/>
                  </a:cubicBezTo>
                  <a:cubicBezTo>
                    <a:pt x="2762091" y="2394028"/>
                    <a:pt x="2755863" y="2394028"/>
                    <a:pt x="2759600" y="2402743"/>
                  </a:cubicBezTo>
                  <a:cubicBezTo>
                    <a:pt x="2740916" y="2441339"/>
                    <a:pt x="2724722" y="2412704"/>
                    <a:pt x="2703546" y="2397763"/>
                  </a:cubicBezTo>
                  <a:cubicBezTo>
                    <a:pt x="2707283" y="2421419"/>
                    <a:pt x="2709774" y="2440094"/>
                    <a:pt x="2704792" y="2460015"/>
                  </a:cubicBezTo>
                  <a:cubicBezTo>
                    <a:pt x="2702300" y="2466240"/>
                    <a:pt x="2698564" y="2469975"/>
                    <a:pt x="2693581" y="2469975"/>
                  </a:cubicBezTo>
                  <a:cubicBezTo>
                    <a:pt x="2681124" y="2469975"/>
                    <a:pt x="2682370" y="2453789"/>
                    <a:pt x="2668668" y="2452544"/>
                  </a:cubicBezTo>
                  <a:cubicBezTo>
                    <a:pt x="2668668" y="2462505"/>
                    <a:pt x="2694826" y="2473710"/>
                    <a:pt x="2672405" y="2479935"/>
                  </a:cubicBezTo>
                  <a:cubicBezTo>
                    <a:pt x="2651229" y="2486160"/>
                    <a:pt x="2633790" y="2479935"/>
                    <a:pt x="2631299" y="2452544"/>
                  </a:cubicBezTo>
                  <a:lnTo>
                    <a:pt x="2633311" y="2446511"/>
                  </a:lnTo>
                  <a:lnTo>
                    <a:pt x="2635347" y="2444185"/>
                  </a:lnTo>
                  <a:lnTo>
                    <a:pt x="2642510" y="2440094"/>
                  </a:lnTo>
                  <a:cubicBezTo>
                    <a:pt x="2645001" y="2438849"/>
                    <a:pt x="2643755" y="2438849"/>
                    <a:pt x="2640018" y="2438849"/>
                  </a:cubicBezTo>
                  <a:lnTo>
                    <a:pt x="2635347" y="2444185"/>
                  </a:lnTo>
                  <a:lnTo>
                    <a:pt x="2633790" y="2445074"/>
                  </a:lnTo>
                  <a:lnTo>
                    <a:pt x="2633311" y="2446511"/>
                  </a:lnTo>
                  <a:lnTo>
                    <a:pt x="2631299" y="2448809"/>
                  </a:lnTo>
                  <a:cubicBezTo>
                    <a:pt x="2626316" y="2457524"/>
                    <a:pt x="2623825" y="2467485"/>
                    <a:pt x="2617596" y="2474955"/>
                  </a:cubicBezTo>
                  <a:cubicBezTo>
                    <a:pt x="2615105" y="2476200"/>
                    <a:pt x="2613860" y="2477445"/>
                    <a:pt x="2611368" y="2478690"/>
                  </a:cubicBezTo>
                  <a:cubicBezTo>
                    <a:pt x="2612614" y="2479935"/>
                    <a:pt x="2616351" y="2479935"/>
                    <a:pt x="2617596" y="2482425"/>
                  </a:cubicBezTo>
                  <a:cubicBezTo>
                    <a:pt x="2623201" y="2502034"/>
                    <a:pt x="2626705" y="2521644"/>
                    <a:pt x="2616545" y="2537576"/>
                  </a:cubicBezTo>
                  <a:lnTo>
                    <a:pt x="2602271" y="2551311"/>
                  </a:lnTo>
                  <a:lnTo>
                    <a:pt x="2632245" y="2546537"/>
                  </a:lnTo>
                  <a:cubicBezTo>
                    <a:pt x="2640891" y="2541189"/>
                    <a:pt x="2647808" y="2532696"/>
                    <a:pt x="2653468" y="2522630"/>
                  </a:cubicBezTo>
                  <a:cubicBezTo>
                    <a:pt x="2655983" y="2515081"/>
                    <a:pt x="2662271" y="2512564"/>
                    <a:pt x="2668559" y="2511306"/>
                  </a:cubicBezTo>
                  <a:cubicBezTo>
                    <a:pt x="2686166" y="2511306"/>
                    <a:pt x="2697484" y="2517597"/>
                    <a:pt x="2693711" y="2537729"/>
                  </a:cubicBezTo>
                  <a:cubicBezTo>
                    <a:pt x="2692454" y="2547795"/>
                    <a:pt x="2698742" y="2546537"/>
                    <a:pt x="2705030" y="2546537"/>
                  </a:cubicBezTo>
                  <a:cubicBezTo>
                    <a:pt x="2716348" y="2551570"/>
                    <a:pt x="2718863" y="2556603"/>
                    <a:pt x="2708803" y="2566669"/>
                  </a:cubicBezTo>
                  <a:cubicBezTo>
                    <a:pt x="2688681" y="2586801"/>
                    <a:pt x="2684908" y="2611965"/>
                    <a:pt x="2692454" y="2638388"/>
                  </a:cubicBezTo>
                  <a:cubicBezTo>
                    <a:pt x="2666044" y="2668586"/>
                    <a:pt x="2634604" y="2691234"/>
                    <a:pt x="2593103" y="2701300"/>
                  </a:cubicBezTo>
                  <a:cubicBezTo>
                    <a:pt x="2578011" y="2705075"/>
                    <a:pt x="2570466" y="2717657"/>
                    <a:pt x="2574239" y="2736531"/>
                  </a:cubicBezTo>
                  <a:cubicBezTo>
                    <a:pt x="2578011" y="2747855"/>
                    <a:pt x="2584299" y="2765470"/>
                    <a:pt x="2570466" y="2771762"/>
                  </a:cubicBezTo>
                  <a:cubicBezTo>
                    <a:pt x="2555374" y="2779311"/>
                    <a:pt x="2552859" y="2756663"/>
                    <a:pt x="2542798" y="2749113"/>
                  </a:cubicBezTo>
                  <a:cubicBezTo>
                    <a:pt x="2539026" y="2745339"/>
                    <a:pt x="2533995" y="2745339"/>
                    <a:pt x="2528965" y="2746597"/>
                  </a:cubicBezTo>
                  <a:cubicBezTo>
                    <a:pt x="2520161" y="2750372"/>
                    <a:pt x="2522677" y="2764212"/>
                    <a:pt x="2512616" y="2767987"/>
                  </a:cubicBezTo>
                  <a:cubicBezTo>
                    <a:pt x="2484948" y="2751630"/>
                    <a:pt x="2497525" y="2715141"/>
                    <a:pt x="2467342" y="2695009"/>
                  </a:cubicBezTo>
                  <a:cubicBezTo>
                    <a:pt x="2496267" y="2696267"/>
                    <a:pt x="2527707" y="2711366"/>
                    <a:pt x="2516389" y="2667328"/>
                  </a:cubicBezTo>
                  <a:cubicBezTo>
                    <a:pt x="2515131" y="2662295"/>
                    <a:pt x="2517646" y="2659778"/>
                    <a:pt x="2522677" y="2658520"/>
                  </a:cubicBezTo>
                  <a:cubicBezTo>
                    <a:pt x="2531480" y="2658520"/>
                    <a:pt x="2540283" y="2654745"/>
                    <a:pt x="2547829" y="2647196"/>
                  </a:cubicBezTo>
                  <a:cubicBezTo>
                    <a:pt x="2550973" y="2644365"/>
                    <a:pt x="2551287" y="2642713"/>
                    <a:pt x="2550167" y="2641671"/>
                  </a:cubicBezTo>
                  <a:lnTo>
                    <a:pt x="2543907" y="2639806"/>
                  </a:lnTo>
                  <a:lnTo>
                    <a:pt x="2543715" y="2640193"/>
                  </a:lnTo>
                  <a:cubicBezTo>
                    <a:pt x="2536007" y="2652215"/>
                    <a:pt x="2524796" y="2658285"/>
                    <a:pt x="2507980" y="2640543"/>
                  </a:cubicBezTo>
                  <a:cubicBezTo>
                    <a:pt x="2506734" y="2638053"/>
                    <a:pt x="2507980" y="2636808"/>
                    <a:pt x="2509226" y="2635563"/>
                  </a:cubicBezTo>
                  <a:cubicBezTo>
                    <a:pt x="2505488" y="2631828"/>
                    <a:pt x="2505488" y="2638053"/>
                    <a:pt x="2502997" y="2638053"/>
                  </a:cubicBezTo>
                  <a:cubicBezTo>
                    <a:pt x="2474347" y="2666689"/>
                    <a:pt x="2459400" y="2702795"/>
                    <a:pt x="2427013" y="2726450"/>
                  </a:cubicBezTo>
                  <a:cubicBezTo>
                    <a:pt x="2410820" y="2738900"/>
                    <a:pt x="2422030" y="2756331"/>
                    <a:pt x="2427013" y="2770026"/>
                  </a:cubicBezTo>
                  <a:cubicBezTo>
                    <a:pt x="2434487" y="2788701"/>
                    <a:pt x="2451926" y="2809867"/>
                    <a:pt x="2414556" y="2817337"/>
                  </a:cubicBezTo>
                  <a:cubicBezTo>
                    <a:pt x="2408328" y="2818582"/>
                    <a:pt x="2399609" y="2862158"/>
                    <a:pt x="2399609" y="2870873"/>
                  </a:cubicBezTo>
                  <a:cubicBezTo>
                    <a:pt x="2399609" y="2882078"/>
                    <a:pt x="2388398" y="2893284"/>
                    <a:pt x="2394626" y="2905734"/>
                  </a:cubicBezTo>
                  <a:cubicBezTo>
                    <a:pt x="2384661" y="2923164"/>
                    <a:pt x="2369713" y="2920674"/>
                    <a:pt x="2353520" y="2918184"/>
                  </a:cubicBezTo>
                  <a:cubicBezTo>
                    <a:pt x="2349783" y="2923164"/>
                    <a:pt x="2329852" y="2900754"/>
                    <a:pt x="2339818" y="2925654"/>
                  </a:cubicBezTo>
                  <a:cubicBezTo>
                    <a:pt x="2354766" y="2963005"/>
                    <a:pt x="2337326" y="2990396"/>
                    <a:pt x="2314905" y="3015296"/>
                  </a:cubicBezTo>
                  <a:cubicBezTo>
                    <a:pt x="2312414" y="3022766"/>
                    <a:pt x="2309922" y="3028991"/>
                    <a:pt x="2303694" y="3035217"/>
                  </a:cubicBezTo>
                  <a:cubicBezTo>
                    <a:pt x="2298711" y="3040197"/>
                    <a:pt x="2287501" y="3022766"/>
                    <a:pt x="2288746" y="3037707"/>
                  </a:cubicBezTo>
                  <a:cubicBezTo>
                    <a:pt x="2291238" y="3068832"/>
                    <a:pt x="2277536" y="3092488"/>
                    <a:pt x="2266325" y="3117388"/>
                  </a:cubicBezTo>
                  <a:cubicBezTo>
                    <a:pt x="2266325" y="3118633"/>
                    <a:pt x="2262588" y="3116143"/>
                    <a:pt x="2265079" y="3119878"/>
                  </a:cubicBezTo>
                  <a:cubicBezTo>
                    <a:pt x="2277536" y="3116143"/>
                    <a:pt x="2285009" y="3119878"/>
                    <a:pt x="2292483" y="3127348"/>
                  </a:cubicBezTo>
                  <a:cubicBezTo>
                    <a:pt x="2294974" y="3129839"/>
                    <a:pt x="2294974" y="3133574"/>
                    <a:pt x="2294974" y="3137309"/>
                  </a:cubicBezTo>
                  <a:cubicBezTo>
                    <a:pt x="2292483" y="3143534"/>
                    <a:pt x="2287501" y="3149759"/>
                    <a:pt x="2283764" y="3154739"/>
                  </a:cubicBezTo>
                  <a:cubicBezTo>
                    <a:pt x="2263833" y="3182130"/>
                    <a:pt x="2303694" y="3182130"/>
                    <a:pt x="2303694" y="3200805"/>
                  </a:cubicBezTo>
                  <a:cubicBezTo>
                    <a:pt x="2304940" y="3203295"/>
                    <a:pt x="2303694" y="3207030"/>
                    <a:pt x="2302448" y="3210765"/>
                  </a:cubicBezTo>
                  <a:cubicBezTo>
                    <a:pt x="2285009" y="3218235"/>
                    <a:pt x="2278781" y="3241891"/>
                    <a:pt x="2250131" y="3238156"/>
                  </a:cubicBezTo>
                  <a:cubicBezTo>
                    <a:pt x="2232692" y="3236911"/>
                    <a:pt x="2231447" y="3258076"/>
                    <a:pt x="2247640" y="3271772"/>
                  </a:cubicBezTo>
                  <a:cubicBezTo>
                    <a:pt x="2252622" y="3312857"/>
                    <a:pt x="2235184" y="3339003"/>
                    <a:pt x="2204042" y="3366393"/>
                  </a:cubicBezTo>
                  <a:cubicBezTo>
                    <a:pt x="2180375" y="3388804"/>
                    <a:pt x="2165427" y="3424910"/>
                    <a:pt x="2155462" y="3459770"/>
                  </a:cubicBezTo>
                  <a:cubicBezTo>
                    <a:pt x="2152971" y="3464751"/>
                    <a:pt x="2149234" y="3468486"/>
                    <a:pt x="2144251" y="3472221"/>
                  </a:cubicBezTo>
                  <a:cubicBezTo>
                    <a:pt x="2134286" y="3508326"/>
                    <a:pt x="2101900" y="3540697"/>
                    <a:pt x="2131795" y="3580538"/>
                  </a:cubicBezTo>
                  <a:cubicBezTo>
                    <a:pt x="2136778" y="3588008"/>
                    <a:pt x="2135532" y="3597968"/>
                    <a:pt x="2134286" y="3607929"/>
                  </a:cubicBezTo>
                  <a:cubicBezTo>
                    <a:pt x="2130549" y="3619134"/>
                    <a:pt x="2124321" y="3629094"/>
                    <a:pt x="2109373" y="3627849"/>
                  </a:cubicBezTo>
                  <a:cubicBezTo>
                    <a:pt x="2094426" y="3609174"/>
                    <a:pt x="2060793" y="3611664"/>
                    <a:pt x="2048337" y="3629094"/>
                  </a:cubicBezTo>
                  <a:cubicBezTo>
                    <a:pt x="2032143" y="3652749"/>
                    <a:pt x="2028406" y="3681385"/>
                    <a:pt x="2012213" y="3706286"/>
                  </a:cubicBezTo>
                  <a:cubicBezTo>
                    <a:pt x="2010967" y="3708776"/>
                    <a:pt x="2008476" y="3711266"/>
                    <a:pt x="2007230" y="3715001"/>
                  </a:cubicBezTo>
                  <a:cubicBezTo>
                    <a:pt x="2001002" y="3723716"/>
                    <a:pt x="1988546" y="3724961"/>
                    <a:pt x="1978581" y="3734921"/>
                  </a:cubicBezTo>
                  <a:cubicBezTo>
                    <a:pt x="2007230" y="3757332"/>
                    <a:pt x="1998511" y="3778497"/>
                    <a:pt x="1977335" y="3799663"/>
                  </a:cubicBezTo>
                  <a:cubicBezTo>
                    <a:pt x="1948685" y="3820828"/>
                    <a:pt x="1932492" y="3807133"/>
                    <a:pt x="1923772" y="3780987"/>
                  </a:cubicBezTo>
                  <a:cubicBezTo>
                    <a:pt x="1925018" y="3830788"/>
                    <a:pt x="1871455" y="3873119"/>
                    <a:pt x="1898859" y="3929145"/>
                  </a:cubicBezTo>
                  <a:cubicBezTo>
                    <a:pt x="1896368" y="3931635"/>
                    <a:pt x="1892631" y="3932880"/>
                    <a:pt x="1890140" y="3935370"/>
                  </a:cubicBezTo>
                  <a:cubicBezTo>
                    <a:pt x="1868964" y="3946576"/>
                    <a:pt x="1880175" y="3982681"/>
                    <a:pt x="1851525" y="3988906"/>
                  </a:cubicBezTo>
                  <a:cubicBezTo>
                    <a:pt x="1877683" y="4015052"/>
                    <a:pt x="1842805" y="4039953"/>
                    <a:pt x="1852770" y="4066098"/>
                  </a:cubicBezTo>
                  <a:cubicBezTo>
                    <a:pt x="1855262" y="4072323"/>
                    <a:pt x="1845297" y="4076058"/>
                    <a:pt x="1839068" y="4076058"/>
                  </a:cubicBezTo>
                  <a:cubicBezTo>
                    <a:pt x="1824121" y="4072323"/>
                    <a:pt x="1827858" y="4052403"/>
                    <a:pt x="1814156" y="4048668"/>
                  </a:cubicBezTo>
                  <a:cubicBezTo>
                    <a:pt x="1810418" y="4046178"/>
                    <a:pt x="1806682" y="4044933"/>
                    <a:pt x="1804190" y="4043688"/>
                  </a:cubicBezTo>
                  <a:cubicBezTo>
                    <a:pt x="1786751" y="4029992"/>
                    <a:pt x="1796716" y="3997622"/>
                    <a:pt x="1766821" y="3991397"/>
                  </a:cubicBezTo>
                  <a:cubicBezTo>
                    <a:pt x="1749382" y="3988906"/>
                    <a:pt x="1738171" y="3986416"/>
                    <a:pt x="1739417" y="4010072"/>
                  </a:cubicBezTo>
                  <a:cubicBezTo>
                    <a:pt x="1741908" y="4025012"/>
                    <a:pt x="1751873" y="4044933"/>
                    <a:pt x="1723223" y="4048668"/>
                  </a:cubicBezTo>
                  <a:cubicBezTo>
                    <a:pt x="1710144" y="4049290"/>
                    <a:pt x="1701425" y="4045866"/>
                    <a:pt x="1695819" y="4039486"/>
                  </a:cubicBezTo>
                  <a:lnTo>
                    <a:pt x="1691894" y="4027366"/>
                  </a:lnTo>
                  <a:lnTo>
                    <a:pt x="1684608" y="4001357"/>
                  </a:lnTo>
                  <a:cubicBezTo>
                    <a:pt x="1687100" y="4005092"/>
                    <a:pt x="1687100" y="4008827"/>
                    <a:pt x="1687100" y="4012562"/>
                  </a:cubicBezTo>
                  <a:lnTo>
                    <a:pt x="1691894" y="4027366"/>
                  </a:lnTo>
                  <a:lnTo>
                    <a:pt x="1702047" y="4063608"/>
                  </a:lnTo>
                  <a:cubicBezTo>
                    <a:pt x="1702047" y="4072323"/>
                    <a:pt x="1699556" y="4079793"/>
                    <a:pt x="1695819" y="4086018"/>
                  </a:cubicBezTo>
                  <a:cubicBezTo>
                    <a:pt x="1688345" y="4095979"/>
                    <a:pt x="1687100" y="4114654"/>
                    <a:pt x="1670906" y="4110919"/>
                  </a:cubicBezTo>
                  <a:cubicBezTo>
                    <a:pt x="1653467" y="4109674"/>
                    <a:pt x="1660941" y="4093489"/>
                    <a:pt x="1662187" y="4083528"/>
                  </a:cubicBezTo>
                  <a:cubicBezTo>
                    <a:pt x="1662187" y="4068588"/>
                    <a:pt x="1647239" y="4067343"/>
                    <a:pt x="1639765" y="4058628"/>
                  </a:cubicBezTo>
                  <a:cubicBezTo>
                    <a:pt x="1637274" y="4056138"/>
                    <a:pt x="1636028" y="4056138"/>
                    <a:pt x="1632291" y="4056138"/>
                  </a:cubicBezTo>
                  <a:cubicBezTo>
                    <a:pt x="1629800" y="4072323"/>
                    <a:pt x="1641011" y="4092244"/>
                    <a:pt x="1618589" y="4102204"/>
                  </a:cubicBezTo>
                  <a:cubicBezTo>
                    <a:pt x="1611115" y="4099714"/>
                    <a:pt x="1606133" y="4094734"/>
                    <a:pt x="1602396" y="4088509"/>
                  </a:cubicBezTo>
                  <a:cubicBezTo>
                    <a:pt x="1596168" y="4079793"/>
                    <a:pt x="1591185" y="4072323"/>
                    <a:pt x="1584957" y="4064853"/>
                  </a:cubicBezTo>
                  <a:cubicBezTo>
                    <a:pt x="1568763" y="4053648"/>
                    <a:pt x="1526412" y="4078548"/>
                    <a:pt x="1540114" y="4027502"/>
                  </a:cubicBezTo>
                  <a:cubicBezTo>
                    <a:pt x="1530148" y="4041198"/>
                    <a:pt x="1520183" y="4042443"/>
                    <a:pt x="1510218" y="4043688"/>
                  </a:cubicBezTo>
                  <a:cubicBezTo>
                    <a:pt x="1512709" y="4051158"/>
                    <a:pt x="1516446" y="4043688"/>
                    <a:pt x="1517692" y="4044933"/>
                  </a:cubicBezTo>
                  <a:cubicBezTo>
                    <a:pt x="1536377" y="4046178"/>
                    <a:pt x="1537622" y="4057383"/>
                    <a:pt x="1527657" y="4068588"/>
                  </a:cubicBezTo>
                  <a:cubicBezTo>
                    <a:pt x="1516446" y="4079793"/>
                    <a:pt x="1503990" y="4095979"/>
                    <a:pt x="1485305" y="4082283"/>
                  </a:cubicBezTo>
                  <a:cubicBezTo>
                    <a:pt x="1476586" y="4077303"/>
                    <a:pt x="1469112" y="4068588"/>
                    <a:pt x="1466620" y="4057383"/>
                  </a:cubicBezTo>
                  <a:cubicBezTo>
                    <a:pt x="1464129" y="4051158"/>
                    <a:pt x="1464129" y="4043688"/>
                    <a:pt x="1465375" y="4034972"/>
                  </a:cubicBezTo>
                  <a:cubicBezTo>
                    <a:pt x="1467866" y="4015052"/>
                    <a:pt x="1452918" y="4007582"/>
                    <a:pt x="1439216" y="4001357"/>
                  </a:cubicBezTo>
                  <a:cubicBezTo>
                    <a:pt x="1423023" y="3993887"/>
                    <a:pt x="1421777" y="4012562"/>
                    <a:pt x="1414303" y="4021277"/>
                  </a:cubicBezTo>
                  <a:cubicBezTo>
                    <a:pt x="1399356" y="4034972"/>
                    <a:pt x="1385654" y="4056138"/>
                    <a:pt x="1363232" y="4028747"/>
                  </a:cubicBezTo>
                  <a:cubicBezTo>
                    <a:pt x="1363232" y="4020032"/>
                    <a:pt x="1369460" y="4017542"/>
                    <a:pt x="1375688" y="4013807"/>
                  </a:cubicBezTo>
                  <a:lnTo>
                    <a:pt x="1376520" y="4013094"/>
                  </a:lnTo>
                  <a:lnTo>
                    <a:pt x="1378180" y="4012562"/>
                  </a:lnTo>
                  <a:cubicBezTo>
                    <a:pt x="1379425" y="4010072"/>
                    <a:pt x="1381917" y="4008827"/>
                    <a:pt x="1383162" y="4007582"/>
                  </a:cubicBezTo>
                  <a:lnTo>
                    <a:pt x="1383116" y="4007444"/>
                  </a:lnTo>
                  <a:lnTo>
                    <a:pt x="1384408" y="4006337"/>
                  </a:lnTo>
                  <a:cubicBezTo>
                    <a:pt x="1384408" y="4007582"/>
                    <a:pt x="1381917" y="4003847"/>
                    <a:pt x="1381917" y="4003847"/>
                  </a:cubicBezTo>
                  <a:lnTo>
                    <a:pt x="1383116" y="4007444"/>
                  </a:lnTo>
                  <a:lnTo>
                    <a:pt x="1376520" y="4013094"/>
                  </a:lnTo>
                  <a:lnTo>
                    <a:pt x="1369927" y="4015208"/>
                  </a:lnTo>
                  <a:cubicBezTo>
                    <a:pt x="1367903" y="4017231"/>
                    <a:pt x="1366346" y="4020032"/>
                    <a:pt x="1364478" y="4022522"/>
                  </a:cubicBezTo>
                  <a:cubicBezTo>
                    <a:pt x="1352021" y="4026257"/>
                    <a:pt x="1342056" y="4031237"/>
                    <a:pt x="1337073" y="4043688"/>
                  </a:cubicBezTo>
                  <a:cubicBezTo>
                    <a:pt x="1335828" y="4047423"/>
                    <a:pt x="1333336" y="4049913"/>
                    <a:pt x="1330845" y="4052403"/>
                  </a:cubicBezTo>
                  <a:cubicBezTo>
                    <a:pt x="1325863" y="4057383"/>
                    <a:pt x="1319634" y="4062363"/>
                    <a:pt x="1312160" y="4064853"/>
                  </a:cubicBezTo>
                  <a:cubicBezTo>
                    <a:pt x="1307178" y="4064853"/>
                    <a:pt x="1302195" y="4064853"/>
                    <a:pt x="1297213" y="4061118"/>
                  </a:cubicBezTo>
                  <a:cubicBezTo>
                    <a:pt x="1295967" y="4057383"/>
                    <a:pt x="1295967" y="4053648"/>
                    <a:pt x="1295967" y="4051158"/>
                  </a:cubicBezTo>
                  <a:cubicBezTo>
                    <a:pt x="1294722" y="4021277"/>
                    <a:pt x="1284756" y="3993887"/>
                    <a:pt x="1263580" y="3972721"/>
                  </a:cubicBezTo>
                  <a:cubicBezTo>
                    <a:pt x="1255484" y="3964317"/>
                    <a:pt x="1249411" y="3957625"/>
                    <a:pt x="1245577" y="3951984"/>
                  </a:cubicBezTo>
                  <a:lnTo>
                    <a:pt x="1241448" y="3938954"/>
                  </a:lnTo>
                  <a:lnTo>
                    <a:pt x="1244380" y="3933520"/>
                  </a:lnTo>
                  <a:lnTo>
                    <a:pt x="1250545" y="3926164"/>
                  </a:lnTo>
                  <a:lnTo>
                    <a:pt x="1253131" y="3924405"/>
                  </a:lnTo>
                  <a:lnTo>
                    <a:pt x="1277282" y="3911715"/>
                  </a:lnTo>
                  <a:lnTo>
                    <a:pt x="1279691" y="3910387"/>
                  </a:lnTo>
                  <a:lnTo>
                    <a:pt x="1279774" y="3910470"/>
                  </a:lnTo>
                  <a:cubicBezTo>
                    <a:pt x="1282265" y="3909225"/>
                    <a:pt x="1282576" y="3908914"/>
                    <a:pt x="1281798" y="3909225"/>
                  </a:cubicBezTo>
                  <a:lnTo>
                    <a:pt x="1279691" y="3910387"/>
                  </a:lnTo>
                  <a:lnTo>
                    <a:pt x="1277282" y="3907980"/>
                  </a:lnTo>
                  <a:lnTo>
                    <a:pt x="1253131" y="3924405"/>
                  </a:lnTo>
                  <a:lnTo>
                    <a:pt x="1251143" y="3925449"/>
                  </a:lnTo>
                  <a:lnTo>
                    <a:pt x="1250545" y="3926164"/>
                  </a:lnTo>
                  <a:lnTo>
                    <a:pt x="1247076" y="3928523"/>
                  </a:lnTo>
                  <a:lnTo>
                    <a:pt x="1244380" y="3933520"/>
                  </a:lnTo>
                  <a:lnTo>
                    <a:pt x="1241003" y="3937549"/>
                  </a:lnTo>
                  <a:lnTo>
                    <a:pt x="1241448" y="3938954"/>
                  </a:lnTo>
                  <a:lnTo>
                    <a:pt x="1229948" y="3960271"/>
                  </a:lnTo>
                  <a:cubicBezTo>
                    <a:pt x="1213755" y="3966496"/>
                    <a:pt x="1206281" y="3956536"/>
                    <a:pt x="1200052" y="3946576"/>
                  </a:cubicBezTo>
                  <a:cubicBezTo>
                    <a:pt x="1195070" y="3936615"/>
                    <a:pt x="1193824" y="3927900"/>
                    <a:pt x="1196316" y="3917940"/>
                  </a:cubicBezTo>
                  <a:cubicBezTo>
                    <a:pt x="1197561" y="3907980"/>
                    <a:pt x="1219983" y="3901755"/>
                    <a:pt x="1200052" y="3888059"/>
                  </a:cubicBezTo>
                  <a:cubicBezTo>
                    <a:pt x="1188842" y="3878099"/>
                    <a:pt x="1198807" y="3868139"/>
                    <a:pt x="1206281" y="3860669"/>
                  </a:cubicBezTo>
                  <a:cubicBezTo>
                    <a:pt x="1218737" y="3849464"/>
                    <a:pt x="1216246" y="3818338"/>
                    <a:pt x="1247387" y="3828298"/>
                  </a:cubicBezTo>
                  <a:cubicBezTo>
                    <a:pt x="1257352" y="3843238"/>
                    <a:pt x="1266072" y="3859424"/>
                    <a:pt x="1282265" y="3864404"/>
                  </a:cubicBezTo>
                  <a:cubicBezTo>
                    <a:pt x="1319634" y="3875609"/>
                    <a:pt x="1315897" y="3907980"/>
                    <a:pt x="1323371" y="3937860"/>
                  </a:cubicBezTo>
                  <a:cubicBezTo>
                    <a:pt x="1320880" y="3886814"/>
                    <a:pt x="1312160" y="3837013"/>
                    <a:pt x="1299704" y="3789702"/>
                  </a:cubicBezTo>
                  <a:cubicBezTo>
                    <a:pt x="1297213" y="3788457"/>
                    <a:pt x="1300950" y="3782232"/>
                    <a:pt x="1297213" y="3782232"/>
                  </a:cubicBezTo>
                  <a:cubicBezTo>
                    <a:pt x="1294722" y="3783477"/>
                    <a:pt x="1299704" y="3788457"/>
                    <a:pt x="1297213" y="3792192"/>
                  </a:cubicBezTo>
                  <a:cubicBezTo>
                    <a:pt x="1283511" y="3807133"/>
                    <a:pt x="1273546" y="3830788"/>
                    <a:pt x="1244896" y="3827053"/>
                  </a:cubicBezTo>
                  <a:cubicBezTo>
                    <a:pt x="1234931" y="3817093"/>
                    <a:pt x="1223720" y="3808378"/>
                    <a:pt x="1224965" y="3792192"/>
                  </a:cubicBezTo>
                  <a:lnTo>
                    <a:pt x="1225228" y="3790498"/>
                  </a:lnTo>
                  <a:lnTo>
                    <a:pt x="1226211" y="3788457"/>
                  </a:lnTo>
                  <a:lnTo>
                    <a:pt x="1226366" y="3783181"/>
                  </a:lnTo>
                  <a:lnTo>
                    <a:pt x="1228547" y="3769159"/>
                  </a:lnTo>
                  <a:cubicBezTo>
                    <a:pt x="1228703" y="3761378"/>
                    <a:pt x="1228703" y="3753597"/>
                    <a:pt x="1231194" y="3746126"/>
                  </a:cubicBezTo>
                  <a:cubicBezTo>
                    <a:pt x="1226834" y="3752974"/>
                    <a:pt x="1226523" y="3760133"/>
                    <a:pt x="1226834" y="3767292"/>
                  </a:cubicBezTo>
                  <a:lnTo>
                    <a:pt x="1226366" y="3783181"/>
                  </a:lnTo>
                  <a:lnTo>
                    <a:pt x="1225228" y="3790498"/>
                  </a:lnTo>
                  <a:lnTo>
                    <a:pt x="1218270" y="3804954"/>
                  </a:lnTo>
                  <a:cubicBezTo>
                    <a:pt x="1214689" y="3809312"/>
                    <a:pt x="1209395" y="3811491"/>
                    <a:pt x="1200052" y="3808378"/>
                  </a:cubicBezTo>
                  <a:cubicBezTo>
                    <a:pt x="1197561" y="3807133"/>
                    <a:pt x="1193824" y="3799663"/>
                    <a:pt x="1191333" y="3807133"/>
                  </a:cubicBezTo>
                  <a:cubicBezTo>
                    <a:pt x="1190087" y="3810868"/>
                    <a:pt x="1191333" y="3817093"/>
                    <a:pt x="1191333" y="3822073"/>
                  </a:cubicBezTo>
                  <a:cubicBezTo>
                    <a:pt x="1191333" y="3829543"/>
                    <a:pt x="1193824" y="3838258"/>
                    <a:pt x="1190087" y="3840748"/>
                  </a:cubicBezTo>
                  <a:cubicBezTo>
                    <a:pt x="1158946" y="3869384"/>
                    <a:pt x="1170157" y="3907980"/>
                    <a:pt x="1163929" y="3940350"/>
                  </a:cubicBezTo>
                  <a:cubicBezTo>
                    <a:pt x="1161438" y="3951556"/>
                    <a:pt x="1163929" y="3965251"/>
                    <a:pt x="1145244" y="3956536"/>
                  </a:cubicBezTo>
                  <a:cubicBezTo>
                    <a:pt x="1104138" y="3937860"/>
                    <a:pt x="1070505" y="3955291"/>
                    <a:pt x="1056803" y="4001357"/>
                  </a:cubicBezTo>
                  <a:cubicBezTo>
                    <a:pt x="1055558" y="4003847"/>
                    <a:pt x="1053066" y="4006337"/>
                    <a:pt x="1049329" y="4007582"/>
                  </a:cubicBezTo>
                  <a:cubicBezTo>
                    <a:pt x="1043101" y="4007582"/>
                    <a:pt x="1038119" y="4010072"/>
                    <a:pt x="1039364" y="4017542"/>
                  </a:cubicBezTo>
                  <a:cubicBezTo>
                    <a:pt x="1039364" y="4022522"/>
                    <a:pt x="1040610" y="4027502"/>
                    <a:pt x="1039364" y="4032482"/>
                  </a:cubicBezTo>
                  <a:cubicBezTo>
                    <a:pt x="1039364" y="4037462"/>
                    <a:pt x="1038119" y="4042443"/>
                    <a:pt x="1034382" y="4046178"/>
                  </a:cubicBezTo>
                  <a:cubicBezTo>
                    <a:pt x="1033136" y="4046178"/>
                    <a:pt x="1030645" y="4046178"/>
                    <a:pt x="1029399" y="4046178"/>
                  </a:cubicBezTo>
                  <a:cubicBezTo>
                    <a:pt x="1011960" y="4028747"/>
                    <a:pt x="1011960" y="3986416"/>
                    <a:pt x="1031890" y="3966496"/>
                  </a:cubicBezTo>
                  <a:cubicBezTo>
                    <a:pt x="1039364" y="3960271"/>
                    <a:pt x="1029399" y="3956536"/>
                    <a:pt x="1030645" y="3951556"/>
                  </a:cubicBezTo>
                  <a:cubicBezTo>
                    <a:pt x="1028153" y="3942841"/>
                    <a:pt x="1035627" y="3934125"/>
                    <a:pt x="1026908" y="3926655"/>
                  </a:cubicBezTo>
                  <a:cubicBezTo>
                    <a:pt x="1020680" y="3920430"/>
                    <a:pt x="1018188" y="3912960"/>
                    <a:pt x="1023171" y="3903000"/>
                  </a:cubicBezTo>
                  <a:cubicBezTo>
                    <a:pt x="1023171" y="3899265"/>
                    <a:pt x="1023171" y="3894284"/>
                    <a:pt x="1021925" y="3888059"/>
                  </a:cubicBezTo>
                  <a:cubicBezTo>
                    <a:pt x="1018188" y="3885569"/>
                    <a:pt x="1010714" y="3884324"/>
                    <a:pt x="1010714" y="3875609"/>
                  </a:cubicBezTo>
                  <a:lnTo>
                    <a:pt x="1010892" y="3875431"/>
                  </a:lnTo>
                  <a:lnTo>
                    <a:pt x="1011960" y="3875609"/>
                  </a:lnTo>
                  <a:cubicBezTo>
                    <a:pt x="1011960" y="3873119"/>
                    <a:pt x="1013206" y="3871874"/>
                    <a:pt x="1015697" y="3870629"/>
                  </a:cubicBezTo>
                  <a:lnTo>
                    <a:pt x="1010892" y="3875431"/>
                  </a:lnTo>
                  <a:lnTo>
                    <a:pt x="1004486" y="3874364"/>
                  </a:lnTo>
                  <a:cubicBezTo>
                    <a:pt x="983310" y="3875609"/>
                    <a:pt x="983310" y="3875609"/>
                    <a:pt x="980819" y="3910470"/>
                  </a:cubicBezTo>
                  <a:cubicBezTo>
                    <a:pt x="973345" y="3881834"/>
                    <a:pt x="952169" y="3874364"/>
                    <a:pt x="938467" y="3858179"/>
                  </a:cubicBezTo>
                  <a:cubicBezTo>
                    <a:pt x="937221" y="3848219"/>
                    <a:pt x="935976" y="3838258"/>
                    <a:pt x="934730" y="3827053"/>
                  </a:cubicBezTo>
                  <a:cubicBezTo>
                    <a:pt x="932239" y="3827053"/>
                    <a:pt x="929748" y="3828298"/>
                    <a:pt x="927256" y="3828298"/>
                  </a:cubicBezTo>
                  <a:cubicBezTo>
                    <a:pt x="918537" y="3818338"/>
                    <a:pt x="909817" y="3810868"/>
                    <a:pt x="898606" y="3824563"/>
                  </a:cubicBezTo>
                  <a:cubicBezTo>
                    <a:pt x="893624" y="3827053"/>
                    <a:pt x="904835" y="3829543"/>
                    <a:pt x="902343" y="3824563"/>
                  </a:cubicBezTo>
                  <a:cubicBezTo>
                    <a:pt x="901098" y="3822073"/>
                    <a:pt x="907326" y="3819583"/>
                    <a:pt x="911063" y="3818338"/>
                  </a:cubicBezTo>
                  <a:cubicBezTo>
                    <a:pt x="916045" y="3819583"/>
                    <a:pt x="918537" y="3823318"/>
                    <a:pt x="919782" y="3827053"/>
                  </a:cubicBezTo>
                  <a:cubicBezTo>
                    <a:pt x="922274" y="3824563"/>
                    <a:pt x="924765" y="3825808"/>
                    <a:pt x="927256" y="3828298"/>
                  </a:cubicBezTo>
                  <a:cubicBezTo>
                    <a:pt x="929748" y="3854444"/>
                    <a:pt x="892378" y="3858179"/>
                    <a:pt x="893624" y="3885569"/>
                  </a:cubicBezTo>
                  <a:cubicBezTo>
                    <a:pt x="893624" y="3886814"/>
                    <a:pt x="879922" y="3881834"/>
                    <a:pt x="881167" y="3873119"/>
                  </a:cubicBezTo>
                  <a:cubicBezTo>
                    <a:pt x="884904" y="3856934"/>
                    <a:pt x="877430" y="3840748"/>
                    <a:pt x="879922" y="3825808"/>
                  </a:cubicBezTo>
                  <a:cubicBezTo>
                    <a:pt x="883659" y="3807133"/>
                    <a:pt x="874939" y="3795927"/>
                    <a:pt x="857500" y="3789702"/>
                  </a:cubicBezTo>
                  <a:cubicBezTo>
                    <a:pt x="857500" y="3788457"/>
                    <a:pt x="856254" y="3785967"/>
                    <a:pt x="855009" y="3783477"/>
                  </a:cubicBezTo>
                  <a:cubicBezTo>
                    <a:pt x="861237" y="3767292"/>
                    <a:pt x="855009" y="3747371"/>
                    <a:pt x="863728" y="3731186"/>
                  </a:cubicBezTo>
                  <a:cubicBezTo>
                    <a:pt x="872448" y="3721226"/>
                    <a:pt x="873693" y="3710021"/>
                    <a:pt x="872448" y="3697570"/>
                  </a:cubicBezTo>
                  <a:cubicBezTo>
                    <a:pt x="869956" y="3683875"/>
                    <a:pt x="868711" y="3668935"/>
                    <a:pt x="879922" y="3657730"/>
                  </a:cubicBezTo>
                  <a:cubicBezTo>
                    <a:pt x="883659" y="3655240"/>
                    <a:pt x="887396" y="3655240"/>
                    <a:pt x="887396" y="3651504"/>
                  </a:cubicBezTo>
                  <a:cubicBezTo>
                    <a:pt x="884904" y="3651504"/>
                    <a:pt x="884904" y="3655240"/>
                    <a:pt x="882413" y="3655240"/>
                  </a:cubicBezTo>
                  <a:cubicBezTo>
                    <a:pt x="856255" y="3669246"/>
                    <a:pt x="860225" y="3651038"/>
                    <a:pt x="858590" y="3639482"/>
                  </a:cubicBezTo>
                  <a:lnTo>
                    <a:pt x="856483" y="3636035"/>
                  </a:lnTo>
                  <a:lnTo>
                    <a:pt x="856254" y="3632829"/>
                  </a:lnTo>
                  <a:lnTo>
                    <a:pt x="854231" y="3627797"/>
                  </a:lnTo>
                  <a:lnTo>
                    <a:pt x="856877" y="3606372"/>
                  </a:lnTo>
                  <a:cubicBezTo>
                    <a:pt x="859992" y="3598902"/>
                    <a:pt x="864974" y="3592366"/>
                    <a:pt x="871202" y="3586763"/>
                  </a:cubicBezTo>
                  <a:cubicBezTo>
                    <a:pt x="873693" y="3585518"/>
                    <a:pt x="876185" y="3586763"/>
                    <a:pt x="878676" y="3588008"/>
                  </a:cubicBezTo>
                  <a:cubicBezTo>
                    <a:pt x="877430" y="3585518"/>
                    <a:pt x="876185" y="3584273"/>
                    <a:pt x="872448" y="3584273"/>
                  </a:cubicBezTo>
                  <a:cubicBezTo>
                    <a:pt x="864974" y="3579293"/>
                    <a:pt x="851272" y="3578048"/>
                    <a:pt x="855009" y="3588008"/>
                  </a:cubicBezTo>
                  <a:cubicBezTo>
                    <a:pt x="858746" y="3600147"/>
                    <a:pt x="851272" y="3611586"/>
                    <a:pt x="852031" y="3622324"/>
                  </a:cubicBezTo>
                  <a:lnTo>
                    <a:pt x="854231" y="3627797"/>
                  </a:lnTo>
                  <a:lnTo>
                    <a:pt x="853763" y="3631584"/>
                  </a:lnTo>
                  <a:lnTo>
                    <a:pt x="856483" y="3636035"/>
                  </a:lnTo>
                  <a:lnTo>
                    <a:pt x="860303" y="3689478"/>
                  </a:lnTo>
                  <a:cubicBezTo>
                    <a:pt x="861237" y="3708464"/>
                    <a:pt x="861237" y="3727451"/>
                    <a:pt x="858746" y="3746126"/>
                  </a:cubicBezTo>
                  <a:cubicBezTo>
                    <a:pt x="856254" y="3782232"/>
                    <a:pt x="855009" y="3782232"/>
                    <a:pt x="826359" y="3764802"/>
                  </a:cubicBezTo>
                  <a:cubicBezTo>
                    <a:pt x="821376" y="3757332"/>
                    <a:pt x="820131" y="3749861"/>
                    <a:pt x="821376" y="3741146"/>
                  </a:cubicBezTo>
                  <a:cubicBezTo>
                    <a:pt x="826359" y="3724961"/>
                    <a:pt x="833833" y="3707531"/>
                    <a:pt x="815148" y="3692590"/>
                  </a:cubicBezTo>
                  <a:cubicBezTo>
                    <a:pt x="801446" y="3682630"/>
                    <a:pt x="807674" y="3667690"/>
                    <a:pt x="815148" y="3657730"/>
                  </a:cubicBezTo>
                  <a:cubicBezTo>
                    <a:pt x="820131" y="3646524"/>
                    <a:pt x="825113" y="3639054"/>
                    <a:pt x="810166" y="3632829"/>
                  </a:cubicBezTo>
                  <a:cubicBezTo>
                    <a:pt x="795218" y="3614154"/>
                    <a:pt x="801446" y="3590498"/>
                    <a:pt x="796463" y="3569333"/>
                  </a:cubicBezTo>
                  <a:cubicBezTo>
                    <a:pt x="797709" y="3566843"/>
                    <a:pt x="798955" y="3563108"/>
                    <a:pt x="798955" y="3559373"/>
                  </a:cubicBezTo>
                  <a:cubicBezTo>
                    <a:pt x="792727" y="3538207"/>
                    <a:pt x="777779" y="3519532"/>
                    <a:pt x="780270" y="3492141"/>
                  </a:cubicBezTo>
                  <a:cubicBezTo>
                    <a:pt x="761585" y="3536962"/>
                    <a:pt x="751620" y="3538207"/>
                    <a:pt x="721725" y="3505836"/>
                  </a:cubicBezTo>
                  <a:cubicBezTo>
                    <a:pt x="714251" y="3498366"/>
                    <a:pt x="708023" y="3498366"/>
                    <a:pt x="700549" y="3502101"/>
                  </a:cubicBezTo>
                  <a:cubicBezTo>
                    <a:pt x="688092" y="3507081"/>
                    <a:pt x="678127" y="3515797"/>
                    <a:pt x="676882" y="3530737"/>
                  </a:cubicBezTo>
                  <a:cubicBezTo>
                    <a:pt x="674390" y="3558128"/>
                    <a:pt x="674390" y="3586763"/>
                    <a:pt x="676882" y="3614154"/>
                  </a:cubicBezTo>
                  <a:cubicBezTo>
                    <a:pt x="675636" y="3621624"/>
                    <a:pt x="673145" y="3629094"/>
                    <a:pt x="665671" y="3632829"/>
                  </a:cubicBezTo>
                  <a:lnTo>
                    <a:pt x="659838" y="3632181"/>
                  </a:lnTo>
                  <a:lnTo>
                    <a:pt x="659145" y="3633782"/>
                  </a:lnTo>
                  <a:cubicBezTo>
                    <a:pt x="655389" y="3636260"/>
                    <a:pt x="651634" y="3636260"/>
                    <a:pt x="646627" y="3636260"/>
                  </a:cubicBezTo>
                  <a:cubicBezTo>
                    <a:pt x="640368" y="3637499"/>
                    <a:pt x="647879" y="3639977"/>
                    <a:pt x="647879" y="3642454"/>
                  </a:cubicBezTo>
                  <a:cubicBezTo>
                    <a:pt x="647879" y="3646171"/>
                    <a:pt x="647879" y="3648649"/>
                    <a:pt x="646627" y="3652366"/>
                  </a:cubicBezTo>
                  <a:cubicBezTo>
                    <a:pt x="640368" y="3656082"/>
                    <a:pt x="634109" y="3658560"/>
                    <a:pt x="627850" y="3658560"/>
                  </a:cubicBezTo>
                  <a:cubicBezTo>
                    <a:pt x="624095" y="3657321"/>
                    <a:pt x="620339" y="3654844"/>
                    <a:pt x="617836" y="3653605"/>
                  </a:cubicBezTo>
                  <a:cubicBezTo>
                    <a:pt x="616584" y="3649888"/>
                    <a:pt x="614080" y="3647410"/>
                    <a:pt x="612828" y="3643693"/>
                  </a:cubicBezTo>
                  <a:cubicBezTo>
                    <a:pt x="611577" y="3639977"/>
                    <a:pt x="610325" y="3637499"/>
                    <a:pt x="609073" y="3633782"/>
                  </a:cubicBezTo>
                  <a:cubicBezTo>
                    <a:pt x="602814" y="3616437"/>
                    <a:pt x="592800" y="3602809"/>
                    <a:pt x="576526" y="3592898"/>
                  </a:cubicBezTo>
                  <a:cubicBezTo>
                    <a:pt x="572771" y="3589181"/>
                    <a:pt x="569016" y="3585464"/>
                    <a:pt x="570267" y="3579270"/>
                  </a:cubicBezTo>
                  <a:cubicBezTo>
                    <a:pt x="580282" y="3552014"/>
                    <a:pt x="555246" y="3525996"/>
                    <a:pt x="565260" y="3503696"/>
                  </a:cubicBezTo>
                  <a:cubicBezTo>
                    <a:pt x="579030" y="3472723"/>
                    <a:pt x="550239" y="3480156"/>
                    <a:pt x="541476" y="3472723"/>
                  </a:cubicBezTo>
                  <a:cubicBezTo>
                    <a:pt x="532714" y="3464050"/>
                    <a:pt x="532714" y="3481395"/>
                    <a:pt x="525203" y="3482634"/>
                  </a:cubicBezTo>
                  <a:cubicBezTo>
                    <a:pt x="516440" y="3483873"/>
                    <a:pt x="510181" y="3476440"/>
                    <a:pt x="503922" y="3472723"/>
                  </a:cubicBezTo>
                  <a:cubicBezTo>
                    <a:pt x="500167" y="3470245"/>
                    <a:pt x="496411" y="3467767"/>
                    <a:pt x="493908" y="3464050"/>
                  </a:cubicBezTo>
                  <a:cubicBezTo>
                    <a:pt x="491404" y="3461573"/>
                    <a:pt x="488901" y="3460334"/>
                    <a:pt x="487649" y="3459095"/>
                  </a:cubicBezTo>
                  <a:cubicBezTo>
                    <a:pt x="485145" y="3457856"/>
                    <a:pt x="482642" y="3456617"/>
                    <a:pt x="480138" y="3454139"/>
                  </a:cubicBezTo>
                  <a:cubicBezTo>
                    <a:pt x="477635" y="3454139"/>
                    <a:pt x="475131" y="3452900"/>
                    <a:pt x="472627" y="3451661"/>
                  </a:cubicBezTo>
                  <a:cubicBezTo>
                    <a:pt x="470124" y="3449183"/>
                    <a:pt x="468872" y="3447945"/>
                    <a:pt x="467620" y="3445467"/>
                  </a:cubicBezTo>
                  <a:cubicBezTo>
                    <a:pt x="466368" y="3444228"/>
                    <a:pt x="466368" y="3442989"/>
                    <a:pt x="466368" y="3441750"/>
                  </a:cubicBezTo>
                  <a:cubicBezTo>
                    <a:pt x="462613" y="3434316"/>
                    <a:pt x="457606" y="3429361"/>
                    <a:pt x="448843" y="3428122"/>
                  </a:cubicBezTo>
                  <a:cubicBezTo>
                    <a:pt x="445088" y="3436794"/>
                    <a:pt x="445088" y="3447945"/>
                    <a:pt x="435073" y="3451661"/>
                  </a:cubicBezTo>
                  <a:cubicBezTo>
                    <a:pt x="427563" y="3452900"/>
                    <a:pt x="417548" y="3445467"/>
                    <a:pt x="410038" y="3445467"/>
                  </a:cubicBezTo>
                  <a:cubicBezTo>
                    <a:pt x="397520" y="3446706"/>
                    <a:pt x="416297" y="3461573"/>
                    <a:pt x="401275" y="3466528"/>
                  </a:cubicBezTo>
                  <a:cubicBezTo>
                    <a:pt x="383750" y="3472723"/>
                    <a:pt x="407534" y="3480156"/>
                    <a:pt x="402527" y="3486351"/>
                  </a:cubicBezTo>
                  <a:cubicBezTo>
                    <a:pt x="396268" y="3492546"/>
                    <a:pt x="388757" y="3506174"/>
                    <a:pt x="379994" y="3501218"/>
                  </a:cubicBezTo>
                  <a:cubicBezTo>
                    <a:pt x="363721" y="3492546"/>
                    <a:pt x="364973" y="3511129"/>
                    <a:pt x="354958" y="3511129"/>
                  </a:cubicBezTo>
                  <a:cubicBezTo>
                    <a:pt x="351203" y="3508651"/>
                    <a:pt x="348699" y="3504935"/>
                    <a:pt x="348699" y="3499979"/>
                  </a:cubicBezTo>
                  <a:cubicBezTo>
                    <a:pt x="348699" y="3497501"/>
                    <a:pt x="348699" y="3493784"/>
                    <a:pt x="349951" y="3491307"/>
                  </a:cubicBezTo>
                  <a:cubicBezTo>
                    <a:pt x="349951" y="3486351"/>
                    <a:pt x="348699" y="3482634"/>
                    <a:pt x="347448" y="3477679"/>
                  </a:cubicBezTo>
                  <a:cubicBezTo>
                    <a:pt x="346196" y="3475201"/>
                    <a:pt x="346196" y="3471484"/>
                    <a:pt x="347448" y="3467767"/>
                  </a:cubicBezTo>
                  <a:cubicBezTo>
                    <a:pt x="348699" y="3466528"/>
                    <a:pt x="348699" y="3465289"/>
                    <a:pt x="348699" y="3464050"/>
                  </a:cubicBezTo>
                  <a:cubicBezTo>
                    <a:pt x="374987" y="3439272"/>
                    <a:pt x="351203" y="3407060"/>
                    <a:pt x="359965" y="3381043"/>
                  </a:cubicBezTo>
                  <a:cubicBezTo>
                    <a:pt x="359965" y="3376087"/>
                    <a:pt x="361217" y="3373610"/>
                    <a:pt x="362469" y="3369893"/>
                  </a:cubicBezTo>
                  <a:cubicBezTo>
                    <a:pt x="362469" y="3348831"/>
                    <a:pt x="381246" y="3340159"/>
                    <a:pt x="391260" y="3324053"/>
                  </a:cubicBezTo>
                  <a:cubicBezTo>
                    <a:pt x="392512" y="3322814"/>
                    <a:pt x="393764" y="3321575"/>
                    <a:pt x="396268" y="3320336"/>
                  </a:cubicBezTo>
                  <a:lnTo>
                    <a:pt x="400351" y="3320336"/>
                  </a:lnTo>
                  <a:lnTo>
                    <a:pt x="400348" y="3320328"/>
                  </a:lnTo>
                  <a:cubicBezTo>
                    <a:pt x="401594" y="3316592"/>
                    <a:pt x="404085" y="3314102"/>
                    <a:pt x="406577" y="3311612"/>
                  </a:cubicBezTo>
                  <a:cubicBezTo>
                    <a:pt x="410314" y="3309122"/>
                    <a:pt x="410314" y="3306632"/>
                    <a:pt x="410314" y="3302897"/>
                  </a:cubicBezTo>
                  <a:cubicBezTo>
                    <a:pt x="409068" y="3300407"/>
                    <a:pt x="406577" y="3300407"/>
                    <a:pt x="405331" y="3302897"/>
                  </a:cubicBezTo>
                  <a:cubicBezTo>
                    <a:pt x="384155" y="3304142"/>
                    <a:pt x="387892" y="3287957"/>
                    <a:pt x="386646" y="3276752"/>
                  </a:cubicBezTo>
                  <a:cubicBezTo>
                    <a:pt x="384155" y="3261811"/>
                    <a:pt x="379172" y="3261811"/>
                    <a:pt x="369207" y="3268036"/>
                  </a:cubicBezTo>
                  <a:cubicBezTo>
                    <a:pt x="367961" y="3266791"/>
                    <a:pt x="366716" y="3266791"/>
                    <a:pt x="364224" y="3265546"/>
                  </a:cubicBezTo>
                  <a:cubicBezTo>
                    <a:pt x="362979" y="3261811"/>
                    <a:pt x="360487" y="3256831"/>
                    <a:pt x="355505" y="3256831"/>
                  </a:cubicBezTo>
                  <a:cubicBezTo>
                    <a:pt x="354259" y="3255586"/>
                    <a:pt x="353014" y="3254341"/>
                    <a:pt x="350522" y="3254341"/>
                  </a:cubicBezTo>
                  <a:cubicBezTo>
                    <a:pt x="340557" y="3228196"/>
                    <a:pt x="330592" y="3202050"/>
                    <a:pt x="315644" y="3177150"/>
                  </a:cubicBezTo>
                  <a:cubicBezTo>
                    <a:pt x="306925" y="3163454"/>
                    <a:pt x="308170" y="3141044"/>
                    <a:pt x="295714" y="3126103"/>
                  </a:cubicBezTo>
                  <a:cubicBezTo>
                    <a:pt x="315644" y="3104938"/>
                    <a:pt x="293223" y="3083773"/>
                    <a:pt x="295714" y="3062607"/>
                  </a:cubicBezTo>
                  <a:cubicBezTo>
                    <a:pt x="291977" y="3060117"/>
                    <a:pt x="289486" y="3057627"/>
                    <a:pt x="285749" y="3055137"/>
                  </a:cubicBezTo>
                  <a:cubicBezTo>
                    <a:pt x="295714" y="3045177"/>
                    <a:pt x="293223" y="3030236"/>
                    <a:pt x="305679" y="3021521"/>
                  </a:cubicBezTo>
                  <a:cubicBezTo>
                    <a:pt x="323118" y="3009071"/>
                    <a:pt x="314399" y="2995376"/>
                    <a:pt x="309416" y="2980435"/>
                  </a:cubicBezTo>
                  <a:cubicBezTo>
                    <a:pt x="295714" y="2974210"/>
                    <a:pt x="301942" y="2965495"/>
                    <a:pt x="308170" y="2959270"/>
                  </a:cubicBezTo>
                  <a:cubicBezTo>
                    <a:pt x="316890" y="2949310"/>
                    <a:pt x="321872" y="2936860"/>
                    <a:pt x="318136" y="2923164"/>
                  </a:cubicBezTo>
                  <a:cubicBezTo>
                    <a:pt x="320627" y="2920674"/>
                    <a:pt x="321872" y="2916939"/>
                    <a:pt x="324364" y="2914449"/>
                  </a:cubicBezTo>
                  <a:cubicBezTo>
                    <a:pt x="323118" y="2909469"/>
                    <a:pt x="323118" y="2903244"/>
                    <a:pt x="323118" y="2899509"/>
                  </a:cubicBezTo>
                  <a:cubicBezTo>
                    <a:pt x="349277" y="2864648"/>
                    <a:pt x="361733" y="2827297"/>
                    <a:pt x="370453" y="2786211"/>
                  </a:cubicBezTo>
                  <a:cubicBezTo>
                    <a:pt x="371698" y="2778741"/>
                    <a:pt x="371698" y="2770026"/>
                    <a:pt x="376681" y="2763801"/>
                  </a:cubicBezTo>
                  <a:cubicBezTo>
                    <a:pt x="384155" y="2753841"/>
                    <a:pt x="392874" y="2748861"/>
                    <a:pt x="374190" y="2738900"/>
                  </a:cubicBezTo>
                  <a:cubicBezTo>
                    <a:pt x="361733" y="2731430"/>
                    <a:pt x="365470" y="2710265"/>
                    <a:pt x="369207" y="2695324"/>
                  </a:cubicBezTo>
                  <a:cubicBezTo>
                    <a:pt x="370453" y="2691589"/>
                    <a:pt x="372944" y="2689099"/>
                    <a:pt x="375435" y="2686609"/>
                  </a:cubicBezTo>
                  <a:cubicBezTo>
                    <a:pt x="381663" y="2676649"/>
                    <a:pt x="391629" y="2671669"/>
                    <a:pt x="400348" y="2665444"/>
                  </a:cubicBezTo>
                  <a:cubicBezTo>
                    <a:pt x="438963" y="2650504"/>
                    <a:pt x="428998" y="2613153"/>
                    <a:pt x="436472" y="2583272"/>
                  </a:cubicBezTo>
                  <a:cubicBezTo>
                    <a:pt x="437718" y="2570822"/>
                    <a:pt x="428998" y="2563352"/>
                    <a:pt x="421524" y="2555882"/>
                  </a:cubicBezTo>
                  <a:cubicBezTo>
                    <a:pt x="417787" y="2550901"/>
                    <a:pt x="416542" y="2545921"/>
                    <a:pt x="416542" y="2542186"/>
                  </a:cubicBezTo>
                  <a:cubicBezTo>
                    <a:pt x="417787" y="2538451"/>
                    <a:pt x="419033" y="2537206"/>
                    <a:pt x="421524" y="2534716"/>
                  </a:cubicBezTo>
                  <a:cubicBezTo>
                    <a:pt x="424016" y="2532226"/>
                    <a:pt x="425261" y="2537206"/>
                    <a:pt x="426507" y="2535961"/>
                  </a:cubicBezTo>
                  <a:cubicBezTo>
                    <a:pt x="428998" y="2534716"/>
                    <a:pt x="427753" y="2533471"/>
                    <a:pt x="424016" y="2532226"/>
                  </a:cubicBezTo>
                  <a:cubicBezTo>
                    <a:pt x="422770" y="2530981"/>
                    <a:pt x="421524" y="2527246"/>
                    <a:pt x="421524" y="2524756"/>
                  </a:cubicBezTo>
                  <a:cubicBezTo>
                    <a:pt x="420279" y="2521021"/>
                    <a:pt x="420279" y="2518531"/>
                    <a:pt x="421524" y="2514796"/>
                  </a:cubicBezTo>
                  <a:cubicBezTo>
                    <a:pt x="422770" y="2513551"/>
                    <a:pt x="424016" y="2513551"/>
                    <a:pt x="424016" y="2511061"/>
                  </a:cubicBezTo>
                  <a:cubicBezTo>
                    <a:pt x="426507" y="2511061"/>
                    <a:pt x="427753" y="2509816"/>
                    <a:pt x="428998" y="2508571"/>
                  </a:cubicBezTo>
                  <a:cubicBezTo>
                    <a:pt x="433981" y="2509816"/>
                    <a:pt x="436472" y="2512306"/>
                    <a:pt x="440209" y="2513551"/>
                  </a:cubicBezTo>
                  <a:lnTo>
                    <a:pt x="442700" y="2511061"/>
                  </a:lnTo>
                  <a:lnTo>
                    <a:pt x="440209" y="2508571"/>
                  </a:lnTo>
                  <a:cubicBezTo>
                    <a:pt x="445192" y="2488650"/>
                    <a:pt x="453911" y="2472465"/>
                    <a:pt x="462631" y="2453789"/>
                  </a:cubicBezTo>
                  <a:cubicBezTo>
                    <a:pt x="460139" y="2452544"/>
                    <a:pt x="457648" y="2451299"/>
                    <a:pt x="455157" y="2450054"/>
                  </a:cubicBezTo>
                  <a:cubicBezTo>
                    <a:pt x="437718" y="2435114"/>
                    <a:pt x="446437" y="2417684"/>
                    <a:pt x="452665" y="2402743"/>
                  </a:cubicBezTo>
                  <a:cubicBezTo>
                    <a:pt x="458894" y="2387803"/>
                    <a:pt x="457648" y="2375353"/>
                    <a:pt x="443946" y="2366638"/>
                  </a:cubicBezTo>
                  <a:cubicBezTo>
                    <a:pt x="437718" y="2354187"/>
                    <a:pt x="441455" y="2342982"/>
                    <a:pt x="448928" y="2333022"/>
                  </a:cubicBezTo>
                  <a:cubicBezTo>
                    <a:pt x="453911" y="2331777"/>
                    <a:pt x="457648" y="2329287"/>
                    <a:pt x="456402" y="2323062"/>
                  </a:cubicBezTo>
                  <a:cubicBezTo>
                    <a:pt x="463876" y="2306876"/>
                    <a:pt x="490035" y="2321817"/>
                    <a:pt x="495017" y="2300651"/>
                  </a:cubicBezTo>
                  <a:cubicBezTo>
                    <a:pt x="526158" y="2293181"/>
                    <a:pt x="537369" y="2272016"/>
                    <a:pt x="532387" y="2242135"/>
                  </a:cubicBezTo>
                  <a:cubicBezTo>
                    <a:pt x="531141" y="2208519"/>
                    <a:pt x="511211" y="2172414"/>
                    <a:pt x="547334" y="2146268"/>
                  </a:cubicBezTo>
                  <a:cubicBezTo>
                    <a:pt x="580967" y="2138798"/>
                    <a:pt x="597160" y="2116387"/>
                    <a:pt x="592178" y="2082772"/>
                  </a:cubicBezTo>
                  <a:cubicBezTo>
                    <a:pt x="592178" y="2072811"/>
                    <a:pt x="585949" y="2060361"/>
                    <a:pt x="599652" y="2055381"/>
                  </a:cubicBezTo>
                  <a:cubicBezTo>
                    <a:pt x="612108" y="2050401"/>
                    <a:pt x="619582" y="2057871"/>
                    <a:pt x="624564" y="2070321"/>
                  </a:cubicBezTo>
                  <a:cubicBezTo>
                    <a:pt x="618336" y="2036706"/>
                    <a:pt x="634530" y="2021765"/>
                    <a:pt x="661934" y="2011805"/>
                  </a:cubicBezTo>
                  <a:cubicBezTo>
                    <a:pt x="681864" y="2005580"/>
                    <a:pt x="678127" y="2024255"/>
                    <a:pt x="691829" y="2035461"/>
                  </a:cubicBezTo>
                  <a:cubicBezTo>
                    <a:pt x="680618" y="1998110"/>
                    <a:pt x="703040" y="1968229"/>
                    <a:pt x="694321" y="1934614"/>
                  </a:cubicBezTo>
                  <a:cubicBezTo>
                    <a:pt x="690584" y="1924653"/>
                    <a:pt x="698058" y="1917183"/>
                    <a:pt x="709268" y="1915938"/>
                  </a:cubicBezTo>
                  <a:cubicBezTo>
                    <a:pt x="715497" y="1920918"/>
                    <a:pt x="715497" y="1927143"/>
                    <a:pt x="714251" y="1934614"/>
                  </a:cubicBezTo>
                  <a:cubicBezTo>
                    <a:pt x="717988" y="1927143"/>
                    <a:pt x="716742" y="1918428"/>
                    <a:pt x="721725" y="1913448"/>
                  </a:cubicBezTo>
                  <a:cubicBezTo>
                    <a:pt x="762831" y="1881077"/>
                    <a:pt x="790235" y="1838747"/>
                    <a:pt x="812657" y="1793926"/>
                  </a:cubicBezTo>
                  <a:cubicBezTo>
                    <a:pt x="813902" y="1790191"/>
                    <a:pt x="821376" y="1793926"/>
                    <a:pt x="817639" y="1786455"/>
                  </a:cubicBezTo>
                  <a:cubicBezTo>
                    <a:pt x="817639" y="1780230"/>
                    <a:pt x="817639" y="1772760"/>
                    <a:pt x="817639" y="1766535"/>
                  </a:cubicBezTo>
                  <a:cubicBezTo>
                    <a:pt x="818885" y="1760310"/>
                    <a:pt x="820131" y="1754085"/>
                    <a:pt x="823868" y="1749105"/>
                  </a:cubicBezTo>
                  <a:cubicBezTo>
                    <a:pt x="827605" y="1744125"/>
                    <a:pt x="830096" y="1741635"/>
                    <a:pt x="833833" y="1737899"/>
                  </a:cubicBezTo>
                  <a:cubicBezTo>
                    <a:pt x="835078" y="1735409"/>
                    <a:pt x="838815" y="1732919"/>
                    <a:pt x="841307" y="1732919"/>
                  </a:cubicBezTo>
                  <a:cubicBezTo>
                    <a:pt x="847535" y="1734164"/>
                    <a:pt x="853763" y="1730429"/>
                    <a:pt x="858746" y="1729184"/>
                  </a:cubicBezTo>
                  <a:cubicBezTo>
                    <a:pt x="874939" y="1739144"/>
                    <a:pt x="887396" y="1750350"/>
                    <a:pt x="883659" y="1770270"/>
                  </a:cubicBezTo>
                  <a:cubicBezTo>
                    <a:pt x="891132" y="1766535"/>
                    <a:pt x="892378" y="1754085"/>
                    <a:pt x="902343" y="1746615"/>
                  </a:cubicBezTo>
                  <a:cubicBezTo>
                    <a:pt x="904835" y="1744125"/>
                    <a:pt x="906080" y="1741635"/>
                    <a:pt x="908572" y="1739144"/>
                  </a:cubicBezTo>
                  <a:cubicBezTo>
                    <a:pt x="927256" y="1709264"/>
                    <a:pt x="913554" y="1671913"/>
                    <a:pt x="930993" y="1643277"/>
                  </a:cubicBezTo>
                  <a:cubicBezTo>
                    <a:pt x="932862" y="1637675"/>
                    <a:pt x="935353" y="1637052"/>
                    <a:pt x="938000" y="1637830"/>
                  </a:cubicBezTo>
                  <a:close/>
                  <a:moveTo>
                    <a:pt x="488462" y="1544151"/>
                  </a:moveTo>
                  <a:cubicBezTo>
                    <a:pt x="489683" y="1546150"/>
                    <a:pt x="492126" y="1550146"/>
                    <a:pt x="493347" y="1552145"/>
                  </a:cubicBezTo>
                  <a:lnTo>
                    <a:pt x="492126" y="1554143"/>
                  </a:lnTo>
                  <a:cubicBezTo>
                    <a:pt x="488462" y="1551146"/>
                    <a:pt x="486019" y="1549147"/>
                    <a:pt x="483577" y="1546150"/>
                  </a:cubicBezTo>
                  <a:close/>
                  <a:moveTo>
                    <a:pt x="631948" y="1384788"/>
                  </a:moveTo>
                  <a:lnTo>
                    <a:pt x="635610" y="1387537"/>
                  </a:lnTo>
                  <a:lnTo>
                    <a:pt x="633779" y="1387537"/>
                  </a:lnTo>
                  <a:close/>
                  <a:moveTo>
                    <a:pt x="3987723" y="1278643"/>
                  </a:moveTo>
                  <a:cubicBezTo>
                    <a:pt x="3991471" y="1278956"/>
                    <a:pt x="3993970" y="1281774"/>
                    <a:pt x="3996469" y="1288661"/>
                  </a:cubicBezTo>
                  <a:cubicBezTo>
                    <a:pt x="4002715" y="1306192"/>
                    <a:pt x="4016458" y="1311201"/>
                    <a:pt x="4031450" y="1317462"/>
                  </a:cubicBezTo>
                  <a:cubicBezTo>
                    <a:pt x="4032700" y="1322471"/>
                    <a:pt x="4032700" y="1327480"/>
                    <a:pt x="4032700" y="1332489"/>
                  </a:cubicBezTo>
                  <a:cubicBezTo>
                    <a:pt x="4018957" y="1334993"/>
                    <a:pt x="4013960" y="1346263"/>
                    <a:pt x="4021456" y="1356281"/>
                  </a:cubicBezTo>
                  <a:cubicBezTo>
                    <a:pt x="4037697" y="1376317"/>
                    <a:pt x="4047692" y="1398857"/>
                    <a:pt x="4057687" y="1422649"/>
                  </a:cubicBezTo>
                  <a:cubicBezTo>
                    <a:pt x="4058936" y="1423901"/>
                    <a:pt x="4065183" y="1423901"/>
                    <a:pt x="4068931" y="1423901"/>
                  </a:cubicBezTo>
                  <a:cubicBezTo>
                    <a:pt x="4075178" y="1446441"/>
                    <a:pt x="4088921" y="1465225"/>
                    <a:pt x="4092669" y="1487765"/>
                  </a:cubicBezTo>
                  <a:cubicBezTo>
                    <a:pt x="4091419" y="1491521"/>
                    <a:pt x="4091419" y="1497782"/>
                    <a:pt x="4088921" y="1499035"/>
                  </a:cubicBezTo>
                  <a:cubicBezTo>
                    <a:pt x="4070180" y="1505296"/>
                    <a:pt x="4055188" y="1509052"/>
                    <a:pt x="4055188" y="1535349"/>
                  </a:cubicBezTo>
                  <a:cubicBezTo>
                    <a:pt x="4055188" y="1547871"/>
                    <a:pt x="4041445" y="1557889"/>
                    <a:pt x="4027702" y="1542863"/>
                  </a:cubicBezTo>
                  <a:cubicBezTo>
                    <a:pt x="4007713" y="1542863"/>
                    <a:pt x="3991471" y="1549124"/>
                    <a:pt x="3972731" y="1552880"/>
                  </a:cubicBezTo>
                  <a:cubicBezTo>
                    <a:pt x="3935250" y="1561646"/>
                    <a:pt x="3926505" y="1586690"/>
                    <a:pt x="3929004" y="1620501"/>
                  </a:cubicBezTo>
                  <a:cubicBezTo>
                    <a:pt x="3935250" y="1640536"/>
                    <a:pt x="3943996" y="1660572"/>
                    <a:pt x="3914011" y="1668085"/>
                  </a:cubicBezTo>
                  <a:cubicBezTo>
                    <a:pt x="3911513" y="1668085"/>
                    <a:pt x="3909014" y="1668085"/>
                    <a:pt x="3906515" y="1666833"/>
                  </a:cubicBezTo>
                  <a:cubicBezTo>
                    <a:pt x="3894022" y="1660572"/>
                    <a:pt x="3896520" y="1635527"/>
                    <a:pt x="3884027" y="1636779"/>
                  </a:cubicBezTo>
                  <a:cubicBezTo>
                    <a:pt x="3872783" y="1640536"/>
                    <a:pt x="3862788" y="1656815"/>
                    <a:pt x="3855292" y="1668085"/>
                  </a:cubicBezTo>
                  <a:cubicBezTo>
                    <a:pt x="3852793" y="1671842"/>
                    <a:pt x="3849045" y="1674346"/>
                    <a:pt x="3845297" y="1676851"/>
                  </a:cubicBezTo>
                  <a:cubicBezTo>
                    <a:pt x="3842798" y="1678103"/>
                    <a:pt x="3839050" y="1679355"/>
                    <a:pt x="3835302" y="1680607"/>
                  </a:cubicBezTo>
                  <a:cubicBezTo>
                    <a:pt x="3794074" y="1686868"/>
                    <a:pt x="3794074" y="1686868"/>
                    <a:pt x="3775333" y="1631771"/>
                  </a:cubicBezTo>
                  <a:cubicBezTo>
                    <a:pt x="3764089" y="1643041"/>
                    <a:pt x="3775333" y="1651806"/>
                    <a:pt x="3775333" y="1660572"/>
                  </a:cubicBezTo>
                  <a:cubicBezTo>
                    <a:pt x="3775333" y="1675598"/>
                    <a:pt x="3772835" y="1688121"/>
                    <a:pt x="3752845" y="1681860"/>
                  </a:cubicBezTo>
                  <a:cubicBezTo>
                    <a:pt x="3750346" y="1680607"/>
                    <a:pt x="3747848" y="1678103"/>
                    <a:pt x="3745349" y="1675598"/>
                  </a:cubicBezTo>
                  <a:cubicBezTo>
                    <a:pt x="3742850" y="1674346"/>
                    <a:pt x="3747848" y="1668085"/>
                    <a:pt x="3742850" y="1668085"/>
                  </a:cubicBezTo>
                  <a:cubicBezTo>
                    <a:pt x="3742850" y="1670590"/>
                    <a:pt x="3742850" y="1673094"/>
                    <a:pt x="3742850" y="1674346"/>
                  </a:cubicBezTo>
                  <a:cubicBezTo>
                    <a:pt x="3744100" y="1686868"/>
                    <a:pt x="3750346" y="1695634"/>
                    <a:pt x="3745349" y="1708156"/>
                  </a:cubicBezTo>
                  <a:cubicBezTo>
                    <a:pt x="3736603" y="1711913"/>
                    <a:pt x="3731606" y="1705652"/>
                    <a:pt x="3727858" y="1700643"/>
                  </a:cubicBezTo>
                  <a:cubicBezTo>
                    <a:pt x="3725359" y="1693130"/>
                    <a:pt x="3727858" y="1681860"/>
                    <a:pt x="3719112" y="1680607"/>
                  </a:cubicBezTo>
                  <a:cubicBezTo>
                    <a:pt x="3707868" y="1679355"/>
                    <a:pt x="3717863" y="1694382"/>
                    <a:pt x="3707868" y="1695634"/>
                  </a:cubicBezTo>
                  <a:cubicBezTo>
                    <a:pt x="3704120" y="1696886"/>
                    <a:pt x="3699123" y="1701895"/>
                    <a:pt x="3695375" y="1704400"/>
                  </a:cubicBezTo>
                  <a:cubicBezTo>
                    <a:pt x="3691627" y="1695634"/>
                    <a:pt x="3704120" y="1684364"/>
                    <a:pt x="3696624" y="1679355"/>
                  </a:cubicBezTo>
                  <a:cubicBezTo>
                    <a:pt x="3689128" y="1673094"/>
                    <a:pt x="3680383" y="1681860"/>
                    <a:pt x="3671637" y="1688121"/>
                  </a:cubicBezTo>
                  <a:cubicBezTo>
                    <a:pt x="3661642" y="1694382"/>
                    <a:pt x="3640403" y="1688121"/>
                    <a:pt x="3657894" y="1711913"/>
                  </a:cubicBezTo>
                  <a:cubicBezTo>
                    <a:pt x="3661642" y="1715670"/>
                    <a:pt x="3640403" y="1744471"/>
                    <a:pt x="3626660" y="1751984"/>
                  </a:cubicBezTo>
                  <a:cubicBezTo>
                    <a:pt x="3600424" y="1765759"/>
                    <a:pt x="3617915" y="1780785"/>
                    <a:pt x="3614167" y="1798317"/>
                  </a:cubicBezTo>
                  <a:cubicBezTo>
                    <a:pt x="3634157" y="1793308"/>
                    <a:pt x="3627910" y="1775776"/>
                    <a:pt x="3635406" y="1764506"/>
                  </a:cubicBezTo>
                  <a:cubicBezTo>
                    <a:pt x="3645401" y="1779533"/>
                    <a:pt x="3637905" y="1797064"/>
                    <a:pt x="3646650" y="1810839"/>
                  </a:cubicBezTo>
                  <a:cubicBezTo>
                    <a:pt x="3655396" y="1824613"/>
                    <a:pt x="3647899" y="1828370"/>
                    <a:pt x="3632907" y="1825866"/>
                  </a:cubicBezTo>
                  <a:cubicBezTo>
                    <a:pt x="3606671" y="1822109"/>
                    <a:pt x="3606671" y="1795812"/>
                    <a:pt x="3592928" y="1782038"/>
                  </a:cubicBezTo>
                  <a:cubicBezTo>
                    <a:pt x="3589180" y="1804578"/>
                    <a:pt x="3557946" y="1784542"/>
                    <a:pt x="3556697" y="1812091"/>
                  </a:cubicBezTo>
                  <a:cubicBezTo>
                    <a:pt x="3544203" y="1797064"/>
                    <a:pt x="3541705" y="1780785"/>
                    <a:pt x="3527962" y="1773272"/>
                  </a:cubicBezTo>
                  <a:cubicBezTo>
                    <a:pt x="3526712" y="1774524"/>
                    <a:pt x="3525463" y="1774524"/>
                    <a:pt x="3524214" y="1774524"/>
                  </a:cubicBezTo>
                  <a:cubicBezTo>
                    <a:pt x="3510471" y="1738210"/>
                    <a:pt x="3489232" y="1770768"/>
                    <a:pt x="3471741" y="1770768"/>
                  </a:cubicBezTo>
                  <a:cubicBezTo>
                    <a:pt x="3460497" y="1770768"/>
                    <a:pt x="3471741" y="1782038"/>
                    <a:pt x="3474240" y="1787047"/>
                  </a:cubicBezTo>
                  <a:cubicBezTo>
                    <a:pt x="3484234" y="1814595"/>
                    <a:pt x="3475489" y="1830874"/>
                    <a:pt x="3448003" y="1839640"/>
                  </a:cubicBezTo>
                  <a:cubicBezTo>
                    <a:pt x="3448003" y="1837136"/>
                    <a:pt x="3448003" y="1834631"/>
                    <a:pt x="3446754" y="1832127"/>
                  </a:cubicBezTo>
                  <a:cubicBezTo>
                    <a:pt x="3430512" y="1823361"/>
                    <a:pt x="3438008" y="1794560"/>
                    <a:pt x="3414271" y="1790803"/>
                  </a:cubicBezTo>
                  <a:cubicBezTo>
                    <a:pt x="3413021" y="1790803"/>
                    <a:pt x="3410523" y="1789551"/>
                    <a:pt x="3409273" y="1789551"/>
                  </a:cubicBezTo>
                  <a:cubicBezTo>
                    <a:pt x="3403027" y="1780785"/>
                    <a:pt x="3400528" y="1770768"/>
                    <a:pt x="3408024" y="1763254"/>
                  </a:cubicBezTo>
                  <a:cubicBezTo>
                    <a:pt x="3426764" y="1745723"/>
                    <a:pt x="3428014" y="1733201"/>
                    <a:pt x="3400528" y="1724435"/>
                  </a:cubicBezTo>
                  <a:cubicBezTo>
                    <a:pt x="3395530" y="1721931"/>
                    <a:pt x="3390533" y="1716922"/>
                    <a:pt x="3393032" y="1711913"/>
                  </a:cubicBezTo>
                  <a:cubicBezTo>
                    <a:pt x="3403027" y="1694382"/>
                    <a:pt x="3414271" y="1676851"/>
                    <a:pt x="3414271" y="1655563"/>
                  </a:cubicBezTo>
                  <a:cubicBezTo>
                    <a:pt x="3414271" y="1653058"/>
                    <a:pt x="3424265" y="1649302"/>
                    <a:pt x="3428014" y="1653058"/>
                  </a:cubicBezTo>
                  <a:cubicBezTo>
                    <a:pt x="3450502" y="1689373"/>
                    <a:pt x="3435510" y="1631771"/>
                    <a:pt x="3451751" y="1648049"/>
                  </a:cubicBezTo>
                  <a:cubicBezTo>
                    <a:pt x="3460497" y="1659320"/>
                    <a:pt x="3479237" y="1666833"/>
                    <a:pt x="3477988" y="1690625"/>
                  </a:cubicBezTo>
                  <a:cubicBezTo>
                    <a:pt x="3477988" y="1695634"/>
                    <a:pt x="3482985" y="1703147"/>
                    <a:pt x="3491730" y="1701895"/>
                  </a:cubicBezTo>
                  <a:cubicBezTo>
                    <a:pt x="3496728" y="1700643"/>
                    <a:pt x="3495479" y="1693130"/>
                    <a:pt x="3497977" y="1690625"/>
                  </a:cubicBezTo>
                  <a:cubicBezTo>
                    <a:pt x="3511720" y="1670590"/>
                    <a:pt x="3524214" y="1648049"/>
                    <a:pt x="3541705" y="1634275"/>
                  </a:cubicBezTo>
                  <a:cubicBezTo>
                    <a:pt x="3560445" y="1620501"/>
                    <a:pt x="3552949" y="1651806"/>
                    <a:pt x="3562944" y="1654311"/>
                  </a:cubicBezTo>
                  <a:cubicBezTo>
                    <a:pt x="3575437" y="1636779"/>
                    <a:pt x="3555447" y="1625509"/>
                    <a:pt x="3556697" y="1605474"/>
                  </a:cubicBezTo>
                  <a:cubicBezTo>
                    <a:pt x="3594177" y="1616744"/>
                    <a:pt x="3625411" y="1597960"/>
                    <a:pt x="3656645" y="1581682"/>
                  </a:cubicBezTo>
                  <a:cubicBezTo>
                    <a:pt x="3656645" y="1569159"/>
                    <a:pt x="3644151" y="1564150"/>
                    <a:pt x="3640403" y="1554133"/>
                  </a:cubicBezTo>
                  <a:cubicBezTo>
                    <a:pt x="3662892" y="1555385"/>
                    <a:pt x="3662892" y="1555385"/>
                    <a:pt x="3676635" y="1572916"/>
                  </a:cubicBezTo>
                  <a:cubicBezTo>
                    <a:pt x="3680383" y="1564150"/>
                    <a:pt x="3679133" y="1554133"/>
                    <a:pt x="3685380" y="1546619"/>
                  </a:cubicBezTo>
                  <a:cubicBezTo>
                    <a:pt x="3695375" y="1535349"/>
                    <a:pt x="3694125" y="1534097"/>
                    <a:pt x="3684131" y="1516566"/>
                  </a:cubicBezTo>
                  <a:cubicBezTo>
                    <a:pt x="3682881" y="1514061"/>
                    <a:pt x="3684131" y="1510305"/>
                    <a:pt x="3684131" y="1509052"/>
                  </a:cubicBezTo>
                  <a:cubicBezTo>
                    <a:pt x="3689128" y="1478999"/>
                    <a:pt x="3694125" y="1451450"/>
                    <a:pt x="3699123" y="1422649"/>
                  </a:cubicBezTo>
                  <a:cubicBezTo>
                    <a:pt x="3742850" y="1426406"/>
                    <a:pt x="3715364" y="1466477"/>
                    <a:pt x="3735354" y="1491521"/>
                  </a:cubicBezTo>
                  <a:cubicBezTo>
                    <a:pt x="3720362" y="1457711"/>
                    <a:pt x="3727858" y="1438928"/>
                    <a:pt x="3755344" y="1435171"/>
                  </a:cubicBezTo>
                  <a:cubicBezTo>
                    <a:pt x="3775333" y="1431414"/>
                    <a:pt x="3789076" y="1422649"/>
                    <a:pt x="3802819" y="1410127"/>
                  </a:cubicBezTo>
                  <a:cubicBezTo>
                    <a:pt x="3819061" y="1405118"/>
                    <a:pt x="3824058" y="1416388"/>
                    <a:pt x="3827806" y="1428910"/>
                  </a:cubicBezTo>
                  <a:cubicBezTo>
                    <a:pt x="3830305" y="1437676"/>
                    <a:pt x="3835302" y="1443937"/>
                    <a:pt x="3847796" y="1440180"/>
                  </a:cubicBezTo>
                  <a:lnTo>
                    <a:pt x="3850480" y="1441333"/>
                  </a:lnTo>
                  <a:lnTo>
                    <a:pt x="3851544" y="1442684"/>
                  </a:lnTo>
                  <a:cubicBezTo>
                    <a:pt x="3852793" y="1442684"/>
                    <a:pt x="3855292" y="1442684"/>
                    <a:pt x="3856541" y="1443937"/>
                  </a:cubicBezTo>
                  <a:lnTo>
                    <a:pt x="3850480" y="1441333"/>
                  </a:lnTo>
                  <a:lnTo>
                    <a:pt x="3832804" y="1418892"/>
                  </a:lnTo>
                  <a:cubicBezTo>
                    <a:pt x="3831554" y="1415136"/>
                    <a:pt x="3831554" y="1412631"/>
                    <a:pt x="3831554" y="1408874"/>
                  </a:cubicBezTo>
                  <a:cubicBezTo>
                    <a:pt x="3832804" y="1401361"/>
                    <a:pt x="3836552" y="1395100"/>
                    <a:pt x="3844048" y="1392595"/>
                  </a:cubicBezTo>
                  <a:cubicBezTo>
                    <a:pt x="3847796" y="1391343"/>
                    <a:pt x="3850294" y="1391343"/>
                    <a:pt x="3855292" y="1391343"/>
                  </a:cubicBezTo>
                  <a:cubicBezTo>
                    <a:pt x="3854042" y="1347515"/>
                    <a:pt x="3876531" y="1370055"/>
                    <a:pt x="3894022" y="1377569"/>
                  </a:cubicBezTo>
                  <a:cubicBezTo>
                    <a:pt x="3896520" y="1378821"/>
                    <a:pt x="3900268" y="1380073"/>
                    <a:pt x="3904017" y="1381325"/>
                  </a:cubicBezTo>
                  <a:cubicBezTo>
                    <a:pt x="3935250" y="1372560"/>
                    <a:pt x="3961487" y="1390091"/>
                    <a:pt x="3988972" y="1400109"/>
                  </a:cubicBezTo>
                  <a:cubicBezTo>
                    <a:pt x="3995219" y="1402613"/>
                    <a:pt x="3998967" y="1406370"/>
                    <a:pt x="4000217" y="1412631"/>
                  </a:cubicBezTo>
                  <a:cubicBezTo>
                    <a:pt x="4006463" y="1410127"/>
                    <a:pt x="4005214" y="1402613"/>
                    <a:pt x="4006463" y="1397604"/>
                  </a:cubicBezTo>
                  <a:cubicBezTo>
                    <a:pt x="4008962" y="1388839"/>
                    <a:pt x="4005214" y="1380073"/>
                    <a:pt x="4002715" y="1371308"/>
                  </a:cubicBezTo>
                  <a:cubicBezTo>
                    <a:pt x="4001466" y="1367551"/>
                    <a:pt x="3998967" y="1363794"/>
                    <a:pt x="3995219" y="1361290"/>
                  </a:cubicBezTo>
                  <a:cubicBezTo>
                    <a:pt x="3991471" y="1360038"/>
                    <a:pt x="3986474" y="1358785"/>
                    <a:pt x="3983975" y="1356281"/>
                  </a:cubicBezTo>
                  <a:cubicBezTo>
                    <a:pt x="3978978" y="1352524"/>
                    <a:pt x="3976479" y="1347515"/>
                    <a:pt x="3975230" y="1343759"/>
                  </a:cubicBezTo>
                  <a:cubicBezTo>
                    <a:pt x="3971482" y="1331236"/>
                    <a:pt x="3965235" y="1321219"/>
                    <a:pt x="3958988" y="1311201"/>
                  </a:cubicBezTo>
                  <a:cubicBezTo>
                    <a:pt x="3953991" y="1298679"/>
                    <a:pt x="3952741" y="1292417"/>
                    <a:pt x="3971482" y="1283652"/>
                  </a:cubicBezTo>
                  <a:cubicBezTo>
                    <a:pt x="3978978" y="1280521"/>
                    <a:pt x="3983975" y="1278330"/>
                    <a:pt x="3987723" y="1278643"/>
                  </a:cubicBezTo>
                  <a:close/>
                  <a:moveTo>
                    <a:pt x="804322" y="1228029"/>
                  </a:moveTo>
                  <a:lnTo>
                    <a:pt x="804495" y="1229547"/>
                  </a:lnTo>
                  <a:lnTo>
                    <a:pt x="803396" y="1228174"/>
                  </a:lnTo>
                  <a:close/>
                  <a:moveTo>
                    <a:pt x="812189" y="1226800"/>
                  </a:moveTo>
                  <a:lnTo>
                    <a:pt x="811090" y="1228174"/>
                  </a:lnTo>
                  <a:lnTo>
                    <a:pt x="810955" y="1226993"/>
                  </a:lnTo>
                  <a:close/>
                  <a:moveTo>
                    <a:pt x="808892" y="1208941"/>
                  </a:moveTo>
                  <a:lnTo>
                    <a:pt x="810955" y="1226993"/>
                  </a:lnTo>
                  <a:lnTo>
                    <a:pt x="804322" y="1228029"/>
                  </a:lnTo>
                  <a:lnTo>
                    <a:pt x="802297" y="1210315"/>
                  </a:lnTo>
                  <a:cubicBezTo>
                    <a:pt x="804495" y="1210315"/>
                    <a:pt x="806693" y="1210315"/>
                    <a:pt x="808892" y="1208941"/>
                  </a:cubicBezTo>
                  <a:close/>
                  <a:moveTo>
                    <a:pt x="2133760" y="1147521"/>
                  </a:moveTo>
                  <a:cubicBezTo>
                    <a:pt x="2139363" y="1146430"/>
                    <a:pt x="2145278" y="1147988"/>
                    <a:pt x="2151503" y="1152972"/>
                  </a:cubicBezTo>
                  <a:cubicBezTo>
                    <a:pt x="2158974" y="1159203"/>
                    <a:pt x="2165199" y="1167925"/>
                    <a:pt x="2152748" y="1177894"/>
                  </a:cubicBezTo>
                  <a:cubicBezTo>
                    <a:pt x="2150258" y="1179140"/>
                    <a:pt x="2145278" y="1179140"/>
                    <a:pt x="2144033" y="1174156"/>
                  </a:cubicBezTo>
                  <a:cubicBezTo>
                    <a:pt x="2144033" y="1177894"/>
                    <a:pt x="2145278" y="1179140"/>
                    <a:pt x="2147768" y="1180386"/>
                  </a:cubicBezTo>
                  <a:cubicBezTo>
                    <a:pt x="2149013" y="1185371"/>
                    <a:pt x="2147768" y="1189109"/>
                    <a:pt x="2145278" y="1192847"/>
                  </a:cubicBezTo>
                  <a:cubicBezTo>
                    <a:pt x="2141542" y="1194094"/>
                    <a:pt x="2140297" y="1195340"/>
                    <a:pt x="2140297" y="1199078"/>
                  </a:cubicBezTo>
                  <a:lnTo>
                    <a:pt x="2139400" y="1200425"/>
                  </a:lnTo>
                  <a:lnTo>
                    <a:pt x="2139052" y="1200324"/>
                  </a:lnTo>
                  <a:lnTo>
                    <a:pt x="2138637" y="1201571"/>
                  </a:lnTo>
                  <a:lnTo>
                    <a:pt x="2135317" y="1206555"/>
                  </a:lnTo>
                  <a:cubicBezTo>
                    <a:pt x="2135317" y="1207801"/>
                    <a:pt x="2134071" y="1209047"/>
                    <a:pt x="2135317" y="1211539"/>
                  </a:cubicBezTo>
                  <a:lnTo>
                    <a:pt x="2138637" y="1201571"/>
                  </a:lnTo>
                  <a:lnTo>
                    <a:pt x="2139400" y="1200425"/>
                  </a:lnTo>
                  <a:lnTo>
                    <a:pt x="2163332" y="1207334"/>
                  </a:lnTo>
                  <a:cubicBezTo>
                    <a:pt x="2170180" y="1211539"/>
                    <a:pt x="2175783" y="1217770"/>
                    <a:pt x="2180141" y="1226492"/>
                  </a:cubicBezTo>
                  <a:cubicBezTo>
                    <a:pt x="2190102" y="1241446"/>
                    <a:pt x="2212514" y="1231477"/>
                    <a:pt x="2223720" y="1243938"/>
                  </a:cubicBezTo>
                  <a:cubicBezTo>
                    <a:pt x="2226210" y="1245184"/>
                    <a:pt x="2229946" y="1247676"/>
                    <a:pt x="2232436" y="1250168"/>
                  </a:cubicBezTo>
                  <a:cubicBezTo>
                    <a:pt x="2263564" y="1267614"/>
                    <a:pt x="2278505" y="1295028"/>
                    <a:pt x="2278505" y="1329919"/>
                  </a:cubicBezTo>
                  <a:cubicBezTo>
                    <a:pt x="2279750" y="1346118"/>
                    <a:pt x="2273525" y="1362318"/>
                    <a:pt x="2257338" y="1368548"/>
                  </a:cubicBezTo>
                  <a:cubicBezTo>
                    <a:pt x="2238661" y="1378517"/>
                    <a:pt x="2241152" y="1352349"/>
                    <a:pt x="2229946" y="1351103"/>
                  </a:cubicBezTo>
                  <a:cubicBezTo>
                    <a:pt x="2258583" y="1368548"/>
                    <a:pt x="2222475" y="1389732"/>
                    <a:pt x="2229946" y="1409670"/>
                  </a:cubicBezTo>
                  <a:cubicBezTo>
                    <a:pt x="2231191" y="1413408"/>
                    <a:pt x="2231191" y="1415900"/>
                    <a:pt x="2231191" y="1419639"/>
                  </a:cubicBezTo>
                  <a:cubicBezTo>
                    <a:pt x="2213759" y="1462006"/>
                    <a:pt x="2166445" y="1458268"/>
                    <a:pt x="2135317" y="1479452"/>
                  </a:cubicBezTo>
                  <a:cubicBezTo>
                    <a:pt x="2130336" y="1484436"/>
                    <a:pt x="2116640" y="1478206"/>
                    <a:pt x="2114150" y="1490667"/>
                  </a:cubicBezTo>
                  <a:cubicBezTo>
                    <a:pt x="2112905" y="1494405"/>
                    <a:pt x="2109169" y="1495651"/>
                    <a:pt x="2106679" y="1496897"/>
                  </a:cubicBezTo>
                  <a:cubicBezTo>
                    <a:pt x="2088002" y="1495651"/>
                    <a:pt x="2083022" y="1533034"/>
                    <a:pt x="2059365" y="1515589"/>
                  </a:cubicBezTo>
                  <a:cubicBezTo>
                    <a:pt x="2058119" y="1514343"/>
                    <a:pt x="2055629" y="1514343"/>
                    <a:pt x="2055629" y="1515589"/>
                  </a:cubicBezTo>
                  <a:cubicBezTo>
                    <a:pt x="2055629" y="1515589"/>
                    <a:pt x="2055629" y="1516835"/>
                    <a:pt x="2055629" y="1519327"/>
                  </a:cubicBezTo>
                  <a:cubicBezTo>
                    <a:pt x="2055629" y="1521819"/>
                    <a:pt x="2055629" y="1524312"/>
                    <a:pt x="2055629" y="1526804"/>
                  </a:cubicBezTo>
                  <a:cubicBezTo>
                    <a:pt x="2050649" y="1541757"/>
                    <a:pt x="2055629" y="1557956"/>
                    <a:pt x="2046913" y="1571664"/>
                  </a:cubicBezTo>
                  <a:cubicBezTo>
                    <a:pt x="2044423" y="1574156"/>
                    <a:pt x="2041933" y="1575402"/>
                    <a:pt x="2038197" y="1577894"/>
                  </a:cubicBezTo>
                  <a:cubicBezTo>
                    <a:pt x="2028237" y="1591601"/>
                    <a:pt x="2033217" y="1606555"/>
                    <a:pt x="2048158" y="1601570"/>
                  </a:cubicBezTo>
                  <a:cubicBezTo>
                    <a:pt x="2079286" y="1594094"/>
                    <a:pt x="2069325" y="1611539"/>
                    <a:pt x="2069325" y="1624000"/>
                  </a:cubicBezTo>
                  <a:cubicBezTo>
                    <a:pt x="2076796" y="1600324"/>
                    <a:pt x="2086757" y="1574156"/>
                    <a:pt x="2060610" y="1552972"/>
                  </a:cubicBezTo>
                  <a:cubicBezTo>
                    <a:pt x="2059365" y="1549234"/>
                    <a:pt x="2058119" y="1545495"/>
                    <a:pt x="2058119" y="1541757"/>
                  </a:cubicBezTo>
                  <a:cubicBezTo>
                    <a:pt x="2063100" y="1524312"/>
                    <a:pt x="2076796" y="1516835"/>
                    <a:pt x="2092983" y="1516835"/>
                  </a:cubicBezTo>
                  <a:cubicBezTo>
                    <a:pt x="2106679" y="1515589"/>
                    <a:pt x="2096718" y="1534280"/>
                    <a:pt x="2105434" y="1540511"/>
                  </a:cubicBezTo>
                  <a:cubicBezTo>
                    <a:pt x="2107924" y="1538019"/>
                    <a:pt x="2109169" y="1536773"/>
                    <a:pt x="2109169" y="1534280"/>
                  </a:cubicBezTo>
                  <a:cubicBezTo>
                    <a:pt x="2124111" y="1491913"/>
                    <a:pt x="2127846" y="1491913"/>
                    <a:pt x="2162709" y="1515589"/>
                  </a:cubicBezTo>
                  <a:cubicBezTo>
                    <a:pt x="2165199" y="1516835"/>
                    <a:pt x="2168935" y="1518081"/>
                    <a:pt x="2171425" y="1519327"/>
                  </a:cubicBezTo>
                  <a:cubicBezTo>
                    <a:pt x="2195082" y="1525558"/>
                    <a:pt x="2219985" y="1519327"/>
                    <a:pt x="2242397" y="1516835"/>
                  </a:cubicBezTo>
                  <a:cubicBezTo>
                    <a:pt x="2254848" y="1516212"/>
                    <a:pt x="2261696" y="1518704"/>
                    <a:pt x="2266521" y="1522910"/>
                  </a:cubicBezTo>
                  <a:lnTo>
                    <a:pt x="2278221" y="1538878"/>
                  </a:lnTo>
                  <a:lnTo>
                    <a:pt x="2277260" y="1540511"/>
                  </a:lnTo>
                  <a:cubicBezTo>
                    <a:pt x="2275392" y="1543627"/>
                    <a:pt x="2274770" y="1547053"/>
                    <a:pt x="2273992" y="1550480"/>
                  </a:cubicBezTo>
                  <a:lnTo>
                    <a:pt x="2270209" y="1559452"/>
                  </a:lnTo>
                  <a:lnTo>
                    <a:pt x="2256560" y="1563564"/>
                  </a:lnTo>
                  <a:cubicBezTo>
                    <a:pt x="2251113" y="1564187"/>
                    <a:pt x="2246754" y="1566056"/>
                    <a:pt x="2248622" y="1575402"/>
                  </a:cubicBezTo>
                  <a:cubicBezTo>
                    <a:pt x="2251113" y="1577894"/>
                    <a:pt x="2252358" y="1577894"/>
                    <a:pt x="2256093" y="1579140"/>
                  </a:cubicBezTo>
                  <a:cubicBezTo>
                    <a:pt x="2263564" y="1575402"/>
                    <a:pt x="2261073" y="1564187"/>
                    <a:pt x="2269789" y="1560449"/>
                  </a:cubicBezTo>
                  <a:lnTo>
                    <a:pt x="2270209" y="1559452"/>
                  </a:lnTo>
                  <a:lnTo>
                    <a:pt x="2271035" y="1559203"/>
                  </a:lnTo>
                  <a:cubicBezTo>
                    <a:pt x="2274770" y="1552972"/>
                    <a:pt x="2274770" y="1545495"/>
                    <a:pt x="2278505" y="1539265"/>
                  </a:cubicBezTo>
                  <a:lnTo>
                    <a:pt x="2278221" y="1538878"/>
                  </a:lnTo>
                  <a:lnTo>
                    <a:pt x="2287066" y="1523844"/>
                  </a:lnTo>
                  <a:lnTo>
                    <a:pt x="2306597" y="1523086"/>
                  </a:lnTo>
                  <a:lnTo>
                    <a:pt x="2307215" y="1524208"/>
                  </a:lnTo>
                  <a:lnTo>
                    <a:pt x="2308233" y="1540297"/>
                  </a:lnTo>
                  <a:cubicBezTo>
                    <a:pt x="2305898" y="1557879"/>
                    <a:pt x="2296559" y="1576337"/>
                    <a:pt x="2309633" y="1594094"/>
                  </a:cubicBezTo>
                  <a:cubicBezTo>
                    <a:pt x="2314614" y="1600324"/>
                    <a:pt x="2312123" y="1609047"/>
                    <a:pt x="2323329" y="1602816"/>
                  </a:cubicBezTo>
                  <a:cubicBezTo>
                    <a:pt x="2333290" y="1599078"/>
                    <a:pt x="2346987" y="1586617"/>
                    <a:pt x="2338271" y="1581632"/>
                  </a:cubicBezTo>
                  <a:cubicBezTo>
                    <a:pt x="2319594" y="1571352"/>
                    <a:pt x="2319127" y="1551960"/>
                    <a:pt x="2313758" y="1536072"/>
                  </a:cubicBezTo>
                  <a:lnTo>
                    <a:pt x="2307215" y="1524208"/>
                  </a:lnTo>
                  <a:lnTo>
                    <a:pt x="2307143" y="1523065"/>
                  </a:lnTo>
                  <a:lnTo>
                    <a:pt x="2306597" y="1523086"/>
                  </a:lnTo>
                  <a:lnTo>
                    <a:pt x="2305898" y="1521819"/>
                  </a:lnTo>
                  <a:cubicBezTo>
                    <a:pt x="2300917" y="1505620"/>
                    <a:pt x="2298427" y="1489421"/>
                    <a:pt x="2315859" y="1478206"/>
                  </a:cubicBezTo>
                  <a:cubicBezTo>
                    <a:pt x="2319594" y="1478206"/>
                    <a:pt x="2323329" y="1481944"/>
                    <a:pt x="2324575" y="1480698"/>
                  </a:cubicBezTo>
                  <a:cubicBezTo>
                    <a:pt x="2329555" y="1478206"/>
                    <a:pt x="2320839" y="1478206"/>
                    <a:pt x="2323329" y="1474467"/>
                  </a:cubicBezTo>
                  <a:cubicBezTo>
                    <a:pt x="2337026" y="1452037"/>
                    <a:pt x="2351967" y="1449545"/>
                    <a:pt x="2365663" y="1475713"/>
                  </a:cubicBezTo>
                  <a:cubicBezTo>
                    <a:pt x="2364418" y="1475713"/>
                    <a:pt x="2366909" y="1475713"/>
                    <a:pt x="2366909" y="1475713"/>
                  </a:cubicBezTo>
                  <a:lnTo>
                    <a:pt x="2366909" y="1473221"/>
                  </a:lnTo>
                  <a:cubicBezTo>
                    <a:pt x="2364419" y="1459514"/>
                    <a:pt x="2366597" y="1453284"/>
                    <a:pt x="2371578" y="1451414"/>
                  </a:cubicBezTo>
                  <a:lnTo>
                    <a:pt x="2391494" y="1455459"/>
                  </a:lnTo>
                  <a:lnTo>
                    <a:pt x="2396792" y="1460761"/>
                  </a:lnTo>
                  <a:lnTo>
                    <a:pt x="2400527" y="1465745"/>
                  </a:lnTo>
                  <a:lnTo>
                    <a:pt x="2404262" y="1464499"/>
                  </a:lnTo>
                  <a:lnTo>
                    <a:pt x="2400527" y="1464499"/>
                  </a:lnTo>
                  <a:lnTo>
                    <a:pt x="2396792" y="1460761"/>
                  </a:lnTo>
                  <a:lnTo>
                    <a:pt x="2393056" y="1455776"/>
                  </a:lnTo>
                  <a:lnTo>
                    <a:pt x="2391494" y="1455459"/>
                  </a:lnTo>
                  <a:lnTo>
                    <a:pt x="2388075" y="1452037"/>
                  </a:lnTo>
                  <a:cubicBezTo>
                    <a:pt x="2375624" y="1434592"/>
                    <a:pt x="2375624" y="1434592"/>
                    <a:pt x="2388075" y="1418393"/>
                  </a:cubicBezTo>
                  <a:cubicBezTo>
                    <a:pt x="2394301" y="1412162"/>
                    <a:pt x="2386830" y="1408424"/>
                    <a:pt x="2385585" y="1403439"/>
                  </a:cubicBezTo>
                  <a:cubicBezTo>
                    <a:pt x="2379360" y="1373533"/>
                    <a:pt x="2385585" y="1364810"/>
                    <a:pt x="2414223" y="1358580"/>
                  </a:cubicBezTo>
                  <a:cubicBezTo>
                    <a:pt x="2414223" y="1363564"/>
                    <a:pt x="2414223" y="1367302"/>
                    <a:pt x="2415468" y="1373533"/>
                  </a:cubicBezTo>
                  <a:cubicBezTo>
                    <a:pt x="2415468" y="1383502"/>
                    <a:pt x="2414223" y="1394717"/>
                    <a:pt x="2419203" y="1405932"/>
                  </a:cubicBezTo>
                  <a:cubicBezTo>
                    <a:pt x="2420449" y="1410916"/>
                    <a:pt x="2421694" y="1417147"/>
                    <a:pt x="2429164" y="1419639"/>
                  </a:cubicBezTo>
                  <a:cubicBezTo>
                    <a:pt x="2431655" y="1420885"/>
                    <a:pt x="2432900" y="1422131"/>
                    <a:pt x="2432900" y="1424623"/>
                  </a:cubicBezTo>
                  <a:lnTo>
                    <a:pt x="2432900" y="1428361"/>
                  </a:lnTo>
                  <a:lnTo>
                    <a:pt x="2434145" y="1424623"/>
                  </a:lnTo>
                  <a:cubicBezTo>
                    <a:pt x="2436635" y="1424623"/>
                    <a:pt x="2439125" y="1427115"/>
                    <a:pt x="2440371" y="1428361"/>
                  </a:cubicBezTo>
                  <a:lnTo>
                    <a:pt x="2441616" y="1432100"/>
                  </a:lnTo>
                  <a:lnTo>
                    <a:pt x="2439125" y="1434592"/>
                  </a:lnTo>
                  <a:cubicBezTo>
                    <a:pt x="2441616" y="1443315"/>
                    <a:pt x="2435390" y="1450791"/>
                    <a:pt x="2434145" y="1459514"/>
                  </a:cubicBezTo>
                  <a:cubicBezTo>
                    <a:pt x="2431655" y="1462006"/>
                    <a:pt x="2431655" y="1464499"/>
                    <a:pt x="2435390" y="1466991"/>
                  </a:cubicBezTo>
                  <a:cubicBezTo>
                    <a:pt x="2440371" y="1473221"/>
                    <a:pt x="2447841" y="1478206"/>
                    <a:pt x="2446596" y="1488175"/>
                  </a:cubicBezTo>
                  <a:cubicBezTo>
                    <a:pt x="2447841" y="1491913"/>
                    <a:pt x="2440371" y="1489421"/>
                    <a:pt x="2442861" y="1494405"/>
                  </a:cubicBezTo>
                  <a:cubicBezTo>
                    <a:pt x="2444106" y="1491913"/>
                    <a:pt x="2445351" y="1489421"/>
                    <a:pt x="2447841" y="1488175"/>
                  </a:cubicBezTo>
                  <a:cubicBezTo>
                    <a:pt x="2449086" y="1485682"/>
                    <a:pt x="2451577" y="1485682"/>
                    <a:pt x="2454067" y="1488175"/>
                  </a:cubicBezTo>
                  <a:cubicBezTo>
                    <a:pt x="2456557" y="1490667"/>
                    <a:pt x="2459047" y="1493159"/>
                    <a:pt x="2462783" y="1495651"/>
                  </a:cubicBezTo>
                  <a:cubicBezTo>
                    <a:pt x="2466518" y="1496897"/>
                    <a:pt x="2466518" y="1500636"/>
                    <a:pt x="2464028" y="1503128"/>
                  </a:cubicBezTo>
                  <a:cubicBezTo>
                    <a:pt x="2464028" y="1505620"/>
                    <a:pt x="2464028" y="1508112"/>
                    <a:pt x="2465273" y="1510604"/>
                  </a:cubicBezTo>
                  <a:lnTo>
                    <a:pt x="2449027" y="1516430"/>
                  </a:lnTo>
                  <a:lnTo>
                    <a:pt x="2432900" y="1519327"/>
                  </a:lnTo>
                  <a:lnTo>
                    <a:pt x="2429623" y="1522540"/>
                  </a:lnTo>
                  <a:lnTo>
                    <a:pt x="2427919" y="1523065"/>
                  </a:lnTo>
                  <a:cubicBezTo>
                    <a:pt x="2418581" y="1527427"/>
                    <a:pt x="2413600" y="1525558"/>
                    <a:pt x="2410176" y="1521352"/>
                  </a:cubicBezTo>
                  <a:lnTo>
                    <a:pt x="2405530" y="1512655"/>
                  </a:lnTo>
                  <a:lnTo>
                    <a:pt x="2404262" y="1508112"/>
                  </a:lnTo>
                  <a:cubicBezTo>
                    <a:pt x="2401772" y="1506866"/>
                    <a:pt x="2400527" y="1505620"/>
                    <a:pt x="2400527" y="1503128"/>
                  </a:cubicBezTo>
                  <a:cubicBezTo>
                    <a:pt x="2403017" y="1508112"/>
                    <a:pt x="2399282" y="1501882"/>
                    <a:pt x="2401772" y="1505620"/>
                  </a:cubicBezTo>
                  <a:lnTo>
                    <a:pt x="2405530" y="1512655"/>
                  </a:lnTo>
                  <a:lnTo>
                    <a:pt x="2407686" y="1520379"/>
                  </a:lnTo>
                  <a:cubicBezTo>
                    <a:pt x="2410021" y="1528556"/>
                    <a:pt x="2412978" y="1535332"/>
                    <a:pt x="2419671" y="1532295"/>
                  </a:cubicBezTo>
                  <a:lnTo>
                    <a:pt x="2429623" y="1522540"/>
                  </a:lnTo>
                  <a:lnTo>
                    <a:pt x="2446596" y="1517302"/>
                  </a:lnTo>
                  <a:lnTo>
                    <a:pt x="2449027" y="1516430"/>
                  </a:lnTo>
                  <a:lnTo>
                    <a:pt x="2451110" y="1516056"/>
                  </a:lnTo>
                  <a:cubicBezTo>
                    <a:pt x="2457179" y="1514966"/>
                    <a:pt x="2462782" y="1516212"/>
                    <a:pt x="2466518" y="1526804"/>
                  </a:cubicBezTo>
                  <a:cubicBezTo>
                    <a:pt x="2464028" y="1526804"/>
                    <a:pt x="2461537" y="1526804"/>
                    <a:pt x="2459047" y="1528050"/>
                  </a:cubicBezTo>
                  <a:cubicBezTo>
                    <a:pt x="2457802" y="1530542"/>
                    <a:pt x="2449086" y="1530542"/>
                    <a:pt x="2451577" y="1536773"/>
                  </a:cubicBezTo>
                  <a:cubicBezTo>
                    <a:pt x="2452822" y="1539265"/>
                    <a:pt x="2452822" y="1541757"/>
                    <a:pt x="2452822" y="1544249"/>
                  </a:cubicBezTo>
                  <a:cubicBezTo>
                    <a:pt x="2449086" y="1554218"/>
                    <a:pt x="2450331" y="1561695"/>
                    <a:pt x="2460292" y="1565433"/>
                  </a:cubicBezTo>
                  <a:cubicBezTo>
                    <a:pt x="2473989" y="1569171"/>
                    <a:pt x="2470253" y="1552972"/>
                    <a:pt x="2477724" y="1549234"/>
                  </a:cubicBezTo>
                  <a:cubicBezTo>
                    <a:pt x="2497646" y="1547988"/>
                    <a:pt x="2477724" y="1524312"/>
                    <a:pt x="2492665" y="1520573"/>
                  </a:cubicBezTo>
                  <a:cubicBezTo>
                    <a:pt x="2498891" y="1519327"/>
                    <a:pt x="2505117" y="1506866"/>
                    <a:pt x="2506362" y="1510604"/>
                  </a:cubicBezTo>
                  <a:cubicBezTo>
                    <a:pt x="2520058" y="1549234"/>
                    <a:pt x="2543715" y="1499389"/>
                    <a:pt x="2558657" y="1523065"/>
                  </a:cubicBezTo>
                  <a:cubicBezTo>
                    <a:pt x="2561147" y="1495651"/>
                    <a:pt x="2546205" y="1491913"/>
                    <a:pt x="2530019" y="1489421"/>
                  </a:cubicBezTo>
                  <a:cubicBezTo>
                    <a:pt x="2534999" y="1476960"/>
                    <a:pt x="2546205" y="1476960"/>
                    <a:pt x="2556166" y="1475713"/>
                  </a:cubicBezTo>
                  <a:cubicBezTo>
                    <a:pt x="2557411" y="1469483"/>
                    <a:pt x="2562392" y="1459514"/>
                    <a:pt x="2567373" y="1464499"/>
                  </a:cubicBezTo>
                  <a:cubicBezTo>
                    <a:pt x="2589785" y="1479452"/>
                    <a:pt x="2591030" y="1473221"/>
                    <a:pt x="2586049" y="1450791"/>
                  </a:cubicBezTo>
                  <a:cubicBezTo>
                    <a:pt x="2584804" y="1439576"/>
                    <a:pt x="2593520" y="1439576"/>
                    <a:pt x="2600991" y="1448299"/>
                  </a:cubicBezTo>
                  <a:cubicBezTo>
                    <a:pt x="2612197" y="1462006"/>
                    <a:pt x="2625893" y="1457022"/>
                    <a:pt x="2628383" y="1445807"/>
                  </a:cubicBezTo>
                  <a:cubicBezTo>
                    <a:pt x="2630873" y="1427115"/>
                    <a:pt x="2643325" y="1433346"/>
                    <a:pt x="2653286" y="1430854"/>
                  </a:cubicBezTo>
                  <a:cubicBezTo>
                    <a:pt x="2676943" y="1422131"/>
                    <a:pt x="2657021" y="1415900"/>
                    <a:pt x="2650795" y="1407178"/>
                  </a:cubicBezTo>
                  <a:cubicBezTo>
                    <a:pt x="2637099" y="1399701"/>
                    <a:pt x="2649550" y="1384748"/>
                    <a:pt x="2643325" y="1373533"/>
                  </a:cubicBezTo>
                  <a:cubicBezTo>
                    <a:pt x="2654531" y="1387240"/>
                    <a:pt x="2690639" y="1378517"/>
                    <a:pt x="2674453" y="1415900"/>
                  </a:cubicBezTo>
                  <a:cubicBezTo>
                    <a:pt x="2695620" y="1408424"/>
                    <a:pt x="2725503" y="1419639"/>
                    <a:pt x="2719277" y="1377271"/>
                  </a:cubicBezTo>
                  <a:cubicBezTo>
                    <a:pt x="2736709" y="1395963"/>
                    <a:pt x="2755385" y="1389732"/>
                    <a:pt x="2772817" y="1388486"/>
                  </a:cubicBezTo>
                  <a:cubicBezTo>
                    <a:pt x="2775307" y="1388486"/>
                    <a:pt x="2776552" y="1381009"/>
                    <a:pt x="2780288" y="1381009"/>
                  </a:cubicBezTo>
                  <a:cubicBezTo>
                    <a:pt x="2790249" y="1379763"/>
                    <a:pt x="2802700" y="1398455"/>
                    <a:pt x="2808925" y="1378517"/>
                  </a:cubicBezTo>
                  <a:cubicBezTo>
                    <a:pt x="2811415" y="1368548"/>
                    <a:pt x="2786513" y="1376025"/>
                    <a:pt x="2789003" y="1361072"/>
                  </a:cubicBezTo>
                  <a:cubicBezTo>
                    <a:pt x="2787758" y="1357333"/>
                    <a:pt x="2790249" y="1357333"/>
                    <a:pt x="2793984" y="1356087"/>
                  </a:cubicBezTo>
                  <a:cubicBezTo>
                    <a:pt x="2808925" y="1353595"/>
                    <a:pt x="2826357" y="1379763"/>
                    <a:pt x="2832583" y="1366056"/>
                  </a:cubicBezTo>
                  <a:cubicBezTo>
                    <a:pt x="2838808" y="1348611"/>
                    <a:pt x="2863711" y="1351103"/>
                    <a:pt x="2858730" y="1323689"/>
                  </a:cubicBezTo>
                  <a:cubicBezTo>
                    <a:pt x="2872426" y="1343626"/>
                    <a:pt x="2884877" y="1354841"/>
                    <a:pt x="2869936" y="1372287"/>
                  </a:cubicBezTo>
                  <a:cubicBezTo>
                    <a:pt x="2871181" y="1383502"/>
                    <a:pt x="2893593" y="1393471"/>
                    <a:pt x="2872426" y="1409670"/>
                  </a:cubicBezTo>
                  <a:cubicBezTo>
                    <a:pt x="2864956" y="1415900"/>
                    <a:pt x="2864956" y="1443315"/>
                    <a:pt x="2886123" y="1453284"/>
                  </a:cubicBezTo>
                  <a:cubicBezTo>
                    <a:pt x="2892348" y="1448299"/>
                    <a:pt x="2898574" y="1442069"/>
                    <a:pt x="2906045" y="1435838"/>
                  </a:cubicBezTo>
                  <a:cubicBezTo>
                    <a:pt x="2909780" y="1444561"/>
                    <a:pt x="2920986" y="1458268"/>
                    <a:pt x="2911025" y="1460760"/>
                  </a:cubicBezTo>
                  <a:cubicBezTo>
                    <a:pt x="2877407" y="1468237"/>
                    <a:pt x="2898574" y="1495651"/>
                    <a:pt x="2891103" y="1513097"/>
                  </a:cubicBezTo>
                  <a:cubicBezTo>
                    <a:pt x="2888613" y="1520573"/>
                    <a:pt x="2898574" y="1533034"/>
                    <a:pt x="2889858" y="1544249"/>
                  </a:cubicBezTo>
                  <a:cubicBezTo>
                    <a:pt x="2886123" y="1550480"/>
                    <a:pt x="2891103" y="1554218"/>
                    <a:pt x="2896083" y="1556710"/>
                  </a:cubicBezTo>
                  <a:cubicBezTo>
                    <a:pt x="2899819" y="1559203"/>
                    <a:pt x="2903554" y="1557956"/>
                    <a:pt x="2906045" y="1554218"/>
                  </a:cubicBezTo>
                  <a:cubicBezTo>
                    <a:pt x="2908535" y="1550480"/>
                    <a:pt x="2908535" y="1546742"/>
                    <a:pt x="2912270" y="1544249"/>
                  </a:cubicBezTo>
                  <a:cubicBezTo>
                    <a:pt x="2919741" y="1536773"/>
                    <a:pt x="2935927" y="1513097"/>
                    <a:pt x="2935927" y="1508112"/>
                  </a:cubicBezTo>
                  <a:cubicBezTo>
                    <a:pt x="2916005" y="1479452"/>
                    <a:pt x="2953359" y="1478206"/>
                    <a:pt x="2954604" y="1458268"/>
                  </a:cubicBezTo>
                  <a:cubicBezTo>
                    <a:pt x="2963320" y="1466991"/>
                    <a:pt x="2962075" y="1474467"/>
                    <a:pt x="2963320" y="1479452"/>
                  </a:cubicBezTo>
                  <a:cubicBezTo>
                    <a:pt x="2970791" y="1479452"/>
                    <a:pt x="2984487" y="1476960"/>
                    <a:pt x="2984487" y="1484436"/>
                  </a:cubicBezTo>
                  <a:cubicBezTo>
                    <a:pt x="2984487" y="1510604"/>
                    <a:pt x="3006899" y="1491913"/>
                    <a:pt x="3015615" y="1500636"/>
                  </a:cubicBezTo>
                  <a:cubicBezTo>
                    <a:pt x="3010635" y="1519327"/>
                    <a:pt x="2990713" y="1533034"/>
                    <a:pt x="3001919" y="1561695"/>
                  </a:cubicBezTo>
                  <a:cubicBezTo>
                    <a:pt x="3008144" y="1574156"/>
                    <a:pt x="3001919" y="1604062"/>
                    <a:pt x="2977016" y="1614031"/>
                  </a:cubicBezTo>
                  <a:cubicBezTo>
                    <a:pt x="2973281" y="1615277"/>
                    <a:pt x="2969545" y="1621508"/>
                    <a:pt x="2964565" y="1614031"/>
                  </a:cubicBezTo>
                  <a:cubicBezTo>
                    <a:pt x="2953359" y="1600324"/>
                    <a:pt x="2949624" y="1605308"/>
                    <a:pt x="2944643" y="1620262"/>
                  </a:cubicBezTo>
                  <a:cubicBezTo>
                    <a:pt x="2938417" y="1637707"/>
                    <a:pt x="2896083" y="1660137"/>
                    <a:pt x="2874917" y="1660137"/>
                  </a:cubicBezTo>
                  <a:cubicBezTo>
                    <a:pt x="2862465" y="1660137"/>
                    <a:pt x="2857485" y="1666368"/>
                    <a:pt x="2863711" y="1678829"/>
                  </a:cubicBezTo>
                  <a:cubicBezTo>
                    <a:pt x="2867446" y="1686305"/>
                    <a:pt x="2866201" y="1691290"/>
                    <a:pt x="2861220" y="1696274"/>
                  </a:cubicBezTo>
                  <a:cubicBezTo>
                    <a:pt x="2853749" y="1702505"/>
                    <a:pt x="2841299" y="1707489"/>
                    <a:pt x="2836318" y="1700012"/>
                  </a:cubicBezTo>
                  <a:cubicBezTo>
                    <a:pt x="2820131" y="1676336"/>
                    <a:pt x="2803945" y="1704997"/>
                    <a:pt x="2786513" y="1698766"/>
                  </a:cubicBezTo>
                  <a:cubicBezTo>
                    <a:pt x="2782778" y="1697520"/>
                    <a:pt x="2779043" y="1704997"/>
                    <a:pt x="2781533" y="1711227"/>
                  </a:cubicBezTo>
                  <a:cubicBezTo>
                    <a:pt x="2787758" y="1727427"/>
                    <a:pt x="2776552" y="1744872"/>
                    <a:pt x="2784023" y="1761072"/>
                  </a:cubicBezTo>
                  <a:cubicBezTo>
                    <a:pt x="2771572" y="1758579"/>
                    <a:pt x="2776552" y="1742380"/>
                    <a:pt x="2759121" y="1743626"/>
                  </a:cubicBezTo>
                  <a:cubicBezTo>
                    <a:pt x="2760366" y="1753595"/>
                    <a:pt x="2760366" y="1766056"/>
                    <a:pt x="2760366" y="1778517"/>
                  </a:cubicBezTo>
                  <a:cubicBezTo>
                    <a:pt x="2726748" y="1754841"/>
                    <a:pt x="2737954" y="1803439"/>
                    <a:pt x="2710561" y="1803439"/>
                  </a:cubicBezTo>
                  <a:cubicBezTo>
                    <a:pt x="2701845" y="1802193"/>
                    <a:pt x="2709316" y="1783502"/>
                    <a:pt x="2701845" y="1776025"/>
                  </a:cubicBezTo>
                  <a:cubicBezTo>
                    <a:pt x="2695620" y="1771041"/>
                    <a:pt x="2693129" y="1762318"/>
                    <a:pt x="2683169" y="1764810"/>
                  </a:cubicBezTo>
                  <a:cubicBezTo>
                    <a:pt x="2673207" y="1766056"/>
                    <a:pt x="2674453" y="1776025"/>
                    <a:pt x="2674453" y="1783502"/>
                  </a:cubicBezTo>
                  <a:cubicBezTo>
                    <a:pt x="2673207" y="1804685"/>
                    <a:pt x="2681923" y="1827115"/>
                    <a:pt x="2666982" y="1845807"/>
                  </a:cubicBezTo>
                  <a:cubicBezTo>
                    <a:pt x="2688149" y="1855776"/>
                    <a:pt x="2685659" y="1828361"/>
                    <a:pt x="2698110" y="1828361"/>
                  </a:cubicBezTo>
                  <a:cubicBezTo>
                    <a:pt x="2698110" y="1868237"/>
                    <a:pt x="2679433" y="1889421"/>
                    <a:pt x="2628383" y="1910604"/>
                  </a:cubicBezTo>
                  <a:cubicBezTo>
                    <a:pt x="2629628" y="1929296"/>
                    <a:pt x="2639589" y="1946741"/>
                    <a:pt x="2635854" y="1966679"/>
                  </a:cubicBezTo>
                  <a:cubicBezTo>
                    <a:pt x="2627138" y="1975402"/>
                    <a:pt x="2607216" y="1936773"/>
                    <a:pt x="2600991" y="1975402"/>
                  </a:cubicBezTo>
                  <a:cubicBezTo>
                    <a:pt x="2600991" y="1985371"/>
                    <a:pt x="2572353" y="1992847"/>
                    <a:pt x="2563637" y="1970417"/>
                  </a:cubicBezTo>
                  <a:cubicBezTo>
                    <a:pt x="2554921" y="1946741"/>
                    <a:pt x="2542470" y="1961695"/>
                    <a:pt x="2531264" y="1966679"/>
                  </a:cubicBezTo>
                  <a:cubicBezTo>
                    <a:pt x="2526284" y="1967925"/>
                    <a:pt x="2525039" y="1982879"/>
                    <a:pt x="2515077" y="1979140"/>
                  </a:cubicBezTo>
                  <a:cubicBezTo>
                    <a:pt x="2491420" y="1970417"/>
                    <a:pt x="2493911" y="1994093"/>
                    <a:pt x="2493911" y="2000324"/>
                  </a:cubicBezTo>
                  <a:cubicBezTo>
                    <a:pt x="2496401" y="2022754"/>
                    <a:pt x="2482705" y="2030231"/>
                    <a:pt x="2465273" y="2036461"/>
                  </a:cubicBezTo>
                  <a:cubicBezTo>
                    <a:pt x="2454067" y="2014031"/>
                    <a:pt x="2480214" y="1997832"/>
                    <a:pt x="2472743" y="1977894"/>
                  </a:cubicBezTo>
                  <a:cubicBezTo>
                    <a:pt x="2473989" y="1970417"/>
                    <a:pt x="2465273" y="1977894"/>
                    <a:pt x="2470253" y="1976648"/>
                  </a:cubicBezTo>
                  <a:cubicBezTo>
                    <a:pt x="2476479" y="1997832"/>
                    <a:pt x="2447841" y="2016523"/>
                    <a:pt x="2465273" y="2036461"/>
                  </a:cubicBezTo>
                  <a:cubicBezTo>
                    <a:pt x="2447841" y="2035215"/>
                    <a:pt x="2421694" y="2050168"/>
                    <a:pt x="2412978" y="2014031"/>
                  </a:cubicBezTo>
                  <a:cubicBezTo>
                    <a:pt x="2400527" y="2030231"/>
                    <a:pt x="2388075" y="2040199"/>
                    <a:pt x="2383095" y="2056399"/>
                  </a:cubicBezTo>
                  <a:cubicBezTo>
                    <a:pt x="2393056" y="2062629"/>
                    <a:pt x="2398037" y="2052660"/>
                    <a:pt x="2405507" y="2053907"/>
                  </a:cubicBezTo>
                  <a:cubicBezTo>
                    <a:pt x="2411733" y="2070106"/>
                    <a:pt x="2369399" y="2080075"/>
                    <a:pt x="2399282" y="2102505"/>
                  </a:cubicBezTo>
                  <a:cubicBezTo>
                    <a:pt x="2401772" y="2103751"/>
                    <a:pt x="2386830" y="2108735"/>
                    <a:pt x="2383095" y="2106243"/>
                  </a:cubicBezTo>
                  <a:cubicBezTo>
                    <a:pt x="2365663" y="2101259"/>
                    <a:pt x="2365663" y="2100012"/>
                    <a:pt x="2359438" y="2121196"/>
                  </a:cubicBezTo>
                  <a:cubicBezTo>
                    <a:pt x="2355703" y="2092536"/>
                    <a:pt x="2345741" y="2073844"/>
                    <a:pt x="2314614" y="2083813"/>
                  </a:cubicBezTo>
                  <a:cubicBezTo>
                    <a:pt x="2312123" y="2085059"/>
                    <a:pt x="2308388" y="2078829"/>
                    <a:pt x="2304653" y="2073844"/>
                  </a:cubicBezTo>
                  <a:cubicBezTo>
                    <a:pt x="2299672" y="2072598"/>
                    <a:pt x="2294692" y="2070106"/>
                    <a:pt x="2289711" y="2068860"/>
                  </a:cubicBezTo>
                  <a:cubicBezTo>
                    <a:pt x="2280995" y="2066368"/>
                    <a:pt x="2288466" y="2062629"/>
                    <a:pt x="2287221" y="2058891"/>
                  </a:cubicBezTo>
                  <a:cubicBezTo>
                    <a:pt x="2287221" y="2050168"/>
                    <a:pt x="2273525" y="2046430"/>
                    <a:pt x="2262319" y="2052660"/>
                  </a:cubicBezTo>
                  <a:cubicBezTo>
                    <a:pt x="2254848" y="2056399"/>
                    <a:pt x="2236171" y="2060137"/>
                    <a:pt x="2251113" y="2075090"/>
                  </a:cubicBezTo>
                  <a:cubicBezTo>
                    <a:pt x="2262319" y="2086305"/>
                    <a:pt x="2254848" y="2090044"/>
                    <a:pt x="2244887" y="2096274"/>
                  </a:cubicBezTo>
                  <a:cubicBezTo>
                    <a:pt x="2229946" y="2107489"/>
                    <a:pt x="2228701" y="2088797"/>
                    <a:pt x="2228701" y="2087551"/>
                  </a:cubicBezTo>
                  <a:cubicBezTo>
                    <a:pt x="2227455" y="2052660"/>
                    <a:pt x="2207533" y="2078829"/>
                    <a:pt x="2197573" y="2078829"/>
                  </a:cubicBezTo>
                  <a:cubicBezTo>
                    <a:pt x="2187612" y="2078829"/>
                    <a:pt x="2171425" y="2083813"/>
                    <a:pt x="2186367" y="2100012"/>
                  </a:cubicBezTo>
                  <a:cubicBezTo>
                    <a:pt x="2196327" y="2109981"/>
                    <a:pt x="2187612" y="2113720"/>
                    <a:pt x="2181386" y="2117458"/>
                  </a:cubicBezTo>
                  <a:cubicBezTo>
                    <a:pt x="2172670" y="2123688"/>
                    <a:pt x="2165199" y="2124935"/>
                    <a:pt x="2157729" y="2116212"/>
                  </a:cubicBezTo>
                  <a:cubicBezTo>
                    <a:pt x="2145278" y="2098766"/>
                    <a:pt x="2139052" y="2081321"/>
                    <a:pt x="2151503" y="2062629"/>
                  </a:cubicBezTo>
                  <a:cubicBezTo>
                    <a:pt x="2156484" y="2063875"/>
                    <a:pt x="2161464" y="2066368"/>
                    <a:pt x="2161464" y="2073844"/>
                  </a:cubicBezTo>
                  <a:lnTo>
                    <a:pt x="2161464" y="2072598"/>
                  </a:lnTo>
                  <a:cubicBezTo>
                    <a:pt x="2161464" y="2066368"/>
                    <a:pt x="2156484" y="2063875"/>
                    <a:pt x="2151503" y="2062629"/>
                  </a:cubicBezTo>
                  <a:cubicBezTo>
                    <a:pt x="2130336" y="2053907"/>
                    <a:pt x="2124111" y="2066368"/>
                    <a:pt x="2127846" y="2083813"/>
                  </a:cubicBezTo>
                  <a:cubicBezTo>
                    <a:pt x="2130336" y="2093782"/>
                    <a:pt x="2131581" y="2103751"/>
                    <a:pt x="2132826" y="2113720"/>
                  </a:cubicBezTo>
                  <a:cubicBezTo>
                    <a:pt x="2109169" y="2111227"/>
                    <a:pt x="2124111" y="2073844"/>
                    <a:pt x="2096718" y="2076336"/>
                  </a:cubicBezTo>
                  <a:cubicBezTo>
                    <a:pt x="2101699" y="2102505"/>
                    <a:pt x="2101699" y="2102505"/>
                    <a:pt x="2076796" y="2111227"/>
                  </a:cubicBezTo>
                  <a:cubicBezTo>
                    <a:pt x="2074306" y="2112474"/>
                    <a:pt x="2073061" y="2117458"/>
                    <a:pt x="2070571" y="2119950"/>
                  </a:cubicBezTo>
                  <a:lnTo>
                    <a:pt x="2069325" y="2117458"/>
                  </a:lnTo>
                  <a:lnTo>
                    <a:pt x="2066835" y="2119950"/>
                  </a:lnTo>
                  <a:lnTo>
                    <a:pt x="2070571" y="2119950"/>
                  </a:lnTo>
                  <a:cubicBezTo>
                    <a:pt x="2085512" y="2131165"/>
                    <a:pt x="2075551" y="2154841"/>
                    <a:pt x="2091737" y="2164810"/>
                  </a:cubicBezTo>
                  <a:cubicBezTo>
                    <a:pt x="2092983" y="2158579"/>
                    <a:pt x="2091737" y="2144872"/>
                    <a:pt x="2104189" y="2154841"/>
                  </a:cubicBezTo>
                  <a:cubicBezTo>
                    <a:pt x="2112905" y="2162318"/>
                    <a:pt x="2109169" y="2173533"/>
                    <a:pt x="2099208" y="2182255"/>
                  </a:cubicBezTo>
                  <a:cubicBezTo>
                    <a:pt x="2090492" y="2188486"/>
                    <a:pt x="2076796" y="2190978"/>
                    <a:pt x="2075551" y="2182255"/>
                  </a:cubicBezTo>
                  <a:cubicBezTo>
                    <a:pt x="2074306" y="2168548"/>
                    <a:pt x="2043178" y="2171040"/>
                    <a:pt x="2060610" y="2148611"/>
                  </a:cubicBezTo>
                  <a:cubicBezTo>
                    <a:pt x="2064345" y="2144872"/>
                    <a:pt x="2049403" y="2136150"/>
                    <a:pt x="2049403" y="2137396"/>
                  </a:cubicBezTo>
                  <a:cubicBezTo>
                    <a:pt x="2034462" y="2154841"/>
                    <a:pt x="2023256" y="2134903"/>
                    <a:pt x="2010805" y="2132411"/>
                  </a:cubicBezTo>
                  <a:cubicBezTo>
                    <a:pt x="2008315" y="2131165"/>
                    <a:pt x="1993373" y="2133657"/>
                    <a:pt x="2003334" y="2144872"/>
                  </a:cubicBezTo>
                  <a:cubicBezTo>
                    <a:pt x="2022011" y="2168548"/>
                    <a:pt x="2000844" y="2174779"/>
                    <a:pt x="1987148" y="2182255"/>
                  </a:cubicBezTo>
                  <a:cubicBezTo>
                    <a:pt x="1983412" y="2183502"/>
                    <a:pt x="1977187" y="2179763"/>
                    <a:pt x="1978432" y="2176025"/>
                  </a:cubicBezTo>
                  <a:cubicBezTo>
                    <a:pt x="1980922" y="2173533"/>
                    <a:pt x="1985903" y="2169794"/>
                    <a:pt x="1989638" y="2167302"/>
                  </a:cubicBezTo>
                  <a:cubicBezTo>
                    <a:pt x="1951039" y="2161072"/>
                    <a:pt x="1944814" y="2167302"/>
                    <a:pt x="1956020" y="2202193"/>
                  </a:cubicBezTo>
                  <a:cubicBezTo>
                    <a:pt x="1958510" y="2212162"/>
                    <a:pt x="1970961" y="2222131"/>
                    <a:pt x="1949794" y="2223377"/>
                  </a:cubicBezTo>
                  <a:cubicBezTo>
                    <a:pt x="1948549" y="2223377"/>
                    <a:pt x="1949794" y="2234592"/>
                    <a:pt x="1956020" y="2235838"/>
                  </a:cubicBezTo>
                  <a:cubicBezTo>
                    <a:pt x="1963490" y="2237084"/>
                    <a:pt x="1974697" y="2243315"/>
                    <a:pt x="1974697" y="2227115"/>
                  </a:cubicBezTo>
                  <a:cubicBezTo>
                    <a:pt x="1975942" y="2222131"/>
                    <a:pt x="1977187" y="2217146"/>
                    <a:pt x="1978432" y="2210916"/>
                  </a:cubicBezTo>
                  <a:cubicBezTo>
                    <a:pt x="1990883" y="2192224"/>
                    <a:pt x="1995863" y="2205931"/>
                    <a:pt x="2002089" y="2215900"/>
                  </a:cubicBezTo>
                  <a:cubicBezTo>
                    <a:pt x="2002089" y="2217146"/>
                    <a:pt x="2002089" y="2219639"/>
                    <a:pt x="2002089" y="2219639"/>
                  </a:cubicBezTo>
                  <a:cubicBezTo>
                    <a:pt x="2002089" y="2223377"/>
                    <a:pt x="2003334" y="2225869"/>
                    <a:pt x="2004579" y="2228361"/>
                  </a:cubicBezTo>
                  <a:cubicBezTo>
                    <a:pt x="2004579" y="2229607"/>
                    <a:pt x="2004579" y="2230854"/>
                    <a:pt x="2004579" y="2232100"/>
                  </a:cubicBezTo>
                  <a:cubicBezTo>
                    <a:pt x="2008315" y="2245807"/>
                    <a:pt x="2017031" y="2258268"/>
                    <a:pt x="1997109" y="2266991"/>
                  </a:cubicBezTo>
                  <a:cubicBezTo>
                    <a:pt x="1985903" y="2273221"/>
                    <a:pt x="1987148" y="2286928"/>
                    <a:pt x="1988393" y="2298143"/>
                  </a:cubicBezTo>
                  <a:cubicBezTo>
                    <a:pt x="2000844" y="2303128"/>
                    <a:pt x="1999599" y="2314343"/>
                    <a:pt x="2004579" y="2325558"/>
                  </a:cubicBezTo>
                  <a:cubicBezTo>
                    <a:pt x="1987148" y="2328050"/>
                    <a:pt x="1979677" y="2310604"/>
                    <a:pt x="1965981" y="2310604"/>
                  </a:cubicBezTo>
                  <a:cubicBezTo>
                    <a:pt x="1958510" y="2310604"/>
                    <a:pt x="1943569" y="2310604"/>
                    <a:pt x="1949794" y="2318081"/>
                  </a:cubicBezTo>
                  <a:cubicBezTo>
                    <a:pt x="1970961" y="2346741"/>
                    <a:pt x="1943569" y="2349234"/>
                    <a:pt x="1929872" y="2360449"/>
                  </a:cubicBezTo>
                  <a:cubicBezTo>
                    <a:pt x="1928627" y="2361695"/>
                    <a:pt x="1926137" y="2364187"/>
                    <a:pt x="1919911" y="2369171"/>
                  </a:cubicBezTo>
                  <a:cubicBezTo>
                    <a:pt x="1924892" y="2338019"/>
                    <a:pt x="1896254" y="2326804"/>
                    <a:pt x="1885048" y="2305620"/>
                  </a:cubicBezTo>
                  <a:cubicBezTo>
                    <a:pt x="1881313" y="2298143"/>
                    <a:pt x="1862636" y="2291913"/>
                    <a:pt x="1858901" y="2305620"/>
                  </a:cubicBezTo>
                  <a:cubicBezTo>
                    <a:pt x="1856410" y="2321819"/>
                    <a:pt x="1838979" y="2310604"/>
                    <a:pt x="1837733" y="2321819"/>
                  </a:cubicBezTo>
                  <a:cubicBezTo>
                    <a:pt x="1841469" y="2333034"/>
                    <a:pt x="1857655" y="2329296"/>
                    <a:pt x="1863881" y="2343003"/>
                  </a:cubicBezTo>
                  <a:cubicBezTo>
                    <a:pt x="1848939" y="2346741"/>
                    <a:pt x="1821547" y="2324311"/>
                    <a:pt x="1821547" y="2359202"/>
                  </a:cubicBezTo>
                  <a:cubicBezTo>
                    <a:pt x="1816567" y="2356710"/>
                    <a:pt x="1810341" y="2349234"/>
                    <a:pt x="1809096" y="2351726"/>
                  </a:cubicBezTo>
                  <a:cubicBezTo>
                    <a:pt x="1799135" y="2357956"/>
                    <a:pt x="1814076" y="2366679"/>
                    <a:pt x="1806605" y="2376648"/>
                  </a:cubicBezTo>
                  <a:cubicBezTo>
                    <a:pt x="1787929" y="2356710"/>
                    <a:pt x="1760536" y="2349234"/>
                    <a:pt x="1744350" y="2325558"/>
                  </a:cubicBezTo>
                  <a:cubicBezTo>
                    <a:pt x="1733144" y="2330542"/>
                    <a:pt x="1741859" y="2340511"/>
                    <a:pt x="1736879" y="2346741"/>
                  </a:cubicBezTo>
                  <a:cubicBezTo>
                    <a:pt x="1713222" y="2377894"/>
                    <a:pt x="1713222" y="2376648"/>
                    <a:pt x="1738124" y="2410293"/>
                  </a:cubicBezTo>
                  <a:cubicBezTo>
                    <a:pt x="1739369" y="2411539"/>
                    <a:pt x="1739369" y="2416523"/>
                    <a:pt x="1739369" y="2421508"/>
                  </a:cubicBezTo>
                  <a:cubicBezTo>
                    <a:pt x="1714467" y="2411539"/>
                    <a:pt x="1697035" y="2390355"/>
                    <a:pt x="1669643" y="2391601"/>
                  </a:cubicBezTo>
                  <a:cubicBezTo>
                    <a:pt x="1664662" y="2406554"/>
                    <a:pt x="1684584" y="2404062"/>
                    <a:pt x="1687074" y="2415277"/>
                  </a:cubicBezTo>
                  <a:cubicBezTo>
                    <a:pt x="1655946" y="2411539"/>
                    <a:pt x="1670888" y="2438953"/>
                    <a:pt x="1663417" y="2455153"/>
                  </a:cubicBezTo>
                  <a:cubicBezTo>
                    <a:pt x="1653456" y="2447676"/>
                    <a:pt x="1654701" y="2431477"/>
                    <a:pt x="1639760" y="2426492"/>
                  </a:cubicBezTo>
                  <a:cubicBezTo>
                    <a:pt x="1643495" y="2456399"/>
                    <a:pt x="1631044" y="2483813"/>
                    <a:pt x="1629799" y="2516212"/>
                  </a:cubicBezTo>
                  <a:cubicBezTo>
                    <a:pt x="1619838" y="2502505"/>
                    <a:pt x="1626063" y="2488797"/>
                    <a:pt x="1618593" y="2478829"/>
                  </a:cubicBezTo>
                  <a:cubicBezTo>
                    <a:pt x="1602406" y="2488797"/>
                    <a:pt x="1589955" y="2496274"/>
                    <a:pt x="1592445" y="2519950"/>
                  </a:cubicBezTo>
                  <a:cubicBezTo>
                    <a:pt x="1593690" y="2531165"/>
                    <a:pt x="1584975" y="2548610"/>
                    <a:pt x="1565053" y="2543626"/>
                  </a:cubicBezTo>
                  <a:cubicBezTo>
                    <a:pt x="1545131" y="2557333"/>
                    <a:pt x="1543886" y="2527427"/>
                    <a:pt x="1528944" y="2527427"/>
                  </a:cubicBezTo>
                  <a:cubicBezTo>
                    <a:pt x="1526454" y="2527427"/>
                    <a:pt x="1522719" y="2528673"/>
                    <a:pt x="1520229" y="2528673"/>
                  </a:cubicBezTo>
                  <a:cubicBezTo>
                    <a:pt x="1516493" y="2529919"/>
                    <a:pt x="1512758" y="2533657"/>
                    <a:pt x="1510268" y="2536149"/>
                  </a:cubicBezTo>
                  <a:cubicBezTo>
                    <a:pt x="1506532" y="2537396"/>
                    <a:pt x="1504042" y="2539888"/>
                    <a:pt x="1500307" y="2539888"/>
                  </a:cubicBezTo>
                  <a:cubicBezTo>
                    <a:pt x="1495949" y="2540511"/>
                    <a:pt x="1490969" y="2541445"/>
                    <a:pt x="1486144" y="2540978"/>
                  </a:cubicBezTo>
                  <a:lnTo>
                    <a:pt x="1476788" y="2535801"/>
                  </a:lnTo>
                  <a:lnTo>
                    <a:pt x="1471027" y="2521020"/>
                  </a:lnTo>
                  <a:lnTo>
                    <a:pt x="1464821" y="2479452"/>
                  </a:lnTo>
                  <a:lnTo>
                    <a:pt x="1464180" y="2475161"/>
                  </a:lnTo>
                  <a:lnTo>
                    <a:pt x="1463186" y="2453303"/>
                  </a:lnTo>
                  <a:cubicBezTo>
                    <a:pt x="1462253" y="2443704"/>
                    <a:pt x="1460463" y="2434281"/>
                    <a:pt x="1456727" y="2425246"/>
                  </a:cubicBezTo>
                  <a:lnTo>
                    <a:pt x="1464180" y="2475161"/>
                  </a:lnTo>
                  <a:lnTo>
                    <a:pt x="1464509" y="2482411"/>
                  </a:lnTo>
                  <a:cubicBezTo>
                    <a:pt x="1464821" y="2492146"/>
                    <a:pt x="1465366" y="2501843"/>
                    <a:pt x="1467233" y="2511286"/>
                  </a:cubicBezTo>
                  <a:lnTo>
                    <a:pt x="1471027" y="2521020"/>
                  </a:lnTo>
                  <a:lnTo>
                    <a:pt x="1472914" y="2533657"/>
                  </a:lnTo>
                  <a:lnTo>
                    <a:pt x="1476788" y="2535801"/>
                  </a:lnTo>
                  <a:lnTo>
                    <a:pt x="1477895" y="2538642"/>
                  </a:lnTo>
                  <a:cubicBezTo>
                    <a:pt x="1487855" y="2557333"/>
                    <a:pt x="1490346" y="2576025"/>
                    <a:pt x="1485365" y="2598455"/>
                  </a:cubicBezTo>
                  <a:cubicBezTo>
                    <a:pt x="1479140" y="2623377"/>
                    <a:pt x="1470424" y="2625869"/>
                    <a:pt x="1452992" y="2608424"/>
                  </a:cubicBezTo>
                  <a:cubicBezTo>
                    <a:pt x="1449257" y="2605931"/>
                    <a:pt x="1448012" y="2602193"/>
                    <a:pt x="1445521" y="2599701"/>
                  </a:cubicBezTo>
                  <a:cubicBezTo>
                    <a:pt x="1440541" y="2594716"/>
                    <a:pt x="1438051" y="2588486"/>
                    <a:pt x="1436806" y="2581009"/>
                  </a:cubicBezTo>
                  <a:cubicBezTo>
                    <a:pt x="1436806" y="2576025"/>
                    <a:pt x="1438051" y="2573533"/>
                    <a:pt x="1438051" y="2569794"/>
                  </a:cubicBezTo>
                  <a:cubicBezTo>
                    <a:pt x="1443031" y="2557333"/>
                    <a:pt x="1446767" y="2544872"/>
                    <a:pt x="1435561" y="2533657"/>
                  </a:cubicBezTo>
                  <a:cubicBezTo>
                    <a:pt x="1433070" y="2529919"/>
                    <a:pt x="1431825" y="2527427"/>
                    <a:pt x="1429335" y="2524934"/>
                  </a:cubicBezTo>
                  <a:cubicBezTo>
                    <a:pt x="1419374" y="2508735"/>
                    <a:pt x="1395717" y="2516212"/>
                    <a:pt x="1384511" y="2501258"/>
                  </a:cubicBezTo>
                  <a:cubicBezTo>
                    <a:pt x="1382020" y="2498766"/>
                    <a:pt x="1380775" y="2496274"/>
                    <a:pt x="1378285" y="2493782"/>
                  </a:cubicBezTo>
                  <a:cubicBezTo>
                    <a:pt x="1355873" y="2488797"/>
                    <a:pt x="1358363" y="2508735"/>
                    <a:pt x="1355873" y="2519950"/>
                  </a:cubicBezTo>
                  <a:cubicBezTo>
                    <a:pt x="1352138" y="2534903"/>
                    <a:pt x="1347157" y="2546118"/>
                    <a:pt x="1329725" y="2534903"/>
                  </a:cubicBezTo>
                  <a:cubicBezTo>
                    <a:pt x="1308558" y="2522442"/>
                    <a:pt x="1304823" y="2541134"/>
                    <a:pt x="1296107" y="2553595"/>
                  </a:cubicBezTo>
                  <a:cubicBezTo>
                    <a:pt x="1293617" y="2554841"/>
                    <a:pt x="1289882" y="2554841"/>
                    <a:pt x="1286146" y="2554841"/>
                  </a:cubicBezTo>
                  <a:cubicBezTo>
                    <a:pt x="1267470" y="2533657"/>
                    <a:pt x="1267470" y="2511227"/>
                    <a:pt x="1284901" y="2488797"/>
                  </a:cubicBezTo>
                  <a:cubicBezTo>
                    <a:pt x="1258754" y="2497520"/>
                    <a:pt x="1266224" y="2523688"/>
                    <a:pt x="1269960" y="2537396"/>
                  </a:cubicBezTo>
                  <a:cubicBezTo>
                    <a:pt x="1276185" y="2559825"/>
                    <a:pt x="1267470" y="2569794"/>
                    <a:pt x="1253773" y="2567302"/>
                  </a:cubicBezTo>
                  <a:cubicBezTo>
                    <a:pt x="1226381" y="2561072"/>
                    <a:pt x="1242567" y="2584748"/>
                    <a:pt x="1235097" y="2589732"/>
                  </a:cubicBezTo>
                  <a:cubicBezTo>
                    <a:pt x="1232606" y="2592224"/>
                    <a:pt x="1230116" y="2594716"/>
                    <a:pt x="1227626" y="2597209"/>
                  </a:cubicBezTo>
                  <a:cubicBezTo>
                    <a:pt x="1218910" y="2638330"/>
                    <a:pt x="1198988" y="2650791"/>
                    <a:pt x="1155409" y="2645807"/>
                  </a:cubicBezTo>
                  <a:cubicBezTo>
                    <a:pt x="1144203" y="2645807"/>
                    <a:pt x="1134242" y="2647053"/>
                    <a:pt x="1124281" y="2648299"/>
                  </a:cubicBezTo>
                  <a:cubicBezTo>
                    <a:pt x="1114320" y="2645807"/>
                    <a:pt x="1115565" y="2653283"/>
                    <a:pt x="1116810" y="2658268"/>
                  </a:cubicBezTo>
                  <a:cubicBezTo>
                    <a:pt x="1109340" y="2670729"/>
                    <a:pt x="1108095" y="2696897"/>
                    <a:pt x="1088173" y="2686928"/>
                  </a:cubicBezTo>
                  <a:cubicBezTo>
                    <a:pt x="1073231" y="2680698"/>
                    <a:pt x="1079457" y="2657022"/>
                    <a:pt x="1085682" y="2640822"/>
                  </a:cubicBezTo>
                  <a:cubicBezTo>
                    <a:pt x="1090663" y="2627115"/>
                    <a:pt x="1101869" y="2619639"/>
                    <a:pt x="1115565" y="2617146"/>
                  </a:cubicBezTo>
                  <a:cubicBezTo>
                    <a:pt x="1130507" y="2612162"/>
                    <a:pt x="1137977" y="2603439"/>
                    <a:pt x="1134242" y="2587240"/>
                  </a:cubicBezTo>
                  <a:cubicBezTo>
                    <a:pt x="1134242" y="2584748"/>
                    <a:pt x="1134242" y="2581009"/>
                    <a:pt x="1132997" y="2577271"/>
                  </a:cubicBezTo>
                  <a:cubicBezTo>
                    <a:pt x="1132997" y="2562318"/>
                    <a:pt x="1125526" y="2551103"/>
                    <a:pt x="1114320" y="2542380"/>
                  </a:cubicBezTo>
                  <a:cubicBezTo>
                    <a:pt x="1113075" y="2539888"/>
                    <a:pt x="1110585" y="2537396"/>
                    <a:pt x="1108095" y="2534903"/>
                  </a:cubicBezTo>
                  <a:cubicBezTo>
                    <a:pt x="1094398" y="2523688"/>
                    <a:pt x="1104359" y="2506243"/>
                    <a:pt x="1096888" y="2493782"/>
                  </a:cubicBezTo>
                  <a:cubicBezTo>
                    <a:pt x="1095643" y="2490044"/>
                    <a:pt x="1093153" y="2483813"/>
                    <a:pt x="1085682" y="2488797"/>
                  </a:cubicBezTo>
                  <a:cubicBezTo>
                    <a:pt x="1084437" y="2490044"/>
                    <a:pt x="1083192" y="2491290"/>
                    <a:pt x="1080702" y="2493782"/>
                  </a:cubicBezTo>
                  <a:cubicBezTo>
                    <a:pt x="1083192" y="2497520"/>
                    <a:pt x="1086927" y="2493782"/>
                    <a:pt x="1090663" y="2496274"/>
                  </a:cubicBezTo>
                  <a:cubicBezTo>
                    <a:pt x="1099379" y="2500012"/>
                    <a:pt x="1099379" y="2506243"/>
                    <a:pt x="1094398" y="2511227"/>
                  </a:cubicBezTo>
                  <a:cubicBezTo>
                    <a:pt x="1085682" y="2524934"/>
                    <a:pt x="1078212" y="2538642"/>
                    <a:pt x="1065761" y="2548610"/>
                  </a:cubicBezTo>
                  <a:cubicBezTo>
                    <a:pt x="1050819" y="2561072"/>
                    <a:pt x="1040858" y="2554841"/>
                    <a:pt x="1029652" y="2541134"/>
                  </a:cubicBezTo>
                  <a:cubicBezTo>
                    <a:pt x="1022181" y="2533657"/>
                    <a:pt x="1015956" y="2544872"/>
                    <a:pt x="1012220" y="2549857"/>
                  </a:cubicBezTo>
                  <a:cubicBezTo>
                    <a:pt x="999769" y="2566056"/>
                    <a:pt x="988563" y="2582255"/>
                    <a:pt x="987318" y="2603439"/>
                  </a:cubicBezTo>
                  <a:cubicBezTo>
                    <a:pt x="986073" y="2607177"/>
                    <a:pt x="986073" y="2609670"/>
                    <a:pt x="984828" y="2613408"/>
                  </a:cubicBezTo>
                  <a:cubicBezTo>
                    <a:pt x="983583" y="2618392"/>
                    <a:pt x="977357" y="2625869"/>
                    <a:pt x="974867" y="2625869"/>
                  </a:cubicBezTo>
                  <a:cubicBezTo>
                    <a:pt x="948719" y="2602193"/>
                    <a:pt x="947474" y="2620885"/>
                    <a:pt x="944984" y="2643315"/>
                  </a:cubicBezTo>
                  <a:cubicBezTo>
                    <a:pt x="943739" y="2654529"/>
                    <a:pt x="935023" y="2659514"/>
                    <a:pt x="926307" y="2650791"/>
                  </a:cubicBezTo>
                  <a:cubicBezTo>
                    <a:pt x="912611" y="2639576"/>
                    <a:pt x="896424" y="2633346"/>
                    <a:pt x="885218" y="2619639"/>
                  </a:cubicBezTo>
                  <a:cubicBezTo>
                    <a:pt x="883973" y="2615900"/>
                    <a:pt x="881483" y="2613408"/>
                    <a:pt x="878993" y="2609670"/>
                  </a:cubicBezTo>
                  <a:cubicBezTo>
                    <a:pt x="877748" y="2605931"/>
                    <a:pt x="875257" y="2600947"/>
                    <a:pt x="872767" y="2595963"/>
                  </a:cubicBezTo>
                  <a:cubicBezTo>
                    <a:pt x="869032" y="2583501"/>
                    <a:pt x="861561" y="2568548"/>
                    <a:pt x="872767" y="2559825"/>
                  </a:cubicBezTo>
                  <a:cubicBezTo>
                    <a:pt x="885218" y="2552349"/>
                    <a:pt x="892689" y="2568548"/>
                    <a:pt x="902650" y="2574779"/>
                  </a:cubicBezTo>
                  <a:cubicBezTo>
                    <a:pt x="882728" y="2549857"/>
                    <a:pt x="888954" y="2523688"/>
                    <a:pt x="896424" y="2497520"/>
                  </a:cubicBezTo>
                  <a:cubicBezTo>
                    <a:pt x="887709" y="2497520"/>
                    <a:pt x="887709" y="2506243"/>
                    <a:pt x="883973" y="2508735"/>
                  </a:cubicBezTo>
                  <a:cubicBezTo>
                    <a:pt x="880238" y="2511227"/>
                    <a:pt x="877748" y="2511227"/>
                    <a:pt x="872767" y="2511227"/>
                  </a:cubicBezTo>
                  <a:cubicBezTo>
                    <a:pt x="864051" y="2501258"/>
                    <a:pt x="854090" y="2492536"/>
                    <a:pt x="840394" y="2487551"/>
                  </a:cubicBezTo>
                  <a:cubicBezTo>
                    <a:pt x="837904" y="2485059"/>
                    <a:pt x="835414" y="2482567"/>
                    <a:pt x="834169" y="2478829"/>
                  </a:cubicBezTo>
                  <a:cubicBezTo>
                    <a:pt x="831678" y="2470106"/>
                    <a:pt x="840394" y="2458891"/>
                    <a:pt x="827943" y="2451414"/>
                  </a:cubicBezTo>
                  <a:cubicBezTo>
                    <a:pt x="826698" y="2448922"/>
                    <a:pt x="824208" y="2446430"/>
                    <a:pt x="824208" y="2443938"/>
                  </a:cubicBezTo>
                  <a:cubicBezTo>
                    <a:pt x="814247" y="2452660"/>
                    <a:pt x="820472" y="2465121"/>
                    <a:pt x="817982" y="2475090"/>
                  </a:cubicBezTo>
                  <a:cubicBezTo>
                    <a:pt x="816737" y="2478829"/>
                    <a:pt x="815492" y="2481321"/>
                    <a:pt x="813002" y="2483813"/>
                  </a:cubicBezTo>
                  <a:cubicBezTo>
                    <a:pt x="800550" y="2490044"/>
                    <a:pt x="799305" y="2502505"/>
                    <a:pt x="798060" y="2513720"/>
                  </a:cubicBezTo>
                  <a:cubicBezTo>
                    <a:pt x="796815" y="2521196"/>
                    <a:pt x="793080" y="2529919"/>
                    <a:pt x="785609" y="2529919"/>
                  </a:cubicBezTo>
                  <a:cubicBezTo>
                    <a:pt x="776893" y="2531165"/>
                    <a:pt x="770668" y="2524934"/>
                    <a:pt x="766932" y="2517458"/>
                  </a:cubicBezTo>
                  <a:cubicBezTo>
                    <a:pt x="756971" y="2500012"/>
                    <a:pt x="753236" y="2481321"/>
                    <a:pt x="755726" y="2462629"/>
                  </a:cubicBezTo>
                  <a:cubicBezTo>
                    <a:pt x="756971" y="2458891"/>
                    <a:pt x="763197" y="2458891"/>
                    <a:pt x="763197" y="2453906"/>
                  </a:cubicBezTo>
                  <a:cubicBezTo>
                    <a:pt x="763197" y="2453906"/>
                    <a:pt x="761952" y="2452660"/>
                    <a:pt x="760707" y="2453906"/>
                  </a:cubicBezTo>
                  <a:cubicBezTo>
                    <a:pt x="759462" y="2456399"/>
                    <a:pt x="758216" y="2458891"/>
                    <a:pt x="756971" y="2461383"/>
                  </a:cubicBezTo>
                  <a:cubicBezTo>
                    <a:pt x="748255" y="2467614"/>
                    <a:pt x="743275" y="2461383"/>
                    <a:pt x="738295" y="2455153"/>
                  </a:cubicBezTo>
                  <a:cubicBezTo>
                    <a:pt x="737049" y="2450168"/>
                    <a:pt x="740785" y="2456399"/>
                    <a:pt x="738295" y="2452660"/>
                  </a:cubicBezTo>
                  <a:lnTo>
                    <a:pt x="738295" y="2455153"/>
                  </a:lnTo>
                  <a:lnTo>
                    <a:pt x="738295" y="2456399"/>
                  </a:lnTo>
                  <a:cubicBezTo>
                    <a:pt x="743275" y="2470106"/>
                    <a:pt x="742030" y="2485059"/>
                    <a:pt x="742030" y="2498766"/>
                  </a:cubicBezTo>
                  <a:cubicBezTo>
                    <a:pt x="742030" y="2509981"/>
                    <a:pt x="735804" y="2516212"/>
                    <a:pt x="724598" y="2513720"/>
                  </a:cubicBezTo>
                  <a:cubicBezTo>
                    <a:pt x="722108" y="2511227"/>
                    <a:pt x="719618" y="2509981"/>
                    <a:pt x="715882" y="2508735"/>
                  </a:cubicBezTo>
                  <a:cubicBezTo>
                    <a:pt x="715882" y="2506243"/>
                    <a:pt x="714637" y="2504997"/>
                    <a:pt x="710902" y="2506243"/>
                  </a:cubicBezTo>
                  <a:cubicBezTo>
                    <a:pt x="715882" y="2506243"/>
                    <a:pt x="718373" y="2509981"/>
                    <a:pt x="720863" y="2514966"/>
                  </a:cubicBezTo>
                  <a:cubicBezTo>
                    <a:pt x="720863" y="2524934"/>
                    <a:pt x="718373" y="2533657"/>
                    <a:pt x="709657" y="2539888"/>
                  </a:cubicBezTo>
                  <a:cubicBezTo>
                    <a:pt x="705921" y="2539888"/>
                    <a:pt x="703431" y="2541134"/>
                    <a:pt x="704676" y="2543626"/>
                  </a:cubicBezTo>
                  <a:cubicBezTo>
                    <a:pt x="707167" y="2546118"/>
                    <a:pt x="708412" y="2547364"/>
                    <a:pt x="708412" y="2549857"/>
                  </a:cubicBezTo>
                  <a:cubicBezTo>
                    <a:pt x="707167" y="2562318"/>
                    <a:pt x="704676" y="2574779"/>
                    <a:pt x="689735" y="2576025"/>
                  </a:cubicBezTo>
                  <a:cubicBezTo>
                    <a:pt x="677284" y="2577271"/>
                    <a:pt x="672303" y="2567302"/>
                    <a:pt x="669813" y="2556087"/>
                  </a:cubicBezTo>
                  <a:cubicBezTo>
                    <a:pt x="671058" y="2553595"/>
                    <a:pt x="673548" y="2551103"/>
                    <a:pt x="673548" y="2547364"/>
                  </a:cubicBezTo>
                  <a:cubicBezTo>
                    <a:pt x="672303" y="2551103"/>
                    <a:pt x="669813" y="2553595"/>
                    <a:pt x="664833" y="2553595"/>
                  </a:cubicBezTo>
                  <a:cubicBezTo>
                    <a:pt x="644911" y="2523688"/>
                    <a:pt x="654872" y="2502505"/>
                    <a:pt x="679774" y="2483813"/>
                  </a:cubicBezTo>
                  <a:lnTo>
                    <a:pt x="672303" y="2483813"/>
                  </a:lnTo>
                  <a:cubicBezTo>
                    <a:pt x="663587" y="2486305"/>
                    <a:pt x="649891" y="2500012"/>
                    <a:pt x="643666" y="2482567"/>
                  </a:cubicBezTo>
                  <a:cubicBezTo>
                    <a:pt x="637440" y="2468860"/>
                    <a:pt x="639930" y="2453906"/>
                    <a:pt x="657362" y="2447676"/>
                  </a:cubicBezTo>
                  <a:lnTo>
                    <a:pt x="661109" y="2449241"/>
                  </a:lnTo>
                  <a:lnTo>
                    <a:pt x="663587" y="2451414"/>
                  </a:lnTo>
                  <a:lnTo>
                    <a:pt x="665040" y="2450882"/>
                  </a:lnTo>
                  <a:lnTo>
                    <a:pt x="670883" y="2453322"/>
                  </a:lnTo>
                  <a:cubicBezTo>
                    <a:pt x="685533" y="2453205"/>
                    <a:pt x="702809" y="2440822"/>
                    <a:pt x="715882" y="2461383"/>
                  </a:cubicBezTo>
                  <a:cubicBezTo>
                    <a:pt x="698451" y="2438953"/>
                    <a:pt x="707167" y="2416523"/>
                    <a:pt x="704676" y="2394093"/>
                  </a:cubicBezTo>
                  <a:cubicBezTo>
                    <a:pt x="694404" y="2409981"/>
                    <a:pt x="696038" y="2432879"/>
                    <a:pt x="682789" y="2444386"/>
                  </a:cubicBezTo>
                  <a:lnTo>
                    <a:pt x="665040" y="2450882"/>
                  </a:lnTo>
                  <a:lnTo>
                    <a:pt x="661109" y="2449241"/>
                  </a:lnTo>
                  <a:lnTo>
                    <a:pt x="648490" y="2438174"/>
                  </a:lnTo>
                  <a:cubicBezTo>
                    <a:pt x="645222" y="2432411"/>
                    <a:pt x="643043" y="2425869"/>
                    <a:pt x="639930" y="2420262"/>
                  </a:cubicBezTo>
                  <a:cubicBezTo>
                    <a:pt x="671058" y="2397832"/>
                    <a:pt x="672303" y="2362941"/>
                    <a:pt x="671058" y="2329296"/>
                  </a:cubicBezTo>
                  <a:cubicBezTo>
                    <a:pt x="671058" y="2319327"/>
                    <a:pt x="674794" y="2315589"/>
                    <a:pt x="681019" y="2310604"/>
                  </a:cubicBezTo>
                  <a:cubicBezTo>
                    <a:pt x="692225" y="2304374"/>
                    <a:pt x="697206" y="2288174"/>
                    <a:pt x="695961" y="2281944"/>
                  </a:cubicBezTo>
                  <a:cubicBezTo>
                    <a:pt x="693470" y="2253283"/>
                    <a:pt x="714637" y="2242068"/>
                    <a:pt x="729579" y="2227115"/>
                  </a:cubicBezTo>
                  <a:cubicBezTo>
                    <a:pt x="749501" y="2210916"/>
                    <a:pt x="743275" y="2189732"/>
                    <a:pt x="740785" y="2169794"/>
                  </a:cubicBezTo>
                  <a:cubicBezTo>
                    <a:pt x="739540" y="2162318"/>
                    <a:pt x="734559" y="2156087"/>
                    <a:pt x="744520" y="2147364"/>
                  </a:cubicBezTo>
                  <a:cubicBezTo>
                    <a:pt x="751991" y="2163564"/>
                    <a:pt x="755726" y="2185994"/>
                    <a:pt x="783119" y="2181009"/>
                  </a:cubicBezTo>
                  <a:cubicBezTo>
                    <a:pt x="784364" y="2167302"/>
                    <a:pt x="771913" y="2151103"/>
                    <a:pt x="789344" y="2138642"/>
                  </a:cubicBezTo>
                  <a:cubicBezTo>
                    <a:pt x="793080" y="2137396"/>
                    <a:pt x="794325" y="2132411"/>
                    <a:pt x="790589" y="2124935"/>
                  </a:cubicBezTo>
                  <a:cubicBezTo>
                    <a:pt x="780629" y="2109981"/>
                    <a:pt x="781874" y="2104997"/>
                    <a:pt x="796815" y="2108735"/>
                  </a:cubicBezTo>
                  <a:cubicBezTo>
                    <a:pt x="827943" y="2113720"/>
                    <a:pt x="808021" y="2092536"/>
                    <a:pt x="809266" y="2082567"/>
                  </a:cubicBezTo>
                  <a:cubicBezTo>
                    <a:pt x="822963" y="2080075"/>
                    <a:pt x="824208" y="2101259"/>
                    <a:pt x="835414" y="2095028"/>
                  </a:cubicBezTo>
                  <a:cubicBezTo>
                    <a:pt x="849110" y="2088797"/>
                    <a:pt x="846620" y="2072598"/>
                    <a:pt x="845375" y="2062629"/>
                  </a:cubicBezTo>
                  <a:cubicBezTo>
                    <a:pt x="842884" y="2048922"/>
                    <a:pt x="842884" y="2040199"/>
                    <a:pt x="854090" y="2028984"/>
                  </a:cubicBezTo>
                  <a:cubicBezTo>
                    <a:pt x="866542" y="2015277"/>
                    <a:pt x="837904" y="2019016"/>
                    <a:pt x="840394" y="2005308"/>
                  </a:cubicBezTo>
                  <a:cubicBezTo>
                    <a:pt x="847865" y="2001570"/>
                    <a:pt x="857826" y="1997832"/>
                    <a:pt x="866542" y="1992847"/>
                  </a:cubicBezTo>
                  <a:cubicBezTo>
                    <a:pt x="867787" y="2005308"/>
                    <a:pt x="870277" y="2015277"/>
                    <a:pt x="877748" y="2022754"/>
                  </a:cubicBezTo>
                  <a:cubicBezTo>
                    <a:pt x="887709" y="2017769"/>
                    <a:pt x="878993" y="2002816"/>
                    <a:pt x="890199" y="1997832"/>
                  </a:cubicBezTo>
                  <a:cubicBezTo>
                    <a:pt x="888954" y="1977894"/>
                    <a:pt x="900160" y="1957956"/>
                    <a:pt x="912611" y="1952972"/>
                  </a:cubicBezTo>
                  <a:cubicBezTo>
                    <a:pt x="940004" y="1940511"/>
                    <a:pt x="930043" y="1930542"/>
                    <a:pt x="916346" y="1916835"/>
                  </a:cubicBezTo>
                  <a:cubicBezTo>
                    <a:pt x="915101" y="1915589"/>
                    <a:pt x="917591" y="1909358"/>
                    <a:pt x="918837" y="1905620"/>
                  </a:cubicBezTo>
                  <a:cubicBezTo>
                    <a:pt x="918837" y="1903128"/>
                    <a:pt x="921327" y="1901882"/>
                    <a:pt x="922572" y="1900636"/>
                  </a:cubicBezTo>
                  <a:lnTo>
                    <a:pt x="922572" y="1896897"/>
                  </a:lnTo>
                  <a:lnTo>
                    <a:pt x="922062" y="1895877"/>
                  </a:lnTo>
                  <a:lnTo>
                    <a:pt x="923292" y="1892720"/>
                  </a:lnTo>
                  <a:lnTo>
                    <a:pt x="930043" y="1886928"/>
                  </a:lnTo>
                  <a:cubicBezTo>
                    <a:pt x="935023" y="1886928"/>
                    <a:pt x="930043" y="1890667"/>
                    <a:pt x="933778" y="1886928"/>
                  </a:cubicBezTo>
                  <a:lnTo>
                    <a:pt x="935023" y="1885682"/>
                  </a:lnTo>
                  <a:cubicBezTo>
                    <a:pt x="932533" y="1886928"/>
                    <a:pt x="927552" y="1886928"/>
                    <a:pt x="925062" y="1888174"/>
                  </a:cubicBezTo>
                  <a:lnTo>
                    <a:pt x="923292" y="1892720"/>
                  </a:lnTo>
                  <a:lnTo>
                    <a:pt x="921327" y="1894405"/>
                  </a:lnTo>
                  <a:lnTo>
                    <a:pt x="922062" y="1895877"/>
                  </a:lnTo>
                  <a:lnTo>
                    <a:pt x="921483" y="1897365"/>
                  </a:lnTo>
                  <a:cubicBezTo>
                    <a:pt x="921327" y="1900636"/>
                    <a:pt x="921327" y="1903751"/>
                    <a:pt x="918837" y="1905620"/>
                  </a:cubicBezTo>
                  <a:cubicBezTo>
                    <a:pt x="903895" y="1895651"/>
                    <a:pt x="903895" y="1881944"/>
                    <a:pt x="913856" y="1871975"/>
                  </a:cubicBezTo>
                  <a:cubicBezTo>
                    <a:pt x="932533" y="1853284"/>
                    <a:pt x="944984" y="1832100"/>
                    <a:pt x="943739" y="1804685"/>
                  </a:cubicBezTo>
                  <a:cubicBezTo>
                    <a:pt x="943739" y="1799701"/>
                    <a:pt x="948719" y="1789732"/>
                    <a:pt x="962416" y="1784748"/>
                  </a:cubicBezTo>
                  <a:cubicBezTo>
                    <a:pt x="936268" y="1824623"/>
                    <a:pt x="993544" y="1828361"/>
                    <a:pt x="986073" y="1860760"/>
                  </a:cubicBezTo>
                  <a:cubicBezTo>
                    <a:pt x="997279" y="1837084"/>
                    <a:pt x="972377" y="1819639"/>
                    <a:pt x="982338" y="1799701"/>
                  </a:cubicBezTo>
                  <a:cubicBezTo>
                    <a:pt x="1007240" y="1807178"/>
                    <a:pt x="1015956" y="1803439"/>
                    <a:pt x="1086927" y="1753595"/>
                  </a:cubicBezTo>
                  <a:cubicBezTo>
                    <a:pt x="1079457" y="1746118"/>
                    <a:pt x="1055800" y="1769794"/>
                    <a:pt x="1059535" y="1739888"/>
                  </a:cubicBezTo>
                  <a:cubicBezTo>
                    <a:pt x="1062025" y="1729919"/>
                    <a:pt x="1042103" y="1731165"/>
                    <a:pt x="1035878" y="1723689"/>
                  </a:cubicBezTo>
                  <a:cubicBezTo>
                    <a:pt x="1029652" y="1717458"/>
                    <a:pt x="1030897" y="1711227"/>
                    <a:pt x="1035878" y="1704997"/>
                  </a:cubicBezTo>
                  <a:cubicBezTo>
                    <a:pt x="1040858" y="1700012"/>
                    <a:pt x="1048329" y="1703751"/>
                    <a:pt x="1048329" y="1707489"/>
                  </a:cubicBezTo>
                  <a:cubicBezTo>
                    <a:pt x="1049574" y="1729919"/>
                    <a:pt x="1070741" y="1718704"/>
                    <a:pt x="1080702" y="1729919"/>
                  </a:cubicBezTo>
                  <a:cubicBezTo>
                    <a:pt x="1093153" y="1743626"/>
                    <a:pt x="1101869" y="1737396"/>
                    <a:pt x="1099379" y="1718704"/>
                  </a:cubicBezTo>
                  <a:cubicBezTo>
                    <a:pt x="1096888" y="1697520"/>
                    <a:pt x="1124281" y="1701259"/>
                    <a:pt x="1125526" y="1682567"/>
                  </a:cubicBezTo>
                  <a:cubicBezTo>
                    <a:pt x="1113075" y="1680075"/>
                    <a:pt x="1106849" y="1695028"/>
                    <a:pt x="1091908" y="1695028"/>
                  </a:cubicBezTo>
                  <a:cubicBezTo>
                    <a:pt x="1098134" y="1667614"/>
                    <a:pt x="1132997" y="1668860"/>
                    <a:pt x="1137977" y="1645184"/>
                  </a:cubicBezTo>
                  <a:cubicBezTo>
                    <a:pt x="1139222" y="1640199"/>
                    <a:pt x="1145448" y="1642692"/>
                    <a:pt x="1146693" y="1646430"/>
                  </a:cubicBezTo>
                  <a:cubicBezTo>
                    <a:pt x="1146693" y="1651414"/>
                    <a:pt x="1144203" y="1656399"/>
                    <a:pt x="1142958" y="1662629"/>
                  </a:cubicBezTo>
                  <a:cubicBezTo>
                    <a:pt x="1157899" y="1671352"/>
                    <a:pt x="1145448" y="1690044"/>
                    <a:pt x="1155409" y="1701259"/>
                  </a:cubicBezTo>
                  <a:cubicBezTo>
                    <a:pt x="1141713" y="1717458"/>
                    <a:pt x="1137977" y="1737396"/>
                    <a:pt x="1118055" y="1743626"/>
                  </a:cubicBezTo>
                  <a:cubicBezTo>
                    <a:pt x="1147938" y="1743626"/>
                    <a:pt x="1146693" y="1717458"/>
                    <a:pt x="1155409" y="1701259"/>
                  </a:cubicBezTo>
                  <a:cubicBezTo>
                    <a:pt x="1164125" y="1691290"/>
                    <a:pt x="1175331" y="1697520"/>
                    <a:pt x="1185292" y="1695028"/>
                  </a:cubicBezTo>
                  <a:cubicBezTo>
                    <a:pt x="1196498" y="1692536"/>
                    <a:pt x="1205214" y="1683813"/>
                    <a:pt x="1202723" y="1672598"/>
                  </a:cubicBezTo>
                  <a:cubicBezTo>
                    <a:pt x="1201478" y="1665122"/>
                    <a:pt x="1191517" y="1663875"/>
                    <a:pt x="1182802" y="1665122"/>
                  </a:cubicBezTo>
                  <a:cubicBezTo>
                    <a:pt x="1177821" y="1665122"/>
                    <a:pt x="1172841" y="1666368"/>
                    <a:pt x="1166615" y="1666368"/>
                  </a:cubicBezTo>
                  <a:cubicBezTo>
                    <a:pt x="1174086" y="1646430"/>
                    <a:pt x="1206459" y="1642692"/>
                    <a:pt x="1202723" y="1615277"/>
                  </a:cubicBezTo>
                  <a:cubicBezTo>
                    <a:pt x="1200233" y="1607801"/>
                    <a:pt x="1213929" y="1609047"/>
                    <a:pt x="1213929" y="1609047"/>
                  </a:cubicBezTo>
                  <a:cubicBezTo>
                    <a:pt x="1237587" y="1635215"/>
                    <a:pt x="1250038" y="1597832"/>
                    <a:pt x="1271205" y="1597832"/>
                  </a:cubicBezTo>
                  <a:cubicBezTo>
                    <a:pt x="1287391" y="1597832"/>
                    <a:pt x="1272450" y="1561695"/>
                    <a:pt x="1296107" y="1554218"/>
                  </a:cubicBezTo>
                  <a:cubicBezTo>
                    <a:pt x="1298597" y="1556710"/>
                    <a:pt x="1302333" y="1562941"/>
                    <a:pt x="1306068" y="1569171"/>
                  </a:cubicBezTo>
                  <a:lnTo>
                    <a:pt x="1307313" y="1572910"/>
                  </a:lnTo>
                  <a:cubicBezTo>
                    <a:pt x="1309804" y="1577894"/>
                    <a:pt x="1313539" y="1579140"/>
                    <a:pt x="1314784" y="1571664"/>
                  </a:cubicBezTo>
                  <a:lnTo>
                    <a:pt x="1314784" y="1567925"/>
                  </a:lnTo>
                  <a:cubicBezTo>
                    <a:pt x="1316029" y="1546742"/>
                    <a:pt x="1330971" y="1556710"/>
                    <a:pt x="1334706" y="1561695"/>
                  </a:cubicBezTo>
                  <a:cubicBezTo>
                    <a:pt x="1348402" y="1586617"/>
                    <a:pt x="1357118" y="1555464"/>
                    <a:pt x="1370814" y="1560449"/>
                  </a:cubicBezTo>
                  <a:cubicBezTo>
                    <a:pt x="1384511" y="1566679"/>
                    <a:pt x="1400697" y="1554218"/>
                    <a:pt x="1410658" y="1546742"/>
                  </a:cubicBezTo>
                  <a:cubicBezTo>
                    <a:pt x="1423109" y="1538019"/>
                    <a:pt x="1436806" y="1524312"/>
                    <a:pt x="1430580" y="1504374"/>
                  </a:cubicBezTo>
                  <a:cubicBezTo>
                    <a:pt x="1429335" y="1499389"/>
                    <a:pt x="1424354" y="1490667"/>
                    <a:pt x="1435561" y="1489421"/>
                  </a:cubicBezTo>
                  <a:cubicBezTo>
                    <a:pt x="1446767" y="1488175"/>
                    <a:pt x="1452992" y="1494405"/>
                    <a:pt x="1457973" y="1501882"/>
                  </a:cubicBezTo>
                  <a:cubicBezTo>
                    <a:pt x="1466688" y="1505620"/>
                    <a:pt x="1472914" y="1503128"/>
                    <a:pt x="1480385" y="1496897"/>
                  </a:cubicBezTo>
                  <a:cubicBezTo>
                    <a:pt x="1492836" y="1488175"/>
                    <a:pt x="1500307" y="1473221"/>
                    <a:pt x="1517738" y="1470729"/>
                  </a:cubicBezTo>
                  <a:cubicBezTo>
                    <a:pt x="1530189" y="1460760"/>
                    <a:pt x="1511513" y="1440823"/>
                    <a:pt x="1533925" y="1432100"/>
                  </a:cubicBezTo>
                  <a:cubicBezTo>
                    <a:pt x="1570033" y="1419639"/>
                    <a:pt x="1571278" y="1418393"/>
                    <a:pt x="1588710" y="1450791"/>
                  </a:cubicBezTo>
                  <a:cubicBezTo>
                    <a:pt x="1593690" y="1460760"/>
                    <a:pt x="1589955" y="1473221"/>
                    <a:pt x="1598671" y="1484436"/>
                  </a:cubicBezTo>
                  <a:cubicBezTo>
                    <a:pt x="1622328" y="1471975"/>
                    <a:pt x="1598671" y="1457022"/>
                    <a:pt x="1602406" y="1444561"/>
                  </a:cubicBezTo>
                  <a:cubicBezTo>
                    <a:pt x="1623573" y="1435838"/>
                    <a:pt x="1608632" y="1412162"/>
                    <a:pt x="1623573" y="1395963"/>
                  </a:cubicBezTo>
                  <a:cubicBezTo>
                    <a:pt x="1623573" y="1425869"/>
                    <a:pt x="1655946" y="1425869"/>
                    <a:pt x="1663417" y="1448299"/>
                  </a:cubicBezTo>
                  <a:cubicBezTo>
                    <a:pt x="1678358" y="1438330"/>
                    <a:pt x="1667152" y="1415900"/>
                    <a:pt x="1685829" y="1409670"/>
                  </a:cubicBezTo>
                  <a:cubicBezTo>
                    <a:pt x="1687074" y="1407178"/>
                    <a:pt x="1688319" y="1405932"/>
                    <a:pt x="1690810" y="1403439"/>
                  </a:cubicBezTo>
                  <a:cubicBezTo>
                    <a:pt x="1702016" y="1394717"/>
                    <a:pt x="1718202" y="1410916"/>
                    <a:pt x="1721937" y="1403439"/>
                  </a:cubicBezTo>
                  <a:cubicBezTo>
                    <a:pt x="1725673" y="1394717"/>
                    <a:pt x="1716957" y="1382256"/>
                    <a:pt x="1736879" y="1383502"/>
                  </a:cubicBezTo>
                  <a:cubicBezTo>
                    <a:pt x="1749330" y="1385994"/>
                    <a:pt x="1741859" y="1363564"/>
                    <a:pt x="1756801" y="1358580"/>
                  </a:cubicBezTo>
                  <a:cubicBezTo>
                    <a:pt x="1766762" y="1356087"/>
                    <a:pt x="1775478" y="1343626"/>
                    <a:pt x="1779213" y="1332411"/>
                  </a:cubicBezTo>
                  <a:cubicBezTo>
                    <a:pt x="1781703" y="1321196"/>
                    <a:pt x="1782948" y="1317458"/>
                    <a:pt x="1796645" y="1323689"/>
                  </a:cubicBezTo>
                  <a:cubicBezTo>
                    <a:pt x="1806605" y="1328673"/>
                    <a:pt x="1815321" y="1321196"/>
                    <a:pt x="1816567" y="1308735"/>
                  </a:cubicBezTo>
                  <a:cubicBezTo>
                    <a:pt x="1817812" y="1297520"/>
                    <a:pt x="1824037" y="1295028"/>
                    <a:pt x="1831508" y="1304997"/>
                  </a:cubicBezTo>
                  <a:cubicBezTo>
                    <a:pt x="1825282" y="1314966"/>
                    <a:pt x="1835243" y="1328673"/>
                    <a:pt x="1829018" y="1344872"/>
                  </a:cubicBezTo>
                  <a:cubicBezTo>
                    <a:pt x="1833998" y="1328673"/>
                    <a:pt x="1827773" y="1317458"/>
                    <a:pt x="1831508" y="1304997"/>
                  </a:cubicBezTo>
                  <a:cubicBezTo>
                    <a:pt x="1841469" y="1318704"/>
                    <a:pt x="1857655" y="1331165"/>
                    <a:pt x="1866371" y="1346118"/>
                  </a:cubicBezTo>
                  <a:cubicBezTo>
                    <a:pt x="1877577" y="1366056"/>
                    <a:pt x="1882558" y="1342380"/>
                    <a:pt x="1888783" y="1348611"/>
                  </a:cubicBezTo>
                  <a:cubicBezTo>
                    <a:pt x="1893764" y="1339888"/>
                    <a:pt x="1893764" y="1337396"/>
                    <a:pt x="1883803" y="1332411"/>
                  </a:cubicBezTo>
                  <a:cubicBezTo>
                    <a:pt x="1871352" y="1324935"/>
                    <a:pt x="1875087" y="1316212"/>
                    <a:pt x="1883803" y="1318704"/>
                  </a:cubicBezTo>
                  <a:cubicBezTo>
                    <a:pt x="1899989" y="1324935"/>
                    <a:pt x="1906215" y="1301259"/>
                    <a:pt x="1921156" y="1308735"/>
                  </a:cubicBezTo>
                  <a:cubicBezTo>
                    <a:pt x="1926137" y="1311228"/>
                    <a:pt x="1927382" y="1307489"/>
                    <a:pt x="1927382" y="1302505"/>
                  </a:cubicBezTo>
                  <a:cubicBezTo>
                    <a:pt x="1926137" y="1292536"/>
                    <a:pt x="1914931" y="1293782"/>
                    <a:pt x="1906215" y="1290044"/>
                  </a:cubicBezTo>
                  <a:cubicBezTo>
                    <a:pt x="1923647" y="1283813"/>
                    <a:pt x="1944814" y="1270106"/>
                    <a:pt x="1947304" y="1265122"/>
                  </a:cubicBezTo>
                  <a:cubicBezTo>
                    <a:pt x="1937343" y="1224000"/>
                    <a:pt x="1938588" y="1222754"/>
                    <a:pt x="1970961" y="1205309"/>
                  </a:cubicBezTo>
                  <a:cubicBezTo>
                    <a:pt x="2002089" y="1199078"/>
                    <a:pt x="2031972" y="1190355"/>
                    <a:pt x="2053139" y="1164187"/>
                  </a:cubicBezTo>
                  <a:cubicBezTo>
                    <a:pt x="2055629" y="1164187"/>
                    <a:pt x="2056874" y="1165433"/>
                    <a:pt x="2058119" y="1165433"/>
                  </a:cubicBezTo>
                  <a:cubicBezTo>
                    <a:pt x="2059365" y="1167925"/>
                    <a:pt x="2060610" y="1171664"/>
                    <a:pt x="2061855" y="1174156"/>
                  </a:cubicBezTo>
                  <a:cubicBezTo>
                    <a:pt x="2066835" y="1159203"/>
                    <a:pt x="2080531" y="1156710"/>
                    <a:pt x="2092983" y="1150480"/>
                  </a:cubicBezTo>
                  <a:cubicBezTo>
                    <a:pt x="2094228" y="1150480"/>
                    <a:pt x="2096718" y="1150480"/>
                    <a:pt x="2100453" y="1150480"/>
                  </a:cubicBezTo>
                  <a:cubicBezTo>
                    <a:pt x="2106679" y="1154218"/>
                    <a:pt x="2112905" y="1157957"/>
                    <a:pt x="2114150" y="1164187"/>
                  </a:cubicBezTo>
                  <a:cubicBezTo>
                    <a:pt x="2121620" y="1165433"/>
                    <a:pt x="2115395" y="1159203"/>
                    <a:pt x="2117885" y="1157957"/>
                  </a:cubicBezTo>
                  <a:cubicBezTo>
                    <a:pt x="2122866" y="1152349"/>
                    <a:pt x="2128157" y="1148611"/>
                    <a:pt x="2133760" y="1147521"/>
                  </a:cubicBezTo>
                  <a:close/>
                  <a:moveTo>
                    <a:pt x="1046085" y="983643"/>
                  </a:moveTo>
                  <a:cubicBezTo>
                    <a:pt x="1049083" y="987307"/>
                    <a:pt x="1051081" y="990971"/>
                    <a:pt x="1054079" y="993413"/>
                  </a:cubicBezTo>
                  <a:cubicBezTo>
                    <a:pt x="1051081" y="992192"/>
                    <a:pt x="1048084" y="990971"/>
                    <a:pt x="1044087" y="989749"/>
                  </a:cubicBezTo>
                  <a:close/>
                  <a:moveTo>
                    <a:pt x="1060575" y="972652"/>
                  </a:moveTo>
                  <a:lnTo>
                    <a:pt x="1064237" y="972652"/>
                  </a:lnTo>
                  <a:lnTo>
                    <a:pt x="1062406" y="976314"/>
                  </a:lnTo>
                  <a:close/>
                  <a:moveTo>
                    <a:pt x="4478081" y="912203"/>
                  </a:moveTo>
                  <a:cubicBezTo>
                    <a:pt x="4479080" y="916325"/>
                    <a:pt x="4481078" y="920447"/>
                    <a:pt x="4483077" y="924569"/>
                  </a:cubicBezTo>
                  <a:lnTo>
                    <a:pt x="4480079" y="927317"/>
                  </a:lnTo>
                  <a:cubicBezTo>
                    <a:pt x="4478081" y="923195"/>
                    <a:pt x="4475083" y="920447"/>
                    <a:pt x="4473085" y="916325"/>
                  </a:cubicBezTo>
                  <a:cubicBezTo>
                    <a:pt x="4475083" y="914951"/>
                    <a:pt x="4476083" y="913577"/>
                    <a:pt x="4478081" y="912203"/>
                  </a:cubicBezTo>
                  <a:close/>
                  <a:moveTo>
                    <a:pt x="1171848" y="906709"/>
                  </a:moveTo>
                  <a:lnTo>
                    <a:pt x="1174596" y="907930"/>
                  </a:lnTo>
                  <a:cubicBezTo>
                    <a:pt x="1170474" y="910373"/>
                    <a:pt x="1167727" y="914037"/>
                    <a:pt x="1166353" y="916479"/>
                  </a:cubicBezTo>
                  <a:lnTo>
                    <a:pt x="1164979" y="915258"/>
                  </a:lnTo>
                  <a:cubicBezTo>
                    <a:pt x="1167727" y="912815"/>
                    <a:pt x="1169101" y="910373"/>
                    <a:pt x="1171848" y="906709"/>
                  </a:cubicBezTo>
                  <a:close/>
                  <a:moveTo>
                    <a:pt x="4419355" y="897428"/>
                  </a:moveTo>
                  <a:lnTo>
                    <a:pt x="4433523" y="904510"/>
                  </a:lnTo>
                  <a:cubicBezTo>
                    <a:pt x="4428027" y="907807"/>
                    <a:pt x="4423630" y="908905"/>
                    <a:pt x="4420332" y="911103"/>
                  </a:cubicBezTo>
                  <a:close/>
                  <a:moveTo>
                    <a:pt x="4419233" y="895718"/>
                  </a:moveTo>
                  <a:lnTo>
                    <a:pt x="4419355" y="897428"/>
                  </a:lnTo>
                  <a:lnTo>
                    <a:pt x="4418134" y="896817"/>
                  </a:lnTo>
                  <a:close/>
                  <a:moveTo>
                    <a:pt x="4371427" y="892970"/>
                  </a:moveTo>
                  <a:cubicBezTo>
                    <a:pt x="4368680" y="890221"/>
                    <a:pt x="4370053" y="892054"/>
                    <a:pt x="4372800" y="893886"/>
                  </a:cubicBezTo>
                  <a:lnTo>
                    <a:pt x="4371427" y="894802"/>
                  </a:lnTo>
                  <a:cubicBezTo>
                    <a:pt x="4371427" y="892054"/>
                    <a:pt x="4370053" y="890221"/>
                    <a:pt x="4371427" y="892970"/>
                  </a:cubicBezTo>
                  <a:close/>
                  <a:moveTo>
                    <a:pt x="4439314" y="865663"/>
                  </a:moveTo>
                  <a:lnTo>
                    <a:pt x="4440728" y="866924"/>
                  </a:lnTo>
                  <a:lnTo>
                    <a:pt x="4439507" y="866924"/>
                  </a:lnTo>
                  <a:close/>
                  <a:moveTo>
                    <a:pt x="4441850" y="863064"/>
                  </a:moveTo>
                  <a:lnTo>
                    <a:pt x="4455230" y="865496"/>
                  </a:lnTo>
                  <a:cubicBezTo>
                    <a:pt x="4453856" y="866870"/>
                    <a:pt x="4453856" y="869618"/>
                    <a:pt x="4452482" y="872365"/>
                  </a:cubicBezTo>
                  <a:close/>
                  <a:moveTo>
                    <a:pt x="4440116" y="862748"/>
                  </a:moveTo>
                  <a:lnTo>
                    <a:pt x="4441490" y="862748"/>
                  </a:lnTo>
                  <a:lnTo>
                    <a:pt x="4441850" y="863064"/>
                  </a:lnTo>
                  <a:close/>
                  <a:moveTo>
                    <a:pt x="4429719" y="841515"/>
                  </a:moveTo>
                  <a:cubicBezTo>
                    <a:pt x="4433439" y="842731"/>
                    <a:pt x="4435462" y="845080"/>
                    <a:pt x="4436607" y="847966"/>
                  </a:cubicBezTo>
                  <a:lnTo>
                    <a:pt x="4439314" y="865663"/>
                  </a:lnTo>
                  <a:lnTo>
                    <a:pt x="4412641" y="841866"/>
                  </a:lnTo>
                  <a:cubicBezTo>
                    <a:pt x="4420579" y="840217"/>
                    <a:pt x="4425998" y="840300"/>
                    <a:pt x="4429719" y="841515"/>
                  </a:cubicBezTo>
                  <a:close/>
                  <a:moveTo>
                    <a:pt x="4395370" y="807796"/>
                  </a:moveTo>
                  <a:cubicBezTo>
                    <a:pt x="4396941" y="810239"/>
                    <a:pt x="4396941" y="813902"/>
                    <a:pt x="4400081" y="815124"/>
                  </a:cubicBezTo>
                  <a:cubicBezTo>
                    <a:pt x="4396941" y="815124"/>
                    <a:pt x="4396941" y="816345"/>
                    <a:pt x="4395370" y="817566"/>
                  </a:cubicBezTo>
                  <a:cubicBezTo>
                    <a:pt x="4393800" y="813902"/>
                    <a:pt x="4392230" y="811460"/>
                    <a:pt x="4390660" y="810239"/>
                  </a:cubicBezTo>
                  <a:cubicBezTo>
                    <a:pt x="4392230" y="809017"/>
                    <a:pt x="4395370" y="807796"/>
                    <a:pt x="4395370" y="807796"/>
                  </a:cubicBezTo>
                  <a:close/>
                  <a:moveTo>
                    <a:pt x="4361626" y="807794"/>
                  </a:moveTo>
                  <a:cubicBezTo>
                    <a:pt x="4376557" y="824513"/>
                    <a:pt x="4391487" y="842518"/>
                    <a:pt x="4411395" y="865667"/>
                  </a:cubicBezTo>
                  <a:cubicBezTo>
                    <a:pt x="4405796" y="865667"/>
                    <a:pt x="4402063" y="865346"/>
                    <a:pt x="4399108" y="865024"/>
                  </a:cubicBezTo>
                  <a:lnTo>
                    <a:pt x="4392413" y="864459"/>
                  </a:lnTo>
                  <a:lnTo>
                    <a:pt x="4391666" y="864566"/>
                  </a:lnTo>
                  <a:lnTo>
                    <a:pt x="4392732" y="865667"/>
                  </a:lnTo>
                  <a:lnTo>
                    <a:pt x="4390832" y="864685"/>
                  </a:lnTo>
                  <a:lnTo>
                    <a:pt x="4390819" y="864687"/>
                  </a:lnTo>
                  <a:lnTo>
                    <a:pt x="4390826" y="864682"/>
                  </a:lnTo>
                  <a:lnTo>
                    <a:pt x="4390243" y="864381"/>
                  </a:lnTo>
                  <a:lnTo>
                    <a:pt x="4388809" y="864974"/>
                  </a:lnTo>
                  <a:lnTo>
                    <a:pt x="4390819" y="864687"/>
                  </a:lnTo>
                  <a:lnTo>
                    <a:pt x="4387909" y="866868"/>
                  </a:lnTo>
                  <a:lnTo>
                    <a:pt x="4386832" y="865792"/>
                  </a:lnTo>
                  <a:lnTo>
                    <a:pt x="4384022" y="866953"/>
                  </a:lnTo>
                  <a:lnTo>
                    <a:pt x="4384022" y="865667"/>
                  </a:lnTo>
                  <a:cubicBezTo>
                    <a:pt x="4375313" y="861809"/>
                    <a:pt x="4365359" y="857951"/>
                    <a:pt x="4355405" y="854093"/>
                  </a:cubicBezTo>
                  <a:cubicBezTo>
                    <a:pt x="4352917" y="846376"/>
                    <a:pt x="4350429" y="837374"/>
                    <a:pt x="4347940" y="829657"/>
                  </a:cubicBezTo>
                  <a:lnTo>
                    <a:pt x="4346696" y="830943"/>
                  </a:lnTo>
                  <a:cubicBezTo>
                    <a:pt x="4351673" y="823227"/>
                    <a:pt x="4356650" y="816797"/>
                    <a:pt x="4361626" y="807794"/>
                  </a:cubicBezTo>
                  <a:close/>
                  <a:moveTo>
                    <a:pt x="4234044" y="798180"/>
                  </a:moveTo>
                  <a:cubicBezTo>
                    <a:pt x="4234044" y="796807"/>
                    <a:pt x="4234044" y="798180"/>
                    <a:pt x="4231295" y="800927"/>
                  </a:cubicBezTo>
                  <a:lnTo>
                    <a:pt x="4231295" y="799554"/>
                  </a:lnTo>
                  <a:close/>
                  <a:moveTo>
                    <a:pt x="4335708" y="791308"/>
                  </a:moveTo>
                  <a:cubicBezTo>
                    <a:pt x="4335708" y="794056"/>
                    <a:pt x="4338454" y="798178"/>
                    <a:pt x="4338454" y="800925"/>
                  </a:cubicBezTo>
                  <a:lnTo>
                    <a:pt x="4335708" y="800925"/>
                  </a:lnTo>
                  <a:cubicBezTo>
                    <a:pt x="4335708" y="798178"/>
                    <a:pt x="4335708" y="795429"/>
                    <a:pt x="4335708" y="792682"/>
                  </a:cubicBezTo>
                  <a:close/>
                  <a:moveTo>
                    <a:pt x="4325937" y="780319"/>
                  </a:moveTo>
                  <a:cubicBezTo>
                    <a:pt x="4328380" y="783067"/>
                    <a:pt x="4332043" y="785814"/>
                    <a:pt x="4334486" y="788562"/>
                  </a:cubicBezTo>
                  <a:lnTo>
                    <a:pt x="4334486" y="789936"/>
                  </a:lnTo>
                  <a:cubicBezTo>
                    <a:pt x="4330822" y="787188"/>
                    <a:pt x="4328380" y="784440"/>
                    <a:pt x="4324716" y="781693"/>
                  </a:cubicBezTo>
                  <a:close/>
                  <a:moveTo>
                    <a:pt x="4253277" y="780317"/>
                  </a:moveTo>
                  <a:lnTo>
                    <a:pt x="4256942" y="783981"/>
                  </a:lnTo>
                  <a:lnTo>
                    <a:pt x="4255109" y="783981"/>
                  </a:lnTo>
                  <a:close/>
                  <a:moveTo>
                    <a:pt x="4357688" y="774826"/>
                  </a:moveTo>
                  <a:lnTo>
                    <a:pt x="4360434" y="774826"/>
                  </a:lnTo>
                  <a:lnTo>
                    <a:pt x="4360434" y="778488"/>
                  </a:lnTo>
                  <a:close/>
                  <a:moveTo>
                    <a:pt x="1454393" y="719873"/>
                  </a:moveTo>
                  <a:cubicBezTo>
                    <a:pt x="1454393" y="719873"/>
                    <a:pt x="1454393" y="721704"/>
                    <a:pt x="1452560" y="723535"/>
                  </a:cubicBezTo>
                  <a:lnTo>
                    <a:pt x="1450728" y="721704"/>
                  </a:lnTo>
                  <a:cubicBezTo>
                    <a:pt x="1452560" y="721704"/>
                    <a:pt x="1454393" y="719873"/>
                    <a:pt x="1454393" y="719873"/>
                  </a:cubicBezTo>
                  <a:close/>
                  <a:moveTo>
                    <a:pt x="1435722" y="714267"/>
                  </a:moveTo>
                  <a:lnTo>
                    <a:pt x="1438171" y="717125"/>
                  </a:lnTo>
                  <a:lnTo>
                    <a:pt x="1436601" y="718499"/>
                  </a:lnTo>
                  <a:close/>
                  <a:moveTo>
                    <a:pt x="1478208" y="703385"/>
                  </a:moveTo>
                  <a:lnTo>
                    <a:pt x="1480954" y="703385"/>
                  </a:lnTo>
                  <a:lnTo>
                    <a:pt x="1478208" y="707049"/>
                  </a:lnTo>
                  <a:close/>
                  <a:moveTo>
                    <a:pt x="1433460" y="703385"/>
                  </a:moveTo>
                  <a:lnTo>
                    <a:pt x="1435722" y="714267"/>
                  </a:lnTo>
                  <a:lnTo>
                    <a:pt x="1428750" y="706133"/>
                  </a:lnTo>
                  <a:cubicBezTo>
                    <a:pt x="1430320" y="704759"/>
                    <a:pt x="1431890" y="703385"/>
                    <a:pt x="1433460" y="703385"/>
                  </a:cubicBezTo>
                  <a:close/>
                  <a:moveTo>
                    <a:pt x="4356313" y="703383"/>
                  </a:moveTo>
                  <a:cubicBezTo>
                    <a:pt x="4370166" y="709489"/>
                    <a:pt x="4382759" y="715595"/>
                    <a:pt x="4400390" y="725364"/>
                  </a:cubicBezTo>
                  <a:cubicBezTo>
                    <a:pt x="4400390" y="736355"/>
                    <a:pt x="4400390" y="749788"/>
                    <a:pt x="4399130" y="768105"/>
                  </a:cubicBezTo>
                  <a:cubicBezTo>
                    <a:pt x="4382759" y="765663"/>
                    <a:pt x="4368906" y="764442"/>
                    <a:pt x="4352535" y="761999"/>
                  </a:cubicBezTo>
                  <a:cubicBezTo>
                    <a:pt x="4348757" y="749788"/>
                    <a:pt x="4344979" y="742461"/>
                    <a:pt x="4341201" y="735134"/>
                  </a:cubicBezTo>
                  <a:cubicBezTo>
                    <a:pt x="4347498" y="722922"/>
                    <a:pt x="4352535" y="713153"/>
                    <a:pt x="4356313" y="703383"/>
                  </a:cubicBezTo>
                  <a:close/>
                  <a:moveTo>
                    <a:pt x="1481871" y="686901"/>
                  </a:moveTo>
                  <a:lnTo>
                    <a:pt x="1482787" y="688079"/>
                  </a:lnTo>
                  <a:cubicBezTo>
                    <a:pt x="1480955" y="692788"/>
                    <a:pt x="1480040" y="697498"/>
                    <a:pt x="1479125" y="702208"/>
                  </a:cubicBezTo>
                  <a:lnTo>
                    <a:pt x="1478209" y="702208"/>
                  </a:lnTo>
                  <a:cubicBezTo>
                    <a:pt x="1479125" y="697498"/>
                    <a:pt x="1480955" y="691611"/>
                    <a:pt x="1481871" y="686901"/>
                  </a:cubicBezTo>
                  <a:close/>
                  <a:moveTo>
                    <a:pt x="1488585" y="682319"/>
                  </a:moveTo>
                  <a:lnTo>
                    <a:pt x="1484922" y="685067"/>
                  </a:lnTo>
                  <a:lnTo>
                    <a:pt x="1483701" y="683235"/>
                  </a:lnTo>
                  <a:close/>
                  <a:moveTo>
                    <a:pt x="1493471" y="681403"/>
                  </a:moveTo>
                  <a:lnTo>
                    <a:pt x="1493471" y="683235"/>
                  </a:lnTo>
                  <a:lnTo>
                    <a:pt x="1490806" y="681903"/>
                  </a:lnTo>
                  <a:close/>
                  <a:moveTo>
                    <a:pt x="1489807" y="681403"/>
                  </a:moveTo>
                  <a:lnTo>
                    <a:pt x="1490806" y="681903"/>
                  </a:lnTo>
                  <a:lnTo>
                    <a:pt x="1488585" y="682319"/>
                  </a:lnTo>
                  <a:close/>
                  <a:moveTo>
                    <a:pt x="1461720" y="675912"/>
                  </a:moveTo>
                  <a:cubicBezTo>
                    <a:pt x="1464469" y="677133"/>
                    <a:pt x="1465843" y="677133"/>
                    <a:pt x="1465843" y="677133"/>
                  </a:cubicBezTo>
                  <a:cubicBezTo>
                    <a:pt x="1464469" y="679576"/>
                    <a:pt x="1463094" y="683240"/>
                    <a:pt x="1461720" y="685682"/>
                  </a:cubicBezTo>
                  <a:cubicBezTo>
                    <a:pt x="1461720" y="683240"/>
                    <a:pt x="1461720" y="679576"/>
                    <a:pt x="1461720" y="675912"/>
                  </a:cubicBezTo>
                  <a:close/>
                  <a:moveTo>
                    <a:pt x="1505681" y="660338"/>
                  </a:moveTo>
                  <a:cubicBezTo>
                    <a:pt x="1507055" y="660338"/>
                    <a:pt x="1508429" y="659422"/>
                    <a:pt x="1509804" y="660338"/>
                  </a:cubicBezTo>
                  <a:cubicBezTo>
                    <a:pt x="1509804" y="660338"/>
                    <a:pt x="1509804" y="661255"/>
                    <a:pt x="1509804" y="663087"/>
                  </a:cubicBezTo>
                  <a:cubicBezTo>
                    <a:pt x="1508429" y="663087"/>
                    <a:pt x="1507055" y="663087"/>
                    <a:pt x="1505681" y="664003"/>
                  </a:cubicBezTo>
                  <a:cubicBezTo>
                    <a:pt x="1505681" y="663087"/>
                    <a:pt x="1505681" y="661255"/>
                    <a:pt x="1505681" y="660338"/>
                  </a:cubicBezTo>
                  <a:close/>
                  <a:moveTo>
                    <a:pt x="1551475" y="645137"/>
                  </a:moveTo>
                  <a:cubicBezTo>
                    <a:pt x="1549643" y="642940"/>
                    <a:pt x="1551475" y="645137"/>
                    <a:pt x="1553308" y="646236"/>
                  </a:cubicBezTo>
                  <a:lnTo>
                    <a:pt x="1553308" y="647335"/>
                  </a:lnTo>
                  <a:cubicBezTo>
                    <a:pt x="1551475" y="645137"/>
                    <a:pt x="1551475" y="642940"/>
                    <a:pt x="1551475" y="645137"/>
                  </a:cubicBezTo>
                  <a:close/>
                  <a:moveTo>
                    <a:pt x="4187334" y="609969"/>
                  </a:moveTo>
                  <a:lnTo>
                    <a:pt x="4190082" y="609969"/>
                  </a:lnTo>
                  <a:lnTo>
                    <a:pt x="4190082" y="613631"/>
                  </a:lnTo>
                  <a:close/>
                  <a:moveTo>
                    <a:pt x="3176820" y="604471"/>
                  </a:moveTo>
                  <a:cubicBezTo>
                    <a:pt x="3184318" y="605722"/>
                    <a:pt x="3185568" y="611977"/>
                    <a:pt x="3190566" y="615730"/>
                  </a:cubicBezTo>
                  <a:cubicBezTo>
                    <a:pt x="3194315" y="620733"/>
                    <a:pt x="3200564" y="620733"/>
                    <a:pt x="3205563" y="623235"/>
                  </a:cubicBezTo>
                  <a:cubicBezTo>
                    <a:pt x="3206812" y="623235"/>
                    <a:pt x="3206812" y="625737"/>
                    <a:pt x="3208062" y="625737"/>
                  </a:cubicBezTo>
                  <a:cubicBezTo>
                    <a:pt x="3209312" y="631992"/>
                    <a:pt x="3213061" y="635745"/>
                    <a:pt x="3218059" y="639497"/>
                  </a:cubicBezTo>
                  <a:cubicBezTo>
                    <a:pt x="3231806" y="647003"/>
                    <a:pt x="3240554" y="657011"/>
                    <a:pt x="3244303" y="672022"/>
                  </a:cubicBezTo>
                  <a:cubicBezTo>
                    <a:pt x="3245552" y="677025"/>
                    <a:pt x="3248052" y="680778"/>
                    <a:pt x="3253050" y="680778"/>
                  </a:cubicBezTo>
                  <a:cubicBezTo>
                    <a:pt x="3258049" y="679527"/>
                    <a:pt x="3264297" y="680778"/>
                    <a:pt x="3268046" y="674524"/>
                  </a:cubicBezTo>
                  <a:cubicBezTo>
                    <a:pt x="3271796" y="670771"/>
                    <a:pt x="3270546" y="664516"/>
                    <a:pt x="3266797" y="662014"/>
                  </a:cubicBezTo>
                  <a:cubicBezTo>
                    <a:pt x="3260548" y="657011"/>
                    <a:pt x="3258049" y="650756"/>
                    <a:pt x="3259299" y="641999"/>
                  </a:cubicBezTo>
                  <a:cubicBezTo>
                    <a:pt x="3260548" y="635745"/>
                    <a:pt x="3254300" y="634494"/>
                    <a:pt x="3250551" y="630741"/>
                  </a:cubicBezTo>
                  <a:cubicBezTo>
                    <a:pt x="3249301" y="629490"/>
                    <a:pt x="3248052" y="628239"/>
                    <a:pt x="3248052" y="626988"/>
                  </a:cubicBezTo>
                  <a:cubicBezTo>
                    <a:pt x="3246802" y="619482"/>
                    <a:pt x="3253050" y="618232"/>
                    <a:pt x="3258049" y="616981"/>
                  </a:cubicBezTo>
                  <a:cubicBezTo>
                    <a:pt x="3264297" y="614479"/>
                    <a:pt x="3269296" y="614479"/>
                    <a:pt x="3274295" y="613228"/>
                  </a:cubicBezTo>
                  <a:cubicBezTo>
                    <a:pt x="3278044" y="613228"/>
                    <a:pt x="3281793" y="614479"/>
                    <a:pt x="3285542" y="618232"/>
                  </a:cubicBezTo>
                  <a:cubicBezTo>
                    <a:pt x="3295539" y="633243"/>
                    <a:pt x="3305537" y="648254"/>
                    <a:pt x="3291790" y="667018"/>
                  </a:cubicBezTo>
                  <a:cubicBezTo>
                    <a:pt x="3289291" y="670771"/>
                    <a:pt x="3290541" y="675775"/>
                    <a:pt x="3293040" y="679527"/>
                  </a:cubicBezTo>
                  <a:cubicBezTo>
                    <a:pt x="3299288" y="687033"/>
                    <a:pt x="3305537" y="695789"/>
                    <a:pt x="3315534" y="698291"/>
                  </a:cubicBezTo>
                  <a:cubicBezTo>
                    <a:pt x="3328031" y="698291"/>
                    <a:pt x="3336779" y="705797"/>
                    <a:pt x="3338029" y="718306"/>
                  </a:cubicBezTo>
                  <a:cubicBezTo>
                    <a:pt x="3339278" y="723310"/>
                    <a:pt x="3335529" y="725812"/>
                    <a:pt x="3331780" y="727063"/>
                  </a:cubicBezTo>
                  <a:cubicBezTo>
                    <a:pt x="3325532" y="729565"/>
                    <a:pt x="3318034" y="732067"/>
                    <a:pt x="3309286" y="729565"/>
                  </a:cubicBezTo>
                  <a:cubicBezTo>
                    <a:pt x="3319283" y="743325"/>
                    <a:pt x="3333030" y="750831"/>
                    <a:pt x="3338029" y="765842"/>
                  </a:cubicBezTo>
                  <a:cubicBezTo>
                    <a:pt x="3339278" y="767093"/>
                    <a:pt x="3340528" y="768344"/>
                    <a:pt x="3341778" y="769595"/>
                  </a:cubicBezTo>
                  <a:cubicBezTo>
                    <a:pt x="3356774" y="770846"/>
                    <a:pt x="3356774" y="770846"/>
                    <a:pt x="3349276" y="783355"/>
                  </a:cubicBezTo>
                  <a:cubicBezTo>
                    <a:pt x="3340528" y="790861"/>
                    <a:pt x="3331780" y="788359"/>
                    <a:pt x="3320533" y="785857"/>
                  </a:cubicBezTo>
                  <a:cubicBezTo>
                    <a:pt x="3323032" y="795864"/>
                    <a:pt x="3323032" y="795864"/>
                    <a:pt x="3329281" y="790861"/>
                  </a:cubicBezTo>
                  <a:cubicBezTo>
                    <a:pt x="3334280" y="788359"/>
                    <a:pt x="3338029" y="788359"/>
                    <a:pt x="3343027" y="790861"/>
                  </a:cubicBezTo>
                  <a:cubicBezTo>
                    <a:pt x="3346776" y="792111"/>
                    <a:pt x="3349276" y="795864"/>
                    <a:pt x="3349276" y="799617"/>
                  </a:cubicBezTo>
                  <a:cubicBezTo>
                    <a:pt x="3348026" y="805872"/>
                    <a:pt x="3346776" y="812126"/>
                    <a:pt x="3340528" y="814628"/>
                  </a:cubicBezTo>
                  <a:cubicBezTo>
                    <a:pt x="3329281" y="815879"/>
                    <a:pt x="3326781" y="827138"/>
                    <a:pt x="3324282" y="835894"/>
                  </a:cubicBezTo>
                  <a:cubicBezTo>
                    <a:pt x="3320533" y="844651"/>
                    <a:pt x="3330530" y="849654"/>
                    <a:pt x="3338029" y="853407"/>
                  </a:cubicBezTo>
                  <a:cubicBezTo>
                    <a:pt x="3345527" y="857160"/>
                    <a:pt x="3350525" y="863415"/>
                    <a:pt x="3349276" y="873422"/>
                  </a:cubicBezTo>
                  <a:cubicBezTo>
                    <a:pt x="3349276" y="883430"/>
                    <a:pt x="3353025" y="885932"/>
                    <a:pt x="3363022" y="884681"/>
                  </a:cubicBezTo>
                  <a:cubicBezTo>
                    <a:pt x="3366771" y="883430"/>
                    <a:pt x="3371770" y="880928"/>
                    <a:pt x="3375519" y="880928"/>
                  </a:cubicBezTo>
                  <a:cubicBezTo>
                    <a:pt x="3378018" y="879677"/>
                    <a:pt x="3383017" y="879677"/>
                    <a:pt x="3384267" y="877175"/>
                  </a:cubicBezTo>
                  <a:cubicBezTo>
                    <a:pt x="3386766" y="870920"/>
                    <a:pt x="3391765" y="870920"/>
                    <a:pt x="3396763" y="873422"/>
                  </a:cubicBezTo>
                  <a:cubicBezTo>
                    <a:pt x="3401762" y="877175"/>
                    <a:pt x="3406761" y="883430"/>
                    <a:pt x="3404262" y="887183"/>
                  </a:cubicBezTo>
                  <a:cubicBezTo>
                    <a:pt x="3396763" y="899692"/>
                    <a:pt x="3403012" y="904696"/>
                    <a:pt x="3408011" y="912201"/>
                  </a:cubicBezTo>
                  <a:cubicBezTo>
                    <a:pt x="3410510" y="913452"/>
                    <a:pt x="3410510" y="914703"/>
                    <a:pt x="3410510" y="915954"/>
                  </a:cubicBezTo>
                  <a:cubicBezTo>
                    <a:pt x="3414259" y="932216"/>
                    <a:pt x="3414259" y="934718"/>
                    <a:pt x="3398013" y="933467"/>
                  </a:cubicBezTo>
                  <a:cubicBezTo>
                    <a:pt x="3394264" y="933467"/>
                    <a:pt x="3390515" y="932216"/>
                    <a:pt x="3390515" y="937220"/>
                  </a:cubicBezTo>
                  <a:cubicBezTo>
                    <a:pt x="3388016" y="942224"/>
                    <a:pt x="3391765" y="942224"/>
                    <a:pt x="3395514" y="943475"/>
                  </a:cubicBezTo>
                  <a:cubicBezTo>
                    <a:pt x="3411760" y="952231"/>
                    <a:pt x="3416758" y="962239"/>
                    <a:pt x="3413009" y="979752"/>
                  </a:cubicBezTo>
                  <a:cubicBezTo>
                    <a:pt x="3411760" y="982254"/>
                    <a:pt x="3414259" y="984755"/>
                    <a:pt x="3414259" y="987257"/>
                  </a:cubicBezTo>
                  <a:cubicBezTo>
                    <a:pt x="3410510" y="997265"/>
                    <a:pt x="3404262" y="993512"/>
                    <a:pt x="3396763" y="992261"/>
                  </a:cubicBezTo>
                  <a:cubicBezTo>
                    <a:pt x="3404262" y="997265"/>
                    <a:pt x="3415509" y="998516"/>
                    <a:pt x="3414259" y="1009774"/>
                  </a:cubicBezTo>
                  <a:cubicBezTo>
                    <a:pt x="3413009" y="1013527"/>
                    <a:pt x="3410510" y="1014778"/>
                    <a:pt x="3406761" y="1014778"/>
                  </a:cubicBezTo>
                  <a:cubicBezTo>
                    <a:pt x="3403012" y="1017280"/>
                    <a:pt x="3396763" y="1008523"/>
                    <a:pt x="3396763" y="1019782"/>
                  </a:cubicBezTo>
                  <a:cubicBezTo>
                    <a:pt x="3395514" y="1022284"/>
                    <a:pt x="3394264" y="1024785"/>
                    <a:pt x="3391765" y="1027287"/>
                  </a:cubicBezTo>
                  <a:cubicBezTo>
                    <a:pt x="3389265" y="1031040"/>
                    <a:pt x="3384267" y="1032291"/>
                    <a:pt x="3383017" y="1037295"/>
                  </a:cubicBezTo>
                  <a:cubicBezTo>
                    <a:pt x="3378018" y="1044800"/>
                    <a:pt x="3374269" y="1051055"/>
                    <a:pt x="3363022" y="1048553"/>
                  </a:cubicBezTo>
                  <a:cubicBezTo>
                    <a:pt x="3351775" y="1046051"/>
                    <a:pt x="3345527" y="1038546"/>
                    <a:pt x="3340528" y="1028538"/>
                  </a:cubicBezTo>
                  <a:cubicBezTo>
                    <a:pt x="3339278" y="1027287"/>
                    <a:pt x="3339278" y="1024785"/>
                    <a:pt x="3339278" y="1022284"/>
                  </a:cubicBezTo>
                  <a:cubicBezTo>
                    <a:pt x="3338029" y="1013527"/>
                    <a:pt x="3334280" y="1012276"/>
                    <a:pt x="3325532" y="1016029"/>
                  </a:cubicBezTo>
                  <a:cubicBezTo>
                    <a:pt x="3311785" y="1022284"/>
                    <a:pt x="3295539" y="1021033"/>
                    <a:pt x="3281793" y="1026036"/>
                  </a:cubicBezTo>
                  <a:cubicBezTo>
                    <a:pt x="3300538" y="1036044"/>
                    <a:pt x="3305537" y="1046051"/>
                    <a:pt x="3299288" y="1064815"/>
                  </a:cubicBezTo>
                  <a:cubicBezTo>
                    <a:pt x="3279294" y="1051055"/>
                    <a:pt x="3261798" y="1034793"/>
                    <a:pt x="3234305" y="1031040"/>
                  </a:cubicBezTo>
                  <a:cubicBezTo>
                    <a:pt x="3198064" y="1024785"/>
                    <a:pt x="3174321" y="994763"/>
                    <a:pt x="3169322" y="958486"/>
                  </a:cubicBezTo>
                  <a:cubicBezTo>
                    <a:pt x="3166822" y="934718"/>
                    <a:pt x="3161824" y="913452"/>
                    <a:pt x="3140579" y="899692"/>
                  </a:cubicBezTo>
                  <a:cubicBezTo>
                    <a:pt x="3126833" y="890935"/>
                    <a:pt x="3121834" y="890935"/>
                    <a:pt x="3110587" y="902194"/>
                  </a:cubicBezTo>
                  <a:cubicBezTo>
                    <a:pt x="3106838" y="907197"/>
                    <a:pt x="3103089" y="907197"/>
                    <a:pt x="3098090" y="902194"/>
                  </a:cubicBezTo>
                  <a:cubicBezTo>
                    <a:pt x="3089342" y="890935"/>
                    <a:pt x="3076846" y="883430"/>
                    <a:pt x="3063099" y="875924"/>
                  </a:cubicBezTo>
                  <a:cubicBezTo>
                    <a:pt x="3044354" y="863415"/>
                    <a:pt x="3036856" y="845902"/>
                    <a:pt x="3033107" y="825887"/>
                  </a:cubicBezTo>
                  <a:cubicBezTo>
                    <a:pt x="3039355" y="814628"/>
                    <a:pt x="3038106" y="805872"/>
                    <a:pt x="3025609" y="798366"/>
                  </a:cubicBezTo>
                  <a:cubicBezTo>
                    <a:pt x="3016861" y="793362"/>
                    <a:pt x="3018111" y="782104"/>
                    <a:pt x="3019360" y="772097"/>
                  </a:cubicBezTo>
                  <a:cubicBezTo>
                    <a:pt x="3019360" y="767093"/>
                    <a:pt x="3024359" y="765842"/>
                    <a:pt x="3028108" y="769595"/>
                  </a:cubicBezTo>
                  <a:cubicBezTo>
                    <a:pt x="3031857" y="772097"/>
                    <a:pt x="3034357" y="777100"/>
                    <a:pt x="3035606" y="782104"/>
                  </a:cubicBezTo>
                  <a:cubicBezTo>
                    <a:pt x="3036856" y="783355"/>
                    <a:pt x="3036856" y="784606"/>
                    <a:pt x="3038106" y="784606"/>
                  </a:cubicBezTo>
                  <a:cubicBezTo>
                    <a:pt x="3044354" y="795864"/>
                    <a:pt x="3054351" y="802119"/>
                    <a:pt x="3061849" y="810876"/>
                  </a:cubicBezTo>
                  <a:cubicBezTo>
                    <a:pt x="3064349" y="814628"/>
                    <a:pt x="3068098" y="818381"/>
                    <a:pt x="3073097" y="814628"/>
                  </a:cubicBezTo>
                  <a:cubicBezTo>
                    <a:pt x="3078095" y="812126"/>
                    <a:pt x="3076846" y="805872"/>
                    <a:pt x="3075596" y="802119"/>
                  </a:cubicBezTo>
                  <a:cubicBezTo>
                    <a:pt x="3074346" y="799617"/>
                    <a:pt x="3074346" y="798366"/>
                    <a:pt x="3074346" y="795864"/>
                  </a:cubicBezTo>
                  <a:cubicBezTo>
                    <a:pt x="3073097" y="787108"/>
                    <a:pt x="3078095" y="784606"/>
                    <a:pt x="3084344" y="783355"/>
                  </a:cubicBezTo>
                  <a:cubicBezTo>
                    <a:pt x="3084344" y="778351"/>
                    <a:pt x="3083094" y="778351"/>
                    <a:pt x="3081844" y="777100"/>
                  </a:cubicBezTo>
                  <a:cubicBezTo>
                    <a:pt x="3075596" y="770846"/>
                    <a:pt x="3074346" y="763340"/>
                    <a:pt x="3080595" y="757085"/>
                  </a:cubicBezTo>
                  <a:cubicBezTo>
                    <a:pt x="3088093" y="750831"/>
                    <a:pt x="3095591" y="754583"/>
                    <a:pt x="3100590" y="760838"/>
                  </a:cubicBezTo>
                  <a:cubicBezTo>
                    <a:pt x="3106838" y="769595"/>
                    <a:pt x="3116835" y="775849"/>
                    <a:pt x="3124333" y="784606"/>
                  </a:cubicBezTo>
                  <a:cubicBezTo>
                    <a:pt x="3130582" y="785857"/>
                    <a:pt x="3136830" y="788359"/>
                    <a:pt x="3139330" y="795864"/>
                  </a:cubicBezTo>
                  <a:cubicBezTo>
                    <a:pt x="3141829" y="804621"/>
                    <a:pt x="3153076" y="804621"/>
                    <a:pt x="3155575" y="797115"/>
                  </a:cubicBezTo>
                  <a:cubicBezTo>
                    <a:pt x="3160574" y="782104"/>
                    <a:pt x="3168072" y="784606"/>
                    <a:pt x="3175570" y="792111"/>
                  </a:cubicBezTo>
                  <a:cubicBezTo>
                    <a:pt x="3180569" y="800868"/>
                    <a:pt x="3190566" y="807123"/>
                    <a:pt x="3189317" y="818381"/>
                  </a:cubicBezTo>
                  <a:cubicBezTo>
                    <a:pt x="3188067" y="824636"/>
                    <a:pt x="3184318" y="829640"/>
                    <a:pt x="3178070" y="832141"/>
                  </a:cubicBezTo>
                  <a:cubicBezTo>
                    <a:pt x="3174321" y="832141"/>
                    <a:pt x="3171821" y="834643"/>
                    <a:pt x="3175570" y="838396"/>
                  </a:cubicBezTo>
                  <a:cubicBezTo>
                    <a:pt x="3178070" y="842149"/>
                    <a:pt x="3181819" y="844651"/>
                    <a:pt x="3185568" y="840898"/>
                  </a:cubicBezTo>
                  <a:cubicBezTo>
                    <a:pt x="3189317" y="837145"/>
                    <a:pt x="3189317" y="832141"/>
                    <a:pt x="3194315" y="829640"/>
                  </a:cubicBezTo>
                  <a:cubicBezTo>
                    <a:pt x="3195565" y="829640"/>
                    <a:pt x="3198064" y="829640"/>
                    <a:pt x="3198064" y="829640"/>
                  </a:cubicBezTo>
                  <a:cubicBezTo>
                    <a:pt x="3199314" y="829640"/>
                    <a:pt x="3198064" y="828389"/>
                    <a:pt x="3199314" y="829640"/>
                  </a:cubicBezTo>
                  <a:cubicBezTo>
                    <a:pt x="3206812" y="830890"/>
                    <a:pt x="3213061" y="822134"/>
                    <a:pt x="3219309" y="825887"/>
                  </a:cubicBezTo>
                  <a:cubicBezTo>
                    <a:pt x="3226807" y="829640"/>
                    <a:pt x="3225557" y="838396"/>
                    <a:pt x="3226807" y="843400"/>
                  </a:cubicBezTo>
                  <a:cubicBezTo>
                    <a:pt x="3231806" y="850905"/>
                    <a:pt x="3236805" y="848404"/>
                    <a:pt x="3241803" y="848404"/>
                  </a:cubicBezTo>
                  <a:cubicBezTo>
                    <a:pt x="3248052" y="845902"/>
                    <a:pt x="3245552" y="842149"/>
                    <a:pt x="3244303" y="837145"/>
                  </a:cubicBezTo>
                  <a:cubicBezTo>
                    <a:pt x="3243053" y="835894"/>
                    <a:pt x="3241803" y="833392"/>
                    <a:pt x="3241803" y="832141"/>
                  </a:cubicBezTo>
                  <a:cubicBezTo>
                    <a:pt x="3243053" y="812126"/>
                    <a:pt x="3231806" y="802119"/>
                    <a:pt x="3214310" y="797115"/>
                  </a:cubicBezTo>
                  <a:cubicBezTo>
                    <a:pt x="3211811" y="794613"/>
                    <a:pt x="3209312" y="792111"/>
                    <a:pt x="3206812" y="790861"/>
                  </a:cubicBezTo>
                  <a:cubicBezTo>
                    <a:pt x="3205563" y="790861"/>
                    <a:pt x="3204313" y="788359"/>
                    <a:pt x="3203063" y="788359"/>
                  </a:cubicBezTo>
                  <a:cubicBezTo>
                    <a:pt x="3199314" y="775849"/>
                    <a:pt x="3189317" y="772097"/>
                    <a:pt x="3179319" y="772097"/>
                  </a:cubicBezTo>
                  <a:cubicBezTo>
                    <a:pt x="3178070" y="772097"/>
                    <a:pt x="3176820" y="770846"/>
                    <a:pt x="3176820" y="769595"/>
                  </a:cubicBezTo>
                  <a:cubicBezTo>
                    <a:pt x="3181819" y="762089"/>
                    <a:pt x="3188067" y="757085"/>
                    <a:pt x="3194315" y="750831"/>
                  </a:cubicBezTo>
                  <a:cubicBezTo>
                    <a:pt x="3198064" y="747078"/>
                    <a:pt x="3203063" y="745827"/>
                    <a:pt x="3206812" y="749580"/>
                  </a:cubicBezTo>
                  <a:cubicBezTo>
                    <a:pt x="3211811" y="752082"/>
                    <a:pt x="3210561" y="755834"/>
                    <a:pt x="3209312" y="759587"/>
                  </a:cubicBezTo>
                  <a:cubicBezTo>
                    <a:pt x="3206812" y="763340"/>
                    <a:pt x="3206812" y="767093"/>
                    <a:pt x="3209312" y="769595"/>
                  </a:cubicBezTo>
                  <a:cubicBezTo>
                    <a:pt x="3211811" y="772097"/>
                    <a:pt x="3213061" y="774598"/>
                    <a:pt x="3215560" y="770846"/>
                  </a:cubicBezTo>
                  <a:cubicBezTo>
                    <a:pt x="3219309" y="762089"/>
                    <a:pt x="3226807" y="763340"/>
                    <a:pt x="3233055" y="763340"/>
                  </a:cubicBezTo>
                  <a:cubicBezTo>
                    <a:pt x="3239304" y="762089"/>
                    <a:pt x="3243053" y="760838"/>
                    <a:pt x="3244303" y="754583"/>
                  </a:cubicBezTo>
                  <a:cubicBezTo>
                    <a:pt x="3244303" y="749580"/>
                    <a:pt x="3241803" y="744576"/>
                    <a:pt x="3236805" y="743325"/>
                  </a:cubicBezTo>
                  <a:cubicBezTo>
                    <a:pt x="3228057" y="739572"/>
                    <a:pt x="3219309" y="738321"/>
                    <a:pt x="3213061" y="732067"/>
                  </a:cubicBezTo>
                  <a:cubicBezTo>
                    <a:pt x="3210561" y="729565"/>
                    <a:pt x="3206812" y="732067"/>
                    <a:pt x="3204313" y="733318"/>
                  </a:cubicBezTo>
                  <a:cubicBezTo>
                    <a:pt x="3195565" y="735819"/>
                    <a:pt x="3190566" y="729565"/>
                    <a:pt x="3188067" y="722059"/>
                  </a:cubicBezTo>
                  <a:cubicBezTo>
                    <a:pt x="3185568" y="713303"/>
                    <a:pt x="3193066" y="713303"/>
                    <a:pt x="3199314" y="710801"/>
                  </a:cubicBezTo>
                  <a:cubicBezTo>
                    <a:pt x="3205563" y="709550"/>
                    <a:pt x="3211811" y="710801"/>
                    <a:pt x="3218059" y="702044"/>
                  </a:cubicBezTo>
                  <a:cubicBezTo>
                    <a:pt x="3201814" y="700793"/>
                    <a:pt x="3185568" y="704546"/>
                    <a:pt x="3174321" y="692037"/>
                  </a:cubicBezTo>
                  <a:cubicBezTo>
                    <a:pt x="3169322" y="688284"/>
                    <a:pt x="3163073" y="683280"/>
                    <a:pt x="3169322" y="677025"/>
                  </a:cubicBezTo>
                  <a:cubicBezTo>
                    <a:pt x="3174321" y="670771"/>
                    <a:pt x="3181819" y="667018"/>
                    <a:pt x="3190566" y="668269"/>
                  </a:cubicBezTo>
                  <a:cubicBezTo>
                    <a:pt x="3195565" y="670771"/>
                    <a:pt x="3201814" y="674524"/>
                    <a:pt x="3206812" y="675775"/>
                  </a:cubicBezTo>
                  <a:cubicBezTo>
                    <a:pt x="3210561" y="677025"/>
                    <a:pt x="3214310" y="677025"/>
                    <a:pt x="3215560" y="673273"/>
                  </a:cubicBezTo>
                  <a:cubicBezTo>
                    <a:pt x="3218059" y="668269"/>
                    <a:pt x="3213061" y="668269"/>
                    <a:pt x="3210561" y="667018"/>
                  </a:cubicBezTo>
                  <a:cubicBezTo>
                    <a:pt x="3208062" y="665767"/>
                    <a:pt x="3205563" y="664516"/>
                    <a:pt x="3203063" y="662014"/>
                  </a:cubicBezTo>
                  <a:cubicBezTo>
                    <a:pt x="3195565" y="649505"/>
                    <a:pt x="3183068" y="644501"/>
                    <a:pt x="3171821" y="639497"/>
                  </a:cubicBezTo>
                  <a:cubicBezTo>
                    <a:pt x="3153076" y="630741"/>
                    <a:pt x="3153076" y="628239"/>
                    <a:pt x="3165573" y="613228"/>
                  </a:cubicBezTo>
                  <a:cubicBezTo>
                    <a:pt x="3168072" y="609475"/>
                    <a:pt x="3171821" y="605722"/>
                    <a:pt x="3176820" y="604471"/>
                  </a:cubicBezTo>
                  <a:close/>
                  <a:moveTo>
                    <a:pt x="3852130" y="463427"/>
                  </a:moveTo>
                  <a:cubicBezTo>
                    <a:pt x="3852130" y="461595"/>
                    <a:pt x="3853961" y="463427"/>
                    <a:pt x="3855792" y="463427"/>
                  </a:cubicBezTo>
                  <a:lnTo>
                    <a:pt x="3855792" y="465259"/>
                  </a:lnTo>
                  <a:cubicBezTo>
                    <a:pt x="3853961" y="463427"/>
                    <a:pt x="3852130" y="461595"/>
                    <a:pt x="3852130" y="463427"/>
                  </a:cubicBezTo>
                  <a:close/>
                  <a:moveTo>
                    <a:pt x="3642526" y="450606"/>
                  </a:moveTo>
                  <a:cubicBezTo>
                    <a:pt x="3644097" y="453354"/>
                    <a:pt x="3645667" y="456102"/>
                    <a:pt x="3647237" y="458849"/>
                  </a:cubicBezTo>
                  <a:cubicBezTo>
                    <a:pt x="3645667" y="458849"/>
                    <a:pt x="3645667" y="460223"/>
                    <a:pt x="3644097" y="460223"/>
                  </a:cubicBezTo>
                  <a:lnTo>
                    <a:pt x="3637816" y="451980"/>
                  </a:lnTo>
                  <a:cubicBezTo>
                    <a:pt x="3639386" y="451980"/>
                    <a:pt x="3640956" y="450606"/>
                    <a:pt x="3642526" y="450606"/>
                  </a:cubicBezTo>
                  <a:close/>
                  <a:moveTo>
                    <a:pt x="3929063" y="406645"/>
                  </a:moveTo>
                  <a:cubicBezTo>
                    <a:pt x="3935528" y="406645"/>
                    <a:pt x="3943285" y="408019"/>
                    <a:pt x="3949750" y="408019"/>
                  </a:cubicBezTo>
                  <a:cubicBezTo>
                    <a:pt x="3949750" y="410767"/>
                    <a:pt x="3949750" y="413515"/>
                    <a:pt x="3949750" y="416262"/>
                  </a:cubicBezTo>
                  <a:cubicBezTo>
                    <a:pt x="3943285" y="416262"/>
                    <a:pt x="3935528" y="416262"/>
                    <a:pt x="3929063" y="416262"/>
                  </a:cubicBezTo>
                  <a:cubicBezTo>
                    <a:pt x="3929063" y="413515"/>
                    <a:pt x="3929063" y="410767"/>
                    <a:pt x="3929063" y="406645"/>
                  </a:cubicBezTo>
                  <a:close/>
                  <a:moveTo>
                    <a:pt x="3536906" y="397017"/>
                  </a:moveTo>
                  <a:lnTo>
                    <a:pt x="3534194" y="405646"/>
                  </a:lnTo>
                  <a:cubicBezTo>
                    <a:pt x="3532623" y="405646"/>
                    <a:pt x="3529483" y="405646"/>
                    <a:pt x="3527913" y="404647"/>
                  </a:cubicBezTo>
                  <a:close/>
                  <a:moveTo>
                    <a:pt x="3537334" y="395654"/>
                  </a:moveTo>
                  <a:lnTo>
                    <a:pt x="3537334" y="396653"/>
                  </a:lnTo>
                  <a:lnTo>
                    <a:pt x="3536906" y="397017"/>
                  </a:lnTo>
                  <a:close/>
                  <a:moveTo>
                    <a:pt x="3533409" y="392604"/>
                  </a:moveTo>
                  <a:lnTo>
                    <a:pt x="3533623" y="392766"/>
                  </a:lnTo>
                  <a:lnTo>
                    <a:pt x="3533409" y="393826"/>
                  </a:lnTo>
                  <a:close/>
                  <a:moveTo>
                    <a:pt x="3537288" y="368181"/>
                  </a:moveTo>
                  <a:cubicBezTo>
                    <a:pt x="3552804" y="388941"/>
                    <a:pt x="3564440" y="403595"/>
                    <a:pt x="3576077" y="417027"/>
                  </a:cubicBezTo>
                  <a:lnTo>
                    <a:pt x="3572198" y="421912"/>
                  </a:lnTo>
                  <a:lnTo>
                    <a:pt x="3533623" y="392766"/>
                  </a:lnTo>
                  <a:lnTo>
                    <a:pt x="3535349" y="384209"/>
                  </a:lnTo>
                  <a:cubicBezTo>
                    <a:pt x="3535995" y="380393"/>
                    <a:pt x="3536642" y="375508"/>
                    <a:pt x="3537288" y="368181"/>
                  </a:cubicBezTo>
                  <a:close/>
                  <a:moveTo>
                    <a:pt x="2044209" y="357190"/>
                  </a:moveTo>
                  <a:lnTo>
                    <a:pt x="2046041" y="357190"/>
                  </a:lnTo>
                  <a:lnTo>
                    <a:pt x="2047874" y="366807"/>
                  </a:lnTo>
                  <a:lnTo>
                    <a:pt x="2046041" y="365433"/>
                  </a:lnTo>
                  <a:cubicBezTo>
                    <a:pt x="2046041" y="362685"/>
                    <a:pt x="2046041" y="359938"/>
                    <a:pt x="2044209" y="357190"/>
                  </a:cubicBezTo>
                  <a:close/>
                  <a:moveTo>
                    <a:pt x="2041872" y="355649"/>
                  </a:moveTo>
                  <a:lnTo>
                    <a:pt x="2043111" y="356091"/>
                  </a:lnTo>
                  <a:lnTo>
                    <a:pt x="2042012" y="356091"/>
                  </a:lnTo>
                  <a:close/>
                  <a:moveTo>
                    <a:pt x="2027726" y="350595"/>
                  </a:moveTo>
                  <a:lnTo>
                    <a:pt x="2028719" y="350950"/>
                  </a:lnTo>
                  <a:lnTo>
                    <a:pt x="2028825" y="351694"/>
                  </a:lnTo>
                  <a:close/>
                  <a:moveTo>
                    <a:pt x="2027883" y="345101"/>
                  </a:moveTo>
                  <a:lnTo>
                    <a:pt x="2038578" y="345237"/>
                  </a:lnTo>
                  <a:lnTo>
                    <a:pt x="2041872" y="355649"/>
                  </a:lnTo>
                  <a:lnTo>
                    <a:pt x="2028719" y="350950"/>
                  </a:lnTo>
                  <a:close/>
                  <a:moveTo>
                    <a:pt x="2027726" y="344000"/>
                  </a:moveTo>
                  <a:lnTo>
                    <a:pt x="2027883" y="345101"/>
                  </a:lnTo>
                  <a:lnTo>
                    <a:pt x="2027726" y="345099"/>
                  </a:lnTo>
                  <a:close/>
                  <a:moveTo>
                    <a:pt x="2102069" y="316067"/>
                  </a:moveTo>
                  <a:lnTo>
                    <a:pt x="2103562" y="317543"/>
                  </a:lnTo>
                  <a:lnTo>
                    <a:pt x="2102463" y="317543"/>
                  </a:lnTo>
                  <a:close/>
                  <a:moveTo>
                    <a:pt x="2082679" y="307731"/>
                  </a:moveTo>
                  <a:lnTo>
                    <a:pt x="2086341" y="307731"/>
                  </a:lnTo>
                  <a:lnTo>
                    <a:pt x="2084510" y="310479"/>
                  </a:lnTo>
                  <a:close/>
                  <a:moveTo>
                    <a:pt x="2090852" y="304976"/>
                  </a:moveTo>
                  <a:lnTo>
                    <a:pt x="2099440" y="306210"/>
                  </a:lnTo>
                  <a:lnTo>
                    <a:pt x="2102069" y="316067"/>
                  </a:lnTo>
                  <a:close/>
                  <a:moveTo>
                    <a:pt x="2089272" y="303414"/>
                  </a:moveTo>
                  <a:lnTo>
                    <a:pt x="2090852" y="304976"/>
                  </a:lnTo>
                  <a:lnTo>
                    <a:pt x="2088173" y="304591"/>
                  </a:lnTo>
                  <a:close/>
                  <a:moveTo>
                    <a:pt x="3322759" y="291249"/>
                  </a:moveTo>
                  <a:cubicBezTo>
                    <a:pt x="3322759" y="292622"/>
                    <a:pt x="3320926" y="292622"/>
                    <a:pt x="3320926" y="295369"/>
                  </a:cubicBezTo>
                  <a:cubicBezTo>
                    <a:pt x="3320926" y="293996"/>
                    <a:pt x="3319094" y="293996"/>
                    <a:pt x="3319094" y="293996"/>
                  </a:cubicBezTo>
                  <a:cubicBezTo>
                    <a:pt x="3319094" y="292622"/>
                    <a:pt x="3320926" y="292622"/>
                    <a:pt x="3322759" y="291249"/>
                  </a:cubicBezTo>
                  <a:close/>
                  <a:moveTo>
                    <a:pt x="2141047" y="288685"/>
                  </a:moveTo>
                  <a:lnTo>
                    <a:pt x="2141817" y="288893"/>
                  </a:lnTo>
                  <a:lnTo>
                    <a:pt x="2141817" y="290071"/>
                  </a:lnTo>
                  <a:close/>
                  <a:moveTo>
                    <a:pt x="2135112" y="278000"/>
                  </a:moveTo>
                  <a:lnTo>
                    <a:pt x="2141047" y="288685"/>
                  </a:lnTo>
                  <a:lnTo>
                    <a:pt x="2115650" y="281827"/>
                  </a:lnTo>
                  <a:cubicBezTo>
                    <a:pt x="2124809" y="278294"/>
                    <a:pt x="2131023" y="276822"/>
                    <a:pt x="2135112" y="278000"/>
                  </a:cubicBezTo>
                  <a:close/>
                  <a:moveTo>
                    <a:pt x="2180313" y="272074"/>
                  </a:moveTo>
                  <a:lnTo>
                    <a:pt x="2180494" y="272263"/>
                  </a:lnTo>
                  <a:lnTo>
                    <a:pt x="2180494" y="273512"/>
                  </a:lnTo>
                  <a:close/>
                  <a:moveTo>
                    <a:pt x="3317265" y="258277"/>
                  </a:moveTo>
                  <a:lnTo>
                    <a:pt x="3317265" y="261939"/>
                  </a:lnTo>
                  <a:lnTo>
                    <a:pt x="3313603" y="260108"/>
                  </a:lnTo>
                  <a:close/>
                  <a:moveTo>
                    <a:pt x="2166204" y="257277"/>
                  </a:moveTo>
                  <a:lnTo>
                    <a:pt x="2166386" y="257467"/>
                  </a:lnTo>
                  <a:lnTo>
                    <a:pt x="2165105" y="258526"/>
                  </a:lnTo>
                  <a:close/>
                  <a:moveTo>
                    <a:pt x="2168769" y="252779"/>
                  </a:moveTo>
                  <a:lnTo>
                    <a:pt x="2166936" y="255527"/>
                  </a:lnTo>
                  <a:lnTo>
                    <a:pt x="2165104" y="255527"/>
                  </a:lnTo>
                  <a:cubicBezTo>
                    <a:pt x="2166936" y="255527"/>
                    <a:pt x="2166936" y="255527"/>
                    <a:pt x="2168769" y="252779"/>
                  </a:cubicBezTo>
                  <a:close/>
                  <a:moveTo>
                    <a:pt x="2181592" y="247286"/>
                  </a:moveTo>
                  <a:lnTo>
                    <a:pt x="2187084" y="247286"/>
                  </a:lnTo>
                  <a:lnTo>
                    <a:pt x="2191209" y="247286"/>
                  </a:lnTo>
                  <a:lnTo>
                    <a:pt x="2191209" y="250032"/>
                  </a:lnTo>
                  <a:lnTo>
                    <a:pt x="2190749" y="250032"/>
                  </a:lnTo>
                  <a:cubicBezTo>
                    <a:pt x="2188916" y="250032"/>
                    <a:pt x="2187084" y="250032"/>
                    <a:pt x="2187084" y="250032"/>
                  </a:cubicBezTo>
                  <a:lnTo>
                    <a:pt x="2181592" y="250032"/>
                  </a:lnTo>
                  <a:close/>
                  <a:moveTo>
                    <a:pt x="2177196" y="247286"/>
                  </a:moveTo>
                  <a:lnTo>
                    <a:pt x="2180313" y="272074"/>
                  </a:lnTo>
                  <a:lnTo>
                    <a:pt x="2166386" y="257467"/>
                  </a:lnTo>
                  <a:lnTo>
                    <a:pt x="2177196" y="248535"/>
                  </a:lnTo>
                  <a:close/>
                  <a:moveTo>
                    <a:pt x="2218653" y="226759"/>
                  </a:moveTo>
                  <a:lnTo>
                    <a:pt x="2216525" y="240414"/>
                  </a:lnTo>
                  <a:cubicBezTo>
                    <a:pt x="2212992" y="237667"/>
                    <a:pt x="2209460" y="236293"/>
                    <a:pt x="2203573" y="232172"/>
                  </a:cubicBezTo>
                  <a:close/>
                  <a:moveTo>
                    <a:pt x="2218880" y="225304"/>
                  </a:moveTo>
                  <a:lnTo>
                    <a:pt x="2218880" y="226677"/>
                  </a:lnTo>
                  <a:lnTo>
                    <a:pt x="2218653" y="226759"/>
                  </a:lnTo>
                  <a:close/>
                  <a:moveTo>
                    <a:pt x="2220057" y="223930"/>
                  </a:moveTo>
                  <a:lnTo>
                    <a:pt x="2221324" y="224196"/>
                  </a:lnTo>
                  <a:lnTo>
                    <a:pt x="2220057" y="225304"/>
                  </a:lnTo>
                  <a:close/>
                  <a:moveTo>
                    <a:pt x="2231833" y="215688"/>
                  </a:moveTo>
                  <a:cubicBezTo>
                    <a:pt x="2237067" y="219809"/>
                    <a:pt x="2240992" y="225304"/>
                    <a:pt x="2246226" y="229425"/>
                  </a:cubicBezTo>
                  <a:lnTo>
                    <a:pt x="2221324" y="224196"/>
                  </a:lnTo>
                  <a:lnTo>
                    <a:pt x="2227908" y="218436"/>
                  </a:lnTo>
                  <a:cubicBezTo>
                    <a:pt x="2230198" y="216375"/>
                    <a:pt x="2231833" y="215002"/>
                    <a:pt x="2231833" y="215688"/>
                  </a:cubicBezTo>
                  <a:close/>
                  <a:moveTo>
                    <a:pt x="2335458" y="164856"/>
                  </a:moveTo>
                  <a:lnTo>
                    <a:pt x="2336831" y="164856"/>
                  </a:lnTo>
                  <a:lnTo>
                    <a:pt x="2339578" y="167604"/>
                  </a:lnTo>
                  <a:close/>
                  <a:moveTo>
                    <a:pt x="2338544" y="163017"/>
                  </a:moveTo>
                  <a:lnTo>
                    <a:pt x="2339773" y="163678"/>
                  </a:lnTo>
                  <a:lnTo>
                    <a:pt x="2338595" y="163678"/>
                  </a:lnTo>
                  <a:close/>
                  <a:moveTo>
                    <a:pt x="2361371" y="151228"/>
                  </a:moveTo>
                  <a:lnTo>
                    <a:pt x="2361626" y="151278"/>
                  </a:lnTo>
                  <a:lnTo>
                    <a:pt x="2361626" y="152571"/>
                  </a:lnTo>
                  <a:close/>
                  <a:moveTo>
                    <a:pt x="2337462" y="148939"/>
                  </a:moveTo>
                  <a:lnTo>
                    <a:pt x="2338544" y="163017"/>
                  </a:lnTo>
                  <a:lnTo>
                    <a:pt x="2324466" y="155436"/>
                  </a:lnTo>
                  <a:close/>
                  <a:moveTo>
                    <a:pt x="2337418" y="148372"/>
                  </a:moveTo>
                  <a:lnTo>
                    <a:pt x="2338595" y="148372"/>
                  </a:lnTo>
                  <a:lnTo>
                    <a:pt x="2337462" y="148939"/>
                  </a:lnTo>
                  <a:close/>
                  <a:moveTo>
                    <a:pt x="2357701" y="131884"/>
                  </a:moveTo>
                  <a:lnTo>
                    <a:pt x="2361371" y="151228"/>
                  </a:lnTo>
                  <a:lnTo>
                    <a:pt x="2335459" y="146106"/>
                  </a:lnTo>
                  <a:lnTo>
                    <a:pt x="2336767" y="146106"/>
                  </a:lnTo>
                  <a:cubicBezTo>
                    <a:pt x="2343309" y="142227"/>
                    <a:pt x="2348542" y="138349"/>
                    <a:pt x="2357701" y="131884"/>
                  </a:cubicBezTo>
                  <a:close/>
                  <a:moveTo>
                    <a:pt x="2390407" y="104411"/>
                  </a:moveTo>
                  <a:cubicBezTo>
                    <a:pt x="2391781" y="106609"/>
                    <a:pt x="2394528" y="108807"/>
                    <a:pt x="2394528" y="111005"/>
                  </a:cubicBezTo>
                  <a:cubicBezTo>
                    <a:pt x="2390407" y="112105"/>
                    <a:pt x="2386286" y="113204"/>
                    <a:pt x="2380792" y="114303"/>
                  </a:cubicBezTo>
                  <a:cubicBezTo>
                    <a:pt x="2380792" y="112105"/>
                    <a:pt x="2379418" y="112105"/>
                    <a:pt x="2379418" y="111005"/>
                  </a:cubicBezTo>
                  <a:cubicBezTo>
                    <a:pt x="2383539" y="108807"/>
                    <a:pt x="2386286" y="106609"/>
                    <a:pt x="2390407" y="104411"/>
                  </a:cubicBezTo>
                  <a:close/>
                  <a:moveTo>
                    <a:pt x="2418785" y="100412"/>
                  </a:moveTo>
                  <a:lnTo>
                    <a:pt x="2422009" y="101116"/>
                  </a:lnTo>
                  <a:lnTo>
                    <a:pt x="2422009" y="103314"/>
                  </a:lnTo>
                  <a:close/>
                  <a:moveTo>
                    <a:pt x="2411017" y="93422"/>
                  </a:moveTo>
                  <a:lnTo>
                    <a:pt x="2418785" y="100412"/>
                  </a:lnTo>
                  <a:lnTo>
                    <a:pt x="2406895" y="97818"/>
                  </a:lnTo>
                  <a:cubicBezTo>
                    <a:pt x="2408269" y="96719"/>
                    <a:pt x="2409643" y="94521"/>
                    <a:pt x="2411017" y="93422"/>
                  </a:cubicBezTo>
                  <a:close/>
                  <a:moveTo>
                    <a:pt x="2419192" y="76932"/>
                  </a:moveTo>
                  <a:cubicBezTo>
                    <a:pt x="2424426" y="78153"/>
                    <a:pt x="2429660" y="78153"/>
                    <a:pt x="2434894" y="80595"/>
                  </a:cubicBezTo>
                  <a:cubicBezTo>
                    <a:pt x="2438819" y="83037"/>
                    <a:pt x="2440127" y="89143"/>
                    <a:pt x="2444053" y="92806"/>
                  </a:cubicBezTo>
                  <a:cubicBezTo>
                    <a:pt x="2442744" y="94027"/>
                    <a:pt x="2441436" y="96470"/>
                    <a:pt x="2440127" y="97691"/>
                  </a:cubicBezTo>
                  <a:cubicBezTo>
                    <a:pt x="2432277" y="91585"/>
                    <a:pt x="2424426" y="86701"/>
                    <a:pt x="2417884" y="81816"/>
                  </a:cubicBezTo>
                  <a:cubicBezTo>
                    <a:pt x="2417884" y="80595"/>
                    <a:pt x="2419192" y="78153"/>
                    <a:pt x="2419192" y="76932"/>
                  </a:cubicBezTo>
                  <a:close/>
                  <a:moveTo>
                    <a:pt x="2518651" y="75074"/>
                  </a:moveTo>
                  <a:lnTo>
                    <a:pt x="2518026" y="75639"/>
                  </a:lnTo>
                  <a:lnTo>
                    <a:pt x="2516798" y="75639"/>
                  </a:lnTo>
                  <a:close/>
                  <a:moveTo>
                    <a:pt x="2447951" y="65852"/>
                  </a:moveTo>
                  <a:cubicBezTo>
                    <a:pt x="2458660" y="67676"/>
                    <a:pt x="2461751" y="78194"/>
                    <a:pt x="2466166" y="86780"/>
                  </a:cubicBezTo>
                  <a:cubicBezTo>
                    <a:pt x="2456746" y="82201"/>
                    <a:pt x="2447325" y="75332"/>
                    <a:pt x="2434372" y="67319"/>
                  </a:cubicBezTo>
                  <a:cubicBezTo>
                    <a:pt x="2439965" y="65602"/>
                    <a:pt x="2444381" y="65244"/>
                    <a:pt x="2447951" y="65852"/>
                  </a:cubicBezTo>
                  <a:close/>
                  <a:moveTo>
                    <a:pt x="2566257" y="60450"/>
                  </a:moveTo>
                  <a:lnTo>
                    <a:pt x="2568344" y="62281"/>
                  </a:lnTo>
                  <a:lnTo>
                    <a:pt x="2568866" y="62739"/>
                  </a:lnTo>
                  <a:cubicBezTo>
                    <a:pt x="2569278" y="63196"/>
                    <a:pt x="2569004" y="63196"/>
                    <a:pt x="2567356" y="62281"/>
                  </a:cubicBezTo>
                  <a:lnTo>
                    <a:pt x="2566257" y="62281"/>
                  </a:lnTo>
                  <a:close/>
                  <a:moveTo>
                    <a:pt x="2634552" y="54954"/>
                  </a:moveTo>
                  <a:lnTo>
                    <a:pt x="2636122" y="56328"/>
                  </a:lnTo>
                  <a:cubicBezTo>
                    <a:pt x="2632982" y="59075"/>
                    <a:pt x="2629841" y="61823"/>
                    <a:pt x="2628271" y="64571"/>
                  </a:cubicBezTo>
                  <a:lnTo>
                    <a:pt x="2626701" y="64571"/>
                  </a:lnTo>
                  <a:cubicBezTo>
                    <a:pt x="2629841" y="61823"/>
                    <a:pt x="2631411" y="57702"/>
                    <a:pt x="2634552" y="54954"/>
                  </a:cubicBezTo>
                  <a:close/>
                  <a:moveTo>
                    <a:pt x="2641355" y="49461"/>
                  </a:moveTo>
                  <a:cubicBezTo>
                    <a:pt x="2641355" y="50834"/>
                    <a:pt x="2641355" y="50834"/>
                    <a:pt x="2639522" y="53581"/>
                  </a:cubicBezTo>
                  <a:lnTo>
                    <a:pt x="2637690" y="52207"/>
                  </a:lnTo>
                  <a:cubicBezTo>
                    <a:pt x="2639522" y="50834"/>
                    <a:pt x="2641355" y="50834"/>
                    <a:pt x="2641355" y="49461"/>
                  </a:cubicBezTo>
                  <a:close/>
                  <a:moveTo>
                    <a:pt x="2937178" y="32971"/>
                  </a:moveTo>
                  <a:lnTo>
                    <a:pt x="2939011" y="34541"/>
                  </a:lnTo>
                  <a:cubicBezTo>
                    <a:pt x="2939011" y="36111"/>
                    <a:pt x="2938095" y="39251"/>
                    <a:pt x="2938095" y="42392"/>
                  </a:cubicBezTo>
                  <a:cubicBezTo>
                    <a:pt x="2937178" y="42392"/>
                    <a:pt x="2934430" y="40822"/>
                    <a:pt x="2934430" y="39251"/>
                  </a:cubicBezTo>
                  <a:cubicBezTo>
                    <a:pt x="2934430" y="36111"/>
                    <a:pt x="2935346" y="34541"/>
                    <a:pt x="2937178" y="32971"/>
                  </a:cubicBezTo>
                  <a:close/>
                  <a:moveTo>
                    <a:pt x="2601057" y="32971"/>
                  </a:moveTo>
                  <a:lnTo>
                    <a:pt x="2602888" y="35719"/>
                  </a:lnTo>
                  <a:lnTo>
                    <a:pt x="2599226" y="35719"/>
                  </a:lnTo>
                  <a:close/>
                  <a:moveTo>
                    <a:pt x="2600327" y="31677"/>
                  </a:moveTo>
                  <a:lnTo>
                    <a:pt x="2599098" y="32970"/>
                  </a:lnTo>
                  <a:lnTo>
                    <a:pt x="2600324" y="31679"/>
                  </a:lnTo>
                  <a:close/>
                  <a:moveTo>
                    <a:pt x="2619981" y="10989"/>
                  </a:moveTo>
                  <a:lnTo>
                    <a:pt x="2600324" y="31679"/>
                  </a:lnTo>
                  <a:lnTo>
                    <a:pt x="2563476" y="62709"/>
                  </a:lnTo>
                  <a:lnTo>
                    <a:pt x="2563476" y="61416"/>
                  </a:lnTo>
                  <a:lnTo>
                    <a:pt x="2518651" y="75074"/>
                  </a:lnTo>
                  <a:lnTo>
                    <a:pt x="2563476" y="34586"/>
                  </a:lnTo>
                  <a:cubicBezTo>
                    <a:pt x="2580059" y="22949"/>
                    <a:pt x="2598485" y="14221"/>
                    <a:pt x="2619981" y="10989"/>
                  </a:cubicBezTo>
                  <a:close/>
                  <a:moveTo>
                    <a:pt x="2945422" y="0"/>
                  </a:moveTo>
                  <a:cubicBezTo>
                    <a:pt x="2956412" y="12489"/>
                    <a:pt x="2960075" y="16236"/>
                    <a:pt x="2966181" y="22481"/>
                  </a:cubicBezTo>
                  <a:cubicBezTo>
                    <a:pt x="2947864" y="26228"/>
                    <a:pt x="2947864" y="26228"/>
                    <a:pt x="2945422" y="0"/>
                  </a:cubicBezTo>
                  <a:close/>
                </a:path>
              </a:pathLst>
            </a:custGeom>
            <a:solidFill>
              <a:srgbClr val="F0646C"/>
            </a:solidFill>
            <a:ln>
              <a:noFill/>
            </a:ln>
          </p:spPr>
          <p:txBody>
            <a:bodyPr anchorCtr="0" anchor="ctr" bIns="22850" lIns="45725" spcFirstLastPara="1" rIns="45725" wrap="square" tIns="2285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747993"/>
                </a:solidFill>
                <a:latin typeface="Jost Light"/>
                <a:ea typeface="Jost Light"/>
                <a:cs typeface="Jost Light"/>
                <a:sym typeface="Jost Light"/>
              </a:endParaRPr>
            </a:p>
          </p:txBody>
        </p:sp>
        <p:sp>
          <p:nvSpPr>
            <p:cNvPr id="919" name="Google Shape;919;g311d5cb9a0a_0_596"/>
            <p:cNvSpPr/>
            <p:nvPr/>
          </p:nvSpPr>
          <p:spPr>
            <a:xfrm>
              <a:off x="7877273" y="4366598"/>
              <a:ext cx="4234525" cy="2694802"/>
            </a:xfrm>
            <a:custGeom>
              <a:rect b="b" l="l" r="r" t="t"/>
              <a:pathLst>
                <a:path extrusionOk="0" h="2694802" w="4234525">
                  <a:moveTo>
                    <a:pt x="279219" y="2581729"/>
                  </a:moveTo>
                  <a:lnTo>
                    <a:pt x="278574" y="2585862"/>
                  </a:lnTo>
                  <a:lnTo>
                    <a:pt x="278167" y="2589667"/>
                  </a:lnTo>
                  <a:close/>
                  <a:moveTo>
                    <a:pt x="21980" y="2553176"/>
                  </a:moveTo>
                  <a:cubicBezTo>
                    <a:pt x="26101" y="2563967"/>
                    <a:pt x="15111" y="2595140"/>
                    <a:pt x="0" y="2617920"/>
                  </a:cubicBezTo>
                  <a:cubicBezTo>
                    <a:pt x="4121" y="2592742"/>
                    <a:pt x="10990" y="2573559"/>
                    <a:pt x="21980" y="2553176"/>
                  </a:cubicBezTo>
                  <a:close/>
                  <a:moveTo>
                    <a:pt x="285420" y="2534169"/>
                  </a:moveTo>
                  <a:lnTo>
                    <a:pt x="283764" y="2539469"/>
                  </a:lnTo>
                  <a:lnTo>
                    <a:pt x="282051" y="2560287"/>
                  </a:lnTo>
                  <a:close/>
                  <a:moveTo>
                    <a:pt x="260373" y="2527092"/>
                  </a:moveTo>
                  <a:lnTo>
                    <a:pt x="255692" y="2532228"/>
                  </a:lnTo>
                  <a:cubicBezTo>
                    <a:pt x="251992" y="2533487"/>
                    <a:pt x="250450" y="2535691"/>
                    <a:pt x="249987" y="2538367"/>
                  </a:cubicBezTo>
                  <a:lnTo>
                    <a:pt x="250535" y="2544736"/>
                  </a:lnTo>
                  <a:close/>
                  <a:moveTo>
                    <a:pt x="97766" y="2520207"/>
                  </a:moveTo>
                  <a:cubicBezTo>
                    <a:pt x="95476" y="2551767"/>
                    <a:pt x="82883" y="2582064"/>
                    <a:pt x="71434" y="2612361"/>
                  </a:cubicBezTo>
                  <a:cubicBezTo>
                    <a:pt x="76013" y="2579539"/>
                    <a:pt x="88607" y="2550504"/>
                    <a:pt x="97766" y="2520207"/>
                  </a:cubicBezTo>
                  <a:close/>
                  <a:moveTo>
                    <a:pt x="366537" y="2494643"/>
                  </a:moveTo>
                  <a:lnTo>
                    <a:pt x="365271" y="2498310"/>
                  </a:lnTo>
                  <a:cubicBezTo>
                    <a:pt x="364649" y="2500174"/>
                    <a:pt x="363716" y="2502348"/>
                    <a:pt x="363405" y="2504678"/>
                  </a:cubicBezTo>
                  <a:lnTo>
                    <a:pt x="363633" y="2505572"/>
                  </a:lnTo>
                  <a:lnTo>
                    <a:pt x="363960" y="2504372"/>
                  </a:lnTo>
                  <a:close/>
                  <a:moveTo>
                    <a:pt x="287941" y="2479493"/>
                  </a:moveTo>
                  <a:lnTo>
                    <a:pt x="287732" y="2479776"/>
                  </a:lnTo>
                  <a:lnTo>
                    <a:pt x="287880" y="2480542"/>
                  </a:lnTo>
                  <a:close/>
                  <a:moveTo>
                    <a:pt x="299791" y="2463384"/>
                  </a:moveTo>
                  <a:lnTo>
                    <a:pt x="299417" y="2463893"/>
                  </a:lnTo>
                  <a:lnTo>
                    <a:pt x="299920" y="2463742"/>
                  </a:lnTo>
                  <a:close/>
                  <a:moveTo>
                    <a:pt x="308514" y="2451706"/>
                  </a:moveTo>
                  <a:lnTo>
                    <a:pt x="308339" y="2457198"/>
                  </a:lnTo>
                  <a:cubicBezTo>
                    <a:pt x="310171" y="2460910"/>
                    <a:pt x="310171" y="2464003"/>
                    <a:pt x="309255" y="2467095"/>
                  </a:cubicBezTo>
                  <a:lnTo>
                    <a:pt x="308518" y="2468689"/>
                  </a:lnTo>
                  <a:lnTo>
                    <a:pt x="309970" y="2470751"/>
                  </a:lnTo>
                  <a:close/>
                  <a:moveTo>
                    <a:pt x="312482" y="2433314"/>
                  </a:moveTo>
                  <a:lnTo>
                    <a:pt x="308950" y="2438023"/>
                  </a:lnTo>
                  <a:lnTo>
                    <a:pt x="308589" y="2449342"/>
                  </a:lnTo>
                  <a:close/>
                  <a:moveTo>
                    <a:pt x="297349" y="2428744"/>
                  </a:moveTo>
                  <a:lnTo>
                    <a:pt x="295357" y="2430015"/>
                  </a:lnTo>
                  <a:lnTo>
                    <a:pt x="296936" y="2429885"/>
                  </a:lnTo>
                  <a:close/>
                  <a:moveTo>
                    <a:pt x="320551" y="2422558"/>
                  </a:moveTo>
                  <a:lnTo>
                    <a:pt x="319233" y="2424315"/>
                  </a:lnTo>
                  <a:lnTo>
                    <a:pt x="320490" y="2423828"/>
                  </a:lnTo>
                  <a:close/>
                  <a:moveTo>
                    <a:pt x="377298" y="2416529"/>
                  </a:moveTo>
                  <a:lnTo>
                    <a:pt x="367760" y="2446119"/>
                  </a:lnTo>
                  <a:lnTo>
                    <a:pt x="367632" y="2447774"/>
                  </a:lnTo>
                  <a:lnTo>
                    <a:pt x="370096" y="2440981"/>
                  </a:lnTo>
                  <a:cubicBezTo>
                    <a:pt x="373470" y="2436009"/>
                    <a:pt x="375311" y="2430804"/>
                    <a:pt x="376385" y="2425444"/>
                  </a:cubicBezTo>
                  <a:close/>
                  <a:moveTo>
                    <a:pt x="332836" y="2401862"/>
                  </a:moveTo>
                  <a:lnTo>
                    <a:pt x="330765" y="2418092"/>
                  </a:lnTo>
                  <a:lnTo>
                    <a:pt x="323830" y="2463257"/>
                  </a:lnTo>
                  <a:cubicBezTo>
                    <a:pt x="323830" y="2454515"/>
                    <a:pt x="328870" y="2447021"/>
                    <a:pt x="328870" y="2437030"/>
                  </a:cubicBezTo>
                  <a:lnTo>
                    <a:pt x="329279" y="2429734"/>
                  </a:lnTo>
                  <a:lnTo>
                    <a:pt x="330765" y="2418092"/>
                  </a:lnTo>
                  <a:lnTo>
                    <a:pt x="332651" y="2405807"/>
                  </a:lnTo>
                  <a:close/>
                  <a:moveTo>
                    <a:pt x="96163" y="2399314"/>
                  </a:moveTo>
                  <a:cubicBezTo>
                    <a:pt x="97537" y="2413372"/>
                    <a:pt x="87921" y="2442765"/>
                    <a:pt x="79678" y="2452988"/>
                  </a:cubicBezTo>
                  <a:cubicBezTo>
                    <a:pt x="76931" y="2444043"/>
                    <a:pt x="85173" y="2415928"/>
                    <a:pt x="96163" y="2399314"/>
                  </a:cubicBezTo>
                  <a:close/>
                  <a:moveTo>
                    <a:pt x="320404" y="2393377"/>
                  </a:moveTo>
                  <a:lnTo>
                    <a:pt x="320137" y="2393836"/>
                  </a:lnTo>
                  <a:lnTo>
                    <a:pt x="321009" y="2394838"/>
                  </a:lnTo>
                  <a:lnTo>
                    <a:pt x="322134" y="2393952"/>
                  </a:lnTo>
                  <a:close/>
                  <a:moveTo>
                    <a:pt x="309970" y="2385825"/>
                  </a:moveTo>
                  <a:lnTo>
                    <a:pt x="309267" y="2387150"/>
                  </a:lnTo>
                  <a:lnTo>
                    <a:pt x="307118" y="2399052"/>
                  </a:lnTo>
                  <a:lnTo>
                    <a:pt x="309669" y="2396468"/>
                  </a:lnTo>
                  <a:lnTo>
                    <a:pt x="308710" y="2394567"/>
                  </a:lnTo>
                  <a:cubicBezTo>
                    <a:pt x="307450" y="2392070"/>
                    <a:pt x="309970" y="2388323"/>
                    <a:pt x="309970" y="2385825"/>
                  </a:cubicBezTo>
                  <a:close/>
                  <a:moveTo>
                    <a:pt x="294849" y="2384576"/>
                  </a:moveTo>
                  <a:lnTo>
                    <a:pt x="293685" y="2390240"/>
                  </a:lnTo>
                  <a:lnTo>
                    <a:pt x="293685" y="2400290"/>
                  </a:lnTo>
                  <a:lnTo>
                    <a:pt x="295731" y="2396884"/>
                  </a:lnTo>
                  <a:lnTo>
                    <a:pt x="294219" y="2394411"/>
                  </a:lnTo>
                  <a:cubicBezTo>
                    <a:pt x="294534" y="2391445"/>
                    <a:pt x="295479" y="2387699"/>
                    <a:pt x="294849" y="2384576"/>
                  </a:cubicBezTo>
                  <a:close/>
                  <a:moveTo>
                    <a:pt x="386048" y="2375104"/>
                  </a:moveTo>
                  <a:lnTo>
                    <a:pt x="382215" y="2378178"/>
                  </a:lnTo>
                  <a:lnTo>
                    <a:pt x="382690" y="2381502"/>
                  </a:lnTo>
                  <a:lnTo>
                    <a:pt x="382080" y="2385792"/>
                  </a:lnTo>
                  <a:close/>
                  <a:moveTo>
                    <a:pt x="376894" y="2351315"/>
                  </a:moveTo>
                  <a:lnTo>
                    <a:pt x="373981" y="2356649"/>
                  </a:lnTo>
                  <a:cubicBezTo>
                    <a:pt x="372736" y="2365348"/>
                    <a:pt x="370248" y="2372803"/>
                    <a:pt x="361539" y="2377774"/>
                  </a:cubicBezTo>
                  <a:lnTo>
                    <a:pt x="361364" y="2378299"/>
                  </a:lnTo>
                  <a:lnTo>
                    <a:pt x="367642" y="2375104"/>
                  </a:lnTo>
                  <a:cubicBezTo>
                    <a:pt x="367642" y="2375104"/>
                    <a:pt x="370096" y="2372618"/>
                    <a:pt x="370096" y="2371375"/>
                  </a:cubicBezTo>
                  <a:close/>
                  <a:moveTo>
                    <a:pt x="82648" y="2344362"/>
                  </a:moveTo>
                  <a:cubicBezTo>
                    <a:pt x="86605" y="2354196"/>
                    <a:pt x="68141" y="2418112"/>
                    <a:pt x="54952" y="2436549"/>
                  </a:cubicBezTo>
                  <a:cubicBezTo>
                    <a:pt x="60227" y="2405820"/>
                    <a:pt x="68141" y="2373862"/>
                    <a:pt x="82648" y="2344362"/>
                  </a:cubicBezTo>
                  <a:close/>
                  <a:moveTo>
                    <a:pt x="440538" y="2338975"/>
                  </a:moveTo>
                  <a:lnTo>
                    <a:pt x="442607" y="2341395"/>
                  </a:lnTo>
                  <a:lnTo>
                    <a:pt x="442033" y="2339835"/>
                  </a:lnTo>
                  <a:close/>
                  <a:moveTo>
                    <a:pt x="436358" y="2336572"/>
                  </a:moveTo>
                  <a:cubicBezTo>
                    <a:pt x="433290" y="2337194"/>
                    <a:pt x="431450" y="2339680"/>
                    <a:pt x="430376" y="2342632"/>
                  </a:cubicBezTo>
                  <a:lnTo>
                    <a:pt x="430243" y="2343487"/>
                  </a:lnTo>
                  <a:lnTo>
                    <a:pt x="436856" y="2336859"/>
                  </a:lnTo>
                  <a:close/>
                  <a:moveTo>
                    <a:pt x="287892" y="2335273"/>
                  </a:moveTo>
                  <a:lnTo>
                    <a:pt x="290122" y="2336519"/>
                  </a:lnTo>
                  <a:lnTo>
                    <a:pt x="290255" y="2335420"/>
                  </a:lnTo>
                  <a:close/>
                  <a:moveTo>
                    <a:pt x="240718" y="2332687"/>
                  </a:moveTo>
                  <a:lnTo>
                    <a:pt x="239209" y="2335420"/>
                  </a:lnTo>
                  <a:lnTo>
                    <a:pt x="239407" y="2338133"/>
                  </a:lnTo>
                  <a:close/>
                  <a:moveTo>
                    <a:pt x="664126" y="2329178"/>
                  </a:moveTo>
                  <a:lnTo>
                    <a:pt x="656663" y="2342681"/>
                  </a:lnTo>
                  <a:lnTo>
                    <a:pt x="657347" y="2346746"/>
                  </a:lnTo>
                  <a:lnTo>
                    <a:pt x="657224" y="2345521"/>
                  </a:lnTo>
                  <a:cubicBezTo>
                    <a:pt x="659736" y="2340520"/>
                    <a:pt x="662248" y="2335519"/>
                    <a:pt x="663976" y="2330362"/>
                  </a:cubicBezTo>
                  <a:close/>
                  <a:moveTo>
                    <a:pt x="665716" y="2316638"/>
                  </a:moveTo>
                  <a:lnTo>
                    <a:pt x="663628" y="2317948"/>
                  </a:lnTo>
                  <a:lnTo>
                    <a:pt x="663419" y="2318098"/>
                  </a:lnTo>
                  <a:lnTo>
                    <a:pt x="664304" y="2327770"/>
                  </a:lnTo>
                  <a:close/>
                  <a:moveTo>
                    <a:pt x="263332" y="2298149"/>
                  </a:moveTo>
                  <a:lnTo>
                    <a:pt x="262613" y="2298604"/>
                  </a:lnTo>
                  <a:lnTo>
                    <a:pt x="263511" y="2298386"/>
                  </a:lnTo>
                  <a:close/>
                  <a:moveTo>
                    <a:pt x="472716" y="2286967"/>
                  </a:moveTo>
                  <a:lnTo>
                    <a:pt x="471460" y="2287884"/>
                  </a:lnTo>
                  <a:lnTo>
                    <a:pt x="471897" y="2287975"/>
                  </a:lnTo>
                  <a:close/>
                  <a:moveTo>
                    <a:pt x="457218" y="2282921"/>
                  </a:moveTo>
                  <a:lnTo>
                    <a:pt x="457218" y="2283125"/>
                  </a:lnTo>
                  <a:cubicBezTo>
                    <a:pt x="457218" y="2284368"/>
                    <a:pt x="457218" y="2284368"/>
                    <a:pt x="457218" y="2284368"/>
                  </a:cubicBezTo>
                  <a:lnTo>
                    <a:pt x="457007" y="2284878"/>
                  </a:lnTo>
                  <a:lnTo>
                    <a:pt x="461529" y="2285819"/>
                  </a:lnTo>
                  <a:close/>
                  <a:moveTo>
                    <a:pt x="392294" y="2280080"/>
                  </a:moveTo>
                  <a:lnTo>
                    <a:pt x="390156" y="2285819"/>
                  </a:lnTo>
                  <a:lnTo>
                    <a:pt x="391230" y="2285469"/>
                  </a:lnTo>
                  <a:close/>
                  <a:moveTo>
                    <a:pt x="493229" y="2263189"/>
                  </a:moveTo>
                  <a:cubicBezTo>
                    <a:pt x="490592" y="2263388"/>
                    <a:pt x="488701" y="2264821"/>
                    <a:pt x="487171" y="2266890"/>
                  </a:cubicBezTo>
                  <a:lnTo>
                    <a:pt x="483892" y="2273241"/>
                  </a:lnTo>
                  <a:lnTo>
                    <a:pt x="490006" y="2265916"/>
                  </a:lnTo>
                  <a:lnTo>
                    <a:pt x="500615" y="2265786"/>
                  </a:lnTo>
                  <a:close/>
                  <a:moveTo>
                    <a:pt x="405260" y="2254019"/>
                  </a:moveTo>
                  <a:lnTo>
                    <a:pt x="397621" y="2265782"/>
                  </a:lnTo>
                  <a:lnTo>
                    <a:pt x="396173" y="2269667"/>
                  </a:lnTo>
                  <a:close/>
                  <a:moveTo>
                    <a:pt x="640662" y="2242662"/>
                  </a:moveTo>
                  <a:lnTo>
                    <a:pt x="638143" y="2247583"/>
                  </a:lnTo>
                  <a:lnTo>
                    <a:pt x="640177" y="2247107"/>
                  </a:lnTo>
                  <a:lnTo>
                    <a:pt x="640662" y="2244645"/>
                  </a:lnTo>
                  <a:close/>
                  <a:moveTo>
                    <a:pt x="413996" y="2231282"/>
                  </a:moveTo>
                  <a:lnTo>
                    <a:pt x="413795" y="2232386"/>
                  </a:lnTo>
                  <a:lnTo>
                    <a:pt x="410846" y="2241959"/>
                  </a:lnTo>
                  <a:lnTo>
                    <a:pt x="413044" y="2237136"/>
                  </a:lnTo>
                  <a:lnTo>
                    <a:pt x="414641" y="2234881"/>
                  </a:lnTo>
                  <a:close/>
                  <a:moveTo>
                    <a:pt x="342828" y="2229339"/>
                  </a:moveTo>
                  <a:lnTo>
                    <a:pt x="341028" y="2232019"/>
                  </a:lnTo>
                  <a:lnTo>
                    <a:pt x="344179" y="2231064"/>
                  </a:lnTo>
                  <a:close/>
                  <a:moveTo>
                    <a:pt x="366501" y="2224662"/>
                  </a:moveTo>
                  <a:lnTo>
                    <a:pt x="365078" y="2226770"/>
                  </a:lnTo>
                  <a:lnTo>
                    <a:pt x="367114" y="2225519"/>
                  </a:lnTo>
                  <a:close/>
                  <a:moveTo>
                    <a:pt x="573006" y="2215128"/>
                  </a:moveTo>
                  <a:lnTo>
                    <a:pt x="572745" y="2215695"/>
                  </a:lnTo>
                  <a:lnTo>
                    <a:pt x="572910" y="2215777"/>
                  </a:lnTo>
                  <a:close/>
                  <a:moveTo>
                    <a:pt x="588714" y="2204472"/>
                  </a:moveTo>
                  <a:lnTo>
                    <a:pt x="585953" y="2207868"/>
                  </a:lnTo>
                  <a:lnTo>
                    <a:pt x="588663" y="2211388"/>
                  </a:lnTo>
                  <a:close/>
                  <a:moveTo>
                    <a:pt x="184337" y="2201485"/>
                  </a:moveTo>
                  <a:cubicBezTo>
                    <a:pt x="185586" y="2214364"/>
                    <a:pt x="170598" y="2268457"/>
                    <a:pt x="159358" y="2282624"/>
                  </a:cubicBezTo>
                  <a:cubicBezTo>
                    <a:pt x="166851" y="2255578"/>
                    <a:pt x="175594" y="2229820"/>
                    <a:pt x="184337" y="2201485"/>
                  </a:cubicBezTo>
                  <a:close/>
                  <a:moveTo>
                    <a:pt x="426552" y="2193077"/>
                  </a:moveTo>
                  <a:lnTo>
                    <a:pt x="416284" y="2218717"/>
                  </a:lnTo>
                  <a:lnTo>
                    <a:pt x="415606" y="2222439"/>
                  </a:lnTo>
                  <a:lnTo>
                    <a:pt x="417633" y="2218932"/>
                  </a:lnTo>
                  <a:lnTo>
                    <a:pt x="426583" y="2198349"/>
                  </a:lnTo>
                  <a:close/>
                  <a:moveTo>
                    <a:pt x="329241" y="2189957"/>
                  </a:moveTo>
                  <a:lnTo>
                    <a:pt x="327531" y="2193635"/>
                  </a:lnTo>
                  <a:lnTo>
                    <a:pt x="328589" y="2200596"/>
                  </a:lnTo>
                  <a:close/>
                  <a:moveTo>
                    <a:pt x="990805" y="2177545"/>
                  </a:moveTo>
                  <a:cubicBezTo>
                    <a:pt x="992052" y="2180044"/>
                    <a:pt x="993299" y="2181293"/>
                    <a:pt x="995793" y="2183792"/>
                  </a:cubicBezTo>
                  <a:lnTo>
                    <a:pt x="998287" y="2183792"/>
                  </a:lnTo>
                  <a:lnTo>
                    <a:pt x="995793" y="2182543"/>
                  </a:lnTo>
                  <a:cubicBezTo>
                    <a:pt x="993299" y="2181293"/>
                    <a:pt x="992052" y="2180044"/>
                    <a:pt x="990805" y="2177545"/>
                  </a:cubicBezTo>
                  <a:close/>
                  <a:moveTo>
                    <a:pt x="228770" y="2174008"/>
                  </a:moveTo>
                  <a:cubicBezTo>
                    <a:pt x="231373" y="2175273"/>
                    <a:pt x="236580" y="2176537"/>
                    <a:pt x="240484" y="2177801"/>
                  </a:cubicBezTo>
                  <a:cubicBezTo>
                    <a:pt x="237881" y="2194238"/>
                    <a:pt x="233976" y="2208147"/>
                    <a:pt x="228770" y="2224583"/>
                  </a:cubicBezTo>
                  <a:cubicBezTo>
                    <a:pt x="222262" y="2247342"/>
                    <a:pt x="214453" y="2271366"/>
                    <a:pt x="207945" y="2295389"/>
                  </a:cubicBezTo>
                  <a:cubicBezTo>
                    <a:pt x="205342" y="2301711"/>
                    <a:pt x="201438" y="2308033"/>
                    <a:pt x="194930" y="2315619"/>
                  </a:cubicBezTo>
                  <a:cubicBezTo>
                    <a:pt x="192327" y="2265044"/>
                    <a:pt x="214453" y="2220790"/>
                    <a:pt x="228770" y="2174008"/>
                  </a:cubicBezTo>
                  <a:close/>
                  <a:moveTo>
                    <a:pt x="344498" y="2163180"/>
                  </a:moveTo>
                  <a:lnTo>
                    <a:pt x="337384" y="2172439"/>
                  </a:lnTo>
                  <a:lnTo>
                    <a:pt x="334617" y="2178392"/>
                  </a:lnTo>
                  <a:close/>
                  <a:moveTo>
                    <a:pt x="600000" y="2162110"/>
                  </a:moveTo>
                  <a:lnTo>
                    <a:pt x="600221" y="2163127"/>
                  </a:lnTo>
                  <a:lnTo>
                    <a:pt x="599884" y="2169489"/>
                  </a:lnTo>
                  <a:lnTo>
                    <a:pt x="602087" y="2166371"/>
                  </a:lnTo>
                  <a:cubicBezTo>
                    <a:pt x="602778" y="2165039"/>
                    <a:pt x="602970" y="2163745"/>
                    <a:pt x="601990" y="2162706"/>
                  </a:cubicBezTo>
                  <a:close/>
                  <a:moveTo>
                    <a:pt x="372736" y="2156585"/>
                  </a:moveTo>
                  <a:cubicBezTo>
                    <a:pt x="372114" y="2157828"/>
                    <a:pt x="371492" y="2160313"/>
                    <a:pt x="370092" y="2162332"/>
                  </a:cubicBezTo>
                  <a:lnTo>
                    <a:pt x="367844" y="2163240"/>
                  </a:lnTo>
                  <a:lnTo>
                    <a:pt x="366705" y="2169411"/>
                  </a:lnTo>
                  <a:lnTo>
                    <a:pt x="370228" y="2165771"/>
                  </a:lnTo>
                  <a:close/>
                  <a:moveTo>
                    <a:pt x="362933" y="2141845"/>
                  </a:moveTo>
                  <a:lnTo>
                    <a:pt x="362883" y="2141878"/>
                  </a:lnTo>
                  <a:lnTo>
                    <a:pt x="362870" y="2141917"/>
                  </a:lnTo>
                  <a:close/>
                  <a:moveTo>
                    <a:pt x="441323" y="2135705"/>
                  </a:moveTo>
                  <a:lnTo>
                    <a:pt x="441212" y="2135852"/>
                  </a:lnTo>
                  <a:lnTo>
                    <a:pt x="441091" y="2136234"/>
                  </a:lnTo>
                  <a:close/>
                  <a:moveTo>
                    <a:pt x="174552" y="2119054"/>
                  </a:moveTo>
                  <a:cubicBezTo>
                    <a:pt x="174552" y="2137276"/>
                    <a:pt x="162915" y="2148990"/>
                    <a:pt x="157744" y="2167212"/>
                  </a:cubicBezTo>
                  <a:cubicBezTo>
                    <a:pt x="153865" y="2150292"/>
                    <a:pt x="162915" y="2129467"/>
                    <a:pt x="174552" y="2119054"/>
                  </a:cubicBezTo>
                  <a:close/>
                  <a:moveTo>
                    <a:pt x="501498" y="2116422"/>
                  </a:moveTo>
                  <a:lnTo>
                    <a:pt x="495069" y="2117178"/>
                  </a:lnTo>
                  <a:lnTo>
                    <a:pt x="501558" y="2121823"/>
                  </a:lnTo>
                  <a:lnTo>
                    <a:pt x="503311" y="2124282"/>
                  </a:lnTo>
                  <a:lnTo>
                    <a:pt x="503816" y="2119467"/>
                  </a:lnTo>
                  <a:cubicBezTo>
                    <a:pt x="503738" y="2117993"/>
                    <a:pt x="503154" y="2116868"/>
                    <a:pt x="501498" y="2116422"/>
                  </a:cubicBezTo>
                  <a:close/>
                  <a:moveTo>
                    <a:pt x="465678" y="2108952"/>
                  </a:moveTo>
                  <a:lnTo>
                    <a:pt x="463425" y="2114783"/>
                  </a:lnTo>
                  <a:cubicBezTo>
                    <a:pt x="463425" y="2116005"/>
                    <a:pt x="463425" y="2116005"/>
                    <a:pt x="463425" y="2117226"/>
                  </a:cubicBezTo>
                  <a:cubicBezTo>
                    <a:pt x="457930" y="2116615"/>
                    <a:pt x="453961" y="2117836"/>
                    <a:pt x="451061" y="2120279"/>
                  </a:cubicBezTo>
                  <a:lnTo>
                    <a:pt x="447406" y="2126650"/>
                  </a:lnTo>
                  <a:lnTo>
                    <a:pt x="451696" y="2122472"/>
                  </a:lnTo>
                  <a:lnTo>
                    <a:pt x="460106" y="2123593"/>
                  </a:lnTo>
                  <a:lnTo>
                    <a:pt x="460344" y="2123075"/>
                  </a:lnTo>
                  <a:cubicBezTo>
                    <a:pt x="461593" y="2121823"/>
                    <a:pt x="461593" y="2121823"/>
                    <a:pt x="462842" y="2120572"/>
                  </a:cubicBezTo>
                  <a:lnTo>
                    <a:pt x="473566" y="2114559"/>
                  </a:lnTo>
                  <a:lnTo>
                    <a:pt x="465335" y="2114967"/>
                  </a:lnTo>
                  <a:close/>
                  <a:moveTo>
                    <a:pt x="568397" y="2102751"/>
                  </a:moveTo>
                  <a:lnTo>
                    <a:pt x="565881" y="2105336"/>
                  </a:lnTo>
                  <a:lnTo>
                    <a:pt x="565252" y="2108056"/>
                  </a:lnTo>
                  <a:close/>
                  <a:moveTo>
                    <a:pt x="641130" y="2100518"/>
                  </a:moveTo>
                  <a:lnTo>
                    <a:pt x="639367" y="2102488"/>
                  </a:lnTo>
                  <a:lnTo>
                    <a:pt x="642684" y="2101798"/>
                  </a:lnTo>
                  <a:lnTo>
                    <a:pt x="648272" y="2107154"/>
                  </a:lnTo>
                  <a:lnTo>
                    <a:pt x="645280" y="2101616"/>
                  </a:lnTo>
                  <a:cubicBezTo>
                    <a:pt x="644051" y="2099734"/>
                    <a:pt x="642513" y="2099734"/>
                    <a:pt x="641130" y="2100518"/>
                  </a:cubicBezTo>
                  <a:close/>
                  <a:moveTo>
                    <a:pt x="492754" y="2091381"/>
                  </a:moveTo>
                  <a:lnTo>
                    <a:pt x="490096" y="2095767"/>
                  </a:lnTo>
                  <a:lnTo>
                    <a:pt x="491531" y="2095647"/>
                  </a:lnTo>
                  <a:close/>
                  <a:moveTo>
                    <a:pt x="646405" y="2065931"/>
                  </a:moveTo>
                  <a:lnTo>
                    <a:pt x="643191" y="2072824"/>
                  </a:lnTo>
                  <a:lnTo>
                    <a:pt x="644050" y="2072766"/>
                  </a:lnTo>
                  <a:cubicBezTo>
                    <a:pt x="646510" y="2072766"/>
                    <a:pt x="647739" y="2070257"/>
                    <a:pt x="646510" y="2067748"/>
                  </a:cubicBezTo>
                  <a:close/>
                  <a:moveTo>
                    <a:pt x="377713" y="2062145"/>
                  </a:moveTo>
                  <a:cubicBezTo>
                    <a:pt x="372737" y="2065251"/>
                    <a:pt x="369626" y="2069290"/>
                    <a:pt x="367138" y="2073639"/>
                  </a:cubicBezTo>
                  <a:lnTo>
                    <a:pt x="361520" y="2084604"/>
                  </a:lnTo>
                  <a:lnTo>
                    <a:pt x="357905" y="2092979"/>
                  </a:lnTo>
                  <a:cubicBezTo>
                    <a:pt x="362305" y="2086088"/>
                    <a:pt x="366076" y="2079196"/>
                    <a:pt x="370790" y="2073088"/>
                  </a:cubicBezTo>
                  <a:lnTo>
                    <a:pt x="376468" y="2068436"/>
                  </a:lnTo>
                  <a:close/>
                  <a:moveTo>
                    <a:pt x="3084585" y="2061326"/>
                  </a:moveTo>
                  <a:lnTo>
                    <a:pt x="3082300" y="2065891"/>
                  </a:lnTo>
                  <a:lnTo>
                    <a:pt x="3082994" y="2066048"/>
                  </a:lnTo>
                  <a:close/>
                  <a:moveTo>
                    <a:pt x="485440" y="2057148"/>
                  </a:moveTo>
                  <a:lnTo>
                    <a:pt x="485406" y="2057389"/>
                  </a:lnTo>
                  <a:lnTo>
                    <a:pt x="485426" y="2057414"/>
                  </a:lnTo>
                  <a:close/>
                  <a:moveTo>
                    <a:pt x="415039" y="2054689"/>
                  </a:moveTo>
                  <a:cubicBezTo>
                    <a:pt x="411307" y="2067115"/>
                    <a:pt x="402598" y="2073328"/>
                    <a:pt x="392644" y="2078299"/>
                  </a:cubicBezTo>
                  <a:cubicBezTo>
                    <a:pt x="386423" y="2082027"/>
                    <a:pt x="383935" y="2088240"/>
                    <a:pt x="378957" y="2093211"/>
                  </a:cubicBezTo>
                  <a:lnTo>
                    <a:pt x="378077" y="2094406"/>
                  </a:lnTo>
                  <a:lnTo>
                    <a:pt x="375504" y="2100497"/>
                  </a:lnTo>
                  <a:cubicBezTo>
                    <a:pt x="383990" y="2083582"/>
                    <a:pt x="403789" y="2077238"/>
                    <a:pt x="415810" y="2062438"/>
                  </a:cubicBezTo>
                  <a:lnTo>
                    <a:pt x="419497" y="2054689"/>
                  </a:lnTo>
                  <a:close/>
                  <a:moveTo>
                    <a:pt x="3292861" y="2052941"/>
                  </a:moveTo>
                  <a:lnTo>
                    <a:pt x="3290930" y="2054652"/>
                  </a:lnTo>
                  <a:lnTo>
                    <a:pt x="3292861" y="2053570"/>
                  </a:lnTo>
                  <a:close/>
                  <a:moveTo>
                    <a:pt x="658018" y="2043248"/>
                  </a:moveTo>
                  <a:lnTo>
                    <a:pt x="656347" y="2047679"/>
                  </a:lnTo>
                  <a:lnTo>
                    <a:pt x="659772" y="2045979"/>
                  </a:lnTo>
                  <a:close/>
                  <a:moveTo>
                    <a:pt x="644050" y="2042661"/>
                  </a:moveTo>
                  <a:lnTo>
                    <a:pt x="643667" y="2042770"/>
                  </a:lnTo>
                  <a:lnTo>
                    <a:pt x="644453" y="2043896"/>
                  </a:lnTo>
                  <a:close/>
                  <a:moveTo>
                    <a:pt x="281457" y="2038754"/>
                  </a:moveTo>
                  <a:cubicBezTo>
                    <a:pt x="278348" y="2038131"/>
                    <a:pt x="276794" y="2039688"/>
                    <a:pt x="275706" y="2042023"/>
                  </a:cubicBezTo>
                  <a:lnTo>
                    <a:pt x="273099" y="2049031"/>
                  </a:lnTo>
                  <a:lnTo>
                    <a:pt x="276195" y="2042860"/>
                  </a:lnTo>
                  <a:lnTo>
                    <a:pt x="282080" y="2039540"/>
                  </a:lnTo>
                  <a:close/>
                  <a:moveTo>
                    <a:pt x="3108572" y="2033437"/>
                  </a:moveTo>
                  <a:lnTo>
                    <a:pt x="3104460" y="2036285"/>
                  </a:lnTo>
                  <a:lnTo>
                    <a:pt x="3103531" y="2038449"/>
                  </a:lnTo>
                  <a:cubicBezTo>
                    <a:pt x="3098535" y="2045933"/>
                    <a:pt x="3092291" y="2052170"/>
                    <a:pt x="3086046" y="2058407"/>
                  </a:cubicBezTo>
                  <a:lnTo>
                    <a:pt x="3085068" y="2060360"/>
                  </a:lnTo>
                  <a:close/>
                  <a:moveTo>
                    <a:pt x="3113747" y="2033352"/>
                  </a:moveTo>
                  <a:lnTo>
                    <a:pt x="3112324" y="2034674"/>
                  </a:lnTo>
                  <a:cubicBezTo>
                    <a:pt x="3114825" y="2037149"/>
                    <a:pt x="3117327" y="2035912"/>
                    <a:pt x="3118577" y="2034674"/>
                  </a:cubicBezTo>
                  <a:lnTo>
                    <a:pt x="3120816" y="2033401"/>
                  </a:lnTo>
                  <a:lnTo>
                    <a:pt x="3117730" y="2034148"/>
                  </a:lnTo>
                  <a:close/>
                  <a:moveTo>
                    <a:pt x="3325097" y="2032648"/>
                  </a:moveTo>
                  <a:lnTo>
                    <a:pt x="3323987" y="2033488"/>
                  </a:lnTo>
                  <a:cubicBezTo>
                    <a:pt x="3320252" y="2037257"/>
                    <a:pt x="3315271" y="2042281"/>
                    <a:pt x="3310291" y="2047305"/>
                  </a:cubicBezTo>
                  <a:lnTo>
                    <a:pt x="3309523" y="2047692"/>
                  </a:lnTo>
                  <a:lnTo>
                    <a:pt x="3309698" y="2047972"/>
                  </a:lnTo>
                  <a:lnTo>
                    <a:pt x="3321093" y="2038409"/>
                  </a:lnTo>
                  <a:lnTo>
                    <a:pt x="3321756" y="2037671"/>
                  </a:lnTo>
                  <a:close/>
                  <a:moveTo>
                    <a:pt x="295870" y="2028406"/>
                  </a:moveTo>
                  <a:lnTo>
                    <a:pt x="289420" y="2045691"/>
                  </a:lnTo>
                  <a:lnTo>
                    <a:pt x="290023" y="2046619"/>
                  </a:lnTo>
                  <a:close/>
                  <a:moveTo>
                    <a:pt x="686731" y="2027591"/>
                  </a:moveTo>
                  <a:lnTo>
                    <a:pt x="686449" y="2027945"/>
                  </a:lnTo>
                  <a:lnTo>
                    <a:pt x="682363" y="2030642"/>
                  </a:lnTo>
                  <a:lnTo>
                    <a:pt x="682337" y="2031238"/>
                  </a:lnTo>
                  <a:lnTo>
                    <a:pt x="687370" y="2035244"/>
                  </a:lnTo>
                  <a:lnTo>
                    <a:pt x="688319" y="2031372"/>
                  </a:lnTo>
                  <a:close/>
                  <a:moveTo>
                    <a:pt x="701868" y="2024885"/>
                  </a:moveTo>
                  <a:lnTo>
                    <a:pt x="700827" y="2026067"/>
                  </a:lnTo>
                  <a:lnTo>
                    <a:pt x="700616" y="2028864"/>
                  </a:lnTo>
                  <a:close/>
                  <a:moveTo>
                    <a:pt x="492686" y="2022749"/>
                  </a:moveTo>
                  <a:lnTo>
                    <a:pt x="490950" y="2023616"/>
                  </a:lnTo>
                  <a:lnTo>
                    <a:pt x="489532" y="2030825"/>
                  </a:lnTo>
                  <a:close/>
                  <a:moveTo>
                    <a:pt x="3060706" y="2017446"/>
                  </a:moveTo>
                  <a:lnTo>
                    <a:pt x="3058905" y="2018358"/>
                  </a:lnTo>
                  <a:lnTo>
                    <a:pt x="3059488" y="2021600"/>
                  </a:lnTo>
                  <a:lnTo>
                    <a:pt x="3060515" y="2018953"/>
                  </a:lnTo>
                  <a:close/>
                  <a:moveTo>
                    <a:pt x="696318" y="2015537"/>
                  </a:moveTo>
                  <a:lnTo>
                    <a:pt x="693163" y="2019504"/>
                  </a:lnTo>
                  <a:lnTo>
                    <a:pt x="695904" y="2017756"/>
                  </a:lnTo>
                  <a:close/>
                  <a:moveTo>
                    <a:pt x="744475" y="2011683"/>
                  </a:moveTo>
                  <a:lnTo>
                    <a:pt x="739261" y="2027945"/>
                  </a:lnTo>
                  <a:lnTo>
                    <a:pt x="736320" y="2037353"/>
                  </a:lnTo>
                  <a:lnTo>
                    <a:pt x="742512" y="2020902"/>
                  </a:lnTo>
                  <a:close/>
                  <a:moveTo>
                    <a:pt x="3077820" y="2009502"/>
                  </a:moveTo>
                  <a:lnTo>
                    <a:pt x="3069568" y="2020342"/>
                  </a:lnTo>
                  <a:lnTo>
                    <a:pt x="3073296" y="2016206"/>
                  </a:lnTo>
                  <a:close/>
                  <a:moveTo>
                    <a:pt x="3176403" y="1999656"/>
                  </a:moveTo>
                  <a:lnTo>
                    <a:pt x="3172381" y="2004347"/>
                  </a:lnTo>
                  <a:cubicBezTo>
                    <a:pt x="3167413" y="2014280"/>
                    <a:pt x="3161203" y="2020489"/>
                    <a:pt x="3150024" y="2021731"/>
                  </a:cubicBezTo>
                  <a:cubicBezTo>
                    <a:pt x="3148782" y="2021731"/>
                    <a:pt x="3146298" y="2021731"/>
                    <a:pt x="3146298" y="2024214"/>
                  </a:cubicBezTo>
                  <a:cubicBezTo>
                    <a:pt x="3142572" y="2027939"/>
                    <a:pt x="3137603" y="2029491"/>
                    <a:pt x="3132480" y="2030578"/>
                  </a:cubicBezTo>
                  <a:lnTo>
                    <a:pt x="3127990" y="2031665"/>
                  </a:lnTo>
                  <a:lnTo>
                    <a:pt x="3131083" y="2032200"/>
                  </a:lnTo>
                  <a:cubicBezTo>
                    <a:pt x="3132334" y="2032200"/>
                    <a:pt x="3133585" y="2032200"/>
                    <a:pt x="3133585" y="2032200"/>
                  </a:cubicBezTo>
                  <a:cubicBezTo>
                    <a:pt x="3141088" y="2022303"/>
                    <a:pt x="3156096" y="2023540"/>
                    <a:pt x="3164850" y="2014880"/>
                  </a:cubicBezTo>
                  <a:cubicBezTo>
                    <a:pt x="3166101" y="2013643"/>
                    <a:pt x="3167351" y="2012406"/>
                    <a:pt x="3168602" y="2011169"/>
                  </a:cubicBezTo>
                  <a:close/>
                  <a:moveTo>
                    <a:pt x="3376351" y="1998489"/>
                  </a:moveTo>
                  <a:lnTo>
                    <a:pt x="3366317" y="2007112"/>
                  </a:lnTo>
                  <a:cubicBezTo>
                    <a:pt x="3362582" y="2009624"/>
                    <a:pt x="3360092" y="2012136"/>
                    <a:pt x="3356357" y="2012136"/>
                  </a:cubicBezTo>
                  <a:cubicBezTo>
                    <a:pt x="3352622" y="2012136"/>
                    <a:pt x="3350132" y="2014648"/>
                    <a:pt x="3347642" y="2017160"/>
                  </a:cubicBezTo>
                  <a:cubicBezTo>
                    <a:pt x="3343907" y="2022184"/>
                    <a:pt x="3340172" y="2025952"/>
                    <a:pt x="3333947" y="2025952"/>
                  </a:cubicBezTo>
                  <a:lnTo>
                    <a:pt x="3330337" y="2028683"/>
                  </a:lnTo>
                  <a:lnTo>
                    <a:pt x="3336712" y="2027490"/>
                  </a:lnTo>
                  <a:cubicBezTo>
                    <a:pt x="3340451" y="2027490"/>
                    <a:pt x="3341698" y="2024945"/>
                    <a:pt x="3342944" y="2023672"/>
                  </a:cubicBezTo>
                  <a:cubicBezTo>
                    <a:pt x="3347929" y="2019855"/>
                    <a:pt x="3350422" y="2013492"/>
                    <a:pt x="3359146" y="2013492"/>
                  </a:cubicBezTo>
                  <a:cubicBezTo>
                    <a:pt x="3362262" y="2012855"/>
                    <a:pt x="3365378" y="2010310"/>
                    <a:pt x="3368338" y="2007288"/>
                  </a:cubicBezTo>
                  <a:close/>
                  <a:moveTo>
                    <a:pt x="3085892" y="1997539"/>
                  </a:moveTo>
                  <a:lnTo>
                    <a:pt x="3082831" y="1999127"/>
                  </a:lnTo>
                  <a:lnTo>
                    <a:pt x="3081851" y="2003528"/>
                  </a:lnTo>
                  <a:close/>
                  <a:moveTo>
                    <a:pt x="503971" y="1996341"/>
                  </a:moveTo>
                  <a:lnTo>
                    <a:pt x="503377" y="1997528"/>
                  </a:lnTo>
                  <a:lnTo>
                    <a:pt x="494723" y="2019137"/>
                  </a:lnTo>
                  <a:lnTo>
                    <a:pt x="496071" y="2018682"/>
                  </a:lnTo>
                  <a:lnTo>
                    <a:pt x="503971" y="1998196"/>
                  </a:lnTo>
                  <a:close/>
                  <a:moveTo>
                    <a:pt x="3069521" y="1995051"/>
                  </a:moveTo>
                  <a:lnTo>
                    <a:pt x="3064893" y="1995356"/>
                  </a:lnTo>
                  <a:lnTo>
                    <a:pt x="3059488" y="2003989"/>
                  </a:lnTo>
                  <a:lnTo>
                    <a:pt x="3051908" y="2007141"/>
                  </a:lnTo>
                  <a:lnTo>
                    <a:pt x="3057715" y="2006093"/>
                  </a:lnTo>
                  <a:cubicBezTo>
                    <a:pt x="3061650" y="2003138"/>
                    <a:pt x="3065114" y="1998783"/>
                    <a:pt x="3069521" y="1995051"/>
                  </a:cubicBezTo>
                  <a:close/>
                  <a:moveTo>
                    <a:pt x="396678" y="1993539"/>
                  </a:moveTo>
                  <a:lnTo>
                    <a:pt x="391359" y="1994294"/>
                  </a:lnTo>
                  <a:lnTo>
                    <a:pt x="390589" y="1996500"/>
                  </a:lnTo>
                  <a:lnTo>
                    <a:pt x="396509" y="1997302"/>
                  </a:lnTo>
                  <a:close/>
                  <a:moveTo>
                    <a:pt x="2916721" y="1992668"/>
                  </a:moveTo>
                  <a:cubicBezTo>
                    <a:pt x="2905731" y="2011689"/>
                    <a:pt x="2889856" y="2025638"/>
                    <a:pt x="2873981" y="2040855"/>
                  </a:cubicBezTo>
                  <a:cubicBezTo>
                    <a:pt x="2886192" y="2021834"/>
                    <a:pt x="2902067" y="2009153"/>
                    <a:pt x="2916721" y="1992668"/>
                  </a:cubicBezTo>
                  <a:close/>
                  <a:moveTo>
                    <a:pt x="3136086" y="1988900"/>
                  </a:moveTo>
                  <a:lnTo>
                    <a:pt x="3132373" y="1990582"/>
                  </a:lnTo>
                  <a:lnTo>
                    <a:pt x="3132256" y="1991049"/>
                  </a:lnTo>
                  <a:cubicBezTo>
                    <a:pt x="3121016" y="2002275"/>
                    <a:pt x="3117269" y="2018491"/>
                    <a:pt x="3103531" y="2025975"/>
                  </a:cubicBezTo>
                  <a:cubicBezTo>
                    <a:pt x="3099784" y="2028470"/>
                    <a:pt x="3099784" y="2032212"/>
                    <a:pt x="3097286" y="2035954"/>
                  </a:cubicBezTo>
                  <a:cubicBezTo>
                    <a:pt x="3098535" y="2034707"/>
                    <a:pt x="3097286" y="2035954"/>
                    <a:pt x="3098535" y="2034707"/>
                  </a:cubicBezTo>
                  <a:cubicBezTo>
                    <a:pt x="3099784" y="2033459"/>
                    <a:pt x="3101033" y="2031588"/>
                    <a:pt x="3102438" y="2030341"/>
                  </a:cubicBezTo>
                  <a:lnTo>
                    <a:pt x="3103261" y="2030235"/>
                  </a:lnTo>
                  <a:lnTo>
                    <a:pt x="3107322" y="2023540"/>
                  </a:lnTo>
                  <a:cubicBezTo>
                    <a:pt x="3122329" y="2016117"/>
                    <a:pt x="3121078" y="1997560"/>
                    <a:pt x="3136086" y="1988900"/>
                  </a:cubicBezTo>
                  <a:close/>
                  <a:moveTo>
                    <a:pt x="2861817" y="1987172"/>
                  </a:moveTo>
                  <a:cubicBezTo>
                    <a:pt x="2859462" y="1994238"/>
                    <a:pt x="2845331" y="2009546"/>
                    <a:pt x="2830023" y="2018967"/>
                  </a:cubicBezTo>
                  <a:cubicBezTo>
                    <a:pt x="2840621" y="2006013"/>
                    <a:pt x="2850042" y="1995415"/>
                    <a:pt x="2861817" y="1987172"/>
                  </a:cubicBezTo>
                  <a:close/>
                  <a:moveTo>
                    <a:pt x="743727" y="1974429"/>
                  </a:moveTo>
                  <a:lnTo>
                    <a:pt x="739261" y="1985756"/>
                  </a:lnTo>
                  <a:lnTo>
                    <a:pt x="739928" y="1985805"/>
                  </a:lnTo>
                  <a:close/>
                  <a:moveTo>
                    <a:pt x="600328" y="1973724"/>
                  </a:moveTo>
                  <a:lnTo>
                    <a:pt x="599887" y="1975887"/>
                  </a:lnTo>
                  <a:lnTo>
                    <a:pt x="600221" y="1975385"/>
                  </a:lnTo>
                  <a:lnTo>
                    <a:pt x="602423" y="1978327"/>
                  </a:lnTo>
                  <a:close/>
                  <a:moveTo>
                    <a:pt x="3204675" y="1970821"/>
                  </a:moveTo>
                  <a:cubicBezTo>
                    <a:pt x="3198465" y="1981996"/>
                    <a:pt x="3189770" y="1989446"/>
                    <a:pt x="3179834" y="1995655"/>
                  </a:cubicBezTo>
                  <a:lnTo>
                    <a:pt x="3179205" y="1996388"/>
                  </a:lnTo>
                  <a:lnTo>
                    <a:pt x="3192363" y="1987663"/>
                  </a:lnTo>
                  <a:lnTo>
                    <a:pt x="3200475" y="1978455"/>
                  </a:lnTo>
                  <a:close/>
                  <a:moveTo>
                    <a:pt x="3084689" y="1970025"/>
                  </a:moveTo>
                  <a:cubicBezTo>
                    <a:pt x="3082799" y="1971283"/>
                    <a:pt x="3080908" y="1973169"/>
                    <a:pt x="3079018" y="1974427"/>
                  </a:cubicBezTo>
                  <a:lnTo>
                    <a:pt x="3077026" y="1974648"/>
                  </a:lnTo>
                  <a:lnTo>
                    <a:pt x="3075818" y="1977632"/>
                  </a:lnTo>
                  <a:lnTo>
                    <a:pt x="3082534" y="1972893"/>
                  </a:lnTo>
                  <a:close/>
                  <a:moveTo>
                    <a:pt x="3140399" y="1968931"/>
                  </a:moveTo>
                  <a:lnTo>
                    <a:pt x="3133505" y="1974833"/>
                  </a:lnTo>
                  <a:cubicBezTo>
                    <a:pt x="3131007" y="1979822"/>
                    <a:pt x="3126011" y="1982317"/>
                    <a:pt x="3119767" y="1982317"/>
                  </a:cubicBezTo>
                  <a:lnTo>
                    <a:pt x="3117476" y="1985177"/>
                  </a:lnTo>
                  <a:lnTo>
                    <a:pt x="3124830" y="1982714"/>
                  </a:lnTo>
                  <a:cubicBezTo>
                    <a:pt x="3126081" y="1983951"/>
                    <a:pt x="3127332" y="1982714"/>
                    <a:pt x="3127332" y="1981477"/>
                  </a:cubicBezTo>
                  <a:close/>
                  <a:moveTo>
                    <a:pt x="737787" y="1967746"/>
                  </a:moveTo>
                  <a:lnTo>
                    <a:pt x="729625" y="1975829"/>
                  </a:lnTo>
                  <a:lnTo>
                    <a:pt x="726020" y="1979841"/>
                  </a:lnTo>
                  <a:lnTo>
                    <a:pt x="732057" y="1978783"/>
                  </a:lnTo>
                  <a:lnTo>
                    <a:pt x="737968" y="1968384"/>
                  </a:lnTo>
                  <a:close/>
                  <a:moveTo>
                    <a:pt x="803660" y="1965875"/>
                  </a:moveTo>
                  <a:lnTo>
                    <a:pt x="804424" y="1967303"/>
                  </a:lnTo>
                  <a:lnTo>
                    <a:pt x="804614" y="1966535"/>
                  </a:lnTo>
                  <a:close/>
                  <a:moveTo>
                    <a:pt x="3075868" y="1964993"/>
                  </a:moveTo>
                  <a:cubicBezTo>
                    <a:pt x="3069568" y="1976314"/>
                    <a:pt x="3060748" y="1982604"/>
                    <a:pt x="3054448" y="1991409"/>
                  </a:cubicBezTo>
                  <a:lnTo>
                    <a:pt x="3054920" y="1991881"/>
                  </a:lnTo>
                  <a:lnTo>
                    <a:pt x="3073089" y="1973182"/>
                  </a:lnTo>
                  <a:lnTo>
                    <a:pt x="3072718" y="1970496"/>
                  </a:lnTo>
                  <a:cubicBezTo>
                    <a:pt x="3073663" y="1968767"/>
                    <a:pt x="3075238" y="1966880"/>
                    <a:pt x="3075868" y="1964993"/>
                  </a:cubicBezTo>
                  <a:close/>
                  <a:moveTo>
                    <a:pt x="565904" y="1964821"/>
                  </a:moveTo>
                  <a:lnTo>
                    <a:pt x="559955" y="1967515"/>
                  </a:lnTo>
                  <a:lnTo>
                    <a:pt x="563223" y="1968344"/>
                  </a:lnTo>
                  <a:close/>
                  <a:moveTo>
                    <a:pt x="587573" y="1963826"/>
                  </a:moveTo>
                  <a:lnTo>
                    <a:pt x="588908" y="1974193"/>
                  </a:lnTo>
                  <a:lnTo>
                    <a:pt x="591214" y="1968019"/>
                  </a:lnTo>
                  <a:close/>
                  <a:moveTo>
                    <a:pt x="3353909" y="1963649"/>
                  </a:moveTo>
                  <a:lnTo>
                    <a:pt x="3353867" y="1963698"/>
                  </a:lnTo>
                  <a:lnTo>
                    <a:pt x="3353867" y="1963949"/>
                  </a:lnTo>
                  <a:close/>
                  <a:moveTo>
                    <a:pt x="551332" y="1961036"/>
                  </a:moveTo>
                  <a:lnTo>
                    <a:pt x="549737" y="1965372"/>
                  </a:lnTo>
                  <a:lnTo>
                    <a:pt x="551514" y="1965372"/>
                  </a:lnTo>
                  <a:lnTo>
                    <a:pt x="552731" y="1965681"/>
                  </a:lnTo>
                  <a:close/>
                  <a:moveTo>
                    <a:pt x="315504" y="1956981"/>
                  </a:moveTo>
                  <a:lnTo>
                    <a:pt x="307569" y="1967756"/>
                  </a:lnTo>
                  <a:lnTo>
                    <a:pt x="311393" y="1970575"/>
                  </a:lnTo>
                  <a:lnTo>
                    <a:pt x="311393" y="1965176"/>
                  </a:lnTo>
                  <a:close/>
                  <a:moveTo>
                    <a:pt x="799855" y="1956382"/>
                  </a:moveTo>
                  <a:lnTo>
                    <a:pt x="799700" y="1957665"/>
                  </a:lnTo>
                  <a:lnTo>
                    <a:pt x="799925" y="1958901"/>
                  </a:lnTo>
                  <a:lnTo>
                    <a:pt x="800160" y="1959341"/>
                  </a:lnTo>
                  <a:close/>
                  <a:moveTo>
                    <a:pt x="392233" y="1952465"/>
                  </a:moveTo>
                  <a:lnTo>
                    <a:pt x="391830" y="1952903"/>
                  </a:lnTo>
                  <a:lnTo>
                    <a:pt x="386105" y="1962745"/>
                  </a:lnTo>
                  <a:lnTo>
                    <a:pt x="386661" y="1962513"/>
                  </a:lnTo>
                  <a:lnTo>
                    <a:pt x="393256" y="1956841"/>
                  </a:lnTo>
                  <a:close/>
                  <a:moveTo>
                    <a:pt x="3220937" y="1947950"/>
                  </a:moveTo>
                  <a:lnTo>
                    <a:pt x="3208621" y="1950413"/>
                  </a:lnTo>
                  <a:lnTo>
                    <a:pt x="3208621" y="1954260"/>
                  </a:lnTo>
                  <a:lnTo>
                    <a:pt x="3208569" y="1954312"/>
                  </a:lnTo>
                  <a:lnTo>
                    <a:pt x="3210500" y="1955977"/>
                  </a:lnTo>
                  <a:lnTo>
                    <a:pt x="3209193" y="1953309"/>
                  </a:lnTo>
                  <a:lnTo>
                    <a:pt x="3210469" y="1952121"/>
                  </a:lnTo>
                  <a:close/>
                  <a:moveTo>
                    <a:pt x="582490" y="1943657"/>
                  </a:moveTo>
                  <a:lnTo>
                    <a:pt x="577935" y="1950255"/>
                  </a:lnTo>
                  <a:lnTo>
                    <a:pt x="582737" y="1947849"/>
                  </a:lnTo>
                  <a:lnTo>
                    <a:pt x="582903" y="1948182"/>
                  </a:lnTo>
                  <a:close/>
                  <a:moveTo>
                    <a:pt x="3169852" y="1940651"/>
                  </a:moveTo>
                  <a:lnTo>
                    <a:pt x="3168332" y="1941296"/>
                  </a:lnTo>
                  <a:lnTo>
                    <a:pt x="3147226" y="1962376"/>
                  </a:lnTo>
                  <a:close/>
                  <a:moveTo>
                    <a:pt x="3428096" y="1938559"/>
                  </a:moveTo>
                  <a:lnTo>
                    <a:pt x="3427324" y="1938994"/>
                  </a:lnTo>
                  <a:lnTo>
                    <a:pt x="3427324" y="1939990"/>
                  </a:lnTo>
                  <a:close/>
                  <a:moveTo>
                    <a:pt x="806461" y="1938465"/>
                  </a:moveTo>
                  <a:lnTo>
                    <a:pt x="805961" y="1940370"/>
                  </a:lnTo>
                  <a:lnTo>
                    <a:pt x="806580" y="1939303"/>
                  </a:lnTo>
                  <a:close/>
                  <a:moveTo>
                    <a:pt x="341224" y="1931995"/>
                  </a:moveTo>
                  <a:lnTo>
                    <a:pt x="337792" y="1934287"/>
                  </a:lnTo>
                  <a:lnTo>
                    <a:pt x="337792" y="1935104"/>
                  </a:lnTo>
                  <a:close/>
                  <a:moveTo>
                    <a:pt x="546200" y="1931972"/>
                  </a:moveTo>
                  <a:lnTo>
                    <a:pt x="543038" y="1941388"/>
                  </a:lnTo>
                  <a:lnTo>
                    <a:pt x="543443" y="1943582"/>
                  </a:lnTo>
                  <a:lnTo>
                    <a:pt x="543854" y="1941174"/>
                  </a:lnTo>
                  <a:cubicBezTo>
                    <a:pt x="543854" y="1939933"/>
                    <a:pt x="543854" y="1938691"/>
                    <a:pt x="545100" y="1937450"/>
                  </a:cubicBezTo>
                  <a:close/>
                  <a:moveTo>
                    <a:pt x="627088" y="1931895"/>
                  </a:moveTo>
                  <a:lnTo>
                    <a:pt x="626127" y="1933727"/>
                  </a:lnTo>
                  <a:lnTo>
                    <a:pt x="627747" y="1935295"/>
                  </a:lnTo>
                  <a:close/>
                  <a:moveTo>
                    <a:pt x="3255600" y="1928602"/>
                  </a:moveTo>
                  <a:lnTo>
                    <a:pt x="3228106" y="1945094"/>
                  </a:lnTo>
                  <a:lnTo>
                    <a:pt x="3238055" y="1941130"/>
                  </a:lnTo>
                  <a:lnTo>
                    <a:pt x="3255860" y="1929361"/>
                  </a:lnTo>
                  <a:close/>
                  <a:moveTo>
                    <a:pt x="329951" y="1927897"/>
                  </a:moveTo>
                  <a:lnTo>
                    <a:pt x="327436" y="1934150"/>
                  </a:lnTo>
                  <a:lnTo>
                    <a:pt x="330909" y="1930688"/>
                  </a:lnTo>
                  <a:close/>
                  <a:moveTo>
                    <a:pt x="429612" y="1923814"/>
                  </a:moveTo>
                  <a:lnTo>
                    <a:pt x="429203" y="1925246"/>
                  </a:lnTo>
                  <a:lnTo>
                    <a:pt x="429939" y="1924656"/>
                  </a:lnTo>
                  <a:close/>
                  <a:moveTo>
                    <a:pt x="3271746" y="1923635"/>
                  </a:moveTo>
                  <a:cubicBezTo>
                    <a:pt x="3268020" y="1926119"/>
                    <a:pt x="3265536" y="1929844"/>
                    <a:pt x="3263052" y="1931086"/>
                  </a:cubicBezTo>
                  <a:lnTo>
                    <a:pt x="3262770" y="1931235"/>
                  </a:lnTo>
                  <a:lnTo>
                    <a:pt x="3262770" y="1934299"/>
                  </a:lnTo>
                  <a:lnTo>
                    <a:pt x="3267771" y="1930116"/>
                  </a:lnTo>
                  <a:close/>
                  <a:moveTo>
                    <a:pt x="3324775" y="1922627"/>
                  </a:moveTo>
                  <a:lnTo>
                    <a:pt x="3312735" y="1933569"/>
                  </a:lnTo>
                  <a:cubicBezTo>
                    <a:pt x="3306524" y="1936053"/>
                    <a:pt x="3299072" y="1937294"/>
                    <a:pt x="3295346" y="1944745"/>
                  </a:cubicBezTo>
                  <a:cubicBezTo>
                    <a:pt x="3295346" y="1944745"/>
                    <a:pt x="3296588" y="1945986"/>
                    <a:pt x="3296588" y="1944745"/>
                  </a:cubicBezTo>
                  <a:cubicBezTo>
                    <a:pt x="3298451" y="1944124"/>
                    <a:pt x="3300004" y="1942882"/>
                    <a:pt x="3301401" y="1942106"/>
                  </a:cubicBezTo>
                  <a:lnTo>
                    <a:pt x="3302951" y="1942168"/>
                  </a:lnTo>
                  <a:lnTo>
                    <a:pt x="3307953" y="1938347"/>
                  </a:lnTo>
                  <a:cubicBezTo>
                    <a:pt x="3314163" y="1935817"/>
                    <a:pt x="3319131" y="1935817"/>
                    <a:pt x="3321615" y="1932022"/>
                  </a:cubicBezTo>
                  <a:cubicBezTo>
                    <a:pt x="3322858" y="1930757"/>
                    <a:pt x="3334036" y="1929492"/>
                    <a:pt x="3324100" y="1924431"/>
                  </a:cubicBezTo>
                  <a:close/>
                  <a:moveTo>
                    <a:pt x="2955102" y="1915736"/>
                  </a:moveTo>
                  <a:cubicBezTo>
                    <a:pt x="2952485" y="1924098"/>
                    <a:pt x="2938092" y="1938433"/>
                    <a:pt x="2928933" y="1942017"/>
                  </a:cubicBezTo>
                  <a:cubicBezTo>
                    <a:pt x="2930241" y="1936044"/>
                    <a:pt x="2943326" y="1922904"/>
                    <a:pt x="2955102" y="1915736"/>
                  </a:cubicBezTo>
                  <a:close/>
                  <a:moveTo>
                    <a:pt x="3433829" y="1915652"/>
                  </a:moveTo>
                  <a:lnTo>
                    <a:pt x="3434143" y="1917573"/>
                  </a:lnTo>
                  <a:lnTo>
                    <a:pt x="3434684" y="1917030"/>
                  </a:lnTo>
                  <a:close/>
                  <a:moveTo>
                    <a:pt x="3332608" y="1914944"/>
                  </a:moveTo>
                  <a:lnTo>
                    <a:pt x="3330916" y="1916635"/>
                  </a:lnTo>
                  <a:lnTo>
                    <a:pt x="3332440" y="1916118"/>
                  </a:lnTo>
                  <a:close/>
                  <a:moveTo>
                    <a:pt x="3194000" y="1911917"/>
                  </a:moveTo>
                  <a:lnTo>
                    <a:pt x="3187208" y="1918701"/>
                  </a:lnTo>
                  <a:cubicBezTo>
                    <a:pt x="3177216" y="1922443"/>
                    <a:pt x="3172221" y="1928680"/>
                    <a:pt x="3164727" y="1936164"/>
                  </a:cubicBezTo>
                  <a:lnTo>
                    <a:pt x="3166713" y="1938809"/>
                  </a:lnTo>
                  <a:lnTo>
                    <a:pt x="3184860" y="1920857"/>
                  </a:lnTo>
                  <a:cubicBezTo>
                    <a:pt x="3189862" y="1919620"/>
                    <a:pt x="3192363" y="1918383"/>
                    <a:pt x="3194865" y="1913434"/>
                  </a:cubicBezTo>
                  <a:lnTo>
                    <a:pt x="3195377" y="1913169"/>
                  </a:lnTo>
                  <a:close/>
                  <a:moveTo>
                    <a:pt x="3369546" y="1910955"/>
                  </a:moveTo>
                  <a:lnTo>
                    <a:pt x="3361175" y="1916185"/>
                  </a:lnTo>
                  <a:cubicBezTo>
                    <a:pt x="3352481" y="1912460"/>
                    <a:pt x="3346270" y="1919910"/>
                    <a:pt x="3338818" y="1921152"/>
                  </a:cubicBezTo>
                  <a:lnTo>
                    <a:pt x="3335641" y="1923152"/>
                  </a:lnTo>
                  <a:lnTo>
                    <a:pt x="3332794" y="1928227"/>
                  </a:lnTo>
                  <a:cubicBezTo>
                    <a:pt x="3339005" y="1921901"/>
                    <a:pt x="3347699" y="1921901"/>
                    <a:pt x="3352667" y="1916841"/>
                  </a:cubicBezTo>
                  <a:cubicBezTo>
                    <a:pt x="3353909" y="1914311"/>
                    <a:pt x="3356394" y="1914311"/>
                    <a:pt x="3358878" y="1916841"/>
                  </a:cubicBezTo>
                  <a:cubicBezTo>
                    <a:pt x="3362604" y="1921901"/>
                    <a:pt x="3366330" y="1916841"/>
                    <a:pt x="3368814" y="1914311"/>
                  </a:cubicBezTo>
                  <a:close/>
                  <a:moveTo>
                    <a:pt x="3083229" y="1905573"/>
                  </a:moveTo>
                  <a:lnTo>
                    <a:pt x="3082028" y="1905660"/>
                  </a:lnTo>
                  <a:lnTo>
                    <a:pt x="3083493" y="1907854"/>
                  </a:lnTo>
                  <a:close/>
                  <a:moveTo>
                    <a:pt x="3435171" y="1905081"/>
                  </a:moveTo>
                  <a:lnTo>
                    <a:pt x="3429918" y="1907985"/>
                  </a:lnTo>
                  <a:lnTo>
                    <a:pt x="3432160" y="1907985"/>
                  </a:lnTo>
                  <a:lnTo>
                    <a:pt x="3432745" y="1910369"/>
                  </a:lnTo>
                  <a:close/>
                  <a:moveTo>
                    <a:pt x="3209156" y="1904817"/>
                  </a:moveTo>
                  <a:lnTo>
                    <a:pt x="3204577" y="1908407"/>
                  </a:lnTo>
                  <a:lnTo>
                    <a:pt x="3208309" y="1906475"/>
                  </a:lnTo>
                  <a:close/>
                  <a:moveTo>
                    <a:pt x="510514" y="1902895"/>
                  </a:moveTo>
                  <a:lnTo>
                    <a:pt x="510397" y="1903218"/>
                  </a:lnTo>
                  <a:lnTo>
                    <a:pt x="510452" y="1903202"/>
                  </a:lnTo>
                  <a:close/>
                  <a:moveTo>
                    <a:pt x="3371112" y="1902877"/>
                  </a:moveTo>
                  <a:lnTo>
                    <a:pt x="3371112" y="1903777"/>
                  </a:lnTo>
                  <a:lnTo>
                    <a:pt x="3371298" y="1902925"/>
                  </a:lnTo>
                  <a:close/>
                  <a:moveTo>
                    <a:pt x="3419015" y="1902057"/>
                  </a:moveTo>
                  <a:lnTo>
                    <a:pt x="3416763" y="1902306"/>
                  </a:lnTo>
                  <a:lnTo>
                    <a:pt x="3416013" y="1902925"/>
                  </a:lnTo>
                  <a:cubicBezTo>
                    <a:pt x="3416013" y="1902925"/>
                    <a:pt x="3417255" y="1905455"/>
                    <a:pt x="3417255" y="1902925"/>
                  </a:cubicBezTo>
                  <a:lnTo>
                    <a:pt x="3420614" y="1904635"/>
                  </a:lnTo>
                  <a:lnTo>
                    <a:pt x="3422374" y="1902534"/>
                  </a:lnTo>
                  <a:cubicBezTo>
                    <a:pt x="3421095" y="1901261"/>
                    <a:pt x="3420135" y="1901579"/>
                    <a:pt x="3419015" y="1902057"/>
                  </a:cubicBezTo>
                  <a:close/>
                  <a:moveTo>
                    <a:pt x="390582" y="1899104"/>
                  </a:moveTo>
                  <a:lnTo>
                    <a:pt x="381877" y="1912032"/>
                  </a:lnTo>
                  <a:lnTo>
                    <a:pt x="375504" y="1923828"/>
                  </a:lnTo>
                  <a:lnTo>
                    <a:pt x="373298" y="1925786"/>
                  </a:lnTo>
                  <a:lnTo>
                    <a:pt x="366875" y="1936638"/>
                  </a:lnTo>
                  <a:lnTo>
                    <a:pt x="360284" y="1945403"/>
                  </a:lnTo>
                  <a:lnTo>
                    <a:pt x="369219" y="1937610"/>
                  </a:lnTo>
                  <a:cubicBezTo>
                    <a:pt x="369847" y="1930719"/>
                    <a:pt x="373619" y="1925394"/>
                    <a:pt x="377861" y="1920382"/>
                  </a:cubicBezTo>
                  <a:lnTo>
                    <a:pt x="387119" y="1907995"/>
                  </a:lnTo>
                  <a:close/>
                  <a:moveTo>
                    <a:pt x="372958" y="1897697"/>
                  </a:moveTo>
                  <a:lnTo>
                    <a:pt x="369838" y="1899702"/>
                  </a:lnTo>
                  <a:lnTo>
                    <a:pt x="369741" y="1900494"/>
                  </a:lnTo>
                  <a:lnTo>
                    <a:pt x="363652" y="1908627"/>
                  </a:lnTo>
                  <a:lnTo>
                    <a:pt x="370476" y="1900021"/>
                  </a:lnTo>
                  <a:lnTo>
                    <a:pt x="372983" y="1897811"/>
                  </a:lnTo>
                  <a:close/>
                  <a:moveTo>
                    <a:pt x="3097435" y="1892055"/>
                  </a:moveTo>
                  <a:lnTo>
                    <a:pt x="3097393" y="1892121"/>
                  </a:lnTo>
                  <a:lnTo>
                    <a:pt x="3097420" y="1892099"/>
                  </a:lnTo>
                  <a:close/>
                  <a:moveTo>
                    <a:pt x="3147883" y="1889228"/>
                  </a:moveTo>
                  <a:lnTo>
                    <a:pt x="3146888" y="1890298"/>
                  </a:lnTo>
                  <a:lnTo>
                    <a:pt x="3147892" y="1889618"/>
                  </a:lnTo>
                  <a:lnTo>
                    <a:pt x="3149118" y="1889316"/>
                  </a:lnTo>
                  <a:lnTo>
                    <a:pt x="3149085" y="1889228"/>
                  </a:lnTo>
                  <a:cubicBezTo>
                    <a:pt x="3147883" y="1889228"/>
                    <a:pt x="3147883" y="1889228"/>
                    <a:pt x="3147883" y="1889228"/>
                  </a:cubicBezTo>
                  <a:close/>
                  <a:moveTo>
                    <a:pt x="498289" y="1887481"/>
                  </a:moveTo>
                  <a:lnTo>
                    <a:pt x="497349" y="1887971"/>
                  </a:lnTo>
                  <a:lnTo>
                    <a:pt x="498004" y="1889237"/>
                  </a:lnTo>
                  <a:close/>
                  <a:moveTo>
                    <a:pt x="679516" y="1886731"/>
                  </a:moveTo>
                  <a:cubicBezTo>
                    <a:pt x="678911" y="1885510"/>
                    <a:pt x="677398" y="1885815"/>
                    <a:pt x="673765" y="1889478"/>
                  </a:cubicBezTo>
                  <a:cubicBezTo>
                    <a:pt x="670133" y="1894363"/>
                    <a:pt x="666501" y="1900469"/>
                    <a:pt x="664079" y="1906575"/>
                  </a:cubicBezTo>
                  <a:cubicBezTo>
                    <a:pt x="658025" y="1915123"/>
                    <a:pt x="651971" y="1926113"/>
                    <a:pt x="645917" y="1935882"/>
                  </a:cubicBezTo>
                  <a:lnTo>
                    <a:pt x="643869" y="1937947"/>
                  </a:lnTo>
                  <a:lnTo>
                    <a:pt x="643653" y="1940506"/>
                  </a:lnTo>
                  <a:cubicBezTo>
                    <a:pt x="650024" y="1933125"/>
                    <a:pt x="652573" y="1926974"/>
                    <a:pt x="656395" y="1919592"/>
                  </a:cubicBezTo>
                  <a:cubicBezTo>
                    <a:pt x="657670" y="1918362"/>
                    <a:pt x="658307" y="1916209"/>
                    <a:pt x="659581" y="1914517"/>
                  </a:cubicBezTo>
                  <a:lnTo>
                    <a:pt x="660411" y="1914244"/>
                  </a:lnTo>
                  <a:lnTo>
                    <a:pt x="661418" y="1911552"/>
                  </a:lnTo>
                  <a:cubicBezTo>
                    <a:pt x="663915" y="1905294"/>
                    <a:pt x="666413" y="1899036"/>
                    <a:pt x="671409" y="1894030"/>
                  </a:cubicBezTo>
                  <a:cubicBezTo>
                    <a:pt x="673907" y="1890901"/>
                    <a:pt x="676404" y="1889023"/>
                    <a:pt x="678590" y="1889180"/>
                  </a:cubicBezTo>
                  <a:lnTo>
                    <a:pt x="679705" y="1890725"/>
                  </a:lnTo>
                  <a:close/>
                  <a:moveTo>
                    <a:pt x="3231349" y="1884403"/>
                  </a:moveTo>
                  <a:lnTo>
                    <a:pt x="3229882" y="1886217"/>
                  </a:lnTo>
                  <a:cubicBezTo>
                    <a:pt x="3229882" y="1886217"/>
                    <a:pt x="3231132" y="1886217"/>
                    <a:pt x="3232383" y="1886217"/>
                  </a:cubicBezTo>
                  <a:lnTo>
                    <a:pt x="3235844" y="1884994"/>
                  </a:lnTo>
                  <a:close/>
                  <a:moveTo>
                    <a:pt x="3373660" y="1883869"/>
                  </a:moveTo>
                  <a:lnTo>
                    <a:pt x="3371112" y="1885142"/>
                  </a:lnTo>
                  <a:cubicBezTo>
                    <a:pt x="3366143" y="1892593"/>
                    <a:pt x="3359933" y="1896318"/>
                    <a:pt x="3353723" y="1902526"/>
                  </a:cubicBezTo>
                  <a:cubicBezTo>
                    <a:pt x="3354965" y="1901285"/>
                    <a:pt x="3357449" y="1898801"/>
                    <a:pt x="3359933" y="1898801"/>
                  </a:cubicBezTo>
                  <a:lnTo>
                    <a:pt x="3360585" y="1898656"/>
                  </a:lnTo>
                  <a:lnTo>
                    <a:pt x="3371298" y="1887744"/>
                  </a:lnTo>
                  <a:close/>
                  <a:moveTo>
                    <a:pt x="695092" y="1882879"/>
                  </a:moveTo>
                  <a:lnTo>
                    <a:pt x="692499" y="1887264"/>
                  </a:lnTo>
                  <a:lnTo>
                    <a:pt x="690399" y="1892378"/>
                  </a:lnTo>
                  <a:lnTo>
                    <a:pt x="695138" y="1886520"/>
                  </a:lnTo>
                  <a:lnTo>
                    <a:pt x="700370" y="1886858"/>
                  </a:lnTo>
                  <a:lnTo>
                    <a:pt x="700636" y="1883386"/>
                  </a:lnTo>
                  <a:close/>
                  <a:moveTo>
                    <a:pt x="2960684" y="1882765"/>
                  </a:moveTo>
                  <a:cubicBezTo>
                    <a:pt x="2960684" y="1890183"/>
                    <a:pt x="2931377" y="1923566"/>
                    <a:pt x="2917944" y="1930984"/>
                  </a:cubicBezTo>
                  <a:cubicBezTo>
                    <a:pt x="2931377" y="1913675"/>
                    <a:pt x="2943588" y="1896365"/>
                    <a:pt x="2960684" y="1882765"/>
                  </a:cubicBezTo>
                  <a:close/>
                  <a:moveTo>
                    <a:pt x="830006" y="1880703"/>
                  </a:moveTo>
                  <a:lnTo>
                    <a:pt x="829648" y="1881103"/>
                  </a:lnTo>
                  <a:lnTo>
                    <a:pt x="830041" y="1881169"/>
                  </a:lnTo>
                  <a:close/>
                  <a:moveTo>
                    <a:pt x="445465" y="1880544"/>
                  </a:moveTo>
                  <a:lnTo>
                    <a:pt x="443282" y="1885521"/>
                  </a:lnTo>
                  <a:lnTo>
                    <a:pt x="445983" y="1884996"/>
                  </a:lnTo>
                  <a:close/>
                  <a:moveTo>
                    <a:pt x="3461740" y="1878887"/>
                  </a:moveTo>
                  <a:lnTo>
                    <a:pt x="3457013" y="1881848"/>
                  </a:lnTo>
                  <a:lnTo>
                    <a:pt x="3455646" y="1883435"/>
                  </a:lnTo>
                  <a:cubicBezTo>
                    <a:pt x="3453086" y="1884708"/>
                    <a:pt x="3450527" y="1885981"/>
                    <a:pt x="3449247" y="1888528"/>
                  </a:cubicBezTo>
                  <a:cubicBezTo>
                    <a:pt x="3453086" y="1884708"/>
                    <a:pt x="3456925" y="1882162"/>
                    <a:pt x="3460764" y="1879615"/>
                  </a:cubicBezTo>
                  <a:close/>
                  <a:moveTo>
                    <a:pt x="3406880" y="1878626"/>
                  </a:moveTo>
                  <a:lnTo>
                    <a:pt x="3404647" y="1878934"/>
                  </a:lnTo>
                  <a:lnTo>
                    <a:pt x="3403405" y="1878934"/>
                  </a:lnTo>
                  <a:lnTo>
                    <a:pt x="3399343" y="1880288"/>
                  </a:lnTo>
                  <a:lnTo>
                    <a:pt x="3398624" y="1883949"/>
                  </a:lnTo>
                  <a:cubicBezTo>
                    <a:pt x="3402350" y="1885214"/>
                    <a:pt x="3402350" y="1881418"/>
                    <a:pt x="3404835" y="1880153"/>
                  </a:cubicBezTo>
                  <a:close/>
                  <a:moveTo>
                    <a:pt x="3496197" y="1877789"/>
                  </a:moveTo>
                  <a:lnTo>
                    <a:pt x="3491143" y="1885410"/>
                  </a:lnTo>
                  <a:lnTo>
                    <a:pt x="3493299" y="1883530"/>
                  </a:lnTo>
                  <a:close/>
                  <a:moveTo>
                    <a:pt x="3167185" y="1877733"/>
                  </a:moveTo>
                  <a:lnTo>
                    <a:pt x="3162202" y="1884051"/>
                  </a:lnTo>
                  <a:lnTo>
                    <a:pt x="3167599" y="1879607"/>
                  </a:lnTo>
                  <a:lnTo>
                    <a:pt x="3167835" y="1879367"/>
                  </a:lnTo>
                  <a:close/>
                  <a:moveTo>
                    <a:pt x="3278458" y="1873127"/>
                  </a:moveTo>
                  <a:lnTo>
                    <a:pt x="3276715" y="1878934"/>
                  </a:lnTo>
                  <a:lnTo>
                    <a:pt x="3277574" y="1877967"/>
                  </a:lnTo>
                  <a:lnTo>
                    <a:pt x="3279819" y="1874138"/>
                  </a:lnTo>
                  <a:close/>
                  <a:moveTo>
                    <a:pt x="3489736" y="1871860"/>
                  </a:moveTo>
                  <a:lnTo>
                    <a:pt x="3487009" y="1874155"/>
                  </a:lnTo>
                  <a:lnTo>
                    <a:pt x="3466615" y="1880164"/>
                  </a:lnTo>
                  <a:lnTo>
                    <a:pt x="3467163" y="1883435"/>
                  </a:lnTo>
                  <a:lnTo>
                    <a:pt x="3467163" y="1883840"/>
                  </a:lnTo>
                  <a:lnTo>
                    <a:pt x="3475268" y="1881102"/>
                  </a:lnTo>
                  <a:cubicBezTo>
                    <a:pt x="3480524" y="1879535"/>
                    <a:pt x="3485621" y="1877656"/>
                    <a:pt x="3490081" y="1873896"/>
                  </a:cubicBezTo>
                  <a:close/>
                  <a:moveTo>
                    <a:pt x="470484" y="1871852"/>
                  </a:moveTo>
                  <a:lnTo>
                    <a:pt x="468053" y="1873759"/>
                  </a:lnTo>
                  <a:lnTo>
                    <a:pt x="470131" y="1873413"/>
                  </a:lnTo>
                  <a:close/>
                  <a:moveTo>
                    <a:pt x="3397195" y="1871655"/>
                  </a:moveTo>
                  <a:lnTo>
                    <a:pt x="3394898" y="1873828"/>
                  </a:lnTo>
                  <a:lnTo>
                    <a:pt x="3397024" y="1873922"/>
                  </a:lnTo>
                  <a:lnTo>
                    <a:pt x="3397195" y="1872725"/>
                  </a:lnTo>
                  <a:close/>
                  <a:moveTo>
                    <a:pt x="3328740" y="1870246"/>
                  </a:moveTo>
                  <a:lnTo>
                    <a:pt x="3322671" y="1877692"/>
                  </a:lnTo>
                  <a:lnTo>
                    <a:pt x="3324409" y="1876494"/>
                  </a:lnTo>
                  <a:close/>
                  <a:moveTo>
                    <a:pt x="3416976" y="1869235"/>
                  </a:moveTo>
                  <a:lnTo>
                    <a:pt x="3413652" y="1877692"/>
                  </a:lnTo>
                  <a:lnTo>
                    <a:pt x="3407239" y="1878576"/>
                  </a:lnTo>
                  <a:lnTo>
                    <a:pt x="3408561" y="1881418"/>
                  </a:lnTo>
                  <a:cubicBezTo>
                    <a:pt x="3408561" y="1883949"/>
                    <a:pt x="3411045" y="1882683"/>
                    <a:pt x="3412287" y="1881418"/>
                  </a:cubicBezTo>
                  <a:cubicBezTo>
                    <a:pt x="3413529" y="1878888"/>
                    <a:pt x="3416013" y="1876358"/>
                    <a:pt x="3418497" y="1873828"/>
                  </a:cubicBezTo>
                  <a:lnTo>
                    <a:pt x="3420602" y="1869541"/>
                  </a:lnTo>
                  <a:lnTo>
                    <a:pt x="3420007" y="1869836"/>
                  </a:lnTo>
                  <a:close/>
                  <a:moveTo>
                    <a:pt x="3387849" y="1866078"/>
                  </a:moveTo>
                  <a:lnTo>
                    <a:pt x="3385085" y="1874743"/>
                  </a:lnTo>
                  <a:cubicBezTo>
                    <a:pt x="3382290" y="1878623"/>
                    <a:pt x="3378564" y="1882038"/>
                    <a:pt x="3376080" y="1882659"/>
                  </a:cubicBezTo>
                  <a:lnTo>
                    <a:pt x="3374619" y="1883390"/>
                  </a:lnTo>
                  <a:lnTo>
                    <a:pt x="3378751" y="1885214"/>
                  </a:lnTo>
                  <a:cubicBezTo>
                    <a:pt x="3381235" y="1886479"/>
                    <a:pt x="3382477" y="1885214"/>
                    <a:pt x="3382477" y="1882683"/>
                  </a:cubicBezTo>
                  <a:cubicBezTo>
                    <a:pt x="3382477" y="1878888"/>
                    <a:pt x="3386203" y="1875093"/>
                    <a:pt x="3388688" y="1870033"/>
                  </a:cubicBezTo>
                  <a:cubicBezTo>
                    <a:pt x="3388688" y="1868768"/>
                    <a:pt x="3389930" y="1867502"/>
                    <a:pt x="3388688" y="1867502"/>
                  </a:cubicBezTo>
                  <a:close/>
                  <a:moveTo>
                    <a:pt x="3429998" y="1864883"/>
                  </a:moveTo>
                  <a:lnTo>
                    <a:pt x="3425829" y="1866950"/>
                  </a:lnTo>
                  <a:lnTo>
                    <a:pt x="3428013" y="1867413"/>
                  </a:lnTo>
                  <a:close/>
                  <a:moveTo>
                    <a:pt x="3507920" y="1860110"/>
                  </a:moveTo>
                  <a:lnTo>
                    <a:pt x="3499874" y="1872244"/>
                  </a:lnTo>
                  <a:lnTo>
                    <a:pt x="3507920" y="1863810"/>
                  </a:lnTo>
                  <a:close/>
                  <a:moveTo>
                    <a:pt x="3451011" y="1854926"/>
                  </a:moveTo>
                  <a:lnTo>
                    <a:pt x="3447951" y="1855905"/>
                  </a:lnTo>
                  <a:cubicBezTo>
                    <a:pt x="3443736" y="1858691"/>
                    <a:pt x="3439989" y="1862406"/>
                    <a:pt x="3436242" y="1866121"/>
                  </a:cubicBezTo>
                  <a:lnTo>
                    <a:pt x="3426856" y="1872326"/>
                  </a:lnTo>
                  <a:lnTo>
                    <a:pt x="3425950" y="1875093"/>
                  </a:lnTo>
                  <a:cubicBezTo>
                    <a:pt x="3433402" y="1868768"/>
                    <a:pt x="3439613" y="1861177"/>
                    <a:pt x="3448307" y="1856117"/>
                  </a:cubicBezTo>
                  <a:close/>
                  <a:moveTo>
                    <a:pt x="3282137" y="1854371"/>
                  </a:moveTo>
                  <a:lnTo>
                    <a:pt x="3279119" y="1856175"/>
                  </a:lnTo>
                  <a:lnTo>
                    <a:pt x="3276405" y="1859687"/>
                  </a:lnTo>
                  <a:lnTo>
                    <a:pt x="3276590" y="1860001"/>
                  </a:lnTo>
                  <a:close/>
                  <a:moveTo>
                    <a:pt x="3249460" y="1854066"/>
                  </a:moveTo>
                  <a:cubicBezTo>
                    <a:pt x="3247253" y="1854676"/>
                    <a:pt x="3245046" y="1856508"/>
                    <a:pt x="3242524" y="1858950"/>
                  </a:cubicBezTo>
                  <a:lnTo>
                    <a:pt x="3238760" y="1860975"/>
                  </a:lnTo>
                  <a:lnTo>
                    <a:pt x="3232168" y="1867559"/>
                  </a:lnTo>
                  <a:cubicBezTo>
                    <a:pt x="3227173" y="1873796"/>
                    <a:pt x="3223426" y="1881280"/>
                    <a:pt x="3217181" y="1887517"/>
                  </a:cubicBezTo>
                  <a:lnTo>
                    <a:pt x="3215945" y="1888575"/>
                  </a:lnTo>
                  <a:lnTo>
                    <a:pt x="3212499" y="1898268"/>
                  </a:lnTo>
                  <a:lnTo>
                    <a:pt x="3216125" y="1891165"/>
                  </a:lnTo>
                  <a:cubicBezTo>
                    <a:pt x="3221128" y="1883743"/>
                    <a:pt x="3226130" y="1876320"/>
                    <a:pt x="3232383" y="1870134"/>
                  </a:cubicBezTo>
                  <a:cubicBezTo>
                    <a:pt x="3236135" y="1867660"/>
                    <a:pt x="3239887" y="1862711"/>
                    <a:pt x="3244889" y="1859000"/>
                  </a:cubicBezTo>
                  <a:cubicBezTo>
                    <a:pt x="3247391" y="1857763"/>
                    <a:pt x="3249892" y="1856835"/>
                    <a:pt x="3252080" y="1856989"/>
                  </a:cubicBezTo>
                  <a:lnTo>
                    <a:pt x="3252421" y="1857277"/>
                  </a:lnTo>
                  <a:lnTo>
                    <a:pt x="3254026" y="1855673"/>
                  </a:lnTo>
                  <a:close/>
                  <a:moveTo>
                    <a:pt x="3192203" y="1852590"/>
                  </a:moveTo>
                  <a:cubicBezTo>
                    <a:pt x="3191579" y="1853214"/>
                    <a:pt x="3190642" y="1854461"/>
                    <a:pt x="3189237" y="1855241"/>
                  </a:cubicBezTo>
                  <a:lnTo>
                    <a:pt x="3186879" y="1855177"/>
                  </a:lnTo>
                  <a:lnTo>
                    <a:pt x="3184300" y="1858838"/>
                  </a:lnTo>
                  <a:lnTo>
                    <a:pt x="3188102" y="1857565"/>
                  </a:lnTo>
                  <a:close/>
                  <a:moveTo>
                    <a:pt x="3120358" y="1852354"/>
                  </a:moveTo>
                  <a:lnTo>
                    <a:pt x="3118332" y="1853640"/>
                  </a:lnTo>
                  <a:lnTo>
                    <a:pt x="3117898" y="1854825"/>
                  </a:lnTo>
                  <a:close/>
                  <a:moveTo>
                    <a:pt x="3262275" y="1852316"/>
                  </a:moveTo>
                  <a:lnTo>
                    <a:pt x="3260706" y="1853134"/>
                  </a:lnTo>
                  <a:lnTo>
                    <a:pt x="3262024" y="1852805"/>
                  </a:lnTo>
                  <a:close/>
                  <a:moveTo>
                    <a:pt x="3395355" y="1850390"/>
                  </a:moveTo>
                  <a:lnTo>
                    <a:pt x="3398158" y="1854061"/>
                  </a:lnTo>
                  <a:lnTo>
                    <a:pt x="3400470" y="1853799"/>
                  </a:lnTo>
                  <a:close/>
                  <a:moveTo>
                    <a:pt x="213132" y="1849793"/>
                  </a:moveTo>
                  <a:cubicBezTo>
                    <a:pt x="209600" y="1864945"/>
                    <a:pt x="204890" y="1875435"/>
                    <a:pt x="200181" y="1887092"/>
                  </a:cubicBezTo>
                  <a:cubicBezTo>
                    <a:pt x="197826" y="1875435"/>
                    <a:pt x="201358" y="1862614"/>
                    <a:pt x="213132" y="1849793"/>
                  </a:cubicBezTo>
                  <a:close/>
                  <a:moveTo>
                    <a:pt x="737545" y="1849180"/>
                  </a:moveTo>
                  <a:lnTo>
                    <a:pt x="735794" y="1850193"/>
                  </a:lnTo>
                  <a:cubicBezTo>
                    <a:pt x="733635" y="1854225"/>
                    <a:pt x="732710" y="1859189"/>
                    <a:pt x="730859" y="1862911"/>
                  </a:cubicBezTo>
                  <a:lnTo>
                    <a:pt x="717422" y="1903461"/>
                  </a:lnTo>
                  <a:close/>
                  <a:moveTo>
                    <a:pt x="3393469" y="1849133"/>
                  </a:moveTo>
                  <a:cubicBezTo>
                    <a:pt x="3391606" y="1850995"/>
                    <a:pt x="3389122" y="1852858"/>
                    <a:pt x="3387724" y="1855186"/>
                  </a:cubicBezTo>
                  <a:lnTo>
                    <a:pt x="3387950" y="1857753"/>
                  </a:lnTo>
                  <a:lnTo>
                    <a:pt x="3394736" y="1849977"/>
                  </a:lnTo>
                  <a:close/>
                  <a:moveTo>
                    <a:pt x="3423393" y="1847546"/>
                  </a:moveTo>
                  <a:lnTo>
                    <a:pt x="3423278" y="1847891"/>
                  </a:lnTo>
                  <a:lnTo>
                    <a:pt x="3419142" y="1856988"/>
                  </a:lnTo>
                  <a:lnTo>
                    <a:pt x="3425002" y="1847546"/>
                  </a:lnTo>
                  <a:close/>
                  <a:moveTo>
                    <a:pt x="3347419" y="1847329"/>
                  </a:moveTo>
                  <a:lnTo>
                    <a:pt x="3345306" y="1849922"/>
                  </a:lnTo>
                  <a:lnTo>
                    <a:pt x="3347668" y="1848723"/>
                  </a:lnTo>
                  <a:close/>
                  <a:moveTo>
                    <a:pt x="333187" y="1846556"/>
                  </a:moveTo>
                  <a:lnTo>
                    <a:pt x="331789" y="1848732"/>
                  </a:lnTo>
                  <a:lnTo>
                    <a:pt x="333295" y="1847672"/>
                  </a:lnTo>
                  <a:close/>
                  <a:moveTo>
                    <a:pt x="3180729" y="1845401"/>
                  </a:moveTo>
                  <a:lnTo>
                    <a:pt x="3175264" y="1846854"/>
                  </a:lnTo>
                  <a:cubicBezTo>
                    <a:pt x="3171441" y="1846854"/>
                    <a:pt x="3168892" y="1849318"/>
                    <a:pt x="3166344" y="1851781"/>
                  </a:cubicBezTo>
                  <a:cubicBezTo>
                    <a:pt x="3162521" y="1854245"/>
                    <a:pt x="3158698" y="1857940"/>
                    <a:pt x="3153601" y="1860403"/>
                  </a:cubicBezTo>
                  <a:lnTo>
                    <a:pt x="3152439" y="1865459"/>
                  </a:lnTo>
                  <a:lnTo>
                    <a:pt x="3156488" y="1858680"/>
                  </a:lnTo>
                  <a:cubicBezTo>
                    <a:pt x="3161673" y="1853471"/>
                    <a:pt x="3167959" y="1849366"/>
                    <a:pt x="3172987" y="1848735"/>
                  </a:cubicBezTo>
                  <a:close/>
                  <a:moveTo>
                    <a:pt x="3368972" y="1843821"/>
                  </a:moveTo>
                  <a:lnTo>
                    <a:pt x="3359933" y="1852858"/>
                  </a:lnTo>
                  <a:lnTo>
                    <a:pt x="3366021" y="1847878"/>
                  </a:lnTo>
                  <a:close/>
                  <a:moveTo>
                    <a:pt x="3287375" y="1841625"/>
                  </a:moveTo>
                  <a:lnTo>
                    <a:pt x="3275314" y="1845517"/>
                  </a:lnTo>
                  <a:lnTo>
                    <a:pt x="3266761" y="1849977"/>
                  </a:lnTo>
                  <a:lnTo>
                    <a:pt x="3271009" y="1848095"/>
                  </a:lnTo>
                  <a:cubicBezTo>
                    <a:pt x="3274719" y="1848095"/>
                    <a:pt x="3278428" y="1846840"/>
                    <a:pt x="3282137" y="1845585"/>
                  </a:cubicBezTo>
                  <a:cubicBezTo>
                    <a:pt x="3283992" y="1844330"/>
                    <a:pt x="3286155" y="1843389"/>
                    <a:pt x="3287392" y="1841977"/>
                  </a:cubicBezTo>
                  <a:close/>
                  <a:moveTo>
                    <a:pt x="3190313" y="1841158"/>
                  </a:moveTo>
                  <a:lnTo>
                    <a:pt x="3190107" y="1841364"/>
                  </a:lnTo>
                  <a:lnTo>
                    <a:pt x="3190586" y="1841158"/>
                  </a:lnTo>
                  <a:close/>
                  <a:moveTo>
                    <a:pt x="3530812" y="1840973"/>
                  </a:moveTo>
                  <a:lnTo>
                    <a:pt x="3523319" y="1848332"/>
                  </a:lnTo>
                  <a:lnTo>
                    <a:pt x="3520383" y="1848332"/>
                  </a:lnTo>
                  <a:lnTo>
                    <a:pt x="3516840" y="1852590"/>
                  </a:lnTo>
                  <a:cubicBezTo>
                    <a:pt x="3520663" y="1851337"/>
                    <a:pt x="3523211" y="1849144"/>
                    <a:pt x="3525441" y="1847107"/>
                  </a:cubicBezTo>
                  <a:lnTo>
                    <a:pt x="3529933" y="1844057"/>
                  </a:lnTo>
                  <a:close/>
                  <a:moveTo>
                    <a:pt x="3523319" y="1840953"/>
                  </a:moveTo>
                  <a:cubicBezTo>
                    <a:pt x="3523319" y="1839724"/>
                    <a:pt x="3520815" y="1842183"/>
                    <a:pt x="3519563" y="1843413"/>
                  </a:cubicBezTo>
                  <a:lnTo>
                    <a:pt x="3519467" y="1843791"/>
                  </a:lnTo>
                  <a:lnTo>
                    <a:pt x="3503286" y="1855710"/>
                  </a:lnTo>
                  <a:cubicBezTo>
                    <a:pt x="3501408" y="1856939"/>
                    <a:pt x="3499217" y="1857862"/>
                    <a:pt x="3497652" y="1859399"/>
                  </a:cubicBezTo>
                  <a:lnTo>
                    <a:pt x="3497403" y="1860375"/>
                  </a:lnTo>
                  <a:lnTo>
                    <a:pt x="3519100" y="1845231"/>
                  </a:lnTo>
                  <a:lnTo>
                    <a:pt x="3519467" y="1843791"/>
                  </a:lnTo>
                  <a:close/>
                  <a:moveTo>
                    <a:pt x="3474025" y="1839804"/>
                  </a:moveTo>
                  <a:lnTo>
                    <a:pt x="3462470" y="1851261"/>
                  </a:lnTo>
                  <a:lnTo>
                    <a:pt x="3454772" y="1853723"/>
                  </a:lnTo>
                  <a:lnTo>
                    <a:pt x="3460728" y="1854852"/>
                  </a:lnTo>
                  <a:lnTo>
                    <a:pt x="3458358" y="1857975"/>
                  </a:lnTo>
                  <a:lnTo>
                    <a:pt x="3464603" y="1851602"/>
                  </a:lnTo>
                  <a:cubicBezTo>
                    <a:pt x="3467163" y="1849692"/>
                    <a:pt x="3470362" y="1848101"/>
                    <a:pt x="3472601" y="1845872"/>
                  </a:cubicBezTo>
                  <a:close/>
                  <a:moveTo>
                    <a:pt x="3494186" y="1838065"/>
                  </a:moveTo>
                  <a:lnTo>
                    <a:pt x="3493467" y="1838846"/>
                  </a:lnTo>
                  <a:lnTo>
                    <a:pt x="3493733" y="1839696"/>
                  </a:lnTo>
                  <a:close/>
                  <a:moveTo>
                    <a:pt x="404971" y="1837366"/>
                  </a:moveTo>
                  <a:lnTo>
                    <a:pt x="401812" y="1844054"/>
                  </a:lnTo>
                  <a:lnTo>
                    <a:pt x="404941" y="1837517"/>
                  </a:lnTo>
                  <a:close/>
                  <a:moveTo>
                    <a:pt x="3065116" y="1827811"/>
                  </a:moveTo>
                  <a:cubicBezTo>
                    <a:pt x="3062712" y="1836862"/>
                    <a:pt x="3038669" y="1865307"/>
                    <a:pt x="3027850" y="1870479"/>
                  </a:cubicBezTo>
                  <a:cubicBezTo>
                    <a:pt x="3039871" y="1856257"/>
                    <a:pt x="3053095" y="1842034"/>
                    <a:pt x="3065116" y="1827811"/>
                  </a:cubicBezTo>
                  <a:close/>
                  <a:moveTo>
                    <a:pt x="3543769" y="1827515"/>
                  </a:moveTo>
                  <a:lnTo>
                    <a:pt x="3542275" y="1828119"/>
                  </a:lnTo>
                  <a:lnTo>
                    <a:pt x="3536599" y="1834707"/>
                  </a:lnTo>
                  <a:close/>
                  <a:moveTo>
                    <a:pt x="786234" y="1827229"/>
                  </a:moveTo>
                  <a:lnTo>
                    <a:pt x="783904" y="1829141"/>
                  </a:lnTo>
                  <a:lnTo>
                    <a:pt x="783904" y="1834372"/>
                  </a:lnTo>
                  <a:cubicBezTo>
                    <a:pt x="774035" y="1861671"/>
                    <a:pt x="767867" y="1887729"/>
                    <a:pt x="757998" y="1915028"/>
                  </a:cubicBezTo>
                  <a:cubicBezTo>
                    <a:pt x="753064" y="1923714"/>
                    <a:pt x="749363" y="1931159"/>
                    <a:pt x="743195" y="1938604"/>
                  </a:cubicBezTo>
                  <a:lnTo>
                    <a:pt x="742942" y="1939537"/>
                  </a:lnTo>
                  <a:lnTo>
                    <a:pt x="747181" y="1935191"/>
                  </a:lnTo>
                  <a:cubicBezTo>
                    <a:pt x="750251" y="1930538"/>
                    <a:pt x="752837" y="1925574"/>
                    <a:pt x="756070" y="1921231"/>
                  </a:cubicBezTo>
                  <a:lnTo>
                    <a:pt x="757435" y="1924803"/>
                  </a:lnTo>
                  <a:lnTo>
                    <a:pt x="758205" y="1921765"/>
                  </a:lnTo>
                  <a:cubicBezTo>
                    <a:pt x="766906" y="1896746"/>
                    <a:pt x="774364" y="1870476"/>
                    <a:pt x="783064" y="1844206"/>
                  </a:cubicBezTo>
                  <a:cubicBezTo>
                    <a:pt x="783064" y="1840453"/>
                    <a:pt x="785550" y="1835449"/>
                    <a:pt x="785550" y="1829195"/>
                  </a:cubicBezTo>
                  <a:close/>
                  <a:moveTo>
                    <a:pt x="3548212" y="1825720"/>
                  </a:moveTo>
                  <a:lnTo>
                    <a:pt x="3545081" y="1826985"/>
                  </a:lnTo>
                  <a:lnTo>
                    <a:pt x="3546541" y="1828084"/>
                  </a:lnTo>
                  <a:close/>
                  <a:moveTo>
                    <a:pt x="514266" y="1824668"/>
                  </a:moveTo>
                  <a:lnTo>
                    <a:pt x="513366" y="1826013"/>
                  </a:lnTo>
                  <a:lnTo>
                    <a:pt x="513800" y="1826024"/>
                  </a:lnTo>
                  <a:close/>
                  <a:moveTo>
                    <a:pt x="3404485" y="1824299"/>
                  </a:moveTo>
                  <a:lnTo>
                    <a:pt x="3403624" y="1825103"/>
                  </a:lnTo>
                  <a:lnTo>
                    <a:pt x="3405085" y="1824299"/>
                  </a:lnTo>
                  <a:close/>
                  <a:moveTo>
                    <a:pt x="3097453" y="1822316"/>
                  </a:moveTo>
                  <a:cubicBezTo>
                    <a:pt x="3099895" y="1824798"/>
                    <a:pt x="3102338" y="1827280"/>
                    <a:pt x="3103559" y="1828520"/>
                  </a:cubicBezTo>
                  <a:cubicBezTo>
                    <a:pt x="3098674" y="1837206"/>
                    <a:pt x="3091347" y="1845892"/>
                    <a:pt x="3084020" y="1853337"/>
                  </a:cubicBezTo>
                  <a:cubicBezTo>
                    <a:pt x="3073030" y="1864505"/>
                    <a:pt x="3063260" y="1876913"/>
                    <a:pt x="3052270" y="1889322"/>
                  </a:cubicBezTo>
                  <a:cubicBezTo>
                    <a:pt x="3048606" y="1893044"/>
                    <a:pt x="3044943" y="1895526"/>
                    <a:pt x="3038837" y="1898007"/>
                  </a:cubicBezTo>
                  <a:cubicBezTo>
                    <a:pt x="3053491" y="1866986"/>
                    <a:pt x="3077914" y="1845892"/>
                    <a:pt x="3097453" y="1822316"/>
                  </a:cubicBezTo>
                  <a:close/>
                  <a:moveTo>
                    <a:pt x="444214" y="1813492"/>
                  </a:moveTo>
                  <a:lnTo>
                    <a:pt x="443340" y="1816528"/>
                  </a:lnTo>
                  <a:lnTo>
                    <a:pt x="444214" y="1814642"/>
                  </a:lnTo>
                  <a:close/>
                  <a:moveTo>
                    <a:pt x="766232" y="1812784"/>
                  </a:moveTo>
                  <a:lnTo>
                    <a:pt x="765851" y="1812987"/>
                  </a:lnTo>
                  <a:lnTo>
                    <a:pt x="764167" y="1815759"/>
                  </a:lnTo>
                  <a:lnTo>
                    <a:pt x="755863" y="1832465"/>
                  </a:lnTo>
                  <a:lnTo>
                    <a:pt x="759998" y="1826579"/>
                  </a:lnTo>
                  <a:cubicBezTo>
                    <a:pt x="762491" y="1821563"/>
                    <a:pt x="766232" y="1817800"/>
                    <a:pt x="766232" y="1812784"/>
                  </a:cubicBezTo>
                  <a:close/>
                  <a:moveTo>
                    <a:pt x="802139" y="1810738"/>
                  </a:moveTo>
                  <a:lnTo>
                    <a:pt x="789614" y="1813087"/>
                  </a:lnTo>
                  <a:lnTo>
                    <a:pt x="789613" y="1813083"/>
                  </a:lnTo>
                  <a:lnTo>
                    <a:pt x="788675" y="1817800"/>
                  </a:lnTo>
                  <a:lnTo>
                    <a:pt x="788516" y="1821716"/>
                  </a:lnTo>
                  <a:lnTo>
                    <a:pt x="791765" y="1816685"/>
                  </a:lnTo>
                  <a:close/>
                  <a:moveTo>
                    <a:pt x="3382858" y="1810214"/>
                  </a:moveTo>
                  <a:lnTo>
                    <a:pt x="3382622" y="1810482"/>
                  </a:lnTo>
                  <a:lnTo>
                    <a:pt x="3382748" y="1811365"/>
                  </a:lnTo>
                  <a:close/>
                  <a:moveTo>
                    <a:pt x="3374095" y="1808415"/>
                  </a:moveTo>
                  <a:lnTo>
                    <a:pt x="3362417" y="1819332"/>
                  </a:lnTo>
                  <a:cubicBezTo>
                    <a:pt x="3359312" y="1821815"/>
                    <a:pt x="3355586" y="1824609"/>
                    <a:pt x="3353102" y="1828179"/>
                  </a:cubicBezTo>
                  <a:lnTo>
                    <a:pt x="3352936" y="1829380"/>
                  </a:lnTo>
                  <a:lnTo>
                    <a:pt x="3353850" y="1828014"/>
                  </a:lnTo>
                  <a:cubicBezTo>
                    <a:pt x="3360032" y="1821739"/>
                    <a:pt x="3366214" y="1816719"/>
                    <a:pt x="3373633" y="1811698"/>
                  </a:cubicBezTo>
                  <a:close/>
                  <a:moveTo>
                    <a:pt x="3303002" y="1808250"/>
                  </a:moveTo>
                  <a:lnTo>
                    <a:pt x="3298104" y="1814969"/>
                  </a:lnTo>
                  <a:lnTo>
                    <a:pt x="3303156" y="1810443"/>
                  </a:lnTo>
                  <a:lnTo>
                    <a:pt x="3304860" y="1810522"/>
                  </a:lnTo>
                  <a:close/>
                  <a:moveTo>
                    <a:pt x="3342544" y="1808156"/>
                  </a:moveTo>
                  <a:lnTo>
                    <a:pt x="3340896" y="1810741"/>
                  </a:lnTo>
                  <a:lnTo>
                    <a:pt x="3337121" y="1811685"/>
                  </a:lnTo>
                  <a:lnTo>
                    <a:pt x="3335304" y="1814209"/>
                  </a:lnTo>
                  <a:lnTo>
                    <a:pt x="3340621" y="1811173"/>
                  </a:lnTo>
                  <a:lnTo>
                    <a:pt x="3340896" y="1810741"/>
                  </a:lnTo>
                  <a:lnTo>
                    <a:pt x="3341302" y="1810640"/>
                  </a:lnTo>
                  <a:cubicBezTo>
                    <a:pt x="3341302" y="1809398"/>
                    <a:pt x="3342544" y="1808156"/>
                    <a:pt x="3342544" y="1808156"/>
                  </a:cubicBezTo>
                  <a:close/>
                  <a:moveTo>
                    <a:pt x="394083" y="1806643"/>
                  </a:moveTo>
                  <a:lnTo>
                    <a:pt x="391830" y="1812775"/>
                  </a:lnTo>
                  <a:lnTo>
                    <a:pt x="394053" y="1810050"/>
                  </a:lnTo>
                  <a:close/>
                  <a:moveTo>
                    <a:pt x="3248404" y="1803943"/>
                  </a:moveTo>
                  <a:cubicBezTo>
                    <a:pt x="3242159" y="1810180"/>
                    <a:pt x="3234666" y="1810180"/>
                    <a:pt x="3227173" y="1811427"/>
                  </a:cubicBezTo>
                  <a:cubicBezTo>
                    <a:pt x="3223426" y="1811427"/>
                    <a:pt x="3218430" y="1813922"/>
                    <a:pt x="3214684" y="1816417"/>
                  </a:cubicBezTo>
                  <a:lnTo>
                    <a:pt x="3214435" y="1816417"/>
                  </a:lnTo>
                  <a:lnTo>
                    <a:pt x="3209442" y="1820952"/>
                  </a:lnTo>
                  <a:lnTo>
                    <a:pt x="3217263" y="1818246"/>
                  </a:lnTo>
                  <a:lnTo>
                    <a:pt x="3217962" y="1817508"/>
                  </a:lnTo>
                  <a:lnTo>
                    <a:pt x="3219765" y="1817381"/>
                  </a:lnTo>
                  <a:lnTo>
                    <a:pt x="3233169" y="1812744"/>
                  </a:lnTo>
                  <a:cubicBezTo>
                    <a:pt x="3237333" y="1811954"/>
                    <a:pt x="3241458" y="1811007"/>
                    <a:pt x="3245327" y="1809231"/>
                  </a:cubicBezTo>
                  <a:lnTo>
                    <a:pt x="3251949" y="1803943"/>
                  </a:lnTo>
                  <a:close/>
                  <a:moveTo>
                    <a:pt x="585450" y="1799191"/>
                  </a:moveTo>
                  <a:lnTo>
                    <a:pt x="580566" y="1803559"/>
                  </a:lnTo>
                  <a:cubicBezTo>
                    <a:pt x="579315" y="1804801"/>
                    <a:pt x="579315" y="1809767"/>
                    <a:pt x="579315" y="1809767"/>
                  </a:cubicBezTo>
                  <a:lnTo>
                    <a:pt x="580025" y="1811000"/>
                  </a:lnTo>
                  <a:lnTo>
                    <a:pt x="579997" y="1809587"/>
                  </a:lnTo>
                  <a:cubicBezTo>
                    <a:pt x="578751" y="1807105"/>
                    <a:pt x="579997" y="1805863"/>
                    <a:pt x="581244" y="1803381"/>
                  </a:cubicBezTo>
                  <a:close/>
                  <a:moveTo>
                    <a:pt x="3223426" y="1797706"/>
                  </a:moveTo>
                  <a:lnTo>
                    <a:pt x="3207242" y="1805249"/>
                  </a:lnTo>
                  <a:lnTo>
                    <a:pt x="3200642" y="1810849"/>
                  </a:lnTo>
                  <a:cubicBezTo>
                    <a:pt x="3205671" y="1807692"/>
                    <a:pt x="3210070" y="1804535"/>
                    <a:pt x="3214627" y="1802167"/>
                  </a:cubicBezTo>
                  <a:lnTo>
                    <a:pt x="3220062" y="1800730"/>
                  </a:lnTo>
                  <a:close/>
                  <a:moveTo>
                    <a:pt x="3317515" y="1796404"/>
                  </a:moveTo>
                  <a:lnTo>
                    <a:pt x="3317507" y="1796462"/>
                  </a:lnTo>
                  <a:lnTo>
                    <a:pt x="3317692" y="1796419"/>
                  </a:lnTo>
                  <a:close/>
                  <a:moveTo>
                    <a:pt x="313029" y="1794920"/>
                  </a:moveTo>
                  <a:lnTo>
                    <a:pt x="310044" y="1796317"/>
                  </a:lnTo>
                  <a:lnTo>
                    <a:pt x="310514" y="1799341"/>
                  </a:lnTo>
                  <a:close/>
                  <a:moveTo>
                    <a:pt x="3449978" y="1792517"/>
                  </a:moveTo>
                  <a:lnTo>
                    <a:pt x="3449362" y="1793256"/>
                  </a:lnTo>
                  <a:lnTo>
                    <a:pt x="3449947" y="1792698"/>
                  </a:lnTo>
                  <a:close/>
                  <a:moveTo>
                    <a:pt x="3410897" y="1790699"/>
                  </a:moveTo>
                  <a:lnTo>
                    <a:pt x="3409774" y="1791879"/>
                  </a:lnTo>
                  <a:lnTo>
                    <a:pt x="3409904" y="1792787"/>
                  </a:lnTo>
                  <a:close/>
                  <a:moveTo>
                    <a:pt x="3379815" y="1790362"/>
                  </a:moveTo>
                  <a:lnTo>
                    <a:pt x="3379806" y="1790367"/>
                  </a:lnTo>
                  <a:lnTo>
                    <a:pt x="3379806" y="1790385"/>
                  </a:lnTo>
                  <a:close/>
                  <a:moveTo>
                    <a:pt x="3454892" y="1786621"/>
                  </a:moveTo>
                  <a:lnTo>
                    <a:pt x="3454597" y="1786976"/>
                  </a:lnTo>
                  <a:lnTo>
                    <a:pt x="3454873" y="1786815"/>
                  </a:lnTo>
                  <a:close/>
                  <a:moveTo>
                    <a:pt x="3467949" y="1783430"/>
                  </a:moveTo>
                  <a:lnTo>
                    <a:pt x="3466086" y="1785054"/>
                  </a:lnTo>
                  <a:lnTo>
                    <a:pt x="3467993" y="1790772"/>
                  </a:lnTo>
                  <a:cubicBezTo>
                    <a:pt x="3460541" y="1798844"/>
                    <a:pt x="3454330" y="1807846"/>
                    <a:pt x="3447809" y="1816538"/>
                  </a:cubicBezTo>
                  <a:lnTo>
                    <a:pt x="3439769" y="1825255"/>
                  </a:lnTo>
                  <a:lnTo>
                    <a:pt x="3447014" y="1817980"/>
                  </a:lnTo>
                  <a:cubicBezTo>
                    <a:pt x="3454039" y="1808847"/>
                    <a:pt x="3460596" y="1799250"/>
                    <a:pt x="3468714" y="1790581"/>
                  </a:cubicBezTo>
                  <a:cubicBezTo>
                    <a:pt x="3472461" y="1788105"/>
                    <a:pt x="3473710" y="1785628"/>
                    <a:pt x="3467465" y="1784389"/>
                  </a:cubicBezTo>
                  <a:close/>
                  <a:moveTo>
                    <a:pt x="3450979" y="1782337"/>
                  </a:moveTo>
                  <a:lnTo>
                    <a:pt x="3450640" y="1782519"/>
                  </a:lnTo>
                  <a:lnTo>
                    <a:pt x="3455012" y="1785432"/>
                  </a:lnTo>
                  <a:lnTo>
                    <a:pt x="3455307" y="1782492"/>
                  </a:lnTo>
                  <a:cubicBezTo>
                    <a:pt x="3455146" y="1781410"/>
                    <a:pt x="3454185" y="1781101"/>
                    <a:pt x="3450979" y="1782337"/>
                  </a:cubicBezTo>
                  <a:close/>
                  <a:moveTo>
                    <a:pt x="428426" y="1775169"/>
                  </a:moveTo>
                  <a:lnTo>
                    <a:pt x="426714" y="1778456"/>
                  </a:lnTo>
                  <a:lnTo>
                    <a:pt x="427327" y="1779891"/>
                  </a:lnTo>
                  <a:close/>
                  <a:moveTo>
                    <a:pt x="3358165" y="1774520"/>
                  </a:moveTo>
                  <a:lnTo>
                    <a:pt x="3356704" y="1776136"/>
                  </a:lnTo>
                  <a:lnTo>
                    <a:pt x="3355761" y="1778517"/>
                  </a:lnTo>
                  <a:lnTo>
                    <a:pt x="3356323" y="1777811"/>
                  </a:lnTo>
                  <a:cubicBezTo>
                    <a:pt x="3356323" y="1776556"/>
                    <a:pt x="3357559" y="1776556"/>
                    <a:pt x="3357559" y="1775301"/>
                  </a:cubicBezTo>
                  <a:close/>
                  <a:moveTo>
                    <a:pt x="3613116" y="1774328"/>
                  </a:moveTo>
                  <a:lnTo>
                    <a:pt x="3612677" y="1774505"/>
                  </a:lnTo>
                  <a:lnTo>
                    <a:pt x="3600948" y="1786847"/>
                  </a:lnTo>
                  <a:cubicBezTo>
                    <a:pt x="3599696" y="1786847"/>
                    <a:pt x="3598444" y="1788076"/>
                    <a:pt x="3595939" y="1788076"/>
                  </a:cubicBezTo>
                  <a:cubicBezTo>
                    <a:pt x="3588427" y="1781928"/>
                    <a:pt x="3582167" y="1784387"/>
                    <a:pt x="3575906" y="1789306"/>
                  </a:cubicBezTo>
                  <a:cubicBezTo>
                    <a:pt x="3568394" y="1794225"/>
                    <a:pt x="3563386" y="1799144"/>
                    <a:pt x="3558377" y="1805292"/>
                  </a:cubicBezTo>
                  <a:cubicBezTo>
                    <a:pt x="3554621" y="1810211"/>
                    <a:pt x="3549613" y="1815130"/>
                    <a:pt x="3543353" y="1818819"/>
                  </a:cubicBezTo>
                  <a:cubicBezTo>
                    <a:pt x="3545231" y="1818204"/>
                    <a:pt x="3546796" y="1816667"/>
                    <a:pt x="3548204" y="1815898"/>
                  </a:cubicBezTo>
                  <a:lnTo>
                    <a:pt x="3548347" y="1815960"/>
                  </a:lnTo>
                  <a:lnTo>
                    <a:pt x="3556385" y="1807894"/>
                  </a:lnTo>
                  <a:cubicBezTo>
                    <a:pt x="3563632" y="1800207"/>
                    <a:pt x="3571034" y="1793011"/>
                    <a:pt x="3580286" y="1787777"/>
                  </a:cubicBezTo>
                  <a:cubicBezTo>
                    <a:pt x="3583987" y="1785815"/>
                    <a:pt x="3586454" y="1786142"/>
                    <a:pt x="3588305" y="1787614"/>
                  </a:cubicBezTo>
                  <a:lnTo>
                    <a:pt x="3591304" y="1792273"/>
                  </a:lnTo>
                  <a:lnTo>
                    <a:pt x="3592983" y="1790589"/>
                  </a:lnTo>
                  <a:cubicBezTo>
                    <a:pt x="3595463" y="1789345"/>
                    <a:pt x="3597942" y="1789345"/>
                    <a:pt x="3599182" y="1790589"/>
                  </a:cubicBezTo>
                  <a:lnTo>
                    <a:pt x="3602717" y="1791475"/>
                  </a:lnTo>
                  <a:lnTo>
                    <a:pt x="3600599" y="1790427"/>
                  </a:lnTo>
                  <a:cubicBezTo>
                    <a:pt x="3603102" y="1782997"/>
                    <a:pt x="3609361" y="1780520"/>
                    <a:pt x="3613116" y="1774328"/>
                  </a:cubicBezTo>
                  <a:close/>
                  <a:moveTo>
                    <a:pt x="881060" y="1772968"/>
                  </a:moveTo>
                  <a:cubicBezTo>
                    <a:pt x="878554" y="1773586"/>
                    <a:pt x="876674" y="1776989"/>
                    <a:pt x="874324" y="1779309"/>
                  </a:cubicBezTo>
                  <a:lnTo>
                    <a:pt x="864867" y="1779156"/>
                  </a:lnTo>
                  <a:lnTo>
                    <a:pt x="865256" y="1779578"/>
                  </a:lnTo>
                  <a:cubicBezTo>
                    <a:pt x="866491" y="1780820"/>
                    <a:pt x="867727" y="1783306"/>
                    <a:pt x="868962" y="1785791"/>
                  </a:cubicBezTo>
                  <a:lnTo>
                    <a:pt x="880100" y="1776081"/>
                  </a:lnTo>
                  <a:close/>
                  <a:moveTo>
                    <a:pt x="3081642" y="1772861"/>
                  </a:moveTo>
                  <a:cubicBezTo>
                    <a:pt x="3077015" y="1785225"/>
                    <a:pt x="3067760" y="1789346"/>
                    <a:pt x="3060819" y="1798962"/>
                  </a:cubicBezTo>
                  <a:cubicBezTo>
                    <a:pt x="3063133" y="1787972"/>
                    <a:pt x="3072387" y="1776982"/>
                    <a:pt x="3081642" y="1772861"/>
                  </a:cubicBezTo>
                  <a:close/>
                  <a:moveTo>
                    <a:pt x="3565620" y="1769621"/>
                  </a:moveTo>
                  <a:lnTo>
                    <a:pt x="3562136" y="1772615"/>
                  </a:lnTo>
                  <a:lnTo>
                    <a:pt x="3564638" y="1770860"/>
                  </a:lnTo>
                  <a:close/>
                  <a:moveTo>
                    <a:pt x="291176" y="1768061"/>
                  </a:moveTo>
                  <a:lnTo>
                    <a:pt x="290763" y="1772064"/>
                  </a:lnTo>
                  <a:lnTo>
                    <a:pt x="295085" y="1768061"/>
                  </a:lnTo>
                  <a:close/>
                  <a:moveTo>
                    <a:pt x="3548061" y="1767161"/>
                  </a:moveTo>
                  <a:lnTo>
                    <a:pt x="3546729" y="1768210"/>
                  </a:lnTo>
                  <a:lnTo>
                    <a:pt x="3546101" y="1769469"/>
                  </a:lnTo>
                  <a:lnTo>
                    <a:pt x="3547356" y="1768580"/>
                  </a:lnTo>
                  <a:close/>
                  <a:moveTo>
                    <a:pt x="3488301" y="1765428"/>
                  </a:moveTo>
                  <a:lnTo>
                    <a:pt x="3476343" y="1776007"/>
                  </a:lnTo>
                  <a:lnTo>
                    <a:pt x="3486511" y="1768136"/>
                  </a:lnTo>
                  <a:close/>
                  <a:moveTo>
                    <a:pt x="779785" y="1764063"/>
                  </a:moveTo>
                  <a:lnTo>
                    <a:pt x="780415" y="1765129"/>
                  </a:lnTo>
                  <a:cubicBezTo>
                    <a:pt x="780571" y="1767010"/>
                    <a:pt x="780571" y="1768891"/>
                    <a:pt x="782441" y="1770145"/>
                  </a:cubicBezTo>
                  <a:lnTo>
                    <a:pt x="784507" y="1764668"/>
                  </a:lnTo>
                  <a:close/>
                  <a:moveTo>
                    <a:pt x="772648" y="1762713"/>
                  </a:moveTo>
                  <a:cubicBezTo>
                    <a:pt x="771876" y="1763954"/>
                    <a:pt x="771568" y="1766125"/>
                    <a:pt x="771568" y="1767366"/>
                  </a:cubicBezTo>
                  <a:lnTo>
                    <a:pt x="764657" y="1783942"/>
                  </a:lnTo>
                  <a:lnTo>
                    <a:pt x="775666" y="1763441"/>
                  </a:lnTo>
                  <a:close/>
                  <a:moveTo>
                    <a:pt x="3610964" y="1759793"/>
                  </a:moveTo>
                  <a:cubicBezTo>
                    <a:pt x="3609712" y="1757333"/>
                    <a:pt x="3605956" y="1759793"/>
                    <a:pt x="3603452" y="1761023"/>
                  </a:cubicBezTo>
                  <a:lnTo>
                    <a:pt x="3602722" y="1764610"/>
                  </a:lnTo>
                  <a:lnTo>
                    <a:pt x="3610612" y="1760706"/>
                  </a:lnTo>
                  <a:lnTo>
                    <a:pt x="3611731" y="1760263"/>
                  </a:lnTo>
                  <a:close/>
                  <a:moveTo>
                    <a:pt x="3318420" y="1759640"/>
                  </a:moveTo>
                  <a:lnTo>
                    <a:pt x="3317094" y="1761532"/>
                  </a:lnTo>
                  <a:lnTo>
                    <a:pt x="3315289" y="1767540"/>
                  </a:lnTo>
                  <a:close/>
                  <a:moveTo>
                    <a:pt x="412119" y="1758502"/>
                  </a:moveTo>
                  <a:lnTo>
                    <a:pt x="411013" y="1769924"/>
                  </a:lnTo>
                  <a:cubicBezTo>
                    <a:pt x="408674" y="1776492"/>
                    <a:pt x="404931" y="1782748"/>
                    <a:pt x="400564" y="1789003"/>
                  </a:cubicBezTo>
                  <a:lnTo>
                    <a:pt x="400363" y="1789549"/>
                  </a:lnTo>
                  <a:lnTo>
                    <a:pt x="406739" y="1778867"/>
                  </a:lnTo>
                  <a:cubicBezTo>
                    <a:pt x="409290" y="1774553"/>
                    <a:pt x="411523" y="1770547"/>
                    <a:pt x="412639" y="1766541"/>
                  </a:cubicBezTo>
                  <a:close/>
                  <a:moveTo>
                    <a:pt x="632359" y="1758223"/>
                  </a:moveTo>
                  <a:lnTo>
                    <a:pt x="629997" y="1766528"/>
                  </a:lnTo>
                  <a:lnTo>
                    <a:pt x="631097" y="1766139"/>
                  </a:lnTo>
                  <a:lnTo>
                    <a:pt x="632133" y="1765952"/>
                  </a:lnTo>
                  <a:close/>
                  <a:moveTo>
                    <a:pt x="3478790" y="1757244"/>
                  </a:moveTo>
                  <a:lnTo>
                    <a:pt x="3478279" y="1757820"/>
                  </a:lnTo>
                  <a:lnTo>
                    <a:pt x="3480278" y="1757964"/>
                  </a:lnTo>
                  <a:close/>
                  <a:moveTo>
                    <a:pt x="827212" y="1756774"/>
                  </a:moveTo>
                  <a:lnTo>
                    <a:pt x="822963" y="1768064"/>
                  </a:lnTo>
                  <a:lnTo>
                    <a:pt x="826059" y="1761717"/>
                  </a:lnTo>
                  <a:close/>
                  <a:moveTo>
                    <a:pt x="309677" y="1755711"/>
                  </a:moveTo>
                  <a:lnTo>
                    <a:pt x="309414" y="1755803"/>
                  </a:lnTo>
                  <a:lnTo>
                    <a:pt x="309332" y="1755898"/>
                  </a:lnTo>
                  <a:close/>
                  <a:moveTo>
                    <a:pt x="3173628" y="1755647"/>
                  </a:moveTo>
                  <a:lnTo>
                    <a:pt x="3173394" y="1755763"/>
                  </a:lnTo>
                  <a:lnTo>
                    <a:pt x="3173469" y="1756276"/>
                  </a:lnTo>
                  <a:close/>
                  <a:moveTo>
                    <a:pt x="749300" y="1754087"/>
                  </a:moveTo>
                  <a:lnTo>
                    <a:pt x="748944" y="1755181"/>
                  </a:lnTo>
                  <a:cubicBezTo>
                    <a:pt x="748637" y="1756439"/>
                    <a:pt x="748944" y="1757697"/>
                    <a:pt x="751398" y="1758955"/>
                  </a:cubicBezTo>
                  <a:lnTo>
                    <a:pt x="753954" y="1757208"/>
                  </a:lnTo>
                  <a:close/>
                  <a:moveTo>
                    <a:pt x="3632249" y="1749955"/>
                  </a:moveTo>
                  <a:cubicBezTo>
                    <a:pt x="3630997" y="1747496"/>
                    <a:pt x="3628493" y="1748726"/>
                    <a:pt x="3625989" y="1751185"/>
                  </a:cubicBezTo>
                  <a:lnTo>
                    <a:pt x="3621408" y="1756434"/>
                  </a:lnTo>
                  <a:lnTo>
                    <a:pt x="3623129" y="1755753"/>
                  </a:lnTo>
                  <a:lnTo>
                    <a:pt x="3635368" y="1752451"/>
                  </a:lnTo>
                  <a:close/>
                  <a:moveTo>
                    <a:pt x="3508501" y="1741719"/>
                  </a:moveTo>
                  <a:lnTo>
                    <a:pt x="3508038" y="1742367"/>
                  </a:lnTo>
                  <a:lnTo>
                    <a:pt x="3508344" y="1742328"/>
                  </a:lnTo>
                  <a:close/>
                  <a:moveTo>
                    <a:pt x="413407" y="1741516"/>
                  </a:moveTo>
                  <a:lnTo>
                    <a:pt x="413041" y="1741929"/>
                  </a:lnTo>
                  <a:lnTo>
                    <a:pt x="413041" y="1742852"/>
                  </a:lnTo>
                  <a:close/>
                  <a:moveTo>
                    <a:pt x="661240" y="1739104"/>
                  </a:moveTo>
                  <a:lnTo>
                    <a:pt x="659660" y="1739792"/>
                  </a:lnTo>
                  <a:lnTo>
                    <a:pt x="660431" y="1740312"/>
                  </a:lnTo>
                  <a:close/>
                  <a:moveTo>
                    <a:pt x="606613" y="1738866"/>
                  </a:moveTo>
                  <a:lnTo>
                    <a:pt x="606836" y="1738990"/>
                  </a:lnTo>
                  <a:lnTo>
                    <a:pt x="607004" y="1738938"/>
                  </a:lnTo>
                  <a:close/>
                  <a:moveTo>
                    <a:pt x="3575600" y="1738468"/>
                  </a:moveTo>
                  <a:lnTo>
                    <a:pt x="3568620" y="1749430"/>
                  </a:lnTo>
                  <a:lnTo>
                    <a:pt x="3570956" y="1747814"/>
                  </a:lnTo>
                  <a:close/>
                  <a:moveTo>
                    <a:pt x="3554789" y="1737011"/>
                  </a:moveTo>
                  <a:lnTo>
                    <a:pt x="3554319" y="1740311"/>
                  </a:lnTo>
                  <a:lnTo>
                    <a:pt x="3556437" y="1738329"/>
                  </a:lnTo>
                  <a:close/>
                  <a:moveTo>
                    <a:pt x="3652195" y="1732869"/>
                  </a:moveTo>
                  <a:lnTo>
                    <a:pt x="3640641" y="1749890"/>
                  </a:lnTo>
                  <a:lnTo>
                    <a:pt x="3644721" y="1747549"/>
                  </a:lnTo>
                  <a:cubicBezTo>
                    <a:pt x="3646911" y="1744917"/>
                    <a:pt x="3648788" y="1741512"/>
                    <a:pt x="3650666" y="1738416"/>
                  </a:cubicBezTo>
                  <a:close/>
                  <a:moveTo>
                    <a:pt x="3296287" y="1730462"/>
                  </a:moveTo>
                  <a:lnTo>
                    <a:pt x="3293208" y="1733407"/>
                  </a:lnTo>
                  <a:lnTo>
                    <a:pt x="3298675" y="1732191"/>
                  </a:lnTo>
                  <a:lnTo>
                    <a:pt x="3295862" y="1731595"/>
                  </a:lnTo>
                  <a:close/>
                  <a:moveTo>
                    <a:pt x="3307102" y="1729100"/>
                  </a:moveTo>
                  <a:lnTo>
                    <a:pt x="3304641" y="1730550"/>
                  </a:lnTo>
                  <a:lnTo>
                    <a:pt x="3306355" y="1729930"/>
                  </a:lnTo>
                  <a:close/>
                  <a:moveTo>
                    <a:pt x="284604" y="1728031"/>
                  </a:moveTo>
                  <a:lnTo>
                    <a:pt x="279181" y="1728303"/>
                  </a:lnTo>
                  <a:lnTo>
                    <a:pt x="278419" y="1731149"/>
                  </a:lnTo>
                  <a:cubicBezTo>
                    <a:pt x="280888" y="1731149"/>
                    <a:pt x="282122" y="1731149"/>
                    <a:pt x="283357" y="1729909"/>
                  </a:cubicBezTo>
                  <a:close/>
                  <a:moveTo>
                    <a:pt x="3345499" y="1726685"/>
                  </a:moveTo>
                  <a:lnTo>
                    <a:pt x="3345499" y="1732150"/>
                  </a:lnTo>
                  <a:lnTo>
                    <a:pt x="3349123" y="1726816"/>
                  </a:lnTo>
                  <a:close/>
                  <a:moveTo>
                    <a:pt x="704935" y="1724879"/>
                  </a:moveTo>
                  <a:lnTo>
                    <a:pt x="698815" y="1728552"/>
                  </a:lnTo>
                  <a:lnTo>
                    <a:pt x="700501" y="1731341"/>
                  </a:lnTo>
                  <a:lnTo>
                    <a:pt x="701943" y="1730473"/>
                  </a:lnTo>
                  <a:close/>
                  <a:moveTo>
                    <a:pt x="639913" y="1723861"/>
                  </a:moveTo>
                  <a:lnTo>
                    <a:pt x="635260" y="1726117"/>
                  </a:lnTo>
                  <a:lnTo>
                    <a:pt x="631902" y="1729006"/>
                  </a:lnTo>
                  <a:lnTo>
                    <a:pt x="635608" y="1730299"/>
                  </a:lnTo>
                  <a:lnTo>
                    <a:pt x="635284" y="1738262"/>
                  </a:lnTo>
                  <a:lnTo>
                    <a:pt x="636968" y="1730403"/>
                  </a:lnTo>
                  <a:close/>
                  <a:moveTo>
                    <a:pt x="3210057" y="1720274"/>
                  </a:moveTo>
                  <a:lnTo>
                    <a:pt x="3208909" y="1720810"/>
                  </a:lnTo>
                  <a:lnTo>
                    <a:pt x="3209436" y="1721832"/>
                  </a:lnTo>
                  <a:close/>
                  <a:moveTo>
                    <a:pt x="675131" y="1717394"/>
                  </a:moveTo>
                  <a:lnTo>
                    <a:pt x="673830" y="1718688"/>
                  </a:lnTo>
                  <a:cubicBezTo>
                    <a:pt x="672586" y="1722403"/>
                    <a:pt x="672586" y="1727355"/>
                    <a:pt x="668854" y="1731069"/>
                  </a:cubicBezTo>
                  <a:lnTo>
                    <a:pt x="666255" y="1734172"/>
                  </a:lnTo>
                  <a:lnTo>
                    <a:pt x="670979" y="1730139"/>
                  </a:lnTo>
                  <a:lnTo>
                    <a:pt x="671758" y="1733724"/>
                  </a:lnTo>
                  <a:close/>
                  <a:moveTo>
                    <a:pt x="3598051" y="1708429"/>
                  </a:moveTo>
                  <a:lnTo>
                    <a:pt x="3593537" y="1711144"/>
                  </a:lnTo>
                  <a:lnTo>
                    <a:pt x="3593161" y="1711709"/>
                  </a:lnTo>
                  <a:close/>
                  <a:moveTo>
                    <a:pt x="3640422" y="1705939"/>
                  </a:moveTo>
                  <a:lnTo>
                    <a:pt x="3635459" y="1707091"/>
                  </a:lnTo>
                  <a:lnTo>
                    <a:pt x="3626238" y="1715442"/>
                  </a:lnTo>
                  <a:lnTo>
                    <a:pt x="3629745" y="1714294"/>
                  </a:lnTo>
                  <a:lnTo>
                    <a:pt x="3630621" y="1713818"/>
                  </a:lnTo>
                  <a:close/>
                  <a:moveTo>
                    <a:pt x="3235370" y="1703391"/>
                  </a:moveTo>
                  <a:lnTo>
                    <a:pt x="3235105" y="1703629"/>
                  </a:lnTo>
                  <a:lnTo>
                    <a:pt x="3235301" y="1703596"/>
                  </a:lnTo>
                  <a:close/>
                  <a:moveTo>
                    <a:pt x="3517342" y="1696198"/>
                  </a:moveTo>
                  <a:lnTo>
                    <a:pt x="3513487" y="1699640"/>
                  </a:lnTo>
                  <a:cubicBezTo>
                    <a:pt x="3510612" y="1701520"/>
                    <a:pt x="3507888" y="1703400"/>
                    <a:pt x="3506677" y="1706533"/>
                  </a:cubicBezTo>
                  <a:cubicBezTo>
                    <a:pt x="3501834" y="1714052"/>
                    <a:pt x="3495780" y="1722825"/>
                    <a:pt x="3490937" y="1730345"/>
                  </a:cubicBezTo>
                  <a:lnTo>
                    <a:pt x="3483701" y="1738904"/>
                  </a:lnTo>
                  <a:lnTo>
                    <a:pt x="3484912" y="1738904"/>
                  </a:lnTo>
                  <a:lnTo>
                    <a:pt x="3485884" y="1746799"/>
                  </a:lnTo>
                  <a:lnTo>
                    <a:pt x="3488335" y="1744161"/>
                  </a:lnTo>
                  <a:cubicBezTo>
                    <a:pt x="3492116" y="1741719"/>
                    <a:pt x="3493376" y="1739276"/>
                    <a:pt x="3488335" y="1735613"/>
                  </a:cubicBezTo>
                  <a:cubicBezTo>
                    <a:pt x="3488335" y="1729507"/>
                    <a:pt x="3492116" y="1725844"/>
                    <a:pt x="3497157" y="1725844"/>
                  </a:cubicBezTo>
                  <a:lnTo>
                    <a:pt x="3498725" y="1725307"/>
                  </a:lnTo>
                  <a:lnTo>
                    <a:pt x="3496190" y="1724948"/>
                  </a:lnTo>
                  <a:lnTo>
                    <a:pt x="3509821" y="1706233"/>
                  </a:lnTo>
                  <a:lnTo>
                    <a:pt x="3509744" y="1706175"/>
                  </a:lnTo>
                  <a:lnTo>
                    <a:pt x="3510423" y="1705407"/>
                  </a:lnTo>
                  <a:lnTo>
                    <a:pt x="3512426" y="1702657"/>
                  </a:lnTo>
                  <a:lnTo>
                    <a:pt x="3513136" y="1702339"/>
                  </a:lnTo>
                  <a:lnTo>
                    <a:pt x="3518565" y="1696198"/>
                  </a:lnTo>
                  <a:close/>
                  <a:moveTo>
                    <a:pt x="3451324" y="1694448"/>
                  </a:moveTo>
                  <a:lnTo>
                    <a:pt x="3450662" y="1694684"/>
                  </a:lnTo>
                  <a:lnTo>
                    <a:pt x="3451129" y="1694842"/>
                  </a:lnTo>
                  <a:close/>
                  <a:moveTo>
                    <a:pt x="3671131" y="1694240"/>
                  </a:moveTo>
                  <a:lnTo>
                    <a:pt x="3669672" y="1696800"/>
                  </a:lnTo>
                  <a:lnTo>
                    <a:pt x="3671945" y="1697550"/>
                  </a:lnTo>
                  <a:lnTo>
                    <a:pt x="3676881" y="1698055"/>
                  </a:lnTo>
                  <a:close/>
                  <a:moveTo>
                    <a:pt x="3640806" y="1690404"/>
                  </a:moveTo>
                  <a:lnTo>
                    <a:pt x="3635673" y="1692263"/>
                  </a:lnTo>
                  <a:lnTo>
                    <a:pt x="3632083" y="1692263"/>
                  </a:lnTo>
                  <a:lnTo>
                    <a:pt x="3631665" y="1694366"/>
                  </a:lnTo>
                  <a:cubicBezTo>
                    <a:pt x="3635460" y="1694366"/>
                    <a:pt x="3636724" y="1691820"/>
                    <a:pt x="3640519" y="1690548"/>
                  </a:cubicBezTo>
                  <a:close/>
                  <a:moveTo>
                    <a:pt x="3314294" y="1689826"/>
                  </a:moveTo>
                  <a:lnTo>
                    <a:pt x="3313597" y="1690879"/>
                  </a:lnTo>
                  <a:lnTo>
                    <a:pt x="3314772" y="1689907"/>
                  </a:lnTo>
                  <a:close/>
                  <a:moveTo>
                    <a:pt x="816544" y="1688767"/>
                  </a:moveTo>
                  <a:lnTo>
                    <a:pt x="814745" y="1691674"/>
                  </a:lnTo>
                  <a:lnTo>
                    <a:pt x="814519" y="1692250"/>
                  </a:lnTo>
                  <a:close/>
                  <a:moveTo>
                    <a:pt x="3511004" y="1686542"/>
                  </a:moveTo>
                  <a:lnTo>
                    <a:pt x="3509553" y="1690240"/>
                  </a:lnTo>
                  <a:cubicBezTo>
                    <a:pt x="3508796" y="1691807"/>
                    <a:pt x="3508493" y="1693373"/>
                    <a:pt x="3510309" y="1695253"/>
                  </a:cubicBezTo>
                  <a:lnTo>
                    <a:pt x="3511413" y="1695184"/>
                  </a:lnTo>
                  <a:lnTo>
                    <a:pt x="3511004" y="1688715"/>
                  </a:lnTo>
                  <a:close/>
                  <a:moveTo>
                    <a:pt x="3198178" y="1686092"/>
                  </a:moveTo>
                  <a:lnTo>
                    <a:pt x="3177266" y="1705082"/>
                  </a:lnTo>
                  <a:lnTo>
                    <a:pt x="3179928" y="1703391"/>
                  </a:lnTo>
                  <a:close/>
                  <a:moveTo>
                    <a:pt x="870298" y="1684856"/>
                  </a:moveTo>
                  <a:lnTo>
                    <a:pt x="868528" y="1686354"/>
                  </a:lnTo>
                  <a:lnTo>
                    <a:pt x="859111" y="1692552"/>
                  </a:lnTo>
                  <a:lnTo>
                    <a:pt x="858094" y="1694792"/>
                  </a:lnTo>
                  <a:lnTo>
                    <a:pt x="854505" y="1701487"/>
                  </a:lnTo>
                  <a:lnTo>
                    <a:pt x="857844" y="1698800"/>
                  </a:lnTo>
                  <a:cubicBezTo>
                    <a:pt x="862785" y="1697558"/>
                    <a:pt x="864020" y="1692587"/>
                    <a:pt x="866491" y="1690101"/>
                  </a:cubicBezTo>
                  <a:close/>
                  <a:moveTo>
                    <a:pt x="3633845" y="1681116"/>
                  </a:moveTo>
                  <a:lnTo>
                    <a:pt x="3633374" y="1681882"/>
                  </a:lnTo>
                  <a:lnTo>
                    <a:pt x="3634020" y="1681977"/>
                  </a:lnTo>
                  <a:lnTo>
                    <a:pt x="3634343" y="1682301"/>
                  </a:lnTo>
                  <a:lnTo>
                    <a:pt x="3634590" y="1682110"/>
                  </a:lnTo>
                  <a:lnTo>
                    <a:pt x="3633571" y="1681605"/>
                  </a:lnTo>
                  <a:close/>
                  <a:moveTo>
                    <a:pt x="3472538" y="1680462"/>
                  </a:moveTo>
                  <a:lnTo>
                    <a:pt x="3460039" y="1696961"/>
                  </a:lnTo>
                  <a:lnTo>
                    <a:pt x="3458832" y="1697448"/>
                  </a:lnTo>
                  <a:lnTo>
                    <a:pt x="3458947" y="1697487"/>
                  </a:lnTo>
                  <a:lnTo>
                    <a:pt x="3462098" y="1697887"/>
                  </a:lnTo>
                  <a:close/>
                  <a:moveTo>
                    <a:pt x="3509350" y="1679985"/>
                  </a:moveTo>
                  <a:lnTo>
                    <a:pt x="3511004" y="1683981"/>
                  </a:lnTo>
                  <a:lnTo>
                    <a:pt x="3511004" y="1679985"/>
                  </a:lnTo>
                  <a:close/>
                  <a:moveTo>
                    <a:pt x="3713450" y="1679570"/>
                  </a:moveTo>
                  <a:lnTo>
                    <a:pt x="3694351" y="1689075"/>
                  </a:lnTo>
                  <a:lnTo>
                    <a:pt x="3679288" y="1698301"/>
                  </a:lnTo>
                  <a:lnTo>
                    <a:pt x="3681020" y="1698479"/>
                  </a:lnTo>
                  <a:cubicBezTo>
                    <a:pt x="3683836" y="1697550"/>
                    <a:pt x="3686340" y="1695692"/>
                    <a:pt x="3688217" y="1693835"/>
                  </a:cubicBezTo>
                  <a:close/>
                  <a:moveTo>
                    <a:pt x="877300" y="1678930"/>
                  </a:moveTo>
                  <a:lnTo>
                    <a:pt x="875295" y="1680628"/>
                  </a:lnTo>
                  <a:lnTo>
                    <a:pt x="886257" y="1682645"/>
                  </a:lnTo>
                  <a:cubicBezTo>
                    <a:pt x="887493" y="1683888"/>
                    <a:pt x="892434" y="1683888"/>
                    <a:pt x="893669" y="1682645"/>
                  </a:cubicBezTo>
                  <a:lnTo>
                    <a:pt x="902418" y="1681516"/>
                  </a:lnTo>
                  <a:lnTo>
                    <a:pt x="902366" y="1681405"/>
                  </a:lnTo>
                  <a:cubicBezTo>
                    <a:pt x="896100" y="1677693"/>
                    <a:pt x="886073" y="1680168"/>
                    <a:pt x="877300" y="1678930"/>
                  </a:cubicBezTo>
                  <a:close/>
                  <a:moveTo>
                    <a:pt x="3334726" y="1678312"/>
                  </a:moveTo>
                  <a:lnTo>
                    <a:pt x="3334692" y="1678380"/>
                  </a:lnTo>
                  <a:lnTo>
                    <a:pt x="3334730" y="1678369"/>
                  </a:lnTo>
                  <a:close/>
                  <a:moveTo>
                    <a:pt x="3475723" y="1674997"/>
                  </a:moveTo>
                  <a:lnTo>
                    <a:pt x="3475608" y="1675034"/>
                  </a:lnTo>
                  <a:lnTo>
                    <a:pt x="3475726" y="1675141"/>
                  </a:lnTo>
                  <a:lnTo>
                    <a:pt x="3475811" y="1674999"/>
                  </a:lnTo>
                  <a:close/>
                  <a:moveTo>
                    <a:pt x="666668" y="1673885"/>
                  </a:moveTo>
                  <a:lnTo>
                    <a:pt x="662633" y="1680309"/>
                  </a:lnTo>
                  <a:cubicBezTo>
                    <a:pt x="653923" y="1682785"/>
                    <a:pt x="656412" y="1692689"/>
                    <a:pt x="651435" y="1698880"/>
                  </a:cubicBezTo>
                  <a:lnTo>
                    <a:pt x="649302" y="1703429"/>
                  </a:lnTo>
                  <a:lnTo>
                    <a:pt x="652040" y="1699862"/>
                  </a:lnTo>
                  <a:lnTo>
                    <a:pt x="652569" y="1701796"/>
                  </a:lnTo>
                  <a:lnTo>
                    <a:pt x="655471" y="1691932"/>
                  </a:lnTo>
                  <a:lnTo>
                    <a:pt x="660765" y="1687343"/>
                  </a:lnTo>
                  <a:lnTo>
                    <a:pt x="662089" y="1683318"/>
                  </a:lnTo>
                  <a:close/>
                  <a:moveTo>
                    <a:pt x="3306893" y="1672429"/>
                  </a:moveTo>
                  <a:lnTo>
                    <a:pt x="3306070" y="1672915"/>
                  </a:lnTo>
                  <a:lnTo>
                    <a:pt x="3301189" y="1677130"/>
                  </a:lnTo>
                  <a:close/>
                  <a:moveTo>
                    <a:pt x="3211429" y="1672113"/>
                  </a:moveTo>
                  <a:lnTo>
                    <a:pt x="3211036" y="1673903"/>
                  </a:lnTo>
                  <a:lnTo>
                    <a:pt x="3211429" y="1673531"/>
                  </a:lnTo>
                  <a:close/>
                  <a:moveTo>
                    <a:pt x="3734036" y="1669324"/>
                  </a:moveTo>
                  <a:lnTo>
                    <a:pt x="3726353" y="1673148"/>
                  </a:lnTo>
                  <a:lnTo>
                    <a:pt x="3732026" y="1671544"/>
                  </a:lnTo>
                  <a:lnTo>
                    <a:pt x="3734036" y="1672041"/>
                  </a:lnTo>
                  <a:close/>
                  <a:moveTo>
                    <a:pt x="3335539" y="1669313"/>
                  </a:moveTo>
                  <a:lnTo>
                    <a:pt x="3325424" y="1681093"/>
                  </a:lnTo>
                  <a:lnTo>
                    <a:pt x="3326627" y="1680098"/>
                  </a:lnTo>
                  <a:lnTo>
                    <a:pt x="3334303" y="1673194"/>
                  </a:lnTo>
                  <a:lnTo>
                    <a:pt x="3334294" y="1673083"/>
                  </a:lnTo>
                  <a:cubicBezTo>
                    <a:pt x="3333049" y="1673083"/>
                    <a:pt x="3335539" y="1671826"/>
                    <a:pt x="3335539" y="1669313"/>
                  </a:cubicBezTo>
                  <a:close/>
                  <a:moveTo>
                    <a:pt x="284573" y="1662955"/>
                  </a:moveTo>
                  <a:cubicBezTo>
                    <a:pt x="283395" y="1676218"/>
                    <a:pt x="281040" y="1689482"/>
                    <a:pt x="269263" y="1700092"/>
                  </a:cubicBezTo>
                  <a:cubicBezTo>
                    <a:pt x="271618" y="1684176"/>
                    <a:pt x="276329" y="1673566"/>
                    <a:pt x="284573" y="1662955"/>
                  </a:cubicBezTo>
                  <a:close/>
                  <a:moveTo>
                    <a:pt x="3224644" y="1653141"/>
                  </a:moveTo>
                  <a:lnTo>
                    <a:pt x="3221982" y="1653334"/>
                  </a:lnTo>
                  <a:lnTo>
                    <a:pt x="3221887" y="1653444"/>
                  </a:lnTo>
                  <a:close/>
                  <a:moveTo>
                    <a:pt x="381315" y="1651466"/>
                  </a:moveTo>
                  <a:lnTo>
                    <a:pt x="383096" y="1653411"/>
                  </a:lnTo>
                  <a:lnTo>
                    <a:pt x="384894" y="1651705"/>
                  </a:lnTo>
                  <a:close/>
                  <a:moveTo>
                    <a:pt x="3512264" y="1651301"/>
                  </a:moveTo>
                  <a:lnTo>
                    <a:pt x="3512193" y="1651371"/>
                  </a:lnTo>
                  <a:lnTo>
                    <a:pt x="3512104" y="1651494"/>
                  </a:lnTo>
                  <a:close/>
                  <a:moveTo>
                    <a:pt x="3315652" y="1650788"/>
                  </a:moveTo>
                  <a:lnTo>
                    <a:pt x="3308284" y="1652482"/>
                  </a:lnTo>
                  <a:lnTo>
                    <a:pt x="3304911" y="1655880"/>
                  </a:lnTo>
                  <a:close/>
                  <a:moveTo>
                    <a:pt x="3245292" y="1649535"/>
                  </a:moveTo>
                  <a:lnTo>
                    <a:pt x="3239225" y="1652086"/>
                  </a:lnTo>
                  <a:lnTo>
                    <a:pt x="3236945" y="1652251"/>
                  </a:lnTo>
                  <a:lnTo>
                    <a:pt x="3237890" y="1653623"/>
                  </a:lnTo>
                  <a:cubicBezTo>
                    <a:pt x="3237890" y="1654868"/>
                    <a:pt x="3240410" y="1653623"/>
                    <a:pt x="3241670" y="1653623"/>
                  </a:cubicBezTo>
                  <a:close/>
                  <a:moveTo>
                    <a:pt x="747411" y="1649211"/>
                  </a:moveTo>
                  <a:lnTo>
                    <a:pt x="747403" y="1649327"/>
                  </a:lnTo>
                  <a:lnTo>
                    <a:pt x="747505" y="1649295"/>
                  </a:lnTo>
                  <a:close/>
                  <a:moveTo>
                    <a:pt x="3338144" y="1637564"/>
                  </a:moveTo>
                  <a:lnTo>
                    <a:pt x="3332789" y="1641513"/>
                  </a:lnTo>
                  <a:lnTo>
                    <a:pt x="3335148" y="1641038"/>
                  </a:lnTo>
                  <a:close/>
                  <a:moveTo>
                    <a:pt x="3255515" y="1637182"/>
                  </a:moveTo>
                  <a:lnTo>
                    <a:pt x="3252774" y="1639611"/>
                  </a:lnTo>
                  <a:lnTo>
                    <a:pt x="3250080" y="1644132"/>
                  </a:lnTo>
                  <a:lnTo>
                    <a:pt x="3250490" y="1643670"/>
                  </a:lnTo>
                  <a:close/>
                  <a:moveTo>
                    <a:pt x="3666006" y="1636090"/>
                  </a:moveTo>
                  <a:lnTo>
                    <a:pt x="3664576" y="1636436"/>
                  </a:lnTo>
                  <a:lnTo>
                    <a:pt x="3664295" y="1637271"/>
                  </a:lnTo>
                  <a:close/>
                  <a:moveTo>
                    <a:pt x="750304" y="1631915"/>
                  </a:moveTo>
                  <a:lnTo>
                    <a:pt x="748397" y="1633447"/>
                  </a:lnTo>
                  <a:lnTo>
                    <a:pt x="748260" y="1635723"/>
                  </a:lnTo>
                  <a:lnTo>
                    <a:pt x="750304" y="1632227"/>
                  </a:lnTo>
                  <a:close/>
                  <a:moveTo>
                    <a:pt x="3493189" y="1631820"/>
                  </a:moveTo>
                  <a:lnTo>
                    <a:pt x="3491165" y="1632867"/>
                  </a:lnTo>
                  <a:cubicBezTo>
                    <a:pt x="3483695" y="1637894"/>
                    <a:pt x="3478714" y="1644178"/>
                    <a:pt x="3472489" y="1649205"/>
                  </a:cubicBezTo>
                  <a:lnTo>
                    <a:pt x="3464459" y="1655960"/>
                  </a:lnTo>
                  <a:lnTo>
                    <a:pt x="3468320" y="1653795"/>
                  </a:lnTo>
                  <a:cubicBezTo>
                    <a:pt x="3473203" y="1649118"/>
                    <a:pt x="3477613" y="1643818"/>
                    <a:pt x="3483283" y="1640077"/>
                  </a:cubicBezTo>
                  <a:close/>
                  <a:moveTo>
                    <a:pt x="3531165" y="1629698"/>
                  </a:moveTo>
                  <a:lnTo>
                    <a:pt x="3522635" y="1637251"/>
                  </a:lnTo>
                  <a:lnTo>
                    <a:pt x="3517857" y="1636571"/>
                  </a:lnTo>
                  <a:lnTo>
                    <a:pt x="3518565" y="1640077"/>
                  </a:lnTo>
                  <a:cubicBezTo>
                    <a:pt x="3519825" y="1641324"/>
                    <a:pt x="3522345" y="1641324"/>
                    <a:pt x="3523605" y="1640077"/>
                  </a:cubicBezTo>
                  <a:cubicBezTo>
                    <a:pt x="3526125" y="1637582"/>
                    <a:pt x="3528645" y="1635088"/>
                    <a:pt x="3531165" y="1633841"/>
                  </a:cubicBezTo>
                  <a:close/>
                  <a:moveTo>
                    <a:pt x="3268339" y="1628950"/>
                  </a:moveTo>
                  <a:lnTo>
                    <a:pt x="3262628" y="1630878"/>
                  </a:lnTo>
                  <a:lnTo>
                    <a:pt x="3260727" y="1632562"/>
                  </a:lnTo>
                  <a:lnTo>
                    <a:pt x="3267187" y="1630884"/>
                  </a:lnTo>
                  <a:close/>
                  <a:moveTo>
                    <a:pt x="673826" y="1626657"/>
                  </a:moveTo>
                  <a:lnTo>
                    <a:pt x="673161" y="1627771"/>
                  </a:lnTo>
                  <a:lnTo>
                    <a:pt x="675506" y="1627771"/>
                  </a:lnTo>
                  <a:close/>
                  <a:moveTo>
                    <a:pt x="3819608" y="1623651"/>
                  </a:moveTo>
                  <a:cubicBezTo>
                    <a:pt x="3808446" y="1628589"/>
                    <a:pt x="3801005" y="1637230"/>
                    <a:pt x="3792324" y="1643402"/>
                  </a:cubicBezTo>
                  <a:cubicBezTo>
                    <a:pt x="3786123" y="1648339"/>
                    <a:pt x="3781163" y="1653277"/>
                    <a:pt x="3773722" y="1656980"/>
                  </a:cubicBezTo>
                  <a:cubicBezTo>
                    <a:pt x="3766281" y="1660683"/>
                    <a:pt x="3758840" y="1665621"/>
                    <a:pt x="3752639" y="1670559"/>
                  </a:cubicBezTo>
                  <a:cubicBezTo>
                    <a:pt x="3748918" y="1674262"/>
                    <a:pt x="3745198" y="1676731"/>
                    <a:pt x="3741477" y="1677965"/>
                  </a:cubicBezTo>
                  <a:lnTo>
                    <a:pt x="3740795" y="1677994"/>
                  </a:lnTo>
                  <a:lnTo>
                    <a:pt x="3741727" y="1679284"/>
                  </a:lnTo>
                  <a:cubicBezTo>
                    <a:pt x="3743917" y="1679284"/>
                    <a:pt x="3746421" y="1677736"/>
                    <a:pt x="3748298" y="1676498"/>
                  </a:cubicBezTo>
                  <a:cubicBezTo>
                    <a:pt x="3767073" y="1661638"/>
                    <a:pt x="3789604" y="1651731"/>
                    <a:pt x="3805876" y="1634394"/>
                  </a:cubicBezTo>
                  <a:cubicBezTo>
                    <a:pt x="3809631" y="1631917"/>
                    <a:pt x="3813386" y="1629440"/>
                    <a:pt x="3817141" y="1626963"/>
                  </a:cubicBezTo>
                  <a:lnTo>
                    <a:pt x="3817614" y="1627337"/>
                  </a:lnTo>
                  <a:close/>
                  <a:moveTo>
                    <a:pt x="383096" y="1618849"/>
                  </a:moveTo>
                  <a:lnTo>
                    <a:pt x="382792" y="1619357"/>
                  </a:lnTo>
                  <a:lnTo>
                    <a:pt x="383215" y="1619267"/>
                  </a:lnTo>
                  <a:close/>
                  <a:moveTo>
                    <a:pt x="3672320" y="1617987"/>
                  </a:moveTo>
                  <a:lnTo>
                    <a:pt x="3658429" y="1626342"/>
                  </a:lnTo>
                  <a:lnTo>
                    <a:pt x="3657258" y="1628703"/>
                  </a:lnTo>
                  <a:lnTo>
                    <a:pt x="3671062" y="1620215"/>
                  </a:lnTo>
                  <a:close/>
                  <a:moveTo>
                    <a:pt x="3712770" y="1616552"/>
                  </a:moveTo>
                  <a:lnTo>
                    <a:pt x="3711724" y="1617211"/>
                  </a:lnTo>
                  <a:lnTo>
                    <a:pt x="3712253" y="1617211"/>
                  </a:lnTo>
                  <a:lnTo>
                    <a:pt x="3712247" y="1617225"/>
                  </a:lnTo>
                  <a:close/>
                  <a:moveTo>
                    <a:pt x="862487" y="1613620"/>
                  </a:moveTo>
                  <a:lnTo>
                    <a:pt x="859155" y="1622186"/>
                  </a:lnTo>
                  <a:cubicBezTo>
                    <a:pt x="859155" y="1628390"/>
                    <a:pt x="855454" y="1634595"/>
                    <a:pt x="849286" y="1637076"/>
                  </a:cubicBezTo>
                  <a:cubicBezTo>
                    <a:pt x="849286" y="1638317"/>
                    <a:pt x="848052" y="1638317"/>
                    <a:pt x="845585" y="1637076"/>
                  </a:cubicBezTo>
                  <a:lnTo>
                    <a:pt x="845310" y="1633814"/>
                  </a:lnTo>
                  <a:lnTo>
                    <a:pt x="843739" y="1641820"/>
                  </a:lnTo>
                  <a:cubicBezTo>
                    <a:pt x="841450" y="1645625"/>
                    <a:pt x="839160" y="1648161"/>
                    <a:pt x="836871" y="1650698"/>
                  </a:cubicBezTo>
                  <a:lnTo>
                    <a:pt x="836799" y="1650492"/>
                  </a:lnTo>
                  <a:lnTo>
                    <a:pt x="829716" y="1666649"/>
                  </a:lnTo>
                  <a:lnTo>
                    <a:pt x="839794" y="1649753"/>
                  </a:lnTo>
                  <a:cubicBezTo>
                    <a:pt x="839794" y="1644737"/>
                    <a:pt x="842288" y="1640975"/>
                    <a:pt x="847275" y="1640975"/>
                  </a:cubicBezTo>
                  <a:cubicBezTo>
                    <a:pt x="849769" y="1642229"/>
                    <a:pt x="849769" y="1642229"/>
                    <a:pt x="851016" y="1642229"/>
                  </a:cubicBezTo>
                  <a:lnTo>
                    <a:pt x="851110" y="1642468"/>
                  </a:lnTo>
                  <a:lnTo>
                    <a:pt x="851329" y="1641897"/>
                  </a:lnTo>
                  <a:cubicBezTo>
                    <a:pt x="853865" y="1635703"/>
                    <a:pt x="857035" y="1629818"/>
                    <a:pt x="859730" y="1623624"/>
                  </a:cubicBezTo>
                  <a:close/>
                  <a:moveTo>
                    <a:pt x="835882" y="1612064"/>
                  </a:moveTo>
                  <a:lnTo>
                    <a:pt x="833249" y="1613810"/>
                  </a:lnTo>
                  <a:lnTo>
                    <a:pt x="833461" y="1616315"/>
                  </a:lnTo>
                  <a:close/>
                  <a:moveTo>
                    <a:pt x="3541319" y="1611193"/>
                  </a:moveTo>
                  <a:cubicBezTo>
                    <a:pt x="3539762" y="1611814"/>
                    <a:pt x="3538205" y="1613055"/>
                    <a:pt x="3536336" y="1613675"/>
                  </a:cubicBezTo>
                  <a:cubicBezTo>
                    <a:pt x="3533845" y="1614916"/>
                    <a:pt x="3530109" y="1616157"/>
                    <a:pt x="3527617" y="1619879"/>
                  </a:cubicBezTo>
                  <a:lnTo>
                    <a:pt x="3530458" y="1620823"/>
                  </a:lnTo>
                  <a:lnTo>
                    <a:pt x="3531165" y="1620122"/>
                  </a:lnTo>
                  <a:cubicBezTo>
                    <a:pt x="3534945" y="1617628"/>
                    <a:pt x="3537465" y="1616381"/>
                    <a:pt x="3541245" y="1615134"/>
                  </a:cubicBezTo>
                  <a:lnTo>
                    <a:pt x="3544409" y="1618787"/>
                  </a:lnTo>
                  <a:lnTo>
                    <a:pt x="3545367" y="1616932"/>
                  </a:lnTo>
                  <a:cubicBezTo>
                    <a:pt x="3546612" y="1615536"/>
                    <a:pt x="3547546" y="1614296"/>
                    <a:pt x="3546301" y="1612434"/>
                  </a:cubicBezTo>
                  <a:cubicBezTo>
                    <a:pt x="3544432" y="1610573"/>
                    <a:pt x="3542875" y="1610573"/>
                    <a:pt x="3541319" y="1611193"/>
                  </a:cubicBezTo>
                  <a:close/>
                  <a:moveTo>
                    <a:pt x="3565508" y="1610371"/>
                  </a:moveTo>
                  <a:lnTo>
                    <a:pt x="3559691" y="1614451"/>
                  </a:lnTo>
                  <a:lnTo>
                    <a:pt x="3546093" y="1620731"/>
                  </a:lnTo>
                  <a:lnTo>
                    <a:pt x="3548806" y="1623864"/>
                  </a:lnTo>
                  <a:cubicBezTo>
                    <a:pt x="3553846" y="1620122"/>
                    <a:pt x="3558886" y="1618875"/>
                    <a:pt x="3562666" y="1613887"/>
                  </a:cubicBezTo>
                  <a:close/>
                  <a:moveTo>
                    <a:pt x="387765" y="1607970"/>
                  </a:moveTo>
                  <a:lnTo>
                    <a:pt x="385290" y="1609010"/>
                  </a:lnTo>
                  <a:lnTo>
                    <a:pt x="385591" y="1613844"/>
                  </a:lnTo>
                  <a:close/>
                  <a:moveTo>
                    <a:pt x="846819" y="1604814"/>
                  </a:moveTo>
                  <a:lnTo>
                    <a:pt x="846254" y="1605189"/>
                  </a:lnTo>
                  <a:lnTo>
                    <a:pt x="846838" y="1605096"/>
                  </a:lnTo>
                  <a:close/>
                  <a:moveTo>
                    <a:pt x="761620" y="1599476"/>
                  </a:moveTo>
                  <a:lnTo>
                    <a:pt x="748492" y="1629155"/>
                  </a:lnTo>
                  <a:lnTo>
                    <a:pt x="748483" y="1631762"/>
                  </a:lnTo>
                  <a:lnTo>
                    <a:pt x="760354" y="1605361"/>
                  </a:lnTo>
                  <a:close/>
                  <a:moveTo>
                    <a:pt x="3838597" y="1596942"/>
                  </a:moveTo>
                  <a:lnTo>
                    <a:pt x="3837057" y="1599089"/>
                  </a:lnTo>
                  <a:lnTo>
                    <a:pt x="3839033" y="1597384"/>
                  </a:lnTo>
                  <a:close/>
                  <a:moveTo>
                    <a:pt x="3276163" y="1596645"/>
                  </a:moveTo>
                  <a:lnTo>
                    <a:pt x="3270172" y="1601248"/>
                  </a:lnTo>
                  <a:lnTo>
                    <a:pt x="3268897" y="1603559"/>
                  </a:lnTo>
                  <a:lnTo>
                    <a:pt x="3277844" y="1596893"/>
                  </a:lnTo>
                  <a:close/>
                  <a:moveTo>
                    <a:pt x="3870629" y="1593044"/>
                  </a:moveTo>
                  <a:lnTo>
                    <a:pt x="3860046" y="1598231"/>
                  </a:lnTo>
                  <a:lnTo>
                    <a:pt x="3854622" y="1604687"/>
                  </a:lnTo>
                  <a:close/>
                  <a:moveTo>
                    <a:pt x="3721111" y="1592767"/>
                  </a:moveTo>
                  <a:lnTo>
                    <a:pt x="3720868" y="1592928"/>
                  </a:lnTo>
                  <a:lnTo>
                    <a:pt x="3721071" y="1593028"/>
                  </a:lnTo>
                  <a:close/>
                  <a:moveTo>
                    <a:pt x="3685831" y="1589044"/>
                  </a:moveTo>
                  <a:lnTo>
                    <a:pt x="3681205" y="1601482"/>
                  </a:lnTo>
                  <a:lnTo>
                    <a:pt x="3687213" y="1589044"/>
                  </a:lnTo>
                  <a:close/>
                  <a:moveTo>
                    <a:pt x="3555544" y="1585475"/>
                  </a:moveTo>
                  <a:lnTo>
                    <a:pt x="3550925" y="1590138"/>
                  </a:lnTo>
                  <a:cubicBezTo>
                    <a:pt x="3543455" y="1595165"/>
                    <a:pt x="3537230" y="1600192"/>
                    <a:pt x="3529760" y="1603962"/>
                  </a:cubicBezTo>
                  <a:cubicBezTo>
                    <a:pt x="3528515" y="1605219"/>
                    <a:pt x="3526025" y="1606475"/>
                    <a:pt x="3526025" y="1607732"/>
                  </a:cubicBezTo>
                  <a:cubicBezTo>
                    <a:pt x="3522290" y="1615273"/>
                    <a:pt x="3516376" y="1619671"/>
                    <a:pt x="3509996" y="1623127"/>
                  </a:cubicBezTo>
                  <a:lnTo>
                    <a:pt x="3500636" y="1627969"/>
                  </a:lnTo>
                  <a:lnTo>
                    <a:pt x="3511004" y="1623864"/>
                  </a:lnTo>
                  <a:cubicBezTo>
                    <a:pt x="3512264" y="1623864"/>
                    <a:pt x="3514784" y="1622617"/>
                    <a:pt x="3514784" y="1621369"/>
                  </a:cubicBezTo>
                  <a:cubicBezTo>
                    <a:pt x="3521085" y="1606404"/>
                    <a:pt x="3537465" y="1602662"/>
                    <a:pt x="3548806" y="1592685"/>
                  </a:cubicBezTo>
                  <a:lnTo>
                    <a:pt x="3552281" y="1590622"/>
                  </a:lnTo>
                  <a:lnTo>
                    <a:pt x="3555224" y="1588006"/>
                  </a:lnTo>
                  <a:close/>
                  <a:moveTo>
                    <a:pt x="3526886" y="1585076"/>
                  </a:moveTo>
                  <a:lnTo>
                    <a:pt x="3523535" y="1588881"/>
                  </a:lnTo>
                  <a:lnTo>
                    <a:pt x="3523797" y="1588735"/>
                  </a:lnTo>
                  <a:close/>
                  <a:moveTo>
                    <a:pt x="553153" y="1582079"/>
                  </a:moveTo>
                  <a:lnTo>
                    <a:pt x="550110" y="1584615"/>
                  </a:lnTo>
                  <a:lnTo>
                    <a:pt x="553244" y="1585564"/>
                  </a:lnTo>
                  <a:close/>
                  <a:moveTo>
                    <a:pt x="3827083" y="1577863"/>
                  </a:moveTo>
                  <a:lnTo>
                    <a:pt x="3827083" y="1578978"/>
                  </a:lnTo>
                  <a:lnTo>
                    <a:pt x="3827529" y="1577927"/>
                  </a:lnTo>
                  <a:close/>
                  <a:moveTo>
                    <a:pt x="3660038" y="1575178"/>
                  </a:moveTo>
                  <a:lnTo>
                    <a:pt x="3659796" y="1575354"/>
                  </a:lnTo>
                  <a:lnTo>
                    <a:pt x="3658911" y="1575655"/>
                  </a:lnTo>
                  <a:lnTo>
                    <a:pt x="3661911" y="1576302"/>
                  </a:lnTo>
                  <a:close/>
                  <a:moveTo>
                    <a:pt x="3673105" y="1574995"/>
                  </a:moveTo>
                  <a:lnTo>
                    <a:pt x="3671757" y="1576459"/>
                  </a:lnTo>
                  <a:lnTo>
                    <a:pt x="3673985" y="1576459"/>
                  </a:lnTo>
                  <a:close/>
                  <a:moveTo>
                    <a:pt x="3886920" y="1574484"/>
                  </a:moveTo>
                  <a:lnTo>
                    <a:pt x="3886231" y="1575282"/>
                  </a:lnTo>
                  <a:cubicBezTo>
                    <a:pt x="3884999" y="1576531"/>
                    <a:pt x="3882534" y="1577780"/>
                    <a:pt x="3882534" y="1580278"/>
                  </a:cubicBezTo>
                  <a:lnTo>
                    <a:pt x="3884592" y="1580695"/>
                  </a:lnTo>
                  <a:lnTo>
                    <a:pt x="3885336" y="1579213"/>
                  </a:lnTo>
                  <a:close/>
                  <a:moveTo>
                    <a:pt x="3314377" y="1571287"/>
                  </a:moveTo>
                  <a:lnTo>
                    <a:pt x="3313647" y="1571806"/>
                  </a:lnTo>
                  <a:lnTo>
                    <a:pt x="3313279" y="1572255"/>
                  </a:lnTo>
                  <a:close/>
                  <a:moveTo>
                    <a:pt x="3671720" y="1567743"/>
                  </a:moveTo>
                  <a:lnTo>
                    <a:pt x="3667997" y="1569808"/>
                  </a:lnTo>
                  <a:lnTo>
                    <a:pt x="3670927" y="1571372"/>
                  </a:lnTo>
                  <a:lnTo>
                    <a:pt x="3670203" y="1570167"/>
                  </a:lnTo>
                  <a:close/>
                  <a:moveTo>
                    <a:pt x="696508" y="1566916"/>
                  </a:moveTo>
                  <a:lnTo>
                    <a:pt x="696890" y="1568708"/>
                  </a:lnTo>
                  <a:lnTo>
                    <a:pt x="699203" y="1567410"/>
                  </a:lnTo>
                  <a:close/>
                  <a:moveTo>
                    <a:pt x="3431404" y="1566260"/>
                  </a:moveTo>
                  <a:cubicBezTo>
                    <a:pt x="3430159" y="1566888"/>
                    <a:pt x="3428603" y="1567831"/>
                    <a:pt x="3427202" y="1568145"/>
                  </a:cubicBezTo>
                  <a:lnTo>
                    <a:pt x="3425313" y="1567055"/>
                  </a:lnTo>
                  <a:lnTo>
                    <a:pt x="3424034" y="1569631"/>
                  </a:lnTo>
                  <a:cubicBezTo>
                    <a:pt x="3425275" y="1571506"/>
                    <a:pt x="3426516" y="1570881"/>
                    <a:pt x="3428067" y="1569631"/>
                  </a:cubicBezTo>
                  <a:lnTo>
                    <a:pt x="3429409" y="1568777"/>
                  </a:lnTo>
                  <a:close/>
                  <a:moveTo>
                    <a:pt x="3894416" y="1565802"/>
                  </a:moveTo>
                  <a:lnTo>
                    <a:pt x="3893521" y="1566838"/>
                  </a:lnTo>
                  <a:lnTo>
                    <a:pt x="3894660" y="1565846"/>
                  </a:lnTo>
                  <a:close/>
                  <a:moveTo>
                    <a:pt x="3636353" y="1564006"/>
                  </a:moveTo>
                  <a:lnTo>
                    <a:pt x="3634737" y="1567764"/>
                  </a:lnTo>
                  <a:cubicBezTo>
                    <a:pt x="3622281" y="1573968"/>
                    <a:pt x="3609825" y="1581413"/>
                    <a:pt x="3596124" y="1581413"/>
                  </a:cubicBezTo>
                  <a:lnTo>
                    <a:pt x="3588312" y="1583730"/>
                  </a:lnTo>
                  <a:lnTo>
                    <a:pt x="3582827" y="1587697"/>
                  </a:lnTo>
                  <a:lnTo>
                    <a:pt x="3575573" y="1592115"/>
                  </a:lnTo>
                  <a:lnTo>
                    <a:pt x="3573704" y="1593822"/>
                  </a:lnTo>
                  <a:cubicBezTo>
                    <a:pt x="3573704" y="1594442"/>
                    <a:pt x="3572147" y="1595683"/>
                    <a:pt x="3571524" y="1596924"/>
                  </a:cubicBezTo>
                  <a:lnTo>
                    <a:pt x="3574226" y="1599371"/>
                  </a:lnTo>
                  <a:lnTo>
                    <a:pt x="3580307" y="1590970"/>
                  </a:lnTo>
                  <a:cubicBezTo>
                    <a:pt x="3584402" y="1587697"/>
                    <a:pt x="3589127" y="1585202"/>
                    <a:pt x="3591647" y="1585202"/>
                  </a:cubicBezTo>
                  <a:cubicBezTo>
                    <a:pt x="3604248" y="1583955"/>
                    <a:pt x="3616848" y="1580214"/>
                    <a:pt x="3626928" y="1575225"/>
                  </a:cubicBezTo>
                  <a:cubicBezTo>
                    <a:pt x="3628188" y="1573978"/>
                    <a:pt x="3630079" y="1572419"/>
                    <a:pt x="3632126" y="1571795"/>
                  </a:cubicBezTo>
                  <a:lnTo>
                    <a:pt x="3635761" y="1573087"/>
                  </a:lnTo>
                  <a:lnTo>
                    <a:pt x="3638687" y="1570167"/>
                  </a:lnTo>
                  <a:cubicBezTo>
                    <a:pt x="3638056" y="1568909"/>
                    <a:pt x="3639002" y="1567336"/>
                    <a:pt x="3639317" y="1566077"/>
                  </a:cubicBezTo>
                  <a:close/>
                  <a:moveTo>
                    <a:pt x="861474" y="1561374"/>
                  </a:moveTo>
                  <a:lnTo>
                    <a:pt x="859959" y="1562276"/>
                  </a:lnTo>
                  <a:lnTo>
                    <a:pt x="859155" y="1567588"/>
                  </a:lnTo>
                  <a:lnTo>
                    <a:pt x="859149" y="1567620"/>
                  </a:lnTo>
                  <a:close/>
                  <a:moveTo>
                    <a:pt x="3460154" y="1560203"/>
                  </a:moveTo>
                  <a:lnTo>
                    <a:pt x="3453814" y="1565003"/>
                  </a:lnTo>
                  <a:lnTo>
                    <a:pt x="3457649" y="1562791"/>
                  </a:lnTo>
                  <a:lnTo>
                    <a:pt x="3460019" y="1560881"/>
                  </a:lnTo>
                  <a:close/>
                  <a:moveTo>
                    <a:pt x="3848901" y="1560039"/>
                  </a:moveTo>
                  <a:lnTo>
                    <a:pt x="3844560" y="1562634"/>
                  </a:lnTo>
                  <a:cubicBezTo>
                    <a:pt x="3843316" y="1562634"/>
                    <a:pt x="3843316" y="1563874"/>
                    <a:pt x="3842072" y="1565114"/>
                  </a:cubicBezTo>
                  <a:cubicBezTo>
                    <a:pt x="3839583" y="1566354"/>
                    <a:pt x="3837406" y="1568523"/>
                    <a:pt x="3835384" y="1569918"/>
                  </a:cubicBezTo>
                  <a:lnTo>
                    <a:pt x="3831190" y="1570031"/>
                  </a:lnTo>
                  <a:lnTo>
                    <a:pt x="3831311" y="1574109"/>
                  </a:lnTo>
                  <a:cubicBezTo>
                    <a:pt x="3833832" y="1574109"/>
                    <a:pt x="3836354" y="1571564"/>
                    <a:pt x="3837614" y="1569019"/>
                  </a:cubicBezTo>
                  <a:close/>
                  <a:moveTo>
                    <a:pt x="3747185" y="1558966"/>
                  </a:moveTo>
                  <a:lnTo>
                    <a:pt x="3744581" y="1560099"/>
                  </a:lnTo>
                  <a:lnTo>
                    <a:pt x="3743565" y="1561186"/>
                  </a:lnTo>
                  <a:lnTo>
                    <a:pt x="3745556" y="1560072"/>
                  </a:lnTo>
                  <a:close/>
                  <a:moveTo>
                    <a:pt x="3528493" y="1557069"/>
                  </a:moveTo>
                  <a:lnTo>
                    <a:pt x="3526567" y="1558036"/>
                  </a:lnTo>
                  <a:lnTo>
                    <a:pt x="3526025" y="1558719"/>
                  </a:lnTo>
                  <a:close/>
                  <a:moveTo>
                    <a:pt x="3693605" y="1555530"/>
                  </a:moveTo>
                  <a:lnTo>
                    <a:pt x="3689113" y="1560099"/>
                  </a:lnTo>
                  <a:lnTo>
                    <a:pt x="3691828" y="1560498"/>
                  </a:lnTo>
                  <a:close/>
                  <a:moveTo>
                    <a:pt x="3336709" y="1555405"/>
                  </a:moveTo>
                  <a:lnTo>
                    <a:pt x="3315197" y="1570704"/>
                  </a:lnTo>
                  <a:lnTo>
                    <a:pt x="3329108" y="1563850"/>
                  </a:lnTo>
                  <a:close/>
                  <a:moveTo>
                    <a:pt x="3943651" y="1554497"/>
                  </a:moveTo>
                  <a:lnTo>
                    <a:pt x="3941144" y="1556993"/>
                  </a:lnTo>
                  <a:lnTo>
                    <a:pt x="3943091" y="1555886"/>
                  </a:lnTo>
                  <a:close/>
                  <a:moveTo>
                    <a:pt x="3553328" y="1553027"/>
                  </a:moveTo>
                  <a:lnTo>
                    <a:pt x="3547989" y="1556598"/>
                  </a:lnTo>
                  <a:lnTo>
                    <a:pt x="3543430" y="1557512"/>
                  </a:lnTo>
                  <a:lnTo>
                    <a:pt x="3533495" y="1577570"/>
                  </a:lnTo>
                  <a:lnTo>
                    <a:pt x="3527891" y="1583934"/>
                  </a:lnTo>
                  <a:lnTo>
                    <a:pt x="3539985" y="1572731"/>
                  </a:lnTo>
                  <a:cubicBezTo>
                    <a:pt x="3542505" y="1572731"/>
                    <a:pt x="3545026" y="1570237"/>
                    <a:pt x="3542505" y="1567742"/>
                  </a:cubicBezTo>
                  <a:cubicBezTo>
                    <a:pt x="3539985" y="1564001"/>
                    <a:pt x="3542505" y="1561507"/>
                    <a:pt x="3543765" y="1560259"/>
                  </a:cubicBezTo>
                  <a:cubicBezTo>
                    <a:pt x="3545026" y="1557765"/>
                    <a:pt x="3548806" y="1557765"/>
                    <a:pt x="3550066" y="1556518"/>
                  </a:cubicBezTo>
                  <a:lnTo>
                    <a:pt x="3552536" y="1556296"/>
                  </a:lnTo>
                  <a:close/>
                  <a:moveTo>
                    <a:pt x="710437" y="1552337"/>
                  </a:moveTo>
                  <a:lnTo>
                    <a:pt x="703691" y="1563932"/>
                  </a:lnTo>
                  <a:lnTo>
                    <a:pt x="700683" y="1566580"/>
                  </a:lnTo>
                  <a:lnTo>
                    <a:pt x="705008" y="1564153"/>
                  </a:lnTo>
                  <a:cubicBezTo>
                    <a:pt x="706882" y="1561168"/>
                    <a:pt x="708131" y="1557398"/>
                    <a:pt x="709379" y="1554885"/>
                  </a:cubicBezTo>
                  <a:close/>
                  <a:moveTo>
                    <a:pt x="3577741" y="1549289"/>
                  </a:moveTo>
                  <a:lnTo>
                    <a:pt x="3572730" y="1551634"/>
                  </a:lnTo>
                  <a:lnTo>
                    <a:pt x="3568023" y="1552683"/>
                  </a:lnTo>
                  <a:lnTo>
                    <a:pt x="3565479" y="1554837"/>
                  </a:lnTo>
                  <a:lnTo>
                    <a:pt x="3562460" y="1555403"/>
                  </a:lnTo>
                  <a:lnTo>
                    <a:pt x="3563926" y="1555271"/>
                  </a:lnTo>
                  <a:cubicBezTo>
                    <a:pt x="3568966" y="1555271"/>
                    <a:pt x="3572746" y="1554024"/>
                    <a:pt x="3575267" y="1554024"/>
                  </a:cubicBezTo>
                  <a:cubicBezTo>
                    <a:pt x="3577787" y="1558389"/>
                    <a:pt x="3579047" y="1560571"/>
                    <a:pt x="3580780" y="1560415"/>
                  </a:cubicBezTo>
                  <a:lnTo>
                    <a:pt x="3582200" y="1559116"/>
                  </a:lnTo>
                  <a:lnTo>
                    <a:pt x="3580754" y="1559193"/>
                  </a:lnTo>
                  <a:cubicBezTo>
                    <a:pt x="3579135" y="1557577"/>
                    <a:pt x="3577957" y="1554345"/>
                    <a:pt x="3577368" y="1549819"/>
                  </a:cubicBezTo>
                  <a:close/>
                  <a:moveTo>
                    <a:pt x="3603655" y="1546671"/>
                  </a:moveTo>
                  <a:lnTo>
                    <a:pt x="3591208" y="1550513"/>
                  </a:lnTo>
                  <a:lnTo>
                    <a:pt x="3590361" y="1552515"/>
                  </a:lnTo>
                  <a:lnTo>
                    <a:pt x="3604843" y="1549444"/>
                  </a:lnTo>
                  <a:lnTo>
                    <a:pt x="3604843" y="1546671"/>
                  </a:lnTo>
                  <a:close/>
                  <a:moveTo>
                    <a:pt x="3954660" y="1544033"/>
                  </a:moveTo>
                  <a:lnTo>
                    <a:pt x="3953545" y="1544649"/>
                  </a:lnTo>
                  <a:lnTo>
                    <a:pt x="3945216" y="1552940"/>
                  </a:lnTo>
                  <a:lnTo>
                    <a:pt x="3951682" y="1547685"/>
                  </a:lnTo>
                  <a:close/>
                  <a:moveTo>
                    <a:pt x="3799309" y="1542599"/>
                  </a:moveTo>
                  <a:lnTo>
                    <a:pt x="3784677" y="1552512"/>
                  </a:lnTo>
                  <a:lnTo>
                    <a:pt x="3777844" y="1556386"/>
                  </a:lnTo>
                  <a:lnTo>
                    <a:pt x="3776782" y="1557861"/>
                  </a:lnTo>
                  <a:lnTo>
                    <a:pt x="3784677" y="1552512"/>
                  </a:lnTo>
                  <a:lnTo>
                    <a:pt x="3795559" y="1546343"/>
                  </a:lnTo>
                  <a:cubicBezTo>
                    <a:pt x="3796809" y="1545095"/>
                    <a:pt x="3798059" y="1543847"/>
                    <a:pt x="3799309" y="1542599"/>
                  </a:cubicBezTo>
                  <a:close/>
                  <a:moveTo>
                    <a:pt x="3941278" y="1541586"/>
                  </a:moveTo>
                  <a:lnTo>
                    <a:pt x="3940689" y="1541826"/>
                  </a:lnTo>
                  <a:lnTo>
                    <a:pt x="3940060" y="1542370"/>
                  </a:lnTo>
                  <a:close/>
                  <a:moveTo>
                    <a:pt x="826391" y="1540038"/>
                  </a:moveTo>
                  <a:lnTo>
                    <a:pt x="824288" y="1542044"/>
                  </a:lnTo>
                  <a:lnTo>
                    <a:pt x="824614" y="1544012"/>
                  </a:lnTo>
                  <a:cubicBezTo>
                    <a:pt x="824614" y="1550217"/>
                    <a:pt x="820913" y="1556421"/>
                    <a:pt x="820913" y="1562625"/>
                  </a:cubicBezTo>
                  <a:lnTo>
                    <a:pt x="821029" y="1563178"/>
                  </a:lnTo>
                  <a:lnTo>
                    <a:pt x="822745" y="1554174"/>
                  </a:lnTo>
                  <a:cubicBezTo>
                    <a:pt x="824172" y="1549565"/>
                    <a:pt x="825757" y="1544955"/>
                    <a:pt x="826391" y="1540038"/>
                  </a:cubicBezTo>
                  <a:close/>
                  <a:moveTo>
                    <a:pt x="796810" y="1537603"/>
                  </a:moveTo>
                  <a:lnTo>
                    <a:pt x="787567" y="1547333"/>
                  </a:lnTo>
                  <a:cubicBezTo>
                    <a:pt x="785096" y="1550437"/>
                    <a:pt x="784169" y="1554161"/>
                    <a:pt x="783706" y="1558196"/>
                  </a:cubicBezTo>
                  <a:lnTo>
                    <a:pt x="783295" y="1563031"/>
                  </a:lnTo>
                  <a:lnTo>
                    <a:pt x="785812" y="1556018"/>
                  </a:lnTo>
                  <a:close/>
                  <a:moveTo>
                    <a:pt x="3632090" y="1535813"/>
                  </a:moveTo>
                  <a:cubicBezTo>
                    <a:pt x="3630689" y="1536433"/>
                    <a:pt x="3629132" y="1537984"/>
                    <a:pt x="3627263" y="1539225"/>
                  </a:cubicBezTo>
                  <a:cubicBezTo>
                    <a:pt x="3622281" y="1541707"/>
                    <a:pt x="3616053" y="1546670"/>
                    <a:pt x="3609825" y="1549152"/>
                  </a:cubicBezTo>
                  <a:lnTo>
                    <a:pt x="3608047" y="1550037"/>
                  </a:lnTo>
                  <a:lnTo>
                    <a:pt x="3610548" y="1551997"/>
                  </a:lnTo>
                  <a:cubicBezTo>
                    <a:pt x="3611808" y="1551841"/>
                    <a:pt x="3613068" y="1550906"/>
                    <a:pt x="3614328" y="1550282"/>
                  </a:cubicBezTo>
                  <a:cubicBezTo>
                    <a:pt x="3620628" y="1547788"/>
                    <a:pt x="3624408" y="1544047"/>
                    <a:pt x="3629449" y="1541552"/>
                  </a:cubicBezTo>
                  <a:cubicBezTo>
                    <a:pt x="3631339" y="1540929"/>
                    <a:pt x="3633229" y="1539682"/>
                    <a:pt x="3635119" y="1539214"/>
                  </a:cubicBezTo>
                  <a:lnTo>
                    <a:pt x="3636154" y="1539641"/>
                  </a:lnTo>
                  <a:lnTo>
                    <a:pt x="3635982" y="1537984"/>
                  </a:lnTo>
                  <a:cubicBezTo>
                    <a:pt x="3634737" y="1535503"/>
                    <a:pt x="3633491" y="1535192"/>
                    <a:pt x="3632090" y="1535813"/>
                  </a:cubicBezTo>
                  <a:close/>
                  <a:moveTo>
                    <a:pt x="447313" y="1535472"/>
                  </a:moveTo>
                  <a:lnTo>
                    <a:pt x="445482" y="1541278"/>
                  </a:lnTo>
                  <a:lnTo>
                    <a:pt x="446183" y="1540061"/>
                  </a:lnTo>
                  <a:close/>
                  <a:moveTo>
                    <a:pt x="3376672" y="1533457"/>
                  </a:moveTo>
                  <a:lnTo>
                    <a:pt x="3375377" y="1535430"/>
                  </a:lnTo>
                  <a:cubicBezTo>
                    <a:pt x="3369204" y="1544211"/>
                    <a:pt x="3361797" y="1549228"/>
                    <a:pt x="3353155" y="1552991"/>
                  </a:cubicBezTo>
                  <a:cubicBezTo>
                    <a:pt x="3351303" y="1554246"/>
                    <a:pt x="3349451" y="1555500"/>
                    <a:pt x="3347753" y="1555814"/>
                  </a:cubicBezTo>
                  <a:lnTo>
                    <a:pt x="3345646" y="1554485"/>
                  </a:lnTo>
                  <a:lnTo>
                    <a:pt x="3346170" y="1557600"/>
                  </a:lnTo>
                  <a:cubicBezTo>
                    <a:pt x="3347721" y="1558068"/>
                    <a:pt x="3350203" y="1556506"/>
                    <a:pt x="3353305" y="1554631"/>
                  </a:cubicBezTo>
                  <a:cubicBezTo>
                    <a:pt x="3360750" y="1548381"/>
                    <a:pt x="3369436" y="1543381"/>
                    <a:pt x="3375641" y="1535881"/>
                  </a:cubicBezTo>
                  <a:close/>
                  <a:moveTo>
                    <a:pt x="3732467" y="1529248"/>
                  </a:moveTo>
                  <a:lnTo>
                    <a:pt x="3731131" y="1529988"/>
                  </a:lnTo>
                  <a:lnTo>
                    <a:pt x="3733991" y="1529339"/>
                  </a:lnTo>
                  <a:close/>
                  <a:moveTo>
                    <a:pt x="3359509" y="1529224"/>
                  </a:moveTo>
                  <a:lnTo>
                    <a:pt x="3359509" y="1533381"/>
                  </a:lnTo>
                  <a:lnTo>
                    <a:pt x="3363111" y="1529390"/>
                  </a:lnTo>
                  <a:close/>
                  <a:moveTo>
                    <a:pt x="653474" y="1523428"/>
                  </a:moveTo>
                  <a:lnTo>
                    <a:pt x="647770" y="1528143"/>
                  </a:lnTo>
                  <a:lnTo>
                    <a:pt x="642076" y="1526630"/>
                  </a:lnTo>
                  <a:lnTo>
                    <a:pt x="649125" y="1529060"/>
                  </a:lnTo>
                  <a:lnTo>
                    <a:pt x="653801" y="1523631"/>
                  </a:lnTo>
                  <a:close/>
                  <a:moveTo>
                    <a:pt x="860936" y="1522632"/>
                  </a:moveTo>
                  <a:lnTo>
                    <a:pt x="858791" y="1524181"/>
                  </a:lnTo>
                  <a:lnTo>
                    <a:pt x="859311" y="1528612"/>
                  </a:lnTo>
                  <a:lnTo>
                    <a:pt x="850485" y="1545592"/>
                  </a:lnTo>
                  <a:lnTo>
                    <a:pt x="850485" y="1547290"/>
                  </a:lnTo>
                  <a:lnTo>
                    <a:pt x="857670" y="1535359"/>
                  </a:lnTo>
                  <a:cubicBezTo>
                    <a:pt x="859572" y="1531642"/>
                    <a:pt x="861157" y="1527926"/>
                    <a:pt x="861474" y="1524210"/>
                  </a:cubicBezTo>
                  <a:close/>
                  <a:moveTo>
                    <a:pt x="3936893" y="1520145"/>
                  </a:moveTo>
                  <a:lnTo>
                    <a:pt x="3927765" y="1522651"/>
                  </a:lnTo>
                  <a:cubicBezTo>
                    <a:pt x="3916723" y="1527300"/>
                    <a:pt x="3906147" y="1532879"/>
                    <a:pt x="3895572" y="1537838"/>
                  </a:cubicBezTo>
                  <a:lnTo>
                    <a:pt x="3870323" y="1547423"/>
                  </a:lnTo>
                  <a:lnTo>
                    <a:pt x="3874961" y="1546272"/>
                  </a:lnTo>
                  <a:cubicBezTo>
                    <a:pt x="3878586" y="1546113"/>
                    <a:pt x="3882368" y="1546113"/>
                    <a:pt x="3885519" y="1544840"/>
                  </a:cubicBezTo>
                  <a:close/>
                  <a:moveTo>
                    <a:pt x="593419" y="1518548"/>
                  </a:moveTo>
                  <a:lnTo>
                    <a:pt x="592534" y="1519426"/>
                  </a:lnTo>
                  <a:lnTo>
                    <a:pt x="590930" y="1518744"/>
                  </a:lnTo>
                  <a:lnTo>
                    <a:pt x="590488" y="1523592"/>
                  </a:lnTo>
                  <a:close/>
                  <a:moveTo>
                    <a:pt x="565475" y="1518344"/>
                  </a:moveTo>
                  <a:lnTo>
                    <a:pt x="564299" y="1523210"/>
                  </a:lnTo>
                  <a:lnTo>
                    <a:pt x="565131" y="1521259"/>
                  </a:lnTo>
                  <a:close/>
                  <a:moveTo>
                    <a:pt x="3507120" y="1514743"/>
                  </a:moveTo>
                  <a:lnTo>
                    <a:pt x="3500968" y="1520979"/>
                  </a:lnTo>
                  <a:lnTo>
                    <a:pt x="3500968" y="1522131"/>
                  </a:lnTo>
                  <a:cubicBezTo>
                    <a:pt x="3496004" y="1530881"/>
                    <a:pt x="3488559" y="1535881"/>
                    <a:pt x="3482355" y="1543381"/>
                  </a:cubicBezTo>
                  <a:lnTo>
                    <a:pt x="3465866" y="1559991"/>
                  </a:lnTo>
                  <a:lnTo>
                    <a:pt x="3469265" y="1563080"/>
                  </a:lnTo>
                  <a:lnTo>
                    <a:pt x="3471491" y="1559176"/>
                  </a:lnTo>
                  <a:cubicBezTo>
                    <a:pt x="3473660" y="1557763"/>
                    <a:pt x="3476138" y="1556821"/>
                    <a:pt x="3477377" y="1554937"/>
                  </a:cubicBezTo>
                  <a:cubicBezTo>
                    <a:pt x="3481095" y="1551169"/>
                    <a:pt x="3481095" y="1551169"/>
                    <a:pt x="3482334" y="1544889"/>
                  </a:cubicBezTo>
                  <a:cubicBezTo>
                    <a:pt x="3483574" y="1543633"/>
                    <a:pt x="3486052" y="1543633"/>
                    <a:pt x="3486052" y="1543633"/>
                  </a:cubicBezTo>
                  <a:cubicBezTo>
                    <a:pt x="3497206" y="1537352"/>
                    <a:pt x="3502163" y="1528560"/>
                    <a:pt x="3507120" y="1518512"/>
                  </a:cubicBezTo>
                  <a:cubicBezTo>
                    <a:pt x="3508359" y="1517256"/>
                    <a:pt x="3507120" y="1516000"/>
                    <a:pt x="3507120" y="1514743"/>
                  </a:cubicBezTo>
                  <a:close/>
                  <a:moveTo>
                    <a:pt x="3552937" y="1511927"/>
                  </a:moveTo>
                  <a:cubicBezTo>
                    <a:pt x="3549226" y="1515649"/>
                    <a:pt x="3544278" y="1518131"/>
                    <a:pt x="3538093" y="1520613"/>
                  </a:cubicBezTo>
                  <a:lnTo>
                    <a:pt x="3537880" y="1520781"/>
                  </a:lnTo>
                  <a:lnTo>
                    <a:pt x="3522802" y="1529647"/>
                  </a:lnTo>
                  <a:lnTo>
                    <a:pt x="3513316" y="1541120"/>
                  </a:lnTo>
                  <a:lnTo>
                    <a:pt x="3522990" y="1534503"/>
                  </a:lnTo>
                  <a:lnTo>
                    <a:pt x="3524331" y="1531470"/>
                  </a:lnTo>
                  <a:lnTo>
                    <a:pt x="3537880" y="1520781"/>
                  </a:lnTo>
                  <a:close/>
                  <a:moveTo>
                    <a:pt x="3874421" y="1511803"/>
                  </a:moveTo>
                  <a:lnTo>
                    <a:pt x="3861069" y="1517002"/>
                  </a:lnTo>
                  <a:lnTo>
                    <a:pt x="3859314" y="1521382"/>
                  </a:lnTo>
                  <a:cubicBezTo>
                    <a:pt x="3856814" y="1522631"/>
                    <a:pt x="3855564" y="1523879"/>
                    <a:pt x="3853063" y="1527623"/>
                  </a:cubicBezTo>
                  <a:cubicBezTo>
                    <a:pt x="3859314" y="1521382"/>
                    <a:pt x="3864314" y="1517638"/>
                    <a:pt x="3870565" y="1515142"/>
                  </a:cubicBezTo>
                  <a:lnTo>
                    <a:pt x="3872318" y="1515492"/>
                  </a:lnTo>
                  <a:close/>
                  <a:moveTo>
                    <a:pt x="3643275" y="1510381"/>
                  </a:moveTo>
                  <a:lnTo>
                    <a:pt x="3642002" y="1510686"/>
                  </a:lnTo>
                  <a:lnTo>
                    <a:pt x="3644549" y="1515795"/>
                  </a:lnTo>
                  <a:lnTo>
                    <a:pt x="3648438" y="1513167"/>
                  </a:lnTo>
                  <a:cubicBezTo>
                    <a:pt x="3648438" y="1510686"/>
                    <a:pt x="3646570" y="1511306"/>
                    <a:pt x="3644857" y="1511772"/>
                  </a:cubicBezTo>
                  <a:close/>
                  <a:moveTo>
                    <a:pt x="3691634" y="1509762"/>
                  </a:moveTo>
                  <a:cubicBezTo>
                    <a:pt x="3691634" y="1509762"/>
                    <a:pt x="3690688" y="1510391"/>
                    <a:pt x="3689428" y="1510548"/>
                  </a:cubicBezTo>
                  <a:lnTo>
                    <a:pt x="3688918" y="1510294"/>
                  </a:lnTo>
                  <a:lnTo>
                    <a:pt x="3661361" y="1530074"/>
                  </a:lnTo>
                  <a:cubicBezTo>
                    <a:pt x="3650929" y="1539535"/>
                    <a:pt x="3641587" y="1549772"/>
                    <a:pt x="3632246" y="1560319"/>
                  </a:cubicBezTo>
                  <a:cubicBezTo>
                    <a:pt x="3632868" y="1561560"/>
                    <a:pt x="3633802" y="1560940"/>
                    <a:pt x="3634892" y="1560164"/>
                  </a:cubicBezTo>
                  <a:lnTo>
                    <a:pt x="3635212" y="1560067"/>
                  </a:lnTo>
                  <a:lnTo>
                    <a:pt x="3634905" y="1558841"/>
                  </a:lnTo>
                  <a:cubicBezTo>
                    <a:pt x="3652554" y="1541223"/>
                    <a:pt x="3670203" y="1521088"/>
                    <a:pt x="3691634" y="1509762"/>
                  </a:cubicBezTo>
                  <a:close/>
                  <a:moveTo>
                    <a:pt x="3855758" y="1509323"/>
                  </a:moveTo>
                  <a:lnTo>
                    <a:pt x="3853278" y="1509773"/>
                  </a:lnTo>
                  <a:lnTo>
                    <a:pt x="3848063" y="1513894"/>
                  </a:lnTo>
                  <a:cubicBezTo>
                    <a:pt x="3850563" y="1515142"/>
                    <a:pt x="3853063" y="1513894"/>
                    <a:pt x="3855564" y="1513894"/>
                  </a:cubicBezTo>
                  <a:lnTo>
                    <a:pt x="3858104" y="1514402"/>
                  </a:lnTo>
                  <a:lnTo>
                    <a:pt x="3858246" y="1514283"/>
                  </a:lnTo>
                  <a:cubicBezTo>
                    <a:pt x="3859490" y="1513043"/>
                    <a:pt x="3861979" y="1511803"/>
                    <a:pt x="3859490" y="1509323"/>
                  </a:cubicBezTo>
                  <a:cubicBezTo>
                    <a:pt x="3857002" y="1506844"/>
                    <a:pt x="3857002" y="1509323"/>
                    <a:pt x="3855758" y="1509323"/>
                  </a:cubicBezTo>
                  <a:close/>
                  <a:moveTo>
                    <a:pt x="3967723" y="1508095"/>
                  </a:moveTo>
                  <a:lnTo>
                    <a:pt x="3962758" y="1513043"/>
                  </a:lnTo>
                  <a:lnTo>
                    <a:pt x="3943693" y="1518278"/>
                  </a:lnTo>
                  <a:lnTo>
                    <a:pt x="3962419" y="1514298"/>
                  </a:lnTo>
                  <a:cubicBezTo>
                    <a:pt x="3964940" y="1514298"/>
                    <a:pt x="3971244" y="1514298"/>
                    <a:pt x="3969983" y="1510480"/>
                  </a:cubicBezTo>
                  <a:close/>
                  <a:moveTo>
                    <a:pt x="910930" y="1504388"/>
                  </a:moveTo>
                  <a:lnTo>
                    <a:pt x="909228" y="1507238"/>
                  </a:lnTo>
                  <a:lnTo>
                    <a:pt x="909733" y="1509268"/>
                  </a:lnTo>
                  <a:cubicBezTo>
                    <a:pt x="903565" y="1529122"/>
                    <a:pt x="902331" y="1550217"/>
                    <a:pt x="888761" y="1568829"/>
                  </a:cubicBezTo>
                  <a:cubicBezTo>
                    <a:pt x="882593" y="1576895"/>
                    <a:pt x="875808" y="1584960"/>
                    <a:pt x="870257" y="1593646"/>
                  </a:cubicBezTo>
                  <a:lnTo>
                    <a:pt x="869907" y="1594547"/>
                  </a:lnTo>
                  <a:lnTo>
                    <a:pt x="877959" y="1591105"/>
                  </a:lnTo>
                  <a:cubicBezTo>
                    <a:pt x="877959" y="1591105"/>
                    <a:pt x="880496" y="1589867"/>
                    <a:pt x="880496" y="1588628"/>
                  </a:cubicBezTo>
                  <a:cubicBezTo>
                    <a:pt x="883032" y="1567568"/>
                    <a:pt x="907126" y="1555180"/>
                    <a:pt x="905858" y="1532881"/>
                  </a:cubicBezTo>
                  <a:cubicBezTo>
                    <a:pt x="904590" y="1524209"/>
                    <a:pt x="909662" y="1515538"/>
                    <a:pt x="910930" y="1504388"/>
                  </a:cubicBezTo>
                  <a:close/>
                  <a:moveTo>
                    <a:pt x="406457" y="1502618"/>
                  </a:moveTo>
                  <a:lnTo>
                    <a:pt x="405038" y="1503586"/>
                  </a:lnTo>
                  <a:lnTo>
                    <a:pt x="406457" y="1506908"/>
                  </a:lnTo>
                  <a:close/>
                  <a:moveTo>
                    <a:pt x="3951411" y="1501592"/>
                  </a:moveTo>
                  <a:lnTo>
                    <a:pt x="3932898" y="1513043"/>
                  </a:lnTo>
                  <a:lnTo>
                    <a:pt x="3939979" y="1510477"/>
                  </a:lnTo>
                  <a:close/>
                  <a:moveTo>
                    <a:pt x="3499684" y="1499671"/>
                  </a:moveTo>
                  <a:lnTo>
                    <a:pt x="3498158" y="1500623"/>
                  </a:lnTo>
                  <a:lnTo>
                    <a:pt x="3496004" y="1507131"/>
                  </a:lnTo>
                  <a:cubicBezTo>
                    <a:pt x="3492282" y="1510881"/>
                    <a:pt x="3488559" y="1514631"/>
                    <a:pt x="3486077" y="1518381"/>
                  </a:cubicBezTo>
                  <a:cubicBezTo>
                    <a:pt x="3484836" y="1520881"/>
                    <a:pt x="3482355" y="1522131"/>
                    <a:pt x="3484836" y="1524631"/>
                  </a:cubicBezTo>
                  <a:lnTo>
                    <a:pt x="3488223" y="1521951"/>
                  </a:lnTo>
                  <a:lnTo>
                    <a:pt x="3488531" y="1519768"/>
                  </a:lnTo>
                  <a:cubicBezTo>
                    <a:pt x="3493488" y="1514743"/>
                    <a:pt x="3497206" y="1509719"/>
                    <a:pt x="3500923" y="1505951"/>
                  </a:cubicBezTo>
                  <a:cubicBezTo>
                    <a:pt x="3502163" y="1504695"/>
                    <a:pt x="3504641" y="1504695"/>
                    <a:pt x="3503402" y="1502183"/>
                  </a:cubicBezTo>
                  <a:cubicBezTo>
                    <a:pt x="3502163" y="1499671"/>
                    <a:pt x="3500923" y="1499671"/>
                    <a:pt x="3499684" y="1499671"/>
                  </a:cubicBezTo>
                  <a:close/>
                  <a:moveTo>
                    <a:pt x="3437240" y="1498946"/>
                  </a:moveTo>
                  <a:cubicBezTo>
                    <a:pt x="3437394" y="1498312"/>
                    <a:pt x="3437087" y="1498312"/>
                    <a:pt x="3435240" y="1500214"/>
                  </a:cubicBezTo>
                  <a:lnTo>
                    <a:pt x="3427737" y="1502179"/>
                  </a:lnTo>
                  <a:lnTo>
                    <a:pt x="3437684" y="1503381"/>
                  </a:lnTo>
                  <a:lnTo>
                    <a:pt x="3438960" y="1503192"/>
                  </a:lnTo>
                  <a:lnTo>
                    <a:pt x="3436471" y="1501482"/>
                  </a:lnTo>
                  <a:cubicBezTo>
                    <a:pt x="3436471" y="1500848"/>
                    <a:pt x="3437087" y="1499580"/>
                    <a:pt x="3437240" y="1498946"/>
                  </a:cubicBezTo>
                  <a:close/>
                  <a:moveTo>
                    <a:pt x="630195" y="1498255"/>
                  </a:moveTo>
                  <a:lnTo>
                    <a:pt x="627360" y="1502317"/>
                  </a:lnTo>
                  <a:lnTo>
                    <a:pt x="630120" y="1500490"/>
                  </a:lnTo>
                  <a:close/>
                  <a:moveTo>
                    <a:pt x="686603" y="1498075"/>
                  </a:moveTo>
                  <a:lnTo>
                    <a:pt x="685430" y="1499500"/>
                  </a:lnTo>
                  <a:lnTo>
                    <a:pt x="678841" y="1504730"/>
                  </a:lnTo>
                  <a:lnTo>
                    <a:pt x="686272" y="1499553"/>
                  </a:lnTo>
                  <a:lnTo>
                    <a:pt x="686285" y="1499560"/>
                  </a:lnTo>
                  <a:close/>
                  <a:moveTo>
                    <a:pt x="3722925" y="1497368"/>
                  </a:moveTo>
                  <a:lnTo>
                    <a:pt x="3720751" y="1497669"/>
                  </a:lnTo>
                  <a:lnTo>
                    <a:pt x="3722747" y="1497669"/>
                  </a:lnTo>
                  <a:close/>
                  <a:moveTo>
                    <a:pt x="3759683" y="1494818"/>
                  </a:moveTo>
                  <a:lnTo>
                    <a:pt x="3746542" y="1499892"/>
                  </a:lnTo>
                  <a:cubicBezTo>
                    <a:pt x="3742191" y="1501785"/>
                    <a:pt x="3739084" y="1505255"/>
                    <a:pt x="3735976" y="1508883"/>
                  </a:cubicBezTo>
                  <a:lnTo>
                    <a:pt x="3730432" y="1514097"/>
                  </a:lnTo>
                  <a:lnTo>
                    <a:pt x="3731805" y="1513894"/>
                  </a:lnTo>
                  <a:cubicBezTo>
                    <a:pt x="3739306" y="1505158"/>
                    <a:pt x="3748994" y="1499854"/>
                    <a:pt x="3758994" y="1495173"/>
                  </a:cubicBezTo>
                  <a:close/>
                  <a:moveTo>
                    <a:pt x="564654" y="1493927"/>
                  </a:moveTo>
                  <a:lnTo>
                    <a:pt x="567578" y="1500525"/>
                  </a:lnTo>
                  <a:lnTo>
                    <a:pt x="568087" y="1496215"/>
                  </a:lnTo>
                  <a:close/>
                  <a:moveTo>
                    <a:pt x="399185" y="1493844"/>
                  </a:moveTo>
                  <a:lnTo>
                    <a:pt x="392337" y="1503656"/>
                  </a:lnTo>
                  <a:cubicBezTo>
                    <a:pt x="393575" y="1502414"/>
                    <a:pt x="392337" y="1503656"/>
                    <a:pt x="393575" y="1503656"/>
                  </a:cubicBezTo>
                  <a:lnTo>
                    <a:pt x="395578" y="1501338"/>
                  </a:lnTo>
                  <a:close/>
                  <a:moveTo>
                    <a:pt x="3475217" y="1490618"/>
                  </a:moveTo>
                  <a:lnTo>
                    <a:pt x="3474909" y="1490881"/>
                  </a:lnTo>
                  <a:lnTo>
                    <a:pt x="3475277" y="1490802"/>
                  </a:lnTo>
                  <a:close/>
                  <a:moveTo>
                    <a:pt x="3970651" y="1490102"/>
                  </a:moveTo>
                  <a:lnTo>
                    <a:pt x="3968979" y="1490727"/>
                  </a:lnTo>
                  <a:lnTo>
                    <a:pt x="3960574" y="1495925"/>
                  </a:lnTo>
                  <a:close/>
                  <a:moveTo>
                    <a:pt x="696326" y="1489676"/>
                  </a:moveTo>
                  <a:lnTo>
                    <a:pt x="693119" y="1490160"/>
                  </a:lnTo>
                  <a:lnTo>
                    <a:pt x="691675" y="1491914"/>
                  </a:lnTo>
                  <a:close/>
                  <a:moveTo>
                    <a:pt x="3404699" y="1486511"/>
                  </a:moveTo>
                  <a:cubicBezTo>
                    <a:pt x="3400995" y="1488079"/>
                    <a:pt x="3397600" y="1491528"/>
                    <a:pt x="3393896" y="1495291"/>
                  </a:cubicBezTo>
                  <a:lnTo>
                    <a:pt x="3391041" y="1497571"/>
                  </a:lnTo>
                  <a:lnTo>
                    <a:pt x="3402939" y="1488381"/>
                  </a:lnTo>
                  <a:lnTo>
                    <a:pt x="3405631" y="1486696"/>
                  </a:lnTo>
                  <a:close/>
                  <a:moveTo>
                    <a:pt x="466515" y="1485422"/>
                  </a:moveTo>
                  <a:lnTo>
                    <a:pt x="457933" y="1487518"/>
                  </a:lnTo>
                  <a:lnTo>
                    <a:pt x="455968" y="1488534"/>
                  </a:lnTo>
                  <a:lnTo>
                    <a:pt x="461680" y="1490249"/>
                  </a:lnTo>
                  <a:cubicBezTo>
                    <a:pt x="462906" y="1491506"/>
                    <a:pt x="464132" y="1490878"/>
                    <a:pt x="465052" y="1489621"/>
                  </a:cubicBezTo>
                  <a:close/>
                  <a:moveTo>
                    <a:pt x="4013922" y="1479531"/>
                  </a:moveTo>
                  <a:lnTo>
                    <a:pt x="4003817" y="1482048"/>
                  </a:lnTo>
                  <a:lnTo>
                    <a:pt x="3992651" y="1489415"/>
                  </a:lnTo>
                  <a:lnTo>
                    <a:pt x="3994881" y="1489960"/>
                  </a:lnTo>
                  <a:cubicBezTo>
                    <a:pt x="3998032" y="1488847"/>
                    <a:pt x="4000869" y="1486302"/>
                    <a:pt x="4002760" y="1483756"/>
                  </a:cubicBezTo>
                  <a:close/>
                  <a:moveTo>
                    <a:pt x="772306" y="1479306"/>
                  </a:moveTo>
                  <a:lnTo>
                    <a:pt x="771825" y="1480742"/>
                  </a:lnTo>
                  <a:lnTo>
                    <a:pt x="773680" y="1479479"/>
                  </a:lnTo>
                  <a:close/>
                  <a:moveTo>
                    <a:pt x="855525" y="1477809"/>
                  </a:moveTo>
                  <a:cubicBezTo>
                    <a:pt x="854289" y="1479050"/>
                    <a:pt x="851818" y="1479050"/>
                    <a:pt x="850583" y="1479050"/>
                  </a:cubicBezTo>
                  <a:cubicBezTo>
                    <a:pt x="841934" y="1491465"/>
                    <a:pt x="831122" y="1502328"/>
                    <a:pt x="820002" y="1513192"/>
                  </a:cubicBezTo>
                  <a:lnTo>
                    <a:pt x="819314" y="1513916"/>
                  </a:lnTo>
                  <a:lnTo>
                    <a:pt x="834475" y="1499936"/>
                  </a:lnTo>
                  <a:cubicBezTo>
                    <a:pt x="841609" y="1494558"/>
                    <a:pt x="848584" y="1489027"/>
                    <a:pt x="853022" y="1481037"/>
                  </a:cubicBezTo>
                  <a:lnTo>
                    <a:pt x="857745" y="1479729"/>
                  </a:lnTo>
                  <a:close/>
                  <a:moveTo>
                    <a:pt x="3802392" y="1476956"/>
                  </a:moveTo>
                  <a:lnTo>
                    <a:pt x="3798746" y="1478063"/>
                  </a:lnTo>
                  <a:lnTo>
                    <a:pt x="3800560" y="1477701"/>
                  </a:lnTo>
                  <a:close/>
                  <a:moveTo>
                    <a:pt x="3434795" y="1476770"/>
                  </a:moveTo>
                  <a:lnTo>
                    <a:pt x="3433404" y="1476947"/>
                  </a:lnTo>
                  <a:cubicBezTo>
                    <a:pt x="3432169" y="1478044"/>
                    <a:pt x="3430935" y="1479612"/>
                    <a:pt x="3429700" y="1480239"/>
                  </a:cubicBezTo>
                  <a:cubicBezTo>
                    <a:pt x="3425996" y="1482748"/>
                    <a:pt x="3424761" y="1487765"/>
                    <a:pt x="3419823" y="1489020"/>
                  </a:cubicBezTo>
                  <a:cubicBezTo>
                    <a:pt x="3418588" y="1489020"/>
                    <a:pt x="3417354" y="1489020"/>
                    <a:pt x="3417354" y="1489020"/>
                  </a:cubicBezTo>
                  <a:lnTo>
                    <a:pt x="3413437" y="1488243"/>
                  </a:lnTo>
                  <a:lnTo>
                    <a:pt x="3415348" y="1489631"/>
                  </a:lnTo>
                  <a:cubicBezTo>
                    <a:pt x="3415348" y="1489631"/>
                    <a:pt x="3417830" y="1489631"/>
                    <a:pt x="3420312" y="1490881"/>
                  </a:cubicBezTo>
                  <a:cubicBezTo>
                    <a:pt x="3426516" y="1498381"/>
                    <a:pt x="3426516" y="1498381"/>
                    <a:pt x="3415348" y="1507131"/>
                  </a:cubicBezTo>
                  <a:lnTo>
                    <a:pt x="3420830" y="1504490"/>
                  </a:lnTo>
                  <a:lnTo>
                    <a:pt x="3425393" y="1499104"/>
                  </a:lnTo>
                  <a:cubicBezTo>
                    <a:pt x="3427547" y="1496093"/>
                    <a:pt x="3428470" y="1492605"/>
                    <a:pt x="3425392" y="1487533"/>
                  </a:cubicBezTo>
                  <a:close/>
                  <a:moveTo>
                    <a:pt x="3885670" y="1475032"/>
                  </a:moveTo>
                  <a:lnTo>
                    <a:pt x="3883065" y="1476453"/>
                  </a:lnTo>
                  <a:lnTo>
                    <a:pt x="3877161" y="1476989"/>
                  </a:lnTo>
                  <a:lnTo>
                    <a:pt x="3864467" y="1482048"/>
                  </a:lnTo>
                  <a:cubicBezTo>
                    <a:pt x="3859491" y="1488247"/>
                    <a:pt x="3853270" y="1491967"/>
                    <a:pt x="3846426" y="1494601"/>
                  </a:cubicBezTo>
                  <a:lnTo>
                    <a:pt x="3838693" y="1496748"/>
                  </a:lnTo>
                  <a:lnTo>
                    <a:pt x="3829312" y="1503910"/>
                  </a:lnTo>
                  <a:cubicBezTo>
                    <a:pt x="3833062" y="1502662"/>
                    <a:pt x="3834312" y="1500166"/>
                    <a:pt x="3836812" y="1500166"/>
                  </a:cubicBezTo>
                  <a:cubicBezTo>
                    <a:pt x="3848063" y="1501414"/>
                    <a:pt x="3854313" y="1493925"/>
                    <a:pt x="3860564" y="1487685"/>
                  </a:cubicBezTo>
                  <a:cubicBezTo>
                    <a:pt x="3866814" y="1482693"/>
                    <a:pt x="3875565" y="1480197"/>
                    <a:pt x="3883065" y="1476453"/>
                  </a:cubicBezTo>
                  <a:lnTo>
                    <a:pt x="3883323" y="1476882"/>
                  </a:lnTo>
                  <a:close/>
                  <a:moveTo>
                    <a:pt x="872621" y="1470545"/>
                  </a:moveTo>
                  <a:lnTo>
                    <a:pt x="866645" y="1479050"/>
                  </a:lnTo>
                  <a:lnTo>
                    <a:pt x="862270" y="1481859"/>
                  </a:lnTo>
                  <a:lnTo>
                    <a:pt x="862410" y="1483091"/>
                  </a:lnTo>
                  <a:lnTo>
                    <a:pt x="863852" y="1483019"/>
                  </a:lnTo>
                  <a:cubicBezTo>
                    <a:pt x="865912" y="1483329"/>
                    <a:pt x="867814" y="1483329"/>
                    <a:pt x="869083" y="1480851"/>
                  </a:cubicBezTo>
                  <a:lnTo>
                    <a:pt x="875253" y="1479846"/>
                  </a:lnTo>
                  <a:lnTo>
                    <a:pt x="876488" y="1474009"/>
                  </a:lnTo>
                  <a:lnTo>
                    <a:pt x="874579" y="1477948"/>
                  </a:lnTo>
                  <a:lnTo>
                    <a:pt x="868239" y="1480391"/>
                  </a:lnTo>
                  <a:close/>
                  <a:moveTo>
                    <a:pt x="4064344" y="1468652"/>
                  </a:moveTo>
                  <a:lnTo>
                    <a:pt x="4047052" y="1478174"/>
                  </a:lnTo>
                  <a:cubicBezTo>
                    <a:pt x="4041143" y="1481428"/>
                    <a:pt x="4034922" y="1483908"/>
                    <a:pt x="4027456" y="1483288"/>
                  </a:cubicBezTo>
                  <a:cubicBezTo>
                    <a:pt x="4026212" y="1483288"/>
                    <a:pt x="4024968" y="1484528"/>
                    <a:pt x="4023724" y="1485768"/>
                  </a:cubicBezTo>
                  <a:cubicBezTo>
                    <a:pt x="4001328" y="1501885"/>
                    <a:pt x="3975200" y="1513043"/>
                    <a:pt x="3956537" y="1535359"/>
                  </a:cubicBezTo>
                  <a:lnTo>
                    <a:pt x="3949933" y="1538054"/>
                  </a:lnTo>
                  <a:lnTo>
                    <a:pt x="3957266" y="1537243"/>
                  </a:lnTo>
                  <a:lnTo>
                    <a:pt x="3957561" y="1540476"/>
                  </a:lnTo>
                  <a:lnTo>
                    <a:pt x="3957654" y="1540362"/>
                  </a:lnTo>
                  <a:cubicBezTo>
                    <a:pt x="3968971" y="1525407"/>
                    <a:pt x="3982802" y="1514190"/>
                    <a:pt x="3999148" y="1505465"/>
                  </a:cubicBezTo>
                  <a:cubicBezTo>
                    <a:pt x="4005434" y="1502973"/>
                    <a:pt x="4010464" y="1499234"/>
                    <a:pt x="4015493" y="1495495"/>
                  </a:cubicBezTo>
                  <a:cubicBezTo>
                    <a:pt x="4023038" y="1489263"/>
                    <a:pt x="4031839" y="1488017"/>
                    <a:pt x="4040641" y="1484278"/>
                  </a:cubicBezTo>
                  <a:cubicBezTo>
                    <a:pt x="4050700" y="1479292"/>
                    <a:pt x="4062016" y="1475553"/>
                    <a:pt x="4072075" y="1469322"/>
                  </a:cubicBezTo>
                  <a:cubicBezTo>
                    <a:pt x="4070818" y="1469322"/>
                    <a:pt x="4069560" y="1469322"/>
                    <a:pt x="4067046" y="1469322"/>
                  </a:cubicBezTo>
                  <a:close/>
                  <a:moveTo>
                    <a:pt x="3404215" y="1466159"/>
                  </a:moveTo>
                  <a:lnTo>
                    <a:pt x="3399452" y="1466677"/>
                  </a:lnTo>
                  <a:lnTo>
                    <a:pt x="3401304" y="1467696"/>
                  </a:lnTo>
                  <a:lnTo>
                    <a:pt x="3401304" y="1471256"/>
                  </a:lnTo>
                  <a:close/>
                  <a:moveTo>
                    <a:pt x="821312" y="1465651"/>
                  </a:moveTo>
                  <a:lnTo>
                    <a:pt x="821056" y="1472149"/>
                  </a:lnTo>
                  <a:lnTo>
                    <a:pt x="816347" y="1476934"/>
                  </a:lnTo>
                  <a:lnTo>
                    <a:pt x="821692" y="1474004"/>
                  </a:lnTo>
                  <a:lnTo>
                    <a:pt x="824159" y="1467558"/>
                  </a:lnTo>
                  <a:close/>
                  <a:moveTo>
                    <a:pt x="3468355" y="1463632"/>
                  </a:moveTo>
                  <a:lnTo>
                    <a:pt x="3451922" y="1473968"/>
                  </a:lnTo>
                  <a:lnTo>
                    <a:pt x="3447907" y="1476325"/>
                  </a:lnTo>
                  <a:lnTo>
                    <a:pt x="3448934" y="1476912"/>
                  </a:lnTo>
                  <a:cubicBezTo>
                    <a:pt x="3449703" y="1476437"/>
                    <a:pt x="3450627" y="1475486"/>
                    <a:pt x="3451242" y="1474852"/>
                  </a:cubicBezTo>
                  <a:close/>
                  <a:moveTo>
                    <a:pt x="907586" y="1463568"/>
                  </a:moveTo>
                  <a:lnTo>
                    <a:pt x="904946" y="1468182"/>
                  </a:lnTo>
                  <a:lnTo>
                    <a:pt x="908971" y="1468284"/>
                  </a:lnTo>
                  <a:close/>
                  <a:moveTo>
                    <a:pt x="3799624" y="1463438"/>
                  </a:moveTo>
                  <a:lnTo>
                    <a:pt x="3797907" y="1464250"/>
                  </a:lnTo>
                  <a:lnTo>
                    <a:pt x="3798746" y="1464560"/>
                  </a:lnTo>
                  <a:lnTo>
                    <a:pt x="3799460" y="1464270"/>
                  </a:lnTo>
                  <a:close/>
                  <a:moveTo>
                    <a:pt x="732910" y="1463299"/>
                  </a:moveTo>
                  <a:lnTo>
                    <a:pt x="728112" y="1472102"/>
                  </a:lnTo>
                  <a:cubicBezTo>
                    <a:pt x="726857" y="1472102"/>
                    <a:pt x="726857" y="1473347"/>
                    <a:pt x="725602" y="1473347"/>
                  </a:cubicBezTo>
                  <a:lnTo>
                    <a:pt x="720373" y="1477238"/>
                  </a:lnTo>
                  <a:lnTo>
                    <a:pt x="715044" y="1480673"/>
                  </a:lnTo>
                  <a:lnTo>
                    <a:pt x="711363" y="1483942"/>
                  </a:lnTo>
                  <a:lnTo>
                    <a:pt x="705516" y="1488292"/>
                  </a:lnTo>
                  <a:lnTo>
                    <a:pt x="696424" y="1489662"/>
                  </a:lnTo>
                  <a:lnTo>
                    <a:pt x="703732" y="1492842"/>
                  </a:lnTo>
                  <a:lnTo>
                    <a:pt x="704935" y="1489649"/>
                  </a:lnTo>
                  <a:lnTo>
                    <a:pt x="711363" y="1483942"/>
                  </a:lnTo>
                  <a:lnTo>
                    <a:pt x="720373" y="1477238"/>
                  </a:lnTo>
                  <a:lnTo>
                    <a:pt x="726087" y="1473554"/>
                  </a:lnTo>
                  <a:lnTo>
                    <a:pt x="728076" y="1474231"/>
                  </a:lnTo>
                  <a:close/>
                  <a:moveTo>
                    <a:pt x="632705" y="1460894"/>
                  </a:moveTo>
                  <a:lnTo>
                    <a:pt x="627366" y="1468597"/>
                  </a:lnTo>
                  <a:lnTo>
                    <a:pt x="628620" y="1467197"/>
                  </a:lnTo>
                  <a:close/>
                  <a:moveTo>
                    <a:pt x="3506633" y="1459634"/>
                  </a:moveTo>
                  <a:lnTo>
                    <a:pt x="3502034" y="1463258"/>
                  </a:lnTo>
                  <a:lnTo>
                    <a:pt x="3502208" y="1463382"/>
                  </a:lnTo>
                  <a:lnTo>
                    <a:pt x="3502031" y="1463829"/>
                  </a:lnTo>
                  <a:close/>
                  <a:moveTo>
                    <a:pt x="3826166" y="1456966"/>
                  </a:moveTo>
                  <a:lnTo>
                    <a:pt x="3826091" y="1456988"/>
                  </a:lnTo>
                  <a:cubicBezTo>
                    <a:pt x="3824848" y="1457619"/>
                    <a:pt x="3822984" y="1457935"/>
                    <a:pt x="3822207" y="1458408"/>
                  </a:cubicBezTo>
                  <a:lnTo>
                    <a:pt x="3823133" y="1459238"/>
                  </a:lnTo>
                  <a:close/>
                  <a:moveTo>
                    <a:pt x="801481" y="1455253"/>
                  </a:moveTo>
                  <a:lnTo>
                    <a:pt x="801159" y="1466635"/>
                  </a:lnTo>
                  <a:lnTo>
                    <a:pt x="800958" y="1467388"/>
                  </a:lnTo>
                  <a:lnTo>
                    <a:pt x="802125" y="1465738"/>
                  </a:lnTo>
                  <a:lnTo>
                    <a:pt x="802717" y="1465748"/>
                  </a:lnTo>
                  <a:close/>
                  <a:moveTo>
                    <a:pt x="3426611" y="1454953"/>
                  </a:moveTo>
                  <a:cubicBezTo>
                    <a:pt x="3424745" y="1453708"/>
                    <a:pt x="3422878" y="1454331"/>
                    <a:pt x="3421323" y="1455887"/>
                  </a:cubicBezTo>
                  <a:lnTo>
                    <a:pt x="3421232" y="1456061"/>
                  </a:lnTo>
                  <a:lnTo>
                    <a:pt x="3425996" y="1456407"/>
                  </a:lnTo>
                  <a:lnTo>
                    <a:pt x="3428890" y="1455743"/>
                  </a:lnTo>
                  <a:close/>
                  <a:moveTo>
                    <a:pt x="3812418" y="1450679"/>
                  </a:moveTo>
                  <a:lnTo>
                    <a:pt x="3803328" y="1457856"/>
                  </a:lnTo>
                  <a:lnTo>
                    <a:pt x="3806683" y="1458544"/>
                  </a:lnTo>
                  <a:lnTo>
                    <a:pt x="3807626" y="1457976"/>
                  </a:lnTo>
                  <a:close/>
                  <a:moveTo>
                    <a:pt x="850601" y="1442527"/>
                  </a:moveTo>
                  <a:lnTo>
                    <a:pt x="850428" y="1443512"/>
                  </a:lnTo>
                  <a:cubicBezTo>
                    <a:pt x="849038" y="1445840"/>
                    <a:pt x="847493" y="1448013"/>
                    <a:pt x="848111" y="1450496"/>
                  </a:cubicBezTo>
                  <a:lnTo>
                    <a:pt x="849744" y="1448855"/>
                  </a:lnTo>
                  <a:lnTo>
                    <a:pt x="850601" y="1446218"/>
                  </a:lnTo>
                  <a:close/>
                  <a:moveTo>
                    <a:pt x="3845184" y="1439881"/>
                  </a:moveTo>
                  <a:lnTo>
                    <a:pt x="3844600" y="1441221"/>
                  </a:lnTo>
                  <a:lnTo>
                    <a:pt x="3845563" y="1440259"/>
                  </a:lnTo>
                  <a:close/>
                  <a:moveTo>
                    <a:pt x="3979322" y="1436515"/>
                  </a:moveTo>
                  <a:lnTo>
                    <a:pt x="3965091" y="1444633"/>
                  </a:lnTo>
                  <a:lnTo>
                    <a:pt x="3959026" y="1449814"/>
                  </a:lnTo>
                  <a:cubicBezTo>
                    <a:pt x="3962758" y="1449814"/>
                    <a:pt x="3964003" y="1447334"/>
                    <a:pt x="3967735" y="1446095"/>
                  </a:cubicBezTo>
                  <a:cubicBezTo>
                    <a:pt x="3970224" y="1444855"/>
                    <a:pt x="3975200" y="1442375"/>
                    <a:pt x="3972712" y="1449814"/>
                  </a:cubicBezTo>
                  <a:cubicBezTo>
                    <a:pt x="3972712" y="1452293"/>
                    <a:pt x="3975200" y="1451054"/>
                    <a:pt x="3975200" y="1451054"/>
                  </a:cubicBezTo>
                  <a:cubicBezTo>
                    <a:pt x="3976444" y="1451054"/>
                    <a:pt x="3978933" y="1451054"/>
                    <a:pt x="3978933" y="1451054"/>
                  </a:cubicBezTo>
                  <a:cubicBezTo>
                    <a:pt x="3982665" y="1449814"/>
                    <a:pt x="3986398" y="1447334"/>
                    <a:pt x="3988886" y="1449814"/>
                  </a:cubicBezTo>
                  <a:cubicBezTo>
                    <a:pt x="3990131" y="1454773"/>
                    <a:pt x="3985154" y="1456013"/>
                    <a:pt x="3982665" y="1458492"/>
                  </a:cubicBezTo>
                  <a:cubicBezTo>
                    <a:pt x="3980177" y="1459732"/>
                    <a:pt x="3977689" y="1460972"/>
                    <a:pt x="3976444" y="1464691"/>
                  </a:cubicBezTo>
                  <a:cubicBezTo>
                    <a:pt x="3986398" y="1460972"/>
                    <a:pt x="3993863" y="1454773"/>
                    <a:pt x="3998840" y="1447334"/>
                  </a:cubicBezTo>
                  <a:lnTo>
                    <a:pt x="4007700" y="1436900"/>
                  </a:lnTo>
                  <a:lnTo>
                    <a:pt x="3998230" y="1437451"/>
                  </a:lnTo>
                  <a:cubicBezTo>
                    <a:pt x="3993073" y="1439011"/>
                    <a:pt x="3988073" y="1441507"/>
                    <a:pt x="3983073" y="1444003"/>
                  </a:cubicBezTo>
                  <a:cubicBezTo>
                    <a:pt x="3981823" y="1445251"/>
                    <a:pt x="3979322" y="1446499"/>
                    <a:pt x="3976822" y="1444003"/>
                  </a:cubicBezTo>
                  <a:cubicBezTo>
                    <a:pt x="3974322" y="1440259"/>
                    <a:pt x="3981823" y="1439011"/>
                    <a:pt x="3979322" y="1436515"/>
                  </a:cubicBezTo>
                  <a:close/>
                  <a:moveTo>
                    <a:pt x="554556" y="1429737"/>
                  </a:moveTo>
                  <a:lnTo>
                    <a:pt x="540134" y="1456336"/>
                  </a:lnTo>
                  <a:lnTo>
                    <a:pt x="534669" y="1465668"/>
                  </a:lnTo>
                  <a:lnTo>
                    <a:pt x="535853" y="1467067"/>
                  </a:lnTo>
                  <a:lnTo>
                    <a:pt x="535730" y="1465105"/>
                  </a:lnTo>
                  <a:close/>
                  <a:moveTo>
                    <a:pt x="3504995" y="1425073"/>
                  </a:moveTo>
                  <a:lnTo>
                    <a:pt x="3500552" y="1425962"/>
                  </a:lnTo>
                  <a:lnTo>
                    <a:pt x="3501306" y="1426303"/>
                  </a:lnTo>
                  <a:lnTo>
                    <a:pt x="3504466" y="1427853"/>
                  </a:lnTo>
                  <a:close/>
                  <a:moveTo>
                    <a:pt x="844899" y="1420776"/>
                  </a:moveTo>
                  <a:lnTo>
                    <a:pt x="844096" y="1422717"/>
                  </a:lnTo>
                  <a:cubicBezTo>
                    <a:pt x="843478" y="1428459"/>
                    <a:pt x="843169" y="1434356"/>
                    <a:pt x="839462" y="1439322"/>
                  </a:cubicBezTo>
                  <a:lnTo>
                    <a:pt x="847327" y="1436952"/>
                  </a:lnTo>
                  <a:lnTo>
                    <a:pt x="843407" y="1430332"/>
                  </a:lnTo>
                  <a:close/>
                  <a:moveTo>
                    <a:pt x="1001837" y="1419296"/>
                  </a:moveTo>
                  <a:lnTo>
                    <a:pt x="1001618" y="1419734"/>
                  </a:lnTo>
                  <a:lnTo>
                    <a:pt x="1001867" y="1419446"/>
                  </a:lnTo>
                  <a:close/>
                  <a:moveTo>
                    <a:pt x="3493797" y="1417603"/>
                  </a:moveTo>
                  <a:lnTo>
                    <a:pt x="3491154" y="1419366"/>
                  </a:lnTo>
                  <a:lnTo>
                    <a:pt x="3493899" y="1422540"/>
                  </a:lnTo>
                  <a:lnTo>
                    <a:pt x="3496518" y="1424060"/>
                  </a:lnTo>
                  <a:lnTo>
                    <a:pt x="3493797" y="1421338"/>
                  </a:lnTo>
                  <a:cubicBezTo>
                    <a:pt x="3495042" y="1421338"/>
                    <a:pt x="3496286" y="1418848"/>
                    <a:pt x="3493797" y="1417603"/>
                  </a:cubicBezTo>
                  <a:close/>
                  <a:moveTo>
                    <a:pt x="988932" y="1417251"/>
                  </a:moveTo>
                  <a:lnTo>
                    <a:pt x="989081" y="1418481"/>
                  </a:lnTo>
                  <a:lnTo>
                    <a:pt x="990609" y="1417516"/>
                  </a:lnTo>
                  <a:lnTo>
                    <a:pt x="989477" y="1417561"/>
                  </a:lnTo>
                  <a:close/>
                  <a:moveTo>
                    <a:pt x="815413" y="1414735"/>
                  </a:moveTo>
                  <a:lnTo>
                    <a:pt x="814750" y="1415734"/>
                  </a:lnTo>
                  <a:cubicBezTo>
                    <a:pt x="807337" y="1422562"/>
                    <a:pt x="803630" y="1430632"/>
                    <a:pt x="801931" y="1439322"/>
                  </a:cubicBezTo>
                  <a:lnTo>
                    <a:pt x="801908" y="1440136"/>
                  </a:lnTo>
                  <a:lnTo>
                    <a:pt x="813067" y="1420053"/>
                  </a:lnTo>
                  <a:cubicBezTo>
                    <a:pt x="814318" y="1418807"/>
                    <a:pt x="818071" y="1417561"/>
                    <a:pt x="815569" y="1415069"/>
                  </a:cubicBezTo>
                  <a:close/>
                  <a:moveTo>
                    <a:pt x="3860893" y="1414085"/>
                  </a:moveTo>
                  <a:lnTo>
                    <a:pt x="3858647" y="1415839"/>
                  </a:lnTo>
                  <a:lnTo>
                    <a:pt x="3863351" y="1416426"/>
                  </a:lnTo>
                  <a:lnTo>
                    <a:pt x="3862136" y="1415347"/>
                  </a:lnTo>
                  <a:cubicBezTo>
                    <a:pt x="3862136" y="1415347"/>
                    <a:pt x="3862136" y="1414085"/>
                    <a:pt x="3860893" y="1414085"/>
                  </a:cubicBezTo>
                  <a:close/>
                  <a:moveTo>
                    <a:pt x="956480" y="1411972"/>
                  </a:moveTo>
                  <a:lnTo>
                    <a:pt x="956483" y="1412219"/>
                  </a:lnTo>
                  <a:lnTo>
                    <a:pt x="956576" y="1412096"/>
                  </a:lnTo>
                  <a:close/>
                  <a:moveTo>
                    <a:pt x="976498" y="1410175"/>
                  </a:moveTo>
                  <a:lnTo>
                    <a:pt x="976543" y="1413472"/>
                  </a:lnTo>
                  <a:lnTo>
                    <a:pt x="979328" y="1411786"/>
                  </a:lnTo>
                  <a:close/>
                  <a:moveTo>
                    <a:pt x="764249" y="1406580"/>
                  </a:moveTo>
                  <a:lnTo>
                    <a:pt x="763547" y="1407838"/>
                  </a:lnTo>
                  <a:lnTo>
                    <a:pt x="764331" y="1406599"/>
                  </a:lnTo>
                  <a:close/>
                  <a:moveTo>
                    <a:pt x="4051703" y="1404016"/>
                  </a:moveTo>
                  <a:lnTo>
                    <a:pt x="4042519" y="1409815"/>
                  </a:lnTo>
                  <a:lnTo>
                    <a:pt x="4039898" y="1412621"/>
                  </a:lnTo>
                  <a:lnTo>
                    <a:pt x="4047487" y="1408718"/>
                  </a:lnTo>
                  <a:close/>
                  <a:moveTo>
                    <a:pt x="4129914" y="1402020"/>
                  </a:moveTo>
                  <a:cubicBezTo>
                    <a:pt x="4124885" y="1408252"/>
                    <a:pt x="4119855" y="1411991"/>
                    <a:pt x="4112311" y="1415729"/>
                  </a:cubicBezTo>
                  <a:lnTo>
                    <a:pt x="4111781" y="1415379"/>
                  </a:lnTo>
                  <a:lnTo>
                    <a:pt x="4105840" y="1421299"/>
                  </a:lnTo>
                  <a:cubicBezTo>
                    <a:pt x="4094643" y="1428738"/>
                    <a:pt x="4088422" y="1443615"/>
                    <a:pt x="4075980" y="1449814"/>
                  </a:cubicBezTo>
                  <a:cubicBezTo>
                    <a:pt x="4071003" y="1453533"/>
                    <a:pt x="4064782" y="1458492"/>
                    <a:pt x="4058561" y="1463452"/>
                  </a:cubicBezTo>
                  <a:lnTo>
                    <a:pt x="4065208" y="1462569"/>
                  </a:lnTo>
                  <a:lnTo>
                    <a:pt x="4075847" y="1454366"/>
                  </a:lnTo>
                  <a:cubicBezTo>
                    <a:pt x="4090936" y="1444395"/>
                    <a:pt x="4100995" y="1429439"/>
                    <a:pt x="4114826" y="1416976"/>
                  </a:cubicBezTo>
                  <a:cubicBezTo>
                    <a:pt x="4119855" y="1411991"/>
                    <a:pt x="4124885" y="1408252"/>
                    <a:pt x="4129914" y="1402020"/>
                  </a:cubicBezTo>
                  <a:close/>
                  <a:moveTo>
                    <a:pt x="517789" y="1401462"/>
                  </a:moveTo>
                  <a:lnTo>
                    <a:pt x="515193" y="1406263"/>
                  </a:lnTo>
                  <a:lnTo>
                    <a:pt x="516843" y="1403582"/>
                  </a:lnTo>
                  <a:close/>
                  <a:moveTo>
                    <a:pt x="812165" y="1398581"/>
                  </a:moveTo>
                  <a:lnTo>
                    <a:pt x="811043" y="1400836"/>
                  </a:lnTo>
                  <a:cubicBezTo>
                    <a:pt x="811043" y="1402077"/>
                    <a:pt x="809807" y="1404250"/>
                    <a:pt x="809808" y="1406112"/>
                  </a:cubicBezTo>
                  <a:lnTo>
                    <a:pt x="811940" y="1407290"/>
                  </a:lnTo>
                  <a:lnTo>
                    <a:pt x="811073" y="1405433"/>
                  </a:lnTo>
                  <a:close/>
                  <a:moveTo>
                    <a:pt x="754167" y="1397822"/>
                  </a:moveTo>
                  <a:lnTo>
                    <a:pt x="753220" y="1398625"/>
                  </a:lnTo>
                  <a:lnTo>
                    <a:pt x="753987" y="1398658"/>
                  </a:lnTo>
                  <a:close/>
                  <a:moveTo>
                    <a:pt x="3476379" y="1397682"/>
                  </a:moveTo>
                  <a:lnTo>
                    <a:pt x="3473833" y="1398192"/>
                  </a:lnTo>
                  <a:lnTo>
                    <a:pt x="3471750" y="1403131"/>
                  </a:lnTo>
                  <a:lnTo>
                    <a:pt x="3473890" y="1401417"/>
                  </a:lnTo>
                  <a:cubicBezTo>
                    <a:pt x="3475134" y="1400172"/>
                    <a:pt x="3477623" y="1400172"/>
                    <a:pt x="3476379" y="1397682"/>
                  </a:cubicBezTo>
                  <a:close/>
                  <a:moveTo>
                    <a:pt x="445634" y="1396561"/>
                  </a:moveTo>
                  <a:lnTo>
                    <a:pt x="430705" y="1427934"/>
                  </a:lnTo>
                  <a:lnTo>
                    <a:pt x="422729" y="1444933"/>
                  </a:lnTo>
                  <a:lnTo>
                    <a:pt x="432786" y="1424040"/>
                  </a:lnTo>
                  <a:close/>
                  <a:moveTo>
                    <a:pt x="3904317" y="1395329"/>
                  </a:moveTo>
                  <a:lnTo>
                    <a:pt x="3901664" y="1395660"/>
                  </a:lnTo>
                  <a:lnTo>
                    <a:pt x="3890724" y="1403990"/>
                  </a:lnTo>
                  <a:cubicBezTo>
                    <a:pt x="3887616" y="1406514"/>
                    <a:pt x="3884198" y="1408091"/>
                    <a:pt x="3880936" y="1409826"/>
                  </a:cubicBezTo>
                  <a:lnTo>
                    <a:pt x="3873481" y="1415536"/>
                  </a:lnTo>
                  <a:lnTo>
                    <a:pt x="3888534" y="1406406"/>
                  </a:lnTo>
                  <a:cubicBezTo>
                    <a:pt x="3894316" y="1403442"/>
                    <a:pt x="3899941" y="1400322"/>
                    <a:pt x="3904317" y="1395329"/>
                  </a:cubicBezTo>
                  <a:close/>
                  <a:moveTo>
                    <a:pt x="3733907" y="1391651"/>
                  </a:moveTo>
                  <a:lnTo>
                    <a:pt x="3730120" y="1393889"/>
                  </a:lnTo>
                  <a:lnTo>
                    <a:pt x="3722408" y="1402731"/>
                  </a:lnTo>
                  <a:cubicBezTo>
                    <a:pt x="3728593" y="1402731"/>
                    <a:pt x="3729830" y="1401490"/>
                    <a:pt x="3732304" y="1396527"/>
                  </a:cubicBezTo>
                  <a:lnTo>
                    <a:pt x="3734867" y="1393598"/>
                  </a:lnTo>
                  <a:close/>
                  <a:moveTo>
                    <a:pt x="3845563" y="1390337"/>
                  </a:moveTo>
                  <a:cubicBezTo>
                    <a:pt x="3841813" y="1391585"/>
                    <a:pt x="3839000" y="1393457"/>
                    <a:pt x="3836500" y="1394705"/>
                  </a:cubicBezTo>
                  <a:lnTo>
                    <a:pt x="3835722" y="1394773"/>
                  </a:lnTo>
                  <a:lnTo>
                    <a:pt x="3826557" y="1401782"/>
                  </a:lnTo>
                  <a:cubicBezTo>
                    <a:pt x="3822051" y="1403990"/>
                    <a:pt x="3817390" y="1405883"/>
                    <a:pt x="3813661" y="1409037"/>
                  </a:cubicBezTo>
                  <a:lnTo>
                    <a:pt x="3840073" y="1396849"/>
                  </a:lnTo>
                  <a:lnTo>
                    <a:pt x="3839312" y="1395329"/>
                  </a:lnTo>
                  <a:cubicBezTo>
                    <a:pt x="3839312" y="1392833"/>
                    <a:pt x="3841812" y="1391585"/>
                    <a:pt x="3845563" y="1390337"/>
                  </a:cubicBezTo>
                  <a:close/>
                  <a:moveTo>
                    <a:pt x="923434" y="1388945"/>
                  </a:moveTo>
                  <a:lnTo>
                    <a:pt x="912362" y="1404560"/>
                  </a:lnTo>
                  <a:cubicBezTo>
                    <a:pt x="903713" y="1413251"/>
                    <a:pt x="901242" y="1425666"/>
                    <a:pt x="898771" y="1439322"/>
                  </a:cubicBezTo>
                  <a:cubicBezTo>
                    <a:pt x="887651" y="1439322"/>
                    <a:pt x="888886" y="1452979"/>
                    <a:pt x="881473" y="1457945"/>
                  </a:cubicBezTo>
                  <a:lnTo>
                    <a:pt x="874810" y="1467428"/>
                  </a:lnTo>
                  <a:lnTo>
                    <a:pt x="881878" y="1461054"/>
                  </a:lnTo>
                  <a:lnTo>
                    <a:pt x="882510" y="1459811"/>
                  </a:lnTo>
                  <a:cubicBezTo>
                    <a:pt x="885018" y="1456053"/>
                    <a:pt x="887525" y="1452296"/>
                    <a:pt x="890033" y="1448539"/>
                  </a:cubicBezTo>
                  <a:cubicBezTo>
                    <a:pt x="893794" y="1443529"/>
                    <a:pt x="895048" y="1439772"/>
                    <a:pt x="901317" y="1443529"/>
                  </a:cubicBezTo>
                  <a:lnTo>
                    <a:pt x="904599" y="1441234"/>
                  </a:lnTo>
                  <a:lnTo>
                    <a:pt x="901898" y="1441234"/>
                  </a:lnTo>
                  <a:cubicBezTo>
                    <a:pt x="901898" y="1423791"/>
                    <a:pt x="908153" y="1410085"/>
                    <a:pt x="919414" y="1396380"/>
                  </a:cubicBezTo>
                  <a:close/>
                  <a:moveTo>
                    <a:pt x="956857" y="1388341"/>
                  </a:moveTo>
                  <a:lnTo>
                    <a:pt x="956228" y="1390204"/>
                  </a:lnTo>
                  <a:lnTo>
                    <a:pt x="956248" y="1391944"/>
                  </a:lnTo>
                  <a:close/>
                  <a:moveTo>
                    <a:pt x="766719" y="1387175"/>
                  </a:moveTo>
                  <a:lnTo>
                    <a:pt x="756966" y="1395448"/>
                  </a:lnTo>
                  <a:lnTo>
                    <a:pt x="759336" y="1394032"/>
                  </a:lnTo>
                  <a:close/>
                  <a:moveTo>
                    <a:pt x="4064862" y="1385948"/>
                  </a:moveTo>
                  <a:lnTo>
                    <a:pt x="4063235" y="1386437"/>
                  </a:lnTo>
                  <a:lnTo>
                    <a:pt x="4059291" y="1394231"/>
                  </a:lnTo>
                  <a:close/>
                  <a:moveTo>
                    <a:pt x="4150032" y="1380832"/>
                  </a:moveTo>
                  <a:cubicBezTo>
                    <a:pt x="4141231" y="1383325"/>
                    <a:pt x="4133686" y="1384571"/>
                    <a:pt x="4124885" y="1387064"/>
                  </a:cubicBezTo>
                  <a:cubicBezTo>
                    <a:pt x="4122999" y="1387687"/>
                    <a:pt x="4120798" y="1388933"/>
                    <a:pt x="4118598" y="1389089"/>
                  </a:cubicBezTo>
                  <a:lnTo>
                    <a:pt x="4118320" y="1388890"/>
                  </a:lnTo>
                  <a:lnTo>
                    <a:pt x="4110817" y="1394024"/>
                  </a:lnTo>
                  <a:cubicBezTo>
                    <a:pt x="4105840" y="1397743"/>
                    <a:pt x="4102108" y="1402702"/>
                    <a:pt x="4104596" y="1410141"/>
                  </a:cubicBezTo>
                  <a:lnTo>
                    <a:pt x="4105113" y="1409831"/>
                  </a:lnTo>
                  <a:lnTo>
                    <a:pt x="4108539" y="1400774"/>
                  </a:lnTo>
                  <a:cubicBezTo>
                    <a:pt x="4117341" y="1392049"/>
                    <a:pt x="4127400" y="1384571"/>
                    <a:pt x="4141231" y="1384571"/>
                  </a:cubicBezTo>
                  <a:cubicBezTo>
                    <a:pt x="4143745" y="1384571"/>
                    <a:pt x="4147518" y="1384571"/>
                    <a:pt x="4150032" y="1380832"/>
                  </a:cubicBezTo>
                  <a:close/>
                  <a:moveTo>
                    <a:pt x="3908924" y="1376415"/>
                  </a:moveTo>
                  <a:lnTo>
                    <a:pt x="3903154" y="1380645"/>
                  </a:lnTo>
                  <a:lnTo>
                    <a:pt x="3899021" y="1387288"/>
                  </a:lnTo>
                  <a:lnTo>
                    <a:pt x="3910567" y="1377857"/>
                  </a:lnTo>
                  <a:close/>
                  <a:moveTo>
                    <a:pt x="1040258" y="1369315"/>
                  </a:moveTo>
                  <a:cubicBezTo>
                    <a:pt x="1037768" y="1368693"/>
                    <a:pt x="1036212" y="1369938"/>
                    <a:pt x="1034656" y="1371338"/>
                  </a:cubicBezTo>
                  <a:lnTo>
                    <a:pt x="1032626" y="1372409"/>
                  </a:lnTo>
                  <a:lnTo>
                    <a:pt x="1034027" y="1374475"/>
                  </a:lnTo>
                  <a:lnTo>
                    <a:pt x="1040342" y="1369744"/>
                  </a:lnTo>
                  <a:close/>
                  <a:moveTo>
                    <a:pt x="877286" y="1369254"/>
                  </a:moveTo>
                  <a:lnTo>
                    <a:pt x="874735" y="1370380"/>
                  </a:lnTo>
                  <a:cubicBezTo>
                    <a:pt x="863556" y="1380506"/>
                    <a:pt x="862629" y="1398663"/>
                    <a:pt x="850583" y="1407043"/>
                  </a:cubicBezTo>
                  <a:lnTo>
                    <a:pt x="848607" y="1411818"/>
                  </a:lnTo>
                  <a:lnTo>
                    <a:pt x="875624" y="1371461"/>
                  </a:lnTo>
                  <a:close/>
                  <a:moveTo>
                    <a:pt x="827446" y="1366718"/>
                  </a:moveTo>
                  <a:lnTo>
                    <a:pt x="827062" y="1367772"/>
                  </a:lnTo>
                  <a:lnTo>
                    <a:pt x="827455" y="1366944"/>
                  </a:lnTo>
                  <a:close/>
                  <a:moveTo>
                    <a:pt x="459269" y="1365724"/>
                  </a:moveTo>
                  <a:lnTo>
                    <a:pt x="457205" y="1371813"/>
                  </a:lnTo>
                  <a:lnTo>
                    <a:pt x="457862" y="1370407"/>
                  </a:lnTo>
                  <a:cubicBezTo>
                    <a:pt x="458489" y="1369160"/>
                    <a:pt x="459429" y="1367913"/>
                    <a:pt x="459742" y="1366666"/>
                  </a:cubicBezTo>
                  <a:close/>
                  <a:moveTo>
                    <a:pt x="3784717" y="1365274"/>
                  </a:moveTo>
                  <a:cubicBezTo>
                    <a:pt x="3777901" y="1369042"/>
                    <a:pt x="3771085" y="1371868"/>
                    <a:pt x="3764734" y="1375008"/>
                  </a:cubicBezTo>
                  <a:lnTo>
                    <a:pt x="3764180" y="1375382"/>
                  </a:lnTo>
                  <a:lnTo>
                    <a:pt x="3768178" y="1380396"/>
                  </a:lnTo>
                  <a:lnTo>
                    <a:pt x="3781487" y="1373207"/>
                  </a:lnTo>
                  <a:close/>
                  <a:moveTo>
                    <a:pt x="457862" y="1362924"/>
                  </a:moveTo>
                  <a:lnTo>
                    <a:pt x="457689" y="1363062"/>
                  </a:lnTo>
                  <a:lnTo>
                    <a:pt x="458725" y="1364642"/>
                  </a:lnTo>
                  <a:close/>
                  <a:moveTo>
                    <a:pt x="1039067" y="1359152"/>
                  </a:moveTo>
                  <a:lnTo>
                    <a:pt x="1040258" y="1361847"/>
                  </a:lnTo>
                  <a:lnTo>
                    <a:pt x="1040848" y="1360903"/>
                  </a:lnTo>
                  <a:close/>
                  <a:moveTo>
                    <a:pt x="3911818" y="1355392"/>
                  </a:moveTo>
                  <a:lnTo>
                    <a:pt x="3909308" y="1357020"/>
                  </a:lnTo>
                  <a:lnTo>
                    <a:pt x="3906416" y="1359825"/>
                  </a:lnTo>
                  <a:lnTo>
                    <a:pt x="3900995" y="1362415"/>
                  </a:lnTo>
                  <a:lnTo>
                    <a:pt x="3899975" y="1363077"/>
                  </a:lnTo>
                  <a:lnTo>
                    <a:pt x="3898771" y="1363478"/>
                  </a:lnTo>
                  <a:lnTo>
                    <a:pt x="3896676" y="1364479"/>
                  </a:lnTo>
                  <a:lnTo>
                    <a:pt x="3896275" y="1365478"/>
                  </a:lnTo>
                  <a:lnTo>
                    <a:pt x="3895988" y="1365664"/>
                  </a:lnTo>
                  <a:lnTo>
                    <a:pt x="3896216" y="1365626"/>
                  </a:lnTo>
                  <a:lnTo>
                    <a:pt x="3896275" y="1365478"/>
                  </a:lnTo>
                  <a:lnTo>
                    <a:pt x="3899975" y="1363077"/>
                  </a:lnTo>
                  <a:lnTo>
                    <a:pt x="3904317" y="1361632"/>
                  </a:lnTo>
                  <a:cubicBezTo>
                    <a:pt x="3908067" y="1360384"/>
                    <a:pt x="3910567" y="1357888"/>
                    <a:pt x="3911818" y="1355392"/>
                  </a:cubicBezTo>
                  <a:close/>
                  <a:moveTo>
                    <a:pt x="826841" y="1351822"/>
                  </a:moveTo>
                  <a:lnTo>
                    <a:pt x="826031" y="1352616"/>
                  </a:lnTo>
                  <a:lnTo>
                    <a:pt x="826944" y="1354370"/>
                  </a:lnTo>
                  <a:close/>
                  <a:moveTo>
                    <a:pt x="981970" y="1339066"/>
                  </a:moveTo>
                  <a:lnTo>
                    <a:pt x="981473" y="1339685"/>
                  </a:lnTo>
                  <a:lnTo>
                    <a:pt x="981214" y="1340115"/>
                  </a:lnTo>
                  <a:close/>
                  <a:moveTo>
                    <a:pt x="4173968" y="1337755"/>
                  </a:moveTo>
                  <a:lnTo>
                    <a:pt x="4171836" y="1340415"/>
                  </a:lnTo>
                  <a:lnTo>
                    <a:pt x="4168383" y="1347740"/>
                  </a:lnTo>
                  <a:lnTo>
                    <a:pt x="4172665" y="1340950"/>
                  </a:lnTo>
                  <a:close/>
                  <a:moveTo>
                    <a:pt x="1120247" y="1336032"/>
                  </a:moveTo>
                  <a:lnTo>
                    <a:pt x="1120726" y="1338327"/>
                  </a:lnTo>
                  <a:lnTo>
                    <a:pt x="1121974" y="1338477"/>
                  </a:lnTo>
                  <a:lnTo>
                    <a:pt x="1121188" y="1337464"/>
                  </a:lnTo>
                  <a:close/>
                  <a:moveTo>
                    <a:pt x="1087559" y="1330731"/>
                  </a:moveTo>
                  <a:cubicBezTo>
                    <a:pt x="1081335" y="1343800"/>
                    <a:pt x="1073555" y="1355002"/>
                    <a:pt x="1065309" y="1365737"/>
                  </a:cubicBezTo>
                  <a:lnTo>
                    <a:pt x="1046754" y="1389591"/>
                  </a:lnTo>
                  <a:lnTo>
                    <a:pt x="1046754" y="1394685"/>
                  </a:lnTo>
                  <a:cubicBezTo>
                    <a:pt x="1058038" y="1373395"/>
                    <a:pt x="1074337" y="1357113"/>
                    <a:pt x="1083113" y="1338327"/>
                  </a:cubicBezTo>
                  <a:lnTo>
                    <a:pt x="1088875" y="1334491"/>
                  </a:lnTo>
                  <a:close/>
                  <a:moveTo>
                    <a:pt x="1110418" y="1323367"/>
                  </a:moveTo>
                  <a:lnTo>
                    <a:pt x="1101029" y="1335314"/>
                  </a:lnTo>
                  <a:lnTo>
                    <a:pt x="1102860" y="1335666"/>
                  </a:lnTo>
                  <a:cubicBezTo>
                    <a:pt x="1105367" y="1333318"/>
                    <a:pt x="1106934" y="1328934"/>
                    <a:pt x="1109442" y="1325803"/>
                  </a:cubicBezTo>
                  <a:close/>
                  <a:moveTo>
                    <a:pt x="910656" y="1312901"/>
                  </a:moveTo>
                  <a:lnTo>
                    <a:pt x="903847" y="1325941"/>
                  </a:lnTo>
                  <a:lnTo>
                    <a:pt x="894308" y="1354694"/>
                  </a:lnTo>
                  <a:lnTo>
                    <a:pt x="895955" y="1353395"/>
                  </a:lnTo>
                  <a:cubicBezTo>
                    <a:pt x="899083" y="1347165"/>
                    <a:pt x="900647" y="1339689"/>
                    <a:pt x="903149" y="1332836"/>
                  </a:cubicBezTo>
                  <a:cubicBezTo>
                    <a:pt x="905651" y="1327853"/>
                    <a:pt x="908153" y="1321623"/>
                    <a:pt x="910656" y="1312901"/>
                  </a:cubicBezTo>
                  <a:close/>
                  <a:moveTo>
                    <a:pt x="1137012" y="1296747"/>
                  </a:moveTo>
                  <a:lnTo>
                    <a:pt x="1123658" y="1308328"/>
                  </a:lnTo>
                  <a:lnTo>
                    <a:pt x="1121379" y="1309657"/>
                  </a:lnTo>
                  <a:lnTo>
                    <a:pt x="1125551" y="1310725"/>
                  </a:lnTo>
                  <a:lnTo>
                    <a:pt x="1126176" y="1308854"/>
                  </a:lnTo>
                  <a:close/>
                  <a:moveTo>
                    <a:pt x="873784" y="1292220"/>
                  </a:moveTo>
                  <a:lnTo>
                    <a:pt x="867918" y="1295535"/>
                  </a:lnTo>
                  <a:lnTo>
                    <a:pt x="873472" y="1293411"/>
                  </a:lnTo>
                  <a:close/>
                  <a:moveTo>
                    <a:pt x="887091" y="1272840"/>
                  </a:moveTo>
                  <a:lnTo>
                    <a:pt x="886703" y="1273072"/>
                  </a:lnTo>
                  <a:lnTo>
                    <a:pt x="886634" y="1273423"/>
                  </a:lnTo>
                  <a:close/>
                  <a:moveTo>
                    <a:pt x="1153978" y="1271137"/>
                  </a:moveTo>
                  <a:lnTo>
                    <a:pt x="1153532" y="1272233"/>
                  </a:lnTo>
                  <a:lnTo>
                    <a:pt x="1155847" y="1275705"/>
                  </a:lnTo>
                  <a:lnTo>
                    <a:pt x="1156904" y="1274524"/>
                  </a:lnTo>
                  <a:close/>
                  <a:moveTo>
                    <a:pt x="1049604" y="1269778"/>
                  </a:moveTo>
                  <a:lnTo>
                    <a:pt x="1048665" y="1270911"/>
                  </a:lnTo>
                  <a:lnTo>
                    <a:pt x="1046556" y="1275596"/>
                  </a:lnTo>
                  <a:close/>
                  <a:moveTo>
                    <a:pt x="1042464" y="1260666"/>
                  </a:moveTo>
                  <a:cubicBezTo>
                    <a:pt x="1039983" y="1260045"/>
                    <a:pt x="1039053" y="1260666"/>
                    <a:pt x="1038433" y="1261753"/>
                  </a:cubicBezTo>
                  <a:lnTo>
                    <a:pt x="1038066" y="1262410"/>
                  </a:lnTo>
                  <a:lnTo>
                    <a:pt x="1042687" y="1261095"/>
                  </a:lnTo>
                  <a:close/>
                  <a:moveTo>
                    <a:pt x="1019832" y="1241297"/>
                  </a:moveTo>
                  <a:lnTo>
                    <a:pt x="1017642" y="1245186"/>
                  </a:lnTo>
                  <a:lnTo>
                    <a:pt x="1018723" y="1244218"/>
                  </a:lnTo>
                  <a:close/>
                  <a:moveTo>
                    <a:pt x="4082455" y="1236983"/>
                  </a:moveTo>
                  <a:cubicBezTo>
                    <a:pt x="4085580" y="1236203"/>
                    <a:pt x="4088706" y="1236203"/>
                    <a:pt x="4091831" y="1238075"/>
                  </a:cubicBezTo>
                  <a:cubicBezTo>
                    <a:pt x="4091831" y="1243067"/>
                    <a:pt x="4086830" y="1244315"/>
                    <a:pt x="4083080" y="1245563"/>
                  </a:cubicBezTo>
                  <a:cubicBezTo>
                    <a:pt x="4079330" y="1248059"/>
                    <a:pt x="4075579" y="1249307"/>
                    <a:pt x="4074329" y="1249307"/>
                  </a:cubicBezTo>
                  <a:cubicBezTo>
                    <a:pt x="4078080" y="1248059"/>
                    <a:pt x="4084330" y="1245563"/>
                    <a:pt x="4089330" y="1243067"/>
                  </a:cubicBezTo>
                  <a:cubicBezTo>
                    <a:pt x="4091831" y="1241819"/>
                    <a:pt x="4093081" y="1241819"/>
                    <a:pt x="4094331" y="1243067"/>
                  </a:cubicBezTo>
                  <a:cubicBezTo>
                    <a:pt x="4095581" y="1245563"/>
                    <a:pt x="4094331" y="1246811"/>
                    <a:pt x="4093081" y="1248059"/>
                  </a:cubicBezTo>
                  <a:cubicBezTo>
                    <a:pt x="4089330" y="1251803"/>
                    <a:pt x="4085580" y="1254300"/>
                    <a:pt x="4081830" y="1255548"/>
                  </a:cubicBezTo>
                  <a:cubicBezTo>
                    <a:pt x="4075579" y="1260540"/>
                    <a:pt x="4069329" y="1261788"/>
                    <a:pt x="4066829" y="1269276"/>
                  </a:cubicBezTo>
                  <a:cubicBezTo>
                    <a:pt x="4061828" y="1274268"/>
                    <a:pt x="4056828" y="1281757"/>
                    <a:pt x="4048077" y="1273020"/>
                  </a:cubicBezTo>
                  <a:cubicBezTo>
                    <a:pt x="4048077" y="1271772"/>
                    <a:pt x="4045577" y="1273020"/>
                    <a:pt x="4043077" y="1274268"/>
                  </a:cubicBezTo>
                  <a:cubicBezTo>
                    <a:pt x="4034326" y="1275516"/>
                    <a:pt x="4026826" y="1278013"/>
                    <a:pt x="4019325" y="1283005"/>
                  </a:cubicBezTo>
                  <a:cubicBezTo>
                    <a:pt x="3999324" y="1291741"/>
                    <a:pt x="3984323" y="1306718"/>
                    <a:pt x="3969322" y="1319198"/>
                  </a:cubicBezTo>
                  <a:cubicBezTo>
                    <a:pt x="3963071" y="1322942"/>
                    <a:pt x="3956821" y="1327935"/>
                    <a:pt x="3950570" y="1332927"/>
                  </a:cubicBezTo>
                  <a:cubicBezTo>
                    <a:pt x="3949320" y="1334175"/>
                    <a:pt x="3946820" y="1334175"/>
                    <a:pt x="3945570" y="1336671"/>
                  </a:cubicBezTo>
                  <a:cubicBezTo>
                    <a:pt x="3943070" y="1339167"/>
                    <a:pt x="3943070" y="1340415"/>
                    <a:pt x="3944320" y="1342911"/>
                  </a:cubicBezTo>
                  <a:cubicBezTo>
                    <a:pt x="3945570" y="1346655"/>
                    <a:pt x="3949320" y="1344159"/>
                    <a:pt x="3950570" y="1344159"/>
                  </a:cubicBezTo>
                  <a:cubicBezTo>
                    <a:pt x="3955571" y="1341663"/>
                    <a:pt x="3959321" y="1336671"/>
                    <a:pt x="3968072" y="1340415"/>
                  </a:cubicBezTo>
                  <a:cubicBezTo>
                    <a:pt x="3964321" y="1336671"/>
                    <a:pt x="3959321" y="1337919"/>
                    <a:pt x="3959321" y="1332927"/>
                  </a:cubicBezTo>
                  <a:cubicBezTo>
                    <a:pt x="3959321" y="1327935"/>
                    <a:pt x="3963071" y="1326687"/>
                    <a:pt x="3966822" y="1326687"/>
                  </a:cubicBezTo>
                  <a:cubicBezTo>
                    <a:pt x="3980572" y="1322942"/>
                    <a:pt x="3989323" y="1311710"/>
                    <a:pt x="3999324" y="1302974"/>
                  </a:cubicBezTo>
                  <a:cubicBezTo>
                    <a:pt x="4008074" y="1295485"/>
                    <a:pt x="4019325" y="1289245"/>
                    <a:pt x="4030576" y="1290493"/>
                  </a:cubicBezTo>
                  <a:cubicBezTo>
                    <a:pt x="4030576" y="1291741"/>
                    <a:pt x="4030576" y="1292989"/>
                    <a:pt x="4029326" y="1292989"/>
                  </a:cubicBezTo>
                  <a:cubicBezTo>
                    <a:pt x="4021825" y="1304222"/>
                    <a:pt x="4016825" y="1317950"/>
                    <a:pt x="4001824" y="1322942"/>
                  </a:cubicBezTo>
                  <a:cubicBezTo>
                    <a:pt x="3995574" y="1324190"/>
                    <a:pt x="3990573" y="1326687"/>
                    <a:pt x="3989323" y="1334175"/>
                  </a:cubicBezTo>
                  <a:cubicBezTo>
                    <a:pt x="3986823" y="1342911"/>
                    <a:pt x="3980572" y="1350399"/>
                    <a:pt x="3975572" y="1356640"/>
                  </a:cubicBezTo>
                  <a:cubicBezTo>
                    <a:pt x="3968072" y="1367872"/>
                    <a:pt x="3956821" y="1375361"/>
                    <a:pt x="3951820" y="1387841"/>
                  </a:cubicBezTo>
                  <a:cubicBezTo>
                    <a:pt x="3955571" y="1386593"/>
                    <a:pt x="3958071" y="1384097"/>
                    <a:pt x="3960571" y="1386593"/>
                  </a:cubicBezTo>
                  <a:cubicBezTo>
                    <a:pt x="3964321" y="1389089"/>
                    <a:pt x="3959321" y="1391585"/>
                    <a:pt x="3959321" y="1395329"/>
                  </a:cubicBezTo>
                  <a:cubicBezTo>
                    <a:pt x="3968072" y="1390337"/>
                    <a:pt x="3976822" y="1385345"/>
                    <a:pt x="3983073" y="1377857"/>
                  </a:cubicBezTo>
                  <a:cubicBezTo>
                    <a:pt x="3979322" y="1376609"/>
                    <a:pt x="3975572" y="1379105"/>
                    <a:pt x="3974322" y="1376609"/>
                  </a:cubicBezTo>
                  <a:cubicBezTo>
                    <a:pt x="3973072" y="1371616"/>
                    <a:pt x="3975572" y="1369120"/>
                    <a:pt x="3976822" y="1366624"/>
                  </a:cubicBezTo>
                  <a:cubicBezTo>
                    <a:pt x="3980572" y="1361632"/>
                    <a:pt x="3985573" y="1360384"/>
                    <a:pt x="3984323" y="1351648"/>
                  </a:cubicBezTo>
                  <a:cubicBezTo>
                    <a:pt x="3984323" y="1342911"/>
                    <a:pt x="3999324" y="1339167"/>
                    <a:pt x="4006824" y="1342911"/>
                  </a:cubicBezTo>
                  <a:cubicBezTo>
                    <a:pt x="4008074" y="1344159"/>
                    <a:pt x="4008074" y="1344159"/>
                    <a:pt x="4010575" y="1344159"/>
                  </a:cubicBezTo>
                  <a:cubicBezTo>
                    <a:pt x="4013075" y="1346655"/>
                    <a:pt x="4018075" y="1344159"/>
                    <a:pt x="4016825" y="1350399"/>
                  </a:cubicBezTo>
                  <a:lnTo>
                    <a:pt x="4008239" y="1357747"/>
                  </a:lnTo>
                  <a:lnTo>
                    <a:pt x="4001824" y="1360384"/>
                  </a:lnTo>
                  <a:cubicBezTo>
                    <a:pt x="4004324" y="1357888"/>
                    <a:pt x="4006824" y="1357888"/>
                    <a:pt x="4008074" y="1357888"/>
                  </a:cubicBezTo>
                  <a:lnTo>
                    <a:pt x="4008239" y="1357747"/>
                  </a:lnTo>
                  <a:lnTo>
                    <a:pt x="4023076" y="1351648"/>
                  </a:lnTo>
                  <a:cubicBezTo>
                    <a:pt x="4033076" y="1344159"/>
                    <a:pt x="4043077" y="1341663"/>
                    <a:pt x="4054328" y="1337919"/>
                  </a:cubicBezTo>
                  <a:cubicBezTo>
                    <a:pt x="4056828" y="1336671"/>
                    <a:pt x="4059328" y="1336671"/>
                    <a:pt x="4063078" y="1340415"/>
                  </a:cubicBezTo>
                  <a:cubicBezTo>
                    <a:pt x="4063078" y="1341663"/>
                    <a:pt x="4063078" y="1342911"/>
                    <a:pt x="4064329" y="1344159"/>
                  </a:cubicBezTo>
                  <a:cubicBezTo>
                    <a:pt x="4073079" y="1347903"/>
                    <a:pt x="4073079" y="1350399"/>
                    <a:pt x="4066829" y="1357888"/>
                  </a:cubicBezTo>
                  <a:cubicBezTo>
                    <a:pt x="4058078" y="1365376"/>
                    <a:pt x="4049327" y="1375361"/>
                    <a:pt x="4036827" y="1380353"/>
                  </a:cubicBezTo>
                  <a:cubicBezTo>
                    <a:pt x="4033076" y="1382849"/>
                    <a:pt x="4028076" y="1386593"/>
                    <a:pt x="4024326" y="1379105"/>
                  </a:cubicBezTo>
                  <a:cubicBezTo>
                    <a:pt x="4024326" y="1377857"/>
                    <a:pt x="4020575" y="1377857"/>
                    <a:pt x="4019325" y="1379105"/>
                  </a:cubicBezTo>
                  <a:cubicBezTo>
                    <a:pt x="4014325" y="1380353"/>
                    <a:pt x="4009325" y="1381601"/>
                    <a:pt x="4005574" y="1384097"/>
                  </a:cubicBezTo>
                  <a:cubicBezTo>
                    <a:pt x="4006824" y="1385345"/>
                    <a:pt x="4010575" y="1384097"/>
                    <a:pt x="4010575" y="1387841"/>
                  </a:cubicBezTo>
                  <a:cubicBezTo>
                    <a:pt x="4010575" y="1390337"/>
                    <a:pt x="4008074" y="1391585"/>
                    <a:pt x="4006824" y="1391585"/>
                  </a:cubicBezTo>
                  <a:cubicBezTo>
                    <a:pt x="4000574" y="1395329"/>
                    <a:pt x="3993073" y="1397825"/>
                    <a:pt x="3986823" y="1399073"/>
                  </a:cubicBezTo>
                  <a:cubicBezTo>
                    <a:pt x="3980572" y="1399073"/>
                    <a:pt x="3975572" y="1400322"/>
                    <a:pt x="3971822" y="1404066"/>
                  </a:cubicBezTo>
                  <a:cubicBezTo>
                    <a:pt x="3978072" y="1409058"/>
                    <a:pt x="3984323" y="1412802"/>
                    <a:pt x="3993073" y="1409058"/>
                  </a:cubicBezTo>
                  <a:cubicBezTo>
                    <a:pt x="3994324" y="1407810"/>
                    <a:pt x="3996824" y="1406562"/>
                    <a:pt x="3998074" y="1409058"/>
                  </a:cubicBezTo>
                  <a:cubicBezTo>
                    <a:pt x="3999324" y="1411554"/>
                    <a:pt x="3998074" y="1412802"/>
                    <a:pt x="3995574" y="1414050"/>
                  </a:cubicBezTo>
                  <a:cubicBezTo>
                    <a:pt x="3993073" y="1417794"/>
                    <a:pt x="3989323" y="1419042"/>
                    <a:pt x="3985573" y="1420290"/>
                  </a:cubicBezTo>
                  <a:cubicBezTo>
                    <a:pt x="3999324" y="1422786"/>
                    <a:pt x="4005574" y="1417794"/>
                    <a:pt x="4005574" y="1404066"/>
                  </a:cubicBezTo>
                  <a:cubicBezTo>
                    <a:pt x="4005574" y="1396577"/>
                    <a:pt x="4009325" y="1392833"/>
                    <a:pt x="4016825" y="1394081"/>
                  </a:cubicBezTo>
                  <a:cubicBezTo>
                    <a:pt x="4028076" y="1395329"/>
                    <a:pt x="4035576" y="1390337"/>
                    <a:pt x="4041827" y="1382849"/>
                  </a:cubicBezTo>
                  <a:cubicBezTo>
                    <a:pt x="4049327" y="1375361"/>
                    <a:pt x="4059328" y="1374112"/>
                    <a:pt x="4069329" y="1370368"/>
                  </a:cubicBezTo>
                  <a:cubicBezTo>
                    <a:pt x="4073079" y="1369120"/>
                    <a:pt x="4078080" y="1367872"/>
                    <a:pt x="4080580" y="1362880"/>
                  </a:cubicBezTo>
                  <a:cubicBezTo>
                    <a:pt x="4084330" y="1357888"/>
                    <a:pt x="4090580" y="1352896"/>
                    <a:pt x="4095581" y="1354144"/>
                  </a:cubicBezTo>
                  <a:cubicBezTo>
                    <a:pt x="4103081" y="1354144"/>
                    <a:pt x="4106832" y="1350399"/>
                    <a:pt x="4113082" y="1347903"/>
                  </a:cubicBezTo>
                  <a:cubicBezTo>
                    <a:pt x="4120583" y="1344159"/>
                    <a:pt x="4126833" y="1337919"/>
                    <a:pt x="4135584" y="1346655"/>
                  </a:cubicBezTo>
                  <a:cubicBezTo>
                    <a:pt x="4136834" y="1346655"/>
                    <a:pt x="4140584" y="1344159"/>
                    <a:pt x="4141834" y="1342911"/>
                  </a:cubicBezTo>
                  <a:cubicBezTo>
                    <a:pt x="4146834" y="1340415"/>
                    <a:pt x="4151835" y="1335423"/>
                    <a:pt x="4156835" y="1332927"/>
                  </a:cubicBezTo>
                  <a:cubicBezTo>
                    <a:pt x="4164336" y="1329183"/>
                    <a:pt x="4170586" y="1321694"/>
                    <a:pt x="4179337" y="1327935"/>
                  </a:cubicBezTo>
                  <a:lnTo>
                    <a:pt x="4178160" y="1330872"/>
                  </a:lnTo>
                  <a:lnTo>
                    <a:pt x="4181467" y="1327240"/>
                  </a:lnTo>
                  <a:cubicBezTo>
                    <a:pt x="4185239" y="1324747"/>
                    <a:pt x="4189011" y="1323501"/>
                    <a:pt x="4194040" y="1322255"/>
                  </a:cubicBezTo>
                  <a:cubicBezTo>
                    <a:pt x="4202842" y="1322255"/>
                    <a:pt x="4204099" y="1322255"/>
                    <a:pt x="4201585" y="1329733"/>
                  </a:cubicBezTo>
                  <a:cubicBezTo>
                    <a:pt x="4200327" y="1333472"/>
                    <a:pt x="4199070" y="1335964"/>
                    <a:pt x="4199070" y="1339703"/>
                  </a:cubicBezTo>
                  <a:cubicBezTo>
                    <a:pt x="4202842" y="1340950"/>
                    <a:pt x="4207871" y="1343442"/>
                    <a:pt x="4212901" y="1342196"/>
                  </a:cubicBezTo>
                  <a:cubicBezTo>
                    <a:pt x="4219188" y="1342196"/>
                    <a:pt x="4226732" y="1352167"/>
                    <a:pt x="4224217" y="1358398"/>
                  </a:cubicBezTo>
                  <a:cubicBezTo>
                    <a:pt x="4224217" y="1359645"/>
                    <a:pt x="4222960" y="1360891"/>
                    <a:pt x="4222960" y="1363384"/>
                  </a:cubicBezTo>
                  <a:cubicBezTo>
                    <a:pt x="4219188" y="1368369"/>
                    <a:pt x="4224217" y="1367123"/>
                    <a:pt x="4226732" y="1368369"/>
                  </a:cubicBezTo>
                  <a:cubicBezTo>
                    <a:pt x="4229247" y="1372108"/>
                    <a:pt x="4233019" y="1375847"/>
                    <a:pt x="4234276" y="1380832"/>
                  </a:cubicBezTo>
                  <a:cubicBezTo>
                    <a:pt x="4235534" y="1387064"/>
                    <a:pt x="4230504" y="1393296"/>
                    <a:pt x="4234276" y="1400774"/>
                  </a:cubicBezTo>
                  <a:cubicBezTo>
                    <a:pt x="4235534" y="1400774"/>
                    <a:pt x="4231762" y="1403266"/>
                    <a:pt x="4229247" y="1404513"/>
                  </a:cubicBezTo>
                  <a:cubicBezTo>
                    <a:pt x="4226732" y="1405759"/>
                    <a:pt x="4222960" y="1408252"/>
                    <a:pt x="4220445" y="1410744"/>
                  </a:cubicBezTo>
                  <a:cubicBezTo>
                    <a:pt x="4173922" y="1435671"/>
                    <a:pt x="4128657" y="1461844"/>
                    <a:pt x="4082134" y="1484278"/>
                  </a:cubicBezTo>
                  <a:cubicBezTo>
                    <a:pt x="4080877" y="1483031"/>
                    <a:pt x="4082134" y="1480539"/>
                    <a:pt x="4083392" y="1478046"/>
                  </a:cubicBezTo>
                  <a:cubicBezTo>
                    <a:pt x="4070818" y="1491756"/>
                    <a:pt x="4054472" y="1497987"/>
                    <a:pt x="4039383" y="1505465"/>
                  </a:cubicBezTo>
                  <a:cubicBezTo>
                    <a:pt x="4031839" y="1507958"/>
                    <a:pt x="4031839" y="1502973"/>
                    <a:pt x="4031839" y="1497987"/>
                  </a:cubicBezTo>
                  <a:cubicBezTo>
                    <a:pt x="4029324" y="1497987"/>
                    <a:pt x="4026810" y="1497987"/>
                    <a:pt x="4025552" y="1500480"/>
                  </a:cubicBezTo>
                  <a:cubicBezTo>
                    <a:pt x="4019265" y="1510451"/>
                    <a:pt x="4006692" y="1515436"/>
                    <a:pt x="3996633" y="1524160"/>
                  </a:cubicBezTo>
                  <a:cubicBezTo>
                    <a:pt x="3992861" y="1527899"/>
                    <a:pt x="3989089" y="1530392"/>
                    <a:pt x="3987831" y="1535377"/>
                  </a:cubicBezTo>
                  <a:cubicBezTo>
                    <a:pt x="3975257" y="1545348"/>
                    <a:pt x="3961426" y="1551579"/>
                    <a:pt x="3947595" y="1560304"/>
                  </a:cubicBezTo>
                  <a:lnTo>
                    <a:pt x="3944480" y="1560304"/>
                  </a:lnTo>
                  <a:lnTo>
                    <a:pt x="3917581" y="1576744"/>
                  </a:lnTo>
                  <a:lnTo>
                    <a:pt x="3816729" y="1640401"/>
                  </a:lnTo>
                  <a:lnTo>
                    <a:pt x="3814637" y="1643062"/>
                  </a:lnTo>
                  <a:cubicBezTo>
                    <a:pt x="3799617" y="1652969"/>
                    <a:pt x="3782094" y="1662876"/>
                    <a:pt x="3768325" y="1674021"/>
                  </a:cubicBezTo>
                  <a:cubicBezTo>
                    <a:pt x="3765822" y="1676498"/>
                    <a:pt x="3763318" y="1677736"/>
                    <a:pt x="3760815" y="1680213"/>
                  </a:cubicBezTo>
                  <a:cubicBezTo>
                    <a:pt x="3729523" y="1703742"/>
                    <a:pt x="3696979" y="1726032"/>
                    <a:pt x="3664435" y="1749561"/>
                  </a:cubicBezTo>
                  <a:cubicBezTo>
                    <a:pt x="3651918" y="1759468"/>
                    <a:pt x="3639401" y="1771851"/>
                    <a:pt x="3625632" y="1780520"/>
                  </a:cubicBezTo>
                  <a:cubicBezTo>
                    <a:pt x="3620626" y="1782997"/>
                    <a:pt x="3616871" y="1786712"/>
                    <a:pt x="3611864" y="1790427"/>
                  </a:cubicBezTo>
                  <a:cubicBezTo>
                    <a:pt x="3610613" y="1790427"/>
                    <a:pt x="3609048" y="1792594"/>
                    <a:pt x="3607170" y="1793678"/>
                  </a:cubicBezTo>
                  <a:lnTo>
                    <a:pt x="3606381" y="1793287"/>
                  </a:lnTo>
                  <a:lnTo>
                    <a:pt x="3455370" y="1926124"/>
                  </a:lnTo>
                  <a:cubicBezTo>
                    <a:pt x="3454131" y="1927368"/>
                    <a:pt x="3451651" y="1929855"/>
                    <a:pt x="3450411" y="1932341"/>
                  </a:cubicBezTo>
                  <a:lnTo>
                    <a:pt x="3440382" y="1939457"/>
                  </a:lnTo>
                  <a:lnTo>
                    <a:pt x="3399933" y="1978223"/>
                  </a:lnTo>
                  <a:lnTo>
                    <a:pt x="3376957" y="1997968"/>
                  </a:lnTo>
                  <a:lnTo>
                    <a:pt x="3400276" y="1981677"/>
                  </a:lnTo>
                  <a:cubicBezTo>
                    <a:pt x="3391551" y="1989313"/>
                    <a:pt x="3382827" y="1999493"/>
                    <a:pt x="3374103" y="2007129"/>
                  </a:cubicBezTo>
                  <a:cubicBezTo>
                    <a:pt x="3345437" y="2030035"/>
                    <a:pt x="3323003" y="2059305"/>
                    <a:pt x="3298076" y="2086029"/>
                  </a:cubicBezTo>
                  <a:cubicBezTo>
                    <a:pt x="3291844" y="2092392"/>
                    <a:pt x="3288105" y="2097482"/>
                    <a:pt x="3280627" y="2101300"/>
                  </a:cubicBezTo>
                  <a:cubicBezTo>
                    <a:pt x="3285612" y="2086029"/>
                    <a:pt x="3298076" y="2075848"/>
                    <a:pt x="3304307" y="2061850"/>
                  </a:cubicBezTo>
                  <a:lnTo>
                    <a:pt x="3307226" y="2054895"/>
                  </a:lnTo>
                  <a:lnTo>
                    <a:pt x="3305357" y="2057512"/>
                  </a:lnTo>
                  <a:cubicBezTo>
                    <a:pt x="3305357" y="2056413"/>
                    <a:pt x="3303983" y="2056413"/>
                    <a:pt x="3302609" y="2055314"/>
                  </a:cubicBezTo>
                  <a:lnTo>
                    <a:pt x="3308364" y="2049789"/>
                  </a:lnTo>
                  <a:lnTo>
                    <a:pt x="3308104" y="2049309"/>
                  </a:lnTo>
                  <a:lnTo>
                    <a:pt x="3309478" y="2048156"/>
                  </a:lnTo>
                  <a:lnTo>
                    <a:pt x="3309478" y="2047715"/>
                  </a:lnTo>
                  <a:lnTo>
                    <a:pt x="3307801" y="2048561"/>
                  </a:lnTo>
                  <a:cubicBezTo>
                    <a:pt x="3304066" y="2051073"/>
                    <a:pt x="3300331" y="2054841"/>
                    <a:pt x="3296596" y="2057353"/>
                  </a:cubicBezTo>
                  <a:lnTo>
                    <a:pt x="3296540" y="2057353"/>
                  </a:lnTo>
                  <a:lnTo>
                    <a:pt x="3279439" y="2072332"/>
                  </a:lnTo>
                  <a:cubicBezTo>
                    <a:pt x="3271726" y="2077923"/>
                    <a:pt x="3263226" y="2082457"/>
                    <a:pt x="3253152" y="2084874"/>
                  </a:cubicBezTo>
                  <a:cubicBezTo>
                    <a:pt x="3258189" y="2077621"/>
                    <a:pt x="3263226" y="2069159"/>
                    <a:pt x="3268263" y="2063114"/>
                  </a:cubicBezTo>
                  <a:cubicBezTo>
                    <a:pt x="3274560" y="2055861"/>
                    <a:pt x="3279597" y="2049816"/>
                    <a:pt x="3282115" y="2042563"/>
                  </a:cubicBezTo>
                  <a:cubicBezTo>
                    <a:pt x="3284634" y="2037727"/>
                    <a:pt x="3289671" y="2032892"/>
                    <a:pt x="3295967" y="2029265"/>
                  </a:cubicBezTo>
                  <a:cubicBezTo>
                    <a:pt x="3294708" y="2030474"/>
                    <a:pt x="3293449" y="2032892"/>
                    <a:pt x="3293449" y="2034101"/>
                  </a:cubicBezTo>
                  <a:lnTo>
                    <a:pt x="3294730" y="2033486"/>
                  </a:lnTo>
                  <a:lnTo>
                    <a:pt x="3296596" y="2029720"/>
                  </a:lnTo>
                  <a:lnTo>
                    <a:pt x="3328427" y="1986904"/>
                  </a:lnTo>
                  <a:lnTo>
                    <a:pt x="3305158" y="2004448"/>
                  </a:lnTo>
                  <a:cubicBezTo>
                    <a:pt x="3297706" y="2011090"/>
                    <a:pt x="3290564" y="2018048"/>
                    <a:pt x="3283111" y="2024373"/>
                  </a:cubicBezTo>
                  <a:cubicBezTo>
                    <a:pt x="3280627" y="2000337"/>
                    <a:pt x="3302984" y="1992746"/>
                    <a:pt x="3309195" y="1973770"/>
                  </a:cubicBezTo>
                  <a:cubicBezTo>
                    <a:pt x="3305469" y="1972505"/>
                    <a:pt x="3302984" y="1976300"/>
                    <a:pt x="3299258" y="1975035"/>
                  </a:cubicBezTo>
                  <a:cubicBezTo>
                    <a:pt x="3296774" y="1964914"/>
                    <a:pt x="3304226" y="1957324"/>
                    <a:pt x="3306711" y="1948468"/>
                  </a:cubicBezTo>
                  <a:lnTo>
                    <a:pt x="3304285" y="1950232"/>
                  </a:lnTo>
                  <a:lnTo>
                    <a:pt x="3304040" y="1952195"/>
                  </a:lnTo>
                  <a:cubicBezTo>
                    <a:pt x="3301556" y="1957162"/>
                    <a:pt x="3300314" y="1963370"/>
                    <a:pt x="3297830" y="1969579"/>
                  </a:cubicBezTo>
                  <a:cubicBezTo>
                    <a:pt x="3285409" y="1979513"/>
                    <a:pt x="3275473" y="1989446"/>
                    <a:pt x="3264294" y="1999380"/>
                  </a:cubicBezTo>
                  <a:cubicBezTo>
                    <a:pt x="3255600" y="2006830"/>
                    <a:pt x="3246905" y="2013039"/>
                    <a:pt x="3236969" y="2015522"/>
                  </a:cubicBezTo>
                  <a:cubicBezTo>
                    <a:pt x="3233242" y="2016764"/>
                    <a:pt x="3229516" y="2016764"/>
                    <a:pt x="3225790" y="2014280"/>
                  </a:cubicBezTo>
                  <a:cubicBezTo>
                    <a:pt x="3219580" y="2011797"/>
                    <a:pt x="3210885" y="2011797"/>
                    <a:pt x="3204675" y="2015522"/>
                  </a:cubicBezTo>
                  <a:cubicBezTo>
                    <a:pt x="3199707" y="2020489"/>
                    <a:pt x="3194738" y="2022972"/>
                    <a:pt x="3188528" y="2026698"/>
                  </a:cubicBezTo>
                  <a:lnTo>
                    <a:pt x="3190249" y="2018092"/>
                  </a:lnTo>
                  <a:lnTo>
                    <a:pt x="3171103" y="2024777"/>
                  </a:lnTo>
                  <a:cubicBezTo>
                    <a:pt x="3159848" y="2035912"/>
                    <a:pt x="3147341" y="2047046"/>
                    <a:pt x="3133585" y="2054469"/>
                  </a:cubicBezTo>
                  <a:cubicBezTo>
                    <a:pt x="3122329" y="2061892"/>
                    <a:pt x="3116076" y="2074263"/>
                    <a:pt x="3108572" y="2082923"/>
                  </a:cubicBezTo>
                  <a:cubicBezTo>
                    <a:pt x="3104821" y="2086635"/>
                    <a:pt x="3103570" y="2090346"/>
                    <a:pt x="3098567" y="2090346"/>
                  </a:cubicBezTo>
                  <a:cubicBezTo>
                    <a:pt x="3099818" y="2085398"/>
                    <a:pt x="3099818" y="2081686"/>
                    <a:pt x="3102319" y="2076737"/>
                  </a:cubicBezTo>
                  <a:cubicBezTo>
                    <a:pt x="3098567" y="2075500"/>
                    <a:pt x="3097317" y="2079212"/>
                    <a:pt x="3093565" y="2079212"/>
                  </a:cubicBezTo>
                  <a:lnTo>
                    <a:pt x="3091124" y="2070759"/>
                  </a:lnTo>
                  <a:lnTo>
                    <a:pt x="3092291" y="2077117"/>
                  </a:lnTo>
                  <a:cubicBezTo>
                    <a:pt x="3087295" y="2075870"/>
                    <a:pt x="3083548" y="2079612"/>
                    <a:pt x="3079802" y="2082107"/>
                  </a:cubicBezTo>
                  <a:cubicBezTo>
                    <a:pt x="3074806" y="2088344"/>
                    <a:pt x="3071059" y="2093333"/>
                    <a:pt x="3063566" y="2095828"/>
                  </a:cubicBezTo>
                  <a:cubicBezTo>
                    <a:pt x="3063566" y="2092086"/>
                    <a:pt x="3066064" y="2089591"/>
                    <a:pt x="3067313" y="2087096"/>
                  </a:cubicBezTo>
                  <a:cubicBezTo>
                    <a:pt x="3072308" y="2077117"/>
                    <a:pt x="3072308" y="2077117"/>
                    <a:pt x="3059819" y="2074623"/>
                  </a:cubicBezTo>
                  <a:lnTo>
                    <a:pt x="3058560" y="2074168"/>
                  </a:lnTo>
                  <a:lnTo>
                    <a:pt x="3059488" y="2076948"/>
                  </a:lnTo>
                  <a:cubicBezTo>
                    <a:pt x="3056968" y="2080722"/>
                    <a:pt x="3053187" y="2083238"/>
                    <a:pt x="3049407" y="2087012"/>
                  </a:cubicBezTo>
                  <a:cubicBezTo>
                    <a:pt x="3046887" y="2089528"/>
                    <a:pt x="3044367" y="2093301"/>
                    <a:pt x="3040587" y="2090786"/>
                  </a:cubicBezTo>
                  <a:cubicBezTo>
                    <a:pt x="3036807" y="2089528"/>
                    <a:pt x="3039327" y="2084496"/>
                    <a:pt x="3038067" y="2081980"/>
                  </a:cubicBezTo>
                  <a:cubicBezTo>
                    <a:pt x="3032397" y="2085754"/>
                    <a:pt x="3026412" y="2089213"/>
                    <a:pt x="3020112" y="2091729"/>
                  </a:cubicBezTo>
                  <a:lnTo>
                    <a:pt x="3003208" y="2095211"/>
                  </a:lnTo>
                  <a:lnTo>
                    <a:pt x="3002777" y="2095830"/>
                  </a:lnTo>
                  <a:lnTo>
                    <a:pt x="3001463" y="2095571"/>
                  </a:lnTo>
                  <a:lnTo>
                    <a:pt x="3000266" y="2095817"/>
                  </a:lnTo>
                  <a:lnTo>
                    <a:pt x="3000359" y="2095353"/>
                  </a:lnTo>
                  <a:lnTo>
                    <a:pt x="2998841" y="2095053"/>
                  </a:lnTo>
                  <a:cubicBezTo>
                    <a:pt x="2997740" y="2094275"/>
                    <a:pt x="2997110" y="2092720"/>
                    <a:pt x="2997740" y="2089609"/>
                  </a:cubicBezTo>
                  <a:cubicBezTo>
                    <a:pt x="3000258" y="2082144"/>
                    <a:pt x="3002777" y="2070946"/>
                    <a:pt x="2992702" y="2064725"/>
                  </a:cubicBezTo>
                  <a:cubicBezTo>
                    <a:pt x="3000258" y="2058504"/>
                    <a:pt x="3004036" y="2047307"/>
                    <a:pt x="3016629" y="2044818"/>
                  </a:cubicBezTo>
                  <a:cubicBezTo>
                    <a:pt x="3017889" y="2043574"/>
                    <a:pt x="3019148" y="2042330"/>
                    <a:pt x="3019148" y="2041086"/>
                  </a:cubicBezTo>
                  <a:cubicBezTo>
                    <a:pt x="3020407" y="2038597"/>
                    <a:pt x="3021667" y="2036109"/>
                    <a:pt x="3019148" y="2033621"/>
                  </a:cubicBezTo>
                  <a:lnTo>
                    <a:pt x="3016358" y="2034172"/>
                  </a:lnTo>
                  <a:lnTo>
                    <a:pt x="3016358" y="2041071"/>
                  </a:lnTo>
                  <a:cubicBezTo>
                    <a:pt x="3013960" y="2043643"/>
                    <a:pt x="3012761" y="2047501"/>
                    <a:pt x="3007965" y="2047501"/>
                  </a:cubicBezTo>
                  <a:cubicBezTo>
                    <a:pt x="3003170" y="2047501"/>
                    <a:pt x="3001971" y="2051360"/>
                    <a:pt x="2999573" y="2055218"/>
                  </a:cubicBezTo>
                  <a:cubicBezTo>
                    <a:pt x="2998374" y="2060362"/>
                    <a:pt x="2993578" y="2062934"/>
                    <a:pt x="2988782" y="2064220"/>
                  </a:cubicBezTo>
                  <a:cubicBezTo>
                    <a:pt x="2979190" y="2071937"/>
                    <a:pt x="2969599" y="2079653"/>
                    <a:pt x="2956410" y="2084797"/>
                  </a:cubicBezTo>
                  <a:cubicBezTo>
                    <a:pt x="2964803" y="2074509"/>
                    <a:pt x="2973195" y="2062934"/>
                    <a:pt x="2980389" y="2053932"/>
                  </a:cubicBezTo>
                  <a:lnTo>
                    <a:pt x="2989408" y="2047713"/>
                  </a:lnTo>
                  <a:lnTo>
                    <a:pt x="3005023" y="2027748"/>
                  </a:lnTo>
                  <a:lnTo>
                    <a:pt x="3002786" y="2026631"/>
                  </a:lnTo>
                  <a:cubicBezTo>
                    <a:pt x="3009086" y="2016568"/>
                    <a:pt x="3014126" y="2006504"/>
                    <a:pt x="3019166" y="1995183"/>
                  </a:cubicBezTo>
                  <a:cubicBezTo>
                    <a:pt x="3021686" y="1992667"/>
                    <a:pt x="3024206" y="1990151"/>
                    <a:pt x="3019166" y="1987636"/>
                  </a:cubicBezTo>
                  <a:cubicBezTo>
                    <a:pt x="3016646" y="1983862"/>
                    <a:pt x="3014126" y="1987636"/>
                    <a:pt x="3011606" y="1990151"/>
                  </a:cubicBezTo>
                  <a:cubicBezTo>
                    <a:pt x="3005306" y="1995183"/>
                    <a:pt x="3000266" y="2000215"/>
                    <a:pt x="2993965" y="2006504"/>
                  </a:cubicBezTo>
                  <a:cubicBezTo>
                    <a:pt x="2992705" y="2007762"/>
                    <a:pt x="2990185" y="2010278"/>
                    <a:pt x="2986405" y="2009020"/>
                  </a:cubicBezTo>
                  <a:cubicBezTo>
                    <a:pt x="2983885" y="2006504"/>
                    <a:pt x="2986405" y="2002731"/>
                    <a:pt x="2987665" y="2000215"/>
                  </a:cubicBezTo>
                  <a:cubicBezTo>
                    <a:pt x="2995225" y="1985120"/>
                    <a:pt x="3005306" y="1970025"/>
                    <a:pt x="3014126" y="1957445"/>
                  </a:cubicBezTo>
                  <a:cubicBezTo>
                    <a:pt x="3021686" y="1943608"/>
                    <a:pt x="3030507" y="1931029"/>
                    <a:pt x="3038067" y="1917192"/>
                  </a:cubicBezTo>
                  <a:lnTo>
                    <a:pt x="3041267" y="1915062"/>
                  </a:lnTo>
                  <a:lnTo>
                    <a:pt x="3040059" y="1915443"/>
                  </a:lnTo>
                  <a:cubicBezTo>
                    <a:pt x="3041280" y="1914286"/>
                    <a:pt x="3042501" y="1911973"/>
                    <a:pt x="3043722" y="1908502"/>
                  </a:cubicBezTo>
                  <a:cubicBezTo>
                    <a:pt x="3037617" y="1911973"/>
                    <a:pt x="3035175" y="1918914"/>
                    <a:pt x="3027848" y="1920070"/>
                  </a:cubicBezTo>
                  <a:cubicBezTo>
                    <a:pt x="3033954" y="1913129"/>
                    <a:pt x="3041280" y="1906188"/>
                    <a:pt x="3047386" y="1899247"/>
                  </a:cubicBezTo>
                  <a:cubicBezTo>
                    <a:pt x="3048607" y="1902718"/>
                    <a:pt x="3046165" y="1903875"/>
                    <a:pt x="3047386" y="1907345"/>
                  </a:cubicBezTo>
                  <a:cubicBezTo>
                    <a:pt x="3046165" y="1909659"/>
                    <a:pt x="3044944" y="1911973"/>
                    <a:pt x="3043722" y="1914286"/>
                  </a:cubicBezTo>
                  <a:lnTo>
                    <a:pt x="3041906" y="1914860"/>
                  </a:lnTo>
                  <a:lnTo>
                    <a:pt x="3045280" y="1925485"/>
                  </a:lnTo>
                  <a:lnTo>
                    <a:pt x="3045663" y="1919652"/>
                  </a:lnTo>
                  <a:cubicBezTo>
                    <a:pt x="3045663" y="1918400"/>
                    <a:pt x="3043199" y="1918400"/>
                    <a:pt x="3043199" y="1917149"/>
                  </a:cubicBezTo>
                  <a:cubicBezTo>
                    <a:pt x="3043199" y="1913395"/>
                    <a:pt x="3044431" y="1910892"/>
                    <a:pt x="3046894" y="1909640"/>
                  </a:cubicBezTo>
                  <a:cubicBezTo>
                    <a:pt x="3062906" y="1889618"/>
                    <a:pt x="3080150" y="1870847"/>
                    <a:pt x="3096162" y="1850825"/>
                  </a:cubicBezTo>
                  <a:cubicBezTo>
                    <a:pt x="3101088" y="1845819"/>
                    <a:pt x="3103552" y="1840814"/>
                    <a:pt x="3107247" y="1835808"/>
                  </a:cubicBezTo>
                  <a:lnTo>
                    <a:pt x="3107603" y="1838698"/>
                  </a:lnTo>
                  <a:lnTo>
                    <a:pt x="3107619" y="1838632"/>
                  </a:lnTo>
                  <a:cubicBezTo>
                    <a:pt x="3112647" y="1831055"/>
                    <a:pt x="3116418" y="1824741"/>
                    <a:pt x="3120190" y="1817164"/>
                  </a:cubicBezTo>
                  <a:lnTo>
                    <a:pt x="3121327" y="1815450"/>
                  </a:lnTo>
                  <a:lnTo>
                    <a:pt x="3121268" y="1815450"/>
                  </a:lnTo>
                  <a:lnTo>
                    <a:pt x="3121444" y="1815275"/>
                  </a:lnTo>
                  <a:lnTo>
                    <a:pt x="3125058" y="1809828"/>
                  </a:lnTo>
                  <a:lnTo>
                    <a:pt x="3119446" y="1815369"/>
                  </a:lnTo>
                  <a:cubicBezTo>
                    <a:pt x="3114406" y="1819102"/>
                    <a:pt x="3111885" y="1824079"/>
                    <a:pt x="3105585" y="1826567"/>
                  </a:cubicBezTo>
                  <a:cubicBezTo>
                    <a:pt x="3101805" y="1826567"/>
                    <a:pt x="3100545" y="1825323"/>
                    <a:pt x="3099285" y="1820346"/>
                  </a:cubicBezTo>
                  <a:cubicBezTo>
                    <a:pt x="3106845" y="1810393"/>
                    <a:pt x="3115666" y="1801683"/>
                    <a:pt x="3124486" y="1791730"/>
                  </a:cubicBezTo>
                  <a:cubicBezTo>
                    <a:pt x="3139606" y="1775555"/>
                    <a:pt x="3155987" y="1758136"/>
                    <a:pt x="3171108" y="1740717"/>
                  </a:cubicBezTo>
                  <a:cubicBezTo>
                    <a:pt x="3178668" y="1733252"/>
                    <a:pt x="3181188" y="1723298"/>
                    <a:pt x="3190008" y="1714589"/>
                  </a:cubicBezTo>
                  <a:cubicBezTo>
                    <a:pt x="3191268" y="1712101"/>
                    <a:pt x="3192528" y="1709612"/>
                    <a:pt x="3190008" y="1707124"/>
                  </a:cubicBezTo>
                  <a:cubicBezTo>
                    <a:pt x="3187488" y="1704635"/>
                    <a:pt x="3184968" y="1708368"/>
                    <a:pt x="3183708" y="1709612"/>
                  </a:cubicBezTo>
                  <a:cubicBezTo>
                    <a:pt x="3167327" y="1723298"/>
                    <a:pt x="3152207" y="1739473"/>
                    <a:pt x="3134566" y="1751915"/>
                  </a:cubicBezTo>
                  <a:cubicBezTo>
                    <a:pt x="3132046" y="1754403"/>
                    <a:pt x="3129526" y="1756892"/>
                    <a:pt x="3124486" y="1756892"/>
                  </a:cubicBezTo>
                  <a:cubicBezTo>
                    <a:pt x="3124486" y="1749426"/>
                    <a:pt x="3132046" y="1746938"/>
                    <a:pt x="3133306" y="1739473"/>
                  </a:cubicBezTo>
                  <a:lnTo>
                    <a:pt x="3140062" y="1733185"/>
                  </a:lnTo>
                  <a:lnTo>
                    <a:pt x="3134531" y="1736921"/>
                  </a:lnTo>
                  <a:cubicBezTo>
                    <a:pt x="3130836" y="1738168"/>
                    <a:pt x="3128373" y="1744406"/>
                    <a:pt x="3123446" y="1744406"/>
                  </a:cubicBezTo>
                  <a:cubicBezTo>
                    <a:pt x="3122214" y="1741911"/>
                    <a:pt x="3124678" y="1740663"/>
                    <a:pt x="3123446" y="1738168"/>
                  </a:cubicBezTo>
                  <a:cubicBezTo>
                    <a:pt x="3107434" y="1739416"/>
                    <a:pt x="3098812" y="1755634"/>
                    <a:pt x="3082800" y="1760624"/>
                  </a:cubicBezTo>
                  <a:cubicBezTo>
                    <a:pt x="3090806" y="1746277"/>
                    <a:pt x="3098812" y="1731930"/>
                    <a:pt x="3107896" y="1718363"/>
                  </a:cubicBezTo>
                  <a:lnTo>
                    <a:pt x="3137752" y="1682812"/>
                  </a:lnTo>
                  <a:lnTo>
                    <a:pt x="3137752" y="1682456"/>
                  </a:lnTo>
                  <a:lnTo>
                    <a:pt x="3131504" y="1688075"/>
                  </a:lnTo>
                  <a:cubicBezTo>
                    <a:pt x="3128713" y="1690800"/>
                    <a:pt x="3125611" y="1693364"/>
                    <a:pt x="3121268" y="1694646"/>
                  </a:cubicBezTo>
                  <a:cubicBezTo>
                    <a:pt x="3128713" y="1684388"/>
                    <a:pt x="3136157" y="1675412"/>
                    <a:pt x="3144843" y="1669001"/>
                  </a:cubicBezTo>
                  <a:lnTo>
                    <a:pt x="3145431" y="1668470"/>
                  </a:lnTo>
                  <a:lnTo>
                    <a:pt x="3145446" y="1668450"/>
                  </a:lnTo>
                  <a:lnTo>
                    <a:pt x="3145449" y="1668453"/>
                  </a:lnTo>
                  <a:lnTo>
                    <a:pt x="3147762" y="1666362"/>
                  </a:lnTo>
                  <a:lnTo>
                    <a:pt x="3148080" y="1665809"/>
                  </a:lnTo>
                  <a:lnTo>
                    <a:pt x="3149911" y="1664418"/>
                  </a:lnTo>
                  <a:lnTo>
                    <a:pt x="3154769" y="1660025"/>
                  </a:lnTo>
                  <a:lnTo>
                    <a:pt x="3155758" y="1659977"/>
                  </a:lnTo>
                  <a:lnTo>
                    <a:pt x="3157933" y="1658324"/>
                  </a:lnTo>
                  <a:cubicBezTo>
                    <a:pt x="3183799" y="1635868"/>
                    <a:pt x="3205970" y="1610917"/>
                    <a:pt x="3229372" y="1587213"/>
                  </a:cubicBezTo>
                  <a:cubicBezTo>
                    <a:pt x="3250311" y="1566004"/>
                    <a:pt x="3272481" y="1548539"/>
                    <a:pt x="3295883" y="1531073"/>
                  </a:cubicBezTo>
                  <a:lnTo>
                    <a:pt x="3295806" y="1531222"/>
                  </a:lnTo>
                  <a:lnTo>
                    <a:pt x="3372908" y="1462679"/>
                  </a:lnTo>
                  <a:cubicBezTo>
                    <a:pt x="3395131" y="1445118"/>
                    <a:pt x="3416119" y="1426303"/>
                    <a:pt x="3435873" y="1406233"/>
                  </a:cubicBezTo>
                  <a:cubicBezTo>
                    <a:pt x="3437107" y="1404979"/>
                    <a:pt x="3438342" y="1403724"/>
                    <a:pt x="3440811" y="1402470"/>
                  </a:cubicBezTo>
                  <a:lnTo>
                    <a:pt x="3442046" y="1403724"/>
                  </a:lnTo>
                  <a:lnTo>
                    <a:pt x="3450780" y="1405431"/>
                  </a:lnTo>
                  <a:lnTo>
                    <a:pt x="3444030" y="1401417"/>
                  </a:lnTo>
                  <a:cubicBezTo>
                    <a:pt x="3453983" y="1396437"/>
                    <a:pt x="3463937" y="1393947"/>
                    <a:pt x="3473890" y="1390212"/>
                  </a:cubicBezTo>
                  <a:cubicBezTo>
                    <a:pt x="3498774" y="1381497"/>
                    <a:pt x="3523658" y="1372782"/>
                    <a:pt x="3541077" y="1349126"/>
                  </a:cubicBezTo>
                  <a:cubicBezTo>
                    <a:pt x="3537344" y="1346636"/>
                    <a:pt x="3532368" y="1347881"/>
                    <a:pt x="3528635" y="1349126"/>
                  </a:cubicBezTo>
                  <a:cubicBezTo>
                    <a:pt x="3524902" y="1350371"/>
                    <a:pt x="3519926" y="1354106"/>
                    <a:pt x="3514949" y="1355351"/>
                  </a:cubicBezTo>
                  <a:cubicBezTo>
                    <a:pt x="3512460" y="1356597"/>
                    <a:pt x="3508728" y="1360332"/>
                    <a:pt x="3504995" y="1356597"/>
                  </a:cubicBezTo>
                  <a:cubicBezTo>
                    <a:pt x="3502507" y="1354106"/>
                    <a:pt x="3507484" y="1350371"/>
                    <a:pt x="3507484" y="1347881"/>
                  </a:cubicBezTo>
                  <a:cubicBezTo>
                    <a:pt x="3507484" y="1345391"/>
                    <a:pt x="3509972" y="1344146"/>
                    <a:pt x="3511216" y="1344146"/>
                  </a:cubicBezTo>
                  <a:cubicBezTo>
                    <a:pt x="3518681" y="1342901"/>
                    <a:pt x="3524902" y="1339166"/>
                    <a:pt x="3531123" y="1335431"/>
                  </a:cubicBezTo>
                  <a:cubicBezTo>
                    <a:pt x="3533612" y="1335431"/>
                    <a:pt x="3534856" y="1334186"/>
                    <a:pt x="3533612" y="1331696"/>
                  </a:cubicBezTo>
                  <a:cubicBezTo>
                    <a:pt x="3537344" y="1327961"/>
                    <a:pt x="3539833" y="1330451"/>
                    <a:pt x="3542321" y="1331696"/>
                  </a:cubicBezTo>
                  <a:cubicBezTo>
                    <a:pt x="3547298" y="1336676"/>
                    <a:pt x="3553519" y="1339166"/>
                    <a:pt x="3558496" y="1337921"/>
                  </a:cubicBezTo>
                  <a:cubicBezTo>
                    <a:pt x="3569694" y="1336676"/>
                    <a:pt x="3579647" y="1336676"/>
                    <a:pt x="3589601" y="1332941"/>
                  </a:cubicBezTo>
                  <a:cubicBezTo>
                    <a:pt x="3598310" y="1329206"/>
                    <a:pt x="3605775" y="1324226"/>
                    <a:pt x="3615729" y="1325471"/>
                  </a:cubicBezTo>
                  <a:cubicBezTo>
                    <a:pt x="3618217" y="1327961"/>
                    <a:pt x="3619461" y="1331696"/>
                    <a:pt x="3624438" y="1327961"/>
                  </a:cubicBezTo>
                  <a:cubicBezTo>
                    <a:pt x="3629415" y="1324226"/>
                    <a:pt x="3636880" y="1321736"/>
                    <a:pt x="3641857" y="1318001"/>
                  </a:cubicBezTo>
                  <a:cubicBezTo>
                    <a:pt x="3643101" y="1318001"/>
                    <a:pt x="3644345" y="1316756"/>
                    <a:pt x="3645590" y="1316756"/>
                  </a:cubicBezTo>
                  <a:cubicBezTo>
                    <a:pt x="3648078" y="1316756"/>
                    <a:pt x="3651811" y="1318001"/>
                    <a:pt x="3653055" y="1320491"/>
                  </a:cubicBezTo>
                  <a:cubicBezTo>
                    <a:pt x="3653055" y="1322981"/>
                    <a:pt x="3650566" y="1325471"/>
                    <a:pt x="3648078" y="1325471"/>
                  </a:cubicBezTo>
                  <a:cubicBezTo>
                    <a:pt x="3636880" y="1331696"/>
                    <a:pt x="3625682" y="1339166"/>
                    <a:pt x="3613240" y="1342901"/>
                  </a:cubicBezTo>
                  <a:cubicBezTo>
                    <a:pt x="3608264" y="1342901"/>
                    <a:pt x="3603287" y="1347881"/>
                    <a:pt x="3599554" y="1341656"/>
                  </a:cubicBezTo>
                  <a:cubicBezTo>
                    <a:pt x="3599554" y="1340411"/>
                    <a:pt x="3598310" y="1340411"/>
                    <a:pt x="3597066" y="1341656"/>
                  </a:cubicBezTo>
                  <a:cubicBezTo>
                    <a:pt x="3589601" y="1349126"/>
                    <a:pt x="3575915" y="1349126"/>
                    <a:pt x="3572182" y="1364067"/>
                  </a:cubicBezTo>
                  <a:cubicBezTo>
                    <a:pt x="3569694" y="1372782"/>
                    <a:pt x="3560984" y="1375272"/>
                    <a:pt x="3553519" y="1379007"/>
                  </a:cubicBezTo>
                  <a:cubicBezTo>
                    <a:pt x="3543565" y="1382742"/>
                    <a:pt x="3537344" y="1388967"/>
                    <a:pt x="3531123" y="1396437"/>
                  </a:cubicBezTo>
                  <a:cubicBezTo>
                    <a:pt x="3529879" y="1397682"/>
                    <a:pt x="3528635" y="1398927"/>
                    <a:pt x="3528635" y="1400172"/>
                  </a:cubicBezTo>
                  <a:cubicBezTo>
                    <a:pt x="3532368" y="1400172"/>
                    <a:pt x="3534856" y="1397682"/>
                    <a:pt x="3537344" y="1397682"/>
                  </a:cubicBezTo>
                  <a:cubicBezTo>
                    <a:pt x="3539833" y="1396437"/>
                    <a:pt x="3542321" y="1396437"/>
                    <a:pt x="3543565" y="1398927"/>
                  </a:cubicBezTo>
                  <a:cubicBezTo>
                    <a:pt x="3544810" y="1400172"/>
                    <a:pt x="3542321" y="1402662"/>
                    <a:pt x="3541077" y="1403907"/>
                  </a:cubicBezTo>
                  <a:cubicBezTo>
                    <a:pt x="3537344" y="1407642"/>
                    <a:pt x="3532368" y="1410133"/>
                    <a:pt x="3527391" y="1413868"/>
                  </a:cubicBezTo>
                  <a:cubicBezTo>
                    <a:pt x="3526147" y="1413868"/>
                    <a:pt x="3524902" y="1415113"/>
                    <a:pt x="3524902" y="1417603"/>
                  </a:cubicBezTo>
                  <a:lnTo>
                    <a:pt x="3524747" y="1417712"/>
                  </a:lnTo>
                  <a:lnTo>
                    <a:pt x="3527233" y="1420658"/>
                  </a:lnTo>
                  <a:cubicBezTo>
                    <a:pt x="3526307" y="1422226"/>
                    <a:pt x="3524147" y="1423794"/>
                    <a:pt x="3523529" y="1425048"/>
                  </a:cubicBezTo>
                  <a:lnTo>
                    <a:pt x="3482188" y="1454563"/>
                  </a:lnTo>
                  <a:lnTo>
                    <a:pt x="3505402" y="1439344"/>
                  </a:lnTo>
                  <a:cubicBezTo>
                    <a:pt x="3514018" y="1434272"/>
                    <a:pt x="3520173" y="1425395"/>
                    <a:pt x="3530020" y="1420323"/>
                  </a:cubicBezTo>
                  <a:cubicBezTo>
                    <a:pt x="3533713" y="1417786"/>
                    <a:pt x="3530020" y="1417786"/>
                    <a:pt x="3528789" y="1416518"/>
                  </a:cubicBezTo>
                  <a:cubicBezTo>
                    <a:pt x="3528789" y="1411446"/>
                    <a:pt x="3532482" y="1410178"/>
                    <a:pt x="3536175" y="1412714"/>
                  </a:cubicBezTo>
                  <a:cubicBezTo>
                    <a:pt x="3539867" y="1412714"/>
                    <a:pt x="3542329" y="1412714"/>
                    <a:pt x="3546022" y="1413982"/>
                  </a:cubicBezTo>
                  <a:lnTo>
                    <a:pt x="3543586" y="1422764"/>
                  </a:lnTo>
                  <a:lnTo>
                    <a:pt x="3532482" y="1429199"/>
                  </a:lnTo>
                  <a:cubicBezTo>
                    <a:pt x="3536175" y="1425395"/>
                    <a:pt x="3539867" y="1425395"/>
                    <a:pt x="3543560" y="1422859"/>
                  </a:cubicBezTo>
                  <a:lnTo>
                    <a:pt x="3543586" y="1422764"/>
                  </a:lnTo>
                  <a:lnTo>
                    <a:pt x="3552176" y="1417786"/>
                  </a:lnTo>
                  <a:cubicBezTo>
                    <a:pt x="3554638" y="1415250"/>
                    <a:pt x="3557100" y="1413982"/>
                    <a:pt x="3559562" y="1415250"/>
                  </a:cubicBezTo>
                  <a:cubicBezTo>
                    <a:pt x="3562024" y="1417786"/>
                    <a:pt x="3559562" y="1421591"/>
                    <a:pt x="3558331" y="1424127"/>
                  </a:cubicBezTo>
                  <a:cubicBezTo>
                    <a:pt x="3555869" y="1427931"/>
                    <a:pt x="3553407" y="1429199"/>
                    <a:pt x="3549715" y="1434272"/>
                  </a:cubicBezTo>
                  <a:cubicBezTo>
                    <a:pt x="3553407" y="1434272"/>
                    <a:pt x="3554638" y="1431736"/>
                    <a:pt x="3557100" y="1430468"/>
                  </a:cubicBezTo>
                  <a:cubicBezTo>
                    <a:pt x="3560793" y="1429199"/>
                    <a:pt x="3564486" y="1427931"/>
                    <a:pt x="3569409" y="1427931"/>
                  </a:cubicBezTo>
                  <a:cubicBezTo>
                    <a:pt x="3569409" y="1429199"/>
                    <a:pt x="3570640" y="1429199"/>
                    <a:pt x="3570640" y="1430468"/>
                  </a:cubicBezTo>
                  <a:cubicBezTo>
                    <a:pt x="3562024" y="1441881"/>
                    <a:pt x="3550946" y="1448221"/>
                    <a:pt x="3539867" y="1454562"/>
                  </a:cubicBezTo>
                  <a:cubicBezTo>
                    <a:pt x="3526327" y="1460902"/>
                    <a:pt x="3515249" y="1471047"/>
                    <a:pt x="3504171" y="1479924"/>
                  </a:cubicBezTo>
                  <a:cubicBezTo>
                    <a:pt x="3501709" y="1481192"/>
                    <a:pt x="3499247" y="1483728"/>
                    <a:pt x="3495554" y="1484997"/>
                  </a:cubicBezTo>
                  <a:lnTo>
                    <a:pt x="3487177" y="1488233"/>
                  </a:lnTo>
                  <a:lnTo>
                    <a:pt x="3492282" y="1487131"/>
                  </a:lnTo>
                  <a:cubicBezTo>
                    <a:pt x="3494763" y="1490881"/>
                    <a:pt x="3491041" y="1492131"/>
                    <a:pt x="3488559" y="1495881"/>
                  </a:cubicBezTo>
                  <a:cubicBezTo>
                    <a:pt x="3487318" y="1497131"/>
                    <a:pt x="3482355" y="1498381"/>
                    <a:pt x="3481114" y="1502131"/>
                  </a:cubicBezTo>
                  <a:cubicBezTo>
                    <a:pt x="3483595" y="1499631"/>
                    <a:pt x="3487318" y="1498381"/>
                    <a:pt x="3491041" y="1497131"/>
                  </a:cubicBezTo>
                  <a:lnTo>
                    <a:pt x="3491045" y="1497133"/>
                  </a:lnTo>
                  <a:lnTo>
                    <a:pt x="3495502" y="1493862"/>
                  </a:lnTo>
                  <a:cubicBezTo>
                    <a:pt x="3496896" y="1493077"/>
                    <a:pt x="3497826" y="1492135"/>
                    <a:pt x="3497206" y="1489623"/>
                  </a:cubicBezTo>
                  <a:cubicBezTo>
                    <a:pt x="3512077" y="1474550"/>
                    <a:pt x="3528187" y="1463246"/>
                    <a:pt x="3545537" y="1454453"/>
                  </a:cubicBezTo>
                  <a:cubicBezTo>
                    <a:pt x="3555451" y="1449429"/>
                    <a:pt x="3564126" y="1441893"/>
                    <a:pt x="3571562" y="1434356"/>
                  </a:cubicBezTo>
                  <a:cubicBezTo>
                    <a:pt x="3572801" y="1434356"/>
                    <a:pt x="3574040" y="1435612"/>
                    <a:pt x="3572801" y="1436869"/>
                  </a:cubicBezTo>
                  <a:cubicBezTo>
                    <a:pt x="3567844" y="1444405"/>
                    <a:pt x="3567844" y="1455709"/>
                    <a:pt x="3560408" y="1459477"/>
                  </a:cubicBezTo>
                  <a:cubicBezTo>
                    <a:pt x="3566605" y="1454453"/>
                    <a:pt x="3572801" y="1444405"/>
                    <a:pt x="3583955" y="1439381"/>
                  </a:cubicBezTo>
                  <a:cubicBezTo>
                    <a:pt x="3586433" y="1436869"/>
                    <a:pt x="3590151" y="1434356"/>
                    <a:pt x="3593869" y="1433100"/>
                  </a:cubicBezTo>
                  <a:cubicBezTo>
                    <a:pt x="3596347" y="1433100"/>
                    <a:pt x="3598826" y="1430588"/>
                    <a:pt x="3600065" y="1433100"/>
                  </a:cubicBezTo>
                  <a:cubicBezTo>
                    <a:pt x="3600065" y="1435612"/>
                    <a:pt x="3598826" y="1436869"/>
                    <a:pt x="3598826" y="1439381"/>
                  </a:cubicBezTo>
                  <a:cubicBezTo>
                    <a:pt x="3596347" y="1440637"/>
                    <a:pt x="3595108" y="1441893"/>
                    <a:pt x="3592630" y="1444405"/>
                  </a:cubicBezTo>
                  <a:cubicBezTo>
                    <a:pt x="3598826" y="1441893"/>
                    <a:pt x="3602544" y="1440637"/>
                    <a:pt x="3606262" y="1436869"/>
                  </a:cubicBezTo>
                  <a:cubicBezTo>
                    <a:pt x="3609979" y="1433100"/>
                    <a:pt x="3614936" y="1433100"/>
                    <a:pt x="3619894" y="1434356"/>
                  </a:cubicBezTo>
                  <a:cubicBezTo>
                    <a:pt x="3614936" y="1433100"/>
                    <a:pt x="3614936" y="1429332"/>
                    <a:pt x="3617415" y="1426820"/>
                  </a:cubicBezTo>
                  <a:cubicBezTo>
                    <a:pt x="3622372" y="1421796"/>
                    <a:pt x="3628568" y="1419284"/>
                    <a:pt x="3633526" y="1418028"/>
                  </a:cubicBezTo>
                  <a:cubicBezTo>
                    <a:pt x="3645918" y="1413004"/>
                    <a:pt x="3657072" y="1406723"/>
                    <a:pt x="3662029" y="1392907"/>
                  </a:cubicBezTo>
                  <a:cubicBezTo>
                    <a:pt x="3674422" y="1385371"/>
                    <a:pt x="3688054" y="1381602"/>
                    <a:pt x="3701686" y="1380346"/>
                  </a:cubicBezTo>
                  <a:cubicBezTo>
                    <a:pt x="3705403" y="1384115"/>
                    <a:pt x="3707882" y="1381602"/>
                    <a:pt x="3710360" y="1380346"/>
                  </a:cubicBezTo>
                  <a:cubicBezTo>
                    <a:pt x="3725232" y="1371554"/>
                    <a:pt x="3741342" y="1369042"/>
                    <a:pt x="3757453" y="1365274"/>
                  </a:cubicBezTo>
                  <a:cubicBezTo>
                    <a:pt x="3764889" y="1362762"/>
                    <a:pt x="3768606" y="1358994"/>
                    <a:pt x="3773563" y="1356481"/>
                  </a:cubicBezTo>
                  <a:cubicBezTo>
                    <a:pt x="3780999" y="1352713"/>
                    <a:pt x="3787195" y="1350201"/>
                    <a:pt x="3794631" y="1347689"/>
                  </a:cubicBezTo>
                  <a:cubicBezTo>
                    <a:pt x="3802067" y="1345177"/>
                    <a:pt x="3809502" y="1342665"/>
                    <a:pt x="3814459" y="1337641"/>
                  </a:cubicBezTo>
                  <a:cubicBezTo>
                    <a:pt x="3828091" y="1330104"/>
                    <a:pt x="3841723" y="1326336"/>
                    <a:pt x="3855355" y="1320056"/>
                  </a:cubicBezTo>
                  <a:cubicBezTo>
                    <a:pt x="3861552" y="1320056"/>
                    <a:pt x="3867748" y="1316288"/>
                    <a:pt x="3873945" y="1313776"/>
                  </a:cubicBezTo>
                  <a:cubicBezTo>
                    <a:pt x="3876423" y="1313776"/>
                    <a:pt x="3881380" y="1311264"/>
                    <a:pt x="3883859" y="1316288"/>
                  </a:cubicBezTo>
                  <a:cubicBezTo>
                    <a:pt x="3882619" y="1322568"/>
                    <a:pt x="3877662" y="1327592"/>
                    <a:pt x="3871466" y="1331361"/>
                  </a:cubicBezTo>
                  <a:cubicBezTo>
                    <a:pt x="3864030" y="1333873"/>
                    <a:pt x="3859073" y="1340153"/>
                    <a:pt x="3852877" y="1345177"/>
                  </a:cubicBezTo>
                  <a:cubicBezTo>
                    <a:pt x="3842963" y="1355225"/>
                    <a:pt x="3830570" y="1365274"/>
                    <a:pt x="3816938" y="1371554"/>
                  </a:cubicBezTo>
                  <a:cubicBezTo>
                    <a:pt x="3814459" y="1374066"/>
                    <a:pt x="3813220" y="1374066"/>
                    <a:pt x="3811981" y="1375322"/>
                  </a:cubicBezTo>
                  <a:cubicBezTo>
                    <a:pt x="3809502" y="1376578"/>
                    <a:pt x="3805785" y="1377834"/>
                    <a:pt x="3803306" y="1374066"/>
                  </a:cubicBezTo>
                  <a:cubicBezTo>
                    <a:pt x="3803306" y="1374066"/>
                    <a:pt x="3803306" y="1371554"/>
                    <a:pt x="3808263" y="1369042"/>
                  </a:cubicBezTo>
                  <a:cubicBezTo>
                    <a:pt x="3802067" y="1366530"/>
                    <a:pt x="3799588" y="1370298"/>
                    <a:pt x="3798349" y="1374066"/>
                  </a:cubicBezTo>
                  <a:cubicBezTo>
                    <a:pt x="3797110" y="1377834"/>
                    <a:pt x="3797110" y="1380346"/>
                    <a:pt x="3793392" y="1381602"/>
                  </a:cubicBezTo>
                  <a:cubicBezTo>
                    <a:pt x="3792153" y="1380346"/>
                    <a:pt x="3795870" y="1376578"/>
                    <a:pt x="3789674" y="1376578"/>
                  </a:cubicBezTo>
                  <a:lnTo>
                    <a:pt x="3788098" y="1376330"/>
                  </a:lnTo>
                  <a:lnTo>
                    <a:pt x="3790444" y="1379155"/>
                  </a:lnTo>
                  <a:cubicBezTo>
                    <a:pt x="3790444" y="1389082"/>
                    <a:pt x="3784259" y="1392804"/>
                    <a:pt x="3778074" y="1395286"/>
                  </a:cubicBezTo>
                  <a:cubicBezTo>
                    <a:pt x="3774363" y="1397768"/>
                    <a:pt x="3770652" y="1400249"/>
                    <a:pt x="3775600" y="1403972"/>
                  </a:cubicBezTo>
                  <a:cubicBezTo>
                    <a:pt x="3779311" y="1408935"/>
                    <a:pt x="3776837" y="1411417"/>
                    <a:pt x="3774363" y="1416381"/>
                  </a:cubicBezTo>
                  <a:cubicBezTo>
                    <a:pt x="3764467" y="1430030"/>
                    <a:pt x="3752097" y="1439957"/>
                    <a:pt x="3734778" y="1443680"/>
                  </a:cubicBezTo>
                  <a:cubicBezTo>
                    <a:pt x="3729830" y="1446161"/>
                    <a:pt x="3728593" y="1446161"/>
                    <a:pt x="3728593" y="1451125"/>
                  </a:cubicBezTo>
                  <a:cubicBezTo>
                    <a:pt x="3728593" y="1454847"/>
                    <a:pt x="3724882" y="1459811"/>
                    <a:pt x="3722408" y="1463533"/>
                  </a:cubicBezTo>
                  <a:cubicBezTo>
                    <a:pt x="3714986" y="1473460"/>
                    <a:pt x="3706327" y="1482146"/>
                    <a:pt x="3696431" y="1489591"/>
                  </a:cubicBezTo>
                  <a:cubicBezTo>
                    <a:pt x="3695194" y="1489591"/>
                    <a:pt x="3695194" y="1489591"/>
                    <a:pt x="3693957" y="1490832"/>
                  </a:cubicBezTo>
                  <a:lnTo>
                    <a:pt x="3690500" y="1492722"/>
                  </a:lnTo>
                  <a:lnTo>
                    <a:pt x="3688296" y="1495796"/>
                  </a:lnTo>
                  <a:cubicBezTo>
                    <a:pt x="3684560" y="1498277"/>
                    <a:pt x="3679577" y="1502000"/>
                    <a:pt x="3683314" y="1505722"/>
                  </a:cubicBezTo>
                  <a:lnTo>
                    <a:pt x="3685616" y="1506511"/>
                  </a:lnTo>
                  <a:lnTo>
                    <a:pt x="3686591" y="1499694"/>
                  </a:lnTo>
                  <a:cubicBezTo>
                    <a:pt x="3689113" y="1494660"/>
                    <a:pt x="3695416" y="1492144"/>
                    <a:pt x="3699198" y="1488368"/>
                  </a:cubicBezTo>
                  <a:cubicBezTo>
                    <a:pt x="3700459" y="1487110"/>
                    <a:pt x="3701719" y="1488368"/>
                    <a:pt x="3701719" y="1488368"/>
                  </a:cubicBezTo>
                  <a:lnTo>
                    <a:pt x="3703182" y="1491290"/>
                  </a:lnTo>
                  <a:lnTo>
                    <a:pt x="3752071" y="1464706"/>
                  </a:lnTo>
                  <a:cubicBezTo>
                    <a:pt x="3759579" y="1462170"/>
                    <a:pt x="3767088" y="1459951"/>
                    <a:pt x="3774283" y="1457256"/>
                  </a:cubicBezTo>
                  <a:lnTo>
                    <a:pt x="3781669" y="1453514"/>
                  </a:lnTo>
                  <a:lnTo>
                    <a:pt x="3756485" y="1462036"/>
                  </a:lnTo>
                  <a:cubicBezTo>
                    <a:pt x="3753999" y="1463298"/>
                    <a:pt x="3751513" y="1467083"/>
                    <a:pt x="3749027" y="1462036"/>
                  </a:cubicBezTo>
                  <a:cubicBezTo>
                    <a:pt x="3749027" y="1460774"/>
                    <a:pt x="3749027" y="1458250"/>
                    <a:pt x="3750270" y="1456988"/>
                  </a:cubicBezTo>
                  <a:cubicBezTo>
                    <a:pt x="3757728" y="1449417"/>
                    <a:pt x="3762700" y="1440584"/>
                    <a:pt x="3770158" y="1433013"/>
                  </a:cubicBezTo>
                  <a:lnTo>
                    <a:pt x="3828103" y="1391708"/>
                  </a:lnTo>
                  <a:lnTo>
                    <a:pt x="3828062" y="1391585"/>
                  </a:lnTo>
                  <a:cubicBezTo>
                    <a:pt x="3833062" y="1385345"/>
                    <a:pt x="3841812" y="1382849"/>
                    <a:pt x="3848063" y="1377857"/>
                  </a:cubicBezTo>
                  <a:cubicBezTo>
                    <a:pt x="3855564" y="1374112"/>
                    <a:pt x="3863064" y="1369120"/>
                    <a:pt x="3859314" y="1357888"/>
                  </a:cubicBezTo>
                  <a:cubicBezTo>
                    <a:pt x="3856814" y="1352896"/>
                    <a:pt x="3863064" y="1350399"/>
                    <a:pt x="3869314" y="1347903"/>
                  </a:cubicBezTo>
                  <a:cubicBezTo>
                    <a:pt x="3888066" y="1342911"/>
                    <a:pt x="3904317" y="1332927"/>
                    <a:pt x="3919318" y="1320446"/>
                  </a:cubicBezTo>
                  <a:cubicBezTo>
                    <a:pt x="3921818" y="1316702"/>
                    <a:pt x="3925569" y="1314206"/>
                    <a:pt x="3926819" y="1310462"/>
                  </a:cubicBezTo>
                  <a:cubicBezTo>
                    <a:pt x="3926819" y="1306718"/>
                    <a:pt x="3929319" y="1305470"/>
                    <a:pt x="3934319" y="1302974"/>
                  </a:cubicBezTo>
                  <a:cubicBezTo>
                    <a:pt x="3939320" y="1299229"/>
                    <a:pt x="3945570" y="1296733"/>
                    <a:pt x="3951820" y="1294237"/>
                  </a:cubicBezTo>
                  <a:cubicBezTo>
                    <a:pt x="3955571" y="1291741"/>
                    <a:pt x="3959321" y="1289245"/>
                    <a:pt x="3961821" y="1284253"/>
                  </a:cubicBezTo>
                  <a:cubicBezTo>
                    <a:pt x="3973072" y="1276764"/>
                    <a:pt x="3985573" y="1274268"/>
                    <a:pt x="3998074" y="1269276"/>
                  </a:cubicBezTo>
                  <a:cubicBezTo>
                    <a:pt x="4023076" y="1261788"/>
                    <a:pt x="4046827" y="1248059"/>
                    <a:pt x="4073079" y="1240571"/>
                  </a:cubicBezTo>
                  <a:cubicBezTo>
                    <a:pt x="4076205" y="1239323"/>
                    <a:pt x="4079330" y="1237763"/>
                    <a:pt x="4082455" y="1236983"/>
                  </a:cubicBezTo>
                  <a:close/>
                  <a:moveTo>
                    <a:pt x="927980" y="1234157"/>
                  </a:moveTo>
                  <a:lnTo>
                    <a:pt x="923421" y="1240221"/>
                  </a:lnTo>
                  <a:lnTo>
                    <a:pt x="929074" y="1239628"/>
                  </a:lnTo>
                  <a:lnTo>
                    <a:pt x="928767" y="1238945"/>
                  </a:lnTo>
                  <a:cubicBezTo>
                    <a:pt x="929240" y="1237246"/>
                    <a:pt x="929871" y="1235393"/>
                    <a:pt x="927980" y="1234157"/>
                  </a:cubicBezTo>
                  <a:close/>
                  <a:moveTo>
                    <a:pt x="1193713" y="1219676"/>
                  </a:moveTo>
                  <a:lnTo>
                    <a:pt x="1187571" y="1233347"/>
                  </a:lnTo>
                  <a:lnTo>
                    <a:pt x="1185818" y="1235410"/>
                  </a:lnTo>
                  <a:lnTo>
                    <a:pt x="1188819" y="1234507"/>
                  </a:lnTo>
                  <a:close/>
                  <a:moveTo>
                    <a:pt x="1146353" y="1213988"/>
                  </a:moveTo>
                  <a:lnTo>
                    <a:pt x="1144343" y="1215831"/>
                  </a:lnTo>
                  <a:lnTo>
                    <a:pt x="1142922" y="1218446"/>
                  </a:lnTo>
                  <a:close/>
                  <a:moveTo>
                    <a:pt x="1188249" y="1198868"/>
                  </a:moveTo>
                  <a:lnTo>
                    <a:pt x="1183407" y="1207511"/>
                  </a:lnTo>
                  <a:cubicBezTo>
                    <a:pt x="1176560" y="1217469"/>
                    <a:pt x="1171581" y="1228048"/>
                    <a:pt x="1167069" y="1238939"/>
                  </a:cubicBezTo>
                  <a:lnTo>
                    <a:pt x="1164541" y="1245157"/>
                  </a:lnTo>
                  <a:close/>
                  <a:moveTo>
                    <a:pt x="1056106" y="1192368"/>
                  </a:moveTo>
                  <a:lnTo>
                    <a:pt x="1054848" y="1193446"/>
                  </a:lnTo>
                  <a:lnTo>
                    <a:pt x="1054849" y="1193446"/>
                  </a:lnTo>
                  <a:lnTo>
                    <a:pt x="1055268" y="1194185"/>
                  </a:lnTo>
                  <a:close/>
                  <a:moveTo>
                    <a:pt x="973316" y="1171728"/>
                  </a:moveTo>
                  <a:lnTo>
                    <a:pt x="974364" y="1172507"/>
                  </a:lnTo>
                  <a:lnTo>
                    <a:pt x="974464" y="1172109"/>
                  </a:lnTo>
                  <a:close/>
                  <a:moveTo>
                    <a:pt x="806034" y="1164744"/>
                  </a:moveTo>
                  <a:lnTo>
                    <a:pt x="805787" y="1165203"/>
                  </a:lnTo>
                  <a:cubicBezTo>
                    <a:pt x="804542" y="1168314"/>
                    <a:pt x="803609" y="1172048"/>
                    <a:pt x="801898" y="1175314"/>
                  </a:cubicBezTo>
                  <a:lnTo>
                    <a:pt x="795636" y="1180664"/>
                  </a:lnTo>
                  <a:lnTo>
                    <a:pt x="793705" y="1189559"/>
                  </a:lnTo>
                  <a:cubicBezTo>
                    <a:pt x="792136" y="1192828"/>
                    <a:pt x="790253" y="1196253"/>
                    <a:pt x="789625" y="1200612"/>
                  </a:cubicBezTo>
                  <a:cubicBezTo>
                    <a:pt x="798413" y="1198121"/>
                    <a:pt x="799668" y="1193139"/>
                    <a:pt x="799668" y="1186912"/>
                  </a:cubicBezTo>
                  <a:close/>
                  <a:moveTo>
                    <a:pt x="937926" y="1116636"/>
                  </a:moveTo>
                  <a:lnTo>
                    <a:pt x="937116" y="1117912"/>
                  </a:lnTo>
                  <a:cubicBezTo>
                    <a:pt x="933327" y="1132930"/>
                    <a:pt x="918173" y="1141691"/>
                    <a:pt x="914384" y="1155459"/>
                  </a:cubicBezTo>
                  <a:cubicBezTo>
                    <a:pt x="920698" y="1142943"/>
                    <a:pt x="930802" y="1131679"/>
                    <a:pt x="943430" y="1120415"/>
                  </a:cubicBezTo>
                  <a:lnTo>
                    <a:pt x="946227" y="1117886"/>
                  </a:lnTo>
                  <a:lnTo>
                    <a:pt x="943185" y="1119779"/>
                  </a:lnTo>
                  <a:close/>
                  <a:moveTo>
                    <a:pt x="839388" y="1111694"/>
                  </a:moveTo>
                  <a:cubicBezTo>
                    <a:pt x="833788" y="1121649"/>
                    <a:pt x="826943" y="1129427"/>
                    <a:pt x="820721" y="1137515"/>
                  </a:cubicBezTo>
                  <a:lnTo>
                    <a:pt x="812180" y="1153350"/>
                  </a:lnTo>
                  <a:lnTo>
                    <a:pt x="826030" y="1135852"/>
                  </a:lnTo>
                  <a:cubicBezTo>
                    <a:pt x="831052" y="1130871"/>
                    <a:pt x="836073" y="1129626"/>
                    <a:pt x="837329" y="1140834"/>
                  </a:cubicBezTo>
                  <a:lnTo>
                    <a:pt x="850910" y="1123512"/>
                  </a:lnTo>
                  <a:lnTo>
                    <a:pt x="842344" y="1126938"/>
                  </a:lnTo>
                  <a:cubicBezTo>
                    <a:pt x="840322" y="1125693"/>
                    <a:pt x="840011" y="1121027"/>
                    <a:pt x="839388" y="1111694"/>
                  </a:cubicBezTo>
                  <a:close/>
                  <a:moveTo>
                    <a:pt x="1266406" y="1100882"/>
                  </a:moveTo>
                  <a:lnTo>
                    <a:pt x="1249582" y="1116620"/>
                  </a:lnTo>
                  <a:cubicBezTo>
                    <a:pt x="1247102" y="1117862"/>
                    <a:pt x="1245861" y="1120346"/>
                    <a:pt x="1244621" y="1121587"/>
                  </a:cubicBezTo>
                  <a:cubicBezTo>
                    <a:pt x="1235319" y="1140214"/>
                    <a:pt x="1223847" y="1157909"/>
                    <a:pt x="1213306" y="1176070"/>
                  </a:cubicBezTo>
                  <a:lnTo>
                    <a:pt x="1213029" y="1176687"/>
                  </a:lnTo>
                  <a:lnTo>
                    <a:pt x="1220779" y="1163103"/>
                  </a:lnTo>
                  <a:cubicBezTo>
                    <a:pt x="1225757" y="1155591"/>
                    <a:pt x="1231980" y="1148079"/>
                    <a:pt x="1235714" y="1138062"/>
                  </a:cubicBezTo>
                  <a:cubicBezTo>
                    <a:pt x="1240693" y="1125541"/>
                    <a:pt x="1253139" y="1118029"/>
                    <a:pt x="1260607" y="1108012"/>
                  </a:cubicBezTo>
                  <a:close/>
                  <a:moveTo>
                    <a:pt x="1015786" y="1079981"/>
                  </a:moveTo>
                  <a:lnTo>
                    <a:pt x="1015383" y="1080106"/>
                  </a:lnTo>
                  <a:lnTo>
                    <a:pt x="1015415" y="1080364"/>
                  </a:lnTo>
                  <a:close/>
                  <a:moveTo>
                    <a:pt x="1294212" y="1066694"/>
                  </a:moveTo>
                  <a:lnTo>
                    <a:pt x="1292537" y="1067705"/>
                  </a:lnTo>
                  <a:lnTo>
                    <a:pt x="1290149" y="1071690"/>
                  </a:lnTo>
                  <a:close/>
                  <a:moveTo>
                    <a:pt x="1279029" y="1064527"/>
                  </a:moveTo>
                  <a:lnTo>
                    <a:pt x="1276867" y="1068191"/>
                  </a:lnTo>
                  <a:lnTo>
                    <a:pt x="1278595" y="1067326"/>
                  </a:lnTo>
                  <a:close/>
                  <a:moveTo>
                    <a:pt x="1194260" y="1059706"/>
                  </a:moveTo>
                  <a:lnTo>
                    <a:pt x="1177461" y="1068695"/>
                  </a:lnTo>
                  <a:cubicBezTo>
                    <a:pt x="1171518" y="1073990"/>
                    <a:pt x="1166513" y="1080532"/>
                    <a:pt x="1162134" y="1087384"/>
                  </a:cubicBezTo>
                  <a:cubicBezTo>
                    <a:pt x="1159632" y="1089876"/>
                    <a:pt x="1157130" y="1092368"/>
                    <a:pt x="1153376" y="1091122"/>
                  </a:cubicBezTo>
                  <a:cubicBezTo>
                    <a:pt x="1147121" y="1088630"/>
                    <a:pt x="1157130" y="1082400"/>
                    <a:pt x="1152125" y="1078662"/>
                  </a:cubicBezTo>
                  <a:lnTo>
                    <a:pt x="1150210" y="1080682"/>
                  </a:lnTo>
                  <a:lnTo>
                    <a:pt x="1149124" y="1085576"/>
                  </a:lnTo>
                  <a:cubicBezTo>
                    <a:pt x="1142922" y="1095510"/>
                    <a:pt x="1137962" y="1105444"/>
                    <a:pt x="1135481" y="1116620"/>
                  </a:cubicBezTo>
                  <a:cubicBezTo>
                    <a:pt x="1139202" y="1114137"/>
                    <a:pt x="1141682" y="1109170"/>
                    <a:pt x="1145403" y="1105444"/>
                  </a:cubicBezTo>
                  <a:cubicBezTo>
                    <a:pt x="1147883" y="1101719"/>
                    <a:pt x="1152844" y="1095510"/>
                    <a:pt x="1154084" y="1106686"/>
                  </a:cubicBezTo>
                  <a:cubicBezTo>
                    <a:pt x="1155325" y="1111653"/>
                    <a:pt x="1157805" y="1109170"/>
                    <a:pt x="1159045" y="1107928"/>
                  </a:cubicBezTo>
                  <a:cubicBezTo>
                    <a:pt x="1160286" y="1107928"/>
                    <a:pt x="1161526" y="1105444"/>
                    <a:pt x="1164006" y="1105444"/>
                  </a:cubicBezTo>
                  <a:cubicBezTo>
                    <a:pt x="1166487" y="1101719"/>
                    <a:pt x="1170207" y="1094268"/>
                    <a:pt x="1175168" y="1097994"/>
                  </a:cubicBezTo>
                  <a:cubicBezTo>
                    <a:pt x="1180129" y="1101719"/>
                    <a:pt x="1175168" y="1107928"/>
                    <a:pt x="1172688" y="1112895"/>
                  </a:cubicBezTo>
                  <a:cubicBezTo>
                    <a:pt x="1171448" y="1115378"/>
                    <a:pt x="1167727" y="1119104"/>
                    <a:pt x="1166487" y="1125313"/>
                  </a:cubicBezTo>
                  <a:cubicBezTo>
                    <a:pt x="1178889" y="1114137"/>
                    <a:pt x="1185090" y="1101719"/>
                    <a:pt x="1186330" y="1088059"/>
                  </a:cubicBezTo>
                  <a:close/>
                  <a:moveTo>
                    <a:pt x="1220094" y="1013664"/>
                  </a:moveTo>
                  <a:lnTo>
                    <a:pt x="1219817" y="1014795"/>
                  </a:lnTo>
                  <a:lnTo>
                    <a:pt x="1220282" y="1014128"/>
                  </a:lnTo>
                  <a:close/>
                  <a:moveTo>
                    <a:pt x="1302570" y="968121"/>
                  </a:moveTo>
                  <a:lnTo>
                    <a:pt x="1302912" y="968849"/>
                  </a:lnTo>
                  <a:lnTo>
                    <a:pt x="1303363" y="968201"/>
                  </a:lnTo>
                  <a:close/>
                  <a:moveTo>
                    <a:pt x="1297146" y="954416"/>
                  </a:moveTo>
                  <a:lnTo>
                    <a:pt x="1296711" y="955655"/>
                  </a:lnTo>
                  <a:lnTo>
                    <a:pt x="1297637" y="957626"/>
                  </a:lnTo>
                  <a:close/>
                  <a:moveTo>
                    <a:pt x="1321466" y="952855"/>
                  </a:moveTo>
                  <a:lnTo>
                    <a:pt x="1311594" y="982509"/>
                  </a:lnTo>
                  <a:lnTo>
                    <a:pt x="1308687" y="992803"/>
                  </a:lnTo>
                  <a:lnTo>
                    <a:pt x="1316615" y="970285"/>
                  </a:lnTo>
                  <a:close/>
                  <a:moveTo>
                    <a:pt x="1248463" y="940362"/>
                  </a:moveTo>
                  <a:lnTo>
                    <a:pt x="1245770" y="943068"/>
                  </a:lnTo>
                  <a:lnTo>
                    <a:pt x="1248983" y="944593"/>
                  </a:lnTo>
                  <a:close/>
                  <a:moveTo>
                    <a:pt x="1303985" y="937721"/>
                  </a:moveTo>
                  <a:lnTo>
                    <a:pt x="1301672" y="941530"/>
                  </a:lnTo>
                  <a:lnTo>
                    <a:pt x="1301078" y="943222"/>
                  </a:lnTo>
                  <a:close/>
                  <a:moveTo>
                    <a:pt x="1318165" y="918970"/>
                  </a:moveTo>
                  <a:lnTo>
                    <a:pt x="1313454" y="922128"/>
                  </a:lnTo>
                  <a:lnTo>
                    <a:pt x="1311749" y="924936"/>
                  </a:lnTo>
                  <a:close/>
                  <a:moveTo>
                    <a:pt x="1170892" y="739764"/>
                  </a:moveTo>
                  <a:cubicBezTo>
                    <a:pt x="1172769" y="743502"/>
                    <a:pt x="1172144" y="746305"/>
                    <a:pt x="1170736" y="748953"/>
                  </a:cubicBezTo>
                  <a:lnTo>
                    <a:pt x="1168611" y="752571"/>
                  </a:lnTo>
                  <a:lnTo>
                    <a:pt x="1155879" y="768421"/>
                  </a:lnTo>
                  <a:cubicBezTo>
                    <a:pt x="1158381" y="765929"/>
                    <a:pt x="1162134" y="760945"/>
                    <a:pt x="1165888" y="757207"/>
                  </a:cubicBezTo>
                  <a:lnTo>
                    <a:pt x="1168611" y="752571"/>
                  </a:lnTo>
                  <a:lnTo>
                    <a:pt x="1170892" y="749731"/>
                  </a:lnTo>
                  <a:cubicBezTo>
                    <a:pt x="1173395" y="747239"/>
                    <a:pt x="1175897" y="744748"/>
                    <a:pt x="1179650" y="747239"/>
                  </a:cubicBezTo>
                  <a:cubicBezTo>
                    <a:pt x="1180902" y="748485"/>
                    <a:pt x="1180902" y="750977"/>
                    <a:pt x="1179650" y="753469"/>
                  </a:cubicBezTo>
                  <a:cubicBezTo>
                    <a:pt x="1177148" y="760945"/>
                    <a:pt x="1173395" y="765929"/>
                    <a:pt x="1169641" y="772158"/>
                  </a:cubicBezTo>
                  <a:cubicBezTo>
                    <a:pt x="1164637" y="780880"/>
                    <a:pt x="1155879" y="787110"/>
                    <a:pt x="1159632" y="798323"/>
                  </a:cubicBezTo>
                  <a:cubicBezTo>
                    <a:pt x="1154628" y="809537"/>
                    <a:pt x="1154628" y="821997"/>
                    <a:pt x="1137112" y="815767"/>
                  </a:cubicBezTo>
                  <a:cubicBezTo>
                    <a:pt x="1134609" y="814521"/>
                    <a:pt x="1132107" y="817013"/>
                    <a:pt x="1129605" y="820751"/>
                  </a:cubicBezTo>
                  <a:cubicBezTo>
                    <a:pt x="1119596" y="828226"/>
                    <a:pt x="1109587" y="836948"/>
                    <a:pt x="1103331" y="849407"/>
                  </a:cubicBezTo>
                  <a:cubicBezTo>
                    <a:pt x="1084564" y="873081"/>
                    <a:pt x="1074555" y="901737"/>
                    <a:pt x="1060792" y="927902"/>
                  </a:cubicBezTo>
                  <a:cubicBezTo>
                    <a:pt x="1054537" y="939116"/>
                    <a:pt x="1050783" y="950329"/>
                    <a:pt x="1044527" y="959051"/>
                  </a:cubicBezTo>
                  <a:cubicBezTo>
                    <a:pt x="1043276" y="961543"/>
                    <a:pt x="1040774" y="965281"/>
                    <a:pt x="1040774" y="967773"/>
                  </a:cubicBezTo>
                  <a:cubicBezTo>
                    <a:pt x="1039523" y="971511"/>
                    <a:pt x="1040774" y="975248"/>
                    <a:pt x="1043276" y="977740"/>
                  </a:cubicBezTo>
                  <a:cubicBezTo>
                    <a:pt x="1048281" y="980232"/>
                    <a:pt x="1050783" y="976494"/>
                    <a:pt x="1053285" y="974003"/>
                  </a:cubicBezTo>
                  <a:cubicBezTo>
                    <a:pt x="1059541" y="969019"/>
                    <a:pt x="1060792" y="959051"/>
                    <a:pt x="1073304" y="959051"/>
                  </a:cubicBezTo>
                  <a:cubicBezTo>
                    <a:pt x="1065797" y="956559"/>
                    <a:pt x="1059541" y="961543"/>
                    <a:pt x="1057039" y="955313"/>
                  </a:cubicBezTo>
                  <a:cubicBezTo>
                    <a:pt x="1053285" y="949084"/>
                    <a:pt x="1057039" y="944100"/>
                    <a:pt x="1062043" y="940362"/>
                  </a:cubicBezTo>
                  <a:cubicBezTo>
                    <a:pt x="1078308" y="925410"/>
                    <a:pt x="1082062" y="905475"/>
                    <a:pt x="1090820" y="886786"/>
                  </a:cubicBezTo>
                  <a:cubicBezTo>
                    <a:pt x="1097075" y="871835"/>
                    <a:pt x="1108335" y="858129"/>
                    <a:pt x="1124600" y="851899"/>
                  </a:cubicBezTo>
                  <a:cubicBezTo>
                    <a:pt x="1125851" y="851899"/>
                    <a:pt x="1125851" y="853145"/>
                    <a:pt x="1125851" y="855637"/>
                  </a:cubicBezTo>
                  <a:cubicBezTo>
                    <a:pt x="1122098" y="874326"/>
                    <a:pt x="1124600" y="895508"/>
                    <a:pt x="1105833" y="911705"/>
                  </a:cubicBezTo>
                  <a:cubicBezTo>
                    <a:pt x="1099578" y="917935"/>
                    <a:pt x="1095824" y="925410"/>
                    <a:pt x="1098326" y="937870"/>
                  </a:cubicBezTo>
                  <a:cubicBezTo>
                    <a:pt x="1100829" y="950329"/>
                    <a:pt x="1097075" y="962789"/>
                    <a:pt x="1094573" y="975248"/>
                  </a:cubicBezTo>
                  <a:cubicBezTo>
                    <a:pt x="1089568" y="995184"/>
                    <a:pt x="1080810" y="1012627"/>
                    <a:pt x="1080810" y="1031316"/>
                  </a:cubicBezTo>
                  <a:cubicBezTo>
                    <a:pt x="1080810" y="1035054"/>
                    <a:pt x="1078308" y="1037546"/>
                    <a:pt x="1075806" y="1041284"/>
                  </a:cubicBezTo>
                  <a:cubicBezTo>
                    <a:pt x="1078308" y="1037546"/>
                    <a:pt x="1080810" y="1035054"/>
                    <a:pt x="1082062" y="1031316"/>
                  </a:cubicBezTo>
                  <a:cubicBezTo>
                    <a:pt x="1087066" y="1028824"/>
                    <a:pt x="1088317" y="1023841"/>
                    <a:pt x="1094573" y="1023841"/>
                  </a:cubicBezTo>
                  <a:cubicBezTo>
                    <a:pt x="1100829" y="1025087"/>
                    <a:pt x="1094573" y="1032562"/>
                    <a:pt x="1098326" y="1037546"/>
                  </a:cubicBezTo>
                  <a:cubicBezTo>
                    <a:pt x="1107084" y="1025087"/>
                    <a:pt x="1114591" y="1013873"/>
                    <a:pt x="1118345" y="998922"/>
                  </a:cubicBezTo>
                  <a:cubicBezTo>
                    <a:pt x="1112089" y="997676"/>
                    <a:pt x="1109587" y="1006397"/>
                    <a:pt x="1104582" y="1002659"/>
                  </a:cubicBezTo>
                  <a:cubicBezTo>
                    <a:pt x="1100829" y="998922"/>
                    <a:pt x="1102080" y="992692"/>
                    <a:pt x="1102080" y="987708"/>
                  </a:cubicBezTo>
                  <a:cubicBezTo>
                    <a:pt x="1103331" y="978986"/>
                    <a:pt x="1109587" y="972757"/>
                    <a:pt x="1103331" y="961543"/>
                  </a:cubicBezTo>
                  <a:cubicBezTo>
                    <a:pt x="1097075" y="951575"/>
                    <a:pt x="1114591" y="936624"/>
                    <a:pt x="1127103" y="937870"/>
                  </a:cubicBezTo>
                  <a:cubicBezTo>
                    <a:pt x="1128354" y="937870"/>
                    <a:pt x="1130856" y="937870"/>
                    <a:pt x="1132107" y="937870"/>
                  </a:cubicBezTo>
                  <a:cubicBezTo>
                    <a:pt x="1137112" y="937870"/>
                    <a:pt x="1143367" y="931640"/>
                    <a:pt x="1145870" y="939116"/>
                  </a:cubicBezTo>
                  <a:cubicBezTo>
                    <a:pt x="1146495" y="942231"/>
                    <a:pt x="1145870" y="945034"/>
                    <a:pt x="1144618" y="947526"/>
                  </a:cubicBezTo>
                  <a:lnTo>
                    <a:pt x="1140159" y="953355"/>
                  </a:lnTo>
                  <a:lnTo>
                    <a:pt x="1139398" y="954246"/>
                  </a:lnTo>
                  <a:lnTo>
                    <a:pt x="1134922" y="957961"/>
                  </a:lnTo>
                  <a:cubicBezTo>
                    <a:pt x="1133358" y="959051"/>
                    <a:pt x="1132107" y="960297"/>
                    <a:pt x="1132107" y="962789"/>
                  </a:cubicBezTo>
                  <a:lnTo>
                    <a:pt x="1139398" y="954246"/>
                  </a:lnTo>
                  <a:lnTo>
                    <a:pt x="1139614" y="954067"/>
                  </a:lnTo>
                  <a:lnTo>
                    <a:pt x="1140159" y="953355"/>
                  </a:lnTo>
                  <a:lnTo>
                    <a:pt x="1153376" y="937870"/>
                  </a:lnTo>
                  <a:cubicBezTo>
                    <a:pt x="1162134" y="921673"/>
                    <a:pt x="1174646" y="911705"/>
                    <a:pt x="1185906" y="899245"/>
                  </a:cubicBezTo>
                  <a:cubicBezTo>
                    <a:pt x="1189659" y="895508"/>
                    <a:pt x="1194664" y="894262"/>
                    <a:pt x="1199669" y="895508"/>
                  </a:cubicBezTo>
                  <a:cubicBezTo>
                    <a:pt x="1200920" y="898000"/>
                    <a:pt x="1203422" y="900491"/>
                    <a:pt x="1204673" y="900491"/>
                  </a:cubicBezTo>
                  <a:cubicBezTo>
                    <a:pt x="1218436" y="901737"/>
                    <a:pt x="1220938" y="904229"/>
                    <a:pt x="1217184" y="915443"/>
                  </a:cubicBezTo>
                  <a:cubicBezTo>
                    <a:pt x="1210929" y="934132"/>
                    <a:pt x="1204673" y="951575"/>
                    <a:pt x="1192162" y="966527"/>
                  </a:cubicBezTo>
                  <a:cubicBezTo>
                    <a:pt x="1188408" y="972757"/>
                    <a:pt x="1184655" y="980232"/>
                    <a:pt x="1174646" y="972757"/>
                  </a:cubicBezTo>
                  <a:cubicBezTo>
                    <a:pt x="1172144" y="971511"/>
                    <a:pt x="1169641" y="974003"/>
                    <a:pt x="1167139" y="976494"/>
                  </a:cubicBezTo>
                  <a:cubicBezTo>
                    <a:pt x="1160883" y="981478"/>
                    <a:pt x="1155879" y="986462"/>
                    <a:pt x="1152125" y="992692"/>
                  </a:cubicBezTo>
                  <a:cubicBezTo>
                    <a:pt x="1154628" y="993938"/>
                    <a:pt x="1158381" y="988954"/>
                    <a:pt x="1160883" y="992692"/>
                  </a:cubicBezTo>
                  <a:cubicBezTo>
                    <a:pt x="1163386" y="996430"/>
                    <a:pt x="1160883" y="998922"/>
                    <a:pt x="1159632" y="1002659"/>
                  </a:cubicBezTo>
                  <a:cubicBezTo>
                    <a:pt x="1152125" y="1010135"/>
                    <a:pt x="1145870" y="1017611"/>
                    <a:pt x="1135860" y="1023841"/>
                  </a:cubicBezTo>
                  <a:cubicBezTo>
                    <a:pt x="1129605" y="1028824"/>
                    <a:pt x="1124600" y="1033808"/>
                    <a:pt x="1119596" y="1041284"/>
                  </a:cubicBezTo>
                  <a:cubicBezTo>
                    <a:pt x="1132107" y="1043776"/>
                    <a:pt x="1143367" y="1043776"/>
                    <a:pt x="1150874" y="1033808"/>
                  </a:cubicBezTo>
                  <a:cubicBezTo>
                    <a:pt x="1153376" y="1031316"/>
                    <a:pt x="1154628" y="1028824"/>
                    <a:pt x="1158381" y="1030070"/>
                  </a:cubicBezTo>
                  <a:cubicBezTo>
                    <a:pt x="1160883" y="1032562"/>
                    <a:pt x="1160883" y="1036300"/>
                    <a:pt x="1159632" y="1038792"/>
                  </a:cubicBezTo>
                  <a:cubicBezTo>
                    <a:pt x="1157130" y="1045022"/>
                    <a:pt x="1153376" y="1050006"/>
                    <a:pt x="1149623" y="1053743"/>
                  </a:cubicBezTo>
                  <a:cubicBezTo>
                    <a:pt x="1168390" y="1048760"/>
                    <a:pt x="1174646" y="1037546"/>
                    <a:pt x="1165888" y="1018857"/>
                  </a:cubicBezTo>
                  <a:cubicBezTo>
                    <a:pt x="1160883" y="1008889"/>
                    <a:pt x="1164637" y="1002659"/>
                    <a:pt x="1173395" y="998922"/>
                  </a:cubicBezTo>
                  <a:cubicBezTo>
                    <a:pt x="1188408" y="992692"/>
                    <a:pt x="1197166" y="980232"/>
                    <a:pt x="1200920" y="966527"/>
                  </a:cubicBezTo>
                  <a:cubicBezTo>
                    <a:pt x="1205924" y="951575"/>
                    <a:pt x="1218436" y="942854"/>
                    <a:pt x="1228445" y="932886"/>
                  </a:cubicBezTo>
                  <a:cubicBezTo>
                    <a:pt x="1233449" y="927902"/>
                    <a:pt x="1238454" y="922919"/>
                    <a:pt x="1238454" y="914197"/>
                  </a:cubicBezTo>
                  <a:cubicBezTo>
                    <a:pt x="1239705" y="905475"/>
                    <a:pt x="1245961" y="895508"/>
                    <a:pt x="1253468" y="893016"/>
                  </a:cubicBezTo>
                  <a:cubicBezTo>
                    <a:pt x="1263477" y="888032"/>
                    <a:pt x="1265979" y="880556"/>
                    <a:pt x="1272235" y="873081"/>
                  </a:cubicBezTo>
                  <a:cubicBezTo>
                    <a:pt x="1279741" y="865605"/>
                    <a:pt x="1283495" y="851899"/>
                    <a:pt x="1301011" y="856883"/>
                  </a:cubicBezTo>
                  <a:cubicBezTo>
                    <a:pt x="1303513" y="858129"/>
                    <a:pt x="1306015" y="851899"/>
                    <a:pt x="1308518" y="849407"/>
                  </a:cubicBezTo>
                  <a:cubicBezTo>
                    <a:pt x="1312271" y="841932"/>
                    <a:pt x="1316024" y="831964"/>
                    <a:pt x="1321029" y="824488"/>
                  </a:cubicBezTo>
                  <a:cubicBezTo>
                    <a:pt x="1324783" y="820128"/>
                    <a:pt x="1327598" y="814209"/>
                    <a:pt x="1331507" y="809848"/>
                  </a:cubicBezTo>
                  <a:lnTo>
                    <a:pt x="1346417" y="805217"/>
                  </a:lnTo>
                  <a:lnTo>
                    <a:pt x="1346486" y="805012"/>
                  </a:lnTo>
                  <a:cubicBezTo>
                    <a:pt x="1347731" y="798752"/>
                    <a:pt x="1353954" y="794995"/>
                    <a:pt x="1358932" y="789987"/>
                  </a:cubicBezTo>
                  <a:cubicBezTo>
                    <a:pt x="1365155" y="786857"/>
                    <a:pt x="1368267" y="785605"/>
                    <a:pt x="1370134" y="786544"/>
                  </a:cubicBezTo>
                  <a:cubicBezTo>
                    <a:pt x="1372001" y="787483"/>
                    <a:pt x="1372624" y="790613"/>
                    <a:pt x="1373868" y="796247"/>
                  </a:cubicBezTo>
                  <a:cubicBezTo>
                    <a:pt x="1375113" y="801256"/>
                    <a:pt x="1375113" y="806264"/>
                    <a:pt x="1376357" y="811272"/>
                  </a:cubicBezTo>
                  <a:cubicBezTo>
                    <a:pt x="1383825" y="810020"/>
                    <a:pt x="1390048" y="808768"/>
                    <a:pt x="1396271" y="805012"/>
                  </a:cubicBezTo>
                  <a:cubicBezTo>
                    <a:pt x="1406228" y="801256"/>
                    <a:pt x="1421164" y="808768"/>
                    <a:pt x="1422408" y="818785"/>
                  </a:cubicBezTo>
                  <a:cubicBezTo>
                    <a:pt x="1423653" y="821289"/>
                    <a:pt x="1423653" y="823793"/>
                    <a:pt x="1423653" y="826297"/>
                  </a:cubicBezTo>
                  <a:cubicBezTo>
                    <a:pt x="1422408" y="836314"/>
                    <a:pt x="1428632" y="831305"/>
                    <a:pt x="1432365" y="831305"/>
                  </a:cubicBezTo>
                  <a:cubicBezTo>
                    <a:pt x="1438589" y="833809"/>
                    <a:pt x="1446056" y="837566"/>
                    <a:pt x="1449790" y="842574"/>
                  </a:cubicBezTo>
                  <a:cubicBezTo>
                    <a:pt x="1456013" y="848834"/>
                    <a:pt x="1454769" y="861355"/>
                    <a:pt x="1464726" y="867615"/>
                  </a:cubicBezTo>
                  <a:cubicBezTo>
                    <a:pt x="1465970" y="868867"/>
                    <a:pt x="1462236" y="875128"/>
                    <a:pt x="1459747" y="877632"/>
                  </a:cubicBezTo>
                  <a:cubicBezTo>
                    <a:pt x="1456013" y="881388"/>
                    <a:pt x="1453524" y="886396"/>
                    <a:pt x="1452279" y="891405"/>
                  </a:cubicBezTo>
                  <a:cubicBezTo>
                    <a:pt x="1407473" y="955260"/>
                    <a:pt x="1362666" y="1019116"/>
                    <a:pt x="1316615" y="1082971"/>
                  </a:cubicBezTo>
                  <a:cubicBezTo>
                    <a:pt x="1312881" y="1079215"/>
                    <a:pt x="1312881" y="1075459"/>
                    <a:pt x="1314126" y="1071702"/>
                  </a:cubicBezTo>
                  <a:cubicBezTo>
                    <a:pt x="1306658" y="1097996"/>
                    <a:pt x="1289233" y="1116777"/>
                    <a:pt x="1273053" y="1136810"/>
                  </a:cubicBezTo>
                  <a:cubicBezTo>
                    <a:pt x="1266830" y="1145575"/>
                    <a:pt x="1261851" y="1139314"/>
                    <a:pt x="1260607" y="1131802"/>
                  </a:cubicBezTo>
                  <a:cubicBezTo>
                    <a:pt x="1255628" y="1133054"/>
                    <a:pt x="1253139" y="1135558"/>
                    <a:pt x="1253139" y="1138062"/>
                  </a:cubicBezTo>
                  <a:cubicBezTo>
                    <a:pt x="1249405" y="1156843"/>
                    <a:pt x="1236959" y="1171868"/>
                    <a:pt x="1230736" y="1190649"/>
                  </a:cubicBezTo>
                  <a:lnTo>
                    <a:pt x="1226654" y="1208098"/>
                  </a:lnTo>
                  <a:lnTo>
                    <a:pt x="1229677" y="1208098"/>
                  </a:lnTo>
                  <a:cubicBezTo>
                    <a:pt x="1207231" y="1244171"/>
                    <a:pt x="1184785" y="1277756"/>
                    <a:pt x="1163586" y="1312585"/>
                  </a:cubicBezTo>
                  <a:cubicBezTo>
                    <a:pt x="1113706" y="1388464"/>
                    <a:pt x="1066320" y="1465585"/>
                    <a:pt x="1021429" y="1543951"/>
                  </a:cubicBezTo>
                  <a:cubicBezTo>
                    <a:pt x="1020182" y="1546439"/>
                    <a:pt x="1017688" y="1548927"/>
                    <a:pt x="1016441" y="1552659"/>
                  </a:cubicBezTo>
                  <a:lnTo>
                    <a:pt x="1017251" y="1549215"/>
                  </a:lnTo>
                  <a:lnTo>
                    <a:pt x="1016415" y="1551485"/>
                  </a:lnTo>
                  <a:cubicBezTo>
                    <a:pt x="988842" y="1602216"/>
                    <a:pt x="960017" y="1654184"/>
                    <a:pt x="932445" y="1706152"/>
                  </a:cubicBezTo>
                  <a:cubicBezTo>
                    <a:pt x="922419" y="1728424"/>
                    <a:pt x="913646" y="1751933"/>
                    <a:pt x="902366" y="1772968"/>
                  </a:cubicBezTo>
                  <a:lnTo>
                    <a:pt x="896910" y="1781293"/>
                  </a:lnTo>
                  <a:lnTo>
                    <a:pt x="899945" y="1778354"/>
                  </a:lnTo>
                  <a:cubicBezTo>
                    <a:pt x="894871" y="1787096"/>
                    <a:pt x="891067" y="1797088"/>
                    <a:pt x="884725" y="1804582"/>
                  </a:cubicBezTo>
                  <a:lnTo>
                    <a:pt x="884725" y="1803860"/>
                  </a:lnTo>
                  <a:lnTo>
                    <a:pt x="770037" y="2076940"/>
                  </a:lnTo>
                  <a:lnTo>
                    <a:pt x="769152" y="2079112"/>
                  </a:lnTo>
                  <a:lnTo>
                    <a:pt x="773051" y="2086963"/>
                  </a:lnTo>
                  <a:cubicBezTo>
                    <a:pt x="774142" y="2093210"/>
                    <a:pt x="773207" y="2100706"/>
                    <a:pt x="776324" y="2105079"/>
                  </a:cubicBezTo>
                  <a:cubicBezTo>
                    <a:pt x="767595" y="2115074"/>
                    <a:pt x="765101" y="2125070"/>
                    <a:pt x="766348" y="2140063"/>
                  </a:cubicBezTo>
                  <a:cubicBezTo>
                    <a:pt x="780065" y="2135065"/>
                    <a:pt x="792535" y="2130067"/>
                    <a:pt x="805005" y="2142562"/>
                  </a:cubicBezTo>
                  <a:cubicBezTo>
                    <a:pt x="780065" y="2165051"/>
                    <a:pt x="775077" y="2181293"/>
                    <a:pt x="790041" y="2207531"/>
                  </a:cubicBezTo>
                  <a:cubicBezTo>
                    <a:pt x="795029" y="2215027"/>
                    <a:pt x="798770" y="2228771"/>
                    <a:pt x="807499" y="2226272"/>
                  </a:cubicBezTo>
                  <a:cubicBezTo>
                    <a:pt x="819968" y="2222524"/>
                    <a:pt x="821215" y="2208780"/>
                    <a:pt x="819968" y="2196286"/>
                  </a:cubicBezTo>
                  <a:cubicBezTo>
                    <a:pt x="829944" y="2187540"/>
                    <a:pt x="832438" y="2176296"/>
                    <a:pt x="832438" y="2162552"/>
                  </a:cubicBezTo>
                  <a:cubicBezTo>
                    <a:pt x="836179" y="2156305"/>
                    <a:pt x="858625" y="2177545"/>
                    <a:pt x="849896" y="2151307"/>
                  </a:cubicBezTo>
                  <a:cubicBezTo>
                    <a:pt x="846155" y="2135065"/>
                    <a:pt x="846155" y="2118823"/>
                    <a:pt x="856131" y="2103830"/>
                  </a:cubicBezTo>
                  <a:cubicBezTo>
                    <a:pt x="859872" y="2111326"/>
                    <a:pt x="866107" y="2115074"/>
                    <a:pt x="874836" y="2117573"/>
                  </a:cubicBezTo>
                  <a:cubicBezTo>
                    <a:pt x="888553" y="2137564"/>
                    <a:pt x="883565" y="2165051"/>
                    <a:pt x="902269" y="2186291"/>
                  </a:cubicBezTo>
                  <a:cubicBezTo>
                    <a:pt x="918480" y="2170049"/>
                    <a:pt x="891047" y="2131317"/>
                    <a:pt x="932197" y="2133816"/>
                  </a:cubicBezTo>
                  <a:lnTo>
                    <a:pt x="933444" y="2136314"/>
                  </a:lnTo>
                  <a:lnTo>
                    <a:pt x="934691" y="2133816"/>
                  </a:lnTo>
                  <a:lnTo>
                    <a:pt x="932197" y="2133816"/>
                  </a:lnTo>
                  <a:cubicBezTo>
                    <a:pt x="922221" y="2118823"/>
                    <a:pt x="929703" y="2103830"/>
                    <a:pt x="933444" y="2088837"/>
                  </a:cubicBezTo>
                  <a:cubicBezTo>
                    <a:pt x="937185" y="2076343"/>
                    <a:pt x="947161" y="2081340"/>
                    <a:pt x="952149" y="2086338"/>
                  </a:cubicBezTo>
                  <a:cubicBezTo>
                    <a:pt x="957137" y="2091336"/>
                    <a:pt x="944667" y="2093834"/>
                    <a:pt x="944667" y="2101331"/>
                  </a:cubicBezTo>
                  <a:cubicBezTo>
                    <a:pt x="990805" y="2098832"/>
                    <a:pt x="954643" y="2125070"/>
                    <a:pt x="957137" y="2138813"/>
                  </a:cubicBezTo>
                  <a:cubicBezTo>
                    <a:pt x="975842" y="2138813"/>
                    <a:pt x="992052" y="2142562"/>
                    <a:pt x="993299" y="2166300"/>
                  </a:cubicBezTo>
                  <a:cubicBezTo>
                    <a:pt x="1003275" y="2160053"/>
                    <a:pt x="995793" y="2146310"/>
                    <a:pt x="1000781" y="2138813"/>
                  </a:cubicBezTo>
                  <a:cubicBezTo>
                    <a:pt x="1012004" y="2142562"/>
                    <a:pt x="1023227" y="2146310"/>
                    <a:pt x="1034450" y="2150058"/>
                  </a:cubicBezTo>
                  <a:cubicBezTo>
                    <a:pt x="997040" y="2177545"/>
                    <a:pt x="1028215" y="2213778"/>
                    <a:pt x="1021980" y="2248762"/>
                  </a:cubicBezTo>
                  <a:cubicBezTo>
                    <a:pt x="1015745" y="2235018"/>
                    <a:pt x="1004522" y="2227522"/>
                    <a:pt x="993299" y="2221275"/>
                  </a:cubicBezTo>
                  <a:cubicBezTo>
                    <a:pt x="988311" y="2238766"/>
                    <a:pt x="1007016" y="2251260"/>
                    <a:pt x="1004522" y="2268752"/>
                  </a:cubicBezTo>
                  <a:cubicBezTo>
                    <a:pt x="1003275" y="2271251"/>
                    <a:pt x="1002028" y="2272500"/>
                    <a:pt x="998287" y="2270002"/>
                  </a:cubicBezTo>
                  <a:cubicBezTo>
                    <a:pt x="999534" y="2271251"/>
                    <a:pt x="1002028" y="2272500"/>
                    <a:pt x="1003275" y="2271251"/>
                  </a:cubicBezTo>
                  <a:cubicBezTo>
                    <a:pt x="1004522" y="2270002"/>
                    <a:pt x="1005769" y="2270002"/>
                    <a:pt x="1004522" y="2268752"/>
                  </a:cubicBezTo>
                  <a:cubicBezTo>
                    <a:pt x="1019486" y="2283745"/>
                    <a:pt x="1044426" y="2283745"/>
                    <a:pt x="1051908" y="2307484"/>
                  </a:cubicBezTo>
                  <a:cubicBezTo>
                    <a:pt x="1060637" y="2296239"/>
                    <a:pt x="1054402" y="2288743"/>
                    <a:pt x="1051908" y="2281246"/>
                  </a:cubicBezTo>
                  <a:cubicBezTo>
                    <a:pt x="1048167" y="2268752"/>
                    <a:pt x="1055649" y="2261256"/>
                    <a:pt x="1065624" y="2265004"/>
                  </a:cubicBezTo>
                  <a:cubicBezTo>
                    <a:pt x="1071859" y="2267503"/>
                    <a:pt x="1083082" y="2243764"/>
                    <a:pt x="1085576" y="2268752"/>
                  </a:cubicBezTo>
                  <a:cubicBezTo>
                    <a:pt x="1085576" y="2272500"/>
                    <a:pt x="1095552" y="2270002"/>
                    <a:pt x="1101787" y="2265004"/>
                  </a:cubicBezTo>
                  <a:cubicBezTo>
                    <a:pt x="1098046" y="2258757"/>
                    <a:pt x="1089317" y="2252510"/>
                    <a:pt x="1095552" y="2243764"/>
                  </a:cubicBezTo>
                  <a:cubicBezTo>
                    <a:pt x="1106775" y="2228771"/>
                    <a:pt x="1111763" y="2208780"/>
                    <a:pt x="1126727" y="2196286"/>
                  </a:cubicBezTo>
                  <a:cubicBezTo>
                    <a:pt x="1134209" y="2190039"/>
                    <a:pt x="1130468" y="2172547"/>
                    <a:pt x="1146678" y="2177545"/>
                  </a:cubicBezTo>
                  <a:cubicBezTo>
                    <a:pt x="1159148" y="2182543"/>
                    <a:pt x="1165383" y="2191289"/>
                    <a:pt x="1161642" y="2206282"/>
                  </a:cubicBezTo>
                  <a:cubicBezTo>
                    <a:pt x="1192817" y="2203783"/>
                    <a:pt x="1187829" y="2167550"/>
                    <a:pt x="1212769" y="2162552"/>
                  </a:cubicBezTo>
                  <a:cubicBezTo>
                    <a:pt x="1201546" y="2151307"/>
                    <a:pt x="1195311" y="2162552"/>
                    <a:pt x="1185335" y="2160053"/>
                  </a:cubicBezTo>
                  <a:cubicBezTo>
                    <a:pt x="1185335" y="2146310"/>
                    <a:pt x="1212769" y="2143811"/>
                    <a:pt x="1197805" y="2123820"/>
                  </a:cubicBezTo>
                  <a:cubicBezTo>
                    <a:pt x="1232720" y="2138813"/>
                    <a:pt x="1217757" y="2173797"/>
                    <a:pt x="1235214" y="2191289"/>
                  </a:cubicBezTo>
                  <a:cubicBezTo>
                    <a:pt x="1253919" y="2202533"/>
                    <a:pt x="1266389" y="2213778"/>
                    <a:pt x="1257660" y="2237517"/>
                  </a:cubicBezTo>
                  <a:cubicBezTo>
                    <a:pt x="1240202" y="2225023"/>
                    <a:pt x="1206534" y="2245013"/>
                    <a:pt x="1201546" y="2210030"/>
                  </a:cubicBezTo>
                  <a:cubicBezTo>
                    <a:pt x="1201546" y="2208780"/>
                    <a:pt x="1201546" y="2207531"/>
                    <a:pt x="1201546" y="2206282"/>
                  </a:cubicBezTo>
                  <a:cubicBezTo>
                    <a:pt x="1199052" y="2207531"/>
                    <a:pt x="1200299" y="2211279"/>
                    <a:pt x="1199052" y="2212529"/>
                  </a:cubicBezTo>
                  <a:cubicBezTo>
                    <a:pt x="1195311" y="2216277"/>
                    <a:pt x="1191570" y="2211279"/>
                    <a:pt x="1189076" y="2215027"/>
                  </a:cubicBezTo>
                  <a:cubicBezTo>
                    <a:pt x="1191570" y="2213778"/>
                    <a:pt x="1192817" y="2216277"/>
                    <a:pt x="1194064" y="2218776"/>
                  </a:cubicBezTo>
                  <a:cubicBezTo>
                    <a:pt x="1194064" y="2232519"/>
                    <a:pt x="1187829" y="2242515"/>
                    <a:pt x="1176606" y="2248762"/>
                  </a:cubicBezTo>
                  <a:lnTo>
                    <a:pt x="1175736" y="2249897"/>
                  </a:lnTo>
                  <a:lnTo>
                    <a:pt x="1175359" y="2250011"/>
                  </a:lnTo>
                  <a:lnTo>
                    <a:pt x="1175277" y="2250497"/>
                  </a:lnTo>
                  <a:lnTo>
                    <a:pt x="1170293" y="2257000"/>
                  </a:lnTo>
                  <a:cubicBezTo>
                    <a:pt x="1168890" y="2265082"/>
                    <a:pt x="1179412" y="2272813"/>
                    <a:pt x="1176606" y="2281246"/>
                  </a:cubicBezTo>
                  <a:cubicBezTo>
                    <a:pt x="1178477" y="2275624"/>
                    <a:pt x="1175047" y="2270626"/>
                    <a:pt x="1172709" y="2265629"/>
                  </a:cubicBezTo>
                  <a:lnTo>
                    <a:pt x="1175277" y="2250497"/>
                  </a:lnTo>
                  <a:lnTo>
                    <a:pt x="1175736" y="2249897"/>
                  </a:lnTo>
                  <a:lnTo>
                    <a:pt x="1188764" y="2245950"/>
                  </a:lnTo>
                  <a:cubicBezTo>
                    <a:pt x="1192817" y="2247200"/>
                    <a:pt x="1196558" y="2250636"/>
                    <a:pt x="1200299" y="2255009"/>
                  </a:cubicBezTo>
                  <a:cubicBezTo>
                    <a:pt x="1200299" y="2257507"/>
                    <a:pt x="1202793" y="2258757"/>
                    <a:pt x="1204040" y="2256258"/>
                  </a:cubicBezTo>
                  <a:cubicBezTo>
                    <a:pt x="1205287" y="2255009"/>
                    <a:pt x="1200299" y="2252510"/>
                    <a:pt x="1201546" y="2250011"/>
                  </a:cubicBezTo>
                  <a:cubicBezTo>
                    <a:pt x="1205287" y="2235018"/>
                    <a:pt x="1212769" y="2227522"/>
                    <a:pt x="1226485" y="2240016"/>
                  </a:cubicBezTo>
                  <a:cubicBezTo>
                    <a:pt x="1238955" y="2252510"/>
                    <a:pt x="1247684" y="2242515"/>
                    <a:pt x="1257660" y="2237517"/>
                  </a:cubicBezTo>
                  <a:cubicBezTo>
                    <a:pt x="1265142" y="2257507"/>
                    <a:pt x="1273871" y="2276249"/>
                    <a:pt x="1238955" y="2281246"/>
                  </a:cubicBezTo>
                  <a:cubicBezTo>
                    <a:pt x="1210275" y="2286244"/>
                    <a:pt x="1209028" y="2292491"/>
                    <a:pt x="1211522" y="2344966"/>
                  </a:cubicBezTo>
                  <a:cubicBezTo>
                    <a:pt x="1222745" y="2332472"/>
                    <a:pt x="1220251" y="2313731"/>
                    <a:pt x="1233967" y="2303736"/>
                  </a:cubicBezTo>
                  <a:cubicBezTo>
                    <a:pt x="1241449" y="2286244"/>
                    <a:pt x="1262648" y="2286244"/>
                    <a:pt x="1270130" y="2291242"/>
                  </a:cubicBezTo>
                  <a:cubicBezTo>
                    <a:pt x="1298811" y="2316230"/>
                    <a:pt x="1311280" y="2278747"/>
                    <a:pt x="1332479" y="2278747"/>
                  </a:cubicBezTo>
                  <a:cubicBezTo>
                    <a:pt x="1337467" y="2278747"/>
                    <a:pt x="1337467" y="2272500"/>
                    <a:pt x="1334973" y="2266253"/>
                  </a:cubicBezTo>
                  <a:cubicBezTo>
                    <a:pt x="1326244" y="2251260"/>
                    <a:pt x="1326244" y="2251260"/>
                    <a:pt x="1346196" y="2250011"/>
                  </a:cubicBezTo>
                  <a:cubicBezTo>
                    <a:pt x="1352431" y="2233769"/>
                    <a:pt x="1348690" y="2220025"/>
                    <a:pt x="1337467" y="2207531"/>
                  </a:cubicBezTo>
                  <a:cubicBezTo>
                    <a:pt x="1346196" y="2200034"/>
                    <a:pt x="1352431" y="2208780"/>
                    <a:pt x="1357419" y="2212529"/>
                  </a:cubicBezTo>
                  <a:cubicBezTo>
                    <a:pt x="1366148" y="2218776"/>
                    <a:pt x="1374877" y="2221275"/>
                    <a:pt x="1382359" y="2213778"/>
                  </a:cubicBezTo>
                  <a:cubicBezTo>
                    <a:pt x="1394828" y="2198785"/>
                    <a:pt x="1377371" y="2200034"/>
                    <a:pt x="1372383" y="2195037"/>
                  </a:cubicBezTo>
                  <a:cubicBezTo>
                    <a:pt x="1363654" y="2187540"/>
                    <a:pt x="1366148" y="2183792"/>
                    <a:pt x="1376124" y="2185042"/>
                  </a:cubicBezTo>
                  <a:cubicBezTo>
                    <a:pt x="1381112" y="2185042"/>
                    <a:pt x="1386099" y="2182543"/>
                    <a:pt x="1383605" y="2180044"/>
                  </a:cubicBezTo>
                  <a:cubicBezTo>
                    <a:pt x="1358666" y="2157554"/>
                    <a:pt x="1386099" y="2152557"/>
                    <a:pt x="1394828" y="2140063"/>
                  </a:cubicBezTo>
                  <a:cubicBezTo>
                    <a:pt x="1398569" y="2132566"/>
                    <a:pt x="1397322" y="2126319"/>
                    <a:pt x="1408545" y="2135065"/>
                  </a:cubicBezTo>
                  <a:cubicBezTo>
                    <a:pt x="1417274" y="2140063"/>
                    <a:pt x="1417274" y="2146310"/>
                    <a:pt x="1413533" y="2153806"/>
                  </a:cubicBezTo>
                  <a:cubicBezTo>
                    <a:pt x="1398569" y="2180044"/>
                    <a:pt x="1398569" y="2181293"/>
                    <a:pt x="1404804" y="2210030"/>
                  </a:cubicBezTo>
                  <a:cubicBezTo>
                    <a:pt x="1406051" y="2211279"/>
                    <a:pt x="1406051" y="2213778"/>
                    <a:pt x="1406051" y="2215027"/>
                  </a:cubicBezTo>
                  <a:cubicBezTo>
                    <a:pt x="1407298" y="2217526"/>
                    <a:pt x="1407298" y="2220025"/>
                    <a:pt x="1407298" y="2222524"/>
                  </a:cubicBezTo>
                  <a:cubicBezTo>
                    <a:pt x="1407298" y="2221275"/>
                    <a:pt x="1411039" y="2223773"/>
                    <a:pt x="1411039" y="2223773"/>
                  </a:cubicBezTo>
                  <a:lnTo>
                    <a:pt x="1413533" y="2221275"/>
                  </a:lnTo>
                  <a:cubicBezTo>
                    <a:pt x="1413533" y="2218776"/>
                    <a:pt x="1413533" y="2216277"/>
                    <a:pt x="1413533" y="2213778"/>
                  </a:cubicBezTo>
                  <a:lnTo>
                    <a:pt x="1413533" y="2210030"/>
                  </a:lnTo>
                  <a:cubicBezTo>
                    <a:pt x="1423509" y="2197536"/>
                    <a:pt x="1403557" y="2185042"/>
                    <a:pt x="1414780" y="2170049"/>
                  </a:cubicBezTo>
                  <a:cubicBezTo>
                    <a:pt x="1430991" y="2177545"/>
                    <a:pt x="1450943" y="2175046"/>
                    <a:pt x="1468401" y="2193787"/>
                  </a:cubicBezTo>
                  <a:cubicBezTo>
                    <a:pt x="1462166" y="2170049"/>
                    <a:pt x="1465907" y="2155056"/>
                    <a:pt x="1479623" y="2140063"/>
                  </a:cubicBezTo>
                  <a:cubicBezTo>
                    <a:pt x="1483364" y="2133816"/>
                    <a:pt x="1485858" y="2126319"/>
                    <a:pt x="1493340" y="2128818"/>
                  </a:cubicBezTo>
                  <a:cubicBezTo>
                    <a:pt x="1507057" y="2132566"/>
                    <a:pt x="1505810" y="2141312"/>
                    <a:pt x="1502069" y="2151307"/>
                  </a:cubicBezTo>
                  <a:cubicBezTo>
                    <a:pt x="1499575" y="2153806"/>
                    <a:pt x="1495834" y="2156305"/>
                    <a:pt x="1490846" y="2155056"/>
                  </a:cubicBezTo>
                  <a:cubicBezTo>
                    <a:pt x="1489599" y="2156305"/>
                    <a:pt x="1489599" y="2157554"/>
                    <a:pt x="1489599" y="2157554"/>
                  </a:cubicBezTo>
                  <a:cubicBezTo>
                    <a:pt x="1492093" y="2157554"/>
                    <a:pt x="1492093" y="2156305"/>
                    <a:pt x="1492093" y="2156305"/>
                  </a:cubicBezTo>
                  <a:cubicBezTo>
                    <a:pt x="1497081" y="2156305"/>
                    <a:pt x="1499575" y="2153806"/>
                    <a:pt x="1502069" y="2151307"/>
                  </a:cubicBezTo>
                  <a:cubicBezTo>
                    <a:pt x="1515786" y="2155056"/>
                    <a:pt x="1525762" y="2165051"/>
                    <a:pt x="1541973" y="2162552"/>
                  </a:cubicBezTo>
                  <a:cubicBezTo>
                    <a:pt x="1564418" y="2157554"/>
                    <a:pt x="1556936" y="2172547"/>
                    <a:pt x="1554442" y="2183792"/>
                  </a:cubicBezTo>
                  <a:cubicBezTo>
                    <a:pt x="1551948" y="2186291"/>
                    <a:pt x="1548207" y="2186291"/>
                    <a:pt x="1545713" y="2186291"/>
                  </a:cubicBezTo>
                  <a:cubicBezTo>
                    <a:pt x="1541973" y="2186291"/>
                    <a:pt x="1539479" y="2186291"/>
                    <a:pt x="1536985" y="2186291"/>
                  </a:cubicBezTo>
                  <a:cubicBezTo>
                    <a:pt x="1534491" y="2187540"/>
                    <a:pt x="1531997" y="2190039"/>
                    <a:pt x="1529503" y="2191289"/>
                  </a:cubicBezTo>
                  <a:cubicBezTo>
                    <a:pt x="1523268" y="2201284"/>
                    <a:pt x="1513292" y="2208780"/>
                    <a:pt x="1508304" y="2218776"/>
                  </a:cubicBezTo>
                  <a:cubicBezTo>
                    <a:pt x="1505810" y="2222524"/>
                    <a:pt x="1503316" y="2225023"/>
                    <a:pt x="1500822" y="2226272"/>
                  </a:cubicBezTo>
                  <a:cubicBezTo>
                    <a:pt x="1489599" y="2233769"/>
                    <a:pt x="1482117" y="2245013"/>
                    <a:pt x="1489599" y="2256258"/>
                  </a:cubicBezTo>
                  <a:cubicBezTo>
                    <a:pt x="1507057" y="2281246"/>
                    <a:pt x="1498328" y="2299987"/>
                    <a:pt x="1477129" y="2319978"/>
                  </a:cubicBezTo>
                  <a:cubicBezTo>
                    <a:pt x="1523268" y="2311232"/>
                    <a:pt x="1545713" y="2341218"/>
                    <a:pt x="1569406" y="2366206"/>
                  </a:cubicBezTo>
                  <a:cubicBezTo>
                    <a:pt x="1564418" y="2378700"/>
                    <a:pt x="1554442" y="2389945"/>
                    <a:pt x="1556936" y="2406188"/>
                  </a:cubicBezTo>
                  <a:cubicBezTo>
                    <a:pt x="1558183" y="2416183"/>
                    <a:pt x="1548207" y="2409936"/>
                    <a:pt x="1541973" y="2409936"/>
                  </a:cubicBezTo>
                  <a:cubicBezTo>
                    <a:pt x="1545713" y="2418682"/>
                    <a:pt x="1539479" y="2426178"/>
                    <a:pt x="1536985" y="2433675"/>
                  </a:cubicBezTo>
                  <a:cubicBezTo>
                    <a:pt x="1549455" y="2431176"/>
                    <a:pt x="1538232" y="2454915"/>
                    <a:pt x="1556936" y="2448668"/>
                  </a:cubicBezTo>
                  <a:cubicBezTo>
                    <a:pt x="1568159" y="2446169"/>
                    <a:pt x="1576888" y="2461162"/>
                    <a:pt x="1586864" y="2473656"/>
                  </a:cubicBezTo>
                  <a:cubicBezTo>
                    <a:pt x="1573147" y="2472406"/>
                    <a:pt x="1559430" y="2472406"/>
                    <a:pt x="1546961" y="2471157"/>
                  </a:cubicBezTo>
                  <a:cubicBezTo>
                    <a:pt x="1538232" y="2468658"/>
                    <a:pt x="1531997" y="2466159"/>
                    <a:pt x="1527009" y="2477404"/>
                  </a:cubicBezTo>
                  <a:cubicBezTo>
                    <a:pt x="1518280" y="2498644"/>
                    <a:pt x="1507057" y="2521133"/>
                    <a:pt x="1497081" y="2544872"/>
                  </a:cubicBezTo>
                  <a:cubicBezTo>
                    <a:pt x="1493340" y="2552369"/>
                    <a:pt x="1483364" y="2558616"/>
                    <a:pt x="1482117" y="2568611"/>
                  </a:cubicBezTo>
                  <a:cubicBezTo>
                    <a:pt x="1499575" y="2582355"/>
                    <a:pt x="1484611" y="2588602"/>
                    <a:pt x="1474635" y="2591101"/>
                  </a:cubicBezTo>
                  <a:cubicBezTo>
                    <a:pt x="1455931" y="2597348"/>
                    <a:pt x="1438473" y="2603595"/>
                    <a:pt x="1421015" y="2614839"/>
                  </a:cubicBezTo>
                  <a:cubicBezTo>
                    <a:pt x="1414780" y="2589851"/>
                    <a:pt x="1409792" y="2569861"/>
                    <a:pt x="1428497" y="2548621"/>
                  </a:cubicBezTo>
                  <a:cubicBezTo>
                    <a:pt x="1437226" y="2537376"/>
                    <a:pt x="1437226" y="2508639"/>
                    <a:pt x="1428497" y="2509889"/>
                  </a:cubicBezTo>
                  <a:cubicBezTo>
                    <a:pt x="1409792" y="2511138"/>
                    <a:pt x="1397322" y="2476155"/>
                    <a:pt x="1376124" y="2498644"/>
                  </a:cubicBezTo>
                  <a:cubicBezTo>
                    <a:pt x="1373630" y="2503642"/>
                    <a:pt x="1367395" y="2511138"/>
                    <a:pt x="1368642" y="2512388"/>
                  </a:cubicBezTo>
                  <a:cubicBezTo>
                    <a:pt x="1384853" y="2533628"/>
                    <a:pt x="1368642" y="2546122"/>
                    <a:pt x="1358666" y="2563614"/>
                  </a:cubicBezTo>
                  <a:cubicBezTo>
                    <a:pt x="1352431" y="2576108"/>
                    <a:pt x="1362407" y="2599846"/>
                    <a:pt x="1332479" y="2588602"/>
                  </a:cubicBezTo>
                  <a:cubicBezTo>
                    <a:pt x="1321256" y="2583604"/>
                    <a:pt x="1317515" y="2597348"/>
                    <a:pt x="1310033" y="2606094"/>
                  </a:cubicBezTo>
                  <a:cubicBezTo>
                    <a:pt x="1303799" y="2616089"/>
                    <a:pt x="1306293" y="2609842"/>
                    <a:pt x="1293823" y="2599846"/>
                  </a:cubicBezTo>
                  <a:cubicBezTo>
                    <a:pt x="1271377" y="2582355"/>
                    <a:pt x="1266389" y="2543623"/>
                    <a:pt x="1226485" y="2542373"/>
                  </a:cubicBezTo>
                  <a:cubicBezTo>
                    <a:pt x="1216510" y="2542373"/>
                    <a:pt x="1200299" y="2538625"/>
                    <a:pt x="1195311" y="2521133"/>
                  </a:cubicBezTo>
                  <a:cubicBezTo>
                    <a:pt x="1189076" y="2499893"/>
                    <a:pt x="1169124" y="2503642"/>
                    <a:pt x="1152913" y="2502392"/>
                  </a:cubicBezTo>
                  <a:cubicBezTo>
                    <a:pt x="1146678" y="2501143"/>
                    <a:pt x="1142937" y="2504891"/>
                    <a:pt x="1144185" y="2511138"/>
                  </a:cubicBezTo>
                  <a:cubicBezTo>
                    <a:pt x="1145431" y="2518635"/>
                    <a:pt x="1164136" y="2524882"/>
                    <a:pt x="1147925" y="2532378"/>
                  </a:cubicBezTo>
                  <a:cubicBezTo>
                    <a:pt x="1137950" y="2538625"/>
                    <a:pt x="1130468" y="2524882"/>
                    <a:pt x="1125480" y="2517385"/>
                  </a:cubicBezTo>
                  <a:cubicBezTo>
                    <a:pt x="1115504" y="2517385"/>
                    <a:pt x="1109269" y="2516136"/>
                    <a:pt x="1116751" y="2504891"/>
                  </a:cubicBezTo>
                  <a:cubicBezTo>
                    <a:pt x="1122986" y="2496145"/>
                    <a:pt x="1130468" y="2489898"/>
                    <a:pt x="1113010" y="2483651"/>
                  </a:cubicBezTo>
                  <a:cubicBezTo>
                    <a:pt x="1104281" y="2479903"/>
                    <a:pt x="1099293" y="2461162"/>
                    <a:pt x="1085576" y="2477404"/>
                  </a:cubicBezTo>
                  <a:cubicBezTo>
                    <a:pt x="1104281" y="2487399"/>
                    <a:pt x="1051908" y="2502392"/>
                    <a:pt x="1089317" y="2511138"/>
                  </a:cubicBezTo>
                  <a:cubicBezTo>
                    <a:pt x="1103034" y="2514886"/>
                    <a:pt x="1099293" y="2546122"/>
                    <a:pt x="1126727" y="2538625"/>
                  </a:cubicBezTo>
                  <a:cubicBezTo>
                    <a:pt x="1135456" y="2537376"/>
                    <a:pt x="1135456" y="2556117"/>
                    <a:pt x="1132962" y="2562364"/>
                  </a:cubicBezTo>
                  <a:cubicBezTo>
                    <a:pt x="1125480" y="2576108"/>
                    <a:pt x="1125480" y="2562364"/>
                    <a:pt x="1120492" y="2557366"/>
                  </a:cubicBezTo>
                  <a:cubicBezTo>
                    <a:pt x="1113010" y="2551119"/>
                    <a:pt x="1115504" y="2562364"/>
                    <a:pt x="1111763" y="2564863"/>
                  </a:cubicBezTo>
                  <a:cubicBezTo>
                    <a:pt x="1105528" y="2572359"/>
                    <a:pt x="1120492" y="2578606"/>
                    <a:pt x="1111763" y="2586103"/>
                  </a:cubicBezTo>
                  <a:cubicBezTo>
                    <a:pt x="1095552" y="2581105"/>
                    <a:pt x="1101787" y="2556117"/>
                    <a:pt x="1081835" y="2554868"/>
                  </a:cubicBezTo>
                  <a:cubicBezTo>
                    <a:pt x="1079341" y="2561115"/>
                    <a:pt x="1076847" y="2569861"/>
                    <a:pt x="1069365" y="2566112"/>
                  </a:cubicBezTo>
                  <a:cubicBezTo>
                    <a:pt x="1063130" y="2563614"/>
                    <a:pt x="1055649" y="2552369"/>
                    <a:pt x="1060637" y="2546122"/>
                  </a:cubicBezTo>
                  <a:cubicBezTo>
                    <a:pt x="1085576" y="2518635"/>
                    <a:pt x="1051908" y="2504891"/>
                    <a:pt x="1043179" y="2488649"/>
                  </a:cubicBezTo>
                  <a:cubicBezTo>
                    <a:pt x="1038191" y="2477404"/>
                    <a:pt x="1021980" y="2476155"/>
                    <a:pt x="1014498" y="2493646"/>
                  </a:cubicBezTo>
                  <a:cubicBezTo>
                    <a:pt x="1009510" y="2506141"/>
                    <a:pt x="998287" y="2517385"/>
                    <a:pt x="998287" y="2533628"/>
                  </a:cubicBezTo>
                  <a:cubicBezTo>
                    <a:pt x="999534" y="2539875"/>
                    <a:pt x="998287" y="2548621"/>
                    <a:pt x="989558" y="2547371"/>
                  </a:cubicBezTo>
                  <a:cubicBezTo>
                    <a:pt x="979583" y="2546122"/>
                    <a:pt x="979583" y="2538625"/>
                    <a:pt x="980829" y="2529879"/>
                  </a:cubicBezTo>
                  <a:cubicBezTo>
                    <a:pt x="984570" y="2509889"/>
                    <a:pt x="989558" y="2489898"/>
                    <a:pt x="973348" y="2473656"/>
                  </a:cubicBezTo>
                  <a:cubicBezTo>
                    <a:pt x="939679" y="2486150"/>
                    <a:pt x="950902" y="2513637"/>
                    <a:pt x="952149" y="2538625"/>
                  </a:cubicBezTo>
                  <a:cubicBezTo>
                    <a:pt x="972101" y="2559865"/>
                    <a:pt x="942173" y="2562364"/>
                    <a:pt x="938432" y="2577357"/>
                  </a:cubicBezTo>
                  <a:cubicBezTo>
                    <a:pt x="952149" y="2588602"/>
                    <a:pt x="973348" y="2594849"/>
                    <a:pt x="972101" y="2619837"/>
                  </a:cubicBezTo>
                  <a:cubicBezTo>
                    <a:pt x="957137" y="2621086"/>
                    <a:pt x="962125" y="2603595"/>
                    <a:pt x="952149" y="2603595"/>
                  </a:cubicBezTo>
                  <a:cubicBezTo>
                    <a:pt x="944667" y="2611091"/>
                    <a:pt x="939679" y="2618588"/>
                    <a:pt x="940926" y="2629832"/>
                  </a:cubicBezTo>
                  <a:cubicBezTo>
                    <a:pt x="942173" y="2634830"/>
                    <a:pt x="938432" y="2642326"/>
                    <a:pt x="929703" y="2639828"/>
                  </a:cubicBezTo>
                  <a:cubicBezTo>
                    <a:pt x="913492" y="2636079"/>
                    <a:pt x="925962" y="2631082"/>
                    <a:pt x="927209" y="2624835"/>
                  </a:cubicBezTo>
                  <a:cubicBezTo>
                    <a:pt x="932197" y="2604844"/>
                    <a:pt x="925962" y="2614839"/>
                    <a:pt x="915986" y="2619837"/>
                  </a:cubicBezTo>
                  <a:cubicBezTo>
                    <a:pt x="906010" y="2624835"/>
                    <a:pt x="913492" y="2611091"/>
                    <a:pt x="910998" y="2606094"/>
                  </a:cubicBezTo>
                  <a:cubicBezTo>
                    <a:pt x="903516" y="2597348"/>
                    <a:pt x="897282" y="2588602"/>
                    <a:pt x="887306" y="2603595"/>
                  </a:cubicBezTo>
                  <a:cubicBezTo>
                    <a:pt x="883565" y="2617338"/>
                    <a:pt x="874836" y="2624835"/>
                    <a:pt x="859872" y="2623585"/>
                  </a:cubicBezTo>
                  <a:cubicBezTo>
                    <a:pt x="857378" y="2621086"/>
                    <a:pt x="853637" y="2619837"/>
                    <a:pt x="854884" y="2616089"/>
                  </a:cubicBezTo>
                  <a:cubicBezTo>
                    <a:pt x="853637" y="2621086"/>
                    <a:pt x="858625" y="2621086"/>
                    <a:pt x="859872" y="2624835"/>
                  </a:cubicBezTo>
                  <a:cubicBezTo>
                    <a:pt x="859872" y="2634830"/>
                    <a:pt x="857378" y="2642326"/>
                    <a:pt x="844908" y="2641077"/>
                  </a:cubicBezTo>
                  <a:cubicBezTo>
                    <a:pt x="831191" y="2639828"/>
                    <a:pt x="831191" y="2653571"/>
                    <a:pt x="822462" y="2658569"/>
                  </a:cubicBezTo>
                  <a:cubicBezTo>
                    <a:pt x="819968" y="2657319"/>
                    <a:pt x="818721" y="2656070"/>
                    <a:pt x="816228" y="2656070"/>
                  </a:cubicBezTo>
                  <a:cubicBezTo>
                    <a:pt x="814981" y="2656070"/>
                    <a:pt x="814981" y="2658569"/>
                    <a:pt x="814981" y="2661068"/>
                  </a:cubicBezTo>
                  <a:cubicBezTo>
                    <a:pt x="814981" y="2662317"/>
                    <a:pt x="816228" y="2666065"/>
                    <a:pt x="816228" y="2668564"/>
                  </a:cubicBezTo>
                  <a:cubicBezTo>
                    <a:pt x="822462" y="2667315"/>
                    <a:pt x="828697" y="2667315"/>
                    <a:pt x="832438" y="2674811"/>
                  </a:cubicBezTo>
                  <a:cubicBezTo>
                    <a:pt x="832438" y="2678559"/>
                    <a:pt x="829944" y="2681058"/>
                    <a:pt x="826203" y="2682308"/>
                  </a:cubicBezTo>
                  <a:cubicBezTo>
                    <a:pt x="816228" y="2689804"/>
                    <a:pt x="806252" y="2694802"/>
                    <a:pt x="795029" y="2694802"/>
                  </a:cubicBezTo>
                  <a:cubicBezTo>
                    <a:pt x="786300" y="2689804"/>
                    <a:pt x="788794" y="2681058"/>
                    <a:pt x="788794" y="2672312"/>
                  </a:cubicBezTo>
                  <a:cubicBezTo>
                    <a:pt x="788794" y="2668564"/>
                    <a:pt x="788794" y="2664816"/>
                    <a:pt x="795029" y="2662317"/>
                  </a:cubicBezTo>
                  <a:cubicBezTo>
                    <a:pt x="791288" y="2662317"/>
                    <a:pt x="790041" y="2663566"/>
                    <a:pt x="788794" y="2667315"/>
                  </a:cubicBezTo>
                  <a:cubicBezTo>
                    <a:pt x="787547" y="2682308"/>
                    <a:pt x="781312" y="2688555"/>
                    <a:pt x="768842" y="2674811"/>
                  </a:cubicBezTo>
                  <a:cubicBezTo>
                    <a:pt x="768842" y="2671063"/>
                    <a:pt x="767595" y="2668564"/>
                    <a:pt x="767595" y="2666065"/>
                  </a:cubicBezTo>
                  <a:cubicBezTo>
                    <a:pt x="767595" y="2663566"/>
                    <a:pt x="767595" y="2661068"/>
                    <a:pt x="766348" y="2658569"/>
                  </a:cubicBezTo>
                  <a:cubicBezTo>
                    <a:pt x="768842" y="2653571"/>
                    <a:pt x="771336" y="2647324"/>
                    <a:pt x="772583" y="2641077"/>
                  </a:cubicBezTo>
                  <a:cubicBezTo>
                    <a:pt x="795029" y="2633581"/>
                    <a:pt x="817475" y="2627334"/>
                    <a:pt x="816228" y="2596098"/>
                  </a:cubicBezTo>
                  <a:cubicBezTo>
                    <a:pt x="816228" y="2591101"/>
                    <a:pt x="821215" y="2588602"/>
                    <a:pt x="816228" y="2581105"/>
                  </a:cubicBezTo>
                  <a:cubicBezTo>
                    <a:pt x="802511" y="2562364"/>
                    <a:pt x="787547" y="2542373"/>
                    <a:pt x="802511" y="2517385"/>
                  </a:cubicBezTo>
                  <a:cubicBezTo>
                    <a:pt x="805005" y="2513637"/>
                    <a:pt x="806252" y="2511138"/>
                    <a:pt x="808746" y="2507390"/>
                  </a:cubicBezTo>
                  <a:cubicBezTo>
                    <a:pt x="826203" y="2468658"/>
                    <a:pt x="805005" y="2439922"/>
                    <a:pt x="781312" y="2412435"/>
                  </a:cubicBezTo>
                  <a:cubicBezTo>
                    <a:pt x="780065" y="2408686"/>
                    <a:pt x="778818" y="2406188"/>
                    <a:pt x="778818" y="2402439"/>
                  </a:cubicBezTo>
                  <a:cubicBezTo>
                    <a:pt x="771336" y="2387446"/>
                    <a:pt x="758866" y="2388696"/>
                    <a:pt x="746396" y="2388696"/>
                  </a:cubicBezTo>
                  <a:cubicBezTo>
                    <a:pt x="730186" y="2387446"/>
                    <a:pt x="717716" y="2382449"/>
                    <a:pt x="717716" y="2364957"/>
                  </a:cubicBezTo>
                  <a:cubicBezTo>
                    <a:pt x="723951" y="2343717"/>
                    <a:pt x="703999" y="2341218"/>
                    <a:pt x="695270" y="2333722"/>
                  </a:cubicBezTo>
                  <a:cubicBezTo>
                    <a:pt x="686853" y="2326225"/>
                    <a:pt x="700882" y="2315215"/>
                    <a:pt x="697900" y="2307542"/>
                  </a:cubicBezTo>
                  <a:lnTo>
                    <a:pt x="693317" y="2304685"/>
                  </a:lnTo>
                  <a:lnTo>
                    <a:pt x="688312" y="2317704"/>
                  </a:lnTo>
                  <a:cubicBezTo>
                    <a:pt x="680461" y="2343646"/>
                    <a:pt x="673553" y="2369901"/>
                    <a:pt x="664761" y="2395530"/>
                  </a:cubicBezTo>
                  <a:cubicBezTo>
                    <a:pt x="660992" y="2405532"/>
                    <a:pt x="658480" y="2416784"/>
                    <a:pt x="650944" y="2425535"/>
                  </a:cubicBezTo>
                  <a:cubicBezTo>
                    <a:pt x="648432" y="2403031"/>
                    <a:pt x="659736" y="2381777"/>
                    <a:pt x="658480" y="2358023"/>
                  </a:cubicBezTo>
                  <a:lnTo>
                    <a:pt x="657571" y="2348971"/>
                  </a:lnTo>
                  <a:lnTo>
                    <a:pt x="655166" y="2350769"/>
                  </a:lnTo>
                  <a:lnTo>
                    <a:pt x="654713" y="2354252"/>
                  </a:lnTo>
                  <a:lnTo>
                    <a:pt x="652917" y="2354252"/>
                  </a:lnTo>
                  <a:lnTo>
                    <a:pt x="652002" y="2355931"/>
                  </a:lnTo>
                  <a:cubicBezTo>
                    <a:pt x="643347" y="2383927"/>
                    <a:pt x="632219" y="2410651"/>
                    <a:pt x="609962" y="2431013"/>
                  </a:cubicBezTo>
                  <a:cubicBezTo>
                    <a:pt x="611198" y="2417014"/>
                    <a:pt x="612435" y="2403016"/>
                    <a:pt x="616144" y="2389018"/>
                  </a:cubicBezTo>
                  <a:cubicBezTo>
                    <a:pt x="617381" y="2376292"/>
                    <a:pt x="622327" y="2364839"/>
                    <a:pt x="619854" y="2352113"/>
                  </a:cubicBezTo>
                  <a:lnTo>
                    <a:pt x="624409" y="2335704"/>
                  </a:lnTo>
                  <a:lnTo>
                    <a:pt x="622648" y="2331841"/>
                  </a:lnTo>
                  <a:cubicBezTo>
                    <a:pt x="622802" y="2330272"/>
                    <a:pt x="623418" y="2328704"/>
                    <a:pt x="623418" y="2327449"/>
                  </a:cubicBezTo>
                  <a:lnTo>
                    <a:pt x="623464" y="2327240"/>
                  </a:lnTo>
                  <a:lnTo>
                    <a:pt x="620451" y="2324976"/>
                  </a:lnTo>
                  <a:cubicBezTo>
                    <a:pt x="615463" y="2321227"/>
                    <a:pt x="620451" y="2314980"/>
                    <a:pt x="619204" y="2309983"/>
                  </a:cubicBezTo>
                  <a:lnTo>
                    <a:pt x="629382" y="2300266"/>
                  </a:lnTo>
                  <a:lnTo>
                    <a:pt x="632502" y="2286048"/>
                  </a:lnTo>
                  <a:lnTo>
                    <a:pt x="635430" y="2271190"/>
                  </a:lnTo>
                  <a:lnTo>
                    <a:pt x="635415" y="2270002"/>
                  </a:lnTo>
                  <a:lnTo>
                    <a:pt x="633572" y="2256509"/>
                  </a:lnTo>
                  <a:lnTo>
                    <a:pt x="621762" y="2279576"/>
                  </a:lnTo>
                  <a:cubicBezTo>
                    <a:pt x="616382" y="2293217"/>
                    <a:pt x="611464" y="2307328"/>
                    <a:pt x="604700" y="2321126"/>
                  </a:cubicBezTo>
                  <a:cubicBezTo>
                    <a:pt x="586254" y="2291022"/>
                    <a:pt x="610848" y="2265935"/>
                    <a:pt x="608389" y="2237085"/>
                  </a:cubicBezTo>
                  <a:cubicBezTo>
                    <a:pt x="602240" y="2237085"/>
                    <a:pt x="601011" y="2243357"/>
                    <a:pt x="594862" y="2244611"/>
                  </a:cubicBezTo>
                  <a:lnTo>
                    <a:pt x="590386" y="2231024"/>
                  </a:lnTo>
                  <a:lnTo>
                    <a:pt x="592728" y="2248236"/>
                  </a:lnTo>
                  <a:cubicBezTo>
                    <a:pt x="582737" y="2268262"/>
                    <a:pt x="576492" y="2290791"/>
                    <a:pt x="566501" y="2310817"/>
                  </a:cubicBezTo>
                  <a:cubicBezTo>
                    <a:pt x="561505" y="2325837"/>
                    <a:pt x="554012" y="2339604"/>
                    <a:pt x="540274" y="2352120"/>
                  </a:cubicBezTo>
                  <a:cubicBezTo>
                    <a:pt x="536527" y="2355875"/>
                    <a:pt x="531531" y="2357127"/>
                    <a:pt x="526536" y="2357127"/>
                  </a:cubicBezTo>
                  <a:cubicBezTo>
                    <a:pt x="515296" y="2358379"/>
                    <a:pt x="505305" y="2360882"/>
                    <a:pt x="499060" y="2372146"/>
                  </a:cubicBezTo>
                  <a:cubicBezTo>
                    <a:pt x="494065" y="2380908"/>
                    <a:pt x="489069" y="2388417"/>
                    <a:pt x="484073" y="2397179"/>
                  </a:cubicBezTo>
                  <a:cubicBezTo>
                    <a:pt x="477829" y="2390920"/>
                    <a:pt x="480327" y="2384662"/>
                    <a:pt x="477829" y="2378404"/>
                  </a:cubicBezTo>
                  <a:lnTo>
                    <a:pt x="476389" y="2376841"/>
                  </a:lnTo>
                  <a:lnTo>
                    <a:pt x="453537" y="2401206"/>
                  </a:lnTo>
                  <a:cubicBezTo>
                    <a:pt x="447402" y="2423580"/>
                    <a:pt x="437585" y="2445953"/>
                    <a:pt x="425314" y="2465840"/>
                  </a:cubicBezTo>
                  <a:cubicBezTo>
                    <a:pt x="415498" y="2483242"/>
                    <a:pt x="414271" y="2500643"/>
                    <a:pt x="410590" y="2519288"/>
                  </a:cubicBezTo>
                  <a:cubicBezTo>
                    <a:pt x="408135" y="2525503"/>
                    <a:pt x="408135" y="2531717"/>
                    <a:pt x="400773" y="2535446"/>
                  </a:cubicBezTo>
                  <a:cubicBezTo>
                    <a:pt x="400773" y="2527989"/>
                    <a:pt x="399546" y="2523017"/>
                    <a:pt x="398319" y="2515559"/>
                  </a:cubicBezTo>
                  <a:cubicBezTo>
                    <a:pt x="393411" y="2515559"/>
                    <a:pt x="392183" y="2521774"/>
                    <a:pt x="388502" y="2523017"/>
                  </a:cubicBezTo>
                  <a:lnTo>
                    <a:pt x="383691" y="2521423"/>
                  </a:lnTo>
                  <a:lnTo>
                    <a:pt x="377247" y="2526114"/>
                  </a:lnTo>
                  <a:cubicBezTo>
                    <a:pt x="375225" y="2529065"/>
                    <a:pt x="373981" y="2532482"/>
                    <a:pt x="372736" y="2535589"/>
                  </a:cubicBezTo>
                  <a:cubicBezTo>
                    <a:pt x="371492" y="2544287"/>
                    <a:pt x="369004" y="2554228"/>
                    <a:pt x="361539" y="2562927"/>
                  </a:cubicBezTo>
                  <a:cubicBezTo>
                    <a:pt x="356562" y="2559199"/>
                    <a:pt x="359050" y="2554228"/>
                    <a:pt x="359050" y="2550500"/>
                  </a:cubicBezTo>
                  <a:cubicBezTo>
                    <a:pt x="360294" y="2531861"/>
                    <a:pt x="360294" y="2531861"/>
                    <a:pt x="341631" y="2538074"/>
                  </a:cubicBezTo>
                  <a:lnTo>
                    <a:pt x="335876" y="2538457"/>
                  </a:lnTo>
                  <a:lnTo>
                    <a:pt x="336431" y="2541002"/>
                  </a:lnTo>
                  <a:cubicBezTo>
                    <a:pt x="338636" y="2543187"/>
                    <a:pt x="342101" y="2543812"/>
                    <a:pt x="346511" y="2543187"/>
                  </a:cubicBezTo>
                  <a:cubicBezTo>
                    <a:pt x="345251" y="2549432"/>
                    <a:pt x="342731" y="2555676"/>
                    <a:pt x="338951" y="2561921"/>
                  </a:cubicBezTo>
                  <a:cubicBezTo>
                    <a:pt x="337691" y="2566916"/>
                    <a:pt x="336431" y="2574410"/>
                    <a:pt x="330130" y="2574410"/>
                  </a:cubicBezTo>
                  <a:cubicBezTo>
                    <a:pt x="325090" y="2575659"/>
                    <a:pt x="325090" y="2566916"/>
                    <a:pt x="321310" y="2561921"/>
                  </a:cubicBezTo>
                  <a:cubicBezTo>
                    <a:pt x="311230" y="2580654"/>
                    <a:pt x="297369" y="2595641"/>
                    <a:pt x="279729" y="2606881"/>
                  </a:cubicBezTo>
                  <a:lnTo>
                    <a:pt x="276686" y="2603517"/>
                  </a:lnTo>
                  <a:lnTo>
                    <a:pt x="276589" y="2604419"/>
                  </a:lnTo>
                  <a:cubicBezTo>
                    <a:pt x="271705" y="2604419"/>
                    <a:pt x="268041" y="2606893"/>
                    <a:pt x="265599" y="2596996"/>
                  </a:cubicBezTo>
                  <a:cubicBezTo>
                    <a:pt x="263157" y="2587099"/>
                    <a:pt x="259493" y="2571016"/>
                    <a:pt x="243618" y="2569779"/>
                  </a:cubicBezTo>
                  <a:lnTo>
                    <a:pt x="247690" y="2553605"/>
                  </a:lnTo>
                  <a:lnTo>
                    <a:pt x="240890" y="2567489"/>
                  </a:lnTo>
                  <a:cubicBezTo>
                    <a:pt x="232255" y="2582601"/>
                    <a:pt x="223620" y="2600231"/>
                    <a:pt x="208817" y="2617862"/>
                  </a:cubicBezTo>
                  <a:cubicBezTo>
                    <a:pt x="213751" y="2595194"/>
                    <a:pt x="217452" y="2576304"/>
                    <a:pt x="222386" y="2557414"/>
                  </a:cubicBezTo>
                  <a:lnTo>
                    <a:pt x="226783" y="2549933"/>
                  </a:lnTo>
                  <a:lnTo>
                    <a:pt x="228964" y="2535293"/>
                  </a:lnTo>
                  <a:cubicBezTo>
                    <a:pt x="231101" y="2527406"/>
                    <a:pt x="233849" y="2519674"/>
                    <a:pt x="236291" y="2511633"/>
                  </a:cubicBezTo>
                  <a:lnTo>
                    <a:pt x="238236" y="2509539"/>
                  </a:lnTo>
                  <a:lnTo>
                    <a:pt x="239407" y="2460759"/>
                  </a:lnTo>
                  <a:cubicBezTo>
                    <a:pt x="239407" y="2457013"/>
                    <a:pt x="240667" y="2450768"/>
                    <a:pt x="234367" y="2450768"/>
                  </a:cubicBezTo>
                  <a:cubicBezTo>
                    <a:pt x="228067" y="2449519"/>
                    <a:pt x="228067" y="2454515"/>
                    <a:pt x="225547" y="2458262"/>
                  </a:cubicBezTo>
                  <a:cubicBezTo>
                    <a:pt x="220507" y="2469502"/>
                    <a:pt x="216726" y="2480742"/>
                    <a:pt x="211686" y="2491982"/>
                  </a:cubicBezTo>
                  <a:cubicBezTo>
                    <a:pt x="210426" y="2495729"/>
                    <a:pt x="210426" y="2499475"/>
                    <a:pt x="204126" y="2499475"/>
                  </a:cubicBezTo>
                  <a:cubicBezTo>
                    <a:pt x="197826" y="2498227"/>
                    <a:pt x="197826" y="2493231"/>
                    <a:pt x="199086" y="2488235"/>
                  </a:cubicBezTo>
                  <a:cubicBezTo>
                    <a:pt x="201606" y="2463257"/>
                    <a:pt x="204126" y="2438279"/>
                    <a:pt x="206646" y="2413301"/>
                  </a:cubicBezTo>
                  <a:cubicBezTo>
                    <a:pt x="207906" y="2390821"/>
                    <a:pt x="210426" y="2368340"/>
                    <a:pt x="212946" y="2347109"/>
                  </a:cubicBezTo>
                  <a:cubicBezTo>
                    <a:pt x="214206" y="2344611"/>
                    <a:pt x="214206" y="2340864"/>
                    <a:pt x="216726" y="2339615"/>
                  </a:cubicBezTo>
                  <a:lnTo>
                    <a:pt x="223319" y="2346437"/>
                  </a:lnTo>
                  <a:lnTo>
                    <a:pt x="221779" y="2342937"/>
                  </a:lnTo>
                  <a:cubicBezTo>
                    <a:pt x="221779" y="2341684"/>
                    <a:pt x="218044" y="2340431"/>
                    <a:pt x="216799" y="2339178"/>
                  </a:cubicBezTo>
                  <a:lnTo>
                    <a:pt x="216799" y="2338231"/>
                  </a:lnTo>
                  <a:lnTo>
                    <a:pt x="214311" y="2341917"/>
                  </a:lnTo>
                  <a:cubicBezTo>
                    <a:pt x="214311" y="2338253"/>
                    <a:pt x="214311" y="2333369"/>
                    <a:pt x="215685" y="2328484"/>
                  </a:cubicBezTo>
                  <a:cubicBezTo>
                    <a:pt x="207442" y="2338253"/>
                    <a:pt x="208816" y="2349244"/>
                    <a:pt x="197826" y="2354128"/>
                  </a:cubicBezTo>
                  <a:cubicBezTo>
                    <a:pt x="203321" y="2340696"/>
                    <a:pt x="207442" y="2327263"/>
                    <a:pt x="212937" y="2311388"/>
                  </a:cubicBezTo>
                  <a:cubicBezTo>
                    <a:pt x="215684" y="2313830"/>
                    <a:pt x="215684" y="2316578"/>
                    <a:pt x="215684" y="2318868"/>
                  </a:cubicBezTo>
                  <a:lnTo>
                    <a:pt x="217843" y="2322585"/>
                  </a:lnTo>
                  <a:lnTo>
                    <a:pt x="245434" y="2215152"/>
                  </a:lnTo>
                  <a:cubicBezTo>
                    <a:pt x="247924" y="2206383"/>
                    <a:pt x="249169" y="2197613"/>
                    <a:pt x="251659" y="2187591"/>
                  </a:cubicBezTo>
                  <a:lnTo>
                    <a:pt x="252367" y="2189158"/>
                  </a:lnTo>
                  <a:lnTo>
                    <a:pt x="253568" y="2155628"/>
                  </a:lnTo>
                  <a:cubicBezTo>
                    <a:pt x="252311" y="2150616"/>
                    <a:pt x="252940" y="2145917"/>
                    <a:pt x="254039" y="2141375"/>
                  </a:cubicBezTo>
                  <a:lnTo>
                    <a:pt x="255763" y="2134423"/>
                  </a:lnTo>
                  <a:lnTo>
                    <a:pt x="254567" y="2137933"/>
                  </a:lnTo>
                  <a:lnTo>
                    <a:pt x="250012" y="2149796"/>
                  </a:lnTo>
                  <a:lnTo>
                    <a:pt x="249723" y="2150833"/>
                  </a:lnTo>
                  <a:lnTo>
                    <a:pt x="249614" y="2150833"/>
                  </a:lnTo>
                  <a:lnTo>
                    <a:pt x="249127" y="2152101"/>
                  </a:lnTo>
                  <a:cubicBezTo>
                    <a:pt x="245397" y="2159575"/>
                    <a:pt x="245397" y="2168294"/>
                    <a:pt x="240423" y="2175767"/>
                  </a:cubicBezTo>
                  <a:cubicBezTo>
                    <a:pt x="235449" y="2178259"/>
                    <a:pt x="231719" y="2177013"/>
                    <a:pt x="229232" y="2172031"/>
                  </a:cubicBezTo>
                  <a:cubicBezTo>
                    <a:pt x="230476" y="2153347"/>
                    <a:pt x="236693" y="2135909"/>
                    <a:pt x="241667" y="2117225"/>
                  </a:cubicBezTo>
                  <a:cubicBezTo>
                    <a:pt x="251614" y="2083595"/>
                    <a:pt x="260318" y="2051210"/>
                    <a:pt x="270266" y="2017579"/>
                  </a:cubicBezTo>
                  <a:cubicBezTo>
                    <a:pt x="275240" y="2002632"/>
                    <a:pt x="271509" y="1986439"/>
                    <a:pt x="277726" y="1972738"/>
                  </a:cubicBezTo>
                  <a:cubicBezTo>
                    <a:pt x="278970" y="1967756"/>
                    <a:pt x="277726" y="1962773"/>
                    <a:pt x="272753" y="1962773"/>
                  </a:cubicBezTo>
                  <a:cubicBezTo>
                    <a:pt x="267779" y="1961528"/>
                    <a:pt x="265292" y="1966510"/>
                    <a:pt x="265292" y="1969001"/>
                  </a:cubicBezTo>
                  <a:cubicBezTo>
                    <a:pt x="251614" y="1997650"/>
                    <a:pt x="244153" y="2028789"/>
                    <a:pt x="229232" y="2056192"/>
                  </a:cubicBezTo>
                  <a:cubicBezTo>
                    <a:pt x="226745" y="2061174"/>
                    <a:pt x="225502" y="2067402"/>
                    <a:pt x="219285" y="2071139"/>
                  </a:cubicBezTo>
                  <a:cubicBezTo>
                    <a:pt x="214311" y="2061174"/>
                    <a:pt x="221771" y="2051210"/>
                    <a:pt x="219285" y="2041245"/>
                  </a:cubicBezTo>
                  <a:lnTo>
                    <a:pt x="219599" y="2040393"/>
                  </a:lnTo>
                  <a:lnTo>
                    <a:pt x="219168" y="2041115"/>
                  </a:lnTo>
                  <a:cubicBezTo>
                    <a:pt x="214230" y="2046074"/>
                    <a:pt x="215464" y="2054753"/>
                    <a:pt x="209292" y="2058473"/>
                  </a:cubicBezTo>
                  <a:cubicBezTo>
                    <a:pt x="205589" y="2057233"/>
                    <a:pt x="208058" y="2053513"/>
                    <a:pt x="205589" y="2051034"/>
                  </a:cubicBezTo>
                  <a:cubicBezTo>
                    <a:pt x="184604" y="2063432"/>
                    <a:pt x="183370" y="2090709"/>
                    <a:pt x="164854" y="2106827"/>
                  </a:cubicBezTo>
                  <a:cubicBezTo>
                    <a:pt x="167323" y="2058473"/>
                    <a:pt x="169791" y="2010118"/>
                    <a:pt x="187073" y="1963004"/>
                  </a:cubicBezTo>
                  <a:lnTo>
                    <a:pt x="187751" y="1955220"/>
                  </a:lnTo>
                  <a:lnTo>
                    <a:pt x="186175" y="1958114"/>
                  </a:lnTo>
                  <a:cubicBezTo>
                    <a:pt x="180900" y="1966589"/>
                    <a:pt x="182219" y="1977486"/>
                    <a:pt x="170349" y="1985961"/>
                  </a:cubicBezTo>
                  <a:cubicBezTo>
                    <a:pt x="172987" y="1967800"/>
                    <a:pt x="179581" y="1953270"/>
                    <a:pt x="184856" y="1938741"/>
                  </a:cubicBezTo>
                  <a:cubicBezTo>
                    <a:pt x="188813" y="1932687"/>
                    <a:pt x="191451" y="1927844"/>
                    <a:pt x="194089" y="1921790"/>
                  </a:cubicBezTo>
                  <a:cubicBezTo>
                    <a:pt x="195408" y="1918763"/>
                    <a:pt x="196726" y="1918158"/>
                    <a:pt x="198045" y="1918763"/>
                  </a:cubicBezTo>
                  <a:lnTo>
                    <a:pt x="199892" y="1920741"/>
                  </a:lnTo>
                  <a:lnTo>
                    <a:pt x="250028" y="1778264"/>
                  </a:lnTo>
                  <a:lnTo>
                    <a:pt x="277154" y="1717934"/>
                  </a:lnTo>
                  <a:lnTo>
                    <a:pt x="278473" y="1712201"/>
                  </a:lnTo>
                  <a:lnTo>
                    <a:pt x="296481" y="1674948"/>
                  </a:lnTo>
                  <a:lnTo>
                    <a:pt x="298524" y="1670404"/>
                  </a:lnTo>
                  <a:lnTo>
                    <a:pt x="301988" y="1658823"/>
                  </a:lnTo>
                  <a:cubicBezTo>
                    <a:pt x="318078" y="1607928"/>
                    <a:pt x="339118" y="1558275"/>
                    <a:pt x="362633" y="1509862"/>
                  </a:cubicBezTo>
                  <a:cubicBezTo>
                    <a:pt x="381198" y="1473864"/>
                    <a:pt x="397288" y="1435382"/>
                    <a:pt x="409664" y="1396901"/>
                  </a:cubicBezTo>
                  <a:cubicBezTo>
                    <a:pt x="409664" y="1393177"/>
                    <a:pt x="412140" y="1390694"/>
                    <a:pt x="414615" y="1388211"/>
                  </a:cubicBezTo>
                  <a:lnTo>
                    <a:pt x="417090" y="1388211"/>
                  </a:lnTo>
                  <a:lnTo>
                    <a:pt x="420552" y="1387245"/>
                  </a:lnTo>
                  <a:lnTo>
                    <a:pt x="450339" y="1354193"/>
                  </a:lnTo>
                  <a:cubicBezTo>
                    <a:pt x="479176" y="1325506"/>
                    <a:pt x="505505" y="1298066"/>
                    <a:pt x="513027" y="1255659"/>
                  </a:cubicBezTo>
                  <a:cubicBezTo>
                    <a:pt x="505505" y="1255659"/>
                    <a:pt x="501744" y="1259400"/>
                    <a:pt x="496728" y="1263142"/>
                  </a:cubicBezTo>
                  <a:cubicBezTo>
                    <a:pt x="492967" y="1269379"/>
                    <a:pt x="489206" y="1275615"/>
                    <a:pt x="484191" y="1281851"/>
                  </a:cubicBezTo>
                  <a:cubicBezTo>
                    <a:pt x="481683" y="1285593"/>
                    <a:pt x="477922" y="1291829"/>
                    <a:pt x="471653" y="1290582"/>
                  </a:cubicBezTo>
                  <a:cubicBezTo>
                    <a:pt x="465384" y="1288088"/>
                    <a:pt x="469146" y="1280604"/>
                    <a:pt x="467892" y="1276862"/>
                  </a:cubicBezTo>
                  <a:cubicBezTo>
                    <a:pt x="466638" y="1273120"/>
                    <a:pt x="467892" y="1270626"/>
                    <a:pt x="471653" y="1269379"/>
                  </a:cubicBezTo>
                  <a:cubicBezTo>
                    <a:pt x="480429" y="1261895"/>
                    <a:pt x="486698" y="1253164"/>
                    <a:pt x="492967" y="1244433"/>
                  </a:cubicBezTo>
                  <a:cubicBezTo>
                    <a:pt x="494221" y="1241939"/>
                    <a:pt x="496728" y="1239444"/>
                    <a:pt x="492967" y="1235702"/>
                  </a:cubicBezTo>
                  <a:cubicBezTo>
                    <a:pt x="494221" y="1229466"/>
                    <a:pt x="500490" y="1231960"/>
                    <a:pt x="505505" y="1231960"/>
                  </a:cubicBezTo>
                  <a:cubicBezTo>
                    <a:pt x="514281" y="1236950"/>
                    <a:pt x="523057" y="1234455"/>
                    <a:pt x="531834" y="1229466"/>
                  </a:cubicBezTo>
                  <a:cubicBezTo>
                    <a:pt x="543118" y="1219488"/>
                    <a:pt x="558163" y="1214499"/>
                    <a:pt x="568193" y="1202026"/>
                  </a:cubicBezTo>
                  <a:cubicBezTo>
                    <a:pt x="578223" y="1193295"/>
                    <a:pt x="585746" y="1180822"/>
                    <a:pt x="599537" y="1174586"/>
                  </a:cubicBezTo>
                  <a:cubicBezTo>
                    <a:pt x="604552" y="1177081"/>
                    <a:pt x="608313" y="1180822"/>
                    <a:pt x="612075" y="1173339"/>
                  </a:cubicBezTo>
                  <a:cubicBezTo>
                    <a:pt x="617090" y="1164608"/>
                    <a:pt x="624612" y="1157124"/>
                    <a:pt x="629628" y="1147146"/>
                  </a:cubicBezTo>
                  <a:cubicBezTo>
                    <a:pt x="630881" y="1145899"/>
                    <a:pt x="632135" y="1144652"/>
                    <a:pt x="633389" y="1143404"/>
                  </a:cubicBezTo>
                  <a:cubicBezTo>
                    <a:pt x="638404" y="1142157"/>
                    <a:pt x="640911" y="1140910"/>
                    <a:pt x="644673" y="1144652"/>
                  </a:cubicBezTo>
                  <a:cubicBezTo>
                    <a:pt x="647180" y="1148393"/>
                    <a:pt x="645926" y="1152135"/>
                    <a:pt x="643419" y="1154630"/>
                  </a:cubicBezTo>
                  <a:cubicBezTo>
                    <a:pt x="632135" y="1170844"/>
                    <a:pt x="620851" y="1187059"/>
                    <a:pt x="605806" y="1200779"/>
                  </a:cubicBezTo>
                  <a:cubicBezTo>
                    <a:pt x="599537" y="1202026"/>
                    <a:pt x="595776" y="1212004"/>
                    <a:pt x="586999" y="1207015"/>
                  </a:cubicBezTo>
                  <a:cubicBezTo>
                    <a:pt x="585746" y="1207015"/>
                    <a:pt x="585746" y="1207015"/>
                    <a:pt x="584492" y="1208262"/>
                  </a:cubicBezTo>
                  <a:cubicBezTo>
                    <a:pt x="580731" y="1224477"/>
                    <a:pt x="560670" y="1233208"/>
                    <a:pt x="565685" y="1255659"/>
                  </a:cubicBezTo>
                  <a:cubicBezTo>
                    <a:pt x="568193" y="1266884"/>
                    <a:pt x="558163" y="1278109"/>
                    <a:pt x="550640" y="1286840"/>
                  </a:cubicBezTo>
                  <a:cubicBezTo>
                    <a:pt x="540610" y="1299313"/>
                    <a:pt x="534341" y="1311786"/>
                    <a:pt x="531834" y="1326753"/>
                  </a:cubicBezTo>
                  <a:cubicBezTo>
                    <a:pt x="531834" y="1328000"/>
                    <a:pt x="530580" y="1329247"/>
                    <a:pt x="531834" y="1331742"/>
                  </a:cubicBezTo>
                  <a:cubicBezTo>
                    <a:pt x="535595" y="1329247"/>
                    <a:pt x="536849" y="1325506"/>
                    <a:pt x="540610" y="1323011"/>
                  </a:cubicBezTo>
                  <a:cubicBezTo>
                    <a:pt x="543118" y="1320517"/>
                    <a:pt x="546879" y="1318022"/>
                    <a:pt x="549386" y="1320517"/>
                  </a:cubicBezTo>
                  <a:cubicBezTo>
                    <a:pt x="553148" y="1323011"/>
                    <a:pt x="551894" y="1325506"/>
                    <a:pt x="550640" y="1329247"/>
                  </a:cubicBezTo>
                  <a:lnTo>
                    <a:pt x="542493" y="1345456"/>
                  </a:lnTo>
                  <a:lnTo>
                    <a:pt x="553618" y="1342036"/>
                  </a:lnTo>
                  <a:cubicBezTo>
                    <a:pt x="562199" y="1344548"/>
                    <a:pt x="559747" y="1349572"/>
                    <a:pt x="557295" y="1354597"/>
                  </a:cubicBezTo>
                  <a:cubicBezTo>
                    <a:pt x="553618" y="1360877"/>
                    <a:pt x="549940" y="1364645"/>
                    <a:pt x="546263" y="1370925"/>
                  </a:cubicBezTo>
                  <a:cubicBezTo>
                    <a:pt x="554844" y="1363389"/>
                    <a:pt x="559747" y="1352084"/>
                    <a:pt x="565876" y="1342036"/>
                  </a:cubicBezTo>
                  <a:cubicBezTo>
                    <a:pt x="567102" y="1339524"/>
                    <a:pt x="569554" y="1333244"/>
                    <a:pt x="574457" y="1334500"/>
                  </a:cubicBezTo>
                  <a:cubicBezTo>
                    <a:pt x="579361" y="1337012"/>
                    <a:pt x="578135" y="1342036"/>
                    <a:pt x="576909" y="1347060"/>
                  </a:cubicBezTo>
                  <a:cubicBezTo>
                    <a:pt x="576909" y="1353340"/>
                    <a:pt x="574457" y="1358365"/>
                    <a:pt x="573231" y="1364645"/>
                  </a:cubicBezTo>
                  <a:cubicBezTo>
                    <a:pt x="576909" y="1363389"/>
                    <a:pt x="576909" y="1359621"/>
                    <a:pt x="580586" y="1357109"/>
                  </a:cubicBezTo>
                  <a:cubicBezTo>
                    <a:pt x="584264" y="1352084"/>
                    <a:pt x="587941" y="1347060"/>
                    <a:pt x="594071" y="1345804"/>
                  </a:cubicBezTo>
                  <a:cubicBezTo>
                    <a:pt x="596522" y="1345804"/>
                    <a:pt x="596522" y="1345804"/>
                    <a:pt x="597748" y="1347060"/>
                  </a:cubicBezTo>
                  <a:lnTo>
                    <a:pt x="595219" y="1354021"/>
                  </a:lnTo>
                  <a:lnTo>
                    <a:pt x="600444" y="1344398"/>
                  </a:lnTo>
                  <a:cubicBezTo>
                    <a:pt x="601688" y="1343153"/>
                    <a:pt x="604177" y="1344398"/>
                    <a:pt x="604177" y="1344398"/>
                  </a:cubicBezTo>
                  <a:cubicBezTo>
                    <a:pt x="601688" y="1359330"/>
                    <a:pt x="609155" y="1374263"/>
                    <a:pt x="600444" y="1384219"/>
                  </a:cubicBezTo>
                  <a:cubicBezTo>
                    <a:pt x="606666" y="1373019"/>
                    <a:pt x="607911" y="1355597"/>
                    <a:pt x="619111" y="1341909"/>
                  </a:cubicBezTo>
                  <a:cubicBezTo>
                    <a:pt x="621600" y="1336931"/>
                    <a:pt x="625334" y="1330709"/>
                    <a:pt x="629067" y="1326976"/>
                  </a:cubicBezTo>
                  <a:cubicBezTo>
                    <a:pt x="630312" y="1324487"/>
                    <a:pt x="634045" y="1321998"/>
                    <a:pt x="636534" y="1324487"/>
                  </a:cubicBezTo>
                  <a:cubicBezTo>
                    <a:pt x="639023" y="1325732"/>
                    <a:pt x="639023" y="1329465"/>
                    <a:pt x="637779" y="1331954"/>
                  </a:cubicBezTo>
                  <a:cubicBezTo>
                    <a:pt x="636534" y="1335687"/>
                    <a:pt x="635290" y="1338176"/>
                    <a:pt x="634045" y="1343153"/>
                  </a:cubicBezTo>
                  <a:cubicBezTo>
                    <a:pt x="640268" y="1335687"/>
                    <a:pt x="645246" y="1330709"/>
                    <a:pt x="647735" y="1324487"/>
                  </a:cubicBezTo>
                  <a:cubicBezTo>
                    <a:pt x="650224" y="1317021"/>
                    <a:pt x="656446" y="1314532"/>
                    <a:pt x="665158" y="1310799"/>
                  </a:cubicBezTo>
                  <a:cubicBezTo>
                    <a:pt x="656446" y="1313287"/>
                    <a:pt x="655202" y="1309554"/>
                    <a:pt x="656446" y="1303332"/>
                  </a:cubicBezTo>
                  <a:cubicBezTo>
                    <a:pt x="658935" y="1293377"/>
                    <a:pt x="665158" y="1288399"/>
                    <a:pt x="672625" y="1280933"/>
                  </a:cubicBezTo>
                  <a:cubicBezTo>
                    <a:pt x="686314" y="1267244"/>
                    <a:pt x="697515" y="1251067"/>
                    <a:pt x="695026" y="1229912"/>
                  </a:cubicBezTo>
                  <a:cubicBezTo>
                    <a:pt x="706226" y="1211246"/>
                    <a:pt x="721160" y="1197558"/>
                    <a:pt x="741073" y="1186358"/>
                  </a:cubicBezTo>
                  <a:cubicBezTo>
                    <a:pt x="746051" y="1188847"/>
                    <a:pt x="748540" y="1183869"/>
                    <a:pt x="751029" y="1180136"/>
                  </a:cubicBezTo>
                  <a:cubicBezTo>
                    <a:pt x="764718" y="1158981"/>
                    <a:pt x="785875" y="1145293"/>
                    <a:pt x="803298" y="1129116"/>
                  </a:cubicBezTo>
                  <a:cubicBezTo>
                    <a:pt x="812009" y="1122894"/>
                    <a:pt x="815743" y="1114183"/>
                    <a:pt x="821965" y="1106716"/>
                  </a:cubicBezTo>
                  <a:cubicBezTo>
                    <a:pt x="828188" y="1098005"/>
                    <a:pt x="835655" y="1089295"/>
                    <a:pt x="843122" y="1081828"/>
                  </a:cubicBezTo>
                  <a:cubicBezTo>
                    <a:pt x="851833" y="1074362"/>
                    <a:pt x="858056" y="1065651"/>
                    <a:pt x="864278" y="1054451"/>
                  </a:cubicBezTo>
                  <a:cubicBezTo>
                    <a:pt x="876723" y="1037030"/>
                    <a:pt x="891657" y="1022097"/>
                    <a:pt x="906591" y="1007164"/>
                  </a:cubicBezTo>
                  <a:cubicBezTo>
                    <a:pt x="914058" y="1000942"/>
                    <a:pt x="920281" y="992231"/>
                    <a:pt x="927748" y="986009"/>
                  </a:cubicBezTo>
                  <a:cubicBezTo>
                    <a:pt x="930237" y="982276"/>
                    <a:pt x="935215" y="976054"/>
                    <a:pt x="941438" y="981031"/>
                  </a:cubicBezTo>
                  <a:cubicBezTo>
                    <a:pt x="943926" y="992231"/>
                    <a:pt x="941438" y="1000942"/>
                    <a:pt x="936459" y="1009653"/>
                  </a:cubicBezTo>
                  <a:cubicBezTo>
                    <a:pt x="927748" y="1018364"/>
                    <a:pt x="924014" y="1029563"/>
                    <a:pt x="920281" y="1039518"/>
                  </a:cubicBezTo>
                  <a:cubicBezTo>
                    <a:pt x="911569" y="1060673"/>
                    <a:pt x="901613" y="1081828"/>
                    <a:pt x="889168" y="1100494"/>
                  </a:cubicBezTo>
                  <a:cubicBezTo>
                    <a:pt x="887924" y="1101739"/>
                    <a:pt x="885435" y="1104227"/>
                    <a:pt x="882946" y="1106716"/>
                  </a:cubicBezTo>
                  <a:cubicBezTo>
                    <a:pt x="880457" y="1109205"/>
                    <a:pt x="877968" y="1114183"/>
                    <a:pt x="871745" y="1111694"/>
                  </a:cubicBezTo>
                  <a:cubicBezTo>
                    <a:pt x="870501" y="1110449"/>
                    <a:pt x="871745" y="1107961"/>
                    <a:pt x="874234" y="1100494"/>
                  </a:cubicBezTo>
                  <a:cubicBezTo>
                    <a:pt x="865523" y="1101739"/>
                    <a:pt x="864278" y="1107961"/>
                    <a:pt x="864278" y="1115427"/>
                  </a:cubicBezTo>
                  <a:cubicBezTo>
                    <a:pt x="864278" y="1117294"/>
                    <a:pt x="865211" y="1119471"/>
                    <a:pt x="865523" y="1121649"/>
                  </a:cubicBezTo>
                  <a:lnTo>
                    <a:pt x="864956" y="1123065"/>
                  </a:lnTo>
                  <a:lnTo>
                    <a:pt x="866202" y="1125889"/>
                  </a:lnTo>
                  <a:cubicBezTo>
                    <a:pt x="872479" y="1137098"/>
                    <a:pt x="866202" y="1145815"/>
                    <a:pt x="861180" y="1154533"/>
                  </a:cubicBezTo>
                  <a:cubicBezTo>
                    <a:pt x="857414" y="1160760"/>
                    <a:pt x="854904" y="1165741"/>
                    <a:pt x="863691" y="1168232"/>
                  </a:cubicBezTo>
                  <a:cubicBezTo>
                    <a:pt x="871223" y="1170723"/>
                    <a:pt x="871223" y="1178195"/>
                    <a:pt x="871223" y="1184422"/>
                  </a:cubicBezTo>
                  <a:cubicBezTo>
                    <a:pt x="866202" y="1209329"/>
                    <a:pt x="856159" y="1231746"/>
                    <a:pt x="834818" y="1249181"/>
                  </a:cubicBezTo>
                  <a:cubicBezTo>
                    <a:pt x="829796" y="1252917"/>
                    <a:pt x="827286" y="1255408"/>
                    <a:pt x="831052" y="1261635"/>
                  </a:cubicBezTo>
                  <a:cubicBezTo>
                    <a:pt x="833563" y="1269107"/>
                    <a:pt x="831052" y="1276579"/>
                    <a:pt x="829796" y="1282806"/>
                  </a:cubicBezTo>
                  <a:cubicBezTo>
                    <a:pt x="826030" y="1301486"/>
                    <a:pt x="821009" y="1318922"/>
                    <a:pt x="812221" y="1335111"/>
                  </a:cubicBezTo>
                  <a:lnTo>
                    <a:pt x="810815" y="1337204"/>
                  </a:lnTo>
                  <a:lnTo>
                    <a:pt x="821994" y="1347501"/>
                  </a:lnTo>
                  <a:lnTo>
                    <a:pt x="819589" y="1344260"/>
                  </a:lnTo>
                  <a:cubicBezTo>
                    <a:pt x="816753" y="1342252"/>
                    <a:pt x="813917" y="1340399"/>
                    <a:pt x="813287" y="1336693"/>
                  </a:cubicBezTo>
                  <a:cubicBezTo>
                    <a:pt x="820219" y="1323722"/>
                    <a:pt x="827781" y="1311059"/>
                    <a:pt x="836289" y="1299014"/>
                  </a:cubicBezTo>
                  <a:lnTo>
                    <a:pt x="862260" y="1268244"/>
                  </a:lnTo>
                  <a:lnTo>
                    <a:pt x="861343" y="1268100"/>
                  </a:lnTo>
                  <a:cubicBezTo>
                    <a:pt x="860080" y="1266849"/>
                    <a:pt x="858817" y="1264346"/>
                    <a:pt x="858817" y="1261842"/>
                  </a:cubicBezTo>
                  <a:cubicBezTo>
                    <a:pt x="863869" y="1246824"/>
                    <a:pt x="865132" y="1230553"/>
                    <a:pt x="871446" y="1216786"/>
                  </a:cubicBezTo>
                  <a:cubicBezTo>
                    <a:pt x="884075" y="1182993"/>
                    <a:pt x="901755" y="1151704"/>
                    <a:pt x="923224" y="1122918"/>
                  </a:cubicBezTo>
                  <a:lnTo>
                    <a:pt x="924918" y="1121146"/>
                  </a:lnTo>
                  <a:lnTo>
                    <a:pt x="923167" y="1122271"/>
                  </a:lnTo>
                  <a:cubicBezTo>
                    <a:pt x="921916" y="1121025"/>
                    <a:pt x="919414" y="1119779"/>
                    <a:pt x="919414" y="1117287"/>
                  </a:cubicBezTo>
                  <a:cubicBezTo>
                    <a:pt x="923167" y="1106073"/>
                    <a:pt x="931925" y="1097352"/>
                    <a:pt x="938181" y="1087384"/>
                  </a:cubicBezTo>
                  <a:cubicBezTo>
                    <a:pt x="944436" y="1076171"/>
                    <a:pt x="950692" y="1066203"/>
                    <a:pt x="939432" y="1053743"/>
                  </a:cubicBezTo>
                  <a:cubicBezTo>
                    <a:pt x="933176" y="1047514"/>
                    <a:pt x="940683" y="1038792"/>
                    <a:pt x="945687" y="1035054"/>
                  </a:cubicBezTo>
                  <a:cubicBezTo>
                    <a:pt x="968208" y="1015119"/>
                    <a:pt x="981970" y="990200"/>
                    <a:pt x="994482" y="962789"/>
                  </a:cubicBezTo>
                  <a:cubicBezTo>
                    <a:pt x="996984" y="957805"/>
                    <a:pt x="999486" y="952821"/>
                    <a:pt x="996984" y="945346"/>
                  </a:cubicBezTo>
                  <a:cubicBezTo>
                    <a:pt x="995733" y="939116"/>
                    <a:pt x="999486" y="935378"/>
                    <a:pt x="1001989" y="930394"/>
                  </a:cubicBezTo>
                  <a:cubicBezTo>
                    <a:pt x="1008244" y="922919"/>
                    <a:pt x="1014500" y="915443"/>
                    <a:pt x="1020756" y="907967"/>
                  </a:cubicBezTo>
                  <a:cubicBezTo>
                    <a:pt x="1024509" y="901737"/>
                    <a:pt x="1029514" y="895508"/>
                    <a:pt x="1028263" y="888032"/>
                  </a:cubicBezTo>
                  <a:cubicBezTo>
                    <a:pt x="1038272" y="871835"/>
                    <a:pt x="1053285" y="858129"/>
                    <a:pt x="1067048" y="845670"/>
                  </a:cubicBezTo>
                  <a:cubicBezTo>
                    <a:pt x="1095824" y="817013"/>
                    <a:pt x="1119596" y="784618"/>
                    <a:pt x="1147121" y="757207"/>
                  </a:cubicBezTo>
                  <a:cubicBezTo>
                    <a:pt x="1154628" y="749731"/>
                    <a:pt x="1159632" y="739764"/>
                    <a:pt x="1170892" y="739764"/>
                  </a:cubicBezTo>
                  <a:close/>
                  <a:moveTo>
                    <a:pt x="2260945" y="671871"/>
                  </a:moveTo>
                  <a:lnTo>
                    <a:pt x="2256079" y="675130"/>
                  </a:lnTo>
                  <a:lnTo>
                    <a:pt x="2260366" y="673648"/>
                  </a:lnTo>
                  <a:close/>
                  <a:moveTo>
                    <a:pt x="2056965" y="636688"/>
                  </a:moveTo>
                  <a:lnTo>
                    <a:pt x="2054130" y="638702"/>
                  </a:lnTo>
                  <a:lnTo>
                    <a:pt x="2053780" y="639319"/>
                  </a:lnTo>
                  <a:close/>
                  <a:moveTo>
                    <a:pt x="2080134" y="617553"/>
                  </a:moveTo>
                  <a:lnTo>
                    <a:pt x="2077378" y="618818"/>
                  </a:lnTo>
                  <a:lnTo>
                    <a:pt x="2076713" y="620378"/>
                  </a:lnTo>
                  <a:close/>
                  <a:moveTo>
                    <a:pt x="2049716" y="615296"/>
                  </a:moveTo>
                  <a:lnTo>
                    <a:pt x="2044812" y="616873"/>
                  </a:lnTo>
                  <a:lnTo>
                    <a:pt x="2043022" y="618768"/>
                  </a:lnTo>
                  <a:close/>
                  <a:moveTo>
                    <a:pt x="1978877" y="613008"/>
                  </a:moveTo>
                  <a:lnTo>
                    <a:pt x="1977707" y="613426"/>
                  </a:lnTo>
                  <a:lnTo>
                    <a:pt x="1977492" y="613676"/>
                  </a:lnTo>
                  <a:close/>
                  <a:moveTo>
                    <a:pt x="2080842" y="608131"/>
                  </a:moveTo>
                  <a:lnTo>
                    <a:pt x="2076567" y="611106"/>
                  </a:lnTo>
                  <a:lnTo>
                    <a:pt x="2073479" y="615456"/>
                  </a:lnTo>
                  <a:lnTo>
                    <a:pt x="2070334" y="617378"/>
                  </a:lnTo>
                  <a:cubicBezTo>
                    <a:pt x="2070334" y="618632"/>
                    <a:pt x="2070646" y="618632"/>
                    <a:pt x="2070802" y="618632"/>
                  </a:cubicBezTo>
                  <a:lnTo>
                    <a:pt x="2070501" y="619438"/>
                  </a:lnTo>
                  <a:lnTo>
                    <a:pt x="2071177" y="618699"/>
                  </a:lnTo>
                  <a:lnTo>
                    <a:pt x="2073479" y="615456"/>
                  </a:lnTo>
                  <a:lnTo>
                    <a:pt x="2074697" y="614712"/>
                  </a:lnTo>
                  <a:lnTo>
                    <a:pt x="2074819" y="614717"/>
                  </a:lnTo>
                  <a:close/>
                  <a:moveTo>
                    <a:pt x="2144971" y="604560"/>
                  </a:moveTo>
                  <a:lnTo>
                    <a:pt x="2136404" y="609523"/>
                  </a:lnTo>
                  <a:lnTo>
                    <a:pt x="2138357" y="608801"/>
                  </a:lnTo>
                  <a:cubicBezTo>
                    <a:pt x="2140835" y="607550"/>
                    <a:pt x="2143312" y="607550"/>
                    <a:pt x="2143312" y="606300"/>
                  </a:cubicBezTo>
                  <a:close/>
                  <a:moveTo>
                    <a:pt x="2037966" y="595312"/>
                  </a:moveTo>
                  <a:lnTo>
                    <a:pt x="2037625" y="595566"/>
                  </a:lnTo>
                  <a:lnTo>
                    <a:pt x="2037707" y="595758"/>
                  </a:lnTo>
                  <a:close/>
                  <a:moveTo>
                    <a:pt x="2050678" y="593898"/>
                  </a:moveTo>
                  <a:lnTo>
                    <a:pt x="2050677" y="593899"/>
                  </a:lnTo>
                  <a:lnTo>
                    <a:pt x="2047592" y="597000"/>
                  </a:lnTo>
                  <a:close/>
                  <a:moveTo>
                    <a:pt x="2366606" y="593371"/>
                  </a:moveTo>
                  <a:lnTo>
                    <a:pt x="2364274" y="601323"/>
                  </a:lnTo>
                  <a:lnTo>
                    <a:pt x="2370461" y="598309"/>
                  </a:lnTo>
                  <a:lnTo>
                    <a:pt x="2366959" y="593663"/>
                  </a:lnTo>
                  <a:close/>
                  <a:moveTo>
                    <a:pt x="2405257" y="592794"/>
                  </a:moveTo>
                  <a:lnTo>
                    <a:pt x="2404388" y="593125"/>
                  </a:lnTo>
                  <a:lnTo>
                    <a:pt x="2403625" y="593776"/>
                  </a:lnTo>
                  <a:close/>
                  <a:moveTo>
                    <a:pt x="2037159" y="589090"/>
                  </a:moveTo>
                  <a:lnTo>
                    <a:pt x="2035140" y="589738"/>
                  </a:lnTo>
                  <a:lnTo>
                    <a:pt x="2036237" y="592310"/>
                  </a:lnTo>
                  <a:close/>
                  <a:moveTo>
                    <a:pt x="2337385" y="587532"/>
                  </a:moveTo>
                  <a:lnTo>
                    <a:pt x="2332088" y="592736"/>
                  </a:lnTo>
                  <a:lnTo>
                    <a:pt x="2335991" y="590002"/>
                  </a:lnTo>
                  <a:cubicBezTo>
                    <a:pt x="2335991" y="592518"/>
                    <a:pt x="2334761" y="595034"/>
                    <a:pt x="2333532" y="598808"/>
                  </a:cubicBezTo>
                  <a:lnTo>
                    <a:pt x="2339532" y="595460"/>
                  </a:lnTo>
                  <a:lnTo>
                    <a:pt x="2334921" y="596115"/>
                  </a:lnTo>
                  <a:cubicBezTo>
                    <a:pt x="2333688" y="593663"/>
                    <a:pt x="2334921" y="589985"/>
                    <a:pt x="2337385" y="587532"/>
                  </a:cubicBezTo>
                  <a:close/>
                  <a:moveTo>
                    <a:pt x="2163245" y="583907"/>
                  </a:moveTo>
                  <a:lnTo>
                    <a:pt x="2162138" y="584959"/>
                  </a:lnTo>
                  <a:lnTo>
                    <a:pt x="2162160" y="585114"/>
                  </a:lnTo>
                  <a:close/>
                  <a:moveTo>
                    <a:pt x="2116059" y="578791"/>
                  </a:moveTo>
                  <a:lnTo>
                    <a:pt x="2111258" y="579653"/>
                  </a:lnTo>
                  <a:lnTo>
                    <a:pt x="2110223" y="582256"/>
                  </a:lnTo>
                  <a:lnTo>
                    <a:pt x="2103992" y="588853"/>
                  </a:lnTo>
                  <a:close/>
                  <a:moveTo>
                    <a:pt x="2411451" y="577983"/>
                  </a:moveTo>
                  <a:lnTo>
                    <a:pt x="2399298" y="582350"/>
                  </a:lnTo>
                  <a:lnTo>
                    <a:pt x="2392837" y="586306"/>
                  </a:lnTo>
                  <a:lnTo>
                    <a:pt x="2376031" y="595596"/>
                  </a:lnTo>
                  <a:lnTo>
                    <a:pt x="2390098" y="588744"/>
                  </a:lnTo>
                  <a:cubicBezTo>
                    <a:pt x="2393787" y="583713"/>
                    <a:pt x="2401165" y="582455"/>
                    <a:pt x="2406084" y="579939"/>
                  </a:cubicBezTo>
                  <a:lnTo>
                    <a:pt x="2409517" y="580817"/>
                  </a:lnTo>
                  <a:close/>
                  <a:moveTo>
                    <a:pt x="2064531" y="575441"/>
                  </a:moveTo>
                  <a:lnTo>
                    <a:pt x="2064024" y="575595"/>
                  </a:lnTo>
                  <a:lnTo>
                    <a:pt x="2064298" y="575686"/>
                  </a:lnTo>
                  <a:close/>
                  <a:moveTo>
                    <a:pt x="2047094" y="569148"/>
                  </a:moveTo>
                  <a:lnTo>
                    <a:pt x="2047592" y="569675"/>
                  </a:lnTo>
                  <a:lnTo>
                    <a:pt x="2046365" y="571402"/>
                  </a:lnTo>
                  <a:lnTo>
                    <a:pt x="2049601" y="569237"/>
                  </a:lnTo>
                  <a:close/>
                  <a:moveTo>
                    <a:pt x="2281651" y="566304"/>
                  </a:moveTo>
                  <a:lnTo>
                    <a:pt x="2281388" y="566470"/>
                  </a:lnTo>
                  <a:lnTo>
                    <a:pt x="2281388" y="567088"/>
                  </a:lnTo>
                  <a:close/>
                  <a:moveTo>
                    <a:pt x="2120793" y="562201"/>
                  </a:moveTo>
                  <a:lnTo>
                    <a:pt x="2116455" y="564695"/>
                  </a:lnTo>
                  <a:lnTo>
                    <a:pt x="2102120" y="570706"/>
                  </a:lnTo>
                  <a:lnTo>
                    <a:pt x="2106149" y="570038"/>
                  </a:lnTo>
                  <a:cubicBezTo>
                    <a:pt x="2106149" y="571289"/>
                    <a:pt x="2108626" y="570038"/>
                    <a:pt x="2109865" y="570038"/>
                  </a:cubicBezTo>
                  <a:close/>
                  <a:moveTo>
                    <a:pt x="2216939" y="560219"/>
                  </a:moveTo>
                  <a:lnTo>
                    <a:pt x="2220818" y="562622"/>
                  </a:lnTo>
                  <a:lnTo>
                    <a:pt x="2219087" y="560398"/>
                  </a:lnTo>
                  <a:close/>
                  <a:moveTo>
                    <a:pt x="2214218" y="559993"/>
                  </a:moveTo>
                  <a:lnTo>
                    <a:pt x="2212890" y="560612"/>
                  </a:lnTo>
                  <a:lnTo>
                    <a:pt x="2215610" y="560108"/>
                  </a:lnTo>
                  <a:close/>
                  <a:moveTo>
                    <a:pt x="2192459" y="554721"/>
                  </a:moveTo>
                  <a:lnTo>
                    <a:pt x="2191625" y="556284"/>
                  </a:lnTo>
                  <a:cubicBezTo>
                    <a:pt x="2191625" y="556284"/>
                    <a:pt x="2191625" y="556284"/>
                    <a:pt x="2191625" y="557534"/>
                  </a:cubicBezTo>
                  <a:lnTo>
                    <a:pt x="2191598" y="557559"/>
                  </a:lnTo>
                  <a:lnTo>
                    <a:pt x="2193467" y="559769"/>
                  </a:lnTo>
                  <a:lnTo>
                    <a:pt x="2192599" y="556526"/>
                  </a:lnTo>
                  <a:lnTo>
                    <a:pt x="2191967" y="556526"/>
                  </a:lnTo>
                  <a:close/>
                  <a:moveTo>
                    <a:pt x="2060016" y="552417"/>
                  </a:moveTo>
                  <a:lnTo>
                    <a:pt x="2059555" y="553107"/>
                  </a:lnTo>
                  <a:lnTo>
                    <a:pt x="2060784" y="552494"/>
                  </a:lnTo>
                  <a:close/>
                  <a:moveTo>
                    <a:pt x="2322708" y="551845"/>
                  </a:moveTo>
                  <a:lnTo>
                    <a:pt x="2322598" y="551973"/>
                  </a:lnTo>
                  <a:lnTo>
                    <a:pt x="2322892" y="551858"/>
                  </a:lnTo>
                  <a:close/>
                  <a:moveTo>
                    <a:pt x="2316253" y="547765"/>
                  </a:moveTo>
                  <a:lnTo>
                    <a:pt x="2316162" y="547825"/>
                  </a:lnTo>
                  <a:lnTo>
                    <a:pt x="2313386" y="551881"/>
                  </a:lnTo>
                  <a:lnTo>
                    <a:pt x="2318131" y="551206"/>
                  </a:lnTo>
                  <a:close/>
                  <a:moveTo>
                    <a:pt x="2249065" y="546550"/>
                  </a:moveTo>
                  <a:lnTo>
                    <a:pt x="2248998" y="547039"/>
                  </a:lnTo>
                  <a:lnTo>
                    <a:pt x="2249332" y="546818"/>
                  </a:lnTo>
                  <a:close/>
                  <a:moveTo>
                    <a:pt x="2412220" y="546240"/>
                  </a:moveTo>
                  <a:lnTo>
                    <a:pt x="2412553" y="547068"/>
                  </a:lnTo>
                  <a:cubicBezTo>
                    <a:pt x="2408857" y="551973"/>
                    <a:pt x="2405160" y="554425"/>
                    <a:pt x="2400231" y="559330"/>
                  </a:cubicBezTo>
                  <a:lnTo>
                    <a:pt x="2402912" y="557329"/>
                  </a:lnTo>
                  <a:lnTo>
                    <a:pt x="2414327" y="546474"/>
                  </a:lnTo>
                  <a:close/>
                  <a:moveTo>
                    <a:pt x="2360432" y="544318"/>
                  </a:moveTo>
                  <a:lnTo>
                    <a:pt x="2356193" y="546439"/>
                  </a:lnTo>
                  <a:lnTo>
                    <a:pt x="2356485" y="546608"/>
                  </a:lnTo>
                  <a:close/>
                  <a:moveTo>
                    <a:pt x="2063655" y="543591"/>
                  </a:moveTo>
                  <a:lnTo>
                    <a:pt x="2056306" y="549572"/>
                  </a:lnTo>
                  <a:lnTo>
                    <a:pt x="2062943" y="544843"/>
                  </a:lnTo>
                  <a:close/>
                  <a:moveTo>
                    <a:pt x="1905522" y="541937"/>
                  </a:moveTo>
                  <a:cubicBezTo>
                    <a:pt x="1891129" y="557563"/>
                    <a:pt x="1870195" y="568381"/>
                    <a:pt x="1851878" y="579199"/>
                  </a:cubicBezTo>
                  <a:cubicBezTo>
                    <a:pt x="1867579" y="563573"/>
                    <a:pt x="1887204" y="553957"/>
                    <a:pt x="1905522" y="541937"/>
                  </a:cubicBezTo>
                  <a:close/>
                  <a:moveTo>
                    <a:pt x="2441372" y="538814"/>
                  </a:moveTo>
                  <a:lnTo>
                    <a:pt x="2441364" y="538817"/>
                  </a:lnTo>
                  <a:lnTo>
                    <a:pt x="2441350" y="538828"/>
                  </a:lnTo>
                  <a:close/>
                  <a:moveTo>
                    <a:pt x="2156939" y="536278"/>
                  </a:moveTo>
                  <a:lnTo>
                    <a:pt x="2155251" y="536521"/>
                  </a:lnTo>
                  <a:lnTo>
                    <a:pt x="2155655" y="537199"/>
                  </a:lnTo>
                  <a:close/>
                  <a:moveTo>
                    <a:pt x="2424773" y="531986"/>
                  </a:moveTo>
                  <a:lnTo>
                    <a:pt x="2422720" y="533427"/>
                  </a:lnTo>
                  <a:cubicBezTo>
                    <a:pt x="2418715" y="536646"/>
                    <a:pt x="2414402" y="539711"/>
                    <a:pt x="2408857" y="540937"/>
                  </a:cubicBezTo>
                  <a:cubicBezTo>
                    <a:pt x="2408857" y="540937"/>
                    <a:pt x="2410089" y="543390"/>
                    <a:pt x="2410089" y="542163"/>
                  </a:cubicBezTo>
                  <a:cubicBezTo>
                    <a:pt x="2410089" y="540937"/>
                    <a:pt x="2410089" y="540937"/>
                    <a:pt x="2410089" y="540937"/>
                  </a:cubicBezTo>
                  <a:lnTo>
                    <a:pt x="2410772" y="542637"/>
                  </a:lnTo>
                  <a:close/>
                  <a:moveTo>
                    <a:pt x="2364341" y="531741"/>
                  </a:moveTo>
                  <a:cubicBezTo>
                    <a:pt x="2363571" y="531741"/>
                    <a:pt x="2362647" y="532354"/>
                    <a:pt x="2362030" y="532354"/>
                  </a:cubicBezTo>
                  <a:lnTo>
                    <a:pt x="2361107" y="532660"/>
                  </a:lnTo>
                  <a:lnTo>
                    <a:pt x="2363356" y="532910"/>
                  </a:lnTo>
                  <a:lnTo>
                    <a:pt x="2360882" y="544056"/>
                  </a:lnTo>
                  <a:lnTo>
                    <a:pt x="2362030" y="543390"/>
                  </a:lnTo>
                  <a:cubicBezTo>
                    <a:pt x="2365727" y="542163"/>
                    <a:pt x="2365727" y="538485"/>
                    <a:pt x="2365727" y="534806"/>
                  </a:cubicBezTo>
                  <a:cubicBezTo>
                    <a:pt x="2365727" y="532354"/>
                    <a:pt x="2365111" y="531741"/>
                    <a:pt x="2364341" y="531741"/>
                  </a:cubicBezTo>
                  <a:close/>
                  <a:moveTo>
                    <a:pt x="1845182" y="530948"/>
                  </a:moveTo>
                  <a:cubicBezTo>
                    <a:pt x="1841576" y="537817"/>
                    <a:pt x="1823544" y="551554"/>
                    <a:pt x="1807916" y="557278"/>
                  </a:cubicBezTo>
                  <a:cubicBezTo>
                    <a:pt x="1819937" y="545831"/>
                    <a:pt x="1831958" y="538962"/>
                    <a:pt x="1845182" y="530948"/>
                  </a:cubicBezTo>
                  <a:close/>
                  <a:moveTo>
                    <a:pt x="2157088" y="529211"/>
                  </a:moveTo>
                  <a:lnTo>
                    <a:pt x="2152604" y="532082"/>
                  </a:lnTo>
                  <a:lnTo>
                    <a:pt x="2153122" y="532951"/>
                  </a:lnTo>
                  <a:close/>
                  <a:moveTo>
                    <a:pt x="2168338" y="522995"/>
                  </a:moveTo>
                  <a:lnTo>
                    <a:pt x="2164602" y="524399"/>
                  </a:lnTo>
                  <a:lnTo>
                    <a:pt x="2163976" y="524801"/>
                  </a:lnTo>
                  <a:close/>
                  <a:moveTo>
                    <a:pt x="2200889" y="522172"/>
                  </a:moveTo>
                  <a:lnTo>
                    <a:pt x="2199058" y="523774"/>
                  </a:lnTo>
                  <a:lnTo>
                    <a:pt x="2199516" y="524461"/>
                  </a:lnTo>
                  <a:close/>
                  <a:moveTo>
                    <a:pt x="2508773" y="521019"/>
                  </a:moveTo>
                  <a:lnTo>
                    <a:pt x="2508251" y="522109"/>
                  </a:lnTo>
                  <a:lnTo>
                    <a:pt x="2508659" y="521879"/>
                  </a:lnTo>
                  <a:close/>
                  <a:moveTo>
                    <a:pt x="2411073" y="516458"/>
                  </a:moveTo>
                  <a:lnTo>
                    <a:pt x="2409125" y="519870"/>
                  </a:lnTo>
                  <a:lnTo>
                    <a:pt x="2413032" y="516630"/>
                  </a:lnTo>
                  <a:close/>
                  <a:moveTo>
                    <a:pt x="2509611" y="514702"/>
                  </a:moveTo>
                  <a:lnTo>
                    <a:pt x="2505577" y="519136"/>
                  </a:lnTo>
                  <a:lnTo>
                    <a:pt x="2509374" y="516491"/>
                  </a:lnTo>
                  <a:close/>
                  <a:moveTo>
                    <a:pt x="2466643" y="512431"/>
                  </a:moveTo>
                  <a:lnTo>
                    <a:pt x="2469078" y="514468"/>
                  </a:lnTo>
                  <a:lnTo>
                    <a:pt x="2470886" y="512867"/>
                  </a:lnTo>
                  <a:close/>
                  <a:moveTo>
                    <a:pt x="2188614" y="511931"/>
                  </a:moveTo>
                  <a:lnTo>
                    <a:pt x="2187507" y="513267"/>
                  </a:lnTo>
                  <a:lnTo>
                    <a:pt x="2181821" y="516843"/>
                  </a:lnTo>
                  <a:lnTo>
                    <a:pt x="2185431" y="515021"/>
                  </a:lnTo>
                  <a:lnTo>
                    <a:pt x="2190675" y="513204"/>
                  </a:lnTo>
                  <a:close/>
                  <a:moveTo>
                    <a:pt x="2519886" y="509809"/>
                  </a:moveTo>
                  <a:lnTo>
                    <a:pt x="2519756" y="509923"/>
                  </a:lnTo>
                  <a:lnTo>
                    <a:pt x="2520031" y="509809"/>
                  </a:lnTo>
                  <a:close/>
                  <a:moveTo>
                    <a:pt x="2394405" y="508082"/>
                  </a:moveTo>
                  <a:lnTo>
                    <a:pt x="2392837" y="509057"/>
                  </a:lnTo>
                  <a:lnTo>
                    <a:pt x="2394405" y="509577"/>
                  </a:lnTo>
                  <a:close/>
                  <a:moveTo>
                    <a:pt x="2202847" y="506840"/>
                  </a:moveTo>
                  <a:lnTo>
                    <a:pt x="2191631" y="512872"/>
                  </a:lnTo>
                  <a:lnTo>
                    <a:pt x="2200761" y="509707"/>
                  </a:lnTo>
                  <a:close/>
                  <a:moveTo>
                    <a:pt x="2460341" y="504927"/>
                  </a:moveTo>
                  <a:lnTo>
                    <a:pt x="2458545" y="505229"/>
                  </a:lnTo>
                  <a:lnTo>
                    <a:pt x="2455535" y="508584"/>
                  </a:lnTo>
                  <a:close/>
                  <a:moveTo>
                    <a:pt x="2387736" y="501357"/>
                  </a:moveTo>
                  <a:lnTo>
                    <a:pt x="2386954" y="503079"/>
                  </a:lnTo>
                  <a:cubicBezTo>
                    <a:pt x="2387575" y="505565"/>
                    <a:pt x="2385091" y="509605"/>
                    <a:pt x="2381676" y="513023"/>
                  </a:cubicBezTo>
                  <a:lnTo>
                    <a:pt x="2376109" y="516206"/>
                  </a:lnTo>
                  <a:lnTo>
                    <a:pt x="2376818" y="516414"/>
                  </a:lnTo>
                  <a:cubicBezTo>
                    <a:pt x="2378050" y="518866"/>
                    <a:pt x="2379282" y="517640"/>
                    <a:pt x="2380514" y="516414"/>
                  </a:cubicBezTo>
                  <a:cubicBezTo>
                    <a:pt x="2381747" y="511509"/>
                    <a:pt x="2384211" y="509057"/>
                    <a:pt x="2387908" y="505378"/>
                  </a:cubicBezTo>
                  <a:cubicBezTo>
                    <a:pt x="2389140" y="504152"/>
                    <a:pt x="2389140" y="502926"/>
                    <a:pt x="2387908" y="501699"/>
                  </a:cubicBezTo>
                  <a:close/>
                  <a:moveTo>
                    <a:pt x="2422757" y="496251"/>
                  </a:moveTo>
                  <a:lnTo>
                    <a:pt x="2419102" y="500955"/>
                  </a:lnTo>
                  <a:lnTo>
                    <a:pt x="2423117" y="496500"/>
                  </a:lnTo>
                  <a:close/>
                  <a:moveTo>
                    <a:pt x="2212522" y="493928"/>
                  </a:moveTo>
                  <a:lnTo>
                    <a:pt x="2212364" y="494027"/>
                  </a:lnTo>
                  <a:lnTo>
                    <a:pt x="2212268" y="494184"/>
                  </a:lnTo>
                  <a:close/>
                  <a:moveTo>
                    <a:pt x="2225592" y="492043"/>
                  </a:moveTo>
                  <a:lnTo>
                    <a:pt x="2225073" y="492514"/>
                  </a:lnTo>
                  <a:lnTo>
                    <a:pt x="2225267" y="492612"/>
                  </a:lnTo>
                  <a:close/>
                  <a:moveTo>
                    <a:pt x="2393163" y="489407"/>
                  </a:moveTo>
                  <a:lnTo>
                    <a:pt x="2392279" y="491353"/>
                  </a:lnTo>
                  <a:lnTo>
                    <a:pt x="2393906" y="490058"/>
                  </a:lnTo>
                  <a:close/>
                  <a:moveTo>
                    <a:pt x="2038628" y="488517"/>
                  </a:moveTo>
                  <a:lnTo>
                    <a:pt x="2035264" y="490789"/>
                  </a:lnTo>
                  <a:lnTo>
                    <a:pt x="2038439" y="489193"/>
                  </a:lnTo>
                  <a:lnTo>
                    <a:pt x="2038361" y="488960"/>
                  </a:lnTo>
                  <a:close/>
                  <a:moveTo>
                    <a:pt x="2554653" y="486671"/>
                  </a:moveTo>
                  <a:lnTo>
                    <a:pt x="2553893" y="486858"/>
                  </a:lnTo>
                  <a:lnTo>
                    <a:pt x="2549489" y="489519"/>
                  </a:lnTo>
                  <a:lnTo>
                    <a:pt x="2548346" y="490575"/>
                  </a:lnTo>
                  <a:lnTo>
                    <a:pt x="2552575" y="488496"/>
                  </a:lnTo>
                  <a:lnTo>
                    <a:pt x="2554010" y="487928"/>
                  </a:lnTo>
                  <a:close/>
                  <a:moveTo>
                    <a:pt x="2362237" y="485935"/>
                  </a:moveTo>
                  <a:lnTo>
                    <a:pt x="2360873" y="486921"/>
                  </a:lnTo>
                  <a:lnTo>
                    <a:pt x="2361871" y="486338"/>
                  </a:lnTo>
                  <a:close/>
                  <a:moveTo>
                    <a:pt x="2497599" y="484056"/>
                  </a:moveTo>
                  <a:lnTo>
                    <a:pt x="2495583" y="484782"/>
                  </a:lnTo>
                  <a:lnTo>
                    <a:pt x="2494257" y="486708"/>
                  </a:lnTo>
                  <a:close/>
                  <a:moveTo>
                    <a:pt x="2139486" y="482173"/>
                  </a:moveTo>
                  <a:lnTo>
                    <a:pt x="2136387" y="486491"/>
                  </a:lnTo>
                  <a:lnTo>
                    <a:pt x="2137397" y="485888"/>
                  </a:lnTo>
                  <a:close/>
                  <a:moveTo>
                    <a:pt x="2242506" y="479032"/>
                  </a:moveTo>
                  <a:lnTo>
                    <a:pt x="2237461" y="481260"/>
                  </a:lnTo>
                  <a:lnTo>
                    <a:pt x="2236734" y="481921"/>
                  </a:lnTo>
                  <a:close/>
                  <a:moveTo>
                    <a:pt x="1949648" y="475994"/>
                  </a:moveTo>
                  <a:cubicBezTo>
                    <a:pt x="1946214" y="482935"/>
                    <a:pt x="1931332" y="494504"/>
                    <a:pt x="1923318" y="496817"/>
                  </a:cubicBezTo>
                  <a:cubicBezTo>
                    <a:pt x="1924463" y="492190"/>
                    <a:pt x="1938200" y="480622"/>
                    <a:pt x="1949648" y="475994"/>
                  </a:cubicBezTo>
                  <a:close/>
                  <a:moveTo>
                    <a:pt x="2390646" y="473055"/>
                  </a:moveTo>
                  <a:cubicBezTo>
                    <a:pt x="2388068" y="473681"/>
                    <a:pt x="2385339" y="474935"/>
                    <a:pt x="2382912" y="476188"/>
                  </a:cubicBezTo>
                  <a:lnTo>
                    <a:pt x="2382444" y="476464"/>
                  </a:lnTo>
                  <a:lnTo>
                    <a:pt x="2394163" y="473378"/>
                  </a:lnTo>
                  <a:close/>
                  <a:moveTo>
                    <a:pt x="2148305" y="470179"/>
                  </a:moveTo>
                  <a:lnTo>
                    <a:pt x="2147555" y="471672"/>
                  </a:lnTo>
                  <a:cubicBezTo>
                    <a:pt x="2147555" y="475377"/>
                    <a:pt x="2145073" y="476612"/>
                    <a:pt x="2142591" y="477847"/>
                  </a:cubicBezTo>
                  <a:lnTo>
                    <a:pt x="2139779" y="481765"/>
                  </a:lnTo>
                  <a:lnTo>
                    <a:pt x="2149718" y="474400"/>
                  </a:lnTo>
                  <a:lnTo>
                    <a:pt x="2150276" y="473972"/>
                  </a:lnTo>
                  <a:lnTo>
                    <a:pt x="2148305" y="473972"/>
                  </a:lnTo>
                  <a:close/>
                  <a:moveTo>
                    <a:pt x="2280686" y="467126"/>
                  </a:moveTo>
                  <a:lnTo>
                    <a:pt x="2279468" y="467432"/>
                  </a:lnTo>
                  <a:lnTo>
                    <a:pt x="2276331" y="467831"/>
                  </a:lnTo>
                  <a:lnTo>
                    <a:pt x="2272816" y="469038"/>
                  </a:lnTo>
                  <a:lnTo>
                    <a:pt x="2278785" y="468291"/>
                  </a:lnTo>
                  <a:close/>
                  <a:moveTo>
                    <a:pt x="2408456" y="466117"/>
                  </a:moveTo>
                  <a:lnTo>
                    <a:pt x="2408390" y="466162"/>
                  </a:lnTo>
                  <a:lnTo>
                    <a:pt x="2408487" y="466123"/>
                  </a:lnTo>
                  <a:close/>
                  <a:moveTo>
                    <a:pt x="2476296" y="463588"/>
                  </a:moveTo>
                  <a:lnTo>
                    <a:pt x="2474285" y="466292"/>
                  </a:lnTo>
                  <a:cubicBezTo>
                    <a:pt x="2473037" y="467551"/>
                    <a:pt x="2471789" y="470068"/>
                    <a:pt x="2474285" y="472586"/>
                  </a:cubicBezTo>
                  <a:lnTo>
                    <a:pt x="2475406" y="472586"/>
                  </a:lnTo>
                  <a:close/>
                  <a:moveTo>
                    <a:pt x="2601542" y="460834"/>
                  </a:moveTo>
                  <a:lnTo>
                    <a:pt x="2601698" y="461192"/>
                  </a:lnTo>
                  <a:lnTo>
                    <a:pt x="2602330" y="461320"/>
                  </a:lnTo>
                  <a:close/>
                  <a:moveTo>
                    <a:pt x="2585357" y="459789"/>
                  </a:moveTo>
                  <a:lnTo>
                    <a:pt x="2583474" y="460353"/>
                  </a:lnTo>
                  <a:lnTo>
                    <a:pt x="2577538" y="464091"/>
                  </a:lnTo>
                  <a:close/>
                  <a:moveTo>
                    <a:pt x="2595117" y="456866"/>
                  </a:moveTo>
                  <a:lnTo>
                    <a:pt x="2594796" y="456962"/>
                  </a:lnTo>
                  <a:lnTo>
                    <a:pt x="2595392" y="457036"/>
                  </a:lnTo>
                  <a:close/>
                  <a:moveTo>
                    <a:pt x="2188322" y="456170"/>
                  </a:moveTo>
                  <a:lnTo>
                    <a:pt x="2188044" y="456436"/>
                  </a:lnTo>
                  <a:lnTo>
                    <a:pt x="2188920" y="456344"/>
                  </a:lnTo>
                  <a:close/>
                  <a:moveTo>
                    <a:pt x="2194986" y="455567"/>
                  </a:moveTo>
                  <a:lnTo>
                    <a:pt x="2194444" y="455764"/>
                  </a:lnTo>
                  <a:lnTo>
                    <a:pt x="2194780" y="455728"/>
                  </a:lnTo>
                  <a:close/>
                  <a:moveTo>
                    <a:pt x="2625048" y="452048"/>
                  </a:moveTo>
                  <a:lnTo>
                    <a:pt x="2623704" y="452259"/>
                  </a:lnTo>
                  <a:lnTo>
                    <a:pt x="2609906" y="462889"/>
                  </a:lnTo>
                  <a:lnTo>
                    <a:pt x="2608437" y="462889"/>
                  </a:lnTo>
                  <a:lnTo>
                    <a:pt x="2610139" y="463446"/>
                  </a:lnTo>
                  <a:lnTo>
                    <a:pt x="2613302" y="462411"/>
                  </a:lnTo>
                  <a:lnTo>
                    <a:pt x="2617166" y="458035"/>
                  </a:lnTo>
                  <a:cubicBezTo>
                    <a:pt x="2619793" y="456144"/>
                    <a:pt x="2622575" y="454569"/>
                    <a:pt x="2625048" y="452048"/>
                  </a:cubicBezTo>
                  <a:close/>
                  <a:moveTo>
                    <a:pt x="2339317" y="448861"/>
                  </a:moveTo>
                  <a:lnTo>
                    <a:pt x="2328780" y="454259"/>
                  </a:lnTo>
                  <a:cubicBezTo>
                    <a:pt x="2326271" y="454259"/>
                    <a:pt x="2323762" y="456720"/>
                    <a:pt x="2321252" y="459181"/>
                  </a:cubicBezTo>
                  <a:cubicBezTo>
                    <a:pt x="2307452" y="472714"/>
                    <a:pt x="2289887" y="480095"/>
                    <a:pt x="2277341" y="493628"/>
                  </a:cubicBezTo>
                  <a:lnTo>
                    <a:pt x="2277131" y="493711"/>
                  </a:lnTo>
                  <a:lnTo>
                    <a:pt x="2275178" y="498107"/>
                  </a:lnTo>
                  <a:cubicBezTo>
                    <a:pt x="2288839" y="483192"/>
                    <a:pt x="2306227" y="475734"/>
                    <a:pt x="2318646" y="463305"/>
                  </a:cubicBezTo>
                  <a:cubicBezTo>
                    <a:pt x="2319888" y="462062"/>
                    <a:pt x="2321130" y="459576"/>
                    <a:pt x="2323614" y="459576"/>
                  </a:cubicBezTo>
                  <a:close/>
                  <a:moveTo>
                    <a:pt x="2391405" y="446110"/>
                  </a:moveTo>
                  <a:lnTo>
                    <a:pt x="2389438" y="447848"/>
                  </a:lnTo>
                  <a:lnTo>
                    <a:pt x="2389438" y="454379"/>
                  </a:lnTo>
                  <a:lnTo>
                    <a:pt x="2390040" y="452846"/>
                  </a:lnTo>
                  <a:cubicBezTo>
                    <a:pt x="2391102" y="451123"/>
                    <a:pt x="2392012" y="449243"/>
                    <a:pt x="2391405" y="446110"/>
                  </a:cubicBezTo>
                  <a:close/>
                  <a:moveTo>
                    <a:pt x="1965971" y="443023"/>
                  </a:moveTo>
                  <a:cubicBezTo>
                    <a:pt x="1963354" y="450017"/>
                    <a:pt x="1926719" y="475659"/>
                    <a:pt x="1912327" y="480322"/>
                  </a:cubicBezTo>
                  <a:cubicBezTo>
                    <a:pt x="1928028" y="466335"/>
                    <a:pt x="1945037" y="452348"/>
                    <a:pt x="1965971" y="443023"/>
                  </a:cubicBezTo>
                  <a:close/>
                  <a:moveTo>
                    <a:pt x="2459919" y="442847"/>
                  </a:moveTo>
                  <a:lnTo>
                    <a:pt x="2457745" y="444660"/>
                  </a:lnTo>
                  <a:lnTo>
                    <a:pt x="2459302" y="444037"/>
                  </a:lnTo>
                  <a:close/>
                  <a:moveTo>
                    <a:pt x="2350937" y="440931"/>
                  </a:moveTo>
                  <a:lnTo>
                    <a:pt x="2348875" y="442338"/>
                  </a:lnTo>
                  <a:lnTo>
                    <a:pt x="2348815" y="442350"/>
                  </a:lnTo>
                  <a:lnTo>
                    <a:pt x="2348752" y="442422"/>
                  </a:lnTo>
                  <a:lnTo>
                    <a:pt x="2348875" y="442338"/>
                  </a:lnTo>
                  <a:lnTo>
                    <a:pt x="2349695" y="442174"/>
                  </a:lnTo>
                  <a:cubicBezTo>
                    <a:pt x="2350937" y="440931"/>
                    <a:pt x="2350937" y="440931"/>
                    <a:pt x="2350937" y="440931"/>
                  </a:cubicBezTo>
                  <a:close/>
                  <a:moveTo>
                    <a:pt x="2166933" y="440153"/>
                  </a:moveTo>
                  <a:lnTo>
                    <a:pt x="2155383" y="446594"/>
                  </a:lnTo>
                  <a:lnTo>
                    <a:pt x="2145073" y="456854"/>
                  </a:lnTo>
                  <a:cubicBezTo>
                    <a:pt x="2137628" y="459324"/>
                    <a:pt x="2132044" y="463337"/>
                    <a:pt x="2127081" y="468122"/>
                  </a:cubicBezTo>
                  <a:lnTo>
                    <a:pt x="2126708" y="468538"/>
                  </a:lnTo>
                  <a:lnTo>
                    <a:pt x="2144393" y="457939"/>
                  </a:lnTo>
                  <a:lnTo>
                    <a:pt x="2168483" y="441536"/>
                  </a:lnTo>
                  <a:close/>
                  <a:moveTo>
                    <a:pt x="2126806" y="439161"/>
                  </a:moveTo>
                  <a:lnTo>
                    <a:pt x="2123669" y="440646"/>
                  </a:lnTo>
                  <a:lnTo>
                    <a:pt x="2123090" y="441659"/>
                  </a:lnTo>
                  <a:close/>
                  <a:moveTo>
                    <a:pt x="2561150" y="435530"/>
                  </a:moveTo>
                  <a:lnTo>
                    <a:pt x="2560935" y="435855"/>
                  </a:lnTo>
                  <a:cubicBezTo>
                    <a:pt x="2558453" y="439618"/>
                    <a:pt x="2554731" y="439618"/>
                    <a:pt x="2552249" y="439618"/>
                  </a:cubicBezTo>
                  <a:lnTo>
                    <a:pt x="2542927" y="444895"/>
                  </a:lnTo>
                  <a:lnTo>
                    <a:pt x="2547916" y="444895"/>
                  </a:lnTo>
                  <a:cubicBezTo>
                    <a:pt x="2546668" y="446154"/>
                    <a:pt x="2546668" y="447412"/>
                    <a:pt x="2544172" y="448671"/>
                  </a:cubicBezTo>
                  <a:lnTo>
                    <a:pt x="2508068" y="476226"/>
                  </a:lnTo>
                  <a:lnTo>
                    <a:pt x="2546446" y="448408"/>
                  </a:lnTo>
                  <a:cubicBezTo>
                    <a:pt x="2548965" y="445880"/>
                    <a:pt x="2551483" y="444616"/>
                    <a:pt x="2554002" y="440824"/>
                  </a:cubicBezTo>
                  <a:cubicBezTo>
                    <a:pt x="2555261" y="437033"/>
                    <a:pt x="2560299" y="438297"/>
                    <a:pt x="2562817" y="437033"/>
                  </a:cubicBezTo>
                  <a:lnTo>
                    <a:pt x="2564610" y="437161"/>
                  </a:lnTo>
                  <a:close/>
                  <a:moveTo>
                    <a:pt x="2134696" y="435426"/>
                  </a:moveTo>
                  <a:lnTo>
                    <a:pt x="2133667" y="435913"/>
                  </a:lnTo>
                  <a:lnTo>
                    <a:pt x="2134490" y="435769"/>
                  </a:lnTo>
                  <a:close/>
                  <a:moveTo>
                    <a:pt x="2620762" y="435150"/>
                  </a:moveTo>
                  <a:cubicBezTo>
                    <a:pt x="2619346" y="435308"/>
                    <a:pt x="2618088" y="436259"/>
                    <a:pt x="2617458" y="437527"/>
                  </a:cubicBezTo>
                  <a:lnTo>
                    <a:pt x="2616340" y="439780"/>
                  </a:lnTo>
                  <a:lnTo>
                    <a:pt x="2623812" y="436924"/>
                  </a:lnTo>
                  <a:lnTo>
                    <a:pt x="2624000" y="436962"/>
                  </a:lnTo>
                  <a:close/>
                  <a:moveTo>
                    <a:pt x="2481828" y="434524"/>
                  </a:moveTo>
                  <a:lnTo>
                    <a:pt x="2480239" y="435184"/>
                  </a:lnTo>
                  <a:lnTo>
                    <a:pt x="2474472" y="437964"/>
                  </a:lnTo>
                  <a:lnTo>
                    <a:pt x="2476374" y="437203"/>
                  </a:lnTo>
                  <a:lnTo>
                    <a:pt x="2476481" y="437949"/>
                  </a:lnTo>
                  <a:lnTo>
                    <a:pt x="2476781" y="437343"/>
                  </a:lnTo>
                  <a:close/>
                  <a:moveTo>
                    <a:pt x="2421736" y="432324"/>
                  </a:moveTo>
                  <a:lnTo>
                    <a:pt x="2420222" y="433466"/>
                  </a:lnTo>
                  <a:lnTo>
                    <a:pt x="2420486" y="433474"/>
                  </a:lnTo>
                  <a:lnTo>
                    <a:pt x="2420395" y="434204"/>
                  </a:lnTo>
                  <a:close/>
                  <a:moveTo>
                    <a:pt x="2463959" y="430565"/>
                  </a:moveTo>
                  <a:lnTo>
                    <a:pt x="2460799" y="431843"/>
                  </a:lnTo>
                  <a:lnTo>
                    <a:pt x="2464230" y="436994"/>
                  </a:lnTo>
                  <a:lnTo>
                    <a:pt x="2468923" y="435184"/>
                  </a:lnTo>
                  <a:lnTo>
                    <a:pt x="2473975" y="432033"/>
                  </a:lnTo>
                  <a:lnTo>
                    <a:pt x="2466496" y="435694"/>
                  </a:lnTo>
                  <a:cubicBezTo>
                    <a:pt x="2467764" y="431848"/>
                    <a:pt x="2470300" y="429283"/>
                    <a:pt x="2463959" y="430565"/>
                  </a:cubicBezTo>
                  <a:close/>
                  <a:moveTo>
                    <a:pt x="2587142" y="429079"/>
                  </a:moveTo>
                  <a:lnTo>
                    <a:pt x="2577041" y="435345"/>
                  </a:lnTo>
                  <a:lnTo>
                    <a:pt x="2573672" y="436934"/>
                  </a:lnTo>
                  <a:lnTo>
                    <a:pt x="2580448" y="434505"/>
                  </a:lnTo>
                  <a:lnTo>
                    <a:pt x="2584581" y="431577"/>
                  </a:lnTo>
                  <a:close/>
                  <a:moveTo>
                    <a:pt x="2644520" y="428809"/>
                  </a:moveTo>
                  <a:cubicBezTo>
                    <a:pt x="2643261" y="428968"/>
                    <a:pt x="2642002" y="429919"/>
                    <a:pt x="2641373" y="431187"/>
                  </a:cubicBezTo>
                  <a:cubicBezTo>
                    <a:pt x="2638856" y="433723"/>
                    <a:pt x="2635080" y="436259"/>
                    <a:pt x="2631304" y="437527"/>
                  </a:cubicBezTo>
                  <a:lnTo>
                    <a:pt x="2630373" y="438261"/>
                  </a:lnTo>
                  <a:lnTo>
                    <a:pt x="2631539" y="438499"/>
                  </a:lnTo>
                  <a:cubicBezTo>
                    <a:pt x="2633703" y="437869"/>
                    <a:pt x="2635557" y="436293"/>
                    <a:pt x="2637412" y="434403"/>
                  </a:cubicBezTo>
                  <a:lnTo>
                    <a:pt x="2648617" y="432326"/>
                  </a:lnTo>
                  <a:lnTo>
                    <a:pt x="2647667" y="431187"/>
                  </a:lnTo>
                  <a:cubicBezTo>
                    <a:pt x="2647038" y="429285"/>
                    <a:pt x="2645779" y="428651"/>
                    <a:pt x="2644520" y="428809"/>
                  </a:cubicBezTo>
                  <a:close/>
                  <a:moveTo>
                    <a:pt x="2307173" y="428599"/>
                  </a:moveTo>
                  <a:cubicBezTo>
                    <a:pt x="2305926" y="429226"/>
                    <a:pt x="2304680" y="430481"/>
                    <a:pt x="2303433" y="431735"/>
                  </a:cubicBezTo>
                  <a:cubicBezTo>
                    <a:pt x="2289721" y="440515"/>
                    <a:pt x="2278503" y="449296"/>
                    <a:pt x="2262298" y="454313"/>
                  </a:cubicBezTo>
                  <a:lnTo>
                    <a:pt x="2236554" y="472965"/>
                  </a:lnTo>
                  <a:lnTo>
                    <a:pt x="2242815" y="469805"/>
                  </a:lnTo>
                  <a:lnTo>
                    <a:pt x="2251435" y="463119"/>
                  </a:lnTo>
                  <a:cubicBezTo>
                    <a:pt x="2258762" y="458486"/>
                    <a:pt x="2266726" y="454652"/>
                    <a:pt x="2275646" y="452096"/>
                  </a:cubicBezTo>
                  <a:cubicBezTo>
                    <a:pt x="2283291" y="449540"/>
                    <a:pt x="2289662" y="443151"/>
                    <a:pt x="2296034" y="439317"/>
                  </a:cubicBezTo>
                  <a:lnTo>
                    <a:pt x="2297333" y="438386"/>
                  </a:lnTo>
                  <a:lnTo>
                    <a:pt x="2300238" y="434114"/>
                  </a:lnTo>
                  <a:lnTo>
                    <a:pt x="2310047" y="429081"/>
                  </a:lnTo>
                  <a:close/>
                  <a:moveTo>
                    <a:pt x="2428965" y="424259"/>
                  </a:moveTo>
                  <a:lnTo>
                    <a:pt x="2411584" y="425963"/>
                  </a:lnTo>
                  <a:cubicBezTo>
                    <a:pt x="2410329" y="425963"/>
                    <a:pt x="2407820" y="427194"/>
                    <a:pt x="2407820" y="427194"/>
                  </a:cubicBezTo>
                  <a:cubicBezTo>
                    <a:pt x="2391510" y="440727"/>
                    <a:pt x="2372691" y="451799"/>
                    <a:pt x="2358891" y="466562"/>
                  </a:cubicBezTo>
                  <a:lnTo>
                    <a:pt x="2353962" y="473006"/>
                  </a:lnTo>
                  <a:lnTo>
                    <a:pt x="2353421" y="474491"/>
                  </a:lnTo>
                  <a:lnTo>
                    <a:pt x="2352179" y="475734"/>
                  </a:lnTo>
                  <a:lnTo>
                    <a:pt x="2351239" y="476566"/>
                  </a:lnTo>
                  <a:lnTo>
                    <a:pt x="2340071" y="491168"/>
                  </a:lnTo>
                  <a:cubicBezTo>
                    <a:pt x="2336308" y="494243"/>
                    <a:pt x="2332544" y="497011"/>
                    <a:pt x="2328310" y="498857"/>
                  </a:cubicBezTo>
                  <a:lnTo>
                    <a:pt x="2325612" y="499255"/>
                  </a:lnTo>
                  <a:lnTo>
                    <a:pt x="2319888" y="504322"/>
                  </a:lnTo>
                  <a:cubicBezTo>
                    <a:pt x="2332308" y="503079"/>
                    <a:pt x="2338517" y="495621"/>
                    <a:pt x="2345969" y="485678"/>
                  </a:cubicBezTo>
                  <a:cubicBezTo>
                    <a:pt x="2349695" y="481949"/>
                    <a:pt x="2353421" y="475734"/>
                    <a:pt x="2358389" y="470762"/>
                  </a:cubicBezTo>
                  <a:cubicBezTo>
                    <a:pt x="2365840" y="464548"/>
                    <a:pt x="2374534" y="458333"/>
                    <a:pt x="2380744" y="449632"/>
                  </a:cubicBezTo>
                  <a:lnTo>
                    <a:pt x="2381339" y="449462"/>
                  </a:lnTo>
                  <a:lnTo>
                    <a:pt x="2401111" y="433577"/>
                  </a:lnTo>
                  <a:cubicBezTo>
                    <a:pt x="2404751" y="429817"/>
                    <a:pt x="2409604" y="427311"/>
                    <a:pt x="2414457" y="426057"/>
                  </a:cubicBezTo>
                  <a:close/>
                  <a:moveTo>
                    <a:pt x="2345147" y="423715"/>
                  </a:moveTo>
                  <a:lnTo>
                    <a:pt x="2345468" y="424317"/>
                  </a:lnTo>
                  <a:lnTo>
                    <a:pt x="2345549" y="423918"/>
                  </a:lnTo>
                  <a:close/>
                  <a:moveTo>
                    <a:pt x="2323873" y="423321"/>
                  </a:moveTo>
                  <a:lnTo>
                    <a:pt x="2316667" y="427936"/>
                  </a:lnTo>
                  <a:lnTo>
                    <a:pt x="2317279" y="428090"/>
                  </a:lnTo>
                  <a:lnTo>
                    <a:pt x="2322651" y="424742"/>
                  </a:lnTo>
                  <a:lnTo>
                    <a:pt x="2323762" y="423503"/>
                  </a:lnTo>
                  <a:close/>
                  <a:moveTo>
                    <a:pt x="2540636" y="422365"/>
                  </a:moveTo>
                  <a:lnTo>
                    <a:pt x="2545896" y="425548"/>
                  </a:lnTo>
                  <a:lnTo>
                    <a:pt x="2549767" y="423312"/>
                  </a:lnTo>
                  <a:cubicBezTo>
                    <a:pt x="2547906" y="422057"/>
                    <a:pt x="2546045" y="422371"/>
                    <a:pt x="2544028" y="422684"/>
                  </a:cubicBezTo>
                  <a:close/>
                  <a:moveTo>
                    <a:pt x="2448803" y="422314"/>
                  </a:moveTo>
                  <a:lnTo>
                    <a:pt x="2445715" y="422617"/>
                  </a:lnTo>
                  <a:lnTo>
                    <a:pt x="2447356" y="423182"/>
                  </a:lnTo>
                  <a:close/>
                  <a:moveTo>
                    <a:pt x="2218779" y="422137"/>
                  </a:moveTo>
                  <a:lnTo>
                    <a:pt x="2217849" y="422617"/>
                  </a:lnTo>
                  <a:lnTo>
                    <a:pt x="2220181" y="422372"/>
                  </a:lnTo>
                  <a:close/>
                  <a:moveTo>
                    <a:pt x="2240770" y="420205"/>
                  </a:moveTo>
                  <a:lnTo>
                    <a:pt x="2236121" y="420445"/>
                  </a:lnTo>
                  <a:lnTo>
                    <a:pt x="2233528" y="420967"/>
                  </a:lnTo>
                  <a:close/>
                  <a:moveTo>
                    <a:pt x="2392765" y="419811"/>
                  </a:moveTo>
                  <a:cubicBezTo>
                    <a:pt x="2386492" y="422273"/>
                    <a:pt x="2381474" y="424733"/>
                    <a:pt x="2376455" y="425963"/>
                  </a:cubicBezTo>
                  <a:lnTo>
                    <a:pt x="2369109" y="425163"/>
                  </a:lnTo>
                  <a:lnTo>
                    <a:pt x="2373447" y="428657"/>
                  </a:lnTo>
                  <a:cubicBezTo>
                    <a:pt x="2375776" y="428502"/>
                    <a:pt x="2378260" y="427259"/>
                    <a:pt x="2380744" y="427259"/>
                  </a:cubicBezTo>
                  <a:cubicBezTo>
                    <a:pt x="2381986" y="427259"/>
                    <a:pt x="2383228" y="424773"/>
                    <a:pt x="2385712" y="424773"/>
                  </a:cubicBezTo>
                  <a:lnTo>
                    <a:pt x="2390235" y="424773"/>
                  </a:lnTo>
                  <a:close/>
                  <a:moveTo>
                    <a:pt x="2366274" y="418198"/>
                  </a:moveTo>
                  <a:lnTo>
                    <a:pt x="2347322" y="432956"/>
                  </a:lnTo>
                  <a:lnTo>
                    <a:pt x="2343835" y="435805"/>
                  </a:lnTo>
                  <a:lnTo>
                    <a:pt x="2345915" y="435087"/>
                  </a:lnTo>
                  <a:lnTo>
                    <a:pt x="2363356" y="422287"/>
                  </a:lnTo>
                  <a:lnTo>
                    <a:pt x="2365460" y="422989"/>
                  </a:lnTo>
                  <a:close/>
                  <a:moveTo>
                    <a:pt x="2669068" y="417504"/>
                  </a:moveTo>
                  <a:lnTo>
                    <a:pt x="2656671" y="430888"/>
                  </a:lnTo>
                  <a:lnTo>
                    <a:pt x="2659977" y="430307"/>
                  </a:lnTo>
                  <a:cubicBezTo>
                    <a:pt x="2662759" y="428416"/>
                    <a:pt x="2665232" y="425580"/>
                    <a:pt x="2667087" y="423059"/>
                  </a:cubicBezTo>
                  <a:close/>
                  <a:moveTo>
                    <a:pt x="2258558" y="415428"/>
                  </a:moveTo>
                  <a:lnTo>
                    <a:pt x="2249102" y="419465"/>
                  </a:lnTo>
                  <a:lnTo>
                    <a:pt x="2255744" y="418918"/>
                  </a:lnTo>
                  <a:lnTo>
                    <a:pt x="2260198" y="416528"/>
                  </a:lnTo>
                  <a:close/>
                  <a:moveTo>
                    <a:pt x="2500929" y="414247"/>
                  </a:moveTo>
                  <a:lnTo>
                    <a:pt x="2496236" y="418034"/>
                  </a:lnTo>
                  <a:lnTo>
                    <a:pt x="2501615" y="414577"/>
                  </a:lnTo>
                  <a:close/>
                  <a:moveTo>
                    <a:pt x="2226729" y="406739"/>
                  </a:moveTo>
                  <a:lnTo>
                    <a:pt x="2224435" y="407118"/>
                  </a:lnTo>
                  <a:cubicBezTo>
                    <a:pt x="2221163" y="408529"/>
                    <a:pt x="2218047" y="410411"/>
                    <a:pt x="2214930" y="411665"/>
                  </a:cubicBezTo>
                  <a:lnTo>
                    <a:pt x="2214096" y="411875"/>
                  </a:lnTo>
                  <a:lnTo>
                    <a:pt x="2212881" y="412596"/>
                  </a:lnTo>
                  <a:close/>
                  <a:moveTo>
                    <a:pt x="2234875" y="405393"/>
                  </a:moveTo>
                  <a:lnTo>
                    <a:pt x="2229383" y="406301"/>
                  </a:lnTo>
                  <a:lnTo>
                    <a:pt x="2234458" y="405835"/>
                  </a:lnTo>
                  <a:close/>
                  <a:moveTo>
                    <a:pt x="2075993" y="404557"/>
                  </a:moveTo>
                  <a:cubicBezTo>
                    <a:pt x="2071240" y="411622"/>
                    <a:pt x="2043913" y="432819"/>
                    <a:pt x="2033220" y="436352"/>
                  </a:cubicBezTo>
                  <a:cubicBezTo>
                    <a:pt x="2046289" y="425754"/>
                    <a:pt x="2060547" y="415155"/>
                    <a:pt x="2075993" y="404557"/>
                  </a:cubicBezTo>
                  <a:close/>
                  <a:moveTo>
                    <a:pt x="2109540" y="404555"/>
                  </a:moveTo>
                  <a:cubicBezTo>
                    <a:pt x="2110761" y="407091"/>
                    <a:pt x="2113204" y="409627"/>
                    <a:pt x="2114425" y="410895"/>
                  </a:cubicBezTo>
                  <a:cubicBezTo>
                    <a:pt x="2108319" y="419772"/>
                    <a:pt x="2099771" y="426114"/>
                    <a:pt x="2091223" y="432454"/>
                  </a:cubicBezTo>
                  <a:cubicBezTo>
                    <a:pt x="2079012" y="442599"/>
                    <a:pt x="2065579" y="452744"/>
                    <a:pt x="2053368" y="462889"/>
                  </a:cubicBezTo>
                  <a:cubicBezTo>
                    <a:pt x="2049704" y="465426"/>
                    <a:pt x="2046041" y="467962"/>
                    <a:pt x="2038714" y="469230"/>
                  </a:cubicBezTo>
                  <a:cubicBezTo>
                    <a:pt x="2058252" y="441331"/>
                    <a:pt x="2086339" y="424845"/>
                    <a:pt x="2109540" y="404555"/>
                  </a:cubicBezTo>
                  <a:close/>
                  <a:moveTo>
                    <a:pt x="2558959" y="402128"/>
                  </a:moveTo>
                  <a:lnTo>
                    <a:pt x="2538079" y="408516"/>
                  </a:lnTo>
                  <a:lnTo>
                    <a:pt x="2535944" y="409398"/>
                  </a:lnTo>
                  <a:lnTo>
                    <a:pt x="2545420" y="407135"/>
                  </a:lnTo>
                  <a:close/>
                  <a:moveTo>
                    <a:pt x="2528020" y="401243"/>
                  </a:moveTo>
                  <a:lnTo>
                    <a:pt x="2524202" y="404617"/>
                  </a:lnTo>
                  <a:lnTo>
                    <a:pt x="2524204" y="404617"/>
                  </a:lnTo>
                  <a:cubicBezTo>
                    <a:pt x="2527948" y="407135"/>
                    <a:pt x="2521708" y="409652"/>
                    <a:pt x="2521708" y="414687"/>
                  </a:cubicBezTo>
                  <a:lnTo>
                    <a:pt x="2526941" y="412603"/>
                  </a:lnTo>
                  <a:lnTo>
                    <a:pt x="2522991" y="413365"/>
                  </a:lnTo>
                  <a:cubicBezTo>
                    <a:pt x="2520476" y="408516"/>
                    <a:pt x="2522991" y="407304"/>
                    <a:pt x="2525505" y="404880"/>
                  </a:cubicBezTo>
                  <a:cubicBezTo>
                    <a:pt x="2526763" y="404880"/>
                    <a:pt x="2528020" y="404880"/>
                    <a:pt x="2528020" y="401243"/>
                  </a:cubicBezTo>
                  <a:close/>
                  <a:moveTo>
                    <a:pt x="2508673" y="394825"/>
                  </a:moveTo>
                  <a:lnTo>
                    <a:pt x="2508109" y="395257"/>
                  </a:lnTo>
                  <a:lnTo>
                    <a:pt x="2506116" y="396276"/>
                  </a:lnTo>
                  <a:lnTo>
                    <a:pt x="2505680" y="400127"/>
                  </a:lnTo>
                  <a:cubicBezTo>
                    <a:pt x="2501916" y="403818"/>
                    <a:pt x="2496897" y="406279"/>
                    <a:pt x="2491879" y="408739"/>
                  </a:cubicBezTo>
                  <a:lnTo>
                    <a:pt x="2482413" y="412438"/>
                  </a:lnTo>
                  <a:lnTo>
                    <a:pt x="2491858" y="410051"/>
                  </a:lnTo>
                  <a:lnTo>
                    <a:pt x="2494502" y="410601"/>
                  </a:lnTo>
                  <a:lnTo>
                    <a:pt x="2507902" y="400031"/>
                  </a:lnTo>
                  <a:close/>
                  <a:moveTo>
                    <a:pt x="2650762" y="392249"/>
                  </a:moveTo>
                  <a:lnTo>
                    <a:pt x="2647677" y="394227"/>
                  </a:lnTo>
                  <a:lnTo>
                    <a:pt x="2649134" y="393808"/>
                  </a:lnTo>
                  <a:close/>
                  <a:moveTo>
                    <a:pt x="2659351" y="387456"/>
                  </a:moveTo>
                  <a:lnTo>
                    <a:pt x="2658144" y="387514"/>
                  </a:lnTo>
                  <a:lnTo>
                    <a:pt x="2656977" y="388263"/>
                  </a:lnTo>
                  <a:close/>
                  <a:moveTo>
                    <a:pt x="2373145" y="374432"/>
                  </a:moveTo>
                  <a:lnTo>
                    <a:pt x="2364929" y="379960"/>
                  </a:lnTo>
                  <a:lnTo>
                    <a:pt x="2347840" y="398651"/>
                  </a:lnTo>
                  <a:lnTo>
                    <a:pt x="2332849" y="416781"/>
                  </a:lnTo>
                  <a:lnTo>
                    <a:pt x="2334856" y="416500"/>
                  </a:lnTo>
                  <a:lnTo>
                    <a:pt x="2355584" y="392989"/>
                  </a:lnTo>
                  <a:cubicBezTo>
                    <a:pt x="2361856" y="386804"/>
                    <a:pt x="2364364" y="379381"/>
                    <a:pt x="2373145" y="374432"/>
                  </a:cubicBezTo>
                  <a:close/>
                  <a:moveTo>
                    <a:pt x="2662981" y="372458"/>
                  </a:moveTo>
                  <a:lnTo>
                    <a:pt x="2660091" y="373184"/>
                  </a:lnTo>
                  <a:lnTo>
                    <a:pt x="2661432" y="373438"/>
                  </a:lnTo>
                  <a:close/>
                  <a:moveTo>
                    <a:pt x="2760376" y="367201"/>
                  </a:moveTo>
                  <a:cubicBezTo>
                    <a:pt x="2745324" y="367201"/>
                    <a:pt x="2731526" y="374566"/>
                    <a:pt x="2717729" y="379477"/>
                  </a:cubicBezTo>
                  <a:cubicBezTo>
                    <a:pt x="2711457" y="381932"/>
                    <a:pt x="2705185" y="383160"/>
                    <a:pt x="2700168" y="385615"/>
                  </a:cubicBezTo>
                  <a:lnTo>
                    <a:pt x="2693702" y="381396"/>
                  </a:lnTo>
                  <a:lnTo>
                    <a:pt x="2692277" y="382876"/>
                  </a:lnTo>
                  <a:lnTo>
                    <a:pt x="2692145" y="382895"/>
                  </a:lnTo>
                  <a:lnTo>
                    <a:pt x="2696761" y="385248"/>
                  </a:lnTo>
                  <a:cubicBezTo>
                    <a:pt x="2701707" y="389029"/>
                    <a:pt x="2706653" y="386508"/>
                    <a:pt x="2711598" y="385248"/>
                  </a:cubicBezTo>
                  <a:cubicBezTo>
                    <a:pt x="2723963" y="380206"/>
                    <a:pt x="2736327" y="373904"/>
                    <a:pt x="2748691" y="371384"/>
                  </a:cubicBezTo>
                  <a:cubicBezTo>
                    <a:pt x="2752400" y="368863"/>
                    <a:pt x="2756110" y="368863"/>
                    <a:pt x="2758583" y="368863"/>
                  </a:cubicBezTo>
                  <a:lnTo>
                    <a:pt x="2759916" y="369542"/>
                  </a:lnTo>
                  <a:close/>
                  <a:moveTo>
                    <a:pt x="2527963" y="365959"/>
                  </a:moveTo>
                  <a:lnTo>
                    <a:pt x="2503170" y="389055"/>
                  </a:lnTo>
                  <a:cubicBezTo>
                    <a:pt x="2503170" y="389055"/>
                    <a:pt x="2503170" y="389055"/>
                    <a:pt x="2504425" y="389055"/>
                  </a:cubicBezTo>
                  <a:cubicBezTo>
                    <a:pt x="2504425" y="389055"/>
                    <a:pt x="2505680" y="389055"/>
                    <a:pt x="2506934" y="389055"/>
                  </a:cubicBezTo>
                  <a:lnTo>
                    <a:pt x="2506334" y="394355"/>
                  </a:lnTo>
                  <a:lnTo>
                    <a:pt x="2514279" y="385784"/>
                  </a:lnTo>
                  <a:lnTo>
                    <a:pt x="2514220" y="385738"/>
                  </a:lnTo>
                  <a:lnTo>
                    <a:pt x="2515781" y="384164"/>
                  </a:lnTo>
                  <a:lnTo>
                    <a:pt x="2525481" y="373699"/>
                  </a:lnTo>
                  <a:cubicBezTo>
                    <a:pt x="2526722" y="372431"/>
                    <a:pt x="2526722" y="371163"/>
                    <a:pt x="2527963" y="369895"/>
                  </a:cubicBezTo>
                  <a:close/>
                  <a:moveTo>
                    <a:pt x="2651305" y="364933"/>
                  </a:moveTo>
                  <a:lnTo>
                    <a:pt x="2651256" y="365080"/>
                  </a:lnTo>
                  <a:lnTo>
                    <a:pt x="2651562" y="364933"/>
                  </a:lnTo>
                  <a:close/>
                  <a:moveTo>
                    <a:pt x="2744795" y="361207"/>
                  </a:moveTo>
                  <a:lnTo>
                    <a:pt x="2743860" y="362335"/>
                  </a:lnTo>
                  <a:lnTo>
                    <a:pt x="2744070" y="362290"/>
                  </a:lnTo>
                  <a:lnTo>
                    <a:pt x="2745795" y="361825"/>
                  </a:lnTo>
                  <a:close/>
                  <a:moveTo>
                    <a:pt x="2706824" y="360152"/>
                  </a:moveTo>
                  <a:lnTo>
                    <a:pt x="2702983" y="362065"/>
                  </a:lnTo>
                  <a:lnTo>
                    <a:pt x="2685851" y="370193"/>
                  </a:lnTo>
                  <a:lnTo>
                    <a:pt x="2691181" y="370238"/>
                  </a:lnTo>
                  <a:close/>
                  <a:moveTo>
                    <a:pt x="2365759" y="356474"/>
                  </a:moveTo>
                  <a:cubicBezTo>
                    <a:pt x="2364512" y="356474"/>
                    <a:pt x="2363266" y="356474"/>
                    <a:pt x="2362019" y="357728"/>
                  </a:cubicBezTo>
                  <a:cubicBezTo>
                    <a:pt x="2359526" y="360237"/>
                    <a:pt x="2357033" y="361491"/>
                    <a:pt x="2354540" y="364000"/>
                  </a:cubicBezTo>
                  <a:cubicBezTo>
                    <a:pt x="2350801" y="374034"/>
                    <a:pt x="2342075" y="380306"/>
                    <a:pt x="2333349" y="386578"/>
                  </a:cubicBezTo>
                  <a:cubicBezTo>
                    <a:pt x="2329610" y="389087"/>
                    <a:pt x="2328363" y="394104"/>
                    <a:pt x="2327117" y="399121"/>
                  </a:cubicBezTo>
                  <a:lnTo>
                    <a:pt x="2333005" y="394677"/>
                  </a:lnTo>
                  <a:lnTo>
                    <a:pt x="2340532" y="381855"/>
                  </a:lnTo>
                  <a:cubicBezTo>
                    <a:pt x="2346804" y="378144"/>
                    <a:pt x="2350567" y="373195"/>
                    <a:pt x="2354330" y="365772"/>
                  </a:cubicBezTo>
                  <a:lnTo>
                    <a:pt x="2367136" y="356751"/>
                  </a:lnTo>
                  <a:close/>
                  <a:moveTo>
                    <a:pt x="2103512" y="355099"/>
                  </a:moveTo>
                  <a:cubicBezTo>
                    <a:pt x="2096643" y="366089"/>
                    <a:pt x="2086340" y="367463"/>
                    <a:pt x="2077182" y="375705"/>
                  </a:cubicBezTo>
                  <a:cubicBezTo>
                    <a:pt x="2082906" y="364715"/>
                    <a:pt x="2093209" y="356473"/>
                    <a:pt x="2103512" y="355099"/>
                  </a:cubicBezTo>
                  <a:close/>
                  <a:moveTo>
                    <a:pt x="2567348" y="354501"/>
                  </a:moveTo>
                  <a:lnTo>
                    <a:pt x="2566543" y="355057"/>
                  </a:lnTo>
                  <a:cubicBezTo>
                    <a:pt x="2560276" y="357509"/>
                    <a:pt x="2552756" y="359962"/>
                    <a:pt x="2546490" y="362414"/>
                  </a:cubicBezTo>
                  <a:lnTo>
                    <a:pt x="2545185" y="362201"/>
                  </a:lnTo>
                  <a:lnTo>
                    <a:pt x="2542744" y="364281"/>
                  </a:lnTo>
                  <a:lnTo>
                    <a:pt x="2562268" y="359148"/>
                  </a:lnTo>
                  <a:close/>
                  <a:moveTo>
                    <a:pt x="2288625" y="354374"/>
                  </a:moveTo>
                  <a:lnTo>
                    <a:pt x="2287606" y="354893"/>
                  </a:lnTo>
                  <a:lnTo>
                    <a:pt x="2285638" y="359526"/>
                  </a:lnTo>
                  <a:lnTo>
                    <a:pt x="2286283" y="359123"/>
                  </a:lnTo>
                  <a:close/>
                  <a:moveTo>
                    <a:pt x="2328363" y="353965"/>
                  </a:moveTo>
                  <a:cubicBezTo>
                    <a:pt x="2326494" y="353965"/>
                    <a:pt x="2324312" y="354592"/>
                    <a:pt x="2322287" y="354906"/>
                  </a:cubicBezTo>
                  <a:lnTo>
                    <a:pt x="2321001" y="354670"/>
                  </a:lnTo>
                  <a:lnTo>
                    <a:pt x="2319209" y="355875"/>
                  </a:lnTo>
                  <a:lnTo>
                    <a:pt x="2327340" y="354788"/>
                  </a:lnTo>
                  <a:close/>
                  <a:moveTo>
                    <a:pt x="2721702" y="352743"/>
                  </a:moveTo>
                  <a:lnTo>
                    <a:pt x="2708450" y="359343"/>
                  </a:lnTo>
                  <a:lnTo>
                    <a:pt x="2719050" y="354722"/>
                  </a:lnTo>
                  <a:lnTo>
                    <a:pt x="2720341" y="354110"/>
                  </a:lnTo>
                  <a:close/>
                  <a:moveTo>
                    <a:pt x="2545371" y="352065"/>
                  </a:moveTo>
                  <a:lnTo>
                    <a:pt x="2544093" y="354677"/>
                  </a:lnTo>
                  <a:lnTo>
                    <a:pt x="2545352" y="354943"/>
                  </a:lnTo>
                  <a:lnTo>
                    <a:pt x="2547743" y="352604"/>
                  </a:lnTo>
                  <a:close/>
                  <a:moveTo>
                    <a:pt x="2384694" y="349695"/>
                  </a:moveTo>
                  <a:lnTo>
                    <a:pt x="2379471" y="353965"/>
                  </a:lnTo>
                  <a:cubicBezTo>
                    <a:pt x="2376978" y="356474"/>
                    <a:pt x="2375420" y="357728"/>
                    <a:pt x="2373550" y="358042"/>
                  </a:cubicBezTo>
                  <a:lnTo>
                    <a:pt x="2371358" y="357600"/>
                  </a:lnTo>
                  <a:lnTo>
                    <a:pt x="2370636" y="363298"/>
                  </a:lnTo>
                  <a:close/>
                  <a:moveTo>
                    <a:pt x="2830163" y="349008"/>
                  </a:moveTo>
                  <a:lnTo>
                    <a:pt x="2823092" y="352469"/>
                  </a:lnTo>
                  <a:cubicBezTo>
                    <a:pt x="2816821" y="354924"/>
                    <a:pt x="2810549" y="359835"/>
                    <a:pt x="2803023" y="361062"/>
                  </a:cubicBezTo>
                  <a:cubicBezTo>
                    <a:pt x="2794243" y="363518"/>
                    <a:pt x="2786717" y="367201"/>
                    <a:pt x="2777936" y="372111"/>
                  </a:cubicBezTo>
                  <a:cubicBezTo>
                    <a:pt x="2774173" y="374566"/>
                    <a:pt x="2770410" y="375794"/>
                    <a:pt x="2766647" y="375794"/>
                  </a:cubicBezTo>
                  <a:lnTo>
                    <a:pt x="2765367" y="375694"/>
                  </a:lnTo>
                  <a:lnTo>
                    <a:pt x="2766619" y="378631"/>
                  </a:lnTo>
                  <a:cubicBezTo>
                    <a:pt x="2768783" y="378946"/>
                    <a:pt x="2771565" y="377686"/>
                    <a:pt x="2773420" y="376425"/>
                  </a:cubicBezTo>
                  <a:cubicBezTo>
                    <a:pt x="2783929" y="370754"/>
                    <a:pt x="2795057" y="366657"/>
                    <a:pt x="2806031" y="362088"/>
                  </a:cubicBezTo>
                  <a:close/>
                  <a:moveTo>
                    <a:pt x="2276506" y="347199"/>
                  </a:moveTo>
                  <a:lnTo>
                    <a:pt x="2271248" y="349968"/>
                  </a:lnTo>
                  <a:lnTo>
                    <a:pt x="2271947" y="350250"/>
                  </a:lnTo>
                  <a:close/>
                  <a:moveTo>
                    <a:pt x="2360882" y="343687"/>
                  </a:moveTo>
                  <a:lnTo>
                    <a:pt x="2359299" y="343817"/>
                  </a:lnTo>
                  <a:lnTo>
                    <a:pt x="2358461" y="344942"/>
                  </a:lnTo>
                  <a:lnTo>
                    <a:pt x="2348308" y="350202"/>
                  </a:lnTo>
                  <a:cubicBezTo>
                    <a:pt x="2352047" y="348948"/>
                    <a:pt x="2355787" y="347693"/>
                    <a:pt x="2358280" y="345185"/>
                  </a:cubicBezTo>
                  <a:lnTo>
                    <a:pt x="2358461" y="344942"/>
                  </a:lnTo>
                  <a:close/>
                  <a:moveTo>
                    <a:pt x="2853196" y="337737"/>
                  </a:moveTo>
                  <a:lnTo>
                    <a:pt x="2842584" y="342930"/>
                  </a:lnTo>
                  <a:lnTo>
                    <a:pt x="2850078" y="339874"/>
                  </a:lnTo>
                  <a:lnTo>
                    <a:pt x="2850797" y="340607"/>
                  </a:lnTo>
                  <a:close/>
                  <a:moveTo>
                    <a:pt x="2346804" y="337319"/>
                  </a:moveTo>
                  <a:lnTo>
                    <a:pt x="2346720" y="337375"/>
                  </a:lnTo>
                  <a:lnTo>
                    <a:pt x="2346754" y="337395"/>
                  </a:lnTo>
                  <a:close/>
                  <a:moveTo>
                    <a:pt x="2405757" y="334844"/>
                  </a:moveTo>
                  <a:lnTo>
                    <a:pt x="2399927" y="336801"/>
                  </a:lnTo>
                  <a:lnTo>
                    <a:pt x="2399415" y="337659"/>
                  </a:lnTo>
                  <a:lnTo>
                    <a:pt x="2389838" y="345489"/>
                  </a:lnTo>
                  <a:close/>
                  <a:moveTo>
                    <a:pt x="2542730" y="334211"/>
                  </a:moveTo>
                  <a:cubicBezTo>
                    <a:pt x="2540224" y="332985"/>
                    <a:pt x="2537717" y="334211"/>
                    <a:pt x="2533957" y="336664"/>
                  </a:cubicBezTo>
                  <a:cubicBezTo>
                    <a:pt x="2532704" y="337890"/>
                    <a:pt x="2530197" y="340342"/>
                    <a:pt x="2526438" y="340342"/>
                  </a:cubicBezTo>
                  <a:lnTo>
                    <a:pt x="2522696" y="341074"/>
                  </a:lnTo>
                  <a:lnTo>
                    <a:pt x="2524499" y="341074"/>
                  </a:lnTo>
                  <a:cubicBezTo>
                    <a:pt x="2525753" y="349686"/>
                    <a:pt x="2518226" y="352147"/>
                    <a:pt x="2511953" y="353377"/>
                  </a:cubicBezTo>
                  <a:cubicBezTo>
                    <a:pt x="2501916" y="357068"/>
                    <a:pt x="2490624" y="361989"/>
                    <a:pt x="2485606" y="365680"/>
                  </a:cubicBezTo>
                  <a:cubicBezTo>
                    <a:pt x="2493134" y="360759"/>
                    <a:pt x="2506934" y="358298"/>
                    <a:pt x="2518226" y="353377"/>
                  </a:cubicBezTo>
                  <a:lnTo>
                    <a:pt x="2522224" y="351472"/>
                  </a:lnTo>
                  <a:lnTo>
                    <a:pt x="2526722" y="345800"/>
                  </a:lnTo>
                  <a:cubicBezTo>
                    <a:pt x="2529203" y="341996"/>
                    <a:pt x="2532926" y="339459"/>
                    <a:pt x="2536648" y="338191"/>
                  </a:cubicBezTo>
                  <a:cubicBezTo>
                    <a:pt x="2537889" y="336923"/>
                    <a:pt x="2539440" y="335655"/>
                    <a:pt x="2540991" y="335180"/>
                  </a:cubicBezTo>
                  <a:lnTo>
                    <a:pt x="2542730" y="335878"/>
                  </a:lnTo>
                  <a:close/>
                  <a:moveTo>
                    <a:pt x="2272688" y="333166"/>
                  </a:moveTo>
                  <a:lnTo>
                    <a:pt x="2271248" y="333685"/>
                  </a:lnTo>
                  <a:lnTo>
                    <a:pt x="2271678" y="333623"/>
                  </a:lnTo>
                  <a:close/>
                  <a:moveTo>
                    <a:pt x="2597634" y="330370"/>
                  </a:moveTo>
                  <a:lnTo>
                    <a:pt x="2593331" y="332832"/>
                  </a:lnTo>
                  <a:lnTo>
                    <a:pt x="2592940" y="333368"/>
                  </a:lnTo>
                  <a:lnTo>
                    <a:pt x="2597836" y="332874"/>
                  </a:lnTo>
                  <a:lnTo>
                    <a:pt x="2598497" y="333110"/>
                  </a:lnTo>
                  <a:lnTo>
                    <a:pt x="2597392" y="331428"/>
                  </a:lnTo>
                  <a:close/>
                  <a:moveTo>
                    <a:pt x="2636702" y="328738"/>
                  </a:moveTo>
                  <a:lnTo>
                    <a:pt x="2636469" y="328892"/>
                  </a:lnTo>
                  <a:lnTo>
                    <a:pt x="2627380" y="334357"/>
                  </a:lnTo>
                  <a:lnTo>
                    <a:pt x="2636524" y="329098"/>
                  </a:lnTo>
                  <a:close/>
                  <a:moveTo>
                    <a:pt x="2511398" y="324401"/>
                  </a:moveTo>
                  <a:lnTo>
                    <a:pt x="2496142" y="325718"/>
                  </a:lnTo>
                  <a:lnTo>
                    <a:pt x="2503595" y="328659"/>
                  </a:lnTo>
                  <a:cubicBezTo>
                    <a:pt x="2504850" y="328040"/>
                    <a:pt x="2506418" y="327422"/>
                    <a:pt x="2507829" y="327576"/>
                  </a:cubicBezTo>
                  <a:lnTo>
                    <a:pt x="2508691" y="328508"/>
                  </a:lnTo>
                  <a:lnTo>
                    <a:pt x="2510899" y="326147"/>
                  </a:lnTo>
                  <a:lnTo>
                    <a:pt x="2512814" y="324883"/>
                  </a:lnTo>
                  <a:close/>
                  <a:moveTo>
                    <a:pt x="2311066" y="324072"/>
                  </a:moveTo>
                  <a:lnTo>
                    <a:pt x="2308771" y="324868"/>
                  </a:lnTo>
                  <a:lnTo>
                    <a:pt x="2308372" y="325874"/>
                  </a:lnTo>
                  <a:close/>
                  <a:moveTo>
                    <a:pt x="2491390" y="322377"/>
                  </a:moveTo>
                  <a:lnTo>
                    <a:pt x="2491052" y="323710"/>
                  </a:lnTo>
                  <a:lnTo>
                    <a:pt x="2494647" y="325128"/>
                  </a:lnTo>
                  <a:close/>
                  <a:moveTo>
                    <a:pt x="2677511" y="321914"/>
                  </a:moveTo>
                  <a:lnTo>
                    <a:pt x="2674692" y="322233"/>
                  </a:lnTo>
                  <a:lnTo>
                    <a:pt x="2675211" y="324063"/>
                  </a:lnTo>
                  <a:cubicBezTo>
                    <a:pt x="2680203" y="327839"/>
                    <a:pt x="2683947" y="325322"/>
                    <a:pt x="2687691" y="325322"/>
                  </a:cubicBezTo>
                  <a:lnTo>
                    <a:pt x="2692151" y="325322"/>
                  </a:lnTo>
                  <a:lnTo>
                    <a:pt x="2696949" y="322913"/>
                  </a:lnTo>
                  <a:cubicBezTo>
                    <a:pt x="2689523" y="320427"/>
                    <a:pt x="2685810" y="322913"/>
                    <a:pt x="2680860" y="324156"/>
                  </a:cubicBezTo>
                  <a:close/>
                  <a:moveTo>
                    <a:pt x="2773597" y="320514"/>
                  </a:moveTo>
                  <a:lnTo>
                    <a:pt x="2771208" y="322913"/>
                  </a:lnTo>
                  <a:cubicBezTo>
                    <a:pt x="2765020" y="326641"/>
                    <a:pt x="2758832" y="331613"/>
                    <a:pt x="2755119" y="339071"/>
                  </a:cubicBezTo>
                  <a:cubicBezTo>
                    <a:pt x="2752643" y="344043"/>
                    <a:pt x="2746455" y="345286"/>
                    <a:pt x="2742742" y="349014"/>
                  </a:cubicBezTo>
                  <a:lnTo>
                    <a:pt x="2743996" y="350869"/>
                  </a:lnTo>
                  <a:lnTo>
                    <a:pt x="2759837" y="336271"/>
                  </a:lnTo>
                  <a:cubicBezTo>
                    <a:pt x="2764780" y="329908"/>
                    <a:pt x="2770031" y="323863"/>
                    <a:pt x="2779298" y="321954"/>
                  </a:cubicBezTo>
                  <a:close/>
                  <a:moveTo>
                    <a:pt x="2246911" y="319701"/>
                  </a:moveTo>
                  <a:lnTo>
                    <a:pt x="2234337" y="323287"/>
                  </a:lnTo>
                  <a:lnTo>
                    <a:pt x="2235479" y="327929"/>
                  </a:lnTo>
                  <a:lnTo>
                    <a:pt x="2233993" y="329927"/>
                  </a:lnTo>
                  <a:lnTo>
                    <a:pt x="2233278" y="334854"/>
                  </a:lnTo>
                  <a:lnTo>
                    <a:pt x="2229369" y="338162"/>
                  </a:lnTo>
                  <a:lnTo>
                    <a:pt x="2193465" y="358795"/>
                  </a:lnTo>
                  <a:lnTo>
                    <a:pt x="2194254" y="359989"/>
                  </a:lnTo>
                  <a:cubicBezTo>
                    <a:pt x="2204188" y="351221"/>
                    <a:pt x="2215365" y="344958"/>
                    <a:pt x="2226542" y="339948"/>
                  </a:cubicBezTo>
                  <a:cubicBezTo>
                    <a:pt x="2229026" y="338695"/>
                    <a:pt x="2231509" y="337756"/>
                    <a:pt x="2233061" y="336347"/>
                  </a:cubicBezTo>
                  <a:lnTo>
                    <a:pt x="2233278" y="334854"/>
                  </a:lnTo>
                  <a:lnTo>
                    <a:pt x="2236510" y="332119"/>
                  </a:lnTo>
                  <a:lnTo>
                    <a:pt x="2235479" y="327929"/>
                  </a:lnTo>
                  <a:lnTo>
                    <a:pt x="2237718" y="324917"/>
                  </a:lnTo>
                  <a:close/>
                  <a:moveTo>
                    <a:pt x="2300030" y="317992"/>
                  </a:moveTo>
                  <a:lnTo>
                    <a:pt x="2298569" y="322412"/>
                  </a:lnTo>
                  <a:lnTo>
                    <a:pt x="2294180" y="324626"/>
                  </a:lnTo>
                  <a:lnTo>
                    <a:pt x="2296519" y="324229"/>
                  </a:lnTo>
                  <a:cubicBezTo>
                    <a:pt x="2298376" y="323127"/>
                    <a:pt x="2299923" y="321553"/>
                    <a:pt x="2301161" y="320294"/>
                  </a:cubicBezTo>
                  <a:close/>
                  <a:moveTo>
                    <a:pt x="2264084" y="317498"/>
                  </a:moveTo>
                  <a:lnTo>
                    <a:pt x="2263797" y="318654"/>
                  </a:lnTo>
                  <a:lnTo>
                    <a:pt x="2272628" y="318209"/>
                  </a:lnTo>
                  <a:close/>
                  <a:moveTo>
                    <a:pt x="2876911" y="316864"/>
                  </a:moveTo>
                  <a:lnTo>
                    <a:pt x="2873080" y="317222"/>
                  </a:lnTo>
                  <a:lnTo>
                    <a:pt x="2872011" y="318094"/>
                  </a:lnTo>
                  <a:cubicBezTo>
                    <a:pt x="2869502" y="320549"/>
                    <a:pt x="2865740" y="321777"/>
                    <a:pt x="2861977" y="324232"/>
                  </a:cubicBezTo>
                  <a:lnTo>
                    <a:pt x="2869444" y="321289"/>
                  </a:lnTo>
                  <a:lnTo>
                    <a:pt x="2877496" y="317466"/>
                  </a:lnTo>
                  <a:close/>
                  <a:moveTo>
                    <a:pt x="2540433" y="311948"/>
                  </a:moveTo>
                  <a:lnTo>
                    <a:pt x="2536621" y="313059"/>
                  </a:lnTo>
                  <a:cubicBezTo>
                    <a:pt x="2534584" y="314592"/>
                    <a:pt x="2532704" y="316431"/>
                    <a:pt x="2530197" y="317044"/>
                  </a:cubicBezTo>
                  <a:lnTo>
                    <a:pt x="2528465" y="317892"/>
                  </a:lnTo>
                  <a:lnTo>
                    <a:pt x="2527325" y="321684"/>
                  </a:lnTo>
                  <a:lnTo>
                    <a:pt x="2527071" y="321940"/>
                  </a:lnTo>
                  <a:lnTo>
                    <a:pt x="2527249" y="321840"/>
                  </a:lnTo>
                  <a:lnTo>
                    <a:pt x="2527296" y="321780"/>
                  </a:lnTo>
                  <a:lnTo>
                    <a:pt x="2527325" y="321684"/>
                  </a:lnTo>
                  <a:lnTo>
                    <a:pt x="2527555" y="321452"/>
                  </a:lnTo>
                  <a:lnTo>
                    <a:pt x="2531132" y="316923"/>
                  </a:lnTo>
                  <a:lnTo>
                    <a:pt x="2534752" y="315521"/>
                  </a:lnTo>
                  <a:close/>
                  <a:moveTo>
                    <a:pt x="2743980" y="311726"/>
                  </a:moveTo>
                  <a:cubicBezTo>
                    <a:pt x="2731603" y="314212"/>
                    <a:pt x="2722940" y="319184"/>
                    <a:pt x="2713039" y="324156"/>
                  </a:cubicBezTo>
                  <a:lnTo>
                    <a:pt x="2692029" y="333533"/>
                  </a:lnTo>
                  <a:lnTo>
                    <a:pt x="2688939" y="336650"/>
                  </a:lnTo>
                  <a:cubicBezTo>
                    <a:pt x="2697675" y="335391"/>
                    <a:pt x="2703915" y="331615"/>
                    <a:pt x="2711403" y="327839"/>
                  </a:cubicBezTo>
                  <a:cubicBezTo>
                    <a:pt x="2721387" y="322805"/>
                    <a:pt x="2730123" y="317770"/>
                    <a:pt x="2740107" y="315253"/>
                  </a:cubicBezTo>
                  <a:lnTo>
                    <a:pt x="2740117" y="315253"/>
                  </a:lnTo>
                  <a:close/>
                  <a:moveTo>
                    <a:pt x="2262899" y="310892"/>
                  </a:moveTo>
                  <a:lnTo>
                    <a:pt x="2258340" y="313644"/>
                  </a:lnTo>
                  <a:lnTo>
                    <a:pt x="2261245" y="313644"/>
                  </a:lnTo>
                  <a:close/>
                  <a:moveTo>
                    <a:pt x="2629344" y="309639"/>
                  </a:moveTo>
                  <a:cubicBezTo>
                    <a:pt x="2621957" y="313385"/>
                    <a:pt x="2615801" y="319630"/>
                    <a:pt x="2607183" y="320879"/>
                  </a:cubicBezTo>
                  <a:lnTo>
                    <a:pt x="2607174" y="320853"/>
                  </a:lnTo>
                  <a:lnTo>
                    <a:pt x="2607069" y="320990"/>
                  </a:lnTo>
                  <a:lnTo>
                    <a:pt x="2618136" y="318117"/>
                  </a:lnTo>
                  <a:lnTo>
                    <a:pt x="2628431" y="311122"/>
                  </a:lnTo>
                  <a:close/>
                  <a:moveTo>
                    <a:pt x="2695084" y="305907"/>
                  </a:moveTo>
                  <a:lnTo>
                    <a:pt x="2692973" y="311526"/>
                  </a:lnTo>
                  <a:lnTo>
                    <a:pt x="2695808" y="310339"/>
                  </a:lnTo>
                  <a:lnTo>
                    <a:pt x="2697819" y="305978"/>
                  </a:lnTo>
                  <a:close/>
                  <a:moveTo>
                    <a:pt x="2873316" y="305292"/>
                  </a:moveTo>
                  <a:lnTo>
                    <a:pt x="2863703" y="308635"/>
                  </a:lnTo>
                  <a:lnTo>
                    <a:pt x="2863319" y="309228"/>
                  </a:lnTo>
                  <a:close/>
                  <a:moveTo>
                    <a:pt x="2833875" y="302757"/>
                  </a:moveTo>
                  <a:lnTo>
                    <a:pt x="2828722" y="305411"/>
                  </a:lnTo>
                  <a:lnTo>
                    <a:pt x="2835348" y="303049"/>
                  </a:lnTo>
                  <a:close/>
                  <a:moveTo>
                    <a:pt x="2674315" y="302048"/>
                  </a:moveTo>
                  <a:lnTo>
                    <a:pt x="2671730" y="302420"/>
                  </a:lnTo>
                  <a:cubicBezTo>
                    <a:pt x="2668830" y="303529"/>
                    <a:pt x="2666388" y="305432"/>
                    <a:pt x="2664556" y="308602"/>
                  </a:cubicBezTo>
                  <a:lnTo>
                    <a:pt x="2658002" y="313706"/>
                  </a:lnTo>
                  <a:lnTo>
                    <a:pt x="2658052" y="313679"/>
                  </a:lnTo>
                  <a:close/>
                  <a:moveTo>
                    <a:pt x="2708376" y="301588"/>
                  </a:moveTo>
                  <a:lnTo>
                    <a:pt x="2702848" y="305033"/>
                  </a:lnTo>
                  <a:lnTo>
                    <a:pt x="2705539" y="305251"/>
                  </a:lnTo>
                  <a:close/>
                  <a:moveTo>
                    <a:pt x="2781593" y="300554"/>
                  </a:moveTo>
                  <a:lnTo>
                    <a:pt x="2773684" y="310483"/>
                  </a:lnTo>
                  <a:cubicBezTo>
                    <a:pt x="2772446" y="310483"/>
                    <a:pt x="2771208" y="310483"/>
                    <a:pt x="2769971" y="312969"/>
                  </a:cubicBezTo>
                  <a:lnTo>
                    <a:pt x="2771995" y="313986"/>
                  </a:lnTo>
                  <a:lnTo>
                    <a:pt x="2776827" y="311774"/>
                  </a:lnTo>
                  <a:cubicBezTo>
                    <a:pt x="2781770" y="310501"/>
                    <a:pt x="2784241" y="306683"/>
                    <a:pt x="2783005" y="301593"/>
                  </a:cubicBezTo>
                  <a:close/>
                  <a:moveTo>
                    <a:pt x="2825630" y="295235"/>
                  </a:moveTo>
                  <a:lnTo>
                    <a:pt x="2825170" y="295866"/>
                  </a:lnTo>
                  <a:cubicBezTo>
                    <a:pt x="2824089" y="296503"/>
                    <a:pt x="2823162" y="297139"/>
                    <a:pt x="2823780" y="299048"/>
                  </a:cubicBezTo>
                  <a:cubicBezTo>
                    <a:pt x="2826251" y="300957"/>
                    <a:pt x="2828722" y="300320"/>
                    <a:pt x="2831502" y="299525"/>
                  </a:cubicBezTo>
                  <a:lnTo>
                    <a:pt x="2831546" y="299523"/>
                  </a:lnTo>
                  <a:lnTo>
                    <a:pt x="2833464" y="296991"/>
                  </a:lnTo>
                  <a:cubicBezTo>
                    <a:pt x="2832215" y="296991"/>
                    <a:pt x="2830343" y="297609"/>
                    <a:pt x="2828626" y="297609"/>
                  </a:cubicBezTo>
                  <a:close/>
                  <a:moveTo>
                    <a:pt x="2937309" y="293413"/>
                  </a:moveTo>
                  <a:lnTo>
                    <a:pt x="2937766" y="294014"/>
                  </a:lnTo>
                  <a:lnTo>
                    <a:pt x="2938351" y="293632"/>
                  </a:lnTo>
                  <a:close/>
                  <a:moveTo>
                    <a:pt x="2869459" y="292956"/>
                  </a:moveTo>
                  <a:lnTo>
                    <a:pt x="2868999" y="296277"/>
                  </a:lnTo>
                  <a:lnTo>
                    <a:pt x="2871191" y="292956"/>
                  </a:lnTo>
                  <a:close/>
                  <a:moveTo>
                    <a:pt x="2912268" y="291744"/>
                  </a:moveTo>
                  <a:lnTo>
                    <a:pt x="2907988" y="293232"/>
                  </a:lnTo>
                  <a:lnTo>
                    <a:pt x="2911507" y="293957"/>
                  </a:lnTo>
                  <a:lnTo>
                    <a:pt x="2914759" y="297406"/>
                  </a:lnTo>
                  <a:close/>
                  <a:moveTo>
                    <a:pt x="2762000" y="291412"/>
                  </a:moveTo>
                  <a:lnTo>
                    <a:pt x="2760228" y="292215"/>
                  </a:lnTo>
                  <a:lnTo>
                    <a:pt x="2761307" y="293082"/>
                  </a:lnTo>
                  <a:lnTo>
                    <a:pt x="2761532" y="293082"/>
                  </a:lnTo>
                  <a:close/>
                  <a:moveTo>
                    <a:pt x="2863435" y="290161"/>
                  </a:moveTo>
                  <a:lnTo>
                    <a:pt x="2838863" y="301795"/>
                  </a:lnTo>
                  <a:lnTo>
                    <a:pt x="2860848" y="293957"/>
                  </a:lnTo>
                  <a:lnTo>
                    <a:pt x="2863167" y="292956"/>
                  </a:lnTo>
                  <a:lnTo>
                    <a:pt x="2862478" y="292956"/>
                  </a:lnTo>
                  <a:close/>
                  <a:moveTo>
                    <a:pt x="2875540" y="289036"/>
                  </a:moveTo>
                  <a:lnTo>
                    <a:pt x="2874926" y="290532"/>
                  </a:lnTo>
                  <a:lnTo>
                    <a:pt x="2877117" y="289251"/>
                  </a:lnTo>
                  <a:close/>
                  <a:moveTo>
                    <a:pt x="2821402" y="288379"/>
                  </a:moveTo>
                  <a:lnTo>
                    <a:pt x="2817602" y="292685"/>
                  </a:lnTo>
                  <a:cubicBezTo>
                    <a:pt x="2819455" y="293321"/>
                    <a:pt x="2821000" y="292685"/>
                    <a:pt x="2822544" y="292208"/>
                  </a:cubicBezTo>
                  <a:lnTo>
                    <a:pt x="2823526" y="292302"/>
                  </a:lnTo>
                  <a:close/>
                  <a:moveTo>
                    <a:pt x="2749644" y="286322"/>
                  </a:moveTo>
                  <a:lnTo>
                    <a:pt x="2745681" y="287852"/>
                  </a:lnTo>
                  <a:lnTo>
                    <a:pt x="2743980" y="291839"/>
                  </a:lnTo>
                  <a:cubicBezTo>
                    <a:pt x="2741505" y="294325"/>
                    <a:pt x="2737792" y="296811"/>
                    <a:pt x="2734079" y="298054"/>
                  </a:cubicBezTo>
                  <a:lnTo>
                    <a:pt x="2743436" y="293356"/>
                  </a:lnTo>
                  <a:close/>
                  <a:moveTo>
                    <a:pt x="2889602" y="282567"/>
                  </a:moveTo>
                  <a:lnTo>
                    <a:pt x="2887225" y="283430"/>
                  </a:lnTo>
                  <a:cubicBezTo>
                    <a:pt x="2887225" y="283430"/>
                    <a:pt x="2885976" y="284676"/>
                    <a:pt x="2884727" y="284676"/>
                  </a:cubicBezTo>
                  <a:lnTo>
                    <a:pt x="2882435" y="286236"/>
                  </a:lnTo>
                  <a:close/>
                  <a:moveTo>
                    <a:pt x="2573670" y="282557"/>
                  </a:moveTo>
                  <a:lnTo>
                    <a:pt x="2568638" y="284672"/>
                  </a:lnTo>
                  <a:cubicBezTo>
                    <a:pt x="2568638" y="287139"/>
                    <a:pt x="2571154" y="287139"/>
                    <a:pt x="2572412" y="288373"/>
                  </a:cubicBezTo>
                  <a:lnTo>
                    <a:pt x="2572625" y="288513"/>
                  </a:lnTo>
                  <a:lnTo>
                    <a:pt x="2572809" y="287615"/>
                  </a:lnTo>
                  <a:close/>
                  <a:moveTo>
                    <a:pt x="2743272" y="281808"/>
                  </a:moveTo>
                  <a:lnTo>
                    <a:pt x="2739861" y="283139"/>
                  </a:lnTo>
                  <a:lnTo>
                    <a:pt x="2740267" y="283139"/>
                  </a:lnTo>
                  <a:lnTo>
                    <a:pt x="2742359" y="282438"/>
                  </a:lnTo>
                  <a:close/>
                  <a:moveTo>
                    <a:pt x="2328398" y="281255"/>
                  </a:moveTo>
                  <a:lnTo>
                    <a:pt x="2325318" y="281862"/>
                  </a:lnTo>
                  <a:lnTo>
                    <a:pt x="2323750" y="287341"/>
                  </a:lnTo>
                  <a:cubicBezTo>
                    <a:pt x="2323750" y="287341"/>
                    <a:pt x="2322508" y="288581"/>
                    <a:pt x="2321266" y="288581"/>
                  </a:cubicBezTo>
                  <a:cubicBezTo>
                    <a:pt x="2308848" y="293539"/>
                    <a:pt x="2302638" y="303455"/>
                    <a:pt x="2295187" y="312132"/>
                  </a:cubicBezTo>
                  <a:lnTo>
                    <a:pt x="2274872" y="318096"/>
                  </a:lnTo>
                  <a:lnTo>
                    <a:pt x="2279320" y="317871"/>
                  </a:lnTo>
                  <a:cubicBezTo>
                    <a:pt x="2284598" y="316462"/>
                    <a:pt x="2289876" y="314270"/>
                    <a:pt x="2294843" y="312391"/>
                  </a:cubicBezTo>
                  <a:lnTo>
                    <a:pt x="2299576" y="314300"/>
                  </a:lnTo>
                  <a:lnTo>
                    <a:pt x="2320970" y="291330"/>
                  </a:lnTo>
                  <a:cubicBezTo>
                    <a:pt x="2324684" y="290070"/>
                    <a:pt x="2327160" y="286292"/>
                    <a:pt x="2328398" y="281255"/>
                  </a:cubicBezTo>
                  <a:close/>
                  <a:moveTo>
                    <a:pt x="2586862" y="280971"/>
                  </a:moveTo>
                  <a:lnTo>
                    <a:pt x="2587270" y="281437"/>
                  </a:lnTo>
                  <a:lnTo>
                    <a:pt x="2587507" y="280971"/>
                  </a:lnTo>
                  <a:close/>
                  <a:moveTo>
                    <a:pt x="2746793" y="280434"/>
                  </a:moveTo>
                  <a:lnTo>
                    <a:pt x="2744861" y="281188"/>
                  </a:lnTo>
                  <a:lnTo>
                    <a:pt x="2745995" y="280923"/>
                  </a:lnTo>
                  <a:close/>
                  <a:moveTo>
                    <a:pt x="2723979" y="279699"/>
                  </a:moveTo>
                  <a:lnTo>
                    <a:pt x="2721551" y="280201"/>
                  </a:lnTo>
                  <a:lnTo>
                    <a:pt x="2723007" y="281108"/>
                  </a:lnTo>
                  <a:close/>
                  <a:moveTo>
                    <a:pt x="2824725" y="277217"/>
                  </a:moveTo>
                  <a:cubicBezTo>
                    <a:pt x="2820980" y="277217"/>
                    <a:pt x="2818483" y="278453"/>
                    <a:pt x="2814738" y="279689"/>
                  </a:cubicBezTo>
                  <a:lnTo>
                    <a:pt x="2811687" y="279689"/>
                  </a:lnTo>
                  <a:lnTo>
                    <a:pt x="2808953" y="282504"/>
                  </a:lnTo>
                  <a:cubicBezTo>
                    <a:pt x="2811424" y="282504"/>
                    <a:pt x="2814513" y="281232"/>
                    <a:pt x="2818065" y="280118"/>
                  </a:cubicBezTo>
                  <a:lnTo>
                    <a:pt x="2823510" y="279463"/>
                  </a:lnTo>
                  <a:close/>
                  <a:moveTo>
                    <a:pt x="2782539" y="274257"/>
                  </a:moveTo>
                  <a:lnTo>
                    <a:pt x="2771046" y="275981"/>
                  </a:lnTo>
                  <a:lnTo>
                    <a:pt x="2769431" y="274915"/>
                  </a:lnTo>
                  <a:lnTo>
                    <a:pt x="2766444" y="276876"/>
                  </a:lnTo>
                  <a:lnTo>
                    <a:pt x="2766942" y="277414"/>
                  </a:lnTo>
                  <a:cubicBezTo>
                    <a:pt x="2771885" y="281232"/>
                    <a:pt x="2775592" y="276141"/>
                    <a:pt x="2780534" y="274869"/>
                  </a:cubicBezTo>
                  <a:close/>
                  <a:moveTo>
                    <a:pt x="2875977" y="273475"/>
                  </a:moveTo>
                  <a:lnTo>
                    <a:pt x="2873411" y="274745"/>
                  </a:lnTo>
                  <a:lnTo>
                    <a:pt x="2872444" y="276386"/>
                  </a:lnTo>
                  <a:lnTo>
                    <a:pt x="2875406" y="275184"/>
                  </a:lnTo>
                  <a:close/>
                  <a:moveTo>
                    <a:pt x="2301161" y="271181"/>
                  </a:moveTo>
                  <a:lnTo>
                    <a:pt x="2300995" y="271273"/>
                  </a:lnTo>
                  <a:lnTo>
                    <a:pt x="2301067" y="271340"/>
                  </a:lnTo>
                  <a:close/>
                  <a:moveTo>
                    <a:pt x="2618055" y="269094"/>
                  </a:moveTo>
                  <a:lnTo>
                    <a:pt x="2615024" y="270640"/>
                  </a:lnTo>
                  <a:lnTo>
                    <a:pt x="2616305" y="272044"/>
                  </a:lnTo>
                  <a:lnTo>
                    <a:pt x="2617927" y="269222"/>
                  </a:lnTo>
                  <a:close/>
                  <a:moveTo>
                    <a:pt x="2182661" y="266468"/>
                  </a:moveTo>
                  <a:lnTo>
                    <a:pt x="2174210" y="271792"/>
                  </a:lnTo>
                  <a:lnTo>
                    <a:pt x="2172221" y="273052"/>
                  </a:lnTo>
                  <a:lnTo>
                    <a:pt x="2179679" y="269437"/>
                  </a:lnTo>
                  <a:close/>
                  <a:moveTo>
                    <a:pt x="2374809" y="266298"/>
                  </a:moveTo>
                  <a:lnTo>
                    <a:pt x="2352347" y="273499"/>
                  </a:lnTo>
                  <a:lnTo>
                    <a:pt x="2346969" y="277477"/>
                  </a:lnTo>
                  <a:cubicBezTo>
                    <a:pt x="2355635" y="277477"/>
                    <a:pt x="2363063" y="277477"/>
                    <a:pt x="2369253" y="271181"/>
                  </a:cubicBezTo>
                  <a:lnTo>
                    <a:pt x="2370732" y="270429"/>
                  </a:lnTo>
                  <a:close/>
                  <a:moveTo>
                    <a:pt x="2751835" y="265047"/>
                  </a:moveTo>
                  <a:lnTo>
                    <a:pt x="2757383" y="268424"/>
                  </a:lnTo>
                  <a:lnTo>
                    <a:pt x="2759956" y="267057"/>
                  </a:lnTo>
                  <a:close/>
                  <a:moveTo>
                    <a:pt x="2409983" y="263600"/>
                  </a:moveTo>
                  <a:lnTo>
                    <a:pt x="2405621" y="265671"/>
                  </a:lnTo>
                  <a:lnTo>
                    <a:pt x="2403779" y="269209"/>
                  </a:lnTo>
                  <a:close/>
                  <a:moveTo>
                    <a:pt x="2605607" y="261610"/>
                  </a:moveTo>
                  <a:lnTo>
                    <a:pt x="2605118" y="262467"/>
                  </a:lnTo>
                  <a:cubicBezTo>
                    <a:pt x="2607005" y="264934"/>
                    <a:pt x="2609521" y="264934"/>
                    <a:pt x="2612036" y="264009"/>
                  </a:cubicBezTo>
                  <a:lnTo>
                    <a:pt x="2612073" y="263988"/>
                  </a:lnTo>
                  <a:lnTo>
                    <a:pt x="2606648" y="261864"/>
                  </a:lnTo>
                  <a:close/>
                  <a:moveTo>
                    <a:pt x="2735904" y="261151"/>
                  </a:moveTo>
                  <a:lnTo>
                    <a:pt x="2732760" y="263429"/>
                  </a:lnTo>
                  <a:cubicBezTo>
                    <a:pt x="2735223" y="264678"/>
                    <a:pt x="2737685" y="263429"/>
                    <a:pt x="2738916" y="262180"/>
                  </a:cubicBezTo>
                  <a:lnTo>
                    <a:pt x="2742016" y="261496"/>
                  </a:lnTo>
                  <a:lnTo>
                    <a:pt x="2741086" y="261151"/>
                  </a:lnTo>
                  <a:close/>
                  <a:moveTo>
                    <a:pt x="3018666" y="255285"/>
                  </a:moveTo>
                  <a:lnTo>
                    <a:pt x="3013364" y="256000"/>
                  </a:lnTo>
                  <a:cubicBezTo>
                    <a:pt x="2988386" y="253507"/>
                    <a:pt x="2965905" y="260987"/>
                    <a:pt x="2942176" y="268468"/>
                  </a:cubicBezTo>
                  <a:lnTo>
                    <a:pt x="2925176" y="271554"/>
                  </a:lnTo>
                  <a:lnTo>
                    <a:pt x="2933429" y="271136"/>
                  </a:lnTo>
                  <a:cubicBezTo>
                    <a:pt x="2950855" y="266288"/>
                    <a:pt x="2969527" y="260227"/>
                    <a:pt x="2988198" y="257802"/>
                  </a:cubicBezTo>
                  <a:cubicBezTo>
                    <a:pt x="2996911" y="255378"/>
                    <a:pt x="3004380" y="256590"/>
                    <a:pt x="3011848" y="256590"/>
                  </a:cubicBezTo>
                  <a:cubicBezTo>
                    <a:pt x="3013715" y="256590"/>
                    <a:pt x="3015893" y="256893"/>
                    <a:pt x="3017605" y="256590"/>
                  </a:cubicBezTo>
                  <a:close/>
                  <a:moveTo>
                    <a:pt x="2407715" y="254316"/>
                  </a:moveTo>
                  <a:lnTo>
                    <a:pt x="2406325" y="256626"/>
                  </a:lnTo>
                  <a:cubicBezTo>
                    <a:pt x="2401477" y="261462"/>
                    <a:pt x="2395416" y="265089"/>
                    <a:pt x="2389355" y="268716"/>
                  </a:cubicBezTo>
                  <a:cubicBezTo>
                    <a:pt x="2384506" y="269925"/>
                    <a:pt x="2379658" y="271134"/>
                    <a:pt x="2377233" y="275970"/>
                  </a:cubicBezTo>
                  <a:lnTo>
                    <a:pt x="2369819" y="279667"/>
                  </a:lnTo>
                  <a:lnTo>
                    <a:pt x="2369253" y="279996"/>
                  </a:lnTo>
                  <a:cubicBezTo>
                    <a:pt x="2359349" y="286292"/>
                    <a:pt x="2349445" y="292589"/>
                    <a:pt x="2339540" y="298885"/>
                  </a:cubicBezTo>
                  <a:cubicBezTo>
                    <a:pt x="2346969" y="295108"/>
                    <a:pt x="2353159" y="291330"/>
                    <a:pt x="2360587" y="286292"/>
                  </a:cubicBezTo>
                  <a:cubicBezTo>
                    <a:pt x="2363063" y="285033"/>
                    <a:pt x="2365539" y="282514"/>
                    <a:pt x="2370491" y="282514"/>
                  </a:cubicBezTo>
                  <a:lnTo>
                    <a:pt x="2370491" y="283248"/>
                  </a:lnTo>
                  <a:lnTo>
                    <a:pt x="2370762" y="283147"/>
                  </a:lnTo>
                  <a:lnTo>
                    <a:pt x="2371936" y="280917"/>
                  </a:lnTo>
                  <a:lnTo>
                    <a:pt x="2376090" y="281177"/>
                  </a:lnTo>
                  <a:lnTo>
                    <a:pt x="2378162" y="280411"/>
                  </a:lnTo>
                  <a:lnTo>
                    <a:pt x="2378685" y="282217"/>
                  </a:lnTo>
                  <a:lnTo>
                    <a:pt x="2380396" y="278736"/>
                  </a:lnTo>
                  <a:cubicBezTo>
                    <a:pt x="2380396" y="278736"/>
                    <a:pt x="2379158" y="278736"/>
                    <a:pt x="2379158" y="277477"/>
                  </a:cubicBezTo>
                  <a:cubicBezTo>
                    <a:pt x="2381634" y="272440"/>
                    <a:pt x="2386586" y="271181"/>
                    <a:pt x="2390300" y="268662"/>
                  </a:cubicBezTo>
                  <a:cubicBezTo>
                    <a:pt x="2397728" y="264884"/>
                    <a:pt x="2405156" y="262365"/>
                    <a:pt x="2410109" y="254810"/>
                  </a:cubicBezTo>
                  <a:close/>
                  <a:moveTo>
                    <a:pt x="3020397" y="252908"/>
                  </a:moveTo>
                  <a:lnTo>
                    <a:pt x="3019992" y="253653"/>
                  </a:lnTo>
                  <a:lnTo>
                    <a:pt x="3020561" y="252954"/>
                  </a:lnTo>
                  <a:close/>
                  <a:moveTo>
                    <a:pt x="2309399" y="251170"/>
                  </a:moveTo>
                  <a:lnTo>
                    <a:pt x="2305122" y="253874"/>
                  </a:lnTo>
                  <a:cubicBezTo>
                    <a:pt x="2300155" y="258832"/>
                    <a:pt x="2293945" y="261311"/>
                    <a:pt x="2287736" y="269988"/>
                  </a:cubicBezTo>
                  <a:lnTo>
                    <a:pt x="2292180" y="269742"/>
                  </a:lnTo>
                  <a:lnTo>
                    <a:pt x="2296209" y="262365"/>
                  </a:lnTo>
                  <a:cubicBezTo>
                    <a:pt x="2298685" y="259847"/>
                    <a:pt x="2302399" y="258273"/>
                    <a:pt x="2305649" y="256226"/>
                  </a:cubicBezTo>
                  <a:close/>
                  <a:moveTo>
                    <a:pt x="2704259" y="250440"/>
                  </a:moveTo>
                  <a:lnTo>
                    <a:pt x="2702017" y="253392"/>
                  </a:lnTo>
                  <a:lnTo>
                    <a:pt x="2704811" y="255327"/>
                  </a:lnTo>
                  <a:lnTo>
                    <a:pt x="2709073" y="253617"/>
                  </a:lnTo>
                  <a:close/>
                  <a:moveTo>
                    <a:pt x="2852189" y="250028"/>
                  </a:moveTo>
                  <a:cubicBezTo>
                    <a:pt x="2849692" y="250028"/>
                    <a:pt x="2847195" y="251264"/>
                    <a:pt x="2845947" y="251264"/>
                  </a:cubicBezTo>
                  <a:cubicBezTo>
                    <a:pt x="2838457" y="252500"/>
                    <a:pt x="2831903" y="255280"/>
                    <a:pt x="2826130" y="259142"/>
                  </a:cubicBezTo>
                  <a:lnTo>
                    <a:pt x="2823908" y="261251"/>
                  </a:lnTo>
                  <a:lnTo>
                    <a:pt x="2826474" y="260370"/>
                  </a:lnTo>
                  <a:close/>
                  <a:moveTo>
                    <a:pt x="2312247" y="247331"/>
                  </a:moveTo>
                  <a:lnTo>
                    <a:pt x="2309263" y="247755"/>
                  </a:lnTo>
                  <a:lnTo>
                    <a:pt x="2309743" y="250707"/>
                  </a:lnTo>
                  <a:close/>
                  <a:moveTo>
                    <a:pt x="2812687" y="246387"/>
                  </a:moveTo>
                  <a:lnTo>
                    <a:pt x="2798510" y="247556"/>
                  </a:lnTo>
                  <a:cubicBezTo>
                    <a:pt x="2793516" y="247556"/>
                    <a:pt x="2789771" y="251264"/>
                    <a:pt x="2786026" y="253735"/>
                  </a:cubicBezTo>
                  <a:lnTo>
                    <a:pt x="2785987" y="253756"/>
                  </a:lnTo>
                  <a:lnTo>
                    <a:pt x="2801705" y="248442"/>
                  </a:lnTo>
                  <a:cubicBezTo>
                    <a:pt x="2804783" y="249691"/>
                    <a:pt x="2807860" y="249066"/>
                    <a:pt x="2810784" y="247661"/>
                  </a:cubicBezTo>
                  <a:close/>
                  <a:moveTo>
                    <a:pt x="2742676" y="246220"/>
                  </a:moveTo>
                  <a:lnTo>
                    <a:pt x="2742610" y="246256"/>
                  </a:lnTo>
                  <a:cubicBezTo>
                    <a:pt x="2739839" y="249066"/>
                    <a:pt x="2737069" y="252188"/>
                    <a:pt x="2732760" y="253437"/>
                  </a:cubicBezTo>
                  <a:cubicBezTo>
                    <a:pt x="2733992" y="254686"/>
                    <a:pt x="2735838" y="254686"/>
                    <a:pt x="2737531" y="254842"/>
                  </a:cubicBezTo>
                  <a:lnTo>
                    <a:pt x="2737912" y="255075"/>
                  </a:lnTo>
                  <a:lnTo>
                    <a:pt x="2738589" y="253735"/>
                  </a:lnTo>
                  <a:close/>
                  <a:moveTo>
                    <a:pt x="2730894" y="245078"/>
                  </a:moveTo>
                  <a:lnTo>
                    <a:pt x="2723609" y="250028"/>
                  </a:lnTo>
                  <a:lnTo>
                    <a:pt x="2717193" y="252569"/>
                  </a:lnTo>
                  <a:lnTo>
                    <a:pt x="2716145" y="256014"/>
                  </a:lnTo>
                  <a:cubicBezTo>
                    <a:pt x="2714820" y="257216"/>
                    <a:pt x="2713053" y="258247"/>
                    <a:pt x="2711876" y="260308"/>
                  </a:cubicBezTo>
                  <a:lnTo>
                    <a:pt x="2703002" y="264190"/>
                  </a:lnTo>
                  <a:lnTo>
                    <a:pt x="2704444" y="264678"/>
                  </a:lnTo>
                  <a:lnTo>
                    <a:pt x="2705355" y="264770"/>
                  </a:lnTo>
                  <a:lnTo>
                    <a:pt x="2713815" y="261950"/>
                  </a:lnTo>
                  <a:lnTo>
                    <a:pt x="2713062" y="260931"/>
                  </a:lnTo>
                  <a:cubicBezTo>
                    <a:pt x="2714293" y="255935"/>
                    <a:pt x="2719218" y="254686"/>
                    <a:pt x="2720449" y="252188"/>
                  </a:cubicBezTo>
                  <a:cubicBezTo>
                    <a:pt x="2724142" y="249690"/>
                    <a:pt x="2726605" y="247193"/>
                    <a:pt x="2730298" y="247193"/>
                  </a:cubicBezTo>
                  <a:close/>
                  <a:moveTo>
                    <a:pt x="2603357" y="244084"/>
                  </a:moveTo>
                  <a:cubicBezTo>
                    <a:pt x="2601947" y="244698"/>
                    <a:pt x="2600381" y="245924"/>
                    <a:pt x="2599128" y="245924"/>
                  </a:cubicBezTo>
                  <a:lnTo>
                    <a:pt x="2573016" y="254099"/>
                  </a:lnTo>
                  <a:lnTo>
                    <a:pt x="2572583" y="254431"/>
                  </a:lnTo>
                  <a:cubicBezTo>
                    <a:pt x="2581363" y="250720"/>
                    <a:pt x="2590144" y="247008"/>
                    <a:pt x="2601433" y="245771"/>
                  </a:cubicBezTo>
                  <a:lnTo>
                    <a:pt x="2605625" y="247425"/>
                  </a:lnTo>
                  <a:lnTo>
                    <a:pt x="2606648" y="245924"/>
                  </a:lnTo>
                  <a:cubicBezTo>
                    <a:pt x="2606021" y="243471"/>
                    <a:pt x="2604767" y="243471"/>
                    <a:pt x="2603357" y="244084"/>
                  </a:cubicBezTo>
                  <a:close/>
                  <a:moveTo>
                    <a:pt x="2913046" y="240739"/>
                  </a:moveTo>
                  <a:lnTo>
                    <a:pt x="2912203" y="240883"/>
                  </a:lnTo>
                  <a:lnTo>
                    <a:pt x="2911164" y="241555"/>
                  </a:lnTo>
                  <a:close/>
                  <a:moveTo>
                    <a:pt x="2828470" y="240141"/>
                  </a:moveTo>
                  <a:lnTo>
                    <a:pt x="2827638" y="240484"/>
                  </a:lnTo>
                  <a:lnTo>
                    <a:pt x="2827640" y="240537"/>
                  </a:lnTo>
                  <a:close/>
                  <a:moveTo>
                    <a:pt x="2306289" y="234321"/>
                  </a:moveTo>
                  <a:lnTo>
                    <a:pt x="2306129" y="234499"/>
                  </a:lnTo>
                  <a:lnTo>
                    <a:pt x="2306454" y="234370"/>
                  </a:lnTo>
                  <a:close/>
                  <a:moveTo>
                    <a:pt x="2593401" y="232956"/>
                  </a:moveTo>
                  <a:lnTo>
                    <a:pt x="2589184" y="238627"/>
                  </a:lnTo>
                  <a:lnTo>
                    <a:pt x="2591608" y="237340"/>
                  </a:lnTo>
                  <a:close/>
                  <a:moveTo>
                    <a:pt x="3074560" y="231064"/>
                  </a:moveTo>
                  <a:cubicBezTo>
                    <a:pt x="3069564" y="228571"/>
                    <a:pt x="3063320" y="229818"/>
                    <a:pt x="3059573" y="232311"/>
                  </a:cubicBezTo>
                  <a:cubicBezTo>
                    <a:pt x="3050831" y="238545"/>
                    <a:pt x="3042088" y="241039"/>
                    <a:pt x="3033346" y="232311"/>
                  </a:cubicBezTo>
                  <a:cubicBezTo>
                    <a:pt x="3030848" y="231064"/>
                    <a:pt x="3027102" y="232311"/>
                    <a:pt x="3024604" y="233558"/>
                  </a:cubicBezTo>
                  <a:cubicBezTo>
                    <a:pt x="3010866" y="239792"/>
                    <a:pt x="2995879" y="242286"/>
                    <a:pt x="2984639" y="249766"/>
                  </a:cubicBezTo>
                  <a:lnTo>
                    <a:pt x="2993451" y="248236"/>
                  </a:lnTo>
                  <a:lnTo>
                    <a:pt x="3006402" y="241438"/>
                  </a:lnTo>
                  <a:cubicBezTo>
                    <a:pt x="3014337" y="239014"/>
                    <a:pt x="3022428" y="237195"/>
                    <a:pt x="3029275" y="233559"/>
                  </a:cubicBezTo>
                  <a:cubicBezTo>
                    <a:pt x="3031764" y="232346"/>
                    <a:pt x="3034254" y="232346"/>
                    <a:pt x="3039233" y="235983"/>
                  </a:cubicBezTo>
                  <a:cubicBezTo>
                    <a:pt x="3042967" y="242044"/>
                    <a:pt x="3051680" y="239619"/>
                    <a:pt x="3056659" y="234771"/>
                  </a:cubicBezTo>
                  <a:lnTo>
                    <a:pt x="3072264" y="231921"/>
                  </a:lnTo>
                  <a:close/>
                  <a:moveTo>
                    <a:pt x="3123047" y="229874"/>
                  </a:moveTo>
                  <a:lnTo>
                    <a:pt x="3103284" y="234961"/>
                  </a:lnTo>
                  <a:cubicBezTo>
                    <a:pt x="3096728" y="236987"/>
                    <a:pt x="3090171" y="238545"/>
                    <a:pt x="3083302" y="237298"/>
                  </a:cubicBezTo>
                  <a:cubicBezTo>
                    <a:pt x="3080804" y="237298"/>
                    <a:pt x="3079555" y="238545"/>
                    <a:pt x="3079555" y="238545"/>
                  </a:cubicBezTo>
                  <a:cubicBezTo>
                    <a:pt x="3066442" y="244779"/>
                    <a:pt x="3053017" y="249766"/>
                    <a:pt x="3039903" y="255377"/>
                  </a:cubicBezTo>
                  <a:lnTo>
                    <a:pt x="3002911" y="275520"/>
                  </a:lnTo>
                  <a:lnTo>
                    <a:pt x="3004970" y="276354"/>
                  </a:lnTo>
                  <a:lnTo>
                    <a:pt x="3005142" y="278377"/>
                  </a:lnTo>
                  <a:lnTo>
                    <a:pt x="3050856" y="252067"/>
                  </a:lnTo>
                  <a:cubicBezTo>
                    <a:pt x="3055816" y="249601"/>
                    <a:pt x="3062017" y="248368"/>
                    <a:pt x="3068218" y="244669"/>
                  </a:cubicBezTo>
                  <a:cubicBezTo>
                    <a:pt x="3075659" y="239737"/>
                    <a:pt x="3085580" y="240970"/>
                    <a:pt x="3094262" y="238505"/>
                  </a:cubicBezTo>
                  <a:cubicBezTo>
                    <a:pt x="3105423" y="236039"/>
                    <a:pt x="3117825" y="234806"/>
                    <a:pt x="3127746" y="229874"/>
                  </a:cubicBezTo>
                  <a:close/>
                  <a:moveTo>
                    <a:pt x="2477136" y="225118"/>
                  </a:moveTo>
                  <a:lnTo>
                    <a:pt x="2469380" y="228994"/>
                  </a:lnTo>
                  <a:lnTo>
                    <a:pt x="2466574" y="232799"/>
                  </a:lnTo>
                  <a:lnTo>
                    <a:pt x="2474745" y="227214"/>
                  </a:lnTo>
                  <a:close/>
                  <a:moveTo>
                    <a:pt x="2627788" y="223678"/>
                  </a:moveTo>
                  <a:lnTo>
                    <a:pt x="2629207" y="223852"/>
                  </a:lnTo>
                  <a:lnTo>
                    <a:pt x="2629251" y="223924"/>
                  </a:lnTo>
                  <a:lnTo>
                    <a:pt x="2629481" y="223678"/>
                  </a:lnTo>
                  <a:close/>
                  <a:moveTo>
                    <a:pt x="2637855" y="222084"/>
                  </a:moveTo>
                  <a:lnTo>
                    <a:pt x="2639647" y="227353"/>
                  </a:lnTo>
                  <a:lnTo>
                    <a:pt x="2642514" y="225404"/>
                  </a:lnTo>
                  <a:close/>
                  <a:moveTo>
                    <a:pt x="2733085" y="221590"/>
                  </a:moveTo>
                  <a:lnTo>
                    <a:pt x="2730144" y="223619"/>
                  </a:lnTo>
                  <a:lnTo>
                    <a:pt x="2731216" y="225091"/>
                  </a:lnTo>
                  <a:close/>
                  <a:moveTo>
                    <a:pt x="2594017" y="219592"/>
                  </a:moveTo>
                  <a:cubicBezTo>
                    <a:pt x="2592457" y="219592"/>
                    <a:pt x="2590585" y="220535"/>
                    <a:pt x="2588713" y="221164"/>
                  </a:cubicBezTo>
                  <a:lnTo>
                    <a:pt x="2580065" y="223845"/>
                  </a:lnTo>
                  <a:lnTo>
                    <a:pt x="2578855" y="224740"/>
                  </a:lnTo>
                  <a:cubicBezTo>
                    <a:pt x="2587008" y="222266"/>
                    <a:pt x="2591084" y="221029"/>
                    <a:pt x="2593436" y="221338"/>
                  </a:cubicBezTo>
                  <a:lnTo>
                    <a:pt x="2596180" y="225146"/>
                  </a:lnTo>
                  <a:lnTo>
                    <a:pt x="2596621" y="223852"/>
                  </a:lnTo>
                  <a:lnTo>
                    <a:pt x="2597685" y="223678"/>
                  </a:lnTo>
                  <a:lnTo>
                    <a:pt x="2597449" y="223678"/>
                  </a:lnTo>
                  <a:cubicBezTo>
                    <a:pt x="2596825" y="220535"/>
                    <a:pt x="2595577" y="219592"/>
                    <a:pt x="2594017" y="219592"/>
                  </a:cubicBezTo>
                  <a:close/>
                  <a:moveTo>
                    <a:pt x="2796967" y="218768"/>
                  </a:moveTo>
                  <a:lnTo>
                    <a:pt x="2779784" y="221603"/>
                  </a:lnTo>
                  <a:lnTo>
                    <a:pt x="2769362" y="225615"/>
                  </a:lnTo>
                  <a:lnTo>
                    <a:pt x="2794318" y="219716"/>
                  </a:lnTo>
                  <a:close/>
                  <a:moveTo>
                    <a:pt x="2486034" y="217317"/>
                  </a:moveTo>
                  <a:lnTo>
                    <a:pt x="2483388" y="217991"/>
                  </a:lnTo>
                  <a:lnTo>
                    <a:pt x="2479218" y="223293"/>
                  </a:lnTo>
                  <a:close/>
                  <a:moveTo>
                    <a:pt x="2518450" y="214439"/>
                  </a:moveTo>
                  <a:lnTo>
                    <a:pt x="2516580" y="215771"/>
                  </a:lnTo>
                  <a:lnTo>
                    <a:pt x="2514121" y="216396"/>
                  </a:lnTo>
                  <a:lnTo>
                    <a:pt x="2508612" y="219792"/>
                  </a:lnTo>
                  <a:cubicBezTo>
                    <a:pt x="2511121" y="217317"/>
                    <a:pt x="2513630" y="216080"/>
                    <a:pt x="2517393" y="216080"/>
                  </a:cubicBezTo>
                  <a:lnTo>
                    <a:pt x="2520196" y="218292"/>
                  </a:lnTo>
                  <a:lnTo>
                    <a:pt x="2520526" y="217731"/>
                  </a:lnTo>
                  <a:cubicBezTo>
                    <a:pt x="2521768" y="216947"/>
                    <a:pt x="2523011" y="216320"/>
                    <a:pt x="2523011" y="214439"/>
                  </a:cubicBezTo>
                  <a:close/>
                  <a:moveTo>
                    <a:pt x="2306560" y="211650"/>
                  </a:moveTo>
                  <a:lnTo>
                    <a:pt x="2306129" y="212079"/>
                  </a:lnTo>
                  <a:lnTo>
                    <a:pt x="2307996" y="211851"/>
                  </a:lnTo>
                  <a:close/>
                  <a:moveTo>
                    <a:pt x="2823477" y="208008"/>
                  </a:moveTo>
                  <a:lnTo>
                    <a:pt x="2811721" y="213485"/>
                  </a:lnTo>
                  <a:lnTo>
                    <a:pt x="2815247" y="212223"/>
                  </a:lnTo>
                  <a:lnTo>
                    <a:pt x="2820430" y="210120"/>
                  </a:lnTo>
                  <a:close/>
                  <a:moveTo>
                    <a:pt x="2358059" y="206072"/>
                  </a:moveTo>
                  <a:lnTo>
                    <a:pt x="2351345" y="212659"/>
                  </a:lnTo>
                  <a:lnTo>
                    <a:pt x="2349719" y="213579"/>
                  </a:lnTo>
                  <a:lnTo>
                    <a:pt x="2350683" y="213252"/>
                  </a:lnTo>
                  <a:cubicBezTo>
                    <a:pt x="2352540" y="211363"/>
                    <a:pt x="2354707" y="210104"/>
                    <a:pt x="2356564" y="208530"/>
                  </a:cubicBezTo>
                  <a:close/>
                  <a:moveTo>
                    <a:pt x="2502962" y="203178"/>
                  </a:moveTo>
                  <a:lnTo>
                    <a:pt x="2498150" y="204364"/>
                  </a:lnTo>
                  <a:lnTo>
                    <a:pt x="2502962" y="204879"/>
                  </a:lnTo>
                  <a:close/>
                  <a:moveTo>
                    <a:pt x="2515961" y="202548"/>
                  </a:moveTo>
                  <a:cubicBezTo>
                    <a:pt x="2514723" y="202863"/>
                    <a:pt x="2513485" y="203807"/>
                    <a:pt x="2512866" y="204437"/>
                  </a:cubicBezTo>
                  <a:lnTo>
                    <a:pt x="2511864" y="204946"/>
                  </a:lnTo>
                  <a:lnTo>
                    <a:pt x="2513630" y="204946"/>
                  </a:lnTo>
                  <a:lnTo>
                    <a:pt x="2518303" y="205714"/>
                  </a:lnTo>
                  <a:lnTo>
                    <a:pt x="2519056" y="204437"/>
                  </a:lnTo>
                  <a:cubicBezTo>
                    <a:pt x="2518437" y="202548"/>
                    <a:pt x="2517199" y="202233"/>
                    <a:pt x="2515961" y="202548"/>
                  </a:cubicBezTo>
                  <a:close/>
                  <a:moveTo>
                    <a:pt x="2491819" y="201918"/>
                  </a:moveTo>
                  <a:cubicBezTo>
                    <a:pt x="2491819" y="201918"/>
                    <a:pt x="2488105" y="203178"/>
                    <a:pt x="2485629" y="204437"/>
                  </a:cubicBezTo>
                  <a:lnTo>
                    <a:pt x="2484044" y="206318"/>
                  </a:lnTo>
                  <a:lnTo>
                    <a:pt x="2490581" y="203555"/>
                  </a:lnTo>
                  <a:lnTo>
                    <a:pt x="2497518" y="204296"/>
                  </a:lnTo>
                  <a:close/>
                  <a:moveTo>
                    <a:pt x="2947172" y="201142"/>
                  </a:moveTo>
                  <a:lnTo>
                    <a:pt x="2946083" y="201359"/>
                  </a:lnTo>
                  <a:lnTo>
                    <a:pt x="2946301" y="201646"/>
                  </a:lnTo>
                  <a:close/>
                  <a:moveTo>
                    <a:pt x="2599945" y="201046"/>
                  </a:moveTo>
                  <a:lnTo>
                    <a:pt x="2581774" y="208369"/>
                  </a:lnTo>
                  <a:lnTo>
                    <a:pt x="2595161" y="203709"/>
                  </a:lnTo>
                  <a:lnTo>
                    <a:pt x="2597914" y="203709"/>
                  </a:lnTo>
                  <a:close/>
                  <a:moveTo>
                    <a:pt x="2930672" y="198121"/>
                  </a:moveTo>
                  <a:lnTo>
                    <a:pt x="2930936" y="198648"/>
                  </a:lnTo>
                  <a:cubicBezTo>
                    <a:pt x="2930936" y="201142"/>
                    <a:pt x="2935932" y="198648"/>
                    <a:pt x="2938430" y="198648"/>
                  </a:cubicBezTo>
                  <a:lnTo>
                    <a:pt x="2940163" y="198121"/>
                  </a:lnTo>
                  <a:close/>
                  <a:moveTo>
                    <a:pt x="2583704" y="197797"/>
                  </a:moveTo>
                  <a:lnTo>
                    <a:pt x="2572722" y="210677"/>
                  </a:lnTo>
                  <a:cubicBezTo>
                    <a:pt x="2562780" y="208797"/>
                    <a:pt x="2553459" y="208797"/>
                    <a:pt x="2544449" y="210677"/>
                  </a:cubicBezTo>
                  <a:lnTo>
                    <a:pt x="2522456" y="220076"/>
                  </a:lnTo>
                  <a:lnTo>
                    <a:pt x="2523664" y="221029"/>
                  </a:lnTo>
                  <a:cubicBezTo>
                    <a:pt x="2524919" y="222266"/>
                    <a:pt x="2524919" y="221029"/>
                    <a:pt x="2524919" y="221029"/>
                  </a:cubicBezTo>
                  <a:cubicBezTo>
                    <a:pt x="2539971" y="211132"/>
                    <a:pt x="2557531" y="209895"/>
                    <a:pt x="2573837" y="211132"/>
                  </a:cubicBezTo>
                  <a:lnTo>
                    <a:pt x="2575302" y="210622"/>
                  </a:lnTo>
                  <a:close/>
                  <a:moveTo>
                    <a:pt x="2785621" y="195738"/>
                  </a:moveTo>
                  <a:lnTo>
                    <a:pt x="2783043" y="195951"/>
                  </a:lnTo>
                  <a:lnTo>
                    <a:pt x="2781839" y="198732"/>
                  </a:lnTo>
                  <a:close/>
                  <a:moveTo>
                    <a:pt x="2710342" y="195663"/>
                  </a:moveTo>
                  <a:lnTo>
                    <a:pt x="2709250" y="195752"/>
                  </a:lnTo>
                  <a:lnTo>
                    <a:pt x="2709526" y="195851"/>
                  </a:lnTo>
                  <a:close/>
                  <a:moveTo>
                    <a:pt x="2978791" y="194814"/>
                  </a:moveTo>
                  <a:lnTo>
                    <a:pt x="2977145" y="198648"/>
                  </a:lnTo>
                  <a:lnTo>
                    <a:pt x="2979334" y="199113"/>
                  </a:lnTo>
                  <a:close/>
                  <a:moveTo>
                    <a:pt x="2569550" y="194268"/>
                  </a:moveTo>
                  <a:lnTo>
                    <a:pt x="2566508" y="196884"/>
                  </a:lnTo>
                  <a:lnTo>
                    <a:pt x="2569980" y="195349"/>
                  </a:lnTo>
                  <a:close/>
                  <a:moveTo>
                    <a:pt x="2388122" y="188883"/>
                  </a:moveTo>
                  <a:lnTo>
                    <a:pt x="2381695" y="191898"/>
                  </a:lnTo>
                  <a:lnTo>
                    <a:pt x="2386122" y="190427"/>
                  </a:lnTo>
                  <a:close/>
                  <a:moveTo>
                    <a:pt x="2404062" y="186322"/>
                  </a:moveTo>
                  <a:lnTo>
                    <a:pt x="2404073" y="186964"/>
                  </a:lnTo>
                  <a:lnTo>
                    <a:pt x="2404768" y="186848"/>
                  </a:lnTo>
                  <a:close/>
                  <a:moveTo>
                    <a:pt x="2417401" y="182853"/>
                  </a:moveTo>
                  <a:lnTo>
                    <a:pt x="2411485" y="185617"/>
                  </a:lnTo>
                  <a:lnTo>
                    <a:pt x="2410983" y="185814"/>
                  </a:lnTo>
                  <a:lnTo>
                    <a:pt x="2412585" y="185547"/>
                  </a:lnTo>
                  <a:close/>
                  <a:moveTo>
                    <a:pt x="3046932" y="177112"/>
                  </a:moveTo>
                  <a:lnTo>
                    <a:pt x="3045037" y="177432"/>
                  </a:lnTo>
                  <a:lnTo>
                    <a:pt x="3040839" y="179946"/>
                  </a:lnTo>
                  <a:cubicBezTo>
                    <a:pt x="3033346" y="183686"/>
                    <a:pt x="3027102" y="186180"/>
                    <a:pt x="3020857" y="191167"/>
                  </a:cubicBezTo>
                  <a:cubicBezTo>
                    <a:pt x="3024604" y="192414"/>
                    <a:pt x="3027102" y="189920"/>
                    <a:pt x="3030848" y="189920"/>
                  </a:cubicBezTo>
                  <a:cubicBezTo>
                    <a:pt x="3033346" y="189920"/>
                    <a:pt x="3038342" y="187427"/>
                    <a:pt x="3035844" y="193661"/>
                  </a:cubicBezTo>
                  <a:cubicBezTo>
                    <a:pt x="3033346" y="197401"/>
                    <a:pt x="3035844" y="196154"/>
                    <a:pt x="3037093" y="197401"/>
                  </a:cubicBezTo>
                  <a:cubicBezTo>
                    <a:pt x="3038342" y="197401"/>
                    <a:pt x="3039591" y="197401"/>
                    <a:pt x="3040839" y="197401"/>
                  </a:cubicBezTo>
                  <a:cubicBezTo>
                    <a:pt x="3044586" y="197401"/>
                    <a:pt x="3048333" y="193661"/>
                    <a:pt x="3049582" y="197401"/>
                  </a:cubicBezTo>
                  <a:cubicBezTo>
                    <a:pt x="3052080" y="202388"/>
                    <a:pt x="3045835" y="203635"/>
                    <a:pt x="3043337" y="204882"/>
                  </a:cubicBezTo>
                  <a:cubicBezTo>
                    <a:pt x="3040839" y="204882"/>
                    <a:pt x="3038342" y="206129"/>
                    <a:pt x="3035844" y="209869"/>
                  </a:cubicBezTo>
                  <a:cubicBezTo>
                    <a:pt x="3045835" y="207375"/>
                    <a:pt x="3053329" y="203635"/>
                    <a:pt x="3060822" y="197401"/>
                  </a:cubicBezTo>
                  <a:cubicBezTo>
                    <a:pt x="3065818" y="191167"/>
                    <a:pt x="3070813" y="187427"/>
                    <a:pt x="3077058" y="183686"/>
                  </a:cubicBezTo>
                  <a:lnTo>
                    <a:pt x="3077362" y="183415"/>
                  </a:lnTo>
                  <a:lnTo>
                    <a:pt x="3048180" y="184527"/>
                  </a:lnTo>
                  <a:cubicBezTo>
                    <a:pt x="3046932" y="185763"/>
                    <a:pt x="3044435" y="185763"/>
                    <a:pt x="3043187" y="184527"/>
                  </a:cubicBezTo>
                  <a:cubicBezTo>
                    <a:pt x="3040690" y="179583"/>
                    <a:pt x="3048180" y="180819"/>
                    <a:pt x="3046932" y="177112"/>
                  </a:cubicBezTo>
                  <a:close/>
                  <a:moveTo>
                    <a:pt x="2863097" y="175589"/>
                  </a:moveTo>
                  <a:lnTo>
                    <a:pt x="2860732" y="176169"/>
                  </a:lnTo>
                  <a:lnTo>
                    <a:pt x="2862294" y="177165"/>
                  </a:lnTo>
                  <a:close/>
                  <a:moveTo>
                    <a:pt x="3195955" y="174394"/>
                  </a:moveTo>
                  <a:lnTo>
                    <a:pt x="3184192" y="180240"/>
                  </a:lnTo>
                  <a:lnTo>
                    <a:pt x="3170725" y="189920"/>
                  </a:lnTo>
                  <a:cubicBezTo>
                    <a:pt x="3158236" y="196154"/>
                    <a:pt x="3149494" y="208622"/>
                    <a:pt x="3137005" y="212363"/>
                  </a:cubicBezTo>
                  <a:cubicBezTo>
                    <a:pt x="3130760" y="214856"/>
                    <a:pt x="3124516" y="218597"/>
                    <a:pt x="3117023" y="222337"/>
                  </a:cubicBezTo>
                  <a:lnTo>
                    <a:pt x="3121429" y="222630"/>
                  </a:lnTo>
                  <a:lnTo>
                    <a:pt x="3121545" y="222477"/>
                  </a:lnTo>
                  <a:cubicBezTo>
                    <a:pt x="3125266" y="220011"/>
                    <a:pt x="3128986" y="218778"/>
                    <a:pt x="3133947" y="216312"/>
                  </a:cubicBezTo>
                  <a:cubicBezTo>
                    <a:pt x="3150069" y="208915"/>
                    <a:pt x="3162471" y="195353"/>
                    <a:pt x="3177352" y="186723"/>
                  </a:cubicBezTo>
                  <a:cubicBezTo>
                    <a:pt x="3183553" y="183024"/>
                    <a:pt x="3189754" y="180558"/>
                    <a:pt x="3195955" y="174394"/>
                  </a:cubicBezTo>
                  <a:close/>
                  <a:moveTo>
                    <a:pt x="2564765" y="172049"/>
                  </a:moveTo>
                  <a:lnTo>
                    <a:pt x="2564100" y="174414"/>
                  </a:lnTo>
                  <a:lnTo>
                    <a:pt x="2565265" y="173059"/>
                  </a:lnTo>
                  <a:close/>
                  <a:moveTo>
                    <a:pt x="2564023" y="170552"/>
                  </a:moveTo>
                  <a:lnTo>
                    <a:pt x="2563037" y="171215"/>
                  </a:lnTo>
                  <a:lnTo>
                    <a:pt x="2564548" y="171612"/>
                  </a:lnTo>
                  <a:close/>
                  <a:moveTo>
                    <a:pt x="2417537" y="167917"/>
                  </a:moveTo>
                  <a:lnTo>
                    <a:pt x="2416090" y="168505"/>
                  </a:lnTo>
                  <a:lnTo>
                    <a:pt x="2417288" y="169184"/>
                  </a:lnTo>
                  <a:close/>
                  <a:moveTo>
                    <a:pt x="2607056" y="167734"/>
                  </a:moveTo>
                  <a:lnTo>
                    <a:pt x="2593849" y="173373"/>
                  </a:lnTo>
                  <a:lnTo>
                    <a:pt x="2588786" y="177727"/>
                  </a:lnTo>
                  <a:close/>
                  <a:moveTo>
                    <a:pt x="2879422" y="166431"/>
                  </a:moveTo>
                  <a:lnTo>
                    <a:pt x="2874071" y="169607"/>
                  </a:lnTo>
                  <a:lnTo>
                    <a:pt x="2876188" y="169631"/>
                  </a:lnTo>
                  <a:close/>
                  <a:moveTo>
                    <a:pt x="2422778" y="163928"/>
                  </a:moveTo>
                  <a:lnTo>
                    <a:pt x="2422489" y="165398"/>
                  </a:lnTo>
                  <a:lnTo>
                    <a:pt x="2424179" y="164171"/>
                  </a:lnTo>
                  <a:close/>
                  <a:moveTo>
                    <a:pt x="3125178" y="157219"/>
                  </a:moveTo>
                  <a:lnTo>
                    <a:pt x="3123243" y="157966"/>
                  </a:lnTo>
                  <a:lnTo>
                    <a:pt x="3117023" y="162179"/>
                  </a:lnTo>
                  <a:cubicBezTo>
                    <a:pt x="3113588" y="164050"/>
                    <a:pt x="3110153" y="166232"/>
                    <a:pt x="3108280" y="169972"/>
                  </a:cubicBezTo>
                  <a:lnTo>
                    <a:pt x="3111018" y="169032"/>
                  </a:lnTo>
                  <a:lnTo>
                    <a:pt x="3111624" y="168229"/>
                  </a:lnTo>
                  <a:cubicBezTo>
                    <a:pt x="3115344" y="164530"/>
                    <a:pt x="3121545" y="163297"/>
                    <a:pt x="3124025" y="158366"/>
                  </a:cubicBezTo>
                  <a:close/>
                  <a:moveTo>
                    <a:pt x="3218278" y="157133"/>
                  </a:moveTo>
                  <a:lnTo>
                    <a:pt x="3210748" y="157489"/>
                  </a:lnTo>
                  <a:lnTo>
                    <a:pt x="3210690" y="157504"/>
                  </a:lnTo>
                  <a:lnTo>
                    <a:pt x="3210486" y="157502"/>
                  </a:lnTo>
                  <a:lnTo>
                    <a:pt x="3193365" y="158312"/>
                  </a:lnTo>
                  <a:lnTo>
                    <a:pt x="3181965" y="163738"/>
                  </a:lnTo>
                  <a:lnTo>
                    <a:pt x="3179539" y="166967"/>
                  </a:lnTo>
                  <a:lnTo>
                    <a:pt x="3191304" y="160678"/>
                  </a:lnTo>
                  <a:cubicBezTo>
                    <a:pt x="3196885" y="158674"/>
                    <a:pt x="3202776" y="157749"/>
                    <a:pt x="3209597" y="158366"/>
                  </a:cubicBezTo>
                  <a:cubicBezTo>
                    <a:pt x="3212077" y="159599"/>
                    <a:pt x="3214557" y="160832"/>
                    <a:pt x="3218278" y="157133"/>
                  </a:cubicBezTo>
                  <a:close/>
                  <a:moveTo>
                    <a:pt x="2914248" y="156983"/>
                  </a:moveTo>
                  <a:lnTo>
                    <a:pt x="2914166" y="157628"/>
                  </a:lnTo>
                  <a:lnTo>
                    <a:pt x="2914606" y="157338"/>
                  </a:lnTo>
                  <a:close/>
                  <a:moveTo>
                    <a:pt x="2559051" y="154250"/>
                  </a:moveTo>
                  <a:lnTo>
                    <a:pt x="2557832" y="154777"/>
                  </a:lnTo>
                  <a:lnTo>
                    <a:pt x="2562729" y="156912"/>
                  </a:lnTo>
                  <a:lnTo>
                    <a:pt x="2562780" y="156758"/>
                  </a:lnTo>
                  <a:cubicBezTo>
                    <a:pt x="2562780" y="154250"/>
                    <a:pt x="2561537" y="154250"/>
                    <a:pt x="2559051" y="154250"/>
                  </a:cubicBezTo>
                  <a:close/>
                  <a:moveTo>
                    <a:pt x="2487592" y="145296"/>
                  </a:moveTo>
                  <a:lnTo>
                    <a:pt x="2481915" y="149027"/>
                  </a:lnTo>
                  <a:lnTo>
                    <a:pt x="2487470" y="147201"/>
                  </a:lnTo>
                  <a:close/>
                  <a:moveTo>
                    <a:pt x="3154290" y="140036"/>
                  </a:moveTo>
                  <a:cubicBezTo>
                    <a:pt x="3147424" y="139418"/>
                    <a:pt x="3142119" y="140036"/>
                    <a:pt x="3137905" y="142507"/>
                  </a:cubicBezTo>
                  <a:lnTo>
                    <a:pt x="3132608" y="149833"/>
                  </a:lnTo>
                  <a:lnTo>
                    <a:pt x="3138907" y="143571"/>
                  </a:lnTo>
                  <a:cubicBezTo>
                    <a:pt x="3142627" y="141105"/>
                    <a:pt x="3146348" y="140797"/>
                    <a:pt x="3149138" y="142184"/>
                  </a:cubicBezTo>
                  <a:lnTo>
                    <a:pt x="3151461" y="146571"/>
                  </a:lnTo>
                  <a:close/>
                  <a:moveTo>
                    <a:pt x="3202976" y="137564"/>
                  </a:moveTo>
                  <a:cubicBezTo>
                    <a:pt x="3195486" y="141271"/>
                    <a:pt x="3187996" y="141271"/>
                    <a:pt x="3179257" y="141271"/>
                  </a:cubicBezTo>
                  <a:cubicBezTo>
                    <a:pt x="3173015" y="141271"/>
                    <a:pt x="3166774" y="144979"/>
                    <a:pt x="3161780" y="147451"/>
                  </a:cubicBezTo>
                  <a:lnTo>
                    <a:pt x="3152469" y="148475"/>
                  </a:lnTo>
                  <a:lnTo>
                    <a:pt x="3153789" y="150968"/>
                  </a:lnTo>
                  <a:cubicBezTo>
                    <a:pt x="3157510" y="152201"/>
                    <a:pt x="3159990" y="149735"/>
                    <a:pt x="3163711" y="148503"/>
                  </a:cubicBezTo>
                  <a:cubicBezTo>
                    <a:pt x="3176112" y="142338"/>
                    <a:pt x="3189754" y="146037"/>
                    <a:pt x="3202156" y="139872"/>
                  </a:cubicBezTo>
                  <a:lnTo>
                    <a:pt x="3215377" y="138516"/>
                  </a:lnTo>
                  <a:lnTo>
                    <a:pt x="3206721" y="137564"/>
                  </a:lnTo>
                  <a:cubicBezTo>
                    <a:pt x="3205472" y="136328"/>
                    <a:pt x="3204224" y="136328"/>
                    <a:pt x="3202976" y="137564"/>
                  </a:cubicBezTo>
                  <a:close/>
                  <a:moveTo>
                    <a:pt x="2490763" y="134436"/>
                  </a:moveTo>
                  <a:lnTo>
                    <a:pt x="2489165" y="135220"/>
                  </a:lnTo>
                  <a:lnTo>
                    <a:pt x="2488699" y="135220"/>
                  </a:lnTo>
                  <a:lnTo>
                    <a:pt x="2488910" y="135683"/>
                  </a:lnTo>
                  <a:close/>
                  <a:moveTo>
                    <a:pt x="2694359" y="133874"/>
                  </a:moveTo>
                  <a:cubicBezTo>
                    <a:pt x="2692029" y="134815"/>
                    <a:pt x="2690164" y="136696"/>
                    <a:pt x="2689543" y="139203"/>
                  </a:cubicBezTo>
                  <a:lnTo>
                    <a:pt x="2687437" y="142602"/>
                  </a:lnTo>
                  <a:lnTo>
                    <a:pt x="2689795" y="139435"/>
                  </a:lnTo>
                  <a:lnTo>
                    <a:pt x="2700344" y="134121"/>
                  </a:lnTo>
                  <a:close/>
                  <a:moveTo>
                    <a:pt x="3240301" y="130152"/>
                  </a:moveTo>
                  <a:lnTo>
                    <a:pt x="3230440" y="132620"/>
                  </a:lnTo>
                  <a:lnTo>
                    <a:pt x="3219353" y="138108"/>
                  </a:lnTo>
                  <a:lnTo>
                    <a:pt x="3221688" y="137869"/>
                  </a:lnTo>
                  <a:cubicBezTo>
                    <a:pt x="3227579" y="135249"/>
                    <a:pt x="3233160" y="131858"/>
                    <a:pt x="3239361" y="131242"/>
                  </a:cubicBezTo>
                  <a:close/>
                  <a:moveTo>
                    <a:pt x="2509492" y="126585"/>
                  </a:moveTo>
                  <a:lnTo>
                    <a:pt x="2511546" y="129975"/>
                  </a:lnTo>
                  <a:cubicBezTo>
                    <a:pt x="2512777" y="132457"/>
                    <a:pt x="2515237" y="129975"/>
                    <a:pt x="2516467" y="129975"/>
                  </a:cubicBezTo>
                  <a:lnTo>
                    <a:pt x="2516839" y="129819"/>
                  </a:lnTo>
                  <a:lnTo>
                    <a:pt x="2510465" y="126616"/>
                  </a:lnTo>
                  <a:close/>
                  <a:moveTo>
                    <a:pt x="2526723" y="125665"/>
                  </a:moveTo>
                  <a:lnTo>
                    <a:pt x="2524247" y="126616"/>
                  </a:lnTo>
                  <a:lnTo>
                    <a:pt x="2519272" y="128797"/>
                  </a:lnTo>
                  <a:close/>
                  <a:moveTo>
                    <a:pt x="2574290" y="125012"/>
                  </a:moveTo>
                  <a:lnTo>
                    <a:pt x="2570952" y="126174"/>
                  </a:lnTo>
                  <a:lnTo>
                    <a:pt x="2569816" y="127619"/>
                  </a:lnTo>
                  <a:cubicBezTo>
                    <a:pt x="2561150" y="132656"/>
                    <a:pt x="2552483" y="138953"/>
                    <a:pt x="2542579" y="143990"/>
                  </a:cubicBezTo>
                  <a:lnTo>
                    <a:pt x="2542963" y="143970"/>
                  </a:lnTo>
                  <a:close/>
                  <a:moveTo>
                    <a:pt x="2973012" y="123758"/>
                  </a:moveTo>
                  <a:lnTo>
                    <a:pt x="2970754" y="126133"/>
                  </a:lnTo>
                  <a:lnTo>
                    <a:pt x="2977286" y="125056"/>
                  </a:lnTo>
                  <a:lnTo>
                    <a:pt x="2979521" y="123969"/>
                  </a:lnTo>
                  <a:cubicBezTo>
                    <a:pt x="2978273" y="123969"/>
                    <a:pt x="2976712" y="124587"/>
                    <a:pt x="2975151" y="124742"/>
                  </a:cubicBezTo>
                  <a:close/>
                  <a:moveTo>
                    <a:pt x="2477172" y="116113"/>
                  </a:moveTo>
                  <a:lnTo>
                    <a:pt x="2474412" y="116631"/>
                  </a:lnTo>
                  <a:lnTo>
                    <a:pt x="2474130" y="118012"/>
                  </a:lnTo>
                  <a:close/>
                  <a:moveTo>
                    <a:pt x="2940900" y="110411"/>
                  </a:moveTo>
                  <a:lnTo>
                    <a:pt x="2938325" y="111611"/>
                  </a:lnTo>
                  <a:cubicBezTo>
                    <a:pt x="2932083" y="117790"/>
                    <a:pt x="2925842" y="120262"/>
                    <a:pt x="2917103" y="117790"/>
                  </a:cubicBezTo>
                  <a:lnTo>
                    <a:pt x="2916708" y="116223"/>
                  </a:lnTo>
                  <a:lnTo>
                    <a:pt x="2916448" y="116363"/>
                  </a:lnTo>
                  <a:cubicBezTo>
                    <a:pt x="2907809" y="122469"/>
                    <a:pt x="2896701" y="121248"/>
                    <a:pt x="2888061" y="127354"/>
                  </a:cubicBezTo>
                  <a:cubicBezTo>
                    <a:pt x="2896701" y="122469"/>
                    <a:pt x="2906574" y="121248"/>
                    <a:pt x="2917682" y="120027"/>
                  </a:cubicBezTo>
                  <a:cubicBezTo>
                    <a:pt x="2925088" y="121248"/>
                    <a:pt x="2932493" y="118806"/>
                    <a:pt x="2937430" y="112700"/>
                  </a:cubicBezTo>
                  <a:close/>
                  <a:moveTo>
                    <a:pt x="2469474" y="108816"/>
                  </a:moveTo>
                  <a:lnTo>
                    <a:pt x="2467866" y="109407"/>
                  </a:lnTo>
                  <a:lnTo>
                    <a:pt x="2473104" y="111120"/>
                  </a:lnTo>
                  <a:lnTo>
                    <a:pt x="2474321" y="109036"/>
                  </a:lnTo>
                  <a:close/>
                  <a:moveTo>
                    <a:pt x="2757016" y="103135"/>
                  </a:moveTo>
                  <a:lnTo>
                    <a:pt x="2754167" y="104093"/>
                  </a:lnTo>
                  <a:lnTo>
                    <a:pt x="2737635" y="120773"/>
                  </a:lnTo>
                  <a:lnTo>
                    <a:pt x="2740336" y="119475"/>
                  </a:lnTo>
                  <a:close/>
                  <a:moveTo>
                    <a:pt x="2579066" y="103109"/>
                  </a:moveTo>
                  <a:lnTo>
                    <a:pt x="2569479" y="107697"/>
                  </a:lnTo>
                  <a:lnTo>
                    <a:pt x="2575520" y="105159"/>
                  </a:lnTo>
                  <a:close/>
                  <a:moveTo>
                    <a:pt x="2499277" y="102931"/>
                  </a:moveTo>
                  <a:cubicBezTo>
                    <a:pt x="2496782" y="100488"/>
                    <a:pt x="2490543" y="104152"/>
                    <a:pt x="2489295" y="107815"/>
                  </a:cubicBezTo>
                  <a:lnTo>
                    <a:pt x="2486550" y="110258"/>
                  </a:lnTo>
                  <a:lnTo>
                    <a:pt x="2487912" y="109407"/>
                  </a:lnTo>
                  <a:cubicBezTo>
                    <a:pt x="2490418" y="104490"/>
                    <a:pt x="2495430" y="100803"/>
                    <a:pt x="2501694" y="104490"/>
                  </a:cubicBezTo>
                  <a:lnTo>
                    <a:pt x="2502372" y="104324"/>
                  </a:lnTo>
                  <a:close/>
                  <a:moveTo>
                    <a:pt x="2983680" y="101182"/>
                  </a:moveTo>
                  <a:lnTo>
                    <a:pt x="2986496" y="108273"/>
                  </a:lnTo>
                  <a:lnTo>
                    <a:pt x="2989508" y="106667"/>
                  </a:lnTo>
                  <a:cubicBezTo>
                    <a:pt x="2987011" y="105431"/>
                    <a:pt x="2985762" y="103269"/>
                    <a:pt x="2984514" y="101569"/>
                  </a:cubicBezTo>
                  <a:close/>
                  <a:moveTo>
                    <a:pt x="2977828" y="98414"/>
                  </a:moveTo>
                  <a:lnTo>
                    <a:pt x="2974456" y="99267"/>
                  </a:lnTo>
                  <a:lnTo>
                    <a:pt x="2981678" y="100253"/>
                  </a:lnTo>
                  <a:lnTo>
                    <a:pt x="2979521" y="99252"/>
                  </a:lnTo>
                  <a:close/>
                  <a:moveTo>
                    <a:pt x="2798445" y="93566"/>
                  </a:moveTo>
                  <a:lnTo>
                    <a:pt x="2798264" y="93636"/>
                  </a:lnTo>
                  <a:lnTo>
                    <a:pt x="2798363" y="93699"/>
                  </a:lnTo>
                  <a:close/>
                  <a:moveTo>
                    <a:pt x="2532969" y="89498"/>
                  </a:moveTo>
                  <a:lnTo>
                    <a:pt x="2531039" y="90678"/>
                  </a:lnTo>
                  <a:lnTo>
                    <a:pt x="2536776" y="89740"/>
                  </a:lnTo>
                  <a:lnTo>
                    <a:pt x="2538184" y="89905"/>
                  </a:lnTo>
                  <a:lnTo>
                    <a:pt x="2537960" y="89498"/>
                  </a:lnTo>
                  <a:cubicBezTo>
                    <a:pt x="2537960" y="88277"/>
                    <a:pt x="2534216" y="88277"/>
                    <a:pt x="2532969" y="89498"/>
                  </a:cubicBezTo>
                  <a:close/>
                  <a:moveTo>
                    <a:pt x="2551615" y="88174"/>
                  </a:moveTo>
                  <a:lnTo>
                    <a:pt x="2546327" y="90859"/>
                  </a:lnTo>
                  <a:lnTo>
                    <a:pt x="2547269" y="90970"/>
                  </a:lnTo>
                  <a:close/>
                  <a:moveTo>
                    <a:pt x="2579118" y="87056"/>
                  </a:moveTo>
                  <a:lnTo>
                    <a:pt x="2579218" y="87128"/>
                  </a:lnTo>
                  <a:lnTo>
                    <a:pt x="2581092" y="88379"/>
                  </a:lnTo>
                  <a:lnTo>
                    <a:pt x="2581633" y="87056"/>
                  </a:lnTo>
                  <a:close/>
                  <a:moveTo>
                    <a:pt x="2995749" y="86893"/>
                  </a:moveTo>
                  <a:lnTo>
                    <a:pt x="2994546" y="87290"/>
                  </a:lnTo>
                  <a:lnTo>
                    <a:pt x="2994663" y="87284"/>
                  </a:lnTo>
                  <a:close/>
                  <a:moveTo>
                    <a:pt x="2567907" y="78507"/>
                  </a:moveTo>
                  <a:lnTo>
                    <a:pt x="2565714" y="79889"/>
                  </a:lnTo>
                  <a:lnTo>
                    <a:pt x="2571651" y="79015"/>
                  </a:lnTo>
                  <a:lnTo>
                    <a:pt x="2571651" y="78507"/>
                  </a:lnTo>
                  <a:cubicBezTo>
                    <a:pt x="2571651" y="77286"/>
                    <a:pt x="2569155" y="78507"/>
                    <a:pt x="2567907" y="78507"/>
                  </a:cubicBezTo>
                  <a:close/>
                  <a:moveTo>
                    <a:pt x="2863532" y="71491"/>
                  </a:moveTo>
                  <a:cubicBezTo>
                    <a:pt x="2851104" y="77761"/>
                    <a:pt x="2836191" y="77761"/>
                    <a:pt x="2825006" y="87792"/>
                  </a:cubicBezTo>
                  <a:cubicBezTo>
                    <a:pt x="2823141" y="89046"/>
                    <a:pt x="2821277" y="90613"/>
                    <a:pt x="2819102" y="91711"/>
                  </a:cubicBezTo>
                  <a:lnTo>
                    <a:pt x="2815335" y="92243"/>
                  </a:lnTo>
                  <a:lnTo>
                    <a:pt x="2815834" y="92913"/>
                  </a:lnTo>
                  <a:cubicBezTo>
                    <a:pt x="2813338" y="97943"/>
                    <a:pt x="2808347" y="97943"/>
                    <a:pt x="2805851" y="101715"/>
                  </a:cubicBezTo>
                  <a:cubicBezTo>
                    <a:pt x="2809595" y="102972"/>
                    <a:pt x="2813338" y="101715"/>
                    <a:pt x="2814586" y="97943"/>
                  </a:cubicBezTo>
                  <a:cubicBezTo>
                    <a:pt x="2823322" y="86627"/>
                    <a:pt x="2835801" y="82854"/>
                    <a:pt x="2849528" y="81597"/>
                  </a:cubicBezTo>
                  <a:cubicBezTo>
                    <a:pt x="2854520" y="80340"/>
                    <a:pt x="2858263" y="81597"/>
                    <a:pt x="2854520" y="87884"/>
                  </a:cubicBezTo>
                  <a:lnTo>
                    <a:pt x="2868199" y="83946"/>
                  </a:lnTo>
                  <a:lnTo>
                    <a:pt x="2859493" y="81522"/>
                  </a:lnTo>
                  <a:cubicBezTo>
                    <a:pt x="2858872" y="79955"/>
                    <a:pt x="2860425" y="77134"/>
                    <a:pt x="2863532" y="71491"/>
                  </a:cubicBezTo>
                  <a:close/>
                  <a:moveTo>
                    <a:pt x="2541018" y="60911"/>
                  </a:moveTo>
                  <a:lnTo>
                    <a:pt x="2537738" y="61328"/>
                  </a:lnTo>
                  <a:lnTo>
                    <a:pt x="2539125" y="61776"/>
                  </a:lnTo>
                  <a:close/>
                  <a:moveTo>
                    <a:pt x="2552934" y="55305"/>
                  </a:moveTo>
                  <a:lnTo>
                    <a:pt x="2551341" y="56552"/>
                  </a:lnTo>
                  <a:lnTo>
                    <a:pt x="2557075" y="56552"/>
                  </a:lnTo>
                  <a:lnTo>
                    <a:pt x="2557925" y="55305"/>
                  </a:lnTo>
                  <a:cubicBezTo>
                    <a:pt x="2556677" y="52863"/>
                    <a:pt x="2554181" y="54084"/>
                    <a:pt x="2552934" y="55305"/>
                  </a:cubicBezTo>
                  <a:close/>
                  <a:moveTo>
                    <a:pt x="3182222" y="73"/>
                  </a:moveTo>
                  <a:cubicBezTo>
                    <a:pt x="3185499" y="-235"/>
                    <a:pt x="3188620" y="383"/>
                    <a:pt x="3191741" y="2854"/>
                  </a:cubicBezTo>
                  <a:lnTo>
                    <a:pt x="3183570" y="7910"/>
                  </a:lnTo>
                  <a:lnTo>
                    <a:pt x="3171767" y="11505"/>
                  </a:lnTo>
                  <a:cubicBezTo>
                    <a:pt x="3174264" y="11505"/>
                    <a:pt x="3178009" y="10269"/>
                    <a:pt x="3181754" y="9034"/>
                  </a:cubicBezTo>
                  <a:lnTo>
                    <a:pt x="3183570" y="7910"/>
                  </a:lnTo>
                  <a:lnTo>
                    <a:pt x="3187996" y="6562"/>
                  </a:lnTo>
                  <a:cubicBezTo>
                    <a:pt x="3190492" y="6562"/>
                    <a:pt x="3192989" y="6562"/>
                    <a:pt x="3192989" y="9034"/>
                  </a:cubicBezTo>
                  <a:cubicBezTo>
                    <a:pt x="3194237" y="10269"/>
                    <a:pt x="3192989" y="11505"/>
                    <a:pt x="3190492" y="12741"/>
                  </a:cubicBezTo>
                  <a:cubicBezTo>
                    <a:pt x="3186747" y="15213"/>
                    <a:pt x="3183002" y="17685"/>
                    <a:pt x="3178009" y="18920"/>
                  </a:cubicBezTo>
                  <a:cubicBezTo>
                    <a:pt x="3171767" y="21392"/>
                    <a:pt x="3165525" y="21392"/>
                    <a:pt x="3161780" y="28807"/>
                  </a:cubicBezTo>
                  <a:cubicBezTo>
                    <a:pt x="3156787" y="33751"/>
                    <a:pt x="3150545" y="39930"/>
                    <a:pt x="3143055" y="28807"/>
                  </a:cubicBezTo>
                  <a:cubicBezTo>
                    <a:pt x="3141806" y="27572"/>
                    <a:pt x="3140558" y="28807"/>
                    <a:pt x="3138061" y="28807"/>
                  </a:cubicBezTo>
                  <a:cubicBezTo>
                    <a:pt x="3129323" y="30043"/>
                    <a:pt x="3120585" y="31279"/>
                    <a:pt x="3111846" y="33751"/>
                  </a:cubicBezTo>
                  <a:cubicBezTo>
                    <a:pt x="3091872" y="39930"/>
                    <a:pt x="3075644" y="51053"/>
                    <a:pt x="3056919" y="59704"/>
                  </a:cubicBezTo>
                  <a:cubicBezTo>
                    <a:pt x="3049428" y="63412"/>
                    <a:pt x="3043187" y="67119"/>
                    <a:pt x="3035697" y="69591"/>
                  </a:cubicBezTo>
                  <a:cubicBezTo>
                    <a:pt x="3034448" y="70827"/>
                    <a:pt x="3033200" y="72063"/>
                    <a:pt x="3030703" y="73299"/>
                  </a:cubicBezTo>
                  <a:cubicBezTo>
                    <a:pt x="3028206" y="75770"/>
                    <a:pt x="3026958" y="77006"/>
                    <a:pt x="3028206" y="79478"/>
                  </a:cubicBezTo>
                  <a:cubicBezTo>
                    <a:pt x="3029455" y="83186"/>
                    <a:pt x="3033200" y="81950"/>
                    <a:pt x="3034448" y="81950"/>
                  </a:cubicBezTo>
                  <a:cubicBezTo>
                    <a:pt x="3040690" y="80714"/>
                    <a:pt x="3044435" y="75770"/>
                    <a:pt x="3051925" y="80714"/>
                  </a:cubicBezTo>
                  <a:cubicBezTo>
                    <a:pt x="3048180" y="77006"/>
                    <a:pt x="3043187" y="77006"/>
                    <a:pt x="3044435" y="72063"/>
                  </a:cubicBezTo>
                  <a:cubicBezTo>
                    <a:pt x="3045683" y="68355"/>
                    <a:pt x="3049428" y="67119"/>
                    <a:pt x="3053174" y="67119"/>
                  </a:cubicBezTo>
                  <a:cubicBezTo>
                    <a:pt x="3068154" y="65883"/>
                    <a:pt x="3078141" y="55997"/>
                    <a:pt x="3089376" y="49817"/>
                  </a:cubicBezTo>
                  <a:cubicBezTo>
                    <a:pt x="3099363" y="43638"/>
                    <a:pt x="3110598" y="41166"/>
                    <a:pt x="3123081" y="43638"/>
                  </a:cubicBezTo>
                  <a:cubicBezTo>
                    <a:pt x="3123081" y="44874"/>
                    <a:pt x="3123081" y="44874"/>
                    <a:pt x="3121833" y="46110"/>
                  </a:cubicBezTo>
                  <a:cubicBezTo>
                    <a:pt x="3111846" y="54761"/>
                    <a:pt x="3104356" y="68355"/>
                    <a:pt x="3088127" y="69591"/>
                  </a:cubicBezTo>
                  <a:cubicBezTo>
                    <a:pt x="3081886" y="69591"/>
                    <a:pt x="3076892" y="72063"/>
                    <a:pt x="3073147" y="79478"/>
                  </a:cubicBezTo>
                  <a:cubicBezTo>
                    <a:pt x="3070650" y="86893"/>
                    <a:pt x="3063160" y="93073"/>
                    <a:pt x="3056919" y="99252"/>
                  </a:cubicBezTo>
                  <a:cubicBezTo>
                    <a:pt x="3046932" y="106667"/>
                    <a:pt x="3034448" y="112846"/>
                    <a:pt x="3026958" y="123969"/>
                  </a:cubicBezTo>
                  <a:cubicBezTo>
                    <a:pt x="3025710" y="125205"/>
                    <a:pt x="3023213" y="125205"/>
                    <a:pt x="3020716" y="126441"/>
                  </a:cubicBezTo>
                  <a:cubicBezTo>
                    <a:pt x="3023213" y="125205"/>
                    <a:pt x="3025710" y="125205"/>
                    <a:pt x="3028206" y="125205"/>
                  </a:cubicBezTo>
                  <a:cubicBezTo>
                    <a:pt x="3030703" y="123969"/>
                    <a:pt x="3034448" y="122733"/>
                    <a:pt x="3036945" y="125205"/>
                  </a:cubicBezTo>
                  <a:cubicBezTo>
                    <a:pt x="3039442" y="127677"/>
                    <a:pt x="3034448" y="130149"/>
                    <a:pt x="3034448" y="132620"/>
                  </a:cubicBezTo>
                  <a:cubicBezTo>
                    <a:pt x="3044435" y="130149"/>
                    <a:pt x="3051925" y="126441"/>
                    <a:pt x="3060664" y="120262"/>
                  </a:cubicBezTo>
                  <a:cubicBezTo>
                    <a:pt x="3056919" y="117790"/>
                    <a:pt x="3051925" y="120262"/>
                    <a:pt x="3051925" y="117790"/>
                  </a:cubicBezTo>
                  <a:cubicBezTo>
                    <a:pt x="3050677" y="112846"/>
                    <a:pt x="3054422" y="111611"/>
                    <a:pt x="3055670" y="107903"/>
                  </a:cubicBezTo>
                  <a:cubicBezTo>
                    <a:pt x="3060664" y="104195"/>
                    <a:pt x="3065657" y="102959"/>
                    <a:pt x="3066905" y="94308"/>
                  </a:cubicBezTo>
                  <a:cubicBezTo>
                    <a:pt x="3068154" y="86893"/>
                    <a:pt x="3083134" y="84421"/>
                    <a:pt x="3089376" y="90601"/>
                  </a:cubicBezTo>
                  <a:cubicBezTo>
                    <a:pt x="3090624" y="91837"/>
                    <a:pt x="3091872" y="91837"/>
                    <a:pt x="3091872" y="93073"/>
                  </a:cubicBezTo>
                  <a:cubicBezTo>
                    <a:pt x="3095618" y="94308"/>
                    <a:pt x="3100611" y="93073"/>
                    <a:pt x="3099363" y="99252"/>
                  </a:cubicBezTo>
                  <a:lnTo>
                    <a:pt x="3090409" y="104792"/>
                  </a:lnTo>
                  <a:lnTo>
                    <a:pt x="3081886" y="106667"/>
                  </a:lnTo>
                  <a:cubicBezTo>
                    <a:pt x="3084382" y="104195"/>
                    <a:pt x="3086879" y="105431"/>
                    <a:pt x="3089376" y="105431"/>
                  </a:cubicBezTo>
                  <a:lnTo>
                    <a:pt x="3090409" y="104792"/>
                  </a:lnTo>
                  <a:lnTo>
                    <a:pt x="3104356" y="101724"/>
                  </a:lnTo>
                  <a:cubicBezTo>
                    <a:pt x="3114343" y="96780"/>
                    <a:pt x="3125578" y="95544"/>
                    <a:pt x="3135565" y="93073"/>
                  </a:cubicBezTo>
                  <a:cubicBezTo>
                    <a:pt x="3140558" y="93073"/>
                    <a:pt x="3143055" y="93073"/>
                    <a:pt x="3144303" y="98016"/>
                  </a:cubicBezTo>
                  <a:cubicBezTo>
                    <a:pt x="3145552" y="99252"/>
                    <a:pt x="3145552" y="100488"/>
                    <a:pt x="3146800" y="101724"/>
                  </a:cubicBezTo>
                  <a:cubicBezTo>
                    <a:pt x="3153042" y="106667"/>
                    <a:pt x="3154290" y="109139"/>
                    <a:pt x="3146800" y="115318"/>
                  </a:cubicBezTo>
                  <a:cubicBezTo>
                    <a:pt x="3135565" y="122733"/>
                    <a:pt x="3125578" y="128913"/>
                    <a:pt x="3113094" y="132620"/>
                  </a:cubicBezTo>
                  <a:cubicBezTo>
                    <a:pt x="3109349" y="133856"/>
                    <a:pt x="3103108" y="136328"/>
                    <a:pt x="3100611" y="128913"/>
                  </a:cubicBezTo>
                  <a:cubicBezTo>
                    <a:pt x="3100611" y="126441"/>
                    <a:pt x="3098114" y="127677"/>
                    <a:pt x="3095618" y="127677"/>
                  </a:cubicBezTo>
                  <a:cubicBezTo>
                    <a:pt x="3090624" y="128913"/>
                    <a:pt x="3085631" y="128913"/>
                    <a:pt x="3080637" y="130149"/>
                  </a:cubicBezTo>
                  <a:cubicBezTo>
                    <a:pt x="3081886" y="132620"/>
                    <a:pt x="3085631" y="131384"/>
                    <a:pt x="3085631" y="133856"/>
                  </a:cubicBezTo>
                  <a:cubicBezTo>
                    <a:pt x="3085631" y="136328"/>
                    <a:pt x="3083134" y="137564"/>
                    <a:pt x="3081886" y="138800"/>
                  </a:cubicBezTo>
                  <a:cubicBezTo>
                    <a:pt x="3074396" y="140036"/>
                    <a:pt x="3066905" y="141271"/>
                    <a:pt x="3060664" y="141271"/>
                  </a:cubicBezTo>
                  <a:cubicBezTo>
                    <a:pt x="3054422" y="140036"/>
                    <a:pt x="3049428" y="141271"/>
                    <a:pt x="3044435" y="144979"/>
                  </a:cubicBezTo>
                  <a:cubicBezTo>
                    <a:pt x="3049428" y="149922"/>
                    <a:pt x="3055670" y="153630"/>
                    <a:pt x="3064409" y="152394"/>
                  </a:cubicBezTo>
                  <a:cubicBezTo>
                    <a:pt x="3065657" y="151158"/>
                    <a:pt x="3068154" y="151158"/>
                    <a:pt x="3069402" y="153630"/>
                  </a:cubicBezTo>
                  <a:cubicBezTo>
                    <a:pt x="3070650" y="156102"/>
                    <a:pt x="3068154" y="157338"/>
                    <a:pt x="3066905" y="158574"/>
                  </a:cubicBezTo>
                  <a:cubicBezTo>
                    <a:pt x="3063160" y="159809"/>
                    <a:pt x="3059415" y="161045"/>
                    <a:pt x="3055670" y="162281"/>
                  </a:cubicBezTo>
                  <a:cubicBezTo>
                    <a:pt x="3068154" y="165989"/>
                    <a:pt x="3075644" y="163517"/>
                    <a:pt x="3078141" y="149922"/>
                  </a:cubicBezTo>
                  <a:cubicBezTo>
                    <a:pt x="3079389" y="141271"/>
                    <a:pt x="3083134" y="140036"/>
                    <a:pt x="3090624" y="141271"/>
                  </a:cubicBezTo>
                  <a:cubicBezTo>
                    <a:pt x="3100611" y="144979"/>
                    <a:pt x="3109349" y="141271"/>
                    <a:pt x="3118088" y="135092"/>
                  </a:cubicBezTo>
                  <a:cubicBezTo>
                    <a:pt x="3126826" y="128913"/>
                    <a:pt x="3135565" y="130149"/>
                    <a:pt x="3146800" y="128913"/>
                  </a:cubicBezTo>
                  <a:cubicBezTo>
                    <a:pt x="3150545" y="127677"/>
                    <a:pt x="3155538" y="126441"/>
                    <a:pt x="3159283" y="122733"/>
                  </a:cubicBezTo>
                  <a:cubicBezTo>
                    <a:pt x="3163028" y="117790"/>
                    <a:pt x="3170519" y="115318"/>
                    <a:pt x="3175512" y="116554"/>
                  </a:cubicBezTo>
                  <a:cubicBezTo>
                    <a:pt x="3181754" y="117790"/>
                    <a:pt x="3187996" y="115318"/>
                    <a:pt x="3192989" y="114082"/>
                  </a:cubicBezTo>
                  <a:cubicBezTo>
                    <a:pt x="3200479" y="111611"/>
                    <a:pt x="3209218" y="105431"/>
                    <a:pt x="3215459" y="115318"/>
                  </a:cubicBezTo>
                  <a:cubicBezTo>
                    <a:pt x="3216708" y="117790"/>
                    <a:pt x="3220453" y="115318"/>
                    <a:pt x="3222949" y="114082"/>
                  </a:cubicBezTo>
                  <a:cubicBezTo>
                    <a:pt x="3227943" y="111611"/>
                    <a:pt x="3232936" y="109139"/>
                    <a:pt x="3239178" y="106667"/>
                  </a:cubicBezTo>
                  <a:cubicBezTo>
                    <a:pt x="3246668" y="104195"/>
                    <a:pt x="3255407" y="98016"/>
                    <a:pt x="3262897" y="106667"/>
                  </a:cubicBezTo>
                  <a:lnTo>
                    <a:pt x="3259255" y="110272"/>
                  </a:lnTo>
                  <a:lnTo>
                    <a:pt x="3271605" y="107817"/>
                  </a:lnTo>
                  <a:cubicBezTo>
                    <a:pt x="3280286" y="109050"/>
                    <a:pt x="3281526" y="110283"/>
                    <a:pt x="3276566" y="116447"/>
                  </a:cubicBezTo>
                  <a:cubicBezTo>
                    <a:pt x="3275325" y="120146"/>
                    <a:pt x="3274085" y="122612"/>
                    <a:pt x="3272845" y="125077"/>
                  </a:cubicBezTo>
                  <a:cubicBezTo>
                    <a:pt x="3276566" y="127543"/>
                    <a:pt x="3281526" y="130009"/>
                    <a:pt x="3285247" y="131242"/>
                  </a:cubicBezTo>
                  <a:cubicBezTo>
                    <a:pt x="3292688" y="131242"/>
                    <a:pt x="3297648" y="142338"/>
                    <a:pt x="3295168" y="148503"/>
                  </a:cubicBezTo>
                  <a:cubicBezTo>
                    <a:pt x="3293928" y="149735"/>
                    <a:pt x="3292688" y="150968"/>
                    <a:pt x="3292688" y="152201"/>
                  </a:cubicBezTo>
                  <a:cubicBezTo>
                    <a:pt x="3287727" y="157133"/>
                    <a:pt x="3292688" y="157133"/>
                    <a:pt x="3295168" y="158366"/>
                  </a:cubicBezTo>
                  <a:cubicBezTo>
                    <a:pt x="3297648" y="162065"/>
                    <a:pt x="3298888" y="166996"/>
                    <a:pt x="3300129" y="170695"/>
                  </a:cubicBezTo>
                  <a:cubicBezTo>
                    <a:pt x="3301369" y="178092"/>
                    <a:pt x="3295168" y="184257"/>
                    <a:pt x="3297648" y="191654"/>
                  </a:cubicBezTo>
                  <a:cubicBezTo>
                    <a:pt x="3297648" y="191654"/>
                    <a:pt x="3293928" y="194120"/>
                    <a:pt x="3291448" y="194120"/>
                  </a:cubicBezTo>
                  <a:cubicBezTo>
                    <a:pt x="3287727" y="195353"/>
                    <a:pt x="3285247" y="196586"/>
                    <a:pt x="3281526" y="197819"/>
                  </a:cubicBezTo>
                  <a:cubicBezTo>
                    <a:pt x="3233160" y="215079"/>
                    <a:pt x="3183553" y="232340"/>
                    <a:pt x="3133947" y="247135"/>
                  </a:cubicBezTo>
                  <a:cubicBezTo>
                    <a:pt x="3132707" y="243436"/>
                    <a:pt x="3133947" y="242203"/>
                    <a:pt x="3136427" y="239737"/>
                  </a:cubicBezTo>
                  <a:cubicBezTo>
                    <a:pt x="3122785" y="252067"/>
                    <a:pt x="3105423" y="254532"/>
                    <a:pt x="3089301" y="259464"/>
                  </a:cubicBezTo>
                  <a:cubicBezTo>
                    <a:pt x="3081860" y="260697"/>
                    <a:pt x="3081860" y="255765"/>
                    <a:pt x="3084340" y="250834"/>
                  </a:cubicBezTo>
                  <a:cubicBezTo>
                    <a:pt x="3080620" y="249601"/>
                    <a:pt x="3078139" y="249601"/>
                    <a:pt x="3076899" y="252067"/>
                  </a:cubicBezTo>
                  <a:cubicBezTo>
                    <a:pt x="3068218" y="261930"/>
                    <a:pt x="3054576" y="263163"/>
                    <a:pt x="3044655" y="270560"/>
                  </a:cubicBezTo>
                  <a:cubicBezTo>
                    <a:pt x="3040935" y="273026"/>
                    <a:pt x="3037214" y="275492"/>
                    <a:pt x="3034734" y="280423"/>
                  </a:cubicBezTo>
                  <a:cubicBezTo>
                    <a:pt x="3019852" y="286588"/>
                    <a:pt x="3004970" y="291519"/>
                    <a:pt x="2990088" y="296451"/>
                  </a:cubicBezTo>
                  <a:lnTo>
                    <a:pt x="2989875" y="296409"/>
                  </a:lnTo>
                  <a:lnTo>
                    <a:pt x="2959814" y="308273"/>
                  </a:lnTo>
                  <a:lnTo>
                    <a:pt x="2850179" y="351989"/>
                  </a:lnTo>
                  <a:lnTo>
                    <a:pt x="2843896" y="356259"/>
                  </a:lnTo>
                  <a:cubicBezTo>
                    <a:pt x="2827823" y="363821"/>
                    <a:pt x="2809276" y="368863"/>
                    <a:pt x="2793203" y="378946"/>
                  </a:cubicBezTo>
                  <a:cubicBezTo>
                    <a:pt x="2790730" y="378946"/>
                    <a:pt x="2788257" y="380206"/>
                    <a:pt x="2785784" y="382727"/>
                  </a:cubicBezTo>
                  <a:cubicBezTo>
                    <a:pt x="2749928" y="400372"/>
                    <a:pt x="2715308" y="418017"/>
                    <a:pt x="2679451" y="435663"/>
                  </a:cubicBezTo>
                  <a:cubicBezTo>
                    <a:pt x="2664614" y="443225"/>
                    <a:pt x="2651013" y="452048"/>
                    <a:pt x="2636176" y="459610"/>
                  </a:cubicBezTo>
                  <a:cubicBezTo>
                    <a:pt x="2631230" y="460871"/>
                    <a:pt x="2626285" y="464652"/>
                    <a:pt x="2621339" y="465912"/>
                  </a:cubicBezTo>
                  <a:lnTo>
                    <a:pt x="2617338" y="468108"/>
                  </a:lnTo>
                  <a:lnTo>
                    <a:pt x="2615710" y="469126"/>
                  </a:lnTo>
                  <a:lnTo>
                    <a:pt x="2615774" y="468967"/>
                  </a:lnTo>
                  <a:lnTo>
                    <a:pt x="2615312" y="469221"/>
                  </a:lnTo>
                  <a:lnTo>
                    <a:pt x="2610604" y="466167"/>
                  </a:lnTo>
                  <a:lnTo>
                    <a:pt x="2521799" y="520806"/>
                  </a:lnTo>
                  <a:lnTo>
                    <a:pt x="2520600" y="521920"/>
                  </a:lnTo>
                  <a:lnTo>
                    <a:pt x="2516159" y="524276"/>
                  </a:lnTo>
                  <a:lnTo>
                    <a:pt x="2441161" y="570420"/>
                  </a:lnTo>
                  <a:cubicBezTo>
                    <a:pt x="2438685" y="571681"/>
                    <a:pt x="2436210" y="574201"/>
                    <a:pt x="2433734" y="575462"/>
                  </a:cubicBezTo>
                  <a:lnTo>
                    <a:pt x="2429836" y="577918"/>
                  </a:lnTo>
                  <a:lnTo>
                    <a:pt x="2433137" y="578681"/>
                  </a:lnTo>
                  <a:cubicBezTo>
                    <a:pt x="2415922" y="592518"/>
                    <a:pt x="2396246" y="603839"/>
                    <a:pt x="2376571" y="616418"/>
                  </a:cubicBezTo>
                  <a:lnTo>
                    <a:pt x="2355226" y="630247"/>
                  </a:lnTo>
                  <a:lnTo>
                    <a:pt x="2348476" y="635210"/>
                  </a:lnTo>
                  <a:cubicBezTo>
                    <a:pt x="2316297" y="650982"/>
                    <a:pt x="2290306" y="675247"/>
                    <a:pt x="2260603" y="694659"/>
                  </a:cubicBezTo>
                  <a:cubicBezTo>
                    <a:pt x="2254414" y="699512"/>
                    <a:pt x="2249464" y="704365"/>
                    <a:pt x="2242038" y="705578"/>
                  </a:cubicBezTo>
                  <a:cubicBezTo>
                    <a:pt x="2245751" y="698905"/>
                    <a:pt x="2251011" y="694052"/>
                    <a:pt x="2256426" y="689199"/>
                  </a:cubicBezTo>
                  <a:lnTo>
                    <a:pt x="2270862" y="673761"/>
                  </a:lnTo>
                  <a:lnTo>
                    <a:pt x="2263559" y="676749"/>
                  </a:lnTo>
                  <a:lnTo>
                    <a:pt x="2242035" y="691975"/>
                  </a:lnTo>
                  <a:cubicBezTo>
                    <a:pt x="2233793" y="696391"/>
                    <a:pt x="2224939" y="699335"/>
                    <a:pt x="2214559" y="699989"/>
                  </a:cubicBezTo>
                  <a:cubicBezTo>
                    <a:pt x="2220665" y="692139"/>
                    <a:pt x="2226771" y="685597"/>
                    <a:pt x="2232876" y="679055"/>
                  </a:cubicBezTo>
                  <a:cubicBezTo>
                    <a:pt x="2240204" y="673821"/>
                    <a:pt x="2246309" y="668588"/>
                    <a:pt x="2249973" y="660737"/>
                  </a:cubicBezTo>
                  <a:cubicBezTo>
                    <a:pt x="2253636" y="654196"/>
                    <a:pt x="2258521" y="651579"/>
                    <a:pt x="2264627" y="648962"/>
                  </a:cubicBezTo>
                  <a:cubicBezTo>
                    <a:pt x="2264627" y="650270"/>
                    <a:pt x="2263406" y="651579"/>
                    <a:pt x="2262184" y="654196"/>
                  </a:cubicBezTo>
                  <a:lnTo>
                    <a:pt x="2265915" y="652863"/>
                  </a:lnTo>
                  <a:lnTo>
                    <a:pt x="2267128" y="650382"/>
                  </a:lnTo>
                  <a:cubicBezTo>
                    <a:pt x="2280655" y="636545"/>
                    <a:pt x="2296641" y="626482"/>
                    <a:pt x="2308938" y="612645"/>
                  </a:cubicBezTo>
                  <a:cubicBezTo>
                    <a:pt x="2312627" y="607613"/>
                    <a:pt x="2308938" y="610129"/>
                    <a:pt x="2307708" y="608871"/>
                  </a:cubicBezTo>
                  <a:lnTo>
                    <a:pt x="2316775" y="603124"/>
                  </a:lnTo>
                  <a:lnTo>
                    <a:pt x="2310275" y="605925"/>
                  </a:lnTo>
                  <a:cubicBezTo>
                    <a:pt x="2291791" y="612056"/>
                    <a:pt x="2277004" y="624318"/>
                    <a:pt x="2258520" y="634127"/>
                  </a:cubicBezTo>
                  <a:cubicBezTo>
                    <a:pt x="2260985" y="610830"/>
                    <a:pt x="2283165" y="607151"/>
                    <a:pt x="2293023" y="591211"/>
                  </a:cubicBezTo>
                  <a:cubicBezTo>
                    <a:pt x="2290559" y="587532"/>
                    <a:pt x="2285630" y="591211"/>
                    <a:pt x="2283165" y="589985"/>
                  </a:cubicBezTo>
                  <a:cubicBezTo>
                    <a:pt x="2283165" y="580175"/>
                    <a:pt x="2290559" y="574044"/>
                    <a:pt x="2295488" y="565461"/>
                  </a:cubicBezTo>
                  <a:lnTo>
                    <a:pt x="2290544" y="567306"/>
                  </a:lnTo>
                  <a:lnTo>
                    <a:pt x="2287597" y="575170"/>
                  </a:lnTo>
                  <a:cubicBezTo>
                    <a:pt x="2285113" y="580142"/>
                    <a:pt x="2281388" y="586357"/>
                    <a:pt x="2278904" y="591329"/>
                  </a:cubicBezTo>
                  <a:cubicBezTo>
                    <a:pt x="2265242" y="597543"/>
                    <a:pt x="2254065" y="607487"/>
                    <a:pt x="2240403" y="614945"/>
                  </a:cubicBezTo>
                  <a:cubicBezTo>
                    <a:pt x="2230467" y="619917"/>
                    <a:pt x="2221774" y="624888"/>
                    <a:pt x="2209354" y="626131"/>
                  </a:cubicBezTo>
                  <a:cubicBezTo>
                    <a:pt x="2205628" y="626131"/>
                    <a:pt x="2203144" y="624888"/>
                    <a:pt x="2200661" y="622403"/>
                  </a:cubicBezTo>
                  <a:cubicBezTo>
                    <a:pt x="2194451" y="618674"/>
                    <a:pt x="2186999" y="617431"/>
                    <a:pt x="2179547" y="621160"/>
                  </a:cubicBezTo>
                  <a:cubicBezTo>
                    <a:pt x="2173338" y="623645"/>
                    <a:pt x="2167128" y="626131"/>
                    <a:pt x="2160918" y="628617"/>
                  </a:cubicBezTo>
                  <a:cubicBezTo>
                    <a:pt x="2160918" y="622403"/>
                    <a:pt x="2164644" y="619917"/>
                    <a:pt x="2165886" y="614945"/>
                  </a:cubicBezTo>
                  <a:lnTo>
                    <a:pt x="2165994" y="614441"/>
                  </a:lnTo>
                  <a:lnTo>
                    <a:pt x="2165611" y="615053"/>
                  </a:lnTo>
                  <a:cubicBezTo>
                    <a:pt x="2156939" y="613802"/>
                    <a:pt x="2150745" y="615053"/>
                    <a:pt x="2143312" y="620054"/>
                  </a:cubicBezTo>
                  <a:cubicBezTo>
                    <a:pt x="2130924" y="628807"/>
                    <a:pt x="2117298" y="637560"/>
                    <a:pt x="2102432" y="643812"/>
                  </a:cubicBezTo>
                  <a:cubicBezTo>
                    <a:pt x="2090044" y="648813"/>
                    <a:pt x="2081373" y="658816"/>
                    <a:pt x="2071462" y="667569"/>
                  </a:cubicBezTo>
                  <a:cubicBezTo>
                    <a:pt x="2068985" y="670070"/>
                    <a:pt x="2065268" y="672571"/>
                    <a:pt x="2060313" y="672571"/>
                  </a:cubicBezTo>
                  <a:cubicBezTo>
                    <a:pt x="2062791" y="667569"/>
                    <a:pt x="2065268" y="665068"/>
                    <a:pt x="2066507" y="660067"/>
                  </a:cubicBezTo>
                  <a:cubicBezTo>
                    <a:pt x="2064030" y="658816"/>
                    <a:pt x="2060313" y="661317"/>
                    <a:pt x="2059075" y="660067"/>
                  </a:cubicBezTo>
                  <a:cubicBezTo>
                    <a:pt x="2055358" y="657566"/>
                    <a:pt x="2054119" y="653815"/>
                    <a:pt x="2057836" y="651314"/>
                  </a:cubicBezTo>
                  <a:lnTo>
                    <a:pt x="2057379" y="651380"/>
                  </a:lnTo>
                  <a:lnTo>
                    <a:pt x="2057869" y="658771"/>
                  </a:lnTo>
                  <a:cubicBezTo>
                    <a:pt x="2051636" y="657517"/>
                    <a:pt x="2047897" y="660025"/>
                    <a:pt x="2044157" y="663788"/>
                  </a:cubicBezTo>
                  <a:cubicBezTo>
                    <a:pt x="2037925" y="666297"/>
                    <a:pt x="2034185" y="671315"/>
                    <a:pt x="2026706" y="672569"/>
                  </a:cubicBezTo>
                  <a:cubicBezTo>
                    <a:pt x="2025460" y="668806"/>
                    <a:pt x="2029199" y="666297"/>
                    <a:pt x="2030446" y="665043"/>
                  </a:cubicBezTo>
                  <a:cubicBezTo>
                    <a:pt x="2037925" y="655008"/>
                    <a:pt x="2037925" y="655008"/>
                    <a:pt x="2026706" y="651245"/>
                  </a:cubicBezTo>
                  <a:lnTo>
                    <a:pt x="2026433" y="650751"/>
                  </a:lnTo>
                  <a:lnTo>
                    <a:pt x="2016702" y="656620"/>
                  </a:lnTo>
                  <a:cubicBezTo>
                    <a:pt x="2012995" y="659104"/>
                    <a:pt x="2009288" y="661588"/>
                    <a:pt x="2006817" y="660346"/>
                  </a:cubicBezTo>
                  <a:cubicBezTo>
                    <a:pt x="2003110" y="657862"/>
                    <a:pt x="2008053" y="654136"/>
                    <a:pt x="2006817" y="649167"/>
                  </a:cubicBezTo>
                  <a:cubicBezTo>
                    <a:pt x="1994461" y="655378"/>
                    <a:pt x="1982105" y="659104"/>
                    <a:pt x="1968514" y="656620"/>
                  </a:cubicBezTo>
                  <a:lnTo>
                    <a:pt x="1968627" y="656053"/>
                  </a:lnTo>
                  <a:lnTo>
                    <a:pt x="1964063" y="654233"/>
                  </a:lnTo>
                  <a:cubicBezTo>
                    <a:pt x="1963130" y="653303"/>
                    <a:pt x="1963130" y="651752"/>
                    <a:pt x="1964996" y="648650"/>
                  </a:cubicBezTo>
                  <a:cubicBezTo>
                    <a:pt x="1967485" y="641205"/>
                    <a:pt x="1971217" y="632519"/>
                    <a:pt x="1962508" y="625074"/>
                  </a:cubicBezTo>
                  <a:lnTo>
                    <a:pt x="1966024" y="622269"/>
                  </a:lnTo>
                  <a:lnTo>
                    <a:pt x="1959892" y="625632"/>
                  </a:lnTo>
                  <a:cubicBezTo>
                    <a:pt x="1948542" y="629437"/>
                    <a:pt x="1938452" y="635778"/>
                    <a:pt x="1923318" y="639582"/>
                  </a:cubicBezTo>
                  <a:cubicBezTo>
                    <a:pt x="1934669" y="629437"/>
                    <a:pt x="1944758" y="621828"/>
                    <a:pt x="1953586" y="612950"/>
                  </a:cubicBezTo>
                  <a:lnTo>
                    <a:pt x="1956383" y="612583"/>
                  </a:lnTo>
                  <a:lnTo>
                    <a:pt x="1982415" y="590331"/>
                  </a:lnTo>
                  <a:lnTo>
                    <a:pt x="1982466" y="590320"/>
                  </a:lnTo>
                  <a:lnTo>
                    <a:pt x="2003110" y="563464"/>
                  </a:lnTo>
                  <a:cubicBezTo>
                    <a:pt x="2005582" y="560980"/>
                    <a:pt x="2008053" y="557254"/>
                    <a:pt x="2005582" y="556012"/>
                  </a:cubicBezTo>
                  <a:cubicBezTo>
                    <a:pt x="2003110" y="552286"/>
                    <a:pt x="1999404" y="554770"/>
                    <a:pt x="1996932" y="556012"/>
                  </a:cubicBezTo>
                  <a:cubicBezTo>
                    <a:pt x="1990754" y="559738"/>
                    <a:pt x="1983341" y="564706"/>
                    <a:pt x="1977163" y="568433"/>
                  </a:cubicBezTo>
                  <a:cubicBezTo>
                    <a:pt x="1974692" y="569675"/>
                    <a:pt x="1973456" y="572159"/>
                    <a:pt x="1969749" y="569675"/>
                  </a:cubicBezTo>
                  <a:cubicBezTo>
                    <a:pt x="1967278" y="567190"/>
                    <a:pt x="1969749" y="563464"/>
                    <a:pt x="1970985" y="560980"/>
                  </a:cubicBezTo>
                  <a:cubicBezTo>
                    <a:pt x="1982105" y="549801"/>
                    <a:pt x="1994461" y="536139"/>
                    <a:pt x="2005582" y="523718"/>
                  </a:cubicBezTo>
                  <a:lnTo>
                    <a:pt x="2033526" y="491962"/>
                  </a:lnTo>
                  <a:lnTo>
                    <a:pt x="2032043" y="492964"/>
                  </a:lnTo>
                  <a:cubicBezTo>
                    <a:pt x="2029099" y="495065"/>
                    <a:pt x="2026155" y="496681"/>
                    <a:pt x="2022230" y="496681"/>
                  </a:cubicBezTo>
                  <a:cubicBezTo>
                    <a:pt x="2030080" y="490217"/>
                    <a:pt x="2037930" y="483752"/>
                    <a:pt x="2048397" y="475994"/>
                  </a:cubicBezTo>
                  <a:lnTo>
                    <a:pt x="2047425" y="478555"/>
                  </a:lnTo>
                  <a:lnTo>
                    <a:pt x="2102885" y="434626"/>
                  </a:lnTo>
                  <a:cubicBezTo>
                    <a:pt x="2107848" y="429686"/>
                    <a:pt x="2111570" y="425982"/>
                    <a:pt x="2116534" y="421042"/>
                  </a:cubicBezTo>
                  <a:lnTo>
                    <a:pt x="2116023" y="425110"/>
                  </a:lnTo>
                  <a:lnTo>
                    <a:pt x="2117259" y="422617"/>
                  </a:lnTo>
                  <a:cubicBezTo>
                    <a:pt x="2123468" y="416354"/>
                    <a:pt x="2127194" y="410091"/>
                    <a:pt x="2132161" y="405081"/>
                  </a:cubicBezTo>
                  <a:lnTo>
                    <a:pt x="2133929" y="403119"/>
                  </a:lnTo>
                  <a:lnTo>
                    <a:pt x="2133309" y="403558"/>
                  </a:lnTo>
                  <a:cubicBezTo>
                    <a:pt x="2133309" y="403558"/>
                    <a:pt x="2133309" y="402558"/>
                    <a:pt x="2132132" y="402558"/>
                  </a:cubicBezTo>
                  <a:lnTo>
                    <a:pt x="2137026" y="399683"/>
                  </a:lnTo>
                  <a:lnTo>
                    <a:pt x="2144580" y="391303"/>
                  </a:lnTo>
                  <a:cubicBezTo>
                    <a:pt x="2155756" y="380029"/>
                    <a:pt x="2164449" y="364999"/>
                    <a:pt x="2179351" y="357483"/>
                  </a:cubicBezTo>
                  <a:cubicBezTo>
                    <a:pt x="2181835" y="356231"/>
                    <a:pt x="2185561" y="353726"/>
                    <a:pt x="2189286" y="352473"/>
                  </a:cubicBezTo>
                  <a:lnTo>
                    <a:pt x="2191055" y="355149"/>
                  </a:lnTo>
                  <a:lnTo>
                    <a:pt x="2192114" y="353036"/>
                  </a:lnTo>
                  <a:cubicBezTo>
                    <a:pt x="2189630" y="348078"/>
                    <a:pt x="2185905" y="353036"/>
                    <a:pt x="2182179" y="354275"/>
                  </a:cubicBezTo>
                  <a:cubicBezTo>
                    <a:pt x="2166035" y="361713"/>
                    <a:pt x="2158584" y="376587"/>
                    <a:pt x="2146166" y="388982"/>
                  </a:cubicBezTo>
                  <a:cubicBezTo>
                    <a:pt x="2139956" y="391461"/>
                    <a:pt x="2136231" y="397659"/>
                    <a:pt x="2130022" y="400138"/>
                  </a:cubicBezTo>
                  <a:cubicBezTo>
                    <a:pt x="2125054" y="402617"/>
                    <a:pt x="2121329" y="407575"/>
                    <a:pt x="2115119" y="408814"/>
                  </a:cubicBezTo>
                  <a:cubicBezTo>
                    <a:pt x="2111394" y="408814"/>
                    <a:pt x="2110152" y="406335"/>
                    <a:pt x="2110152" y="402617"/>
                  </a:cubicBezTo>
                  <a:cubicBezTo>
                    <a:pt x="2118845" y="392700"/>
                    <a:pt x="2130022" y="385263"/>
                    <a:pt x="2138714" y="377826"/>
                  </a:cubicBezTo>
                  <a:cubicBezTo>
                    <a:pt x="2157342" y="364192"/>
                    <a:pt x="2175970" y="350557"/>
                    <a:pt x="2194598" y="336922"/>
                  </a:cubicBezTo>
                  <a:cubicBezTo>
                    <a:pt x="2202049" y="330725"/>
                    <a:pt x="2208258" y="320808"/>
                    <a:pt x="2215709" y="314611"/>
                  </a:cubicBezTo>
                  <a:cubicBezTo>
                    <a:pt x="2218193" y="313371"/>
                    <a:pt x="2219435" y="309653"/>
                    <a:pt x="2216951" y="307174"/>
                  </a:cubicBezTo>
                  <a:cubicBezTo>
                    <a:pt x="2215709" y="303455"/>
                    <a:pt x="2211983" y="307174"/>
                    <a:pt x="2210742" y="308413"/>
                  </a:cubicBezTo>
                  <a:cubicBezTo>
                    <a:pt x="2192114" y="318329"/>
                    <a:pt x="2175970" y="331964"/>
                    <a:pt x="2157342" y="340641"/>
                  </a:cubicBezTo>
                  <a:cubicBezTo>
                    <a:pt x="2153617" y="341880"/>
                    <a:pt x="2151133" y="345599"/>
                    <a:pt x="2144924" y="344359"/>
                  </a:cubicBezTo>
                  <a:lnTo>
                    <a:pt x="2154717" y="331652"/>
                  </a:lnTo>
                  <a:lnTo>
                    <a:pt x="2147204" y="335391"/>
                  </a:lnTo>
                  <a:cubicBezTo>
                    <a:pt x="2145953" y="332900"/>
                    <a:pt x="2148455" y="331654"/>
                    <a:pt x="2148455" y="329163"/>
                  </a:cubicBezTo>
                  <a:cubicBezTo>
                    <a:pt x="2132187" y="327917"/>
                    <a:pt x="2119674" y="341619"/>
                    <a:pt x="2104657" y="342864"/>
                  </a:cubicBezTo>
                  <a:cubicBezTo>
                    <a:pt x="2124679" y="317953"/>
                    <a:pt x="2145953" y="293041"/>
                    <a:pt x="2173483" y="275603"/>
                  </a:cubicBezTo>
                  <a:lnTo>
                    <a:pt x="2174503" y="274588"/>
                  </a:lnTo>
                  <a:lnTo>
                    <a:pt x="2170598" y="277170"/>
                  </a:lnTo>
                  <a:lnTo>
                    <a:pt x="2171956" y="273220"/>
                  </a:lnTo>
                  <a:lnTo>
                    <a:pt x="2165104" y="277562"/>
                  </a:lnTo>
                  <a:cubicBezTo>
                    <a:pt x="2161964" y="279705"/>
                    <a:pt x="2158510" y="281683"/>
                    <a:pt x="2154114" y="282343"/>
                  </a:cubicBezTo>
                  <a:cubicBezTo>
                    <a:pt x="2162906" y="271792"/>
                    <a:pt x="2172954" y="266516"/>
                    <a:pt x="2181747" y="259922"/>
                  </a:cubicBezTo>
                  <a:cubicBezTo>
                    <a:pt x="2184259" y="257284"/>
                    <a:pt x="2189283" y="255965"/>
                    <a:pt x="2191795" y="253328"/>
                  </a:cubicBezTo>
                  <a:cubicBezTo>
                    <a:pt x="2194307" y="252009"/>
                    <a:pt x="2195563" y="252338"/>
                    <a:pt x="2196191" y="253328"/>
                  </a:cubicBezTo>
                  <a:lnTo>
                    <a:pt x="2196801" y="257173"/>
                  </a:lnTo>
                  <a:lnTo>
                    <a:pt x="2197259" y="256920"/>
                  </a:lnTo>
                  <a:cubicBezTo>
                    <a:pt x="2226041" y="238236"/>
                    <a:pt x="2253571" y="218307"/>
                    <a:pt x="2282353" y="198378"/>
                  </a:cubicBezTo>
                  <a:lnTo>
                    <a:pt x="2352781" y="159169"/>
                  </a:lnTo>
                  <a:lnTo>
                    <a:pt x="2355104" y="157345"/>
                  </a:lnTo>
                  <a:cubicBezTo>
                    <a:pt x="2385174" y="135220"/>
                    <a:pt x="2416497" y="119241"/>
                    <a:pt x="2449072" y="102032"/>
                  </a:cubicBezTo>
                  <a:cubicBezTo>
                    <a:pt x="2474130" y="89740"/>
                    <a:pt x="2497936" y="74990"/>
                    <a:pt x="2519235" y="57781"/>
                  </a:cubicBezTo>
                  <a:cubicBezTo>
                    <a:pt x="2520488" y="57781"/>
                    <a:pt x="2522994" y="56552"/>
                    <a:pt x="2525500" y="56552"/>
                  </a:cubicBezTo>
                  <a:cubicBezTo>
                    <a:pt x="2526753" y="56552"/>
                    <a:pt x="2526753" y="56552"/>
                    <a:pt x="2526753" y="57781"/>
                  </a:cubicBezTo>
                  <a:lnTo>
                    <a:pt x="2531971" y="59466"/>
                  </a:lnTo>
                  <a:lnTo>
                    <a:pt x="2525482" y="54084"/>
                  </a:lnTo>
                  <a:cubicBezTo>
                    <a:pt x="2536712" y="50421"/>
                    <a:pt x="2546695" y="49200"/>
                    <a:pt x="2557925" y="47978"/>
                  </a:cubicBezTo>
                  <a:cubicBezTo>
                    <a:pt x="2584129" y="43094"/>
                    <a:pt x="2610333" y="39430"/>
                    <a:pt x="2630298" y="19892"/>
                  </a:cubicBezTo>
                  <a:cubicBezTo>
                    <a:pt x="2626555" y="16228"/>
                    <a:pt x="2622811" y="16228"/>
                    <a:pt x="2619068" y="17449"/>
                  </a:cubicBezTo>
                  <a:cubicBezTo>
                    <a:pt x="2614077" y="19892"/>
                    <a:pt x="2609085" y="21113"/>
                    <a:pt x="2605342" y="22334"/>
                  </a:cubicBezTo>
                  <a:cubicBezTo>
                    <a:pt x="2601598" y="23555"/>
                    <a:pt x="2596607" y="24776"/>
                    <a:pt x="2594112" y="21113"/>
                  </a:cubicBezTo>
                  <a:cubicBezTo>
                    <a:pt x="2591616" y="17449"/>
                    <a:pt x="2596607" y="15007"/>
                    <a:pt x="2597855" y="13786"/>
                  </a:cubicBezTo>
                  <a:cubicBezTo>
                    <a:pt x="2599103" y="10122"/>
                    <a:pt x="2600351" y="10122"/>
                    <a:pt x="2604094" y="10122"/>
                  </a:cubicBezTo>
                  <a:cubicBezTo>
                    <a:pt x="2610333" y="10122"/>
                    <a:pt x="2617820" y="7680"/>
                    <a:pt x="2624059" y="5238"/>
                  </a:cubicBezTo>
                  <a:cubicBezTo>
                    <a:pt x="2626555" y="5238"/>
                    <a:pt x="2627803" y="4017"/>
                    <a:pt x="2626555" y="1574"/>
                  </a:cubicBezTo>
                  <a:cubicBezTo>
                    <a:pt x="2631546" y="-2089"/>
                    <a:pt x="2632794" y="1574"/>
                    <a:pt x="2635290" y="4017"/>
                  </a:cubicBezTo>
                  <a:cubicBezTo>
                    <a:pt x="2639033" y="10122"/>
                    <a:pt x="2645272" y="12565"/>
                    <a:pt x="2650263" y="12565"/>
                  </a:cubicBezTo>
                  <a:cubicBezTo>
                    <a:pt x="2661494" y="11344"/>
                    <a:pt x="2671476" y="15007"/>
                    <a:pt x="2681459" y="12565"/>
                  </a:cubicBezTo>
                  <a:cubicBezTo>
                    <a:pt x="2690193" y="11344"/>
                    <a:pt x="2700176" y="7680"/>
                    <a:pt x="2710158" y="10122"/>
                  </a:cubicBezTo>
                  <a:cubicBezTo>
                    <a:pt x="2710158" y="12565"/>
                    <a:pt x="2711406" y="16228"/>
                    <a:pt x="2716398" y="13786"/>
                  </a:cubicBezTo>
                  <a:cubicBezTo>
                    <a:pt x="2722637" y="11344"/>
                    <a:pt x="2730124" y="10122"/>
                    <a:pt x="2736363" y="7680"/>
                  </a:cubicBezTo>
                  <a:cubicBezTo>
                    <a:pt x="2737610" y="6459"/>
                    <a:pt x="2738858" y="6459"/>
                    <a:pt x="2740106" y="6459"/>
                  </a:cubicBezTo>
                  <a:cubicBezTo>
                    <a:pt x="2742602" y="7680"/>
                    <a:pt x="2745097" y="7680"/>
                    <a:pt x="2745097" y="11344"/>
                  </a:cubicBezTo>
                  <a:cubicBezTo>
                    <a:pt x="2746345" y="13786"/>
                    <a:pt x="2742602" y="15007"/>
                    <a:pt x="2741354" y="16228"/>
                  </a:cubicBezTo>
                  <a:cubicBezTo>
                    <a:pt x="2728876" y="19892"/>
                    <a:pt x="2715150" y="24776"/>
                    <a:pt x="2702672" y="25997"/>
                  </a:cubicBezTo>
                  <a:cubicBezTo>
                    <a:pt x="2697680" y="24776"/>
                    <a:pt x="2692689" y="28440"/>
                    <a:pt x="2690193" y="22334"/>
                  </a:cubicBezTo>
                  <a:cubicBezTo>
                    <a:pt x="2690193" y="21113"/>
                    <a:pt x="2688946" y="21113"/>
                    <a:pt x="2687698" y="21113"/>
                  </a:cubicBezTo>
                  <a:cubicBezTo>
                    <a:pt x="2678963" y="28440"/>
                    <a:pt x="2665237" y="25997"/>
                    <a:pt x="2658998" y="39430"/>
                  </a:cubicBezTo>
                  <a:cubicBezTo>
                    <a:pt x="2656502" y="46757"/>
                    <a:pt x="2646520" y="47978"/>
                    <a:pt x="2637785" y="50421"/>
                  </a:cubicBezTo>
                  <a:cubicBezTo>
                    <a:pt x="2627803" y="52863"/>
                    <a:pt x="2619068" y="57748"/>
                    <a:pt x="2611581" y="63853"/>
                  </a:cubicBezTo>
                  <a:cubicBezTo>
                    <a:pt x="2611581" y="65075"/>
                    <a:pt x="2610333" y="65075"/>
                    <a:pt x="2610333" y="67517"/>
                  </a:cubicBezTo>
                  <a:cubicBezTo>
                    <a:pt x="2612829" y="67517"/>
                    <a:pt x="2616572" y="66296"/>
                    <a:pt x="2619068" y="66296"/>
                  </a:cubicBezTo>
                  <a:cubicBezTo>
                    <a:pt x="2621564" y="66296"/>
                    <a:pt x="2624059" y="66296"/>
                    <a:pt x="2625307" y="67517"/>
                  </a:cubicBezTo>
                  <a:cubicBezTo>
                    <a:pt x="2625307" y="69959"/>
                    <a:pt x="2622811" y="71180"/>
                    <a:pt x="2621564" y="73623"/>
                  </a:cubicBezTo>
                  <a:cubicBezTo>
                    <a:pt x="2617820" y="76065"/>
                    <a:pt x="2611581" y="77286"/>
                    <a:pt x="2606590" y="79729"/>
                  </a:cubicBezTo>
                  <a:cubicBezTo>
                    <a:pt x="2605342" y="80950"/>
                    <a:pt x="2602846" y="80950"/>
                    <a:pt x="2602846" y="82171"/>
                  </a:cubicBezTo>
                  <a:lnTo>
                    <a:pt x="2584407" y="90719"/>
                  </a:lnTo>
                  <a:lnTo>
                    <a:pt x="2586735" y="92506"/>
                  </a:lnTo>
                  <a:cubicBezTo>
                    <a:pt x="2587832" y="91584"/>
                    <a:pt x="2588772" y="89740"/>
                    <a:pt x="2589398" y="89740"/>
                  </a:cubicBezTo>
                  <a:cubicBezTo>
                    <a:pt x="2593157" y="88511"/>
                    <a:pt x="2598168" y="86053"/>
                    <a:pt x="2601927" y="83594"/>
                  </a:cubicBezTo>
                  <a:cubicBezTo>
                    <a:pt x="2603180" y="83594"/>
                    <a:pt x="2604433" y="83594"/>
                    <a:pt x="2605686" y="83594"/>
                  </a:cubicBezTo>
                  <a:lnTo>
                    <a:pt x="2606562" y="84827"/>
                  </a:lnTo>
                  <a:lnTo>
                    <a:pt x="2611198" y="82823"/>
                  </a:lnTo>
                  <a:cubicBezTo>
                    <a:pt x="2614889" y="85305"/>
                    <a:pt x="2617349" y="85305"/>
                    <a:pt x="2619810" y="86546"/>
                  </a:cubicBezTo>
                  <a:lnTo>
                    <a:pt x="2616324" y="94749"/>
                  </a:lnTo>
                  <a:lnTo>
                    <a:pt x="2603816" y="98954"/>
                  </a:lnTo>
                  <a:cubicBezTo>
                    <a:pt x="2608737" y="96473"/>
                    <a:pt x="2612428" y="96473"/>
                    <a:pt x="2616119" y="95232"/>
                  </a:cubicBezTo>
                  <a:lnTo>
                    <a:pt x="2616324" y="94749"/>
                  </a:lnTo>
                  <a:lnTo>
                    <a:pt x="2625961" y="91509"/>
                  </a:lnTo>
                  <a:cubicBezTo>
                    <a:pt x="2628422" y="91509"/>
                    <a:pt x="2632113" y="89028"/>
                    <a:pt x="2633343" y="91509"/>
                  </a:cubicBezTo>
                  <a:cubicBezTo>
                    <a:pt x="2635803" y="95232"/>
                    <a:pt x="2632113" y="96473"/>
                    <a:pt x="2630882" y="98954"/>
                  </a:cubicBezTo>
                  <a:cubicBezTo>
                    <a:pt x="2628422" y="101436"/>
                    <a:pt x="2624731" y="105159"/>
                    <a:pt x="2621040" y="106399"/>
                  </a:cubicBezTo>
                  <a:cubicBezTo>
                    <a:pt x="2623501" y="107640"/>
                    <a:pt x="2625961" y="105159"/>
                    <a:pt x="2628422" y="105159"/>
                  </a:cubicBezTo>
                  <a:lnTo>
                    <a:pt x="2637911" y="105159"/>
                  </a:lnTo>
                  <a:lnTo>
                    <a:pt x="2642317" y="102839"/>
                  </a:lnTo>
                  <a:cubicBezTo>
                    <a:pt x="2643560" y="102839"/>
                    <a:pt x="2644803" y="105347"/>
                    <a:pt x="2643560" y="105347"/>
                  </a:cubicBezTo>
                  <a:cubicBezTo>
                    <a:pt x="2637346" y="111617"/>
                    <a:pt x="2634861" y="122902"/>
                    <a:pt x="2627404" y="125410"/>
                  </a:cubicBezTo>
                  <a:cubicBezTo>
                    <a:pt x="2634861" y="120394"/>
                    <a:pt x="2642317" y="112871"/>
                    <a:pt x="2653502" y="109109"/>
                  </a:cubicBezTo>
                  <a:cubicBezTo>
                    <a:pt x="2657231" y="107855"/>
                    <a:pt x="2660959" y="106601"/>
                    <a:pt x="2664687" y="105347"/>
                  </a:cubicBezTo>
                  <a:cubicBezTo>
                    <a:pt x="2667173" y="105347"/>
                    <a:pt x="2669659" y="104093"/>
                    <a:pt x="2669659" y="106601"/>
                  </a:cubicBezTo>
                  <a:cubicBezTo>
                    <a:pt x="2670901" y="109109"/>
                    <a:pt x="2668416" y="110363"/>
                    <a:pt x="2667173" y="111617"/>
                  </a:cubicBezTo>
                  <a:cubicBezTo>
                    <a:pt x="2665930" y="112871"/>
                    <a:pt x="2664687" y="114125"/>
                    <a:pt x="2660959" y="115379"/>
                  </a:cubicBezTo>
                  <a:cubicBezTo>
                    <a:pt x="2667173" y="114125"/>
                    <a:pt x="2672144" y="114125"/>
                    <a:pt x="2675872" y="111617"/>
                  </a:cubicBezTo>
                  <a:cubicBezTo>
                    <a:pt x="2680844" y="109109"/>
                    <a:pt x="2684572" y="109109"/>
                    <a:pt x="2689543" y="111617"/>
                  </a:cubicBezTo>
                  <a:cubicBezTo>
                    <a:pt x="2685815" y="109109"/>
                    <a:pt x="2685815" y="106601"/>
                    <a:pt x="2689543" y="102839"/>
                  </a:cubicBezTo>
                  <a:cubicBezTo>
                    <a:pt x="2694514" y="99077"/>
                    <a:pt x="2699485" y="99077"/>
                    <a:pt x="2705699" y="97823"/>
                  </a:cubicBezTo>
                  <a:cubicBezTo>
                    <a:pt x="2719370" y="95316"/>
                    <a:pt x="2731797" y="91554"/>
                    <a:pt x="2739254" y="79014"/>
                  </a:cubicBezTo>
                  <a:cubicBezTo>
                    <a:pt x="2752925" y="73999"/>
                    <a:pt x="2766595" y="71491"/>
                    <a:pt x="2780266" y="73999"/>
                  </a:cubicBezTo>
                  <a:cubicBezTo>
                    <a:pt x="2782751" y="76507"/>
                    <a:pt x="2786480" y="75253"/>
                    <a:pt x="2788965" y="73999"/>
                  </a:cubicBezTo>
                  <a:cubicBezTo>
                    <a:pt x="2805121" y="67729"/>
                    <a:pt x="2821277" y="68983"/>
                    <a:pt x="2837433" y="67729"/>
                  </a:cubicBezTo>
                  <a:cubicBezTo>
                    <a:pt x="2844890" y="66475"/>
                    <a:pt x="2851104" y="62713"/>
                    <a:pt x="2856075" y="61459"/>
                  </a:cubicBezTo>
                  <a:cubicBezTo>
                    <a:pt x="2863532" y="60205"/>
                    <a:pt x="2869746" y="57698"/>
                    <a:pt x="2877202" y="57698"/>
                  </a:cubicBezTo>
                  <a:cubicBezTo>
                    <a:pt x="2885902" y="56444"/>
                    <a:pt x="2893358" y="55190"/>
                    <a:pt x="2899572" y="51428"/>
                  </a:cubicBezTo>
                  <a:cubicBezTo>
                    <a:pt x="2913243" y="46412"/>
                    <a:pt x="2928156" y="43904"/>
                    <a:pt x="2941827" y="41396"/>
                  </a:cubicBezTo>
                  <a:cubicBezTo>
                    <a:pt x="2948040" y="41396"/>
                    <a:pt x="2954254" y="38889"/>
                    <a:pt x="2961711" y="38889"/>
                  </a:cubicBezTo>
                  <a:cubicBezTo>
                    <a:pt x="2964197" y="38889"/>
                    <a:pt x="2969168" y="36381"/>
                    <a:pt x="2971653" y="41396"/>
                  </a:cubicBezTo>
                  <a:cubicBezTo>
                    <a:pt x="2967925" y="48920"/>
                    <a:pt x="2962954" y="52682"/>
                    <a:pt x="2956740" y="55190"/>
                  </a:cubicBezTo>
                  <a:cubicBezTo>
                    <a:pt x="2948040" y="56444"/>
                    <a:pt x="2941827" y="61459"/>
                    <a:pt x="2935613" y="65221"/>
                  </a:cubicBezTo>
                  <a:cubicBezTo>
                    <a:pt x="2923185" y="72745"/>
                    <a:pt x="2909514" y="80268"/>
                    <a:pt x="2895844" y="85284"/>
                  </a:cubicBezTo>
                  <a:cubicBezTo>
                    <a:pt x="2893358" y="85284"/>
                    <a:pt x="2890873" y="86538"/>
                    <a:pt x="2889630" y="86538"/>
                  </a:cubicBezTo>
                  <a:cubicBezTo>
                    <a:pt x="2887144" y="87792"/>
                    <a:pt x="2883416" y="87792"/>
                    <a:pt x="2882173" y="85284"/>
                  </a:cubicBezTo>
                  <a:cubicBezTo>
                    <a:pt x="2882173" y="84030"/>
                    <a:pt x="2882173" y="82776"/>
                    <a:pt x="2888387" y="80268"/>
                  </a:cubicBezTo>
                  <a:cubicBezTo>
                    <a:pt x="2882173" y="76507"/>
                    <a:pt x="2878445" y="79014"/>
                    <a:pt x="2875959" y="84030"/>
                  </a:cubicBezTo>
                  <a:lnTo>
                    <a:pt x="2875006" y="84992"/>
                  </a:lnTo>
                  <a:lnTo>
                    <a:pt x="2876202" y="85841"/>
                  </a:lnTo>
                  <a:cubicBezTo>
                    <a:pt x="2876358" y="87569"/>
                    <a:pt x="2875734" y="89770"/>
                    <a:pt x="2875734" y="91656"/>
                  </a:cubicBezTo>
                  <a:cubicBezTo>
                    <a:pt x="2874486" y="99200"/>
                    <a:pt x="2866999" y="102972"/>
                    <a:pt x="2860759" y="105487"/>
                  </a:cubicBezTo>
                  <a:cubicBezTo>
                    <a:pt x="2857016" y="106744"/>
                    <a:pt x="2853272" y="108002"/>
                    <a:pt x="2857016" y="113031"/>
                  </a:cubicBezTo>
                  <a:cubicBezTo>
                    <a:pt x="2859511" y="118060"/>
                    <a:pt x="2858263" y="121832"/>
                    <a:pt x="2854520" y="125605"/>
                  </a:cubicBezTo>
                  <a:cubicBezTo>
                    <a:pt x="2842040" y="136921"/>
                    <a:pt x="2827066" y="145722"/>
                    <a:pt x="2809595" y="145722"/>
                  </a:cubicBezTo>
                  <a:cubicBezTo>
                    <a:pt x="2805851" y="145722"/>
                    <a:pt x="2803355" y="146980"/>
                    <a:pt x="2802107" y="150752"/>
                  </a:cubicBezTo>
                  <a:cubicBezTo>
                    <a:pt x="2800859" y="157038"/>
                    <a:pt x="2797116" y="159553"/>
                    <a:pt x="2793372" y="162068"/>
                  </a:cubicBezTo>
                  <a:cubicBezTo>
                    <a:pt x="2784636" y="170869"/>
                    <a:pt x="2774653" y="178414"/>
                    <a:pt x="2763422" y="184700"/>
                  </a:cubicBezTo>
                  <a:cubicBezTo>
                    <a:pt x="2762174" y="184700"/>
                    <a:pt x="2762174" y="184700"/>
                    <a:pt x="2760926" y="184700"/>
                  </a:cubicBezTo>
                  <a:lnTo>
                    <a:pt x="2757292" y="185950"/>
                  </a:lnTo>
                  <a:lnTo>
                    <a:pt x="2757383" y="185996"/>
                  </a:lnTo>
                  <a:cubicBezTo>
                    <a:pt x="2759846" y="189742"/>
                    <a:pt x="2759846" y="194738"/>
                    <a:pt x="2759846" y="198485"/>
                  </a:cubicBezTo>
                  <a:lnTo>
                    <a:pt x="2757891" y="202451"/>
                  </a:lnTo>
                  <a:lnTo>
                    <a:pt x="2761073" y="197551"/>
                  </a:lnTo>
                  <a:lnTo>
                    <a:pt x="2761073" y="186579"/>
                  </a:lnTo>
                  <a:cubicBezTo>
                    <a:pt x="2778492" y="178031"/>
                    <a:pt x="2797155" y="170704"/>
                    <a:pt x="2817062" y="168262"/>
                  </a:cubicBezTo>
                  <a:lnTo>
                    <a:pt x="2819843" y="167731"/>
                  </a:lnTo>
                  <a:lnTo>
                    <a:pt x="2815242" y="166431"/>
                  </a:lnTo>
                  <a:cubicBezTo>
                    <a:pt x="2816476" y="163988"/>
                    <a:pt x="2816476" y="162767"/>
                    <a:pt x="2817711" y="162767"/>
                  </a:cubicBezTo>
                  <a:cubicBezTo>
                    <a:pt x="2826350" y="156661"/>
                    <a:pt x="2832521" y="148113"/>
                    <a:pt x="2841161" y="142008"/>
                  </a:cubicBezTo>
                  <a:cubicBezTo>
                    <a:pt x="2860908" y="129796"/>
                    <a:pt x="2883124" y="120027"/>
                    <a:pt x="2905340" y="112700"/>
                  </a:cubicBezTo>
                  <a:lnTo>
                    <a:pt x="2920237" y="110244"/>
                  </a:lnTo>
                  <a:lnTo>
                    <a:pt x="2922097" y="109139"/>
                  </a:lnTo>
                  <a:cubicBezTo>
                    <a:pt x="2915855" y="109139"/>
                    <a:pt x="2910861" y="112846"/>
                    <a:pt x="2905868" y="110375"/>
                  </a:cubicBezTo>
                  <a:cubicBezTo>
                    <a:pt x="2904620" y="109139"/>
                    <a:pt x="2904620" y="107903"/>
                    <a:pt x="2905868" y="106667"/>
                  </a:cubicBezTo>
                  <a:cubicBezTo>
                    <a:pt x="2912110" y="101724"/>
                    <a:pt x="2920848" y="100488"/>
                    <a:pt x="2928338" y="98016"/>
                  </a:cubicBezTo>
                  <a:cubicBezTo>
                    <a:pt x="2935828" y="93073"/>
                    <a:pt x="2943319" y="91837"/>
                    <a:pt x="2942070" y="79478"/>
                  </a:cubicBezTo>
                  <a:cubicBezTo>
                    <a:pt x="2940822" y="74535"/>
                    <a:pt x="2948312" y="72063"/>
                    <a:pt x="2953305" y="72063"/>
                  </a:cubicBezTo>
                  <a:cubicBezTo>
                    <a:pt x="2973279" y="69591"/>
                    <a:pt x="2990756" y="62176"/>
                    <a:pt x="3006984" y="53525"/>
                  </a:cubicBezTo>
                  <a:cubicBezTo>
                    <a:pt x="3010730" y="51053"/>
                    <a:pt x="3014475" y="48581"/>
                    <a:pt x="3016971" y="44874"/>
                  </a:cubicBezTo>
                  <a:cubicBezTo>
                    <a:pt x="3018220" y="41166"/>
                    <a:pt x="3020716" y="39930"/>
                    <a:pt x="3024461" y="38694"/>
                  </a:cubicBezTo>
                  <a:cubicBezTo>
                    <a:pt x="3030703" y="36223"/>
                    <a:pt x="3036945" y="34987"/>
                    <a:pt x="3044435" y="33751"/>
                  </a:cubicBezTo>
                  <a:cubicBezTo>
                    <a:pt x="3048180" y="32515"/>
                    <a:pt x="3053174" y="30043"/>
                    <a:pt x="3055670" y="25100"/>
                  </a:cubicBezTo>
                  <a:cubicBezTo>
                    <a:pt x="3068154" y="20156"/>
                    <a:pt x="3081886" y="20156"/>
                    <a:pt x="3093121" y="17685"/>
                  </a:cubicBezTo>
                  <a:cubicBezTo>
                    <a:pt x="3120585" y="13977"/>
                    <a:pt x="3146800" y="5326"/>
                    <a:pt x="3171767" y="2854"/>
                  </a:cubicBezTo>
                  <a:cubicBezTo>
                    <a:pt x="3175512" y="1618"/>
                    <a:pt x="3178945" y="382"/>
                    <a:pt x="3182222" y="73"/>
                  </a:cubicBezTo>
                  <a:close/>
                </a:path>
              </a:pathLst>
            </a:custGeom>
            <a:solidFill>
              <a:srgbClr val="F0646C">
                <a:alpha val="69800"/>
              </a:srgbClr>
            </a:solidFill>
            <a:ln>
              <a:noFill/>
            </a:ln>
          </p:spPr>
          <p:txBody>
            <a:bodyPr anchorCtr="0" anchor="ctr" bIns="22850" lIns="45725" spcFirstLastPara="1" rIns="45725" wrap="square" tIns="2285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747993"/>
                </a:solidFill>
                <a:latin typeface="Jost Light"/>
                <a:ea typeface="Jost Light"/>
                <a:cs typeface="Jost Light"/>
                <a:sym typeface="Jost Light"/>
              </a:endParaRPr>
            </a:p>
          </p:txBody>
        </p:sp>
        <p:sp>
          <p:nvSpPr>
            <p:cNvPr id="920" name="Google Shape;920;g311d5cb9a0a_0_596"/>
            <p:cNvSpPr/>
            <p:nvPr/>
          </p:nvSpPr>
          <p:spPr>
            <a:xfrm>
              <a:off x="10705093" y="8765430"/>
              <a:ext cx="218978" cy="246080"/>
            </a:xfrm>
            <a:custGeom>
              <a:rect b="b" l="l" r="r" t="t"/>
              <a:pathLst>
                <a:path extrusionOk="0" h="246080" w="218432">
                  <a:moveTo>
                    <a:pt x="178900" y="203308"/>
                  </a:moveTo>
                  <a:cubicBezTo>
                    <a:pt x="186228" y="208060"/>
                    <a:pt x="192334" y="211624"/>
                    <a:pt x="202102" y="217566"/>
                  </a:cubicBezTo>
                  <a:cubicBezTo>
                    <a:pt x="194776" y="227070"/>
                    <a:pt x="187448" y="233012"/>
                    <a:pt x="175236" y="246080"/>
                  </a:cubicBezTo>
                  <a:cubicBezTo>
                    <a:pt x="172794" y="228258"/>
                    <a:pt x="171572" y="217566"/>
                    <a:pt x="170352" y="208060"/>
                  </a:cubicBezTo>
                  <a:cubicBezTo>
                    <a:pt x="172794" y="206872"/>
                    <a:pt x="176458" y="204496"/>
                    <a:pt x="178900" y="203308"/>
                  </a:cubicBezTo>
                  <a:close/>
                  <a:moveTo>
                    <a:pt x="217058" y="203034"/>
                  </a:moveTo>
                  <a:cubicBezTo>
                    <a:pt x="217058" y="203948"/>
                    <a:pt x="218432" y="204864"/>
                    <a:pt x="218432" y="205780"/>
                  </a:cubicBezTo>
                  <a:cubicBezTo>
                    <a:pt x="215686" y="206696"/>
                    <a:pt x="212938" y="206696"/>
                    <a:pt x="210190" y="207610"/>
                  </a:cubicBezTo>
                  <a:cubicBezTo>
                    <a:pt x="208816" y="206696"/>
                    <a:pt x="208816" y="205780"/>
                    <a:pt x="208816" y="205780"/>
                  </a:cubicBezTo>
                  <a:cubicBezTo>
                    <a:pt x="210190" y="204864"/>
                    <a:pt x="214312" y="203948"/>
                    <a:pt x="217058" y="203034"/>
                  </a:cubicBezTo>
                  <a:close/>
                  <a:moveTo>
                    <a:pt x="126390" y="197992"/>
                  </a:moveTo>
                  <a:lnTo>
                    <a:pt x="136008" y="199366"/>
                  </a:lnTo>
                  <a:cubicBezTo>
                    <a:pt x="134634" y="202114"/>
                    <a:pt x="131886" y="206236"/>
                    <a:pt x="127764" y="213106"/>
                  </a:cubicBezTo>
                  <a:cubicBezTo>
                    <a:pt x="127764" y="204862"/>
                    <a:pt x="126390" y="202114"/>
                    <a:pt x="126390" y="197992"/>
                  </a:cubicBezTo>
                  <a:close/>
                  <a:moveTo>
                    <a:pt x="78790" y="148078"/>
                  </a:moveTo>
                  <a:cubicBezTo>
                    <a:pt x="90152" y="150642"/>
                    <a:pt x="102776" y="160900"/>
                    <a:pt x="106562" y="171158"/>
                  </a:cubicBezTo>
                  <a:cubicBezTo>
                    <a:pt x="114138" y="191674"/>
                    <a:pt x="104038" y="207060"/>
                    <a:pt x="80052" y="218600"/>
                  </a:cubicBezTo>
                  <a:cubicBezTo>
                    <a:pt x="62378" y="209624"/>
                    <a:pt x="43442" y="200648"/>
                    <a:pt x="21980" y="189108"/>
                  </a:cubicBezTo>
                  <a:cubicBezTo>
                    <a:pt x="38392" y="166030"/>
                    <a:pt x="49754" y="142950"/>
                    <a:pt x="78790" y="148078"/>
                  </a:cubicBezTo>
                  <a:close/>
                  <a:moveTo>
                    <a:pt x="22847" y="75025"/>
                  </a:moveTo>
                  <a:cubicBezTo>
                    <a:pt x="30164" y="73417"/>
                    <a:pt x="37033" y="76311"/>
                    <a:pt x="43006" y="86600"/>
                  </a:cubicBezTo>
                  <a:cubicBezTo>
                    <a:pt x="53758" y="104606"/>
                    <a:pt x="39422" y="114894"/>
                    <a:pt x="17918" y="125184"/>
                  </a:cubicBezTo>
                  <a:cubicBezTo>
                    <a:pt x="11946" y="111036"/>
                    <a:pt x="5972" y="100748"/>
                    <a:pt x="0" y="90458"/>
                  </a:cubicBezTo>
                  <a:cubicBezTo>
                    <a:pt x="7765" y="82741"/>
                    <a:pt x="15530" y="76632"/>
                    <a:pt x="22847" y="75025"/>
                  </a:cubicBezTo>
                  <a:close/>
                  <a:moveTo>
                    <a:pt x="119940" y="0"/>
                  </a:moveTo>
                  <a:cubicBezTo>
                    <a:pt x="155778" y="6032"/>
                    <a:pt x="158168" y="9652"/>
                    <a:pt x="149806" y="43428"/>
                  </a:cubicBezTo>
                  <a:cubicBezTo>
                    <a:pt x="124720" y="48254"/>
                    <a:pt x="124720" y="48254"/>
                    <a:pt x="104410" y="22920"/>
                  </a:cubicBezTo>
                  <a:cubicBezTo>
                    <a:pt x="109190" y="15682"/>
                    <a:pt x="113968" y="7238"/>
                    <a:pt x="119940" y="0"/>
                  </a:cubicBezTo>
                  <a:close/>
                </a:path>
              </a:pathLst>
            </a:custGeom>
            <a:solidFill>
              <a:srgbClr val="F0646C">
                <a:alpha val="49800"/>
              </a:srgbClr>
            </a:solidFill>
            <a:ln>
              <a:noFill/>
            </a:ln>
          </p:spPr>
          <p:txBody>
            <a:bodyPr anchorCtr="0" anchor="ctr" bIns="22850" lIns="45725" spcFirstLastPara="1" rIns="45725" wrap="square" tIns="2285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747993"/>
                </a:solidFill>
                <a:latin typeface="Jost Light"/>
                <a:ea typeface="Jost Light"/>
                <a:cs typeface="Jost Light"/>
                <a:sym typeface="Jost Light"/>
              </a:endParaRPr>
            </a:p>
          </p:txBody>
        </p:sp>
      </p:grpSp>
      <p:grpSp>
        <p:nvGrpSpPr>
          <p:cNvPr id="921" name="Google Shape;921;g311d5cb9a0a_0_596"/>
          <p:cNvGrpSpPr/>
          <p:nvPr/>
        </p:nvGrpSpPr>
        <p:grpSpPr>
          <a:xfrm>
            <a:off x="480154" y="3702667"/>
            <a:ext cx="2382018" cy="2381795"/>
            <a:chOff x="7877273" y="7681592"/>
            <a:chExt cx="4763083" cy="4764542"/>
          </a:xfrm>
        </p:grpSpPr>
        <p:sp>
          <p:nvSpPr>
            <p:cNvPr id="922" name="Google Shape;922;g311d5cb9a0a_0_596"/>
            <p:cNvSpPr/>
            <p:nvPr/>
          </p:nvSpPr>
          <p:spPr>
            <a:xfrm>
              <a:off x="7877273" y="7681592"/>
              <a:ext cx="4763083" cy="4663854"/>
            </a:xfrm>
            <a:custGeom>
              <a:rect b="b" l="l" r="r" t="t"/>
              <a:pathLst>
                <a:path extrusionOk="0" h="4663854" w="4763083">
                  <a:moveTo>
                    <a:pt x="2569050" y="4591759"/>
                  </a:moveTo>
                  <a:cubicBezTo>
                    <a:pt x="2562820" y="4591759"/>
                    <a:pt x="2557837" y="4594251"/>
                    <a:pt x="2551607" y="4594251"/>
                  </a:cubicBezTo>
                  <a:cubicBezTo>
                    <a:pt x="2551607" y="4597990"/>
                    <a:pt x="2552853" y="4600482"/>
                    <a:pt x="2552853" y="4602975"/>
                  </a:cubicBezTo>
                  <a:cubicBezTo>
                    <a:pt x="2559082" y="4600482"/>
                    <a:pt x="2564066" y="4597990"/>
                    <a:pt x="2570296" y="4594251"/>
                  </a:cubicBezTo>
                  <a:cubicBezTo>
                    <a:pt x="2569050" y="4594251"/>
                    <a:pt x="2569050" y="4591759"/>
                    <a:pt x="2569050" y="4591759"/>
                  </a:cubicBezTo>
                  <a:close/>
                  <a:moveTo>
                    <a:pt x="2651279" y="4590512"/>
                  </a:moveTo>
                  <a:lnTo>
                    <a:pt x="2648788" y="4591759"/>
                  </a:lnTo>
                  <a:lnTo>
                    <a:pt x="2651279" y="4591759"/>
                  </a:lnTo>
                  <a:close/>
                  <a:moveTo>
                    <a:pt x="2717312" y="4589266"/>
                  </a:moveTo>
                  <a:cubicBezTo>
                    <a:pt x="2708591" y="4589266"/>
                    <a:pt x="2697378" y="4591759"/>
                    <a:pt x="2687410" y="4593005"/>
                  </a:cubicBezTo>
                  <a:cubicBezTo>
                    <a:pt x="2687410" y="4594251"/>
                    <a:pt x="2687410" y="4595497"/>
                    <a:pt x="2687410" y="4595497"/>
                  </a:cubicBezTo>
                  <a:cubicBezTo>
                    <a:pt x="2697378" y="4595497"/>
                    <a:pt x="2708591" y="4594251"/>
                    <a:pt x="2718558" y="4591759"/>
                  </a:cubicBezTo>
                  <a:close/>
                  <a:moveTo>
                    <a:pt x="2196525" y="4551879"/>
                  </a:moveTo>
                  <a:lnTo>
                    <a:pt x="2196525" y="4553125"/>
                  </a:lnTo>
                  <a:lnTo>
                    <a:pt x="2199017" y="4551879"/>
                  </a:lnTo>
                  <a:close/>
                  <a:moveTo>
                    <a:pt x="2495542" y="4521969"/>
                  </a:moveTo>
                  <a:cubicBezTo>
                    <a:pt x="2495542" y="4523215"/>
                    <a:pt x="2495542" y="4523215"/>
                    <a:pt x="2495542" y="4524461"/>
                  </a:cubicBezTo>
                  <a:cubicBezTo>
                    <a:pt x="2499279" y="4524461"/>
                    <a:pt x="2503017" y="4523215"/>
                    <a:pt x="2506755" y="4523215"/>
                  </a:cubicBezTo>
                  <a:lnTo>
                    <a:pt x="2505509" y="4521969"/>
                  </a:lnTo>
                  <a:cubicBezTo>
                    <a:pt x="2501771" y="4521969"/>
                    <a:pt x="2499279" y="4521969"/>
                    <a:pt x="2495542" y="4521969"/>
                  </a:cubicBezTo>
                  <a:close/>
                  <a:moveTo>
                    <a:pt x="2393378" y="4519476"/>
                  </a:moveTo>
                  <a:cubicBezTo>
                    <a:pt x="2390886" y="4519476"/>
                    <a:pt x="2387148" y="4519476"/>
                    <a:pt x="2383410" y="4520723"/>
                  </a:cubicBezTo>
                  <a:cubicBezTo>
                    <a:pt x="2383410" y="4521969"/>
                    <a:pt x="2383410" y="4521969"/>
                    <a:pt x="2383410" y="4521969"/>
                  </a:cubicBezTo>
                  <a:cubicBezTo>
                    <a:pt x="2387148" y="4521969"/>
                    <a:pt x="2390886" y="4521969"/>
                    <a:pt x="2394624" y="4521969"/>
                  </a:cubicBezTo>
                  <a:close/>
                  <a:moveTo>
                    <a:pt x="3387607" y="4513245"/>
                  </a:moveTo>
                  <a:cubicBezTo>
                    <a:pt x="3387607" y="4515738"/>
                    <a:pt x="3387607" y="4518230"/>
                    <a:pt x="3387607" y="4519476"/>
                  </a:cubicBezTo>
                  <a:cubicBezTo>
                    <a:pt x="3391345" y="4519476"/>
                    <a:pt x="3396329" y="4519476"/>
                    <a:pt x="3401312" y="4519476"/>
                  </a:cubicBezTo>
                  <a:cubicBezTo>
                    <a:pt x="3401312" y="4516984"/>
                    <a:pt x="3401312" y="4515738"/>
                    <a:pt x="3401312" y="4513245"/>
                  </a:cubicBezTo>
                  <a:cubicBezTo>
                    <a:pt x="3396329" y="4513245"/>
                    <a:pt x="3391345" y="4513245"/>
                    <a:pt x="3387607" y="4513245"/>
                  </a:cubicBezTo>
                  <a:close/>
                  <a:moveTo>
                    <a:pt x="2231410" y="4508260"/>
                  </a:moveTo>
                  <a:lnTo>
                    <a:pt x="2231410" y="4509507"/>
                  </a:lnTo>
                  <a:lnTo>
                    <a:pt x="2233902" y="4508260"/>
                  </a:lnTo>
                  <a:close/>
                  <a:moveTo>
                    <a:pt x="2916656" y="4494552"/>
                  </a:moveTo>
                  <a:cubicBezTo>
                    <a:pt x="2902952" y="4495798"/>
                    <a:pt x="2889246" y="4497044"/>
                    <a:pt x="2875542" y="4498290"/>
                  </a:cubicBezTo>
                  <a:cubicBezTo>
                    <a:pt x="2874296" y="4500783"/>
                    <a:pt x="2874296" y="4502029"/>
                    <a:pt x="2874296" y="4503275"/>
                  </a:cubicBezTo>
                  <a:cubicBezTo>
                    <a:pt x="2888001" y="4502029"/>
                    <a:pt x="2901706" y="4498290"/>
                    <a:pt x="2916656" y="4495798"/>
                  </a:cubicBezTo>
                  <a:close/>
                  <a:moveTo>
                    <a:pt x="3868526" y="4421023"/>
                  </a:moveTo>
                  <a:lnTo>
                    <a:pt x="3869772" y="4423516"/>
                  </a:lnTo>
                  <a:lnTo>
                    <a:pt x="3869772" y="4421023"/>
                  </a:lnTo>
                  <a:close/>
                  <a:moveTo>
                    <a:pt x="1739279" y="4285183"/>
                  </a:moveTo>
                  <a:cubicBezTo>
                    <a:pt x="1739279" y="4285183"/>
                    <a:pt x="1739279" y="4286429"/>
                    <a:pt x="1741771" y="4287676"/>
                  </a:cubicBezTo>
                  <a:lnTo>
                    <a:pt x="1743487" y="4288375"/>
                  </a:lnTo>
                  <a:lnTo>
                    <a:pt x="1758248" y="4305108"/>
                  </a:lnTo>
                  <a:lnTo>
                    <a:pt x="1759214" y="4308862"/>
                  </a:lnTo>
                  <a:cubicBezTo>
                    <a:pt x="1760459" y="4308862"/>
                    <a:pt x="1761705" y="4310108"/>
                    <a:pt x="1761705" y="4310108"/>
                  </a:cubicBezTo>
                  <a:cubicBezTo>
                    <a:pt x="1761705" y="4310108"/>
                    <a:pt x="1761705" y="4308862"/>
                    <a:pt x="1760459" y="4307615"/>
                  </a:cubicBezTo>
                  <a:lnTo>
                    <a:pt x="1758248" y="4305108"/>
                  </a:lnTo>
                  <a:lnTo>
                    <a:pt x="1755165" y="4293128"/>
                  </a:lnTo>
                  <a:lnTo>
                    <a:pt x="1743487" y="4288375"/>
                  </a:lnTo>
                  <a:lnTo>
                    <a:pt x="1741771" y="4286429"/>
                  </a:lnTo>
                  <a:lnTo>
                    <a:pt x="1739964" y="4285525"/>
                  </a:lnTo>
                  <a:close/>
                  <a:moveTo>
                    <a:pt x="1721836" y="4263997"/>
                  </a:moveTo>
                  <a:lnTo>
                    <a:pt x="1721695" y="4265267"/>
                  </a:lnTo>
                  <a:lnTo>
                    <a:pt x="1714361" y="4266490"/>
                  </a:lnTo>
                  <a:cubicBezTo>
                    <a:pt x="1715607" y="4267736"/>
                    <a:pt x="1718099" y="4270228"/>
                    <a:pt x="1720591" y="4275213"/>
                  </a:cubicBezTo>
                  <a:lnTo>
                    <a:pt x="1721695" y="4265267"/>
                  </a:lnTo>
                  <a:lnTo>
                    <a:pt x="1721836" y="4265243"/>
                  </a:lnTo>
                  <a:lnTo>
                    <a:pt x="1722787" y="4265085"/>
                  </a:lnTo>
                  <a:lnTo>
                    <a:pt x="1729312" y="4263997"/>
                  </a:lnTo>
                  <a:lnTo>
                    <a:pt x="1721873" y="4263997"/>
                  </a:lnTo>
                  <a:close/>
                  <a:moveTo>
                    <a:pt x="4031739" y="4161805"/>
                  </a:moveTo>
                  <a:cubicBezTo>
                    <a:pt x="4009312" y="4164298"/>
                    <a:pt x="3989378" y="4158066"/>
                    <a:pt x="3970690" y="4184238"/>
                  </a:cubicBezTo>
                  <a:cubicBezTo>
                    <a:pt x="3996854" y="4181745"/>
                    <a:pt x="4018034" y="4189223"/>
                    <a:pt x="4031739" y="4161805"/>
                  </a:cubicBezTo>
                  <a:close/>
                  <a:moveTo>
                    <a:pt x="1695672" y="4130649"/>
                  </a:moveTo>
                  <a:lnTo>
                    <a:pt x="1696918" y="4131895"/>
                  </a:lnTo>
                  <a:cubicBezTo>
                    <a:pt x="1699410" y="4135634"/>
                    <a:pt x="1703148" y="4136880"/>
                    <a:pt x="1705640" y="4139373"/>
                  </a:cubicBezTo>
                  <a:lnTo>
                    <a:pt x="1698164" y="4131895"/>
                  </a:lnTo>
                  <a:close/>
                  <a:moveTo>
                    <a:pt x="4082821" y="4114448"/>
                  </a:moveTo>
                  <a:cubicBezTo>
                    <a:pt x="4074099" y="4115694"/>
                    <a:pt x="4066624" y="4115694"/>
                    <a:pt x="4059148" y="4116940"/>
                  </a:cubicBezTo>
                  <a:cubicBezTo>
                    <a:pt x="4059148" y="4118187"/>
                    <a:pt x="4059148" y="4119433"/>
                    <a:pt x="4059148" y="4120679"/>
                  </a:cubicBezTo>
                  <a:cubicBezTo>
                    <a:pt x="4066624" y="4119433"/>
                    <a:pt x="4075345" y="4118187"/>
                    <a:pt x="4082821" y="4116940"/>
                  </a:cubicBezTo>
                  <a:cubicBezTo>
                    <a:pt x="4082821" y="4115694"/>
                    <a:pt x="4082821" y="4115694"/>
                    <a:pt x="4082821" y="4114448"/>
                  </a:cubicBezTo>
                  <a:close/>
                  <a:moveTo>
                    <a:pt x="4110230" y="4087031"/>
                  </a:moveTo>
                  <a:cubicBezTo>
                    <a:pt x="4095280" y="4089523"/>
                    <a:pt x="4084066" y="4090769"/>
                    <a:pt x="4070362" y="4092016"/>
                  </a:cubicBezTo>
                  <a:cubicBezTo>
                    <a:pt x="4082821" y="4095754"/>
                    <a:pt x="4092788" y="4099493"/>
                    <a:pt x="4102755" y="4101986"/>
                  </a:cubicBezTo>
                  <a:cubicBezTo>
                    <a:pt x="4104001" y="4100739"/>
                    <a:pt x="4105247" y="4100739"/>
                    <a:pt x="4105247" y="4099493"/>
                  </a:cubicBezTo>
                  <a:cubicBezTo>
                    <a:pt x="4106493" y="4097001"/>
                    <a:pt x="4107739" y="4094508"/>
                    <a:pt x="4110230" y="4087031"/>
                  </a:cubicBezTo>
                  <a:close/>
                  <a:moveTo>
                    <a:pt x="4120198" y="4068337"/>
                  </a:moveTo>
                  <a:lnTo>
                    <a:pt x="4118952" y="4070830"/>
                  </a:lnTo>
                  <a:lnTo>
                    <a:pt x="4121444" y="4069583"/>
                  </a:lnTo>
                  <a:close/>
                  <a:moveTo>
                    <a:pt x="1387935" y="4018487"/>
                  </a:moveTo>
                  <a:lnTo>
                    <a:pt x="1388072" y="4018505"/>
                  </a:lnTo>
                  <a:lnTo>
                    <a:pt x="1387935" y="4019734"/>
                  </a:lnTo>
                  <a:close/>
                  <a:moveTo>
                    <a:pt x="4046690" y="3927512"/>
                  </a:moveTo>
                  <a:cubicBezTo>
                    <a:pt x="4044198" y="3928758"/>
                    <a:pt x="4041706" y="3928758"/>
                    <a:pt x="4039214" y="3928758"/>
                  </a:cubicBezTo>
                  <a:cubicBezTo>
                    <a:pt x="4040460" y="3928758"/>
                    <a:pt x="4042952" y="3930004"/>
                    <a:pt x="4045444" y="3930004"/>
                  </a:cubicBezTo>
                  <a:cubicBezTo>
                    <a:pt x="4045444" y="3930004"/>
                    <a:pt x="4045444" y="3928758"/>
                    <a:pt x="4046690" y="3927512"/>
                  </a:cubicBezTo>
                  <a:close/>
                  <a:moveTo>
                    <a:pt x="4147608" y="3925019"/>
                  </a:moveTo>
                  <a:cubicBezTo>
                    <a:pt x="4148854" y="3925019"/>
                    <a:pt x="4146362" y="3926266"/>
                    <a:pt x="4145116" y="3926266"/>
                  </a:cubicBezTo>
                  <a:lnTo>
                    <a:pt x="4145074" y="3926406"/>
                  </a:lnTo>
                  <a:lnTo>
                    <a:pt x="4144755" y="3927473"/>
                  </a:lnTo>
                  <a:lnTo>
                    <a:pt x="4095280" y="3926266"/>
                  </a:lnTo>
                  <a:cubicBezTo>
                    <a:pt x="4096526" y="3934989"/>
                    <a:pt x="4096526" y="3939974"/>
                    <a:pt x="4096526" y="3936236"/>
                  </a:cubicBezTo>
                  <a:cubicBezTo>
                    <a:pt x="4079083" y="3956175"/>
                    <a:pt x="4066624" y="3971130"/>
                    <a:pt x="4051673" y="3987331"/>
                  </a:cubicBezTo>
                  <a:cubicBezTo>
                    <a:pt x="4081575" y="3979854"/>
                    <a:pt x="4111476" y="3973623"/>
                    <a:pt x="4131411" y="3967392"/>
                  </a:cubicBezTo>
                  <a:cubicBezTo>
                    <a:pt x="4135148" y="3958045"/>
                    <a:pt x="4137640" y="3950879"/>
                    <a:pt x="4139665" y="3944492"/>
                  </a:cubicBezTo>
                  <a:lnTo>
                    <a:pt x="4144755" y="3927473"/>
                  </a:lnTo>
                  <a:lnTo>
                    <a:pt x="4146362" y="3927512"/>
                  </a:lnTo>
                  <a:cubicBezTo>
                    <a:pt x="4146362" y="3926266"/>
                    <a:pt x="4148854" y="3923773"/>
                    <a:pt x="4147608" y="3925019"/>
                  </a:cubicBezTo>
                  <a:close/>
                  <a:moveTo>
                    <a:pt x="4233575" y="3860215"/>
                  </a:moveTo>
                  <a:lnTo>
                    <a:pt x="4234820" y="3861461"/>
                  </a:lnTo>
                  <a:lnTo>
                    <a:pt x="4233387" y="3860505"/>
                  </a:lnTo>
                  <a:close/>
                  <a:moveTo>
                    <a:pt x="1230951" y="3847752"/>
                  </a:moveTo>
                  <a:lnTo>
                    <a:pt x="1231283" y="3848013"/>
                  </a:lnTo>
                  <a:lnTo>
                    <a:pt x="1229705" y="3848999"/>
                  </a:lnTo>
                  <a:close/>
                  <a:moveTo>
                    <a:pt x="4176263" y="3726867"/>
                  </a:moveTo>
                  <a:cubicBezTo>
                    <a:pt x="4176263" y="3728113"/>
                    <a:pt x="4175018" y="3728113"/>
                    <a:pt x="4175018" y="3730606"/>
                  </a:cubicBezTo>
                  <a:lnTo>
                    <a:pt x="4186230" y="3734344"/>
                  </a:lnTo>
                  <a:cubicBezTo>
                    <a:pt x="4186230" y="3733098"/>
                    <a:pt x="4187476" y="3731852"/>
                    <a:pt x="4188722" y="3730606"/>
                  </a:cubicBezTo>
                  <a:cubicBezTo>
                    <a:pt x="4183739" y="3728113"/>
                    <a:pt x="4180001" y="3728113"/>
                    <a:pt x="4176263" y="3726867"/>
                  </a:cubicBezTo>
                  <a:close/>
                  <a:moveTo>
                    <a:pt x="4151345" y="3673279"/>
                  </a:moveTo>
                  <a:cubicBezTo>
                    <a:pt x="4151345" y="3674525"/>
                    <a:pt x="4151345" y="3675771"/>
                    <a:pt x="4151345" y="3677017"/>
                  </a:cubicBezTo>
                  <a:cubicBezTo>
                    <a:pt x="4162558" y="3678264"/>
                    <a:pt x="4173772" y="3679510"/>
                    <a:pt x="4183739" y="3680756"/>
                  </a:cubicBezTo>
                  <a:lnTo>
                    <a:pt x="4187476" y="3675771"/>
                  </a:lnTo>
                  <a:cubicBezTo>
                    <a:pt x="4175018" y="3674525"/>
                    <a:pt x="4162558" y="3673279"/>
                    <a:pt x="4151345" y="3673279"/>
                  </a:cubicBezTo>
                  <a:close/>
                  <a:moveTo>
                    <a:pt x="4199936" y="3659570"/>
                  </a:moveTo>
                  <a:cubicBezTo>
                    <a:pt x="4199936" y="3659570"/>
                    <a:pt x="4199936" y="3660816"/>
                    <a:pt x="4199936" y="3662062"/>
                  </a:cubicBezTo>
                  <a:cubicBezTo>
                    <a:pt x="4199936" y="3662062"/>
                    <a:pt x="4201182" y="3662062"/>
                    <a:pt x="4202427" y="3662062"/>
                  </a:cubicBezTo>
                  <a:cubicBezTo>
                    <a:pt x="4202427" y="3662062"/>
                    <a:pt x="4202427" y="3660816"/>
                    <a:pt x="4203673" y="3659570"/>
                  </a:cubicBezTo>
                  <a:cubicBezTo>
                    <a:pt x="4202427" y="3659570"/>
                    <a:pt x="4201182" y="3659570"/>
                    <a:pt x="4199936" y="3659570"/>
                  </a:cubicBezTo>
                  <a:close/>
                  <a:moveTo>
                    <a:pt x="4304591" y="3643369"/>
                  </a:moveTo>
                  <a:cubicBezTo>
                    <a:pt x="4290886" y="3647108"/>
                    <a:pt x="4278427" y="3652092"/>
                    <a:pt x="4264722" y="3655831"/>
                  </a:cubicBezTo>
                  <a:lnTo>
                    <a:pt x="4263726" y="3656080"/>
                  </a:lnTo>
                  <a:lnTo>
                    <a:pt x="4254755" y="3657077"/>
                  </a:lnTo>
                  <a:lnTo>
                    <a:pt x="4253992" y="3658369"/>
                  </a:lnTo>
                  <a:lnTo>
                    <a:pt x="4233575" y="3659570"/>
                  </a:lnTo>
                  <a:cubicBezTo>
                    <a:pt x="4239181" y="3665178"/>
                    <a:pt x="4244788" y="3670085"/>
                    <a:pt x="4249869" y="3665353"/>
                  </a:cubicBezTo>
                  <a:lnTo>
                    <a:pt x="4253992" y="3658369"/>
                  </a:lnTo>
                  <a:lnTo>
                    <a:pt x="4254755" y="3658324"/>
                  </a:lnTo>
                  <a:lnTo>
                    <a:pt x="4263726" y="3656080"/>
                  </a:lnTo>
                  <a:lnTo>
                    <a:pt x="4265968" y="3655831"/>
                  </a:lnTo>
                  <a:cubicBezTo>
                    <a:pt x="4283411" y="3672032"/>
                    <a:pt x="4292132" y="3648354"/>
                    <a:pt x="4304591" y="3643369"/>
                  </a:cubicBezTo>
                  <a:close/>
                  <a:moveTo>
                    <a:pt x="1091410" y="3624675"/>
                  </a:moveTo>
                  <a:lnTo>
                    <a:pt x="1090164" y="3625921"/>
                  </a:lnTo>
                  <a:lnTo>
                    <a:pt x="1092241" y="3627998"/>
                  </a:lnTo>
                  <a:lnTo>
                    <a:pt x="1093279" y="3632152"/>
                  </a:lnTo>
                  <a:lnTo>
                    <a:pt x="1092656" y="3634645"/>
                  </a:lnTo>
                  <a:lnTo>
                    <a:pt x="1093902" y="3634645"/>
                  </a:lnTo>
                  <a:lnTo>
                    <a:pt x="1093279" y="3632152"/>
                  </a:lnTo>
                  <a:lnTo>
                    <a:pt x="1093902" y="3629660"/>
                  </a:lnTo>
                  <a:lnTo>
                    <a:pt x="1092241" y="3627998"/>
                  </a:lnTo>
                  <a:close/>
                  <a:moveTo>
                    <a:pt x="921967" y="3486342"/>
                  </a:moveTo>
                  <a:lnTo>
                    <a:pt x="922217" y="3486592"/>
                  </a:lnTo>
                  <a:lnTo>
                    <a:pt x="920722" y="3487589"/>
                  </a:lnTo>
                  <a:close/>
                  <a:moveTo>
                    <a:pt x="720131" y="3217154"/>
                  </a:moveTo>
                  <a:lnTo>
                    <a:pt x="721385" y="3218370"/>
                  </a:lnTo>
                  <a:lnTo>
                    <a:pt x="721377" y="3218400"/>
                  </a:lnTo>
                  <a:close/>
                  <a:moveTo>
                    <a:pt x="726361" y="3199707"/>
                  </a:moveTo>
                  <a:lnTo>
                    <a:pt x="726282" y="3200005"/>
                  </a:lnTo>
                  <a:lnTo>
                    <a:pt x="725115" y="3200953"/>
                  </a:lnTo>
                  <a:close/>
                  <a:moveTo>
                    <a:pt x="4658428" y="3133656"/>
                  </a:moveTo>
                  <a:cubicBezTo>
                    <a:pt x="4659673" y="3134902"/>
                    <a:pt x="4660919" y="3136148"/>
                    <a:pt x="4660919" y="3137395"/>
                  </a:cubicBezTo>
                  <a:cubicBezTo>
                    <a:pt x="4663411" y="3137395"/>
                    <a:pt x="4665902" y="3137395"/>
                    <a:pt x="4663411" y="3137395"/>
                  </a:cubicBezTo>
                  <a:cubicBezTo>
                    <a:pt x="4665902" y="3137395"/>
                    <a:pt x="4663411" y="3137395"/>
                    <a:pt x="4662165" y="3136148"/>
                  </a:cubicBezTo>
                  <a:cubicBezTo>
                    <a:pt x="4660919" y="3136148"/>
                    <a:pt x="4659673" y="3134902"/>
                    <a:pt x="4658428" y="3133656"/>
                  </a:cubicBezTo>
                  <a:close/>
                  <a:moveTo>
                    <a:pt x="713897" y="3120178"/>
                  </a:moveTo>
                  <a:lnTo>
                    <a:pt x="716809" y="3123992"/>
                  </a:lnTo>
                  <a:lnTo>
                    <a:pt x="716571" y="3123993"/>
                  </a:lnTo>
                  <a:lnTo>
                    <a:pt x="714365" y="3121132"/>
                  </a:lnTo>
                  <a:close/>
                  <a:moveTo>
                    <a:pt x="686492" y="3077575"/>
                  </a:moveTo>
                  <a:lnTo>
                    <a:pt x="694863" y="3084753"/>
                  </a:lnTo>
                  <a:lnTo>
                    <a:pt x="695213" y="3085053"/>
                  </a:lnTo>
                  <a:cubicBezTo>
                    <a:pt x="697705" y="3085053"/>
                    <a:pt x="698951" y="3086299"/>
                    <a:pt x="698951" y="3086299"/>
                  </a:cubicBezTo>
                  <a:cubicBezTo>
                    <a:pt x="698951" y="3086299"/>
                    <a:pt x="697705" y="3085053"/>
                    <a:pt x="696459" y="3083806"/>
                  </a:cubicBezTo>
                  <a:lnTo>
                    <a:pt x="693171" y="3081750"/>
                  </a:lnTo>
                  <a:close/>
                  <a:moveTo>
                    <a:pt x="4710755" y="3051404"/>
                  </a:moveTo>
                  <a:lnTo>
                    <a:pt x="4697050" y="3052650"/>
                  </a:lnTo>
                  <a:cubicBezTo>
                    <a:pt x="4698296" y="3055143"/>
                    <a:pt x="4698296" y="3058882"/>
                    <a:pt x="4699542" y="3061374"/>
                  </a:cubicBezTo>
                  <a:cubicBezTo>
                    <a:pt x="4704526" y="3058882"/>
                    <a:pt x="4708264" y="3057635"/>
                    <a:pt x="4712001" y="3055143"/>
                  </a:cubicBezTo>
                  <a:cubicBezTo>
                    <a:pt x="4712001" y="3053896"/>
                    <a:pt x="4712001" y="3052650"/>
                    <a:pt x="4710755" y="3051404"/>
                  </a:cubicBezTo>
                  <a:close/>
                  <a:moveTo>
                    <a:pt x="4638493" y="3030218"/>
                  </a:moveTo>
                  <a:lnTo>
                    <a:pt x="4637247" y="3031464"/>
                  </a:lnTo>
                  <a:cubicBezTo>
                    <a:pt x="4638493" y="3031464"/>
                    <a:pt x="4639739" y="3031464"/>
                    <a:pt x="4640984" y="3031464"/>
                  </a:cubicBezTo>
                  <a:cubicBezTo>
                    <a:pt x="4639739" y="3031464"/>
                    <a:pt x="4639739" y="3030218"/>
                    <a:pt x="4638493" y="3030218"/>
                  </a:cubicBezTo>
                  <a:close/>
                  <a:moveTo>
                    <a:pt x="639552" y="3024082"/>
                  </a:moveTo>
                  <a:lnTo>
                    <a:pt x="640812" y="3024445"/>
                  </a:lnTo>
                  <a:lnTo>
                    <a:pt x="645853" y="3031049"/>
                  </a:lnTo>
                  <a:lnTo>
                    <a:pt x="645515" y="3031817"/>
                  </a:lnTo>
                  <a:close/>
                  <a:moveTo>
                    <a:pt x="4558755" y="2966660"/>
                  </a:moveTo>
                  <a:cubicBezTo>
                    <a:pt x="4558755" y="2967906"/>
                    <a:pt x="4558755" y="2969152"/>
                    <a:pt x="4558755" y="2969152"/>
                  </a:cubicBezTo>
                  <a:cubicBezTo>
                    <a:pt x="4561247" y="2970398"/>
                    <a:pt x="4564984" y="2971645"/>
                    <a:pt x="4568722" y="2971645"/>
                  </a:cubicBezTo>
                  <a:close/>
                  <a:moveTo>
                    <a:pt x="4655936" y="2946720"/>
                  </a:moveTo>
                  <a:lnTo>
                    <a:pt x="4617312" y="2950458"/>
                  </a:lnTo>
                  <a:cubicBezTo>
                    <a:pt x="4618558" y="2952951"/>
                    <a:pt x="4618558" y="2955444"/>
                    <a:pt x="4619804" y="2956690"/>
                  </a:cubicBezTo>
                  <a:cubicBezTo>
                    <a:pt x="4632264" y="2955444"/>
                    <a:pt x="4643476" y="2954197"/>
                    <a:pt x="4655936" y="2952951"/>
                  </a:cubicBezTo>
                  <a:cubicBezTo>
                    <a:pt x="4655936" y="2950458"/>
                    <a:pt x="4655936" y="2947966"/>
                    <a:pt x="4655936" y="2946720"/>
                  </a:cubicBezTo>
                  <a:close/>
                  <a:moveTo>
                    <a:pt x="601771" y="2918056"/>
                  </a:moveTo>
                  <a:lnTo>
                    <a:pt x="602286" y="2920458"/>
                  </a:lnTo>
                  <a:lnTo>
                    <a:pt x="605062" y="2933423"/>
                  </a:lnTo>
                  <a:lnTo>
                    <a:pt x="604262" y="2935504"/>
                  </a:lnTo>
                  <a:lnTo>
                    <a:pt x="606074" y="2936184"/>
                  </a:lnTo>
                  <a:lnTo>
                    <a:pt x="617967" y="2950458"/>
                  </a:lnTo>
                  <a:lnTo>
                    <a:pt x="618020" y="2950394"/>
                  </a:lnTo>
                  <a:lnTo>
                    <a:pt x="618697" y="2949582"/>
                  </a:lnTo>
                  <a:lnTo>
                    <a:pt x="624197" y="2942981"/>
                  </a:lnTo>
                  <a:lnTo>
                    <a:pt x="612506" y="2938596"/>
                  </a:lnTo>
                  <a:lnTo>
                    <a:pt x="606081" y="2936186"/>
                  </a:lnTo>
                  <a:lnTo>
                    <a:pt x="606074" y="2936184"/>
                  </a:lnTo>
                  <a:lnTo>
                    <a:pt x="605508" y="2935504"/>
                  </a:lnTo>
                  <a:lnTo>
                    <a:pt x="605062" y="2933423"/>
                  </a:lnTo>
                  <a:lnTo>
                    <a:pt x="606899" y="2928646"/>
                  </a:lnTo>
                  <a:lnTo>
                    <a:pt x="610492" y="2919302"/>
                  </a:lnTo>
                  <a:cubicBezTo>
                    <a:pt x="608000" y="2918056"/>
                    <a:pt x="604262" y="2918056"/>
                    <a:pt x="601771" y="2918056"/>
                  </a:cubicBezTo>
                  <a:close/>
                  <a:moveTo>
                    <a:pt x="591803" y="2876930"/>
                  </a:moveTo>
                  <a:lnTo>
                    <a:pt x="585574" y="2879423"/>
                  </a:lnTo>
                  <a:lnTo>
                    <a:pt x="591803" y="2901855"/>
                  </a:lnTo>
                  <a:cubicBezTo>
                    <a:pt x="594295" y="2900609"/>
                    <a:pt x="595541" y="2900609"/>
                    <a:pt x="598033" y="2900609"/>
                  </a:cubicBezTo>
                  <a:cubicBezTo>
                    <a:pt x="595541" y="2893131"/>
                    <a:pt x="594295" y="2884408"/>
                    <a:pt x="591803" y="2876930"/>
                  </a:cubicBezTo>
                  <a:close/>
                  <a:moveTo>
                    <a:pt x="539476" y="2819603"/>
                  </a:moveTo>
                  <a:cubicBezTo>
                    <a:pt x="546951" y="2832066"/>
                    <a:pt x="554426" y="2843282"/>
                    <a:pt x="560656" y="2853252"/>
                  </a:cubicBezTo>
                  <a:cubicBezTo>
                    <a:pt x="561902" y="2855744"/>
                    <a:pt x="564394" y="2856990"/>
                    <a:pt x="570623" y="2861975"/>
                  </a:cubicBezTo>
                  <a:cubicBezTo>
                    <a:pt x="566885" y="2832066"/>
                    <a:pt x="566885" y="2832066"/>
                    <a:pt x="539476" y="2819603"/>
                  </a:cubicBezTo>
                  <a:close/>
                  <a:moveTo>
                    <a:pt x="539476" y="2800910"/>
                  </a:moveTo>
                  <a:lnTo>
                    <a:pt x="541612" y="2801445"/>
                  </a:lnTo>
                  <a:lnTo>
                    <a:pt x="541612" y="2801446"/>
                  </a:lnTo>
                  <a:close/>
                  <a:moveTo>
                    <a:pt x="534492" y="2794678"/>
                  </a:moveTo>
                  <a:lnTo>
                    <a:pt x="533511" y="2800565"/>
                  </a:lnTo>
                  <a:lnTo>
                    <a:pt x="530754" y="2800910"/>
                  </a:lnTo>
                  <a:cubicBezTo>
                    <a:pt x="529508" y="2802156"/>
                    <a:pt x="527016" y="2804648"/>
                    <a:pt x="529508" y="2802156"/>
                  </a:cubicBezTo>
                  <a:cubicBezTo>
                    <a:pt x="527016" y="2803402"/>
                    <a:pt x="529508" y="2802156"/>
                    <a:pt x="533246" y="2802156"/>
                  </a:cubicBezTo>
                  <a:lnTo>
                    <a:pt x="533511" y="2800565"/>
                  </a:lnTo>
                  <a:lnTo>
                    <a:pt x="538683" y="2799918"/>
                  </a:lnTo>
                  <a:lnTo>
                    <a:pt x="539476" y="2800910"/>
                  </a:lnTo>
                  <a:cubicBezTo>
                    <a:pt x="540721" y="2802156"/>
                    <a:pt x="543213" y="2802156"/>
                    <a:pt x="541967" y="2802156"/>
                  </a:cubicBezTo>
                  <a:lnTo>
                    <a:pt x="541612" y="2801446"/>
                  </a:lnTo>
                  <a:lnTo>
                    <a:pt x="778238" y="2860779"/>
                  </a:lnTo>
                  <a:lnTo>
                    <a:pt x="3740529" y="3603566"/>
                  </a:lnTo>
                  <a:lnTo>
                    <a:pt x="3781255" y="3613778"/>
                  </a:lnTo>
                  <a:lnTo>
                    <a:pt x="4207411" y="3720636"/>
                  </a:lnTo>
                  <a:lnTo>
                    <a:pt x="4206165" y="3719390"/>
                  </a:lnTo>
                  <a:lnTo>
                    <a:pt x="3779899" y="3612613"/>
                  </a:lnTo>
                  <a:lnTo>
                    <a:pt x="3739557" y="3602508"/>
                  </a:lnTo>
                  <a:lnTo>
                    <a:pt x="778154" y="2860697"/>
                  </a:lnTo>
                  <a:lnTo>
                    <a:pt x="541612" y="2801445"/>
                  </a:lnTo>
                  <a:lnTo>
                    <a:pt x="540721" y="2799663"/>
                  </a:lnTo>
                  <a:lnTo>
                    <a:pt x="538683" y="2799918"/>
                  </a:lnTo>
                  <a:close/>
                  <a:moveTo>
                    <a:pt x="451003" y="2727609"/>
                  </a:moveTo>
                  <a:lnTo>
                    <a:pt x="462934" y="2746954"/>
                  </a:lnTo>
                  <a:lnTo>
                    <a:pt x="462917" y="2747020"/>
                  </a:lnTo>
                  <a:lnTo>
                    <a:pt x="450918" y="2727656"/>
                  </a:lnTo>
                  <a:close/>
                  <a:moveTo>
                    <a:pt x="435084" y="2702104"/>
                  </a:moveTo>
                  <a:lnTo>
                    <a:pt x="450918" y="2727656"/>
                  </a:lnTo>
                  <a:lnTo>
                    <a:pt x="442295" y="2732366"/>
                  </a:lnTo>
                  <a:lnTo>
                    <a:pt x="443541" y="2732366"/>
                  </a:lnTo>
                  <a:cubicBezTo>
                    <a:pt x="439803" y="2733612"/>
                    <a:pt x="437311" y="2734859"/>
                    <a:pt x="427344" y="2739844"/>
                  </a:cubicBezTo>
                  <a:close/>
                  <a:moveTo>
                    <a:pt x="4592394" y="2699964"/>
                  </a:moveTo>
                  <a:cubicBezTo>
                    <a:pt x="4591148" y="2699964"/>
                    <a:pt x="4589902" y="2699964"/>
                    <a:pt x="4589902" y="2701210"/>
                  </a:cubicBezTo>
                  <a:cubicBezTo>
                    <a:pt x="4588657" y="2701210"/>
                    <a:pt x="4589902" y="2702456"/>
                    <a:pt x="4589902" y="2703703"/>
                  </a:cubicBezTo>
                  <a:cubicBezTo>
                    <a:pt x="4591148" y="2703703"/>
                    <a:pt x="4592394" y="2702456"/>
                    <a:pt x="4593640" y="2702456"/>
                  </a:cubicBezTo>
                  <a:close/>
                  <a:moveTo>
                    <a:pt x="427623" y="2690065"/>
                  </a:moveTo>
                  <a:lnTo>
                    <a:pt x="427869" y="2690095"/>
                  </a:lnTo>
                  <a:lnTo>
                    <a:pt x="435131" y="2701872"/>
                  </a:lnTo>
                  <a:lnTo>
                    <a:pt x="435084" y="2702104"/>
                  </a:lnTo>
                  <a:close/>
                  <a:moveTo>
                    <a:pt x="4545050" y="2685009"/>
                  </a:moveTo>
                  <a:cubicBezTo>
                    <a:pt x="4545050" y="2687502"/>
                    <a:pt x="4542558" y="2688748"/>
                    <a:pt x="4541312" y="2691240"/>
                  </a:cubicBezTo>
                  <a:cubicBezTo>
                    <a:pt x="4543804" y="2693733"/>
                    <a:pt x="4545050" y="2698718"/>
                    <a:pt x="4547542" y="2699964"/>
                  </a:cubicBezTo>
                  <a:cubicBezTo>
                    <a:pt x="4551280" y="2699964"/>
                    <a:pt x="4555018" y="2698718"/>
                    <a:pt x="4566230" y="2697472"/>
                  </a:cubicBezTo>
                  <a:cubicBezTo>
                    <a:pt x="4555018" y="2691240"/>
                    <a:pt x="4550034" y="2688748"/>
                    <a:pt x="4545050" y="2685009"/>
                  </a:cubicBezTo>
                  <a:close/>
                  <a:moveTo>
                    <a:pt x="418159" y="2674793"/>
                  </a:moveTo>
                  <a:lnTo>
                    <a:pt x="427623" y="2690065"/>
                  </a:lnTo>
                  <a:lnTo>
                    <a:pt x="396197" y="2686255"/>
                  </a:lnTo>
                  <a:close/>
                  <a:moveTo>
                    <a:pt x="398434" y="2642962"/>
                  </a:moveTo>
                  <a:lnTo>
                    <a:pt x="398902" y="2643124"/>
                  </a:lnTo>
                  <a:lnTo>
                    <a:pt x="418365" y="2674685"/>
                  </a:lnTo>
                  <a:lnTo>
                    <a:pt x="418159" y="2674793"/>
                  </a:lnTo>
                  <a:close/>
                  <a:moveTo>
                    <a:pt x="4525116" y="2626436"/>
                  </a:moveTo>
                  <a:lnTo>
                    <a:pt x="4526362" y="2626436"/>
                  </a:lnTo>
                  <a:lnTo>
                    <a:pt x="4525575" y="2627026"/>
                  </a:lnTo>
                  <a:close/>
                  <a:moveTo>
                    <a:pt x="373803" y="2603214"/>
                  </a:moveTo>
                  <a:lnTo>
                    <a:pt x="398434" y="2642962"/>
                  </a:lnTo>
                  <a:lnTo>
                    <a:pt x="391213" y="2640456"/>
                  </a:lnTo>
                  <a:cubicBezTo>
                    <a:pt x="386307" y="2638431"/>
                    <a:pt x="381869" y="2635783"/>
                    <a:pt x="378754" y="2631421"/>
                  </a:cubicBezTo>
                  <a:cubicBezTo>
                    <a:pt x="373770" y="2637652"/>
                    <a:pt x="371279" y="2641391"/>
                    <a:pt x="368787" y="2646376"/>
                  </a:cubicBezTo>
                  <a:lnTo>
                    <a:pt x="368787" y="2645129"/>
                  </a:lnTo>
                  <a:cubicBezTo>
                    <a:pt x="365049" y="2637652"/>
                    <a:pt x="361311" y="2630174"/>
                    <a:pt x="358820" y="2622697"/>
                  </a:cubicBezTo>
                  <a:lnTo>
                    <a:pt x="357574" y="2623943"/>
                  </a:lnTo>
                  <a:cubicBezTo>
                    <a:pt x="362557" y="2617712"/>
                    <a:pt x="366295" y="2612727"/>
                    <a:pt x="372524" y="2605250"/>
                  </a:cubicBezTo>
                  <a:lnTo>
                    <a:pt x="371279" y="2606496"/>
                  </a:lnTo>
                  <a:close/>
                  <a:moveTo>
                    <a:pt x="365394" y="2588791"/>
                  </a:moveTo>
                  <a:lnTo>
                    <a:pt x="374073" y="2602863"/>
                  </a:lnTo>
                  <a:lnTo>
                    <a:pt x="373803" y="2603214"/>
                  </a:lnTo>
                  <a:lnTo>
                    <a:pt x="364989" y="2588990"/>
                  </a:lnTo>
                  <a:close/>
                  <a:moveTo>
                    <a:pt x="354993" y="2572860"/>
                  </a:moveTo>
                  <a:lnTo>
                    <a:pt x="364989" y="2588990"/>
                  </a:lnTo>
                  <a:lnTo>
                    <a:pt x="355393" y="2593722"/>
                  </a:lnTo>
                  <a:cubicBezTo>
                    <a:pt x="347295" y="2597461"/>
                    <a:pt x="338262" y="2601511"/>
                    <a:pt x="327672" y="2606496"/>
                  </a:cubicBezTo>
                  <a:close/>
                  <a:moveTo>
                    <a:pt x="339910" y="2548520"/>
                  </a:moveTo>
                  <a:lnTo>
                    <a:pt x="340576" y="2548547"/>
                  </a:lnTo>
                  <a:lnTo>
                    <a:pt x="355321" y="2572457"/>
                  </a:lnTo>
                  <a:lnTo>
                    <a:pt x="354993" y="2572860"/>
                  </a:lnTo>
                  <a:close/>
                  <a:moveTo>
                    <a:pt x="325180" y="2547922"/>
                  </a:moveTo>
                  <a:lnTo>
                    <a:pt x="325569" y="2547938"/>
                  </a:lnTo>
                  <a:lnTo>
                    <a:pt x="325180" y="2549169"/>
                  </a:lnTo>
                  <a:close/>
                  <a:moveTo>
                    <a:pt x="330287" y="2532992"/>
                  </a:moveTo>
                  <a:lnTo>
                    <a:pt x="339910" y="2548520"/>
                  </a:lnTo>
                  <a:lnTo>
                    <a:pt x="325569" y="2547938"/>
                  </a:lnTo>
                  <a:close/>
                  <a:moveTo>
                    <a:pt x="296606" y="2511395"/>
                  </a:moveTo>
                  <a:lnTo>
                    <a:pt x="296524" y="2511782"/>
                  </a:lnTo>
                  <a:lnTo>
                    <a:pt x="295279" y="2511782"/>
                  </a:lnTo>
                  <a:close/>
                  <a:moveTo>
                    <a:pt x="316234" y="2510313"/>
                  </a:moveTo>
                  <a:lnTo>
                    <a:pt x="317141" y="2510546"/>
                  </a:lnTo>
                  <a:lnTo>
                    <a:pt x="330523" y="2532246"/>
                  </a:lnTo>
                  <a:lnTo>
                    <a:pt x="330287" y="2532992"/>
                  </a:lnTo>
                  <a:close/>
                  <a:moveTo>
                    <a:pt x="4243542" y="2476887"/>
                  </a:moveTo>
                  <a:lnTo>
                    <a:pt x="4243542" y="2478133"/>
                  </a:lnTo>
                  <a:lnTo>
                    <a:pt x="4241317" y="2477629"/>
                  </a:lnTo>
                  <a:close/>
                  <a:moveTo>
                    <a:pt x="294551" y="2475323"/>
                  </a:moveTo>
                  <a:lnTo>
                    <a:pt x="316234" y="2510313"/>
                  </a:lnTo>
                  <a:lnTo>
                    <a:pt x="307777" y="2508140"/>
                  </a:lnTo>
                  <a:lnTo>
                    <a:pt x="296606" y="2511395"/>
                  </a:lnTo>
                  <a:lnTo>
                    <a:pt x="301508" y="2488103"/>
                  </a:lnTo>
                  <a:close/>
                  <a:moveTo>
                    <a:pt x="292672" y="2472291"/>
                  </a:moveTo>
                  <a:lnTo>
                    <a:pt x="292942" y="2472369"/>
                  </a:lnTo>
                  <a:lnTo>
                    <a:pt x="294551" y="2475323"/>
                  </a:lnTo>
                  <a:close/>
                  <a:moveTo>
                    <a:pt x="4160066" y="2455701"/>
                  </a:moveTo>
                  <a:lnTo>
                    <a:pt x="4160066" y="2456947"/>
                  </a:lnTo>
                  <a:lnTo>
                    <a:pt x="4158616" y="2455943"/>
                  </a:lnTo>
                  <a:close/>
                  <a:moveTo>
                    <a:pt x="268240" y="2432865"/>
                  </a:moveTo>
                  <a:lnTo>
                    <a:pt x="292672" y="2472291"/>
                  </a:lnTo>
                  <a:lnTo>
                    <a:pt x="274098" y="2466917"/>
                  </a:lnTo>
                  <a:lnTo>
                    <a:pt x="275344" y="2466917"/>
                  </a:lnTo>
                  <a:cubicBezTo>
                    <a:pt x="274721" y="2456947"/>
                    <a:pt x="273709" y="2448768"/>
                    <a:pt x="272074" y="2441973"/>
                  </a:cubicBezTo>
                  <a:close/>
                  <a:moveTo>
                    <a:pt x="261725" y="2422352"/>
                  </a:moveTo>
                  <a:lnTo>
                    <a:pt x="264000" y="2424375"/>
                  </a:lnTo>
                  <a:lnTo>
                    <a:pt x="266100" y="2427781"/>
                  </a:lnTo>
                  <a:lnTo>
                    <a:pt x="268240" y="2432865"/>
                  </a:lnTo>
                  <a:close/>
                  <a:moveTo>
                    <a:pt x="239646" y="2386722"/>
                  </a:moveTo>
                  <a:lnTo>
                    <a:pt x="261725" y="2422352"/>
                  </a:lnTo>
                  <a:lnTo>
                    <a:pt x="252918" y="2414516"/>
                  </a:lnTo>
                  <a:cubicBezTo>
                    <a:pt x="247856" y="2411615"/>
                    <a:pt x="241705" y="2409278"/>
                    <a:pt x="234229" y="2407097"/>
                  </a:cubicBezTo>
                  <a:cubicBezTo>
                    <a:pt x="237656" y="2402112"/>
                    <a:pt x="239524" y="2397439"/>
                    <a:pt x="240206" y="2392979"/>
                  </a:cubicBezTo>
                  <a:close/>
                  <a:moveTo>
                    <a:pt x="246688" y="2347278"/>
                  </a:moveTo>
                  <a:cubicBezTo>
                    <a:pt x="246688" y="2352262"/>
                    <a:pt x="246688" y="2358494"/>
                    <a:pt x="246688" y="2363479"/>
                  </a:cubicBezTo>
                  <a:cubicBezTo>
                    <a:pt x="247934" y="2364725"/>
                    <a:pt x="250426" y="2364725"/>
                    <a:pt x="251672" y="2364725"/>
                  </a:cubicBezTo>
                  <a:cubicBezTo>
                    <a:pt x="252918" y="2358494"/>
                    <a:pt x="252918" y="2353509"/>
                    <a:pt x="252918" y="2347278"/>
                  </a:cubicBezTo>
                  <a:cubicBezTo>
                    <a:pt x="250426" y="2347278"/>
                    <a:pt x="247934" y="2347278"/>
                    <a:pt x="246688" y="2347278"/>
                  </a:cubicBezTo>
                  <a:close/>
                  <a:moveTo>
                    <a:pt x="231738" y="2326092"/>
                  </a:moveTo>
                  <a:lnTo>
                    <a:pt x="232983" y="2328584"/>
                  </a:lnTo>
                  <a:lnTo>
                    <a:pt x="234229" y="2328584"/>
                  </a:lnTo>
                  <a:lnTo>
                    <a:pt x="232983" y="2327338"/>
                  </a:lnTo>
                  <a:close/>
                  <a:moveTo>
                    <a:pt x="190354" y="2307180"/>
                  </a:moveTo>
                  <a:lnTo>
                    <a:pt x="195606" y="2313629"/>
                  </a:lnTo>
                  <a:lnTo>
                    <a:pt x="196698" y="2315243"/>
                  </a:lnTo>
                  <a:lnTo>
                    <a:pt x="239453" y="2384573"/>
                  </a:lnTo>
                  <a:lnTo>
                    <a:pt x="239646" y="2386722"/>
                  </a:lnTo>
                  <a:close/>
                  <a:moveTo>
                    <a:pt x="161967" y="2147879"/>
                  </a:moveTo>
                  <a:lnTo>
                    <a:pt x="160721" y="2149125"/>
                  </a:lnTo>
                  <a:lnTo>
                    <a:pt x="161967" y="2150372"/>
                  </a:lnTo>
                  <a:close/>
                  <a:moveTo>
                    <a:pt x="79737" y="2131678"/>
                  </a:moveTo>
                  <a:lnTo>
                    <a:pt x="80973" y="2133480"/>
                  </a:lnTo>
                  <a:lnTo>
                    <a:pt x="79737" y="2132924"/>
                  </a:lnTo>
                  <a:close/>
                  <a:moveTo>
                    <a:pt x="109639" y="2078090"/>
                  </a:moveTo>
                  <a:lnTo>
                    <a:pt x="107147" y="2080582"/>
                  </a:lnTo>
                  <a:lnTo>
                    <a:pt x="110885" y="2080582"/>
                  </a:lnTo>
                  <a:close/>
                  <a:moveTo>
                    <a:pt x="66033" y="2020762"/>
                  </a:moveTo>
                  <a:lnTo>
                    <a:pt x="66667" y="2021599"/>
                  </a:lnTo>
                  <a:lnTo>
                    <a:pt x="66033" y="2022008"/>
                  </a:lnTo>
                  <a:close/>
                  <a:moveTo>
                    <a:pt x="3132198" y="1842550"/>
                  </a:moveTo>
                  <a:lnTo>
                    <a:pt x="3134689" y="1843796"/>
                  </a:lnTo>
                  <a:lnTo>
                    <a:pt x="3132716" y="1843572"/>
                  </a:lnTo>
                  <a:close/>
                  <a:moveTo>
                    <a:pt x="242951" y="1498587"/>
                  </a:moveTo>
                  <a:cubicBezTo>
                    <a:pt x="242951" y="1498587"/>
                    <a:pt x="242951" y="1499834"/>
                    <a:pt x="242951" y="1501080"/>
                  </a:cubicBezTo>
                  <a:cubicBezTo>
                    <a:pt x="242951" y="1499834"/>
                    <a:pt x="245442" y="1499834"/>
                    <a:pt x="245442" y="1499834"/>
                  </a:cubicBezTo>
                  <a:lnTo>
                    <a:pt x="245442" y="1498587"/>
                  </a:lnTo>
                  <a:lnTo>
                    <a:pt x="244004" y="1498587"/>
                  </a:lnTo>
                  <a:close/>
                  <a:moveTo>
                    <a:pt x="245442" y="1474908"/>
                  </a:moveTo>
                  <a:lnTo>
                    <a:pt x="244197" y="1476155"/>
                  </a:lnTo>
                  <a:lnTo>
                    <a:pt x="246688" y="1476155"/>
                  </a:lnTo>
                  <a:close/>
                  <a:moveTo>
                    <a:pt x="529508" y="780752"/>
                  </a:moveTo>
                  <a:cubicBezTo>
                    <a:pt x="527016" y="793214"/>
                    <a:pt x="525771" y="799446"/>
                    <a:pt x="522033" y="813154"/>
                  </a:cubicBezTo>
                  <a:lnTo>
                    <a:pt x="534534" y="810549"/>
                  </a:lnTo>
                  <a:lnTo>
                    <a:pt x="548197" y="807702"/>
                  </a:lnTo>
                  <a:cubicBezTo>
                    <a:pt x="555984" y="805989"/>
                    <a:pt x="563148" y="804431"/>
                    <a:pt x="570623" y="803184"/>
                  </a:cubicBezTo>
                  <a:cubicBezTo>
                    <a:pt x="570623" y="798200"/>
                    <a:pt x="570623" y="795707"/>
                    <a:pt x="570623" y="791968"/>
                  </a:cubicBezTo>
                  <a:lnTo>
                    <a:pt x="545298" y="785059"/>
                  </a:lnTo>
                  <a:close/>
                  <a:moveTo>
                    <a:pt x="608000" y="547705"/>
                  </a:moveTo>
                  <a:lnTo>
                    <a:pt x="608320" y="547793"/>
                  </a:lnTo>
                  <a:lnTo>
                    <a:pt x="608360" y="547959"/>
                  </a:lnTo>
                  <a:lnTo>
                    <a:pt x="608074" y="547914"/>
                  </a:lnTo>
                  <a:close/>
                  <a:moveTo>
                    <a:pt x="681508" y="541474"/>
                  </a:moveTo>
                  <a:lnTo>
                    <a:pt x="682580" y="553266"/>
                  </a:lnTo>
                  <a:lnTo>
                    <a:pt x="681508" y="553936"/>
                  </a:lnTo>
                  <a:lnTo>
                    <a:pt x="680262" y="555183"/>
                  </a:lnTo>
                  <a:lnTo>
                    <a:pt x="682754" y="555183"/>
                  </a:lnTo>
                  <a:lnTo>
                    <a:pt x="682580" y="553266"/>
                  </a:lnTo>
                  <a:lnTo>
                    <a:pt x="691476" y="547705"/>
                  </a:lnTo>
                  <a:cubicBezTo>
                    <a:pt x="688984" y="545213"/>
                    <a:pt x="686492" y="543966"/>
                    <a:pt x="681508" y="541474"/>
                  </a:cubicBezTo>
                  <a:close/>
                  <a:moveTo>
                    <a:pt x="788656" y="388186"/>
                  </a:moveTo>
                  <a:lnTo>
                    <a:pt x="787685" y="388672"/>
                  </a:lnTo>
                  <a:lnTo>
                    <a:pt x="786164" y="389432"/>
                  </a:lnTo>
                  <a:lnTo>
                    <a:pt x="786181" y="389491"/>
                  </a:lnTo>
                  <a:lnTo>
                    <a:pt x="774328" y="390055"/>
                  </a:lnTo>
                  <a:cubicBezTo>
                    <a:pt x="770902" y="391302"/>
                    <a:pt x="768722" y="394417"/>
                    <a:pt x="768722" y="401894"/>
                  </a:cubicBezTo>
                  <a:cubicBezTo>
                    <a:pt x="767476" y="406879"/>
                    <a:pt x="752525" y="409372"/>
                    <a:pt x="746295" y="414357"/>
                  </a:cubicBezTo>
                  <a:cubicBezTo>
                    <a:pt x="741312" y="419342"/>
                    <a:pt x="737574" y="426819"/>
                    <a:pt x="728853" y="438035"/>
                  </a:cubicBezTo>
                  <a:cubicBezTo>
                    <a:pt x="742558" y="434297"/>
                    <a:pt x="748787" y="433051"/>
                    <a:pt x="755017" y="430558"/>
                  </a:cubicBezTo>
                  <a:cubicBezTo>
                    <a:pt x="761246" y="426819"/>
                    <a:pt x="763738" y="420588"/>
                    <a:pt x="768722" y="415603"/>
                  </a:cubicBezTo>
                  <a:cubicBezTo>
                    <a:pt x="777443" y="424327"/>
                    <a:pt x="784918" y="430558"/>
                    <a:pt x="794885" y="438035"/>
                  </a:cubicBezTo>
                  <a:cubicBezTo>
                    <a:pt x="799869" y="430558"/>
                    <a:pt x="803607" y="424327"/>
                    <a:pt x="807344" y="419342"/>
                  </a:cubicBezTo>
                  <a:lnTo>
                    <a:pt x="806099" y="419342"/>
                  </a:lnTo>
                  <a:lnTo>
                    <a:pt x="813445" y="416718"/>
                  </a:lnTo>
                  <a:lnTo>
                    <a:pt x="823541" y="413111"/>
                  </a:lnTo>
                  <a:lnTo>
                    <a:pt x="800157" y="402251"/>
                  </a:lnTo>
                  <a:lnTo>
                    <a:pt x="788656" y="396910"/>
                  </a:lnTo>
                  <a:lnTo>
                    <a:pt x="788656" y="398156"/>
                  </a:lnTo>
                  <a:lnTo>
                    <a:pt x="786181" y="389491"/>
                  </a:lnTo>
                  <a:lnTo>
                    <a:pt x="787410" y="389432"/>
                  </a:lnTo>
                  <a:lnTo>
                    <a:pt x="787917" y="388925"/>
                  </a:lnTo>
                  <a:close/>
                  <a:moveTo>
                    <a:pt x="767476" y="370738"/>
                  </a:moveTo>
                  <a:cubicBezTo>
                    <a:pt x="768722" y="371985"/>
                    <a:pt x="769967" y="373231"/>
                    <a:pt x="769967" y="374477"/>
                  </a:cubicBezTo>
                  <a:cubicBezTo>
                    <a:pt x="769967" y="373231"/>
                    <a:pt x="771213" y="371985"/>
                    <a:pt x="771213" y="370738"/>
                  </a:cubicBezTo>
                  <a:cubicBezTo>
                    <a:pt x="769967" y="370738"/>
                    <a:pt x="768722" y="370738"/>
                    <a:pt x="767476" y="370738"/>
                  </a:cubicBezTo>
                  <a:close/>
                  <a:moveTo>
                    <a:pt x="793640" y="363261"/>
                  </a:moveTo>
                  <a:cubicBezTo>
                    <a:pt x="796131" y="362015"/>
                    <a:pt x="793640" y="363261"/>
                    <a:pt x="791148" y="364507"/>
                  </a:cubicBezTo>
                  <a:lnTo>
                    <a:pt x="792394" y="365753"/>
                  </a:lnTo>
                  <a:cubicBezTo>
                    <a:pt x="793640" y="363261"/>
                    <a:pt x="796131" y="362015"/>
                    <a:pt x="793640" y="363261"/>
                  </a:cubicBezTo>
                  <a:close/>
                  <a:moveTo>
                    <a:pt x="854689" y="337090"/>
                  </a:moveTo>
                  <a:cubicBezTo>
                    <a:pt x="853443" y="339582"/>
                    <a:pt x="853443" y="340829"/>
                    <a:pt x="852197" y="342075"/>
                  </a:cubicBezTo>
                  <a:cubicBezTo>
                    <a:pt x="855935" y="344567"/>
                    <a:pt x="860918" y="347060"/>
                    <a:pt x="864656" y="349552"/>
                  </a:cubicBezTo>
                  <a:cubicBezTo>
                    <a:pt x="865902" y="347060"/>
                    <a:pt x="867148" y="345814"/>
                    <a:pt x="867148" y="344567"/>
                  </a:cubicBezTo>
                  <a:close/>
                  <a:moveTo>
                    <a:pt x="786164" y="325874"/>
                  </a:moveTo>
                  <a:lnTo>
                    <a:pt x="787410" y="327120"/>
                  </a:lnTo>
                  <a:lnTo>
                    <a:pt x="785435" y="327739"/>
                  </a:lnTo>
                  <a:close/>
                  <a:moveTo>
                    <a:pt x="832262" y="304688"/>
                  </a:moveTo>
                  <a:lnTo>
                    <a:pt x="833508" y="305934"/>
                  </a:lnTo>
                  <a:lnTo>
                    <a:pt x="829920" y="307226"/>
                  </a:lnTo>
                  <a:close/>
                  <a:moveTo>
                    <a:pt x="1999673" y="287240"/>
                  </a:moveTo>
                  <a:cubicBezTo>
                    <a:pt x="2005902" y="288486"/>
                    <a:pt x="2005902" y="289733"/>
                    <a:pt x="2007148" y="289733"/>
                  </a:cubicBezTo>
                  <a:cubicBezTo>
                    <a:pt x="2009640" y="289733"/>
                    <a:pt x="2010886" y="288486"/>
                    <a:pt x="2012132" y="287240"/>
                  </a:cubicBezTo>
                  <a:cubicBezTo>
                    <a:pt x="2009640" y="287240"/>
                    <a:pt x="2007148" y="287240"/>
                    <a:pt x="1999673" y="287240"/>
                  </a:cubicBezTo>
                  <a:close/>
                  <a:moveTo>
                    <a:pt x="948131" y="281009"/>
                  </a:moveTo>
                  <a:cubicBezTo>
                    <a:pt x="948131" y="282255"/>
                    <a:pt x="948131" y="282255"/>
                    <a:pt x="946886" y="282255"/>
                  </a:cubicBezTo>
                  <a:cubicBezTo>
                    <a:pt x="948131" y="282255"/>
                    <a:pt x="948131" y="282255"/>
                    <a:pt x="948131" y="282255"/>
                  </a:cubicBezTo>
                  <a:lnTo>
                    <a:pt x="950623" y="281009"/>
                  </a:lnTo>
                  <a:close/>
                  <a:moveTo>
                    <a:pt x="901919" y="279692"/>
                  </a:moveTo>
                  <a:lnTo>
                    <a:pt x="902033" y="281009"/>
                  </a:lnTo>
                  <a:lnTo>
                    <a:pt x="900787" y="279763"/>
                  </a:lnTo>
                  <a:close/>
                  <a:moveTo>
                    <a:pt x="1957312" y="229913"/>
                  </a:moveTo>
                  <a:lnTo>
                    <a:pt x="1954820" y="231159"/>
                  </a:lnTo>
                  <a:lnTo>
                    <a:pt x="1957312" y="232406"/>
                  </a:lnTo>
                  <a:close/>
                  <a:moveTo>
                    <a:pt x="1908722" y="214958"/>
                  </a:moveTo>
                  <a:lnTo>
                    <a:pt x="1907476" y="216204"/>
                  </a:lnTo>
                  <a:lnTo>
                    <a:pt x="1906230" y="218697"/>
                  </a:lnTo>
                  <a:lnTo>
                    <a:pt x="1907476" y="217451"/>
                  </a:lnTo>
                  <a:close/>
                  <a:moveTo>
                    <a:pt x="1805312" y="77872"/>
                  </a:moveTo>
                  <a:cubicBezTo>
                    <a:pt x="1805312" y="80364"/>
                    <a:pt x="1804066" y="81610"/>
                    <a:pt x="1804066" y="84103"/>
                  </a:cubicBezTo>
                  <a:cubicBezTo>
                    <a:pt x="1815279" y="86595"/>
                    <a:pt x="1826492" y="87842"/>
                    <a:pt x="1836460" y="90334"/>
                  </a:cubicBezTo>
                  <a:cubicBezTo>
                    <a:pt x="1836460" y="89088"/>
                    <a:pt x="1836460" y="86595"/>
                    <a:pt x="1836460" y="84103"/>
                  </a:cubicBezTo>
                  <a:cubicBezTo>
                    <a:pt x="1826492" y="81610"/>
                    <a:pt x="1815279" y="80364"/>
                    <a:pt x="1805312" y="77872"/>
                  </a:cubicBezTo>
                  <a:close/>
                  <a:moveTo>
                    <a:pt x="1584787" y="69148"/>
                  </a:moveTo>
                  <a:cubicBezTo>
                    <a:pt x="1553640" y="71640"/>
                    <a:pt x="1553640" y="71640"/>
                    <a:pt x="1551148" y="89088"/>
                  </a:cubicBezTo>
                  <a:cubicBezTo>
                    <a:pt x="1562361" y="82857"/>
                    <a:pt x="1571082" y="76625"/>
                    <a:pt x="1584787" y="69148"/>
                  </a:cubicBezTo>
                  <a:close/>
                  <a:moveTo>
                    <a:pt x="1608459" y="41731"/>
                  </a:moveTo>
                  <a:cubicBezTo>
                    <a:pt x="1598492" y="42977"/>
                    <a:pt x="1592263" y="44223"/>
                    <a:pt x="1582296" y="45469"/>
                  </a:cubicBezTo>
                  <a:cubicBezTo>
                    <a:pt x="1593509" y="60424"/>
                    <a:pt x="1600984" y="59178"/>
                    <a:pt x="1608459" y="41731"/>
                  </a:cubicBezTo>
                  <a:close/>
                  <a:moveTo>
                    <a:pt x="1662812" y="1072"/>
                  </a:moveTo>
                  <a:cubicBezTo>
                    <a:pt x="1672000" y="3097"/>
                    <a:pt x="1680722" y="8082"/>
                    <a:pt x="1689443" y="16806"/>
                  </a:cubicBezTo>
                  <a:cubicBezTo>
                    <a:pt x="1691935" y="26776"/>
                    <a:pt x="1694427" y="37992"/>
                    <a:pt x="1698164" y="51701"/>
                  </a:cubicBezTo>
                  <a:cubicBezTo>
                    <a:pt x="1718099" y="59178"/>
                    <a:pt x="1738033" y="67902"/>
                    <a:pt x="1761705" y="76625"/>
                  </a:cubicBezTo>
                  <a:cubicBezTo>
                    <a:pt x="1769181" y="74133"/>
                    <a:pt x="1777902" y="70394"/>
                    <a:pt x="1787869" y="66656"/>
                  </a:cubicBezTo>
                  <a:cubicBezTo>
                    <a:pt x="1786623" y="60424"/>
                    <a:pt x="1784132" y="56686"/>
                    <a:pt x="1782886" y="50454"/>
                  </a:cubicBezTo>
                  <a:cubicBezTo>
                    <a:pt x="1804066" y="46716"/>
                    <a:pt x="1825246" y="45469"/>
                    <a:pt x="1848918" y="41731"/>
                  </a:cubicBezTo>
                  <a:cubicBezTo>
                    <a:pt x="1857640" y="66656"/>
                    <a:pt x="1866361" y="91580"/>
                    <a:pt x="1875082" y="118998"/>
                  </a:cubicBezTo>
                  <a:cubicBezTo>
                    <a:pt x="1873836" y="123983"/>
                    <a:pt x="1872591" y="131460"/>
                    <a:pt x="1870099" y="138938"/>
                  </a:cubicBezTo>
                  <a:cubicBezTo>
                    <a:pt x="1883804" y="148907"/>
                    <a:pt x="1886296" y="172586"/>
                    <a:pt x="1909968" y="168847"/>
                  </a:cubicBezTo>
                  <a:cubicBezTo>
                    <a:pt x="1923673" y="177571"/>
                    <a:pt x="1937378" y="186295"/>
                    <a:pt x="1954820" y="197511"/>
                  </a:cubicBezTo>
                  <a:cubicBezTo>
                    <a:pt x="1967279" y="219943"/>
                    <a:pt x="1982230" y="247361"/>
                    <a:pt x="2000918" y="279763"/>
                  </a:cubicBezTo>
                  <a:cubicBezTo>
                    <a:pt x="2009640" y="266054"/>
                    <a:pt x="2015869" y="256084"/>
                    <a:pt x="2023345" y="244868"/>
                  </a:cubicBezTo>
                  <a:cubicBezTo>
                    <a:pt x="2055738" y="241129"/>
                    <a:pt x="2047017" y="268547"/>
                    <a:pt x="2055738" y="283502"/>
                  </a:cubicBezTo>
                  <a:cubicBezTo>
                    <a:pt x="2045771" y="285994"/>
                    <a:pt x="2038296" y="288486"/>
                    <a:pt x="2022099" y="292225"/>
                  </a:cubicBezTo>
                  <a:cubicBezTo>
                    <a:pt x="2040787" y="303441"/>
                    <a:pt x="2053246" y="310919"/>
                    <a:pt x="2063214" y="317150"/>
                  </a:cubicBezTo>
                  <a:cubicBezTo>
                    <a:pt x="2071935" y="344567"/>
                    <a:pt x="2079410" y="368246"/>
                    <a:pt x="2089378" y="396910"/>
                  </a:cubicBezTo>
                  <a:cubicBezTo>
                    <a:pt x="2088132" y="400648"/>
                    <a:pt x="2086886" y="409372"/>
                    <a:pt x="2084394" y="418096"/>
                  </a:cubicBezTo>
                  <a:cubicBezTo>
                    <a:pt x="2096853" y="413111"/>
                    <a:pt x="2109312" y="408126"/>
                    <a:pt x="2125509" y="401894"/>
                  </a:cubicBezTo>
                  <a:cubicBezTo>
                    <a:pt x="2130492" y="425573"/>
                    <a:pt x="2134230" y="443020"/>
                    <a:pt x="2137968" y="464207"/>
                  </a:cubicBezTo>
                  <a:cubicBezTo>
                    <a:pt x="2125509" y="457975"/>
                    <a:pt x="2113050" y="451744"/>
                    <a:pt x="2098099" y="445513"/>
                  </a:cubicBezTo>
                  <a:cubicBezTo>
                    <a:pt x="2100591" y="457975"/>
                    <a:pt x="2101836" y="469192"/>
                    <a:pt x="2103082" y="481654"/>
                  </a:cubicBezTo>
                  <a:cubicBezTo>
                    <a:pt x="2099345" y="486639"/>
                    <a:pt x="2094361" y="492870"/>
                    <a:pt x="2088132" y="500348"/>
                  </a:cubicBezTo>
                  <a:cubicBezTo>
                    <a:pt x="2121771" y="524027"/>
                    <a:pt x="2132984" y="555183"/>
                    <a:pt x="2128000" y="593816"/>
                  </a:cubicBezTo>
                  <a:cubicBezTo>
                    <a:pt x="2139214" y="622480"/>
                    <a:pt x="2151673" y="652389"/>
                    <a:pt x="2164132" y="682299"/>
                  </a:cubicBezTo>
                  <a:cubicBezTo>
                    <a:pt x="2161640" y="684792"/>
                    <a:pt x="2160394" y="687284"/>
                    <a:pt x="2157902" y="688530"/>
                  </a:cubicBezTo>
                  <a:cubicBezTo>
                    <a:pt x="2172853" y="694762"/>
                    <a:pt x="2186558" y="699747"/>
                    <a:pt x="2207738" y="707224"/>
                  </a:cubicBezTo>
                  <a:cubicBezTo>
                    <a:pt x="2246361" y="743365"/>
                    <a:pt x="2266296" y="793214"/>
                    <a:pt x="2231410" y="850542"/>
                  </a:cubicBezTo>
                  <a:cubicBezTo>
                    <a:pt x="2238886" y="864250"/>
                    <a:pt x="2243870" y="875466"/>
                    <a:pt x="2250099" y="887929"/>
                  </a:cubicBezTo>
                  <a:cubicBezTo>
                    <a:pt x="2258820" y="889175"/>
                    <a:pt x="2268788" y="891668"/>
                    <a:pt x="2278755" y="892914"/>
                  </a:cubicBezTo>
                  <a:cubicBezTo>
                    <a:pt x="2288722" y="914100"/>
                    <a:pt x="2298689" y="932794"/>
                    <a:pt x="2311148" y="958965"/>
                  </a:cubicBezTo>
                  <a:cubicBezTo>
                    <a:pt x="2319870" y="936532"/>
                    <a:pt x="2324853" y="920331"/>
                    <a:pt x="2331082" y="902884"/>
                  </a:cubicBezTo>
                  <a:cubicBezTo>
                    <a:pt x="2347279" y="900391"/>
                    <a:pt x="2363476" y="897899"/>
                    <a:pt x="2377181" y="896652"/>
                  </a:cubicBezTo>
                  <a:cubicBezTo>
                    <a:pt x="2394624" y="922824"/>
                    <a:pt x="2390886" y="944010"/>
                    <a:pt x="2379673" y="968934"/>
                  </a:cubicBezTo>
                  <a:cubicBezTo>
                    <a:pt x="2360984" y="967688"/>
                    <a:pt x="2342296" y="967688"/>
                    <a:pt x="2322361" y="966442"/>
                  </a:cubicBezTo>
                  <a:cubicBezTo>
                    <a:pt x="2326099" y="987628"/>
                    <a:pt x="2326099" y="987628"/>
                    <a:pt x="2347279" y="1012553"/>
                  </a:cubicBezTo>
                  <a:cubicBezTo>
                    <a:pt x="2347279" y="1018784"/>
                    <a:pt x="2344788" y="1025016"/>
                    <a:pt x="2344788" y="1031247"/>
                  </a:cubicBezTo>
                  <a:cubicBezTo>
                    <a:pt x="2343542" y="1036232"/>
                    <a:pt x="2343542" y="1041216"/>
                    <a:pt x="2342296" y="1047448"/>
                  </a:cubicBezTo>
                  <a:cubicBezTo>
                    <a:pt x="2351017" y="1053679"/>
                    <a:pt x="2359738" y="1058664"/>
                    <a:pt x="2364722" y="1061156"/>
                  </a:cubicBezTo>
                  <a:cubicBezTo>
                    <a:pt x="2408328" y="1138424"/>
                    <a:pt x="2456918" y="1204474"/>
                    <a:pt x="2537902" y="1241862"/>
                  </a:cubicBezTo>
                  <a:cubicBezTo>
                    <a:pt x="2527935" y="1276756"/>
                    <a:pt x="2542886" y="1297942"/>
                    <a:pt x="2569050" y="1315390"/>
                  </a:cubicBezTo>
                  <a:cubicBezTo>
                    <a:pt x="2585246" y="1325360"/>
                    <a:pt x="2596460" y="1339068"/>
                    <a:pt x="2605181" y="1359008"/>
                  </a:cubicBezTo>
                  <a:cubicBezTo>
                    <a:pt x="2613902" y="1381440"/>
                    <a:pt x="2636328" y="1397642"/>
                    <a:pt x="2652525" y="1415089"/>
                  </a:cubicBezTo>
                  <a:cubicBezTo>
                    <a:pt x="2681181" y="1446245"/>
                    <a:pt x="2709837" y="1476155"/>
                    <a:pt x="2745968" y="1513542"/>
                  </a:cubicBezTo>
                  <a:cubicBezTo>
                    <a:pt x="2794558" y="1529743"/>
                    <a:pt x="2828198" y="1583332"/>
                    <a:pt x="2875542" y="1619473"/>
                  </a:cubicBezTo>
                  <a:cubicBezTo>
                    <a:pt x="2884263" y="1625704"/>
                    <a:pt x="2895476" y="1631935"/>
                    <a:pt x="2902952" y="1639412"/>
                  </a:cubicBezTo>
                  <a:cubicBezTo>
                    <a:pt x="2912919" y="1650629"/>
                    <a:pt x="2920394" y="1663091"/>
                    <a:pt x="2927870" y="1675554"/>
                  </a:cubicBezTo>
                  <a:cubicBezTo>
                    <a:pt x="2932853" y="1684277"/>
                    <a:pt x="2935345" y="1691755"/>
                    <a:pt x="2936591" y="1696740"/>
                  </a:cubicBezTo>
                  <a:cubicBezTo>
                    <a:pt x="2952788" y="1706710"/>
                    <a:pt x="2973968" y="1685524"/>
                    <a:pt x="2981443" y="1710448"/>
                  </a:cubicBezTo>
                  <a:lnTo>
                    <a:pt x="2980878" y="1710943"/>
                  </a:lnTo>
                  <a:lnTo>
                    <a:pt x="2980198" y="1710448"/>
                  </a:lnTo>
                  <a:lnTo>
                    <a:pt x="2979685" y="1711987"/>
                  </a:lnTo>
                  <a:lnTo>
                    <a:pt x="2971476" y="1719172"/>
                  </a:lnTo>
                  <a:lnTo>
                    <a:pt x="2976460" y="1721664"/>
                  </a:lnTo>
                  <a:lnTo>
                    <a:pt x="2979685" y="1711987"/>
                  </a:lnTo>
                  <a:lnTo>
                    <a:pt x="2980878" y="1710943"/>
                  </a:lnTo>
                  <a:lnTo>
                    <a:pt x="3006773" y="1729781"/>
                  </a:lnTo>
                  <a:lnTo>
                    <a:pt x="3006361" y="1731634"/>
                  </a:lnTo>
                  <a:lnTo>
                    <a:pt x="3008853" y="1731634"/>
                  </a:lnTo>
                  <a:lnTo>
                    <a:pt x="3007607" y="1730388"/>
                  </a:lnTo>
                  <a:lnTo>
                    <a:pt x="3006773" y="1729781"/>
                  </a:lnTo>
                  <a:lnTo>
                    <a:pt x="3011345" y="1709202"/>
                  </a:lnTo>
                  <a:cubicBezTo>
                    <a:pt x="3027542" y="1719172"/>
                    <a:pt x="3041246" y="1729142"/>
                    <a:pt x="3056198" y="1740358"/>
                  </a:cubicBezTo>
                  <a:cubicBezTo>
                    <a:pt x="3046230" y="1750328"/>
                    <a:pt x="3040001" y="1759052"/>
                    <a:pt x="3030034" y="1769022"/>
                  </a:cubicBezTo>
                  <a:cubicBezTo>
                    <a:pt x="3049968" y="1791454"/>
                    <a:pt x="3078624" y="1802670"/>
                    <a:pt x="3107280" y="1813886"/>
                  </a:cubicBezTo>
                  <a:cubicBezTo>
                    <a:pt x="3111952" y="1822298"/>
                    <a:pt x="3111718" y="1837020"/>
                    <a:pt x="3121296" y="1842277"/>
                  </a:cubicBezTo>
                  <a:lnTo>
                    <a:pt x="3132716" y="1843572"/>
                  </a:lnTo>
                  <a:lnTo>
                    <a:pt x="3143255" y="1864359"/>
                  </a:lnTo>
                  <a:cubicBezTo>
                    <a:pt x="3149328" y="1869344"/>
                    <a:pt x="3157115" y="1872460"/>
                    <a:pt x="3164591" y="1874952"/>
                  </a:cubicBezTo>
                  <a:cubicBezTo>
                    <a:pt x="3204460" y="1883676"/>
                    <a:pt x="3226886" y="1909847"/>
                    <a:pt x="3244329" y="1942249"/>
                  </a:cubicBezTo>
                  <a:cubicBezTo>
                    <a:pt x="3260525" y="1953465"/>
                    <a:pt x="3274230" y="1964682"/>
                    <a:pt x="3289181" y="1974652"/>
                  </a:cubicBezTo>
                  <a:cubicBezTo>
                    <a:pt x="3320329" y="1994591"/>
                    <a:pt x="3348984" y="2015778"/>
                    <a:pt x="3385116" y="2029486"/>
                  </a:cubicBezTo>
                  <a:cubicBezTo>
                    <a:pt x="3417509" y="2040702"/>
                    <a:pt x="3444919" y="2065627"/>
                    <a:pt x="3474820" y="2084321"/>
                  </a:cubicBezTo>
                  <a:cubicBezTo>
                    <a:pt x="3489771" y="2094290"/>
                    <a:pt x="3503476" y="2105507"/>
                    <a:pt x="3518427" y="2115477"/>
                  </a:cubicBezTo>
                  <a:cubicBezTo>
                    <a:pt x="3530886" y="2125447"/>
                    <a:pt x="3543345" y="2136663"/>
                    <a:pt x="3557050" y="2144140"/>
                  </a:cubicBezTo>
                  <a:cubicBezTo>
                    <a:pt x="3599411" y="2166573"/>
                    <a:pt x="3639280" y="2191498"/>
                    <a:pt x="3677902" y="2220161"/>
                  </a:cubicBezTo>
                  <a:cubicBezTo>
                    <a:pt x="3694099" y="2233870"/>
                    <a:pt x="3707804" y="2250071"/>
                    <a:pt x="3721509" y="2263780"/>
                  </a:cubicBezTo>
                  <a:cubicBezTo>
                    <a:pt x="3746427" y="2272503"/>
                    <a:pt x="3772591" y="2282473"/>
                    <a:pt x="3797509" y="2289950"/>
                  </a:cubicBezTo>
                  <a:cubicBezTo>
                    <a:pt x="3827411" y="2297428"/>
                    <a:pt x="3851083" y="2313629"/>
                    <a:pt x="3877247" y="2327338"/>
                  </a:cubicBezTo>
                  <a:cubicBezTo>
                    <a:pt x="3927083" y="2351016"/>
                    <a:pt x="3974427" y="2392142"/>
                    <a:pt x="4036722" y="2383419"/>
                  </a:cubicBezTo>
                  <a:cubicBezTo>
                    <a:pt x="4037968" y="2383419"/>
                    <a:pt x="4040460" y="2385911"/>
                    <a:pt x="4045444" y="2390896"/>
                  </a:cubicBezTo>
                  <a:cubicBezTo>
                    <a:pt x="4041706" y="2393388"/>
                    <a:pt x="4037968" y="2398374"/>
                    <a:pt x="4035476" y="2402112"/>
                  </a:cubicBezTo>
                  <a:cubicBezTo>
                    <a:pt x="4047936" y="2412082"/>
                    <a:pt x="4061640" y="2422052"/>
                    <a:pt x="4076591" y="2433268"/>
                  </a:cubicBezTo>
                  <a:cubicBezTo>
                    <a:pt x="4092787" y="2427660"/>
                    <a:pt x="4108050" y="2426725"/>
                    <a:pt x="4122066" y="2430620"/>
                  </a:cubicBezTo>
                  <a:lnTo>
                    <a:pt x="4158616" y="2455943"/>
                  </a:lnTo>
                  <a:lnTo>
                    <a:pt x="4145116" y="2458193"/>
                  </a:lnTo>
                  <a:cubicBezTo>
                    <a:pt x="4155083" y="2470656"/>
                    <a:pt x="4165050" y="2474394"/>
                    <a:pt x="4178755" y="2461932"/>
                  </a:cubicBezTo>
                  <a:lnTo>
                    <a:pt x="4177509" y="2463178"/>
                  </a:lnTo>
                  <a:lnTo>
                    <a:pt x="4241317" y="2477629"/>
                  </a:lnTo>
                  <a:lnTo>
                    <a:pt x="4228591" y="2481872"/>
                  </a:lnTo>
                  <a:cubicBezTo>
                    <a:pt x="4229837" y="2483118"/>
                    <a:pt x="4229837" y="2484364"/>
                    <a:pt x="4229837" y="2485610"/>
                  </a:cubicBezTo>
                  <a:lnTo>
                    <a:pt x="4243542" y="2485610"/>
                  </a:lnTo>
                  <a:cubicBezTo>
                    <a:pt x="4244788" y="2488103"/>
                    <a:pt x="4244788" y="2490596"/>
                    <a:pt x="4246034" y="2493088"/>
                  </a:cubicBezTo>
                  <a:lnTo>
                    <a:pt x="4245417" y="2493396"/>
                  </a:lnTo>
                  <a:lnTo>
                    <a:pt x="4244788" y="2493088"/>
                  </a:lnTo>
                  <a:lnTo>
                    <a:pt x="4243542" y="2494334"/>
                  </a:lnTo>
                  <a:lnTo>
                    <a:pt x="4245417" y="2493396"/>
                  </a:lnTo>
                  <a:lnTo>
                    <a:pt x="4284501" y="2512560"/>
                  </a:lnTo>
                  <a:cubicBezTo>
                    <a:pt x="4298362" y="2517078"/>
                    <a:pt x="4312690" y="2520505"/>
                    <a:pt x="4327018" y="2525490"/>
                  </a:cubicBezTo>
                  <a:cubicBezTo>
                    <a:pt x="4374362" y="2540445"/>
                    <a:pt x="4425444" y="2555400"/>
                    <a:pt x="4451608" y="2604003"/>
                  </a:cubicBezTo>
                  <a:lnTo>
                    <a:pt x="4469298" y="2624059"/>
                  </a:lnTo>
                  <a:lnTo>
                    <a:pt x="4469050" y="2623943"/>
                  </a:lnTo>
                  <a:lnTo>
                    <a:pt x="4469050" y="2626436"/>
                  </a:lnTo>
                  <a:lnTo>
                    <a:pt x="4470296" y="2625190"/>
                  </a:lnTo>
                  <a:lnTo>
                    <a:pt x="4469298" y="2624059"/>
                  </a:lnTo>
                  <a:lnTo>
                    <a:pt x="4506428" y="2641391"/>
                  </a:lnTo>
                  <a:lnTo>
                    <a:pt x="4525575" y="2627026"/>
                  </a:lnTo>
                  <a:lnTo>
                    <a:pt x="4542558" y="2648868"/>
                  </a:lnTo>
                  <a:cubicBezTo>
                    <a:pt x="4551280" y="2643883"/>
                    <a:pt x="4556264" y="2640144"/>
                    <a:pt x="4564984" y="2635159"/>
                  </a:cubicBezTo>
                  <a:cubicBezTo>
                    <a:pt x="4569968" y="2643883"/>
                    <a:pt x="4574952" y="2652607"/>
                    <a:pt x="4581182" y="2662577"/>
                  </a:cubicBezTo>
                  <a:cubicBezTo>
                    <a:pt x="4598624" y="2668808"/>
                    <a:pt x="4618558" y="2676285"/>
                    <a:pt x="4640984" y="2683763"/>
                  </a:cubicBezTo>
                  <a:cubicBezTo>
                    <a:pt x="4640984" y="2691240"/>
                    <a:pt x="4640984" y="2699964"/>
                    <a:pt x="4640984" y="2708688"/>
                  </a:cubicBezTo>
                  <a:cubicBezTo>
                    <a:pt x="4664657" y="2739844"/>
                    <a:pt x="4688329" y="2771000"/>
                    <a:pt x="4714493" y="2805894"/>
                  </a:cubicBezTo>
                  <a:cubicBezTo>
                    <a:pt x="4698296" y="2808387"/>
                    <a:pt x="4687083" y="2810880"/>
                    <a:pt x="4673378" y="2812126"/>
                  </a:cubicBezTo>
                  <a:cubicBezTo>
                    <a:pt x="4703280" y="2832066"/>
                    <a:pt x="4739411" y="2845774"/>
                    <a:pt x="4726952" y="2891885"/>
                  </a:cubicBezTo>
                  <a:lnTo>
                    <a:pt x="4706141" y="2905356"/>
                  </a:lnTo>
                  <a:lnTo>
                    <a:pt x="4705772" y="2904348"/>
                  </a:lnTo>
                  <a:lnTo>
                    <a:pt x="4703041" y="2904088"/>
                  </a:lnTo>
                  <a:lnTo>
                    <a:pt x="4681477" y="2892197"/>
                  </a:lnTo>
                  <a:cubicBezTo>
                    <a:pt x="4673378" y="2888458"/>
                    <a:pt x="4664657" y="2888146"/>
                    <a:pt x="4653444" y="2899363"/>
                  </a:cubicBezTo>
                  <a:lnTo>
                    <a:pt x="4703041" y="2904088"/>
                  </a:lnTo>
                  <a:lnTo>
                    <a:pt x="4705772" y="2905594"/>
                  </a:lnTo>
                  <a:lnTo>
                    <a:pt x="4706141" y="2905356"/>
                  </a:lnTo>
                  <a:lnTo>
                    <a:pt x="4724460" y="2955444"/>
                  </a:lnTo>
                  <a:cubicBezTo>
                    <a:pt x="4713247" y="2956690"/>
                    <a:pt x="4702034" y="2957936"/>
                    <a:pt x="4688329" y="2959182"/>
                  </a:cubicBezTo>
                  <a:cubicBezTo>
                    <a:pt x="4688329" y="2966660"/>
                    <a:pt x="4689575" y="2977876"/>
                    <a:pt x="4689575" y="2987846"/>
                  </a:cubicBezTo>
                  <a:cubicBezTo>
                    <a:pt x="4677116" y="2999062"/>
                    <a:pt x="4665902" y="3010278"/>
                    <a:pt x="4652198" y="3022740"/>
                  </a:cubicBezTo>
                  <a:cubicBezTo>
                    <a:pt x="4672132" y="3027726"/>
                    <a:pt x="4672132" y="3027726"/>
                    <a:pt x="4714493" y="2985353"/>
                  </a:cubicBezTo>
                  <a:lnTo>
                    <a:pt x="4713247" y="2986600"/>
                  </a:lnTo>
                  <a:cubicBezTo>
                    <a:pt x="4726952" y="2991584"/>
                    <a:pt x="4739411" y="2995323"/>
                    <a:pt x="4763083" y="3002801"/>
                  </a:cubicBezTo>
                  <a:cubicBezTo>
                    <a:pt x="4724460" y="3020248"/>
                    <a:pt x="4719476" y="3041434"/>
                    <a:pt x="4733182" y="3067605"/>
                  </a:cubicBezTo>
                  <a:cubicBezTo>
                    <a:pt x="4724460" y="3075083"/>
                    <a:pt x="4715739" y="3080068"/>
                    <a:pt x="4704526" y="3090038"/>
                  </a:cubicBezTo>
                  <a:cubicBezTo>
                    <a:pt x="4697050" y="3119947"/>
                    <a:pt x="4689575" y="3153596"/>
                    <a:pt x="4680854" y="3185998"/>
                  </a:cubicBezTo>
                  <a:cubicBezTo>
                    <a:pt x="4678362" y="3194722"/>
                    <a:pt x="4669640" y="3202199"/>
                    <a:pt x="4664657" y="3210923"/>
                  </a:cubicBezTo>
                  <a:cubicBezTo>
                    <a:pt x="4660919" y="3250803"/>
                    <a:pt x="4715739" y="3245818"/>
                    <a:pt x="4713247" y="3288190"/>
                  </a:cubicBezTo>
                  <a:cubicBezTo>
                    <a:pt x="4688329" y="3291929"/>
                    <a:pt x="4658428" y="3294421"/>
                    <a:pt x="4622296" y="3299406"/>
                  </a:cubicBezTo>
                  <a:cubicBezTo>
                    <a:pt x="4614821" y="3290682"/>
                    <a:pt x="4604854" y="3283516"/>
                    <a:pt x="4592862" y="3279466"/>
                  </a:cubicBezTo>
                  <a:lnTo>
                    <a:pt x="4554717" y="3278323"/>
                  </a:lnTo>
                  <a:lnTo>
                    <a:pt x="4552526" y="3276974"/>
                  </a:lnTo>
                  <a:cubicBezTo>
                    <a:pt x="4551280" y="3276974"/>
                    <a:pt x="4550034" y="3276974"/>
                    <a:pt x="4548788" y="3275728"/>
                  </a:cubicBezTo>
                  <a:lnTo>
                    <a:pt x="4551280" y="3278220"/>
                  </a:lnTo>
                  <a:lnTo>
                    <a:pt x="4554717" y="3278323"/>
                  </a:lnTo>
                  <a:lnTo>
                    <a:pt x="4568722" y="3286944"/>
                  </a:lnTo>
                  <a:cubicBezTo>
                    <a:pt x="4560001" y="3291929"/>
                    <a:pt x="4550034" y="3296914"/>
                    <a:pt x="4536329" y="3305637"/>
                  </a:cubicBezTo>
                  <a:cubicBezTo>
                    <a:pt x="4531346" y="3300652"/>
                    <a:pt x="4521378" y="3294421"/>
                    <a:pt x="4513902" y="3288190"/>
                  </a:cubicBezTo>
                  <a:cubicBezTo>
                    <a:pt x="4502690" y="3294421"/>
                    <a:pt x="4491476" y="3300652"/>
                    <a:pt x="4477772" y="3308130"/>
                  </a:cubicBezTo>
                  <a:cubicBezTo>
                    <a:pt x="4480264" y="3310622"/>
                    <a:pt x="4484001" y="3315607"/>
                    <a:pt x="4486493" y="3320592"/>
                  </a:cubicBezTo>
                  <a:cubicBezTo>
                    <a:pt x="4486493" y="3344271"/>
                    <a:pt x="4485247" y="3367949"/>
                    <a:pt x="4484001" y="3392874"/>
                  </a:cubicBezTo>
                  <a:cubicBezTo>
                    <a:pt x="4476526" y="3392874"/>
                    <a:pt x="4465312" y="3394120"/>
                    <a:pt x="4454100" y="3394120"/>
                  </a:cubicBezTo>
                  <a:lnTo>
                    <a:pt x="4425444" y="3412814"/>
                  </a:lnTo>
                  <a:lnTo>
                    <a:pt x="4426690" y="3412814"/>
                  </a:lnTo>
                  <a:cubicBezTo>
                    <a:pt x="4408001" y="3456432"/>
                    <a:pt x="4384329" y="3497558"/>
                    <a:pt x="4380591" y="3546162"/>
                  </a:cubicBezTo>
                  <a:cubicBezTo>
                    <a:pt x="4380591" y="3553639"/>
                    <a:pt x="4371870" y="3562363"/>
                    <a:pt x="4366886" y="3572333"/>
                  </a:cubicBezTo>
                  <a:cubicBezTo>
                    <a:pt x="4379346" y="3586042"/>
                    <a:pt x="4393050" y="3598504"/>
                    <a:pt x="4410493" y="3615952"/>
                  </a:cubicBezTo>
                  <a:cubicBezTo>
                    <a:pt x="4394296" y="3619690"/>
                    <a:pt x="4381837" y="3622183"/>
                    <a:pt x="4368132" y="3624675"/>
                  </a:cubicBezTo>
                  <a:cubicBezTo>
                    <a:pt x="4385575" y="3640876"/>
                    <a:pt x="4389312" y="3659570"/>
                    <a:pt x="4381837" y="3678264"/>
                  </a:cubicBezTo>
                  <a:cubicBezTo>
                    <a:pt x="4336984" y="3720636"/>
                    <a:pt x="4278427" y="3713158"/>
                    <a:pt x="4226100" y="3731852"/>
                  </a:cubicBezTo>
                  <a:cubicBezTo>
                    <a:pt x="4231083" y="3731852"/>
                    <a:pt x="4236066" y="3733098"/>
                    <a:pt x="4241050" y="3731852"/>
                  </a:cubicBezTo>
                  <a:cubicBezTo>
                    <a:pt x="4246034" y="3731852"/>
                    <a:pt x="4251018" y="3730606"/>
                    <a:pt x="4262230" y="3736837"/>
                  </a:cubicBezTo>
                  <a:cubicBezTo>
                    <a:pt x="4254755" y="3743068"/>
                    <a:pt x="4247280" y="3748053"/>
                    <a:pt x="4237312" y="3755530"/>
                  </a:cubicBezTo>
                  <a:cubicBezTo>
                    <a:pt x="4251018" y="3767993"/>
                    <a:pt x="4262230" y="3779209"/>
                    <a:pt x="4274690" y="3791672"/>
                  </a:cubicBezTo>
                  <a:cubicBezTo>
                    <a:pt x="4257247" y="3809119"/>
                    <a:pt x="4239804" y="3827812"/>
                    <a:pt x="4223608" y="3845260"/>
                  </a:cubicBezTo>
                  <a:cubicBezTo>
                    <a:pt x="4221116" y="3847752"/>
                    <a:pt x="4218624" y="3848999"/>
                    <a:pt x="4216132" y="3851491"/>
                  </a:cubicBezTo>
                  <a:cubicBezTo>
                    <a:pt x="4219870" y="3852737"/>
                    <a:pt x="4222362" y="3853984"/>
                    <a:pt x="4224854" y="3853984"/>
                  </a:cubicBezTo>
                  <a:lnTo>
                    <a:pt x="4223608" y="3853984"/>
                  </a:lnTo>
                  <a:lnTo>
                    <a:pt x="4233387" y="3860505"/>
                  </a:lnTo>
                  <a:lnTo>
                    <a:pt x="4217378" y="3885140"/>
                  </a:lnTo>
                  <a:cubicBezTo>
                    <a:pt x="4216132" y="3883893"/>
                    <a:pt x="4214886" y="3881401"/>
                    <a:pt x="4213640" y="3880155"/>
                  </a:cubicBezTo>
                  <a:cubicBezTo>
                    <a:pt x="4186230" y="3885140"/>
                    <a:pt x="4157575" y="3892617"/>
                    <a:pt x="4128919" y="3898848"/>
                  </a:cubicBezTo>
                  <a:cubicBezTo>
                    <a:pt x="4146362" y="3913803"/>
                    <a:pt x="4162558" y="3925019"/>
                    <a:pt x="4182493" y="3939974"/>
                  </a:cubicBezTo>
                  <a:cubicBezTo>
                    <a:pt x="4184984" y="3928758"/>
                    <a:pt x="4187476" y="3920034"/>
                    <a:pt x="4189968" y="3908818"/>
                  </a:cubicBezTo>
                  <a:cubicBezTo>
                    <a:pt x="4213640" y="3891371"/>
                    <a:pt x="4241050" y="3885140"/>
                    <a:pt x="4274690" y="3887632"/>
                  </a:cubicBezTo>
                  <a:cubicBezTo>
                    <a:pt x="4253509" y="3918788"/>
                    <a:pt x="4221116" y="3907572"/>
                    <a:pt x="4199936" y="3915049"/>
                  </a:cubicBezTo>
                  <a:cubicBezTo>
                    <a:pt x="4183739" y="3953683"/>
                    <a:pt x="4213640" y="3972376"/>
                    <a:pt x="4224854" y="4001040"/>
                  </a:cubicBezTo>
                  <a:cubicBezTo>
                    <a:pt x="4254755" y="4004779"/>
                    <a:pt x="4283411" y="4008518"/>
                    <a:pt x="4317050" y="4013502"/>
                  </a:cubicBezTo>
                  <a:cubicBezTo>
                    <a:pt x="4310820" y="4019734"/>
                    <a:pt x="4307083" y="4024719"/>
                    <a:pt x="4302100" y="4028457"/>
                  </a:cubicBezTo>
                  <a:cubicBezTo>
                    <a:pt x="4299608" y="4032196"/>
                    <a:pt x="4297116" y="4037181"/>
                    <a:pt x="4294624" y="4044658"/>
                  </a:cubicBezTo>
                  <a:cubicBezTo>
                    <a:pt x="4253509" y="4020980"/>
                    <a:pt x="4212394" y="4028457"/>
                    <a:pt x="4172526" y="4045905"/>
                  </a:cubicBezTo>
                  <a:cubicBezTo>
                    <a:pt x="4166296" y="4073322"/>
                    <a:pt x="4186230" y="4069583"/>
                    <a:pt x="4194952" y="4072076"/>
                  </a:cubicBezTo>
                  <a:cubicBezTo>
                    <a:pt x="4212394" y="4095754"/>
                    <a:pt x="4227346" y="4114448"/>
                    <a:pt x="4243542" y="4131895"/>
                  </a:cubicBezTo>
                  <a:cubicBezTo>
                    <a:pt x="4234820" y="4131895"/>
                    <a:pt x="4223608" y="4131895"/>
                    <a:pt x="4209902" y="4133142"/>
                  </a:cubicBezTo>
                  <a:cubicBezTo>
                    <a:pt x="4199936" y="4143112"/>
                    <a:pt x="4189968" y="4155574"/>
                    <a:pt x="4181247" y="4166790"/>
                  </a:cubicBezTo>
                  <a:cubicBezTo>
                    <a:pt x="4165050" y="4166790"/>
                    <a:pt x="4148854" y="4166790"/>
                    <a:pt x="4131411" y="4166790"/>
                  </a:cubicBezTo>
                  <a:cubicBezTo>
                    <a:pt x="4131411" y="4168036"/>
                    <a:pt x="4131411" y="4170529"/>
                    <a:pt x="4131411" y="4171775"/>
                  </a:cubicBezTo>
                  <a:cubicBezTo>
                    <a:pt x="4142624" y="4175514"/>
                    <a:pt x="4153837" y="4180499"/>
                    <a:pt x="4165050" y="4185484"/>
                  </a:cubicBezTo>
                  <a:cubicBezTo>
                    <a:pt x="4160066" y="4207916"/>
                    <a:pt x="4175018" y="4234087"/>
                    <a:pt x="4155083" y="4254027"/>
                  </a:cubicBezTo>
                  <a:cubicBezTo>
                    <a:pt x="4123936" y="4230348"/>
                    <a:pt x="4090296" y="4209162"/>
                    <a:pt x="4047936" y="4236580"/>
                  </a:cubicBezTo>
                  <a:lnTo>
                    <a:pt x="4047936" y="4235333"/>
                  </a:lnTo>
                  <a:cubicBezTo>
                    <a:pt x="4036722" y="4240318"/>
                    <a:pt x="4019280" y="4235333"/>
                    <a:pt x="4009312" y="4260258"/>
                  </a:cubicBezTo>
                  <a:cubicBezTo>
                    <a:pt x="4021772" y="4254027"/>
                    <a:pt x="4025509" y="4251535"/>
                    <a:pt x="4031739" y="4249042"/>
                  </a:cubicBezTo>
                  <a:cubicBezTo>
                    <a:pt x="4059148" y="4271474"/>
                    <a:pt x="4090296" y="4245303"/>
                    <a:pt x="4120198" y="4252781"/>
                  </a:cubicBezTo>
                  <a:cubicBezTo>
                    <a:pt x="4120198" y="4270228"/>
                    <a:pt x="4120198" y="4270228"/>
                    <a:pt x="4097772" y="4281444"/>
                  </a:cubicBezTo>
                  <a:cubicBezTo>
                    <a:pt x="4111476" y="4286429"/>
                    <a:pt x="4121444" y="4288922"/>
                    <a:pt x="4131411" y="4293907"/>
                  </a:cubicBezTo>
                  <a:cubicBezTo>
                    <a:pt x="4125181" y="4307615"/>
                    <a:pt x="4092788" y="4302630"/>
                    <a:pt x="4107739" y="4328802"/>
                  </a:cubicBezTo>
                  <a:cubicBezTo>
                    <a:pt x="4060394" y="4335033"/>
                    <a:pt x="4015542" y="4340018"/>
                    <a:pt x="3968198" y="4346249"/>
                  </a:cubicBezTo>
                  <a:cubicBezTo>
                    <a:pt x="3954493" y="4372420"/>
                    <a:pt x="3917116" y="4354973"/>
                    <a:pt x="3888460" y="4379897"/>
                  </a:cubicBezTo>
                  <a:cubicBezTo>
                    <a:pt x="3917116" y="4374912"/>
                    <a:pt x="3939542" y="4359958"/>
                    <a:pt x="3955739" y="4382390"/>
                  </a:cubicBezTo>
                  <a:lnTo>
                    <a:pt x="3954493" y="4382390"/>
                  </a:lnTo>
                  <a:cubicBezTo>
                    <a:pt x="3955739" y="4386129"/>
                    <a:pt x="3956984" y="4389867"/>
                    <a:pt x="3956984" y="4401084"/>
                  </a:cubicBezTo>
                  <a:cubicBezTo>
                    <a:pt x="3942034" y="4394852"/>
                    <a:pt x="3929575" y="4392360"/>
                    <a:pt x="3920854" y="4389867"/>
                  </a:cubicBezTo>
                  <a:cubicBezTo>
                    <a:pt x="3909640" y="4397345"/>
                    <a:pt x="3898427" y="4407315"/>
                    <a:pt x="3885968" y="4417285"/>
                  </a:cubicBezTo>
                  <a:cubicBezTo>
                    <a:pt x="3883476" y="4423516"/>
                    <a:pt x="3880984" y="4433486"/>
                    <a:pt x="3877247" y="4444702"/>
                  </a:cubicBezTo>
                  <a:cubicBezTo>
                    <a:pt x="3864788" y="4445948"/>
                    <a:pt x="3851083" y="4445948"/>
                    <a:pt x="3834886" y="4448441"/>
                  </a:cubicBezTo>
                  <a:cubicBezTo>
                    <a:pt x="3829902" y="4464642"/>
                    <a:pt x="3822427" y="4480843"/>
                    <a:pt x="3813706" y="4503275"/>
                  </a:cubicBezTo>
                  <a:cubicBezTo>
                    <a:pt x="3781312" y="4504522"/>
                    <a:pt x="3745181" y="4505768"/>
                    <a:pt x="3709050" y="4508260"/>
                  </a:cubicBezTo>
                  <a:cubicBezTo>
                    <a:pt x="3700329" y="4508260"/>
                    <a:pt x="3689116" y="4515738"/>
                    <a:pt x="3680394" y="4518230"/>
                  </a:cubicBezTo>
                  <a:cubicBezTo>
                    <a:pt x="3633050" y="4531939"/>
                    <a:pt x="3584460" y="4546894"/>
                    <a:pt x="3537116" y="4556864"/>
                  </a:cubicBezTo>
                  <a:cubicBezTo>
                    <a:pt x="3510952" y="4561849"/>
                    <a:pt x="3483542" y="4556864"/>
                    <a:pt x="3458624" y="4556864"/>
                  </a:cubicBezTo>
                  <a:cubicBezTo>
                    <a:pt x="3438689" y="4555618"/>
                    <a:pt x="3417509" y="4555618"/>
                    <a:pt x="3395083" y="4551879"/>
                  </a:cubicBezTo>
                  <a:cubicBezTo>
                    <a:pt x="3362689" y="4548140"/>
                    <a:pt x="3327804" y="4544401"/>
                    <a:pt x="3294165" y="4539416"/>
                  </a:cubicBezTo>
                  <a:cubicBezTo>
                    <a:pt x="3280460" y="4551879"/>
                    <a:pt x="3265509" y="4564341"/>
                    <a:pt x="3251804" y="4576804"/>
                  </a:cubicBezTo>
                  <a:cubicBezTo>
                    <a:pt x="3224394" y="4584281"/>
                    <a:pt x="3203214" y="4546894"/>
                    <a:pt x="3170820" y="4575557"/>
                  </a:cubicBezTo>
                  <a:cubicBezTo>
                    <a:pt x="3177050" y="4544401"/>
                    <a:pt x="3194492" y="4536924"/>
                    <a:pt x="3211935" y="4531939"/>
                  </a:cubicBezTo>
                  <a:cubicBezTo>
                    <a:pt x="3226886" y="4529446"/>
                    <a:pt x="3240591" y="4529446"/>
                    <a:pt x="3254296" y="4526954"/>
                  </a:cubicBezTo>
                  <a:lnTo>
                    <a:pt x="3283880" y="4515573"/>
                  </a:lnTo>
                  <a:lnTo>
                    <a:pt x="3286689" y="4515738"/>
                  </a:lnTo>
                  <a:lnTo>
                    <a:pt x="3287081" y="4515840"/>
                  </a:lnTo>
                  <a:lnTo>
                    <a:pt x="3289940" y="4525669"/>
                  </a:lnTo>
                  <a:cubicBezTo>
                    <a:pt x="3295255" y="4531861"/>
                    <a:pt x="3306001" y="4525085"/>
                    <a:pt x="3315345" y="4523215"/>
                  </a:cubicBezTo>
                  <a:lnTo>
                    <a:pt x="3287081" y="4515840"/>
                  </a:lnTo>
                  <a:lnTo>
                    <a:pt x="3286689" y="4514492"/>
                  </a:lnTo>
                  <a:lnTo>
                    <a:pt x="3283880" y="4515573"/>
                  </a:lnTo>
                  <a:lnTo>
                    <a:pt x="3244329" y="4513245"/>
                  </a:lnTo>
                  <a:cubicBezTo>
                    <a:pt x="3236853" y="4510753"/>
                    <a:pt x="3224394" y="4505768"/>
                    <a:pt x="3209444" y="4498290"/>
                  </a:cubicBezTo>
                  <a:cubicBezTo>
                    <a:pt x="3208198" y="4508260"/>
                    <a:pt x="3206952" y="4513245"/>
                    <a:pt x="3205706" y="4516984"/>
                  </a:cubicBezTo>
                  <a:lnTo>
                    <a:pt x="3206952" y="4516984"/>
                  </a:lnTo>
                  <a:cubicBezTo>
                    <a:pt x="3152132" y="4523215"/>
                    <a:pt x="3097312" y="4536924"/>
                    <a:pt x="3042492" y="4536924"/>
                  </a:cubicBezTo>
                  <a:cubicBezTo>
                    <a:pt x="3035017" y="4536924"/>
                    <a:pt x="3027542" y="4541909"/>
                    <a:pt x="3018820" y="4544401"/>
                  </a:cubicBezTo>
                  <a:cubicBezTo>
                    <a:pt x="3008853" y="4538170"/>
                    <a:pt x="2998886" y="4531939"/>
                    <a:pt x="2986427" y="4524461"/>
                  </a:cubicBezTo>
                  <a:cubicBezTo>
                    <a:pt x="2981443" y="4531939"/>
                    <a:pt x="2978952" y="4538170"/>
                    <a:pt x="2976460" y="4541909"/>
                  </a:cubicBezTo>
                  <a:cubicBezTo>
                    <a:pt x="2952788" y="4548764"/>
                    <a:pt x="2930050" y="4548764"/>
                    <a:pt x="2907624" y="4545648"/>
                  </a:cubicBezTo>
                  <a:lnTo>
                    <a:pt x="2841822" y="4530953"/>
                  </a:lnTo>
                  <a:lnTo>
                    <a:pt x="2841902" y="4530693"/>
                  </a:lnTo>
                  <a:lnTo>
                    <a:pt x="2840656" y="4530693"/>
                  </a:lnTo>
                  <a:lnTo>
                    <a:pt x="2841822" y="4530953"/>
                  </a:lnTo>
                  <a:lnTo>
                    <a:pt x="2836919" y="4546894"/>
                  </a:lnTo>
                  <a:cubicBezTo>
                    <a:pt x="2844394" y="4549386"/>
                    <a:pt x="2851870" y="4551879"/>
                    <a:pt x="2864328" y="4555618"/>
                  </a:cubicBezTo>
                  <a:cubicBezTo>
                    <a:pt x="2856853" y="4564341"/>
                    <a:pt x="2849378" y="4573065"/>
                    <a:pt x="2846886" y="4575557"/>
                  </a:cubicBezTo>
                  <a:cubicBezTo>
                    <a:pt x="2809509" y="4574311"/>
                    <a:pt x="2777116" y="4574311"/>
                    <a:pt x="2743476" y="4573065"/>
                  </a:cubicBezTo>
                  <a:cubicBezTo>
                    <a:pt x="2743476" y="4575557"/>
                    <a:pt x="2742230" y="4578050"/>
                    <a:pt x="2742230" y="4581789"/>
                  </a:cubicBezTo>
                  <a:lnTo>
                    <a:pt x="2785837" y="4594251"/>
                  </a:lnTo>
                  <a:cubicBezTo>
                    <a:pt x="2777116" y="4605467"/>
                    <a:pt x="2767148" y="4619176"/>
                    <a:pt x="2757181" y="4631638"/>
                  </a:cubicBezTo>
                  <a:lnTo>
                    <a:pt x="2757181" y="4630392"/>
                  </a:lnTo>
                  <a:cubicBezTo>
                    <a:pt x="2734755" y="4629146"/>
                    <a:pt x="2712328" y="4631638"/>
                    <a:pt x="2688656" y="4629146"/>
                  </a:cubicBezTo>
                  <a:cubicBezTo>
                    <a:pt x="2668722" y="4626653"/>
                    <a:pt x="2653771" y="4635377"/>
                    <a:pt x="2638820" y="4645347"/>
                  </a:cubicBezTo>
                  <a:cubicBezTo>
                    <a:pt x="2617640" y="4660302"/>
                    <a:pt x="2593968" y="4666533"/>
                    <a:pt x="2569050" y="4662794"/>
                  </a:cubicBezTo>
                  <a:cubicBezTo>
                    <a:pt x="2519214" y="4652824"/>
                    <a:pt x="2469378" y="4642854"/>
                    <a:pt x="2420788" y="4632884"/>
                  </a:cubicBezTo>
                  <a:cubicBezTo>
                    <a:pt x="2414558" y="4631638"/>
                    <a:pt x="2408328" y="4632884"/>
                    <a:pt x="2402099" y="4631638"/>
                  </a:cubicBezTo>
                  <a:cubicBezTo>
                    <a:pt x="2402099" y="4629146"/>
                    <a:pt x="2402099" y="4626653"/>
                    <a:pt x="2402099" y="4622915"/>
                  </a:cubicBezTo>
                  <a:cubicBezTo>
                    <a:pt x="2432000" y="4622915"/>
                    <a:pt x="2463148" y="4622915"/>
                    <a:pt x="2494296" y="4622915"/>
                  </a:cubicBezTo>
                  <a:cubicBezTo>
                    <a:pt x="2499279" y="4617930"/>
                    <a:pt x="2505509" y="4611698"/>
                    <a:pt x="2511738" y="4605467"/>
                  </a:cubicBezTo>
                  <a:cubicBezTo>
                    <a:pt x="2319870" y="4616683"/>
                    <a:pt x="2142951" y="4576804"/>
                    <a:pt x="1982230" y="4472119"/>
                  </a:cubicBezTo>
                  <a:cubicBezTo>
                    <a:pt x="1982230" y="4469627"/>
                    <a:pt x="1983476" y="4465888"/>
                    <a:pt x="1984722" y="4464642"/>
                  </a:cubicBezTo>
                  <a:lnTo>
                    <a:pt x="2060188" y="4492200"/>
                  </a:lnTo>
                  <a:lnTo>
                    <a:pt x="2061968" y="4494552"/>
                  </a:lnTo>
                  <a:cubicBezTo>
                    <a:pt x="2064460" y="4497044"/>
                    <a:pt x="2068197" y="4499537"/>
                    <a:pt x="2070689" y="4502029"/>
                  </a:cubicBezTo>
                  <a:lnTo>
                    <a:pt x="2075140" y="4501769"/>
                  </a:lnTo>
                  <a:lnTo>
                    <a:pt x="2101444" y="4509865"/>
                  </a:lnTo>
                  <a:lnTo>
                    <a:pt x="2104328" y="4511999"/>
                  </a:lnTo>
                  <a:cubicBezTo>
                    <a:pt x="2108066" y="4514492"/>
                    <a:pt x="2110558" y="4516984"/>
                    <a:pt x="2114296" y="4519476"/>
                  </a:cubicBezTo>
                  <a:cubicBezTo>
                    <a:pt x="2111804" y="4516984"/>
                    <a:pt x="2108066" y="4513245"/>
                    <a:pt x="2104328" y="4510753"/>
                  </a:cubicBezTo>
                  <a:lnTo>
                    <a:pt x="2101444" y="4509865"/>
                  </a:lnTo>
                  <a:lnTo>
                    <a:pt x="2089378" y="4500939"/>
                  </a:lnTo>
                  <a:lnTo>
                    <a:pt x="2075140" y="4501769"/>
                  </a:lnTo>
                  <a:lnTo>
                    <a:pt x="2071935" y="4500783"/>
                  </a:lnTo>
                  <a:cubicBezTo>
                    <a:pt x="2069443" y="4498290"/>
                    <a:pt x="2065705" y="4495798"/>
                    <a:pt x="2063214" y="4493305"/>
                  </a:cubicBezTo>
                  <a:lnTo>
                    <a:pt x="2060188" y="4492200"/>
                  </a:lnTo>
                  <a:lnTo>
                    <a:pt x="2053713" y="4483647"/>
                  </a:lnTo>
                  <a:cubicBezTo>
                    <a:pt x="2051066" y="4479909"/>
                    <a:pt x="2048263" y="4476482"/>
                    <a:pt x="2044525" y="4474612"/>
                  </a:cubicBezTo>
                  <a:cubicBezTo>
                    <a:pt x="2015869" y="4462149"/>
                    <a:pt x="1990951" y="4445948"/>
                    <a:pt x="1968525" y="4422270"/>
                  </a:cubicBezTo>
                  <a:cubicBezTo>
                    <a:pt x="1957312" y="4411054"/>
                    <a:pt x="1941115" y="4399837"/>
                    <a:pt x="1921181" y="4427255"/>
                  </a:cubicBezTo>
                  <a:cubicBezTo>
                    <a:pt x="1937378" y="4433486"/>
                    <a:pt x="1951082" y="4440963"/>
                    <a:pt x="1966033" y="4447194"/>
                  </a:cubicBezTo>
                  <a:cubicBezTo>
                    <a:pt x="1963542" y="4450933"/>
                    <a:pt x="1961050" y="4454672"/>
                    <a:pt x="1958558" y="4458411"/>
                  </a:cubicBezTo>
                  <a:cubicBezTo>
                    <a:pt x="1944853" y="4450933"/>
                    <a:pt x="1931148" y="4444702"/>
                    <a:pt x="1914951" y="4437225"/>
                  </a:cubicBezTo>
                  <a:cubicBezTo>
                    <a:pt x="1917443" y="4421023"/>
                    <a:pt x="1921181" y="4408561"/>
                    <a:pt x="1923673" y="4393606"/>
                  </a:cubicBezTo>
                  <a:cubicBezTo>
                    <a:pt x="1909968" y="4392360"/>
                    <a:pt x="1896263" y="4391114"/>
                    <a:pt x="1887541" y="4389867"/>
                  </a:cubicBezTo>
                  <a:cubicBezTo>
                    <a:pt x="1877574" y="4379897"/>
                    <a:pt x="1866361" y="4368681"/>
                    <a:pt x="1857640" y="4358711"/>
                  </a:cubicBezTo>
                  <a:cubicBezTo>
                    <a:pt x="1855148" y="4361204"/>
                    <a:pt x="1852656" y="4362450"/>
                    <a:pt x="1848918" y="4364943"/>
                  </a:cubicBezTo>
                  <a:cubicBezTo>
                    <a:pt x="1853902" y="4372420"/>
                    <a:pt x="1857640" y="4379897"/>
                    <a:pt x="1862623" y="4389867"/>
                  </a:cubicBezTo>
                  <a:cubicBezTo>
                    <a:pt x="1848296" y="4390490"/>
                    <a:pt x="1836148" y="4388933"/>
                    <a:pt x="1826337" y="4383948"/>
                  </a:cubicBezTo>
                  <a:lnTo>
                    <a:pt x="1804931" y="4358493"/>
                  </a:lnTo>
                  <a:lnTo>
                    <a:pt x="1805312" y="4358711"/>
                  </a:lnTo>
                  <a:lnTo>
                    <a:pt x="1805674" y="4356825"/>
                  </a:lnTo>
                  <a:lnTo>
                    <a:pt x="1817771" y="4352013"/>
                  </a:lnTo>
                  <a:cubicBezTo>
                    <a:pt x="1820886" y="4348741"/>
                    <a:pt x="1822132" y="4343756"/>
                    <a:pt x="1820263" y="4336279"/>
                  </a:cubicBezTo>
                  <a:cubicBezTo>
                    <a:pt x="1810296" y="4332540"/>
                    <a:pt x="1800328" y="4330048"/>
                    <a:pt x="1790361" y="4327555"/>
                  </a:cubicBezTo>
                  <a:cubicBezTo>
                    <a:pt x="1785689" y="4341575"/>
                    <a:pt x="1803443" y="4340875"/>
                    <a:pt x="1807356" y="4348060"/>
                  </a:cubicBezTo>
                  <a:lnTo>
                    <a:pt x="1805674" y="4356825"/>
                  </a:lnTo>
                  <a:lnTo>
                    <a:pt x="1804066" y="4357465"/>
                  </a:lnTo>
                  <a:lnTo>
                    <a:pt x="1804931" y="4358493"/>
                  </a:lnTo>
                  <a:lnTo>
                    <a:pt x="1752984" y="4328802"/>
                  </a:lnTo>
                  <a:cubicBezTo>
                    <a:pt x="1723082" y="4305123"/>
                    <a:pt x="1695672" y="4277706"/>
                    <a:pt x="1665771" y="4252781"/>
                  </a:cubicBezTo>
                  <a:cubicBezTo>
                    <a:pt x="1654558" y="4243434"/>
                    <a:pt x="1637738" y="4239695"/>
                    <a:pt x="1627401" y="4228421"/>
                  </a:cubicBezTo>
                  <a:lnTo>
                    <a:pt x="1620092" y="4214923"/>
                  </a:lnTo>
                  <a:lnTo>
                    <a:pt x="1620918" y="4215394"/>
                  </a:lnTo>
                  <a:lnTo>
                    <a:pt x="1620918" y="4212901"/>
                  </a:lnTo>
                  <a:lnTo>
                    <a:pt x="1619672" y="4214147"/>
                  </a:lnTo>
                  <a:lnTo>
                    <a:pt x="1620092" y="4214923"/>
                  </a:lnTo>
                  <a:lnTo>
                    <a:pt x="1605344" y="4206514"/>
                  </a:lnTo>
                  <a:cubicBezTo>
                    <a:pt x="1600361" y="4203866"/>
                    <a:pt x="1596623" y="4201685"/>
                    <a:pt x="1597246" y="4200439"/>
                  </a:cubicBezTo>
                  <a:cubicBezTo>
                    <a:pt x="1600984" y="4168036"/>
                    <a:pt x="1578558" y="4164298"/>
                    <a:pt x="1558623" y="4158066"/>
                  </a:cubicBezTo>
                  <a:lnTo>
                    <a:pt x="1556132" y="4156820"/>
                  </a:lnTo>
                  <a:cubicBezTo>
                    <a:pt x="1520000" y="4138127"/>
                    <a:pt x="1482623" y="4120679"/>
                    <a:pt x="1462689" y="4079553"/>
                  </a:cubicBezTo>
                  <a:cubicBezTo>
                    <a:pt x="1450230" y="4057121"/>
                    <a:pt x="1427804" y="4040920"/>
                    <a:pt x="1410361" y="4023472"/>
                  </a:cubicBezTo>
                  <a:cubicBezTo>
                    <a:pt x="1407869" y="4020980"/>
                    <a:pt x="1404131" y="4020357"/>
                    <a:pt x="1400082" y="4020045"/>
                  </a:cubicBezTo>
                  <a:lnTo>
                    <a:pt x="1388072" y="4018505"/>
                  </a:lnTo>
                  <a:lnTo>
                    <a:pt x="1388558" y="4014126"/>
                  </a:lnTo>
                  <a:cubicBezTo>
                    <a:pt x="1388870" y="4012568"/>
                    <a:pt x="1389181" y="4011633"/>
                    <a:pt x="1389181" y="4012256"/>
                  </a:cubicBezTo>
                  <a:cubicBezTo>
                    <a:pt x="1364263" y="3992316"/>
                    <a:pt x="1338099" y="3976115"/>
                    <a:pt x="1319410" y="3953683"/>
                  </a:cubicBezTo>
                  <a:cubicBezTo>
                    <a:pt x="1305705" y="3938728"/>
                    <a:pt x="1296984" y="3920034"/>
                    <a:pt x="1278295" y="3908818"/>
                  </a:cubicBezTo>
                  <a:cubicBezTo>
                    <a:pt x="1269574" y="3903210"/>
                    <a:pt x="1262099" y="3896667"/>
                    <a:pt x="1256648" y="3888723"/>
                  </a:cubicBezTo>
                  <a:lnTo>
                    <a:pt x="1247269" y="3860576"/>
                  </a:lnTo>
                  <a:lnTo>
                    <a:pt x="1248394" y="3861461"/>
                  </a:lnTo>
                  <a:lnTo>
                    <a:pt x="1249248" y="3860635"/>
                  </a:lnTo>
                  <a:lnTo>
                    <a:pt x="1270929" y="3864972"/>
                  </a:lnTo>
                  <a:lnTo>
                    <a:pt x="1272066" y="3866446"/>
                  </a:lnTo>
                  <a:lnTo>
                    <a:pt x="1274558" y="3867692"/>
                  </a:lnTo>
                  <a:lnTo>
                    <a:pt x="1272066" y="3865200"/>
                  </a:lnTo>
                  <a:lnTo>
                    <a:pt x="1270929" y="3864972"/>
                  </a:lnTo>
                  <a:lnTo>
                    <a:pt x="1262566" y="3854139"/>
                  </a:lnTo>
                  <a:cubicBezTo>
                    <a:pt x="1260775" y="3852971"/>
                    <a:pt x="1258789" y="3852621"/>
                    <a:pt x="1256473" y="3853653"/>
                  </a:cubicBezTo>
                  <a:lnTo>
                    <a:pt x="1249248" y="3860635"/>
                  </a:lnTo>
                  <a:lnTo>
                    <a:pt x="1247148" y="3860215"/>
                  </a:lnTo>
                  <a:lnTo>
                    <a:pt x="1247269" y="3860576"/>
                  </a:lnTo>
                  <a:lnTo>
                    <a:pt x="1231283" y="3848013"/>
                  </a:lnTo>
                  <a:lnTo>
                    <a:pt x="1239672" y="3842767"/>
                  </a:lnTo>
                  <a:cubicBezTo>
                    <a:pt x="1234689" y="3840275"/>
                    <a:pt x="1232197" y="3840275"/>
                    <a:pt x="1228459" y="3839029"/>
                  </a:cubicBezTo>
                  <a:lnTo>
                    <a:pt x="1229705" y="3840275"/>
                  </a:lnTo>
                  <a:cubicBezTo>
                    <a:pt x="1214754" y="3829059"/>
                    <a:pt x="1199804" y="3816596"/>
                    <a:pt x="1183607" y="3806626"/>
                  </a:cubicBezTo>
                  <a:cubicBezTo>
                    <a:pt x="1169902" y="3799149"/>
                    <a:pt x="1156197" y="3792918"/>
                    <a:pt x="1144984" y="3786686"/>
                  </a:cubicBezTo>
                  <a:cubicBezTo>
                    <a:pt x="1144984" y="3775470"/>
                    <a:pt x="1143738" y="3767993"/>
                    <a:pt x="1143738" y="3765500"/>
                  </a:cubicBezTo>
                  <a:cubicBezTo>
                    <a:pt x="1122558" y="3751792"/>
                    <a:pt x="1105115" y="3741822"/>
                    <a:pt x="1083935" y="3728113"/>
                  </a:cubicBezTo>
                  <a:cubicBezTo>
                    <a:pt x="1090164" y="3718143"/>
                    <a:pt x="1092656" y="3713158"/>
                    <a:pt x="1097640" y="3703188"/>
                  </a:cubicBezTo>
                  <a:cubicBezTo>
                    <a:pt x="1088918" y="3672032"/>
                    <a:pt x="1060262" y="3669540"/>
                    <a:pt x="1029115" y="3664555"/>
                  </a:cubicBezTo>
                  <a:cubicBezTo>
                    <a:pt x="1034099" y="3655831"/>
                    <a:pt x="1037836" y="3649600"/>
                    <a:pt x="1042820" y="3640876"/>
                  </a:cubicBezTo>
                  <a:cubicBezTo>
                    <a:pt x="1026623" y="3625921"/>
                    <a:pt x="1012918" y="3610966"/>
                    <a:pt x="999213" y="3597258"/>
                  </a:cubicBezTo>
                  <a:cubicBezTo>
                    <a:pt x="985508" y="3574826"/>
                    <a:pt x="970558" y="3553639"/>
                    <a:pt x="939410" y="3556132"/>
                  </a:cubicBezTo>
                  <a:cubicBezTo>
                    <a:pt x="934426" y="3548654"/>
                    <a:pt x="929443" y="3541177"/>
                    <a:pt x="921967" y="3532453"/>
                  </a:cubicBezTo>
                  <a:cubicBezTo>
                    <a:pt x="933180" y="3522172"/>
                    <a:pt x="940890" y="3510489"/>
                    <a:pt x="934057" y="3498454"/>
                  </a:cubicBezTo>
                  <a:lnTo>
                    <a:pt x="922217" y="3486592"/>
                  </a:lnTo>
                  <a:lnTo>
                    <a:pt x="931935" y="3480111"/>
                  </a:lnTo>
                  <a:cubicBezTo>
                    <a:pt x="930689" y="3477619"/>
                    <a:pt x="929443" y="3475126"/>
                    <a:pt x="926951" y="3472634"/>
                  </a:cubicBezTo>
                  <a:cubicBezTo>
                    <a:pt x="923213" y="3476372"/>
                    <a:pt x="918230" y="3478865"/>
                    <a:pt x="912000" y="3481357"/>
                  </a:cubicBezTo>
                  <a:lnTo>
                    <a:pt x="913246" y="3478865"/>
                  </a:lnTo>
                  <a:cubicBezTo>
                    <a:pt x="899541" y="3472634"/>
                    <a:pt x="884590" y="3465156"/>
                    <a:pt x="869640" y="3456432"/>
                  </a:cubicBezTo>
                  <a:cubicBezTo>
                    <a:pt x="869640" y="3456432"/>
                    <a:pt x="872131" y="3453940"/>
                    <a:pt x="874623" y="3447709"/>
                  </a:cubicBezTo>
                  <a:cubicBezTo>
                    <a:pt x="868394" y="3445216"/>
                    <a:pt x="862164" y="3443970"/>
                    <a:pt x="847213" y="3437739"/>
                  </a:cubicBezTo>
                  <a:cubicBezTo>
                    <a:pt x="854066" y="3435246"/>
                    <a:pt x="859361" y="3433377"/>
                    <a:pt x="863722" y="3431820"/>
                  </a:cubicBezTo>
                  <a:lnTo>
                    <a:pt x="873865" y="3428051"/>
                  </a:lnTo>
                  <a:lnTo>
                    <a:pt x="874623" y="3429015"/>
                  </a:lnTo>
                  <a:lnTo>
                    <a:pt x="875869" y="3430262"/>
                  </a:lnTo>
                  <a:lnTo>
                    <a:pt x="874623" y="3427769"/>
                  </a:lnTo>
                  <a:lnTo>
                    <a:pt x="873865" y="3428051"/>
                  </a:lnTo>
                  <a:lnTo>
                    <a:pt x="850639" y="3398482"/>
                  </a:lnTo>
                  <a:cubicBezTo>
                    <a:pt x="841607" y="3390070"/>
                    <a:pt x="830394" y="3384774"/>
                    <a:pt x="813574" y="3386643"/>
                  </a:cubicBezTo>
                  <a:cubicBezTo>
                    <a:pt x="803607" y="3371688"/>
                    <a:pt x="794885" y="3355487"/>
                    <a:pt x="784918" y="3339286"/>
                  </a:cubicBezTo>
                  <a:lnTo>
                    <a:pt x="798935" y="3334613"/>
                  </a:lnTo>
                  <a:lnTo>
                    <a:pt x="801115" y="3336793"/>
                  </a:lnTo>
                  <a:cubicBezTo>
                    <a:pt x="801115" y="3338040"/>
                    <a:pt x="799869" y="3335547"/>
                    <a:pt x="799869" y="3334301"/>
                  </a:cubicBezTo>
                  <a:lnTo>
                    <a:pt x="798935" y="3334613"/>
                  </a:lnTo>
                  <a:lnTo>
                    <a:pt x="798623" y="3334301"/>
                  </a:lnTo>
                  <a:cubicBezTo>
                    <a:pt x="791148" y="3331808"/>
                    <a:pt x="782426" y="3329316"/>
                    <a:pt x="772459" y="3325577"/>
                  </a:cubicBezTo>
                  <a:cubicBezTo>
                    <a:pt x="766230" y="3313115"/>
                    <a:pt x="757508" y="3298160"/>
                    <a:pt x="748787" y="3283205"/>
                  </a:cubicBezTo>
                  <a:cubicBezTo>
                    <a:pt x="751279" y="3281959"/>
                    <a:pt x="751279" y="3280712"/>
                    <a:pt x="752525" y="3279466"/>
                  </a:cubicBezTo>
                  <a:cubicBezTo>
                    <a:pt x="758754" y="3285698"/>
                    <a:pt x="764984" y="3289436"/>
                    <a:pt x="772459" y="3296914"/>
                  </a:cubicBezTo>
                  <a:cubicBezTo>
                    <a:pt x="779935" y="3289436"/>
                    <a:pt x="786164" y="3281959"/>
                    <a:pt x="793640" y="3275728"/>
                  </a:cubicBezTo>
                  <a:cubicBezTo>
                    <a:pt x="797377" y="3276974"/>
                    <a:pt x="802361" y="3279466"/>
                    <a:pt x="806099" y="3281959"/>
                  </a:cubicBezTo>
                  <a:cubicBezTo>
                    <a:pt x="806099" y="3279466"/>
                    <a:pt x="807344" y="3276974"/>
                    <a:pt x="806099" y="3275728"/>
                  </a:cubicBezTo>
                  <a:cubicBezTo>
                    <a:pt x="802361" y="3265758"/>
                    <a:pt x="796131" y="3257034"/>
                    <a:pt x="793640" y="3247064"/>
                  </a:cubicBezTo>
                  <a:cubicBezTo>
                    <a:pt x="791148" y="3237094"/>
                    <a:pt x="794885" y="3228370"/>
                    <a:pt x="808590" y="3232109"/>
                  </a:cubicBezTo>
                  <a:cubicBezTo>
                    <a:pt x="813574" y="3230863"/>
                    <a:pt x="819804" y="3229617"/>
                    <a:pt x="826033" y="3229617"/>
                  </a:cubicBezTo>
                  <a:cubicBezTo>
                    <a:pt x="824787" y="3227124"/>
                    <a:pt x="823541" y="3224632"/>
                    <a:pt x="822295" y="3222139"/>
                  </a:cubicBezTo>
                  <a:cubicBezTo>
                    <a:pt x="817312" y="3225878"/>
                    <a:pt x="813574" y="3228370"/>
                    <a:pt x="807344" y="3232109"/>
                  </a:cubicBezTo>
                  <a:cubicBezTo>
                    <a:pt x="801115" y="3225878"/>
                    <a:pt x="793640" y="3218400"/>
                    <a:pt x="779935" y="3205938"/>
                  </a:cubicBezTo>
                  <a:cubicBezTo>
                    <a:pt x="779935" y="3222139"/>
                    <a:pt x="779935" y="3229617"/>
                    <a:pt x="781180" y="3237094"/>
                  </a:cubicBezTo>
                  <a:cubicBezTo>
                    <a:pt x="774951" y="3238340"/>
                    <a:pt x="768722" y="3238340"/>
                    <a:pt x="758754" y="3238340"/>
                  </a:cubicBezTo>
                  <a:cubicBezTo>
                    <a:pt x="760000" y="3245818"/>
                    <a:pt x="761246" y="3253295"/>
                    <a:pt x="761246" y="3257034"/>
                  </a:cubicBezTo>
                  <a:lnTo>
                    <a:pt x="721385" y="3218370"/>
                  </a:lnTo>
                  <a:lnTo>
                    <a:pt x="726282" y="3200005"/>
                  </a:lnTo>
                  <a:lnTo>
                    <a:pt x="745049" y="3184752"/>
                  </a:lnTo>
                  <a:cubicBezTo>
                    <a:pt x="737574" y="3174782"/>
                    <a:pt x="728853" y="3164812"/>
                    <a:pt x="721377" y="3156088"/>
                  </a:cubicBezTo>
                  <a:lnTo>
                    <a:pt x="688984" y="3156088"/>
                  </a:lnTo>
                  <a:cubicBezTo>
                    <a:pt x="675279" y="3137395"/>
                    <a:pt x="662820" y="3117455"/>
                    <a:pt x="649115" y="3098761"/>
                  </a:cubicBezTo>
                  <a:lnTo>
                    <a:pt x="650361" y="3098761"/>
                  </a:lnTo>
                  <a:cubicBezTo>
                    <a:pt x="639148" y="3093776"/>
                    <a:pt x="629180" y="3088791"/>
                    <a:pt x="615476" y="3082560"/>
                  </a:cubicBezTo>
                  <a:cubicBezTo>
                    <a:pt x="620459" y="3076329"/>
                    <a:pt x="625443" y="3072590"/>
                    <a:pt x="629180" y="3067605"/>
                  </a:cubicBezTo>
                  <a:lnTo>
                    <a:pt x="629472" y="3068190"/>
                  </a:lnTo>
                  <a:lnTo>
                    <a:pt x="629180" y="3068852"/>
                  </a:lnTo>
                  <a:lnTo>
                    <a:pt x="630426" y="3070098"/>
                  </a:lnTo>
                  <a:lnTo>
                    <a:pt x="629472" y="3068190"/>
                  </a:lnTo>
                  <a:lnTo>
                    <a:pt x="645515" y="3031817"/>
                  </a:lnTo>
                  <a:lnTo>
                    <a:pt x="714365" y="3121132"/>
                  </a:lnTo>
                  <a:lnTo>
                    <a:pt x="715771" y="3123998"/>
                  </a:lnTo>
                  <a:lnTo>
                    <a:pt x="716571" y="3123993"/>
                  </a:lnTo>
                  <a:lnTo>
                    <a:pt x="741312" y="3156088"/>
                  </a:lnTo>
                  <a:lnTo>
                    <a:pt x="742558" y="3156088"/>
                  </a:lnTo>
                  <a:lnTo>
                    <a:pt x="741312" y="3152350"/>
                  </a:lnTo>
                  <a:cubicBezTo>
                    <a:pt x="741312" y="3153596"/>
                    <a:pt x="741312" y="3154842"/>
                    <a:pt x="741312" y="3156088"/>
                  </a:cubicBezTo>
                  <a:lnTo>
                    <a:pt x="716809" y="3123992"/>
                  </a:lnTo>
                  <a:lnTo>
                    <a:pt x="722390" y="3123959"/>
                  </a:lnTo>
                  <a:cubicBezTo>
                    <a:pt x="724959" y="3122752"/>
                    <a:pt x="727918" y="3120259"/>
                    <a:pt x="731344" y="3116209"/>
                  </a:cubicBezTo>
                  <a:cubicBezTo>
                    <a:pt x="721377" y="3112470"/>
                    <a:pt x="715148" y="3109977"/>
                    <a:pt x="707672" y="3107485"/>
                  </a:cubicBezTo>
                  <a:lnTo>
                    <a:pt x="713897" y="3120178"/>
                  </a:lnTo>
                  <a:lnTo>
                    <a:pt x="645853" y="3031049"/>
                  </a:lnTo>
                  <a:lnTo>
                    <a:pt x="647869" y="3026479"/>
                  </a:lnTo>
                  <a:cubicBezTo>
                    <a:pt x="656590" y="3037695"/>
                    <a:pt x="664066" y="3048912"/>
                    <a:pt x="672787" y="3060128"/>
                  </a:cubicBezTo>
                  <a:lnTo>
                    <a:pt x="665830" y="3033229"/>
                  </a:lnTo>
                  <a:lnTo>
                    <a:pt x="664689" y="3028816"/>
                  </a:lnTo>
                  <a:lnTo>
                    <a:pt x="659837" y="3022593"/>
                  </a:lnTo>
                  <a:lnTo>
                    <a:pt x="645529" y="3004241"/>
                  </a:lnTo>
                  <a:lnTo>
                    <a:pt x="645377" y="3002801"/>
                  </a:lnTo>
                  <a:lnTo>
                    <a:pt x="644131" y="3001554"/>
                  </a:lnTo>
                  <a:lnTo>
                    <a:pt x="645377" y="3004047"/>
                  </a:lnTo>
                  <a:lnTo>
                    <a:pt x="645529" y="3004241"/>
                  </a:lnTo>
                  <a:lnTo>
                    <a:pt x="647869" y="3026479"/>
                  </a:lnTo>
                  <a:lnTo>
                    <a:pt x="640812" y="3024445"/>
                  </a:lnTo>
                  <a:lnTo>
                    <a:pt x="584328" y="2950458"/>
                  </a:lnTo>
                  <a:lnTo>
                    <a:pt x="583223" y="2951011"/>
                  </a:lnTo>
                  <a:lnTo>
                    <a:pt x="581836" y="2949212"/>
                  </a:lnTo>
                  <a:lnTo>
                    <a:pt x="581836" y="2951705"/>
                  </a:lnTo>
                  <a:lnTo>
                    <a:pt x="583223" y="2951011"/>
                  </a:lnTo>
                  <a:lnTo>
                    <a:pt x="639552" y="3024082"/>
                  </a:lnTo>
                  <a:lnTo>
                    <a:pt x="574361" y="3005293"/>
                  </a:lnTo>
                  <a:cubicBezTo>
                    <a:pt x="578098" y="2995323"/>
                    <a:pt x="581836" y="2985353"/>
                    <a:pt x="585574" y="2972891"/>
                  </a:cubicBezTo>
                  <a:cubicBezTo>
                    <a:pt x="571869" y="2970398"/>
                    <a:pt x="561902" y="2967906"/>
                    <a:pt x="546951" y="2965413"/>
                  </a:cubicBezTo>
                  <a:cubicBezTo>
                    <a:pt x="553180" y="2954197"/>
                    <a:pt x="559410" y="2945474"/>
                    <a:pt x="561902" y="2936750"/>
                  </a:cubicBezTo>
                  <a:cubicBezTo>
                    <a:pt x="559410" y="2909332"/>
                    <a:pt x="540721" y="2904348"/>
                    <a:pt x="520787" y="2906840"/>
                  </a:cubicBezTo>
                  <a:cubicBezTo>
                    <a:pt x="512066" y="2888146"/>
                    <a:pt x="504590" y="2871945"/>
                    <a:pt x="495869" y="2856990"/>
                  </a:cubicBezTo>
                  <a:cubicBezTo>
                    <a:pt x="500852" y="2848267"/>
                    <a:pt x="507082" y="2839543"/>
                    <a:pt x="508328" y="2829573"/>
                  </a:cubicBezTo>
                  <a:cubicBezTo>
                    <a:pt x="508328" y="2823342"/>
                    <a:pt x="500852" y="2810880"/>
                    <a:pt x="495869" y="2810880"/>
                  </a:cubicBezTo>
                  <a:cubicBezTo>
                    <a:pt x="473443" y="2809633"/>
                    <a:pt x="463475" y="2793432"/>
                    <a:pt x="453508" y="2774738"/>
                  </a:cubicBezTo>
                  <a:cubicBezTo>
                    <a:pt x="454754" y="2770377"/>
                    <a:pt x="457246" y="2765703"/>
                    <a:pt x="459426" y="2760718"/>
                  </a:cubicBezTo>
                  <a:lnTo>
                    <a:pt x="462917" y="2747020"/>
                  </a:lnTo>
                  <a:lnTo>
                    <a:pt x="474688" y="2766015"/>
                  </a:lnTo>
                  <a:cubicBezTo>
                    <a:pt x="474688" y="2767261"/>
                    <a:pt x="474688" y="2767261"/>
                    <a:pt x="474688" y="2768507"/>
                  </a:cubicBezTo>
                  <a:cubicBezTo>
                    <a:pt x="474688" y="2769754"/>
                    <a:pt x="475934" y="2769754"/>
                    <a:pt x="475934" y="2769754"/>
                  </a:cubicBezTo>
                  <a:cubicBezTo>
                    <a:pt x="475934" y="2768507"/>
                    <a:pt x="477180" y="2767261"/>
                    <a:pt x="477180" y="2766015"/>
                  </a:cubicBezTo>
                  <a:cubicBezTo>
                    <a:pt x="477180" y="2766015"/>
                    <a:pt x="475934" y="2766015"/>
                    <a:pt x="474688" y="2766015"/>
                  </a:cubicBezTo>
                  <a:lnTo>
                    <a:pt x="462934" y="2746954"/>
                  </a:lnTo>
                  <a:lnTo>
                    <a:pt x="463475" y="2744829"/>
                  </a:lnTo>
                  <a:cubicBezTo>
                    <a:pt x="463475" y="2738286"/>
                    <a:pt x="462074" y="2725434"/>
                    <a:pt x="453488" y="2726252"/>
                  </a:cubicBezTo>
                  <a:lnTo>
                    <a:pt x="451003" y="2727609"/>
                  </a:lnTo>
                  <a:lnTo>
                    <a:pt x="435131" y="2701872"/>
                  </a:lnTo>
                  <a:lnTo>
                    <a:pt x="437311" y="2691240"/>
                  </a:lnTo>
                  <a:lnTo>
                    <a:pt x="427869" y="2690095"/>
                  </a:lnTo>
                  <a:lnTo>
                    <a:pt x="418365" y="2674685"/>
                  </a:lnTo>
                  <a:lnTo>
                    <a:pt x="424852" y="2671300"/>
                  </a:lnTo>
                  <a:cubicBezTo>
                    <a:pt x="424852" y="2655099"/>
                    <a:pt x="416442" y="2649491"/>
                    <a:pt x="406475" y="2645752"/>
                  </a:cubicBezTo>
                  <a:lnTo>
                    <a:pt x="398902" y="2643124"/>
                  </a:lnTo>
                  <a:lnTo>
                    <a:pt x="374073" y="2602863"/>
                  </a:lnTo>
                  <a:lnTo>
                    <a:pt x="383738" y="2590295"/>
                  </a:lnTo>
                  <a:cubicBezTo>
                    <a:pt x="382492" y="2587802"/>
                    <a:pt x="380000" y="2585310"/>
                    <a:pt x="377508" y="2582817"/>
                  </a:cubicBezTo>
                  <a:lnTo>
                    <a:pt x="365394" y="2588791"/>
                  </a:lnTo>
                  <a:lnTo>
                    <a:pt x="355321" y="2572457"/>
                  </a:lnTo>
                  <a:lnTo>
                    <a:pt x="360065" y="2566616"/>
                  </a:lnTo>
                  <a:cubicBezTo>
                    <a:pt x="360065" y="2554777"/>
                    <a:pt x="355082" y="2550415"/>
                    <a:pt x="348229" y="2548857"/>
                  </a:cubicBezTo>
                  <a:lnTo>
                    <a:pt x="340576" y="2548547"/>
                  </a:lnTo>
                  <a:lnTo>
                    <a:pt x="330523" y="2532246"/>
                  </a:lnTo>
                  <a:lnTo>
                    <a:pt x="332656" y="2525490"/>
                  </a:lnTo>
                  <a:cubicBezTo>
                    <a:pt x="328295" y="2519882"/>
                    <a:pt x="323623" y="2513962"/>
                    <a:pt x="317705" y="2510691"/>
                  </a:cubicBezTo>
                  <a:lnTo>
                    <a:pt x="317141" y="2510546"/>
                  </a:lnTo>
                  <a:lnTo>
                    <a:pt x="266100" y="2427781"/>
                  </a:lnTo>
                  <a:lnTo>
                    <a:pt x="265065" y="2425324"/>
                  </a:lnTo>
                  <a:lnTo>
                    <a:pt x="264000" y="2424375"/>
                  </a:lnTo>
                  <a:lnTo>
                    <a:pt x="239453" y="2384573"/>
                  </a:lnTo>
                  <a:lnTo>
                    <a:pt x="239057" y="2380147"/>
                  </a:lnTo>
                  <a:cubicBezTo>
                    <a:pt x="236410" y="2371891"/>
                    <a:pt x="230492" y="2364102"/>
                    <a:pt x="224262" y="2356001"/>
                  </a:cubicBezTo>
                  <a:lnTo>
                    <a:pt x="196698" y="2315243"/>
                  </a:lnTo>
                  <a:lnTo>
                    <a:pt x="155737" y="2248824"/>
                  </a:lnTo>
                  <a:lnTo>
                    <a:pt x="154492" y="2251317"/>
                  </a:lnTo>
                  <a:lnTo>
                    <a:pt x="155737" y="2251317"/>
                  </a:lnTo>
                  <a:lnTo>
                    <a:pt x="190354" y="2307180"/>
                  </a:lnTo>
                  <a:lnTo>
                    <a:pt x="179877" y="2294312"/>
                  </a:lnTo>
                  <a:cubicBezTo>
                    <a:pt x="173492" y="2290262"/>
                    <a:pt x="165705" y="2288704"/>
                    <a:pt x="155737" y="2289950"/>
                  </a:cubicBezTo>
                  <a:lnTo>
                    <a:pt x="156983" y="2289950"/>
                  </a:lnTo>
                  <a:cubicBezTo>
                    <a:pt x="160721" y="2286212"/>
                    <a:pt x="161967" y="2281227"/>
                    <a:pt x="166951" y="2274996"/>
                  </a:cubicBezTo>
                  <a:cubicBezTo>
                    <a:pt x="147016" y="2261287"/>
                    <a:pt x="127082" y="2245086"/>
                    <a:pt x="107147" y="2231377"/>
                  </a:cubicBezTo>
                  <a:lnTo>
                    <a:pt x="109639" y="2231377"/>
                  </a:lnTo>
                  <a:cubicBezTo>
                    <a:pt x="112131" y="2223900"/>
                    <a:pt x="116492" y="2219849"/>
                    <a:pt x="121942" y="2217980"/>
                  </a:cubicBezTo>
                  <a:lnTo>
                    <a:pt x="138710" y="2217702"/>
                  </a:lnTo>
                  <a:lnTo>
                    <a:pt x="139541" y="2218915"/>
                  </a:lnTo>
                  <a:lnTo>
                    <a:pt x="140787" y="2220737"/>
                  </a:lnTo>
                  <a:lnTo>
                    <a:pt x="141565" y="2221875"/>
                  </a:lnTo>
                  <a:cubicBezTo>
                    <a:pt x="142033" y="2222342"/>
                    <a:pt x="142033" y="2222031"/>
                    <a:pt x="140787" y="2220161"/>
                  </a:cubicBezTo>
                  <a:lnTo>
                    <a:pt x="140787" y="2217668"/>
                  </a:lnTo>
                  <a:lnTo>
                    <a:pt x="138710" y="2217702"/>
                  </a:lnTo>
                  <a:lnTo>
                    <a:pt x="80973" y="2133480"/>
                  </a:lnTo>
                  <a:lnTo>
                    <a:pt x="104205" y="2143937"/>
                  </a:lnTo>
                  <a:lnTo>
                    <a:pt x="104656" y="2145386"/>
                  </a:lnTo>
                  <a:cubicBezTo>
                    <a:pt x="107147" y="2146633"/>
                    <a:pt x="110885" y="2149125"/>
                    <a:pt x="114623" y="2151618"/>
                  </a:cubicBezTo>
                  <a:lnTo>
                    <a:pt x="124590" y="2164080"/>
                  </a:lnTo>
                  <a:cubicBezTo>
                    <a:pt x="122098" y="2159095"/>
                    <a:pt x="118360" y="2155356"/>
                    <a:pt x="115869" y="2150372"/>
                  </a:cubicBezTo>
                  <a:cubicBezTo>
                    <a:pt x="112131" y="2149125"/>
                    <a:pt x="108393" y="2146633"/>
                    <a:pt x="104656" y="2144140"/>
                  </a:cubicBezTo>
                  <a:lnTo>
                    <a:pt x="104205" y="2143937"/>
                  </a:lnTo>
                  <a:lnTo>
                    <a:pt x="98737" y="2126382"/>
                  </a:lnTo>
                  <a:cubicBezTo>
                    <a:pt x="96869" y="2120151"/>
                    <a:pt x="94688" y="2114231"/>
                    <a:pt x="90951" y="2109246"/>
                  </a:cubicBezTo>
                  <a:cubicBezTo>
                    <a:pt x="76000" y="2088060"/>
                    <a:pt x="78492" y="2073104"/>
                    <a:pt x="97180" y="2061888"/>
                  </a:cubicBezTo>
                  <a:lnTo>
                    <a:pt x="66667" y="2021599"/>
                  </a:lnTo>
                  <a:lnTo>
                    <a:pt x="87524" y="2008144"/>
                  </a:lnTo>
                  <a:cubicBezTo>
                    <a:pt x="95311" y="2003003"/>
                    <a:pt x="104033" y="1997084"/>
                    <a:pt x="114623" y="1989606"/>
                  </a:cubicBezTo>
                  <a:cubicBezTo>
                    <a:pt x="82229" y="1983375"/>
                    <a:pt x="61049" y="1978390"/>
                    <a:pt x="39869" y="1974652"/>
                  </a:cubicBezTo>
                  <a:cubicBezTo>
                    <a:pt x="39869" y="1942249"/>
                    <a:pt x="38623" y="1916078"/>
                    <a:pt x="38623" y="1888661"/>
                  </a:cubicBezTo>
                  <a:cubicBezTo>
                    <a:pt x="29901" y="1874952"/>
                    <a:pt x="19934" y="1858751"/>
                    <a:pt x="9967" y="1841304"/>
                  </a:cubicBezTo>
                  <a:cubicBezTo>
                    <a:pt x="18688" y="1832580"/>
                    <a:pt x="29901" y="1823856"/>
                    <a:pt x="41115" y="1812640"/>
                  </a:cubicBezTo>
                  <a:cubicBezTo>
                    <a:pt x="26164" y="1802670"/>
                    <a:pt x="13705" y="1793946"/>
                    <a:pt x="0" y="1783976"/>
                  </a:cubicBezTo>
                  <a:cubicBezTo>
                    <a:pt x="9967" y="1770268"/>
                    <a:pt x="19934" y="1755313"/>
                    <a:pt x="29901" y="1740358"/>
                  </a:cubicBezTo>
                  <a:cubicBezTo>
                    <a:pt x="76000" y="1750328"/>
                    <a:pt x="103410" y="1736619"/>
                    <a:pt x="115869" y="1705463"/>
                  </a:cubicBezTo>
                  <a:cubicBezTo>
                    <a:pt x="130819" y="1699232"/>
                    <a:pt x="142033" y="1695493"/>
                    <a:pt x="153246" y="1690508"/>
                  </a:cubicBezTo>
                  <a:lnTo>
                    <a:pt x="152000" y="1691755"/>
                  </a:lnTo>
                  <a:cubicBezTo>
                    <a:pt x="159475" y="1686770"/>
                    <a:pt x="165705" y="1683031"/>
                    <a:pt x="174426" y="1678046"/>
                  </a:cubicBezTo>
                  <a:cubicBezTo>
                    <a:pt x="128328" y="1664337"/>
                    <a:pt x="127082" y="1619473"/>
                    <a:pt x="102164" y="1588316"/>
                  </a:cubicBezTo>
                  <a:cubicBezTo>
                    <a:pt x="107147" y="1587070"/>
                    <a:pt x="110885" y="1584578"/>
                    <a:pt x="115869" y="1583332"/>
                  </a:cubicBezTo>
                  <a:cubicBezTo>
                    <a:pt x="120852" y="1583332"/>
                    <a:pt x="125836" y="1583332"/>
                    <a:pt x="132065" y="1583332"/>
                  </a:cubicBezTo>
                  <a:cubicBezTo>
                    <a:pt x="135803" y="1567130"/>
                    <a:pt x="138295" y="1553422"/>
                    <a:pt x="142033" y="1538467"/>
                  </a:cubicBezTo>
                  <a:cubicBezTo>
                    <a:pt x="166951" y="1528497"/>
                    <a:pt x="189377" y="1519773"/>
                    <a:pt x="213049" y="1509804"/>
                  </a:cubicBezTo>
                  <a:cubicBezTo>
                    <a:pt x="215541" y="1489864"/>
                    <a:pt x="218033" y="1468678"/>
                    <a:pt x="220524" y="1444999"/>
                  </a:cubicBezTo>
                  <a:cubicBezTo>
                    <a:pt x="226754" y="1440014"/>
                    <a:pt x="232983" y="1436275"/>
                    <a:pt x="239213" y="1432536"/>
                  </a:cubicBezTo>
                  <a:cubicBezTo>
                    <a:pt x="240459" y="1433160"/>
                    <a:pt x="242016" y="1433783"/>
                    <a:pt x="242639" y="1433939"/>
                  </a:cubicBezTo>
                  <a:lnTo>
                    <a:pt x="240794" y="1432752"/>
                  </a:lnTo>
                  <a:lnTo>
                    <a:pt x="242639" y="1433004"/>
                  </a:lnTo>
                  <a:cubicBezTo>
                    <a:pt x="243262" y="1433160"/>
                    <a:pt x="242951" y="1433160"/>
                    <a:pt x="240459" y="1432536"/>
                  </a:cubicBezTo>
                  <a:lnTo>
                    <a:pt x="240794" y="1432752"/>
                  </a:lnTo>
                  <a:lnTo>
                    <a:pt x="239213" y="1432536"/>
                  </a:lnTo>
                  <a:cubicBezTo>
                    <a:pt x="245442" y="1426305"/>
                    <a:pt x="254164" y="1415089"/>
                    <a:pt x="259147" y="1416335"/>
                  </a:cubicBezTo>
                  <a:cubicBezTo>
                    <a:pt x="265377" y="1418516"/>
                    <a:pt x="270594" y="1418983"/>
                    <a:pt x="275091" y="1418321"/>
                  </a:cubicBezTo>
                  <a:lnTo>
                    <a:pt x="278488" y="1416921"/>
                  </a:lnTo>
                  <a:lnTo>
                    <a:pt x="286713" y="1413531"/>
                  </a:lnTo>
                  <a:cubicBezTo>
                    <a:pt x="293410" y="1408858"/>
                    <a:pt x="298393" y="1402004"/>
                    <a:pt x="304000" y="1397642"/>
                  </a:cubicBezTo>
                  <a:cubicBezTo>
                    <a:pt x="307738" y="1376456"/>
                    <a:pt x="311475" y="1360254"/>
                    <a:pt x="313967" y="1345300"/>
                  </a:cubicBezTo>
                  <a:cubicBezTo>
                    <a:pt x="316459" y="1331591"/>
                    <a:pt x="351344" y="1334083"/>
                    <a:pt x="328918" y="1307912"/>
                  </a:cubicBezTo>
                  <a:lnTo>
                    <a:pt x="324261" y="1308520"/>
                  </a:lnTo>
                  <a:lnTo>
                    <a:pt x="318172" y="1309314"/>
                  </a:lnTo>
                  <a:cubicBezTo>
                    <a:pt x="313344" y="1309781"/>
                    <a:pt x="307115" y="1310405"/>
                    <a:pt x="299016" y="1311651"/>
                  </a:cubicBezTo>
                  <a:cubicBezTo>
                    <a:pt x="306492" y="1301681"/>
                    <a:pt x="310229" y="1296696"/>
                    <a:pt x="315213" y="1291711"/>
                  </a:cubicBezTo>
                  <a:cubicBezTo>
                    <a:pt x="312721" y="1287972"/>
                    <a:pt x="308983" y="1282988"/>
                    <a:pt x="305246" y="1280495"/>
                  </a:cubicBezTo>
                  <a:cubicBezTo>
                    <a:pt x="318951" y="1269279"/>
                    <a:pt x="332656" y="1259309"/>
                    <a:pt x="347606" y="1246846"/>
                  </a:cubicBezTo>
                  <a:cubicBezTo>
                    <a:pt x="337639" y="1236876"/>
                    <a:pt x="331410" y="1230645"/>
                    <a:pt x="323934" y="1224414"/>
                  </a:cubicBezTo>
                  <a:cubicBezTo>
                    <a:pt x="341377" y="1201982"/>
                    <a:pt x="358819" y="1179550"/>
                    <a:pt x="376262" y="1158363"/>
                  </a:cubicBezTo>
                  <a:lnTo>
                    <a:pt x="388446" y="1156517"/>
                  </a:lnTo>
                  <a:lnTo>
                    <a:pt x="417377" y="1152132"/>
                  </a:lnTo>
                  <a:cubicBezTo>
                    <a:pt x="474688" y="1124715"/>
                    <a:pt x="472197" y="1063649"/>
                    <a:pt x="489639" y="1017538"/>
                  </a:cubicBezTo>
                  <a:cubicBezTo>
                    <a:pt x="503344" y="1015046"/>
                    <a:pt x="514558" y="1013799"/>
                    <a:pt x="524525" y="1012553"/>
                  </a:cubicBezTo>
                  <a:lnTo>
                    <a:pt x="541898" y="979038"/>
                  </a:lnTo>
                  <a:lnTo>
                    <a:pt x="543213" y="980151"/>
                  </a:lnTo>
                  <a:lnTo>
                    <a:pt x="542715" y="978406"/>
                  </a:lnTo>
                  <a:lnTo>
                    <a:pt x="556918" y="968934"/>
                  </a:lnTo>
                  <a:cubicBezTo>
                    <a:pt x="550689" y="962703"/>
                    <a:pt x="545705" y="956472"/>
                    <a:pt x="539476" y="950241"/>
                  </a:cubicBezTo>
                  <a:cubicBezTo>
                    <a:pt x="538230" y="952734"/>
                    <a:pt x="536984" y="953980"/>
                    <a:pt x="535738" y="953980"/>
                  </a:cubicBezTo>
                  <a:lnTo>
                    <a:pt x="542715" y="978406"/>
                  </a:lnTo>
                  <a:lnTo>
                    <a:pt x="541967" y="978904"/>
                  </a:lnTo>
                  <a:lnTo>
                    <a:pt x="541898" y="979038"/>
                  </a:lnTo>
                  <a:lnTo>
                    <a:pt x="510820" y="952734"/>
                  </a:lnTo>
                  <a:cubicBezTo>
                    <a:pt x="502098" y="952734"/>
                    <a:pt x="488393" y="953980"/>
                    <a:pt x="474688" y="953980"/>
                  </a:cubicBezTo>
                  <a:lnTo>
                    <a:pt x="474688" y="955226"/>
                  </a:lnTo>
                  <a:lnTo>
                    <a:pt x="474636" y="952400"/>
                  </a:lnTo>
                  <a:lnTo>
                    <a:pt x="474377" y="938402"/>
                  </a:lnTo>
                  <a:cubicBezTo>
                    <a:pt x="474065" y="932482"/>
                    <a:pt x="473443" y="925940"/>
                    <a:pt x="472197" y="917839"/>
                  </a:cubicBezTo>
                  <a:lnTo>
                    <a:pt x="494849" y="904532"/>
                  </a:lnTo>
                  <a:lnTo>
                    <a:pt x="550689" y="871728"/>
                  </a:lnTo>
                  <a:cubicBezTo>
                    <a:pt x="550689" y="869235"/>
                    <a:pt x="550689" y="867989"/>
                    <a:pt x="549443" y="865496"/>
                  </a:cubicBezTo>
                  <a:lnTo>
                    <a:pt x="510609" y="867210"/>
                  </a:lnTo>
                  <a:lnTo>
                    <a:pt x="464721" y="869235"/>
                  </a:lnTo>
                  <a:cubicBezTo>
                    <a:pt x="469705" y="853034"/>
                    <a:pt x="475934" y="831848"/>
                    <a:pt x="483410" y="809416"/>
                  </a:cubicBezTo>
                  <a:cubicBezTo>
                    <a:pt x="482164" y="806923"/>
                    <a:pt x="475934" y="801938"/>
                    <a:pt x="469705" y="795707"/>
                  </a:cubicBezTo>
                  <a:lnTo>
                    <a:pt x="470951" y="795707"/>
                  </a:lnTo>
                  <a:cubicBezTo>
                    <a:pt x="468459" y="793214"/>
                    <a:pt x="465967" y="790722"/>
                    <a:pt x="460983" y="784491"/>
                  </a:cubicBezTo>
                  <a:cubicBezTo>
                    <a:pt x="485901" y="759566"/>
                    <a:pt x="480918" y="729656"/>
                    <a:pt x="460983" y="696008"/>
                  </a:cubicBezTo>
                  <a:cubicBezTo>
                    <a:pt x="507082" y="705978"/>
                    <a:pt x="518295" y="666098"/>
                    <a:pt x="544459" y="646158"/>
                  </a:cubicBezTo>
                  <a:cubicBezTo>
                    <a:pt x="528262" y="646158"/>
                    <a:pt x="510820" y="647404"/>
                    <a:pt x="494623" y="647404"/>
                  </a:cubicBezTo>
                  <a:cubicBezTo>
                    <a:pt x="467213" y="677314"/>
                    <a:pt x="464721" y="677314"/>
                    <a:pt x="431082" y="653636"/>
                  </a:cubicBezTo>
                  <a:cubicBezTo>
                    <a:pt x="421115" y="646158"/>
                    <a:pt x="409901" y="641173"/>
                    <a:pt x="397442" y="633696"/>
                  </a:cubicBezTo>
                  <a:cubicBezTo>
                    <a:pt x="394951" y="628711"/>
                    <a:pt x="391213" y="622480"/>
                    <a:pt x="391213" y="616248"/>
                  </a:cubicBezTo>
                  <a:cubicBezTo>
                    <a:pt x="389967" y="596309"/>
                    <a:pt x="397442" y="582600"/>
                    <a:pt x="417377" y="577615"/>
                  </a:cubicBezTo>
                  <a:cubicBezTo>
                    <a:pt x="437311" y="571384"/>
                    <a:pt x="451016" y="582600"/>
                    <a:pt x="456000" y="601293"/>
                  </a:cubicBezTo>
                  <a:cubicBezTo>
                    <a:pt x="460983" y="618741"/>
                    <a:pt x="469705" y="624972"/>
                    <a:pt x="485901" y="626218"/>
                  </a:cubicBezTo>
                  <a:cubicBezTo>
                    <a:pt x="505836" y="611263"/>
                    <a:pt x="503344" y="576369"/>
                    <a:pt x="519541" y="573876"/>
                  </a:cubicBezTo>
                  <a:cubicBezTo>
                    <a:pt x="544459" y="575746"/>
                    <a:pt x="565951" y="577304"/>
                    <a:pt x="585730" y="578706"/>
                  </a:cubicBezTo>
                  <a:lnTo>
                    <a:pt x="631098" y="581866"/>
                  </a:lnTo>
                  <a:lnTo>
                    <a:pt x="641640" y="582600"/>
                  </a:lnTo>
                  <a:cubicBezTo>
                    <a:pt x="641640" y="581354"/>
                    <a:pt x="642885" y="578861"/>
                    <a:pt x="642885" y="577615"/>
                  </a:cubicBezTo>
                  <a:lnTo>
                    <a:pt x="633866" y="575312"/>
                  </a:lnTo>
                  <a:lnTo>
                    <a:pt x="584328" y="562660"/>
                  </a:lnTo>
                  <a:lnTo>
                    <a:pt x="606529" y="547466"/>
                  </a:lnTo>
                  <a:lnTo>
                    <a:pt x="606754" y="547705"/>
                  </a:lnTo>
                  <a:lnTo>
                    <a:pt x="608074" y="547914"/>
                  </a:lnTo>
                  <a:lnTo>
                    <a:pt x="608935" y="550354"/>
                  </a:lnTo>
                  <a:lnTo>
                    <a:pt x="608360" y="547959"/>
                  </a:lnTo>
                  <a:lnTo>
                    <a:pt x="609713" y="548173"/>
                  </a:lnTo>
                  <a:lnTo>
                    <a:pt x="608320" y="547793"/>
                  </a:lnTo>
                  <a:lnTo>
                    <a:pt x="608000" y="546459"/>
                  </a:lnTo>
                  <a:lnTo>
                    <a:pt x="606529" y="547466"/>
                  </a:lnTo>
                  <a:lnTo>
                    <a:pt x="585574" y="525273"/>
                  </a:lnTo>
                  <a:cubicBezTo>
                    <a:pt x="604262" y="524027"/>
                    <a:pt x="621705" y="521534"/>
                    <a:pt x="642885" y="519042"/>
                  </a:cubicBezTo>
                  <a:cubicBezTo>
                    <a:pt x="642885" y="515303"/>
                    <a:pt x="642885" y="510318"/>
                    <a:pt x="642885" y="502840"/>
                  </a:cubicBezTo>
                  <a:lnTo>
                    <a:pt x="664467" y="502840"/>
                  </a:lnTo>
                  <a:lnTo>
                    <a:pt x="677771" y="502840"/>
                  </a:lnTo>
                  <a:cubicBezTo>
                    <a:pt x="684000" y="481654"/>
                    <a:pt x="690230" y="461714"/>
                    <a:pt x="696459" y="440528"/>
                  </a:cubicBezTo>
                  <a:lnTo>
                    <a:pt x="697705" y="440528"/>
                  </a:lnTo>
                  <a:lnTo>
                    <a:pt x="691761" y="438201"/>
                  </a:lnTo>
                  <a:lnTo>
                    <a:pt x="669049" y="429312"/>
                  </a:lnTo>
                  <a:cubicBezTo>
                    <a:pt x="684000" y="418096"/>
                    <a:pt x="696459" y="410618"/>
                    <a:pt x="685246" y="394417"/>
                  </a:cubicBezTo>
                  <a:lnTo>
                    <a:pt x="684000" y="394417"/>
                  </a:lnTo>
                  <a:lnTo>
                    <a:pt x="705180" y="384447"/>
                  </a:lnTo>
                  <a:cubicBezTo>
                    <a:pt x="703935" y="373231"/>
                    <a:pt x="701443" y="362015"/>
                    <a:pt x="697705" y="345814"/>
                  </a:cubicBezTo>
                  <a:cubicBezTo>
                    <a:pt x="697705" y="345814"/>
                    <a:pt x="701443" y="339582"/>
                    <a:pt x="705180" y="332105"/>
                  </a:cubicBezTo>
                  <a:lnTo>
                    <a:pt x="724840" y="340709"/>
                  </a:lnTo>
                  <a:lnTo>
                    <a:pt x="723869" y="340829"/>
                  </a:lnTo>
                  <a:lnTo>
                    <a:pt x="723869" y="344568"/>
                  </a:lnTo>
                  <a:lnTo>
                    <a:pt x="720131" y="355784"/>
                  </a:lnTo>
                  <a:cubicBezTo>
                    <a:pt x="721377" y="355784"/>
                    <a:pt x="722623" y="355784"/>
                    <a:pt x="723869" y="355784"/>
                  </a:cubicBezTo>
                  <a:lnTo>
                    <a:pt x="723869" y="344568"/>
                  </a:lnTo>
                  <a:lnTo>
                    <a:pt x="725115" y="340829"/>
                  </a:lnTo>
                  <a:lnTo>
                    <a:pt x="724840" y="340709"/>
                  </a:lnTo>
                  <a:lnTo>
                    <a:pt x="756574" y="336778"/>
                  </a:lnTo>
                  <a:lnTo>
                    <a:pt x="785435" y="327739"/>
                  </a:lnTo>
                  <a:lnTo>
                    <a:pt x="774951" y="354537"/>
                  </a:lnTo>
                  <a:cubicBezTo>
                    <a:pt x="799869" y="348306"/>
                    <a:pt x="804853" y="334597"/>
                    <a:pt x="802361" y="315904"/>
                  </a:cubicBezTo>
                  <a:lnTo>
                    <a:pt x="802361" y="317150"/>
                  </a:lnTo>
                  <a:lnTo>
                    <a:pt x="829920" y="307226"/>
                  </a:lnTo>
                  <a:lnTo>
                    <a:pt x="817312" y="320889"/>
                  </a:lnTo>
                  <a:lnTo>
                    <a:pt x="879844" y="306171"/>
                  </a:lnTo>
                  <a:lnTo>
                    <a:pt x="882099" y="308426"/>
                  </a:lnTo>
                  <a:lnTo>
                    <a:pt x="880853" y="305934"/>
                  </a:lnTo>
                  <a:lnTo>
                    <a:pt x="879844" y="306171"/>
                  </a:lnTo>
                  <a:lnTo>
                    <a:pt x="879607" y="305934"/>
                  </a:lnTo>
                  <a:cubicBezTo>
                    <a:pt x="892066" y="298456"/>
                    <a:pt x="904525" y="289733"/>
                    <a:pt x="920722" y="278517"/>
                  </a:cubicBezTo>
                  <a:lnTo>
                    <a:pt x="901919" y="279692"/>
                  </a:lnTo>
                  <a:lnTo>
                    <a:pt x="899541" y="252345"/>
                  </a:lnTo>
                  <a:cubicBezTo>
                    <a:pt x="899541" y="244868"/>
                    <a:pt x="902033" y="238637"/>
                    <a:pt x="903279" y="232406"/>
                  </a:cubicBezTo>
                  <a:lnTo>
                    <a:pt x="902033" y="231159"/>
                  </a:lnTo>
                  <a:cubicBezTo>
                    <a:pt x="907017" y="231159"/>
                    <a:pt x="913246" y="229913"/>
                    <a:pt x="919476" y="229913"/>
                  </a:cubicBezTo>
                  <a:cubicBezTo>
                    <a:pt x="933181" y="224928"/>
                    <a:pt x="946886" y="218697"/>
                    <a:pt x="964328" y="213712"/>
                  </a:cubicBezTo>
                  <a:cubicBezTo>
                    <a:pt x="969312" y="216204"/>
                    <a:pt x="976787" y="221189"/>
                    <a:pt x="984262" y="224928"/>
                  </a:cubicBezTo>
                  <a:cubicBezTo>
                    <a:pt x="1026623" y="200003"/>
                    <a:pt x="1051541" y="153892"/>
                    <a:pt x="1103869" y="141430"/>
                  </a:cubicBezTo>
                  <a:cubicBezTo>
                    <a:pt x="1121312" y="153892"/>
                    <a:pt x="1140000" y="166355"/>
                    <a:pt x="1154951" y="177571"/>
                  </a:cubicBezTo>
                  <a:cubicBezTo>
                    <a:pt x="1173640" y="183802"/>
                    <a:pt x="1189836" y="188787"/>
                    <a:pt x="1211017" y="195018"/>
                  </a:cubicBezTo>
                  <a:cubicBezTo>
                    <a:pt x="1199804" y="211220"/>
                    <a:pt x="1192328" y="221189"/>
                    <a:pt x="1182361" y="236144"/>
                  </a:cubicBezTo>
                  <a:cubicBezTo>
                    <a:pt x="1191082" y="234898"/>
                    <a:pt x="1199804" y="237391"/>
                    <a:pt x="1203541" y="234898"/>
                  </a:cubicBezTo>
                  <a:cubicBezTo>
                    <a:pt x="1237181" y="207481"/>
                    <a:pt x="1272066" y="182556"/>
                    <a:pt x="1277050" y="131460"/>
                  </a:cubicBezTo>
                  <a:cubicBezTo>
                    <a:pt x="1278295" y="105289"/>
                    <a:pt x="1295738" y="80364"/>
                    <a:pt x="1331869" y="80364"/>
                  </a:cubicBezTo>
                  <a:cubicBezTo>
                    <a:pt x="1355541" y="79118"/>
                    <a:pt x="1361771" y="67902"/>
                    <a:pt x="1364263" y="34253"/>
                  </a:cubicBezTo>
                  <a:cubicBezTo>
                    <a:pt x="1371738" y="33007"/>
                    <a:pt x="1380459" y="31761"/>
                    <a:pt x="1389181" y="29268"/>
                  </a:cubicBezTo>
                  <a:cubicBezTo>
                    <a:pt x="1387935" y="40484"/>
                    <a:pt x="1385443" y="49208"/>
                    <a:pt x="1384197" y="64163"/>
                  </a:cubicBezTo>
                  <a:cubicBezTo>
                    <a:pt x="1381705" y="66656"/>
                    <a:pt x="1371738" y="72887"/>
                    <a:pt x="1365508" y="76625"/>
                  </a:cubicBezTo>
                  <a:cubicBezTo>
                    <a:pt x="1384197" y="90334"/>
                    <a:pt x="1404132" y="104043"/>
                    <a:pt x="1424066" y="117751"/>
                  </a:cubicBezTo>
                  <a:cubicBezTo>
                    <a:pt x="1415345" y="126475"/>
                    <a:pt x="1411607" y="131460"/>
                    <a:pt x="1407869" y="136445"/>
                  </a:cubicBezTo>
                  <a:cubicBezTo>
                    <a:pt x="1411607" y="140184"/>
                    <a:pt x="1415345" y="142676"/>
                    <a:pt x="1422820" y="146415"/>
                  </a:cubicBezTo>
                  <a:cubicBezTo>
                    <a:pt x="1436525" y="137691"/>
                    <a:pt x="1448984" y="115259"/>
                    <a:pt x="1471410" y="120244"/>
                  </a:cubicBezTo>
                  <a:lnTo>
                    <a:pt x="1472656" y="120244"/>
                  </a:lnTo>
                  <a:cubicBezTo>
                    <a:pt x="1475148" y="118998"/>
                    <a:pt x="1477640" y="118998"/>
                    <a:pt x="1480132" y="118998"/>
                  </a:cubicBezTo>
                  <a:cubicBezTo>
                    <a:pt x="1485115" y="117751"/>
                    <a:pt x="1490099" y="117751"/>
                    <a:pt x="1498820" y="115259"/>
                  </a:cubicBezTo>
                  <a:cubicBezTo>
                    <a:pt x="1505050" y="84103"/>
                    <a:pt x="1511279" y="51701"/>
                    <a:pt x="1517508" y="16806"/>
                  </a:cubicBezTo>
                  <a:cubicBezTo>
                    <a:pt x="1523738" y="24283"/>
                    <a:pt x="1527476" y="29268"/>
                    <a:pt x="1534951" y="37992"/>
                  </a:cubicBezTo>
                  <a:cubicBezTo>
                    <a:pt x="1547410" y="29268"/>
                    <a:pt x="1558623" y="21791"/>
                    <a:pt x="1571082" y="14313"/>
                  </a:cubicBezTo>
                  <a:lnTo>
                    <a:pt x="1571082" y="18052"/>
                  </a:lnTo>
                  <a:cubicBezTo>
                    <a:pt x="1592263" y="13067"/>
                    <a:pt x="1613443" y="9328"/>
                    <a:pt x="1633377" y="3097"/>
                  </a:cubicBezTo>
                  <a:cubicBezTo>
                    <a:pt x="1643968" y="-18"/>
                    <a:pt x="1653623" y="-953"/>
                    <a:pt x="1662812" y="1072"/>
                  </a:cubicBezTo>
                  <a:close/>
                </a:path>
              </a:pathLst>
            </a:custGeom>
            <a:solidFill>
              <a:srgbClr val="FCDC61">
                <a:alpha val="69800"/>
              </a:srgbClr>
            </a:solidFill>
            <a:ln>
              <a:noFill/>
            </a:ln>
          </p:spPr>
          <p:txBody>
            <a:bodyPr anchorCtr="0" anchor="ctr" bIns="22850" lIns="45725" spcFirstLastPara="1" rIns="45725" wrap="square" tIns="2285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747993"/>
                </a:solidFill>
                <a:latin typeface="Jost Light"/>
                <a:ea typeface="Jost Light"/>
                <a:cs typeface="Jost Light"/>
                <a:sym typeface="Jost Light"/>
              </a:endParaRPr>
            </a:p>
          </p:txBody>
        </p:sp>
        <p:sp>
          <p:nvSpPr>
            <p:cNvPr id="923" name="Google Shape;923;g311d5cb9a0a_0_596"/>
            <p:cNvSpPr/>
            <p:nvPr/>
          </p:nvSpPr>
          <p:spPr>
            <a:xfrm>
              <a:off x="8658018" y="8625785"/>
              <a:ext cx="3030990" cy="3389093"/>
            </a:xfrm>
            <a:custGeom>
              <a:rect b="b" l="l" r="r" t="t"/>
              <a:pathLst>
                <a:path extrusionOk="0" h="3389093" w="3030990">
                  <a:moveTo>
                    <a:pt x="1408298" y="3011285"/>
                  </a:moveTo>
                  <a:lnTo>
                    <a:pt x="1409030" y="3011501"/>
                  </a:lnTo>
                  <a:lnTo>
                    <a:pt x="1409546" y="3012531"/>
                  </a:lnTo>
                  <a:cubicBezTo>
                    <a:pt x="1408298" y="3013779"/>
                    <a:pt x="1408298" y="3012531"/>
                    <a:pt x="1408298" y="3011285"/>
                  </a:cubicBezTo>
                  <a:close/>
                  <a:moveTo>
                    <a:pt x="183926" y="2051481"/>
                  </a:moveTo>
                  <a:cubicBezTo>
                    <a:pt x="187710" y="2061323"/>
                    <a:pt x="216718" y="2057633"/>
                    <a:pt x="200322" y="2079777"/>
                  </a:cubicBezTo>
                  <a:cubicBezTo>
                    <a:pt x="199060" y="2082237"/>
                    <a:pt x="209150" y="2088389"/>
                    <a:pt x="215456" y="2084699"/>
                  </a:cubicBezTo>
                  <a:cubicBezTo>
                    <a:pt x="226806" y="2078547"/>
                    <a:pt x="233112" y="2084699"/>
                    <a:pt x="236896" y="2092081"/>
                  </a:cubicBezTo>
                  <a:cubicBezTo>
                    <a:pt x="239418" y="2104383"/>
                    <a:pt x="217978" y="2109305"/>
                    <a:pt x="229330" y="2122837"/>
                  </a:cubicBezTo>
                  <a:cubicBezTo>
                    <a:pt x="221762" y="2132679"/>
                    <a:pt x="211672" y="2131449"/>
                    <a:pt x="201584" y="2128989"/>
                  </a:cubicBezTo>
                  <a:cubicBezTo>
                    <a:pt x="196538" y="2125297"/>
                    <a:pt x="197800" y="2117917"/>
                    <a:pt x="191494" y="2114225"/>
                  </a:cubicBezTo>
                  <a:lnTo>
                    <a:pt x="187710" y="2114225"/>
                  </a:lnTo>
                  <a:lnTo>
                    <a:pt x="183926" y="2115455"/>
                  </a:lnTo>
                  <a:cubicBezTo>
                    <a:pt x="177620" y="2111765"/>
                    <a:pt x="163748" y="2115455"/>
                    <a:pt x="166270" y="2101923"/>
                  </a:cubicBezTo>
                  <a:cubicBezTo>
                    <a:pt x="171314" y="2095771"/>
                    <a:pt x="175098" y="2089619"/>
                    <a:pt x="180144" y="2084699"/>
                  </a:cubicBezTo>
                  <a:cubicBezTo>
                    <a:pt x="178882" y="2077317"/>
                    <a:pt x="177620" y="2071165"/>
                    <a:pt x="170054" y="2068705"/>
                  </a:cubicBezTo>
                  <a:cubicBezTo>
                    <a:pt x="167532" y="2067475"/>
                    <a:pt x="167532" y="2066245"/>
                    <a:pt x="167532" y="2065013"/>
                  </a:cubicBezTo>
                  <a:cubicBezTo>
                    <a:pt x="167532" y="2062553"/>
                    <a:pt x="168792" y="2061323"/>
                    <a:pt x="168792" y="2061323"/>
                  </a:cubicBezTo>
                  <a:cubicBezTo>
                    <a:pt x="171314" y="2053941"/>
                    <a:pt x="177620" y="2052711"/>
                    <a:pt x="183926" y="2051481"/>
                  </a:cubicBezTo>
                  <a:close/>
                  <a:moveTo>
                    <a:pt x="504345" y="37"/>
                  </a:moveTo>
                  <a:cubicBezTo>
                    <a:pt x="511205" y="349"/>
                    <a:pt x="518376" y="2531"/>
                    <a:pt x="523988" y="5025"/>
                  </a:cubicBezTo>
                  <a:cubicBezTo>
                    <a:pt x="537708" y="10013"/>
                    <a:pt x="535214" y="23729"/>
                    <a:pt x="531472" y="34951"/>
                  </a:cubicBezTo>
                  <a:cubicBezTo>
                    <a:pt x="528978" y="38691"/>
                    <a:pt x="527730" y="43679"/>
                    <a:pt x="525236" y="47419"/>
                  </a:cubicBezTo>
                  <a:cubicBezTo>
                    <a:pt x="522742" y="53653"/>
                    <a:pt x="523988" y="58641"/>
                    <a:pt x="528978" y="63629"/>
                  </a:cubicBezTo>
                  <a:cubicBezTo>
                    <a:pt x="541450" y="68617"/>
                    <a:pt x="545192" y="86073"/>
                    <a:pt x="561406" y="86073"/>
                  </a:cubicBezTo>
                  <a:cubicBezTo>
                    <a:pt x="565148" y="86073"/>
                    <a:pt x="568890" y="86073"/>
                    <a:pt x="571384" y="86073"/>
                  </a:cubicBezTo>
                  <a:cubicBezTo>
                    <a:pt x="620028" y="108517"/>
                    <a:pt x="628760" y="102283"/>
                    <a:pt x="633748" y="47419"/>
                  </a:cubicBezTo>
                  <a:cubicBezTo>
                    <a:pt x="633748" y="36197"/>
                    <a:pt x="637490" y="27469"/>
                    <a:pt x="647468" y="21235"/>
                  </a:cubicBezTo>
                  <a:cubicBezTo>
                    <a:pt x="671166" y="18741"/>
                    <a:pt x="692370" y="16247"/>
                    <a:pt x="714820" y="26221"/>
                  </a:cubicBezTo>
                  <a:cubicBezTo>
                    <a:pt x="721056" y="29963"/>
                    <a:pt x="727292" y="31209"/>
                    <a:pt x="736024" y="24975"/>
                  </a:cubicBezTo>
                  <a:cubicBezTo>
                    <a:pt x="749744" y="16247"/>
                    <a:pt x="795892" y="31209"/>
                    <a:pt x="802128" y="43679"/>
                  </a:cubicBezTo>
                  <a:cubicBezTo>
                    <a:pt x="807118" y="51159"/>
                    <a:pt x="800882" y="56147"/>
                    <a:pt x="795892" y="59889"/>
                  </a:cubicBezTo>
                  <a:cubicBezTo>
                    <a:pt x="793398" y="62381"/>
                    <a:pt x="789656" y="63629"/>
                    <a:pt x="787162" y="67369"/>
                  </a:cubicBezTo>
                  <a:cubicBezTo>
                    <a:pt x="792150" y="68617"/>
                    <a:pt x="795892" y="62381"/>
                    <a:pt x="800882" y="63629"/>
                  </a:cubicBezTo>
                  <a:cubicBezTo>
                    <a:pt x="804624" y="63629"/>
                    <a:pt x="808366" y="64875"/>
                    <a:pt x="812106" y="66123"/>
                  </a:cubicBezTo>
                  <a:cubicBezTo>
                    <a:pt x="829568" y="79839"/>
                    <a:pt x="834558" y="101035"/>
                    <a:pt x="840794" y="120985"/>
                  </a:cubicBezTo>
                  <a:cubicBezTo>
                    <a:pt x="845782" y="139689"/>
                    <a:pt x="845782" y="157145"/>
                    <a:pt x="871976" y="149665"/>
                  </a:cubicBezTo>
                  <a:cubicBezTo>
                    <a:pt x="878212" y="148417"/>
                    <a:pt x="886942" y="155899"/>
                    <a:pt x="884448" y="162133"/>
                  </a:cubicBezTo>
                  <a:cubicBezTo>
                    <a:pt x="865740" y="198293"/>
                    <a:pt x="901910" y="202033"/>
                    <a:pt x="918124" y="215749"/>
                  </a:cubicBezTo>
                  <a:cubicBezTo>
                    <a:pt x="938080" y="231959"/>
                    <a:pt x="936834" y="245675"/>
                    <a:pt x="914382" y="251909"/>
                  </a:cubicBezTo>
                  <a:cubicBezTo>
                    <a:pt x="888190" y="260637"/>
                    <a:pt x="889438" y="283081"/>
                    <a:pt x="898168" y="294305"/>
                  </a:cubicBezTo>
                  <a:cubicBezTo>
                    <a:pt x="906898" y="308019"/>
                    <a:pt x="926856" y="321735"/>
                    <a:pt x="948058" y="304279"/>
                  </a:cubicBezTo>
                  <a:cubicBezTo>
                    <a:pt x="971756" y="283081"/>
                    <a:pt x="991712" y="305527"/>
                    <a:pt x="1012916" y="311761"/>
                  </a:cubicBezTo>
                  <a:cubicBezTo>
                    <a:pt x="1026636" y="320489"/>
                    <a:pt x="1030378" y="335451"/>
                    <a:pt x="1026636" y="349167"/>
                  </a:cubicBezTo>
                  <a:cubicBezTo>
                    <a:pt x="1024142" y="364131"/>
                    <a:pt x="1035368" y="369117"/>
                    <a:pt x="1041604" y="377845"/>
                  </a:cubicBezTo>
                  <a:cubicBezTo>
                    <a:pt x="1042850" y="379093"/>
                    <a:pt x="1042850" y="381587"/>
                    <a:pt x="1044098" y="382833"/>
                  </a:cubicBezTo>
                  <a:cubicBezTo>
                    <a:pt x="1046592" y="386575"/>
                    <a:pt x="1046592" y="390315"/>
                    <a:pt x="1049086" y="394055"/>
                  </a:cubicBezTo>
                  <a:cubicBezTo>
                    <a:pt x="1049086" y="405277"/>
                    <a:pt x="1051582" y="417747"/>
                    <a:pt x="1037862" y="423981"/>
                  </a:cubicBezTo>
                  <a:cubicBezTo>
                    <a:pt x="1025388" y="423981"/>
                    <a:pt x="1022894" y="410265"/>
                    <a:pt x="1007928" y="402783"/>
                  </a:cubicBezTo>
                  <a:cubicBezTo>
                    <a:pt x="1014164" y="417747"/>
                    <a:pt x="1020400" y="428969"/>
                    <a:pt x="1014164" y="440191"/>
                  </a:cubicBezTo>
                  <a:cubicBezTo>
                    <a:pt x="1006680" y="450165"/>
                    <a:pt x="991712" y="461387"/>
                    <a:pt x="986724" y="445179"/>
                  </a:cubicBezTo>
                  <a:cubicBezTo>
                    <a:pt x="975498" y="414005"/>
                    <a:pt x="951800" y="405277"/>
                    <a:pt x="925608" y="400289"/>
                  </a:cubicBezTo>
                  <a:cubicBezTo>
                    <a:pt x="939328" y="435203"/>
                    <a:pt x="949306" y="473857"/>
                    <a:pt x="950554" y="513757"/>
                  </a:cubicBezTo>
                  <a:cubicBezTo>
                    <a:pt x="950554" y="529967"/>
                    <a:pt x="959284" y="532461"/>
                    <a:pt x="973004" y="537449"/>
                  </a:cubicBezTo>
                  <a:cubicBezTo>
                    <a:pt x="1005432" y="548671"/>
                    <a:pt x="1012916" y="567373"/>
                    <a:pt x="996702" y="598545"/>
                  </a:cubicBezTo>
                  <a:cubicBezTo>
                    <a:pt x="986724" y="620991"/>
                    <a:pt x="996702" y="643435"/>
                    <a:pt x="1014164" y="650915"/>
                  </a:cubicBezTo>
                  <a:cubicBezTo>
                    <a:pt x="1049086" y="663385"/>
                    <a:pt x="1050334" y="687075"/>
                    <a:pt x="1045346" y="715753"/>
                  </a:cubicBezTo>
                  <a:cubicBezTo>
                    <a:pt x="1064054" y="712013"/>
                    <a:pt x="1059066" y="700791"/>
                    <a:pt x="1056570" y="690817"/>
                  </a:cubicBezTo>
                  <a:cubicBezTo>
                    <a:pt x="1035368" y="638447"/>
                    <a:pt x="1030378" y="577349"/>
                    <a:pt x="996702" y="527473"/>
                  </a:cubicBezTo>
                  <a:cubicBezTo>
                    <a:pt x="980488" y="502535"/>
                    <a:pt x="991712" y="482585"/>
                    <a:pt x="1026636" y="482585"/>
                  </a:cubicBezTo>
                  <a:cubicBezTo>
                    <a:pt x="1057818" y="481339"/>
                    <a:pt x="1079022" y="467623"/>
                    <a:pt x="1101472" y="451413"/>
                  </a:cubicBezTo>
                  <a:cubicBezTo>
                    <a:pt x="1103966" y="448919"/>
                    <a:pt x="1107708" y="448919"/>
                    <a:pt x="1111450" y="450165"/>
                  </a:cubicBezTo>
                  <a:cubicBezTo>
                    <a:pt x="1141384" y="466375"/>
                    <a:pt x="1167578" y="483831"/>
                    <a:pt x="1160094" y="524979"/>
                  </a:cubicBezTo>
                  <a:cubicBezTo>
                    <a:pt x="1158846" y="528719"/>
                    <a:pt x="1156352" y="532461"/>
                    <a:pt x="1153858" y="533707"/>
                  </a:cubicBezTo>
                  <a:cubicBezTo>
                    <a:pt x="1143880" y="547423"/>
                    <a:pt x="1121428" y="546177"/>
                    <a:pt x="1117686" y="569867"/>
                  </a:cubicBezTo>
                  <a:cubicBezTo>
                    <a:pt x="1116440" y="582337"/>
                    <a:pt x="1101472" y="577349"/>
                    <a:pt x="1093988" y="567373"/>
                  </a:cubicBezTo>
                  <a:cubicBezTo>
                    <a:pt x="1089000" y="564879"/>
                    <a:pt x="1091494" y="559893"/>
                    <a:pt x="1086504" y="557399"/>
                  </a:cubicBezTo>
                  <a:cubicBezTo>
                    <a:pt x="1089000" y="559893"/>
                    <a:pt x="1089000" y="563633"/>
                    <a:pt x="1092742" y="566127"/>
                  </a:cubicBezTo>
                  <a:cubicBezTo>
                    <a:pt x="1095236" y="569867"/>
                    <a:pt x="1095236" y="573609"/>
                    <a:pt x="1093988" y="578595"/>
                  </a:cubicBezTo>
                  <a:cubicBezTo>
                    <a:pt x="1092742" y="581089"/>
                    <a:pt x="1093988" y="582337"/>
                    <a:pt x="1097730" y="582337"/>
                  </a:cubicBezTo>
                  <a:cubicBezTo>
                    <a:pt x="1101472" y="584831"/>
                    <a:pt x="1103966" y="587323"/>
                    <a:pt x="1106462" y="591065"/>
                  </a:cubicBezTo>
                  <a:cubicBezTo>
                    <a:pt x="1105214" y="601039"/>
                    <a:pt x="1111450" y="589817"/>
                    <a:pt x="1113944" y="592311"/>
                  </a:cubicBezTo>
                  <a:cubicBezTo>
                    <a:pt x="1132654" y="630965"/>
                    <a:pt x="1161340" y="663385"/>
                    <a:pt x="1171318" y="705779"/>
                  </a:cubicBezTo>
                  <a:cubicBezTo>
                    <a:pt x="1176308" y="730717"/>
                    <a:pt x="1192522" y="748173"/>
                    <a:pt x="1211232" y="761889"/>
                  </a:cubicBezTo>
                  <a:cubicBezTo>
                    <a:pt x="1214974" y="763135"/>
                    <a:pt x="1218714" y="765629"/>
                    <a:pt x="1221210" y="768123"/>
                  </a:cubicBezTo>
                  <a:cubicBezTo>
                    <a:pt x="1231188" y="773111"/>
                    <a:pt x="1207490" y="796803"/>
                    <a:pt x="1232434" y="791815"/>
                  </a:cubicBezTo>
                  <a:cubicBezTo>
                    <a:pt x="1248650" y="789321"/>
                    <a:pt x="1231188" y="771865"/>
                    <a:pt x="1237424" y="761889"/>
                  </a:cubicBezTo>
                  <a:cubicBezTo>
                    <a:pt x="1251144" y="740691"/>
                    <a:pt x="1258628" y="715753"/>
                    <a:pt x="1291056" y="718247"/>
                  </a:cubicBezTo>
                  <a:cubicBezTo>
                    <a:pt x="1292304" y="719495"/>
                    <a:pt x="1293550" y="719495"/>
                    <a:pt x="1293550" y="721989"/>
                  </a:cubicBezTo>
                  <a:cubicBezTo>
                    <a:pt x="1297292" y="738199"/>
                    <a:pt x="1308518" y="743185"/>
                    <a:pt x="1327226" y="735705"/>
                  </a:cubicBezTo>
                  <a:cubicBezTo>
                    <a:pt x="1338452" y="730717"/>
                    <a:pt x="1349678" y="731963"/>
                    <a:pt x="1360902" y="736951"/>
                  </a:cubicBezTo>
                  <a:cubicBezTo>
                    <a:pt x="1370882" y="768123"/>
                    <a:pt x="1390838" y="764383"/>
                    <a:pt x="1410794" y="750667"/>
                  </a:cubicBezTo>
                  <a:cubicBezTo>
                    <a:pt x="1429502" y="739445"/>
                    <a:pt x="1446964" y="734457"/>
                    <a:pt x="1464426" y="751913"/>
                  </a:cubicBezTo>
                  <a:cubicBezTo>
                    <a:pt x="1465674" y="751913"/>
                    <a:pt x="1466920" y="755655"/>
                    <a:pt x="1466920" y="754407"/>
                  </a:cubicBezTo>
                  <a:cubicBezTo>
                    <a:pt x="1468168" y="748173"/>
                    <a:pt x="1468168" y="755655"/>
                    <a:pt x="1468168" y="749421"/>
                  </a:cubicBezTo>
                  <a:cubicBezTo>
                    <a:pt x="1475652" y="740691"/>
                    <a:pt x="1485630" y="734457"/>
                    <a:pt x="1498102" y="738199"/>
                  </a:cubicBezTo>
                  <a:cubicBezTo>
                    <a:pt x="1514316" y="746927"/>
                    <a:pt x="1516810" y="764383"/>
                    <a:pt x="1524294" y="779345"/>
                  </a:cubicBezTo>
                  <a:cubicBezTo>
                    <a:pt x="1525542" y="784333"/>
                    <a:pt x="1528036" y="790567"/>
                    <a:pt x="1526790" y="795555"/>
                  </a:cubicBezTo>
                  <a:cubicBezTo>
                    <a:pt x="1525542" y="799295"/>
                    <a:pt x="1523048" y="803037"/>
                    <a:pt x="1521800" y="804283"/>
                  </a:cubicBezTo>
                  <a:cubicBezTo>
                    <a:pt x="1518058" y="806777"/>
                    <a:pt x="1514316" y="809271"/>
                    <a:pt x="1511822" y="810517"/>
                  </a:cubicBezTo>
                  <a:cubicBezTo>
                    <a:pt x="1501844" y="814259"/>
                    <a:pt x="1491866" y="815505"/>
                    <a:pt x="1481888" y="819247"/>
                  </a:cubicBezTo>
                  <a:cubicBezTo>
                    <a:pt x="1495608" y="822987"/>
                    <a:pt x="1529284" y="816753"/>
                    <a:pt x="1499350" y="846677"/>
                  </a:cubicBezTo>
                  <a:cubicBezTo>
                    <a:pt x="1498102" y="847925"/>
                    <a:pt x="1498102" y="849171"/>
                    <a:pt x="1496854" y="851665"/>
                  </a:cubicBezTo>
                  <a:cubicBezTo>
                    <a:pt x="1475652" y="865381"/>
                    <a:pt x="1450706" y="851665"/>
                    <a:pt x="1428256" y="861641"/>
                  </a:cubicBezTo>
                  <a:cubicBezTo>
                    <a:pt x="1428256" y="847925"/>
                    <a:pt x="1397074" y="851665"/>
                    <a:pt x="1409546" y="827975"/>
                  </a:cubicBezTo>
                  <a:cubicBezTo>
                    <a:pt x="1419524" y="811765"/>
                    <a:pt x="1408298" y="795555"/>
                    <a:pt x="1395826" y="789321"/>
                  </a:cubicBezTo>
                  <a:cubicBezTo>
                    <a:pt x="1378364" y="779345"/>
                    <a:pt x="1365892" y="800543"/>
                    <a:pt x="1350924" y="805531"/>
                  </a:cubicBezTo>
                  <a:cubicBezTo>
                    <a:pt x="1339700" y="809271"/>
                    <a:pt x="1359656" y="821739"/>
                    <a:pt x="1352172" y="835455"/>
                  </a:cubicBezTo>
                  <a:cubicBezTo>
                    <a:pt x="1340946" y="821739"/>
                    <a:pt x="1330968" y="796803"/>
                    <a:pt x="1311012" y="825481"/>
                  </a:cubicBezTo>
                  <a:cubicBezTo>
                    <a:pt x="1309766" y="827975"/>
                    <a:pt x="1301034" y="827975"/>
                    <a:pt x="1297292" y="826727"/>
                  </a:cubicBezTo>
                  <a:cubicBezTo>
                    <a:pt x="1267358" y="815505"/>
                    <a:pt x="1276090" y="835455"/>
                    <a:pt x="1274842" y="850419"/>
                  </a:cubicBezTo>
                  <a:cubicBezTo>
                    <a:pt x="1281078" y="849171"/>
                    <a:pt x="1289808" y="851665"/>
                    <a:pt x="1294798" y="849171"/>
                  </a:cubicBezTo>
                  <a:cubicBezTo>
                    <a:pt x="1308518" y="844183"/>
                    <a:pt x="1319744" y="844183"/>
                    <a:pt x="1327226" y="857899"/>
                  </a:cubicBezTo>
                  <a:cubicBezTo>
                    <a:pt x="1312260" y="860393"/>
                    <a:pt x="1319744" y="890319"/>
                    <a:pt x="1297292" y="882837"/>
                  </a:cubicBezTo>
                  <a:cubicBezTo>
                    <a:pt x="1308518" y="918997"/>
                    <a:pt x="1343442" y="900295"/>
                    <a:pt x="1365892" y="914011"/>
                  </a:cubicBezTo>
                  <a:cubicBezTo>
                    <a:pt x="1373376" y="920245"/>
                    <a:pt x="1388342" y="902787"/>
                    <a:pt x="1400816" y="922739"/>
                  </a:cubicBezTo>
                  <a:cubicBezTo>
                    <a:pt x="1405804" y="931467"/>
                    <a:pt x="1409546" y="906529"/>
                    <a:pt x="1422018" y="897801"/>
                  </a:cubicBezTo>
                  <a:cubicBezTo>
                    <a:pt x="1415782" y="914011"/>
                    <a:pt x="1456942" y="921491"/>
                    <a:pt x="1423266" y="942689"/>
                  </a:cubicBezTo>
                  <a:cubicBezTo>
                    <a:pt x="1434492" y="952663"/>
                    <a:pt x="1455696" y="953911"/>
                    <a:pt x="1459436" y="976355"/>
                  </a:cubicBezTo>
                  <a:cubicBezTo>
                    <a:pt x="1443222" y="977601"/>
                    <a:pt x="1429502" y="966379"/>
                    <a:pt x="1413288" y="971367"/>
                  </a:cubicBezTo>
                  <a:cubicBezTo>
                    <a:pt x="1409546" y="971367"/>
                    <a:pt x="1402062" y="968873"/>
                    <a:pt x="1402062" y="976355"/>
                  </a:cubicBezTo>
                  <a:cubicBezTo>
                    <a:pt x="1402062" y="981343"/>
                    <a:pt x="1405804" y="983837"/>
                    <a:pt x="1409546" y="987577"/>
                  </a:cubicBezTo>
                  <a:cubicBezTo>
                    <a:pt x="1435738" y="1008773"/>
                    <a:pt x="1436986" y="1017503"/>
                    <a:pt x="1417030" y="1046181"/>
                  </a:cubicBezTo>
                  <a:cubicBezTo>
                    <a:pt x="1412664" y="1043687"/>
                    <a:pt x="1407364" y="1043063"/>
                    <a:pt x="1402374" y="1041505"/>
                  </a:cubicBezTo>
                  <a:lnTo>
                    <a:pt x="1395982" y="1036361"/>
                  </a:lnTo>
                  <a:lnTo>
                    <a:pt x="1389748" y="1030129"/>
                  </a:lnTo>
                  <a:lnTo>
                    <a:pt x="1390330" y="1026133"/>
                  </a:lnTo>
                  <a:cubicBezTo>
                    <a:pt x="1393722" y="1021399"/>
                    <a:pt x="1402374" y="1017189"/>
                    <a:pt x="1392084" y="1008773"/>
                  </a:cubicBezTo>
                  <a:lnTo>
                    <a:pt x="1383044" y="993107"/>
                  </a:lnTo>
                  <a:lnTo>
                    <a:pt x="1383354" y="990071"/>
                  </a:lnTo>
                  <a:lnTo>
                    <a:pt x="1382272" y="987671"/>
                  </a:lnTo>
                  <a:lnTo>
                    <a:pt x="1380860" y="972613"/>
                  </a:lnTo>
                  <a:cubicBezTo>
                    <a:pt x="1379612" y="937701"/>
                    <a:pt x="1377118" y="935207"/>
                    <a:pt x="1342194" y="942689"/>
                  </a:cubicBezTo>
                  <a:cubicBezTo>
                    <a:pt x="1339700" y="943935"/>
                    <a:pt x="1337204" y="943935"/>
                    <a:pt x="1334710" y="942689"/>
                  </a:cubicBezTo>
                  <a:cubicBezTo>
                    <a:pt x="1332216" y="942689"/>
                    <a:pt x="1329722" y="941441"/>
                    <a:pt x="1327226" y="941441"/>
                  </a:cubicBezTo>
                  <a:cubicBezTo>
                    <a:pt x="1327226" y="941441"/>
                    <a:pt x="1324732" y="942689"/>
                    <a:pt x="1324732" y="943935"/>
                  </a:cubicBezTo>
                  <a:cubicBezTo>
                    <a:pt x="1328474" y="943935"/>
                    <a:pt x="1329722" y="946429"/>
                    <a:pt x="1330968" y="948923"/>
                  </a:cubicBezTo>
                  <a:cubicBezTo>
                    <a:pt x="1334710" y="958899"/>
                    <a:pt x="1334710" y="970121"/>
                    <a:pt x="1348430" y="972613"/>
                  </a:cubicBezTo>
                  <a:cubicBezTo>
                    <a:pt x="1358720" y="974483"/>
                    <a:pt x="1371114" y="971445"/>
                    <a:pt x="1378248" y="978751"/>
                  </a:cubicBezTo>
                  <a:lnTo>
                    <a:pt x="1382272" y="987671"/>
                  </a:lnTo>
                  <a:lnTo>
                    <a:pt x="1382730" y="992565"/>
                  </a:lnTo>
                  <a:lnTo>
                    <a:pt x="1383044" y="993107"/>
                  </a:lnTo>
                  <a:lnTo>
                    <a:pt x="1381794" y="1005345"/>
                  </a:lnTo>
                  <a:cubicBezTo>
                    <a:pt x="1378676" y="1010021"/>
                    <a:pt x="1372128" y="1015631"/>
                    <a:pt x="1359656" y="1026231"/>
                  </a:cubicBezTo>
                  <a:cubicBezTo>
                    <a:pt x="1370882" y="1024983"/>
                    <a:pt x="1380860" y="1022489"/>
                    <a:pt x="1389590" y="1029971"/>
                  </a:cubicBezTo>
                  <a:lnTo>
                    <a:pt x="1389748" y="1030129"/>
                  </a:lnTo>
                  <a:lnTo>
                    <a:pt x="1389590" y="1031217"/>
                  </a:lnTo>
                  <a:lnTo>
                    <a:pt x="1395982" y="1036361"/>
                  </a:lnTo>
                  <a:lnTo>
                    <a:pt x="1401440" y="1041817"/>
                  </a:lnTo>
                  <a:cubicBezTo>
                    <a:pt x="1406428" y="1043687"/>
                    <a:pt x="1412040" y="1044311"/>
                    <a:pt x="1417030" y="1046181"/>
                  </a:cubicBezTo>
                  <a:cubicBezTo>
                    <a:pt x="1419524" y="1048675"/>
                    <a:pt x="1424514" y="1052415"/>
                    <a:pt x="1427008" y="1049921"/>
                  </a:cubicBezTo>
                  <a:cubicBezTo>
                    <a:pt x="1449458" y="1021243"/>
                    <a:pt x="1464426" y="1032465"/>
                    <a:pt x="1480640" y="1056155"/>
                  </a:cubicBezTo>
                  <a:cubicBezTo>
                    <a:pt x="1481888" y="1059897"/>
                    <a:pt x="1491866" y="1056155"/>
                    <a:pt x="1488124" y="1064885"/>
                  </a:cubicBezTo>
                  <a:cubicBezTo>
                    <a:pt x="1485630" y="1069871"/>
                    <a:pt x="1478146" y="1069871"/>
                    <a:pt x="1474404" y="1068625"/>
                  </a:cubicBezTo>
                  <a:cubicBezTo>
                    <a:pt x="1466920" y="1064885"/>
                    <a:pt x="1468168" y="1052415"/>
                    <a:pt x="1459436" y="1049921"/>
                  </a:cubicBezTo>
                  <a:cubicBezTo>
                    <a:pt x="1454448" y="1049921"/>
                    <a:pt x="1444470" y="1049921"/>
                    <a:pt x="1449458" y="1054909"/>
                  </a:cubicBezTo>
                  <a:cubicBezTo>
                    <a:pt x="1464426" y="1077353"/>
                    <a:pt x="1444470" y="1081093"/>
                    <a:pt x="1433244" y="1082341"/>
                  </a:cubicBezTo>
                  <a:cubicBezTo>
                    <a:pt x="1412040" y="1084835"/>
                    <a:pt x="1407052" y="1096057"/>
                    <a:pt x="1408298" y="1113513"/>
                  </a:cubicBezTo>
                  <a:cubicBezTo>
                    <a:pt x="1409546" y="1139697"/>
                    <a:pt x="1430750" y="1116007"/>
                    <a:pt x="1436986" y="1127229"/>
                  </a:cubicBezTo>
                  <a:cubicBezTo>
                    <a:pt x="1428256" y="1137203"/>
                    <a:pt x="1408298" y="1127229"/>
                    <a:pt x="1403310" y="1147179"/>
                  </a:cubicBezTo>
                  <a:cubicBezTo>
                    <a:pt x="1413288" y="1155907"/>
                    <a:pt x="1429502" y="1140945"/>
                    <a:pt x="1438234" y="1154661"/>
                  </a:cubicBezTo>
                  <a:lnTo>
                    <a:pt x="1436986" y="1155907"/>
                  </a:lnTo>
                  <a:lnTo>
                    <a:pt x="1439480" y="1157155"/>
                  </a:lnTo>
                  <a:lnTo>
                    <a:pt x="1438234" y="1154661"/>
                  </a:lnTo>
                  <a:cubicBezTo>
                    <a:pt x="1466920" y="1154661"/>
                    <a:pt x="1453200" y="1170871"/>
                    <a:pt x="1449458" y="1183339"/>
                  </a:cubicBezTo>
                  <a:cubicBezTo>
                    <a:pt x="1460684" y="1187079"/>
                    <a:pt x="1470662" y="1172117"/>
                    <a:pt x="1481888" y="1182093"/>
                  </a:cubicBezTo>
                  <a:cubicBezTo>
                    <a:pt x="1489372" y="1169623"/>
                    <a:pt x="1500596" y="1168377"/>
                    <a:pt x="1509328" y="1173363"/>
                  </a:cubicBezTo>
                  <a:cubicBezTo>
                    <a:pt x="1519306" y="1182093"/>
                    <a:pt x="1515564" y="1189573"/>
                    <a:pt x="1503092" y="1194561"/>
                  </a:cubicBezTo>
                  <a:cubicBezTo>
                    <a:pt x="1501844" y="1195807"/>
                    <a:pt x="1500596" y="1197055"/>
                    <a:pt x="1499350" y="1199549"/>
                  </a:cubicBezTo>
                  <a:cubicBezTo>
                    <a:pt x="1503092" y="1199549"/>
                    <a:pt x="1505586" y="1200795"/>
                    <a:pt x="1509328" y="1202043"/>
                  </a:cubicBezTo>
                  <a:cubicBezTo>
                    <a:pt x="1520552" y="1202043"/>
                    <a:pt x="1529284" y="1203289"/>
                    <a:pt x="1519306" y="1217005"/>
                  </a:cubicBezTo>
                  <a:cubicBezTo>
                    <a:pt x="1510574" y="1233215"/>
                    <a:pt x="1489372" y="1239449"/>
                    <a:pt x="1473156" y="1230721"/>
                  </a:cubicBezTo>
                  <a:cubicBezTo>
                    <a:pt x="1466920" y="1254411"/>
                    <a:pt x="1478146" y="1254411"/>
                    <a:pt x="1495608" y="1248177"/>
                  </a:cubicBezTo>
                  <a:cubicBezTo>
                    <a:pt x="1521800" y="1240697"/>
                    <a:pt x="1521800" y="1240697"/>
                    <a:pt x="1536768" y="1266881"/>
                  </a:cubicBezTo>
                  <a:cubicBezTo>
                    <a:pt x="1540508" y="1241943"/>
                    <a:pt x="1547992" y="1223239"/>
                    <a:pt x="1577926" y="1235709"/>
                  </a:cubicBezTo>
                  <a:cubicBezTo>
                    <a:pt x="1594142" y="1243189"/>
                    <a:pt x="1596636" y="1233215"/>
                    <a:pt x="1594142" y="1218251"/>
                  </a:cubicBezTo>
                  <a:cubicBezTo>
                    <a:pt x="1592894" y="1192067"/>
                    <a:pt x="1571690" y="1185833"/>
                    <a:pt x="1554228" y="1173363"/>
                  </a:cubicBezTo>
                  <a:cubicBezTo>
                    <a:pt x="1565454" y="1163389"/>
                    <a:pt x="1581668" y="1175857"/>
                    <a:pt x="1590400" y="1158401"/>
                  </a:cubicBezTo>
                  <a:cubicBezTo>
                    <a:pt x="1575432" y="1149673"/>
                    <a:pt x="1556724" y="1149673"/>
                    <a:pt x="1547992" y="1138451"/>
                  </a:cubicBezTo>
                  <a:cubicBezTo>
                    <a:pt x="1572938" y="1106031"/>
                    <a:pt x="1610356" y="1134711"/>
                    <a:pt x="1639042" y="1117253"/>
                  </a:cubicBezTo>
                  <a:cubicBezTo>
                    <a:pt x="1652762" y="1108525"/>
                    <a:pt x="1649020" y="1135957"/>
                    <a:pt x="1662740" y="1138451"/>
                  </a:cubicBezTo>
                  <a:cubicBezTo>
                    <a:pt x="1673966" y="1129723"/>
                    <a:pt x="1655258" y="1124735"/>
                    <a:pt x="1661494" y="1118501"/>
                  </a:cubicBezTo>
                  <a:cubicBezTo>
                    <a:pt x="1695170" y="1128475"/>
                    <a:pt x="1708890" y="1147179"/>
                    <a:pt x="1703900" y="1189573"/>
                  </a:cubicBezTo>
                  <a:cubicBezTo>
                    <a:pt x="1701406" y="1212017"/>
                    <a:pt x="1702654" y="1223239"/>
                    <a:pt x="1725104" y="1235709"/>
                  </a:cubicBezTo>
                  <a:cubicBezTo>
                    <a:pt x="1738824" y="1244437"/>
                    <a:pt x="1752544" y="1268127"/>
                    <a:pt x="1765016" y="1285585"/>
                  </a:cubicBezTo>
                  <a:cubicBezTo>
                    <a:pt x="1771252" y="1291819"/>
                    <a:pt x="1776242" y="1295559"/>
                    <a:pt x="1784972" y="1295559"/>
                  </a:cubicBezTo>
                  <a:cubicBezTo>
                    <a:pt x="1809918" y="1306781"/>
                    <a:pt x="1828626" y="1326731"/>
                    <a:pt x="1846088" y="1349175"/>
                  </a:cubicBezTo>
                  <a:cubicBezTo>
                    <a:pt x="1862304" y="1367879"/>
                    <a:pt x="1878518" y="1387829"/>
                    <a:pt x="1902216" y="1401545"/>
                  </a:cubicBezTo>
                  <a:cubicBezTo>
                    <a:pt x="1917182" y="1410273"/>
                    <a:pt x="1928408" y="1407779"/>
                    <a:pt x="1940880" y="1404039"/>
                  </a:cubicBezTo>
                  <a:cubicBezTo>
                    <a:pt x="1950858" y="1411521"/>
                    <a:pt x="1942128" y="1417755"/>
                    <a:pt x="1942128" y="1425237"/>
                  </a:cubicBezTo>
                  <a:cubicBezTo>
                    <a:pt x="1943376" y="1438953"/>
                    <a:pt x="1952106" y="1435211"/>
                    <a:pt x="1955848" y="1428977"/>
                  </a:cubicBezTo>
                  <a:cubicBezTo>
                    <a:pt x="1959590" y="1423989"/>
                    <a:pt x="1955848" y="1415261"/>
                    <a:pt x="1967074" y="1420249"/>
                  </a:cubicBezTo>
                  <a:cubicBezTo>
                    <a:pt x="1970816" y="1421495"/>
                    <a:pt x="1975804" y="1426483"/>
                    <a:pt x="1972062" y="1432717"/>
                  </a:cubicBezTo>
                  <a:cubicBezTo>
                    <a:pt x="1962084" y="1447681"/>
                    <a:pt x="1970816" y="1455161"/>
                    <a:pt x="1983288" y="1462643"/>
                  </a:cubicBezTo>
                  <a:cubicBezTo>
                    <a:pt x="2000750" y="1473865"/>
                    <a:pt x="2000750" y="1456409"/>
                    <a:pt x="2005738" y="1450175"/>
                  </a:cubicBezTo>
                  <a:cubicBezTo>
                    <a:pt x="2011974" y="1442693"/>
                    <a:pt x="2019458" y="1446433"/>
                    <a:pt x="2028190" y="1448927"/>
                  </a:cubicBezTo>
                  <a:cubicBezTo>
                    <a:pt x="2038168" y="1433965"/>
                    <a:pt x="2064360" y="1458903"/>
                    <a:pt x="2069348" y="1431471"/>
                  </a:cubicBezTo>
                  <a:cubicBezTo>
                    <a:pt x="2069348" y="1431471"/>
                    <a:pt x="2078080" y="1435211"/>
                    <a:pt x="2078080" y="1438953"/>
                  </a:cubicBezTo>
                  <a:cubicBezTo>
                    <a:pt x="2074338" y="1462643"/>
                    <a:pt x="2095542" y="1457655"/>
                    <a:pt x="2108014" y="1462643"/>
                  </a:cubicBezTo>
                  <a:cubicBezTo>
                    <a:pt x="2115498" y="1471371"/>
                    <a:pt x="2129218" y="1470125"/>
                    <a:pt x="2136702" y="1477605"/>
                  </a:cubicBezTo>
                  <a:cubicBezTo>
                    <a:pt x="2132960" y="1485087"/>
                    <a:pt x="2122982" y="1482593"/>
                    <a:pt x="2121734" y="1496309"/>
                  </a:cubicBezTo>
                  <a:cubicBezTo>
                    <a:pt x="2140442" y="1486333"/>
                    <a:pt x="2151668" y="1512519"/>
                    <a:pt x="2170378" y="1501297"/>
                  </a:cubicBezTo>
                  <a:cubicBezTo>
                    <a:pt x="2175366" y="1497557"/>
                    <a:pt x="2176614" y="1501297"/>
                    <a:pt x="2177860" y="1506285"/>
                  </a:cubicBezTo>
                  <a:cubicBezTo>
                    <a:pt x="2180356" y="1515013"/>
                    <a:pt x="2175366" y="1528729"/>
                    <a:pt x="2197818" y="1522493"/>
                  </a:cubicBezTo>
                  <a:cubicBezTo>
                    <a:pt x="2202806" y="1521247"/>
                    <a:pt x="2211536" y="1531223"/>
                    <a:pt x="2219020" y="1517507"/>
                  </a:cubicBezTo>
                  <a:cubicBezTo>
                    <a:pt x="2222762" y="1512519"/>
                    <a:pt x="2230246" y="1516259"/>
                    <a:pt x="2231494" y="1521247"/>
                  </a:cubicBezTo>
                  <a:cubicBezTo>
                    <a:pt x="2237730" y="1552419"/>
                    <a:pt x="2268912" y="1546185"/>
                    <a:pt x="2288868" y="1558653"/>
                  </a:cubicBezTo>
                  <a:cubicBezTo>
                    <a:pt x="2296350" y="1562395"/>
                    <a:pt x="2316308" y="1546185"/>
                    <a:pt x="2312566" y="1572369"/>
                  </a:cubicBezTo>
                  <a:cubicBezTo>
                    <a:pt x="2312566" y="1578605"/>
                    <a:pt x="2323790" y="1573617"/>
                    <a:pt x="2327532" y="1568629"/>
                  </a:cubicBezTo>
                  <a:cubicBezTo>
                    <a:pt x="2338758" y="1552419"/>
                    <a:pt x="2340006" y="1533715"/>
                    <a:pt x="2348736" y="1517507"/>
                  </a:cubicBezTo>
                  <a:cubicBezTo>
                    <a:pt x="2361208" y="1521247"/>
                    <a:pt x="2369940" y="1531223"/>
                    <a:pt x="2384906" y="1527481"/>
                  </a:cubicBezTo>
                  <a:cubicBezTo>
                    <a:pt x="2399874" y="1522493"/>
                    <a:pt x="2422324" y="1512519"/>
                    <a:pt x="2413594" y="1547431"/>
                  </a:cubicBezTo>
                  <a:cubicBezTo>
                    <a:pt x="2412346" y="1549925"/>
                    <a:pt x="2421078" y="1558653"/>
                    <a:pt x="2423572" y="1554913"/>
                  </a:cubicBezTo>
                  <a:cubicBezTo>
                    <a:pt x="2434798" y="1543691"/>
                    <a:pt x="2453506" y="1561147"/>
                    <a:pt x="2462236" y="1544937"/>
                  </a:cubicBezTo>
                  <a:cubicBezTo>
                    <a:pt x="2464732" y="1542445"/>
                    <a:pt x="2467226" y="1538703"/>
                    <a:pt x="2469720" y="1536209"/>
                  </a:cubicBezTo>
                  <a:cubicBezTo>
                    <a:pt x="2474710" y="1528729"/>
                    <a:pt x="2482194" y="1532469"/>
                    <a:pt x="2485936" y="1536209"/>
                  </a:cubicBezTo>
                  <a:cubicBezTo>
                    <a:pt x="2492172" y="1542445"/>
                    <a:pt x="2482194" y="1542445"/>
                    <a:pt x="2479698" y="1547431"/>
                  </a:cubicBezTo>
                  <a:cubicBezTo>
                    <a:pt x="2474710" y="1553667"/>
                    <a:pt x="2467226" y="1559901"/>
                    <a:pt x="2467226" y="1569875"/>
                  </a:cubicBezTo>
                  <a:cubicBezTo>
                    <a:pt x="2500902" y="1571123"/>
                    <a:pt x="2534578" y="1572369"/>
                    <a:pt x="2569502" y="1572369"/>
                  </a:cubicBezTo>
                  <a:cubicBezTo>
                    <a:pt x="2573244" y="1584839"/>
                    <a:pt x="2568254" y="1599801"/>
                    <a:pt x="2560770" y="1603541"/>
                  </a:cubicBezTo>
                  <a:cubicBezTo>
                    <a:pt x="2534578" y="1616011"/>
                    <a:pt x="2545804" y="1642195"/>
                    <a:pt x="2534578" y="1659653"/>
                  </a:cubicBezTo>
                  <a:cubicBezTo>
                    <a:pt x="2525848" y="1674615"/>
                    <a:pt x="2550792" y="1695813"/>
                    <a:pt x="2569502" y="1692071"/>
                  </a:cubicBezTo>
                  <a:cubicBezTo>
                    <a:pt x="2581974" y="1677109"/>
                    <a:pt x="2586964" y="1658405"/>
                    <a:pt x="2589458" y="1639701"/>
                  </a:cubicBezTo>
                  <a:cubicBezTo>
                    <a:pt x="2590706" y="1633467"/>
                    <a:pt x="2596942" y="1627233"/>
                    <a:pt x="2596942" y="1628479"/>
                  </a:cubicBezTo>
                  <a:cubicBezTo>
                    <a:pt x="2604426" y="1648431"/>
                    <a:pt x="2619392" y="1613517"/>
                    <a:pt x="2623134" y="1632221"/>
                  </a:cubicBezTo>
                  <a:cubicBezTo>
                    <a:pt x="2628124" y="1654665"/>
                    <a:pt x="2650574" y="1652171"/>
                    <a:pt x="2663046" y="1669627"/>
                  </a:cubicBezTo>
                  <a:cubicBezTo>
                    <a:pt x="2658058" y="1674615"/>
                    <a:pt x="2638102" y="1684591"/>
                    <a:pt x="2653068" y="1693319"/>
                  </a:cubicBezTo>
                  <a:cubicBezTo>
                    <a:pt x="2663046" y="1698305"/>
                    <a:pt x="2654316" y="1728231"/>
                    <a:pt x="2680508" y="1713269"/>
                  </a:cubicBezTo>
                  <a:cubicBezTo>
                    <a:pt x="2694228" y="1704541"/>
                    <a:pt x="2705454" y="1721997"/>
                    <a:pt x="2717926" y="1729479"/>
                  </a:cubicBezTo>
                  <a:cubicBezTo>
                    <a:pt x="2724162" y="1735713"/>
                    <a:pt x="2735388" y="1740701"/>
                    <a:pt x="2735388" y="1726985"/>
                  </a:cubicBezTo>
                  <a:cubicBezTo>
                    <a:pt x="2736636" y="1687083"/>
                    <a:pt x="2762828" y="1728231"/>
                    <a:pt x="2771558" y="1714515"/>
                  </a:cubicBezTo>
                  <a:cubicBezTo>
                    <a:pt x="2780290" y="1733219"/>
                    <a:pt x="2808976" y="1729479"/>
                    <a:pt x="2816460" y="1750675"/>
                  </a:cubicBezTo>
                  <a:cubicBezTo>
                    <a:pt x="2817708" y="1756909"/>
                    <a:pt x="2835168" y="1743195"/>
                    <a:pt x="2827686" y="1760651"/>
                  </a:cubicBezTo>
                  <a:cubicBezTo>
                    <a:pt x="2825190" y="1765639"/>
                    <a:pt x="2818954" y="1770625"/>
                    <a:pt x="2810224" y="1768131"/>
                  </a:cubicBezTo>
                  <a:cubicBezTo>
                    <a:pt x="2806482" y="1765639"/>
                    <a:pt x="2802740" y="1763145"/>
                    <a:pt x="2797750" y="1759403"/>
                  </a:cubicBezTo>
                  <a:cubicBezTo>
                    <a:pt x="2789020" y="1754417"/>
                    <a:pt x="2777794" y="1748181"/>
                    <a:pt x="2774052" y="1758157"/>
                  </a:cubicBezTo>
                  <a:cubicBezTo>
                    <a:pt x="2770312" y="1766885"/>
                    <a:pt x="2769064" y="1785589"/>
                    <a:pt x="2790268" y="1784341"/>
                  </a:cubicBezTo>
                  <a:cubicBezTo>
                    <a:pt x="2795256" y="1784341"/>
                    <a:pt x="2800246" y="1788083"/>
                    <a:pt x="2805234" y="1790575"/>
                  </a:cubicBezTo>
                  <a:lnTo>
                    <a:pt x="2809470" y="1799293"/>
                  </a:lnTo>
                  <a:lnTo>
                    <a:pt x="2805430" y="1805733"/>
                  </a:lnTo>
                  <a:lnTo>
                    <a:pt x="2799684" y="1806673"/>
                  </a:lnTo>
                  <a:lnTo>
                    <a:pt x="2798522" y="1806441"/>
                  </a:lnTo>
                  <a:lnTo>
                    <a:pt x="2796192" y="1804759"/>
                  </a:lnTo>
                  <a:cubicBezTo>
                    <a:pt x="2796504" y="1803979"/>
                    <a:pt x="2797128" y="1803667"/>
                    <a:pt x="2795256" y="1805539"/>
                  </a:cubicBezTo>
                  <a:cubicBezTo>
                    <a:pt x="2792762" y="1808033"/>
                    <a:pt x="2791514" y="1806785"/>
                    <a:pt x="2794010" y="1805539"/>
                  </a:cubicBezTo>
                  <a:lnTo>
                    <a:pt x="2798522" y="1806441"/>
                  </a:lnTo>
                  <a:lnTo>
                    <a:pt x="2798998" y="1806785"/>
                  </a:lnTo>
                  <a:lnTo>
                    <a:pt x="2799684" y="1806673"/>
                  </a:lnTo>
                  <a:lnTo>
                    <a:pt x="2800246" y="1806785"/>
                  </a:lnTo>
                  <a:cubicBezTo>
                    <a:pt x="2806482" y="1808033"/>
                    <a:pt x="2798998" y="1806785"/>
                    <a:pt x="2803988" y="1808033"/>
                  </a:cubicBezTo>
                  <a:lnTo>
                    <a:pt x="2805430" y="1805733"/>
                  </a:lnTo>
                  <a:lnTo>
                    <a:pt x="2808042" y="1805305"/>
                  </a:lnTo>
                  <a:cubicBezTo>
                    <a:pt x="2809834" y="1804369"/>
                    <a:pt x="2810536" y="1803045"/>
                    <a:pt x="2810536" y="1801487"/>
                  </a:cubicBezTo>
                  <a:lnTo>
                    <a:pt x="2809470" y="1799293"/>
                  </a:lnTo>
                  <a:lnTo>
                    <a:pt x="2809756" y="1798837"/>
                  </a:lnTo>
                  <a:cubicBezTo>
                    <a:pt x="2809912" y="1795875"/>
                    <a:pt x="2808352" y="1793069"/>
                    <a:pt x="2805234" y="1790575"/>
                  </a:cubicBezTo>
                  <a:cubicBezTo>
                    <a:pt x="2821450" y="1763145"/>
                    <a:pt x="2830180" y="1794317"/>
                    <a:pt x="2838910" y="1796811"/>
                  </a:cubicBezTo>
                  <a:cubicBezTo>
                    <a:pt x="2863856" y="1806785"/>
                    <a:pt x="2822696" y="1814267"/>
                    <a:pt x="2836416" y="1827983"/>
                  </a:cubicBezTo>
                  <a:cubicBezTo>
                    <a:pt x="2847642" y="1826735"/>
                    <a:pt x="2857620" y="1824243"/>
                    <a:pt x="2866350" y="1815513"/>
                  </a:cubicBezTo>
                  <a:cubicBezTo>
                    <a:pt x="2876328" y="1805539"/>
                    <a:pt x="2883812" y="1800551"/>
                    <a:pt x="2892544" y="1816761"/>
                  </a:cubicBezTo>
                  <a:cubicBezTo>
                    <a:pt x="2900026" y="1829229"/>
                    <a:pt x="2898780" y="1839205"/>
                    <a:pt x="2883812" y="1842945"/>
                  </a:cubicBezTo>
                  <a:cubicBezTo>
                    <a:pt x="2872586" y="1846687"/>
                    <a:pt x="2877576" y="1847933"/>
                    <a:pt x="2881318" y="1856661"/>
                  </a:cubicBezTo>
                  <a:cubicBezTo>
                    <a:pt x="2888802" y="1877859"/>
                    <a:pt x="2871340" y="1899055"/>
                    <a:pt x="2875082" y="1921499"/>
                  </a:cubicBezTo>
                  <a:cubicBezTo>
                    <a:pt x="2886306" y="1926487"/>
                    <a:pt x="2898780" y="1920253"/>
                    <a:pt x="2910004" y="1920253"/>
                  </a:cubicBezTo>
                  <a:cubicBezTo>
                    <a:pt x="2902522" y="1937709"/>
                    <a:pt x="2878824" y="1923993"/>
                    <a:pt x="2872586" y="1941451"/>
                  </a:cubicBezTo>
                  <a:cubicBezTo>
                    <a:pt x="2867598" y="1942697"/>
                    <a:pt x="2858866" y="1943943"/>
                    <a:pt x="2862608" y="1948931"/>
                  </a:cubicBezTo>
                  <a:cubicBezTo>
                    <a:pt x="2877576" y="1971375"/>
                    <a:pt x="2914994" y="1975117"/>
                    <a:pt x="2928714" y="1952673"/>
                  </a:cubicBezTo>
                  <a:cubicBezTo>
                    <a:pt x="2939940" y="1936463"/>
                    <a:pt x="2948670" y="1930229"/>
                    <a:pt x="2969874" y="1935215"/>
                  </a:cubicBezTo>
                  <a:cubicBezTo>
                    <a:pt x="2989830" y="1941451"/>
                    <a:pt x="3007292" y="1917759"/>
                    <a:pt x="3030990" y="1922747"/>
                  </a:cubicBezTo>
                  <a:cubicBezTo>
                    <a:pt x="3007292" y="1942697"/>
                    <a:pt x="2979852" y="1943943"/>
                    <a:pt x="2952412" y="1947685"/>
                  </a:cubicBezTo>
                  <a:cubicBezTo>
                    <a:pt x="2953658" y="1948931"/>
                    <a:pt x="2953658" y="1952673"/>
                    <a:pt x="2953658" y="1955165"/>
                  </a:cubicBezTo>
                  <a:cubicBezTo>
                    <a:pt x="2959896" y="1970129"/>
                    <a:pt x="2984840" y="1991325"/>
                    <a:pt x="2942434" y="1991325"/>
                  </a:cubicBezTo>
                  <a:cubicBezTo>
                    <a:pt x="2932456" y="1991325"/>
                    <a:pt x="2922478" y="2001301"/>
                    <a:pt x="2912500" y="2007535"/>
                  </a:cubicBezTo>
                  <a:cubicBezTo>
                    <a:pt x="2911252" y="2007535"/>
                    <a:pt x="2908758" y="2007535"/>
                    <a:pt x="2907510" y="2007535"/>
                  </a:cubicBezTo>
                  <a:cubicBezTo>
                    <a:pt x="2882564" y="2008783"/>
                    <a:pt x="2853878" y="2006289"/>
                    <a:pt x="2868846" y="2047435"/>
                  </a:cubicBezTo>
                  <a:cubicBezTo>
                    <a:pt x="2870092" y="2049929"/>
                    <a:pt x="2871340" y="2053671"/>
                    <a:pt x="2872586" y="2056165"/>
                  </a:cubicBezTo>
                  <a:cubicBezTo>
                    <a:pt x="2873834" y="2058659"/>
                    <a:pt x="2876328" y="2061151"/>
                    <a:pt x="2877576" y="2063645"/>
                  </a:cubicBezTo>
                  <a:cubicBezTo>
                    <a:pt x="2878824" y="2064893"/>
                    <a:pt x="2878824" y="2066139"/>
                    <a:pt x="2880070" y="2068633"/>
                  </a:cubicBezTo>
                  <a:cubicBezTo>
                    <a:pt x="2877576" y="2074867"/>
                    <a:pt x="2871340" y="2077361"/>
                    <a:pt x="2865104" y="2078609"/>
                  </a:cubicBezTo>
                  <a:cubicBezTo>
                    <a:pt x="2860114" y="2074867"/>
                    <a:pt x="2851384" y="2077361"/>
                    <a:pt x="2846394" y="2071127"/>
                  </a:cubicBezTo>
                  <a:cubicBezTo>
                    <a:pt x="2840158" y="2067387"/>
                    <a:pt x="2833922" y="2063645"/>
                    <a:pt x="2825190" y="2068633"/>
                  </a:cubicBezTo>
                  <a:cubicBezTo>
                    <a:pt x="2833922" y="2066139"/>
                    <a:pt x="2841406" y="2067387"/>
                    <a:pt x="2847642" y="2072373"/>
                  </a:cubicBezTo>
                  <a:cubicBezTo>
                    <a:pt x="2853878" y="2072373"/>
                    <a:pt x="2852630" y="2096065"/>
                    <a:pt x="2865104" y="2078609"/>
                  </a:cubicBezTo>
                  <a:cubicBezTo>
                    <a:pt x="2871340" y="2087337"/>
                    <a:pt x="2876328" y="2089831"/>
                    <a:pt x="2887554" y="2084843"/>
                  </a:cubicBezTo>
                  <a:cubicBezTo>
                    <a:pt x="2902522" y="2081103"/>
                    <a:pt x="2919982" y="2096065"/>
                    <a:pt x="2919982" y="2112275"/>
                  </a:cubicBezTo>
                  <a:cubicBezTo>
                    <a:pt x="2919982" y="2113521"/>
                    <a:pt x="2919982" y="2114769"/>
                    <a:pt x="2919982" y="2116015"/>
                  </a:cubicBezTo>
                  <a:cubicBezTo>
                    <a:pt x="2919982" y="2125991"/>
                    <a:pt x="2892544" y="2113521"/>
                    <a:pt x="2905016" y="2130977"/>
                  </a:cubicBezTo>
                  <a:cubicBezTo>
                    <a:pt x="2912500" y="2142199"/>
                    <a:pt x="2923724" y="2125991"/>
                    <a:pt x="2933702" y="2125991"/>
                  </a:cubicBezTo>
                  <a:cubicBezTo>
                    <a:pt x="2951164" y="2123497"/>
                    <a:pt x="2953658" y="2125991"/>
                    <a:pt x="2957400" y="2160903"/>
                  </a:cubicBezTo>
                  <a:cubicBezTo>
                    <a:pt x="2966132" y="2140953"/>
                    <a:pt x="2976110" y="2135965"/>
                    <a:pt x="2992324" y="2148435"/>
                  </a:cubicBezTo>
                  <a:cubicBezTo>
                    <a:pt x="3003550" y="2157163"/>
                    <a:pt x="3021012" y="2154669"/>
                    <a:pt x="3028494" y="2169631"/>
                  </a:cubicBezTo>
                  <a:cubicBezTo>
                    <a:pt x="3027248" y="2170879"/>
                    <a:pt x="3024754" y="2173373"/>
                    <a:pt x="3024754" y="2174619"/>
                  </a:cubicBezTo>
                  <a:cubicBezTo>
                    <a:pt x="3022258" y="2183347"/>
                    <a:pt x="3030990" y="2193323"/>
                    <a:pt x="3017270" y="2197063"/>
                  </a:cubicBezTo>
                  <a:cubicBezTo>
                    <a:pt x="3011034" y="2199557"/>
                    <a:pt x="3007292" y="2199557"/>
                    <a:pt x="3003550" y="2194569"/>
                  </a:cubicBezTo>
                  <a:cubicBezTo>
                    <a:pt x="2994818" y="2183347"/>
                    <a:pt x="3012280" y="2179607"/>
                    <a:pt x="3009786" y="2167137"/>
                  </a:cubicBezTo>
                  <a:cubicBezTo>
                    <a:pt x="2983594" y="2177113"/>
                    <a:pt x="2958648" y="2185841"/>
                    <a:pt x="2933702" y="2194569"/>
                  </a:cubicBezTo>
                  <a:cubicBezTo>
                    <a:pt x="2928714" y="2197063"/>
                    <a:pt x="2927466" y="2200803"/>
                    <a:pt x="2926220" y="2207039"/>
                  </a:cubicBezTo>
                  <a:cubicBezTo>
                    <a:pt x="2922478" y="2223247"/>
                    <a:pt x="2914994" y="2224495"/>
                    <a:pt x="2900026" y="2215767"/>
                  </a:cubicBezTo>
                  <a:cubicBezTo>
                    <a:pt x="2896284" y="2213273"/>
                    <a:pt x="2891296" y="2212025"/>
                    <a:pt x="2886306" y="2209533"/>
                  </a:cubicBezTo>
                  <a:cubicBezTo>
                    <a:pt x="2878824" y="2207039"/>
                    <a:pt x="2881318" y="2212025"/>
                    <a:pt x="2868846" y="2217013"/>
                  </a:cubicBezTo>
                  <a:cubicBezTo>
                    <a:pt x="2855126" y="2223247"/>
                    <a:pt x="2840158" y="2230729"/>
                    <a:pt x="2825190" y="2234469"/>
                  </a:cubicBezTo>
                  <a:cubicBezTo>
                    <a:pt x="2818954" y="2235717"/>
                    <a:pt x="2812718" y="2235717"/>
                    <a:pt x="2805234" y="2238211"/>
                  </a:cubicBezTo>
                  <a:cubicBezTo>
                    <a:pt x="2792762" y="2243199"/>
                    <a:pt x="2779042" y="2249433"/>
                    <a:pt x="2765322" y="2238211"/>
                  </a:cubicBezTo>
                  <a:lnTo>
                    <a:pt x="2762842" y="2227049"/>
                  </a:lnTo>
                  <a:lnTo>
                    <a:pt x="2763606" y="2226079"/>
                  </a:lnTo>
                  <a:lnTo>
                    <a:pt x="2770312" y="2218261"/>
                  </a:lnTo>
                  <a:cubicBezTo>
                    <a:pt x="2769064" y="2215767"/>
                    <a:pt x="2767816" y="2219507"/>
                    <a:pt x="2767816" y="2220755"/>
                  </a:cubicBezTo>
                  <a:lnTo>
                    <a:pt x="2763606" y="2226079"/>
                  </a:lnTo>
                  <a:lnTo>
                    <a:pt x="2762828" y="2226989"/>
                  </a:lnTo>
                  <a:lnTo>
                    <a:pt x="2762842" y="2227049"/>
                  </a:lnTo>
                  <a:lnTo>
                    <a:pt x="2750044" y="2243237"/>
                  </a:lnTo>
                  <a:cubicBezTo>
                    <a:pt x="2734140" y="2259485"/>
                    <a:pt x="2721044" y="2257849"/>
                    <a:pt x="2685498" y="2245693"/>
                  </a:cubicBezTo>
                  <a:cubicBezTo>
                    <a:pt x="2680508" y="2244445"/>
                    <a:pt x="2670530" y="2259407"/>
                    <a:pt x="2663046" y="2246939"/>
                  </a:cubicBezTo>
                  <a:cubicBezTo>
                    <a:pt x="2655562" y="2236963"/>
                    <a:pt x="2641842" y="2224495"/>
                    <a:pt x="2655562" y="2213273"/>
                  </a:cubicBezTo>
                  <a:cubicBezTo>
                    <a:pt x="2673024" y="2199557"/>
                    <a:pt x="2692980" y="2193323"/>
                    <a:pt x="2707948" y="2218261"/>
                  </a:cubicBezTo>
                  <a:cubicBezTo>
                    <a:pt x="2707948" y="2223247"/>
                    <a:pt x="2709196" y="2229483"/>
                    <a:pt x="2700464" y="2225741"/>
                  </a:cubicBezTo>
                  <a:cubicBezTo>
                    <a:pt x="2709196" y="2230729"/>
                    <a:pt x="2707948" y="2223247"/>
                    <a:pt x="2710442" y="2220755"/>
                  </a:cubicBezTo>
                  <a:cubicBezTo>
                    <a:pt x="2730398" y="2193323"/>
                    <a:pt x="2687992" y="2179607"/>
                    <a:pt x="2697970" y="2149681"/>
                  </a:cubicBezTo>
                  <a:cubicBezTo>
                    <a:pt x="2697970" y="2149681"/>
                    <a:pt x="2686744" y="2154669"/>
                    <a:pt x="2691734" y="2154669"/>
                  </a:cubicBezTo>
                  <a:cubicBezTo>
                    <a:pt x="2695476" y="2154669"/>
                    <a:pt x="2695476" y="2155915"/>
                    <a:pt x="2694228" y="2157163"/>
                  </a:cubicBezTo>
                  <a:cubicBezTo>
                    <a:pt x="2689240" y="2172125"/>
                    <a:pt x="2681756" y="2183347"/>
                    <a:pt x="2665542" y="2169631"/>
                  </a:cubicBezTo>
                  <a:cubicBezTo>
                    <a:pt x="2663046" y="2164643"/>
                    <a:pt x="2661800" y="2162151"/>
                    <a:pt x="2661800" y="2158409"/>
                  </a:cubicBezTo>
                  <a:cubicBezTo>
                    <a:pt x="2660552" y="2155915"/>
                    <a:pt x="2659304" y="2153421"/>
                    <a:pt x="2659304" y="2150929"/>
                  </a:cubicBezTo>
                  <a:cubicBezTo>
                    <a:pt x="2620016" y="2172437"/>
                    <a:pt x="2587744" y="2153267"/>
                    <a:pt x="2555120" y="2139181"/>
                  </a:cubicBezTo>
                  <a:lnTo>
                    <a:pt x="2528706" y="2130623"/>
                  </a:lnTo>
                  <a:lnTo>
                    <a:pt x="2516358" y="2120207"/>
                  </a:lnTo>
                  <a:lnTo>
                    <a:pt x="2519612" y="2112275"/>
                  </a:lnTo>
                  <a:cubicBezTo>
                    <a:pt x="2525848" y="2104793"/>
                    <a:pt x="2523352" y="2091077"/>
                    <a:pt x="2538320" y="2091077"/>
                  </a:cubicBezTo>
                  <a:cubicBezTo>
                    <a:pt x="2549546" y="2091077"/>
                    <a:pt x="2558276" y="2097311"/>
                    <a:pt x="2571996" y="2101053"/>
                  </a:cubicBezTo>
                  <a:cubicBezTo>
                    <a:pt x="2565760" y="2088583"/>
                    <a:pt x="2573244" y="2066139"/>
                    <a:pt x="2547050" y="2081103"/>
                  </a:cubicBezTo>
                  <a:cubicBezTo>
                    <a:pt x="2539568" y="2077361"/>
                    <a:pt x="2538320" y="2081103"/>
                    <a:pt x="2538320" y="2088583"/>
                  </a:cubicBezTo>
                  <a:cubicBezTo>
                    <a:pt x="2522418" y="2097935"/>
                    <a:pt x="2507918" y="2107287"/>
                    <a:pt x="2515870" y="2119795"/>
                  </a:cubicBezTo>
                  <a:lnTo>
                    <a:pt x="2516358" y="2120207"/>
                  </a:lnTo>
                  <a:lnTo>
                    <a:pt x="2515714" y="2121783"/>
                  </a:lnTo>
                  <a:cubicBezTo>
                    <a:pt x="2515870" y="2125055"/>
                    <a:pt x="2517740" y="2127861"/>
                    <a:pt x="2522106" y="2128485"/>
                  </a:cubicBezTo>
                  <a:lnTo>
                    <a:pt x="2528706" y="2130623"/>
                  </a:lnTo>
                  <a:lnTo>
                    <a:pt x="2532084" y="2133471"/>
                  </a:lnTo>
                  <a:cubicBezTo>
                    <a:pt x="2538320" y="2135965"/>
                    <a:pt x="2538320" y="2140953"/>
                    <a:pt x="2535826" y="2145941"/>
                  </a:cubicBezTo>
                  <a:cubicBezTo>
                    <a:pt x="2532084" y="2155915"/>
                    <a:pt x="2523352" y="2162151"/>
                    <a:pt x="2513374" y="2164643"/>
                  </a:cubicBezTo>
                  <a:cubicBezTo>
                    <a:pt x="2505892" y="2167137"/>
                    <a:pt x="2497160" y="2164643"/>
                    <a:pt x="2498408" y="2157163"/>
                  </a:cubicBezTo>
                  <a:cubicBezTo>
                    <a:pt x="2498408" y="2116015"/>
                    <a:pt x="2462236" y="2101053"/>
                    <a:pt x="2437292" y="2077361"/>
                  </a:cubicBezTo>
                  <a:cubicBezTo>
                    <a:pt x="2428560" y="2066139"/>
                    <a:pt x="2417336" y="2061151"/>
                    <a:pt x="2403616" y="2057411"/>
                  </a:cubicBezTo>
                  <a:cubicBezTo>
                    <a:pt x="2394884" y="2056165"/>
                    <a:pt x="2381164" y="2049929"/>
                    <a:pt x="2381164" y="2039955"/>
                  </a:cubicBezTo>
                  <a:cubicBezTo>
                    <a:pt x="2381164" y="2026239"/>
                    <a:pt x="2394884" y="2026239"/>
                    <a:pt x="2404862" y="2022499"/>
                  </a:cubicBezTo>
                  <a:cubicBezTo>
                    <a:pt x="2409852" y="2020005"/>
                    <a:pt x="2414840" y="2020005"/>
                    <a:pt x="2418582" y="2015017"/>
                  </a:cubicBezTo>
                  <a:cubicBezTo>
                    <a:pt x="2417336" y="2006289"/>
                    <a:pt x="2408604" y="2003795"/>
                    <a:pt x="2402368" y="1998807"/>
                  </a:cubicBezTo>
                  <a:cubicBezTo>
                    <a:pt x="2393638" y="1991325"/>
                    <a:pt x="2381164" y="1982597"/>
                    <a:pt x="2394884" y="1967635"/>
                  </a:cubicBezTo>
                  <a:cubicBezTo>
                    <a:pt x="2402368" y="1963895"/>
                    <a:pt x="2408604" y="1968881"/>
                    <a:pt x="2413594" y="1971375"/>
                  </a:cubicBezTo>
                  <a:cubicBezTo>
                    <a:pt x="2419830" y="1975117"/>
                    <a:pt x="2424820" y="1975117"/>
                    <a:pt x="2428560" y="1967635"/>
                  </a:cubicBezTo>
                  <a:cubicBezTo>
                    <a:pt x="2434174" y="1962023"/>
                    <a:pt x="2439786" y="1961089"/>
                    <a:pt x="2445244" y="1962335"/>
                  </a:cubicBezTo>
                  <a:lnTo>
                    <a:pt x="2459750" y="1969515"/>
                  </a:lnTo>
                  <a:lnTo>
                    <a:pt x="2460986" y="1971059"/>
                  </a:lnTo>
                  <a:lnTo>
                    <a:pt x="2460834" y="2005665"/>
                  </a:lnTo>
                  <a:lnTo>
                    <a:pt x="2460888" y="2007051"/>
                  </a:lnTo>
                  <a:lnTo>
                    <a:pt x="2460736" y="2009191"/>
                  </a:lnTo>
                  <a:lnTo>
                    <a:pt x="2460990" y="2009713"/>
                  </a:lnTo>
                  <a:lnTo>
                    <a:pt x="2461516" y="2023433"/>
                  </a:lnTo>
                  <a:cubicBezTo>
                    <a:pt x="2462394" y="2029355"/>
                    <a:pt x="2464108" y="2035279"/>
                    <a:pt x="2467226" y="2041201"/>
                  </a:cubicBezTo>
                  <a:cubicBezTo>
                    <a:pt x="2470968" y="2051177"/>
                    <a:pt x="2469720" y="2066139"/>
                    <a:pt x="2485936" y="2066139"/>
                  </a:cubicBezTo>
                  <a:cubicBezTo>
                    <a:pt x="2505892" y="2066139"/>
                    <a:pt x="2498408" y="2049929"/>
                    <a:pt x="2502150" y="2039955"/>
                  </a:cubicBezTo>
                  <a:cubicBezTo>
                    <a:pt x="2505892" y="2033721"/>
                    <a:pt x="2512128" y="2027485"/>
                    <a:pt x="2505892" y="2016263"/>
                  </a:cubicBezTo>
                  <a:cubicBezTo>
                    <a:pt x="2493418" y="2010029"/>
                    <a:pt x="2480946" y="2037461"/>
                    <a:pt x="2465978" y="2020005"/>
                  </a:cubicBezTo>
                  <a:lnTo>
                    <a:pt x="2460990" y="2009713"/>
                  </a:lnTo>
                  <a:lnTo>
                    <a:pt x="2460888" y="2007051"/>
                  </a:lnTo>
                  <a:lnTo>
                    <a:pt x="2461458" y="1998963"/>
                  </a:lnTo>
                  <a:cubicBezTo>
                    <a:pt x="2463172" y="1992261"/>
                    <a:pt x="2466602" y="1985715"/>
                    <a:pt x="2467226" y="1978857"/>
                  </a:cubicBezTo>
                  <a:lnTo>
                    <a:pt x="2460986" y="1971059"/>
                  </a:lnTo>
                  <a:lnTo>
                    <a:pt x="2460990" y="1970129"/>
                  </a:lnTo>
                  <a:lnTo>
                    <a:pt x="2459750" y="1969515"/>
                  </a:lnTo>
                  <a:lnTo>
                    <a:pt x="2457248" y="1966387"/>
                  </a:lnTo>
                  <a:cubicBezTo>
                    <a:pt x="2441034" y="1941451"/>
                    <a:pt x="2419830" y="1972623"/>
                    <a:pt x="2401122" y="1963895"/>
                  </a:cubicBezTo>
                  <a:cubicBezTo>
                    <a:pt x="2377424" y="1940203"/>
                    <a:pt x="2342500" y="1948931"/>
                    <a:pt x="2316308" y="1933969"/>
                  </a:cubicBezTo>
                  <a:cubicBezTo>
                    <a:pt x="2308824" y="1928981"/>
                    <a:pt x="2298846" y="1928981"/>
                    <a:pt x="2291362" y="1922747"/>
                  </a:cubicBezTo>
                  <a:cubicBezTo>
                    <a:pt x="2286372" y="1920253"/>
                    <a:pt x="2282630" y="1915265"/>
                    <a:pt x="2286372" y="1910277"/>
                  </a:cubicBezTo>
                  <a:lnTo>
                    <a:pt x="2296806" y="1906135"/>
                  </a:lnTo>
                  <a:lnTo>
                    <a:pt x="2310070" y="1904043"/>
                  </a:lnTo>
                  <a:cubicBezTo>
                    <a:pt x="2306330" y="1905913"/>
                    <a:pt x="2301964" y="1905601"/>
                    <a:pt x="2297754" y="1905757"/>
                  </a:cubicBezTo>
                  <a:lnTo>
                    <a:pt x="2296806" y="1906135"/>
                  </a:lnTo>
                  <a:lnTo>
                    <a:pt x="2296352" y="1906205"/>
                  </a:lnTo>
                  <a:cubicBezTo>
                    <a:pt x="2284424" y="1903109"/>
                    <a:pt x="2276706" y="1887209"/>
                    <a:pt x="2262674" y="1885339"/>
                  </a:cubicBezTo>
                  <a:cubicBezTo>
                    <a:pt x="2228998" y="1879105"/>
                    <a:pt x="2214032" y="1900303"/>
                    <a:pt x="2191580" y="1914019"/>
                  </a:cubicBezTo>
                  <a:cubicBezTo>
                    <a:pt x="2202806" y="1921499"/>
                    <a:pt x="2212784" y="1915265"/>
                    <a:pt x="2222762" y="1914019"/>
                  </a:cubicBezTo>
                  <a:cubicBezTo>
                    <a:pt x="2232740" y="1914019"/>
                    <a:pt x="2242718" y="1916513"/>
                    <a:pt x="2237730" y="1928981"/>
                  </a:cubicBezTo>
                  <a:cubicBezTo>
                    <a:pt x="2231494" y="1947685"/>
                    <a:pt x="2240224" y="1968881"/>
                    <a:pt x="2224010" y="1985091"/>
                  </a:cubicBezTo>
                  <a:cubicBezTo>
                    <a:pt x="2211536" y="1991325"/>
                    <a:pt x="2205300" y="1986339"/>
                    <a:pt x="2201558" y="1973869"/>
                  </a:cubicBezTo>
                  <a:cubicBezTo>
                    <a:pt x="2200312" y="1965141"/>
                    <a:pt x="2200312" y="1947685"/>
                    <a:pt x="2181602" y="1957659"/>
                  </a:cubicBezTo>
                  <a:cubicBezTo>
                    <a:pt x="2180356" y="1961401"/>
                    <a:pt x="2177860" y="1966387"/>
                    <a:pt x="2174120" y="1970129"/>
                  </a:cubicBezTo>
                  <a:cubicBezTo>
                    <a:pt x="2172872" y="1975117"/>
                    <a:pt x="2167882" y="1978857"/>
                    <a:pt x="2164140" y="1982597"/>
                  </a:cubicBezTo>
                  <a:cubicBezTo>
                    <a:pt x="2134206" y="1992573"/>
                    <a:pt x="2105520" y="2001301"/>
                    <a:pt x="2075586" y="1980103"/>
                  </a:cubicBezTo>
                  <a:cubicBezTo>
                    <a:pt x="2064360" y="1972623"/>
                    <a:pt x="2055628" y="1973869"/>
                    <a:pt x="2049392" y="1988831"/>
                  </a:cubicBezTo>
                  <a:cubicBezTo>
                    <a:pt x="2045650" y="2001301"/>
                    <a:pt x="2039414" y="2015017"/>
                    <a:pt x="2058124" y="2020005"/>
                  </a:cubicBezTo>
                  <a:cubicBezTo>
                    <a:pt x="2084316" y="2027485"/>
                    <a:pt x="2109262" y="2042449"/>
                    <a:pt x="2134206" y="2056165"/>
                  </a:cubicBezTo>
                  <a:cubicBezTo>
                    <a:pt x="2141690" y="2066139"/>
                    <a:pt x="2150420" y="2074867"/>
                    <a:pt x="2162894" y="2081103"/>
                  </a:cubicBezTo>
                  <a:cubicBezTo>
                    <a:pt x="2172872" y="2084843"/>
                    <a:pt x="2181602" y="2092325"/>
                    <a:pt x="2181602" y="2103547"/>
                  </a:cubicBezTo>
                  <a:cubicBezTo>
                    <a:pt x="2184098" y="2128485"/>
                    <a:pt x="2184098" y="2128485"/>
                    <a:pt x="2207796" y="2124743"/>
                  </a:cubicBezTo>
                  <a:cubicBezTo>
                    <a:pt x="2224010" y="2124743"/>
                    <a:pt x="2245214" y="2123497"/>
                    <a:pt x="2251450" y="2139707"/>
                  </a:cubicBezTo>
                  <a:cubicBezTo>
                    <a:pt x="2266416" y="2177113"/>
                    <a:pt x="2315060" y="2173373"/>
                    <a:pt x="2335016" y="2203297"/>
                  </a:cubicBezTo>
                  <a:cubicBezTo>
                    <a:pt x="2336264" y="2204545"/>
                    <a:pt x="2340006" y="2202051"/>
                    <a:pt x="2342500" y="2200803"/>
                  </a:cubicBezTo>
                  <a:cubicBezTo>
                    <a:pt x="2344994" y="2199557"/>
                    <a:pt x="2347488" y="2195817"/>
                    <a:pt x="2348736" y="2193323"/>
                  </a:cubicBezTo>
                  <a:cubicBezTo>
                    <a:pt x="2352478" y="2188335"/>
                    <a:pt x="2354972" y="2183347"/>
                    <a:pt x="2361208" y="2179607"/>
                  </a:cubicBezTo>
                  <a:cubicBezTo>
                    <a:pt x="2364950" y="2180853"/>
                    <a:pt x="2358714" y="2184595"/>
                    <a:pt x="2362456" y="2180853"/>
                  </a:cubicBezTo>
                  <a:cubicBezTo>
                    <a:pt x="2363704" y="2179607"/>
                    <a:pt x="2363704" y="2179607"/>
                    <a:pt x="2363704" y="2177113"/>
                  </a:cubicBezTo>
                  <a:cubicBezTo>
                    <a:pt x="2362456" y="2174619"/>
                    <a:pt x="2362456" y="2174619"/>
                    <a:pt x="2361208" y="2174619"/>
                  </a:cubicBezTo>
                  <a:cubicBezTo>
                    <a:pt x="2348736" y="2153421"/>
                    <a:pt x="2363704" y="2145941"/>
                    <a:pt x="2378670" y="2145941"/>
                  </a:cubicBezTo>
                  <a:cubicBezTo>
                    <a:pt x="2397380" y="2145941"/>
                    <a:pt x="2413594" y="2155915"/>
                    <a:pt x="2413594" y="2179607"/>
                  </a:cubicBezTo>
                  <a:cubicBezTo>
                    <a:pt x="2413594" y="2189581"/>
                    <a:pt x="2408604" y="2200803"/>
                    <a:pt x="2409852" y="2210779"/>
                  </a:cubicBezTo>
                  <a:cubicBezTo>
                    <a:pt x="2412346" y="2223247"/>
                    <a:pt x="2411100" y="2238211"/>
                    <a:pt x="2432302" y="2236963"/>
                  </a:cubicBezTo>
                  <a:cubicBezTo>
                    <a:pt x="2437292" y="2236963"/>
                    <a:pt x="2442280" y="2239457"/>
                    <a:pt x="2446022" y="2243199"/>
                  </a:cubicBezTo>
                  <a:cubicBezTo>
                    <a:pt x="2462236" y="2260655"/>
                    <a:pt x="2478452" y="2278111"/>
                    <a:pt x="2502150" y="2250679"/>
                  </a:cubicBezTo>
                  <a:cubicBezTo>
                    <a:pt x="2504644" y="2245693"/>
                    <a:pt x="2518364" y="2246939"/>
                    <a:pt x="2519612" y="2251927"/>
                  </a:cubicBezTo>
                  <a:cubicBezTo>
                    <a:pt x="2524600" y="2288087"/>
                    <a:pt x="2544556" y="2265643"/>
                    <a:pt x="2557030" y="2261901"/>
                  </a:cubicBezTo>
                  <a:cubicBezTo>
                    <a:pt x="2578232" y="2255667"/>
                    <a:pt x="2598188" y="2265643"/>
                    <a:pt x="2619392" y="2259407"/>
                  </a:cubicBezTo>
                  <a:cubicBezTo>
                    <a:pt x="2629370" y="2255667"/>
                    <a:pt x="2651822" y="2306789"/>
                    <a:pt x="2646832" y="2320505"/>
                  </a:cubicBezTo>
                  <a:cubicBezTo>
                    <a:pt x="2644338" y="2325493"/>
                    <a:pt x="2631864" y="2326741"/>
                    <a:pt x="2645584" y="2332975"/>
                  </a:cubicBezTo>
                  <a:cubicBezTo>
                    <a:pt x="2649326" y="2334221"/>
                    <a:pt x="2655562" y="2331727"/>
                    <a:pt x="2654316" y="2329233"/>
                  </a:cubicBezTo>
                  <a:cubicBezTo>
                    <a:pt x="2648080" y="2288087"/>
                    <a:pt x="2694228" y="2294321"/>
                    <a:pt x="2709196" y="2269383"/>
                  </a:cubicBezTo>
                  <a:cubicBezTo>
                    <a:pt x="2717926" y="2255667"/>
                    <a:pt x="2741624" y="2273123"/>
                    <a:pt x="2749108" y="2293073"/>
                  </a:cubicBezTo>
                  <a:cubicBezTo>
                    <a:pt x="2755344" y="2304297"/>
                    <a:pt x="2769064" y="2294321"/>
                    <a:pt x="2781536" y="2303049"/>
                  </a:cubicBezTo>
                  <a:cubicBezTo>
                    <a:pt x="2750354" y="2314271"/>
                    <a:pt x="2732894" y="2336715"/>
                    <a:pt x="2725410" y="2365393"/>
                  </a:cubicBezTo>
                  <a:cubicBezTo>
                    <a:pt x="2742872" y="2369135"/>
                    <a:pt x="2740376" y="2344197"/>
                    <a:pt x="2762828" y="2347937"/>
                  </a:cubicBezTo>
                  <a:cubicBezTo>
                    <a:pt x="2767816" y="2350431"/>
                    <a:pt x="2764074" y="2364147"/>
                    <a:pt x="2770312" y="2374123"/>
                  </a:cubicBezTo>
                  <a:cubicBezTo>
                    <a:pt x="2756592" y="2375369"/>
                    <a:pt x="2744118" y="2377863"/>
                    <a:pt x="2731646" y="2386591"/>
                  </a:cubicBezTo>
                  <a:cubicBezTo>
                    <a:pt x="2744118" y="2399059"/>
                    <a:pt x="2759086" y="2405295"/>
                    <a:pt x="2776548" y="2416517"/>
                  </a:cubicBezTo>
                  <a:cubicBezTo>
                    <a:pt x="2745366" y="2421503"/>
                    <a:pt x="2716678" y="2414023"/>
                    <a:pt x="2687992" y="2426491"/>
                  </a:cubicBezTo>
                  <a:cubicBezTo>
                    <a:pt x="2674272" y="2432725"/>
                    <a:pt x="2669282" y="2412775"/>
                    <a:pt x="2661800" y="2400307"/>
                  </a:cubicBezTo>
                  <a:cubicBezTo>
                    <a:pt x="2653068" y="2441455"/>
                    <a:pt x="2653068" y="2438961"/>
                    <a:pt x="2684250" y="2437713"/>
                  </a:cubicBezTo>
                  <a:cubicBezTo>
                    <a:pt x="2707948" y="2436467"/>
                    <a:pt x="2730398" y="2423997"/>
                    <a:pt x="2754096" y="2433973"/>
                  </a:cubicBezTo>
                  <a:cubicBezTo>
                    <a:pt x="2771558" y="2442701"/>
                    <a:pt x="2776548" y="2421503"/>
                    <a:pt x="2789020" y="2414023"/>
                  </a:cubicBezTo>
                  <a:cubicBezTo>
                    <a:pt x="2800246" y="2405295"/>
                    <a:pt x="2811470" y="2370381"/>
                    <a:pt x="2823944" y="2415269"/>
                  </a:cubicBezTo>
                  <a:cubicBezTo>
                    <a:pt x="2826438" y="2422751"/>
                    <a:pt x="2841406" y="2423997"/>
                    <a:pt x="2852630" y="2422751"/>
                  </a:cubicBezTo>
                  <a:cubicBezTo>
                    <a:pt x="2851384" y="2458911"/>
                    <a:pt x="2877576" y="2402801"/>
                    <a:pt x="2878824" y="2430233"/>
                  </a:cubicBezTo>
                  <a:cubicBezTo>
                    <a:pt x="2880070" y="2442701"/>
                    <a:pt x="2887554" y="2446441"/>
                    <a:pt x="2906262" y="2445195"/>
                  </a:cubicBezTo>
                  <a:cubicBezTo>
                    <a:pt x="2908758" y="2445195"/>
                    <a:pt x="2910004" y="2442701"/>
                    <a:pt x="2911252" y="2440207"/>
                  </a:cubicBezTo>
                  <a:cubicBezTo>
                    <a:pt x="2937444" y="2442701"/>
                    <a:pt x="2916242" y="2456417"/>
                    <a:pt x="2916242" y="2463899"/>
                  </a:cubicBezTo>
                  <a:cubicBezTo>
                    <a:pt x="2914994" y="2468885"/>
                    <a:pt x="2908758" y="2485095"/>
                    <a:pt x="2898780" y="2468885"/>
                  </a:cubicBezTo>
                  <a:cubicBezTo>
                    <a:pt x="2896284" y="2465145"/>
                    <a:pt x="2893790" y="2461405"/>
                    <a:pt x="2891296" y="2463899"/>
                  </a:cubicBezTo>
                  <a:cubicBezTo>
                    <a:pt x="2863856" y="2488837"/>
                    <a:pt x="2823944" y="2493823"/>
                    <a:pt x="2797750" y="2522503"/>
                  </a:cubicBezTo>
                  <a:cubicBezTo>
                    <a:pt x="2813966" y="2518761"/>
                    <a:pt x="2831428" y="2503799"/>
                    <a:pt x="2843900" y="2527489"/>
                  </a:cubicBezTo>
                  <a:cubicBezTo>
                    <a:pt x="2863856" y="2510033"/>
                    <a:pt x="2897532" y="2537465"/>
                    <a:pt x="2912500" y="2505045"/>
                  </a:cubicBezTo>
                  <a:cubicBezTo>
                    <a:pt x="2914994" y="2500059"/>
                    <a:pt x="2933702" y="2495071"/>
                    <a:pt x="2924972" y="2516267"/>
                  </a:cubicBezTo>
                  <a:cubicBezTo>
                    <a:pt x="2919982" y="2523749"/>
                    <a:pt x="2931208" y="2523749"/>
                    <a:pt x="2937444" y="2523749"/>
                  </a:cubicBezTo>
                  <a:cubicBezTo>
                    <a:pt x="2933702" y="2534971"/>
                    <a:pt x="2919982" y="2538711"/>
                    <a:pt x="2916242" y="2537465"/>
                  </a:cubicBezTo>
                  <a:cubicBezTo>
                    <a:pt x="2897532" y="2532477"/>
                    <a:pt x="2892544" y="2532477"/>
                    <a:pt x="2898780" y="2553675"/>
                  </a:cubicBezTo>
                  <a:cubicBezTo>
                    <a:pt x="2900026" y="2561157"/>
                    <a:pt x="2882564" y="2551181"/>
                    <a:pt x="2881318" y="2563649"/>
                  </a:cubicBezTo>
                  <a:cubicBezTo>
                    <a:pt x="2893790" y="2581107"/>
                    <a:pt x="2922478" y="2561157"/>
                    <a:pt x="2932456" y="2583601"/>
                  </a:cubicBezTo>
                  <a:cubicBezTo>
                    <a:pt x="2938692" y="2559909"/>
                    <a:pt x="2962390" y="2569885"/>
                    <a:pt x="2976110" y="2562403"/>
                  </a:cubicBezTo>
                  <a:cubicBezTo>
                    <a:pt x="2988582" y="2556169"/>
                    <a:pt x="2994818" y="2566143"/>
                    <a:pt x="3004796" y="2574871"/>
                  </a:cubicBezTo>
                  <a:cubicBezTo>
                    <a:pt x="2989830" y="2583601"/>
                    <a:pt x="2969874" y="2587341"/>
                    <a:pt x="2963638" y="2607291"/>
                  </a:cubicBezTo>
                  <a:cubicBezTo>
                    <a:pt x="2971120" y="2614773"/>
                    <a:pt x="2984840" y="2599809"/>
                    <a:pt x="2994818" y="2613525"/>
                  </a:cubicBezTo>
                  <a:cubicBezTo>
                    <a:pt x="2981098" y="2616019"/>
                    <a:pt x="2964884" y="2614773"/>
                    <a:pt x="2957400" y="2632229"/>
                  </a:cubicBezTo>
                  <a:cubicBezTo>
                    <a:pt x="2946176" y="2658413"/>
                    <a:pt x="2971120" y="2652179"/>
                    <a:pt x="2982346" y="2658413"/>
                  </a:cubicBezTo>
                  <a:cubicBezTo>
                    <a:pt x="2977358" y="2679611"/>
                    <a:pt x="2959896" y="2665895"/>
                    <a:pt x="2948670" y="2673377"/>
                  </a:cubicBezTo>
                  <a:cubicBezTo>
                    <a:pt x="2936198" y="2680857"/>
                    <a:pt x="2922478" y="2678363"/>
                    <a:pt x="2924972" y="2655919"/>
                  </a:cubicBezTo>
                  <a:cubicBezTo>
                    <a:pt x="2926220" y="2637217"/>
                    <a:pt x="2912500" y="2637217"/>
                    <a:pt x="2901274" y="2643451"/>
                  </a:cubicBezTo>
                  <a:cubicBezTo>
                    <a:pt x="2886306" y="2650933"/>
                    <a:pt x="2873834" y="2653427"/>
                    <a:pt x="2860114" y="2648439"/>
                  </a:cubicBezTo>
                  <a:cubicBezTo>
                    <a:pt x="2855126" y="2645945"/>
                    <a:pt x="2847642" y="2645945"/>
                    <a:pt x="2847642" y="2652179"/>
                  </a:cubicBezTo>
                  <a:cubicBezTo>
                    <a:pt x="2847642" y="2659661"/>
                    <a:pt x="2851384" y="2667141"/>
                    <a:pt x="2858866" y="2665895"/>
                  </a:cubicBezTo>
                  <a:cubicBezTo>
                    <a:pt x="2870092" y="2662155"/>
                    <a:pt x="2881318" y="2654673"/>
                    <a:pt x="2891296" y="2665895"/>
                  </a:cubicBezTo>
                  <a:cubicBezTo>
                    <a:pt x="2898780" y="2670883"/>
                    <a:pt x="2905016" y="2683351"/>
                    <a:pt x="2916242" y="2673377"/>
                  </a:cubicBezTo>
                  <a:cubicBezTo>
                    <a:pt x="2919982" y="2692079"/>
                    <a:pt x="2942434" y="2685845"/>
                    <a:pt x="2951164" y="2698315"/>
                  </a:cubicBezTo>
                  <a:cubicBezTo>
                    <a:pt x="2943680" y="2703301"/>
                    <a:pt x="2936198" y="2707043"/>
                    <a:pt x="2924972" y="2714523"/>
                  </a:cubicBezTo>
                  <a:cubicBezTo>
                    <a:pt x="2946176" y="2722005"/>
                    <a:pt x="2943680" y="2751931"/>
                    <a:pt x="2976110" y="2753177"/>
                  </a:cubicBezTo>
                  <a:cubicBezTo>
                    <a:pt x="2958648" y="2763153"/>
                    <a:pt x="2946176" y="2769387"/>
                    <a:pt x="2933702" y="2776869"/>
                  </a:cubicBezTo>
                  <a:cubicBezTo>
                    <a:pt x="2939940" y="2780609"/>
                    <a:pt x="2946176" y="2783103"/>
                    <a:pt x="2951164" y="2785597"/>
                  </a:cubicBezTo>
                  <a:cubicBezTo>
                    <a:pt x="2897532" y="2793079"/>
                    <a:pt x="2847642" y="2778115"/>
                    <a:pt x="2797750" y="2766893"/>
                  </a:cubicBezTo>
                  <a:cubicBezTo>
                    <a:pt x="2792762" y="2781857"/>
                    <a:pt x="2802740" y="2783103"/>
                    <a:pt x="2808976" y="2788091"/>
                  </a:cubicBezTo>
                  <a:cubicBezTo>
                    <a:pt x="2821450" y="2795571"/>
                    <a:pt x="2808976" y="2803053"/>
                    <a:pt x="2805234" y="2803053"/>
                  </a:cubicBezTo>
                  <a:cubicBezTo>
                    <a:pt x="2789020" y="2795571"/>
                    <a:pt x="2775300" y="2806793"/>
                    <a:pt x="2760334" y="2809287"/>
                  </a:cubicBezTo>
                  <a:cubicBezTo>
                    <a:pt x="2726656" y="2816769"/>
                    <a:pt x="2724162" y="2814275"/>
                    <a:pt x="2709196" y="2778115"/>
                  </a:cubicBezTo>
                  <a:cubicBezTo>
                    <a:pt x="2706700" y="2771881"/>
                    <a:pt x="2709196" y="2758165"/>
                    <a:pt x="2694228" y="2759413"/>
                  </a:cubicBezTo>
                  <a:cubicBezTo>
                    <a:pt x="2689240" y="2759413"/>
                    <a:pt x="2681756" y="2756919"/>
                    <a:pt x="2680508" y="2768141"/>
                  </a:cubicBezTo>
                  <a:cubicBezTo>
                    <a:pt x="2679260" y="2778115"/>
                    <a:pt x="2676766" y="2789337"/>
                    <a:pt x="2692980" y="2789337"/>
                  </a:cubicBezTo>
                  <a:cubicBezTo>
                    <a:pt x="2695476" y="2789337"/>
                    <a:pt x="2699218" y="2795571"/>
                    <a:pt x="2699218" y="2798065"/>
                  </a:cubicBezTo>
                  <a:cubicBezTo>
                    <a:pt x="2699218" y="2808041"/>
                    <a:pt x="2709196" y="2814275"/>
                    <a:pt x="2702958" y="2829239"/>
                  </a:cubicBezTo>
                  <a:cubicBezTo>
                    <a:pt x="2691734" y="2809287"/>
                    <a:pt x="2676766" y="2800559"/>
                    <a:pt x="2658058" y="2793079"/>
                  </a:cubicBezTo>
                  <a:cubicBezTo>
                    <a:pt x="2646832" y="2788091"/>
                    <a:pt x="2638102" y="2785597"/>
                    <a:pt x="2629370" y="2790585"/>
                  </a:cubicBezTo>
                  <a:cubicBezTo>
                    <a:pt x="2618144" y="2796819"/>
                    <a:pt x="2626876" y="2810535"/>
                    <a:pt x="2625628" y="2820509"/>
                  </a:cubicBezTo>
                  <a:cubicBezTo>
                    <a:pt x="2623134" y="2826745"/>
                    <a:pt x="2644338" y="2818017"/>
                    <a:pt x="2634360" y="2831731"/>
                  </a:cubicBezTo>
                  <a:cubicBezTo>
                    <a:pt x="2630618" y="2837967"/>
                    <a:pt x="2621886" y="2835473"/>
                    <a:pt x="2616898" y="2831731"/>
                  </a:cubicBezTo>
                  <a:cubicBezTo>
                    <a:pt x="2611908" y="2827991"/>
                    <a:pt x="2608166" y="2824251"/>
                    <a:pt x="2599436" y="2816769"/>
                  </a:cubicBezTo>
                  <a:cubicBezTo>
                    <a:pt x="2601930" y="2840461"/>
                    <a:pt x="2610662" y="2851683"/>
                    <a:pt x="2631864" y="2846695"/>
                  </a:cubicBezTo>
                  <a:cubicBezTo>
                    <a:pt x="2641842" y="2844201"/>
                    <a:pt x="2643090" y="2850435"/>
                    <a:pt x="2643090" y="2856669"/>
                  </a:cubicBezTo>
                  <a:cubicBezTo>
                    <a:pt x="2616898" y="2867891"/>
                    <a:pt x="2613156" y="2876619"/>
                    <a:pt x="2633112" y="2891583"/>
                  </a:cubicBezTo>
                  <a:cubicBezTo>
                    <a:pt x="2648080" y="2901557"/>
                    <a:pt x="2638102" y="2911533"/>
                    <a:pt x="2635606" y="2921509"/>
                  </a:cubicBezTo>
                  <a:cubicBezTo>
                    <a:pt x="2655562" y="2938965"/>
                    <a:pt x="2631864" y="2940211"/>
                    <a:pt x="2625628" y="2945199"/>
                  </a:cubicBezTo>
                  <a:cubicBezTo>
                    <a:pt x="2613156" y="2955175"/>
                    <a:pt x="2611908" y="2958915"/>
                    <a:pt x="2620640" y="2972631"/>
                  </a:cubicBezTo>
                  <a:cubicBezTo>
                    <a:pt x="2621886" y="2973877"/>
                    <a:pt x="2619392" y="2977619"/>
                    <a:pt x="2619392" y="2980113"/>
                  </a:cubicBezTo>
                  <a:cubicBezTo>
                    <a:pt x="2589458" y="2975125"/>
                    <a:pt x="2579480" y="3005051"/>
                    <a:pt x="2564512" y="3021259"/>
                  </a:cubicBezTo>
                  <a:cubicBezTo>
                    <a:pt x="2553288" y="3033729"/>
                    <a:pt x="2547050" y="3054925"/>
                    <a:pt x="2534578" y="3076123"/>
                  </a:cubicBezTo>
                  <a:cubicBezTo>
                    <a:pt x="2555782" y="3072383"/>
                    <a:pt x="2563266" y="3052431"/>
                    <a:pt x="2580728" y="3056173"/>
                  </a:cubicBezTo>
                  <a:cubicBezTo>
                    <a:pt x="2583222" y="3081111"/>
                    <a:pt x="2564512" y="3083605"/>
                    <a:pt x="2548298" y="3084851"/>
                  </a:cubicBezTo>
                  <a:cubicBezTo>
                    <a:pt x="2534578" y="3086099"/>
                    <a:pt x="2522106" y="3087345"/>
                    <a:pt x="2523352" y="3106049"/>
                  </a:cubicBezTo>
                  <a:cubicBezTo>
                    <a:pt x="2524600" y="3118517"/>
                    <a:pt x="2515870" y="3122257"/>
                    <a:pt x="2505892" y="3119765"/>
                  </a:cubicBezTo>
                  <a:cubicBezTo>
                    <a:pt x="2499654" y="3118517"/>
                    <a:pt x="2497160" y="3119765"/>
                    <a:pt x="2495914" y="3127245"/>
                  </a:cubicBezTo>
                  <a:cubicBezTo>
                    <a:pt x="2488430" y="3154677"/>
                    <a:pt x="2488430" y="3154677"/>
                    <a:pt x="2462236" y="3135973"/>
                  </a:cubicBezTo>
                  <a:cubicBezTo>
                    <a:pt x="2454754" y="3129739"/>
                    <a:pt x="2447270" y="3124751"/>
                    <a:pt x="2454754" y="3113529"/>
                  </a:cubicBezTo>
                  <a:cubicBezTo>
                    <a:pt x="2438538" y="3104801"/>
                    <a:pt x="2482194" y="3092333"/>
                    <a:pt x="2453506" y="3088591"/>
                  </a:cubicBezTo>
                  <a:cubicBezTo>
                    <a:pt x="2439786" y="3088591"/>
                    <a:pt x="2419830" y="3082357"/>
                    <a:pt x="2411100" y="3103555"/>
                  </a:cubicBezTo>
                  <a:cubicBezTo>
                    <a:pt x="2403616" y="3118517"/>
                    <a:pt x="2402368" y="3138467"/>
                    <a:pt x="2386154" y="3150937"/>
                  </a:cubicBezTo>
                  <a:cubicBezTo>
                    <a:pt x="2406110" y="3160911"/>
                    <a:pt x="2413594" y="3143455"/>
                    <a:pt x="2426066" y="3140961"/>
                  </a:cubicBezTo>
                  <a:cubicBezTo>
                    <a:pt x="2433550" y="3139715"/>
                    <a:pt x="2439786" y="3142209"/>
                    <a:pt x="2439786" y="3149689"/>
                  </a:cubicBezTo>
                  <a:cubicBezTo>
                    <a:pt x="2439786" y="3167147"/>
                    <a:pt x="2432302" y="3150937"/>
                    <a:pt x="2428560" y="3152183"/>
                  </a:cubicBezTo>
                  <a:cubicBezTo>
                    <a:pt x="2423572" y="3154677"/>
                    <a:pt x="2419830" y="3158417"/>
                    <a:pt x="2421078" y="3164653"/>
                  </a:cubicBezTo>
                  <a:cubicBezTo>
                    <a:pt x="2421078" y="3172133"/>
                    <a:pt x="2427314" y="3175875"/>
                    <a:pt x="2433550" y="3177121"/>
                  </a:cubicBezTo>
                  <a:cubicBezTo>
                    <a:pt x="2446022" y="3180861"/>
                    <a:pt x="2447270" y="3158417"/>
                    <a:pt x="2460990" y="3167147"/>
                  </a:cubicBezTo>
                  <a:cubicBezTo>
                    <a:pt x="2469720" y="3172133"/>
                    <a:pt x="2448518" y="3180861"/>
                    <a:pt x="2463484" y="3188343"/>
                  </a:cubicBezTo>
                  <a:cubicBezTo>
                    <a:pt x="2499654" y="3205799"/>
                    <a:pt x="2509634" y="3202059"/>
                    <a:pt x="2523352" y="3160911"/>
                  </a:cubicBezTo>
                  <a:cubicBezTo>
                    <a:pt x="2559524" y="3197071"/>
                    <a:pt x="2517116" y="3226997"/>
                    <a:pt x="2518364" y="3259417"/>
                  </a:cubicBezTo>
                  <a:cubicBezTo>
                    <a:pt x="2462236" y="3236973"/>
                    <a:pt x="2462236" y="3236973"/>
                    <a:pt x="2474710" y="3202059"/>
                  </a:cubicBezTo>
                  <a:cubicBezTo>
                    <a:pt x="2469720" y="3197071"/>
                    <a:pt x="2460990" y="3199565"/>
                    <a:pt x="2460990" y="3202059"/>
                  </a:cubicBezTo>
                  <a:cubicBezTo>
                    <a:pt x="2457248" y="3223257"/>
                    <a:pt x="2453506" y="3243207"/>
                    <a:pt x="2429808" y="3251935"/>
                  </a:cubicBezTo>
                  <a:cubicBezTo>
                    <a:pt x="2429808" y="3251935"/>
                    <a:pt x="2427314" y="3256923"/>
                    <a:pt x="2428560" y="3256923"/>
                  </a:cubicBezTo>
                  <a:cubicBezTo>
                    <a:pt x="2433550" y="3260663"/>
                    <a:pt x="2439786" y="3264403"/>
                    <a:pt x="2446022" y="3260663"/>
                  </a:cubicBezTo>
                  <a:cubicBezTo>
                    <a:pt x="2453506" y="3255675"/>
                    <a:pt x="2457248" y="3244453"/>
                    <a:pt x="2460990" y="3264403"/>
                  </a:cubicBezTo>
                  <a:cubicBezTo>
                    <a:pt x="2463484" y="3286847"/>
                    <a:pt x="2468474" y="3286847"/>
                    <a:pt x="2493418" y="3289341"/>
                  </a:cubicBezTo>
                  <a:cubicBezTo>
                    <a:pt x="2469720" y="3291835"/>
                    <a:pt x="2453506" y="3300563"/>
                    <a:pt x="2458496" y="3327995"/>
                  </a:cubicBezTo>
                  <a:cubicBezTo>
                    <a:pt x="2459742" y="3335477"/>
                    <a:pt x="2456000" y="3341711"/>
                    <a:pt x="2443528" y="3335477"/>
                  </a:cubicBezTo>
                  <a:cubicBezTo>
                    <a:pt x="2439786" y="3334229"/>
                    <a:pt x="2416088" y="3345451"/>
                    <a:pt x="2416088" y="3345451"/>
                  </a:cubicBezTo>
                  <a:cubicBezTo>
                    <a:pt x="2421078" y="3396575"/>
                    <a:pt x="2387402" y="3355427"/>
                    <a:pt x="2382412" y="3361661"/>
                  </a:cubicBezTo>
                  <a:cubicBezTo>
                    <a:pt x="2403616" y="3360415"/>
                    <a:pt x="2408604" y="3330489"/>
                    <a:pt x="2428560" y="3315527"/>
                  </a:cubicBezTo>
                  <a:cubicBezTo>
                    <a:pt x="2418582" y="3329243"/>
                    <a:pt x="2389896" y="3304305"/>
                    <a:pt x="2389896" y="3337971"/>
                  </a:cubicBezTo>
                  <a:cubicBezTo>
                    <a:pt x="2389896" y="3345451"/>
                    <a:pt x="2381164" y="3347945"/>
                    <a:pt x="2374928" y="3346699"/>
                  </a:cubicBezTo>
                  <a:cubicBezTo>
                    <a:pt x="2336264" y="3332983"/>
                    <a:pt x="2300092" y="3355427"/>
                    <a:pt x="2262674" y="3352933"/>
                  </a:cubicBezTo>
                  <a:cubicBezTo>
                    <a:pt x="2238976" y="3351687"/>
                    <a:pt x="2221516" y="3372883"/>
                    <a:pt x="2201558" y="3389093"/>
                  </a:cubicBezTo>
                  <a:cubicBezTo>
                    <a:pt x="2195322" y="3371637"/>
                    <a:pt x="2206548" y="3349193"/>
                    <a:pt x="2184098" y="3339217"/>
                  </a:cubicBezTo>
                  <a:cubicBezTo>
                    <a:pt x="2175366" y="3345451"/>
                    <a:pt x="2180356" y="3354179"/>
                    <a:pt x="2179108" y="3362909"/>
                  </a:cubicBezTo>
                  <a:cubicBezTo>
                    <a:pt x="2177860" y="3370389"/>
                    <a:pt x="2174120" y="3379117"/>
                    <a:pt x="2164140" y="3379117"/>
                  </a:cubicBezTo>
                  <a:cubicBezTo>
                    <a:pt x="2159152" y="3379117"/>
                    <a:pt x="2150420" y="3376623"/>
                    <a:pt x="2147926" y="3372883"/>
                  </a:cubicBezTo>
                  <a:cubicBezTo>
                    <a:pt x="2141690" y="3364155"/>
                    <a:pt x="2154162" y="3361661"/>
                    <a:pt x="2156658" y="3355427"/>
                  </a:cubicBezTo>
                  <a:cubicBezTo>
                    <a:pt x="2160400" y="3351687"/>
                    <a:pt x="2154162" y="3346699"/>
                    <a:pt x="2152916" y="3342957"/>
                  </a:cubicBezTo>
                  <a:cubicBezTo>
                    <a:pt x="2145432" y="3340465"/>
                    <a:pt x="2140442" y="3337971"/>
                    <a:pt x="2139196" y="3326749"/>
                  </a:cubicBezTo>
                  <a:cubicBezTo>
                    <a:pt x="2139196" y="3315527"/>
                    <a:pt x="2132960" y="3315527"/>
                    <a:pt x="2122982" y="3321761"/>
                  </a:cubicBezTo>
                  <a:cubicBezTo>
                    <a:pt x="2091800" y="3345451"/>
                    <a:pt x="2024448" y="3339217"/>
                    <a:pt x="1997008" y="3309291"/>
                  </a:cubicBezTo>
                  <a:cubicBezTo>
                    <a:pt x="1988276" y="3300563"/>
                    <a:pt x="1973310" y="3296823"/>
                    <a:pt x="1969568" y="3289341"/>
                  </a:cubicBezTo>
                  <a:cubicBezTo>
                    <a:pt x="1957096" y="3273133"/>
                    <a:pt x="1932150" y="3299317"/>
                    <a:pt x="1922172" y="3271885"/>
                  </a:cubicBezTo>
                  <a:cubicBezTo>
                    <a:pt x="1919678" y="3263157"/>
                    <a:pt x="1894732" y="3250687"/>
                    <a:pt x="1874776" y="3256923"/>
                  </a:cubicBezTo>
                  <a:cubicBezTo>
                    <a:pt x="1871034" y="3259417"/>
                    <a:pt x="1867292" y="3255675"/>
                    <a:pt x="1868540" y="3253181"/>
                  </a:cubicBezTo>
                  <a:cubicBezTo>
                    <a:pt x="1888496" y="3217021"/>
                    <a:pt x="1854820" y="3244453"/>
                    <a:pt x="1849830" y="3238219"/>
                  </a:cubicBezTo>
                  <a:cubicBezTo>
                    <a:pt x="1843594" y="3229491"/>
                    <a:pt x="1826132" y="3238219"/>
                    <a:pt x="1823638" y="3220763"/>
                  </a:cubicBezTo>
                  <a:cubicBezTo>
                    <a:pt x="1822390" y="3217021"/>
                    <a:pt x="1809918" y="3198319"/>
                    <a:pt x="1796198" y="3213281"/>
                  </a:cubicBezTo>
                  <a:cubicBezTo>
                    <a:pt x="1792456" y="3217021"/>
                    <a:pt x="1787468" y="3215775"/>
                    <a:pt x="1788714" y="3210787"/>
                  </a:cubicBezTo>
                  <a:cubicBezTo>
                    <a:pt x="1792456" y="3174627"/>
                    <a:pt x="1760028" y="3188343"/>
                    <a:pt x="1747554" y="3185849"/>
                  </a:cubicBezTo>
                  <a:cubicBezTo>
                    <a:pt x="1727598" y="3180861"/>
                    <a:pt x="1711384" y="3174627"/>
                    <a:pt x="1696416" y="3160911"/>
                  </a:cubicBezTo>
                  <a:cubicBezTo>
                    <a:pt x="1668978" y="3137221"/>
                    <a:pt x="1655258" y="3138467"/>
                    <a:pt x="1629064" y="3168393"/>
                  </a:cubicBezTo>
                  <a:cubicBezTo>
                    <a:pt x="1620334" y="3169639"/>
                    <a:pt x="1615344" y="3167147"/>
                    <a:pt x="1611604" y="3157171"/>
                  </a:cubicBezTo>
                  <a:cubicBezTo>
                    <a:pt x="1604120" y="3140961"/>
                    <a:pt x="1601624" y="3121011"/>
                    <a:pt x="1572938" y="3128493"/>
                  </a:cubicBezTo>
                  <a:cubicBezTo>
                    <a:pt x="1565454" y="3129739"/>
                    <a:pt x="1547992" y="3101061"/>
                    <a:pt x="1539262" y="3083605"/>
                  </a:cubicBezTo>
                  <a:cubicBezTo>
                    <a:pt x="1534272" y="3073629"/>
                    <a:pt x="1531778" y="3073629"/>
                    <a:pt x="1521800" y="3077369"/>
                  </a:cubicBezTo>
                  <a:cubicBezTo>
                    <a:pt x="1509328" y="3082357"/>
                    <a:pt x="1498102" y="3083605"/>
                    <a:pt x="1509328" y="3064901"/>
                  </a:cubicBezTo>
                  <a:cubicBezTo>
                    <a:pt x="1498102" y="3059913"/>
                    <a:pt x="1483134" y="3062407"/>
                    <a:pt x="1474404" y="3051185"/>
                  </a:cubicBezTo>
                  <a:cubicBezTo>
                    <a:pt x="1459436" y="3031235"/>
                    <a:pt x="1456942" y="3054925"/>
                    <a:pt x="1450706" y="3059913"/>
                  </a:cubicBezTo>
                  <a:cubicBezTo>
                    <a:pt x="1430750" y="3074877"/>
                    <a:pt x="1422018" y="3076123"/>
                    <a:pt x="1405804" y="3053679"/>
                  </a:cubicBezTo>
                  <a:cubicBezTo>
                    <a:pt x="1394580" y="3038717"/>
                    <a:pt x="1385848" y="3061161"/>
                    <a:pt x="1377118" y="3049939"/>
                  </a:cubicBezTo>
                  <a:cubicBezTo>
                    <a:pt x="1384600" y="3032481"/>
                    <a:pt x="1404558" y="3034975"/>
                    <a:pt x="1415782" y="3025001"/>
                  </a:cubicBezTo>
                  <a:cubicBezTo>
                    <a:pt x="1421396" y="3020013"/>
                    <a:pt x="1422330" y="3016895"/>
                    <a:pt x="1420460" y="3014869"/>
                  </a:cubicBezTo>
                  <a:lnTo>
                    <a:pt x="1409030" y="3011501"/>
                  </a:lnTo>
                  <a:lnTo>
                    <a:pt x="1408298" y="3010037"/>
                  </a:lnTo>
                  <a:lnTo>
                    <a:pt x="1408298" y="3003803"/>
                  </a:lnTo>
                  <a:cubicBezTo>
                    <a:pt x="1408298" y="3001309"/>
                    <a:pt x="1408298" y="3003803"/>
                    <a:pt x="1407052" y="3007543"/>
                  </a:cubicBezTo>
                  <a:lnTo>
                    <a:pt x="1408298" y="3010037"/>
                  </a:lnTo>
                  <a:lnTo>
                    <a:pt x="1408298" y="3011285"/>
                  </a:lnTo>
                  <a:cubicBezTo>
                    <a:pt x="1405804" y="3020013"/>
                    <a:pt x="1402062" y="3018765"/>
                    <a:pt x="1394580" y="3016273"/>
                  </a:cubicBezTo>
                  <a:cubicBezTo>
                    <a:pt x="1374622" y="3007543"/>
                    <a:pt x="1352172" y="3000063"/>
                    <a:pt x="1337204" y="2991335"/>
                  </a:cubicBezTo>
                  <a:cubicBezTo>
                    <a:pt x="1319744" y="2981359"/>
                    <a:pt x="1283572" y="2983853"/>
                    <a:pt x="1283572" y="2947693"/>
                  </a:cubicBezTo>
                  <a:cubicBezTo>
                    <a:pt x="1283572" y="2938965"/>
                    <a:pt x="1276090" y="2946447"/>
                    <a:pt x="1272348" y="2945199"/>
                  </a:cubicBezTo>
                  <a:cubicBezTo>
                    <a:pt x="1248650" y="2941459"/>
                    <a:pt x="1226198" y="2925249"/>
                    <a:pt x="1200006" y="2935223"/>
                  </a:cubicBezTo>
                  <a:cubicBezTo>
                    <a:pt x="1196264" y="2915273"/>
                    <a:pt x="1176308" y="2907793"/>
                    <a:pt x="1170072" y="2891583"/>
                  </a:cubicBezTo>
                  <a:cubicBezTo>
                    <a:pt x="1147620" y="2881607"/>
                    <a:pt x="1130160" y="2849189"/>
                    <a:pt x="1100224" y="2872879"/>
                  </a:cubicBezTo>
                  <a:cubicBezTo>
                    <a:pt x="1097730" y="2874127"/>
                    <a:pt x="1093988" y="2874127"/>
                    <a:pt x="1093988" y="2871633"/>
                  </a:cubicBezTo>
                  <a:cubicBezTo>
                    <a:pt x="1093988" y="2835473"/>
                    <a:pt x="1045346" y="2844201"/>
                    <a:pt x="1040356" y="2813029"/>
                  </a:cubicBezTo>
                  <a:cubicBezTo>
                    <a:pt x="1039108" y="2806793"/>
                    <a:pt x="1030378" y="2799313"/>
                    <a:pt x="1029130" y="2815523"/>
                  </a:cubicBezTo>
                  <a:cubicBezTo>
                    <a:pt x="1027884" y="2820509"/>
                    <a:pt x="1021648" y="2820509"/>
                    <a:pt x="1020400" y="2816769"/>
                  </a:cubicBezTo>
                  <a:cubicBezTo>
                    <a:pt x="1001690" y="2793079"/>
                    <a:pt x="969262" y="2785597"/>
                    <a:pt x="954294" y="2758165"/>
                  </a:cubicBezTo>
                  <a:cubicBezTo>
                    <a:pt x="939328" y="2751931"/>
                    <a:pt x="941822" y="2725745"/>
                    <a:pt x="918124" y="2730733"/>
                  </a:cubicBezTo>
                  <a:cubicBezTo>
                    <a:pt x="875718" y="2692079"/>
                    <a:pt x="832064" y="2654673"/>
                    <a:pt x="784668" y="2622253"/>
                  </a:cubicBezTo>
                  <a:cubicBezTo>
                    <a:pt x="769700" y="2611031"/>
                    <a:pt x="767206" y="2584847"/>
                    <a:pt x="741012" y="2593575"/>
                  </a:cubicBezTo>
                  <a:cubicBezTo>
                    <a:pt x="739766" y="2583601"/>
                    <a:pt x="767206" y="2583601"/>
                    <a:pt x="743508" y="2563649"/>
                  </a:cubicBezTo>
                  <a:cubicBezTo>
                    <a:pt x="718562" y="2539959"/>
                    <a:pt x="726046" y="2577365"/>
                    <a:pt x="714820" y="2572379"/>
                  </a:cubicBezTo>
                  <a:cubicBezTo>
                    <a:pt x="708584" y="2562403"/>
                    <a:pt x="701100" y="2553675"/>
                    <a:pt x="691122" y="2547441"/>
                  </a:cubicBezTo>
                  <a:cubicBezTo>
                    <a:pt x="712326" y="2518761"/>
                    <a:pt x="678650" y="2515021"/>
                    <a:pt x="667424" y="2506293"/>
                  </a:cubicBezTo>
                  <a:cubicBezTo>
                    <a:pt x="649962" y="2491329"/>
                    <a:pt x="647468" y="2467639"/>
                    <a:pt x="632500" y="2453923"/>
                  </a:cubicBezTo>
                  <a:cubicBezTo>
                    <a:pt x="627512" y="2451429"/>
                    <a:pt x="627512" y="2445195"/>
                    <a:pt x="620028" y="2446441"/>
                  </a:cubicBezTo>
                  <a:cubicBezTo>
                    <a:pt x="590094" y="2447689"/>
                    <a:pt x="590094" y="2447689"/>
                    <a:pt x="560160" y="2423997"/>
                  </a:cubicBezTo>
                  <a:cubicBezTo>
                    <a:pt x="583858" y="2405295"/>
                    <a:pt x="555170" y="2395319"/>
                    <a:pt x="551428" y="2380357"/>
                  </a:cubicBezTo>
                  <a:cubicBezTo>
                    <a:pt x="547686" y="2379109"/>
                    <a:pt x="545192" y="2376615"/>
                    <a:pt x="542698" y="2375369"/>
                  </a:cubicBezTo>
                  <a:cubicBezTo>
                    <a:pt x="533966" y="2372875"/>
                    <a:pt x="523988" y="2374123"/>
                    <a:pt x="515258" y="2371629"/>
                  </a:cubicBezTo>
                  <a:cubicBezTo>
                    <a:pt x="510268" y="2370381"/>
                    <a:pt x="502786" y="2364147"/>
                    <a:pt x="505280" y="2362899"/>
                  </a:cubicBezTo>
                  <a:cubicBezTo>
                    <a:pt x="537708" y="2347937"/>
                    <a:pt x="496550" y="2339209"/>
                    <a:pt x="500290" y="2325493"/>
                  </a:cubicBezTo>
                  <a:cubicBezTo>
                    <a:pt x="502786" y="2319883"/>
                    <a:pt x="504344" y="2314583"/>
                    <a:pt x="506994" y="2310999"/>
                  </a:cubicBezTo>
                  <a:lnTo>
                    <a:pt x="515214" y="2308387"/>
                  </a:lnTo>
                  <a:lnTo>
                    <a:pt x="547686" y="2306789"/>
                  </a:lnTo>
                  <a:cubicBezTo>
                    <a:pt x="537708" y="2308037"/>
                    <a:pt x="528978" y="2308037"/>
                    <a:pt x="520248" y="2306789"/>
                  </a:cubicBezTo>
                  <a:lnTo>
                    <a:pt x="515214" y="2308387"/>
                  </a:lnTo>
                  <a:lnTo>
                    <a:pt x="508106" y="2308737"/>
                  </a:lnTo>
                  <a:cubicBezTo>
                    <a:pt x="470746" y="2303361"/>
                    <a:pt x="439174" y="2279047"/>
                    <a:pt x="405498" y="2263149"/>
                  </a:cubicBezTo>
                  <a:cubicBezTo>
                    <a:pt x="386790" y="2253173"/>
                    <a:pt x="390532" y="2226989"/>
                    <a:pt x="374318" y="2213273"/>
                  </a:cubicBezTo>
                  <a:cubicBezTo>
                    <a:pt x="368080" y="2208285"/>
                    <a:pt x="378058" y="2197063"/>
                    <a:pt x="389284" y="2198311"/>
                  </a:cubicBezTo>
                  <a:lnTo>
                    <a:pt x="389806" y="2198465"/>
                  </a:lnTo>
                  <a:lnTo>
                    <a:pt x="392402" y="2199869"/>
                  </a:lnTo>
                  <a:lnTo>
                    <a:pt x="395628" y="2200191"/>
                  </a:lnTo>
                  <a:lnTo>
                    <a:pt x="407682" y="2203765"/>
                  </a:lnTo>
                  <a:cubicBezTo>
                    <a:pt x="413918" y="2205791"/>
                    <a:pt x="420466" y="2207039"/>
                    <a:pt x="427950" y="2204545"/>
                  </a:cubicBezTo>
                  <a:cubicBezTo>
                    <a:pt x="431692" y="2204545"/>
                    <a:pt x="427950" y="2195817"/>
                    <a:pt x="427950" y="2200803"/>
                  </a:cubicBezTo>
                  <a:cubicBezTo>
                    <a:pt x="429196" y="2202051"/>
                    <a:pt x="427950" y="2203297"/>
                    <a:pt x="426702" y="2203297"/>
                  </a:cubicBezTo>
                  <a:lnTo>
                    <a:pt x="395628" y="2200191"/>
                  </a:lnTo>
                  <a:lnTo>
                    <a:pt x="389806" y="2198465"/>
                  </a:lnTo>
                  <a:lnTo>
                    <a:pt x="361844" y="2183347"/>
                  </a:lnTo>
                  <a:cubicBezTo>
                    <a:pt x="359350" y="2180853"/>
                    <a:pt x="356856" y="2179607"/>
                    <a:pt x="353114" y="2177113"/>
                  </a:cubicBezTo>
                  <a:cubicBezTo>
                    <a:pt x="324426" y="2177113"/>
                    <a:pt x="321932" y="2155915"/>
                    <a:pt x="318190" y="2134719"/>
                  </a:cubicBezTo>
                  <a:cubicBezTo>
                    <a:pt x="315696" y="2132225"/>
                    <a:pt x="313202" y="2129731"/>
                    <a:pt x="310706" y="2128485"/>
                  </a:cubicBezTo>
                  <a:cubicBezTo>
                    <a:pt x="304470" y="2124743"/>
                    <a:pt x="298234" y="2123497"/>
                    <a:pt x="291998" y="2122249"/>
                  </a:cubicBezTo>
                  <a:cubicBezTo>
                    <a:pt x="283266" y="2119755"/>
                    <a:pt x="272042" y="2116015"/>
                    <a:pt x="272042" y="2106039"/>
                  </a:cubicBezTo>
                  <a:cubicBezTo>
                    <a:pt x="272042" y="2091077"/>
                    <a:pt x="287008" y="2094817"/>
                    <a:pt x="295740" y="2092325"/>
                  </a:cubicBezTo>
                  <a:cubicBezTo>
                    <a:pt x="278278" y="2063645"/>
                    <a:pt x="242108" y="2042449"/>
                    <a:pt x="254580" y="2000055"/>
                  </a:cubicBezTo>
                  <a:cubicBezTo>
                    <a:pt x="257074" y="1995067"/>
                    <a:pt x="234624" y="1982597"/>
                    <a:pt x="225892" y="1985091"/>
                  </a:cubicBezTo>
                  <a:cubicBezTo>
                    <a:pt x="208432" y="1987585"/>
                    <a:pt x="194712" y="1980103"/>
                    <a:pt x="180992" y="1973869"/>
                  </a:cubicBezTo>
                  <a:cubicBezTo>
                    <a:pt x="172260" y="1970129"/>
                    <a:pt x="164776" y="1961401"/>
                    <a:pt x="169766" y="1955165"/>
                  </a:cubicBezTo>
                  <a:cubicBezTo>
                    <a:pt x="193464" y="1931475"/>
                    <a:pt x="159788" y="1927735"/>
                    <a:pt x="154798" y="1914019"/>
                  </a:cubicBezTo>
                  <a:cubicBezTo>
                    <a:pt x="154798" y="1910277"/>
                    <a:pt x="156046" y="1906537"/>
                    <a:pt x="157294" y="1902797"/>
                  </a:cubicBezTo>
                  <a:cubicBezTo>
                    <a:pt x="162282" y="1894069"/>
                    <a:pt x="172260" y="1895315"/>
                    <a:pt x="188474" y="1889081"/>
                  </a:cubicBezTo>
                  <a:cubicBezTo>
                    <a:pt x="158540" y="1899055"/>
                    <a:pt x="142326" y="1896561"/>
                    <a:pt x="141078" y="1869131"/>
                  </a:cubicBezTo>
                  <a:cubicBezTo>
                    <a:pt x="139832" y="1856661"/>
                    <a:pt x="131100" y="1851673"/>
                    <a:pt x="119876" y="1847933"/>
                  </a:cubicBezTo>
                  <a:cubicBezTo>
                    <a:pt x="101166" y="1837957"/>
                    <a:pt x="108650" y="1820501"/>
                    <a:pt x="108650" y="1805539"/>
                  </a:cubicBezTo>
                  <a:cubicBezTo>
                    <a:pt x="107402" y="1789329"/>
                    <a:pt x="121122" y="1791823"/>
                    <a:pt x="132348" y="1791823"/>
                  </a:cubicBezTo>
                  <a:cubicBezTo>
                    <a:pt x="114886" y="1778107"/>
                    <a:pt x="74974" y="1771873"/>
                    <a:pt x="119876" y="1743195"/>
                  </a:cubicBezTo>
                  <a:cubicBezTo>
                    <a:pt x="97424" y="1726985"/>
                    <a:pt x="109898" y="1690825"/>
                    <a:pt x="81210" y="1678355"/>
                  </a:cubicBezTo>
                  <a:cubicBezTo>
                    <a:pt x="69984" y="1650923"/>
                    <a:pt x="96178" y="1650923"/>
                    <a:pt x="107402" y="1639701"/>
                  </a:cubicBezTo>
                  <a:cubicBezTo>
                    <a:pt x="89942" y="1633467"/>
                    <a:pt x="87446" y="1618505"/>
                    <a:pt x="88694" y="1601049"/>
                  </a:cubicBezTo>
                  <a:cubicBezTo>
                    <a:pt x="87446" y="1598555"/>
                    <a:pt x="86200" y="1594813"/>
                    <a:pt x="86200" y="1592319"/>
                  </a:cubicBezTo>
                  <a:cubicBezTo>
                    <a:pt x="66244" y="1556161"/>
                    <a:pt x="72480" y="1524987"/>
                    <a:pt x="91188" y="1490075"/>
                  </a:cubicBezTo>
                  <a:cubicBezTo>
                    <a:pt x="103660" y="1468877"/>
                    <a:pt x="77468" y="1435211"/>
                    <a:pt x="102414" y="1411521"/>
                  </a:cubicBezTo>
                  <a:cubicBezTo>
                    <a:pt x="86200" y="1405285"/>
                    <a:pt x="73726" y="1397805"/>
                    <a:pt x="83704" y="1379101"/>
                  </a:cubicBezTo>
                  <a:cubicBezTo>
                    <a:pt x="94930" y="1360397"/>
                    <a:pt x="113640" y="1357903"/>
                    <a:pt x="132348" y="1362891"/>
                  </a:cubicBezTo>
                  <a:cubicBezTo>
                    <a:pt x="133596" y="1362891"/>
                    <a:pt x="133596" y="1360397"/>
                    <a:pt x="134842" y="1359151"/>
                  </a:cubicBezTo>
                  <a:cubicBezTo>
                    <a:pt x="133596" y="1336707"/>
                    <a:pt x="114886" y="1342941"/>
                    <a:pt x="102414" y="1340447"/>
                  </a:cubicBezTo>
                  <a:cubicBezTo>
                    <a:pt x="88694" y="1337953"/>
                    <a:pt x="77468" y="1324237"/>
                    <a:pt x="77468" y="1314263"/>
                  </a:cubicBezTo>
                  <a:cubicBezTo>
                    <a:pt x="77468" y="1306781"/>
                    <a:pt x="81210" y="1303041"/>
                    <a:pt x="86512" y="1301795"/>
                  </a:cubicBezTo>
                  <a:lnTo>
                    <a:pt x="104166" y="1304187"/>
                  </a:lnTo>
                  <a:lnTo>
                    <a:pt x="104908" y="1305535"/>
                  </a:lnTo>
                  <a:lnTo>
                    <a:pt x="111528" y="1307549"/>
                  </a:lnTo>
                  <a:lnTo>
                    <a:pt x="115666" y="1309587"/>
                  </a:lnTo>
                  <a:cubicBezTo>
                    <a:pt x="119564" y="1309899"/>
                    <a:pt x="123618" y="1309275"/>
                    <a:pt x="127358" y="1309275"/>
                  </a:cubicBezTo>
                  <a:cubicBezTo>
                    <a:pt x="123618" y="1308029"/>
                    <a:pt x="119564" y="1308651"/>
                    <a:pt x="115666" y="1308807"/>
                  </a:cubicBezTo>
                  <a:lnTo>
                    <a:pt x="111528" y="1307549"/>
                  </a:lnTo>
                  <a:lnTo>
                    <a:pt x="104908" y="1304287"/>
                  </a:lnTo>
                  <a:lnTo>
                    <a:pt x="104166" y="1304187"/>
                  </a:lnTo>
                  <a:lnTo>
                    <a:pt x="98204" y="1293377"/>
                  </a:lnTo>
                  <a:cubicBezTo>
                    <a:pt x="97424" y="1289013"/>
                    <a:pt x="98048" y="1284337"/>
                    <a:pt x="99920" y="1279349"/>
                  </a:cubicBezTo>
                  <a:lnTo>
                    <a:pt x="104776" y="1275303"/>
                  </a:lnTo>
                  <a:lnTo>
                    <a:pt x="113298" y="1275597"/>
                  </a:lnTo>
                  <a:lnTo>
                    <a:pt x="119252" y="1278103"/>
                  </a:lnTo>
                  <a:cubicBezTo>
                    <a:pt x="123306" y="1279661"/>
                    <a:pt x="127360" y="1279973"/>
                    <a:pt x="131100" y="1275609"/>
                  </a:cubicBezTo>
                  <a:lnTo>
                    <a:pt x="128606" y="1273115"/>
                  </a:lnTo>
                  <a:cubicBezTo>
                    <a:pt x="128606" y="1273115"/>
                    <a:pt x="126112" y="1274363"/>
                    <a:pt x="126112" y="1275609"/>
                  </a:cubicBezTo>
                  <a:cubicBezTo>
                    <a:pt x="121122" y="1276855"/>
                    <a:pt x="117380" y="1276855"/>
                    <a:pt x="113640" y="1275609"/>
                  </a:cubicBezTo>
                  <a:lnTo>
                    <a:pt x="113298" y="1275597"/>
                  </a:lnTo>
                  <a:lnTo>
                    <a:pt x="107402" y="1273115"/>
                  </a:lnTo>
                  <a:lnTo>
                    <a:pt x="104776" y="1275303"/>
                  </a:lnTo>
                  <a:lnTo>
                    <a:pt x="104596" y="1275297"/>
                  </a:lnTo>
                  <a:cubicBezTo>
                    <a:pt x="102102" y="1276855"/>
                    <a:pt x="99920" y="1279349"/>
                    <a:pt x="97424" y="1280597"/>
                  </a:cubicBezTo>
                  <a:cubicBezTo>
                    <a:pt x="69984" y="1274363"/>
                    <a:pt x="69984" y="1271869"/>
                    <a:pt x="98672" y="1241943"/>
                  </a:cubicBezTo>
                  <a:cubicBezTo>
                    <a:pt x="106156" y="1243189"/>
                    <a:pt x="106156" y="1239449"/>
                    <a:pt x="102414" y="1234461"/>
                  </a:cubicBezTo>
                  <a:cubicBezTo>
                    <a:pt x="103660" y="1225733"/>
                    <a:pt x="111144" y="1221993"/>
                    <a:pt x="122370" y="1218251"/>
                  </a:cubicBezTo>
                  <a:cubicBezTo>
                    <a:pt x="99920" y="1220745"/>
                    <a:pt x="83704" y="1229475"/>
                    <a:pt x="64996" y="1230721"/>
                  </a:cubicBezTo>
                  <a:cubicBezTo>
                    <a:pt x="50028" y="1230721"/>
                    <a:pt x="35062" y="1223239"/>
                    <a:pt x="51276" y="1207029"/>
                  </a:cubicBezTo>
                  <a:cubicBezTo>
                    <a:pt x="69984" y="1187079"/>
                    <a:pt x="62502" y="1165883"/>
                    <a:pt x="61254" y="1145933"/>
                  </a:cubicBezTo>
                  <a:cubicBezTo>
                    <a:pt x="60006" y="1122241"/>
                    <a:pt x="40050" y="1101045"/>
                    <a:pt x="16352" y="1093563"/>
                  </a:cubicBezTo>
                  <a:cubicBezTo>
                    <a:pt x="10116" y="1092315"/>
                    <a:pt x="1386" y="1092315"/>
                    <a:pt x="138" y="1084835"/>
                  </a:cubicBezTo>
                  <a:cubicBezTo>
                    <a:pt x="-1110" y="1076107"/>
                    <a:pt x="6374" y="1071119"/>
                    <a:pt x="11364" y="1071119"/>
                  </a:cubicBezTo>
                  <a:cubicBezTo>
                    <a:pt x="43792" y="1076107"/>
                    <a:pt x="37556" y="1044933"/>
                    <a:pt x="48782" y="1029971"/>
                  </a:cubicBezTo>
                  <a:cubicBezTo>
                    <a:pt x="48782" y="1018749"/>
                    <a:pt x="74974" y="1024983"/>
                    <a:pt x="66244" y="1005033"/>
                  </a:cubicBezTo>
                  <a:cubicBezTo>
                    <a:pt x="63748" y="1003787"/>
                    <a:pt x="62502" y="1001293"/>
                    <a:pt x="61254" y="997551"/>
                  </a:cubicBezTo>
                  <a:cubicBezTo>
                    <a:pt x="52524" y="985083"/>
                    <a:pt x="46286" y="971367"/>
                    <a:pt x="30072" y="966379"/>
                  </a:cubicBezTo>
                  <a:cubicBezTo>
                    <a:pt x="25084" y="963885"/>
                    <a:pt x="21342" y="960145"/>
                    <a:pt x="21342" y="953911"/>
                  </a:cubicBezTo>
                  <a:cubicBezTo>
                    <a:pt x="35062" y="925233"/>
                    <a:pt x="52524" y="895307"/>
                    <a:pt x="40050" y="860393"/>
                  </a:cubicBezTo>
                  <a:cubicBezTo>
                    <a:pt x="35062" y="844183"/>
                    <a:pt x="53770" y="840443"/>
                    <a:pt x="52524" y="826727"/>
                  </a:cubicBezTo>
                  <a:cubicBezTo>
                    <a:pt x="50028" y="824233"/>
                    <a:pt x="48782" y="821739"/>
                    <a:pt x="47534" y="819247"/>
                  </a:cubicBezTo>
                  <a:cubicBezTo>
                    <a:pt x="46286" y="809271"/>
                    <a:pt x="56264" y="793061"/>
                    <a:pt x="32566" y="798049"/>
                  </a:cubicBezTo>
                  <a:cubicBezTo>
                    <a:pt x="12610" y="804283"/>
                    <a:pt x="3880" y="789321"/>
                    <a:pt x="5128" y="771865"/>
                  </a:cubicBezTo>
                  <a:cubicBezTo>
                    <a:pt x="7622" y="751913"/>
                    <a:pt x="22588" y="751913"/>
                    <a:pt x="37556" y="759395"/>
                  </a:cubicBezTo>
                  <a:cubicBezTo>
                    <a:pt x="48782" y="764383"/>
                    <a:pt x="61254" y="763135"/>
                    <a:pt x="74974" y="768123"/>
                  </a:cubicBezTo>
                  <a:cubicBezTo>
                    <a:pt x="63748" y="740691"/>
                    <a:pt x="26330" y="730717"/>
                    <a:pt x="33814" y="697051"/>
                  </a:cubicBezTo>
                  <a:cubicBezTo>
                    <a:pt x="32566" y="693309"/>
                    <a:pt x="33814" y="690817"/>
                    <a:pt x="35062" y="687075"/>
                  </a:cubicBezTo>
                  <a:cubicBezTo>
                    <a:pt x="46286" y="670865"/>
                    <a:pt x="48782" y="657149"/>
                    <a:pt x="28826" y="647175"/>
                  </a:cubicBezTo>
                  <a:cubicBezTo>
                    <a:pt x="20094" y="617249"/>
                    <a:pt x="28826" y="589817"/>
                    <a:pt x="47534" y="564879"/>
                  </a:cubicBezTo>
                  <a:cubicBezTo>
                    <a:pt x="48782" y="562387"/>
                    <a:pt x="51276" y="559893"/>
                    <a:pt x="55018" y="557399"/>
                  </a:cubicBezTo>
                  <a:cubicBezTo>
                    <a:pt x="62502" y="557399"/>
                    <a:pt x="62502" y="553657"/>
                    <a:pt x="56264" y="548671"/>
                  </a:cubicBezTo>
                  <a:cubicBezTo>
                    <a:pt x="56264" y="539943"/>
                    <a:pt x="58760" y="531213"/>
                    <a:pt x="63748" y="524979"/>
                  </a:cubicBezTo>
                  <a:cubicBezTo>
                    <a:pt x="86200" y="501289"/>
                    <a:pt x="111144" y="491313"/>
                    <a:pt x="141078" y="507523"/>
                  </a:cubicBezTo>
                  <a:cubicBezTo>
                    <a:pt x="156046" y="515005"/>
                    <a:pt x="172260" y="513757"/>
                    <a:pt x="187228" y="506275"/>
                  </a:cubicBezTo>
                  <a:cubicBezTo>
                    <a:pt x="205936" y="496301"/>
                    <a:pt x="219656" y="505029"/>
                    <a:pt x="229634" y="521239"/>
                  </a:cubicBezTo>
                  <a:cubicBezTo>
                    <a:pt x="248344" y="551165"/>
                    <a:pt x="250838" y="582337"/>
                    <a:pt x="233376" y="606027"/>
                  </a:cubicBezTo>
                  <a:cubicBezTo>
                    <a:pt x="232130" y="607275"/>
                    <a:pt x="229634" y="608521"/>
                    <a:pt x="227140" y="609769"/>
                  </a:cubicBezTo>
                  <a:cubicBezTo>
                    <a:pt x="229634" y="608521"/>
                    <a:pt x="232130" y="608521"/>
                    <a:pt x="234624" y="606027"/>
                  </a:cubicBezTo>
                  <a:cubicBezTo>
                    <a:pt x="237742" y="606027"/>
                    <a:pt x="240860" y="605715"/>
                    <a:pt x="243822" y="606183"/>
                  </a:cubicBezTo>
                  <a:lnTo>
                    <a:pt x="250014" y="609803"/>
                  </a:lnTo>
                  <a:lnTo>
                    <a:pt x="251780" y="612477"/>
                  </a:lnTo>
                  <a:lnTo>
                    <a:pt x="250526" y="618497"/>
                  </a:lnTo>
                  <a:cubicBezTo>
                    <a:pt x="248968" y="620677"/>
                    <a:pt x="247096" y="622859"/>
                    <a:pt x="247096" y="625977"/>
                  </a:cubicBezTo>
                  <a:cubicBezTo>
                    <a:pt x="247096" y="625977"/>
                    <a:pt x="248344" y="624731"/>
                    <a:pt x="250838" y="624731"/>
                  </a:cubicBezTo>
                  <a:cubicBezTo>
                    <a:pt x="253332" y="621613"/>
                    <a:pt x="254268" y="618497"/>
                    <a:pt x="253800" y="615535"/>
                  </a:cubicBezTo>
                  <a:lnTo>
                    <a:pt x="251780" y="612477"/>
                  </a:lnTo>
                  <a:lnTo>
                    <a:pt x="252086" y="611015"/>
                  </a:lnTo>
                  <a:lnTo>
                    <a:pt x="250014" y="609803"/>
                  </a:lnTo>
                  <a:lnTo>
                    <a:pt x="248344" y="607275"/>
                  </a:lnTo>
                  <a:cubicBezTo>
                    <a:pt x="235870" y="584831"/>
                    <a:pt x="270794" y="579843"/>
                    <a:pt x="265806" y="561139"/>
                  </a:cubicBezTo>
                  <a:cubicBezTo>
                    <a:pt x="263310" y="557399"/>
                    <a:pt x="262064" y="554905"/>
                    <a:pt x="260816" y="552411"/>
                  </a:cubicBezTo>
                  <a:cubicBezTo>
                    <a:pt x="257074" y="533707"/>
                    <a:pt x="250838" y="512511"/>
                    <a:pt x="270794" y="506275"/>
                  </a:cubicBezTo>
                  <a:cubicBezTo>
                    <a:pt x="305718" y="495053"/>
                    <a:pt x="296986" y="467623"/>
                    <a:pt x="301976" y="441437"/>
                  </a:cubicBezTo>
                  <a:cubicBezTo>
                    <a:pt x="310706" y="404031"/>
                    <a:pt x="301976" y="367871"/>
                    <a:pt x="290750" y="332957"/>
                  </a:cubicBezTo>
                  <a:cubicBezTo>
                    <a:pt x="282020" y="306773"/>
                    <a:pt x="288256" y="291811"/>
                    <a:pt x="311954" y="283081"/>
                  </a:cubicBezTo>
                  <a:cubicBezTo>
                    <a:pt x="343136" y="271859"/>
                    <a:pt x="349372" y="250663"/>
                    <a:pt x="339394" y="220737"/>
                  </a:cubicBezTo>
                  <a:cubicBezTo>
                    <a:pt x="333158" y="199541"/>
                    <a:pt x="345630" y="175849"/>
                    <a:pt x="335652" y="154651"/>
                  </a:cubicBezTo>
                  <a:cubicBezTo>
                    <a:pt x="334404" y="148417"/>
                    <a:pt x="335652" y="143429"/>
                    <a:pt x="339394" y="139689"/>
                  </a:cubicBezTo>
                  <a:cubicBezTo>
                    <a:pt x="349372" y="124727"/>
                    <a:pt x="341888" y="109763"/>
                    <a:pt x="339394" y="96047"/>
                  </a:cubicBezTo>
                  <a:cubicBezTo>
                    <a:pt x="339394" y="83579"/>
                    <a:pt x="336900" y="71111"/>
                    <a:pt x="343136" y="59889"/>
                  </a:cubicBezTo>
                  <a:cubicBezTo>
                    <a:pt x="356856" y="49913"/>
                    <a:pt x="369328" y="34951"/>
                    <a:pt x="385542" y="29963"/>
                  </a:cubicBezTo>
                  <a:cubicBezTo>
                    <a:pt x="394274" y="32457"/>
                    <a:pt x="399262" y="37443"/>
                    <a:pt x="404252" y="43679"/>
                  </a:cubicBezTo>
                  <a:cubicBezTo>
                    <a:pt x="414230" y="63629"/>
                    <a:pt x="437928" y="62381"/>
                    <a:pt x="454142" y="69863"/>
                  </a:cubicBezTo>
                  <a:cubicBezTo>
                    <a:pt x="464120" y="74851"/>
                    <a:pt x="472852" y="67369"/>
                    <a:pt x="470356" y="52407"/>
                  </a:cubicBezTo>
                  <a:cubicBezTo>
                    <a:pt x="465368" y="34951"/>
                    <a:pt x="476592" y="18741"/>
                    <a:pt x="486570" y="6271"/>
                  </a:cubicBezTo>
                  <a:cubicBezTo>
                    <a:pt x="490936" y="1284"/>
                    <a:pt x="497485" y="-274"/>
                    <a:pt x="504345" y="37"/>
                  </a:cubicBezTo>
                  <a:close/>
                </a:path>
              </a:pathLst>
            </a:custGeom>
            <a:solidFill>
              <a:srgbClr val="FCDC61">
                <a:alpha val="60000"/>
              </a:srgbClr>
            </a:solidFill>
            <a:ln>
              <a:noFill/>
            </a:ln>
          </p:spPr>
          <p:txBody>
            <a:bodyPr anchorCtr="0" anchor="ctr" bIns="22850" lIns="45725" spcFirstLastPara="1" rIns="45725" wrap="square" tIns="2285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747993"/>
                </a:solidFill>
                <a:latin typeface="Jost Light"/>
                <a:ea typeface="Jost Light"/>
                <a:cs typeface="Jost Light"/>
                <a:sym typeface="Jost Light"/>
              </a:endParaRPr>
            </a:p>
          </p:txBody>
        </p:sp>
        <p:sp>
          <p:nvSpPr>
            <p:cNvPr id="924" name="Google Shape;924;g311d5cb9a0a_0_596"/>
            <p:cNvSpPr/>
            <p:nvPr/>
          </p:nvSpPr>
          <p:spPr>
            <a:xfrm>
              <a:off x="7882034" y="7821237"/>
              <a:ext cx="4724951" cy="4510303"/>
            </a:xfrm>
            <a:custGeom>
              <a:rect b="b" l="l" r="r" t="t"/>
              <a:pathLst>
                <a:path extrusionOk="0" h="4510303" w="4724951">
                  <a:moveTo>
                    <a:pt x="2665171" y="4506639"/>
                  </a:moveTo>
                  <a:cubicBezTo>
                    <a:pt x="2670667" y="4506639"/>
                    <a:pt x="2672865" y="4506639"/>
                    <a:pt x="2675063" y="4506639"/>
                  </a:cubicBezTo>
                  <a:cubicBezTo>
                    <a:pt x="2673964" y="4508471"/>
                    <a:pt x="2672865" y="4508471"/>
                    <a:pt x="2670667" y="4510303"/>
                  </a:cubicBezTo>
                  <a:cubicBezTo>
                    <a:pt x="2670667" y="4510303"/>
                    <a:pt x="2669568" y="4508471"/>
                    <a:pt x="2665171" y="4506639"/>
                  </a:cubicBezTo>
                  <a:close/>
                  <a:moveTo>
                    <a:pt x="2753094" y="4486427"/>
                  </a:moveTo>
                  <a:lnTo>
                    <a:pt x="2754710" y="4487251"/>
                  </a:lnTo>
                  <a:lnTo>
                    <a:pt x="2753094" y="4487753"/>
                  </a:lnTo>
                  <a:close/>
                  <a:moveTo>
                    <a:pt x="2787753" y="4476975"/>
                  </a:moveTo>
                  <a:cubicBezTo>
                    <a:pt x="2799407" y="4476478"/>
                    <a:pt x="2811212" y="4479131"/>
                    <a:pt x="2823319" y="4485100"/>
                  </a:cubicBezTo>
                  <a:cubicBezTo>
                    <a:pt x="2806974" y="4504002"/>
                    <a:pt x="2800163" y="4508728"/>
                    <a:pt x="2779391" y="4499836"/>
                  </a:cubicBezTo>
                  <a:lnTo>
                    <a:pt x="2754710" y="4487251"/>
                  </a:lnTo>
                  <a:close/>
                  <a:moveTo>
                    <a:pt x="2351941" y="4473212"/>
                  </a:moveTo>
                  <a:lnTo>
                    <a:pt x="2353468" y="4474587"/>
                  </a:lnTo>
                  <a:lnTo>
                    <a:pt x="2354690" y="4474587"/>
                  </a:lnTo>
                  <a:lnTo>
                    <a:pt x="2354690" y="4475686"/>
                  </a:lnTo>
                  <a:lnTo>
                    <a:pt x="2356522" y="4477335"/>
                  </a:lnTo>
                  <a:lnTo>
                    <a:pt x="2354690" y="4476236"/>
                  </a:lnTo>
                  <a:lnTo>
                    <a:pt x="2354690" y="4477335"/>
                  </a:lnTo>
                  <a:lnTo>
                    <a:pt x="2351941" y="4474587"/>
                  </a:lnTo>
                  <a:close/>
                  <a:moveTo>
                    <a:pt x="2946797" y="4452604"/>
                  </a:moveTo>
                  <a:lnTo>
                    <a:pt x="2948244" y="4454050"/>
                  </a:lnTo>
                  <a:lnTo>
                    <a:pt x="2949701" y="4454252"/>
                  </a:lnTo>
                  <a:lnTo>
                    <a:pt x="2949041" y="4454846"/>
                  </a:lnTo>
                  <a:lnTo>
                    <a:pt x="2949546" y="4455352"/>
                  </a:lnTo>
                  <a:cubicBezTo>
                    <a:pt x="2948172" y="4455352"/>
                    <a:pt x="2946797" y="4455352"/>
                    <a:pt x="2945423" y="4455352"/>
                  </a:cubicBezTo>
                  <a:lnTo>
                    <a:pt x="2946114" y="4453970"/>
                  </a:lnTo>
                  <a:lnTo>
                    <a:pt x="2945631" y="4453689"/>
                  </a:lnTo>
                  <a:lnTo>
                    <a:pt x="2946214" y="4453769"/>
                  </a:lnTo>
                  <a:close/>
                  <a:moveTo>
                    <a:pt x="2934589" y="4447245"/>
                  </a:moveTo>
                  <a:lnTo>
                    <a:pt x="2945631" y="4453689"/>
                  </a:lnTo>
                  <a:lnTo>
                    <a:pt x="2917950" y="4449856"/>
                  </a:lnTo>
                  <a:cubicBezTo>
                    <a:pt x="2926498" y="4447657"/>
                    <a:pt x="2930773" y="4446558"/>
                    <a:pt x="2934589" y="4447245"/>
                  </a:cubicBezTo>
                  <a:close/>
                  <a:moveTo>
                    <a:pt x="2873989" y="4435203"/>
                  </a:moveTo>
                  <a:cubicBezTo>
                    <a:pt x="2875820" y="4437034"/>
                    <a:pt x="2877651" y="4437034"/>
                    <a:pt x="2878567" y="4437034"/>
                  </a:cubicBezTo>
                  <a:lnTo>
                    <a:pt x="2878567" y="4438865"/>
                  </a:lnTo>
                  <a:close/>
                  <a:moveTo>
                    <a:pt x="2899107" y="4435202"/>
                  </a:moveTo>
                  <a:lnTo>
                    <a:pt x="2900285" y="4437033"/>
                  </a:lnTo>
                  <a:lnTo>
                    <a:pt x="2884978" y="4438864"/>
                  </a:lnTo>
                  <a:lnTo>
                    <a:pt x="2884978" y="4437033"/>
                  </a:lnTo>
                  <a:close/>
                  <a:moveTo>
                    <a:pt x="3547147" y="4429096"/>
                  </a:moveTo>
                  <a:cubicBezTo>
                    <a:pt x="3548521" y="4431539"/>
                    <a:pt x="3551269" y="4432760"/>
                    <a:pt x="3554016" y="4433981"/>
                  </a:cubicBezTo>
                  <a:cubicBezTo>
                    <a:pt x="3548521" y="4438865"/>
                    <a:pt x="3541652" y="4444971"/>
                    <a:pt x="3536156" y="4449855"/>
                  </a:cubicBezTo>
                  <a:cubicBezTo>
                    <a:pt x="3532035" y="4444971"/>
                    <a:pt x="3530661" y="4441307"/>
                    <a:pt x="3529287" y="4438865"/>
                  </a:cubicBezTo>
                  <a:lnTo>
                    <a:pt x="3527913" y="4438865"/>
                  </a:lnTo>
                  <a:cubicBezTo>
                    <a:pt x="3534782" y="4436423"/>
                    <a:pt x="3540278" y="4432760"/>
                    <a:pt x="3547147" y="4429096"/>
                  </a:cubicBezTo>
                  <a:close/>
                  <a:moveTo>
                    <a:pt x="3477674" y="4423601"/>
                  </a:moveTo>
                  <a:cubicBezTo>
                    <a:pt x="3479244" y="4424823"/>
                    <a:pt x="3480814" y="4426044"/>
                    <a:pt x="3482384" y="4426044"/>
                  </a:cubicBezTo>
                  <a:cubicBezTo>
                    <a:pt x="3480814" y="4428486"/>
                    <a:pt x="3479244" y="4430929"/>
                    <a:pt x="3477674" y="4433371"/>
                  </a:cubicBezTo>
                  <a:lnTo>
                    <a:pt x="3472963" y="4432150"/>
                  </a:lnTo>
                  <a:cubicBezTo>
                    <a:pt x="3474533" y="4429708"/>
                    <a:pt x="3476104" y="4427265"/>
                    <a:pt x="3477674" y="4423601"/>
                  </a:cubicBezTo>
                  <a:close/>
                  <a:moveTo>
                    <a:pt x="3455562" y="4412764"/>
                  </a:moveTo>
                  <a:lnTo>
                    <a:pt x="3455562" y="4427874"/>
                  </a:lnTo>
                  <a:cubicBezTo>
                    <a:pt x="3453730" y="4426501"/>
                    <a:pt x="3451897" y="4426501"/>
                    <a:pt x="3450981" y="4425127"/>
                  </a:cubicBezTo>
                  <a:cubicBezTo>
                    <a:pt x="3451897" y="4421006"/>
                    <a:pt x="3454646" y="4416885"/>
                    <a:pt x="3455562" y="4412764"/>
                  </a:cubicBezTo>
                  <a:close/>
                  <a:moveTo>
                    <a:pt x="3147649" y="4412388"/>
                  </a:moveTo>
                  <a:cubicBezTo>
                    <a:pt x="3149847" y="4415386"/>
                    <a:pt x="3152045" y="4417384"/>
                    <a:pt x="3153144" y="4420382"/>
                  </a:cubicBezTo>
                  <a:lnTo>
                    <a:pt x="3150946" y="4422380"/>
                  </a:lnTo>
                  <a:cubicBezTo>
                    <a:pt x="3148748" y="4420382"/>
                    <a:pt x="3146550" y="4418384"/>
                    <a:pt x="3143252" y="4416385"/>
                  </a:cubicBezTo>
                  <a:cubicBezTo>
                    <a:pt x="3145450" y="4414387"/>
                    <a:pt x="3146550" y="4414387"/>
                    <a:pt x="3147649" y="4412388"/>
                  </a:cubicBezTo>
                  <a:close/>
                  <a:moveTo>
                    <a:pt x="3691592" y="4396002"/>
                  </a:moveTo>
                  <a:lnTo>
                    <a:pt x="3691592" y="4398200"/>
                  </a:lnTo>
                  <a:cubicBezTo>
                    <a:pt x="3686882" y="4399300"/>
                    <a:pt x="3682172" y="4400399"/>
                    <a:pt x="3677463" y="4400399"/>
                  </a:cubicBezTo>
                  <a:cubicBezTo>
                    <a:pt x="3677463" y="4399300"/>
                    <a:pt x="3677463" y="4398200"/>
                    <a:pt x="3676285" y="4397101"/>
                  </a:cubicBezTo>
                  <a:cubicBezTo>
                    <a:pt x="3680995" y="4396002"/>
                    <a:pt x="3685705" y="4396002"/>
                    <a:pt x="3691592" y="4396002"/>
                  </a:cubicBezTo>
                  <a:close/>
                  <a:moveTo>
                    <a:pt x="3203700" y="4375672"/>
                  </a:moveTo>
                  <a:lnTo>
                    <a:pt x="3205073" y="4375672"/>
                  </a:lnTo>
                  <a:cubicBezTo>
                    <a:pt x="3206447" y="4375672"/>
                    <a:pt x="3206447" y="4378420"/>
                    <a:pt x="3207820" y="4378420"/>
                  </a:cubicBezTo>
                  <a:cubicBezTo>
                    <a:pt x="3206447" y="4378420"/>
                    <a:pt x="3206447" y="4375672"/>
                    <a:pt x="3203700" y="4375672"/>
                  </a:cubicBezTo>
                  <a:close/>
                  <a:moveTo>
                    <a:pt x="1941638" y="4282252"/>
                  </a:moveTo>
                  <a:lnTo>
                    <a:pt x="1943469" y="4284998"/>
                  </a:lnTo>
                  <a:lnTo>
                    <a:pt x="1939807" y="4284998"/>
                  </a:lnTo>
                  <a:close/>
                  <a:moveTo>
                    <a:pt x="3952652" y="4240886"/>
                  </a:moveTo>
                  <a:lnTo>
                    <a:pt x="3952224" y="4241037"/>
                  </a:lnTo>
                  <a:lnTo>
                    <a:pt x="3951046" y="4241037"/>
                  </a:lnTo>
                  <a:close/>
                  <a:moveTo>
                    <a:pt x="3980486" y="4231045"/>
                  </a:moveTo>
                  <a:cubicBezTo>
                    <a:pt x="3981663" y="4233044"/>
                    <a:pt x="3981663" y="4236041"/>
                    <a:pt x="3982841" y="4238040"/>
                  </a:cubicBezTo>
                  <a:lnTo>
                    <a:pt x="3952652" y="4240886"/>
                  </a:lnTo>
                  <a:close/>
                  <a:moveTo>
                    <a:pt x="4131306" y="4182789"/>
                  </a:moveTo>
                  <a:lnTo>
                    <a:pt x="4142198" y="4182789"/>
                  </a:lnTo>
                  <a:cubicBezTo>
                    <a:pt x="4141020" y="4183888"/>
                    <a:pt x="4141020" y="4184987"/>
                    <a:pt x="4141020" y="4186085"/>
                  </a:cubicBezTo>
                  <a:close/>
                  <a:moveTo>
                    <a:pt x="4128069" y="4181691"/>
                  </a:moveTo>
                  <a:lnTo>
                    <a:pt x="4131306" y="4182789"/>
                  </a:lnTo>
                  <a:lnTo>
                    <a:pt x="4126891" y="4182789"/>
                  </a:lnTo>
                  <a:close/>
                  <a:moveTo>
                    <a:pt x="4128303" y="4179677"/>
                  </a:moveTo>
                  <a:lnTo>
                    <a:pt x="4130815" y="4179677"/>
                  </a:lnTo>
                  <a:lnTo>
                    <a:pt x="4129245" y="4180593"/>
                  </a:lnTo>
                  <a:close/>
                  <a:moveTo>
                    <a:pt x="4124535" y="4176012"/>
                  </a:moveTo>
                  <a:lnTo>
                    <a:pt x="4128303" y="4179677"/>
                  </a:lnTo>
                  <a:lnTo>
                    <a:pt x="4121394" y="4179677"/>
                  </a:lnTo>
                  <a:cubicBezTo>
                    <a:pt x="4122964" y="4178761"/>
                    <a:pt x="4122964" y="4176929"/>
                    <a:pt x="4124535" y="4176012"/>
                  </a:cubicBezTo>
                  <a:close/>
                  <a:moveTo>
                    <a:pt x="3399170" y="4159985"/>
                  </a:moveTo>
                  <a:cubicBezTo>
                    <a:pt x="3400740" y="4159985"/>
                    <a:pt x="3402310" y="4159985"/>
                    <a:pt x="3403880" y="4161359"/>
                  </a:cubicBezTo>
                  <a:cubicBezTo>
                    <a:pt x="3405450" y="4161359"/>
                    <a:pt x="3405450" y="4162732"/>
                    <a:pt x="3405450" y="4162732"/>
                  </a:cubicBezTo>
                  <a:cubicBezTo>
                    <a:pt x="3403880" y="4164105"/>
                    <a:pt x="3402310" y="4164105"/>
                    <a:pt x="3400740" y="4164105"/>
                  </a:cubicBezTo>
                  <a:cubicBezTo>
                    <a:pt x="3397599" y="4164105"/>
                    <a:pt x="3396029" y="4162732"/>
                    <a:pt x="3399170" y="4159985"/>
                  </a:cubicBezTo>
                  <a:close/>
                  <a:moveTo>
                    <a:pt x="4044462" y="4094499"/>
                  </a:moveTo>
                  <a:lnTo>
                    <a:pt x="4048545" y="4096330"/>
                  </a:lnTo>
                  <a:lnTo>
                    <a:pt x="4049565" y="4096788"/>
                  </a:lnTo>
                  <a:cubicBezTo>
                    <a:pt x="4050350" y="4097245"/>
                    <a:pt x="4049958" y="4097245"/>
                    <a:pt x="4047603" y="4096330"/>
                  </a:cubicBezTo>
                  <a:lnTo>
                    <a:pt x="4044462" y="4096330"/>
                  </a:lnTo>
                  <a:close/>
                  <a:moveTo>
                    <a:pt x="4237893" y="4055378"/>
                  </a:moveTo>
                  <a:cubicBezTo>
                    <a:pt x="4238992" y="4056555"/>
                    <a:pt x="4240091" y="4057733"/>
                    <a:pt x="4241190" y="4058911"/>
                  </a:cubicBezTo>
                  <a:cubicBezTo>
                    <a:pt x="4240091" y="4062444"/>
                    <a:pt x="4238992" y="4065977"/>
                    <a:pt x="4237893" y="4070688"/>
                  </a:cubicBezTo>
                  <a:cubicBezTo>
                    <a:pt x="4235695" y="4068333"/>
                    <a:pt x="4233496" y="4067155"/>
                    <a:pt x="4231298" y="4065977"/>
                  </a:cubicBezTo>
                  <a:cubicBezTo>
                    <a:pt x="4233496" y="4063622"/>
                    <a:pt x="4235695" y="4060089"/>
                    <a:pt x="4237893" y="4055378"/>
                  </a:cubicBezTo>
                  <a:close/>
                  <a:moveTo>
                    <a:pt x="4282955" y="4050001"/>
                  </a:moveTo>
                  <a:lnTo>
                    <a:pt x="4290649" y="4051294"/>
                  </a:lnTo>
                  <a:cubicBezTo>
                    <a:pt x="4289550" y="4057759"/>
                    <a:pt x="4287352" y="4064223"/>
                    <a:pt x="4286253" y="4070688"/>
                  </a:cubicBezTo>
                  <a:cubicBezTo>
                    <a:pt x="4284055" y="4069395"/>
                    <a:pt x="4281856" y="4069395"/>
                    <a:pt x="4280757" y="4069395"/>
                  </a:cubicBezTo>
                  <a:cubicBezTo>
                    <a:pt x="4281856" y="4062930"/>
                    <a:pt x="4281856" y="4056466"/>
                    <a:pt x="4282955" y="4050001"/>
                  </a:cubicBezTo>
                  <a:close/>
                  <a:moveTo>
                    <a:pt x="4217562" y="4022146"/>
                  </a:moveTo>
                  <a:cubicBezTo>
                    <a:pt x="4220310" y="4023062"/>
                    <a:pt x="4221684" y="4023978"/>
                    <a:pt x="4224431" y="4024895"/>
                  </a:cubicBezTo>
                  <a:cubicBezTo>
                    <a:pt x="4224431" y="4024895"/>
                    <a:pt x="4224431" y="4025811"/>
                    <a:pt x="4224431" y="4026727"/>
                  </a:cubicBezTo>
                  <a:cubicBezTo>
                    <a:pt x="4220310" y="4025811"/>
                    <a:pt x="4217562" y="4024895"/>
                    <a:pt x="4214814" y="4024895"/>
                  </a:cubicBezTo>
                  <a:cubicBezTo>
                    <a:pt x="4214814" y="4023978"/>
                    <a:pt x="4216188" y="4023062"/>
                    <a:pt x="4217562" y="4022146"/>
                  </a:cubicBezTo>
                  <a:close/>
                  <a:moveTo>
                    <a:pt x="1552145" y="4016956"/>
                  </a:moveTo>
                  <a:lnTo>
                    <a:pt x="1554143" y="4018177"/>
                  </a:lnTo>
                  <a:cubicBezTo>
                    <a:pt x="1551146" y="4021841"/>
                    <a:pt x="1549147" y="4024284"/>
                    <a:pt x="1546150" y="4026726"/>
                  </a:cubicBezTo>
                  <a:lnTo>
                    <a:pt x="1544151" y="4021841"/>
                  </a:lnTo>
                  <a:cubicBezTo>
                    <a:pt x="1546150" y="4020620"/>
                    <a:pt x="1550146" y="4018177"/>
                    <a:pt x="1552145" y="4016956"/>
                  </a:cubicBezTo>
                  <a:close/>
                  <a:moveTo>
                    <a:pt x="3399861" y="3938029"/>
                  </a:moveTo>
                  <a:lnTo>
                    <a:pt x="3398764" y="3939301"/>
                  </a:lnTo>
                  <a:lnTo>
                    <a:pt x="3401917" y="3939317"/>
                  </a:lnTo>
                  <a:close/>
                  <a:moveTo>
                    <a:pt x="4233131" y="3934682"/>
                  </a:moveTo>
                  <a:lnTo>
                    <a:pt x="4234963" y="3938805"/>
                  </a:lnTo>
                  <a:lnTo>
                    <a:pt x="4231298" y="3936057"/>
                  </a:lnTo>
                  <a:close/>
                  <a:moveTo>
                    <a:pt x="4228557" y="3931212"/>
                  </a:moveTo>
                  <a:lnTo>
                    <a:pt x="4230124" y="3932038"/>
                  </a:lnTo>
                  <a:lnTo>
                    <a:pt x="4228946" y="3933306"/>
                  </a:lnTo>
                  <a:close/>
                  <a:moveTo>
                    <a:pt x="4223058" y="3901602"/>
                  </a:moveTo>
                  <a:lnTo>
                    <a:pt x="4228557" y="3931212"/>
                  </a:lnTo>
                  <a:lnTo>
                    <a:pt x="4215993" y="3924587"/>
                  </a:lnTo>
                  <a:cubicBezTo>
                    <a:pt x="4210988" y="3921893"/>
                    <a:pt x="4205395" y="3918722"/>
                    <a:pt x="4198329" y="3914284"/>
                  </a:cubicBezTo>
                  <a:cubicBezTo>
                    <a:pt x="4210105" y="3907943"/>
                    <a:pt x="4214815" y="3905407"/>
                    <a:pt x="4223058" y="3901602"/>
                  </a:cubicBezTo>
                  <a:close/>
                  <a:moveTo>
                    <a:pt x="4321786" y="3901536"/>
                  </a:moveTo>
                  <a:cubicBezTo>
                    <a:pt x="4325523" y="3902738"/>
                    <a:pt x="4335488" y="3907547"/>
                    <a:pt x="4345453" y="3912355"/>
                  </a:cubicBezTo>
                  <a:cubicBezTo>
                    <a:pt x="4331751" y="3919568"/>
                    <a:pt x="4318049" y="3926781"/>
                    <a:pt x="4310576" y="3931589"/>
                  </a:cubicBezTo>
                  <a:cubicBezTo>
                    <a:pt x="4288155" y="3933994"/>
                    <a:pt x="4271962" y="3936398"/>
                    <a:pt x="4253278" y="3938802"/>
                  </a:cubicBezTo>
                  <a:cubicBezTo>
                    <a:pt x="4253278" y="3918366"/>
                    <a:pt x="4268225" y="3918366"/>
                    <a:pt x="4281927" y="3913557"/>
                  </a:cubicBezTo>
                  <a:cubicBezTo>
                    <a:pt x="4293137" y="3911153"/>
                    <a:pt x="4304348" y="3907547"/>
                    <a:pt x="4321786" y="3901536"/>
                  </a:cubicBezTo>
                  <a:close/>
                  <a:moveTo>
                    <a:pt x="3416195" y="3884493"/>
                  </a:moveTo>
                  <a:lnTo>
                    <a:pt x="3416345" y="3884703"/>
                  </a:lnTo>
                  <a:lnTo>
                    <a:pt x="3416397" y="3884507"/>
                  </a:lnTo>
                  <a:close/>
                  <a:moveTo>
                    <a:pt x="1387537" y="3874693"/>
                  </a:moveTo>
                  <a:lnTo>
                    <a:pt x="1387537" y="3876524"/>
                  </a:lnTo>
                  <a:lnTo>
                    <a:pt x="1384788" y="3878355"/>
                  </a:lnTo>
                  <a:close/>
                  <a:moveTo>
                    <a:pt x="2491290" y="3818078"/>
                  </a:moveTo>
                  <a:cubicBezTo>
                    <a:pt x="2488797" y="3819323"/>
                    <a:pt x="2486305" y="3821813"/>
                    <a:pt x="2483813" y="3825549"/>
                  </a:cubicBezTo>
                  <a:lnTo>
                    <a:pt x="2483813" y="3826794"/>
                  </a:lnTo>
                  <a:cubicBezTo>
                    <a:pt x="2486305" y="3823058"/>
                    <a:pt x="2488797" y="3819323"/>
                    <a:pt x="2491290" y="3818078"/>
                  </a:cubicBezTo>
                  <a:close/>
                  <a:moveTo>
                    <a:pt x="4286250" y="3813786"/>
                  </a:moveTo>
                  <a:lnTo>
                    <a:pt x="4289915" y="3813786"/>
                  </a:lnTo>
                  <a:lnTo>
                    <a:pt x="4288083" y="3817909"/>
                  </a:lnTo>
                  <a:close/>
                  <a:moveTo>
                    <a:pt x="3611286" y="3774008"/>
                  </a:moveTo>
                  <a:cubicBezTo>
                    <a:pt x="3626382" y="3776248"/>
                    <a:pt x="3637675" y="3791928"/>
                    <a:pt x="3652424" y="3792823"/>
                  </a:cubicBezTo>
                  <a:cubicBezTo>
                    <a:pt x="3658570" y="3792823"/>
                    <a:pt x="3653653" y="3807159"/>
                    <a:pt x="3646279" y="3813132"/>
                  </a:cubicBezTo>
                  <a:cubicBezTo>
                    <a:pt x="3633987" y="3789239"/>
                    <a:pt x="3608175" y="3816715"/>
                    <a:pt x="3593425" y="3801185"/>
                  </a:cubicBezTo>
                  <a:cubicBezTo>
                    <a:pt x="3589737" y="3797602"/>
                    <a:pt x="3581133" y="3817910"/>
                    <a:pt x="3573758" y="3802380"/>
                  </a:cubicBezTo>
                  <a:cubicBezTo>
                    <a:pt x="3571915" y="3798796"/>
                    <a:pt x="3571454" y="3796108"/>
                    <a:pt x="3571895" y="3793999"/>
                  </a:cubicBezTo>
                  <a:cubicBezTo>
                    <a:pt x="3573220" y="3787672"/>
                    <a:pt x="3582670" y="3786552"/>
                    <a:pt x="3587279" y="3782072"/>
                  </a:cubicBezTo>
                  <a:cubicBezTo>
                    <a:pt x="3589737" y="3782072"/>
                    <a:pt x="3593425" y="3782072"/>
                    <a:pt x="3594654" y="3780877"/>
                  </a:cubicBezTo>
                  <a:cubicBezTo>
                    <a:pt x="3594654" y="3779683"/>
                    <a:pt x="3594654" y="3777293"/>
                    <a:pt x="3594654" y="3777293"/>
                  </a:cubicBezTo>
                  <a:cubicBezTo>
                    <a:pt x="3600800" y="3774008"/>
                    <a:pt x="3606254" y="3773262"/>
                    <a:pt x="3611286" y="3774008"/>
                  </a:cubicBezTo>
                  <a:close/>
                  <a:moveTo>
                    <a:pt x="4253280" y="3725590"/>
                  </a:moveTo>
                  <a:cubicBezTo>
                    <a:pt x="4256944" y="3725590"/>
                    <a:pt x="4259386" y="3725590"/>
                    <a:pt x="4263050" y="3725590"/>
                  </a:cubicBezTo>
                  <a:cubicBezTo>
                    <a:pt x="4263050" y="3727789"/>
                    <a:pt x="4263050" y="3727789"/>
                    <a:pt x="4263050" y="3729988"/>
                  </a:cubicBezTo>
                  <a:cubicBezTo>
                    <a:pt x="4259386" y="3727789"/>
                    <a:pt x="4255723" y="3726690"/>
                    <a:pt x="4253280" y="3725590"/>
                  </a:cubicBezTo>
                  <a:close/>
                  <a:moveTo>
                    <a:pt x="1229547" y="3705808"/>
                  </a:moveTo>
                  <a:lnTo>
                    <a:pt x="1228174" y="3706907"/>
                  </a:lnTo>
                  <a:lnTo>
                    <a:pt x="1228029" y="3705981"/>
                  </a:lnTo>
                  <a:close/>
                  <a:moveTo>
                    <a:pt x="1226993" y="3699348"/>
                  </a:moveTo>
                  <a:lnTo>
                    <a:pt x="1228029" y="3705981"/>
                  </a:lnTo>
                  <a:lnTo>
                    <a:pt x="1210315" y="3708006"/>
                  </a:lnTo>
                  <a:cubicBezTo>
                    <a:pt x="1210315" y="3705808"/>
                    <a:pt x="1210315" y="3703610"/>
                    <a:pt x="1208941" y="3701411"/>
                  </a:cubicBezTo>
                  <a:close/>
                  <a:moveTo>
                    <a:pt x="1226800" y="3698114"/>
                  </a:moveTo>
                  <a:lnTo>
                    <a:pt x="1228174" y="3699213"/>
                  </a:lnTo>
                  <a:lnTo>
                    <a:pt x="1226993" y="3699348"/>
                  </a:lnTo>
                  <a:close/>
                  <a:moveTo>
                    <a:pt x="4263424" y="3687351"/>
                  </a:moveTo>
                  <a:cubicBezTo>
                    <a:pt x="4284982" y="3707247"/>
                    <a:pt x="4250742" y="3709899"/>
                    <a:pt x="4255815" y="3724489"/>
                  </a:cubicBezTo>
                  <a:cubicBezTo>
                    <a:pt x="4246938" y="3723163"/>
                    <a:pt x="4238061" y="3720510"/>
                    <a:pt x="4230452" y="3719184"/>
                  </a:cubicBezTo>
                  <a:lnTo>
                    <a:pt x="4231720" y="3720510"/>
                  </a:lnTo>
                  <a:cubicBezTo>
                    <a:pt x="4227916" y="3716531"/>
                    <a:pt x="4224112" y="3715205"/>
                    <a:pt x="4220307" y="3712552"/>
                  </a:cubicBezTo>
                  <a:lnTo>
                    <a:pt x="4221575" y="3712552"/>
                  </a:lnTo>
                  <a:cubicBezTo>
                    <a:pt x="4221575" y="3709899"/>
                    <a:pt x="4221575" y="3707247"/>
                    <a:pt x="4220307" y="3703267"/>
                  </a:cubicBezTo>
                  <a:cubicBezTo>
                    <a:pt x="4234257" y="3697962"/>
                    <a:pt x="4249474" y="3692657"/>
                    <a:pt x="4263424" y="3687351"/>
                  </a:cubicBezTo>
                  <a:close/>
                  <a:moveTo>
                    <a:pt x="4426379" y="3505597"/>
                  </a:moveTo>
                  <a:lnTo>
                    <a:pt x="4427753" y="3507430"/>
                  </a:lnTo>
                  <a:lnTo>
                    <a:pt x="4419510" y="3510178"/>
                  </a:lnTo>
                  <a:cubicBezTo>
                    <a:pt x="4419510" y="3508346"/>
                    <a:pt x="4418136" y="3508346"/>
                    <a:pt x="4418136" y="3507430"/>
                  </a:cubicBezTo>
                  <a:cubicBezTo>
                    <a:pt x="4420884" y="3506513"/>
                    <a:pt x="4423631" y="3505597"/>
                    <a:pt x="4426379" y="3505597"/>
                  </a:cubicBezTo>
                  <a:close/>
                  <a:moveTo>
                    <a:pt x="993413" y="3456224"/>
                  </a:moveTo>
                  <a:cubicBezTo>
                    <a:pt x="992192" y="3459222"/>
                    <a:pt x="990971" y="3462219"/>
                    <a:pt x="989749" y="3466216"/>
                  </a:cubicBezTo>
                  <a:lnTo>
                    <a:pt x="983643" y="3464218"/>
                  </a:lnTo>
                  <a:cubicBezTo>
                    <a:pt x="987307" y="3461220"/>
                    <a:pt x="990971" y="3459222"/>
                    <a:pt x="993413" y="3456224"/>
                  </a:cubicBezTo>
                  <a:close/>
                  <a:moveTo>
                    <a:pt x="972652" y="3446066"/>
                  </a:moveTo>
                  <a:lnTo>
                    <a:pt x="976314" y="3447897"/>
                  </a:lnTo>
                  <a:lnTo>
                    <a:pt x="972652" y="3449728"/>
                  </a:lnTo>
                  <a:close/>
                  <a:moveTo>
                    <a:pt x="907930" y="3335707"/>
                  </a:moveTo>
                  <a:cubicBezTo>
                    <a:pt x="910373" y="3339829"/>
                    <a:pt x="914037" y="3342576"/>
                    <a:pt x="916479" y="3343950"/>
                  </a:cubicBezTo>
                  <a:lnTo>
                    <a:pt x="915258" y="3345324"/>
                  </a:lnTo>
                  <a:cubicBezTo>
                    <a:pt x="912815" y="3342576"/>
                    <a:pt x="910373" y="3341202"/>
                    <a:pt x="906709" y="3338455"/>
                  </a:cubicBezTo>
                  <a:close/>
                  <a:moveTo>
                    <a:pt x="3525300" y="3091703"/>
                  </a:moveTo>
                  <a:lnTo>
                    <a:pt x="3520095" y="3097497"/>
                  </a:lnTo>
                  <a:lnTo>
                    <a:pt x="3523267" y="3094754"/>
                  </a:lnTo>
                  <a:close/>
                  <a:moveTo>
                    <a:pt x="714267" y="3074581"/>
                  </a:moveTo>
                  <a:lnTo>
                    <a:pt x="706133" y="3081553"/>
                  </a:lnTo>
                  <a:cubicBezTo>
                    <a:pt x="704759" y="3079983"/>
                    <a:pt x="703385" y="3078413"/>
                    <a:pt x="703385" y="3076843"/>
                  </a:cubicBezTo>
                  <a:close/>
                  <a:moveTo>
                    <a:pt x="717125" y="3072132"/>
                  </a:moveTo>
                  <a:lnTo>
                    <a:pt x="718499" y="3073702"/>
                  </a:lnTo>
                  <a:lnTo>
                    <a:pt x="714267" y="3074581"/>
                  </a:lnTo>
                  <a:close/>
                  <a:moveTo>
                    <a:pt x="719873" y="3055910"/>
                  </a:moveTo>
                  <a:cubicBezTo>
                    <a:pt x="719873" y="3055910"/>
                    <a:pt x="721704" y="3055910"/>
                    <a:pt x="723535" y="3057743"/>
                  </a:cubicBezTo>
                  <a:lnTo>
                    <a:pt x="721704" y="3059575"/>
                  </a:lnTo>
                  <a:cubicBezTo>
                    <a:pt x="721704" y="3057743"/>
                    <a:pt x="719873" y="3055910"/>
                    <a:pt x="719873" y="3055910"/>
                  </a:cubicBezTo>
                  <a:close/>
                  <a:moveTo>
                    <a:pt x="677133" y="3044460"/>
                  </a:moveTo>
                  <a:cubicBezTo>
                    <a:pt x="679576" y="3045834"/>
                    <a:pt x="683240" y="3047209"/>
                    <a:pt x="685682" y="3048583"/>
                  </a:cubicBezTo>
                  <a:cubicBezTo>
                    <a:pt x="683240" y="3048583"/>
                    <a:pt x="679576" y="3048583"/>
                    <a:pt x="675912" y="3048583"/>
                  </a:cubicBezTo>
                  <a:cubicBezTo>
                    <a:pt x="677133" y="3045834"/>
                    <a:pt x="677133" y="3044460"/>
                    <a:pt x="677133" y="3044460"/>
                  </a:cubicBezTo>
                  <a:close/>
                  <a:moveTo>
                    <a:pt x="703385" y="3029349"/>
                  </a:moveTo>
                  <a:lnTo>
                    <a:pt x="707049" y="3032095"/>
                  </a:lnTo>
                  <a:lnTo>
                    <a:pt x="703385" y="3032095"/>
                  </a:lnTo>
                  <a:close/>
                  <a:moveTo>
                    <a:pt x="688079" y="3027516"/>
                  </a:moveTo>
                  <a:cubicBezTo>
                    <a:pt x="692788" y="3029348"/>
                    <a:pt x="697498" y="3030263"/>
                    <a:pt x="702208" y="3031178"/>
                  </a:cubicBezTo>
                  <a:lnTo>
                    <a:pt x="702208" y="3032094"/>
                  </a:lnTo>
                  <a:cubicBezTo>
                    <a:pt x="697498" y="3031178"/>
                    <a:pt x="691611" y="3029348"/>
                    <a:pt x="686901" y="3028432"/>
                  </a:cubicBezTo>
                  <a:close/>
                  <a:moveTo>
                    <a:pt x="682319" y="3021718"/>
                  </a:moveTo>
                  <a:lnTo>
                    <a:pt x="685067" y="3025381"/>
                  </a:lnTo>
                  <a:lnTo>
                    <a:pt x="683235" y="3026602"/>
                  </a:lnTo>
                  <a:close/>
                  <a:moveTo>
                    <a:pt x="681903" y="3019497"/>
                  </a:moveTo>
                  <a:lnTo>
                    <a:pt x="682319" y="3021718"/>
                  </a:lnTo>
                  <a:lnTo>
                    <a:pt x="681403" y="3020496"/>
                  </a:lnTo>
                  <a:close/>
                  <a:moveTo>
                    <a:pt x="681403" y="3016832"/>
                  </a:moveTo>
                  <a:lnTo>
                    <a:pt x="683235" y="3016832"/>
                  </a:lnTo>
                  <a:lnTo>
                    <a:pt x="681903" y="3019497"/>
                  </a:lnTo>
                  <a:close/>
                  <a:moveTo>
                    <a:pt x="660338" y="3000499"/>
                  </a:moveTo>
                  <a:cubicBezTo>
                    <a:pt x="660338" y="3000499"/>
                    <a:pt x="661255" y="3000499"/>
                    <a:pt x="663087" y="3000499"/>
                  </a:cubicBezTo>
                  <a:cubicBezTo>
                    <a:pt x="663087" y="3001874"/>
                    <a:pt x="663087" y="3003248"/>
                    <a:pt x="664003" y="3004622"/>
                  </a:cubicBezTo>
                  <a:cubicBezTo>
                    <a:pt x="663087" y="3004622"/>
                    <a:pt x="661255" y="3004622"/>
                    <a:pt x="660338" y="3004622"/>
                  </a:cubicBezTo>
                  <a:cubicBezTo>
                    <a:pt x="660338" y="3003248"/>
                    <a:pt x="659422" y="3001874"/>
                    <a:pt x="660338" y="3000499"/>
                  </a:cubicBezTo>
                  <a:close/>
                  <a:moveTo>
                    <a:pt x="646236" y="2956995"/>
                  </a:moveTo>
                  <a:lnTo>
                    <a:pt x="647335" y="2956995"/>
                  </a:lnTo>
                  <a:cubicBezTo>
                    <a:pt x="645137" y="2958828"/>
                    <a:pt x="642940" y="2958828"/>
                    <a:pt x="645137" y="2958828"/>
                  </a:cubicBezTo>
                  <a:cubicBezTo>
                    <a:pt x="642940" y="2960660"/>
                    <a:pt x="645137" y="2958828"/>
                    <a:pt x="646236" y="2956995"/>
                  </a:cubicBezTo>
                  <a:close/>
                  <a:moveTo>
                    <a:pt x="4711518" y="2841901"/>
                  </a:moveTo>
                  <a:lnTo>
                    <a:pt x="4713502" y="2843885"/>
                  </a:lnTo>
                  <a:lnTo>
                    <a:pt x="4712128" y="2845259"/>
                  </a:lnTo>
                  <a:close/>
                  <a:moveTo>
                    <a:pt x="4709381" y="2830149"/>
                  </a:moveTo>
                  <a:lnTo>
                    <a:pt x="4711518" y="2841901"/>
                  </a:lnTo>
                  <a:lnTo>
                    <a:pt x="4703885" y="2834270"/>
                  </a:lnTo>
                  <a:cubicBezTo>
                    <a:pt x="4705259" y="2832896"/>
                    <a:pt x="4706633" y="2831522"/>
                    <a:pt x="4709381" y="2830149"/>
                  </a:cubicBezTo>
                  <a:close/>
                  <a:moveTo>
                    <a:pt x="3116970" y="2796414"/>
                  </a:moveTo>
                  <a:lnTo>
                    <a:pt x="3114346" y="2797683"/>
                  </a:lnTo>
                  <a:lnTo>
                    <a:pt x="3122612" y="2803280"/>
                  </a:lnTo>
                  <a:close/>
                  <a:moveTo>
                    <a:pt x="3070246" y="2790736"/>
                  </a:moveTo>
                  <a:lnTo>
                    <a:pt x="3061579" y="2792213"/>
                  </a:lnTo>
                  <a:lnTo>
                    <a:pt x="3073655" y="2793194"/>
                  </a:lnTo>
                  <a:close/>
                  <a:moveTo>
                    <a:pt x="4720374" y="2780693"/>
                  </a:moveTo>
                  <a:cubicBezTo>
                    <a:pt x="4722205" y="2782067"/>
                    <a:pt x="4723121" y="2783442"/>
                    <a:pt x="4724951" y="2784816"/>
                  </a:cubicBezTo>
                  <a:lnTo>
                    <a:pt x="4724036" y="2784816"/>
                  </a:lnTo>
                  <a:cubicBezTo>
                    <a:pt x="4723121" y="2783442"/>
                    <a:pt x="4722205" y="2782067"/>
                    <a:pt x="4720374" y="2780693"/>
                  </a:cubicBezTo>
                  <a:close/>
                  <a:moveTo>
                    <a:pt x="345101" y="2482420"/>
                  </a:moveTo>
                  <a:lnTo>
                    <a:pt x="345099" y="2482577"/>
                  </a:lnTo>
                  <a:lnTo>
                    <a:pt x="344000" y="2482577"/>
                  </a:lnTo>
                  <a:close/>
                  <a:moveTo>
                    <a:pt x="351694" y="2481478"/>
                  </a:moveTo>
                  <a:lnTo>
                    <a:pt x="350595" y="2482577"/>
                  </a:lnTo>
                  <a:lnTo>
                    <a:pt x="350950" y="2481584"/>
                  </a:lnTo>
                  <a:close/>
                  <a:moveTo>
                    <a:pt x="4522547" y="2478304"/>
                  </a:moveTo>
                  <a:cubicBezTo>
                    <a:pt x="4522547" y="2481968"/>
                    <a:pt x="4522547" y="2485632"/>
                    <a:pt x="4525293" y="2488074"/>
                  </a:cubicBezTo>
                  <a:lnTo>
                    <a:pt x="4522547" y="2488074"/>
                  </a:lnTo>
                  <a:cubicBezTo>
                    <a:pt x="4522547" y="2484410"/>
                    <a:pt x="4522547" y="2481968"/>
                    <a:pt x="4522547" y="2479525"/>
                  </a:cubicBezTo>
                  <a:close/>
                  <a:moveTo>
                    <a:pt x="355649" y="2468431"/>
                  </a:moveTo>
                  <a:lnTo>
                    <a:pt x="350950" y="2481584"/>
                  </a:lnTo>
                  <a:lnTo>
                    <a:pt x="345101" y="2482420"/>
                  </a:lnTo>
                  <a:lnTo>
                    <a:pt x="345237" y="2471725"/>
                  </a:lnTo>
                  <a:close/>
                  <a:moveTo>
                    <a:pt x="356091" y="2467192"/>
                  </a:moveTo>
                  <a:lnTo>
                    <a:pt x="356091" y="2468291"/>
                  </a:lnTo>
                  <a:lnTo>
                    <a:pt x="355649" y="2468431"/>
                  </a:lnTo>
                  <a:close/>
                  <a:moveTo>
                    <a:pt x="366807" y="2462429"/>
                  </a:moveTo>
                  <a:lnTo>
                    <a:pt x="365433" y="2464262"/>
                  </a:lnTo>
                  <a:cubicBezTo>
                    <a:pt x="362685" y="2464262"/>
                    <a:pt x="359938" y="2464262"/>
                    <a:pt x="357190" y="2466094"/>
                  </a:cubicBezTo>
                  <a:lnTo>
                    <a:pt x="357190" y="2464262"/>
                  </a:lnTo>
                  <a:close/>
                  <a:moveTo>
                    <a:pt x="3712920" y="2456475"/>
                  </a:moveTo>
                  <a:cubicBezTo>
                    <a:pt x="3712920" y="2457849"/>
                    <a:pt x="3712920" y="2459222"/>
                    <a:pt x="3712920" y="2459222"/>
                  </a:cubicBezTo>
                  <a:lnTo>
                    <a:pt x="3709258" y="2460595"/>
                  </a:lnTo>
                  <a:cubicBezTo>
                    <a:pt x="3709258" y="2460595"/>
                    <a:pt x="3709258" y="2459222"/>
                    <a:pt x="3709258" y="2457849"/>
                  </a:cubicBezTo>
                  <a:cubicBezTo>
                    <a:pt x="3711089" y="2456475"/>
                    <a:pt x="3712920" y="2456475"/>
                    <a:pt x="3712920" y="2456475"/>
                  </a:cubicBezTo>
                  <a:close/>
                  <a:moveTo>
                    <a:pt x="307731" y="2423962"/>
                  </a:moveTo>
                  <a:lnTo>
                    <a:pt x="310479" y="2425793"/>
                  </a:lnTo>
                  <a:lnTo>
                    <a:pt x="307731" y="2427624"/>
                  </a:lnTo>
                  <a:close/>
                  <a:moveTo>
                    <a:pt x="304976" y="2419451"/>
                  </a:moveTo>
                  <a:lnTo>
                    <a:pt x="304591" y="2422130"/>
                  </a:lnTo>
                  <a:lnTo>
                    <a:pt x="303414" y="2421031"/>
                  </a:lnTo>
                  <a:close/>
                  <a:moveTo>
                    <a:pt x="316067" y="2408234"/>
                  </a:moveTo>
                  <a:lnTo>
                    <a:pt x="304976" y="2419451"/>
                  </a:lnTo>
                  <a:lnTo>
                    <a:pt x="306210" y="2410863"/>
                  </a:lnTo>
                  <a:close/>
                  <a:moveTo>
                    <a:pt x="317543" y="2406741"/>
                  </a:moveTo>
                  <a:lnTo>
                    <a:pt x="317543" y="2407840"/>
                  </a:lnTo>
                  <a:lnTo>
                    <a:pt x="316067" y="2408234"/>
                  </a:lnTo>
                  <a:close/>
                  <a:moveTo>
                    <a:pt x="288685" y="2369256"/>
                  </a:moveTo>
                  <a:lnTo>
                    <a:pt x="281827" y="2394653"/>
                  </a:lnTo>
                  <a:cubicBezTo>
                    <a:pt x="278294" y="2385494"/>
                    <a:pt x="276822" y="2379280"/>
                    <a:pt x="278000" y="2375191"/>
                  </a:cubicBezTo>
                  <a:close/>
                  <a:moveTo>
                    <a:pt x="288893" y="2368486"/>
                  </a:moveTo>
                  <a:lnTo>
                    <a:pt x="290071" y="2368486"/>
                  </a:lnTo>
                  <a:lnTo>
                    <a:pt x="288685" y="2369256"/>
                  </a:lnTo>
                  <a:close/>
                  <a:moveTo>
                    <a:pt x="257467" y="2343917"/>
                  </a:moveTo>
                  <a:lnTo>
                    <a:pt x="258526" y="2345198"/>
                  </a:lnTo>
                  <a:lnTo>
                    <a:pt x="257277" y="2344099"/>
                  </a:lnTo>
                  <a:close/>
                  <a:moveTo>
                    <a:pt x="4244425" y="2343062"/>
                  </a:moveTo>
                  <a:lnTo>
                    <a:pt x="4245036" y="2345199"/>
                  </a:lnTo>
                  <a:lnTo>
                    <a:pt x="4242287" y="2345199"/>
                  </a:lnTo>
                  <a:close/>
                  <a:moveTo>
                    <a:pt x="252779" y="2341534"/>
                  </a:moveTo>
                  <a:lnTo>
                    <a:pt x="255527" y="2343367"/>
                  </a:lnTo>
                  <a:lnTo>
                    <a:pt x="255527" y="2345199"/>
                  </a:lnTo>
                  <a:cubicBezTo>
                    <a:pt x="255527" y="2343367"/>
                    <a:pt x="255527" y="2343367"/>
                    <a:pt x="252779" y="2341534"/>
                  </a:cubicBezTo>
                  <a:close/>
                  <a:moveTo>
                    <a:pt x="4243203" y="2338788"/>
                  </a:moveTo>
                  <a:lnTo>
                    <a:pt x="4245036" y="2342451"/>
                  </a:lnTo>
                  <a:lnTo>
                    <a:pt x="4244425" y="2343062"/>
                  </a:lnTo>
                  <a:close/>
                  <a:moveTo>
                    <a:pt x="4242287" y="2335582"/>
                  </a:moveTo>
                  <a:lnTo>
                    <a:pt x="4243203" y="2338788"/>
                  </a:lnTo>
                  <a:lnTo>
                    <a:pt x="4242287" y="2336956"/>
                  </a:lnTo>
                  <a:close/>
                  <a:moveTo>
                    <a:pt x="272074" y="2329990"/>
                  </a:moveTo>
                  <a:lnTo>
                    <a:pt x="257467" y="2343917"/>
                  </a:lnTo>
                  <a:lnTo>
                    <a:pt x="248535" y="2333107"/>
                  </a:lnTo>
                  <a:lnTo>
                    <a:pt x="247286" y="2333107"/>
                  </a:lnTo>
                  <a:close/>
                  <a:moveTo>
                    <a:pt x="272263" y="2329809"/>
                  </a:moveTo>
                  <a:lnTo>
                    <a:pt x="273512" y="2329809"/>
                  </a:lnTo>
                  <a:lnTo>
                    <a:pt x="272074" y="2329990"/>
                  </a:lnTo>
                  <a:close/>
                  <a:moveTo>
                    <a:pt x="247286" y="2319094"/>
                  </a:moveTo>
                  <a:lnTo>
                    <a:pt x="250032" y="2319094"/>
                  </a:lnTo>
                  <a:lnTo>
                    <a:pt x="250032" y="2319554"/>
                  </a:lnTo>
                  <a:cubicBezTo>
                    <a:pt x="250032" y="2321387"/>
                    <a:pt x="250032" y="2323219"/>
                    <a:pt x="250032" y="2323219"/>
                  </a:cubicBezTo>
                  <a:lnTo>
                    <a:pt x="250032" y="2328711"/>
                  </a:lnTo>
                  <a:lnTo>
                    <a:pt x="247286" y="2328711"/>
                  </a:lnTo>
                  <a:lnTo>
                    <a:pt x="247286" y="2323219"/>
                  </a:lnTo>
                  <a:close/>
                  <a:moveTo>
                    <a:pt x="4154366" y="2313797"/>
                  </a:moveTo>
                  <a:cubicBezTo>
                    <a:pt x="4161235" y="2315367"/>
                    <a:pt x="4168104" y="2318508"/>
                    <a:pt x="4174972" y="2321648"/>
                  </a:cubicBezTo>
                  <a:lnTo>
                    <a:pt x="4173599" y="2323218"/>
                  </a:lnTo>
                  <a:cubicBezTo>
                    <a:pt x="4166730" y="2320078"/>
                    <a:pt x="4161235" y="2316937"/>
                    <a:pt x="4154366" y="2315367"/>
                  </a:cubicBezTo>
                  <a:close/>
                  <a:moveTo>
                    <a:pt x="226759" y="2291650"/>
                  </a:moveTo>
                  <a:lnTo>
                    <a:pt x="240414" y="2293778"/>
                  </a:lnTo>
                  <a:cubicBezTo>
                    <a:pt x="237667" y="2297311"/>
                    <a:pt x="236293" y="2300843"/>
                    <a:pt x="232172" y="2306730"/>
                  </a:cubicBezTo>
                  <a:close/>
                  <a:moveTo>
                    <a:pt x="225304" y="2291423"/>
                  </a:moveTo>
                  <a:lnTo>
                    <a:pt x="226677" y="2291423"/>
                  </a:lnTo>
                  <a:lnTo>
                    <a:pt x="226759" y="2291650"/>
                  </a:lnTo>
                  <a:close/>
                  <a:moveTo>
                    <a:pt x="224196" y="2288979"/>
                  </a:moveTo>
                  <a:lnTo>
                    <a:pt x="225304" y="2290246"/>
                  </a:lnTo>
                  <a:lnTo>
                    <a:pt x="223930" y="2290246"/>
                  </a:lnTo>
                  <a:close/>
                  <a:moveTo>
                    <a:pt x="229425" y="2264077"/>
                  </a:moveTo>
                  <a:lnTo>
                    <a:pt x="224196" y="2288979"/>
                  </a:lnTo>
                  <a:lnTo>
                    <a:pt x="218436" y="2282395"/>
                  </a:lnTo>
                  <a:cubicBezTo>
                    <a:pt x="216375" y="2280105"/>
                    <a:pt x="215002" y="2278470"/>
                    <a:pt x="215688" y="2278470"/>
                  </a:cubicBezTo>
                  <a:cubicBezTo>
                    <a:pt x="219809" y="2273236"/>
                    <a:pt x="225304" y="2269311"/>
                    <a:pt x="229425" y="2264077"/>
                  </a:cubicBezTo>
                  <a:close/>
                  <a:moveTo>
                    <a:pt x="163017" y="2171759"/>
                  </a:moveTo>
                  <a:lnTo>
                    <a:pt x="155436" y="2185837"/>
                  </a:lnTo>
                  <a:lnTo>
                    <a:pt x="148939" y="2172841"/>
                  </a:lnTo>
                  <a:close/>
                  <a:moveTo>
                    <a:pt x="148372" y="2171708"/>
                  </a:moveTo>
                  <a:lnTo>
                    <a:pt x="148939" y="2172841"/>
                  </a:lnTo>
                  <a:lnTo>
                    <a:pt x="148372" y="2172885"/>
                  </a:lnTo>
                  <a:close/>
                  <a:moveTo>
                    <a:pt x="167604" y="2170725"/>
                  </a:moveTo>
                  <a:lnTo>
                    <a:pt x="164856" y="2174845"/>
                  </a:lnTo>
                  <a:lnTo>
                    <a:pt x="164856" y="2173472"/>
                  </a:lnTo>
                  <a:close/>
                  <a:moveTo>
                    <a:pt x="163678" y="2170530"/>
                  </a:moveTo>
                  <a:lnTo>
                    <a:pt x="163678" y="2171708"/>
                  </a:lnTo>
                  <a:lnTo>
                    <a:pt x="163017" y="2171759"/>
                  </a:lnTo>
                  <a:close/>
                  <a:moveTo>
                    <a:pt x="151228" y="2148932"/>
                  </a:moveTo>
                  <a:lnTo>
                    <a:pt x="146106" y="2174844"/>
                  </a:lnTo>
                  <a:lnTo>
                    <a:pt x="146106" y="2173536"/>
                  </a:lnTo>
                  <a:cubicBezTo>
                    <a:pt x="142227" y="2166994"/>
                    <a:pt x="138349" y="2161761"/>
                    <a:pt x="131884" y="2152602"/>
                  </a:cubicBezTo>
                  <a:close/>
                  <a:moveTo>
                    <a:pt x="151278" y="2148677"/>
                  </a:moveTo>
                  <a:lnTo>
                    <a:pt x="152571" y="2148677"/>
                  </a:lnTo>
                  <a:lnTo>
                    <a:pt x="151228" y="2148932"/>
                  </a:lnTo>
                  <a:close/>
                  <a:moveTo>
                    <a:pt x="3737730" y="2115970"/>
                  </a:moveTo>
                  <a:lnTo>
                    <a:pt x="3746723" y="2119110"/>
                  </a:lnTo>
                  <a:cubicBezTo>
                    <a:pt x="3745724" y="2120681"/>
                    <a:pt x="3745724" y="2122251"/>
                    <a:pt x="3745724" y="2125391"/>
                  </a:cubicBezTo>
                  <a:cubicBezTo>
                    <a:pt x="3742726" y="2125391"/>
                    <a:pt x="3739729" y="2123821"/>
                    <a:pt x="3736731" y="2122251"/>
                  </a:cubicBezTo>
                  <a:cubicBezTo>
                    <a:pt x="3737730" y="2120681"/>
                    <a:pt x="3737730" y="2119110"/>
                    <a:pt x="3737730" y="2115970"/>
                  </a:cubicBezTo>
                  <a:close/>
                  <a:moveTo>
                    <a:pt x="111005" y="2115775"/>
                  </a:moveTo>
                  <a:cubicBezTo>
                    <a:pt x="112105" y="2119896"/>
                    <a:pt x="113204" y="2124017"/>
                    <a:pt x="114303" y="2129511"/>
                  </a:cubicBezTo>
                  <a:cubicBezTo>
                    <a:pt x="112105" y="2129511"/>
                    <a:pt x="112105" y="2130885"/>
                    <a:pt x="111005" y="2130885"/>
                  </a:cubicBezTo>
                  <a:cubicBezTo>
                    <a:pt x="108807" y="2126764"/>
                    <a:pt x="106609" y="2124017"/>
                    <a:pt x="104411" y="2119896"/>
                  </a:cubicBezTo>
                  <a:cubicBezTo>
                    <a:pt x="106609" y="2118522"/>
                    <a:pt x="108807" y="2115775"/>
                    <a:pt x="111005" y="2115775"/>
                  </a:cubicBezTo>
                  <a:close/>
                  <a:moveTo>
                    <a:pt x="3714749" y="2110082"/>
                  </a:moveTo>
                  <a:cubicBezTo>
                    <a:pt x="3716582" y="2115970"/>
                    <a:pt x="3718414" y="2120681"/>
                    <a:pt x="3718414" y="2125392"/>
                  </a:cubicBezTo>
                  <a:lnTo>
                    <a:pt x="3714749" y="2111259"/>
                  </a:lnTo>
                  <a:close/>
                  <a:moveTo>
                    <a:pt x="3714749" y="2105240"/>
                  </a:moveTo>
                  <a:lnTo>
                    <a:pt x="3717498" y="2107071"/>
                  </a:lnTo>
                  <a:lnTo>
                    <a:pt x="3717498" y="2108902"/>
                  </a:lnTo>
                  <a:close/>
                  <a:moveTo>
                    <a:pt x="100412" y="2091518"/>
                  </a:moveTo>
                  <a:lnTo>
                    <a:pt x="97818" y="2103408"/>
                  </a:lnTo>
                  <a:cubicBezTo>
                    <a:pt x="96719" y="2102034"/>
                    <a:pt x="94521" y="2100660"/>
                    <a:pt x="93422" y="2099286"/>
                  </a:cubicBezTo>
                  <a:close/>
                  <a:moveTo>
                    <a:pt x="101116" y="2088294"/>
                  </a:moveTo>
                  <a:lnTo>
                    <a:pt x="103314" y="2088294"/>
                  </a:lnTo>
                  <a:lnTo>
                    <a:pt x="100412" y="2091518"/>
                  </a:lnTo>
                  <a:close/>
                  <a:moveTo>
                    <a:pt x="92806" y="2066250"/>
                  </a:moveTo>
                  <a:cubicBezTo>
                    <a:pt x="94027" y="2067559"/>
                    <a:pt x="96470" y="2068867"/>
                    <a:pt x="97691" y="2070176"/>
                  </a:cubicBezTo>
                  <a:cubicBezTo>
                    <a:pt x="91585" y="2078026"/>
                    <a:pt x="86701" y="2085877"/>
                    <a:pt x="81816" y="2092419"/>
                  </a:cubicBezTo>
                  <a:cubicBezTo>
                    <a:pt x="80595" y="2092419"/>
                    <a:pt x="78153" y="2091111"/>
                    <a:pt x="76932" y="2091111"/>
                  </a:cubicBezTo>
                  <a:cubicBezTo>
                    <a:pt x="78153" y="2085877"/>
                    <a:pt x="78153" y="2080643"/>
                    <a:pt x="80595" y="2075409"/>
                  </a:cubicBezTo>
                  <a:cubicBezTo>
                    <a:pt x="83037" y="2071484"/>
                    <a:pt x="89143" y="2070176"/>
                    <a:pt x="92806" y="2066250"/>
                  </a:cubicBezTo>
                  <a:close/>
                  <a:moveTo>
                    <a:pt x="86780" y="2044137"/>
                  </a:moveTo>
                  <a:cubicBezTo>
                    <a:pt x="82201" y="2053557"/>
                    <a:pt x="75332" y="2062978"/>
                    <a:pt x="67319" y="2075931"/>
                  </a:cubicBezTo>
                  <a:cubicBezTo>
                    <a:pt x="65602" y="2070338"/>
                    <a:pt x="65244" y="2065922"/>
                    <a:pt x="65852" y="2062352"/>
                  </a:cubicBezTo>
                  <a:cubicBezTo>
                    <a:pt x="67676" y="2051643"/>
                    <a:pt x="78194" y="2048552"/>
                    <a:pt x="86780" y="2044137"/>
                  </a:cubicBezTo>
                  <a:close/>
                  <a:moveTo>
                    <a:pt x="75074" y="1991652"/>
                  </a:moveTo>
                  <a:lnTo>
                    <a:pt x="75639" y="1992277"/>
                  </a:lnTo>
                  <a:lnTo>
                    <a:pt x="75639" y="1993505"/>
                  </a:lnTo>
                  <a:close/>
                  <a:moveTo>
                    <a:pt x="62739" y="1941437"/>
                  </a:moveTo>
                  <a:cubicBezTo>
                    <a:pt x="63196" y="1941025"/>
                    <a:pt x="63196" y="1941299"/>
                    <a:pt x="62281" y="1942947"/>
                  </a:cubicBezTo>
                  <a:lnTo>
                    <a:pt x="62281" y="1944046"/>
                  </a:lnTo>
                  <a:lnTo>
                    <a:pt x="60450" y="1944046"/>
                  </a:lnTo>
                  <a:lnTo>
                    <a:pt x="62281" y="1941959"/>
                  </a:lnTo>
                  <a:close/>
                  <a:moveTo>
                    <a:pt x="31677" y="1909976"/>
                  </a:moveTo>
                  <a:lnTo>
                    <a:pt x="32970" y="1911205"/>
                  </a:lnTo>
                  <a:lnTo>
                    <a:pt x="31679" y="1909979"/>
                  </a:lnTo>
                  <a:close/>
                  <a:moveTo>
                    <a:pt x="35719" y="1907415"/>
                  </a:moveTo>
                  <a:lnTo>
                    <a:pt x="35719" y="1911077"/>
                  </a:lnTo>
                  <a:lnTo>
                    <a:pt x="32971" y="1909246"/>
                  </a:lnTo>
                  <a:close/>
                  <a:moveTo>
                    <a:pt x="2567927" y="1907139"/>
                  </a:moveTo>
                  <a:cubicBezTo>
                    <a:pt x="2565410" y="1908397"/>
                    <a:pt x="2562894" y="1908397"/>
                    <a:pt x="2560378" y="1908397"/>
                  </a:cubicBezTo>
                  <a:lnTo>
                    <a:pt x="2552503" y="1909522"/>
                  </a:lnTo>
                  <a:lnTo>
                    <a:pt x="2564869" y="1931068"/>
                  </a:lnTo>
                  <a:cubicBezTo>
                    <a:pt x="2570121" y="1936732"/>
                    <a:pt x="2576269" y="1940897"/>
                    <a:pt x="2582961" y="1944245"/>
                  </a:cubicBezTo>
                  <a:lnTo>
                    <a:pt x="2604984" y="1952137"/>
                  </a:lnTo>
                  <a:lnTo>
                    <a:pt x="2601899" y="1950056"/>
                  </a:lnTo>
                  <a:cubicBezTo>
                    <a:pt x="2590890" y="1943925"/>
                    <a:pt x="2581139" y="1936694"/>
                    <a:pt x="2577993" y="1922231"/>
                  </a:cubicBezTo>
                  <a:cubicBezTo>
                    <a:pt x="2571702" y="1918458"/>
                    <a:pt x="2575476" y="1909655"/>
                    <a:pt x="2567927" y="1907139"/>
                  </a:cubicBezTo>
                  <a:close/>
                  <a:moveTo>
                    <a:pt x="10989" y="1890322"/>
                  </a:moveTo>
                  <a:lnTo>
                    <a:pt x="31679" y="1909979"/>
                  </a:lnTo>
                  <a:lnTo>
                    <a:pt x="62709" y="1946827"/>
                  </a:lnTo>
                  <a:lnTo>
                    <a:pt x="61416" y="1946827"/>
                  </a:lnTo>
                  <a:lnTo>
                    <a:pt x="75074" y="1991652"/>
                  </a:lnTo>
                  <a:lnTo>
                    <a:pt x="34586" y="1946827"/>
                  </a:lnTo>
                  <a:cubicBezTo>
                    <a:pt x="22949" y="1930244"/>
                    <a:pt x="14221" y="1911818"/>
                    <a:pt x="10989" y="1890322"/>
                  </a:cubicBezTo>
                  <a:close/>
                  <a:moveTo>
                    <a:pt x="56328" y="1874181"/>
                  </a:moveTo>
                  <a:cubicBezTo>
                    <a:pt x="59075" y="1877321"/>
                    <a:pt x="61823" y="1880462"/>
                    <a:pt x="64571" y="1882032"/>
                  </a:cubicBezTo>
                  <a:lnTo>
                    <a:pt x="64571" y="1883602"/>
                  </a:lnTo>
                  <a:cubicBezTo>
                    <a:pt x="61823" y="1880462"/>
                    <a:pt x="57702" y="1878892"/>
                    <a:pt x="54954" y="1875751"/>
                  </a:cubicBezTo>
                  <a:close/>
                  <a:moveTo>
                    <a:pt x="49461" y="1868948"/>
                  </a:moveTo>
                  <a:cubicBezTo>
                    <a:pt x="50834" y="1868948"/>
                    <a:pt x="50834" y="1868948"/>
                    <a:pt x="53581" y="1870781"/>
                  </a:cubicBezTo>
                  <a:lnTo>
                    <a:pt x="52207" y="1872613"/>
                  </a:lnTo>
                  <a:cubicBezTo>
                    <a:pt x="50834" y="1870781"/>
                    <a:pt x="50834" y="1868948"/>
                    <a:pt x="49461" y="1868948"/>
                  </a:cubicBezTo>
                  <a:close/>
                  <a:moveTo>
                    <a:pt x="4022840" y="1851894"/>
                  </a:moveTo>
                  <a:cubicBezTo>
                    <a:pt x="4039825" y="1855688"/>
                    <a:pt x="4056810" y="1859481"/>
                    <a:pt x="4075008" y="1863274"/>
                  </a:cubicBezTo>
                  <a:cubicBezTo>
                    <a:pt x="4076221" y="1897412"/>
                    <a:pt x="4076221" y="1930286"/>
                    <a:pt x="4076221" y="1960631"/>
                  </a:cubicBezTo>
                  <a:cubicBezTo>
                    <a:pt x="4049531" y="1974539"/>
                    <a:pt x="4026480" y="1993505"/>
                    <a:pt x="3993724" y="1969482"/>
                  </a:cubicBezTo>
                  <a:cubicBezTo>
                    <a:pt x="3991297" y="1942930"/>
                    <a:pt x="3987658" y="1911320"/>
                    <a:pt x="3984018" y="1878446"/>
                  </a:cubicBezTo>
                  <a:cubicBezTo>
                    <a:pt x="3997363" y="1869596"/>
                    <a:pt x="4009495" y="1862009"/>
                    <a:pt x="4022840" y="1851894"/>
                  </a:cubicBezTo>
                  <a:close/>
                  <a:moveTo>
                    <a:pt x="3700371" y="1851840"/>
                  </a:moveTo>
                  <a:cubicBezTo>
                    <a:pt x="3711946" y="1857894"/>
                    <a:pt x="3719663" y="1863948"/>
                    <a:pt x="3729952" y="1868791"/>
                  </a:cubicBezTo>
                  <a:cubicBezTo>
                    <a:pt x="3727380" y="1885742"/>
                    <a:pt x="3724808" y="1901482"/>
                    <a:pt x="3720949" y="1922065"/>
                  </a:cubicBezTo>
                  <a:cubicBezTo>
                    <a:pt x="3700371" y="1908746"/>
                    <a:pt x="3687510" y="1900271"/>
                    <a:pt x="3670790" y="1891796"/>
                  </a:cubicBezTo>
                  <a:cubicBezTo>
                    <a:pt x="3681079" y="1878477"/>
                    <a:pt x="3690082" y="1866369"/>
                    <a:pt x="3700371" y="1851840"/>
                  </a:cubicBezTo>
                  <a:close/>
                  <a:moveTo>
                    <a:pt x="3135008" y="1700061"/>
                  </a:moveTo>
                  <a:cubicBezTo>
                    <a:pt x="3135008" y="1697864"/>
                    <a:pt x="3135008" y="1700061"/>
                    <a:pt x="3135008" y="1702258"/>
                  </a:cubicBezTo>
                  <a:lnTo>
                    <a:pt x="3132259" y="1701159"/>
                  </a:lnTo>
                  <a:cubicBezTo>
                    <a:pt x="3135008" y="1700061"/>
                    <a:pt x="3135008" y="1697864"/>
                    <a:pt x="3135008" y="1700061"/>
                  </a:cubicBezTo>
                  <a:close/>
                  <a:moveTo>
                    <a:pt x="3527913" y="1698596"/>
                  </a:moveTo>
                  <a:lnTo>
                    <a:pt x="3532036" y="1700427"/>
                  </a:lnTo>
                  <a:lnTo>
                    <a:pt x="3527913" y="1702258"/>
                  </a:lnTo>
                  <a:close/>
                  <a:moveTo>
                    <a:pt x="3547150" y="1692645"/>
                  </a:moveTo>
                  <a:cubicBezTo>
                    <a:pt x="3547150" y="1692645"/>
                    <a:pt x="3547150" y="1694019"/>
                    <a:pt x="3548523" y="1695394"/>
                  </a:cubicBezTo>
                  <a:cubicBezTo>
                    <a:pt x="3547150" y="1696768"/>
                    <a:pt x="3547150" y="1696768"/>
                    <a:pt x="3547150" y="1696768"/>
                  </a:cubicBezTo>
                  <a:cubicBezTo>
                    <a:pt x="3545776" y="1696768"/>
                    <a:pt x="3545776" y="1696768"/>
                    <a:pt x="3544403" y="1695394"/>
                  </a:cubicBezTo>
                  <a:cubicBezTo>
                    <a:pt x="3545776" y="1694019"/>
                    <a:pt x="3545776" y="1692645"/>
                    <a:pt x="3547150" y="1692645"/>
                  </a:cubicBezTo>
                  <a:close/>
                  <a:moveTo>
                    <a:pt x="3358416" y="1626580"/>
                  </a:moveTo>
                  <a:cubicBezTo>
                    <a:pt x="3374428" y="1635354"/>
                    <a:pt x="3386746" y="1641620"/>
                    <a:pt x="3396599" y="1647887"/>
                  </a:cubicBezTo>
                  <a:cubicBezTo>
                    <a:pt x="3400295" y="1675460"/>
                    <a:pt x="3389209" y="1686740"/>
                    <a:pt x="3365806" y="1696767"/>
                  </a:cubicBezTo>
                  <a:cubicBezTo>
                    <a:pt x="3355952" y="1689247"/>
                    <a:pt x="3344867" y="1679220"/>
                    <a:pt x="3330086" y="1667940"/>
                  </a:cubicBezTo>
                  <a:cubicBezTo>
                    <a:pt x="3339940" y="1654154"/>
                    <a:pt x="3348562" y="1641620"/>
                    <a:pt x="3358416" y="1626580"/>
                  </a:cubicBezTo>
                  <a:close/>
                  <a:moveTo>
                    <a:pt x="3809967" y="1615577"/>
                  </a:moveTo>
                  <a:cubicBezTo>
                    <a:pt x="3839941" y="1636671"/>
                    <a:pt x="3839941" y="1636671"/>
                    <a:pt x="3838742" y="1678860"/>
                  </a:cubicBezTo>
                  <a:cubicBezTo>
                    <a:pt x="3826753" y="1682582"/>
                    <a:pt x="3817161" y="1686305"/>
                    <a:pt x="3801574" y="1691268"/>
                  </a:cubicBezTo>
                  <a:cubicBezTo>
                    <a:pt x="3793182" y="1675137"/>
                    <a:pt x="3784789" y="1660247"/>
                    <a:pt x="3775197" y="1642875"/>
                  </a:cubicBezTo>
                  <a:cubicBezTo>
                    <a:pt x="3789585" y="1631708"/>
                    <a:pt x="3800375" y="1623022"/>
                    <a:pt x="3809967" y="1615577"/>
                  </a:cubicBezTo>
                  <a:close/>
                  <a:moveTo>
                    <a:pt x="34541" y="1571292"/>
                  </a:moveTo>
                  <a:cubicBezTo>
                    <a:pt x="36111" y="1571292"/>
                    <a:pt x="39251" y="1572208"/>
                    <a:pt x="42392" y="1572208"/>
                  </a:cubicBezTo>
                  <a:cubicBezTo>
                    <a:pt x="42392" y="1573125"/>
                    <a:pt x="40822" y="1575873"/>
                    <a:pt x="39251" y="1575873"/>
                  </a:cubicBezTo>
                  <a:cubicBezTo>
                    <a:pt x="36111" y="1575873"/>
                    <a:pt x="34541" y="1574957"/>
                    <a:pt x="32971" y="1573125"/>
                  </a:cubicBezTo>
                  <a:close/>
                  <a:moveTo>
                    <a:pt x="22481" y="1544122"/>
                  </a:moveTo>
                  <a:cubicBezTo>
                    <a:pt x="26228" y="1562439"/>
                    <a:pt x="26228" y="1562439"/>
                    <a:pt x="0" y="1564881"/>
                  </a:cubicBezTo>
                  <a:cubicBezTo>
                    <a:pt x="12489" y="1553891"/>
                    <a:pt x="16236" y="1550228"/>
                    <a:pt x="22481" y="1544122"/>
                  </a:cubicBezTo>
                  <a:close/>
                  <a:moveTo>
                    <a:pt x="3600848" y="1511177"/>
                  </a:moveTo>
                  <a:cubicBezTo>
                    <a:pt x="3610868" y="1517421"/>
                    <a:pt x="3624647" y="1526164"/>
                    <a:pt x="3637173" y="1533657"/>
                  </a:cubicBezTo>
                  <a:cubicBezTo>
                    <a:pt x="3678508" y="1561133"/>
                    <a:pt x="3686024" y="1606094"/>
                    <a:pt x="3658467" y="1646058"/>
                  </a:cubicBezTo>
                  <a:cubicBezTo>
                    <a:pt x="3648446" y="1658547"/>
                    <a:pt x="3640930" y="1674783"/>
                    <a:pt x="3628405" y="1694766"/>
                  </a:cubicBezTo>
                  <a:cubicBezTo>
                    <a:pt x="3624647" y="1697263"/>
                    <a:pt x="3615879" y="1699761"/>
                    <a:pt x="3608363" y="1702259"/>
                  </a:cubicBezTo>
                  <a:cubicBezTo>
                    <a:pt x="3560765" y="1696014"/>
                    <a:pt x="3541976" y="1657299"/>
                    <a:pt x="3516924" y="1628574"/>
                  </a:cubicBezTo>
                  <a:cubicBezTo>
                    <a:pt x="3518177" y="1608591"/>
                    <a:pt x="3518177" y="1592356"/>
                    <a:pt x="3519429" y="1571124"/>
                  </a:cubicBezTo>
                  <a:cubicBezTo>
                    <a:pt x="3529450" y="1561133"/>
                    <a:pt x="3540723" y="1548644"/>
                    <a:pt x="3553249" y="1536155"/>
                  </a:cubicBezTo>
                  <a:cubicBezTo>
                    <a:pt x="3551997" y="1534906"/>
                    <a:pt x="3551997" y="1533657"/>
                    <a:pt x="3549492" y="1533657"/>
                  </a:cubicBezTo>
                  <a:cubicBezTo>
                    <a:pt x="3565775" y="1526164"/>
                    <a:pt x="3583311" y="1519919"/>
                    <a:pt x="3600848" y="1511177"/>
                  </a:cubicBezTo>
                  <a:close/>
                  <a:moveTo>
                    <a:pt x="3024986" y="1494751"/>
                  </a:moveTo>
                  <a:cubicBezTo>
                    <a:pt x="3027375" y="1499985"/>
                    <a:pt x="3029765" y="1506527"/>
                    <a:pt x="3032154" y="1513069"/>
                  </a:cubicBezTo>
                  <a:cubicBezTo>
                    <a:pt x="3028570" y="1515686"/>
                    <a:pt x="3024986" y="1518303"/>
                    <a:pt x="3021403" y="1520920"/>
                  </a:cubicBezTo>
                  <a:cubicBezTo>
                    <a:pt x="3017819" y="1516995"/>
                    <a:pt x="3013041" y="1513069"/>
                    <a:pt x="3005873" y="1505219"/>
                  </a:cubicBezTo>
                  <a:cubicBezTo>
                    <a:pt x="3016624" y="1499985"/>
                    <a:pt x="3020208" y="1497368"/>
                    <a:pt x="3024986" y="1494751"/>
                  </a:cubicBezTo>
                  <a:close/>
                  <a:moveTo>
                    <a:pt x="1500636" y="1494688"/>
                  </a:moveTo>
                  <a:cubicBezTo>
                    <a:pt x="1519327" y="1499668"/>
                    <a:pt x="1533034" y="1519590"/>
                    <a:pt x="1561695" y="1508384"/>
                  </a:cubicBezTo>
                  <a:cubicBezTo>
                    <a:pt x="1574156" y="1502159"/>
                    <a:pt x="1604062" y="1508384"/>
                    <a:pt x="1614031" y="1533287"/>
                  </a:cubicBezTo>
                  <a:cubicBezTo>
                    <a:pt x="1615277" y="1537022"/>
                    <a:pt x="1621508" y="1540758"/>
                    <a:pt x="1614031" y="1545738"/>
                  </a:cubicBezTo>
                  <a:cubicBezTo>
                    <a:pt x="1600324" y="1556944"/>
                    <a:pt x="1605308" y="1560679"/>
                    <a:pt x="1620262" y="1565660"/>
                  </a:cubicBezTo>
                  <a:cubicBezTo>
                    <a:pt x="1637707" y="1571886"/>
                    <a:pt x="1660137" y="1614220"/>
                    <a:pt x="1660137" y="1635386"/>
                  </a:cubicBezTo>
                  <a:cubicBezTo>
                    <a:pt x="1660137" y="1647838"/>
                    <a:pt x="1666368" y="1652818"/>
                    <a:pt x="1678829" y="1646592"/>
                  </a:cubicBezTo>
                  <a:cubicBezTo>
                    <a:pt x="1686305" y="1642857"/>
                    <a:pt x="1691290" y="1644102"/>
                    <a:pt x="1696274" y="1649083"/>
                  </a:cubicBezTo>
                  <a:cubicBezTo>
                    <a:pt x="1702505" y="1656554"/>
                    <a:pt x="1707489" y="1669004"/>
                    <a:pt x="1700012" y="1673985"/>
                  </a:cubicBezTo>
                  <a:cubicBezTo>
                    <a:pt x="1676336" y="1690172"/>
                    <a:pt x="1704997" y="1706358"/>
                    <a:pt x="1698766" y="1723790"/>
                  </a:cubicBezTo>
                  <a:cubicBezTo>
                    <a:pt x="1697520" y="1727525"/>
                    <a:pt x="1704997" y="1731260"/>
                    <a:pt x="1711227" y="1728770"/>
                  </a:cubicBezTo>
                  <a:cubicBezTo>
                    <a:pt x="1727427" y="1722545"/>
                    <a:pt x="1744872" y="1733751"/>
                    <a:pt x="1761072" y="1726280"/>
                  </a:cubicBezTo>
                  <a:cubicBezTo>
                    <a:pt x="1758579" y="1738731"/>
                    <a:pt x="1742380" y="1733751"/>
                    <a:pt x="1743626" y="1751182"/>
                  </a:cubicBezTo>
                  <a:cubicBezTo>
                    <a:pt x="1753595" y="1749937"/>
                    <a:pt x="1766056" y="1749937"/>
                    <a:pt x="1778517" y="1749937"/>
                  </a:cubicBezTo>
                  <a:cubicBezTo>
                    <a:pt x="1754841" y="1783555"/>
                    <a:pt x="1803439" y="1772349"/>
                    <a:pt x="1803439" y="1799742"/>
                  </a:cubicBezTo>
                  <a:cubicBezTo>
                    <a:pt x="1802193" y="1808458"/>
                    <a:pt x="1783502" y="1800987"/>
                    <a:pt x="1776025" y="1808458"/>
                  </a:cubicBezTo>
                  <a:cubicBezTo>
                    <a:pt x="1771041" y="1814683"/>
                    <a:pt x="1762318" y="1817174"/>
                    <a:pt x="1764810" y="1827134"/>
                  </a:cubicBezTo>
                  <a:cubicBezTo>
                    <a:pt x="1766056" y="1837096"/>
                    <a:pt x="1776025" y="1835850"/>
                    <a:pt x="1783502" y="1835850"/>
                  </a:cubicBezTo>
                  <a:cubicBezTo>
                    <a:pt x="1804685" y="1837096"/>
                    <a:pt x="1827115" y="1828380"/>
                    <a:pt x="1845807" y="1843321"/>
                  </a:cubicBezTo>
                  <a:cubicBezTo>
                    <a:pt x="1855776" y="1822154"/>
                    <a:pt x="1828361" y="1824644"/>
                    <a:pt x="1828361" y="1812193"/>
                  </a:cubicBezTo>
                  <a:cubicBezTo>
                    <a:pt x="1868237" y="1812193"/>
                    <a:pt x="1889421" y="1830870"/>
                    <a:pt x="1910604" y="1881920"/>
                  </a:cubicBezTo>
                  <a:cubicBezTo>
                    <a:pt x="1929296" y="1880675"/>
                    <a:pt x="1946741" y="1870714"/>
                    <a:pt x="1966679" y="1874449"/>
                  </a:cubicBezTo>
                  <a:cubicBezTo>
                    <a:pt x="1975402" y="1883165"/>
                    <a:pt x="1936773" y="1903087"/>
                    <a:pt x="1975402" y="1909312"/>
                  </a:cubicBezTo>
                  <a:cubicBezTo>
                    <a:pt x="1985371" y="1909312"/>
                    <a:pt x="1992847" y="1937950"/>
                    <a:pt x="1970417" y="1946666"/>
                  </a:cubicBezTo>
                  <a:cubicBezTo>
                    <a:pt x="1946741" y="1955382"/>
                    <a:pt x="1961695" y="1967833"/>
                    <a:pt x="1966679" y="1979039"/>
                  </a:cubicBezTo>
                  <a:cubicBezTo>
                    <a:pt x="1967925" y="1984019"/>
                    <a:pt x="1982879" y="1985264"/>
                    <a:pt x="1979140" y="1995226"/>
                  </a:cubicBezTo>
                  <a:cubicBezTo>
                    <a:pt x="1970417" y="2018883"/>
                    <a:pt x="1994093" y="2016392"/>
                    <a:pt x="2000324" y="2016392"/>
                  </a:cubicBezTo>
                  <a:cubicBezTo>
                    <a:pt x="2022754" y="2013902"/>
                    <a:pt x="2030231" y="2027598"/>
                    <a:pt x="2036461" y="2045030"/>
                  </a:cubicBezTo>
                  <a:cubicBezTo>
                    <a:pt x="2014031" y="2056236"/>
                    <a:pt x="1997832" y="2030089"/>
                    <a:pt x="1977894" y="2037560"/>
                  </a:cubicBezTo>
                  <a:cubicBezTo>
                    <a:pt x="1970417" y="2036314"/>
                    <a:pt x="1977894" y="2045030"/>
                    <a:pt x="1976648" y="2040050"/>
                  </a:cubicBezTo>
                  <a:cubicBezTo>
                    <a:pt x="1997832" y="2033824"/>
                    <a:pt x="2016523" y="2062462"/>
                    <a:pt x="2036461" y="2045030"/>
                  </a:cubicBezTo>
                  <a:cubicBezTo>
                    <a:pt x="2035215" y="2062462"/>
                    <a:pt x="2050168" y="2088609"/>
                    <a:pt x="2014031" y="2097325"/>
                  </a:cubicBezTo>
                  <a:cubicBezTo>
                    <a:pt x="2030231" y="2109776"/>
                    <a:pt x="2040199" y="2122228"/>
                    <a:pt x="2056399" y="2127208"/>
                  </a:cubicBezTo>
                  <a:cubicBezTo>
                    <a:pt x="2062629" y="2117247"/>
                    <a:pt x="2052660" y="2112266"/>
                    <a:pt x="2053907" y="2104796"/>
                  </a:cubicBezTo>
                  <a:cubicBezTo>
                    <a:pt x="2070106" y="2098570"/>
                    <a:pt x="2080075" y="2140904"/>
                    <a:pt x="2102505" y="2111021"/>
                  </a:cubicBezTo>
                  <a:cubicBezTo>
                    <a:pt x="2103751" y="2108531"/>
                    <a:pt x="2108735" y="2123473"/>
                    <a:pt x="2106243" y="2127208"/>
                  </a:cubicBezTo>
                  <a:cubicBezTo>
                    <a:pt x="2101259" y="2144640"/>
                    <a:pt x="2100012" y="2144640"/>
                    <a:pt x="2121196" y="2150865"/>
                  </a:cubicBezTo>
                  <a:cubicBezTo>
                    <a:pt x="2092536" y="2154600"/>
                    <a:pt x="2073844" y="2164562"/>
                    <a:pt x="2083813" y="2195689"/>
                  </a:cubicBezTo>
                  <a:cubicBezTo>
                    <a:pt x="2085059" y="2198180"/>
                    <a:pt x="2078829" y="2201915"/>
                    <a:pt x="2073844" y="2205650"/>
                  </a:cubicBezTo>
                  <a:cubicBezTo>
                    <a:pt x="2072598" y="2210631"/>
                    <a:pt x="2070106" y="2215611"/>
                    <a:pt x="2068860" y="2220592"/>
                  </a:cubicBezTo>
                  <a:cubicBezTo>
                    <a:pt x="2066368" y="2229308"/>
                    <a:pt x="2062629" y="2221837"/>
                    <a:pt x="2058891" y="2223082"/>
                  </a:cubicBezTo>
                  <a:cubicBezTo>
                    <a:pt x="2050168" y="2223082"/>
                    <a:pt x="2046430" y="2236778"/>
                    <a:pt x="2052660" y="2247984"/>
                  </a:cubicBezTo>
                  <a:cubicBezTo>
                    <a:pt x="2056399" y="2255455"/>
                    <a:pt x="2060137" y="2274132"/>
                    <a:pt x="2075090" y="2259190"/>
                  </a:cubicBezTo>
                  <a:cubicBezTo>
                    <a:pt x="2086305" y="2247984"/>
                    <a:pt x="2090044" y="2255455"/>
                    <a:pt x="2096274" y="2265416"/>
                  </a:cubicBezTo>
                  <a:cubicBezTo>
                    <a:pt x="2107489" y="2280357"/>
                    <a:pt x="2088797" y="2281602"/>
                    <a:pt x="2087551" y="2281602"/>
                  </a:cubicBezTo>
                  <a:cubicBezTo>
                    <a:pt x="2052660" y="2282848"/>
                    <a:pt x="2078829" y="2302770"/>
                    <a:pt x="2078829" y="2312730"/>
                  </a:cubicBezTo>
                  <a:cubicBezTo>
                    <a:pt x="2078829" y="2322691"/>
                    <a:pt x="2083813" y="2338878"/>
                    <a:pt x="2100012" y="2323936"/>
                  </a:cubicBezTo>
                  <a:cubicBezTo>
                    <a:pt x="2109981" y="2313976"/>
                    <a:pt x="2113720" y="2322691"/>
                    <a:pt x="2117458" y="2328917"/>
                  </a:cubicBezTo>
                  <a:cubicBezTo>
                    <a:pt x="2123688" y="2337633"/>
                    <a:pt x="2124935" y="2345104"/>
                    <a:pt x="2116212" y="2352574"/>
                  </a:cubicBezTo>
                  <a:cubicBezTo>
                    <a:pt x="2098766" y="2365025"/>
                    <a:pt x="2081321" y="2371251"/>
                    <a:pt x="2062629" y="2358800"/>
                  </a:cubicBezTo>
                  <a:cubicBezTo>
                    <a:pt x="2063875" y="2353819"/>
                    <a:pt x="2066368" y="2348839"/>
                    <a:pt x="2073844" y="2348839"/>
                  </a:cubicBezTo>
                  <a:lnTo>
                    <a:pt x="2072598" y="2348839"/>
                  </a:lnTo>
                  <a:cubicBezTo>
                    <a:pt x="2066368" y="2348839"/>
                    <a:pt x="2063875" y="2353819"/>
                    <a:pt x="2062629" y="2358800"/>
                  </a:cubicBezTo>
                  <a:cubicBezTo>
                    <a:pt x="2053907" y="2379967"/>
                    <a:pt x="2066368" y="2386192"/>
                    <a:pt x="2083813" y="2382457"/>
                  </a:cubicBezTo>
                  <a:cubicBezTo>
                    <a:pt x="2093782" y="2379967"/>
                    <a:pt x="2103751" y="2378722"/>
                    <a:pt x="2113720" y="2377477"/>
                  </a:cubicBezTo>
                  <a:cubicBezTo>
                    <a:pt x="2111227" y="2401134"/>
                    <a:pt x="2073844" y="2386192"/>
                    <a:pt x="2076336" y="2413585"/>
                  </a:cubicBezTo>
                  <a:cubicBezTo>
                    <a:pt x="2102505" y="2408604"/>
                    <a:pt x="2102505" y="2408604"/>
                    <a:pt x="2111227" y="2433507"/>
                  </a:cubicBezTo>
                  <a:cubicBezTo>
                    <a:pt x="2112474" y="2435997"/>
                    <a:pt x="2117458" y="2437242"/>
                    <a:pt x="2119950" y="2439732"/>
                  </a:cubicBezTo>
                  <a:lnTo>
                    <a:pt x="2117458" y="2440978"/>
                  </a:lnTo>
                  <a:lnTo>
                    <a:pt x="2119950" y="2443468"/>
                  </a:lnTo>
                  <a:lnTo>
                    <a:pt x="2119950" y="2439732"/>
                  </a:lnTo>
                  <a:cubicBezTo>
                    <a:pt x="2131165" y="2424791"/>
                    <a:pt x="2154841" y="2434752"/>
                    <a:pt x="2164810" y="2418566"/>
                  </a:cubicBezTo>
                  <a:cubicBezTo>
                    <a:pt x="2158579" y="2417320"/>
                    <a:pt x="2144872" y="2418566"/>
                    <a:pt x="2154841" y="2406114"/>
                  </a:cubicBezTo>
                  <a:cubicBezTo>
                    <a:pt x="2162318" y="2397398"/>
                    <a:pt x="2173533" y="2401134"/>
                    <a:pt x="2182255" y="2411095"/>
                  </a:cubicBezTo>
                  <a:cubicBezTo>
                    <a:pt x="2188486" y="2419811"/>
                    <a:pt x="2190978" y="2433507"/>
                    <a:pt x="2182255" y="2434752"/>
                  </a:cubicBezTo>
                  <a:cubicBezTo>
                    <a:pt x="2168548" y="2435997"/>
                    <a:pt x="2171040" y="2467125"/>
                    <a:pt x="2148611" y="2449693"/>
                  </a:cubicBezTo>
                  <a:cubicBezTo>
                    <a:pt x="2144872" y="2445958"/>
                    <a:pt x="2136150" y="2460900"/>
                    <a:pt x="2137396" y="2460900"/>
                  </a:cubicBezTo>
                  <a:cubicBezTo>
                    <a:pt x="2154841" y="2475841"/>
                    <a:pt x="2134903" y="2487047"/>
                    <a:pt x="2132411" y="2499498"/>
                  </a:cubicBezTo>
                  <a:cubicBezTo>
                    <a:pt x="2131165" y="2501988"/>
                    <a:pt x="2133657" y="2516930"/>
                    <a:pt x="2144872" y="2506969"/>
                  </a:cubicBezTo>
                  <a:cubicBezTo>
                    <a:pt x="2168548" y="2488292"/>
                    <a:pt x="2174779" y="2509459"/>
                    <a:pt x="2182255" y="2523155"/>
                  </a:cubicBezTo>
                  <a:cubicBezTo>
                    <a:pt x="2183502" y="2526891"/>
                    <a:pt x="2179763" y="2533116"/>
                    <a:pt x="2176025" y="2531871"/>
                  </a:cubicBezTo>
                  <a:cubicBezTo>
                    <a:pt x="2173533" y="2529381"/>
                    <a:pt x="2169794" y="2524400"/>
                    <a:pt x="2167302" y="2520665"/>
                  </a:cubicBezTo>
                  <a:cubicBezTo>
                    <a:pt x="2161072" y="2559264"/>
                    <a:pt x="2167302" y="2565489"/>
                    <a:pt x="2202193" y="2554283"/>
                  </a:cubicBezTo>
                  <a:cubicBezTo>
                    <a:pt x="2212162" y="2551793"/>
                    <a:pt x="2222131" y="2539342"/>
                    <a:pt x="2223377" y="2560509"/>
                  </a:cubicBezTo>
                  <a:cubicBezTo>
                    <a:pt x="2223377" y="2561754"/>
                    <a:pt x="2234592" y="2560509"/>
                    <a:pt x="2235838" y="2554283"/>
                  </a:cubicBezTo>
                  <a:cubicBezTo>
                    <a:pt x="2237084" y="2546813"/>
                    <a:pt x="2243315" y="2535606"/>
                    <a:pt x="2227115" y="2535606"/>
                  </a:cubicBezTo>
                  <a:cubicBezTo>
                    <a:pt x="2222131" y="2534361"/>
                    <a:pt x="2217146" y="2533116"/>
                    <a:pt x="2210916" y="2531871"/>
                  </a:cubicBezTo>
                  <a:cubicBezTo>
                    <a:pt x="2192224" y="2519420"/>
                    <a:pt x="2205931" y="2514440"/>
                    <a:pt x="2215900" y="2508214"/>
                  </a:cubicBezTo>
                  <a:cubicBezTo>
                    <a:pt x="2217146" y="2508214"/>
                    <a:pt x="2219639" y="2508214"/>
                    <a:pt x="2219639" y="2508214"/>
                  </a:cubicBezTo>
                  <a:cubicBezTo>
                    <a:pt x="2223377" y="2508214"/>
                    <a:pt x="2225869" y="2506969"/>
                    <a:pt x="2228361" y="2505724"/>
                  </a:cubicBezTo>
                  <a:cubicBezTo>
                    <a:pt x="2229607" y="2505724"/>
                    <a:pt x="2230854" y="2505724"/>
                    <a:pt x="2232100" y="2505724"/>
                  </a:cubicBezTo>
                  <a:cubicBezTo>
                    <a:pt x="2245807" y="2501988"/>
                    <a:pt x="2258268" y="2493272"/>
                    <a:pt x="2266991" y="2513194"/>
                  </a:cubicBezTo>
                  <a:cubicBezTo>
                    <a:pt x="2273221" y="2524400"/>
                    <a:pt x="2286928" y="2523155"/>
                    <a:pt x="2298143" y="2521910"/>
                  </a:cubicBezTo>
                  <a:cubicBezTo>
                    <a:pt x="2303128" y="2509459"/>
                    <a:pt x="2314343" y="2510704"/>
                    <a:pt x="2325558" y="2505724"/>
                  </a:cubicBezTo>
                  <a:cubicBezTo>
                    <a:pt x="2328050" y="2523155"/>
                    <a:pt x="2310604" y="2530626"/>
                    <a:pt x="2310604" y="2544322"/>
                  </a:cubicBezTo>
                  <a:cubicBezTo>
                    <a:pt x="2310604" y="2551793"/>
                    <a:pt x="2310604" y="2566734"/>
                    <a:pt x="2318081" y="2560509"/>
                  </a:cubicBezTo>
                  <a:cubicBezTo>
                    <a:pt x="2346741" y="2539342"/>
                    <a:pt x="2349234" y="2566734"/>
                    <a:pt x="2360449" y="2580431"/>
                  </a:cubicBezTo>
                  <a:cubicBezTo>
                    <a:pt x="2361695" y="2581676"/>
                    <a:pt x="2364187" y="2584166"/>
                    <a:pt x="2369171" y="2590392"/>
                  </a:cubicBezTo>
                  <a:cubicBezTo>
                    <a:pt x="2338019" y="2585411"/>
                    <a:pt x="2326804" y="2614049"/>
                    <a:pt x="2305620" y="2625255"/>
                  </a:cubicBezTo>
                  <a:cubicBezTo>
                    <a:pt x="2298143" y="2628990"/>
                    <a:pt x="2291913" y="2647667"/>
                    <a:pt x="2305620" y="2651402"/>
                  </a:cubicBezTo>
                  <a:cubicBezTo>
                    <a:pt x="2321819" y="2653893"/>
                    <a:pt x="2310604" y="2671324"/>
                    <a:pt x="2321819" y="2672570"/>
                  </a:cubicBezTo>
                  <a:cubicBezTo>
                    <a:pt x="2333034" y="2668834"/>
                    <a:pt x="2329296" y="2652648"/>
                    <a:pt x="2343003" y="2646422"/>
                  </a:cubicBezTo>
                  <a:cubicBezTo>
                    <a:pt x="2346741" y="2661364"/>
                    <a:pt x="2324311" y="2688756"/>
                    <a:pt x="2359202" y="2688756"/>
                  </a:cubicBezTo>
                  <a:cubicBezTo>
                    <a:pt x="2356710" y="2693736"/>
                    <a:pt x="2349234" y="2699962"/>
                    <a:pt x="2351726" y="2701207"/>
                  </a:cubicBezTo>
                  <a:cubicBezTo>
                    <a:pt x="2357956" y="2711168"/>
                    <a:pt x="2366679" y="2696227"/>
                    <a:pt x="2376648" y="2703698"/>
                  </a:cubicBezTo>
                  <a:cubicBezTo>
                    <a:pt x="2356710" y="2722374"/>
                    <a:pt x="2349234" y="2749767"/>
                    <a:pt x="2325558" y="2765953"/>
                  </a:cubicBezTo>
                  <a:cubicBezTo>
                    <a:pt x="2330542" y="2777159"/>
                    <a:pt x="2340511" y="2768444"/>
                    <a:pt x="2346741" y="2773424"/>
                  </a:cubicBezTo>
                  <a:cubicBezTo>
                    <a:pt x="2377894" y="2797081"/>
                    <a:pt x="2376648" y="2797081"/>
                    <a:pt x="2410293" y="2772179"/>
                  </a:cubicBezTo>
                  <a:cubicBezTo>
                    <a:pt x="2411539" y="2770934"/>
                    <a:pt x="2416523" y="2770934"/>
                    <a:pt x="2421508" y="2770934"/>
                  </a:cubicBezTo>
                  <a:cubicBezTo>
                    <a:pt x="2411539" y="2795836"/>
                    <a:pt x="2390355" y="2813268"/>
                    <a:pt x="2391601" y="2840660"/>
                  </a:cubicBezTo>
                  <a:cubicBezTo>
                    <a:pt x="2406554" y="2845641"/>
                    <a:pt x="2404062" y="2825719"/>
                    <a:pt x="2415277" y="2823229"/>
                  </a:cubicBezTo>
                  <a:cubicBezTo>
                    <a:pt x="2411539" y="2854357"/>
                    <a:pt x="2438953" y="2839415"/>
                    <a:pt x="2455153" y="2846886"/>
                  </a:cubicBezTo>
                  <a:cubicBezTo>
                    <a:pt x="2447676" y="2856847"/>
                    <a:pt x="2431477" y="2855602"/>
                    <a:pt x="2426492" y="2870543"/>
                  </a:cubicBezTo>
                  <a:cubicBezTo>
                    <a:pt x="2456399" y="2866808"/>
                    <a:pt x="2483813" y="2879259"/>
                    <a:pt x="2516212" y="2880504"/>
                  </a:cubicBezTo>
                  <a:cubicBezTo>
                    <a:pt x="2502505" y="2890465"/>
                    <a:pt x="2488797" y="2884240"/>
                    <a:pt x="2478829" y="2891710"/>
                  </a:cubicBezTo>
                  <a:cubicBezTo>
                    <a:pt x="2488797" y="2907897"/>
                    <a:pt x="2496274" y="2920348"/>
                    <a:pt x="2519950" y="2917858"/>
                  </a:cubicBezTo>
                  <a:cubicBezTo>
                    <a:pt x="2531165" y="2916613"/>
                    <a:pt x="2548610" y="2925328"/>
                    <a:pt x="2543626" y="2945250"/>
                  </a:cubicBezTo>
                  <a:cubicBezTo>
                    <a:pt x="2557333" y="2965172"/>
                    <a:pt x="2527427" y="2966417"/>
                    <a:pt x="2527427" y="2981359"/>
                  </a:cubicBezTo>
                  <a:cubicBezTo>
                    <a:pt x="2527427" y="2983849"/>
                    <a:pt x="2528673" y="2987584"/>
                    <a:pt x="2528673" y="2990074"/>
                  </a:cubicBezTo>
                  <a:cubicBezTo>
                    <a:pt x="2529919" y="2993810"/>
                    <a:pt x="2533657" y="2997545"/>
                    <a:pt x="2536149" y="3000035"/>
                  </a:cubicBezTo>
                  <a:cubicBezTo>
                    <a:pt x="2537396" y="3003771"/>
                    <a:pt x="2539888" y="3006261"/>
                    <a:pt x="2539888" y="3009996"/>
                  </a:cubicBezTo>
                  <a:cubicBezTo>
                    <a:pt x="2540511" y="3014354"/>
                    <a:pt x="2541445" y="3019334"/>
                    <a:pt x="2540978" y="3024159"/>
                  </a:cubicBezTo>
                  <a:lnTo>
                    <a:pt x="2535801" y="3033515"/>
                  </a:lnTo>
                  <a:lnTo>
                    <a:pt x="2521020" y="3039276"/>
                  </a:lnTo>
                  <a:lnTo>
                    <a:pt x="2479452" y="3045482"/>
                  </a:lnTo>
                  <a:lnTo>
                    <a:pt x="2475161" y="3046123"/>
                  </a:lnTo>
                  <a:lnTo>
                    <a:pt x="2453303" y="3047117"/>
                  </a:lnTo>
                  <a:cubicBezTo>
                    <a:pt x="2443704" y="3048050"/>
                    <a:pt x="2434281" y="3049840"/>
                    <a:pt x="2425246" y="3053576"/>
                  </a:cubicBezTo>
                  <a:lnTo>
                    <a:pt x="2475161" y="3046123"/>
                  </a:lnTo>
                  <a:lnTo>
                    <a:pt x="2482411" y="3045794"/>
                  </a:lnTo>
                  <a:cubicBezTo>
                    <a:pt x="2492146" y="3045482"/>
                    <a:pt x="2501843" y="3044937"/>
                    <a:pt x="2511286" y="3043070"/>
                  </a:cubicBezTo>
                  <a:lnTo>
                    <a:pt x="2521020" y="3039276"/>
                  </a:lnTo>
                  <a:lnTo>
                    <a:pt x="2533657" y="3037389"/>
                  </a:lnTo>
                  <a:lnTo>
                    <a:pt x="2535801" y="3033515"/>
                  </a:lnTo>
                  <a:lnTo>
                    <a:pt x="2538642" y="3032408"/>
                  </a:lnTo>
                  <a:cubicBezTo>
                    <a:pt x="2557333" y="3022448"/>
                    <a:pt x="2576025" y="3019957"/>
                    <a:pt x="2598455" y="3024938"/>
                  </a:cubicBezTo>
                  <a:cubicBezTo>
                    <a:pt x="2623377" y="3031163"/>
                    <a:pt x="2625869" y="3039879"/>
                    <a:pt x="2608424" y="3057311"/>
                  </a:cubicBezTo>
                  <a:cubicBezTo>
                    <a:pt x="2605931" y="3061046"/>
                    <a:pt x="2602193" y="3062291"/>
                    <a:pt x="2599701" y="3064782"/>
                  </a:cubicBezTo>
                  <a:cubicBezTo>
                    <a:pt x="2594716" y="3069762"/>
                    <a:pt x="2588486" y="3072252"/>
                    <a:pt x="2581009" y="3073497"/>
                  </a:cubicBezTo>
                  <a:cubicBezTo>
                    <a:pt x="2576025" y="3073497"/>
                    <a:pt x="2573533" y="3072252"/>
                    <a:pt x="2569794" y="3072252"/>
                  </a:cubicBezTo>
                  <a:cubicBezTo>
                    <a:pt x="2557333" y="3067272"/>
                    <a:pt x="2544872" y="3063536"/>
                    <a:pt x="2533657" y="3074742"/>
                  </a:cubicBezTo>
                  <a:cubicBezTo>
                    <a:pt x="2529919" y="3077233"/>
                    <a:pt x="2527427" y="3078478"/>
                    <a:pt x="2524934" y="3080968"/>
                  </a:cubicBezTo>
                  <a:cubicBezTo>
                    <a:pt x="2508735" y="3090929"/>
                    <a:pt x="2516212" y="3114586"/>
                    <a:pt x="2501258" y="3125792"/>
                  </a:cubicBezTo>
                  <a:cubicBezTo>
                    <a:pt x="2498766" y="3128283"/>
                    <a:pt x="2496274" y="3129528"/>
                    <a:pt x="2493782" y="3132018"/>
                  </a:cubicBezTo>
                  <a:cubicBezTo>
                    <a:pt x="2488797" y="3154430"/>
                    <a:pt x="2508735" y="3151940"/>
                    <a:pt x="2519950" y="3154430"/>
                  </a:cubicBezTo>
                  <a:cubicBezTo>
                    <a:pt x="2534903" y="3158165"/>
                    <a:pt x="2546118" y="3163146"/>
                    <a:pt x="2534903" y="3180578"/>
                  </a:cubicBezTo>
                  <a:cubicBezTo>
                    <a:pt x="2522442" y="3201745"/>
                    <a:pt x="2541134" y="3205480"/>
                    <a:pt x="2553595" y="3214196"/>
                  </a:cubicBezTo>
                  <a:cubicBezTo>
                    <a:pt x="2554841" y="3216686"/>
                    <a:pt x="2554841" y="3220421"/>
                    <a:pt x="2554841" y="3224157"/>
                  </a:cubicBezTo>
                  <a:cubicBezTo>
                    <a:pt x="2533657" y="3242833"/>
                    <a:pt x="2511227" y="3242833"/>
                    <a:pt x="2488797" y="3225402"/>
                  </a:cubicBezTo>
                  <a:cubicBezTo>
                    <a:pt x="2497520" y="3251549"/>
                    <a:pt x="2523688" y="3244079"/>
                    <a:pt x="2537396" y="3240343"/>
                  </a:cubicBezTo>
                  <a:cubicBezTo>
                    <a:pt x="2559825" y="3234118"/>
                    <a:pt x="2569794" y="3242833"/>
                    <a:pt x="2567302" y="3256530"/>
                  </a:cubicBezTo>
                  <a:cubicBezTo>
                    <a:pt x="2561072" y="3283922"/>
                    <a:pt x="2584748" y="3267736"/>
                    <a:pt x="2589732" y="3275206"/>
                  </a:cubicBezTo>
                  <a:cubicBezTo>
                    <a:pt x="2592224" y="3277697"/>
                    <a:pt x="2594716" y="3280187"/>
                    <a:pt x="2597209" y="3282677"/>
                  </a:cubicBezTo>
                  <a:cubicBezTo>
                    <a:pt x="2638330" y="3291393"/>
                    <a:pt x="2650791" y="3311315"/>
                    <a:pt x="2645807" y="3354894"/>
                  </a:cubicBezTo>
                  <a:cubicBezTo>
                    <a:pt x="2645807" y="3366100"/>
                    <a:pt x="2647053" y="3376061"/>
                    <a:pt x="2648299" y="3386022"/>
                  </a:cubicBezTo>
                  <a:cubicBezTo>
                    <a:pt x="2645807" y="3395983"/>
                    <a:pt x="2653283" y="3394738"/>
                    <a:pt x="2658268" y="3393493"/>
                  </a:cubicBezTo>
                  <a:cubicBezTo>
                    <a:pt x="2670729" y="3400963"/>
                    <a:pt x="2696897" y="3402208"/>
                    <a:pt x="2686928" y="3422130"/>
                  </a:cubicBezTo>
                  <a:cubicBezTo>
                    <a:pt x="2680698" y="3437072"/>
                    <a:pt x="2657022" y="3430846"/>
                    <a:pt x="2640822" y="3424621"/>
                  </a:cubicBezTo>
                  <a:cubicBezTo>
                    <a:pt x="2627115" y="3419640"/>
                    <a:pt x="2619639" y="3408434"/>
                    <a:pt x="2617146" y="3394738"/>
                  </a:cubicBezTo>
                  <a:cubicBezTo>
                    <a:pt x="2612162" y="3379796"/>
                    <a:pt x="2603439" y="3372326"/>
                    <a:pt x="2587240" y="3376061"/>
                  </a:cubicBezTo>
                  <a:cubicBezTo>
                    <a:pt x="2584748" y="3376061"/>
                    <a:pt x="2581009" y="3376061"/>
                    <a:pt x="2577271" y="3377306"/>
                  </a:cubicBezTo>
                  <a:cubicBezTo>
                    <a:pt x="2562318" y="3377306"/>
                    <a:pt x="2551103" y="3384777"/>
                    <a:pt x="2542380" y="3395983"/>
                  </a:cubicBezTo>
                  <a:cubicBezTo>
                    <a:pt x="2539888" y="3397228"/>
                    <a:pt x="2537396" y="3399718"/>
                    <a:pt x="2534903" y="3402208"/>
                  </a:cubicBezTo>
                  <a:cubicBezTo>
                    <a:pt x="2523688" y="3415905"/>
                    <a:pt x="2506243" y="3405944"/>
                    <a:pt x="2493782" y="3413415"/>
                  </a:cubicBezTo>
                  <a:cubicBezTo>
                    <a:pt x="2490044" y="3414660"/>
                    <a:pt x="2483813" y="3417150"/>
                    <a:pt x="2488797" y="3424621"/>
                  </a:cubicBezTo>
                  <a:cubicBezTo>
                    <a:pt x="2490044" y="3425866"/>
                    <a:pt x="2491290" y="3427111"/>
                    <a:pt x="2493782" y="3429601"/>
                  </a:cubicBezTo>
                  <a:cubicBezTo>
                    <a:pt x="2497520" y="3427111"/>
                    <a:pt x="2493782" y="3423376"/>
                    <a:pt x="2496274" y="3419640"/>
                  </a:cubicBezTo>
                  <a:cubicBezTo>
                    <a:pt x="2500012" y="3410924"/>
                    <a:pt x="2506243" y="3410924"/>
                    <a:pt x="2511227" y="3415905"/>
                  </a:cubicBezTo>
                  <a:cubicBezTo>
                    <a:pt x="2524934" y="3424621"/>
                    <a:pt x="2538642" y="3432091"/>
                    <a:pt x="2548610" y="3444542"/>
                  </a:cubicBezTo>
                  <a:cubicBezTo>
                    <a:pt x="2561072" y="3459484"/>
                    <a:pt x="2554841" y="3469445"/>
                    <a:pt x="2541134" y="3480651"/>
                  </a:cubicBezTo>
                  <a:cubicBezTo>
                    <a:pt x="2533657" y="3488122"/>
                    <a:pt x="2544872" y="3494347"/>
                    <a:pt x="2549857" y="3498083"/>
                  </a:cubicBezTo>
                  <a:cubicBezTo>
                    <a:pt x="2566056" y="3510534"/>
                    <a:pt x="2582255" y="3521740"/>
                    <a:pt x="2603439" y="3522985"/>
                  </a:cubicBezTo>
                  <a:cubicBezTo>
                    <a:pt x="2607177" y="3524230"/>
                    <a:pt x="2609670" y="3524230"/>
                    <a:pt x="2613408" y="3525475"/>
                  </a:cubicBezTo>
                  <a:cubicBezTo>
                    <a:pt x="2618392" y="3526720"/>
                    <a:pt x="2625869" y="3532946"/>
                    <a:pt x="2625869" y="3535436"/>
                  </a:cubicBezTo>
                  <a:cubicBezTo>
                    <a:pt x="2602193" y="3561584"/>
                    <a:pt x="2620885" y="3562829"/>
                    <a:pt x="2643315" y="3565319"/>
                  </a:cubicBezTo>
                  <a:cubicBezTo>
                    <a:pt x="2654529" y="3566564"/>
                    <a:pt x="2659514" y="3575280"/>
                    <a:pt x="2650791" y="3583996"/>
                  </a:cubicBezTo>
                  <a:cubicBezTo>
                    <a:pt x="2639576" y="3597692"/>
                    <a:pt x="2633346" y="3613879"/>
                    <a:pt x="2619639" y="3625085"/>
                  </a:cubicBezTo>
                  <a:cubicBezTo>
                    <a:pt x="2615900" y="3626330"/>
                    <a:pt x="2613408" y="3628820"/>
                    <a:pt x="2609670" y="3631310"/>
                  </a:cubicBezTo>
                  <a:cubicBezTo>
                    <a:pt x="2605931" y="3632555"/>
                    <a:pt x="2600947" y="3635046"/>
                    <a:pt x="2595963" y="3637536"/>
                  </a:cubicBezTo>
                  <a:cubicBezTo>
                    <a:pt x="2583501" y="3641271"/>
                    <a:pt x="2568548" y="3648742"/>
                    <a:pt x="2559825" y="3637536"/>
                  </a:cubicBezTo>
                  <a:cubicBezTo>
                    <a:pt x="2552349" y="3625085"/>
                    <a:pt x="2568548" y="3617614"/>
                    <a:pt x="2574779" y="3607653"/>
                  </a:cubicBezTo>
                  <a:cubicBezTo>
                    <a:pt x="2549857" y="3627575"/>
                    <a:pt x="2523688" y="3621349"/>
                    <a:pt x="2497520" y="3613879"/>
                  </a:cubicBezTo>
                  <a:cubicBezTo>
                    <a:pt x="2497520" y="3622594"/>
                    <a:pt x="2506243" y="3622594"/>
                    <a:pt x="2508735" y="3626330"/>
                  </a:cubicBezTo>
                  <a:cubicBezTo>
                    <a:pt x="2511227" y="3630065"/>
                    <a:pt x="2511227" y="3632555"/>
                    <a:pt x="2511227" y="3637536"/>
                  </a:cubicBezTo>
                  <a:cubicBezTo>
                    <a:pt x="2501258" y="3646252"/>
                    <a:pt x="2492536" y="3656213"/>
                    <a:pt x="2487551" y="3669909"/>
                  </a:cubicBezTo>
                  <a:cubicBezTo>
                    <a:pt x="2485059" y="3672399"/>
                    <a:pt x="2482567" y="3674889"/>
                    <a:pt x="2478829" y="3676134"/>
                  </a:cubicBezTo>
                  <a:cubicBezTo>
                    <a:pt x="2470106" y="3678625"/>
                    <a:pt x="2458891" y="3669909"/>
                    <a:pt x="2451414" y="3682360"/>
                  </a:cubicBezTo>
                  <a:cubicBezTo>
                    <a:pt x="2448922" y="3683605"/>
                    <a:pt x="2446430" y="3686095"/>
                    <a:pt x="2443938" y="3686095"/>
                  </a:cubicBezTo>
                  <a:cubicBezTo>
                    <a:pt x="2452660" y="3696056"/>
                    <a:pt x="2465121" y="3689831"/>
                    <a:pt x="2475090" y="3692321"/>
                  </a:cubicBezTo>
                  <a:cubicBezTo>
                    <a:pt x="2478829" y="3693566"/>
                    <a:pt x="2481321" y="3694811"/>
                    <a:pt x="2483813" y="3697301"/>
                  </a:cubicBezTo>
                  <a:cubicBezTo>
                    <a:pt x="2490044" y="3709753"/>
                    <a:pt x="2502505" y="3710998"/>
                    <a:pt x="2513720" y="3712243"/>
                  </a:cubicBezTo>
                  <a:cubicBezTo>
                    <a:pt x="2521196" y="3713488"/>
                    <a:pt x="2529919" y="3717223"/>
                    <a:pt x="2529919" y="3724694"/>
                  </a:cubicBezTo>
                  <a:cubicBezTo>
                    <a:pt x="2531165" y="3733410"/>
                    <a:pt x="2524934" y="3739635"/>
                    <a:pt x="2517458" y="3743371"/>
                  </a:cubicBezTo>
                  <a:cubicBezTo>
                    <a:pt x="2500012" y="3753332"/>
                    <a:pt x="2481321" y="3757067"/>
                    <a:pt x="2462629" y="3754577"/>
                  </a:cubicBezTo>
                  <a:cubicBezTo>
                    <a:pt x="2458891" y="3753332"/>
                    <a:pt x="2458891" y="3747106"/>
                    <a:pt x="2453906" y="3747106"/>
                  </a:cubicBezTo>
                  <a:cubicBezTo>
                    <a:pt x="2453906" y="3747106"/>
                    <a:pt x="2452660" y="3748351"/>
                    <a:pt x="2453906" y="3749596"/>
                  </a:cubicBezTo>
                  <a:cubicBezTo>
                    <a:pt x="2456399" y="3750841"/>
                    <a:pt x="2458891" y="3752087"/>
                    <a:pt x="2461383" y="3753332"/>
                  </a:cubicBezTo>
                  <a:cubicBezTo>
                    <a:pt x="2467614" y="3762048"/>
                    <a:pt x="2461383" y="3767028"/>
                    <a:pt x="2455153" y="3772008"/>
                  </a:cubicBezTo>
                  <a:cubicBezTo>
                    <a:pt x="2450168" y="3773254"/>
                    <a:pt x="2456399" y="3769518"/>
                    <a:pt x="2452660" y="3772008"/>
                  </a:cubicBezTo>
                  <a:lnTo>
                    <a:pt x="2455153" y="3772008"/>
                  </a:lnTo>
                  <a:lnTo>
                    <a:pt x="2456399" y="3772008"/>
                  </a:lnTo>
                  <a:cubicBezTo>
                    <a:pt x="2470106" y="3767028"/>
                    <a:pt x="2485059" y="3768273"/>
                    <a:pt x="2498766" y="3768273"/>
                  </a:cubicBezTo>
                  <a:cubicBezTo>
                    <a:pt x="2509981" y="3768273"/>
                    <a:pt x="2516212" y="3774499"/>
                    <a:pt x="2513720" y="3785705"/>
                  </a:cubicBezTo>
                  <a:cubicBezTo>
                    <a:pt x="2511227" y="3788195"/>
                    <a:pt x="2509981" y="3790685"/>
                    <a:pt x="2508735" y="3794421"/>
                  </a:cubicBezTo>
                  <a:cubicBezTo>
                    <a:pt x="2506243" y="3794421"/>
                    <a:pt x="2504997" y="3795666"/>
                    <a:pt x="2506243" y="3799401"/>
                  </a:cubicBezTo>
                  <a:cubicBezTo>
                    <a:pt x="2506243" y="3794421"/>
                    <a:pt x="2509981" y="3791930"/>
                    <a:pt x="2514966" y="3789440"/>
                  </a:cubicBezTo>
                  <a:cubicBezTo>
                    <a:pt x="2524934" y="3789440"/>
                    <a:pt x="2533657" y="3791930"/>
                    <a:pt x="2539888" y="3800646"/>
                  </a:cubicBezTo>
                  <a:cubicBezTo>
                    <a:pt x="2539888" y="3804382"/>
                    <a:pt x="2541134" y="3806872"/>
                    <a:pt x="2543626" y="3805627"/>
                  </a:cubicBezTo>
                  <a:cubicBezTo>
                    <a:pt x="2546118" y="3803136"/>
                    <a:pt x="2547364" y="3801891"/>
                    <a:pt x="2549857" y="3801891"/>
                  </a:cubicBezTo>
                  <a:cubicBezTo>
                    <a:pt x="2562318" y="3803136"/>
                    <a:pt x="2574779" y="3805627"/>
                    <a:pt x="2576025" y="3820568"/>
                  </a:cubicBezTo>
                  <a:cubicBezTo>
                    <a:pt x="2577271" y="3833019"/>
                    <a:pt x="2567302" y="3838000"/>
                    <a:pt x="2556087" y="3840490"/>
                  </a:cubicBezTo>
                  <a:cubicBezTo>
                    <a:pt x="2553595" y="3839245"/>
                    <a:pt x="2551103" y="3836755"/>
                    <a:pt x="2547364" y="3836755"/>
                  </a:cubicBezTo>
                  <a:cubicBezTo>
                    <a:pt x="2551103" y="3838000"/>
                    <a:pt x="2553595" y="3840490"/>
                    <a:pt x="2553595" y="3845470"/>
                  </a:cubicBezTo>
                  <a:cubicBezTo>
                    <a:pt x="2523688" y="3865392"/>
                    <a:pt x="2502505" y="3855431"/>
                    <a:pt x="2483813" y="3830529"/>
                  </a:cubicBezTo>
                  <a:lnTo>
                    <a:pt x="2483813" y="3838000"/>
                  </a:lnTo>
                  <a:cubicBezTo>
                    <a:pt x="2486305" y="3846716"/>
                    <a:pt x="2500012" y="3860412"/>
                    <a:pt x="2482567" y="3866637"/>
                  </a:cubicBezTo>
                  <a:cubicBezTo>
                    <a:pt x="2468860" y="3872863"/>
                    <a:pt x="2453906" y="3870373"/>
                    <a:pt x="2447676" y="3852941"/>
                  </a:cubicBezTo>
                  <a:lnTo>
                    <a:pt x="2449241" y="3849194"/>
                  </a:lnTo>
                  <a:lnTo>
                    <a:pt x="2451414" y="3846716"/>
                  </a:lnTo>
                  <a:lnTo>
                    <a:pt x="2450882" y="3845263"/>
                  </a:lnTo>
                  <a:lnTo>
                    <a:pt x="2453322" y="3839420"/>
                  </a:lnTo>
                  <a:cubicBezTo>
                    <a:pt x="2453205" y="3824770"/>
                    <a:pt x="2440822" y="3807494"/>
                    <a:pt x="2461383" y="3794421"/>
                  </a:cubicBezTo>
                  <a:cubicBezTo>
                    <a:pt x="2438953" y="3811852"/>
                    <a:pt x="2416523" y="3803136"/>
                    <a:pt x="2394093" y="3805627"/>
                  </a:cubicBezTo>
                  <a:cubicBezTo>
                    <a:pt x="2409981" y="3815899"/>
                    <a:pt x="2432879" y="3814265"/>
                    <a:pt x="2444386" y="3827514"/>
                  </a:cubicBezTo>
                  <a:lnTo>
                    <a:pt x="2450882" y="3845263"/>
                  </a:lnTo>
                  <a:lnTo>
                    <a:pt x="2449241" y="3849194"/>
                  </a:lnTo>
                  <a:lnTo>
                    <a:pt x="2438174" y="3861813"/>
                  </a:lnTo>
                  <a:cubicBezTo>
                    <a:pt x="2432411" y="3865081"/>
                    <a:pt x="2425869" y="3867260"/>
                    <a:pt x="2420262" y="3870373"/>
                  </a:cubicBezTo>
                  <a:cubicBezTo>
                    <a:pt x="2397832" y="3839245"/>
                    <a:pt x="2362941" y="3838000"/>
                    <a:pt x="2329296" y="3839245"/>
                  </a:cubicBezTo>
                  <a:cubicBezTo>
                    <a:pt x="2319327" y="3839245"/>
                    <a:pt x="2315589" y="3835509"/>
                    <a:pt x="2310604" y="3829284"/>
                  </a:cubicBezTo>
                  <a:cubicBezTo>
                    <a:pt x="2304374" y="3818078"/>
                    <a:pt x="2288174" y="3813097"/>
                    <a:pt x="2281944" y="3814342"/>
                  </a:cubicBezTo>
                  <a:cubicBezTo>
                    <a:pt x="2253283" y="3816833"/>
                    <a:pt x="2242068" y="3795666"/>
                    <a:pt x="2227115" y="3780724"/>
                  </a:cubicBezTo>
                  <a:cubicBezTo>
                    <a:pt x="2210916" y="3760802"/>
                    <a:pt x="2189732" y="3767028"/>
                    <a:pt x="2169794" y="3769518"/>
                  </a:cubicBezTo>
                  <a:cubicBezTo>
                    <a:pt x="2162318" y="3770763"/>
                    <a:pt x="2156087" y="3775744"/>
                    <a:pt x="2147364" y="3765783"/>
                  </a:cubicBezTo>
                  <a:cubicBezTo>
                    <a:pt x="2163564" y="3758312"/>
                    <a:pt x="2185994" y="3754577"/>
                    <a:pt x="2181009" y="3727184"/>
                  </a:cubicBezTo>
                  <a:cubicBezTo>
                    <a:pt x="2167302" y="3725939"/>
                    <a:pt x="2151103" y="3738390"/>
                    <a:pt x="2138642" y="3720959"/>
                  </a:cubicBezTo>
                  <a:cubicBezTo>
                    <a:pt x="2137396" y="3717223"/>
                    <a:pt x="2132411" y="3715978"/>
                    <a:pt x="2124935" y="3719714"/>
                  </a:cubicBezTo>
                  <a:cubicBezTo>
                    <a:pt x="2109981" y="3729674"/>
                    <a:pt x="2104997" y="3728429"/>
                    <a:pt x="2108735" y="3713488"/>
                  </a:cubicBezTo>
                  <a:cubicBezTo>
                    <a:pt x="2113720" y="3682360"/>
                    <a:pt x="2092536" y="3702282"/>
                    <a:pt x="2082567" y="3701037"/>
                  </a:cubicBezTo>
                  <a:cubicBezTo>
                    <a:pt x="2080075" y="3687340"/>
                    <a:pt x="2101259" y="3686095"/>
                    <a:pt x="2095028" y="3674889"/>
                  </a:cubicBezTo>
                  <a:cubicBezTo>
                    <a:pt x="2088797" y="3661193"/>
                    <a:pt x="2072598" y="3663683"/>
                    <a:pt x="2062629" y="3664928"/>
                  </a:cubicBezTo>
                  <a:cubicBezTo>
                    <a:pt x="2048922" y="3667419"/>
                    <a:pt x="2040199" y="3667419"/>
                    <a:pt x="2028984" y="3656213"/>
                  </a:cubicBezTo>
                  <a:cubicBezTo>
                    <a:pt x="2015277" y="3643761"/>
                    <a:pt x="2019016" y="3672399"/>
                    <a:pt x="2005308" y="3669909"/>
                  </a:cubicBezTo>
                  <a:cubicBezTo>
                    <a:pt x="2001570" y="3662438"/>
                    <a:pt x="1997832" y="3652477"/>
                    <a:pt x="1992847" y="3643761"/>
                  </a:cubicBezTo>
                  <a:cubicBezTo>
                    <a:pt x="2005308" y="3642516"/>
                    <a:pt x="2015277" y="3640026"/>
                    <a:pt x="2022754" y="3632555"/>
                  </a:cubicBezTo>
                  <a:cubicBezTo>
                    <a:pt x="2017769" y="3622594"/>
                    <a:pt x="2002816" y="3631310"/>
                    <a:pt x="1997832" y="3620104"/>
                  </a:cubicBezTo>
                  <a:cubicBezTo>
                    <a:pt x="1977894" y="3621349"/>
                    <a:pt x="1957956" y="3610143"/>
                    <a:pt x="1952972" y="3597692"/>
                  </a:cubicBezTo>
                  <a:cubicBezTo>
                    <a:pt x="1940511" y="3570299"/>
                    <a:pt x="1930542" y="3580260"/>
                    <a:pt x="1916835" y="3593957"/>
                  </a:cubicBezTo>
                  <a:cubicBezTo>
                    <a:pt x="1915589" y="3595202"/>
                    <a:pt x="1909358" y="3592712"/>
                    <a:pt x="1905620" y="3591466"/>
                  </a:cubicBezTo>
                  <a:cubicBezTo>
                    <a:pt x="1903128" y="3591466"/>
                    <a:pt x="1901882" y="3588976"/>
                    <a:pt x="1900636" y="3587731"/>
                  </a:cubicBezTo>
                  <a:lnTo>
                    <a:pt x="1896897" y="3587731"/>
                  </a:lnTo>
                  <a:lnTo>
                    <a:pt x="1895877" y="3588241"/>
                  </a:lnTo>
                  <a:lnTo>
                    <a:pt x="1892720" y="3587011"/>
                  </a:lnTo>
                  <a:lnTo>
                    <a:pt x="1886928" y="3580260"/>
                  </a:lnTo>
                  <a:cubicBezTo>
                    <a:pt x="1886928" y="3575280"/>
                    <a:pt x="1890667" y="3580260"/>
                    <a:pt x="1886928" y="3576525"/>
                  </a:cubicBezTo>
                  <a:lnTo>
                    <a:pt x="1885682" y="3575280"/>
                  </a:lnTo>
                  <a:cubicBezTo>
                    <a:pt x="1886928" y="3577770"/>
                    <a:pt x="1886928" y="3582751"/>
                    <a:pt x="1888174" y="3585241"/>
                  </a:cubicBezTo>
                  <a:lnTo>
                    <a:pt x="1892720" y="3587011"/>
                  </a:lnTo>
                  <a:lnTo>
                    <a:pt x="1894405" y="3588976"/>
                  </a:lnTo>
                  <a:lnTo>
                    <a:pt x="1895877" y="3588241"/>
                  </a:lnTo>
                  <a:lnTo>
                    <a:pt x="1897365" y="3588820"/>
                  </a:lnTo>
                  <a:cubicBezTo>
                    <a:pt x="1900636" y="3588976"/>
                    <a:pt x="1903751" y="3588976"/>
                    <a:pt x="1905620" y="3591466"/>
                  </a:cubicBezTo>
                  <a:cubicBezTo>
                    <a:pt x="1895651" y="3606408"/>
                    <a:pt x="1881944" y="3606408"/>
                    <a:pt x="1871975" y="3596447"/>
                  </a:cubicBezTo>
                  <a:cubicBezTo>
                    <a:pt x="1853284" y="3577770"/>
                    <a:pt x="1832100" y="3565319"/>
                    <a:pt x="1804685" y="3566564"/>
                  </a:cubicBezTo>
                  <a:cubicBezTo>
                    <a:pt x="1799701" y="3566564"/>
                    <a:pt x="1789732" y="3561584"/>
                    <a:pt x="1784748" y="3547887"/>
                  </a:cubicBezTo>
                  <a:cubicBezTo>
                    <a:pt x="1824623" y="3574035"/>
                    <a:pt x="1828361" y="3516759"/>
                    <a:pt x="1860760" y="3524230"/>
                  </a:cubicBezTo>
                  <a:cubicBezTo>
                    <a:pt x="1837084" y="3513024"/>
                    <a:pt x="1819639" y="3537926"/>
                    <a:pt x="1799701" y="3527965"/>
                  </a:cubicBezTo>
                  <a:cubicBezTo>
                    <a:pt x="1807178" y="3503063"/>
                    <a:pt x="1803439" y="3494347"/>
                    <a:pt x="1753595" y="3423376"/>
                  </a:cubicBezTo>
                  <a:cubicBezTo>
                    <a:pt x="1746118" y="3430846"/>
                    <a:pt x="1769794" y="3454503"/>
                    <a:pt x="1739888" y="3450768"/>
                  </a:cubicBezTo>
                  <a:cubicBezTo>
                    <a:pt x="1729919" y="3448278"/>
                    <a:pt x="1731165" y="3468200"/>
                    <a:pt x="1723689" y="3474425"/>
                  </a:cubicBezTo>
                  <a:cubicBezTo>
                    <a:pt x="1717458" y="3480651"/>
                    <a:pt x="1711227" y="3479406"/>
                    <a:pt x="1704997" y="3474425"/>
                  </a:cubicBezTo>
                  <a:cubicBezTo>
                    <a:pt x="1700012" y="3469445"/>
                    <a:pt x="1703751" y="3461974"/>
                    <a:pt x="1707489" y="3461974"/>
                  </a:cubicBezTo>
                  <a:cubicBezTo>
                    <a:pt x="1729919" y="3460729"/>
                    <a:pt x="1718704" y="3439562"/>
                    <a:pt x="1729919" y="3429601"/>
                  </a:cubicBezTo>
                  <a:cubicBezTo>
                    <a:pt x="1743626" y="3417150"/>
                    <a:pt x="1737396" y="3408434"/>
                    <a:pt x="1718704" y="3410924"/>
                  </a:cubicBezTo>
                  <a:cubicBezTo>
                    <a:pt x="1697520" y="3413415"/>
                    <a:pt x="1701259" y="3386022"/>
                    <a:pt x="1682567" y="3384777"/>
                  </a:cubicBezTo>
                  <a:cubicBezTo>
                    <a:pt x="1680075" y="3397228"/>
                    <a:pt x="1695028" y="3403454"/>
                    <a:pt x="1695028" y="3418395"/>
                  </a:cubicBezTo>
                  <a:cubicBezTo>
                    <a:pt x="1667614" y="3412169"/>
                    <a:pt x="1668860" y="3377306"/>
                    <a:pt x="1645184" y="3372326"/>
                  </a:cubicBezTo>
                  <a:cubicBezTo>
                    <a:pt x="1640199" y="3371081"/>
                    <a:pt x="1642692" y="3364855"/>
                    <a:pt x="1646430" y="3363610"/>
                  </a:cubicBezTo>
                  <a:cubicBezTo>
                    <a:pt x="1651414" y="3363610"/>
                    <a:pt x="1656399" y="3366100"/>
                    <a:pt x="1662629" y="3367345"/>
                  </a:cubicBezTo>
                  <a:cubicBezTo>
                    <a:pt x="1671352" y="3352404"/>
                    <a:pt x="1690044" y="3364855"/>
                    <a:pt x="1701259" y="3354894"/>
                  </a:cubicBezTo>
                  <a:cubicBezTo>
                    <a:pt x="1717458" y="3368590"/>
                    <a:pt x="1737396" y="3372326"/>
                    <a:pt x="1743626" y="3392248"/>
                  </a:cubicBezTo>
                  <a:cubicBezTo>
                    <a:pt x="1743626" y="3362365"/>
                    <a:pt x="1717458" y="3363610"/>
                    <a:pt x="1701259" y="3354894"/>
                  </a:cubicBezTo>
                  <a:cubicBezTo>
                    <a:pt x="1691290" y="3346178"/>
                    <a:pt x="1697520" y="3334972"/>
                    <a:pt x="1695028" y="3325011"/>
                  </a:cubicBezTo>
                  <a:cubicBezTo>
                    <a:pt x="1692536" y="3313805"/>
                    <a:pt x="1683813" y="3305089"/>
                    <a:pt x="1672598" y="3307580"/>
                  </a:cubicBezTo>
                  <a:cubicBezTo>
                    <a:pt x="1665122" y="3308825"/>
                    <a:pt x="1663875" y="3318786"/>
                    <a:pt x="1665122" y="3327501"/>
                  </a:cubicBezTo>
                  <a:cubicBezTo>
                    <a:pt x="1665122" y="3332482"/>
                    <a:pt x="1666368" y="3337462"/>
                    <a:pt x="1666368" y="3343688"/>
                  </a:cubicBezTo>
                  <a:cubicBezTo>
                    <a:pt x="1646430" y="3336217"/>
                    <a:pt x="1642692" y="3303844"/>
                    <a:pt x="1615277" y="3307580"/>
                  </a:cubicBezTo>
                  <a:cubicBezTo>
                    <a:pt x="1607801" y="3310070"/>
                    <a:pt x="1609047" y="3296374"/>
                    <a:pt x="1609047" y="3296374"/>
                  </a:cubicBezTo>
                  <a:cubicBezTo>
                    <a:pt x="1635215" y="3272716"/>
                    <a:pt x="1597832" y="3260265"/>
                    <a:pt x="1597832" y="3239098"/>
                  </a:cubicBezTo>
                  <a:cubicBezTo>
                    <a:pt x="1597832" y="3222912"/>
                    <a:pt x="1561695" y="3237853"/>
                    <a:pt x="1554218" y="3214196"/>
                  </a:cubicBezTo>
                  <a:cubicBezTo>
                    <a:pt x="1556710" y="3211706"/>
                    <a:pt x="1562941" y="3207970"/>
                    <a:pt x="1569171" y="3204235"/>
                  </a:cubicBezTo>
                  <a:lnTo>
                    <a:pt x="1572910" y="3202990"/>
                  </a:lnTo>
                  <a:cubicBezTo>
                    <a:pt x="1577894" y="3200499"/>
                    <a:pt x="1579140" y="3196764"/>
                    <a:pt x="1571664" y="3195519"/>
                  </a:cubicBezTo>
                  <a:lnTo>
                    <a:pt x="1567925" y="3195519"/>
                  </a:lnTo>
                  <a:cubicBezTo>
                    <a:pt x="1546742" y="3194274"/>
                    <a:pt x="1556710" y="3179332"/>
                    <a:pt x="1561695" y="3175597"/>
                  </a:cubicBezTo>
                  <a:cubicBezTo>
                    <a:pt x="1586617" y="3161901"/>
                    <a:pt x="1555464" y="3153185"/>
                    <a:pt x="1560449" y="3139489"/>
                  </a:cubicBezTo>
                  <a:cubicBezTo>
                    <a:pt x="1566679" y="3125792"/>
                    <a:pt x="1554218" y="3109606"/>
                    <a:pt x="1546742" y="3099645"/>
                  </a:cubicBezTo>
                  <a:cubicBezTo>
                    <a:pt x="1538019" y="3087194"/>
                    <a:pt x="1524312" y="3073497"/>
                    <a:pt x="1504374" y="3079723"/>
                  </a:cubicBezTo>
                  <a:cubicBezTo>
                    <a:pt x="1499389" y="3080968"/>
                    <a:pt x="1490667" y="3085949"/>
                    <a:pt x="1489421" y="3074742"/>
                  </a:cubicBezTo>
                  <a:cubicBezTo>
                    <a:pt x="1488175" y="3063536"/>
                    <a:pt x="1494405" y="3057311"/>
                    <a:pt x="1501882" y="3052330"/>
                  </a:cubicBezTo>
                  <a:cubicBezTo>
                    <a:pt x="1505620" y="3043615"/>
                    <a:pt x="1503128" y="3037389"/>
                    <a:pt x="1496897" y="3029918"/>
                  </a:cubicBezTo>
                  <a:cubicBezTo>
                    <a:pt x="1488175" y="3017467"/>
                    <a:pt x="1473221" y="3009996"/>
                    <a:pt x="1470729" y="2992565"/>
                  </a:cubicBezTo>
                  <a:cubicBezTo>
                    <a:pt x="1460760" y="2980114"/>
                    <a:pt x="1440823" y="2998790"/>
                    <a:pt x="1432100" y="2976378"/>
                  </a:cubicBezTo>
                  <a:cubicBezTo>
                    <a:pt x="1419639" y="2940270"/>
                    <a:pt x="1418393" y="2939025"/>
                    <a:pt x="1450791" y="2921593"/>
                  </a:cubicBezTo>
                  <a:cubicBezTo>
                    <a:pt x="1460760" y="2916613"/>
                    <a:pt x="1473221" y="2920348"/>
                    <a:pt x="1484436" y="2911632"/>
                  </a:cubicBezTo>
                  <a:cubicBezTo>
                    <a:pt x="1471975" y="2887975"/>
                    <a:pt x="1457022" y="2911632"/>
                    <a:pt x="1444561" y="2907897"/>
                  </a:cubicBezTo>
                  <a:cubicBezTo>
                    <a:pt x="1435838" y="2886730"/>
                    <a:pt x="1412162" y="2901671"/>
                    <a:pt x="1395963" y="2886730"/>
                  </a:cubicBezTo>
                  <a:cubicBezTo>
                    <a:pt x="1425869" y="2886730"/>
                    <a:pt x="1425869" y="2854357"/>
                    <a:pt x="1448299" y="2846886"/>
                  </a:cubicBezTo>
                  <a:cubicBezTo>
                    <a:pt x="1438330" y="2831945"/>
                    <a:pt x="1415900" y="2843151"/>
                    <a:pt x="1409670" y="2824474"/>
                  </a:cubicBezTo>
                  <a:cubicBezTo>
                    <a:pt x="1407178" y="2823229"/>
                    <a:pt x="1405932" y="2821984"/>
                    <a:pt x="1403439" y="2819493"/>
                  </a:cubicBezTo>
                  <a:cubicBezTo>
                    <a:pt x="1394717" y="2808287"/>
                    <a:pt x="1410916" y="2792101"/>
                    <a:pt x="1403439" y="2788366"/>
                  </a:cubicBezTo>
                  <a:cubicBezTo>
                    <a:pt x="1394717" y="2784630"/>
                    <a:pt x="1382256" y="2793346"/>
                    <a:pt x="1383502" y="2773424"/>
                  </a:cubicBezTo>
                  <a:cubicBezTo>
                    <a:pt x="1385994" y="2760973"/>
                    <a:pt x="1363564" y="2768444"/>
                    <a:pt x="1358580" y="2753502"/>
                  </a:cubicBezTo>
                  <a:cubicBezTo>
                    <a:pt x="1356087" y="2743541"/>
                    <a:pt x="1343626" y="2734825"/>
                    <a:pt x="1332411" y="2731090"/>
                  </a:cubicBezTo>
                  <a:cubicBezTo>
                    <a:pt x="1321196" y="2728600"/>
                    <a:pt x="1317458" y="2727355"/>
                    <a:pt x="1323689" y="2713658"/>
                  </a:cubicBezTo>
                  <a:cubicBezTo>
                    <a:pt x="1328673" y="2703698"/>
                    <a:pt x="1321196" y="2694982"/>
                    <a:pt x="1308735" y="2693736"/>
                  </a:cubicBezTo>
                  <a:cubicBezTo>
                    <a:pt x="1297520" y="2692491"/>
                    <a:pt x="1295028" y="2686266"/>
                    <a:pt x="1304997" y="2678795"/>
                  </a:cubicBezTo>
                  <a:cubicBezTo>
                    <a:pt x="1314966" y="2685021"/>
                    <a:pt x="1328673" y="2675060"/>
                    <a:pt x="1344872" y="2681285"/>
                  </a:cubicBezTo>
                  <a:cubicBezTo>
                    <a:pt x="1328673" y="2676305"/>
                    <a:pt x="1317458" y="2682530"/>
                    <a:pt x="1304997" y="2678795"/>
                  </a:cubicBezTo>
                  <a:cubicBezTo>
                    <a:pt x="1318704" y="2668834"/>
                    <a:pt x="1331165" y="2652648"/>
                    <a:pt x="1346118" y="2643932"/>
                  </a:cubicBezTo>
                  <a:cubicBezTo>
                    <a:pt x="1366056" y="2632726"/>
                    <a:pt x="1342380" y="2627745"/>
                    <a:pt x="1348611" y="2621520"/>
                  </a:cubicBezTo>
                  <a:cubicBezTo>
                    <a:pt x="1339888" y="2616539"/>
                    <a:pt x="1337396" y="2616539"/>
                    <a:pt x="1332411" y="2626500"/>
                  </a:cubicBezTo>
                  <a:cubicBezTo>
                    <a:pt x="1324935" y="2638951"/>
                    <a:pt x="1316212" y="2635216"/>
                    <a:pt x="1318704" y="2626500"/>
                  </a:cubicBezTo>
                  <a:cubicBezTo>
                    <a:pt x="1324935" y="2610314"/>
                    <a:pt x="1301259" y="2604088"/>
                    <a:pt x="1308735" y="2589147"/>
                  </a:cubicBezTo>
                  <a:cubicBezTo>
                    <a:pt x="1311228" y="2584166"/>
                    <a:pt x="1307489" y="2582921"/>
                    <a:pt x="1302505" y="2582921"/>
                  </a:cubicBezTo>
                  <a:cubicBezTo>
                    <a:pt x="1292536" y="2584166"/>
                    <a:pt x="1293782" y="2595372"/>
                    <a:pt x="1290044" y="2604088"/>
                  </a:cubicBezTo>
                  <a:cubicBezTo>
                    <a:pt x="1283813" y="2586656"/>
                    <a:pt x="1270106" y="2565489"/>
                    <a:pt x="1265122" y="2562999"/>
                  </a:cubicBezTo>
                  <a:cubicBezTo>
                    <a:pt x="1224000" y="2572960"/>
                    <a:pt x="1222754" y="2571715"/>
                    <a:pt x="1205309" y="2539342"/>
                  </a:cubicBezTo>
                  <a:cubicBezTo>
                    <a:pt x="1199078" y="2508214"/>
                    <a:pt x="1190355" y="2478331"/>
                    <a:pt x="1164187" y="2457164"/>
                  </a:cubicBezTo>
                  <a:cubicBezTo>
                    <a:pt x="1164187" y="2454674"/>
                    <a:pt x="1165433" y="2453429"/>
                    <a:pt x="1165433" y="2452184"/>
                  </a:cubicBezTo>
                  <a:cubicBezTo>
                    <a:pt x="1167925" y="2450938"/>
                    <a:pt x="1171664" y="2449693"/>
                    <a:pt x="1174156" y="2448448"/>
                  </a:cubicBezTo>
                  <a:cubicBezTo>
                    <a:pt x="1159203" y="2443468"/>
                    <a:pt x="1156710" y="2429772"/>
                    <a:pt x="1150480" y="2417320"/>
                  </a:cubicBezTo>
                  <a:cubicBezTo>
                    <a:pt x="1150480" y="2416075"/>
                    <a:pt x="1150480" y="2413585"/>
                    <a:pt x="1150480" y="2409850"/>
                  </a:cubicBezTo>
                  <a:cubicBezTo>
                    <a:pt x="1154218" y="2403624"/>
                    <a:pt x="1157957" y="2397398"/>
                    <a:pt x="1164187" y="2396153"/>
                  </a:cubicBezTo>
                  <a:cubicBezTo>
                    <a:pt x="1165433" y="2388683"/>
                    <a:pt x="1159203" y="2394908"/>
                    <a:pt x="1157957" y="2392418"/>
                  </a:cubicBezTo>
                  <a:cubicBezTo>
                    <a:pt x="1152349" y="2387437"/>
                    <a:pt x="1148611" y="2382146"/>
                    <a:pt x="1147521" y="2376543"/>
                  </a:cubicBezTo>
                  <a:cubicBezTo>
                    <a:pt x="1146430" y="2370940"/>
                    <a:pt x="1147988" y="2365025"/>
                    <a:pt x="1152972" y="2358800"/>
                  </a:cubicBezTo>
                  <a:cubicBezTo>
                    <a:pt x="1159203" y="2351329"/>
                    <a:pt x="1167925" y="2345104"/>
                    <a:pt x="1177894" y="2357555"/>
                  </a:cubicBezTo>
                  <a:cubicBezTo>
                    <a:pt x="1179140" y="2360045"/>
                    <a:pt x="1179140" y="2365025"/>
                    <a:pt x="1174156" y="2366270"/>
                  </a:cubicBezTo>
                  <a:cubicBezTo>
                    <a:pt x="1177894" y="2366270"/>
                    <a:pt x="1179140" y="2365025"/>
                    <a:pt x="1180386" y="2362535"/>
                  </a:cubicBezTo>
                  <a:cubicBezTo>
                    <a:pt x="1185371" y="2361290"/>
                    <a:pt x="1189109" y="2362535"/>
                    <a:pt x="1192847" y="2365025"/>
                  </a:cubicBezTo>
                  <a:cubicBezTo>
                    <a:pt x="1194094" y="2368761"/>
                    <a:pt x="1195340" y="2370006"/>
                    <a:pt x="1199078" y="2370006"/>
                  </a:cubicBezTo>
                  <a:lnTo>
                    <a:pt x="1200425" y="2370903"/>
                  </a:lnTo>
                  <a:lnTo>
                    <a:pt x="1200324" y="2371251"/>
                  </a:lnTo>
                  <a:lnTo>
                    <a:pt x="1201571" y="2371666"/>
                  </a:lnTo>
                  <a:lnTo>
                    <a:pt x="1206555" y="2374986"/>
                  </a:lnTo>
                  <a:cubicBezTo>
                    <a:pt x="1207801" y="2374986"/>
                    <a:pt x="1209047" y="2376232"/>
                    <a:pt x="1211539" y="2374986"/>
                  </a:cubicBezTo>
                  <a:lnTo>
                    <a:pt x="1201571" y="2371666"/>
                  </a:lnTo>
                  <a:lnTo>
                    <a:pt x="1200425" y="2370903"/>
                  </a:lnTo>
                  <a:lnTo>
                    <a:pt x="1207334" y="2346971"/>
                  </a:lnTo>
                  <a:cubicBezTo>
                    <a:pt x="1211539" y="2340123"/>
                    <a:pt x="1217770" y="2334520"/>
                    <a:pt x="1226492" y="2330162"/>
                  </a:cubicBezTo>
                  <a:cubicBezTo>
                    <a:pt x="1241446" y="2320201"/>
                    <a:pt x="1231477" y="2297789"/>
                    <a:pt x="1243938" y="2286583"/>
                  </a:cubicBezTo>
                  <a:cubicBezTo>
                    <a:pt x="1245184" y="2284093"/>
                    <a:pt x="1247676" y="2280357"/>
                    <a:pt x="1250168" y="2277867"/>
                  </a:cubicBezTo>
                  <a:cubicBezTo>
                    <a:pt x="1267614" y="2246739"/>
                    <a:pt x="1295028" y="2231798"/>
                    <a:pt x="1329919" y="2231798"/>
                  </a:cubicBezTo>
                  <a:cubicBezTo>
                    <a:pt x="1346118" y="2230553"/>
                    <a:pt x="1362318" y="2236778"/>
                    <a:pt x="1368548" y="2252965"/>
                  </a:cubicBezTo>
                  <a:cubicBezTo>
                    <a:pt x="1378517" y="2271642"/>
                    <a:pt x="1352349" y="2269151"/>
                    <a:pt x="1351103" y="2280357"/>
                  </a:cubicBezTo>
                  <a:cubicBezTo>
                    <a:pt x="1368548" y="2251720"/>
                    <a:pt x="1389732" y="2287828"/>
                    <a:pt x="1409670" y="2280357"/>
                  </a:cubicBezTo>
                  <a:cubicBezTo>
                    <a:pt x="1413408" y="2279112"/>
                    <a:pt x="1415900" y="2279112"/>
                    <a:pt x="1419639" y="2279112"/>
                  </a:cubicBezTo>
                  <a:cubicBezTo>
                    <a:pt x="1462006" y="2296544"/>
                    <a:pt x="1458268" y="2343858"/>
                    <a:pt x="1479452" y="2374986"/>
                  </a:cubicBezTo>
                  <a:cubicBezTo>
                    <a:pt x="1484436" y="2379967"/>
                    <a:pt x="1478206" y="2393663"/>
                    <a:pt x="1490667" y="2396153"/>
                  </a:cubicBezTo>
                  <a:cubicBezTo>
                    <a:pt x="1494405" y="2397398"/>
                    <a:pt x="1495651" y="2401134"/>
                    <a:pt x="1496897" y="2403624"/>
                  </a:cubicBezTo>
                  <a:cubicBezTo>
                    <a:pt x="1495651" y="2422301"/>
                    <a:pt x="1533034" y="2427281"/>
                    <a:pt x="1515589" y="2450938"/>
                  </a:cubicBezTo>
                  <a:cubicBezTo>
                    <a:pt x="1514343" y="2452184"/>
                    <a:pt x="1514343" y="2454674"/>
                    <a:pt x="1515589" y="2454674"/>
                  </a:cubicBezTo>
                  <a:cubicBezTo>
                    <a:pt x="1515589" y="2454674"/>
                    <a:pt x="1516835" y="2454674"/>
                    <a:pt x="1519327" y="2454674"/>
                  </a:cubicBezTo>
                  <a:cubicBezTo>
                    <a:pt x="1521819" y="2454674"/>
                    <a:pt x="1524312" y="2454674"/>
                    <a:pt x="1526804" y="2454674"/>
                  </a:cubicBezTo>
                  <a:cubicBezTo>
                    <a:pt x="1541757" y="2459654"/>
                    <a:pt x="1557956" y="2454674"/>
                    <a:pt x="1571664" y="2463390"/>
                  </a:cubicBezTo>
                  <a:cubicBezTo>
                    <a:pt x="1574156" y="2465880"/>
                    <a:pt x="1575402" y="2468370"/>
                    <a:pt x="1577894" y="2472106"/>
                  </a:cubicBezTo>
                  <a:cubicBezTo>
                    <a:pt x="1591601" y="2482066"/>
                    <a:pt x="1606555" y="2477086"/>
                    <a:pt x="1601570" y="2462145"/>
                  </a:cubicBezTo>
                  <a:cubicBezTo>
                    <a:pt x="1594094" y="2431017"/>
                    <a:pt x="1611539" y="2440978"/>
                    <a:pt x="1624000" y="2440978"/>
                  </a:cubicBezTo>
                  <a:cubicBezTo>
                    <a:pt x="1600324" y="2433507"/>
                    <a:pt x="1574156" y="2423546"/>
                    <a:pt x="1552972" y="2449693"/>
                  </a:cubicBezTo>
                  <a:cubicBezTo>
                    <a:pt x="1549234" y="2450938"/>
                    <a:pt x="1545495" y="2452184"/>
                    <a:pt x="1541757" y="2452184"/>
                  </a:cubicBezTo>
                  <a:cubicBezTo>
                    <a:pt x="1524312" y="2447203"/>
                    <a:pt x="1516835" y="2433507"/>
                    <a:pt x="1516835" y="2417320"/>
                  </a:cubicBezTo>
                  <a:cubicBezTo>
                    <a:pt x="1515589" y="2403624"/>
                    <a:pt x="1534280" y="2413585"/>
                    <a:pt x="1540511" y="2404869"/>
                  </a:cubicBezTo>
                  <a:cubicBezTo>
                    <a:pt x="1538019" y="2402379"/>
                    <a:pt x="1536773" y="2401134"/>
                    <a:pt x="1534280" y="2401134"/>
                  </a:cubicBezTo>
                  <a:cubicBezTo>
                    <a:pt x="1491913" y="2386192"/>
                    <a:pt x="1491913" y="2382457"/>
                    <a:pt x="1515589" y="2347594"/>
                  </a:cubicBezTo>
                  <a:cubicBezTo>
                    <a:pt x="1516835" y="2345104"/>
                    <a:pt x="1518081" y="2341368"/>
                    <a:pt x="1519327" y="2338878"/>
                  </a:cubicBezTo>
                  <a:cubicBezTo>
                    <a:pt x="1525558" y="2315221"/>
                    <a:pt x="1519327" y="2290318"/>
                    <a:pt x="1516835" y="2267906"/>
                  </a:cubicBezTo>
                  <a:cubicBezTo>
                    <a:pt x="1516212" y="2255455"/>
                    <a:pt x="1518704" y="2248607"/>
                    <a:pt x="1522910" y="2243782"/>
                  </a:cubicBezTo>
                  <a:lnTo>
                    <a:pt x="1538878" y="2232082"/>
                  </a:lnTo>
                  <a:lnTo>
                    <a:pt x="1540511" y="2233043"/>
                  </a:lnTo>
                  <a:cubicBezTo>
                    <a:pt x="1543627" y="2234911"/>
                    <a:pt x="1547053" y="2235533"/>
                    <a:pt x="1550480" y="2236311"/>
                  </a:cubicBezTo>
                  <a:lnTo>
                    <a:pt x="1559452" y="2240094"/>
                  </a:lnTo>
                  <a:lnTo>
                    <a:pt x="1563564" y="2253743"/>
                  </a:lnTo>
                  <a:cubicBezTo>
                    <a:pt x="1564187" y="2259190"/>
                    <a:pt x="1566056" y="2263549"/>
                    <a:pt x="1575402" y="2261681"/>
                  </a:cubicBezTo>
                  <a:cubicBezTo>
                    <a:pt x="1577894" y="2259190"/>
                    <a:pt x="1577894" y="2257945"/>
                    <a:pt x="1579140" y="2254210"/>
                  </a:cubicBezTo>
                  <a:cubicBezTo>
                    <a:pt x="1575402" y="2246739"/>
                    <a:pt x="1564187" y="2249230"/>
                    <a:pt x="1560449" y="2240514"/>
                  </a:cubicBezTo>
                  <a:lnTo>
                    <a:pt x="1559452" y="2240094"/>
                  </a:lnTo>
                  <a:lnTo>
                    <a:pt x="1559203" y="2239268"/>
                  </a:lnTo>
                  <a:cubicBezTo>
                    <a:pt x="1552972" y="2235533"/>
                    <a:pt x="1545495" y="2235533"/>
                    <a:pt x="1539265" y="2231798"/>
                  </a:cubicBezTo>
                  <a:lnTo>
                    <a:pt x="1538878" y="2232082"/>
                  </a:lnTo>
                  <a:lnTo>
                    <a:pt x="1523844" y="2223237"/>
                  </a:lnTo>
                  <a:lnTo>
                    <a:pt x="1523086" y="2203706"/>
                  </a:lnTo>
                  <a:lnTo>
                    <a:pt x="1524208" y="2203088"/>
                  </a:lnTo>
                  <a:lnTo>
                    <a:pt x="1540297" y="2202070"/>
                  </a:lnTo>
                  <a:cubicBezTo>
                    <a:pt x="1557879" y="2204405"/>
                    <a:pt x="1576337" y="2213744"/>
                    <a:pt x="1594094" y="2200670"/>
                  </a:cubicBezTo>
                  <a:cubicBezTo>
                    <a:pt x="1600324" y="2195689"/>
                    <a:pt x="1609047" y="2198180"/>
                    <a:pt x="1602816" y="2186974"/>
                  </a:cubicBezTo>
                  <a:cubicBezTo>
                    <a:pt x="1599078" y="2177013"/>
                    <a:pt x="1586617" y="2163316"/>
                    <a:pt x="1581632" y="2172032"/>
                  </a:cubicBezTo>
                  <a:cubicBezTo>
                    <a:pt x="1571352" y="2190709"/>
                    <a:pt x="1551960" y="2191176"/>
                    <a:pt x="1536072" y="2196545"/>
                  </a:cubicBezTo>
                  <a:lnTo>
                    <a:pt x="1524208" y="2203088"/>
                  </a:lnTo>
                  <a:lnTo>
                    <a:pt x="1523065" y="2203160"/>
                  </a:lnTo>
                  <a:lnTo>
                    <a:pt x="1523086" y="2203706"/>
                  </a:lnTo>
                  <a:lnTo>
                    <a:pt x="1521819" y="2204405"/>
                  </a:lnTo>
                  <a:cubicBezTo>
                    <a:pt x="1505620" y="2209386"/>
                    <a:pt x="1489421" y="2211876"/>
                    <a:pt x="1478206" y="2194444"/>
                  </a:cubicBezTo>
                  <a:cubicBezTo>
                    <a:pt x="1478206" y="2190709"/>
                    <a:pt x="1481944" y="2186974"/>
                    <a:pt x="1480698" y="2185728"/>
                  </a:cubicBezTo>
                  <a:cubicBezTo>
                    <a:pt x="1478206" y="2180748"/>
                    <a:pt x="1478206" y="2189464"/>
                    <a:pt x="1474467" y="2186974"/>
                  </a:cubicBezTo>
                  <a:cubicBezTo>
                    <a:pt x="1452037" y="2173277"/>
                    <a:pt x="1449545" y="2158336"/>
                    <a:pt x="1475713" y="2144640"/>
                  </a:cubicBezTo>
                  <a:cubicBezTo>
                    <a:pt x="1475713" y="2145885"/>
                    <a:pt x="1475713" y="2143394"/>
                    <a:pt x="1475713" y="2143394"/>
                  </a:cubicBezTo>
                  <a:lnTo>
                    <a:pt x="1473221" y="2143394"/>
                  </a:lnTo>
                  <a:cubicBezTo>
                    <a:pt x="1459514" y="2145884"/>
                    <a:pt x="1453284" y="2143706"/>
                    <a:pt x="1451414" y="2138725"/>
                  </a:cubicBezTo>
                  <a:lnTo>
                    <a:pt x="1455459" y="2118809"/>
                  </a:lnTo>
                  <a:lnTo>
                    <a:pt x="1460761" y="2113511"/>
                  </a:lnTo>
                  <a:lnTo>
                    <a:pt x="1465745" y="2109776"/>
                  </a:lnTo>
                  <a:lnTo>
                    <a:pt x="1464499" y="2106041"/>
                  </a:lnTo>
                  <a:lnTo>
                    <a:pt x="1464499" y="2109776"/>
                  </a:lnTo>
                  <a:lnTo>
                    <a:pt x="1460761" y="2113511"/>
                  </a:lnTo>
                  <a:lnTo>
                    <a:pt x="1455776" y="2117247"/>
                  </a:lnTo>
                  <a:lnTo>
                    <a:pt x="1455459" y="2118809"/>
                  </a:lnTo>
                  <a:lnTo>
                    <a:pt x="1452037" y="2122228"/>
                  </a:lnTo>
                  <a:cubicBezTo>
                    <a:pt x="1434592" y="2134679"/>
                    <a:pt x="1434592" y="2134679"/>
                    <a:pt x="1418393" y="2122228"/>
                  </a:cubicBezTo>
                  <a:cubicBezTo>
                    <a:pt x="1412162" y="2116002"/>
                    <a:pt x="1408424" y="2123473"/>
                    <a:pt x="1403439" y="2124718"/>
                  </a:cubicBezTo>
                  <a:cubicBezTo>
                    <a:pt x="1373533" y="2130943"/>
                    <a:pt x="1364810" y="2124718"/>
                    <a:pt x="1358580" y="2096080"/>
                  </a:cubicBezTo>
                  <a:cubicBezTo>
                    <a:pt x="1363564" y="2096080"/>
                    <a:pt x="1367302" y="2096080"/>
                    <a:pt x="1373533" y="2094835"/>
                  </a:cubicBezTo>
                  <a:cubicBezTo>
                    <a:pt x="1383502" y="2094835"/>
                    <a:pt x="1394717" y="2096080"/>
                    <a:pt x="1405932" y="2091100"/>
                  </a:cubicBezTo>
                  <a:cubicBezTo>
                    <a:pt x="1410916" y="2089854"/>
                    <a:pt x="1417147" y="2088609"/>
                    <a:pt x="1419639" y="2081139"/>
                  </a:cubicBezTo>
                  <a:cubicBezTo>
                    <a:pt x="1420885" y="2078648"/>
                    <a:pt x="1422131" y="2077403"/>
                    <a:pt x="1424623" y="2077403"/>
                  </a:cubicBezTo>
                  <a:lnTo>
                    <a:pt x="1428361" y="2077403"/>
                  </a:lnTo>
                  <a:lnTo>
                    <a:pt x="1424623" y="2076158"/>
                  </a:lnTo>
                  <a:cubicBezTo>
                    <a:pt x="1424623" y="2073668"/>
                    <a:pt x="1427115" y="2071178"/>
                    <a:pt x="1428361" y="2069932"/>
                  </a:cubicBezTo>
                  <a:lnTo>
                    <a:pt x="1432100" y="2068687"/>
                  </a:lnTo>
                  <a:lnTo>
                    <a:pt x="1434592" y="2071178"/>
                  </a:lnTo>
                  <a:cubicBezTo>
                    <a:pt x="1443315" y="2068687"/>
                    <a:pt x="1450791" y="2074913"/>
                    <a:pt x="1459514" y="2076158"/>
                  </a:cubicBezTo>
                  <a:cubicBezTo>
                    <a:pt x="1462006" y="2078648"/>
                    <a:pt x="1464499" y="2078648"/>
                    <a:pt x="1466991" y="2074913"/>
                  </a:cubicBezTo>
                  <a:cubicBezTo>
                    <a:pt x="1473221" y="2069932"/>
                    <a:pt x="1478206" y="2062462"/>
                    <a:pt x="1488175" y="2063707"/>
                  </a:cubicBezTo>
                  <a:cubicBezTo>
                    <a:pt x="1491913" y="2062462"/>
                    <a:pt x="1489421" y="2069932"/>
                    <a:pt x="1494405" y="2067442"/>
                  </a:cubicBezTo>
                  <a:cubicBezTo>
                    <a:pt x="1491913" y="2066197"/>
                    <a:pt x="1489421" y="2064952"/>
                    <a:pt x="1488175" y="2062462"/>
                  </a:cubicBezTo>
                  <a:cubicBezTo>
                    <a:pt x="1485682" y="2061217"/>
                    <a:pt x="1485682" y="2058726"/>
                    <a:pt x="1488175" y="2056236"/>
                  </a:cubicBezTo>
                  <a:cubicBezTo>
                    <a:pt x="1490667" y="2053746"/>
                    <a:pt x="1493159" y="2051256"/>
                    <a:pt x="1495651" y="2047520"/>
                  </a:cubicBezTo>
                  <a:cubicBezTo>
                    <a:pt x="1496897" y="2043785"/>
                    <a:pt x="1500636" y="2043785"/>
                    <a:pt x="1503128" y="2046275"/>
                  </a:cubicBezTo>
                  <a:cubicBezTo>
                    <a:pt x="1505620" y="2046275"/>
                    <a:pt x="1508112" y="2046275"/>
                    <a:pt x="1510604" y="2045030"/>
                  </a:cubicBezTo>
                  <a:lnTo>
                    <a:pt x="1516430" y="2061276"/>
                  </a:lnTo>
                  <a:lnTo>
                    <a:pt x="1519327" y="2077403"/>
                  </a:lnTo>
                  <a:lnTo>
                    <a:pt x="1522540" y="2080680"/>
                  </a:lnTo>
                  <a:lnTo>
                    <a:pt x="1523065" y="2082384"/>
                  </a:lnTo>
                  <a:cubicBezTo>
                    <a:pt x="1527427" y="2091722"/>
                    <a:pt x="1525558" y="2096703"/>
                    <a:pt x="1521352" y="2100127"/>
                  </a:cubicBezTo>
                  <a:lnTo>
                    <a:pt x="1512655" y="2104773"/>
                  </a:lnTo>
                  <a:lnTo>
                    <a:pt x="1508112" y="2106041"/>
                  </a:lnTo>
                  <a:cubicBezTo>
                    <a:pt x="1506866" y="2108531"/>
                    <a:pt x="1505620" y="2109776"/>
                    <a:pt x="1503128" y="2109776"/>
                  </a:cubicBezTo>
                  <a:cubicBezTo>
                    <a:pt x="1508112" y="2107286"/>
                    <a:pt x="1501882" y="2111021"/>
                    <a:pt x="1505620" y="2108531"/>
                  </a:cubicBezTo>
                  <a:lnTo>
                    <a:pt x="1512655" y="2104773"/>
                  </a:lnTo>
                  <a:lnTo>
                    <a:pt x="1520379" y="2102617"/>
                  </a:lnTo>
                  <a:cubicBezTo>
                    <a:pt x="1528556" y="2100282"/>
                    <a:pt x="1535332" y="2097325"/>
                    <a:pt x="1532295" y="2090632"/>
                  </a:cubicBezTo>
                  <a:lnTo>
                    <a:pt x="1522540" y="2080680"/>
                  </a:lnTo>
                  <a:lnTo>
                    <a:pt x="1517302" y="2063707"/>
                  </a:lnTo>
                  <a:lnTo>
                    <a:pt x="1516430" y="2061276"/>
                  </a:lnTo>
                  <a:lnTo>
                    <a:pt x="1516056" y="2059193"/>
                  </a:lnTo>
                  <a:cubicBezTo>
                    <a:pt x="1514966" y="2053124"/>
                    <a:pt x="1516212" y="2047521"/>
                    <a:pt x="1526804" y="2043785"/>
                  </a:cubicBezTo>
                  <a:cubicBezTo>
                    <a:pt x="1526804" y="2046275"/>
                    <a:pt x="1526804" y="2048766"/>
                    <a:pt x="1528050" y="2051256"/>
                  </a:cubicBezTo>
                  <a:cubicBezTo>
                    <a:pt x="1530542" y="2052501"/>
                    <a:pt x="1530542" y="2061217"/>
                    <a:pt x="1536773" y="2058726"/>
                  </a:cubicBezTo>
                  <a:cubicBezTo>
                    <a:pt x="1539265" y="2057481"/>
                    <a:pt x="1541757" y="2057481"/>
                    <a:pt x="1544249" y="2057481"/>
                  </a:cubicBezTo>
                  <a:cubicBezTo>
                    <a:pt x="1554218" y="2061217"/>
                    <a:pt x="1561695" y="2059972"/>
                    <a:pt x="1565433" y="2050011"/>
                  </a:cubicBezTo>
                  <a:cubicBezTo>
                    <a:pt x="1569171" y="2036314"/>
                    <a:pt x="1552972" y="2040050"/>
                    <a:pt x="1549234" y="2032579"/>
                  </a:cubicBezTo>
                  <a:cubicBezTo>
                    <a:pt x="1547988" y="2012657"/>
                    <a:pt x="1524312" y="2032579"/>
                    <a:pt x="1520573" y="2017638"/>
                  </a:cubicBezTo>
                  <a:cubicBezTo>
                    <a:pt x="1519327" y="2011412"/>
                    <a:pt x="1506866" y="2005186"/>
                    <a:pt x="1510604" y="2003941"/>
                  </a:cubicBezTo>
                  <a:cubicBezTo>
                    <a:pt x="1549234" y="1990245"/>
                    <a:pt x="1499389" y="1966588"/>
                    <a:pt x="1523065" y="1951646"/>
                  </a:cubicBezTo>
                  <a:cubicBezTo>
                    <a:pt x="1495651" y="1949156"/>
                    <a:pt x="1491913" y="1964098"/>
                    <a:pt x="1489421" y="1980284"/>
                  </a:cubicBezTo>
                  <a:cubicBezTo>
                    <a:pt x="1476960" y="1975304"/>
                    <a:pt x="1476960" y="1964098"/>
                    <a:pt x="1475713" y="1954137"/>
                  </a:cubicBezTo>
                  <a:cubicBezTo>
                    <a:pt x="1469483" y="1952892"/>
                    <a:pt x="1459514" y="1947911"/>
                    <a:pt x="1464499" y="1942930"/>
                  </a:cubicBezTo>
                  <a:cubicBezTo>
                    <a:pt x="1479452" y="1920518"/>
                    <a:pt x="1473221" y="1919273"/>
                    <a:pt x="1450791" y="1924254"/>
                  </a:cubicBezTo>
                  <a:cubicBezTo>
                    <a:pt x="1439576" y="1925499"/>
                    <a:pt x="1439576" y="1916783"/>
                    <a:pt x="1448299" y="1909312"/>
                  </a:cubicBezTo>
                  <a:cubicBezTo>
                    <a:pt x="1462006" y="1898106"/>
                    <a:pt x="1457022" y="1884410"/>
                    <a:pt x="1445807" y="1881920"/>
                  </a:cubicBezTo>
                  <a:cubicBezTo>
                    <a:pt x="1427115" y="1879430"/>
                    <a:pt x="1433346" y="1866978"/>
                    <a:pt x="1430854" y="1857017"/>
                  </a:cubicBezTo>
                  <a:cubicBezTo>
                    <a:pt x="1422131" y="1833360"/>
                    <a:pt x="1415900" y="1853282"/>
                    <a:pt x="1407178" y="1859508"/>
                  </a:cubicBezTo>
                  <a:cubicBezTo>
                    <a:pt x="1399701" y="1873204"/>
                    <a:pt x="1384748" y="1860753"/>
                    <a:pt x="1373533" y="1866978"/>
                  </a:cubicBezTo>
                  <a:cubicBezTo>
                    <a:pt x="1387240" y="1855772"/>
                    <a:pt x="1378517" y="1819664"/>
                    <a:pt x="1415900" y="1835850"/>
                  </a:cubicBezTo>
                  <a:cubicBezTo>
                    <a:pt x="1408424" y="1814683"/>
                    <a:pt x="1419639" y="1784800"/>
                    <a:pt x="1377271" y="1791026"/>
                  </a:cubicBezTo>
                  <a:cubicBezTo>
                    <a:pt x="1395963" y="1773594"/>
                    <a:pt x="1389732" y="1754918"/>
                    <a:pt x="1388486" y="1737486"/>
                  </a:cubicBezTo>
                  <a:cubicBezTo>
                    <a:pt x="1388486" y="1734996"/>
                    <a:pt x="1381009" y="1733751"/>
                    <a:pt x="1381009" y="1730015"/>
                  </a:cubicBezTo>
                  <a:cubicBezTo>
                    <a:pt x="1379763" y="1720054"/>
                    <a:pt x="1398455" y="1707603"/>
                    <a:pt x="1378517" y="1701378"/>
                  </a:cubicBezTo>
                  <a:cubicBezTo>
                    <a:pt x="1368548" y="1698888"/>
                    <a:pt x="1376025" y="1723790"/>
                    <a:pt x="1361072" y="1721300"/>
                  </a:cubicBezTo>
                  <a:cubicBezTo>
                    <a:pt x="1357333" y="1722545"/>
                    <a:pt x="1357333" y="1720054"/>
                    <a:pt x="1356087" y="1716319"/>
                  </a:cubicBezTo>
                  <a:cubicBezTo>
                    <a:pt x="1353595" y="1701378"/>
                    <a:pt x="1379763" y="1683946"/>
                    <a:pt x="1366056" y="1677720"/>
                  </a:cubicBezTo>
                  <a:cubicBezTo>
                    <a:pt x="1348611" y="1671495"/>
                    <a:pt x="1351103" y="1646592"/>
                    <a:pt x="1323689" y="1651573"/>
                  </a:cubicBezTo>
                  <a:cubicBezTo>
                    <a:pt x="1343626" y="1637877"/>
                    <a:pt x="1354841" y="1625426"/>
                    <a:pt x="1372287" y="1640367"/>
                  </a:cubicBezTo>
                  <a:cubicBezTo>
                    <a:pt x="1383502" y="1639122"/>
                    <a:pt x="1393471" y="1616710"/>
                    <a:pt x="1409670" y="1637877"/>
                  </a:cubicBezTo>
                  <a:cubicBezTo>
                    <a:pt x="1415900" y="1645347"/>
                    <a:pt x="1443315" y="1645347"/>
                    <a:pt x="1453284" y="1624180"/>
                  </a:cubicBezTo>
                  <a:cubicBezTo>
                    <a:pt x="1448299" y="1617955"/>
                    <a:pt x="1442069" y="1611729"/>
                    <a:pt x="1435838" y="1604258"/>
                  </a:cubicBezTo>
                  <a:cubicBezTo>
                    <a:pt x="1444561" y="1600523"/>
                    <a:pt x="1458268" y="1589317"/>
                    <a:pt x="1460760" y="1599278"/>
                  </a:cubicBezTo>
                  <a:cubicBezTo>
                    <a:pt x="1468237" y="1632896"/>
                    <a:pt x="1495651" y="1611729"/>
                    <a:pt x="1513097" y="1619200"/>
                  </a:cubicBezTo>
                  <a:cubicBezTo>
                    <a:pt x="1520573" y="1621690"/>
                    <a:pt x="1533034" y="1611729"/>
                    <a:pt x="1544249" y="1620445"/>
                  </a:cubicBezTo>
                  <a:cubicBezTo>
                    <a:pt x="1550480" y="1624180"/>
                    <a:pt x="1554218" y="1619200"/>
                    <a:pt x="1556710" y="1614220"/>
                  </a:cubicBezTo>
                  <a:cubicBezTo>
                    <a:pt x="1559203" y="1610484"/>
                    <a:pt x="1557956" y="1606749"/>
                    <a:pt x="1554218" y="1604258"/>
                  </a:cubicBezTo>
                  <a:cubicBezTo>
                    <a:pt x="1550480" y="1601768"/>
                    <a:pt x="1546742" y="1601768"/>
                    <a:pt x="1544249" y="1598033"/>
                  </a:cubicBezTo>
                  <a:cubicBezTo>
                    <a:pt x="1536773" y="1590562"/>
                    <a:pt x="1513097" y="1574376"/>
                    <a:pt x="1508112" y="1574376"/>
                  </a:cubicBezTo>
                  <a:cubicBezTo>
                    <a:pt x="1479452" y="1594298"/>
                    <a:pt x="1478206" y="1556944"/>
                    <a:pt x="1458268" y="1555699"/>
                  </a:cubicBezTo>
                  <a:cubicBezTo>
                    <a:pt x="1466991" y="1546983"/>
                    <a:pt x="1474467" y="1548228"/>
                    <a:pt x="1479452" y="1546983"/>
                  </a:cubicBezTo>
                  <a:cubicBezTo>
                    <a:pt x="1479452" y="1539512"/>
                    <a:pt x="1476960" y="1525816"/>
                    <a:pt x="1484436" y="1525816"/>
                  </a:cubicBezTo>
                  <a:cubicBezTo>
                    <a:pt x="1510604" y="1525816"/>
                    <a:pt x="1491913" y="1503404"/>
                    <a:pt x="1500636" y="1494688"/>
                  </a:cubicBezTo>
                  <a:close/>
                  <a:moveTo>
                    <a:pt x="3457364" y="1480672"/>
                  </a:moveTo>
                  <a:cubicBezTo>
                    <a:pt x="3472254" y="1480828"/>
                    <a:pt x="3485903" y="1486448"/>
                    <a:pt x="3498311" y="1500186"/>
                  </a:cubicBezTo>
                  <a:cubicBezTo>
                    <a:pt x="3515682" y="1555138"/>
                    <a:pt x="3493348" y="1581365"/>
                    <a:pt x="3432548" y="1573872"/>
                  </a:cubicBezTo>
                  <a:cubicBezTo>
                    <a:pt x="3423862" y="1563880"/>
                    <a:pt x="3412695" y="1552640"/>
                    <a:pt x="3401527" y="1538902"/>
                  </a:cubicBezTo>
                  <a:cubicBezTo>
                    <a:pt x="3404009" y="1522666"/>
                    <a:pt x="3406491" y="1508928"/>
                    <a:pt x="3408972" y="1493941"/>
                  </a:cubicBezTo>
                  <a:cubicBezTo>
                    <a:pt x="3426344" y="1485824"/>
                    <a:pt x="3442474" y="1480516"/>
                    <a:pt x="3457364" y="1480672"/>
                  </a:cubicBezTo>
                  <a:close/>
                  <a:moveTo>
                    <a:pt x="2910622" y="1429333"/>
                  </a:moveTo>
                  <a:lnTo>
                    <a:pt x="2910622" y="1432998"/>
                  </a:lnTo>
                  <a:lnTo>
                    <a:pt x="2906960" y="1431166"/>
                  </a:lnTo>
                  <a:close/>
                  <a:moveTo>
                    <a:pt x="2892670" y="1423379"/>
                  </a:moveTo>
                  <a:cubicBezTo>
                    <a:pt x="2893769" y="1424753"/>
                    <a:pt x="2893769" y="1426126"/>
                    <a:pt x="2894869" y="1426126"/>
                  </a:cubicBezTo>
                  <a:cubicBezTo>
                    <a:pt x="2893769" y="1427499"/>
                    <a:pt x="2892670" y="1427499"/>
                    <a:pt x="2891571" y="1427499"/>
                  </a:cubicBezTo>
                  <a:cubicBezTo>
                    <a:pt x="2891571" y="1427499"/>
                    <a:pt x="2890471" y="1426126"/>
                    <a:pt x="2890471" y="1424753"/>
                  </a:cubicBezTo>
                  <a:cubicBezTo>
                    <a:pt x="2890471" y="1424753"/>
                    <a:pt x="2892670" y="1424753"/>
                    <a:pt x="2892670" y="1423379"/>
                  </a:cubicBezTo>
                  <a:close/>
                  <a:moveTo>
                    <a:pt x="2937181" y="1412388"/>
                  </a:moveTo>
                  <a:cubicBezTo>
                    <a:pt x="2939929" y="1413762"/>
                    <a:pt x="2942676" y="1413762"/>
                    <a:pt x="2944050" y="1415136"/>
                  </a:cubicBezTo>
                  <a:cubicBezTo>
                    <a:pt x="2944050" y="1415136"/>
                    <a:pt x="2944050" y="1420631"/>
                    <a:pt x="2941303" y="1420631"/>
                  </a:cubicBezTo>
                  <a:cubicBezTo>
                    <a:pt x="2939929" y="1422005"/>
                    <a:pt x="2935807" y="1420631"/>
                    <a:pt x="2935807" y="1419257"/>
                  </a:cubicBezTo>
                  <a:cubicBezTo>
                    <a:pt x="2934433" y="1417883"/>
                    <a:pt x="2937181" y="1415136"/>
                    <a:pt x="2937181" y="1412388"/>
                  </a:cubicBezTo>
                  <a:close/>
                  <a:moveTo>
                    <a:pt x="2836730" y="1351778"/>
                  </a:moveTo>
                  <a:cubicBezTo>
                    <a:pt x="2853656" y="1351778"/>
                    <a:pt x="2870581" y="1352989"/>
                    <a:pt x="2887507" y="1354200"/>
                  </a:cubicBezTo>
                  <a:cubicBezTo>
                    <a:pt x="2889924" y="1368730"/>
                    <a:pt x="2892342" y="1377206"/>
                    <a:pt x="2894760" y="1388103"/>
                  </a:cubicBezTo>
                  <a:cubicBezTo>
                    <a:pt x="2883880" y="1399001"/>
                    <a:pt x="2874208" y="1409899"/>
                    <a:pt x="2863327" y="1422007"/>
                  </a:cubicBezTo>
                  <a:cubicBezTo>
                    <a:pt x="2853656" y="1414742"/>
                    <a:pt x="2845193" y="1408688"/>
                    <a:pt x="2835521" y="1401423"/>
                  </a:cubicBezTo>
                  <a:cubicBezTo>
                    <a:pt x="2835521" y="1386892"/>
                    <a:pt x="2836730" y="1372362"/>
                    <a:pt x="2836730" y="1351778"/>
                  </a:cubicBezTo>
                  <a:close/>
                  <a:moveTo>
                    <a:pt x="3386039" y="1280129"/>
                  </a:moveTo>
                  <a:cubicBezTo>
                    <a:pt x="3389037" y="1282128"/>
                    <a:pt x="3392035" y="1284126"/>
                    <a:pt x="3395032" y="1285125"/>
                  </a:cubicBezTo>
                  <a:cubicBezTo>
                    <a:pt x="3394033" y="1287123"/>
                    <a:pt x="3393034" y="1288123"/>
                    <a:pt x="3392035" y="1290121"/>
                  </a:cubicBezTo>
                  <a:cubicBezTo>
                    <a:pt x="3389037" y="1289122"/>
                    <a:pt x="3387039" y="1287123"/>
                    <a:pt x="3385040" y="1285125"/>
                  </a:cubicBezTo>
                  <a:cubicBezTo>
                    <a:pt x="3385040" y="1285125"/>
                    <a:pt x="3386039" y="1282128"/>
                    <a:pt x="3386039" y="1280129"/>
                  </a:cubicBezTo>
                  <a:close/>
                  <a:moveTo>
                    <a:pt x="3424116" y="1274912"/>
                  </a:moveTo>
                  <a:cubicBezTo>
                    <a:pt x="3438770" y="1294081"/>
                    <a:pt x="3447318" y="1308139"/>
                    <a:pt x="3460751" y="1328586"/>
                  </a:cubicBezTo>
                  <a:cubicBezTo>
                    <a:pt x="3438770" y="1324752"/>
                    <a:pt x="3420453" y="1322196"/>
                    <a:pt x="3396029" y="1318362"/>
                  </a:cubicBezTo>
                  <a:cubicBezTo>
                    <a:pt x="3407020" y="1301749"/>
                    <a:pt x="3414347" y="1290247"/>
                    <a:pt x="3424116" y="1274912"/>
                  </a:cubicBezTo>
                  <a:close/>
                  <a:moveTo>
                    <a:pt x="2028300" y="1196177"/>
                  </a:moveTo>
                  <a:cubicBezTo>
                    <a:pt x="2033022" y="1196798"/>
                    <a:pt x="2037115" y="1199282"/>
                    <a:pt x="2039634" y="1206112"/>
                  </a:cubicBezTo>
                  <a:cubicBezTo>
                    <a:pt x="2040893" y="1213563"/>
                    <a:pt x="2047190" y="1217289"/>
                    <a:pt x="2053486" y="1212321"/>
                  </a:cubicBezTo>
                  <a:cubicBezTo>
                    <a:pt x="2078672" y="1192452"/>
                    <a:pt x="2074894" y="1219772"/>
                    <a:pt x="2082450" y="1228465"/>
                  </a:cubicBezTo>
                  <a:cubicBezTo>
                    <a:pt x="2091266" y="1232191"/>
                    <a:pt x="2098821" y="1237158"/>
                    <a:pt x="2107637" y="1240884"/>
                  </a:cubicBezTo>
                  <a:cubicBezTo>
                    <a:pt x="2112674" y="1263237"/>
                    <a:pt x="2124008" y="1243368"/>
                    <a:pt x="2132823" y="1245851"/>
                  </a:cubicBezTo>
                  <a:cubicBezTo>
                    <a:pt x="2125267" y="1268205"/>
                    <a:pt x="2140379" y="1259512"/>
                    <a:pt x="2150453" y="1259512"/>
                  </a:cubicBezTo>
                  <a:cubicBezTo>
                    <a:pt x="2154231" y="1270688"/>
                    <a:pt x="2169343" y="1275656"/>
                    <a:pt x="2165565" y="1290558"/>
                  </a:cubicBezTo>
                  <a:cubicBezTo>
                    <a:pt x="2155490" y="1314153"/>
                    <a:pt x="2154231" y="1340232"/>
                    <a:pt x="2154231" y="1367552"/>
                  </a:cubicBezTo>
                  <a:cubicBezTo>
                    <a:pt x="2154231" y="1373762"/>
                    <a:pt x="2150453" y="1381213"/>
                    <a:pt x="2147935" y="1386180"/>
                  </a:cubicBezTo>
                  <a:lnTo>
                    <a:pt x="2147600" y="1386444"/>
                  </a:lnTo>
                  <a:lnTo>
                    <a:pt x="2153199" y="1393609"/>
                  </a:lnTo>
                  <a:lnTo>
                    <a:pt x="2150311" y="1411747"/>
                  </a:lnTo>
                  <a:lnTo>
                    <a:pt x="2153509" y="1415612"/>
                  </a:lnTo>
                  <a:cubicBezTo>
                    <a:pt x="2156458" y="1424504"/>
                    <a:pt x="2155216" y="1434489"/>
                    <a:pt x="2148389" y="1446346"/>
                  </a:cubicBezTo>
                  <a:lnTo>
                    <a:pt x="2146171" y="1457214"/>
                  </a:lnTo>
                  <a:lnTo>
                    <a:pt x="2150871" y="1472646"/>
                  </a:lnTo>
                  <a:cubicBezTo>
                    <a:pt x="2152113" y="1476402"/>
                    <a:pt x="2152113" y="1480158"/>
                    <a:pt x="2154595" y="1483915"/>
                  </a:cubicBezTo>
                  <a:cubicBezTo>
                    <a:pt x="2159561" y="1513964"/>
                    <a:pt x="2181906" y="1513964"/>
                    <a:pt x="2204251" y="1507704"/>
                  </a:cubicBezTo>
                  <a:cubicBezTo>
                    <a:pt x="2222871" y="1501444"/>
                    <a:pt x="2239009" y="1495183"/>
                    <a:pt x="2257630" y="1500192"/>
                  </a:cubicBezTo>
                  <a:cubicBezTo>
                    <a:pt x="2266320" y="1503948"/>
                    <a:pt x="2272526" y="1512712"/>
                    <a:pt x="2273768" y="1521477"/>
                  </a:cubicBezTo>
                  <a:cubicBezTo>
                    <a:pt x="2273768" y="1523981"/>
                    <a:pt x="2272526" y="1525233"/>
                    <a:pt x="2272526" y="1527737"/>
                  </a:cubicBezTo>
                  <a:lnTo>
                    <a:pt x="2263846" y="1530655"/>
                  </a:lnTo>
                  <a:lnTo>
                    <a:pt x="2273768" y="1543700"/>
                  </a:lnTo>
                  <a:cubicBezTo>
                    <a:pt x="2273768" y="1544948"/>
                    <a:pt x="2272526" y="1547444"/>
                    <a:pt x="2272526" y="1548692"/>
                  </a:cubicBezTo>
                  <a:cubicBezTo>
                    <a:pt x="2260113" y="1551188"/>
                    <a:pt x="2248940" y="1557429"/>
                    <a:pt x="2242733" y="1568662"/>
                  </a:cubicBezTo>
                  <a:cubicBezTo>
                    <a:pt x="2222871" y="1557429"/>
                    <a:pt x="2203009" y="1547444"/>
                    <a:pt x="2184389" y="1573655"/>
                  </a:cubicBezTo>
                  <a:lnTo>
                    <a:pt x="2179964" y="1578033"/>
                  </a:lnTo>
                  <a:lnTo>
                    <a:pt x="2185778" y="1584429"/>
                  </a:lnTo>
                  <a:cubicBezTo>
                    <a:pt x="2188910" y="1591105"/>
                    <a:pt x="2190778" y="1599668"/>
                    <a:pt x="2191089" y="1609945"/>
                  </a:cubicBezTo>
                  <a:cubicBezTo>
                    <a:pt x="2192334" y="1632367"/>
                    <a:pt x="2199804" y="1641086"/>
                    <a:pt x="2222215" y="1638595"/>
                  </a:cubicBezTo>
                  <a:cubicBezTo>
                    <a:pt x="2237155" y="1636103"/>
                    <a:pt x="2253340" y="1637349"/>
                    <a:pt x="2269526" y="1633612"/>
                  </a:cubicBezTo>
                  <a:cubicBezTo>
                    <a:pt x="2275751" y="1632367"/>
                    <a:pt x="2284466" y="1631121"/>
                    <a:pt x="2291936" y="1633612"/>
                  </a:cubicBezTo>
                  <a:cubicBezTo>
                    <a:pt x="2295671" y="1634858"/>
                    <a:pt x="2299406" y="1639841"/>
                    <a:pt x="2304386" y="1641086"/>
                  </a:cubicBezTo>
                  <a:cubicBezTo>
                    <a:pt x="2346717" y="1651051"/>
                    <a:pt x="2364148" y="1679701"/>
                    <a:pt x="2364148" y="1722053"/>
                  </a:cubicBezTo>
                  <a:cubicBezTo>
                    <a:pt x="2364148" y="1740738"/>
                    <a:pt x="2381578" y="1738247"/>
                    <a:pt x="2391538" y="1743229"/>
                  </a:cubicBezTo>
                  <a:cubicBezTo>
                    <a:pt x="2394028" y="1748212"/>
                    <a:pt x="2394028" y="1754440"/>
                    <a:pt x="2402743" y="1750703"/>
                  </a:cubicBezTo>
                  <a:cubicBezTo>
                    <a:pt x="2441339" y="1769387"/>
                    <a:pt x="2412704" y="1785581"/>
                    <a:pt x="2397763" y="1806757"/>
                  </a:cubicBezTo>
                  <a:cubicBezTo>
                    <a:pt x="2421419" y="1803020"/>
                    <a:pt x="2440094" y="1800529"/>
                    <a:pt x="2460015" y="1805511"/>
                  </a:cubicBezTo>
                  <a:cubicBezTo>
                    <a:pt x="2466240" y="1808003"/>
                    <a:pt x="2469975" y="1811739"/>
                    <a:pt x="2469975" y="1816722"/>
                  </a:cubicBezTo>
                  <a:cubicBezTo>
                    <a:pt x="2469975" y="1829179"/>
                    <a:pt x="2453789" y="1827933"/>
                    <a:pt x="2452544" y="1841635"/>
                  </a:cubicBezTo>
                  <a:cubicBezTo>
                    <a:pt x="2462505" y="1841635"/>
                    <a:pt x="2473710" y="1815477"/>
                    <a:pt x="2479935" y="1837898"/>
                  </a:cubicBezTo>
                  <a:cubicBezTo>
                    <a:pt x="2486160" y="1859074"/>
                    <a:pt x="2479935" y="1876513"/>
                    <a:pt x="2452544" y="1879004"/>
                  </a:cubicBezTo>
                  <a:lnTo>
                    <a:pt x="2446511" y="1876992"/>
                  </a:lnTo>
                  <a:lnTo>
                    <a:pt x="2444185" y="1874956"/>
                  </a:lnTo>
                  <a:lnTo>
                    <a:pt x="2440094" y="1867793"/>
                  </a:lnTo>
                  <a:cubicBezTo>
                    <a:pt x="2438849" y="1865302"/>
                    <a:pt x="2438849" y="1866548"/>
                    <a:pt x="2438849" y="1870285"/>
                  </a:cubicBezTo>
                  <a:lnTo>
                    <a:pt x="2444185" y="1874956"/>
                  </a:lnTo>
                  <a:lnTo>
                    <a:pt x="2445074" y="1876513"/>
                  </a:lnTo>
                  <a:lnTo>
                    <a:pt x="2446511" y="1876992"/>
                  </a:lnTo>
                  <a:lnTo>
                    <a:pt x="2448809" y="1879004"/>
                  </a:lnTo>
                  <a:cubicBezTo>
                    <a:pt x="2457524" y="1883987"/>
                    <a:pt x="2467485" y="1886478"/>
                    <a:pt x="2474955" y="1892707"/>
                  </a:cubicBezTo>
                  <a:cubicBezTo>
                    <a:pt x="2476200" y="1895198"/>
                    <a:pt x="2477445" y="1896443"/>
                    <a:pt x="2478690" y="1898935"/>
                  </a:cubicBezTo>
                  <a:cubicBezTo>
                    <a:pt x="2479935" y="1897689"/>
                    <a:pt x="2479935" y="1893952"/>
                    <a:pt x="2482425" y="1892707"/>
                  </a:cubicBezTo>
                  <a:cubicBezTo>
                    <a:pt x="2502034" y="1887102"/>
                    <a:pt x="2521644" y="1883598"/>
                    <a:pt x="2537576" y="1893758"/>
                  </a:cubicBezTo>
                  <a:lnTo>
                    <a:pt x="2551311" y="1908032"/>
                  </a:lnTo>
                  <a:lnTo>
                    <a:pt x="2546537" y="1878058"/>
                  </a:lnTo>
                  <a:cubicBezTo>
                    <a:pt x="2541189" y="1869412"/>
                    <a:pt x="2532696" y="1862495"/>
                    <a:pt x="2522630" y="1856835"/>
                  </a:cubicBezTo>
                  <a:cubicBezTo>
                    <a:pt x="2515081" y="1854320"/>
                    <a:pt x="2512564" y="1848032"/>
                    <a:pt x="2511306" y="1841744"/>
                  </a:cubicBezTo>
                  <a:cubicBezTo>
                    <a:pt x="2511306" y="1824137"/>
                    <a:pt x="2517597" y="1812819"/>
                    <a:pt x="2537729" y="1816592"/>
                  </a:cubicBezTo>
                  <a:cubicBezTo>
                    <a:pt x="2547795" y="1817849"/>
                    <a:pt x="2546537" y="1811561"/>
                    <a:pt x="2546537" y="1805273"/>
                  </a:cubicBezTo>
                  <a:cubicBezTo>
                    <a:pt x="2551570" y="1793955"/>
                    <a:pt x="2556603" y="1791440"/>
                    <a:pt x="2566669" y="1801500"/>
                  </a:cubicBezTo>
                  <a:cubicBezTo>
                    <a:pt x="2586801" y="1821622"/>
                    <a:pt x="2611965" y="1825395"/>
                    <a:pt x="2638388" y="1817849"/>
                  </a:cubicBezTo>
                  <a:cubicBezTo>
                    <a:pt x="2668586" y="1844259"/>
                    <a:pt x="2691234" y="1875699"/>
                    <a:pt x="2701300" y="1917200"/>
                  </a:cubicBezTo>
                  <a:cubicBezTo>
                    <a:pt x="2705075" y="1932292"/>
                    <a:pt x="2717657" y="1939837"/>
                    <a:pt x="2736531" y="1936064"/>
                  </a:cubicBezTo>
                  <a:cubicBezTo>
                    <a:pt x="2747855" y="1932292"/>
                    <a:pt x="2765470" y="1926004"/>
                    <a:pt x="2771762" y="1939837"/>
                  </a:cubicBezTo>
                  <a:cubicBezTo>
                    <a:pt x="2779311" y="1954929"/>
                    <a:pt x="2756663" y="1957444"/>
                    <a:pt x="2749113" y="1967505"/>
                  </a:cubicBezTo>
                  <a:cubicBezTo>
                    <a:pt x="2745339" y="1971277"/>
                    <a:pt x="2745339" y="1976308"/>
                    <a:pt x="2746597" y="1981338"/>
                  </a:cubicBezTo>
                  <a:cubicBezTo>
                    <a:pt x="2750372" y="1990142"/>
                    <a:pt x="2764212" y="1987626"/>
                    <a:pt x="2767987" y="1997687"/>
                  </a:cubicBezTo>
                  <a:cubicBezTo>
                    <a:pt x="2751630" y="2025355"/>
                    <a:pt x="2715141" y="2012778"/>
                    <a:pt x="2695009" y="2042961"/>
                  </a:cubicBezTo>
                  <a:cubicBezTo>
                    <a:pt x="2696267" y="2014036"/>
                    <a:pt x="2711366" y="1982596"/>
                    <a:pt x="2667328" y="1993914"/>
                  </a:cubicBezTo>
                  <a:cubicBezTo>
                    <a:pt x="2662295" y="1995172"/>
                    <a:pt x="2659778" y="1992657"/>
                    <a:pt x="2658520" y="1987626"/>
                  </a:cubicBezTo>
                  <a:cubicBezTo>
                    <a:pt x="2658520" y="1978823"/>
                    <a:pt x="2654745" y="1970020"/>
                    <a:pt x="2647196" y="1962474"/>
                  </a:cubicBezTo>
                  <a:cubicBezTo>
                    <a:pt x="2644365" y="1959330"/>
                    <a:pt x="2642713" y="1959016"/>
                    <a:pt x="2641671" y="1960136"/>
                  </a:cubicBezTo>
                  <a:lnTo>
                    <a:pt x="2639806" y="1966396"/>
                  </a:lnTo>
                  <a:lnTo>
                    <a:pt x="2640193" y="1966588"/>
                  </a:lnTo>
                  <a:cubicBezTo>
                    <a:pt x="2652215" y="1974296"/>
                    <a:pt x="2658285" y="1985507"/>
                    <a:pt x="2640543" y="2002323"/>
                  </a:cubicBezTo>
                  <a:cubicBezTo>
                    <a:pt x="2638053" y="2003569"/>
                    <a:pt x="2636808" y="2002323"/>
                    <a:pt x="2635563" y="2001077"/>
                  </a:cubicBezTo>
                  <a:cubicBezTo>
                    <a:pt x="2631828" y="2004815"/>
                    <a:pt x="2638053" y="2004815"/>
                    <a:pt x="2638053" y="2007306"/>
                  </a:cubicBezTo>
                  <a:cubicBezTo>
                    <a:pt x="2666689" y="2035956"/>
                    <a:pt x="2702795" y="2050903"/>
                    <a:pt x="2726450" y="2083290"/>
                  </a:cubicBezTo>
                  <a:cubicBezTo>
                    <a:pt x="2738900" y="2099483"/>
                    <a:pt x="2756331" y="2088273"/>
                    <a:pt x="2770026" y="2083290"/>
                  </a:cubicBezTo>
                  <a:cubicBezTo>
                    <a:pt x="2788701" y="2075816"/>
                    <a:pt x="2809867" y="2058377"/>
                    <a:pt x="2817337" y="2095747"/>
                  </a:cubicBezTo>
                  <a:cubicBezTo>
                    <a:pt x="2818582" y="2101975"/>
                    <a:pt x="2862158" y="2110694"/>
                    <a:pt x="2870873" y="2110694"/>
                  </a:cubicBezTo>
                  <a:cubicBezTo>
                    <a:pt x="2882078" y="2110694"/>
                    <a:pt x="2893284" y="2121905"/>
                    <a:pt x="2905734" y="2115677"/>
                  </a:cubicBezTo>
                  <a:cubicBezTo>
                    <a:pt x="2923164" y="2125642"/>
                    <a:pt x="2920674" y="2140590"/>
                    <a:pt x="2918184" y="2156783"/>
                  </a:cubicBezTo>
                  <a:cubicBezTo>
                    <a:pt x="2923164" y="2160520"/>
                    <a:pt x="2900754" y="2180451"/>
                    <a:pt x="2925654" y="2170485"/>
                  </a:cubicBezTo>
                  <a:cubicBezTo>
                    <a:pt x="2963005" y="2155537"/>
                    <a:pt x="2990396" y="2172977"/>
                    <a:pt x="3015296" y="2195398"/>
                  </a:cubicBezTo>
                  <a:cubicBezTo>
                    <a:pt x="3022766" y="2197889"/>
                    <a:pt x="3028991" y="2200381"/>
                    <a:pt x="3035217" y="2206609"/>
                  </a:cubicBezTo>
                  <a:cubicBezTo>
                    <a:pt x="3040197" y="2211592"/>
                    <a:pt x="3022766" y="2222802"/>
                    <a:pt x="3037707" y="2221557"/>
                  </a:cubicBezTo>
                  <a:cubicBezTo>
                    <a:pt x="3068832" y="2219065"/>
                    <a:pt x="3092488" y="2232767"/>
                    <a:pt x="3117388" y="2243978"/>
                  </a:cubicBezTo>
                  <a:cubicBezTo>
                    <a:pt x="3118633" y="2243978"/>
                    <a:pt x="3116143" y="2247715"/>
                    <a:pt x="3119878" y="2245224"/>
                  </a:cubicBezTo>
                  <a:cubicBezTo>
                    <a:pt x="3116143" y="2232767"/>
                    <a:pt x="3119878" y="2225294"/>
                    <a:pt x="3127348" y="2217820"/>
                  </a:cubicBezTo>
                  <a:cubicBezTo>
                    <a:pt x="3129839" y="2215329"/>
                    <a:pt x="3133574" y="2215329"/>
                    <a:pt x="3137309" y="2215329"/>
                  </a:cubicBezTo>
                  <a:cubicBezTo>
                    <a:pt x="3143534" y="2217820"/>
                    <a:pt x="3149759" y="2222802"/>
                    <a:pt x="3154739" y="2226539"/>
                  </a:cubicBezTo>
                  <a:cubicBezTo>
                    <a:pt x="3182130" y="2246470"/>
                    <a:pt x="3182130" y="2206609"/>
                    <a:pt x="3200805" y="2206609"/>
                  </a:cubicBezTo>
                  <a:cubicBezTo>
                    <a:pt x="3203295" y="2205363"/>
                    <a:pt x="3207030" y="2206609"/>
                    <a:pt x="3210765" y="2207855"/>
                  </a:cubicBezTo>
                  <a:cubicBezTo>
                    <a:pt x="3218235" y="2225294"/>
                    <a:pt x="3241891" y="2231522"/>
                    <a:pt x="3238156" y="2260172"/>
                  </a:cubicBezTo>
                  <a:cubicBezTo>
                    <a:pt x="3236911" y="2277611"/>
                    <a:pt x="3258076" y="2278856"/>
                    <a:pt x="3271772" y="2262663"/>
                  </a:cubicBezTo>
                  <a:cubicBezTo>
                    <a:pt x="3312857" y="2257681"/>
                    <a:pt x="3339003" y="2275119"/>
                    <a:pt x="3366393" y="2306261"/>
                  </a:cubicBezTo>
                  <a:cubicBezTo>
                    <a:pt x="3388804" y="2329928"/>
                    <a:pt x="3424910" y="2344876"/>
                    <a:pt x="3459770" y="2354841"/>
                  </a:cubicBezTo>
                  <a:cubicBezTo>
                    <a:pt x="3464751" y="2357332"/>
                    <a:pt x="3468486" y="2361069"/>
                    <a:pt x="3472221" y="2366052"/>
                  </a:cubicBezTo>
                  <a:cubicBezTo>
                    <a:pt x="3508326" y="2376017"/>
                    <a:pt x="3540697" y="2408403"/>
                    <a:pt x="3580538" y="2378508"/>
                  </a:cubicBezTo>
                  <a:cubicBezTo>
                    <a:pt x="3588008" y="2373525"/>
                    <a:pt x="3597968" y="2374771"/>
                    <a:pt x="3607929" y="2376017"/>
                  </a:cubicBezTo>
                  <a:cubicBezTo>
                    <a:pt x="3619134" y="2379754"/>
                    <a:pt x="3629094" y="2385982"/>
                    <a:pt x="3627849" y="2400930"/>
                  </a:cubicBezTo>
                  <a:cubicBezTo>
                    <a:pt x="3609174" y="2415877"/>
                    <a:pt x="3611664" y="2449510"/>
                    <a:pt x="3629094" y="2461966"/>
                  </a:cubicBezTo>
                  <a:cubicBezTo>
                    <a:pt x="3652749" y="2478160"/>
                    <a:pt x="3681385" y="2481897"/>
                    <a:pt x="3706286" y="2498090"/>
                  </a:cubicBezTo>
                  <a:cubicBezTo>
                    <a:pt x="3708776" y="2499336"/>
                    <a:pt x="3711266" y="2501827"/>
                    <a:pt x="3715001" y="2503073"/>
                  </a:cubicBezTo>
                  <a:cubicBezTo>
                    <a:pt x="3723716" y="2509301"/>
                    <a:pt x="3724961" y="2521757"/>
                    <a:pt x="3734921" y="2531722"/>
                  </a:cubicBezTo>
                  <a:cubicBezTo>
                    <a:pt x="3757332" y="2503073"/>
                    <a:pt x="3778497" y="2511792"/>
                    <a:pt x="3799663" y="2532968"/>
                  </a:cubicBezTo>
                  <a:cubicBezTo>
                    <a:pt x="3820828" y="2561618"/>
                    <a:pt x="3807133" y="2577811"/>
                    <a:pt x="3780987" y="2586531"/>
                  </a:cubicBezTo>
                  <a:cubicBezTo>
                    <a:pt x="3830788" y="2585285"/>
                    <a:pt x="3873119" y="2638848"/>
                    <a:pt x="3929145" y="2611444"/>
                  </a:cubicBezTo>
                  <a:cubicBezTo>
                    <a:pt x="3931635" y="2613935"/>
                    <a:pt x="3932880" y="2617672"/>
                    <a:pt x="3935370" y="2620163"/>
                  </a:cubicBezTo>
                  <a:cubicBezTo>
                    <a:pt x="3946576" y="2641339"/>
                    <a:pt x="3982681" y="2630128"/>
                    <a:pt x="3988906" y="2658778"/>
                  </a:cubicBezTo>
                  <a:cubicBezTo>
                    <a:pt x="4015052" y="2632620"/>
                    <a:pt x="4039953" y="2667498"/>
                    <a:pt x="4066098" y="2657533"/>
                  </a:cubicBezTo>
                  <a:cubicBezTo>
                    <a:pt x="4072323" y="2655041"/>
                    <a:pt x="4076058" y="2665006"/>
                    <a:pt x="4076058" y="2671235"/>
                  </a:cubicBezTo>
                  <a:cubicBezTo>
                    <a:pt x="4072323" y="2686182"/>
                    <a:pt x="4052403" y="2682445"/>
                    <a:pt x="4048668" y="2696147"/>
                  </a:cubicBezTo>
                  <a:cubicBezTo>
                    <a:pt x="4046178" y="2699885"/>
                    <a:pt x="4044933" y="2703621"/>
                    <a:pt x="4043688" y="2706113"/>
                  </a:cubicBezTo>
                  <a:cubicBezTo>
                    <a:pt x="4029992" y="2723552"/>
                    <a:pt x="3997622" y="2713587"/>
                    <a:pt x="3991397" y="2743482"/>
                  </a:cubicBezTo>
                  <a:cubicBezTo>
                    <a:pt x="3988906" y="2760921"/>
                    <a:pt x="3986416" y="2772132"/>
                    <a:pt x="4010072" y="2770886"/>
                  </a:cubicBezTo>
                  <a:cubicBezTo>
                    <a:pt x="4025012" y="2768395"/>
                    <a:pt x="4044933" y="2758430"/>
                    <a:pt x="4048668" y="2787080"/>
                  </a:cubicBezTo>
                  <a:cubicBezTo>
                    <a:pt x="4049290" y="2800159"/>
                    <a:pt x="4045866" y="2808878"/>
                    <a:pt x="4039486" y="2814484"/>
                  </a:cubicBezTo>
                  <a:lnTo>
                    <a:pt x="4027366" y="2818409"/>
                  </a:lnTo>
                  <a:lnTo>
                    <a:pt x="4001357" y="2825695"/>
                  </a:lnTo>
                  <a:cubicBezTo>
                    <a:pt x="4005092" y="2823203"/>
                    <a:pt x="4008827" y="2823203"/>
                    <a:pt x="4012562" y="2823203"/>
                  </a:cubicBezTo>
                  <a:lnTo>
                    <a:pt x="4027366" y="2818409"/>
                  </a:lnTo>
                  <a:lnTo>
                    <a:pt x="4063608" y="2808256"/>
                  </a:lnTo>
                  <a:cubicBezTo>
                    <a:pt x="4072323" y="2808256"/>
                    <a:pt x="4079793" y="2810747"/>
                    <a:pt x="4086018" y="2814484"/>
                  </a:cubicBezTo>
                  <a:cubicBezTo>
                    <a:pt x="4095979" y="2821958"/>
                    <a:pt x="4114654" y="2823203"/>
                    <a:pt x="4110919" y="2839397"/>
                  </a:cubicBezTo>
                  <a:cubicBezTo>
                    <a:pt x="4109674" y="2856836"/>
                    <a:pt x="4093489" y="2849362"/>
                    <a:pt x="4083528" y="2848116"/>
                  </a:cubicBezTo>
                  <a:cubicBezTo>
                    <a:pt x="4068588" y="2848116"/>
                    <a:pt x="4067343" y="2863064"/>
                    <a:pt x="4058628" y="2870538"/>
                  </a:cubicBezTo>
                  <a:cubicBezTo>
                    <a:pt x="4056138" y="2873029"/>
                    <a:pt x="4056138" y="2874275"/>
                    <a:pt x="4056138" y="2878012"/>
                  </a:cubicBezTo>
                  <a:cubicBezTo>
                    <a:pt x="4072323" y="2880503"/>
                    <a:pt x="4092244" y="2869292"/>
                    <a:pt x="4102204" y="2891714"/>
                  </a:cubicBezTo>
                  <a:cubicBezTo>
                    <a:pt x="4099714" y="2899188"/>
                    <a:pt x="4094734" y="2904170"/>
                    <a:pt x="4088509" y="2907907"/>
                  </a:cubicBezTo>
                  <a:cubicBezTo>
                    <a:pt x="4079793" y="2914135"/>
                    <a:pt x="4072323" y="2919118"/>
                    <a:pt x="4064853" y="2925346"/>
                  </a:cubicBezTo>
                  <a:cubicBezTo>
                    <a:pt x="4053648" y="2941540"/>
                    <a:pt x="4078548" y="2983891"/>
                    <a:pt x="4027502" y="2970189"/>
                  </a:cubicBezTo>
                  <a:cubicBezTo>
                    <a:pt x="4041198" y="2980155"/>
                    <a:pt x="4042443" y="2990120"/>
                    <a:pt x="4043688" y="3000085"/>
                  </a:cubicBezTo>
                  <a:cubicBezTo>
                    <a:pt x="4051158" y="2997594"/>
                    <a:pt x="4043688" y="2993857"/>
                    <a:pt x="4044933" y="2992611"/>
                  </a:cubicBezTo>
                  <a:cubicBezTo>
                    <a:pt x="4046178" y="2973926"/>
                    <a:pt x="4057383" y="2972681"/>
                    <a:pt x="4068588" y="2982646"/>
                  </a:cubicBezTo>
                  <a:cubicBezTo>
                    <a:pt x="4079793" y="2993857"/>
                    <a:pt x="4095979" y="3006313"/>
                    <a:pt x="4082283" y="3024998"/>
                  </a:cubicBezTo>
                  <a:cubicBezTo>
                    <a:pt x="4077303" y="3033717"/>
                    <a:pt x="4068588" y="3041191"/>
                    <a:pt x="4057383" y="3043683"/>
                  </a:cubicBezTo>
                  <a:cubicBezTo>
                    <a:pt x="4051158" y="3046174"/>
                    <a:pt x="4043688" y="3046174"/>
                    <a:pt x="4034972" y="3044928"/>
                  </a:cubicBezTo>
                  <a:cubicBezTo>
                    <a:pt x="4015052" y="3042437"/>
                    <a:pt x="4007582" y="3057385"/>
                    <a:pt x="4001357" y="3071087"/>
                  </a:cubicBezTo>
                  <a:cubicBezTo>
                    <a:pt x="3993887" y="3087280"/>
                    <a:pt x="4012562" y="3088526"/>
                    <a:pt x="4021277" y="3096000"/>
                  </a:cubicBezTo>
                  <a:cubicBezTo>
                    <a:pt x="4034972" y="3110947"/>
                    <a:pt x="4056138" y="3124649"/>
                    <a:pt x="4028747" y="3147071"/>
                  </a:cubicBezTo>
                  <a:cubicBezTo>
                    <a:pt x="4020032" y="3147071"/>
                    <a:pt x="4017542" y="3140843"/>
                    <a:pt x="4013807" y="3134615"/>
                  </a:cubicBezTo>
                  <a:lnTo>
                    <a:pt x="4013094" y="3133783"/>
                  </a:lnTo>
                  <a:lnTo>
                    <a:pt x="4012562" y="3132123"/>
                  </a:lnTo>
                  <a:cubicBezTo>
                    <a:pt x="4010072" y="3130878"/>
                    <a:pt x="4008827" y="3128386"/>
                    <a:pt x="4007582" y="3127141"/>
                  </a:cubicBezTo>
                  <a:lnTo>
                    <a:pt x="4007444" y="3127187"/>
                  </a:lnTo>
                  <a:lnTo>
                    <a:pt x="4006337" y="3125895"/>
                  </a:lnTo>
                  <a:cubicBezTo>
                    <a:pt x="4007582" y="3125895"/>
                    <a:pt x="4003847" y="3128386"/>
                    <a:pt x="4003847" y="3128386"/>
                  </a:cubicBezTo>
                  <a:lnTo>
                    <a:pt x="4007444" y="3127187"/>
                  </a:lnTo>
                  <a:lnTo>
                    <a:pt x="4013094" y="3133783"/>
                  </a:lnTo>
                  <a:lnTo>
                    <a:pt x="4015208" y="3140376"/>
                  </a:lnTo>
                  <a:cubicBezTo>
                    <a:pt x="4017231" y="3142400"/>
                    <a:pt x="4020032" y="3143957"/>
                    <a:pt x="4022522" y="3145825"/>
                  </a:cubicBezTo>
                  <a:cubicBezTo>
                    <a:pt x="4026257" y="3158282"/>
                    <a:pt x="4031237" y="3168247"/>
                    <a:pt x="4043688" y="3173230"/>
                  </a:cubicBezTo>
                  <a:cubicBezTo>
                    <a:pt x="4047423" y="3174475"/>
                    <a:pt x="4049913" y="3176967"/>
                    <a:pt x="4052403" y="3179458"/>
                  </a:cubicBezTo>
                  <a:cubicBezTo>
                    <a:pt x="4057383" y="3184440"/>
                    <a:pt x="4062363" y="3190669"/>
                    <a:pt x="4064853" y="3198143"/>
                  </a:cubicBezTo>
                  <a:cubicBezTo>
                    <a:pt x="4064853" y="3203125"/>
                    <a:pt x="4064853" y="3208108"/>
                    <a:pt x="4061118" y="3213090"/>
                  </a:cubicBezTo>
                  <a:cubicBezTo>
                    <a:pt x="4057383" y="3214336"/>
                    <a:pt x="4053648" y="3214336"/>
                    <a:pt x="4051158" y="3214336"/>
                  </a:cubicBezTo>
                  <a:cubicBezTo>
                    <a:pt x="4021277" y="3215581"/>
                    <a:pt x="3993887" y="3225547"/>
                    <a:pt x="3972721" y="3246723"/>
                  </a:cubicBezTo>
                  <a:cubicBezTo>
                    <a:pt x="3964317" y="3254819"/>
                    <a:pt x="3957625" y="3260892"/>
                    <a:pt x="3951984" y="3264726"/>
                  </a:cubicBezTo>
                  <a:lnTo>
                    <a:pt x="3938954" y="3268855"/>
                  </a:lnTo>
                  <a:lnTo>
                    <a:pt x="3933520" y="3265923"/>
                  </a:lnTo>
                  <a:lnTo>
                    <a:pt x="3926164" y="3259758"/>
                  </a:lnTo>
                  <a:lnTo>
                    <a:pt x="3924405" y="3257172"/>
                  </a:lnTo>
                  <a:lnTo>
                    <a:pt x="3911715" y="3233021"/>
                  </a:lnTo>
                  <a:lnTo>
                    <a:pt x="3910387" y="3230612"/>
                  </a:lnTo>
                  <a:lnTo>
                    <a:pt x="3910470" y="3230529"/>
                  </a:lnTo>
                  <a:cubicBezTo>
                    <a:pt x="3909225" y="3228038"/>
                    <a:pt x="3908914" y="3227727"/>
                    <a:pt x="3909225" y="3228505"/>
                  </a:cubicBezTo>
                  <a:lnTo>
                    <a:pt x="3910387" y="3230612"/>
                  </a:lnTo>
                  <a:lnTo>
                    <a:pt x="3907980" y="3233021"/>
                  </a:lnTo>
                  <a:lnTo>
                    <a:pt x="3924405" y="3257172"/>
                  </a:lnTo>
                  <a:lnTo>
                    <a:pt x="3925449" y="3259160"/>
                  </a:lnTo>
                  <a:lnTo>
                    <a:pt x="3926164" y="3259758"/>
                  </a:lnTo>
                  <a:lnTo>
                    <a:pt x="3928523" y="3263227"/>
                  </a:lnTo>
                  <a:lnTo>
                    <a:pt x="3933520" y="3265923"/>
                  </a:lnTo>
                  <a:lnTo>
                    <a:pt x="3937549" y="3269300"/>
                  </a:lnTo>
                  <a:lnTo>
                    <a:pt x="3938954" y="3268855"/>
                  </a:lnTo>
                  <a:lnTo>
                    <a:pt x="3960271" y="3280355"/>
                  </a:lnTo>
                  <a:cubicBezTo>
                    <a:pt x="3966496" y="3296548"/>
                    <a:pt x="3956536" y="3304022"/>
                    <a:pt x="3946576" y="3310251"/>
                  </a:cubicBezTo>
                  <a:cubicBezTo>
                    <a:pt x="3936615" y="3315233"/>
                    <a:pt x="3927900" y="3316479"/>
                    <a:pt x="3917940" y="3313987"/>
                  </a:cubicBezTo>
                  <a:cubicBezTo>
                    <a:pt x="3907980" y="3312742"/>
                    <a:pt x="3901755" y="3290320"/>
                    <a:pt x="3888059" y="3310251"/>
                  </a:cubicBezTo>
                  <a:cubicBezTo>
                    <a:pt x="3878099" y="3321461"/>
                    <a:pt x="3868139" y="3311496"/>
                    <a:pt x="3860669" y="3304022"/>
                  </a:cubicBezTo>
                  <a:cubicBezTo>
                    <a:pt x="3849464" y="3291566"/>
                    <a:pt x="3818338" y="3294057"/>
                    <a:pt x="3828298" y="3262916"/>
                  </a:cubicBezTo>
                  <a:cubicBezTo>
                    <a:pt x="3843238" y="3252951"/>
                    <a:pt x="3859424" y="3244231"/>
                    <a:pt x="3864404" y="3228038"/>
                  </a:cubicBezTo>
                  <a:cubicBezTo>
                    <a:pt x="3875609" y="3190669"/>
                    <a:pt x="3907980" y="3194406"/>
                    <a:pt x="3937860" y="3186932"/>
                  </a:cubicBezTo>
                  <a:cubicBezTo>
                    <a:pt x="3886814" y="3189423"/>
                    <a:pt x="3837013" y="3198143"/>
                    <a:pt x="3789702" y="3210599"/>
                  </a:cubicBezTo>
                  <a:cubicBezTo>
                    <a:pt x="3788457" y="3213090"/>
                    <a:pt x="3782232" y="3209353"/>
                    <a:pt x="3782232" y="3213090"/>
                  </a:cubicBezTo>
                  <a:cubicBezTo>
                    <a:pt x="3783477" y="3215581"/>
                    <a:pt x="3788457" y="3210599"/>
                    <a:pt x="3792192" y="3213090"/>
                  </a:cubicBezTo>
                  <a:cubicBezTo>
                    <a:pt x="3807133" y="3226792"/>
                    <a:pt x="3830788" y="3236757"/>
                    <a:pt x="3827053" y="3265407"/>
                  </a:cubicBezTo>
                  <a:cubicBezTo>
                    <a:pt x="3817093" y="3275372"/>
                    <a:pt x="3808378" y="3286583"/>
                    <a:pt x="3792192" y="3285338"/>
                  </a:cubicBezTo>
                  <a:lnTo>
                    <a:pt x="3790498" y="3285075"/>
                  </a:lnTo>
                  <a:lnTo>
                    <a:pt x="3788457" y="3284092"/>
                  </a:lnTo>
                  <a:lnTo>
                    <a:pt x="3783181" y="3283937"/>
                  </a:lnTo>
                  <a:lnTo>
                    <a:pt x="3769159" y="3281756"/>
                  </a:lnTo>
                  <a:cubicBezTo>
                    <a:pt x="3761378" y="3281600"/>
                    <a:pt x="3753597" y="3281600"/>
                    <a:pt x="3746126" y="3279109"/>
                  </a:cubicBezTo>
                  <a:cubicBezTo>
                    <a:pt x="3752974" y="3283469"/>
                    <a:pt x="3760133" y="3283780"/>
                    <a:pt x="3767292" y="3283469"/>
                  </a:cubicBezTo>
                  <a:lnTo>
                    <a:pt x="3783181" y="3283937"/>
                  </a:lnTo>
                  <a:lnTo>
                    <a:pt x="3790498" y="3285075"/>
                  </a:lnTo>
                  <a:lnTo>
                    <a:pt x="3804954" y="3292033"/>
                  </a:lnTo>
                  <a:cubicBezTo>
                    <a:pt x="3809312" y="3295614"/>
                    <a:pt x="3811491" y="3300908"/>
                    <a:pt x="3808378" y="3310251"/>
                  </a:cubicBezTo>
                  <a:cubicBezTo>
                    <a:pt x="3807133" y="3312742"/>
                    <a:pt x="3799663" y="3316479"/>
                    <a:pt x="3807133" y="3318970"/>
                  </a:cubicBezTo>
                  <a:cubicBezTo>
                    <a:pt x="3810868" y="3320216"/>
                    <a:pt x="3817093" y="3318970"/>
                    <a:pt x="3822073" y="3318970"/>
                  </a:cubicBezTo>
                  <a:cubicBezTo>
                    <a:pt x="3829543" y="3318970"/>
                    <a:pt x="3838258" y="3316479"/>
                    <a:pt x="3840748" y="3320216"/>
                  </a:cubicBezTo>
                  <a:cubicBezTo>
                    <a:pt x="3869384" y="3351357"/>
                    <a:pt x="3907980" y="3340146"/>
                    <a:pt x="3940350" y="3346374"/>
                  </a:cubicBezTo>
                  <a:cubicBezTo>
                    <a:pt x="3951556" y="3348865"/>
                    <a:pt x="3965251" y="3346374"/>
                    <a:pt x="3956536" y="3365059"/>
                  </a:cubicBezTo>
                  <a:cubicBezTo>
                    <a:pt x="3937860" y="3406165"/>
                    <a:pt x="3955291" y="3439798"/>
                    <a:pt x="4001357" y="3453500"/>
                  </a:cubicBezTo>
                  <a:cubicBezTo>
                    <a:pt x="4003847" y="3454745"/>
                    <a:pt x="4006337" y="3457237"/>
                    <a:pt x="4007582" y="3460974"/>
                  </a:cubicBezTo>
                  <a:cubicBezTo>
                    <a:pt x="4007582" y="3467202"/>
                    <a:pt x="4010072" y="3472184"/>
                    <a:pt x="4017542" y="3470939"/>
                  </a:cubicBezTo>
                  <a:cubicBezTo>
                    <a:pt x="4022522" y="3470939"/>
                    <a:pt x="4027502" y="3469693"/>
                    <a:pt x="4032482" y="3470939"/>
                  </a:cubicBezTo>
                  <a:cubicBezTo>
                    <a:pt x="4037462" y="3470939"/>
                    <a:pt x="4042443" y="3472184"/>
                    <a:pt x="4046178" y="3475921"/>
                  </a:cubicBezTo>
                  <a:cubicBezTo>
                    <a:pt x="4046178" y="3477167"/>
                    <a:pt x="4046178" y="3479658"/>
                    <a:pt x="4046178" y="3480904"/>
                  </a:cubicBezTo>
                  <a:cubicBezTo>
                    <a:pt x="4028747" y="3498343"/>
                    <a:pt x="3986416" y="3498343"/>
                    <a:pt x="3966496" y="3478413"/>
                  </a:cubicBezTo>
                  <a:cubicBezTo>
                    <a:pt x="3960271" y="3470939"/>
                    <a:pt x="3956536" y="3480904"/>
                    <a:pt x="3951556" y="3479658"/>
                  </a:cubicBezTo>
                  <a:cubicBezTo>
                    <a:pt x="3942841" y="3482150"/>
                    <a:pt x="3934125" y="3474676"/>
                    <a:pt x="3926655" y="3483395"/>
                  </a:cubicBezTo>
                  <a:cubicBezTo>
                    <a:pt x="3920430" y="3489623"/>
                    <a:pt x="3912960" y="3492115"/>
                    <a:pt x="3903000" y="3487132"/>
                  </a:cubicBezTo>
                  <a:cubicBezTo>
                    <a:pt x="3899265" y="3487132"/>
                    <a:pt x="3894284" y="3487132"/>
                    <a:pt x="3888059" y="3488378"/>
                  </a:cubicBezTo>
                  <a:cubicBezTo>
                    <a:pt x="3885569" y="3492115"/>
                    <a:pt x="3884324" y="3499589"/>
                    <a:pt x="3875609" y="3499589"/>
                  </a:cubicBezTo>
                  <a:lnTo>
                    <a:pt x="3875431" y="3499411"/>
                  </a:lnTo>
                  <a:lnTo>
                    <a:pt x="3875609" y="3498343"/>
                  </a:lnTo>
                  <a:cubicBezTo>
                    <a:pt x="3873119" y="3498343"/>
                    <a:pt x="3871874" y="3497097"/>
                    <a:pt x="3870629" y="3494606"/>
                  </a:cubicBezTo>
                  <a:lnTo>
                    <a:pt x="3875431" y="3499411"/>
                  </a:lnTo>
                  <a:lnTo>
                    <a:pt x="3874364" y="3505817"/>
                  </a:lnTo>
                  <a:cubicBezTo>
                    <a:pt x="3875609" y="3526993"/>
                    <a:pt x="3875609" y="3526993"/>
                    <a:pt x="3910470" y="3529484"/>
                  </a:cubicBezTo>
                  <a:cubicBezTo>
                    <a:pt x="3881834" y="3536958"/>
                    <a:pt x="3874364" y="3558134"/>
                    <a:pt x="3858179" y="3571836"/>
                  </a:cubicBezTo>
                  <a:cubicBezTo>
                    <a:pt x="3848219" y="3573082"/>
                    <a:pt x="3838258" y="3574327"/>
                    <a:pt x="3827053" y="3575573"/>
                  </a:cubicBezTo>
                  <a:cubicBezTo>
                    <a:pt x="3827053" y="3578064"/>
                    <a:pt x="3828298" y="3580555"/>
                    <a:pt x="3828298" y="3583047"/>
                  </a:cubicBezTo>
                  <a:cubicBezTo>
                    <a:pt x="3818338" y="3591766"/>
                    <a:pt x="3810868" y="3600486"/>
                    <a:pt x="3824563" y="3611697"/>
                  </a:cubicBezTo>
                  <a:cubicBezTo>
                    <a:pt x="3827053" y="3616679"/>
                    <a:pt x="3829543" y="3605468"/>
                    <a:pt x="3824563" y="3607960"/>
                  </a:cubicBezTo>
                  <a:cubicBezTo>
                    <a:pt x="3822073" y="3609205"/>
                    <a:pt x="3819583" y="3602977"/>
                    <a:pt x="3818338" y="3599240"/>
                  </a:cubicBezTo>
                  <a:cubicBezTo>
                    <a:pt x="3819583" y="3594258"/>
                    <a:pt x="3823318" y="3591766"/>
                    <a:pt x="3827053" y="3590521"/>
                  </a:cubicBezTo>
                  <a:cubicBezTo>
                    <a:pt x="3824563" y="3588029"/>
                    <a:pt x="3825808" y="3585538"/>
                    <a:pt x="3828298" y="3583047"/>
                  </a:cubicBezTo>
                  <a:cubicBezTo>
                    <a:pt x="3854444" y="3580555"/>
                    <a:pt x="3858179" y="3617925"/>
                    <a:pt x="3885569" y="3616679"/>
                  </a:cubicBezTo>
                  <a:cubicBezTo>
                    <a:pt x="3886814" y="3616679"/>
                    <a:pt x="3881834" y="3630381"/>
                    <a:pt x="3873119" y="3629136"/>
                  </a:cubicBezTo>
                  <a:cubicBezTo>
                    <a:pt x="3856934" y="3625399"/>
                    <a:pt x="3840748" y="3632873"/>
                    <a:pt x="3825808" y="3630381"/>
                  </a:cubicBezTo>
                  <a:cubicBezTo>
                    <a:pt x="3807133" y="3626644"/>
                    <a:pt x="3795927" y="3635364"/>
                    <a:pt x="3789702" y="3652803"/>
                  </a:cubicBezTo>
                  <a:cubicBezTo>
                    <a:pt x="3788457" y="3652803"/>
                    <a:pt x="3785967" y="3654049"/>
                    <a:pt x="3783477" y="3655294"/>
                  </a:cubicBezTo>
                  <a:cubicBezTo>
                    <a:pt x="3767292" y="3649066"/>
                    <a:pt x="3747371" y="3655294"/>
                    <a:pt x="3731186" y="3646575"/>
                  </a:cubicBezTo>
                  <a:cubicBezTo>
                    <a:pt x="3721226" y="3637855"/>
                    <a:pt x="3710021" y="3636610"/>
                    <a:pt x="3697570" y="3637855"/>
                  </a:cubicBezTo>
                  <a:cubicBezTo>
                    <a:pt x="3683875" y="3640347"/>
                    <a:pt x="3668935" y="3641592"/>
                    <a:pt x="3657730" y="3630381"/>
                  </a:cubicBezTo>
                  <a:cubicBezTo>
                    <a:pt x="3655240" y="3626644"/>
                    <a:pt x="3655240" y="3622907"/>
                    <a:pt x="3651504" y="3622907"/>
                  </a:cubicBezTo>
                  <a:cubicBezTo>
                    <a:pt x="3651504" y="3625399"/>
                    <a:pt x="3655240" y="3625399"/>
                    <a:pt x="3655240" y="3627890"/>
                  </a:cubicBezTo>
                  <a:cubicBezTo>
                    <a:pt x="3669246" y="3654048"/>
                    <a:pt x="3651038" y="3650078"/>
                    <a:pt x="3639482" y="3651713"/>
                  </a:cubicBezTo>
                  <a:lnTo>
                    <a:pt x="3636035" y="3653820"/>
                  </a:lnTo>
                  <a:lnTo>
                    <a:pt x="3632829" y="3654049"/>
                  </a:lnTo>
                  <a:lnTo>
                    <a:pt x="3627797" y="3656072"/>
                  </a:lnTo>
                  <a:lnTo>
                    <a:pt x="3606372" y="3653426"/>
                  </a:lnTo>
                  <a:cubicBezTo>
                    <a:pt x="3598902" y="3650311"/>
                    <a:pt x="3592366" y="3645329"/>
                    <a:pt x="3586763" y="3639101"/>
                  </a:cubicBezTo>
                  <a:cubicBezTo>
                    <a:pt x="3585518" y="3636610"/>
                    <a:pt x="3586763" y="3634118"/>
                    <a:pt x="3588008" y="3631627"/>
                  </a:cubicBezTo>
                  <a:cubicBezTo>
                    <a:pt x="3585518" y="3632873"/>
                    <a:pt x="3584273" y="3634118"/>
                    <a:pt x="3584273" y="3637855"/>
                  </a:cubicBezTo>
                  <a:cubicBezTo>
                    <a:pt x="3579293" y="3645329"/>
                    <a:pt x="3578048" y="3659031"/>
                    <a:pt x="3588008" y="3655294"/>
                  </a:cubicBezTo>
                  <a:cubicBezTo>
                    <a:pt x="3600147" y="3651557"/>
                    <a:pt x="3611586" y="3659031"/>
                    <a:pt x="3622324" y="3658272"/>
                  </a:cubicBezTo>
                  <a:lnTo>
                    <a:pt x="3627797" y="3656072"/>
                  </a:lnTo>
                  <a:lnTo>
                    <a:pt x="3631584" y="3656540"/>
                  </a:lnTo>
                  <a:lnTo>
                    <a:pt x="3636035" y="3653820"/>
                  </a:lnTo>
                  <a:lnTo>
                    <a:pt x="3689478" y="3650000"/>
                  </a:lnTo>
                  <a:cubicBezTo>
                    <a:pt x="3708464" y="3649066"/>
                    <a:pt x="3727451" y="3649066"/>
                    <a:pt x="3746126" y="3651557"/>
                  </a:cubicBezTo>
                  <a:cubicBezTo>
                    <a:pt x="3782232" y="3654049"/>
                    <a:pt x="3782232" y="3655294"/>
                    <a:pt x="3764802" y="3683944"/>
                  </a:cubicBezTo>
                  <a:cubicBezTo>
                    <a:pt x="3757332" y="3688927"/>
                    <a:pt x="3749861" y="3690172"/>
                    <a:pt x="3741146" y="3688927"/>
                  </a:cubicBezTo>
                  <a:cubicBezTo>
                    <a:pt x="3724961" y="3683944"/>
                    <a:pt x="3707531" y="3676470"/>
                    <a:pt x="3692590" y="3695155"/>
                  </a:cubicBezTo>
                  <a:cubicBezTo>
                    <a:pt x="3682630" y="3708857"/>
                    <a:pt x="3667690" y="3702629"/>
                    <a:pt x="3657730" y="3695155"/>
                  </a:cubicBezTo>
                  <a:cubicBezTo>
                    <a:pt x="3646524" y="3690172"/>
                    <a:pt x="3639054" y="3685190"/>
                    <a:pt x="3632829" y="3700137"/>
                  </a:cubicBezTo>
                  <a:cubicBezTo>
                    <a:pt x="3614154" y="3715085"/>
                    <a:pt x="3590498" y="3708857"/>
                    <a:pt x="3569333" y="3713840"/>
                  </a:cubicBezTo>
                  <a:cubicBezTo>
                    <a:pt x="3566843" y="3712594"/>
                    <a:pt x="3563108" y="3711348"/>
                    <a:pt x="3559373" y="3711348"/>
                  </a:cubicBezTo>
                  <a:cubicBezTo>
                    <a:pt x="3538207" y="3717576"/>
                    <a:pt x="3519532" y="3732524"/>
                    <a:pt x="3492141" y="3730033"/>
                  </a:cubicBezTo>
                  <a:cubicBezTo>
                    <a:pt x="3536962" y="3748718"/>
                    <a:pt x="3538207" y="3758683"/>
                    <a:pt x="3505836" y="3788578"/>
                  </a:cubicBezTo>
                  <a:cubicBezTo>
                    <a:pt x="3498366" y="3796052"/>
                    <a:pt x="3498366" y="3802280"/>
                    <a:pt x="3502101" y="3809754"/>
                  </a:cubicBezTo>
                  <a:cubicBezTo>
                    <a:pt x="3507081" y="3822211"/>
                    <a:pt x="3515797" y="3832176"/>
                    <a:pt x="3530737" y="3833421"/>
                  </a:cubicBezTo>
                  <a:cubicBezTo>
                    <a:pt x="3558128" y="3835913"/>
                    <a:pt x="3586763" y="3835913"/>
                    <a:pt x="3614154" y="3833421"/>
                  </a:cubicBezTo>
                  <a:cubicBezTo>
                    <a:pt x="3621624" y="3834667"/>
                    <a:pt x="3629094" y="3837158"/>
                    <a:pt x="3632829" y="3844632"/>
                  </a:cubicBezTo>
                  <a:lnTo>
                    <a:pt x="3632181" y="3850465"/>
                  </a:lnTo>
                  <a:lnTo>
                    <a:pt x="3633782" y="3851158"/>
                  </a:lnTo>
                  <a:cubicBezTo>
                    <a:pt x="3636260" y="3854914"/>
                    <a:pt x="3636260" y="3858669"/>
                    <a:pt x="3636260" y="3863676"/>
                  </a:cubicBezTo>
                  <a:cubicBezTo>
                    <a:pt x="3637499" y="3869935"/>
                    <a:pt x="3639977" y="3862424"/>
                    <a:pt x="3642454" y="3862424"/>
                  </a:cubicBezTo>
                  <a:cubicBezTo>
                    <a:pt x="3646171" y="3862424"/>
                    <a:pt x="3648649" y="3862424"/>
                    <a:pt x="3652366" y="3863676"/>
                  </a:cubicBezTo>
                  <a:cubicBezTo>
                    <a:pt x="3656082" y="3869935"/>
                    <a:pt x="3658560" y="3876194"/>
                    <a:pt x="3658560" y="3882453"/>
                  </a:cubicBezTo>
                  <a:cubicBezTo>
                    <a:pt x="3657321" y="3886208"/>
                    <a:pt x="3654844" y="3889964"/>
                    <a:pt x="3653605" y="3892467"/>
                  </a:cubicBezTo>
                  <a:cubicBezTo>
                    <a:pt x="3649888" y="3893719"/>
                    <a:pt x="3647410" y="3896223"/>
                    <a:pt x="3643693" y="3897475"/>
                  </a:cubicBezTo>
                  <a:cubicBezTo>
                    <a:pt x="3639977" y="3898726"/>
                    <a:pt x="3637499" y="3899978"/>
                    <a:pt x="3633782" y="3901230"/>
                  </a:cubicBezTo>
                  <a:cubicBezTo>
                    <a:pt x="3616437" y="3907489"/>
                    <a:pt x="3602809" y="3917503"/>
                    <a:pt x="3592898" y="3933777"/>
                  </a:cubicBezTo>
                  <a:cubicBezTo>
                    <a:pt x="3589181" y="3937532"/>
                    <a:pt x="3585464" y="3941287"/>
                    <a:pt x="3579270" y="3940036"/>
                  </a:cubicBezTo>
                  <a:cubicBezTo>
                    <a:pt x="3552014" y="3930021"/>
                    <a:pt x="3525996" y="3955057"/>
                    <a:pt x="3503696" y="3945043"/>
                  </a:cubicBezTo>
                  <a:cubicBezTo>
                    <a:pt x="3472723" y="3931273"/>
                    <a:pt x="3480156" y="3960064"/>
                    <a:pt x="3472723" y="3968827"/>
                  </a:cubicBezTo>
                  <a:cubicBezTo>
                    <a:pt x="3464050" y="3977589"/>
                    <a:pt x="3481395" y="3977589"/>
                    <a:pt x="3482634" y="3985100"/>
                  </a:cubicBezTo>
                  <a:cubicBezTo>
                    <a:pt x="3483873" y="3993863"/>
                    <a:pt x="3476440" y="4000122"/>
                    <a:pt x="3472723" y="4006381"/>
                  </a:cubicBezTo>
                  <a:cubicBezTo>
                    <a:pt x="3470245" y="4010136"/>
                    <a:pt x="3467767" y="4013892"/>
                    <a:pt x="3464050" y="4016395"/>
                  </a:cubicBezTo>
                  <a:cubicBezTo>
                    <a:pt x="3461573" y="4018899"/>
                    <a:pt x="3460334" y="4021402"/>
                    <a:pt x="3459095" y="4022654"/>
                  </a:cubicBezTo>
                  <a:cubicBezTo>
                    <a:pt x="3457856" y="4025158"/>
                    <a:pt x="3456617" y="4027661"/>
                    <a:pt x="3454139" y="4030165"/>
                  </a:cubicBezTo>
                  <a:cubicBezTo>
                    <a:pt x="3454139" y="4032668"/>
                    <a:pt x="3452900" y="4035172"/>
                    <a:pt x="3451661" y="4037676"/>
                  </a:cubicBezTo>
                  <a:cubicBezTo>
                    <a:pt x="3449183" y="4040179"/>
                    <a:pt x="3447945" y="4041431"/>
                    <a:pt x="3445467" y="4042683"/>
                  </a:cubicBezTo>
                  <a:cubicBezTo>
                    <a:pt x="3444228" y="4043935"/>
                    <a:pt x="3442989" y="4043935"/>
                    <a:pt x="3441750" y="4043935"/>
                  </a:cubicBezTo>
                  <a:cubicBezTo>
                    <a:pt x="3434316" y="4047690"/>
                    <a:pt x="3429361" y="4052697"/>
                    <a:pt x="3428122" y="4061460"/>
                  </a:cubicBezTo>
                  <a:cubicBezTo>
                    <a:pt x="3436794" y="4065215"/>
                    <a:pt x="3447945" y="4065215"/>
                    <a:pt x="3451661" y="4075230"/>
                  </a:cubicBezTo>
                  <a:cubicBezTo>
                    <a:pt x="3452900" y="4082740"/>
                    <a:pt x="3445467" y="4092755"/>
                    <a:pt x="3445467" y="4100265"/>
                  </a:cubicBezTo>
                  <a:cubicBezTo>
                    <a:pt x="3446706" y="4112783"/>
                    <a:pt x="3461573" y="4094006"/>
                    <a:pt x="3466528" y="4109028"/>
                  </a:cubicBezTo>
                  <a:cubicBezTo>
                    <a:pt x="3472723" y="4126553"/>
                    <a:pt x="3480156" y="4102769"/>
                    <a:pt x="3486351" y="4107776"/>
                  </a:cubicBezTo>
                  <a:cubicBezTo>
                    <a:pt x="3492546" y="4114035"/>
                    <a:pt x="3506174" y="4121546"/>
                    <a:pt x="3501218" y="4130309"/>
                  </a:cubicBezTo>
                  <a:cubicBezTo>
                    <a:pt x="3492546" y="4146582"/>
                    <a:pt x="3511129" y="4145330"/>
                    <a:pt x="3511129" y="4155345"/>
                  </a:cubicBezTo>
                  <a:cubicBezTo>
                    <a:pt x="3508651" y="4159100"/>
                    <a:pt x="3504935" y="4161604"/>
                    <a:pt x="3499979" y="4161604"/>
                  </a:cubicBezTo>
                  <a:cubicBezTo>
                    <a:pt x="3497501" y="4161604"/>
                    <a:pt x="3493784" y="4161604"/>
                    <a:pt x="3491307" y="4160352"/>
                  </a:cubicBezTo>
                  <a:cubicBezTo>
                    <a:pt x="3486351" y="4160352"/>
                    <a:pt x="3482634" y="4161604"/>
                    <a:pt x="3477679" y="4162855"/>
                  </a:cubicBezTo>
                  <a:cubicBezTo>
                    <a:pt x="3475201" y="4164107"/>
                    <a:pt x="3471484" y="4164107"/>
                    <a:pt x="3467767" y="4162855"/>
                  </a:cubicBezTo>
                  <a:cubicBezTo>
                    <a:pt x="3466528" y="4161604"/>
                    <a:pt x="3465289" y="4161604"/>
                    <a:pt x="3464050" y="4161604"/>
                  </a:cubicBezTo>
                  <a:cubicBezTo>
                    <a:pt x="3439272" y="4135316"/>
                    <a:pt x="3407060" y="4159100"/>
                    <a:pt x="3381043" y="4150338"/>
                  </a:cubicBezTo>
                  <a:cubicBezTo>
                    <a:pt x="3376087" y="4150338"/>
                    <a:pt x="3373610" y="4149086"/>
                    <a:pt x="3369893" y="4147834"/>
                  </a:cubicBezTo>
                  <a:cubicBezTo>
                    <a:pt x="3348831" y="4147834"/>
                    <a:pt x="3340159" y="4129057"/>
                    <a:pt x="3324053" y="4119043"/>
                  </a:cubicBezTo>
                  <a:cubicBezTo>
                    <a:pt x="3322814" y="4117791"/>
                    <a:pt x="3321575" y="4116539"/>
                    <a:pt x="3320336" y="4114035"/>
                  </a:cubicBezTo>
                  <a:lnTo>
                    <a:pt x="3320336" y="4109952"/>
                  </a:lnTo>
                  <a:lnTo>
                    <a:pt x="3320328" y="4109955"/>
                  </a:lnTo>
                  <a:cubicBezTo>
                    <a:pt x="3316592" y="4108709"/>
                    <a:pt x="3314102" y="4106218"/>
                    <a:pt x="3311612" y="4103726"/>
                  </a:cubicBezTo>
                  <a:cubicBezTo>
                    <a:pt x="3309122" y="4099989"/>
                    <a:pt x="3306632" y="4099989"/>
                    <a:pt x="3302897" y="4099989"/>
                  </a:cubicBezTo>
                  <a:cubicBezTo>
                    <a:pt x="3300407" y="4101235"/>
                    <a:pt x="3300407" y="4103726"/>
                    <a:pt x="3302897" y="4104972"/>
                  </a:cubicBezTo>
                  <a:cubicBezTo>
                    <a:pt x="3304142" y="4126148"/>
                    <a:pt x="3287957" y="4122411"/>
                    <a:pt x="3276752" y="4123657"/>
                  </a:cubicBezTo>
                  <a:cubicBezTo>
                    <a:pt x="3261811" y="4126148"/>
                    <a:pt x="3261811" y="4131131"/>
                    <a:pt x="3268036" y="4141096"/>
                  </a:cubicBezTo>
                  <a:cubicBezTo>
                    <a:pt x="3266791" y="4142342"/>
                    <a:pt x="3266791" y="4143587"/>
                    <a:pt x="3265546" y="4146079"/>
                  </a:cubicBezTo>
                  <a:cubicBezTo>
                    <a:pt x="3261811" y="4147324"/>
                    <a:pt x="3256831" y="4149816"/>
                    <a:pt x="3256831" y="4154798"/>
                  </a:cubicBezTo>
                  <a:cubicBezTo>
                    <a:pt x="3255586" y="4156044"/>
                    <a:pt x="3254341" y="4157289"/>
                    <a:pt x="3254341" y="4159781"/>
                  </a:cubicBezTo>
                  <a:cubicBezTo>
                    <a:pt x="3228196" y="4169746"/>
                    <a:pt x="3202050" y="4179711"/>
                    <a:pt x="3177150" y="4194659"/>
                  </a:cubicBezTo>
                  <a:cubicBezTo>
                    <a:pt x="3163454" y="4203378"/>
                    <a:pt x="3141044" y="4202133"/>
                    <a:pt x="3126103" y="4214589"/>
                  </a:cubicBezTo>
                  <a:cubicBezTo>
                    <a:pt x="3104938" y="4194659"/>
                    <a:pt x="3083773" y="4217080"/>
                    <a:pt x="3062607" y="4214589"/>
                  </a:cubicBezTo>
                  <a:cubicBezTo>
                    <a:pt x="3060117" y="4218326"/>
                    <a:pt x="3057627" y="4220817"/>
                    <a:pt x="3055137" y="4224554"/>
                  </a:cubicBezTo>
                  <a:cubicBezTo>
                    <a:pt x="3045177" y="4214589"/>
                    <a:pt x="3030236" y="4217080"/>
                    <a:pt x="3021521" y="4204624"/>
                  </a:cubicBezTo>
                  <a:cubicBezTo>
                    <a:pt x="3009071" y="4187185"/>
                    <a:pt x="2995376" y="4195904"/>
                    <a:pt x="2980435" y="4200887"/>
                  </a:cubicBezTo>
                  <a:cubicBezTo>
                    <a:pt x="2974210" y="4214589"/>
                    <a:pt x="2965495" y="4208361"/>
                    <a:pt x="2959270" y="4202133"/>
                  </a:cubicBezTo>
                  <a:cubicBezTo>
                    <a:pt x="2949310" y="4193413"/>
                    <a:pt x="2936860" y="4188431"/>
                    <a:pt x="2923164" y="4192167"/>
                  </a:cubicBezTo>
                  <a:cubicBezTo>
                    <a:pt x="2920674" y="4189676"/>
                    <a:pt x="2916939" y="4188431"/>
                    <a:pt x="2914449" y="4185939"/>
                  </a:cubicBezTo>
                  <a:cubicBezTo>
                    <a:pt x="2909469" y="4187185"/>
                    <a:pt x="2903244" y="4187185"/>
                    <a:pt x="2899509" y="4187185"/>
                  </a:cubicBezTo>
                  <a:cubicBezTo>
                    <a:pt x="2864648" y="4161026"/>
                    <a:pt x="2827297" y="4148570"/>
                    <a:pt x="2786211" y="4139850"/>
                  </a:cubicBezTo>
                  <a:cubicBezTo>
                    <a:pt x="2778741" y="4138605"/>
                    <a:pt x="2770026" y="4138605"/>
                    <a:pt x="2763801" y="4133622"/>
                  </a:cubicBezTo>
                  <a:cubicBezTo>
                    <a:pt x="2753841" y="4126148"/>
                    <a:pt x="2748861" y="4117429"/>
                    <a:pt x="2738900" y="4136113"/>
                  </a:cubicBezTo>
                  <a:cubicBezTo>
                    <a:pt x="2731430" y="4148570"/>
                    <a:pt x="2710265" y="4144833"/>
                    <a:pt x="2695324" y="4141096"/>
                  </a:cubicBezTo>
                  <a:cubicBezTo>
                    <a:pt x="2691589" y="4139850"/>
                    <a:pt x="2689099" y="4137359"/>
                    <a:pt x="2686609" y="4134868"/>
                  </a:cubicBezTo>
                  <a:cubicBezTo>
                    <a:pt x="2676649" y="4128640"/>
                    <a:pt x="2671669" y="4118674"/>
                    <a:pt x="2665444" y="4109955"/>
                  </a:cubicBezTo>
                  <a:cubicBezTo>
                    <a:pt x="2650504" y="4071340"/>
                    <a:pt x="2613153" y="4081305"/>
                    <a:pt x="2583272" y="4073831"/>
                  </a:cubicBezTo>
                  <a:cubicBezTo>
                    <a:pt x="2570822" y="4072585"/>
                    <a:pt x="2563352" y="4081305"/>
                    <a:pt x="2555882" y="4088779"/>
                  </a:cubicBezTo>
                  <a:cubicBezTo>
                    <a:pt x="2550901" y="4092516"/>
                    <a:pt x="2545921" y="4093761"/>
                    <a:pt x="2542186" y="4093761"/>
                  </a:cubicBezTo>
                  <a:cubicBezTo>
                    <a:pt x="2538451" y="4092516"/>
                    <a:pt x="2537206" y="4091270"/>
                    <a:pt x="2534716" y="4088779"/>
                  </a:cubicBezTo>
                  <a:cubicBezTo>
                    <a:pt x="2532226" y="4086287"/>
                    <a:pt x="2537206" y="4085042"/>
                    <a:pt x="2535961" y="4083796"/>
                  </a:cubicBezTo>
                  <a:cubicBezTo>
                    <a:pt x="2534716" y="4081305"/>
                    <a:pt x="2533471" y="4082550"/>
                    <a:pt x="2532226" y="4086287"/>
                  </a:cubicBezTo>
                  <a:cubicBezTo>
                    <a:pt x="2530981" y="4087533"/>
                    <a:pt x="2527246" y="4088779"/>
                    <a:pt x="2524756" y="4088779"/>
                  </a:cubicBezTo>
                  <a:cubicBezTo>
                    <a:pt x="2521021" y="4090024"/>
                    <a:pt x="2518531" y="4090024"/>
                    <a:pt x="2514796" y="4088779"/>
                  </a:cubicBezTo>
                  <a:cubicBezTo>
                    <a:pt x="2513551" y="4087533"/>
                    <a:pt x="2513551" y="4086287"/>
                    <a:pt x="2511061" y="4086287"/>
                  </a:cubicBezTo>
                  <a:cubicBezTo>
                    <a:pt x="2511061" y="4083796"/>
                    <a:pt x="2509816" y="4082550"/>
                    <a:pt x="2508571" y="4081305"/>
                  </a:cubicBezTo>
                  <a:cubicBezTo>
                    <a:pt x="2509816" y="4076322"/>
                    <a:pt x="2512306" y="4073831"/>
                    <a:pt x="2513551" y="4070094"/>
                  </a:cubicBezTo>
                  <a:lnTo>
                    <a:pt x="2511061" y="4067603"/>
                  </a:lnTo>
                  <a:lnTo>
                    <a:pt x="2508571" y="4070094"/>
                  </a:lnTo>
                  <a:cubicBezTo>
                    <a:pt x="2488650" y="4065111"/>
                    <a:pt x="2472465" y="4056392"/>
                    <a:pt x="2453789" y="4047672"/>
                  </a:cubicBezTo>
                  <a:cubicBezTo>
                    <a:pt x="2452544" y="4050164"/>
                    <a:pt x="2451299" y="4052655"/>
                    <a:pt x="2450054" y="4055146"/>
                  </a:cubicBezTo>
                  <a:cubicBezTo>
                    <a:pt x="2435114" y="4072585"/>
                    <a:pt x="2417684" y="4063866"/>
                    <a:pt x="2402743" y="4057638"/>
                  </a:cubicBezTo>
                  <a:cubicBezTo>
                    <a:pt x="2387803" y="4051409"/>
                    <a:pt x="2375353" y="4052655"/>
                    <a:pt x="2366638" y="4066357"/>
                  </a:cubicBezTo>
                  <a:cubicBezTo>
                    <a:pt x="2354187" y="4072585"/>
                    <a:pt x="2342982" y="4068848"/>
                    <a:pt x="2333022" y="4061375"/>
                  </a:cubicBezTo>
                  <a:cubicBezTo>
                    <a:pt x="2331777" y="4056392"/>
                    <a:pt x="2329287" y="4052655"/>
                    <a:pt x="2323062" y="4053901"/>
                  </a:cubicBezTo>
                  <a:cubicBezTo>
                    <a:pt x="2306876" y="4046427"/>
                    <a:pt x="2321817" y="4020268"/>
                    <a:pt x="2300651" y="4015286"/>
                  </a:cubicBezTo>
                  <a:cubicBezTo>
                    <a:pt x="2293181" y="3984145"/>
                    <a:pt x="2272016" y="3972934"/>
                    <a:pt x="2242135" y="3977916"/>
                  </a:cubicBezTo>
                  <a:cubicBezTo>
                    <a:pt x="2208519" y="3979162"/>
                    <a:pt x="2172414" y="3999092"/>
                    <a:pt x="2146268" y="3962969"/>
                  </a:cubicBezTo>
                  <a:cubicBezTo>
                    <a:pt x="2138798" y="3929336"/>
                    <a:pt x="2116387" y="3913143"/>
                    <a:pt x="2082772" y="3918125"/>
                  </a:cubicBezTo>
                  <a:cubicBezTo>
                    <a:pt x="2072811" y="3918125"/>
                    <a:pt x="2060361" y="3924354"/>
                    <a:pt x="2055381" y="3910651"/>
                  </a:cubicBezTo>
                  <a:cubicBezTo>
                    <a:pt x="2050401" y="3898195"/>
                    <a:pt x="2057871" y="3890721"/>
                    <a:pt x="2070321" y="3885739"/>
                  </a:cubicBezTo>
                  <a:cubicBezTo>
                    <a:pt x="2036706" y="3891967"/>
                    <a:pt x="2021765" y="3875773"/>
                    <a:pt x="2011805" y="3848369"/>
                  </a:cubicBezTo>
                  <a:cubicBezTo>
                    <a:pt x="2005580" y="3828439"/>
                    <a:pt x="2024255" y="3832176"/>
                    <a:pt x="2035461" y="3818474"/>
                  </a:cubicBezTo>
                  <a:cubicBezTo>
                    <a:pt x="1998110" y="3829685"/>
                    <a:pt x="1968229" y="3807263"/>
                    <a:pt x="1934614" y="3815982"/>
                  </a:cubicBezTo>
                  <a:cubicBezTo>
                    <a:pt x="1924653" y="3819719"/>
                    <a:pt x="1917183" y="3812245"/>
                    <a:pt x="1915938" y="3801035"/>
                  </a:cubicBezTo>
                  <a:cubicBezTo>
                    <a:pt x="1920918" y="3794806"/>
                    <a:pt x="1927143" y="3794806"/>
                    <a:pt x="1934614" y="3796052"/>
                  </a:cubicBezTo>
                  <a:cubicBezTo>
                    <a:pt x="1927143" y="3792315"/>
                    <a:pt x="1918428" y="3793561"/>
                    <a:pt x="1913448" y="3788578"/>
                  </a:cubicBezTo>
                  <a:cubicBezTo>
                    <a:pt x="1881077" y="3747472"/>
                    <a:pt x="1838747" y="3720068"/>
                    <a:pt x="1793926" y="3697646"/>
                  </a:cubicBezTo>
                  <a:cubicBezTo>
                    <a:pt x="1790191" y="3696401"/>
                    <a:pt x="1793926" y="3688927"/>
                    <a:pt x="1786455" y="3692664"/>
                  </a:cubicBezTo>
                  <a:cubicBezTo>
                    <a:pt x="1780230" y="3692664"/>
                    <a:pt x="1772760" y="3692664"/>
                    <a:pt x="1766535" y="3692664"/>
                  </a:cubicBezTo>
                  <a:cubicBezTo>
                    <a:pt x="1760310" y="3691418"/>
                    <a:pt x="1754085" y="3690172"/>
                    <a:pt x="1749105" y="3686435"/>
                  </a:cubicBezTo>
                  <a:cubicBezTo>
                    <a:pt x="1744125" y="3682698"/>
                    <a:pt x="1741635" y="3680207"/>
                    <a:pt x="1737899" y="3676470"/>
                  </a:cubicBezTo>
                  <a:cubicBezTo>
                    <a:pt x="1735409" y="3675225"/>
                    <a:pt x="1732919" y="3671488"/>
                    <a:pt x="1732919" y="3668996"/>
                  </a:cubicBezTo>
                  <a:cubicBezTo>
                    <a:pt x="1734164" y="3662768"/>
                    <a:pt x="1730429" y="3656540"/>
                    <a:pt x="1729184" y="3651557"/>
                  </a:cubicBezTo>
                  <a:cubicBezTo>
                    <a:pt x="1739144" y="3635364"/>
                    <a:pt x="1750350" y="3622907"/>
                    <a:pt x="1770270" y="3626644"/>
                  </a:cubicBezTo>
                  <a:cubicBezTo>
                    <a:pt x="1766535" y="3619171"/>
                    <a:pt x="1754085" y="3617925"/>
                    <a:pt x="1746615" y="3607960"/>
                  </a:cubicBezTo>
                  <a:cubicBezTo>
                    <a:pt x="1744125" y="3605468"/>
                    <a:pt x="1741635" y="3604223"/>
                    <a:pt x="1739144" y="3601731"/>
                  </a:cubicBezTo>
                  <a:cubicBezTo>
                    <a:pt x="1709264" y="3583047"/>
                    <a:pt x="1671913" y="3596749"/>
                    <a:pt x="1643277" y="3579310"/>
                  </a:cubicBezTo>
                  <a:cubicBezTo>
                    <a:pt x="1637675" y="3577441"/>
                    <a:pt x="1637052" y="3574950"/>
                    <a:pt x="1637830" y="3572303"/>
                  </a:cubicBezTo>
                  <a:cubicBezTo>
                    <a:pt x="1638609" y="3569656"/>
                    <a:pt x="1640787" y="3566853"/>
                    <a:pt x="1640787" y="3564362"/>
                  </a:cubicBezTo>
                  <a:cubicBezTo>
                    <a:pt x="1650748" y="3531975"/>
                    <a:pt x="1663198" y="3525747"/>
                    <a:pt x="1685608" y="3543186"/>
                  </a:cubicBezTo>
                  <a:cubicBezTo>
                    <a:pt x="1685608" y="3546923"/>
                    <a:pt x="1679383" y="3546923"/>
                    <a:pt x="1679383" y="3550660"/>
                  </a:cubicBezTo>
                  <a:cubicBezTo>
                    <a:pt x="1680628" y="3551906"/>
                    <a:pt x="1683118" y="3545677"/>
                    <a:pt x="1685608" y="3545677"/>
                  </a:cubicBezTo>
                  <a:cubicBezTo>
                    <a:pt x="1700549" y="3545677"/>
                    <a:pt x="1715489" y="3554397"/>
                    <a:pt x="1729184" y="3543186"/>
                  </a:cubicBezTo>
                  <a:cubicBezTo>
                    <a:pt x="1771515" y="3583047"/>
                    <a:pt x="1830031" y="3596749"/>
                    <a:pt x="1868627" y="3640347"/>
                  </a:cubicBezTo>
                  <a:cubicBezTo>
                    <a:pt x="1878587" y="3651557"/>
                    <a:pt x="1892283" y="3639101"/>
                    <a:pt x="1904733" y="3645329"/>
                  </a:cubicBezTo>
                  <a:cubicBezTo>
                    <a:pt x="1917183" y="3651557"/>
                    <a:pt x="1930878" y="3656540"/>
                    <a:pt x="1940839" y="3666505"/>
                  </a:cubicBezTo>
                  <a:cubicBezTo>
                    <a:pt x="1940839" y="3675225"/>
                    <a:pt x="1944574" y="3678961"/>
                    <a:pt x="1952044" y="3677716"/>
                  </a:cubicBezTo>
                  <a:cubicBezTo>
                    <a:pt x="1968229" y="3696401"/>
                    <a:pt x="1981925" y="3713840"/>
                    <a:pt x="2013050" y="3713840"/>
                  </a:cubicBezTo>
                  <a:cubicBezTo>
                    <a:pt x="2031726" y="3715085"/>
                    <a:pt x="2051646" y="3723805"/>
                    <a:pt x="2071566" y="3743735"/>
                  </a:cubicBezTo>
                  <a:cubicBezTo>
                    <a:pt x="2098957" y="3769894"/>
                    <a:pt x="2140043" y="3781104"/>
                    <a:pt x="2178639" y="3792315"/>
                  </a:cubicBezTo>
                  <a:cubicBezTo>
                    <a:pt x="2181129" y="3792315"/>
                    <a:pt x="2186109" y="3792315"/>
                    <a:pt x="2189844" y="3793561"/>
                  </a:cubicBezTo>
                  <a:cubicBezTo>
                    <a:pt x="2197314" y="3812245"/>
                    <a:pt x="2197314" y="3812245"/>
                    <a:pt x="2172414" y="3825948"/>
                  </a:cubicBezTo>
                  <a:cubicBezTo>
                    <a:pt x="2197314" y="3849615"/>
                    <a:pt x="2197314" y="3849615"/>
                    <a:pt x="2223460" y="3832176"/>
                  </a:cubicBezTo>
                  <a:cubicBezTo>
                    <a:pt x="2230930" y="3825948"/>
                    <a:pt x="2237155" y="3820965"/>
                    <a:pt x="2247115" y="3827193"/>
                  </a:cubicBezTo>
                  <a:cubicBezTo>
                    <a:pt x="2278241" y="3845878"/>
                    <a:pt x="2313101" y="3855843"/>
                    <a:pt x="2336757" y="3888230"/>
                  </a:cubicBezTo>
                  <a:cubicBezTo>
                    <a:pt x="2349830" y="3905980"/>
                    <a:pt x="2374808" y="3913921"/>
                    <a:pt x="2389106" y="3931496"/>
                  </a:cubicBezTo>
                  <a:lnTo>
                    <a:pt x="2398203" y="3951253"/>
                  </a:lnTo>
                  <a:lnTo>
                    <a:pt x="2397763" y="3951758"/>
                  </a:lnTo>
                  <a:lnTo>
                    <a:pt x="2399178" y="3953457"/>
                  </a:lnTo>
                  <a:lnTo>
                    <a:pt x="2402743" y="3962969"/>
                  </a:lnTo>
                  <a:cubicBezTo>
                    <a:pt x="2403988" y="3959854"/>
                    <a:pt x="2403054" y="3957986"/>
                    <a:pt x="2401654" y="3956429"/>
                  </a:cubicBezTo>
                  <a:lnTo>
                    <a:pt x="2399178" y="3953457"/>
                  </a:lnTo>
                  <a:lnTo>
                    <a:pt x="2399008" y="3953003"/>
                  </a:lnTo>
                  <a:lnTo>
                    <a:pt x="2398203" y="3951253"/>
                  </a:lnTo>
                  <a:lnTo>
                    <a:pt x="2422041" y="3923887"/>
                  </a:lnTo>
                  <a:cubicBezTo>
                    <a:pt x="2432002" y="3919371"/>
                    <a:pt x="2442584" y="3919994"/>
                    <a:pt x="2450054" y="3926845"/>
                  </a:cubicBezTo>
                  <a:cubicBezTo>
                    <a:pt x="2487405" y="3960477"/>
                    <a:pt x="2537206" y="3962969"/>
                    <a:pt x="2578292" y="3986636"/>
                  </a:cubicBezTo>
                  <a:cubicBezTo>
                    <a:pt x="2631828" y="4015286"/>
                    <a:pt x="2684119" y="4050164"/>
                    <a:pt x="2743880" y="4068848"/>
                  </a:cubicBezTo>
                  <a:cubicBezTo>
                    <a:pt x="2748861" y="4070094"/>
                    <a:pt x="2753841" y="4071340"/>
                    <a:pt x="2758821" y="4075077"/>
                  </a:cubicBezTo>
                  <a:cubicBezTo>
                    <a:pt x="2798662" y="4117429"/>
                    <a:pt x="2843483" y="4117429"/>
                    <a:pt x="2894529" y="4099989"/>
                  </a:cubicBezTo>
                  <a:cubicBezTo>
                    <a:pt x="2911959" y="4093761"/>
                    <a:pt x="2915694" y="4109955"/>
                    <a:pt x="2924409" y="4119920"/>
                  </a:cubicBezTo>
                  <a:cubicBezTo>
                    <a:pt x="2926899" y="4122411"/>
                    <a:pt x="2929389" y="4126148"/>
                    <a:pt x="2930634" y="4128640"/>
                  </a:cubicBezTo>
                  <a:cubicBezTo>
                    <a:pt x="2935614" y="4134868"/>
                    <a:pt x="2934369" y="4141096"/>
                    <a:pt x="2934369" y="4153552"/>
                  </a:cubicBezTo>
                  <a:cubicBezTo>
                    <a:pt x="2943085" y="4141096"/>
                    <a:pt x="2940595" y="4129885"/>
                    <a:pt x="2949310" y="4123657"/>
                  </a:cubicBezTo>
                  <a:cubicBezTo>
                    <a:pt x="2951800" y="4122411"/>
                    <a:pt x="2955535" y="4121166"/>
                    <a:pt x="2959270" y="4122411"/>
                  </a:cubicBezTo>
                  <a:cubicBezTo>
                    <a:pt x="2974210" y="4126148"/>
                    <a:pt x="2976700" y="4139850"/>
                    <a:pt x="2980435" y="4156044"/>
                  </a:cubicBezTo>
                  <a:cubicBezTo>
                    <a:pt x="3021521" y="4117429"/>
                    <a:pt x="3072567" y="4131131"/>
                    <a:pt x="3117388" y="4118674"/>
                  </a:cubicBezTo>
                  <a:cubicBezTo>
                    <a:pt x="3133574" y="4113692"/>
                    <a:pt x="3149759" y="4118674"/>
                    <a:pt x="3160964" y="4102481"/>
                  </a:cubicBezTo>
                  <a:cubicBezTo>
                    <a:pt x="3168434" y="4092516"/>
                    <a:pt x="3179640" y="4093761"/>
                    <a:pt x="3190845" y="4095007"/>
                  </a:cubicBezTo>
                  <a:cubicBezTo>
                    <a:pt x="3204540" y="4095007"/>
                    <a:pt x="3207030" y="4107463"/>
                    <a:pt x="3199560" y="4112446"/>
                  </a:cubicBezTo>
                  <a:lnTo>
                    <a:pt x="3186510" y="4125843"/>
                  </a:lnTo>
                  <a:lnTo>
                    <a:pt x="3178433" y="4130255"/>
                  </a:lnTo>
                  <a:cubicBezTo>
                    <a:pt x="3173181" y="4134323"/>
                    <a:pt x="3169368" y="4139539"/>
                    <a:pt x="3168434" y="4147324"/>
                  </a:cubicBezTo>
                  <a:cubicBezTo>
                    <a:pt x="3172792" y="4142964"/>
                    <a:pt x="3176838" y="4137048"/>
                    <a:pt x="3181663" y="4130819"/>
                  </a:cubicBezTo>
                  <a:lnTo>
                    <a:pt x="3186510" y="4125843"/>
                  </a:lnTo>
                  <a:lnTo>
                    <a:pt x="3197070" y="4120076"/>
                  </a:lnTo>
                  <a:cubicBezTo>
                    <a:pt x="3210454" y="4113691"/>
                    <a:pt x="3223838" y="4106217"/>
                    <a:pt x="3225706" y="4086287"/>
                  </a:cubicBezTo>
                  <a:cubicBezTo>
                    <a:pt x="3228196" y="4073831"/>
                    <a:pt x="3229441" y="4060129"/>
                    <a:pt x="3212010" y="4055146"/>
                  </a:cubicBezTo>
                  <a:cubicBezTo>
                    <a:pt x="3184620" y="4048918"/>
                    <a:pt x="3185865" y="4037707"/>
                    <a:pt x="3203295" y="4021514"/>
                  </a:cubicBezTo>
                  <a:cubicBezTo>
                    <a:pt x="3212010" y="4014040"/>
                    <a:pt x="3214500" y="4004075"/>
                    <a:pt x="3216990" y="3995355"/>
                  </a:cubicBezTo>
                  <a:cubicBezTo>
                    <a:pt x="3221970" y="3984145"/>
                    <a:pt x="3229441" y="3980408"/>
                    <a:pt x="3239401" y="3981653"/>
                  </a:cubicBezTo>
                  <a:cubicBezTo>
                    <a:pt x="3250606" y="3981653"/>
                    <a:pt x="3250606" y="3990373"/>
                    <a:pt x="3250606" y="3997847"/>
                  </a:cubicBezTo>
                  <a:cubicBezTo>
                    <a:pt x="3250606" y="4014040"/>
                    <a:pt x="3256831" y="4025251"/>
                    <a:pt x="3271772" y="4027742"/>
                  </a:cubicBezTo>
                  <a:cubicBezTo>
                    <a:pt x="3287957" y="4030233"/>
                    <a:pt x="3284222" y="4010303"/>
                    <a:pt x="3290447" y="4002829"/>
                  </a:cubicBezTo>
                  <a:cubicBezTo>
                    <a:pt x="3295427" y="3995355"/>
                    <a:pt x="3300407" y="3986636"/>
                    <a:pt x="3295427" y="3972934"/>
                  </a:cubicBezTo>
                  <a:cubicBezTo>
                    <a:pt x="3281732" y="3989127"/>
                    <a:pt x="3269281" y="3996601"/>
                    <a:pt x="3248116" y="3982899"/>
                  </a:cubicBezTo>
                  <a:cubicBezTo>
                    <a:pt x="3235666" y="3975425"/>
                    <a:pt x="3216990" y="3970442"/>
                    <a:pt x="3200805" y="3966705"/>
                  </a:cubicBezTo>
                  <a:cubicBezTo>
                    <a:pt x="3179640" y="3962969"/>
                    <a:pt x="3178395" y="3946775"/>
                    <a:pt x="3198315" y="3933073"/>
                  </a:cubicBezTo>
                  <a:cubicBezTo>
                    <a:pt x="3187110" y="3934319"/>
                    <a:pt x="3182130" y="3945529"/>
                    <a:pt x="3172169" y="3946775"/>
                  </a:cubicBezTo>
                  <a:cubicBezTo>
                    <a:pt x="3163454" y="3948021"/>
                    <a:pt x="3157229" y="3945529"/>
                    <a:pt x="3154739" y="3936810"/>
                  </a:cubicBezTo>
                  <a:cubicBezTo>
                    <a:pt x="3149759" y="3921862"/>
                    <a:pt x="3179640" y="3874528"/>
                    <a:pt x="3195825" y="3869545"/>
                  </a:cubicBezTo>
                  <a:cubicBezTo>
                    <a:pt x="3229441" y="3859580"/>
                    <a:pt x="3238156" y="3869545"/>
                    <a:pt x="3234421" y="3913143"/>
                  </a:cubicBezTo>
                  <a:cubicBezTo>
                    <a:pt x="3228196" y="3926845"/>
                    <a:pt x="3240646" y="3918125"/>
                    <a:pt x="3243136" y="3920617"/>
                  </a:cubicBezTo>
                  <a:cubicBezTo>
                    <a:pt x="3260566" y="3924354"/>
                    <a:pt x="3261811" y="3905669"/>
                    <a:pt x="3266791" y="3898195"/>
                  </a:cubicBezTo>
                  <a:cubicBezTo>
                    <a:pt x="3276129" y="3883247"/>
                    <a:pt x="3290758" y="3876707"/>
                    <a:pt x="3305698" y="3870946"/>
                  </a:cubicBezTo>
                  <a:lnTo>
                    <a:pt x="3315733" y="3866840"/>
                  </a:lnTo>
                  <a:lnTo>
                    <a:pt x="3320328" y="3865808"/>
                  </a:lnTo>
                  <a:lnTo>
                    <a:pt x="3326880" y="3862278"/>
                  </a:lnTo>
                  <a:lnTo>
                    <a:pt x="3327720" y="3861935"/>
                  </a:lnTo>
                  <a:lnTo>
                    <a:pt x="3328309" y="3861509"/>
                  </a:lnTo>
                  <a:lnTo>
                    <a:pt x="3336513" y="3857089"/>
                  </a:lnTo>
                  <a:lnTo>
                    <a:pt x="3341979" y="3851620"/>
                  </a:lnTo>
                  <a:lnTo>
                    <a:pt x="3346473" y="3848369"/>
                  </a:lnTo>
                  <a:cubicBezTo>
                    <a:pt x="3345228" y="3848369"/>
                    <a:pt x="3345228" y="3848369"/>
                    <a:pt x="3345228" y="3848369"/>
                  </a:cubicBezTo>
                  <a:lnTo>
                    <a:pt x="3341979" y="3851620"/>
                  </a:lnTo>
                  <a:lnTo>
                    <a:pt x="3328309" y="3861509"/>
                  </a:lnTo>
                  <a:lnTo>
                    <a:pt x="3326880" y="3862278"/>
                  </a:lnTo>
                  <a:lnTo>
                    <a:pt x="3315733" y="3866840"/>
                  </a:lnTo>
                  <a:lnTo>
                    <a:pt x="3312352" y="3867599"/>
                  </a:lnTo>
                  <a:cubicBezTo>
                    <a:pt x="3309667" y="3867365"/>
                    <a:pt x="3306944" y="3866120"/>
                    <a:pt x="3304142" y="3863317"/>
                  </a:cubicBezTo>
                  <a:cubicBezTo>
                    <a:pt x="3294182" y="3853352"/>
                    <a:pt x="3306632" y="3842141"/>
                    <a:pt x="3311612" y="3832176"/>
                  </a:cubicBezTo>
                  <a:cubicBezTo>
                    <a:pt x="3327798" y="3802280"/>
                    <a:pt x="3341493" y="3769894"/>
                    <a:pt x="3380089" y="3761174"/>
                  </a:cubicBezTo>
                  <a:cubicBezTo>
                    <a:pt x="3378844" y="3761174"/>
                    <a:pt x="3381334" y="3761174"/>
                    <a:pt x="3381334" y="3761174"/>
                  </a:cubicBezTo>
                  <a:cubicBezTo>
                    <a:pt x="3381334" y="3761174"/>
                    <a:pt x="3381334" y="3759928"/>
                    <a:pt x="3380089" y="3759928"/>
                  </a:cubicBezTo>
                  <a:cubicBezTo>
                    <a:pt x="3365148" y="3751209"/>
                    <a:pt x="3367639" y="3741244"/>
                    <a:pt x="3378844" y="3731279"/>
                  </a:cubicBezTo>
                  <a:cubicBezTo>
                    <a:pt x="3385069" y="3725050"/>
                    <a:pt x="3395029" y="3721313"/>
                    <a:pt x="3398764" y="3710103"/>
                  </a:cubicBezTo>
                  <a:cubicBezTo>
                    <a:pt x="3398764" y="3707611"/>
                    <a:pt x="3398764" y="3703874"/>
                    <a:pt x="3397519" y="3700137"/>
                  </a:cubicBezTo>
                  <a:cubicBezTo>
                    <a:pt x="3396274" y="3687681"/>
                    <a:pt x="3381334" y="3681453"/>
                    <a:pt x="3381334" y="3666505"/>
                  </a:cubicBezTo>
                  <a:cubicBezTo>
                    <a:pt x="3381956" y="3657785"/>
                    <a:pt x="3384135" y="3650623"/>
                    <a:pt x="3388648" y="3646107"/>
                  </a:cubicBezTo>
                  <a:lnTo>
                    <a:pt x="3407000" y="3642221"/>
                  </a:lnTo>
                  <a:lnTo>
                    <a:pt x="3410701" y="3642763"/>
                  </a:lnTo>
                  <a:lnTo>
                    <a:pt x="3416195" y="3651557"/>
                  </a:lnTo>
                  <a:cubicBezTo>
                    <a:pt x="3416195" y="3646575"/>
                    <a:pt x="3413704" y="3645329"/>
                    <a:pt x="3411214" y="3642838"/>
                  </a:cubicBezTo>
                  <a:lnTo>
                    <a:pt x="3410701" y="3642763"/>
                  </a:lnTo>
                  <a:lnTo>
                    <a:pt x="3409969" y="3641592"/>
                  </a:lnTo>
                  <a:lnTo>
                    <a:pt x="3407000" y="3642221"/>
                  </a:lnTo>
                  <a:lnTo>
                    <a:pt x="3392072" y="3640035"/>
                  </a:lnTo>
                  <a:cubicBezTo>
                    <a:pt x="3385380" y="3640658"/>
                    <a:pt x="3378844" y="3640969"/>
                    <a:pt x="3373864" y="3635364"/>
                  </a:cubicBezTo>
                  <a:cubicBezTo>
                    <a:pt x="3365148" y="3625399"/>
                    <a:pt x="3362658" y="3601731"/>
                    <a:pt x="3370129" y="3604223"/>
                  </a:cubicBezTo>
                  <a:cubicBezTo>
                    <a:pt x="3397519" y="3614188"/>
                    <a:pt x="3383824" y="3593012"/>
                    <a:pt x="3387559" y="3585538"/>
                  </a:cubicBezTo>
                  <a:cubicBezTo>
                    <a:pt x="3393784" y="3569345"/>
                    <a:pt x="3406234" y="3560625"/>
                    <a:pt x="3421175" y="3566853"/>
                  </a:cubicBezTo>
                  <a:cubicBezTo>
                    <a:pt x="3436115" y="3574327"/>
                    <a:pt x="3454790" y="3576819"/>
                    <a:pt x="3464751" y="3591766"/>
                  </a:cubicBezTo>
                  <a:cubicBezTo>
                    <a:pt x="3464751" y="3586784"/>
                    <a:pt x="3459770" y="3583047"/>
                    <a:pt x="3456035" y="3581801"/>
                  </a:cubicBezTo>
                  <a:cubicBezTo>
                    <a:pt x="3441095" y="3576819"/>
                    <a:pt x="3438605" y="3568099"/>
                    <a:pt x="3442340" y="3554397"/>
                  </a:cubicBezTo>
                  <a:cubicBezTo>
                    <a:pt x="3444830" y="3545677"/>
                    <a:pt x="3449810" y="3540695"/>
                    <a:pt x="3458525" y="3539449"/>
                  </a:cubicBezTo>
                  <a:cubicBezTo>
                    <a:pt x="3473466" y="3536958"/>
                    <a:pt x="3479691" y="3546923"/>
                    <a:pt x="3485916" y="3558134"/>
                  </a:cubicBezTo>
                  <a:cubicBezTo>
                    <a:pt x="3503346" y="3586784"/>
                    <a:pt x="3522022" y="3593012"/>
                    <a:pt x="3553147" y="3579310"/>
                  </a:cubicBezTo>
                  <a:cubicBezTo>
                    <a:pt x="3555637" y="3578064"/>
                    <a:pt x="3561863" y="3578064"/>
                    <a:pt x="3561863" y="3574327"/>
                  </a:cubicBezTo>
                  <a:cubicBezTo>
                    <a:pt x="3559373" y="3526993"/>
                    <a:pt x="3588008" y="3549414"/>
                    <a:pt x="3607929" y="3553151"/>
                  </a:cubicBezTo>
                  <a:cubicBezTo>
                    <a:pt x="3632829" y="3559380"/>
                    <a:pt x="3660220" y="3560625"/>
                    <a:pt x="3685120" y="3568099"/>
                  </a:cubicBezTo>
                  <a:cubicBezTo>
                    <a:pt x="3706286" y="3574327"/>
                    <a:pt x="3700060" y="3551906"/>
                    <a:pt x="3712511" y="3545677"/>
                  </a:cubicBezTo>
                  <a:cubicBezTo>
                    <a:pt x="3727451" y="3540695"/>
                    <a:pt x="3710021" y="3533221"/>
                    <a:pt x="3706286" y="3528238"/>
                  </a:cubicBezTo>
                  <a:cubicBezTo>
                    <a:pt x="3696325" y="3510799"/>
                    <a:pt x="3672670" y="3493360"/>
                    <a:pt x="3713756" y="3484641"/>
                  </a:cubicBezTo>
                  <a:cubicBezTo>
                    <a:pt x="3715001" y="3484641"/>
                    <a:pt x="3716246" y="3484641"/>
                    <a:pt x="3717491" y="3484641"/>
                  </a:cubicBezTo>
                  <a:cubicBezTo>
                    <a:pt x="3721226" y="3485887"/>
                    <a:pt x="3724961" y="3489623"/>
                    <a:pt x="3729941" y="3487132"/>
                  </a:cubicBezTo>
                  <a:cubicBezTo>
                    <a:pt x="3724961" y="3489623"/>
                    <a:pt x="3721226" y="3484641"/>
                    <a:pt x="3717491" y="3484641"/>
                  </a:cubicBezTo>
                  <a:cubicBezTo>
                    <a:pt x="3696325" y="3482150"/>
                    <a:pt x="3676405" y="3475921"/>
                    <a:pt x="3658975" y="3464711"/>
                  </a:cubicBezTo>
                  <a:cubicBezTo>
                    <a:pt x="3655240" y="3462219"/>
                    <a:pt x="3652749" y="3460974"/>
                    <a:pt x="3650259" y="3459728"/>
                  </a:cubicBezTo>
                  <a:cubicBezTo>
                    <a:pt x="3641544" y="3458482"/>
                    <a:pt x="3634074" y="3460974"/>
                    <a:pt x="3625359" y="3459728"/>
                  </a:cubicBezTo>
                  <a:cubicBezTo>
                    <a:pt x="3615399" y="3457237"/>
                    <a:pt x="3609174" y="3449763"/>
                    <a:pt x="3610419" y="3439798"/>
                  </a:cubicBezTo>
                  <a:cubicBezTo>
                    <a:pt x="3611664" y="3429832"/>
                    <a:pt x="3620379" y="3428587"/>
                    <a:pt x="3629094" y="3427341"/>
                  </a:cubicBezTo>
                  <a:cubicBezTo>
                    <a:pt x="3662710" y="3422359"/>
                    <a:pt x="3697570" y="3414885"/>
                    <a:pt x="3723716" y="3453500"/>
                  </a:cubicBezTo>
                  <a:cubicBezTo>
                    <a:pt x="3717491" y="3431078"/>
                    <a:pt x="3711266" y="3413639"/>
                    <a:pt x="3733676" y="3402428"/>
                  </a:cubicBezTo>
                  <a:cubicBezTo>
                    <a:pt x="3734921" y="3401183"/>
                    <a:pt x="3738656" y="3399937"/>
                    <a:pt x="3738656" y="3399937"/>
                  </a:cubicBezTo>
                  <a:cubicBezTo>
                    <a:pt x="3706286" y="3378761"/>
                    <a:pt x="3748616" y="3375024"/>
                    <a:pt x="3747371" y="3360076"/>
                  </a:cubicBezTo>
                  <a:cubicBezTo>
                    <a:pt x="3722471" y="3358831"/>
                    <a:pt x="3701306" y="3383744"/>
                    <a:pt x="3673915" y="3368796"/>
                  </a:cubicBezTo>
                  <a:cubicBezTo>
                    <a:pt x="3662710" y="3362568"/>
                    <a:pt x="3641544" y="3365059"/>
                    <a:pt x="3646524" y="3348865"/>
                  </a:cubicBezTo>
                  <a:cubicBezTo>
                    <a:pt x="3650259" y="3335163"/>
                    <a:pt x="3657730" y="3313987"/>
                    <a:pt x="3678895" y="3315233"/>
                  </a:cubicBezTo>
                  <a:lnTo>
                    <a:pt x="3694413" y="3316268"/>
                  </a:lnTo>
                  <a:lnTo>
                    <a:pt x="3695080" y="3316479"/>
                  </a:lnTo>
                  <a:lnTo>
                    <a:pt x="3697570" y="3316479"/>
                  </a:lnTo>
                  <a:lnTo>
                    <a:pt x="3694413" y="3316268"/>
                  </a:lnTo>
                  <a:lnTo>
                    <a:pt x="3691442" y="3315331"/>
                  </a:lnTo>
                  <a:cubicBezTo>
                    <a:pt x="3689166" y="3311185"/>
                    <a:pt x="3689166" y="3300908"/>
                    <a:pt x="3675160" y="3310251"/>
                  </a:cubicBezTo>
                  <a:cubicBezTo>
                    <a:pt x="3645279" y="3330181"/>
                    <a:pt x="3607929" y="3316479"/>
                    <a:pt x="3573068" y="3316479"/>
                  </a:cubicBezTo>
                  <a:cubicBezTo>
                    <a:pt x="3566843" y="3316479"/>
                    <a:pt x="3561863" y="3312742"/>
                    <a:pt x="3561863" y="3307759"/>
                  </a:cubicBezTo>
                  <a:cubicBezTo>
                    <a:pt x="3563108" y="3297794"/>
                    <a:pt x="3568088" y="3290320"/>
                    <a:pt x="3576803" y="3286583"/>
                  </a:cubicBezTo>
                  <a:cubicBezTo>
                    <a:pt x="3611664" y="3269144"/>
                    <a:pt x="3642789" y="3245477"/>
                    <a:pt x="3681385" y="3239249"/>
                  </a:cubicBezTo>
                  <a:lnTo>
                    <a:pt x="3678895" y="3236757"/>
                  </a:lnTo>
                  <a:lnTo>
                    <a:pt x="3676405" y="3239249"/>
                  </a:lnTo>
                  <a:cubicBezTo>
                    <a:pt x="3652749" y="3242986"/>
                    <a:pt x="3636564" y="3230529"/>
                    <a:pt x="3619134" y="3218073"/>
                  </a:cubicBezTo>
                  <a:cubicBezTo>
                    <a:pt x="3616644" y="3215581"/>
                    <a:pt x="3622869" y="3213090"/>
                    <a:pt x="3621624" y="3211845"/>
                  </a:cubicBezTo>
                  <a:cubicBezTo>
                    <a:pt x="3617889" y="3210599"/>
                    <a:pt x="3616644" y="3215581"/>
                    <a:pt x="3612909" y="3215581"/>
                  </a:cubicBezTo>
                  <a:cubicBezTo>
                    <a:pt x="3604193" y="3216827"/>
                    <a:pt x="3595478" y="3215581"/>
                    <a:pt x="3590498" y="3209353"/>
                  </a:cubicBezTo>
                  <a:cubicBezTo>
                    <a:pt x="3578048" y="3193160"/>
                    <a:pt x="3571823" y="3201879"/>
                    <a:pt x="3560618" y="3211845"/>
                  </a:cubicBezTo>
                  <a:cubicBezTo>
                    <a:pt x="3522022" y="3245477"/>
                    <a:pt x="3474711" y="3230529"/>
                    <a:pt x="3431135" y="3233021"/>
                  </a:cubicBezTo>
                  <a:cubicBezTo>
                    <a:pt x="3416195" y="3233021"/>
                    <a:pt x="3414950" y="3210599"/>
                    <a:pt x="3419930" y="3195651"/>
                  </a:cubicBezTo>
                  <a:cubicBezTo>
                    <a:pt x="3424910" y="3181949"/>
                    <a:pt x="3436115" y="3184440"/>
                    <a:pt x="3444830" y="3193160"/>
                  </a:cubicBezTo>
                  <a:cubicBezTo>
                    <a:pt x="3456035" y="3203125"/>
                    <a:pt x="3468486" y="3201879"/>
                    <a:pt x="3482181" y="3196897"/>
                  </a:cubicBezTo>
                  <a:cubicBezTo>
                    <a:pt x="3497121" y="3191914"/>
                    <a:pt x="3512062" y="3195651"/>
                    <a:pt x="3530737" y="3201879"/>
                  </a:cubicBezTo>
                  <a:cubicBezTo>
                    <a:pt x="3488406" y="3180703"/>
                    <a:pt x="3488406" y="3175721"/>
                    <a:pt x="3522022" y="3152054"/>
                  </a:cubicBezTo>
                  <a:cubicBezTo>
                    <a:pt x="3510817" y="3152054"/>
                    <a:pt x="3499611" y="3167001"/>
                    <a:pt x="3489651" y="3154545"/>
                  </a:cubicBezTo>
                  <a:cubicBezTo>
                    <a:pt x="3479691" y="3143334"/>
                    <a:pt x="3492141" y="3133369"/>
                    <a:pt x="3497121" y="3123404"/>
                  </a:cubicBezTo>
                  <a:cubicBezTo>
                    <a:pt x="3499611" y="3117175"/>
                    <a:pt x="3503658" y="3112193"/>
                    <a:pt x="3508327" y="3107677"/>
                  </a:cubicBezTo>
                  <a:lnTo>
                    <a:pt x="3518650" y="3098748"/>
                  </a:lnTo>
                  <a:lnTo>
                    <a:pt x="3500165" y="3085232"/>
                  </a:lnTo>
                  <a:cubicBezTo>
                    <a:pt x="3491448" y="3077783"/>
                    <a:pt x="3491448" y="3079024"/>
                    <a:pt x="3478995" y="3093923"/>
                  </a:cubicBezTo>
                  <a:cubicBezTo>
                    <a:pt x="3475260" y="3098890"/>
                    <a:pt x="3467788" y="3102614"/>
                    <a:pt x="3461562" y="3105098"/>
                  </a:cubicBezTo>
                  <a:cubicBezTo>
                    <a:pt x="3441637" y="3107581"/>
                    <a:pt x="3426694" y="3110064"/>
                    <a:pt x="3439147" y="3138621"/>
                  </a:cubicBezTo>
                  <a:cubicBezTo>
                    <a:pt x="3442882" y="3148553"/>
                    <a:pt x="3424203" y="3158486"/>
                    <a:pt x="3412996" y="3148553"/>
                  </a:cubicBezTo>
                  <a:cubicBezTo>
                    <a:pt x="3403034" y="3139862"/>
                    <a:pt x="3390581" y="3141104"/>
                    <a:pt x="3380619" y="3132413"/>
                  </a:cubicBezTo>
                  <a:cubicBezTo>
                    <a:pt x="3388090" y="3118755"/>
                    <a:pt x="3401788" y="3122480"/>
                    <a:pt x="3417977" y="3123721"/>
                  </a:cubicBezTo>
                  <a:cubicBezTo>
                    <a:pt x="3408015" y="3103856"/>
                    <a:pt x="3385600" y="3093923"/>
                    <a:pt x="3395562" y="3065367"/>
                  </a:cubicBezTo>
                  <a:cubicBezTo>
                    <a:pt x="3379373" y="3074058"/>
                    <a:pt x="3368166" y="3095165"/>
                    <a:pt x="3353222" y="3072816"/>
                  </a:cubicBezTo>
                  <a:cubicBezTo>
                    <a:pt x="3349487" y="3067850"/>
                    <a:pt x="3327072" y="3075299"/>
                    <a:pt x="3313374" y="3079024"/>
                  </a:cubicBezTo>
                  <a:cubicBezTo>
                    <a:pt x="3300921" y="3083991"/>
                    <a:pt x="3282242" y="3080266"/>
                    <a:pt x="3284732" y="3071575"/>
                  </a:cubicBezTo>
                  <a:cubicBezTo>
                    <a:pt x="3289713" y="3056676"/>
                    <a:pt x="3283487" y="3059159"/>
                    <a:pt x="3276015" y="3064125"/>
                  </a:cubicBezTo>
                  <a:cubicBezTo>
                    <a:pt x="3271034" y="3067850"/>
                    <a:pt x="3253600" y="3059159"/>
                    <a:pt x="3262317" y="3075299"/>
                  </a:cubicBezTo>
                  <a:cubicBezTo>
                    <a:pt x="3269789" y="3091440"/>
                    <a:pt x="3262317" y="3087715"/>
                    <a:pt x="3251110" y="3088957"/>
                  </a:cubicBezTo>
                  <a:cubicBezTo>
                    <a:pt x="3242393" y="3088957"/>
                    <a:pt x="3222468" y="3093923"/>
                    <a:pt x="3226204" y="3083991"/>
                  </a:cubicBezTo>
                  <a:cubicBezTo>
                    <a:pt x="3238657" y="3054192"/>
                    <a:pt x="3211261" y="3057917"/>
                    <a:pt x="3201299" y="3052951"/>
                  </a:cubicBezTo>
                  <a:cubicBezTo>
                    <a:pt x="3173903" y="3038052"/>
                    <a:pt x="3161450" y="3019428"/>
                    <a:pt x="3172657" y="2992113"/>
                  </a:cubicBezTo>
                  <a:cubicBezTo>
                    <a:pt x="3173903" y="2985905"/>
                    <a:pt x="3186355" y="2978455"/>
                    <a:pt x="3173903" y="2974731"/>
                  </a:cubicBezTo>
                  <a:cubicBezTo>
                    <a:pt x="3161450" y="2971006"/>
                    <a:pt x="3161450" y="2954865"/>
                    <a:pt x="3145261" y="2959832"/>
                  </a:cubicBezTo>
                  <a:cubicBezTo>
                    <a:pt x="3121601" y="2966040"/>
                    <a:pt x="3147752" y="2980939"/>
                    <a:pt x="3137790" y="2987147"/>
                  </a:cubicBezTo>
                  <a:cubicBezTo>
                    <a:pt x="3132809" y="2993355"/>
                    <a:pt x="3127827" y="2999562"/>
                    <a:pt x="3122846" y="3005770"/>
                  </a:cubicBezTo>
                  <a:cubicBezTo>
                    <a:pt x="3124092" y="3025636"/>
                    <a:pt x="3109148" y="3023153"/>
                    <a:pt x="3095450" y="3021911"/>
                  </a:cubicBezTo>
                  <a:cubicBezTo>
                    <a:pt x="3082997" y="3021911"/>
                    <a:pt x="3084243" y="3013220"/>
                    <a:pt x="3086733" y="3003287"/>
                  </a:cubicBezTo>
                  <a:cubicBezTo>
                    <a:pt x="3087979" y="2993355"/>
                    <a:pt x="3084243" y="2989630"/>
                    <a:pt x="3073035" y="2992113"/>
                  </a:cubicBezTo>
                  <a:cubicBezTo>
                    <a:pt x="3050620" y="2997079"/>
                    <a:pt x="3045639" y="2990871"/>
                    <a:pt x="3034432" y="2971006"/>
                  </a:cubicBezTo>
                  <a:cubicBezTo>
                    <a:pt x="3028828" y="2960452"/>
                    <a:pt x="3020422" y="2953313"/>
                    <a:pt x="3010616" y="2947881"/>
                  </a:cubicBezTo>
                  <a:lnTo>
                    <a:pt x="2983879" y="2937193"/>
                  </a:lnTo>
                  <a:lnTo>
                    <a:pt x="2980081" y="2939375"/>
                  </a:lnTo>
                  <a:cubicBezTo>
                    <a:pt x="2972593" y="2940608"/>
                    <a:pt x="2976337" y="2956638"/>
                    <a:pt x="2960114" y="2950473"/>
                  </a:cubicBezTo>
                  <a:cubicBezTo>
                    <a:pt x="2947635" y="2944307"/>
                    <a:pt x="2933908" y="2940608"/>
                    <a:pt x="2920181" y="2933210"/>
                  </a:cubicBezTo>
                  <a:cubicBezTo>
                    <a:pt x="2921429" y="2931977"/>
                    <a:pt x="2922677" y="2929510"/>
                    <a:pt x="2923925" y="2927044"/>
                  </a:cubicBezTo>
                  <a:cubicBezTo>
                    <a:pt x="2930164" y="2917180"/>
                    <a:pt x="2947635" y="2933210"/>
                    <a:pt x="2948883" y="2917180"/>
                  </a:cubicBezTo>
                  <a:cubicBezTo>
                    <a:pt x="2948883" y="2906082"/>
                    <a:pt x="2936404" y="2899917"/>
                    <a:pt x="2927668" y="2897451"/>
                  </a:cubicBezTo>
                  <a:cubicBezTo>
                    <a:pt x="2912693" y="2892518"/>
                    <a:pt x="2901462" y="2888819"/>
                    <a:pt x="2907702" y="2869090"/>
                  </a:cubicBezTo>
                  <a:cubicBezTo>
                    <a:pt x="2922677" y="2845662"/>
                    <a:pt x="2920181" y="2813602"/>
                    <a:pt x="2938900" y="2792640"/>
                  </a:cubicBezTo>
                  <a:cubicBezTo>
                    <a:pt x="2940148" y="2790174"/>
                    <a:pt x="2942643" y="2787708"/>
                    <a:pt x="2943891" y="2785241"/>
                  </a:cubicBezTo>
                  <a:cubicBezTo>
                    <a:pt x="2946387" y="2781542"/>
                    <a:pt x="2950131" y="2780309"/>
                    <a:pt x="2952627" y="2779076"/>
                  </a:cubicBezTo>
                  <a:cubicBezTo>
                    <a:pt x="2953875" y="2777843"/>
                    <a:pt x="2955123" y="2775377"/>
                    <a:pt x="2953875" y="2774144"/>
                  </a:cubicBezTo>
                  <a:lnTo>
                    <a:pt x="2952627" y="2771678"/>
                  </a:lnTo>
                  <a:lnTo>
                    <a:pt x="2950131" y="2769212"/>
                  </a:lnTo>
                  <a:cubicBezTo>
                    <a:pt x="2948883" y="2764279"/>
                    <a:pt x="2940148" y="2758114"/>
                    <a:pt x="2943891" y="2751949"/>
                  </a:cubicBezTo>
                  <a:cubicBezTo>
                    <a:pt x="2948883" y="2742084"/>
                    <a:pt x="2960114" y="2748249"/>
                    <a:pt x="2963858" y="2751949"/>
                  </a:cubicBezTo>
                  <a:cubicBezTo>
                    <a:pt x="2971346" y="2764279"/>
                    <a:pt x="2993808" y="2769212"/>
                    <a:pt x="2982577" y="2791407"/>
                  </a:cubicBezTo>
                  <a:cubicBezTo>
                    <a:pt x="2980081" y="2796339"/>
                    <a:pt x="2990064" y="2795106"/>
                    <a:pt x="2993808" y="2795106"/>
                  </a:cubicBezTo>
                  <a:lnTo>
                    <a:pt x="3004731" y="2794458"/>
                  </a:lnTo>
                  <a:lnTo>
                    <a:pt x="2996553" y="2791367"/>
                  </a:lnTo>
                  <a:cubicBezTo>
                    <a:pt x="3010351" y="2772439"/>
                    <a:pt x="2985264" y="2747202"/>
                    <a:pt x="3010351" y="2728275"/>
                  </a:cubicBezTo>
                  <a:cubicBezTo>
                    <a:pt x="2991536" y="2735846"/>
                    <a:pt x="2973975" y="2743417"/>
                    <a:pt x="2956414" y="2730798"/>
                  </a:cubicBezTo>
                  <a:cubicBezTo>
                    <a:pt x="2962686" y="2718180"/>
                    <a:pt x="3005334" y="2672754"/>
                    <a:pt x="3017877" y="2665183"/>
                  </a:cubicBezTo>
                  <a:cubicBezTo>
                    <a:pt x="3029166" y="2672754"/>
                    <a:pt x="3012860" y="2686634"/>
                    <a:pt x="3025403" y="2694205"/>
                  </a:cubicBezTo>
                  <a:cubicBezTo>
                    <a:pt x="3034183" y="2674016"/>
                    <a:pt x="3051744" y="2674016"/>
                    <a:pt x="3061779" y="2689158"/>
                  </a:cubicBezTo>
                  <a:cubicBezTo>
                    <a:pt x="3078085" y="2714394"/>
                    <a:pt x="3090629" y="2711871"/>
                    <a:pt x="3108190" y="2686634"/>
                  </a:cubicBezTo>
                  <a:cubicBezTo>
                    <a:pt x="3105681" y="2718180"/>
                    <a:pt x="3081848" y="2714394"/>
                    <a:pt x="3065542" y="2721965"/>
                  </a:cubicBezTo>
                  <a:cubicBezTo>
                    <a:pt x="3100664" y="2721965"/>
                    <a:pt x="3127005" y="2754773"/>
                    <a:pt x="3163381" y="2749726"/>
                  </a:cubicBezTo>
                  <a:cubicBezTo>
                    <a:pt x="3179687" y="2747202"/>
                    <a:pt x="3185959" y="2752250"/>
                    <a:pt x="3178433" y="2768653"/>
                  </a:cubicBezTo>
                  <a:cubicBezTo>
                    <a:pt x="3179687" y="2773701"/>
                    <a:pt x="3174670" y="2774963"/>
                    <a:pt x="3172161" y="2777486"/>
                  </a:cubicBezTo>
                  <a:cubicBezTo>
                    <a:pt x="3163381" y="2791367"/>
                    <a:pt x="3178433" y="2793890"/>
                    <a:pt x="3183450" y="2801461"/>
                  </a:cubicBezTo>
                  <a:cubicBezTo>
                    <a:pt x="3184705" y="2802723"/>
                    <a:pt x="3185959" y="2803985"/>
                    <a:pt x="3185959" y="2806509"/>
                  </a:cubicBezTo>
                  <a:cubicBezTo>
                    <a:pt x="3185959" y="2809032"/>
                    <a:pt x="3185959" y="2809032"/>
                    <a:pt x="3185959" y="2809032"/>
                  </a:cubicBezTo>
                  <a:cubicBezTo>
                    <a:pt x="3182196" y="2815341"/>
                    <a:pt x="3175924" y="2819127"/>
                    <a:pt x="3170907" y="2821651"/>
                  </a:cubicBezTo>
                  <a:cubicBezTo>
                    <a:pt x="3167144" y="2822912"/>
                    <a:pt x="3164635" y="2822912"/>
                    <a:pt x="3160872" y="2821651"/>
                  </a:cubicBezTo>
                  <a:cubicBezTo>
                    <a:pt x="3157109" y="2820389"/>
                    <a:pt x="3153346" y="2819127"/>
                    <a:pt x="3148329" y="2820389"/>
                  </a:cubicBezTo>
                  <a:lnTo>
                    <a:pt x="3145820" y="2821651"/>
                  </a:lnTo>
                  <a:lnTo>
                    <a:pt x="3140553" y="2822426"/>
                  </a:lnTo>
                  <a:lnTo>
                    <a:pt x="3142310" y="2824700"/>
                  </a:lnTo>
                  <a:cubicBezTo>
                    <a:pt x="3144806" y="2856759"/>
                    <a:pt x="3123591" y="2867857"/>
                    <a:pt x="3098633" y="2875255"/>
                  </a:cubicBezTo>
                  <a:cubicBezTo>
                    <a:pt x="3061196" y="2886353"/>
                    <a:pt x="3056204" y="2896218"/>
                    <a:pt x="3069931" y="2925811"/>
                  </a:cubicBezTo>
                  <a:cubicBezTo>
                    <a:pt x="3073675" y="2886353"/>
                    <a:pt x="3108616" y="2872789"/>
                    <a:pt x="3134823" y="2861692"/>
                  </a:cubicBezTo>
                  <a:cubicBezTo>
                    <a:pt x="3144806" y="2857992"/>
                    <a:pt x="3157909" y="2858917"/>
                    <a:pt x="3170856" y="2863695"/>
                  </a:cubicBezTo>
                  <a:lnTo>
                    <a:pt x="3203099" y="2886775"/>
                  </a:lnTo>
                  <a:lnTo>
                    <a:pt x="3203789" y="2881611"/>
                  </a:lnTo>
                  <a:cubicBezTo>
                    <a:pt x="3206280" y="2879128"/>
                    <a:pt x="3208770" y="2879128"/>
                    <a:pt x="3211261" y="2881611"/>
                  </a:cubicBezTo>
                  <a:lnTo>
                    <a:pt x="3253600" y="2906443"/>
                  </a:lnTo>
                  <a:cubicBezTo>
                    <a:pt x="3274770" y="2921342"/>
                    <a:pt x="3274770" y="2944933"/>
                    <a:pt x="3274770" y="2967281"/>
                  </a:cubicBezTo>
                  <a:cubicBezTo>
                    <a:pt x="3288468" y="2967281"/>
                    <a:pt x="3289713" y="2956107"/>
                    <a:pt x="3297185" y="2951140"/>
                  </a:cubicBezTo>
                  <a:cubicBezTo>
                    <a:pt x="3304657" y="2946174"/>
                    <a:pt x="3299676" y="2946174"/>
                    <a:pt x="3294694" y="2942449"/>
                  </a:cubicBezTo>
                  <a:cubicBezTo>
                    <a:pt x="3272279" y="2921342"/>
                    <a:pt x="3278506" y="2898994"/>
                    <a:pt x="3308393" y="2885336"/>
                  </a:cubicBezTo>
                  <a:cubicBezTo>
                    <a:pt x="3310883" y="2884095"/>
                    <a:pt x="3314619" y="2881611"/>
                    <a:pt x="3317109" y="2879128"/>
                  </a:cubicBezTo>
                  <a:cubicBezTo>
                    <a:pt x="3337034" y="2862988"/>
                    <a:pt x="3337034" y="2862988"/>
                    <a:pt x="3343260" y="2887819"/>
                  </a:cubicBezTo>
                  <a:cubicBezTo>
                    <a:pt x="3344506" y="2891544"/>
                    <a:pt x="3346996" y="2895269"/>
                    <a:pt x="3350732" y="2897752"/>
                  </a:cubicBezTo>
                  <a:cubicBezTo>
                    <a:pt x="3361939" y="2905202"/>
                    <a:pt x="3360694" y="2915134"/>
                    <a:pt x="3351977" y="2922584"/>
                  </a:cubicBezTo>
                  <a:cubicBezTo>
                    <a:pt x="3338279" y="2935000"/>
                    <a:pt x="3339524" y="2916376"/>
                    <a:pt x="3333298" y="2912651"/>
                  </a:cubicBezTo>
                  <a:cubicBezTo>
                    <a:pt x="3312128" y="2897752"/>
                    <a:pt x="3299676" y="2907685"/>
                    <a:pt x="3292204" y="2927550"/>
                  </a:cubicBezTo>
                  <a:cubicBezTo>
                    <a:pt x="3315864" y="2943691"/>
                    <a:pt x="3351977" y="2930033"/>
                    <a:pt x="3371902" y="2958590"/>
                  </a:cubicBezTo>
                  <a:cubicBezTo>
                    <a:pt x="3374392" y="2962315"/>
                    <a:pt x="3378128" y="2959832"/>
                    <a:pt x="3378128" y="2956107"/>
                  </a:cubicBezTo>
                  <a:cubicBezTo>
                    <a:pt x="3376883" y="2925067"/>
                    <a:pt x="3390581" y="2942449"/>
                    <a:pt x="3399298" y="2948657"/>
                  </a:cubicBezTo>
                  <a:cubicBezTo>
                    <a:pt x="3408015" y="2952382"/>
                    <a:pt x="3395562" y="2967281"/>
                    <a:pt x="3408015" y="2966040"/>
                  </a:cubicBezTo>
                  <a:cubicBezTo>
                    <a:pt x="3419222" y="2963556"/>
                    <a:pt x="3421713" y="2951140"/>
                    <a:pt x="3417977" y="2937483"/>
                  </a:cubicBezTo>
                  <a:cubicBezTo>
                    <a:pt x="3422958" y="2949899"/>
                    <a:pt x="3447863" y="2942449"/>
                    <a:pt x="3437901" y="2966040"/>
                  </a:cubicBezTo>
                  <a:cubicBezTo>
                    <a:pt x="3439147" y="2969764"/>
                    <a:pt x="3439147" y="2977214"/>
                    <a:pt x="3446618" y="2974731"/>
                  </a:cubicBezTo>
                  <a:cubicBezTo>
                    <a:pt x="3454090" y="2972247"/>
                    <a:pt x="3464052" y="2967281"/>
                    <a:pt x="3456580" y="2954865"/>
                  </a:cubicBezTo>
                  <a:cubicBezTo>
                    <a:pt x="3451599" y="2946174"/>
                    <a:pt x="3450354" y="2936241"/>
                    <a:pt x="3462807" y="2935000"/>
                  </a:cubicBezTo>
                  <a:cubicBezTo>
                    <a:pt x="3474014" y="2935000"/>
                    <a:pt x="3470278" y="2946174"/>
                    <a:pt x="3469033" y="2953624"/>
                  </a:cubicBezTo>
                  <a:cubicBezTo>
                    <a:pt x="3467788" y="2966040"/>
                    <a:pt x="3472769" y="2978455"/>
                    <a:pt x="3481486" y="2984663"/>
                  </a:cubicBezTo>
                  <a:cubicBezTo>
                    <a:pt x="3512618" y="3004529"/>
                    <a:pt x="3497675" y="3018186"/>
                    <a:pt x="3477750" y="3031844"/>
                  </a:cubicBezTo>
                  <a:cubicBezTo>
                    <a:pt x="3464052" y="3007012"/>
                    <a:pt x="3446618" y="3016945"/>
                    <a:pt x="3426694" y="3024394"/>
                  </a:cubicBezTo>
                  <a:cubicBezTo>
                    <a:pt x="3426694" y="3038052"/>
                    <a:pt x="3437901" y="3044260"/>
                    <a:pt x="3442882" y="3054192"/>
                  </a:cubicBezTo>
                  <a:cubicBezTo>
                    <a:pt x="3452845" y="3049226"/>
                    <a:pt x="3442882" y="3039293"/>
                    <a:pt x="3449109" y="3034327"/>
                  </a:cubicBezTo>
                  <a:cubicBezTo>
                    <a:pt x="3457826" y="3036810"/>
                    <a:pt x="3456580" y="3054192"/>
                    <a:pt x="3465297" y="3051709"/>
                  </a:cubicBezTo>
                  <a:cubicBezTo>
                    <a:pt x="3481486" y="3045501"/>
                    <a:pt x="3497675" y="3051709"/>
                    <a:pt x="3513863" y="3052951"/>
                  </a:cubicBezTo>
                  <a:cubicBezTo>
                    <a:pt x="3522580" y="3054192"/>
                    <a:pt x="3516354" y="3041777"/>
                    <a:pt x="3518844" y="3036810"/>
                  </a:cubicBezTo>
                  <a:cubicBezTo>
                    <a:pt x="3526316" y="3025636"/>
                    <a:pt x="3535033" y="3014462"/>
                    <a:pt x="3544995" y="3005770"/>
                  </a:cubicBezTo>
                  <a:cubicBezTo>
                    <a:pt x="3547486" y="3003287"/>
                    <a:pt x="3558693" y="3011978"/>
                    <a:pt x="3566165" y="3014462"/>
                  </a:cubicBezTo>
                  <a:cubicBezTo>
                    <a:pt x="3562429" y="3031844"/>
                    <a:pt x="3540014" y="3026877"/>
                    <a:pt x="3535033" y="3040535"/>
                  </a:cubicBezTo>
                  <a:cubicBezTo>
                    <a:pt x="3541259" y="3044259"/>
                    <a:pt x="3548108" y="3043018"/>
                    <a:pt x="3554957" y="3041932"/>
                  </a:cubicBezTo>
                  <a:lnTo>
                    <a:pt x="3557095" y="3042181"/>
                  </a:lnTo>
                  <a:lnTo>
                    <a:pt x="3570578" y="3027489"/>
                  </a:lnTo>
                  <a:cubicBezTo>
                    <a:pt x="3571823" y="3023752"/>
                    <a:pt x="3574313" y="3022507"/>
                    <a:pt x="3576803" y="3018770"/>
                  </a:cubicBezTo>
                  <a:cubicBezTo>
                    <a:pt x="3594233" y="3007559"/>
                    <a:pt x="3615399" y="3003822"/>
                    <a:pt x="3632829" y="2988874"/>
                  </a:cubicBezTo>
                  <a:cubicBezTo>
                    <a:pt x="3647769" y="2972681"/>
                    <a:pt x="3665200" y="2995102"/>
                    <a:pt x="3682630" y="3001331"/>
                  </a:cubicBezTo>
                  <a:cubicBezTo>
                    <a:pt x="3695080" y="2958979"/>
                    <a:pt x="3738656" y="2965207"/>
                    <a:pt x="3767292" y="2949013"/>
                  </a:cubicBezTo>
                  <a:cubicBezTo>
                    <a:pt x="3772272" y="2946522"/>
                    <a:pt x="3782232" y="2949013"/>
                    <a:pt x="3785967" y="2958979"/>
                  </a:cubicBezTo>
                  <a:cubicBezTo>
                    <a:pt x="3787212" y="2962093"/>
                    <a:pt x="3788146" y="2960536"/>
                    <a:pt x="3789391" y="2958511"/>
                  </a:cubicBezTo>
                  <a:lnTo>
                    <a:pt x="3793963" y="2955686"/>
                  </a:lnTo>
                  <a:lnTo>
                    <a:pt x="3795927" y="2956487"/>
                  </a:lnTo>
                  <a:cubicBezTo>
                    <a:pt x="3800908" y="2958979"/>
                    <a:pt x="3805888" y="2962715"/>
                    <a:pt x="3809623" y="2966453"/>
                  </a:cubicBezTo>
                  <a:lnTo>
                    <a:pt x="3812915" y="2966529"/>
                  </a:lnTo>
                  <a:lnTo>
                    <a:pt x="3828143" y="2970968"/>
                  </a:lnTo>
                  <a:cubicBezTo>
                    <a:pt x="3835457" y="2970501"/>
                    <a:pt x="3843238" y="2968943"/>
                    <a:pt x="3850709" y="2970189"/>
                  </a:cubicBezTo>
                  <a:cubicBezTo>
                    <a:pt x="3843861" y="2966452"/>
                    <a:pt x="3836702" y="2966452"/>
                    <a:pt x="3829699" y="2966919"/>
                  </a:cubicBezTo>
                  <a:lnTo>
                    <a:pt x="3812915" y="2966529"/>
                  </a:lnTo>
                  <a:lnTo>
                    <a:pt x="3808378" y="2965207"/>
                  </a:lnTo>
                  <a:cubicBezTo>
                    <a:pt x="3803398" y="2961470"/>
                    <a:pt x="3799663" y="2957733"/>
                    <a:pt x="3794682" y="2955242"/>
                  </a:cubicBezTo>
                  <a:lnTo>
                    <a:pt x="3793963" y="2955686"/>
                  </a:lnTo>
                  <a:lnTo>
                    <a:pt x="3770716" y="2946211"/>
                  </a:lnTo>
                  <a:cubicBezTo>
                    <a:pt x="3762000" y="2944031"/>
                    <a:pt x="3752974" y="2943408"/>
                    <a:pt x="3743636" y="2945277"/>
                  </a:cubicBezTo>
                  <a:cubicBezTo>
                    <a:pt x="3729941" y="2949013"/>
                    <a:pt x="3721226" y="2951505"/>
                    <a:pt x="3716246" y="2935311"/>
                  </a:cubicBezTo>
                  <a:cubicBezTo>
                    <a:pt x="3711266" y="2924101"/>
                    <a:pt x="3701306" y="2925346"/>
                    <a:pt x="3692590" y="2926592"/>
                  </a:cubicBezTo>
                  <a:cubicBezTo>
                    <a:pt x="3672670" y="2927837"/>
                    <a:pt x="3658975" y="2927837"/>
                    <a:pt x="3670180" y="2899188"/>
                  </a:cubicBezTo>
                  <a:cubicBezTo>
                    <a:pt x="3678895" y="2874275"/>
                    <a:pt x="3645279" y="2889223"/>
                    <a:pt x="3636564" y="2878012"/>
                  </a:cubicBezTo>
                  <a:cubicBezTo>
                    <a:pt x="3635319" y="2875520"/>
                    <a:pt x="3632829" y="2873029"/>
                    <a:pt x="3632829" y="2869292"/>
                  </a:cubicBezTo>
                  <a:cubicBezTo>
                    <a:pt x="3632829" y="2863064"/>
                    <a:pt x="3639054" y="2858081"/>
                    <a:pt x="3641544" y="2853099"/>
                  </a:cubicBezTo>
                  <a:cubicBezTo>
                    <a:pt x="3645279" y="2848116"/>
                    <a:pt x="3645279" y="2840642"/>
                    <a:pt x="3649014" y="2835660"/>
                  </a:cubicBezTo>
                  <a:cubicBezTo>
                    <a:pt x="3661465" y="2823203"/>
                    <a:pt x="3673915" y="2811993"/>
                    <a:pt x="3678895" y="2794553"/>
                  </a:cubicBezTo>
                  <a:cubicBezTo>
                    <a:pt x="3685120" y="2783343"/>
                    <a:pt x="3693835" y="2774623"/>
                    <a:pt x="3706286" y="2773377"/>
                  </a:cubicBezTo>
                  <a:cubicBezTo>
                    <a:pt x="3724961" y="2768395"/>
                    <a:pt x="3721226" y="2754693"/>
                    <a:pt x="3718736" y="2743482"/>
                  </a:cubicBezTo>
                  <a:cubicBezTo>
                    <a:pt x="3718736" y="2740991"/>
                    <a:pt x="3718736" y="2738499"/>
                    <a:pt x="3718736" y="2737254"/>
                  </a:cubicBezTo>
                  <a:cubicBezTo>
                    <a:pt x="3718736" y="2736008"/>
                    <a:pt x="3721226" y="2733517"/>
                    <a:pt x="3721226" y="2732271"/>
                  </a:cubicBezTo>
                  <a:cubicBezTo>
                    <a:pt x="3723716" y="2731026"/>
                    <a:pt x="3724961" y="2731026"/>
                    <a:pt x="3726206" y="2729780"/>
                  </a:cubicBezTo>
                  <a:cubicBezTo>
                    <a:pt x="3737411" y="2729780"/>
                    <a:pt x="3748305" y="2727911"/>
                    <a:pt x="3758888" y="2724953"/>
                  </a:cubicBezTo>
                  <a:lnTo>
                    <a:pt x="3759142" y="2724859"/>
                  </a:lnTo>
                  <a:lnTo>
                    <a:pt x="3761534" y="2724642"/>
                  </a:lnTo>
                  <a:cubicBezTo>
                    <a:pt x="3771027" y="2721683"/>
                    <a:pt x="3780365" y="2717323"/>
                    <a:pt x="3789702" y="2713587"/>
                  </a:cubicBezTo>
                  <a:lnTo>
                    <a:pt x="3759142" y="2724859"/>
                  </a:lnTo>
                  <a:lnTo>
                    <a:pt x="3732431" y="2727289"/>
                  </a:lnTo>
                  <a:cubicBezTo>
                    <a:pt x="3713756" y="2724797"/>
                    <a:pt x="3711266" y="2740991"/>
                    <a:pt x="3702551" y="2748465"/>
                  </a:cubicBezTo>
                  <a:cubicBezTo>
                    <a:pt x="3677650" y="2773377"/>
                    <a:pt x="3646524" y="2770886"/>
                    <a:pt x="3627849" y="2743482"/>
                  </a:cubicBezTo>
                  <a:cubicBezTo>
                    <a:pt x="3622869" y="2737254"/>
                    <a:pt x="3624114" y="2731026"/>
                    <a:pt x="3631584" y="2727289"/>
                  </a:cubicBezTo>
                  <a:cubicBezTo>
                    <a:pt x="3635319" y="2726043"/>
                    <a:pt x="3642789" y="2731026"/>
                    <a:pt x="3641544" y="2719815"/>
                  </a:cubicBezTo>
                  <a:cubicBezTo>
                    <a:pt x="3651504" y="2711095"/>
                    <a:pt x="3667690" y="2719815"/>
                    <a:pt x="3678895" y="2708604"/>
                  </a:cubicBezTo>
                  <a:cubicBezTo>
                    <a:pt x="3681385" y="2706113"/>
                    <a:pt x="3685120" y="2703621"/>
                    <a:pt x="3688855" y="2703621"/>
                  </a:cubicBezTo>
                  <a:cubicBezTo>
                    <a:pt x="3698815" y="2699885"/>
                    <a:pt x="3700060" y="2694902"/>
                    <a:pt x="3696325" y="2686182"/>
                  </a:cubicBezTo>
                  <a:cubicBezTo>
                    <a:pt x="3695080" y="2681200"/>
                    <a:pt x="3692590" y="2674971"/>
                    <a:pt x="3686365" y="2676217"/>
                  </a:cubicBezTo>
                  <a:cubicBezTo>
                    <a:pt x="3678895" y="2678709"/>
                    <a:pt x="3675160" y="2686182"/>
                    <a:pt x="3676405" y="2694902"/>
                  </a:cubicBezTo>
                  <a:cubicBezTo>
                    <a:pt x="3676405" y="2699885"/>
                    <a:pt x="3680140" y="2703621"/>
                    <a:pt x="3677650" y="2708604"/>
                  </a:cubicBezTo>
                  <a:cubicBezTo>
                    <a:pt x="3632829" y="2719815"/>
                    <a:pt x="3632829" y="2719815"/>
                    <a:pt x="3639054" y="2676217"/>
                  </a:cubicBezTo>
                  <a:cubicBezTo>
                    <a:pt x="3641544" y="2655041"/>
                    <a:pt x="3627849" y="2630128"/>
                    <a:pt x="3655240" y="2615181"/>
                  </a:cubicBezTo>
                  <a:cubicBezTo>
                    <a:pt x="3642789" y="2608952"/>
                    <a:pt x="3636564" y="2615181"/>
                    <a:pt x="3630339" y="2617672"/>
                  </a:cubicBezTo>
                  <a:cubicBezTo>
                    <a:pt x="3612909" y="2623900"/>
                    <a:pt x="3595478" y="2631374"/>
                    <a:pt x="3597968" y="2600233"/>
                  </a:cubicBezTo>
                  <a:cubicBezTo>
                    <a:pt x="3600458" y="2586531"/>
                    <a:pt x="3588008" y="2582794"/>
                    <a:pt x="3578048" y="2581548"/>
                  </a:cubicBezTo>
                  <a:cubicBezTo>
                    <a:pt x="3574313" y="2582794"/>
                    <a:pt x="3570578" y="2582794"/>
                    <a:pt x="3566843" y="2582794"/>
                  </a:cubicBezTo>
                  <a:cubicBezTo>
                    <a:pt x="3558128" y="2581548"/>
                    <a:pt x="3550657" y="2581548"/>
                    <a:pt x="3544432" y="2576566"/>
                  </a:cubicBezTo>
                  <a:cubicBezTo>
                    <a:pt x="3534472" y="2567846"/>
                    <a:pt x="3530737" y="2555390"/>
                    <a:pt x="3536962" y="2544179"/>
                  </a:cubicBezTo>
                  <a:cubicBezTo>
                    <a:pt x="3543187" y="2532968"/>
                    <a:pt x="3554392" y="2532968"/>
                    <a:pt x="3564353" y="2537951"/>
                  </a:cubicBezTo>
                  <a:cubicBezTo>
                    <a:pt x="3571823" y="2539196"/>
                    <a:pt x="3576803" y="2545425"/>
                    <a:pt x="3590498" y="2546670"/>
                  </a:cubicBezTo>
                  <a:cubicBezTo>
                    <a:pt x="3575558" y="2539196"/>
                    <a:pt x="3568088" y="2531722"/>
                    <a:pt x="3558128" y="2527985"/>
                  </a:cubicBezTo>
                  <a:cubicBezTo>
                    <a:pt x="3539452" y="2516775"/>
                    <a:pt x="3519532" y="2494353"/>
                    <a:pt x="3500856" y="2527985"/>
                  </a:cubicBezTo>
                  <a:cubicBezTo>
                    <a:pt x="3499611" y="2529231"/>
                    <a:pt x="3493386" y="2527985"/>
                    <a:pt x="3489651" y="2525494"/>
                  </a:cubicBezTo>
                  <a:cubicBezTo>
                    <a:pt x="3488406" y="2519266"/>
                    <a:pt x="3484671" y="2515529"/>
                    <a:pt x="3477201" y="2518020"/>
                  </a:cubicBezTo>
                  <a:cubicBezTo>
                    <a:pt x="3452300" y="2509301"/>
                    <a:pt x="3411214" y="2514283"/>
                    <a:pt x="3413704" y="2475668"/>
                  </a:cubicBezTo>
                  <a:cubicBezTo>
                    <a:pt x="3416195" y="2453247"/>
                    <a:pt x="3401254" y="2449510"/>
                    <a:pt x="3392539" y="2437053"/>
                  </a:cubicBezTo>
                  <a:cubicBezTo>
                    <a:pt x="3378844" y="2423351"/>
                    <a:pt x="3373864" y="2425843"/>
                    <a:pt x="3366393" y="2443282"/>
                  </a:cubicBezTo>
                  <a:cubicBezTo>
                    <a:pt x="3360168" y="2456984"/>
                    <a:pt x="3360168" y="2474423"/>
                    <a:pt x="3342738" y="2480651"/>
                  </a:cubicBezTo>
                  <a:cubicBezTo>
                    <a:pt x="3341493" y="2480651"/>
                    <a:pt x="3339003" y="2480651"/>
                    <a:pt x="3337758" y="2478160"/>
                  </a:cubicBezTo>
                  <a:cubicBezTo>
                    <a:pt x="3339003" y="2480651"/>
                    <a:pt x="3340248" y="2481897"/>
                    <a:pt x="3340248" y="2485633"/>
                  </a:cubicBezTo>
                  <a:cubicBezTo>
                    <a:pt x="3311612" y="2491862"/>
                    <a:pt x="3291692" y="2473177"/>
                    <a:pt x="3295427" y="2444527"/>
                  </a:cubicBezTo>
                  <a:cubicBezTo>
                    <a:pt x="3300407" y="2417123"/>
                    <a:pt x="3311612" y="2392210"/>
                    <a:pt x="3332778" y="2373525"/>
                  </a:cubicBezTo>
                  <a:cubicBezTo>
                    <a:pt x="3306632" y="2364806"/>
                    <a:pt x="3281732" y="2371034"/>
                    <a:pt x="3256831" y="2368543"/>
                  </a:cubicBezTo>
                  <a:cubicBezTo>
                    <a:pt x="3236911" y="2366052"/>
                    <a:pt x="3221970" y="2362315"/>
                    <a:pt x="3239401" y="2337402"/>
                  </a:cubicBezTo>
                  <a:cubicBezTo>
                    <a:pt x="3240646" y="2337402"/>
                    <a:pt x="3241891" y="2334911"/>
                    <a:pt x="3241891" y="2334911"/>
                  </a:cubicBezTo>
                  <a:cubicBezTo>
                    <a:pt x="3238156" y="2329928"/>
                    <a:pt x="3236911" y="2337402"/>
                    <a:pt x="3235666" y="2334911"/>
                  </a:cubicBezTo>
                  <a:cubicBezTo>
                    <a:pt x="3235666" y="2334911"/>
                    <a:pt x="3230686" y="2329928"/>
                    <a:pt x="3233176" y="2337402"/>
                  </a:cubicBezTo>
                  <a:cubicBezTo>
                    <a:pt x="3235666" y="2341139"/>
                    <a:pt x="3233176" y="2334911"/>
                    <a:pt x="3234421" y="2339893"/>
                  </a:cubicBezTo>
                  <a:cubicBezTo>
                    <a:pt x="3210765" y="2351104"/>
                    <a:pt x="3189600" y="2362315"/>
                    <a:pt x="3172169" y="2329928"/>
                  </a:cubicBezTo>
                  <a:cubicBezTo>
                    <a:pt x="3162209" y="2313735"/>
                    <a:pt x="3124858" y="2322454"/>
                    <a:pt x="3116143" y="2339893"/>
                  </a:cubicBezTo>
                  <a:cubicBezTo>
                    <a:pt x="3104938" y="2357332"/>
                    <a:pt x="3103693" y="2371034"/>
                    <a:pt x="3070077" y="2357332"/>
                  </a:cubicBezTo>
                  <a:cubicBezTo>
                    <a:pt x="3037707" y="2344876"/>
                    <a:pt x="3004091" y="2324945"/>
                    <a:pt x="2966740" y="2321208"/>
                  </a:cubicBezTo>
                  <a:cubicBezTo>
                    <a:pt x="2941840" y="2317471"/>
                    <a:pt x="2919429" y="2295050"/>
                    <a:pt x="2893284" y="2287576"/>
                  </a:cubicBezTo>
                  <a:cubicBezTo>
                    <a:pt x="2880833" y="2283839"/>
                    <a:pt x="2895774" y="2261417"/>
                    <a:pt x="2878343" y="2257681"/>
                  </a:cubicBezTo>
                  <a:cubicBezTo>
                    <a:pt x="2878343" y="2251452"/>
                    <a:pt x="2878343" y="2246470"/>
                    <a:pt x="2885813" y="2248961"/>
                  </a:cubicBezTo>
                  <a:cubicBezTo>
                    <a:pt x="2879588" y="2245224"/>
                    <a:pt x="2878343" y="2251452"/>
                    <a:pt x="2874608" y="2253943"/>
                  </a:cubicBezTo>
                  <a:cubicBezTo>
                    <a:pt x="2849708" y="2253943"/>
                    <a:pt x="2828542" y="2231522"/>
                    <a:pt x="2802397" y="2242733"/>
                  </a:cubicBezTo>
                  <a:cubicBezTo>
                    <a:pt x="2799907" y="2242733"/>
                    <a:pt x="2794927" y="2243978"/>
                    <a:pt x="2792436" y="2243978"/>
                  </a:cubicBezTo>
                  <a:cubicBezTo>
                    <a:pt x="2757576" y="2267646"/>
                    <a:pt x="2758821" y="2266400"/>
                    <a:pt x="2730185" y="2227785"/>
                  </a:cubicBezTo>
                  <a:cubicBezTo>
                    <a:pt x="2726450" y="2222802"/>
                    <a:pt x="2707775" y="2205363"/>
                    <a:pt x="2694079" y="2205363"/>
                  </a:cubicBezTo>
                  <a:cubicBezTo>
                    <a:pt x="2652994" y="2202872"/>
                    <a:pt x="2636808" y="2170485"/>
                    <a:pt x="2614398" y="2146818"/>
                  </a:cubicBezTo>
                  <a:cubicBezTo>
                    <a:pt x="2595722" y="2126888"/>
                    <a:pt x="2578292" y="2108203"/>
                    <a:pt x="2557127" y="2093255"/>
                  </a:cubicBezTo>
                  <a:cubicBezTo>
                    <a:pt x="2557127" y="2083290"/>
                    <a:pt x="2552146" y="2085781"/>
                    <a:pt x="2545921" y="2088273"/>
                  </a:cubicBezTo>
                  <a:cubicBezTo>
                    <a:pt x="2511061" y="2073325"/>
                    <a:pt x="2499855" y="2032219"/>
                    <a:pt x="2467485" y="2013534"/>
                  </a:cubicBezTo>
                  <a:cubicBezTo>
                    <a:pt x="2462505" y="2011043"/>
                    <a:pt x="2463750" y="2004815"/>
                    <a:pt x="2463750" y="1999832"/>
                  </a:cubicBezTo>
                  <a:cubicBezTo>
                    <a:pt x="2463750" y="1993604"/>
                    <a:pt x="2464995" y="1988621"/>
                    <a:pt x="2464995" y="1983639"/>
                  </a:cubicBezTo>
                  <a:cubicBezTo>
                    <a:pt x="2461260" y="1957480"/>
                    <a:pt x="2473710" y="1923847"/>
                    <a:pt x="2422664" y="1926339"/>
                  </a:cubicBezTo>
                  <a:cubicBezTo>
                    <a:pt x="2395273" y="1927585"/>
                    <a:pt x="2367883" y="1917619"/>
                    <a:pt x="2339247" y="1925093"/>
                  </a:cubicBezTo>
                  <a:cubicBezTo>
                    <a:pt x="2347962" y="1937550"/>
                    <a:pt x="2387803" y="1937550"/>
                    <a:pt x="2351697" y="1963708"/>
                  </a:cubicBezTo>
                  <a:cubicBezTo>
                    <a:pt x="2350452" y="1964954"/>
                    <a:pt x="2350452" y="1966199"/>
                    <a:pt x="2356677" y="1972428"/>
                  </a:cubicBezTo>
                  <a:cubicBezTo>
                    <a:pt x="2386558" y="2007306"/>
                    <a:pt x="2381578" y="2022253"/>
                    <a:pt x="2339247" y="2033464"/>
                  </a:cubicBezTo>
                  <a:cubicBezTo>
                    <a:pt x="2336757" y="2033464"/>
                    <a:pt x="2333022" y="2033464"/>
                    <a:pt x="2333022" y="2034710"/>
                  </a:cubicBezTo>
                  <a:cubicBezTo>
                    <a:pt x="2310611" y="2078307"/>
                    <a:pt x="2275751" y="2032219"/>
                    <a:pt x="2249605" y="2044675"/>
                  </a:cubicBezTo>
                  <a:cubicBezTo>
                    <a:pt x="2244625" y="2048412"/>
                    <a:pt x="2234665" y="2037201"/>
                    <a:pt x="2237155" y="2024745"/>
                  </a:cubicBezTo>
                  <a:cubicBezTo>
                    <a:pt x="2238400" y="2022253"/>
                    <a:pt x="2240890" y="2019762"/>
                    <a:pt x="2243380" y="2017271"/>
                  </a:cubicBezTo>
                  <a:cubicBezTo>
                    <a:pt x="2255830" y="2016025"/>
                    <a:pt x="2268281" y="2016025"/>
                    <a:pt x="2278241" y="2008551"/>
                  </a:cubicBezTo>
                  <a:cubicBezTo>
                    <a:pt x="2279486" y="2006060"/>
                    <a:pt x="2279486" y="2003569"/>
                    <a:pt x="2278241" y="2001077"/>
                  </a:cubicBezTo>
                  <a:cubicBezTo>
                    <a:pt x="2260810" y="1999832"/>
                    <a:pt x="2272016" y="1978656"/>
                    <a:pt x="2258320" y="1973673"/>
                  </a:cubicBezTo>
                  <a:cubicBezTo>
                    <a:pt x="2254585" y="1973673"/>
                    <a:pt x="2252095" y="1974919"/>
                    <a:pt x="2248360" y="1976165"/>
                  </a:cubicBezTo>
                  <a:cubicBezTo>
                    <a:pt x="2224705" y="1983639"/>
                    <a:pt x="2213499" y="1974919"/>
                    <a:pt x="2208519" y="1952497"/>
                  </a:cubicBezTo>
                  <a:cubicBezTo>
                    <a:pt x="2206029" y="1951252"/>
                    <a:pt x="2202294" y="1948761"/>
                    <a:pt x="2199804" y="1948761"/>
                  </a:cubicBezTo>
                  <a:cubicBezTo>
                    <a:pt x="2188599" y="1945023"/>
                    <a:pt x="2173659" y="1950006"/>
                    <a:pt x="2171169" y="1935059"/>
                  </a:cubicBezTo>
                  <a:cubicBezTo>
                    <a:pt x="2167433" y="1923847"/>
                    <a:pt x="2178639" y="1918865"/>
                    <a:pt x="2187354" y="1917619"/>
                  </a:cubicBezTo>
                  <a:cubicBezTo>
                    <a:pt x="2187354" y="1916374"/>
                    <a:pt x="2186109" y="1917619"/>
                    <a:pt x="2186109" y="1917619"/>
                  </a:cubicBezTo>
                  <a:cubicBezTo>
                    <a:pt x="2161208" y="1911391"/>
                    <a:pt x="2168678" y="1892707"/>
                    <a:pt x="2176149" y="1881496"/>
                  </a:cubicBezTo>
                  <a:cubicBezTo>
                    <a:pt x="2186109" y="1862811"/>
                    <a:pt x="2209764" y="1854091"/>
                    <a:pt x="2223460" y="1834161"/>
                  </a:cubicBezTo>
                  <a:cubicBezTo>
                    <a:pt x="2229685" y="1825441"/>
                    <a:pt x="2240890" y="1836653"/>
                    <a:pt x="2243380" y="1849109"/>
                  </a:cubicBezTo>
                  <a:cubicBezTo>
                    <a:pt x="2240890" y="1830424"/>
                    <a:pt x="2229685" y="1825441"/>
                    <a:pt x="2214744" y="1834161"/>
                  </a:cubicBezTo>
                  <a:cubicBezTo>
                    <a:pt x="2207274" y="1837898"/>
                    <a:pt x="2201049" y="1847863"/>
                    <a:pt x="2191089" y="1842881"/>
                  </a:cubicBezTo>
                  <a:cubicBezTo>
                    <a:pt x="2187354" y="1840389"/>
                    <a:pt x="2186109" y="1836653"/>
                    <a:pt x="2186109" y="1832915"/>
                  </a:cubicBezTo>
                  <a:cubicBezTo>
                    <a:pt x="2188599" y="1820459"/>
                    <a:pt x="2197314" y="1809248"/>
                    <a:pt x="2187354" y="1795546"/>
                  </a:cubicBezTo>
                  <a:cubicBezTo>
                    <a:pt x="2178639" y="1784335"/>
                    <a:pt x="2159963" y="1774370"/>
                    <a:pt x="2171169" y="1759423"/>
                  </a:cubicBezTo>
                  <a:cubicBezTo>
                    <a:pt x="2182374" y="1744475"/>
                    <a:pt x="2201049" y="1750703"/>
                    <a:pt x="2222215" y="1756931"/>
                  </a:cubicBezTo>
                  <a:cubicBezTo>
                    <a:pt x="2199804" y="1743229"/>
                    <a:pt x="2173659" y="1734509"/>
                    <a:pt x="2196069" y="1702123"/>
                  </a:cubicBezTo>
                  <a:cubicBezTo>
                    <a:pt x="2184864" y="1713333"/>
                    <a:pt x="2179884" y="1724544"/>
                    <a:pt x="2164943" y="1715825"/>
                  </a:cubicBezTo>
                  <a:cubicBezTo>
                    <a:pt x="2148758" y="1707105"/>
                    <a:pt x="2128838" y="1709597"/>
                    <a:pt x="2111407" y="1705860"/>
                  </a:cubicBezTo>
                  <a:cubicBezTo>
                    <a:pt x="2060361" y="1694649"/>
                    <a:pt x="2055381" y="1687175"/>
                    <a:pt x="2082772" y="1647315"/>
                  </a:cubicBezTo>
                  <a:cubicBezTo>
                    <a:pt x="2074056" y="1643577"/>
                    <a:pt x="2065341" y="1648560"/>
                    <a:pt x="2056626" y="1647315"/>
                  </a:cubicBezTo>
                  <a:cubicBezTo>
                    <a:pt x="2045421" y="1646069"/>
                    <a:pt x="2040441" y="1641086"/>
                    <a:pt x="2037951" y="1629875"/>
                  </a:cubicBezTo>
                  <a:cubicBezTo>
                    <a:pt x="2037951" y="1617419"/>
                    <a:pt x="2041686" y="1608699"/>
                    <a:pt x="2054136" y="1606208"/>
                  </a:cubicBezTo>
                  <a:cubicBezTo>
                    <a:pt x="2059116" y="1604963"/>
                    <a:pt x="2064096" y="1606208"/>
                    <a:pt x="2069076" y="1603717"/>
                  </a:cubicBezTo>
                  <a:cubicBezTo>
                    <a:pt x="2088997" y="1594997"/>
                    <a:pt x="2111407" y="1596243"/>
                    <a:pt x="2131328" y="1580049"/>
                  </a:cubicBezTo>
                  <a:lnTo>
                    <a:pt x="2142913" y="1574150"/>
                  </a:lnTo>
                  <a:lnTo>
                    <a:pt x="2126044" y="1569910"/>
                  </a:lnTo>
                  <a:cubicBezTo>
                    <a:pt x="2126044" y="1563357"/>
                    <a:pt x="2135820" y="1562421"/>
                    <a:pt x="2138089" y="1557097"/>
                  </a:cubicBezTo>
                  <a:lnTo>
                    <a:pt x="2137362" y="1551133"/>
                  </a:lnTo>
                  <a:lnTo>
                    <a:pt x="2135903" y="1550861"/>
                  </a:lnTo>
                  <a:lnTo>
                    <a:pt x="2136399" y="1551950"/>
                  </a:lnTo>
                  <a:cubicBezTo>
                    <a:pt x="2124090" y="1556907"/>
                    <a:pt x="2109319" y="1554429"/>
                    <a:pt x="2095779" y="1556907"/>
                  </a:cubicBezTo>
                  <a:cubicBezTo>
                    <a:pt x="2082239" y="1559385"/>
                    <a:pt x="2058852" y="1556907"/>
                    <a:pt x="2062545" y="1529647"/>
                  </a:cubicBezTo>
                  <a:lnTo>
                    <a:pt x="2061256" y="1528836"/>
                  </a:lnTo>
                  <a:lnTo>
                    <a:pt x="2047837" y="1541203"/>
                  </a:lnTo>
                  <a:lnTo>
                    <a:pt x="2030941" y="1561022"/>
                  </a:lnTo>
                  <a:lnTo>
                    <a:pt x="2032940" y="1572812"/>
                  </a:lnTo>
                  <a:cubicBezTo>
                    <a:pt x="2034182" y="1577820"/>
                    <a:pt x="2034182" y="1579072"/>
                    <a:pt x="2031699" y="1582828"/>
                  </a:cubicBezTo>
                  <a:lnTo>
                    <a:pt x="2031268" y="1583030"/>
                  </a:lnTo>
                  <a:lnTo>
                    <a:pt x="2032940" y="1593624"/>
                  </a:lnTo>
                  <a:cubicBezTo>
                    <a:pt x="2034182" y="1598617"/>
                    <a:pt x="2034182" y="1601113"/>
                    <a:pt x="2031699" y="1604858"/>
                  </a:cubicBezTo>
                  <a:cubicBezTo>
                    <a:pt x="2016802" y="1614843"/>
                    <a:pt x="2001906" y="1619835"/>
                    <a:pt x="1988251" y="1608602"/>
                  </a:cubicBezTo>
                  <a:cubicBezTo>
                    <a:pt x="1982665" y="1605481"/>
                    <a:pt x="1982665" y="1601113"/>
                    <a:pt x="1984527" y="1595964"/>
                  </a:cubicBezTo>
                  <a:lnTo>
                    <a:pt x="1987926" y="1588061"/>
                  </a:lnTo>
                  <a:lnTo>
                    <a:pt x="1987009" y="1587836"/>
                  </a:lnTo>
                  <a:lnTo>
                    <a:pt x="1985599" y="1578897"/>
                  </a:lnTo>
                  <a:lnTo>
                    <a:pt x="1972113" y="1579427"/>
                  </a:lnTo>
                  <a:cubicBezTo>
                    <a:pt x="1965595" y="1579271"/>
                    <a:pt x="1960940" y="1576151"/>
                    <a:pt x="1963423" y="1562421"/>
                  </a:cubicBezTo>
                  <a:cubicBezTo>
                    <a:pt x="1931147" y="1553685"/>
                    <a:pt x="1948526" y="1510000"/>
                    <a:pt x="1918733" y="1500015"/>
                  </a:cubicBezTo>
                  <a:cubicBezTo>
                    <a:pt x="1912526" y="1497519"/>
                    <a:pt x="1915009" y="1487534"/>
                    <a:pt x="1921216" y="1482542"/>
                  </a:cubicBezTo>
                  <a:lnTo>
                    <a:pt x="1922925" y="1481110"/>
                  </a:lnTo>
                  <a:lnTo>
                    <a:pt x="1918733" y="1477654"/>
                  </a:lnTo>
                  <a:lnTo>
                    <a:pt x="1916818" y="1473281"/>
                  </a:lnTo>
                  <a:lnTo>
                    <a:pt x="1911712" y="1472518"/>
                  </a:lnTo>
                  <a:cubicBezTo>
                    <a:pt x="1902285" y="1463274"/>
                    <a:pt x="1910665" y="1438234"/>
                    <a:pt x="1893906" y="1436361"/>
                  </a:cubicBezTo>
                  <a:cubicBezTo>
                    <a:pt x="1882733" y="1435113"/>
                    <a:pt x="1890182" y="1422632"/>
                    <a:pt x="1891423" y="1416391"/>
                  </a:cubicBezTo>
                  <a:lnTo>
                    <a:pt x="1889306" y="1408444"/>
                  </a:lnTo>
                  <a:lnTo>
                    <a:pt x="1888783" y="1407611"/>
                  </a:lnTo>
                  <a:lnTo>
                    <a:pt x="1880251" y="1406407"/>
                  </a:lnTo>
                  <a:cubicBezTo>
                    <a:pt x="1876526" y="1398918"/>
                    <a:pt x="1870320" y="1393925"/>
                    <a:pt x="1862871" y="1392677"/>
                  </a:cubicBezTo>
                  <a:cubicBezTo>
                    <a:pt x="1864113" y="1387685"/>
                    <a:pt x="1866595" y="1381444"/>
                    <a:pt x="1869078" y="1376452"/>
                  </a:cubicBezTo>
                  <a:lnTo>
                    <a:pt x="1872400" y="1377527"/>
                  </a:lnTo>
                  <a:lnTo>
                    <a:pt x="1862871" y="1369976"/>
                  </a:lnTo>
                  <a:cubicBezTo>
                    <a:pt x="1864113" y="1364968"/>
                    <a:pt x="1866595" y="1359960"/>
                    <a:pt x="1869078" y="1353699"/>
                  </a:cubicBezTo>
                  <a:cubicBezTo>
                    <a:pt x="1872182" y="1354325"/>
                    <a:pt x="1875285" y="1356203"/>
                    <a:pt x="1878233" y="1357299"/>
                  </a:cubicBezTo>
                  <a:lnTo>
                    <a:pt x="1879145" y="1357178"/>
                  </a:lnTo>
                  <a:lnTo>
                    <a:pt x="1879009" y="1355234"/>
                  </a:lnTo>
                  <a:lnTo>
                    <a:pt x="1887624" y="1352488"/>
                  </a:lnTo>
                  <a:lnTo>
                    <a:pt x="1888785" y="1348789"/>
                  </a:lnTo>
                  <a:cubicBezTo>
                    <a:pt x="1886923" y="1342979"/>
                    <a:pt x="1875285" y="1340866"/>
                    <a:pt x="1879009" y="1332414"/>
                  </a:cubicBezTo>
                  <a:lnTo>
                    <a:pt x="1925435" y="1318709"/>
                  </a:lnTo>
                  <a:lnTo>
                    <a:pt x="1920479" y="1313558"/>
                  </a:lnTo>
                  <a:cubicBezTo>
                    <a:pt x="1918966" y="1311549"/>
                    <a:pt x="1918423" y="1309677"/>
                    <a:pt x="1919975" y="1307805"/>
                  </a:cubicBezTo>
                  <a:lnTo>
                    <a:pt x="1924551" y="1295364"/>
                  </a:lnTo>
                  <a:lnTo>
                    <a:pt x="1920304" y="1290627"/>
                  </a:lnTo>
                  <a:lnTo>
                    <a:pt x="1920281" y="1290211"/>
                  </a:lnTo>
                  <a:lnTo>
                    <a:pt x="1919975" y="1289863"/>
                  </a:lnTo>
                  <a:cubicBezTo>
                    <a:pt x="1915009" y="1287835"/>
                    <a:pt x="1907561" y="1287835"/>
                    <a:pt x="1905078" y="1284091"/>
                  </a:cubicBezTo>
                  <a:cubicBezTo>
                    <a:pt x="1898871" y="1276602"/>
                    <a:pt x="1886457" y="1274106"/>
                    <a:pt x="1886457" y="1261625"/>
                  </a:cubicBezTo>
                  <a:lnTo>
                    <a:pt x="1892535" y="1250106"/>
                  </a:lnTo>
                  <a:lnTo>
                    <a:pt x="1886457" y="1239761"/>
                  </a:lnTo>
                  <a:cubicBezTo>
                    <a:pt x="1890182" y="1214720"/>
                    <a:pt x="1917492" y="1222232"/>
                    <a:pt x="1927423" y="1205955"/>
                  </a:cubicBezTo>
                  <a:cubicBezTo>
                    <a:pt x="1932388" y="1203451"/>
                    <a:pt x="1937354" y="1203451"/>
                    <a:pt x="1943561" y="1204703"/>
                  </a:cubicBezTo>
                  <a:cubicBezTo>
                    <a:pt x="1947285" y="1206581"/>
                    <a:pt x="1948526" y="1209711"/>
                    <a:pt x="1948992" y="1212998"/>
                  </a:cubicBezTo>
                  <a:lnTo>
                    <a:pt x="1949379" y="1217601"/>
                  </a:lnTo>
                  <a:lnTo>
                    <a:pt x="1961556" y="1213563"/>
                  </a:lnTo>
                  <a:cubicBezTo>
                    <a:pt x="1988002" y="1211080"/>
                    <a:pt x="1989261" y="1234675"/>
                    <a:pt x="1998076" y="1250819"/>
                  </a:cubicBezTo>
                  <a:cubicBezTo>
                    <a:pt x="2010670" y="1239642"/>
                    <a:pt x="2005632" y="1229707"/>
                    <a:pt x="1999336" y="1219772"/>
                  </a:cubicBezTo>
                  <a:cubicBezTo>
                    <a:pt x="1984224" y="1197419"/>
                    <a:pt x="1993039" y="1198661"/>
                    <a:pt x="2011929" y="1207354"/>
                  </a:cubicBezTo>
                  <a:cubicBezTo>
                    <a:pt x="2011929" y="1204870"/>
                    <a:pt x="2013188" y="1201145"/>
                    <a:pt x="2013188" y="1197419"/>
                  </a:cubicBezTo>
                  <a:cubicBezTo>
                    <a:pt x="2018226" y="1196798"/>
                    <a:pt x="2023578" y="1195556"/>
                    <a:pt x="2028300" y="1196177"/>
                  </a:cubicBezTo>
                  <a:close/>
                  <a:moveTo>
                    <a:pt x="258277" y="1193038"/>
                  </a:moveTo>
                  <a:lnTo>
                    <a:pt x="261939" y="1193038"/>
                  </a:lnTo>
                  <a:lnTo>
                    <a:pt x="260108" y="1196700"/>
                  </a:lnTo>
                  <a:close/>
                  <a:moveTo>
                    <a:pt x="3105651" y="1192308"/>
                  </a:moveTo>
                  <a:cubicBezTo>
                    <a:pt x="3106808" y="1195605"/>
                    <a:pt x="3107965" y="1200000"/>
                    <a:pt x="3109121" y="1203297"/>
                  </a:cubicBezTo>
                  <a:cubicBezTo>
                    <a:pt x="3103337" y="1205495"/>
                    <a:pt x="3097553" y="1206594"/>
                    <a:pt x="3090612" y="1207693"/>
                  </a:cubicBezTo>
                  <a:cubicBezTo>
                    <a:pt x="3090612" y="1205495"/>
                    <a:pt x="3088298" y="1202198"/>
                    <a:pt x="3088298" y="1200000"/>
                  </a:cubicBezTo>
                  <a:cubicBezTo>
                    <a:pt x="3094082" y="1196704"/>
                    <a:pt x="3099867" y="1194506"/>
                    <a:pt x="3105651" y="1192308"/>
                  </a:cubicBezTo>
                  <a:close/>
                  <a:moveTo>
                    <a:pt x="291249" y="1187544"/>
                  </a:moveTo>
                  <a:cubicBezTo>
                    <a:pt x="292622" y="1187544"/>
                    <a:pt x="292622" y="1189377"/>
                    <a:pt x="295369" y="1189377"/>
                  </a:cubicBezTo>
                  <a:cubicBezTo>
                    <a:pt x="293996" y="1189377"/>
                    <a:pt x="293996" y="1191209"/>
                    <a:pt x="293996" y="1191209"/>
                  </a:cubicBezTo>
                  <a:cubicBezTo>
                    <a:pt x="292622" y="1191209"/>
                    <a:pt x="292622" y="1189377"/>
                    <a:pt x="291249" y="1187544"/>
                  </a:cubicBezTo>
                  <a:close/>
                  <a:moveTo>
                    <a:pt x="987257" y="1096044"/>
                  </a:moveTo>
                  <a:cubicBezTo>
                    <a:pt x="997265" y="1099793"/>
                    <a:pt x="993512" y="1106041"/>
                    <a:pt x="992261" y="1113540"/>
                  </a:cubicBezTo>
                  <a:cubicBezTo>
                    <a:pt x="997265" y="1106041"/>
                    <a:pt x="998516" y="1094794"/>
                    <a:pt x="1009774" y="1096044"/>
                  </a:cubicBezTo>
                  <a:cubicBezTo>
                    <a:pt x="1013527" y="1097294"/>
                    <a:pt x="1014778" y="1099793"/>
                    <a:pt x="1014778" y="1103542"/>
                  </a:cubicBezTo>
                  <a:cubicBezTo>
                    <a:pt x="1017280" y="1107291"/>
                    <a:pt x="1008523" y="1113540"/>
                    <a:pt x="1019782" y="1113540"/>
                  </a:cubicBezTo>
                  <a:cubicBezTo>
                    <a:pt x="1022284" y="1114789"/>
                    <a:pt x="1024785" y="1116039"/>
                    <a:pt x="1027287" y="1118538"/>
                  </a:cubicBezTo>
                  <a:cubicBezTo>
                    <a:pt x="1031040" y="1121038"/>
                    <a:pt x="1032291" y="1126036"/>
                    <a:pt x="1037295" y="1127286"/>
                  </a:cubicBezTo>
                  <a:cubicBezTo>
                    <a:pt x="1044800" y="1132285"/>
                    <a:pt x="1051055" y="1136034"/>
                    <a:pt x="1048553" y="1147281"/>
                  </a:cubicBezTo>
                  <a:cubicBezTo>
                    <a:pt x="1046051" y="1158528"/>
                    <a:pt x="1038546" y="1164776"/>
                    <a:pt x="1028538" y="1169775"/>
                  </a:cubicBezTo>
                  <a:cubicBezTo>
                    <a:pt x="1027287" y="1171025"/>
                    <a:pt x="1024785" y="1171025"/>
                    <a:pt x="1022284" y="1171025"/>
                  </a:cubicBezTo>
                  <a:cubicBezTo>
                    <a:pt x="1013527" y="1172274"/>
                    <a:pt x="1012276" y="1176023"/>
                    <a:pt x="1016029" y="1184771"/>
                  </a:cubicBezTo>
                  <a:cubicBezTo>
                    <a:pt x="1022284" y="1198518"/>
                    <a:pt x="1021033" y="1214764"/>
                    <a:pt x="1026036" y="1228510"/>
                  </a:cubicBezTo>
                  <a:cubicBezTo>
                    <a:pt x="1036044" y="1209765"/>
                    <a:pt x="1046051" y="1204766"/>
                    <a:pt x="1064815" y="1211015"/>
                  </a:cubicBezTo>
                  <a:cubicBezTo>
                    <a:pt x="1051055" y="1231009"/>
                    <a:pt x="1034793" y="1248505"/>
                    <a:pt x="1031040" y="1275998"/>
                  </a:cubicBezTo>
                  <a:cubicBezTo>
                    <a:pt x="1024785" y="1312239"/>
                    <a:pt x="994763" y="1335982"/>
                    <a:pt x="958486" y="1340981"/>
                  </a:cubicBezTo>
                  <a:cubicBezTo>
                    <a:pt x="934718" y="1343481"/>
                    <a:pt x="913452" y="1348479"/>
                    <a:pt x="899692" y="1369724"/>
                  </a:cubicBezTo>
                  <a:cubicBezTo>
                    <a:pt x="890935" y="1383470"/>
                    <a:pt x="890935" y="1388469"/>
                    <a:pt x="902194" y="1399716"/>
                  </a:cubicBezTo>
                  <a:cubicBezTo>
                    <a:pt x="907197" y="1403465"/>
                    <a:pt x="907197" y="1407214"/>
                    <a:pt x="902194" y="1412213"/>
                  </a:cubicBezTo>
                  <a:cubicBezTo>
                    <a:pt x="890935" y="1420961"/>
                    <a:pt x="883430" y="1433457"/>
                    <a:pt x="875924" y="1447204"/>
                  </a:cubicBezTo>
                  <a:cubicBezTo>
                    <a:pt x="863415" y="1465949"/>
                    <a:pt x="845902" y="1473447"/>
                    <a:pt x="825887" y="1477196"/>
                  </a:cubicBezTo>
                  <a:cubicBezTo>
                    <a:pt x="814628" y="1470948"/>
                    <a:pt x="805872" y="1472197"/>
                    <a:pt x="798366" y="1484694"/>
                  </a:cubicBezTo>
                  <a:cubicBezTo>
                    <a:pt x="793362" y="1493442"/>
                    <a:pt x="782104" y="1492192"/>
                    <a:pt x="772097" y="1490943"/>
                  </a:cubicBezTo>
                  <a:cubicBezTo>
                    <a:pt x="767093" y="1490943"/>
                    <a:pt x="765842" y="1485944"/>
                    <a:pt x="769595" y="1482195"/>
                  </a:cubicBezTo>
                  <a:cubicBezTo>
                    <a:pt x="772097" y="1478446"/>
                    <a:pt x="777100" y="1475946"/>
                    <a:pt x="782104" y="1474697"/>
                  </a:cubicBezTo>
                  <a:cubicBezTo>
                    <a:pt x="783355" y="1473447"/>
                    <a:pt x="784606" y="1473447"/>
                    <a:pt x="784606" y="1472197"/>
                  </a:cubicBezTo>
                  <a:cubicBezTo>
                    <a:pt x="795864" y="1465949"/>
                    <a:pt x="802119" y="1455952"/>
                    <a:pt x="810876" y="1448454"/>
                  </a:cubicBezTo>
                  <a:cubicBezTo>
                    <a:pt x="814628" y="1445954"/>
                    <a:pt x="818381" y="1442205"/>
                    <a:pt x="814628" y="1437206"/>
                  </a:cubicBezTo>
                  <a:cubicBezTo>
                    <a:pt x="812126" y="1432208"/>
                    <a:pt x="805872" y="1433457"/>
                    <a:pt x="802119" y="1434707"/>
                  </a:cubicBezTo>
                  <a:cubicBezTo>
                    <a:pt x="799617" y="1435957"/>
                    <a:pt x="798366" y="1435957"/>
                    <a:pt x="795864" y="1435957"/>
                  </a:cubicBezTo>
                  <a:cubicBezTo>
                    <a:pt x="787108" y="1437206"/>
                    <a:pt x="784606" y="1432208"/>
                    <a:pt x="783355" y="1425959"/>
                  </a:cubicBezTo>
                  <a:cubicBezTo>
                    <a:pt x="778351" y="1425959"/>
                    <a:pt x="778351" y="1427209"/>
                    <a:pt x="777100" y="1428459"/>
                  </a:cubicBezTo>
                  <a:cubicBezTo>
                    <a:pt x="770846" y="1434707"/>
                    <a:pt x="763340" y="1435957"/>
                    <a:pt x="757085" y="1429708"/>
                  </a:cubicBezTo>
                  <a:cubicBezTo>
                    <a:pt x="750831" y="1422210"/>
                    <a:pt x="754583" y="1414712"/>
                    <a:pt x="760838" y="1409713"/>
                  </a:cubicBezTo>
                  <a:cubicBezTo>
                    <a:pt x="769595" y="1403465"/>
                    <a:pt x="775849" y="1393468"/>
                    <a:pt x="784606" y="1385970"/>
                  </a:cubicBezTo>
                  <a:cubicBezTo>
                    <a:pt x="785857" y="1379721"/>
                    <a:pt x="788359" y="1373473"/>
                    <a:pt x="795864" y="1370973"/>
                  </a:cubicBezTo>
                  <a:cubicBezTo>
                    <a:pt x="804621" y="1368474"/>
                    <a:pt x="804621" y="1357227"/>
                    <a:pt x="797115" y="1354728"/>
                  </a:cubicBezTo>
                  <a:cubicBezTo>
                    <a:pt x="782104" y="1349729"/>
                    <a:pt x="784606" y="1342231"/>
                    <a:pt x="792111" y="1334733"/>
                  </a:cubicBezTo>
                  <a:cubicBezTo>
                    <a:pt x="800868" y="1329734"/>
                    <a:pt x="807123" y="1319737"/>
                    <a:pt x="818381" y="1320986"/>
                  </a:cubicBezTo>
                  <a:cubicBezTo>
                    <a:pt x="824636" y="1322236"/>
                    <a:pt x="829640" y="1325985"/>
                    <a:pt x="832141" y="1332233"/>
                  </a:cubicBezTo>
                  <a:cubicBezTo>
                    <a:pt x="832141" y="1335982"/>
                    <a:pt x="834643" y="1338482"/>
                    <a:pt x="838396" y="1334733"/>
                  </a:cubicBezTo>
                  <a:cubicBezTo>
                    <a:pt x="842149" y="1332233"/>
                    <a:pt x="844651" y="1328484"/>
                    <a:pt x="840898" y="1324735"/>
                  </a:cubicBezTo>
                  <a:cubicBezTo>
                    <a:pt x="837145" y="1320986"/>
                    <a:pt x="832141" y="1320986"/>
                    <a:pt x="829640" y="1315988"/>
                  </a:cubicBezTo>
                  <a:cubicBezTo>
                    <a:pt x="829640" y="1314738"/>
                    <a:pt x="829640" y="1312239"/>
                    <a:pt x="829640" y="1312239"/>
                  </a:cubicBezTo>
                  <a:cubicBezTo>
                    <a:pt x="829640" y="1310989"/>
                    <a:pt x="828389" y="1312239"/>
                    <a:pt x="829640" y="1310989"/>
                  </a:cubicBezTo>
                  <a:cubicBezTo>
                    <a:pt x="830890" y="1303491"/>
                    <a:pt x="822134" y="1297242"/>
                    <a:pt x="825887" y="1290994"/>
                  </a:cubicBezTo>
                  <a:cubicBezTo>
                    <a:pt x="829640" y="1283496"/>
                    <a:pt x="838396" y="1284746"/>
                    <a:pt x="843400" y="1283496"/>
                  </a:cubicBezTo>
                  <a:cubicBezTo>
                    <a:pt x="850905" y="1278497"/>
                    <a:pt x="848404" y="1273498"/>
                    <a:pt x="848404" y="1268500"/>
                  </a:cubicBezTo>
                  <a:cubicBezTo>
                    <a:pt x="845902" y="1262251"/>
                    <a:pt x="842149" y="1264751"/>
                    <a:pt x="837145" y="1266000"/>
                  </a:cubicBezTo>
                  <a:cubicBezTo>
                    <a:pt x="835894" y="1267250"/>
                    <a:pt x="833392" y="1268500"/>
                    <a:pt x="832141" y="1268500"/>
                  </a:cubicBezTo>
                  <a:cubicBezTo>
                    <a:pt x="812126" y="1267250"/>
                    <a:pt x="802119" y="1278497"/>
                    <a:pt x="797115" y="1295993"/>
                  </a:cubicBezTo>
                  <a:cubicBezTo>
                    <a:pt x="794613" y="1298492"/>
                    <a:pt x="792111" y="1300991"/>
                    <a:pt x="790861" y="1303491"/>
                  </a:cubicBezTo>
                  <a:cubicBezTo>
                    <a:pt x="790861" y="1304740"/>
                    <a:pt x="788359" y="1305990"/>
                    <a:pt x="788359" y="1307240"/>
                  </a:cubicBezTo>
                  <a:cubicBezTo>
                    <a:pt x="775849" y="1310989"/>
                    <a:pt x="772097" y="1320986"/>
                    <a:pt x="772097" y="1330984"/>
                  </a:cubicBezTo>
                  <a:cubicBezTo>
                    <a:pt x="772097" y="1332233"/>
                    <a:pt x="770846" y="1333483"/>
                    <a:pt x="769595" y="1333483"/>
                  </a:cubicBezTo>
                  <a:cubicBezTo>
                    <a:pt x="762089" y="1328484"/>
                    <a:pt x="757085" y="1322236"/>
                    <a:pt x="750831" y="1315988"/>
                  </a:cubicBezTo>
                  <a:cubicBezTo>
                    <a:pt x="747078" y="1312239"/>
                    <a:pt x="745827" y="1307240"/>
                    <a:pt x="749580" y="1303491"/>
                  </a:cubicBezTo>
                  <a:cubicBezTo>
                    <a:pt x="752082" y="1298492"/>
                    <a:pt x="755834" y="1299742"/>
                    <a:pt x="759587" y="1300991"/>
                  </a:cubicBezTo>
                  <a:cubicBezTo>
                    <a:pt x="763340" y="1303491"/>
                    <a:pt x="767093" y="1303491"/>
                    <a:pt x="769595" y="1300991"/>
                  </a:cubicBezTo>
                  <a:cubicBezTo>
                    <a:pt x="772097" y="1298492"/>
                    <a:pt x="774598" y="1297242"/>
                    <a:pt x="770846" y="1294743"/>
                  </a:cubicBezTo>
                  <a:cubicBezTo>
                    <a:pt x="762089" y="1290994"/>
                    <a:pt x="763340" y="1283496"/>
                    <a:pt x="763340" y="1277248"/>
                  </a:cubicBezTo>
                  <a:cubicBezTo>
                    <a:pt x="762089" y="1270999"/>
                    <a:pt x="760838" y="1267250"/>
                    <a:pt x="754583" y="1266000"/>
                  </a:cubicBezTo>
                  <a:cubicBezTo>
                    <a:pt x="749580" y="1266000"/>
                    <a:pt x="744576" y="1268500"/>
                    <a:pt x="743325" y="1273498"/>
                  </a:cubicBezTo>
                  <a:cubicBezTo>
                    <a:pt x="739572" y="1282246"/>
                    <a:pt x="738321" y="1290994"/>
                    <a:pt x="732067" y="1297242"/>
                  </a:cubicBezTo>
                  <a:cubicBezTo>
                    <a:pt x="729565" y="1299742"/>
                    <a:pt x="732067" y="1303491"/>
                    <a:pt x="733318" y="1305990"/>
                  </a:cubicBezTo>
                  <a:cubicBezTo>
                    <a:pt x="735819" y="1314738"/>
                    <a:pt x="729565" y="1319737"/>
                    <a:pt x="722059" y="1322236"/>
                  </a:cubicBezTo>
                  <a:cubicBezTo>
                    <a:pt x="713303" y="1324735"/>
                    <a:pt x="713303" y="1317237"/>
                    <a:pt x="710801" y="1310989"/>
                  </a:cubicBezTo>
                  <a:cubicBezTo>
                    <a:pt x="709550" y="1304740"/>
                    <a:pt x="710801" y="1298492"/>
                    <a:pt x="702044" y="1292244"/>
                  </a:cubicBezTo>
                  <a:cubicBezTo>
                    <a:pt x="700793" y="1308489"/>
                    <a:pt x="704546" y="1324735"/>
                    <a:pt x="692037" y="1335982"/>
                  </a:cubicBezTo>
                  <a:cubicBezTo>
                    <a:pt x="688284" y="1340981"/>
                    <a:pt x="683280" y="1347230"/>
                    <a:pt x="677025" y="1340981"/>
                  </a:cubicBezTo>
                  <a:cubicBezTo>
                    <a:pt x="670771" y="1335982"/>
                    <a:pt x="667018" y="1328484"/>
                    <a:pt x="668269" y="1319737"/>
                  </a:cubicBezTo>
                  <a:cubicBezTo>
                    <a:pt x="670771" y="1314738"/>
                    <a:pt x="674524" y="1308489"/>
                    <a:pt x="675775" y="1303491"/>
                  </a:cubicBezTo>
                  <a:cubicBezTo>
                    <a:pt x="677025" y="1299742"/>
                    <a:pt x="677025" y="1295993"/>
                    <a:pt x="673273" y="1294743"/>
                  </a:cubicBezTo>
                  <a:cubicBezTo>
                    <a:pt x="668269" y="1292244"/>
                    <a:pt x="668269" y="1297242"/>
                    <a:pt x="667018" y="1299742"/>
                  </a:cubicBezTo>
                  <a:cubicBezTo>
                    <a:pt x="665767" y="1302241"/>
                    <a:pt x="664516" y="1304740"/>
                    <a:pt x="662014" y="1307240"/>
                  </a:cubicBezTo>
                  <a:cubicBezTo>
                    <a:pt x="649505" y="1314738"/>
                    <a:pt x="644501" y="1327235"/>
                    <a:pt x="639497" y="1338482"/>
                  </a:cubicBezTo>
                  <a:cubicBezTo>
                    <a:pt x="630741" y="1357227"/>
                    <a:pt x="628239" y="1357227"/>
                    <a:pt x="613228" y="1344730"/>
                  </a:cubicBezTo>
                  <a:cubicBezTo>
                    <a:pt x="609475" y="1342231"/>
                    <a:pt x="605722" y="1338482"/>
                    <a:pt x="604471" y="1333483"/>
                  </a:cubicBezTo>
                  <a:cubicBezTo>
                    <a:pt x="605722" y="1325985"/>
                    <a:pt x="611977" y="1324735"/>
                    <a:pt x="615730" y="1319737"/>
                  </a:cubicBezTo>
                  <a:cubicBezTo>
                    <a:pt x="620733" y="1315988"/>
                    <a:pt x="620733" y="1309739"/>
                    <a:pt x="623235" y="1304740"/>
                  </a:cubicBezTo>
                  <a:cubicBezTo>
                    <a:pt x="623235" y="1303491"/>
                    <a:pt x="625737" y="1303491"/>
                    <a:pt x="625737" y="1302241"/>
                  </a:cubicBezTo>
                  <a:cubicBezTo>
                    <a:pt x="631992" y="1300991"/>
                    <a:pt x="635745" y="1297242"/>
                    <a:pt x="639497" y="1292244"/>
                  </a:cubicBezTo>
                  <a:cubicBezTo>
                    <a:pt x="647003" y="1278497"/>
                    <a:pt x="657011" y="1269749"/>
                    <a:pt x="672022" y="1266000"/>
                  </a:cubicBezTo>
                  <a:cubicBezTo>
                    <a:pt x="677025" y="1264751"/>
                    <a:pt x="680778" y="1262251"/>
                    <a:pt x="680778" y="1257253"/>
                  </a:cubicBezTo>
                  <a:cubicBezTo>
                    <a:pt x="679527" y="1252254"/>
                    <a:pt x="680778" y="1246006"/>
                    <a:pt x="674524" y="1242257"/>
                  </a:cubicBezTo>
                  <a:cubicBezTo>
                    <a:pt x="670771" y="1238507"/>
                    <a:pt x="664516" y="1239757"/>
                    <a:pt x="662014" y="1243506"/>
                  </a:cubicBezTo>
                  <a:cubicBezTo>
                    <a:pt x="657011" y="1249755"/>
                    <a:pt x="650756" y="1252254"/>
                    <a:pt x="641999" y="1251004"/>
                  </a:cubicBezTo>
                  <a:cubicBezTo>
                    <a:pt x="635745" y="1249755"/>
                    <a:pt x="634494" y="1256003"/>
                    <a:pt x="630741" y="1259752"/>
                  </a:cubicBezTo>
                  <a:cubicBezTo>
                    <a:pt x="629490" y="1261002"/>
                    <a:pt x="628239" y="1262251"/>
                    <a:pt x="626988" y="1262251"/>
                  </a:cubicBezTo>
                  <a:cubicBezTo>
                    <a:pt x="619482" y="1263501"/>
                    <a:pt x="618232" y="1257253"/>
                    <a:pt x="616981" y="1252254"/>
                  </a:cubicBezTo>
                  <a:cubicBezTo>
                    <a:pt x="614479" y="1246006"/>
                    <a:pt x="614479" y="1241007"/>
                    <a:pt x="613228" y="1236008"/>
                  </a:cubicBezTo>
                  <a:cubicBezTo>
                    <a:pt x="613228" y="1232259"/>
                    <a:pt x="614479" y="1228510"/>
                    <a:pt x="618232" y="1224761"/>
                  </a:cubicBezTo>
                  <a:cubicBezTo>
                    <a:pt x="633243" y="1214764"/>
                    <a:pt x="648254" y="1204766"/>
                    <a:pt x="667018" y="1218513"/>
                  </a:cubicBezTo>
                  <a:cubicBezTo>
                    <a:pt x="670771" y="1221012"/>
                    <a:pt x="675775" y="1219762"/>
                    <a:pt x="679527" y="1217263"/>
                  </a:cubicBezTo>
                  <a:cubicBezTo>
                    <a:pt x="687033" y="1211015"/>
                    <a:pt x="695789" y="1204766"/>
                    <a:pt x="698291" y="1194769"/>
                  </a:cubicBezTo>
                  <a:cubicBezTo>
                    <a:pt x="698291" y="1182272"/>
                    <a:pt x="705797" y="1173524"/>
                    <a:pt x="718306" y="1172274"/>
                  </a:cubicBezTo>
                  <a:cubicBezTo>
                    <a:pt x="723310" y="1171025"/>
                    <a:pt x="725812" y="1174774"/>
                    <a:pt x="727063" y="1178523"/>
                  </a:cubicBezTo>
                  <a:cubicBezTo>
                    <a:pt x="729565" y="1184771"/>
                    <a:pt x="732067" y="1192269"/>
                    <a:pt x="729565" y="1201017"/>
                  </a:cubicBezTo>
                  <a:cubicBezTo>
                    <a:pt x="743325" y="1191020"/>
                    <a:pt x="750831" y="1177273"/>
                    <a:pt x="765842" y="1172274"/>
                  </a:cubicBezTo>
                  <a:cubicBezTo>
                    <a:pt x="767093" y="1171025"/>
                    <a:pt x="768344" y="1169775"/>
                    <a:pt x="769595" y="1168525"/>
                  </a:cubicBezTo>
                  <a:cubicBezTo>
                    <a:pt x="770846" y="1153529"/>
                    <a:pt x="770846" y="1153529"/>
                    <a:pt x="783355" y="1161027"/>
                  </a:cubicBezTo>
                  <a:cubicBezTo>
                    <a:pt x="790861" y="1169775"/>
                    <a:pt x="788359" y="1178523"/>
                    <a:pt x="785857" y="1189770"/>
                  </a:cubicBezTo>
                  <a:cubicBezTo>
                    <a:pt x="795864" y="1187271"/>
                    <a:pt x="795864" y="1187271"/>
                    <a:pt x="790861" y="1181022"/>
                  </a:cubicBezTo>
                  <a:cubicBezTo>
                    <a:pt x="788359" y="1176023"/>
                    <a:pt x="788359" y="1172274"/>
                    <a:pt x="790861" y="1167276"/>
                  </a:cubicBezTo>
                  <a:cubicBezTo>
                    <a:pt x="792111" y="1163527"/>
                    <a:pt x="795864" y="1161027"/>
                    <a:pt x="799617" y="1161027"/>
                  </a:cubicBezTo>
                  <a:cubicBezTo>
                    <a:pt x="805872" y="1162277"/>
                    <a:pt x="812126" y="1163527"/>
                    <a:pt x="814628" y="1169775"/>
                  </a:cubicBezTo>
                  <a:cubicBezTo>
                    <a:pt x="815879" y="1181022"/>
                    <a:pt x="827138" y="1183522"/>
                    <a:pt x="835894" y="1186021"/>
                  </a:cubicBezTo>
                  <a:cubicBezTo>
                    <a:pt x="844651" y="1189770"/>
                    <a:pt x="849654" y="1179773"/>
                    <a:pt x="853407" y="1172274"/>
                  </a:cubicBezTo>
                  <a:cubicBezTo>
                    <a:pt x="857160" y="1164776"/>
                    <a:pt x="863415" y="1159778"/>
                    <a:pt x="873422" y="1161027"/>
                  </a:cubicBezTo>
                  <a:cubicBezTo>
                    <a:pt x="883430" y="1161027"/>
                    <a:pt x="885932" y="1157278"/>
                    <a:pt x="884681" y="1147281"/>
                  </a:cubicBezTo>
                  <a:cubicBezTo>
                    <a:pt x="883430" y="1143532"/>
                    <a:pt x="880928" y="1138533"/>
                    <a:pt x="880928" y="1134784"/>
                  </a:cubicBezTo>
                  <a:cubicBezTo>
                    <a:pt x="879677" y="1132285"/>
                    <a:pt x="879677" y="1127286"/>
                    <a:pt x="877175" y="1126036"/>
                  </a:cubicBezTo>
                  <a:cubicBezTo>
                    <a:pt x="870920" y="1123537"/>
                    <a:pt x="870920" y="1118538"/>
                    <a:pt x="873422" y="1113540"/>
                  </a:cubicBezTo>
                  <a:cubicBezTo>
                    <a:pt x="877175" y="1108541"/>
                    <a:pt x="883430" y="1103542"/>
                    <a:pt x="887183" y="1106041"/>
                  </a:cubicBezTo>
                  <a:cubicBezTo>
                    <a:pt x="899692" y="1113540"/>
                    <a:pt x="904696" y="1107291"/>
                    <a:pt x="912201" y="1102292"/>
                  </a:cubicBezTo>
                  <a:cubicBezTo>
                    <a:pt x="913452" y="1099793"/>
                    <a:pt x="914703" y="1099793"/>
                    <a:pt x="915954" y="1099793"/>
                  </a:cubicBezTo>
                  <a:cubicBezTo>
                    <a:pt x="932216" y="1096044"/>
                    <a:pt x="934718" y="1096044"/>
                    <a:pt x="933467" y="1112290"/>
                  </a:cubicBezTo>
                  <a:cubicBezTo>
                    <a:pt x="933467" y="1116039"/>
                    <a:pt x="932216" y="1119788"/>
                    <a:pt x="937220" y="1119788"/>
                  </a:cubicBezTo>
                  <a:cubicBezTo>
                    <a:pt x="942224" y="1122287"/>
                    <a:pt x="942224" y="1118538"/>
                    <a:pt x="943475" y="1114789"/>
                  </a:cubicBezTo>
                  <a:cubicBezTo>
                    <a:pt x="952231" y="1098543"/>
                    <a:pt x="962239" y="1093545"/>
                    <a:pt x="979752" y="1097294"/>
                  </a:cubicBezTo>
                  <a:cubicBezTo>
                    <a:pt x="982254" y="1098543"/>
                    <a:pt x="984755" y="1096044"/>
                    <a:pt x="987257" y="1096044"/>
                  </a:cubicBezTo>
                  <a:close/>
                  <a:moveTo>
                    <a:pt x="3595559" y="1036954"/>
                  </a:moveTo>
                  <a:cubicBezTo>
                    <a:pt x="3600138" y="1034811"/>
                    <a:pt x="3606680" y="1035800"/>
                    <a:pt x="3614530" y="1038437"/>
                  </a:cubicBezTo>
                  <a:cubicBezTo>
                    <a:pt x="3611913" y="1064815"/>
                    <a:pt x="3611913" y="1064815"/>
                    <a:pt x="3588363" y="1054264"/>
                  </a:cubicBezTo>
                  <a:cubicBezTo>
                    <a:pt x="3588363" y="1044373"/>
                    <a:pt x="3590980" y="1039097"/>
                    <a:pt x="3595559" y="1036954"/>
                  </a:cubicBezTo>
                  <a:close/>
                  <a:moveTo>
                    <a:pt x="392766" y="976680"/>
                  </a:moveTo>
                  <a:lnTo>
                    <a:pt x="393826" y="976894"/>
                  </a:lnTo>
                  <a:lnTo>
                    <a:pt x="392604" y="976894"/>
                  </a:lnTo>
                  <a:close/>
                  <a:moveTo>
                    <a:pt x="397017" y="973397"/>
                  </a:moveTo>
                  <a:lnTo>
                    <a:pt x="405646" y="976109"/>
                  </a:lnTo>
                  <a:cubicBezTo>
                    <a:pt x="405646" y="977680"/>
                    <a:pt x="405646" y="980820"/>
                    <a:pt x="404647" y="982390"/>
                  </a:cubicBezTo>
                  <a:close/>
                  <a:moveTo>
                    <a:pt x="395654" y="972969"/>
                  </a:moveTo>
                  <a:lnTo>
                    <a:pt x="396653" y="972969"/>
                  </a:lnTo>
                  <a:lnTo>
                    <a:pt x="397017" y="973397"/>
                  </a:lnTo>
                  <a:close/>
                  <a:moveTo>
                    <a:pt x="417027" y="934226"/>
                  </a:moveTo>
                  <a:lnTo>
                    <a:pt x="421912" y="938105"/>
                  </a:lnTo>
                  <a:lnTo>
                    <a:pt x="392766" y="976680"/>
                  </a:lnTo>
                  <a:lnTo>
                    <a:pt x="384209" y="974954"/>
                  </a:lnTo>
                  <a:cubicBezTo>
                    <a:pt x="380393" y="974308"/>
                    <a:pt x="375508" y="973661"/>
                    <a:pt x="368181" y="973015"/>
                  </a:cubicBezTo>
                  <a:cubicBezTo>
                    <a:pt x="388941" y="957499"/>
                    <a:pt x="403595" y="945863"/>
                    <a:pt x="417027" y="934226"/>
                  </a:cubicBezTo>
                  <a:close/>
                  <a:moveTo>
                    <a:pt x="3751451" y="880215"/>
                  </a:moveTo>
                  <a:cubicBezTo>
                    <a:pt x="3755049" y="880043"/>
                    <a:pt x="3757666" y="880043"/>
                    <a:pt x="3760283" y="880730"/>
                  </a:cubicBezTo>
                  <a:cubicBezTo>
                    <a:pt x="3762900" y="883477"/>
                    <a:pt x="3761591" y="891720"/>
                    <a:pt x="3761591" y="895841"/>
                  </a:cubicBezTo>
                  <a:cubicBezTo>
                    <a:pt x="3758975" y="897214"/>
                    <a:pt x="3757666" y="898588"/>
                    <a:pt x="3753741" y="899962"/>
                  </a:cubicBezTo>
                  <a:cubicBezTo>
                    <a:pt x="3749816" y="895841"/>
                    <a:pt x="3745890" y="890346"/>
                    <a:pt x="3736731" y="880730"/>
                  </a:cubicBezTo>
                  <a:cubicBezTo>
                    <a:pt x="3743274" y="880730"/>
                    <a:pt x="3747853" y="880387"/>
                    <a:pt x="3751451" y="880215"/>
                  </a:cubicBezTo>
                  <a:close/>
                  <a:moveTo>
                    <a:pt x="458849" y="863066"/>
                  </a:moveTo>
                  <a:cubicBezTo>
                    <a:pt x="458849" y="864636"/>
                    <a:pt x="460223" y="864636"/>
                    <a:pt x="460223" y="866206"/>
                  </a:cubicBezTo>
                  <a:lnTo>
                    <a:pt x="451980" y="872487"/>
                  </a:lnTo>
                  <a:cubicBezTo>
                    <a:pt x="451980" y="870917"/>
                    <a:pt x="450606" y="869347"/>
                    <a:pt x="450606" y="867777"/>
                  </a:cubicBezTo>
                  <a:cubicBezTo>
                    <a:pt x="453354" y="866206"/>
                    <a:pt x="456102" y="864636"/>
                    <a:pt x="458849" y="863066"/>
                  </a:cubicBezTo>
                  <a:close/>
                  <a:moveTo>
                    <a:pt x="3288359" y="785398"/>
                  </a:moveTo>
                  <a:cubicBezTo>
                    <a:pt x="3294445" y="786199"/>
                    <a:pt x="3302001" y="788043"/>
                    <a:pt x="3311770" y="790607"/>
                  </a:cubicBezTo>
                  <a:cubicBezTo>
                    <a:pt x="3328866" y="825226"/>
                    <a:pt x="3328866" y="825226"/>
                    <a:pt x="3306886" y="854717"/>
                  </a:cubicBezTo>
                  <a:cubicBezTo>
                    <a:pt x="3280020" y="855999"/>
                    <a:pt x="3260482" y="843177"/>
                    <a:pt x="3253155" y="814969"/>
                  </a:cubicBezTo>
                  <a:cubicBezTo>
                    <a:pt x="3265061" y="789966"/>
                    <a:pt x="3270099" y="782994"/>
                    <a:pt x="3288359" y="785398"/>
                  </a:cubicBezTo>
                  <a:close/>
                  <a:moveTo>
                    <a:pt x="2770587" y="730823"/>
                  </a:moveTo>
                  <a:cubicBezTo>
                    <a:pt x="2776754" y="734460"/>
                    <a:pt x="2784156" y="739308"/>
                    <a:pt x="2790324" y="742945"/>
                  </a:cubicBezTo>
                  <a:cubicBezTo>
                    <a:pt x="2789090" y="761127"/>
                    <a:pt x="2787857" y="775673"/>
                    <a:pt x="2786623" y="795068"/>
                  </a:cubicBezTo>
                  <a:cubicBezTo>
                    <a:pt x="2776754" y="801129"/>
                    <a:pt x="2764419" y="812038"/>
                    <a:pt x="2748382" y="792643"/>
                  </a:cubicBezTo>
                  <a:cubicBezTo>
                    <a:pt x="2759484" y="774461"/>
                    <a:pt x="2731112" y="744157"/>
                    <a:pt x="2770587" y="730823"/>
                  </a:cubicBezTo>
                  <a:close/>
                  <a:moveTo>
                    <a:pt x="463427" y="654511"/>
                  </a:moveTo>
                  <a:lnTo>
                    <a:pt x="465259" y="654511"/>
                  </a:lnTo>
                  <a:cubicBezTo>
                    <a:pt x="463427" y="656342"/>
                    <a:pt x="461595" y="658173"/>
                    <a:pt x="463427" y="658173"/>
                  </a:cubicBezTo>
                  <a:cubicBezTo>
                    <a:pt x="461595" y="658173"/>
                    <a:pt x="463427" y="656342"/>
                    <a:pt x="463427" y="654511"/>
                  </a:cubicBezTo>
                  <a:close/>
                  <a:moveTo>
                    <a:pt x="408019" y="560553"/>
                  </a:moveTo>
                  <a:cubicBezTo>
                    <a:pt x="410767" y="560553"/>
                    <a:pt x="413515" y="560553"/>
                    <a:pt x="416262" y="560553"/>
                  </a:cubicBezTo>
                  <a:cubicBezTo>
                    <a:pt x="416262" y="567018"/>
                    <a:pt x="416262" y="574775"/>
                    <a:pt x="416262" y="581240"/>
                  </a:cubicBezTo>
                  <a:cubicBezTo>
                    <a:pt x="413515" y="581240"/>
                    <a:pt x="410767" y="581240"/>
                    <a:pt x="406645" y="581240"/>
                  </a:cubicBezTo>
                  <a:cubicBezTo>
                    <a:pt x="406645" y="574775"/>
                    <a:pt x="408019" y="567018"/>
                    <a:pt x="408019" y="560553"/>
                  </a:cubicBezTo>
                  <a:close/>
                  <a:moveTo>
                    <a:pt x="1487765" y="417634"/>
                  </a:moveTo>
                  <a:cubicBezTo>
                    <a:pt x="1491521" y="418884"/>
                    <a:pt x="1497782" y="418884"/>
                    <a:pt x="1499035" y="421382"/>
                  </a:cubicBezTo>
                  <a:cubicBezTo>
                    <a:pt x="1505296" y="440123"/>
                    <a:pt x="1509052" y="455115"/>
                    <a:pt x="1535349" y="455115"/>
                  </a:cubicBezTo>
                  <a:cubicBezTo>
                    <a:pt x="1547871" y="455115"/>
                    <a:pt x="1557889" y="468858"/>
                    <a:pt x="1542863" y="482601"/>
                  </a:cubicBezTo>
                  <a:cubicBezTo>
                    <a:pt x="1542863" y="502590"/>
                    <a:pt x="1549124" y="518832"/>
                    <a:pt x="1552880" y="537572"/>
                  </a:cubicBezTo>
                  <a:cubicBezTo>
                    <a:pt x="1561646" y="575053"/>
                    <a:pt x="1586690" y="583798"/>
                    <a:pt x="1620501" y="581299"/>
                  </a:cubicBezTo>
                  <a:cubicBezTo>
                    <a:pt x="1640536" y="575053"/>
                    <a:pt x="1660572" y="566307"/>
                    <a:pt x="1668085" y="596292"/>
                  </a:cubicBezTo>
                  <a:cubicBezTo>
                    <a:pt x="1668085" y="598790"/>
                    <a:pt x="1668085" y="601289"/>
                    <a:pt x="1666833" y="603788"/>
                  </a:cubicBezTo>
                  <a:cubicBezTo>
                    <a:pt x="1660572" y="616281"/>
                    <a:pt x="1635527" y="613783"/>
                    <a:pt x="1636779" y="626276"/>
                  </a:cubicBezTo>
                  <a:cubicBezTo>
                    <a:pt x="1640536" y="637520"/>
                    <a:pt x="1656815" y="647515"/>
                    <a:pt x="1668085" y="655011"/>
                  </a:cubicBezTo>
                  <a:cubicBezTo>
                    <a:pt x="1671842" y="657510"/>
                    <a:pt x="1674346" y="661258"/>
                    <a:pt x="1676851" y="665006"/>
                  </a:cubicBezTo>
                  <a:cubicBezTo>
                    <a:pt x="1678103" y="667505"/>
                    <a:pt x="1679355" y="671253"/>
                    <a:pt x="1680607" y="675001"/>
                  </a:cubicBezTo>
                  <a:cubicBezTo>
                    <a:pt x="1686868" y="716229"/>
                    <a:pt x="1686868" y="716229"/>
                    <a:pt x="1631771" y="734970"/>
                  </a:cubicBezTo>
                  <a:cubicBezTo>
                    <a:pt x="1643041" y="746214"/>
                    <a:pt x="1651806" y="734970"/>
                    <a:pt x="1660572" y="734970"/>
                  </a:cubicBezTo>
                  <a:cubicBezTo>
                    <a:pt x="1675598" y="734970"/>
                    <a:pt x="1688121" y="737468"/>
                    <a:pt x="1681860" y="757458"/>
                  </a:cubicBezTo>
                  <a:cubicBezTo>
                    <a:pt x="1680607" y="759957"/>
                    <a:pt x="1678103" y="762455"/>
                    <a:pt x="1675598" y="764954"/>
                  </a:cubicBezTo>
                  <a:cubicBezTo>
                    <a:pt x="1674346" y="767453"/>
                    <a:pt x="1668085" y="762455"/>
                    <a:pt x="1668085" y="767453"/>
                  </a:cubicBezTo>
                  <a:cubicBezTo>
                    <a:pt x="1670590" y="767453"/>
                    <a:pt x="1673094" y="767453"/>
                    <a:pt x="1674346" y="767453"/>
                  </a:cubicBezTo>
                  <a:cubicBezTo>
                    <a:pt x="1686868" y="766203"/>
                    <a:pt x="1695634" y="759957"/>
                    <a:pt x="1708156" y="764954"/>
                  </a:cubicBezTo>
                  <a:cubicBezTo>
                    <a:pt x="1711913" y="773700"/>
                    <a:pt x="1705652" y="778697"/>
                    <a:pt x="1700643" y="782445"/>
                  </a:cubicBezTo>
                  <a:cubicBezTo>
                    <a:pt x="1693130" y="784944"/>
                    <a:pt x="1681860" y="782445"/>
                    <a:pt x="1680607" y="791191"/>
                  </a:cubicBezTo>
                  <a:cubicBezTo>
                    <a:pt x="1679355" y="802435"/>
                    <a:pt x="1694382" y="792440"/>
                    <a:pt x="1695634" y="802435"/>
                  </a:cubicBezTo>
                  <a:cubicBezTo>
                    <a:pt x="1696886" y="806183"/>
                    <a:pt x="1701895" y="811180"/>
                    <a:pt x="1704400" y="814928"/>
                  </a:cubicBezTo>
                  <a:cubicBezTo>
                    <a:pt x="1695634" y="818676"/>
                    <a:pt x="1684364" y="806183"/>
                    <a:pt x="1679355" y="813679"/>
                  </a:cubicBezTo>
                  <a:cubicBezTo>
                    <a:pt x="1673094" y="821175"/>
                    <a:pt x="1681860" y="829920"/>
                    <a:pt x="1688121" y="838666"/>
                  </a:cubicBezTo>
                  <a:cubicBezTo>
                    <a:pt x="1694382" y="848661"/>
                    <a:pt x="1688121" y="869900"/>
                    <a:pt x="1711913" y="852409"/>
                  </a:cubicBezTo>
                  <a:cubicBezTo>
                    <a:pt x="1715670" y="848661"/>
                    <a:pt x="1744471" y="869900"/>
                    <a:pt x="1751984" y="883643"/>
                  </a:cubicBezTo>
                  <a:cubicBezTo>
                    <a:pt x="1765759" y="909879"/>
                    <a:pt x="1780785" y="892388"/>
                    <a:pt x="1798317" y="896136"/>
                  </a:cubicBezTo>
                  <a:cubicBezTo>
                    <a:pt x="1793308" y="876146"/>
                    <a:pt x="1775776" y="882393"/>
                    <a:pt x="1764506" y="874897"/>
                  </a:cubicBezTo>
                  <a:cubicBezTo>
                    <a:pt x="1779533" y="864902"/>
                    <a:pt x="1797064" y="872398"/>
                    <a:pt x="1810839" y="863653"/>
                  </a:cubicBezTo>
                  <a:cubicBezTo>
                    <a:pt x="1824613" y="854907"/>
                    <a:pt x="1828370" y="862404"/>
                    <a:pt x="1825866" y="877396"/>
                  </a:cubicBezTo>
                  <a:cubicBezTo>
                    <a:pt x="1822109" y="903632"/>
                    <a:pt x="1795812" y="903632"/>
                    <a:pt x="1782038" y="917375"/>
                  </a:cubicBezTo>
                  <a:cubicBezTo>
                    <a:pt x="1804578" y="921123"/>
                    <a:pt x="1784542" y="952357"/>
                    <a:pt x="1812091" y="953606"/>
                  </a:cubicBezTo>
                  <a:cubicBezTo>
                    <a:pt x="1797064" y="966100"/>
                    <a:pt x="1780785" y="968598"/>
                    <a:pt x="1773272" y="982341"/>
                  </a:cubicBezTo>
                  <a:cubicBezTo>
                    <a:pt x="1774524" y="983591"/>
                    <a:pt x="1774524" y="984840"/>
                    <a:pt x="1774524" y="986089"/>
                  </a:cubicBezTo>
                  <a:cubicBezTo>
                    <a:pt x="1738210" y="999832"/>
                    <a:pt x="1770768" y="1021071"/>
                    <a:pt x="1770768" y="1038562"/>
                  </a:cubicBezTo>
                  <a:cubicBezTo>
                    <a:pt x="1770768" y="1049806"/>
                    <a:pt x="1782038" y="1038562"/>
                    <a:pt x="1787047" y="1036063"/>
                  </a:cubicBezTo>
                  <a:cubicBezTo>
                    <a:pt x="1814595" y="1026069"/>
                    <a:pt x="1830874" y="1034814"/>
                    <a:pt x="1839640" y="1062300"/>
                  </a:cubicBezTo>
                  <a:cubicBezTo>
                    <a:pt x="1837136" y="1062300"/>
                    <a:pt x="1834631" y="1062300"/>
                    <a:pt x="1832127" y="1063549"/>
                  </a:cubicBezTo>
                  <a:cubicBezTo>
                    <a:pt x="1823361" y="1079791"/>
                    <a:pt x="1794560" y="1072295"/>
                    <a:pt x="1790803" y="1096032"/>
                  </a:cubicBezTo>
                  <a:cubicBezTo>
                    <a:pt x="1790803" y="1097282"/>
                    <a:pt x="1789551" y="1099780"/>
                    <a:pt x="1789551" y="1101030"/>
                  </a:cubicBezTo>
                  <a:cubicBezTo>
                    <a:pt x="1780785" y="1107276"/>
                    <a:pt x="1770768" y="1109775"/>
                    <a:pt x="1763254" y="1102279"/>
                  </a:cubicBezTo>
                  <a:cubicBezTo>
                    <a:pt x="1745723" y="1083539"/>
                    <a:pt x="1733201" y="1082289"/>
                    <a:pt x="1724435" y="1109775"/>
                  </a:cubicBezTo>
                  <a:cubicBezTo>
                    <a:pt x="1721931" y="1114773"/>
                    <a:pt x="1716922" y="1119770"/>
                    <a:pt x="1711913" y="1117271"/>
                  </a:cubicBezTo>
                  <a:cubicBezTo>
                    <a:pt x="1694382" y="1107276"/>
                    <a:pt x="1676851" y="1096032"/>
                    <a:pt x="1655563" y="1096032"/>
                  </a:cubicBezTo>
                  <a:cubicBezTo>
                    <a:pt x="1653058" y="1096032"/>
                    <a:pt x="1649302" y="1086038"/>
                    <a:pt x="1653058" y="1082289"/>
                  </a:cubicBezTo>
                  <a:cubicBezTo>
                    <a:pt x="1689373" y="1059801"/>
                    <a:pt x="1631771" y="1074793"/>
                    <a:pt x="1648049" y="1058552"/>
                  </a:cubicBezTo>
                  <a:cubicBezTo>
                    <a:pt x="1659320" y="1049806"/>
                    <a:pt x="1666833" y="1031066"/>
                    <a:pt x="1690625" y="1032315"/>
                  </a:cubicBezTo>
                  <a:cubicBezTo>
                    <a:pt x="1695634" y="1032315"/>
                    <a:pt x="1703147" y="1027318"/>
                    <a:pt x="1701895" y="1018573"/>
                  </a:cubicBezTo>
                  <a:cubicBezTo>
                    <a:pt x="1700643" y="1013575"/>
                    <a:pt x="1693130" y="1014824"/>
                    <a:pt x="1690625" y="1012326"/>
                  </a:cubicBezTo>
                  <a:cubicBezTo>
                    <a:pt x="1670590" y="998583"/>
                    <a:pt x="1648049" y="986089"/>
                    <a:pt x="1634275" y="968598"/>
                  </a:cubicBezTo>
                  <a:cubicBezTo>
                    <a:pt x="1620501" y="949858"/>
                    <a:pt x="1651806" y="957354"/>
                    <a:pt x="1654311" y="947359"/>
                  </a:cubicBezTo>
                  <a:cubicBezTo>
                    <a:pt x="1636779" y="934866"/>
                    <a:pt x="1625509" y="954856"/>
                    <a:pt x="1605474" y="953606"/>
                  </a:cubicBezTo>
                  <a:cubicBezTo>
                    <a:pt x="1616744" y="916126"/>
                    <a:pt x="1597960" y="884892"/>
                    <a:pt x="1581682" y="853658"/>
                  </a:cubicBezTo>
                  <a:cubicBezTo>
                    <a:pt x="1569159" y="853658"/>
                    <a:pt x="1564150" y="866152"/>
                    <a:pt x="1554133" y="869900"/>
                  </a:cubicBezTo>
                  <a:cubicBezTo>
                    <a:pt x="1555385" y="847411"/>
                    <a:pt x="1555385" y="847411"/>
                    <a:pt x="1572916" y="833668"/>
                  </a:cubicBezTo>
                  <a:cubicBezTo>
                    <a:pt x="1564150" y="829920"/>
                    <a:pt x="1554133" y="831170"/>
                    <a:pt x="1546619" y="824923"/>
                  </a:cubicBezTo>
                  <a:cubicBezTo>
                    <a:pt x="1535349" y="814928"/>
                    <a:pt x="1534097" y="816178"/>
                    <a:pt x="1516566" y="826172"/>
                  </a:cubicBezTo>
                  <a:cubicBezTo>
                    <a:pt x="1514061" y="827422"/>
                    <a:pt x="1510305" y="826172"/>
                    <a:pt x="1509052" y="826172"/>
                  </a:cubicBezTo>
                  <a:cubicBezTo>
                    <a:pt x="1478999" y="821175"/>
                    <a:pt x="1451450" y="816178"/>
                    <a:pt x="1422649" y="811180"/>
                  </a:cubicBezTo>
                  <a:cubicBezTo>
                    <a:pt x="1426406" y="767453"/>
                    <a:pt x="1466477" y="794939"/>
                    <a:pt x="1491521" y="774949"/>
                  </a:cubicBezTo>
                  <a:cubicBezTo>
                    <a:pt x="1457711" y="789941"/>
                    <a:pt x="1438928" y="782445"/>
                    <a:pt x="1435171" y="754959"/>
                  </a:cubicBezTo>
                  <a:cubicBezTo>
                    <a:pt x="1431414" y="734970"/>
                    <a:pt x="1422649" y="721227"/>
                    <a:pt x="1410127" y="707484"/>
                  </a:cubicBezTo>
                  <a:cubicBezTo>
                    <a:pt x="1405118" y="691242"/>
                    <a:pt x="1416388" y="686245"/>
                    <a:pt x="1428910" y="682497"/>
                  </a:cubicBezTo>
                  <a:cubicBezTo>
                    <a:pt x="1437676" y="679998"/>
                    <a:pt x="1443937" y="675001"/>
                    <a:pt x="1440180" y="662507"/>
                  </a:cubicBezTo>
                  <a:lnTo>
                    <a:pt x="1441333" y="659823"/>
                  </a:lnTo>
                  <a:lnTo>
                    <a:pt x="1442684" y="658759"/>
                  </a:lnTo>
                  <a:cubicBezTo>
                    <a:pt x="1442684" y="657510"/>
                    <a:pt x="1442684" y="655011"/>
                    <a:pt x="1443937" y="653762"/>
                  </a:cubicBezTo>
                  <a:lnTo>
                    <a:pt x="1441333" y="659823"/>
                  </a:lnTo>
                  <a:lnTo>
                    <a:pt x="1418892" y="677499"/>
                  </a:lnTo>
                  <a:cubicBezTo>
                    <a:pt x="1415136" y="678749"/>
                    <a:pt x="1412631" y="678749"/>
                    <a:pt x="1408874" y="678749"/>
                  </a:cubicBezTo>
                  <a:cubicBezTo>
                    <a:pt x="1401361" y="677499"/>
                    <a:pt x="1395100" y="673751"/>
                    <a:pt x="1392595" y="666255"/>
                  </a:cubicBezTo>
                  <a:cubicBezTo>
                    <a:pt x="1391343" y="662507"/>
                    <a:pt x="1391343" y="660009"/>
                    <a:pt x="1391343" y="655011"/>
                  </a:cubicBezTo>
                  <a:cubicBezTo>
                    <a:pt x="1347515" y="656261"/>
                    <a:pt x="1370055" y="633772"/>
                    <a:pt x="1377569" y="616281"/>
                  </a:cubicBezTo>
                  <a:cubicBezTo>
                    <a:pt x="1378821" y="613783"/>
                    <a:pt x="1380073" y="610035"/>
                    <a:pt x="1381325" y="606286"/>
                  </a:cubicBezTo>
                  <a:cubicBezTo>
                    <a:pt x="1372560" y="575053"/>
                    <a:pt x="1390091" y="548816"/>
                    <a:pt x="1400109" y="521331"/>
                  </a:cubicBezTo>
                  <a:cubicBezTo>
                    <a:pt x="1402613" y="515084"/>
                    <a:pt x="1406370" y="511336"/>
                    <a:pt x="1412631" y="510086"/>
                  </a:cubicBezTo>
                  <a:cubicBezTo>
                    <a:pt x="1410127" y="503840"/>
                    <a:pt x="1402613" y="505089"/>
                    <a:pt x="1397604" y="503840"/>
                  </a:cubicBezTo>
                  <a:cubicBezTo>
                    <a:pt x="1388839" y="501341"/>
                    <a:pt x="1380073" y="505089"/>
                    <a:pt x="1371308" y="507588"/>
                  </a:cubicBezTo>
                  <a:cubicBezTo>
                    <a:pt x="1367551" y="508837"/>
                    <a:pt x="1363794" y="511336"/>
                    <a:pt x="1361290" y="515084"/>
                  </a:cubicBezTo>
                  <a:cubicBezTo>
                    <a:pt x="1360038" y="518832"/>
                    <a:pt x="1358785" y="523829"/>
                    <a:pt x="1356281" y="526328"/>
                  </a:cubicBezTo>
                  <a:cubicBezTo>
                    <a:pt x="1352524" y="531325"/>
                    <a:pt x="1347515" y="533824"/>
                    <a:pt x="1343759" y="535073"/>
                  </a:cubicBezTo>
                  <a:cubicBezTo>
                    <a:pt x="1331236" y="538821"/>
                    <a:pt x="1321219" y="545068"/>
                    <a:pt x="1311201" y="551315"/>
                  </a:cubicBezTo>
                  <a:cubicBezTo>
                    <a:pt x="1298679" y="556312"/>
                    <a:pt x="1292417" y="557562"/>
                    <a:pt x="1283652" y="538821"/>
                  </a:cubicBezTo>
                  <a:cubicBezTo>
                    <a:pt x="1280521" y="531325"/>
                    <a:pt x="1278330" y="526328"/>
                    <a:pt x="1278643" y="522580"/>
                  </a:cubicBezTo>
                  <a:cubicBezTo>
                    <a:pt x="1278956" y="518832"/>
                    <a:pt x="1281774" y="516333"/>
                    <a:pt x="1288661" y="513834"/>
                  </a:cubicBezTo>
                  <a:cubicBezTo>
                    <a:pt x="1306192" y="507588"/>
                    <a:pt x="1311201" y="493845"/>
                    <a:pt x="1317462" y="478853"/>
                  </a:cubicBezTo>
                  <a:cubicBezTo>
                    <a:pt x="1322471" y="477603"/>
                    <a:pt x="1327480" y="477603"/>
                    <a:pt x="1332489" y="477603"/>
                  </a:cubicBezTo>
                  <a:cubicBezTo>
                    <a:pt x="1334993" y="491346"/>
                    <a:pt x="1346263" y="496343"/>
                    <a:pt x="1356281" y="488847"/>
                  </a:cubicBezTo>
                  <a:cubicBezTo>
                    <a:pt x="1376317" y="472606"/>
                    <a:pt x="1398857" y="462611"/>
                    <a:pt x="1422649" y="452616"/>
                  </a:cubicBezTo>
                  <a:cubicBezTo>
                    <a:pt x="1423901" y="451367"/>
                    <a:pt x="1423901" y="445120"/>
                    <a:pt x="1423901" y="441372"/>
                  </a:cubicBezTo>
                  <a:cubicBezTo>
                    <a:pt x="1446441" y="435125"/>
                    <a:pt x="1465225" y="421382"/>
                    <a:pt x="1487765" y="417634"/>
                  </a:cubicBezTo>
                  <a:close/>
                  <a:moveTo>
                    <a:pt x="609969" y="320221"/>
                  </a:moveTo>
                  <a:lnTo>
                    <a:pt x="613631" y="320221"/>
                  </a:lnTo>
                  <a:lnTo>
                    <a:pt x="609969" y="322969"/>
                  </a:lnTo>
                  <a:close/>
                  <a:moveTo>
                    <a:pt x="798180" y="276259"/>
                  </a:moveTo>
                  <a:cubicBezTo>
                    <a:pt x="796807" y="276259"/>
                    <a:pt x="798180" y="276259"/>
                    <a:pt x="800927" y="279008"/>
                  </a:cubicBezTo>
                  <a:lnTo>
                    <a:pt x="799554" y="279008"/>
                  </a:lnTo>
                  <a:close/>
                  <a:moveTo>
                    <a:pt x="783981" y="253361"/>
                  </a:moveTo>
                  <a:lnTo>
                    <a:pt x="783981" y="255194"/>
                  </a:lnTo>
                  <a:lnTo>
                    <a:pt x="780317" y="257026"/>
                  </a:lnTo>
                  <a:close/>
                  <a:moveTo>
                    <a:pt x="788562" y="175817"/>
                  </a:moveTo>
                  <a:lnTo>
                    <a:pt x="789936" y="175817"/>
                  </a:lnTo>
                  <a:cubicBezTo>
                    <a:pt x="787188" y="179481"/>
                    <a:pt x="784440" y="181923"/>
                    <a:pt x="781693" y="185587"/>
                  </a:cubicBezTo>
                  <a:lnTo>
                    <a:pt x="780319" y="184366"/>
                  </a:lnTo>
                  <a:cubicBezTo>
                    <a:pt x="783067" y="181923"/>
                    <a:pt x="785814" y="178260"/>
                    <a:pt x="788562" y="175817"/>
                  </a:cubicBezTo>
                  <a:close/>
                  <a:moveTo>
                    <a:pt x="800925" y="171849"/>
                  </a:moveTo>
                  <a:lnTo>
                    <a:pt x="800925" y="174595"/>
                  </a:lnTo>
                  <a:cubicBezTo>
                    <a:pt x="798178" y="174595"/>
                    <a:pt x="795429" y="174595"/>
                    <a:pt x="792682" y="174595"/>
                  </a:cubicBezTo>
                  <a:lnTo>
                    <a:pt x="791308" y="174595"/>
                  </a:lnTo>
                  <a:cubicBezTo>
                    <a:pt x="794056" y="174595"/>
                    <a:pt x="798178" y="171849"/>
                    <a:pt x="800925" y="171849"/>
                  </a:cubicBezTo>
                  <a:close/>
                  <a:moveTo>
                    <a:pt x="774826" y="149869"/>
                  </a:moveTo>
                  <a:lnTo>
                    <a:pt x="778488" y="149869"/>
                  </a:lnTo>
                  <a:lnTo>
                    <a:pt x="774826" y="152615"/>
                  </a:lnTo>
                  <a:close/>
                  <a:moveTo>
                    <a:pt x="893886" y="137503"/>
                  </a:moveTo>
                  <a:lnTo>
                    <a:pt x="894802" y="138876"/>
                  </a:lnTo>
                  <a:cubicBezTo>
                    <a:pt x="892054" y="138876"/>
                    <a:pt x="890221" y="140250"/>
                    <a:pt x="892970" y="138876"/>
                  </a:cubicBezTo>
                  <a:cubicBezTo>
                    <a:pt x="890221" y="141623"/>
                    <a:pt x="892054" y="140250"/>
                    <a:pt x="893886" y="137503"/>
                  </a:cubicBezTo>
                  <a:close/>
                  <a:moveTo>
                    <a:pt x="815124" y="110222"/>
                  </a:moveTo>
                  <a:cubicBezTo>
                    <a:pt x="815124" y="113362"/>
                    <a:pt x="816345" y="113362"/>
                    <a:pt x="817566" y="114933"/>
                  </a:cubicBezTo>
                  <a:cubicBezTo>
                    <a:pt x="813902" y="116503"/>
                    <a:pt x="811460" y="118073"/>
                    <a:pt x="810239" y="119643"/>
                  </a:cubicBezTo>
                  <a:cubicBezTo>
                    <a:pt x="809017" y="118073"/>
                    <a:pt x="807796" y="114933"/>
                    <a:pt x="807796" y="114933"/>
                  </a:cubicBezTo>
                  <a:cubicBezTo>
                    <a:pt x="810239" y="113362"/>
                    <a:pt x="813902" y="113362"/>
                    <a:pt x="815124" y="110222"/>
                  </a:cubicBezTo>
                  <a:close/>
                  <a:moveTo>
                    <a:pt x="725364" y="109913"/>
                  </a:moveTo>
                  <a:cubicBezTo>
                    <a:pt x="736355" y="109913"/>
                    <a:pt x="749788" y="109913"/>
                    <a:pt x="768105" y="111173"/>
                  </a:cubicBezTo>
                  <a:cubicBezTo>
                    <a:pt x="765663" y="127544"/>
                    <a:pt x="764442" y="141397"/>
                    <a:pt x="761999" y="157768"/>
                  </a:cubicBezTo>
                  <a:cubicBezTo>
                    <a:pt x="749788" y="161546"/>
                    <a:pt x="742461" y="165324"/>
                    <a:pt x="735134" y="169102"/>
                  </a:cubicBezTo>
                  <a:cubicBezTo>
                    <a:pt x="722922" y="162805"/>
                    <a:pt x="713153" y="157768"/>
                    <a:pt x="703383" y="153990"/>
                  </a:cubicBezTo>
                  <a:cubicBezTo>
                    <a:pt x="709489" y="140137"/>
                    <a:pt x="715595" y="127544"/>
                    <a:pt x="725364" y="109913"/>
                  </a:cubicBezTo>
                  <a:close/>
                  <a:moveTo>
                    <a:pt x="865667" y="98908"/>
                  </a:moveTo>
                  <a:cubicBezTo>
                    <a:pt x="865667" y="104507"/>
                    <a:pt x="865346" y="108240"/>
                    <a:pt x="865024" y="111195"/>
                  </a:cubicBezTo>
                  <a:lnTo>
                    <a:pt x="864459" y="117890"/>
                  </a:lnTo>
                  <a:lnTo>
                    <a:pt x="864566" y="118637"/>
                  </a:lnTo>
                  <a:lnTo>
                    <a:pt x="865667" y="117571"/>
                  </a:lnTo>
                  <a:lnTo>
                    <a:pt x="864685" y="119471"/>
                  </a:lnTo>
                  <a:lnTo>
                    <a:pt x="864687" y="119484"/>
                  </a:lnTo>
                  <a:lnTo>
                    <a:pt x="864682" y="119477"/>
                  </a:lnTo>
                  <a:lnTo>
                    <a:pt x="864381" y="120060"/>
                  </a:lnTo>
                  <a:lnTo>
                    <a:pt x="864974" y="121494"/>
                  </a:lnTo>
                  <a:lnTo>
                    <a:pt x="864687" y="119484"/>
                  </a:lnTo>
                  <a:lnTo>
                    <a:pt x="866868" y="122394"/>
                  </a:lnTo>
                  <a:lnTo>
                    <a:pt x="865792" y="123471"/>
                  </a:lnTo>
                  <a:lnTo>
                    <a:pt x="866953" y="126281"/>
                  </a:lnTo>
                  <a:lnTo>
                    <a:pt x="865667" y="126281"/>
                  </a:lnTo>
                  <a:cubicBezTo>
                    <a:pt x="861809" y="134990"/>
                    <a:pt x="857951" y="144944"/>
                    <a:pt x="854093" y="154898"/>
                  </a:cubicBezTo>
                  <a:cubicBezTo>
                    <a:pt x="846376" y="157386"/>
                    <a:pt x="837374" y="159874"/>
                    <a:pt x="829657" y="162363"/>
                  </a:cubicBezTo>
                  <a:lnTo>
                    <a:pt x="830943" y="163607"/>
                  </a:lnTo>
                  <a:cubicBezTo>
                    <a:pt x="823227" y="158630"/>
                    <a:pt x="816797" y="153653"/>
                    <a:pt x="807794" y="148677"/>
                  </a:cubicBezTo>
                  <a:cubicBezTo>
                    <a:pt x="824513" y="133746"/>
                    <a:pt x="842518" y="118816"/>
                    <a:pt x="865667" y="98908"/>
                  </a:cubicBezTo>
                  <a:close/>
                  <a:moveTo>
                    <a:pt x="897428" y="90948"/>
                  </a:moveTo>
                  <a:lnTo>
                    <a:pt x="896817" y="92169"/>
                  </a:lnTo>
                  <a:lnTo>
                    <a:pt x="895718" y="91070"/>
                  </a:lnTo>
                  <a:close/>
                  <a:moveTo>
                    <a:pt x="2387501" y="89193"/>
                  </a:moveTo>
                  <a:cubicBezTo>
                    <a:pt x="2393431" y="89193"/>
                    <a:pt x="2399200" y="93360"/>
                    <a:pt x="2405611" y="99130"/>
                  </a:cubicBezTo>
                  <a:cubicBezTo>
                    <a:pt x="2391508" y="119644"/>
                    <a:pt x="2391508" y="119644"/>
                    <a:pt x="2368429" y="104258"/>
                  </a:cubicBezTo>
                  <a:cubicBezTo>
                    <a:pt x="2375481" y="93360"/>
                    <a:pt x="2381571" y="89193"/>
                    <a:pt x="2387501" y="89193"/>
                  </a:cubicBezTo>
                  <a:close/>
                  <a:moveTo>
                    <a:pt x="904510" y="76780"/>
                  </a:moveTo>
                  <a:cubicBezTo>
                    <a:pt x="907807" y="82276"/>
                    <a:pt x="908905" y="86673"/>
                    <a:pt x="911103" y="89971"/>
                  </a:cubicBezTo>
                  <a:lnTo>
                    <a:pt x="897428" y="90948"/>
                  </a:lnTo>
                  <a:close/>
                  <a:moveTo>
                    <a:pt x="1994757" y="71104"/>
                  </a:moveTo>
                  <a:cubicBezTo>
                    <a:pt x="1997898" y="72936"/>
                    <a:pt x="2002608" y="72936"/>
                    <a:pt x="2004178" y="73851"/>
                  </a:cubicBezTo>
                  <a:cubicBezTo>
                    <a:pt x="2004178" y="73851"/>
                    <a:pt x="2004178" y="74766"/>
                    <a:pt x="2004178" y="75682"/>
                  </a:cubicBezTo>
                  <a:cubicBezTo>
                    <a:pt x="1999468" y="74766"/>
                    <a:pt x="1996327" y="73851"/>
                    <a:pt x="1994757" y="72936"/>
                  </a:cubicBezTo>
                  <a:cubicBezTo>
                    <a:pt x="1994757" y="72936"/>
                    <a:pt x="1994757" y="72020"/>
                    <a:pt x="1994757" y="71104"/>
                  </a:cubicBezTo>
                  <a:close/>
                  <a:moveTo>
                    <a:pt x="865663" y="70989"/>
                  </a:moveTo>
                  <a:lnTo>
                    <a:pt x="841866" y="97662"/>
                  </a:lnTo>
                  <a:cubicBezTo>
                    <a:pt x="840217" y="89724"/>
                    <a:pt x="840300" y="84305"/>
                    <a:pt x="841515" y="80584"/>
                  </a:cubicBezTo>
                  <a:cubicBezTo>
                    <a:pt x="842731" y="76864"/>
                    <a:pt x="845080" y="74841"/>
                    <a:pt x="847966" y="73696"/>
                  </a:cubicBezTo>
                  <a:close/>
                  <a:moveTo>
                    <a:pt x="866924" y="69575"/>
                  </a:moveTo>
                  <a:lnTo>
                    <a:pt x="866924" y="70796"/>
                  </a:lnTo>
                  <a:lnTo>
                    <a:pt x="865663" y="70989"/>
                  </a:lnTo>
                  <a:close/>
                  <a:moveTo>
                    <a:pt x="863064" y="68453"/>
                  </a:moveTo>
                  <a:lnTo>
                    <a:pt x="862748" y="70187"/>
                  </a:lnTo>
                  <a:lnTo>
                    <a:pt x="862748" y="68813"/>
                  </a:lnTo>
                  <a:close/>
                  <a:moveTo>
                    <a:pt x="865496" y="55073"/>
                  </a:moveTo>
                  <a:cubicBezTo>
                    <a:pt x="866870" y="56447"/>
                    <a:pt x="869618" y="56447"/>
                    <a:pt x="872365" y="57821"/>
                  </a:cubicBezTo>
                  <a:lnTo>
                    <a:pt x="863064" y="68453"/>
                  </a:lnTo>
                  <a:close/>
                  <a:moveTo>
                    <a:pt x="924569" y="27226"/>
                  </a:moveTo>
                  <a:lnTo>
                    <a:pt x="927317" y="30224"/>
                  </a:lnTo>
                  <a:cubicBezTo>
                    <a:pt x="923195" y="32222"/>
                    <a:pt x="920447" y="35220"/>
                    <a:pt x="916325" y="37218"/>
                  </a:cubicBezTo>
                  <a:cubicBezTo>
                    <a:pt x="914951" y="35220"/>
                    <a:pt x="913577" y="34220"/>
                    <a:pt x="912203" y="32222"/>
                  </a:cubicBezTo>
                  <a:cubicBezTo>
                    <a:pt x="916325" y="31223"/>
                    <a:pt x="920447" y="29225"/>
                    <a:pt x="924569" y="27226"/>
                  </a:cubicBezTo>
                  <a:close/>
                  <a:moveTo>
                    <a:pt x="1984734" y="16336"/>
                  </a:moveTo>
                  <a:lnTo>
                    <a:pt x="1998956" y="25127"/>
                  </a:lnTo>
                  <a:cubicBezTo>
                    <a:pt x="1997663" y="28424"/>
                    <a:pt x="1996370" y="30622"/>
                    <a:pt x="1995077" y="31721"/>
                  </a:cubicBezTo>
                  <a:cubicBezTo>
                    <a:pt x="1989906" y="30622"/>
                    <a:pt x="1983441" y="28424"/>
                    <a:pt x="1978269" y="25127"/>
                  </a:cubicBezTo>
                  <a:cubicBezTo>
                    <a:pt x="1980855" y="22930"/>
                    <a:pt x="1983441" y="19633"/>
                    <a:pt x="1984734" y="16336"/>
                  </a:cubicBezTo>
                  <a:close/>
                  <a:moveTo>
                    <a:pt x="1916601" y="0"/>
                  </a:moveTo>
                  <a:cubicBezTo>
                    <a:pt x="1912938" y="8743"/>
                    <a:pt x="1909274" y="17485"/>
                    <a:pt x="1905611" y="26228"/>
                  </a:cubicBezTo>
                  <a:cubicBezTo>
                    <a:pt x="1900727" y="20608"/>
                    <a:pt x="1898285" y="15300"/>
                    <a:pt x="1899658" y="10772"/>
                  </a:cubicBezTo>
                  <a:cubicBezTo>
                    <a:pt x="1901032" y="6245"/>
                    <a:pt x="1906222" y="2498"/>
                    <a:pt x="1916601" y="0"/>
                  </a:cubicBezTo>
                  <a:close/>
                </a:path>
              </a:pathLst>
            </a:custGeom>
            <a:solidFill>
              <a:srgbClr val="FCDC61"/>
            </a:solidFill>
            <a:ln>
              <a:noFill/>
            </a:ln>
          </p:spPr>
          <p:txBody>
            <a:bodyPr anchorCtr="0" anchor="ctr" bIns="22850" lIns="45725" spcFirstLastPara="1" rIns="45725" wrap="square" tIns="2285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747993"/>
                </a:solidFill>
                <a:latin typeface="Jost Light"/>
                <a:ea typeface="Jost Light"/>
                <a:cs typeface="Jost Light"/>
                <a:sym typeface="Jost Light"/>
              </a:endParaRPr>
            </a:p>
          </p:txBody>
        </p:sp>
        <p:sp>
          <p:nvSpPr>
            <p:cNvPr id="925" name="Google Shape;925;g311d5cb9a0a_0_596"/>
            <p:cNvSpPr/>
            <p:nvPr/>
          </p:nvSpPr>
          <p:spPr>
            <a:xfrm>
              <a:off x="8224800" y="8211609"/>
              <a:ext cx="2694802" cy="4234525"/>
            </a:xfrm>
            <a:custGeom>
              <a:rect b="b" l="l" r="r" t="t"/>
              <a:pathLst>
                <a:path extrusionOk="0" h="4234525" w="2694802">
                  <a:moveTo>
                    <a:pt x="2564642" y="4212116"/>
                  </a:moveTo>
                  <a:cubicBezTo>
                    <a:pt x="2579029" y="4214178"/>
                    <a:pt x="2600835" y="4223193"/>
                    <a:pt x="2617920" y="4234525"/>
                  </a:cubicBezTo>
                  <a:cubicBezTo>
                    <a:pt x="2592742" y="4230405"/>
                    <a:pt x="2573560" y="4223535"/>
                    <a:pt x="2553176" y="4212545"/>
                  </a:cubicBezTo>
                  <a:cubicBezTo>
                    <a:pt x="2555874" y="4211515"/>
                    <a:pt x="2559846" y="4211429"/>
                    <a:pt x="2564642" y="4212116"/>
                  </a:cubicBezTo>
                  <a:close/>
                  <a:moveTo>
                    <a:pt x="2344362" y="4151877"/>
                  </a:moveTo>
                  <a:cubicBezTo>
                    <a:pt x="2354196" y="4147921"/>
                    <a:pt x="2418112" y="4166385"/>
                    <a:pt x="2436550" y="4179573"/>
                  </a:cubicBezTo>
                  <a:cubicBezTo>
                    <a:pt x="2405820" y="4174299"/>
                    <a:pt x="2373862" y="4166385"/>
                    <a:pt x="2344362" y="4151877"/>
                  </a:cubicBezTo>
                  <a:close/>
                  <a:moveTo>
                    <a:pt x="2399314" y="4138363"/>
                  </a:moveTo>
                  <a:cubicBezTo>
                    <a:pt x="2413372" y="4136989"/>
                    <a:pt x="2442766" y="4146605"/>
                    <a:pt x="2452988" y="4154847"/>
                  </a:cubicBezTo>
                  <a:cubicBezTo>
                    <a:pt x="2444044" y="4157595"/>
                    <a:pt x="2415928" y="4149353"/>
                    <a:pt x="2399314" y="4138363"/>
                  </a:cubicBezTo>
                  <a:close/>
                  <a:moveTo>
                    <a:pt x="2520208" y="4136759"/>
                  </a:moveTo>
                  <a:cubicBezTo>
                    <a:pt x="2551768" y="4139049"/>
                    <a:pt x="2582064" y="4151643"/>
                    <a:pt x="2612362" y="4163091"/>
                  </a:cubicBezTo>
                  <a:cubicBezTo>
                    <a:pt x="2579540" y="4158513"/>
                    <a:pt x="2550504" y="4145919"/>
                    <a:pt x="2520208" y="4136759"/>
                  </a:cubicBezTo>
                  <a:close/>
                  <a:moveTo>
                    <a:pt x="2119054" y="4059973"/>
                  </a:moveTo>
                  <a:cubicBezTo>
                    <a:pt x="2137276" y="4059973"/>
                    <a:pt x="2148990" y="4071611"/>
                    <a:pt x="2167212" y="4076781"/>
                  </a:cubicBezTo>
                  <a:cubicBezTo>
                    <a:pt x="2150292" y="4080661"/>
                    <a:pt x="2129468" y="4071611"/>
                    <a:pt x="2119054" y="4059973"/>
                  </a:cubicBezTo>
                  <a:close/>
                  <a:moveTo>
                    <a:pt x="2201486" y="4050189"/>
                  </a:moveTo>
                  <a:cubicBezTo>
                    <a:pt x="2214364" y="4048939"/>
                    <a:pt x="2268458" y="4063927"/>
                    <a:pt x="2282624" y="4075167"/>
                  </a:cubicBezTo>
                  <a:cubicBezTo>
                    <a:pt x="2255578" y="4067675"/>
                    <a:pt x="2229820" y="4058931"/>
                    <a:pt x="2201486" y="4050189"/>
                  </a:cubicBezTo>
                  <a:close/>
                  <a:moveTo>
                    <a:pt x="1849794" y="4021393"/>
                  </a:moveTo>
                  <a:cubicBezTo>
                    <a:pt x="1864946" y="4024925"/>
                    <a:pt x="1875436" y="4029635"/>
                    <a:pt x="1887092" y="4034345"/>
                  </a:cubicBezTo>
                  <a:cubicBezTo>
                    <a:pt x="1875436" y="4036699"/>
                    <a:pt x="1862614" y="4033167"/>
                    <a:pt x="1849794" y="4021393"/>
                  </a:cubicBezTo>
                  <a:close/>
                  <a:moveTo>
                    <a:pt x="2177802" y="3994041"/>
                  </a:moveTo>
                  <a:cubicBezTo>
                    <a:pt x="2194238" y="3996645"/>
                    <a:pt x="2208148" y="4000549"/>
                    <a:pt x="2224584" y="4005755"/>
                  </a:cubicBezTo>
                  <a:cubicBezTo>
                    <a:pt x="2247342" y="4012263"/>
                    <a:pt x="2271366" y="4020073"/>
                    <a:pt x="2295390" y="4026581"/>
                  </a:cubicBezTo>
                  <a:cubicBezTo>
                    <a:pt x="2301712" y="4029183"/>
                    <a:pt x="2308034" y="4033087"/>
                    <a:pt x="2315620" y="4039595"/>
                  </a:cubicBezTo>
                  <a:cubicBezTo>
                    <a:pt x="2265044" y="4042199"/>
                    <a:pt x="2220790" y="4020073"/>
                    <a:pt x="2174008" y="4005755"/>
                  </a:cubicBezTo>
                  <a:cubicBezTo>
                    <a:pt x="2175274" y="4003153"/>
                    <a:pt x="2176538" y="3997945"/>
                    <a:pt x="2177802" y="3994041"/>
                  </a:cubicBezTo>
                  <a:close/>
                  <a:moveTo>
                    <a:pt x="2332688" y="3993807"/>
                  </a:moveTo>
                  <a:lnTo>
                    <a:pt x="2335420" y="3995317"/>
                  </a:lnTo>
                  <a:lnTo>
                    <a:pt x="2338134" y="3995119"/>
                  </a:lnTo>
                  <a:close/>
                  <a:moveTo>
                    <a:pt x="2527092" y="3974153"/>
                  </a:moveTo>
                  <a:lnTo>
                    <a:pt x="2532228" y="3978833"/>
                  </a:lnTo>
                  <a:cubicBezTo>
                    <a:pt x="2533488" y="3982533"/>
                    <a:pt x="2535692" y="3984075"/>
                    <a:pt x="2538368" y="3984539"/>
                  </a:cubicBezTo>
                  <a:lnTo>
                    <a:pt x="2544736" y="3983991"/>
                  </a:lnTo>
                  <a:close/>
                  <a:moveTo>
                    <a:pt x="2298386" y="3971015"/>
                  </a:moveTo>
                  <a:lnTo>
                    <a:pt x="2298150" y="3971193"/>
                  </a:lnTo>
                  <a:lnTo>
                    <a:pt x="2298604" y="3971913"/>
                  </a:lnTo>
                  <a:close/>
                  <a:moveTo>
                    <a:pt x="2581730" y="3955307"/>
                  </a:moveTo>
                  <a:lnTo>
                    <a:pt x="2585862" y="3955951"/>
                  </a:lnTo>
                  <a:lnTo>
                    <a:pt x="2589668" y="3956359"/>
                  </a:lnTo>
                  <a:close/>
                  <a:moveTo>
                    <a:pt x="2039540" y="3952445"/>
                  </a:moveTo>
                  <a:lnTo>
                    <a:pt x="2038754" y="3953069"/>
                  </a:lnTo>
                  <a:cubicBezTo>
                    <a:pt x="2038132" y="3956177"/>
                    <a:pt x="2039688" y="3957731"/>
                    <a:pt x="2042024" y="3958819"/>
                  </a:cubicBezTo>
                  <a:lnTo>
                    <a:pt x="2049032" y="3961427"/>
                  </a:lnTo>
                  <a:lnTo>
                    <a:pt x="2042860" y="3958331"/>
                  </a:lnTo>
                  <a:close/>
                  <a:moveTo>
                    <a:pt x="1662956" y="3949953"/>
                  </a:moveTo>
                  <a:cubicBezTo>
                    <a:pt x="1676218" y="3951131"/>
                    <a:pt x="1689482" y="3953485"/>
                    <a:pt x="1700092" y="3965263"/>
                  </a:cubicBezTo>
                  <a:cubicBezTo>
                    <a:pt x="1684176" y="3962907"/>
                    <a:pt x="1673566" y="3958197"/>
                    <a:pt x="1662956" y="3949953"/>
                  </a:cubicBezTo>
                  <a:close/>
                  <a:moveTo>
                    <a:pt x="1728032" y="3949921"/>
                  </a:moveTo>
                  <a:lnTo>
                    <a:pt x="1728304" y="3955345"/>
                  </a:lnTo>
                  <a:lnTo>
                    <a:pt x="1731150" y="3956107"/>
                  </a:lnTo>
                  <a:cubicBezTo>
                    <a:pt x="1731150" y="3953637"/>
                    <a:pt x="1731150" y="3952403"/>
                    <a:pt x="1729910" y="3951169"/>
                  </a:cubicBezTo>
                  <a:close/>
                  <a:moveTo>
                    <a:pt x="2534170" y="3949105"/>
                  </a:moveTo>
                  <a:lnTo>
                    <a:pt x="2539470" y="3950761"/>
                  </a:lnTo>
                  <a:lnTo>
                    <a:pt x="2560288" y="3952475"/>
                  </a:lnTo>
                  <a:close/>
                  <a:moveTo>
                    <a:pt x="2479494" y="3946585"/>
                  </a:moveTo>
                  <a:lnTo>
                    <a:pt x="2479776" y="3946793"/>
                  </a:lnTo>
                  <a:lnTo>
                    <a:pt x="2480542" y="3946645"/>
                  </a:lnTo>
                  <a:close/>
                  <a:moveTo>
                    <a:pt x="2335420" y="3944271"/>
                  </a:moveTo>
                  <a:lnTo>
                    <a:pt x="2335274" y="3946633"/>
                  </a:lnTo>
                  <a:lnTo>
                    <a:pt x="2336520" y="3944403"/>
                  </a:lnTo>
                  <a:close/>
                  <a:moveTo>
                    <a:pt x="1768062" y="3939441"/>
                  </a:moveTo>
                  <a:lnTo>
                    <a:pt x="1768062" y="3943349"/>
                  </a:lnTo>
                  <a:lnTo>
                    <a:pt x="1772064" y="3943763"/>
                  </a:lnTo>
                  <a:close/>
                  <a:moveTo>
                    <a:pt x="2396884" y="3938795"/>
                  </a:moveTo>
                  <a:lnTo>
                    <a:pt x="2394412" y="3940307"/>
                  </a:lnTo>
                  <a:cubicBezTo>
                    <a:pt x="2391446" y="3939991"/>
                    <a:pt x="2387700" y="3939047"/>
                    <a:pt x="2384576" y="3939677"/>
                  </a:cubicBezTo>
                  <a:lnTo>
                    <a:pt x="2390240" y="3940841"/>
                  </a:lnTo>
                  <a:lnTo>
                    <a:pt x="2400290" y="3940841"/>
                  </a:lnTo>
                  <a:close/>
                  <a:moveTo>
                    <a:pt x="2028406" y="3938655"/>
                  </a:moveTo>
                  <a:lnTo>
                    <a:pt x="2045692" y="3945105"/>
                  </a:lnTo>
                  <a:lnTo>
                    <a:pt x="2046620" y="3944503"/>
                  </a:lnTo>
                  <a:close/>
                  <a:moveTo>
                    <a:pt x="2428744" y="3937177"/>
                  </a:moveTo>
                  <a:lnTo>
                    <a:pt x="2430016" y="3939169"/>
                  </a:lnTo>
                  <a:lnTo>
                    <a:pt x="2429886" y="3937589"/>
                  </a:lnTo>
                  <a:close/>
                  <a:moveTo>
                    <a:pt x="2463742" y="3934605"/>
                  </a:moveTo>
                  <a:lnTo>
                    <a:pt x="2463384" y="3934735"/>
                  </a:lnTo>
                  <a:lnTo>
                    <a:pt x="2463894" y="3935109"/>
                  </a:lnTo>
                  <a:close/>
                  <a:moveTo>
                    <a:pt x="1755712" y="3924849"/>
                  </a:moveTo>
                  <a:lnTo>
                    <a:pt x="1755804" y="3925111"/>
                  </a:lnTo>
                  <a:lnTo>
                    <a:pt x="1755898" y="3925193"/>
                  </a:lnTo>
                  <a:close/>
                  <a:moveTo>
                    <a:pt x="2470752" y="3924555"/>
                  </a:moveTo>
                  <a:lnTo>
                    <a:pt x="2451706" y="3926011"/>
                  </a:lnTo>
                  <a:lnTo>
                    <a:pt x="2457198" y="3926187"/>
                  </a:lnTo>
                  <a:cubicBezTo>
                    <a:pt x="2460910" y="3924355"/>
                    <a:pt x="2464004" y="3924355"/>
                    <a:pt x="2467096" y="3925271"/>
                  </a:cubicBezTo>
                  <a:lnTo>
                    <a:pt x="2468690" y="3926007"/>
                  </a:lnTo>
                  <a:close/>
                  <a:moveTo>
                    <a:pt x="2385826" y="3924555"/>
                  </a:moveTo>
                  <a:lnTo>
                    <a:pt x="2387150" y="3925259"/>
                  </a:lnTo>
                  <a:lnTo>
                    <a:pt x="2399052" y="3927407"/>
                  </a:lnTo>
                  <a:lnTo>
                    <a:pt x="2396468" y="3924857"/>
                  </a:lnTo>
                  <a:lnTo>
                    <a:pt x="2394568" y="3925815"/>
                  </a:lnTo>
                  <a:cubicBezTo>
                    <a:pt x="2392070" y="3927075"/>
                    <a:pt x="2388324" y="3924555"/>
                    <a:pt x="2385826" y="3924555"/>
                  </a:cubicBezTo>
                  <a:close/>
                  <a:moveTo>
                    <a:pt x="2433314" y="3922043"/>
                  </a:moveTo>
                  <a:lnTo>
                    <a:pt x="2438024" y="3925575"/>
                  </a:lnTo>
                  <a:lnTo>
                    <a:pt x="2449342" y="3925937"/>
                  </a:lnTo>
                  <a:close/>
                  <a:moveTo>
                    <a:pt x="1794920" y="3921497"/>
                  </a:moveTo>
                  <a:lnTo>
                    <a:pt x="1796318" y="3924481"/>
                  </a:lnTo>
                  <a:lnTo>
                    <a:pt x="1799342" y="3924011"/>
                  </a:lnTo>
                  <a:close/>
                  <a:moveTo>
                    <a:pt x="1956982" y="3919021"/>
                  </a:moveTo>
                  <a:lnTo>
                    <a:pt x="1967756" y="3926957"/>
                  </a:lnTo>
                  <a:lnTo>
                    <a:pt x="1970576" y="3923133"/>
                  </a:lnTo>
                  <a:lnTo>
                    <a:pt x="1965176" y="3923133"/>
                  </a:lnTo>
                  <a:close/>
                  <a:moveTo>
                    <a:pt x="2422558" y="3913975"/>
                  </a:moveTo>
                  <a:lnTo>
                    <a:pt x="2424316" y="3915293"/>
                  </a:lnTo>
                  <a:lnTo>
                    <a:pt x="2423828" y="3914035"/>
                  </a:lnTo>
                  <a:close/>
                  <a:moveTo>
                    <a:pt x="2393952" y="3912391"/>
                  </a:moveTo>
                  <a:lnTo>
                    <a:pt x="2393378" y="3914121"/>
                  </a:lnTo>
                  <a:lnTo>
                    <a:pt x="2393836" y="3914389"/>
                  </a:lnTo>
                  <a:lnTo>
                    <a:pt x="2394838" y="3913517"/>
                  </a:lnTo>
                  <a:close/>
                  <a:moveTo>
                    <a:pt x="2189958" y="3905285"/>
                  </a:moveTo>
                  <a:lnTo>
                    <a:pt x="2193636" y="3906995"/>
                  </a:lnTo>
                  <a:lnTo>
                    <a:pt x="2200596" y="3905937"/>
                  </a:lnTo>
                  <a:close/>
                  <a:moveTo>
                    <a:pt x="1930688" y="3903617"/>
                  </a:moveTo>
                  <a:lnTo>
                    <a:pt x="1927898" y="3904575"/>
                  </a:lnTo>
                  <a:lnTo>
                    <a:pt x="1934150" y="3907089"/>
                  </a:lnTo>
                  <a:close/>
                  <a:moveTo>
                    <a:pt x="2401862" y="3901689"/>
                  </a:moveTo>
                  <a:lnTo>
                    <a:pt x="2418092" y="3903761"/>
                  </a:lnTo>
                  <a:lnTo>
                    <a:pt x="2463258" y="3910695"/>
                  </a:lnTo>
                  <a:cubicBezTo>
                    <a:pt x="2454516" y="3910695"/>
                    <a:pt x="2447022" y="3905655"/>
                    <a:pt x="2437030" y="3905655"/>
                  </a:cubicBezTo>
                  <a:lnTo>
                    <a:pt x="2429734" y="3905247"/>
                  </a:lnTo>
                  <a:lnTo>
                    <a:pt x="2418092" y="3903761"/>
                  </a:lnTo>
                  <a:lnTo>
                    <a:pt x="2405808" y="3901875"/>
                  </a:lnTo>
                  <a:close/>
                  <a:moveTo>
                    <a:pt x="1847672" y="3901231"/>
                  </a:moveTo>
                  <a:lnTo>
                    <a:pt x="1846556" y="3901339"/>
                  </a:lnTo>
                  <a:lnTo>
                    <a:pt x="1848732" y="3902737"/>
                  </a:lnTo>
                  <a:close/>
                  <a:moveTo>
                    <a:pt x="1931996" y="3893301"/>
                  </a:moveTo>
                  <a:lnTo>
                    <a:pt x="1934288" y="3896733"/>
                  </a:lnTo>
                  <a:lnTo>
                    <a:pt x="1935104" y="3896733"/>
                  </a:lnTo>
                  <a:close/>
                  <a:moveTo>
                    <a:pt x="2231064" y="3890347"/>
                  </a:moveTo>
                  <a:lnTo>
                    <a:pt x="2229340" y="3891697"/>
                  </a:lnTo>
                  <a:lnTo>
                    <a:pt x="2232020" y="3893497"/>
                  </a:lnTo>
                  <a:close/>
                  <a:moveTo>
                    <a:pt x="2163180" y="3890027"/>
                  </a:moveTo>
                  <a:lnTo>
                    <a:pt x="2172440" y="3897141"/>
                  </a:lnTo>
                  <a:lnTo>
                    <a:pt x="2178392" y="3899909"/>
                  </a:lnTo>
                  <a:close/>
                  <a:moveTo>
                    <a:pt x="2141846" y="3871593"/>
                  </a:moveTo>
                  <a:lnTo>
                    <a:pt x="2141878" y="3871643"/>
                  </a:lnTo>
                  <a:lnTo>
                    <a:pt x="2141918" y="3871655"/>
                  </a:lnTo>
                  <a:close/>
                  <a:moveTo>
                    <a:pt x="2494644" y="3867989"/>
                  </a:moveTo>
                  <a:lnTo>
                    <a:pt x="2498310" y="3869255"/>
                  </a:lnTo>
                  <a:cubicBezTo>
                    <a:pt x="2500174" y="3869877"/>
                    <a:pt x="2502348" y="3870809"/>
                    <a:pt x="2504678" y="3871121"/>
                  </a:cubicBezTo>
                  <a:lnTo>
                    <a:pt x="2505572" y="3870893"/>
                  </a:lnTo>
                  <a:lnTo>
                    <a:pt x="2504372" y="3870565"/>
                  </a:lnTo>
                  <a:close/>
                  <a:moveTo>
                    <a:pt x="2225520" y="3867411"/>
                  </a:moveTo>
                  <a:lnTo>
                    <a:pt x="2224662" y="3868025"/>
                  </a:lnTo>
                  <a:lnTo>
                    <a:pt x="2226770" y="3869447"/>
                  </a:lnTo>
                  <a:close/>
                  <a:moveTo>
                    <a:pt x="2156586" y="3861789"/>
                  </a:moveTo>
                  <a:cubicBezTo>
                    <a:pt x="2157828" y="3862411"/>
                    <a:pt x="2160314" y="3863033"/>
                    <a:pt x="2162332" y="3864433"/>
                  </a:cubicBezTo>
                  <a:lnTo>
                    <a:pt x="2163240" y="3866681"/>
                  </a:lnTo>
                  <a:lnTo>
                    <a:pt x="2169412" y="3867821"/>
                  </a:lnTo>
                  <a:lnTo>
                    <a:pt x="2165772" y="3864297"/>
                  </a:lnTo>
                  <a:close/>
                  <a:moveTo>
                    <a:pt x="1897812" y="3861543"/>
                  </a:moveTo>
                  <a:lnTo>
                    <a:pt x="1897698" y="3861567"/>
                  </a:lnTo>
                  <a:lnTo>
                    <a:pt x="1899702" y="3864687"/>
                  </a:lnTo>
                  <a:lnTo>
                    <a:pt x="1900494" y="3864785"/>
                  </a:lnTo>
                  <a:lnTo>
                    <a:pt x="1908628" y="3870873"/>
                  </a:lnTo>
                  <a:lnTo>
                    <a:pt x="1900022" y="3864049"/>
                  </a:lnTo>
                  <a:close/>
                  <a:moveTo>
                    <a:pt x="2351316" y="3857631"/>
                  </a:moveTo>
                  <a:lnTo>
                    <a:pt x="2356650" y="3860545"/>
                  </a:lnTo>
                  <a:cubicBezTo>
                    <a:pt x="2365348" y="3861789"/>
                    <a:pt x="2372804" y="3864277"/>
                    <a:pt x="2377774" y="3872987"/>
                  </a:cubicBezTo>
                  <a:lnTo>
                    <a:pt x="2378300" y="3873161"/>
                  </a:lnTo>
                  <a:lnTo>
                    <a:pt x="2375104" y="3866883"/>
                  </a:lnTo>
                  <a:cubicBezTo>
                    <a:pt x="2375104" y="3866883"/>
                    <a:pt x="2372618" y="3864429"/>
                    <a:pt x="2371376" y="3864429"/>
                  </a:cubicBezTo>
                  <a:close/>
                  <a:moveTo>
                    <a:pt x="2416530" y="3857227"/>
                  </a:moveTo>
                  <a:lnTo>
                    <a:pt x="2446120" y="3866765"/>
                  </a:lnTo>
                  <a:lnTo>
                    <a:pt x="2447774" y="3866893"/>
                  </a:lnTo>
                  <a:lnTo>
                    <a:pt x="2440982" y="3864429"/>
                  </a:lnTo>
                  <a:cubicBezTo>
                    <a:pt x="2436010" y="3861055"/>
                    <a:pt x="2430804" y="3859215"/>
                    <a:pt x="2425444" y="3858141"/>
                  </a:cubicBezTo>
                  <a:close/>
                  <a:moveTo>
                    <a:pt x="2062146" y="3856813"/>
                  </a:moveTo>
                  <a:cubicBezTo>
                    <a:pt x="2065252" y="3861789"/>
                    <a:pt x="2069290" y="3864899"/>
                    <a:pt x="2073640" y="3867387"/>
                  </a:cubicBezTo>
                  <a:lnTo>
                    <a:pt x="2084604" y="3873005"/>
                  </a:lnTo>
                  <a:lnTo>
                    <a:pt x="2092980" y="3876621"/>
                  </a:lnTo>
                  <a:cubicBezTo>
                    <a:pt x="2086088" y="3872221"/>
                    <a:pt x="2079196" y="3868449"/>
                    <a:pt x="2073088" y="3863735"/>
                  </a:cubicBezTo>
                  <a:lnTo>
                    <a:pt x="2068436" y="3858057"/>
                  </a:lnTo>
                  <a:close/>
                  <a:moveTo>
                    <a:pt x="1619268" y="3851311"/>
                  </a:moveTo>
                  <a:lnTo>
                    <a:pt x="1618850" y="3851429"/>
                  </a:lnTo>
                  <a:lnTo>
                    <a:pt x="1619358" y="3851733"/>
                  </a:lnTo>
                  <a:close/>
                  <a:moveTo>
                    <a:pt x="1651706" y="3849631"/>
                  </a:moveTo>
                  <a:lnTo>
                    <a:pt x="1651466" y="3853211"/>
                  </a:lnTo>
                  <a:lnTo>
                    <a:pt x="1653412" y="3851429"/>
                  </a:lnTo>
                  <a:close/>
                  <a:moveTo>
                    <a:pt x="2375104" y="3848477"/>
                  </a:moveTo>
                  <a:lnTo>
                    <a:pt x="2378178" y="3852311"/>
                  </a:lnTo>
                  <a:lnTo>
                    <a:pt x="2381502" y="3851835"/>
                  </a:lnTo>
                  <a:lnTo>
                    <a:pt x="2385792" y="3852445"/>
                  </a:lnTo>
                  <a:close/>
                  <a:moveTo>
                    <a:pt x="1607970" y="3846761"/>
                  </a:moveTo>
                  <a:lnTo>
                    <a:pt x="1609010" y="3849235"/>
                  </a:lnTo>
                  <a:lnTo>
                    <a:pt x="1613844" y="3848935"/>
                  </a:lnTo>
                  <a:close/>
                  <a:moveTo>
                    <a:pt x="1899104" y="3843943"/>
                  </a:moveTo>
                  <a:lnTo>
                    <a:pt x="1912032" y="3852649"/>
                  </a:lnTo>
                  <a:lnTo>
                    <a:pt x="1923828" y="3859021"/>
                  </a:lnTo>
                  <a:lnTo>
                    <a:pt x="1925786" y="3861227"/>
                  </a:lnTo>
                  <a:lnTo>
                    <a:pt x="1936638" y="3867651"/>
                  </a:lnTo>
                  <a:lnTo>
                    <a:pt x="1945404" y="3874241"/>
                  </a:lnTo>
                  <a:lnTo>
                    <a:pt x="1937610" y="3865307"/>
                  </a:lnTo>
                  <a:cubicBezTo>
                    <a:pt x="1930720" y="3864679"/>
                    <a:pt x="1925394" y="3860907"/>
                    <a:pt x="1920382" y="3856665"/>
                  </a:cubicBezTo>
                  <a:lnTo>
                    <a:pt x="1907996" y="3847407"/>
                  </a:lnTo>
                  <a:close/>
                  <a:moveTo>
                    <a:pt x="2280080" y="3842231"/>
                  </a:moveTo>
                  <a:lnTo>
                    <a:pt x="2285820" y="3844369"/>
                  </a:lnTo>
                  <a:lnTo>
                    <a:pt x="2285470" y="3843295"/>
                  </a:lnTo>
                  <a:close/>
                  <a:moveTo>
                    <a:pt x="1956842" y="3841269"/>
                  </a:moveTo>
                  <a:lnTo>
                    <a:pt x="1952466" y="3842293"/>
                  </a:lnTo>
                  <a:lnTo>
                    <a:pt x="1952904" y="3842695"/>
                  </a:lnTo>
                  <a:lnTo>
                    <a:pt x="1962746" y="3848421"/>
                  </a:lnTo>
                  <a:lnTo>
                    <a:pt x="1962514" y="3847865"/>
                  </a:lnTo>
                  <a:close/>
                  <a:moveTo>
                    <a:pt x="1806644" y="3840443"/>
                  </a:moveTo>
                  <a:lnTo>
                    <a:pt x="1812776" y="3842695"/>
                  </a:lnTo>
                  <a:lnTo>
                    <a:pt x="1810050" y="3840473"/>
                  </a:lnTo>
                  <a:close/>
                  <a:moveTo>
                    <a:pt x="1993540" y="3837847"/>
                  </a:moveTo>
                  <a:lnTo>
                    <a:pt x="1994294" y="3843167"/>
                  </a:lnTo>
                  <a:lnTo>
                    <a:pt x="1996500" y="3843937"/>
                  </a:lnTo>
                  <a:lnTo>
                    <a:pt x="1997302" y="3838017"/>
                  </a:lnTo>
                  <a:close/>
                  <a:moveTo>
                    <a:pt x="1493844" y="3835341"/>
                  </a:moveTo>
                  <a:lnTo>
                    <a:pt x="1503656" y="3842189"/>
                  </a:lnTo>
                  <a:cubicBezTo>
                    <a:pt x="1502414" y="3840951"/>
                    <a:pt x="1503656" y="3842189"/>
                    <a:pt x="1503656" y="3840951"/>
                  </a:cubicBezTo>
                  <a:lnTo>
                    <a:pt x="1501338" y="3838947"/>
                  </a:lnTo>
                  <a:close/>
                  <a:moveTo>
                    <a:pt x="1837366" y="3829555"/>
                  </a:moveTo>
                  <a:lnTo>
                    <a:pt x="1844054" y="3832713"/>
                  </a:lnTo>
                  <a:lnTo>
                    <a:pt x="1837518" y="3829585"/>
                  </a:lnTo>
                  <a:close/>
                  <a:moveTo>
                    <a:pt x="2254020" y="3829265"/>
                  </a:moveTo>
                  <a:lnTo>
                    <a:pt x="2265782" y="3836905"/>
                  </a:lnTo>
                  <a:lnTo>
                    <a:pt x="2269668" y="3838353"/>
                  </a:lnTo>
                  <a:close/>
                  <a:moveTo>
                    <a:pt x="1502618" y="3828069"/>
                  </a:moveTo>
                  <a:lnTo>
                    <a:pt x="1503586" y="3829487"/>
                  </a:lnTo>
                  <a:lnTo>
                    <a:pt x="1506908" y="3828069"/>
                  </a:lnTo>
                  <a:close/>
                  <a:moveTo>
                    <a:pt x="1766542" y="3821887"/>
                  </a:moveTo>
                  <a:lnTo>
                    <a:pt x="1758502" y="3822407"/>
                  </a:lnTo>
                  <a:lnTo>
                    <a:pt x="1769924" y="3823513"/>
                  </a:lnTo>
                  <a:cubicBezTo>
                    <a:pt x="1776492" y="3825851"/>
                    <a:pt x="1782748" y="3829595"/>
                    <a:pt x="1789004" y="3833961"/>
                  </a:cubicBezTo>
                  <a:lnTo>
                    <a:pt x="1789550" y="3834163"/>
                  </a:lnTo>
                  <a:lnTo>
                    <a:pt x="1778868" y="3827787"/>
                  </a:lnTo>
                  <a:cubicBezTo>
                    <a:pt x="1774554" y="3825235"/>
                    <a:pt x="1770548" y="3823003"/>
                    <a:pt x="1766542" y="3821887"/>
                  </a:cubicBezTo>
                  <a:close/>
                  <a:moveTo>
                    <a:pt x="1741516" y="3821119"/>
                  </a:moveTo>
                  <a:lnTo>
                    <a:pt x="1741930" y="3821485"/>
                  </a:lnTo>
                  <a:lnTo>
                    <a:pt x="1742852" y="3821485"/>
                  </a:lnTo>
                  <a:close/>
                  <a:moveTo>
                    <a:pt x="2234882" y="3819885"/>
                  </a:moveTo>
                  <a:lnTo>
                    <a:pt x="2231282" y="3820529"/>
                  </a:lnTo>
                  <a:lnTo>
                    <a:pt x="2232386" y="3820731"/>
                  </a:lnTo>
                  <a:lnTo>
                    <a:pt x="2241960" y="3823679"/>
                  </a:lnTo>
                  <a:lnTo>
                    <a:pt x="2237136" y="3821481"/>
                  </a:lnTo>
                  <a:close/>
                  <a:moveTo>
                    <a:pt x="2054690" y="3815029"/>
                  </a:moveTo>
                  <a:lnTo>
                    <a:pt x="2054690" y="3819487"/>
                  </a:lnTo>
                  <a:cubicBezTo>
                    <a:pt x="2067116" y="3823219"/>
                    <a:pt x="2073328" y="3831927"/>
                    <a:pt x="2078300" y="3841881"/>
                  </a:cubicBezTo>
                  <a:cubicBezTo>
                    <a:pt x="2082028" y="3848103"/>
                    <a:pt x="2088240" y="3850591"/>
                    <a:pt x="2093212" y="3855569"/>
                  </a:cubicBezTo>
                  <a:lnTo>
                    <a:pt x="2094406" y="3856449"/>
                  </a:lnTo>
                  <a:lnTo>
                    <a:pt x="2100498" y="3859021"/>
                  </a:lnTo>
                  <a:cubicBezTo>
                    <a:pt x="2083582" y="3850535"/>
                    <a:pt x="2077238" y="3830737"/>
                    <a:pt x="2062438" y="3818715"/>
                  </a:cubicBezTo>
                  <a:close/>
                  <a:moveTo>
                    <a:pt x="2198350" y="3807943"/>
                  </a:moveTo>
                  <a:lnTo>
                    <a:pt x="2193078" y="3807973"/>
                  </a:lnTo>
                  <a:lnTo>
                    <a:pt x="2218718" y="3818241"/>
                  </a:lnTo>
                  <a:lnTo>
                    <a:pt x="2222440" y="3818919"/>
                  </a:lnTo>
                  <a:lnTo>
                    <a:pt x="2218932" y="3816893"/>
                  </a:lnTo>
                  <a:close/>
                  <a:moveTo>
                    <a:pt x="1775170" y="3806099"/>
                  </a:moveTo>
                  <a:lnTo>
                    <a:pt x="1778456" y="3807811"/>
                  </a:lnTo>
                  <a:lnTo>
                    <a:pt x="1779892" y="3807199"/>
                  </a:lnTo>
                  <a:close/>
                  <a:moveTo>
                    <a:pt x="1924656" y="3804587"/>
                  </a:moveTo>
                  <a:lnTo>
                    <a:pt x="1923814" y="3804913"/>
                  </a:lnTo>
                  <a:lnTo>
                    <a:pt x="1925246" y="3805323"/>
                  </a:lnTo>
                  <a:close/>
                  <a:moveTo>
                    <a:pt x="2336860" y="3797669"/>
                  </a:moveTo>
                  <a:lnTo>
                    <a:pt x="2336572" y="3798167"/>
                  </a:lnTo>
                  <a:cubicBezTo>
                    <a:pt x="2337194" y="3801235"/>
                    <a:pt x="2339680" y="3803075"/>
                    <a:pt x="2342632" y="3804149"/>
                  </a:cubicBezTo>
                  <a:lnTo>
                    <a:pt x="2343488" y="3804283"/>
                  </a:lnTo>
                  <a:close/>
                  <a:moveTo>
                    <a:pt x="2135706" y="3793203"/>
                  </a:moveTo>
                  <a:lnTo>
                    <a:pt x="2135852" y="3793313"/>
                  </a:lnTo>
                  <a:lnTo>
                    <a:pt x="2136234" y="3793435"/>
                  </a:lnTo>
                  <a:close/>
                  <a:moveTo>
                    <a:pt x="2341396" y="3791919"/>
                  </a:moveTo>
                  <a:lnTo>
                    <a:pt x="2339836" y="3792493"/>
                  </a:lnTo>
                  <a:lnTo>
                    <a:pt x="2338976" y="3793987"/>
                  </a:lnTo>
                  <a:close/>
                  <a:moveTo>
                    <a:pt x="1813492" y="3790311"/>
                  </a:moveTo>
                  <a:lnTo>
                    <a:pt x="1816528" y="3791185"/>
                  </a:lnTo>
                  <a:lnTo>
                    <a:pt x="1814642" y="3790311"/>
                  </a:lnTo>
                  <a:close/>
                  <a:moveTo>
                    <a:pt x="1396562" y="3788891"/>
                  </a:moveTo>
                  <a:lnTo>
                    <a:pt x="1427934" y="3803821"/>
                  </a:lnTo>
                  <a:lnTo>
                    <a:pt x="1444934" y="3811797"/>
                  </a:lnTo>
                  <a:lnTo>
                    <a:pt x="1424040" y="3801739"/>
                  </a:lnTo>
                  <a:close/>
                  <a:moveTo>
                    <a:pt x="1884996" y="3788543"/>
                  </a:moveTo>
                  <a:lnTo>
                    <a:pt x="1880544" y="3789061"/>
                  </a:lnTo>
                  <a:lnTo>
                    <a:pt x="1885522" y="3791243"/>
                  </a:lnTo>
                  <a:close/>
                  <a:moveTo>
                    <a:pt x="1535472" y="3787213"/>
                  </a:moveTo>
                  <a:lnTo>
                    <a:pt x="1541278" y="3789043"/>
                  </a:lnTo>
                  <a:lnTo>
                    <a:pt x="1540062" y="3788343"/>
                  </a:lnTo>
                  <a:close/>
                  <a:moveTo>
                    <a:pt x="1364642" y="3775801"/>
                  </a:moveTo>
                  <a:lnTo>
                    <a:pt x="1362924" y="3776663"/>
                  </a:lnTo>
                  <a:lnTo>
                    <a:pt x="1363062" y="3776837"/>
                  </a:lnTo>
                  <a:close/>
                  <a:moveTo>
                    <a:pt x="1366666" y="3774783"/>
                  </a:moveTo>
                  <a:lnTo>
                    <a:pt x="1365724" y="3775257"/>
                  </a:lnTo>
                  <a:lnTo>
                    <a:pt x="1371814" y="3777321"/>
                  </a:lnTo>
                  <a:lnTo>
                    <a:pt x="1370408" y="3776663"/>
                  </a:lnTo>
                  <a:cubicBezTo>
                    <a:pt x="1369160" y="3776037"/>
                    <a:pt x="1367914" y="3775097"/>
                    <a:pt x="1366666" y="3774783"/>
                  </a:cubicBezTo>
                  <a:close/>
                  <a:moveTo>
                    <a:pt x="2285820" y="3772997"/>
                  </a:moveTo>
                  <a:lnTo>
                    <a:pt x="2282922" y="3777307"/>
                  </a:lnTo>
                  <a:lnTo>
                    <a:pt x="2283126" y="3777307"/>
                  </a:lnTo>
                  <a:cubicBezTo>
                    <a:pt x="2284368" y="3777307"/>
                    <a:pt x="2284368" y="3777307"/>
                    <a:pt x="2284368" y="3777307"/>
                  </a:cubicBezTo>
                  <a:lnTo>
                    <a:pt x="2284878" y="3777519"/>
                  </a:lnTo>
                  <a:close/>
                  <a:moveTo>
                    <a:pt x="1485422" y="3768011"/>
                  </a:moveTo>
                  <a:lnTo>
                    <a:pt x="1487518" y="3776593"/>
                  </a:lnTo>
                  <a:lnTo>
                    <a:pt x="1488534" y="3778557"/>
                  </a:lnTo>
                  <a:lnTo>
                    <a:pt x="1490250" y="3772845"/>
                  </a:lnTo>
                  <a:cubicBezTo>
                    <a:pt x="1491506" y="3771619"/>
                    <a:pt x="1490878" y="3770393"/>
                    <a:pt x="1489622" y="3769473"/>
                  </a:cubicBezTo>
                  <a:close/>
                  <a:moveTo>
                    <a:pt x="1871852" y="3764041"/>
                  </a:moveTo>
                  <a:lnTo>
                    <a:pt x="1873760" y="3766473"/>
                  </a:lnTo>
                  <a:lnTo>
                    <a:pt x="1873414" y="3764395"/>
                  </a:lnTo>
                  <a:close/>
                  <a:moveTo>
                    <a:pt x="2286968" y="3761809"/>
                  </a:moveTo>
                  <a:lnTo>
                    <a:pt x="2287884" y="3763065"/>
                  </a:lnTo>
                  <a:lnTo>
                    <a:pt x="2287976" y="3762629"/>
                  </a:lnTo>
                  <a:close/>
                  <a:moveTo>
                    <a:pt x="2114560" y="3760959"/>
                  </a:moveTo>
                  <a:lnTo>
                    <a:pt x="2114968" y="3769191"/>
                  </a:lnTo>
                  <a:lnTo>
                    <a:pt x="2108952" y="3768847"/>
                  </a:lnTo>
                  <a:lnTo>
                    <a:pt x="2114784" y="3771101"/>
                  </a:lnTo>
                  <a:cubicBezTo>
                    <a:pt x="2116006" y="3771101"/>
                    <a:pt x="2116006" y="3771101"/>
                    <a:pt x="2117226" y="3771101"/>
                  </a:cubicBezTo>
                  <a:cubicBezTo>
                    <a:pt x="2116616" y="3776595"/>
                    <a:pt x="2117836" y="3780565"/>
                    <a:pt x="2120280" y="3783465"/>
                  </a:cubicBezTo>
                  <a:lnTo>
                    <a:pt x="2126650" y="3787119"/>
                  </a:lnTo>
                  <a:lnTo>
                    <a:pt x="2122472" y="3782829"/>
                  </a:lnTo>
                  <a:lnTo>
                    <a:pt x="2123594" y="3774419"/>
                  </a:lnTo>
                  <a:lnTo>
                    <a:pt x="2123076" y="3774181"/>
                  </a:lnTo>
                  <a:cubicBezTo>
                    <a:pt x="2121824" y="3772933"/>
                    <a:pt x="2121824" y="3772933"/>
                    <a:pt x="2120572" y="3771683"/>
                  </a:cubicBezTo>
                  <a:close/>
                  <a:moveTo>
                    <a:pt x="2057148" y="3749085"/>
                  </a:moveTo>
                  <a:lnTo>
                    <a:pt x="2057390" y="3749119"/>
                  </a:lnTo>
                  <a:lnTo>
                    <a:pt x="2057414" y="3749099"/>
                  </a:lnTo>
                  <a:close/>
                  <a:moveTo>
                    <a:pt x="2022750" y="3741839"/>
                  </a:moveTo>
                  <a:lnTo>
                    <a:pt x="2023616" y="3743575"/>
                  </a:lnTo>
                  <a:lnTo>
                    <a:pt x="2030826" y="3744993"/>
                  </a:lnTo>
                  <a:close/>
                  <a:moveTo>
                    <a:pt x="2091382" y="3741771"/>
                  </a:moveTo>
                  <a:lnTo>
                    <a:pt x="2095768" y="3744429"/>
                  </a:lnTo>
                  <a:lnTo>
                    <a:pt x="2095648" y="3742995"/>
                  </a:lnTo>
                  <a:close/>
                  <a:moveTo>
                    <a:pt x="1887482" y="3736237"/>
                  </a:moveTo>
                  <a:lnTo>
                    <a:pt x="1887972" y="3737177"/>
                  </a:lnTo>
                  <a:lnTo>
                    <a:pt x="1889238" y="3736521"/>
                  </a:lnTo>
                  <a:close/>
                  <a:moveTo>
                    <a:pt x="2265786" y="3733911"/>
                  </a:moveTo>
                  <a:lnTo>
                    <a:pt x="2263190" y="3741297"/>
                  </a:lnTo>
                  <a:cubicBezTo>
                    <a:pt x="2263388" y="3743933"/>
                    <a:pt x="2264822" y="3745825"/>
                    <a:pt x="2266890" y="3747355"/>
                  </a:cubicBezTo>
                  <a:lnTo>
                    <a:pt x="2273242" y="3750633"/>
                  </a:lnTo>
                  <a:lnTo>
                    <a:pt x="2265916" y="3744519"/>
                  </a:lnTo>
                  <a:close/>
                  <a:moveTo>
                    <a:pt x="2119468" y="3730709"/>
                  </a:moveTo>
                  <a:cubicBezTo>
                    <a:pt x="2117994" y="3730787"/>
                    <a:pt x="2116868" y="3731371"/>
                    <a:pt x="2116422" y="3733027"/>
                  </a:cubicBezTo>
                  <a:lnTo>
                    <a:pt x="2117178" y="3739457"/>
                  </a:lnTo>
                  <a:lnTo>
                    <a:pt x="2121824" y="3732967"/>
                  </a:lnTo>
                  <a:lnTo>
                    <a:pt x="2124282" y="3731215"/>
                  </a:lnTo>
                  <a:close/>
                  <a:moveTo>
                    <a:pt x="1996342" y="3730555"/>
                  </a:moveTo>
                  <a:lnTo>
                    <a:pt x="1997528" y="3731149"/>
                  </a:lnTo>
                  <a:lnTo>
                    <a:pt x="2019138" y="3739803"/>
                  </a:lnTo>
                  <a:lnTo>
                    <a:pt x="2018682" y="3738455"/>
                  </a:lnTo>
                  <a:lnTo>
                    <a:pt x="1998196" y="3730555"/>
                  </a:lnTo>
                  <a:close/>
                  <a:moveTo>
                    <a:pt x="1902896" y="3724011"/>
                  </a:moveTo>
                  <a:lnTo>
                    <a:pt x="1903218" y="3724129"/>
                  </a:lnTo>
                  <a:lnTo>
                    <a:pt x="1903202" y="3724073"/>
                  </a:lnTo>
                  <a:close/>
                  <a:moveTo>
                    <a:pt x="1824668" y="3720259"/>
                  </a:moveTo>
                  <a:lnTo>
                    <a:pt x="1826014" y="3721159"/>
                  </a:lnTo>
                  <a:lnTo>
                    <a:pt x="1826024" y="3720725"/>
                  </a:lnTo>
                  <a:close/>
                  <a:moveTo>
                    <a:pt x="1401462" y="3716737"/>
                  </a:moveTo>
                  <a:lnTo>
                    <a:pt x="1406264" y="3719333"/>
                  </a:lnTo>
                  <a:lnTo>
                    <a:pt x="1403582" y="3717683"/>
                  </a:lnTo>
                  <a:close/>
                  <a:moveTo>
                    <a:pt x="1931972" y="3688325"/>
                  </a:moveTo>
                  <a:lnTo>
                    <a:pt x="1941388" y="3691487"/>
                  </a:lnTo>
                  <a:lnTo>
                    <a:pt x="1943582" y="3691083"/>
                  </a:lnTo>
                  <a:lnTo>
                    <a:pt x="1941174" y="3690671"/>
                  </a:lnTo>
                  <a:cubicBezTo>
                    <a:pt x="1939934" y="3690671"/>
                    <a:pt x="1938692" y="3690671"/>
                    <a:pt x="1937450" y="3689425"/>
                  </a:cubicBezTo>
                  <a:close/>
                  <a:moveTo>
                    <a:pt x="1965682" y="3681795"/>
                  </a:moveTo>
                  <a:lnTo>
                    <a:pt x="1961036" y="3683193"/>
                  </a:lnTo>
                  <a:lnTo>
                    <a:pt x="1965372" y="3684789"/>
                  </a:lnTo>
                  <a:lnTo>
                    <a:pt x="1965372" y="3683011"/>
                  </a:lnTo>
                  <a:close/>
                  <a:moveTo>
                    <a:pt x="1585564" y="3681281"/>
                  </a:moveTo>
                  <a:lnTo>
                    <a:pt x="1582080" y="3681373"/>
                  </a:lnTo>
                  <a:lnTo>
                    <a:pt x="1584616" y="3684415"/>
                  </a:lnTo>
                  <a:close/>
                  <a:moveTo>
                    <a:pt x="1429738" y="3679969"/>
                  </a:moveTo>
                  <a:lnTo>
                    <a:pt x="1456336" y="3694391"/>
                  </a:lnTo>
                  <a:lnTo>
                    <a:pt x="1465668" y="3699857"/>
                  </a:lnTo>
                  <a:lnTo>
                    <a:pt x="1467068" y="3698673"/>
                  </a:lnTo>
                  <a:lnTo>
                    <a:pt x="1465106" y="3698795"/>
                  </a:lnTo>
                  <a:close/>
                  <a:moveTo>
                    <a:pt x="1518344" y="3669051"/>
                  </a:moveTo>
                  <a:lnTo>
                    <a:pt x="1523210" y="3670227"/>
                  </a:lnTo>
                  <a:lnTo>
                    <a:pt x="1521260" y="3669395"/>
                  </a:lnTo>
                  <a:close/>
                  <a:moveTo>
                    <a:pt x="1964822" y="3668621"/>
                  </a:moveTo>
                  <a:lnTo>
                    <a:pt x="1967516" y="3674571"/>
                  </a:lnTo>
                  <a:lnTo>
                    <a:pt x="1968344" y="3671303"/>
                  </a:lnTo>
                  <a:close/>
                  <a:moveTo>
                    <a:pt x="1496216" y="3666439"/>
                  </a:moveTo>
                  <a:lnTo>
                    <a:pt x="1493928" y="3669871"/>
                  </a:lnTo>
                  <a:lnTo>
                    <a:pt x="1500526" y="3666947"/>
                  </a:lnTo>
                  <a:close/>
                  <a:moveTo>
                    <a:pt x="2102752" y="3666129"/>
                  </a:moveTo>
                  <a:lnTo>
                    <a:pt x="2105336" y="3668645"/>
                  </a:lnTo>
                  <a:lnTo>
                    <a:pt x="2108056" y="3669273"/>
                  </a:lnTo>
                  <a:close/>
                  <a:moveTo>
                    <a:pt x="2215128" y="3661519"/>
                  </a:moveTo>
                  <a:lnTo>
                    <a:pt x="2215696" y="3661781"/>
                  </a:lnTo>
                  <a:lnTo>
                    <a:pt x="2215778" y="3661615"/>
                  </a:lnTo>
                  <a:close/>
                  <a:moveTo>
                    <a:pt x="1948182" y="3651623"/>
                  </a:moveTo>
                  <a:lnTo>
                    <a:pt x="1943658" y="3652035"/>
                  </a:lnTo>
                  <a:lnTo>
                    <a:pt x="1950256" y="3656591"/>
                  </a:lnTo>
                  <a:lnTo>
                    <a:pt x="1947850" y="3651789"/>
                  </a:lnTo>
                  <a:close/>
                  <a:moveTo>
                    <a:pt x="1799192" y="3649075"/>
                  </a:moveTo>
                  <a:lnTo>
                    <a:pt x="1803560" y="3653959"/>
                  </a:lnTo>
                  <a:cubicBezTo>
                    <a:pt x="1804802" y="3655211"/>
                    <a:pt x="1809768" y="3655211"/>
                    <a:pt x="1809768" y="3655211"/>
                  </a:cubicBezTo>
                  <a:lnTo>
                    <a:pt x="1811000" y="3654501"/>
                  </a:lnTo>
                  <a:lnTo>
                    <a:pt x="1809588" y="3654529"/>
                  </a:lnTo>
                  <a:cubicBezTo>
                    <a:pt x="1807106" y="3655775"/>
                    <a:pt x="1805864" y="3654529"/>
                    <a:pt x="1803382" y="3653281"/>
                  </a:cubicBezTo>
                  <a:close/>
                  <a:moveTo>
                    <a:pt x="2204472" y="3645811"/>
                  </a:moveTo>
                  <a:lnTo>
                    <a:pt x="2207868" y="3648573"/>
                  </a:lnTo>
                  <a:lnTo>
                    <a:pt x="2211388" y="3645863"/>
                  </a:lnTo>
                  <a:close/>
                  <a:moveTo>
                    <a:pt x="1968020" y="3643311"/>
                  </a:moveTo>
                  <a:lnTo>
                    <a:pt x="1963826" y="3646953"/>
                  </a:lnTo>
                  <a:lnTo>
                    <a:pt x="1974194" y="3645617"/>
                  </a:lnTo>
                  <a:close/>
                  <a:moveTo>
                    <a:pt x="1518548" y="3641107"/>
                  </a:moveTo>
                  <a:lnTo>
                    <a:pt x="1519426" y="3641991"/>
                  </a:lnTo>
                  <a:lnTo>
                    <a:pt x="1518744" y="3643595"/>
                  </a:lnTo>
                  <a:lnTo>
                    <a:pt x="1523592" y="3644037"/>
                  </a:lnTo>
                  <a:close/>
                  <a:moveTo>
                    <a:pt x="2166372" y="3632439"/>
                  </a:moveTo>
                  <a:cubicBezTo>
                    <a:pt x="2165040" y="3631747"/>
                    <a:pt x="2163746" y="3631555"/>
                    <a:pt x="2162706" y="3632535"/>
                  </a:cubicBezTo>
                  <a:lnTo>
                    <a:pt x="2162110" y="3634525"/>
                  </a:lnTo>
                  <a:lnTo>
                    <a:pt x="2163128" y="3634305"/>
                  </a:lnTo>
                  <a:lnTo>
                    <a:pt x="2169490" y="3634641"/>
                  </a:lnTo>
                  <a:close/>
                  <a:moveTo>
                    <a:pt x="1978328" y="3632103"/>
                  </a:moveTo>
                  <a:lnTo>
                    <a:pt x="1973724" y="3634197"/>
                  </a:lnTo>
                  <a:lnTo>
                    <a:pt x="1975888" y="3634639"/>
                  </a:lnTo>
                  <a:lnTo>
                    <a:pt x="1975386" y="3634305"/>
                  </a:lnTo>
                  <a:close/>
                  <a:moveTo>
                    <a:pt x="1738938" y="3627521"/>
                  </a:moveTo>
                  <a:lnTo>
                    <a:pt x="1738866" y="3627913"/>
                  </a:lnTo>
                  <a:lnTo>
                    <a:pt x="1738990" y="3627689"/>
                  </a:lnTo>
                  <a:close/>
                  <a:moveTo>
                    <a:pt x="1935296" y="3606779"/>
                  </a:moveTo>
                  <a:lnTo>
                    <a:pt x="1931896" y="3607437"/>
                  </a:lnTo>
                  <a:lnTo>
                    <a:pt x="1933728" y="3608399"/>
                  </a:lnTo>
                  <a:close/>
                  <a:moveTo>
                    <a:pt x="1498256" y="3604331"/>
                  </a:moveTo>
                  <a:lnTo>
                    <a:pt x="1502318" y="3607165"/>
                  </a:lnTo>
                  <a:lnTo>
                    <a:pt x="1500490" y="3604405"/>
                  </a:lnTo>
                  <a:close/>
                  <a:moveTo>
                    <a:pt x="1758224" y="3602167"/>
                  </a:moveTo>
                  <a:lnTo>
                    <a:pt x="1766528" y="3604529"/>
                  </a:lnTo>
                  <a:lnTo>
                    <a:pt x="1766140" y="3603429"/>
                  </a:lnTo>
                  <a:lnTo>
                    <a:pt x="1765952" y="3602393"/>
                  </a:lnTo>
                  <a:close/>
                  <a:moveTo>
                    <a:pt x="1460894" y="3601821"/>
                  </a:moveTo>
                  <a:lnTo>
                    <a:pt x="1468598" y="3607159"/>
                  </a:lnTo>
                  <a:lnTo>
                    <a:pt x="1467198" y="3605905"/>
                  </a:lnTo>
                  <a:close/>
                  <a:moveTo>
                    <a:pt x="1723862" y="3594613"/>
                  </a:moveTo>
                  <a:lnTo>
                    <a:pt x="1726118" y="3599265"/>
                  </a:lnTo>
                  <a:lnTo>
                    <a:pt x="1729006" y="3602623"/>
                  </a:lnTo>
                  <a:lnTo>
                    <a:pt x="1730300" y="3598917"/>
                  </a:lnTo>
                  <a:lnTo>
                    <a:pt x="1738262" y="3599241"/>
                  </a:lnTo>
                  <a:lnTo>
                    <a:pt x="1730404" y="3597557"/>
                  </a:lnTo>
                  <a:close/>
                  <a:moveTo>
                    <a:pt x="2242662" y="3593863"/>
                  </a:moveTo>
                  <a:lnTo>
                    <a:pt x="2247584" y="3596383"/>
                  </a:lnTo>
                  <a:lnTo>
                    <a:pt x="2247108" y="3594349"/>
                  </a:lnTo>
                  <a:lnTo>
                    <a:pt x="2244646" y="3593863"/>
                  </a:lnTo>
                  <a:close/>
                  <a:moveTo>
                    <a:pt x="2043896" y="3590073"/>
                  </a:moveTo>
                  <a:lnTo>
                    <a:pt x="2042662" y="3590475"/>
                  </a:lnTo>
                  <a:lnTo>
                    <a:pt x="2042770" y="3590859"/>
                  </a:lnTo>
                  <a:close/>
                  <a:moveTo>
                    <a:pt x="2067748" y="3588015"/>
                  </a:moveTo>
                  <a:lnTo>
                    <a:pt x="2065932" y="3588121"/>
                  </a:lnTo>
                  <a:lnTo>
                    <a:pt x="2072824" y="3591335"/>
                  </a:lnTo>
                  <a:lnTo>
                    <a:pt x="2072766" y="3590475"/>
                  </a:lnTo>
                  <a:cubicBezTo>
                    <a:pt x="2072766" y="3588015"/>
                    <a:pt x="2070258" y="3586787"/>
                    <a:pt x="2067748" y="3588015"/>
                  </a:cubicBezTo>
                  <a:close/>
                  <a:moveTo>
                    <a:pt x="2107154" y="3586253"/>
                  </a:moveTo>
                  <a:lnTo>
                    <a:pt x="2101616" y="3589245"/>
                  </a:lnTo>
                  <a:cubicBezTo>
                    <a:pt x="2099734" y="3590475"/>
                    <a:pt x="2099734" y="3592013"/>
                    <a:pt x="2100518" y="3593395"/>
                  </a:cubicBezTo>
                  <a:lnTo>
                    <a:pt x="2102488" y="3595159"/>
                  </a:lnTo>
                  <a:lnTo>
                    <a:pt x="2101798" y="3591841"/>
                  </a:lnTo>
                  <a:close/>
                  <a:moveTo>
                    <a:pt x="1523632" y="3580725"/>
                  </a:moveTo>
                  <a:lnTo>
                    <a:pt x="1523428" y="3581051"/>
                  </a:lnTo>
                  <a:lnTo>
                    <a:pt x="1528144" y="3586755"/>
                  </a:lnTo>
                  <a:lnTo>
                    <a:pt x="1526630" y="3592449"/>
                  </a:lnTo>
                  <a:lnTo>
                    <a:pt x="1529060" y="3585401"/>
                  </a:lnTo>
                  <a:close/>
                  <a:moveTo>
                    <a:pt x="2045980" y="3574753"/>
                  </a:moveTo>
                  <a:lnTo>
                    <a:pt x="2043248" y="3576507"/>
                  </a:lnTo>
                  <a:lnTo>
                    <a:pt x="2047680" y="3578179"/>
                  </a:lnTo>
                  <a:close/>
                  <a:moveTo>
                    <a:pt x="1739104" y="3573285"/>
                  </a:moveTo>
                  <a:lnTo>
                    <a:pt x="1739792" y="3574865"/>
                  </a:lnTo>
                  <a:lnTo>
                    <a:pt x="1740312" y="3574095"/>
                  </a:lnTo>
                  <a:close/>
                  <a:moveTo>
                    <a:pt x="2329178" y="3570399"/>
                  </a:moveTo>
                  <a:lnTo>
                    <a:pt x="2342682" y="3577863"/>
                  </a:lnTo>
                  <a:lnTo>
                    <a:pt x="2346746" y="3577179"/>
                  </a:lnTo>
                  <a:lnTo>
                    <a:pt x="2345522" y="3577301"/>
                  </a:lnTo>
                  <a:cubicBezTo>
                    <a:pt x="2340520" y="3574789"/>
                    <a:pt x="2335520" y="3572277"/>
                    <a:pt x="2330362" y="3570549"/>
                  </a:cubicBezTo>
                  <a:close/>
                  <a:moveTo>
                    <a:pt x="2316638" y="3568809"/>
                  </a:moveTo>
                  <a:lnTo>
                    <a:pt x="2317948" y="3570897"/>
                  </a:lnTo>
                  <a:lnTo>
                    <a:pt x="2318098" y="3571107"/>
                  </a:lnTo>
                  <a:lnTo>
                    <a:pt x="2327770" y="3570221"/>
                  </a:lnTo>
                  <a:close/>
                  <a:moveTo>
                    <a:pt x="1673886" y="3567857"/>
                  </a:moveTo>
                  <a:lnTo>
                    <a:pt x="1680310" y="3571893"/>
                  </a:lnTo>
                  <a:cubicBezTo>
                    <a:pt x="1682786" y="3580603"/>
                    <a:pt x="1692690" y="3578113"/>
                    <a:pt x="1698880" y="3583091"/>
                  </a:cubicBezTo>
                  <a:lnTo>
                    <a:pt x="1703430" y="3585223"/>
                  </a:lnTo>
                  <a:lnTo>
                    <a:pt x="1699862" y="3582485"/>
                  </a:lnTo>
                  <a:lnTo>
                    <a:pt x="1701796" y="3581957"/>
                  </a:lnTo>
                  <a:lnTo>
                    <a:pt x="1691932" y="3579055"/>
                  </a:lnTo>
                  <a:lnTo>
                    <a:pt x="1687344" y="3573761"/>
                  </a:lnTo>
                  <a:lnTo>
                    <a:pt x="1683318" y="3572437"/>
                  </a:lnTo>
                  <a:close/>
                  <a:moveTo>
                    <a:pt x="1717394" y="3559395"/>
                  </a:moveTo>
                  <a:lnTo>
                    <a:pt x="1718688" y="3560695"/>
                  </a:lnTo>
                  <a:cubicBezTo>
                    <a:pt x="1722404" y="3561939"/>
                    <a:pt x="1727356" y="3561939"/>
                    <a:pt x="1731070" y="3565671"/>
                  </a:cubicBezTo>
                  <a:lnTo>
                    <a:pt x="1734172" y="3568271"/>
                  </a:lnTo>
                  <a:lnTo>
                    <a:pt x="1730140" y="3563547"/>
                  </a:lnTo>
                  <a:lnTo>
                    <a:pt x="1733724" y="3562767"/>
                  </a:lnTo>
                  <a:close/>
                  <a:moveTo>
                    <a:pt x="1627772" y="3559019"/>
                  </a:moveTo>
                  <a:lnTo>
                    <a:pt x="1626658" y="3560699"/>
                  </a:lnTo>
                  <a:lnTo>
                    <a:pt x="1627772" y="3561365"/>
                  </a:lnTo>
                  <a:close/>
                  <a:moveTo>
                    <a:pt x="1890726" y="3554821"/>
                  </a:moveTo>
                  <a:lnTo>
                    <a:pt x="1886732" y="3555009"/>
                  </a:lnTo>
                  <a:cubicBezTo>
                    <a:pt x="1885510" y="3555615"/>
                    <a:pt x="1885816" y="3557127"/>
                    <a:pt x="1889478" y="3560761"/>
                  </a:cubicBezTo>
                  <a:cubicBezTo>
                    <a:pt x="1894364" y="3564393"/>
                    <a:pt x="1900470" y="3568025"/>
                    <a:pt x="1906576" y="3570447"/>
                  </a:cubicBezTo>
                  <a:cubicBezTo>
                    <a:pt x="1915124" y="3576501"/>
                    <a:pt x="1926114" y="3582555"/>
                    <a:pt x="1935882" y="3588609"/>
                  </a:cubicBezTo>
                  <a:lnTo>
                    <a:pt x="1937948" y="3590657"/>
                  </a:lnTo>
                  <a:lnTo>
                    <a:pt x="1940506" y="3590873"/>
                  </a:lnTo>
                  <a:cubicBezTo>
                    <a:pt x="1933126" y="3584501"/>
                    <a:pt x="1926974" y="3581953"/>
                    <a:pt x="1919592" y="3578131"/>
                  </a:cubicBezTo>
                  <a:cubicBezTo>
                    <a:pt x="1918362" y="3576855"/>
                    <a:pt x="1916210" y="3576219"/>
                    <a:pt x="1914518" y="3574945"/>
                  </a:cubicBezTo>
                  <a:lnTo>
                    <a:pt x="1914244" y="3574115"/>
                  </a:lnTo>
                  <a:lnTo>
                    <a:pt x="1911552" y="3573107"/>
                  </a:lnTo>
                  <a:cubicBezTo>
                    <a:pt x="1905294" y="3570611"/>
                    <a:pt x="1899036" y="3568113"/>
                    <a:pt x="1894030" y="3563117"/>
                  </a:cubicBezTo>
                  <a:cubicBezTo>
                    <a:pt x="1890902" y="3560619"/>
                    <a:pt x="1889024" y="3558121"/>
                    <a:pt x="1889180" y="3555935"/>
                  </a:cubicBezTo>
                  <a:close/>
                  <a:moveTo>
                    <a:pt x="1498076" y="3547923"/>
                  </a:moveTo>
                  <a:lnTo>
                    <a:pt x="1499500" y="3549095"/>
                  </a:lnTo>
                  <a:lnTo>
                    <a:pt x="1504730" y="3555685"/>
                  </a:lnTo>
                  <a:lnTo>
                    <a:pt x="1499554" y="3548253"/>
                  </a:lnTo>
                  <a:lnTo>
                    <a:pt x="1499560" y="3548241"/>
                  </a:lnTo>
                  <a:close/>
                  <a:moveTo>
                    <a:pt x="2031372" y="3546207"/>
                  </a:moveTo>
                  <a:lnTo>
                    <a:pt x="2027592" y="3547795"/>
                  </a:lnTo>
                  <a:lnTo>
                    <a:pt x="2027946" y="3548077"/>
                  </a:lnTo>
                  <a:lnTo>
                    <a:pt x="2030642" y="3552163"/>
                  </a:lnTo>
                  <a:lnTo>
                    <a:pt x="2031238" y="3552189"/>
                  </a:lnTo>
                  <a:lnTo>
                    <a:pt x="2035244" y="3547155"/>
                  </a:lnTo>
                  <a:close/>
                  <a:moveTo>
                    <a:pt x="2015538" y="3538207"/>
                  </a:moveTo>
                  <a:lnTo>
                    <a:pt x="2019504" y="3541363"/>
                  </a:lnTo>
                  <a:lnTo>
                    <a:pt x="2017756" y="3538621"/>
                  </a:lnTo>
                  <a:close/>
                  <a:moveTo>
                    <a:pt x="1489676" y="3538199"/>
                  </a:moveTo>
                  <a:lnTo>
                    <a:pt x="1490160" y="3541407"/>
                  </a:lnTo>
                  <a:lnTo>
                    <a:pt x="1491914" y="3542851"/>
                  </a:lnTo>
                  <a:close/>
                  <a:moveTo>
                    <a:pt x="1567410" y="3535323"/>
                  </a:moveTo>
                  <a:lnTo>
                    <a:pt x="1566916" y="3538017"/>
                  </a:lnTo>
                  <a:lnTo>
                    <a:pt x="1568708" y="3537635"/>
                  </a:lnTo>
                  <a:close/>
                  <a:moveTo>
                    <a:pt x="1883386" y="3533889"/>
                  </a:moveTo>
                  <a:lnTo>
                    <a:pt x="1882880" y="3539433"/>
                  </a:lnTo>
                  <a:lnTo>
                    <a:pt x="1887264" y="3542027"/>
                  </a:lnTo>
                  <a:lnTo>
                    <a:pt x="1892378" y="3544127"/>
                  </a:lnTo>
                  <a:lnTo>
                    <a:pt x="1886520" y="3539387"/>
                  </a:lnTo>
                  <a:lnTo>
                    <a:pt x="1886858" y="3534155"/>
                  </a:lnTo>
                  <a:close/>
                  <a:moveTo>
                    <a:pt x="2024886" y="3532657"/>
                  </a:moveTo>
                  <a:lnTo>
                    <a:pt x="2026068" y="3533699"/>
                  </a:lnTo>
                  <a:lnTo>
                    <a:pt x="2028864" y="3533909"/>
                  </a:lnTo>
                  <a:close/>
                  <a:moveTo>
                    <a:pt x="1724880" y="3529591"/>
                  </a:moveTo>
                  <a:lnTo>
                    <a:pt x="1728552" y="3535711"/>
                  </a:lnTo>
                  <a:lnTo>
                    <a:pt x="1731342" y="3534025"/>
                  </a:lnTo>
                  <a:lnTo>
                    <a:pt x="1730474" y="3532583"/>
                  </a:lnTo>
                  <a:close/>
                  <a:moveTo>
                    <a:pt x="1552338" y="3524089"/>
                  </a:moveTo>
                  <a:lnTo>
                    <a:pt x="1563932" y="3530835"/>
                  </a:lnTo>
                  <a:lnTo>
                    <a:pt x="1566580" y="3533843"/>
                  </a:lnTo>
                  <a:lnTo>
                    <a:pt x="1564154" y="3529517"/>
                  </a:lnTo>
                  <a:cubicBezTo>
                    <a:pt x="1561168" y="3527643"/>
                    <a:pt x="1557398" y="3526395"/>
                    <a:pt x="1554886" y="3525147"/>
                  </a:cubicBezTo>
                  <a:close/>
                  <a:moveTo>
                    <a:pt x="1463300" y="3501615"/>
                  </a:moveTo>
                  <a:lnTo>
                    <a:pt x="1472102" y="3506413"/>
                  </a:lnTo>
                  <a:cubicBezTo>
                    <a:pt x="1472102" y="3507669"/>
                    <a:pt x="1473348" y="3507669"/>
                    <a:pt x="1473348" y="3508923"/>
                  </a:cubicBezTo>
                  <a:lnTo>
                    <a:pt x="1477238" y="3514153"/>
                  </a:lnTo>
                  <a:lnTo>
                    <a:pt x="1480674" y="3519481"/>
                  </a:lnTo>
                  <a:lnTo>
                    <a:pt x="1483942" y="3523163"/>
                  </a:lnTo>
                  <a:lnTo>
                    <a:pt x="1488292" y="3529009"/>
                  </a:lnTo>
                  <a:lnTo>
                    <a:pt x="1489662" y="3538101"/>
                  </a:lnTo>
                  <a:lnTo>
                    <a:pt x="1492842" y="3530793"/>
                  </a:lnTo>
                  <a:lnTo>
                    <a:pt x="1489650" y="3529591"/>
                  </a:lnTo>
                  <a:lnTo>
                    <a:pt x="1483942" y="3523163"/>
                  </a:lnTo>
                  <a:lnTo>
                    <a:pt x="1477238" y="3514153"/>
                  </a:lnTo>
                  <a:lnTo>
                    <a:pt x="1473554" y="3508439"/>
                  </a:lnTo>
                  <a:lnTo>
                    <a:pt x="1474232" y="3506449"/>
                  </a:lnTo>
                  <a:close/>
                  <a:moveTo>
                    <a:pt x="1849180" y="3496981"/>
                  </a:moveTo>
                  <a:lnTo>
                    <a:pt x="1850194" y="3498731"/>
                  </a:lnTo>
                  <a:cubicBezTo>
                    <a:pt x="1854226" y="3500891"/>
                    <a:pt x="1859190" y="3501815"/>
                    <a:pt x="1862912" y="3503667"/>
                  </a:cubicBezTo>
                  <a:lnTo>
                    <a:pt x="1903462" y="3517103"/>
                  </a:lnTo>
                  <a:close/>
                  <a:moveTo>
                    <a:pt x="1968384" y="3496557"/>
                  </a:moveTo>
                  <a:lnTo>
                    <a:pt x="1967746" y="3496739"/>
                  </a:lnTo>
                  <a:lnTo>
                    <a:pt x="1975830" y="3504901"/>
                  </a:lnTo>
                  <a:lnTo>
                    <a:pt x="1979842" y="3508505"/>
                  </a:lnTo>
                  <a:lnTo>
                    <a:pt x="1978784" y="3502469"/>
                  </a:lnTo>
                  <a:close/>
                  <a:moveTo>
                    <a:pt x="1974430" y="3490799"/>
                  </a:moveTo>
                  <a:lnTo>
                    <a:pt x="1985756" y="3495265"/>
                  </a:lnTo>
                  <a:lnTo>
                    <a:pt x="1985806" y="3494597"/>
                  </a:lnTo>
                  <a:close/>
                  <a:moveTo>
                    <a:pt x="2011684" y="3490051"/>
                  </a:moveTo>
                  <a:lnTo>
                    <a:pt x="2027946" y="3495265"/>
                  </a:lnTo>
                  <a:lnTo>
                    <a:pt x="2037354" y="3498205"/>
                  </a:lnTo>
                  <a:lnTo>
                    <a:pt x="2020902" y="3492013"/>
                  </a:lnTo>
                  <a:close/>
                  <a:moveTo>
                    <a:pt x="1649296" y="3487021"/>
                  </a:moveTo>
                  <a:lnTo>
                    <a:pt x="1649212" y="3487115"/>
                  </a:lnTo>
                  <a:lnTo>
                    <a:pt x="1649328" y="3487123"/>
                  </a:lnTo>
                  <a:close/>
                  <a:moveTo>
                    <a:pt x="1631916" y="3484221"/>
                  </a:moveTo>
                  <a:lnTo>
                    <a:pt x="1633448" y="3486129"/>
                  </a:lnTo>
                  <a:lnTo>
                    <a:pt x="1635724" y="3486265"/>
                  </a:lnTo>
                  <a:lnTo>
                    <a:pt x="1632228" y="3484221"/>
                  </a:lnTo>
                  <a:close/>
                  <a:moveTo>
                    <a:pt x="1757208" y="3480571"/>
                  </a:moveTo>
                  <a:lnTo>
                    <a:pt x="1754088" y="3485225"/>
                  </a:lnTo>
                  <a:lnTo>
                    <a:pt x="1755182" y="3485581"/>
                  </a:lnTo>
                  <a:cubicBezTo>
                    <a:pt x="1756440" y="3485889"/>
                    <a:pt x="1757698" y="3485581"/>
                    <a:pt x="1758956" y="3483127"/>
                  </a:cubicBezTo>
                  <a:close/>
                  <a:moveTo>
                    <a:pt x="1397822" y="3480359"/>
                  </a:moveTo>
                  <a:lnTo>
                    <a:pt x="1398626" y="3481305"/>
                  </a:lnTo>
                  <a:lnTo>
                    <a:pt x="1398658" y="3480539"/>
                  </a:lnTo>
                  <a:close/>
                  <a:moveTo>
                    <a:pt x="1599476" y="3472905"/>
                  </a:moveTo>
                  <a:lnTo>
                    <a:pt x="1629156" y="3486033"/>
                  </a:lnTo>
                  <a:lnTo>
                    <a:pt x="1631762" y="3486043"/>
                  </a:lnTo>
                  <a:lnTo>
                    <a:pt x="1605362" y="3474171"/>
                  </a:lnTo>
                  <a:close/>
                  <a:moveTo>
                    <a:pt x="1406600" y="3470195"/>
                  </a:moveTo>
                  <a:lnTo>
                    <a:pt x="1406580" y="3470277"/>
                  </a:lnTo>
                  <a:lnTo>
                    <a:pt x="1407838" y="3470979"/>
                  </a:lnTo>
                  <a:close/>
                  <a:moveTo>
                    <a:pt x="1812784" y="3468293"/>
                  </a:moveTo>
                  <a:lnTo>
                    <a:pt x="1812988" y="3468675"/>
                  </a:lnTo>
                  <a:lnTo>
                    <a:pt x="1815760" y="3470359"/>
                  </a:lnTo>
                  <a:lnTo>
                    <a:pt x="1832466" y="3478663"/>
                  </a:lnTo>
                  <a:lnTo>
                    <a:pt x="1826580" y="3474527"/>
                  </a:lnTo>
                  <a:cubicBezTo>
                    <a:pt x="1821564" y="3472035"/>
                    <a:pt x="1817800" y="3468293"/>
                    <a:pt x="1812784" y="3468293"/>
                  </a:cubicBezTo>
                  <a:close/>
                  <a:moveTo>
                    <a:pt x="1387176" y="3467807"/>
                  </a:moveTo>
                  <a:lnTo>
                    <a:pt x="1395448" y="3477559"/>
                  </a:lnTo>
                  <a:lnTo>
                    <a:pt x="1394032" y="3475189"/>
                  </a:lnTo>
                  <a:close/>
                  <a:moveTo>
                    <a:pt x="1479480" y="3460845"/>
                  </a:moveTo>
                  <a:lnTo>
                    <a:pt x="1479306" y="3462219"/>
                  </a:lnTo>
                  <a:lnTo>
                    <a:pt x="1480742" y="3462701"/>
                  </a:lnTo>
                  <a:close/>
                  <a:moveTo>
                    <a:pt x="1763442" y="3458859"/>
                  </a:moveTo>
                  <a:lnTo>
                    <a:pt x="1762714" y="3461877"/>
                  </a:lnTo>
                  <a:cubicBezTo>
                    <a:pt x="1763954" y="3462649"/>
                    <a:pt x="1766126" y="3462957"/>
                    <a:pt x="1767366" y="3462957"/>
                  </a:cubicBezTo>
                  <a:lnTo>
                    <a:pt x="1783942" y="3469869"/>
                  </a:lnTo>
                  <a:close/>
                  <a:moveTo>
                    <a:pt x="1764668" y="3450019"/>
                  </a:moveTo>
                  <a:lnTo>
                    <a:pt x="1764064" y="3454741"/>
                  </a:lnTo>
                  <a:lnTo>
                    <a:pt x="1765130" y="3454111"/>
                  </a:lnTo>
                  <a:cubicBezTo>
                    <a:pt x="1767010" y="3453955"/>
                    <a:pt x="1768892" y="3453955"/>
                    <a:pt x="1770146" y="3452085"/>
                  </a:cubicBezTo>
                  <a:close/>
                  <a:moveTo>
                    <a:pt x="1827230" y="3448291"/>
                  </a:moveTo>
                  <a:lnTo>
                    <a:pt x="1829142" y="3450621"/>
                  </a:lnTo>
                  <a:lnTo>
                    <a:pt x="1834372" y="3450621"/>
                  </a:lnTo>
                  <a:cubicBezTo>
                    <a:pt x="1861672" y="3460491"/>
                    <a:pt x="1887730" y="3466659"/>
                    <a:pt x="1915028" y="3476527"/>
                  </a:cubicBezTo>
                  <a:cubicBezTo>
                    <a:pt x="1923714" y="3481461"/>
                    <a:pt x="1931160" y="3485163"/>
                    <a:pt x="1938604" y="3491331"/>
                  </a:cubicBezTo>
                  <a:lnTo>
                    <a:pt x="1939538" y="3491583"/>
                  </a:lnTo>
                  <a:lnTo>
                    <a:pt x="1935192" y="3487345"/>
                  </a:lnTo>
                  <a:cubicBezTo>
                    <a:pt x="1930538" y="3484275"/>
                    <a:pt x="1925574" y="3481689"/>
                    <a:pt x="1921232" y="3478455"/>
                  </a:cubicBezTo>
                  <a:lnTo>
                    <a:pt x="1924804" y="3477091"/>
                  </a:lnTo>
                  <a:lnTo>
                    <a:pt x="1921766" y="3476321"/>
                  </a:lnTo>
                  <a:cubicBezTo>
                    <a:pt x="1896746" y="3467619"/>
                    <a:pt x="1870476" y="3460161"/>
                    <a:pt x="1844206" y="3451461"/>
                  </a:cubicBezTo>
                  <a:cubicBezTo>
                    <a:pt x="1840454" y="3451461"/>
                    <a:pt x="1835450" y="3448975"/>
                    <a:pt x="1829196" y="3448975"/>
                  </a:cubicBezTo>
                  <a:close/>
                  <a:moveTo>
                    <a:pt x="1537604" y="3437715"/>
                  </a:moveTo>
                  <a:lnTo>
                    <a:pt x="1547334" y="3446959"/>
                  </a:lnTo>
                  <a:cubicBezTo>
                    <a:pt x="1550438" y="3449429"/>
                    <a:pt x="1554162" y="3450357"/>
                    <a:pt x="1558196" y="3450819"/>
                  </a:cubicBezTo>
                  <a:lnTo>
                    <a:pt x="1563032" y="3451231"/>
                  </a:lnTo>
                  <a:lnTo>
                    <a:pt x="1556018" y="3448713"/>
                  </a:lnTo>
                  <a:close/>
                  <a:moveTo>
                    <a:pt x="1959342" y="3434365"/>
                  </a:moveTo>
                  <a:lnTo>
                    <a:pt x="1956382" y="3434671"/>
                  </a:lnTo>
                  <a:lnTo>
                    <a:pt x="1957666" y="3434825"/>
                  </a:lnTo>
                  <a:lnTo>
                    <a:pt x="1958902" y="3434601"/>
                  </a:lnTo>
                  <a:close/>
                  <a:moveTo>
                    <a:pt x="1810738" y="3432387"/>
                  </a:moveTo>
                  <a:lnTo>
                    <a:pt x="1813088" y="3444911"/>
                  </a:lnTo>
                  <a:lnTo>
                    <a:pt x="1813084" y="3444913"/>
                  </a:lnTo>
                  <a:lnTo>
                    <a:pt x="1817800" y="3445851"/>
                  </a:lnTo>
                  <a:lnTo>
                    <a:pt x="1821716" y="3446009"/>
                  </a:lnTo>
                  <a:lnTo>
                    <a:pt x="1816686" y="3442761"/>
                  </a:lnTo>
                  <a:close/>
                  <a:moveTo>
                    <a:pt x="1465748" y="3431809"/>
                  </a:moveTo>
                  <a:lnTo>
                    <a:pt x="1455254" y="3433045"/>
                  </a:lnTo>
                  <a:lnTo>
                    <a:pt x="1466636" y="3433367"/>
                  </a:lnTo>
                  <a:lnTo>
                    <a:pt x="1467388" y="3433567"/>
                  </a:lnTo>
                  <a:lnTo>
                    <a:pt x="1465738" y="3432401"/>
                  </a:lnTo>
                  <a:close/>
                  <a:moveTo>
                    <a:pt x="1966536" y="3429911"/>
                  </a:moveTo>
                  <a:lnTo>
                    <a:pt x="1965876" y="3430865"/>
                  </a:lnTo>
                  <a:lnTo>
                    <a:pt x="1967304" y="3430101"/>
                  </a:lnTo>
                  <a:close/>
                  <a:moveTo>
                    <a:pt x="1164744" y="3428491"/>
                  </a:moveTo>
                  <a:lnTo>
                    <a:pt x="1165204" y="3428739"/>
                  </a:lnTo>
                  <a:cubicBezTo>
                    <a:pt x="1168314" y="3429983"/>
                    <a:pt x="1172048" y="3430917"/>
                    <a:pt x="1175314" y="3432627"/>
                  </a:cubicBezTo>
                  <a:lnTo>
                    <a:pt x="1180664" y="3438889"/>
                  </a:lnTo>
                  <a:lnTo>
                    <a:pt x="1189560" y="3440821"/>
                  </a:lnTo>
                  <a:cubicBezTo>
                    <a:pt x="1192828" y="3442389"/>
                    <a:pt x="1196254" y="3444273"/>
                    <a:pt x="1200612" y="3444901"/>
                  </a:cubicBezTo>
                  <a:cubicBezTo>
                    <a:pt x="1198122" y="3436113"/>
                    <a:pt x="1193140" y="3434857"/>
                    <a:pt x="1186912" y="3434857"/>
                  </a:cubicBezTo>
                  <a:close/>
                  <a:moveTo>
                    <a:pt x="1939304" y="3427945"/>
                  </a:moveTo>
                  <a:lnTo>
                    <a:pt x="1938466" y="3428065"/>
                  </a:lnTo>
                  <a:lnTo>
                    <a:pt x="1940370" y="3428565"/>
                  </a:lnTo>
                  <a:close/>
                  <a:moveTo>
                    <a:pt x="1398582" y="3422361"/>
                  </a:moveTo>
                  <a:lnTo>
                    <a:pt x="1400836" y="3423483"/>
                  </a:lnTo>
                  <a:cubicBezTo>
                    <a:pt x="1402078" y="3423483"/>
                    <a:pt x="1404250" y="3424719"/>
                    <a:pt x="1406112" y="3424717"/>
                  </a:cubicBezTo>
                  <a:lnTo>
                    <a:pt x="1407290" y="3422585"/>
                  </a:lnTo>
                  <a:lnTo>
                    <a:pt x="1405434" y="3423453"/>
                  </a:lnTo>
                  <a:close/>
                  <a:moveTo>
                    <a:pt x="1415070" y="3418957"/>
                  </a:moveTo>
                  <a:lnTo>
                    <a:pt x="1414736" y="3419113"/>
                  </a:lnTo>
                  <a:lnTo>
                    <a:pt x="1415734" y="3419775"/>
                  </a:lnTo>
                  <a:cubicBezTo>
                    <a:pt x="1422562" y="3427189"/>
                    <a:pt x="1430632" y="3430895"/>
                    <a:pt x="1439322" y="3432595"/>
                  </a:cubicBezTo>
                  <a:lnTo>
                    <a:pt x="1440136" y="3432617"/>
                  </a:lnTo>
                  <a:lnTo>
                    <a:pt x="1420054" y="3421459"/>
                  </a:lnTo>
                  <a:cubicBezTo>
                    <a:pt x="1418808" y="3420207"/>
                    <a:pt x="1417562" y="3416455"/>
                    <a:pt x="1415070" y="3418957"/>
                  </a:cubicBezTo>
                  <a:close/>
                  <a:moveTo>
                    <a:pt x="1688768" y="3417981"/>
                  </a:moveTo>
                  <a:lnTo>
                    <a:pt x="1691674" y="3419781"/>
                  </a:lnTo>
                  <a:lnTo>
                    <a:pt x="1692250" y="3420007"/>
                  </a:lnTo>
                  <a:close/>
                  <a:moveTo>
                    <a:pt x="1467558" y="3410367"/>
                  </a:moveTo>
                  <a:lnTo>
                    <a:pt x="1465652" y="3413213"/>
                  </a:lnTo>
                  <a:lnTo>
                    <a:pt x="1472150" y="3413469"/>
                  </a:lnTo>
                  <a:lnTo>
                    <a:pt x="1476934" y="3418179"/>
                  </a:lnTo>
                  <a:lnTo>
                    <a:pt x="1474004" y="3412833"/>
                  </a:lnTo>
                  <a:close/>
                  <a:moveTo>
                    <a:pt x="1540038" y="3408135"/>
                  </a:moveTo>
                  <a:lnTo>
                    <a:pt x="1542044" y="3410237"/>
                  </a:lnTo>
                  <a:lnTo>
                    <a:pt x="1544012" y="3409911"/>
                  </a:lnTo>
                  <a:cubicBezTo>
                    <a:pt x="1550218" y="3409911"/>
                    <a:pt x="1556422" y="3413613"/>
                    <a:pt x="1562626" y="3413613"/>
                  </a:cubicBezTo>
                  <a:lnTo>
                    <a:pt x="1563178" y="3413497"/>
                  </a:lnTo>
                  <a:lnTo>
                    <a:pt x="1554174" y="3411781"/>
                  </a:lnTo>
                  <a:cubicBezTo>
                    <a:pt x="1549566" y="3410353"/>
                    <a:pt x="1544956" y="3408769"/>
                    <a:pt x="1540038" y="3408135"/>
                  </a:cubicBezTo>
                  <a:close/>
                  <a:moveTo>
                    <a:pt x="1354370" y="3407581"/>
                  </a:moveTo>
                  <a:lnTo>
                    <a:pt x="1351822" y="3407685"/>
                  </a:lnTo>
                  <a:lnTo>
                    <a:pt x="1352616" y="3408495"/>
                  </a:lnTo>
                  <a:close/>
                  <a:moveTo>
                    <a:pt x="1756774" y="3407313"/>
                  </a:moveTo>
                  <a:lnTo>
                    <a:pt x="1768064" y="3411563"/>
                  </a:lnTo>
                  <a:lnTo>
                    <a:pt x="1761718" y="3408467"/>
                  </a:lnTo>
                  <a:close/>
                  <a:moveTo>
                    <a:pt x="1366944" y="3407071"/>
                  </a:moveTo>
                  <a:lnTo>
                    <a:pt x="1366718" y="3407079"/>
                  </a:lnTo>
                  <a:lnTo>
                    <a:pt x="1367772" y="3407463"/>
                  </a:lnTo>
                  <a:close/>
                  <a:moveTo>
                    <a:pt x="1881170" y="3404485"/>
                  </a:moveTo>
                  <a:lnTo>
                    <a:pt x="1880704" y="3404519"/>
                  </a:lnTo>
                  <a:lnTo>
                    <a:pt x="1881104" y="3404877"/>
                  </a:lnTo>
                  <a:close/>
                  <a:moveTo>
                    <a:pt x="1612064" y="3398643"/>
                  </a:moveTo>
                  <a:lnTo>
                    <a:pt x="1613810" y="3401277"/>
                  </a:lnTo>
                  <a:lnTo>
                    <a:pt x="1616316" y="3401065"/>
                  </a:lnTo>
                  <a:close/>
                  <a:moveTo>
                    <a:pt x="1605096" y="3387687"/>
                  </a:moveTo>
                  <a:lnTo>
                    <a:pt x="1604814" y="3387707"/>
                  </a:lnTo>
                  <a:lnTo>
                    <a:pt x="1605190" y="3388271"/>
                  </a:lnTo>
                  <a:close/>
                  <a:moveTo>
                    <a:pt x="1436952" y="3387199"/>
                  </a:moveTo>
                  <a:lnTo>
                    <a:pt x="1430332" y="3391119"/>
                  </a:lnTo>
                  <a:lnTo>
                    <a:pt x="1420776" y="3389627"/>
                  </a:lnTo>
                  <a:lnTo>
                    <a:pt x="1422718" y="3390429"/>
                  </a:lnTo>
                  <a:cubicBezTo>
                    <a:pt x="1428460" y="3391047"/>
                    <a:pt x="1434356" y="3391357"/>
                    <a:pt x="1439322" y="3395063"/>
                  </a:cubicBezTo>
                  <a:close/>
                  <a:moveTo>
                    <a:pt x="1442528" y="3383925"/>
                  </a:moveTo>
                  <a:lnTo>
                    <a:pt x="1443512" y="3384097"/>
                  </a:lnTo>
                  <a:cubicBezTo>
                    <a:pt x="1445840" y="3385487"/>
                    <a:pt x="1448014" y="3387033"/>
                    <a:pt x="1450496" y="3386415"/>
                  </a:cubicBezTo>
                  <a:lnTo>
                    <a:pt x="1448856" y="3384781"/>
                  </a:lnTo>
                  <a:lnTo>
                    <a:pt x="1446218" y="3383925"/>
                  </a:lnTo>
                  <a:close/>
                  <a:moveTo>
                    <a:pt x="1123512" y="3383615"/>
                  </a:moveTo>
                  <a:lnTo>
                    <a:pt x="1126938" y="3392181"/>
                  </a:lnTo>
                  <a:cubicBezTo>
                    <a:pt x="1125694" y="3394203"/>
                    <a:pt x="1121028" y="3394515"/>
                    <a:pt x="1111694" y="3395137"/>
                  </a:cubicBezTo>
                  <a:cubicBezTo>
                    <a:pt x="1121650" y="3400737"/>
                    <a:pt x="1129428" y="3407583"/>
                    <a:pt x="1137516" y="3413805"/>
                  </a:cubicBezTo>
                  <a:lnTo>
                    <a:pt x="1153350" y="3422345"/>
                  </a:lnTo>
                  <a:lnTo>
                    <a:pt x="1135852" y="3408495"/>
                  </a:lnTo>
                  <a:cubicBezTo>
                    <a:pt x="1130872" y="3403473"/>
                    <a:pt x="1129626" y="3398453"/>
                    <a:pt x="1140834" y="3397197"/>
                  </a:cubicBezTo>
                  <a:close/>
                  <a:moveTo>
                    <a:pt x="1479730" y="3376781"/>
                  </a:moveTo>
                  <a:lnTo>
                    <a:pt x="1477810" y="3379001"/>
                  </a:lnTo>
                  <a:cubicBezTo>
                    <a:pt x="1479050" y="3380237"/>
                    <a:pt x="1479050" y="3382707"/>
                    <a:pt x="1479050" y="3383943"/>
                  </a:cubicBezTo>
                  <a:cubicBezTo>
                    <a:pt x="1491466" y="3392591"/>
                    <a:pt x="1502328" y="3403403"/>
                    <a:pt x="1513192" y="3414523"/>
                  </a:cubicBezTo>
                  <a:lnTo>
                    <a:pt x="1513916" y="3415211"/>
                  </a:lnTo>
                  <a:lnTo>
                    <a:pt x="1499936" y="3400051"/>
                  </a:lnTo>
                  <a:cubicBezTo>
                    <a:pt x="1494558" y="3392917"/>
                    <a:pt x="1489028" y="3385941"/>
                    <a:pt x="1481038" y="3381503"/>
                  </a:cubicBezTo>
                  <a:close/>
                  <a:moveTo>
                    <a:pt x="1561374" y="3373051"/>
                  </a:moveTo>
                  <a:lnTo>
                    <a:pt x="1562276" y="3374567"/>
                  </a:lnTo>
                  <a:lnTo>
                    <a:pt x="1567588" y="3375371"/>
                  </a:lnTo>
                  <a:lnTo>
                    <a:pt x="1567620" y="3375377"/>
                  </a:lnTo>
                  <a:close/>
                  <a:moveTo>
                    <a:pt x="1524210" y="3373051"/>
                  </a:moveTo>
                  <a:lnTo>
                    <a:pt x="1522632" y="3373589"/>
                  </a:lnTo>
                  <a:lnTo>
                    <a:pt x="1524182" y="3375735"/>
                  </a:lnTo>
                  <a:lnTo>
                    <a:pt x="1528612" y="3375215"/>
                  </a:lnTo>
                  <a:lnTo>
                    <a:pt x="1545592" y="3384041"/>
                  </a:lnTo>
                  <a:lnTo>
                    <a:pt x="1547290" y="3384041"/>
                  </a:lnTo>
                  <a:lnTo>
                    <a:pt x="1535360" y="3376855"/>
                  </a:lnTo>
                  <a:cubicBezTo>
                    <a:pt x="1531642" y="3374953"/>
                    <a:pt x="1527926" y="3373369"/>
                    <a:pt x="1524210" y="3373051"/>
                  </a:cubicBezTo>
                  <a:close/>
                  <a:moveTo>
                    <a:pt x="1613620" y="3372039"/>
                  </a:moveTo>
                  <a:lnTo>
                    <a:pt x="1622186" y="3375371"/>
                  </a:lnTo>
                  <a:cubicBezTo>
                    <a:pt x="1628390" y="3375371"/>
                    <a:pt x="1634596" y="3379071"/>
                    <a:pt x="1637076" y="3385239"/>
                  </a:cubicBezTo>
                  <a:cubicBezTo>
                    <a:pt x="1638318" y="3385239"/>
                    <a:pt x="1638318" y="3386473"/>
                    <a:pt x="1637076" y="3388941"/>
                  </a:cubicBezTo>
                  <a:lnTo>
                    <a:pt x="1633814" y="3389215"/>
                  </a:lnTo>
                  <a:lnTo>
                    <a:pt x="1641820" y="3390787"/>
                  </a:lnTo>
                  <a:cubicBezTo>
                    <a:pt x="1645626" y="3393075"/>
                    <a:pt x="1648162" y="3395365"/>
                    <a:pt x="1650698" y="3397655"/>
                  </a:cubicBezTo>
                  <a:lnTo>
                    <a:pt x="1650492" y="3397727"/>
                  </a:lnTo>
                  <a:lnTo>
                    <a:pt x="1666650" y="3404809"/>
                  </a:lnTo>
                  <a:lnTo>
                    <a:pt x="1649754" y="3394731"/>
                  </a:lnTo>
                  <a:cubicBezTo>
                    <a:pt x="1644738" y="3394731"/>
                    <a:pt x="1640976" y="3392237"/>
                    <a:pt x="1640976" y="3387251"/>
                  </a:cubicBezTo>
                  <a:cubicBezTo>
                    <a:pt x="1642230" y="3384757"/>
                    <a:pt x="1642230" y="3384757"/>
                    <a:pt x="1642230" y="3383509"/>
                  </a:cubicBezTo>
                  <a:lnTo>
                    <a:pt x="1642468" y="3383415"/>
                  </a:lnTo>
                  <a:lnTo>
                    <a:pt x="1641898" y="3383197"/>
                  </a:lnTo>
                  <a:cubicBezTo>
                    <a:pt x="1635704" y="3380661"/>
                    <a:pt x="1629818" y="3377491"/>
                    <a:pt x="1623624" y="3374795"/>
                  </a:cubicBezTo>
                  <a:close/>
                  <a:moveTo>
                    <a:pt x="1684856" y="3364227"/>
                  </a:moveTo>
                  <a:lnTo>
                    <a:pt x="1686354" y="3365997"/>
                  </a:lnTo>
                  <a:lnTo>
                    <a:pt x="1692552" y="3375415"/>
                  </a:lnTo>
                  <a:lnTo>
                    <a:pt x="1694792" y="3376431"/>
                  </a:lnTo>
                  <a:lnTo>
                    <a:pt x="1701488" y="3380021"/>
                  </a:lnTo>
                  <a:lnTo>
                    <a:pt x="1698800" y="3376681"/>
                  </a:lnTo>
                  <a:cubicBezTo>
                    <a:pt x="1697558" y="3371741"/>
                    <a:pt x="1692588" y="3370505"/>
                    <a:pt x="1690102" y="3368035"/>
                  </a:cubicBezTo>
                  <a:close/>
                  <a:moveTo>
                    <a:pt x="1292220" y="3360741"/>
                  </a:moveTo>
                  <a:lnTo>
                    <a:pt x="1295536" y="3366607"/>
                  </a:lnTo>
                  <a:lnTo>
                    <a:pt x="1293412" y="3361053"/>
                  </a:lnTo>
                  <a:close/>
                  <a:moveTo>
                    <a:pt x="1474010" y="3358037"/>
                  </a:moveTo>
                  <a:lnTo>
                    <a:pt x="1477948" y="3359947"/>
                  </a:lnTo>
                  <a:lnTo>
                    <a:pt x="1480392" y="3366287"/>
                  </a:lnTo>
                  <a:lnTo>
                    <a:pt x="1470546" y="3361905"/>
                  </a:lnTo>
                  <a:lnTo>
                    <a:pt x="1479050" y="3367881"/>
                  </a:lnTo>
                  <a:lnTo>
                    <a:pt x="1481860" y="3372255"/>
                  </a:lnTo>
                  <a:lnTo>
                    <a:pt x="1483092" y="3372115"/>
                  </a:lnTo>
                  <a:lnTo>
                    <a:pt x="1483020" y="3370673"/>
                  </a:lnTo>
                  <a:cubicBezTo>
                    <a:pt x="1483330" y="3368613"/>
                    <a:pt x="1483330" y="3366711"/>
                    <a:pt x="1480852" y="3365443"/>
                  </a:cubicBezTo>
                  <a:lnTo>
                    <a:pt x="1479846" y="3359273"/>
                  </a:lnTo>
                  <a:close/>
                  <a:moveTo>
                    <a:pt x="1369254" y="3357239"/>
                  </a:moveTo>
                  <a:lnTo>
                    <a:pt x="1370380" y="3359791"/>
                  </a:lnTo>
                  <a:cubicBezTo>
                    <a:pt x="1380506" y="3370969"/>
                    <a:pt x="1398664" y="3371897"/>
                    <a:pt x="1407044" y="3383943"/>
                  </a:cubicBezTo>
                  <a:lnTo>
                    <a:pt x="1411818" y="3385919"/>
                  </a:lnTo>
                  <a:lnTo>
                    <a:pt x="1371462" y="3358901"/>
                  </a:lnTo>
                  <a:close/>
                  <a:moveTo>
                    <a:pt x="1772968" y="3353465"/>
                  </a:moveTo>
                  <a:cubicBezTo>
                    <a:pt x="1773586" y="3355971"/>
                    <a:pt x="1776990" y="3357851"/>
                    <a:pt x="1779310" y="3360201"/>
                  </a:cubicBezTo>
                  <a:lnTo>
                    <a:pt x="1779156" y="3369659"/>
                  </a:lnTo>
                  <a:lnTo>
                    <a:pt x="1779578" y="3369269"/>
                  </a:lnTo>
                  <a:cubicBezTo>
                    <a:pt x="1780820" y="3368035"/>
                    <a:pt x="1783306" y="3366799"/>
                    <a:pt x="1785792" y="3365563"/>
                  </a:cubicBezTo>
                  <a:lnTo>
                    <a:pt x="1776082" y="3354425"/>
                  </a:lnTo>
                  <a:close/>
                  <a:moveTo>
                    <a:pt x="1272840" y="3347435"/>
                  </a:moveTo>
                  <a:lnTo>
                    <a:pt x="1273072" y="3347823"/>
                  </a:lnTo>
                  <a:lnTo>
                    <a:pt x="1273424" y="3347891"/>
                  </a:lnTo>
                  <a:close/>
                  <a:moveTo>
                    <a:pt x="1681516" y="3332107"/>
                  </a:moveTo>
                  <a:lnTo>
                    <a:pt x="1681406" y="3332159"/>
                  </a:lnTo>
                  <a:cubicBezTo>
                    <a:pt x="1677694" y="3338425"/>
                    <a:pt x="1680168" y="3348453"/>
                    <a:pt x="1678930" y="3357225"/>
                  </a:cubicBezTo>
                  <a:lnTo>
                    <a:pt x="1680628" y="3359231"/>
                  </a:lnTo>
                  <a:lnTo>
                    <a:pt x="1682646" y="3348269"/>
                  </a:lnTo>
                  <a:cubicBezTo>
                    <a:pt x="1683888" y="3347033"/>
                    <a:pt x="1683888" y="3342091"/>
                    <a:pt x="1682646" y="3340857"/>
                  </a:cubicBezTo>
                  <a:close/>
                  <a:moveTo>
                    <a:pt x="1468284" y="3325555"/>
                  </a:moveTo>
                  <a:lnTo>
                    <a:pt x="1463568" y="3326939"/>
                  </a:lnTo>
                  <a:lnTo>
                    <a:pt x="1468182" y="3329579"/>
                  </a:lnTo>
                  <a:close/>
                  <a:moveTo>
                    <a:pt x="1312902" y="3323869"/>
                  </a:moveTo>
                  <a:lnTo>
                    <a:pt x="1325942" y="3330679"/>
                  </a:lnTo>
                  <a:lnTo>
                    <a:pt x="1354694" y="3340217"/>
                  </a:lnTo>
                  <a:lnTo>
                    <a:pt x="1353396" y="3338571"/>
                  </a:lnTo>
                  <a:cubicBezTo>
                    <a:pt x="1347166" y="3335443"/>
                    <a:pt x="1339690" y="3333879"/>
                    <a:pt x="1332836" y="3331377"/>
                  </a:cubicBezTo>
                  <a:cubicBezTo>
                    <a:pt x="1327854" y="3328875"/>
                    <a:pt x="1321624" y="3326373"/>
                    <a:pt x="1312902" y="3323869"/>
                  </a:cubicBezTo>
                  <a:close/>
                  <a:moveTo>
                    <a:pt x="1504388" y="3323595"/>
                  </a:moveTo>
                  <a:lnTo>
                    <a:pt x="1507238" y="3325297"/>
                  </a:lnTo>
                  <a:lnTo>
                    <a:pt x="1509268" y="3324793"/>
                  </a:lnTo>
                  <a:cubicBezTo>
                    <a:pt x="1529122" y="3330961"/>
                    <a:pt x="1550218" y="3332195"/>
                    <a:pt x="1568830" y="3345765"/>
                  </a:cubicBezTo>
                  <a:cubicBezTo>
                    <a:pt x="1576896" y="3351933"/>
                    <a:pt x="1584960" y="3358717"/>
                    <a:pt x="1593646" y="3364269"/>
                  </a:cubicBezTo>
                  <a:lnTo>
                    <a:pt x="1594548" y="3364619"/>
                  </a:lnTo>
                  <a:lnTo>
                    <a:pt x="1591106" y="3356567"/>
                  </a:lnTo>
                  <a:cubicBezTo>
                    <a:pt x="1591106" y="3356567"/>
                    <a:pt x="1589868" y="3354029"/>
                    <a:pt x="1588628" y="3354029"/>
                  </a:cubicBezTo>
                  <a:cubicBezTo>
                    <a:pt x="1567568" y="3351493"/>
                    <a:pt x="1555180" y="3327399"/>
                    <a:pt x="1532882" y="3328667"/>
                  </a:cubicBezTo>
                  <a:cubicBezTo>
                    <a:pt x="1524210" y="3329935"/>
                    <a:pt x="1515538" y="3324863"/>
                    <a:pt x="1504388" y="3323595"/>
                  </a:cubicBezTo>
                  <a:close/>
                  <a:moveTo>
                    <a:pt x="1388946" y="3311091"/>
                  </a:moveTo>
                  <a:lnTo>
                    <a:pt x="1404560" y="3322163"/>
                  </a:lnTo>
                  <a:cubicBezTo>
                    <a:pt x="1413252" y="3330813"/>
                    <a:pt x="1425666" y="3333283"/>
                    <a:pt x="1439322" y="3335755"/>
                  </a:cubicBezTo>
                  <a:cubicBezTo>
                    <a:pt x="1439322" y="3346875"/>
                    <a:pt x="1452980" y="3345639"/>
                    <a:pt x="1457946" y="3353053"/>
                  </a:cubicBezTo>
                  <a:lnTo>
                    <a:pt x="1467428" y="3359715"/>
                  </a:lnTo>
                  <a:lnTo>
                    <a:pt x="1461054" y="3352647"/>
                  </a:lnTo>
                  <a:lnTo>
                    <a:pt x="1459812" y="3352015"/>
                  </a:lnTo>
                  <a:cubicBezTo>
                    <a:pt x="1456054" y="3349507"/>
                    <a:pt x="1452296" y="3347001"/>
                    <a:pt x="1448540" y="3344493"/>
                  </a:cubicBezTo>
                  <a:cubicBezTo>
                    <a:pt x="1443530" y="3340731"/>
                    <a:pt x="1439772" y="3339477"/>
                    <a:pt x="1443530" y="3333209"/>
                  </a:cubicBezTo>
                  <a:lnTo>
                    <a:pt x="1441234" y="3329927"/>
                  </a:lnTo>
                  <a:lnTo>
                    <a:pt x="1441234" y="3332627"/>
                  </a:lnTo>
                  <a:cubicBezTo>
                    <a:pt x="1423792" y="3332627"/>
                    <a:pt x="1410086" y="3326373"/>
                    <a:pt x="1396380" y="3315111"/>
                  </a:cubicBezTo>
                  <a:close/>
                  <a:moveTo>
                    <a:pt x="1239628" y="3305451"/>
                  </a:moveTo>
                  <a:lnTo>
                    <a:pt x="1238946" y="3305759"/>
                  </a:lnTo>
                  <a:cubicBezTo>
                    <a:pt x="1237246" y="3305285"/>
                    <a:pt x="1235394" y="3304655"/>
                    <a:pt x="1234158" y="3306545"/>
                  </a:cubicBezTo>
                  <a:lnTo>
                    <a:pt x="1240222" y="3311105"/>
                  </a:lnTo>
                  <a:close/>
                  <a:moveTo>
                    <a:pt x="1117886" y="3288299"/>
                  </a:moveTo>
                  <a:lnTo>
                    <a:pt x="1119780" y="3291341"/>
                  </a:lnTo>
                  <a:lnTo>
                    <a:pt x="1116636" y="3296599"/>
                  </a:lnTo>
                  <a:lnTo>
                    <a:pt x="1117912" y="3297409"/>
                  </a:lnTo>
                  <a:cubicBezTo>
                    <a:pt x="1132930" y="3301199"/>
                    <a:pt x="1141692" y="3316353"/>
                    <a:pt x="1155460" y="3320141"/>
                  </a:cubicBezTo>
                  <a:cubicBezTo>
                    <a:pt x="1142944" y="3313827"/>
                    <a:pt x="1131680" y="3303723"/>
                    <a:pt x="1120416" y="3291095"/>
                  </a:cubicBezTo>
                  <a:close/>
                  <a:moveTo>
                    <a:pt x="1412096" y="3277949"/>
                  </a:moveTo>
                  <a:lnTo>
                    <a:pt x="1411972" y="3278045"/>
                  </a:lnTo>
                  <a:lnTo>
                    <a:pt x="1412220" y="3278043"/>
                  </a:lnTo>
                  <a:close/>
                  <a:moveTo>
                    <a:pt x="1388342" y="3277669"/>
                  </a:moveTo>
                  <a:lnTo>
                    <a:pt x="1390204" y="3278297"/>
                  </a:lnTo>
                  <a:lnTo>
                    <a:pt x="1391944" y="3278277"/>
                  </a:lnTo>
                  <a:close/>
                  <a:moveTo>
                    <a:pt x="1172110" y="3260061"/>
                  </a:moveTo>
                  <a:lnTo>
                    <a:pt x="1171728" y="3261209"/>
                  </a:lnTo>
                  <a:lnTo>
                    <a:pt x="1172508" y="3260161"/>
                  </a:lnTo>
                  <a:close/>
                  <a:moveTo>
                    <a:pt x="1411786" y="3255197"/>
                  </a:moveTo>
                  <a:lnTo>
                    <a:pt x="1410176" y="3258027"/>
                  </a:lnTo>
                  <a:lnTo>
                    <a:pt x="1413472" y="3257983"/>
                  </a:lnTo>
                  <a:close/>
                  <a:moveTo>
                    <a:pt x="1339066" y="3252555"/>
                  </a:moveTo>
                  <a:lnTo>
                    <a:pt x="1339686" y="3253053"/>
                  </a:lnTo>
                  <a:lnTo>
                    <a:pt x="1340116" y="3253311"/>
                  </a:lnTo>
                  <a:close/>
                  <a:moveTo>
                    <a:pt x="1417516" y="3243917"/>
                  </a:moveTo>
                  <a:lnTo>
                    <a:pt x="1417562" y="3245049"/>
                  </a:lnTo>
                  <a:lnTo>
                    <a:pt x="1417252" y="3245593"/>
                  </a:lnTo>
                  <a:lnTo>
                    <a:pt x="1418482" y="3245445"/>
                  </a:lnTo>
                  <a:close/>
                  <a:moveTo>
                    <a:pt x="2183792" y="3236239"/>
                  </a:moveTo>
                  <a:lnTo>
                    <a:pt x="2182544" y="3238733"/>
                  </a:lnTo>
                  <a:cubicBezTo>
                    <a:pt x="2181294" y="3241227"/>
                    <a:pt x="2180044" y="3242473"/>
                    <a:pt x="2177546" y="3243721"/>
                  </a:cubicBezTo>
                  <a:cubicBezTo>
                    <a:pt x="2180044" y="3242473"/>
                    <a:pt x="2181294" y="3241227"/>
                    <a:pt x="2183792" y="3238733"/>
                  </a:cubicBezTo>
                  <a:close/>
                  <a:moveTo>
                    <a:pt x="1419446" y="3232659"/>
                  </a:moveTo>
                  <a:lnTo>
                    <a:pt x="1419296" y="3232689"/>
                  </a:lnTo>
                  <a:lnTo>
                    <a:pt x="1419734" y="3232907"/>
                  </a:lnTo>
                  <a:close/>
                  <a:moveTo>
                    <a:pt x="1079982" y="3218739"/>
                  </a:moveTo>
                  <a:lnTo>
                    <a:pt x="1080106" y="3219143"/>
                  </a:lnTo>
                  <a:lnTo>
                    <a:pt x="1080364" y="3219111"/>
                  </a:lnTo>
                  <a:close/>
                  <a:moveTo>
                    <a:pt x="1241298" y="3214693"/>
                  </a:moveTo>
                  <a:lnTo>
                    <a:pt x="1245186" y="3216883"/>
                  </a:lnTo>
                  <a:lnTo>
                    <a:pt x="1244218" y="3215803"/>
                  </a:lnTo>
                  <a:close/>
                  <a:moveTo>
                    <a:pt x="1369744" y="3194183"/>
                  </a:moveTo>
                  <a:lnTo>
                    <a:pt x="1369316" y="3194267"/>
                  </a:lnTo>
                  <a:cubicBezTo>
                    <a:pt x="1368694" y="3196757"/>
                    <a:pt x="1369938" y="3198313"/>
                    <a:pt x="1371338" y="3199869"/>
                  </a:cubicBezTo>
                  <a:lnTo>
                    <a:pt x="1372410" y="3201899"/>
                  </a:lnTo>
                  <a:lnTo>
                    <a:pt x="1374476" y="3200499"/>
                  </a:lnTo>
                  <a:close/>
                  <a:moveTo>
                    <a:pt x="1360904" y="3193677"/>
                  </a:moveTo>
                  <a:lnTo>
                    <a:pt x="1359152" y="3195459"/>
                  </a:lnTo>
                  <a:lnTo>
                    <a:pt x="1361848" y="3194267"/>
                  </a:lnTo>
                  <a:close/>
                  <a:moveTo>
                    <a:pt x="1261096" y="3191839"/>
                  </a:moveTo>
                  <a:lnTo>
                    <a:pt x="1260666" y="3192061"/>
                  </a:lnTo>
                  <a:cubicBezTo>
                    <a:pt x="1260046" y="3194543"/>
                    <a:pt x="1260666" y="3195473"/>
                    <a:pt x="1261754" y="3196093"/>
                  </a:cubicBezTo>
                  <a:lnTo>
                    <a:pt x="1262410" y="3196459"/>
                  </a:lnTo>
                  <a:close/>
                  <a:moveTo>
                    <a:pt x="1269778" y="3184921"/>
                  </a:moveTo>
                  <a:lnTo>
                    <a:pt x="1270912" y="3185861"/>
                  </a:lnTo>
                  <a:lnTo>
                    <a:pt x="1275596" y="3187969"/>
                  </a:lnTo>
                  <a:close/>
                  <a:moveTo>
                    <a:pt x="1192368" y="3178419"/>
                  </a:moveTo>
                  <a:lnTo>
                    <a:pt x="1193446" y="3179677"/>
                  </a:lnTo>
                  <a:lnTo>
                    <a:pt x="1194186" y="3179257"/>
                  </a:lnTo>
                  <a:close/>
                  <a:moveTo>
                    <a:pt x="1334492" y="3145651"/>
                  </a:moveTo>
                  <a:lnTo>
                    <a:pt x="1330732" y="3146967"/>
                  </a:lnTo>
                  <a:cubicBezTo>
                    <a:pt x="1343800" y="3153191"/>
                    <a:pt x="1355002" y="3160971"/>
                    <a:pt x="1365738" y="3169217"/>
                  </a:cubicBezTo>
                  <a:lnTo>
                    <a:pt x="1389592" y="3187771"/>
                  </a:lnTo>
                  <a:lnTo>
                    <a:pt x="1394686" y="3187771"/>
                  </a:lnTo>
                  <a:cubicBezTo>
                    <a:pt x="1373396" y="3176487"/>
                    <a:pt x="1357114" y="3160189"/>
                    <a:pt x="1338328" y="3151413"/>
                  </a:cubicBezTo>
                  <a:close/>
                  <a:moveTo>
                    <a:pt x="1323368" y="3124107"/>
                  </a:moveTo>
                  <a:lnTo>
                    <a:pt x="1335314" y="3133497"/>
                  </a:lnTo>
                  <a:lnTo>
                    <a:pt x="1335666" y="3131665"/>
                  </a:lnTo>
                  <a:cubicBezTo>
                    <a:pt x="1333318" y="3129159"/>
                    <a:pt x="1328934" y="3127591"/>
                    <a:pt x="1325804" y="3125083"/>
                  </a:cubicBezTo>
                  <a:close/>
                  <a:moveTo>
                    <a:pt x="1338478" y="3112551"/>
                  </a:moveTo>
                  <a:lnTo>
                    <a:pt x="1337464" y="3113337"/>
                  </a:lnTo>
                  <a:lnTo>
                    <a:pt x="1336032" y="3114279"/>
                  </a:lnTo>
                  <a:lnTo>
                    <a:pt x="1338328" y="3113799"/>
                  </a:lnTo>
                  <a:close/>
                  <a:moveTo>
                    <a:pt x="1296748" y="3097513"/>
                  </a:moveTo>
                  <a:lnTo>
                    <a:pt x="1308328" y="3110867"/>
                  </a:lnTo>
                  <a:lnTo>
                    <a:pt x="1309658" y="3113147"/>
                  </a:lnTo>
                  <a:lnTo>
                    <a:pt x="1310726" y="3108975"/>
                  </a:lnTo>
                  <a:lnTo>
                    <a:pt x="1308854" y="3108349"/>
                  </a:lnTo>
                  <a:close/>
                  <a:moveTo>
                    <a:pt x="1213988" y="3088173"/>
                  </a:moveTo>
                  <a:lnTo>
                    <a:pt x="1215832" y="3090183"/>
                  </a:lnTo>
                  <a:lnTo>
                    <a:pt x="1218446" y="3091603"/>
                  </a:lnTo>
                  <a:close/>
                  <a:moveTo>
                    <a:pt x="1274524" y="3077621"/>
                  </a:moveTo>
                  <a:lnTo>
                    <a:pt x="1271138" y="3080547"/>
                  </a:lnTo>
                  <a:lnTo>
                    <a:pt x="1272234" y="3080993"/>
                  </a:lnTo>
                  <a:lnTo>
                    <a:pt x="1275706" y="3078679"/>
                  </a:lnTo>
                  <a:close/>
                  <a:moveTo>
                    <a:pt x="1198868" y="3046277"/>
                  </a:moveTo>
                  <a:lnTo>
                    <a:pt x="1207512" y="3051119"/>
                  </a:lnTo>
                  <a:cubicBezTo>
                    <a:pt x="1217470" y="3057965"/>
                    <a:pt x="1228048" y="3062945"/>
                    <a:pt x="1238940" y="3067457"/>
                  </a:cubicBezTo>
                  <a:lnTo>
                    <a:pt x="1245158" y="3069985"/>
                  </a:lnTo>
                  <a:close/>
                  <a:moveTo>
                    <a:pt x="1219676" y="3040813"/>
                  </a:moveTo>
                  <a:lnTo>
                    <a:pt x="1233348" y="3046955"/>
                  </a:lnTo>
                  <a:lnTo>
                    <a:pt x="1235410" y="3048707"/>
                  </a:lnTo>
                  <a:lnTo>
                    <a:pt x="1234508" y="3045707"/>
                  </a:lnTo>
                  <a:close/>
                  <a:moveTo>
                    <a:pt x="1059706" y="3040265"/>
                  </a:moveTo>
                  <a:lnTo>
                    <a:pt x="1068696" y="3057065"/>
                  </a:lnTo>
                  <a:cubicBezTo>
                    <a:pt x="1073990" y="3063007"/>
                    <a:pt x="1080532" y="3068013"/>
                    <a:pt x="1087384" y="3072391"/>
                  </a:cubicBezTo>
                  <a:cubicBezTo>
                    <a:pt x="1089876" y="3074893"/>
                    <a:pt x="1092368" y="3077395"/>
                    <a:pt x="1091122" y="3081149"/>
                  </a:cubicBezTo>
                  <a:cubicBezTo>
                    <a:pt x="1088630" y="3087405"/>
                    <a:pt x="1082400" y="3077395"/>
                    <a:pt x="1078662" y="3082401"/>
                  </a:cubicBezTo>
                  <a:lnTo>
                    <a:pt x="1080682" y="3084315"/>
                  </a:lnTo>
                  <a:lnTo>
                    <a:pt x="1085576" y="3085401"/>
                  </a:lnTo>
                  <a:cubicBezTo>
                    <a:pt x="1095510" y="3091603"/>
                    <a:pt x="1105444" y="3096563"/>
                    <a:pt x="1116620" y="3099045"/>
                  </a:cubicBezTo>
                  <a:cubicBezTo>
                    <a:pt x="1114138" y="3095323"/>
                    <a:pt x="1109170" y="3092843"/>
                    <a:pt x="1105444" y="3089123"/>
                  </a:cubicBezTo>
                  <a:cubicBezTo>
                    <a:pt x="1101720" y="3086643"/>
                    <a:pt x="1095510" y="3081681"/>
                    <a:pt x="1106686" y="3080441"/>
                  </a:cubicBezTo>
                  <a:cubicBezTo>
                    <a:pt x="1111654" y="3079201"/>
                    <a:pt x="1109170" y="3076721"/>
                    <a:pt x="1107928" y="3075481"/>
                  </a:cubicBezTo>
                  <a:cubicBezTo>
                    <a:pt x="1107928" y="3074239"/>
                    <a:pt x="1105444" y="3072999"/>
                    <a:pt x="1105444" y="3070519"/>
                  </a:cubicBezTo>
                  <a:cubicBezTo>
                    <a:pt x="1101720" y="3068039"/>
                    <a:pt x="1094268" y="3064319"/>
                    <a:pt x="1097994" y="3059357"/>
                  </a:cubicBezTo>
                  <a:cubicBezTo>
                    <a:pt x="1101720" y="3054397"/>
                    <a:pt x="1107928" y="3059357"/>
                    <a:pt x="1112896" y="3061837"/>
                  </a:cubicBezTo>
                  <a:cubicBezTo>
                    <a:pt x="1115378" y="3063077"/>
                    <a:pt x="1119104" y="3066799"/>
                    <a:pt x="1125314" y="3068039"/>
                  </a:cubicBezTo>
                  <a:cubicBezTo>
                    <a:pt x="1114138" y="3055637"/>
                    <a:pt x="1101720" y="3049435"/>
                    <a:pt x="1088060" y="3048195"/>
                  </a:cubicBezTo>
                  <a:close/>
                  <a:moveTo>
                    <a:pt x="1014128" y="3014243"/>
                  </a:moveTo>
                  <a:lnTo>
                    <a:pt x="1013664" y="3014431"/>
                  </a:lnTo>
                  <a:lnTo>
                    <a:pt x="1014796" y="3014709"/>
                  </a:lnTo>
                  <a:close/>
                  <a:moveTo>
                    <a:pt x="944594" y="2985543"/>
                  </a:moveTo>
                  <a:lnTo>
                    <a:pt x="940362" y="2986063"/>
                  </a:lnTo>
                  <a:lnTo>
                    <a:pt x="943068" y="2988755"/>
                  </a:lnTo>
                  <a:close/>
                  <a:moveTo>
                    <a:pt x="1100882" y="2968119"/>
                  </a:moveTo>
                  <a:lnTo>
                    <a:pt x="1116620" y="2984943"/>
                  </a:lnTo>
                  <a:cubicBezTo>
                    <a:pt x="1117862" y="2987423"/>
                    <a:pt x="1120346" y="2988665"/>
                    <a:pt x="1121588" y="2989905"/>
                  </a:cubicBezTo>
                  <a:cubicBezTo>
                    <a:pt x="1140214" y="2999207"/>
                    <a:pt x="1157910" y="3010679"/>
                    <a:pt x="1176070" y="3021219"/>
                  </a:cubicBezTo>
                  <a:lnTo>
                    <a:pt x="1176688" y="3021497"/>
                  </a:lnTo>
                  <a:lnTo>
                    <a:pt x="1163104" y="3013747"/>
                  </a:lnTo>
                  <a:cubicBezTo>
                    <a:pt x="1155592" y="3008769"/>
                    <a:pt x="1148080" y="3002545"/>
                    <a:pt x="1138062" y="2998811"/>
                  </a:cubicBezTo>
                  <a:cubicBezTo>
                    <a:pt x="1125542" y="2993833"/>
                    <a:pt x="1118030" y="2981387"/>
                    <a:pt x="1108012" y="2973919"/>
                  </a:cubicBezTo>
                  <a:close/>
                  <a:moveTo>
                    <a:pt x="1064528" y="2955497"/>
                  </a:moveTo>
                  <a:lnTo>
                    <a:pt x="1068192" y="2957659"/>
                  </a:lnTo>
                  <a:lnTo>
                    <a:pt x="1067326" y="2955931"/>
                  </a:lnTo>
                  <a:close/>
                  <a:moveTo>
                    <a:pt x="1066694" y="2940313"/>
                  </a:moveTo>
                  <a:lnTo>
                    <a:pt x="1067706" y="2941989"/>
                  </a:lnTo>
                  <a:lnTo>
                    <a:pt x="1071690" y="2944377"/>
                  </a:lnTo>
                  <a:close/>
                  <a:moveTo>
                    <a:pt x="957626" y="2936889"/>
                  </a:moveTo>
                  <a:lnTo>
                    <a:pt x="954416" y="2937379"/>
                  </a:lnTo>
                  <a:lnTo>
                    <a:pt x="955656" y="2937815"/>
                  </a:lnTo>
                  <a:close/>
                  <a:moveTo>
                    <a:pt x="968202" y="2931163"/>
                  </a:moveTo>
                  <a:lnTo>
                    <a:pt x="968122" y="2931955"/>
                  </a:lnTo>
                  <a:lnTo>
                    <a:pt x="968850" y="2931613"/>
                  </a:lnTo>
                  <a:close/>
                  <a:moveTo>
                    <a:pt x="937722" y="2930541"/>
                  </a:moveTo>
                  <a:lnTo>
                    <a:pt x="941530" y="2932853"/>
                  </a:lnTo>
                  <a:lnTo>
                    <a:pt x="943222" y="2933447"/>
                  </a:lnTo>
                  <a:close/>
                  <a:moveTo>
                    <a:pt x="918970" y="2916361"/>
                  </a:moveTo>
                  <a:lnTo>
                    <a:pt x="922128" y="2921071"/>
                  </a:lnTo>
                  <a:lnTo>
                    <a:pt x="924936" y="2922777"/>
                  </a:lnTo>
                  <a:close/>
                  <a:moveTo>
                    <a:pt x="952856" y="2913059"/>
                  </a:moveTo>
                  <a:lnTo>
                    <a:pt x="982510" y="2922931"/>
                  </a:lnTo>
                  <a:lnTo>
                    <a:pt x="992804" y="2925839"/>
                  </a:lnTo>
                  <a:lnTo>
                    <a:pt x="970286" y="2917911"/>
                  </a:lnTo>
                  <a:close/>
                  <a:moveTo>
                    <a:pt x="2473656" y="2647661"/>
                  </a:moveTo>
                  <a:cubicBezTo>
                    <a:pt x="2472406" y="2661379"/>
                    <a:pt x="2472406" y="2675095"/>
                    <a:pt x="2471158" y="2687565"/>
                  </a:cubicBezTo>
                  <a:cubicBezTo>
                    <a:pt x="2468658" y="2696293"/>
                    <a:pt x="2466160" y="2702529"/>
                    <a:pt x="2477404" y="2707517"/>
                  </a:cubicBezTo>
                  <a:cubicBezTo>
                    <a:pt x="2498644" y="2716245"/>
                    <a:pt x="2521134" y="2727469"/>
                    <a:pt x="2544872" y="2737445"/>
                  </a:cubicBezTo>
                  <a:cubicBezTo>
                    <a:pt x="2552370" y="2741185"/>
                    <a:pt x="2558616" y="2751161"/>
                    <a:pt x="2568612" y="2752409"/>
                  </a:cubicBezTo>
                  <a:cubicBezTo>
                    <a:pt x="2582356" y="2734951"/>
                    <a:pt x="2588602" y="2749915"/>
                    <a:pt x="2591102" y="2759891"/>
                  </a:cubicBezTo>
                  <a:cubicBezTo>
                    <a:pt x="2597348" y="2778595"/>
                    <a:pt x="2603596" y="2796053"/>
                    <a:pt x="2614840" y="2813511"/>
                  </a:cubicBezTo>
                  <a:cubicBezTo>
                    <a:pt x="2589852" y="2819745"/>
                    <a:pt x="2569862" y="2824733"/>
                    <a:pt x="2548622" y="2806029"/>
                  </a:cubicBezTo>
                  <a:cubicBezTo>
                    <a:pt x="2537376" y="2797299"/>
                    <a:pt x="2508640" y="2797299"/>
                    <a:pt x="2509890" y="2806029"/>
                  </a:cubicBezTo>
                  <a:cubicBezTo>
                    <a:pt x="2511138" y="2824733"/>
                    <a:pt x="2476156" y="2837203"/>
                    <a:pt x="2498644" y="2858401"/>
                  </a:cubicBezTo>
                  <a:cubicBezTo>
                    <a:pt x="2503642" y="2860895"/>
                    <a:pt x="2511138" y="2867131"/>
                    <a:pt x="2512388" y="2865883"/>
                  </a:cubicBezTo>
                  <a:cubicBezTo>
                    <a:pt x="2533628" y="2849673"/>
                    <a:pt x="2546122" y="2865883"/>
                    <a:pt x="2563614" y="2875859"/>
                  </a:cubicBezTo>
                  <a:cubicBezTo>
                    <a:pt x="2576108" y="2882095"/>
                    <a:pt x="2599846" y="2872119"/>
                    <a:pt x="2588602" y="2902047"/>
                  </a:cubicBezTo>
                  <a:cubicBezTo>
                    <a:pt x="2583604" y="2913269"/>
                    <a:pt x="2597348" y="2917011"/>
                    <a:pt x="2606094" y="2924493"/>
                  </a:cubicBezTo>
                  <a:cubicBezTo>
                    <a:pt x="2616090" y="2930727"/>
                    <a:pt x="2609842" y="2928233"/>
                    <a:pt x="2599846" y="2940703"/>
                  </a:cubicBezTo>
                  <a:cubicBezTo>
                    <a:pt x="2582356" y="2963149"/>
                    <a:pt x="2543624" y="2968137"/>
                    <a:pt x="2542374" y="3008041"/>
                  </a:cubicBezTo>
                  <a:cubicBezTo>
                    <a:pt x="2542374" y="3018015"/>
                    <a:pt x="2538626" y="3034227"/>
                    <a:pt x="2521134" y="3039215"/>
                  </a:cubicBezTo>
                  <a:cubicBezTo>
                    <a:pt x="2499894" y="3045449"/>
                    <a:pt x="2503642" y="3065401"/>
                    <a:pt x="2502392" y="3081613"/>
                  </a:cubicBezTo>
                  <a:cubicBezTo>
                    <a:pt x="2501144" y="3087847"/>
                    <a:pt x="2504892" y="3091589"/>
                    <a:pt x="2511138" y="3090341"/>
                  </a:cubicBezTo>
                  <a:cubicBezTo>
                    <a:pt x="2518636" y="3089095"/>
                    <a:pt x="2524882" y="3070389"/>
                    <a:pt x="2532378" y="3086601"/>
                  </a:cubicBezTo>
                  <a:cubicBezTo>
                    <a:pt x="2538626" y="3096575"/>
                    <a:pt x="2524882" y="3104057"/>
                    <a:pt x="2517386" y="3109045"/>
                  </a:cubicBezTo>
                  <a:cubicBezTo>
                    <a:pt x="2517386" y="3119021"/>
                    <a:pt x="2516136" y="3125257"/>
                    <a:pt x="2504892" y="3117775"/>
                  </a:cubicBezTo>
                  <a:cubicBezTo>
                    <a:pt x="2496146" y="3111539"/>
                    <a:pt x="2489898" y="3104057"/>
                    <a:pt x="2483652" y="3121515"/>
                  </a:cubicBezTo>
                  <a:cubicBezTo>
                    <a:pt x="2479904" y="3130245"/>
                    <a:pt x="2461162" y="3135233"/>
                    <a:pt x="2477404" y="3148949"/>
                  </a:cubicBezTo>
                  <a:cubicBezTo>
                    <a:pt x="2487400" y="3130245"/>
                    <a:pt x="2502392" y="3182617"/>
                    <a:pt x="2511138" y="3145209"/>
                  </a:cubicBezTo>
                  <a:cubicBezTo>
                    <a:pt x="2514886" y="3131491"/>
                    <a:pt x="2546122" y="3135233"/>
                    <a:pt x="2538626" y="3107799"/>
                  </a:cubicBezTo>
                  <a:cubicBezTo>
                    <a:pt x="2537376" y="3099069"/>
                    <a:pt x="2556118" y="3099069"/>
                    <a:pt x="2562364" y="3101563"/>
                  </a:cubicBezTo>
                  <a:cubicBezTo>
                    <a:pt x="2576108" y="3109045"/>
                    <a:pt x="2562364" y="3109045"/>
                    <a:pt x="2557366" y="3114033"/>
                  </a:cubicBezTo>
                  <a:cubicBezTo>
                    <a:pt x="2551120" y="3121515"/>
                    <a:pt x="2562364" y="3119021"/>
                    <a:pt x="2564864" y="3122763"/>
                  </a:cubicBezTo>
                  <a:cubicBezTo>
                    <a:pt x="2572360" y="3128997"/>
                    <a:pt x="2578606" y="3114033"/>
                    <a:pt x="2586104" y="3122763"/>
                  </a:cubicBezTo>
                  <a:cubicBezTo>
                    <a:pt x="2581106" y="3138973"/>
                    <a:pt x="2556118" y="3132739"/>
                    <a:pt x="2554868" y="3152691"/>
                  </a:cubicBezTo>
                  <a:cubicBezTo>
                    <a:pt x="2561116" y="3155185"/>
                    <a:pt x="2569862" y="3157679"/>
                    <a:pt x="2566112" y="3165161"/>
                  </a:cubicBezTo>
                  <a:cubicBezTo>
                    <a:pt x="2563614" y="3171395"/>
                    <a:pt x="2552370" y="3178877"/>
                    <a:pt x="2546122" y="3173889"/>
                  </a:cubicBezTo>
                  <a:cubicBezTo>
                    <a:pt x="2518636" y="3148949"/>
                    <a:pt x="2504892" y="3182617"/>
                    <a:pt x="2488650" y="3191347"/>
                  </a:cubicBezTo>
                  <a:cubicBezTo>
                    <a:pt x="2477404" y="3196335"/>
                    <a:pt x="2476156" y="3212545"/>
                    <a:pt x="2493646" y="3220027"/>
                  </a:cubicBezTo>
                  <a:cubicBezTo>
                    <a:pt x="2506142" y="3225015"/>
                    <a:pt x="2517386" y="3236239"/>
                    <a:pt x="2533628" y="3236239"/>
                  </a:cubicBezTo>
                  <a:cubicBezTo>
                    <a:pt x="2539876" y="3234991"/>
                    <a:pt x="2548622" y="3236239"/>
                    <a:pt x="2547372" y="3244967"/>
                  </a:cubicBezTo>
                  <a:cubicBezTo>
                    <a:pt x="2546122" y="3254943"/>
                    <a:pt x="2538626" y="3254943"/>
                    <a:pt x="2529880" y="3253697"/>
                  </a:cubicBezTo>
                  <a:cubicBezTo>
                    <a:pt x="2509890" y="3249955"/>
                    <a:pt x="2489898" y="3244967"/>
                    <a:pt x="2473656" y="3261177"/>
                  </a:cubicBezTo>
                  <a:cubicBezTo>
                    <a:pt x="2486150" y="3294847"/>
                    <a:pt x="2513638" y="3283623"/>
                    <a:pt x="2538626" y="3282377"/>
                  </a:cubicBezTo>
                  <a:cubicBezTo>
                    <a:pt x="2559866" y="3262425"/>
                    <a:pt x="2562364" y="3292353"/>
                    <a:pt x="2577358" y="3296093"/>
                  </a:cubicBezTo>
                  <a:cubicBezTo>
                    <a:pt x="2588602" y="3282377"/>
                    <a:pt x="2594850" y="3261177"/>
                    <a:pt x="2619838" y="3262425"/>
                  </a:cubicBezTo>
                  <a:cubicBezTo>
                    <a:pt x="2621086" y="3277389"/>
                    <a:pt x="2603596" y="3272401"/>
                    <a:pt x="2603596" y="3282377"/>
                  </a:cubicBezTo>
                  <a:cubicBezTo>
                    <a:pt x="2611092" y="3289859"/>
                    <a:pt x="2618588" y="3294847"/>
                    <a:pt x="2629832" y="3293599"/>
                  </a:cubicBezTo>
                  <a:cubicBezTo>
                    <a:pt x="2634830" y="3292353"/>
                    <a:pt x="2642326" y="3296093"/>
                    <a:pt x="2639828" y="3304823"/>
                  </a:cubicBezTo>
                  <a:cubicBezTo>
                    <a:pt x="2636080" y="3321033"/>
                    <a:pt x="2631082" y="3308563"/>
                    <a:pt x="2624836" y="3307317"/>
                  </a:cubicBezTo>
                  <a:cubicBezTo>
                    <a:pt x="2604844" y="3302329"/>
                    <a:pt x="2614840" y="3308563"/>
                    <a:pt x="2619838" y="3318539"/>
                  </a:cubicBezTo>
                  <a:cubicBezTo>
                    <a:pt x="2624836" y="3328515"/>
                    <a:pt x="2611092" y="3321033"/>
                    <a:pt x="2606094" y="3323527"/>
                  </a:cubicBezTo>
                  <a:cubicBezTo>
                    <a:pt x="2597348" y="3331009"/>
                    <a:pt x="2588602" y="3337243"/>
                    <a:pt x="2603596" y="3347219"/>
                  </a:cubicBezTo>
                  <a:cubicBezTo>
                    <a:pt x="2617338" y="3350961"/>
                    <a:pt x="2624836" y="3359689"/>
                    <a:pt x="2623586" y="3374653"/>
                  </a:cubicBezTo>
                  <a:cubicBezTo>
                    <a:pt x="2621086" y="3377147"/>
                    <a:pt x="2619838" y="3380889"/>
                    <a:pt x="2616090" y="3379641"/>
                  </a:cubicBezTo>
                  <a:cubicBezTo>
                    <a:pt x="2621086" y="3380889"/>
                    <a:pt x="2621086" y="3375901"/>
                    <a:pt x="2624836" y="3374653"/>
                  </a:cubicBezTo>
                  <a:cubicBezTo>
                    <a:pt x="2634830" y="3374653"/>
                    <a:pt x="2642326" y="3377147"/>
                    <a:pt x="2641078" y="3389617"/>
                  </a:cubicBezTo>
                  <a:cubicBezTo>
                    <a:pt x="2639828" y="3403335"/>
                    <a:pt x="2653572" y="3403335"/>
                    <a:pt x="2658570" y="3412063"/>
                  </a:cubicBezTo>
                  <a:cubicBezTo>
                    <a:pt x="2657320" y="3414557"/>
                    <a:pt x="2656070" y="3415805"/>
                    <a:pt x="2656070" y="3418297"/>
                  </a:cubicBezTo>
                  <a:cubicBezTo>
                    <a:pt x="2656070" y="3419545"/>
                    <a:pt x="2658570" y="3419545"/>
                    <a:pt x="2661068" y="3419545"/>
                  </a:cubicBezTo>
                  <a:cubicBezTo>
                    <a:pt x="2662318" y="3419545"/>
                    <a:pt x="2666066" y="3418297"/>
                    <a:pt x="2668564" y="3418297"/>
                  </a:cubicBezTo>
                  <a:cubicBezTo>
                    <a:pt x="2667316" y="3412063"/>
                    <a:pt x="2667316" y="3405829"/>
                    <a:pt x="2674812" y="3402087"/>
                  </a:cubicBezTo>
                  <a:cubicBezTo>
                    <a:pt x="2678560" y="3402087"/>
                    <a:pt x="2681058" y="3404581"/>
                    <a:pt x="2682308" y="3408323"/>
                  </a:cubicBezTo>
                  <a:cubicBezTo>
                    <a:pt x="2689804" y="3418297"/>
                    <a:pt x="2694802" y="3428273"/>
                    <a:pt x="2694802" y="3439497"/>
                  </a:cubicBezTo>
                  <a:cubicBezTo>
                    <a:pt x="2689804" y="3448225"/>
                    <a:pt x="2681058" y="3445731"/>
                    <a:pt x="2672312" y="3445731"/>
                  </a:cubicBezTo>
                  <a:cubicBezTo>
                    <a:pt x="2668564" y="3445731"/>
                    <a:pt x="2664816" y="3445731"/>
                    <a:pt x="2662318" y="3439497"/>
                  </a:cubicBezTo>
                  <a:cubicBezTo>
                    <a:pt x="2662318" y="3443237"/>
                    <a:pt x="2663566" y="3444485"/>
                    <a:pt x="2667316" y="3445731"/>
                  </a:cubicBezTo>
                  <a:cubicBezTo>
                    <a:pt x="2682308" y="3446979"/>
                    <a:pt x="2688556" y="3453213"/>
                    <a:pt x="2674812" y="3465683"/>
                  </a:cubicBezTo>
                  <a:cubicBezTo>
                    <a:pt x="2671064" y="3465683"/>
                    <a:pt x="2668564" y="3466931"/>
                    <a:pt x="2666066" y="3466931"/>
                  </a:cubicBezTo>
                  <a:cubicBezTo>
                    <a:pt x="2663566" y="3466931"/>
                    <a:pt x="2661068" y="3466931"/>
                    <a:pt x="2658570" y="3468177"/>
                  </a:cubicBezTo>
                  <a:cubicBezTo>
                    <a:pt x="2653572" y="3465683"/>
                    <a:pt x="2647324" y="3463189"/>
                    <a:pt x="2641078" y="3461943"/>
                  </a:cubicBezTo>
                  <a:cubicBezTo>
                    <a:pt x="2633582" y="3439497"/>
                    <a:pt x="2627334" y="3417051"/>
                    <a:pt x="2596098" y="3418297"/>
                  </a:cubicBezTo>
                  <a:cubicBezTo>
                    <a:pt x="2591102" y="3418297"/>
                    <a:pt x="2588602" y="3413311"/>
                    <a:pt x="2581106" y="3418297"/>
                  </a:cubicBezTo>
                  <a:cubicBezTo>
                    <a:pt x="2562364" y="3432015"/>
                    <a:pt x="2542374" y="3446979"/>
                    <a:pt x="2517386" y="3432015"/>
                  </a:cubicBezTo>
                  <a:cubicBezTo>
                    <a:pt x="2513638" y="3429521"/>
                    <a:pt x="2511138" y="3428273"/>
                    <a:pt x="2507390" y="3425779"/>
                  </a:cubicBezTo>
                  <a:cubicBezTo>
                    <a:pt x="2468658" y="3408323"/>
                    <a:pt x="2439922" y="3429521"/>
                    <a:pt x="2412436" y="3453213"/>
                  </a:cubicBezTo>
                  <a:cubicBezTo>
                    <a:pt x="2408686" y="3454461"/>
                    <a:pt x="2406188" y="3455707"/>
                    <a:pt x="2402440" y="3455707"/>
                  </a:cubicBezTo>
                  <a:cubicBezTo>
                    <a:pt x="2387446" y="3463189"/>
                    <a:pt x="2388696" y="3475659"/>
                    <a:pt x="2388696" y="3488129"/>
                  </a:cubicBezTo>
                  <a:cubicBezTo>
                    <a:pt x="2387446" y="3504339"/>
                    <a:pt x="2382450" y="3516809"/>
                    <a:pt x="2364958" y="3516809"/>
                  </a:cubicBezTo>
                  <a:cubicBezTo>
                    <a:pt x="2343718" y="3510575"/>
                    <a:pt x="2341218" y="3530527"/>
                    <a:pt x="2333722" y="3539255"/>
                  </a:cubicBezTo>
                  <a:cubicBezTo>
                    <a:pt x="2326226" y="3547673"/>
                    <a:pt x="2315216" y="3533643"/>
                    <a:pt x="2307542" y="3536625"/>
                  </a:cubicBezTo>
                  <a:lnTo>
                    <a:pt x="2304686" y="3541209"/>
                  </a:lnTo>
                  <a:lnTo>
                    <a:pt x="2317704" y="3546213"/>
                  </a:lnTo>
                  <a:cubicBezTo>
                    <a:pt x="2343646" y="3554065"/>
                    <a:pt x="2369902" y="3560973"/>
                    <a:pt x="2395530" y="3569765"/>
                  </a:cubicBezTo>
                  <a:cubicBezTo>
                    <a:pt x="2405532" y="3573533"/>
                    <a:pt x="2416784" y="3576045"/>
                    <a:pt x="2425536" y="3583581"/>
                  </a:cubicBezTo>
                  <a:cubicBezTo>
                    <a:pt x="2403032" y="3586093"/>
                    <a:pt x="2381778" y="3574789"/>
                    <a:pt x="2358024" y="3576045"/>
                  </a:cubicBezTo>
                  <a:lnTo>
                    <a:pt x="2348972" y="3576955"/>
                  </a:lnTo>
                  <a:lnTo>
                    <a:pt x="2350770" y="3579359"/>
                  </a:lnTo>
                  <a:lnTo>
                    <a:pt x="2354252" y="3579813"/>
                  </a:lnTo>
                  <a:lnTo>
                    <a:pt x="2354252" y="3581609"/>
                  </a:lnTo>
                  <a:lnTo>
                    <a:pt x="2355932" y="3582523"/>
                  </a:lnTo>
                  <a:cubicBezTo>
                    <a:pt x="2383928" y="3591179"/>
                    <a:pt x="2410652" y="3602307"/>
                    <a:pt x="2431014" y="3624563"/>
                  </a:cubicBezTo>
                  <a:cubicBezTo>
                    <a:pt x="2417014" y="3623327"/>
                    <a:pt x="2403016" y="3622091"/>
                    <a:pt x="2389018" y="3618381"/>
                  </a:cubicBezTo>
                  <a:cubicBezTo>
                    <a:pt x="2376292" y="3617145"/>
                    <a:pt x="2364840" y="3612199"/>
                    <a:pt x="2352114" y="3614671"/>
                  </a:cubicBezTo>
                  <a:lnTo>
                    <a:pt x="2335704" y="3610117"/>
                  </a:lnTo>
                  <a:lnTo>
                    <a:pt x="2331842" y="3611877"/>
                  </a:lnTo>
                  <a:cubicBezTo>
                    <a:pt x="2330272" y="3611723"/>
                    <a:pt x="2328704" y="3611107"/>
                    <a:pt x="2327450" y="3611107"/>
                  </a:cubicBezTo>
                  <a:lnTo>
                    <a:pt x="2327240" y="3611061"/>
                  </a:lnTo>
                  <a:lnTo>
                    <a:pt x="2324976" y="3614075"/>
                  </a:lnTo>
                  <a:cubicBezTo>
                    <a:pt x="2321228" y="3619063"/>
                    <a:pt x="2314980" y="3614075"/>
                    <a:pt x="2309984" y="3615321"/>
                  </a:cubicBezTo>
                  <a:lnTo>
                    <a:pt x="2300266" y="3605143"/>
                  </a:lnTo>
                  <a:lnTo>
                    <a:pt x="2286048" y="3602023"/>
                  </a:lnTo>
                  <a:lnTo>
                    <a:pt x="2271190" y="3599095"/>
                  </a:lnTo>
                  <a:lnTo>
                    <a:pt x="2270002" y="3599111"/>
                  </a:lnTo>
                  <a:lnTo>
                    <a:pt x="2256510" y="3600953"/>
                  </a:lnTo>
                  <a:lnTo>
                    <a:pt x="2279576" y="3612763"/>
                  </a:lnTo>
                  <a:cubicBezTo>
                    <a:pt x="2293218" y="3618143"/>
                    <a:pt x="2307328" y="3623061"/>
                    <a:pt x="2321126" y="3629825"/>
                  </a:cubicBezTo>
                  <a:cubicBezTo>
                    <a:pt x="2291022" y="3648271"/>
                    <a:pt x="2265936" y="3623677"/>
                    <a:pt x="2237086" y="3626137"/>
                  </a:cubicBezTo>
                  <a:cubicBezTo>
                    <a:pt x="2237086" y="3632285"/>
                    <a:pt x="2243358" y="3633515"/>
                    <a:pt x="2244612" y="3639663"/>
                  </a:cubicBezTo>
                  <a:lnTo>
                    <a:pt x="2231024" y="3644139"/>
                  </a:lnTo>
                  <a:lnTo>
                    <a:pt x="2248236" y="3641797"/>
                  </a:lnTo>
                  <a:cubicBezTo>
                    <a:pt x="2268262" y="3651789"/>
                    <a:pt x="2290792" y="3658033"/>
                    <a:pt x="2310818" y="3668025"/>
                  </a:cubicBezTo>
                  <a:cubicBezTo>
                    <a:pt x="2325838" y="3673021"/>
                    <a:pt x="2339604" y="3680513"/>
                    <a:pt x="2352120" y="3694251"/>
                  </a:cubicBezTo>
                  <a:cubicBezTo>
                    <a:pt x="2355876" y="3697999"/>
                    <a:pt x="2357128" y="3702995"/>
                    <a:pt x="2357128" y="3707989"/>
                  </a:cubicBezTo>
                  <a:cubicBezTo>
                    <a:pt x="2358380" y="3719229"/>
                    <a:pt x="2360882" y="3729221"/>
                    <a:pt x="2372146" y="3735465"/>
                  </a:cubicBezTo>
                  <a:cubicBezTo>
                    <a:pt x="2380908" y="3740461"/>
                    <a:pt x="2388418" y="3745457"/>
                    <a:pt x="2397180" y="3750453"/>
                  </a:cubicBezTo>
                  <a:cubicBezTo>
                    <a:pt x="2390920" y="3756697"/>
                    <a:pt x="2384662" y="3754199"/>
                    <a:pt x="2378404" y="3756697"/>
                  </a:cubicBezTo>
                  <a:lnTo>
                    <a:pt x="2376842" y="3758137"/>
                  </a:lnTo>
                  <a:lnTo>
                    <a:pt x="2401206" y="3780989"/>
                  </a:lnTo>
                  <a:cubicBezTo>
                    <a:pt x="2423580" y="3787123"/>
                    <a:pt x="2445954" y="3796941"/>
                    <a:pt x="2465840" y="3809211"/>
                  </a:cubicBezTo>
                  <a:cubicBezTo>
                    <a:pt x="2483242" y="3819027"/>
                    <a:pt x="2500644" y="3820255"/>
                    <a:pt x="2519288" y="3823935"/>
                  </a:cubicBezTo>
                  <a:cubicBezTo>
                    <a:pt x="2525504" y="3826391"/>
                    <a:pt x="2531718" y="3826391"/>
                    <a:pt x="2535446" y="3833753"/>
                  </a:cubicBezTo>
                  <a:cubicBezTo>
                    <a:pt x="2527990" y="3833753"/>
                    <a:pt x="2523018" y="3834979"/>
                    <a:pt x="2515560" y="3836207"/>
                  </a:cubicBezTo>
                  <a:cubicBezTo>
                    <a:pt x="2515560" y="3841115"/>
                    <a:pt x="2521774" y="3842343"/>
                    <a:pt x="2523018" y="3846023"/>
                  </a:cubicBezTo>
                  <a:lnTo>
                    <a:pt x="2521424" y="3850835"/>
                  </a:lnTo>
                  <a:lnTo>
                    <a:pt x="2526114" y="3857279"/>
                  </a:lnTo>
                  <a:cubicBezTo>
                    <a:pt x="2529066" y="3859301"/>
                    <a:pt x="2532482" y="3860545"/>
                    <a:pt x="2535590" y="3861789"/>
                  </a:cubicBezTo>
                  <a:cubicBezTo>
                    <a:pt x="2544288" y="3863033"/>
                    <a:pt x="2554228" y="3865521"/>
                    <a:pt x="2562928" y="3872987"/>
                  </a:cubicBezTo>
                  <a:cubicBezTo>
                    <a:pt x="2559200" y="3877963"/>
                    <a:pt x="2554228" y="3875475"/>
                    <a:pt x="2550500" y="3875475"/>
                  </a:cubicBezTo>
                  <a:cubicBezTo>
                    <a:pt x="2531862" y="3874231"/>
                    <a:pt x="2531862" y="3874231"/>
                    <a:pt x="2538074" y="3892895"/>
                  </a:cubicBezTo>
                  <a:lnTo>
                    <a:pt x="2538458" y="3898649"/>
                  </a:lnTo>
                  <a:lnTo>
                    <a:pt x="2541002" y="3898095"/>
                  </a:lnTo>
                  <a:cubicBezTo>
                    <a:pt x="2543188" y="3895889"/>
                    <a:pt x="2543812" y="3892425"/>
                    <a:pt x="2543188" y="3888015"/>
                  </a:cubicBezTo>
                  <a:cubicBezTo>
                    <a:pt x="2549432" y="3889275"/>
                    <a:pt x="2555676" y="3891795"/>
                    <a:pt x="2561922" y="3895575"/>
                  </a:cubicBezTo>
                  <a:cubicBezTo>
                    <a:pt x="2566916" y="3896835"/>
                    <a:pt x="2574410" y="3898095"/>
                    <a:pt x="2574410" y="3904395"/>
                  </a:cubicBezTo>
                  <a:cubicBezTo>
                    <a:pt x="2575660" y="3909435"/>
                    <a:pt x="2566916" y="3909435"/>
                    <a:pt x="2561922" y="3913215"/>
                  </a:cubicBezTo>
                  <a:cubicBezTo>
                    <a:pt x="2580654" y="3923295"/>
                    <a:pt x="2595642" y="3937157"/>
                    <a:pt x="2606882" y="3954797"/>
                  </a:cubicBezTo>
                  <a:lnTo>
                    <a:pt x="2603518" y="3957839"/>
                  </a:lnTo>
                  <a:lnTo>
                    <a:pt x="2604420" y="3957937"/>
                  </a:lnTo>
                  <a:cubicBezTo>
                    <a:pt x="2604420" y="3962821"/>
                    <a:pt x="2606894" y="3966485"/>
                    <a:pt x="2596996" y="3968927"/>
                  </a:cubicBezTo>
                  <a:cubicBezTo>
                    <a:pt x="2587100" y="3971369"/>
                    <a:pt x="2571016" y="3975033"/>
                    <a:pt x="2569780" y="3990907"/>
                  </a:cubicBezTo>
                  <a:lnTo>
                    <a:pt x="2553606" y="3986835"/>
                  </a:lnTo>
                  <a:lnTo>
                    <a:pt x="2567490" y="3993635"/>
                  </a:lnTo>
                  <a:cubicBezTo>
                    <a:pt x="2582602" y="4002271"/>
                    <a:pt x="2600232" y="4010905"/>
                    <a:pt x="2617862" y="4025709"/>
                  </a:cubicBezTo>
                  <a:cubicBezTo>
                    <a:pt x="2595194" y="4020775"/>
                    <a:pt x="2576304" y="4017073"/>
                    <a:pt x="2557414" y="4012139"/>
                  </a:cubicBezTo>
                  <a:lnTo>
                    <a:pt x="2549934" y="4007743"/>
                  </a:lnTo>
                  <a:lnTo>
                    <a:pt x="2535294" y="4005561"/>
                  </a:lnTo>
                  <a:cubicBezTo>
                    <a:pt x="2527406" y="4003425"/>
                    <a:pt x="2519674" y="4000677"/>
                    <a:pt x="2511634" y="3998235"/>
                  </a:cubicBezTo>
                  <a:lnTo>
                    <a:pt x="2509540" y="3996289"/>
                  </a:lnTo>
                  <a:lnTo>
                    <a:pt x="2460760" y="3995119"/>
                  </a:lnTo>
                  <a:cubicBezTo>
                    <a:pt x="2457014" y="3995119"/>
                    <a:pt x="2450768" y="3993859"/>
                    <a:pt x="2450768" y="4000159"/>
                  </a:cubicBezTo>
                  <a:cubicBezTo>
                    <a:pt x="2449520" y="4006459"/>
                    <a:pt x="2454516" y="4006459"/>
                    <a:pt x="2458262" y="4008979"/>
                  </a:cubicBezTo>
                  <a:cubicBezTo>
                    <a:pt x="2469502" y="4014019"/>
                    <a:pt x="2480742" y="4017799"/>
                    <a:pt x="2491982" y="4022839"/>
                  </a:cubicBezTo>
                  <a:cubicBezTo>
                    <a:pt x="2495730" y="4024099"/>
                    <a:pt x="2499476" y="4024099"/>
                    <a:pt x="2499476" y="4030399"/>
                  </a:cubicBezTo>
                  <a:cubicBezTo>
                    <a:pt x="2498228" y="4036699"/>
                    <a:pt x="2493232" y="4036699"/>
                    <a:pt x="2488236" y="4035439"/>
                  </a:cubicBezTo>
                  <a:cubicBezTo>
                    <a:pt x="2463258" y="4032919"/>
                    <a:pt x="2438280" y="4030399"/>
                    <a:pt x="2413302" y="4027879"/>
                  </a:cubicBezTo>
                  <a:cubicBezTo>
                    <a:pt x="2390822" y="4026619"/>
                    <a:pt x="2368340" y="4024099"/>
                    <a:pt x="2347110" y="4021579"/>
                  </a:cubicBezTo>
                  <a:cubicBezTo>
                    <a:pt x="2344612" y="4020319"/>
                    <a:pt x="2340864" y="4020319"/>
                    <a:pt x="2339616" y="4017799"/>
                  </a:cubicBezTo>
                  <a:lnTo>
                    <a:pt x="2346438" y="4011207"/>
                  </a:lnTo>
                  <a:lnTo>
                    <a:pt x="2342938" y="4012747"/>
                  </a:lnTo>
                  <a:cubicBezTo>
                    <a:pt x="2341684" y="4012747"/>
                    <a:pt x="2340432" y="4016481"/>
                    <a:pt x="2339178" y="4017727"/>
                  </a:cubicBezTo>
                  <a:lnTo>
                    <a:pt x="2338232" y="4017727"/>
                  </a:lnTo>
                  <a:lnTo>
                    <a:pt x="2341918" y="4020215"/>
                  </a:lnTo>
                  <a:cubicBezTo>
                    <a:pt x="2338254" y="4020215"/>
                    <a:pt x="2333370" y="4020215"/>
                    <a:pt x="2328484" y="4018841"/>
                  </a:cubicBezTo>
                  <a:cubicBezTo>
                    <a:pt x="2338254" y="4027083"/>
                    <a:pt x="2349244" y="4025709"/>
                    <a:pt x="2354128" y="4036699"/>
                  </a:cubicBezTo>
                  <a:cubicBezTo>
                    <a:pt x="2340696" y="4031205"/>
                    <a:pt x="2327264" y="4027083"/>
                    <a:pt x="2311388" y="4021589"/>
                  </a:cubicBezTo>
                  <a:cubicBezTo>
                    <a:pt x="2313830" y="4018841"/>
                    <a:pt x="2316578" y="4018841"/>
                    <a:pt x="2318868" y="4018841"/>
                  </a:cubicBezTo>
                  <a:lnTo>
                    <a:pt x="2322586" y="4016683"/>
                  </a:lnTo>
                  <a:lnTo>
                    <a:pt x="2215152" y="3989091"/>
                  </a:lnTo>
                  <a:cubicBezTo>
                    <a:pt x="2206384" y="3986601"/>
                    <a:pt x="2197614" y="3985357"/>
                    <a:pt x="2187592" y="3982867"/>
                  </a:cubicBezTo>
                  <a:lnTo>
                    <a:pt x="2189158" y="3982159"/>
                  </a:lnTo>
                  <a:lnTo>
                    <a:pt x="2155628" y="3980957"/>
                  </a:lnTo>
                  <a:cubicBezTo>
                    <a:pt x="2150616" y="3982215"/>
                    <a:pt x="2145918" y="3981585"/>
                    <a:pt x="2141376" y="3980487"/>
                  </a:cubicBezTo>
                  <a:lnTo>
                    <a:pt x="2134424" y="3978763"/>
                  </a:lnTo>
                  <a:lnTo>
                    <a:pt x="2137934" y="3979959"/>
                  </a:lnTo>
                  <a:lnTo>
                    <a:pt x="2149796" y="3984513"/>
                  </a:lnTo>
                  <a:lnTo>
                    <a:pt x="2150834" y="3984803"/>
                  </a:lnTo>
                  <a:lnTo>
                    <a:pt x="2150834" y="3984911"/>
                  </a:lnTo>
                  <a:lnTo>
                    <a:pt x="2152102" y="3985399"/>
                  </a:lnTo>
                  <a:cubicBezTo>
                    <a:pt x="2159576" y="3989129"/>
                    <a:pt x="2168294" y="3989129"/>
                    <a:pt x="2175768" y="3994103"/>
                  </a:cubicBezTo>
                  <a:cubicBezTo>
                    <a:pt x="2178260" y="3999077"/>
                    <a:pt x="2177014" y="4002807"/>
                    <a:pt x="2172032" y="4005293"/>
                  </a:cubicBezTo>
                  <a:cubicBezTo>
                    <a:pt x="2153348" y="4004049"/>
                    <a:pt x="2135910" y="3997833"/>
                    <a:pt x="2117226" y="3992859"/>
                  </a:cubicBezTo>
                  <a:cubicBezTo>
                    <a:pt x="2083596" y="3982911"/>
                    <a:pt x="2051210" y="3974207"/>
                    <a:pt x="2017580" y="3964259"/>
                  </a:cubicBezTo>
                  <a:cubicBezTo>
                    <a:pt x="2002632" y="3959285"/>
                    <a:pt x="1986440" y="3963017"/>
                    <a:pt x="1972738" y="3956799"/>
                  </a:cubicBezTo>
                  <a:cubicBezTo>
                    <a:pt x="1967756" y="3955555"/>
                    <a:pt x="1962774" y="3956799"/>
                    <a:pt x="1962774" y="3961773"/>
                  </a:cubicBezTo>
                  <a:cubicBezTo>
                    <a:pt x="1961528" y="3966747"/>
                    <a:pt x="1966510" y="3969233"/>
                    <a:pt x="1969002" y="3969233"/>
                  </a:cubicBezTo>
                  <a:cubicBezTo>
                    <a:pt x="1997650" y="3982911"/>
                    <a:pt x="2028790" y="3990373"/>
                    <a:pt x="2056192" y="4005293"/>
                  </a:cubicBezTo>
                  <a:cubicBezTo>
                    <a:pt x="2061174" y="4007781"/>
                    <a:pt x="2067402" y="4009023"/>
                    <a:pt x="2071140" y="4015241"/>
                  </a:cubicBezTo>
                  <a:cubicBezTo>
                    <a:pt x="2061174" y="4020215"/>
                    <a:pt x="2051210" y="4012755"/>
                    <a:pt x="2041246" y="4015241"/>
                  </a:cubicBezTo>
                  <a:lnTo>
                    <a:pt x="2040394" y="4014927"/>
                  </a:lnTo>
                  <a:lnTo>
                    <a:pt x="2041116" y="4015357"/>
                  </a:lnTo>
                  <a:cubicBezTo>
                    <a:pt x="2046074" y="4020295"/>
                    <a:pt x="2054754" y="4019061"/>
                    <a:pt x="2058474" y="4025233"/>
                  </a:cubicBezTo>
                  <a:cubicBezTo>
                    <a:pt x="2057234" y="4028937"/>
                    <a:pt x="2053514" y="4026467"/>
                    <a:pt x="2051034" y="4028937"/>
                  </a:cubicBezTo>
                  <a:cubicBezTo>
                    <a:pt x="2063432" y="4049921"/>
                    <a:pt x="2090710" y="4051155"/>
                    <a:pt x="2106828" y="4069671"/>
                  </a:cubicBezTo>
                  <a:cubicBezTo>
                    <a:pt x="2058474" y="4067203"/>
                    <a:pt x="2010118" y="4064735"/>
                    <a:pt x="1963004" y="4047453"/>
                  </a:cubicBezTo>
                  <a:lnTo>
                    <a:pt x="1955220" y="4046775"/>
                  </a:lnTo>
                  <a:lnTo>
                    <a:pt x="1958114" y="4048351"/>
                  </a:lnTo>
                  <a:cubicBezTo>
                    <a:pt x="1966590" y="4053625"/>
                    <a:pt x="1977486" y="4052307"/>
                    <a:pt x="1985962" y="4064177"/>
                  </a:cubicBezTo>
                  <a:cubicBezTo>
                    <a:pt x="1967800" y="4061539"/>
                    <a:pt x="1953270" y="4054945"/>
                    <a:pt x="1938742" y="4049669"/>
                  </a:cubicBezTo>
                  <a:cubicBezTo>
                    <a:pt x="1932688" y="4045713"/>
                    <a:pt x="1927844" y="4043075"/>
                    <a:pt x="1921790" y="4040437"/>
                  </a:cubicBezTo>
                  <a:cubicBezTo>
                    <a:pt x="1918764" y="4039117"/>
                    <a:pt x="1918158" y="4037799"/>
                    <a:pt x="1918764" y="4036481"/>
                  </a:cubicBezTo>
                  <a:lnTo>
                    <a:pt x="1920742" y="4034633"/>
                  </a:lnTo>
                  <a:lnTo>
                    <a:pt x="1778264" y="3984497"/>
                  </a:lnTo>
                  <a:lnTo>
                    <a:pt x="1717934" y="3957371"/>
                  </a:lnTo>
                  <a:lnTo>
                    <a:pt x="1712202" y="3956053"/>
                  </a:lnTo>
                  <a:lnTo>
                    <a:pt x="1674948" y="3938045"/>
                  </a:lnTo>
                  <a:lnTo>
                    <a:pt x="1670404" y="3936001"/>
                  </a:lnTo>
                  <a:lnTo>
                    <a:pt x="1658824" y="3932537"/>
                  </a:lnTo>
                  <a:cubicBezTo>
                    <a:pt x="1607928" y="3916447"/>
                    <a:pt x="1558276" y="3895407"/>
                    <a:pt x="1509862" y="3871893"/>
                  </a:cubicBezTo>
                  <a:cubicBezTo>
                    <a:pt x="1473864" y="3853327"/>
                    <a:pt x="1435382" y="3837237"/>
                    <a:pt x="1396902" y="3824861"/>
                  </a:cubicBezTo>
                  <a:cubicBezTo>
                    <a:pt x="1393178" y="3824861"/>
                    <a:pt x="1390694" y="3822385"/>
                    <a:pt x="1388212" y="3819911"/>
                  </a:cubicBezTo>
                  <a:lnTo>
                    <a:pt x="1388212" y="3817435"/>
                  </a:lnTo>
                  <a:lnTo>
                    <a:pt x="1387246" y="3813973"/>
                  </a:lnTo>
                  <a:lnTo>
                    <a:pt x="1354194" y="3784187"/>
                  </a:lnTo>
                  <a:cubicBezTo>
                    <a:pt x="1325506" y="3755349"/>
                    <a:pt x="1298066" y="3729021"/>
                    <a:pt x="1255660" y="3721499"/>
                  </a:cubicBezTo>
                  <a:cubicBezTo>
                    <a:pt x="1255660" y="3729021"/>
                    <a:pt x="1259400" y="3732781"/>
                    <a:pt x="1263142" y="3737797"/>
                  </a:cubicBezTo>
                  <a:cubicBezTo>
                    <a:pt x="1269380" y="3741559"/>
                    <a:pt x="1275616" y="3745319"/>
                    <a:pt x="1281852" y="3750335"/>
                  </a:cubicBezTo>
                  <a:cubicBezTo>
                    <a:pt x="1285594" y="3752843"/>
                    <a:pt x="1291830" y="3756603"/>
                    <a:pt x="1290582" y="3762873"/>
                  </a:cubicBezTo>
                  <a:cubicBezTo>
                    <a:pt x="1288088" y="3769141"/>
                    <a:pt x="1280604" y="3765379"/>
                    <a:pt x="1276862" y="3766633"/>
                  </a:cubicBezTo>
                  <a:cubicBezTo>
                    <a:pt x="1273120" y="3767887"/>
                    <a:pt x="1270626" y="3766633"/>
                    <a:pt x="1269380" y="3762873"/>
                  </a:cubicBezTo>
                  <a:cubicBezTo>
                    <a:pt x="1261896" y="3754097"/>
                    <a:pt x="1253164" y="3747827"/>
                    <a:pt x="1244434" y="3741559"/>
                  </a:cubicBezTo>
                  <a:cubicBezTo>
                    <a:pt x="1241940" y="3740305"/>
                    <a:pt x="1239444" y="3737797"/>
                    <a:pt x="1235702" y="3741559"/>
                  </a:cubicBezTo>
                  <a:cubicBezTo>
                    <a:pt x="1229466" y="3740305"/>
                    <a:pt x="1231960" y="3734035"/>
                    <a:pt x="1231960" y="3729021"/>
                  </a:cubicBezTo>
                  <a:cubicBezTo>
                    <a:pt x="1236950" y="3720245"/>
                    <a:pt x="1234456" y="3711469"/>
                    <a:pt x="1229466" y="3702691"/>
                  </a:cubicBezTo>
                  <a:cubicBezTo>
                    <a:pt x="1219488" y="3691407"/>
                    <a:pt x="1214500" y="3676363"/>
                    <a:pt x="1202026" y="3666333"/>
                  </a:cubicBezTo>
                  <a:cubicBezTo>
                    <a:pt x="1193296" y="3656303"/>
                    <a:pt x="1180822" y="3648779"/>
                    <a:pt x="1174586" y="3634989"/>
                  </a:cubicBezTo>
                  <a:cubicBezTo>
                    <a:pt x="1177082" y="3629973"/>
                    <a:pt x="1180822" y="3626213"/>
                    <a:pt x="1173340" y="3622451"/>
                  </a:cubicBezTo>
                  <a:cubicBezTo>
                    <a:pt x="1164608" y="3617435"/>
                    <a:pt x="1157124" y="3609913"/>
                    <a:pt x="1147146" y="3604897"/>
                  </a:cubicBezTo>
                  <a:cubicBezTo>
                    <a:pt x="1145900" y="3603645"/>
                    <a:pt x="1144652" y="3602391"/>
                    <a:pt x="1143404" y="3601137"/>
                  </a:cubicBezTo>
                  <a:cubicBezTo>
                    <a:pt x="1142158" y="3596121"/>
                    <a:pt x="1140910" y="3593615"/>
                    <a:pt x="1144652" y="3589853"/>
                  </a:cubicBezTo>
                  <a:cubicBezTo>
                    <a:pt x="1148394" y="3587345"/>
                    <a:pt x="1152136" y="3588599"/>
                    <a:pt x="1154630" y="3591107"/>
                  </a:cubicBezTo>
                  <a:cubicBezTo>
                    <a:pt x="1170844" y="3602391"/>
                    <a:pt x="1187060" y="3613675"/>
                    <a:pt x="1200780" y="3628719"/>
                  </a:cubicBezTo>
                  <a:cubicBezTo>
                    <a:pt x="1202026" y="3634989"/>
                    <a:pt x="1212004" y="3638749"/>
                    <a:pt x="1207016" y="3647527"/>
                  </a:cubicBezTo>
                  <a:cubicBezTo>
                    <a:pt x="1207016" y="3648779"/>
                    <a:pt x="1207016" y="3648779"/>
                    <a:pt x="1208262" y="3650033"/>
                  </a:cubicBezTo>
                  <a:cubicBezTo>
                    <a:pt x="1224478" y="3653795"/>
                    <a:pt x="1233208" y="3673855"/>
                    <a:pt x="1255660" y="3668841"/>
                  </a:cubicBezTo>
                  <a:cubicBezTo>
                    <a:pt x="1266884" y="3666333"/>
                    <a:pt x="1278110" y="3676363"/>
                    <a:pt x="1286840" y="3683885"/>
                  </a:cubicBezTo>
                  <a:cubicBezTo>
                    <a:pt x="1299314" y="3693915"/>
                    <a:pt x="1311786" y="3700185"/>
                    <a:pt x="1326754" y="3702691"/>
                  </a:cubicBezTo>
                  <a:cubicBezTo>
                    <a:pt x="1328000" y="3702691"/>
                    <a:pt x="1329248" y="3703945"/>
                    <a:pt x="1331742" y="3702691"/>
                  </a:cubicBezTo>
                  <a:cubicBezTo>
                    <a:pt x="1329248" y="3698931"/>
                    <a:pt x="1325506" y="3697677"/>
                    <a:pt x="1323012" y="3693915"/>
                  </a:cubicBezTo>
                  <a:cubicBezTo>
                    <a:pt x="1320518" y="3691407"/>
                    <a:pt x="1318022" y="3687647"/>
                    <a:pt x="1320518" y="3685139"/>
                  </a:cubicBezTo>
                  <a:cubicBezTo>
                    <a:pt x="1323012" y="3681377"/>
                    <a:pt x="1325506" y="3682631"/>
                    <a:pt x="1329248" y="3683885"/>
                  </a:cubicBezTo>
                  <a:lnTo>
                    <a:pt x="1345456" y="3692033"/>
                  </a:lnTo>
                  <a:lnTo>
                    <a:pt x="1342036" y="3680907"/>
                  </a:lnTo>
                  <a:cubicBezTo>
                    <a:pt x="1344548" y="3672327"/>
                    <a:pt x="1349572" y="3674779"/>
                    <a:pt x="1354598" y="3677231"/>
                  </a:cubicBezTo>
                  <a:cubicBezTo>
                    <a:pt x="1360878" y="3680907"/>
                    <a:pt x="1364646" y="3684585"/>
                    <a:pt x="1370926" y="3688263"/>
                  </a:cubicBezTo>
                  <a:cubicBezTo>
                    <a:pt x="1363390" y="3679681"/>
                    <a:pt x="1352084" y="3674779"/>
                    <a:pt x="1342036" y="3668649"/>
                  </a:cubicBezTo>
                  <a:cubicBezTo>
                    <a:pt x="1339524" y="3667423"/>
                    <a:pt x="1333244" y="3664971"/>
                    <a:pt x="1334500" y="3660069"/>
                  </a:cubicBezTo>
                  <a:cubicBezTo>
                    <a:pt x="1337012" y="3655165"/>
                    <a:pt x="1342036" y="3656391"/>
                    <a:pt x="1347060" y="3657617"/>
                  </a:cubicBezTo>
                  <a:cubicBezTo>
                    <a:pt x="1353340" y="3657617"/>
                    <a:pt x="1358366" y="3660069"/>
                    <a:pt x="1364646" y="3661295"/>
                  </a:cubicBezTo>
                  <a:cubicBezTo>
                    <a:pt x="1363390" y="3657617"/>
                    <a:pt x="1359622" y="3657617"/>
                    <a:pt x="1357110" y="3653939"/>
                  </a:cubicBezTo>
                  <a:cubicBezTo>
                    <a:pt x="1352084" y="3650261"/>
                    <a:pt x="1347060" y="3646585"/>
                    <a:pt x="1345804" y="3640455"/>
                  </a:cubicBezTo>
                  <a:cubicBezTo>
                    <a:pt x="1345804" y="3638003"/>
                    <a:pt x="1345804" y="3638003"/>
                    <a:pt x="1347060" y="3636777"/>
                  </a:cubicBezTo>
                  <a:lnTo>
                    <a:pt x="1354022" y="3639307"/>
                  </a:lnTo>
                  <a:lnTo>
                    <a:pt x="1344398" y="3634081"/>
                  </a:lnTo>
                  <a:cubicBezTo>
                    <a:pt x="1343154" y="3632837"/>
                    <a:pt x="1344398" y="3630349"/>
                    <a:pt x="1344398" y="3630349"/>
                  </a:cubicBezTo>
                  <a:cubicBezTo>
                    <a:pt x="1359330" y="3632837"/>
                    <a:pt x="1374264" y="3625371"/>
                    <a:pt x="1384220" y="3634081"/>
                  </a:cubicBezTo>
                  <a:cubicBezTo>
                    <a:pt x="1373020" y="3627859"/>
                    <a:pt x="1355598" y="3626615"/>
                    <a:pt x="1341910" y="3615415"/>
                  </a:cubicBezTo>
                  <a:cubicBezTo>
                    <a:pt x="1336932" y="3612925"/>
                    <a:pt x="1330710" y="3609191"/>
                    <a:pt x="1326976" y="3605459"/>
                  </a:cubicBezTo>
                  <a:cubicBezTo>
                    <a:pt x="1324488" y="3604213"/>
                    <a:pt x="1321998" y="3600481"/>
                    <a:pt x="1324488" y="3597991"/>
                  </a:cubicBezTo>
                  <a:cubicBezTo>
                    <a:pt x="1325732" y="3595503"/>
                    <a:pt x="1329466" y="3595503"/>
                    <a:pt x="1331954" y="3596747"/>
                  </a:cubicBezTo>
                  <a:cubicBezTo>
                    <a:pt x="1335688" y="3597991"/>
                    <a:pt x="1338176" y="3599235"/>
                    <a:pt x="1343154" y="3600481"/>
                  </a:cubicBezTo>
                  <a:cubicBezTo>
                    <a:pt x="1335688" y="3594257"/>
                    <a:pt x="1330710" y="3589279"/>
                    <a:pt x="1324488" y="3586791"/>
                  </a:cubicBezTo>
                  <a:cubicBezTo>
                    <a:pt x="1317022" y="3584301"/>
                    <a:pt x="1314532" y="3578079"/>
                    <a:pt x="1310800" y="3569367"/>
                  </a:cubicBezTo>
                  <a:cubicBezTo>
                    <a:pt x="1313288" y="3578079"/>
                    <a:pt x="1309554" y="3579323"/>
                    <a:pt x="1303332" y="3578079"/>
                  </a:cubicBezTo>
                  <a:cubicBezTo>
                    <a:pt x="1293378" y="3575591"/>
                    <a:pt x="1288400" y="3569367"/>
                    <a:pt x="1280934" y="3561901"/>
                  </a:cubicBezTo>
                  <a:cubicBezTo>
                    <a:pt x="1267244" y="3548211"/>
                    <a:pt x="1251068" y="3537011"/>
                    <a:pt x="1229912" y="3539499"/>
                  </a:cubicBezTo>
                  <a:cubicBezTo>
                    <a:pt x="1211246" y="3528299"/>
                    <a:pt x="1197558" y="3513365"/>
                    <a:pt x="1186358" y="3493453"/>
                  </a:cubicBezTo>
                  <a:cubicBezTo>
                    <a:pt x="1188848" y="3488475"/>
                    <a:pt x="1183870" y="3485985"/>
                    <a:pt x="1180136" y="3483497"/>
                  </a:cubicBezTo>
                  <a:cubicBezTo>
                    <a:pt x="1158982" y="3469807"/>
                    <a:pt x="1145294" y="3448651"/>
                    <a:pt x="1129116" y="3431227"/>
                  </a:cubicBezTo>
                  <a:cubicBezTo>
                    <a:pt x="1122894" y="3422517"/>
                    <a:pt x="1114184" y="3418783"/>
                    <a:pt x="1106716" y="3412561"/>
                  </a:cubicBezTo>
                  <a:cubicBezTo>
                    <a:pt x="1098006" y="3406337"/>
                    <a:pt x="1089296" y="3398871"/>
                    <a:pt x="1081828" y="3391403"/>
                  </a:cubicBezTo>
                  <a:cubicBezTo>
                    <a:pt x="1074362" y="3382693"/>
                    <a:pt x="1065652" y="3376469"/>
                    <a:pt x="1054452" y="3370247"/>
                  </a:cubicBezTo>
                  <a:cubicBezTo>
                    <a:pt x="1037030" y="3357803"/>
                    <a:pt x="1022098" y="3342869"/>
                    <a:pt x="1007164" y="3327935"/>
                  </a:cubicBezTo>
                  <a:cubicBezTo>
                    <a:pt x="1000942" y="3320467"/>
                    <a:pt x="992232" y="3314245"/>
                    <a:pt x="986010" y="3306777"/>
                  </a:cubicBezTo>
                  <a:cubicBezTo>
                    <a:pt x="982276" y="3304289"/>
                    <a:pt x="976054" y="3299311"/>
                    <a:pt x="981032" y="3293087"/>
                  </a:cubicBezTo>
                  <a:cubicBezTo>
                    <a:pt x="992232" y="3290599"/>
                    <a:pt x="1000942" y="3293087"/>
                    <a:pt x="1009654" y="3298067"/>
                  </a:cubicBezTo>
                  <a:cubicBezTo>
                    <a:pt x="1018364" y="3306777"/>
                    <a:pt x="1029564" y="3310511"/>
                    <a:pt x="1039518" y="3314245"/>
                  </a:cubicBezTo>
                  <a:cubicBezTo>
                    <a:pt x="1060674" y="3322957"/>
                    <a:pt x="1081828" y="3332913"/>
                    <a:pt x="1100494" y="3345357"/>
                  </a:cubicBezTo>
                  <a:cubicBezTo>
                    <a:pt x="1101740" y="3346601"/>
                    <a:pt x="1104228" y="3349091"/>
                    <a:pt x="1106716" y="3351579"/>
                  </a:cubicBezTo>
                  <a:cubicBezTo>
                    <a:pt x="1109206" y="3354069"/>
                    <a:pt x="1114184" y="3356557"/>
                    <a:pt x="1111694" y="3362781"/>
                  </a:cubicBezTo>
                  <a:cubicBezTo>
                    <a:pt x="1110450" y="3364025"/>
                    <a:pt x="1107962" y="3362781"/>
                    <a:pt x="1100494" y="3360291"/>
                  </a:cubicBezTo>
                  <a:cubicBezTo>
                    <a:pt x="1101740" y="3369003"/>
                    <a:pt x="1107962" y="3370247"/>
                    <a:pt x="1115428" y="3370247"/>
                  </a:cubicBezTo>
                  <a:cubicBezTo>
                    <a:pt x="1117294" y="3370247"/>
                    <a:pt x="1119472" y="3369315"/>
                    <a:pt x="1121650" y="3369003"/>
                  </a:cubicBezTo>
                  <a:lnTo>
                    <a:pt x="1123066" y="3369569"/>
                  </a:lnTo>
                  <a:lnTo>
                    <a:pt x="1125890" y="3368323"/>
                  </a:lnTo>
                  <a:cubicBezTo>
                    <a:pt x="1137098" y="3362047"/>
                    <a:pt x="1145816" y="3368323"/>
                    <a:pt x="1154534" y="3373345"/>
                  </a:cubicBezTo>
                  <a:cubicBezTo>
                    <a:pt x="1160760" y="3377111"/>
                    <a:pt x="1165742" y="3379621"/>
                    <a:pt x="1168232" y="3370835"/>
                  </a:cubicBezTo>
                  <a:cubicBezTo>
                    <a:pt x="1170724" y="3363303"/>
                    <a:pt x="1178196" y="3363303"/>
                    <a:pt x="1184422" y="3363303"/>
                  </a:cubicBezTo>
                  <a:cubicBezTo>
                    <a:pt x="1209330" y="3368323"/>
                    <a:pt x="1231746" y="3378367"/>
                    <a:pt x="1249182" y="3399707"/>
                  </a:cubicBezTo>
                  <a:cubicBezTo>
                    <a:pt x="1252918" y="3404729"/>
                    <a:pt x="1255408" y="3407239"/>
                    <a:pt x="1261636" y="3403473"/>
                  </a:cubicBezTo>
                  <a:cubicBezTo>
                    <a:pt x="1269108" y="3400963"/>
                    <a:pt x="1276580" y="3403473"/>
                    <a:pt x="1282806" y="3404729"/>
                  </a:cubicBezTo>
                  <a:cubicBezTo>
                    <a:pt x="1301486" y="3408495"/>
                    <a:pt x="1318922" y="3413517"/>
                    <a:pt x="1335112" y="3422305"/>
                  </a:cubicBezTo>
                  <a:lnTo>
                    <a:pt x="1337204" y="3423711"/>
                  </a:lnTo>
                  <a:lnTo>
                    <a:pt x="1347502" y="3412531"/>
                  </a:lnTo>
                  <a:lnTo>
                    <a:pt x="1344260" y="3414937"/>
                  </a:lnTo>
                  <a:cubicBezTo>
                    <a:pt x="1342252" y="3417773"/>
                    <a:pt x="1340400" y="3420609"/>
                    <a:pt x="1336694" y="3421239"/>
                  </a:cubicBezTo>
                  <a:cubicBezTo>
                    <a:pt x="1323722" y="3414307"/>
                    <a:pt x="1311060" y="3406745"/>
                    <a:pt x="1299014" y="3398237"/>
                  </a:cubicBezTo>
                  <a:lnTo>
                    <a:pt x="1268244" y="3372265"/>
                  </a:lnTo>
                  <a:lnTo>
                    <a:pt x="1268100" y="3373183"/>
                  </a:lnTo>
                  <a:cubicBezTo>
                    <a:pt x="1266850" y="3374445"/>
                    <a:pt x="1264346" y="3375709"/>
                    <a:pt x="1261842" y="3375709"/>
                  </a:cubicBezTo>
                  <a:cubicBezTo>
                    <a:pt x="1246824" y="3370657"/>
                    <a:pt x="1230554" y="3369393"/>
                    <a:pt x="1216786" y="3363079"/>
                  </a:cubicBezTo>
                  <a:cubicBezTo>
                    <a:pt x="1182994" y="3350451"/>
                    <a:pt x="1151704" y="3332771"/>
                    <a:pt x="1122918" y="3311301"/>
                  </a:cubicBezTo>
                  <a:lnTo>
                    <a:pt x="1121146" y="3309607"/>
                  </a:lnTo>
                  <a:lnTo>
                    <a:pt x="1122272" y="3311359"/>
                  </a:lnTo>
                  <a:cubicBezTo>
                    <a:pt x="1121026" y="3312609"/>
                    <a:pt x="1119780" y="3315111"/>
                    <a:pt x="1117288" y="3315111"/>
                  </a:cubicBezTo>
                  <a:cubicBezTo>
                    <a:pt x="1106074" y="3311359"/>
                    <a:pt x="1097352" y="3302601"/>
                    <a:pt x="1087384" y="3296345"/>
                  </a:cubicBezTo>
                  <a:cubicBezTo>
                    <a:pt x="1076172" y="3290089"/>
                    <a:pt x="1066204" y="3283833"/>
                    <a:pt x="1053744" y="3295093"/>
                  </a:cubicBezTo>
                  <a:cubicBezTo>
                    <a:pt x="1047514" y="3301349"/>
                    <a:pt x="1038792" y="3293843"/>
                    <a:pt x="1035054" y="3288839"/>
                  </a:cubicBezTo>
                  <a:cubicBezTo>
                    <a:pt x="1015120" y="3266317"/>
                    <a:pt x="990200" y="3252555"/>
                    <a:pt x="962790" y="3240043"/>
                  </a:cubicBezTo>
                  <a:cubicBezTo>
                    <a:pt x="957806" y="3237541"/>
                    <a:pt x="952822" y="3235039"/>
                    <a:pt x="945346" y="3237541"/>
                  </a:cubicBezTo>
                  <a:cubicBezTo>
                    <a:pt x="939116" y="3238793"/>
                    <a:pt x="935378" y="3235039"/>
                    <a:pt x="930394" y="3232537"/>
                  </a:cubicBezTo>
                  <a:cubicBezTo>
                    <a:pt x="922920" y="3226281"/>
                    <a:pt x="915444" y="3220025"/>
                    <a:pt x="907968" y="3213769"/>
                  </a:cubicBezTo>
                  <a:cubicBezTo>
                    <a:pt x="901738" y="3210017"/>
                    <a:pt x="895508" y="3205011"/>
                    <a:pt x="888032" y="3206263"/>
                  </a:cubicBezTo>
                  <a:cubicBezTo>
                    <a:pt x="871836" y="3196253"/>
                    <a:pt x="858130" y="3181241"/>
                    <a:pt x="845670" y="3167477"/>
                  </a:cubicBezTo>
                  <a:cubicBezTo>
                    <a:pt x="817014" y="3138701"/>
                    <a:pt x="784618" y="3114929"/>
                    <a:pt x="757208" y="3087405"/>
                  </a:cubicBezTo>
                  <a:cubicBezTo>
                    <a:pt x="749732" y="3079897"/>
                    <a:pt x="739764" y="3074893"/>
                    <a:pt x="739764" y="3063633"/>
                  </a:cubicBezTo>
                  <a:cubicBezTo>
                    <a:pt x="743502" y="3061757"/>
                    <a:pt x="746306" y="3062381"/>
                    <a:pt x="748954" y="3063789"/>
                  </a:cubicBezTo>
                  <a:lnTo>
                    <a:pt x="752572" y="3065915"/>
                  </a:lnTo>
                  <a:lnTo>
                    <a:pt x="768422" y="3078647"/>
                  </a:lnTo>
                  <a:cubicBezTo>
                    <a:pt x="765930" y="3076145"/>
                    <a:pt x="760946" y="3072391"/>
                    <a:pt x="757208" y="3068637"/>
                  </a:cubicBezTo>
                  <a:lnTo>
                    <a:pt x="752572" y="3065915"/>
                  </a:lnTo>
                  <a:lnTo>
                    <a:pt x="749732" y="3063633"/>
                  </a:lnTo>
                  <a:cubicBezTo>
                    <a:pt x="747240" y="3061131"/>
                    <a:pt x="744748" y="3058629"/>
                    <a:pt x="747240" y="3054875"/>
                  </a:cubicBezTo>
                  <a:cubicBezTo>
                    <a:pt x="748486" y="3053623"/>
                    <a:pt x="750978" y="3053623"/>
                    <a:pt x="753470" y="3054875"/>
                  </a:cubicBezTo>
                  <a:cubicBezTo>
                    <a:pt x="760946" y="3057377"/>
                    <a:pt x="765930" y="3061131"/>
                    <a:pt x="772158" y="3064885"/>
                  </a:cubicBezTo>
                  <a:cubicBezTo>
                    <a:pt x="780880" y="3069889"/>
                    <a:pt x="787110" y="3078647"/>
                    <a:pt x="798324" y="3074893"/>
                  </a:cubicBezTo>
                  <a:cubicBezTo>
                    <a:pt x="809538" y="3079897"/>
                    <a:pt x="821998" y="3079897"/>
                    <a:pt x="815768" y="3097413"/>
                  </a:cubicBezTo>
                  <a:cubicBezTo>
                    <a:pt x="814522" y="3099917"/>
                    <a:pt x="817014" y="3102419"/>
                    <a:pt x="820752" y="3104921"/>
                  </a:cubicBezTo>
                  <a:cubicBezTo>
                    <a:pt x="828226" y="3114929"/>
                    <a:pt x="836948" y="3124939"/>
                    <a:pt x="849408" y="3131195"/>
                  </a:cubicBezTo>
                  <a:cubicBezTo>
                    <a:pt x="873082" y="3149961"/>
                    <a:pt x="901738" y="3159971"/>
                    <a:pt x="927902" y="3173733"/>
                  </a:cubicBezTo>
                  <a:cubicBezTo>
                    <a:pt x="939116" y="3179989"/>
                    <a:pt x="950330" y="3183743"/>
                    <a:pt x="959052" y="3189999"/>
                  </a:cubicBezTo>
                  <a:cubicBezTo>
                    <a:pt x="961544" y="3191249"/>
                    <a:pt x="965282" y="3193751"/>
                    <a:pt x="967774" y="3193751"/>
                  </a:cubicBezTo>
                  <a:cubicBezTo>
                    <a:pt x="971512" y="3195003"/>
                    <a:pt x="975248" y="3193751"/>
                    <a:pt x="977740" y="3191249"/>
                  </a:cubicBezTo>
                  <a:cubicBezTo>
                    <a:pt x="980232" y="3186245"/>
                    <a:pt x="976494" y="3183743"/>
                    <a:pt x="974004" y="3181241"/>
                  </a:cubicBezTo>
                  <a:cubicBezTo>
                    <a:pt x="969020" y="3174985"/>
                    <a:pt x="959052" y="3173733"/>
                    <a:pt x="959052" y="3161221"/>
                  </a:cubicBezTo>
                  <a:cubicBezTo>
                    <a:pt x="956560" y="3168729"/>
                    <a:pt x="961544" y="3174985"/>
                    <a:pt x="955314" y="3177487"/>
                  </a:cubicBezTo>
                  <a:cubicBezTo>
                    <a:pt x="949084" y="3181241"/>
                    <a:pt x="944100" y="3177487"/>
                    <a:pt x="940362" y="3172483"/>
                  </a:cubicBezTo>
                  <a:cubicBezTo>
                    <a:pt x="925410" y="3156217"/>
                    <a:pt x="905476" y="3152463"/>
                    <a:pt x="886786" y="3143705"/>
                  </a:cubicBezTo>
                  <a:cubicBezTo>
                    <a:pt x="871836" y="3137451"/>
                    <a:pt x="858130" y="3126191"/>
                    <a:pt x="851900" y="3109925"/>
                  </a:cubicBezTo>
                  <a:cubicBezTo>
                    <a:pt x="851900" y="3108675"/>
                    <a:pt x="853146" y="3108675"/>
                    <a:pt x="855638" y="3108675"/>
                  </a:cubicBezTo>
                  <a:cubicBezTo>
                    <a:pt x="874326" y="3112427"/>
                    <a:pt x="895508" y="3109925"/>
                    <a:pt x="911706" y="3128693"/>
                  </a:cubicBezTo>
                  <a:cubicBezTo>
                    <a:pt x="917936" y="3134947"/>
                    <a:pt x="925410" y="3138701"/>
                    <a:pt x="937870" y="3136199"/>
                  </a:cubicBezTo>
                  <a:cubicBezTo>
                    <a:pt x="950330" y="3133697"/>
                    <a:pt x="962790" y="3137451"/>
                    <a:pt x="975248" y="3139953"/>
                  </a:cubicBezTo>
                  <a:cubicBezTo>
                    <a:pt x="995184" y="3144957"/>
                    <a:pt x="1012628" y="3153715"/>
                    <a:pt x="1031316" y="3153715"/>
                  </a:cubicBezTo>
                  <a:cubicBezTo>
                    <a:pt x="1035054" y="3153715"/>
                    <a:pt x="1037546" y="3156217"/>
                    <a:pt x="1041284" y="3158719"/>
                  </a:cubicBezTo>
                  <a:cubicBezTo>
                    <a:pt x="1037546" y="3156217"/>
                    <a:pt x="1035054" y="3153715"/>
                    <a:pt x="1031316" y="3152463"/>
                  </a:cubicBezTo>
                  <a:cubicBezTo>
                    <a:pt x="1028824" y="3147459"/>
                    <a:pt x="1023842" y="3146209"/>
                    <a:pt x="1023842" y="3139953"/>
                  </a:cubicBezTo>
                  <a:cubicBezTo>
                    <a:pt x="1025088" y="3133697"/>
                    <a:pt x="1032562" y="3139953"/>
                    <a:pt x="1037546" y="3136199"/>
                  </a:cubicBezTo>
                  <a:cubicBezTo>
                    <a:pt x="1025088" y="3127441"/>
                    <a:pt x="1013874" y="3119935"/>
                    <a:pt x="998922" y="3116181"/>
                  </a:cubicBezTo>
                  <a:cubicBezTo>
                    <a:pt x="997676" y="3122437"/>
                    <a:pt x="1006398" y="3124939"/>
                    <a:pt x="1002660" y="3129943"/>
                  </a:cubicBezTo>
                  <a:cubicBezTo>
                    <a:pt x="998922" y="3133697"/>
                    <a:pt x="992692" y="3132445"/>
                    <a:pt x="987708" y="3132445"/>
                  </a:cubicBezTo>
                  <a:cubicBezTo>
                    <a:pt x="978986" y="3131195"/>
                    <a:pt x="972758" y="3124939"/>
                    <a:pt x="961544" y="3131195"/>
                  </a:cubicBezTo>
                  <a:cubicBezTo>
                    <a:pt x="951576" y="3137451"/>
                    <a:pt x="936624" y="3119935"/>
                    <a:pt x="937870" y="3107423"/>
                  </a:cubicBezTo>
                  <a:cubicBezTo>
                    <a:pt x="937870" y="3106171"/>
                    <a:pt x="937870" y="3103669"/>
                    <a:pt x="937870" y="3102419"/>
                  </a:cubicBezTo>
                  <a:cubicBezTo>
                    <a:pt x="937870" y="3097413"/>
                    <a:pt x="931640" y="3091159"/>
                    <a:pt x="939116" y="3088655"/>
                  </a:cubicBezTo>
                  <a:cubicBezTo>
                    <a:pt x="942232" y="3088031"/>
                    <a:pt x="945034" y="3088655"/>
                    <a:pt x="947526" y="3089907"/>
                  </a:cubicBezTo>
                  <a:lnTo>
                    <a:pt x="953356" y="3094367"/>
                  </a:lnTo>
                  <a:lnTo>
                    <a:pt x="954246" y="3095127"/>
                  </a:lnTo>
                  <a:lnTo>
                    <a:pt x="957962" y="3099603"/>
                  </a:lnTo>
                  <a:cubicBezTo>
                    <a:pt x="959052" y="3101167"/>
                    <a:pt x="960298" y="3102419"/>
                    <a:pt x="962790" y="3102419"/>
                  </a:cubicBezTo>
                  <a:lnTo>
                    <a:pt x="954246" y="3095127"/>
                  </a:lnTo>
                  <a:lnTo>
                    <a:pt x="954068" y="3094911"/>
                  </a:lnTo>
                  <a:lnTo>
                    <a:pt x="953356" y="3094367"/>
                  </a:lnTo>
                  <a:lnTo>
                    <a:pt x="937870" y="3081149"/>
                  </a:lnTo>
                  <a:cubicBezTo>
                    <a:pt x="921674" y="3072391"/>
                    <a:pt x="911706" y="3059879"/>
                    <a:pt x="899246" y="3048619"/>
                  </a:cubicBezTo>
                  <a:cubicBezTo>
                    <a:pt x="895508" y="3044867"/>
                    <a:pt x="894262" y="3039861"/>
                    <a:pt x="895508" y="3034857"/>
                  </a:cubicBezTo>
                  <a:cubicBezTo>
                    <a:pt x="898000" y="3033605"/>
                    <a:pt x="900492" y="3031103"/>
                    <a:pt x="900492" y="3029853"/>
                  </a:cubicBezTo>
                  <a:cubicBezTo>
                    <a:pt x="901738" y="3016089"/>
                    <a:pt x="904230" y="3013587"/>
                    <a:pt x="915444" y="3017341"/>
                  </a:cubicBezTo>
                  <a:cubicBezTo>
                    <a:pt x="934132" y="3023597"/>
                    <a:pt x="951576" y="3029853"/>
                    <a:pt x="966528" y="3042363"/>
                  </a:cubicBezTo>
                  <a:cubicBezTo>
                    <a:pt x="972758" y="3046117"/>
                    <a:pt x="980232" y="3049871"/>
                    <a:pt x="972758" y="3059879"/>
                  </a:cubicBezTo>
                  <a:cubicBezTo>
                    <a:pt x="971512" y="3062381"/>
                    <a:pt x="974004" y="3064885"/>
                    <a:pt x="976494" y="3067387"/>
                  </a:cubicBezTo>
                  <a:cubicBezTo>
                    <a:pt x="981478" y="3073643"/>
                    <a:pt x="986462" y="3078647"/>
                    <a:pt x="992692" y="3082401"/>
                  </a:cubicBezTo>
                  <a:cubicBezTo>
                    <a:pt x="993938" y="3079897"/>
                    <a:pt x="988954" y="3076145"/>
                    <a:pt x="992692" y="3073643"/>
                  </a:cubicBezTo>
                  <a:cubicBezTo>
                    <a:pt x="996430" y="3071139"/>
                    <a:pt x="998922" y="3073643"/>
                    <a:pt x="1002660" y="3074893"/>
                  </a:cubicBezTo>
                  <a:cubicBezTo>
                    <a:pt x="1010136" y="3082401"/>
                    <a:pt x="1017612" y="3088655"/>
                    <a:pt x="1023842" y="3098665"/>
                  </a:cubicBezTo>
                  <a:cubicBezTo>
                    <a:pt x="1028824" y="3104921"/>
                    <a:pt x="1033808" y="3109925"/>
                    <a:pt x="1041284" y="3114929"/>
                  </a:cubicBezTo>
                  <a:cubicBezTo>
                    <a:pt x="1043776" y="3102419"/>
                    <a:pt x="1043776" y="3091159"/>
                    <a:pt x="1033808" y="3083651"/>
                  </a:cubicBezTo>
                  <a:cubicBezTo>
                    <a:pt x="1031316" y="3081149"/>
                    <a:pt x="1028824" y="3079897"/>
                    <a:pt x="1030070" y="3076145"/>
                  </a:cubicBezTo>
                  <a:cubicBezTo>
                    <a:pt x="1032562" y="3073643"/>
                    <a:pt x="1036300" y="3073643"/>
                    <a:pt x="1038792" y="3074893"/>
                  </a:cubicBezTo>
                  <a:cubicBezTo>
                    <a:pt x="1045022" y="3077395"/>
                    <a:pt x="1050006" y="3081149"/>
                    <a:pt x="1053744" y="3084903"/>
                  </a:cubicBezTo>
                  <a:cubicBezTo>
                    <a:pt x="1048760" y="3066135"/>
                    <a:pt x="1037546" y="3059879"/>
                    <a:pt x="1018858" y="3068637"/>
                  </a:cubicBezTo>
                  <a:cubicBezTo>
                    <a:pt x="1008890" y="3073643"/>
                    <a:pt x="1002660" y="3069889"/>
                    <a:pt x="998922" y="3061131"/>
                  </a:cubicBezTo>
                  <a:cubicBezTo>
                    <a:pt x="992692" y="3046117"/>
                    <a:pt x="980232" y="3037359"/>
                    <a:pt x="966528" y="3033605"/>
                  </a:cubicBezTo>
                  <a:cubicBezTo>
                    <a:pt x="951576" y="3028601"/>
                    <a:pt x="942854" y="3016089"/>
                    <a:pt x="932886" y="3006081"/>
                  </a:cubicBezTo>
                  <a:cubicBezTo>
                    <a:pt x="927902" y="3001077"/>
                    <a:pt x="922920" y="2996071"/>
                    <a:pt x="914198" y="2996071"/>
                  </a:cubicBezTo>
                  <a:cubicBezTo>
                    <a:pt x="905476" y="2994821"/>
                    <a:pt x="895508" y="2988565"/>
                    <a:pt x="893016" y="2981057"/>
                  </a:cubicBezTo>
                  <a:cubicBezTo>
                    <a:pt x="888032" y="2971049"/>
                    <a:pt x="880556" y="2968547"/>
                    <a:pt x="873082" y="2962291"/>
                  </a:cubicBezTo>
                  <a:cubicBezTo>
                    <a:pt x="865606" y="2954785"/>
                    <a:pt x="851900" y="2951031"/>
                    <a:pt x="856884" y="2933515"/>
                  </a:cubicBezTo>
                  <a:cubicBezTo>
                    <a:pt x="858130" y="2931013"/>
                    <a:pt x="851900" y="2928511"/>
                    <a:pt x="849408" y="2926007"/>
                  </a:cubicBezTo>
                  <a:cubicBezTo>
                    <a:pt x="841932" y="2922255"/>
                    <a:pt x="831964" y="2918501"/>
                    <a:pt x="824488" y="2913497"/>
                  </a:cubicBezTo>
                  <a:cubicBezTo>
                    <a:pt x="820128" y="2909743"/>
                    <a:pt x="814210" y="2906927"/>
                    <a:pt x="809848" y="2903019"/>
                  </a:cubicBezTo>
                  <a:lnTo>
                    <a:pt x="805218" y="2888109"/>
                  </a:lnTo>
                  <a:lnTo>
                    <a:pt x="805012" y="2888039"/>
                  </a:lnTo>
                  <a:cubicBezTo>
                    <a:pt x="798752" y="2886795"/>
                    <a:pt x="794996" y="2880571"/>
                    <a:pt x="789988" y="2875593"/>
                  </a:cubicBezTo>
                  <a:cubicBezTo>
                    <a:pt x="786858" y="2869371"/>
                    <a:pt x="785606" y="2866259"/>
                    <a:pt x="786544" y="2864391"/>
                  </a:cubicBezTo>
                  <a:cubicBezTo>
                    <a:pt x="787484" y="2862525"/>
                    <a:pt x="790614" y="2861901"/>
                    <a:pt x="796248" y="2860657"/>
                  </a:cubicBezTo>
                  <a:cubicBezTo>
                    <a:pt x="801256" y="2859413"/>
                    <a:pt x="806264" y="2859413"/>
                    <a:pt x="811272" y="2858169"/>
                  </a:cubicBezTo>
                  <a:cubicBezTo>
                    <a:pt x="810020" y="2850701"/>
                    <a:pt x="808768" y="2844477"/>
                    <a:pt x="805012" y="2838255"/>
                  </a:cubicBezTo>
                  <a:cubicBezTo>
                    <a:pt x="801256" y="2828297"/>
                    <a:pt x="808768" y="2813361"/>
                    <a:pt x="818786" y="2812117"/>
                  </a:cubicBezTo>
                  <a:cubicBezTo>
                    <a:pt x="821290" y="2810873"/>
                    <a:pt x="823794" y="2810873"/>
                    <a:pt x="826298" y="2810873"/>
                  </a:cubicBezTo>
                  <a:cubicBezTo>
                    <a:pt x="836314" y="2812117"/>
                    <a:pt x="831306" y="2805893"/>
                    <a:pt x="831306" y="2802161"/>
                  </a:cubicBezTo>
                  <a:cubicBezTo>
                    <a:pt x="833810" y="2795937"/>
                    <a:pt x="837566" y="2788469"/>
                    <a:pt x="842574" y="2784735"/>
                  </a:cubicBezTo>
                  <a:cubicBezTo>
                    <a:pt x="848834" y="2778513"/>
                    <a:pt x="861356" y="2779757"/>
                    <a:pt x="867616" y="2769799"/>
                  </a:cubicBezTo>
                  <a:cubicBezTo>
                    <a:pt x="868868" y="2768555"/>
                    <a:pt x="875128" y="2772289"/>
                    <a:pt x="877632" y="2774779"/>
                  </a:cubicBezTo>
                  <a:cubicBezTo>
                    <a:pt x="881388" y="2778513"/>
                    <a:pt x="886396" y="2781001"/>
                    <a:pt x="891406" y="2782247"/>
                  </a:cubicBezTo>
                  <a:cubicBezTo>
                    <a:pt x="955260" y="2827053"/>
                    <a:pt x="1019116" y="2871859"/>
                    <a:pt x="1082972" y="2917911"/>
                  </a:cubicBezTo>
                  <a:cubicBezTo>
                    <a:pt x="1079216" y="2921645"/>
                    <a:pt x="1075460" y="2921645"/>
                    <a:pt x="1071702" y="2920399"/>
                  </a:cubicBezTo>
                  <a:cubicBezTo>
                    <a:pt x="1097996" y="2927867"/>
                    <a:pt x="1116778" y="2945293"/>
                    <a:pt x="1136810" y="2961473"/>
                  </a:cubicBezTo>
                  <a:cubicBezTo>
                    <a:pt x="1145576" y="2967695"/>
                    <a:pt x="1139314" y="2972675"/>
                    <a:pt x="1131802" y="2973919"/>
                  </a:cubicBezTo>
                  <a:cubicBezTo>
                    <a:pt x="1133054" y="2978897"/>
                    <a:pt x="1135558" y="2981387"/>
                    <a:pt x="1138062" y="2981387"/>
                  </a:cubicBezTo>
                  <a:cubicBezTo>
                    <a:pt x="1156844" y="2985121"/>
                    <a:pt x="1171868" y="2997567"/>
                    <a:pt x="1190650" y="3003789"/>
                  </a:cubicBezTo>
                  <a:lnTo>
                    <a:pt x="1208098" y="3007871"/>
                  </a:lnTo>
                  <a:lnTo>
                    <a:pt x="1208098" y="3004849"/>
                  </a:lnTo>
                  <a:cubicBezTo>
                    <a:pt x="1244172" y="3027295"/>
                    <a:pt x="1277756" y="3049741"/>
                    <a:pt x="1312586" y="3070939"/>
                  </a:cubicBezTo>
                  <a:cubicBezTo>
                    <a:pt x="1388464" y="3120819"/>
                    <a:pt x="1465586" y="3168205"/>
                    <a:pt x="1543952" y="3213097"/>
                  </a:cubicBezTo>
                  <a:cubicBezTo>
                    <a:pt x="1546440" y="3214343"/>
                    <a:pt x="1548928" y="3216837"/>
                    <a:pt x="1552660" y="3218085"/>
                  </a:cubicBezTo>
                  <a:lnTo>
                    <a:pt x="1549216" y="3217275"/>
                  </a:lnTo>
                  <a:lnTo>
                    <a:pt x="1551486" y="3218111"/>
                  </a:lnTo>
                  <a:cubicBezTo>
                    <a:pt x="1602216" y="3245683"/>
                    <a:pt x="1654184" y="3274509"/>
                    <a:pt x="1706152" y="3302081"/>
                  </a:cubicBezTo>
                  <a:cubicBezTo>
                    <a:pt x="1728424" y="3312107"/>
                    <a:pt x="1751934" y="3320879"/>
                    <a:pt x="1772968" y="3332159"/>
                  </a:cubicBezTo>
                  <a:lnTo>
                    <a:pt x="1781294" y="3337615"/>
                  </a:lnTo>
                  <a:lnTo>
                    <a:pt x="1778354" y="3334581"/>
                  </a:lnTo>
                  <a:cubicBezTo>
                    <a:pt x="1787096" y="3339655"/>
                    <a:pt x="1797088" y="3343459"/>
                    <a:pt x="1804582" y="3349801"/>
                  </a:cubicBezTo>
                  <a:lnTo>
                    <a:pt x="1803860" y="3349801"/>
                  </a:lnTo>
                  <a:lnTo>
                    <a:pt x="2076940" y="3464489"/>
                  </a:lnTo>
                  <a:lnTo>
                    <a:pt x="2079112" y="3465373"/>
                  </a:lnTo>
                  <a:lnTo>
                    <a:pt x="2086964" y="3461475"/>
                  </a:lnTo>
                  <a:cubicBezTo>
                    <a:pt x="2093210" y="3460383"/>
                    <a:pt x="2100706" y="3461319"/>
                    <a:pt x="2105080" y="3458201"/>
                  </a:cubicBezTo>
                  <a:cubicBezTo>
                    <a:pt x="2115074" y="3466931"/>
                    <a:pt x="2125070" y="3469425"/>
                    <a:pt x="2140064" y="3468177"/>
                  </a:cubicBezTo>
                  <a:cubicBezTo>
                    <a:pt x="2135066" y="3454461"/>
                    <a:pt x="2130068" y="3441991"/>
                    <a:pt x="2142562" y="3429521"/>
                  </a:cubicBezTo>
                  <a:cubicBezTo>
                    <a:pt x="2165052" y="3454461"/>
                    <a:pt x="2181294" y="3459449"/>
                    <a:pt x="2207532" y="3444485"/>
                  </a:cubicBezTo>
                  <a:cubicBezTo>
                    <a:pt x="2215028" y="3439497"/>
                    <a:pt x="2228772" y="3435755"/>
                    <a:pt x="2226272" y="3427027"/>
                  </a:cubicBezTo>
                  <a:cubicBezTo>
                    <a:pt x="2222524" y="3414557"/>
                    <a:pt x="2208780" y="3413311"/>
                    <a:pt x="2196286" y="3414557"/>
                  </a:cubicBezTo>
                  <a:cubicBezTo>
                    <a:pt x="2187540" y="3404581"/>
                    <a:pt x="2176296" y="3402087"/>
                    <a:pt x="2162552" y="3402087"/>
                  </a:cubicBezTo>
                  <a:cubicBezTo>
                    <a:pt x="2156306" y="3398347"/>
                    <a:pt x="2177546" y="3375901"/>
                    <a:pt x="2151308" y="3384629"/>
                  </a:cubicBezTo>
                  <a:cubicBezTo>
                    <a:pt x="2135066" y="3388371"/>
                    <a:pt x="2118824" y="3388371"/>
                    <a:pt x="2103830" y="3378395"/>
                  </a:cubicBezTo>
                  <a:cubicBezTo>
                    <a:pt x="2111326" y="3374653"/>
                    <a:pt x="2115074" y="3368419"/>
                    <a:pt x="2117574" y="3359689"/>
                  </a:cubicBezTo>
                  <a:cubicBezTo>
                    <a:pt x="2137564" y="3345973"/>
                    <a:pt x="2165052" y="3350961"/>
                    <a:pt x="2186292" y="3332257"/>
                  </a:cubicBezTo>
                  <a:cubicBezTo>
                    <a:pt x="2170050" y="3316045"/>
                    <a:pt x="2131318" y="3343479"/>
                    <a:pt x="2133816" y="3302329"/>
                  </a:cubicBezTo>
                  <a:lnTo>
                    <a:pt x="2136314" y="3301081"/>
                  </a:lnTo>
                  <a:lnTo>
                    <a:pt x="2133816" y="3299835"/>
                  </a:lnTo>
                  <a:lnTo>
                    <a:pt x="2133816" y="3302329"/>
                  </a:lnTo>
                  <a:cubicBezTo>
                    <a:pt x="2118824" y="3312305"/>
                    <a:pt x="2103830" y="3304823"/>
                    <a:pt x="2088838" y="3301081"/>
                  </a:cubicBezTo>
                  <a:cubicBezTo>
                    <a:pt x="2076344" y="3297341"/>
                    <a:pt x="2081340" y="3287365"/>
                    <a:pt x="2086338" y="3282377"/>
                  </a:cubicBezTo>
                  <a:cubicBezTo>
                    <a:pt x="2091336" y="3277389"/>
                    <a:pt x="2093834" y="3289859"/>
                    <a:pt x="2101332" y="3289859"/>
                  </a:cubicBezTo>
                  <a:cubicBezTo>
                    <a:pt x="2098832" y="3243721"/>
                    <a:pt x="2125070" y="3279883"/>
                    <a:pt x="2138814" y="3277389"/>
                  </a:cubicBezTo>
                  <a:cubicBezTo>
                    <a:pt x="2138814" y="3258683"/>
                    <a:pt x="2142562" y="3242473"/>
                    <a:pt x="2166300" y="3241227"/>
                  </a:cubicBezTo>
                  <a:cubicBezTo>
                    <a:pt x="2160054" y="3231251"/>
                    <a:pt x="2146310" y="3238733"/>
                    <a:pt x="2138814" y="3233745"/>
                  </a:cubicBezTo>
                  <a:cubicBezTo>
                    <a:pt x="2142562" y="3222521"/>
                    <a:pt x="2146310" y="3211299"/>
                    <a:pt x="2150058" y="3200075"/>
                  </a:cubicBezTo>
                  <a:cubicBezTo>
                    <a:pt x="2177546" y="3237485"/>
                    <a:pt x="2213778" y="3206311"/>
                    <a:pt x="2248762" y="3212545"/>
                  </a:cubicBezTo>
                  <a:cubicBezTo>
                    <a:pt x="2235018" y="3218781"/>
                    <a:pt x="2227522" y="3230003"/>
                    <a:pt x="2221276" y="3241227"/>
                  </a:cubicBezTo>
                  <a:cubicBezTo>
                    <a:pt x="2238766" y="3246215"/>
                    <a:pt x="2251260" y="3227509"/>
                    <a:pt x="2268752" y="3230003"/>
                  </a:cubicBezTo>
                  <a:cubicBezTo>
                    <a:pt x="2271252" y="3231251"/>
                    <a:pt x="2272500" y="3232497"/>
                    <a:pt x="2270002" y="3236239"/>
                  </a:cubicBezTo>
                  <a:cubicBezTo>
                    <a:pt x="2271252" y="3234991"/>
                    <a:pt x="2272500" y="3232497"/>
                    <a:pt x="2271252" y="3231251"/>
                  </a:cubicBezTo>
                  <a:cubicBezTo>
                    <a:pt x="2270002" y="3230003"/>
                    <a:pt x="2270002" y="3228757"/>
                    <a:pt x="2268752" y="3230003"/>
                  </a:cubicBezTo>
                  <a:cubicBezTo>
                    <a:pt x="2283746" y="3215039"/>
                    <a:pt x="2283746" y="3190099"/>
                    <a:pt x="2307484" y="3182617"/>
                  </a:cubicBezTo>
                  <a:cubicBezTo>
                    <a:pt x="2296240" y="3173889"/>
                    <a:pt x="2288744" y="3180123"/>
                    <a:pt x="2281246" y="3182617"/>
                  </a:cubicBezTo>
                  <a:cubicBezTo>
                    <a:pt x="2268752" y="3186359"/>
                    <a:pt x="2261256" y="3178877"/>
                    <a:pt x="2265004" y="3168901"/>
                  </a:cubicBezTo>
                  <a:cubicBezTo>
                    <a:pt x="2267504" y="3162667"/>
                    <a:pt x="2243764" y="3151443"/>
                    <a:pt x="2268752" y="3148949"/>
                  </a:cubicBezTo>
                  <a:cubicBezTo>
                    <a:pt x="2272500" y="3148949"/>
                    <a:pt x="2270002" y="3138973"/>
                    <a:pt x="2265004" y="3132739"/>
                  </a:cubicBezTo>
                  <a:cubicBezTo>
                    <a:pt x="2258758" y="3136479"/>
                    <a:pt x="2252510" y="3145209"/>
                    <a:pt x="2243764" y="3138973"/>
                  </a:cubicBezTo>
                  <a:cubicBezTo>
                    <a:pt x="2228772" y="3127751"/>
                    <a:pt x="2208780" y="3122763"/>
                    <a:pt x="2196286" y="3107799"/>
                  </a:cubicBezTo>
                  <a:cubicBezTo>
                    <a:pt x="2190040" y="3100317"/>
                    <a:pt x="2172548" y="3104057"/>
                    <a:pt x="2177546" y="3087847"/>
                  </a:cubicBezTo>
                  <a:cubicBezTo>
                    <a:pt x="2182544" y="3075377"/>
                    <a:pt x="2191290" y="3069143"/>
                    <a:pt x="2206282" y="3072883"/>
                  </a:cubicBezTo>
                  <a:cubicBezTo>
                    <a:pt x="2203784" y="3041709"/>
                    <a:pt x="2167550" y="3046697"/>
                    <a:pt x="2162552" y="3021757"/>
                  </a:cubicBezTo>
                  <a:cubicBezTo>
                    <a:pt x="2151308" y="3032979"/>
                    <a:pt x="2162552" y="3039215"/>
                    <a:pt x="2160054" y="3049191"/>
                  </a:cubicBezTo>
                  <a:cubicBezTo>
                    <a:pt x="2146310" y="3049191"/>
                    <a:pt x="2143812" y="3021757"/>
                    <a:pt x="2123820" y="3036721"/>
                  </a:cubicBezTo>
                  <a:cubicBezTo>
                    <a:pt x="2138814" y="3001805"/>
                    <a:pt x="2173798" y="3016769"/>
                    <a:pt x="2191290" y="2999311"/>
                  </a:cubicBezTo>
                  <a:cubicBezTo>
                    <a:pt x="2202534" y="2980607"/>
                    <a:pt x="2213778" y="2968137"/>
                    <a:pt x="2237518" y="2976865"/>
                  </a:cubicBezTo>
                  <a:cubicBezTo>
                    <a:pt x="2225024" y="2994323"/>
                    <a:pt x="2245014" y="3027991"/>
                    <a:pt x="2210030" y="3032979"/>
                  </a:cubicBezTo>
                  <a:cubicBezTo>
                    <a:pt x="2208780" y="3032979"/>
                    <a:pt x="2207532" y="3032979"/>
                    <a:pt x="2206282" y="3032979"/>
                  </a:cubicBezTo>
                  <a:cubicBezTo>
                    <a:pt x="2207532" y="3035473"/>
                    <a:pt x="2211280" y="3034227"/>
                    <a:pt x="2212530" y="3035473"/>
                  </a:cubicBezTo>
                  <a:cubicBezTo>
                    <a:pt x="2216278" y="3039215"/>
                    <a:pt x="2211280" y="3042955"/>
                    <a:pt x="2215028" y="3045449"/>
                  </a:cubicBezTo>
                  <a:cubicBezTo>
                    <a:pt x="2213778" y="3042955"/>
                    <a:pt x="2216278" y="3041709"/>
                    <a:pt x="2218776" y="3040461"/>
                  </a:cubicBezTo>
                  <a:cubicBezTo>
                    <a:pt x="2232520" y="3040461"/>
                    <a:pt x="2242516" y="3046697"/>
                    <a:pt x="2248762" y="3057919"/>
                  </a:cubicBezTo>
                  <a:lnTo>
                    <a:pt x="2249898" y="3058789"/>
                  </a:lnTo>
                  <a:lnTo>
                    <a:pt x="2250012" y="3059167"/>
                  </a:lnTo>
                  <a:lnTo>
                    <a:pt x="2250498" y="3059249"/>
                  </a:lnTo>
                  <a:lnTo>
                    <a:pt x="2257000" y="3064233"/>
                  </a:lnTo>
                  <a:lnTo>
                    <a:pt x="2265138" y="3061733"/>
                  </a:lnTo>
                  <a:lnTo>
                    <a:pt x="2265630" y="3061817"/>
                  </a:lnTo>
                  <a:cubicBezTo>
                    <a:pt x="2270626" y="3059479"/>
                    <a:pt x="2275624" y="3056049"/>
                    <a:pt x="2281246" y="3057919"/>
                  </a:cubicBezTo>
                  <a:cubicBezTo>
                    <a:pt x="2277030" y="3056516"/>
                    <a:pt x="2272989" y="3058445"/>
                    <a:pt x="2268992" y="3060550"/>
                  </a:cubicBezTo>
                  <a:lnTo>
                    <a:pt x="2265138" y="3061733"/>
                  </a:lnTo>
                  <a:lnTo>
                    <a:pt x="2250498" y="3059249"/>
                  </a:lnTo>
                  <a:lnTo>
                    <a:pt x="2249898" y="3058789"/>
                  </a:lnTo>
                  <a:lnTo>
                    <a:pt x="2245950" y="3045761"/>
                  </a:lnTo>
                  <a:cubicBezTo>
                    <a:pt x="2247200" y="3041709"/>
                    <a:pt x="2250636" y="3037967"/>
                    <a:pt x="2255010" y="3034227"/>
                  </a:cubicBezTo>
                  <a:cubicBezTo>
                    <a:pt x="2257508" y="3034227"/>
                    <a:pt x="2258758" y="3031733"/>
                    <a:pt x="2256258" y="3030485"/>
                  </a:cubicBezTo>
                  <a:cubicBezTo>
                    <a:pt x="2255010" y="3029239"/>
                    <a:pt x="2252510" y="3034227"/>
                    <a:pt x="2250012" y="3032979"/>
                  </a:cubicBezTo>
                  <a:cubicBezTo>
                    <a:pt x="2235018" y="3029239"/>
                    <a:pt x="2227522" y="3021757"/>
                    <a:pt x="2240016" y="3008041"/>
                  </a:cubicBezTo>
                  <a:cubicBezTo>
                    <a:pt x="2252510" y="2995571"/>
                    <a:pt x="2242516" y="2986841"/>
                    <a:pt x="2237518" y="2976865"/>
                  </a:cubicBezTo>
                  <a:cubicBezTo>
                    <a:pt x="2257508" y="2969383"/>
                    <a:pt x="2276250" y="2960655"/>
                    <a:pt x="2281246" y="2995571"/>
                  </a:cubicBezTo>
                  <a:cubicBezTo>
                    <a:pt x="2286244" y="3024251"/>
                    <a:pt x="2292492" y="3025497"/>
                    <a:pt x="2344966" y="3023003"/>
                  </a:cubicBezTo>
                  <a:cubicBezTo>
                    <a:pt x="2332472" y="3011781"/>
                    <a:pt x="2313732" y="3014275"/>
                    <a:pt x="2303736" y="3000559"/>
                  </a:cubicBezTo>
                  <a:cubicBezTo>
                    <a:pt x="2286244" y="2993077"/>
                    <a:pt x="2286244" y="2971877"/>
                    <a:pt x="2291242" y="2964395"/>
                  </a:cubicBezTo>
                  <a:cubicBezTo>
                    <a:pt x="2316230" y="2935715"/>
                    <a:pt x="2278748" y="2923245"/>
                    <a:pt x="2278748" y="2902047"/>
                  </a:cubicBezTo>
                  <a:cubicBezTo>
                    <a:pt x="2278748" y="2897059"/>
                    <a:pt x="2272500" y="2897059"/>
                    <a:pt x="2266254" y="2899553"/>
                  </a:cubicBezTo>
                  <a:cubicBezTo>
                    <a:pt x="2251260" y="2908281"/>
                    <a:pt x="2251260" y="2908281"/>
                    <a:pt x="2250012" y="2888329"/>
                  </a:cubicBezTo>
                  <a:cubicBezTo>
                    <a:pt x="2233770" y="2882095"/>
                    <a:pt x="2220026" y="2885835"/>
                    <a:pt x="2207532" y="2897059"/>
                  </a:cubicBezTo>
                  <a:cubicBezTo>
                    <a:pt x="2200034" y="2888329"/>
                    <a:pt x="2208780" y="2882095"/>
                    <a:pt x="2212530" y="2877107"/>
                  </a:cubicBezTo>
                  <a:cubicBezTo>
                    <a:pt x="2218776" y="2868377"/>
                    <a:pt x="2221276" y="2859649"/>
                    <a:pt x="2213778" y="2852167"/>
                  </a:cubicBezTo>
                  <a:cubicBezTo>
                    <a:pt x="2198786" y="2839697"/>
                    <a:pt x="2200034" y="2857155"/>
                    <a:pt x="2195038" y="2862143"/>
                  </a:cubicBezTo>
                  <a:cubicBezTo>
                    <a:pt x="2187540" y="2870871"/>
                    <a:pt x="2183792" y="2868377"/>
                    <a:pt x="2185042" y="2858401"/>
                  </a:cubicBezTo>
                  <a:cubicBezTo>
                    <a:pt x="2185042" y="2853413"/>
                    <a:pt x="2182544" y="2848427"/>
                    <a:pt x="2180044" y="2850921"/>
                  </a:cubicBezTo>
                  <a:cubicBezTo>
                    <a:pt x="2157554" y="2875859"/>
                    <a:pt x="2152558" y="2848427"/>
                    <a:pt x="2140064" y="2839697"/>
                  </a:cubicBezTo>
                  <a:cubicBezTo>
                    <a:pt x="2132566" y="2835957"/>
                    <a:pt x="2126320" y="2837203"/>
                    <a:pt x="2135066" y="2825981"/>
                  </a:cubicBezTo>
                  <a:cubicBezTo>
                    <a:pt x="2140064" y="2817251"/>
                    <a:pt x="2146310" y="2817251"/>
                    <a:pt x="2153806" y="2820993"/>
                  </a:cubicBezTo>
                  <a:cubicBezTo>
                    <a:pt x="2180044" y="2835957"/>
                    <a:pt x="2181294" y="2835957"/>
                    <a:pt x="2210030" y="2829721"/>
                  </a:cubicBezTo>
                  <a:cubicBezTo>
                    <a:pt x="2211280" y="2828475"/>
                    <a:pt x="2213778" y="2828475"/>
                    <a:pt x="2215028" y="2828475"/>
                  </a:cubicBezTo>
                  <a:cubicBezTo>
                    <a:pt x="2217526" y="2827227"/>
                    <a:pt x="2220026" y="2827227"/>
                    <a:pt x="2222524" y="2827227"/>
                  </a:cubicBezTo>
                  <a:cubicBezTo>
                    <a:pt x="2221276" y="2827227"/>
                    <a:pt x="2223774" y="2823487"/>
                    <a:pt x="2223774" y="2823487"/>
                  </a:cubicBezTo>
                  <a:lnTo>
                    <a:pt x="2221276" y="2820993"/>
                  </a:lnTo>
                  <a:cubicBezTo>
                    <a:pt x="2218776" y="2820993"/>
                    <a:pt x="2216278" y="2820993"/>
                    <a:pt x="2213778" y="2820993"/>
                  </a:cubicBezTo>
                  <a:lnTo>
                    <a:pt x="2210030" y="2820993"/>
                  </a:lnTo>
                  <a:cubicBezTo>
                    <a:pt x="2197536" y="2811017"/>
                    <a:pt x="2185042" y="2830969"/>
                    <a:pt x="2170050" y="2819745"/>
                  </a:cubicBezTo>
                  <a:cubicBezTo>
                    <a:pt x="2177546" y="2803535"/>
                    <a:pt x="2175046" y="2783583"/>
                    <a:pt x="2193788" y="2766125"/>
                  </a:cubicBezTo>
                  <a:cubicBezTo>
                    <a:pt x="2170050" y="2772359"/>
                    <a:pt x="2155056" y="2768619"/>
                    <a:pt x="2140064" y="2754903"/>
                  </a:cubicBezTo>
                  <a:cubicBezTo>
                    <a:pt x="2133816" y="2751161"/>
                    <a:pt x="2126320" y="2748667"/>
                    <a:pt x="2128818" y="2741185"/>
                  </a:cubicBezTo>
                  <a:cubicBezTo>
                    <a:pt x="2132566" y="2727469"/>
                    <a:pt x="2141312" y="2728715"/>
                    <a:pt x="2151308" y="2732457"/>
                  </a:cubicBezTo>
                  <a:cubicBezTo>
                    <a:pt x="2153806" y="2734951"/>
                    <a:pt x="2156306" y="2738691"/>
                    <a:pt x="2155056" y="2743679"/>
                  </a:cubicBezTo>
                  <a:cubicBezTo>
                    <a:pt x="2156306" y="2744927"/>
                    <a:pt x="2157554" y="2744927"/>
                    <a:pt x="2157554" y="2744927"/>
                  </a:cubicBezTo>
                  <a:cubicBezTo>
                    <a:pt x="2157554" y="2742433"/>
                    <a:pt x="2156306" y="2742433"/>
                    <a:pt x="2156306" y="2742433"/>
                  </a:cubicBezTo>
                  <a:cubicBezTo>
                    <a:pt x="2156306" y="2737445"/>
                    <a:pt x="2153806" y="2734951"/>
                    <a:pt x="2151308" y="2732457"/>
                  </a:cubicBezTo>
                  <a:cubicBezTo>
                    <a:pt x="2155056" y="2718739"/>
                    <a:pt x="2165052" y="2708763"/>
                    <a:pt x="2162552" y="2692553"/>
                  </a:cubicBezTo>
                  <a:cubicBezTo>
                    <a:pt x="2157554" y="2670107"/>
                    <a:pt x="2172548" y="2677589"/>
                    <a:pt x="2183792" y="2680083"/>
                  </a:cubicBezTo>
                  <a:cubicBezTo>
                    <a:pt x="2186292" y="2682577"/>
                    <a:pt x="2186292" y="2686319"/>
                    <a:pt x="2186292" y="2688813"/>
                  </a:cubicBezTo>
                  <a:cubicBezTo>
                    <a:pt x="2186292" y="2692553"/>
                    <a:pt x="2186292" y="2695047"/>
                    <a:pt x="2186292" y="2697541"/>
                  </a:cubicBezTo>
                  <a:cubicBezTo>
                    <a:pt x="2187540" y="2700035"/>
                    <a:pt x="2190040" y="2702529"/>
                    <a:pt x="2191290" y="2705023"/>
                  </a:cubicBezTo>
                  <a:cubicBezTo>
                    <a:pt x="2201284" y="2711257"/>
                    <a:pt x="2208780" y="2721233"/>
                    <a:pt x="2218776" y="2726221"/>
                  </a:cubicBezTo>
                  <a:cubicBezTo>
                    <a:pt x="2222524" y="2728715"/>
                    <a:pt x="2225024" y="2731209"/>
                    <a:pt x="2226272" y="2733703"/>
                  </a:cubicBezTo>
                  <a:cubicBezTo>
                    <a:pt x="2233770" y="2744927"/>
                    <a:pt x="2245014" y="2752409"/>
                    <a:pt x="2256258" y="2744927"/>
                  </a:cubicBezTo>
                  <a:cubicBezTo>
                    <a:pt x="2281246" y="2727469"/>
                    <a:pt x="2299988" y="2736197"/>
                    <a:pt x="2319978" y="2757397"/>
                  </a:cubicBezTo>
                  <a:cubicBezTo>
                    <a:pt x="2311232" y="2711257"/>
                    <a:pt x="2341218" y="2688813"/>
                    <a:pt x="2366206" y="2665119"/>
                  </a:cubicBezTo>
                  <a:cubicBezTo>
                    <a:pt x="2378700" y="2670107"/>
                    <a:pt x="2389946" y="2680083"/>
                    <a:pt x="2406188" y="2677589"/>
                  </a:cubicBezTo>
                  <a:cubicBezTo>
                    <a:pt x="2416184" y="2676343"/>
                    <a:pt x="2409936" y="2686319"/>
                    <a:pt x="2409936" y="2692553"/>
                  </a:cubicBezTo>
                  <a:cubicBezTo>
                    <a:pt x="2418682" y="2688813"/>
                    <a:pt x="2426178" y="2695047"/>
                    <a:pt x="2433676" y="2697541"/>
                  </a:cubicBezTo>
                  <a:cubicBezTo>
                    <a:pt x="2431176" y="2685071"/>
                    <a:pt x="2454916" y="2696293"/>
                    <a:pt x="2448668" y="2677589"/>
                  </a:cubicBezTo>
                  <a:cubicBezTo>
                    <a:pt x="2446170" y="2666367"/>
                    <a:pt x="2461162" y="2657637"/>
                    <a:pt x="2473656" y="2647661"/>
                  </a:cubicBezTo>
                  <a:close/>
                  <a:moveTo>
                    <a:pt x="530948" y="2389343"/>
                  </a:moveTo>
                  <a:cubicBezTo>
                    <a:pt x="537818" y="2392949"/>
                    <a:pt x="551554" y="2410981"/>
                    <a:pt x="557278" y="2426609"/>
                  </a:cubicBezTo>
                  <a:cubicBezTo>
                    <a:pt x="545832" y="2414589"/>
                    <a:pt x="538962" y="2402567"/>
                    <a:pt x="530948" y="2389343"/>
                  </a:cubicBezTo>
                  <a:close/>
                  <a:moveTo>
                    <a:pt x="541938" y="2329003"/>
                  </a:moveTo>
                  <a:cubicBezTo>
                    <a:pt x="557564" y="2343397"/>
                    <a:pt x="568382" y="2364331"/>
                    <a:pt x="579200" y="2382647"/>
                  </a:cubicBezTo>
                  <a:cubicBezTo>
                    <a:pt x="563574" y="2366947"/>
                    <a:pt x="553958" y="2347321"/>
                    <a:pt x="541938" y="2329003"/>
                  </a:cubicBezTo>
                  <a:close/>
                  <a:moveTo>
                    <a:pt x="475994" y="2284877"/>
                  </a:moveTo>
                  <a:cubicBezTo>
                    <a:pt x="482936" y="2288311"/>
                    <a:pt x="494504" y="2303193"/>
                    <a:pt x="496818" y="2311207"/>
                  </a:cubicBezTo>
                  <a:cubicBezTo>
                    <a:pt x="492190" y="2310063"/>
                    <a:pt x="480622" y="2296325"/>
                    <a:pt x="475994" y="2284877"/>
                  </a:cubicBezTo>
                  <a:close/>
                  <a:moveTo>
                    <a:pt x="443024" y="2268555"/>
                  </a:moveTo>
                  <a:cubicBezTo>
                    <a:pt x="450018" y="2271171"/>
                    <a:pt x="475660" y="2307807"/>
                    <a:pt x="480322" y="2322199"/>
                  </a:cubicBezTo>
                  <a:cubicBezTo>
                    <a:pt x="466336" y="2306497"/>
                    <a:pt x="452348" y="2289489"/>
                    <a:pt x="443024" y="2268555"/>
                  </a:cubicBezTo>
                  <a:close/>
                  <a:moveTo>
                    <a:pt x="613008" y="2255649"/>
                  </a:moveTo>
                  <a:lnTo>
                    <a:pt x="613426" y="2256819"/>
                  </a:lnTo>
                  <a:lnTo>
                    <a:pt x="613676" y="2257033"/>
                  </a:lnTo>
                  <a:close/>
                  <a:moveTo>
                    <a:pt x="589090" y="2197367"/>
                  </a:moveTo>
                  <a:lnTo>
                    <a:pt x="589738" y="2199385"/>
                  </a:lnTo>
                  <a:lnTo>
                    <a:pt x="592310" y="2198289"/>
                  </a:lnTo>
                  <a:close/>
                  <a:moveTo>
                    <a:pt x="595312" y="2196559"/>
                  </a:moveTo>
                  <a:lnTo>
                    <a:pt x="595566" y="2196901"/>
                  </a:lnTo>
                  <a:lnTo>
                    <a:pt x="595758" y="2196819"/>
                  </a:lnTo>
                  <a:close/>
                  <a:moveTo>
                    <a:pt x="488518" y="2195897"/>
                  </a:moveTo>
                  <a:lnTo>
                    <a:pt x="490790" y="2199261"/>
                  </a:lnTo>
                  <a:lnTo>
                    <a:pt x="489194" y="2196087"/>
                  </a:lnTo>
                  <a:lnTo>
                    <a:pt x="488960" y="2196165"/>
                  </a:lnTo>
                  <a:close/>
                  <a:moveTo>
                    <a:pt x="569238" y="2184925"/>
                  </a:moveTo>
                  <a:lnTo>
                    <a:pt x="569148" y="2187431"/>
                  </a:lnTo>
                  <a:lnTo>
                    <a:pt x="569676" y="2186933"/>
                  </a:lnTo>
                  <a:lnTo>
                    <a:pt x="571402" y="2188161"/>
                  </a:lnTo>
                  <a:close/>
                  <a:moveTo>
                    <a:pt x="615296" y="2184809"/>
                  </a:moveTo>
                  <a:lnTo>
                    <a:pt x="616874" y="2189713"/>
                  </a:lnTo>
                  <a:lnTo>
                    <a:pt x="618768" y="2191503"/>
                  </a:lnTo>
                  <a:close/>
                  <a:moveTo>
                    <a:pt x="593898" y="2183847"/>
                  </a:moveTo>
                  <a:lnTo>
                    <a:pt x="597000" y="2186933"/>
                  </a:lnTo>
                  <a:lnTo>
                    <a:pt x="593900" y="2183849"/>
                  </a:lnTo>
                  <a:close/>
                  <a:moveTo>
                    <a:pt x="636688" y="2177561"/>
                  </a:moveTo>
                  <a:lnTo>
                    <a:pt x="638702" y="2180395"/>
                  </a:lnTo>
                  <a:lnTo>
                    <a:pt x="639320" y="2180745"/>
                  </a:lnTo>
                  <a:close/>
                  <a:moveTo>
                    <a:pt x="552494" y="2173741"/>
                  </a:moveTo>
                  <a:lnTo>
                    <a:pt x="552418" y="2174509"/>
                  </a:lnTo>
                  <a:lnTo>
                    <a:pt x="553108" y="2174971"/>
                  </a:lnTo>
                  <a:close/>
                  <a:moveTo>
                    <a:pt x="543592" y="2170871"/>
                  </a:moveTo>
                  <a:lnTo>
                    <a:pt x="549572" y="2178219"/>
                  </a:lnTo>
                  <a:lnTo>
                    <a:pt x="544844" y="2171583"/>
                  </a:lnTo>
                  <a:close/>
                  <a:moveTo>
                    <a:pt x="575442" y="2169995"/>
                  </a:moveTo>
                  <a:lnTo>
                    <a:pt x="575596" y="2170501"/>
                  </a:lnTo>
                  <a:lnTo>
                    <a:pt x="575686" y="2170227"/>
                  </a:lnTo>
                  <a:close/>
                  <a:moveTo>
                    <a:pt x="404558" y="2158533"/>
                  </a:moveTo>
                  <a:cubicBezTo>
                    <a:pt x="411622" y="2163285"/>
                    <a:pt x="432820" y="2190613"/>
                    <a:pt x="436352" y="2201305"/>
                  </a:cubicBezTo>
                  <a:cubicBezTo>
                    <a:pt x="425754" y="2188237"/>
                    <a:pt x="415156" y="2173979"/>
                    <a:pt x="404558" y="2158533"/>
                  </a:cubicBezTo>
                  <a:close/>
                  <a:moveTo>
                    <a:pt x="617554" y="2154391"/>
                  </a:moveTo>
                  <a:lnTo>
                    <a:pt x="618818" y="2157147"/>
                  </a:lnTo>
                  <a:lnTo>
                    <a:pt x="620378" y="2157813"/>
                  </a:lnTo>
                  <a:close/>
                  <a:moveTo>
                    <a:pt x="608132" y="2153683"/>
                  </a:moveTo>
                  <a:lnTo>
                    <a:pt x="611106" y="2157959"/>
                  </a:lnTo>
                  <a:lnTo>
                    <a:pt x="615456" y="2161047"/>
                  </a:lnTo>
                  <a:lnTo>
                    <a:pt x="617378" y="2164191"/>
                  </a:lnTo>
                  <a:cubicBezTo>
                    <a:pt x="618632" y="2164191"/>
                    <a:pt x="618632" y="2163879"/>
                    <a:pt x="618632" y="2163723"/>
                  </a:cubicBezTo>
                  <a:lnTo>
                    <a:pt x="619438" y="2164025"/>
                  </a:lnTo>
                  <a:lnTo>
                    <a:pt x="618700" y="2163349"/>
                  </a:lnTo>
                  <a:lnTo>
                    <a:pt x="615456" y="2161047"/>
                  </a:lnTo>
                  <a:lnTo>
                    <a:pt x="614712" y="2159829"/>
                  </a:lnTo>
                  <a:lnTo>
                    <a:pt x="614718" y="2159707"/>
                  </a:lnTo>
                  <a:close/>
                  <a:moveTo>
                    <a:pt x="355100" y="2131013"/>
                  </a:moveTo>
                  <a:cubicBezTo>
                    <a:pt x="366090" y="2137883"/>
                    <a:pt x="367464" y="2148185"/>
                    <a:pt x="375706" y="2157343"/>
                  </a:cubicBezTo>
                  <a:cubicBezTo>
                    <a:pt x="364716" y="2151619"/>
                    <a:pt x="356474" y="2141317"/>
                    <a:pt x="355100" y="2131013"/>
                  </a:cubicBezTo>
                  <a:close/>
                  <a:moveTo>
                    <a:pt x="410896" y="2120101"/>
                  </a:moveTo>
                  <a:cubicBezTo>
                    <a:pt x="419772" y="2126207"/>
                    <a:pt x="426114" y="2134755"/>
                    <a:pt x="432454" y="2143303"/>
                  </a:cubicBezTo>
                  <a:cubicBezTo>
                    <a:pt x="442600" y="2155513"/>
                    <a:pt x="452744" y="2168947"/>
                    <a:pt x="462890" y="2181157"/>
                  </a:cubicBezTo>
                  <a:cubicBezTo>
                    <a:pt x="465426" y="2184821"/>
                    <a:pt x="467962" y="2188485"/>
                    <a:pt x="469230" y="2195811"/>
                  </a:cubicBezTo>
                  <a:cubicBezTo>
                    <a:pt x="441332" y="2176273"/>
                    <a:pt x="424846" y="2148187"/>
                    <a:pt x="404556" y="2124985"/>
                  </a:cubicBezTo>
                  <a:cubicBezTo>
                    <a:pt x="407092" y="2123765"/>
                    <a:pt x="409628" y="2121321"/>
                    <a:pt x="410896" y="2120101"/>
                  </a:cubicBezTo>
                  <a:close/>
                  <a:moveTo>
                    <a:pt x="578792" y="2118467"/>
                  </a:moveTo>
                  <a:lnTo>
                    <a:pt x="579654" y="2123267"/>
                  </a:lnTo>
                  <a:lnTo>
                    <a:pt x="582256" y="2124303"/>
                  </a:lnTo>
                  <a:lnTo>
                    <a:pt x="588854" y="2130533"/>
                  </a:lnTo>
                  <a:close/>
                  <a:moveTo>
                    <a:pt x="562202" y="2113733"/>
                  </a:moveTo>
                  <a:lnTo>
                    <a:pt x="564696" y="2118071"/>
                  </a:lnTo>
                  <a:lnTo>
                    <a:pt x="570706" y="2132405"/>
                  </a:lnTo>
                  <a:lnTo>
                    <a:pt x="570038" y="2128377"/>
                  </a:lnTo>
                  <a:cubicBezTo>
                    <a:pt x="571290" y="2128377"/>
                    <a:pt x="570038" y="2125899"/>
                    <a:pt x="570038" y="2124661"/>
                  </a:cubicBezTo>
                  <a:close/>
                  <a:moveTo>
                    <a:pt x="439162" y="2107719"/>
                  </a:moveTo>
                  <a:lnTo>
                    <a:pt x="440646" y="2110857"/>
                  </a:lnTo>
                  <a:lnTo>
                    <a:pt x="441660" y="2111435"/>
                  </a:lnTo>
                  <a:close/>
                  <a:moveTo>
                    <a:pt x="435426" y="2099829"/>
                  </a:moveTo>
                  <a:lnTo>
                    <a:pt x="435914" y="2100859"/>
                  </a:lnTo>
                  <a:lnTo>
                    <a:pt x="435770" y="2100035"/>
                  </a:lnTo>
                  <a:close/>
                  <a:moveTo>
                    <a:pt x="482174" y="2095039"/>
                  </a:moveTo>
                  <a:lnTo>
                    <a:pt x="486492" y="2098139"/>
                  </a:lnTo>
                  <a:lnTo>
                    <a:pt x="485888" y="2097129"/>
                  </a:lnTo>
                  <a:close/>
                  <a:moveTo>
                    <a:pt x="604560" y="2089555"/>
                  </a:moveTo>
                  <a:lnTo>
                    <a:pt x="609524" y="2098121"/>
                  </a:lnTo>
                  <a:lnTo>
                    <a:pt x="608802" y="2096169"/>
                  </a:lnTo>
                  <a:cubicBezTo>
                    <a:pt x="607550" y="2093691"/>
                    <a:pt x="607550" y="2091213"/>
                    <a:pt x="606300" y="2091213"/>
                  </a:cubicBezTo>
                  <a:close/>
                  <a:moveTo>
                    <a:pt x="473972" y="2084249"/>
                  </a:moveTo>
                  <a:lnTo>
                    <a:pt x="473972" y="2086221"/>
                  </a:lnTo>
                  <a:lnTo>
                    <a:pt x="470180" y="2086221"/>
                  </a:lnTo>
                  <a:lnTo>
                    <a:pt x="471672" y="2086971"/>
                  </a:lnTo>
                  <a:cubicBezTo>
                    <a:pt x="475378" y="2086971"/>
                    <a:pt x="476612" y="2089453"/>
                    <a:pt x="477848" y="2091935"/>
                  </a:cubicBezTo>
                  <a:lnTo>
                    <a:pt x="481766" y="2094747"/>
                  </a:lnTo>
                  <a:lnTo>
                    <a:pt x="474400" y="2084807"/>
                  </a:lnTo>
                  <a:close/>
                  <a:moveTo>
                    <a:pt x="536278" y="2077587"/>
                  </a:moveTo>
                  <a:lnTo>
                    <a:pt x="536522" y="2079275"/>
                  </a:lnTo>
                  <a:lnTo>
                    <a:pt x="537200" y="2078871"/>
                  </a:lnTo>
                  <a:close/>
                  <a:moveTo>
                    <a:pt x="529212" y="2077437"/>
                  </a:moveTo>
                  <a:lnTo>
                    <a:pt x="532082" y="2081921"/>
                  </a:lnTo>
                  <a:lnTo>
                    <a:pt x="532952" y="2081403"/>
                  </a:lnTo>
                  <a:close/>
                  <a:moveTo>
                    <a:pt x="583908" y="2071281"/>
                  </a:moveTo>
                  <a:lnTo>
                    <a:pt x="584960" y="2072387"/>
                  </a:lnTo>
                  <a:lnTo>
                    <a:pt x="585114" y="2072365"/>
                  </a:lnTo>
                  <a:close/>
                  <a:moveTo>
                    <a:pt x="522996" y="2066187"/>
                  </a:moveTo>
                  <a:lnTo>
                    <a:pt x="524400" y="2069923"/>
                  </a:lnTo>
                  <a:lnTo>
                    <a:pt x="524802" y="2070549"/>
                  </a:lnTo>
                  <a:close/>
                  <a:moveTo>
                    <a:pt x="441536" y="2066043"/>
                  </a:moveTo>
                  <a:lnTo>
                    <a:pt x="440154" y="2067593"/>
                  </a:lnTo>
                  <a:lnTo>
                    <a:pt x="446594" y="2079143"/>
                  </a:lnTo>
                  <a:lnTo>
                    <a:pt x="456854" y="2089453"/>
                  </a:lnTo>
                  <a:cubicBezTo>
                    <a:pt x="459324" y="2096897"/>
                    <a:pt x="463338" y="2102481"/>
                    <a:pt x="468122" y="2107445"/>
                  </a:cubicBezTo>
                  <a:lnTo>
                    <a:pt x="468538" y="2107817"/>
                  </a:lnTo>
                  <a:lnTo>
                    <a:pt x="457940" y="2090133"/>
                  </a:lnTo>
                  <a:close/>
                  <a:moveTo>
                    <a:pt x="266468" y="2051865"/>
                  </a:moveTo>
                  <a:lnTo>
                    <a:pt x="271792" y="2060315"/>
                  </a:lnTo>
                  <a:lnTo>
                    <a:pt x="273052" y="2062305"/>
                  </a:lnTo>
                  <a:lnTo>
                    <a:pt x="269438" y="2054847"/>
                  </a:lnTo>
                  <a:close/>
                  <a:moveTo>
                    <a:pt x="456344" y="2045605"/>
                  </a:moveTo>
                  <a:lnTo>
                    <a:pt x="456170" y="2046203"/>
                  </a:lnTo>
                  <a:lnTo>
                    <a:pt x="456436" y="2046481"/>
                  </a:lnTo>
                  <a:close/>
                  <a:moveTo>
                    <a:pt x="513204" y="2043851"/>
                  </a:moveTo>
                  <a:lnTo>
                    <a:pt x="511932" y="2045911"/>
                  </a:lnTo>
                  <a:lnTo>
                    <a:pt x="513268" y="2047019"/>
                  </a:lnTo>
                  <a:lnTo>
                    <a:pt x="516844" y="2052705"/>
                  </a:lnTo>
                  <a:lnTo>
                    <a:pt x="515022" y="2049095"/>
                  </a:lnTo>
                  <a:close/>
                  <a:moveTo>
                    <a:pt x="559770" y="2041059"/>
                  </a:moveTo>
                  <a:lnTo>
                    <a:pt x="556526" y="2041927"/>
                  </a:lnTo>
                  <a:lnTo>
                    <a:pt x="556526" y="2042559"/>
                  </a:lnTo>
                  <a:lnTo>
                    <a:pt x="554722" y="2042067"/>
                  </a:lnTo>
                  <a:lnTo>
                    <a:pt x="556284" y="2042901"/>
                  </a:lnTo>
                  <a:cubicBezTo>
                    <a:pt x="556284" y="2042901"/>
                    <a:pt x="556284" y="2042901"/>
                    <a:pt x="557534" y="2042901"/>
                  </a:cubicBezTo>
                  <a:lnTo>
                    <a:pt x="557560" y="2042927"/>
                  </a:lnTo>
                  <a:close/>
                  <a:moveTo>
                    <a:pt x="455568" y="2039539"/>
                  </a:moveTo>
                  <a:lnTo>
                    <a:pt x="455764" y="2040081"/>
                  </a:lnTo>
                  <a:lnTo>
                    <a:pt x="455728" y="2039745"/>
                  </a:lnTo>
                  <a:close/>
                  <a:moveTo>
                    <a:pt x="522172" y="2033637"/>
                  </a:moveTo>
                  <a:lnTo>
                    <a:pt x="523774" y="2035467"/>
                  </a:lnTo>
                  <a:lnTo>
                    <a:pt x="524462" y="2035009"/>
                  </a:lnTo>
                  <a:close/>
                  <a:moveTo>
                    <a:pt x="506840" y="2031679"/>
                  </a:moveTo>
                  <a:lnTo>
                    <a:pt x="512872" y="2042895"/>
                  </a:lnTo>
                  <a:lnTo>
                    <a:pt x="509708" y="2033765"/>
                  </a:lnTo>
                  <a:close/>
                  <a:moveTo>
                    <a:pt x="493928" y="2022003"/>
                  </a:moveTo>
                  <a:lnTo>
                    <a:pt x="494028" y="2022161"/>
                  </a:lnTo>
                  <a:lnTo>
                    <a:pt x="494184" y="2022257"/>
                  </a:lnTo>
                  <a:close/>
                  <a:moveTo>
                    <a:pt x="560108" y="2018915"/>
                  </a:moveTo>
                  <a:lnTo>
                    <a:pt x="559994" y="2020307"/>
                  </a:lnTo>
                  <a:lnTo>
                    <a:pt x="560612" y="2021635"/>
                  </a:lnTo>
                  <a:close/>
                  <a:moveTo>
                    <a:pt x="422372" y="2014345"/>
                  </a:moveTo>
                  <a:lnTo>
                    <a:pt x="422138" y="2015747"/>
                  </a:lnTo>
                  <a:lnTo>
                    <a:pt x="422618" y="2016677"/>
                  </a:lnTo>
                  <a:close/>
                  <a:moveTo>
                    <a:pt x="562622" y="2013707"/>
                  </a:moveTo>
                  <a:lnTo>
                    <a:pt x="560398" y="2015439"/>
                  </a:lnTo>
                  <a:lnTo>
                    <a:pt x="560220" y="2017587"/>
                  </a:lnTo>
                  <a:close/>
                  <a:moveTo>
                    <a:pt x="492044" y="2008933"/>
                  </a:moveTo>
                  <a:lnTo>
                    <a:pt x="492514" y="2009453"/>
                  </a:lnTo>
                  <a:lnTo>
                    <a:pt x="492612" y="2009259"/>
                  </a:lnTo>
                  <a:close/>
                  <a:moveTo>
                    <a:pt x="406740" y="2007797"/>
                  </a:moveTo>
                  <a:lnTo>
                    <a:pt x="407118" y="2010091"/>
                  </a:lnTo>
                  <a:cubicBezTo>
                    <a:pt x="408530" y="2013363"/>
                    <a:pt x="410412" y="2016479"/>
                    <a:pt x="411666" y="2019595"/>
                  </a:cubicBezTo>
                  <a:lnTo>
                    <a:pt x="411876" y="2020429"/>
                  </a:lnTo>
                  <a:lnTo>
                    <a:pt x="412596" y="2021645"/>
                  </a:lnTo>
                  <a:close/>
                  <a:moveTo>
                    <a:pt x="405394" y="1999651"/>
                  </a:moveTo>
                  <a:lnTo>
                    <a:pt x="406302" y="2005143"/>
                  </a:lnTo>
                  <a:lnTo>
                    <a:pt x="405836" y="2000067"/>
                  </a:lnTo>
                  <a:close/>
                  <a:moveTo>
                    <a:pt x="420206" y="1993755"/>
                  </a:moveTo>
                  <a:lnTo>
                    <a:pt x="420446" y="1998405"/>
                  </a:lnTo>
                  <a:lnTo>
                    <a:pt x="420968" y="2000997"/>
                  </a:lnTo>
                  <a:close/>
                  <a:moveTo>
                    <a:pt x="479032" y="1992019"/>
                  </a:moveTo>
                  <a:lnTo>
                    <a:pt x="481260" y="1997065"/>
                  </a:lnTo>
                  <a:lnTo>
                    <a:pt x="481922" y="1997791"/>
                  </a:lnTo>
                  <a:close/>
                  <a:moveTo>
                    <a:pt x="319702" y="1987615"/>
                  </a:moveTo>
                  <a:lnTo>
                    <a:pt x="323288" y="2000189"/>
                  </a:lnTo>
                  <a:lnTo>
                    <a:pt x="327930" y="1999047"/>
                  </a:lnTo>
                  <a:lnTo>
                    <a:pt x="329928" y="2000533"/>
                  </a:lnTo>
                  <a:lnTo>
                    <a:pt x="334854" y="2001247"/>
                  </a:lnTo>
                  <a:lnTo>
                    <a:pt x="338162" y="2005157"/>
                  </a:lnTo>
                  <a:lnTo>
                    <a:pt x="358796" y="2041061"/>
                  </a:lnTo>
                  <a:lnTo>
                    <a:pt x="359990" y="2040271"/>
                  </a:lnTo>
                  <a:cubicBezTo>
                    <a:pt x="351222" y="2030337"/>
                    <a:pt x="344958" y="2019161"/>
                    <a:pt x="339948" y="2007983"/>
                  </a:cubicBezTo>
                  <a:cubicBezTo>
                    <a:pt x="338696" y="2005499"/>
                    <a:pt x="337756" y="2003017"/>
                    <a:pt x="336348" y="2001465"/>
                  </a:cubicBezTo>
                  <a:lnTo>
                    <a:pt x="334854" y="2001247"/>
                  </a:lnTo>
                  <a:lnTo>
                    <a:pt x="332120" y="1998015"/>
                  </a:lnTo>
                  <a:lnTo>
                    <a:pt x="327930" y="1999047"/>
                  </a:lnTo>
                  <a:lnTo>
                    <a:pt x="324918" y="1996807"/>
                  </a:lnTo>
                  <a:close/>
                  <a:moveTo>
                    <a:pt x="546818" y="1985193"/>
                  </a:moveTo>
                  <a:lnTo>
                    <a:pt x="546550" y="1985461"/>
                  </a:lnTo>
                  <a:lnTo>
                    <a:pt x="547040" y="1985527"/>
                  </a:lnTo>
                  <a:close/>
                  <a:moveTo>
                    <a:pt x="416528" y="1974327"/>
                  </a:moveTo>
                  <a:lnTo>
                    <a:pt x="415428" y="1975967"/>
                  </a:lnTo>
                  <a:lnTo>
                    <a:pt x="419466" y="1985423"/>
                  </a:lnTo>
                  <a:lnTo>
                    <a:pt x="418918" y="1978781"/>
                  </a:lnTo>
                  <a:close/>
                  <a:moveTo>
                    <a:pt x="671872" y="1973581"/>
                  </a:moveTo>
                  <a:lnTo>
                    <a:pt x="675130" y="1978447"/>
                  </a:lnTo>
                  <a:lnTo>
                    <a:pt x="673648" y="1974159"/>
                  </a:lnTo>
                  <a:close/>
                  <a:moveTo>
                    <a:pt x="310892" y="1971627"/>
                  </a:moveTo>
                  <a:lnTo>
                    <a:pt x="313644" y="1976185"/>
                  </a:lnTo>
                  <a:lnTo>
                    <a:pt x="313644" y="1973281"/>
                  </a:lnTo>
                  <a:close/>
                  <a:moveTo>
                    <a:pt x="318210" y="1961897"/>
                  </a:moveTo>
                  <a:lnTo>
                    <a:pt x="317498" y="1970441"/>
                  </a:lnTo>
                  <a:lnTo>
                    <a:pt x="318654" y="1970729"/>
                  </a:lnTo>
                  <a:close/>
                  <a:moveTo>
                    <a:pt x="333166" y="1961837"/>
                  </a:moveTo>
                  <a:lnTo>
                    <a:pt x="333686" y="1963277"/>
                  </a:lnTo>
                  <a:lnTo>
                    <a:pt x="333624" y="1962847"/>
                  </a:lnTo>
                  <a:close/>
                  <a:moveTo>
                    <a:pt x="347200" y="1958019"/>
                  </a:moveTo>
                  <a:lnTo>
                    <a:pt x="349968" y="1963277"/>
                  </a:lnTo>
                  <a:lnTo>
                    <a:pt x="350250" y="1962579"/>
                  </a:lnTo>
                  <a:close/>
                  <a:moveTo>
                    <a:pt x="467126" y="1953839"/>
                  </a:moveTo>
                  <a:lnTo>
                    <a:pt x="467432" y="1955057"/>
                  </a:lnTo>
                  <a:lnTo>
                    <a:pt x="467832" y="1958195"/>
                  </a:lnTo>
                  <a:lnTo>
                    <a:pt x="469038" y="1961709"/>
                  </a:lnTo>
                  <a:lnTo>
                    <a:pt x="468292" y="1955741"/>
                  </a:lnTo>
                  <a:close/>
                  <a:moveTo>
                    <a:pt x="566304" y="1952875"/>
                  </a:moveTo>
                  <a:lnTo>
                    <a:pt x="566470" y="1953137"/>
                  </a:lnTo>
                  <a:lnTo>
                    <a:pt x="567088" y="1953137"/>
                  </a:lnTo>
                  <a:close/>
                  <a:moveTo>
                    <a:pt x="354374" y="1945901"/>
                  </a:moveTo>
                  <a:lnTo>
                    <a:pt x="354894" y="1946919"/>
                  </a:lnTo>
                  <a:lnTo>
                    <a:pt x="359526" y="1948887"/>
                  </a:lnTo>
                  <a:lnTo>
                    <a:pt x="359124" y="1948243"/>
                  </a:lnTo>
                  <a:close/>
                  <a:moveTo>
                    <a:pt x="320294" y="1933365"/>
                  </a:moveTo>
                  <a:lnTo>
                    <a:pt x="317992" y="1934495"/>
                  </a:lnTo>
                  <a:lnTo>
                    <a:pt x="322412" y="1935957"/>
                  </a:lnTo>
                  <a:lnTo>
                    <a:pt x="324626" y="1940345"/>
                  </a:lnTo>
                  <a:lnTo>
                    <a:pt x="324230" y="1938007"/>
                  </a:lnTo>
                  <a:cubicBezTo>
                    <a:pt x="323128" y="1936149"/>
                    <a:pt x="321554" y="1934603"/>
                    <a:pt x="320294" y="1933365"/>
                  </a:cubicBezTo>
                  <a:close/>
                  <a:moveTo>
                    <a:pt x="271182" y="1933365"/>
                  </a:moveTo>
                  <a:lnTo>
                    <a:pt x="271274" y="1933531"/>
                  </a:lnTo>
                  <a:lnTo>
                    <a:pt x="271340" y="1933459"/>
                  </a:lnTo>
                  <a:close/>
                  <a:moveTo>
                    <a:pt x="234370" y="1928071"/>
                  </a:moveTo>
                  <a:lnTo>
                    <a:pt x="234322" y="1928237"/>
                  </a:lnTo>
                  <a:lnTo>
                    <a:pt x="234500" y="1928397"/>
                  </a:lnTo>
                  <a:close/>
                  <a:moveTo>
                    <a:pt x="211852" y="1926529"/>
                  </a:moveTo>
                  <a:lnTo>
                    <a:pt x="211650" y="1927965"/>
                  </a:lnTo>
                  <a:lnTo>
                    <a:pt x="212080" y="1928397"/>
                  </a:lnTo>
                  <a:close/>
                  <a:moveTo>
                    <a:pt x="251170" y="1925127"/>
                  </a:moveTo>
                  <a:lnTo>
                    <a:pt x="253874" y="1929403"/>
                  </a:lnTo>
                  <a:cubicBezTo>
                    <a:pt x="258832" y="1934371"/>
                    <a:pt x="261312" y="1940581"/>
                    <a:pt x="269988" y="1946789"/>
                  </a:cubicBezTo>
                  <a:lnTo>
                    <a:pt x="269742" y="1942345"/>
                  </a:lnTo>
                  <a:lnTo>
                    <a:pt x="262366" y="1938317"/>
                  </a:lnTo>
                  <a:cubicBezTo>
                    <a:pt x="259848" y="1935841"/>
                    <a:pt x="258274" y="1932127"/>
                    <a:pt x="256226" y="1928877"/>
                  </a:cubicBezTo>
                  <a:close/>
                  <a:moveTo>
                    <a:pt x="429082" y="1924479"/>
                  </a:moveTo>
                  <a:lnTo>
                    <a:pt x="428600" y="1927353"/>
                  </a:lnTo>
                  <a:cubicBezTo>
                    <a:pt x="429226" y="1928599"/>
                    <a:pt x="430482" y="1929845"/>
                    <a:pt x="431736" y="1931093"/>
                  </a:cubicBezTo>
                  <a:cubicBezTo>
                    <a:pt x="440516" y="1944805"/>
                    <a:pt x="449296" y="1956023"/>
                    <a:pt x="454314" y="1972227"/>
                  </a:cubicBezTo>
                  <a:lnTo>
                    <a:pt x="472966" y="1997971"/>
                  </a:lnTo>
                  <a:lnTo>
                    <a:pt x="469806" y="1991711"/>
                  </a:lnTo>
                  <a:lnTo>
                    <a:pt x="463120" y="1983091"/>
                  </a:lnTo>
                  <a:cubicBezTo>
                    <a:pt x="458486" y="1975763"/>
                    <a:pt x="454652" y="1967799"/>
                    <a:pt x="452096" y="1958879"/>
                  </a:cubicBezTo>
                  <a:cubicBezTo>
                    <a:pt x="449540" y="1951235"/>
                    <a:pt x="443152" y="1944863"/>
                    <a:pt x="439318" y="1938491"/>
                  </a:cubicBezTo>
                  <a:lnTo>
                    <a:pt x="438386" y="1937193"/>
                  </a:lnTo>
                  <a:lnTo>
                    <a:pt x="434114" y="1934287"/>
                  </a:lnTo>
                  <a:close/>
                  <a:moveTo>
                    <a:pt x="324072" y="1923459"/>
                  </a:moveTo>
                  <a:lnTo>
                    <a:pt x="324868" y="1925755"/>
                  </a:lnTo>
                  <a:lnTo>
                    <a:pt x="325874" y="1926153"/>
                  </a:lnTo>
                  <a:close/>
                  <a:moveTo>
                    <a:pt x="247332" y="1922279"/>
                  </a:moveTo>
                  <a:lnTo>
                    <a:pt x="247756" y="1925263"/>
                  </a:lnTo>
                  <a:lnTo>
                    <a:pt x="250708" y="1924783"/>
                  </a:lnTo>
                  <a:close/>
                  <a:moveTo>
                    <a:pt x="551206" y="1916395"/>
                  </a:moveTo>
                  <a:lnTo>
                    <a:pt x="547766" y="1918273"/>
                  </a:lnTo>
                  <a:lnTo>
                    <a:pt x="547826" y="1918363"/>
                  </a:lnTo>
                  <a:lnTo>
                    <a:pt x="551882" y="1921139"/>
                  </a:lnTo>
                  <a:close/>
                  <a:moveTo>
                    <a:pt x="551858" y="1911633"/>
                  </a:moveTo>
                  <a:lnTo>
                    <a:pt x="551846" y="1911817"/>
                  </a:lnTo>
                  <a:lnTo>
                    <a:pt x="551974" y="1911927"/>
                  </a:lnTo>
                  <a:close/>
                  <a:moveTo>
                    <a:pt x="423322" y="1910653"/>
                  </a:moveTo>
                  <a:lnTo>
                    <a:pt x="427936" y="1917859"/>
                  </a:lnTo>
                  <a:lnTo>
                    <a:pt x="428090" y="1917247"/>
                  </a:lnTo>
                  <a:lnTo>
                    <a:pt x="424742" y="1911875"/>
                  </a:lnTo>
                  <a:lnTo>
                    <a:pt x="423504" y="1910763"/>
                  </a:lnTo>
                  <a:close/>
                  <a:moveTo>
                    <a:pt x="353966" y="1906163"/>
                  </a:moveTo>
                  <a:cubicBezTo>
                    <a:pt x="353966" y="1908031"/>
                    <a:pt x="354592" y="1910213"/>
                    <a:pt x="354906" y="1912239"/>
                  </a:cubicBezTo>
                  <a:lnTo>
                    <a:pt x="354670" y="1913525"/>
                  </a:lnTo>
                  <a:lnTo>
                    <a:pt x="355876" y="1915317"/>
                  </a:lnTo>
                  <a:lnTo>
                    <a:pt x="354788" y="1907185"/>
                  </a:lnTo>
                  <a:close/>
                  <a:moveTo>
                    <a:pt x="281256" y="1906127"/>
                  </a:moveTo>
                  <a:lnTo>
                    <a:pt x="281862" y="1909207"/>
                  </a:lnTo>
                  <a:lnTo>
                    <a:pt x="287342" y="1910775"/>
                  </a:lnTo>
                  <a:cubicBezTo>
                    <a:pt x="287342" y="1910775"/>
                    <a:pt x="288582" y="1912017"/>
                    <a:pt x="288582" y="1913259"/>
                  </a:cubicBezTo>
                  <a:cubicBezTo>
                    <a:pt x="293540" y="1925677"/>
                    <a:pt x="303456" y="1931887"/>
                    <a:pt x="312132" y="1939339"/>
                  </a:cubicBezTo>
                  <a:lnTo>
                    <a:pt x="318096" y="1959653"/>
                  </a:lnTo>
                  <a:lnTo>
                    <a:pt x="317872" y="1955205"/>
                  </a:lnTo>
                  <a:cubicBezTo>
                    <a:pt x="316462" y="1949927"/>
                    <a:pt x="314270" y="1944649"/>
                    <a:pt x="312392" y="1939683"/>
                  </a:cubicBezTo>
                  <a:lnTo>
                    <a:pt x="314300" y="1934949"/>
                  </a:lnTo>
                  <a:lnTo>
                    <a:pt x="291330" y="1913555"/>
                  </a:lnTo>
                  <a:cubicBezTo>
                    <a:pt x="290070" y="1909841"/>
                    <a:pt x="286292" y="1907365"/>
                    <a:pt x="281256" y="1906127"/>
                  </a:cubicBezTo>
                  <a:close/>
                  <a:moveTo>
                    <a:pt x="448862" y="1895209"/>
                  </a:moveTo>
                  <a:lnTo>
                    <a:pt x="454260" y="1905745"/>
                  </a:lnTo>
                  <a:cubicBezTo>
                    <a:pt x="454260" y="1908255"/>
                    <a:pt x="456720" y="1910763"/>
                    <a:pt x="459182" y="1913273"/>
                  </a:cubicBezTo>
                  <a:cubicBezTo>
                    <a:pt x="472714" y="1927073"/>
                    <a:pt x="480096" y="1944639"/>
                    <a:pt x="493628" y="1957185"/>
                  </a:cubicBezTo>
                  <a:lnTo>
                    <a:pt x="493712" y="1957395"/>
                  </a:lnTo>
                  <a:lnTo>
                    <a:pt x="498108" y="1959347"/>
                  </a:lnTo>
                  <a:cubicBezTo>
                    <a:pt x="483192" y="1945687"/>
                    <a:pt x="475734" y="1928299"/>
                    <a:pt x="463306" y="1915879"/>
                  </a:cubicBezTo>
                  <a:cubicBezTo>
                    <a:pt x="462062" y="1914637"/>
                    <a:pt x="459576" y="1913395"/>
                    <a:pt x="459576" y="1910911"/>
                  </a:cubicBezTo>
                  <a:close/>
                  <a:moveTo>
                    <a:pt x="595460" y="1894993"/>
                  </a:moveTo>
                  <a:lnTo>
                    <a:pt x="596116" y="1899605"/>
                  </a:lnTo>
                  <a:cubicBezTo>
                    <a:pt x="593664" y="1900837"/>
                    <a:pt x="589986" y="1899605"/>
                    <a:pt x="587532" y="1897141"/>
                  </a:cubicBezTo>
                  <a:lnTo>
                    <a:pt x="592736" y="1902437"/>
                  </a:lnTo>
                  <a:lnTo>
                    <a:pt x="590002" y="1898535"/>
                  </a:lnTo>
                  <a:cubicBezTo>
                    <a:pt x="592518" y="1898535"/>
                    <a:pt x="595034" y="1899765"/>
                    <a:pt x="598808" y="1900993"/>
                  </a:cubicBezTo>
                  <a:close/>
                  <a:moveTo>
                    <a:pt x="423918" y="1888977"/>
                  </a:moveTo>
                  <a:lnTo>
                    <a:pt x="423716" y="1889379"/>
                  </a:lnTo>
                  <a:lnTo>
                    <a:pt x="424318" y="1889057"/>
                  </a:lnTo>
                  <a:close/>
                  <a:moveTo>
                    <a:pt x="337320" y="1887721"/>
                  </a:moveTo>
                  <a:lnTo>
                    <a:pt x="337376" y="1887805"/>
                  </a:lnTo>
                  <a:lnTo>
                    <a:pt x="337396" y="1887771"/>
                  </a:lnTo>
                  <a:close/>
                  <a:moveTo>
                    <a:pt x="440932" y="1883589"/>
                  </a:moveTo>
                  <a:lnTo>
                    <a:pt x="442338" y="1885651"/>
                  </a:lnTo>
                  <a:lnTo>
                    <a:pt x="442350" y="1885711"/>
                  </a:lnTo>
                  <a:lnTo>
                    <a:pt x="442422" y="1885773"/>
                  </a:lnTo>
                  <a:lnTo>
                    <a:pt x="442338" y="1885651"/>
                  </a:lnTo>
                  <a:lnTo>
                    <a:pt x="442174" y="1884831"/>
                  </a:lnTo>
                  <a:cubicBezTo>
                    <a:pt x="440932" y="1883589"/>
                    <a:pt x="440932" y="1883589"/>
                    <a:pt x="440932" y="1883589"/>
                  </a:cubicBezTo>
                  <a:close/>
                  <a:moveTo>
                    <a:pt x="206072" y="1876467"/>
                  </a:moveTo>
                  <a:lnTo>
                    <a:pt x="212660" y="1883181"/>
                  </a:lnTo>
                  <a:lnTo>
                    <a:pt x="213580" y="1884807"/>
                  </a:lnTo>
                  <a:lnTo>
                    <a:pt x="213252" y="1883843"/>
                  </a:lnTo>
                  <a:cubicBezTo>
                    <a:pt x="211364" y="1881985"/>
                    <a:pt x="210104" y="1879819"/>
                    <a:pt x="208530" y="1877961"/>
                  </a:cubicBezTo>
                  <a:close/>
                  <a:moveTo>
                    <a:pt x="544318" y="1874093"/>
                  </a:moveTo>
                  <a:lnTo>
                    <a:pt x="546440" y="1878333"/>
                  </a:lnTo>
                  <a:lnTo>
                    <a:pt x="546608" y="1878041"/>
                  </a:lnTo>
                  <a:close/>
                  <a:moveTo>
                    <a:pt x="343688" y="1873643"/>
                  </a:moveTo>
                  <a:lnTo>
                    <a:pt x="343818" y="1875227"/>
                  </a:lnTo>
                  <a:lnTo>
                    <a:pt x="344942" y="1876065"/>
                  </a:lnTo>
                  <a:lnTo>
                    <a:pt x="350202" y="1886217"/>
                  </a:lnTo>
                  <a:cubicBezTo>
                    <a:pt x="348948" y="1882479"/>
                    <a:pt x="347694" y="1878739"/>
                    <a:pt x="345186" y="1876245"/>
                  </a:cubicBezTo>
                  <a:lnTo>
                    <a:pt x="344942" y="1876065"/>
                  </a:lnTo>
                  <a:close/>
                  <a:moveTo>
                    <a:pt x="485936" y="1872289"/>
                  </a:moveTo>
                  <a:lnTo>
                    <a:pt x="486922" y="1873653"/>
                  </a:lnTo>
                  <a:lnTo>
                    <a:pt x="486338" y="1872655"/>
                  </a:lnTo>
                  <a:close/>
                  <a:moveTo>
                    <a:pt x="534806" y="1868799"/>
                  </a:moveTo>
                  <a:cubicBezTo>
                    <a:pt x="532354" y="1868799"/>
                    <a:pt x="531742" y="1869415"/>
                    <a:pt x="531742" y="1870185"/>
                  </a:cubicBezTo>
                  <a:cubicBezTo>
                    <a:pt x="531742" y="1870955"/>
                    <a:pt x="532354" y="1871879"/>
                    <a:pt x="532354" y="1872495"/>
                  </a:cubicBezTo>
                  <a:lnTo>
                    <a:pt x="532660" y="1873419"/>
                  </a:lnTo>
                  <a:lnTo>
                    <a:pt x="532910" y="1871169"/>
                  </a:lnTo>
                  <a:lnTo>
                    <a:pt x="544056" y="1873643"/>
                  </a:lnTo>
                  <a:lnTo>
                    <a:pt x="543390" y="1872495"/>
                  </a:lnTo>
                  <a:cubicBezTo>
                    <a:pt x="542164" y="1868799"/>
                    <a:pt x="538486" y="1868799"/>
                    <a:pt x="534806" y="1868799"/>
                  </a:cubicBezTo>
                  <a:close/>
                  <a:moveTo>
                    <a:pt x="418198" y="1868251"/>
                  </a:moveTo>
                  <a:lnTo>
                    <a:pt x="432956" y="1887203"/>
                  </a:lnTo>
                  <a:lnTo>
                    <a:pt x="435806" y="1890691"/>
                  </a:lnTo>
                  <a:lnTo>
                    <a:pt x="435088" y="1888611"/>
                  </a:lnTo>
                  <a:lnTo>
                    <a:pt x="422288" y="1871169"/>
                  </a:lnTo>
                  <a:lnTo>
                    <a:pt x="422990" y="1869065"/>
                  </a:lnTo>
                  <a:close/>
                  <a:moveTo>
                    <a:pt x="356752" y="1867389"/>
                  </a:moveTo>
                  <a:lnTo>
                    <a:pt x="356474" y="1868767"/>
                  </a:lnTo>
                  <a:cubicBezTo>
                    <a:pt x="356474" y="1870013"/>
                    <a:pt x="356474" y="1871259"/>
                    <a:pt x="357728" y="1872507"/>
                  </a:cubicBezTo>
                  <a:cubicBezTo>
                    <a:pt x="360238" y="1874999"/>
                    <a:pt x="361492" y="1877493"/>
                    <a:pt x="364000" y="1879985"/>
                  </a:cubicBezTo>
                  <a:cubicBezTo>
                    <a:pt x="374034" y="1883725"/>
                    <a:pt x="380306" y="1892451"/>
                    <a:pt x="386578" y="1901177"/>
                  </a:cubicBezTo>
                  <a:cubicBezTo>
                    <a:pt x="389088" y="1904915"/>
                    <a:pt x="394104" y="1906163"/>
                    <a:pt x="399122" y="1907409"/>
                  </a:cubicBezTo>
                  <a:lnTo>
                    <a:pt x="394678" y="1901521"/>
                  </a:lnTo>
                  <a:lnTo>
                    <a:pt x="381856" y="1893993"/>
                  </a:lnTo>
                  <a:cubicBezTo>
                    <a:pt x="378144" y="1887721"/>
                    <a:pt x="373196" y="1883959"/>
                    <a:pt x="365772" y="1880195"/>
                  </a:cubicBezTo>
                  <a:close/>
                  <a:moveTo>
                    <a:pt x="598310" y="1864065"/>
                  </a:moveTo>
                  <a:lnTo>
                    <a:pt x="593664" y="1867567"/>
                  </a:lnTo>
                  <a:lnTo>
                    <a:pt x="593372" y="1867919"/>
                  </a:lnTo>
                  <a:lnTo>
                    <a:pt x="601324" y="1870251"/>
                  </a:lnTo>
                  <a:close/>
                  <a:moveTo>
                    <a:pt x="374432" y="1861381"/>
                  </a:moveTo>
                  <a:lnTo>
                    <a:pt x="379960" y="1869597"/>
                  </a:lnTo>
                  <a:lnTo>
                    <a:pt x="398652" y="1886685"/>
                  </a:lnTo>
                  <a:lnTo>
                    <a:pt x="416782" y="1901677"/>
                  </a:lnTo>
                  <a:lnTo>
                    <a:pt x="416500" y="1899669"/>
                  </a:lnTo>
                  <a:lnTo>
                    <a:pt x="392990" y="1878941"/>
                  </a:lnTo>
                  <a:cubicBezTo>
                    <a:pt x="386804" y="1872669"/>
                    <a:pt x="379382" y="1870161"/>
                    <a:pt x="374432" y="1861381"/>
                  </a:cubicBezTo>
                  <a:close/>
                  <a:moveTo>
                    <a:pt x="266298" y="1859717"/>
                  </a:moveTo>
                  <a:lnTo>
                    <a:pt x="273500" y="1882179"/>
                  </a:lnTo>
                  <a:lnTo>
                    <a:pt x="277478" y="1887557"/>
                  </a:lnTo>
                  <a:cubicBezTo>
                    <a:pt x="277478" y="1878891"/>
                    <a:pt x="277478" y="1871463"/>
                    <a:pt x="271182" y="1865273"/>
                  </a:cubicBezTo>
                  <a:lnTo>
                    <a:pt x="270430" y="1863793"/>
                  </a:lnTo>
                  <a:close/>
                  <a:moveTo>
                    <a:pt x="349696" y="1849831"/>
                  </a:moveTo>
                  <a:lnTo>
                    <a:pt x="353966" y="1855055"/>
                  </a:lnTo>
                  <a:cubicBezTo>
                    <a:pt x="356474" y="1857547"/>
                    <a:pt x="357728" y="1859105"/>
                    <a:pt x="358042" y="1860975"/>
                  </a:cubicBezTo>
                  <a:lnTo>
                    <a:pt x="357600" y="1863167"/>
                  </a:lnTo>
                  <a:lnTo>
                    <a:pt x="363298" y="1863889"/>
                  </a:lnTo>
                  <a:close/>
                  <a:moveTo>
                    <a:pt x="501700" y="1846617"/>
                  </a:moveTo>
                  <a:lnTo>
                    <a:pt x="501358" y="1846789"/>
                  </a:lnTo>
                  <a:lnTo>
                    <a:pt x="503080" y="1847571"/>
                  </a:lnTo>
                  <a:cubicBezTo>
                    <a:pt x="505566" y="1846951"/>
                    <a:pt x="509606" y="1849435"/>
                    <a:pt x="513024" y="1852849"/>
                  </a:cubicBezTo>
                  <a:lnTo>
                    <a:pt x="516206" y="1858417"/>
                  </a:lnTo>
                  <a:lnTo>
                    <a:pt x="516414" y="1857707"/>
                  </a:lnTo>
                  <a:cubicBezTo>
                    <a:pt x="518866" y="1856475"/>
                    <a:pt x="517640" y="1855243"/>
                    <a:pt x="516414" y="1854011"/>
                  </a:cubicBezTo>
                  <a:cubicBezTo>
                    <a:pt x="511510" y="1852779"/>
                    <a:pt x="509058" y="1850315"/>
                    <a:pt x="505378" y="1846617"/>
                  </a:cubicBezTo>
                  <a:cubicBezTo>
                    <a:pt x="504152" y="1845385"/>
                    <a:pt x="502926" y="1845385"/>
                    <a:pt x="501700" y="1846617"/>
                  </a:cubicBezTo>
                  <a:close/>
                  <a:moveTo>
                    <a:pt x="188884" y="1846403"/>
                  </a:moveTo>
                  <a:lnTo>
                    <a:pt x="191898" y="1852831"/>
                  </a:lnTo>
                  <a:lnTo>
                    <a:pt x="190428" y="1848403"/>
                  </a:lnTo>
                  <a:close/>
                  <a:moveTo>
                    <a:pt x="446110" y="1843121"/>
                  </a:moveTo>
                  <a:lnTo>
                    <a:pt x="447848" y="1845087"/>
                  </a:lnTo>
                  <a:lnTo>
                    <a:pt x="454380" y="1845087"/>
                  </a:lnTo>
                  <a:lnTo>
                    <a:pt x="452846" y="1844485"/>
                  </a:lnTo>
                  <a:cubicBezTo>
                    <a:pt x="451124" y="1843423"/>
                    <a:pt x="449244" y="1842513"/>
                    <a:pt x="446110" y="1843121"/>
                  </a:cubicBezTo>
                  <a:close/>
                  <a:moveTo>
                    <a:pt x="419812" y="1841761"/>
                  </a:moveTo>
                  <a:cubicBezTo>
                    <a:pt x="422274" y="1848033"/>
                    <a:pt x="424734" y="1853051"/>
                    <a:pt x="425964" y="1858071"/>
                  </a:cubicBezTo>
                  <a:lnTo>
                    <a:pt x="425164" y="1865417"/>
                  </a:lnTo>
                  <a:lnTo>
                    <a:pt x="428658" y="1861079"/>
                  </a:lnTo>
                  <a:cubicBezTo>
                    <a:pt x="428502" y="1858749"/>
                    <a:pt x="427260" y="1856265"/>
                    <a:pt x="427260" y="1853781"/>
                  </a:cubicBezTo>
                  <a:cubicBezTo>
                    <a:pt x="427260" y="1852539"/>
                    <a:pt x="424774" y="1851297"/>
                    <a:pt x="424774" y="1848813"/>
                  </a:cubicBezTo>
                  <a:lnTo>
                    <a:pt x="424774" y="1844291"/>
                  </a:lnTo>
                  <a:close/>
                  <a:moveTo>
                    <a:pt x="490058" y="1840619"/>
                  </a:moveTo>
                  <a:lnTo>
                    <a:pt x="489408" y="1841363"/>
                  </a:lnTo>
                  <a:lnTo>
                    <a:pt x="491354" y="1842247"/>
                  </a:lnTo>
                  <a:close/>
                  <a:moveTo>
                    <a:pt x="473378" y="1840363"/>
                  </a:moveTo>
                  <a:lnTo>
                    <a:pt x="473056" y="1843879"/>
                  </a:lnTo>
                  <a:cubicBezTo>
                    <a:pt x="473682" y="1846457"/>
                    <a:pt x="474936" y="1849187"/>
                    <a:pt x="476188" y="1851613"/>
                  </a:cubicBezTo>
                  <a:lnTo>
                    <a:pt x="476464" y="1852081"/>
                  </a:lnTo>
                  <a:close/>
                  <a:moveTo>
                    <a:pt x="508082" y="1840121"/>
                  </a:moveTo>
                  <a:lnTo>
                    <a:pt x="509058" y="1841689"/>
                  </a:lnTo>
                  <a:lnTo>
                    <a:pt x="509578" y="1840121"/>
                  </a:lnTo>
                  <a:close/>
                  <a:moveTo>
                    <a:pt x="186848" y="1829757"/>
                  </a:moveTo>
                  <a:lnTo>
                    <a:pt x="186322" y="1830463"/>
                  </a:lnTo>
                  <a:lnTo>
                    <a:pt x="186964" y="1830453"/>
                  </a:lnTo>
                  <a:close/>
                  <a:moveTo>
                    <a:pt x="592794" y="1829269"/>
                  </a:moveTo>
                  <a:lnTo>
                    <a:pt x="593126" y="1830137"/>
                  </a:lnTo>
                  <a:lnTo>
                    <a:pt x="593776" y="1830901"/>
                  </a:lnTo>
                  <a:close/>
                  <a:moveTo>
                    <a:pt x="334844" y="1828769"/>
                  </a:moveTo>
                  <a:lnTo>
                    <a:pt x="336802" y="1834599"/>
                  </a:lnTo>
                  <a:lnTo>
                    <a:pt x="337660" y="1835111"/>
                  </a:lnTo>
                  <a:lnTo>
                    <a:pt x="345490" y="1844687"/>
                  </a:lnTo>
                  <a:close/>
                  <a:moveTo>
                    <a:pt x="466124" y="1826039"/>
                  </a:moveTo>
                  <a:lnTo>
                    <a:pt x="466118" y="1826069"/>
                  </a:lnTo>
                  <a:lnTo>
                    <a:pt x="466162" y="1826135"/>
                  </a:lnTo>
                  <a:close/>
                  <a:moveTo>
                    <a:pt x="263600" y="1824543"/>
                  </a:moveTo>
                  <a:lnTo>
                    <a:pt x="265672" y="1828905"/>
                  </a:lnTo>
                  <a:lnTo>
                    <a:pt x="269210" y="1830747"/>
                  </a:lnTo>
                  <a:close/>
                  <a:moveTo>
                    <a:pt x="254810" y="1824417"/>
                  </a:moveTo>
                  <a:lnTo>
                    <a:pt x="254316" y="1826811"/>
                  </a:lnTo>
                  <a:lnTo>
                    <a:pt x="256626" y="1828201"/>
                  </a:lnTo>
                  <a:cubicBezTo>
                    <a:pt x="261462" y="1833049"/>
                    <a:pt x="265090" y="1839109"/>
                    <a:pt x="268716" y="1845171"/>
                  </a:cubicBezTo>
                  <a:cubicBezTo>
                    <a:pt x="269926" y="1850019"/>
                    <a:pt x="271134" y="1854867"/>
                    <a:pt x="275970" y="1857293"/>
                  </a:cubicBezTo>
                  <a:lnTo>
                    <a:pt x="279668" y="1864707"/>
                  </a:lnTo>
                  <a:lnTo>
                    <a:pt x="279996" y="1865273"/>
                  </a:lnTo>
                  <a:cubicBezTo>
                    <a:pt x="286292" y="1875177"/>
                    <a:pt x="292590" y="1885081"/>
                    <a:pt x="298886" y="1894985"/>
                  </a:cubicBezTo>
                  <a:cubicBezTo>
                    <a:pt x="295108" y="1887557"/>
                    <a:pt x="291330" y="1881367"/>
                    <a:pt x="286292" y="1873939"/>
                  </a:cubicBezTo>
                  <a:cubicBezTo>
                    <a:pt x="285034" y="1871463"/>
                    <a:pt x="282514" y="1868987"/>
                    <a:pt x="282514" y="1864035"/>
                  </a:cubicBezTo>
                  <a:lnTo>
                    <a:pt x="283248" y="1864035"/>
                  </a:lnTo>
                  <a:lnTo>
                    <a:pt x="283148" y="1863763"/>
                  </a:lnTo>
                  <a:lnTo>
                    <a:pt x="280918" y="1862589"/>
                  </a:lnTo>
                  <a:lnTo>
                    <a:pt x="281178" y="1858435"/>
                  </a:lnTo>
                  <a:lnTo>
                    <a:pt x="280412" y="1856363"/>
                  </a:lnTo>
                  <a:lnTo>
                    <a:pt x="282218" y="1855841"/>
                  </a:lnTo>
                  <a:lnTo>
                    <a:pt x="278736" y="1854129"/>
                  </a:lnTo>
                  <a:cubicBezTo>
                    <a:pt x="278736" y="1854129"/>
                    <a:pt x="278736" y="1855367"/>
                    <a:pt x="277478" y="1855367"/>
                  </a:cubicBezTo>
                  <a:cubicBezTo>
                    <a:pt x="272440" y="1852891"/>
                    <a:pt x="271182" y="1847939"/>
                    <a:pt x="268662" y="1844225"/>
                  </a:cubicBezTo>
                  <a:cubicBezTo>
                    <a:pt x="264884" y="1836797"/>
                    <a:pt x="262366" y="1829369"/>
                    <a:pt x="254810" y="1824417"/>
                  </a:cubicBezTo>
                  <a:close/>
                  <a:moveTo>
                    <a:pt x="577984" y="1823075"/>
                  </a:moveTo>
                  <a:lnTo>
                    <a:pt x="582350" y="1835227"/>
                  </a:lnTo>
                  <a:lnTo>
                    <a:pt x="586306" y="1841689"/>
                  </a:lnTo>
                  <a:lnTo>
                    <a:pt x="595596" y="1858495"/>
                  </a:lnTo>
                  <a:lnTo>
                    <a:pt x="588744" y="1844427"/>
                  </a:lnTo>
                  <a:cubicBezTo>
                    <a:pt x="583714" y="1840739"/>
                    <a:pt x="582456" y="1833361"/>
                    <a:pt x="579940" y="1828441"/>
                  </a:cubicBezTo>
                  <a:lnTo>
                    <a:pt x="580818" y="1825009"/>
                  </a:lnTo>
                  <a:close/>
                  <a:moveTo>
                    <a:pt x="516630" y="1821493"/>
                  </a:moveTo>
                  <a:lnTo>
                    <a:pt x="516458" y="1823453"/>
                  </a:lnTo>
                  <a:lnTo>
                    <a:pt x="519870" y="1825401"/>
                  </a:lnTo>
                  <a:close/>
                  <a:moveTo>
                    <a:pt x="546474" y="1820199"/>
                  </a:moveTo>
                  <a:lnTo>
                    <a:pt x="546240" y="1822305"/>
                  </a:lnTo>
                  <a:lnTo>
                    <a:pt x="547068" y="1821973"/>
                  </a:lnTo>
                  <a:cubicBezTo>
                    <a:pt x="551974" y="1825669"/>
                    <a:pt x="554426" y="1829365"/>
                    <a:pt x="559330" y="1834295"/>
                  </a:cubicBezTo>
                  <a:lnTo>
                    <a:pt x="557330" y="1831613"/>
                  </a:lnTo>
                  <a:close/>
                  <a:moveTo>
                    <a:pt x="182854" y="1817125"/>
                  </a:moveTo>
                  <a:lnTo>
                    <a:pt x="185618" y="1823041"/>
                  </a:lnTo>
                  <a:lnTo>
                    <a:pt x="185814" y="1823543"/>
                  </a:lnTo>
                  <a:lnTo>
                    <a:pt x="185548" y="1821941"/>
                  </a:lnTo>
                  <a:close/>
                  <a:moveTo>
                    <a:pt x="167918" y="1816989"/>
                  </a:moveTo>
                  <a:lnTo>
                    <a:pt x="168506" y="1818435"/>
                  </a:lnTo>
                  <a:lnTo>
                    <a:pt x="169184" y="1817237"/>
                  </a:lnTo>
                  <a:close/>
                  <a:moveTo>
                    <a:pt x="432324" y="1812789"/>
                  </a:moveTo>
                  <a:lnTo>
                    <a:pt x="433466" y="1814303"/>
                  </a:lnTo>
                  <a:lnTo>
                    <a:pt x="433474" y="1814039"/>
                  </a:lnTo>
                  <a:lnTo>
                    <a:pt x="434204" y="1814131"/>
                  </a:lnTo>
                  <a:close/>
                  <a:moveTo>
                    <a:pt x="496500" y="1811409"/>
                  </a:moveTo>
                  <a:lnTo>
                    <a:pt x="496252" y="1811769"/>
                  </a:lnTo>
                  <a:lnTo>
                    <a:pt x="500956" y="1815423"/>
                  </a:lnTo>
                  <a:close/>
                  <a:moveTo>
                    <a:pt x="164172" y="1810347"/>
                  </a:moveTo>
                  <a:lnTo>
                    <a:pt x="163928" y="1811747"/>
                  </a:lnTo>
                  <a:lnTo>
                    <a:pt x="165398" y="1812037"/>
                  </a:lnTo>
                  <a:close/>
                  <a:moveTo>
                    <a:pt x="531986" y="1809753"/>
                  </a:moveTo>
                  <a:lnTo>
                    <a:pt x="533428" y="1811805"/>
                  </a:lnTo>
                  <a:cubicBezTo>
                    <a:pt x="536646" y="1815811"/>
                    <a:pt x="539712" y="1820123"/>
                    <a:pt x="540938" y="1825669"/>
                  </a:cubicBezTo>
                  <a:cubicBezTo>
                    <a:pt x="540938" y="1825669"/>
                    <a:pt x="543390" y="1824437"/>
                    <a:pt x="542164" y="1824437"/>
                  </a:cubicBezTo>
                  <a:cubicBezTo>
                    <a:pt x="540938" y="1824437"/>
                    <a:pt x="540938" y="1824437"/>
                    <a:pt x="540938" y="1824437"/>
                  </a:cubicBezTo>
                  <a:lnTo>
                    <a:pt x="542638" y="1823753"/>
                  </a:lnTo>
                  <a:close/>
                  <a:moveTo>
                    <a:pt x="424260" y="1805561"/>
                  </a:moveTo>
                  <a:lnTo>
                    <a:pt x="425964" y="1822941"/>
                  </a:lnTo>
                  <a:cubicBezTo>
                    <a:pt x="425964" y="1824197"/>
                    <a:pt x="427194" y="1826705"/>
                    <a:pt x="427194" y="1826705"/>
                  </a:cubicBezTo>
                  <a:cubicBezTo>
                    <a:pt x="440728" y="1843015"/>
                    <a:pt x="451800" y="1861835"/>
                    <a:pt x="466562" y="1875635"/>
                  </a:cubicBezTo>
                  <a:lnTo>
                    <a:pt x="473006" y="1880563"/>
                  </a:lnTo>
                  <a:lnTo>
                    <a:pt x="474492" y="1881105"/>
                  </a:lnTo>
                  <a:lnTo>
                    <a:pt x="475734" y="1882347"/>
                  </a:lnTo>
                  <a:lnTo>
                    <a:pt x="476566" y="1883287"/>
                  </a:lnTo>
                  <a:lnTo>
                    <a:pt x="491168" y="1894455"/>
                  </a:lnTo>
                  <a:cubicBezTo>
                    <a:pt x="494244" y="1898217"/>
                    <a:pt x="497012" y="1901981"/>
                    <a:pt x="498858" y="1906215"/>
                  </a:cubicBezTo>
                  <a:lnTo>
                    <a:pt x="499256" y="1908913"/>
                  </a:lnTo>
                  <a:lnTo>
                    <a:pt x="504322" y="1914637"/>
                  </a:lnTo>
                  <a:cubicBezTo>
                    <a:pt x="503080" y="1902217"/>
                    <a:pt x="495622" y="1896009"/>
                    <a:pt x="485678" y="1888557"/>
                  </a:cubicBezTo>
                  <a:cubicBezTo>
                    <a:pt x="481950" y="1884831"/>
                    <a:pt x="475734" y="1881105"/>
                    <a:pt x="470762" y="1876137"/>
                  </a:cubicBezTo>
                  <a:cubicBezTo>
                    <a:pt x="464548" y="1868685"/>
                    <a:pt x="458334" y="1859991"/>
                    <a:pt x="449632" y="1853781"/>
                  </a:cubicBezTo>
                  <a:lnTo>
                    <a:pt x="449462" y="1853187"/>
                  </a:lnTo>
                  <a:lnTo>
                    <a:pt x="433578" y="1833415"/>
                  </a:lnTo>
                  <a:cubicBezTo>
                    <a:pt x="429818" y="1829775"/>
                    <a:pt x="427312" y="1824921"/>
                    <a:pt x="426058" y="1820069"/>
                  </a:cubicBezTo>
                  <a:close/>
                  <a:moveTo>
                    <a:pt x="538814" y="1793153"/>
                  </a:moveTo>
                  <a:lnTo>
                    <a:pt x="538818" y="1793161"/>
                  </a:lnTo>
                  <a:lnTo>
                    <a:pt x="538828" y="1793175"/>
                  </a:lnTo>
                  <a:close/>
                  <a:moveTo>
                    <a:pt x="422314" y="1785723"/>
                  </a:moveTo>
                  <a:lnTo>
                    <a:pt x="422618" y="1788811"/>
                  </a:lnTo>
                  <a:lnTo>
                    <a:pt x="423182" y="1787169"/>
                  </a:lnTo>
                  <a:close/>
                  <a:moveTo>
                    <a:pt x="442848" y="1774607"/>
                  </a:moveTo>
                  <a:lnTo>
                    <a:pt x="444660" y="1776781"/>
                  </a:lnTo>
                  <a:lnTo>
                    <a:pt x="444038" y="1775223"/>
                  </a:lnTo>
                  <a:close/>
                  <a:moveTo>
                    <a:pt x="504928" y="1774185"/>
                  </a:moveTo>
                  <a:lnTo>
                    <a:pt x="505230" y="1775981"/>
                  </a:lnTo>
                  <a:lnTo>
                    <a:pt x="508584" y="1778991"/>
                  </a:lnTo>
                  <a:close/>
                  <a:moveTo>
                    <a:pt x="512868" y="1763639"/>
                  </a:moveTo>
                  <a:lnTo>
                    <a:pt x="512432" y="1767883"/>
                  </a:lnTo>
                  <a:lnTo>
                    <a:pt x="514468" y="1765447"/>
                  </a:lnTo>
                  <a:close/>
                  <a:moveTo>
                    <a:pt x="432034" y="1760551"/>
                  </a:moveTo>
                  <a:lnTo>
                    <a:pt x="435694" y="1768029"/>
                  </a:lnTo>
                  <a:cubicBezTo>
                    <a:pt x="431848" y="1766761"/>
                    <a:pt x="429284" y="1764225"/>
                    <a:pt x="430566" y="1770567"/>
                  </a:cubicBezTo>
                  <a:lnTo>
                    <a:pt x="431844" y="1773727"/>
                  </a:lnTo>
                  <a:lnTo>
                    <a:pt x="436994" y="1770295"/>
                  </a:lnTo>
                  <a:lnTo>
                    <a:pt x="435184" y="1765603"/>
                  </a:lnTo>
                  <a:close/>
                  <a:moveTo>
                    <a:pt x="109036" y="1760205"/>
                  </a:moveTo>
                  <a:lnTo>
                    <a:pt x="108816" y="1765051"/>
                  </a:lnTo>
                  <a:lnTo>
                    <a:pt x="109407" y="1766659"/>
                  </a:lnTo>
                  <a:lnTo>
                    <a:pt x="111120" y="1761421"/>
                  </a:lnTo>
                  <a:close/>
                  <a:moveTo>
                    <a:pt x="463588" y="1758229"/>
                  </a:moveTo>
                  <a:lnTo>
                    <a:pt x="466292" y="1760241"/>
                  </a:lnTo>
                  <a:cubicBezTo>
                    <a:pt x="467552" y="1761489"/>
                    <a:pt x="470068" y="1762737"/>
                    <a:pt x="472586" y="1760241"/>
                  </a:cubicBezTo>
                  <a:lnTo>
                    <a:pt x="472586" y="1759119"/>
                  </a:lnTo>
                  <a:close/>
                  <a:moveTo>
                    <a:pt x="225118" y="1757389"/>
                  </a:moveTo>
                  <a:lnTo>
                    <a:pt x="228994" y="1765145"/>
                  </a:lnTo>
                  <a:lnTo>
                    <a:pt x="232800" y="1767951"/>
                  </a:lnTo>
                  <a:lnTo>
                    <a:pt x="227214" y="1759781"/>
                  </a:lnTo>
                  <a:close/>
                  <a:moveTo>
                    <a:pt x="116113" y="1757353"/>
                  </a:moveTo>
                  <a:lnTo>
                    <a:pt x="116631" y="1760113"/>
                  </a:lnTo>
                  <a:lnTo>
                    <a:pt x="118012" y="1760395"/>
                  </a:lnTo>
                  <a:close/>
                  <a:moveTo>
                    <a:pt x="434524" y="1752697"/>
                  </a:moveTo>
                  <a:lnTo>
                    <a:pt x="435184" y="1754287"/>
                  </a:lnTo>
                  <a:lnTo>
                    <a:pt x="437964" y="1760053"/>
                  </a:lnTo>
                  <a:lnTo>
                    <a:pt x="437204" y="1758151"/>
                  </a:lnTo>
                  <a:lnTo>
                    <a:pt x="437950" y="1758045"/>
                  </a:lnTo>
                  <a:lnTo>
                    <a:pt x="437344" y="1757745"/>
                  </a:lnTo>
                  <a:close/>
                  <a:moveTo>
                    <a:pt x="217318" y="1748491"/>
                  </a:moveTo>
                  <a:lnTo>
                    <a:pt x="217992" y="1751137"/>
                  </a:lnTo>
                  <a:lnTo>
                    <a:pt x="223294" y="1755307"/>
                  </a:lnTo>
                  <a:close/>
                  <a:moveTo>
                    <a:pt x="145296" y="1746933"/>
                  </a:moveTo>
                  <a:lnTo>
                    <a:pt x="149027" y="1752611"/>
                  </a:lnTo>
                  <a:lnTo>
                    <a:pt x="147201" y="1747055"/>
                  </a:lnTo>
                  <a:close/>
                  <a:moveTo>
                    <a:pt x="134436" y="1743763"/>
                  </a:moveTo>
                  <a:lnTo>
                    <a:pt x="135220" y="1745361"/>
                  </a:lnTo>
                  <a:lnTo>
                    <a:pt x="135220" y="1745827"/>
                  </a:lnTo>
                  <a:lnTo>
                    <a:pt x="135683" y="1745615"/>
                  </a:lnTo>
                  <a:close/>
                  <a:moveTo>
                    <a:pt x="325128" y="1739879"/>
                  </a:moveTo>
                  <a:lnTo>
                    <a:pt x="322378" y="1743135"/>
                  </a:lnTo>
                  <a:lnTo>
                    <a:pt x="323710" y="1743473"/>
                  </a:lnTo>
                  <a:close/>
                  <a:moveTo>
                    <a:pt x="204296" y="1737007"/>
                  </a:moveTo>
                  <a:lnTo>
                    <a:pt x="201918" y="1742707"/>
                  </a:lnTo>
                  <a:cubicBezTo>
                    <a:pt x="201918" y="1742707"/>
                    <a:pt x="203178" y="1746421"/>
                    <a:pt x="204438" y="1748897"/>
                  </a:cubicBezTo>
                  <a:lnTo>
                    <a:pt x="206318" y="1750481"/>
                  </a:lnTo>
                  <a:lnTo>
                    <a:pt x="203556" y="1743945"/>
                  </a:lnTo>
                  <a:close/>
                  <a:moveTo>
                    <a:pt x="484056" y="1736927"/>
                  </a:moveTo>
                  <a:lnTo>
                    <a:pt x="484782" y="1738943"/>
                  </a:lnTo>
                  <a:lnTo>
                    <a:pt x="486708" y="1740269"/>
                  </a:lnTo>
                  <a:close/>
                  <a:moveTo>
                    <a:pt x="414578" y="1732911"/>
                  </a:moveTo>
                  <a:lnTo>
                    <a:pt x="414248" y="1733597"/>
                  </a:lnTo>
                  <a:lnTo>
                    <a:pt x="418034" y="1738289"/>
                  </a:lnTo>
                  <a:close/>
                  <a:moveTo>
                    <a:pt x="104324" y="1732153"/>
                  </a:moveTo>
                  <a:lnTo>
                    <a:pt x="102931" y="1735249"/>
                  </a:lnTo>
                  <a:cubicBezTo>
                    <a:pt x="100488" y="1737743"/>
                    <a:pt x="104152" y="1743983"/>
                    <a:pt x="107815" y="1745231"/>
                  </a:cubicBezTo>
                  <a:lnTo>
                    <a:pt x="110258" y="1747975"/>
                  </a:lnTo>
                  <a:lnTo>
                    <a:pt x="109407" y="1746613"/>
                  </a:lnTo>
                  <a:cubicBezTo>
                    <a:pt x="104490" y="1744107"/>
                    <a:pt x="100803" y="1739095"/>
                    <a:pt x="104490" y="1732831"/>
                  </a:cubicBezTo>
                  <a:close/>
                  <a:moveTo>
                    <a:pt x="203178" y="1731563"/>
                  </a:moveTo>
                  <a:lnTo>
                    <a:pt x="204364" y="1736375"/>
                  </a:lnTo>
                  <a:lnTo>
                    <a:pt x="204880" y="1731563"/>
                  </a:lnTo>
                  <a:close/>
                  <a:moveTo>
                    <a:pt x="394826" y="1725853"/>
                  </a:moveTo>
                  <a:lnTo>
                    <a:pt x="395258" y="1726417"/>
                  </a:lnTo>
                  <a:lnTo>
                    <a:pt x="396276" y="1728409"/>
                  </a:lnTo>
                  <a:lnTo>
                    <a:pt x="400128" y="1728845"/>
                  </a:lnTo>
                  <a:cubicBezTo>
                    <a:pt x="403818" y="1732609"/>
                    <a:pt x="406280" y="1737629"/>
                    <a:pt x="408740" y="1742647"/>
                  </a:cubicBezTo>
                  <a:lnTo>
                    <a:pt x="412438" y="1752113"/>
                  </a:lnTo>
                  <a:lnTo>
                    <a:pt x="410052" y="1742667"/>
                  </a:lnTo>
                  <a:lnTo>
                    <a:pt x="410602" y="1740023"/>
                  </a:lnTo>
                  <a:lnTo>
                    <a:pt x="400032" y="1726623"/>
                  </a:lnTo>
                  <a:close/>
                  <a:moveTo>
                    <a:pt x="521020" y="1725753"/>
                  </a:moveTo>
                  <a:lnTo>
                    <a:pt x="522110" y="1726275"/>
                  </a:lnTo>
                  <a:lnTo>
                    <a:pt x="521880" y="1725867"/>
                  </a:lnTo>
                  <a:close/>
                  <a:moveTo>
                    <a:pt x="514702" y="1724915"/>
                  </a:moveTo>
                  <a:lnTo>
                    <a:pt x="519136" y="1728949"/>
                  </a:lnTo>
                  <a:lnTo>
                    <a:pt x="516492" y="1725151"/>
                  </a:lnTo>
                  <a:close/>
                  <a:moveTo>
                    <a:pt x="324884" y="1721711"/>
                  </a:moveTo>
                  <a:lnTo>
                    <a:pt x="324402" y="1723127"/>
                  </a:lnTo>
                  <a:lnTo>
                    <a:pt x="325718" y="1738383"/>
                  </a:lnTo>
                  <a:lnTo>
                    <a:pt x="328660" y="1730931"/>
                  </a:lnTo>
                  <a:cubicBezTo>
                    <a:pt x="328040" y="1729675"/>
                    <a:pt x="327422" y="1728107"/>
                    <a:pt x="327576" y="1726697"/>
                  </a:cubicBezTo>
                  <a:lnTo>
                    <a:pt x="328508" y="1725835"/>
                  </a:lnTo>
                  <a:lnTo>
                    <a:pt x="326148" y="1723627"/>
                  </a:lnTo>
                  <a:close/>
                  <a:moveTo>
                    <a:pt x="129819" y="1717687"/>
                  </a:moveTo>
                  <a:lnTo>
                    <a:pt x="126616" y="1724061"/>
                  </a:lnTo>
                  <a:lnTo>
                    <a:pt x="126585" y="1725033"/>
                  </a:lnTo>
                  <a:lnTo>
                    <a:pt x="129975" y="1722979"/>
                  </a:lnTo>
                  <a:cubicBezTo>
                    <a:pt x="132457" y="1721749"/>
                    <a:pt x="129975" y="1719289"/>
                    <a:pt x="129975" y="1718059"/>
                  </a:cubicBezTo>
                  <a:close/>
                  <a:moveTo>
                    <a:pt x="204438" y="1715469"/>
                  </a:moveTo>
                  <a:cubicBezTo>
                    <a:pt x="202548" y="1716089"/>
                    <a:pt x="202234" y="1717327"/>
                    <a:pt x="202548" y="1718565"/>
                  </a:cubicBezTo>
                  <a:cubicBezTo>
                    <a:pt x="202864" y="1719803"/>
                    <a:pt x="203808" y="1721041"/>
                    <a:pt x="204438" y="1721659"/>
                  </a:cubicBezTo>
                  <a:lnTo>
                    <a:pt x="204946" y="1722661"/>
                  </a:lnTo>
                  <a:lnTo>
                    <a:pt x="204946" y="1720895"/>
                  </a:lnTo>
                  <a:lnTo>
                    <a:pt x="205714" y="1716223"/>
                  </a:lnTo>
                  <a:close/>
                  <a:moveTo>
                    <a:pt x="509810" y="1714495"/>
                  </a:moveTo>
                  <a:lnTo>
                    <a:pt x="509810" y="1714639"/>
                  </a:lnTo>
                  <a:lnTo>
                    <a:pt x="509924" y="1714769"/>
                  </a:lnTo>
                  <a:close/>
                  <a:moveTo>
                    <a:pt x="214440" y="1711515"/>
                  </a:moveTo>
                  <a:lnTo>
                    <a:pt x="214440" y="1716075"/>
                  </a:lnTo>
                  <a:lnTo>
                    <a:pt x="215772" y="1717945"/>
                  </a:lnTo>
                  <a:lnTo>
                    <a:pt x="216396" y="1720405"/>
                  </a:lnTo>
                  <a:lnTo>
                    <a:pt x="219792" y="1725913"/>
                  </a:lnTo>
                  <a:cubicBezTo>
                    <a:pt x="217318" y="1723405"/>
                    <a:pt x="216080" y="1720895"/>
                    <a:pt x="216080" y="1717133"/>
                  </a:cubicBezTo>
                  <a:lnTo>
                    <a:pt x="218292" y="1714329"/>
                  </a:lnTo>
                  <a:lnTo>
                    <a:pt x="217732" y="1713999"/>
                  </a:lnTo>
                  <a:cubicBezTo>
                    <a:pt x="216948" y="1712757"/>
                    <a:pt x="216320" y="1711515"/>
                    <a:pt x="214440" y="1711515"/>
                  </a:cubicBezTo>
                  <a:close/>
                  <a:moveTo>
                    <a:pt x="125665" y="1707803"/>
                  </a:moveTo>
                  <a:lnTo>
                    <a:pt x="126616" y="1710279"/>
                  </a:lnTo>
                  <a:lnTo>
                    <a:pt x="128797" y="1715253"/>
                  </a:lnTo>
                  <a:close/>
                  <a:moveTo>
                    <a:pt x="365960" y="1706563"/>
                  </a:moveTo>
                  <a:lnTo>
                    <a:pt x="389056" y="1731355"/>
                  </a:lnTo>
                  <a:cubicBezTo>
                    <a:pt x="389056" y="1731355"/>
                    <a:pt x="389056" y="1731355"/>
                    <a:pt x="389056" y="1730101"/>
                  </a:cubicBezTo>
                  <a:cubicBezTo>
                    <a:pt x="389056" y="1730101"/>
                    <a:pt x="389056" y="1728845"/>
                    <a:pt x="389056" y="1727591"/>
                  </a:cubicBezTo>
                  <a:lnTo>
                    <a:pt x="394356" y="1728191"/>
                  </a:lnTo>
                  <a:lnTo>
                    <a:pt x="385784" y="1720247"/>
                  </a:lnTo>
                  <a:lnTo>
                    <a:pt x="385738" y="1720305"/>
                  </a:lnTo>
                  <a:lnTo>
                    <a:pt x="384164" y="1718745"/>
                  </a:lnTo>
                  <a:lnTo>
                    <a:pt x="373700" y="1709045"/>
                  </a:lnTo>
                  <a:cubicBezTo>
                    <a:pt x="372432" y="1707803"/>
                    <a:pt x="371164" y="1707803"/>
                    <a:pt x="369896" y="1706563"/>
                  </a:cubicBezTo>
                  <a:close/>
                  <a:moveTo>
                    <a:pt x="401244" y="1706505"/>
                  </a:moveTo>
                  <a:lnTo>
                    <a:pt x="404618" y="1710323"/>
                  </a:lnTo>
                  <a:lnTo>
                    <a:pt x="404618" y="1710321"/>
                  </a:lnTo>
                  <a:cubicBezTo>
                    <a:pt x="407136" y="1706577"/>
                    <a:pt x="409652" y="1712817"/>
                    <a:pt x="414688" y="1712817"/>
                  </a:cubicBezTo>
                  <a:lnTo>
                    <a:pt x="412604" y="1707585"/>
                  </a:lnTo>
                  <a:lnTo>
                    <a:pt x="413366" y="1711535"/>
                  </a:lnTo>
                  <a:cubicBezTo>
                    <a:pt x="408516" y="1714049"/>
                    <a:pt x="407304" y="1711535"/>
                    <a:pt x="404880" y="1709021"/>
                  </a:cubicBezTo>
                  <a:cubicBezTo>
                    <a:pt x="404880" y="1707763"/>
                    <a:pt x="404880" y="1706505"/>
                    <a:pt x="401244" y="1706505"/>
                  </a:cubicBezTo>
                  <a:close/>
                  <a:moveTo>
                    <a:pt x="89905" y="1696341"/>
                  </a:moveTo>
                  <a:lnTo>
                    <a:pt x="89498" y="1696565"/>
                  </a:lnTo>
                  <a:cubicBezTo>
                    <a:pt x="88277" y="1696565"/>
                    <a:pt x="88277" y="1700309"/>
                    <a:pt x="89498" y="1701557"/>
                  </a:cubicBezTo>
                  <a:lnTo>
                    <a:pt x="90678" y="1703487"/>
                  </a:lnTo>
                  <a:lnTo>
                    <a:pt x="89740" y="1697749"/>
                  </a:lnTo>
                  <a:close/>
                  <a:moveTo>
                    <a:pt x="311948" y="1694093"/>
                  </a:moveTo>
                  <a:lnTo>
                    <a:pt x="313060" y="1697905"/>
                  </a:lnTo>
                  <a:cubicBezTo>
                    <a:pt x="314592" y="1699941"/>
                    <a:pt x="316432" y="1701821"/>
                    <a:pt x="317044" y="1704329"/>
                  </a:cubicBezTo>
                  <a:lnTo>
                    <a:pt x="317892" y="1706061"/>
                  </a:lnTo>
                  <a:lnTo>
                    <a:pt x="321684" y="1707201"/>
                  </a:lnTo>
                  <a:lnTo>
                    <a:pt x="321940" y="1707455"/>
                  </a:lnTo>
                  <a:lnTo>
                    <a:pt x="321840" y="1707277"/>
                  </a:lnTo>
                  <a:lnTo>
                    <a:pt x="321780" y="1707229"/>
                  </a:lnTo>
                  <a:lnTo>
                    <a:pt x="321684" y="1707201"/>
                  </a:lnTo>
                  <a:lnTo>
                    <a:pt x="321452" y="1706971"/>
                  </a:lnTo>
                  <a:lnTo>
                    <a:pt x="316924" y="1703393"/>
                  </a:lnTo>
                  <a:lnTo>
                    <a:pt x="315522" y="1699773"/>
                  </a:lnTo>
                  <a:close/>
                  <a:moveTo>
                    <a:pt x="60911" y="1693507"/>
                  </a:moveTo>
                  <a:lnTo>
                    <a:pt x="61328" y="1696787"/>
                  </a:lnTo>
                  <a:lnTo>
                    <a:pt x="61776" y="1695401"/>
                  </a:lnTo>
                  <a:close/>
                  <a:moveTo>
                    <a:pt x="334212" y="1691795"/>
                  </a:moveTo>
                  <a:cubicBezTo>
                    <a:pt x="332986" y="1694301"/>
                    <a:pt x="334212" y="1696809"/>
                    <a:pt x="336664" y="1700569"/>
                  </a:cubicBezTo>
                  <a:cubicBezTo>
                    <a:pt x="337890" y="1701821"/>
                    <a:pt x="340342" y="1704329"/>
                    <a:pt x="340342" y="1708087"/>
                  </a:cubicBezTo>
                  <a:lnTo>
                    <a:pt x="341074" y="1711829"/>
                  </a:lnTo>
                  <a:lnTo>
                    <a:pt x="341074" y="1710027"/>
                  </a:lnTo>
                  <a:cubicBezTo>
                    <a:pt x="349686" y="1708773"/>
                    <a:pt x="352148" y="1716299"/>
                    <a:pt x="353378" y="1722573"/>
                  </a:cubicBezTo>
                  <a:cubicBezTo>
                    <a:pt x="357068" y="1732609"/>
                    <a:pt x="361990" y="1743901"/>
                    <a:pt x="365680" y="1748919"/>
                  </a:cubicBezTo>
                  <a:cubicBezTo>
                    <a:pt x="360760" y="1741391"/>
                    <a:pt x="358298" y="1727591"/>
                    <a:pt x="353378" y="1716299"/>
                  </a:cubicBezTo>
                  <a:lnTo>
                    <a:pt x="351472" y="1712301"/>
                  </a:lnTo>
                  <a:lnTo>
                    <a:pt x="345800" y="1707803"/>
                  </a:lnTo>
                  <a:cubicBezTo>
                    <a:pt x="341996" y="1705323"/>
                    <a:pt x="339460" y="1701599"/>
                    <a:pt x="338192" y="1697877"/>
                  </a:cubicBezTo>
                  <a:cubicBezTo>
                    <a:pt x="336924" y="1696637"/>
                    <a:pt x="335656" y="1695085"/>
                    <a:pt x="335180" y="1693535"/>
                  </a:cubicBezTo>
                  <a:lnTo>
                    <a:pt x="335878" y="1691795"/>
                  </a:lnTo>
                  <a:close/>
                  <a:moveTo>
                    <a:pt x="352604" y="1686783"/>
                  </a:moveTo>
                  <a:lnTo>
                    <a:pt x="352066" y="1689155"/>
                  </a:lnTo>
                  <a:lnTo>
                    <a:pt x="354678" y="1690433"/>
                  </a:lnTo>
                  <a:lnTo>
                    <a:pt x="354944" y="1689173"/>
                  </a:lnTo>
                  <a:close/>
                  <a:moveTo>
                    <a:pt x="423312" y="1684759"/>
                  </a:moveTo>
                  <a:cubicBezTo>
                    <a:pt x="422058" y="1686619"/>
                    <a:pt x="422372" y="1688481"/>
                    <a:pt x="422684" y="1690497"/>
                  </a:cubicBezTo>
                  <a:lnTo>
                    <a:pt x="422366" y="1693889"/>
                  </a:lnTo>
                  <a:lnTo>
                    <a:pt x="425548" y="1688629"/>
                  </a:lnTo>
                  <a:close/>
                  <a:moveTo>
                    <a:pt x="88174" y="1682911"/>
                  </a:moveTo>
                  <a:lnTo>
                    <a:pt x="90859" y="1688199"/>
                  </a:lnTo>
                  <a:lnTo>
                    <a:pt x="90970" y="1687257"/>
                  </a:lnTo>
                  <a:close/>
                  <a:moveTo>
                    <a:pt x="486672" y="1679873"/>
                  </a:moveTo>
                  <a:lnTo>
                    <a:pt x="486858" y="1680633"/>
                  </a:lnTo>
                  <a:lnTo>
                    <a:pt x="489520" y="1685037"/>
                  </a:lnTo>
                  <a:lnTo>
                    <a:pt x="490576" y="1686179"/>
                  </a:lnTo>
                  <a:lnTo>
                    <a:pt x="488496" y="1681951"/>
                  </a:lnTo>
                  <a:lnTo>
                    <a:pt x="487928" y="1680515"/>
                  </a:lnTo>
                  <a:close/>
                  <a:moveTo>
                    <a:pt x="55305" y="1676601"/>
                  </a:moveTo>
                  <a:cubicBezTo>
                    <a:pt x="52863" y="1677849"/>
                    <a:pt x="54084" y="1680345"/>
                    <a:pt x="55305" y="1681591"/>
                  </a:cubicBezTo>
                  <a:lnTo>
                    <a:pt x="56552" y="1683185"/>
                  </a:lnTo>
                  <a:lnTo>
                    <a:pt x="56552" y="1677451"/>
                  </a:lnTo>
                  <a:close/>
                  <a:moveTo>
                    <a:pt x="402128" y="1675567"/>
                  </a:moveTo>
                  <a:lnTo>
                    <a:pt x="408516" y="1696447"/>
                  </a:lnTo>
                  <a:lnTo>
                    <a:pt x="409398" y="1698581"/>
                  </a:lnTo>
                  <a:lnTo>
                    <a:pt x="407136" y="1689105"/>
                  </a:lnTo>
                  <a:close/>
                  <a:moveTo>
                    <a:pt x="156758" y="1671745"/>
                  </a:moveTo>
                  <a:cubicBezTo>
                    <a:pt x="154250" y="1671745"/>
                    <a:pt x="154250" y="1672989"/>
                    <a:pt x="154250" y="1675475"/>
                  </a:cubicBezTo>
                  <a:lnTo>
                    <a:pt x="154777" y="1676693"/>
                  </a:lnTo>
                  <a:lnTo>
                    <a:pt x="156912" y="1671797"/>
                  </a:lnTo>
                  <a:close/>
                  <a:moveTo>
                    <a:pt x="171612" y="1669977"/>
                  </a:moveTo>
                  <a:lnTo>
                    <a:pt x="170552" y="1670503"/>
                  </a:lnTo>
                  <a:lnTo>
                    <a:pt x="171216" y="1671489"/>
                  </a:lnTo>
                  <a:close/>
                  <a:moveTo>
                    <a:pt x="437162" y="1669915"/>
                  </a:moveTo>
                  <a:lnTo>
                    <a:pt x="435530" y="1673375"/>
                  </a:lnTo>
                  <a:lnTo>
                    <a:pt x="435856" y="1673591"/>
                  </a:lnTo>
                  <a:cubicBezTo>
                    <a:pt x="439618" y="1676073"/>
                    <a:pt x="439618" y="1679795"/>
                    <a:pt x="439618" y="1682277"/>
                  </a:cubicBezTo>
                  <a:lnTo>
                    <a:pt x="444896" y="1691599"/>
                  </a:lnTo>
                  <a:lnTo>
                    <a:pt x="444896" y="1686609"/>
                  </a:lnTo>
                  <a:cubicBezTo>
                    <a:pt x="446154" y="1687857"/>
                    <a:pt x="447412" y="1687857"/>
                    <a:pt x="448672" y="1690353"/>
                  </a:cubicBezTo>
                  <a:lnTo>
                    <a:pt x="476226" y="1726457"/>
                  </a:lnTo>
                  <a:lnTo>
                    <a:pt x="448408" y="1688079"/>
                  </a:lnTo>
                  <a:cubicBezTo>
                    <a:pt x="445880" y="1685561"/>
                    <a:pt x="444616" y="1683043"/>
                    <a:pt x="440824" y="1680523"/>
                  </a:cubicBezTo>
                  <a:cubicBezTo>
                    <a:pt x="437034" y="1679265"/>
                    <a:pt x="438298" y="1674227"/>
                    <a:pt x="437034" y="1671709"/>
                  </a:cubicBezTo>
                  <a:close/>
                  <a:moveTo>
                    <a:pt x="173060" y="1669261"/>
                  </a:moveTo>
                  <a:lnTo>
                    <a:pt x="172050" y="1669761"/>
                  </a:lnTo>
                  <a:lnTo>
                    <a:pt x="174414" y="1670425"/>
                  </a:lnTo>
                  <a:close/>
                  <a:moveTo>
                    <a:pt x="354502" y="1667177"/>
                  </a:moveTo>
                  <a:lnTo>
                    <a:pt x="355058" y="1667983"/>
                  </a:lnTo>
                  <a:cubicBezTo>
                    <a:pt x="357510" y="1674249"/>
                    <a:pt x="359962" y="1681769"/>
                    <a:pt x="362414" y="1688035"/>
                  </a:cubicBezTo>
                  <a:lnTo>
                    <a:pt x="362202" y="1689341"/>
                  </a:lnTo>
                  <a:lnTo>
                    <a:pt x="364282" y="1691781"/>
                  </a:lnTo>
                  <a:lnTo>
                    <a:pt x="359148" y="1672257"/>
                  </a:lnTo>
                  <a:close/>
                  <a:moveTo>
                    <a:pt x="195350" y="1664545"/>
                  </a:moveTo>
                  <a:lnTo>
                    <a:pt x="194268" y="1664975"/>
                  </a:lnTo>
                  <a:lnTo>
                    <a:pt x="196884" y="1668017"/>
                  </a:lnTo>
                  <a:close/>
                  <a:moveTo>
                    <a:pt x="78507" y="1662875"/>
                  </a:moveTo>
                  <a:cubicBezTo>
                    <a:pt x="77286" y="1662875"/>
                    <a:pt x="78507" y="1665371"/>
                    <a:pt x="78507" y="1666619"/>
                  </a:cubicBezTo>
                  <a:lnTo>
                    <a:pt x="79889" y="1668811"/>
                  </a:lnTo>
                  <a:lnTo>
                    <a:pt x="79015" y="1662875"/>
                  </a:lnTo>
                  <a:close/>
                  <a:moveTo>
                    <a:pt x="282558" y="1660855"/>
                  </a:moveTo>
                  <a:lnTo>
                    <a:pt x="284672" y="1665887"/>
                  </a:lnTo>
                  <a:cubicBezTo>
                    <a:pt x="287140" y="1665887"/>
                    <a:pt x="287140" y="1663371"/>
                    <a:pt x="288374" y="1662113"/>
                  </a:cubicBezTo>
                  <a:lnTo>
                    <a:pt x="288514" y="1661901"/>
                  </a:lnTo>
                  <a:lnTo>
                    <a:pt x="287616" y="1661717"/>
                  </a:lnTo>
                  <a:close/>
                  <a:moveTo>
                    <a:pt x="125012" y="1660235"/>
                  </a:moveTo>
                  <a:lnTo>
                    <a:pt x="126174" y="1663573"/>
                  </a:lnTo>
                  <a:lnTo>
                    <a:pt x="127619" y="1664709"/>
                  </a:lnTo>
                  <a:cubicBezTo>
                    <a:pt x="132656" y="1673375"/>
                    <a:pt x="138953" y="1682043"/>
                    <a:pt x="143990" y="1691947"/>
                  </a:cubicBezTo>
                  <a:lnTo>
                    <a:pt x="143970" y="1691563"/>
                  </a:lnTo>
                  <a:close/>
                  <a:moveTo>
                    <a:pt x="103109" y="1655459"/>
                  </a:moveTo>
                  <a:lnTo>
                    <a:pt x="107697" y="1665047"/>
                  </a:lnTo>
                  <a:lnTo>
                    <a:pt x="105159" y="1659005"/>
                  </a:lnTo>
                  <a:close/>
                  <a:moveTo>
                    <a:pt x="87056" y="1652893"/>
                  </a:moveTo>
                  <a:lnTo>
                    <a:pt x="87056" y="1655407"/>
                  </a:lnTo>
                  <a:lnTo>
                    <a:pt x="87128" y="1655307"/>
                  </a:lnTo>
                  <a:lnTo>
                    <a:pt x="88379" y="1653433"/>
                  </a:lnTo>
                  <a:close/>
                  <a:moveTo>
                    <a:pt x="197798" y="1650821"/>
                  </a:moveTo>
                  <a:lnTo>
                    <a:pt x="210678" y="1661803"/>
                  </a:lnTo>
                  <a:cubicBezTo>
                    <a:pt x="208798" y="1671745"/>
                    <a:pt x="208798" y="1681067"/>
                    <a:pt x="210678" y="1690077"/>
                  </a:cubicBezTo>
                  <a:lnTo>
                    <a:pt x="220076" y="1712069"/>
                  </a:lnTo>
                  <a:lnTo>
                    <a:pt x="221030" y="1710861"/>
                  </a:lnTo>
                  <a:cubicBezTo>
                    <a:pt x="222266" y="1709607"/>
                    <a:pt x="221030" y="1709607"/>
                    <a:pt x="221030" y="1709607"/>
                  </a:cubicBezTo>
                  <a:cubicBezTo>
                    <a:pt x="211132" y="1694555"/>
                    <a:pt x="209896" y="1676995"/>
                    <a:pt x="211132" y="1660689"/>
                  </a:cubicBezTo>
                  <a:lnTo>
                    <a:pt x="210622" y="1659223"/>
                  </a:lnTo>
                  <a:close/>
                  <a:moveTo>
                    <a:pt x="459790" y="1649169"/>
                  </a:moveTo>
                  <a:lnTo>
                    <a:pt x="460354" y="1651051"/>
                  </a:lnTo>
                  <a:lnTo>
                    <a:pt x="464092" y="1656987"/>
                  </a:lnTo>
                  <a:close/>
                  <a:moveTo>
                    <a:pt x="429080" y="1647383"/>
                  </a:moveTo>
                  <a:lnTo>
                    <a:pt x="435346" y="1657485"/>
                  </a:lnTo>
                  <a:lnTo>
                    <a:pt x="436934" y="1660853"/>
                  </a:lnTo>
                  <a:lnTo>
                    <a:pt x="434506" y="1654077"/>
                  </a:lnTo>
                  <a:lnTo>
                    <a:pt x="431578" y="1649945"/>
                  </a:lnTo>
                  <a:close/>
                  <a:moveTo>
                    <a:pt x="280972" y="1647019"/>
                  </a:moveTo>
                  <a:lnTo>
                    <a:pt x="280972" y="1647663"/>
                  </a:lnTo>
                  <a:lnTo>
                    <a:pt x="281438" y="1647255"/>
                  </a:lnTo>
                  <a:close/>
                  <a:moveTo>
                    <a:pt x="232956" y="1641125"/>
                  </a:moveTo>
                  <a:lnTo>
                    <a:pt x="238628" y="1645341"/>
                  </a:lnTo>
                  <a:lnTo>
                    <a:pt x="237340" y="1642917"/>
                  </a:lnTo>
                  <a:close/>
                  <a:moveTo>
                    <a:pt x="457036" y="1639133"/>
                  </a:moveTo>
                  <a:lnTo>
                    <a:pt x="456866" y="1639409"/>
                  </a:lnTo>
                  <a:lnTo>
                    <a:pt x="456962" y="1639729"/>
                  </a:lnTo>
                  <a:close/>
                  <a:moveTo>
                    <a:pt x="223678" y="1636841"/>
                  </a:moveTo>
                  <a:lnTo>
                    <a:pt x="223678" y="1637077"/>
                  </a:lnTo>
                  <a:cubicBezTo>
                    <a:pt x="220536" y="1637701"/>
                    <a:pt x="219592" y="1638949"/>
                    <a:pt x="219592" y="1640509"/>
                  </a:cubicBezTo>
                  <a:cubicBezTo>
                    <a:pt x="219592" y="1642069"/>
                    <a:pt x="220536" y="1643941"/>
                    <a:pt x="221164" y="1645813"/>
                  </a:cubicBezTo>
                  <a:lnTo>
                    <a:pt x="223846" y="1654461"/>
                  </a:lnTo>
                  <a:lnTo>
                    <a:pt x="224740" y="1655671"/>
                  </a:lnTo>
                  <a:cubicBezTo>
                    <a:pt x="222266" y="1647517"/>
                    <a:pt x="221030" y="1643441"/>
                    <a:pt x="221338" y="1641089"/>
                  </a:cubicBezTo>
                  <a:lnTo>
                    <a:pt x="225146" y="1638345"/>
                  </a:lnTo>
                  <a:lnTo>
                    <a:pt x="223852" y="1637905"/>
                  </a:lnTo>
                  <a:close/>
                  <a:moveTo>
                    <a:pt x="333110" y="1636029"/>
                  </a:moveTo>
                  <a:lnTo>
                    <a:pt x="331428" y="1637133"/>
                  </a:lnTo>
                  <a:lnTo>
                    <a:pt x="330370" y="1636891"/>
                  </a:lnTo>
                  <a:lnTo>
                    <a:pt x="332832" y="1641195"/>
                  </a:lnTo>
                  <a:lnTo>
                    <a:pt x="333368" y="1641585"/>
                  </a:lnTo>
                  <a:lnTo>
                    <a:pt x="332874" y="1636689"/>
                  </a:lnTo>
                  <a:close/>
                  <a:moveTo>
                    <a:pt x="201046" y="1634581"/>
                  </a:moveTo>
                  <a:lnTo>
                    <a:pt x="208370" y="1652751"/>
                  </a:lnTo>
                  <a:lnTo>
                    <a:pt x="203710" y="1639365"/>
                  </a:lnTo>
                  <a:lnTo>
                    <a:pt x="203710" y="1636611"/>
                  </a:lnTo>
                  <a:close/>
                  <a:moveTo>
                    <a:pt x="461320" y="1632195"/>
                  </a:moveTo>
                  <a:lnTo>
                    <a:pt x="460834" y="1632983"/>
                  </a:lnTo>
                  <a:lnTo>
                    <a:pt x="461192" y="1632827"/>
                  </a:lnTo>
                  <a:close/>
                  <a:moveTo>
                    <a:pt x="245924" y="1627877"/>
                  </a:moveTo>
                  <a:cubicBezTo>
                    <a:pt x="243472" y="1628505"/>
                    <a:pt x="243472" y="1629759"/>
                    <a:pt x="244084" y="1631169"/>
                  </a:cubicBezTo>
                  <a:cubicBezTo>
                    <a:pt x="244698" y="1632579"/>
                    <a:pt x="245924" y="1634145"/>
                    <a:pt x="245924" y="1635397"/>
                  </a:cubicBezTo>
                  <a:lnTo>
                    <a:pt x="254100" y="1661509"/>
                  </a:lnTo>
                  <a:lnTo>
                    <a:pt x="254432" y="1661943"/>
                  </a:lnTo>
                  <a:cubicBezTo>
                    <a:pt x="250720" y="1653163"/>
                    <a:pt x="247008" y="1644381"/>
                    <a:pt x="245772" y="1633093"/>
                  </a:cubicBezTo>
                  <a:lnTo>
                    <a:pt x="247426" y="1628901"/>
                  </a:lnTo>
                  <a:close/>
                  <a:moveTo>
                    <a:pt x="167734" y="1627469"/>
                  </a:moveTo>
                  <a:lnTo>
                    <a:pt x="173374" y="1640677"/>
                  </a:lnTo>
                  <a:lnTo>
                    <a:pt x="177728" y="1645739"/>
                  </a:lnTo>
                  <a:close/>
                  <a:moveTo>
                    <a:pt x="263988" y="1622453"/>
                  </a:moveTo>
                  <a:lnTo>
                    <a:pt x="261864" y="1627877"/>
                  </a:lnTo>
                  <a:lnTo>
                    <a:pt x="261610" y="1628919"/>
                  </a:lnTo>
                  <a:lnTo>
                    <a:pt x="262468" y="1629407"/>
                  </a:lnTo>
                  <a:cubicBezTo>
                    <a:pt x="264934" y="1627521"/>
                    <a:pt x="264934" y="1625005"/>
                    <a:pt x="264010" y="1622489"/>
                  </a:cubicBezTo>
                  <a:close/>
                  <a:moveTo>
                    <a:pt x="269094" y="1616471"/>
                  </a:moveTo>
                  <a:lnTo>
                    <a:pt x="270640" y="1619501"/>
                  </a:lnTo>
                  <a:lnTo>
                    <a:pt x="272044" y="1618221"/>
                  </a:lnTo>
                  <a:lnTo>
                    <a:pt x="269222" y="1616599"/>
                  </a:lnTo>
                  <a:close/>
                  <a:moveTo>
                    <a:pt x="436962" y="1610525"/>
                  </a:moveTo>
                  <a:lnTo>
                    <a:pt x="435150" y="1613763"/>
                  </a:lnTo>
                  <a:cubicBezTo>
                    <a:pt x="435308" y="1615179"/>
                    <a:pt x="436260" y="1616437"/>
                    <a:pt x="437528" y="1617067"/>
                  </a:cubicBezTo>
                  <a:lnTo>
                    <a:pt x="439780" y="1618185"/>
                  </a:lnTo>
                  <a:lnTo>
                    <a:pt x="436924" y="1610713"/>
                  </a:lnTo>
                  <a:close/>
                  <a:moveTo>
                    <a:pt x="452048" y="1609477"/>
                  </a:moveTo>
                  <a:lnTo>
                    <a:pt x="452260" y="1610821"/>
                  </a:lnTo>
                  <a:lnTo>
                    <a:pt x="462890" y="1624619"/>
                  </a:lnTo>
                  <a:lnTo>
                    <a:pt x="462890" y="1626089"/>
                  </a:lnTo>
                  <a:lnTo>
                    <a:pt x="463446" y="1624387"/>
                  </a:lnTo>
                  <a:lnTo>
                    <a:pt x="462412" y="1621223"/>
                  </a:lnTo>
                  <a:lnTo>
                    <a:pt x="458036" y="1617359"/>
                  </a:lnTo>
                  <a:cubicBezTo>
                    <a:pt x="456144" y="1614733"/>
                    <a:pt x="454570" y="1611951"/>
                    <a:pt x="452048" y="1609477"/>
                  </a:cubicBezTo>
                  <a:close/>
                  <a:moveTo>
                    <a:pt x="309640" y="1605181"/>
                  </a:moveTo>
                  <a:cubicBezTo>
                    <a:pt x="313386" y="1612569"/>
                    <a:pt x="319630" y="1618725"/>
                    <a:pt x="320880" y="1627343"/>
                  </a:cubicBezTo>
                  <a:lnTo>
                    <a:pt x="320854" y="1627351"/>
                  </a:lnTo>
                  <a:lnTo>
                    <a:pt x="320990" y="1627457"/>
                  </a:lnTo>
                  <a:lnTo>
                    <a:pt x="318118" y="1616389"/>
                  </a:lnTo>
                  <a:lnTo>
                    <a:pt x="311122" y="1606095"/>
                  </a:lnTo>
                  <a:close/>
                  <a:moveTo>
                    <a:pt x="223678" y="1605045"/>
                  </a:moveTo>
                  <a:lnTo>
                    <a:pt x="223678" y="1606737"/>
                  </a:lnTo>
                  <a:lnTo>
                    <a:pt x="223852" y="1605319"/>
                  </a:lnTo>
                  <a:lnTo>
                    <a:pt x="223924" y="1605275"/>
                  </a:lnTo>
                  <a:close/>
                  <a:moveTo>
                    <a:pt x="328738" y="1597823"/>
                  </a:moveTo>
                  <a:lnTo>
                    <a:pt x="328892" y="1598057"/>
                  </a:lnTo>
                  <a:lnTo>
                    <a:pt x="334358" y="1607145"/>
                  </a:lnTo>
                  <a:lnTo>
                    <a:pt x="329098" y="1598001"/>
                  </a:lnTo>
                  <a:close/>
                  <a:moveTo>
                    <a:pt x="225404" y="1592011"/>
                  </a:moveTo>
                  <a:lnTo>
                    <a:pt x="222084" y="1596671"/>
                  </a:lnTo>
                  <a:lnTo>
                    <a:pt x="227354" y="1594879"/>
                  </a:lnTo>
                  <a:close/>
                  <a:moveTo>
                    <a:pt x="432326" y="1585909"/>
                  </a:moveTo>
                  <a:lnTo>
                    <a:pt x="431188" y="1586859"/>
                  </a:lnTo>
                  <a:cubicBezTo>
                    <a:pt x="429286" y="1587487"/>
                    <a:pt x="428652" y="1588747"/>
                    <a:pt x="428810" y="1590005"/>
                  </a:cubicBezTo>
                  <a:cubicBezTo>
                    <a:pt x="428968" y="1591265"/>
                    <a:pt x="429920" y="1592523"/>
                    <a:pt x="431188" y="1593153"/>
                  </a:cubicBezTo>
                  <a:cubicBezTo>
                    <a:pt x="433724" y="1595669"/>
                    <a:pt x="436260" y="1599445"/>
                    <a:pt x="437528" y="1603221"/>
                  </a:cubicBezTo>
                  <a:lnTo>
                    <a:pt x="438262" y="1604153"/>
                  </a:lnTo>
                  <a:lnTo>
                    <a:pt x="438500" y="1602987"/>
                  </a:lnTo>
                  <a:cubicBezTo>
                    <a:pt x="437870" y="1600823"/>
                    <a:pt x="436294" y="1598969"/>
                    <a:pt x="434404" y="1597113"/>
                  </a:cubicBezTo>
                  <a:close/>
                  <a:moveTo>
                    <a:pt x="392250" y="1583763"/>
                  </a:moveTo>
                  <a:lnTo>
                    <a:pt x="394228" y="1586849"/>
                  </a:lnTo>
                  <a:lnTo>
                    <a:pt x="393808" y="1585391"/>
                  </a:lnTo>
                  <a:close/>
                  <a:moveTo>
                    <a:pt x="364934" y="1582963"/>
                  </a:moveTo>
                  <a:lnTo>
                    <a:pt x="364934" y="1583221"/>
                  </a:lnTo>
                  <a:lnTo>
                    <a:pt x="365080" y="1583269"/>
                  </a:lnTo>
                  <a:close/>
                  <a:moveTo>
                    <a:pt x="387456" y="1575175"/>
                  </a:moveTo>
                  <a:lnTo>
                    <a:pt x="387514" y="1576381"/>
                  </a:lnTo>
                  <a:lnTo>
                    <a:pt x="388264" y="1577549"/>
                  </a:lnTo>
                  <a:close/>
                  <a:moveTo>
                    <a:pt x="372458" y="1571545"/>
                  </a:moveTo>
                  <a:lnTo>
                    <a:pt x="373184" y="1574435"/>
                  </a:lnTo>
                  <a:lnTo>
                    <a:pt x="373438" y="1573093"/>
                  </a:lnTo>
                  <a:close/>
                  <a:moveTo>
                    <a:pt x="417504" y="1565457"/>
                  </a:moveTo>
                  <a:lnTo>
                    <a:pt x="430888" y="1577855"/>
                  </a:lnTo>
                  <a:lnTo>
                    <a:pt x="430308" y="1574549"/>
                  </a:lnTo>
                  <a:cubicBezTo>
                    <a:pt x="428416" y="1571767"/>
                    <a:pt x="425580" y="1569293"/>
                    <a:pt x="423060" y="1567439"/>
                  </a:cubicBezTo>
                  <a:close/>
                  <a:moveTo>
                    <a:pt x="302048" y="1560211"/>
                  </a:moveTo>
                  <a:lnTo>
                    <a:pt x="302420" y="1562795"/>
                  </a:lnTo>
                  <a:cubicBezTo>
                    <a:pt x="303530" y="1565695"/>
                    <a:pt x="305432" y="1568137"/>
                    <a:pt x="308602" y="1569969"/>
                  </a:cubicBezTo>
                  <a:lnTo>
                    <a:pt x="313706" y="1576523"/>
                  </a:lnTo>
                  <a:lnTo>
                    <a:pt x="313680" y="1576473"/>
                  </a:lnTo>
                  <a:close/>
                  <a:moveTo>
                    <a:pt x="322914" y="1537577"/>
                  </a:moveTo>
                  <a:cubicBezTo>
                    <a:pt x="320428" y="1545003"/>
                    <a:pt x="322914" y="1548715"/>
                    <a:pt x="324156" y="1553665"/>
                  </a:cubicBezTo>
                  <a:lnTo>
                    <a:pt x="321914" y="1557015"/>
                  </a:lnTo>
                  <a:lnTo>
                    <a:pt x="322234" y="1559833"/>
                  </a:lnTo>
                  <a:lnTo>
                    <a:pt x="324064" y="1559315"/>
                  </a:lnTo>
                  <a:cubicBezTo>
                    <a:pt x="327840" y="1554323"/>
                    <a:pt x="325322" y="1550579"/>
                    <a:pt x="325322" y="1546835"/>
                  </a:cubicBezTo>
                  <a:lnTo>
                    <a:pt x="325322" y="1542375"/>
                  </a:lnTo>
                  <a:close/>
                  <a:moveTo>
                    <a:pt x="305978" y="1536707"/>
                  </a:moveTo>
                  <a:lnTo>
                    <a:pt x="305908" y="1539441"/>
                  </a:lnTo>
                  <a:lnTo>
                    <a:pt x="311526" y="1541553"/>
                  </a:lnTo>
                  <a:lnTo>
                    <a:pt x="310340" y="1538717"/>
                  </a:lnTo>
                  <a:close/>
                  <a:moveTo>
                    <a:pt x="134121" y="1534181"/>
                  </a:moveTo>
                  <a:lnTo>
                    <a:pt x="133874" y="1540167"/>
                  </a:lnTo>
                  <a:cubicBezTo>
                    <a:pt x="134815" y="1542497"/>
                    <a:pt x="136696" y="1544361"/>
                    <a:pt x="139203" y="1544983"/>
                  </a:cubicBezTo>
                  <a:lnTo>
                    <a:pt x="142602" y="1547089"/>
                  </a:lnTo>
                  <a:lnTo>
                    <a:pt x="139435" y="1544731"/>
                  </a:lnTo>
                  <a:close/>
                  <a:moveTo>
                    <a:pt x="360152" y="1527701"/>
                  </a:moveTo>
                  <a:lnTo>
                    <a:pt x="362066" y="1531543"/>
                  </a:lnTo>
                  <a:lnTo>
                    <a:pt x="370194" y="1548675"/>
                  </a:lnTo>
                  <a:lnTo>
                    <a:pt x="370238" y="1543345"/>
                  </a:lnTo>
                  <a:close/>
                  <a:moveTo>
                    <a:pt x="301588" y="1526149"/>
                  </a:moveTo>
                  <a:lnTo>
                    <a:pt x="305034" y="1531677"/>
                  </a:lnTo>
                  <a:lnTo>
                    <a:pt x="305252" y="1528987"/>
                  </a:lnTo>
                  <a:close/>
                  <a:moveTo>
                    <a:pt x="253618" y="1525453"/>
                  </a:moveTo>
                  <a:lnTo>
                    <a:pt x="250440" y="1530267"/>
                  </a:lnTo>
                  <a:lnTo>
                    <a:pt x="253392" y="1532509"/>
                  </a:lnTo>
                  <a:lnTo>
                    <a:pt x="255328" y="1529715"/>
                  </a:lnTo>
                  <a:close/>
                  <a:moveTo>
                    <a:pt x="195664" y="1524183"/>
                  </a:moveTo>
                  <a:lnTo>
                    <a:pt x="195752" y="1525275"/>
                  </a:lnTo>
                  <a:lnTo>
                    <a:pt x="195852" y="1524999"/>
                  </a:lnTo>
                  <a:close/>
                  <a:moveTo>
                    <a:pt x="352744" y="1512823"/>
                  </a:moveTo>
                  <a:lnTo>
                    <a:pt x="359344" y="1526075"/>
                  </a:lnTo>
                  <a:lnTo>
                    <a:pt x="354722" y="1515475"/>
                  </a:lnTo>
                  <a:lnTo>
                    <a:pt x="354110" y="1514185"/>
                  </a:lnTo>
                  <a:close/>
                  <a:moveTo>
                    <a:pt x="279700" y="1510547"/>
                  </a:moveTo>
                  <a:lnTo>
                    <a:pt x="280202" y="1512975"/>
                  </a:lnTo>
                  <a:lnTo>
                    <a:pt x="281108" y="1511519"/>
                  </a:lnTo>
                  <a:close/>
                  <a:moveTo>
                    <a:pt x="245078" y="1503631"/>
                  </a:moveTo>
                  <a:lnTo>
                    <a:pt x="250028" y="1510917"/>
                  </a:lnTo>
                  <a:lnTo>
                    <a:pt x="252570" y="1517333"/>
                  </a:lnTo>
                  <a:lnTo>
                    <a:pt x="256014" y="1518381"/>
                  </a:lnTo>
                  <a:cubicBezTo>
                    <a:pt x="257216" y="1519705"/>
                    <a:pt x="258248" y="1521473"/>
                    <a:pt x="260308" y="1522649"/>
                  </a:cubicBezTo>
                  <a:lnTo>
                    <a:pt x="264190" y="1531523"/>
                  </a:lnTo>
                  <a:lnTo>
                    <a:pt x="264678" y="1530081"/>
                  </a:lnTo>
                  <a:lnTo>
                    <a:pt x="264770" y="1529171"/>
                  </a:lnTo>
                  <a:lnTo>
                    <a:pt x="261950" y="1520711"/>
                  </a:lnTo>
                  <a:lnTo>
                    <a:pt x="260932" y="1521463"/>
                  </a:lnTo>
                  <a:cubicBezTo>
                    <a:pt x="255936" y="1520233"/>
                    <a:pt x="254686" y="1515307"/>
                    <a:pt x="252188" y="1514077"/>
                  </a:cubicBezTo>
                  <a:cubicBezTo>
                    <a:pt x="249690" y="1510383"/>
                    <a:pt x="247194" y="1507921"/>
                    <a:pt x="247194" y="1504227"/>
                  </a:cubicBezTo>
                  <a:close/>
                  <a:moveTo>
                    <a:pt x="221590" y="1501441"/>
                  </a:moveTo>
                  <a:lnTo>
                    <a:pt x="223620" y="1504381"/>
                  </a:lnTo>
                  <a:lnTo>
                    <a:pt x="225092" y="1503309"/>
                  </a:lnTo>
                  <a:close/>
                  <a:moveTo>
                    <a:pt x="261496" y="1492509"/>
                  </a:moveTo>
                  <a:lnTo>
                    <a:pt x="261152" y="1493439"/>
                  </a:lnTo>
                  <a:lnTo>
                    <a:pt x="261152" y="1498621"/>
                  </a:lnTo>
                  <a:lnTo>
                    <a:pt x="263430" y="1501765"/>
                  </a:lnTo>
                  <a:cubicBezTo>
                    <a:pt x="264678" y="1499303"/>
                    <a:pt x="263430" y="1496841"/>
                    <a:pt x="262180" y="1495609"/>
                  </a:cubicBezTo>
                  <a:close/>
                  <a:moveTo>
                    <a:pt x="246220" y="1491849"/>
                  </a:moveTo>
                  <a:lnTo>
                    <a:pt x="246256" y="1491915"/>
                  </a:lnTo>
                  <a:cubicBezTo>
                    <a:pt x="249066" y="1494687"/>
                    <a:pt x="252188" y="1497457"/>
                    <a:pt x="253438" y="1501765"/>
                  </a:cubicBezTo>
                  <a:cubicBezTo>
                    <a:pt x="254686" y="1500533"/>
                    <a:pt x="254686" y="1498687"/>
                    <a:pt x="254842" y="1496995"/>
                  </a:cubicBezTo>
                  <a:lnTo>
                    <a:pt x="255076" y="1496613"/>
                  </a:lnTo>
                  <a:lnTo>
                    <a:pt x="253736" y="1495937"/>
                  </a:lnTo>
                  <a:close/>
                  <a:moveTo>
                    <a:pt x="281808" y="1491253"/>
                  </a:moveTo>
                  <a:lnTo>
                    <a:pt x="283140" y="1494665"/>
                  </a:lnTo>
                  <a:lnTo>
                    <a:pt x="283140" y="1494259"/>
                  </a:lnTo>
                  <a:lnTo>
                    <a:pt x="282438" y="1492167"/>
                  </a:lnTo>
                  <a:close/>
                  <a:moveTo>
                    <a:pt x="311726" y="1490545"/>
                  </a:moveTo>
                  <a:cubicBezTo>
                    <a:pt x="314212" y="1502923"/>
                    <a:pt x="319184" y="1511585"/>
                    <a:pt x="324156" y="1521487"/>
                  </a:cubicBezTo>
                  <a:lnTo>
                    <a:pt x="333534" y="1542497"/>
                  </a:lnTo>
                  <a:lnTo>
                    <a:pt x="336650" y="1545587"/>
                  </a:lnTo>
                  <a:cubicBezTo>
                    <a:pt x="335392" y="1536851"/>
                    <a:pt x="331616" y="1530611"/>
                    <a:pt x="327840" y="1523123"/>
                  </a:cubicBezTo>
                  <a:cubicBezTo>
                    <a:pt x="322806" y="1513139"/>
                    <a:pt x="317770" y="1504403"/>
                    <a:pt x="315254" y="1494419"/>
                  </a:cubicBezTo>
                  <a:lnTo>
                    <a:pt x="315254" y="1494409"/>
                  </a:lnTo>
                  <a:close/>
                  <a:moveTo>
                    <a:pt x="361826" y="1488731"/>
                  </a:moveTo>
                  <a:lnTo>
                    <a:pt x="361208" y="1489731"/>
                  </a:lnTo>
                  <a:lnTo>
                    <a:pt x="362336" y="1490665"/>
                  </a:lnTo>
                  <a:lnTo>
                    <a:pt x="362290" y="1490455"/>
                  </a:lnTo>
                  <a:close/>
                  <a:moveTo>
                    <a:pt x="280434" y="1487733"/>
                  </a:moveTo>
                  <a:lnTo>
                    <a:pt x="281188" y="1489665"/>
                  </a:lnTo>
                  <a:lnTo>
                    <a:pt x="280924" y="1488531"/>
                  </a:lnTo>
                  <a:close/>
                  <a:moveTo>
                    <a:pt x="286322" y="1484881"/>
                  </a:moveTo>
                  <a:lnTo>
                    <a:pt x="287852" y="1488845"/>
                  </a:lnTo>
                  <a:lnTo>
                    <a:pt x="291840" y="1490545"/>
                  </a:lnTo>
                  <a:cubicBezTo>
                    <a:pt x="294326" y="1493021"/>
                    <a:pt x="296812" y="1496733"/>
                    <a:pt x="298054" y="1500447"/>
                  </a:cubicBezTo>
                  <a:lnTo>
                    <a:pt x="293356" y="1491089"/>
                  </a:lnTo>
                  <a:close/>
                  <a:moveTo>
                    <a:pt x="103135" y="1477509"/>
                  </a:moveTo>
                  <a:lnTo>
                    <a:pt x="104093" y="1480359"/>
                  </a:lnTo>
                  <a:lnTo>
                    <a:pt x="120773" y="1496891"/>
                  </a:lnTo>
                  <a:lnTo>
                    <a:pt x="119475" y="1494189"/>
                  </a:lnTo>
                  <a:close/>
                  <a:moveTo>
                    <a:pt x="267058" y="1474569"/>
                  </a:moveTo>
                  <a:lnTo>
                    <a:pt x="265048" y="1482691"/>
                  </a:lnTo>
                  <a:lnTo>
                    <a:pt x="268424" y="1477143"/>
                  </a:lnTo>
                  <a:close/>
                  <a:moveTo>
                    <a:pt x="367202" y="1474149"/>
                  </a:moveTo>
                  <a:cubicBezTo>
                    <a:pt x="367202" y="1489201"/>
                    <a:pt x="374566" y="1502999"/>
                    <a:pt x="379478" y="1516797"/>
                  </a:cubicBezTo>
                  <a:cubicBezTo>
                    <a:pt x="381932" y="1523069"/>
                    <a:pt x="383160" y="1529341"/>
                    <a:pt x="385616" y="1534357"/>
                  </a:cubicBezTo>
                  <a:lnTo>
                    <a:pt x="381396" y="1540823"/>
                  </a:lnTo>
                  <a:lnTo>
                    <a:pt x="382876" y="1542249"/>
                  </a:lnTo>
                  <a:lnTo>
                    <a:pt x="382896" y="1542381"/>
                  </a:lnTo>
                  <a:lnTo>
                    <a:pt x="385248" y="1537765"/>
                  </a:lnTo>
                  <a:cubicBezTo>
                    <a:pt x="389030" y="1532819"/>
                    <a:pt x="386508" y="1527873"/>
                    <a:pt x="385248" y="1522927"/>
                  </a:cubicBezTo>
                  <a:cubicBezTo>
                    <a:pt x="380206" y="1510563"/>
                    <a:pt x="373904" y="1498199"/>
                    <a:pt x="371384" y="1485835"/>
                  </a:cubicBezTo>
                  <a:cubicBezTo>
                    <a:pt x="368864" y="1482125"/>
                    <a:pt x="368864" y="1478415"/>
                    <a:pt x="368864" y="1475943"/>
                  </a:cubicBezTo>
                  <a:lnTo>
                    <a:pt x="369542" y="1474609"/>
                  </a:lnTo>
                  <a:close/>
                  <a:moveTo>
                    <a:pt x="291412" y="1472525"/>
                  </a:moveTo>
                  <a:lnTo>
                    <a:pt x="292216" y="1474297"/>
                  </a:lnTo>
                  <a:lnTo>
                    <a:pt x="293082" y="1473219"/>
                  </a:lnTo>
                  <a:lnTo>
                    <a:pt x="293082" y="1472993"/>
                  </a:lnTo>
                  <a:close/>
                  <a:moveTo>
                    <a:pt x="321954" y="1455227"/>
                  </a:moveTo>
                  <a:lnTo>
                    <a:pt x="320514" y="1460929"/>
                  </a:lnTo>
                  <a:lnTo>
                    <a:pt x="322914" y="1463317"/>
                  </a:lnTo>
                  <a:cubicBezTo>
                    <a:pt x="326642" y="1469505"/>
                    <a:pt x="331614" y="1475693"/>
                    <a:pt x="339072" y="1479407"/>
                  </a:cubicBezTo>
                  <a:cubicBezTo>
                    <a:pt x="344044" y="1481883"/>
                    <a:pt x="345286" y="1488071"/>
                    <a:pt x="349014" y="1491783"/>
                  </a:cubicBezTo>
                  <a:lnTo>
                    <a:pt x="350870" y="1490529"/>
                  </a:lnTo>
                  <a:lnTo>
                    <a:pt x="336272" y="1474689"/>
                  </a:lnTo>
                  <a:cubicBezTo>
                    <a:pt x="329908" y="1469745"/>
                    <a:pt x="323864" y="1464495"/>
                    <a:pt x="321954" y="1455227"/>
                  </a:cubicBezTo>
                  <a:close/>
                  <a:moveTo>
                    <a:pt x="274258" y="1451987"/>
                  </a:moveTo>
                  <a:lnTo>
                    <a:pt x="275982" y="1463479"/>
                  </a:lnTo>
                  <a:lnTo>
                    <a:pt x="274916" y="1465095"/>
                  </a:lnTo>
                  <a:lnTo>
                    <a:pt x="276876" y="1468081"/>
                  </a:lnTo>
                  <a:lnTo>
                    <a:pt x="277414" y="1467583"/>
                  </a:lnTo>
                  <a:cubicBezTo>
                    <a:pt x="281232" y="1462641"/>
                    <a:pt x="276142" y="1458933"/>
                    <a:pt x="274870" y="1453991"/>
                  </a:cubicBezTo>
                  <a:close/>
                  <a:moveTo>
                    <a:pt x="301594" y="1451521"/>
                  </a:moveTo>
                  <a:lnTo>
                    <a:pt x="300554" y="1452933"/>
                  </a:lnTo>
                  <a:lnTo>
                    <a:pt x="310484" y="1460841"/>
                  </a:lnTo>
                  <a:cubicBezTo>
                    <a:pt x="310484" y="1462079"/>
                    <a:pt x="310484" y="1463317"/>
                    <a:pt x="312970" y="1464555"/>
                  </a:cubicBezTo>
                  <a:lnTo>
                    <a:pt x="313986" y="1462531"/>
                  </a:lnTo>
                  <a:lnTo>
                    <a:pt x="311774" y="1457699"/>
                  </a:lnTo>
                  <a:cubicBezTo>
                    <a:pt x="310502" y="1452755"/>
                    <a:pt x="306684" y="1450285"/>
                    <a:pt x="301594" y="1451521"/>
                  </a:cubicBezTo>
                  <a:close/>
                  <a:moveTo>
                    <a:pt x="195738" y="1448905"/>
                  </a:moveTo>
                  <a:lnTo>
                    <a:pt x="195952" y="1451483"/>
                  </a:lnTo>
                  <a:lnTo>
                    <a:pt x="198732" y="1452687"/>
                  </a:lnTo>
                  <a:close/>
                  <a:moveTo>
                    <a:pt x="218768" y="1437559"/>
                  </a:moveTo>
                  <a:lnTo>
                    <a:pt x="221604" y="1454741"/>
                  </a:lnTo>
                  <a:lnTo>
                    <a:pt x="225616" y="1465163"/>
                  </a:lnTo>
                  <a:lnTo>
                    <a:pt x="219716" y="1440207"/>
                  </a:lnTo>
                  <a:close/>
                  <a:moveTo>
                    <a:pt x="93566" y="1436081"/>
                  </a:moveTo>
                  <a:lnTo>
                    <a:pt x="93636" y="1436261"/>
                  </a:lnTo>
                  <a:lnTo>
                    <a:pt x="93699" y="1436163"/>
                  </a:lnTo>
                  <a:close/>
                  <a:moveTo>
                    <a:pt x="246388" y="1421839"/>
                  </a:moveTo>
                  <a:lnTo>
                    <a:pt x="247556" y="1436015"/>
                  </a:lnTo>
                  <a:cubicBezTo>
                    <a:pt x="247556" y="1441009"/>
                    <a:pt x="251264" y="1444755"/>
                    <a:pt x="253736" y="1448499"/>
                  </a:cubicBezTo>
                  <a:lnTo>
                    <a:pt x="253756" y="1448539"/>
                  </a:lnTo>
                  <a:lnTo>
                    <a:pt x="248442" y="1432821"/>
                  </a:lnTo>
                  <a:cubicBezTo>
                    <a:pt x="249692" y="1429743"/>
                    <a:pt x="249066" y="1426665"/>
                    <a:pt x="247662" y="1423741"/>
                  </a:cubicBezTo>
                  <a:close/>
                  <a:moveTo>
                    <a:pt x="208008" y="1411049"/>
                  </a:moveTo>
                  <a:lnTo>
                    <a:pt x="213486" y="1422805"/>
                  </a:lnTo>
                  <a:lnTo>
                    <a:pt x="212224" y="1419279"/>
                  </a:lnTo>
                  <a:lnTo>
                    <a:pt x="210120" y="1414095"/>
                  </a:lnTo>
                  <a:close/>
                  <a:moveTo>
                    <a:pt x="292302" y="1410999"/>
                  </a:moveTo>
                  <a:lnTo>
                    <a:pt x="288380" y="1413123"/>
                  </a:lnTo>
                  <a:lnTo>
                    <a:pt x="292686" y="1416923"/>
                  </a:lnTo>
                  <a:cubicBezTo>
                    <a:pt x="293322" y="1415071"/>
                    <a:pt x="292686" y="1413525"/>
                    <a:pt x="292208" y="1411981"/>
                  </a:cubicBezTo>
                  <a:close/>
                  <a:moveTo>
                    <a:pt x="277218" y="1409801"/>
                  </a:moveTo>
                  <a:cubicBezTo>
                    <a:pt x="277218" y="1413545"/>
                    <a:pt x="278454" y="1416043"/>
                    <a:pt x="279690" y="1419787"/>
                  </a:cubicBezTo>
                  <a:lnTo>
                    <a:pt x="279690" y="1422839"/>
                  </a:lnTo>
                  <a:lnTo>
                    <a:pt x="282504" y="1425573"/>
                  </a:lnTo>
                  <a:cubicBezTo>
                    <a:pt x="282504" y="1423101"/>
                    <a:pt x="281232" y="1420013"/>
                    <a:pt x="280118" y="1416461"/>
                  </a:cubicBezTo>
                  <a:lnTo>
                    <a:pt x="279464" y="1411015"/>
                  </a:lnTo>
                  <a:close/>
                  <a:moveTo>
                    <a:pt x="240142" y="1406055"/>
                  </a:moveTo>
                  <a:lnTo>
                    <a:pt x="240484" y="1406887"/>
                  </a:lnTo>
                  <a:lnTo>
                    <a:pt x="240538" y="1406885"/>
                  </a:lnTo>
                  <a:close/>
                  <a:moveTo>
                    <a:pt x="349008" y="1404363"/>
                  </a:moveTo>
                  <a:lnTo>
                    <a:pt x="352470" y="1411433"/>
                  </a:lnTo>
                  <a:cubicBezTo>
                    <a:pt x="354924" y="1417705"/>
                    <a:pt x="359836" y="1423977"/>
                    <a:pt x="361062" y="1431503"/>
                  </a:cubicBezTo>
                  <a:cubicBezTo>
                    <a:pt x="363518" y="1440283"/>
                    <a:pt x="367202" y="1447809"/>
                    <a:pt x="372112" y="1456589"/>
                  </a:cubicBezTo>
                  <a:cubicBezTo>
                    <a:pt x="374566" y="1460353"/>
                    <a:pt x="375794" y="1464115"/>
                    <a:pt x="375794" y="1467879"/>
                  </a:cubicBezTo>
                  <a:lnTo>
                    <a:pt x="375694" y="1469159"/>
                  </a:lnTo>
                  <a:lnTo>
                    <a:pt x="378632" y="1467907"/>
                  </a:lnTo>
                  <a:cubicBezTo>
                    <a:pt x="378946" y="1465743"/>
                    <a:pt x="377686" y="1462961"/>
                    <a:pt x="376426" y="1461105"/>
                  </a:cubicBezTo>
                  <a:cubicBezTo>
                    <a:pt x="370754" y="1450597"/>
                    <a:pt x="366658" y="1439469"/>
                    <a:pt x="362088" y="1428495"/>
                  </a:cubicBezTo>
                  <a:close/>
                  <a:moveTo>
                    <a:pt x="296992" y="1401061"/>
                  </a:moveTo>
                  <a:cubicBezTo>
                    <a:pt x="296992" y="1402311"/>
                    <a:pt x="297610" y="1404183"/>
                    <a:pt x="297610" y="1405899"/>
                  </a:cubicBezTo>
                  <a:lnTo>
                    <a:pt x="295236" y="1408895"/>
                  </a:lnTo>
                  <a:lnTo>
                    <a:pt x="295866" y="1409355"/>
                  </a:lnTo>
                  <a:cubicBezTo>
                    <a:pt x="296504" y="1410437"/>
                    <a:pt x="297140" y="1411363"/>
                    <a:pt x="299048" y="1410745"/>
                  </a:cubicBezTo>
                  <a:cubicBezTo>
                    <a:pt x="300958" y="1408275"/>
                    <a:pt x="300320" y="1405803"/>
                    <a:pt x="299526" y="1403023"/>
                  </a:cubicBezTo>
                  <a:lnTo>
                    <a:pt x="299524" y="1402979"/>
                  </a:lnTo>
                  <a:close/>
                  <a:moveTo>
                    <a:pt x="303050" y="1399177"/>
                  </a:moveTo>
                  <a:lnTo>
                    <a:pt x="302758" y="1400651"/>
                  </a:lnTo>
                  <a:lnTo>
                    <a:pt x="305412" y="1405803"/>
                  </a:lnTo>
                  <a:close/>
                  <a:moveTo>
                    <a:pt x="250028" y="1382337"/>
                  </a:moveTo>
                  <a:cubicBezTo>
                    <a:pt x="250028" y="1384833"/>
                    <a:pt x="251264" y="1387331"/>
                    <a:pt x="251264" y="1388579"/>
                  </a:cubicBezTo>
                  <a:cubicBezTo>
                    <a:pt x="252500" y="1396069"/>
                    <a:pt x="255280" y="1402623"/>
                    <a:pt x="259142" y="1408395"/>
                  </a:cubicBezTo>
                  <a:lnTo>
                    <a:pt x="261252" y="1410617"/>
                  </a:lnTo>
                  <a:lnTo>
                    <a:pt x="260370" y="1408051"/>
                  </a:lnTo>
                  <a:close/>
                  <a:moveTo>
                    <a:pt x="337738" y="1381329"/>
                  </a:moveTo>
                  <a:lnTo>
                    <a:pt x="342930" y="1391941"/>
                  </a:lnTo>
                  <a:lnTo>
                    <a:pt x="339874" y="1384447"/>
                  </a:lnTo>
                  <a:lnTo>
                    <a:pt x="340608" y="1383729"/>
                  </a:lnTo>
                  <a:close/>
                  <a:moveTo>
                    <a:pt x="1987172" y="1372709"/>
                  </a:moveTo>
                  <a:cubicBezTo>
                    <a:pt x="1994238" y="1375063"/>
                    <a:pt x="2009546" y="1389195"/>
                    <a:pt x="2018968" y="1404503"/>
                  </a:cubicBezTo>
                  <a:cubicBezTo>
                    <a:pt x="2006014" y="1393905"/>
                    <a:pt x="1995416" y="1384483"/>
                    <a:pt x="1987172" y="1372709"/>
                  </a:cubicBezTo>
                  <a:close/>
                  <a:moveTo>
                    <a:pt x="175590" y="1371429"/>
                  </a:moveTo>
                  <a:lnTo>
                    <a:pt x="176170" y="1373793"/>
                  </a:lnTo>
                  <a:lnTo>
                    <a:pt x="177166" y="1372231"/>
                  </a:lnTo>
                  <a:close/>
                  <a:moveTo>
                    <a:pt x="290162" y="1371091"/>
                  </a:moveTo>
                  <a:lnTo>
                    <a:pt x="301796" y="1395663"/>
                  </a:lnTo>
                  <a:lnTo>
                    <a:pt x="293958" y="1373677"/>
                  </a:lnTo>
                  <a:lnTo>
                    <a:pt x="292956" y="1371359"/>
                  </a:lnTo>
                  <a:lnTo>
                    <a:pt x="292956" y="1372047"/>
                  </a:lnTo>
                  <a:close/>
                  <a:moveTo>
                    <a:pt x="83946" y="1366327"/>
                  </a:moveTo>
                  <a:lnTo>
                    <a:pt x="81522" y="1375033"/>
                  </a:lnTo>
                  <a:cubicBezTo>
                    <a:pt x="79955" y="1375653"/>
                    <a:pt x="77134" y="1374101"/>
                    <a:pt x="71491" y="1370993"/>
                  </a:cubicBezTo>
                  <a:cubicBezTo>
                    <a:pt x="77761" y="1383421"/>
                    <a:pt x="77761" y="1398335"/>
                    <a:pt x="87792" y="1409519"/>
                  </a:cubicBezTo>
                  <a:cubicBezTo>
                    <a:pt x="89046" y="1411385"/>
                    <a:pt x="90613" y="1413249"/>
                    <a:pt x="91711" y="1415423"/>
                  </a:cubicBezTo>
                  <a:lnTo>
                    <a:pt x="92243" y="1419191"/>
                  </a:lnTo>
                  <a:lnTo>
                    <a:pt x="92913" y="1418691"/>
                  </a:lnTo>
                  <a:cubicBezTo>
                    <a:pt x="97943" y="1421187"/>
                    <a:pt x="97943" y="1426179"/>
                    <a:pt x="101715" y="1428675"/>
                  </a:cubicBezTo>
                  <a:cubicBezTo>
                    <a:pt x="102972" y="1424931"/>
                    <a:pt x="101715" y="1421187"/>
                    <a:pt x="97943" y="1419939"/>
                  </a:cubicBezTo>
                  <a:cubicBezTo>
                    <a:pt x="86627" y="1411203"/>
                    <a:pt x="82854" y="1398725"/>
                    <a:pt x="81597" y="1384997"/>
                  </a:cubicBezTo>
                  <a:cubicBezTo>
                    <a:pt x="80340" y="1380005"/>
                    <a:pt x="81597" y="1376263"/>
                    <a:pt x="87884" y="1380005"/>
                  </a:cubicBezTo>
                  <a:close/>
                  <a:moveTo>
                    <a:pt x="292956" y="1363335"/>
                  </a:moveTo>
                  <a:lnTo>
                    <a:pt x="292956" y="1365067"/>
                  </a:lnTo>
                  <a:lnTo>
                    <a:pt x="296278" y="1365527"/>
                  </a:lnTo>
                  <a:close/>
                  <a:moveTo>
                    <a:pt x="305292" y="1361209"/>
                  </a:moveTo>
                  <a:lnTo>
                    <a:pt x="308636" y="1370823"/>
                  </a:lnTo>
                  <a:lnTo>
                    <a:pt x="309228" y="1371207"/>
                  </a:lnTo>
                  <a:close/>
                  <a:moveTo>
                    <a:pt x="273476" y="1358549"/>
                  </a:moveTo>
                  <a:lnTo>
                    <a:pt x="274746" y="1361115"/>
                  </a:lnTo>
                  <a:lnTo>
                    <a:pt x="276386" y="1362081"/>
                  </a:lnTo>
                  <a:lnTo>
                    <a:pt x="275184" y="1359119"/>
                  </a:lnTo>
                  <a:close/>
                  <a:moveTo>
                    <a:pt x="289252" y="1357409"/>
                  </a:moveTo>
                  <a:lnTo>
                    <a:pt x="289036" y="1358985"/>
                  </a:lnTo>
                  <a:lnTo>
                    <a:pt x="290532" y="1359599"/>
                  </a:lnTo>
                  <a:close/>
                  <a:moveTo>
                    <a:pt x="317466" y="1357029"/>
                  </a:moveTo>
                  <a:lnTo>
                    <a:pt x="316864" y="1357615"/>
                  </a:lnTo>
                  <a:lnTo>
                    <a:pt x="317222" y="1361445"/>
                  </a:lnTo>
                  <a:lnTo>
                    <a:pt x="318094" y="1362515"/>
                  </a:lnTo>
                  <a:cubicBezTo>
                    <a:pt x="320550" y="1365023"/>
                    <a:pt x="321778" y="1368785"/>
                    <a:pt x="324232" y="1372549"/>
                  </a:cubicBezTo>
                  <a:lnTo>
                    <a:pt x="321290" y="1365081"/>
                  </a:lnTo>
                  <a:close/>
                  <a:moveTo>
                    <a:pt x="166432" y="1355103"/>
                  </a:moveTo>
                  <a:lnTo>
                    <a:pt x="169608" y="1360455"/>
                  </a:lnTo>
                  <a:lnTo>
                    <a:pt x="169632" y="1358337"/>
                  </a:lnTo>
                  <a:close/>
                  <a:moveTo>
                    <a:pt x="282568" y="1344923"/>
                  </a:moveTo>
                  <a:lnTo>
                    <a:pt x="283430" y="1347301"/>
                  </a:lnTo>
                  <a:cubicBezTo>
                    <a:pt x="283430" y="1347301"/>
                    <a:pt x="284676" y="1348549"/>
                    <a:pt x="284676" y="1349799"/>
                  </a:cubicBezTo>
                  <a:lnTo>
                    <a:pt x="286236" y="1352091"/>
                  </a:lnTo>
                  <a:close/>
                  <a:moveTo>
                    <a:pt x="240740" y="1321479"/>
                  </a:moveTo>
                  <a:lnTo>
                    <a:pt x="240884" y="1322323"/>
                  </a:lnTo>
                  <a:lnTo>
                    <a:pt x="241556" y="1323361"/>
                  </a:lnTo>
                  <a:close/>
                  <a:moveTo>
                    <a:pt x="157338" y="1319919"/>
                  </a:moveTo>
                  <a:lnTo>
                    <a:pt x="156983" y="1320277"/>
                  </a:lnTo>
                  <a:lnTo>
                    <a:pt x="157628" y="1320359"/>
                  </a:lnTo>
                  <a:close/>
                  <a:moveTo>
                    <a:pt x="297406" y="1319767"/>
                  </a:moveTo>
                  <a:lnTo>
                    <a:pt x="291744" y="1322257"/>
                  </a:lnTo>
                  <a:lnTo>
                    <a:pt x="293232" y="1326537"/>
                  </a:lnTo>
                  <a:lnTo>
                    <a:pt x="293958" y="1323019"/>
                  </a:lnTo>
                  <a:close/>
                  <a:moveTo>
                    <a:pt x="1992668" y="1317805"/>
                  </a:moveTo>
                  <a:cubicBezTo>
                    <a:pt x="2011690" y="1328795"/>
                    <a:pt x="2025638" y="1344669"/>
                    <a:pt x="2040856" y="1360545"/>
                  </a:cubicBezTo>
                  <a:cubicBezTo>
                    <a:pt x="2021834" y="1348333"/>
                    <a:pt x="2009154" y="1332459"/>
                    <a:pt x="1992668" y="1317805"/>
                  </a:cubicBezTo>
                  <a:close/>
                  <a:moveTo>
                    <a:pt x="293632" y="1296175"/>
                  </a:moveTo>
                  <a:lnTo>
                    <a:pt x="293414" y="1297217"/>
                  </a:lnTo>
                  <a:lnTo>
                    <a:pt x="294014" y="1296759"/>
                  </a:lnTo>
                  <a:close/>
                  <a:moveTo>
                    <a:pt x="198122" y="1294363"/>
                  </a:moveTo>
                  <a:lnTo>
                    <a:pt x="198122" y="1303853"/>
                  </a:lnTo>
                  <a:lnTo>
                    <a:pt x="198648" y="1303589"/>
                  </a:lnTo>
                  <a:cubicBezTo>
                    <a:pt x="201142" y="1303589"/>
                    <a:pt x="198648" y="1298593"/>
                    <a:pt x="198648" y="1296095"/>
                  </a:cubicBezTo>
                  <a:close/>
                  <a:moveTo>
                    <a:pt x="110411" y="1293625"/>
                  </a:moveTo>
                  <a:lnTo>
                    <a:pt x="111611" y="1296201"/>
                  </a:lnTo>
                  <a:cubicBezTo>
                    <a:pt x="117790" y="1302443"/>
                    <a:pt x="120262" y="1308683"/>
                    <a:pt x="117790" y="1317423"/>
                  </a:cubicBezTo>
                  <a:lnTo>
                    <a:pt x="116223" y="1317817"/>
                  </a:lnTo>
                  <a:lnTo>
                    <a:pt x="116363" y="1318077"/>
                  </a:lnTo>
                  <a:cubicBezTo>
                    <a:pt x="122469" y="1326717"/>
                    <a:pt x="121248" y="1337825"/>
                    <a:pt x="127354" y="1346465"/>
                  </a:cubicBezTo>
                  <a:cubicBezTo>
                    <a:pt x="122469" y="1337825"/>
                    <a:pt x="121248" y="1327951"/>
                    <a:pt x="120027" y="1316843"/>
                  </a:cubicBezTo>
                  <a:cubicBezTo>
                    <a:pt x="121248" y="1309437"/>
                    <a:pt x="118806" y="1302033"/>
                    <a:pt x="112700" y="1297095"/>
                  </a:cubicBezTo>
                  <a:close/>
                  <a:moveTo>
                    <a:pt x="201142" y="1287353"/>
                  </a:moveTo>
                  <a:lnTo>
                    <a:pt x="201360" y="1288443"/>
                  </a:lnTo>
                  <a:lnTo>
                    <a:pt x="201646" y="1288225"/>
                  </a:lnTo>
                  <a:close/>
                  <a:moveTo>
                    <a:pt x="1915736" y="1279423"/>
                  </a:moveTo>
                  <a:cubicBezTo>
                    <a:pt x="1924098" y="1282041"/>
                    <a:pt x="1938434" y="1296433"/>
                    <a:pt x="1942018" y="1305593"/>
                  </a:cubicBezTo>
                  <a:cubicBezTo>
                    <a:pt x="1936044" y="1304285"/>
                    <a:pt x="1922904" y="1291199"/>
                    <a:pt x="1915736" y="1279423"/>
                  </a:cubicBezTo>
                  <a:close/>
                  <a:moveTo>
                    <a:pt x="1882766" y="1273841"/>
                  </a:moveTo>
                  <a:cubicBezTo>
                    <a:pt x="1890184" y="1273841"/>
                    <a:pt x="1923566" y="1303149"/>
                    <a:pt x="1930984" y="1316581"/>
                  </a:cubicBezTo>
                  <a:cubicBezTo>
                    <a:pt x="1913676" y="1303149"/>
                    <a:pt x="1896366" y="1290937"/>
                    <a:pt x="1882766" y="1273841"/>
                  </a:cubicBezTo>
                  <a:close/>
                  <a:moveTo>
                    <a:pt x="199114" y="1255191"/>
                  </a:moveTo>
                  <a:lnTo>
                    <a:pt x="194814" y="1255735"/>
                  </a:lnTo>
                  <a:lnTo>
                    <a:pt x="198648" y="1257381"/>
                  </a:lnTo>
                  <a:close/>
                  <a:moveTo>
                    <a:pt x="123969" y="1255005"/>
                  </a:moveTo>
                  <a:cubicBezTo>
                    <a:pt x="123969" y="1256253"/>
                    <a:pt x="124587" y="1257813"/>
                    <a:pt x="124742" y="1259375"/>
                  </a:cubicBezTo>
                  <a:lnTo>
                    <a:pt x="123758" y="1261513"/>
                  </a:lnTo>
                  <a:lnTo>
                    <a:pt x="126133" y="1263771"/>
                  </a:lnTo>
                  <a:lnTo>
                    <a:pt x="125056" y="1257239"/>
                  </a:lnTo>
                  <a:close/>
                  <a:moveTo>
                    <a:pt x="100253" y="1252847"/>
                  </a:moveTo>
                  <a:lnTo>
                    <a:pt x="99252" y="1255005"/>
                  </a:lnTo>
                  <a:lnTo>
                    <a:pt x="98414" y="1256697"/>
                  </a:lnTo>
                  <a:lnTo>
                    <a:pt x="99267" y="1260069"/>
                  </a:lnTo>
                  <a:close/>
                  <a:moveTo>
                    <a:pt x="106667" y="1245017"/>
                  </a:moveTo>
                  <a:cubicBezTo>
                    <a:pt x="105431" y="1247515"/>
                    <a:pt x="103269" y="1248763"/>
                    <a:pt x="101569" y="1250011"/>
                  </a:cubicBezTo>
                  <a:lnTo>
                    <a:pt x="101182" y="1250845"/>
                  </a:lnTo>
                  <a:lnTo>
                    <a:pt x="108273" y="1248029"/>
                  </a:lnTo>
                  <a:close/>
                  <a:moveTo>
                    <a:pt x="86893" y="1238777"/>
                  </a:moveTo>
                  <a:lnTo>
                    <a:pt x="87290" y="1239979"/>
                  </a:lnTo>
                  <a:lnTo>
                    <a:pt x="87284" y="1239863"/>
                  </a:lnTo>
                  <a:close/>
                  <a:moveTo>
                    <a:pt x="255286" y="1215859"/>
                  </a:moveTo>
                  <a:lnTo>
                    <a:pt x="256000" y="1221161"/>
                  </a:lnTo>
                  <a:cubicBezTo>
                    <a:pt x="253508" y="1246139"/>
                    <a:pt x="260988" y="1268621"/>
                    <a:pt x="268468" y="1292349"/>
                  </a:cubicBezTo>
                  <a:lnTo>
                    <a:pt x="271554" y="1309349"/>
                  </a:lnTo>
                  <a:lnTo>
                    <a:pt x="271136" y="1301097"/>
                  </a:lnTo>
                  <a:cubicBezTo>
                    <a:pt x="266288" y="1283671"/>
                    <a:pt x="260228" y="1264999"/>
                    <a:pt x="257802" y="1246327"/>
                  </a:cubicBezTo>
                  <a:cubicBezTo>
                    <a:pt x="255378" y="1237615"/>
                    <a:pt x="256590" y="1230145"/>
                    <a:pt x="256590" y="1222677"/>
                  </a:cubicBezTo>
                  <a:cubicBezTo>
                    <a:pt x="256590" y="1220811"/>
                    <a:pt x="256894" y="1218633"/>
                    <a:pt x="256590" y="1216921"/>
                  </a:cubicBezTo>
                  <a:close/>
                  <a:moveTo>
                    <a:pt x="252954" y="1213965"/>
                  </a:moveTo>
                  <a:lnTo>
                    <a:pt x="252908" y="1214129"/>
                  </a:lnTo>
                  <a:lnTo>
                    <a:pt x="253654" y="1214533"/>
                  </a:lnTo>
                  <a:close/>
                  <a:moveTo>
                    <a:pt x="2017446" y="1173819"/>
                  </a:moveTo>
                  <a:lnTo>
                    <a:pt x="2018358" y="1175621"/>
                  </a:lnTo>
                  <a:lnTo>
                    <a:pt x="2021600" y="1175037"/>
                  </a:lnTo>
                  <a:lnTo>
                    <a:pt x="2018954" y="1174011"/>
                  </a:lnTo>
                  <a:close/>
                  <a:moveTo>
                    <a:pt x="1827812" y="1169409"/>
                  </a:moveTo>
                  <a:cubicBezTo>
                    <a:pt x="1836862" y="1171813"/>
                    <a:pt x="1865308" y="1195857"/>
                    <a:pt x="1870480" y="1206675"/>
                  </a:cubicBezTo>
                  <a:cubicBezTo>
                    <a:pt x="1856258" y="1194655"/>
                    <a:pt x="1842034" y="1181431"/>
                    <a:pt x="1827812" y="1169409"/>
                  </a:cubicBezTo>
                  <a:close/>
                  <a:moveTo>
                    <a:pt x="1995052" y="1165005"/>
                  </a:moveTo>
                  <a:lnTo>
                    <a:pt x="1995356" y="1169633"/>
                  </a:lnTo>
                  <a:lnTo>
                    <a:pt x="2003990" y="1175037"/>
                  </a:lnTo>
                  <a:lnTo>
                    <a:pt x="2007142" y="1182617"/>
                  </a:lnTo>
                  <a:lnTo>
                    <a:pt x="2006094" y="1176811"/>
                  </a:lnTo>
                  <a:cubicBezTo>
                    <a:pt x="2003138" y="1172875"/>
                    <a:pt x="1998784" y="1169411"/>
                    <a:pt x="1995052" y="1165005"/>
                  </a:cubicBezTo>
                  <a:close/>
                  <a:moveTo>
                    <a:pt x="231064" y="1159965"/>
                  </a:moveTo>
                  <a:cubicBezTo>
                    <a:pt x="228572" y="1164961"/>
                    <a:pt x="229818" y="1171205"/>
                    <a:pt x="232312" y="1174953"/>
                  </a:cubicBezTo>
                  <a:cubicBezTo>
                    <a:pt x="238546" y="1183695"/>
                    <a:pt x="241040" y="1192437"/>
                    <a:pt x="232312" y="1201179"/>
                  </a:cubicBezTo>
                  <a:cubicBezTo>
                    <a:pt x="231064" y="1203677"/>
                    <a:pt x="232312" y="1207423"/>
                    <a:pt x="233558" y="1209921"/>
                  </a:cubicBezTo>
                  <a:cubicBezTo>
                    <a:pt x="239792" y="1223659"/>
                    <a:pt x="242286" y="1238647"/>
                    <a:pt x="249766" y="1249887"/>
                  </a:cubicBezTo>
                  <a:lnTo>
                    <a:pt x="248236" y="1241075"/>
                  </a:lnTo>
                  <a:lnTo>
                    <a:pt x="241438" y="1228123"/>
                  </a:lnTo>
                  <a:cubicBezTo>
                    <a:pt x="239014" y="1220189"/>
                    <a:pt x="237196" y="1212097"/>
                    <a:pt x="233560" y="1205251"/>
                  </a:cubicBezTo>
                  <a:cubicBezTo>
                    <a:pt x="232346" y="1202761"/>
                    <a:pt x="232346" y="1200271"/>
                    <a:pt x="235984" y="1195293"/>
                  </a:cubicBezTo>
                  <a:cubicBezTo>
                    <a:pt x="242044" y="1191559"/>
                    <a:pt x="239620" y="1182845"/>
                    <a:pt x="234772" y="1177867"/>
                  </a:cubicBezTo>
                  <a:lnTo>
                    <a:pt x="231922" y="1162261"/>
                  </a:lnTo>
                  <a:close/>
                  <a:moveTo>
                    <a:pt x="1964994" y="1158657"/>
                  </a:moveTo>
                  <a:cubicBezTo>
                    <a:pt x="1976314" y="1164957"/>
                    <a:pt x="1982604" y="1173777"/>
                    <a:pt x="1991410" y="1180077"/>
                  </a:cubicBezTo>
                  <a:lnTo>
                    <a:pt x="1991882" y="1179605"/>
                  </a:lnTo>
                  <a:lnTo>
                    <a:pt x="1973182" y="1161437"/>
                  </a:lnTo>
                  <a:lnTo>
                    <a:pt x="1970496" y="1161807"/>
                  </a:lnTo>
                  <a:cubicBezTo>
                    <a:pt x="1968768" y="1160863"/>
                    <a:pt x="1966880" y="1159287"/>
                    <a:pt x="1964994" y="1158657"/>
                  </a:cubicBezTo>
                  <a:close/>
                  <a:moveTo>
                    <a:pt x="183416" y="1157163"/>
                  </a:moveTo>
                  <a:lnTo>
                    <a:pt x="184528" y="1186345"/>
                  </a:lnTo>
                  <a:cubicBezTo>
                    <a:pt x="185764" y="1187593"/>
                    <a:pt x="185764" y="1190091"/>
                    <a:pt x="184528" y="1191339"/>
                  </a:cubicBezTo>
                  <a:cubicBezTo>
                    <a:pt x="179584" y="1193835"/>
                    <a:pt x="180820" y="1186345"/>
                    <a:pt x="177112" y="1187593"/>
                  </a:cubicBezTo>
                  <a:lnTo>
                    <a:pt x="177432" y="1189489"/>
                  </a:lnTo>
                  <a:lnTo>
                    <a:pt x="179946" y="1193687"/>
                  </a:lnTo>
                  <a:cubicBezTo>
                    <a:pt x="183686" y="1201179"/>
                    <a:pt x="186180" y="1207423"/>
                    <a:pt x="191168" y="1213669"/>
                  </a:cubicBezTo>
                  <a:cubicBezTo>
                    <a:pt x="192414" y="1209921"/>
                    <a:pt x="189920" y="1207423"/>
                    <a:pt x="189920" y="1203677"/>
                  </a:cubicBezTo>
                  <a:cubicBezTo>
                    <a:pt x="189920" y="1201179"/>
                    <a:pt x="187428" y="1196183"/>
                    <a:pt x="193662" y="1198681"/>
                  </a:cubicBezTo>
                  <a:cubicBezTo>
                    <a:pt x="197402" y="1201179"/>
                    <a:pt x="196154" y="1198681"/>
                    <a:pt x="197402" y="1197433"/>
                  </a:cubicBezTo>
                  <a:cubicBezTo>
                    <a:pt x="197402" y="1196183"/>
                    <a:pt x="197402" y="1194935"/>
                    <a:pt x="197402" y="1193687"/>
                  </a:cubicBezTo>
                  <a:cubicBezTo>
                    <a:pt x="197402" y="1189939"/>
                    <a:pt x="193662" y="1186193"/>
                    <a:pt x="197402" y="1184943"/>
                  </a:cubicBezTo>
                  <a:cubicBezTo>
                    <a:pt x="202388" y="1182445"/>
                    <a:pt x="203636" y="1188691"/>
                    <a:pt x="204882" y="1191189"/>
                  </a:cubicBezTo>
                  <a:cubicBezTo>
                    <a:pt x="204882" y="1193687"/>
                    <a:pt x="206130" y="1196183"/>
                    <a:pt x="209870" y="1198681"/>
                  </a:cubicBezTo>
                  <a:cubicBezTo>
                    <a:pt x="207376" y="1188691"/>
                    <a:pt x="203636" y="1181197"/>
                    <a:pt x="197402" y="1173703"/>
                  </a:cubicBezTo>
                  <a:cubicBezTo>
                    <a:pt x="191168" y="1168707"/>
                    <a:pt x="187428" y="1163713"/>
                    <a:pt x="183686" y="1157467"/>
                  </a:cubicBezTo>
                  <a:close/>
                  <a:moveTo>
                    <a:pt x="2009502" y="1156705"/>
                  </a:moveTo>
                  <a:lnTo>
                    <a:pt x="2020342" y="1164957"/>
                  </a:lnTo>
                  <a:lnTo>
                    <a:pt x="2016206" y="1161229"/>
                  </a:lnTo>
                  <a:close/>
                  <a:moveTo>
                    <a:pt x="1772862" y="1152883"/>
                  </a:moveTo>
                  <a:cubicBezTo>
                    <a:pt x="1785226" y="1157511"/>
                    <a:pt x="1789346" y="1166765"/>
                    <a:pt x="1798962" y="1173707"/>
                  </a:cubicBezTo>
                  <a:cubicBezTo>
                    <a:pt x="1787972" y="1171393"/>
                    <a:pt x="1776982" y="1162139"/>
                    <a:pt x="1772862" y="1152883"/>
                  </a:cubicBezTo>
                  <a:close/>
                  <a:moveTo>
                    <a:pt x="1907854" y="1151033"/>
                  </a:moveTo>
                  <a:lnTo>
                    <a:pt x="1905574" y="1151297"/>
                  </a:lnTo>
                  <a:lnTo>
                    <a:pt x="1905660" y="1152497"/>
                  </a:lnTo>
                  <a:close/>
                  <a:moveTo>
                    <a:pt x="2061326" y="1149941"/>
                  </a:moveTo>
                  <a:lnTo>
                    <a:pt x="2065892" y="1152225"/>
                  </a:lnTo>
                  <a:lnTo>
                    <a:pt x="2066048" y="1151531"/>
                  </a:lnTo>
                  <a:close/>
                  <a:moveTo>
                    <a:pt x="1970026" y="1149837"/>
                  </a:moveTo>
                  <a:cubicBezTo>
                    <a:pt x="1971284" y="1151727"/>
                    <a:pt x="1973170" y="1153617"/>
                    <a:pt x="1974428" y="1155507"/>
                  </a:cubicBezTo>
                  <a:lnTo>
                    <a:pt x="1974648" y="1157499"/>
                  </a:lnTo>
                  <a:lnTo>
                    <a:pt x="1977632" y="1158707"/>
                  </a:lnTo>
                  <a:lnTo>
                    <a:pt x="1972894" y="1151991"/>
                  </a:lnTo>
                  <a:close/>
                  <a:moveTo>
                    <a:pt x="1997540" y="1148633"/>
                  </a:moveTo>
                  <a:lnTo>
                    <a:pt x="1999128" y="1151695"/>
                  </a:lnTo>
                  <a:lnTo>
                    <a:pt x="2003528" y="1152675"/>
                  </a:lnTo>
                  <a:close/>
                  <a:moveTo>
                    <a:pt x="1892056" y="1137091"/>
                  </a:moveTo>
                  <a:lnTo>
                    <a:pt x="1892122" y="1137133"/>
                  </a:lnTo>
                  <a:lnTo>
                    <a:pt x="1892100" y="1137105"/>
                  </a:lnTo>
                  <a:close/>
                  <a:moveTo>
                    <a:pt x="1828520" y="1130967"/>
                  </a:moveTo>
                  <a:cubicBezTo>
                    <a:pt x="1837206" y="1135851"/>
                    <a:pt x="1845892" y="1143179"/>
                    <a:pt x="1853338" y="1150505"/>
                  </a:cubicBezTo>
                  <a:cubicBezTo>
                    <a:pt x="1864506" y="1161495"/>
                    <a:pt x="1876914" y="1171265"/>
                    <a:pt x="1889322" y="1182255"/>
                  </a:cubicBezTo>
                  <a:cubicBezTo>
                    <a:pt x="1893044" y="1185919"/>
                    <a:pt x="1895526" y="1189583"/>
                    <a:pt x="1898008" y="1195689"/>
                  </a:cubicBezTo>
                  <a:cubicBezTo>
                    <a:pt x="1866986" y="1181035"/>
                    <a:pt x="1845892" y="1156611"/>
                    <a:pt x="1822316" y="1137073"/>
                  </a:cubicBezTo>
                  <a:cubicBezTo>
                    <a:pt x="1824798" y="1134631"/>
                    <a:pt x="1827280" y="1132187"/>
                    <a:pt x="1828520" y="1130967"/>
                  </a:cubicBezTo>
                  <a:close/>
                  <a:moveTo>
                    <a:pt x="2033438" y="1125953"/>
                  </a:moveTo>
                  <a:lnTo>
                    <a:pt x="2036286" y="1130065"/>
                  </a:lnTo>
                  <a:lnTo>
                    <a:pt x="2038450" y="1130995"/>
                  </a:lnTo>
                  <a:cubicBezTo>
                    <a:pt x="2045934" y="1135991"/>
                    <a:pt x="2052170" y="1142235"/>
                    <a:pt x="2058408" y="1148479"/>
                  </a:cubicBezTo>
                  <a:lnTo>
                    <a:pt x="2060360" y="1149457"/>
                  </a:lnTo>
                  <a:close/>
                  <a:moveTo>
                    <a:pt x="1852354" y="1114167"/>
                  </a:moveTo>
                  <a:lnTo>
                    <a:pt x="1853640" y="1116193"/>
                  </a:lnTo>
                  <a:lnTo>
                    <a:pt x="1854826" y="1116627"/>
                  </a:lnTo>
                  <a:close/>
                  <a:moveTo>
                    <a:pt x="2033402" y="1113709"/>
                  </a:moveTo>
                  <a:lnTo>
                    <a:pt x="2034148" y="1116795"/>
                  </a:lnTo>
                  <a:lnTo>
                    <a:pt x="2033352" y="1120779"/>
                  </a:lnTo>
                  <a:lnTo>
                    <a:pt x="2034674" y="1122201"/>
                  </a:lnTo>
                  <a:cubicBezTo>
                    <a:pt x="2037150" y="1119701"/>
                    <a:pt x="2035912" y="1117199"/>
                    <a:pt x="2034674" y="1115949"/>
                  </a:cubicBezTo>
                  <a:close/>
                  <a:moveTo>
                    <a:pt x="157219" y="1109347"/>
                  </a:moveTo>
                  <a:lnTo>
                    <a:pt x="157966" y="1111283"/>
                  </a:lnTo>
                  <a:lnTo>
                    <a:pt x="162180" y="1117503"/>
                  </a:lnTo>
                  <a:cubicBezTo>
                    <a:pt x="164050" y="1120937"/>
                    <a:pt x="166232" y="1124373"/>
                    <a:pt x="169972" y="1126245"/>
                  </a:cubicBezTo>
                  <a:lnTo>
                    <a:pt x="169032" y="1123507"/>
                  </a:lnTo>
                  <a:lnTo>
                    <a:pt x="168230" y="1122901"/>
                  </a:lnTo>
                  <a:cubicBezTo>
                    <a:pt x="164530" y="1119181"/>
                    <a:pt x="163298" y="1112981"/>
                    <a:pt x="158366" y="1110501"/>
                  </a:cubicBezTo>
                  <a:close/>
                  <a:moveTo>
                    <a:pt x="229874" y="1106779"/>
                  </a:moveTo>
                  <a:lnTo>
                    <a:pt x="229874" y="1111479"/>
                  </a:lnTo>
                  <a:lnTo>
                    <a:pt x="234962" y="1131241"/>
                  </a:lnTo>
                  <a:cubicBezTo>
                    <a:pt x="236988" y="1137797"/>
                    <a:pt x="238546" y="1144355"/>
                    <a:pt x="237298" y="1151223"/>
                  </a:cubicBezTo>
                  <a:cubicBezTo>
                    <a:pt x="237298" y="1153721"/>
                    <a:pt x="238546" y="1154971"/>
                    <a:pt x="238546" y="1154971"/>
                  </a:cubicBezTo>
                  <a:cubicBezTo>
                    <a:pt x="244780" y="1168083"/>
                    <a:pt x="249766" y="1181509"/>
                    <a:pt x="255378" y="1194623"/>
                  </a:cubicBezTo>
                  <a:lnTo>
                    <a:pt x="275520" y="1231615"/>
                  </a:lnTo>
                  <a:lnTo>
                    <a:pt x="276354" y="1229555"/>
                  </a:lnTo>
                  <a:lnTo>
                    <a:pt x="278378" y="1229383"/>
                  </a:lnTo>
                  <a:lnTo>
                    <a:pt x="252068" y="1183669"/>
                  </a:lnTo>
                  <a:cubicBezTo>
                    <a:pt x="249602" y="1178709"/>
                    <a:pt x="248368" y="1172509"/>
                    <a:pt x="244670" y="1166307"/>
                  </a:cubicBezTo>
                  <a:cubicBezTo>
                    <a:pt x="239738" y="1158867"/>
                    <a:pt x="240970" y="1148945"/>
                    <a:pt x="238506" y="1140263"/>
                  </a:cubicBezTo>
                  <a:cubicBezTo>
                    <a:pt x="236040" y="1129103"/>
                    <a:pt x="234806" y="1116701"/>
                    <a:pt x="229874" y="1106779"/>
                  </a:cubicBezTo>
                  <a:close/>
                  <a:moveTo>
                    <a:pt x="1988900" y="1098439"/>
                  </a:moveTo>
                  <a:lnTo>
                    <a:pt x="1990582" y="1102153"/>
                  </a:lnTo>
                  <a:lnTo>
                    <a:pt x="1991050" y="1102269"/>
                  </a:lnTo>
                  <a:cubicBezTo>
                    <a:pt x="2002276" y="1113509"/>
                    <a:pt x="2018492" y="1117257"/>
                    <a:pt x="2025976" y="1130995"/>
                  </a:cubicBezTo>
                  <a:cubicBezTo>
                    <a:pt x="2028470" y="1134741"/>
                    <a:pt x="2032212" y="1134741"/>
                    <a:pt x="2035954" y="1137239"/>
                  </a:cubicBezTo>
                  <a:cubicBezTo>
                    <a:pt x="2034708" y="1135991"/>
                    <a:pt x="2035954" y="1137239"/>
                    <a:pt x="2034708" y="1135991"/>
                  </a:cubicBezTo>
                  <a:cubicBezTo>
                    <a:pt x="2033460" y="1134741"/>
                    <a:pt x="2031588" y="1133493"/>
                    <a:pt x="2030342" y="1132087"/>
                  </a:cubicBezTo>
                  <a:lnTo>
                    <a:pt x="2030236" y="1131265"/>
                  </a:lnTo>
                  <a:lnTo>
                    <a:pt x="2023540" y="1127203"/>
                  </a:lnTo>
                  <a:cubicBezTo>
                    <a:pt x="2016118" y="1112197"/>
                    <a:pt x="1997560" y="1113447"/>
                    <a:pt x="1988900" y="1098439"/>
                  </a:cubicBezTo>
                  <a:close/>
                  <a:moveTo>
                    <a:pt x="1968932" y="1094127"/>
                  </a:moveTo>
                  <a:lnTo>
                    <a:pt x="1974834" y="1101021"/>
                  </a:lnTo>
                  <a:cubicBezTo>
                    <a:pt x="1979822" y="1103519"/>
                    <a:pt x="1982318" y="1108515"/>
                    <a:pt x="1982318" y="1114759"/>
                  </a:cubicBezTo>
                  <a:lnTo>
                    <a:pt x="1985178" y="1117049"/>
                  </a:lnTo>
                  <a:lnTo>
                    <a:pt x="1982714" y="1109695"/>
                  </a:lnTo>
                  <a:cubicBezTo>
                    <a:pt x="1983952" y="1108445"/>
                    <a:pt x="1982714" y="1107193"/>
                    <a:pt x="1981478" y="1107193"/>
                  </a:cubicBezTo>
                  <a:close/>
                  <a:moveTo>
                    <a:pt x="1889316" y="1085407"/>
                  </a:moveTo>
                  <a:lnTo>
                    <a:pt x="1889228" y="1085441"/>
                  </a:lnTo>
                  <a:cubicBezTo>
                    <a:pt x="1889228" y="1086643"/>
                    <a:pt x="1889228" y="1086643"/>
                    <a:pt x="1889228" y="1086643"/>
                  </a:cubicBezTo>
                  <a:lnTo>
                    <a:pt x="1890298" y="1087637"/>
                  </a:lnTo>
                  <a:lnTo>
                    <a:pt x="1889618" y="1086633"/>
                  </a:lnTo>
                  <a:close/>
                  <a:moveTo>
                    <a:pt x="140036" y="1080235"/>
                  </a:moveTo>
                  <a:cubicBezTo>
                    <a:pt x="139418" y="1087101"/>
                    <a:pt x="140036" y="1092407"/>
                    <a:pt x="142507" y="1096621"/>
                  </a:cubicBezTo>
                  <a:lnTo>
                    <a:pt x="149833" y="1101917"/>
                  </a:lnTo>
                  <a:lnTo>
                    <a:pt x="143571" y="1095619"/>
                  </a:lnTo>
                  <a:cubicBezTo>
                    <a:pt x="141105" y="1091899"/>
                    <a:pt x="140797" y="1088177"/>
                    <a:pt x="142184" y="1085387"/>
                  </a:cubicBezTo>
                  <a:lnTo>
                    <a:pt x="146571" y="1083065"/>
                  </a:lnTo>
                  <a:close/>
                  <a:moveTo>
                    <a:pt x="1879368" y="1066691"/>
                  </a:moveTo>
                  <a:lnTo>
                    <a:pt x="1877734" y="1067341"/>
                  </a:lnTo>
                  <a:lnTo>
                    <a:pt x="1884052" y="1072323"/>
                  </a:lnTo>
                  <a:lnTo>
                    <a:pt x="1879608" y="1066927"/>
                  </a:lnTo>
                  <a:close/>
                  <a:moveTo>
                    <a:pt x="1940652" y="1064673"/>
                  </a:moveTo>
                  <a:lnTo>
                    <a:pt x="1941296" y="1066193"/>
                  </a:lnTo>
                  <a:lnTo>
                    <a:pt x="1962376" y="1087299"/>
                  </a:lnTo>
                  <a:close/>
                  <a:moveTo>
                    <a:pt x="1755648" y="1060897"/>
                  </a:moveTo>
                  <a:lnTo>
                    <a:pt x="1755764" y="1061131"/>
                  </a:lnTo>
                  <a:lnTo>
                    <a:pt x="1756276" y="1061057"/>
                  </a:lnTo>
                  <a:close/>
                  <a:moveTo>
                    <a:pt x="1999656" y="1058123"/>
                  </a:moveTo>
                  <a:lnTo>
                    <a:pt x="2004348" y="1062145"/>
                  </a:lnTo>
                  <a:cubicBezTo>
                    <a:pt x="2014280" y="1067113"/>
                    <a:pt x="2020490" y="1073323"/>
                    <a:pt x="2021732" y="1084501"/>
                  </a:cubicBezTo>
                  <a:cubicBezTo>
                    <a:pt x="2021732" y="1085743"/>
                    <a:pt x="2021732" y="1088227"/>
                    <a:pt x="2024214" y="1088227"/>
                  </a:cubicBezTo>
                  <a:cubicBezTo>
                    <a:pt x="2027940" y="1091953"/>
                    <a:pt x="2029492" y="1096923"/>
                    <a:pt x="2030578" y="1102045"/>
                  </a:cubicBezTo>
                  <a:lnTo>
                    <a:pt x="2031666" y="1106535"/>
                  </a:lnTo>
                  <a:lnTo>
                    <a:pt x="2032200" y="1103443"/>
                  </a:lnTo>
                  <a:cubicBezTo>
                    <a:pt x="2032200" y="1102191"/>
                    <a:pt x="2032200" y="1100941"/>
                    <a:pt x="2032200" y="1100941"/>
                  </a:cubicBezTo>
                  <a:cubicBezTo>
                    <a:pt x="2022304" y="1093437"/>
                    <a:pt x="2023540" y="1078429"/>
                    <a:pt x="2014880" y="1069675"/>
                  </a:cubicBezTo>
                  <a:cubicBezTo>
                    <a:pt x="2013644" y="1068425"/>
                    <a:pt x="2012406" y="1067175"/>
                    <a:pt x="2011170" y="1065923"/>
                  </a:cubicBezTo>
                  <a:close/>
                  <a:moveTo>
                    <a:pt x="1845402" y="1053797"/>
                  </a:moveTo>
                  <a:lnTo>
                    <a:pt x="1846854" y="1059261"/>
                  </a:lnTo>
                  <a:cubicBezTo>
                    <a:pt x="1846854" y="1063085"/>
                    <a:pt x="1849318" y="1065633"/>
                    <a:pt x="1851782" y="1068181"/>
                  </a:cubicBezTo>
                  <a:cubicBezTo>
                    <a:pt x="1854246" y="1072005"/>
                    <a:pt x="1857940" y="1075827"/>
                    <a:pt x="1860404" y="1080925"/>
                  </a:cubicBezTo>
                  <a:lnTo>
                    <a:pt x="1865460" y="1082087"/>
                  </a:lnTo>
                  <a:lnTo>
                    <a:pt x="1858680" y="1078037"/>
                  </a:lnTo>
                  <a:cubicBezTo>
                    <a:pt x="1853472" y="1072853"/>
                    <a:pt x="1849366" y="1066567"/>
                    <a:pt x="1848736" y="1061539"/>
                  </a:cubicBezTo>
                  <a:close/>
                  <a:moveTo>
                    <a:pt x="1841158" y="1043939"/>
                  </a:moveTo>
                  <a:lnTo>
                    <a:pt x="1841158" y="1044213"/>
                  </a:lnTo>
                  <a:lnTo>
                    <a:pt x="1841364" y="1044419"/>
                  </a:lnTo>
                  <a:close/>
                  <a:moveTo>
                    <a:pt x="1852590" y="1042323"/>
                  </a:moveTo>
                  <a:cubicBezTo>
                    <a:pt x="1853214" y="1042947"/>
                    <a:pt x="1854462" y="1043883"/>
                    <a:pt x="1855242" y="1045289"/>
                  </a:cubicBezTo>
                  <a:lnTo>
                    <a:pt x="1855178" y="1047647"/>
                  </a:lnTo>
                  <a:lnTo>
                    <a:pt x="1858838" y="1050225"/>
                  </a:lnTo>
                  <a:lnTo>
                    <a:pt x="1857566" y="1046423"/>
                  </a:lnTo>
                  <a:close/>
                  <a:moveTo>
                    <a:pt x="1913170" y="1039149"/>
                  </a:moveTo>
                  <a:lnTo>
                    <a:pt x="1911918" y="1040525"/>
                  </a:lnTo>
                  <a:lnTo>
                    <a:pt x="1918702" y="1047317"/>
                  </a:lnTo>
                  <a:cubicBezTo>
                    <a:pt x="1922444" y="1057309"/>
                    <a:pt x="1928680" y="1062305"/>
                    <a:pt x="1936164" y="1069799"/>
                  </a:cubicBezTo>
                  <a:lnTo>
                    <a:pt x="1938810" y="1067813"/>
                  </a:lnTo>
                  <a:lnTo>
                    <a:pt x="1920858" y="1049665"/>
                  </a:lnTo>
                  <a:cubicBezTo>
                    <a:pt x="1919620" y="1044663"/>
                    <a:pt x="1918384" y="1042163"/>
                    <a:pt x="1913434" y="1039661"/>
                  </a:cubicBezTo>
                  <a:close/>
                  <a:moveTo>
                    <a:pt x="174394" y="1038571"/>
                  </a:moveTo>
                  <a:lnTo>
                    <a:pt x="180240" y="1050333"/>
                  </a:lnTo>
                  <a:lnTo>
                    <a:pt x="189920" y="1063801"/>
                  </a:lnTo>
                  <a:cubicBezTo>
                    <a:pt x="196154" y="1076289"/>
                    <a:pt x="208622" y="1085031"/>
                    <a:pt x="212364" y="1097521"/>
                  </a:cubicBezTo>
                  <a:cubicBezTo>
                    <a:pt x="214856" y="1103765"/>
                    <a:pt x="218598" y="1110009"/>
                    <a:pt x="222338" y="1117503"/>
                  </a:cubicBezTo>
                  <a:lnTo>
                    <a:pt x="222630" y="1113097"/>
                  </a:lnTo>
                  <a:lnTo>
                    <a:pt x="222478" y="1112981"/>
                  </a:lnTo>
                  <a:cubicBezTo>
                    <a:pt x="220012" y="1109259"/>
                    <a:pt x="218778" y="1105539"/>
                    <a:pt x="216312" y="1100579"/>
                  </a:cubicBezTo>
                  <a:cubicBezTo>
                    <a:pt x="208916" y="1084457"/>
                    <a:pt x="195354" y="1072055"/>
                    <a:pt x="186724" y="1057173"/>
                  </a:cubicBezTo>
                  <a:cubicBezTo>
                    <a:pt x="183024" y="1050973"/>
                    <a:pt x="180558" y="1044771"/>
                    <a:pt x="174394" y="1038571"/>
                  </a:cubicBezTo>
                  <a:close/>
                  <a:moveTo>
                    <a:pt x="1686092" y="1036347"/>
                  </a:moveTo>
                  <a:lnTo>
                    <a:pt x="1705082" y="1057259"/>
                  </a:lnTo>
                  <a:lnTo>
                    <a:pt x="1703392" y="1054597"/>
                  </a:lnTo>
                  <a:close/>
                  <a:moveTo>
                    <a:pt x="1970822" y="1029851"/>
                  </a:moveTo>
                  <a:cubicBezTo>
                    <a:pt x="1981996" y="1036061"/>
                    <a:pt x="1989446" y="1044755"/>
                    <a:pt x="1995656" y="1054691"/>
                  </a:cubicBezTo>
                  <a:lnTo>
                    <a:pt x="1996388" y="1055321"/>
                  </a:lnTo>
                  <a:lnTo>
                    <a:pt x="1987664" y="1042163"/>
                  </a:lnTo>
                  <a:lnTo>
                    <a:pt x="1978456" y="1034051"/>
                  </a:lnTo>
                  <a:close/>
                  <a:moveTo>
                    <a:pt x="1904818" y="1025369"/>
                  </a:moveTo>
                  <a:lnTo>
                    <a:pt x="1908408" y="1029949"/>
                  </a:lnTo>
                  <a:lnTo>
                    <a:pt x="1906476" y="1026217"/>
                  </a:lnTo>
                  <a:close/>
                  <a:moveTo>
                    <a:pt x="1720274" y="1024469"/>
                  </a:moveTo>
                  <a:lnTo>
                    <a:pt x="1720810" y="1025617"/>
                  </a:lnTo>
                  <a:lnTo>
                    <a:pt x="1721832" y="1025089"/>
                  </a:lnTo>
                  <a:close/>
                  <a:moveTo>
                    <a:pt x="1672114" y="1023097"/>
                  </a:moveTo>
                  <a:lnTo>
                    <a:pt x="1673904" y="1023489"/>
                  </a:lnTo>
                  <a:lnTo>
                    <a:pt x="1673532" y="1023097"/>
                  </a:lnTo>
                  <a:close/>
                  <a:moveTo>
                    <a:pt x="138516" y="1019149"/>
                  </a:moveTo>
                  <a:lnTo>
                    <a:pt x="137564" y="1027805"/>
                  </a:lnTo>
                  <a:cubicBezTo>
                    <a:pt x="136328" y="1029053"/>
                    <a:pt x="136328" y="1030301"/>
                    <a:pt x="137564" y="1031549"/>
                  </a:cubicBezTo>
                  <a:cubicBezTo>
                    <a:pt x="141271" y="1039039"/>
                    <a:pt x="141271" y="1046529"/>
                    <a:pt x="141271" y="1055269"/>
                  </a:cubicBezTo>
                  <a:cubicBezTo>
                    <a:pt x="141271" y="1061511"/>
                    <a:pt x="144979" y="1067751"/>
                    <a:pt x="147451" y="1072745"/>
                  </a:cubicBezTo>
                  <a:lnTo>
                    <a:pt x="148475" y="1082057"/>
                  </a:lnTo>
                  <a:lnTo>
                    <a:pt x="150968" y="1080737"/>
                  </a:lnTo>
                  <a:cubicBezTo>
                    <a:pt x="152201" y="1077015"/>
                    <a:pt x="149735" y="1074535"/>
                    <a:pt x="148503" y="1070815"/>
                  </a:cubicBezTo>
                  <a:cubicBezTo>
                    <a:pt x="142338" y="1058413"/>
                    <a:pt x="146037" y="1044771"/>
                    <a:pt x="139872" y="1032369"/>
                  </a:cubicBezTo>
                  <a:close/>
                  <a:moveTo>
                    <a:pt x="157133" y="1016247"/>
                  </a:moveTo>
                  <a:lnTo>
                    <a:pt x="157489" y="1023777"/>
                  </a:lnTo>
                  <a:lnTo>
                    <a:pt x="157504" y="1023835"/>
                  </a:lnTo>
                  <a:lnTo>
                    <a:pt x="157502" y="1024039"/>
                  </a:lnTo>
                  <a:lnTo>
                    <a:pt x="158312" y="1041161"/>
                  </a:lnTo>
                  <a:lnTo>
                    <a:pt x="163738" y="1052561"/>
                  </a:lnTo>
                  <a:lnTo>
                    <a:pt x="166968" y="1054987"/>
                  </a:lnTo>
                  <a:lnTo>
                    <a:pt x="160678" y="1043221"/>
                  </a:lnTo>
                  <a:cubicBezTo>
                    <a:pt x="158674" y="1037641"/>
                    <a:pt x="157749" y="1031749"/>
                    <a:pt x="158366" y="1024929"/>
                  </a:cubicBezTo>
                  <a:cubicBezTo>
                    <a:pt x="159599" y="1022449"/>
                    <a:pt x="160832" y="1019969"/>
                    <a:pt x="157133" y="1016247"/>
                  </a:cubicBezTo>
                  <a:close/>
                  <a:moveTo>
                    <a:pt x="1947950" y="1013589"/>
                  </a:moveTo>
                  <a:lnTo>
                    <a:pt x="1950414" y="1025905"/>
                  </a:lnTo>
                  <a:lnTo>
                    <a:pt x="1954260" y="1025905"/>
                  </a:lnTo>
                  <a:lnTo>
                    <a:pt x="1954312" y="1025957"/>
                  </a:lnTo>
                  <a:lnTo>
                    <a:pt x="1955978" y="1024025"/>
                  </a:lnTo>
                  <a:lnTo>
                    <a:pt x="1953310" y="1025333"/>
                  </a:lnTo>
                  <a:lnTo>
                    <a:pt x="1952122" y="1024057"/>
                  </a:lnTo>
                  <a:close/>
                  <a:moveTo>
                    <a:pt x="1797706" y="1011099"/>
                  </a:moveTo>
                  <a:lnTo>
                    <a:pt x="1805250" y="1027283"/>
                  </a:lnTo>
                  <a:lnTo>
                    <a:pt x="1810850" y="1033883"/>
                  </a:lnTo>
                  <a:cubicBezTo>
                    <a:pt x="1807692" y="1028855"/>
                    <a:pt x="1804536" y="1024455"/>
                    <a:pt x="1802168" y="1019899"/>
                  </a:cubicBezTo>
                  <a:lnTo>
                    <a:pt x="1800730" y="1014463"/>
                  </a:lnTo>
                  <a:close/>
                  <a:moveTo>
                    <a:pt x="1653142" y="1009881"/>
                  </a:moveTo>
                  <a:lnTo>
                    <a:pt x="1653334" y="1012543"/>
                  </a:lnTo>
                  <a:lnTo>
                    <a:pt x="1653444" y="1012639"/>
                  </a:lnTo>
                  <a:close/>
                  <a:moveTo>
                    <a:pt x="1703392" y="999155"/>
                  </a:moveTo>
                  <a:lnTo>
                    <a:pt x="1703630" y="999421"/>
                  </a:lnTo>
                  <a:lnTo>
                    <a:pt x="1703596" y="999225"/>
                  </a:lnTo>
                  <a:close/>
                  <a:moveTo>
                    <a:pt x="1884994" y="998681"/>
                  </a:moveTo>
                  <a:lnTo>
                    <a:pt x="1884404" y="1003177"/>
                  </a:lnTo>
                  <a:lnTo>
                    <a:pt x="1886218" y="1004643"/>
                  </a:lnTo>
                  <a:cubicBezTo>
                    <a:pt x="1886218" y="1004643"/>
                    <a:pt x="1886218" y="1003393"/>
                    <a:pt x="1886218" y="1002143"/>
                  </a:cubicBezTo>
                  <a:close/>
                  <a:moveTo>
                    <a:pt x="130152" y="994225"/>
                  </a:moveTo>
                  <a:lnTo>
                    <a:pt x="132620" y="1004085"/>
                  </a:lnTo>
                  <a:lnTo>
                    <a:pt x="138108" y="1015173"/>
                  </a:lnTo>
                  <a:lnTo>
                    <a:pt x="137869" y="1012837"/>
                  </a:lnTo>
                  <a:cubicBezTo>
                    <a:pt x="135249" y="1006947"/>
                    <a:pt x="131858" y="1001365"/>
                    <a:pt x="131242" y="995165"/>
                  </a:cubicBezTo>
                  <a:close/>
                  <a:moveTo>
                    <a:pt x="1649536" y="989233"/>
                  </a:moveTo>
                  <a:lnTo>
                    <a:pt x="1652086" y="995301"/>
                  </a:lnTo>
                  <a:lnTo>
                    <a:pt x="1652252" y="997581"/>
                  </a:lnTo>
                  <a:lnTo>
                    <a:pt x="1653624" y="996635"/>
                  </a:lnTo>
                  <a:cubicBezTo>
                    <a:pt x="1654868" y="996635"/>
                    <a:pt x="1653624" y="994115"/>
                    <a:pt x="1653624" y="992855"/>
                  </a:cubicBezTo>
                  <a:close/>
                  <a:moveTo>
                    <a:pt x="1803944" y="982577"/>
                  </a:moveTo>
                  <a:lnTo>
                    <a:pt x="1803944" y="986121"/>
                  </a:lnTo>
                  <a:cubicBezTo>
                    <a:pt x="1810180" y="992367"/>
                    <a:pt x="1810180" y="999859"/>
                    <a:pt x="1811428" y="1007353"/>
                  </a:cubicBezTo>
                  <a:cubicBezTo>
                    <a:pt x="1811428" y="1011099"/>
                    <a:pt x="1813922" y="1016095"/>
                    <a:pt x="1816418" y="1019841"/>
                  </a:cubicBezTo>
                  <a:lnTo>
                    <a:pt x="1816418" y="1020091"/>
                  </a:lnTo>
                  <a:lnTo>
                    <a:pt x="1820952" y="1025083"/>
                  </a:lnTo>
                  <a:lnTo>
                    <a:pt x="1818246" y="1017263"/>
                  </a:lnTo>
                  <a:lnTo>
                    <a:pt x="1817508" y="1016563"/>
                  </a:lnTo>
                  <a:lnTo>
                    <a:pt x="1817382" y="1014761"/>
                  </a:lnTo>
                  <a:lnTo>
                    <a:pt x="1812744" y="1001357"/>
                  </a:lnTo>
                  <a:cubicBezTo>
                    <a:pt x="1811954" y="997193"/>
                    <a:pt x="1811008" y="993067"/>
                    <a:pt x="1809232" y="989199"/>
                  </a:cubicBezTo>
                  <a:close/>
                  <a:moveTo>
                    <a:pt x="1855674" y="980499"/>
                  </a:moveTo>
                  <a:lnTo>
                    <a:pt x="1854066" y="985065"/>
                  </a:lnTo>
                  <a:cubicBezTo>
                    <a:pt x="1854676" y="987273"/>
                    <a:pt x="1856508" y="989479"/>
                    <a:pt x="1858950" y="992001"/>
                  </a:cubicBezTo>
                  <a:lnTo>
                    <a:pt x="1860976" y="995765"/>
                  </a:lnTo>
                  <a:lnTo>
                    <a:pt x="1867560" y="1002357"/>
                  </a:lnTo>
                  <a:cubicBezTo>
                    <a:pt x="1873796" y="1007353"/>
                    <a:pt x="1881280" y="1011099"/>
                    <a:pt x="1887518" y="1017345"/>
                  </a:cubicBezTo>
                  <a:lnTo>
                    <a:pt x="1888576" y="1018581"/>
                  </a:lnTo>
                  <a:lnTo>
                    <a:pt x="1898268" y="1022027"/>
                  </a:lnTo>
                  <a:lnTo>
                    <a:pt x="1891166" y="1018401"/>
                  </a:lnTo>
                  <a:cubicBezTo>
                    <a:pt x="1883744" y="1013397"/>
                    <a:pt x="1876320" y="1008395"/>
                    <a:pt x="1870134" y="1002143"/>
                  </a:cubicBezTo>
                  <a:cubicBezTo>
                    <a:pt x="1867660" y="998391"/>
                    <a:pt x="1862712" y="994639"/>
                    <a:pt x="1859000" y="989637"/>
                  </a:cubicBezTo>
                  <a:cubicBezTo>
                    <a:pt x="1857764" y="987135"/>
                    <a:pt x="1856836" y="984633"/>
                    <a:pt x="1856990" y="982445"/>
                  </a:cubicBezTo>
                  <a:lnTo>
                    <a:pt x="1857278" y="982105"/>
                  </a:lnTo>
                  <a:close/>
                  <a:moveTo>
                    <a:pt x="1637182" y="979011"/>
                  </a:moveTo>
                  <a:lnTo>
                    <a:pt x="1639612" y="981751"/>
                  </a:lnTo>
                  <a:lnTo>
                    <a:pt x="1644132" y="984445"/>
                  </a:lnTo>
                  <a:lnTo>
                    <a:pt x="1643670" y="984035"/>
                  </a:lnTo>
                  <a:close/>
                  <a:moveTo>
                    <a:pt x="1929362" y="978665"/>
                  </a:moveTo>
                  <a:lnTo>
                    <a:pt x="1928602" y="978925"/>
                  </a:lnTo>
                  <a:lnTo>
                    <a:pt x="1945094" y="1006419"/>
                  </a:lnTo>
                  <a:lnTo>
                    <a:pt x="1941130" y="996471"/>
                  </a:lnTo>
                  <a:close/>
                  <a:moveTo>
                    <a:pt x="1852316" y="972251"/>
                  </a:moveTo>
                  <a:lnTo>
                    <a:pt x="1853134" y="973819"/>
                  </a:lnTo>
                  <a:lnTo>
                    <a:pt x="1852806" y="972501"/>
                  </a:lnTo>
                  <a:close/>
                  <a:moveTo>
                    <a:pt x="1628950" y="966187"/>
                  </a:moveTo>
                  <a:lnTo>
                    <a:pt x="1630878" y="971897"/>
                  </a:lnTo>
                  <a:lnTo>
                    <a:pt x="1632562" y="973799"/>
                  </a:lnTo>
                  <a:lnTo>
                    <a:pt x="1630884" y="967339"/>
                  </a:lnTo>
                  <a:close/>
                  <a:moveTo>
                    <a:pt x="1923636" y="962779"/>
                  </a:moveTo>
                  <a:cubicBezTo>
                    <a:pt x="1926120" y="966505"/>
                    <a:pt x="1929844" y="968989"/>
                    <a:pt x="1931086" y="971473"/>
                  </a:cubicBezTo>
                  <a:lnTo>
                    <a:pt x="1931236" y="971755"/>
                  </a:lnTo>
                  <a:lnTo>
                    <a:pt x="1934300" y="971755"/>
                  </a:lnTo>
                  <a:lnTo>
                    <a:pt x="1930116" y="966755"/>
                  </a:lnTo>
                  <a:close/>
                  <a:moveTo>
                    <a:pt x="1596894" y="956681"/>
                  </a:moveTo>
                  <a:lnTo>
                    <a:pt x="1596646" y="958363"/>
                  </a:lnTo>
                  <a:lnTo>
                    <a:pt x="1601248" y="964353"/>
                  </a:lnTo>
                  <a:lnTo>
                    <a:pt x="1603560" y="965629"/>
                  </a:lnTo>
                  <a:close/>
                  <a:moveTo>
                    <a:pt x="1874138" y="954707"/>
                  </a:moveTo>
                  <a:lnTo>
                    <a:pt x="1873128" y="956067"/>
                  </a:lnTo>
                  <a:lnTo>
                    <a:pt x="1878934" y="957811"/>
                  </a:lnTo>
                  <a:lnTo>
                    <a:pt x="1877968" y="956951"/>
                  </a:lnTo>
                  <a:close/>
                  <a:moveTo>
                    <a:pt x="1854372" y="952389"/>
                  </a:moveTo>
                  <a:lnTo>
                    <a:pt x="1856176" y="955407"/>
                  </a:lnTo>
                  <a:lnTo>
                    <a:pt x="1859688" y="958121"/>
                  </a:lnTo>
                  <a:lnTo>
                    <a:pt x="1860002" y="957935"/>
                  </a:lnTo>
                  <a:close/>
                  <a:moveTo>
                    <a:pt x="1841978" y="947133"/>
                  </a:moveTo>
                  <a:lnTo>
                    <a:pt x="1841626" y="947151"/>
                  </a:lnTo>
                  <a:lnTo>
                    <a:pt x="1845518" y="959211"/>
                  </a:lnTo>
                  <a:lnTo>
                    <a:pt x="1849978" y="967765"/>
                  </a:lnTo>
                  <a:lnTo>
                    <a:pt x="1848096" y="963517"/>
                  </a:lnTo>
                  <a:cubicBezTo>
                    <a:pt x="1848096" y="959807"/>
                    <a:pt x="1846840" y="956097"/>
                    <a:pt x="1845586" y="952389"/>
                  </a:cubicBezTo>
                  <a:cubicBezTo>
                    <a:pt x="1844330" y="950533"/>
                    <a:pt x="1843390" y="948371"/>
                    <a:pt x="1841978" y="947133"/>
                  </a:cubicBezTo>
                  <a:close/>
                  <a:moveTo>
                    <a:pt x="2052942" y="941665"/>
                  </a:moveTo>
                  <a:lnTo>
                    <a:pt x="2054652" y="943595"/>
                  </a:lnTo>
                  <a:lnTo>
                    <a:pt x="2053570" y="941665"/>
                  </a:lnTo>
                  <a:close/>
                  <a:moveTo>
                    <a:pt x="1732192" y="935851"/>
                  </a:moveTo>
                  <a:lnTo>
                    <a:pt x="1731596" y="938663"/>
                  </a:lnTo>
                  <a:lnTo>
                    <a:pt x="1730462" y="938239"/>
                  </a:lnTo>
                  <a:lnTo>
                    <a:pt x="1733408" y="941317"/>
                  </a:lnTo>
                  <a:close/>
                  <a:moveTo>
                    <a:pt x="170696" y="934397"/>
                  </a:moveTo>
                  <a:cubicBezTo>
                    <a:pt x="178092" y="933157"/>
                    <a:pt x="184258" y="939357"/>
                    <a:pt x="191654" y="936877"/>
                  </a:cubicBezTo>
                  <a:cubicBezTo>
                    <a:pt x="191654" y="936877"/>
                    <a:pt x="194120" y="940597"/>
                    <a:pt x="194120" y="943077"/>
                  </a:cubicBezTo>
                  <a:cubicBezTo>
                    <a:pt x="195354" y="946799"/>
                    <a:pt x="196586" y="949279"/>
                    <a:pt x="197820" y="952999"/>
                  </a:cubicBezTo>
                  <a:cubicBezTo>
                    <a:pt x="215080" y="1001365"/>
                    <a:pt x="232340" y="1050973"/>
                    <a:pt x="247136" y="1100579"/>
                  </a:cubicBezTo>
                  <a:cubicBezTo>
                    <a:pt x="243436" y="1101819"/>
                    <a:pt x="242204" y="1100579"/>
                    <a:pt x="239738" y="1098099"/>
                  </a:cubicBezTo>
                  <a:cubicBezTo>
                    <a:pt x="252068" y="1111741"/>
                    <a:pt x="254532" y="1129103"/>
                    <a:pt x="259464" y="1145225"/>
                  </a:cubicBezTo>
                  <a:cubicBezTo>
                    <a:pt x="260698" y="1152665"/>
                    <a:pt x="255766" y="1152665"/>
                    <a:pt x="250834" y="1150185"/>
                  </a:cubicBezTo>
                  <a:cubicBezTo>
                    <a:pt x="249602" y="1153905"/>
                    <a:pt x="249602" y="1156387"/>
                    <a:pt x="252068" y="1157627"/>
                  </a:cubicBezTo>
                  <a:cubicBezTo>
                    <a:pt x="261930" y="1166307"/>
                    <a:pt x="263164" y="1179949"/>
                    <a:pt x="270560" y="1189871"/>
                  </a:cubicBezTo>
                  <a:cubicBezTo>
                    <a:pt x="273026" y="1193591"/>
                    <a:pt x="275492" y="1197311"/>
                    <a:pt x="280424" y="1199791"/>
                  </a:cubicBezTo>
                  <a:cubicBezTo>
                    <a:pt x="286588" y="1214673"/>
                    <a:pt x="291520" y="1229555"/>
                    <a:pt x="296452" y="1244437"/>
                  </a:cubicBezTo>
                  <a:lnTo>
                    <a:pt x="296410" y="1244651"/>
                  </a:lnTo>
                  <a:lnTo>
                    <a:pt x="308274" y="1274711"/>
                  </a:lnTo>
                  <a:lnTo>
                    <a:pt x="351990" y="1384347"/>
                  </a:lnTo>
                  <a:lnTo>
                    <a:pt x="356260" y="1390629"/>
                  </a:lnTo>
                  <a:cubicBezTo>
                    <a:pt x="363822" y="1406703"/>
                    <a:pt x="368864" y="1425249"/>
                    <a:pt x="378946" y="1441323"/>
                  </a:cubicBezTo>
                  <a:cubicBezTo>
                    <a:pt x="378946" y="1443795"/>
                    <a:pt x="380206" y="1446269"/>
                    <a:pt x="382728" y="1448741"/>
                  </a:cubicBezTo>
                  <a:cubicBezTo>
                    <a:pt x="400372" y="1484597"/>
                    <a:pt x="418018" y="1519217"/>
                    <a:pt x="435664" y="1555075"/>
                  </a:cubicBezTo>
                  <a:cubicBezTo>
                    <a:pt x="443226" y="1569911"/>
                    <a:pt x="452048" y="1583513"/>
                    <a:pt x="459610" y="1598349"/>
                  </a:cubicBezTo>
                  <a:cubicBezTo>
                    <a:pt x="460872" y="1603295"/>
                    <a:pt x="464652" y="1608241"/>
                    <a:pt x="465912" y="1613187"/>
                  </a:cubicBezTo>
                  <a:lnTo>
                    <a:pt x="468108" y="1617187"/>
                  </a:lnTo>
                  <a:lnTo>
                    <a:pt x="469126" y="1618815"/>
                  </a:lnTo>
                  <a:lnTo>
                    <a:pt x="468968" y="1618751"/>
                  </a:lnTo>
                  <a:lnTo>
                    <a:pt x="469222" y="1619213"/>
                  </a:lnTo>
                  <a:lnTo>
                    <a:pt x="466168" y="1623921"/>
                  </a:lnTo>
                  <a:lnTo>
                    <a:pt x="520806" y="1712727"/>
                  </a:lnTo>
                  <a:lnTo>
                    <a:pt x="521920" y="1713925"/>
                  </a:lnTo>
                  <a:lnTo>
                    <a:pt x="524276" y="1718367"/>
                  </a:lnTo>
                  <a:lnTo>
                    <a:pt x="570420" y="1793365"/>
                  </a:lnTo>
                  <a:cubicBezTo>
                    <a:pt x="571682" y="1795841"/>
                    <a:pt x="574202" y="1798315"/>
                    <a:pt x="575462" y="1800791"/>
                  </a:cubicBezTo>
                  <a:lnTo>
                    <a:pt x="577918" y="1804689"/>
                  </a:lnTo>
                  <a:lnTo>
                    <a:pt x="578682" y="1801389"/>
                  </a:lnTo>
                  <a:cubicBezTo>
                    <a:pt x="592518" y="1818603"/>
                    <a:pt x="603840" y="1838279"/>
                    <a:pt x="616418" y="1857955"/>
                  </a:cubicBezTo>
                  <a:lnTo>
                    <a:pt x="630248" y="1879299"/>
                  </a:lnTo>
                  <a:lnTo>
                    <a:pt x="635210" y="1886049"/>
                  </a:lnTo>
                  <a:cubicBezTo>
                    <a:pt x="650982" y="1918229"/>
                    <a:pt x="675248" y="1944219"/>
                    <a:pt x="694660" y="1973923"/>
                  </a:cubicBezTo>
                  <a:cubicBezTo>
                    <a:pt x="699512" y="1980111"/>
                    <a:pt x="704366" y="1985061"/>
                    <a:pt x="705578" y="1992487"/>
                  </a:cubicBezTo>
                  <a:cubicBezTo>
                    <a:pt x="698906" y="1988775"/>
                    <a:pt x="694052" y="1983515"/>
                    <a:pt x="689200" y="1978099"/>
                  </a:cubicBezTo>
                  <a:lnTo>
                    <a:pt x="673762" y="1963663"/>
                  </a:lnTo>
                  <a:lnTo>
                    <a:pt x="676750" y="1970967"/>
                  </a:lnTo>
                  <a:lnTo>
                    <a:pt x="691976" y="1992491"/>
                  </a:lnTo>
                  <a:cubicBezTo>
                    <a:pt x="696392" y="2000733"/>
                    <a:pt x="699336" y="2009587"/>
                    <a:pt x="699990" y="2019967"/>
                  </a:cubicBezTo>
                  <a:cubicBezTo>
                    <a:pt x="692140" y="2013861"/>
                    <a:pt x="685598" y="2007755"/>
                    <a:pt x="679056" y="2001649"/>
                  </a:cubicBezTo>
                  <a:cubicBezTo>
                    <a:pt x="673822" y="1994321"/>
                    <a:pt x="668588" y="1988217"/>
                    <a:pt x="660738" y="1984553"/>
                  </a:cubicBezTo>
                  <a:cubicBezTo>
                    <a:pt x="654196" y="1980889"/>
                    <a:pt x="651580" y="1976005"/>
                    <a:pt x="648962" y="1969899"/>
                  </a:cubicBezTo>
                  <a:cubicBezTo>
                    <a:pt x="650270" y="1969899"/>
                    <a:pt x="651580" y="1971119"/>
                    <a:pt x="654196" y="1972341"/>
                  </a:cubicBezTo>
                  <a:lnTo>
                    <a:pt x="652864" y="1968611"/>
                  </a:lnTo>
                  <a:lnTo>
                    <a:pt x="650382" y="1967397"/>
                  </a:lnTo>
                  <a:cubicBezTo>
                    <a:pt x="636546" y="1953871"/>
                    <a:pt x="626482" y="1937885"/>
                    <a:pt x="612646" y="1925587"/>
                  </a:cubicBezTo>
                  <a:cubicBezTo>
                    <a:pt x="607614" y="1921899"/>
                    <a:pt x="610130" y="1925587"/>
                    <a:pt x="608872" y="1926817"/>
                  </a:cubicBezTo>
                  <a:lnTo>
                    <a:pt x="603124" y="1917751"/>
                  </a:lnTo>
                  <a:lnTo>
                    <a:pt x="605926" y="1924251"/>
                  </a:lnTo>
                  <a:cubicBezTo>
                    <a:pt x="612056" y="1942735"/>
                    <a:pt x="624318" y="1957521"/>
                    <a:pt x="634128" y="1976005"/>
                  </a:cubicBezTo>
                  <a:cubicBezTo>
                    <a:pt x="610830" y="1973541"/>
                    <a:pt x="607152" y="1951361"/>
                    <a:pt x="591212" y="1941503"/>
                  </a:cubicBezTo>
                  <a:cubicBezTo>
                    <a:pt x="587532" y="1943967"/>
                    <a:pt x="591212" y="1948895"/>
                    <a:pt x="589986" y="1951361"/>
                  </a:cubicBezTo>
                  <a:cubicBezTo>
                    <a:pt x="580176" y="1951361"/>
                    <a:pt x="574044" y="1943967"/>
                    <a:pt x="565462" y="1939037"/>
                  </a:cubicBezTo>
                  <a:lnTo>
                    <a:pt x="567306" y="1943981"/>
                  </a:lnTo>
                  <a:lnTo>
                    <a:pt x="575170" y="1946929"/>
                  </a:lnTo>
                  <a:cubicBezTo>
                    <a:pt x="580142" y="1949413"/>
                    <a:pt x="586358" y="1953137"/>
                    <a:pt x="591330" y="1955621"/>
                  </a:cubicBezTo>
                  <a:cubicBezTo>
                    <a:pt x="597544" y="1969283"/>
                    <a:pt x="607488" y="1980461"/>
                    <a:pt x="614946" y="1994123"/>
                  </a:cubicBezTo>
                  <a:cubicBezTo>
                    <a:pt x="619918" y="2004059"/>
                    <a:pt x="624888" y="2012751"/>
                    <a:pt x="626132" y="2025171"/>
                  </a:cubicBezTo>
                  <a:cubicBezTo>
                    <a:pt x="626132" y="2028897"/>
                    <a:pt x="624888" y="2031381"/>
                    <a:pt x="622404" y="2033865"/>
                  </a:cubicBezTo>
                  <a:cubicBezTo>
                    <a:pt x="618674" y="2040075"/>
                    <a:pt x="617432" y="2047527"/>
                    <a:pt x="621160" y="2054979"/>
                  </a:cubicBezTo>
                  <a:cubicBezTo>
                    <a:pt x="623646" y="2061187"/>
                    <a:pt x="626132" y="2067397"/>
                    <a:pt x="628618" y="2073607"/>
                  </a:cubicBezTo>
                  <a:cubicBezTo>
                    <a:pt x="622404" y="2073607"/>
                    <a:pt x="619918" y="2069881"/>
                    <a:pt x="614946" y="2068639"/>
                  </a:cubicBezTo>
                  <a:lnTo>
                    <a:pt x="614442" y="2068531"/>
                  </a:lnTo>
                  <a:lnTo>
                    <a:pt x="615054" y="2068915"/>
                  </a:lnTo>
                  <a:cubicBezTo>
                    <a:pt x="613802" y="2077587"/>
                    <a:pt x="615054" y="2083781"/>
                    <a:pt x="620054" y="2091213"/>
                  </a:cubicBezTo>
                  <a:cubicBezTo>
                    <a:pt x="628808" y="2103601"/>
                    <a:pt x="637560" y="2117227"/>
                    <a:pt x="643812" y="2132093"/>
                  </a:cubicBezTo>
                  <a:cubicBezTo>
                    <a:pt x="648814" y="2144481"/>
                    <a:pt x="658816" y="2153153"/>
                    <a:pt x="667570" y="2163063"/>
                  </a:cubicBezTo>
                  <a:cubicBezTo>
                    <a:pt x="670070" y="2165541"/>
                    <a:pt x="672572" y="2169257"/>
                    <a:pt x="672572" y="2174213"/>
                  </a:cubicBezTo>
                  <a:cubicBezTo>
                    <a:pt x="667570" y="2171735"/>
                    <a:pt x="665068" y="2169257"/>
                    <a:pt x="660068" y="2168019"/>
                  </a:cubicBezTo>
                  <a:cubicBezTo>
                    <a:pt x="658816" y="2170495"/>
                    <a:pt x="661318" y="2174213"/>
                    <a:pt x="660068" y="2175451"/>
                  </a:cubicBezTo>
                  <a:cubicBezTo>
                    <a:pt x="657566" y="2179167"/>
                    <a:pt x="653816" y="2180407"/>
                    <a:pt x="651314" y="2176689"/>
                  </a:cubicBezTo>
                  <a:lnTo>
                    <a:pt x="651380" y="2177147"/>
                  </a:lnTo>
                  <a:lnTo>
                    <a:pt x="658772" y="2176657"/>
                  </a:lnTo>
                  <a:cubicBezTo>
                    <a:pt x="657518" y="2182889"/>
                    <a:pt x="660026" y="2186629"/>
                    <a:pt x="663788" y="2190369"/>
                  </a:cubicBezTo>
                  <a:cubicBezTo>
                    <a:pt x="666298" y="2196601"/>
                    <a:pt x="671316" y="2200341"/>
                    <a:pt x="672570" y="2207819"/>
                  </a:cubicBezTo>
                  <a:cubicBezTo>
                    <a:pt x="668806" y="2209065"/>
                    <a:pt x="666298" y="2205327"/>
                    <a:pt x="665044" y="2204079"/>
                  </a:cubicBezTo>
                  <a:cubicBezTo>
                    <a:pt x="655008" y="2196601"/>
                    <a:pt x="655008" y="2196601"/>
                    <a:pt x="651246" y="2207819"/>
                  </a:cubicBezTo>
                  <a:lnTo>
                    <a:pt x="650752" y="2208093"/>
                  </a:lnTo>
                  <a:lnTo>
                    <a:pt x="656620" y="2217823"/>
                  </a:lnTo>
                  <a:cubicBezTo>
                    <a:pt x="659104" y="2221531"/>
                    <a:pt x="661588" y="2225237"/>
                    <a:pt x="660346" y="2227709"/>
                  </a:cubicBezTo>
                  <a:cubicBezTo>
                    <a:pt x="657862" y="2231415"/>
                    <a:pt x="654136" y="2226473"/>
                    <a:pt x="649168" y="2227709"/>
                  </a:cubicBezTo>
                  <a:cubicBezTo>
                    <a:pt x="655378" y="2240065"/>
                    <a:pt x="659104" y="2252421"/>
                    <a:pt x="656620" y="2266011"/>
                  </a:cubicBezTo>
                  <a:lnTo>
                    <a:pt x="656054" y="2265899"/>
                  </a:lnTo>
                  <a:lnTo>
                    <a:pt x="654234" y="2270463"/>
                  </a:lnTo>
                  <a:cubicBezTo>
                    <a:pt x="653304" y="2271395"/>
                    <a:pt x="651752" y="2271395"/>
                    <a:pt x="648650" y="2269529"/>
                  </a:cubicBezTo>
                  <a:cubicBezTo>
                    <a:pt x="641206" y="2267041"/>
                    <a:pt x="632520" y="2263309"/>
                    <a:pt x="625074" y="2272017"/>
                  </a:cubicBezTo>
                  <a:lnTo>
                    <a:pt x="622270" y="2268501"/>
                  </a:lnTo>
                  <a:lnTo>
                    <a:pt x="625632" y="2274633"/>
                  </a:lnTo>
                  <a:cubicBezTo>
                    <a:pt x="629438" y="2285983"/>
                    <a:pt x="635778" y="2296073"/>
                    <a:pt x="639582" y="2311207"/>
                  </a:cubicBezTo>
                  <a:cubicBezTo>
                    <a:pt x="629438" y="2299857"/>
                    <a:pt x="621828" y="2289767"/>
                    <a:pt x="612950" y="2280939"/>
                  </a:cubicBezTo>
                  <a:lnTo>
                    <a:pt x="612584" y="2278143"/>
                  </a:lnTo>
                  <a:lnTo>
                    <a:pt x="590332" y="2252111"/>
                  </a:lnTo>
                  <a:lnTo>
                    <a:pt x="590320" y="2252059"/>
                  </a:lnTo>
                  <a:lnTo>
                    <a:pt x="563464" y="2231415"/>
                  </a:lnTo>
                  <a:cubicBezTo>
                    <a:pt x="560980" y="2228943"/>
                    <a:pt x="557254" y="2226473"/>
                    <a:pt x="556012" y="2228943"/>
                  </a:cubicBezTo>
                  <a:cubicBezTo>
                    <a:pt x="552286" y="2231415"/>
                    <a:pt x="554770" y="2235121"/>
                    <a:pt x="556012" y="2237593"/>
                  </a:cubicBezTo>
                  <a:cubicBezTo>
                    <a:pt x="559738" y="2243771"/>
                    <a:pt x="564706" y="2251185"/>
                    <a:pt x="568434" y="2257363"/>
                  </a:cubicBezTo>
                  <a:cubicBezTo>
                    <a:pt x="569676" y="2259833"/>
                    <a:pt x="572160" y="2261069"/>
                    <a:pt x="569676" y="2264777"/>
                  </a:cubicBezTo>
                  <a:cubicBezTo>
                    <a:pt x="567190" y="2267247"/>
                    <a:pt x="563464" y="2264777"/>
                    <a:pt x="560980" y="2263541"/>
                  </a:cubicBezTo>
                  <a:cubicBezTo>
                    <a:pt x="549802" y="2252421"/>
                    <a:pt x="536140" y="2240065"/>
                    <a:pt x="523718" y="2228943"/>
                  </a:cubicBezTo>
                  <a:lnTo>
                    <a:pt x="491962" y="2200999"/>
                  </a:lnTo>
                  <a:lnTo>
                    <a:pt x="492964" y="2202483"/>
                  </a:lnTo>
                  <a:cubicBezTo>
                    <a:pt x="495066" y="2205427"/>
                    <a:pt x="496682" y="2208371"/>
                    <a:pt x="496682" y="2212295"/>
                  </a:cubicBezTo>
                  <a:cubicBezTo>
                    <a:pt x="490218" y="2204445"/>
                    <a:pt x="483752" y="2196595"/>
                    <a:pt x="475994" y="2186129"/>
                  </a:cubicBezTo>
                  <a:lnTo>
                    <a:pt x="478556" y="2187101"/>
                  </a:lnTo>
                  <a:lnTo>
                    <a:pt x="434626" y="2131641"/>
                  </a:lnTo>
                  <a:cubicBezTo>
                    <a:pt x="429686" y="2126677"/>
                    <a:pt x="425982" y="2122955"/>
                    <a:pt x="421042" y="2117991"/>
                  </a:cubicBezTo>
                  <a:lnTo>
                    <a:pt x="425110" y="2118503"/>
                  </a:lnTo>
                  <a:lnTo>
                    <a:pt x="422618" y="2117267"/>
                  </a:lnTo>
                  <a:cubicBezTo>
                    <a:pt x="416354" y="2111057"/>
                    <a:pt x="410092" y="2107331"/>
                    <a:pt x="405082" y="2102365"/>
                  </a:cubicBezTo>
                  <a:lnTo>
                    <a:pt x="403120" y="2100597"/>
                  </a:lnTo>
                  <a:lnTo>
                    <a:pt x="403558" y="2101217"/>
                  </a:lnTo>
                  <a:cubicBezTo>
                    <a:pt x="403558" y="2101217"/>
                    <a:pt x="402558" y="2101217"/>
                    <a:pt x="402558" y="2102393"/>
                  </a:cubicBezTo>
                  <a:lnTo>
                    <a:pt x="399684" y="2097499"/>
                  </a:lnTo>
                  <a:lnTo>
                    <a:pt x="391304" y="2089945"/>
                  </a:lnTo>
                  <a:cubicBezTo>
                    <a:pt x="380030" y="2078769"/>
                    <a:pt x="365000" y="2070077"/>
                    <a:pt x="357484" y="2055175"/>
                  </a:cubicBezTo>
                  <a:cubicBezTo>
                    <a:pt x="356232" y="2052691"/>
                    <a:pt x="353726" y="2048965"/>
                    <a:pt x="352474" y="2045239"/>
                  </a:cubicBezTo>
                  <a:lnTo>
                    <a:pt x="355150" y="2043471"/>
                  </a:lnTo>
                  <a:lnTo>
                    <a:pt x="353036" y="2042411"/>
                  </a:lnTo>
                  <a:cubicBezTo>
                    <a:pt x="348078" y="2044895"/>
                    <a:pt x="353036" y="2048621"/>
                    <a:pt x="354276" y="2052347"/>
                  </a:cubicBezTo>
                  <a:cubicBezTo>
                    <a:pt x="361714" y="2068491"/>
                    <a:pt x="376588" y="2075941"/>
                    <a:pt x="388982" y="2088359"/>
                  </a:cubicBezTo>
                  <a:cubicBezTo>
                    <a:pt x="391462" y="2094569"/>
                    <a:pt x="397660" y="2098295"/>
                    <a:pt x="400138" y="2104503"/>
                  </a:cubicBezTo>
                  <a:cubicBezTo>
                    <a:pt x="402618" y="2109471"/>
                    <a:pt x="407576" y="2113197"/>
                    <a:pt x="408814" y="2119407"/>
                  </a:cubicBezTo>
                  <a:cubicBezTo>
                    <a:pt x="408814" y="2123131"/>
                    <a:pt x="406336" y="2124373"/>
                    <a:pt x="402618" y="2124373"/>
                  </a:cubicBezTo>
                  <a:cubicBezTo>
                    <a:pt x="392700" y="2115681"/>
                    <a:pt x="385264" y="2104503"/>
                    <a:pt x="377826" y="2095811"/>
                  </a:cubicBezTo>
                  <a:cubicBezTo>
                    <a:pt x="364192" y="2077183"/>
                    <a:pt x="350558" y="2058555"/>
                    <a:pt x="336922" y="2039927"/>
                  </a:cubicBezTo>
                  <a:cubicBezTo>
                    <a:pt x="330726" y="2032477"/>
                    <a:pt x="320808" y="2026267"/>
                    <a:pt x="314612" y="2018817"/>
                  </a:cubicBezTo>
                  <a:cubicBezTo>
                    <a:pt x="313372" y="2016333"/>
                    <a:pt x="309654" y="2015091"/>
                    <a:pt x="307174" y="2017575"/>
                  </a:cubicBezTo>
                  <a:cubicBezTo>
                    <a:pt x="303456" y="2018817"/>
                    <a:pt x="307174" y="2022543"/>
                    <a:pt x="308414" y="2023783"/>
                  </a:cubicBezTo>
                  <a:cubicBezTo>
                    <a:pt x="318330" y="2042411"/>
                    <a:pt x="331964" y="2058555"/>
                    <a:pt x="340642" y="2077183"/>
                  </a:cubicBezTo>
                  <a:cubicBezTo>
                    <a:pt x="341880" y="2080909"/>
                    <a:pt x="345600" y="2083393"/>
                    <a:pt x="344360" y="2089601"/>
                  </a:cubicBezTo>
                  <a:lnTo>
                    <a:pt x="331652" y="2079809"/>
                  </a:lnTo>
                  <a:lnTo>
                    <a:pt x="335392" y="2087321"/>
                  </a:lnTo>
                  <a:cubicBezTo>
                    <a:pt x="332900" y="2088573"/>
                    <a:pt x="331654" y="2086071"/>
                    <a:pt x="329164" y="2086071"/>
                  </a:cubicBezTo>
                  <a:cubicBezTo>
                    <a:pt x="327918" y="2102339"/>
                    <a:pt x="341620" y="2114851"/>
                    <a:pt x="342864" y="2129869"/>
                  </a:cubicBezTo>
                  <a:cubicBezTo>
                    <a:pt x="317954" y="2109847"/>
                    <a:pt x="293042" y="2088573"/>
                    <a:pt x="275604" y="2061043"/>
                  </a:cubicBezTo>
                  <a:lnTo>
                    <a:pt x="274588" y="2060023"/>
                  </a:lnTo>
                  <a:lnTo>
                    <a:pt x="277170" y="2063927"/>
                  </a:lnTo>
                  <a:lnTo>
                    <a:pt x="273220" y="2062569"/>
                  </a:lnTo>
                  <a:lnTo>
                    <a:pt x="277562" y="2069421"/>
                  </a:lnTo>
                  <a:cubicBezTo>
                    <a:pt x="279706" y="2072561"/>
                    <a:pt x="281684" y="2076015"/>
                    <a:pt x="282344" y="2080411"/>
                  </a:cubicBezTo>
                  <a:cubicBezTo>
                    <a:pt x="271792" y="2071619"/>
                    <a:pt x="266516" y="2061571"/>
                    <a:pt x="259922" y="2052779"/>
                  </a:cubicBezTo>
                  <a:cubicBezTo>
                    <a:pt x="257284" y="2050267"/>
                    <a:pt x="255966" y="2045243"/>
                    <a:pt x="253328" y="2042731"/>
                  </a:cubicBezTo>
                  <a:cubicBezTo>
                    <a:pt x="252010" y="2040219"/>
                    <a:pt x="252338" y="2038963"/>
                    <a:pt x="253328" y="2038335"/>
                  </a:cubicBezTo>
                  <a:lnTo>
                    <a:pt x="257174" y="2037725"/>
                  </a:lnTo>
                  <a:lnTo>
                    <a:pt x="256920" y="2037267"/>
                  </a:lnTo>
                  <a:cubicBezTo>
                    <a:pt x="238236" y="2008485"/>
                    <a:pt x="218308" y="1980955"/>
                    <a:pt x="198378" y="1952173"/>
                  </a:cubicBezTo>
                  <a:lnTo>
                    <a:pt x="159169" y="1881745"/>
                  </a:lnTo>
                  <a:lnTo>
                    <a:pt x="157345" y="1879421"/>
                  </a:lnTo>
                  <a:cubicBezTo>
                    <a:pt x="135220" y="1849351"/>
                    <a:pt x="119241" y="1818029"/>
                    <a:pt x="102032" y="1785453"/>
                  </a:cubicBezTo>
                  <a:cubicBezTo>
                    <a:pt x="89740" y="1760395"/>
                    <a:pt x="74990" y="1736589"/>
                    <a:pt x="57781" y="1715291"/>
                  </a:cubicBezTo>
                  <a:cubicBezTo>
                    <a:pt x="57781" y="1714037"/>
                    <a:pt x="56552" y="1711531"/>
                    <a:pt x="56552" y="1709025"/>
                  </a:cubicBezTo>
                  <a:cubicBezTo>
                    <a:pt x="56552" y="1707773"/>
                    <a:pt x="56552" y="1707773"/>
                    <a:pt x="57781" y="1707773"/>
                  </a:cubicBezTo>
                  <a:lnTo>
                    <a:pt x="59466" y="1702555"/>
                  </a:lnTo>
                  <a:lnTo>
                    <a:pt x="54084" y="1709043"/>
                  </a:lnTo>
                  <a:cubicBezTo>
                    <a:pt x="50421" y="1697813"/>
                    <a:pt x="49200" y="1687831"/>
                    <a:pt x="47978" y="1676601"/>
                  </a:cubicBezTo>
                  <a:cubicBezTo>
                    <a:pt x="43094" y="1650397"/>
                    <a:pt x="39430" y="1624193"/>
                    <a:pt x="19892" y="1604227"/>
                  </a:cubicBezTo>
                  <a:cubicBezTo>
                    <a:pt x="16228" y="1607971"/>
                    <a:pt x="16228" y="1611715"/>
                    <a:pt x="17449" y="1615457"/>
                  </a:cubicBezTo>
                  <a:cubicBezTo>
                    <a:pt x="19892" y="1620449"/>
                    <a:pt x="21113" y="1625441"/>
                    <a:pt x="22334" y="1629183"/>
                  </a:cubicBezTo>
                  <a:cubicBezTo>
                    <a:pt x="23555" y="1632927"/>
                    <a:pt x="24776" y="1637919"/>
                    <a:pt x="21113" y="1640413"/>
                  </a:cubicBezTo>
                  <a:cubicBezTo>
                    <a:pt x="17449" y="1642909"/>
                    <a:pt x="15007" y="1637919"/>
                    <a:pt x="13786" y="1636671"/>
                  </a:cubicBezTo>
                  <a:cubicBezTo>
                    <a:pt x="10122" y="1635423"/>
                    <a:pt x="10122" y="1634175"/>
                    <a:pt x="10122" y="1630431"/>
                  </a:cubicBezTo>
                  <a:cubicBezTo>
                    <a:pt x="10122" y="1624193"/>
                    <a:pt x="7680" y="1616705"/>
                    <a:pt x="5238" y="1610467"/>
                  </a:cubicBezTo>
                  <a:cubicBezTo>
                    <a:pt x="5238" y="1607971"/>
                    <a:pt x="4017" y="1606723"/>
                    <a:pt x="1574" y="1607971"/>
                  </a:cubicBezTo>
                  <a:cubicBezTo>
                    <a:pt x="-2089" y="1602979"/>
                    <a:pt x="1574" y="1601731"/>
                    <a:pt x="4017" y="1599235"/>
                  </a:cubicBezTo>
                  <a:cubicBezTo>
                    <a:pt x="10122" y="1595493"/>
                    <a:pt x="12565" y="1589253"/>
                    <a:pt x="12565" y="1584263"/>
                  </a:cubicBezTo>
                  <a:cubicBezTo>
                    <a:pt x="11344" y="1573031"/>
                    <a:pt x="15007" y="1563049"/>
                    <a:pt x="12565" y="1553067"/>
                  </a:cubicBezTo>
                  <a:cubicBezTo>
                    <a:pt x="11344" y="1544333"/>
                    <a:pt x="7680" y="1534349"/>
                    <a:pt x="10122" y="1524367"/>
                  </a:cubicBezTo>
                  <a:cubicBezTo>
                    <a:pt x="12565" y="1524367"/>
                    <a:pt x="16228" y="1523119"/>
                    <a:pt x="13786" y="1518127"/>
                  </a:cubicBezTo>
                  <a:cubicBezTo>
                    <a:pt x="11344" y="1511889"/>
                    <a:pt x="10122" y="1504401"/>
                    <a:pt x="7680" y="1498163"/>
                  </a:cubicBezTo>
                  <a:cubicBezTo>
                    <a:pt x="6459" y="1496915"/>
                    <a:pt x="6459" y="1495667"/>
                    <a:pt x="6459" y="1494419"/>
                  </a:cubicBezTo>
                  <a:cubicBezTo>
                    <a:pt x="7680" y="1491923"/>
                    <a:pt x="7680" y="1489429"/>
                    <a:pt x="11344" y="1489429"/>
                  </a:cubicBezTo>
                  <a:cubicBezTo>
                    <a:pt x="13786" y="1488181"/>
                    <a:pt x="15007" y="1491923"/>
                    <a:pt x="16228" y="1493171"/>
                  </a:cubicBezTo>
                  <a:cubicBezTo>
                    <a:pt x="19892" y="1505649"/>
                    <a:pt x="24776" y="1519375"/>
                    <a:pt x="25997" y="1531853"/>
                  </a:cubicBezTo>
                  <a:cubicBezTo>
                    <a:pt x="24776" y="1536845"/>
                    <a:pt x="28440" y="1541837"/>
                    <a:pt x="22334" y="1544333"/>
                  </a:cubicBezTo>
                  <a:cubicBezTo>
                    <a:pt x="21113" y="1544333"/>
                    <a:pt x="21113" y="1545579"/>
                    <a:pt x="21113" y="1546827"/>
                  </a:cubicBezTo>
                  <a:cubicBezTo>
                    <a:pt x="28440" y="1555563"/>
                    <a:pt x="25997" y="1569289"/>
                    <a:pt x="39430" y="1575527"/>
                  </a:cubicBezTo>
                  <a:cubicBezTo>
                    <a:pt x="46757" y="1578023"/>
                    <a:pt x="47978" y="1588005"/>
                    <a:pt x="50421" y="1596741"/>
                  </a:cubicBezTo>
                  <a:cubicBezTo>
                    <a:pt x="52863" y="1606723"/>
                    <a:pt x="57748" y="1615457"/>
                    <a:pt x="63853" y="1622945"/>
                  </a:cubicBezTo>
                  <a:cubicBezTo>
                    <a:pt x="65075" y="1622945"/>
                    <a:pt x="65075" y="1624193"/>
                    <a:pt x="67517" y="1624193"/>
                  </a:cubicBezTo>
                  <a:cubicBezTo>
                    <a:pt x="67517" y="1621697"/>
                    <a:pt x="66296" y="1617953"/>
                    <a:pt x="66296" y="1615457"/>
                  </a:cubicBezTo>
                  <a:cubicBezTo>
                    <a:pt x="66296" y="1612961"/>
                    <a:pt x="66296" y="1610467"/>
                    <a:pt x="67517" y="1609219"/>
                  </a:cubicBezTo>
                  <a:cubicBezTo>
                    <a:pt x="69959" y="1609219"/>
                    <a:pt x="71180" y="1611715"/>
                    <a:pt x="73623" y="1612961"/>
                  </a:cubicBezTo>
                  <a:cubicBezTo>
                    <a:pt x="76065" y="1616705"/>
                    <a:pt x="77286" y="1622945"/>
                    <a:pt x="79729" y="1627935"/>
                  </a:cubicBezTo>
                  <a:cubicBezTo>
                    <a:pt x="80950" y="1629183"/>
                    <a:pt x="80950" y="1631679"/>
                    <a:pt x="82171" y="1631679"/>
                  </a:cubicBezTo>
                  <a:lnTo>
                    <a:pt x="90719" y="1650119"/>
                  </a:lnTo>
                  <a:lnTo>
                    <a:pt x="92506" y="1647791"/>
                  </a:lnTo>
                  <a:cubicBezTo>
                    <a:pt x="91584" y="1646693"/>
                    <a:pt x="89740" y="1645753"/>
                    <a:pt x="89740" y="1645127"/>
                  </a:cubicBezTo>
                  <a:cubicBezTo>
                    <a:pt x="88511" y="1641369"/>
                    <a:pt x="86053" y="1636357"/>
                    <a:pt x="83594" y="1632599"/>
                  </a:cubicBezTo>
                  <a:cubicBezTo>
                    <a:pt x="83594" y="1631345"/>
                    <a:pt x="83594" y="1630093"/>
                    <a:pt x="83594" y="1628839"/>
                  </a:cubicBezTo>
                  <a:lnTo>
                    <a:pt x="84827" y="1627963"/>
                  </a:lnTo>
                  <a:lnTo>
                    <a:pt x="82823" y="1623327"/>
                  </a:lnTo>
                  <a:cubicBezTo>
                    <a:pt x="85305" y="1619637"/>
                    <a:pt x="85305" y="1617177"/>
                    <a:pt x="86546" y="1614715"/>
                  </a:cubicBezTo>
                  <a:lnTo>
                    <a:pt x="94749" y="1618201"/>
                  </a:lnTo>
                  <a:lnTo>
                    <a:pt x="98954" y="1630709"/>
                  </a:lnTo>
                  <a:cubicBezTo>
                    <a:pt x="96473" y="1625789"/>
                    <a:pt x="96473" y="1622097"/>
                    <a:pt x="95232" y="1618407"/>
                  </a:cubicBezTo>
                  <a:lnTo>
                    <a:pt x="94749" y="1618201"/>
                  </a:lnTo>
                  <a:lnTo>
                    <a:pt x="91509" y="1608565"/>
                  </a:lnTo>
                  <a:cubicBezTo>
                    <a:pt x="91509" y="1606103"/>
                    <a:pt x="89028" y="1602413"/>
                    <a:pt x="91509" y="1601183"/>
                  </a:cubicBezTo>
                  <a:cubicBezTo>
                    <a:pt x="95232" y="1598723"/>
                    <a:pt x="96473" y="1602413"/>
                    <a:pt x="98954" y="1603643"/>
                  </a:cubicBezTo>
                  <a:cubicBezTo>
                    <a:pt x="101436" y="1606103"/>
                    <a:pt x="105159" y="1609795"/>
                    <a:pt x="106399" y="1613485"/>
                  </a:cubicBezTo>
                  <a:cubicBezTo>
                    <a:pt x="107640" y="1611025"/>
                    <a:pt x="105159" y="1608565"/>
                    <a:pt x="105159" y="1606103"/>
                  </a:cubicBezTo>
                  <a:lnTo>
                    <a:pt x="105159" y="1596615"/>
                  </a:lnTo>
                  <a:lnTo>
                    <a:pt x="102839" y="1592209"/>
                  </a:lnTo>
                  <a:cubicBezTo>
                    <a:pt x="102839" y="1590965"/>
                    <a:pt x="105347" y="1589723"/>
                    <a:pt x="105347" y="1590965"/>
                  </a:cubicBezTo>
                  <a:cubicBezTo>
                    <a:pt x="111617" y="1597179"/>
                    <a:pt x="122902" y="1599665"/>
                    <a:pt x="125410" y="1607121"/>
                  </a:cubicBezTo>
                  <a:cubicBezTo>
                    <a:pt x="120394" y="1599665"/>
                    <a:pt x="112871" y="1592209"/>
                    <a:pt x="109109" y="1581023"/>
                  </a:cubicBezTo>
                  <a:cubicBezTo>
                    <a:pt x="107855" y="1577295"/>
                    <a:pt x="106601" y="1573567"/>
                    <a:pt x="105347" y="1569839"/>
                  </a:cubicBezTo>
                  <a:cubicBezTo>
                    <a:pt x="105347" y="1567353"/>
                    <a:pt x="104093" y="1564867"/>
                    <a:pt x="106601" y="1564867"/>
                  </a:cubicBezTo>
                  <a:cubicBezTo>
                    <a:pt x="109109" y="1563625"/>
                    <a:pt x="110363" y="1566109"/>
                    <a:pt x="111617" y="1567353"/>
                  </a:cubicBezTo>
                  <a:cubicBezTo>
                    <a:pt x="112871" y="1568595"/>
                    <a:pt x="114125" y="1569839"/>
                    <a:pt x="115379" y="1573567"/>
                  </a:cubicBezTo>
                  <a:cubicBezTo>
                    <a:pt x="114125" y="1567353"/>
                    <a:pt x="114125" y="1562381"/>
                    <a:pt x="111617" y="1558653"/>
                  </a:cubicBezTo>
                  <a:cubicBezTo>
                    <a:pt x="109109" y="1553681"/>
                    <a:pt x="109109" y="1549953"/>
                    <a:pt x="111617" y="1544983"/>
                  </a:cubicBezTo>
                  <a:cubicBezTo>
                    <a:pt x="109109" y="1548711"/>
                    <a:pt x="106601" y="1548711"/>
                    <a:pt x="102839" y="1544983"/>
                  </a:cubicBezTo>
                  <a:cubicBezTo>
                    <a:pt x="99077" y="1540011"/>
                    <a:pt x="99077" y="1535041"/>
                    <a:pt x="97823" y="1528827"/>
                  </a:cubicBezTo>
                  <a:cubicBezTo>
                    <a:pt x="95316" y="1515155"/>
                    <a:pt x="91554" y="1502729"/>
                    <a:pt x="79014" y="1495271"/>
                  </a:cubicBezTo>
                  <a:cubicBezTo>
                    <a:pt x="73999" y="1481601"/>
                    <a:pt x="71491" y="1467931"/>
                    <a:pt x="73999" y="1454259"/>
                  </a:cubicBezTo>
                  <a:cubicBezTo>
                    <a:pt x="76507" y="1451775"/>
                    <a:pt x="75253" y="1448045"/>
                    <a:pt x="73999" y="1445561"/>
                  </a:cubicBezTo>
                  <a:cubicBezTo>
                    <a:pt x="67729" y="1429405"/>
                    <a:pt x="68983" y="1413249"/>
                    <a:pt x="67729" y="1397093"/>
                  </a:cubicBezTo>
                  <a:cubicBezTo>
                    <a:pt x="66475" y="1389635"/>
                    <a:pt x="62713" y="1383421"/>
                    <a:pt x="61459" y="1378451"/>
                  </a:cubicBezTo>
                  <a:cubicBezTo>
                    <a:pt x="60205" y="1370993"/>
                    <a:pt x="57698" y="1364779"/>
                    <a:pt x="57698" y="1357323"/>
                  </a:cubicBezTo>
                  <a:cubicBezTo>
                    <a:pt x="56444" y="1348623"/>
                    <a:pt x="55190" y="1341167"/>
                    <a:pt x="51428" y="1334953"/>
                  </a:cubicBezTo>
                  <a:cubicBezTo>
                    <a:pt x="46412" y="1321283"/>
                    <a:pt x="43904" y="1306369"/>
                    <a:pt x="41396" y="1292699"/>
                  </a:cubicBezTo>
                  <a:cubicBezTo>
                    <a:pt x="41396" y="1286485"/>
                    <a:pt x="38889" y="1280271"/>
                    <a:pt x="38889" y="1272815"/>
                  </a:cubicBezTo>
                  <a:cubicBezTo>
                    <a:pt x="38889" y="1270329"/>
                    <a:pt x="36381" y="1265357"/>
                    <a:pt x="41396" y="1262873"/>
                  </a:cubicBezTo>
                  <a:cubicBezTo>
                    <a:pt x="48920" y="1266601"/>
                    <a:pt x="52682" y="1271571"/>
                    <a:pt x="55190" y="1277785"/>
                  </a:cubicBezTo>
                  <a:cubicBezTo>
                    <a:pt x="56444" y="1286485"/>
                    <a:pt x="61459" y="1292699"/>
                    <a:pt x="65221" y="1298913"/>
                  </a:cubicBezTo>
                  <a:cubicBezTo>
                    <a:pt x="72745" y="1311341"/>
                    <a:pt x="80268" y="1325011"/>
                    <a:pt x="85284" y="1338681"/>
                  </a:cubicBezTo>
                  <a:cubicBezTo>
                    <a:pt x="85284" y="1341167"/>
                    <a:pt x="86538" y="1343653"/>
                    <a:pt x="86538" y="1344895"/>
                  </a:cubicBezTo>
                  <a:cubicBezTo>
                    <a:pt x="87792" y="1347381"/>
                    <a:pt x="87792" y="1351109"/>
                    <a:pt x="85284" y="1352353"/>
                  </a:cubicBezTo>
                  <a:cubicBezTo>
                    <a:pt x="84030" y="1352353"/>
                    <a:pt x="82776" y="1352353"/>
                    <a:pt x="80268" y="1346139"/>
                  </a:cubicBezTo>
                  <a:cubicBezTo>
                    <a:pt x="76507" y="1352353"/>
                    <a:pt x="79014" y="1356081"/>
                    <a:pt x="84030" y="1358567"/>
                  </a:cubicBezTo>
                  <a:lnTo>
                    <a:pt x="84992" y="1359519"/>
                  </a:lnTo>
                  <a:lnTo>
                    <a:pt x="85841" y="1358323"/>
                  </a:lnTo>
                  <a:cubicBezTo>
                    <a:pt x="87569" y="1358167"/>
                    <a:pt x="89770" y="1358791"/>
                    <a:pt x="91656" y="1358791"/>
                  </a:cubicBezTo>
                  <a:cubicBezTo>
                    <a:pt x="99200" y="1360039"/>
                    <a:pt x="102972" y="1367527"/>
                    <a:pt x="105487" y="1373767"/>
                  </a:cubicBezTo>
                  <a:cubicBezTo>
                    <a:pt x="106744" y="1377509"/>
                    <a:pt x="108002" y="1381253"/>
                    <a:pt x="113031" y="1377509"/>
                  </a:cubicBezTo>
                  <a:cubicBezTo>
                    <a:pt x="118060" y="1375015"/>
                    <a:pt x="121832" y="1376263"/>
                    <a:pt x="125605" y="1380005"/>
                  </a:cubicBezTo>
                  <a:cubicBezTo>
                    <a:pt x="136921" y="1392485"/>
                    <a:pt x="145722" y="1407459"/>
                    <a:pt x="145722" y="1424931"/>
                  </a:cubicBezTo>
                  <a:cubicBezTo>
                    <a:pt x="145722" y="1428675"/>
                    <a:pt x="146980" y="1431171"/>
                    <a:pt x="150752" y="1432419"/>
                  </a:cubicBezTo>
                  <a:cubicBezTo>
                    <a:pt x="157038" y="1433667"/>
                    <a:pt x="159553" y="1437409"/>
                    <a:pt x="162068" y="1441153"/>
                  </a:cubicBezTo>
                  <a:cubicBezTo>
                    <a:pt x="170870" y="1449889"/>
                    <a:pt x="178414" y="1459873"/>
                    <a:pt x="184700" y="1471103"/>
                  </a:cubicBezTo>
                  <a:cubicBezTo>
                    <a:pt x="184700" y="1472351"/>
                    <a:pt x="184700" y="1472351"/>
                    <a:pt x="184700" y="1473599"/>
                  </a:cubicBezTo>
                  <a:lnTo>
                    <a:pt x="185950" y="1477233"/>
                  </a:lnTo>
                  <a:lnTo>
                    <a:pt x="185996" y="1477143"/>
                  </a:lnTo>
                  <a:cubicBezTo>
                    <a:pt x="189742" y="1474679"/>
                    <a:pt x="194738" y="1474679"/>
                    <a:pt x="198486" y="1474679"/>
                  </a:cubicBezTo>
                  <a:lnTo>
                    <a:pt x="202452" y="1476635"/>
                  </a:lnTo>
                  <a:lnTo>
                    <a:pt x="197552" y="1473453"/>
                  </a:lnTo>
                  <a:lnTo>
                    <a:pt x="186580" y="1473453"/>
                  </a:lnTo>
                  <a:cubicBezTo>
                    <a:pt x="178032" y="1456033"/>
                    <a:pt x="170704" y="1437371"/>
                    <a:pt x="168262" y="1417463"/>
                  </a:cubicBezTo>
                  <a:lnTo>
                    <a:pt x="167732" y="1414683"/>
                  </a:lnTo>
                  <a:lnTo>
                    <a:pt x="166432" y="1419283"/>
                  </a:lnTo>
                  <a:cubicBezTo>
                    <a:pt x="163988" y="1418049"/>
                    <a:pt x="162768" y="1418049"/>
                    <a:pt x="162768" y="1416815"/>
                  </a:cubicBezTo>
                  <a:cubicBezTo>
                    <a:pt x="156661" y="1408175"/>
                    <a:pt x="148113" y="1402005"/>
                    <a:pt x="142008" y="1393365"/>
                  </a:cubicBezTo>
                  <a:cubicBezTo>
                    <a:pt x="129796" y="1373617"/>
                    <a:pt x="120027" y="1351401"/>
                    <a:pt x="112700" y="1329185"/>
                  </a:cubicBezTo>
                  <a:lnTo>
                    <a:pt x="110244" y="1314289"/>
                  </a:lnTo>
                  <a:lnTo>
                    <a:pt x="109139" y="1312429"/>
                  </a:lnTo>
                  <a:cubicBezTo>
                    <a:pt x="109139" y="1318671"/>
                    <a:pt x="112846" y="1323665"/>
                    <a:pt x="110375" y="1328657"/>
                  </a:cubicBezTo>
                  <a:cubicBezTo>
                    <a:pt x="109139" y="1329905"/>
                    <a:pt x="107903" y="1329905"/>
                    <a:pt x="106667" y="1328657"/>
                  </a:cubicBezTo>
                  <a:cubicBezTo>
                    <a:pt x="101724" y="1322415"/>
                    <a:pt x="100488" y="1313677"/>
                    <a:pt x="98016" y="1306187"/>
                  </a:cubicBezTo>
                  <a:cubicBezTo>
                    <a:pt x="93073" y="1298697"/>
                    <a:pt x="91837" y="1291207"/>
                    <a:pt x="79478" y="1292455"/>
                  </a:cubicBezTo>
                  <a:cubicBezTo>
                    <a:pt x="74535" y="1293703"/>
                    <a:pt x="72063" y="1286213"/>
                    <a:pt x="72063" y="1281221"/>
                  </a:cubicBezTo>
                  <a:cubicBezTo>
                    <a:pt x="69591" y="1261247"/>
                    <a:pt x="62176" y="1243769"/>
                    <a:pt x="53525" y="1227541"/>
                  </a:cubicBezTo>
                  <a:cubicBezTo>
                    <a:pt x="51053" y="1223795"/>
                    <a:pt x="48581" y="1220051"/>
                    <a:pt x="44874" y="1217555"/>
                  </a:cubicBezTo>
                  <a:cubicBezTo>
                    <a:pt x="41166" y="1216305"/>
                    <a:pt x="39930" y="1213809"/>
                    <a:pt x="38694" y="1210065"/>
                  </a:cubicBezTo>
                  <a:cubicBezTo>
                    <a:pt x="36223" y="1203823"/>
                    <a:pt x="34987" y="1197581"/>
                    <a:pt x="33751" y="1190091"/>
                  </a:cubicBezTo>
                  <a:cubicBezTo>
                    <a:pt x="32515" y="1186345"/>
                    <a:pt x="30043" y="1181351"/>
                    <a:pt x="25100" y="1178855"/>
                  </a:cubicBezTo>
                  <a:cubicBezTo>
                    <a:pt x="20156" y="1166371"/>
                    <a:pt x="20156" y="1152639"/>
                    <a:pt x="17685" y="1141405"/>
                  </a:cubicBezTo>
                  <a:cubicBezTo>
                    <a:pt x="13977" y="1113941"/>
                    <a:pt x="5326" y="1087725"/>
                    <a:pt x="2854" y="1062759"/>
                  </a:cubicBezTo>
                  <a:cubicBezTo>
                    <a:pt x="1618" y="1059013"/>
                    <a:pt x="382" y="1055581"/>
                    <a:pt x="73" y="1052303"/>
                  </a:cubicBezTo>
                  <a:cubicBezTo>
                    <a:pt x="-235" y="1049027"/>
                    <a:pt x="383" y="1045905"/>
                    <a:pt x="2854" y="1042785"/>
                  </a:cubicBezTo>
                  <a:lnTo>
                    <a:pt x="7910" y="1050955"/>
                  </a:lnTo>
                  <a:lnTo>
                    <a:pt x="11505" y="1062759"/>
                  </a:lnTo>
                  <a:cubicBezTo>
                    <a:pt x="11505" y="1060261"/>
                    <a:pt x="10269" y="1056517"/>
                    <a:pt x="9034" y="1052771"/>
                  </a:cubicBezTo>
                  <a:lnTo>
                    <a:pt x="7910" y="1050955"/>
                  </a:lnTo>
                  <a:lnTo>
                    <a:pt x="6562" y="1046529"/>
                  </a:lnTo>
                  <a:cubicBezTo>
                    <a:pt x="6562" y="1044033"/>
                    <a:pt x="6562" y="1041537"/>
                    <a:pt x="9034" y="1041537"/>
                  </a:cubicBezTo>
                  <a:cubicBezTo>
                    <a:pt x="10269" y="1040289"/>
                    <a:pt x="11505" y="1041537"/>
                    <a:pt x="12741" y="1044033"/>
                  </a:cubicBezTo>
                  <a:cubicBezTo>
                    <a:pt x="15213" y="1047779"/>
                    <a:pt x="17685" y="1051523"/>
                    <a:pt x="18920" y="1056517"/>
                  </a:cubicBezTo>
                  <a:cubicBezTo>
                    <a:pt x="21392" y="1062759"/>
                    <a:pt x="21392" y="1069001"/>
                    <a:pt x="28807" y="1072745"/>
                  </a:cubicBezTo>
                  <a:cubicBezTo>
                    <a:pt x="33751" y="1077739"/>
                    <a:pt x="39930" y="1083981"/>
                    <a:pt x="28807" y="1091471"/>
                  </a:cubicBezTo>
                  <a:cubicBezTo>
                    <a:pt x="27572" y="1092719"/>
                    <a:pt x="28807" y="1093967"/>
                    <a:pt x="28807" y="1096465"/>
                  </a:cubicBezTo>
                  <a:cubicBezTo>
                    <a:pt x="30043" y="1105203"/>
                    <a:pt x="31279" y="1113941"/>
                    <a:pt x="33751" y="1122679"/>
                  </a:cubicBezTo>
                  <a:cubicBezTo>
                    <a:pt x="39930" y="1142653"/>
                    <a:pt x="51053" y="1158881"/>
                    <a:pt x="59704" y="1177607"/>
                  </a:cubicBezTo>
                  <a:cubicBezTo>
                    <a:pt x="63412" y="1185097"/>
                    <a:pt x="67119" y="1191339"/>
                    <a:pt x="69591" y="1198829"/>
                  </a:cubicBezTo>
                  <a:cubicBezTo>
                    <a:pt x="70827" y="1200077"/>
                    <a:pt x="72063" y="1201325"/>
                    <a:pt x="73299" y="1203823"/>
                  </a:cubicBezTo>
                  <a:cubicBezTo>
                    <a:pt x="75770" y="1206319"/>
                    <a:pt x="77006" y="1207567"/>
                    <a:pt x="79478" y="1206319"/>
                  </a:cubicBezTo>
                  <a:cubicBezTo>
                    <a:pt x="83186" y="1205071"/>
                    <a:pt x="81950" y="1201325"/>
                    <a:pt x="81950" y="1200077"/>
                  </a:cubicBezTo>
                  <a:cubicBezTo>
                    <a:pt x="80714" y="1193835"/>
                    <a:pt x="75770" y="1190091"/>
                    <a:pt x="80714" y="1182601"/>
                  </a:cubicBezTo>
                  <a:cubicBezTo>
                    <a:pt x="77006" y="1186345"/>
                    <a:pt x="77006" y="1191339"/>
                    <a:pt x="72063" y="1190091"/>
                  </a:cubicBezTo>
                  <a:cubicBezTo>
                    <a:pt x="68355" y="1188843"/>
                    <a:pt x="67119" y="1185097"/>
                    <a:pt x="67119" y="1181351"/>
                  </a:cubicBezTo>
                  <a:cubicBezTo>
                    <a:pt x="65883" y="1166371"/>
                    <a:pt x="55997" y="1156385"/>
                    <a:pt x="49817" y="1145149"/>
                  </a:cubicBezTo>
                  <a:cubicBezTo>
                    <a:pt x="43638" y="1135163"/>
                    <a:pt x="41166" y="1123927"/>
                    <a:pt x="43638" y="1111445"/>
                  </a:cubicBezTo>
                  <a:cubicBezTo>
                    <a:pt x="44874" y="1111445"/>
                    <a:pt x="44874" y="1111445"/>
                    <a:pt x="46110" y="1112693"/>
                  </a:cubicBezTo>
                  <a:cubicBezTo>
                    <a:pt x="54761" y="1122679"/>
                    <a:pt x="68355" y="1130169"/>
                    <a:pt x="69591" y="1146399"/>
                  </a:cubicBezTo>
                  <a:cubicBezTo>
                    <a:pt x="69591" y="1152639"/>
                    <a:pt x="72063" y="1157633"/>
                    <a:pt x="79478" y="1161379"/>
                  </a:cubicBezTo>
                  <a:cubicBezTo>
                    <a:pt x="86893" y="1163875"/>
                    <a:pt x="93073" y="1171365"/>
                    <a:pt x="99252" y="1177607"/>
                  </a:cubicBezTo>
                  <a:cubicBezTo>
                    <a:pt x="106667" y="1187593"/>
                    <a:pt x="112846" y="1200077"/>
                    <a:pt x="123969" y="1207567"/>
                  </a:cubicBezTo>
                  <a:cubicBezTo>
                    <a:pt x="125205" y="1208815"/>
                    <a:pt x="125205" y="1211313"/>
                    <a:pt x="126441" y="1213809"/>
                  </a:cubicBezTo>
                  <a:cubicBezTo>
                    <a:pt x="125205" y="1211313"/>
                    <a:pt x="125205" y="1208815"/>
                    <a:pt x="125205" y="1206319"/>
                  </a:cubicBezTo>
                  <a:cubicBezTo>
                    <a:pt x="123969" y="1203823"/>
                    <a:pt x="122733" y="1200077"/>
                    <a:pt x="125205" y="1197581"/>
                  </a:cubicBezTo>
                  <a:cubicBezTo>
                    <a:pt x="127677" y="1195083"/>
                    <a:pt x="130149" y="1200077"/>
                    <a:pt x="132620" y="1200077"/>
                  </a:cubicBezTo>
                  <a:cubicBezTo>
                    <a:pt x="130149" y="1190091"/>
                    <a:pt x="126441" y="1182601"/>
                    <a:pt x="120262" y="1173861"/>
                  </a:cubicBezTo>
                  <a:cubicBezTo>
                    <a:pt x="117790" y="1177607"/>
                    <a:pt x="120262" y="1182601"/>
                    <a:pt x="117790" y="1182601"/>
                  </a:cubicBezTo>
                  <a:cubicBezTo>
                    <a:pt x="112846" y="1183849"/>
                    <a:pt x="111611" y="1180103"/>
                    <a:pt x="107903" y="1178855"/>
                  </a:cubicBezTo>
                  <a:cubicBezTo>
                    <a:pt x="104195" y="1173861"/>
                    <a:pt x="102959" y="1168869"/>
                    <a:pt x="94308" y="1167621"/>
                  </a:cubicBezTo>
                  <a:cubicBezTo>
                    <a:pt x="86893" y="1166371"/>
                    <a:pt x="84421" y="1151391"/>
                    <a:pt x="90601" y="1145149"/>
                  </a:cubicBezTo>
                  <a:cubicBezTo>
                    <a:pt x="91837" y="1143901"/>
                    <a:pt x="91837" y="1142653"/>
                    <a:pt x="93073" y="1142653"/>
                  </a:cubicBezTo>
                  <a:cubicBezTo>
                    <a:pt x="94308" y="1138907"/>
                    <a:pt x="93073" y="1133915"/>
                    <a:pt x="99252" y="1135163"/>
                  </a:cubicBezTo>
                  <a:lnTo>
                    <a:pt x="104792" y="1144117"/>
                  </a:lnTo>
                  <a:lnTo>
                    <a:pt x="106667" y="1152639"/>
                  </a:lnTo>
                  <a:cubicBezTo>
                    <a:pt x="104195" y="1150143"/>
                    <a:pt x="105431" y="1147647"/>
                    <a:pt x="105431" y="1145149"/>
                  </a:cubicBezTo>
                  <a:lnTo>
                    <a:pt x="104792" y="1144117"/>
                  </a:lnTo>
                  <a:lnTo>
                    <a:pt x="101724" y="1130169"/>
                  </a:lnTo>
                  <a:cubicBezTo>
                    <a:pt x="96780" y="1120183"/>
                    <a:pt x="95544" y="1108947"/>
                    <a:pt x="93073" y="1098961"/>
                  </a:cubicBezTo>
                  <a:cubicBezTo>
                    <a:pt x="93073" y="1093967"/>
                    <a:pt x="93073" y="1091471"/>
                    <a:pt x="98016" y="1090223"/>
                  </a:cubicBezTo>
                  <a:cubicBezTo>
                    <a:pt x="99252" y="1088973"/>
                    <a:pt x="100488" y="1088973"/>
                    <a:pt x="101724" y="1087725"/>
                  </a:cubicBezTo>
                  <a:cubicBezTo>
                    <a:pt x="106667" y="1081483"/>
                    <a:pt x="109139" y="1080235"/>
                    <a:pt x="115318" y="1087725"/>
                  </a:cubicBezTo>
                  <a:cubicBezTo>
                    <a:pt x="122733" y="1098961"/>
                    <a:pt x="128913" y="1108947"/>
                    <a:pt x="132620" y="1121431"/>
                  </a:cubicBezTo>
                  <a:cubicBezTo>
                    <a:pt x="133856" y="1125177"/>
                    <a:pt x="136328" y="1131417"/>
                    <a:pt x="128913" y="1133915"/>
                  </a:cubicBezTo>
                  <a:cubicBezTo>
                    <a:pt x="126441" y="1133915"/>
                    <a:pt x="127677" y="1136411"/>
                    <a:pt x="127677" y="1138907"/>
                  </a:cubicBezTo>
                  <a:cubicBezTo>
                    <a:pt x="128913" y="1143901"/>
                    <a:pt x="128913" y="1148895"/>
                    <a:pt x="130149" y="1153889"/>
                  </a:cubicBezTo>
                  <a:cubicBezTo>
                    <a:pt x="132620" y="1152639"/>
                    <a:pt x="131384" y="1148895"/>
                    <a:pt x="133856" y="1148895"/>
                  </a:cubicBezTo>
                  <a:cubicBezTo>
                    <a:pt x="136328" y="1148895"/>
                    <a:pt x="137564" y="1151391"/>
                    <a:pt x="138800" y="1152639"/>
                  </a:cubicBezTo>
                  <a:cubicBezTo>
                    <a:pt x="140036" y="1160129"/>
                    <a:pt x="141271" y="1167621"/>
                    <a:pt x="141271" y="1173861"/>
                  </a:cubicBezTo>
                  <a:cubicBezTo>
                    <a:pt x="140036" y="1180103"/>
                    <a:pt x="141271" y="1185097"/>
                    <a:pt x="144979" y="1190091"/>
                  </a:cubicBezTo>
                  <a:cubicBezTo>
                    <a:pt x="149922" y="1185097"/>
                    <a:pt x="153630" y="1178855"/>
                    <a:pt x="152394" y="1170117"/>
                  </a:cubicBezTo>
                  <a:cubicBezTo>
                    <a:pt x="151158" y="1168869"/>
                    <a:pt x="151158" y="1166371"/>
                    <a:pt x="153630" y="1165123"/>
                  </a:cubicBezTo>
                  <a:cubicBezTo>
                    <a:pt x="156102" y="1163875"/>
                    <a:pt x="157338" y="1166371"/>
                    <a:pt x="158574" y="1167621"/>
                  </a:cubicBezTo>
                  <a:cubicBezTo>
                    <a:pt x="159809" y="1171365"/>
                    <a:pt x="161046" y="1175111"/>
                    <a:pt x="162282" y="1178855"/>
                  </a:cubicBezTo>
                  <a:cubicBezTo>
                    <a:pt x="165990" y="1166371"/>
                    <a:pt x="163518" y="1158881"/>
                    <a:pt x="149922" y="1156385"/>
                  </a:cubicBezTo>
                  <a:cubicBezTo>
                    <a:pt x="141271" y="1155137"/>
                    <a:pt x="140036" y="1151391"/>
                    <a:pt x="141271" y="1143901"/>
                  </a:cubicBezTo>
                  <a:cubicBezTo>
                    <a:pt x="144979" y="1133915"/>
                    <a:pt x="141271" y="1125177"/>
                    <a:pt x="135092" y="1116437"/>
                  </a:cubicBezTo>
                  <a:cubicBezTo>
                    <a:pt x="128913" y="1107699"/>
                    <a:pt x="130149" y="1098961"/>
                    <a:pt x="128913" y="1087725"/>
                  </a:cubicBezTo>
                  <a:cubicBezTo>
                    <a:pt x="127677" y="1083981"/>
                    <a:pt x="126441" y="1078987"/>
                    <a:pt x="122733" y="1075243"/>
                  </a:cubicBezTo>
                  <a:cubicBezTo>
                    <a:pt x="117790" y="1071497"/>
                    <a:pt x="115318" y="1064007"/>
                    <a:pt x="116554" y="1059013"/>
                  </a:cubicBezTo>
                  <a:cubicBezTo>
                    <a:pt x="117790" y="1052771"/>
                    <a:pt x="115318" y="1046529"/>
                    <a:pt x="114082" y="1041537"/>
                  </a:cubicBezTo>
                  <a:cubicBezTo>
                    <a:pt x="111611" y="1034047"/>
                    <a:pt x="105431" y="1025307"/>
                    <a:pt x="115318" y="1019067"/>
                  </a:cubicBezTo>
                  <a:cubicBezTo>
                    <a:pt x="117790" y="1017817"/>
                    <a:pt x="115318" y="1014073"/>
                    <a:pt x="114082" y="1011577"/>
                  </a:cubicBezTo>
                  <a:cubicBezTo>
                    <a:pt x="111611" y="1006583"/>
                    <a:pt x="109139" y="1001589"/>
                    <a:pt x="106667" y="995347"/>
                  </a:cubicBezTo>
                  <a:cubicBezTo>
                    <a:pt x="104195" y="987857"/>
                    <a:pt x="98016" y="979119"/>
                    <a:pt x="106667" y="971629"/>
                  </a:cubicBezTo>
                  <a:lnTo>
                    <a:pt x="110272" y="975271"/>
                  </a:lnTo>
                  <a:lnTo>
                    <a:pt x="107817" y="962921"/>
                  </a:lnTo>
                  <a:cubicBezTo>
                    <a:pt x="109050" y="954239"/>
                    <a:pt x="110283" y="952999"/>
                    <a:pt x="116447" y="957959"/>
                  </a:cubicBezTo>
                  <a:cubicBezTo>
                    <a:pt x="120146" y="959201"/>
                    <a:pt x="122612" y="960441"/>
                    <a:pt x="125077" y="961681"/>
                  </a:cubicBezTo>
                  <a:cubicBezTo>
                    <a:pt x="127543" y="957959"/>
                    <a:pt x="130009" y="952999"/>
                    <a:pt x="131242" y="949279"/>
                  </a:cubicBezTo>
                  <a:cubicBezTo>
                    <a:pt x="131242" y="941837"/>
                    <a:pt x="142338" y="936877"/>
                    <a:pt x="148503" y="939357"/>
                  </a:cubicBezTo>
                  <a:cubicBezTo>
                    <a:pt x="149735" y="940597"/>
                    <a:pt x="150968" y="941837"/>
                    <a:pt x="152201" y="941837"/>
                  </a:cubicBezTo>
                  <a:cubicBezTo>
                    <a:pt x="157133" y="946799"/>
                    <a:pt x="157133" y="941837"/>
                    <a:pt x="158366" y="939357"/>
                  </a:cubicBezTo>
                  <a:cubicBezTo>
                    <a:pt x="162066" y="936877"/>
                    <a:pt x="166996" y="935637"/>
                    <a:pt x="170696" y="934397"/>
                  </a:cubicBezTo>
                  <a:close/>
                  <a:moveTo>
                    <a:pt x="1810522" y="929665"/>
                  </a:moveTo>
                  <a:lnTo>
                    <a:pt x="1808250" y="931523"/>
                  </a:lnTo>
                  <a:lnTo>
                    <a:pt x="1814970" y="936421"/>
                  </a:lnTo>
                  <a:lnTo>
                    <a:pt x="1810444" y="931369"/>
                  </a:lnTo>
                  <a:close/>
                  <a:moveTo>
                    <a:pt x="1672430" y="927633"/>
                  </a:moveTo>
                  <a:lnTo>
                    <a:pt x="1672916" y="928455"/>
                  </a:lnTo>
                  <a:lnTo>
                    <a:pt x="1677130" y="933337"/>
                  </a:lnTo>
                  <a:close/>
                  <a:moveTo>
                    <a:pt x="1729100" y="927423"/>
                  </a:moveTo>
                  <a:lnTo>
                    <a:pt x="1730550" y="929885"/>
                  </a:lnTo>
                  <a:lnTo>
                    <a:pt x="1729930" y="928171"/>
                  </a:lnTo>
                  <a:close/>
                  <a:moveTo>
                    <a:pt x="1571288" y="920149"/>
                  </a:moveTo>
                  <a:lnTo>
                    <a:pt x="1571806" y="920879"/>
                  </a:lnTo>
                  <a:lnTo>
                    <a:pt x="1572256" y="921247"/>
                  </a:lnTo>
                  <a:close/>
                  <a:moveTo>
                    <a:pt x="1689908" y="919753"/>
                  </a:moveTo>
                  <a:lnTo>
                    <a:pt x="1689826" y="920231"/>
                  </a:lnTo>
                  <a:lnTo>
                    <a:pt x="1690880" y="920929"/>
                  </a:lnTo>
                  <a:close/>
                  <a:moveTo>
                    <a:pt x="1650788" y="918873"/>
                  </a:moveTo>
                  <a:lnTo>
                    <a:pt x="1652482" y="926241"/>
                  </a:lnTo>
                  <a:lnTo>
                    <a:pt x="1655880" y="929615"/>
                  </a:lnTo>
                  <a:close/>
                  <a:moveTo>
                    <a:pt x="1796420" y="916833"/>
                  </a:moveTo>
                  <a:lnTo>
                    <a:pt x="1796404" y="917011"/>
                  </a:lnTo>
                  <a:lnTo>
                    <a:pt x="1796462" y="917019"/>
                  </a:lnTo>
                  <a:close/>
                  <a:moveTo>
                    <a:pt x="1759640" y="916105"/>
                  </a:moveTo>
                  <a:lnTo>
                    <a:pt x="1761532" y="917431"/>
                  </a:lnTo>
                  <a:lnTo>
                    <a:pt x="1767540" y="919237"/>
                  </a:lnTo>
                  <a:close/>
                  <a:moveTo>
                    <a:pt x="2032648" y="909429"/>
                  </a:moveTo>
                  <a:lnTo>
                    <a:pt x="2033488" y="910539"/>
                  </a:lnTo>
                  <a:cubicBezTo>
                    <a:pt x="2037258" y="914273"/>
                    <a:pt x="2042282" y="919255"/>
                    <a:pt x="2047306" y="924235"/>
                  </a:cubicBezTo>
                  <a:lnTo>
                    <a:pt x="2047692" y="925003"/>
                  </a:lnTo>
                  <a:lnTo>
                    <a:pt x="2047972" y="924827"/>
                  </a:lnTo>
                  <a:lnTo>
                    <a:pt x="2038410" y="913433"/>
                  </a:lnTo>
                  <a:lnTo>
                    <a:pt x="2037672" y="912769"/>
                  </a:lnTo>
                  <a:close/>
                  <a:moveTo>
                    <a:pt x="1929651" y="907476"/>
                  </a:moveTo>
                  <a:cubicBezTo>
                    <a:pt x="1928543" y="905768"/>
                    <a:pt x="1926962" y="905457"/>
                    <a:pt x="1924432" y="910425"/>
                  </a:cubicBezTo>
                  <a:lnTo>
                    <a:pt x="1922628" y="909751"/>
                  </a:lnTo>
                  <a:lnTo>
                    <a:pt x="1933570" y="921791"/>
                  </a:lnTo>
                  <a:cubicBezTo>
                    <a:pt x="1936054" y="928001"/>
                    <a:pt x="1937294" y="935453"/>
                    <a:pt x="1944746" y="939179"/>
                  </a:cubicBezTo>
                  <a:cubicBezTo>
                    <a:pt x="1944746" y="939179"/>
                    <a:pt x="1945986" y="937937"/>
                    <a:pt x="1944746" y="937937"/>
                  </a:cubicBezTo>
                  <a:cubicBezTo>
                    <a:pt x="1944124" y="936075"/>
                    <a:pt x="1942882" y="934521"/>
                    <a:pt x="1942106" y="933125"/>
                  </a:cubicBezTo>
                  <a:lnTo>
                    <a:pt x="1942168" y="931575"/>
                  </a:lnTo>
                  <a:lnTo>
                    <a:pt x="1938348" y="926573"/>
                  </a:lnTo>
                  <a:cubicBezTo>
                    <a:pt x="1935818" y="920363"/>
                    <a:pt x="1935818" y="915395"/>
                    <a:pt x="1932022" y="912911"/>
                  </a:cubicBezTo>
                  <a:cubicBezTo>
                    <a:pt x="1931390" y="912289"/>
                    <a:pt x="1930757" y="909184"/>
                    <a:pt x="1929651" y="907476"/>
                  </a:cubicBezTo>
                  <a:close/>
                  <a:moveTo>
                    <a:pt x="1870246" y="905785"/>
                  </a:moveTo>
                  <a:lnTo>
                    <a:pt x="1877692" y="911855"/>
                  </a:lnTo>
                  <a:lnTo>
                    <a:pt x="1876494" y="910117"/>
                  </a:lnTo>
                  <a:close/>
                  <a:moveTo>
                    <a:pt x="1914944" y="901917"/>
                  </a:moveTo>
                  <a:lnTo>
                    <a:pt x="1916636" y="903609"/>
                  </a:lnTo>
                  <a:lnTo>
                    <a:pt x="1916118" y="902085"/>
                  </a:lnTo>
                  <a:close/>
                  <a:moveTo>
                    <a:pt x="1678370" y="899795"/>
                  </a:moveTo>
                  <a:lnTo>
                    <a:pt x="1678312" y="899799"/>
                  </a:lnTo>
                  <a:lnTo>
                    <a:pt x="1678380" y="899833"/>
                  </a:lnTo>
                  <a:close/>
                  <a:moveTo>
                    <a:pt x="1669314" y="898987"/>
                  </a:moveTo>
                  <a:lnTo>
                    <a:pt x="1681094" y="909101"/>
                  </a:lnTo>
                  <a:lnTo>
                    <a:pt x="1680098" y="907899"/>
                  </a:lnTo>
                  <a:lnTo>
                    <a:pt x="1673194" y="900223"/>
                  </a:lnTo>
                  <a:lnTo>
                    <a:pt x="1673084" y="900231"/>
                  </a:lnTo>
                  <a:cubicBezTo>
                    <a:pt x="1673084" y="901477"/>
                    <a:pt x="1671826" y="898987"/>
                    <a:pt x="1669314" y="898987"/>
                  </a:cubicBezTo>
                  <a:close/>
                  <a:moveTo>
                    <a:pt x="1555406" y="897817"/>
                  </a:moveTo>
                  <a:lnTo>
                    <a:pt x="1570704" y="919329"/>
                  </a:lnTo>
                  <a:lnTo>
                    <a:pt x="1563850" y="905417"/>
                  </a:lnTo>
                  <a:close/>
                  <a:moveTo>
                    <a:pt x="1637564" y="896381"/>
                  </a:moveTo>
                  <a:lnTo>
                    <a:pt x="1641514" y="901737"/>
                  </a:lnTo>
                  <a:lnTo>
                    <a:pt x="1641038" y="899377"/>
                  </a:lnTo>
                  <a:close/>
                  <a:moveTo>
                    <a:pt x="1808156" y="891981"/>
                  </a:moveTo>
                  <a:lnTo>
                    <a:pt x="1810742" y="893629"/>
                  </a:lnTo>
                  <a:lnTo>
                    <a:pt x="1811686" y="897405"/>
                  </a:lnTo>
                  <a:lnTo>
                    <a:pt x="1814210" y="899221"/>
                  </a:lnTo>
                  <a:lnTo>
                    <a:pt x="1811174" y="893905"/>
                  </a:lnTo>
                  <a:lnTo>
                    <a:pt x="1810742" y="893629"/>
                  </a:lnTo>
                  <a:lnTo>
                    <a:pt x="1810640" y="893223"/>
                  </a:lnTo>
                  <a:cubicBezTo>
                    <a:pt x="1809398" y="893223"/>
                    <a:pt x="1808156" y="891981"/>
                    <a:pt x="1808156" y="891981"/>
                  </a:cubicBezTo>
                  <a:close/>
                  <a:moveTo>
                    <a:pt x="1848724" y="886857"/>
                  </a:moveTo>
                  <a:lnTo>
                    <a:pt x="1847330" y="887107"/>
                  </a:lnTo>
                  <a:lnTo>
                    <a:pt x="1849922" y="889219"/>
                  </a:lnTo>
                  <a:close/>
                  <a:moveTo>
                    <a:pt x="1726816" y="885403"/>
                  </a:moveTo>
                  <a:lnTo>
                    <a:pt x="1726686" y="889027"/>
                  </a:lnTo>
                  <a:lnTo>
                    <a:pt x="1732150" y="889027"/>
                  </a:lnTo>
                  <a:close/>
                  <a:moveTo>
                    <a:pt x="1963650" y="880617"/>
                  </a:moveTo>
                  <a:lnTo>
                    <a:pt x="1963698" y="880659"/>
                  </a:lnTo>
                  <a:lnTo>
                    <a:pt x="1963950" y="880659"/>
                  </a:lnTo>
                  <a:close/>
                  <a:moveTo>
                    <a:pt x="1774520" y="876361"/>
                  </a:moveTo>
                  <a:lnTo>
                    <a:pt x="1776136" y="877821"/>
                  </a:lnTo>
                  <a:lnTo>
                    <a:pt x="1778518" y="878765"/>
                  </a:lnTo>
                  <a:lnTo>
                    <a:pt x="1777812" y="878203"/>
                  </a:lnTo>
                  <a:cubicBezTo>
                    <a:pt x="1776556" y="878203"/>
                    <a:pt x="1776556" y="876967"/>
                    <a:pt x="1775302" y="876967"/>
                  </a:cubicBezTo>
                  <a:close/>
                  <a:moveTo>
                    <a:pt x="1529390" y="871415"/>
                  </a:moveTo>
                  <a:lnTo>
                    <a:pt x="1529224" y="875017"/>
                  </a:lnTo>
                  <a:lnTo>
                    <a:pt x="1533382" y="875017"/>
                  </a:lnTo>
                  <a:close/>
                  <a:moveTo>
                    <a:pt x="1843822" y="865553"/>
                  </a:moveTo>
                  <a:lnTo>
                    <a:pt x="1852858" y="874593"/>
                  </a:lnTo>
                  <a:lnTo>
                    <a:pt x="1847878" y="868505"/>
                  </a:lnTo>
                  <a:close/>
                  <a:moveTo>
                    <a:pt x="1910956" y="864979"/>
                  </a:moveTo>
                  <a:lnTo>
                    <a:pt x="1916186" y="873351"/>
                  </a:lnTo>
                  <a:cubicBezTo>
                    <a:pt x="1912460" y="882045"/>
                    <a:pt x="1919910" y="888255"/>
                    <a:pt x="1921152" y="895707"/>
                  </a:cubicBezTo>
                  <a:lnTo>
                    <a:pt x="1923152" y="898885"/>
                  </a:lnTo>
                  <a:lnTo>
                    <a:pt x="1928228" y="901731"/>
                  </a:lnTo>
                  <a:cubicBezTo>
                    <a:pt x="1921902" y="895521"/>
                    <a:pt x="1921902" y="886827"/>
                    <a:pt x="1916842" y="881859"/>
                  </a:cubicBezTo>
                  <a:cubicBezTo>
                    <a:pt x="1914312" y="880617"/>
                    <a:pt x="1914312" y="878131"/>
                    <a:pt x="1916842" y="875647"/>
                  </a:cubicBezTo>
                  <a:cubicBezTo>
                    <a:pt x="1921902" y="871921"/>
                    <a:pt x="1916842" y="868195"/>
                    <a:pt x="1914312" y="865711"/>
                  </a:cubicBezTo>
                  <a:close/>
                  <a:moveTo>
                    <a:pt x="1902926" y="863227"/>
                  </a:moveTo>
                  <a:lnTo>
                    <a:pt x="1902878" y="863413"/>
                  </a:lnTo>
                  <a:lnTo>
                    <a:pt x="1903778" y="863413"/>
                  </a:lnTo>
                  <a:close/>
                  <a:moveTo>
                    <a:pt x="1883870" y="860865"/>
                  </a:moveTo>
                  <a:lnTo>
                    <a:pt x="1885142" y="863413"/>
                  </a:lnTo>
                  <a:cubicBezTo>
                    <a:pt x="1892594" y="868383"/>
                    <a:pt x="1896318" y="874593"/>
                    <a:pt x="1902526" y="880803"/>
                  </a:cubicBezTo>
                  <a:cubicBezTo>
                    <a:pt x="1901286" y="879561"/>
                    <a:pt x="1898802" y="877077"/>
                    <a:pt x="1898802" y="874593"/>
                  </a:cubicBezTo>
                  <a:lnTo>
                    <a:pt x="1898656" y="873941"/>
                  </a:lnTo>
                  <a:lnTo>
                    <a:pt x="1887744" y="863227"/>
                  </a:lnTo>
                  <a:close/>
                  <a:moveTo>
                    <a:pt x="1808416" y="860431"/>
                  </a:moveTo>
                  <a:lnTo>
                    <a:pt x="1819332" y="872109"/>
                  </a:lnTo>
                  <a:cubicBezTo>
                    <a:pt x="1821816" y="875213"/>
                    <a:pt x="1824610" y="878939"/>
                    <a:pt x="1828180" y="881423"/>
                  </a:cubicBezTo>
                  <a:lnTo>
                    <a:pt x="1829380" y="881589"/>
                  </a:lnTo>
                  <a:lnTo>
                    <a:pt x="1828014" y="880675"/>
                  </a:lnTo>
                  <a:cubicBezTo>
                    <a:pt x="1821740" y="874493"/>
                    <a:pt x="1816720" y="868311"/>
                    <a:pt x="1811698" y="860893"/>
                  </a:cubicBezTo>
                  <a:close/>
                  <a:moveTo>
                    <a:pt x="1998490" y="858175"/>
                  </a:moveTo>
                  <a:lnTo>
                    <a:pt x="2007112" y="868209"/>
                  </a:lnTo>
                  <a:cubicBezTo>
                    <a:pt x="2009624" y="871943"/>
                    <a:pt x="2012136" y="874433"/>
                    <a:pt x="2012136" y="878169"/>
                  </a:cubicBezTo>
                  <a:cubicBezTo>
                    <a:pt x="2012136" y="881903"/>
                    <a:pt x="2014648" y="884393"/>
                    <a:pt x="2017160" y="886883"/>
                  </a:cubicBezTo>
                  <a:cubicBezTo>
                    <a:pt x="2022184" y="890619"/>
                    <a:pt x="2025952" y="894353"/>
                    <a:pt x="2025952" y="900579"/>
                  </a:cubicBezTo>
                  <a:lnTo>
                    <a:pt x="2028684" y="904189"/>
                  </a:lnTo>
                  <a:lnTo>
                    <a:pt x="2027490" y="897813"/>
                  </a:lnTo>
                  <a:cubicBezTo>
                    <a:pt x="2027490" y="894075"/>
                    <a:pt x="2024946" y="892827"/>
                    <a:pt x="2023672" y="891581"/>
                  </a:cubicBezTo>
                  <a:cubicBezTo>
                    <a:pt x="2019856" y="886597"/>
                    <a:pt x="2013492" y="884103"/>
                    <a:pt x="2013492" y="875379"/>
                  </a:cubicBezTo>
                  <a:cubicBezTo>
                    <a:pt x="2012856" y="872263"/>
                    <a:pt x="2010310" y="869147"/>
                    <a:pt x="2007288" y="866187"/>
                  </a:cubicBezTo>
                  <a:close/>
                  <a:moveTo>
                    <a:pt x="1533458" y="857853"/>
                  </a:moveTo>
                  <a:lnTo>
                    <a:pt x="1535430" y="859149"/>
                  </a:lnTo>
                  <a:cubicBezTo>
                    <a:pt x="1544212" y="865321"/>
                    <a:pt x="1549228" y="872729"/>
                    <a:pt x="1552992" y="881371"/>
                  </a:cubicBezTo>
                  <a:cubicBezTo>
                    <a:pt x="1554246" y="883223"/>
                    <a:pt x="1555500" y="885075"/>
                    <a:pt x="1555814" y="886773"/>
                  </a:cubicBezTo>
                  <a:lnTo>
                    <a:pt x="1554486" y="888879"/>
                  </a:lnTo>
                  <a:lnTo>
                    <a:pt x="1557600" y="888355"/>
                  </a:lnTo>
                  <a:cubicBezTo>
                    <a:pt x="1558068" y="886805"/>
                    <a:pt x="1556506" y="884323"/>
                    <a:pt x="1554632" y="881221"/>
                  </a:cubicBezTo>
                  <a:cubicBezTo>
                    <a:pt x="1548382" y="873775"/>
                    <a:pt x="1543382" y="865089"/>
                    <a:pt x="1535882" y="858885"/>
                  </a:cubicBezTo>
                  <a:close/>
                  <a:moveTo>
                    <a:pt x="1790362" y="854711"/>
                  </a:moveTo>
                  <a:lnTo>
                    <a:pt x="1790368" y="854719"/>
                  </a:lnTo>
                  <a:lnTo>
                    <a:pt x="1790386" y="854719"/>
                  </a:lnTo>
                  <a:close/>
                  <a:moveTo>
                    <a:pt x="1810214" y="851667"/>
                  </a:moveTo>
                  <a:lnTo>
                    <a:pt x="1810482" y="851903"/>
                  </a:lnTo>
                  <a:lnTo>
                    <a:pt x="1811366" y="851777"/>
                  </a:lnTo>
                  <a:close/>
                  <a:moveTo>
                    <a:pt x="1867502" y="845837"/>
                  </a:moveTo>
                  <a:lnTo>
                    <a:pt x="1866078" y="846677"/>
                  </a:lnTo>
                  <a:lnTo>
                    <a:pt x="1874744" y="849441"/>
                  </a:lnTo>
                  <a:cubicBezTo>
                    <a:pt x="1878624" y="852235"/>
                    <a:pt x="1882038" y="855961"/>
                    <a:pt x="1882660" y="858445"/>
                  </a:cubicBezTo>
                  <a:lnTo>
                    <a:pt x="1883390" y="859907"/>
                  </a:lnTo>
                  <a:lnTo>
                    <a:pt x="1885214" y="855775"/>
                  </a:lnTo>
                  <a:cubicBezTo>
                    <a:pt x="1886480" y="853291"/>
                    <a:pt x="1885214" y="852049"/>
                    <a:pt x="1882684" y="852049"/>
                  </a:cubicBezTo>
                  <a:cubicBezTo>
                    <a:pt x="1878888" y="852049"/>
                    <a:pt x="1875094" y="848323"/>
                    <a:pt x="1870034" y="845837"/>
                  </a:cubicBezTo>
                  <a:cubicBezTo>
                    <a:pt x="1868768" y="845837"/>
                    <a:pt x="1867502" y="844595"/>
                    <a:pt x="1867502" y="845837"/>
                  </a:cubicBezTo>
                  <a:close/>
                  <a:moveTo>
                    <a:pt x="1849978" y="839789"/>
                  </a:moveTo>
                  <a:lnTo>
                    <a:pt x="1849134" y="841057"/>
                  </a:lnTo>
                  <a:cubicBezTo>
                    <a:pt x="1850996" y="842919"/>
                    <a:pt x="1852858" y="845403"/>
                    <a:pt x="1855186" y="846801"/>
                  </a:cubicBezTo>
                  <a:lnTo>
                    <a:pt x="1857754" y="846575"/>
                  </a:lnTo>
                  <a:close/>
                  <a:moveTo>
                    <a:pt x="1871656" y="837331"/>
                  </a:moveTo>
                  <a:lnTo>
                    <a:pt x="1873828" y="839627"/>
                  </a:lnTo>
                  <a:lnTo>
                    <a:pt x="1873922" y="837501"/>
                  </a:lnTo>
                  <a:lnTo>
                    <a:pt x="1872726" y="837331"/>
                  </a:lnTo>
                  <a:close/>
                  <a:moveTo>
                    <a:pt x="1853800" y="834055"/>
                  </a:moveTo>
                  <a:lnTo>
                    <a:pt x="1850390" y="839171"/>
                  </a:lnTo>
                  <a:lnTo>
                    <a:pt x="1854062" y="836367"/>
                  </a:lnTo>
                  <a:close/>
                  <a:moveTo>
                    <a:pt x="1466160" y="830311"/>
                  </a:moveTo>
                  <a:lnTo>
                    <a:pt x="1466678" y="835073"/>
                  </a:lnTo>
                  <a:lnTo>
                    <a:pt x="1467696" y="833221"/>
                  </a:lnTo>
                  <a:lnTo>
                    <a:pt x="1471256" y="833221"/>
                  </a:lnTo>
                  <a:close/>
                  <a:moveTo>
                    <a:pt x="1824300" y="829441"/>
                  </a:moveTo>
                  <a:lnTo>
                    <a:pt x="1824300" y="830041"/>
                  </a:lnTo>
                  <a:lnTo>
                    <a:pt x="1825104" y="830901"/>
                  </a:lnTo>
                  <a:close/>
                  <a:moveTo>
                    <a:pt x="1486696" y="828895"/>
                  </a:moveTo>
                  <a:lnTo>
                    <a:pt x="1486512" y="829827"/>
                  </a:lnTo>
                  <a:cubicBezTo>
                    <a:pt x="1488080" y="833531"/>
                    <a:pt x="1491528" y="836925"/>
                    <a:pt x="1495292" y="840629"/>
                  </a:cubicBezTo>
                  <a:lnTo>
                    <a:pt x="1497572" y="843485"/>
                  </a:lnTo>
                  <a:lnTo>
                    <a:pt x="1488382" y="831587"/>
                  </a:lnTo>
                  <a:close/>
                  <a:moveTo>
                    <a:pt x="1878626" y="827645"/>
                  </a:moveTo>
                  <a:lnTo>
                    <a:pt x="1878934" y="829879"/>
                  </a:lnTo>
                  <a:lnTo>
                    <a:pt x="1878934" y="831121"/>
                  </a:lnTo>
                  <a:lnTo>
                    <a:pt x="1880288" y="835183"/>
                  </a:lnTo>
                  <a:lnTo>
                    <a:pt x="1883950" y="835901"/>
                  </a:lnTo>
                  <a:cubicBezTo>
                    <a:pt x="1885214" y="832175"/>
                    <a:pt x="1881418" y="832175"/>
                    <a:pt x="1880154" y="829691"/>
                  </a:cubicBezTo>
                  <a:close/>
                  <a:moveTo>
                    <a:pt x="1790700" y="823629"/>
                  </a:moveTo>
                  <a:lnTo>
                    <a:pt x="1791880" y="824751"/>
                  </a:lnTo>
                  <a:lnTo>
                    <a:pt x="1792788" y="824621"/>
                  </a:lnTo>
                  <a:close/>
                  <a:moveTo>
                    <a:pt x="1869542" y="813923"/>
                  </a:moveTo>
                  <a:lnTo>
                    <a:pt x="1869836" y="814519"/>
                  </a:lnTo>
                  <a:lnTo>
                    <a:pt x="1869236" y="817549"/>
                  </a:lnTo>
                  <a:lnTo>
                    <a:pt x="1877692" y="820873"/>
                  </a:lnTo>
                  <a:lnTo>
                    <a:pt x="1878576" y="827287"/>
                  </a:lnTo>
                  <a:lnTo>
                    <a:pt x="1881418" y="825965"/>
                  </a:lnTo>
                  <a:cubicBezTo>
                    <a:pt x="1883950" y="825965"/>
                    <a:pt x="1882684" y="823481"/>
                    <a:pt x="1881418" y="822239"/>
                  </a:cubicBezTo>
                  <a:cubicBezTo>
                    <a:pt x="1878888" y="820997"/>
                    <a:pt x="1876358" y="818513"/>
                    <a:pt x="1873828" y="816029"/>
                  </a:cubicBezTo>
                  <a:close/>
                  <a:moveTo>
                    <a:pt x="1902534" y="812151"/>
                  </a:moveTo>
                  <a:cubicBezTo>
                    <a:pt x="1901262" y="813431"/>
                    <a:pt x="1901580" y="814391"/>
                    <a:pt x="1902058" y="815511"/>
                  </a:cubicBezTo>
                  <a:lnTo>
                    <a:pt x="1902306" y="817763"/>
                  </a:lnTo>
                  <a:lnTo>
                    <a:pt x="1902926" y="818513"/>
                  </a:lnTo>
                  <a:cubicBezTo>
                    <a:pt x="1902926" y="818513"/>
                    <a:pt x="1905456" y="817271"/>
                    <a:pt x="1902926" y="817271"/>
                  </a:cubicBezTo>
                  <a:lnTo>
                    <a:pt x="1904636" y="813911"/>
                  </a:lnTo>
                  <a:close/>
                  <a:moveTo>
                    <a:pt x="1847546" y="809523"/>
                  </a:moveTo>
                  <a:lnTo>
                    <a:pt x="1847546" y="811133"/>
                  </a:lnTo>
                  <a:lnTo>
                    <a:pt x="1847892" y="811247"/>
                  </a:lnTo>
                  <a:lnTo>
                    <a:pt x="1856988" y="815383"/>
                  </a:lnTo>
                  <a:close/>
                  <a:moveTo>
                    <a:pt x="1938560" y="806429"/>
                  </a:moveTo>
                  <a:lnTo>
                    <a:pt x="1938994" y="807201"/>
                  </a:lnTo>
                  <a:lnTo>
                    <a:pt x="1939990" y="807201"/>
                  </a:lnTo>
                  <a:close/>
                  <a:moveTo>
                    <a:pt x="1455744" y="805635"/>
                  </a:moveTo>
                  <a:lnTo>
                    <a:pt x="1454954" y="807915"/>
                  </a:lnTo>
                  <a:cubicBezTo>
                    <a:pt x="1453708" y="809781"/>
                    <a:pt x="1454332" y="811647"/>
                    <a:pt x="1455888" y="813203"/>
                  </a:cubicBezTo>
                  <a:lnTo>
                    <a:pt x="1456062" y="813293"/>
                  </a:lnTo>
                  <a:lnTo>
                    <a:pt x="1456408" y="808529"/>
                  </a:lnTo>
                  <a:close/>
                  <a:moveTo>
                    <a:pt x="1864884" y="804527"/>
                  </a:moveTo>
                  <a:lnTo>
                    <a:pt x="1866950" y="808697"/>
                  </a:lnTo>
                  <a:lnTo>
                    <a:pt x="1867414" y="806513"/>
                  </a:lnTo>
                  <a:close/>
                  <a:moveTo>
                    <a:pt x="1566260" y="803121"/>
                  </a:moveTo>
                  <a:cubicBezTo>
                    <a:pt x="1566888" y="804367"/>
                    <a:pt x="1567832" y="805923"/>
                    <a:pt x="1568146" y="807323"/>
                  </a:cubicBezTo>
                  <a:lnTo>
                    <a:pt x="1567056" y="809213"/>
                  </a:lnTo>
                  <a:lnTo>
                    <a:pt x="1569632" y="810491"/>
                  </a:lnTo>
                  <a:cubicBezTo>
                    <a:pt x="1571506" y="809251"/>
                    <a:pt x="1570882" y="808009"/>
                    <a:pt x="1569632" y="806459"/>
                  </a:cubicBezTo>
                  <a:lnTo>
                    <a:pt x="1568778" y="805117"/>
                  </a:lnTo>
                  <a:close/>
                  <a:moveTo>
                    <a:pt x="1917030" y="799841"/>
                  </a:moveTo>
                  <a:lnTo>
                    <a:pt x="1915652" y="800697"/>
                  </a:lnTo>
                  <a:lnTo>
                    <a:pt x="1917574" y="800383"/>
                  </a:lnTo>
                  <a:close/>
                  <a:moveTo>
                    <a:pt x="1476770" y="799731"/>
                  </a:moveTo>
                  <a:lnTo>
                    <a:pt x="1476948" y="801121"/>
                  </a:lnTo>
                  <a:cubicBezTo>
                    <a:pt x="1478044" y="802357"/>
                    <a:pt x="1479612" y="803591"/>
                    <a:pt x="1480240" y="804825"/>
                  </a:cubicBezTo>
                  <a:cubicBezTo>
                    <a:pt x="1482748" y="808529"/>
                    <a:pt x="1487766" y="809765"/>
                    <a:pt x="1489020" y="814703"/>
                  </a:cubicBezTo>
                  <a:cubicBezTo>
                    <a:pt x="1489020" y="815937"/>
                    <a:pt x="1489020" y="817171"/>
                    <a:pt x="1489020" y="817171"/>
                  </a:cubicBezTo>
                  <a:lnTo>
                    <a:pt x="1488244" y="821089"/>
                  </a:lnTo>
                  <a:lnTo>
                    <a:pt x="1489632" y="819177"/>
                  </a:lnTo>
                  <a:cubicBezTo>
                    <a:pt x="1489632" y="819177"/>
                    <a:pt x="1489632" y="816695"/>
                    <a:pt x="1490882" y="814213"/>
                  </a:cubicBezTo>
                  <a:cubicBezTo>
                    <a:pt x="1498382" y="808009"/>
                    <a:pt x="1498382" y="808009"/>
                    <a:pt x="1507132" y="819177"/>
                  </a:cubicBezTo>
                  <a:lnTo>
                    <a:pt x="1504490" y="813695"/>
                  </a:lnTo>
                  <a:lnTo>
                    <a:pt x="1499104" y="809133"/>
                  </a:lnTo>
                  <a:cubicBezTo>
                    <a:pt x="1496094" y="806979"/>
                    <a:pt x="1492606" y="806055"/>
                    <a:pt x="1487534" y="809133"/>
                  </a:cubicBezTo>
                  <a:close/>
                  <a:moveTo>
                    <a:pt x="1905082" y="799355"/>
                  </a:moveTo>
                  <a:lnTo>
                    <a:pt x="1907986" y="804607"/>
                  </a:lnTo>
                  <a:lnTo>
                    <a:pt x="1907986" y="802365"/>
                  </a:lnTo>
                  <a:lnTo>
                    <a:pt x="1910370" y="801781"/>
                  </a:lnTo>
                  <a:close/>
                  <a:moveTo>
                    <a:pt x="1503192" y="795565"/>
                  </a:moveTo>
                  <a:lnTo>
                    <a:pt x="1501482" y="798055"/>
                  </a:lnTo>
                  <a:cubicBezTo>
                    <a:pt x="1500848" y="798055"/>
                    <a:pt x="1499580" y="797439"/>
                    <a:pt x="1498946" y="797285"/>
                  </a:cubicBezTo>
                  <a:cubicBezTo>
                    <a:pt x="1498312" y="797131"/>
                    <a:pt x="1498312" y="797439"/>
                    <a:pt x="1500214" y="799285"/>
                  </a:cubicBezTo>
                  <a:lnTo>
                    <a:pt x="1502180" y="806789"/>
                  </a:lnTo>
                  <a:lnTo>
                    <a:pt x="1503382" y="796841"/>
                  </a:lnTo>
                  <a:close/>
                  <a:moveTo>
                    <a:pt x="1792518" y="784547"/>
                  </a:moveTo>
                  <a:lnTo>
                    <a:pt x="1793256" y="785163"/>
                  </a:lnTo>
                  <a:lnTo>
                    <a:pt x="1792698" y="784579"/>
                  </a:lnTo>
                  <a:close/>
                  <a:moveTo>
                    <a:pt x="1854926" y="783515"/>
                  </a:moveTo>
                  <a:lnTo>
                    <a:pt x="1855906" y="786575"/>
                  </a:lnTo>
                  <a:cubicBezTo>
                    <a:pt x="1858692" y="790789"/>
                    <a:pt x="1862406" y="794537"/>
                    <a:pt x="1866122" y="798283"/>
                  </a:cubicBezTo>
                  <a:lnTo>
                    <a:pt x="1872326" y="807669"/>
                  </a:lnTo>
                  <a:lnTo>
                    <a:pt x="1875094" y="808575"/>
                  </a:lnTo>
                  <a:cubicBezTo>
                    <a:pt x="1868768" y="801123"/>
                    <a:pt x="1861178" y="794913"/>
                    <a:pt x="1856118" y="786219"/>
                  </a:cubicBezTo>
                  <a:close/>
                  <a:moveTo>
                    <a:pt x="1694448" y="783201"/>
                  </a:moveTo>
                  <a:lnTo>
                    <a:pt x="1694684" y="783863"/>
                  </a:lnTo>
                  <a:lnTo>
                    <a:pt x="1694842" y="783397"/>
                  </a:lnTo>
                  <a:close/>
                  <a:moveTo>
                    <a:pt x="1786622" y="779633"/>
                  </a:moveTo>
                  <a:lnTo>
                    <a:pt x="1786976" y="779929"/>
                  </a:lnTo>
                  <a:lnTo>
                    <a:pt x="1786816" y="779653"/>
                  </a:lnTo>
                  <a:close/>
                  <a:moveTo>
                    <a:pt x="1782492" y="779219"/>
                  </a:moveTo>
                  <a:cubicBezTo>
                    <a:pt x="1781410" y="779379"/>
                    <a:pt x="1781102" y="780341"/>
                    <a:pt x="1782338" y="783547"/>
                  </a:cubicBezTo>
                  <a:lnTo>
                    <a:pt x="1782520" y="783885"/>
                  </a:lnTo>
                  <a:lnTo>
                    <a:pt x="1785432" y="779513"/>
                  </a:lnTo>
                  <a:close/>
                  <a:moveTo>
                    <a:pt x="1560204" y="774371"/>
                  </a:moveTo>
                  <a:lnTo>
                    <a:pt x="1565004" y="780711"/>
                  </a:lnTo>
                  <a:lnTo>
                    <a:pt x="1562792" y="776877"/>
                  </a:lnTo>
                  <a:lnTo>
                    <a:pt x="1560882" y="774507"/>
                  </a:lnTo>
                  <a:close/>
                  <a:moveTo>
                    <a:pt x="1878888" y="772785"/>
                  </a:moveTo>
                  <a:lnTo>
                    <a:pt x="1881848" y="777513"/>
                  </a:lnTo>
                  <a:lnTo>
                    <a:pt x="1883436" y="778879"/>
                  </a:lnTo>
                  <a:cubicBezTo>
                    <a:pt x="1884708" y="781439"/>
                    <a:pt x="1885982" y="783999"/>
                    <a:pt x="1888528" y="785279"/>
                  </a:cubicBezTo>
                  <a:cubicBezTo>
                    <a:pt x="1884708" y="781439"/>
                    <a:pt x="1882162" y="777601"/>
                    <a:pt x="1879616" y="773761"/>
                  </a:cubicBezTo>
                  <a:close/>
                  <a:moveTo>
                    <a:pt x="1463632" y="766171"/>
                  </a:moveTo>
                  <a:lnTo>
                    <a:pt x="1473968" y="782603"/>
                  </a:lnTo>
                  <a:lnTo>
                    <a:pt x="1476326" y="786619"/>
                  </a:lnTo>
                  <a:lnTo>
                    <a:pt x="1476912" y="785591"/>
                  </a:lnTo>
                  <a:cubicBezTo>
                    <a:pt x="1476438" y="784823"/>
                    <a:pt x="1475486" y="783899"/>
                    <a:pt x="1474852" y="783283"/>
                  </a:cubicBezTo>
                  <a:close/>
                  <a:moveTo>
                    <a:pt x="1790582" y="765811"/>
                  </a:moveTo>
                  <a:cubicBezTo>
                    <a:pt x="1788106" y="762065"/>
                    <a:pt x="1785628" y="760815"/>
                    <a:pt x="1784390" y="767061"/>
                  </a:cubicBezTo>
                  <a:lnTo>
                    <a:pt x="1783430" y="766577"/>
                  </a:lnTo>
                  <a:lnTo>
                    <a:pt x="1785054" y="768439"/>
                  </a:lnTo>
                  <a:lnTo>
                    <a:pt x="1790772" y="766533"/>
                  </a:lnTo>
                  <a:cubicBezTo>
                    <a:pt x="1798844" y="773985"/>
                    <a:pt x="1807846" y="780195"/>
                    <a:pt x="1816538" y="786717"/>
                  </a:cubicBezTo>
                  <a:lnTo>
                    <a:pt x="1825256" y="794757"/>
                  </a:lnTo>
                  <a:lnTo>
                    <a:pt x="1817980" y="787511"/>
                  </a:lnTo>
                  <a:cubicBezTo>
                    <a:pt x="1808848" y="780487"/>
                    <a:pt x="1799250" y="773929"/>
                    <a:pt x="1790582" y="765811"/>
                  </a:cubicBezTo>
                  <a:close/>
                  <a:moveTo>
                    <a:pt x="1680462" y="761987"/>
                  </a:moveTo>
                  <a:lnTo>
                    <a:pt x="1696962" y="774487"/>
                  </a:lnTo>
                  <a:lnTo>
                    <a:pt x="1697448" y="775693"/>
                  </a:lnTo>
                  <a:lnTo>
                    <a:pt x="1697488" y="775579"/>
                  </a:lnTo>
                  <a:lnTo>
                    <a:pt x="1697888" y="772427"/>
                  </a:lnTo>
                  <a:close/>
                  <a:moveTo>
                    <a:pt x="1839804" y="760501"/>
                  </a:moveTo>
                  <a:lnTo>
                    <a:pt x="1851262" y="772055"/>
                  </a:lnTo>
                  <a:lnTo>
                    <a:pt x="1853724" y="779753"/>
                  </a:lnTo>
                  <a:lnTo>
                    <a:pt x="1854852" y="773797"/>
                  </a:lnTo>
                  <a:lnTo>
                    <a:pt x="1857976" y="776167"/>
                  </a:lnTo>
                  <a:lnTo>
                    <a:pt x="1851602" y="769923"/>
                  </a:lnTo>
                  <a:cubicBezTo>
                    <a:pt x="1849692" y="767363"/>
                    <a:pt x="1848102" y="764163"/>
                    <a:pt x="1845872" y="761925"/>
                  </a:cubicBezTo>
                  <a:close/>
                  <a:moveTo>
                    <a:pt x="1490802" y="759249"/>
                  </a:moveTo>
                  <a:lnTo>
                    <a:pt x="1490618" y="759309"/>
                  </a:lnTo>
                  <a:lnTo>
                    <a:pt x="1490882" y="759617"/>
                  </a:lnTo>
                  <a:close/>
                  <a:moveTo>
                    <a:pt x="1675000" y="758715"/>
                  </a:moveTo>
                  <a:lnTo>
                    <a:pt x="1674998" y="758803"/>
                  </a:lnTo>
                  <a:lnTo>
                    <a:pt x="1675034" y="758917"/>
                  </a:lnTo>
                  <a:lnTo>
                    <a:pt x="1675142" y="758799"/>
                  </a:lnTo>
                  <a:close/>
                  <a:moveTo>
                    <a:pt x="1397682" y="758147"/>
                  </a:moveTo>
                  <a:lnTo>
                    <a:pt x="1398192" y="760693"/>
                  </a:lnTo>
                  <a:lnTo>
                    <a:pt x="1403132" y="762775"/>
                  </a:lnTo>
                  <a:lnTo>
                    <a:pt x="1401418" y="760635"/>
                  </a:lnTo>
                  <a:cubicBezTo>
                    <a:pt x="1400172" y="759391"/>
                    <a:pt x="1400172" y="756903"/>
                    <a:pt x="1397682" y="758147"/>
                  </a:cubicBezTo>
                  <a:close/>
                  <a:moveTo>
                    <a:pt x="1757964" y="754247"/>
                  </a:moveTo>
                  <a:lnTo>
                    <a:pt x="1757244" y="755735"/>
                  </a:lnTo>
                  <a:lnTo>
                    <a:pt x="1757820" y="756247"/>
                  </a:lnTo>
                  <a:close/>
                  <a:moveTo>
                    <a:pt x="1765428" y="746225"/>
                  </a:moveTo>
                  <a:lnTo>
                    <a:pt x="1776008" y="758183"/>
                  </a:lnTo>
                  <a:lnTo>
                    <a:pt x="1768136" y="748015"/>
                  </a:lnTo>
                  <a:close/>
                  <a:moveTo>
                    <a:pt x="1873896" y="744445"/>
                  </a:moveTo>
                  <a:lnTo>
                    <a:pt x="1871860" y="744789"/>
                  </a:lnTo>
                  <a:lnTo>
                    <a:pt x="1874156" y="747517"/>
                  </a:lnTo>
                  <a:lnTo>
                    <a:pt x="1880164" y="767911"/>
                  </a:lnTo>
                  <a:lnTo>
                    <a:pt x="1883436" y="767363"/>
                  </a:lnTo>
                  <a:lnTo>
                    <a:pt x="1883840" y="767363"/>
                  </a:lnTo>
                  <a:lnTo>
                    <a:pt x="1881102" y="759257"/>
                  </a:lnTo>
                  <a:cubicBezTo>
                    <a:pt x="1879536" y="754001"/>
                    <a:pt x="1877656" y="748905"/>
                    <a:pt x="1873896" y="744445"/>
                  </a:cubicBezTo>
                  <a:close/>
                  <a:moveTo>
                    <a:pt x="1631820" y="741337"/>
                  </a:moveTo>
                  <a:lnTo>
                    <a:pt x="1632868" y="743361"/>
                  </a:lnTo>
                  <a:cubicBezTo>
                    <a:pt x="1637894" y="750831"/>
                    <a:pt x="1644178" y="755811"/>
                    <a:pt x="1649206" y="762037"/>
                  </a:cubicBezTo>
                  <a:lnTo>
                    <a:pt x="1655960" y="770067"/>
                  </a:lnTo>
                  <a:lnTo>
                    <a:pt x="1653796" y="766205"/>
                  </a:lnTo>
                  <a:cubicBezTo>
                    <a:pt x="1649118" y="761323"/>
                    <a:pt x="1643818" y="756913"/>
                    <a:pt x="1640078" y="751243"/>
                  </a:cubicBezTo>
                  <a:close/>
                  <a:moveTo>
                    <a:pt x="1838066" y="740339"/>
                  </a:moveTo>
                  <a:lnTo>
                    <a:pt x="1838846" y="741059"/>
                  </a:lnTo>
                  <a:lnTo>
                    <a:pt x="1839696" y="740793"/>
                  </a:lnTo>
                  <a:close/>
                  <a:moveTo>
                    <a:pt x="1877790" y="738329"/>
                  </a:moveTo>
                  <a:lnTo>
                    <a:pt x="1885410" y="743383"/>
                  </a:lnTo>
                  <a:lnTo>
                    <a:pt x="1883530" y="741227"/>
                  </a:lnTo>
                  <a:close/>
                  <a:moveTo>
                    <a:pt x="1424060" y="738007"/>
                  </a:moveTo>
                  <a:lnTo>
                    <a:pt x="1421338" y="740729"/>
                  </a:lnTo>
                  <a:cubicBezTo>
                    <a:pt x="1421338" y="739483"/>
                    <a:pt x="1418848" y="738239"/>
                    <a:pt x="1417604" y="740729"/>
                  </a:cubicBezTo>
                  <a:lnTo>
                    <a:pt x="1419366" y="743371"/>
                  </a:lnTo>
                  <a:lnTo>
                    <a:pt x="1422540" y="740627"/>
                  </a:lnTo>
                  <a:close/>
                  <a:moveTo>
                    <a:pt x="1502184" y="731123"/>
                  </a:moveTo>
                  <a:cubicBezTo>
                    <a:pt x="1499672" y="732363"/>
                    <a:pt x="1499672" y="733603"/>
                    <a:pt x="1499672" y="734841"/>
                  </a:cubicBezTo>
                  <a:lnTo>
                    <a:pt x="1500624" y="736367"/>
                  </a:lnTo>
                  <a:lnTo>
                    <a:pt x="1507132" y="738521"/>
                  </a:lnTo>
                  <a:cubicBezTo>
                    <a:pt x="1510882" y="742243"/>
                    <a:pt x="1514632" y="745967"/>
                    <a:pt x="1518382" y="748449"/>
                  </a:cubicBezTo>
                  <a:cubicBezTo>
                    <a:pt x="1520882" y="749689"/>
                    <a:pt x="1522132" y="752171"/>
                    <a:pt x="1524632" y="749689"/>
                  </a:cubicBezTo>
                  <a:lnTo>
                    <a:pt x="1521952" y="746303"/>
                  </a:lnTo>
                  <a:lnTo>
                    <a:pt x="1519768" y="745995"/>
                  </a:lnTo>
                  <a:cubicBezTo>
                    <a:pt x="1514744" y="741037"/>
                    <a:pt x="1509720" y="737319"/>
                    <a:pt x="1505952" y="733603"/>
                  </a:cubicBezTo>
                  <a:cubicBezTo>
                    <a:pt x="1504696" y="732363"/>
                    <a:pt x="1504696" y="729885"/>
                    <a:pt x="1502184" y="731123"/>
                  </a:cubicBezTo>
                  <a:close/>
                  <a:moveTo>
                    <a:pt x="1425074" y="729531"/>
                  </a:moveTo>
                  <a:lnTo>
                    <a:pt x="1425962" y="733973"/>
                  </a:lnTo>
                  <a:lnTo>
                    <a:pt x="1426304" y="733219"/>
                  </a:lnTo>
                  <a:lnTo>
                    <a:pt x="1427854" y="730059"/>
                  </a:lnTo>
                  <a:close/>
                  <a:moveTo>
                    <a:pt x="1459634" y="727893"/>
                  </a:moveTo>
                  <a:lnTo>
                    <a:pt x="1463258" y="732491"/>
                  </a:lnTo>
                  <a:lnTo>
                    <a:pt x="1463382" y="732317"/>
                  </a:lnTo>
                  <a:lnTo>
                    <a:pt x="1463830" y="732495"/>
                  </a:lnTo>
                  <a:close/>
                  <a:moveTo>
                    <a:pt x="1514744" y="727405"/>
                  </a:moveTo>
                  <a:lnTo>
                    <a:pt x="1520980" y="733557"/>
                  </a:lnTo>
                  <a:lnTo>
                    <a:pt x="1522132" y="733557"/>
                  </a:lnTo>
                  <a:cubicBezTo>
                    <a:pt x="1530882" y="738521"/>
                    <a:pt x="1535882" y="745967"/>
                    <a:pt x="1543382" y="752171"/>
                  </a:cubicBezTo>
                  <a:lnTo>
                    <a:pt x="1559992" y="768659"/>
                  </a:lnTo>
                  <a:lnTo>
                    <a:pt x="1563080" y="765261"/>
                  </a:lnTo>
                  <a:lnTo>
                    <a:pt x="1559176" y="763035"/>
                  </a:lnTo>
                  <a:cubicBezTo>
                    <a:pt x="1557764" y="760865"/>
                    <a:pt x="1556822" y="758387"/>
                    <a:pt x="1554938" y="757149"/>
                  </a:cubicBezTo>
                  <a:cubicBezTo>
                    <a:pt x="1551170" y="753431"/>
                    <a:pt x="1551170" y="753431"/>
                    <a:pt x="1544890" y="752191"/>
                  </a:cubicBezTo>
                  <a:cubicBezTo>
                    <a:pt x="1543634" y="750951"/>
                    <a:pt x="1543634" y="748473"/>
                    <a:pt x="1543634" y="748473"/>
                  </a:cubicBezTo>
                  <a:cubicBezTo>
                    <a:pt x="1537352" y="737319"/>
                    <a:pt x="1528560" y="732363"/>
                    <a:pt x="1518512" y="727405"/>
                  </a:cubicBezTo>
                  <a:cubicBezTo>
                    <a:pt x="1517256" y="726167"/>
                    <a:pt x="1516000" y="727405"/>
                    <a:pt x="1514744" y="727405"/>
                  </a:cubicBezTo>
                  <a:close/>
                  <a:moveTo>
                    <a:pt x="1860110" y="726605"/>
                  </a:moveTo>
                  <a:lnTo>
                    <a:pt x="1872244" y="734651"/>
                  </a:lnTo>
                  <a:lnTo>
                    <a:pt x="1863810" y="726605"/>
                  </a:lnTo>
                  <a:close/>
                  <a:moveTo>
                    <a:pt x="1741720" y="726025"/>
                  </a:moveTo>
                  <a:lnTo>
                    <a:pt x="1742368" y="726487"/>
                  </a:lnTo>
                  <a:lnTo>
                    <a:pt x="1742328" y="726181"/>
                  </a:lnTo>
                  <a:close/>
                  <a:moveTo>
                    <a:pt x="1679986" y="723521"/>
                  </a:moveTo>
                  <a:lnTo>
                    <a:pt x="1679986" y="725175"/>
                  </a:lnTo>
                  <a:lnTo>
                    <a:pt x="1683982" y="723521"/>
                  </a:lnTo>
                  <a:close/>
                  <a:moveTo>
                    <a:pt x="1695184" y="723113"/>
                  </a:moveTo>
                  <a:lnTo>
                    <a:pt x="1688716" y="723521"/>
                  </a:lnTo>
                  <a:lnTo>
                    <a:pt x="1686542" y="723521"/>
                  </a:lnTo>
                  <a:lnTo>
                    <a:pt x="1690240" y="724973"/>
                  </a:lnTo>
                  <a:cubicBezTo>
                    <a:pt x="1691808" y="725729"/>
                    <a:pt x="1693374" y="726033"/>
                    <a:pt x="1695254" y="724217"/>
                  </a:cubicBezTo>
                  <a:close/>
                  <a:moveTo>
                    <a:pt x="1651302" y="722261"/>
                  </a:moveTo>
                  <a:lnTo>
                    <a:pt x="1651372" y="722333"/>
                  </a:lnTo>
                  <a:lnTo>
                    <a:pt x="1651494" y="722421"/>
                  </a:lnTo>
                  <a:close/>
                  <a:moveTo>
                    <a:pt x="1696198" y="715961"/>
                  </a:moveTo>
                  <a:lnTo>
                    <a:pt x="1696198" y="717183"/>
                  </a:lnTo>
                  <a:lnTo>
                    <a:pt x="1699640" y="721039"/>
                  </a:lnTo>
                  <a:cubicBezTo>
                    <a:pt x="1701520" y="723913"/>
                    <a:pt x="1703400" y="726637"/>
                    <a:pt x="1706534" y="727849"/>
                  </a:cubicBezTo>
                  <a:cubicBezTo>
                    <a:pt x="1714052" y="732691"/>
                    <a:pt x="1722826" y="738745"/>
                    <a:pt x="1730346" y="743589"/>
                  </a:cubicBezTo>
                  <a:lnTo>
                    <a:pt x="1738904" y="750825"/>
                  </a:lnTo>
                  <a:lnTo>
                    <a:pt x="1738904" y="749613"/>
                  </a:lnTo>
                  <a:lnTo>
                    <a:pt x="1746800" y="748641"/>
                  </a:lnTo>
                  <a:lnTo>
                    <a:pt x="1744162" y="746191"/>
                  </a:lnTo>
                  <a:cubicBezTo>
                    <a:pt x="1741720" y="742409"/>
                    <a:pt x="1739276" y="741149"/>
                    <a:pt x="1735614" y="746191"/>
                  </a:cubicBezTo>
                  <a:cubicBezTo>
                    <a:pt x="1729508" y="746191"/>
                    <a:pt x="1725844" y="742409"/>
                    <a:pt x="1725844" y="737369"/>
                  </a:cubicBezTo>
                  <a:lnTo>
                    <a:pt x="1725308" y="735801"/>
                  </a:lnTo>
                  <a:lnTo>
                    <a:pt x="1724948" y="738335"/>
                  </a:lnTo>
                  <a:lnTo>
                    <a:pt x="1706234" y="724705"/>
                  </a:lnTo>
                  <a:lnTo>
                    <a:pt x="1706176" y="724781"/>
                  </a:lnTo>
                  <a:lnTo>
                    <a:pt x="1705408" y="724103"/>
                  </a:lnTo>
                  <a:lnTo>
                    <a:pt x="1702658" y="722099"/>
                  </a:lnTo>
                  <a:lnTo>
                    <a:pt x="1702340" y="721389"/>
                  </a:lnTo>
                  <a:close/>
                  <a:moveTo>
                    <a:pt x="1840954" y="711207"/>
                  </a:moveTo>
                  <a:cubicBezTo>
                    <a:pt x="1839724" y="711207"/>
                    <a:pt x="1842184" y="713711"/>
                    <a:pt x="1843414" y="714963"/>
                  </a:cubicBezTo>
                  <a:lnTo>
                    <a:pt x="1843792" y="715059"/>
                  </a:lnTo>
                  <a:lnTo>
                    <a:pt x="1855710" y="731239"/>
                  </a:lnTo>
                  <a:cubicBezTo>
                    <a:pt x="1856940" y="733117"/>
                    <a:pt x="1857862" y="735309"/>
                    <a:pt x="1859400" y="736873"/>
                  </a:cubicBezTo>
                  <a:lnTo>
                    <a:pt x="1860376" y="737123"/>
                  </a:lnTo>
                  <a:lnTo>
                    <a:pt x="1845232" y="715425"/>
                  </a:lnTo>
                  <a:lnTo>
                    <a:pt x="1843792" y="715059"/>
                  </a:lnTo>
                  <a:close/>
                  <a:moveTo>
                    <a:pt x="1585076" y="707639"/>
                  </a:moveTo>
                  <a:lnTo>
                    <a:pt x="1588882" y="710991"/>
                  </a:lnTo>
                  <a:lnTo>
                    <a:pt x="1588736" y="710729"/>
                  </a:lnTo>
                  <a:close/>
                  <a:moveTo>
                    <a:pt x="1557070" y="706033"/>
                  </a:moveTo>
                  <a:lnTo>
                    <a:pt x="1558036" y="707959"/>
                  </a:lnTo>
                  <a:lnTo>
                    <a:pt x="1558720" y="708501"/>
                  </a:lnTo>
                  <a:close/>
                  <a:moveTo>
                    <a:pt x="1840974" y="703713"/>
                  </a:moveTo>
                  <a:lnTo>
                    <a:pt x="1848332" y="711207"/>
                  </a:lnTo>
                  <a:lnTo>
                    <a:pt x="1848332" y="714143"/>
                  </a:lnTo>
                  <a:lnTo>
                    <a:pt x="1852590" y="717685"/>
                  </a:lnTo>
                  <a:cubicBezTo>
                    <a:pt x="1851338" y="713863"/>
                    <a:pt x="1849144" y="711315"/>
                    <a:pt x="1847108" y="709085"/>
                  </a:cubicBezTo>
                  <a:lnTo>
                    <a:pt x="1844058" y="704593"/>
                  </a:lnTo>
                  <a:close/>
                  <a:moveTo>
                    <a:pt x="1629698" y="703361"/>
                  </a:moveTo>
                  <a:lnTo>
                    <a:pt x="1637252" y="711891"/>
                  </a:lnTo>
                  <a:lnTo>
                    <a:pt x="1636572" y="716669"/>
                  </a:lnTo>
                  <a:lnTo>
                    <a:pt x="1640078" y="715961"/>
                  </a:lnTo>
                  <a:cubicBezTo>
                    <a:pt x="1641324" y="714701"/>
                    <a:pt x="1641324" y="712181"/>
                    <a:pt x="1640078" y="710921"/>
                  </a:cubicBezTo>
                  <a:cubicBezTo>
                    <a:pt x="1637582" y="708401"/>
                    <a:pt x="1635088" y="705881"/>
                    <a:pt x="1633842" y="703361"/>
                  </a:cubicBezTo>
                  <a:close/>
                  <a:moveTo>
                    <a:pt x="1827516" y="690757"/>
                  </a:moveTo>
                  <a:lnTo>
                    <a:pt x="1828120" y="692251"/>
                  </a:lnTo>
                  <a:lnTo>
                    <a:pt x="1834708" y="697927"/>
                  </a:lnTo>
                  <a:close/>
                  <a:moveTo>
                    <a:pt x="1612434" y="688225"/>
                  </a:moveTo>
                  <a:cubicBezTo>
                    <a:pt x="1610574" y="690093"/>
                    <a:pt x="1610574" y="691651"/>
                    <a:pt x="1611194" y="693207"/>
                  </a:cubicBezTo>
                  <a:cubicBezTo>
                    <a:pt x="1611814" y="694763"/>
                    <a:pt x="1613056" y="696321"/>
                    <a:pt x="1613676" y="698189"/>
                  </a:cubicBezTo>
                  <a:cubicBezTo>
                    <a:pt x="1614916" y="700681"/>
                    <a:pt x="1616158" y="704417"/>
                    <a:pt x="1619880" y="706909"/>
                  </a:cubicBezTo>
                  <a:lnTo>
                    <a:pt x="1620824" y="704067"/>
                  </a:lnTo>
                  <a:lnTo>
                    <a:pt x="1620122" y="703361"/>
                  </a:lnTo>
                  <a:cubicBezTo>
                    <a:pt x="1617628" y="699581"/>
                    <a:pt x="1616382" y="697061"/>
                    <a:pt x="1615134" y="693281"/>
                  </a:cubicBezTo>
                  <a:lnTo>
                    <a:pt x="1618788" y="690117"/>
                  </a:lnTo>
                  <a:lnTo>
                    <a:pt x="1616932" y="689159"/>
                  </a:lnTo>
                  <a:cubicBezTo>
                    <a:pt x="1615536" y="687913"/>
                    <a:pt x="1614296" y="686979"/>
                    <a:pt x="1612434" y="688225"/>
                  </a:cubicBezTo>
                  <a:close/>
                  <a:moveTo>
                    <a:pt x="1767162" y="686465"/>
                  </a:moveTo>
                  <a:lnTo>
                    <a:pt x="1768210" y="687797"/>
                  </a:lnTo>
                  <a:lnTo>
                    <a:pt x="1769470" y="688425"/>
                  </a:lnTo>
                  <a:lnTo>
                    <a:pt x="1768580" y="687169"/>
                  </a:lnTo>
                  <a:close/>
                  <a:moveTo>
                    <a:pt x="1825720" y="686313"/>
                  </a:moveTo>
                  <a:lnTo>
                    <a:pt x="1826986" y="689445"/>
                  </a:lnTo>
                  <a:lnTo>
                    <a:pt x="1828084" y="687985"/>
                  </a:lnTo>
                  <a:close/>
                  <a:moveTo>
                    <a:pt x="1511928" y="681589"/>
                  </a:moveTo>
                  <a:cubicBezTo>
                    <a:pt x="1515650" y="685299"/>
                    <a:pt x="1518132" y="690247"/>
                    <a:pt x="1520614" y="696433"/>
                  </a:cubicBezTo>
                  <a:lnTo>
                    <a:pt x="1520782" y="696645"/>
                  </a:lnTo>
                  <a:lnTo>
                    <a:pt x="1529648" y="711723"/>
                  </a:lnTo>
                  <a:lnTo>
                    <a:pt x="1541120" y="721209"/>
                  </a:lnTo>
                  <a:lnTo>
                    <a:pt x="1534504" y="711535"/>
                  </a:lnTo>
                  <a:lnTo>
                    <a:pt x="1531470" y="710195"/>
                  </a:lnTo>
                  <a:lnTo>
                    <a:pt x="1520782" y="696645"/>
                  </a:lnTo>
                  <a:close/>
                  <a:moveTo>
                    <a:pt x="1553028" y="681197"/>
                  </a:moveTo>
                  <a:lnTo>
                    <a:pt x="1556598" y="686537"/>
                  </a:lnTo>
                  <a:lnTo>
                    <a:pt x="1557512" y="691095"/>
                  </a:lnTo>
                  <a:lnTo>
                    <a:pt x="1577570" y="701031"/>
                  </a:lnTo>
                  <a:lnTo>
                    <a:pt x="1583934" y="706635"/>
                  </a:lnTo>
                  <a:lnTo>
                    <a:pt x="1572732" y="694541"/>
                  </a:lnTo>
                  <a:cubicBezTo>
                    <a:pt x="1572732" y="692021"/>
                    <a:pt x="1570238" y="689499"/>
                    <a:pt x="1567742" y="692021"/>
                  </a:cubicBezTo>
                  <a:cubicBezTo>
                    <a:pt x="1564002" y="694541"/>
                    <a:pt x="1561508" y="692021"/>
                    <a:pt x="1560260" y="690761"/>
                  </a:cubicBezTo>
                  <a:cubicBezTo>
                    <a:pt x="1557766" y="689499"/>
                    <a:pt x="1557766" y="685719"/>
                    <a:pt x="1556518" y="684459"/>
                  </a:cubicBezTo>
                  <a:lnTo>
                    <a:pt x="1556296" y="681989"/>
                  </a:lnTo>
                  <a:close/>
                  <a:moveTo>
                    <a:pt x="1585476" y="678981"/>
                  </a:moveTo>
                  <a:lnTo>
                    <a:pt x="1590138" y="683601"/>
                  </a:lnTo>
                  <a:cubicBezTo>
                    <a:pt x="1595166" y="691071"/>
                    <a:pt x="1600192" y="697295"/>
                    <a:pt x="1603962" y="704765"/>
                  </a:cubicBezTo>
                  <a:cubicBezTo>
                    <a:pt x="1605220" y="706011"/>
                    <a:pt x="1606476" y="708501"/>
                    <a:pt x="1607732" y="708501"/>
                  </a:cubicBezTo>
                  <a:cubicBezTo>
                    <a:pt x="1615274" y="712235"/>
                    <a:pt x="1619672" y="718149"/>
                    <a:pt x="1623128" y="724529"/>
                  </a:cubicBezTo>
                  <a:lnTo>
                    <a:pt x="1627970" y="733889"/>
                  </a:lnTo>
                  <a:lnTo>
                    <a:pt x="1623864" y="723521"/>
                  </a:lnTo>
                  <a:cubicBezTo>
                    <a:pt x="1623864" y="722261"/>
                    <a:pt x="1622618" y="719741"/>
                    <a:pt x="1621370" y="719741"/>
                  </a:cubicBezTo>
                  <a:cubicBezTo>
                    <a:pt x="1606404" y="713441"/>
                    <a:pt x="1602662" y="697061"/>
                    <a:pt x="1592686" y="685719"/>
                  </a:cubicBezTo>
                  <a:lnTo>
                    <a:pt x="1590622" y="682245"/>
                  </a:lnTo>
                  <a:lnTo>
                    <a:pt x="1588006" y="679301"/>
                  </a:lnTo>
                  <a:close/>
                  <a:moveTo>
                    <a:pt x="1738330" y="678089"/>
                  </a:moveTo>
                  <a:lnTo>
                    <a:pt x="1737012" y="679737"/>
                  </a:lnTo>
                  <a:lnTo>
                    <a:pt x="1740312" y="680207"/>
                  </a:lnTo>
                  <a:close/>
                  <a:moveTo>
                    <a:pt x="1610372" y="669017"/>
                  </a:moveTo>
                  <a:lnTo>
                    <a:pt x="1614452" y="674835"/>
                  </a:lnTo>
                  <a:lnTo>
                    <a:pt x="1620732" y="688433"/>
                  </a:lnTo>
                  <a:lnTo>
                    <a:pt x="1623864" y="685719"/>
                  </a:lnTo>
                  <a:cubicBezTo>
                    <a:pt x="1620122" y="680679"/>
                    <a:pt x="1618876" y="675639"/>
                    <a:pt x="1613888" y="671859"/>
                  </a:cubicBezTo>
                  <a:close/>
                  <a:moveTo>
                    <a:pt x="1769622" y="668905"/>
                  </a:moveTo>
                  <a:lnTo>
                    <a:pt x="1772616" y="672389"/>
                  </a:lnTo>
                  <a:lnTo>
                    <a:pt x="1770860" y="669887"/>
                  </a:lnTo>
                  <a:close/>
                  <a:moveTo>
                    <a:pt x="1738468" y="658925"/>
                  </a:moveTo>
                  <a:lnTo>
                    <a:pt x="1749430" y="665905"/>
                  </a:lnTo>
                  <a:lnTo>
                    <a:pt x="1747814" y="663569"/>
                  </a:lnTo>
                  <a:close/>
                  <a:moveTo>
                    <a:pt x="1559116" y="652325"/>
                  </a:moveTo>
                  <a:lnTo>
                    <a:pt x="1559194" y="653771"/>
                  </a:lnTo>
                  <a:cubicBezTo>
                    <a:pt x="1557578" y="655391"/>
                    <a:pt x="1554346" y="656569"/>
                    <a:pt x="1549820" y="657157"/>
                  </a:cubicBezTo>
                  <a:lnTo>
                    <a:pt x="1549290" y="656785"/>
                  </a:lnTo>
                  <a:lnTo>
                    <a:pt x="1551634" y="661795"/>
                  </a:lnTo>
                  <a:lnTo>
                    <a:pt x="1552684" y="666503"/>
                  </a:lnTo>
                  <a:lnTo>
                    <a:pt x="1554838" y="669047"/>
                  </a:lnTo>
                  <a:lnTo>
                    <a:pt x="1555404" y="672065"/>
                  </a:lnTo>
                  <a:lnTo>
                    <a:pt x="1555272" y="670599"/>
                  </a:lnTo>
                  <a:cubicBezTo>
                    <a:pt x="1555272" y="665559"/>
                    <a:pt x="1554024" y="661779"/>
                    <a:pt x="1554024" y="659259"/>
                  </a:cubicBezTo>
                  <a:cubicBezTo>
                    <a:pt x="1558390" y="656739"/>
                    <a:pt x="1560572" y="655479"/>
                    <a:pt x="1560416" y="653745"/>
                  </a:cubicBezTo>
                  <a:close/>
                  <a:moveTo>
                    <a:pt x="1708430" y="636475"/>
                  </a:moveTo>
                  <a:lnTo>
                    <a:pt x="1711144" y="640989"/>
                  </a:lnTo>
                  <a:lnTo>
                    <a:pt x="1711710" y="641365"/>
                  </a:lnTo>
                  <a:close/>
                  <a:moveTo>
                    <a:pt x="1546672" y="629683"/>
                  </a:moveTo>
                  <a:lnTo>
                    <a:pt x="1546672" y="630871"/>
                  </a:lnTo>
                  <a:lnTo>
                    <a:pt x="1550514" y="643317"/>
                  </a:lnTo>
                  <a:lnTo>
                    <a:pt x="1552516" y="644165"/>
                  </a:lnTo>
                  <a:lnTo>
                    <a:pt x="1549444" y="629683"/>
                  </a:lnTo>
                  <a:close/>
                  <a:moveTo>
                    <a:pt x="1760264" y="622795"/>
                  </a:moveTo>
                  <a:lnTo>
                    <a:pt x="1759794" y="623561"/>
                  </a:lnTo>
                  <a:cubicBezTo>
                    <a:pt x="1757334" y="624813"/>
                    <a:pt x="1759794" y="628569"/>
                    <a:pt x="1761024" y="631073"/>
                  </a:cubicBezTo>
                  <a:lnTo>
                    <a:pt x="1764610" y="631803"/>
                  </a:lnTo>
                  <a:lnTo>
                    <a:pt x="1760706" y="623913"/>
                  </a:lnTo>
                  <a:close/>
                  <a:moveTo>
                    <a:pt x="1774328" y="621409"/>
                  </a:moveTo>
                  <a:lnTo>
                    <a:pt x="1774506" y="621849"/>
                  </a:lnTo>
                  <a:lnTo>
                    <a:pt x="1786848" y="633577"/>
                  </a:lnTo>
                  <a:cubicBezTo>
                    <a:pt x="1786848" y="634829"/>
                    <a:pt x="1788076" y="636081"/>
                    <a:pt x="1788076" y="638587"/>
                  </a:cubicBezTo>
                  <a:cubicBezTo>
                    <a:pt x="1781928" y="646099"/>
                    <a:pt x="1784388" y="652359"/>
                    <a:pt x="1789306" y="658619"/>
                  </a:cubicBezTo>
                  <a:cubicBezTo>
                    <a:pt x="1794226" y="666131"/>
                    <a:pt x="1799144" y="671139"/>
                    <a:pt x="1805292" y="676149"/>
                  </a:cubicBezTo>
                  <a:cubicBezTo>
                    <a:pt x="1810212" y="679905"/>
                    <a:pt x="1815130" y="684913"/>
                    <a:pt x="1818820" y="691173"/>
                  </a:cubicBezTo>
                  <a:cubicBezTo>
                    <a:pt x="1818204" y="689295"/>
                    <a:pt x="1816668" y="687729"/>
                    <a:pt x="1815898" y="686321"/>
                  </a:cubicBezTo>
                  <a:lnTo>
                    <a:pt x="1815960" y="686179"/>
                  </a:lnTo>
                  <a:lnTo>
                    <a:pt x="1807894" y="678141"/>
                  </a:lnTo>
                  <a:cubicBezTo>
                    <a:pt x="1800208" y="670893"/>
                    <a:pt x="1793012" y="663491"/>
                    <a:pt x="1787778" y="654239"/>
                  </a:cubicBezTo>
                  <a:cubicBezTo>
                    <a:pt x="1785816" y="650539"/>
                    <a:pt x="1786142" y="648071"/>
                    <a:pt x="1787614" y="646221"/>
                  </a:cubicBezTo>
                  <a:lnTo>
                    <a:pt x="1792274" y="643221"/>
                  </a:lnTo>
                  <a:lnTo>
                    <a:pt x="1790590" y="641543"/>
                  </a:lnTo>
                  <a:cubicBezTo>
                    <a:pt x="1789346" y="639063"/>
                    <a:pt x="1789346" y="636583"/>
                    <a:pt x="1790590" y="635343"/>
                  </a:cubicBezTo>
                  <a:lnTo>
                    <a:pt x="1791476" y="631809"/>
                  </a:lnTo>
                  <a:lnTo>
                    <a:pt x="1790428" y="633927"/>
                  </a:lnTo>
                  <a:cubicBezTo>
                    <a:pt x="1782998" y="631423"/>
                    <a:pt x="1780520" y="625165"/>
                    <a:pt x="1774328" y="621409"/>
                  </a:cubicBezTo>
                  <a:close/>
                  <a:moveTo>
                    <a:pt x="1682110" y="599935"/>
                  </a:moveTo>
                  <a:lnTo>
                    <a:pt x="1681606" y="600955"/>
                  </a:lnTo>
                  <a:lnTo>
                    <a:pt x="1681116" y="600681"/>
                  </a:lnTo>
                  <a:lnTo>
                    <a:pt x="1681882" y="601151"/>
                  </a:lnTo>
                  <a:lnTo>
                    <a:pt x="1681978" y="600505"/>
                  </a:lnTo>
                  <a:lnTo>
                    <a:pt x="1682302" y="600183"/>
                  </a:lnTo>
                  <a:close/>
                  <a:moveTo>
                    <a:pt x="1752452" y="599157"/>
                  </a:moveTo>
                  <a:lnTo>
                    <a:pt x="1749956" y="602277"/>
                  </a:lnTo>
                  <a:cubicBezTo>
                    <a:pt x="1747496" y="603529"/>
                    <a:pt x="1748726" y="606033"/>
                    <a:pt x="1751186" y="608537"/>
                  </a:cubicBezTo>
                  <a:lnTo>
                    <a:pt x="1756434" y="613117"/>
                  </a:lnTo>
                  <a:lnTo>
                    <a:pt x="1755754" y="611397"/>
                  </a:lnTo>
                  <a:close/>
                  <a:moveTo>
                    <a:pt x="1539642" y="598371"/>
                  </a:moveTo>
                  <a:lnTo>
                    <a:pt x="1537984" y="598543"/>
                  </a:lnTo>
                  <a:cubicBezTo>
                    <a:pt x="1535504" y="599789"/>
                    <a:pt x="1535192" y="601035"/>
                    <a:pt x="1535814" y="602435"/>
                  </a:cubicBezTo>
                  <a:cubicBezTo>
                    <a:pt x="1536434" y="603837"/>
                    <a:pt x="1537984" y="605393"/>
                    <a:pt x="1539226" y="607263"/>
                  </a:cubicBezTo>
                  <a:cubicBezTo>
                    <a:pt x="1541708" y="612245"/>
                    <a:pt x="1546670" y="618473"/>
                    <a:pt x="1549152" y="624701"/>
                  </a:cubicBezTo>
                  <a:lnTo>
                    <a:pt x="1550038" y="626479"/>
                  </a:lnTo>
                  <a:lnTo>
                    <a:pt x="1551998" y="623977"/>
                  </a:lnTo>
                  <a:cubicBezTo>
                    <a:pt x="1551842" y="622717"/>
                    <a:pt x="1550906" y="621457"/>
                    <a:pt x="1550282" y="620197"/>
                  </a:cubicBezTo>
                  <a:cubicBezTo>
                    <a:pt x="1547788" y="613897"/>
                    <a:pt x="1544048" y="610117"/>
                    <a:pt x="1541552" y="605077"/>
                  </a:cubicBezTo>
                  <a:cubicBezTo>
                    <a:pt x="1540930" y="603187"/>
                    <a:pt x="1539682" y="601297"/>
                    <a:pt x="1539214" y="599407"/>
                  </a:cubicBezTo>
                  <a:close/>
                  <a:moveTo>
                    <a:pt x="1566078" y="595209"/>
                  </a:moveTo>
                  <a:lnTo>
                    <a:pt x="1564006" y="598173"/>
                  </a:lnTo>
                  <a:lnTo>
                    <a:pt x="1567764" y="599789"/>
                  </a:lnTo>
                  <a:cubicBezTo>
                    <a:pt x="1573968" y="612245"/>
                    <a:pt x="1581414" y="624701"/>
                    <a:pt x="1581414" y="638401"/>
                  </a:cubicBezTo>
                  <a:lnTo>
                    <a:pt x="1583730" y="646213"/>
                  </a:lnTo>
                  <a:lnTo>
                    <a:pt x="1587698" y="651699"/>
                  </a:lnTo>
                  <a:lnTo>
                    <a:pt x="1592116" y="658953"/>
                  </a:lnTo>
                  <a:lnTo>
                    <a:pt x="1593822" y="660821"/>
                  </a:lnTo>
                  <a:cubicBezTo>
                    <a:pt x="1594442" y="660821"/>
                    <a:pt x="1595684" y="662379"/>
                    <a:pt x="1596924" y="663001"/>
                  </a:cubicBezTo>
                  <a:lnTo>
                    <a:pt x="1599372" y="660299"/>
                  </a:lnTo>
                  <a:lnTo>
                    <a:pt x="1590970" y="654219"/>
                  </a:lnTo>
                  <a:cubicBezTo>
                    <a:pt x="1587698" y="650123"/>
                    <a:pt x="1585202" y="645399"/>
                    <a:pt x="1585202" y="642879"/>
                  </a:cubicBezTo>
                  <a:cubicBezTo>
                    <a:pt x="1583956" y="630277"/>
                    <a:pt x="1580214" y="617677"/>
                    <a:pt x="1575226" y="607597"/>
                  </a:cubicBezTo>
                  <a:cubicBezTo>
                    <a:pt x="1573978" y="606337"/>
                    <a:pt x="1572420" y="604447"/>
                    <a:pt x="1571796" y="602399"/>
                  </a:cubicBezTo>
                  <a:lnTo>
                    <a:pt x="1573088" y="598765"/>
                  </a:lnTo>
                  <a:lnTo>
                    <a:pt x="1570168" y="595839"/>
                  </a:lnTo>
                  <a:cubicBezTo>
                    <a:pt x="1568910" y="596469"/>
                    <a:pt x="1567336" y="595523"/>
                    <a:pt x="1566078" y="595209"/>
                  </a:cubicBezTo>
                  <a:close/>
                  <a:moveTo>
                    <a:pt x="1705940" y="594103"/>
                  </a:moveTo>
                  <a:lnTo>
                    <a:pt x="1707092" y="599067"/>
                  </a:lnTo>
                  <a:lnTo>
                    <a:pt x="1715442" y="608287"/>
                  </a:lnTo>
                  <a:lnTo>
                    <a:pt x="1714294" y="604781"/>
                  </a:lnTo>
                  <a:lnTo>
                    <a:pt x="1713818" y="603905"/>
                  </a:lnTo>
                  <a:close/>
                  <a:moveTo>
                    <a:pt x="1690404" y="593719"/>
                  </a:moveTo>
                  <a:lnTo>
                    <a:pt x="1692264" y="598853"/>
                  </a:lnTo>
                  <a:lnTo>
                    <a:pt x="1692264" y="602443"/>
                  </a:lnTo>
                  <a:lnTo>
                    <a:pt x="1694366" y="602861"/>
                  </a:lnTo>
                  <a:cubicBezTo>
                    <a:pt x="1694366" y="599065"/>
                    <a:pt x="1691820" y="597801"/>
                    <a:pt x="1690548" y="594007"/>
                  </a:cubicBezTo>
                  <a:close/>
                  <a:moveTo>
                    <a:pt x="1513168" y="586087"/>
                  </a:moveTo>
                  <a:cubicBezTo>
                    <a:pt x="1510686" y="586087"/>
                    <a:pt x="1511306" y="587955"/>
                    <a:pt x="1511772" y="589669"/>
                  </a:cubicBezTo>
                  <a:lnTo>
                    <a:pt x="1510382" y="591251"/>
                  </a:lnTo>
                  <a:lnTo>
                    <a:pt x="1510686" y="592523"/>
                  </a:lnTo>
                  <a:lnTo>
                    <a:pt x="1515796" y="589977"/>
                  </a:lnTo>
                  <a:close/>
                  <a:moveTo>
                    <a:pt x="1732870" y="582331"/>
                  </a:moveTo>
                  <a:lnTo>
                    <a:pt x="1749890" y="593885"/>
                  </a:lnTo>
                  <a:lnTo>
                    <a:pt x="1747550" y="589805"/>
                  </a:lnTo>
                  <a:cubicBezTo>
                    <a:pt x="1744918" y="587615"/>
                    <a:pt x="1741512" y="585737"/>
                    <a:pt x="1738416" y="583859"/>
                  </a:cubicBezTo>
                  <a:close/>
                  <a:moveTo>
                    <a:pt x="1576302" y="572615"/>
                  </a:moveTo>
                  <a:lnTo>
                    <a:pt x="1575178" y="574487"/>
                  </a:lnTo>
                  <a:lnTo>
                    <a:pt x="1575354" y="574729"/>
                  </a:lnTo>
                  <a:lnTo>
                    <a:pt x="1575656" y="575615"/>
                  </a:lnTo>
                  <a:close/>
                  <a:moveTo>
                    <a:pt x="1636090" y="568519"/>
                  </a:moveTo>
                  <a:lnTo>
                    <a:pt x="1636436" y="569949"/>
                  </a:lnTo>
                  <a:lnTo>
                    <a:pt x="1637272" y="570231"/>
                  </a:lnTo>
                  <a:close/>
                  <a:moveTo>
                    <a:pt x="1567744" y="562805"/>
                  </a:moveTo>
                  <a:lnTo>
                    <a:pt x="1569808" y="566529"/>
                  </a:lnTo>
                  <a:lnTo>
                    <a:pt x="1571372" y="563599"/>
                  </a:lnTo>
                  <a:lnTo>
                    <a:pt x="1570168" y="564323"/>
                  </a:lnTo>
                  <a:close/>
                  <a:moveTo>
                    <a:pt x="1617988" y="562205"/>
                  </a:moveTo>
                  <a:lnTo>
                    <a:pt x="1626342" y="576097"/>
                  </a:lnTo>
                  <a:lnTo>
                    <a:pt x="1628704" y="577267"/>
                  </a:lnTo>
                  <a:lnTo>
                    <a:pt x="1620216" y="563463"/>
                  </a:lnTo>
                  <a:close/>
                  <a:moveTo>
                    <a:pt x="1576460" y="560541"/>
                  </a:moveTo>
                  <a:lnTo>
                    <a:pt x="1574996" y="561421"/>
                  </a:lnTo>
                  <a:lnTo>
                    <a:pt x="1576460" y="562769"/>
                  </a:lnTo>
                  <a:close/>
                  <a:moveTo>
                    <a:pt x="1698056" y="557645"/>
                  </a:moveTo>
                  <a:lnTo>
                    <a:pt x="1694240" y="563395"/>
                  </a:lnTo>
                  <a:lnTo>
                    <a:pt x="1696800" y="564853"/>
                  </a:lnTo>
                  <a:lnTo>
                    <a:pt x="1697550" y="562581"/>
                  </a:lnTo>
                  <a:close/>
                  <a:moveTo>
                    <a:pt x="1589044" y="547313"/>
                  </a:moveTo>
                  <a:lnTo>
                    <a:pt x="1589044" y="548695"/>
                  </a:lnTo>
                  <a:lnTo>
                    <a:pt x="1601482" y="553321"/>
                  </a:lnTo>
                  <a:close/>
                  <a:moveTo>
                    <a:pt x="1509762" y="542891"/>
                  </a:moveTo>
                  <a:cubicBezTo>
                    <a:pt x="1509762" y="542891"/>
                    <a:pt x="1510392" y="543837"/>
                    <a:pt x="1510548" y="545097"/>
                  </a:cubicBezTo>
                  <a:lnTo>
                    <a:pt x="1510294" y="545607"/>
                  </a:lnTo>
                  <a:lnTo>
                    <a:pt x="1530074" y="573165"/>
                  </a:lnTo>
                  <a:cubicBezTo>
                    <a:pt x="1539536" y="583597"/>
                    <a:pt x="1549772" y="592939"/>
                    <a:pt x="1560320" y="602279"/>
                  </a:cubicBezTo>
                  <a:cubicBezTo>
                    <a:pt x="1561560" y="601657"/>
                    <a:pt x="1560940" y="600723"/>
                    <a:pt x="1560164" y="599633"/>
                  </a:cubicBezTo>
                  <a:lnTo>
                    <a:pt x="1560068" y="599313"/>
                  </a:lnTo>
                  <a:lnTo>
                    <a:pt x="1558842" y="599621"/>
                  </a:lnTo>
                  <a:cubicBezTo>
                    <a:pt x="1541224" y="581971"/>
                    <a:pt x="1521088" y="564323"/>
                    <a:pt x="1509762" y="542891"/>
                  </a:cubicBezTo>
                  <a:close/>
                  <a:moveTo>
                    <a:pt x="1555530" y="540921"/>
                  </a:moveTo>
                  <a:lnTo>
                    <a:pt x="1560100" y="545413"/>
                  </a:lnTo>
                  <a:lnTo>
                    <a:pt x="1560498" y="542697"/>
                  </a:lnTo>
                  <a:close/>
                  <a:moveTo>
                    <a:pt x="1616552" y="521755"/>
                  </a:moveTo>
                  <a:lnTo>
                    <a:pt x="1617212" y="522801"/>
                  </a:lnTo>
                  <a:lnTo>
                    <a:pt x="1617212" y="522273"/>
                  </a:lnTo>
                  <a:lnTo>
                    <a:pt x="1617226" y="522279"/>
                  </a:lnTo>
                  <a:close/>
                  <a:moveTo>
                    <a:pt x="1679570" y="521075"/>
                  </a:moveTo>
                  <a:lnTo>
                    <a:pt x="1689076" y="540175"/>
                  </a:lnTo>
                  <a:lnTo>
                    <a:pt x="1698302" y="555237"/>
                  </a:lnTo>
                  <a:lnTo>
                    <a:pt x="1698480" y="553505"/>
                  </a:lnTo>
                  <a:cubicBezTo>
                    <a:pt x="1697550" y="550689"/>
                    <a:pt x="1695692" y="548185"/>
                    <a:pt x="1693836" y="546309"/>
                  </a:cubicBezTo>
                  <a:close/>
                  <a:moveTo>
                    <a:pt x="1592768" y="513415"/>
                  </a:moveTo>
                  <a:lnTo>
                    <a:pt x="1592928" y="513657"/>
                  </a:lnTo>
                  <a:lnTo>
                    <a:pt x="1593028" y="513455"/>
                  </a:lnTo>
                  <a:close/>
                  <a:moveTo>
                    <a:pt x="1497368" y="511601"/>
                  </a:moveTo>
                  <a:lnTo>
                    <a:pt x="1497670" y="513775"/>
                  </a:lnTo>
                  <a:lnTo>
                    <a:pt x="1497670" y="511779"/>
                  </a:lnTo>
                  <a:close/>
                  <a:moveTo>
                    <a:pt x="1529340" y="500535"/>
                  </a:moveTo>
                  <a:lnTo>
                    <a:pt x="1529248" y="502059"/>
                  </a:lnTo>
                  <a:lnTo>
                    <a:pt x="1529988" y="503395"/>
                  </a:lnTo>
                  <a:close/>
                  <a:moveTo>
                    <a:pt x="1669324" y="500489"/>
                  </a:moveTo>
                  <a:lnTo>
                    <a:pt x="1673148" y="508173"/>
                  </a:lnTo>
                  <a:lnTo>
                    <a:pt x="1671544" y="502499"/>
                  </a:lnTo>
                  <a:lnTo>
                    <a:pt x="1672042" y="500489"/>
                  </a:lnTo>
                  <a:close/>
                  <a:moveTo>
                    <a:pt x="1393598" y="499659"/>
                  </a:moveTo>
                  <a:lnTo>
                    <a:pt x="1391652" y="500619"/>
                  </a:lnTo>
                  <a:lnTo>
                    <a:pt x="1393890" y="504405"/>
                  </a:lnTo>
                  <a:lnTo>
                    <a:pt x="1402732" y="512117"/>
                  </a:lnTo>
                  <a:cubicBezTo>
                    <a:pt x="1402732" y="505933"/>
                    <a:pt x="1401490" y="504695"/>
                    <a:pt x="1396528" y="502221"/>
                  </a:cubicBezTo>
                  <a:close/>
                  <a:moveTo>
                    <a:pt x="1558966" y="487341"/>
                  </a:moveTo>
                  <a:lnTo>
                    <a:pt x="1560100" y="489945"/>
                  </a:lnTo>
                  <a:lnTo>
                    <a:pt x="1561186" y="490961"/>
                  </a:lnTo>
                  <a:lnTo>
                    <a:pt x="1560072" y="488969"/>
                  </a:lnTo>
                  <a:close/>
                  <a:moveTo>
                    <a:pt x="1494818" y="474843"/>
                  </a:moveTo>
                  <a:lnTo>
                    <a:pt x="1499892" y="487983"/>
                  </a:lnTo>
                  <a:cubicBezTo>
                    <a:pt x="1501786" y="492335"/>
                    <a:pt x="1505256" y="495441"/>
                    <a:pt x="1508884" y="498549"/>
                  </a:cubicBezTo>
                  <a:lnTo>
                    <a:pt x="1514098" y="504093"/>
                  </a:lnTo>
                  <a:lnTo>
                    <a:pt x="1513894" y="502721"/>
                  </a:lnTo>
                  <a:cubicBezTo>
                    <a:pt x="1505158" y="495219"/>
                    <a:pt x="1499854" y="485531"/>
                    <a:pt x="1495174" y="475531"/>
                  </a:cubicBezTo>
                  <a:close/>
                  <a:moveTo>
                    <a:pt x="1365274" y="449809"/>
                  </a:moveTo>
                  <a:cubicBezTo>
                    <a:pt x="1369042" y="456625"/>
                    <a:pt x="1371868" y="463441"/>
                    <a:pt x="1375008" y="469791"/>
                  </a:cubicBezTo>
                  <a:lnTo>
                    <a:pt x="1375382" y="470345"/>
                  </a:lnTo>
                  <a:lnTo>
                    <a:pt x="1380396" y="466347"/>
                  </a:lnTo>
                  <a:lnTo>
                    <a:pt x="1373208" y="453039"/>
                  </a:lnTo>
                  <a:close/>
                  <a:moveTo>
                    <a:pt x="1542600" y="435217"/>
                  </a:moveTo>
                  <a:lnTo>
                    <a:pt x="1552512" y="449849"/>
                  </a:lnTo>
                  <a:lnTo>
                    <a:pt x="1556386" y="456681"/>
                  </a:lnTo>
                  <a:lnTo>
                    <a:pt x="1557862" y="457743"/>
                  </a:lnTo>
                  <a:lnTo>
                    <a:pt x="1552512" y="449849"/>
                  </a:lnTo>
                  <a:lnTo>
                    <a:pt x="1546344" y="438967"/>
                  </a:lnTo>
                  <a:cubicBezTo>
                    <a:pt x="1545096" y="437717"/>
                    <a:pt x="1543848" y="436467"/>
                    <a:pt x="1542600" y="435217"/>
                  </a:cubicBezTo>
                  <a:close/>
                  <a:moveTo>
                    <a:pt x="1463438" y="434901"/>
                  </a:moveTo>
                  <a:lnTo>
                    <a:pt x="1464250" y="436619"/>
                  </a:lnTo>
                  <a:lnTo>
                    <a:pt x="1464560" y="435779"/>
                  </a:lnTo>
                  <a:lnTo>
                    <a:pt x="1464270" y="435065"/>
                  </a:lnTo>
                  <a:close/>
                  <a:moveTo>
                    <a:pt x="1476956" y="432133"/>
                  </a:moveTo>
                  <a:lnTo>
                    <a:pt x="1478064" y="435779"/>
                  </a:lnTo>
                  <a:lnTo>
                    <a:pt x="1477702" y="433965"/>
                  </a:lnTo>
                  <a:close/>
                  <a:moveTo>
                    <a:pt x="1450680" y="422107"/>
                  </a:moveTo>
                  <a:lnTo>
                    <a:pt x="1457856" y="431197"/>
                  </a:lnTo>
                  <a:lnTo>
                    <a:pt x="1458544" y="427843"/>
                  </a:lnTo>
                  <a:lnTo>
                    <a:pt x="1457976" y="426899"/>
                  </a:lnTo>
                  <a:close/>
                  <a:moveTo>
                    <a:pt x="1623652" y="414917"/>
                  </a:moveTo>
                  <a:cubicBezTo>
                    <a:pt x="1628590" y="426079"/>
                    <a:pt x="1637230" y="433521"/>
                    <a:pt x="1643402" y="442201"/>
                  </a:cubicBezTo>
                  <a:cubicBezTo>
                    <a:pt x="1648340" y="448403"/>
                    <a:pt x="1653278" y="453363"/>
                    <a:pt x="1656980" y="460803"/>
                  </a:cubicBezTo>
                  <a:cubicBezTo>
                    <a:pt x="1660684" y="468245"/>
                    <a:pt x="1665622" y="475685"/>
                    <a:pt x="1670560" y="481887"/>
                  </a:cubicBezTo>
                  <a:cubicBezTo>
                    <a:pt x="1674262" y="485607"/>
                    <a:pt x="1676732" y="489327"/>
                    <a:pt x="1677966" y="493049"/>
                  </a:cubicBezTo>
                  <a:lnTo>
                    <a:pt x="1677994" y="493731"/>
                  </a:lnTo>
                  <a:lnTo>
                    <a:pt x="1679284" y="492799"/>
                  </a:lnTo>
                  <a:cubicBezTo>
                    <a:pt x="1679284" y="490609"/>
                    <a:pt x="1677736" y="488105"/>
                    <a:pt x="1676498" y="486227"/>
                  </a:cubicBezTo>
                  <a:cubicBezTo>
                    <a:pt x="1661638" y="467453"/>
                    <a:pt x="1651732" y="444921"/>
                    <a:pt x="1634394" y="428649"/>
                  </a:cubicBezTo>
                  <a:cubicBezTo>
                    <a:pt x="1631918" y="424895"/>
                    <a:pt x="1629440" y="421139"/>
                    <a:pt x="1626964" y="417385"/>
                  </a:cubicBezTo>
                  <a:lnTo>
                    <a:pt x="1627338" y="416911"/>
                  </a:lnTo>
                  <a:close/>
                  <a:moveTo>
                    <a:pt x="1456966" y="408359"/>
                  </a:moveTo>
                  <a:lnTo>
                    <a:pt x="1456988" y="408435"/>
                  </a:lnTo>
                  <a:cubicBezTo>
                    <a:pt x="1457620" y="409677"/>
                    <a:pt x="1457936" y="411541"/>
                    <a:pt x="1458408" y="412319"/>
                  </a:cubicBezTo>
                  <a:lnTo>
                    <a:pt x="1459238" y="411393"/>
                  </a:lnTo>
                  <a:close/>
                  <a:moveTo>
                    <a:pt x="1577928" y="406997"/>
                  </a:moveTo>
                  <a:lnTo>
                    <a:pt x="1577864" y="407443"/>
                  </a:lnTo>
                  <a:lnTo>
                    <a:pt x="1578978" y="407443"/>
                  </a:lnTo>
                  <a:close/>
                  <a:moveTo>
                    <a:pt x="1597384" y="395493"/>
                  </a:moveTo>
                  <a:lnTo>
                    <a:pt x="1596942" y="395929"/>
                  </a:lnTo>
                  <a:lnTo>
                    <a:pt x="1599090" y="397469"/>
                  </a:lnTo>
                  <a:close/>
                  <a:moveTo>
                    <a:pt x="1440260" y="388963"/>
                  </a:moveTo>
                  <a:lnTo>
                    <a:pt x="1439882" y="389341"/>
                  </a:lnTo>
                  <a:lnTo>
                    <a:pt x="1441222" y="389925"/>
                  </a:lnTo>
                  <a:close/>
                  <a:moveTo>
                    <a:pt x="1390338" y="388963"/>
                  </a:moveTo>
                  <a:cubicBezTo>
                    <a:pt x="1391586" y="392713"/>
                    <a:pt x="1393458" y="395525"/>
                    <a:pt x="1394706" y="398025"/>
                  </a:cubicBezTo>
                  <a:lnTo>
                    <a:pt x="1394774" y="398803"/>
                  </a:lnTo>
                  <a:lnTo>
                    <a:pt x="1401782" y="407969"/>
                  </a:lnTo>
                  <a:cubicBezTo>
                    <a:pt x="1403990" y="412475"/>
                    <a:pt x="1405884" y="417135"/>
                    <a:pt x="1409038" y="420865"/>
                  </a:cubicBezTo>
                  <a:lnTo>
                    <a:pt x="1396850" y="394453"/>
                  </a:lnTo>
                  <a:lnTo>
                    <a:pt x="1395330" y="395213"/>
                  </a:lnTo>
                  <a:cubicBezTo>
                    <a:pt x="1392834" y="395213"/>
                    <a:pt x="1391586" y="392713"/>
                    <a:pt x="1390338" y="388963"/>
                  </a:cubicBezTo>
                  <a:close/>
                  <a:moveTo>
                    <a:pt x="1560040" y="385625"/>
                  </a:moveTo>
                  <a:lnTo>
                    <a:pt x="1562634" y="389965"/>
                  </a:lnTo>
                  <a:cubicBezTo>
                    <a:pt x="1562634" y="391209"/>
                    <a:pt x="1563874" y="391209"/>
                    <a:pt x="1565114" y="392453"/>
                  </a:cubicBezTo>
                  <a:cubicBezTo>
                    <a:pt x="1566354" y="394943"/>
                    <a:pt x="1568524" y="397119"/>
                    <a:pt x="1569918" y="399141"/>
                  </a:cubicBezTo>
                  <a:lnTo>
                    <a:pt x="1570032" y="403335"/>
                  </a:lnTo>
                  <a:lnTo>
                    <a:pt x="1574110" y="403215"/>
                  </a:lnTo>
                  <a:cubicBezTo>
                    <a:pt x="1574110" y="400693"/>
                    <a:pt x="1571564" y="398171"/>
                    <a:pt x="1569020" y="396911"/>
                  </a:cubicBezTo>
                  <a:close/>
                  <a:moveTo>
                    <a:pt x="1509324" y="375035"/>
                  </a:moveTo>
                  <a:cubicBezTo>
                    <a:pt x="1506844" y="377523"/>
                    <a:pt x="1509324" y="377523"/>
                    <a:pt x="1509324" y="378767"/>
                  </a:cubicBezTo>
                  <a:lnTo>
                    <a:pt x="1509774" y="381247"/>
                  </a:lnTo>
                  <a:lnTo>
                    <a:pt x="1513894" y="386463"/>
                  </a:lnTo>
                  <a:cubicBezTo>
                    <a:pt x="1515142" y="383963"/>
                    <a:pt x="1513894" y="381463"/>
                    <a:pt x="1513894" y="378961"/>
                  </a:cubicBezTo>
                  <a:lnTo>
                    <a:pt x="1514402" y="376421"/>
                  </a:lnTo>
                  <a:lnTo>
                    <a:pt x="1514284" y="376279"/>
                  </a:lnTo>
                  <a:cubicBezTo>
                    <a:pt x="1513044" y="375035"/>
                    <a:pt x="1511804" y="372547"/>
                    <a:pt x="1509324" y="375035"/>
                  </a:cubicBezTo>
                  <a:close/>
                  <a:moveTo>
                    <a:pt x="1416426" y="371175"/>
                  </a:moveTo>
                  <a:lnTo>
                    <a:pt x="1415348" y="372389"/>
                  </a:lnTo>
                  <a:cubicBezTo>
                    <a:pt x="1415348" y="372389"/>
                    <a:pt x="1414086" y="372389"/>
                    <a:pt x="1414086" y="373633"/>
                  </a:cubicBezTo>
                  <a:lnTo>
                    <a:pt x="1415840" y="375879"/>
                  </a:lnTo>
                  <a:close/>
                  <a:moveTo>
                    <a:pt x="1593044" y="363897"/>
                  </a:moveTo>
                  <a:lnTo>
                    <a:pt x="1598232" y="374479"/>
                  </a:lnTo>
                  <a:lnTo>
                    <a:pt x="1604688" y="379903"/>
                  </a:lnTo>
                  <a:close/>
                  <a:moveTo>
                    <a:pt x="1511804" y="360105"/>
                  </a:moveTo>
                  <a:lnTo>
                    <a:pt x="1517002" y="373457"/>
                  </a:lnTo>
                  <a:lnTo>
                    <a:pt x="1521382" y="375211"/>
                  </a:lnTo>
                  <a:cubicBezTo>
                    <a:pt x="1522632" y="377711"/>
                    <a:pt x="1523880" y="378961"/>
                    <a:pt x="1527624" y="381463"/>
                  </a:cubicBezTo>
                  <a:cubicBezTo>
                    <a:pt x="1521382" y="375211"/>
                    <a:pt x="1517638" y="370211"/>
                    <a:pt x="1515142" y="363961"/>
                  </a:cubicBezTo>
                  <a:lnTo>
                    <a:pt x="1515492" y="362207"/>
                  </a:lnTo>
                  <a:close/>
                  <a:moveTo>
                    <a:pt x="1475032" y="348855"/>
                  </a:moveTo>
                  <a:lnTo>
                    <a:pt x="1476454" y="351461"/>
                  </a:lnTo>
                  <a:lnTo>
                    <a:pt x="1476990" y="357365"/>
                  </a:lnTo>
                  <a:lnTo>
                    <a:pt x="1482048" y="370059"/>
                  </a:lnTo>
                  <a:cubicBezTo>
                    <a:pt x="1488248" y="375035"/>
                    <a:pt x="1491968" y="381255"/>
                    <a:pt x="1494602" y="388099"/>
                  </a:cubicBezTo>
                  <a:lnTo>
                    <a:pt x="1496748" y="395833"/>
                  </a:lnTo>
                  <a:lnTo>
                    <a:pt x="1503910" y="405213"/>
                  </a:lnTo>
                  <a:cubicBezTo>
                    <a:pt x="1502662" y="401463"/>
                    <a:pt x="1500166" y="400213"/>
                    <a:pt x="1500166" y="397713"/>
                  </a:cubicBezTo>
                  <a:cubicBezTo>
                    <a:pt x="1501414" y="386463"/>
                    <a:pt x="1493926" y="380213"/>
                    <a:pt x="1487686" y="373961"/>
                  </a:cubicBezTo>
                  <a:cubicBezTo>
                    <a:pt x="1482694" y="367711"/>
                    <a:pt x="1480198" y="358961"/>
                    <a:pt x="1476454" y="351461"/>
                  </a:cubicBezTo>
                  <a:lnTo>
                    <a:pt x="1476882" y="351203"/>
                  </a:lnTo>
                  <a:close/>
                  <a:moveTo>
                    <a:pt x="1574484" y="347605"/>
                  </a:moveTo>
                  <a:lnTo>
                    <a:pt x="1575282" y="348295"/>
                  </a:lnTo>
                  <a:cubicBezTo>
                    <a:pt x="1576532" y="349527"/>
                    <a:pt x="1577780" y="351991"/>
                    <a:pt x="1580278" y="351991"/>
                  </a:cubicBezTo>
                  <a:lnTo>
                    <a:pt x="1580696" y="349933"/>
                  </a:lnTo>
                  <a:lnTo>
                    <a:pt x="1579214" y="349189"/>
                  </a:lnTo>
                  <a:close/>
                  <a:moveTo>
                    <a:pt x="1565846" y="339865"/>
                  </a:moveTo>
                  <a:lnTo>
                    <a:pt x="1565802" y="340109"/>
                  </a:lnTo>
                  <a:lnTo>
                    <a:pt x="1566838" y="341005"/>
                  </a:lnTo>
                  <a:close/>
                  <a:moveTo>
                    <a:pt x="1395330" y="330209"/>
                  </a:moveTo>
                  <a:lnTo>
                    <a:pt x="1395660" y="332861"/>
                  </a:lnTo>
                  <a:lnTo>
                    <a:pt x="1403990" y="343801"/>
                  </a:lnTo>
                  <a:cubicBezTo>
                    <a:pt x="1406514" y="346909"/>
                    <a:pt x="1408092" y="350327"/>
                    <a:pt x="1409826" y="353589"/>
                  </a:cubicBezTo>
                  <a:lnTo>
                    <a:pt x="1415536" y="361045"/>
                  </a:lnTo>
                  <a:lnTo>
                    <a:pt x="1406406" y="345991"/>
                  </a:lnTo>
                  <a:cubicBezTo>
                    <a:pt x="1403442" y="340209"/>
                    <a:pt x="1400322" y="334585"/>
                    <a:pt x="1395330" y="330209"/>
                  </a:cubicBezTo>
                  <a:close/>
                  <a:moveTo>
                    <a:pt x="1377858" y="323959"/>
                  </a:moveTo>
                  <a:lnTo>
                    <a:pt x="1376416" y="325601"/>
                  </a:lnTo>
                  <a:lnTo>
                    <a:pt x="1380646" y="331371"/>
                  </a:lnTo>
                  <a:lnTo>
                    <a:pt x="1387288" y="335505"/>
                  </a:lnTo>
                  <a:close/>
                  <a:moveTo>
                    <a:pt x="1355392" y="322707"/>
                  </a:moveTo>
                  <a:lnTo>
                    <a:pt x="1357020" y="325217"/>
                  </a:lnTo>
                  <a:lnTo>
                    <a:pt x="1359826" y="328109"/>
                  </a:lnTo>
                  <a:lnTo>
                    <a:pt x="1362416" y="333531"/>
                  </a:lnTo>
                  <a:lnTo>
                    <a:pt x="1363078" y="334551"/>
                  </a:lnTo>
                  <a:lnTo>
                    <a:pt x="1363478" y="335755"/>
                  </a:lnTo>
                  <a:lnTo>
                    <a:pt x="1364480" y="337849"/>
                  </a:lnTo>
                  <a:lnTo>
                    <a:pt x="1365478" y="338251"/>
                  </a:lnTo>
                  <a:lnTo>
                    <a:pt x="1365664" y="338537"/>
                  </a:lnTo>
                  <a:lnTo>
                    <a:pt x="1365626" y="338309"/>
                  </a:lnTo>
                  <a:lnTo>
                    <a:pt x="1365478" y="338251"/>
                  </a:lnTo>
                  <a:lnTo>
                    <a:pt x="1363078" y="334551"/>
                  </a:lnTo>
                  <a:lnTo>
                    <a:pt x="1361632" y="330209"/>
                  </a:lnTo>
                  <a:cubicBezTo>
                    <a:pt x="1360384" y="326459"/>
                    <a:pt x="1357888" y="323959"/>
                    <a:pt x="1355392" y="322707"/>
                  </a:cubicBezTo>
                  <a:close/>
                  <a:moveTo>
                    <a:pt x="1520146" y="297633"/>
                  </a:moveTo>
                  <a:lnTo>
                    <a:pt x="1522652" y="306761"/>
                  </a:lnTo>
                  <a:cubicBezTo>
                    <a:pt x="1527300" y="317803"/>
                    <a:pt x="1532880" y="328379"/>
                    <a:pt x="1537838" y="338953"/>
                  </a:cubicBezTo>
                  <a:lnTo>
                    <a:pt x="1547424" y="364203"/>
                  </a:lnTo>
                  <a:lnTo>
                    <a:pt x="1546272" y="359565"/>
                  </a:lnTo>
                  <a:cubicBezTo>
                    <a:pt x="1546114" y="355939"/>
                    <a:pt x="1546114" y="352157"/>
                    <a:pt x="1544840" y="349007"/>
                  </a:cubicBezTo>
                  <a:close/>
                  <a:moveTo>
                    <a:pt x="1541586" y="293247"/>
                  </a:moveTo>
                  <a:lnTo>
                    <a:pt x="1541826" y="293837"/>
                  </a:lnTo>
                  <a:lnTo>
                    <a:pt x="1542370" y="294465"/>
                  </a:lnTo>
                  <a:close/>
                  <a:moveTo>
                    <a:pt x="1554498" y="290875"/>
                  </a:moveTo>
                  <a:lnTo>
                    <a:pt x="1556994" y="293381"/>
                  </a:lnTo>
                  <a:lnTo>
                    <a:pt x="1555886" y="291435"/>
                  </a:lnTo>
                  <a:close/>
                  <a:moveTo>
                    <a:pt x="1501592" y="283115"/>
                  </a:moveTo>
                  <a:lnTo>
                    <a:pt x="1513044" y="301627"/>
                  </a:lnTo>
                  <a:lnTo>
                    <a:pt x="1510478" y="294547"/>
                  </a:lnTo>
                  <a:close/>
                  <a:moveTo>
                    <a:pt x="1544034" y="279865"/>
                  </a:moveTo>
                  <a:lnTo>
                    <a:pt x="1544650" y="280981"/>
                  </a:lnTo>
                  <a:lnTo>
                    <a:pt x="1552940" y="289309"/>
                  </a:lnTo>
                  <a:lnTo>
                    <a:pt x="1547686" y="282843"/>
                  </a:lnTo>
                  <a:close/>
                  <a:moveTo>
                    <a:pt x="1510480" y="264543"/>
                  </a:moveTo>
                  <a:lnTo>
                    <a:pt x="1508096" y="266803"/>
                  </a:lnTo>
                  <a:lnTo>
                    <a:pt x="1513044" y="271767"/>
                  </a:lnTo>
                  <a:lnTo>
                    <a:pt x="1518278" y="290833"/>
                  </a:lnTo>
                  <a:lnTo>
                    <a:pt x="1514298" y="272107"/>
                  </a:lnTo>
                  <a:cubicBezTo>
                    <a:pt x="1514298" y="269585"/>
                    <a:pt x="1514298" y="263281"/>
                    <a:pt x="1510480" y="264543"/>
                  </a:cubicBezTo>
                  <a:close/>
                  <a:moveTo>
                    <a:pt x="1490102" y="263875"/>
                  </a:moveTo>
                  <a:lnTo>
                    <a:pt x="1490728" y="265547"/>
                  </a:lnTo>
                  <a:lnTo>
                    <a:pt x="1495926" y="273951"/>
                  </a:lnTo>
                  <a:close/>
                  <a:moveTo>
                    <a:pt x="1436900" y="226825"/>
                  </a:moveTo>
                  <a:lnTo>
                    <a:pt x="1437452" y="236295"/>
                  </a:lnTo>
                  <a:cubicBezTo>
                    <a:pt x="1439012" y="241453"/>
                    <a:pt x="1441508" y="246453"/>
                    <a:pt x="1444004" y="251453"/>
                  </a:cubicBezTo>
                  <a:cubicBezTo>
                    <a:pt x="1445252" y="252703"/>
                    <a:pt x="1446500" y="255203"/>
                    <a:pt x="1444004" y="257703"/>
                  </a:cubicBezTo>
                  <a:cubicBezTo>
                    <a:pt x="1440260" y="260203"/>
                    <a:pt x="1439012" y="252703"/>
                    <a:pt x="1436516" y="255203"/>
                  </a:cubicBezTo>
                  <a:lnTo>
                    <a:pt x="1444634" y="269435"/>
                  </a:lnTo>
                  <a:lnTo>
                    <a:pt x="1449814" y="275499"/>
                  </a:lnTo>
                  <a:cubicBezTo>
                    <a:pt x="1449814" y="271767"/>
                    <a:pt x="1447334" y="270523"/>
                    <a:pt x="1446096" y="266791"/>
                  </a:cubicBezTo>
                  <a:cubicBezTo>
                    <a:pt x="1444856" y="264301"/>
                    <a:pt x="1442376" y="259325"/>
                    <a:pt x="1449814" y="261813"/>
                  </a:cubicBezTo>
                  <a:cubicBezTo>
                    <a:pt x="1452294" y="261813"/>
                    <a:pt x="1451054" y="259325"/>
                    <a:pt x="1451054" y="259325"/>
                  </a:cubicBezTo>
                  <a:cubicBezTo>
                    <a:pt x="1451054" y="258081"/>
                    <a:pt x="1451054" y="255593"/>
                    <a:pt x="1451054" y="255593"/>
                  </a:cubicBezTo>
                  <a:cubicBezTo>
                    <a:pt x="1449814" y="251861"/>
                    <a:pt x="1447334" y="248127"/>
                    <a:pt x="1449814" y="245639"/>
                  </a:cubicBezTo>
                  <a:cubicBezTo>
                    <a:pt x="1454774" y="244395"/>
                    <a:pt x="1456014" y="249371"/>
                    <a:pt x="1458492" y="251861"/>
                  </a:cubicBezTo>
                  <a:cubicBezTo>
                    <a:pt x="1459732" y="254349"/>
                    <a:pt x="1460972" y="256837"/>
                    <a:pt x="1464692" y="258081"/>
                  </a:cubicBezTo>
                  <a:cubicBezTo>
                    <a:pt x="1460972" y="248127"/>
                    <a:pt x="1454774" y="240663"/>
                    <a:pt x="1447334" y="235685"/>
                  </a:cubicBezTo>
                  <a:close/>
                  <a:moveTo>
                    <a:pt x="1479532" y="220603"/>
                  </a:moveTo>
                  <a:lnTo>
                    <a:pt x="1482048" y="230709"/>
                  </a:lnTo>
                  <a:lnTo>
                    <a:pt x="1489416" y="241875"/>
                  </a:lnTo>
                  <a:lnTo>
                    <a:pt x="1489960" y="239645"/>
                  </a:lnTo>
                  <a:cubicBezTo>
                    <a:pt x="1488848" y="236493"/>
                    <a:pt x="1486302" y="233657"/>
                    <a:pt x="1483756" y="231765"/>
                  </a:cubicBezTo>
                  <a:close/>
                  <a:moveTo>
                    <a:pt x="1404016" y="182823"/>
                  </a:moveTo>
                  <a:lnTo>
                    <a:pt x="1409816" y="192007"/>
                  </a:lnTo>
                  <a:lnTo>
                    <a:pt x="1412622" y="194627"/>
                  </a:lnTo>
                  <a:lnTo>
                    <a:pt x="1408718" y="187039"/>
                  </a:lnTo>
                  <a:close/>
                  <a:moveTo>
                    <a:pt x="1385948" y="169663"/>
                  </a:moveTo>
                  <a:lnTo>
                    <a:pt x="1386438" y="171290"/>
                  </a:lnTo>
                  <a:lnTo>
                    <a:pt x="1394232" y="175234"/>
                  </a:lnTo>
                  <a:close/>
                  <a:moveTo>
                    <a:pt x="1469322" y="162450"/>
                  </a:moveTo>
                  <a:cubicBezTo>
                    <a:pt x="1469322" y="163707"/>
                    <a:pt x="1469322" y="164965"/>
                    <a:pt x="1469322" y="167479"/>
                  </a:cubicBezTo>
                  <a:lnTo>
                    <a:pt x="1468652" y="170181"/>
                  </a:lnTo>
                  <a:lnTo>
                    <a:pt x="1478174" y="187473"/>
                  </a:lnTo>
                  <a:cubicBezTo>
                    <a:pt x="1481428" y="193383"/>
                    <a:pt x="1483908" y="199603"/>
                    <a:pt x="1483288" y="207069"/>
                  </a:cubicBezTo>
                  <a:cubicBezTo>
                    <a:pt x="1483288" y="208313"/>
                    <a:pt x="1484528" y="209557"/>
                    <a:pt x="1485768" y="210801"/>
                  </a:cubicBezTo>
                  <a:cubicBezTo>
                    <a:pt x="1501886" y="233197"/>
                    <a:pt x="1513044" y="259325"/>
                    <a:pt x="1535360" y="277989"/>
                  </a:cubicBezTo>
                  <a:lnTo>
                    <a:pt x="1538054" y="284593"/>
                  </a:lnTo>
                  <a:lnTo>
                    <a:pt x="1537244" y="277259"/>
                  </a:lnTo>
                  <a:lnTo>
                    <a:pt x="1540476" y="276965"/>
                  </a:lnTo>
                  <a:lnTo>
                    <a:pt x="1540362" y="276871"/>
                  </a:lnTo>
                  <a:cubicBezTo>
                    <a:pt x="1525408" y="265555"/>
                    <a:pt x="1514190" y="251723"/>
                    <a:pt x="1505466" y="235377"/>
                  </a:cubicBezTo>
                  <a:cubicBezTo>
                    <a:pt x="1502974" y="229091"/>
                    <a:pt x="1499234" y="224061"/>
                    <a:pt x="1495496" y="219033"/>
                  </a:cubicBezTo>
                  <a:cubicBezTo>
                    <a:pt x="1489264" y="211487"/>
                    <a:pt x="1488018" y="202687"/>
                    <a:pt x="1484278" y="193885"/>
                  </a:cubicBezTo>
                  <a:cubicBezTo>
                    <a:pt x="1479292" y="183825"/>
                    <a:pt x="1475554" y="172509"/>
                    <a:pt x="1469322" y="162450"/>
                  </a:cubicBezTo>
                  <a:close/>
                  <a:moveTo>
                    <a:pt x="1402020" y="104611"/>
                  </a:moveTo>
                  <a:cubicBezTo>
                    <a:pt x="1408252" y="109640"/>
                    <a:pt x="1411992" y="114670"/>
                    <a:pt x="1415730" y="122214"/>
                  </a:cubicBezTo>
                  <a:lnTo>
                    <a:pt x="1415380" y="122744"/>
                  </a:lnTo>
                  <a:lnTo>
                    <a:pt x="1421300" y="128685"/>
                  </a:lnTo>
                  <a:cubicBezTo>
                    <a:pt x="1428738" y="139882"/>
                    <a:pt x="1443616" y="146103"/>
                    <a:pt x="1449814" y="158545"/>
                  </a:cubicBezTo>
                  <a:cubicBezTo>
                    <a:pt x="1453534" y="163522"/>
                    <a:pt x="1458492" y="169743"/>
                    <a:pt x="1463452" y="175964"/>
                  </a:cubicBezTo>
                  <a:lnTo>
                    <a:pt x="1462570" y="169317"/>
                  </a:lnTo>
                  <a:lnTo>
                    <a:pt x="1454366" y="158678"/>
                  </a:lnTo>
                  <a:cubicBezTo>
                    <a:pt x="1444396" y="143589"/>
                    <a:pt x="1429440" y="133530"/>
                    <a:pt x="1416976" y="119699"/>
                  </a:cubicBezTo>
                  <a:cubicBezTo>
                    <a:pt x="1411992" y="114670"/>
                    <a:pt x="1408252" y="109640"/>
                    <a:pt x="1402020" y="104611"/>
                  </a:cubicBezTo>
                  <a:close/>
                  <a:moveTo>
                    <a:pt x="1380832" y="84493"/>
                  </a:moveTo>
                  <a:cubicBezTo>
                    <a:pt x="1383326" y="93294"/>
                    <a:pt x="1384572" y="100839"/>
                    <a:pt x="1387064" y="109640"/>
                  </a:cubicBezTo>
                  <a:cubicBezTo>
                    <a:pt x="1387688" y="111526"/>
                    <a:pt x="1388934" y="113727"/>
                    <a:pt x="1389090" y="115927"/>
                  </a:cubicBezTo>
                  <a:lnTo>
                    <a:pt x="1388890" y="116205"/>
                  </a:lnTo>
                  <a:lnTo>
                    <a:pt x="1394024" y="123708"/>
                  </a:lnTo>
                  <a:cubicBezTo>
                    <a:pt x="1397744" y="128685"/>
                    <a:pt x="1402702" y="132417"/>
                    <a:pt x="1410142" y="129929"/>
                  </a:cubicBezTo>
                  <a:lnTo>
                    <a:pt x="1409832" y="129412"/>
                  </a:lnTo>
                  <a:lnTo>
                    <a:pt x="1400774" y="125986"/>
                  </a:lnTo>
                  <a:cubicBezTo>
                    <a:pt x="1392050" y="117184"/>
                    <a:pt x="1384572" y="107125"/>
                    <a:pt x="1384572" y="93294"/>
                  </a:cubicBezTo>
                  <a:cubicBezTo>
                    <a:pt x="1384572" y="90780"/>
                    <a:pt x="1384572" y="87007"/>
                    <a:pt x="1380832" y="84493"/>
                  </a:cubicBezTo>
                  <a:close/>
                  <a:moveTo>
                    <a:pt x="1337756" y="60557"/>
                  </a:moveTo>
                  <a:lnTo>
                    <a:pt x="1340416" y="62689"/>
                  </a:lnTo>
                  <a:lnTo>
                    <a:pt x="1347740" y="66142"/>
                  </a:lnTo>
                  <a:lnTo>
                    <a:pt x="1340950" y="61860"/>
                  </a:lnTo>
                  <a:close/>
                  <a:moveTo>
                    <a:pt x="1380832" y="249"/>
                  </a:moveTo>
                  <a:cubicBezTo>
                    <a:pt x="1387064" y="-1009"/>
                    <a:pt x="1393296" y="4021"/>
                    <a:pt x="1400774" y="249"/>
                  </a:cubicBezTo>
                  <a:cubicBezTo>
                    <a:pt x="1400774" y="-1009"/>
                    <a:pt x="1403266" y="2763"/>
                    <a:pt x="1404514" y="5278"/>
                  </a:cubicBezTo>
                  <a:cubicBezTo>
                    <a:pt x="1405760" y="7793"/>
                    <a:pt x="1408252" y="11565"/>
                    <a:pt x="1410744" y="14080"/>
                  </a:cubicBezTo>
                  <a:cubicBezTo>
                    <a:pt x="1435672" y="60603"/>
                    <a:pt x="1461844" y="105868"/>
                    <a:pt x="1484278" y="152391"/>
                  </a:cubicBezTo>
                  <a:cubicBezTo>
                    <a:pt x="1483032" y="153648"/>
                    <a:pt x="1480540" y="152391"/>
                    <a:pt x="1478046" y="151133"/>
                  </a:cubicBezTo>
                  <a:cubicBezTo>
                    <a:pt x="1491756" y="163707"/>
                    <a:pt x="1497988" y="180053"/>
                    <a:pt x="1505466" y="195143"/>
                  </a:cubicBezTo>
                  <a:cubicBezTo>
                    <a:pt x="1507958" y="202687"/>
                    <a:pt x="1502974" y="202687"/>
                    <a:pt x="1497988" y="202687"/>
                  </a:cubicBezTo>
                  <a:cubicBezTo>
                    <a:pt x="1497988" y="205201"/>
                    <a:pt x="1497988" y="207715"/>
                    <a:pt x="1500480" y="208973"/>
                  </a:cubicBezTo>
                  <a:cubicBezTo>
                    <a:pt x="1510452" y="215261"/>
                    <a:pt x="1515436" y="227833"/>
                    <a:pt x="1524160" y="237893"/>
                  </a:cubicBezTo>
                  <a:cubicBezTo>
                    <a:pt x="1527900" y="241665"/>
                    <a:pt x="1530392" y="245437"/>
                    <a:pt x="1535378" y="246695"/>
                  </a:cubicBezTo>
                  <a:cubicBezTo>
                    <a:pt x="1545348" y="259269"/>
                    <a:pt x="1551580" y="273099"/>
                    <a:pt x="1560304" y="286931"/>
                  </a:cubicBezTo>
                  <a:lnTo>
                    <a:pt x="1560304" y="290045"/>
                  </a:lnTo>
                  <a:lnTo>
                    <a:pt x="1576744" y="316945"/>
                  </a:lnTo>
                  <a:lnTo>
                    <a:pt x="1640402" y="417797"/>
                  </a:lnTo>
                  <a:lnTo>
                    <a:pt x="1643062" y="419889"/>
                  </a:lnTo>
                  <a:cubicBezTo>
                    <a:pt x="1652970" y="434909"/>
                    <a:pt x="1662876" y="452431"/>
                    <a:pt x="1674022" y="466201"/>
                  </a:cubicBezTo>
                  <a:cubicBezTo>
                    <a:pt x="1676498" y="468703"/>
                    <a:pt x="1677736" y="471207"/>
                    <a:pt x="1680214" y="473711"/>
                  </a:cubicBezTo>
                  <a:cubicBezTo>
                    <a:pt x="1703742" y="505003"/>
                    <a:pt x="1726032" y="537547"/>
                    <a:pt x="1749562" y="570091"/>
                  </a:cubicBezTo>
                  <a:cubicBezTo>
                    <a:pt x="1759468" y="582607"/>
                    <a:pt x="1771852" y="595125"/>
                    <a:pt x="1780520" y="608893"/>
                  </a:cubicBezTo>
                  <a:cubicBezTo>
                    <a:pt x="1782998" y="613899"/>
                    <a:pt x="1786712" y="617655"/>
                    <a:pt x="1790428" y="622661"/>
                  </a:cubicBezTo>
                  <a:cubicBezTo>
                    <a:pt x="1790428" y="623913"/>
                    <a:pt x="1792594" y="625477"/>
                    <a:pt x="1793678" y="627355"/>
                  </a:cubicBezTo>
                  <a:lnTo>
                    <a:pt x="1793288" y="628145"/>
                  </a:lnTo>
                  <a:lnTo>
                    <a:pt x="1926124" y="779155"/>
                  </a:lnTo>
                  <a:cubicBezTo>
                    <a:pt x="1927368" y="780395"/>
                    <a:pt x="1929856" y="782875"/>
                    <a:pt x="1932342" y="784115"/>
                  </a:cubicBezTo>
                  <a:lnTo>
                    <a:pt x="1939458" y="794143"/>
                  </a:lnTo>
                  <a:lnTo>
                    <a:pt x="1978224" y="834593"/>
                  </a:lnTo>
                  <a:lnTo>
                    <a:pt x="1997968" y="857569"/>
                  </a:lnTo>
                  <a:lnTo>
                    <a:pt x="1981678" y="834249"/>
                  </a:lnTo>
                  <a:cubicBezTo>
                    <a:pt x="1989314" y="842975"/>
                    <a:pt x="1999494" y="851699"/>
                    <a:pt x="2007130" y="860423"/>
                  </a:cubicBezTo>
                  <a:cubicBezTo>
                    <a:pt x="2030036" y="889089"/>
                    <a:pt x="2059306" y="911523"/>
                    <a:pt x="2086030" y="936449"/>
                  </a:cubicBezTo>
                  <a:cubicBezTo>
                    <a:pt x="2092392" y="942681"/>
                    <a:pt x="2097482" y="946421"/>
                    <a:pt x="2101300" y="953899"/>
                  </a:cubicBezTo>
                  <a:cubicBezTo>
                    <a:pt x="2086030" y="948913"/>
                    <a:pt x="2075848" y="936449"/>
                    <a:pt x="2061850" y="930219"/>
                  </a:cubicBezTo>
                  <a:lnTo>
                    <a:pt x="2054896" y="927299"/>
                  </a:lnTo>
                  <a:lnTo>
                    <a:pt x="2057512" y="929169"/>
                  </a:lnTo>
                  <a:cubicBezTo>
                    <a:pt x="2056414" y="929169"/>
                    <a:pt x="2056414" y="930543"/>
                    <a:pt x="2055314" y="931917"/>
                  </a:cubicBezTo>
                  <a:lnTo>
                    <a:pt x="2049790" y="926161"/>
                  </a:lnTo>
                  <a:lnTo>
                    <a:pt x="2049310" y="926421"/>
                  </a:lnTo>
                  <a:lnTo>
                    <a:pt x="2048156" y="925047"/>
                  </a:lnTo>
                  <a:lnTo>
                    <a:pt x="2047716" y="925047"/>
                  </a:lnTo>
                  <a:lnTo>
                    <a:pt x="2048562" y="926725"/>
                  </a:lnTo>
                  <a:cubicBezTo>
                    <a:pt x="2051074" y="930459"/>
                    <a:pt x="2054842" y="934195"/>
                    <a:pt x="2057354" y="937929"/>
                  </a:cubicBezTo>
                  <a:lnTo>
                    <a:pt x="2057354" y="937985"/>
                  </a:lnTo>
                  <a:lnTo>
                    <a:pt x="2072332" y="955087"/>
                  </a:lnTo>
                  <a:cubicBezTo>
                    <a:pt x="2077924" y="962799"/>
                    <a:pt x="2082458" y="971299"/>
                    <a:pt x="2084874" y="981373"/>
                  </a:cubicBezTo>
                  <a:cubicBezTo>
                    <a:pt x="2077622" y="976337"/>
                    <a:pt x="2069160" y="971299"/>
                    <a:pt x="2063114" y="966263"/>
                  </a:cubicBezTo>
                  <a:cubicBezTo>
                    <a:pt x="2055862" y="959965"/>
                    <a:pt x="2049816" y="954929"/>
                    <a:pt x="2042564" y="952411"/>
                  </a:cubicBezTo>
                  <a:cubicBezTo>
                    <a:pt x="2037728" y="949891"/>
                    <a:pt x="2032892" y="944855"/>
                    <a:pt x="2029266" y="938559"/>
                  </a:cubicBezTo>
                  <a:cubicBezTo>
                    <a:pt x="2030474" y="939817"/>
                    <a:pt x="2032892" y="941077"/>
                    <a:pt x="2034102" y="941077"/>
                  </a:cubicBezTo>
                  <a:lnTo>
                    <a:pt x="2033486" y="939795"/>
                  </a:lnTo>
                  <a:lnTo>
                    <a:pt x="2029720" y="937929"/>
                  </a:lnTo>
                  <a:lnTo>
                    <a:pt x="1986904" y="906099"/>
                  </a:lnTo>
                  <a:lnTo>
                    <a:pt x="2004448" y="929367"/>
                  </a:lnTo>
                  <a:cubicBezTo>
                    <a:pt x="2011090" y="936819"/>
                    <a:pt x="2018048" y="943961"/>
                    <a:pt x="2024374" y="951415"/>
                  </a:cubicBezTo>
                  <a:cubicBezTo>
                    <a:pt x="2000338" y="953899"/>
                    <a:pt x="1992746" y="931541"/>
                    <a:pt x="1973770" y="925331"/>
                  </a:cubicBezTo>
                  <a:cubicBezTo>
                    <a:pt x="1972506" y="929057"/>
                    <a:pt x="1976300" y="931541"/>
                    <a:pt x="1975036" y="935267"/>
                  </a:cubicBezTo>
                  <a:cubicBezTo>
                    <a:pt x="1964914" y="937751"/>
                    <a:pt x="1957324" y="930299"/>
                    <a:pt x="1948468" y="927815"/>
                  </a:cubicBezTo>
                  <a:lnTo>
                    <a:pt x="1950232" y="930241"/>
                  </a:lnTo>
                  <a:lnTo>
                    <a:pt x="1952196" y="930485"/>
                  </a:lnTo>
                  <a:cubicBezTo>
                    <a:pt x="1957162" y="932969"/>
                    <a:pt x="1963370" y="934211"/>
                    <a:pt x="1969580" y="936695"/>
                  </a:cubicBezTo>
                  <a:cubicBezTo>
                    <a:pt x="1979514" y="949117"/>
                    <a:pt x="1989446" y="959053"/>
                    <a:pt x="1999380" y="970231"/>
                  </a:cubicBezTo>
                  <a:cubicBezTo>
                    <a:pt x="2006830" y="978925"/>
                    <a:pt x="2013040" y="987621"/>
                    <a:pt x="2015522" y="997557"/>
                  </a:cubicBezTo>
                  <a:cubicBezTo>
                    <a:pt x="2016764" y="1001283"/>
                    <a:pt x="2016764" y="1005009"/>
                    <a:pt x="2014280" y="1008735"/>
                  </a:cubicBezTo>
                  <a:cubicBezTo>
                    <a:pt x="2011798" y="1014945"/>
                    <a:pt x="2011798" y="1023641"/>
                    <a:pt x="2015522" y="1029851"/>
                  </a:cubicBezTo>
                  <a:cubicBezTo>
                    <a:pt x="2020490" y="1034819"/>
                    <a:pt x="2022972" y="1039787"/>
                    <a:pt x="2026698" y="1045997"/>
                  </a:cubicBezTo>
                  <a:lnTo>
                    <a:pt x="2018092" y="1044277"/>
                  </a:lnTo>
                  <a:lnTo>
                    <a:pt x="2024778" y="1063423"/>
                  </a:lnTo>
                  <a:cubicBezTo>
                    <a:pt x="2035912" y="1074677"/>
                    <a:pt x="2047046" y="1087185"/>
                    <a:pt x="2054470" y="1100941"/>
                  </a:cubicBezTo>
                  <a:cubicBezTo>
                    <a:pt x="2061892" y="1112197"/>
                    <a:pt x="2074264" y="1118449"/>
                    <a:pt x="2082924" y="1125953"/>
                  </a:cubicBezTo>
                  <a:cubicBezTo>
                    <a:pt x="2086636" y="1129705"/>
                    <a:pt x="2090346" y="1130955"/>
                    <a:pt x="2090346" y="1135959"/>
                  </a:cubicBezTo>
                  <a:cubicBezTo>
                    <a:pt x="2085398" y="1134707"/>
                    <a:pt x="2081686" y="1134707"/>
                    <a:pt x="2076738" y="1132207"/>
                  </a:cubicBezTo>
                  <a:cubicBezTo>
                    <a:pt x="2075500" y="1135959"/>
                    <a:pt x="2079212" y="1137209"/>
                    <a:pt x="2079212" y="1140961"/>
                  </a:cubicBezTo>
                  <a:lnTo>
                    <a:pt x="2070760" y="1143401"/>
                  </a:lnTo>
                  <a:lnTo>
                    <a:pt x="2077118" y="1142235"/>
                  </a:lnTo>
                  <a:cubicBezTo>
                    <a:pt x="2075870" y="1147231"/>
                    <a:pt x="2079612" y="1150977"/>
                    <a:pt x="2082108" y="1154723"/>
                  </a:cubicBezTo>
                  <a:cubicBezTo>
                    <a:pt x="2088344" y="1159719"/>
                    <a:pt x="2093334" y="1163467"/>
                    <a:pt x="2095828" y="1170959"/>
                  </a:cubicBezTo>
                  <a:cubicBezTo>
                    <a:pt x="2092086" y="1170959"/>
                    <a:pt x="2089592" y="1168461"/>
                    <a:pt x="2087096" y="1167213"/>
                  </a:cubicBezTo>
                  <a:cubicBezTo>
                    <a:pt x="2077118" y="1162217"/>
                    <a:pt x="2077118" y="1162217"/>
                    <a:pt x="2074624" y="1174707"/>
                  </a:cubicBezTo>
                  <a:lnTo>
                    <a:pt x="2074168" y="1175965"/>
                  </a:lnTo>
                  <a:lnTo>
                    <a:pt x="2076948" y="1175037"/>
                  </a:lnTo>
                  <a:cubicBezTo>
                    <a:pt x="2080722" y="1177557"/>
                    <a:pt x="2083238" y="1181339"/>
                    <a:pt x="2087012" y="1185119"/>
                  </a:cubicBezTo>
                  <a:cubicBezTo>
                    <a:pt x="2089528" y="1187639"/>
                    <a:pt x="2093302" y="1190159"/>
                    <a:pt x="2090786" y="1193939"/>
                  </a:cubicBezTo>
                  <a:cubicBezTo>
                    <a:pt x="2089528" y="1197719"/>
                    <a:pt x="2084496" y="1195199"/>
                    <a:pt x="2081980" y="1196459"/>
                  </a:cubicBezTo>
                  <a:cubicBezTo>
                    <a:pt x="2085754" y="1202129"/>
                    <a:pt x="2089214" y="1208113"/>
                    <a:pt x="2091730" y="1214413"/>
                  </a:cubicBezTo>
                  <a:lnTo>
                    <a:pt x="2095212" y="1231317"/>
                  </a:lnTo>
                  <a:lnTo>
                    <a:pt x="2095830" y="1231749"/>
                  </a:lnTo>
                  <a:lnTo>
                    <a:pt x="2095572" y="1233063"/>
                  </a:lnTo>
                  <a:lnTo>
                    <a:pt x="2095818" y="1234259"/>
                  </a:lnTo>
                  <a:lnTo>
                    <a:pt x="2095354" y="1234167"/>
                  </a:lnTo>
                  <a:lnTo>
                    <a:pt x="2095054" y="1235685"/>
                  </a:lnTo>
                  <a:cubicBezTo>
                    <a:pt x="2094276" y="1236785"/>
                    <a:pt x="2092720" y="1237415"/>
                    <a:pt x="2089610" y="1236785"/>
                  </a:cubicBezTo>
                  <a:cubicBezTo>
                    <a:pt x="2082144" y="1234267"/>
                    <a:pt x="2070946" y="1231749"/>
                    <a:pt x="2064726" y="1241823"/>
                  </a:cubicBezTo>
                  <a:cubicBezTo>
                    <a:pt x="2058504" y="1234267"/>
                    <a:pt x="2047308" y="1230489"/>
                    <a:pt x="2044818" y="1217897"/>
                  </a:cubicBezTo>
                  <a:cubicBezTo>
                    <a:pt x="2043574" y="1216637"/>
                    <a:pt x="2042330" y="1215377"/>
                    <a:pt x="2041086" y="1215377"/>
                  </a:cubicBezTo>
                  <a:cubicBezTo>
                    <a:pt x="2038598" y="1214119"/>
                    <a:pt x="2036110" y="1212859"/>
                    <a:pt x="2033622" y="1215377"/>
                  </a:cubicBezTo>
                  <a:lnTo>
                    <a:pt x="2034172" y="1218167"/>
                  </a:lnTo>
                  <a:lnTo>
                    <a:pt x="2041072" y="1218167"/>
                  </a:lnTo>
                  <a:cubicBezTo>
                    <a:pt x="2043644" y="1220565"/>
                    <a:pt x="2047502" y="1221765"/>
                    <a:pt x="2047502" y="1226561"/>
                  </a:cubicBezTo>
                  <a:cubicBezTo>
                    <a:pt x="2047502" y="1231355"/>
                    <a:pt x="2051360" y="1232555"/>
                    <a:pt x="2055218" y="1234953"/>
                  </a:cubicBezTo>
                  <a:cubicBezTo>
                    <a:pt x="2060362" y="1236151"/>
                    <a:pt x="2062934" y="1240947"/>
                    <a:pt x="2064220" y="1245743"/>
                  </a:cubicBezTo>
                  <a:cubicBezTo>
                    <a:pt x="2071938" y="1255335"/>
                    <a:pt x="2079654" y="1264927"/>
                    <a:pt x="2084798" y="1278115"/>
                  </a:cubicBezTo>
                  <a:cubicBezTo>
                    <a:pt x="2074510" y="1269723"/>
                    <a:pt x="2062934" y="1261331"/>
                    <a:pt x="2053932" y="1254137"/>
                  </a:cubicBezTo>
                  <a:lnTo>
                    <a:pt x="2047714" y="1245117"/>
                  </a:lnTo>
                  <a:lnTo>
                    <a:pt x="2027748" y="1229503"/>
                  </a:lnTo>
                  <a:lnTo>
                    <a:pt x="2026632" y="1231739"/>
                  </a:lnTo>
                  <a:cubicBezTo>
                    <a:pt x="2016568" y="1225439"/>
                    <a:pt x="2006504" y="1220399"/>
                    <a:pt x="1995184" y="1215359"/>
                  </a:cubicBezTo>
                  <a:cubicBezTo>
                    <a:pt x="1992668" y="1212839"/>
                    <a:pt x="1990152" y="1210319"/>
                    <a:pt x="1987636" y="1215359"/>
                  </a:cubicBezTo>
                  <a:cubicBezTo>
                    <a:pt x="1983862" y="1217879"/>
                    <a:pt x="1987636" y="1220399"/>
                    <a:pt x="1990152" y="1222919"/>
                  </a:cubicBezTo>
                  <a:cubicBezTo>
                    <a:pt x="1995184" y="1229219"/>
                    <a:pt x="2000216" y="1234259"/>
                    <a:pt x="2006504" y="1240561"/>
                  </a:cubicBezTo>
                  <a:cubicBezTo>
                    <a:pt x="2007762" y="1241821"/>
                    <a:pt x="2010278" y="1244341"/>
                    <a:pt x="2009020" y="1248121"/>
                  </a:cubicBezTo>
                  <a:cubicBezTo>
                    <a:pt x="2006504" y="1250641"/>
                    <a:pt x="2002732" y="1248121"/>
                    <a:pt x="2000216" y="1246861"/>
                  </a:cubicBezTo>
                  <a:cubicBezTo>
                    <a:pt x="1985120" y="1239301"/>
                    <a:pt x="1970026" y="1229219"/>
                    <a:pt x="1957446" y="1220399"/>
                  </a:cubicBezTo>
                  <a:cubicBezTo>
                    <a:pt x="1943608" y="1212839"/>
                    <a:pt x="1931030" y="1204019"/>
                    <a:pt x="1917192" y="1196459"/>
                  </a:cubicBezTo>
                  <a:lnTo>
                    <a:pt x="1915062" y="1193259"/>
                  </a:lnTo>
                  <a:lnTo>
                    <a:pt x="1915444" y="1194467"/>
                  </a:lnTo>
                  <a:cubicBezTo>
                    <a:pt x="1914286" y="1193245"/>
                    <a:pt x="1911974" y="1192025"/>
                    <a:pt x="1908502" y="1190803"/>
                  </a:cubicBezTo>
                  <a:cubicBezTo>
                    <a:pt x="1911974" y="1196909"/>
                    <a:pt x="1918914" y="1199351"/>
                    <a:pt x="1920070" y="1206677"/>
                  </a:cubicBezTo>
                  <a:cubicBezTo>
                    <a:pt x="1913130" y="1200571"/>
                    <a:pt x="1906188" y="1193245"/>
                    <a:pt x="1899248" y="1187139"/>
                  </a:cubicBezTo>
                  <a:cubicBezTo>
                    <a:pt x="1902718" y="1185919"/>
                    <a:pt x="1903876" y="1188361"/>
                    <a:pt x="1907346" y="1187139"/>
                  </a:cubicBezTo>
                  <a:cubicBezTo>
                    <a:pt x="1909660" y="1188361"/>
                    <a:pt x="1911974" y="1189581"/>
                    <a:pt x="1914286" y="1190803"/>
                  </a:cubicBezTo>
                  <a:lnTo>
                    <a:pt x="1914860" y="1192619"/>
                  </a:lnTo>
                  <a:lnTo>
                    <a:pt x="1925486" y="1189245"/>
                  </a:lnTo>
                  <a:lnTo>
                    <a:pt x="1919652" y="1188863"/>
                  </a:lnTo>
                  <a:cubicBezTo>
                    <a:pt x="1918400" y="1188863"/>
                    <a:pt x="1918400" y="1191327"/>
                    <a:pt x="1917150" y="1191327"/>
                  </a:cubicBezTo>
                  <a:cubicBezTo>
                    <a:pt x="1913396" y="1191327"/>
                    <a:pt x="1910892" y="1190095"/>
                    <a:pt x="1909640" y="1187631"/>
                  </a:cubicBezTo>
                  <a:cubicBezTo>
                    <a:pt x="1889618" y="1171619"/>
                    <a:pt x="1870848" y="1154375"/>
                    <a:pt x="1850826" y="1138363"/>
                  </a:cubicBezTo>
                  <a:cubicBezTo>
                    <a:pt x="1845820" y="1133437"/>
                    <a:pt x="1840814" y="1130973"/>
                    <a:pt x="1835808" y="1127279"/>
                  </a:cubicBezTo>
                  <a:lnTo>
                    <a:pt x="1838698" y="1126923"/>
                  </a:lnTo>
                  <a:lnTo>
                    <a:pt x="1838632" y="1126907"/>
                  </a:lnTo>
                  <a:cubicBezTo>
                    <a:pt x="1831056" y="1121879"/>
                    <a:pt x="1824742" y="1118107"/>
                    <a:pt x="1817164" y="1114335"/>
                  </a:cubicBezTo>
                  <a:lnTo>
                    <a:pt x="1815450" y="1113199"/>
                  </a:lnTo>
                  <a:lnTo>
                    <a:pt x="1815450" y="1113257"/>
                  </a:lnTo>
                  <a:lnTo>
                    <a:pt x="1815276" y="1113081"/>
                  </a:lnTo>
                  <a:lnTo>
                    <a:pt x="1809828" y="1109467"/>
                  </a:lnTo>
                  <a:lnTo>
                    <a:pt x="1815370" y="1115079"/>
                  </a:lnTo>
                  <a:cubicBezTo>
                    <a:pt x="1819102" y="1120119"/>
                    <a:pt x="1824080" y="1122641"/>
                    <a:pt x="1826568" y="1128941"/>
                  </a:cubicBezTo>
                  <a:cubicBezTo>
                    <a:pt x="1826568" y="1132721"/>
                    <a:pt x="1825324" y="1133981"/>
                    <a:pt x="1820346" y="1135241"/>
                  </a:cubicBezTo>
                  <a:cubicBezTo>
                    <a:pt x="1810394" y="1127681"/>
                    <a:pt x="1801684" y="1118859"/>
                    <a:pt x="1791730" y="1110039"/>
                  </a:cubicBezTo>
                  <a:cubicBezTo>
                    <a:pt x="1775556" y="1094919"/>
                    <a:pt x="1758136" y="1078539"/>
                    <a:pt x="1740718" y="1063417"/>
                  </a:cubicBezTo>
                  <a:cubicBezTo>
                    <a:pt x="1733252" y="1055857"/>
                    <a:pt x="1723298" y="1053337"/>
                    <a:pt x="1714590" y="1044517"/>
                  </a:cubicBezTo>
                  <a:cubicBezTo>
                    <a:pt x="1712102" y="1043257"/>
                    <a:pt x="1709612" y="1041997"/>
                    <a:pt x="1707124" y="1044517"/>
                  </a:cubicBezTo>
                  <a:cubicBezTo>
                    <a:pt x="1704636" y="1047037"/>
                    <a:pt x="1708368" y="1049557"/>
                    <a:pt x="1709612" y="1050817"/>
                  </a:cubicBezTo>
                  <a:cubicBezTo>
                    <a:pt x="1723298" y="1067199"/>
                    <a:pt x="1739474" y="1082319"/>
                    <a:pt x="1751916" y="1099959"/>
                  </a:cubicBezTo>
                  <a:cubicBezTo>
                    <a:pt x="1754404" y="1102479"/>
                    <a:pt x="1756892" y="1104999"/>
                    <a:pt x="1756892" y="1110039"/>
                  </a:cubicBezTo>
                  <a:cubicBezTo>
                    <a:pt x="1749426" y="1110039"/>
                    <a:pt x="1746938" y="1102479"/>
                    <a:pt x="1739474" y="1101219"/>
                  </a:cubicBezTo>
                  <a:lnTo>
                    <a:pt x="1733186" y="1094463"/>
                  </a:lnTo>
                  <a:lnTo>
                    <a:pt x="1736922" y="1099995"/>
                  </a:lnTo>
                  <a:cubicBezTo>
                    <a:pt x="1738168" y="1103689"/>
                    <a:pt x="1744406" y="1106153"/>
                    <a:pt x="1744406" y="1111079"/>
                  </a:cubicBezTo>
                  <a:cubicBezTo>
                    <a:pt x="1741912" y="1112311"/>
                    <a:pt x="1740664" y="1109847"/>
                    <a:pt x="1738168" y="1111079"/>
                  </a:cubicBezTo>
                  <a:cubicBezTo>
                    <a:pt x="1739416" y="1127091"/>
                    <a:pt x="1755634" y="1135713"/>
                    <a:pt x="1760624" y="1151725"/>
                  </a:cubicBezTo>
                  <a:cubicBezTo>
                    <a:pt x="1746278" y="1143719"/>
                    <a:pt x="1731930" y="1135713"/>
                    <a:pt x="1718364" y="1126629"/>
                  </a:cubicBezTo>
                  <a:lnTo>
                    <a:pt x="1682812" y="1096773"/>
                  </a:lnTo>
                  <a:lnTo>
                    <a:pt x="1682456" y="1096773"/>
                  </a:lnTo>
                  <a:lnTo>
                    <a:pt x="1688076" y="1103021"/>
                  </a:lnTo>
                  <a:cubicBezTo>
                    <a:pt x="1690800" y="1105813"/>
                    <a:pt x="1693364" y="1108915"/>
                    <a:pt x="1694646" y="1113257"/>
                  </a:cubicBezTo>
                  <a:cubicBezTo>
                    <a:pt x="1684388" y="1105813"/>
                    <a:pt x="1675412" y="1098369"/>
                    <a:pt x="1669002" y="1089683"/>
                  </a:cubicBezTo>
                  <a:lnTo>
                    <a:pt x="1668470" y="1089095"/>
                  </a:lnTo>
                  <a:lnTo>
                    <a:pt x="1668450" y="1089079"/>
                  </a:lnTo>
                  <a:lnTo>
                    <a:pt x="1668454" y="1089077"/>
                  </a:lnTo>
                  <a:lnTo>
                    <a:pt x="1666362" y="1086763"/>
                  </a:lnTo>
                  <a:lnTo>
                    <a:pt x="1665810" y="1086445"/>
                  </a:lnTo>
                  <a:lnTo>
                    <a:pt x="1664418" y="1084615"/>
                  </a:lnTo>
                  <a:lnTo>
                    <a:pt x="1660026" y="1079757"/>
                  </a:lnTo>
                  <a:lnTo>
                    <a:pt x="1659978" y="1078767"/>
                  </a:lnTo>
                  <a:lnTo>
                    <a:pt x="1658324" y="1076593"/>
                  </a:lnTo>
                  <a:cubicBezTo>
                    <a:pt x="1635868" y="1050727"/>
                    <a:pt x="1610918" y="1028555"/>
                    <a:pt x="1587214" y="1005153"/>
                  </a:cubicBezTo>
                  <a:cubicBezTo>
                    <a:pt x="1566004" y="984215"/>
                    <a:pt x="1548540" y="962045"/>
                    <a:pt x="1531074" y="938643"/>
                  </a:cubicBezTo>
                  <a:lnTo>
                    <a:pt x="1531222" y="938719"/>
                  </a:lnTo>
                  <a:lnTo>
                    <a:pt x="1462680" y="861617"/>
                  </a:lnTo>
                  <a:cubicBezTo>
                    <a:pt x="1445118" y="839395"/>
                    <a:pt x="1426304" y="818407"/>
                    <a:pt x="1406234" y="798653"/>
                  </a:cubicBezTo>
                  <a:cubicBezTo>
                    <a:pt x="1404980" y="797419"/>
                    <a:pt x="1403724" y="796183"/>
                    <a:pt x="1402470" y="793715"/>
                  </a:cubicBezTo>
                  <a:lnTo>
                    <a:pt x="1403724" y="792479"/>
                  </a:lnTo>
                  <a:lnTo>
                    <a:pt x="1405432" y="783745"/>
                  </a:lnTo>
                  <a:lnTo>
                    <a:pt x="1401418" y="790495"/>
                  </a:lnTo>
                  <a:cubicBezTo>
                    <a:pt x="1396438" y="780543"/>
                    <a:pt x="1393948" y="770589"/>
                    <a:pt x="1390212" y="760635"/>
                  </a:cubicBezTo>
                  <a:cubicBezTo>
                    <a:pt x="1381498" y="735751"/>
                    <a:pt x="1372782" y="710867"/>
                    <a:pt x="1349126" y="693449"/>
                  </a:cubicBezTo>
                  <a:cubicBezTo>
                    <a:pt x="1346636" y="697181"/>
                    <a:pt x="1347882" y="702157"/>
                    <a:pt x="1349126" y="705891"/>
                  </a:cubicBezTo>
                  <a:cubicBezTo>
                    <a:pt x="1350372" y="709623"/>
                    <a:pt x="1354106" y="714599"/>
                    <a:pt x="1355352" y="719577"/>
                  </a:cubicBezTo>
                  <a:cubicBezTo>
                    <a:pt x="1356598" y="722065"/>
                    <a:pt x="1360332" y="725797"/>
                    <a:pt x="1356598" y="729531"/>
                  </a:cubicBezTo>
                  <a:cubicBezTo>
                    <a:pt x="1354106" y="732019"/>
                    <a:pt x="1350372" y="727041"/>
                    <a:pt x="1347882" y="727041"/>
                  </a:cubicBezTo>
                  <a:cubicBezTo>
                    <a:pt x="1345392" y="727041"/>
                    <a:pt x="1344146" y="724553"/>
                    <a:pt x="1344146" y="723309"/>
                  </a:cubicBezTo>
                  <a:cubicBezTo>
                    <a:pt x="1342902" y="715845"/>
                    <a:pt x="1339166" y="709623"/>
                    <a:pt x="1335432" y="703403"/>
                  </a:cubicBezTo>
                  <a:cubicBezTo>
                    <a:pt x="1335432" y="700913"/>
                    <a:pt x="1334186" y="699669"/>
                    <a:pt x="1331696" y="700913"/>
                  </a:cubicBezTo>
                  <a:cubicBezTo>
                    <a:pt x="1327962" y="697181"/>
                    <a:pt x="1330452" y="694693"/>
                    <a:pt x="1331696" y="692205"/>
                  </a:cubicBezTo>
                  <a:cubicBezTo>
                    <a:pt x="1336676" y="687227"/>
                    <a:pt x="1339166" y="681007"/>
                    <a:pt x="1337922" y="676029"/>
                  </a:cubicBezTo>
                  <a:cubicBezTo>
                    <a:pt x="1336676" y="664831"/>
                    <a:pt x="1336676" y="654879"/>
                    <a:pt x="1332942" y="644925"/>
                  </a:cubicBezTo>
                  <a:cubicBezTo>
                    <a:pt x="1329206" y="636215"/>
                    <a:pt x="1324226" y="628751"/>
                    <a:pt x="1325472" y="618797"/>
                  </a:cubicBezTo>
                  <a:cubicBezTo>
                    <a:pt x="1327962" y="616309"/>
                    <a:pt x="1331696" y="615065"/>
                    <a:pt x="1327962" y="610087"/>
                  </a:cubicBezTo>
                  <a:cubicBezTo>
                    <a:pt x="1324226" y="605111"/>
                    <a:pt x="1321736" y="597645"/>
                    <a:pt x="1318002" y="592669"/>
                  </a:cubicBezTo>
                  <a:cubicBezTo>
                    <a:pt x="1318002" y="591425"/>
                    <a:pt x="1316756" y="590181"/>
                    <a:pt x="1316756" y="588935"/>
                  </a:cubicBezTo>
                  <a:cubicBezTo>
                    <a:pt x="1316756" y="586447"/>
                    <a:pt x="1318002" y="582715"/>
                    <a:pt x="1320492" y="581471"/>
                  </a:cubicBezTo>
                  <a:cubicBezTo>
                    <a:pt x="1322982" y="581471"/>
                    <a:pt x="1325472" y="583959"/>
                    <a:pt x="1325472" y="586447"/>
                  </a:cubicBezTo>
                  <a:cubicBezTo>
                    <a:pt x="1331696" y="597645"/>
                    <a:pt x="1339166" y="608843"/>
                    <a:pt x="1342902" y="621285"/>
                  </a:cubicBezTo>
                  <a:cubicBezTo>
                    <a:pt x="1342902" y="626261"/>
                    <a:pt x="1347882" y="631239"/>
                    <a:pt x="1341656" y="634971"/>
                  </a:cubicBezTo>
                  <a:cubicBezTo>
                    <a:pt x="1340412" y="634971"/>
                    <a:pt x="1340412" y="636215"/>
                    <a:pt x="1341656" y="637459"/>
                  </a:cubicBezTo>
                  <a:cubicBezTo>
                    <a:pt x="1349126" y="644925"/>
                    <a:pt x="1349126" y="658611"/>
                    <a:pt x="1364068" y="662343"/>
                  </a:cubicBezTo>
                  <a:cubicBezTo>
                    <a:pt x="1372782" y="664831"/>
                    <a:pt x="1375272" y="673541"/>
                    <a:pt x="1379008" y="681007"/>
                  </a:cubicBezTo>
                  <a:cubicBezTo>
                    <a:pt x="1382742" y="690961"/>
                    <a:pt x="1388968" y="697181"/>
                    <a:pt x="1396438" y="703403"/>
                  </a:cubicBezTo>
                  <a:cubicBezTo>
                    <a:pt x="1397682" y="704647"/>
                    <a:pt x="1398928" y="705891"/>
                    <a:pt x="1400172" y="705891"/>
                  </a:cubicBezTo>
                  <a:cubicBezTo>
                    <a:pt x="1400172" y="702157"/>
                    <a:pt x="1397682" y="699669"/>
                    <a:pt x="1397682" y="697181"/>
                  </a:cubicBezTo>
                  <a:cubicBezTo>
                    <a:pt x="1396438" y="694693"/>
                    <a:pt x="1396438" y="692205"/>
                    <a:pt x="1398928" y="690961"/>
                  </a:cubicBezTo>
                  <a:cubicBezTo>
                    <a:pt x="1400172" y="689715"/>
                    <a:pt x="1402662" y="692205"/>
                    <a:pt x="1403908" y="693449"/>
                  </a:cubicBezTo>
                  <a:cubicBezTo>
                    <a:pt x="1407642" y="697181"/>
                    <a:pt x="1410134" y="702157"/>
                    <a:pt x="1413868" y="707135"/>
                  </a:cubicBezTo>
                  <a:cubicBezTo>
                    <a:pt x="1413868" y="708379"/>
                    <a:pt x="1415114" y="709623"/>
                    <a:pt x="1417604" y="709623"/>
                  </a:cubicBezTo>
                  <a:lnTo>
                    <a:pt x="1417712" y="709779"/>
                  </a:lnTo>
                  <a:lnTo>
                    <a:pt x="1420658" y="707293"/>
                  </a:lnTo>
                  <a:cubicBezTo>
                    <a:pt x="1422226" y="708219"/>
                    <a:pt x="1423794" y="710379"/>
                    <a:pt x="1425048" y="710997"/>
                  </a:cubicBezTo>
                  <a:lnTo>
                    <a:pt x="1454564" y="752337"/>
                  </a:lnTo>
                  <a:lnTo>
                    <a:pt x="1439344" y="729123"/>
                  </a:lnTo>
                  <a:cubicBezTo>
                    <a:pt x="1434272" y="720507"/>
                    <a:pt x="1425396" y="714353"/>
                    <a:pt x="1420324" y="704505"/>
                  </a:cubicBezTo>
                  <a:cubicBezTo>
                    <a:pt x="1417786" y="700813"/>
                    <a:pt x="1417786" y="704505"/>
                    <a:pt x="1416518" y="705737"/>
                  </a:cubicBezTo>
                  <a:cubicBezTo>
                    <a:pt x="1411446" y="705737"/>
                    <a:pt x="1410178" y="702043"/>
                    <a:pt x="1412714" y="698351"/>
                  </a:cubicBezTo>
                  <a:cubicBezTo>
                    <a:pt x="1412714" y="694659"/>
                    <a:pt x="1412714" y="692197"/>
                    <a:pt x="1413982" y="688503"/>
                  </a:cubicBezTo>
                  <a:lnTo>
                    <a:pt x="1422764" y="690939"/>
                  </a:lnTo>
                  <a:lnTo>
                    <a:pt x="1429200" y="702043"/>
                  </a:lnTo>
                  <a:cubicBezTo>
                    <a:pt x="1425396" y="698351"/>
                    <a:pt x="1425396" y="694659"/>
                    <a:pt x="1422860" y="690965"/>
                  </a:cubicBezTo>
                  <a:lnTo>
                    <a:pt x="1422764" y="690939"/>
                  </a:lnTo>
                  <a:lnTo>
                    <a:pt x="1417786" y="682349"/>
                  </a:lnTo>
                  <a:cubicBezTo>
                    <a:pt x="1415250" y="679887"/>
                    <a:pt x="1413982" y="677425"/>
                    <a:pt x="1415250" y="674963"/>
                  </a:cubicBezTo>
                  <a:cubicBezTo>
                    <a:pt x="1417786" y="672501"/>
                    <a:pt x="1421592" y="674963"/>
                    <a:pt x="1424128" y="676195"/>
                  </a:cubicBezTo>
                  <a:cubicBezTo>
                    <a:pt x="1427932" y="678657"/>
                    <a:pt x="1429200" y="681119"/>
                    <a:pt x="1434272" y="684811"/>
                  </a:cubicBezTo>
                  <a:cubicBezTo>
                    <a:pt x="1434272" y="681119"/>
                    <a:pt x="1431736" y="679887"/>
                    <a:pt x="1430468" y="677425"/>
                  </a:cubicBezTo>
                  <a:cubicBezTo>
                    <a:pt x="1429200" y="673733"/>
                    <a:pt x="1427932" y="670039"/>
                    <a:pt x="1427932" y="665117"/>
                  </a:cubicBezTo>
                  <a:cubicBezTo>
                    <a:pt x="1429200" y="665117"/>
                    <a:pt x="1429200" y="663885"/>
                    <a:pt x="1430468" y="663885"/>
                  </a:cubicBezTo>
                  <a:cubicBezTo>
                    <a:pt x="1441882" y="672501"/>
                    <a:pt x="1448222" y="683579"/>
                    <a:pt x="1454562" y="694659"/>
                  </a:cubicBezTo>
                  <a:cubicBezTo>
                    <a:pt x="1460902" y="708199"/>
                    <a:pt x="1471048" y="719277"/>
                    <a:pt x="1479924" y="730355"/>
                  </a:cubicBezTo>
                  <a:cubicBezTo>
                    <a:pt x="1481192" y="732817"/>
                    <a:pt x="1483728" y="735279"/>
                    <a:pt x="1484998" y="738971"/>
                  </a:cubicBezTo>
                  <a:lnTo>
                    <a:pt x="1488234" y="747349"/>
                  </a:lnTo>
                  <a:lnTo>
                    <a:pt x="1487132" y="742243"/>
                  </a:lnTo>
                  <a:cubicBezTo>
                    <a:pt x="1490882" y="739763"/>
                    <a:pt x="1492132" y="743485"/>
                    <a:pt x="1495882" y="745967"/>
                  </a:cubicBezTo>
                  <a:cubicBezTo>
                    <a:pt x="1497132" y="747207"/>
                    <a:pt x="1498382" y="752171"/>
                    <a:pt x="1502132" y="753411"/>
                  </a:cubicBezTo>
                  <a:cubicBezTo>
                    <a:pt x="1499632" y="750931"/>
                    <a:pt x="1498382" y="747207"/>
                    <a:pt x="1497132" y="743485"/>
                  </a:cubicBezTo>
                  <a:lnTo>
                    <a:pt x="1497134" y="743481"/>
                  </a:lnTo>
                  <a:lnTo>
                    <a:pt x="1493862" y="739023"/>
                  </a:lnTo>
                  <a:cubicBezTo>
                    <a:pt x="1493078" y="737629"/>
                    <a:pt x="1492136" y="736699"/>
                    <a:pt x="1489624" y="737319"/>
                  </a:cubicBezTo>
                  <a:cubicBezTo>
                    <a:pt x="1474550" y="722449"/>
                    <a:pt x="1463246" y="706339"/>
                    <a:pt x="1454454" y="688989"/>
                  </a:cubicBezTo>
                  <a:cubicBezTo>
                    <a:pt x="1449430" y="679075"/>
                    <a:pt x="1441894" y="670399"/>
                    <a:pt x="1434356" y="662963"/>
                  </a:cubicBezTo>
                  <a:cubicBezTo>
                    <a:pt x="1434356" y="661725"/>
                    <a:pt x="1435612" y="660485"/>
                    <a:pt x="1436870" y="661725"/>
                  </a:cubicBezTo>
                  <a:cubicBezTo>
                    <a:pt x="1444406" y="666681"/>
                    <a:pt x="1455710" y="666681"/>
                    <a:pt x="1459478" y="674117"/>
                  </a:cubicBezTo>
                  <a:cubicBezTo>
                    <a:pt x="1454454" y="667921"/>
                    <a:pt x="1444406" y="661725"/>
                    <a:pt x="1439382" y="650571"/>
                  </a:cubicBezTo>
                  <a:cubicBezTo>
                    <a:pt x="1436870" y="648093"/>
                    <a:pt x="1434356" y="644375"/>
                    <a:pt x="1433100" y="640657"/>
                  </a:cubicBezTo>
                  <a:cubicBezTo>
                    <a:pt x="1433100" y="638179"/>
                    <a:pt x="1430588" y="635699"/>
                    <a:pt x="1433100" y="634461"/>
                  </a:cubicBezTo>
                  <a:cubicBezTo>
                    <a:pt x="1435612" y="634461"/>
                    <a:pt x="1436870" y="635699"/>
                    <a:pt x="1439382" y="635699"/>
                  </a:cubicBezTo>
                  <a:cubicBezTo>
                    <a:pt x="1440638" y="638179"/>
                    <a:pt x="1441894" y="639417"/>
                    <a:pt x="1444406" y="641895"/>
                  </a:cubicBezTo>
                  <a:cubicBezTo>
                    <a:pt x="1441894" y="635699"/>
                    <a:pt x="1440638" y="631981"/>
                    <a:pt x="1436870" y="628263"/>
                  </a:cubicBezTo>
                  <a:cubicBezTo>
                    <a:pt x="1433100" y="624547"/>
                    <a:pt x="1433100" y="619589"/>
                    <a:pt x="1434356" y="614631"/>
                  </a:cubicBezTo>
                  <a:cubicBezTo>
                    <a:pt x="1433100" y="619589"/>
                    <a:pt x="1429332" y="619589"/>
                    <a:pt x="1426820" y="617111"/>
                  </a:cubicBezTo>
                  <a:cubicBezTo>
                    <a:pt x="1421796" y="612153"/>
                    <a:pt x="1419284" y="605957"/>
                    <a:pt x="1418028" y="600999"/>
                  </a:cubicBezTo>
                  <a:cubicBezTo>
                    <a:pt x="1413004" y="588607"/>
                    <a:pt x="1406724" y="577453"/>
                    <a:pt x="1392908" y="572497"/>
                  </a:cubicBezTo>
                  <a:cubicBezTo>
                    <a:pt x="1385372" y="560103"/>
                    <a:pt x="1381602" y="546471"/>
                    <a:pt x="1380346" y="532839"/>
                  </a:cubicBezTo>
                  <a:cubicBezTo>
                    <a:pt x="1384116" y="529123"/>
                    <a:pt x="1381602" y="526643"/>
                    <a:pt x="1380346" y="524165"/>
                  </a:cubicBezTo>
                  <a:cubicBezTo>
                    <a:pt x="1371554" y="509293"/>
                    <a:pt x="1369042" y="493183"/>
                    <a:pt x="1365274" y="477073"/>
                  </a:cubicBezTo>
                  <a:cubicBezTo>
                    <a:pt x="1362762" y="469637"/>
                    <a:pt x="1358994" y="465919"/>
                    <a:pt x="1356482" y="460963"/>
                  </a:cubicBezTo>
                  <a:cubicBezTo>
                    <a:pt x="1352714" y="453527"/>
                    <a:pt x="1350202" y="447331"/>
                    <a:pt x="1347690" y="439895"/>
                  </a:cubicBezTo>
                  <a:cubicBezTo>
                    <a:pt x="1345178" y="432459"/>
                    <a:pt x="1342666" y="425023"/>
                    <a:pt x="1337642" y="420067"/>
                  </a:cubicBezTo>
                  <a:cubicBezTo>
                    <a:pt x="1330104" y="406435"/>
                    <a:pt x="1326336" y="392803"/>
                    <a:pt x="1320056" y="379171"/>
                  </a:cubicBezTo>
                  <a:cubicBezTo>
                    <a:pt x="1320056" y="372973"/>
                    <a:pt x="1316288" y="366777"/>
                    <a:pt x="1313776" y="360581"/>
                  </a:cubicBezTo>
                  <a:cubicBezTo>
                    <a:pt x="1313776" y="358103"/>
                    <a:pt x="1311264" y="353145"/>
                    <a:pt x="1316288" y="350667"/>
                  </a:cubicBezTo>
                  <a:cubicBezTo>
                    <a:pt x="1322568" y="351907"/>
                    <a:pt x="1327592" y="356863"/>
                    <a:pt x="1331362" y="363059"/>
                  </a:cubicBezTo>
                  <a:cubicBezTo>
                    <a:pt x="1333874" y="370495"/>
                    <a:pt x="1340154" y="375453"/>
                    <a:pt x="1345178" y="381649"/>
                  </a:cubicBezTo>
                  <a:cubicBezTo>
                    <a:pt x="1355226" y="391563"/>
                    <a:pt x="1365274" y="403955"/>
                    <a:pt x="1371554" y="417587"/>
                  </a:cubicBezTo>
                  <a:cubicBezTo>
                    <a:pt x="1374066" y="420067"/>
                    <a:pt x="1374066" y="421305"/>
                    <a:pt x="1375322" y="422545"/>
                  </a:cubicBezTo>
                  <a:cubicBezTo>
                    <a:pt x="1376578" y="425023"/>
                    <a:pt x="1377834" y="428741"/>
                    <a:pt x="1374066" y="431219"/>
                  </a:cubicBezTo>
                  <a:cubicBezTo>
                    <a:pt x="1374066" y="431219"/>
                    <a:pt x="1371554" y="431219"/>
                    <a:pt x="1369042" y="426263"/>
                  </a:cubicBezTo>
                  <a:cubicBezTo>
                    <a:pt x="1366530" y="432459"/>
                    <a:pt x="1370298" y="434937"/>
                    <a:pt x="1374066" y="436177"/>
                  </a:cubicBezTo>
                  <a:cubicBezTo>
                    <a:pt x="1377834" y="437415"/>
                    <a:pt x="1380346" y="437415"/>
                    <a:pt x="1381602" y="441133"/>
                  </a:cubicBezTo>
                  <a:cubicBezTo>
                    <a:pt x="1380346" y="442373"/>
                    <a:pt x="1376578" y="438655"/>
                    <a:pt x="1376578" y="444851"/>
                  </a:cubicBezTo>
                  <a:lnTo>
                    <a:pt x="1376330" y="446427"/>
                  </a:lnTo>
                  <a:lnTo>
                    <a:pt x="1379156" y="444081"/>
                  </a:lnTo>
                  <a:cubicBezTo>
                    <a:pt x="1389082" y="444081"/>
                    <a:pt x="1392804" y="450267"/>
                    <a:pt x="1395286" y="456451"/>
                  </a:cubicBezTo>
                  <a:cubicBezTo>
                    <a:pt x="1397768" y="460163"/>
                    <a:pt x="1400250" y="463873"/>
                    <a:pt x="1403972" y="458925"/>
                  </a:cubicBezTo>
                  <a:cubicBezTo>
                    <a:pt x="1408936" y="455215"/>
                    <a:pt x="1411418" y="457689"/>
                    <a:pt x="1416382" y="460163"/>
                  </a:cubicBezTo>
                  <a:cubicBezTo>
                    <a:pt x="1430030" y="470059"/>
                    <a:pt x="1439958" y="482429"/>
                    <a:pt x="1443680" y="499747"/>
                  </a:cubicBezTo>
                  <a:cubicBezTo>
                    <a:pt x="1446162" y="504695"/>
                    <a:pt x="1446162" y="505933"/>
                    <a:pt x="1451126" y="505933"/>
                  </a:cubicBezTo>
                  <a:cubicBezTo>
                    <a:pt x="1454848" y="505933"/>
                    <a:pt x="1459812" y="509643"/>
                    <a:pt x="1463534" y="512117"/>
                  </a:cubicBezTo>
                  <a:cubicBezTo>
                    <a:pt x="1473460" y="519539"/>
                    <a:pt x="1482146" y="528199"/>
                    <a:pt x="1489592" y="538095"/>
                  </a:cubicBezTo>
                  <a:cubicBezTo>
                    <a:pt x="1489592" y="539331"/>
                    <a:pt x="1489592" y="539331"/>
                    <a:pt x="1490832" y="540569"/>
                  </a:cubicBezTo>
                  <a:lnTo>
                    <a:pt x="1492722" y="544025"/>
                  </a:lnTo>
                  <a:lnTo>
                    <a:pt x="1495796" y="546229"/>
                  </a:lnTo>
                  <a:cubicBezTo>
                    <a:pt x="1498278" y="549965"/>
                    <a:pt x="1502000" y="554949"/>
                    <a:pt x="1505722" y="551211"/>
                  </a:cubicBezTo>
                  <a:lnTo>
                    <a:pt x="1506512" y="548909"/>
                  </a:lnTo>
                  <a:lnTo>
                    <a:pt x="1499694" y="547935"/>
                  </a:lnTo>
                  <a:cubicBezTo>
                    <a:pt x="1494660" y="545413"/>
                    <a:pt x="1492144" y="539109"/>
                    <a:pt x="1488368" y="535327"/>
                  </a:cubicBezTo>
                  <a:cubicBezTo>
                    <a:pt x="1487110" y="534067"/>
                    <a:pt x="1488368" y="532807"/>
                    <a:pt x="1488368" y="532807"/>
                  </a:cubicBezTo>
                  <a:lnTo>
                    <a:pt x="1491290" y="531343"/>
                  </a:lnTo>
                  <a:lnTo>
                    <a:pt x="1464706" y="482455"/>
                  </a:lnTo>
                  <a:cubicBezTo>
                    <a:pt x="1462170" y="474947"/>
                    <a:pt x="1459952" y="467437"/>
                    <a:pt x="1457256" y="460243"/>
                  </a:cubicBezTo>
                  <a:lnTo>
                    <a:pt x="1453514" y="452857"/>
                  </a:lnTo>
                  <a:lnTo>
                    <a:pt x="1462036" y="478041"/>
                  </a:lnTo>
                  <a:cubicBezTo>
                    <a:pt x="1463298" y="480527"/>
                    <a:pt x="1467084" y="483013"/>
                    <a:pt x="1462036" y="485499"/>
                  </a:cubicBezTo>
                  <a:cubicBezTo>
                    <a:pt x="1460774" y="485499"/>
                    <a:pt x="1458250" y="485499"/>
                    <a:pt x="1456988" y="484255"/>
                  </a:cubicBezTo>
                  <a:cubicBezTo>
                    <a:pt x="1449418" y="476797"/>
                    <a:pt x="1440584" y="471825"/>
                    <a:pt x="1433014" y="464367"/>
                  </a:cubicBezTo>
                  <a:lnTo>
                    <a:pt x="1391708" y="406423"/>
                  </a:lnTo>
                  <a:lnTo>
                    <a:pt x="1391586" y="406463"/>
                  </a:lnTo>
                  <a:cubicBezTo>
                    <a:pt x="1385346" y="401463"/>
                    <a:pt x="1382850" y="392713"/>
                    <a:pt x="1377858" y="386463"/>
                  </a:cubicBezTo>
                  <a:cubicBezTo>
                    <a:pt x="1374112" y="378961"/>
                    <a:pt x="1369120" y="371461"/>
                    <a:pt x="1357888" y="375211"/>
                  </a:cubicBezTo>
                  <a:cubicBezTo>
                    <a:pt x="1352896" y="377711"/>
                    <a:pt x="1350400" y="371461"/>
                    <a:pt x="1347904" y="365211"/>
                  </a:cubicBezTo>
                  <a:cubicBezTo>
                    <a:pt x="1342912" y="346459"/>
                    <a:pt x="1332928" y="330209"/>
                    <a:pt x="1320446" y="315207"/>
                  </a:cubicBezTo>
                  <a:cubicBezTo>
                    <a:pt x="1316702" y="312707"/>
                    <a:pt x="1314206" y="308957"/>
                    <a:pt x="1310462" y="307707"/>
                  </a:cubicBezTo>
                  <a:cubicBezTo>
                    <a:pt x="1306718" y="307707"/>
                    <a:pt x="1305470" y="305207"/>
                    <a:pt x="1302974" y="300207"/>
                  </a:cubicBezTo>
                  <a:cubicBezTo>
                    <a:pt x="1299230" y="295205"/>
                    <a:pt x="1296734" y="288955"/>
                    <a:pt x="1294238" y="282705"/>
                  </a:cubicBezTo>
                  <a:cubicBezTo>
                    <a:pt x="1291742" y="278955"/>
                    <a:pt x="1289246" y="275205"/>
                    <a:pt x="1284254" y="272705"/>
                  </a:cubicBezTo>
                  <a:cubicBezTo>
                    <a:pt x="1276764" y="261453"/>
                    <a:pt x="1274268" y="248953"/>
                    <a:pt x="1269276" y="236451"/>
                  </a:cubicBezTo>
                  <a:cubicBezTo>
                    <a:pt x="1261788" y="211449"/>
                    <a:pt x="1248060" y="187699"/>
                    <a:pt x="1240572" y="161446"/>
                  </a:cubicBezTo>
                  <a:cubicBezTo>
                    <a:pt x="1239324" y="158320"/>
                    <a:pt x="1237764" y="155195"/>
                    <a:pt x="1236984" y="152070"/>
                  </a:cubicBezTo>
                  <a:cubicBezTo>
                    <a:pt x="1236204" y="148945"/>
                    <a:pt x="1236204" y="145819"/>
                    <a:pt x="1238076" y="142694"/>
                  </a:cubicBezTo>
                  <a:cubicBezTo>
                    <a:pt x="1243068" y="142694"/>
                    <a:pt x="1244316" y="147695"/>
                    <a:pt x="1245564" y="151445"/>
                  </a:cubicBezTo>
                  <a:cubicBezTo>
                    <a:pt x="1248060" y="155195"/>
                    <a:pt x="1249308" y="158946"/>
                    <a:pt x="1249308" y="160196"/>
                  </a:cubicBezTo>
                  <a:cubicBezTo>
                    <a:pt x="1248060" y="156445"/>
                    <a:pt x="1245564" y="150195"/>
                    <a:pt x="1243068" y="145195"/>
                  </a:cubicBezTo>
                  <a:cubicBezTo>
                    <a:pt x="1241820" y="142694"/>
                    <a:pt x="1241820" y="141444"/>
                    <a:pt x="1243068" y="140194"/>
                  </a:cubicBezTo>
                  <a:cubicBezTo>
                    <a:pt x="1245564" y="138944"/>
                    <a:pt x="1246812" y="140194"/>
                    <a:pt x="1248060" y="141444"/>
                  </a:cubicBezTo>
                  <a:cubicBezTo>
                    <a:pt x="1251804" y="145195"/>
                    <a:pt x="1254300" y="148945"/>
                    <a:pt x="1255548" y="152695"/>
                  </a:cubicBezTo>
                  <a:cubicBezTo>
                    <a:pt x="1260540" y="158946"/>
                    <a:pt x="1261788" y="165196"/>
                    <a:pt x="1269276" y="167696"/>
                  </a:cubicBezTo>
                  <a:cubicBezTo>
                    <a:pt x="1274268" y="172697"/>
                    <a:pt x="1281758" y="177697"/>
                    <a:pt x="1273020" y="186449"/>
                  </a:cubicBezTo>
                  <a:cubicBezTo>
                    <a:pt x="1271772" y="186449"/>
                    <a:pt x="1273020" y="188949"/>
                    <a:pt x="1274268" y="191449"/>
                  </a:cubicBezTo>
                  <a:cubicBezTo>
                    <a:pt x="1275516" y="200199"/>
                    <a:pt x="1278014" y="207699"/>
                    <a:pt x="1283006" y="215201"/>
                  </a:cubicBezTo>
                  <a:cubicBezTo>
                    <a:pt x="1291742" y="235201"/>
                    <a:pt x="1306718" y="250203"/>
                    <a:pt x="1319198" y="265203"/>
                  </a:cubicBezTo>
                  <a:cubicBezTo>
                    <a:pt x="1322942" y="271455"/>
                    <a:pt x="1327936" y="277705"/>
                    <a:pt x="1332928" y="283955"/>
                  </a:cubicBezTo>
                  <a:cubicBezTo>
                    <a:pt x="1334176" y="285205"/>
                    <a:pt x="1334176" y="287705"/>
                    <a:pt x="1336672" y="288955"/>
                  </a:cubicBezTo>
                  <a:cubicBezTo>
                    <a:pt x="1339168" y="291455"/>
                    <a:pt x="1340416" y="291455"/>
                    <a:pt x="1342912" y="290205"/>
                  </a:cubicBezTo>
                  <a:cubicBezTo>
                    <a:pt x="1346656" y="288955"/>
                    <a:pt x="1344160" y="285205"/>
                    <a:pt x="1344160" y="283955"/>
                  </a:cubicBezTo>
                  <a:cubicBezTo>
                    <a:pt x="1341664" y="278955"/>
                    <a:pt x="1336672" y="275205"/>
                    <a:pt x="1340416" y="266453"/>
                  </a:cubicBezTo>
                  <a:cubicBezTo>
                    <a:pt x="1336672" y="270205"/>
                    <a:pt x="1337920" y="275205"/>
                    <a:pt x="1332928" y="275205"/>
                  </a:cubicBezTo>
                  <a:cubicBezTo>
                    <a:pt x="1327936" y="275205"/>
                    <a:pt x="1326688" y="271455"/>
                    <a:pt x="1326688" y="267703"/>
                  </a:cubicBezTo>
                  <a:cubicBezTo>
                    <a:pt x="1322942" y="253953"/>
                    <a:pt x="1311710" y="245203"/>
                    <a:pt x="1302974" y="235201"/>
                  </a:cubicBezTo>
                  <a:cubicBezTo>
                    <a:pt x="1295486" y="226451"/>
                    <a:pt x="1289246" y="215201"/>
                    <a:pt x="1290494" y="203949"/>
                  </a:cubicBezTo>
                  <a:cubicBezTo>
                    <a:pt x="1291742" y="203949"/>
                    <a:pt x="1292990" y="203949"/>
                    <a:pt x="1292990" y="205199"/>
                  </a:cubicBezTo>
                  <a:cubicBezTo>
                    <a:pt x="1304222" y="212701"/>
                    <a:pt x="1317950" y="217701"/>
                    <a:pt x="1322942" y="232701"/>
                  </a:cubicBezTo>
                  <a:cubicBezTo>
                    <a:pt x="1324190" y="238951"/>
                    <a:pt x="1326688" y="243953"/>
                    <a:pt x="1334176" y="245203"/>
                  </a:cubicBezTo>
                  <a:cubicBezTo>
                    <a:pt x="1342912" y="247703"/>
                    <a:pt x="1350400" y="253953"/>
                    <a:pt x="1356640" y="258953"/>
                  </a:cubicBezTo>
                  <a:cubicBezTo>
                    <a:pt x="1367872" y="266453"/>
                    <a:pt x="1375362" y="277705"/>
                    <a:pt x="1387842" y="282705"/>
                  </a:cubicBezTo>
                  <a:cubicBezTo>
                    <a:pt x="1386594" y="278955"/>
                    <a:pt x="1384098" y="276455"/>
                    <a:pt x="1386594" y="273955"/>
                  </a:cubicBezTo>
                  <a:cubicBezTo>
                    <a:pt x="1389090" y="270205"/>
                    <a:pt x="1391586" y="275205"/>
                    <a:pt x="1395330" y="275205"/>
                  </a:cubicBezTo>
                  <a:cubicBezTo>
                    <a:pt x="1390338" y="266453"/>
                    <a:pt x="1385346" y="257703"/>
                    <a:pt x="1377858" y="251453"/>
                  </a:cubicBezTo>
                  <a:cubicBezTo>
                    <a:pt x="1376610" y="255203"/>
                    <a:pt x="1379106" y="258953"/>
                    <a:pt x="1376610" y="260203"/>
                  </a:cubicBezTo>
                  <a:cubicBezTo>
                    <a:pt x="1371616" y="261453"/>
                    <a:pt x="1369120" y="258953"/>
                    <a:pt x="1366624" y="257703"/>
                  </a:cubicBezTo>
                  <a:cubicBezTo>
                    <a:pt x="1361632" y="253953"/>
                    <a:pt x="1360384" y="248953"/>
                    <a:pt x="1351648" y="250203"/>
                  </a:cubicBezTo>
                  <a:cubicBezTo>
                    <a:pt x="1342912" y="250203"/>
                    <a:pt x="1339168" y="235201"/>
                    <a:pt x="1342912" y="227701"/>
                  </a:cubicBezTo>
                  <a:cubicBezTo>
                    <a:pt x="1344160" y="226451"/>
                    <a:pt x="1344160" y="226451"/>
                    <a:pt x="1344160" y="223951"/>
                  </a:cubicBezTo>
                  <a:cubicBezTo>
                    <a:pt x="1346656" y="221451"/>
                    <a:pt x="1344160" y="216451"/>
                    <a:pt x="1350400" y="217701"/>
                  </a:cubicBezTo>
                  <a:lnTo>
                    <a:pt x="1357748" y="226287"/>
                  </a:lnTo>
                  <a:lnTo>
                    <a:pt x="1360384" y="232701"/>
                  </a:lnTo>
                  <a:cubicBezTo>
                    <a:pt x="1357888" y="230201"/>
                    <a:pt x="1357888" y="227701"/>
                    <a:pt x="1357888" y="226451"/>
                  </a:cubicBezTo>
                  <a:lnTo>
                    <a:pt x="1357748" y="226287"/>
                  </a:lnTo>
                  <a:lnTo>
                    <a:pt x="1351648" y="211449"/>
                  </a:lnTo>
                  <a:cubicBezTo>
                    <a:pt x="1344160" y="201449"/>
                    <a:pt x="1341664" y="191449"/>
                    <a:pt x="1337920" y="180197"/>
                  </a:cubicBezTo>
                  <a:cubicBezTo>
                    <a:pt x="1336672" y="177697"/>
                    <a:pt x="1336672" y="175197"/>
                    <a:pt x="1340416" y="171447"/>
                  </a:cubicBezTo>
                  <a:cubicBezTo>
                    <a:pt x="1341664" y="171447"/>
                    <a:pt x="1342912" y="171447"/>
                    <a:pt x="1344160" y="170196"/>
                  </a:cubicBezTo>
                  <a:cubicBezTo>
                    <a:pt x="1347904" y="161446"/>
                    <a:pt x="1350400" y="161446"/>
                    <a:pt x="1357888" y="167696"/>
                  </a:cubicBezTo>
                  <a:cubicBezTo>
                    <a:pt x="1365376" y="176447"/>
                    <a:pt x="1375362" y="185199"/>
                    <a:pt x="1380354" y="197699"/>
                  </a:cubicBezTo>
                  <a:cubicBezTo>
                    <a:pt x="1382850" y="201449"/>
                    <a:pt x="1386594" y="206449"/>
                    <a:pt x="1379106" y="210199"/>
                  </a:cubicBezTo>
                  <a:cubicBezTo>
                    <a:pt x="1377858" y="210199"/>
                    <a:pt x="1377858" y="213951"/>
                    <a:pt x="1379106" y="215201"/>
                  </a:cubicBezTo>
                  <a:cubicBezTo>
                    <a:pt x="1380354" y="220201"/>
                    <a:pt x="1381602" y="225201"/>
                    <a:pt x="1384098" y="228951"/>
                  </a:cubicBezTo>
                  <a:cubicBezTo>
                    <a:pt x="1385346" y="227701"/>
                    <a:pt x="1384098" y="223951"/>
                    <a:pt x="1387842" y="223951"/>
                  </a:cubicBezTo>
                  <a:cubicBezTo>
                    <a:pt x="1390338" y="223951"/>
                    <a:pt x="1391586" y="226451"/>
                    <a:pt x="1391586" y="227701"/>
                  </a:cubicBezTo>
                  <a:cubicBezTo>
                    <a:pt x="1395330" y="233951"/>
                    <a:pt x="1397826" y="241453"/>
                    <a:pt x="1399074" y="247703"/>
                  </a:cubicBezTo>
                  <a:cubicBezTo>
                    <a:pt x="1399074" y="253953"/>
                    <a:pt x="1400322" y="258953"/>
                    <a:pt x="1404066" y="262703"/>
                  </a:cubicBezTo>
                  <a:cubicBezTo>
                    <a:pt x="1409058" y="256453"/>
                    <a:pt x="1412802" y="250203"/>
                    <a:pt x="1409058" y="241453"/>
                  </a:cubicBezTo>
                  <a:cubicBezTo>
                    <a:pt x="1407810" y="240201"/>
                    <a:pt x="1406562" y="237701"/>
                    <a:pt x="1409058" y="236451"/>
                  </a:cubicBezTo>
                  <a:cubicBezTo>
                    <a:pt x="1411554" y="235201"/>
                    <a:pt x="1412802" y="236451"/>
                    <a:pt x="1414050" y="238951"/>
                  </a:cubicBezTo>
                  <a:cubicBezTo>
                    <a:pt x="1417794" y="241453"/>
                    <a:pt x="1419042" y="245203"/>
                    <a:pt x="1420290" y="248953"/>
                  </a:cubicBezTo>
                  <a:cubicBezTo>
                    <a:pt x="1422786" y="235201"/>
                    <a:pt x="1417794" y="228951"/>
                    <a:pt x="1404066" y="228951"/>
                  </a:cubicBezTo>
                  <a:cubicBezTo>
                    <a:pt x="1396578" y="228951"/>
                    <a:pt x="1392834" y="225201"/>
                    <a:pt x="1394082" y="217701"/>
                  </a:cubicBezTo>
                  <a:cubicBezTo>
                    <a:pt x="1395330" y="206449"/>
                    <a:pt x="1390338" y="198949"/>
                    <a:pt x="1382850" y="192699"/>
                  </a:cubicBezTo>
                  <a:cubicBezTo>
                    <a:pt x="1375362" y="185199"/>
                    <a:pt x="1374112" y="175197"/>
                    <a:pt x="1370368" y="165196"/>
                  </a:cubicBezTo>
                  <a:cubicBezTo>
                    <a:pt x="1369120" y="161446"/>
                    <a:pt x="1367872" y="156445"/>
                    <a:pt x="1362880" y="153945"/>
                  </a:cubicBezTo>
                  <a:cubicBezTo>
                    <a:pt x="1357888" y="150195"/>
                    <a:pt x="1352896" y="143945"/>
                    <a:pt x="1354144" y="138944"/>
                  </a:cubicBezTo>
                  <a:cubicBezTo>
                    <a:pt x="1354144" y="131444"/>
                    <a:pt x="1350400" y="127693"/>
                    <a:pt x="1347904" y="121443"/>
                  </a:cubicBezTo>
                  <a:cubicBezTo>
                    <a:pt x="1344160" y="113942"/>
                    <a:pt x="1337920" y="107692"/>
                    <a:pt x="1346656" y="98941"/>
                  </a:cubicBezTo>
                  <a:cubicBezTo>
                    <a:pt x="1346656" y="97691"/>
                    <a:pt x="1344160" y="93941"/>
                    <a:pt x="1342912" y="92691"/>
                  </a:cubicBezTo>
                  <a:cubicBezTo>
                    <a:pt x="1340416" y="87691"/>
                    <a:pt x="1335424" y="82690"/>
                    <a:pt x="1332928" y="77690"/>
                  </a:cubicBezTo>
                  <a:cubicBezTo>
                    <a:pt x="1329184" y="70189"/>
                    <a:pt x="1321694" y="63939"/>
                    <a:pt x="1327936" y="55188"/>
                  </a:cubicBezTo>
                  <a:lnTo>
                    <a:pt x="1330872" y="56365"/>
                  </a:lnTo>
                  <a:lnTo>
                    <a:pt x="1327240" y="53058"/>
                  </a:lnTo>
                  <a:cubicBezTo>
                    <a:pt x="1324748" y="49286"/>
                    <a:pt x="1323502" y="45514"/>
                    <a:pt x="1322256" y="40485"/>
                  </a:cubicBezTo>
                  <a:cubicBezTo>
                    <a:pt x="1322256" y="31683"/>
                    <a:pt x="1322256" y="30426"/>
                    <a:pt x="1329734" y="32940"/>
                  </a:cubicBezTo>
                  <a:cubicBezTo>
                    <a:pt x="1333472" y="34198"/>
                    <a:pt x="1335964" y="35455"/>
                    <a:pt x="1339704" y="35455"/>
                  </a:cubicBezTo>
                  <a:cubicBezTo>
                    <a:pt x="1340950" y="31683"/>
                    <a:pt x="1343442" y="26654"/>
                    <a:pt x="1342196" y="21624"/>
                  </a:cubicBezTo>
                  <a:cubicBezTo>
                    <a:pt x="1342196" y="15337"/>
                    <a:pt x="1352168" y="7793"/>
                    <a:pt x="1358398" y="10308"/>
                  </a:cubicBezTo>
                  <a:cubicBezTo>
                    <a:pt x="1359646" y="10308"/>
                    <a:pt x="1360892" y="11565"/>
                    <a:pt x="1363384" y="11565"/>
                  </a:cubicBezTo>
                  <a:cubicBezTo>
                    <a:pt x="1368370" y="15337"/>
                    <a:pt x="1367124" y="10308"/>
                    <a:pt x="1368370" y="7793"/>
                  </a:cubicBezTo>
                  <a:cubicBezTo>
                    <a:pt x="1372108" y="5278"/>
                    <a:pt x="1375848" y="1506"/>
                    <a:pt x="1380832" y="249"/>
                  </a:cubicBezTo>
                  <a:close/>
                </a:path>
              </a:pathLst>
            </a:custGeom>
            <a:solidFill>
              <a:srgbClr val="FCDC61">
                <a:alpha val="69800"/>
              </a:srgbClr>
            </a:solidFill>
            <a:ln>
              <a:noFill/>
            </a:ln>
          </p:spPr>
          <p:txBody>
            <a:bodyPr anchorCtr="0" anchor="ctr" bIns="22850" lIns="45725" spcFirstLastPara="1" rIns="45725" wrap="square" tIns="2285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747993"/>
                </a:solidFill>
                <a:latin typeface="Jost Light"/>
                <a:ea typeface="Jost Light"/>
                <a:cs typeface="Jost Light"/>
                <a:sym typeface="Jost Light"/>
              </a:endParaRPr>
            </a:p>
          </p:txBody>
        </p:sp>
      </p:grpSp>
      <p:grpSp>
        <p:nvGrpSpPr>
          <p:cNvPr id="926" name="Google Shape;926;g311d5cb9a0a_0_596"/>
          <p:cNvGrpSpPr/>
          <p:nvPr/>
        </p:nvGrpSpPr>
        <p:grpSpPr>
          <a:xfrm>
            <a:off x="2312574" y="1870980"/>
            <a:ext cx="2382018" cy="2382231"/>
            <a:chOff x="11541380" y="4017485"/>
            <a:chExt cx="4763083" cy="4765415"/>
          </a:xfrm>
        </p:grpSpPr>
        <p:sp>
          <p:nvSpPr>
            <p:cNvPr id="927" name="Google Shape;927;g311d5cb9a0a_0_596"/>
            <p:cNvSpPr/>
            <p:nvPr/>
          </p:nvSpPr>
          <p:spPr>
            <a:xfrm>
              <a:off x="11541380" y="4119046"/>
              <a:ext cx="4763083" cy="4663854"/>
            </a:xfrm>
            <a:custGeom>
              <a:rect b="b" l="l" r="r" t="t"/>
              <a:pathLst>
                <a:path extrusionOk="0" h="4663854" w="4763083">
                  <a:moveTo>
                    <a:pt x="3166304" y="4608103"/>
                  </a:moveTo>
                  <a:cubicBezTo>
                    <a:pt x="3162099" y="4608725"/>
                    <a:pt x="3158362" y="4613399"/>
                    <a:pt x="3154624" y="4622123"/>
                  </a:cubicBezTo>
                  <a:cubicBezTo>
                    <a:pt x="3164591" y="4620877"/>
                    <a:pt x="3170820" y="4619631"/>
                    <a:pt x="3180788" y="4618385"/>
                  </a:cubicBezTo>
                  <a:cubicBezTo>
                    <a:pt x="3175181" y="4610907"/>
                    <a:pt x="3170509" y="4607479"/>
                    <a:pt x="3166304" y="4608103"/>
                  </a:cubicBezTo>
                  <a:close/>
                  <a:moveTo>
                    <a:pt x="3211935" y="4574766"/>
                  </a:moveTo>
                  <a:cubicBezTo>
                    <a:pt x="3200722" y="4580997"/>
                    <a:pt x="3192001" y="4587229"/>
                    <a:pt x="3178296" y="4594706"/>
                  </a:cubicBezTo>
                  <a:cubicBezTo>
                    <a:pt x="3209443" y="4592213"/>
                    <a:pt x="3209443" y="4592213"/>
                    <a:pt x="3211935" y="4574766"/>
                  </a:cubicBezTo>
                  <a:close/>
                  <a:moveTo>
                    <a:pt x="2926624" y="4573519"/>
                  </a:moveTo>
                  <a:cubicBezTo>
                    <a:pt x="2926624" y="4574766"/>
                    <a:pt x="2926624" y="4577259"/>
                    <a:pt x="2926624" y="4579751"/>
                  </a:cubicBezTo>
                  <a:cubicBezTo>
                    <a:pt x="2936591" y="4582243"/>
                    <a:pt x="2947804" y="4583489"/>
                    <a:pt x="2957771" y="4585982"/>
                  </a:cubicBezTo>
                  <a:cubicBezTo>
                    <a:pt x="2957771" y="4583489"/>
                    <a:pt x="2959017" y="4582243"/>
                    <a:pt x="2959017" y="4579751"/>
                  </a:cubicBezTo>
                  <a:cubicBezTo>
                    <a:pt x="2947804" y="4577259"/>
                    <a:pt x="2936591" y="4576012"/>
                    <a:pt x="2926624" y="4573519"/>
                  </a:cubicBezTo>
                  <a:close/>
                  <a:moveTo>
                    <a:pt x="2856853" y="4445157"/>
                  </a:moveTo>
                  <a:lnTo>
                    <a:pt x="2855607" y="4446403"/>
                  </a:lnTo>
                  <a:lnTo>
                    <a:pt x="2854361" y="4448895"/>
                  </a:lnTo>
                  <a:lnTo>
                    <a:pt x="2855607" y="4447649"/>
                  </a:lnTo>
                  <a:lnTo>
                    <a:pt x="2856853" y="4445157"/>
                  </a:lnTo>
                  <a:close/>
                  <a:moveTo>
                    <a:pt x="2805771" y="4431448"/>
                  </a:moveTo>
                  <a:lnTo>
                    <a:pt x="2805771" y="4433941"/>
                  </a:lnTo>
                  <a:lnTo>
                    <a:pt x="2808263" y="4432695"/>
                  </a:lnTo>
                  <a:lnTo>
                    <a:pt x="2805771" y="4431448"/>
                  </a:lnTo>
                  <a:close/>
                  <a:moveTo>
                    <a:pt x="3861050" y="4382845"/>
                  </a:moveTo>
                  <a:lnTo>
                    <a:pt x="3862296" y="4384091"/>
                  </a:lnTo>
                  <a:lnTo>
                    <a:pt x="3861165" y="4384162"/>
                  </a:lnTo>
                  <a:lnTo>
                    <a:pt x="3861050" y="4382845"/>
                  </a:lnTo>
                  <a:close/>
                  <a:moveTo>
                    <a:pt x="3814952" y="4381599"/>
                  </a:moveTo>
                  <a:lnTo>
                    <a:pt x="3812460" y="4382845"/>
                  </a:lnTo>
                  <a:lnTo>
                    <a:pt x="3814952" y="4382845"/>
                  </a:lnTo>
                  <a:cubicBezTo>
                    <a:pt x="3814952" y="4381599"/>
                    <a:pt x="3814952" y="4381599"/>
                    <a:pt x="3816198" y="4381599"/>
                  </a:cubicBezTo>
                  <a:cubicBezTo>
                    <a:pt x="3814952" y="4381599"/>
                    <a:pt x="3814952" y="4381599"/>
                    <a:pt x="3814952" y="4381599"/>
                  </a:cubicBezTo>
                  <a:close/>
                  <a:moveTo>
                    <a:pt x="2755935" y="4374121"/>
                  </a:moveTo>
                  <a:cubicBezTo>
                    <a:pt x="2753443" y="4374121"/>
                    <a:pt x="2752197" y="4375367"/>
                    <a:pt x="2750951" y="4376613"/>
                  </a:cubicBezTo>
                  <a:cubicBezTo>
                    <a:pt x="2753443" y="4376613"/>
                    <a:pt x="2755935" y="4376613"/>
                    <a:pt x="2763410" y="4376613"/>
                  </a:cubicBezTo>
                  <a:cubicBezTo>
                    <a:pt x="2757181" y="4375367"/>
                    <a:pt x="2757181" y="4374121"/>
                    <a:pt x="2755935" y="4374121"/>
                  </a:cubicBezTo>
                  <a:close/>
                  <a:moveTo>
                    <a:pt x="3933162" y="4356628"/>
                  </a:moveTo>
                  <a:lnTo>
                    <a:pt x="3930820" y="4359166"/>
                  </a:lnTo>
                  <a:lnTo>
                    <a:pt x="3929575" y="4357920"/>
                  </a:lnTo>
                  <a:lnTo>
                    <a:pt x="3933162" y="4356628"/>
                  </a:lnTo>
                  <a:close/>
                  <a:moveTo>
                    <a:pt x="3977648" y="4336115"/>
                  </a:moveTo>
                  <a:lnTo>
                    <a:pt x="3976919" y="4337980"/>
                  </a:lnTo>
                  <a:lnTo>
                    <a:pt x="3975673" y="4336734"/>
                  </a:lnTo>
                  <a:lnTo>
                    <a:pt x="3977648" y="4336115"/>
                  </a:lnTo>
                  <a:close/>
                  <a:moveTo>
                    <a:pt x="3898427" y="4314301"/>
                  </a:moveTo>
                  <a:cubicBezTo>
                    <a:pt x="3897181" y="4316794"/>
                    <a:pt x="3895935" y="4318040"/>
                    <a:pt x="3895935" y="4319287"/>
                  </a:cubicBezTo>
                  <a:lnTo>
                    <a:pt x="3908394" y="4326764"/>
                  </a:lnTo>
                  <a:cubicBezTo>
                    <a:pt x="3909640" y="4324271"/>
                    <a:pt x="3909640" y="4323025"/>
                    <a:pt x="3910886" y="4321779"/>
                  </a:cubicBezTo>
                  <a:cubicBezTo>
                    <a:pt x="3907148" y="4319287"/>
                    <a:pt x="3902165" y="4316794"/>
                    <a:pt x="3898427" y="4314301"/>
                  </a:cubicBezTo>
                  <a:close/>
                  <a:moveTo>
                    <a:pt x="3970689" y="4298101"/>
                  </a:moveTo>
                  <a:cubicBezTo>
                    <a:pt x="3969443" y="4300593"/>
                    <a:pt x="3966952" y="4301839"/>
                    <a:pt x="3969443" y="4300593"/>
                  </a:cubicBezTo>
                  <a:cubicBezTo>
                    <a:pt x="3966952" y="4301839"/>
                    <a:pt x="3969443" y="4300593"/>
                    <a:pt x="3971935" y="4299347"/>
                  </a:cubicBezTo>
                  <a:lnTo>
                    <a:pt x="3970689" y="4298101"/>
                  </a:lnTo>
                  <a:close/>
                  <a:moveTo>
                    <a:pt x="3993116" y="4289377"/>
                  </a:moveTo>
                  <a:cubicBezTo>
                    <a:pt x="3993116" y="4290623"/>
                    <a:pt x="3991870" y="4291869"/>
                    <a:pt x="3991870" y="4293115"/>
                  </a:cubicBezTo>
                  <a:cubicBezTo>
                    <a:pt x="3993116" y="4293115"/>
                    <a:pt x="3994362" y="4293115"/>
                    <a:pt x="3995607" y="4293115"/>
                  </a:cubicBezTo>
                  <a:cubicBezTo>
                    <a:pt x="3994362" y="4291869"/>
                    <a:pt x="3993116" y="4290623"/>
                    <a:pt x="3993116" y="4289377"/>
                  </a:cubicBezTo>
                  <a:close/>
                  <a:moveTo>
                    <a:pt x="3968198" y="4225819"/>
                  </a:moveTo>
                  <a:cubicBezTo>
                    <a:pt x="3963214" y="4233296"/>
                    <a:pt x="3959476" y="4239527"/>
                    <a:pt x="3955739" y="4244512"/>
                  </a:cubicBezTo>
                  <a:lnTo>
                    <a:pt x="3956984" y="4244512"/>
                  </a:lnTo>
                  <a:lnTo>
                    <a:pt x="3949639" y="4247136"/>
                  </a:lnTo>
                  <a:lnTo>
                    <a:pt x="3939542" y="4250743"/>
                  </a:lnTo>
                  <a:lnTo>
                    <a:pt x="3962927" y="4261603"/>
                  </a:lnTo>
                  <a:lnTo>
                    <a:pt x="3974427" y="4266944"/>
                  </a:lnTo>
                  <a:lnTo>
                    <a:pt x="3974427" y="4265698"/>
                  </a:lnTo>
                  <a:lnTo>
                    <a:pt x="3976902" y="4274362"/>
                  </a:lnTo>
                  <a:lnTo>
                    <a:pt x="3975673" y="4274421"/>
                  </a:lnTo>
                  <a:lnTo>
                    <a:pt x="3975166" y="4274928"/>
                  </a:lnTo>
                  <a:lnTo>
                    <a:pt x="3974427" y="4275668"/>
                  </a:lnTo>
                  <a:lnTo>
                    <a:pt x="3975399" y="4275182"/>
                  </a:lnTo>
                  <a:lnTo>
                    <a:pt x="3976919" y="4274421"/>
                  </a:lnTo>
                  <a:lnTo>
                    <a:pt x="3976902" y="4274362"/>
                  </a:lnTo>
                  <a:lnTo>
                    <a:pt x="3988755" y="4273798"/>
                  </a:lnTo>
                  <a:cubicBezTo>
                    <a:pt x="3992181" y="4272552"/>
                    <a:pt x="3994362" y="4269437"/>
                    <a:pt x="3994362" y="4261960"/>
                  </a:cubicBezTo>
                  <a:cubicBezTo>
                    <a:pt x="3995607" y="4256975"/>
                    <a:pt x="4010558" y="4254482"/>
                    <a:pt x="4016788" y="4249497"/>
                  </a:cubicBezTo>
                  <a:cubicBezTo>
                    <a:pt x="4021771" y="4244512"/>
                    <a:pt x="4025509" y="4237035"/>
                    <a:pt x="4034230" y="4225819"/>
                  </a:cubicBezTo>
                  <a:cubicBezTo>
                    <a:pt x="4020525" y="4229557"/>
                    <a:pt x="4014296" y="4230803"/>
                    <a:pt x="4008066" y="4233296"/>
                  </a:cubicBezTo>
                  <a:cubicBezTo>
                    <a:pt x="4001837" y="4237035"/>
                    <a:pt x="3999345" y="4243266"/>
                    <a:pt x="3994362" y="4248251"/>
                  </a:cubicBezTo>
                  <a:cubicBezTo>
                    <a:pt x="3985640" y="4239527"/>
                    <a:pt x="3978165" y="4233296"/>
                    <a:pt x="3968198" y="4225819"/>
                  </a:cubicBezTo>
                  <a:close/>
                  <a:moveTo>
                    <a:pt x="4154723" y="4115896"/>
                  </a:moveTo>
                  <a:lnTo>
                    <a:pt x="4155009" y="4115941"/>
                  </a:lnTo>
                  <a:lnTo>
                    <a:pt x="4155083" y="4116149"/>
                  </a:lnTo>
                  <a:lnTo>
                    <a:pt x="4154763" y="4116062"/>
                  </a:lnTo>
                  <a:lnTo>
                    <a:pt x="4154723" y="4115896"/>
                  </a:lnTo>
                  <a:close/>
                  <a:moveTo>
                    <a:pt x="4080329" y="4108672"/>
                  </a:moveTo>
                  <a:lnTo>
                    <a:pt x="4080503" y="4110588"/>
                  </a:lnTo>
                  <a:lnTo>
                    <a:pt x="4071607" y="4116149"/>
                  </a:lnTo>
                  <a:cubicBezTo>
                    <a:pt x="4074099" y="4118642"/>
                    <a:pt x="4076591" y="4119888"/>
                    <a:pt x="4081575" y="4122380"/>
                  </a:cubicBezTo>
                  <a:lnTo>
                    <a:pt x="4080503" y="4110588"/>
                  </a:lnTo>
                  <a:lnTo>
                    <a:pt x="4081575" y="4109918"/>
                  </a:lnTo>
                  <a:lnTo>
                    <a:pt x="4082821" y="4108672"/>
                  </a:lnTo>
                  <a:lnTo>
                    <a:pt x="4080329" y="4108672"/>
                  </a:lnTo>
                  <a:close/>
                  <a:moveTo>
                    <a:pt x="4241050" y="3850700"/>
                  </a:moveTo>
                  <a:lnTo>
                    <a:pt x="4228549" y="3853305"/>
                  </a:lnTo>
                  <a:lnTo>
                    <a:pt x="4214886" y="3856152"/>
                  </a:lnTo>
                  <a:cubicBezTo>
                    <a:pt x="4207100" y="3857866"/>
                    <a:pt x="4199935" y="3859423"/>
                    <a:pt x="4192460" y="3860670"/>
                  </a:cubicBezTo>
                  <a:cubicBezTo>
                    <a:pt x="4192460" y="3865655"/>
                    <a:pt x="4192460" y="3868147"/>
                    <a:pt x="4192460" y="3871886"/>
                  </a:cubicBezTo>
                  <a:lnTo>
                    <a:pt x="4217786" y="3878795"/>
                  </a:lnTo>
                  <a:lnTo>
                    <a:pt x="4233575" y="3883102"/>
                  </a:lnTo>
                  <a:cubicBezTo>
                    <a:pt x="4236066" y="3870640"/>
                    <a:pt x="4237312" y="3864408"/>
                    <a:pt x="4241050" y="3850700"/>
                  </a:cubicBezTo>
                  <a:close/>
                  <a:moveTo>
                    <a:pt x="4516394" y="3187699"/>
                  </a:moveTo>
                  <a:lnTo>
                    <a:pt x="4517640" y="3188946"/>
                  </a:lnTo>
                  <a:lnTo>
                    <a:pt x="4518886" y="3187699"/>
                  </a:lnTo>
                  <a:lnTo>
                    <a:pt x="4516394" y="3187699"/>
                  </a:lnTo>
                  <a:close/>
                  <a:moveTo>
                    <a:pt x="4520132" y="3162774"/>
                  </a:moveTo>
                  <a:cubicBezTo>
                    <a:pt x="4520132" y="3164021"/>
                    <a:pt x="4517640" y="3164021"/>
                    <a:pt x="4517640" y="3164021"/>
                  </a:cubicBezTo>
                  <a:lnTo>
                    <a:pt x="4517640" y="3165267"/>
                  </a:lnTo>
                  <a:lnTo>
                    <a:pt x="4519079" y="3165267"/>
                  </a:lnTo>
                  <a:lnTo>
                    <a:pt x="4520132" y="3165267"/>
                  </a:lnTo>
                  <a:cubicBezTo>
                    <a:pt x="4520132" y="3165267"/>
                    <a:pt x="4520132" y="3164021"/>
                    <a:pt x="4520132" y="3162774"/>
                  </a:cubicBezTo>
                  <a:close/>
                  <a:moveTo>
                    <a:pt x="1628394" y="2820058"/>
                  </a:moveTo>
                  <a:lnTo>
                    <a:pt x="1630368" y="2820282"/>
                  </a:lnTo>
                  <a:lnTo>
                    <a:pt x="1630886" y="2821304"/>
                  </a:lnTo>
                  <a:lnTo>
                    <a:pt x="1628394" y="2820058"/>
                  </a:lnTo>
                  <a:close/>
                  <a:moveTo>
                    <a:pt x="4697050" y="2641846"/>
                  </a:moveTo>
                  <a:lnTo>
                    <a:pt x="4697050" y="2643092"/>
                  </a:lnTo>
                  <a:lnTo>
                    <a:pt x="4696416" y="2642255"/>
                  </a:lnTo>
                  <a:lnTo>
                    <a:pt x="4697050" y="2641846"/>
                  </a:lnTo>
                  <a:close/>
                  <a:moveTo>
                    <a:pt x="4652198" y="2583272"/>
                  </a:moveTo>
                  <a:lnTo>
                    <a:pt x="4653444" y="2585765"/>
                  </a:lnTo>
                  <a:lnTo>
                    <a:pt x="4655935" y="2583272"/>
                  </a:lnTo>
                  <a:lnTo>
                    <a:pt x="4652198" y="2583272"/>
                  </a:lnTo>
                  <a:close/>
                  <a:moveTo>
                    <a:pt x="4682110" y="2530374"/>
                  </a:moveTo>
                  <a:lnTo>
                    <a:pt x="4683345" y="2530930"/>
                  </a:lnTo>
                  <a:lnTo>
                    <a:pt x="4683345" y="2532176"/>
                  </a:lnTo>
                  <a:lnTo>
                    <a:pt x="4682110" y="2530374"/>
                  </a:lnTo>
                  <a:close/>
                  <a:moveTo>
                    <a:pt x="4601116" y="2513483"/>
                  </a:moveTo>
                  <a:lnTo>
                    <a:pt x="4601116" y="2515975"/>
                  </a:lnTo>
                  <a:lnTo>
                    <a:pt x="4602362" y="2514729"/>
                  </a:lnTo>
                  <a:lnTo>
                    <a:pt x="4601116" y="2513483"/>
                  </a:lnTo>
                  <a:close/>
                  <a:moveTo>
                    <a:pt x="4528853" y="2335270"/>
                  </a:moveTo>
                  <a:lnTo>
                    <a:pt x="4530099" y="2336516"/>
                  </a:lnTo>
                  <a:lnTo>
                    <a:pt x="4531345" y="2337763"/>
                  </a:lnTo>
                  <a:lnTo>
                    <a:pt x="4530099" y="2335270"/>
                  </a:lnTo>
                  <a:lnTo>
                    <a:pt x="4528853" y="2335270"/>
                  </a:lnTo>
                  <a:close/>
                  <a:moveTo>
                    <a:pt x="4511411" y="2299129"/>
                  </a:moveTo>
                  <a:cubicBezTo>
                    <a:pt x="4510165" y="2305360"/>
                    <a:pt x="4510165" y="2310345"/>
                    <a:pt x="4510165" y="2316576"/>
                  </a:cubicBezTo>
                  <a:cubicBezTo>
                    <a:pt x="4512657" y="2316576"/>
                    <a:pt x="4515149" y="2316576"/>
                    <a:pt x="4516394" y="2316576"/>
                  </a:cubicBezTo>
                  <a:cubicBezTo>
                    <a:pt x="4516394" y="2311592"/>
                    <a:pt x="4516394" y="2305360"/>
                    <a:pt x="4516394" y="2300375"/>
                  </a:cubicBezTo>
                  <a:cubicBezTo>
                    <a:pt x="4515149" y="2299129"/>
                    <a:pt x="4512657" y="2299129"/>
                    <a:pt x="4511411" y="2299129"/>
                  </a:cubicBezTo>
                  <a:close/>
                  <a:moveTo>
                    <a:pt x="4523437" y="2277134"/>
                  </a:moveTo>
                  <a:lnTo>
                    <a:pt x="4572727" y="2356674"/>
                  </a:lnTo>
                  <a:lnTo>
                    <a:pt x="4567476" y="2350225"/>
                  </a:lnTo>
                  <a:lnTo>
                    <a:pt x="4566387" y="2348615"/>
                  </a:lnTo>
                  <a:lnTo>
                    <a:pt x="4523630" y="2279283"/>
                  </a:lnTo>
                  <a:lnTo>
                    <a:pt x="4523437" y="2277134"/>
                  </a:lnTo>
                  <a:close/>
                  <a:moveTo>
                    <a:pt x="4501357" y="2241502"/>
                  </a:moveTo>
                  <a:lnTo>
                    <a:pt x="4510165" y="2249338"/>
                  </a:lnTo>
                  <a:cubicBezTo>
                    <a:pt x="4515226" y="2252240"/>
                    <a:pt x="4521378" y="2254576"/>
                    <a:pt x="4528853" y="2256757"/>
                  </a:cubicBezTo>
                  <a:cubicBezTo>
                    <a:pt x="4525427" y="2261742"/>
                    <a:pt x="4523558" y="2266416"/>
                    <a:pt x="4522877" y="2270875"/>
                  </a:cubicBezTo>
                  <a:lnTo>
                    <a:pt x="4523437" y="2277134"/>
                  </a:lnTo>
                  <a:lnTo>
                    <a:pt x="4501357" y="2241502"/>
                  </a:lnTo>
                  <a:close/>
                  <a:moveTo>
                    <a:pt x="4494844" y="2230992"/>
                  </a:moveTo>
                  <a:lnTo>
                    <a:pt x="4501357" y="2241502"/>
                  </a:lnTo>
                  <a:lnTo>
                    <a:pt x="4499083" y="2239479"/>
                  </a:lnTo>
                  <a:lnTo>
                    <a:pt x="4496983" y="2236074"/>
                  </a:lnTo>
                  <a:lnTo>
                    <a:pt x="4494844" y="2230992"/>
                  </a:lnTo>
                  <a:close/>
                  <a:moveTo>
                    <a:pt x="603016" y="2206907"/>
                  </a:moveTo>
                  <a:lnTo>
                    <a:pt x="604466" y="2207912"/>
                  </a:lnTo>
                  <a:lnTo>
                    <a:pt x="603016" y="2208153"/>
                  </a:lnTo>
                  <a:lnTo>
                    <a:pt x="603016" y="2206907"/>
                  </a:lnTo>
                  <a:close/>
                  <a:moveTo>
                    <a:pt x="4470411" y="2191563"/>
                  </a:moveTo>
                  <a:lnTo>
                    <a:pt x="4488985" y="2196937"/>
                  </a:lnTo>
                  <a:lnTo>
                    <a:pt x="4487739" y="2196937"/>
                  </a:lnTo>
                  <a:cubicBezTo>
                    <a:pt x="4488362" y="2206907"/>
                    <a:pt x="4489374" y="2215086"/>
                    <a:pt x="4491009" y="2221882"/>
                  </a:cubicBezTo>
                  <a:lnTo>
                    <a:pt x="4494844" y="2230992"/>
                  </a:lnTo>
                  <a:lnTo>
                    <a:pt x="4470411" y="2191563"/>
                  </a:lnTo>
                  <a:close/>
                  <a:moveTo>
                    <a:pt x="4468536" y="2188538"/>
                  </a:moveTo>
                  <a:lnTo>
                    <a:pt x="4470411" y="2191563"/>
                  </a:lnTo>
                  <a:lnTo>
                    <a:pt x="4470140" y="2191485"/>
                  </a:lnTo>
                  <a:lnTo>
                    <a:pt x="4468536" y="2188538"/>
                  </a:lnTo>
                  <a:close/>
                  <a:moveTo>
                    <a:pt x="519541" y="2185721"/>
                  </a:moveTo>
                  <a:lnTo>
                    <a:pt x="521766" y="2186225"/>
                  </a:lnTo>
                  <a:lnTo>
                    <a:pt x="519541" y="2186967"/>
                  </a:lnTo>
                  <a:lnTo>
                    <a:pt x="519541" y="2185721"/>
                  </a:lnTo>
                  <a:close/>
                  <a:moveTo>
                    <a:pt x="4466477" y="2152460"/>
                  </a:moveTo>
                  <a:lnTo>
                    <a:pt x="4461575" y="2175751"/>
                  </a:lnTo>
                  <a:lnTo>
                    <a:pt x="4468536" y="2188538"/>
                  </a:lnTo>
                  <a:lnTo>
                    <a:pt x="4446849" y="2153541"/>
                  </a:lnTo>
                  <a:lnTo>
                    <a:pt x="4455306" y="2155714"/>
                  </a:lnTo>
                  <a:lnTo>
                    <a:pt x="4466477" y="2152460"/>
                  </a:lnTo>
                  <a:close/>
                  <a:moveTo>
                    <a:pt x="4466558" y="2152073"/>
                  </a:moveTo>
                  <a:lnTo>
                    <a:pt x="4467804" y="2152073"/>
                  </a:lnTo>
                  <a:lnTo>
                    <a:pt x="4466477" y="2152460"/>
                  </a:lnTo>
                  <a:lnTo>
                    <a:pt x="4466558" y="2152073"/>
                  </a:lnTo>
                  <a:close/>
                  <a:moveTo>
                    <a:pt x="4432795" y="2130863"/>
                  </a:moveTo>
                  <a:lnTo>
                    <a:pt x="4446849" y="2153541"/>
                  </a:lnTo>
                  <a:lnTo>
                    <a:pt x="4445941" y="2153308"/>
                  </a:lnTo>
                  <a:lnTo>
                    <a:pt x="4432560" y="2131609"/>
                  </a:lnTo>
                  <a:lnTo>
                    <a:pt x="4432795" y="2130863"/>
                  </a:lnTo>
                  <a:close/>
                  <a:moveTo>
                    <a:pt x="4423173" y="2115334"/>
                  </a:moveTo>
                  <a:lnTo>
                    <a:pt x="4437514" y="2115916"/>
                  </a:lnTo>
                  <a:lnTo>
                    <a:pt x="4432795" y="2130863"/>
                  </a:lnTo>
                  <a:lnTo>
                    <a:pt x="4423173" y="2115334"/>
                  </a:lnTo>
                  <a:close/>
                  <a:moveTo>
                    <a:pt x="4437903" y="2114685"/>
                  </a:moveTo>
                  <a:lnTo>
                    <a:pt x="4437903" y="2115932"/>
                  </a:lnTo>
                  <a:lnTo>
                    <a:pt x="4437514" y="2115916"/>
                  </a:lnTo>
                  <a:lnTo>
                    <a:pt x="4437903" y="2114685"/>
                  </a:lnTo>
                  <a:close/>
                  <a:moveTo>
                    <a:pt x="4408089" y="2090994"/>
                  </a:moveTo>
                  <a:lnTo>
                    <a:pt x="4423173" y="2115334"/>
                  </a:lnTo>
                  <a:lnTo>
                    <a:pt x="4422506" y="2115307"/>
                  </a:lnTo>
                  <a:lnTo>
                    <a:pt x="4407761" y="2091398"/>
                  </a:lnTo>
                  <a:lnTo>
                    <a:pt x="4408089" y="2090994"/>
                  </a:lnTo>
                  <a:close/>
                  <a:moveTo>
                    <a:pt x="4389280" y="2060641"/>
                  </a:moveTo>
                  <a:lnTo>
                    <a:pt x="4398094" y="2074864"/>
                  </a:lnTo>
                  <a:lnTo>
                    <a:pt x="4397688" y="2075064"/>
                  </a:lnTo>
                  <a:lnTo>
                    <a:pt x="4389010" y="2060992"/>
                  </a:lnTo>
                  <a:lnTo>
                    <a:pt x="4389280" y="2060641"/>
                  </a:lnTo>
                  <a:close/>
                  <a:moveTo>
                    <a:pt x="4435411" y="2057358"/>
                  </a:moveTo>
                  <a:lnTo>
                    <a:pt x="4408089" y="2090994"/>
                  </a:lnTo>
                  <a:lnTo>
                    <a:pt x="4398094" y="2074864"/>
                  </a:lnTo>
                  <a:lnTo>
                    <a:pt x="4407690" y="2070132"/>
                  </a:lnTo>
                  <a:cubicBezTo>
                    <a:pt x="4415788" y="2066394"/>
                    <a:pt x="4424820" y="2062343"/>
                    <a:pt x="4435411" y="2057358"/>
                  </a:cubicBezTo>
                  <a:close/>
                  <a:moveTo>
                    <a:pt x="237508" y="2036828"/>
                  </a:moveTo>
                  <a:lnTo>
                    <a:pt x="237967" y="2037418"/>
                  </a:lnTo>
                  <a:lnTo>
                    <a:pt x="236722" y="2037418"/>
                  </a:lnTo>
                  <a:lnTo>
                    <a:pt x="237508" y="2036828"/>
                  </a:lnTo>
                  <a:close/>
                  <a:moveTo>
                    <a:pt x="4394296" y="2017479"/>
                  </a:moveTo>
                  <a:lnTo>
                    <a:pt x="4394296" y="2018725"/>
                  </a:lnTo>
                  <a:cubicBezTo>
                    <a:pt x="4398034" y="2026202"/>
                    <a:pt x="4401771" y="2033680"/>
                    <a:pt x="4404263" y="2041157"/>
                  </a:cubicBezTo>
                  <a:lnTo>
                    <a:pt x="4405509" y="2039911"/>
                  </a:lnTo>
                  <a:cubicBezTo>
                    <a:pt x="4400526" y="2046142"/>
                    <a:pt x="4396788" y="2051127"/>
                    <a:pt x="4390558" y="2058605"/>
                  </a:cubicBezTo>
                  <a:lnTo>
                    <a:pt x="4391804" y="2057358"/>
                  </a:lnTo>
                  <a:lnTo>
                    <a:pt x="4389280" y="2060641"/>
                  </a:lnTo>
                  <a:lnTo>
                    <a:pt x="4364648" y="2020892"/>
                  </a:lnTo>
                  <a:lnTo>
                    <a:pt x="4371870" y="2023398"/>
                  </a:lnTo>
                  <a:cubicBezTo>
                    <a:pt x="4376776" y="2025423"/>
                    <a:pt x="4381214" y="2028072"/>
                    <a:pt x="4384329" y="2032433"/>
                  </a:cubicBezTo>
                  <a:cubicBezTo>
                    <a:pt x="4389312" y="2026202"/>
                    <a:pt x="4391804" y="2022464"/>
                    <a:pt x="4394296" y="2017479"/>
                  </a:cubicBezTo>
                  <a:close/>
                  <a:moveTo>
                    <a:pt x="4344923" y="1989061"/>
                  </a:moveTo>
                  <a:lnTo>
                    <a:pt x="4364648" y="2020892"/>
                  </a:lnTo>
                  <a:lnTo>
                    <a:pt x="4364181" y="2020730"/>
                  </a:lnTo>
                  <a:lnTo>
                    <a:pt x="4344717" y="1989169"/>
                  </a:lnTo>
                  <a:lnTo>
                    <a:pt x="4344923" y="1989061"/>
                  </a:lnTo>
                  <a:close/>
                  <a:moveTo>
                    <a:pt x="4335459" y="1973789"/>
                  </a:moveTo>
                  <a:lnTo>
                    <a:pt x="4366886" y="1977599"/>
                  </a:lnTo>
                  <a:lnTo>
                    <a:pt x="4344923" y="1989061"/>
                  </a:lnTo>
                  <a:lnTo>
                    <a:pt x="4335459" y="1973789"/>
                  </a:lnTo>
                  <a:close/>
                  <a:moveTo>
                    <a:pt x="215541" y="1963890"/>
                  </a:moveTo>
                  <a:cubicBezTo>
                    <a:pt x="211803" y="1963890"/>
                    <a:pt x="208066" y="1965136"/>
                    <a:pt x="196852" y="1966383"/>
                  </a:cubicBezTo>
                  <a:cubicBezTo>
                    <a:pt x="208066" y="1972614"/>
                    <a:pt x="213049" y="1975106"/>
                    <a:pt x="218032" y="1978845"/>
                  </a:cubicBezTo>
                  <a:cubicBezTo>
                    <a:pt x="218032" y="1976353"/>
                    <a:pt x="220524" y="1975106"/>
                    <a:pt x="221770" y="1972614"/>
                  </a:cubicBezTo>
                  <a:cubicBezTo>
                    <a:pt x="219278" y="1970121"/>
                    <a:pt x="218032" y="1965136"/>
                    <a:pt x="215541" y="1963890"/>
                  </a:cubicBezTo>
                  <a:close/>
                  <a:moveTo>
                    <a:pt x="4327999" y="1961751"/>
                  </a:moveTo>
                  <a:lnTo>
                    <a:pt x="4335459" y="1973789"/>
                  </a:lnTo>
                  <a:lnTo>
                    <a:pt x="4335214" y="1973759"/>
                  </a:lnTo>
                  <a:lnTo>
                    <a:pt x="4327951" y="1961983"/>
                  </a:lnTo>
                  <a:lnTo>
                    <a:pt x="4327999" y="1961751"/>
                  </a:lnTo>
                  <a:close/>
                  <a:moveTo>
                    <a:pt x="173180" y="1960151"/>
                  </a:moveTo>
                  <a:cubicBezTo>
                    <a:pt x="171934" y="1960151"/>
                    <a:pt x="170688" y="1961398"/>
                    <a:pt x="169442" y="1961398"/>
                  </a:cubicBezTo>
                  <a:lnTo>
                    <a:pt x="170688" y="1963890"/>
                  </a:lnTo>
                  <a:cubicBezTo>
                    <a:pt x="171934" y="1963890"/>
                    <a:pt x="173180" y="1963890"/>
                    <a:pt x="173180" y="1962644"/>
                  </a:cubicBezTo>
                  <a:cubicBezTo>
                    <a:pt x="174426" y="1962644"/>
                    <a:pt x="173180" y="1961398"/>
                    <a:pt x="173180" y="1960151"/>
                  </a:cubicBezTo>
                  <a:close/>
                  <a:moveTo>
                    <a:pt x="4335739" y="1924010"/>
                  </a:moveTo>
                  <a:lnTo>
                    <a:pt x="4327999" y="1961751"/>
                  </a:lnTo>
                  <a:lnTo>
                    <a:pt x="4312165" y="1936198"/>
                  </a:lnTo>
                  <a:lnTo>
                    <a:pt x="4320788" y="1931488"/>
                  </a:lnTo>
                  <a:lnTo>
                    <a:pt x="4319542" y="1931488"/>
                  </a:lnTo>
                  <a:cubicBezTo>
                    <a:pt x="4323280" y="1930242"/>
                    <a:pt x="4325771" y="1928995"/>
                    <a:pt x="4335739" y="1924010"/>
                  </a:cubicBezTo>
                  <a:close/>
                  <a:moveTo>
                    <a:pt x="4300165" y="1916835"/>
                  </a:moveTo>
                  <a:lnTo>
                    <a:pt x="4312165" y="1936198"/>
                  </a:lnTo>
                  <a:lnTo>
                    <a:pt x="4312079" y="1936245"/>
                  </a:lnTo>
                  <a:lnTo>
                    <a:pt x="4300149" y="1916900"/>
                  </a:lnTo>
                  <a:lnTo>
                    <a:pt x="4300165" y="1916835"/>
                  </a:lnTo>
                  <a:close/>
                  <a:moveTo>
                    <a:pt x="4221471" y="1862409"/>
                  </a:moveTo>
                  <a:lnTo>
                    <a:pt x="4223607" y="1862945"/>
                  </a:lnTo>
                  <a:lnTo>
                    <a:pt x="4221472" y="1862410"/>
                  </a:lnTo>
                  <a:lnTo>
                    <a:pt x="4221471" y="1862409"/>
                  </a:lnTo>
                  <a:close/>
                  <a:moveTo>
                    <a:pt x="4192460" y="1801879"/>
                  </a:moveTo>
                  <a:cubicBezTo>
                    <a:pt x="4196198" y="1831789"/>
                    <a:pt x="4196198" y="1831789"/>
                    <a:pt x="4223607" y="1844251"/>
                  </a:cubicBezTo>
                  <a:cubicBezTo>
                    <a:pt x="4216132" y="1831789"/>
                    <a:pt x="4208657" y="1820572"/>
                    <a:pt x="4202427" y="1810603"/>
                  </a:cubicBezTo>
                  <a:cubicBezTo>
                    <a:pt x="4201181" y="1808110"/>
                    <a:pt x="4198689" y="1806864"/>
                    <a:pt x="4192460" y="1801879"/>
                  </a:cubicBezTo>
                  <a:close/>
                  <a:moveTo>
                    <a:pt x="4171280" y="1761999"/>
                  </a:moveTo>
                  <a:cubicBezTo>
                    <a:pt x="4168788" y="1763245"/>
                    <a:pt x="4167542" y="1763245"/>
                    <a:pt x="4165050" y="1763245"/>
                  </a:cubicBezTo>
                  <a:cubicBezTo>
                    <a:pt x="4167542" y="1770723"/>
                    <a:pt x="4168788" y="1779446"/>
                    <a:pt x="4171280" y="1786924"/>
                  </a:cubicBezTo>
                  <a:lnTo>
                    <a:pt x="4177509" y="1784431"/>
                  </a:lnTo>
                  <a:lnTo>
                    <a:pt x="4171280" y="1761999"/>
                  </a:lnTo>
                  <a:close/>
                  <a:moveTo>
                    <a:pt x="4145116" y="1713396"/>
                  </a:moveTo>
                  <a:lnTo>
                    <a:pt x="4145062" y="1713460"/>
                  </a:lnTo>
                  <a:lnTo>
                    <a:pt x="4144386" y="1714272"/>
                  </a:lnTo>
                  <a:lnTo>
                    <a:pt x="4138886" y="1720873"/>
                  </a:lnTo>
                  <a:lnTo>
                    <a:pt x="4150577" y="1725259"/>
                  </a:lnTo>
                  <a:lnTo>
                    <a:pt x="4157002" y="1727668"/>
                  </a:lnTo>
                  <a:lnTo>
                    <a:pt x="4157009" y="1727671"/>
                  </a:lnTo>
                  <a:lnTo>
                    <a:pt x="4157575" y="1728351"/>
                  </a:lnTo>
                  <a:lnTo>
                    <a:pt x="4158021" y="1730432"/>
                  </a:lnTo>
                  <a:lnTo>
                    <a:pt x="4156184" y="1735209"/>
                  </a:lnTo>
                  <a:lnTo>
                    <a:pt x="4152591" y="1744552"/>
                  </a:lnTo>
                  <a:cubicBezTo>
                    <a:pt x="4155083" y="1745798"/>
                    <a:pt x="4158821" y="1745798"/>
                    <a:pt x="4161312" y="1745798"/>
                  </a:cubicBezTo>
                  <a:lnTo>
                    <a:pt x="4160798" y="1743396"/>
                  </a:lnTo>
                  <a:lnTo>
                    <a:pt x="4158021" y="1730432"/>
                  </a:lnTo>
                  <a:lnTo>
                    <a:pt x="4158821" y="1728351"/>
                  </a:lnTo>
                  <a:lnTo>
                    <a:pt x="4157009" y="1727671"/>
                  </a:lnTo>
                  <a:lnTo>
                    <a:pt x="4145116" y="1713396"/>
                  </a:lnTo>
                  <a:close/>
                  <a:moveTo>
                    <a:pt x="143278" y="1707164"/>
                  </a:moveTo>
                  <a:cubicBezTo>
                    <a:pt x="130820" y="1708411"/>
                    <a:pt x="119606" y="1709657"/>
                    <a:pt x="107148" y="1710903"/>
                  </a:cubicBezTo>
                  <a:cubicBezTo>
                    <a:pt x="107148" y="1713396"/>
                    <a:pt x="107148" y="1715888"/>
                    <a:pt x="107148" y="1717134"/>
                  </a:cubicBezTo>
                  <a:lnTo>
                    <a:pt x="145770" y="1713396"/>
                  </a:lnTo>
                  <a:cubicBezTo>
                    <a:pt x="144524" y="1710903"/>
                    <a:pt x="144524" y="1708411"/>
                    <a:pt x="143278" y="1707164"/>
                  </a:cubicBezTo>
                  <a:close/>
                  <a:moveTo>
                    <a:pt x="194360" y="1692210"/>
                  </a:moveTo>
                  <a:lnTo>
                    <a:pt x="204328" y="1697195"/>
                  </a:lnTo>
                  <a:cubicBezTo>
                    <a:pt x="204328" y="1695948"/>
                    <a:pt x="204328" y="1694702"/>
                    <a:pt x="204328" y="1694702"/>
                  </a:cubicBezTo>
                  <a:cubicBezTo>
                    <a:pt x="201836" y="1693456"/>
                    <a:pt x="198098" y="1692210"/>
                    <a:pt x="194360" y="1692210"/>
                  </a:cubicBezTo>
                  <a:close/>
                  <a:moveTo>
                    <a:pt x="122098" y="1632390"/>
                  </a:moveTo>
                  <a:cubicBezTo>
                    <a:pt x="123344" y="1632390"/>
                    <a:pt x="123344" y="1633636"/>
                    <a:pt x="124590" y="1633636"/>
                  </a:cubicBezTo>
                  <a:lnTo>
                    <a:pt x="125836" y="1632390"/>
                  </a:lnTo>
                  <a:cubicBezTo>
                    <a:pt x="124590" y="1632390"/>
                    <a:pt x="123344" y="1632390"/>
                    <a:pt x="122098" y="1632390"/>
                  </a:cubicBezTo>
                  <a:close/>
                  <a:moveTo>
                    <a:pt x="4117568" y="1632037"/>
                  </a:moveTo>
                  <a:lnTo>
                    <a:pt x="4123532" y="1639773"/>
                  </a:lnTo>
                  <a:lnTo>
                    <a:pt x="4122272" y="1639409"/>
                  </a:lnTo>
                  <a:lnTo>
                    <a:pt x="4117230" y="1632805"/>
                  </a:lnTo>
                  <a:lnTo>
                    <a:pt x="4117568" y="1632037"/>
                  </a:lnTo>
                  <a:close/>
                  <a:moveTo>
                    <a:pt x="63541" y="1602480"/>
                  </a:moveTo>
                  <a:cubicBezTo>
                    <a:pt x="58558" y="1604973"/>
                    <a:pt x="54820" y="1606219"/>
                    <a:pt x="51082" y="1608711"/>
                  </a:cubicBezTo>
                  <a:cubicBezTo>
                    <a:pt x="51082" y="1609958"/>
                    <a:pt x="51082" y="1611204"/>
                    <a:pt x="52328" y="1612450"/>
                  </a:cubicBezTo>
                  <a:lnTo>
                    <a:pt x="66032" y="1611204"/>
                  </a:lnTo>
                  <a:cubicBezTo>
                    <a:pt x="64787" y="1608711"/>
                    <a:pt x="64787" y="1604973"/>
                    <a:pt x="63541" y="1602480"/>
                  </a:cubicBezTo>
                  <a:close/>
                  <a:moveTo>
                    <a:pt x="4064132" y="1577555"/>
                  </a:moveTo>
                  <a:cubicBezTo>
                    <a:pt x="4064132" y="1577555"/>
                    <a:pt x="4065378" y="1578802"/>
                    <a:pt x="4066624" y="1580048"/>
                  </a:cubicBezTo>
                  <a:lnTo>
                    <a:pt x="4069912" y="1582103"/>
                  </a:lnTo>
                  <a:lnTo>
                    <a:pt x="4076591" y="1586279"/>
                  </a:lnTo>
                  <a:lnTo>
                    <a:pt x="4068221" y="1579103"/>
                  </a:lnTo>
                  <a:lnTo>
                    <a:pt x="4067870" y="1578802"/>
                  </a:lnTo>
                  <a:cubicBezTo>
                    <a:pt x="4065378" y="1578802"/>
                    <a:pt x="4064132" y="1577555"/>
                    <a:pt x="4064132" y="1577555"/>
                  </a:cubicBezTo>
                  <a:close/>
                  <a:moveTo>
                    <a:pt x="4046513" y="1539861"/>
                  </a:moveTo>
                  <a:lnTo>
                    <a:pt x="4048718" y="1542722"/>
                  </a:lnTo>
                  <a:lnTo>
                    <a:pt x="4049186" y="1543675"/>
                  </a:lnTo>
                  <a:lnTo>
                    <a:pt x="4046275" y="1539862"/>
                  </a:lnTo>
                  <a:lnTo>
                    <a:pt x="4046513" y="1539861"/>
                  </a:lnTo>
                  <a:close/>
                  <a:moveTo>
                    <a:pt x="99672" y="1526459"/>
                  </a:moveTo>
                  <a:cubicBezTo>
                    <a:pt x="97180" y="1526459"/>
                    <a:pt x="99672" y="1526459"/>
                    <a:pt x="100918" y="1527705"/>
                  </a:cubicBezTo>
                  <a:cubicBezTo>
                    <a:pt x="102164" y="1527705"/>
                    <a:pt x="103410" y="1528952"/>
                    <a:pt x="104656" y="1530198"/>
                  </a:cubicBezTo>
                  <a:cubicBezTo>
                    <a:pt x="103410" y="1528952"/>
                    <a:pt x="102164" y="1527705"/>
                    <a:pt x="102164" y="1526459"/>
                  </a:cubicBezTo>
                  <a:cubicBezTo>
                    <a:pt x="99672" y="1526459"/>
                    <a:pt x="97180" y="1526459"/>
                    <a:pt x="99672" y="1526459"/>
                  </a:cubicBezTo>
                  <a:close/>
                  <a:moveTo>
                    <a:pt x="4037968" y="1462901"/>
                  </a:moveTo>
                  <a:lnTo>
                    <a:pt x="4036722" y="1464147"/>
                  </a:lnTo>
                  <a:lnTo>
                    <a:pt x="4036801" y="1463849"/>
                  </a:lnTo>
                  <a:lnTo>
                    <a:pt x="4037968" y="1462901"/>
                  </a:lnTo>
                  <a:close/>
                  <a:moveTo>
                    <a:pt x="4041706" y="1445453"/>
                  </a:moveTo>
                  <a:lnTo>
                    <a:pt x="4042952" y="1446700"/>
                  </a:lnTo>
                  <a:lnTo>
                    <a:pt x="4041698" y="1445483"/>
                  </a:lnTo>
                  <a:lnTo>
                    <a:pt x="4041706" y="1445453"/>
                  </a:lnTo>
                  <a:close/>
                  <a:moveTo>
                    <a:pt x="3842362" y="1176265"/>
                  </a:moveTo>
                  <a:lnTo>
                    <a:pt x="3841116" y="1177511"/>
                  </a:lnTo>
                  <a:lnTo>
                    <a:pt x="3840867" y="1177262"/>
                  </a:lnTo>
                  <a:lnTo>
                    <a:pt x="3842362" y="1176265"/>
                  </a:lnTo>
                  <a:close/>
                  <a:moveTo>
                    <a:pt x="3669181" y="1029209"/>
                  </a:moveTo>
                  <a:lnTo>
                    <a:pt x="3669804" y="1031701"/>
                  </a:lnTo>
                  <a:lnTo>
                    <a:pt x="3669181" y="1034194"/>
                  </a:lnTo>
                  <a:lnTo>
                    <a:pt x="3670842" y="1035855"/>
                  </a:lnTo>
                  <a:lnTo>
                    <a:pt x="3671673" y="1039179"/>
                  </a:lnTo>
                  <a:lnTo>
                    <a:pt x="3672919" y="1037932"/>
                  </a:lnTo>
                  <a:lnTo>
                    <a:pt x="3670842" y="1035855"/>
                  </a:lnTo>
                  <a:lnTo>
                    <a:pt x="3669804" y="1031701"/>
                  </a:lnTo>
                  <a:lnTo>
                    <a:pt x="3670427" y="1029209"/>
                  </a:lnTo>
                  <a:lnTo>
                    <a:pt x="3669181" y="1029209"/>
                  </a:lnTo>
                  <a:close/>
                  <a:moveTo>
                    <a:pt x="560656" y="1001791"/>
                  </a:moveTo>
                  <a:cubicBezTo>
                    <a:pt x="560656" y="1001791"/>
                    <a:pt x="560656" y="1003038"/>
                    <a:pt x="559410" y="1004284"/>
                  </a:cubicBezTo>
                  <a:cubicBezTo>
                    <a:pt x="560656" y="1004284"/>
                    <a:pt x="561902" y="1004284"/>
                    <a:pt x="563148" y="1004284"/>
                  </a:cubicBezTo>
                  <a:cubicBezTo>
                    <a:pt x="563148" y="1004284"/>
                    <a:pt x="563148" y="1003038"/>
                    <a:pt x="563148" y="1001791"/>
                  </a:cubicBezTo>
                  <a:cubicBezTo>
                    <a:pt x="563148" y="1001791"/>
                    <a:pt x="561902" y="1001791"/>
                    <a:pt x="560656" y="1001791"/>
                  </a:cubicBezTo>
                  <a:close/>
                  <a:moveTo>
                    <a:pt x="518451" y="996651"/>
                  </a:moveTo>
                  <a:cubicBezTo>
                    <a:pt x="516660" y="996417"/>
                    <a:pt x="514908" y="996923"/>
                    <a:pt x="513215" y="998501"/>
                  </a:cubicBezTo>
                  <a:lnTo>
                    <a:pt x="509090" y="1005485"/>
                  </a:lnTo>
                  <a:lnTo>
                    <a:pt x="508328" y="1005530"/>
                  </a:lnTo>
                  <a:lnTo>
                    <a:pt x="499357" y="1007774"/>
                  </a:lnTo>
                  <a:lnTo>
                    <a:pt x="497115" y="1008023"/>
                  </a:lnTo>
                  <a:cubicBezTo>
                    <a:pt x="479672" y="991821"/>
                    <a:pt x="470951" y="1015500"/>
                    <a:pt x="458492" y="1020485"/>
                  </a:cubicBezTo>
                  <a:cubicBezTo>
                    <a:pt x="472196" y="1016746"/>
                    <a:pt x="484656" y="1011761"/>
                    <a:pt x="498360" y="1008023"/>
                  </a:cubicBezTo>
                  <a:lnTo>
                    <a:pt x="499357" y="1007774"/>
                  </a:lnTo>
                  <a:lnTo>
                    <a:pt x="508328" y="1006776"/>
                  </a:lnTo>
                  <a:lnTo>
                    <a:pt x="509090" y="1005485"/>
                  </a:lnTo>
                  <a:lnTo>
                    <a:pt x="529508" y="1004284"/>
                  </a:lnTo>
                  <a:cubicBezTo>
                    <a:pt x="525771" y="1000545"/>
                    <a:pt x="522033" y="997118"/>
                    <a:pt x="518451" y="996651"/>
                  </a:cubicBezTo>
                  <a:close/>
                  <a:moveTo>
                    <a:pt x="579344" y="983098"/>
                  </a:moveTo>
                  <a:lnTo>
                    <a:pt x="575606" y="988083"/>
                  </a:lnTo>
                  <a:cubicBezTo>
                    <a:pt x="588066" y="989329"/>
                    <a:pt x="600525" y="990575"/>
                    <a:pt x="611738" y="990575"/>
                  </a:cubicBezTo>
                  <a:cubicBezTo>
                    <a:pt x="611738" y="989329"/>
                    <a:pt x="611738" y="988083"/>
                    <a:pt x="611738" y="986837"/>
                  </a:cubicBezTo>
                  <a:cubicBezTo>
                    <a:pt x="600525" y="985590"/>
                    <a:pt x="589312" y="984344"/>
                    <a:pt x="579344" y="983098"/>
                  </a:cubicBezTo>
                  <a:close/>
                  <a:moveTo>
                    <a:pt x="555672" y="943218"/>
                  </a:moveTo>
                  <a:lnTo>
                    <a:pt x="556918" y="944464"/>
                  </a:lnTo>
                  <a:lnTo>
                    <a:pt x="983185" y="1051241"/>
                  </a:lnTo>
                  <a:lnTo>
                    <a:pt x="1023527" y="1061347"/>
                  </a:lnTo>
                  <a:lnTo>
                    <a:pt x="3984930" y="1803158"/>
                  </a:lnTo>
                  <a:lnTo>
                    <a:pt x="4221472" y="1862410"/>
                  </a:lnTo>
                  <a:lnTo>
                    <a:pt x="4222362" y="1864191"/>
                  </a:lnTo>
                  <a:lnTo>
                    <a:pt x="4224400" y="1863936"/>
                  </a:lnTo>
                  <a:lnTo>
                    <a:pt x="4228591" y="1869176"/>
                  </a:lnTo>
                  <a:lnTo>
                    <a:pt x="4229572" y="1863290"/>
                  </a:lnTo>
                  <a:lnTo>
                    <a:pt x="4232329" y="1862945"/>
                  </a:lnTo>
                  <a:cubicBezTo>
                    <a:pt x="4233575" y="1861698"/>
                    <a:pt x="4236066" y="1859206"/>
                    <a:pt x="4233575" y="1861698"/>
                  </a:cubicBezTo>
                  <a:cubicBezTo>
                    <a:pt x="4236066" y="1860452"/>
                    <a:pt x="4233575" y="1861698"/>
                    <a:pt x="4229837" y="1861698"/>
                  </a:cubicBezTo>
                  <a:lnTo>
                    <a:pt x="4229572" y="1863290"/>
                  </a:lnTo>
                  <a:lnTo>
                    <a:pt x="4224400" y="1863936"/>
                  </a:lnTo>
                  <a:lnTo>
                    <a:pt x="4223607" y="1862945"/>
                  </a:lnTo>
                  <a:cubicBezTo>
                    <a:pt x="4222362" y="1861698"/>
                    <a:pt x="4219870" y="1861698"/>
                    <a:pt x="4221116" y="1861698"/>
                  </a:cubicBezTo>
                  <a:lnTo>
                    <a:pt x="4221471" y="1862409"/>
                  </a:lnTo>
                  <a:lnTo>
                    <a:pt x="3984846" y="1803076"/>
                  </a:lnTo>
                  <a:lnTo>
                    <a:pt x="1022554" y="1060287"/>
                  </a:lnTo>
                  <a:lnTo>
                    <a:pt x="981828" y="1050076"/>
                  </a:lnTo>
                  <a:lnTo>
                    <a:pt x="555672" y="943218"/>
                  </a:lnTo>
                  <a:close/>
                  <a:moveTo>
                    <a:pt x="576852" y="929509"/>
                  </a:moveTo>
                  <a:cubicBezTo>
                    <a:pt x="576852" y="930756"/>
                    <a:pt x="575606" y="932002"/>
                    <a:pt x="574361" y="933248"/>
                  </a:cubicBezTo>
                  <a:cubicBezTo>
                    <a:pt x="579344" y="935741"/>
                    <a:pt x="583082" y="935741"/>
                    <a:pt x="586820" y="936987"/>
                  </a:cubicBezTo>
                  <a:cubicBezTo>
                    <a:pt x="586820" y="935741"/>
                    <a:pt x="588066" y="935741"/>
                    <a:pt x="588066" y="933248"/>
                  </a:cubicBezTo>
                  <a:lnTo>
                    <a:pt x="576852" y="929509"/>
                  </a:lnTo>
                  <a:close/>
                  <a:moveTo>
                    <a:pt x="3533378" y="814855"/>
                  </a:moveTo>
                  <a:lnTo>
                    <a:pt x="3532132" y="816101"/>
                  </a:lnTo>
                  <a:lnTo>
                    <a:pt x="3531801" y="815841"/>
                  </a:lnTo>
                  <a:lnTo>
                    <a:pt x="3533378" y="814855"/>
                  </a:lnTo>
                  <a:close/>
                  <a:moveTo>
                    <a:pt x="528262" y="802393"/>
                  </a:moveTo>
                  <a:lnTo>
                    <a:pt x="529696" y="803349"/>
                  </a:lnTo>
                  <a:lnTo>
                    <a:pt x="529508" y="803639"/>
                  </a:lnTo>
                  <a:lnTo>
                    <a:pt x="528262" y="802393"/>
                  </a:lnTo>
                  <a:close/>
                  <a:moveTo>
                    <a:pt x="717640" y="733849"/>
                  </a:moveTo>
                  <a:cubicBezTo>
                    <a:pt x="717640" y="733849"/>
                    <a:pt x="717640" y="735096"/>
                    <a:pt x="716394" y="736342"/>
                  </a:cubicBezTo>
                  <a:cubicBezTo>
                    <a:pt x="718885" y="735096"/>
                    <a:pt x="721377" y="735096"/>
                    <a:pt x="723869" y="735096"/>
                  </a:cubicBezTo>
                  <a:cubicBezTo>
                    <a:pt x="722623" y="735096"/>
                    <a:pt x="720131" y="733849"/>
                    <a:pt x="717640" y="733849"/>
                  </a:cubicBezTo>
                  <a:close/>
                  <a:moveTo>
                    <a:pt x="711410" y="676522"/>
                  </a:moveTo>
                  <a:cubicBezTo>
                    <a:pt x="681508" y="684000"/>
                    <a:pt x="651606" y="690231"/>
                    <a:pt x="631672" y="696462"/>
                  </a:cubicBezTo>
                  <a:cubicBezTo>
                    <a:pt x="627935" y="705809"/>
                    <a:pt x="625443" y="712975"/>
                    <a:pt x="623418" y="719362"/>
                  </a:cubicBezTo>
                  <a:lnTo>
                    <a:pt x="618328" y="736381"/>
                  </a:lnTo>
                  <a:lnTo>
                    <a:pt x="616721" y="736342"/>
                  </a:lnTo>
                  <a:cubicBezTo>
                    <a:pt x="616721" y="737588"/>
                    <a:pt x="614230" y="740081"/>
                    <a:pt x="615476" y="738834"/>
                  </a:cubicBezTo>
                  <a:cubicBezTo>
                    <a:pt x="614230" y="738834"/>
                    <a:pt x="616721" y="737588"/>
                    <a:pt x="617967" y="737588"/>
                  </a:cubicBezTo>
                  <a:lnTo>
                    <a:pt x="618009" y="737448"/>
                  </a:lnTo>
                  <a:lnTo>
                    <a:pt x="618328" y="736381"/>
                  </a:lnTo>
                  <a:lnTo>
                    <a:pt x="667803" y="737588"/>
                  </a:lnTo>
                  <a:cubicBezTo>
                    <a:pt x="666558" y="728865"/>
                    <a:pt x="666558" y="723880"/>
                    <a:pt x="666558" y="727618"/>
                  </a:cubicBezTo>
                  <a:cubicBezTo>
                    <a:pt x="684000" y="707678"/>
                    <a:pt x="696459" y="692724"/>
                    <a:pt x="711410" y="676522"/>
                  </a:cubicBezTo>
                  <a:close/>
                  <a:moveTo>
                    <a:pt x="3375148" y="644120"/>
                  </a:moveTo>
                  <a:lnTo>
                    <a:pt x="3375148" y="645366"/>
                  </a:lnTo>
                  <a:lnTo>
                    <a:pt x="3375012" y="645349"/>
                  </a:lnTo>
                  <a:lnTo>
                    <a:pt x="3375148" y="644120"/>
                  </a:lnTo>
                  <a:close/>
                  <a:moveTo>
                    <a:pt x="644131" y="593024"/>
                  </a:moveTo>
                  <a:lnTo>
                    <a:pt x="641640" y="594270"/>
                  </a:lnTo>
                  <a:lnTo>
                    <a:pt x="642885" y="595517"/>
                  </a:lnTo>
                  <a:lnTo>
                    <a:pt x="644131" y="593024"/>
                  </a:lnTo>
                  <a:close/>
                  <a:moveTo>
                    <a:pt x="660328" y="561868"/>
                  </a:moveTo>
                  <a:cubicBezTo>
                    <a:pt x="659082" y="563114"/>
                    <a:pt x="657836" y="563114"/>
                    <a:pt x="657836" y="564361"/>
                  </a:cubicBezTo>
                  <a:cubicBezTo>
                    <a:pt x="656590" y="566853"/>
                    <a:pt x="655344" y="569346"/>
                    <a:pt x="652852" y="576823"/>
                  </a:cubicBezTo>
                  <a:cubicBezTo>
                    <a:pt x="667803" y="574331"/>
                    <a:pt x="679016" y="573084"/>
                    <a:pt x="692722" y="571838"/>
                  </a:cubicBezTo>
                  <a:cubicBezTo>
                    <a:pt x="680262" y="568099"/>
                    <a:pt x="670295" y="564361"/>
                    <a:pt x="660328" y="561868"/>
                  </a:cubicBezTo>
                  <a:close/>
                  <a:moveTo>
                    <a:pt x="703934" y="543175"/>
                  </a:moveTo>
                  <a:cubicBezTo>
                    <a:pt x="696459" y="544421"/>
                    <a:pt x="687738" y="545667"/>
                    <a:pt x="680262" y="546913"/>
                  </a:cubicBezTo>
                  <a:cubicBezTo>
                    <a:pt x="680262" y="548160"/>
                    <a:pt x="680262" y="548160"/>
                    <a:pt x="680262" y="549406"/>
                  </a:cubicBezTo>
                  <a:cubicBezTo>
                    <a:pt x="688984" y="548160"/>
                    <a:pt x="696459" y="548160"/>
                    <a:pt x="703934" y="546913"/>
                  </a:cubicBezTo>
                  <a:cubicBezTo>
                    <a:pt x="703934" y="545667"/>
                    <a:pt x="703934" y="544421"/>
                    <a:pt x="703934" y="543175"/>
                  </a:cubicBezTo>
                  <a:close/>
                  <a:moveTo>
                    <a:pt x="3057443" y="524481"/>
                  </a:moveTo>
                  <a:lnTo>
                    <a:pt x="3064919" y="531958"/>
                  </a:lnTo>
                  <a:lnTo>
                    <a:pt x="3067410" y="533205"/>
                  </a:lnTo>
                  <a:lnTo>
                    <a:pt x="3066165" y="531958"/>
                  </a:lnTo>
                  <a:cubicBezTo>
                    <a:pt x="3063673" y="528220"/>
                    <a:pt x="3059935" y="526973"/>
                    <a:pt x="3057443" y="524481"/>
                  </a:cubicBezTo>
                  <a:close/>
                  <a:moveTo>
                    <a:pt x="792394" y="479616"/>
                  </a:moveTo>
                  <a:cubicBezTo>
                    <a:pt x="766230" y="482109"/>
                    <a:pt x="745049" y="474631"/>
                    <a:pt x="731344" y="502049"/>
                  </a:cubicBezTo>
                  <a:cubicBezTo>
                    <a:pt x="753770" y="499556"/>
                    <a:pt x="773705" y="505787"/>
                    <a:pt x="792394" y="479616"/>
                  </a:cubicBezTo>
                  <a:close/>
                  <a:moveTo>
                    <a:pt x="3042492" y="388641"/>
                  </a:moveTo>
                  <a:lnTo>
                    <a:pt x="3041387" y="398587"/>
                  </a:lnTo>
                  <a:lnTo>
                    <a:pt x="3041246" y="398611"/>
                  </a:lnTo>
                  <a:lnTo>
                    <a:pt x="3040296" y="398769"/>
                  </a:lnTo>
                  <a:lnTo>
                    <a:pt x="3033771" y="399857"/>
                  </a:lnTo>
                  <a:lnTo>
                    <a:pt x="3041210" y="399857"/>
                  </a:lnTo>
                  <a:lnTo>
                    <a:pt x="3041246" y="399857"/>
                  </a:lnTo>
                  <a:lnTo>
                    <a:pt x="3041387" y="398587"/>
                  </a:lnTo>
                  <a:lnTo>
                    <a:pt x="3048722" y="397364"/>
                  </a:lnTo>
                  <a:cubicBezTo>
                    <a:pt x="3047476" y="396118"/>
                    <a:pt x="3044984" y="393626"/>
                    <a:pt x="3042492" y="388641"/>
                  </a:cubicBezTo>
                  <a:close/>
                  <a:moveTo>
                    <a:pt x="3001378" y="353746"/>
                  </a:moveTo>
                  <a:cubicBezTo>
                    <a:pt x="3001378" y="353746"/>
                    <a:pt x="3001378" y="354992"/>
                    <a:pt x="3002624" y="356238"/>
                  </a:cubicBezTo>
                  <a:lnTo>
                    <a:pt x="3004836" y="358746"/>
                  </a:lnTo>
                  <a:lnTo>
                    <a:pt x="3007919" y="370726"/>
                  </a:lnTo>
                  <a:lnTo>
                    <a:pt x="3019597" y="375480"/>
                  </a:lnTo>
                  <a:lnTo>
                    <a:pt x="3021312" y="377424"/>
                  </a:lnTo>
                  <a:lnTo>
                    <a:pt x="3023118" y="378328"/>
                  </a:lnTo>
                  <a:lnTo>
                    <a:pt x="3023804" y="378671"/>
                  </a:lnTo>
                  <a:cubicBezTo>
                    <a:pt x="3023804" y="378671"/>
                    <a:pt x="3023804" y="377424"/>
                    <a:pt x="3021312" y="376178"/>
                  </a:cubicBezTo>
                  <a:lnTo>
                    <a:pt x="3019597" y="375480"/>
                  </a:lnTo>
                  <a:lnTo>
                    <a:pt x="3004836" y="358746"/>
                  </a:lnTo>
                  <a:lnTo>
                    <a:pt x="3003870" y="354992"/>
                  </a:lnTo>
                  <a:cubicBezTo>
                    <a:pt x="3002624" y="354992"/>
                    <a:pt x="3001378" y="353746"/>
                    <a:pt x="3001378" y="353746"/>
                  </a:cubicBezTo>
                  <a:close/>
                  <a:moveTo>
                    <a:pt x="893312" y="240338"/>
                  </a:moveTo>
                  <a:lnTo>
                    <a:pt x="893312" y="242830"/>
                  </a:lnTo>
                  <a:lnTo>
                    <a:pt x="894558" y="242830"/>
                  </a:lnTo>
                  <a:lnTo>
                    <a:pt x="893312" y="240338"/>
                  </a:lnTo>
                  <a:close/>
                  <a:moveTo>
                    <a:pt x="1888787" y="160578"/>
                  </a:moveTo>
                  <a:cubicBezTo>
                    <a:pt x="1875082" y="161825"/>
                    <a:pt x="1861378" y="165563"/>
                    <a:pt x="1846426" y="168056"/>
                  </a:cubicBezTo>
                  <a:lnTo>
                    <a:pt x="1846426" y="169302"/>
                  </a:lnTo>
                  <a:cubicBezTo>
                    <a:pt x="1860132" y="168056"/>
                    <a:pt x="1873836" y="166810"/>
                    <a:pt x="1887541" y="165563"/>
                  </a:cubicBezTo>
                  <a:cubicBezTo>
                    <a:pt x="1888787" y="163071"/>
                    <a:pt x="1888787" y="161825"/>
                    <a:pt x="1888787" y="160578"/>
                  </a:cubicBezTo>
                  <a:close/>
                  <a:moveTo>
                    <a:pt x="2531673" y="154347"/>
                  </a:moveTo>
                  <a:lnTo>
                    <a:pt x="2529181" y="155593"/>
                  </a:lnTo>
                  <a:lnTo>
                    <a:pt x="2531673" y="155593"/>
                  </a:lnTo>
                  <a:lnTo>
                    <a:pt x="2531673" y="154347"/>
                  </a:lnTo>
                  <a:close/>
                  <a:moveTo>
                    <a:pt x="1361771" y="144377"/>
                  </a:moveTo>
                  <a:cubicBezTo>
                    <a:pt x="1361771" y="146870"/>
                    <a:pt x="1361771" y="148116"/>
                    <a:pt x="1361771" y="150608"/>
                  </a:cubicBezTo>
                  <a:cubicBezTo>
                    <a:pt x="1366754" y="150608"/>
                    <a:pt x="1371738" y="150608"/>
                    <a:pt x="1375476" y="150608"/>
                  </a:cubicBezTo>
                  <a:cubicBezTo>
                    <a:pt x="1375476" y="148116"/>
                    <a:pt x="1375476" y="145623"/>
                    <a:pt x="1375476" y="144377"/>
                  </a:cubicBezTo>
                  <a:cubicBezTo>
                    <a:pt x="1371738" y="144377"/>
                    <a:pt x="1366754" y="144377"/>
                    <a:pt x="1361771" y="144377"/>
                  </a:cubicBezTo>
                  <a:close/>
                  <a:moveTo>
                    <a:pt x="2368460" y="141885"/>
                  </a:moveTo>
                  <a:lnTo>
                    <a:pt x="2369706" y="144377"/>
                  </a:lnTo>
                  <a:cubicBezTo>
                    <a:pt x="2372197" y="144377"/>
                    <a:pt x="2375935" y="144377"/>
                    <a:pt x="2379672" y="143131"/>
                  </a:cubicBezTo>
                  <a:cubicBezTo>
                    <a:pt x="2379672" y="141885"/>
                    <a:pt x="2379672" y="141885"/>
                    <a:pt x="2379672" y="141885"/>
                  </a:cubicBezTo>
                  <a:cubicBezTo>
                    <a:pt x="2375935" y="141885"/>
                    <a:pt x="2372197" y="141885"/>
                    <a:pt x="2368460" y="141885"/>
                  </a:cubicBezTo>
                  <a:close/>
                  <a:moveTo>
                    <a:pt x="2267542" y="139392"/>
                  </a:moveTo>
                  <a:cubicBezTo>
                    <a:pt x="2263804" y="139392"/>
                    <a:pt x="2260066" y="140639"/>
                    <a:pt x="2256328" y="140639"/>
                  </a:cubicBezTo>
                  <a:lnTo>
                    <a:pt x="2257574" y="141885"/>
                  </a:lnTo>
                  <a:cubicBezTo>
                    <a:pt x="2261312" y="141885"/>
                    <a:pt x="2263804" y="141885"/>
                    <a:pt x="2267542" y="141885"/>
                  </a:cubicBezTo>
                  <a:cubicBezTo>
                    <a:pt x="2267542" y="140639"/>
                    <a:pt x="2267542" y="140639"/>
                    <a:pt x="2267542" y="139392"/>
                  </a:cubicBezTo>
                  <a:close/>
                  <a:moveTo>
                    <a:pt x="2566558" y="110729"/>
                  </a:moveTo>
                  <a:lnTo>
                    <a:pt x="2564066" y="111975"/>
                  </a:lnTo>
                  <a:lnTo>
                    <a:pt x="2566558" y="111975"/>
                  </a:lnTo>
                  <a:lnTo>
                    <a:pt x="2566558" y="110729"/>
                  </a:lnTo>
                  <a:close/>
                  <a:moveTo>
                    <a:pt x="2111804" y="72095"/>
                  </a:moveTo>
                  <a:lnTo>
                    <a:pt x="2111804" y="73342"/>
                  </a:lnTo>
                  <a:lnTo>
                    <a:pt x="2114296" y="72095"/>
                  </a:lnTo>
                  <a:lnTo>
                    <a:pt x="2111804" y="72095"/>
                  </a:lnTo>
                  <a:close/>
                  <a:moveTo>
                    <a:pt x="2075672" y="68357"/>
                  </a:moveTo>
                  <a:cubicBezTo>
                    <a:pt x="2065705" y="68357"/>
                    <a:pt x="2054492" y="69603"/>
                    <a:pt x="2044525" y="72095"/>
                  </a:cubicBezTo>
                  <a:lnTo>
                    <a:pt x="2045771" y="74588"/>
                  </a:lnTo>
                  <a:cubicBezTo>
                    <a:pt x="2054492" y="74588"/>
                    <a:pt x="2065705" y="72095"/>
                    <a:pt x="2075672" y="70849"/>
                  </a:cubicBezTo>
                  <a:cubicBezTo>
                    <a:pt x="2075672" y="69603"/>
                    <a:pt x="2075672" y="68357"/>
                    <a:pt x="2075672" y="68357"/>
                  </a:cubicBezTo>
                  <a:close/>
                  <a:moveTo>
                    <a:pt x="2210230" y="60879"/>
                  </a:moveTo>
                  <a:cubicBezTo>
                    <a:pt x="2204000" y="63372"/>
                    <a:pt x="2199017" y="65864"/>
                    <a:pt x="2192787" y="69603"/>
                  </a:cubicBezTo>
                  <a:cubicBezTo>
                    <a:pt x="2194033" y="69603"/>
                    <a:pt x="2194033" y="72095"/>
                    <a:pt x="2194033" y="72095"/>
                  </a:cubicBezTo>
                  <a:cubicBezTo>
                    <a:pt x="2200263" y="72095"/>
                    <a:pt x="2205246" y="69603"/>
                    <a:pt x="2211476" y="69603"/>
                  </a:cubicBezTo>
                  <a:cubicBezTo>
                    <a:pt x="2211476" y="65864"/>
                    <a:pt x="2210230" y="63372"/>
                    <a:pt x="2210230" y="60879"/>
                  </a:cubicBezTo>
                  <a:close/>
                  <a:moveTo>
                    <a:pt x="2194033" y="1060"/>
                  </a:moveTo>
                  <a:cubicBezTo>
                    <a:pt x="2243869" y="11030"/>
                    <a:pt x="2293705" y="20999"/>
                    <a:pt x="2342296" y="30969"/>
                  </a:cubicBezTo>
                  <a:cubicBezTo>
                    <a:pt x="2348525" y="32216"/>
                    <a:pt x="2354754" y="30969"/>
                    <a:pt x="2360984" y="32216"/>
                  </a:cubicBezTo>
                  <a:cubicBezTo>
                    <a:pt x="2360984" y="34708"/>
                    <a:pt x="2360984" y="37201"/>
                    <a:pt x="2360984" y="40939"/>
                  </a:cubicBezTo>
                  <a:cubicBezTo>
                    <a:pt x="2331082" y="40939"/>
                    <a:pt x="2299935" y="40939"/>
                    <a:pt x="2268787" y="40939"/>
                  </a:cubicBezTo>
                  <a:cubicBezTo>
                    <a:pt x="2263804" y="45924"/>
                    <a:pt x="2257574" y="52155"/>
                    <a:pt x="2251345" y="58387"/>
                  </a:cubicBezTo>
                  <a:cubicBezTo>
                    <a:pt x="2443214" y="47171"/>
                    <a:pt x="2620132" y="87050"/>
                    <a:pt x="2780853" y="191734"/>
                  </a:cubicBezTo>
                  <a:cubicBezTo>
                    <a:pt x="2780853" y="194227"/>
                    <a:pt x="2779607" y="197966"/>
                    <a:pt x="2778361" y="199212"/>
                  </a:cubicBezTo>
                  <a:lnTo>
                    <a:pt x="2702894" y="171653"/>
                  </a:lnTo>
                  <a:lnTo>
                    <a:pt x="2701115" y="169302"/>
                  </a:lnTo>
                  <a:cubicBezTo>
                    <a:pt x="2698624" y="166810"/>
                    <a:pt x="2694886" y="164317"/>
                    <a:pt x="2692394" y="161825"/>
                  </a:cubicBezTo>
                  <a:lnTo>
                    <a:pt x="2687943" y="162085"/>
                  </a:lnTo>
                  <a:lnTo>
                    <a:pt x="2661639" y="153989"/>
                  </a:lnTo>
                  <a:lnTo>
                    <a:pt x="2658755" y="151855"/>
                  </a:lnTo>
                  <a:cubicBezTo>
                    <a:pt x="2655017" y="149362"/>
                    <a:pt x="2652525" y="146870"/>
                    <a:pt x="2648788" y="144377"/>
                  </a:cubicBezTo>
                  <a:cubicBezTo>
                    <a:pt x="2651279" y="146870"/>
                    <a:pt x="2655017" y="150608"/>
                    <a:pt x="2658755" y="153101"/>
                  </a:cubicBezTo>
                  <a:lnTo>
                    <a:pt x="2661639" y="153989"/>
                  </a:lnTo>
                  <a:lnTo>
                    <a:pt x="2673705" y="162915"/>
                  </a:lnTo>
                  <a:lnTo>
                    <a:pt x="2687943" y="162085"/>
                  </a:lnTo>
                  <a:lnTo>
                    <a:pt x="2691148" y="163071"/>
                  </a:lnTo>
                  <a:cubicBezTo>
                    <a:pt x="2693640" y="165563"/>
                    <a:pt x="2697378" y="168056"/>
                    <a:pt x="2699869" y="170548"/>
                  </a:cubicBezTo>
                  <a:lnTo>
                    <a:pt x="2702894" y="171653"/>
                  </a:lnTo>
                  <a:lnTo>
                    <a:pt x="2709369" y="180207"/>
                  </a:lnTo>
                  <a:cubicBezTo>
                    <a:pt x="2712017" y="183945"/>
                    <a:pt x="2714820" y="187373"/>
                    <a:pt x="2718558" y="189242"/>
                  </a:cubicBezTo>
                  <a:cubicBezTo>
                    <a:pt x="2747214" y="201704"/>
                    <a:pt x="2772132" y="217905"/>
                    <a:pt x="2794558" y="241584"/>
                  </a:cubicBezTo>
                  <a:cubicBezTo>
                    <a:pt x="2805771" y="252800"/>
                    <a:pt x="2821968" y="264016"/>
                    <a:pt x="2841902" y="236599"/>
                  </a:cubicBezTo>
                  <a:cubicBezTo>
                    <a:pt x="2825706" y="230368"/>
                    <a:pt x="2812001" y="222890"/>
                    <a:pt x="2797050" y="216659"/>
                  </a:cubicBezTo>
                  <a:cubicBezTo>
                    <a:pt x="2799542" y="212921"/>
                    <a:pt x="2802033" y="209182"/>
                    <a:pt x="2804525" y="205443"/>
                  </a:cubicBezTo>
                  <a:cubicBezTo>
                    <a:pt x="2818230" y="212921"/>
                    <a:pt x="2831935" y="219152"/>
                    <a:pt x="2848132" y="226629"/>
                  </a:cubicBezTo>
                  <a:cubicBezTo>
                    <a:pt x="2845640" y="242830"/>
                    <a:pt x="2841902" y="255293"/>
                    <a:pt x="2839410" y="270248"/>
                  </a:cubicBezTo>
                  <a:cubicBezTo>
                    <a:pt x="2853115" y="271494"/>
                    <a:pt x="2866820" y="272740"/>
                    <a:pt x="2875542" y="273986"/>
                  </a:cubicBezTo>
                  <a:cubicBezTo>
                    <a:pt x="2885509" y="283956"/>
                    <a:pt x="2896722" y="295172"/>
                    <a:pt x="2905443" y="305142"/>
                  </a:cubicBezTo>
                  <a:cubicBezTo>
                    <a:pt x="2907935" y="302650"/>
                    <a:pt x="2910427" y="301404"/>
                    <a:pt x="2914164" y="298911"/>
                  </a:cubicBezTo>
                  <a:cubicBezTo>
                    <a:pt x="2909181" y="291434"/>
                    <a:pt x="2905443" y="283956"/>
                    <a:pt x="2900460" y="273986"/>
                  </a:cubicBezTo>
                  <a:cubicBezTo>
                    <a:pt x="2914788" y="273363"/>
                    <a:pt x="2926935" y="274921"/>
                    <a:pt x="2936747" y="279906"/>
                  </a:cubicBezTo>
                  <a:lnTo>
                    <a:pt x="2958152" y="305360"/>
                  </a:lnTo>
                  <a:lnTo>
                    <a:pt x="2957771" y="305142"/>
                  </a:lnTo>
                  <a:lnTo>
                    <a:pt x="2957409" y="307028"/>
                  </a:lnTo>
                  <a:lnTo>
                    <a:pt x="2945312" y="311841"/>
                  </a:lnTo>
                  <a:cubicBezTo>
                    <a:pt x="2942197" y="315112"/>
                    <a:pt x="2940951" y="320097"/>
                    <a:pt x="2942820" y="327575"/>
                  </a:cubicBezTo>
                  <a:cubicBezTo>
                    <a:pt x="2952788" y="331313"/>
                    <a:pt x="2962755" y="333806"/>
                    <a:pt x="2972722" y="336298"/>
                  </a:cubicBezTo>
                  <a:cubicBezTo>
                    <a:pt x="2977394" y="322278"/>
                    <a:pt x="2959640" y="322979"/>
                    <a:pt x="2955727" y="315794"/>
                  </a:cubicBezTo>
                  <a:lnTo>
                    <a:pt x="2957409" y="307028"/>
                  </a:lnTo>
                  <a:lnTo>
                    <a:pt x="2959017" y="306389"/>
                  </a:lnTo>
                  <a:lnTo>
                    <a:pt x="2958152" y="305360"/>
                  </a:lnTo>
                  <a:lnTo>
                    <a:pt x="3010099" y="335052"/>
                  </a:lnTo>
                  <a:cubicBezTo>
                    <a:pt x="3040001" y="358731"/>
                    <a:pt x="3067410" y="386148"/>
                    <a:pt x="3097312" y="411073"/>
                  </a:cubicBezTo>
                  <a:cubicBezTo>
                    <a:pt x="3108525" y="420420"/>
                    <a:pt x="3125345" y="424158"/>
                    <a:pt x="3135682" y="435433"/>
                  </a:cubicBezTo>
                  <a:lnTo>
                    <a:pt x="3142990" y="448931"/>
                  </a:lnTo>
                  <a:lnTo>
                    <a:pt x="3142165" y="448460"/>
                  </a:lnTo>
                  <a:lnTo>
                    <a:pt x="3142165" y="450953"/>
                  </a:lnTo>
                  <a:lnTo>
                    <a:pt x="3143410" y="449706"/>
                  </a:lnTo>
                  <a:lnTo>
                    <a:pt x="3142990" y="448931"/>
                  </a:lnTo>
                  <a:lnTo>
                    <a:pt x="3157739" y="457340"/>
                  </a:lnTo>
                  <a:cubicBezTo>
                    <a:pt x="3162722" y="459988"/>
                    <a:pt x="3166460" y="462169"/>
                    <a:pt x="3165837" y="463415"/>
                  </a:cubicBezTo>
                  <a:cubicBezTo>
                    <a:pt x="3162099" y="495817"/>
                    <a:pt x="3184525" y="499556"/>
                    <a:pt x="3204460" y="505787"/>
                  </a:cubicBezTo>
                  <a:lnTo>
                    <a:pt x="3206952" y="507034"/>
                  </a:lnTo>
                  <a:cubicBezTo>
                    <a:pt x="3243083" y="525727"/>
                    <a:pt x="3280460" y="543175"/>
                    <a:pt x="3300394" y="584301"/>
                  </a:cubicBezTo>
                  <a:cubicBezTo>
                    <a:pt x="3312853" y="606733"/>
                    <a:pt x="3335279" y="622934"/>
                    <a:pt x="3352722" y="640381"/>
                  </a:cubicBezTo>
                  <a:cubicBezTo>
                    <a:pt x="3355214" y="642874"/>
                    <a:pt x="3358952" y="643497"/>
                    <a:pt x="3363001" y="643809"/>
                  </a:cubicBezTo>
                  <a:lnTo>
                    <a:pt x="3375012" y="645349"/>
                  </a:lnTo>
                  <a:lnTo>
                    <a:pt x="3374525" y="649728"/>
                  </a:lnTo>
                  <a:cubicBezTo>
                    <a:pt x="3374214" y="651286"/>
                    <a:pt x="3373902" y="652221"/>
                    <a:pt x="3373902" y="651598"/>
                  </a:cubicBezTo>
                  <a:cubicBezTo>
                    <a:pt x="3398820" y="671537"/>
                    <a:pt x="3424984" y="687739"/>
                    <a:pt x="3443673" y="710171"/>
                  </a:cubicBezTo>
                  <a:cubicBezTo>
                    <a:pt x="3457378" y="725126"/>
                    <a:pt x="3466099" y="743819"/>
                    <a:pt x="3484788" y="755036"/>
                  </a:cubicBezTo>
                  <a:cubicBezTo>
                    <a:pt x="3493509" y="760644"/>
                    <a:pt x="3500984" y="767187"/>
                    <a:pt x="3506435" y="775131"/>
                  </a:cubicBezTo>
                  <a:lnTo>
                    <a:pt x="3515815" y="803277"/>
                  </a:lnTo>
                  <a:lnTo>
                    <a:pt x="3514689" y="802393"/>
                  </a:lnTo>
                  <a:lnTo>
                    <a:pt x="3513835" y="803219"/>
                  </a:lnTo>
                  <a:lnTo>
                    <a:pt x="3492155" y="798881"/>
                  </a:lnTo>
                  <a:lnTo>
                    <a:pt x="3491017" y="797408"/>
                  </a:lnTo>
                  <a:lnTo>
                    <a:pt x="3488525" y="796162"/>
                  </a:lnTo>
                  <a:lnTo>
                    <a:pt x="3491017" y="798654"/>
                  </a:lnTo>
                  <a:lnTo>
                    <a:pt x="3492155" y="798881"/>
                  </a:lnTo>
                  <a:lnTo>
                    <a:pt x="3500517" y="809714"/>
                  </a:lnTo>
                  <a:cubicBezTo>
                    <a:pt x="3502308" y="810883"/>
                    <a:pt x="3504294" y="811233"/>
                    <a:pt x="3506610" y="810201"/>
                  </a:cubicBezTo>
                  <a:lnTo>
                    <a:pt x="3513835" y="803219"/>
                  </a:lnTo>
                  <a:lnTo>
                    <a:pt x="3515935" y="803639"/>
                  </a:lnTo>
                  <a:lnTo>
                    <a:pt x="3515815" y="803277"/>
                  </a:lnTo>
                  <a:lnTo>
                    <a:pt x="3531801" y="815841"/>
                  </a:lnTo>
                  <a:lnTo>
                    <a:pt x="3523411" y="821086"/>
                  </a:lnTo>
                  <a:cubicBezTo>
                    <a:pt x="3528394" y="823579"/>
                    <a:pt x="3530886" y="823579"/>
                    <a:pt x="3534624" y="824825"/>
                  </a:cubicBezTo>
                  <a:lnTo>
                    <a:pt x="3533378" y="823579"/>
                  </a:lnTo>
                  <a:cubicBezTo>
                    <a:pt x="3548329" y="834795"/>
                    <a:pt x="3563279" y="847257"/>
                    <a:pt x="3579476" y="857227"/>
                  </a:cubicBezTo>
                  <a:cubicBezTo>
                    <a:pt x="3593181" y="864705"/>
                    <a:pt x="3606886" y="870936"/>
                    <a:pt x="3618099" y="877167"/>
                  </a:cubicBezTo>
                  <a:cubicBezTo>
                    <a:pt x="3618099" y="888383"/>
                    <a:pt x="3619345" y="895861"/>
                    <a:pt x="3619345" y="898353"/>
                  </a:cubicBezTo>
                  <a:cubicBezTo>
                    <a:pt x="3640525" y="912062"/>
                    <a:pt x="3657968" y="922032"/>
                    <a:pt x="3679148" y="935741"/>
                  </a:cubicBezTo>
                  <a:cubicBezTo>
                    <a:pt x="3672919" y="945711"/>
                    <a:pt x="3670427" y="950695"/>
                    <a:pt x="3665443" y="960665"/>
                  </a:cubicBezTo>
                  <a:cubicBezTo>
                    <a:pt x="3674165" y="991821"/>
                    <a:pt x="3702820" y="994314"/>
                    <a:pt x="3733968" y="999299"/>
                  </a:cubicBezTo>
                  <a:cubicBezTo>
                    <a:pt x="3728984" y="1008023"/>
                    <a:pt x="3725247" y="1014254"/>
                    <a:pt x="3720263" y="1022978"/>
                  </a:cubicBezTo>
                  <a:cubicBezTo>
                    <a:pt x="3736460" y="1037932"/>
                    <a:pt x="3750165" y="1052887"/>
                    <a:pt x="3763870" y="1066596"/>
                  </a:cubicBezTo>
                  <a:cubicBezTo>
                    <a:pt x="3777575" y="1089028"/>
                    <a:pt x="3792525" y="1110214"/>
                    <a:pt x="3823673" y="1107722"/>
                  </a:cubicBezTo>
                  <a:cubicBezTo>
                    <a:pt x="3828657" y="1115199"/>
                    <a:pt x="3833640" y="1122677"/>
                    <a:pt x="3841116" y="1131401"/>
                  </a:cubicBezTo>
                  <a:cubicBezTo>
                    <a:pt x="3829903" y="1141682"/>
                    <a:pt x="3822193" y="1153366"/>
                    <a:pt x="3829026" y="1165400"/>
                  </a:cubicBezTo>
                  <a:lnTo>
                    <a:pt x="3840867" y="1177262"/>
                  </a:lnTo>
                  <a:lnTo>
                    <a:pt x="3831148" y="1183743"/>
                  </a:lnTo>
                  <a:cubicBezTo>
                    <a:pt x="3832394" y="1186235"/>
                    <a:pt x="3833640" y="1188728"/>
                    <a:pt x="3836132" y="1191220"/>
                  </a:cubicBezTo>
                  <a:cubicBezTo>
                    <a:pt x="3839870" y="1187481"/>
                    <a:pt x="3844853" y="1184989"/>
                    <a:pt x="3851083" y="1182496"/>
                  </a:cubicBezTo>
                  <a:lnTo>
                    <a:pt x="3849837" y="1184989"/>
                  </a:lnTo>
                  <a:cubicBezTo>
                    <a:pt x="3863542" y="1191220"/>
                    <a:pt x="3878493" y="1198698"/>
                    <a:pt x="3893443" y="1207421"/>
                  </a:cubicBezTo>
                  <a:cubicBezTo>
                    <a:pt x="3893443" y="1207421"/>
                    <a:pt x="3890952" y="1209914"/>
                    <a:pt x="3888460" y="1216145"/>
                  </a:cubicBezTo>
                  <a:cubicBezTo>
                    <a:pt x="3894689" y="1218637"/>
                    <a:pt x="3900919" y="1219884"/>
                    <a:pt x="3915870" y="1226115"/>
                  </a:cubicBezTo>
                  <a:cubicBezTo>
                    <a:pt x="3909017" y="1228607"/>
                    <a:pt x="3903722" y="1230477"/>
                    <a:pt x="3899362" y="1232035"/>
                  </a:cubicBezTo>
                  <a:lnTo>
                    <a:pt x="3889218" y="1235803"/>
                  </a:lnTo>
                  <a:lnTo>
                    <a:pt x="3888460" y="1234839"/>
                  </a:lnTo>
                  <a:lnTo>
                    <a:pt x="3887214" y="1233592"/>
                  </a:lnTo>
                  <a:lnTo>
                    <a:pt x="3888460" y="1236085"/>
                  </a:lnTo>
                  <a:lnTo>
                    <a:pt x="3889218" y="1235803"/>
                  </a:lnTo>
                  <a:lnTo>
                    <a:pt x="3912444" y="1265372"/>
                  </a:lnTo>
                  <a:cubicBezTo>
                    <a:pt x="3921477" y="1273784"/>
                    <a:pt x="3932690" y="1279080"/>
                    <a:pt x="3949509" y="1277211"/>
                  </a:cubicBezTo>
                  <a:cubicBezTo>
                    <a:pt x="3959476" y="1292166"/>
                    <a:pt x="3968198" y="1308367"/>
                    <a:pt x="3978165" y="1324568"/>
                  </a:cubicBezTo>
                  <a:lnTo>
                    <a:pt x="3964148" y="1329241"/>
                  </a:lnTo>
                  <a:lnTo>
                    <a:pt x="3961968" y="1327060"/>
                  </a:lnTo>
                  <a:cubicBezTo>
                    <a:pt x="3961968" y="1325814"/>
                    <a:pt x="3963214" y="1328307"/>
                    <a:pt x="3963214" y="1329553"/>
                  </a:cubicBezTo>
                  <a:lnTo>
                    <a:pt x="3964148" y="1329241"/>
                  </a:lnTo>
                  <a:lnTo>
                    <a:pt x="3964460" y="1329553"/>
                  </a:lnTo>
                  <a:cubicBezTo>
                    <a:pt x="3971935" y="1332045"/>
                    <a:pt x="3980657" y="1334538"/>
                    <a:pt x="3990624" y="1338277"/>
                  </a:cubicBezTo>
                  <a:cubicBezTo>
                    <a:pt x="3996853" y="1350739"/>
                    <a:pt x="4005575" y="1365694"/>
                    <a:pt x="4014296" y="1380649"/>
                  </a:cubicBezTo>
                  <a:cubicBezTo>
                    <a:pt x="4011804" y="1381895"/>
                    <a:pt x="4011804" y="1383141"/>
                    <a:pt x="4010558" y="1384388"/>
                  </a:cubicBezTo>
                  <a:cubicBezTo>
                    <a:pt x="4004329" y="1378156"/>
                    <a:pt x="3998099" y="1374418"/>
                    <a:pt x="3990624" y="1366940"/>
                  </a:cubicBezTo>
                  <a:cubicBezTo>
                    <a:pt x="3983148" y="1374418"/>
                    <a:pt x="3976919" y="1381895"/>
                    <a:pt x="3969443" y="1388126"/>
                  </a:cubicBezTo>
                  <a:cubicBezTo>
                    <a:pt x="3965706" y="1386880"/>
                    <a:pt x="3960722" y="1384388"/>
                    <a:pt x="3956984" y="1381895"/>
                  </a:cubicBezTo>
                  <a:cubicBezTo>
                    <a:pt x="3956984" y="1384388"/>
                    <a:pt x="3955739" y="1386880"/>
                    <a:pt x="3956984" y="1388126"/>
                  </a:cubicBezTo>
                  <a:cubicBezTo>
                    <a:pt x="3960722" y="1398096"/>
                    <a:pt x="3966952" y="1406820"/>
                    <a:pt x="3969443" y="1416790"/>
                  </a:cubicBezTo>
                  <a:cubicBezTo>
                    <a:pt x="3971935" y="1426760"/>
                    <a:pt x="3968198" y="1435483"/>
                    <a:pt x="3954493" y="1431745"/>
                  </a:cubicBezTo>
                  <a:cubicBezTo>
                    <a:pt x="3949509" y="1432991"/>
                    <a:pt x="3943280" y="1434237"/>
                    <a:pt x="3937050" y="1434237"/>
                  </a:cubicBezTo>
                  <a:cubicBezTo>
                    <a:pt x="3938296" y="1436730"/>
                    <a:pt x="3939542" y="1439222"/>
                    <a:pt x="3940788" y="1441715"/>
                  </a:cubicBezTo>
                  <a:cubicBezTo>
                    <a:pt x="3945771" y="1437976"/>
                    <a:pt x="3949509" y="1435483"/>
                    <a:pt x="3955739" y="1431745"/>
                  </a:cubicBezTo>
                  <a:cubicBezTo>
                    <a:pt x="3961968" y="1437976"/>
                    <a:pt x="3969443" y="1445453"/>
                    <a:pt x="3983148" y="1457916"/>
                  </a:cubicBezTo>
                  <a:cubicBezTo>
                    <a:pt x="3983148" y="1441715"/>
                    <a:pt x="3983148" y="1434237"/>
                    <a:pt x="3981902" y="1426760"/>
                  </a:cubicBezTo>
                  <a:cubicBezTo>
                    <a:pt x="3988132" y="1425514"/>
                    <a:pt x="3994362" y="1425514"/>
                    <a:pt x="4004329" y="1425514"/>
                  </a:cubicBezTo>
                  <a:cubicBezTo>
                    <a:pt x="4003083" y="1418036"/>
                    <a:pt x="4001837" y="1410559"/>
                    <a:pt x="4001837" y="1406820"/>
                  </a:cubicBezTo>
                  <a:lnTo>
                    <a:pt x="4041698" y="1445483"/>
                  </a:lnTo>
                  <a:lnTo>
                    <a:pt x="4036801" y="1463849"/>
                  </a:lnTo>
                  <a:lnTo>
                    <a:pt x="4018034" y="1479102"/>
                  </a:lnTo>
                  <a:cubicBezTo>
                    <a:pt x="4025509" y="1489072"/>
                    <a:pt x="4034230" y="1499042"/>
                    <a:pt x="4041706" y="1507765"/>
                  </a:cubicBezTo>
                  <a:lnTo>
                    <a:pt x="4074099" y="1507765"/>
                  </a:lnTo>
                  <a:cubicBezTo>
                    <a:pt x="4087804" y="1526459"/>
                    <a:pt x="4100263" y="1546399"/>
                    <a:pt x="4113968" y="1565093"/>
                  </a:cubicBezTo>
                  <a:lnTo>
                    <a:pt x="4112722" y="1565093"/>
                  </a:lnTo>
                  <a:cubicBezTo>
                    <a:pt x="4123935" y="1570078"/>
                    <a:pt x="4133902" y="1575063"/>
                    <a:pt x="4147607" y="1581294"/>
                  </a:cubicBezTo>
                  <a:cubicBezTo>
                    <a:pt x="4142624" y="1587525"/>
                    <a:pt x="4137640" y="1591264"/>
                    <a:pt x="4133902" y="1596249"/>
                  </a:cubicBezTo>
                  <a:lnTo>
                    <a:pt x="4133610" y="1595665"/>
                  </a:lnTo>
                  <a:lnTo>
                    <a:pt x="4133902" y="1595003"/>
                  </a:lnTo>
                  <a:lnTo>
                    <a:pt x="4132657" y="1593757"/>
                  </a:lnTo>
                  <a:lnTo>
                    <a:pt x="4133610" y="1595665"/>
                  </a:lnTo>
                  <a:lnTo>
                    <a:pt x="4117568" y="1632037"/>
                  </a:lnTo>
                  <a:lnTo>
                    <a:pt x="4048718" y="1542722"/>
                  </a:lnTo>
                  <a:lnTo>
                    <a:pt x="4047313" y="1539856"/>
                  </a:lnTo>
                  <a:lnTo>
                    <a:pt x="4046513" y="1539861"/>
                  </a:lnTo>
                  <a:lnTo>
                    <a:pt x="4021771" y="1507765"/>
                  </a:lnTo>
                  <a:lnTo>
                    <a:pt x="4020525" y="1507765"/>
                  </a:lnTo>
                  <a:lnTo>
                    <a:pt x="4021771" y="1511504"/>
                  </a:lnTo>
                  <a:cubicBezTo>
                    <a:pt x="4021771" y="1510258"/>
                    <a:pt x="4021771" y="1509012"/>
                    <a:pt x="4021771" y="1507765"/>
                  </a:cubicBezTo>
                  <a:lnTo>
                    <a:pt x="4046275" y="1539862"/>
                  </a:lnTo>
                  <a:lnTo>
                    <a:pt x="4040694" y="1539895"/>
                  </a:lnTo>
                  <a:cubicBezTo>
                    <a:pt x="4038124" y="1541102"/>
                    <a:pt x="4035165" y="1543595"/>
                    <a:pt x="4031739" y="1547645"/>
                  </a:cubicBezTo>
                  <a:cubicBezTo>
                    <a:pt x="4041706" y="1551384"/>
                    <a:pt x="4047935" y="1553877"/>
                    <a:pt x="4055411" y="1556369"/>
                  </a:cubicBezTo>
                  <a:lnTo>
                    <a:pt x="4049186" y="1543675"/>
                  </a:lnTo>
                  <a:lnTo>
                    <a:pt x="4117230" y="1632805"/>
                  </a:lnTo>
                  <a:lnTo>
                    <a:pt x="4115214" y="1637375"/>
                  </a:lnTo>
                  <a:cubicBezTo>
                    <a:pt x="4106493" y="1626159"/>
                    <a:pt x="4099017" y="1614943"/>
                    <a:pt x="4090296" y="1603726"/>
                  </a:cubicBezTo>
                  <a:lnTo>
                    <a:pt x="4097253" y="1630625"/>
                  </a:lnTo>
                  <a:lnTo>
                    <a:pt x="4098394" y="1635038"/>
                  </a:lnTo>
                  <a:lnTo>
                    <a:pt x="4103246" y="1641261"/>
                  </a:lnTo>
                  <a:lnTo>
                    <a:pt x="4117554" y="1659613"/>
                  </a:lnTo>
                  <a:lnTo>
                    <a:pt x="4117706" y="1661054"/>
                  </a:lnTo>
                  <a:lnTo>
                    <a:pt x="4118952" y="1662300"/>
                  </a:lnTo>
                  <a:lnTo>
                    <a:pt x="4117706" y="1659807"/>
                  </a:lnTo>
                  <a:lnTo>
                    <a:pt x="4117554" y="1659613"/>
                  </a:lnTo>
                  <a:lnTo>
                    <a:pt x="4115214" y="1637375"/>
                  </a:lnTo>
                  <a:lnTo>
                    <a:pt x="4122272" y="1639409"/>
                  </a:lnTo>
                  <a:lnTo>
                    <a:pt x="4178755" y="1713396"/>
                  </a:lnTo>
                  <a:lnTo>
                    <a:pt x="4179860" y="1712843"/>
                  </a:lnTo>
                  <a:lnTo>
                    <a:pt x="4181247" y="1714642"/>
                  </a:lnTo>
                  <a:lnTo>
                    <a:pt x="4181247" y="1712149"/>
                  </a:lnTo>
                  <a:lnTo>
                    <a:pt x="4179860" y="1712843"/>
                  </a:lnTo>
                  <a:lnTo>
                    <a:pt x="4123532" y="1639773"/>
                  </a:lnTo>
                  <a:lnTo>
                    <a:pt x="4188722" y="1658561"/>
                  </a:lnTo>
                  <a:cubicBezTo>
                    <a:pt x="4184984" y="1668531"/>
                    <a:pt x="4181247" y="1678501"/>
                    <a:pt x="4177509" y="1690963"/>
                  </a:cubicBezTo>
                  <a:cubicBezTo>
                    <a:pt x="4191214" y="1693456"/>
                    <a:pt x="4201181" y="1695948"/>
                    <a:pt x="4216132" y="1698441"/>
                  </a:cubicBezTo>
                  <a:cubicBezTo>
                    <a:pt x="4209903" y="1709657"/>
                    <a:pt x="4203673" y="1718381"/>
                    <a:pt x="4201181" y="1727104"/>
                  </a:cubicBezTo>
                  <a:cubicBezTo>
                    <a:pt x="4203673" y="1754522"/>
                    <a:pt x="4222362" y="1759507"/>
                    <a:pt x="4242296" y="1757014"/>
                  </a:cubicBezTo>
                  <a:cubicBezTo>
                    <a:pt x="4251017" y="1775708"/>
                    <a:pt x="4258493" y="1791909"/>
                    <a:pt x="4267214" y="1806864"/>
                  </a:cubicBezTo>
                  <a:cubicBezTo>
                    <a:pt x="4262230" y="1815587"/>
                    <a:pt x="4256001" y="1824311"/>
                    <a:pt x="4254755" y="1834281"/>
                  </a:cubicBezTo>
                  <a:cubicBezTo>
                    <a:pt x="4254755" y="1840512"/>
                    <a:pt x="4262230" y="1852975"/>
                    <a:pt x="4267214" y="1852975"/>
                  </a:cubicBezTo>
                  <a:cubicBezTo>
                    <a:pt x="4289640" y="1854221"/>
                    <a:pt x="4299607" y="1870422"/>
                    <a:pt x="4309575" y="1889116"/>
                  </a:cubicBezTo>
                  <a:cubicBezTo>
                    <a:pt x="4308329" y="1893478"/>
                    <a:pt x="4305837" y="1898151"/>
                    <a:pt x="4303657" y="1903136"/>
                  </a:cubicBezTo>
                  <a:lnTo>
                    <a:pt x="4300165" y="1916835"/>
                  </a:lnTo>
                  <a:lnTo>
                    <a:pt x="4288394" y="1897839"/>
                  </a:lnTo>
                  <a:cubicBezTo>
                    <a:pt x="4288394" y="1896593"/>
                    <a:pt x="4288394" y="1896593"/>
                    <a:pt x="4288394" y="1895347"/>
                  </a:cubicBezTo>
                  <a:cubicBezTo>
                    <a:pt x="4288394" y="1894101"/>
                    <a:pt x="4287148" y="1894101"/>
                    <a:pt x="4287148" y="1894101"/>
                  </a:cubicBezTo>
                  <a:cubicBezTo>
                    <a:pt x="4287148" y="1895347"/>
                    <a:pt x="4285903" y="1896593"/>
                    <a:pt x="4285903" y="1897839"/>
                  </a:cubicBezTo>
                  <a:cubicBezTo>
                    <a:pt x="4285903" y="1897839"/>
                    <a:pt x="4287148" y="1897839"/>
                    <a:pt x="4288394" y="1897839"/>
                  </a:cubicBezTo>
                  <a:lnTo>
                    <a:pt x="4300149" y="1916900"/>
                  </a:lnTo>
                  <a:lnTo>
                    <a:pt x="4299607" y="1919026"/>
                  </a:lnTo>
                  <a:cubicBezTo>
                    <a:pt x="4299607" y="1925568"/>
                    <a:pt x="4301009" y="1938420"/>
                    <a:pt x="4309594" y="1937603"/>
                  </a:cubicBezTo>
                  <a:lnTo>
                    <a:pt x="4312079" y="1936245"/>
                  </a:lnTo>
                  <a:lnTo>
                    <a:pt x="4327951" y="1961983"/>
                  </a:lnTo>
                  <a:lnTo>
                    <a:pt x="4325771" y="1972614"/>
                  </a:lnTo>
                  <a:lnTo>
                    <a:pt x="4335214" y="1973759"/>
                  </a:lnTo>
                  <a:lnTo>
                    <a:pt x="4344717" y="1989169"/>
                  </a:lnTo>
                  <a:lnTo>
                    <a:pt x="4338230" y="1992554"/>
                  </a:lnTo>
                  <a:cubicBezTo>
                    <a:pt x="4338230" y="2008755"/>
                    <a:pt x="4346640" y="2014363"/>
                    <a:pt x="4356607" y="2018102"/>
                  </a:cubicBezTo>
                  <a:lnTo>
                    <a:pt x="4364181" y="2020730"/>
                  </a:lnTo>
                  <a:lnTo>
                    <a:pt x="4389010" y="2060992"/>
                  </a:lnTo>
                  <a:lnTo>
                    <a:pt x="4379345" y="2073559"/>
                  </a:lnTo>
                  <a:cubicBezTo>
                    <a:pt x="4380591" y="2076052"/>
                    <a:pt x="4383083" y="2078544"/>
                    <a:pt x="4385575" y="2081037"/>
                  </a:cubicBezTo>
                  <a:lnTo>
                    <a:pt x="4397688" y="2075064"/>
                  </a:lnTo>
                  <a:lnTo>
                    <a:pt x="4407761" y="2091398"/>
                  </a:lnTo>
                  <a:lnTo>
                    <a:pt x="4403017" y="2097238"/>
                  </a:lnTo>
                  <a:cubicBezTo>
                    <a:pt x="4403017" y="2109078"/>
                    <a:pt x="4408001" y="2113439"/>
                    <a:pt x="4414853" y="2114997"/>
                  </a:cubicBezTo>
                  <a:lnTo>
                    <a:pt x="4422506" y="2115307"/>
                  </a:lnTo>
                  <a:lnTo>
                    <a:pt x="4432560" y="2131609"/>
                  </a:lnTo>
                  <a:lnTo>
                    <a:pt x="4430427" y="2138364"/>
                  </a:lnTo>
                  <a:cubicBezTo>
                    <a:pt x="4434787" y="2143972"/>
                    <a:pt x="4439460" y="2149892"/>
                    <a:pt x="4445378" y="2153163"/>
                  </a:cubicBezTo>
                  <a:lnTo>
                    <a:pt x="4445941" y="2153308"/>
                  </a:lnTo>
                  <a:lnTo>
                    <a:pt x="4496983" y="2236074"/>
                  </a:lnTo>
                  <a:lnTo>
                    <a:pt x="4498017" y="2238531"/>
                  </a:lnTo>
                  <a:lnTo>
                    <a:pt x="4499083" y="2239479"/>
                  </a:lnTo>
                  <a:lnTo>
                    <a:pt x="4523630" y="2279283"/>
                  </a:lnTo>
                  <a:lnTo>
                    <a:pt x="4524026" y="2283707"/>
                  </a:lnTo>
                  <a:cubicBezTo>
                    <a:pt x="4526674" y="2291964"/>
                    <a:pt x="4532592" y="2299753"/>
                    <a:pt x="4538821" y="2307853"/>
                  </a:cubicBezTo>
                  <a:lnTo>
                    <a:pt x="4566387" y="2348615"/>
                  </a:lnTo>
                  <a:lnTo>
                    <a:pt x="4607345" y="2415030"/>
                  </a:lnTo>
                  <a:lnTo>
                    <a:pt x="4608591" y="2412537"/>
                  </a:lnTo>
                  <a:lnTo>
                    <a:pt x="4607345" y="2412537"/>
                  </a:lnTo>
                  <a:lnTo>
                    <a:pt x="4572727" y="2356674"/>
                  </a:lnTo>
                  <a:lnTo>
                    <a:pt x="4583206" y="2369542"/>
                  </a:lnTo>
                  <a:cubicBezTo>
                    <a:pt x="4589591" y="2373592"/>
                    <a:pt x="4597378" y="2375150"/>
                    <a:pt x="4607345" y="2373904"/>
                  </a:cubicBezTo>
                  <a:lnTo>
                    <a:pt x="4606099" y="2373904"/>
                  </a:lnTo>
                  <a:cubicBezTo>
                    <a:pt x="4602362" y="2377642"/>
                    <a:pt x="4601116" y="2382627"/>
                    <a:pt x="4596132" y="2388858"/>
                  </a:cubicBezTo>
                  <a:cubicBezTo>
                    <a:pt x="4616067" y="2402567"/>
                    <a:pt x="4636001" y="2418768"/>
                    <a:pt x="4655935" y="2432477"/>
                  </a:cubicBezTo>
                  <a:lnTo>
                    <a:pt x="4653444" y="2432477"/>
                  </a:lnTo>
                  <a:cubicBezTo>
                    <a:pt x="4650952" y="2439955"/>
                    <a:pt x="4646591" y="2444005"/>
                    <a:pt x="4641140" y="2445874"/>
                  </a:cubicBezTo>
                  <a:lnTo>
                    <a:pt x="4624373" y="2446151"/>
                  </a:lnTo>
                  <a:lnTo>
                    <a:pt x="4623542" y="2444939"/>
                  </a:lnTo>
                  <a:lnTo>
                    <a:pt x="4622296" y="2443118"/>
                  </a:lnTo>
                  <a:lnTo>
                    <a:pt x="4621517" y="2441980"/>
                  </a:lnTo>
                  <a:cubicBezTo>
                    <a:pt x="4621050" y="2441512"/>
                    <a:pt x="4621050" y="2441824"/>
                    <a:pt x="4622296" y="2443693"/>
                  </a:cubicBezTo>
                  <a:lnTo>
                    <a:pt x="4622296" y="2446186"/>
                  </a:lnTo>
                  <a:lnTo>
                    <a:pt x="4624373" y="2446151"/>
                  </a:lnTo>
                  <a:lnTo>
                    <a:pt x="4682110" y="2530374"/>
                  </a:lnTo>
                  <a:lnTo>
                    <a:pt x="4658878" y="2519917"/>
                  </a:lnTo>
                  <a:lnTo>
                    <a:pt x="4658427" y="2518468"/>
                  </a:lnTo>
                  <a:cubicBezTo>
                    <a:pt x="4655935" y="2517221"/>
                    <a:pt x="4652198" y="2514729"/>
                    <a:pt x="4648460" y="2512236"/>
                  </a:cubicBezTo>
                  <a:lnTo>
                    <a:pt x="4638493" y="2499774"/>
                  </a:lnTo>
                  <a:cubicBezTo>
                    <a:pt x="4640985" y="2504759"/>
                    <a:pt x="4644722" y="2508498"/>
                    <a:pt x="4647214" y="2513483"/>
                  </a:cubicBezTo>
                  <a:cubicBezTo>
                    <a:pt x="4650952" y="2514729"/>
                    <a:pt x="4654690" y="2517221"/>
                    <a:pt x="4658427" y="2519714"/>
                  </a:cubicBezTo>
                  <a:lnTo>
                    <a:pt x="4658878" y="2519917"/>
                  </a:lnTo>
                  <a:lnTo>
                    <a:pt x="4664345" y="2537473"/>
                  </a:lnTo>
                  <a:cubicBezTo>
                    <a:pt x="4666214" y="2543704"/>
                    <a:pt x="4668394" y="2549624"/>
                    <a:pt x="4672132" y="2554609"/>
                  </a:cubicBezTo>
                  <a:cubicBezTo>
                    <a:pt x="4687083" y="2575795"/>
                    <a:pt x="4684591" y="2590750"/>
                    <a:pt x="4665903" y="2601966"/>
                  </a:cubicBezTo>
                  <a:lnTo>
                    <a:pt x="4696416" y="2642255"/>
                  </a:lnTo>
                  <a:lnTo>
                    <a:pt x="4675558" y="2655710"/>
                  </a:lnTo>
                  <a:cubicBezTo>
                    <a:pt x="4667771" y="2660851"/>
                    <a:pt x="4659050" y="2666771"/>
                    <a:pt x="4648460" y="2674248"/>
                  </a:cubicBezTo>
                  <a:cubicBezTo>
                    <a:pt x="4680853" y="2680479"/>
                    <a:pt x="4702034" y="2685464"/>
                    <a:pt x="4723214" y="2689203"/>
                  </a:cubicBezTo>
                  <a:cubicBezTo>
                    <a:pt x="4723214" y="2721605"/>
                    <a:pt x="4724460" y="2747776"/>
                    <a:pt x="4724460" y="2775193"/>
                  </a:cubicBezTo>
                  <a:cubicBezTo>
                    <a:pt x="4733181" y="2788902"/>
                    <a:pt x="4743149" y="2805103"/>
                    <a:pt x="4753116" y="2822551"/>
                  </a:cubicBezTo>
                  <a:cubicBezTo>
                    <a:pt x="4744394" y="2831274"/>
                    <a:pt x="4733181" y="2839998"/>
                    <a:pt x="4721968" y="2851214"/>
                  </a:cubicBezTo>
                  <a:cubicBezTo>
                    <a:pt x="4736919" y="2861184"/>
                    <a:pt x="4749378" y="2869908"/>
                    <a:pt x="4763083" y="2879878"/>
                  </a:cubicBezTo>
                  <a:cubicBezTo>
                    <a:pt x="4753116" y="2893586"/>
                    <a:pt x="4743149" y="2908541"/>
                    <a:pt x="4733181" y="2923496"/>
                  </a:cubicBezTo>
                  <a:cubicBezTo>
                    <a:pt x="4687083" y="2913526"/>
                    <a:pt x="4659673" y="2927235"/>
                    <a:pt x="4647214" y="2958391"/>
                  </a:cubicBezTo>
                  <a:cubicBezTo>
                    <a:pt x="4632263" y="2964622"/>
                    <a:pt x="4621050" y="2968361"/>
                    <a:pt x="4609837" y="2973346"/>
                  </a:cubicBezTo>
                  <a:lnTo>
                    <a:pt x="4611083" y="2972099"/>
                  </a:lnTo>
                  <a:cubicBezTo>
                    <a:pt x="4603608" y="2977084"/>
                    <a:pt x="4597378" y="2980823"/>
                    <a:pt x="4588657" y="2985808"/>
                  </a:cubicBezTo>
                  <a:cubicBezTo>
                    <a:pt x="4634755" y="2999517"/>
                    <a:pt x="4636001" y="3044381"/>
                    <a:pt x="4660919" y="3075538"/>
                  </a:cubicBezTo>
                  <a:cubicBezTo>
                    <a:pt x="4655935" y="3076784"/>
                    <a:pt x="4652198" y="3079276"/>
                    <a:pt x="4647214" y="3080523"/>
                  </a:cubicBezTo>
                  <a:cubicBezTo>
                    <a:pt x="4642231" y="3080523"/>
                    <a:pt x="4637247" y="3080523"/>
                    <a:pt x="4631017" y="3080523"/>
                  </a:cubicBezTo>
                  <a:cubicBezTo>
                    <a:pt x="4627280" y="3096724"/>
                    <a:pt x="4624788" y="3110432"/>
                    <a:pt x="4621050" y="3125387"/>
                  </a:cubicBezTo>
                  <a:cubicBezTo>
                    <a:pt x="4596132" y="3135357"/>
                    <a:pt x="4573706" y="3144081"/>
                    <a:pt x="4550034" y="3154051"/>
                  </a:cubicBezTo>
                  <a:cubicBezTo>
                    <a:pt x="4547542" y="3173991"/>
                    <a:pt x="4545050" y="3195177"/>
                    <a:pt x="4542558" y="3218855"/>
                  </a:cubicBezTo>
                  <a:cubicBezTo>
                    <a:pt x="4536329" y="3223840"/>
                    <a:pt x="4530099" y="3227579"/>
                    <a:pt x="4523870" y="3231318"/>
                  </a:cubicBezTo>
                  <a:cubicBezTo>
                    <a:pt x="4522624" y="3230694"/>
                    <a:pt x="4521067" y="3230071"/>
                    <a:pt x="4520443" y="3229916"/>
                  </a:cubicBezTo>
                  <a:lnTo>
                    <a:pt x="4522288" y="3231102"/>
                  </a:lnTo>
                  <a:lnTo>
                    <a:pt x="4520443" y="3230850"/>
                  </a:lnTo>
                  <a:cubicBezTo>
                    <a:pt x="4519820" y="3230694"/>
                    <a:pt x="4520132" y="3230694"/>
                    <a:pt x="4522624" y="3231318"/>
                  </a:cubicBezTo>
                  <a:lnTo>
                    <a:pt x="4522288" y="3231102"/>
                  </a:lnTo>
                  <a:lnTo>
                    <a:pt x="4523870" y="3231318"/>
                  </a:lnTo>
                  <a:cubicBezTo>
                    <a:pt x="4517640" y="3237549"/>
                    <a:pt x="4508919" y="3248765"/>
                    <a:pt x="4503935" y="3247519"/>
                  </a:cubicBezTo>
                  <a:cubicBezTo>
                    <a:pt x="4497706" y="3245338"/>
                    <a:pt x="4492488" y="3244871"/>
                    <a:pt x="4487991" y="3245533"/>
                  </a:cubicBezTo>
                  <a:lnTo>
                    <a:pt x="4484595" y="3246933"/>
                  </a:lnTo>
                  <a:lnTo>
                    <a:pt x="4476370" y="3250323"/>
                  </a:lnTo>
                  <a:cubicBezTo>
                    <a:pt x="4469673" y="3254997"/>
                    <a:pt x="4464689" y="3261851"/>
                    <a:pt x="4459083" y="3266212"/>
                  </a:cubicBezTo>
                  <a:cubicBezTo>
                    <a:pt x="4455345" y="3287399"/>
                    <a:pt x="4451608" y="3303600"/>
                    <a:pt x="4449116" y="3318555"/>
                  </a:cubicBezTo>
                  <a:cubicBezTo>
                    <a:pt x="4446624" y="3332263"/>
                    <a:pt x="4411739" y="3329771"/>
                    <a:pt x="4434165" y="3355942"/>
                  </a:cubicBezTo>
                  <a:lnTo>
                    <a:pt x="4438822" y="3355335"/>
                  </a:lnTo>
                  <a:lnTo>
                    <a:pt x="4444911" y="3354540"/>
                  </a:lnTo>
                  <a:cubicBezTo>
                    <a:pt x="4449739" y="3354073"/>
                    <a:pt x="4455968" y="3353450"/>
                    <a:pt x="4464067" y="3352203"/>
                  </a:cubicBezTo>
                  <a:cubicBezTo>
                    <a:pt x="4456591" y="3362173"/>
                    <a:pt x="4452853" y="3367158"/>
                    <a:pt x="4447870" y="3372143"/>
                  </a:cubicBezTo>
                  <a:cubicBezTo>
                    <a:pt x="4450362" y="3375882"/>
                    <a:pt x="4454099" y="3380867"/>
                    <a:pt x="4457837" y="3383359"/>
                  </a:cubicBezTo>
                  <a:cubicBezTo>
                    <a:pt x="4444132" y="3394575"/>
                    <a:pt x="4430427" y="3404545"/>
                    <a:pt x="4415476" y="3417008"/>
                  </a:cubicBezTo>
                  <a:cubicBezTo>
                    <a:pt x="4425444" y="3426978"/>
                    <a:pt x="4431673" y="3433209"/>
                    <a:pt x="4439148" y="3439440"/>
                  </a:cubicBezTo>
                  <a:cubicBezTo>
                    <a:pt x="4421706" y="3461872"/>
                    <a:pt x="4404263" y="3484305"/>
                    <a:pt x="4386821" y="3505491"/>
                  </a:cubicBezTo>
                  <a:lnTo>
                    <a:pt x="4374637" y="3507338"/>
                  </a:lnTo>
                  <a:lnTo>
                    <a:pt x="4345706" y="3511722"/>
                  </a:lnTo>
                  <a:cubicBezTo>
                    <a:pt x="4288394" y="3539139"/>
                    <a:pt x="4290886" y="3600205"/>
                    <a:pt x="4273444" y="3646316"/>
                  </a:cubicBezTo>
                  <a:cubicBezTo>
                    <a:pt x="4259739" y="3648809"/>
                    <a:pt x="4248526" y="3650055"/>
                    <a:pt x="4238558" y="3651301"/>
                  </a:cubicBezTo>
                  <a:lnTo>
                    <a:pt x="4221185" y="3684816"/>
                  </a:lnTo>
                  <a:lnTo>
                    <a:pt x="4219870" y="3683703"/>
                  </a:lnTo>
                  <a:lnTo>
                    <a:pt x="4220368" y="3685448"/>
                  </a:lnTo>
                  <a:lnTo>
                    <a:pt x="4206165" y="3694920"/>
                  </a:lnTo>
                  <a:cubicBezTo>
                    <a:pt x="4212394" y="3701151"/>
                    <a:pt x="4217378" y="3707382"/>
                    <a:pt x="4223607" y="3713613"/>
                  </a:cubicBezTo>
                  <a:cubicBezTo>
                    <a:pt x="4224853" y="3711121"/>
                    <a:pt x="4226099" y="3709874"/>
                    <a:pt x="4227345" y="3709874"/>
                  </a:cubicBezTo>
                  <a:lnTo>
                    <a:pt x="4220368" y="3685448"/>
                  </a:lnTo>
                  <a:lnTo>
                    <a:pt x="4221116" y="3684950"/>
                  </a:lnTo>
                  <a:lnTo>
                    <a:pt x="4221185" y="3684816"/>
                  </a:lnTo>
                  <a:lnTo>
                    <a:pt x="4252263" y="3711121"/>
                  </a:lnTo>
                  <a:cubicBezTo>
                    <a:pt x="4260985" y="3711121"/>
                    <a:pt x="4274689" y="3709874"/>
                    <a:pt x="4288394" y="3709874"/>
                  </a:cubicBezTo>
                  <a:lnTo>
                    <a:pt x="4288394" y="3708628"/>
                  </a:lnTo>
                  <a:lnTo>
                    <a:pt x="4288446" y="3711455"/>
                  </a:lnTo>
                  <a:lnTo>
                    <a:pt x="4288706" y="3725452"/>
                  </a:lnTo>
                  <a:cubicBezTo>
                    <a:pt x="4289017" y="3731372"/>
                    <a:pt x="4289640" y="3737915"/>
                    <a:pt x="4290886" y="3746015"/>
                  </a:cubicBezTo>
                  <a:lnTo>
                    <a:pt x="4268234" y="3759322"/>
                  </a:lnTo>
                  <a:lnTo>
                    <a:pt x="4212394" y="3792126"/>
                  </a:lnTo>
                  <a:cubicBezTo>
                    <a:pt x="4212394" y="3794619"/>
                    <a:pt x="4212394" y="3795865"/>
                    <a:pt x="4213640" y="3798358"/>
                  </a:cubicBezTo>
                  <a:lnTo>
                    <a:pt x="4252474" y="3796644"/>
                  </a:lnTo>
                  <a:lnTo>
                    <a:pt x="4298362" y="3794619"/>
                  </a:lnTo>
                  <a:cubicBezTo>
                    <a:pt x="4293378" y="3810820"/>
                    <a:pt x="4287148" y="3832006"/>
                    <a:pt x="4279673" y="3854438"/>
                  </a:cubicBezTo>
                  <a:cubicBezTo>
                    <a:pt x="4280919" y="3856931"/>
                    <a:pt x="4287148" y="3861916"/>
                    <a:pt x="4293378" y="3868147"/>
                  </a:cubicBezTo>
                  <a:lnTo>
                    <a:pt x="4292132" y="3868147"/>
                  </a:lnTo>
                  <a:cubicBezTo>
                    <a:pt x="4294624" y="3870640"/>
                    <a:pt x="4297116" y="3873132"/>
                    <a:pt x="4302099" y="3879363"/>
                  </a:cubicBezTo>
                  <a:cubicBezTo>
                    <a:pt x="4277181" y="3904288"/>
                    <a:pt x="4282165" y="3934198"/>
                    <a:pt x="4302099" y="3967846"/>
                  </a:cubicBezTo>
                  <a:cubicBezTo>
                    <a:pt x="4256001" y="3957876"/>
                    <a:pt x="4244788" y="3997756"/>
                    <a:pt x="4218624" y="4017696"/>
                  </a:cubicBezTo>
                  <a:cubicBezTo>
                    <a:pt x="4234821" y="4017696"/>
                    <a:pt x="4252263" y="4016450"/>
                    <a:pt x="4268460" y="4016450"/>
                  </a:cubicBezTo>
                  <a:cubicBezTo>
                    <a:pt x="4295870" y="3986540"/>
                    <a:pt x="4298362" y="3986540"/>
                    <a:pt x="4332001" y="4010219"/>
                  </a:cubicBezTo>
                  <a:cubicBezTo>
                    <a:pt x="4341968" y="4017696"/>
                    <a:pt x="4353181" y="4022681"/>
                    <a:pt x="4365640" y="4030158"/>
                  </a:cubicBezTo>
                  <a:cubicBezTo>
                    <a:pt x="4368132" y="4035143"/>
                    <a:pt x="4371870" y="4041375"/>
                    <a:pt x="4371870" y="4047606"/>
                  </a:cubicBezTo>
                  <a:cubicBezTo>
                    <a:pt x="4373116" y="4067546"/>
                    <a:pt x="4365640" y="4081254"/>
                    <a:pt x="4345706" y="4086239"/>
                  </a:cubicBezTo>
                  <a:cubicBezTo>
                    <a:pt x="4325771" y="4092471"/>
                    <a:pt x="4312066" y="4081254"/>
                    <a:pt x="4307083" y="4062561"/>
                  </a:cubicBezTo>
                  <a:cubicBezTo>
                    <a:pt x="4302099" y="4045113"/>
                    <a:pt x="4293378" y="4038882"/>
                    <a:pt x="4277181" y="4037636"/>
                  </a:cubicBezTo>
                  <a:cubicBezTo>
                    <a:pt x="4257247" y="4052591"/>
                    <a:pt x="4259739" y="4087486"/>
                    <a:pt x="4243542" y="4089978"/>
                  </a:cubicBezTo>
                  <a:cubicBezTo>
                    <a:pt x="4218624" y="4088109"/>
                    <a:pt x="4197132" y="4086551"/>
                    <a:pt x="4177354" y="4085149"/>
                  </a:cubicBezTo>
                  <a:lnTo>
                    <a:pt x="4131985" y="4081989"/>
                  </a:lnTo>
                  <a:lnTo>
                    <a:pt x="4121444" y="4081254"/>
                  </a:lnTo>
                  <a:cubicBezTo>
                    <a:pt x="4121444" y="4082501"/>
                    <a:pt x="4120198" y="4084993"/>
                    <a:pt x="4120198" y="4086239"/>
                  </a:cubicBezTo>
                  <a:lnTo>
                    <a:pt x="4129218" y="4088543"/>
                  </a:lnTo>
                  <a:lnTo>
                    <a:pt x="4178755" y="4101194"/>
                  </a:lnTo>
                  <a:lnTo>
                    <a:pt x="4156555" y="4116388"/>
                  </a:lnTo>
                  <a:lnTo>
                    <a:pt x="4156329" y="4116149"/>
                  </a:lnTo>
                  <a:lnTo>
                    <a:pt x="4155009" y="4115941"/>
                  </a:lnTo>
                  <a:lnTo>
                    <a:pt x="4154148" y="4113501"/>
                  </a:lnTo>
                  <a:lnTo>
                    <a:pt x="4154723" y="4115896"/>
                  </a:lnTo>
                  <a:lnTo>
                    <a:pt x="4153370" y="4115682"/>
                  </a:lnTo>
                  <a:lnTo>
                    <a:pt x="4154763" y="4116062"/>
                  </a:lnTo>
                  <a:lnTo>
                    <a:pt x="4155083" y="4117395"/>
                  </a:lnTo>
                  <a:lnTo>
                    <a:pt x="4156555" y="4116388"/>
                  </a:lnTo>
                  <a:lnTo>
                    <a:pt x="4177509" y="4138582"/>
                  </a:lnTo>
                  <a:cubicBezTo>
                    <a:pt x="4158821" y="4139828"/>
                    <a:pt x="4141378" y="4142320"/>
                    <a:pt x="4120198" y="4144813"/>
                  </a:cubicBezTo>
                  <a:cubicBezTo>
                    <a:pt x="4120198" y="4148551"/>
                    <a:pt x="4120198" y="4153536"/>
                    <a:pt x="4120198" y="4161014"/>
                  </a:cubicBezTo>
                  <a:lnTo>
                    <a:pt x="4098616" y="4161014"/>
                  </a:lnTo>
                  <a:lnTo>
                    <a:pt x="4085312" y="4161014"/>
                  </a:lnTo>
                  <a:cubicBezTo>
                    <a:pt x="4079083" y="4182200"/>
                    <a:pt x="4072853" y="4202140"/>
                    <a:pt x="4066624" y="4223326"/>
                  </a:cubicBezTo>
                  <a:lnTo>
                    <a:pt x="4065378" y="4223326"/>
                  </a:lnTo>
                  <a:lnTo>
                    <a:pt x="4071322" y="4225653"/>
                  </a:lnTo>
                  <a:lnTo>
                    <a:pt x="4094034" y="4234542"/>
                  </a:lnTo>
                  <a:cubicBezTo>
                    <a:pt x="4079083" y="4245758"/>
                    <a:pt x="4066624" y="4253236"/>
                    <a:pt x="4077837" y="4269437"/>
                  </a:cubicBezTo>
                  <a:lnTo>
                    <a:pt x="4079083" y="4269437"/>
                  </a:lnTo>
                  <a:lnTo>
                    <a:pt x="4057902" y="4279407"/>
                  </a:lnTo>
                  <a:cubicBezTo>
                    <a:pt x="4059148" y="4290623"/>
                    <a:pt x="4061640" y="4301839"/>
                    <a:pt x="4065378" y="4318040"/>
                  </a:cubicBezTo>
                  <a:cubicBezTo>
                    <a:pt x="4065378" y="4318040"/>
                    <a:pt x="4061640" y="4324271"/>
                    <a:pt x="4057902" y="4331749"/>
                  </a:cubicBezTo>
                  <a:lnTo>
                    <a:pt x="4038243" y="4323145"/>
                  </a:lnTo>
                  <a:lnTo>
                    <a:pt x="4039214" y="4323025"/>
                  </a:lnTo>
                  <a:lnTo>
                    <a:pt x="4039214" y="4319286"/>
                  </a:lnTo>
                  <a:lnTo>
                    <a:pt x="4042952" y="4308070"/>
                  </a:lnTo>
                  <a:cubicBezTo>
                    <a:pt x="4041706" y="4308070"/>
                    <a:pt x="4040460" y="4308070"/>
                    <a:pt x="4039214" y="4308070"/>
                  </a:cubicBezTo>
                  <a:lnTo>
                    <a:pt x="4039214" y="4319286"/>
                  </a:lnTo>
                  <a:lnTo>
                    <a:pt x="4037968" y="4323025"/>
                  </a:lnTo>
                  <a:lnTo>
                    <a:pt x="4038243" y="4323145"/>
                  </a:lnTo>
                  <a:lnTo>
                    <a:pt x="4006509" y="4327076"/>
                  </a:lnTo>
                  <a:lnTo>
                    <a:pt x="3977648" y="4336115"/>
                  </a:lnTo>
                  <a:lnTo>
                    <a:pt x="3988132" y="4309317"/>
                  </a:lnTo>
                  <a:cubicBezTo>
                    <a:pt x="3963214" y="4315547"/>
                    <a:pt x="3958230" y="4329257"/>
                    <a:pt x="3960722" y="4347950"/>
                  </a:cubicBezTo>
                  <a:lnTo>
                    <a:pt x="3960722" y="4346703"/>
                  </a:lnTo>
                  <a:lnTo>
                    <a:pt x="3933162" y="4356628"/>
                  </a:lnTo>
                  <a:lnTo>
                    <a:pt x="3945771" y="4342965"/>
                  </a:lnTo>
                  <a:lnTo>
                    <a:pt x="3883239" y="4357683"/>
                  </a:lnTo>
                  <a:lnTo>
                    <a:pt x="3880984" y="4355427"/>
                  </a:lnTo>
                  <a:lnTo>
                    <a:pt x="3882230" y="4357920"/>
                  </a:lnTo>
                  <a:lnTo>
                    <a:pt x="3883239" y="4357683"/>
                  </a:lnTo>
                  <a:lnTo>
                    <a:pt x="3883476" y="4357920"/>
                  </a:lnTo>
                  <a:cubicBezTo>
                    <a:pt x="3871017" y="4365397"/>
                    <a:pt x="3858558" y="4374121"/>
                    <a:pt x="3842362" y="4385337"/>
                  </a:cubicBezTo>
                  <a:lnTo>
                    <a:pt x="3861165" y="4384162"/>
                  </a:lnTo>
                  <a:lnTo>
                    <a:pt x="3863542" y="4411509"/>
                  </a:lnTo>
                  <a:cubicBezTo>
                    <a:pt x="3863542" y="4418985"/>
                    <a:pt x="3861050" y="4425217"/>
                    <a:pt x="3859804" y="4431448"/>
                  </a:cubicBezTo>
                  <a:lnTo>
                    <a:pt x="3861050" y="4432695"/>
                  </a:lnTo>
                  <a:cubicBezTo>
                    <a:pt x="3856066" y="4432695"/>
                    <a:pt x="3849837" y="4433941"/>
                    <a:pt x="3843607" y="4433941"/>
                  </a:cubicBezTo>
                  <a:cubicBezTo>
                    <a:pt x="3829902" y="4438925"/>
                    <a:pt x="3816198" y="4445157"/>
                    <a:pt x="3798755" y="4450141"/>
                  </a:cubicBezTo>
                  <a:cubicBezTo>
                    <a:pt x="3793771" y="4447649"/>
                    <a:pt x="3786296" y="4442665"/>
                    <a:pt x="3778820" y="4438925"/>
                  </a:cubicBezTo>
                  <a:cubicBezTo>
                    <a:pt x="3736460" y="4463851"/>
                    <a:pt x="3711542" y="4509961"/>
                    <a:pt x="3659214" y="4522423"/>
                  </a:cubicBezTo>
                  <a:cubicBezTo>
                    <a:pt x="3641771" y="4509961"/>
                    <a:pt x="3623083" y="4497499"/>
                    <a:pt x="3608132" y="4486283"/>
                  </a:cubicBezTo>
                  <a:cubicBezTo>
                    <a:pt x="3589443" y="4480051"/>
                    <a:pt x="3573247" y="4475067"/>
                    <a:pt x="3552066" y="4468835"/>
                  </a:cubicBezTo>
                  <a:cubicBezTo>
                    <a:pt x="3563279" y="4452634"/>
                    <a:pt x="3570755" y="4442665"/>
                    <a:pt x="3580722" y="4427709"/>
                  </a:cubicBezTo>
                  <a:cubicBezTo>
                    <a:pt x="3572001" y="4428955"/>
                    <a:pt x="3563279" y="4426463"/>
                    <a:pt x="3559542" y="4428955"/>
                  </a:cubicBezTo>
                  <a:cubicBezTo>
                    <a:pt x="3525902" y="4456373"/>
                    <a:pt x="3491017" y="4481298"/>
                    <a:pt x="3486034" y="4532393"/>
                  </a:cubicBezTo>
                  <a:cubicBezTo>
                    <a:pt x="3484788" y="4558565"/>
                    <a:pt x="3467345" y="4583489"/>
                    <a:pt x="3431214" y="4583489"/>
                  </a:cubicBezTo>
                  <a:cubicBezTo>
                    <a:pt x="3407542" y="4584736"/>
                    <a:pt x="3401312" y="4595952"/>
                    <a:pt x="3398820" y="4629601"/>
                  </a:cubicBezTo>
                  <a:cubicBezTo>
                    <a:pt x="3391345" y="4630847"/>
                    <a:pt x="3382624" y="4632093"/>
                    <a:pt x="3373902" y="4634585"/>
                  </a:cubicBezTo>
                  <a:cubicBezTo>
                    <a:pt x="3375148" y="4623369"/>
                    <a:pt x="3377640" y="4614645"/>
                    <a:pt x="3378886" y="4599691"/>
                  </a:cubicBezTo>
                  <a:cubicBezTo>
                    <a:pt x="3381378" y="4597198"/>
                    <a:pt x="3391345" y="4590967"/>
                    <a:pt x="3397574" y="4587229"/>
                  </a:cubicBezTo>
                  <a:cubicBezTo>
                    <a:pt x="3378886" y="4573519"/>
                    <a:pt x="3358952" y="4559811"/>
                    <a:pt x="3339017" y="4546103"/>
                  </a:cubicBezTo>
                  <a:cubicBezTo>
                    <a:pt x="3347738" y="4537379"/>
                    <a:pt x="3351476" y="4532393"/>
                    <a:pt x="3355214" y="4527409"/>
                  </a:cubicBezTo>
                  <a:cubicBezTo>
                    <a:pt x="3351476" y="4523670"/>
                    <a:pt x="3347738" y="4521177"/>
                    <a:pt x="3340263" y="4517439"/>
                  </a:cubicBezTo>
                  <a:cubicBezTo>
                    <a:pt x="3326558" y="4526163"/>
                    <a:pt x="3314099" y="4548595"/>
                    <a:pt x="3291673" y="4543610"/>
                  </a:cubicBezTo>
                  <a:lnTo>
                    <a:pt x="3290427" y="4543610"/>
                  </a:lnTo>
                  <a:cubicBezTo>
                    <a:pt x="3287935" y="4544856"/>
                    <a:pt x="3285443" y="4544856"/>
                    <a:pt x="3282952" y="4544856"/>
                  </a:cubicBezTo>
                  <a:cubicBezTo>
                    <a:pt x="3277968" y="4546103"/>
                    <a:pt x="3272984" y="4546103"/>
                    <a:pt x="3264263" y="4548595"/>
                  </a:cubicBezTo>
                  <a:cubicBezTo>
                    <a:pt x="3258034" y="4579751"/>
                    <a:pt x="3251804" y="4612153"/>
                    <a:pt x="3245574" y="4647048"/>
                  </a:cubicBezTo>
                  <a:cubicBezTo>
                    <a:pt x="3239345" y="4639571"/>
                    <a:pt x="3235607" y="4634585"/>
                    <a:pt x="3228132" y="4625862"/>
                  </a:cubicBezTo>
                  <a:cubicBezTo>
                    <a:pt x="3215673" y="4634585"/>
                    <a:pt x="3204460" y="4642063"/>
                    <a:pt x="3192001" y="4649541"/>
                  </a:cubicBezTo>
                  <a:lnTo>
                    <a:pt x="3192001" y="4645801"/>
                  </a:lnTo>
                  <a:cubicBezTo>
                    <a:pt x="3170820" y="4650787"/>
                    <a:pt x="3149640" y="4654525"/>
                    <a:pt x="3129706" y="4660757"/>
                  </a:cubicBezTo>
                  <a:cubicBezTo>
                    <a:pt x="3108525" y="4666988"/>
                    <a:pt x="3091083" y="4664495"/>
                    <a:pt x="3073640" y="4647048"/>
                  </a:cubicBezTo>
                  <a:cubicBezTo>
                    <a:pt x="3071148" y="4637078"/>
                    <a:pt x="3068656" y="4625862"/>
                    <a:pt x="3064919" y="4612153"/>
                  </a:cubicBezTo>
                  <a:cubicBezTo>
                    <a:pt x="3044984" y="4604675"/>
                    <a:pt x="3025050" y="4595952"/>
                    <a:pt x="3001378" y="4587229"/>
                  </a:cubicBezTo>
                  <a:cubicBezTo>
                    <a:pt x="2993902" y="4589721"/>
                    <a:pt x="2985181" y="4593459"/>
                    <a:pt x="2975214" y="4597198"/>
                  </a:cubicBezTo>
                  <a:cubicBezTo>
                    <a:pt x="2976460" y="4603429"/>
                    <a:pt x="2978951" y="4607168"/>
                    <a:pt x="2980197" y="4613399"/>
                  </a:cubicBezTo>
                  <a:cubicBezTo>
                    <a:pt x="2959017" y="4617138"/>
                    <a:pt x="2937837" y="4618385"/>
                    <a:pt x="2914164" y="4622123"/>
                  </a:cubicBezTo>
                  <a:cubicBezTo>
                    <a:pt x="2905443" y="4597198"/>
                    <a:pt x="2896722" y="4572273"/>
                    <a:pt x="2888001" y="4544856"/>
                  </a:cubicBezTo>
                  <a:cubicBezTo>
                    <a:pt x="2889246" y="4539871"/>
                    <a:pt x="2890492" y="4532393"/>
                    <a:pt x="2892984" y="4524916"/>
                  </a:cubicBezTo>
                  <a:cubicBezTo>
                    <a:pt x="2879279" y="4514947"/>
                    <a:pt x="2876788" y="4491267"/>
                    <a:pt x="2853115" y="4495007"/>
                  </a:cubicBezTo>
                  <a:cubicBezTo>
                    <a:pt x="2839410" y="4486283"/>
                    <a:pt x="2825706" y="4477559"/>
                    <a:pt x="2808263" y="4466343"/>
                  </a:cubicBezTo>
                  <a:cubicBezTo>
                    <a:pt x="2795804" y="4443911"/>
                    <a:pt x="2780853" y="4416493"/>
                    <a:pt x="2762164" y="4384091"/>
                  </a:cubicBezTo>
                  <a:cubicBezTo>
                    <a:pt x="2753443" y="4397799"/>
                    <a:pt x="2747214" y="4407769"/>
                    <a:pt x="2739738" y="4418985"/>
                  </a:cubicBezTo>
                  <a:cubicBezTo>
                    <a:pt x="2707345" y="4422725"/>
                    <a:pt x="2716066" y="4395307"/>
                    <a:pt x="2707345" y="4380352"/>
                  </a:cubicBezTo>
                  <a:cubicBezTo>
                    <a:pt x="2717312" y="4377859"/>
                    <a:pt x="2724787" y="4375367"/>
                    <a:pt x="2740984" y="4371629"/>
                  </a:cubicBezTo>
                  <a:cubicBezTo>
                    <a:pt x="2722296" y="4360413"/>
                    <a:pt x="2709837" y="4352935"/>
                    <a:pt x="2699869" y="4346703"/>
                  </a:cubicBezTo>
                  <a:cubicBezTo>
                    <a:pt x="2691148" y="4319287"/>
                    <a:pt x="2683673" y="4295608"/>
                    <a:pt x="2673706" y="4266944"/>
                  </a:cubicBezTo>
                  <a:cubicBezTo>
                    <a:pt x="2674951" y="4263206"/>
                    <a:pt x="2676197" y="4254482"/>
                    <a:pt x="2678689" y="4245758"/>
                  </a:cubicBezTo>
                  <a:cubicBezTo>
                    <a:pt x="2666230" y="4250743"/>
                    <a:pt x="2653771" y="4255728"/>
                    <a:pt x="2637574" y="4261960"/>
                  </a:cubicBezTo>
                  <a:cubicBezTo>
                    <a:pt x="2632591" y="4238281"/>
                    <a:pt x="2628853" y="4220834"/>
                    <a:pt x="2625115" y="4199647"/>
                  </a:cubicBezTo>
                  <a:cubicBezTo>
                    <a:pt x="2637574" y="4205879"/>
                    <a:pt x="2650033" y="4212110"/>
                    <a:pt x="2664984" y="4218341"/>
                  </a:cubicBezTo>
                  <a:cubicBezTo>
                    <a:pt x="2662492" y="4205879"/>
                    <a:pt x="2661246" y="4194662"/>
                    <a:pt x="2660000" y="4182200"/>
                  </a:cubicBezTo>
                  <a:cubicBezTo>
                    <a:pt x="2663738" y="4177215"/>
                    <a:pt x="2668722" y="4170984"/>
                    <a:pt x="2674951" y="4163506"/>
                  </a:cubicBezTo>
                  <a:cubicBezTo>
                    <a:pt x="2641312" y="4139828"/>
                    <a:pt x="2630099" y="4108672"/>
                    <a:pt x="2635082" y="4070038"/>
                  </a:cubicBezTo>
                  <a:cubicBezTo>
                    <a:pt x="2623870" y="4041375"/>
                    <a:pt x="2611410" y="4011465"/>
                    <a:pt x="2598951" y="3981555"/>
                  </a:cubicBezTo>
                  <a:cubicBezTo>
                    <a:pt x="2601443" y="3979063"/>
                    <a:pt x="2602689" y="3976570"/>
                    <a:pt x="2605181" y="3975324"/>
                  </a:cubicBezTo>
                  <a:cubicBezTo>
                    <a:pt x="2590230" y="3969093"/>
                    <a:pt x="2576525" y="3964108"/>
                    <a:pt x="2555345" y="3956630"/>
                  </a:cubicBezTo>
                  <a:cubicBezTo>
                    <a:pt x="2516722" y="3920489"/>
                    <a:pt x="2496788" y="3870640"/>
                    <a:pt x="2531673" y="3813312"/>
                  </a:cubicBezTo>
                  <a:cubicBezTo>
                    <a:pt x="2524197" y="3799604"/>
                    <a:pt x="2519214" y="3788388"/>
                    <a:pt x="2512984" y="3775925"/>
                  </a:cubicBezTo>
                  <a:cubicBezTo>
                    <a:pt x="2504263" y="3774679"/>
                    <a:pt x="2494296" y="3772187"/>
                    <a:pt x="2484328" y="3770940"/>
                  </a:cubicBezTo>
                  <a:cubicBezTo>
                    <a:pt x="2474361" y="3749754"/>
                    <a:pt x="2464394" y="3731061"/>
                    <a:pt x="2451935" y="3704889"/>
                  </a:cubicBezTo>
                  <a:cubicBezTo>
                    <a:pt x="2443214" y="3727322"/>
                    <a:pt x="2438230" y="3743523"/>
                    <a:pt x="2432000" y="3760970"/>
                  </a:cubicBezTo>
                  <a:cubicBezTo>
                    <a:pt x="2415804" y="3763463"/>
                    <a:pt x="2399607" y="3765955"/>
                    <a:pt x="2385902" y="3767202"/>
                  </a:cubicBezTo>
                  <a:cubicBezTo>
                    <a:pt x="2368460" y="3741030"/>
                    <a:pt x="2372197" y="3719844"/>
                    <a:pt x="2383410" y="3694920"/>
                  </a:cubicBezTo>
                  <a:cubicBezTo>
                    <a:pt x="2402099" y="3696166"/>
                    <a:pt x="2420787" y="3696166"/>
                    <a:pt x="2440722" y="3697412"/>
                  </a:cubicBezTo>
                  <a:cubicBezTo>
                    <a:pt x="2436984" y="3676226"/>
                    <a:pt x="2436984" y="3676226"/>
                    <a:pt x="2415804" y="3651301"/>
                  </a:cubicBezTo>
                  <a:cubicBezTo>
                    <a:pt x="2415804" y="3645070"/>
                    <a:pt x="2418296" y="3638839"/>
                    <a:pt x="2418296" y="3632607"/>
                  </a:cubicBezTo>
                  <a:cubicBezTo>
                    <a:pt x="2419542" y="3627623"/>
                    <a:pt x="2419542" y="3622638"/>
                    <a:pt x="2420787" y="3616406"/>
                  </a:cubicBezTo>
                  <a:cubicBezTo>
                    <a:pt x="2412066" y="3610175"/>
                    <a:pt x="2403345" y="3605190"/>
                    <a:pt x="2398361" y="3602698"/>
                  </a:cubicBezTo>
                  <a:cubicBezTo>
                    <a:pt x="2354754" y="3525431"/>
                    <a:pt x="2306164" y="3459380"/>
                    <a:pt x="2225181" y="3421993"/>
                  </a:cubicBezTo>
                  <a:cubicBezTo>
                    <a:pt x="2235148" y="3387098"/>
                    <a:pt x="2220197" y="3365912"/>
                    <a:pt x="2194033" y="3348464"/>
                  </a:cubicBezTo>
                  <a:cubicBezTo>
                    <a:pt x="2177836" y="3338494"/>
                    <a:pt x="2166623" y="3324786"/>
                    <a:pt x="2157902" y="3304846"/>
                  </a:cubicBezTo>
                  <a:cubicBezTo>
                    <a:pt x="2149181" y="3282414"/>
                    <a:pt x="2126754" y="3266212"/>
                    <a:pt x="2110558" y="3248765"/>
                  </a:cubicBezTo>
                  <a:cubicBezTo>
                    <a:pt x="2081902" y="3217609"/>
                    <a:pt x="2053246" y="3187699"/>
                    <a:pt x="2017115" y="3150312"/>
                  </a:cubicBezTo>
                  <a:cubicBezTo>
                    <a:pt x="1968525" y="3134111"/>
                    <a:pt x="1934886" y="3080523"/>
                    <a:pt x="1887541" y="3044381"/>
                  </a:cubicBezTo>
                  <a:cubicBezTo>
                    <a:pt x="1878820" y="3038150"/>
                    <a:pt x="1867607" y="3031919"/>
                    <a:pt x="1860132" y="3024442"/>
                  </a:cubicBezTo>
                  <a:cubicBezTo>
                    <a:pt x="1850164" y="3013225"/>
                    <a:pt x="1842689" y="3000763"/>
                    <a:pt x="1835214" y="2988301"/>
                  </a:cubicBezTo>
                  <a:cubicBezTo>
                    <a:pt x="1830230" y="2979577"/>
                    <a:pt x="1827738" y="2972099"/>
                    <a:pt x="1826492" y="2967115"/>
                  </a:cubicBezTo>
                  <a:cubicBezTo>
                    <a:pt x="1810296" y="2957145"/>
                    <a:pt x="1789115" y="2978331"/>
                    <a:pt x="1781640" y="2953406"/>
                  </a:cubicBezTo>
                  <a:lnTo>
                    <a:pt x="1782206" y="2952911"/>
                  </a:lnTo>
                  <a:lnTo>
                    <a:pt x="1782886" y="2953406"/>
                  </a:lnTo>
                  <a:lnTo>
                    <a:pt x="1783399" y="2951867"/>
                  </a:lnTo>
                  <a:lnTo>
                    <a:pt x="1791607" y="2944682"/>
                  </a:lnTo>
                  <a:lnTo>
                    <a:pt x="1786623" y="2942190"/>
                  </a:lnTo>
                  <a:lnTo>
                    <a:pt x="1783399" y="2951867"/>
                  </a:lnTo>
                  <a:lnTo>
                    <a:pt x="1782206" y="2952911"/>
                  </a:lnTo>
                  <a:lnTo>
                    <a:pt x="1756310" y="2934073"/>
                  </a:lnTo>
                  <a:lnTo>
                    <a:pt x="1756722" y="2932220"/>
                  </a:lnTo>
                  <a:lnTo>
                    <a:pt x="1754230" y="2932220"/>
                  </a:lnTo>
                  <a:lnTo>
                    <a:pt x="1755476" y="2933466"/>
                  </a:lnTo>
                  <a:lnTo>
                    <a:pt x="1756310" y="2934073"/>
                  </a:lnTo>
                  <a:lnTo>
                    <a:pt x="1751738" y="2954652"/>
                  </a:lnTo>
                  <a:cubicBezTo>
                    <a:pt x="1735541" y="2944682"/>
                    <a:pt x="1721836" y="2934712"/>
                    <a:pt x="1706886" y="2923496"/>
                  </a:cubicBezTo>
                  <a:cubicBezTo>
                    <a:pt x="1716853" y="2913526"/>
                    <a:pt x="1723082" y="2904802"/>
                    <a:pt x="1733050" y="2894833"/>
                  </a:cubicBezTo>
                  <a:cubicBezTo>
                    <a:pt x="1713115" y="2872400"/>
                    <a:pt x="1684459" y="2861184"/>
                    <a:pt x="1655804" y="2849968"/>
                  </a:cubicBezTo>
                  <a:cubicBezTo>
                    <a:pt x="1651132" y="2841556"/>
                    <a:pt x="1651365" y="2826834"/>
                    <a:pt x="1641787" y="2821577"/>
                  </a:cubicBezTo>
                  <a:lnTo>
                    <a:pt x="1630368" y="2820282"/>
                  </a:lnTo>
                  <a:lnTo>
                    <a:pt x="1619828" y="2799495"/>
                  </a:lnTo>
                  <a:cubicBezTo>
                    <a:pt x="1613755" y="2794510"/>
                    <a:pt x="1605968" y="2791395"/>
                    <a:pt x="1598492" y="2788902"/>
                  </a:cubicBezTo>
                  <a:cubicBezTo>
                    <a:pt x="1558623" y="2780178"/>
                    <a:pt x="1536197" y="2754007"/>
                    <a:pt x="1518754" y="2721605"/>
                  </a:cubicBezTo>
                  <a:cubicBezTo>
                    <a:pt x="1502558" y="2710389"/>
                    <a:pt x="1488853" y="2699173"/>
                    <a:pt x="1473902" y="2689203"/>
                  </a:cubicBezTo>
                  <a:cubicBezTo>
                    <a:pt x="1442754" y="2669263"/>
                    <a:pt x="1414098" y="2648077"/>
                    <a:pt x="1377968" y="2634368"/>
                  </a:cubicBezTo>
                  <a:cubicBezTo>
                    <a:pt x="1345574" y="2623152"/>
                    <a:pt x="1318164" y="2598227"/>
                    <a:pt x="1288262" y="2579533"/>
                  </a:cubicBezTo>
                  <a:cubicBezTo>
                    <a:pt x="1273312" y="2569564"/>
                    <a:pt x="1259607" y="2558347"/>
                    <a:pt x="1244656" y="2548377"/>
                  </a:cubicBezTo>
                  <a:cubicBezTo>
                    <a:pt x="1232197" y="2538407"/>
                    <a:pt x="1219738" y="2527191"/>
                    <a:pt x="1206033" y="2519714"/>
                  </a:cubicBezTo>
                  <a:cubicBezTo>
                    <a:pt x="1163672" y="2497281"/>
                    <a:pt x="1123804" y="2472357"/>
                    <a:pt x="1085180" y="2443693"/>
                  </a:cubicBezTo>
                  <a:cubicBezTo>
                    <a:pt x="1068984" y="2429984"/>
                    <a:pt x="1055279" y="2413783"/>
                    <a:pt x="1041574" y="2400075"/>
                  </a:cubicBezTo>
                  <a:cubicBezTo>
                    <a:pt x="1016656" y="2391351"/>
                    <a:pt x="990492" y="2381381"/>
                    <a:pt x="965574" y="2373904"/>
                  </a:cubicBezTo>
                  <a:cubicBezTo>
                    <a:pt x="935672" y="2366426"/>
                    <a:pt x="912000" y="2350225"/>
                    <a:pt x="885836" y="2336516"/>
                  </a:cubicBezTo>
                  <a:cubicBezTo>
                    <a:pt x="836000" y="2312838"/>
                    <a:pt x="788656" y="2271712"/>
                    <a:pt x="726361" y="2280435"/>
                  </a:cubicBezTo>
                  <a:cubicBezTo>
                    <a:pt x="725115" y="2280435"/>
                    <a:pt x="722623" y="2277943"/>
                    <a:pt x="717640" y="2272958"/>
                  </a:cubicBezTo>
                  <a:cubicBezTo>
                    <a:pt x="721377" y="2270466"/>
                    <a:pt x="725115" y="2265481"/>
                    <a:pt x="727607" y="2261742"/>
                  </a:cubicBezTo>
                  <a:cubicBezTo>
                    <a:pt x="715148" y="2251772"/>
                    <a:pt x="701443" y="2241802"/>
                    <a:pt x="686492" y="2230586"/>
                  </a:cubicBezTo>
                  <a:cubicBezTo>
                    <a:pt x="670295" y="2236194"/>
                    <a:pt x="655033" y="2237129"/>
                    <a:pt x="641016" y="2233234"/>
                  </a:cubicBezTo>
                  <a:lnTo>
                    <a:pt x="604466" y="2207912"/>
                  </a:lnTo>
                  <a:lnTo>
                    <a:pt x="617967" y="2205661"/>
                  </a:lnTo>
                  <a:cubicBezTo>
                    <a:pt x="608000" y="2193199"/>
                    <a:pt x="598033" y="2189460"/>
                    <a:pt x="584328" y="2201922"/>
                  </a:cubicBezTo>
                  <a:lnTo>
                    <a:pt x="585574" y="2200676"/>
                  </a:lnTo>
                  <a:lnTo>
                    <a:pt x="521766" y="2186225"/>
                  </a:lnTo>
                  <a:lnTo>
                    <a:pt x="534492" y="2181982"/>
                  </a:lnTo>
                  <a:cubicBezTo>
                    <a:pt x="533246" y="2180736"/>
                    <a:pt x="533246" y="2179490"/>
                    <a:pt x="533246" y="2178244"/>
                  </a:cubicBezTo>
                  <a:lnTo>
                    <a:pt x="519541" y="2178244"/>
                  </a:lnTo>
                  <a:cubicBezTo>
                    <a:pt x="518295" y="2175751"/>
                    <a:pt x="518295" y="2173259"/>
                    <a:pt x="517049" y="2170766"/>
                  </a:cubicBezTo>
                  <a:lnTo>
                    <a:pt x="517666" y="2170458"/>
                  </a:lnTo>
                  <a:lnTo>
                    <a:pt x="518295" y="2170766"/>
                  </a:lnTo>
                  <a:lnTo>
                    <a:pt x="519541" y="2169520"/>
                  </a:lnTo>
                  <a:lnTo>
                    <a:pt x="517666" y="2170458"/>
                  </a:lnTo>
                  <a:lnTo>
                    <a:pt x="478582" y="2151294"/>
                  </a:lnTo>
                  <a:cubicBezTo>
                    <a:pt x="464722" y="2146776"/>
                    <a:pt x="450394" y="2143349"/>
                    <a:pt x="436066" y="2138364"/>
                  </a:cubicBezTo>
                  <a:cubicBezTo>
                    <a:pt x="388722" y="2123409"/>
                    <a:pt x="337640" y="2108454"/>
                    <a:pt x="311476" y="2059851"/>
                  </a:cubicBezTo>
                  <a:lnTo>
                    <a:pt x="293784" y="2039795"/>
                  </a:lnTo>
                  <a:lnTo>
                    <a:pt x="294033" y="2039911"/>
                  </a:lnTo>
                  <a:lnTo>
                    <a:pt x="294033" y="2037418"/>
                  </a:lnTo>
                  <a:lnTo>
                    <a:pt x="292787" y="2038665"/>
                  </a:lnTo>
                  <a:lnTo>
                    <a:pt x="293784" y="2039795"/>
                  </a:lnTo>
                  <a:lnTo>
                    <a:pt x="256656" y="2022464"/>
                  </a:lnTo>
                  <a:lnTo>
                    <a:pt x="237508" y="2036828"/>
                  </a:lnTo>
                  <a:lnTo>
                    <a:pt x="220524" y="2014986"/>
                  </a:lnTo>
                  <a:cubicBezTo>
                    <a:pt x="211803" y="2019971"/>
                    <a:pt x="206820" y="2023710"/>
                    <a:pt x="198098" y="2028695"/>
                  </a:cubicBezTo>
                  <a:cubicBezTo>
                    <a:pt x="193114" y="2019971"/>
                    <a:pt x="188131" y="2011247"/>
                    <a:pt x="181902" y="2001277"/>
                  </a:cubicBezTo>
                  <a:cubicBezTo>
                    <a:pt x="164459" y="1995046"/>
                    <a:pt x="144524" y="1987569"/>
                    <a:pt x="122098" y="1980091"/>
                  </a:cubicBezTo>
                  <a:cubicBezTo>
                    <a:pt x="122098" y="1972614"/>
                    <a:pt x="122098" y="1963890"/>
                    <a:pt x="122098" y="1955167"/>
                  </a:cubicBezTo>
                  <a:cubicBezTo>
                    <a:pt x="98426" y="1924010"/>
                    <a:pt x="74754" y="1892854"/>
                    <a:pt x="48590" y="1857960"/>
                  </a:cubicBezTo>
                  <a:cubicBezTo>
                    <a:pt x="64787" y="1855467"/>
                    <a:pt x="76000" y="1852975"/>
                    <a:pt x="89705" y="1851728"/>
                  </a:cubicBezTo>
                  <a:cubicBezTo>
                    <a:pt x="59803" y="1831789"/>
                    <a:pt x="23672" y="1818080"/>
                    <a:pt x="36131" y="1771969"/>
                  </a:cubicBezTo>
                  <a:lnTo>
                    <a:pt x="56943" y="1758499"/>
                  </a:lnTo>
                  <a:lnTo>
                    <a:pt x="57312" y="1759507"/>
                  </a:lnTo>
                  <a:lnTo>
                    <a:pt x="60044" y="1759767"/>
                  </a:lnTo>
                  <a:lnTo>
                    <a:pt x="81607" y="1771658"/>
                  </a:lnTo>
                  <a:cubicBezTo>
                    <a:pt x="89705" y="1775396"/>
                    <a:pt x="98427" y="1775708"/>
                    <a:pt x="109640" y="1764492"/>
                  </a:cubicBezTo>
                  <a:lnTo>
                    <a:pt x="60044" y="1759767"/>
                  </a:lnTo>
                  <a:lnTo>
                    <a:pt x="57312" y="1758260"/>
                  </a:lnTo>
                  <a:lnTo>
                    <a:pt x="56943" y="1758499"/>
                  </a:lnTo>
                  <a:lnTo>
                    <a:pt x="38623" y="1708411"/>
                  </a:lnTo>
                  <a:cubicBezTo>
                    <a:pt x="49836" y="1707164"/>
                    <a:pt x="61049" y="1705918"/>
                    <a:pt x="74754" y="1704672"/>
                  </a:cubicBezTo>
                  <a:cubicBezTo>
                    <a:pt x="74754" y="1697195"/>
                    <a:pt x="73508" y="1685978"/>
                    <a:pt x="73508" y="1676008"/>
                  </a:cubicBezTo>
                  <a:cubicBezTo>
                    <a:pt x="85967" y="1664792"/>
                    <a:pt x="97180" y="1653576"/>
                    <a:pt x="110885" y="1641114"/>
                  </a:cubicBezTo>
                  <a:cubicBezTo>
                    <a:pt x="90950" y="1636129"/>
                    <a:pt x="90950" y="1636129"/>
                    <a:pt x="48590" y="1678501"/>
                  </a:cubicBezTo>
                  <a:lnTo>
                    <a:pt x="49836" y="1677255"/>
                  </a:lnTo>
                  <a:cubicBezTo>
                    <a:pt x="36131" y="1672270"/>
                    <a:pt x="23672" y="1668531"/>
                    <a:pt x="0" y="1661054"/>
                  </a:cubicBezTo>
                  <a:cubicBezTo>
                    <a:pt x="38623" y="1643606"/>
                    <a:pt x="43606" y="1622420"/>
                    <a:pt x="29902" y="1596249"/>
                  </a:cubicBezTo>
                  <a:cubicBezTo>
                    <a:pt x="38623" y="1588772"/>
                    <a:pt x="47344" y="1583787"/>
                    <a:pt x="58558" y="1573817"/>
                  </a:cubicBezTo>
                  <a:cubicBezTo>
                    <a:pt x="66032" y="1543906"/>
                    <a:pt x="73508" y="1510258"/>
                    <a:pt x="82230" y="1477856"/>
                  </a:cubicBezTo>
                  <a:cubicBezTo>
                    <a:pt x="84721" y="1469132"/>
                    <a:pt x="93442" y="1461655"/>
                    <a:pt x="98426" y="1452931"/>
                  </a:cubicBezTo>
                  <a:cubicBezTo>
                    <a:pt x="102164" y="1413051"/>
                    <a:pt x="47344" y="1418036"/>
                    <a:pt x="49836" y="1375664"/>
                  </a:cubicBezTo>
                  <a:cubicBezTo>
                    <a:pt x="74754" y="1371925"/>
                    <a:pt x="104656" y="1369433"/>
                    <a:pt x="140787" y="1364448"/>
                  </a:cubicBezTo>
                  <a:cubicBezTo>
                    <a:pt x="148263" y="1373171"/>
                    <a:pt x="158230" y="1380337"/>
                    <a:pt x="170222" y="1384388"/>
                  </a:cubicBezTo>
                  <a:lnTo>
                    <a:pt x="208366" y="1385531"/>
                  </a:lnTo>
                  <a:lnTo>
                    <a:pt x="210558" y="1386880"/>
                  </a:lnTo>
                  <a:cubicBezTo>
                    <a:pt x="211803" y="1386880"/>
                    <a:pt x="213049" y="1386880"/>
                    <a:pt x="214295" y="1388126"/>
                  </a:cubicBezTo>
                  <a:lnTo>
                    <a:pt x="211803" y="1385634"/>
                  </a:lnTo>
                  <a:lnTo>
                    <a:pt x="208366" y="1385531"/>
                  </a:lnTo>
                  <a:lnTo>
                    <a:pt x="194360" y="1376910"/>
                  </a:lnTo>
                  <a:cubicBezTo>
                    <a:pt x="203082" y="1371925"/>
                    <a:pt x="213049" y="1366940"/>
                    <a:pt x="226754" y="1358216"/>
                  </a:cubicBezTo>
                  <a:cubicBezTo>
                    <a:pt x="231738" y="1363201"/>
                    <a:pt x="241705" y="1369433"/>
                    <a:pt x="249180" y="1375664"/>
                  </a:cubicBezTo>
                  <a:cubicBezTo>
                    <a:pt x="260394" y="1369433"/>
                    <a:pt x="271606" y="1363201"/>
                    <a:pt x="285312" y="1355724"/>
                  </a:cubicBezTo>
                  <a:cubicBezTo>
                    <a:pt x="282820" y="1353232"/>
                    <a:pt x="279082" y="1348247"/>
                    <a:pt x="276590" y="1343262"/>
                  </a:cubicBezTo>
                  <a:cubicBezTo>
                    <a:pt x="276590" y="1319583"/>
                    <a:pt x="277836" y="1295904"/>
                    <a:pt x="279082" y="1270980"/>
                  </a:cubicBezTo>
                  <a:cubicBezTo>
                    <a:pt x="286558" y="1270980"/>
                    <a:pt x="297770" y="1269733"/>
                    <a:pt x="308984" y="1269733"/>
                  </a:cubicBezTo>
                  <a:lnTo>
                    <a:pt x="337640" y="1251040"/>
                  </a:lnTo>
                  <a:lnTo>
                    <a:pt x="336394" y="1251040"/>
                  </a:lnTo>
                  <a:cubicBezTo>
                    <a:pt x="355082" y="1207421"/>
                    <a:pt x="378754" y="1166295"/>
                    <a:pt x="382492" y="1117692"/>
                  </a:cubicBezTo>
                  <a:cubicBezTo>
                    <a:pt x="382492" y="1110214"/>
                    <a:pt x="391213" y="1101491"/>
                    <a:pt x="396196" y="1091521"/>
                  </a:cubicBezTo>
                  <a:cubicBezTo>
                    <a:pt x="383738" y="1077812"/>
                    <a:pt x="370033" y="1065350"/>
                    <a:pt x="352590" y="1047902"/>
                  </a:cubicBezTo>
                  <a:cubicBezTo>
                    <a:pt x="368787" y="1044164"/>
                    <a:pt x="381246" y="1041671"/>
                    <a:pt x="394951" y="1039179"/>
                  </a:cubicBezTo>
                  <a:cubicBezTo>
                    <a:pt x="377508" y="1022978"/>
                    <a:pt x="373770" y="1004284"/>
                    <a:pt x="381246" y="985590"/>
                  </a:cubicBezTo>
                  <a:cubicBezTo>
                    <a:pt x="426098" y="943218"/>
                    <a:pt x="484656" y="950695"/>
                    <a:pt x="536984" y="932002"/>
                  </a:cubicBezTo>
                  <a:cubicBezTo>
                    <a:pt x="532000" y="932002"/>
                    <a:pt x="527016" y="930756"/>
                    <a:pt x="522033" y="932002"/>
                  </a:cubicBezTo>
                  <a:cubicBezTo>
                    <a:pt x="517049" y="932002"/>
                    <a:pt x="512066" y="933248"/>
                    <a:pt x="500852" y="927017"/>
                  </a:cubicBezTo>
                  <a:cubicBezTo>
                    <a:pt x="508328" y="920786"/>
                    <a:pt x="515804" y="915801"/>
                    <a:pt x="525770" y="908323"/>
                  </a:cubicBezTo>
                  <a:cubicBezTo>
                    <a:pt x="512066" y="895861"/>
                    <a:pt x="500852" y="884645"/>
                    <a:pt x="488394" y="872182"/>
                  </a:cubicBezTo>
                  <a:cubicBezTo>
                    <a:pt x="505836" y="854735"/>
                    <a:pt x="523278" y="836041"/>
                    <a:pt x="539476" y="818594"/>
                  </a:cubicBezTo>
                  <a:cubicBezTo>
                    <a:pt x="541967" y="816101"/>
                    <a:pt x="544459" y="814855"/>
                    <a:pt x="546951" y="812363"/>
                  </a:cubicBezTo>
                  <a:cubicBezTo>
                    <a:pt x="543213" y="811116"/>
                    <a:pt x="540722" y="809870"/>
                    <a:pt x="538230" y="809870"/>
                  </a:cubicBezTo>
                  <a:lnTo>
                    <a:pt x="539476" y="809870"/>
                  </a:lnTo>
                  <a:lnTo>
                    <a:pt x="529696" y="803349"/>
                  </a:lnTo>
                  <a:lnTo>
                    <a:pt x="545705" y="778714"/>
                  </a:lnTo>
                  <a:cubicBezTo>
                    <a:pt x="546951" y="779960"/>
                    <a:pt x="548197" y="782453"/>
                    <a:pt x="549442" y="783699"/>
                  </a:cubicBezTo>
                  <a:cubicBezTo>
                    <a:pt x="576852" y="778714"/>
                    <a:pt x="605508" y="771237"/>
                    <a:pt x="634164" y="765006"/>
                  </a:cubicBezTo>
                  <a:cubicBezTo>
                    <a:pt x="616721" y="750051"/>
                    <a:pt x="600525" y="738834"/>
                    <a:pt x="580590" y="723880"/>
                  </a:cubicBezTo>
                  <a:cubicBezTo>
                    <a:pt x="578098" y="735096"/>
                    <a:pt x="575606" y="743819"/>
                    <a:pt x="573115" y="755036"/>
                  </a:cubicBezTo>
                  <a:cubicBezTo>
                    <a:pt x="549442" y="772483"/>
                    <a:pt x="522033" y="778714"/>
                    <a:pt x="488394" y="776222"/>
                  </a:cubicBezTo>
                  <a:cubicBezTo>
                    <a:pt x="509574" y="745066"/>
                    <a:pt x="541967" y="756282"/>
                    <a:pt x="563148" y="748804"/>
                  </a:cubicBezTo>
                  <a:cubicBezTo>
                    <a:pt x="579344" y="710171"/>
                    <a:pt x="549442" y="691477"/>
                    <a:pt x="538230" y="662814"/>
                  </a:cubicBezTo>
                  <a:cubicBezTo>
                    <a:pt x="508328" y="659075"/>
                    <a:pt x="479672" y="655336"/>
                    <a:pt x="446033" y="650351"/>
                  </a:cubicBezTo>
                  <a:cubicBezTo>
                    <a:pt x="452262" y="644120"/>
                    <a:pt x="456000" y="639135"/>
                    <a:pt x="460984" y="635396"/>
                  </a:cubicBezTo>
                  <a:cubicBezTo>
                    <a:pt x="463476" y="631658"/>
                    <a:pt x="465967" y="626673"/>
                    <a:pt x="468459" y="619195"/>
                  </a:cubicBezTo>
                  <a:cubicBezTo>
                    <a:pt x="509574" y="642874"/>
                    <a:pt x="550688" y="635396"/>
                    <a:pt x="590558" y="617949"/>
                  </a:cubicBezTo>
                  <a:cubicBezTo>
                    <a:pt x="596787" y="590532"/>
                    <a:pt x="576852" y="594270"/>
                    <a:pt x="568131" y="591778"/>
                  </a:cubicBezTo>
                  <a:cubicBezTo>
                    <a:pt x="550688" y="568099"/>
                    <a:pt x="535738" y="549406"/>
                    <a:pt x="519541" y="531958"/>
                  </a:cubicBezTo>
                  <a:cubicBezTo>
                    <a:pt x="528262" y="531958"/>
                    <a:pt x="539476" y="531958"/>
                    <a:pt x="553180" y="530712"/>
                  </a:cubicBezTo>
                  <a:cubicBezTo>
                    <a:pt x="563148" y="520742"/>
                    <a:pt x="573115" y="508280"/>
                    <a:pt x="581836" y="497064"/>
                  </a:cubicBezTo>
                  <a:cubicBezTo>
                    <a:pt x="598033" y="497064"/>
                    <a:pt x="614230" y="497064"/>
                    <a:pt x="631672" y="497064"/>
                  </a:cubicBezTo>
                  <a:cubicBezTo>
                    <a:pt x="631672" y="495817"/>
                    <a:pt x="631672" y="493325"/>
                    <a:pt x="631672" y="492079"/>
                  </a:cubicBezTo>
                  <a:cubicBezTo>
                    <a:pt x="620459" y="488340"/>
                    <a:pt x="609246" y="483355"/>
                    <a:pt x="598033" y="478370"/>
                  </a:cubicBezTo>
                  <a:cubicBezTo>
                    <a:pt x="603016" y="455938"/>
                    <a:pt x="588066" y="429767"/>
                    <a:pt x="608000" y="409827"/>
                  </a:cubicBezTo>
                  <a:cubicBezTo>
                    <a:pt x="639148" y="433505"/>
                    <a:pt x="672787" y="454691"/>
                    <a:pt x="715148" y="427274"/>
                  </a:cubicBezTo>
                  <a:lnTo>
                    <a:pt x="715148" y="428520"/>
                  </a:lnTo>
                  <a:cubicBezTo>
                    <a:pt x="726361" y="423535"/>
                    <a:pt x="743803" y="428520"/>
                    <a:pt x="753770" y="403595"/>
                  </a:cubicBezTo>
                  <a:cubicBezTo>
                    <a:pt x="741312" y="409827"/>
                    <a:pt x="737574" y="412319"/>
                    <a:pt x="731344" y="414812"/>
                  </a:cubicBezTo>
                  <a:cubicBezTo>
                    <a:pt x="703934" y="392379"/>
                    <a:pt x="672787" y="418550"/>
                    <a:pt x="642885" y="411073"/>
                  </a:cubicBezTo>
                  <a:cubicBezTo>
                    <a:pt x="642885" y="393626"/>
                    <a:pt x="642885" y="393626"/>
                    <a:pt x="665312" y="382409"/>
                  </a:cubicBezTo>
                  <a:cubicBezTo>
                    <a:pt x="651606" y="377424"/>
                    <a:pt x="641640" y="374932"/>
                    <a:pt x="631672" y="369947"/>
                  </a:cubicBezTo>
                  <a:cubicBezTo>
                    <a:pt x="637902" y="356238"/>
                    <a:pt x="670295" y="361223"/>
                    <a:pt x="655344" y="335052"/>
                  </a:cubicBezTo>
                  <a:cubicBezTo>
                    <a:pt x="702688" y="328821"/>
                    <a:pt x="747541" y="323836"/>
                    <a:pt x="794885" y="317605"/>
                  </a:cubicBezTo>
                  <a:cubicBezTo>
                    <a:pt x="808590" y="291434"/>
                    <a:pt x="845967" y="308881"/>
                    <a:pt x="874623" y="283956"/>
                  </a:cubicBezTo>
                  <a:cubicBezTo>
                    <a:pt x="845967" y="288941"/>
                    <a:pt x="823541" y="303896"/>
                    <a:pt x="807344" y="281464"/>
                  </a:cubicBezTo>
                  <a:lnTo>
                    <a:pt x="808590" y="281464"/>
                  </a:lnTo>
                  <a:cubicBezTo>
                    <a:pt x="807344" y="277725"/>
                    <a:pt x="806098" y="273986"/>
                    <a:pt x="806098" y="262770"/>
                  </a:cubicBezTo>
                  <a:cubicBezTo>
                    <a:pt x="821049" y="269001"/>
                    <a:pt x="833508" y="271494"/>
                    <a:pt x="842230" y="273986"/>
                  </a:cubicBezTo>
                  <a:cubicBezTo>
                    <a:pt x="853443" y="266509"/>
                    <a:pt x="864656" y="256539"/>
                    <a:pt x="877115" y="246569"/>
                  </a:cubicBezTo>
                  <a:cubicBezTo>
                    <a:pt x="879607" y="240338"/>
                    <a:pt x="882098" y="230368"/>
                    <a:pt x="885836" y="219152"/>
                  </a:cubicBezTo>
                  <a:cubicBezTo>
                    <a:pt x="898295" y="217905"/>
                    <a:pt x="912000" y="217905"/>
                    <a:pt x="928197" y="215413"/>
                  </a:cubicBezTo>
                  <a:cubicBezTo>
                    <a:pt x="933180" y="199212"/>
                    <a:pt x="940656" y="183011"/>
                    <a:pt x="949377" y="160578"/>
                  </a:cubicBezTo>
                  <a:cubicBezTo>
                    <a:pt x="981771" y="159332"/>
                    <a:pt x="1017902" y="158086"/>
                    <a:pt x="1054033" y="155593"/>
                  </a:cubicBezTo>
                  <a:cubicBezTo>
                    <a:pt x="1062754" y="155593"/>
                    <a:pt x="1073967" y="148116"/>
                    <a:pt x="1082689" y="145623"/>
                  </a:cubicBezTo>
                  <a:cubicBezTo>
                    <a:pt x="1130033" y="131915"/>
                    <a:pt x="1178623" y="116960"/>
                    <a:pt x="1225968" y="106990"/>
                  </a:cubicBezTo>
                  <a:cubicBezTo>
                    <a:pt x="1252131" y="102005"/>
                    <a:pt x="1279541" y="106990"/>
                    <a:pt x="1304459" y="106990"/>
                  </a:cubicBezTo>
                  <a:cubicBezTo>
                    <a:pt x="1324394" y="108236"/>
                    <a:pt x="1345574" y="108236"/>
                    <a:pt x="1368000" y="111975"/>
                  </a:cubicBezTo>
                  <a:cubicBezTo>
                    <a:pt x="1400394" y="115714"/>
                    <a:pt x="1435279" y="119452"/>
                    <a:pt x="1468918" y="124437"/>
                  </a:cubicBezTo>
                  <a:cubicBezTo>
                    <a:pt x="1482623" y="111975"/>
                    <a:pt x="1497574" y="99513"/>
                    <a:pt x="1511279" y="87050"/>
                  </a:cubicBezTo>
                  <a:cubicBezTo>
                    <a:pt x="1538689" y="79573"/>
                    <a:pt x="1559869" y="116960"/>
                    <a:pt x="1592262" y="88296"/>
                  </a:cubicBezTo>
                  <a:cubicBezTo>
                    <a:pt x="1586033" y="119452"/>
                    <a:pt x="1568590" y="126930"/>
                    <a:pt x="1551148" y="131915"/>
                  </a:cubicBezTo>
                  <a:cubicBezTo>
                    <a:pt x="1536197" y="134407"/>
                    <a:pt x="1522492" y="134407"/>
                    <a:pt x="1508787" y="136900"/>
                  </a:cubicBezTo>
                  <a:lnTo>
                    <a:pt x="1479204" y="148281"/>
                  </a:lnTo>
                  <a:lnTo>
                    <a:pt x="1476394" y="148116"/>
                  </a:lnTo>
                  <a:lnTo>
                    <a:pt x="1476002" y="148013"/>
                  </a:lnTo>
                  <a:lnTo>
                    <a:pt x="1473143" y="138185"/>
                  </a:lnTo>
                  <a:cubicBezTo>
                    <a:pt x="1467828" y="131993"/>
                    <a:pt x="1457082" y="138769"/>
                    <a:pt x="1447738" y="140639"/>
                  </a:cubicBezTo>
                  <a:lnTo>
                    <a:pt x="1476002" y="148013"/>
                  </a:lnTo>
                  <a:lnTo>
                    <a:pt x="1476394" y="149362"/>
                  </a:lnTo>
                  <a:lnTo>
                    <a:pt x="1479204" y="148281"/>
                  </a:lnTo>
                  <a:lnTo>
                    <a:pt x="1518754" y="150608"/>
                  </a:lnTo>
                  <a:cubicBezTo>
                    <a:pt x="1526230" y="153101"/>
                    <a:pt x="1538689" y="158086"/>
                    <a:pt x="1553640" y="165563"/>
                  </a:cubicBezTo>
                  <a:cubicBezTo>
                    <a:pt x="1554886" y="155593"/>
                    <a:pt x="1556132" y="150608"/>
                    <a:pt x="1557377" y="146870"/>
                  </a:cubicBezTo>
                  <a:lnTo>
                    <a:pt x="1556132" y="146870"/>
                  </a:lnTo>
                  <a:cubicBezTo>
                    <a:pt x="1610951" y="140639"/>
                    <a:pt x="1665771" y="126930"/>
                    <a:pt x="1720590" y="126930"/>
                  </a:cubicBezTo>
                  <a:cubicBezTo>
                    <a:pt x="1728066" y="126930"/>
                    <a:pt x="1735541" y="121945"/>
                    <a:pt x="1744262" y="119452"/>
                  </a:cubicBezTo>
                  <a:cubicBezTo>
                    <a:pt x="1754230" y="125684"/>
                    <a:pt x="1764197" y="131915"/>
                    <a:pt x="1776656" y="139392"/>
                  </a:cubicBezTo>
                  <a:cubicBezTo>
                    <a:pt x="1781640" y="131915"/>
                    <a:pt x="1784132" y="125684"/>
                    <a:pt x="1786623" y="121945"/>
                  </a:cubicBezTo>
                  <a:cubicBezTo>
                    <a:pt x="1810296" y="115091"/>
                    <a:pt x="1833033" y="115091"/>
                    <a:pt x="1855459" y="118206"/>
                  </a:cubicBezTo>
                  <a:lnTo>
                    <a:pt x="1921261" y="132901"/>
                  </a:lnTo>
                  <a:lnTo>
                    <a:pt x="1921181" y="133161"/>
                  </a:lnTo>
                  <a:lnTo>
                    <a:pt x="1922426" y="133161"/>
                  </a:lnTo>
                  <a:lnTo>
                    <a:pt x="1921261" y="132901"/>
                  </a:lnTo>
                  <a:lnTo>
                    <a:pt x="1926164" y="116960"/>
                  </a:lnTo>
                  <a:cubicBezTo>
                    <a:pt x="1918689" y="114467"/>
                    <a:pt x="1911214" y="111975"/>
                    <a:pt x="1898754" y="108236"/>
                  </a:cubicBezTo>
                  <a:cubicBezTo>
                    <a:pt x="1906230" y="99513"/>
                    <a:pt x="1913705" y="90789"/>
                    <a:pt x="1916197" y="88296"/>
                  </a:cubicBezTo>
                  <a:cubicBezTo>
                    <a:pt x="1953574" y="89543"/>
                    <a:pt x="1985968" y="89543"/>
                    <a:pt x="2019607" y="90789"/>
                  </a:cubicBezTo>
                  <a:cubicBezTo>
                    <a:pt x="2019607" y="88296"/>
                    <a:pt x="2020853" y="85804"/>
                    <a:pt x="2020853" y="82065"/>
                  </a:cubicBezTo>
                  <a:lnTo>
                    <a:pt x="1977246" y="69603"/>
                  </a:lnTo>
                  <a:cubicBezTo>
                    <a:pt x="1985968" y="58387"/>
                    <a:pt x="1995935" y="44678"/>
                    <a:pt x="2005902" y="32216"/>
                  </a:cubicBezTo>
                  <a:lnTo>
                    <a:pt x="2005902" y="33462"/>
                  </a:lnTo>
                  <a:cubicBezTo>
                    <a:pt x="2028328" y="34708"/>
                    <a:pt x="2050754" y="32216"/>
                    <a:pt x="2074426" y="34708"/>
                  </a:cubicBezTo>
                  <a:cubicBezTo>
                    <a:pt x="2094361" y="37201"/>
                    <a:pt x="2109312" y="28477"/>
                    <a:pt x="2124263" y="18507"/>
                  </a:cubicBezTo>
                  <a:cubicBezTo>
                    <a:pt x="2145443" y="3552"/>
                    <a:pt x="2169115" y="-2679"/>
                    <a:pt x="2194033" y="1060"/>
                  </a:cubicBezTo>
                  <a:close/>
                </a:path>
              </a:pathLst>
            </a:custGeom>
            <a:solidFill>
              <a:srgbClr val="28A2DC">
                <a:alpha val="69800"/>
              </a:srgbClr>
            </a:solidFill>
            <a:ln>
              <a:noFill/>
            </a:ln>
          </p:spPr>
          <p:txBody>
            <a:bodyPr anchorCtr="0" anchor="ctr" bIns="22850" lIns="45725" spcFirstLastPara="1" rIns="45725" wrap="square" tIns="2285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747993"/>
                </a:solidFill>
                <a:latin typeface="Jost Light"/>
                <a:ea typeface="Jost Light"/>
                <a:cs typeface="Jost Light"/>
                <a:sym typeface="Jost Light"/>
              </a:endParaRPr>
            </a:p>
          </p:txBody>
        </p:sp>
        <p:sp>
          <p:nvSpPr>
            <p:cNvPr id="928" name="Google Shape;928;g311d5cb9a0a_0_596"/>
            <p:cNvSpPr/>
            <p:nvPr/>
          </p:nvSpPr>
          <p:spPr>
            <a:xfrm>
              <a:off x="13255210" y="7451494"/>
              <a:ext cx="218978" cy="246081"/>
            </a:xfrm>
            <a:custGeom>
              <a:rect b="b" l="l" r="r" t="t"/>
              <a:pathLst>
                <a:path extrusionOk="0" h="246081" w="218432">
                  <a:moveTo>
                    <a:pt x="83446" y="200259"/>
                  </a:moveTo>
                  <a:cubicBezTo>
                    <a:pt x="94981" y="199411"/>
                    <a:pt x="98790" y="204161"/>
                    <a:pt x="114022" y="223161"/>
                  </a:cubicBezTo>
                  <a:cubicBezTo>
                    <a:pt x="109242" y="230399"/>
                    <a:pt x="104464" y="238843"/>
                    <a:pt x="98492" y="246081"/>
                  </a:cubicBezTo>
                  <a:cubicBezTo>
                    <a:pt x="62654" y="240049"/>
                    <a:pt x="60264" y="236430"/>
                    <a:pt x="68626" y="202653"/>
                  </a:cubicBezTo>
                  <a:cubicBezTo>
                    <a:pt x="74898" y="201447"/>
                    <a:pt x="79601" y="200542"/>
                    <a:pt x="83446" y="200259"/>
                  </a:cubicBezTo>
                  <a:close/>
                  <a:moveTo>
                    <a:pt x="200514" y="120898"/>
                  </a:moveTo>
                  <a:cubicBezTo>
                    <a:pt x="206486" y="135045"/>
                    <a:pt x="212460" y="145334"/>
                    <a:pt x="218432" y="155623"/>
                  </a:cubicBezTo>
                  <a:cubicBezTo>
                    <a:pt x="202902" y="171057"/>
                    <a:pt x="187372" y="180060"/>
                    <a:pt x="175426" y="159482"/>
                  </a:cubicBezTo>
                  <a:cubicBezTo>
                    <a:pt x="164674" y="141476"/>
                    <a:pt x="179010" y="131187"/>
                    <a:pt x="200514" y="120898"/>
                  </a:cubicBezTo>
                  <a:close/>
                  <a:moveTo>
                    <a:pt x="8242" y="38470"/>
                  </a:moveTo>
                  <a:cubicBezTo>
                    <a:pt x="9616" y="39385"/>
                    <a:pt x="9616" y="40301"/>
                    <a:pt x="9616" y="40301"/>
                  </a:cubicBezTo>
                  <a:cubicBezTo>
                    <a:pt x="8242" y="41217"/>
                    <a:pt x="4120" y="42132"/>
                    <a:pt x="1374" y="43047"/>
                  </a:cubicBezTo>
                  <a:cubicBezTo>
                    <a:pt x="1374" y="42132"/>
                    <a:pt x="0" y="41217"/>
                    <a:pt x="0" y="40301"/>
                  </a:cubicBezTo>
                  <a:cubicBezTo>
                    <a:pt x="2746" y="39385"/>
                    <a:pt x="5494" y="39385"/>
                    <a:pt x="8242" y="38470"/>
                  </a:cubicBezTo>
                  <a:close/>
                  <a:moveTo>
                    <a:pt x="90668" y="32974"/>
                  </a:moveTo>
                  <a:cubicBezTo>
                    <a:pt x="90668" y="41218"/>
                    <a:pt x="92042" y="43966"/>
                    <a:pt x="92042" y="48089"/>
                  </a:cubicBezTo>
                  <a:lnTo>
                    <a:pt x="82424" y="46715"/>
                  </a:lnTo>
                  <a:cubicBezTo>
                    <a:pt x="83798" y="43966"/>
                    <a:pt x="86546" y="39844"/>
                    <a:pt x="90668" y="32974"/>
                  </a:cubicBezTo>
                  <a:close/>
                  <a:moveTo>
                    <a:pt x="138380" y="27481"/>
                  </a:moveTo>
                  <a:cubicBezTo>
                    <a:pt x="156054" y="36456"/>
                    <a:pt x="174990" y="45433"/>
                    <a:pt x="196452" y="56973"/>
                  </a:cubicBezTo>
                  <a:cubicBezTo>
                    <a:pt x="180040" y="80052"/>
                    <a:pt x="168678" y="103132"/>
                    <a:pt x="139642" y="98003"/>
                  </a:cubicBezTo>
                  <a:cubicBezTo>
                    <a:pt x="128280" y="95439"/>
                    <a:pt x="115656" y="85181"/>
                    <a:pt x="111870" y="74923"/>
                  </a:cubicBezTo>
                  <a:cubicBezTo>
                    <a:pt x="104294" y="54408"/>
                    <a:pt x="114394" y="39021"/>
                    <a:pt x="138380" y="27481"/>
                  </a:cubicBezTo>
                  <a:close/>
                  <a:moveTo>
                    <a:pt x="43196" y="0"/>
                  </a:moveTo>
                  <a:cubicBezTo>
                    <a:pt x="45638" y="17822"/>
                    <a:pt x="46860" y="28515"/>
                    <a:pt x="48080" y="38020"/>
                  </a:cubicBezTo>
                  <a:cubicBezTo>
                    <a:pt x="45638" y="39208"/>
                    <a:pt x="41974" y="41585"/>
                    <a:pt x="39532" y="42773"/>
                  </a:cubicBezTo>
                  <a:cubicBezTo>
                    <a:pt x="32204" y="38020"/>
                    <a:pt x="26098" y="34456"/>
                    <a:pt x="16330" y="28515"/>
                  </a:cubicBezTo>
                  <a:cubicBezTo>
                    <a:pt x="23656" y="19010"/>
                    <a:pt x="30984" y="13069"/>
                    <a:pt x="43196" y="0"/>
                  </a:cubicBezTo>
                  <a:close/>
                </a:path>
              </a:pathLst>
            </a:custGeom>
            <a:solidFill>
              <a:srgbClr val="28A2DC">
                <a:alpha val="49800"/>
              </a:srgbClr>
            </a:solidFill>
            <a:ln>
              <a:noFill/>
            </a:ln>
          </p:spPr>
          <p:txBody>
            <a:bodyPr anchorCtr="0" anchor="ctr" bIns="22850" lIns="45725" spcFirstLastPara="1" rIns="45725" wrap="square" tIns="2285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747993"/>
                </a:solidFill>
                <a:latin typeface="Jost Light"/>
                <a:ea typeface="Jost Light"/>
                <a:cs typeface="Jost Light"/>
                <a:sym typeface="Jost Light"/>
              </a:endParaRPr>
            </a:p>
          </p:txBody>
        </p:sp>
        <p:sp>
          <p:nvSpPr>
            <p:cNvPr id="929" name="Google Shape;929;g311d5cb9a0a_0_596"/>
            <p:cNvSpPr/>
            <p:nvPr/>
          </p:nvSpPr>
          <p:spPr>
            <a:xfrm>
              <a:off x="12491920" y="4449117"/>
              <a:ext cx="3030990" cy="3389094"/>
            </a:xfrm>
            <a:custGeom>
              <a:rect b="b" l="l" r="r" t="t"/>
              <a:pathLst>
                <a:path extrusionOk="0" h="3389094" w="3030990">
                  <a:moveTo>
                    <a:pt x="2814588" y="1258566"/>
                  </a:moveTo>
                  <a:cubicBezTo>
                    <a:pt x="2819318" y="1257951"/>
                    <a:pt x="2824362" y="1258874"/>
                    <a:pt x="2829406" y="1260104"/>
                  </a:cubicBezTo>
                  <a:cubicBezTo>
                    <a:pt x="2834452" y="1263795"/>
                    <a:pt x="2833190" y="1271176"/>
                    <a:pt x="2839496" y="1274867"/>
                  </a:cubicBezTo>
                  <a:lnTo>
                    <a:pt x="2843280" y="1274867"/>
                  </a:lnTo>
                  <a:lnTo>
                    <a:pt x="2847064" y="1273637"/>
                  </a:lnTo>
                  <a:cubicBezTo>
                    <a:pt x="2853370" y="1277328"/>
                    <a:pt x="2867242" y="1273637"/>
                    <a:pt x="2864720" y="1287170"/>
                  </a:cubicBezTo>
                  <a:cubicBezTo>
                    <a:pt x="2859676" y="1293322"/>
                    <a:pt x="2855892" y="1299473"/>
                    <a:pt x="2850846" y="1304394"/>
                  </a:cubicBezTo>
                  <a:cubicBezTo>
                    <a:pt x="2852108" y="1311776"/>
                    <a:pt x="2853370" y="1317927"/>
                    <a:pt x="2860936" y="1320388"/>
                  </a:cubicBezTo>
                  <a:cubicBezTo>
                    <a:pt x="2863458" y="1321618"/>
                    <a:pt x="2863458" y="1322848"/>
                    <a:pt x="2863458" y="1324079"/>
                  </a:cubicBezTo>
                  <a:cubicBezTo>
                    <a:pt x="2863458" y="1326539"/>
                    <a:pt x="2862198" y="1327769"/>
                    <a:pt x="2862198" y="1327769"/>
                  </a:cubicBezTo>
                  <a:cubicBezTo>
                    <a:pt x="2859676" y="1335151"/>
                    <a:pt x="2853370" y="1336381"/>
                    <a:pt x="2847064" y="1337612"/>
                  </a:cubicBezTo>
                  <a:cubicBezTo>
                    <a:pt x="2843280" y="1327769"/>
                    <a:pt x="2814272" y="1331460"/>
                    <a:pt x="2830668" y="1309315"/>
                  </a:cubicBezTo>
                  <a:cubicBezTo>
                    <a:pt x="2831930" y="1306855"/>
                    <a:pt x="2821840" y="1300703"/>
                    <a:pt x="2815534" y="1304394"/>
                  </a:cubicBezTo>
                  <a:cubicBezTo>
                    <a:pt x="2804184" y="1310545"/>
                    <a:pt x="2797878" y="1304394"/>
                    <a:pt x="2794094" y="1297012"/>
                  </a:cubicBezTo>
                  <a:cubicBezTo>
                    <a:pt x="2791572" y="1284710"/>
                    <a:pt x="2813012" y="1279788"/>
                    <a:pt x="2801660" y="1266255"/>
                  </a:cubicBezTo>
                  <a:cubicBezTo>
                    <a:pt x="2805444" y="1261334"/>
                    <a:pt x="2809859" y="1259181"/>
                    <a:pt x="2814588" y="1258566"/>
                  </a:cubicBezTo>
                  <a:close/>
                  <a:moveTo>
                    <a:pt x="1621444" y="376561"/>
                  </a:moveTo>
                  <a:cubicBezTo>
                    <a:pt x="1622692" y="375314"/>
                    <a:pt x="1622692" y="376561"/>
                    <a:pt x="1622692" y="377808"/>
                  </a:cubicBezTo>
                  <a:lnTo>
                    <a:pt x="1621960" y="377592"/>
                  </a:lnTo>
                  <a:lnTo>
                    <a:pt x="1621444" y="376561"/>
                  </a:lnTo>
                  <a:close/>
                  <a:moveTo>
                    <a:pt x="829432" y="0"/>
                  </a:moveTo>
                  <a:cubicBezTo>
                    <a:pt x="835668" y="17456"/>
                    <a:pt x="824442" y="39900"/>
                    <a:pt x="846892" y="49875"/>
                  </a:cubicBezTo>
                  <a:cubicBezTo>
                    <a:pt x="855624" y="43641"/>
                    <a:pt x="850634" y="34913"/>
                    <a:pt x="851882" y="26184"/>
                  </a:cubicBezTo>
                  <a:cubicBezTo>
                    <a:pt x="853130" y="18703"/>
                    <a:pt x="856870" y="9975"/>
                    <a:pt x="866850" y="9975"/>
                  </a:cubicBezTo>
                  <a:cubicBezTo>
                    <a:pt x="871838" y="9975"/>
                    <a:pt x="880570" y="12469"/>
                    <a:pt x="883064" y="16209"/>
                  </a:cubicBezTo>
                  <a:cubicBezTo>
                    <a:pt x="889300" y="24937"/>
                    <a:pt x="876828" y="27431"/>
                    <a:pt x="874332" y="33666"/>
                  </a:cubicBezTo>
                  <a:cubicBezTo>
                    <a:pt x="870590" y="37406"/>
                    <a:pt x="876828" y="42394"/>
                    <a:pt x="878074" y="46135"/>
                  </a:cubicBezTo>
                  <a:cubicBezTo>
                    <a:pt x="885558" y="48628"/>
                    <a:pt x="890548" y="51122"/>
                    <a:pt x="891794" y="62344"/>
                  </a:cubicBezTo>
                  <a:cubicBezTo>
                    <a:pt x="891794" y="73566"/>
                    <a:pt x="898030" y="73566"/>
                    <a:pt x="908008" y="67332"/>
                  </a:cubicBezTo>
                  <a:cubicBezTo>
                    <a:pt x="939190" y="43641"/>
                    <a:pt x="1006542" y="49875"/>
                    <a:pt x="1033982" y="79801"/>
                  </a:cubicBezTo>
                  <a:cubicBezTo>
                    <a:pt x="1042714" y="88529"/>
                    <a:pt x="1057680" y="92269"/>
                    <a:pt x="1061422" y="99751"/>
                  </a:cubicBezTo>
                  <a:cubicBezTo>
                    <a:pt x="1073894" y="115960"/>
                    <a:pt x="1098840" y="89776"/>
                    <a:pt x="1108818" y="117207"/>
                  </a:cubicBezTo>
                  <a:cubicBezTo>
                    <a:pt x="1111312" y="125936"/>
                    <a:pt x="1136258" y="138405"/>
                    <a:pt x="1156214" y="132170"/>
                  </a:cubicBezTo>
                  <a:cubicBezTo>
                    <a:pt x="1159956" y="129676"/>
                    <a:pt x="1163698" y="133417"/>
                    <a:pt x="1162450" y="135911"/>
                  </a:cubicBezTo>
                  <a:cubicBezTo>
                    <a:pt x="1142494" y="172071"/>
                    <a:pt x="1176170" y="144639"/>
                    <a:pt x="1181160" y="150873"/>
                  </a:cubicBezTo>
                  <a:cubicBezTo>
                    <a:pt x="1187396" y="159602"/>
                    <a:pt x="1204858" y="150873"/>
                    <a:pt x="1207352" y="168330"/>
                  </a:cubicBezTo>
                  <a:cubicBezTo>
                    <a:pt x="1208600" y="172071"/>
                    <a:pt x="1221072" y="190774"/>
                    <a:pt x="1234792" y="175811"/>
                  </a:cubicBezTo>
                  <a:cubicBezTo>
                    <a:pt x="1238534" y="172071"/>
                    <a:pt x="1243522" y="173318"/>
                    <a:pt x="1242276" y="178305"/>
                  </a:cubicBezTo>
                  <a:cubicBezTo>
                    <a:pt x="1238534" y="214465"/>
                    <a:pt x="1270962" y="200749"/>
                    <a:pt x="1283436" y="203243"/>
                  </a:cubicBezTo>
                  <a:cubicBezTo>
                    <a:pt x="1303392" y="208231"/>
                    <a:pt x="1319606" y="214465"/>
                    <a:pt x="1334574" y="228181"/>
                  </a:cubicBezTo>
                  <a:cubicBezTo>
                    <a:pt x="1362012" y="251872"/>
                    <a:pt x="1375732" y="250625"/>
                    <a:pt x="1401926" y="220699"/>
                  </a:cubicBezTo>
                  <a:cubicBezTo>
                    <a:pt x="1410656" y="219453"/>
                    <a:pt x="1415646" y="221946"/>
                    <a:pt x="1419386" y="231922"/>
                  </a:cubicBezTo>
                  <a:cubicBezTo>
                    <a:pt x="1426870" y="248131"/>
                    <a:pt x="1429366" y="268081"/>
                    <a:pt x="1458052" y="260600"/>
                  </a:cubicBezTo>
                  <a:cubicBezTo>
                    <a:pt x="1465536" y="259353"/>
                    <a:pt x="1482998" y="288032"/>
                    <a:pt x="1491728" y="305488"/>
                  </a:cubicBezTo>
                  <a:cubicBezTo>
                    <a:pt x="1496718" y="315463"/>
                    <a:pt x="1499212" y="315463"/>
                    <a:pt x="1509190" y="311723"/>
                  </a:cubicBezTo>
                  <a:cubicBezTo>
                    <a:pt x="1521662" y="306735"/>
                    <a:pt x="1532888" y="305488"/>
                    <a:pt x="1521662" y="324192"/>
                  </a:cubicBezTo>
                  <a:cubicBezTo>
                    <a:pt x="1532888" y="329179"/>
                    <a:pt x="1547856" y="326685"/>
                    <a:pt x="1556586" y="337907"/>
                  </a:cubicBezTo>
                  <a:cubicBezTo>
                    <a:pt x="1571554" y="357858"/>
                    <a:pt x="1574048" y="334167"/>
                    <a:pt x="1580284" y="329179"/>
                  </a:cubicBezTo>
                  <a:cubicBezTo>
                    <a:pt x="1600240" y="314216"/>
                    <a:pt x="1608972" y="312970"/>
                    <a:pt x="1625186" y="335414"/>
                  </a:cubicBezTo>
                  <a:cubicBezTo>
                    <a:pt x="1636410" y="350376"/>
                    <a:pt x="1645142" y="327932"/>
                    <a:pt x="1653872" y="339154"/>
                  </a:cubicBezTo>
                  <a:cubicBezTo>
                    <a:pt x="1646390" y="356611"/>
                    <a:pt x="1626432" y="354117"/>
                    <a:pt x="1615208" y="364092"/>
                  </a:cubicBezTo>
                  <a:cubicBezTo>
                    <a:pt x="1609594" y="369080"/>
                    <a:pt x="1608660" y="372197"/>
                    <a:pt x="1610530" y="374223"/>
                  </a:cubicBezTo>
                  <a:lnTo>
                    <a:pt x="1621960" y="377592"/>
                  </a:lnTo>
                  <a:lnTo>
                    <a:pt x="1622692" y="379056"/>
                  </a:lnTo>
                  <a:lnTo>
                    <a:pt x="1622692" y="385289"/>
                  </a:lnTo>
                  <a:cubicBezTo>
                    <a:pt x="1622692" y="387783"/>
                    <a:pt x="1622692" y="385289"/>
                    <a:pt x="1623938" y="381549"/>
                  </a:cubicBezTo>
                  <a:lnTo>
                    <a:pt x="1622692" y="379056"/>
                  </a:lnTo>
                  <a:lnTo>
                    <a:pt x="1622692" y="377808"/>
                  </a:lnTo>
                  <a:cubicBezTo>
                    <a:pt x="1625186" y="369080"/>
                    <a:pt x="1628928" y="370327"/>
                    <a:pt x="1636410" y="372820"/>
                  </a:cubicBezTo>
                  <a:cubicBezTo>
                    <a:pt x="1656368" y="381549"/>
                    <a:pt x="1678818" y="389030"/>
                    <a:pt x="1693786" y="397758"/>
                  </a:cubicBezTo>
                  <a:cubicBezTo>
                    <a:pt x="1711246" y="407733"/>
                    <a:pt x="1747418" y="405240"/>
                    <a:pt x="1747418" y="441400"/>
                  </a:cubicBezTo>
                  <a:cubicBezTo>
                    <a:pt x="1747418" y="450128"/>
                    <a:pt x="1754900" y="442646"/>
                    <a:pt x="1758642" y="443893"/>
                  </a:cubicBezTo>
                  <a:cubicBezTo>
                    <a:pt x="1782340" y="447634"/>
                    <a:pt x="1804792" y="463844"/>
                    <a:pt x="1830984" y="453869"/>
                  </a:cubicBezTo>
                  <a:cubicBezTo>
                    <a:pt x="1834726" y="473819"/>
                    <a:pt x="1854682" y="481300"/>
                    <a:pt x="1860918" y="497510"/>
                  </a:cubicBezTo>
                  <a:cubicBezTo>
                    <a:pt x="1883370" y="507485"/>
                    <a:pt x="1900830" y="539904"/>
                    <a:pt x="1930766" y="516213"/>
                  </a:cubicBezTo>
                  <a:cubicBezTo>
                    <a:pt x="1933260" y="514966"/>
                    <a:pt x="1937002" y="514966"/>
                    <a:pt x="1937002" y="517460"/>
                  </a:cubicBezTo>
                  <a:cubicBezTo>
                    <a:pt x="1937002" y="553620"/>
                    <a:pt x="1985644" y="544892"/>
                    <a:pt x="1990634" y="576064"/>
                  </a:cubicBezTo>
                  <a:cubicBezTo>
                    <a:pt x="1991882" y="582299"/>
                    <a:pt x="2000612" y="589780"/>
                    <a:pt x="2001860" y="573570"/>
                  </a:cubicBezTo>
                  <a:cubicBezTo>
                    <a:pt x="2003106" y="568583"/>
                    <a:pt x="2009342" y="568583"/>
                    <a:pt x="2010590" y="572323"/>
                  </a:cubicBezTo>
                  <a:cubicBezTo>
                    <a:pt x="2029300" y="596014"/>
                    <a:pt x="2061728" y="603496"/>
                    <a:pt x="2076696" y="630927"/>
                  </a:cubicBezTo>
                  <a:cubicBezTo>
                    <a:pt x="2091662" y="637162"/>
                    <a:pt x="2089168" y="663347"/>
                    <a:pt x="2112866" y="658359"/>
                  </a:cubicBezTo>
                  <a:cubicBezTo>
                    <a:pt x="2155272" y="697013"/>
                    <a:pt x="2198926" y="734420"/>
                    <a:pt x="2246322" y="766839"/>
                  </a:cubicBezTo>
                  <a:cubicBezTo>
                    <a:pt x="2261290" y="778061"/>
                    <a:pt x="2263784" y="804246"/>
                    <a:pt x="2289978" y="795517"/>
                  </a:cubicBezTo>
                  <a:cubicBezTo>
                    <a:pt x="2291224" y="805492"/>
                    <a:pt x="2263784" y="805492"/>
                    <a:pt x="2287482" y="825443"/>
                  </a:cubicBezTo>
                  <a:cubicBezTo>
                    <a:pt x="2312428" y="849134"/>
                    <a:pt x="2304944" y="811727"/>
                    <a:pt x="2316170" y="816714"/>
                  </a:cubicBezTo>
                  <a:cubicBezTo>
                    <a:pt x="2322406" y="826690"/>
                    <a:pt x="2329890" y="835418"/>
                    <a:pt x="2339868" y="841652"/>
                  </a:cubicBezTo>
                  <a:cubicBezTo>
                    <a:pt x="2318664" y="870331"/>
                    <a:pt x="2352340" y="874072"/>
                    <a:pt x="2363566" y="882800"/>
                  </a:cubicBezTo>
                  <a:cubicBezTo>
                    <a:pt x="2381028" y="897763"/>
                    <a:pt x="2383522" y="921454"/>
                    <a:pt x="2398490" y="935169"/>
                  </a:cubicBezTo>
                  <a:cubicBezTo>
                    <a:pt x="2403478" y="937663"/>
                    <a:pt x="2403478" y="943898"/>
                    <a:pt x="2410962" y="942651"/>
                  </a:cubicBezTo>
                  <a:cubicBezTo>
                    <a:pt x="2440896" y="941404"/>
                    <a:pt x="2440896" y="941404"/>
                    <a:pt x="2470830" y="965095"/>
                  </a:cubicBezTo>
                  <a:cubicBezTo>
                    <a:pt x="2447132" y="983798"/>
                    <a:pt x="2475820" y="993773"/>
                    <a:pt x="2479562" y="1008736"/>
                  </a:cubicBezTo>
                  <a:cubicBezTo>
                    <a:pt x="2483304" y="1009983"/>
                    <a:pt x="2485798" y="1012477"/>
                    <a:pt x="2488292" y="1013724"/>
                  </a:cubicBezTo>
                  <a:cubicBezTo>
                    <a:pt x="2497024" y="1016217"/>
                    <a:pt x="2507002" y="1014970"/>
                    <a:pt x="2515732" y="1017464"/>
                  </a:cubicBezTo>
                  <a:cubicBezTo>
                    <a:pt x="2520722" y="1018711"/>
                    <a:pt x="2528204" y="1024946"/>
                    <a:pt x="2525710" y="1026193"/>
                  </a:cubicBezTo>
                  <a:cubicBezTo>
                    <a:pt x="2493282" y="1041155"/>
                    <a:pt x="2534440" y="1049884"/>
                    <a:pt x="2530700" y="1063599"/>
                  </a:cubicBezTo>
                  <a:cubicBezTo>
                    <a:pt x="2528204" y="1069210"/>
                    <a:pt x="2526646" y="1074509"/>
                    <a:pt x="2523996" y="1078094"/>
                  </a:cubicBezTo>
                  <a:lnTo>
                    <a:pt x="2515776" y="1080705"/>
                  </a:lnTo>
                  <a:lnTo>
                    <a:pt x="2483304" y="1082303"/>
                  </a:lnTo>
                  <a:cubicBezTo>
                    <a:pt x="2493282" y="1081056"/>
                    <a:pt x="2502012" y="1081056"/>
                    <a:pt x="2510742" y="1082303"/>
                  </a:cubicBezTo>
                  <a:lnTo>
                    <a:pt x="2515776" y="1080705"/>
                  </a:lnTo>
                  <a:lnTo>
                    <a:pt x="2522884" y="1080355"/>
                  </a:lnTo>
                  <a:cubicBezTo>
                    <a:pt x="2560244" y="1085732"/>
                    <a:pt x="2591816" y="1110046"/>
                    <a:pt x="2625492" y="1125944"/>
                  </a:cubicBezTo>
                  <a:cubicBezTo>
                    <a:pt x="2644200" y="1135919"/>
                    <a:pt x="2640458" y="1162104"/>
                    <a:pt x="2656672" y="1175820"/>
                  </a:cubicBezTo>
                  <a:cubicBezTo>
                    <a:pt x="2662910" y="1180807"/>
                    <a:pt x="2652932" y="1192029"/>
                    <a:pt x="2641706" y="1190782"/>
                  </a:cubicBezTo>
                  <a:lnTo>
                    <a:pt x="2641184" y="1190627"/>
                  </a:lnTo>
                  <a:lnTo>
                    <a:pt x="2638588" y="1189224"/>
                  </a:lnTo>
                  <a:lnTo>
                    <a:pt x="2635362" y="1188901"/>
                  </a:lnTo>
                  <a:lnTo>
                    <a:pt x="2623308" y="1185327"/>
                  </a:lnTo>
                  <a:cubicBezTo>
                    <a:pt x="2617072" y="1183301"/>
                    <a:pt x="2610524" y="1182054"/>
                    <a:pt x="2603040" y="1184548"/>
                  </a:cubicBezTo>
                  <a:cubicBezTo>
                    <a:pt x="2599298" y="1184548"/>
                    <a:pt x="2603040" y="1193276"/>
                    <a:pt x="2603040" y="1188289"/>
                  </a:cubicBezTo>
                  <a:cubicBezTo>
                    <a:pt x="2601794" y="1187042"/>
                    <a:pt x="2603040" y="1185795"/>
                    <a:pt x="2604288" y="1185795"/>
                  </a:cubicBezTo>
                  <a:lnTo>
                    <a:pt x="2635362" y="1188901"/>
                  </a:lnTo>
                  <a:lnTo>
                    <a:pt x="2641184" y="1190627"/>
                  </a:lnTo>
                  <a:lnTo>
                    <a:pt x="2669146" y="1205745"/>
                  </a:lnTo>
                  <a:cubicBezTo>
                    <a:pt x="2671640" y="1208239"/>
                    <a:pt x="2674134" y="1209486"/>
                    <a:pt x="2677876" y="1211980"/>
                  </a:cubicBezTo>
                  <a:cubicBezTo>
                    <a:pt x="2706564" y="1211980"/>
                    <a:pt x="2709058" y="1233177"/>
                    <a:pt x="2712800" y="1254374"/>
                  </a:cubicBezTo>
                  <a:cubicBezTo>
                    <a:pt x="2715294" y="1256868"/>
                    <a:pt x="2717788" y="1259362"/>
                    <a:pt x="2720284" y="1260608"/>
                  </a:cubicBezTo>
                  <a:cubicBezTo>
                    <a:pt x="2726520" y="1264349"/>
                    <a:pt x="2732756" y="1265596"/>
                    <a:pt x="2738992" y="1266843"/>
                  </a:cubicBezTo>
                  <a:cubicBezTo>
                    <a:pt x="2747724" y="1269337"/>
                    <a:pt x="2758948" y="1273078"/>
                    <a:pt x="2758948" y="1283053"/>
                  </a:cubicBezTo>
                  <a:cubicBezTo>
                    <a:pt x="2758948" y="1298015"/>
                    <a:pt x="2743982" y="1294275"/>
                    <a:pt x="2735250" y="1296768"/>
                  </a:cubicBezTo>
                  <a:cubicBezTo>
                    <a:pt x="2752712" y="1325447"/>
                    <a:pt x="2788882" y="1346644"/>
                    <a:pt x="2776410" y="1389038"/>
                  </a:cubicBezTo>
                  <a:cubicBezTo>
                    <a:pt x="2773916" y="1394026"/>
                    <a:pt x="2796366" y="1406495"/>
                    <a:pt x="2805098" y="1404001"/>
                  </a:cubicBezTo>
                  <a:cubicBezTo>
                    <a:pt x="2822558" y="1401508"/>
                    <a:pt x="2836278" y="1408989"/>
                    <a:pt x="2849998" y="1415223"/>
                  </a:cubicBezTo>
                  <a:cubicBezTo>
                    <a:pt x="2858730" y="1418964"/>
                    <a:pt x="2866214" y="1427692"/>
                    <a:pt x="2861224" y="1433927"/>
                  </a:cubicBezTo>
                  <a:cubicBezTo>
                    <a:pt x="2837526" y="1457618"/>
                    <a:pt x="2871202" y="1461358"/>
                    <a:pt x="2876192" y="1475074"/>
                  </a:cubicBezTo>
                  <a:cubicBezTo>
                    <a:pt x="2876192" y="1478815"/>
                    <a:pt x="2874944" y="1482556"/>
                    <a:pt x="2873696" y="1486296"/>
                  </a:cubicBezTo>
                  <a:cubicBezTo>
                    <a:pt x="2868708" y="1495024"/>
                    <a:pt x="2858730" y="1493778"/>
                    <a:pt x="2842516" y="1500012"/>
                  </a:cubicBezTo>
                  <a:cubicBezTo>
                    <a:pt x="2872450" y="1490037"/>
                    <a:pt x="2888664" y="1492531"/>
                    <a:pt x="2889912" y="1519962"/>
                  </a:cubicBezTo>
                  <a:cubicBezTo>
                    <a:pt x="2891158" y="1532431"/>
                    <a:pt x="2899890" y="1537419"/>
                    <a:pt x="2911114" y="1541160"/>
                  </a:cubicBezTo>
                  <a:cubicBezTo>
                    <a:pt x="2929824" y="1551135"/>
                    <a:pt x="2922340" y="1568591"/>
                    <a:pt x="2922340" y="1583555"/>
                  </a:cubicBezTo>
                  <a:cubicBezTo>
                    <a:pt x="2923588" y="1599765"/>
                    <a:pt x="2909868" y="1597271"/>
                    <a:pt x="2898642" y="1597271"/>
                  </a:cubicBezTo>
                  <a:cubicBezTo>
                    <a:pt x="2916104" y="1610987"/>
                    <a:pt x="2956016" y="1617221"/>
                    <a:pt x="2911114" y="1645899"/>
                  </a:cubicBezTo>
                  <a:cubicBezTo>
                    <a:pt x="2933566" y="1662109"/>
                    <a:pt x="2921092" y="1698269"/>
                    <a:pt x="2949780" y="1710738"/>
                  </a:cubicBezTo>
                  <a:cubicBezTo>
                    <a:pt x="2961006" y="1738170"/>
                    <a:pt x="2934812" y="1738170"/>
                    <a:pt x="2923588" y="1749392"/>
                  </a:cubicBezTo>
                  <a:cubicBezTo>
                    <a:pt x="2941048" y="1755626"/>
                    <a:pt x="2943544" y="1770589"/>
                    <a:pt x="2942296" y="1788045"/>
                  </a:cubicBezTo>
                  <a:cubicBezTo>
                    <a:pt x="2943544" y="1790539"/>
                    <a:pt x="2944790" y="1794280"/>
                    <a:pt x="2944790" y="1796774"/>
                  </a:cubicBezTo>
                  <a:cubicBezTo>
                    <a:pt x="2964746" y="1832933"/>
                    <a:pt x="2958510" y="1864106"/>
                    <a:pt x="2939802" y="1899019"/>
                  </a:cubicBezTo>
                  <a:cubicBezTo>
                    <a:pt x="2927330" y="1920216"/>
                    <a:pt x="2953522" y="1953882"/>
                    <a:pt x="2928576" y="1977573"/>
                  </a:cubicBezTo>
                  <a:cubicBezTo>
                    <a:pt x="2944790" y="1983808"/>
                    <a:pt x="2957264" y="1991289"/>
                    <a:pt x="2947286" y="2009992"/>
                  </a:cubicBezTo>
                  <a:cubicBezTo>
                    <a:pt x="2936060" y="2028696"/>
                    <a:pt x="2917350" y="2031190"/>
                    <a:pt x="2898642" y="2026202"/>
                  </a:cubicBezTo>
                  <a:cubicBezTo>
                    <a:pt x="2897394" y="2026202"/>
                    <a:pt x="2897394" y="2028696"/>
                    <a:pt x="2896148" y="2029943"/>
                  </a:cubicBezTo>
                  <a:cubicBezTo>
                    <a:pt x="2897394" y="2052387"/>
                    <a:pt x="2916104" y="2046152"/>
                    <a:pt x="2928576" y="2048646"/>
                  </a:cubicBezTo>
                  <a:cubicBezTo>
                    <a:pt x="2942296" y="2051140"/>
                    <a:pt x="2953522" y="2064856"/>
                    <a:pt x="2953522" y="2074831"/>
                  </a:cubicBezTo>
                  <a:cubicBezTo>
                    <a:pt x="2953522" y="2082312"/>
                    <a:pt x="2949780" y="2086052"/>
                    <a:pt x="2944478" y="2087299"/>
                  </a:cubicBezTo>
                  <a:lnTo>
                    <a:pt x="2926824" y="2084907"/>
                  </a:lnTo>
                  <a:lnTo>
                    <a:pt x="2926082" y="2083559"/>
                  </a:lnTo>
                  <a:lnTo>
                    <a:pt x="2919462" y="2081545"/>
                  </a:lnTo>
                  <a:lnTo>
                    <a:pt x="2915324" y="2079507"/>
                  </a:lnTo>
                  <a:cubicBezTo>
                    <a:pt x="2911426" y="2079195"/>
                    <a:pt x="2907372" y="2079818"/>
                    <a:pt x="2903632" y="2079818"/>
                  </a:cubicBezTo>
                  <a:cubicBezTo>
                    <a:pt x="2907372" y="2081065"/>
                    <a:pt x="2911426" y="2080442"/>
                    <a:pt x="2915324" y="2080286"/>
                  </a:cubicBezTo>
                  <a:lnTo>
                    <a:pt x="2919462" y="2081545"/>
                  </a:lnTo>
                  <a:lnTo>
                    <a:pt x="2926082" y="2084806"/>
                  </a:lnTo>
                  <a:lnTo>
                    <a:pt x="2926824" y="2084907"/>
                  </a:lnTo>
                  <a:lnTo>
                    <a:pt x="2932786" y="2095717"/>
                  </a:lnTo>
                  <a:cubicBezTo>
                    <a:pt x="2933566" y="2100081"/>
                    <a:pt x="2932942" y="2104756"/>
                    <a:pt x="2931070" y="2109744"/>
                  </a:cubicBezTo>
                  <a:lnTo>
                    <a:pt x="2926214" y="2113790"/>
                  </a:lnTo>
                  <a:lnTo>
                    <a:pt x="2917692" y="2113497"/>
                  </a:lnTo>
                  <a:lnTo>
                    <a:pt x="2911738" y="2110991"/>
                  </a:lnTo>
                  <a:cubicBezTo>
                    <a:pt x="2907684" y="2109432"/>
                    <a:pt x="2903630" y="2109121"/>
                    <a:pt x="2899890" y="2113485"/>
                  </a:cubicBezTo>
                  <a:lnTo>
                    <a:pt x="2902384" y="2115978"/>
                  </a:lnTo>
                  <a:cubicBezTo>
                    <a:pt x="2902384" y="2115978"/>
                    <a:pt x="2904878" y="2114731"/>
                    <a:pt x="2904878" y="2113485"/>
                  </a:cubicBezTo>
                  <a:cubicBezTo>
                    <a:pt x="2909868" y="2112238"/>
                    <a:pt x="2913610" y="2112238"/>
                    <a:pt x="2917350" y="2113485"/>
                  </a:cubicBezTo>
                  <a:lnTo>
                    <a:pt x="2917692" y="2113497"/>
                  </a:lnTo>
                  <a:lnTo>
                    <a:pt x="2923588" y="2115978"/>
                  </a:lnTo>
                  <a:lnTo>
                    <a:pt x="2926214" y="2113790"/>
                  </a:lnTo>
                  <a:lnTo>
                    <a:pt x="2926394" y="2113796"/>
                  </a:lnTo>
                  <a:cubicBezTo>
                    <a:pt x="2928888" y="2112238"/>
                    <a:pt x="2931070" y="2109744"/>
                    <a:pt x="2933566" y="2108497"/>
                  </a:cubicBezTo>
                  <a:cubicBezTo>
                    <a:pt x="2961006" y="2114731"/>
                    <a:pt x="2961006" y="2117225"/>
                    <a:pt x="2932318" y="2147151"/>
                  </a:cubicBezTo>
                  <a:cubicBezTo>
                    <a:pt x="2924834" y="2145904"/>
                    <a:pt x="2924834" y="2149645"/>
                    <a:pt x="2928576" y="2154632"/>
                  </a:cubicBezTo>
                  <a:cubicBezTo>
                    <a:pt x="2927330" y="2163360"/>
                    <a:pt x="2919846" y="2167101"/>
                    <a:pt x="2908620" y="2170842"/>
                  </a:cubicBezTo>
                  <a:cubicBezTo>
                    <a:pt x="2931070" y="2168348"/>
                    <a:pt x="2947286" y="2159619"/>
                    <a:pt x="2965994" y="2158373"/>
                  </a:cubicBezTo>
                  <a:cubicBezTo>
                    <a:pt x="2980962" y="2158373"/>
                    <a:pt x="2995928" y="2165854"/>
                    <a:pt x="2979714" y="2182064"/>
                  </a:cubicBezTo>
                  <a:cubicBezTo>
                    <a:pt x="2961006" y="2202014"/>
                    <a:pt x="2968488" y="2223211"/>
                    <a:pt x="2969736" y="2243161"/>
                  </a:cubicBezTo>
                  <a:cubicBezTo>
                    <a:pt x="2970984" y="2266853"/>
                    <a:pt x="2990940" y="2288049"/>
                    <a:pt x="3014638" y="2295531"/>
                  </a:cubicBezTo>
                  <a:cubicBezTo>
                    <a:pt x="3020874" y="2296778"/>
                    <a:pt x="3029604" y="2296778"/>
                    <a:pt x="3030852" y="2304259"/>
                  </a:cubicBezTo>
                  <a:cubicBezTo>
                    <a:pt x="3032100" y="2312987"/>
                    <a:pt x="3024616" y="2317975"/>
                    <a:pt x="3019626" y="2317975"/>
                  </a:cubicBezTo>
                  <a:cubicBezTo>
                    <a:pt x="2987198" y="2312987"/>
                    <a:pt x="2993434" y="2344160"/>
                    <a:pt x="2982208" y="2359123"/>
                  </a:cubicBezTo>
                  <a:cubicBezTo>
                    <a:pt x="2982208" y="2370345"/>
                    <a:pt x="2956016" y="2364110"/>
                    <a:pt x="2964746" y="2384061"/>
                  </a:cubicBezTo>
                  <a:cubicBezTo>
                    <a:pt x="2967242" y="2385307"/>
                    <a:pt x="2968488" y="2387801"/>
                    <a:pt x="2969736" y="2391542"/>
                  </a:cubicBezTo>
                  <a:cubicBezTo>
                    <a:pt x="2978466" y="2404011"/>
                    <a:pt x="2984704" y="2417727"/>
                    <a:pt x="3000918" y="2422714"/>
                  </a:cubicBezTo>
                  <a:cubicBezTo>
                    <a:pt x="3005906" y="2425208"/>
                    <a:pt x="3009648" y="2428949"/>
                    <a:pt x="3009648" y="2435183"/>
                  </a:cubicBezTo>
                  <a:cubicBezTo>
                    <a:pt x="2995928" y="2463861"/>
                    <a:pt x="2978466" y="2493787"/>
                    <a:pt x="2990940" y="2528700"/>
                  </a:cubicBezTo>
                  <a:cubicBezTo>
                    <a:pt x="2995928" y="2544910"/>
                    <a:pt x="2977220" y="2548650"/>
                    <a:pt x="2978466" y="2562366"/>
                  </a:cubicBezTo>
                  <a:cubicBezTo>
                    <a:pt x="2980962" y="2564860"/>
                    <a:pt x="2982208" y="2567354"/>
                    <a:pt x="2983456" y="2569847"/>
                  </a:cubicBezTo>
                  <a:cubicBezTo>
                    <a:pt x="2984704" y="2579823"/>
                    <a:pt x="2974726" y="2596032"/>
                    <a:pt x="2998424" y="2591045"/>
                  </a:cubicBezTo>
                  <a:cubicBezTo>
                    <a:pt x="3018380" y="2584810"/>
                    <a:pt x="3027110" y="2599773"/>
                    <a:pt x="3025862" y="2617229"/>
                  </a:cubicBezTo>
                  <a:cubicBezTo>
                    <a:pt x="3023368" y="2637180"/>
                    <a:pt x="3008402" y="2637180"/>
                    <a:pt x="2993434" y="2629699"/>
                  </a:cubicBezTo>
                  <a:cubicBezTo>
                    <a:pt x="2982208" y="2624711"/>
                    <a:pt x="2969736" y="2625958"/>
                    <a:pt x="2956016" y="2620970"/>
                  </a:cubicBezTo>
                  <a:cubicBezTo>
                    <a:pt x="2967242" y="2648402"/>
                    <a:pt x="3004660" y="2658377"/>
                    <a:pt x="2997176" y="2692043"/>
                  </a:cubicBezTo>
                  <a:cubicBezTo>
                    <a:pt x="2998424" y="2695784"/>
                    <a:pt x="2997176" y="2698277"/>
                    <a:pt x="2995928" y="2702018"/>
                  </a:cubicBezTo>
                  <a:cubicBezTo>
                    <a:pt x="2984704" y="2718228"/>
                    <a:pt x="2982208" y="2731944"/>
                    <a:pt x="3002164" y="2741919"/>
                  </a:cubicBezTo>
                  <a:cubicBezTo>
                    <a:pt x="3010896" y="2771844"/>
                    <a:pt x="3002164" y="2799276"/>
                    <a:pt x="2983456" y="2824214"/>
                  </a:cubicBezTo>
                  <a:cubicBezTo>
                    <a:pt x="2982208" y="2826707"/>
                    <a:pt x="2979714" y="2829201"/>
                    <a:pt x="2975972" y="2831695"/>
                  </a:cubicBezTo>
                  <a:cubicBezTo>
                    <a:pt x="2968488" y="2831695"/>
                    <a:pt x="2968488" y="2835436"/>
                    <a:pt x="2974726" y="2840423"/>
                  </a:cubicBezTo>
                  <a:cubicBezTo>
                    <a:pt x="2974726" y="2849151"/>
                    <a:pt x="2972230" y="2857880"/>
                    <a:pt x="2967242" y="2864114"/>
                  </a:cubicBezTo>
                  <a:cubicBezTo>
                    <a:pt x="2944790" y="2887805"/>
                    <a:pt x="2919846" y="2897781"/>
                    <a:pt x="2889912" y="2881571"/>
                  </a:cubicBezTo>
                  <a:cubicBezTo>
                    <a:pt x="2874944" y="2874089"/>
                    <a:pt x="2858730" y="2875337"/>
                    <a:pt x="2843762" y="2882818"/>
                  </a:cubicBezTo>
                  <a:cubicBezTo>
                    <a:pt x="2825054" y="2892793"/>
                    <a:pt x="2811334" y="2884065"/>
                    <a:pt x="2801356" y="2867855"/>
                  </a:cubicBezTo>
                  <a:cubicBezTo>
                    <a:pt x="2782646" y="2837929"/>
                    <a:pt x="2780152" y="2806757"/>
                    <a:pt x="2797614" y="2783066"/>
                  </a:cubicBezTo>
                  <a:cubicBezTo>
                    <a:pt x="2798860" y="2781819"/>
                    <a:pt x="2801356" y="2780573"/>
                    <a:pt x="2803850" y="2779325"/>
                  </a:cubicBezTo>
                  <a:cubicBezTo>
                    <a:pt x="2801356" y="2780573"/>
                    <a:pt x="2798860" y="2780573"/>
                    <a:pt x="2796366" y="2783066"/>
                  </a:cubicBezTo>
                  <a:cubicBezTo>
                    <a:pt x="2793248" y="2783066"/>
                    <a:pt x="2790130" y="2783378"/>
                    <a:pt x="2787168" y="2782910"/>
                  </a:cubicBezTo>
                  <a:lnTo>
                    <a:pt x="2780976" y="2779290"/>
                  </a:lnTo>
                  <a:lnTo>
                    <a:pt x="2779210" y="2776616"/>
                  </a:lnTo>
                  <a:lnTo>
                    <a:pt x="2780464" y="2770597"/>
                  </a:lnTo>
                  <a:cubicBezTo>
                    <a:pt x="2782022" y="2768416"/>
                    <a:pt x="2783894" y="2766234"/>
                    <a:pt x="2783894" y="2763116"/>
                  </a:cubicBezTo>
                  <a:cubicBezTo>
                    <a:pt x="2783894" y="2763116"/>
                    <a:pt x="2782646" y="2764363"/>
                    <a:pt x="2780152" y="2764363"/>
                  </a:cubicBezTo>
                  <a:cubicBezTo>
                    <a:pt x="2777658" y="2767480"/>
                    <a:pt x="2776722" y="2770597"/>
                    <a:pt x="2777190" y="2773559"/>
                  </a:cubicBezTo>
                  <a:lnTo>
                    <a:pt x="2779210" y="2776616"/>
                  </a:lnTo>
                  <a:lnTo>
                    <a:pt x="2778904" y="2778079"/>
                  </a:lnTo>
                  <a:lnTo>
                    <a:pt x="2780976" y="2779290"/>
                  </a:lnTo>
                  <a:lnTo>
                    <a:pt x="2782646" y="2781819"/>
                  </a:lnTo>
                  <a:cubicBezTo>
                    <a:pt x="2795120" y="2804263"/>
                    <a:pt x="2760196" y="2809251"/>
                    <a:pt x="2765184" y="2827955"/>
                  </a:cubicBezTo>
                  <a:cubicBezTo>
                    <a:pt x="2767680" y="2831695"/>
                    <a:pt x="2768926" y="2834189"/>
                    <a:pt x="2770174" y="2836683"/>
                  </a:cubicBezTo>
                  <a:cubicBezTo>
                    <a:pt x="2773916" y="2855386"/>
                    <a:pt x="2780152" y="2876583"/>
                    <a:pt x="2760196" y="2882818"/>
                  </a:cubicBezTo>
                  <a:cubicBezTo>
                    <a:pt x="2725272" y="2894040"/>
                    <a:pt x="2734004" y="2921471"/>
                    <a:pt x="2729014" y="2947656"/>
                  </a:cubicBezTo>
                  <a:cubicBezTo>
                    <a:pt x="2720284" y="2985063"/>
                    <a:pt x="2729014" y="3021223"/>
                    <a:pt x="2740240" y="3056136"/>
                  </a:cubicBezTo>
                  <a:cubicBezTo>
                    <a:pt x="2748970" y="3082321"/>
                    <a:pt x="2742734" y="3097283"/>
                    <a:pt x="2719036" y="3106012"/>
                  </a:cubicBezTo>
                  <a:cubicBezTo>
                    <a:pt x="2687854" y="3117234"/>
                    <a:pt x="2681618" y="3138431"/>
                    <a:pt x="2691596" y="3168356"/>
                  </a:cubicBezTo>
                  <a:cubicBezTo>
                    <a:pt x="2697832" y="3189553"/>
                    <a:pt x="2685360" y="3213245"/>
                    <a:pt x="2695338" y="3234442"/>
                  </a:cubicBezTo>
                  <a:cubicBezTo>
                    <a:pt x="2696586" y="3240676"/>
                    <a:pt x="2695338" y="3245664"/>
                    <a:pt x="2691596" y="3249404"/>
                  </a:cubicBezTo>
                  <a:cubicBezTo>
                    <a:pt x="2681618" y="3264367"/>
                    <a:pt x="2689102" y="3279330"/>
                    <a:pt x="2691596" y="3293046"/>
                  </a:cubicBezTo>
                  <a:cubicBezTo>
                    <a:pt x="2691596" y="3305515"/>
                    <a:pt x="2694090" y="3317983"/>
                    <a:pt x="2687854" y="3329205"/>
                  </a:cubicBezTo>
                  <a:cubicBezTo>
                    <a:pt x="2674134" y="3339181"/>
                    <a:pt x="2661662" y="3354143"/>
                    <a:pt x="2645448" y="3359131"/>
                  </a:cubicBezTo>
                  <a:cubicBezTo>
                    <a:pt x="2636716" y="3356637"/>
                    <a:pt x="2631728" y="3351650"/>
                    <a:pt x="2626738" y="3345415"/>
                  </a:cubicBezTo>
                  <a:cubicBezTo>
                    <a:pt x="2616760" y="3325465"/>
                    <a:pt x="2593062" y="3326712"/>
                    <a:pt x="2576848" y="3319231"/>
                  </a:cubicBezTo>
                  <a:cubicBezTo>
                    <a:pt x="2566870" y="3314243"/>
                    <a:pt x="2558138" y="3321724"/>
                    <a:pt x="2560634" y="3336687"/>
                  </a:cubicBezTo>
                  <a:cubicBezTo>
                    <a:pt x="2565622" y="3354143"/>
                    <a:pt x="2554398" y="3370353"/>
                    <a:pt x="2544420" y="3382822"/>
                  </a:cubicBezTo>
                  <a:cubicBezTo>
                    <a:pt x="2535688" y="3392797"/>
                    <a:pt x="2518226" y="3389057"/>
                    <a:pt x="2507002" y="3384069"/>
                  </a:cubicBezTo>
                  <a:cubicBezTo>
                    <a:pt x="2493282" y="3379081"/>
                    <a:pt x="2495776" y="3365365"/>
                    <a:pt x="2499518" y="3354143"/>
                  </a:cubicBezTo>
                  <a:cubicBezTo>
                    <a:pt x="2502012" y="3350403"/>
                    <a:pt x="2503260" y="3345415"/>
                    <a:pt x="2505754" y="3341675"/>
                  </a:cubicBezTo>
                  <a:cubicBezTo>
                    <a:pt x="2508248" y="3335440"/>
                    <a:pt x="2507002" y="3330453"/>
                    <a:pt x="2502012" y="3325465"/>
                  </a:cubicBezTo>
                  <a:cubicBezTo>
                    <a:pt x="2489540" y="3320477"/>
                    <a:pt x="2485798" y="3303021"/>
                    <a:pt x="2469584" y="3303021"/>
                  </a:cubicBezTo>
                  <a:cubicBezTo>
                    <a:pt x="2465842" y="3303021"/>
                    <a:pt x="2462100" y="3303021"/>
                    <a:pt x="2459606" y="3303021"/>
                  </a:cubicBezTo>
                  <a:cubicBezTo>
                    <a:pt x="2410962" y="3280577"/>
                    <a:pt x="2402230" y="3286811"/>
                    <a:pt x="2397242" y="3341675"/>
                  </a:cubicBezTo>
                  <a:cubicBezTo>
                    <a:pt x="2397242" y="3352897"/>
                    <a:pt x="2393500" y="3361625"/>
                    <a:pt x="2383522" y="3367859"/>
                  </a:cubicBezTo>
                  <a:cubicBezTo>
                    <a:pt x="2359824" y="3370353"/>
                    <a:pt x="2338620" y="3372847"/>
                    <a:pt x="2316170" y="3362872"/>
                  </a:cubicBezTo>
                  <a:cubicBezTo>
                    <a:pt x="2309934" y="3359131"/>
                    <a:pt x="2303698" y="3357884"/>
                    <a:pt x="2294966" y="3364119"/>
                  </a:cubicBezTo>
                  <a:cubicBezTo>
                    <a:pt x="2281246" y="3372847"/>
                    <a:pt x="2235098" y="3357884"/>
                    <a:pt x="2228862" y="3345415"/>
                  </a:cubicBezTo>
                  <a:cubicBezTo>
                    <a:pt x="2223872" y="3337934"/>
                    <a:pt x="2230108" y="3332946"/>
                    <a:pt x="2235098" y="3329205"/>
                  </a:cubicBezTo>
                  <a:cubicBezTo>
                    <a:pt x="2237592" y="3326712"/>
                    <a:pt x="2241334" y="3325465"/>
                    <a:pt x="2243828" y="3321724"/>
                  </a:cubicBezTo>
                  <a:cubicBezTo>
                    <a:pt x="2238840" y="3320477"/>
                    <a:pt x="2235098" y="3326712"/>
                    <a:pt x="2230108" y="3325465"/>
                  </a:cubicBezTo>
                  <a:cubicBezTo>
                    <a:pt x="2226366" y="3325465"/>
                    <a:pt x="2222624" y="3324218"/>
                    <a:pt x="2218884" y="3322971"/>
                  </a:cubicBezTo>
                  <a:cubicBezTo>
                    <a:pt x="2201422" y="3309255"/>
                    <a:pt x="2196432" y="3288058"/>
                    <a:pt x="2190196" y="3268108"/>
                  </a:cubicBezTo>
                  <a:cubicBezTo>
                    <a:pt x="2185208" y="3249404"/>
                    <a:pt x="2185208" y="3231948"/>
                    <a:pt x="2159014" y="3239429"/>
                  </a:cubicBezTo>
                  <a:cubicBezTo>
                    <a:pt x="2152778" y="3240676"/>
                    <a:pt x="2144048" y="3233195"/>
                    <a:pt x="2146542" y="3226960"/>
                  </a:cubicBezTo>
                  <a:cubicBezTo>
                    <a:pt x="2165250" y="3190801"/>
                    <a:pt x="2129080" y="3187060"/>
                    <a:pt x="2112866" y="3173344"/>
                  </a:cubicBezTo>
                  <a:cubicBezTo>
                    <a:pt x="2092910" y="3157134"/>
                    <a:pt x="2094156" y="3143419"/>
                    <a:pt x="2116608" y="3137184"/>
                  </a:cubicBezTo>
                  <a:cubicBezTo>
                    <a:pt x="2142800" y="3128456"/>
                    <a:pt x="2141552" y="3106012"/>
                    <a:pt x="2132822" y="3094789"/>
                  </a:cubicBezTo>
                  <a:cubicBezTo>
                    <a:pt x="2124092" y="3081074"/>
                    <a:pt x="2104134" y="3067358"/>
                    <a:pt x="2082932" y="3084815"/>
                  </a:cubicBezTo>
                  <a:cubicBezTo>
                    <a:pt x="2059234" y="3106012"/>
                    <a:pt x="2039278" y="3083567"/>
                    <a:pt x="2018074" y="3077333"/>
                  </a:cubicBezTo>
                  <a:cubicBezTo>
                    <a:pt x="2004354" y="3068605"/>
                    <a:pt x="2000612" y="3053642"/>
                    <a:pt x="2004354" y="3039926"/>
                  </a:cubicBezTo>
                  <a:cubicBezTo>
                    <a:pt x="2006848" y="3024963"/>
                    <a:pt x="1995622" y="3019976"/>
                    <a:pt x="1989386" y="3011248"/>
                  </a:cubicBezTo>
                  <a:cubicBezTo>
                    <a:pt x="1988140" y="3010001"/>
                    <a:pt x="1988140" y="3007507"/>
                    <a:pt x="1986892" y="3006260"/>
                  </a:cubicBezTo>
                  <a:cubicBezTo>
                    <a:pt x="1984398" y="3002519"/>
                    <a:pt x="1984398" y="2998779"/>
                    <a:pt x="1981904" y="2995038"/>
                  </a:cubicBezTo>
                  <a:cubicBezTo>
                    <a:pt x="1981904" y="2983816"/>
                    <a:pt x="1979408" y="2971347"/>
                    <a:pt x="1993128" y="2965113"/>
                  </a:cubicBezTo>
                  <a:cubicBezTo>
                    <a:pt x="2005602" y="2965113"/>
                    <a:pt x="2008096" y="2978829"/>
                    <a:pt x="2023062" y="2986310"/>
                  </a:cubicBezTo>
                  <a:cubicBezTo>
                    <a:pt x="2016826" y="2971347"/>
                    <a:pt x="2010590" y="2960125"/>
                    <a:pt x="2016826" y="2948903"/>
                  </a:cubicBezTo>
                  <a:cubicBezTo>
                    <a:pt x="2024310" y="2938928"/>
                    <a:pt x="2039278" y="2927706"/>
                    <a:pt x="2044266" y="2943915"/>
                  </a:cubicBezTo>
                  <a:cubicBezTo>
                    <a:pt x="2055492" y="2975088"/>
                    <a:pt x="2079190" y="2983816"/>
                    <a:pt x="2105382" y="2988804"/>
                  </a:cubicBezTo>
                  <a:cubicBezTo>
                    <a:pt x="2091662" y="2953891"/>
                    <a:pt x="2081684" y="2915237"/>
                    <a:pt x="2080436" y="2875337"/>
                  </a:cubicBezTo>
                  <a:cubicBezTo>
                    <a:pt x="2080436" y="2859127"/>
                    <a:pt x="2071706" y="2856633"/>
                    <a:pt x="2057986" y="2851645"/>
                  </a:cubicBezTo>
                  <a:cubicBezTo>
                    <a:pt x="2025558" y="2840423"/>
                    <a:pt x="2018074" y="2821720"/>
                    <a:pt x="2034288" y="2790548"/>
                  </a:cubicBezTo>
                  <a:cubicBezTo>
                    <a:pt x="2044266" y="2768103"/>
                    <a:pt x="2034288" y="2745659"/>
                    <a:pt x="2016826" y="2738178"/>
                  </a:cubicBezTo>
                  <a:cubicBezTo>
                    <a:pt x="1981904" y="2725709"/>
                    <a:pt x="1980656" y="2702018"/>
                    <a:pt x="1985644" y="2673340"/>
                  </a:cubicBezTo>
                  <a:cubicBezTo>
                    <a:pt x="1966936" y="2677080"/>
                    <a:pt x="1971924" y="2688303"/>
                    <a:pt x="1974420" y="2698277"/>
                  </a:cubicBezTo>
                  <a:cubicBezTo>
                    <a:pt x="1995622" y="2750647"/>
                    <a:pt x="2000612" y="2811745"/>
                    <a:pt x="2034288" y="2861621"/>
                  </a:cubicBezTo>
                  <a:cubicBezTo>
                    <a:pt x="2050502" y="2886559"/>
                    <a:pt x="2039278" y="2906509"/>
                    <a:pt x="2004354" y="2906509"/>
                  </a:cubicBezTo>
                  <a:cubicBezTo>
                    <a:pt x="1973172" y="2907755"/>
                    <a:pt x="1951968" y="2921471"/>
                    <a:pt x="1929518" y="2937681"/>
                  </a:cubicBezTo>
                  <a:cubicBezTo>
                    <a:pt x="1927024" y="2940175"/>
                    <a:pt x="1923282" y="2940175"/>
                    <a:pt x="1919540" y="2938928"/>
                  </a:cubicBezTo>
                  <a:cubicBezTo>
                    <a:pt x="1889606" y="2922718"/>
                    <a:pt x="1863412" y="2905262"/>
                    <a:pt x="1870896" y="2864114"/>
                  </a:cubicBezTo>
                  <a:cubicBezTo>
                    <a:pt x="1872144" y="2860374"/>
                    <a:pt x="1874638" y="2856633"/>
                    <a:pt x="1877132" y="2855386"/>
                  </a:cubicBezTo>
                  <a:cubicBezTo>
                    <a:pt x="1887110" y="2841670"/>
                    <a:pt x="1909562" y="2842917"/>
                    <a:pt x="1913304" y="2819226"/>
                  </a:cubicBezTo>
                  <a:cubicBezTo>
                    <a:pt x="1914550" y="2806757"/>
                    <a:pt x="1929518" y="2811745"/>
                    <a:pt x="1937002" y="2821720"/>
                  </a:cubicBezTo>
                  <a:cubicBezTo>
                    <a:pt x="1941990" y="2824214"/>
                    <a:pt x="1939496" y="2829201"/>
                    <a:pt x="1944486" y="2831695"/>
                  </a:cubicBezTo>
                  <a:cubicBezTo>
                    <a:pt x="1941990" y="2829201"/>
                    <a:pt x="1941990" y="2825461"/>
                    <a:pt x="1938248" y="2822967"/>
                  </a:cubicBezTo>
                  <a:cubicBezTo>
                    <a:pt x="1935754" y="2819226"/>
                    <a:pt x="1935754" y="2815485"/>
                    <a:pt x="1937002" y="2810498"/>
                  </a:cubicBezTo>
                  <a:cubicBezTo>
                    <a:pt x="1938248" y="2808004"/>
                    <a:pt x="1937002" y="2806757"/>
                    <a:pt x="1933260" y="2806757"/>
                  </a:cubicBezTo>
                  <a:cubicBezTo>
                    <a:pt x="1929518" y="2804263"/>
                    <a:pt x="1927024" y="2801770"/>
                    <a:pt x="1924528" y="2798029"/>
                  </a:cubicBezTo>
                  <a:cubicBezTo>
                    <a:pt x="1925776" y="2788054"/>
                    <a:pt x="1919540" y="2799276"/>
                    <a:pt x="1917046" y="2796782"/>
                  </a:cubicBezTo>
                  <a:cubicBezTo>
                    <a:pt x="1898336" y="2758129"/>
                    <a:pt x="1869650" y="2725709"/>
                    <a:pt x="1859672" y="2683315"/>
                  </a:cubicBezTo>
                  <a:cubicBezTo>
                    <a:pt x="1854682" y="2658377"/>
                    <a:pt x="1838468" y="2640921"/>
                    <a:pt x="1819758" y="2627205"/>
                  </a:cubicBezTo>
                  <a:cubicBezTo>
                    <a:pt x="1816016" y="2625958"/>
                    <a:pt x="1812276" y="2623464"/>
                    <a:pt x="1809780" y="2620970"/>
                  </a:cubicBezTo>
                  <a:cubicBezTo>
                    <a:pt x="1799802" y="2615983"/>
                    <a:pt x="1823500" y="2592291"/>
                    <a:pt x="1798556" y="2597279"/>
                  </a:cubicBezTo>
                  <a:cubicBezTo>
                    <a:pt x="1782340" y="2599773"/>
                    <a:pt x="1799802" y="2617229"/>
                    <a:pt x="1793566" y="2627205"/>
                  </a:cubicBezTo>
                  <a:cubicBezTo>
                    <a:pt x="1779846" y="2648402"/>
                    <a:pt x="1772362" y="2673340"/>
                    <a:pt x="1739934" y="2670846"/>
                  </a:cubicBezTo>
                  <a:cubicBezTo>
                    <a:pt x="1738686" y="2669599"/>
                    <a:pt x="1737440" y="2669599"/>
                    <a:pt x="1737440" y="2667105"/>
                  </a:cubicBezTo>
                  <a:cubicBezTo>
                    <a:pt x="1733698" y="2650895"/>
                    <a:pt x="1722472" y="2645908"/>
                    <a:pt x="1703764" y="2653389"/>
                  </a:cubicBezTo>
                  <a:cubicBezTo>
                    <a:pt x="1692538" y="2658377"/>
                    <a:pt x="1681312" y="2657130"/>
                    <a:pt x="1670088" y="2652143"/>
                  </a:cubicBezTo>
                  <a:cubicBezTo>
                    <a:pt x="1660108" y="2620970"/>
                    <a:pt x="1640152" y="2624711"/>
                    <a:pt x="1620196" y="2638427"/>
                  </a:cubicBezTo>
                  <a:cubicBezTo>
                    <a:pt x="1601488" y="2649649"/>
                    <a:pt x="1584026" y="2654636"/>
                    <a:pt x="1566564" y="2637180"/>
                  </a:cubicBezTo>
                  <a:cubicBezTo>
                    <a:pt x="1565316" y="2637180"/>
                    <a:pt x="1564070" y="2633439"/>
                    <a:pt x="1564070" y="2634686"/>
                  </a:cubicBezTo>
                  <a:cubicBezTo>
                    <a:pt x="1562822" y="2640921"/>
                    <a:pt x="1562822" y="2633439"/>
                    <a:pt x="1562822" y="2639673"/>
                  </a:cubicBezTo>
                  <a:cubicBezTo>
                    <a:pt x="1555338" y="2648402"/>
                    <a:pt x="1545360" y="2654636"/>
                    <a:pt x="1532888" y="2650895"/>
                  </a:cubicBezTo>
                  <a:cubicBezTo>
                    <a:pt x="1516674" y="2642167"/>
                    <a:pt x="1514180" y="2624711"/>
                    <a:pt x="1506696" y="2609748"/>
                  </a:cubicBezTo>
                  <a:cubicBezTo>
                    <a:pt x="1505448" y="2604761"/>
                    <a:pt x="1502954" y="2598526"/>
                    <a:pt x="1504200" y="2593539"/>
                  </a:cubicBezTo>
                  <a:cubicBezTo>
                    <a:pt x="1505448" y="2589798"/>
                    <a:pt x="1507942" y="2586057"/>
                    <a:pt x="1509190" y="2584810"/>
                  </a:cubicBezTo>
                  <a:cubicBezTo>
                    <a:pt x="1512932" y="2582317"/>
                    <a:pt x="1516674" y="2579823"/>
                    <a:pt x="1519168" y="2578576"/>
                  </a:cubicBezTo>
                  <a:cubicBezTo>
                    <a:pt x="1529146" y="2574835"/>
                    <a:pt x="1539124" y="2573588"/>
                    <a:pt x="1549102" y="2569847"/>
                  </a:cubicBezTo>
                  <a:cubicBezTo>
                    <a:pt x="1535382" y="2566107"/>
                    <a:pt x="1501706" y="2572341"/>
                    <a:pt x="1531640" y="2542416"/>
                  </a:cubicBezTo>
                  <a:cubicBezTo>
                    <a:pt x="1532888" y="2541169"/>
                    <a:pt x="1532888" y="2539922"/>
                    <a:pt x="1534136" y="2537428"/>
                  </a:cubicBezTo>
                  <a:cubicBezTo>
                    <a:pt x="1555338" y="2523713"/>
                    <a:pt x="1580284" y="2537428"/>
                    <a:pt x="1602734" y="2527453"/>
                  </a:cubicBezTo>
                  <a:cubicBezTo>
                    <a:pt x="1602734" y="2541169"/>
                    <a:pt x="1633916" y="2537428"/>
                    <a:pt x="1621444" y="2561119"/>
                  </a:cubicBezTo>
                  <a:cubicBezTo>
                    <a:pt x="1611466" y="2577329"/>
                    <a:pt x="1622692" y="2593539"/>
                    <a:pt x="1635164" y="2599773"/>
                  </a:cubicBezTo>
                  <a:cubicBezTo>
                    <a:pt x="1652626" y="2609748"/>
                    <a:pt x="1665098" y="2588551"/>
                    <a:pt x="1680066" y="2583563"/>
                  </a:cubicBezTo>
                  <a:cubicBezTo>
                    <a:pt x="1691290" y="2579823"/>
                    <a:pt x="1671334" y="2567354"/>
                    <a:pt x="1678818" y="2553638"/>
                  </a:cubicBezTo>
                  <a:cubicBezTo>
                    <a:pt x="1690044" y="2567354"/>
                    <a:pt x="1700022" y="2592291"/>
                    <a:pt x="1719978" y="2563613"/>
                  </a:cubicBezTo>
                  <a:cubicBezTo>
                    <a:pt x="1721224" y="2561119"/>
                    <a:pt x="1729956" y="2561119"/>
                    <a:pt x="1733698" y="2562366"/>
                  </a:cubicBezTo>
                  <a:cubicBezTo>
                    <a:pt x="1763632" y="2573588"/>
                    <a:pt x="1754900" y="2553638"/>
                    <a:pt x="1756148" y="2538675"/>
                  </a:cubicBezTo>
                  <a:cubicBezTo>
                    <a:pt x="1749912" y="2539922"/>
                    <a:pt x="1741182" y="2537428"/>
                    <a:pt x="1736192" y="2539922"/>
                  </a:cubicBezTo>
                  <a:cubicBezTo>
                    <a:pt x="1722472" y="2544910"/>
                    <a:pt x="1711246" y="2544910"/>
                    <a:pt x="1703764" y="2531194"/>
                  </a:cubicBezTo>
                  <a:cubicBezTo>
                    <a:pt x="1718730" y="2528700"/>
                    <a:pt x="1711246" y="2498775"/>
                    <a:pt x="1733698" y="2506256"/>
                  </a:cubicBezTo>
                  <a:cubicBezTo>
                    <a:pt x="1722472" y="2470096"/>
                    <a:pt x="1687548" y="2488799"/>
                    <a:pt x="1665098" y="2475083"/>
                  </a:cubicBezTo>
                  <a:cubicBezTo>
                    <a:pt x="1657614" y="2468849"/>
                    <a:pt x="1642648" y="2486306"/>
                    <a:pt x="1630174" y="2466355"/>
                  </a:cubicBezTo>
                  <a:cubicBezTo>
                    <a:pt x="1625186" y="2457627"/>
                    <a:pt x="1621444" y="2482565"/>
                    <a:pt x="1608972" y="2491293"/>
                  </a:cubicBezTo>
                  <a:cubicBezTo>
                    <a:pt x="1615208" y="2475083"/>
                    <a:pt x="1574048" y="2467602"/>
                    <a:pt x="1607724" y="2446405"/>
                  </a:cubicBezTo>
                  <a:cubicBezTo>
                    <a:pt x="1596498" y="2436430"/>
                    <a:pt x="1575294" y="2435183"/>
                    <a:pt x="1571554" y="2412739"/>
                  </a:cubicBezTo>
                  <a:cubicBezTo>
                    <a:pt x="1587768" y="2411492"/>
                    <a:pt x="1601488" y="2422714"/>
                    <a:pt x="1617702" y="2417727"/>
                  </a:cubicBezTo>
                  <a:cubicBezTo>
                    <a:pt x="1621444" y="2417727"/>
                    <a:pt x="1628928" y="2420220"/>
                    <a:pt x="1628928" y="2412739"/>
                  </a:cubicBezTo>
                  <a:cubicBezTo>
                    <a:pt x="1628928" y="2407751"/>
                    <a:pt x="1625186" y="2405257"/>
                    <a:pt x="1621444" y="2401517"/>
                  </a:cubicBezTo>
                  <a:cubicBezTo>
                    <a:pt x="1595252" y="2380320"/>
                    <a:pt x="1594004" y="2371591"/>
                    <a:pt x="1613960" y="2342913"/>
                  </a:cubicBezTo>
                  <a:cubicBezTo>
                    <a:pt x="1618326" y="2345407"/>
                    <a:pt x="1623626" y="2346031"/>
                    <a:pt x="1628616" y="2347589"/>
                  </a:cubicBezTo>
                  <a:lnTo>
                    <a:pt x="1635008" y="2352733"/>
                  </a:lnTo>
                  <a:lnTo>
                    <a:pt x="1641242" y="2358965"/>
                  </a:lnTo>
                  <a:lnTo>
                    <a:pt x="1640660" y="2362961"/>
                  </a:lnTo>
                  <a:cubicBezTo>
                    <a:pt x="1637268" y="2367695"/>
                    <a:pt x="1628616" y="2371904"/>
                    <a:pt x="1638906" y="2380320"/>
                  </a:cubicBezTo>
                  <a:lnTo>
                    <a:pt x="1647946" y="2395986"/>
                  </a:lnTo>
                  <a:lnTo>
                    <a:pt x="1647636" y="2399023"/>
                  </a:lnTo>
                  <a:lnTo>
                    <a:pt x="1648718" y="2401422"/>
                  </a:lnTo>
                  <a:lnTo>
                    <a:pt x="1650130" y="2416480"/>
                  </a:lnTo>
                  <a:cubicBezTo>
                    <a:pt x="1651378" y="2451393"/>
                    <a:pt x="1653872" y="2453887"/>
                    <a:pt x="1688796" y="2446405"/>
                  </a:cubicBezTo>
                  <a:cubicBezTo>
                    <a:pt x="1691290" y="2445158"/>
                    <a:pt x="1693786" y="2445158"/>
                    <a:pt x="1696280" y="2446405"/>
                  </a:cubicBezTo>
                  <a:cubicBezTo>
                    <a:pt x="1698774" y="2446405"/>
                    <a:pt x="1701268" y="2447652"/>
                    <a:pt x="1703764" y="2447652"/>
                  </a:cubicBezTo>
                  <a:cubicBezTo>
                    <a:pt x="1703764" y="2447652"/>
                    <a:pt x="1706258" y="2446405"/>
                    <a:pt x="1706258" y="2445158"/>
                  </a:cubicBezTo>
                  <a:cubicBezTo>
                    <a:pt x="1702516" y="2445158"/>
                    <a:pt x="1701268" y="2442665"/>
                    <a:pt x="1700022" y="2440171"/>
                  </a:cubicBezTo>
                  <a:cubicBezTo>
                    <a:pt x="1696280" y="2430195"/>
                    <a:pt x="1696280" y="2418973"/>
                    <a:pt x="1682560" y="2416480"/>
                  </a:cubicBezTo>
                  <a:cubicBezTo>
                    <a:pt x="1672270" y="2414610"/>
                    <a:pt x="1659876" y="2417649"/>
                    <a:pt x="1652742" y="2410342"/>
                  </a:cubicBezTo>
                  <a:lnTo>
                    <a:pt x="1648718" y="2401422"/>
                  </a:lnTo>
                  <a:lnTo>
                    <a:pt x="1648260" y="2396529"/>
                  </a:lnTo>
                  <a:lnTo>
                    <a:pt x="1647946" y="2395986"/>
                  </a:lnTo>
                  <a:lnTo>
                    <a:pt x="1649196" y="2383749"/>
                  </a:lnTo>
                  <a:cubicBezTo>
                    <a:pt x="1652314" y="2379073"/>
                    <a:pt x="1658862" y="2373462"/>
                    <a:pt x="1671334" y="2362863"/>
                  </a:cubicBezTo>
                  <a:cubicBezTo>
                    <a:pt x="1660108" y="2364110"/>
                    <a:pt x="1650130" y="2366604"/>
                    <a:pt x="1641400" y="2359123"/>
                  </a:cubicBezTo>
                  <a:lnTo>
                    <a:pt x="1641242" y="2358965"/>
                  </a:lnTo>
                  <a:lnTo>
                    <a:pt x="1641400" y="2357876"/>
                  </a:lnTo>
                  <a:lnTo>
                    <a:pt x="1635008" y="2352733"/>
                  </a:lnTo>
                  <a:lnTo>
                    <a:pt x="1629550" y="2347277"/>
                  </a:lnTo>
                  <a:cubicBezTo>
                    <a:pt x="1624562" y="2345407"/>
                    <a:pt x="1618950" y="2344783"/>
                    <a:pt x="1613960" y="2342913"/>
                  </a:cubicBezTo>
                  <a:cubicBezTo>
                    <a:pt x="1611466" y="2340419"/>
                    <a:pt x="1606476" y="2336679"/>
                    <a:pt x="1603982" y="2339172"/>
                  </a:cubicBezTo>
                  <a:cubicBezTo>
                    <a:pt x="1581532" y="2367851"/>
                    <a:pt x="1566564" y="2356629"/>
                    <a:pt x="1550350" y="2332938"/>
                  </a:cubicBezTo>
                  <a:cubicBezTo>
                    <a:pt x="1549102" y="2329197"/>
                    <a:pt x="1539124" y="2332938"/>
                    <a:pt x="1542866" y="2324209"/>
                  </a:cubicBezTo>
                  <a:cubicBezTo>
                    <a:pt x="1545360" y="2319222"/>
                    <a:pt x="1552844" y="2319222"/>
                    <a:pt x="1556586" y="2320469"/>
                  </a:cubicBezTo>
                  <a:cubicBezTo>
                    <a:pt x="1564070" y="2324209"/>
                    <a:pt x="1562822" y="2336679"/>
                    <a:pt x="1571554" y="2339172"/>
                  </a:cubicBezTo>
                  <a:cubicBezTo>
                    <a:pt x="1576542" y="2339172"/>
                    <a:pt x="1586520" y="2339172"/>
                    <a:pt x="1581532" y="2334185"/>
                  </a:cubicBezTo>
                  <a:cubicBezTo>
                    <a:pt x="1566564" y="2311741"/>
                    <a:pt x="1586520" y="2308000"/>
                    <a:pt x="1597746" y="2306753"/>
                  </a:cubicBezTo>
                  <a:cubicBezTo>
                    <a:pt x="1618950" y="2304259"/>
                    <a:pt x="1623938" y="2293037"/>
                    <a:pt x="1622692" y="2275581"/>
                  </a:cubicBezTo>
                  <a:cubicBezTo>
                    <a:pt x="1621444" y="2249396"/>
                    <a:pt x="1600240" y="2273087"/>
                    <a:pt x="1594004" y="2261865"/>
                  </a:cubicBezTo>
                  <a:cubicBezTo>
                    <a:pt x="1602734" y="2251890"/>
                    <a:pt x="1622692" y="2261865"/>
                    <a:pt x="1627680" y="2241915"/>
                  </a:cubicBezTo>
                  <a:cubicBezTo>
                    <a:pt x="1617702" y="2233186"/>
                    <a:pt x="1601488" y="2248149"/>
                    <a:pt x="1592756" y="2234433"/>
                  </a:cubicBezTo>
                  <a:lnTo>
                    <a:pt x="1594004" y="2233186"/>
                  </a:lnTo>
                  <a:lnTo>
                    <a:pt x="1591510" y="2231939"/>
                  </a:lnTo>
                  <a:lnTo>
                    <a:pt x="1592756" y="2234433"/>
                  </a:lnTo>
                  <a:cubicBezTo>
                    <a:pt x="1564070" y="2234433"/>
                    <a:pt x="1577790" y="2218223"/>
                    <a:pt x="1581532" y="2205755"/>
                  </a:cubicBezTo>
                  <a:cubicBezTo>
                    <a:pt x="1570306" y="2202014"/>
                    <a:pt x="1560328" y="2216977"/>
                    <a:pt x="1549102" y="2207001"/>
                  </a:cubicBezTo>
                  <a:cubicBezTo>
                    <a:pt x="1541618" y="2219471"/>
                    <a:pt x="1530394" y="2220717"/>
                    <a:pt x="1521662" y="2215730"/>
                  </a:cubicBezTo>
                  <a:cubicBezTo>
                    <a:pt x="1511684" y="2207001"/>
                    <a:pt x="1515426" y="2199520"/>
                    <a:pt x="1527898" y="2194533"/>
                  </a:cubicBezTo>
                  <a:cubicBezTo>
                    <a:pt x="1529146" y="2193286"/>
                    <a:pt x="1530394" y="2192039"/>
                    <a:pt x="1531640" y="2189545"/>
                  </a:cubicBezTo>
                  <a:cubicBezTo>
                    <a:pt x="1527898" y="2189545"/>
                    <a:pt x="1525404" y="2188298"/>
                    <a:pt x="1521662" y="2187051"/>
                  </a:cubicBezTo>
                  <a:cubicBezTo>
                    <a:pt x="1510438" y="2187051"/>
                    <a:pt x="1501706" y="2185804"/>
                    <a:pt x="1511684" y="2172089"/>
                  </a:cubicBezTo>
                  <a:cubicBezTo>
                    <a:pt x="1520416" y="2155879"/>
                    <a:pt x="1541618" y="2149645"/>
                    <a:pt x="1557834" y="2158373"/>
                  </a:cubicBezTo>
                  <a:cubicBezTo>
                    <a:pt x="1564070" y="2134682"/>
                    <a:pt x="1552844" y="2134682"/>
                    <a:pt x="1535382" y="2140916"/>
                  </a:cubicBezTo>
                  <a:cubicBezTo>
                    <a:pt x="1509190" y="2148397"/>
                    <a:pt x="1509190" y="2148397"/>
                    <a:pt x="1494222" y="2122213"/>
                  </a:cubicBezTo>
                  <a:cubicBezTo>
                    <a:pt x="1490482" y="2147151"/>
                    <a:pt x="1482998" y="2165854"/>
                    <a:pt x="1453064" y="2153385"/>
                  </a:cubicBezTo>
                  <a:cubicBezTo>
                    <a:pt x="1436848" y="2145904"/>
                    <a:pt x="1434354" y="2155879"/>
                    <a:pt x="1436848" y="2170842"/>
                  </a:cubicBezTo>
                  <a:cubicBezTo>
                    <a:pt x="1438096" y="2197027"/>
                    <a:pt x="1459300" y="2203261"/>
                    <a:pt x="1476762" y="2215730"/>
                  </a:cubicBezTo>
                  <a:cubicBezTo>
                    <a:pt x="1465536" y="2225705"/>
                    <a:pt x="1449322" y="2213236"/>
                    <a:pt x="1440590" y="2230693"/>
                  </a:cubicBezTo>
                  <a:cubicBezTo>
                    <a:pt x="1455558" y="2239421"/>
                    <a:pt x="1474266" y="2239421"/>
                    <a:pt x="1482998" y="2250643"/>
                  </a:cubicBezTo>
                  <a:cubicBezTo>
                    <a:pt x="1458052" y="2283062"/>
                    <a:pt x="1420634" y="2254383"/>
                    <a:pt x="1391948" y="2271840"/>
                  </a:cubicBezTo>
                  <a:cubicBezTo>
                    <a:pt x="1378228" y="2280568"/>
                    <a:pt x="1381970" y="2253137"/>
                    <a:pt x="1368250" y="2250643"/>
                  </a:cubicBezTo>
                  <a:cubicBezTo>
                    <a:pt x="1357024" y="2259371"/>
                    <a:pt x="1375732" y="2264359"/>
                    <a:pt x="1369496" y="2270593"/>
                  </a:cubicBezTo>
                  <a:cubicBezTo>
                    <a:pt x="1335820" y="2260618"/>
                    <a:pt x="1322100" y="2241915"/>
                    <a:pt x="1327090" y="2199520"/>
                  </a:cubicBezTo>
                  <a:cubicBezTo>
                    <a:pt x="1329584" y="2177076"/>
                    <a:pt x="1328336" y="2165854"/>
                    <a:pt x="1305886" y="2153385"/>
                  </a:cubicBezTo>
                  <a:cubicBezTo>
                    <a:pt x="1292166" y="2144657"/>
                    <a:pt x="1278446" y="2120966"/>
                    <a:pt x="1265974" y="2103509"/>
                  </a:cubicBezTo>
                  <a:cubicBezTo>
                    <a:pt x="1259738" y="2097275"/>
                    <a:pt x="1254748" y="2093534"/>
                    <a:pt x="1246018" y="2093534"/>
                  </a:cubicBezTo>
                  <a:cubicBezTo>
                    <a:pt x="1221072" y="2082312"/>
                    <a:pt x="1202364" y="2062362"/>
                    <a:pt x="1184902" y="2039918"/>
                  </a:cubicBezTo>
                  <a:cubicBezTo>
                    <a:pt x="1168686" y="2021215"/>
                    <a:pt x="1152472" y="2001264"/>
                    <a:pt x="1128774" y="1987548"/>
                  </a:cubicBezTo>
                  <a:cubicBezTo>
                    <a:pt x="1113808" y="1978820"/>
                    <a:pt x="1102582" y="1981314"/>
                    <a:pt x="1090110" y="1985055"/>
                  </a:cubicBezTo>
                  <a:cubicBezTo>
                    <a:pt x="1080132" y="1977573"/>
                    <a:pt x="1088862" y="1971339"/>
                    <a:pt x="1088862" y="1963857"/>
                  </a:cubicBezTo>
                  <a:cubicBezTo>
                    <a:pt x="1087614" y="1950141"/>
                    <a:pt x="1078884" y="1953882"/>
                    <a:pt x="1075142" y="1960117"/>
                  </a:cubicBezTo>
                  <a:cubicBezTo>
                    <a:pt x="1071400" y="1965104"/>
                    <a:pt x="1075142" y="1973833"/>
                    <a:pt x="1063916" y="1968845"/>
                  </a:cubicBezTo>
                  <a:cubicBezTo>
                    <a:pt x="1060174" y="1967598"/>
                    <a:pt x="1055186" y="1962611"/>
                    <a:pt x="1058928" y="1956376"/>
                  </a:cubicBezTo>
                  <a:cubicBezTo>
                    <a:pt x="1068906" y="1941413"/>
                    <a:pt x="1060174" y="1933932"/>
                    <a:pt x="1047702" y="1926451"/>
                  </a:cubicBezTo>
                  <a:cubicBezTo>
                    <a:pt x="1030240" y="1915229"/>
                    <a:pt x="1030240" y="1932685"/>
                    <a:pt x="1025252" y="1938919"/>
                  </a:cubicBezTo>
                  <a:cubicBezTo>
                    <a:pt x="1019016" y="1946401"/>
                    <a:pt x="1011532" y="1942660"/>
                    <a:pt x="1002800" y="1940166"/>
                  </a:cubicBezTo>
                  <a:cubicBezTo>
                    <a:pt x="992822" y="1955129"/>
                    <a:pt x="966630" y="1930191"/>
                    <a:pt x="961642" y="1957623"/>
                  </a:cubicBezTo>
                  <a:cubicBezTo>
                    <a:pt x="961642" y="1957623"/>
                    <a:pt x="952910" y="1953882"/>
                    <a:pt x="952910" y="1950141"/>
                  </a:cubicBezTo>
                  <a:cubicBezTo>
                    <a:pt x="956652" y="1926451"/>
                    <a:pt x="935448" y="1931438"/>
                    <a:pt x="922976" y="1926451"/>
                  </a:cubicBezTo>
                  <a:cubicBezTo>
                    <a:pt x="915492" y="1917722"/>
                    <a:pt x="901772" y="1918969"/>
                    <a:pt x="894288" y="1911488"/>
                  </a:cubicBezTo>
                  <a:cubicBezTo>
                    <a:pt x="898030" y="1904007"/>
                    <a:pt x="908008" y="1906500"/>
                    <a:pt x="909256" y="1892784"/>
                  </a:cubicBezTo>
                  <a:cubicBezTo>
                    <a:pt x="890548" y="1902760"/>
                    <a:pt x="879322" y="1876575"/>
                    <a:pt x="860612" y="1887797"/>
                  </a:cubicBezTo>
                  <a:cubicBezTo>
                    <a:pt x="855624" y="1891537"/>
                    <a:pt x="854376" y="1887797"/>
                    <a:pt x="853130" y="1882809"/>
                  </a:cubicBezTo>
                  <a:cubicBezTo>
                    <a:pt x="850634" y="1874081"/>
                    <a:pt x="855624" y="1860365"/>
                    <a:pt x="833172" y="1866600"/>
                  </a:cubicBezTo>
                  <a:cubicBezTo>
                    <a:pt x="828184" y="1867847"/>
                    <a:pt x="819454" y="1857871"/>
                    <a:pt x="811970" y="1871587"/>
                  </a:cubicBezTo>
                  <a:cubicBezTo>
                    <a:pt x="808228" y="1876575"/>
                    <a:pt x="800744" y="1872834"/>
                    <a:pt x="799496" y="1867847"/>
                  </a:cubicBezTo>
                  <a:cubicBezTo>
                    <a:pt x="793260" y="1836674"/>
                    <a:pt x="762078" y="1842909"/>
                    <a:pt x="742122" y="1830440"/>
                  </a:cubicBezTo>
                  <a:cubicBezTo>
                    <a:pt x="734640" y="1826699"/>
                    <a:pt x="714682" y="1842909"/>
                    <a:pt x="718424" y="1816724"/>
                  </a:cubicBezTo>
                  <a:cubicBezTo>
                    <a:pt x="718424" y="1810489"/>
                    <a:pt x="707200" y="1815477"/>
                    <a:pt x="703458" y="1820465"/>
                  </a:cubicBezTo>
                  <a:cubicBezTo>
                    <a:pt x="692232" y="1836674"/>
                    <a:pt x="690984" y="1855378"/>
                    <a:pt x="682254" y="1871587"/>
                  </a:cubicBezTo>
                  <a:cubicBezTo>
                    <a:pt x="669782" y="1867847"/>
                    <a:pt x="661050" y="1857871"/>
                    <a:pt x="646084" y="1861612"/>
                  </a:cubicBezTo>
                  <a:cubicBezTo>
                    <a:pt x="631116" y="1866600"/>
                    <a:pt x="608666" y="1876575"/>
                    <a:pt x="617396" y="1841662"/>
                  </a:cubicBezTo>
                  <a:cubicBezTo>
                    <a:pt x="618644" y="1839168"/>
                    <a:pt x="609912" y="1830440"/>
                    <a:pt x="607418" y="1834181"/>
                  </a:cubicBezTo>
                  <a:cubicBezTo>
                    <a:pt x="596192" y="1845403"/>
                    <a:pt x="577484" y="1827946"/>
                    <a:pt x="568754" y="1844156"/>
                  </a:cubicBezTo>
                  <a:cubicBezTo>
                    <a:pt x="566258" y="1846649"/>
                    <a:pt x="563764" y="1850390"/>
                    <a:pt x="561270" y="1852884"/>
                  </a:cubicBezTo>
                  <a:cubicBezTo>
                    <a:pt x="556280" y="1860365"/>
                    <a:pt x="548796" y="1856625"/>
                    <a:pt x="545054" y="1852884"/>
                  </a:cubicBezTo>
                  <a:cubicBezTo>
                    <a:pt x="538818" y="1846649"/>
                    <a:pt x="548796" y="1846649"/>
                    <a:pt x="551292" y="1841662"/>
                  </a:cubicBezTo>
                  <a:cubicBezTo>
                    <a:pt x="556280" y="1835427"/>
                    <a:pt x="563764" y="1829193"/>
                    <a:pt x="563764" y="1819218"/>
                  </a:cubicBezTo>
                  <a:cubicBezTo>
                    <a:pt x="530088" y="1817971"/>
                    <a:pt x="496412" y="1816724"/>
                    <a:pt x="461488" y="1816724"/>
                  </a:cubicBezTo>
                  <a:cubicBezTo>
                    <a:pt x="457746" y="1804255"/>
                    <a:pt x="462736" y="1789292"/>
                    <a:pt x="470220" y="1785552"/>
                  </a:cubicBezTo>
                  <a:cubicBezTo>
                    <a:pt x="496412" y="1773083"/>
                    <a:pt x="485186" y="1746898"/>
                    <a:pt x="496412" y="1729441"/>
                  </a:cubicBezTo>
                  <a:cubicBezTo>
                    <a:pt x="505142" y="1714479"/>
                    <a:pt x="480198" y="1693281"/>
                    <a:pt x="461488" y="1697022"/>
                  </a:cubicBezTo>
                  <a:cubicBezTo>
                    <a:pt x="449016" y="1711985"/>
                    <a:pt x="444026" y="1730688"/>
                    <a:pt x="441532" y="1749392"/>
                  </a:cubicBezTo>
                  <a:cubicBezTo>
                    <a:pt x="440284" y="1755626"/>
                    <a:pt x="434048" y="1761861"/>
                    <a:pt x="434048" y="1760614"/>
                  </a:cubicBezTo>
                  <a:cubicBezTo>
                    <a:pt x="426564" y="1740663"/>
                    <a:pt x="411598" y="1775577"/>
                    <a:pt x="407856" y="1756873"/>
                  </a:cubicBezTo>
                  <a:cubicBezTo>
                    <a:pt x="402866" y="1734429"/>
                    <a:pt x="380416" y="1736923"/>
                    <a:pt x="367944" y="1719466"/>
                  </a:cubicBezTo>
                  <a:cubicBezTo>
                    <a:pt x="372932" y="1714479"/>
                    <a:pt x="392888" y="1704503"/>
                    <a:pt x="377922" y="1695775"/>
                  </a:cubicBezTo>
                  <a:cubicBezTo>
                    <a:pt x="367944" y="1690788"/>
                    <a:pt x="376674" y="1660862"/>
                    <a:pt x="350482" y="1675825"/>
                  </a:cubicBezTo>
                  <a:cubicBezTo>
                    <a:pt x="336762" y="1684553"/>
                    <a:pt x="325536" y="1667097"/>
                    <a:pt x="313064" y="1659615"/>
                  </a:cubicBezTo>
                  <a:cubicBezTo>
                    <a:pt x="306828" y="1653381"/>
                    <a:pt x="295602" y="1648393"/>
                    <a:pt x="295602" y="1662109"/>
                  </a:cubicBezTo>
                  <a:cubicBezTo>
                    <a:pt x="294354" y="1702010"/>
                    <a:pt x="268162" y="1660862"/>
                    <a:pt x="259432" y="1674578"/>
                  </a:cubicBezTo>
                  <a:cubicBezTo>
                    <a:pt x="250700" y="1655875"/>
                    <a:pt x="222014" y="1659615"/>
                    <a:pt x="214530" y="1638418"/>
                  </a:cubicBezTo>
                  <a:cubicBezTo>
                    <a:pt x="213282" y="1632184"/>
                    <a:pt x="195822" y="1645899"/>
                    <a:pt x="203304" y="1628443"/>
                  </a:cubicBezTo>
                  <a:cubicBezTo>
                    <a:pt x="205800" y="1623455"/>
                    <a:pt x="212036" y="1618468"/>
                    <a:pt x="220766" y="1620962"/>
                  </a:cubicBezTo>
                  <a:cubicBezTo>
                    <a:pt x="224508" y="1623455"/>
                    <a:pt x="228250" y="1625949"/>
                    <a:pt x="233240" y="1629690"/>
                  </a:cubicBezTo>
                  <a:cubicBezTo>
                    <a:pt x="241970" y="1634677"/>
                    <a:pt x="253196" y="1640912"/>
                    <a:pt x="256938" y="1630937"/>
                  </a:cubicBezTo>
                  <a:cubicBezTo>
                    <a:pt x="260678" y="1622209"/>
                    <a:pt x="261926" y="1603505"/>
                    <a:pt x="240722" y="1604752"/>
                  </a:cubicBezTo>
                  <a:cubicBezTo>
                    <a:pt x="235734" y="1604752"/>
                    <a:pt x="230744" y="1601011"/>
                    <a:pt x="225756" y="1598518"/>
                  </a:cubicBezTo>
                  <a:lnTo>
                    <a:pt x="221520" y="1589801"/>
                  </a:lnTo>
                  <a:lnTo>
                    <a:pt x="225560" y="1583361"/>
                  </a:lnTo>
                  <a:lnTo>
                    <a:pt x="231306" y="1582420"/>
                  </a:lnTo>
                  <a:lnTo>
                    <a:pt x="232468" y="1582653"/>
                  </a:lnTo>
                  <a:lnTo>
                    <a:pt x="234798" y="1584334"/>
                  </a:lnTo>
                  <a:cubicBezTo>
                    <a:pt x="234486" y="1585114"/>
                    <a:pt x="233862" y="1585426"/>
                    <a:pt x="235734" y="1583555"/>
                  </a:cubicBezTo>
                  <a:cubicBezTo>
                    <a:pt x="238228" y="1581061"/>
                    <a:pt x="239476" y="1582308"/>
                    <a:pt x="236980" y="1583555"/>
                  </a:cubicBezTo>
                  <a:lnTo>
                    <a:pt x="232468" y="1582653"/>
                  </a:lnTo>
                  <a:lnTo>
                    <a:pt x="231992" y="1582308"/>
                  </a:lnTo>
                  <a:lnTo>
                    <a:pt x="231306" y="1582420"/>
                  </a:lnTo>
                  <a:lnTo>
                    <a:pt x="230744" y="1582308"/>
                  </a:lnTo>
                  <a:cubicBezTo>
                    <a:pt x="224508" y="1581061"/>
                    <a:pt x="231992" y="1582308"/>
                    <a:pt x="227002" y="1581061"/>
                  </a:cubicBezTo>
                  <a:lnTo>
                    <a:pt x="225560" y="1583361"/>
                  </a:lnTo>
                  <a:lnTo>
                    <a:pt x="222948" y="1583789"/>
                  </a:lnTo>
                  <a:cubicBezTo>
                    <a:pt x="221156" y="1584724"/>
                    <a:pt x="220454" y="1586049"/>
                    <a:pt x="220454" y="1587607"/>
                  </a:cubicBezTo>
                  <a:lnTo>
                    <a:pt x="221520" y="1589801"/>
                  </a:lnTo>
                  <a:lnTo>
                    <a:pt x="221234" y="1590257"/>
                  </a:lnTo>
                  <a:cubicBezTo>
                    <a:pt x="221078" y="1593219"/>
                    <a:pt x="222638" y="1596024"/>
                    <a:pt x="225756" y="1598518"/>
                  </a:cubicBezTo>
                  <a:cubicBezTo>
                    <a:pt x="209540" y="1625949"/>
                    <a:pt x="200810" y="1594777"/>
                    <a:pt x="192080" y="1592283"/>
                  </a:cubicBezTo>
                  <a:cubicBezTo>
                    <a:pt x="167134" y="1582308"/>
                    <a:pt x="208294" y="1574826"/>
                    <a:pt x="194574" y="1561110"/>
                  </a:cubicBezTo>
                  <a:cubicBezTo>
                    <a:pt x="183348" y="1562357"/>
                    <a:pt x="173370" y="1564850"/>
                    <a:pt x="164640" y="1573579"/>
                  </a:cubicBezTo>
                  <a:cubicBezTo>
                    <a:pt x="154662" y="1583555"/>
                    <a:pt x="147178" y="1588543"/>
                    <a:pt x="138446" y="1572332"/>
                  </a:cubicBezTo>
                  <a:cubicBezTo>
                    <a:pt x="130964" y="1559863"/>
                    <a:pt x="132210" y="1549888"/>
                    <a:pt x="147178" y="1546147"/>
                  </a:cubicBezTo>
                  <a:cubicBezTo>
                    <a:pt x="158404" y="1542406"/>
                    <a:pt x="153414" y="1541160"/>
                    <a:pt x="149672" y="1532431"/>
                  </a:cubicBezTo>
                  <a:cubicBezTo>
                    <a:pt x="142188" y="1511234"/>
                    <a:pt x="159650" y="1490037"/>
                    <a:pt x="155908" y="1467593"/>
                  </a:cubicBezTo>
                  <a:cubicBezTo>
                    <a:pt x="144684" y="1462605"/>
                    <a:pt x="132210" y="1468840"/>
                    <a:pt x="120986" y="1468840"/>
                  </a:cubicBezTo>
                  <a:cubicBezTo>
                    <a:pt x="128468" y="1451383"/>
                    <a:pt x="152166" y="1465099"/>
                    <a:pt x="158404" y="1447642"/>
                  </a:cubicBezTo>
                  <a:cubicBezTo>
                    <a:pt x="163392" y="1446396"/>
                    <a:pt x="172124" y="1445149"/>
                    <a:pt x="168382" y="1440161"/>
                  </a:cubicBezTo>
                  <a:cubicBezTo>
                    <a:pt x="153414" y="1417717"/>
                    <a:pt x="115996" y="1413976"/>
                    <a:pt x="102276" y="1436420"/>
                  </a:cubicBezTo>
                  <a:cubicBezTo>
                    <a:pt x="91050" y="1452630"/>
                    <a:pt x="82320" y="1458864"/>
                    <a:pt x="61116" y="1453877"/>
                  </a:cubicBezTo>
                  <a:cubicBezTo>
                    <a:pt x="41160" y="1447642"/>
                    <a:pt x="23698" y="1471334"/>
                    <a:pt x="0" y="1466346"/>
                  </a:cubicBezTo>
                  <a:cubicBezTo>
                    <a:pt x="23698" y="1446396"/>
                    <a:pt x="51138" y="1445149"/>
                    <a:pt x="78578" y="1441408"/>
                  </a:cubicBezTo>
                  <a:cubicBezTo>
                    <a:pt x="77332" y="1440161"/>
                    <a:pt x="77332" y="1436420"/>
                    <a:pt x="77332" y="1433927"/>
                  </a:cubicBezTo>
                  <a:cubicBezTo>
                    <a:pt x="71094" y="1418964"/>
                    <a:pt x="46150" y="1397767"/>
                    <a:pt x="88556" y="1397767"/>
                  </a:cubicBezTo>
                  <a:cubicBezTo>
                    <a:pt x="98534" y="1397767"/>
                    <a:pt x="108512" y="1387792"/>
                    <a:pt x="118490" y="1381557"/>
                  </a:cubicBezTo>
                  <a:cubicBezTo>
                    <a:pt x="119738" y="1381557"/>
                    <a:pt x="122232" y="1381557"/>
                    <a:pt x="123480" y="1381557"/>
                  </a:cubicBezTo>
                  <a:cubicBezTo>
                    <a:pt x="148426" y="1380310"/>
                    <a:pt x="177112" y="1382804"/>
                    <a:pt x="162144" y="1341657"/>
                  </a:cubicBezTo>
                  <a:cubicBezTo>
                    <a:pt x="160898" y="1339163"/>
                    <a:pt x="159650" y="1335422"/>
                    <a:pt x="158404" y="1332928"/>
                  </a:cubicBezTo>
                  <a:cubicBezTo>
                    <a:pt x="157156" y="1330434"/>
                    <a:pt x="154662" y="1327941"/>
                    <a:pt x="153414" y="1325447"/>
                  </a:cubicBezTo>
                  <a:cubicBezTo>
                    <a:pt x="152166" y="1324200"/>
                    <a:pt x="152166" y="1322953"/>
                    <a:pt x="150920" y="1320459"/>
                  </a:cubicBezTo>
                  <a:cubicBezTo>
                    <a:pt x="153414" y="1314225"/>
                    <a:pt x="159650" y="1311731"/>
                    <a:pt x="165886" y="1310484"/>
                  </a:cubicBezTo>
                  <a:cubicBezTo>
                    <a:pt x="170876" y="1314225"/>
                    <a:pt x="179606" y="1311731"/>
                    <a:pt x="184596" y="1317966"/>
                  </a:cubicBezTo>
                  <a:cubicBezTo>
                    <a:pt x="190832" y="1321706"/>
                    <a:pt x="197068" y="1325447"/>
                    <a:pt x="205800" y="1320459"/>
                  </a:cubicBezTo>
                  <a:cubicBezTo>
                    <a:pt x="197068" y="1322953"/>
                    <a:pt x="189584" y="1321706"/>
                    <a:pt x="183348" y="1316719"/>
                  </a:cubicBezTo>
                  <a:cubicBezTo>
                    <a:pt x="177112" y="1316719"/>
                    <a:pt x="178360" y="1293028"/>
                    <a:pt x="165886" y="1310484"/>
                  </a:cubicBezTo>
                  <a:cubicBezTo>
                    <a:pt x="159650" y="1301756"/>
                    <a:pt x="154662" y="1299262"/>
                    <a:pt x="143436" y="1304250"/>
                  </a:cubicBezTo>
                  <a:cubicBezTo>
                    <a:pt x="128468" y="1307990"/>
                    <a:pt x="111008" y="1293028"/>
                    <a:pt x="111008" y="1276818"/>
                  </a:cubicBezTo>
                  <a:cubicBezTo>
                    <a:pt x="111008" y="1275571"/>
                    <a:pt x="111008" y="1274324"/>
                    <a:pt x="111008" y="1273078"/>
                  </a:cubicBezTo>
                  <a:cubicBezTo>
                    <a:pt x="111008" y="1263102"/>
                    <a:pt x="138446" y="1275571"/>
                    <a:pt x="125974" y="1258115"/>
                  </a:cubicBezTo>
                  <a:cubicBezTo>
                    <a:pt x="118490" y="1246893"/>
                    <a:pt x="107266" y="1263102"/>
                    <a:pt x="97288" y="1263102"/>
                  </a:cubicBezTo>
                  <a:cubicBezTo>
                    <a:pt x="79826" y="1265596"/>
                    <a:pt x="77332" y="1263102"/>
                    <a:pt x="73590" y="1228189"/>
                  </a:cubicBezTo>
                  <a:cubicBezTo>
                    <a:pt x="64858" y="1248140"/>
                    <a:pt x="54880" y="1253127"/>
                    <a:pt x="38666" y="1240658"/>
                  </a:cubicBezTo>
                  <a:cubicBezTo>
                    <a:pt x="27440" y="1231930"/>
                    <a:pt x="9978" y="1234424"/>
                    <a:pt x="2496" y="1219461"/>
                  </a:cubicBezTo>
                  <a:cubicBezTo>
                    <a:pt x="3742" y="1218214"/>
                    <a:pt x="6236" y="1215720"/>
                    <a:pt x="6236" y="1214474"/>
                  </a:cubicBezTo>
                  <a:cubicBezTo>
                    <a:pt x="8732" y="1205745"/>
                    <a:pt x="0" y="1195770"/>
                    <a:pt x="13720" y="1192029"/>
                  </a:cubicBezTo>
                  <a:cubicBezTo>
                    <a:pt x="19956" y="1189536"/>
                    <a:pt x="23698" y="1189536"/>
                    <a:pt x="27440" y="1194523"/>
                  </a:cubicBezTo>
                  <a:cubicBezTo>
                    <a:pt x="36172" y="1205745"/>
                    <a:pt x="18710" y="1209486"/>
                    <a:pt x="21204" y="1221955"/>
                  </a:cubicBezTo>
                  <a:cubicBezTo>
                    <a:pt x="47396" y="1211980"/>
                    <a:pt x="72342" y="1203251"/>
                    <a:pt x="97288" y="1194523"/>
                  </a:cubicBezTo>
                  <a:cubicBezTo>
                    <a:pt x="102276" y="1192029"/>
                    <a:pt x="103524" y="1188289"/>
                    <a:pt x="104770" y="1182054"/>
                  </a:cubicBezTo>
                  <a:cubicBezTo>
                    <a:pt x="108512" y="1165845"/>
                    <a:pt x="115996" y="1164598"/>
                    <a:pt x="130964" y="1173326"/>
                  </a:cubicBezTo>
                  <a:cubicBezTo>
                    <a:pt x="134706" y="1175820"/>
                    <a:pt x="139694" y="1177067"/>
                    <a:pt x="144684" y="1179560"/>
                  </a:cubicBezTo>
                  <a:cubicBezTo>
                    <a:pt x="152166" y="1182054"/>
                    <a:pt x="149672" y="1177067"/>
                    <a:pt x="162144" y="1172079"/>
                  </a:cubicBezTo>
                  <a:cubicBezTo>
                    <a:pt x="175864" y="1165845"/>
                    <a:pt x="190832" y="1158363"/>
                    <a:pt x="205800" y="1154623"/>
                  </a:cubicBezTo>
                  <a:cubicBezTo>
                    <a:pt x="212036" y="1153376"/>
                    <a:pt x="218272" y="1153376"/>
                    <a:pt x="225756" y="1150882"/>
                  </a:cubicBezTo>
                  <a:cubicBezTo>
                    <a:pt x="238228" y="1145894"/>
                    <a:pt x="251948" y="1139660"/>
                    <a:pt x="265668" y="1150882"/>
                  </a:cubicBezTo>
                  <a:lnTo>
                    <a:pt x="268148" y="1162044"/>
                  </a:lnTo>
                  <a:lnTo>
                    <a:pt x="267384" y="1163013"/>
                  </a:lnTo>
                  <a:lnTo>
                    <a:pt x="260678" y="1170832"/>
                  </a:lnTo>
                  <a:cubicBezTo>
                    <a:pt x="261926" y="1173326"/>
                    <a:pt x="263174" y="1169585"/>
                    <a:pt x="263174" y="1168338"/>
                  </a:cubicBezTo>
                  <a:lnTo>
                    <a:pt x="267384" y="1163013"/>
                  </a:lnTo>
                  <a:lnTo>
                    <a:pt x="268162" y="1162104"/>
                  </a:lnTo>
                  <a:lnTo>
                    <a:pt x="268148" y="1162044"/>
                  </a:lnTo>
                  <a:lnTo>
                    <a:pt x="280946" y="1145855"/>
                  </a:lnTo>
                  <a:cubicBezTo>
                    <a:pt x="296850" y="1129607"/>
                    <a:pt x="309946" y="1131243"/>
                    <a:pt x="345492" y="1143400"/>
                  </a:cubicBezTo>
                  <a:cubicBezTo>
                    <a:pt x="350482" y="1144647"/>
                    <a:pt x="360460" y="1129685"/>
                    <a:pt x="367944" y="1142154"/>
                  </a:cubicBezTo>
                  <a:cubicBezTo>
                    <a:pt x="375428" y="1152129"/>
                    <a:pt x="389148" y="1164598"/>
                    <a:pt x="375428" y="1175820"/>
                  </a:cubicBezTo>
                  <a:cubicBezTo>
                    <a:pt x="357966" y="1189536"/>
                    <a:pt x="338010" y="1195770"/>
                    <a:pt x="323042" y="1170832"/>
                  </a:cubicBezTo>
                  <a:cubicBezTo>
                    <a:pt x="323042" y="1165845"/>
                    <a:pt x="321794" y="1159610"/>
                    <a:pt x="330526" y="1163351"/>
                  </a:cubicBezTo>
                  <a:cubicBezTo>
                    <a:pt x="321794" y="1158363"/>
                    <a:pt x="323042" y="1165845"/>
                    <a:pt x="320548" y="1168338"/>
                  </a:cubicBezTo>
                  <a:cubicBezTo>
                    <a:pt x="300592" y="1195770"/>
                    <a:pt x="342998" y="1209486"/>
                    <a:pt x="333020" y="1239411"/>
                  </a:cubicBezTo>
                  <a:cubicBezTo>
                    <a:pt x="333020" y="1239411"/>
                    <a:pt x="344246" y="1234424"/>
                    <a:pt x="339256" y="1234424"/>
                  </a:cubicBezTo>
                  <a:cubicBezTo>
                    <a:pt x="335514" y="1234424"/>
                    <a:pt x="335514" y="1233177"/>
                    <a:pt x="336762" y="1231930"/>
                  </a:cubicBezTo>
                  <a:cubicBezTo>
                    <a:pt x="341750" y="1216967"/>
                    <a:pt x="349234" y="1205745"/>
                    <a:pt x="365448" y="1219461"/>
                  </a:cubicBezTo>
                  <a:cubicBezTo>
                    <a:pt x="367944" y="1224449"/>
                    <a:pt x="369190" y="1226942"/>
                    <a:pt x="369190" y="1230683"/>
                  </a:cubicBezTo>
                  <a:cubicBezTo>
                    <a:pt x="370438" y="1233177"/>
                    <a:pt x="371686" y="1235671"/>
                    <a:pt x="371686" y="1238164"/>
                  </a:cubicBezTo>
                  <a:cubicBezTo>
                    <a:pt x="410974" y="1216656"/>
                    <a:pt x="443246" y="1235826"/>
                    <a:pt x="475870" y="1249912"/>
                  </a:cubicBezTo>
                  <a:lnTo>
                    <a:pt x="502284" y="1258469"/>
                  </a:lnTo>
                  <a:lnTo>
                    <a:pt x="514632" y="1268885"/>
                  </a:lnTo>
                  <a:lnTo>
                    <a:pt x="511378" y="1276818"/>
                  </a:lnTo>
                  <a:cubicBezTo>
                    <a:pt x="505142" y="1284300"/>
                    <a:pt x="507638" y="1298015"/>
                    <a:pt x="492670" y="1298015"/>
                  </a:cubicBezTo>
                  <a:cubicBezTo>
                    <a:pt x="481444" y="1298015"/>
                    <a:pt x="472714" y="1291781"/>
                    <a:pt x="458994" y="1288040"/>
                  </a:cubicBezTo>
                  <a:cubicBezTo>
                    <a:pt x="465230" y="1300509"/>
                    <a:pt x="457746" y="1322953"/>
                    <a:pt x="483940" y="1307990"/>
                  </a:cubicBezTo>
                  <a:cubicBezTo>
                    <a:pt x="491422" y="1311731"/>
                    <a:pt x="492670" y="1307990"/>
                    <a:pt x="492670" y="1300509"/>
                  </a:cubicBezTo>
                  <a:cubicBezTo>
                    <a:pt x="508572" y="1291157"/>
                    <a:pt x="523072" y="1281806"/>
                    <a:pt x="515120" y="1269298"/>
                  </a:cubicBezTo>
                  <a:lnTo>
                    <a:pt x="514632" y="1268885"/>
                  </a:lnTo>
                  <a:lnTo>
                    <a:pt x="515276" y="1267310"/>
                  </a:lnTo>
                  <a:cubicBezTo>
                    <a:pt x="515120" y="1264037"/>
                    <a:pt x="513250" y="1261232"/>
                    <a:pt x="508884" y="1260608"/>
                  </a:cubicBezTo>
                  <a:lnTo>
                    <a:pt x="502284" y="1258469"/>
                  </a:lnTo>
                  <a:lnTo>
                    <a:pt x="498906" y="1255621"/>
                  </a:lnTo>
                  <a:cubicBezTo>
                    <a:pt x="492670" y="1253127"/>
                    <a:pt x="492670" y="1248140"/>
                    <a:pt x="495164" y="1243152"/>
                  </a:cubicBezTo>
                  <a:cubicBezTo>
                    <a:pt x="498906" y="1233177"/>
                    <a:pt x="507638" y="1226942"/>
                    <a:pt x="517616" y="1224449"/>
                  </a:cubicBezTo>
                  <a:cubicBezTo>
                    <a:pt x="525098" y="1221955"/>
                    <a:pt x="533830" y="1224449"/>
                    <a:pt x="532582" y="1231930"/>
                  </a:cubicBezTo>
                  <a:cubicBezTo>
                    <a:pt x="532582" y="1273078"/>
                    <a:pt x="568754" y="1288040"/>
                    <a:pt x="593698" y="1311731"/>
                  </a:cubicBezTo>
                  <a:cubicBezTo>
                    <a:pt x="602430" y="1322953"/>
                    <a:pt x="613654" y="1327941"/>
                    <a:pt x="627374" y="1331681"/>
                  </a:cubicBezTo>
                  <a:cubicBezTo>
                    <a:pt x="636106" y="1332928"/>
                    <a:pt x="649826" y="1339163"/>
                    <a:pt x="649826" y="1349138"/>
                  </a:cubicBezTo>
                  <a:cubicBezTo>
                    <a:pt x="649826" y="1362854"/>
                    <a:pt x="636106" y="1362854"/>
                    <a:pt x="626128" y="1366594"/>
                  </a:cubicBezTo>
                  <a:cubicBezTo>
                    <a:pt x="621138" y="1369088"/>
                    <a:pt x="616150" y="1369088"/>
                    <a:pt x="612408" y="1374076"/>
                  </a:cubicBezTo>
                  <a:cubicBezTo>
                    <a:pt x="613654" y="1382804"/>
                    <a:pt x="622386" y="1385298"/>
                    <a:pt x="628622" y="1390285"/>
                  </a:cubicBezTo>
                  <a:cubicBezTo>
                    <a:pt x="637352" y="1397767"/>
                    <a:pt x="649826" y="1406495"/>
                    <a:pt x="636106" y="1421458"/>
                  </a:cubicBezTo>
                  <a:cubicBezTo>
                    <a:pt x="628622" y="1425198"/>
                    <a:pt x="622386" y="1420211"/>
                    <a:pt x="617396" y="1417717"/>
                  </a:cubicBezTo>
                  <a:cubicBezTo>
                    <a:pt x="611160" y="1413976"/>
                    <a:pt x="606170" y="1413976"/>
                    <a:pt x="602430" y="1421458"/>
                  </a:cubicBezTo>
                  <a:cubicBezTo>
                    <a:pt x="596816" y="1427069"/>
                    <a:pt x="591204" y="1428004"/>
                    <a:pt x="585746" y="1426757"/>
                  </a:cubicBezTo>
                  <a:lnTo>
                    <a:pt x="571240" y="1419577"/>
                  </a:lnTo>
                  <a:lnTo>
                    <a:pt x="570004" y="1418034"/>
                  </a:lnTo>
                  <a:lnTo>
                    <a:pt x="570156" y="1383428"/>
                  </a:lnTo>
                  <a:lnTo>
                    <a:pt x="570102" y="1382041"/>
                  </a:lnTo>
                  <a:lnTo>
                    <a:pt x="570254" y="1379901"/>
                  </a:lnTo>
                  <a:lnTo>
                    <a:pt x="570000" y="1379379"/>
                  </a:lnTo>
                  <a:lnTo>
                    <a:pt x="569474" y="1365659"/>
                  </a:lnTo>
                  <a:cubicBezTo>
                    <a:pt x="568596" y="1359737"/>
                    <a:pt x="566882" y="1353814"/>
                    <a:pt x="563764" y="1347891"/>
                  </a:cubicBezTo>
                  <a:cubicBezTo>
                    <a:pt x="560022" y="1337916"/>
                    <a:pt x="561270" y="1322953"/>
                    <a:pt x="545054" y="1322953"/>
                  </a:cubicBezTo>
                  <a:cubicBezTo>
                    <a:pt x="525098" y="1322953"/>
                    <a:pt x="532582" y="1339163"/>
                    <a:pt x="528840" y="1349138"/>
                  </a:cubicBezTo>
                  <a:cubicBezTo>
                    <a:pt x="525098" y="1355372"/>
                    <a:pt x="518862" y="1361607"/>
                    <a:pt x="525098" y="1372829"/>
                  </a:cubicBezTo>
                  <a:cubicBezTo>
                    <a:pt x="537572" y="1379063"/>
                    <a:pt x="550044" y="1351632"/>
                    <a:pt x="565012" y="1369088"/>
                  </a:cubicBezTo>
                  <a:lnTo>
                    <a:pt x="570000" y="1379379"/>
                  </a:lnTo>
                  <a:lnTo>
                    <a:pt x="570102" y="1382041"/>
                  </a:lnTo>
                  <a:lnTo>
                    <a:pt x="569532" y="1390130"/>
                  </a:lnTo>
                  <a:cubicBezTo>
                    <a:pt x="567818" y="1396832"/>
                    <a:pt x="564388" y="1403378"/>
                    <a:pt x="563764" y="1410236"/>
                  </a:cubicBezTo>
                  <a:lnTo>
                    <a:pt x="570004" y="1418034"/>
                  </a:lnTo>
                  <a:lnTo>
                    <a:pt x="570000" y="1418964"/>
                  </a:lnTo>
                  <a:lnTo>
                    <a:pt x="571240" y="1419577"/>
                  </a:lnTo>
                  <a:lnTo>
                    <a:pt x="573742" y="1422705"/>
                  </a:lnTo>
                  <a:cubicBezTo>
                    <a:pt x="589956" y="1447642"/>
                    <a:pt x="611160" y="1416470"/>
                    <a:pt x="629868" y="1425198"/>
                  </a:cubicBezTo>
                  <a:cubicBezTo>
                    <a:pt x="653566" y="1448889"/>
                    <a:pt x="688490" y="1440161"/>
                    <a:pt x="714682" y="1455124"/>
                  </a:cubicBezTo>
                  <a:cubicBezTo>
                    <a:pt x="722166" y="1460112"/>
                    <a:pt x="732144" y="1460112"/>
                    <a:pt x="739628" y="1466346"/>
                  </a:cubicBezTo>
                  <a:cubicBezTo>
                    <a:pt x="744618" y="1468840"/>
                    <a:pt x="748360" y="1473827"/>
                    <a:pt x="744618" y="1478815"/>
                  </a:cubicBezTo>
                  <a:lnTo>
                    <a:pt x="734184" y="1482958"/>
                  </a:lnTo>
                  <a:lnTo>
                    <a:pt x="720920" y="1485049"/>
                  </a:lnTo>
                  <a:cubicBezTo>
                    <a:pt x="724660" y="1483179"/>
                    <a:pt x="729026" y="1483491"/>
                    <a:pt x="733236" y="1483335"/>
                  </a:cubicBezTo>
                  <a:lnTo>
                    <a:pt x="734184" y="1482958"/>
                  </a:lnTo>
                  <a:lnTo>
                    <a:pt x="734638" y="1482887"/>
                  </a:lnTo>
                  <a:cubicBezTo>
                    <a:pt x="746566" y="1485984"/>
                    <a:pt x="754284" y="1501883"/>
                    <a:pt x="768316" y="1503753"/>
                  </a:cubicBezTo>
                  <a:cubicBezTo>
                    <a:pt x="801992" y="1509987"/>
                    <a:pt x="816958" y="1488790"/>
                    <a:pt x="839410" y="1475074"/>
                  </a:cubicBezTo>
                  <a:cubicBezTo>
                    <a:pt x="828184" y="1467593"/>
                    <a:pt x="818206" y="1473827"/>
                    <a:pt x="808228" y="1475074"/>
                  </a:cubicBezTo>
                  <a:cubicBezTo>
                    <a:pt x="798250" y="1475074"/>
                    <a:pt x="788272" y="1472580"/>
                    <a:pt x="793260" y="1460112"/>
                  </a:cubicBezTo>
                  <a:cubicBezTo>
                    <a:pt x="799496" y="1441408"/>
                    <a:pt x="790766" y="1420211"/>
                    <a:pt x="806980" y="1404001"/>
                  </a:cubicBezTo>
                  <a:cubicBezTo>
                    <a:pt x="819454" y="1397767"/>
                    <a:pt x="825690" y="1402754"/>
                    <a:pt x="829432" y="1415223"/>
                  </a:cubicBezTo>
                  <a:cubicBezTo>
                    <a:pt x="830678" y="1423952"/>
                    <a:pt x="830678" y="1441408"/>
                    <a:pt x="849388" y="1431433"/>
                  </a:cubicBezTo>
                  <a:cubicBezTo>
                    <a:pt x="850634" y="1427692"/>
                    <a:pt x="853130" y="1422705"/>
                    <a:pt x="856870" y="1418964"/>
                  </a:cubicBezTo>
                  <a:cubicBezTo>
                    <a:pt x="858118" y="1413976"/>
                    <a:pt x="863108" y="1410236"/>
                    <a:pt x="866850" y="1406495"/>
                  </a:cubicBezTo>
                  <a:cubicBezTo>
                    <a:pt x="896784" y="1396520"/>
                    <a:pt x="925470" y="1387792"/>
                    <a:pt x="955404" y="1408989"/>
                  </a:cubicBezTo>
                  <a:cubicBezTo>
                    <a:pt x="966630" y="1416470"/>
                    <a:pt x="975362" y="1415223"/>
                    <a:pt x="981598" y="1400261"/>
                  </a:cubicBezTo>
                  <a:cubicBezTo>
                    <a:pt x="985340" y="1387792"/>
                    <a:pt x="991576" y="1374076"/>
                    <a:pt x="972866" y="1369088"/>
                  </a:cubicBezTo>
                  <a:cubicBezTo>
                    <a:pt x="946674" y="1361607"/>
                    <a:pt x="921728" y="1346644"/>
                    <a:pt x="896784" y="1332928"/>
                  </a:cubicBezTo>
                  <a:cubicBezTo>
                    <a:pt x="889300" y="1322953"/>
                    <a:pt x="880570" y="1314225"/>
                    <a:pt x="868096" y="1307990"/>
                  </a:cubicBezTo>
                  <a:cubicBezTo>
                    <a:pt x="858118" y="1304250"/>
                    <a:pt x="849388" y="1296768"/>
                    <a:pt x="849388" y="1285546"/>
                  </a:cubicBezTo>
                  <a:cubicBezTo>
                    <a:pt x="846892" y="1260608"/>
                    <a:pt x="846892" y="1260608"/>
                    <a:pt x="823194" y="1264349"/>
                  </a:cubicBezTo>
                  <a:cubicBezTo>
                    <a:pt x="806980" y="1264349"/>
                    <a:pt x="785776" y="1265596"/>
                    <a:pt x="779540" y="1249386"/>
                  </a:cubicBezTo>
                  <a:cubicBezTo>
                    <a:pt x="764574" y="1211980"/>
                    <a:pt x="715930" y="1215720"/>
                    <a:pt x="695974" y="1185795"/>
                  </a:cubicBezTo>
                  <a:cubicBezTo>
                    <a:pt x="694726" y="1184548"/>
                    <a:pt x="690984" y="1187042"/>
                    <a:pt x="688490" y="1188289"/>
                  </a:cubicBezTo>
                  <a:cubicBezTo>
                    <a:pt x="685996" y="1189536"/>
                    <a:pt x="683502" y="1193276"/>
                    <a:pt x="682254" y="1195770"/>
                  </a:cubicBezTo>
                  <a:cubicBezTo>
                    <a:pt x="678512" y="1200758"/>
                    <a:pt x="676018" y="1205745"/>
                    <a:pt x="669782" y="1209486"/>
                  </a:cubicBezTo>
                  <a:cubicBezTo>
                    <a:pt x="666040" y="1208239"/>
                    <a:pt x="672276" y="1204498"/>
                    <a:pt x="668534" y="1208239"/>
                  </a:cubicBezTo>
                  <a:cubicBezTo>
                    <a:pt x="667286" y="1209486"/>
                    <a:pt x="667286" y="1209486"/>
                    <a:pt x="667286" y="1211980"/>
                  </a:cubicBezTo>
                  <a:cubicBezTo>
                    <a:pt x="668534" y="1214474"/>
                    <a:pt x="668534" y="1214474"/>
                    <a:pt x="669782" y="1214474"/>
                  </a:cubicBezTo>
                  <a:cubicBezTo>
                    <a:pt x="682254" y="1235671"/>
                    <a:pt x="667286" y="1243152"/>
                    <a:pt x="652320" y="1243152"/>
                  </a:cubicBezTo>
                  <a:cubicBezTo>
                    <a:pt x="633610" y="1243152"/>
                    <a:pt x="617396" y="1233177"/>
                    <a:pt x="617396" y="1209486"/>
                  </a:cubicBezTo>
                  <a:cubicBezTo>
                    <a:pt x="617396" y="1199511"/>
                    <a:pt x="622386" y="1188289"/>
                    <a:pt x="621138" y="1178314"/>
                  </a:cubicBezTo>
                  <a:cubicBezTo>
                    <a:pt x="618644" y="1165845"/>
                    <a:pt x="619890" y="1150882"/>
                    <a:pt x="598688" y="1152129"/>
                  </a:cubicBezTo>
                  <a:cubicBezTo>
                    <a:pt x="593698" y="1152129"/>
                    <a:pt x="588710" y="1149635"/>
                    <a:pt x="584968" y="1145894"/>
                  </a:cubicBezTo>
                  <a:cubicBezTo>
                    <a:pt x="568754" y="1128438"/>
                    <a:pt x="552538" y="1110981"/>
                    <a:pt x="528840" y="1138413"/>
                  </a:cubicBezTo>
                  <a:cubicBezTo>
                    <a:pt x="526346" y="1143400"/>
                    <a:pt x="512626" y="1142154"/>
                    <a:pt x="511378" y="1137166"/>
                  </a:cubicBezTo>
                  <a:cubicBezTo>
                    <a:pt x="506390" y="1101006"/>
                    <a:pt x="486434" y="1123450"/>
                    <a:pt x="473960" y="1127191"/>
                  </a:cubicBezTo>
                  <a:cubicBezTo>
                    <a:pt x="452758" y="1133425"/>
                    <a:pt x="432802" y="1123450"/>
                    <a:pt x="411598" y="1129685"/>
                  </a:cubicBezTo>
                  <a:cubicBezTo>
                    <a:pt x="401620" y="1133425"/>
                    <a:pt x="379168" y="1082303"/>
                    <a:pt x="384158" y="1068587"/>
                  </a:cubicBezTo>
                  <a:cubicBezTo>
                    <a:pt x="386652" y="1063599"/>
                    <a:pt x="399126" y="1062352"/>
                    <a:pt x="385406" y="1056118"/>
                  </a:cubicBezTo>
                  <a:cubicBezTo>
                    <a:pt x="381664" y="1054871"/>
                    <a:pt x="375428" y="1057365"/>
                    <a:pt x="376674" y="1059859"/>
                  </a:cubicBezTo>
                  <a:cubicBezTo>
                    <a:pt x="382910" y="1101006"/>
                    <a:pt x="336762" y="1094772"/>
                    <a:pt x="321794" y="1119710"/>
                  </a:cubicBezTo>
                  <a:cubicBezTo>
                    <a:pt x="313064" y="1133425"/>
                    <a:pt x="289366" y="1115969"/>
                    <a:pt x="281882" y="1096019"/>
                  </a:cubicBezTo>
                  <a:cubicBezTo>
                    <a:pt x="275646" y="1084796"/>
                    <a:pt x="261926" y="1094772"/>
                    <a:pt x="249454" y="1086044"/>
                  </a:cubicBezTo>
                  <a:cubicBezTo>
                    <a:pt x="280636" y="1074821"/>
                    <a:pt x="298096" y="1052377"/>
                    <a:pt x="305580" y="1023699"/>
                  </a:cubicBezTo>
                  <a:cubicBezTo>
                    <a:pt x="288118" y="1019958"/>
                    <a:pt x="290614" y="1044896"/>
                    <a:pt x="268162" y="1041155"/>
                  </a:cubicBezTo>
                  <a:cubicBezTo>
                    <a:pt x="263174" y="1038662"/>
                    <a:pt x="266916" y="1024946"/>
                    <a:pt x="260678" y="1014970"/>
                  </a:cubicBezTo>
                  <a:cubicBezTo>
                    <a:pt x="274398" y="1013724"/>
                    <a:pt x="286872" y="1011230"/>
                    <a:pt x="299344" y="1002502"/>
                  </a:cubicBezTo>
                  <a:cubicBezTo>
                    <a:pt x="286872" y="990033"/>
                    <a:pt x="271904" y="983798"/>
                    <a:pt x="254442" y="972576"/>
                  </a:cubicBezTo>
                  <a:cubicBezTo>
                    <a:pt x="285624" y="967589"/>
                    <a:pt x="314312" y="975070"/>
                    <a:pt x="342998" y="962601"/>
                  </a:cubicBezTo>
                  <a:cubicBezTo>
                    <a:pt x="356718" y="956367"/>
                    <a:pt x="361708" y="976317"/>
                    <a:pt x="369190" y="988786"/>
                  </a:cubicBezTo>
                  <a:cubicBezTo>
                    <a:pt x="377922" y="947638"/>
                    <a:pt x="377922" y="950132"/>
                    <a:pt x="346740" y="951379"/>
                  </a:cubicBezTo>
                  <a:cubicBezTo>
                    <a:pt x="323042" y="952626"/>
                    <a:pt x="300592" y="965095"/>
                    <a:pt x="276894" y="955120"/>
                  </a:cubicBezTo>
                  <a:cubicBezTo>
                    <a:pt x="259432" y="946391"/>
                    <a:pt x="254442" y="967589"/>
                    <a:pt x="241970" y="975070"/>
                  </a:cubicBezTo>
                  <a:cubicBezTo>
                    <a:pt x="230744" y="983798"/>
                    <a:pt x="219520" y="1018711"/>
                    <a:pt x="207046" y="973823"/>
                  </a:cubicBezTo>
                  <a:cubicBezTo>
                    <a:pt x="204552" y="966342"/>
                    <a:pt x="189584" y="965095"/>
                    <a:pt x="178360" y="966342"/>
                  </a:cubicBezTo>
                  <a:cubicBezTo>
                    <a:pt x="179606" y="930182"/>
                    <a:pt x="153414" y="986292"/>
                    <a:pt x="152166" y="958860"/>
                  </a:cubicBezTo>
                  <a:cubicBezTo>
                    <a:pt x="150920" y="946391"/>
                    <a:pt x="143436" y="942651"/>
                    <a:pt x="124728" y="943898"/>
                  </a:cubicBezTo>
                  <a:cubicBezTo>
                    <a:pt x="122232" y="943898"/>
                    <a:pt x="120986" y="946391"/>
                    <a:pt x="119738" y="948885"/>
                  </a:cubicBezTo>
                  <a:cubicBezTo>
                    <a:pt x="93546" y="946391"/>
                    <a:pt x="114748" y="932676"/>
                    <a:pt x="114748" y="925194"/>
                  </a:cubicBezTo>
                  <a:cubicBezTo>
                    <a:pt x="115996" y="920207"/>
                    <a:pt x="122232" y="903997"/>
                    <a:pt x="132210" y="920207"/>
                  </a:cubicBezTo>
                  <a:cubicBezTo>
                    <a:pt x="134706" y="923947"/>
                    <a:pt x="137200" y="927688"/>
                    <a:pt x="139694" y="925194"/>
                  </a:cubicBezTo>
                  <a:cubicBezTo>
                    <a:pt x="167134" y="900256"/>
                    <a:pt x="207046" y="895269"/>
                    <a:pt x="233240" y="866590"/>
                  </a:cubicBezTo>
                  <a:cubicBezTo>
                    <a:pt x="217024" y="870331"/>
                    <a:pt x="199562" y="885294"/>
                    <a:pt x="187090" y="861603"/>
                  </a:cubicBezTo>
                  <a:cubicBezTo>
                    <a:pt x="167134" y="879059"/>
                    <a:pt x="133458" y="851628"/>
                    <a:pt x="118490" y="884047"/>
                  </a:cubicBezTo>
                  <a:cubicBezTo>
                    <a:pt x="115996" y="889034"/>
                    <a:pt x="97288" y="894022"/>
                    <a:pt x="106018" y="872825"/>
                  </a:cubicBezTo>
                  <a:cubicBezTo>
                    <a:pt x="111008" y="865343"/>
                    <a:pt x="99782" y="865343"/>
                    <a:pt x="93546" y="865343"/>
                  </a:cubicBezTo>
                  <a:cubicBezTo>
                    <a:pt x="97288" y="854121"/>
                    <a:pt x="111008" y="850381"/>
                    <a:pt x="114748" y="851628"/>
                  </a:cubicBezTo>
                  <a:cubicBezTo>
                    <a:pt x="133458" y="856615"/>
                    <a:pt x="138446" y="856615"/>
                    <a:pt x="132210" y="835418"/>
                  </a:cubicBezTo>
                  <a:cubicBezTo>
                    <a:pt x="130964" y="827936"/>
                    <a:pt x="148426" y="837912"/>
                    <a:pt x="149672" y="825443"/>
                  </a:cubicBezTo>
                  <a:cubicBezTo>
                    <a:pt x="137200" y="807986"/>
                    <a:pt x="108512" y="827936"/>
                    <a:pt x="98534" y="805492"/>
                  </a:cubicBezTo>
                  <a:cubicBezTo>
                    <a:pt x="92298" y="829183"/>
                    <a:pt x="68600" y="819208"/>
                    <a:pt x="54880" y="826690"/>
                  </a:cubicBezTo>
                  <a:cubicBezTo>
                    <a:pt x="42408" y="832924"/>
                    <a:pt x="36172" y="822949"/>
                    <a:pt x="26194" y="814221"/>
                  </a:cubicBezTo>
                  <a:cubicBezTo>
                    <a:pt x="41160" y="805492"/>
                    <a:pt x="61116" y="801752"/>
                    <a:pt x="67352" y="781802"/>
                  </a:cubicBezTo>
                  <a:cubicBezTo>
                    <a:pt x="59870" y="774320"/>
                    <a:pt x="46150" y="789283"/>
                    <a:pt x="36172" y="775567"/>
                  </a:cubicBezTo>
                  <a:cubicBezTo>
                    <a:pt x="49892" y="773073"/>
                    <a:pt x="66106" y="774320"/>
                    <a:pt x="73590" y="756864"/>
                  </a:cubicBezTo>
                  <a:cubicBezTo>
                    <a:pt x="84814" y="730679"/>
                    <a:pt x="59870" y="736913"/>
                    <a:pt x="48644" y="730679"/>
                  </a:cubicBezTo>
                  <a:cubicBezTo>
                    <a:pt x="53632" y="709482"/>
                    <a:pt x="71094" y="723198"/>
                    <a:pt x="82320" y="715716"/>
                  </a:cubicBezTo>
                  <a:cubicBezTo>
                    <a:pt x="94792" y="708235"/>
                    <a:pt x="108512" y="710729"/>
                    <a:pt x="106018" y="733173"/>
                  </a:cubicBezTo>
                  <a:cubicBezTo>
                    <a:pt x="104770" y="751876"/>
                    <a:pt x="118490" y="751876"/>
                    <a:pt x="129716" y="745642"/>
                  </a:cubicBezTo>
                  <a:cubicBezTo>
                    <a:pt x="144684" y="738160"/>
                    <a:pt x="157156" y="735666"/>
                    <a:pt x="170876" y="740654"/>
                  </a:cubicBezTo>
                  <a:cubicBezTo>
                    <a:pt x="175864" y="743148"/>
                    <a:pt x="183348" y="743148"/>
                    <a:pt x="183348" y="736913"/>
                  </a:cubicBezTo>
                  <a:cubicBezTo>
                    <a:pt x="183348" y="729432"/>
                    <a:pt x="179606" y="721951"/>
                    <a:pt x="172124" y="723198"/>
                  </a:cubicBezTo>
                  <a:cubicBezTo>
                    <a:pt x="160898" y="726938"/>
                    <a:pt x="149672" y="734420"/>
                    <a:pt x="139694" y="723198"/>
                  </a:cubicBezTo>
                  <a:cubicBezTo>
                    <a:pt x="132210" y="718210"/>
                    <a:pt x="125974" y="705741"/>
                    <a:pt x="114748" y="715716"/>
                  </a:cubicBezTo>
                  <a:cubicBezTo>
                    <a:pt x="111008" y="697013"/>
                    <a:pt x="88556" y="703247"/>
                    <a:pt x="79826" y="690778"/>
                  </a:cubicBezTo>
                  <a:cubicBezTo>
                    <a:pt x="87310" y="685791"/>
                    <a:pt x="94792" y="682050"/>
                    <a:pt x="106018" y="674569"/>
                  </a:cubicBezTo>
                  <a:cubicBezTo>
                    <a:pt x="84814" y="667087"/>
                    <a:pt x="87310" y="637162"/>
                    <a:pt x="54880" y="635915"/>
                  </a:cubicBezTo>
                  <a:cubicBezTo>
                    <a:pt x="72342" y="625940"/>
                    <a:pt x="84814" y="619705"/>
                    <a:pt x="97288" y="612224"/>
                  </a:cubicBezTo>
                  <a:cubicBezTo>
                    <a:pt x="91050" y="608483"/>
                    <a:pt x="84814" y="605990"/>
                    <a:pt x="79826" y="603496"/>
                  </a:cubicBezTo>
                  <a:cubicBezTo>
                    <a:pt x="133458" y="596014"/>
                    <a:pt x="183348" y="610977"/>
                    <a:pt x="233240" y="622199"/>
                  </a:cubicBezTo>
                  <a:cubicBezTo>
                    <a:pt x="238228" y="607236"/>
                    <a:pt x="228250" y="605990"/>
                    <a:pt x="222014" y="601002"/>
                  </a:cubicBezTo>
                  <a:cubicBezTo>
                    <a:pt x="209540" y="593521"/>
                    <a:pt x="222014" y="586039"/>
                    <a:pt x="225756" y="586039"/>
                  </a:cubicBezTo>
                  <a:cubicBezTo>
                    <a:pt x="241970" y="593521"/>
                    <a:pt x="255690" y="582299"/>
                    <a:pt x="270656" y="579805"/>
                  </a:cubicBezTo>
                  <a:cubicBezTo>
                    <a:pt x="304334" y="572323"/>
                    <a:pt x="306828" y="574817"/>
                    <a:pt x="321794" y="610977"/>
                  </a:cubicBezTo>
                  <a:cubicBezTo>
                    <a:pt x="324290" y="617212"/>
                    <a:pt x="321794" y="630927"/>
                    <a:pt x="336762" y="629680"/>
                  </a:cubicBezTo>
                  <a:cubicBezTo>
                    <a:pt x="341750" y="629680"/>
                    <a:pt x="349234" y="632174"/>
                    <a:pt x="350482" y="620952"/>
                  </a:cubicBezTo>
                  <a:cubicBezTo>
                    <a:pt x="351730" y="610977"/>
                    <a:pt x="354224" y="599755"/>
                    <a:pt x="338010" y="599755"/>
                  </a:cubicBezTo>
                  <a:cubicBezTo>
                    <a:pt x="335514" y="599755"/>
                    <a:pt x="331772" y="593521"/>
                    <a:pt x="331772" y="591027"/>
                  </a:cubicBezTo>
                  <a:cubicBezTo>
                    <a:pt x="331772" y="581052"/>
                    <a:pt x="321794" y="574817"/>
                    <a:pt x="328032" y="559854"/>
                  </a:cubicBezTo>
                  <a:cubicBezTo>
                    <a:pt x="339256" y="579805"/>
                    <a:pt x="354224" y="588533"/>
                    <a:pt x="372932" y="596014"/>
                  </a:cubicBezTo>
                  <a:cubicBezTo>
                    <a:pt x="384158" y="601002"/>
                    <a:pt x="392888" y="603496"/>
                    <a:pt x="401620" y="598508"/>
                  </a:cubicBezTo>
                  <a:cubicBezTo>
                    <a:pt x="412846" y="592274"/>
                    <a:pt x="404114" y="578558"/>
                    <a:pt x="405362" y="568583"/>
                  </a:cubicBezTo>
                  <a:cubicBezTo>
                    <a:pt x="407856" y="562348"/>
                    <a:pt x="386652" y="571076"/>
                    <a:pt x="396630" y="557361"/>
                  </a:cubicBezTo>
                  <a:cubicBezTo>
                    <a:pt x="400372" y="551126"/>
                    <a:pt x="409104" y="553620"/>
                    <a:pt x="414092" y="557361"/>
                  </a:cubicBezTo>
                  <a:cubicBezTo>
                    <a:pt x="419082" y="561101"/>
                    <a:pt x="422824" y="564842"/>
                    <a:pt x="431554" y="572323"/>
                  </a:cubicBezTo>
                  <a:cubicBezTo>
                    <a:pt x="429060" y="548632"/>
                    <a:pt x="420328" y="537410"/>
                    <a:pt x="399126" y="542398"/>
                  </a:cubicBezTo>
                  <a:cubicBezTo>
                    <a:pt x="389148" y="544892"/>
                    <a:pt x="387900" y="538657"/>
                    <a:pt x="387900" y="532423"/>
                  </a:cubicBezTo>
                  <a:cubicBezTo>
                    <a:pt x="414092" y="521201"/>
                    <a:pt x="417834" y="512473"/>
                    <a:pt x="397878" y="497510"/>
                  </a:cubicBezTo>
                  <a:cubicBezTo>
                    <a:pt x="382910" y="487535"/>
                    <a:pt x="392888" y="477560"/>
                    <a:pt x="395384" y="467584"/>
                  </a:cubicBezTo>
                  <a:cubicBezTo>
                    <a:pt x="375428" y="450128"/>
                    <a:pt x="399126" y="448881"/>
                    <a:pt x="405362" y="443893"/>
                  </a:cubicBezTo>
                  <a:cubicBezTo>
                    <a:pt x="417834" y="433918"/>
                    <a:pt x="419082" y="430178"/>
                    <a:pt x="410350" y="416462"/>
                  </a:cubicBezTo>
                  <a:cubicBezTo>
                    <a:pt x="409104" y="415215"/>
                    <a:pt x="411598" y="411474"/>
                    <a:pt x="411598" y="408980"/>
                  </a:cubicBezTo>
                  <a:cubicBezTo>
                    <a:pt x="441532" y="413968"/>
                    <a:pt x="451510" y="384042"/>
                    <a:pt x="466478" y="367833"/>
                  </a:cubicBezTo>
                  <a:cubicBezTo>
                    <a:pt x="477702" y="355364"/>
                    <a:pt x="483940" y="334167"/>
                    <a:pt x="496412" y="312970"/>
                  </a:cubicBezTo>
                  <a:cubicBezTo>
                    <a:pt x="475208" y="316710"/>
                    <a:pt x="467724" y="336661"/>
                    <a:pt x="450262" y="332920"/>
                  </a:cubicBezTo>
                  <a:cubicBezTo>
                    <a:pt x="447768" y="307982"/>
                    <a:pt x="466478" y="305488"/>
                    <a:pt x="482692" y="304241"/>
                  </a:cubicBezTo>
                  <a:cubicBezTo>
                    <a:pt x="496412" y="302994"/>
                    <a:pt x="508884" y="301748"/>
                    <a:pt x="507638" y="283044"/>
                  </a:cubicBezTo>
                  <a:cubicBezTo>
                    <a:pt x="506390" y="270575"/>
                    <a:pt x="515120" y="266835"/>
                    <a:pt x="525098" y="269328"/>
                  </a:cubicBezTo>
                  <a:cubicBezTo>
                    <a:pt x="531336" y="270575"/>
                    <a:pt x="533830" y="269328"/>
                    <a:pt x="535076" y="261847"/>
                  </a:cubicBezTo>
                  <a:cubicBezTo>
                    <a:pt x="542560" y="234415"/>
                    <a:pt x="542560" y="234415"/>
                    <a:pt x="568754" y="253119"/>
                  </a:cubicBezTo>
                  <a:cubicBezTo>
                    <a:pt x="576236" y="259353"/>
                    <a:pt x="583720" y="264341"/>
                    <a:pt x="576236" y="275563"/>
                  </a:cubicBezTo>
                  <a:cubicBezTo>
                    <a:pt x="592452" y="284291"/>
                    <a:pt x="548796" y="296760"/>
                    <a:pt x="577484" y="300501"/>
                  </a:cubicBezTo>
                  <a:cubicBezTo>
                    <a:pt x="591204" y="300501"/>
                    <a:pt x="611160" y="306735"/>
                    <a:pt x="619890" y="285538"/>
                  </a:cubicBezTo>
                  <a:cubicBezTo>
                    <a:pt x="627374" y="270575"/>
                    <a:pt x="628622" y="250625"/>
                    <a:pt x="644836" y="238156"/>
                  </a:cubicBezTo>
                  <a:cubicBezTo>
                    <a:pt x="624880" y="228181"/>
                    <a:pt x="617396" y="245637"/>
                    <a:pt x="604924" y="248131"/>
                  </a:cubicBezTo>
                  <a:cubicBezTo>
                    <a:pt x="597440" y="249378"/>
                    <a:pt x="591204" y="246884"/>
                    <a:pt x="591204" y="239403"/>
                  </a:cubicBezTo>
                  <a:cubicBezTo>
                    <a:pt x="591204" y="221946"/>
                    <a:pt x="598688" y="238156"/>
                    <a:pt x="602430" y="236909"/>
                  </a:cubicBezTo>
                  <a:cubicBezTo>
                    <a:pt x="607418" y="234415"/>
                    <a:pt x="611160" y="230675"/>
                    <a:pt x="609912" y="224440"/>
                  </a:cubicBezTo>
                  <a:cubicBezTo>
                    <a:pt x="609912" y="216959"/>
                    <a:pt x="603676" y="213218"/>
                    <a:pt x="597440" y="211971"/>
                  </a:cubicBezTo>
                  <a:cubicBezTo>
                    <a:pt x="584968" y="208231"/>
                    <a:pt x="583720" y="230675"/>
                    <a:pt x="570000" y="221946"/>
                  </a:cubicBezTo>
                  <a:cubicBezTo>
                    <a:pt x="561270" y="216959"/>
                    <a:pt x="582472" y="208231"/>
                    <a:pt x="567506" y="200749"/>
                  </a:cubicBezTo>
                  <a:cubicBezTo>
                    <a:pt x="531336" y="183293"/>
                    <a:pt x="521356" y="187033"/>
                    <a:pt x="507638" y="228181"/>
                  </a:cubicBezTo>
                  <a:cubicBezTo>
                    <a:pt x="471466" y="192021"/>
                    <a:pt x="513874" y="162096"/>
                    <a:pt x="512626" y="129676"/>
                  </a:cubicBezTo>
                  <a:cubicBezTo>
                    <a:pt x="568754" y="152120"/>
                    <a:pt x="568754" y="152120"/>
                    <a:pt x="556280" y="187033"/>
                  </a:cubicBezTo>
                  <a:cubicBezTo>
                    <a:pt x="561270" y="192021"/>
                    <a:pt x="570000" y="189527"/>
                    <a:pt x="570000" y="187033"/>
                  </a:cubicBezTo>
                  <a:cubicBezTo>
                    <a:pt x="573742" y="165836"/>
                    <a:pt x="577484" y="145886"/>
                    <a:pt x="601182" y="137158"/>
                  </a:cubicBezTo>
                  <a:cubicBezTo>
                    <a:pt x="601182" y="137158"/>
                    <a:pt x="603676" y="132170"/>
                    <a:pt x="602430" y="132170"/>
                  </a:cubicBezTo>
                  <a:cubicBezTo>
                    <a:pt x="597440" y="128429"/>
                    <a:pt x="591204" y="124689"/>
                    <a:pt x="584968" y="128429"/>
                  </a:cubicBezTo>
                  <a:cubicBezTo>
                    <a:pt x="577484" y="133417"/>
                    <a:pt x="573742" y="144639"/>
                    <a:pt x="570000" y="124689"/>
                  </a:cubicBezTo>
                  <a:cubicBezTo>
                    <a:pt x="567506" y="102245"/>
                    <a:pt x="562516" y="102245"/>
                    <a:pt x="537572" y="99751"/>
                  </a:cubicBezTo>
                  <a:cubicBezTo>
                    <a:pt x="561270" y="97257"/>
                    <a:pt x="577484" y="88529"/>
                    <a:pt x="572494" y="61097"/>
                  </a:cubicBezTo>
                  <a:cubicBezTo>
                    <a:pt x="571248" y="53616"/>
                    <a:pt x="574990" y="47382"/>
                    <a:pt x="587462" y="53616"/>
                  </a:cubicBezTo>
                  <a:cubicBezTo>
                    <a:pt x="591204" y="54863"/>
                    <a:pt x="614902" y="43641"/>
                    <a:pt x="614902" y="43641"/>
                  </a:cubicBezTo>
                  <a:cubicBezTo>
                    <a:pt x="609912" y="-7482"/>
                    <a:pt x="643588" y="33666"/>
                    <a:pt x="648578" y="27431"/>
                  </a:cubicBezTo>
                  <a:cubicBezTo>
                    <a:pt x="627374" y="28678"/>
                    <a:pt x="622386" y="58604"/>
                    <a:pt x="602430" y="73566"/>
                  </a:cubicBezTo>
                  <a:cubicBezTo>
                    <a:pt x="612408" y="59850"/>
                    <a:pt x="641094" y="84788"/>
                    <a:pt x="641094" y="51122"/>
                  </a:cubicBezTo>
                  <a:cubicBezTo>
                    <a:pt x="641094" y="43641"/>
                    <a:pt x="649826" y="41147"/>
                    <a:pt x="656062" y="42394"/>
                  </a:cubicBezTo>
                  <a:cubicBezTo>
                    <a:pt x="694726" y="56110"/>
                    <a:pt x="730898" y="33666"/>
                    <a:pt x="768316" y="36160"/>
                  </a:cubicBezTo>
                  <a:cubicBezTo>
                    <a:pt x="792014" y="37406"/>
                    <a:pt x="809474" y="16209"/>
                    <a:pt x="829432" y="0"/>
                  </a:cubicBezTo>
                  <a:close/>
                </a:path>
              </a:pathLst>
            </a:custGeom>
            <a:solidFill>
              <a:srgbClr val="28A2DC">
                <a:alpha val="59609"/>
              </a:srgbClr>
            </a:solidFill>
            <a:ln>
              <a:noFill/>
            </a:ln>
          </p:spPr>
          <p:txBody>
            <a:bodyPr anchorCtr="0" anchor="ctr" bIns="22850" lIns="45725" spcFirstLastPara="1" rIns="45725" wrap="square" tIns="2285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747993"/>
                </a:solidFill>
                <a:latin typeface="Jost Light"/>
                <a:ea typeface="Jost Light"/>
                <a:cs typeface="Jost Light"/>
                <a:sym typeface="Jost Light"/>
              </a:endParaRPr>
            </a:p>
          </p:txBody>
        </p:sp>
        <p:sp>
          <p:nvSpPr>
            <p:cNvPr id="930" name="Google Shape;930;g311d5cb9a0a_0_596"/>
            <p:cNvSpPr/>
            <p:nvPr/>
          </p:nvSpPr>
          <p:spPr>
            <a:xfrm>
              <a:off x="11574703" y="4133328"/>
              <a:ext cx="4724951" cy="4510303"/>
            </a:xfrm>
            <a:custGeom>
              <a:rect b="b" l="l" r="r" t="t"/>
              <a:pathLst>
                <a:path extrusionOk="0" h="4510303" w="4724951">
                  <a:moveTo>
                    <a:pt x="2819340" y="4484075"/>
                  </a:moveTo>
                  <a:cubicBezTo>
                    <a:pt x="2824224" y="4489695"/>
                    <a:pt x="2826666" y="4495003"/>
                    <a:pt x="2825293" y="4499531"/>
                  </a:cubicBezTo>
                  <a:cubicBezTo>
                    <a:pt x="2823919" y="4504058"/>
                    <a:pt x="2818729" y="4507805"/>
                    <a:pt x="2808350" y="4510303"/>
                  </a:cubicBezTo>
                  <a:cubicBezTo>
                    <a:pt x="2812013" y="4501560"/>
                    <a:pt x="2815677" y="4492818"/>
                    <a:pt x="2819340" y="4484075"/>
                  </a:cubicBezTo>
                  <a:close/>
                  <a:moveTo>
                    <a:pt x="2729874" y="4478582"/>
                  </a:moveTo>
                  <a:cubicBezTo>
                    <a:pt x="2735045" y="4479681"/>
                    <a:pt x="2741510" y="4481879"/>
                    <a:pt x="2746682" y="4485176"/>
                  </a:cubicBezTo>
                  <a:cubicBezTo>
                    <a:pt x="2744096" y="4487373"/>
                    <a:pt x="2741510" y="4490670"/>
                    <a:pt x="2740217" y="4493967"/>
                  </a:cubicBezTo>
                  <a:lnTo>
                    <a:pt x="2725995" y="4485176"/>
                  </a:lnTo>
                  <a:cubicBezTo>
                    <a:pt x="2727288" y="4481879"/>
                    <a:pt x="2728581" y="4479681"/>
                    <a:pt x="2729874" y="4478582"/>
                  </a:cubicBezTo>
                  <a:close/>
                  <a:moveTo>
                    <a:pt x="3808626" y="4473085"/>
                  </a:moveTo>
                  <a:cubicBezTo>
                    <a:pt x="3810000" y="4475083"/>
                    <a:pt x="3811374" y="4476083"/>
                    <a:pt x="3812748" y="4478081"/>
                  </a:cubicBezTo>
                  <a:cubicBezTo>
                    <a:pt x="3808626" y="4479080"/>
                    <a:pt x="3804504" y="4481078"/>
                    <a:pt x="3800382" y="4483077"/>
                  </a:cubicBezTo>
                  <a:lnTo>
                    <a:pt x="3797634" y="4480079"/>
                  </a:lnTo>
                  <a:cubicBezTo>
                    <a:pt x="3801756" y="4478081"/>
                    <a:pt x="3804504" y="4475083"/>
                    <a:pt x="3808626" y="4473085"/>
                  </a:cubicBezTo>
                  <a:close/>
                  <a:moveTo>
                    <a:pt x="3861887" y="4441850"/>
                  </a:moveTo>
                  <a:lnTo>
                    <a:pt x="3859455" y="4455230"/>
                  </a:lnTo>
                  <a:cubicBezTo>
                    <a:pt x="3858081" y="4453856"/>
                    <a:pt x="3855333" y="4453856"/>
                    <a:pt x="3852586" y="4452482"/>
                  </a:cubicBezTo>
                  <a:lnTo>
                    <a:pt x="3861887" y="4441850"/>
                  </a:lnTo>
                  <a:close/>
                  <a:moveTo>
                    <a:pt x="3862203" y="4440116"/>
                  </a:moveTo>
                  <a:lnTo>
                    <a:pt x="3862203" y="4441490"/>
                  </a:lnTo>
                  <a:lnTo>
                    <a:pt x="3861887" y="4441850"/>
                  </a:lnTo>
                  <a:lnTo>
                    <a:pt x="3862203" y="4440116"/>
                  </a:lnTo>
                  <a:close/>
                  <a:moveTo>
                    <a:pt x="3859288" y="4439314"/>
                  </a:moveTo>
                  <a:lnTo>
                    <a:pt x="3858027" y="4440728"/>
                  </a:lnTo>
                  <a:lnTo>
                    <a:pt x="3858027" y="4439507"/>
                  </a:lnTo>
                  <a:lnTo>
                    <a:pt x="3859288" y="4439314"/>
                  </a:lnTo>
                  <a:close/>
                  <a:moveTo>
                    <a:pt x="2720773" y="4434621"/>
                  </a:moveTo>
                  <a:cubicBezTo>
                    <a:pt x="2725483" y="4435537"/>
                    <a:pt x="2728624" y="4436452"/>
                    <a:pt x="2730194" y="4437367"/>
                  </a:cubicBezTo>
                  <a:cubicBezTo>
                    <a:pt x="2730194" y="4437367"/>
                    <a:pt x="2730194" y="4438283"/>
                    <a:pt x="2730194" y="4439199"/>
                  </a:cubicBezTo>
                  <a:cubicBezTo>
                    <a:pt x="2727053" y="4437367"/>
                    <a:pt x="2722343" y="4437367"/>
                    <a:pt x="2720773" y="4436452"/>
                  </a:cubicBezTo>
                  <a:cubicBezTo>
                    <a:pt x="2720773" y="4436452"/>
                    <a:pt x="2720773" y="4435537"/>
                    <a:pt x="2720773" y="4434621"/>
                  </a:cubicBezTo>
                  <a:close/>
                  <a:moveTo>
                    <a:pt x="3827523" y="4419355"/>
                  </a:moveTo>
                  <a:lnTo>
                    <a:pt x="3820441" y="4433523"/>
                  </a:lnTo>
                  <a:cubicBezTo>
                    <a:pt x="3817144" y="4428027"/>
                    <a:pt x="3816046" y="4423630"/>
                    <a:pt x="3813848" y="4420332"/>
                  </a:cubicBezTo>
                  <a:lnTo>
                    <a:pt x="3827523" y="4419355"/>
                  </a:lnTo>
                  <a:close/>
                  <a:moveTo>
                    <a:pt x="3828134" y="4418134"/>
                  </a:moveTo>
                  <a:lnTo>
                    <a:pt x="3829233" y="4419233"/>
                  </a:lnTo>
                  <a:lnTo>
                    <a:pt x="3827523" y="4419355"/>
                  </a:lnTo>
                  <a:lnTo>
                    <a:pt x="3828134" y="4418134"/>
                  </a:lnTo>
                  <a:close/>
                  <a:moveTo>
                    <a:pt x="3883085" y="4412641"/>
                  </a:moveTo>
                  <a:cubicBezTo>
                    <a:pt x="3884734" y="4420579"/>
                    <a:pt x="3884651" y="4425998"/>
                    <a:pt x="3883436" y="4429719"/>
                  </a:cubicBezTo>
                  <a:cubicBezTo>
                    <a:pt x="3882220" y="4433439"/>
                    <a:pt x="3879871" y="4435462"/>
                    <a:pt x="3876985" y="4436607"/>
                  </a:cubicBezTo>
                  <a:lnTo>
                    <a:pt x="3859288" y="4439314"/>
                  </a:lnTo>
                  <a:lnTo>
                    <a:pt x="3883085" y="4412641"/>
                  </a:lnTo>
                  <a:close/>
                  <a:moveTo>
                    <a:pt x="2334565" y="4395147"/>
                  </a:moveTo>
                  <a:cubicBezTo>
                    <a:pt x="2339213" y="4394505"/>
                    <a:pt x="2344983" y="4398352"/>
                    <a:pt x="2356522" y="4406045"/>
                  </a:cubicBezTo>
                  <a:cubicBezTo>
                    <a:pt x="2342418" y="4427841"/>
                    <a:pt x="2332161" y="4422712"/>
                    <a:pt x="2319340" y="4411173"/>
                  </a:cubicBezTo>
                  <a:cubicBezTo>
                    <a:pt x="2326392" y="4400916"/>
                    <a:pt x="2329917" y="4395787"/>
                    <a:pt x="2334565" y="4395147"/>
                  </a:cubicBezTo>
                  <a:close/>
                  <a:moveTo>
                    <a:pt x="3914712" y="4390660"/>
                  </a:moveTo>
                  <a:cubicBezTo>
                    <a:pt x="3915934" y="4392230"/>
                    <a:pt x="3917155" y="4395370"/>
                    <a:pt x="3917155" y="4395370"/>
                  </a:cubicBezTo>
                  <a:cubicBezTo>
                    <a:pt x="3914712" y="4396941"/>
                    <a:pt x="3911049" y="4396941"/>
                    <a:pt x="3909827" y="4400081"/>
                  </a:cubicBezTo>
                  <a:cubicBezTo>
                    <a:pt x="3909827" y="4396941"/>
                    <a:pt x="3908606" y="4396941"/>
                    <a:pt x="3907385" y="4395370"/>
                  </a:cubicBezTo>
                  <a:cubicBezTo>
                    <a:pt x="3911049" y="4393800"/>
                    <a:pt x="3913491" y="4392230"/>
                    <a:pt x="3914712" y="4390660"/>
                  </a:cubicBezTo>
                  <a:close/>
                  <a:moveTo>
                    <a:pt x="3830149" y="4371427"/>
                  </a:moveTo>
                  <a:cubicBezTo>
                    <a:pt x="3832897" y="4371427"/>
                    <a:pt x="3834730" y="4370053"/>
                    <a:pt x="3831981" y="4371427"/>
                  </a:cubicBezTo>
                  <a:cubicBezTo>
                    <a:pt x="3834730" y="4368680"/>
                    <a:pt x="3832897" y="4370053"/>
                    <a:pt x="3831065" y="4372800"/>
                  </a:cubicBezTo>
                  <a:lnTo>
                    <a:pt x="3830149" y="4371427"/>
                  </a:lnTo>
                  <a:close/>
                  <a:moveTo>
                    <a:pt x="3950125" y="4357688"/>
                  </a:moveTo>
                  <a:lnTo>
                    <a:pt x="3950125" y="4360434"/>
                  </a:lnTo>
                  <a:lnTo>
                    <a:pt x="3946463" y="4360434"/>
                  </a:lnTo>
                  <a:lnTo>
                    <a:pt x="3950125" y="4357688"/>
                  </a:lnTo>
                  <a:close/>
                  <a:moveTo>
                    <a:pt x="3894008" y="4346696"/>
                  </a:moveTo>
                  <a:cubicBezTo>
                    <a:pt x="3901724" y="4351673"/>
                    <a:pt x="3908154" y="4356650"/>
                    <a:pt x="3917157" y="4361626"/>
                  </a:cubicBezTo>
                  <a:cubicBezTo>
                    <a:pt x="3900438" y="4376557"/>
                    <a:pt x="3882433" y="4391487"/>
                    <a:pt x="3859284" y="4411395"/>
                  </a:cubicBezTo>
                  <a:cubicBezTo>
                    <a:pt x="3859284" y="4405796"/>
                    <a:pt x="3859605" y="4402063"/>
                    <a:pt x="3859927" y="4399108"/>
                  </a:cubicBezTo>
                  <a:lnTo>
                    <a:pt x="3860492" y="4392413"/>
                  </a:lnTo>
                  <a:lnTo>
                    <a:pt x="3860385" y="4391666"/>
                  </a:lnTo>
                  <a:lnTo>
                    <a:pt x="3859284" y="4392732"/>
                  </a:lnTo>
                  <a:lnTo>
                    <a:pt x="3860266" y="4390832"/>
                  </a:lnTo>
                  <a:lnTo>
                    <a:pt x="3860264" y="4390819"/>
                  </a:lnTo>
                  <a:lnTo>
                    <a:pt x="3860269" y="4390826"/>
                  </a:lnTo>
                  <a:lnTo>
                    <a:pt x="3860570" y="4390243"/>
                  </a:lnTo>
                  <a:lnTo>
                    <a:pt x="3859977" y="4388809"/>
                  </a:lnTo>
                  <a:lnTo>
                    <a:pt x="3860264" y="4390819"/>
                  </a:lnTo>
                  <a:lnTo>
                    <a:pt x="3858083" y="4387909"/>
                  </a:lnTo>
                  <a:lnTo>
                    <a:pt x="3859159" y="4386832"/>
                  </a:lnTo>
                  <a:lnTo>
                    <a:pt x="3857998" y="4384022"/>
                  </a:lnTo>
                  <a:lnTo>
                    <a:pt x="3859284" y="4384022"/>
                  </a:lnTo>
                  <a:cubicBezTo>
                    <a:pt x="3863142" y="4375313"/>
                    <a:pt x="3867000" y="4365359"/>
                    <a:pt x="3870858" y="4355405"/>
                  </a:cubicBezTo>
                  <a:cubicBezTo>
                    <a:pt x="3878575" y="4352917"/>
                    <a:pt x="3887577" y="4350429"/>
                    <a:pt x="3895294" y="4347940"/>
                  </a:cubicBezTo>
                  <a:lnTo>
                    <a:pt x="3894008" y="4346696"/>
                  </a:lnTo>
                  <a:close/>
                  <a:moveTo>
                    <a:pt x="3989817" y="4341201"/>
                  </a:moveTo>
                  <a:cubicBezTo>
                    <a:pt x="4002029" y="4347498"/>
                    <a:pt x="4011798" y="4352535"/>
                    <a:pt x="4021568" y="4356313"/>
                  </a:cubicBezTo>
                  <a:cubicBezTo>
                    <a:pt x="4015462" y="4370166"/>
                    <a:pt x="4009356" y="4382759"/>
                    <a:pt x="3999587" y="4400390"/>
                  </a:cubicBezTo>
                  <a:cubicBezTo>
                    <a:pt x="3988596" y="4400390"/>
                    <a:pt x="3975163" y="4400390"/>
                    <a:pt x="3956846" y="4399130"/>
                  </a:cubicBezTo>
                  <a:cubicBezTo>
                    <a:pt x="3959288" y="4382759"/>
                    <a:pt x="3960509" y="4368906"/>
                    <a:pt x="3962952" y="4352535"/>
                  </a:cubicBezTo>
                  <a:cubicBezTo>
                    <a:pt x="3975163" y="4348757"/>
                    <a:pt x="3982490" y="4344979"/>
                    <a:pt x="3989817" y="4341201"/>
                  </a:cubicBezTo>
                  <a:close/>
                  <a:moveTo>
                    <a:pt x="3924026" y="4335708"/>
                  </a:moveTo>
                  <a:cubicBezTo>
                    <a:pt x="3926773" y="4335708"/>
                    <a:pt x="3929522" y="4335708"/>
                    <a:pt x="3932269" y="4335708"/>
                  </a:cubicBezTo>
                  <a:lnTo>
                    <a:pt x="3933643" y="4335708"/>
                  </a:lnTo>
                  <a:cubicBezTo>
                    <a:pt x="3930895" y="4335708"/>
                    <a:pt x="3926773" y="4338454"/>
                    <a:pt x="3924026" y="4338454"/>
                  </a:cubicBezTo>
                  <a:lnTo>
                    <a:pt x="3924026" y="4335708"/>
                  </a:lnTo>
                  <a:close/>
                  <a:moveTo>
                    <a:pt x="3943258" y="4324716"/>
                  </a:moveTo>
                  <a:lnTo>
                    <a:pt x="3944632" y="4325937"/>
                  </a:lnTo>
                  <a:cubicBezTo>
                    <a:pt x="3941884" y="4328380"/>
                    <a:pt x="3939137" y="4332043"/>
                    <a:pt x="3936389" y="4334486"/>
                  </a:cubicBezTo>
                  <a:lnTo>
                    <a:pt x="3935015" y="4334486"/>
                  </a:lnTo>
                  <a:cubicBezTo>
                    <a:pt x="3937763" y="4330822"/>
                    <a:pt x="3940511" y="4328380"/>
                    <a:pt x="3943258" y="4324716"/>
                  </a:cubicBezTo>
                  <a:close/>
                  <a:moveTo>
                    <a:pt x="3944634" y="4253277"/>
                  </a:moveTo>
                  <a:lnTo>
                    <a:pt x="3940970" y="4256942"/>
                  </a:lnTo>
                  <a:lnTo>
                    <a:pt x="3940970" y="4255109"/>
                  </a:lnTo>
                  <a:lnTo>
                    <a:pt x="3944634" y="4253277"/>
                  </a:lnTo>
                  <a:close/>
                  <a:moveTo>
                    <a:pt x="3924024" y="4231295"/>
                  </a:moveTo>
                  <a:lnTo>
                    <a:pt x="3925397" y="4231295"/>
                  </a:lnTo>
                  <a:lnTo>
                    <a:pt x="3926771" y="4234044"/>
                  </a:lnTo>
                  <a:cubicBezTo>
                    <a:pt x="3928144" y="4234044"/>
                    <a:pt x="3926771" y="4234044"/>
                    <a:pt x="3924024" y="4231295"/>
                  </a:cubicBezTo>
                  <a:close/>
                  <a:moveTo>
                    <a:pt x="4114982" y="4187334"/>
                  </a:moveTo>
                  <a:lnTo>
                    <a:pt x="4114982" y="4190082"/>
                  </a:lnTo>
                  <a:lnTo>
                    <a:pt x="4111320" y="4190082"/>
                  </a:lnTo>
                  <a:lnTo>
                    <a:pt x="4114982" y="4187334"/>
                  </a:lnTo>
                  <a:close/>
                  <a:moveTo>
                    <a:pt x="4308689" y="3929063"/>
                  </a:moveTo>
                  <a:cubicBezTo>
                    <a:pt x="4311436" y="3929063"/>
                    <a:pt x="4314184" y="3929063"/>
                    <a:pt x="4318306" y="3929063"/>
                  </a:cubicBezTo>
                  <a:cubicBezTo>
                    <a:pt x="4318306" y="3935528"/>
                    <a:pt x="4316932" y="3943285"/>
                    <a:pt x="4316932" y="3949750"/>
                  </a:cubicBezTo>
                  <a:cubicBezTo>
                    <a:pt x="4314184" y="3949750"/>
                    <a:pt x="4311436" y="3949750"/>
                    <a:pt x="4308689" y="3949750"/>
                  </a:cubicBezTo>
                  <a:cubicBezTo>
                    <a:pt x="4308689" y="3943285"/>
                    <a:pt x="4308689" y="3935528"/>
                    <a:pt x="4308689" y="3929063"/>
                  </a:cubicBezTo>
                  <a:close/>
                  <a:moveTo>
                    <a:pt x="4261524" y="3852130"/>
                  </a:moveTo>
                  <a:cubicBezTo>
                    <a:pt x="4263356" y="3852130"/>
                    <a:pt x="4261524" y="3853961"/>
                    <a:pt x="4261524" y="3855792"/>
                  </a:cubicBezTo>
                  <a:lnTo>
                    <a:pt x="4259692" y="3855792"/>
                  </a:lnTo>
                  <a:cubicBezTo>
                    <a:pt x="4261524" y="3853961"/>
                    <a:pt x="4263356" y="3852130"/>
                    <a:pt x="4261524" y="3852130"/>
                  </a:cubicBezTo>
                  <a:close/>
                  <a:moveTo>
                    <a:pt x="1955136" y="3706902"/>
                  </a:moveTo>
                  <a:cubicBezTo>
                    <a:pt x="1961458" y="3705841"/>
                    <a:pt x="1968551" y="3707963"/>
                    <a:pt x="1976569" y="3717660"/>
                  </a:cubicBezTo>
                  <a:cubicBezTo>
                    <a:pt x="1965467" y="3735842"/>
                    <a:pt x="1993839" y="3766146"/>
                    <a:pt x="1954364" y="3779480"/>
                  </a:cubicBezTo>
                  <a:cubicBezTo>
                    <a:pt x="1948197" y="3775843"/>
                    <a:pt x="1940795" y="3770995"/>
                    <a:pt x="1934627" y="3767358"/>
                  </a:cubicBezTo>
                  <a:cubicBezTo>
                    <a:pt x="1935861" y="3749176"/>
                    <a:pt x="1937094" y="3734630"/>
                    <a:pt x="1938328" y="3715235"/>
                  </a:cubicBezTo>
                  <a:cubicBezTo>
                    <a:pt x="1943263" y="3712205"/>
                    <a:pt x="1948814" y="3707962"/>
                    <a:pt x="1955136" y="3706902"/>
                  </a:cubicBezTo>
                  <a:close/>
                  <a:moveTo>
                    <a:pt x="1418065" y="3655586"/>
                  </a:moveTo>
                  <a:cubicBezTo>
                    <a:pt x="1444931" y="3654304"/>
                    <a:pt x="1464469" y="3667126"/>
                    <a:pt x="1471796" y="3695334"/>
                  </a:cubicBezTo>
                  <a:cubicBezTo>
                    <a:pt x="1455921" y="3728672"/>
                    <a:pt x="1452257" y="3729954"/>
                    <a:pt x="1413181" y="3719696"/>
                  </a:cubicBezTo>
                  <a:cubicBezTo>
                    <a:pt x="1396085" y="3685077"/>
                    <a:pt x="1396085" y="3685077"/>
                    <a:pt x="1418065" y="3655586"/>
                  </a:cubicBezTo>
                  <a:close/>
                  <a:moveTo>
                    <a:pt x="4272971" y="3637816"/>
                  </a:moveTo>
                  <a:cubicBezTo>
                    <a:pt x="4272971" y="3639386"/>
                    <a:pt x="4274345" y="3640956"/>
                    <a:pt x="4274345" y="3642526"/>
                  </a:cubicBezTo>
                  <a:cubicBezTo>
                    <a:pt x="4271597" y="3644097"/>
                    <a:pt x="4268849" y="3645667"/>
                    <a:pt x="4266102" y="3647237"/>
                  </a:cubicBezTo>
                  <a:cubicBezTo>
                    <a:pt x="4266102" y="3645667"/>
                    <a:pt x="4264728" y="3645667"/>
                    <a:pt x="4264728" y="3644097"/>
                  </a:cubicBezTo>
                  <a:lnTo>
                    <a:pt x="4272971" y="3637816"/>
                  </a:lnTo>
                  <a:close/>
                  <a:moveTo>
                    <a:pt x="971210" y="3610341"/>
                  </a:moveTo>
                  <a:cubicBezTo>
                    <a:pt x="975135" y="3614462"/>
                    <a:pt x="979061" y="3619957"/>
                    <a:pt x="988220" y="3629573"/>
                  </a:cubicBezTo>
                  <a:cubicBezTo>
                    <a:pt x="975135" y="3629573"/>
                    <a:pt x="969902" y="3630947"/>
                    <a:pt x="964668" y="3629573"/>
                  </a:cubicBezTo>
                  <a:cubicBezTo>
                    <a:pt x="962051" y="3626826"/>
                    <a:pt x="963360" y="3618583"/>
                    <a:pt x="963360" y="3614462"/>
                  </a:cubicBezTo>
                  <a:cubicBezTo>
                    <a:pt x="965976" y="3613089"/>
                    <a:pt x="967285" y="3611715"/>
                    <a:pt x="971210" y="3610341"/>
                  </a:cubicBezTo>
                  <a:close/>
                  <a:moveTo>
                    <a:pt x="4327934" y="3536906"/>
                  </a:moveTo>
                  <a:lnTo>
                    <a:pt x="4329297" y="3537334"/>
                  </a:lnTo>
                  <a:lnTo>
                    <a:pt x="4328298" y="3537334"/>
                  </a:lnTo>
                  <a:lnTo>
                    <a:pt x="4327934" y="3536906"/>
                  </a:lnTo>
                  <a:close/>
                  <a:moveTo>
                    <a:pt x="4332185" y="3533623"/>
                  </a:moveTo>
                  <a:lnTo>
                    <a:pt x="4340742" y="3535349"/>
                  </a:lnTo>
                  <a:cubicBezTo>
                    <a:pt x="4344558" y="3535995"/>
                    <a:pt x="4349443" y="3536642"/>
                    <a:pt x="4356770" y="3537288"/>
                  </a:cubicBezTo>
                  <a:cubicBezTo>
                    <a:pt x="4336010" y="3552804"/>
                    <a:pt x="4321356" y="3564440"/>
                    <a:pt x="4307924" y="3576077"/>
                  </a:cubicBezTo>
                  <a:lnTo>
                    <a:pt x="4303039" y="3572198"/>
                  </a:lnTo>
                  <a:lnTo>
                    <a:pt x="4332185" y="3533623"/>
                  </a:lnTo>
                  <a:close/>
                  <a:moveTo>
                    <a:pt x="4331125" y="3533409"/>
                  </a:moveTo>
                  <a:lnTo>
                    <a:pt x="4332347" y="3533409"/>
                  </a:lnTo>
                  <a:lnTo>
                    <a:pt x="4332185" y="3533623"/>
                  </a:lnTo>
                  <a:lnTo>
                    <a:pt x="4331125" y="3533409"/>
                  </a:lnTo>
                  <a:close/>
                  <a:moveTo>
                    <a:pt x="4320304" y="3527913"/>
                  </a:moveTo>
                  <a:lnTo>
                    <a:pt x="4327934" y="3536906"/>
                  </a:lnTo>
                  <a:lnTo>
                    <a:pt x="4319305" y="3534194"/>
                  </a:lnTo>
                  <a:cubicBezTo>
                    <a:pt x="4319305" y="3532623"/>
                    <a:pt x="4319305" y="3529483"/>
                    <a:pt x="4320304" y="3527913"/>
                  </a:cubicBezTo>
                  <a:close/>
                  <a:moveTo>
                    <a:pt x="1115655" y="3450104"/>
                  </a:moveTo>
                  <a:cubicBezTo>
                    <a:pt x="1118926" y="3448126"/>
                    <a:pt x="1124813" y="3450764"/>
                    <a:pt x="1136588" y="3456039"/>
                  </a:cubicBezTo>
                  <a:cubicBezTo>
                    <a:pt x="1136588" y="3475822"/>
                    <a:pt x="1126121" y="3477141"/>
                    <a:pt x="1110421" y="3471866"/>
                  </a:cubicBezTo>
                  <a:cubicBezTo>
                    <a:pt x="1111730" y="3458677"/>
                    <a:pt x="1112384" y="3452083"/>
                    <a:pt x="1115655" y="3450104"/>
                  </a:cubicBezTo>
                  <a:close/>
                  <a:moveTo>
                    <a:pt x="3013038" y="3393032"/>
                  </a:moveTo>
                  <a:cubicBezTo>
                    <a:pt x="3030569" y="3403027"/>
                    <a:pt x="3048100" y="3414271"/>
                    <a:pt x="3069388" y="3414271"/>
                  </a:cubicBezTo>
                  <a:cubicBezTo>
                    <a:pt x="3071893" y="3414271"/>
                    <a:pt x="3075649" y="3424265"/>
                    <a:pt x="3071893" y="3428014"/>
                  </a:cubicBezTo>
                  <a:cubicBezTo>
                    <a:pt x="3035578" y="3450502"/>
                    <a:pt x="3093180" y="3435510"/>
                    <a:pt x="3076902" y="3451751"/>
                  </a:cubicBezTo>
                  <a:cubicBezTo>
                    <a:pt x="3065631" y="3460497"/>
                    <a:pt x="3058118" y="3479237"/>
                    <a:pt x="3034326" y="3477988"/>
                  </a:cubicBezTo>
                  <a:cubicBezTo>
                    <a:pt x="3029317" y="3477988"/>
                    <a:pt x="3021804" y="3482985"/>
                    <a:pt x="3023056" y="3491730"/>
                  </a:cubicBezTo>
                  <a:cubicBezTo>
                    <a:pt x="3024308" y="3496728"/>
                    <a:pt x="3031821" y="3495479"/>
                    <a:pt x="3034326" y="3497977"/>
                  </a:cubicBezTo>
                  <a:cubicBezTo>
                    <a:pt x="3054361" y="3511720"/>
                    <a:pt x="3076902" y="3524214"/>
                    <a:pt x="3090676" y="3541705"/>
                  </a:cubicBezTo>
                  <a:cubicBezTo>
                    <a:pt x="3104450" y="3560445"/>
                    <a:pt x="3073145" y="3552949"/>
                    <a:pt x="3070640" y="3562944"/>
                  </a:cubicBezTo>
                  <a:cubicBezTo>
                    <a:pt x="3088172" y="3575437"/>
                    <a:pt x="3099442" y="3555447"/>
                    <a:pt x="3119477" y="3556697"/>
                  </a:cubicBezTo>
                  <a:cubicBezTo>
                    <a:pt x="3108207" y="3594177"/>
                    <a:pt x="3126991" y="3625411"/>
                    <a:pt x="3143269" y="3656645"/>
                  </a:cubicBezTo>
                  <a:cubicBezTo>
                    <a:pt x="3155792" y="3656645"/>
                    <a:pt x="3160801" y="3644151"/>
                    <a:pt x="3170818" y="3640403"/>
                  </a:cubicBezTo>
                  <a:cubicBezTo>
                    <a:pt x="3169566" y="3662892"/>
                    <a:pt x="3169566" y="3662892"/>
                    <a:pt x="3152035" y="3676635"/>
                  </a:cubicBezTo>
                  <a:cubicBezTo>
                    <a:pt x="3160801" y="3680383"/>
                    <a:pt x="3170818" y="3679133"/>
                    <a:pt x="3178332" y="3685380"/>
                  </a:cubicBezTo>
                  <a:cubicBezTo>
                    <a:pt x="3189602" y="3695375"/>
                    <a:pt x="3190854" y="3694125"/>
                    <a:pt x="3208385" y="3684131"/>
                  </a:cubicBezTo>
                  <a:cubicBezTo>
                    <a:pt x="3210890" y="3682881"/>
                    <a:pt x="3214646" y="3684131"/>
                    <a:pt x="3215899" y="3684131"/>
                  </a:cubicBezTo>
                  <a:cubicBezTo>
                    <a:pt x="3245952" y="3689128"/>
                    <a:pt x="3273501" y="3694125"/>
                    <a:pt x="3302302" y="3699123"/>
                  </a:cubicBezTo>
                  <a:cubicBezTo>
                    <a:pt x="3298545" y="3742850"/>
                    <a:pt x="3258474" y="3715364"/>
                    <a:pt x="3233430" y="3735354"/>
                  </a:cubicBezTo>
                  <a:cubicBezTo>
                    <a:pt x="3267240" y="3720362"/>
                    <a:pt x="3286023" y="3727858"/>
                    <a:pt x="3289780" y="3755344"/>
                  </a:cubicBezTo>
                  <a:cubicBezTo>
                    <a:pt x="3293537" y="3775333"/>
                    <a:pt x="3302302" y="3789076"/>
                    <a:pt x="3314824" y="3802819"/>
                  </a:cubicBezTo>
                  <a:cubicBezTo>
                    <a:pt x="3319833" y="3819061"/>
                    <a:pt x="3308563" y="3824058"/>
                    <a:pt x="3296041" y="3827806"/>
                  </a:cubicBezTo>
                  <a:cubicBezTo>
                    <a:pt x="3287275" y="3830305"/>
                    <a:pt x="3281014" y="3835302"/>
                    <a:pt x="3284771" y="3847796"/>
                  </a:cubicBezTo>
                  <a:lnTo>
                    <a:pt x="3283618" y="3850480"/>
                  </a:lnTo>
                  <a:lnTo>
                    <a:pt x="3282267" y="3851544"/>
                  </a:lnTo>
                  <a:cubicBezTo>
                    <a:pt x="3282267" y="3852793"/>
                    <a:pt x="3282267" y="3855292"/>
                    <a:pt x="3281014" y="3856541"/>
                  </a:cubicBezTo>
                  <a:lnTo>
                    <a:pt x="3283618" y="3850480"/>
                  </a:lnTo>
                  <a:lnTo>
                    <a:pt x="3306059" y="3832804"/>
                  </a:lnTo>
                  <a:cubicBezTo>
                    <a:pt x="3309815" y="3831554"/>
                    <a:pt x="3312320" y="3831554"/>
                    <a:pt x="3316077" y="3831554"/>
                  </a:cubicBezTo>
                  <a:cubicBezTo>
                    <a:pt x="3323590" y="3832804"/>
                    <a:pt x="3329851" y="3836552"/>
                    <a:pt x="3332356" y="3844048"/>
                  </a:cubicBezTo>
                  <a:cubicBezTo>
                    <a:pt x="3333608" y="3847796"/>
                    <a:pt x="3333608" y="3850294"/>
                    <a:pt x="3333608" y="3855292"/>
                  </a:cubicBezTo>
                  <a:cubicBezTo>
                    <a:pt x="3377436" y="3854042"/>
                    <a:pt x="3354896" y="3876531"/>
                    <a:pt x="3347382" y="3894022"/>
                  </a:cubicBezTo>
                  <a:cubicBezTo>
                    <a:pt x="3346130" y="3896520"/>
                    <a:pt x="3344878" y="3900268"/>
                    <a:pt x="3343626" y="3904017"/>
                  </a:cubicBezTo>
                  <a:cubicBezTo>
                    <a:pt x="3352391" y="3935250"/>
                    <a:pt x="3334860" y="3961487"/>
                    <a:pt x="3324842" y="3988972"/>
                  </a:cubicBezTo>
                  <a:cubicBezTo>
                    <a:pt x="3322338" y="3995219"/>
                    <a:pt x="3318581" y="3998967"/>
                    <a:pt x="3312320" y="4000217"/>
                  </a:cubicBezTo>
                  <a:cubicBezTo>
                    <a:pt x="3314824" y="4006463"/>
                    <a:pt x="3322338" y="4005214"/>
                    <a:pt x="3327347" y="4006463"/>
                  </a:cubicBezTo>
                  <a:cubicBezTo>
                    <a:pt x="3336112" y="4008962"/>
                    <a:pt x="3344878" y="4005214"/>
                    <a:pt x="3353643" y="4002715"/>
                  </a:cubicBezTo>
                  <a:cubicBezTo>
                    <a:pt x="3357400" y="4001466"/>
                    <a:pt x="3361157" y="3998967"/>
                    <a:pt x="3363661" y="3995219"/>
                  </a:cubicBezTo>
                  <a:cubicBezTo>
                    <a:pt x="3364913" y="3991471"/>
                    <a:pt x="3366166" y="3986474"/>
                    <a:pt x="3368670" y="3983975"/>
                  </a:cubicBezTo>
                  <a:cubicBezTo>
                    <a:pt x="3372427" y="3978978"/>
                    <a:pt x="3377436" y="3976479"/>
                    <a:pt x="3381192" y="3975230"/>
                  </a:cubicBezTo>
                  <a:cubicBezTo>
                    <a:pt x="3393715" y="3971482"/>
                    <a:pt x="3403732" y="3965235"/>
                    <a:pt x="3413750" y="3958988"/>
                  </a:cubicBezTo>
                  <a:cubicBezTo>
                    <a:pt x="3426272" y="3953991"/>
                    <a:pt x="3432534" y="3952741"/>
                    <a:pt x="3441299" y="3971482"/>
                  </a:cubicBezTo>
                  <a:cubicBezTo>
                    <a:pt x="3444430" y="3978978"/>
                    <a:pt x="3446621" y="3983975"/>
                    <a:pt x="3446308" y="3987723"/>
                  </a:cubicBezTo>
                  <a:cubicBezTo>
                    <a:pt x="3445995" y="3991471"/>
                    <a:pt x="3443177" y="3993970"/>
                    <a:pt x="3436290" y="3996469"/>
                  </a:cubicBezTo>
                  <a:cubicBezTo>
                    <a:pt x="3418759" y="4002715"/>
                    <a:pt x="3413750" y="4016458"/>
                    <a:pt x="3407489" y="4031450"/>
                  </a:cubicBezTo>
                  <a:cubicBezTo>
                    <a:pt x="3402480" y="4032700"/>
                    <a:pt x="3397471" y="4032700"/>
                    <a:pt x="3392462" y="4032700"/>
                  </a:cubicBezTo>
                  <a:cubicBezTo>
                    <a:pt x="3389958" y="4018957"/>
                    <a:pt x="3378688" y="4013960"/>
                    <a:pt x="3368670" y="4021456"/>
                  </a:cubicBezTo>
                  <a:cubicBezTo>
                    <a:pt x="3348634" y="4037697"/>
                    <a:pt x="3326094" y="4047692"/>
                    <a:pt x="3302302" y="4057687"/>
                  </a:cubicBezTo>
                  <a:cubicBezTo>
                    <a:pt x="3301050" y="4058936"/>
                    <a:pt x="3301050" y="4065183"/>
                    <a:pt x="3301050" y="4068931"/>
                  </a:cubicBezTo>
                  <a:cubicBezTo>
                    <a:pt x="3278510" y="4075178"/>
                    <a:pt x="3259726" y="4088921"/>
                    <a:pt x="3237186" y="4092669"/>
                  </a:cubicBezTo>
                  <a:cubicBezTo>
                    <a:pt x="3233430" y="4091419"/>
                    <a:pt x="3227169" y="4091419"/>
                    <a:pt x="3225916" y="4088921"/>
                  </a:cubicBezTo>
                  <a:cubicBezTo>
                    <a:pt x="3219655" y="4070180"/>
                    <a:pt x="3215899" y="4055188"/>
                    <a:pt x="3189602" y="4055188"/>
                  </a:cubicBezTo>
                  <a:cubicBezTo>
                    <a:pt x="3177080" y="4055188"/>
                    <a:pt x="3167062" y="4041445"/>
                    <a:pt x="3182088" y="4027702"/>
                  </a:cubicBezTo>
                  <a:cubicBezTo>
                    <a:pt x="3182088" y="4007713"/>
                    <a:pt x="3175827" y="3991471"/>
                    <a:pt x="3172071" y="3972731"/>
                  </a:cubicBezTo>
                  <a:cubicBezTo>
                    <a:pt x="3163305" y="3935250"/>
                    <a:pt x="3138261" y="3926505"/>
                    <a:pt x="3104450" y="3929004"/>
                  </a:cubicBezTo>
                  <a:cubicBezTo>
                    <a:pt x="3084415" y="3935250"/>
                    <a:pt x="3064379" y="3943996"/>
                    <a:pt x="3056866" y="3914011"/>
                  </a:cubicBezTo>
                  <a:cubicBezTo>
                    <a:pt x="3056866" y="3911513"/>
                    <a:pt x="3056866" y="3909014"/>
                    <a:pt x="3058118" y="3906515"/>
                  </a:cubicBezTo>
                  <a:cubicBezTo>
                    <a:pt x="3064379" y="3894022"/>
                    <a:pt x="3089424" y="3896520"/>
                    <a:pt x="3088172" y="3884027"/>
                  </a:cubicBezTo>
                  <a:cubicBezTo>
                    <a:pt x="3084415" y="3872783"/>
                    <a:pt x="3068136" y="3862788"/>
                    <a:pt x="3056866" y="3855292"/>
                  </a:cubicBezTo>
                  <a:cubicBezTo>
                    <a:pt x="3053109" y="3852793"/>
                    <a:pt x="3050605" y="3849045"/>
                    <a:pt x="3048100" y="3845297"/>
                  </a:cubicBezTo>
                  <a:cubicBezTo>
                    <a:pt x="3046848" y="3842798"/>
                    <a:pt x="3045596" y="3839050"/>
                    <a:pt x="3044344" y="3835302"/>
                  </a:cubicBezTo>
                  <a:cubicBezTo>
                    <a:pt x="3038083" y="3794074"/>
                    <a:pt x="3038083" y="3794074"/>
                    <a:pt x="3093180" y="3775333"/>
                  </a:cubicBezTo>
                  <a:cubicBezTo>
                    <a:pt x="3081910" y="3764089"/>
                    <a:pt x="3073145" y="3775333"/>
                    <a:pt x="3064379" y="3775333"/>
                  </a:cubicBezTo>
                  <a:cubicBezTo>
                    <a:pt x="3049353" y="3775333"/>
                    <a:pt x="3036830" y="3772835"/>
                    <a:pt x="3043091" y="3752845"/>
                  </a:cubicBezTo>
                  <a:cubicBezTo>
                    <a:pt x="3044344" y="3750346"/>
                    <a:pt x="3046848" y="3747848"/>
                    <a:pt x="3049353" y="3745349"/>
                  </a:cubicBezTo>
                  <a:cubicBezTo>
                    <a:pt x="3050605" y="3742850"/>
                    <a:pt x="3056866" y="3747848"/>
                    <a:pt x="3056866" y="3742850"/>
                  </a:cubicBezTo>
                  <a:cubicBezTo>
                    <a:pt x="3054361" y="3742850"/>
                    <a:pt x="3051857" y="3742850"/>
                    <a:pt x="3050605" y="3742850"/>
                  </a:cubicBezTo>
                  <a:cubicBezTo>
                    <a:pt x="3038083" y="3744100"/>
                    <a:pt x="3029317" y="3750346"/>
                    <a:pt x="3016795" y="3745349"/>
                  </a:cubicBezTo>
                  <a:cubicBezTo>
                    <a:pt x="3013038" y="3736603"/>
                    <a:pt x="3019299" y="3731606"/>
                    <a:pt x="3024308" y="3727858"/>
                  </a:cubicBezTo>
                  <a:cubicBezTo>
                    <a:pt x="3031821" y="3725359"/>
                    <a:pt x="3043091" y="3727858"/>
                    <a:pt x="3044344" y="3719112"/>
                  </a:cubicBezTo>
                  <a:cubicBezTo>
                    <a:pt x="3045596" y="3707868"/>
                    <a:pt x="3030569" y="3717863"/>
                    <a:pt x="3029317" y="3707868"/>
                  </a:cubicBezTo>
                  <a:cubicBezTo>
                    <a:pt x="3028065" y="3704120"/>
                    <a:pt x="3023056" y="3699123"/>
                    <a:pt x="3020551" y="3695375"/>
                  </a:cubicBezTo>
                  <a:cubicBezTo>
                    <a:pt x="3029317" y="3691627"/>
                    <a:pt x="3040587" y="3704120"/>
                    <a:pt x="3045596" y="3696624"/>
                  </a:cubicBezTo>
                  <a:cubicBezTo>
                    <a:pt x="3051857" y="3689128"/>
                    <a:pt x="3043091" y="3680383"/>
                    <a:pt x="3036830" y="3671637"/>
                  </a:cubicBezTo>
                  <a:cubicBezTo>
                    <a:pt x="3030569" y="3661642"/>
                    <a:pt x="3036830" y="3640403"/>
                    <a:pt x="3013038" y="3657894"/>
                  </a:cubicBezTo>
                  <a:cubicBezTo>
                    <a:pt x="3009281" y="3661642"/>
                    <a:pt x="2980480" y="3640403"/>
                    <a:pt x="2972967" y="3626660"/>
                  </a:cubicBezTo>
                  <a:cubicBezTo>
                    <a:pt x="2959192" y="3600424"/>
                    <a:pt x="2944166" y="3617915"/>
                    <a:pt x="2926634" y="3614167"/>
                  </a:cubicBezTo>
                  <a:cubicBezTo>
                    <a:pt x="2931643" y="3634157"/>
                    <a:pt x="2949175" y="3627910"/>
                    <a:pt x="2960445" y="3635406"/>
                  </a:cubicBezTo>
                  <a:cubicBezTo>
                    <a:pt x="2945418" y="3645401"/>
                    <a:pt x="2927887" y="3637905"/>
                    <a:pt x="2914112" y="3646650"/>
                  </a:cubicBezTo>
                  <a:cubicBezTo>
                    <a:pt x="2900338" y="3655396"/>
                    <a:pt x="2896581" y="3647899"/>
                    <a:pt x="2899085" y="3632907"/>
                  </a:cubicBezTo>
                  <a:cubicBezTo>
                    <a:pt x="2902842" y="3606671"/>
                    <a:pt x="2929139" y="3606671"/>
                    <a:pt x="2942913" y="3592928"/>
                  </a:cubicBezTo>
                  <a:cubicBezTo>
                    <a:pt x="2920373" y="3589180"/>
                    <a:pt x="2940409" y="3557946"/>
                    <a:pt x="2912860" y="3556697"/>
                  </a:cubicBezTo>
                  <a:cubicBezTo>
                    <a:pt x="2927887" y="3544203"/>
                    <a:pt x="2944166" y="3541705"/>
                    <a:pt x="2951679" y="3527962"/>
                  </a:cubicBezTo>
                  <a:cubicBezTo>
                    <a:pt x="2950427" y="3526712"/>
                    <a:pt x="2950427" y="3525463"/>
                    <a:pt x="2950427" y="3524214"/>
                  </a:cubicBezTo>
                  <a:cubicBezTo>
                    <a:pt x="2986741" y="3510471"/>
                    <a:pt x="2954183" y="3489232"/>
                    <a:pt x="2954183" y="3471741"/>
                  </a:cubicBezTo>
                  <a:cubicBezTo>
                    <a:pt x="2954183" y="3460497"/>
                    <a:pt x="2942913" y="3471741"/>
                    <a:pt x="2937904" y="3474240"/>
                  </a:cubicBezTo>
                  <a:cubicBezTo>
                    <a:pt x="2910356" y="3484234"/>
                    <a:pt x="2894077" y="3475489"/>
                    <a:pt x="2885311" y="3448003"/>
                  </a:cubicBezTo>
                  <a:cubicBezTo>
                    <a:pt x="2887815" y="3448003"/>
                    <a:pt x="2890320" y="3448003"/>
                    <a:pt x="2892824" y="3446754"/>
                  </a:cubicBezTo>
                  <a:cubicBezTo>
                    <a:pt x="2901590" y="3430512"/>
                    <a:pt x="2930391" y="3438008"/>
                    <a:pt x="2934148" y="3414271"/>
                  </a:cubicBezTo>
                  <a:cubicBezTo>
                    <a:pt x="2934148" y="3413021"/>
                    <a:pt x="2935400" y="3410523"/>
                    <a:pt x="2935400" y="3409273"/>
                  </a:cubicBezTo>
                  <a:cubicBezTo>
                    <a:pt x="2944166" y="3403027"/>
                    <a:pt x="2954183" y="3400528"/>
                    <a:pt x="2961697" y="3408024"/>
                  </a:cubicBezTo>
                  <a:cubicBezTo>
                    <a:pt x="2979228" y="3426764"/>
                    <a:pt x="2991750" y="3428014"/>
                    <a:pt x="3000516" y="3400528"/>
                  </a:cubicBezTo>
                  <a:cubicBezTo>
                    <a:pt x="3003020" y="3395530"/>
                    <a:pt x="3008029" y="3390533"/>
                    <a:pt x="3013038" y="3393032"/>
                  </a:cubicBezTo>
                  <a:close/>
                  <a:moveTo>
                    <a:pt x="4430955" y="3319094"/>
                  </a:moveTo>
                  <a:cubicBezTo>
                    <a:pt x="4432329" y="3319094"/>
                    <a:pt x="4432329" y="3320926"/>
                    <a:pt x="4433702" y="3322759"/>
                  </a:cubicBezTo>
                  <a:cubicBezTo>
                    <a:pt x="4432329" y="3322759"/>
                    <a:pt x="4432329" y="3320926"/>
                    <a:pt x="4429582" y="3320926"/>
                  </a:cubicBezTo>
                  <a:cubicBezTo>
                    <a:pt x="4430955" y="3320926"/>
                    <a:pt x="4430955" y="3319094"/>
                    <a:pt x="4430955" y="3319094"/>
                  </a:cubicBezTo>
                  <a:close/>
                  <a:moveTo>
                    <a:pt x="4464843" y="3313603"/>
                  </a:moveTo>
                  <a:lnTo>
                    <a:pt x="4466674" y="3317265"/>
                  </a:lnTo>
                  <a:lnTo>
                    <a:pt x="4463012" y="3317265"/>
                  </a:lnTo>
                  <a:lnTo>
                    <a:pt x="4464843" y="3313603"/>
                  </a:lnTo>
                  <a:close/>
                  <a:moveTo>
                    <a:pt x="1634339" y="3302610"/>
                  </a:moveTo>
                  <a:cubicBezTo>
                    <a:pt x="1634339" y="3304808"/>
                    <a:pt x="1636653" y="3308105"/>
                    <a:pt x="1636653" y="3310303"/>
                  </a:cubicBezTo>
                  <a:cubicBezTo>
                    <a:pt x="1630869" y="3313599"/>
                    <a:pt x="1625084" y="3315797"/>
                    <a:pt x="1619300" y="3317995"/>
                  </a:cubicBezTo>
                  <a:cubicBezTo>
                    <a:pt x="1618143" y="3314698"/>
                    <a:pt x="1616986" y="3310303"/>
                    <a:pt x="1615830" y="3307006"/>
                  </a:cubicBezTo>
                  <a:cubicBezTo>
                    <a:pt x="1621614" y="3304808"/>
                    <a:pt x="1627398" y="3303709"/>
                    <a:pt x="1634339" y="3302610"/>
                  </a:cubicBezTo>
                  <a:close/>
                  <a:moveTo>
                    <a:pt x="1332916" y="3220182"/>
                  </a:moveTo>
                  <a:cubicBezTo>
                    <a:pt x="1335914" y="3221181"/>
                    <a:pt x="1337912" y="3223180"/>
                    <a:pt x="1339911" y="3225178"/>
                  </a:cubicBezTo>
                  <a:cubicBezTo>
                    <a:pt x="1339911" y="3225178"/>
                    <a:pt x="1338912" y="3228175"/>
                    <a:pt x="1338912" y="3230174"/>
                  </a:cubicBezTo>
                  <a:cubicBezTo>
                    <a:pt x="1335914" y="3228175"/>
                    <a:pt x="1332916" y="3226177"/>
                    <a:pt x="1329919" y="3225178"/>
                  </a:cubicBezTo>
                  <a:cubicBezTo>
                    <a:pt x="1330918" y="3223180"/>
                    <a:pt x="1331917" y="3222180"/>
                    <a:pt x="1332916" y="3220182"/>
                  </a:cubicBezTo>
                  <a:close/>
                  <a:moveTo>
                    <a:pt x="1264200" y="3181717"/>
                  </a:moveTo>
                  <a:cubicBezTo>
                    <a:pt x="1286181" y="3185551"/>
                    <a:pt x="1304498" y="3188107"/>
                    <a:pt x="1328922" y="3191941"/>
                  </a:cubicBezTo>
                  <a:cubicBezTo>
                    <a:pt x="1317931" y="3208554"/>
                    <a:pt x="1310604" y="3220056"/>
                    <a:pt x="1300835" y="3235391"/>
                  </a:cubicBezTo>
                  <a:cubicBezTo>
                    <a:pt x="1286181" y="3216222"/>
                    <a:pt x="1277633" y="3202164"/>
                    <a:pt x="1264200" y="3181717"/>
                  </a:cubicBezTo>
                  <a:close/>
                  <a:moveTo>
                    <a:pt x="1783648" y="3089672"/>
                  </a:moveTo>
                  <a:cubicBezTo>
                    <a:pt x="1785022" y="3088298"/>
                    <a:pt x="1789144" y="3089672"/>
                    <a:pt x="1789144" y="3091046"/>
                  </a:cubicBezTo>
                  <a:cubicBezTo>
                    <a:pt x="1790518" y="3092420"/>
                    <a:pt x="1787770" y="3095167"/>
                    <a:pt x="1787770" y="3097915"/>
                  </a:cubicBezTo>
                  <a:cubicBezTo>
                    <a:pt x="1785022" y="3096541"/>
                    <a:pt x="1782275" y="3096541"/>
                    <a:pt x="1780901" y="3095167"/>
                  </a:cubicBezTo>
                  <a:cubicBezTo>
                    <a:pt x="1780901" y="3095167"/>
                    <a:pt x="1780901" y="3089672"/>
                    <a:pt x="1783648" y="3089672"/>
                  </a:cubicBezTo>
                  <a:close/>
                  <a:moveTo>
                    <a:pt x="1861624" y="3088296"/>
                  </a:moveTo>
                  <a:cubicBezTo>
                    <a:pt x="1871295" y="3095561"/>
                    <a:pt x="1879758" y="3101615"/>
                    <a:pt x="1889430" y="3108880"/>
                  </a:cubicBezTo>
                  <a:cubicBezTo>
                    <a:pt x="1889430" y="3123411"/>
                    <a:pt x="1888221" y="3137941"/>
                    <a:pt x="1888221" y="3158525"/>
                  </a:cubicBezTo>
                  <a:cubicBezTo>
                    <a:pt x="1871295" y="3158525"/>
                    <a:pt x="1854370" y="3157314"/>
                    <a:pt x="1837444" y="3156103"/>
                  </a:cubicBezTo>
                  <a:cubicBezTo>
                    <a:pt x="1835027" y="3141573"/>
                    <a:pt x="1832609" y="3133097"/>
                    <a:pt x="1830191" y="3122200"/>
                  </a:cubicBezTo>
                  <a:cubicBezTo>
                    <a:pt x="1841071" y="3111302"/>
                    <a:pt x="1850743" y="3100404"/>
                    <a:pt x="1861624" y="3088296"/>
                  </a:cubicBezTo>
                  <a:close/>
                  <a:moveTo>
                    <a:pt x="1833380" y="3082804"/>
                  </a:moveTo>
                  <a:cubicBezTo>
                    <a:pt x="1833380" y="3082804"/>
                    <a:pt x="1834480" y="3084177"/>
                    <a:pt x="1834480" y="3085550"/>
                  </a:cubicBezTo>
                  <a:cubicBezTo>
                    <a:pt x="1834480" y="3085550"/>
                    <a:pt x="1832281" y="3085550"/>
                    <a:pt x="1832281" y="3086924"/>
                  </a:cubicBezTo>
                  <a:cubicBezTo>
                    <a:pt x="1831182" y="3085550"/>
                    <a:pt x="1831182" y="3084177"/>
                    <a:pt x="1830082" y="3084177"/>
                  </a:cubicBezTo>
                  <a:cubicBezTo>
                    <a:pt x="1831182" y="3082804"/>
                    <a:pt x="1832281" y="3082804"/>
                    <a:pt x="1833380" y="3082804"/>
                  </a:cubicBezTo>
                  <a:close/>
                  <a:moveTo>
                    <a:pt x="1814329" y="3077305"/>
                  </a:moveTo>
                  <a:lnTo>
                    <a:pt x="1817991" y="3079137"/>
                  </a:lnTo>
                  <a:lnTo>
                    <a:pt x="1814329" y="3080970"/>
                  </a:lnTo>
                  <a:lnTo>
                    <a:pt x="1814329" y="3077305"/>
                  </a:lnTo>
                  <a:close/>
                  <a:moveTo>
                    <a:pt x="3937843" y="3018736"/>
                  </a:moveTo>
                  <a:cubicBezTo>
                    <a:pt x="3942534" y="3018111"/>
                    <a:pt x="3947851" y="3018736"/>
                    <a:pt x="3952854" y="3019360"/>
                  </a:cubicBezTo>
                  <a:cubicBezTo>
                    <a:pt x="3957858" y="3019360"/>
                    <a:pt x="3959109" y="3024359"/>
                    <a:pt x="3955356" y="3028108"/>
                  </a:cubicBezTo>
                  <a:cubicBezTo>
                    <a:pt x="3952854" y="3031857"/>
                    <a:pt x="3947851" y="3034357"/>
                    <a:pt x="3942847" y="3035606"/>
                  </a:cubicBezTo>
                  <a:cubicBezTo>
                    <a:pt x="3941596" y="3036856"/>
                    <a:pt x="3940345" y="3036856"/>
                    <a:pt x="3940345" y="3038106"/>
                  </a:cubicBezTo>
                  <a:cubicBezTo>
                    <a:pt x="3929087" y="3044354"/>
                    <a:pt x="3922832" y="3054351"/>
                    <a:pt x="3914075" y="3061849"/>
                  </a:cubicBezTo>
                  <a:cubicBezTo>
                    <a:pt x="3910323" y="3064349"/>
                    <a:pt x="3906570" y="3068098"/>
                    <a:pt x="3910323" y="3073097"/>
                  </a:cubicBezTo>
                  <a:cubicBezTo>
                    <a:pt x="3912825" y="3078095"/>
                    <a:pt x="3919079" y="3076846"/>
                    <a:pt x="3922832" y="3075596"/>
                  </a:cubicBezTo>
                  <a:cubicBezTo>
                    <a:pt x="3925334" y="3074346"/>
                    <a:pt x="3926585" y="3074346"/>
                    <a:pt x="3929087" y="3074346"/>
                  </a:cubicBezTo>
                  <a:cubicBezTo>
                    <a:pt x="3937843" y="3073097"/>
                    <a:pt x="3940345" y="3078095"/>
                    <a:pt x="3941596" y="3084344"/>
                  </a:cubicBezTo>
                  <a:cubicBezTo>
                    <a:pt x="3946600" y="3084344"/>
                    <a:pt x="3946600" y="3083094"/>
                    <a:pt x="3947851" y="3081844"/>
                  </a:cubicBezTo>
                  <a:cubicBezTo>
                    <a:pt x="3954105" y="3075596"/>
                    <a:pt x="3961611" y="3074346"/>
                    <a:pt x="3967866" y="3080595"/>
                  </a:cubicBezTo>
                  <a:cubicBezTo>
                    <a:pt x="3974120" y="3088093"/>
                    <a:pt x="3970368" y="3095591"/>
                    <a:pt x="3964113" y="3100590"/>
                  </a:cubicBezTo>
                  <a:cubicBezTo>
                    <a:pt x="3955356" y="3106838"/>
                    <a:pt x="3949102" y="3116835"/>
                    <a:pt x="3940345" y="3124333"/>
                  </a:cubicBezTo>
                  <a:cubicBezTo>
                    <a:pt x="3939094" y="3130582"/>
                    <a:pt x="3936592" y="3136830"/>
                    <a:pt x="3929087" y="3139330"/>
                  </a:cubicBezTo>
                  <a:cubicBezTo>
                    <a:pt x="3920330" y="3141829"/>
                    <a:pt x="3920330" y="3153076"/>
                    <a:pt x="3927836" y="3155575"/>
                  </a:cubicBezTo>
                  <a:cubicBezTo>
                    <a:pt x="3942847" y="3160574"/>
                    <a:pt x="3940345" y="3168072"/>
                    <a:pt x="3932840" y="3175570"/>
                  </a:cubicBezTo>
                  <a:cubicBezTo>
                    <a:pt x="3924083" y="3180569"/>
                    <a:pt x="3917828" y="3190566"/>
                    <a:pt x="3906570" y="3189317"/>
                  </a:cubicBezTo>
                  <a:cubicBezTo>
                    <a:pt x="3900315" y="3188067"/>
                    <a:pt x="3895311" y="3184318"/>
                    <a:pt x="3892810" y="3178070"/>
                  </a:cubicBezTo>
                  <a:cubicBezTo>
                    <a:pt x="3892810" y="3174321"/>
                    <a:pt x="3890308" y="3171821"/>
                    <a:pt x="3886555" y="3175570"/>
                  </a:cubicBezTo>
                  <a:cubicBezTo>
                    <a:pt x="3882802" y="3178070"/>
                    <a:pt x="3880300" y="3181819"/>
                    <a:pt x="3884053" y="3185568"/>
                  </a:cubicBezTo>
                  <a:cubicBezTo>
                    <a:pt x="3887806" y="3189317"/>
                    <a:pt x="3892810" y="3189317"/>
                    <a:pt x="3895311" y="3194315"/>
                  </a:cubicBezTo>
                  <a:cubicBezTo>
                    <a:pt x="3895311" y="3195565"/>
                    <a:pt x="3895311" y="3198064"/>
                    <a:pt x="3895311" y="3198064"/>
                  </a:cubicBezTo>
                  <a:cubicBezTo>
                    <a:pt x="3895311" y="3199314"/>
                    <a:pt x="3896562" y="3198064"/>
                    <a:pt x="3895311" y="3199314"/>
                  </a:cubicBezTo>
                  <a:cubicBezTo>
                    <a:pt x="3894061" y="3206812"/>
                    <a:pt x="3902817" y="3213061"/>
                    <a:pt x="3899064" y="3219309"/>
                  </a:cubicBezTo>
                  <a:cubicBezTo>
                    <a:pt x="3895311" y="3226807"/>
                    <a:pt x="3886555" y="3225557"/>
                    <a:pt x="3881551" y="3226807"/>
                  </a:cubicBezTo>
                  <a:cubicBezTo>
                    <a:pt x="3874046" y="3231806"/>
                    <a:pt x="3876547" y="3236805"/>
                    <a:pt x="3876547" y="3241803"/>
                  </a:cubicBezTo>
                  <a:cubicBezTo>
                    <a:pt x="3879049" y="3248052"/>
                    <a:pt x="3882802" y="3245552"/>
                    <a:pt x="3887806" y="3244303"/>
                  </a:cubicBezTo>
                  <a:cubicBezTo>
                    <a:pt x="3889057" y="3243053"/>
                    <a:pt x="3891559" y="3241803"/>
                    <a:pt x="3892810" y="3241803"/>
                  </a:cubicBezTo>
                  <a:cubicBezTo>
                    <a:pt x="3912825" y="3243053"/>
                    <a:pt x="3922832" y="3231806"/>
                    <a:pt x="3927836" y="3214310"/>
                  </a:cubicBezTo>
                  <a:cubicBezTo>
                    <a:pt x="3930338" y="3211811"/>
                    <a:pt x="3932840" y="3209312"/>
                    <a:pt x="3934090" y="3206812"/>
                  </a:cubicBezTo>
                  <a:cubicBezTo>
                    <a:pt x="3934090" y="3205563"/>
                    <a:pt x="3936592" y="3204313"/>
                    <a:pt x="3936592" y="3203063"/>
                  </a:cubicBezTo>
                  <a:cubicBezTo>
                    <a:pt x="3949102" y="3199314"/>
                    <a:pt x="3952854" y="3189317"/>
                    <a:pt x="3952854" y="3179319"/>
                  </a:cubicBezTo>
                  <a:cubicBezTo>
                    <a:pt x="3952854" y="3178070"/>
                    <a:pt x="3954105" y="3176820"/>
                    <a:pt x="3955356" y="3176820"/>
                  </a:cubicBezTo>
                  <a:cubicBezTo>
                    <a:pt x="3962862" y="3181819"/>
                    <a:pt x="3967866" y="3188067"/>
                    <a:pt x="3974120" y="3194315"/>
                  </a:cubicBezTo>
                  <a:cubicBezTo>
                    <a:pt x="3977873" y="3198064"/>
                    <a:pt x="3979124" y="3203063"/>
                    <a:pt x="3975371" y="3206812"/>
                  </a:cubicBezTo>
                  <a:cubicBezTo>
                    <a:pt x="3972869" y="3211811"/>
                    <a:pt x="3969117" y="3210561"/>
                    <a:pt x="3965364" y="3209312"/>
                  </a:cubicBezTo>
                  <a:cubicBezTo>
                    <a:pt x="3961611" y="3206812"/>
                    <a:pt x="3957858" y="3206812"/>
                    <a:pt x="3955356" y="3209312"/>
                  </a:cubicBezTo>
                  <a:cubicBezTo>
                    <a:pt x="3952854" y="3211811"/>
                    <a:pt x="3950353" y="3213061"/>
                    <a:pt x="3954105" y="3215560"/>
                  </a:cubicBezTo>
                  <a:cubicBezTo>
                    <a:pt x="3962862" y="3219309"/>
                    <a:pt x="3961611" y="3226807"/>
                    <a:pt x="3961611" y="3233055"/>
                  </a:cubicBezTo>
                  <a:cubicBezTo>
                    <a:pt x="3962862" y="3239304"/>
                    <a:pt x="3964113" y="3243053"/>
                    <a:pt x="3970368" y="3244303"/>
                  </a:cubicBezTo>
                  <a:cubicBezTo>
                    <a:pt x="3975371" y="3244303"/>
                    <a:pt x="3980375" y="3241803"/>
                    <a:pt x="3981626" y="3236805"/>
                  </a:cubicBezTo>
                  <a:cubicBezTo>
                    <a:pt x="3985379" y="3228057"/>
                    <a:pt x="3986630" y="3219309"/>
                    <a:pt x="3992884" y="3213061"/>
                  </a:cubicBezTo>
                  <a:cubicBezTo>
                    <a:pt x="3995386" y="3210561"/>
                    <a:pt x="3992884" y="3206812"/>
                    <a:pt x="3991633" y="3204313"/>
                  </a:cubicBezTo>
                  <a:cubicBezTo>
                    <a:pt x="3989132" y="3195565"/>
                    <a:pt x="3995386" y="3190566"/>
                    <a:pt x="4002892" y="3188067"/>
                  </a:cubicBezTo>
                  <a:cubicBezTo>
                    <a:pt x="4011648" y="3185568"/>
                    <a:pt x="4011648" y="3193066"/>
                    <a:pt x="4014150" y="3199314"/>
                  </a:cubicBezTo>
                  <a:cubicBezTo>
                    <a:pt x="4015401" y="3205563"/>
                    <a:pt x="4014150" y="3211811"/>
                    <a:pt x="4022907" y="3218059"/>
                  </a:cubicBezTo>
                  <a:cubicBezTo>
                    <a:pt x="4024158" y="3201814"/>
                    <a:pt x="4020405" y="3185568"/>
                    <a:pt x="4032914" y="3174321"/>
                  </a:cubicBezTo>
                  <a:cubicBezTo>
                    <a:pt x="4036667" y="3169322"/>
                    <a:pt x="4041671" y="3163073"/>
                    <a:pt x="4047926" y="3169322"/>
                  </a:cubicBezTo>
                  <a:cubicBezTo>
                    <a:pt x="4054180" y="3174321"/>
                    <a:pt x="4057933" y="3181819"/>
                    <a:pt x="4056682" y="3190566"/>
                  </a:cubicBezTo>
                  <a:cubicBezTo>
                    <a:pt x="4054180" y="3195565"/>
                    <a:pt x="4050427" y="3201814"/>
                    <a:pt x="4049176" y="3206812"/>
                  </a:cubicBezTo>
                  <a:cubicBezTo>
                    <a:pt x="4047926" y="3210561"/>
                    <a:pt x="4047926" y="3214310"/>
                    <a:pt x="4051678" y="3215560"/>
                  </a:cubicBezTo>
                  <a:cubicBezTo>
                    <a:pt x="4056682" y="3218059"/>
                    <a:pt x="4056682" y="3213061"/>
                    <a:pt x="4057933" y="3210561"/>
                  </a:cubicBezTo>
                  <a:cubicBezTo>
                    <a:pt x="4059184" y="3208062"/>
                    <a:pt x="4060435" y="3205563"/>
                    <a:pt x="4062937" y="3203063"/>
                  </a:cubicBezTo>
                  <a:cubicBezTo>
                    <a:pt x="4075446" y="3195565"/>
                    <a:pt x="4080450" y="3183068"/>
                    <a:pt x="4085454" y="3171821"/>
                  </a:cubicBezTo>
                  <a:cubicBezTo>
                    <a:pt x="4094210" y="3153076"/>
                    <a:pt x="4096712" y="3153076"/>
                    <a:pt x="4111723" y="3165573"/>
                  </a:cubicBezTo>
                  <a:cubicBezTo>
                    <a:pt x="4115476" y="3168072"/>
                    <a:pt x="4119229" y="3171821"/>
                    <a:pt x="4120480" y="3176820"/>
                  </a:cubicBezTo>
                  <a:cubicBezTo>
                    <a:pt x="4119229" y="3184318"/>
                    <a:pt x="4112974" y="3185568"/>
                    <a:pt x="4109221" y="3190566"/>
                  </a:cubicBezTo>
                  <a:cubicBezTo>
                    <a:pt x="4104218" y="3194315"/>
                    <a:pt x="4104218" y="3200564"/>
                    <a:pt x="4101716" y="3205563"/>
                  </a:cubicBezTo>
                  <a:cubicBezTo>
                    <a:pt x="4101716" y="3206812"/>
                    <a:pt x="4099214" y="3206812"/>
                    <a:pt x="4099214" y="3208062"/>
                  </a:cubicBezTo>
                  <a:cubicBezTo>
                    <a:pt x="4092959" y="3209312"/>
                    <a:pt x="4089206" y="3213061"/>
                    <a:pt x="4085454" y="3218059"/>
                  </a:cubicBezTo>
                  <a:cubicBezTo>
                    <a:pt x="4077948" y="3231806"/>
                    <a:pt x="4067940" y="3240554"/>
                    <a:pt x="4052929" y="3244303"/>
                  </a:cubicBezTo>
                  <a:cubicBezTo>
                    <a:pt x="4047926" y="3245552"/>
                    <a:pt x="4044173" y="3248052"/>
                    <a:pt x="4044173" y="3253050"/>
                  </a:cubicBezTo>
                  <a:cubicBezTo>
                    <a:pt x="4045424" y="3258049"/>
                    <a:pt x="4044173" y="3264297"/>
                    <a:pt x="4050427" y="3268046"/>
                  </a:cubicBezTo>
                  <a:cubicBezTo>
                    <a:pt x="4054180" y="3271796"/>
                    <a:pt x="4060435" y="3270546"/>
                    <a:pt x="4062937" y="3266797"/>
                  </a:cubicBezTo>
                  <a:cubicBezTo>
                    <a:pt x="4067940" y="3260548"/>
                    <a:pt x="4074195" y="3258049"/>
                    <a:pt x="4082952" y="3259299"/>
                  </a:cubicBezTo>
                  <a:cubicBezTo>
                    <a:pt x="4089206" y="3260548"/>
                    <a:pt x="4090457" y="3254300"/>
                    <a:pt x="4094210" y="3250551"/>
                  </a:cubicBezTo>
                  <a:cubicBezTo>
                    <a:pt x="4095461" y="3249301"/>
                    <a:pt x="4096712" y="3248052"/>
                    <a:pt x="4097963" y="3248052"/>
                  </a:cubicBezTo>
                  <a:cubicBezTo>
                    <a:pt x="4105469" y="3246802"/>
                    <a:pt x="4106719" y="3253050"/>
                    <a:pt x="4107970" y="3258049"/>
                  </a:cubicBezTo>
                  <a:cubicBezTo>
                    <a:pt x="4110472" y="3264297"/>
                    <a:pt x="4110472" y="3269296"/>
                    <a:pt x="4111723" y="3274295"/>
                  </a:cubicBezTo>
                  <a:cubicBezTo>
                    <a:pt x="4111723" y="3278044"/>
                    <a:pt x="4110472" y="3281793"/>
                    <a:pt x="4106719" y="3285542"/>
                  </a:cubicBezTo>
                  <a:cubicBezTo>
                    <a:pt x="4091708" y="3295539"/>
                    <a:pt x="4076697" y="3305537"/>
                    <a:pt x="4057933" y="3291790"/>
                  </a:cubicBezTo>
                  <a:cubicBezTo>
                    <a:pt x="4054180" y="3289291"/>
                    <a:pt x="4049176" y="3290541"/>
                    <a:pt x="4045424" y="3293040"/>
                  </a:cubicBezTo>
                  <a:cubicBezTo>
                    <a:pt x="4037918" y="3299288"/>
                    <a:pt x="4029162" y="3305537"/>
                    <a:pt x="4026660" y="3315534"/>
                  </a:cubicBezTo>
                  <a:cubicBezTo>
                    <a:pt x="4026660" y="3328031"/>
                    <a:pt x="4019154" y="3336779"/>
                    <a:pt x="4006645" y="3338029"/>
                  </a:cubicBezTo>
                  <a:cubicBezTo>
                    <a:pt x="4001641" y="3339278"/>
                    <a:pt x="3999139" y="3335529"/>
                    <a:pt x="3997888" y="3331780"/>
                  </a:cubicBezTo>
                  <a:cubicBezTo>
                    <a:pt x="3995386" y="3325532"/>
                    <a:pt x="3992884" y="3318034"/>
                    <a:pt x="3995386" y="3309286"/>
                  </a:cubicBezTo>
                  <a:cubicBezTo>
                    <a:pt x="3981626" y="3319283"/>
                    <a:pt x="3974120" y="3333030"/>
                    <a:pt x="3959109" y="3338029"/>
                  </a:cubicBezTo>
                  <a:cubicBezTo>
                    <a:pt x="3957858" y="3339278"/>
                    <a:pt x="3956607" y="3340528"/>
                    <a:pt x="3955356" y="3341778"/>
                  </a:cubicBezTo>
                  <a:cubicBezTo>
                    <a:pt x="3954105" y="3356774"/>
                    <a:pt x="3954105" y="3356774"/>
                    <a:pt x="3941596" y="3349276"/>
                  </a:cubicBezTo>
                  <a:cubicBezTo>
                    <a:pt x="3934090" y="3340528"/>
                    <a:pt x="3936592" y="3331780"/>
                    <a:pt x="3939094" y="3320533"/>
                  </a:cubicBezTo>
                  <a:cubicBezTo>
                    <a:pt x="3929087" y="3323032"/>
                    <a:pt x="3929087" y="3323032"/>
                    <a:pt x="3934090" y="3329281"/>
                  </a:cubicBezTo>
                  <a:cubicBezTo>
                    <a:pt x="3936592" y="3334280"/>
                    <a:pt x="3936592" y="3338029"/>
                    <a:pt x="3934090" y="3343027"/>
                  </a:cubicBezTo>
                  <a:cubicBezTo>
                    <a:pt x="3932840" y="3346776"/>
                    <a:pt x="3929087" y="3349276"/>
                    <a:pt x="3925334" y="3349276"/>
                  </a:cubicBezTo>
                  <a:cubicBezTo>
                    <a:pt x="3919079" y="3348026"/>
                    <a:pt x="3912825" y="3346776"/>
                    <a:pt x="3910323" y="3340528"/>
                  </a:cubicBezTo>
                  <a:cubicBezTo>
                    <a:pt x="3909072" y="3329281"/>
                    <a:pt x="3897813" y="3326781"/>
                    <a:pt x="3889057" y="3324282"/>
                  </a:cubicBezTo>
                  <a:cubicBezTo>
                    <a:pt x="3880300" y="3320533"/>
                    <a:pt x="3875297" y="3330530"/>
                    <a:pt x="3871544" y="3338029"/>
                  </a:cubicBezTo>
                  <a:cubicBezTo>
                    <a:pt x="3867791" y="3345527"/>
                    <a:pt x="3861536" y="3350525"/>
                    <a:pt x="3851529" y="3349276"/>
                  </a:cubicBezTo>
                  <a:cubicBezTo>
                    <a:pt x="3841521" y="3349276"/>
                    <a:pt x="3839019" y="3353025"/>
                    <a:pt x="3840270" y="3363022"/>
                  </a:cubicBezTo>
                  <a:cubicBezTo>
                    <a:pt x="3841521" y="3366771"/>
                    <a:pt x="3844023" y="3371770"/>
                    <a:pt x="3844023" y="3375519"/>
                  </a:cubicBezTo>
                  <a:cubicBezTo>
                    <a:pt x="3845274" y="3378018"/>
                    <a:pt x="3845274" y="3383017"/>
                    <a:pt x="3847776" y="3384267"/>
                  </a:cubicBezTo>
                  <a:cubicBezTo>
                    <a:pt x="3854031" y="3386766"/>
                    <a:pt x="3854031" y="3391765"/>
                    <a:pt x="3851529" y="3396763"/>
                  </a:cubicBezTo>
                  <a:cubicBezTo>
                    <a:pt x="3847776" y="3401762"/>
                    <a:pt x="3841521" y="3406761"/>
                    <a:pt x="3837768" y="3404262"/>
                  </a:cubicBezTo>
                  <a:cubicBezTo>
                    <a:pt x="3825259" y="3396763"/>
                    <a:pt x="3820255" y="3403012"/>
                    <a:pt x="3812750" y="3408011"/>
                  </a:cubicBezTo>
                  <a:cubicBezTo>
                    <a:pt x="3811499" y="3410510"/>
                    <a:pt x="3810248" y="3410510"/>
                    <a:pt x="3808997" y="3410510"/>
                  </a:cubicBezTo>
                  <a:cubicBezTo>
                    <a:pt x="3792735" y="3414259"/>
                    <a:pt x="3790233" y="3414259"/>
                    <a:pt x="3791484" y="3398013"/>
                  </a:cubicBezTo>
                  <a:cubicBezTo>
                    <a:pt x="3791484" y="3394264"/>
                    <a:pt x="3792735" y="3390515"/>
                    <a:pt x="3787731" y="3390515"/>
                  </a:cubicBezTo>
                  <a:cubicBezTo>
                    <a:pt x="3782727" y="3388016"/>
                    <a:pt x="3782727" y="3391765"/>
                    <a:pt x="3781476" y="3395514"/>
                  </a:cubicBezTo>
                  <a:cubicBezTo>
                    <a:pt x="3772720" y="3411760"/>
                    <a:pt x="3762712" y="3416758"/>
                    <a:pt x="3745199" y="3413009"/>
                  </a:cubicBezTo>
                  <a:cubicBezTo>
                    <a:pt x="3742697" y="3411760"/>
                    <a:pt x="3740196" y="3414259"/>
                    <a:pt x="3737694" y="3414259"/>
                  </a:cubicBezTo>
                  <a:cubicBezTo>
                    <a:pt x="3727686" y="3410510"/>
                    <a:pt x="3731439" y="3404262"/>
                    <a:pt x="3732690" y="3396763"/>
                  </a:cubicBezTo>
                  <a:cubicBezTo>
                    <a:pt x="3727686" y="3404262"/>
                    <a:pt x="3726435" y="3415509"/>
                    <a:pt x="3715177" y="3414259"/>
                  </a:cubicBezTo>
                  <a:cubicBezTo>
                    <a:pt x="3711424" y="3413009"/>
                    <a:pt x="3710173" y="3410510"/>
                    <a:pt x="3710173" y="3406761"/>
                  </a:cubicBezTo>
                  <a:cubicBezTo>
                    <a:pt x="3707671" y="3403012"/>
                    <a:pt x="3716428" y="3396763"/>
                    <a:pt x="3705169" y="3396763"/>
                  </a:cubicBezTo>
                  <a:cubicBezTo>
                    <a:pt x="3702667" y="3395514"/>
                    <a:pt x="3700166" y="3394264"/>
                    <a:pt x="3697664" y="3391765"/>
                  </a:cubicBezTo>
                  <a:cubicBezTo>
                    <a:pt x="3693911" y="3389265"/>
                    <a:pt x="3692660" y="3384267"/>
                    <a:pt x="3687656" y="3383017"/>
                  </a:cubicBezTo>
                  <a:cubicBezTo>
                    <a:pt x="3680151" y="3378018"/>
                    <a:pt x="3673896" y="3374269"/>
                    <a:pt x="3676398" y="3363022"/>
                  </a:cubicBezTo>
                  <a:cubicBezTo>
                    <a:pt x="3678900" y="3351775"/>
                    <a:pt x="3686405" y="3345527"/>
                    <a:pt x="3696413" y="3340528"/>
                  </a:cubicBezTo>
                  <a:cubicBezTo>
                    <a:pt x="3697664" y="3339278"/>
                    <a:pt x="3700166" y="3339278"/>
                    <a:pt x="3702667" y="3339278"/>
                  </a:cubicBezTo>
                  <a:cubicBezTo>
                    <a:pt x="3711424" y="3338029"/>
                    <a:pt x="3712675" y="3334280"/>
                    <a:pt x="3708922" y="3325532"/>
                  </a:cubicBezTo>
                  <a:cubicBezTo>
                    <a:pt x="3702667" y="3311785"/>
                    <a:pt x="3703918" y="3295539"/>
                    <a:pt x="3698915" y="3281793"/>
                  </a:cubicBezTo>
                  <a:cubicBezTo>
                    <a:pt x="3688907" y="3300538"/>
                    <a:pt x="3678900" y="3305537"/>
                    <a:pt x="3660136" y="3299288"/>
                  </a:cubicBezTo>
                  <a:cubicBezTo>
                    <a:pt x="3673896" y="3279294"/>
                    <a:pt x="3690158" y="3261798"/>
                    <a:pt x="3693911" y="3234305"/>
                  </a:cubicBezTo>
                  <a:cubicBezTo>
                    <a:pt x="3700166" y="3198064"/>
                    <a:pt x="3730188" y="3174321"/>
                    <a:pt x="3766465" y="3169322"/>
                  </a:cubicBezTo>
                  <a:cubicBezTo>
                    <a:pt x="3790233" y="3166822"/>
                    <a:pt x="3811499" y="3161824"/>
                    <a:pt x="3825259" y="3140579"/>
                  </a:cubicBezTo>
                  <a:cubicBezTo>
                    <a:pt x="3834016" y="3126833"/>
                    <a:pt x="3834016" y="3121834"/>
                    <a:pt x="3822757" y="3110587"/>
                  </a:cubicBezTo>
                  <a:cubicBezTo>
                    <a:pt x="3817754" y="3106838"/>
                    <a:pt x="3817754" y="3103089"/>
                    <a:pt x="3822757" y="3098090"/>
                  </a:cubicBezTo>
                  <a:cubicBezTo>
                    <a:pt x="3834016" y="3089342"/>
                    <a:pt x="3841521" y="3076846"/>
                    <a:pt x="3849027" y="3063099"/>
                  </a:cubicBezTo>
                  <a:cubicBezTo>
                    <a:pt x="3861536" y="3044354"/>
                    <a:pt x="3879049" y="3036856"/>
                    <a:pt x="3899064" y="3033107"/>
                  </a:cubicBezTo>
                  <a:cubicBezTo>
                    <a:pt x="3910323" y="3039355"/>
                    <a:pt x="3919079" y="3038106"/>
                    <a:pt x="3926585" y="3025609"/>
                  </a:cubicBezTo>
                  <a:cubicBezTo>
                    <a:pt x="3929087" y="3021235"/>
                    <a:pt x="3933152" y="3019361"/>
                    <a:pt x="3937843" y="3018736"/>
                  </a:cubicBezTo>
                  <a:close/>
                  <a:moveTo>
                    <a:pt x="1703548" y="2989383"/>
                  </a:moveTo>
                  <a:cubicBezTo>
                    <a:pt x="1707132" y="2993308"/>
                    <a:pt x="1711910" y="2997234"/>
                    <a:pt x="1719078" y="3005084"/>
                  </a:cubicBezTo>
                  <a:cubicBezTo>
                    <a:pt x="1708327" y="3010318"/>
                    <a:pt x="1704743" y="3012935"/>
                    <a:pt x="1699965" y="3015552"/>
                  </a:cubicBezTo>
                  <a:cubicBezTo>
                    <a:pt x="1697576" y="3010318"/>
                    <a:pt x="1695186" y="3003776"/>
                    <a:pt x="1692797" y="2997234"/>
                  </a:cubicBezTo>
                  <a:cubicBezTo>
                    <a:pt x="1696381" y="2994617"/>
                    <a:pt x="1699965" y="2992000"/>
                    <a:pt x="1703548" y="2989383"/>
                  </a:cubicBezTo>
                  <a:close/>
                  <a:moveTo>
                    <a:pt x="4724951" y="2945422"/>
                  </a:moveTo>
                  <a:cubicBezTo>
                    <a:pt x="4712462" y="2956412"/>
                    <a:pt x="4708715" y="2960075"/>
                    <a:pt x="4702470" y="2966181"/>
                  </a:cubicBezTo>
                  <a:cubicBezTo>
                    <a:pt x="4698723" y="2947864"/>
                    <a:pt x="4698723" y="2947864"/>
                    <a:pt x="4724951" y="2945422"/>
                  </a:cubicBezTo>
                  <a:close/>
                  <a:moveTo>
                    <a:pt x="1292403" y="2936431"/>
                  </a:moveTo>
                  <a:cubicBezTo>
                    <a:pt x="1301089" y="2946423"/>
                    <a:pt x="1312256" y="2957663"/>
                    <a:pt x="1323424" y="2971401"/>
                  </a:cubicBezTo>
                  <a:cubicBezTo>
                    <a:pt x="1320942" y="2987637"/>
                    <a:pt x="1318460" y="3001375"/>
                    <a:pt x="1315979" y="3016362"/>
                  </a:cubicBezTo>
                  <a:cubicBezTo>
                    <a:pt x="1281236" y="3032597"/>
                    <a:pt x="1251456" y="3037593"/>
                    <a:pt x="1226640" y="3010117"/>
                  </a:cubicBezTo>
                  <a:cubicBezTo>
                    <a:pt x="1209269" y="2955165"/>
                    <a:pt x="1231603" y="2928938"/>
                    <a:pt x="1292403" y="2936431"/>
                  </a:cubicBezTo>
                  <a:close/>
                  <a:moveTo>
                    <a:pt x="4685700" y="2934430"/>
                  </a:moveTo>
                  <a:cubicBezTo>
                    <a:pt x="4688840" y="2934430"/>
                    <a:pt x="4690410" y="2935346"/>
                    <a:pt x="4691980" y="2937178"/>
                  </a:cubicBezTo>
                  <a:lnTo>
                    <a:pt x="4690410" y="2939011"/>
                  </a:lnTo>
                  <a:cubicBezTo>
                    <a:pt x="4688840" y="2939011"/>
                    <a:pt x="4685700" y="2938095"/>
                    <a:pt x="4682559" y="2938095"/>
                  </a:cubicBezTo>
                  <a:cubicBezTo>
                    <a:pt x="4682559" y="2937178"/>
                    <a:pt x="4684129" y="2934430"/>
                    <a:pt x="4685700" y="2934430"/>
                  </a:cubicBezTo>
                  <a:close/>
                  <a:moveTo>
                    <a:pt x="923377" y="2819035"/>
                  </a:moveTo>
                  <a:cubicBezTo>
                    <a:pt x="931769" y="2835166"/>
                    <a:pt x="940162" y="2850056"/>
                    <a:pt x="949754" y="2867428"/>
                  </a:cubicBezTo>
                  <a:cubicBezTo>
                    <a:pt x="935366" y="2878595"/>
                    <a:pt x="924576" y="2887281"/>
                    <a:pt x="914984" y="2894726"/>
                  </a:cubicBezTo>
                  <a:cubicBezTo>
                    <a:pt x="885010" y="2873632"/>
                    <a:pt x="885010" y="2873632"/>
                    <a:pt x="886209" y="2831443"/>
                  </a:cubicBezTo>
                  <a:cubicBezTo>
                    <a:pt x="898198" y="2827721"/>
                    <a:pt x="907790" y="2823998"/>
                    <a:pt x="923377" y="2819035"/>
                  </a:cubicBezTo>
                  <a:close/>
                  <a:moveTo>
                    <a:pt x="1359145" y="2813536"/>
                  </a:moveTo>
                  <a:cubicBezTo>
                    <a:pt x="1368999" y="2821056"/>
                    <a:pt x="1380084" y="2831083"/>
                    <a:pt x="1394865" y="2842363"/>
                  </a:cubicBezTo>
                  <a:cubicBezTo>
                    <a:pt x="1385011" y="2856149"/>
                    <a:pt x="1376389" y="2868683"/>
                    <a:pt x="1366535" y="2883723"/>
                  </a:cubicBezTo>
                  <a:cubicBezTo>
                    <a:pt x="1350523" y="2874949"/>
                    <a:pt x="1338205" y="2868683"/>
                    <a:pt x="1328352" y="2862416"/>
                  </a:cubicBezTo>
                  <a:cubicBezTo>
                    <a:pt x="1324656" y="2834843"/>
                    <a:pt x="1335742" y="2823563"/>
                    <a:pt x="1359145" y="2813536"/>
                  </a:cubicBezTo>
                  <a:close/>
                  <a:moveTo>
                    <a:pt x="1177801" y="2813535"/>
                  </a:moveTo>
                  <a:cubicBezTo>
                    <a:pt x="1179175" y="2813535"/>
                    <a:pt x="1179175" y="2813535"/>
                    <a:pt x="1180548" y="2814909"/>
                  </a:cubicBezTo>
                  <a:cubicBezTo>
                    <a:pt x="1179175" y="2816284"/>
                    <a:pt x="1179175" y="2817658"/>
                    <a:pt x="1177801" y="2817658"/>
                  </a:cubicBezTo>
                  <a:cubicBezTo>
                    <a:pt x="1177801" y="2817658"/>
                    <a:pt x="1177801" y="2816284"/>
                    <a:pt x="1176428" y="2814909"/>
                  </a:cubicBezTo>
                  <a:cubicBezTo>
                    <a:pt x="1177801" y="2813535"/>
                    <a:pt x="1177801" y="2813535"/>
                    <a:pt x="1177801" y="2813535"/>
                  </a:cubicBezTo>
                  <a:close/>
                  <a:moveTo>
                    <a:pt x="1589943" y="2808045"/>
                  </a:moveTo>
                  <a:lnTo>
                    <a:pt x="1592692" y="2809144"/>
                  </a:lnTo>
                  <a:cubicBezTo>
                    <a:pt x="1589943" y="2810242"/>
                    <a:pt x="1589943" y="2812439"/>
                    <a:pt x="1589943" y="2810242"/>
                  </a:cubicBezTo>
                  <a:cubicBezTo>
                    <a:pt x="1589943" y="2812439"/>
                    <a:pt x="1589943" y="2810242"/>
                    <a:pt x="1589943" y="2808045"/>
                  </a:cubicBezTo>
                  <a:close/>
                  <a:moveTo>
                    <a:pt x="1197038" y="2808045"/>
                  </a:moveTo>
                  <a:lnTo>
                    <a:pt x="1197038" y="2811707"/>
                  </a:lnTo>
                  <a:lnTo>
                    <a:pt x="1192915" y="2809876"/>
                  </a:lnTo>
                  <a:lnTo>
                    <a:pt x="1197038" y="2808045"/>
                  </a:lnTo>
                  <a:close/>
                  <a:moveTo>
                    <a:pt x="1116588" y="2808044"/>
                  </a:moveTo>
                  <a:cubicBezTo>
                    <a:pt x="1164186" y="2814289"/>
                    <a:pt x="1182975" y="2853004"/>
                    <a:pt x="1208027" y="2881729"/>
                  </a:cubicBezTo>
                  <a:cubicBezTo>
                    <a:pt x="1206774" y="2901712"/>
                    <a:pt x="1206774" y="2917947"/>
                    <a:pt x="1205522" y="2939179"/>
                  </a:cubicBezTo>
                  <a:cubicBezTo>
                    <a:pt x="1195501" y="2949170"/>
                    <a:pt x="1184228" y="2961659"/>
                    <a:pt x="1171702" y="2974148"/>
                  </a:cubicBezTo>
                  <a:cubicBezTo>
                    <a:pt x="1172954" y="2975397"/>
                    <a:pt x="1172954" y="2976646"/>
                    <a:pt x="1175459" y="2976646"/>
                  </a:cubicBezTo>
                  <a:cubicBezTo>
                    <a:pt x="1159176" y="2984139"/>
                    <a:pt x="1141640" y="2990384"/>
                    <a:pt x="1124103" y="2999126"/>
                  </a:cubicBezTo>
                  <a:cubicBezTo>
                    <a:pt x="1114083" y="2992882"/>
                    <a:pt x="1100304" y="2984139"/>
                    <a:pt x="1087778" y="2976646"/>
                  </a:cubicBezTo>
                  <a:cubicBezTo>
                    <a:pt x="1046443" y="2949170"/>
                    <a:pt x="1038927" y="2904209"/>
                    <a:pt x="1066484" y="2864245"/>
                  </a:cubicBezTo>
                  <a:cubicBezTo>
                    <a:pt x="1076505" y="2851756"/>
                    <a:pt x="1084021" y="2835520"/>
                    <a:pt x="1096546" y="2815537"/>
                  </a:cubicBezTo>
                  <a:cubicBezTo>
                    <a:pt x="1100304" y="2813040"/>
                    <a:pt x="1109072" y="2810542"/>
                    <a:pt x="1116588" y="2808044"/>
                  </a:cubicBezTo>
                  <a:close/>
                  <a:moveTo>
                    <a:pt x="4672744" y="2637690"/>
                  </a:moveTo>
                  <a:cubicBezTo>
                    <a:pt x="4674117" y="2639522"/>
                    <a:pt x="4674117" y="2641355"/>
                    <a:pt x="4675490" y="2641355"/>
                  </a:cubicBezTo>
                  <a:cubicBezTo>
                    <a:pt x="4674117" y="2641355"/>
                    <a:pt x="4674117" y="2641355"/>
                    <a:pt x="4671370" y="2639522"/>
                  </a:cubicBezTo>
                  <a:lnTo>
                    <a:pt x="4672744" y="2637690"/>
                  </a:lnTo>
                  <a:close/>
                  <a:moveTo>
                    <a:pt x="4660380" y="2626701"/>
                  </a:moveTo>
                  <a:cubicBezTo>
                    <a:pt x="4663128" y="2629841"/>
                    <a:pt x="4667249" y="2631411"/>
                    <a:pt x="4669997" y="2634552"/>
                  </a:cubicBezTo>
                  <a:lnTo>
                    <a:pt x="4668623" y="2636122"/>
                  </a:lnTo>
                  <a:cubicBezTo>
                    <a:pt x="4665876" y="2632982"/>
                    <a:pt x="4663128" y="2629841"/>
                    <a:pt x="4660380" y="2628271"/>
                  </a:cubicBezTo>
                  <a:lnTo>
                    <a:pt x="4660380" y="2626701"/>
                  </a:lnTo>
                  <a:close/>
                  <a:moveTo>
                    <a:pt x="4689232" y="2599226"/>
                  </a:moveTo>
                  <a:lnTo>
                    <a:pt x="4691980" y="2601057"/>
                  </a:lnTo>
                  <a:lnTo>
                    <a:pt x="4689232" y="2602888"/>
                  </a:lnTo>
                  <a:lnTo>
                    <a:pt x="4689232" y="2599226"/>
                  </a:lnTo>
                  <a:close/>
                  <a:moveTo>
                    <a:pt x="4691981" y="2599098"/>
                  </a:moveTo>
                  <a:lnTo>
                    <a:pt x="4693272" y="2600324"/>
                  </a:lnTo>
                  <a:lnTo>
                    <a:pt x="4693274" y="2600327"/>
                  </a:lnTo>
                  <a:lnTo>
                    <a:pt x="4691981" y="2599098"/>
                  </a:lnTo>
                  <a:close/>
                  <a:moveTo>
                    <a:pt x="1004002" y="2588238"/>
                  </a:moveTo>
                  <a:cubicBezTo>
                    <a:pt x="1024580" y="2601557"/>
                    <a:pt x="1037441" y="2610032"/>
                    <a:pt x="1054161" y="2618507"/>
                  </a:cubicBezTo>
                  <a:cubicBezTo>
                    <a:pt x="1043872" y="2631826"/>
                    <a:pt x="1034869" y="2643934"/>
                    <a:pt x="1024580" y="2658463"/>
                  </a:cubicBezTo>
                  <a:cubicBezTo>
                    <a:pt x="1013005" y="2652409"/>
                    <a:pt x="1005288" y="2646355"/>
                    <a:pt x="994999" y="2641512"/>
                  </a:cubicBezTo>
                  <a:cubicBezTo>
                    <a:pt x="997571" y="2624561"/>
                    <a:pt x="1000143" y="2608821"/>
                    <a:pt x="1004002" y="2588238"/>
                  </a:cubicBezTo>
                  <a:close/>
                  <a:moveTo>
                    <a:pt x="4662670" y="2566257"/>
                  </a:moveTo>
                  <a:lnTo>
                    <a:pt x="4664501" y="2566257"/>
                  </a:lnTo>
                  <a:lnTo>
                    <a:pt x="4662670" y="2568344"/>
                  </a:lnTo>
                  <a:lnTo>
                    <a:pt x="4662212" y="2568866"/>
                  </a:lnTo>
                  <a:cubicBezTo>
                    <a:pt x="4661755" y="2569278"/>
                    <a:pt x="4661755" y="2569004"/>
                    <a:pt x="4662670" y="2567356"/>
                  </a:cubicBezTo>
                  <a:lnTo>
                    <a:pt x="4662670" y="2566257"/>
                  </a:lnTo>
                  <a:close/>
                  <a:moveTo>
                    <a:pt x="2119967" y="2558166"/>
                  </a:moveTo>
                  <a:lnTo>
                    <a:pt x="2123052" y="2560247"/>
                  </a:lnTo>
                  <a:cubicBezTo>
                    <a:pt x="2134061" y="2566378"/>
                    <a:pt x="2143812" y="2573609"/>
                    <a:pt x="2146958" y="2588072"/>
                  </a:cubicBezTo>
                  <a:cubicBezTo>
                    <a:pt x="2153249" y="2591845"/>
                    <a:pt x="2149475" y="2600648"/>
                    <a:pt x="2157024" y="2603164"/>
                  </a:cubicBezTo>
                  <a:cubicBezTo>
                    <a:pt x="2159541" y="2601906"/>
                    <a:pt x="2162057" y="2601906"/>
                    <a:pt x="2164573" y="2601906"/>
                  </a:cubicBezTo>
                  <a:lnTo>
                    <a:pt x="2172448" y="2600781"/>
                  </a:lnTo>
                  <a:lnTo>
                    <a:pt x="2160082" y="2579235"/>
                  </a:lnTo>
                  <a:cubicBezTo>
                    <a:pt x="2154830" y="2573571"/>
                    <a:pt x="2148682" y="2569406"/>
                    <a:pt x="2141990" y="2566058"/>
                  </a:cubicBezTo>
                  <a:lnTo>
                    <a:pt x="2119967" y="2558166"/>
                  </a:lnTo>
                  <a:close/>
                  <a:moveTo>
                    <a:pt x="708271" y="2530114"/>
                  </a:moveTo>
                  <a:cubicBezTo>
                    <a:pt x="715456" y="2531497"/>
                    <a:pt x="723038" y="2534816"/>
                    <a:pt x="731227" y="2540821"/>
                  </a:cubicBezTo>
                  <a:cubicBezTo>
                    <a:pt x="733654" y="2567373"/>
                    <a:pt x="737293" y="2598983"/>
                    <a:pt x="740933" y="2631857"/>
                  </a:cubicBezTo>
                  <a:cubicBezTo>
                    <a:pt x="727588" y="2640707"/>
                    <a:pt x="715456" y="2648294"/>
                    <a:pt x="702111" y="2658409"/>
                  </a:cubicBezTo>
                  <a:cubicBezTo>
                    <a:pt x="685126" y="2654615"/>
                    <a:pt x="668141" y="2650822"/>
                    <a:pt x="649943" y="2647029"/>
                  </a:cubicBezTo>
                  <a:cubicBezTo>
                    <a:pt x="648730" y="2612891"/>
                    <a:pt x="648730" y="2580017"/>
                    <a:pt x="648730" y="2549672"/>
                  </a:cubicBezTo>
                  <a:cubicBezTo>
                    <a:pt x="668748" y="2539241"/>
                    <a:pt x="686718" y="2525965"/>
                    <a:pt x="708271" y="2530114"/>
                  </a:cubicBezTo>
                  <a:close/>
                  <a:moveTo>
                    <a:pt x="4649877" y="2518651"/>
                  </a:moveTo>
                  <a:lnTo>
                    <a:pt x="4690365" y="2563476"/>
                  </a:lnTo>
                  <a:cubicBezTo>
                    <a:pt x="4702002" y="2580059"/>
                    <a:pt x="4710730" y="2598485"/>
                    <a:pt x="4713962" y="2619981"/>
                  </a:cubicBezTo>
                  <a:lnTo>
                    <a:pt x="4693272" y="2600324"/>
                  </a:lnTo>
                  <a:lnTo>
                    <a:pt x="4662242" y="2563476"/>
                  </a:lnTo>
                  <a:lnTo>
                    <a:pt x="4663535" y="2563476"/>
                  </a:lnTo>
                  <a:lnTo>
                    <a:pt x="4649877" y="2518651"/>
                  </a:lnTo>
                  <a:close/>
                  <a:moveTo>
                    <a:pt x="4649312" y="2516798"/>
                  </a:moveTo>
                  <a:lnTo>
                    <a:pt x="4649877" y="2518651"/>
                  </a:lnTo>
                  <a:lnTo>
                    <a:pt x="4649312" y="2518026"/>
                  </a:lnTo>
                  <a:lnTo>
                    <a:pt x="4649312" y="2516798"/>
                  </a:lnTo>
                  <a:close/>
                  <a:moveTo>
                    <a:pt x="4657632" y="2434372"/>
                  </a:moveTo>
                  <a:cubicBezTo>
                    <a:pt x="4659349" y="2439965"/>
                    <a:pt x="4659707" y="2444381"/>
                    <a:pt x="4659099" y="2447951"/>
                  </a:cubicBezTo>
                  <a:cubicBezTo>
                    <a:pt x="4657275" y="2458660"/>
                    <a:pt x="4646757" y="2461751"/>
                    <a:pt x="4638171" y="2466166"/>
                  </a:cubicBezTo>
                  <a:cubicBezTo>
                    <a:pt x="4642750" y="2456746"/>
                    <a:pt x="4649619" y="2447325"/>
                    <a:pt x="4657632" y="2434372"/>
                  </a:cubicBezTo>
                  <a:close/>
                  <a:moveTo>
                    <a:pt x="4624539" y="2418785"/>
                  </a:moveTo>
                  <a:lnTo>
                    <a:pt x="4623835" y="2422009"/>
                  </a:lnTo>
                  <a:lnTo>
                    <a:pt x="4621637" y="2422009"/>
                  </a:lnTo>
                  <a:lnTo>
                    <a:pt x="4624539" y="2418785"/>
                  </a:lnTo>
                  <a:close/>
                  <a:moveTo>
                    <a:pt x="4643135" y="2417884"/>
                  </a:moveTo>
                  <a:cubicBezTo>
                    <a:pt x="4644356" y="2417884"/>
                    <a:pt x="4646798" y="2419192"/>
                    <a:pt x="4648019" y="2419192"/>
                  </a:cubicBezTo>
                  <a:cubicBezTo>
                    <a:pt x="4646798" y="2424426"/>
                    <a:pt x="4646798" y="2429660"/>
                    <a:pt x="4644356" y="2434894"/>
                  </a:cubicBezTo>
                  <a:cubicBezTo>
                    <a:pt x="4641914" y="2438819"/>
                    <a:pt x="4635808" y="2440127"/>
                    <a:pt x="4632145" y="2444053"/>
                  </a:cubicBezTo>
                  <a:cubicBezTo>
                    <a:pt x="4630924" y="2442744"/>
                    <a:pt x="4628481" y="2441436"/>
                    <a:pt x="4627260" y="2440127"/>
                  </a:cubicBezTo>
                  <a:cubicBezTo>
                    <a:pt x="4633366" y="2432277"/>
                    <a:pt x="4638250" y="2424426"/>
                    <a:pt x="4643135" y="2417884"/>
                  </a:cubicBezTo>
                  <a:close/>
                  <a:moveTo>
                    <a:pt x="4627133" y="2406895"/>
                  </a:moveTo>
                  <a:cubicBezTo>
                    <a:pt x="4628232" y="2408269"/>
                    <a:pt x="4630430" y="2409643"/>
                    <a:pt x="4631529" y="2411017"/>
                  </a:cubicBezTo>
                  <a:lnTo>
                    <a:pt x="4624539" y="2418785"/>
                  </a:lnTo>
                  <a:lnTo>
                    <a:pt x="4627133" y="2406895"/>
                  </a:lnTo>
                  <a:close/>
                  <a:moveTo>
                    <a:pt x="1007453" y="2401401"/>
                  </a:moveTo>
                  <a:lnTo>
                    <a:pt x="1010202" y="2405063"/>
                  </a:lnTo>
                  <a:lnTo>
                    <a:pt x="1007453" y="2403232"/>
                  </a:lnTo>
                  <a:lnTo>
                    <a:pt x="1007453" y="2401401"/>
                  </a:lnTo>
                  <a:close/>
                  <a:moveTo>
                    <a:pt x="979227" y="2384912"/>
                  </a:moveTo>
                  <a:cubicBezTo>
                    <a:pt x="982225" y="2384912"/>
                    <a:pt x="985222" y="2386482"/>
                    <a:pt x="988220" y="2388052"/>
                  </a:cubicBezTo>
                  <a:cubicBezTo>
                    <a:pt x="987221" y="2389622"/>
                    <a:pt x="987221" y="2391193"/>
                    <a:pt x="987221" y="2394333"/>
                  </a:cubicBezTo>
                  <a:lnTo>
                    <a:pt x="978228" y="2391193"/>
                  </a:lnTo>
                  <a:cubicBezTo>
                    <a:pt x="979227" y="2389622"/>
                    <a:pt x="979227" y="2388052"/>
                    <a:pt x="979227" y="2384912"/>
                  </a:cubicBezTo>
                  <a:close/>
                  <a:moveTo>
                    <a:pt x="1006537" y="2384911"/>
                  </a:moveTo>
                  <a:lnTo>
                    <a:pt x="1010202" y="2399044"/>
                  </a:lnTo>
                  <a:lnTo>
                    <a:pt x="1010202" y="2400221"/>
                  </a:lnTo>
                  <a:cubicBezTo>
                    <a:pt x="1008369" y="2394333"/>
                    <a:pt x="1006537" y="2389622"/>
                    <a:pt x="1006537" y="2384911"/>
                  </a:cubicBezTo>
                  <a:close/>
                  <a:moveTo>
                    <a:pt x="4613946" y="2379418"/>
                  </a:moveTo>
                  <a:cubicBezTo>
                    <a:pt x="4616144" y="2383539"/>
                    <a:pt x="4618342" y="2386286"/>
                    <a:pt x="4620540" y="2390407"/>
                  </a:cubicBezTo>
                  <a:cubicBezTo>
                    <a:pt x="4618342" y="2391781"/>
                    <a:pt x="4616144" y="2394528"/>
                    <a:pt x="4613946" y="2394528"/>
                  </a:cubicBezTo>
                  <a:cubicBezTo>
                    <a:pt x="4612846" y="2390407"/>
                    <a:pt x="4611747" y="2386286"/>
                    <a:pt x="4610648" y="2380792"/>
                  </a:cubicBezTo>
                  <a:cubicBezTo>
                    <a:pt x="4612846" y="2380792"/>
                    <a:pt x="4612846" y="2379418"/>
                    <a:pt x="4613946" y="2379418"/>
                  </a:cubicBezTo>
                  <a:close/>
                  <a:moveTo>
                    <a:pt x="4573723" y="2361371"/>
                  </a:moveTo>
                  <a:lnTo>
                    <a:pt x="4573673" y="2361626"/>
                  </a:lnTo>
                  <a:lnTo>
                    <a:pt x="4572380" y="2361626"/>
                  </a:lnTo>
                  <a:lnTo>
                    <a:pt x="4573723" y="2361371"/>
                  </a:lnTo>
                  <a:close/>
                  <a:moveTo>
                    <a:pt x="4561934" y="2338544"/>
                  </a:moveTo>
                  <a:lnTo>
                    <a:pt x="4561273" y="2339773"/>
                  </a:lnTo>
                  <a:lnTo>
                    <a:pt x="4561273" y="2338595"/>
                  </a:lnTo>
                  <a:lnTo>
                    <a:pt x="4561934" y="2338544"/>
                  </a:lnTo>
                  <a:close/>
                  <a:moveTo>
                    <a:pt x="4576579" y="2337418"/>
                  </a:moveTo>
                  <a:lnTo>
                    <a:pt x="4576579" y="2338595"/>
                  </a:lnTo>
                  <a:lnTo>
                    <a:pt x="4576012" y="2337462"/>
                  </a:lnTo>
                  <a:lnTo>
                    <a:pt x="4576579" y="2337418"/>
                  </a:lnTo>
                  <a:close/>
                  <a:moveTo>
                    <a:pt x="4578845" y="2335459"/>
                  </a:moveTo>
                  <a:lnTo>
                    <a:pt x="4578845" y="2336767"/>
                  </a:lnTo>
                  <a:cubicBezTo>
                    <a:pt x="4582724" y="2343309"/>
                    <a:pt x="4586602" y="2348542"/>
                    <a:pt x="4593067" y="2357701"/>
                  </a:cubicBezTo>
                  <a:lnTo>
                    <a:pt x="4573723" y="2361371"/>
                  </a:lnTo>
                  <a:lnTo>
                    <a:pt x="4578845" y="2335459"/>
                  </a:lnTo>
                  <a:close/>
                  <a:moveTo>
                    <a:pt x="4560095" y="2335458"/>
                  </a:moveTo>
                  <a:lnTo>
                    <a:pt x="4560095" y="2336831"/>
                  </a:lnTo>
                  <a:lnTo>
                    <a:pt x="4557347" y="2339578"/>
                  </a:lnTo>
                  <a:lnTo>
                    <a:pt x="4560095" y="2335458"/>
                  </a:lnTo>
                  <a:close/>
                  <a:moveTo>
                    <a:pt x="4569515" y="2324466"/>
                  </a:moveTo>
                  <a:lnTo>
                    <a:pt x="4576012" y="2337462"/>
                  </a:lnTo>
                  <a:lnTo>
                    <a:pt x="4561934" y="2338544"/>
                  </a:lnTo>
                  <a:lnTo>
                    <a:pt x="4569515" y="2324466"/>
                  </a:lnTo>
                  <a:close/>
                  <a:moveTo>
                    <a:pt x="4500755" y="2221324"/>
                  </a:moveTo>
                  <a:lnTo>
                    <a:pt x="4506515" y="2227908"/>
                  </a:lnTo>
                  <a:cubicBezTo>
                    <a:pt x="4508576" y="2230198"/>
                    <a:pt x="4509949" y="2231833"/>
                    <a:pt x="4509263" y="2231833"/>
                  </a:cubicBezTo>
                  <a:cubicBezTo>
                    <a:pt x="4505142" y="2237067"/>
                    <a:pt x="4499647" y="2240992"/>
                    <a:pt x="4495526" y="2246226"/>
                  </a:cubicBezTo>
                  <a:lnTo>
                    <a:pt x="4500755" y="2221324"/>
                  </a:lnTo>
                  <a:close/>
                  <a:moveTo>
                    <a:pt x="4499647" y="2220057"/>
                  </a:moveTo>
                  <a:lnTo>
                    <a:pt x="4501021" y="2220057"/>
                  </a:lnTo>
                  <a:lnTo>
                    <a:pt x="4500755" y="2221324"/>
                  </a:lnTo>
                  <a:lnTo>
                    <a:pt x="4499647" y="2220057"/>
                  </a:lnTo>
                  <a:close/>
                  <a:moveTo>
                    <a:pt x="4498192" y="2218653"/>
                  </a:moveTo>
                  <a:lnTo>
                    <a:pt x="4499647" y="2218880"/>
                  </a:lnTo>
                  <a:lnTo>
                    <a:pt x="4498274" y="2218880"/>
                  </a:lnTo>
                  <a:lnTo>
                    <a:pt x="4498192" y="2218653"/>
                  </a:lnTo>
                  <a:close/>
                  <a:moveTo>
                    <a:pt x="4492779" y="2203573"/>
                  </a:moveTo>
                  <a:lnTo>
                    <a:pt x="4498192" y="2218653"/>
                  </a:lnTo>
                  <a:lnTo>
                    <a:pt x="4484537" y="2216525"/>
                  </a:lnTo>
                  <a:cubicBezTo>
                    <a:pt x="4487284" y="2212992"/>
                    <a:pt x="4488658" y="2209460"/>
                    <a:pt x="4492779" y="2203573"/>
                  </a:cubicBezTo>
                  <a:close/>
                  <a:moveTo>
                    <a:pt x="551352" y="2187085"/>
                  </a:moveTo>
                  <a:cubicBezTo>
                    <a:pt x="558221" y="2190225"/>
                    <a:pt x="563716" y="2193366"/>
                    <a:pt x="570585" y="2194936"/>
                  </a:cubicBezTo>
                  <a:lnTo>
                    <a:pt x="570585" y="2196506"/>
                  </a:lnTo>
                  <a:cubicBezTo>
                    <a:pt x="563716" y="2194936"/>
                    <a:pt x="556847" y="2191795"/>
                    <a:pt x="549979" y="2188655"/>
                  </a:cubicBezTo>
                  <a:lnTo>
                    <a:pt x="551352" y="2187085"/>
                  </a:lnTo>
                  <a:close/>
                  <a:moveTo>
                    <a:pt x="4474919" y="2181592"/>
                  </a:moveTo>
                  <a:lnTo>
                    <a:pt x="4477665" y="2181592"/>
                  </a:lnTo>
                  <a:lnTo>
                    <a:pt x="4477665" y="2187084"/>
                  </a:lnTo>
                  <a:lnTo>
                    <a:pt x="4477665" y="2191209"/>
                  </a:lnTo>
                  <a:lnTo>
                    <a:pt x="4474919" y="2191209"/>
                  </a:lnTo>
                  <a:lnTo>
                    <a:pt x="4474919" y="2190749"/>
                  </a:lnTo>
                  <a:cubicBezTo>
                    <a:pt x="4474919" y="2188916"/>
                    <a:pt x="4474919" y="2187084"/>
                    <a:pt x="4474919" y="2187084"/>
                  </a:cubicBezTo>
                  <a:lnTo>
                    <a:pt x="4474919" y="2181592"/>
                  </a:lnTo>
                  <a:close/>
                  <a:moveTo>
                    <a:pt x="4452877" y="2180313"/>
                  </a:moveTo>
                  <a:lnTo>
                    <a:pt x="4452688" y="2180494"/>
                  </a:lnTo>
                  <a:lnTo>
                    <a:pt x="4451439" y="2180494"/>
                  </a:lnTo>
                  <a:lnTo>
                    <a:pt x="4452877" y="2180313"/>
                  </a:lnTo>
                  <a:close/>
                  <a:moveTo>
                    <a:pt x="481748" y="2171515"/>
                  </a:moveTo>
                  <a:lnTo>
                    <a:pt x="482664" y="2173347"/>
                  </a:lnTo>
                  <a:lnTo>
                    <a:pt x="482664" y="2174721"/>
                  </a:lnTo>
                  <a:lnTo>
                    <a:pt x="481748" y="2171515"/>
                  </a:lnTo>
                  <a:close/>
                  <a:moveTo>
                    <a:pt x="480526" y="2167241"/>
                  </a:moveTo>
                  <a:lnTo>
                    <a:pt x="481748" y="2171515"/>
                  </a:lnTo>
                  <a:lnTo>
                    <a:pt x="479915" y="2167852"/>
                  </a:lnTo>
                  <a:lnTo>
                    <a:pt x="480526" y="2167241"/>
                  </a:lnTo>
                  <a:close/>
                  <a:moveTo>
                    <a:pt x="4467484" y="2166386"/>
                  </a:moveTo>
                  <a:lnTo>
                    <a:pt x="4476416" y="2177196"/>
                  </a:lnTo>
                  <a:lnTo>
                    <a:pt x="4477665" y="2177196"/>
                  </a:lnTo>
                  <a:lnTo>
                    <a:pt x="4452877" y="2180313"/>
                  </a:lnTo>
                  <a:lnTo>
                    <a:pt x="4467484" y="2166386"/>
                  </a:lnTo>
                  <a:close/>
                  <a:moveTo>
                    <a:pt x="4466425" y="2165105"/>
                  </a:moveTo>
                  <a:lnTo>
                    <a:pt x="4467674" y="2166204"/>
                  </a:lnTo>
                  <a:lnTo>
                    <a:pt x="4467484" y="2166386"/>
                  </a:lnTo>
                  <a:lnTo>
                    <a:pt x="4466425" y="2165105"/>
                  </a:lnTo>
                  <a:close/>
                  <a:moveTo>
                    <a:pt x="4469424" y="2165104"/>
                  </a:moveTo>
                  <a:cubicBezTo>
                    <a:pt x="4469424" y="2166936"/>
                    <a:pt x="4469424" y="2166936"/>
                    <a:pt x="4472172" y="2168769"/>
                  </a:cubicBezTo>
                  <a:lnTo>
                    <a:pt x="4469424" y="2166936"/>
                  </a:lnTo>
                  <a:lnTo>
                    <a:pt x="4469424" y="2165104"/>
                  </a:lnTo>
                  <a:close/>
                  <a:moveTo>
                    <a:pt x="479915" y="2165104"/>
                  </a:moveTo>
                  <a:lnTo>
                    <a:pt x="482664" y="2165104"/>
                  </a:lnTo>
                  <a:lnTo>
                    <a:pt x="480526" y="2167241"/>
                  </a:lnTo>
                  <a:lnTo>
                    <a:pt x="479915" y="2165104"/>
                  </a:lnTo>
                  <a:close/>
                  <a:moveTo>
                    <a:pt x="4436266" y="2141047"/>
                  </a:moveTo>
                  <a:lnTo>
                    <a:pt x="4436058" y="2141817"/>
                  </a:lnTo>
                  <a:lnTo>
                    <a:pt x="4434880" y="2141817"/>
                  </a:lnTo>
                  <a:lnTo>
                    <a:pt x="4436266" y="2141047"/>
                  </a:lnTo>
                  <a:close/>
                  <a:moveTo>
                    <a:pt x="4443124" y="2115650"/>
                  </a:moveTo>
                  <a:cubicBezTo>
                    <a:pt x="4446657" y="2124809"/>
                    <a:pt x="4448129" y="2131023"/>
                    <a:pt x="4446951" y="2135112"/>
                  </a:cubicBezTo>
                  <a:lnTo>
                    <a:pt x="4436266" y="2141047"/>
                  </a:lnTo>
                  <a:lnTo>
                    <a:pt x="4443124" y="2115650"/>
                  </a:lnTo>
                  <a:close/>
                  <a:moveTo>
                    <a:pt x="4408884" y="2102069"/>
                  </a:moveTo>
                  <a:lnTo>
                    <a:pt x="4407408" y="2103562"/>
                  </a:lnTo>
                  <a:lnTo>
                    <a:pt x="4407408" y="2102463"/>
                  </a:lnTo>
                  <a:lnTo>
                    <a:pt x="4408884" y="2102069"/>
                  </a:lnTo>
                  <a:close/>
                  <a:moveTo>
                    <a:pt x="4419975" y="2090852"/>
                  </a:moveTo>
                  <a:lnTo>
                    <a:pt x="4418741" y="2099440"/>
                  </a:lnTo>
                  <a:lnTo>
                    <a:pt x="4408884" y="2102069"/>
                  </a:lnTo>
                  <a:lnTo>
                    <a:pt x="4419975" y="2090852"/>
                  </a:lnTo>
                  <a:close/>
                  <a:moveTo>
                    <a:pt x="4420360" y="2088173"/>
                  </a:moveTo>
                  <a:lnTo>
                    <a:pt x="4421537" y="2089272"/>
                  </a:lnTo>
                  <a:lnTo>
                    <a:pt x="4419975" y="2090852"/>
                  </a:lnTo>
                  <a:lnTo>
                    <a:pt x="4420360" y="2088173"/>
                  </a:lnTo>
                  <a:close/>
                  <a:moveTo>
                    <a:pt x="4417220" y="2082679"/>
                  </a:moveTo>
                  <a:lnTo>
                    <a:pt x="4417220" y="2086341"/>
                  </a:lnTo>
                  <a:lnTo>
                    <a:pt x="4414472" y="2084510"/>
                  </a:lnTo>
                  <a:lnTo>
                    <a:pt x="4417220" y="2082679"/>
                  </a:lnTo>
                  <a:close/>
                  <a:moveTo>
                    <a:pt x="1015693" y="2049708"/>
                  </a:moveTo>
                  <a:cubicBezTo>
                    <a:pt x="1015693" y="2049708"/>
                    <a:pt x="1015693" y="2051081"/>
                    <a:pt x="1015693" y="2052454"/>
                  </a:cubicBezTo>
                  <a:cubicBezTo>
                    <a:pt x="1013862" y="2053828"/>
                    <a:pt x="1012031" y="2053828"/>
                    <a:pt x="1012031" y="2053828"/>
                  </a:cubicBezTo>
                  <a:cubicBezTo>
                    <a:pt x="1012031" y="2052454"/>
                    <a:pt x="1012031" y="2051081"/>
                    <a:pt x="1012031" y="2051081"/>
                  </a:cubicBezTo>
                  <a:lnTo>
                    <a:pt x="1015693" y="2049708"/>
                  </a:lnTo>
                  <a:close/>
                  <a:moveTo>
                    <a:pt x="4367761" y="2044209"/>
                  </a:moveTo>
                  <a:lnTo>
                    <a:pt x="4367761" y="2046041"/>
                  </a:lnTo>
                  <a:lnTo>
                    <a:pt x="4358144" y="2047874"/>
                  </a:lnTo>
                  <a:lnTo>
                    <a:pt x="4359518" y="2046041"/>
                  </a:lnTo>
                  <a:cubicBezTo>
                    <a:pt x="4362266" y="2046041"/>
                    <a:pt x="4365013" y="2046041"/>
                    <a:pt x="4367761" y="2044209"/>
                  </a:cubicBezTo>
                  <a:close/>
                  <a:moveTo>
                    <a:pt x="4369302" y="2041872"/>
                  </a:moveTo>
                  <a:lnTo>
                    <a:pt x="4368860" y="2043111"/>
                  </a:lnTo>
                  <a:lnTo>
                    <a:pt x="4368860" y="2042012"/>
                  </a:lnTo>
                  <a:lnTo>
                    <a:pt x="4369302" y="2041872"/>
                  </a:lnTo>
                  <a:close/>
                  <a:moveTo>
                    <a:pt x="4379850" y="2027883"/>
                  </a:moveTo>
                  <a:lnTo>
                    <a:pt x="4379714" y="2038578"/>
                  </a:lnTo>
                  <a:lnTo>
                    <a:pt x="4369302" y="2041872"/>
                  </a:lnTo>
                  <a:lnTo>
                    <a:pt x="4374001" y="2028719"/>
                  </a:lnTo>
                  <a:lnTo>
                    <a:pt x="4379850" y="2027883"/>
                  </a:lnTo>
                  <a:close/>
                  <a:moveTo>
                    <a:pt x="4379852" y="2027726"/>
                  </a:moveTo>
                  <a:lnTo>
                    <a:pt x="4380951" y="2027726"/>
                  </a:lnTo>
                  <a:lnTo>
                    <a:pt x="4379850" y="2027883"/>
                  </a:lnTo>
                  <a:lnTo>
                    <a:pt x="4379852" y="2027726"/>
                  </a:lnTo>
                  <a:close/>
                  <a:moveTo>
                    <a:pt x="4374356" y="2027726"/>
                  </a:moveTo>
                  <a:lnTo>
                    <a:pt x="4374001" y="2028719"/>
                  </a:lnTo>
                  <a:lnTo>
                    <a:pt x="4373257" y="2028825"/>
                  </a:lnTo>
                  <a:lnTo>
                    <a:pt x="4374356" y="2027726"/>
                  </a:lnTo>
                  <a:close/>
                  <a:moveTo>
                    <a:pt x="199658" y="2022229"/>
                  </a:moveTo>
                  <a:lnTo>
                    <a:pt x="202404" y="2022229"/>
                  </a:lnTo>
                  <a:cubicBezTo>
                    <a:pt x="202404" y="2025893"/>
                    <a:pt x="202404" y="2028335"/>
                    <a:pt x="202404" y="2030778"/>
                  </a:cubicBezTo>
                  <a:lnTo>
                    <a:pt x="202404" y="2031999"/>
                  </a:lnTo>
                  <a:cubicBezTo>
                    <a:pt x="202404" y="2028335"/>
                    <a:pt x="202404" y="2024671"/>
                    <a:pt x="199658" y="2022229"/>
                  </a:cubicBezTo>
                  <a:close/>
                  <a:moveTo>
                    <a:pt x="0" y="1725487"/>
                  </a:moveTo>
                  <a:lnTo>
                    <a:pt x="915" y="1725487"/>
                  </a:lnTo>
                  <a:cubicBezTo>
                    <a:pt x="1830" y="1726861"/>
                    <a:pt x="2746" y="1728236"/>
                    <a:pt x="4577" y="1729610"/>
                  </a:cubicBezTo>
                  <a:cubicBezTo>
                    <a:pt x="2746" y="1728236"/>
                    <a:pt x="1830" y="1726861"/>
                    <a:pt x="0" y="1725487"/>
                  </a:cubicBezTo>
                  <a:close/>
                  <a:moveTo>
                    <a:pt x="1651296" y="1717109"/>
                  </a:moveTo>
                  <a:lnTo>
                    <a:pt x="1654705" y="1719567"/>
                  </a:lnTo>
                  <a:lnTo>
                    <a:pt x="1663372" y="1718090"/>
                  </a:lnTo>
                  <a:lnTo>
                    <a:pt x="1651296" y="1717109"/>
                  </a:lnTo>
                  <a:close/>
                  <a:moveTo>
                    <a:pt x="1602339" y="1707023"/>
                  </a:moveTo>
                  <a:lnTo>
                    <a:pt x="1607981" y="1713889"/>
                  </a:lnTo>
                  <a:lnTo>
                    <a:pt x="1610605" y="1712620"/>
                  </a:lnTo>
                  <a:lnTo>
                    <a:pt x="1602339" y="1707023"/>
                  </a:lnTo>
                  <a:close/>
                  <a:moveTo>
                    <a:pt x="13433" y="1668402"/>
                  </a:moveTo>
                  <a:lnTo>
                    <a:pt x="21066" y="1676033"/>
                  </a:lnTo>
                  <a:cubicBezTo>
                    <a:pt x="19692" y="1677407"/>
                    <a:pt x="18318" y="1678781"/>
                    <a:pt x="15570" y="1680154"/>
                  </a:cubicBezTo>
                  <a:lnTo>
                    <a:pt x="13433" y="1668402"/>
                  </a:lnTo>
                  <a:close/>
                  <a:moveTo>
                    <a:pt x="12823" y="1665044"/>
                  </a:moveTo>
                  <a:lnTo>
                    <a:pt x="13433" y="1668402"/>
                  </a:lnTo>
                  <a:lnTo>
                    <a:pt x="11449" y="1666418"/>
                  </a:lnTo>
                  <a:lnTo>
                    <a:pt x="12823" y="1665044"/>
                  </a:lnTo>
                  <a:close/>
                  <a:moveTo>
                    <a:pt x="4079814" y="1551475"/>
                  </a:moveTo>
                  <a:cubicBezTo>
                    <a:pt x="4082011" y="1549643"/>
                    <a:pt x="4079814" y="1551475"/>
                    <a:pt x="4078715" y="1553308"/>
                  </a:cubicBezTo>
                  <a:lnTo>
                    <a:pt x="4077616" y="1553308"/>
                  </a:lnTo>
                  <a:cubicBezTo>
                    <a:pt x="4079814" y="1551475"/>
                    <a:pt x="4082011" y="1551475"/>
                    <a:pt x="4079814" y="1551475"/>
                  </a:cubicBezTo>
                  <a:close/>
                  <a:moveTo>
                    <a:pt x="4060948" y="1505681"/>
                  </a:moveTo>
                  <a:cubicBezTo>
                    <a:pt x="4061864" y="1505681"/>
                    <a:pt x="4063696" y="1505681"/>
                    <a:pt x="4064613" y="1505681"/>
                  </a:cubicBezTo>
                  <a:cubicBezTo>
                    <a:pt x="4064613" y="1507055"/>
                    <a:pt x="4065529" y="1508429"/>
                    <a:pt x="4064613" y="1509804"/>
                  </a:cubicBezTo>
                  <a:cubicBezTo>
                    <a:pt x="4064613" y="1509804"/>
                    <a:pt x="4063696" y="1509804"/>
                    <a:pt x="4061864" y="1509804"/>
                  </a:cubicBezTo>
                  <a:cubicBezTo>
                    <a:pt x="4061864" y="1508429"/>
                    <a:pt x="4061864" y="1507055"/>
                    <a:pt x="4060948" y="1505681"/>
                  </a:cubicBezTo>
                  <a:close/>
                  <a:moveTo>
                    <a:pt x="4043048" y="1490806"/>
                  </a:moveTo>
                  <a:lnTo>
                    <a:pt x="4043548" y="1493471"/>
                  </a:lnTo>
                  <a:lnTo>
                    <a:pt x="4041716" y="1493471"/>
                  </a:lnTo>
                  <a:lnTo>
                    <a:pt x="4043048" y="1490806"/>
                  </a:lnTo>
                  <a:close/>
                  <a:moveTo>
                    <a:pt x="4042632" y="1488585"/>
                  </a:moveTo>
                  <a:lnTo>
                    <a:pt x="4043548" y="1489807"/>
                  </a:lnTo>
                  <a:lnTo>
                    <a:pt x="4043048" y="1490806"/>
                  </a:lnTo>
                  <a:lnTo>
                    <a:pt x="4042632" y="1488585"/>
                  </a:lnTo>
                  <a:close/>
                  <a:moveTo>
                    <a:pt x="4041716" y="1483701"/>
                  </a:moveTo>
                  <a:lnTo>
                    <a:pt x="4042632" y="1488585"/>
                  </a:lnTo>
                  <a:lnTo>
                    <a:pt x="4039884" y="1484922"/>
                  </a:lnTo>
                  <a:lnTo>
                    <a:pt x="4041716" y="1483701"/>
                  </a:lnTo>
                  <a:close/>
                  <a:moveTo>
                    <a:pt x="4022743" y="1478209"/>
                  </a:moveTo>
                  <a:cubicBezTo>
                    <a:pt x="4027453" y="1479125"/>
                    <a:pt x="4033340" y="1480955"/>
                    <a:pt x="4038050" y="1481871"/>
                  </a:cubicBezTo>
                  <a:lnTo>
                    <a:pt x="4036872" y="1482787"/>
                  </a:lnTo>
                  <a:cubicBezTo>
                    <a:pt x="4032163" y="1480955"/>
                    <a:pt x="4027453" y="1480040"/>
                    <a:pt x="4022743" y="1479125"/>
                  </a:cubicBezTo>
                  <a:lnTo>
                    <a:pt x="4022743" y="1478209"/>
                  </a:lnTo>
                  <a:close/>
                  <a:moveTo>
                    <a:pt x="4017902" y="1478208"/>
                  </a:moveTo>
                  <a:lnTo>
                    <a:pt x="4021566" y="1478208"/>
                  </a:lnTo>
                  <a:lnTo>
                    <a:pt x="4021566" y="1480954"/>
                  </a:lnTo>
                  <a:lnTo>
                    <a:pt x="4017902" y="1478208"/>
                  </a:lnTo>
                  <a:close/>
                  <a:moveTo>
                    <a:pt x="4039269" y="1461720"/>
                  </a:moveTo>
                  <a:cubicBezTo>
                    <a:pt x="4041711" y="1461720"/>
                    <a:pt x="4045375" y="1461720"/>
                    <a:pt x="4049039" y="1461720"/>
                  </a:cubicBezTo>
                  <a:cubicBezTo>
                    <a:pt x="4047818" y="1464469"/>
                    <a:pt x="4047818" y="1465843"/>
                    <a:pt x="4047818" y="1465843"/>
                  </a:cubicBezTo>
                  <a:cubicBezTo>
                    <a:pt x="4045375" y="1464469"/>
                    <a:pt x="4041711" y="1463094"/>
                    <a:pt x="4039269" y="1461720"/>
                  </a:cubicBezTo>
                  <a:close/>
                  <a:moveTo>
                    <a:pt x="4003247" y="1450728"/>
                  </a:moveTo>
                  <a:cubicBezTo>
                    <a:pt x="4003247" y="1452560"/>
                    <a:pt x="4005078" y="1454393"/>
                    <a:pt x="4005078" y="1454393"/>
                  </a:cubicBezTo>
                  <a:cubicBezTo>
                    <a:pt x="4005078" y="1454393"/>
                    <a:pt x="4003247" y="1454393"/>
                    <a:pt x="4001416" y="1452560"/>
                  </a:cubicBezTo>
                  <a:lnTo>
                    <a:pt x="4003247" y="1450728"/>
                  </a:lnTo>
                  <a:close/>
                  <a:moveTo>
                    <a:pt x="4010684" y="1435722"/>
                  </a:moveTo>
                  <a:lnTo>
                    <a:pt x="4007826" y="1438171"/>
                  </a:lnTo>
                  <a:lnTo>
                    <a:pt x="4006452" y="1436601"/>
                  </a:lnTo>
                  <a:lnTo>
                    <a:pt x="4010684" y="1435722"/>
                  </a:lnTo>
                  <a:close/>
                  <a:moveTo>
                    <a:pt x="4018818" y="1428750"/>
                  </a:moveTo>
                  <a:cubicBezTo>
                    <a:pt x="4020192" y="1430320"/>
                    <a:pt x="4021566" y="1431890"/>
                    <a:pt x="4021566" y="1433460"/>
                  </a:cubicBezTo>
                  <a:lnTo>
                    <a:pt x="4010684" y="1435722"/>
                  </a:lnTo>
                  <a:lnTo>
                    <a:pt x="4018818" y="1428750"/>
                  </a:lnTo>
                  <a:close/>
                  <a:moveTo>
                    <a:pt x="1204856" y="1412806"/>
                  </a:moveTo>
                  <a:lnTo>
                    <a:pt x="1201684" y="1415549"/>
                  </a:lnTo>
                  <a:lnTo>
                    <a:pt x="1199651" y="1418600"/>
                  </a:lnTo>
                  <a:lnTo>
                    <a:pt x="1204856" y="1412806"/>
                  </a:lnTo>
                  <a:close/>
                  <a:moveTo>
                    <a:pt x="3809693" y="1164979"/>
                  </a:moveTo>
                  <a:cubicBezTo>
                    <a:pt x="3812136" y="1167727"/>
                    <a:pt x="3814578" y="1169101"/>
                    <a:pt x="3818242" y="1171848"/>
                  </a:cubicBezTo>
                  <a:lnTo>
                    <a:pt x="3817021" y="1174596"/>
                  </a:lnTo>
                  <a:cubicBezTo>
                    <a:pt x="3814578" y="1170474"/>
                    <a:pt x="3810914" y="1167727"/>
                    <a:pt x="3808472" y="1166353"/>
                  </a:cubicBezTo>
                  <a:lnTo>
                    <a:pt x="3809693" y="1164979"/>
                  </a:lnTo>
                  <a:close/>
                  <a:moveTo>
                    <a:pt x="3752299" y="1060575"/>
                  </a:moveTo>
                  <a:lnTo>
                    <a:pt x="3752299" y="1064237"/>
                  </a:lnTo>
                  <a:lnTo>
                    <a:pt x="3748637" y="1062406"/>
                  </a:lnTo>
                  <a:lnTo>
                    <a:pt x="3752299" y="1060575"/>
                  </a:lnTo>
                  <a:close/>
                  <a:moveTo>
                    <a:pt x="3735202" y="1044087"/>
                  </a:moveTo>
                  <a:lnTo>
                    <a:pt x="3741308" y="1046085"/>
                  </a:lnTo>
                  <a:cubicBezTo>
                    <a:pt x="3737644" y="1049083"/>
                    <a:pt x="3733980" y="1051081"/>
                    <a:pt x="3731538" y="1054079"/>
                  </a:cubicBezTo>
                  <a:cubicBezTo>
                    <a:pt x="3732759" y="1051081"/>
                    <a:pt x="3733980" y="1048084"/>
                    <a:pt x="3735202" y="1044087"/>
                  </a:cubicBezTo>
                  <a:close/>
                  <a:moveTo>
                    <a:pt x="305441" y="1000125"/>
                  </a:moveTo>
                  <a:cubicBezTo>
                    <a:pt x="305441" y="1001957"/>
                    <a:pt x="306815" y="1001957"/>
                    <a:pt x="306815" y="1002873"/>
                  </a:cubicBezTo>
                  <a:cubicBezTo>
                    <a:pt x="304067" y="1003790"/>
                    <a:pt x="301320" y="1004706"/>
                    <a:pt x="298572" y="1004706"/>
                  </a:cubicBezTo>
                  <a:lnTo>
                    <a:pt x="297198" y="1002873"/>
                  </a:lnTo>
                  <a:lnTo>
                    <a:pt x="305441" y="1000125"/>
                  </a:lnTo>
                  <a:close/>
                  <a:moveTo>
                    <a:pt x="3497958" y="810955"/>
                  </a:moveTo>
                  <a:lnTo>
                    <a:pt x="3498151" y="812189"/>
                  </a:lnTo>
                  <a:lnTo>
                    <a:pt x="3496777" y="811090"/>
                  </a:lnTo>
                  <a:lnTo>
                    <a:pt x="3497958" y="810955"/>
                  </a:lnTo>
                  <a:close/>
                  <a:moveTo>
                    <a:pt x="3496777" y="803396"/>
                  </a:moveTo>
                  <a:lnTo>
                    <a:pt x="3496922" y="804322"/>
                  </a:lnTo>
                  <a:lnTo>
                    <a:pt x="3495404" y="804495"/>
                  </a:lnTo>
                  <a:lnTo>
                    <a:pt x="3496777" y="803396"/>
                  </a:lnTo>
                  <a:close/>
                  <a:moveTo>
                    <a:pt x="3514636" y="802297"/>
                  </a:moveTo>
                  <a:cubicBezTo>
                    <a:pt x="3514636" y="804495"/>
                    <a:pt x="3514636" y="806693"/>
                    <a:pt x="3516010" y="808892"/>
                  </a:cubicBezTo>
                  <a:lnTo>
                    <a:pt x="3497958" y="810955"/>
                  </a:lnTo>
                  <a:lnTo>
                    <a:pt x="3496922" y="804322"/>
                  </a:lnTo>
                  <a:lnTo>
                    <a:pt x="3514636" y="802297"/>
                  </a:lnTo>
                  <a:close/>
                  <a:moveTo>
                    <a:pt x="469136" y="785814"/>
                  </a:moveTo>
                  <a:cubicBezTo>
                    <a:pt x="478013" y="787140"/>
                    <a:pt x="486890" y="789793"/>
                    <a:pt x="494499" y="791119"/>
                  </a:cubicBezTo>
                  <a:lnTo>
                    <a:pt x="493231" y="789793"/>
                  </a:lnTo>
                  <a:cubicBezTo>
                    <a:pt x="497035" y="793772"/>
                    <a:pt x="500839" y="795098"/>
                    <a:pt x="504644" y="797751"/>
                  </a:cubicBezTo>
                  <a:lnTo>
                    <a:pt x="503376" y="797751"/>
                  </a:lnTo>
                  <a:cubicBezTo>
                    <a:pt x="503376" y="800404"/>
                    <a:pt x="503376" y="803056"/>
                    <a:pt x="504644" y="807036"/>
                  </a:cubicBezTo>
                  <a:cubicBezTo>
                    <a:pt x="490694" y="812341"/>
                    <a:pt x="475477" y="817646"/>
                    <a:pt x="461527" y="822952"/>
                  </a:cubicBezTo>
                  <a:cubicBezTo>
                    <a:pt x="439969" y="803056"/>
                    <a:pt x="474209" y="800404"/>
                    <a:pt x="469136" y="785814"/>
                  </a:cubicBezTo>
                  <a:close/>
                  <a:moveTo>
                    <a:pt x="461901" y="780315"/>
                  </a:moveTo>
                  <a:cubicBezTo>
                    <a:pt x="465565" y="782514"/>
                    <a:pt x="469228" y="783613"/>
                    <a:pt x="471671" y="784713"/>
                  </a:cubicBezTo>
                  <a:cubicBezTo>
                    <a:pt x="468007" y="784713"/>
                    <a:pt x="465565" y="784713"/>
                    <a:pt x="461901" y="784713"/>
                  </a:cubicBezTo>
                  <a:cubicBezTo>
                    <a:pt x="461901" y="782514"/>
                    <a:pt x="461901" y="782514"/>
                    <a:pt x="461901" y="780315"/>
                  </a:cubicBezTo>
                  <a:close/>
                  <a:moveTo>
                    <a:pt x="1078672" y="697171"/>
                  </a:moveTo>
                  <a:cubicBezTo>
                    <a:pt x="1090964" y="721064"/>
                    <a:pt x="1116776" y="693588"/>
                    <a:pt x="1131526" y="709118"/>
                  </a:cubicBezTo>
                  <a:cubicBezTo>
                    <a:pt x="1135214" y="712701"/>
                    <a:pt x="1143818" y="692393"/>
                    <a:pt x="1151193" y="707923"/>
                  </a:cubicBezTo>
                  <a:cubicBezTo>
                    <a:pt x="1153036" y="711507"/>
                    <a:pt x="1153497" y="714195"/>
                    <a:pt x="1153056" y="716304"/>
                  </a:cubicBezTo>
                  <a:cubicBezTo>
                    <a:pt x="1151731" y="722631"/>
                    <a:pt x="1142281" y="723751"/>
                    <a:pt x="1137672" y="728231"/>
                  </a:cubicBezTo>
                  <a:cubicBezTo>
                    <a:pt x="1135214" y="728231"/>
                    <a:pt x="1131526" y="728231"/>
                    <a:pt x="1130297" y="729426"/>
                  </a:cubicBezTo>
                  <a:cubicBezTo>
                    <a:pt x="1130297" y="730620"/>
                    <a:pt x="1130297" y="733010"/>
                    <a:pt x="1130297" y="733010"/>
                  </a:cubicBezTo>
                  <a:cubicBezTo>
                    <a:pt x="1105714" y="746150"/>
                    <a:pt x="1092193" y="718674"/>
                    <a:pt x="1072527" y="717480"/>
                  </a:cubicBezTo>
                  <a:cubicBezTo>
                    <a:pt x="1066381" y="717480"/>
                    <a:pt x="1071298" y="703144"/>
                    <a:pt x="1078672" y="697171"/>
                  </a:cubicBezTo>
                  <a:close/>
                  <a:moveTo>
                    <a:pt x="436868" y="692394"/>
                  </a:moveTo>
                  <a:lnTo>
                    <a:pt x="438701" y="696517"/>
                  </a:lnTo>
                  <a:lnTo>
                    <a:pt x="435036" y="696517"/>
                  </a:lnTo>
                  <a:lnTo>
                    <a:pt x="436868" y="692394"/>
                  </a:lnTo>
                  <a:close/>
                  <a:moveTo>
                    <a:pt x="2241138" y="683509"/>
                  </a:moveTo>
                  <a:cubicBezTo>
                    <a:pt x="2238646" y="687245"/>
                    <a:pt x="2236154" y="690980"/>
                    <a:pt x="2233661" y="692225"/>
                  </a:cubicBezTo>
                  <a:cubicBezTo>
                    <a:pt x="2236154" y="690980"/>
                    <a:pt x="2238646" y="688490"/>
                    <a:pt x="2241138" y="684754"/>
                  </a:cubicBezTo>
                  <a:lnTo>
                    <a:pt x="2241138" y="683509"/>
                  </a:lnTo>
                  <a:close/>
                  <a:moveTo>
                    <a:pt x="2304689" y="639930"/>
                  </a:moveTo>
                  <a:cubicBezTo>
                    <a:pt x="2327119" y="671058"/>
                    <a:pt x="2362010" y="672303"/>
                    <a:pt x="2395655" y="671058"/>
                  </a:cubicBezTo>
                  <a:cubicBezTo>
                    <a:pt x="2405624" y="671058"/>
                    <a:pt x="2409362" y="674794"/>
                    <a:pt x="2414347" y="681019"/>
                  </a:cubicBezTo>
                  <a:cubicBezTo>
                    <a:pt x="2420577" y="692225"/>
                    <a:pt x="2436777" y="697206"/>
                    <a:pt x="2443007" y="695961"/>
                  </a:cubicBezTo>
                  <a:cubicBezTo>
                    <a:pt x="2471668" y="693470"/>
                    <a:pt x="2482883" y="714637"/>
                    <a:pt x="2497836" y="729579"/>
                  </a:cubicBezTo>
                  <a:cubicBezTo>
                    <a:pt x="2514035" y="749501"/>
                    <a:pt x="2535219" y="743275"/>
                    <a:pt x="2555157" y="740785"/>
                  </a:cubicBezTo>
                  <a:cubicBezTo>
                    <a:pt x="2562633" y="739540"/>
                    <a:pt x="2568864" y="734559"/>
                    <a:pt x="2577587" y="744520"/>
                  </a:cubicBezTo>
                  <a:cubicBezTo>
                    <a:pt x="2561387" y="751991"/>
                    <a:pt x="2538957" y="755726"/>
                    <a:pt x="2543942" y="783119"/>
                  </a:cubicBezTo>
                  <a:cubicBezTo>
                    <a:pt x="2557649" y="784364"/>
                    <a:pt x="2573848" y="771913"/>
                    <a:pt x="2586309" y="789344"/>
                  </a:cubicBezTo>
                  <a:cubicBezTo>
                    <a:pt x="2587555" y="793080"/>
                    <a:pt x="2592540" y="794325"/>
                    <a:pt x="2600016" y="790589"/>
                  </a:cubicBezTo>
                  <a:cubicBezTo>
                    <a:pt x="2614970" y="780629"/>
                    <a:pt x="2619954" y="781874"/>
                    <a:pt x="2616216" y="796815"/>
                  </a:cubicBezTo>
                  <a:cubicBezTo>
                    <a:pt x="2611231" y="827943"/>
                    <a:pt x="2632415" y="808021"/>
                    <a:pt x="2642384" y="809266"/>
                  </a:cubicBezTo>
                  <a:cubicBezTo>
                    <a:pt x="2644876" y="822963"/>
                    <a:pt x="2623692" y="824208"/>
                    <a:pt x="2629923" y="835414"/>
                  </a:cubicBezTo>
                  <a:cubicBezTo>
                    <a:pt x="2636154" y="849110"/>
                    <a:pt x="2652353" y="846620"/>
                    <a:pt x="2662322" y="845375"/>
                  </a:cubicBezTo>
                  <a:cubicBezTo>
                    <a:pt x="2676029" y="842884"/>
                    <a:pt x="2684752" y="842884"/>
                    <a:pt x="2695967" y="854090"/>
                  </a:cubicBezTo>
                  <a:cubicBezTo>
                    <a:pt x="2709674" y="866542"/>
                    <a:pt x="2705935" y="837904"/>
                    <a:pt x="2719643" y="840394"/>
                  </a:cubicBezTo>
                  <a:cubicBezTo>
                    <a:pt x="2723381" y="847865"/>
                    <a:pt x="2727119" y="857826"/>
                    <a:pt x="2732104" y="866542"/>
                  </a:cubicBezTo>
                  <a:cubicBezTo>
                    <a:pt x="2719643" y="867787"/>
                    <a:pt x="2709674" y="870277"/>
                    <a:pt x="2702197" y="877748"/>
                  </a:cubicBezTo>
                  <a:cubicBezTo>
                    <a:pt x="2707182" y="887709"/>
                    <a:pt x="2722135" y="878993"/>
                    <a:pt x="2727119" y="890199"/>
                  </a:cubicBezTo>
                  <a:cubicBezTo>
                    <a:pt x="2747057" y="888954"/>
                    <a:pt x="2766995" y="900160"/>
                    <a:pt x="2771979" y="912611"/>
                  </a:cubicBezTo>
                  <a:cubicBezTo>
                    <a:pt x="2784440" y="940004"/>
                    <a:pt x="2794409" y="930043"/>
                    <a:pt x="2808116" y="916346"/>
                  </a:cubicBezTo>
                  <a:cubicBezTo>
                    <a:pt x="2809362" y="915101"/>
                    <a:pt x="2815593" y="917591"/>
                    <a:pt x="2819331" y="918837"/>
                  </a:cubicBezTo>
                  <a:cubicBezTo>
                    <a:pt x="2821823" y="918837"/>
                    <a:pt x="2823069" y="921327"/>
                    <a:pt x="2824315" y="922572"/>
                  </a:cubicBezTo>
                  <a:lnTo>
                    <a:pt x="2828054" y="922572"/>
                  </a:lnTo>
                  <a:lnTo>
                    <a:pt x="2829074" y="922062"/>
                  </a:lnTo>
                  <a:lnTo>
                    <a:pt x="2832231" y="923292"/>
                  </a:lnTo>
                  <a:lnTo>
                    <a:pt x="2838023" y="930043"/>
                  </a:lnTo>
                  <a:cubicBezTo>
                    <a:pt x="2838023" y="935023"/>
                    <a:pt x="2834284" y="930043"/>
                    <a:pt x="2838023" y="933778"/>
                  </a:cubicBezTo>
                  <a:lnTo>
                    <a:pt x="2839269" y="935023"/>
                  </a:lnTo>
                  <a:cubicBezTo>
                    <a:pt x="2838023" y="932533"/>
                    <a:pt x="2838023" y="927552"/>
                    <a:pt x="2836777" y="925062"/>
                  </a:cubicBezTo>
                  <a:lnTo>
                    <a:pt x="2832231" y="923292"/>
                  </a:lnTo>
                  <a:lnTo>
                    <a:pt x="2830546" y="921327"/>
                  </a:lnTo>
                  <a:lnTo>
                    <a:pt x="2829074" y="922062"/>
                  </a:lnTo>
                  <a:lnTo>
                    <a:pt x="2827586" y="921483"/>
                  </a:lnTo>
                  <a:cubicBezTo>
                    <a:pt x="2824315" y="921327"/>
                    <a:pt x="2821200" y="921327"/>
                    <a:pt x="2819331" y="918837"/>
                  </a:cubicBezTo>
                  <a:cubicBezTo>
                    <a:pt x="2829300" y="903895"/>
                    <a:pt x="2843007" y="903895"/>
                    <a:pt x="2852976" y="913856"/>
                  </a:cubicBezTo>
                  <a:cubicBezTo>
                    <a:pt x="2871667" y="932533"/>
                    <a:pt x="2892851" y="944984"/>
                    <a:pt x="2920266" y="943739"/>
                  </a:cubicBezTo>
                  <a:cubicBezTo>
                    <a:pt x="2925250" y="943739"/>
                    <a:pt x="2935219" y="948719"/>
                    <a:pt x="2940203" y="962416"/>
                  </a:cubicBezTo>
                  <a:cubicBezTo>
                    <a:pt x="2900328" y="936268"/>
                    <a:pt x="2896590" y="993544"/>
                    <a:pt x="2864191" y="986073"/>
                  </a:cubicBezTo>
                  <a:cubicBezTo>
                    <a:pt x="2887867" y="997279"/>
                    <a:pt x="2905312" y="972377"/>
                    <a:pt x="2925250" y="982338"/>
                  </a:cubicBezTo>
                  <a:cubicBezTo>
                    <a:pt x="2917773" y="1007240"/>
                    <a:pt x="2921512" y="1015956"/>
                    <a:pt x="2971356" y="1086927"/>
                  </a:cubicBezTo>
                  <a:cubicBezTo>
                    <a:pt x="2978833" y="1079457"/>
                    <a:pt x="2955157" y="1055800"/>
                    <a:pt x="2985063" y="1059535"/>
                  </a:cubicBezTo>
                  <a:cubicBezTo>
                    <a:pt x="2995032" y="1062025"/>
                    <a:pt x="2993786" y="1042103"/>
                    <a:pt x="3001262" y="1035878"/>
                  </a:cubicBezTo>
                  <a:cubicBezTo>
                    <a:pt x="3007493" y="1029652"/>
                    <a:pt x="3013724" y="1030897"/>
                    <a:pt x="3019954" y="1035878"/>
                  </a:cubicBezTo>
                  <a:cubicBezTo>
                    <a:pt x="3024939" y="1040858"/>
                    <a:pt x="3021200" y="1048329"/>
                    <a:pt x="3017462" y="1048329"/>
                  </a:cubicBezTo>
                  <a:cubicBezTo>
                    <a:pt x="2995032" y="1049574"/>
                    <a:pt x="3006247" y="1070741"/>
                    <a:pt x="2995032" y="1080702"/>
                  </a:cubicBezTo>
                  <a:cubicBezTo>
                    <a:pt x="2981325" y="1093153"/>
                    <a:pt x="2987555" y="1101869"/>
                    <a:pt x="3006247" y="1099379"/>
                  </a:cubicBezTo>
                  <a:cubicBezTo>
                    <a:pt x="3027431" y="1096888"/>
                    <a:pt x="3023692" y="1124281"/>
                    <a:pt x="3042384" y="1125526"/>
                  </a:cubicBezTo>
                  <a:cubicBezTo>
                    <a:pt x="3044876" y="1113075"/>
                    <a:pt x="3029923" y="1106849"/>
                    <a:pt x="3029923" y="1091908"/>
                  </a:cubicBezTo>
                  <a:cubicBezTo>
                    <a:pt x="3057337" y="1098134"/>
                    <a:pt x="3056091" y="1132997"/>
                    <a:pt x="3079767" y="1137977"/>
                  </a:cubicBezTo>
                  <a:cubicBezTo>
                    <a:pt x="3084752" y="1139222"/>
                    <a:pt x="3082259" y="1145448"/>
                    <a:pt x="3078521" y="1146693"/>
                  </a:cubicBezTo>
                  <a:cubicBezTo>
                    <a:pt x="3073537" y="1146693"/>
                    <a:pt x="3068552" y="1144203"/>
                    <a:pt x="3062322" y="1142958"/>
                  </a:cubicBezTo>
                  <a:cubicBezTo>
                    <a:pt x="3053599" y="1157899"/>
                    <a:pt x="3034907" y="1145448"/>
                    <a:pt x="3023692" y="1155409"/>
                  </a:cubicBezTo>
                  <a:cubicBezTo>
                    <a:pt x="3007493" y="1141713"/>
                    <a:pt x="2987555" y="1137977"/>
                    <a:pt x="2981325" y="1118055"/>
                  </a:cubicBezTo>
                  <a:cubicBezTo>
                    <a:pt x="2981325" y="1147938"/>
                    <a:pt x="3007493" y="1146693"/>
                    <a:pt x="3023692" y="1155409"/>
                  </a:cubicBezTo>
                  <a:cubicBezTo>
                    <a:pt x="3033661" y="1164125"/>
                    <a:pt x="3027431" y="1175331"/>
                    <a:pt x="3029923" y="1185292"/>
                  </a:cubicBezTo>
                  <a:cubicBezTo>
                    <a:pt x="3032415" y="1196498"/>
                    <a:pt x="3041138" y="1205214"/>
                    <a:pt x="3052353" y="1202723"/>
                  </a:cubicBezTo>
                  <a:cubicBezTo>
                    <a:pt x="3059829" y="1201478"/>
                    <a:pt x="3061076" y="1191517"/>
                    <a:pt x="3059829" y="1182802"/>
                  </a:cubicBezTo>
                  <a:cubicBezTo>
                    <a:pt x="3059829" y="1177821"/>
                    <a:pt x="3058583" y="1172841"/>
                    <a:pt x="3058583" y="1166615"/>
                  </a:cubicBezTo>
                  <a:cubicBezTo>
                    <a:pt x="3078521" y="1174086"/>
                    <a:pt x="3082259" y="1206459"/>
                    <a:pt x="3109674" y="1202723"/>
                  </a:cubicBezTo>
                  <a:cubicBezTo>
                    <a:pt x="3117150" y="1200233"/>
                    <a:pt x="3115904" y="1213929"/>
                    <a:pt x="3115904" y="1213929"/>
                  </a:cubicBezTo>
                  <a:cubicBezTo>
                    <a:pt x="3089736" y="1237587"/>
                    <a:pt x="3127119" y="1250038"/>
                    <a:pt x="3127119" y="1271205"/>
                  </a:cubicBezTo>
                  <a:cubicBezTo>
                    <a:pt x="3127119" y="1287391"/>
                    <a:pt x="3163256" y="1272450"/>
                    <a:pt x="3170733" y="1296107"/>
                  </a:cubicBezTo>
                  <a:cubicBezTo>
                    <a:pt x="3168241" y="1298597"/>
                    <a:pt x="3162010" y="1302333"/>
                    <a:pt x="3155780" y="1306068"/>
                  </a:cubicBezTo>
                  <a:lnTo>
                    <a:pt x="3152041" y="1307313"/>
                  </a:lnTo>
                  <a:cubicBezTo>
                    <a:pt x="3147057" y="1309804"/>
                    <a:pt x="3145811" y="1313539"/>
                    <a:pt x="3153287" y="1314784"/>
                  </a:cubicBezTo>
                  <a:lnTo>
                    <a:pt x="3157026" y="1314784"/>
                  </a:lnTo>
                  <a:cubicBezTo>
                    <a:pt x="3178209" y="1316029"/>
                    <a:pt x="3168241" y="1330971"/>
                    <a:pt x="3163256" y="1334706"/>
                  </a:cubicBezTo>
                  <a:cubicBezTo>
                    <a:pt x="3138334" y="1348402"/>
                    <a:pt x="3169487" y="1357118"/>
                    <a:pt x="3164502" y="1370814"/>
                  </a:cubicBezTo>
                  <a:cubicBezTo>
                    <a:pt x="3158272" y="1384511"/>
                    <a:pt x="3170733" y="1400697"/>
                    <a:pt x="3178209" y="1410658"/>
                  </a:cubicBezTo>
                  <a:cubicBezTo>
                    <a:pt x="3186932" y="1423109"/>
                    <a:pt x="3200639" y="1436806"/>
                    <a:pt x="3220577" y="1430580"/>
                  </a:cubicBezTo>
                  <a:cubicBezTo>
                    <a:pt x="3225562" y="1429335"/>
                    <a:pt x="3234284" y="1424354"/>
                    <a:pt x="3235530" y="1435561"/>
                  </a:cubicBezTo>
                  <a:cubicBezTo>
                    <a:pt x="3236776" y="1446767"/>
                    <a:pt x="3230546" y="1452992"/>
                    <a:pt x="3223069" y="1457973"/>
                  </a:cubicBezTo>
                  <a:cubicBezTo>
                    <a:pt x="3219331" y="1466688"/>
                    <a:pt x="3221823" y="1472914"/>
                    <a:pt x="3228054" y="1480385"/>
                  </a:cubicBezTo>
                  <a:cubicBezTo>
                    <a:pt x="3236776" y="1492836"/>
                    <a:pt x="3251730" y="1500307"/>
                    <a:pt x="3254222" y="1517738"/>
                  </a:cubicBezTo>
                  <a:cubicBezTo>
                    <a:pt x="3264191" y="1530189"/>
                    <a:pt x="3284128" y="1511513"/>
                    <a:pt x="3292851" y="1533925"/>
                  </a:cubicBezTo>
                  <a:cubicBezTo>
                    <a:pt x="3305312" y="1570033"/>
                    <a:pt x="3306558" y="1571278"/>
                    <a:pt x="3274160" y="1588710"/>
                  </a:cubicBezTo>
                  <a:cubicBezTo>
                    <a:pt x="3264191" y="1593690"/>
                    <a:pt x="3251730" y="1589955"/>
                    <a:pt x="3240515" y="1598671"/>
                  </a:cubicBezTo>
                  <a:cubicBezTo>
                    <a:pt x="3252976" y="1622328"/>
                    <a:pt x="3267929" y="1598671"/>
                    <a:pt x="3280390" y="1602406"/>
                  </a:cubicBezTo>
                  <a:cubicBezTo>
                    <a:pt x="3289113" y="1623573"/>
                    <a:pt x="3312789" y="1608632"/>
                    <a:pt x="3328988" y="1623573"/>
                  </a:cubicBezTo>
                  <a:cubicBezTo>
                    <a:pt x="3299082" y="1623573"/>
                    <a:pt x="3299082" y="1655946"/>
                    <a:pt x="3276652" y="1663417"/>
                  </a:cubicBezTo>
                  <a:cubicBezTo>
                    <a:pt x="3286621" y="1678358"/>
                    <a:pt x="3309051" y="1667152"/>
                    <a:pt x="3315281" y="1685829"/>
                  </a:cubicBezTo>
                  <a:cubicBezTo>
                    <a:pt x="3317773" y="1687074"/>
                    <a:pt x="3319019" y="1688319"/>
                    <a:pt x="3321512" y="1690810"/>
                  </a:cubicBezTo>
                  <a:cubicBezTo>
                    <a:pt x="3330234" y="1702016"/>
                    <a:pt x="3314035" y="1718202"/>
                    <a:pt x="3321512" y="1721937"/>
                  </a:cubicBezTo>
                  <a:cubicBezTo>
                    <a:pt x="3330234" y="1725673"/>
                    <a:pt x="3342695" y="1716957"/>
                    <a:pt x="3341449" y="1736879"/>
                  </a:cubicBezTo>
                  <a:cubicBezTo>
                    <a:pt x="3338957" y="1749330"/>
                    <a:pt x="3361387" y="1741859"/>
                    <a:pt x="3366371" y="1756801"/>
                  </a:cubicBezTo>
                  <a:cubicBezTo>
                    <a:pt x="3368864" y="1766762"/>
                    <a:pt x="3381325" y="1775478"/>
                    <a:pt x="3392540" y="1779213"/>
                  </a:cubicBezTo>
                  <a:cubicBezTo>
                    <a:pt x="3403755" y="1781703"/>
                    <a:pt x="3407493" y="1782948"/>
                    <a:pt x="3401262" y="1796645"/>
                  </a:cubicBezTo>
                  <a:cubicBezTo>
                    <a:pt x="3396278" y="1806605"/>
                    <a:pt x="3403755" y="1815321"/>
                    <a:pt x="3416216" y="1816567"/>
                  </a:cubicBezTo>
                  <a:cubicBezTo>
                    <a:pt x="3427431" y="1817812"/>
                    <a:pt x="3429923" y="1824037"/>
                    <a:pt x="3419954" y="1831508"/>
                  </a:cubicBezTo>
                  <a:cubicBezTo>
                    <a:pt x="3409985" y="1825282"/>
                    <a:pt x="3396278" y="1835243"/>
                    <a:pt x="3380079" y="1829018"/>
                  </a:cubicBezTo>
                  <a:cubicBezTo>
                    <a:pt x="3396278" y="1833998"/>
                    <a:pt x="3407493" y="1827773"/>
                    <a:pt x="3419954" y="1831508"/>
                  </a:cubicBezTo>
                  <a:cubicBezTo>
                    <a:pt x="3406247" y="1841469"/>
                    <a:pt x="3393786" y="1857655"/>
                    <a:pt x="3378833" y="1866371"/>
                  </a:cubicBezTo>
                  <a:cubicBezTo>
                    <a:pt x="3358895" y="1877577"/>
                    <a:pt x="3382571" y="1882558"/>
                    <a:pt x="3376340" y="1888783"/>
                  </a:cubicBezTo>
                  <a:cubicBezTo>
                    <a:pt x="3385063" y="1893764"/>
                    <a:pt x="3387555" y="1893764"/>
                    <a:pt x="3392540" y="1883803"/>
                  </a:cubicBezTo>
                  <a:cubicBezTo>
                    <a:pt x="3400016" y="1871352"/>
                    <a:pt x="3408739" y="1875087"/>
                    <a:pt x="3406247" y="1883803"/>
                  </a:cubicBezTo>
                  <a:cubicBezTo>
                    <a:pt x="3400016" y="1899989"/>
                    <a:pt x="3423692" y="1906215"/>
                    <a:pt x="3416216" y="1921156"/>
                  </a:cubicBezTo>
                  <a:cubicBezTo>
                    <a:pt x="3413723" y="1926137"/>
                    <a:pt x="3417462" y="1927382"/>
                    <a:pt x="3422446" y="1927382"/>
                  </a:cubicBezTo>
                  <a:cubicBezTo>
                    <a:pt x="3432415" y="1926137"/>
                    <a:pt x="3431169" y="1914931"/>
                    <a:pt x="3434907" y="1906215"/>
                  </a:cubicBezTo>
                  <a:cubicBezTo>
                    <a:pt x="3441138" y="1923647"/>
                    <a:pt x="3454845" y="1944814"/>
                    <a:pt x="3459829" y="1947304"/>
                  </a:cubicBezTo>
                  <a:cubicBezTo>
                    <a:pt x="3500951" y="1937343"/>
                    <a:pt x="3502197" y="1938588"/>
                    <a:pt x="3519642" y="1970961"/>
                  </a:cubicBezTo>
                  <a:cubicBezTo>
                    <a:pt x="3525873" y="2002089"/>
                    <a:pt x="3534596" y="2031972"/>
                    <a:pt x="3560764" y="2053139"/>
                  </a:cubicBezTo>
                  <a:cubicBezTo>
                    <a:pt x="3560764" y="2055629"/>
                    <a:pt x="3559518" y="2056874"/>
                    <a:pt x="3559518" y="2058119"/>
                  </a:cubicBezTo>
                  <a:cubicBezTo>
                    <a:pt x="3557026" y="2059365"/>
                    <a:pt x="3553287" y="2060610"/>
                    <a:pt x="3550795" y="2061855"/>
                  </a:cubicBezTo>
                  <a:cubicBezTo>
                    <a:pt x="3565748" y="2066835"/>
                    <a:pt x="3568241" y="2080531"/>
                    <a:pt x="3574471" y="2092983"/>
                  </a:cubicBezTo>
                  <a:cubicBezTo>
                    <a:pt x="3574471" y="2094228"/>
                    <a:pt x="3574471" y="2096718"/>
                    <a:pt x="3574471" y="2100453"/>
                  </a:cubicBezTo>
                  <a:cubicBezTo>
                    <a:pt x="3570733" y="2106679"/>
                    <a:pt x="3566994" y="2112905"/>
                    <a:pt x="3560764" y="2114150"/>
                  </a:cubicBezTo>
                  <a:cubicBezTo>
                    <a:pt x="3559518" y="2121620"/>
                    <a:pt x="3565748" y="2115395"/>
                    <a:pt x="3566994" y="2117885"/>
                  </a:cubicBezTo>
                  <a:cubicBezTo>
                    <a:pt x="3572602" y="2122866"/>
                    <a:pt x="3576340" y="2128157"/>
                    <a:pt x="3577430" y="2133760"/>
                  </a:cubicBezTo>
                  <a:cubicBezTo>
                    <a:pt x="3578521" y="2139363"/>
                    <a:pt x="3576963" y="2145278"/>
                    <a:pt x="3571979" y="2151503"/>
                  </a:cubicBezTo>
                  <a:cubicBezTo>
                    <a:pt x="3565748" y="2158974"/>
                    <a:pt x="3557026" y="2165199"/>
                    <a:pt x="3547057" y="2152748"/>
                  </a:cubicBezTo>
                  <a:cubicBezTo>
                    <a:pt x="3545811" y="2150258"/>
                    <a:pt x="3545811" y="2145278"/>
                    <a:pt x="3550795" y="2144033"/>
                  </a:cubicBezTo>
                  <a:cubicBezTo>
                    <a:pt x="3547057" y="2144033"/>
                    <a:pt x="3545811" y="2145278"/>
                    <a:pt x="3544565" y="2147768"/>
                  </a:cubicBezTo>
                  <a:cubicBezTo>
                    <a:pt x="3539580" y="2149013"/>
                    <a:pt x="3535842" y="2147768"/>
                    <a:pt x="3532104" y="2145278"/>
                  </a:cubicBezTo>
                  <a:cubicBezTo>
                    <a:pt x="3530857" y="2141542"/>
                    <a:pt x="3529611" y="2140297"/>
                    <a:pt x="3525873" y="2140297"/>
                  </a:cubicBezTo>
                  <a:lnTo>
                    <a:pt x="3524526" y="2139400"/>
                  </a:lnTo>
                  <a:lnTo>
                    <a:pt x="3524627" y="2139052"/>
                  </a:lnTo>
                  <a:lnTo>
                    <a:pt x="3523380" y="2138637"/>
                  </a:lnTo>
                  <a:lnTo>
                    <a:pt x="3518396" y="2135317"/>
                  </a:lnTo>
                  <a:cubicBezTo>
                    <a:pt x="3517150" y="2135317"/>
                    <a:pt x="3515904" y="2134071"/>
                    <a:pt x="3513412" y="2135317"/>
                  </a:cubicBezTo>
                  <a:lnTo>
                    <a:pt x="3523380" y="2138637"/>
                  </a:lnTo>
                  <a:lnTo>
                    <a:pt x="3524526" y="2139400"/>
                  </a:lnTo>
                  <a:lnTo>
                    <a:pt x="3517617" y="2163332"/>
                  </a:lnTo>
                  <a:cubicBezTo>
                    <a:pt x="3513412" y="2170180"/>
                    <a:pt x="3507181" y="2175783"/>
                    <a:pt x="3498459" y="2180141"/>
                  </a:cubicBezTo>
                  <a:cubicBezTo>
                    <a:pt x="3483505" y="2190102"/>
                    <a:pt x="3493474" y="2212514"/>
                    <a:pt x="3481013" y="2223720"/>
                  </a:cubicBezTo>
                  <a:cubicBezTo>
                    <a:pt x="3479767" y="2226210"/>
                    <a:pt x="3477275" y="2229946"/>
                    <a:pt x="3474783" y="2232436"/>
                  </a:cubicBezTo>
                  <a:cubicBezTo>
                    <a:pt x="3457337" y="2263564"/>
                    <a:pt x="3429923" y="2278505"/>
                    <a:pt x="3395032" y="2278505"/>
                  </a:cubicBezTo>
                  <a:cubicBezTo>
                    <a:pt x="3378833" y="2279750"/>
                    <a:pt x="3362633" y="2273525"/>
                    <a:pt x="3356403" y="2257338"/>
                  </a:cubicBezTo>
                  <a:cubicBezTo>
                    <a:pt x="3346434" y="2238661"/>
                    <a:pt x="3372602" y="2241152"/>
                    <a:pt x="3373848" y="2229946"/>
                  </a:cubicBezTo>
                  <a:cubicBezTo>
                    <a:pt x="3356403" y="2258583"/>
                    <a:pt x="3335219" y="2222475"/>
                    <a:pt x="3315281" y="2229946"/>
                  </a:cubicBezTo>
                  <a:cubicBezTo>
                    <a:pt x="3311543" y="2231191"/>
                    <a:pt x="3309051" y="2231191"/>
                    <a:pt x="3305312" y="2231191"/>
                  </a:cubicBezTo>
                  <a:cubicBezTo>
                    <a:pt x="3262945" y="2213759"/>
                    <a:pt x="3266683" y="2166445"/>
                    <a:pt x="3245499" y="2135317"/>
                  </a:cubicBezTo>
                  <a:cubicBezTo>
                    <a:pt x="3240515" y="2130336"/>
                    <a:pt x="3246745" y="2116640"/>
                    <a:pt x="3234284" y="2114150"/>
                  </a:cubicBezTo>
                  <a:cubicBezTo>
                    <a:pt x="3230546" y="2112905"/>
                    <a:pt x="3229300" y="2109169"/>
                    <a:pt x="3228054" y="2106679"/>
                  </a:cubicBezTo>
                  <a:cubicBezTo>
                    <a:pt x="3229300" y="2088002"/>
                    <a:pt x="3191917" y="2083022"/>
                    <a:pt x="3209362" y="2059365"/>
                  </a:cubicBezTo>
                  <a:cubicBezTo>
                    <a:pt x="3210608" y="2058119"/>
                    <a:pt x="3210608" y="2055629"/>
                    <a:pt x="3209362" y="2055629"/>
                  </a:cubicBezTo>
                  <a:cubicBezTo>
                    <a:pt x="3209362" y="2055629"/>
                    <a:pt x="3208116" y="2055629"/>
                    <a:pt x="3205624" y="2055629"/>
                  </a:cubicBezTo>
                  <a:cubicBezTo>
                    <a:pt x="3203132" y="2055629"/>
                    <a:pt x="3200639" y="2055629"/>
                    <a:pt x="3198147" y="2055629"/>
                  </a:cubicBezTo>
                  <a:cubicBezTo>
                    <a:pt x="3183194" y="2050649"/>
                    <a:pt x="3166995" y="2055629"/>
                    <a:pt x="3153287" y="2046913"/>
                  </a:cubicBezTo>
                  <a:cubicBezTo>
                    <a:pt x="3150795" y="2044423"/>
                    <a:pt x="3149549" y="2041933"/>
                    <a:pt x="3147057" y="2038197"/>
                  </a:cubicBezTo>
                  <a:cubicBezTo>
                    <a:pt x="3133350" y="2028237"/>
                    <a:pt x="3118396" y="2033217"/>
                    <a:pt x="3123381" y="2048158"/>
                  </a:cubicBezTo>
                  <a:cubicBezTo>
                    <a:pt x="3130857" y="2079286"/>
                    <a:pt x="3113412" y="2069325"/>
                    <a:pt x="3100951" y="2069325"/>
                  </a:cubicBezTo>
                  <a:cubicBezTo>
                    <a:pt x="3124627" y="2076796"/>
                    <a:pt x="3150795" y="2086757"/>
                    <a:pt x="3171979" y="2060610"/>
                  </a:cubicBezTo>
                  <a:cubicBezTo>
                    <a:pt x="3175717" y="2059365"/>
                    <a:pt x="3179456" y="2058119"/>
                    <a:pt x="3183194" y="2058119"/>
                  </a:cubicBezTo>
                  <a:cubicBezTo>
                    <a:pt x="3200639" y="2063100"/>
                    <a:pt x="3208116" y="2076796"/>
                    <a:pt x="3208116" y="2092983"/>
                  </a:cubicBezTo>
                  <a:cubicBezTo>
                    <a:pt x="3209362" y="2106679"/>
                    <a:pt x="3190671" y="2096718"/>
                    <a:pt x="3184440" y="2105434"/>
                  </a:cubicBezTo>
                  <a:cubicBezTo>
                    <a:pt x="3186932" y="2107924"/>
                    <a:pt x="3188178" y="2109169"/>
                    <a:pt x="3190671" y="2109169"/>
                  </a:cubicBezTo>
                  <a:cubicBezTo>
                    <a:pt x="3233038" y="2124111"/>
                    <a:pt x="3233038" y="2127846"/>
                    <a:pt x="3209362" y="2162709"/>
                  </a:cubicBezTo>
                  <a:cubicBezTo>
                    <a:pt x="3208116" y="2165199"/>
                    <a:pt x="3206870" y="2168935"/>
                    <a:pt x="3205624" y="2171425"/>
                  </a:cubicBezTo>
                  <a:cubicBezTo>
                    <a:pt x="3199393" y="2195082"/>
                    <a:pt x="3205624" y="2219985"/>
                    <a:pt x="3208116" y="2242397"/>
                  </a:cubicBezTo>
                  <a:cubicBezTo>
                    <a:pt x="3208739" y="2254848"/>
                    <a:pt x="3206247" y="2261696"/>
                    <a:pt x="3202041" y="2266521"/>
                  </a:cubicBezTo>
                  <a:lnTo>
                    <a:pt x="3186073" y="2278221"/>
                  </a:lnTo>
                  <a:lnTo>
                    <a:pt x="3184440" y="2277260"/>
                  </a:lnTo>
                  <a:cubicBezTo>
                    <a:pt x="3181324" y="2275392"/>
                    <a:pt x="3177898" y="2274770"/>
                    <a:pt x="3174471" y="2273992"/>
                  </a:cubicBezTo>
                  <a:lnTo>
                    <a:pt x="3165499" y="2270209"/>
                  </a:lnTo>
                  <a:lnTo>
                    <a:pt x="3161387" y="2256560"/>
                  </a:lnTo>
                  <a:cubicBezTo>
                    <a:pt x="3160764" y="2251113"/>
                    <a:pt x="3158895" y="2246754"/>
                    <a:pt x="3149549" y="2248622"/>
                  </a:cubicBezTo>
                  <a:cubicBezTo>
                    <a:pt x="3147057" y="2251113"/>
                    <a:pt x="3147057" y="2252358"/>
                    <a:pt x="3145811" y="2256093"/>
                  </a:cubicBezTo>
                  <a:cubicBezTo>
                    <a:pt x="3149549" y="2263564"/>
                    <a:pt x="3160764" y="2261073"/>
                    <a:pt x="3164502" y="2269789"/>
                  </a:cubicBezTo>
                  <a:lnTo>
                    <a:pt x="3165499" y="2270209"/>
                  </a:lnTo>
                  <a:lnTo>
                    <a:pt x="3165748" y="2271035"/>
                  </a:lnTo>
                  <a:cubicBezTo>
                    <a:pt x="3171979" y="2274770"/>
                    <a:pt x="3179456" y="2274770"/>
                    <a:pt x="3185686" y="2278505"/>
                  </a:cubicBezTo>
                  <a:lnTo>
                    <a:pt x="3186073" y="2278221"/>
                  </a:lnTo>
                  <a:lnTo>
                    <a:pt x="3201107" y="2287066"/>
                  </a:lnTo>
                  <a:lnTo>
                    <a:pt x="3201865" y="2306597"/>
                  </a:lnTo>
                  <a:lnTo>
                    <a:pt x="3200743" y="2307215"/>
                  </a:lnTo>
                  <a:lnTo>
                    <a:pt x="3184654" y="2308233"/>
                  </a:lnTo>
                  <a:cubicBezTo>
                    <a:pt x="3167072" y="2305898"/>
                    <a:pt x="3148614" y="2296559"/>
                    <a:pt x="3130857" y="2309633"/>
                  </a:cubicBezTo>
                  <a:cubicBezTo>
                    <a:pt x="3124627" y="2314614"/>
                    <a:pt x="3115904" y="2312123"/>
                    <a:pt x="3122135" y="2323329"/>
                  </a:cubicBezTo>
                  <a:cubicBezTo>
                    <a:pt x="3125873" y="2333290"/>
                    <a:pt x="3138334" y="2346987"/>
                    <a:pt x="3143319" y="2338271"/>
                  </a:cubicBezTo>
                  <a:cubicBezTo>
                    <a:pt x="3153599" y="2319594"/>
                    <a:pt x="3172991" y="2319127"/>
                    <a:pt x="3188879" y="2313758"/>
                  </a:cubicBezTo>
                  <a:lnTo>
                    <a:pt x="3200743" y="2307215"/>
                  </a:lnTo>
                  <a:lnTo>
                    <a:pt x="3201886" y="2307143"/>
                  </a:lnTo>
                  <a:lnTo>
                    <a:pt x="3201865" y="2306597"/>
                  </a:lnTo>
                  <a:lnTo>
                    <a:pt x="3203132" y="2305898"/>
                  </a:lnTo>
                  <a:cubicBezTo>
                    <a:pt x="3219331" y="2300917"/>
                    <a:pt x="3235530" y="2298427"/>
                    <a:pt x="3246745" y="2315859"/>
                  </a:cubicBezTo>
                  <a:cubicBezTo>
                    <a:pt x="3246745" y="2319594"/>
                    <a:pt x="3243007" y="2323329"/>
                    <a:pt x="3244253" y="2324575"/>
                  </a:cubicBezTo>
                  <a:cubicBezTo>
                    <a:pt x="3246745" y="2329555"/>
                    <a:pt x="3246745" y="2320839"/>
                    <a:pt x="3250484" y="2323329"/>
                  </a:cubicBezTo>
                  <a:cubicBezTo>
                    <a:pt x="3272914" y="2337026"/>
                    <a:pt x="3275406" y="2351967"/>
                    <a:pt x="3249238" y="2365663"/>
                  </a:cubicBezTo>
                  <a:cubicBezTo>
                    <a:pt x="3249238" y="2364418"/>
                    <a:pt x="3249238" y="2366909"/>
                    <a:pt x="3249238" y="2366909"/>
                  </a:cubicBezTo>
                  <a:lnTo>
                    <a:pt x="3251730" y="2366909"/>
                  </a:lnTo>
                  <a:cubicBezTo>
                    <a:pt x="3265437" y="2364419"/>
                    <a:pt x="3271667" y="2366597"/>
                    <a:pt x="3273537" y="2371578"/>
                  </a:cubicBezTo>
                  <a:lnTo>
                    <a:pt x="3269492" y="2391494"/>
                  </a:lnTo>
                  <a:lnTo>
                    <a:pt x="3264190" y="2396792"/>
                  </a:lnTo>
                  <a:lnTo>
                    <a:pt x="3259206" y="2400527"/>
                  </a:lnTo>
                  <a:lnTo>
                    <a:pt x="3260452" y="2404262"/>
                  </a:lnTo>
                  <a:lnTo>
                    <a:pt x="3260452" y="2400527"/>
                  </a:lnTo>
                  <a:lnTo>
                    <a:pt x="3264190" y="2396792"/>
                  </a:lnTo>
                  <a:lnTo>
                    <a:pt x="3269175" y="2393056"/>
                  </a:lnTo>
                  <a:lnTo>
                    <a:pt x="3269492" y="2391494"/>
                  </a:lnTo>
                  <a:lnTo>
                    <a:pt x="3272914" y="2388075"/>
                  </a:lnTo>
                  <a:cubicBezTo>
                    <a:pt x="3290359" y="2375624"/>
                    <a:pt x="3290359" y="2375624"/>
                    <a:pt x="3306558" y="2388075"/>
                  </a:cubicBezTo>
                  <a:cubicBezTo>
                    <a:pt x="3312789" y="2394301"/>
                    <a:pt x="3316527" y="2386830"/>
                    <a:pt x="3321512" y="2385585"/>
                  </a:cubicBezTo>
                  <a:cubicBezTo>
                    <a:pt x="3351418" y="2379360"/>
                    <a:pt x="3360141" y="2385585"/>
                    <a:pt x="3366371" y="2414223"/>
                  </a:cubicBezTo>
                  <a:cubicBezTo>
                    <a:pt x="3361387" y="2414223"/>
                    <a:pt x="3357649" y="2414223"/>
                    <a:pt x="3351418" y="2415468"/>
                  </a:cubicBezTo>
                  <a:cubicBezTo>
                    <a:pt x="3341449" y="2415468"/>
                    <a:pt x="3330234" y="2414223"/>
                    <a:pt x="3319019" y="2419203"/>
                  </a:cubicBezTo>
                  <a:cubicBezTo>
                    <a:pt x="3314035" y="2420449"/>
                    <a:pt x="3307804" y="2421694"/>
                    <a:pt x="3305312" y="2429164"/>
                  </a:cubicBezTo>
                  <a:cubicBezTo>
                    <a:pt x="3304066" y="2431655"/>
                    <a:pt x="3302820" y="2432900"/>
                    <a:pt x="3300328" y="2432900"/>
                  </a:cubicBezTo>
                  <a:lnTo>
                    <a:pt x="3296590" y="2432900"/>
                  </a:lnTo>
                  <a:lnTo>
                    <a:pt x="3300328" y="2434145"/>
                  </a:lnTo>
                  <a:cubicBezTo>
                    <a:pt x="3300328" y="2436635"/>
                    <a:pt x="3297836" y="2439125"/>
                    <a:pt x="3296590" y="2440371"/>
                  </a:cubicBezTo>
                  <a:lnTo>
                    <a:pt x="3292851" y="2441616"/>
                  </a:lnTo>
                  <a:lnTo>
                    <a:pt x="3290359" y="2439125"/>
                  </a:lnTo>
                  <a:cubicBezTo>
                    <a:pt x="3281636" y="2441616"/>
                    <a:pt x="3274160" y="2435390"/>
                    <a:pt x="3265437" y="2434145"/>
                  </a:cubicBezTo>
                  <a:cubicBezTo>
                    <a:pt x="3262945" y="2431655"/>
                    <a:pt x="3260452" y="2431655"/>
                    <a:pt x="3257960" y="2435390"/>
                  </a:cubicBezTo>
                  <a:cubicBezTo>
                    <a:pt x="3251730" y="2440371"/>
                    <a:pt x="3246745" y="2447841"/>
                    <a:pt x="3236776" y="2446596"/>
                  </a:cubicBezTo>
                  <a:cubicBezTo>
                    <a:pt x="3233038" y="2447841"/>
                    <a:pt x="3235530" y="2440371"/>
                    <a:pt x="3230546" y="2442861"/>
                  </a:cubicBezTo>
                  <a:cubicBezTo>
                    <a:pt x="3233038" y="2444106"/>
                    <a:pt x="3235530" y="2445351"/>
                    <a:pt x="3236776" y="2447841"/>
                  </a:cubicBezTo>
                  <a:cubicBezTo>
                    <a:pt x="3239269" y="2449086"/>
                    <a:pt x="3239269" y="2451577"/>
                    <a:pt x="3236776" y="2454067"/>
                  </a:cubicBezTo>
                  <a:cubicBezTo>
                    <a:pt x="3234284" y="2456557"/>
                    <a:pt x="3231792" y="2459047"/>
                    <a:pt x="3229300" y="2462783"/>
                  </a:cubicBezTo>
                  <a:cubicBezTo>
                    <a:pt x="3228054" y="2466518"/>
                    <a:pt x="3224315" y="2466518"/>
                    <a:pt x="3221823" y="2464028"/>
                  </a:cubicBezTo>
                  <a:cubicBezTo>
                    <a:pt x="3219331" y="2464028"/>
                    <a:pt x="3216839" y="2464028"/>
                    <a:pt x="3214347" y="2465273"/>
                  </a:cubicBezTo>
                  <a:lnTo>
                    <a:pt x="3208521" y="2449027"/>
                  </a:lnTo>
                  <a:lnTo>
                    <a:pt x="3205624" y="2432900"/>
                  </a:lnTo>
                  <a:lnTo>
                    <a:pt x="3202411" y="2429623"/>
                  </a:lnTo>
                  <a:lnTo>
                    <a:pt x="3201886" y="2427919"/>
                  </a:lnTo>
                  <a:cubicBezTo>
                    <a:pt x="3197524" y="2418581"/>
                    <a:pt x="3199393" y="2413600"/>
                    <a:pt x="3203599" y="2410176"/>
                  </a:cubicBezTo>
                  <a:lnTo>
                    <a:pt x="3212296" y="2405530"/>
                  </a:lnTo>
                  <a:lnTo>
                    <a:pt x="3216839" y="2404262"/>
                  </a:lnTo>
                  <a:cubicBezTo>
                    <a:pt x="3218085" y="2401772"/>
                    <a:pt x="3219331" y="2400527"/>
                    <a:pt x="3221823" y="2400527"/>
                  </a:cubicBezTo>
                  <a:cubicBezTo>
                    <a:pt x="3216839" y="2403017"/>
                    <a:pt x="3223069" y="2399282"/>
                    <a:pt x="3219331" y="2401772"/>
                  </a:cubicBezTo>
                  <a:lnTo>
                    <a:pt x="3212296" y="2405530"/>
                  </a:lnTo>
                  <a:lnTo>
                    <a:pt x="3204572" y="2407686"/>
                  </a:lnTo>
                  <a:cubicBezTo>
                    <a:pt x="3196395" y="2410021"/>
                    <a:pt x="3189619" y="2412978"/>
                    <a:pt x="3192656" y="2419671"/>
                  </a:cubicBezTo>
                  <a:lnTo>
                    <a:pt x="3202411" y="2429623"/>
                  </a:lnTo>
                  <a:lnTo>
                    <a:pt x="3207649" y="2446596"/>
                  </a:lnTo>
                  <a:lnTo>
                    <a:pt x="3208521" y="2449027"/>
                  </a:lnTo>
                  <a:lnTo>
                    <a:pt x="3208895" y="2451110"/>
                  </a:lnTo>
                  <a:cubicBezTo>
                    <a:pt x="3209985" y="2457179"/>
                    <a:pt x="3208739" y="2462782"/>
                    <a:pt x="3198147" y="2466518"/>
                  </a:cubicBezTo>
                  <a:cubicBezTo>
                    <a:pt x="3198147" y="2464028"/>
                    <a:pt x="3198147" y="2461537"/>
                    <a:pt x="3196901" y="2459047"/>
                  </a:cubicBezTo>
                  <a:cubicBezTo>
                    <a:pt x="3194409" y="2457802"/>
                    <a:pt x="3194409" y="2449086"/>
                    <a:pt x="3188178" y="2451577"/>
                  </a:cubicBezTo>
                  <a:cubicBezTo>
                    <a:pt x="3185686" y="2452822"/>
                    <a:pt x="3183194" y="2452822"/>
                    <a:pt x="3180702" y="2452822"/>
                  </a:cubicBezTo>
                  <a:cubicBezTo>
                    <a:pt x="3170733" y="2449086"/>
                    <a:pt x="3163256" y="2450331"/>
                    <a:pt x="3159518" y="2460292"/>
                  </a:cubicBezTo>
                  <a:cubicBezTo>
                    <a:pt x="3155780" y="2473989"/>
                    <a:pt x="3171979" y="2470253"/>
                    <a:pt x="3175717" y="2477724"/>
                  </a:cubicBezTo>
                  <a:cubicBezTo>
                    <a:pt x="3176963" y="2497646"/>
                    <a:pt x="3200639" y="2477724"/>
                    <a:pt x="3204378" y="2492665"/>
                  </a:cubicBezTo>
                  <a:cubicBezTo>
                    <a:pt x="3205624" y="2498891"/>
                    <a:pt x="3218085" y="2505117"/>
                    <a:pt x="3214347" y="2506362"/>
                  </a:cubicBezTo>
                  <a:cubicBezTo>
                    <a:pt x="3175717" y="2520058"/>
                    <a:pt x="3225562" y="2543715"/>
                    <a:pt x="3201886" y="2558657"/>
                  </a:cubicBezTo>
                  <a:cubicBezTo>
                    <a:pt x="3229300" y="2561147"/>
                    <a:pt x="3233038" y="2546205"/>
                    <a:pt x="3235530" y="2530019"/>
                  </a:cubicBezTo>
                  <a:cubicBezTo>
                    <a:pt x="3247991" y="2534999"/>
                    <a:pt x="3247991" y="2546205"/>
                    <a:pt x="3249238" y="2556166"/>
                  </a:cubicBezTo>
                  <a:cubicBezTo>
                    <a:pt x="3255468" y="2557411"/>
                    <a:pt x="3265437" y="2562392"/>
                    <a:pt x="3260452" y="2567373"/>
                  </a:cubicBezTo>
                  <a:cubicBezTo>
                    <a:pt x="3245499" y="2589785"/>
                    <a:pt x="3251730" y="2591030"/>
                    <a:pt x="3274160" y="2586049"/>
                  </a:cubicBezTo>
                  <a:cubicBezTo>
                    <a:pt x="3285375" y="2584804"/>
                    <a:pt x="3285375" y="2593520"/>
                    <a:pt x="3276652" y="2600991"/>
                  </a:cubicBezTo>
                  <a:cubicBezTo>
                    <a:pt x="3262945" y="2612197"/>
                    <a:pt x="3267929" y="2625893"/>
                    <a:pt x="3279144" y="2628383"/>
                  </a:cubicBezTo>
                  <a:cubicBezTo>
                    <a:pt x="3297836" y="2630873"/>
                    <a:pt x="3291605" y="2643325"/>
                    <a:pt x="3294097" y="2653286"/>
                  </a:cubicBezTo>
                  <a:cubicBezTo>
                    <a:pt x="3302820" y="2676943"/>
                    <a:pt x="3309051" y="2657021"/>
                    <a:pt x="3317773" y="2650795"/>
                  </a:cubicBezTo>
                  <a:cubicBezTo>
                    <a:pt x="3325250" y="2637099"/>
                    <a:pt x="3340203" y="2649550"/>
                    <a:pt x="3351418" y="2643325"/>
                  </a:cubicBezTo>
                  <a:cubicBezTo>
                    <a:pt x="3337711" y="2654531"/>
                    <a:pt x="3346434" y="2690639"/>
                    <a:pt x="3309051" y="2674453"/>
                  </a:cubicBezTo>
                  <a:cubicBezTo>
                    <a:pt x="3316527" y="2695620"/>
                    <a:pt x="3305312" y="2725503"/>
                    <a:pt x="3347680" y="2719277"/>
                  </a:cubicBezTo>
                  <a:cubicBezTo>
                    <a:pt x="3328988" y="2736709"/>
                    <a:pt x="3335219" y="2755385"/>
                    <a:pt x="3336465" y="2772817"/>
                  </a:cubicBezTo>
                  <a:cubicBezTo>
                    <a:pt x="3336465" y="2775307"/>
                    <a:pt x="3343942" y="2776552"/>
                    <a:pt x="3343942" y="2780288"/>
                  </a:cubicBezTo>
                  <a:cubicBezTo>
                    <a:pt x="3345188" y="2790249"/>
                    <a:pt x="3326496" y="2802700"/>
                    <a:pt x="3346434" y="2808925"/>
                  </a:cubicBezTo>
                  <a:cubicBezTo>
                    <a:pt x="3356403" y="2811415"/>
                    <a:pt x="3348926" y="2786513"/>
                    <a:pt x="3363879" y="2789003"/>
                  </a:cubicBezTo>
                  <a:cubicBezTo>
                    <a:pt x="3367618" y="2787758"/>
                    <a:pt x="3367618" y="2790249"/>
                    <a:pt x="3368864" y="2793984"/>
                  </a:cubicBezTo>
                  <a:cubicBezTo>
                    <a:pt x="3371356" y="2808925"/>
                    <a:pt x="3345188" y="2826357"/>
                    <a:pt x="3358895" y="2832583"/>
                  </a:cubicBezTo>
                  <a:cubicBezTo>
                    <a:pt x="3376340" y="2838808"/>
                    <a:pt x="3373848" y="2863711"/>
                    <a:pt x="3401262" y="2858730"/>
                  </a:cubicBezTo>
                  <a:cubicBezTo>
                    <a:pt x="3381325" y="2872426"/>
                    <a:pt x="3370110" y="2884877"/>
                    <a:pt x="3352664" y="2869936"/>
                  </a:cubicBezTo>
                  <a:cubicBezTo>
                    <a:pt x="3341449" y="2871181"/>
                    <a:pt x="3331480" y="2893593"/>
                    <a:pt x="3315281" y="2872426"/>
                  </a:cubicBezTo>
                  <a:cubicBezTo>
                    <a:pt x="3309051" y="2864956"/>
                    <a:pt x="3281636" y="2864956"/>
                    <a:pt x="3271667" y="2886123"/>
                  </a:cubicBezTo>
                  <a:cubicBezTo>
                    <a:pt x="3276652" y="2892348"/>
                    <a:pt x="3282882" y="2898574"/>
                    <a:pt x="3289113" y="2906045"/>
                  </a:cubicBezTo>
                  <a:cubicBezTo>
                    <a:pt x="3280390" y="2909780"/>
                    <a:pt x="3266683" y="2920986"/>
                    <a:pt x="3264191" y="2911025"/>
                  </a:cubicBezTo>
                  <a:cubicBezTo>
                    <a:pt x="3256714" y="2877407"/>
                    <a:pt x="3229300" y="2898574"/>
                    <a:pt x="3211854" y="2891103"/>
                  </a:cubicBezTo>
                  <a:cubicBezTo>
                    <a:pt x="3204378" y="2888613"/>
                    <a:pt x="3191917" y="2898574"/>
                    <a:pt x="3180702" y="2889858"/>
                  </a:cubicBezTo>
                  <a:cubicBezTo>
                    <a:pt x="3174471" y="2886123"/>
                    <a:pt x="3170733" y="2891103"/>
                    <a:pt x="3168241" y="2896083"/>
                  </a:cubicBezTo>
                  <a:cubicBezTo>
                    <a:pt x="3165748" y="2899819"/>
                    <a:pt x="3166995" y="2903554"/>
                    <a:pt x="3170733" y="2906045"/>
                  </a:cubicBezTo>
                  <a:cubicBezTo>
                    <a:pt x="3174471" y="2908535"/>
                    <a:pt x="3178209" y="2908535"/>
                    <a:pt x="3180702" y="2912270"/>
                  </a:cubicBezTo>
                  <a:cubicBezTo>
                    <a:pt x="3188178" y="2919741"/>
                    <a:pt x="3211854" y="2935927"/>
                    <a:pt x="3216839" y="2935927"/>
                  </a:cubicBezTo>
                  <a:cubicBezTo>
                    <a:pt x="3245499" y="2916005"/>
                    <a:pt x="3246745" y="2953359"/>
                    <a:pt x="3266683" y="2954604"/>
                  </a:cubicBezTo>
                  <a:cubicBezTo>
                    <a:pt x="3257960" y="2963320"/>
                    <a:pt x="3250484" y="2962075"/>
                    <a:pt x="3245499" y="2963320"/>
                  </a:cubicBezTo>
                  <a:cubicBezTo>
                    <a:pt x="3245499" y="2970791"/>
                    <a:pt x="3247991" y="2984487"/>
                    <a:pt x="3240515" y="2984487"/>
                  </a:cubicBezTo>
                  <a:cubicBezTo>
                    <a:pt x="3214347" y="2984487"/>
                    <a:pt x="3233038" y="3006899"/>
                    <a:pt x="3224315" y="3015615"/>
                  </a:cubicBezTo>
                  <a:cubicBezTo>
                    <a:pt x="3205624" y="3010635"/>
                    <a:pt x="3191917" y="2990713"/>
                    <a:pt x="3163256" y="3001919"/>
                  </a:cubicBezTo>
                  <a:cubicBezTo>
                    <a:pt x="3150795" y="3008144"/>
                    <a:pt x="3120889" y="3001919"/>
                    <a:pt x="3110920" y="2977016"/>
                  </a:cubicBezTo>
                  <a:cubicBezTo>
                    <a:pt x="3109674" y="2973281"/>
                    <a:pt x="3103443" y="2969545"/>
                    <a:pt x="3110920" y="2964565"/>
                  </a:cubicBezTo>
                  <a:cubicBezTo>
                    <a:pt x="3124627" y="2953359"/>
                    <a:pt x="3119643" y="2949624"/>
                    <a:pt x="3104689" y="2944643"/>
                  </a:cubicBezTo>
                  <a:cubicBezTo>
                    <a:pt x="3087244" y="2938417"/>
                    <a:pt x="3064814" y="2896083"/>
                    <a:pt x="3064814" y="2874917"/>
                  </a:cubicBezTo>
                  <a:cubicBezTo>
                    <a:pt x="3064814" y="2862465"/>
                    <a:pt x="3058583" y="2857485"/>
                    <a:pt x="3046122" y="2863711"/>
                  </a:cubicBezTo>
                  <a:cubicBezTo>
                    <a:pt x="3038646" y="2867446"/>
                    <a:pt x="3033661" y="2866201"/>
                    <a:pt x="3028677" y="2861220"/>
                  </a:cubicBezTo>
                  <a:cubicBezTo>
                    <a:pt x="3022446" y="2853749"/>
                    <a:pt x="3017462" y="2841299"/>
                    <a:pt x="3024939" y="2836318"/>
                  </a:cubicBezTo>
                  <a:cubicBezTo>
                    <a:pt x="3048615" y="2820131"/>
                    <a:pt x="3019954" y="2803945"/>
                    <a:pt x="3026185" y="2786513"/>
                  </a:cubicBezTo>
                  <a:cubicBezTo>
                    <a:pt x="3027431" y="2782778"/>
                    <a:pt x="3019954" y="2779043"/>
                    <a:pt x="3013724" y="2781533"/>
                  </a:cubicBezTo>
                  <a:cubicBezTo>
                    <a:pt x="2997524" y="2787758"/>
                    <a:pt x="2980079" y="2776552"/>
                    <a:pt x="2963879" y="2784023"/>
                  </a:cubicBezTo>
                  <a:cubicBezTo>
                    <a:pt x="2966372" y="2771572"/>
                    <a:pt x="2982571" y="2776552"/>
                    <a:pt x="2981325" y="2759121"/>
                  </a:cubicBezTo>
                  <a:cubicBezTo>
                    <a:pt x="2971356" y="2760366"/>
                    <a:pt x="2958895" y="2760366"/>
                    <a:pt x="2946434" y="2760366"/>
                  </a:cubicBezTo>
                  <a:cubicBezTo>
                    <a:pt x="2970110" y="2726748"/>
                    <a:pt x="2921512" y="2737954"/>
                    <a:pt x="2921512" y="2710561"/>
                  </a:cubicBezTo>
                  <a:cubicBezTo>
                    <a:pt x="2922758" y="2701845"/>
                    <a:pt x="2941449" y="2709316"/>
                    <a:pt x="2948926" y="2701845"/>
                  </a:cubicBezTo>
                  <a:cubicBezTo>
                    <a:pt x="2953910" y="2695620"/>
                    <a:pt x="2962633" y="2693129"/>
                    <a:pt x="2960141" y="2683169"/>
                  </a:cubicBezTo>
                  <a:cubicBezTo>
                    <a:pt x="2958895" y="2673207"/>
                    <a:pt x="2948926" y="2674453"/>
                    <a:pt x="2941449" y="2674453"/>
                  </a:cubicBezTo>
                  <a:cubicBezTo>
                    <a:pt x="2920266" y="2673207"/>
                    <a:pt x="2897836" y="2681923"/>
                    <a:pt x="2879144" y="2666982"/>
                  </a:cubicBezTo>
                  <a:cubicBezTo>
                    <a:pt x="2869175" y="2688149"/>
                    <a:pt x="2896590" y="2685659"/>
                    <a:pt x="2896590" y="2698110"/>
                  </a:cubicBezTo>
                  <a:cubicBezTo>
                    <a:pt x="2856714" y="2698110"/>
                    <a:pt x="2835530" y="2679433"/>
                    <a:pt x="2814347" y="2628383"/>
                  </a:cubicBezTo>
                  <a:cubicBezTo>
                    <a:pt x="2795655" y="2629628"/>
                    <a:pt x="2778210" y="2639589"/>
                    <a:pt x="2758272" y="2635854"/>
                  </a:cubicBezTo>
                  <a:cubicBezTo>
                    <a:pt x="2749549" y="2627138"/>
                    <a:pt x="2788178" y="2607216"/>
                    <a:pt x="2749549" y="2600991"/>
                  </a:cubicBezTo>
                  <a:cubicBezTo>
                    <a:pt x="2739580" y="2600991"/>
                    <a:pt x="2732104" y="2572353"/>
                    <a:pt x="2754534" y="2563637"/>
                  </a:cubicBezTo>
                  <a:cubicBezTo>
                    <a:pt x="2778210" y="2554921"/>
                    <a:pt x="2763256" y="2542470"/>
                    <a:pt x="2758272" y="2531264"/>
                  </a:cubicBezTo>
                  <a:cubicBezTo>
                    <a:pt x="2757026" y="2526284"/>
                    <a:pt x="2742072" y="2525039"/>
                    <a:pt x="2745811" y="2515077"/>
                  </a:cubicBezTo>
                  <a:cubicBezTo>
                    <a:pt x="2754534" y="2491420"/>
                    <a:pt x="2730858" y="2493911"/>
                    <a:pt x="2724627" y="2493911"/>
                  </a:cubicBezTo>
                  <a:cubicBezTo>
                    <a:pt x="2702197" y="2496401"/>
                    <a:pt x="2694720" y="2482705"/>
                    <a:pt x="2688490" y="2465273"/>
                  </a:cubicBezTo>
                  <a:cubicBezTo>
                    <a:pt x="2710920" y="2454067"/>
                    <a:pt x="2727119" y="2480214"/>
                    <a:pt x="2747057" y="2472743"/>
                  </a:cubicBezTo>
                  <a:cubicBezTo>
                    <a:pt x="2754534" y="2473989"/>
                    <a:pt x="2747057" y="2465273"/>
                    <a:pt x="2748303" y="2470253"/>
                  </a:cubicBezTo>
                  <a:cubicBezTo>
                    <a:pt x="2727119" y="2476479"/>
                    <a:pt x="2708428" y="2447841"/>
                    <a:pt x="2688490" y="2465273"/>
                  </a:cubicBezTo>
                  <a:cubicBezTo>
                    <a:pt x="2689736" y="2447841"/>
                    <a:pt x="2674783" y="2421694"/>
                    <a:pt x="2710920" y="2412978"/>
                  </a:cubicBezTo>
                  <a:cubicBezTo>
                    <a:pt x="2694720" y="2400527"/>
                    <a:pt x="2684752" y="2388075"/>
                    <a:pt x="2668552" y="2383095"/>
                  </a:cubicBezTo>
                  <a:cubicBezTo>
                    <a:pt x="2662322" y="2393056"/>
                    <a:pt x="2672291" y="2398037"/>
                    <a:pt x="2671044" y="2405507"/>
                  </a:cubicBezTo>
                  <a:cubicBezTo>
                    <a:pt x="2654845" y="2411733"/>
                    <a:pt x="2644876" y="2369399"/>
                    <a:pt x="2622446" y="2399282"/>
                  </a:cubicBezTo>
                  <a:cubicBezTo>
                    <a:pt x="2621200" y="2401772"/>
                    <a:pt x="2616216" y="2386830"/>
                    <a:pt x="2618708" y="2383095"/>
                  </a:cubicBezTo>
                  <a:cubicBezTo>
                    <a:pt x="2623692" y="2365663"/>
                    <a:pt x="2624939" y="2365663"/>
                    <a:pt x="2603755" y="2359438"/>
                  </a:cubicBezTo>
                  <a:cubicBezTo>
                    <a:pt x="2632415" y="2355703"/>
                    <a:pt x="2651107" y="2345741"/>
                    <a:pt x="2641138" y="2314614"/>
                  </a:cubicBezTo>
                  <a:cubicBezTo>
                    <a:pt x="2639892" y="2312123"/>
                    <a:pt x="2646122" y="2308388"/>
                    <a:pt x="2651107" y="2304653"/>
                  </a:cubicBezTo>
                  <a:cubicBezTo>
                    <a:pt x="2652353" y="2299672"/>
                    <a:pt x="2654845" y="2294692"/>
                    <a:pt x="2656091" y="2289711"/>
                  </a:cubicBezTo>
                  <a:cubicBezTo>
                    <a:pt x="2658583" y="2280995"/>
                    <a:pt x="2662322" y="2288466"/>
                    <a:pt x="2666060" y="2287221"/>
                  </a:cubicBezTo>
                  <a:cubicBezTo>
                    <a:pt x="2674783" y="2287221"/>
                    <a:pt x="2678521" y="2273525"/>
                    <a:pt x="2672291" y="2262319"/>
                  </a:cubicBezTo>
                  <a:cubicBezTo>
                    <a:pt x="2668552" y="2254848"/>
                    <a:pt x="2664814" y="2236171"/>
                    <a:pt x="2649861" y="2251113"/>
                  </a:cubicBezTo>
                  <a:cubicBezTo>
                    <a:pt x="2638646" y="2262319"/>
                    <a:pt x="2634907" y="2254848"/>
                    <a:pt x="2628677" y="2244887"/>
                  </a:cubicBezTo>
                  <a:cubicBezTo>
                    <a:pt x="2617462" y="2229946"/>
                    <a:pt x="2636154" y="2228701"/>
                    <a:pt x="2637400" y="2228701"/>
                  </a:cubicBezTo>
                  <a:cubicBezTo>
                    <a:pt x="2672291" y="2227455"/>
                    <a:pt x="2646122" y="2207533"/>
                    <a:pt x="2646122" y="2197573"/>
                  </a:cubicBezTo>
                  <a:cubicBezTo>
                    <a:pt x="2646122" y="2187612"/>
                    <a:pt x="2641138" y="2171425"/>
                    <a:pt x="2624939" y="2186367"/>
                  </a:cubicBezTo>
                  <a:cubicBezTo>
                    <a:pt x="2614970" y="2196327"/>
                    <a:pt x="2611231" y="2187612"/>
                    <a:pt x="2607493" y="2181386"/>
                  </a:cubicBezTo>
                  <a:cubicBezTo>
                    <a:pt x="2601263" y="2172670"/>
                    <a:pt x="2600016" y="2165199"/>
                    <a:pt x="2608739" y="2157729"/>
                  </a:cubicBezTo>
                  <a:cubicBezTo>
                    <a:pt x="2626185" y="2145278"/>
                    <a:pt x="2643630" y="2139052"/>
                    <a:pt x="2662322" y="2151503"/>
                  </a:cubicBezTo>
                  <a:cubicBezTo>
                    <a:pt x="2661076" y="2156484"/>
                    <a:pt x="2658583" y="2161464"/>
                    <a:pt x="2651107" y="2161464"/>
                  </a:cubicBezTo>
                  <a:lnTo>
                    <a:pt x="2652353" y="2161464"/>
                  </a:lnTo>
                  <a:cubicBezTo>
                    <a:pt x="2658583" y="2161464"/>
                    <a:pt x="2661076" y="2156484"/>
                    <a:pt x="2662322" y="2151503"/>
                  </a:cubicBezTo>
                  <a:cubicBezTo>
                    <a:pt x="2671044" y="2130336"/>
                    <a:pt x="2658583" y="2124111"/>
                    <a:pt x="2641138" y="2127846"/>
                  </a:cubicBezTo>
                  <a:cubicBezTo>
                    <a:pt x="2631169" y="2130336"/>
                    <a:pt x="2621200" y="2131581"/>
                    <a:pt x="2611231" y="2132826"/>
                  </a:cubicBezTo>
                  <a:cubicBezTo>
                    <a:pt x="2613724" y="2109169"/>
                    <a:pt x="2651107" y="2124111"/>
                    <a:pt x="2648615" y="2096718"/>
                  </a:cubicBezTo>
                  <a:cubicBezTo>
                    <a:pt x="2622446" y="2101699"/>
                    <a:pt x="2622446" y="2101699"/>
                    <a:pt x="2613724" y="2076796"/>
                  </a:cubicBezTo>
                  <a:cubicBezTo>
                    <a:pt x="2612477" y="2074306"/>
                    <a:pt x="2607493" y="2073061"/>
                    <a:pt x="2605001" y="2070571"/>
                  </a:cubicBezTo>
                  <a:lnTo>
                    <a:pt x="2607493" y="2069325"/>
                  </a:lnTo>
                  <a:lnTo>
                    <a:pt x="2605001" y="2066835"/>
                  </a:lnTo>
                  <a:lnTo>
                    <a:pt x="2605001" y="2070571"/>
                  </a:lnTo>
                  <a:cubicBezTo>
                    <a:pt x="2593786" y="2085512"/>
                    <a:pt x="2570110" y="2075551"/>
                    <a:pt x="2560141" y="2091737"/>
                  </a:cubicBezTo>
                  <a:cubicBezTo>
                    <a:pt x="2566372" y="2092983"/>
                    <a:pt x="2580079" y="2091737"/>
                    <a:pt x="2570110" y="2104189"/>
                  </a:cubicBezTo>
                  <a:cubicBezTo>
                    <a:pt x="2562633" y="2112905"/>
                    <a:pt x="2551418" y="2109169"/>
                    <a:pt x="2542696" y="2099208"/>
                  </a:cubicBezTo>
                  <a:cubicBezTo>
                    <a:pt x="2536465" y="2090492"/>
                    <a:pt x="2533973" y="2076796"/>
                    <a:pt x="2542696" y="2075551"/>
                  </a:cubicBezTo>
                  <a:cubicBezTo>
                    <a:pt x="2556403" y="2074306"/>
                    <a:pt x="2553911" y="2043178"/>
                    <a:pt x="2576340" y="2060610"/>
                  </a:cubicBezTo>
                  <a:cubicBezTo>
                    <a:pt x="2580079" y="2064345"/>
                    <a:pt x="2588801" y="2049403"/>
                    <a:pt x="2587555" y="2049403"/>
                  </a:cubicBezTo>
                  <a:cubicBezTo>
                    <a:pt x="2570110" y="2034462"/>
                    <a:pt x="2590048" y="2023256"/>
                    <a:pt x="2592540" y="2010805"/>
                  </a:cubicBezTo>
                  <a:cubicBezTo>
                    <a:pt x="2593786" y="2008315"/>
                    <a:pt x="2591294" y="1993373"/>
                    <a:pt x="2580079" y="2003334"/>
                  </a:cubicBezTo>
                  <a:cubicBezTo>
                    <a:pt x="2556403" y="2022011"/>
                    <a:pt x="2550172" y="2000844"/>
                    <a:pt x="2542696" y="1987148"/>
                  </a:cubicBezTo>
                  <a:cubicBezTo>
                    <a:pt x="2541449" y="1983412"/>
                    <a:pt x="2545188" y="1977187"/>
                    <a:pt x="2548926" y="1978432"/>
                  </a:cubicBezTo>
                  <a:cubicBezTo>
                    <a:pt x="2551418" y="1980922"/>
                    <a:pt x="2555157" y="1985903"/>
                    <a:pt x="2557649" y="1989638"/>
                  </a:cubicBezTo>
                  <a:cubicBezTo>
                    <a:pt x="2563879" y="1951039"/>
                    <a:pt x="2557649" y="1944814"/>
                    <a:pt x="2522758" y="1956020"/>
                  </a:cubicBezTo>
                  <a:cubicBezTo>
                    <a:pt x="2512789" y="1958510"/>
                    <a:pt x="2502820" y="1970961"/>
                    <a:pt x="2501574" y="1949794"/>
                  </a:cubicBezTo>
                  <a:cubicBezTo>
                    <a:pt x="2501574" y="1948549"/>
                    <a:pt x="2490359" y="1949794"/>
                    <a:pt x="2489113" y="1956020"/>
                  </a:cubicBezTo>
                  <a:cubicBezTo>
                    <a:pt x="2487867" y="1963490"/>
                    <a:pt x="2481636" y="1974697"/>
                    <a:pt x="2497836" y="1974697"/>
                  </a:cubicBezTo>
                  <a:cubicBezTo>
                    <a:pt x="2502820" y="1975942"/>
                    <a:pt x="2507805" y="1977187"/>
                    <a:pt x="2514035" y="1978432"/>
                  </a:cubicBezTo>
                  <a:cubicBezTo>
                    <a:pt x="2532727" y="1990883"/>
                    <a:pt x="2519020" y="1995863"/>
                    <a:pt x="2509051" y="2002089"/>
                  </a:cubicBezTo>
                  <a:cubicBezTo>
                    <a:pt x="2507805" y="2002089"/>
                    <a:pt x="2505312" y="2002089"/>
                    <a:pt x="2505312" y="2002089"/>
                  </a:cubicBezTo>
                  <a:cubicBezTo>
                    <a:pt x="2501574" y="2002089"/>
                    <a:pt x="2499082" y="2003334"/>
                    <a:pt x="2496590" y="2004579"/>
                  </a:cubicBezTo>
                  <a:cubicBezTo>
                    <a:pt x="2495344" y="2004579"/>
                    <a:pt x="2494097" y="2004579"/>
                    <a:pt x="2492851" y="2004579"/>
                  </a:cubicBezTo>
                  <a:cubicBezTo>
                    <a:pt x="2479144" y="2008315"/>
                    <a:pt x="2466683" y="2017031"/>
                    <a:pt x="2457960" y="1997109"/>
                  </a:cubicBezTo>
                  <a:cubicBezTo>
                    <a:pt x="2451730" y="1985903"/>
                    <a:pt x="2438023" y="1987148"/>
                    <a:pt x="2426808" y="1988393"/>
                  </a:cubicBezTo>
                  <a:cubicBezTo>
                    <a:pt x="2421823" y="2000844"/>
                    <a:pt x="2410608" y="1999599"/>
                    <a:pt x="2399393" y="2004579"/>
                  </a:cubicBezTo>
                  <a:cubicBezTo>
                    <a:pt x="2396901" y="1987148"/>
                    <a:pt x="2414347" y="1979677"/>
                    <a:pt x="2414347" y="1965981"/>
                  </a:cubicBezTo>
                  <a:cubicBezTo>
                    <a:pt x="2414347" y="1958510"/>
                    <a:pt x="2414347" y="1943569"/>
                    <a:pt x="2406870" y="1949794"/>
                  </a:cubicBezTo>
                  <a:cubicBezTo>
                    <a:pt x="2378210" y="1970961"/>
                    <a:pt x="2375717" y="1943569"/>
                    <a:pt x="2364502" y="1929872"/>
                  </a:cubicBezTo>
                  <a:cubicBezTo>
                    <a:pt x="2363256" y="1928627"/>
                    <a:pt x="2360764" y="1926137"/>
                    <a:pt x="2355780" y="1919911"/>
                  </a:cubicBezTo>
                  <a:cubicBezTo>
                    <a:pt x="2386932" y="1924892"/>
                    <a:pt x="2398147" y="1896254"/>
                    <a:pt x="2419331" y="1885048"/>
                  </a:cubicBezTo>
                  <a:cubicBezTo>
                    <a:pt x="2426808" y="1881313"/>
                    <a:pt x="2433038" y="1862636"/>
                    <a:pt x="2419331" y="1858901"/>
                  </a:cubicBezTo>
                  <a:cubicBezTo>
                    <a:pt x="2403132" y="1856410"/>
                    <a:pt x="2414347" y="1838979"/>
                    <a:pt x="2403132" y="1837733"/>
                  </a:cubicBezTo>
                  <a:cubicBezTo>
                    <a:pt x="2391917" y="1841469"/>
                    <a:pt x="2395655" y="1857655"/>
                    <a:pt x="2381948" y="1863881"/>
                  </a:cubicBezTo>
                  <a:cubicBezTo>
                    <a:pt x="2378210" y="1848939"/>
                    <a:pt x="2400640" y="1821547"/>
                    <a:pt x="2365749" y="1821547"/>
                  </a:cubicBezTo>
                  <a:cubicBezTo>
                    <a:pt x="2368241" y="1816567"/>
                    <a:pt x="2375717" y="1810341"/>
                    <a:pt x="2373225" y="1809096"/>
                  </a:cubicBezTo>
                  <a:cubicBezTo>
                    <a:pt x="2366995" y="1799135"/>
                    <a:pt x="2358272" y="1814076"/>
                    <a:pt x="2348303" y="1806605"/>
                  </a:cubicBezTo>
                  <a:cubicBezTo>
                    <a:pt x="2368241" y="1787929"/>
                    <a:pt x="2375717" y="1760536"/>
                    <a:pt x="2399393" y="1744350"/>
                  </a:cubicBezTo>
                  <a:cubicBezTo>
                    <a:pt x="2394409" y="1733144"/>
                    <a:pt x="2384440" y="1741859"/>
                    <a:pt x="2378210" y="1736879"/>
                  </a:cubicBezTo>
                  <a:cubicBezTo>
                    <a:pt x="2347057" y="1713222"/>
                    <a:pt x="2348303" y="1713222"/>
                    <a:pt x="2314658" y="1738124"/>
                  </a:cubicBezTo>
                  <a:cubicBezTo>
                    <a:pt x="2313412" y="1739369"/>
                    <a:pt x="2308428" y="1739369"/>
                    <a:pt x="2303443" y="1739369"/>
                  </a:cubicBezTo>
                  <a:cubicBezTo>
                    <a:pt x="2313412" y="1714467"/>
                    <a:pt x="2334596" y="1697035"/>
                    <a:pt x="2333350" y="1669643"/>
                  </a:cubicBezTo>
                  <a:cubicBezTo>
                    <a:pt x="2318397" y="1664662"/>
                    <a:pt x="2320889" y="1684584"/>
                    <a:pt x="2309674" y="1687074"/>
                  </a:cubicBezTo>
                  <a:cubicBezTo>
                    <a:pt x="2313412" y="1655946"/>
                    <a:pt x="2285998" y="1670888"/>
                    <a:pt x="2269798" y="1663417"/>
                  </a:cubicBezTo>
                  <a:cubicBezTo>
                    <a:pt x="2277275" y="1653456"/>
                    <a:pt x="2293474" y="1654701"/>
                    <a:pt x="2298459" y="1639760"/>
                  </a:cubicBezTo>
                  <a:cubicBezTo>
                    <a:pt x="2268552" y="1643495"/>
                    <a:pt x="2241138" y="1631044"/>
                    <a:pt x="2208739" y="1629799"/>
                  </a:cubicBezTo>
                  <a:cubicBezTo>
                    <a:pt x="2222446" y="1619838"/>
                    <a:pt x="2236154" y="1626063"/>
                    <a:pt x="2246122" y="1618593"/>
                  </a:cubicBezTo>
                  <a:cubicBezTo>
                    <a:pt x="2236154" y="1602406"/>
                    <a:pt x="2228677" y="1589955"/>
                    <a:pt x="2205001" y="1592445"/>
                  </a:cubicBezTo>
                  <a:cubicBezTo>
                    <a:pt x="2193786" y="1593690"/>
                    <a:pt x="2176341" y="1584975"/>
                    <a:pt x="2181325" y="1565053"/>
                  </a:cubicBezTo>
                  <a:cubicBezTo>
                    <a:pt x="2167618" y="1545131"/>
                    <a:pt x="2197524" y="1543886"/>
                    <a:pt x="2197524" y="1528944"/>
                  </a:cubicBezTo>
                  <a:cubicBezTo>
                    <a:pt x="2197524" y="1526454"/>
                    <a:pt x="2196278" y="1522719"/>
                    <a:pt x="2196278" y="1520229"/>
                  </a:cubicBezTo>
                  <a:cubicBezTo>
                    <a:pt x="2195032" y="1516493"/>
                    <a:pt x="2191294" y="1512758"/>
                    <a:pt x="2188802" y="1510268"/>
                  </a:cubicBezTo>
                  <a:cubicBezTo>
                    <a:pt x="2187555" y="1506532"/>
                    <a:pt x="2185063" y="1504042"/>
                    <a:pt x="2185063" y="1500307"/>
                  </a:cubicBezTo>
                  <a:cubicBezTo>
                    <a:pt x="2184440" y="1495949"/>
                    <a:pt x="2183506" y="1490969"/>
                    <a:pt x="2183973" y="1486144"/>
                  </a:cubicBezTo>
                  <a:lnTo>
                    <a:pt x="2189150" y="1476788"/>
                  </a:lnTo>
                  <a:lnTo>
                    <a:pt x="2203931" y="1471027"/>
                  </a:lnTo>
                  <a:lnTo>
                    <a:pt x="2245499" y="1464821"/>
                  </a:lnTo>
                  <a:lnTo>
                    <a:pt x="2249790" y="1464180"/>
                  </a:lnTo>
                  <a:lnTo>
                    <a:pt x="2271648" y="1463186"/>
                  </a:lnTo>
                  <a:cubicBezTo>
                    <a:pt x="2281247" y="1462253"/>
                    <a:pt x="2290670" y="1460463"/>
                    <a:pt x="2299705" y="1456727"/>
                  </a:cubicBezTo>
                  <a:lnTo>
                    <a:pt x="2249790" y="1464180"/>
                  </a:lnTo>
                  <a:lnTo>
                    <a:pt x="2242540" y="1464509"/>
                  </a:lnTo>
                  <a:cubicBezTo>
                    <a:pt x="2232805" y="1464821"/>
                    <a:pt x="2223108" y="1465366"/>
                    <a:pt x="2213665" y="1467233"/>
                  </a:cubicBezTo>
                  <a:lnTo>
                    <a:pt x="2203931" y="1471027"/>
                  </a:lnTo>
                  <a:lnTo>
                    <a:pt x="2191294" y="1472914"/>
                  </a:lnTo>
                  <a:lnTo>
                    <a:pt x="2189150" y="1476788"/>
                  </a:lnTo>
                  <a:lnTo>
                    <a:pt x="2186309" y="1477895"/>
                  </a:lnTo>
                  <a:cubicBezTo>
                    <a:pt x="2167618" y="1487855"/>
                    <a:pt x="2148926" y="1490346"/>
                    <a:pt x="2126496" y="1485365"/>
                  </a:cubicBezTo>
                  <a:cubicBezTo>
                    <a:pt x="2101574" y="1479140"/>
                    <a:pt x="2099082" y="1470424"/>
                    <a:pt x="2116527" y="1452992"/>
                  </a:cubicBezTo>
                  <a:cubicBezTo>
                    <a:pt x="2119020" y="1449257"/>
                    <a:pt x="2122758" y="1448012"/>
                    <a:pt x="2125250" y="1445521"/>
                  </a:cubicBezTo>
                  <a:cubicBezTo>
                    <a:pt x="2130235" y="1440541"/>
                    <a:pt x="2136465" y="1438051"/>
                    <a:pt x="2143942" y="1436806"/>
                  </a:cubicBezTo>
                  <a:cubicBezTo>
                    <a:pt x="2148926" y="1436806"/>
                    <a:pt x="2151418" y="1438051"/>
                    <a:pt x="2155157" y="1438051"/>
                  </a:cubicBezTo>
                  <a:cubicBezTo>
                    <a:pt x="2167618" y="1443031"/>
                    <a:pt x="2180079" y="1446767"/>
                    <a:pt x="2191294" y="1435561"/>
                  </a:cubicBezTo>
                  <a:cubicBezTo>
                    <a:pt x="2195032" y="1433070"/>
                    <a:pt x="2197524" y="1431825"/>
                    <a:pt x="2200017" y="1429335"/>
                  </a:cubicBezTo>
                  <a:cubicBezTo>
                    <a:pt x="2216216" y="1419374"/>
                    <a:pt x="2208739" y="1395717"/>
                    <a:pt x="2223693" y="1384511"/>
                  </a:cubicBezTo>
                  <a:cubicBezTo>
                    <a:pt x="2226185" y="1382020"/>
                    <a:pt x="2228677" y="1380775"/>
                    <a:pt x="2231169" y="1378285"/>
                  </a:cubicBezTo>
                  <a:cubicBezTo>
                    <a:pt x="2236154" y="1355873"/>
                    <a:pt x="2216216" y="1358363"/>
                    <a:pt x="2205001" y="1355873"/>
                  </a:cubicBezTo>
                  <a:cubicBezTo>
                    <a:pt x="2190048" y="1352138"/>
                    <a:pt x="2178833" y="1347157"/>
                    <a:pt x="2190048" y="1329725"/>
                  </a:cubicBezTo>
                  <a:cubicBezTo>
                    <a:pt x="2202509" y="1308558"/>
                    <a:pt x="2183817" y="1304823"/>
                    <a:pt x="2171356" y="1296107"/>
                  </a:cubicBezTo>
                  <a:cubicBezTo>
                    <a:pt x="2170110" y="1293617"/>
                    <a:pt x="2170110" y="1289882"/>
                    <a:pt x="2170110" y="1286146"/>
                  </a:cubicBezTo>
                  <a:cubicBezTo>
                    <a:pt x="2191294" y="1267470"/>
                    <a:pt x="2213724" y="1267470"/>
                    <a:pt x="2236154" y="1284901"/>
                  </a:cubicBezTo>
                  <a:cubicBezTo>
                    <a:pt x="2227431" y="1258754"/>
                    <a:pt x="2201263" y="1266224"/>
                    <a:pt x="2187555" y="1269960"/>
                  </a:cubicBezTo>
                  <a:cubicBezTo>
                    <a:pt x="2165126" y="1276185"/>
                    <a:pt x="2155157" y="1267470"/>
                    <a:pt x="2157649" y="1253773"/>
                  </a:cubicBezTo>
                  <a:cubicBezTo>
                    <a:pt x="2163879" y="1226381"/>
                    <a:pt x="2140203" y="1242567"/>
                    <a:pt x="2135219" y="1235097"/>
                  </a:cubicBezTo>
                  <a:cubicBezTo>
                    <a:pt x="2132727" y="1232606"/>
                    <a:pt x="2130235" y="1230116"/>
                    <a:pt x="2127742" y="1227626"/>
                  </a:cubicBezTo>
                  <a:cubicBezTo>
                    <a:pt x="2086621" y="1218910"/>
                    <a:pt x="2074160" y="1198988"/>
                    <a:pt x="2079144" y="1155409"/>
                  </a:cubicBezTo>
                  <a:cubicBezTo>
                    <a:pt x="2079144" y="1144203"/>
                    <a:pt x="2077898" y="1134242"/>
                    <a:pt x="2076652" y="1124281"/>
                  </a:cubicBezTo>
                  <a:cubicBezTo>
                    <a:pt x="2079144" y="1114320"/>
                    <a:pt x="2071668" y="1115565"/>
                    <a:pt x="2066683" y="1116810"/>
                  </a:cubicBezTo>
                  <a:cubicBezTo>
                    <a:pt x="2054222" y="1109340"/>
                    <a:pt x="2028054" y="1108095"/>
                    <a:pt x="2038023" y="1088173"/>
                  </a:cubicBezTo>
                  <a:cubicBezTo>
                    <a:pt x="2044253" y="1073231"/>
                    <a:pt x="2067929" y="1079457"/>
                    <a:pt x="2084129" y="1085682"/>
                  </a:cubicBezTo>
                  <a:cubicBezTo>
                    <a:pt x="2097836" y="1090663"/>
                    <a:pt x="2105312" y="1101869"/>
                    <a:pt x="2107805" y="1115565"/>
                  </a:cubicBezTo>
                  <a:cubicBezTo>
                    <a:pt x="2112789" y="1130507"/>
                    <a:pt x="2121512" y="1137977"/>
                    <a:pt x="2137711" y="1134242"/>
                  </a:cubicBezTo>
                  <a:cubicBezTo>
                    <a:pt x="2140203" y="1134242"/>
                    <a:pt x="2143942" y="1134242"/>
                    <a:pt x="2147680" y="1132997"/>
                  </a:cubicBezTo>
                  <a:cubicBezTo>
                    <a:pt x="2162633" y="1132997"/>
                    <a:pt x="2173848" y="1125526"/>
                    <a:pt x="2182571" y="1114320"/>
                  </a:cubicBezTo>
                  <a:cubicBezTo>
                    <a:pt x="2185063" y="1113075"/>
                    <a:pt x="2187555" y="1110585"/>
                    <a:pt x="2190048" y="1108095"/>
                  </a:cubicBezTo>
                  <a:cubicBezTo>
                    <a:pt x="2201263" y="1094398"/>
                    <a:pt x="2218708" y="1104359"/>
                    <a:pt x="2231169" y="1096888"/>
                  </a:cubicBezTo>
                  <a:cubicBezTo>
                    <a:pt x="2234907" y="1095643"/>
                    <a:pt x="2241138" y="1093153"/>
                    <a:pt x="2236154" y="1085682"/>
                  </a:cubicBezTo>
                  <a:cubicBezTo>
                    <a:pt x="2234907" y="1084437"/>
                    <a:pt x="2233661" y="1083192"/>
                    <a:pt x="2231169" y="1080702"/>
                  </a:cubicBezTo>
                  <a:cubicBezTo>
                    <a:pt x="2227431" y="1083192"/>
                    <a:pt x="2231169" y="1086927"/>
                    <a:pt x="2228677" y="1090663"/>
                  </a:cubicBezTo>
                  <a:cubicBezTo>
                    <a:pt x="2224939" y="1099379"/>
                    <a:pt x="2218708" y="1099379"/>
                    <a:pt x="2213724" y="1094398"/>
                  </a:cubicBezTo>
                  <a:cubicBezTo>
                    <a:pt x="2200017" y="1085682"/>
                    <a:pt x="2186309" y="1078212"/>
                    <a:pt x="2176341" y="1065761"/>
                  </a:cubicBezTo>
                  <a:cubicBezTo>
                    <a:pt x="2163879" y="1050819"/>
                    <a:pt x="2170110" y="1040858"/>
                    <a:pt x="2183817" y="1029652"/>
                  </a:cubicBezTo>
                  <a:cubicBezTo>
                    <a:pt x="2191294" y="1022181"/>
                    <a:pt x="2180079" y="1015956"/>
                    <a:pt x="2175094" y="1012220"/>
                  </a:cubicBezTo>
                  <a:cubicBezTo>
                    <a:pt x="2158895" y="999769"/>
                    <a:pt x="2142696" y="988563"/>
                    <a:pt x="2121512" y="987318"/>
                  </a:cubicBezTo>
                  <a:cubicBezTo>
                    <a:pt x="2117774" y="986073"/>
                    <a:pt x="2115281" y="986073"/>
                    <a:pt x="2111543" y="984828"/>
                  </a:cubicBezTo>
                  <a:cubicBezTo>
                    <a:pt x="2106559" y="983583"/>
                    <a:pt x="2099082" y="977357"/>
                    <a:pt x="2099082" y="974867"/>
                  </a:cubicBezTo>
                  <a:cubicBezTo>
                    <a:pt x="2122758" y="948719"/>
                    <a:pt x="2104066" y="947474"/>
                    <a:pt x="2081636" y="944984"/>
                  </a:cubicBezTo>
                  <a:cubicBezTo>
                    <a:pt x="2070422" y="943739"/>
                    <a:pt x="2065437" y="935023"/>
                    <a:pt x="2074160" y="926307"/>
                  </a:cubicBezTo>
                  <a:cubicBezTo>
                    <a:pt x="2085375" y="912611"/>
                    <a:pt x="2091605" y="896424"/>
                    <a:pt x="2105312" y="885218"/>
                  </a:cubicBezTo>
                  <a:cubicBezTo>
                    <a:pt x="2109051" y="883973"/>
                    <a:pt x="2111543" y="881483"/>
                    <a:pt x="2115281" y="878993"/>
                  </a:cubicBezTo>
                  <a:cubicBezTo>
                    <a:pt x="2119020" y="877748"/>
                    <a:pt x="2124004" y="875257"/>
                    <a:pt x="2128988" y="872767"/>
                  </a:cubicBezTo>
                  <a:cubicBezTo>
                    <a:pt x="2141450" y="869032"/>
                    <a:pt x="2156403" y="861561"/>
                    <a:pt x="2165126" y="872767"/>
                  </a:cubicBezTo>
                  <a:cubicBezTo>
                    <a:pt x="2172602" y="885218"/>
                    <a:pt x="2156403" y="892689"/>
                    <a:pt x="2150172" y="902650"/>
                  </a:cubicBezTo>
                  <a:cubicBezTo>
                    <a:pt x="2175094" y="882728"/>
                    <a:pt x="2201263" y="888954"/>
                    <a:pt x="2227431" y="896424"/>
                  </a:cubicBezTo>
                  <a:cubicBezTo>
                    <a:pt x="2227431" y="887709"/>
                    <a:pt x="2218708" y="887709"/>
                    <a:pt x="2216216" y="883973"/>
                  </a:cubicBezTo>
                  <a:cubicBezTo>
                    <a:pt x="2213724" y="880238"/>
                    <a:pt x="2213724" y="877748"/>
                    <a:pt x="2213724" y="872767"/>
                  </a:cubicBezTo>
                  <a:cubicBezTo>
                    <a:pt x="2223693" y="864051"/>
                    <a:pt x="2232415" y="854090"/>
                    <a:pt x="2237400" y="840394"/>
                  </a:cubicBezTo>
                  <a:cubicBezTo>
                    <a:pt x="2239892" y="837904"/>
                    <a:pt x="2242384" y="835414"/>
                    <a:pt x="2246122" y="834169"/>
                  </a:cubicBezTo>
                  <a:cubicBezTo>
                    <a:pt x="2254845" y="831678"/>
                    <a:pt x="2266060" y="840394"/>
                    <a:pt x="2273537" y="827943"/>
                  </a:cubicBezTo>
                  <a:cubicBezTo>
                    <a:pt x="2276029" y="826698"/>
                    <a:pt x="2278521" y="824208"/>
                    <a:pt x="2281013" y="824208"/>
                  </a:cubicBezTo>
                  <a:cubicBezTo>
                    <a:pt x="2272291" y="814247"/>
                    <a:pt x="2259830" y="820472"/>
                    <a:pt x="2249861" y="817982"/>
                  </a:cubicBezTo>
                  <a:cubicBezTo>
                    <a:pt x="2246122" y="816737"/>
                    <a:pt x="2243630" y="815492"/>
                    <a:pt x="2241138" y="813002"/>
                  </a:cubicBezTo>
                  <a:cubicBezTo>
                    <a:pt x="2234907" y="800550"/>
                    <a:pt x="2222446" y="799305"/>
                    <a:pt x="2211231" y="798060"/>
                  </a:cubicBezTo>
                  <a:cubicBezTo>
                    <a:pt x="2203755" y="796815"/>
                    <a:pt x="2195032" y="793080"/>
                    <a:pt x="2195032" y="785609"/>
                  </a:cubicBezTo>
                  <a:cubicBezTo>
                    <a:pt x="2193786" y="776893"/>
                    <a:pt x="2200017" y="770668"/>
                    <a:pt x="2207493" y="766932"/>
                  </a:cubicBezTo>
                  <a:cubicBezTo>
                    <a:pt x="2224939" y="756971"/>
                    <a:pt x="2243630" y="753236"/>
                    <a:pt x="2262322" y="755726"/>
                  </a:cubicBezTo>
                  <a:cubicBezTo>
                    <a:pt x="2266060" y="756971"/>
                    <a:pt x="2266060" y="763197"/>
                    <a:pt x="2271045" y="763197"/>
                  </a:cubicBezTo>
                  <a:cubicBezTo>
                    <a:pt x="2271045" y="763197"/>
                    <a:pt x="2272291" y="761952"/>
                    <a:pt x="2271045" y="760707"/>
                  </a:cubicBezTo>
                  <a:cubicBezTo>
                    <a:pt x="2268552" y="759462"/>
                    <a:pt x="2266060" y="758216"/>
                    <a:pt x="2263568" y="756971"/>
                  </a:cubicBezTo>
                  <a:cubicBezTo>
                    <a:pt x="2257337" y="748255"/>
                    <a:pt x="2263568" y="743275"/>
                    <a:pt x="2269798" y="738295"/>
                  </a:cubicBezTo>
                  <a:cubicBezTo>
                    <a:pt x="2274783" y="737049"/>
                    <a:pt x="2268552" y="740785"/>
                    <a:pt x="2272291" y="738295"/>
                  </a:cubicBezTo>
                  <a:lnTo>
                    <a:pt x="2269798" y="738295"/>
                  </a:lnTo>
                  <a:lnTo>
                    <a:pt x="2268552" y="738295"/>
                  </a:lnTo>
                  <a:cubicBezTo>
                    <a:pt x="2254845" y="743275"/>
                    <a:pt x="2239892" y="742030"/>
                    <a:pt x="2226185" y="742030"/>
                  </a:cubicBezTo>
                  <a:cubicBezTo>
                    <a:pt x="2214970" y="742030"/>
                    <a:pt x="2208739" y="735804"/>
                    <a:pt x="2211231" y="724598"/>
                  </a:cubicBezTo>
                  <a:cubicBezTo>
                    <a:pt x="2213724" y="722108"/>
                    <a:pt x="2214970" y="719618"/>
                    <a:pt x="2216216" y="715882"/>
                  </a:cubicBezTo>
                  <a:cubicBezTo>
                    <a:pt x="2218708" y="715882"/>
                    <a:pt x="2219954" y="714637"/>
                    <a:pt x="2218708" y="710902"/>
                  </a:cubicBezTo>
                  <a:cubicBezTo>
                    <a:pt x="2218708" y="715882"/>
                    <a:pt x="2214970" y="718373"/>
                    <a:pt x="2209985" y="720863"/>
                  </a:cubicBezTo>
                  <a:cubicBezTo>
                    <a:pt x="2200017" y="720863"/>
                    <a:pt x="2191294" y="718373"/>
                    <a:pt x="2185063" y="709657"/>
                  </a:cubicBezTo>
                  <a:cubicBezTo>
                    <a:pt x="2185063" y="705921"/>
                    <a:pt x="2183817" y="703431"/>
                    <a:pt x="2181325" y="704676"/>
                  </a:cubicBezTo>
                  <a:cubicBezTo>
                    <a:pt x="2178833" y="707167"/>
                    <a:pt x="2177587" y="708412"/>
                    <a:pt x="2175094" y="708412"/>
                  </a:cubicBezTo>
                  <a:cubicBezTo>
                    <a:pt x="2162633" y="707167"/>
                    <a:pt x="2150172" y="704676"/>
                    <a:pt x="2148926" y="689735"/>
                  </a:cubicBezTo>
                  <a:cubicBezTo>
                    <a:pt x="2147680" y="677284"/>
                    <a:pt x="2157649" y="672303"/>
                    <a:pt x="2168864" y="669813"/>
                  </a:cubicBezTo>
                  <a:cubicBezTo>
                    <a:pt x="2171356" y="671058"/>
                    <a:pt x="2173848" y="673548"/>
                    <a:pt x="2177587" y="673548"/>
                  </a:cubicBezTo>
                  <a:cubicBezTo>
                    <a:pt x="2173848" y="672303"/>
                    <a:pt x="2171356" y="669813"/>
                    <a:pt x="2171356" y="664833"/>
                  </a:cubicBezTo>
                  <a:cubicBezTo>
                    <a:pt x="2201263" y="644911"/>
                    <a:pt x="2222446" y="654872"/>
                    <a:pt x="2241138" y="679774"/>
                  </a:cubicBezTo>
                  <a:lnTo>
                    <a:pt x="2241138" y="672303"/>
                  </a:lnTo>
                  <a:cubicBezTo>
                    <a:pt x="2238646" y="663587"/>
                    <a:pt x="2224939" y="649891"/>
                    <a:pt x="2242384" y="643666"/>
                  </a:cubicBezTo>
                  <a:cubicBezTo>
                    <a:pt x="2256091" y="637440"/>
                    <a:pt x="2271045" y="639930"/>
                    <a:pt x="2277275" y="657362"/>
                  </a:cubicBezTo>
                  <a:lnTo>
                    <a:pt x="2275710" y="661109"/>
                  </a:lnTo>
                  <a:lnTo>
                    <a:pt x="2273537" y="663587"/>
                  </a:lnTo>
                  <a:lnTo>
                    <a:pt x="2274069" y="665040"/>
                  </a:lnTo>
                  <a:lnTo>
                    <a:pt x="2271629" y="670883"/>
                  </a:lnTo>
                  <a:cubicBezTo>
                    <a:pt x="2271746" y="685533"/>
                    <a:pt x="2284129" y="702809"/>
                    <a:pt x="2263568" y="715882"/>
                  </a:cubicBezTo>
                  <a:cubicBezTo>
                    <a:pt x="2285998" y="698451"/>
                    <a:pt x="2308428" y="707167"/>
                    <a:pt x="2330858" y="704676"/>
                  </a:cubicBezTo>
                  <a:cubicBezTo>
                    <a:pt x="2314970" y="694404"/>
                    <a:pt x="2292072" y="696038"/>
                    <a:pt x="2280565" y="682789"/>
                  </a:cubicBezTo>
                  <a:lnTo>
                    <a:pt x="2274069" y="665040"/>
                  </a:lnTo>
                  <a:lnTo>
                    <a:pt x="2275710" y="661109"/>
                  </a:lnTo>
                  <a:lnTo>
                    <a:pt x="2286777" y="648490"/>
                  </a:lnTo>
                  <a:cubicBezTo>
                    <a:pt x="2292540" y="645222"/>
                    <a:pt x="2299082" y="643043"/>
                    <a:pt x="2304689" y="639930"/>
                  </a:cubicBezTo>
                  <a:close/>
                  <a:moveTo>
                    <a:pt x="3340163" y="631948"/>
                  </a:moveTo>
                  <a:lnTo>
                    <a:pt x="3337414" y="635610"/>
                  </a:lnTo>
                  <a:lnTo>
                    <a:pt x="3337414" y="633779"/>
                  </a:lnTo>
                  <a:lnTo>
                    <a:pt x="3340163" y="631948"/>
                  </a:lnTo>
                  <a:close/>
                  <a:moveTo>
                    <a:pt x="1308606" y="625600"/>
                  </a:moveTo>
                  <a:lnTo>
                    <a:pt x="1308554" y="625796"/>
                  </a:lnTo>
                  <a:lnTo>
                    <a:pt x="1308756" y="625810"/>
                  </a:lnTo>
                  <a:lnTo>
                    <a:pt x="1308606" y="625600"/>
                  </a:lnTo>
                  <a:close/>
                  <a:moveTo>
                    <a:pt x="496394" y="579091"/>
                  </a:moveTo>
                  <a:lnTo>
                    <a:pt x="508958" y="585716"/>
                  </a:lnTo>
                  <a:cubicBezTo>
                    <a:pt x="513963" y="588410"/>
                    <a:pt x="519556" y="591581"/>
                    <a:pt x="526622" y="596019"/>
                  </a:cubicBezTo>
                  <a:cubicBezTo>
                    <a:pt x="514846" y="602360"/>
                    <a:pt x="510136" y="604896"/>
                    <a:pt x="501893" y="608701"/>
                  </a:cubicBezTo>
                  <a:lnTo>
                    <a:pt x="496394" y="579091"/>
                  </a:lnTo>
                  <a:close/>
                  <a:moveTo>
                    <a:pt x="496005" y="576997"/>
                  </a:moveTo>
                  <a:lnTo>
                    <a:pt x="496394" y="579091"/>
                  </a:lnTo>
                  <a:lnTo>
                    <a:pt x="494827" y="578265"/>
                  </a:lnTo>
                  <a:lnTo>
                    <a:pt x="496005" y="576997"/>
                  </a:lnTo>
                  <a:close/>
                  <a:moveTo>
                    <a:pt x="471673" y="571501"/>
                  </a:moveTo>
                  <a:cubicBezTo>
                    <a:pt x="471673" y="591937"/>
                    <a:pt x="456726" y="591937"/>
                    <a:pt x="443024" y="596746"/>
                  </a:cubicBezTo>
                  <a:cubicBezTo>
                    <a:pt x="431814" y="599150"/>
                    <a:pt x="420603" y="602756"/>
                    <a:pt x="403165" y="608767"/>
                  </a:cubicBezTo>
                  <a:cubicBezTo>
                    <a:pt x="399428" y="607565"/>
                    <a:pt x="389463" y="602756"/>
                    <a:pt x="379498" y="597948"/>
                  </a:cubicBezTo>
                  <a:cubicBezTo>
                    <a:pt x="393200" y="590735"/>
                    <a:pt x="406902" y="583522"/>
                    <a:pt x="414375" y="578714"/>
                  </a:cubicBezTo>
                  <a:cubicBezTo>
                    <a:pt x="436796" y="576309"/>
                    <a:pt x="452989" y="573905"/>
                    <a:pt x="471673" y="571501"/>
                  </a:cubicBezTo>
                  <a:close/>
                  <a:moveTo>
                    <a:pt x="489988" y="571498"/>
                  </a:moveTo>
                  <a:lnTo>
                    <a:pt x="493653" y="574246"/>
                  </a:lnTo>
                  <a:lnTo>
                    <a:pt x="491820" y="575621"/>
                  </a:lnTo>
                  <a:lnTo>
                    <a:pt x="489988" y="571498"/>
                  </a:lnTo>
                  <a:close/>
                  <a:moveTo>
                    <a:pt x="1323034" y="570986"/>
                  </a:moveTo>
                  <a:lnTo>
                    <a:pt x="1325090" y="572274"/>
                  </a:lnTo>
                  <a:lnTo>
                    <a:pt x="1326187" y="571002"/>
                  </a:lnTo>
                  <a:lnTo>
                    <a:pt x="1323034" y="570986"/>
                  </a:lnTo>
                  <a:close/>
                  <a:moveTo>
                    <a:pt x="3178801" y="483577"/>
                  </a:moveTo>
                  <a:lnTo>
                    <a:pt x="3180800" y="488462"/>
                  </a:lnTo>
                  <a:cubicBezTo>
                    <a:pt x="3178801" y="489683"/>
                    <a:pt x="3174805" y="492126"/>
                    <a:pt x="3172806" y="493347"/>
                  </a:cubicBezTo>
                  <a:lnTo>
                    <a:pt x="3170808" y="492126"/>
                  </a:lnTo>
                  <a:cubicBezTo>
                    <a:pt x="3173805" y="488462"/>
                    <a:pt x="3175804" y="486019"/>
                    <a:pt x="3178801" y="483577"/>
                  </a:cubicBezTo>
                  <a:close/>
                  <a:moveTo>
                    <a:pt x="500520" y="483576"/>
                  </a:moveTo>
                  <a:cubicBezTo>
                    <a:pt x="504641" y="484492"/>
                    <a:pt x="507389" y="485408"/>
                    <a:pt x="510137" y="485408"/>
                  </a:cubicBezTo>
                  <a:cubicBezTo>
                    <a:pt x="510137" y="486325"/>
                    <a:pt x="508763" y="487241"/>
                    <a:pt x="507389" y="488157"/>
                  </a:cubicBezTo>
                  <a:cubicBezTo>
                    <a:pt x="504641" y="487241"/>
                    <a:pt x="503267" y="486325"/>
                    <a:pt x="500520" y="485408"/>
                  </a:cubicBezTo>
                  <a:cubicBezTo>
                    <a:pt x="500520" y="485408"/>
                    <a:pt x="500520" y="484492"/>
                    <a:pt x="500520" y="483576"/>
                  </a:cubicBezTo>
                  <a:close/>
                  <a:moveTo>
                    <a:pt x="487058" y="439615"/>
                  </a:moveTo>
                  <a:cubicBezTo>
                    <a:pt x="489256" y="441970"/>
                    <a:pt x="491455" y="443148"/>
                    <a:pt x="493653" y="444326"/>
                  </a:cubicBezTo>
                  <a:cubicBezTo>
                    <a:pt x="491455" y="446681"/>
                    <a:pt x="489256" y="450214"/>
                    <a:pt x="487058" y="454925"/>
                  </a:cubicBezTo>
                  <a:cubicBezTo>
                    <a:pt x="485959" y="453748"/>
                    <a:pt x="484860" y="452570"/>
                    <a:pt x="483761" y="451392"/>
                  </a:cubicBezTo>
                  <a:cubicBezTo>
                    <a:pt x="484860" y="447859"/>
                    <a:pt x="485959" y="444326"/>
                    <a:pt x="487058" y="439615"/>
                  </a:cubicBezTo>
                  <a:close/>
                  <a:moveTo>
                    <a:pt x="438698" y="439615"/>
                  </a:moveTo>
                  <a:cubicBezTo>
                    <a:pt x="440896" y="440908"/>
                    <a:pt x="443095" y="440908"/>
                    <a:pt x="444194" y="440908"/>
                  </a:cubicBezTo>
                  <a:cubicBezTo>
                    <a:pt x="443095" y="447373"/>
                    <a:pt x="443095" y="453837"/>
                    <a:pt x="441996" y="460302"/>
                  </a:cubicBezTo>
                  <a:lnTo>
                    <a:pt x="434302" y="459009"/>
                  </a:lnTo>
                  <a:cubicBezTo>
                    <a:pt x="435401" y="452544"/>
                    <a:pt x="437599" y="446080"/>
                    <a:pt x="438698" y="439615"/>
                  </a:cubicBezTo>
                  <a:close/>
                  <a:moveTo>
                    <a:pt x="675386" y="413515"/>
                  </a:moveTo>
                  <a:cubicBezTo>
                    <a:pt x="674601" y="413058"/>
                    <a:pt x="674993" y="413058"/>
                    <a:pt x="677348" y="413973"/>
                  </a:cubicBezTo>
                  <a:lnTo>
                    <a:pt x="680489" y="413973"/>
                  </a:lnTo>
                  <a:lnTo>
                    <a:pt x="680489" y="415804"/>
                  </a:lnTo>
                  <a:lnTo>
                    <a:pt x="676406" y="413973"/>
                  </a:lnTo>
                  <a:lnTo>
                    <a:pt x="675386" y="413515"/>
                  </a:lnTo>
                  <a:close/>
                  <a:moveTo>
                    <a:pt x="1324211" y="346198"/>
                  </a:moveTo>
                  <a:cubicBezTo>
                    <a:pt x="1327352" y="346198"/>
                    <a:pt x="1328922" y="347571"/>
                    <a:pt x="1325781" y="350318"/>
                  </a:cubicBezTo>
                  <a:cubicBezTo>
                    <a:pt x="1324211" y="350318"/>
                    <a:pt x="1322641" y="350318"/>
                    <a:pt x="1321071" y="348944"/>
                  </a:cubicBezTo>
                  <a:cubicBezTo>
                    <a:pt x="1319501" y="348944"/>
                    <a:pt x="1319501" y="347571"/>
                    <a:pt x="1319501" y="347571"/>
                  </a:cubicBezTo>
                  <a:cubicBezTo>
                    <a:pt x="1321071" y="346198"/>
                    <a:pt x="1322641" y="346198"/>
                    <a:pt x="1324211" y="346198"/>
                  </a:cubicBezTo>
                  <a:close/>
                  <a:moveTo>
                    <a:pt x="596648" y="330626"/>
                  </a:moveTo>
                  <a:lnTo>
                    <a:pt x="603557" y="330626"/>
                  </a:lnTo>
                  <a:cubicBezTo>
                    <a:pt x="601987" y="331542"/>
                    <a:pt x="601987" y="333374"/>
                    <a:pt x="600416" y="334291"/>
                  </a:cubicBezTo>
                  <a:lnTo>
                    <a:pt x="596648" y="330626"/>
                  </a:lnTo>
                  <a:close/>
                  <a:moveTo>
                    <a:pt x="595706" y="329710"/>
                  </a:moveTo>
                  <a:lnTo>
                    <a:pt x="596648" y="330626"/>
                  </a:lnTo>
                  <a:lnTo>
                    <a:pt x="594136" y="330626"/>
                  </a:lnTo>
                  <a:lnTo>
                    <a:pt x="595706" y="329710"/>
                  </a:lnTo>
                  <a:close/>
                  <a:moveTo>
                    <a:pt x="593645" y="327514"/>
                  </a:moveTo>
                  <a:lnTo>
                    <a:pt x="598060" y="327514"/>
                  </a:lnTo>
                  <a:lnTo>
                    <a:pt x="596882" y="328612"/>
                  </a:lnTo>
                  <a:lnTo>
                    <a:pt x="593645" y="327514"/>
                  </a:lnTo>
                  <a:close/>
                  <a:moveTo>
                    <a:pt x="583931" y="324218"/>
                  </a:moveTo>
                  <a:lnTo>
                    <a:pt x="593645" y="327514"/>
                  </a:lnTo>
                  <a:lnTo>
                    <a:pt x="582753" y="327514"/>
                  </a:lnTo>
                  <a:cubicBezTo>
                    <a:pt x="583931" y="326415"/>
                    <a:pt x="583931" y="325316"/>
                    <a:pt x="583931" y="324218"/>
                  </a:cubicBezTo>
                  <a:close/>
                  <a:moveTo>
                    <a:pt x="1669814" y="285749"/>
                  </a:moveTo>
                  <a:cubicBezTo>
                    <a:pt x="1679774" y="295714"/>
                    <a:pt x="1694715" y="293223"/>
                    <a:pt x="1703430" y="305679"/>
                  </a:cubicBezTo>
                  <a:cubicBezTo>
                    <a:pt x="1715880" y="323118"/>
                    <a:pt x="1729575" y="314399"/>
                    <a:pt x="1744516" y="309416"/>
                  </a:cubicBezTo>
                  <a:cubicBezTo>
                    <a:pt x="1750741" y="295714"/>
                    <a:pt x="1759456" y="301942"/>
                    <a:pt x="1765681" y="308170"/>
                  </a:cubicBezTo>
                  <a:cubicBezTo>
                    <a:pt x="1775641" y="316890"/>
                    <a:pt x="1788091" y="321872"/>
                    <a:pt x="1801787" y="318136"/>
                  </a:cubicBezTo>
                  <a:cubicBezTo>
                    <a:pt x="1804277" y="320627"/>
                    <a:pt x="1808012" y="321872"/>
                    <a:pt x="1810502" y="324364"/>
                  </a:cubicBezTo>
                  <a:cubicBezTo>
                    <a:pt x="1815482" y="323118"/>
                    <a:pt x="1821707" y="323118"/>
                    <a:pt x="1825442" y="323118"/>
                  </a:cubicBezTo>
                  <a:cubicBezTo>
                    <a:pt x="1860303" y="349277"/>
                    <a:pt x="1897654" y="361733"/>
                    <a:pt x="1938740" y="370453"/>
                  </a:cubicBezTo>
                  <a:cubicBezTo>
                    <a:pt x="1946210" y="371698"/>
                    <a:pt x="1954925" y="371698"/>
                    <a:pt x="1961150" y="376681"/>
                  </a:cubicBezTo>
                  <a:cubicBezTo>
                    <a:pt x="1971110" y="384155"/>
                    <a:pt x="1976090" y="392874"/>
                    <a:pt x="1986051" y="374190"/>
                  </a:cubicBezTo>
                  <a:cubicBezTo>
                    <a:pt x="1993521" y="361733"/>
                    <a:pt x="2014686" y="365470"/>
                    <a:pt x="2029627" y="369207"/>
                  </a:cubicBezTo>
                  <a:cubicBezTo>
                    <a:pt x="2033362" y="370453"/>
                    <a:pt x="2035852" y="372944"/>
                    <a:pt x="2038342" y="375435"/>
                  </a:cubicBezTo>
                  <a:cubicBezTo>
                    <a:pt x="2048302" y="381663"/>
                    <a:pt x="2053282" y="391629"/>
                    <a:pt x="2059507" y="400348"/>
                  </a:cubicBezTo>
                  <a:cubicBezTo>
                    <a:pt x="2074447" y="438963"/>
                    <a:pt x="2111798" y="428998"/>
                    <a:pt x="2141679" y="436472"/>
                  </a:cubicBezTo>
                  <a:cubicBezTo>
                    <a:pt x="2154129" y="437718"/>
                    <a:pt x="2161599" y="428998"/>
                    <a:pt x="2169069" y="421524"/>
                  </a:cubicBezTo>
                  <a:cubicBezTo>
                    <a:pt x="2174050" y="417787"/>
                    <a:pt x="2179030" y="416542"/>
                    <a:pt x="2182765" y="416542"/>
                  </a:cubicBezTo>
                  <a:cubicBezTo>
                    <a:pt x="2186500" y="417787"/>
                    <a:pt x="2187745" y="419033"/>
                    <a:pt x="2190235" y="421524"/>
                  </a:cubicBezTo>
                  <a:cubicBezTo>
                    <a:pt x="2192725" y="424016"/>
                    <a:pt x="2187745" y="425261"/>
                    <a:pt x="2188990" y="426507"/>
                  </a:cubicBezTo>
                  <a:cubicBezTo>
                    <a:pt x="2190235" y="428998"/>
                    <a:pt x="2191480" y="427753"/>
                    <a:pt x="2192725" y="424016"/>
                  </a:cubicBezTo>
                  <a:cubicBezTo>
                    <a:pt x="2193970" y="422770"/>
                    <a:pt x="2197705" y="421524"/>
                    <a:pt x="2200195" y="421524"/>
                  </a:cubicBezTo>
                  <a:cubicBezTo>
                    <a:pt x="2203930" y="420279"/>
                    <a:pt x="2206420" y="420279"/>
                    <a:pt x="2210155" y="421524"/>
                  </a:cubicBezTo>
                  <a:cubicBezTo>
                    <a:pt x="2211400" y="422770"/>
                    <a:pt x="2211400" y="424016"/>
                    <a:pt x="2213890" y="424016"/>
                  </a:cubicBezTo>
                  <a:cubicBezTo>
                    <a:pt x="2213890" y="426507"/>
                    <a:pt x="2215135" y="427753"/>
                    <a:pt x="2216380" y="428998"/>
                  </a:cubicBezTo>
                  <a:cubicBezTo>
                    <a:pt x="2215135" y="433981"/>
                    <a:pt x="2212645" y="436472"/>
                    <a:pt x="2211400" y="440209"/>
                  </a:cubicBezTo>
                  <a:lnTo>
                    <a:pt x="2213890" y="442700"/>
                  </a:lnTo>
                  <a:lnTo>
                    <a:pt x="2216380" y="440209"/>
                  </a:lnTo>
                  <a:cubicBezTo>
                    <a:pt x="2236301" y="445192"/>
                    <a:pt x="2252486" y="453911"/>
                    <a:pt x="2271162" y="462631"/>
                  </a:cubicBezTo>
                  <a:cubicBezTo>
                    <a:pt x="2272407" y="460139"/>
                    <a:pt x="2273652" y="457648"/>
                    <a:pt x="2274897" y="455157"/>
                  </a:cubicBezTo>
                  <a:cubicBezTo>
                    <a:pt x="2289837" y="437718"/>
                    <a:pt x="2307267" y="446437"/>
                    <a:pt x="2322208" y="452665"/>
                  </a:cubicBezTo>
                  <a:cubicBezTo>
                    <a:pt x="2337148" y="458894"/>
                    <a:pt x="2349598" y="457648"/>
                    <a:pt x="2358313" y="443946"/>
                  </a:cubicBezTo>
                  <a:cubicBezTo>
                    <a:pt x="2370764" y="437718"/>
                    <a:pt x="2381969" y="441455"/>
                    <a:pt x="2391929" y="448928"/>
                  </a:cubicBezTo>
                  <a:cubicBezTo>
                    <a:pt x="2393174" y="453911"/>
                    <a:pt x="2395664" y="457648"/>
                    <a:pt x="2401889" y="456402"/>
                  </a:cubicBezTo>
                  <a:cubicBezTo>
                    <a:pt x="2418075" y="463876"/>
                    <a:pt x="2403134" y="490035"/>
                    <a:pt x="2424300" y="495017"/>
                  </a:cubicBezTo>
                  <a:cubicBezTo>
                    <a:pt x="2431770" y="526158"/>
                    <a:pt x="2452935" y="537369"/>
                    <a:pt x="2482816" y="532387"/>
                  </a:cubicBezTo>
                  <a:cubicBezTo>
                    <a:pt x="2516432" y="531141"/>
                    <a:pt x="2552537" y="511211"/>
                    <a:pt x="2578683" y="547334"/>
                  </a:cubicBezTo>
                  <a:cubicBezTo>
                    <a:pt x="2586153" y="580967"/>
                    <a:pt x="2608564" y="597160"/>
                    <a:pt x="2642179" y="592178"/>
                  </a:cubicBezTo>
                  <a:cubicBezTo>
                    <a:pt x="2652140" y="592178"/>
                    <a:pt x="2664590" y="585949"/>
                    <a:pt x="2669570" y="599652"/>
                  </a:cubicBezTo>
                  <a:cubicBezTo>
                    <a:pt x="2674550" y="612108"/>
                    <a:pt x="2667080" y="619582"/>
                    <a:pt x="2654630" y="624564"/>
                  </a:cubicBezTo>
                  <a:cubicBezTo>
                    <a:pt x="2688245" y="618336"/>
                    <a:pt x="2703186" y="634530"/>
                    <a:pt x="2713146" y="661934"/>
                  </a:cubicBezTo>
                  <a:cubicBezTo>
                    <a:pt x="2719371" y="681864"/>
                    <a:pt x="2700696" y="678127"/>
                    <a:pt x="2689490" y="691829"/>
                  </a:cubicBezTo>
                  <a:cubicBezTo>
                    <a:pt x="2726841" y="680618"/>
                    <a:pt x="2756722" y="703040"/>
                    <a:pt x="2790337" y="694321"/>
                  </a:cubicBezTo>
                  <a:cubicBezTo>
                    <a:pt x="2800298" y="690584"/>
                    <a:pt x="2807768" y="698058"/>
                    <a:pt x="2809013" y="709268"/>
                  </a:cubicBezTo>
                  <a:cubicBezTo>
                    <a:pt x="2804033" y="715497"/>
                    <a:pt x="2797808" y="715497"/>
                    <a:pt x="2790337" y="714251"/>
                  </a:cubicBezTo>
                  <a:cubicBezTo>
                    <a:pt x="2797808" y="717988"/>
                    <a:pt x="2806523" y="716742"/>
                    <a:pt x="2811503" y="721725"/>
                  </a:cubicBezTo>
                  <a:cubicBezTo>
                    <a:pt x="2843874" y="762831"/>
                    <a:pt x="2886204" y="790235"/>
                    <a:pt x="2931025" y="812657"/>
                  </a:cubicBezTo>
                  <a:cubicBezTo>
                    <a:pt x="2934760" y="813902"/>
                    <a:pt x="2931025" y="821376"/>
                    <a:pt x="2938496" y="817639"/>
                  </a:cubicBezTo>
                  <a:cubicBezTo>
                    <a:pt x="2944721" y="817639"/>
                    <a:pt x="2952191" y="817639"/>
                    <a:pt x="2958416" y="817639"/>
                  </a:cubicBezTo>
                  <a:cubicBezTo>
                    <a:pt x="2964641" y="818885"/>
                    <a:pt x="2970866" y="820131"/>
                    <a:pt x="2975846" y="823868"/>
                  </a:cubicBezTo>
                  <a:cubicBezTo>
                    <a:pt x="2980826" y="827605"/>
                    <a:pt x="2983316" y="830096"/>
                    <a:pt x="2987052" y="833833"/>
                  </a:cubicBezTo>
                  <a:cubicBezTo>
                    <a:pt x="2989542" y="835078"/>
                    <a:pt x="2992032" y="838815"/>
                    <a:pt x="2992032" y="841307"/>
                  </a:cubicBezTo>
                  <a:cubicBezTo>
                    <a:pt x="2990787" y="847535"/>
                    <a:pt x="2994522" y="853763"/>
                    <a:pt x="2995767" y="858746"/>
                  </a:cubicBezTo>
                  <a:cubicBezTo>
                    <a:pt x="2985807" y="874939"/>
                    <a:pt x="2974601" y="887396"/>
                    <a:pt x="2954681" y="883659"/>
                  </a:cubicBezTo>
                  <a:cubicBezTo>
                    <a:pt x="2958416" y="891132"/>
                    <a:pt x="2970866" y="892378"/>
                    <a:pt x="2978336" y="902343"/>
                  </a:cubicBezTo>
                  <a:cubicBezTo>
                    <a:pt x="2980826" y="904835"/>
                    <a:pt x="2983316" y="906080"/>
                    <a:pt x="2985807" y="908572"/>
                  </a:cubicBezTo>
                  <a:cubicBezTo>
                    <a:pt x="3015687" y="927256"/>
                    <a:pt x="3053038" y="913554"/>
                    <a:pt x="3081674" y="930993"/>
                  </a:cubicBezTo>
                  <a:cubicBezTo>
                    <a:pt x="3087276" y="932862"/>
                    <a:pt x="3087899" y="935353"/>
                    <a:pt x="3087121" y="938000"/>
                  </a:cubicBezTo>
                  <a:cubicBezTo>
                    <a:pt x="3086342" y="940647"/>
                    <a:pt x="3084164" y="943450"/>
                    <a:pt x="3084164" y="945941"/>
                  </a:cubicBezTo>
                  <a:cubicBezTo>
                    <a:pt x="3074203" y="978328"/>
                    <a:pt x="3061753" y="984556"/>
                    <a:pt x="3039343" y="967117"/>
                  </a:cubicBezTo>
                  <a:cubicBezTo>
                    <a:pt x="3039343" y="963380"/>
                    <a:pt x="3045568" y="963380"/>
                    <a:pt x="3045568" y="959643"/>
                  </a:cubicBezTo>
                  <a:cubicBezTo>
                    <a:pt x="3044323" y="958397"/>
                    <a:pt x="3041833" y="964626"/>
                    <a:pt x="3039343" y="964626"/>
                  </a:cubicBezTo>
                  <a:cubicBezTo>
                    <a:pt x="3024402" y="964626"/>
                    <a:pt x="3009462" y="955906"/>
                    <a:pt x="2995767" y="967117"/>
                  </a:cubicBezTo>
                  <a:cubicBezTo>
                    <a:pt x="2953436" y="927256"/>
                    <a:pt x="2894920" y="913554"/>
                    <a:pt x="2856324" y="869956"/>
                  </a:cubicBezTo>
                  <a:cubicBezTo>
                    <a:pt x="2846364" y="858746"/>
                    <a:pt x="2832668" y="871202"/>
                    <a:pt x="2820218" y="864974"/>
                  </a:cubicBezTo>
                  <a:cubicBezTo>
                    <a:pt x="2807768" y="858746"/>
                    <a:pt x="2794073" y="853763"/>
                    <a:pt x="2784112" y="843798"/>
                  </a:cubicBezTo>
                  <a:cubicBezTo>
                    <a:pt x="2784112" y="835078"/>
                    <a:pt x="2780377" y="831342"/>
                    <a:pt x="2772907" y="832587"/>
                  </a:cubicBezTo>
                  <a:cubicBezTo>
                    <a:pt x="2756722" y="813902"/>
                    <a:pt x="2743026" y="796463"/>
                    <a:pt x="2711901" y="796463"/>
                  </a:cubicBezTo>
                  <a:cubicBezTo>
                    <a:pt x="2693225" y="795218"/>
                    <a:pt x="2673305" y="786498"/>
                    <a:pt x="2653385" y="766568"/>
                  </a:cubicBezTo>
                  <a:cubicBezTo>
                    <a:pt x="2625994" y="740409"/>
                    <a:pt x="2584908" y="729199"/>
                    <a:pt x="2546312" y="717988"/>
                  </a:cubicBezTo>
                  <a:cubicBezTo>
                    <a:pt x="2543822" y="717988"/>
                    <a:pt x="2538842" y="717988"/>
                    <a:pt x="2535107" y="716742"/>
                  </a:cubicBezTo>
                  <a:cubicBezTo>
                    <a:pt x="2527637" y="698058"/>
                    <a:pt x="2527637" y="698058"/>
                    <a:pt x="2552537" y="684355"/>
                  </a:cubicBezTo>
                  <a:cubicBezTo>
                    <a:pt x="2527637" y="660688"/>
                    <a:pt x="2527637" y="660688"/>
                    <a:pt x="2501491" y="678127"/>
                  </a:cubicBezTo>
                  <a:cubicBezTo>
                    <a:pt x="2494021" y="684355"/>
                    <a:pt x="2487796" y="689338"/>
                    <a:pt x="2477836" y="683110"/>
                  </a:cubicBezTo>
                  <a:cubicBezTo>
                    <a:pt x="2446710" y="664425"/>
                    <a:pt x="2411850" y="654460"/>
                    <a:pt x="2388194" y="622073"/>
                  </a:cubicBezTo>
                  <a:cubicBezTo>
                    <a:pt x="2375121" y="604323"/>
                    <a:pt x="2350143" y="596382"/>
                    <a:pt x="2335845" y="578807"/>
                  </a:cubicBezTo>
                  <a:lnTo>
                    <a:pt x="2326748" y="559050"/>
                  </a:lnTo>
                  <a:lnTo>
                    <a:pt x="2327188" y="558545"/>
                  </a:lnTo>
                  <a:lnTo>
                    <a:pt x="2325773" y="556846"/>
                  </a:lnTo>
                  <a:lnTo>
                    <a:pt x="2322208" y="547334"/>
                  </a:lnTo>
                  <a:cubicBezTo>
                    <a:pt x="2320963" y="550449"/>
                    <a:pt x="2321897" y="552317"/>
                    <a:pt x="2323297" y="553874"/>
                  </a:cubicBezTo>
                  <a:lnTo>
                    <a:pt x="2325773" y="556846"/>
                  </a:lnTo>
                  <a:lnTo>
                    <a:pt x="2325943" y="557300"/>
                  </a:lnTo>
                  <a:lnTo>
                    <a:pt x="2326748" y="559050"/>
                  </a:lnTo>
                  <a:lnTo>
                    <a:pt x="2302910" y="586416"/>
                  </a:lnTo>
                  <a:cubicBezTo>
                    <a:pt x="2292949" y="590932"/>
                    <a:pt x="2282367" y="590309"/>
                    <a:pt x="2274897" y="583458"/>
                  </a:cubicBezTo>
                  <a:cubicBezTo>
                    <a:pt x="2237546" y="549826"/>
                    <a:pt x="2187745" y="547334"/>
                    <a:pt x="2146659" y="523667"/>
                  </a:cubicBezTo>
                  <a:cubicBezTo>
                    <a:pt x="2093123" y="495017"/>
                    <a:pt x="2040832" y="460139"/>
                    <a:pt x="1981071" y="441455"/>
                  </a:cubicBezTo>
                  <a:cubicBezTo>
                    <a:pt x="1976090" y="440209"/>
                    <a:pt x="1971110" y="438963"/>
                    <a:pt x="1966130" y="435226"/>
                  </a:cubicBezTo>
                  <a:cubicBezTo>
                    <a:pt x="1926289" y="392874"/>
                    <a:pt x="1881468" y="392874"/>
                    <a:pt x="1830422" y="410314"/>
                  </a:cubicBezTo>
                  <a:cubicBezTo>
                    <a:pt x="1812992" y="416542"/>
                    <a:pt x="1809257" y="400348"/>
                    <a:pt x="1800542" y="390383"/>
                  </a:cubicBezTo>
                  <a:cubicBezTo>
                    <a:pt x="1798052" y="387892"/>
                    <a:pt x="1795562" y="384155"/>
                    <a:pt x="1794317" y="381663"/>
                  </a:cubicBezTo>
                  <a:cubicBezTo>
                    <a:pt x="1789337" y="375435"/>
                    <a:pt x="1790582" y="369207"/>
                    <a:pt x="1790582" y="356751"/>
                  </a:cubicBezTo>
                  <a:cubicBezTo>
                    <a:pt x="1781866" y="369207"/>
                    <a:pt x="1784356" y="380418"/>
                    <a:pt x="1775641" y="386646"/>
                  </a:cubicBezTo>
                  <a:cubicBezTo>
                    <a:pt x="1773151" y="387892"/>
                    <a:pt x="1769416" y="389137"/>
                    <a:pt x="1765681" y="387892"/>
                  </a:cubicBezTo>
                  <a:cubicBezTo>
                    <a:pt x="1750741" y="384155"/>
                    <a:pt x="1748251" y="370453"/>
                    <a:pt x="1744516" y="354259"/>
                  </a:cubicBezTo>
                  <a:cubicBezTo>
                    <a:pt x="1703430" y="392874"/>
                    <a:pt x="1652384" y="379172"/>
                    <a:pt x="1607563" y="391629"/>
                  </a:cubicBezTo>
                  <a:cubicBezTo>
                    <a:pt x="1591377" y="396611"/>
                    <a:pt x="1575192" y="391629"/>
                    <a:pt x="1563987" y="407822"/>
                  </a:cubicBezTo>
                  <a:cubicBezTo>
                    <a:pt x="1556517" y="417787"/>
                    <a:pt x="1545311" y="416542"/>
                    <a:pt x="1534106" y="415296"/>
                  </a:cubicBezTo>
                  <a:cubicBezTo>
                    <a:pt x="1520411" y="415296"/>
                    <a:pt x="1517921" y="402840"/>
                    <a:pt x="1525391" y="397857"/>
                  </a:cubicBezTo>
                  <a:lnTo>
                    <a:pt x="1538441" y="384460"/>
                  </a:lnTo>
                  <a:lnTo>
                    <a:pt x="1546518" y="380048"/>
                  </a:lnTo>
                  <a:cubicBezTo>
                    <a:pt x="1551770" y="375980"/>
                    <a:pt x="1555583" y="370764"/>
                    <a:pt x="1556517" y="362979"/>
                  </a:cubicBezTo>
                  <a:cubicBezTo>
                    <a:pt x="1552159" y="367339"/>
                    <a:pt x="1548113" y="373255"/>
                    <a:pt x="1543288" y="379484"/>
                  </a:cubicBezTo>
                  <a:lnTo>
                    <a:pt x="1538441" y="384460"/>
                  </a:lnTo>
                  <a:lnTo>
                    <a:pt x="1527881" y="390227"/>
                  </a:lnTo>
                  <a:cubicBezTo>
                    <a:pt x="1514497" y="396612"/>
                    <a:pt x="1501113" y="404086"/>
                    <a:pt x="1499245" y="424016"/>
                  </a:cubicBezTo>
                  <a:cubicBezTo>
                    <a:pt x="1496755" y="436472"/>
                    <a:pt x="1495510" y="450174"/>
                    <a:pt x="1512941" y="455157"/>
                  </a:cubicBezTo>
                  <a:cubicBezTo>
                    <a:pt x="1540331" y="461385"/>
                    <a:pt x="1539086" y="472596"/>
                    <a:pt x="1521656" y="488789"/>
                  </a:cubicBezTo>
                  <a:cubicBezTo>
                    <a:pt x="1512941" y="496263"/>
                    <a:pt x="1510451" y="506228"/>
                    <a:pt x="1507961" y="514948"/>
                  </a:cubicBezTo>
                  <a:cubicBezTo>
                    <a:pt x="1502981" y="526158"/>
                    <a:pt x="1495510" y="529895"/>
                    <a:pt x="1485550" y="528650"/>
                  </a:cubicBezTo>
                  <a:cubicBezTo>
                    <a:pt x="1474345" y="528650"/>
                    <a:pt x="1474345" y="519930"/>
                    <a:pt x="1474345" y="512456"/>
                  </a:cubicBezTo>
                  <a:cubicBezTo>
                    <a:pt x="1474345" y="496263"/>
                    <a:pt x="1468120" y="485052"/>
                    <a:pt x="1453179" y="482561"/>
                  </a:cubicBezTo>
                  <a:cubicBezTo>
                    <a:pt x="1436994" y="480070"/>
                    <a:pt x="1440729" y="500000"/>
                    <a:pt x="1434504" y="507474"/>
                  </a:cubicBezTo>
                  <a:cubicBezTo>
                    <a:pt x="1429524" y="514948"/>
                    <a:pt x="1424544" y="523667"/>
                    <a:pt x="1429524" y="537369"/>
                  </a:cubicBezTo>
                  <a:cubicBezTo>
                    <a:pt x="1443219" y="521176"/>
                    <a:pt x="1455670" y="513702"/>
                    <a:pt x="1476835" y="527404"/>
                  </a:cubicBezTo>
                  <a:cubicBezTo>
                    <a:pt x="1489285" y="534878"/>
                    <a:pt x="1507961" y="539861"/>
                    <a:pt x="1524146" y="543598"/>
                  </a:cubicBezTo>
                  <a:cubicBezTo>
                    <a:pt x="1545311" y="547334"/>
                    <a:pt x="1546556" y="563528"/>
                    <a:pt x="1526636" y="577230"/>
                  </a:cubicBezTo>
                  <a:cubicBezTo>
                    <a:pt x="1537841" y="575984"/>
                    <a:pt x="1542821" y="564774"/>
                    <a:pt x="1552782" y="563528"/>
                  </a:cubicBezTo>
                  <a:cubicBezTo>
                    <a:pt x="1561497" y="562282"/>
                    <a:pt x="1567722" y="564774"/>
                    <a:pt x="1570212" y="573493"/>
                  </a:cubicBezTo>
                  <a:cubicBezTo>
                    <a:pt x="1575192" y="588441"/>
                    <a:pt x="1545311" y="635775"/>
                    <a:pt x="1529126" y="640758"/>
                  </a:cubicBezTo>
                  <a:cubicBezTo>
                    <a:pt x="1495510" y="650723"/>
                    <a:pt x="1486795" y="640758"/>
                    <a:pt x="1490530" y="597160"/>
                  </a:cubicBezTo>
                  <a:cubicBezTo>
                    <a:pt x="1496755" y="583458"/>
                    <a:pt x="1484305" y="592178"/>
                    <a:pt x="1481815" y="589686"/>
                  </a:cubicBezTo>
                  <a:cubicBezTo>
                    <a:pt x="1464385" y="585949"/>
                    <a:pt x="1463140" y="604634"/>
                    <a:pt x="1458160" y="612108"/>
                  </a:cubicBezTo>
                  <a:cubicBezTo>
                    <a:pt x="1448822" y="627056"/>
                    <a:pt x="1434193" y="633596"/>
                    <a:pt x="1419253" y="639357"/>
                  </a:cubicBezTo>
                  <a:lnTo>
                    <a:pt x="1409218" y="643463"/>
                  </a:lnTo>
                  <a:lnTo>
                    <a:pt x="1404623" y="644495"/>
                  </a:lnTo>
                  <a:lnTo>
                    <a:pt x="1398071" y="648025"/>
                  </a:lnTo>
                  <a:lnTo>
                    <a:pt x="1397231" y="648368"/>
                  </a:lnTo>
                  <a:lnTo>
                    <a:pt x="1396642" y="648794"/>
                  </a:lnTo>
                  <a:lnTo>
                    <a:pt x="1388438" y="653214"/>
                  </a:lnTo>
                  <a:lnTo>
                    <a:pt x="1382972" y="658683"/>
                  </a:lnTo>
                  <a:lnTo>
                    <a:pt x="1378478" y="661934"/>
                  </a:lnTo>
                  <a:cubicBezTo>
                    <a:pt x="1379723" y="661934"/>
                    <a:pt x="1379723" y="661934"/>
                    <a:pt x="1379723" y="661934"/>
                  </a:cubicBezTo>
                  <a:lnTo>
                    <a:pt x="1382972" y="658683"/>
                  </a:lnTo>
                  <a:lnTo>
                    <a:pt x="1396642" y="648794"/>
                  </a:lnTo>
                  <a:lnTo>
                    <a:pt x="1398071" y="648025"/>
                  </a:lnTo>
                  <a:lnTo>
                    <a:pt x="1409218" y="643463"/>
                  </a:lnTo>
                  <a:lnTo>
                    <a:pt x="1412599" y="642704"/>
                  </a:lnTo>
                  <a:cubicBezTo>
                    <a:pt x="1415284" y="642938"/>
                    <a:pt x="1418007" y="644183"/>
                    <a:pt x="1420809" y="646986"/>
                  </a:cubicBezTo>
                  <a:cubicBezTo>
                    <a:pt x="1430769" y="656951"/>
                    <a:pt x="1418319" y="668162"/>
                    <a:pt x="1413339" y="678127"/>
                  </a:cubicBezTo>
                  <a:cubicBezTo>
                    <a:pt x="1397153" y="708023"/>
                    <a:pt x="1383458" y="740409"/>
                    <a:pt x="1344862" y="749129"/>
                  </a:cubicBezTo>
                  <a:cubicBezTo>
                    <a:pt x="1346107" y="749129"/>
                    <a:pt x="1343617" y="749129"/>
                    <a:pt x="1343617" y="749129"/>
                  </a:cubicBezTo>
                  <a:cubicBezTo>
                    <a:pt x="1343617" y="749129"/>
                    <a:pt x="1343617" y="750375"/>
                    <a:pt x="1344862" y="750375"/>
                  </a:cubicBezTo>
                  <a:cubicBezTo>
                    <a:pt x="1359803" y="759094"/>
                    <a:pt x="1357312" y="769059"/>
                    <a:pt x="1346107" y="779024"/>
                  </a:cubicBezTo>
                  <a:cubicBezTo>
                    <a:pt x="1339882" y="785253"/>
                    <a:pt x="1329922" y="788990"/>
                    <a:pt x="1326187" y="800200"/>
                  </a:cubicBezTo>
                  <a:cubicBezTo>
                    <a:pt x="1326187" y="802692"/>
                    <a:pt x="1326187" y="806429"/>
                    <a:pt x="1327432" y="810166"/>
                  </a:cubicBezTo>
                  <a:cubicBezTo>
                    <a:pt x="1328677" y="822622"/>
                    <a:pt x="1343617" y="828850"/>
                    <a:pt x="1343617" y="843798"/>
                  </a:cubicBezTo>
                  <a:cubicBezTo>
                    <a:pt x="1342995" y="852518"/>
                    <a:pt x="1340816" y="859680"/>
                    <a:pt x="1336303" y="864196"/>
                  </a:cubicBezTo>
                  <a:lnTo>
                    <a:pt x="1317951" y="868082"/>
                  </a:lnTo>
                  <a:lnTo>
                    <a:pt x="1314250" y="867540"/>
                  </a:lnTo>
                  <a:lnTo>
                    <a:pt x="1308756" y="858746"/>
                  </a:lnTo>
                  <a:cubicBezTo>
                    <a:pt x="1308756" y="863728"/>
                    <a:pt x="1311247" y="864974"/>
                    <a:pt x="1313737" y="867465"/>
                  </a:cubicBezTo>
                  <a:lnTo>
                    <a:pt x="1314250" y="867540"/>
                  </a:lnTo>
                  <a:lnTo>
                    <a:pt x="1314982" y="868711"/>
                  </a:lnTo>
                  <a:lnTo>
                    <a:pt x="1317951" y="868082"/>
                  </a:lnTo>
                  <a:lnTo>
                    <a:pt x="1332879" y="870268"/>
                  </a:lnTo>
                  <a:cubicBezTo>
                    <a:pt x="1339571" y="869645"/>
                    <a:pt x="1346107" y="869334"/>
                    <a:pt x="1351087" y="874939"/>
                  </a:cubicBezTo>
                  <a:cubicBezTo>
                    <a:pt x="1359803" y="884904"/>
                    <a:pt x="1362293" y="908572"/>
                    <a:pt x="1354822" y="906080"/>
                  </a:cubicBezTo>
                  <a:cubicBezTo>
                    <a:pt x="1327432" y="896115"/>
                    <a:pt x="1341127" y="917291"/>
                    <a:pt x="1337392" y="924765"/>
                  </a:cubicBezTo>
                  <a:cubicBezTo>
                    <a:pt x="1331167" y="940958"/>
                    <a:pt x="1318717" y="949678"/>
                    <a:pt x="1303776" y="943450"/>
                  </a:cubicBezTo>
                  <a:cubicBezTo>
                    <a:pt x="1288836" y="935976"/>
                    <a:pt x="1270161" y="933484"/>
                    <a:pt x="1260200" y="918537"/>
                  </a:cubicBezTo>
                  <a:cubicBezTo>
                    <a:pt x="1260200" y="923519"/>
                    <a:pt x="1265181" y="927256"/>
                    <a:pt x="1268916" y="928502"/>
                  </a:cubicBezTo>
                  <a:cubicBezTo>
                    <a:pt x="1283856" y="933484"/>
                    <a:pt x="1286346" y="942204"/>
                    <a:pt x="1282611" y="955906"/>
                  </a:cubicBezTo>
                  <a:cubicBezTo>
                    <a:pt x="1280121" y="964626"/>
                    <a:pt x="1275141" y="969608"/>
                    <a:pt x="1266426" y="970854"/>
                  </a:cubicBezTo>
                  <a:cubicBezTo>
                    <a:pt x="1251485" y="973345"/>
                    <a:pt x="1245260" y="963380"/>
                    <a:pt x="1239035" y="952169"/>
                  </a:cubicBezTo>
                  <a:cubicBezTo>
                    <a:pt x="1221605" y="923519"/>
                    <a:pt x="1202929" y="917291"/>
                    <a:pt x="1171804" y="930993"/>
                  </a:cubicBezTo>
                  <a:cubicBezTo>
                    <a:pt x="1169314" y="932239"/>
                    <a:pt x="1163088" y="932239"/>
                    <a:pt x="1163088" y="935976"/>
                  </a:cubicBezTo>
                  <a:cubicBezTo>
                    <a:pt x="1165578" y="983310"/>
                    <a:pt x="1136943" y="960889"/>
                    <a:pt x="1117022" y="957152"/>
                  </a:cubicBezTo>
                  <a:cubicBezTo>
                    <a:pt x="1092122" y="950923"/>
                    <a:pt x="1064731" y="949678"/>
                    <a:pt x="1039831" y="942204"/>
                  </a:cubicBezTo>
                  <a:cubicBezTo>
                    <a:pt x="1018665" y="935976"/>
                    <a:pt x="1024891" y="958397"/>
                    <a:pt x="1012440" y="964626"/>
                  </a:cubicBezTo>
                  <a:cubicBezTo>
                    <a:pt x="997500" y="969608"/>
                    <a:pt x="1014930" y="977082"/>
                    <a:pt x="1018665" y="982065"/>
                  </a:cubicBezTo>
                  <a:cubicBezTo>
                    <a:pt x="1028626" y="999504"/>
                    <a:pt x="1052281" y="1016943"/>
                    <a:pt x="1011195" y="1025662"/>
                  </a:cubicBezTo>
                  <a:cubicBezTo>
                    <a:pt x="1009950" y="1025662"/>
                    <a:pt x="1008705" y="1025662"/>
                    <a:pt x="1007460" y="1025662"/>
                  </a:cubicBezTo>
                  <a:cubicBezTo>
                    <a:pt x="1003725" y="1024416"/>
                    <a:pt x="999990" y="1020680"/>
                    <a:pt x="995010" y="1023171"/>
                  </a:cubicBezTo>
                  <a:cubicBezTo>
                    <a:pt x="999990" y="1020680"/>
                    <a:pt x="1003725" y="1025662"/>
                    <a:pt x="1007460" y="1025662"/>
                  </a:cubicBezTo>
                  <a:cubicBezTo>
                    <a:pt x="1028626" y="1028153"/>
                    <a:pt x="1048546" y="1034382"/>
                    <a:pt x="1065976" y="1045592"/>
                  </a:cubicBezTo>
                  <a:cubicBezTo>
                    <a:pt x="1069711" y="1048084"/>
                    <a:pt x="1072202" y="1049329"/>
                    <a:pt x="1074692" y="1050575"/>
                  </a:cubicBezTo>
                  <a:cubicBezTo>
                    <a:pt x="1083407" y="1051821"/>
                    <a:pt x="1090877" y="1049329"/>
                    <a:pt x="1099592" y="1050575"/>
                  </a:cubicBezTo>
                  <a:cubicBezTo>
                    <a:pt x="1109552" y="1053066"/>
                    <a:pt x="1115777" y="1060540"/>
                    <a:pt x="1114532" y="1070505"/>
                  </a:cubicBezTo>
                  <a:cubicBezTo>
                    <a:pt x="1113287" y="1080471"/>
                    <a:pt x="1104572" y="1081716"/>
                    <a:pt x="1095857" y="1082962"/>
                  </a:cubicBezTo>
                  <a:cubicBezTo>
                    <a:pt x="1062241" y="1087944"/>
                    <a:pt x="1027381" y="1095418"/>
                    <a:pt x="1001235" y="1056803"/>
                  </a:cubicBezTo>
                  <a:cubicBezTo>
                    <a:pt x="1007460" y="1079225"/>
                    <a:pt x="1013685" y="1096664"/>
                    <a:pt x="991275" y="1107875"/>
                  </a:cubicBezTo>
                  <a:cubicBezTo>
                    <a:pt x="990030" y="1109120"/>
                    <a:pt x="986295" y="1110366"/>
                    <a:pt x="986295" y="1110366"/>
                  </a:cubicBezTo>
                  <a:cubicBezTo>
                    <a:pt x="1018665" y="1131542"/>
                    <a:pt x="976335" y="1135279"/>
                    <a:pt x="977580" y="1150227"/>
                  </a:cubicBezTo>
                  <a:cubicBezTo>
                    <a:pt x="1002480" y="1151472"/>
                    <a:pt x="1023645" y="1126559"/>
                    <a:pt x="1051036" y="1141507"/>
                  </a:cubicBezTo>
                  <a:cubicBezTo>
                    <a:pt x="1062241" y="1147735"/>
                    <a:pt x="1083407" y="1145244"/>
                    <a:pt x="1078427" y="1161438"/>
                  </a:cubicBezTo>
                  <a:cubicBezTo>
                    <a:pt x="1074692" y="1175140"/>
                    <a:pt x="1067221" y="1196316"/>
                    <a:pt x="1046056" y="1195070"/>
                  </a:cubicBezTo>
                  <a:lnTo>
                    <a:pt x="1030538" y="1194035"/>
                  </a:lnTo>
                  <a:lnTo>
                    <a:pt x="1029871" y="1193824"/>
                  </a:lnTo>
                  <a:lnTo>
                    <a:pt x="1027381" y="1193824"/>
                  </a:lnTo>
                  <a:lnTo>
                    <a:pt x="1030538" y="1194035"/>
                  </a:lnTo>
                  <a:lnTo>
                    <a:pt x="1033509" y="1194972"/>
                  </a:lnTo>
                  <a:cubicBezTo>
                    <a:pt x="1035785" y="1199118"/>
                    <a:pt x="1035785" y="1209395"/>
                    <a:pt x="1049791" y="1200052"/>
                  </a:cubicBezTo>
                  <a:cubicBezTo>
                    <a:pt x="1079672" y="1180122"/>
                    <a:pt x="1117022" y="1193824"/>
                    <a:pt x="1151883" y="1193824"/>
                  </a:cubicBezTo>
                  <a:cubicBezTo>
                    <a:pt x="1158108" y="1193824"/>
                    <a:pt x="1163088" y="1197561"/>
                    <a:pt x="1163088" y="1202544"/>
                  </a:cubicBezTo>
                  <a:cubicBezTo>
                    <a:pt x="1161843" y="1212509"/>
                    <a:pt x="1156863" y="1219983"/>
                    <a:pt x="1148148" y="1223720"/>
                  </a:cubicBezTo>
                  <a:cubicBezTo>
                    <a:pt x="1113287" y="1241159"/>
                    <a:pt x="1082162" y="1264826"/>
                    <a:pt x="1043566" y="1271054"/>
                  </a:cubicBezTo>
                  <a:lnTo>
                    <a:pt x="1046056" y="1273546"/>
                  </a:lnTo>
                  <a:lnTo>
                    <a:pt x="1048546" y="1271054"/>
                  </a:lnTo>
                  <a:cubicBezTo>
                    <a:pt x="1072202" y="1267317"/>
                    <a:pt x="1088387" y="1279774"/>
                    <a:pt x="1105817" y="1292230"/>
                  </a:cubicBezTo>
                  <a:cubicBezTo>
                    <a:pt x="1108307" y="1294722"/>
                    <a:pt x="1102082" y="1297213"/>
                    <a:pt x="1103327" y="1298458"/>
                  </a:cubicBezTo>
                  <a:cubicBezTo>
                    <a:pt x="1107062" y="1299704"/>
                    <a:pt x="1108307" y="1294722"/>
                    <a:pt x="1112042" y="1294722"/>
                  </a:cubicBezTo>
                  <a:cubicBezTo>
                    <a:pt x="1120758" y="1293476"/>
                    <a:pt x="1129473" y="1294722"/>
                    <a:pt x="1134453" y="1300950"/>
                  </a:cubicBezTo>
                  <a:cubicBezTo>
                    <a:pt x="1146903" y="1317143"/>
                    <a:pt x="1153128" y="1308424"/>
                    <a:pt x="1164333" y="1298458"/>
                  </a:cubicBezTo>
                  <a:cubicBezTo>
                    <a:pt x="1202929" y="1264826"/>
                    <a:pt x="1250240" y="1279774"/>
                    <a:pt x="1293816" y="1277282"/>
                  </a:cubicBezTo>
                  <a:cubicBezTo>
                    <a:pt x="1308756" y="1277282"/>
                    <a:pt x="1310001" y="1299704"/>
                    <a:pt x="1305021" y="1314652"/>
                  </a:cubicBezTo>
                  <a:cubicBezTo>
                    <a:pt x="1300041" y="1328354"/>
                    <a:pt x="1288836" y="1325863"/>
                    <a:pt x="1280121" y="1317143"/>
                  </a:cubicBezTo>
                  <a:cubicBezTo>
                    <a:pt x="1268916" y="1307178"/>
                    <a:pt x="1256465" y="1308424"/>
                    <a:pt x="1242770" y="1313406"/>
                  </a:cubicBezTo>
                  <a:cubicBezTo>
                    <a:pt x="1227830" y="1318389"/>
                    <a:pt x="1212889" y="1314652"/>
                    <a:pt x="1194214" y="1308424"/>
                  </a:cubicBezTo>
                  <a:cubicBezTo>
                    <a:pt x="1236545" y="1329600"/>
                    <a:pt x="1236545" y="1334582"/>
                    <a:pt x="1202929" y="1358249"/>
                  </a:cubicBezTo>
                  <a:cubicBezTo>
                    <a:pt x="1214134" y="1358249"/>
                    <a:pt x="1225340" y="1343302"/>
                    <a:pt x="1235300" y="1355758"/>
                  </a:cubicBezTo>
                  <a:cubicBezTo>
                    <a:pt x="1245260" y="1366969"/>
                    <a:pt x="1232810" y="1376934"/>
                    <a:pt x="1227830" y="1386899"/>
                  </a:cubicBezTo>
                  <a:cubicBezTo>
                    <a:pt x="1225340" y="1393128"/>
                    <a:pt x="1221293" y="1398110"/>
                    <a:pt x="1216624" y="1402626"/>
                  </a:cubicBezTo>
                  <a:lnTo>
                    <a:pt x="1206301" y="1411555"/>
                  </a:lnTo>
                  <a:lnTo>
                    <a:pt x="1224786" y="1425071"/>
                  </a:lnTo>
                  <a:cubicBezTo>
                    <a:pt x="1233503" y="1432520"/>
                    <a:pt x="1233503" y="1431279"/>
                    <a:pt x="1245956" y="1416380"/>
                  </a:cubicBezTo>
                  <a:cubicBezTo>
                    <a:pt x="1249691" y="1411413"/>
                    <a:pt x="1257163" y="1407689"/>
                    <a:pt x="1263389" y="1405205"/>
                  </a:cubicBezTo>
                  <a:cubicBezTo>
                    <a:pt x="1283314" y="1402722"/>
                    <a:pt x="1298257" y="1400239"/>
                    <a:pt x="1285804" y="1371682"/>
                  </a:cubicBezTo>
                  <a:cubicBezTo>
                    <a:pt x="1282069" y="1361750"/>
                    <a:pt x="1300748" y="1351817"/>
                    <a:pt x="1311955" y="1361750"/>
                  </a:cubicBezTo>
                  <a:cubicBezTo>
                    <a:pt x="1321917" y="1370441"/>
                    <a:pt x="1334370" y="1369199"/>
                    <a:pt x="1344332" y="1377890"/>
                  </a:cubicBezTo>
                  <a:cubicBezTo>
                    <a:pt x="1336861" y="1391548"/>
                    <a:pt x="1323163" y="1387823"/>
                    <a:pt x="1306974" y="1386582"/>
                  </a:cubicBezTo>
                  <a:cubicBezTo>
                    <a:pt x="1316936" y="1406447"/>
                    <a:pt x="1339351" y="1416380"/>
                    <a:pt x="1329389" y="1444936"/>
                  </a:cubicBezTo>
                  <a:cubicBezTo>
                    <a:pt x="1345578" y="1436245"/>
                    <a:pt x="1356785" y="1415138"/>
                    <a:pt x="1371729" y="1437487"/>
                  </a:cubicBezTo>
                  <a:cubicBezTo>
                    <a:pt x="1375464" y="1442453"/>
                    <a:pt x="1397879" y="1435004"/>
                    <a:pt x="1411577" y="1431279"/>
                  </a:cubicBezTo>
                  <a:cubicBezTo>
                    <a:pt x="1424030" y="1426312"/>
                    <a:pt x="1442709" y="1430037"/>
                    <a:pt x="1440219" y="1438728"/>
                  </a:cubicBezTo>
                  <a:cubicBezTo>
                    <a:pt x="1435238" y="1453627"/>
                    <a:pt x="1441464" y="1451144"/>
                    <a:pt x="1448936" y="1446178"/>
                  </a:cubicBezTo>
                  <a:cubicBezTo>
                    <a:pt x="1453917" y="1442453"/>
                    <a:pt x="1471351" y="1451144"/>
                    <a:pt x="1462634" y="1435004"/>
                  </a:cubicBezTo>
                  <a:cubicBezTo>
                    <a:pt x="1455162" y="1418863"/>
                    <a:pt x="1462634" y="1422588"/>
                    <a:pt x="1473841" y="1421346"/>
                  </a:cubicBezTo>
                  <a:cubicBezTo>
                    <a:pt x="1482558" y="1421346"/>
                    <a:pt x="1502483" y="1416380"/>
                    <a:pt x="1498747" y="1426312"/>
                  </a:cubicBezTo>
                  <a:cubicBezTo>
                    <a:pt x="1486294" y="1456111"/>
                    <a:pt x="1513690" y="1452386"/>
                    <a:pt x="1523652" y="1457352"/>
                  </a:cubicBezTo>
                  <a:cubicBezTo>
                    <a:pt x="1551048" y="1472251"/>
                    <a:pt x="1563501" y="1490875"/>
                    <a:pt x="1552294" y="1518190"/>
                  </a:cubicBezTo>
                  <a:cubicBezTo>
                    <a:pt x="1551048" y="1524398"/>
                    <a:pt x="1538596" y="1531848"/>
                    <a:pt x="1551048" y="1535572"/>
                  </a:cubicBezTo>
                  <a:cubicBezTo>
                    <a:pt x="1563501" y="1539297"/>
                    <a:pt x="1563501" y="1555438"/>
                    <a:pt x="1579690" y="1550471"/>
                  </a:cubicBezTo>
                  <a:cubicBezTo>
                    <a:pt x="1603350" y="1544263"/>
                    <a:pt x="1577199" y="1529364"/>
                    <a:pt x="1587161" y="1523156"/>
                  </a:cubicBezTo>
                  <a:cubicBezTo>
                    <a:pt x="1592142" y="1516948"/>
                    <a:pt x="1597124" y="1510741"/>
                    <a:pt x="1602105" y="1504533"/>
                  </a:cubicBezTo>
                  <a:cubicBezTo>
                    <a:pt x="1600859" y="1484667"/>
                    <a:pt x="1615803" y="1487150"/>
                    <a:pt x="1629501" y="1488392"/>
                  </a:cubicBezTo>
                  <a:cubicBezTo>
                    <a:pt x="1641954" y="1488392"/>
                    <a:pt x="1640708" y="1497083"/>
                    <a:pt x="1638218" y="1507016"/>
                  </a:cubicBezTo>
                  <a:cubicBezTo>
                    <a:pt x="1636972" y="1516948"/>
                    <a:pt x="1640708" y="1520673"/>
                    <a:pt x="1651916" y="1518190"/>
                  </a:cubicBezTo>
                  <a:cubicBezTo>
                    <a:pt x="1674331" y="1513224"/>
                    <a:pt x="1679312" y="1519432"/>
                    <a:pt x="1690519" y="1539297"/>
                  </a:cubicBezTo>
                  <a:cubicBezTo>
                    <a:pt x="1696123" y="1549851"/>
                    <a:pt x="1704529" y="1556990"/>
                    <a:pt x="1714335" y="1562422"/>
                  </a:cubicBezTo>
                  <a:lnTo>
                    <a:pt x="1741072" y="1573110"/>
                  </a:lnTo>
                  <a:lnTo>
                    <a:pt x="1744870" y="1570928"/>
                  </a:lnTo>
                  <a:cubicBezTo>
                    <a:pt x="1752358" y="1569695"/>
                    <a:pt x="1748614" y="1553665"/>
                    <a:pt x="1764837" y="1559830"/>
                  </a:cubicBezTo>
                  <a:cubicBezTo>
                    <a:pt x="1777316" y="1565996"/>
                    <a:pt x="1791043" y="1569695"/>
                    <a:pt x="1804770" y="1577093"/>
                  </a:cubicBezTo>
                  <a:cubicBezTo>
                    <a:pt x="1803522" y="1578326"/>
                    <a:pt x="1802274" y="1580793"/>
                    <a:pt x="1801026" y="1583259"/>
                  </a:cubicBezTo>
                  <a:cubicBezTo>
                    <a:pt x="1794787" y="1593123"/>
                    <a:pt x="1777316" y="1577093"/>
                    <a:pt x="1776068" y="1593123"/>
                  </a:cubicBezTo>
                  <a:cubicBezTo>
                    <a:pt x="1776068" y="1604221"/>
                    <a:pt x="1788547" y="1610386"/>
                    <a:pt x="1797283" y="1612852"/>
                  </a:cubicBezTo>
                  <a:cubicBezTo>
                    <a:pt x="1812258" y="1617785"/>
                    <a:pt x="1823489" y="1621484"/>
                    <a:pt x="1817249" y="1641213"/>
                  </a:cubicBezTo>
                  <a:cubicBezTo>
                    <a:pt x="1802274" y="1664641"/>
                    <a:pt x="1804770" y="1696701"/>
                    <a:pt x="1786051" y="1717663"/>
                  </a:cubicBezTo>
                  <a:cubicBezTo>
                    <a:pt x="1784803" y="1720129"/>
                    <a:pt x="1782308" y="1722595"/>
                    <a:pt x="1781060" y="1725062"/>
                  </a:cubicBezTo>
                  <a:cubicBezTo>
                    <a:pt x="1778564" y="1728761"/>
                    <a:pt x="1774820" y="1729994"/>
                    <a:pt x="1772324" y="1731227"/>
                  </a:cubicBezTo>
                  <a:cubicBezTo>
                    <a:pt x="1771076" y="1732460"/>
                    <a:pt x="1769828" y="1734926"/>
                    <a:pt x="1771076" y="1736159"/>
                  </a:cubicBezTo>
                  <a:lnTo>
                    <a:pt x="1772324" y="1738625"/>
                  </a:lnTo>
                  <a:lnTo>
                    <a:pt x="1774820" y="1741091"/>
                  </a:lnTo>
                  <a:cubicBezTo>
                    <a:pt x="1776068" y="1746024"/>
                    <a:pt x="1784803" y="1752189"/>
                    <a:pt x="1781060" y="1758354"/>
                  </a:cubicBezTo>
                  <a:cubicBezTo>
                    <a:pt x="1776068" y="1768219"/>
                    <a:pt x="1764837" y="1762054"/>
                    <a:pt x="1761093" y="1758354"/>
                  </a:cubicBezTo>
                  <a:cubicBezTo>
                    <a:pt x="1753605" y="1746024"/>
                    <a:pt x="1731143" y="1741091"/>
                    <a:pt x="1742374" y="1718896"/>
                  </a:cubicBezTo>
                  <a:cubicBezTo>
                    <a:pt x="1744870" y="1713964"/>
                    <a:pt x="1734887" y="1715197"/>
                    <a:pt x="1731143" y="1715197"/>
                  </a:cubicBezTo>
                  <a:lnTo>
                    <a:pt x="1720220" y="1715845"/>
                  </a:lnTo>
                  <a:lnTo>
                    <a:pt x="1728398" y="1718936"/>
                  </a:lnTo>
                  <a:cubicBezTo>
                    <a:pt x="1714600" y="1737864"/>
                    <a:pt x="1739687" y="1763101"/>
                    <a:pt x="1714600" y="1782028"/>
                  </a:cubicBezTo>
                  <a:cubicBezTo>
                    <a:pt x="1733415" y="1774457"/>
                    <a:pt x="1750976" y="1766886"/>
                    <a:pt x="1768537" y="1779505"/>
                  </a:cubicBezTo>
                  <a:cubicBezTo>
                    <a:pt x="1762265" y="1792123"/>
                    <a:pt x="1719617" y="1837549"/>
                    <a:pt x="1707074" y="1845120"/>
                  </a:cubicBezTo>
                  <a:cubicBezTo>
                    <a:pt x="1695785" y="1837549"/>
                    <a:pt x="1712091" y="1823669"/>
                    <a:pt x="1699548" y="1816098"/>
                  </a:cubicBezTo>
                  <a:cubicBezTo>
                    <a:pt x="1690768" y="1836287"/>
                    <a:pt x="1673207" y="1836287"/>
                    <a:pt x="1663172" y="1821145"/>
                  </a:cubicBezTo>
                  <a:cubicBezTo>
                    <a:pt x="1646866" y="1795909"/>
                    <a:pt x="1634322" y="1798432"/>
                    <a:pt x="1616761" y="1823669"/>
                  </a:cubicBezTo>
                  <a:cubicBezTo>
                    <a:pt x="1619270" y="1792123"/>
                    <a:pt x="1643103" y="1795909"/>
                    <a:pt x="1659409" y="1788338"/>
                  </a:cubicBezTo>
                  <a:cubicBezTo>
                    <a:pt x="1624287" y="1788338"/>
                    <a:pt x="1597946" y="1755530"/>
                    <a:pt x="1561570" y="1760577"/>
                  </a:cubicBezTo>
                  <a:cubicBezTo>
                    <a:pt x="1545264" y="1763101"/>
                    <a:pt x="1538992" y="1758053"/>
                    <a:pt x="1546518" y="1741650"/>
                  </a:cubicBezTo>
                  <a:cubicBezTo>
                    <a:pt x="1545264" y="1736602"/>
                    <a:pt x="1550281" y="1735340"/>
                    <a:pt x="1552790" y="1732817"/>
                  </a:cubicBezTo>
                  <a:cubicBezTo>
                    <a:pt x="1561570" y="1718936"/>
                    <a:pt x="1546518" y="1716413"/>
                    <a:pt x="1541501" y="1708842"/>
                  </a:cubicBezTo>
                  <a:cubicBezTo>
                    <a:pt x="1540246" y="1707580"/>
                    <a:pt x="1538992" y="1706318"/>
                    <a:pt x="1538992" y="1703794"/>
                  </a:cubicBezTo>
                  <a:cubicBezTo>
                    <a:pt x="1538992" y="1701271"/>
                    <a:pt x="1538992" y="1701271"/>
                    <a:pt x="1538992" y="1701271"/>
                  </a:cubicBezTo>
                  <a:cubicBezTo>
                    <a:pt x="1542755" y="1694962"/>
                    <a:pt x="1549027" y="1691176"/>
                    <a:pt x="1554044" y="1688652"/>
                  </a:cubicBezTo>
                  <a:cubicBezTo>
                    <a:pt x="1557807" y="1687391"/>
                    <a:pt x="1560316" y="1687391"/>
                    <a:pt x="1564079" y="1688652"/>
                  </a:cubicBezTo>
                  <a:cubicBezTo>
                    <a:pt x="1567842" y="1689914"/>
                    <a:pt x="1571605" y="1691176"/>
                    <a:pt x="1576622" y="1689914"/>
                  </a:cubicBezTo>
                  <a:lnTo>
                    <a:pt x="1579131" y="1688652"/>
                  </a:lnTo>
                  <a:lnTo>
                    <a:pt x="1584398" y="1687877"/>
                  </a:lnTo>
                  <a:lnTo>
                    <a:pt x="1582641" y="1685603"/>
                  </a:lnTo>
                  <a:cubicBezTo>
                    <a:pt x="1580145" y="1653544"/>
                    <a:pt x="1601360" y="1642446"/>
                    <a:pt x="1626318" y="1635048"/>
                  </a:cubicBezTo>
                  <a:cubicBezTo>
                    <a:pt x="1663755" y="1623950"/>
                    <a:pt x="1668747" y="1614085"/>
                    <a:pt x="1655020" y="1584492"/>
                  </a:cubicBezTo>
                  <a:cubicBezTo>
                    <a:pt x="1651276" y="1623950"/>
                    <a:pt x="1616335" y="1637514"/>
                    <a:pt x="1590128" y="1648611"/>
                  </a:cubicBezTo>
                  <a:cubicBezTo>
                    <a:pt x="1580145" y="1652311"/>
                    <a:pt x="1567042" y="1651386"/>
                    <a:pt x="1554095" y="1646608"/>
                  </a:cubicBezTo>
                  <a:lnTo>
                    <a:pt x="1521852" y="1623528"/>
                  </a:lnTo>
                  <a:lnTo>
                    <a:pt x="1521162" y="1628692"/>
                  </a:lnTo>
                  <a:cubicBezTo>
                    <a:pt x="1518671" y="1631175"/>
                    <a:pt x="1516181" y="1631175"/>
                    <a:pt x="1513690" y="1628692"/>
                  </a:cubicBezTo>
                  <a:lnTo>
                    <a:pt x="1471351" y="1603860"/>
                  </a:lnTo>
                  <a:cubicBezTo>
                    <a:pt x="1450181" y="1588961"/>
                    <a:pt x="1450181" y="1565370"/>
                    <a:pt x="1450181" y="1543022"/>
                  </a:cubicBezTo>
                  <a:cubicBezTo>
                    <a:pt x="1436483" y="1543022"/>
                    <a:pt x="1435238" y="1554196"/>
                    <a:pt x="1427766" y="1559163"/>
                  </a:cubicBezTo>
                  <a:cubicBezTo>
                    <a:pt x="1420294" y="1564129"/>
                    <a:pt x="1425275" y="1564129"/>
                    <a:pt x="1430257" y="1567854"/>
                  </a:cubicBezTo>
                  <a:cubicBezTo>
                    <a:pt x="1452672" y="1588961"/>
                    <a:pt x="1446445" y="1611309"/>
                    <a:pt x="1416558" y="1624967"/>
                  </a:cubicBezTo>
                  <a:cubicBezTo>
                    <a:pt x="1414068" y="1626208"/>
                    <a:pt x="1410332" y="1628692"/>
                    <a:pt x="1407842" y="1631175"/>
                  </a:cubicBezTo>
                  <a:cubicBezTo>
                    <a:pt x="1387917" y="1647315"/>
                    <a:pt x="1387917" y="1647315"/>
                    <a:pt x="1381691" y="1622484"/>
                  </a:cubicBezTo>
                  <a:cubicBezTo>
                    <a:pt x="1380445" y="1618759"/>
                    <a:pt x="1377955" y="1615034"/>
                    <a:pt x="1374219" y="1612551"/>
                  </a:cubicBezTo>
                  <a:cubicBezTo>
                    <a:pt x="1363012" y="1605101"/>
                    <a:pt x="1364257" y="1595169"/>
                    <a:pt x="1372974" y="1587719"/>
                  </a:cubicBezTo>
                  <a:cubicBezTo>
                    <a:pt x="1386672" y="1575303"/>
                    <a:pt x="1385427" y="1593927"/>
                    <a:pt x="1391653" y="1597652"/>
                  </a:cubicBezTo>
                  <a:cubicBezTo>
                    <a:pt x="1412823" y="1612551"/>
                    <a:pt x="1425275" y="1602618"/>
                    <a:pt x="1432747" y="1582753"/>
                  </a:cubicBezTo>
                  <a:cubicBezTo>
                    <a:pt x="1409087" y="1566612"/>
                    <a:pt x="1372974" y="1580270"/>
                    <a:pt x="1353049" y="1551713"/>
                  </a:cubicBezTo>
                  <a:cubicBezTo>
                    <a:pt x="1350559" y="1547988"/>
                    <a:pt x="1346823" y="1550471"/>
                    <a:pt x="1346823" y="1554196"/>
                  </a:cubicBezTo>
                  <a:cubicBezTo>
                    <a:pt x="1348068" y="1585236"/>
                    <a:pt x="1334370" y="1567854"/>
                    <a:pt x="1325653" y="1561646"/>
                  </a:cubicBezTo>
                  <a:cubicBezTo>
                    <a:pt x="1316936" y="1557921"/>
                    <a:pt x="1329389" y="1543022"/>
                    <a:pt x="1316936" y="1544263"/>
                  </a:cubicBezTo>
                  <a:cubicBezTo>
                    <a:pt x="1305729" y="1546747"/>
                    <a:pt x="1303238" y="1559163"/>
                    <a:pt x="1306974" y="1572820"/>
                  </a:cubicBezTo>
                  <a:cubicBezTo>
                    <a:pt x="1301993" y="1560404"/>
                    <a:pt x="1277088" y="1567854"/>
                    <a:pt x="1287050" y="1544263"/>
                  </a:cubicBezTo>
                  <a:cubicBezTo>
                    <a:pt x="1285804" y="1540539"/>
                    <a:pt x="1285804" y="1533089"/>
                    <a:pt x="1278333" y="1535572"/>
                  </a:cubicBezTo>
                  <a:cubicBezTo>
                    <a:pt x="1270861" y="1538056"/>
                    <a:pt x="1260899" y="1543022"/>
                    <a:pt x="1268371" y="1555438"/>
                  </a:cubicBezTo>
                  <a:cubicBezTo>
                    <a:pt x="1273352" y="1564129"/>
                    <a:pt x="1274597" y="1574062"/>
                    <a:pt x="1262144" y="1575303"/>
                  </a:cubicBezTo>
                  <a:cubicBezTo>
                    <a:pt x="1250937" y="1575303"/>
                    <a:pt x="1254673" y="1564129"/>
                    <a:pt x="1255918" y="1556679"/>
                  </a:cubicBezTo>
                  <a:cubicBezTo>
                    <a:pt x="1257163" y="1544263"/>
                    <a:pt x="1252182" y="1531848"/>
                    <a:pt x="1243465" y="1525640"/>
                  </a:cubicBezTo>
                  <a:cubicBezTo>
                    <a:pt x="1212333" y="1505774"/>
                    <a:pt x="1227276" y="1492117"/>
                    <a:pt x="1247201" y="1478459"/>
                  </a:cubicBezTo>
                  <a:cubicBezTo>
                    <a:pt x="1260899" y="1503291"/>
                    <a:pt x="1278333" y="1493358"/>
                    <a:pt x="1298257" y="1485909"/>
                  </a:cubicBezTo>
                  <a:cubicBezTo>
                    <a:pt x="1298257" y="1472251"/>
                    <a:pt x="1287050" y="1466043"/>
                    <a:pt x="1282069" y="1456111"/>
                  </a:cubicBezTo>
                  <a:cubicBezTo>
                    <a:pt x="1272106" y="1461077"/>
                    <a:pt x="1282069" y="1471010"/>
                    <a:pt x="1275842" y="1475976"/>
                  </a:cubicBezTo>
                  <a:cubicBezTo>
                    <a:pt x="1267125" y="1473493"/>
                    <a:pt x="1268371" y="1456111"/>
                    <a:pt x="1259654" y="1458594"/>
                  </a:cubicBezTo>
                  <a:cubicBezTo>
                    <a:pt x="1243465" y="1464802"/>
                    <a:pt x="1227276" y="1458594"/>
                    <a:pt x="1211088" y="1457352"/>
                  </a:cubicBezTo>
                  <a:cubicBezTo>
                    <a:pt x="1202371" y="1456111"/>
                    <a:pt x="1208597" y="1468526"/>
                    <a:pt x="1206107" y="1473493"/>
                  </a:cubicBezTo>
                  <a:cubicBezTo>
                    <a:pt x="1198635" y="1484667"/>
                    <a:pt x="1189918" y="1495841"/>
                    <a:pt x="1179956" y="1504533"/>
                  </a:cubicBezTo>
                  <a:cubicBezTo>
                    <a:pt x="1177465" y="1507016"/>
                    <a:pt x="1166258" y="1498325"/>
                    <a:pt x="1158786" y="1495841"/>
                  </a:cubicBezTo>
                  <a:cubicBezTo>
                    <a:pt x="1162522" y="1478459"/>
                    <a:pt x="1184937" y="1483426"/>
                    <a:pt x="1189918" y="1469768"/>
                  </a:cubicBezTo>
                  <a:cubicBezTo>
                    <a:pt x="1183692" y="1466044"/>
                    <a:pt x="1176843" y="1467285"/>
                    <a:pt x="1169994" y="1468371"/>
                  </a:cubicBezTo>
                  <a:lnTo>
                    <a:pt x="1167856" y="1468122"/>
                  </a:lnTo>
                  <a:lnTo>
                    <a:pt x="1154373" y="1482814"/>
                  </a:lnTo>
                  <a:cubicBezTo>
                    <a:pt x="1153128" y="1486551"/>
                    <a:pt x="1150638" y="1487796"/>
                    <a:pt x="1148148" y="1491533"/>
                  </a:cubicBezTo>
                  <a:cubicBezTo>
                    <a:pt x="1130718" y="1502744"/>
                    <a:pt x="1109552" y="1506481"/>
                    <a:pt x="1092122" y="1521429"/>
                  </a:cubicBezTo>
                  <a:cubicBezTo>
                    <a:pt x="1077182" y="1537622"/>
                    <a:pt x="1059751" y="1515201"/>
                    <a:pt x="1042321" y="1508972"/>
                  </a:cubicBezTo>
                  <a:cubicBezTo>
                    <a:pt x="1029871" y="1551324"/>
                    <a:pt x="986295" y="1545096"/>
                    <a:pt x="957659" y="1561290"/>
                  </a:cubicBezTo>
                  <a:cubicBezTo>
                    <a:pt x="952679" y="1563781"/>
                    <a:pt x="942719" y="1561290"/>
                    <a:pt x="938984" y="1551324"/>
                  </a:cubicBezTo>
                  <a:cubicBezTo>
                    <a:pt x="937739" y="1548210"/>
                    <a:pt x="936805" y="1549767"/>
                    <a:pt x="935560" y="1551792"/>
                  </a:cubicBezTo>
                  <a:lnTo>
                    <a:pt x="930988" y="1554617"/>
                  </a:lnTo>
                  <a:lnTo>
                    <a:pt x="929024" y="1553816"/>
                  </a:lnTo>
                  <a:cubicBezTo>
                    <a:pt x="924043" y="1551324"/>
                    <a:pt x="919063" y="1547588"/>
                    <a:pt x="915328" y="1543850"/>
                  </a:cubicBezTo>
                  <a:lnTo>
                    <a:pt x="912036" y="1543774"/>
                  </a:lnTo>
                  <a:lnTo>
                    <a:pt x="896808" y="1539335"/>
                  </a:lnTo>
                  <a:cubicBezTo>
                    <a:pt x="889494" y="1539802"/>
                    <a:pt x="881713" y="1541360"/>
                    <a:pt x="874242" y="1540114"/>
                  </a:cubicBezTo>
                  <a:cubicBezTo>
                    <a:pt x="881090" y="1543851"/>
                    <a:pt x="888249" y="1543851"/>
                    <a:pt x="895252" y="1543384"/>
                  </a:cubicBezTo>
                  <a:lnTo>
                    <a:pt x="912036" y="1543774"/>
                  </a:lnTo>
                  <a:lnTo>
                    <a:pt x="916573" y="1545096"/>
                  </a:lnTo>
                  <a:cubicBezTo>
                    <a:pt x="921553" y="1548833"/>
                    <a:pt x="925288" y="1552570"/>
                    <a:pt x="930269" y="1555061"/>
                  </a:cubicBezTo>
                  <a:lnTo>
                    <a:pt x="930988" y="1554617"/>
                  </a:lnTo>
                  <a:lnTo>
                    <a:pt x="954235" y="1564092"/>
                  </a:lnTo>
                  <a:cubicBezTo>
                    <a:pt x="962951" y="1566272"/>
                    <a:pt x="971977" y="1566895"/>
                    <a:pt x="981315" y="1565026"/>
                  </a:cubicBezTo>
                  <a:cubicBezTo>
                    <a:pt x="995010" y="1561290"/>
                    <a:pt x="1003725" y="1558798"/>
                    <a:pt x="1008705" y="1574992"/>
                  </a:cubicBezTo>
                  <a:cubicBezTo>
                    <a:pt x="1013685" y="1586202"/>
                    <a:pt x="1023645" y="1584957"/>
                    <a:pt x="1032361" y="1583711"/>
                  </a:cubicBezTo>
                  <a:cubicBezTo>
                    <a:pt x="1052281" y="1582466"/>
                    <a:pt x="1065976" y="1582466"/>
                    <a:pt x="1054771" y="1611115"/>
                  </a:cubicBezTo>
                  <a:cubicBezTo>
                    <a:pt x="1046056" y="1636028"/>
                    <a:pt x="1079672" y="1621080"/>
                    <a:pt x="1088387" y="1632291"/>
                  </a:cubicBezTo>
                  <a:cubicBezTo>
                    <a:pt x="1089632" y="1634783"/>
                    <a:pt x="1092122" y="1637274"/>
                    <a:pt x="1092122" y="1641011"/>
                  </a:cubicBezTo>
                  <a:cubicBezTo>
                    <a:pt x="1092122" y="1647239"/>
                    <a:pt x="1085897" y="1652222"/>
                    <a:pt x="1083407" y="1657204"/>
                  </a:cubicBezTo>
                  <a:cubicBezTo>
                    <a:pt x="1079672" y="1662187"/>
                    <a:pt x="1079672" y="1669661"/>
                    <a:pt x="1075937" y="1674643"/>
                  </a:cubicBezTo>
                  <a:cubicBezTo>
                    <a:pt x="1063486" y="1687100"/>
                    <a:pt x="1051036" y="1698310"/>
                    <a:pt x="1046056" y="1715750"/>
                  </a:cubicBezTo>
                  <a:cubicBezTo>
                    <a:pt x="1039831" y="1726960"/>
                    <a:pt x="1031116" y="1735680"/>
                    <a:pt x="1018665" y="1736926"/>
                  </a:cubicBezTo>
                  <a:cubicBezTo>
                    <a:pt x="999990" y="1741908"/>
                    <a:pt x="1003725" y="1755610"/>
                    <a:pt x="1006215" y="1766821"/>
                  </a:cubicBezTo>
                  <a:cubicBezTo>
                    <a:pt x="1006215" y="1769312"/>
                    <a:pt x="1006215" y="1771804"/>
                    <a:pt x="1006215" y="1773049"/>
                  </a:cubicBezTo>
                  <a:cubicBezTo>
                    <a:pt x="1006215" y="1774295"/>
                    <a:pt x="1003725" y="1776786"/>
                    <a:pt x="1003725" y="1778032"/>
                  </a:cubicBezTo>
                  <a:cubicBezTo>
                    <a:pt x="1001235" y="1779277"/>
                    <a:pt x="999990" y="1779277"/>
                    <a:pt x="998745" y="1780523"/>
                  </a:cubicBezTo>
                  <a:cubicBezTo>
                    <a:pt x="987540" y="1780523"/>
                    <a:pt x="976646" y="1782392"/>
                    <a:pt x="966063" y="1785350"/>
                  </a:cubicBezTo>
                  <a:lnTo>
                    <a:pt x="965809" y="1785444"/>
                  </a:lnTo>
                  <a:lnTo>
                    <a:pt x="963417" y="1785661"/>
                  </a:lnTo>
                  <a:cubicBezTo>
                    <a:pt x="953924" y="1788620"/>
                    <a:pt x="944586" y="1792980"/>
                    <a:pt x="935249" y="1796716"/>
                  </a:cubicBezTo>
                  <a:lnTo>
                    <a:pt x="965809" y="1785444"/>
                  </a:lnTo>
                  <a:lnTo>
                    <a:pt x="992520" y="1783014"/>
                  </a:lnTo>
                  <a:cubicBezTo>
                    <a:pt x="1011195" y="1785506"/>
                    <a:pt x="1013685" y="1769312"/>
                    <a:pt x="1022400" y="1761838"/>
                  </a:cubicBezTo>
                  <a:cubicBezTo>
                    <a:pt x="1047301" y="1736926"/>
                    <a:pt x="1078427" y="1739417"/>
                    <a:pt x="1097102" y="1766821"/>
                  </a:cubicBezTo>
                  <a:cubicBezTo>
                    <a:pt x="1102082" y="1773049"/>
                    <a:pt x="1100837" y="1779277"/>
                    <a:pt x="1093367" y="1783014"/>
                  </a:cubicBezTo>
                  <a:cubicBezTo>
                    <a:pt x="1089632" y="1784260"/>
                    <a:pt x="1082162" y="1779277"/>
                    <a:pt x="1083407" y="1790488"/>
                  </a:cubicBezTo>
                  <a:cubicBezTo>
                    <a:pt x="1073447" y="1799208"/>
                    <a:pt x="1057261" y="1790488"/>
                    <a:pt x="1046056" y="1801699"/>
                  </a:cubicBezTo>
                  <a:cubicBezTo>
                    <a:pt x="1043566" y="1804190"/>
                    <a:pt x="1039831" y="1806682"/>
                    <a:pt x="1036096" y="1806682"/>
                  </a:cubicBezTo>
                  <a:cubicBezTo>
                    <a:pt x="1026136" y="1810418"/>
                    <a:pt x="1024891" y="1815401"/>
                    <a:pt x="1028626" y="1824121"/>
                  </a:cubicBezTo>
                  <a:cubicBezTo>
                    <a:pt x="1029871" y="1829103"/>
                    <a:pt x="1032361" y="1835332"/>
                    <a:pt x="1038586" y="1834086"/>
                  </a:cubicBezTo>
                  <a:cubicBezTo>
                    <a:pt x="1046056" y="1831594"/>
                    <a:pt x="1049791" y="1824121"/>
                    <a:pt x="1048546" y="1815401"/>
                  </a:cubicBezTo>
                  <a:cubicBezTo>
                    <a:pt x="1048546" y="1810418"/>
                    <a:pt x="1044811" y="1806682"/>
                    <a:pt x="1047301" y="1801699"/>
                  </a:cubicBezTo>
                  <a:cubicBezTo>
                    <a:pt x="1092122" y="1790488"/>
                    <a:pt x="1092122" y="1790488"/>
                    <a:pt x="1085897" y="1834086"/>
                  </a:cubicBezTo>
                  <a:cubicBezTo>
                    <a:pt x="1083407" y="1855262"/>
                    <a:pt x="1097102" y="1880175"/>
                    <a:pt x="1069711" y="1895122"/>
                  </a:cubicBezTo>
                  <a:cubicBezTo>
                    <a:pt x="1082162" y="1901351"/>
                    <a:pt x="1088387" y="1895122"/>
                    <a:pt x="1094612" y="1892631"/>
                  </a:cubicBezTo>
                  <a:cubicBezTo>
                    <a:pt x="1112042" y="1886403"/>
                    <a:pt x="1129473" y="1878929"/>
                    <a:pt x="1126983" y="1910070"/>
                  </a:cubicBezTo>
                  <a:cubicBezTo>
                    <a:pt x="1124493" y="1923772"/>
                    <a:pt x="1136943" y="1927509"/>
                    <a:pt x="1146903" y="1928755"/>
                  </a:cubicBezTo>
                  <a:cubicBezTo>
                    <a:pt x="1150638" y="1927509"/>
                    <a:pt x="1154373" y="1927509"/>
                    <a:pt x="1158108" y="1927509"/>
                  </a:cubicBezTo>
                  <a:cubicBezTo>
                    <a:pt x="1166823" y="1928755"/>
                    <a:pt x="1174294" y="1928755"/>
                    <a:pt x="1180519" y="1933737"/>
                  </a:cubicBezTo>
                  <a:cubicBezTo>
                    <a:pt x="1190479" y="1942457"/>
                    <a:pt x="1194214" y="1954913"/>
                    <a:pt x="1187989" y="1966124"/>
                  </a:cubicBezTo>
                  <a:cubicBezTo>
                    <a:pt x="1181764" y="1977335"/>
                    <a:pt x="1170559" y="1977335"/>
                    <a:pt x="1160598" y="1972352"/>
                  </a:cubicBezTo>
                  <a:cubicBezTo>
                    <a:pt x="1153128" y="1971107"/>
                    <a:pt x="1148148" y="1964878"/>
                    <a:pt x="1134453" y="1963633"/>
                  </a:cubicBezTo>
                  <a:cubicBezTo>
                    <a:pt x="1149393" y="1971107"/>
                    <a:pt x="1156863" y="1978581"/>
                    <a:pt x="1166823" y="1982318"/>
                  </a:cubicBezTo>
                  <a:cubicBezTo>
                    <a:pt x="1185499" y="1993528"/>
                    <a:pt x="1205419" y="2015950"/>
                    <a:pt x="1224095" y="1982318"/>
                  </a:cubicBezTo>
                  <a:cubicBezTo>
                    <a:pt x="1225340" y="1981072"/>
                    <a:pt x="1231565" y="1982318"/>
                    <a:pt x="1235300" y="1984809"/>
                  </a:cubicBezTo>
                  <a:cubicBezTo>
                    <a:pt x="1236545" y="1991037"/>
                    <a:pt x="1240280" y="1994774"/>
                    <a:pt x="1247750" y="1992283"/>
                  </a:cubicBezTo>
                  <a:cubicBezTo>
                    <a:pt x="1272651" y="2001002"/>
                    <a:pt x="1313737" y="1996020"/>
                    <a:pt x="1311247" y="2034635"/>
                  </a:cubicBezTo>
                  <a:cubicBezTo>
                    <a:pt x="1308756" y="2057056"/>
                    <a:pt x="1323697" y="2060793"/>
                    <a:pt x="1332412" y="2073250"/>
                  </a:cubicBezTo>
                  <a:cubicBezTo>
                    <a:pt x="1346107" y="2086952"/>
                    <a:pt x="1351087" y="2084460"/>
                    <a:pt x="1358558" y="2067021"/>
                  </a:cubicBezTo>
                  <a:cubicBezTo>
                    <a:pt x="1364783" y="2053319"/>
                    <a:pt x="1364783" y="2035880"/>
                    <a:pt x="1382213" y="2029652"/>
                  </a:cubicBezTo>
                  <a:cubicBezTo>
                    <a:pt x="1383458" y="2029652"/>
                    <a:pt x="1385948" y="2029652"/>
                    <a:pt x="1387193" y="2032143"/>
                  </a:cubicBezTo>
                  <a:cubicBezTo>
                    <a:pt x="1385948" y="2029652"/>
                    <a:pt x="1384703" y="2028406"/>
                    <a:pt x="1384703" y="2024670"/>
                  </a:cubicBezTo>
                  <a:cubicBezTo>
                    <a:pt x="1413339" y="2018441"/>
                    <a:pt x="1433259" y="2037126"/>
                    <a:pt x="1429524" y="2065776"/>
                  </a:cubicBezTo>
                  <a:cubicBezTo>
                    <a:pt x="1424544" y="2093180"/>
                    <a:pt x="1413339" y="2118093"/>
                    <a:pt x="1392173" y="2136778"/>
                  </a:cubicBezTo>
                  <a:cubicBezTo>
                    <a:pt x="1418319" y="2145497"/>
                    <a:pt x="1443219" y="2139269"/>
                    <a:pt x="1468120" y="2141760"/>
                  </a:cubicBezTo>
                  <a:cubicBezTo>
                    <a:pt x="1488040" y="2144251"/>
                    <a:pt x="1502981" y="2147988"/>
                    <a:pt x="1485550" y="2172901"/>
                  </a:cubicBezTo>
                  <a:cubicBezTo>
                    <a:pt x="1484305" y="2172901"/>
                    <a:pt x="1483060" y="2175392"/>
                    <a:pt x="1483060" y="2175392"/>
                  </a:cubicBezTo>
                  <a:cubicBezTo>
                    <a:pt x="1486795" y="2180375"/>
                    <a:pt x="1488040" y="2172901"/>
                    <a:pt x="1489285" y="2175392"/>
                  </a:cubicBezTo>
                  <a:cubicBezTo>
                    <a:pt x="1489285" y="2175392"/>
                    <a:pt x="1494265" y="2180375"/>
                    <a:pt x="1491775" y="2172901"/>
                  </a:cubicBezTo>
                  <a:cubicBezTo>
                    <a:pt x="1489285" y="2169164"/>
                    <a:pt x="1491775" y="2175392"/>
                    <a:pt x="1490530" y="2170410"/>
                  </a:cubicBezTo>
                  <a:cubicBezTo>
                    <a:pt x="1514186" y="2159199"/>
                    <a:pt x="1535351" y="2147988"/>
                    <a:pt x="1552782" y="2180375"/>
                  </a:cubicBezTo>
                  <a:cubicBezTo>
                    <a:pt x="1562742" y="2196568"/>
                    <a:pt x="1600093" y="2187849"/>
                    <a:pt x="1608808" y="2170410"/>
                  </a:cubicBezTo>
                  <a:cubicBezTo>
                    <a:pt x="1620013" y="2152971"/>
                    <a:pt x="1621258" y="2139269"/>
                    <a:pt x="1654874" y="2152971"/>
                  </a:cubicBezTo>
                  <a:cubicBezTo>
                    <a:pt x="1687244" y="2165427"/>
                    <a:pt x="1720860" y="2185358"/>
                    <a:pt x="1758211" y="2189095"/>
                  </a:cubicBezTo>
                  <a:cubicBezTo>
                    <a:pt x="1783111" y="2192832"/>
                    <a:pt x="1805522" y="2215253"/>
                    <a:pt x="1831667" y="2222727"/>
                  </a:cubicBezTo>
                  <a:cubicBezTo>
                    <a:pt x="1844118" y="2226464"/>
                    <a:pt x="1829177" y="2248886"/>
                    <a:pt x="1846608" y="2252622"/>
                  </a:cubicBezTo>
                  <a:cubicBezTo>
                    <a:pt x="1846608" y="2258851"/>
                    <a:pt x="1846608" y="2263833"/>
                    <a:pt x="1839138" y="2261342"/>
                  </a:cubicBezTo>
                  <a:cubicBezTo>
                    <a:pt x="1845363" y="2265079"/>
                    <a:pt x="1846608" y="2258851"/>
                    <a:pt x="1850343" y="2256360"/>
                  </a:cubicBezTo>
                  <a:cubicBezTo>
                    <a:pt x="1875243" y="2256360"/>
                    <a:pt x="1896409" y="2278781"/>
                    <a:pt x="1922554" y="2267570"/>
                  </a:cubicBezTo>
                  <a:cubicBezTo>
                    <a:pt x="1925044" y="2267570"/>
                    <a:pt x="1930024" y="2266325"/>
                    <a:pt x="1932515" y="2266325"/>
                  </a:cubicBezTo>
                  <a:cubicBezTo>
                    <a:pt x="1967375" y="2242657"/>
                    <a:pt x="1966130" y="2243903"/>
                    <a:pt x="1994766" y="2282518"/>
                  </a:cubicBezTo>
                  <a:cubicBezTo>
                    <a:pt x="1998501" y="2287501"/>
                    <a:pt x="2017176" y="2304940"/>
                    <a:pt x="2030872" y="2304940"/>
                  </a:cubicBezTo>
                  <a:cubicBezTo>
                    <a:pt x="2071957" y="2307431"/>
                    <a:pt x="2088143" y="2339818"/>
                    <a:pt x="2110553" y="2363485"/>
                  </a:cubicBezTo>
                  <a:cubicBezTo>
                    <a:pt x="2129229" y="2383415"/>
                    <a:pt x="2146659" y="2402100"/>
                    <a:pt x="2167824" y="2417048"/>
                  </a:cubicBezTo>
                  <a:cubicBezTo>
                    <a:pt x="2167824" y="2427013"/>
                    <a:pt x="2172805" y="2424522"/>
                    <a:pt x="2179030" y="2422030"/>
                  </a:cubicBezTo>
                  <a:cubicBezTo>
                    <a:pt x="2213890" y="2436978"/>
                    <a:pt x="2225096" y="2478084"/>
                    <a:pt x="2257466" y="2496769"/>
                  </a:cubicBezTo>
                  <a:cubicBezTo>
                    <a:pt x="2262446" y="2499260"/>
                    <a:pt x="2261201" y="2505488"/>
                    <a:pt x="2261201" y="2510471"/>
                  </a:cubicBezTo>
                  <a:cubicBezTo>
                    <a:pt x="2261201" y="2516699"/>
                    <a:pt x="2259956" y="2521682"/>
                    <a:pt x="2259956" y="2526664"/>
                  </a:cubicBezTo>
                  <a:cubicBezTo>
                    <a:pt x="2263691" y="2552823"/>
                    <a:pt x="2251241" y="2586456"/>
                    <a:pt x="2302287" y="2583964"/>
                  </a:cubicBezTo>
                  <a:cubicBezTo>
                    <a:pt x="2329678" y="2582718"/>
                    <a:pt x="2357068" y="2592684"/>
                    <a:pt x="2385704" y="2585210"/>
                  </a:cubicBezTo>
                  <a:cubicBezTo>
                    <a:pt x="2376989" y="2572753"/>
                    <a:pt x="2337148" y="2572753"/>
                    <a:pt x="2373254" y="2546595"/>
                  </a:cubicBezTo>
                  <a:cubicBezTo>
                    <a:pt x="2374499" y="2545349"/>
                    <a:pt x="2374499" y="2544104"/>
                    <a:pt x="2368274" y="2537875"/>
                  </a:cubicBezTo>
                  <a:cubicBezTo>
                    <a:pt x="2338393" y="2502997"/>
                    <a:pt x="2343373" y="2488050"/>
                    <a:pt x="2385704" y="2476839"/>
                  </a:cubicBezTo>
                  <a:cubicBezTo>
                    <a:pt x="2388194" y="2476839"/>
                    <a:pt x="2391929" y="2476839"/>
                    <a:pt x="2391929" y="2475593"/>
                  </a:cubicBezTo>
                  <a:cubicBezTo>
                    <a:pt x="2414340" y="2431996"/>
                    <a:pt x="2449200" y="2478084"/>
                    <a:pt x="2475346" y="2465628"/>
                  </a:cubicBezTo>
                  <a:cubicBezTo>
                    <a:pt x="2480326" y="2461891"/>
                    <a:pt x="2490286" y="2473102"/>
                    <a:pt x="2487796" y="2485558"/>
                  </a:cubicBezTo>
                  <a:cubicBezTo>
                    <a:pt x="2486551" y="2488050"/>
                    <a:pt x="2484061" y="2490541"/>
                    <a:pt x="2481571" y="2493032"/>
                  </a:cubicBezTo>
                  <a:cubicBezTo>
                    <a:pt x="2469121" y="2494278"/>
                    <a:pt x="2456670" y="2494278"/>
                    <a:pt x="2446710" y="2501752"/>
                  </a:cubicBezTo>
                  <a:cubicBezTo>
                    <a:pt x="2445465" y="2504243"/>
                    <a:pt x="2445465" y="2506734"/>
                    <a:pt x="2446710" y="2509226"/>
                  </a:cubicBezTo>
                  <a:cubicBezTo>
                    <a:pt x="2464141" y="2510471"/>
                    <a:pt x="2452935" y="2531647"/>
                    <a:pt x="2466631" y="2536630"/>
                  </a:cubicBezTo>
                  <a:cubicBezTo>
                    <a:pt x="2470366" y="2536630"/>
                    <a:pt x="2472856" y="2535384"/>
                    <a:pt x="2476591" y="2534138"/>
                  </a:cubicBezTo>
                  <a:cubicBezTo>
                    <a:pt x="2500246" y="2526664"/>
                    <a:pt x="2511452" y="2535384"/>
                    <a:pt x="2516432" y="2557806"/>
                  </a:cubicBezTo>
                  <a:cubicBezTo>
                    <a:pt x="2518922" y="2559051"/>
                    <a:pt x="2522657" y="2561542"/>
                    <a:pt x="2525147" y="2561542"/>
                  </a:cubicBezTo>
                  <a:cubicBezTo>
                    <a:pt x="2536352" y="2565280"/>
                    <a:pt x="2551292" y="2560297"/>
                    <a:pt x="2553782" y="2575244"/>
                  </a:cubicBezTo>
                  <a:cubicBezTo>
                    <a:pt x="2557518" y="2586456"/>
                    <a:pt x="2546312" y="2591438"/>
                    <a:pt x="2537597" y="2592684"/>
                  </a:cubicBezTo>
                  <a:cubicBezTo>
                    <a:pt x="2537597" y="2593929"/>
                    <a:pt x="2538842" y="2592684"/>
                    <a:pt x="2538842" y="2592684"/>
                  </a:cubicBezTo>
                  <a:cubicBezTo>
                    <a:pt x="2563743" y="2598912"/>
                    <a:pt x="2556273" y="2617596"/>
                    <a:pt x="2548802" y="2628807"/>
                  </a:cubicBezTo>
                  <a:cubicBezTo>
                    <a:pt x="2538842" y="2647492"/>
                    <a:pt x="2515187" y="2656212"/>
                    <a:pt x="2501491" y="2676142"/>
                  </a:cubicBezTo>
                  <a:cubicBezTo>
                    <a:pt x="2495266" y="2684862"/>
                    <a:pt x="2484061" y="2673650"/>
                    <a:pt x="2481571" y="2661194"/>
                  </a:cubicBezTo>
                  <a:cubicBezTo>
                    <a:pt x="2484061" y="2679879"/>
                    <a:pt x="2495266" y="2684862"/>
                    <a:pt x="2510207" y="2676142"/>
                  </a:cubicBezTo>
                  <a:cubicBezTo>
                    <a:pt x="2517677" y="2672405"/>
                    <a:pt x="2523902" y="2662440"/>
                    <a:pt x="2533862" y="2667422"/>
                  </a:cubicBezTo>
                  <a:cubicBezTo>
                    <a:pt x="2537597" y="2669914"/>
                    <a:pt x="2538842" y="2673650"/>
                    <a:pt x="2538842" y="2677388"/>
                  </a:cubicBezTo>
                  <a:cubicBezTo>
                    <a:pt x="2536352" y="2689844"/>
                    <a:pt x="2527637" y="2701055"/>
                    <a:pt x="2537597" y="2714757"/>
                  </a:cubicBezTo>
                  <a:cubicBezTo>
                    <a:pt x="2546312" y="2725968"/>
                    <a:pt x="2564988" y="2735933"/>
                    <a:pt x="2553782" y="2750880"/>
                  </a:cubicBezTo>
                  <a:cubicBezTo>
                    <a:pt x="2542577" y="2765828"/>
                    <a:pt x="2523902" y="2759600"/>
                    <a:pt x="2502736" y="2753372"/>
                  </a:cubicBezTo>
                  <a:cubicBezTo>
                    <a:pt x="2525147" y="2767074"/>
                    <a:pt x="2551292" y="2775794"/>
                    <a:pt x="2528882" y="2808180"/>
                  </a:cubicBezTo>
                  <a:cubicBezTo>
                    <a:pt x="2540087" y="2796970"/>
                    <a:pt x="2545067" y="2785759"/>
                    <a:pt x="2560008" y="2794478"/>
                  </a:cubicBezTo>
                  <a:cubicBezTo>
                    <a:pt x="2576193" y="2803198"/>
                    <a:pt x="2596113" y="2800706"/>
                    <a:pt x="2613544" y="2804443"/>
                  </a:cubicBezTo>
                  <a:cubicBezTo>
                    <a:pt x="2664590" y="2815654"/>
                    <a:pt x="2669570" y="2823128"/>
                    <a:pt x="2642179" y="2862988"/>
                  </a:cubicBezTo>
                  <a:cubicBezTo>
                    <a:pt x="2650895" y="2866726"/>
                    <a:pt x="2659610" y="2861743"/>
                    <a:pt x="2668325" y="2862988"/>
                  </a:cubicBezTo>
                  <a:cubicBezTo>
                    <a:pt x="2679530" y="2864234"/>
                    <a:pt x="2684510" y="2869217"/>
                    <a:pt x="2687000" y="2880428"/>
                  </a:cubicBezTo>
                  <a:cubicBezTo>
                    <a:pt x="2687000" y="2892884"/>
                    <a:pt x="2683265" y="2901604"/>
                    <a:pt x="2670815" y="2904095"/>
                  </a:cubicBezTo>
                  <a:cubicBezTo>
                    <a:pt x="2665835" y="2905340"/>
                    <a:pt x="2660855" y="2904095"/>
                    <a:pt x="2655875" y="2906586"/>
                  </a:cubicBezTo>
                  <a:cubicBezTo>
                    <a:pt x="2635954" y="2915306"/>
                    <a:pt x="2613544" y="2914060"/>
                    <a:pt x="2593623" y="2930254"/>
                  </a:cubicBezTo>
                  <a:lnTo>
                    <a:pt x="2582038" y="2936153"/>
                  </a:lnTo>
                  <a:lnTo>
                    <a:pt x="2598907" y="2940393"/>
                  </a:lnTo>
                  <a:cubicBezTo>
                    <a:pt x="2598907" y="2946946"/>
                    <a:pt x="2589131" y="2947882"/>
                    <a:pt x="2586862" y="2953206"/>
                  </a:cubicBezTo>
                  <a:lnTo>
                    <a:pt x="2587589" y="2959170"/>
                  </a:lnTo>
                  <a:lnTo>
                    <a:pt x="2589048" y="2959442"/>
                  </a:lnTo>
                  <a:lnTo>
                    <a:pt x="2588552" y="2958353"/>
                  </a:lnTo>
                  <a:cubicBezTo>
                    <a:pt x="2600861" y="2953396"/>
                    <a:pt x="2615632" y="2955874"/>
                    <a:pt x="2629172" y="2953396"/>
                  </a:cubicBezTo>
                  <a:cubicBezTo>
                    <a:pt x="2642712" y="2950918"/>
                    <a:pt x="2666099" y="2953396"/>
                    <a:pt x="2662406" y="2980656"/>
                  </a:cubicBezTo>
                  <a:lnTo>
                    <a:pt x="2663695" y="2981467"/>
                  </a:lnTo>
                  <a:lnTo>
                    <a:pt x="2677114" y="2969100"/>
                  </a:lnTo>
                  <a:lnTo>
                    <a:pt x="2694010" y="2949281"/>
                  </a:lnTo>
                  <a:lnTo>
                    <a:pt x="2692011" y="2937491"/>
                  </a:lnTo>
                  <a:cubicBezTo>
                    <a:pt x="2690769" y="2932483"/>
                    <a:pt x="2690769" y="2931231"/>
                    <a:pt x="2693252" y="2927475"/>
                  </a:cubicBezTo>
                  <a:lnTo>
                    <a:pt x="2693683" y="2927273"/>
                  </a:lnTo>
                  <a:lnTo>
                    <a:pt x="2692011" y="2916679"/>
                  </a:lnTo>
                  <a:cubicBezTo>
                    <a:pt x="2690769" y="2911686"/>
                    <a:pt x="2690769" y="2909190"/>
                    <a:pt x="2693252" y="2905445"/>
                  </a:cubicBezTo>
                  <a:cubicBezTo>
                    <a:pt x="2708149" y="2895460"/>
                    <a:pt x="2723045" y="2890468"/>
                    <a:pt x="2736700" y="2901701"/>
                  </a:cubicBezTo>
                  <a:cubicBezTo>
                    <a:pt x="2742286" y="2904822"/>
                    <a:pt x="2742286" y="2909190"/>
                    <a:pt x="2740424" y="2914339"/>
                  </a:cubicBezTo>
                  <a:lnTo>
                    <a:pt x="2737025" y="2922242"/>
                  </a:lnTo>
                  <a:lnTo>
                    <a:pt x="2737942" y="2922467"/>
                  </a:lnTo>
                  <a:lnTo>
                    <a:pt x="2739352" y="2931406"/>
                  </a:lnTo>
                  <a:lnTo>
                    <a:pt x="2752838" y="2930876"/>
                  </a:lnTo>
                  <a:cubicBezTo>
                    <a:pt x="2759356" y="2931032"/>
                    <a:pt x="2764011" y="2934152"/>
                    <a:pt x="2761528" y="2947882"/>
                  </a:cubicBezTo>
                  <a:cubicBezTo>
                    <a:pt x="2793804" y="2956618"/>
                    <a:pt x="2776425" y="3000303"/>
                    <a:pt x="2806218" y="3010288"/>
                  </a:cubicBezTo>
                  <a:cubicBezTo>
                    <a:pt x="2812425" y="3012784"/>
                    <a:pt x="2809942" y="3022769"/>
                    <a:pt x="2803735" y="3027761"/>
                  </a:cubicBezTo>
                  <a:lnTo>
                    <a:pt x="2802026" y="3029193"/>
                  </a:lnTo>
                  <a:lnTo>
                    <a:pt x="2806218" y="3032649"/>
                  </a:lnTo>
                  <a:lnTo>
                    <a:pt x="2808133" y="3037022"/>
                  </a:lnTo>
                  <a:lnTo>
                    <a:pt x="2813239" y="3037785"/>
                  </a:lnTo>
                  <a:cubicBezTo>
                    <a:pt x="2822666" y="3047029"/>
                    <a:pt x="2814286" y="3072069"/>
                    <a:pt x="2831045" y="3073942"/>
                  </a:cubicBezTo>
                  <a:cubicBezTo>
                    <a:pt x="2842218" y="3075190"/>
                    <a:pt x="2834769" y="3087671"/>
                    <a:pt x="2833528" y="3093912"/>
                  </a:cubicBezTo>
                  <a:lnTo>
                    <a:pt x="2835645" y="3101859"/>
                  </a:lnTo>
                  <a:lnTo>
                    <a:pt x="2836168" y="3102692"/>
                  </a:lnTo>
                  <a:lnTo>
                    <a:pt x="2844700" y="3103896"/>
                  </a:lnTo>
                  <a:cubicBezTo>
                    <a:pt x="2848425" y="3111385"/>
                    <a:pt x="2854631" y="3116378"/>
                    <a:pt x="2862080" y="3117626"/>
                  </a:cubicBezTo>
                  <a:cubicBezTo>
                    <a:pt x="2860838" y="3122618"/>
                    <a:pt x="2858356" y="3128859"/>
                    <a:pt x="2855873" y="3133851"/>
                  </a:cubicBezTo>
                  <a:lnTo>
                    <a:pt x="2852551" y="3132776"/>
                  </a:lnTo>
                  <a:lnTo>
                    <a:pt x="2862080" y="3140327"/>
                  </a:lnTo>
                  <a:cubicBezTo>
                    <a:pt x="2860838" y="3145335"/>
                    <a:pt x="2858356" y="3150343"/>
                    <a:pt x="2855873" y="3156604"/>
                  </a:cubicBezTo>
                  <a:cubicBezTo>
                    <a:pt x="2852769" y="3155978"/>
                    <a:pt x="2849666" y="3154100"/>
                    <a:pt x="2846718" y="3153004"/>
                  </a:cubicBezTo>
                  <a:lnTo>
                    <a:pt x="2845806" y="3153125"/>
                  </a:lnTo>
                  <a:lnTo>
                    <a:pt x="2845942" y="3155069"/>
                  </a:lnTo>
                  <a:lnTo>
                    <a:pt x="2837327" y="3157815"/>
                  </a:lnTo>
                  <a:lnTo>
                    <a:pt x="2836166" y="3161514"/>
                  </a:lnTo>
                  <a:cubicBezTo>
                    <a:pt x="2838028" y="3167324"/>
                    <a:pt x="2849666" y="3169437"/>
                    <a:pt x="2845942" y="3177889"/>
                  </a:cubicBezTo>
                  <a:lnTo>
                    <a:pt x="2799516" y="3191594"/>
                  </a:lnTo>
                  <a:lnTo>
                    <a:pt x="2804472" y="3196745"/>
                  </a:lnTo>
                  <a:cubicBezTo>
                    <a:pt x="2805985" y="3198754"/>
                    <a:pt x="2806528" y="3200626"/>
                    <a:pt x="2804976" y="3202498"/>
                  </a:cubicBezTo>
                  <a:lnTo>
                    <a:pt x="2800400" y="3214939"/>
                  </a:lnTo>
                  <a:lnTo>
                    <a:pt x="2804647" y="3219676"/>
                  </a:lnTo>
                  <a:lnTo>
                    <a:pt x="2804670" y="3220092"/>
                  </a:lnTo>
                  <a:lnTo>
                    <a:pt x="2804976" y="3220440"/>
                  </a:lnTo>
                  <a:cubicBezTo>
                    <a:pt x="2809942" y="3222468"/>
                    <a:pt x="2817390" y="3222468"/>
                    <a:pt x="2819873" y="3226212"/>
                  </a:cubicBezTo>
                  <a:cubicBezTo>
                    <a:pt x="2826080" y="3233701"/>
                    <a:pt x="2838494" y="3236197"/>
                    <a:pt x="2838494" y="3248678"/>
                  </a:cubicBezTo>
                  <a:lnTo>
                    <a:pt x="2832416" y="3260197"/>
                  </a:lnTo>
                  <a:lnTo>
                    <a:pt x="2838494" y="3270542"/>
                  </a:lnTo>
                  <a:cubicBezTo>
                    <a:pt x="2834769" y="3295583"/>
                    <a:pt x="2807459" y="3288071"/>
                    <a:pt x="2797528" y="3304348"/>
                  </a:cubicBezTo>
                  <a:cubicBezTo>
                    <a:pt x="2792563" y="3306852"/>
                    <a:pt x="2787597" y="3306852"/>
                    <a:pt x="2781390" y="3305600"/>
                  </a:cubicBezTo>
                  <a:cubicBezTo>
                    <a:pt x="2777666" y="3303722"/>
                    <a:pt x="2776425" y="3300592"/>
                    <a:pt x="2775959" y="3297305"/>
                  </a:cubicBezTo>
                  <a:lnTo>
                    <a:pt x="2775572" y="3292702"/>
                  </a:lnTo>
                  <a:lnTo>
                    <a:pt x="2763395" y="3296740"/>
                  </a:lnTo>
                  <a:cubicBezTo>
                    <a:pt x="2736949" y="3299223"/>
                    <a:pt x="2735690" y="3275628"/>
                    <a:pt x="2726875" y="3259484"/>
                  </a:cubicBezTo>
                  <a:cubicBezTo>
                    <a:pt x="2714281" y="3270661"/>
                    <a:pt x="2719319" y="3280596"/>
                    <a:pt x="2725615" y="3290531"/>
                  </a:cubicBezTo>
                  <a:cubicBezTo>
                    <a:pt x="2740727" y="3312884"/>
                    <a:pt x="2731912" y="3311642"/>
                    <a:pt x="2713022" y="3302949"/>
                  </a:cubicBezTo>
                  <a:cubicBezTo>
                    <a:pt x="2713022" y="3305433"/>
                    <a:pt x="2711763" y="3309158"/>
                    <a:pt x="2711763" y="3312884"/>
                  </a:cubicBezTo>
                  <a:cubicBezTo>
                    <a:pt x="2701688" y="3314126"/>
                    <a:pt x="2690355" y="3317851"/>
                    <a:pt x="2685317" y="3304191"/>
                  </a:cubicBezTo>
                  <a:cubicBezTo>
                    <a:pt x="2684058" y="3296740"/>
                    <a:pt x="2677761" y="3293014"/>
                    <a:pt x="2671465" y="3297982"/>
                  </a:cubicBezTo>
                  <a:cubicBezTo>
                    <a:pt x="2646279" y="3317851"/>
                    <a:pt x="2650057" y="3290531"/>
                    <a:pt x="2642501" y="3281838"/>
                  </a:cubicBezTo>
                  <a:cubicBezTo>
                    <a:pt x="2633685" y="3278112"/>
                    <a:pt x="2626130" y="3273145"/>
                    <a:pt x="2617314" y="3269419"/>
                  </a:cubicBezTo>
                  <a:cubicBezTo>
                    <a:pt x="2612277" y="3247066"/>
                    <a:pt x="2600943" y="3266935"/>
                    <a:pt x="2592128" y="3264452"/>
                  </a:cubicBezTo>
                  <a:cubicBezTo>
                    <a:pt x="2599684" y="3242098"/>
                    <a:pt x="2584572" y="3250791"/>
                    <a:pt x="2574498" y="3250791"/>
                  </a:cubicBezTo>
                  <a:cubicBezTo>
                    <a:pt x="2570720" y="3239615"/>
                    <a:pt x="2555608" y="3234647"/>
                    <a:pt x="2559386" y="3219745"/>
                  </a:cubicBezTo>
                  <a:cubicBezTo>
                    <a:pt x="2569461" y="3196150"/>
                    <a:pt x="2570720" y="3170071"/>
                    <a:pt x="2570720" y="3142751"/>
                  </a:cubicBezTo>
                  <a:cubicBezTo>
                    <a:pt x="2570720" y="3136541"/>
                    <a:pt x="2574498" y="3129090"/>
                    <a:pt x="2577016" y="3124123"/>
                  </a:cubicBezTo>
                  <a:lnTo>
                    <a:pt x="2577351" y="3123859"/>
                  </a:lnTo>
                  <a:lnTo>
                    <a:pt x="2571752" y="3116694"/>
                  </a:lnTo>
                  <a:lnTo>
                    <a:pt x="2574640" y="3098556"/>
                  </a:lnTo>
                  <a:lnTo>
                    <a:pt x="2571442" y="3094691"/>
                  </a:lnTo>
                  <a:cubicBezTo>
                    <a:pt x="2568493" y="3085799"/>
                    <a:pt x="2569735" y="3075814"/>
                    <a:pt x="2576562" y="3063957"/>
                  </a:cubicBezTo>
                  <a:lnTo>
                    <a:pt x="2578780" y="3053089"/>
                  </a:lnTo>
                  <a:lnTo>
                    <a:pt x="2574080" y="3037657"/>
                  </a:lnTo>
                  <a:cubicBezTo>
                    <a:pt x="2572838" y="3033901"/>
                    <a:pt x="2572838" y="3030145"/>
                    <a:pt x="2570356" y="3026388"/>
                  </a:cubicBezTo>
                  <a:cubicBezTo>
                    <a:pt x="2565390" y="2996339"/>
                    <a:pt x="2543045" y="2996339"/>
                    <a:pt x="2520700" y="3002599"/>
                  </a:cubicBezTo>
                  <a:cubicBezTo>
                    <a:pt x="2502080" y="3008859"/>
                    <a:pt x="2485942" y="3015120"/>
                    <a:pt x="2467321" y="3010111"/>
                  </a:cubicBezTo>
                  <a:cubicBezTo>
                    <a:pt x="2458631" y="3006355"/>
                    <a:pt x="2452425" y="2997591"/>
                    <a:pt x="2451183" y="2988826"/>
                  </a:cubicBezTo>
                  <a:cubicBezTo>
                    <a:pt x="2451183" y="2986322"/>
                    <a:pt x="2452425" y="2985070"/>
                    <a:pt x="2452425" y="2982566"/>
                  </a:cubicBezTo>
                  <a:lnTo>
                    <a:pt x="2461105" y="2979648"/>
                  </a:lnTo>
                  <a:lnTo>
                    <a:pt x="2451183" y="2966603"/>
                  </a:lnTo>
                  <a:cubicBezTo>
                    <a:pt x="2451183" y="2965355"/>
                    <a:pt x="2452425" y="2962859"/>
                    <a:pt x="2452425" y="2961611"/>
                  </a:cubicBezTo>
                  <a:cubicBezTo>
                    <a:pt x="2464838" y="2959115"/>
                    <a:pt x="2476011" y="2952874"/>
                    <a:pt x="2482218" y="2941641"/>
                  </a:cubicBezTo>
                  <a:cubicBezTo>
                    <a:pt x="2502080" y="2952874"/>
                    <a:pt x="2521942" y="2962859"/>
                    <a:pt x="2540562" y="2936648"/>
                  </a:cubicBezTo>
                  <a:lnTo>
                    <a:pt x="2544987" y="2932270"/>
                  </a:lnTo>
                  <a:lnTo>
                    <a:pt x="2539173" y="2925874"/>
                  </a:lnTo>
                  <a:cubicBezTo>
                    <a:pt x="2536041" y="2919198"/>
                    <a:pt x="2534173" y="2910635"/>
                    <a:pt x="2533862" y="2900358"/>
                  </a:cubicBezTo>
                  <a:cubicBezTo>
                    <a:pt x="2532617" y="2877936"/>
                    <a:pt x="2525147" y="2869217"/>
                    <a:pt x="2502736" y="2871708"/>
                  </a:cubicBezTo>
                  <a:cubicBezTo>
                    <a:pt x="2487796" y="2874200"/>
                    <a:pt x="2471611" y="2872954"/>
                    <a:pt x="2455425" y="2876691"/>
                  </a:cubicBezTo>
                  <a:cubicBezTo>
                    <a:pt x="2449200" y="2877936"/>
                    <a:pt x="2440485" y="2879182"/>
                    <a:pt x="2433015" y="2876691"/>
                  </a:cubicBezTo>
                  <a:cubicBezTo>
                    <a:pt x="2429280" y="2875445"/>
                    <a:pt x="2425545" y="2870462"/>
                    <a:pt x="2420565" y="2869217"/>
                  </a:cubicBezTo>
                  <a:cubicBezTo>
                    <a:pt x="2378234" y="2859252"/>
                    <a:pt x="2360803" y="2830602"/>
                    <a:pt x="2360803" y="2788250"/>
                  </a:cubicBezTo>
                  <a:cubicBezTo>
                    <a:pt x="2360803" y="2769565"/>
                    <a:pt x="2343373" y="2772056"/>
                    <a:pt x="2333413" y="2767074"/>
                  </a:cubicBezTo>
                  <a:cubicBezTo>
                    <a:pt x="2330923" y="2762091"/>
                    <a:pt x="2330923" y="2755863"/>
                    <a:pt x="2322208" y="2759600"/>
                  </a:cubicBezTo>
                  <a:cubicBezTo>
                    <a:pt x="2283612" y="2740916"/>
                    <a:pt x="2312247" y="2724722"/>
                    <a:pt x="2327188" y="2703546"/>
                  </a:cubicBezTo>
                  <a:cubicBezTo>
                    <a:pt x="2303532" y="2707283"/>
                    <a:pt x="2284857" y="2709774"/>
                    <a:pt x="2264936" y="2704792"/>
                  </a:cubicBezTo>
                  <a:cubicBezTo>
                    <a:pt x="2258711" y="2702300"/>
                    <a:pt x="2254976" y="2698564"/>
                    <a:pt x="2254976" y="2693581"/>
                  </a:cubicBezTo>
                  <a:cubicBezTo>
                    <a:pt x="2254976" y="2681124"/>
                    <a:pt x="2271162" y="2682370"/>
                    <a:pt x="2272407" y="2668668"/>
                  </a:cubicBezTo>
                  <a:cubicBezTo>
                    <a:pt x="2262446" y="2668668"/>
                    <a:pt x="2251241" y="2694826"/>
                    <a:pt x="2245016" y="2672405"/>
                  </a:cubicBezTo>
                  <a:cubicBezTo>
                    <a:pt x="2238791" y="2651229"/>
                    <a:pt x="2245016" y="2633790"/>
                    <a:pt x="2272407" y="2631299"/>
                  </a:cubicBezTo>
                  <a:lnTo>
                    <a:pt x="2278440" y="2633311"/>
                  </a:lnTo>
                  <a:lnTo>
                    <a:pt x="2280766" y="2635347"/>
                  </a:lnTo>
                  <a:lnTo>
                    <a:pt x="2284857" y="2642510"/>
                  </a:lnTo>
                  <a:cubicBezTo>
                    <a:pt x="2286102" y="2645001"/>
                    <a:pt x="2286102" y="2643755"/>
                    <a:pt x="2286102" y="2640018"/>
                  </a:cubicBezTo>
                  <a:lnTo>
                    <a:pt x="2280766" y="2635347"/>
                  </a:lnTo>
                  <a:lnTo>
                    <a:pt x="2279877" y="2633790"/>
                  </a:lnTo>
                  <a:lnTo>
                    <a:pt x="2278440" y="2633311"/>
                  </a:lnTo>
                  <a:lnTo>
                    <a:pt x="2276142" y="2631299"/>
                  </a:lnTo>
                  <a:cubicBezTo>
                    <a:pt x="2267427" y="2626316"/>
                    <a:pt x="2257466" y="2623825"/>
                    <a:pt x="2249996" y="2617596"/>
                  </a:cubicBezTo>
                  <a:cubicBezTo>
                    <a:pt x="2248751" y="2615105"/>
                    <a:pt x="2247506" y="2613860"/>
                    <a:pt x="2246261" y="2611368"/>
                  </a:cubicBezTo>
                  <a:cubicBezTo>
                    <a:pt x="2245016" y="2612614"/>
                    <a:pt x="2245016" y="2616351"/>
                    <a:pt x="2242526" y="2617596"/>
                  </a:cubicBezTo>
                  <a:cubicBezTo>
                    <a:pt x="2222917" y="2623201"/>
                    <a:pt x="2203307" y="2626705"/>
                    <a:pt x="2187375" y="2616545"/>
                  </a:cubicBezTo>
                  <a:lnTo>
                    <a:pt x="2173640" y="2602271"/>
                  </a:lnTo>
                  <a:lnTo>
                    <a:pt x="2178414" y="2632245"/>
                  </a:lnTo>
                  <a:cubicBezTo>
                    <a:pt x="2183762" y="2640891"/>
                    <a:pt x="2192255" y="2647808"/>
                    <a:pt x="2202321" y="2653468"/>
                  </a:cubicBezTo>
                  <a:cubicBezTo>
                    <a:pt x="2209870" y="2655983"/>
                    <a:pt x="2212387" y="2662271"/>
                    <a:pt x="2213645" y="2668559"/>
                  </a:cubicBezTo>
                  <a:cubicBezTo>
                    <a:pt x="2213645" y="2686166"/>
                    <a:pt x="2207354" y="2697484"/>
                    <a:pt x="2187222" y="2693711"/>
                  </a:cubicBezTo>
                  <a:cubicBezTo>
                    <a:pt x="2177156" y="2692454"/>
                    <a:pt x="2178414" y="2698742"/>
                    <a:pt x="2178414" y="2705030"/>
                  </a:cubicBezTo>
                  <a:cubicBezTo>
                    <a:pt x="2173381" y="2716348"/>
                    <a:pt x="2168348" y="2718863"/>
                    <a:pt x="2158282" y="2708803"/>
                  </a:cubicBezTo>
                  <a:cubicBezTo>
                    <a:pt x="2138150" y="2688681"/>
                    <a:pt x="2112986" y="2684908"/>
                    <a:pt x="2086563" y="2692454"/>
                  </a:cubicBezTo>
                  <a:cubicBezTo>
                    <a:pt x="2056365" y="2666044"/>
                    <a:pt x="2033717" y="2634604"/>
                    <a:pt x="2023651" y="2593103"/>
                  </a:cubicBezTo>
                  <a:cubicBezTo>
                    <a:pt x="2019876" y="2578011"/>
                    <a:pt x="2007294" y="2570466"/>
                    <a:pt x="1988420" y="2574239"/>
                  </a:cubicBezTo>
                  <a:cubicBezTo>
                    <a:pt x="1977096" y="2578011"/>
                    <a:pt x="1959481" y="2584299"/>
                    <a:pt x="1953189" y="2570466"/>
                  </a:cubicBezTo>
                  <a:cubicBezTo>
                    <a:pt x="1945640" y="2555374"/>
                    <a:pt x="1968288" y="2552859"/>
                    <a:pt x="1975838" y="2542798"/>
                  </a:cubicBezTo>
                  <a:cubicBezTo>
                    <a:pt x="1979612" y="2539026"/>
                    <a:pt x="1979612" y="2533995"/>
                    <a:pt x="1978354" y="2528965"/>
                  </a:cubicBezTo>
                  <a:cubicBezTo>
                    <a:pt x="1974579" y="2520161"/>
                    <a:pt x="1960739" y="2522677"/>
                    <a:pt x="1956964" y="2512616"/>
                  </a:cubicBezTo>
                  <a:cubicBezTo>
                    <a:pt x="1973321" y="2484948"/>
                    <a:pt x="2009810" y="2497525"/>
                    <a:pt x="2029942" y="2467342"/>
                  </a:cubicBezTo>
                  <a:cubicBezTo>
                    <a:pt x="2028684" y="2496267"/>
                    <a:pt x="2013585" y="2527707"/>
                    <a:pt x="2057623" y="2516389"/>
                  </a:cubicBezTo>
                  <a:cubicBezTo>
                    <a:pt x="2062656" y="2515131"/>
                    <a:pt x="2065173" y="2517646"/>
                    <a:pt x="2066431" y="2522677"/>
                  </a:cubicBezTo>
                  <a:cubicBezTo>
                    <a:pt x="2066431" y="2531480"/>
                    <a:pt x="2070206" y="2540283"/>
                    <a:pt x="2077755" y="2547829"/>
                  </a:cubicBezTo>
                  <a:cubicBezTo>
                    <a:pt x="2080586" y="2550973"/>
                    <a:pt x="2082238" y="2551287"/>
                    <a:pt x="2083280" y="2550167"/>
                  </a:cubicBezTo>
                  <a:lnTo>
                    <a:pt x="2085145" y="2543907"/>
                  </a:lnTo>
                  <a:lnTo>
                    <a:pt x="2084758" y="2543715"/>
                  </a:lnTo>
                  <a:cubicBezTo>
                    <a:pt x="2072736" y="2536007"/>
                    <a:pt x="2066666" y="2524796"/>
                    <a:pt x="2084408" y="2507980"/>
                  </a:cubicBezTo>
                  <a:cubicBezTo>
                    <a:pt x="2086898" y="2506734"/>
                    <a:pt x="2088143" y="2507980"/>
                    <a:pt x="2089388" y="2509226"/>
                  </a:cubicBezTo>
                  <a:cubicBezTo>
                    <a:pt x="2093123" y="2505488"/>
                    <a:pt x="2086898" y="2505488"/>
                    <a:pt x="2086898" y="2502997"/>
                  </a:cubicBezTo>
                  <a:cubicBezTo>
                    <a:pt x="2058262" y="2474347"/>
                    <a:pt x="2022156" y="2459400"/>
                    <a:pt x="1998501" y="2427013"/>
                  </a:cubicBezTo>
                  <a:cubicBezTo>
                    <a:pt x="1986051" y="2410820"/>
                    <a:pt x="1968620" y="2422030"/>
                    <a:pt x="1954925" y="2427013"/>
                  </a:cubicBezTo>
                  <a:cubicBezTo>
                    <a:pt x="1936250" y="2434487"/>
                    <a:pt x="1915084" y="2451926"/>
                    <a:pt x="1907614" y="2414556"/>
                  </a:cubicBezTo>
                  <a:cubicBezTo>
                    <a:pt x="1906369" y="2408328"/>
                    <a:pt x="1862793" y="2399609"/>
                    <a:pt x="1854078" y="2399609"/>
                  </a:cubicBezTo>
                  <a:cubicBezTo>
                    <a:pt x="1842873" y="2399609"/>
                    <a:pt x="1831667" y="2388398"/>
                    <a:pt x="1819217" y="2394626"/>
                  </a:cubicBezTo>
                  <a:cubicBezTo>
                    <a:pt x="1801787" y="2384661"/>
                    <a:pt x="1804277" y="2369713"/>
                    <a:pt x="1806767" y="2353520"/>
                  </a:cubicBezTo>
                  <a:cubicBezTo>
                    <a:pt x="1801787" y="2349783"/>
                    <a:pt x="1824197" y="2329852"/>
                    <a:pt x="1799297" y="2339818"/>
                  </a:cubicBezTo>
                  <a:cubicBezTo>
                    <a:pt x="1761946" y="2354766"/>
                    <a:pt x="1734555" y="2337326"/>
                    <a:pt x="1709655" y="2314905"/>
                  </a:cubicBezTo>
                  <a:cubicBezTo>
                    <a:pt x="1702185" y="2312414"/>
                    <a:pt x="1695960" y="2309922"/>
                    <a:pt x="1689734" y="2303694"/>
                  </a:cubicBezTo>
                  <a:cubicBezTo>
                    <a:pt x="1684754" y="2298711"/>
                    <a:pt x="1702185" y="2287501"/>
                    <a:pt x="1687244" y="2288746"/>
                  </a:cubicBezTo>
                  <a:cubicBezTo>
                    <a:pt x="1656119" y="2291238"/>
                    <a:pt x="1632463" y="2277536"/>
                    <a:pt x="1607563" y="2266325"/>
                  </a:cubicBezTo>
                  <a:cubicBezTo>
                    <a:pt x="1606318" y="2266325"/>
                    <a:pt x="1608808" y="2262588"/>
                    <a:pt x="1605073" y="2265079"/>
                  </a:cubicBezTo>
                  <a:cubicBezTo>
                    <a:pt x="1608808" y="2277536"/>
                    <a:pt x="1605073" y="2285009"/>
                    <a:pt x="1597603" y="2292483"/>
                  </a:cubicBezTo>
                  <a:cubicBezTo>
                    <a:pt x="1595112" y="2294974"/>
                    <a:pt x="1591377" y="2294974"/>
                    <a:pt x="1587642" y="2294974"/>
                  </a:cubicBezTo>
                  <a:cubicBezTo>
                    <a:pt x="1581417" y="2292483"/>
                    <a:pt x="1575192" y="2287501"/>
                    <a:pt x="1570212" y="2283764"/>
                  </a:cubicBezTo>
                  <a:cubicBezTo>
                    <a:pt x="1542821" y="2263833"/>
                    <a:pt x="1542821" y="2303694"/>
                    <a:pt x="1524146" y="2303694"/>
                  </a:cubicBezTo>
                  <a:cubicBezTo>
                    <a:pt x="1521656" y="2304940"/>
                    <a:pt x="1517921" y="2303694"/>
                    <a:pt x="1514186" y="2302448"/>
                  </a:cubicBezTo>
                  <a:cubicBezTo>
                    <a:pt x="1506716" y="2285009"/>
                    <a:pt x="1483060" y="2278781"/>
                    <a:pt x="1486795" y="2250131"/>
                  </a:cubicBezTo>
                  <a:cubicBezTo>
                    <a:pt x="1488040" y="2232692"/>
                    <a:pt x="1466875" y="2231447"/>
                    <a:pt x="1453179" y="2247640"/>
                  </a:cubicBezTo>
                  <a:cubicBezTo>
                    <a:pt x="1412094" y="2252622"/>
                    <a:pt x="1385948" y="2235184"/>
                    <a:pt x="1358558" y="2204042"/>
                  </a:cubicBezTo>
                  <a:cubicBezTo>
                    <a:pt x="1336147" y="2180375"/>
                    <a:pt x="1300041" y="2165427"/>
                    <a:pt x="1265181" y="2155462"/>
                  </a:cubicBezTo>
                  <a:cubicBezTo>
                    <a:pt x="1260200" y="2152971"/>
                    <a:pt x="1256465" y="2149234"/>
                    <a:pt x="1252730" y="2144251"/>
                  </a:cubicBezTo>
                  <a:cubicBezTo>
                    <a:pt x="1216625" y="2134286"/>
                    <a:pt x="1184254" y="2101900"/>
                    <a:pt x="1144413" y="2131795"/>
                  </a:cubicBezTo>
                  <a:cubicBezTo>
                    <a:pt x="1136943" y="2136778"/>
                    <a:pt x="1126983" y="2135532"/>
                    <a:pt x="1117022" y="2134286"/>
                  </a:cubicBezTo>
                  <a:cubicBezTo>
                    <a:pt x="1105817" y="2130549"/>
                    <a:pt x="1095857" y="2124321"/>
                    <a:pt x="1097102" y="2109373"/>
                  </a:cubicBezTo>
                  <a:cubicBezTo>
                    <a:pt x="1115777" y="2094426"/>
                    <a:pt x="1113287" y="2060793"/>
                    <a:pt x="1095857" y="2048337"/>
                  </a:cubicBezTo>
                  <a:cubicBezTo>
                    <a:pt x="1072202" y="2032143"/>
                    <a:pt x="1043566" y="2028406"/>
                    <a:pt x="1018665" y="2012213"/>
                  </a:cubicBezTo>
                  <a:cubicBezTo>
                    <a:pt x="1016175" y="2010967"/>
                    <a:pt x="1013685" y="2008476"/>
                    <a:pt x="1009950" y="2007230"/>
                  </a:cubicBezTo>
                  <a:cubicBezTo>
                    <a:pt x="1001235" y="2001002"/>
                    <a:pt x="999990" y="1988546"/>
                    <a:pt x="990030" y="1978581"/>
                  </a:cubicBezTo>
                  <a:cubicBezTo>
                    <a:pt x="967619" y="2007230"/>
                    <a:pt x="946454" y="1998511"/>
                    <a:pt x="925288" y="1977335"/>
                  </a:cubicBezTo>
                  <a:cubicBezTo>
                    <a:pt x="904123" y="1948685"/>
                    <a:pt x="917818" y="1932492"/>
                    <a:pt x="943964" y="1923772"/>
                  </a:cubicBezTo>
                  <a:cubicBezTo>
                    <a:pt x="894163" y="1925018"/>
                    <a:pt x="851832" y="1871455"/>
                    <a:pt x="795806" y="1898859"/>
                  </a:cubicBezTo>
                  <a:cubicBezTo>
                    <a:pt x="793316" y="1896368"/>
                    <a:pt x="792071" y="1892631"/>
                    <a:pt x="789581" y="1890140"/>
                  </a:cubicBezTo>
                  <a:cubicBezTo>
                    <a:pt x="778375" y="1868964"/>
                    <a:pt x="742270" y="1880175"/>
                    <a:pt x="736045" y="1851525"/>
                  </a:cubicBezTo>
                  <a:cubicBezTo>
                    <a:pt x="709899" y="1877683"/>
                    <a:pt x="684998" y="1842805"/>
                    <a:pt x="658853" y="1852770"/>
                  </a:cubicBezTo>
                  <a:cubicBezTo>
                    <a:pt x="652628" y="1855262"/>
                    <a:pt x="648893" y="1845297"/>
                    <a:pt x="648893" y="1839068"/>
                  </a:cubicBezTo>
                  <a:cubicBezTo>
                    <a:pt x="652628" y="1824121"/>
                    <a:pt x="672548" y="1827858"/>
                    <a:pt x="676283" y="1814156"/>
                  </a:cubicBezTo>
                  <a:cubicBezTo>
                    <a:pt x="678773" y="1810418"/>
                    <a:pt x="680018" y="1806682"/>
                    <a:pt x="681263" y="1804190"/>
                  </a:cubicBezTo>
                  <a:cubicBezTo>
                    <a:pt x="694959" y="1786751"/>
                    <a:pt x="727329" y="1796716"/>
                    <a:pt x="733554" y="1766821"/>
                  </a:cubicBezTo>
                  <a:cubicBezTo>
                    <a:pt x="736045" y="1749382"/>
                    <a:pt x="738535" y="1738171"/>
                    <a:pt x="714879" y="1739417"/>
                  </a:cubicBezTo>
                  <a:cubicBezTo>
                    <a:pt x="699939" y="1741908"/>
                    <a:pt x="680018" y="1751873"/>
                    <a:pt x="676283" y="1723223"/>
                  </a:cubicBezTo>
                  <a:cubicBezTo>
                    <a:pt x="675661" y="1710144"/>
                    <a:pt x="679085" y="1701425"/>
                    <a:pt x="685465" y="1695819"/>
                  </a:cubicBezTo>
                  <a:lnTo>
                    <a:pt x="697585" y="1691894"/>
                  </a:lnTo>
                  <a:lnTo>
                    <a:pt x="723594" y="1684608"/>
                  </a:lnTo>
                  <a:cubicBezTo>
                    <a:pt x="719859" y="1687100"/>
                    <a:pt x="716124" y="1687100"/>
                    <a:pt x="712389" y="1687100"/>
                  </a:cubicBezTo>
                  <a:lnTo>
                    <a:pt x="697585" y="1691894"/>
                  </a:lnTo>
                  <a:lnTo>
                    <a:pt x="661343" y="1702047"/>
                  </a:lnTo>
                  <a:cubicBezTo>
                    <a:pt x="652628" y="1702047"/>
                    <a:pt x="645158" y="1699556"/>
                    <a:pt x="638933" y="1695819"/>
                  </a:cubicBezTo>
                  <a:cubicBezTo>
                    <a:pt x="628972" y="1688345"/>
                    <a:pt x="610297" y="1687100"/>
                    <a:pt x="614032" y="1670906"/>
                  </a:cubicBezTo>
                  <a:cubicBezTo>
                    <a:pt x="615277" y="1653467"/>
                    <a:pt x="631462" y="1660941"/>
                    <a:pt x="641423" y="1662187"/>
                  </a:cubicBezTo>
                  <a:cubicBezTo>
                    <a:pt x="656363" y="1662187"/>
                    <a:pt x="657608" y="1647239"/>
                    <a:pt x="666323" y="1639765"/>
                  </a:cubicBezTo>
                  <a:cubicBezTo>
                    <a:pt x="668813" y="1637274"/>
                    <a:pt x="668813" y="1636028"/>
                    <a:pt x="668813" y="1632291"/>
                  </a:cubicBezTo>
                  <a:cubicBezTo>
                    <a:pt x="652628" y="1629800"/>
                    <a:pt x="632707" y="1641011"/>
                    <a:pt x="622747" y="1618589"/>
                  </a:cubicBezTo>
                  <a:cubicBezTo>
                    <a:pt x="625237" y="1611115"/>
                    <a:pt x="630217" y="1606133"/>
                    <a:pt x="636442" y="1602396"/>
                  </a:cubicBezTo>
                  <a:cubicBezTo>
                    <a:pt x="645158" y="1596168"/>
                    <a:pt x="652628" y="1591185"/>
                    <a:pt x="660098" y="1584957"/>
                  </a:cubicBezTo>
                  <a:cubicBezTo>
                    <a:pt x="671303" y="1568763"/>
                    <a:pt x="646403" y="1526412"/>
                    <a:pt x="697449" y="1540114"/>
                  </a:cubicBezTo>
                  <a:cubicBezTo>
                    <a:pt x="683753" y="1530148"/>
                    <a:pt x="682508" y="1520183"/>
                    <a:pt x="681263" y="1510218"/>
                  </a:cubicBezTo>
                  <a:cubicBezTo>
                    <a:pt x="673793" y="1512709"/>
                    <a:pt x="681263" y="1516446"/>
                    <a:pt x="680018" y="1517692"/>
                  </a:cubicBezTo>
                  <a:cubicBezTo>
                    <a:pt x="678773" y="1536377"/>
                    <a:pt x="667568" y="1537622"/>
                    <a:pt x="656363" y="1527657"/>
                  </a:cubicBezTo>
                  <a:cubicBezTo>
                    <a:pt x="645158" y="1516446"/>
                    <a:pt x="628972" y="1503990"/>
                    <a:pt x="642668" y="1485305"/>
                  </a:cubicBezTo>
                  <a:cubicBezTo>
                    <a:pt x="647648" y="1476586"/>
                    <a:pt x="656363" y="1469112"/>
                    <a:pt x="667568" y="1466620"/>
                  </a:cubicBezTo>
                  <a:cubicBezTo>
                    <a:pt x="673793" y="1464129"/>
                    <a:pt x="681263" y="1464129"/>
                    <a:pt x="689979" y="1465375"/>
                  </a:cubicBezTo>
                  <a:cubicBezTo>
                    <a:pt x="709899" y="1467866"/>
                    <a:pt x="717369" y="1452918"/>
                    <a:pt x="723594" y="1439216"/>
                  </a:cubicBezTo>
                  <a:cubicBezTo>
                    <a:pt x="731064" y="1423023"/>
                    <a:pt x="712389" y="1421777"/>
                    <a:pt x="703674" y="1414303"/>
                  </a:cubicBezTo>
                  <a:cubicBezTo>
                    <a:pt x="689979" y="1399356"/>
                    <a:pt x="668813" y="1385654"/>
                    <a:pt x="696204" y="1363232"/>
                  </a:cubicBezTo>
                  <a:cubicBezTo>
                    <a:pt x="704919" y="1363232"/>
                    <a:pt x="707409" y="1369460"/>
                    <a:pt x="711144" y="1375688"/>
                  </a:cubicBezTo>
                  <a:lnTo>
                    <a:pt x="711857" y="1376520"/>
                  </a:lnTo>
                  <a:lnTo>
                    <a:pt x="712389" y="1378180"/>
                  </a:lnTo>
                  <a:cubicBezTo>
                    <a:pt x="714879" y="1379425"/>
                    <a:pt x="716124" y="1381917"/>
                    <a:pt x="717369" y="1383162"/>
                  </a:cubicBezTo>
                  <a:lnTo>
                    <a:pt x="717507" y="1383116"/>
                  </a:lnTo>
                  <a:lnTo>
                    <a:pt x="718614" y="1384408"/>
                  </a:lnTo>
                  <a:cubicBezTo>
                    <a:pt x="717369" y="1384408"/>
                    <a:pt x="721104" y="1381917"/>
                    <a:pt x="721104" y="1381917"/>
                  </a:cubicBezTo>
                  <a:lnTo>
                    <a:pt x="717507" y="1383116"/>
                  </a:lnTo>
                  <a:lnTo>
                    <a:pt x="711857" y="1376520"/>
                  </a:lnTo>
                  <a:lnTo>
                    <a:pt x="709743" y="1369927"/>
                  </a:lnTo>
                  <a:cubicBezTo>
                    <a:pt x="707720" y="1367903"/>
                    <a:pt x="704919" y="1366346"/>
                    <a:pt x="702429" y="1364478"/>
                  </a:cubicBezTo>
                  <a:cubicBezTo>
                    <a:pt x="698694" y="1352021"/>
                    <a:pt x="693714" y="1342056"/>
                    <a:pt x="681263" y="1337073"/>
                  </a:cubicBezTo>
                  <a:cubicBezTo>
                    <a:pt x="677528" y="1335828"/>
                    <a:pt x="675038" y="1333336"/>
                    <a:pt x="672548" y="1330845"/>
                  </a:cubicBezTo>
                  <a:cubicBezTo>
                    <a:pt x="667568" y="1325863"/>
                    <a:pt x="662588" y="1319634"/>
                    <a:pt x="660098" y="1312160"/>
                  </a:cubicBezTo>
                  <a:cubicBezTo>
                    <a:pt x="660098" y="1307178"/>
                    <a:pt x="660098" y="1302195"/>
                    <a:pt x="663833" y="1297213"/>
                  </a:cubicBezTo>
                  <a:cubicBezTo>
                    <a:pt x="667568" y="1295967"/>
                    <a:pt x="671303" y="1295967"/>
                    <a:pt x="673793" y="1295967"/>
                  </a:cubicBezTo>
                  <a:cubicBezTo>
                    <a:pt x="703674" y="1294722"/>
                    <a:pt x="731064" y="1284756"/>
                    <a:pt x="752230" y="1263580"/>
                  </a:cubicBezTo>
                  <a:cubicBezTo>
                    <a:pt x="760634" y="1255484"/>
                    <a:pt x="767326" y="1249411"/>
                    <a:pt x="772967" y="1245577"/>
                  </a:cubicBezTo>
                  <a:lnTo>
                    <a:pt x="785997" y="1241448"/>
                  </a:lnTo>
                  <a:lnTo>
                    <a:pt x="791431" y="1244380"/>
                  </a:lnTo>
                  <a:lnTo>
                    <a:pt x="798787" y="1250545"/>
                  </a:lnTo>
                  <a:lnTo>
                    <a:pt x="800546" y="1253131"/>
                  </a:lnTo>
                  <a:lnTo>
                    <a:pt x="813236" y="1277282"/>
                  </a:lnTo>
                  <a:lnTo>
                    <a:pt x="814564" y="1279691"/>
                  </a:lnTo>
                  <a:lnTo>
                    <a:pt x="814481" y="1279774"/>
                  </a:lnTo>
                  <a:cubicBezTo>
                    <a:pt x="815726" y="1282265"/>
                    <a:pt x="816037" y="1282576"/>
                    <a:pt x="815726" y="1281798"/>
                  </a:cubicBezTo>
                  <a:lnTo>
                    <a:pt x="814564" y="1279691"/>
                  </a:lnTo>
                  <a:lnTo>
                    <a:pt x="816971" y="1277282"/>
                  </a:lnTo>
                  <a:lnTo>
                    <a:pt x="800546" y="1253131"/>
                  </a:lnTo>
                  <a:lnTo>
                    <a:pt x="799502" y="1251143"/>
                  </a:lnTo>
                  <a:lnTo>
                    <a:pt x="798787" y="1250545"/>
                  </a:lnTo>
                  <a:lnTo>
                    <a:pt x="796428" y="1247076"/>
                  </a:lnTo>
                  <a:lnTo>
                    <a:pt x="791431" y="1244380"/>
                  </a:lnTo>
                  <a:lnTo>
                    <a:pt x="787402" y="1241003"/>
                  </a:lnTo>
                  <a:lnTo>
                    <a:pt x="785997" y="1241448"/>
                  </a:lnTo>
                  <a:lnTo>
                    <a:pt x="764680" y="1229948"/>
                  </a:lnTo>
                  <a:cubicBezTo>
                    <a:pt x="758455" y="1213755"/>
                    <a:pt x="768415" y="1206281"/>
                    <a:pt x="778375" y="1200052"/>
                  </a:cubicBezTo>
                  <a:cubicBezTo>
                    <a:pt x="788336" y="1195070"/>
                    <a:pt x="797051" y="1193824"/>
                    <a:pt x="807011" y="1196316"/>
                  </a:cubicBezTo>
                  <a:cubicBezTo>
                    <a:pt x="816971" y="1197561"/>
                    <a:pt x="823196" y="1219983"/>
                    <a:pt x="836892" y="1200052"/>
                  </a:cubicBezTo>
                  <a:cubicBezTo>
                    <a:pt x="846852" y="1188842"/>
                    <a:pt x="856812" y="1198807"/>
                    <a:pt x="864282" y="1206281"/>
                  </a:cubicBezTo>
                  <a:cubicBezTo>
                    <a:pt x="875487" y="1218737"/>
                    <a:pt x="906613" y="1216246"/>
                    <a:pt x="896653" y="1247387"/>
                  </a:cubicBezTo>
                  <a:cubicBezTo>
                    <a:pt x="881713" y="1257352"/>
                    <a:pt x="865527" y="1266072"/>
                    <a:pt x="860547" y="1282265"/>
                  </a:cubicBezTo>
                  <a:cubicBezTo>
                    <a:pt x="849342" y="1319634"/>
                    <a:pt x="816971" y="1315897"/>
                    <a:pt x="787091" y="1323371"/>
                  </a:cubicBezTo>
                  <a:cubicBezTo>
                    <a:pt x="838137" y="1320880"/>
                    <a:pt x="887938" y="1312160"/>
                    <a:pt x="935249" y="1299704"/>
                  </a:cubicBezTo>
                  <a:cubicBezTo>
                    <a:pt x="936494" y="1297213"/>
                    <a:pt x="942719" y="1300950"/>
                    <a:pt x="942719" y="1297213"/>
                  </a:cubicBezTo>
                  <a:cubicBezTo>
                    <a:pt x="941474" y="1294722"/>
                    <a:pt x="936494" y="1299704"/>
                    <a:pt x="932759" y="1297213"/>
                  </a:cubicBezTo>
                  <a:cubicBezTo>
                    <a:pt x="917818" y="1283511"/>
                    <a:pt x="894163" y="1273546"/>
                    <a:pt x="897898" y="1244896"/>
                  </a:cubicBezTo>
                  <a:cubicBezTo>
                    <a:pt x="907858" y="1234931"/>
                    <a:pt x="916573" y="1223720"/>
                    <a:pt x="932759" y="1224965"/>
                  </a:cubicBezTo>
                  <a:lnTo>
                    <a:pt x="934453" y="1225228"/>
                  </a:lnTo>
                  <a:lnTo>
                    <a:pt x="936494" y="1226211"/>
                  </a:lnTo>
                  <a:lnTo>
                    <a:pt x="941770" y="1226366"/>
                  </a:lnTo>
                  <a:lnTo>
                    <a:pt x="955792" y="1228547"/>
                  </a:lnTo>
                  <a:cubicBezTo>
                    <a:pt x="963573" y="1228703"/>
                    <a:pt x="971354" y="1228703"/>
                    <a:pt x="978825" y="1231194"/>
                  </a:cubicBezTo>
                  <a:cubicBezTo>
                    <a:pt x="971977" y="1226834"/>
                    <a:pt x="964818" y="1226523"/>
                    <a:pt x="957659" y="1226834"/>
                  </a:cubicBezTo>
                  <a:lnTo>
                    <a:pt x="941770" y="1226366"/>
                  </a:lnTo>
                  <a:lnTo>
                    <a:pt x="934453" y="1225228"/>
                  </a:lnTo>
                  <a:lnTo>
                    <a:pt x="919997" y="1218270"/>
                  </a:lnTo>
                  <a:cubicBezTo>
                    <a:pt x="915639" y="1214689"/>
                    <a:pt x="913460" y="1209395"/>
                    <a:pt x="916573" y="1200052"/>
                  </a:cubicBezTo>
                  <a:cubicBezTo>
                    <a:pt x="917818" y="1197561"/>
                    <a:pt x="925288" y="1193824"/>
                    <a:pt x="917818" y="1191333"/>
                  </a:cubicBezTo>
                  <a:cubicBezTo>
                    <a:pt x="914083" y="1190087"/>
                    <a:pt x="907858" y="1191333"/>
                    <a:pt x="902878" y="1191333"/>
                  </a:cubicBezTo>
                  <a:cubicBezTo>
                    <a:pt x="895408" y="1191333"/>
                    <a:pt x="886693" y="1193824"/>
                    <a:pt x="884203" y="1190087"/>
                  </a:cubicBezTo>
                  <a:cubicBezTo>
                    <a:pt x="855567" y="1158946"/>
                    <a:pt x="816971" y="1170157"/>
                    <a:pt x="784601" y="1163929"/>
                  </a:cubicBezTo>
                  <a:cubicBezTo>
                    <a:pt x="773395" y="1161438"/>
                    <a:pt x="759700" y="1163929"/>
                    <a:pt x="768415" y="1145244"/>
                  </a:cubicBezTo>
                  <a:cubicBezTo>
                    <a:pt x="787091" y="1104138"/>
                    <a:pt x="769660" y="1070505"/>
                    <a:pt x="723594" y="1056803"/>
                  </a:cubicBezTo>
                  <a:cubicBezTo>
                    <a:pt x="721104" y="1055558"/>
                    <a:pt x="718614" y="1053066"/>
                    <a:pt x="717369" y="1049329"/>
                  </a:cubicBezTo>
                  <a:cubicBezTo>
                    <a:pt x="717369" y="1043101"/>
                    <a:pt x="714879" y="1038119"/>
                    <a:pt x="707409" y="1039364"/>
                  </a:cubicBezTo>
                  <a:cubicBezTo>
                    <a:pt x="702429" y="1039364"/>
                    <a:pt x="697449" y="1040610"/>
                    <a:pt x="692469" y="1039364"/>
                  </a:cubicBezTo>
                  <a:cubicBezTo>
                    <a:pt x="687489" y="1039364"/>
                    <a:pt x="682508" y="1038119"/>
                    <a:pt x="678773" y="1034382"/>
                  </a:cubicBezTo>
                  <a:cubicBezTo>
                    <a:pt x="678773" y="1033136"/>
                    <a:pt x="678773" y="1030645"/>
                    <a:pt x="678773" y="1029399"/>
                  </a:cubicBezTo>
                  <a:cubicBezTo>
                    <a:pt x="696204" y="1011960"/>
                    <a:pt x="738535" y="1011960"/>
                    <a:pt x="758455" y="1031890"/>
                  </a:cubicBezTo>
                  <a:cubicBezTo>
                    <a:pt x="764680" y="1039364"/>
                    <a:pt x="768415" y="1029399"/>
                    <a:pt x="773395" y="1030645"/>
                  </a:cubicBezTo>
                  <a:cubicBezTo>
                    <a:pt x="782110" y="1028153"/>
                    <a:pt x="790826" y="1035627"/>
                    <a:pt x="798296" y="1026908"/>
                  </a:cubicBezTo>
                  <a:cubicBezTo>
                    <a:pt x="804521" y="1020680"/>
                    <a:pt x="811991" y="1018188"/>
                    <a:pt x="821951" y="1023171"/>
                  </a:cubicBezTo>
                  <a:cubicBezTo>
                    <a:pt x="825686" y="1023171"/>
                    <a:pt x="830667" y="1023171"/>
                    <a:pt x="836892" y="1021925"/>
                  </a:cubicBezTo>
                  <a:cubicBezTo>
                    <a:pt x="839382" y="1018188"/>
                    <a:pt x="840627" y="1010714"/>
                    <a:pt x="849342" y="1010714"/>
                  </a:cubicBezTo>
                  <a:lnTo>
                    <a:pt x="849520" y="1010892"/>
                  </a:lnTo>
                  <a:lnTo>
                    <a:pt x="849342" y="1011960"/>
                  </a:lnTo>
                  <a:cubicBezTo>
                    <a:pt x="851832" y="1011960"/>
                    <a:pt x="853077" y="1013206"/>
                    <a:pt x="854322" y="1015697"/>
                  </a:cubicBezTo>
                  <a:lnTo>
                    <a:pt x="849520" y="1010892"/>
                  </a:lnTo>
                  <a:lnTo>
                    <a:pt x="850587" y="1004486"/>
                  </a:lnTo>
                  <a:cubicBezTo>
                    <a:pt x="849342" y="983310"/>
                    <a:pt x="849342" y="983310"/>
                    <a:pt x="814481" y="980819"/>
                  </a:cubicBezTo>
                  <a:cubicBezTo>
                    <a:pt x="843117" y="973345"/>
                    <a:pt x="850587" y="952169"/>
                    <a:pt x="866772" y="938467"/>
                  </a:cubicBezTo>
                  <a:cubicBezTo>
                    <a:pt x="876732" y="937221"/>
                    <a:pt x="886693" y="935976"/>
                    <a:pt x="897898" y="934730"/>
                  </a:cubicBezTo>
                  <a:cubicBezTo>
                    <a:pt x="897898" y="932239"/>
                    <a:pt x="896653" y="929748"/>
                    <a:pt x="896653" y="927256"/>
                  </a:cubicBezTo>
                  <a:cubicBezTo>
                    <a:pt x="906613" y="918537"/>
                    <a:pt x="914083" y="909817"/>
                    <a:pt x="900388" y="898606"/>
                  </a:cubicBezTo>
                  <a:cubicBezTo>
                    <a:pt x="897898" y="893624"/>
                    <a:pt x="895408" y="904835"/>
                    <a:pt x="900388" y="902343"/>
                  </a:cubicBezTo>
                  <a:cubicBezTo>
                    <a:pt x="902878" y="901098"/>
                    <a:pt x="905368" y="907326"/>
                    <a:pt x="906613" y="911063"/>
                  </a:cubicBezTo>
                  <a:cubicBezTo>
                    <a:pt x="905368" y="916045"/>
                    <a:pt x="901633" y="918537"/>
                    <a:pt x="897898" y="919782"/>
                  </a:cubicBezTo>
                  <a:cubicBezTo>
                    <a:pt x="900388" y="922274"/>
                    <a:pt x="899143" y="924765"/>
                    <a:pt x="896653" y="927256"/>
                  </a:cubicBezTo>
                  <a:cubicBezTo>
                    <a:pt x="870507" y="929748"/>
                    <a:pt x="866772" y="892378"/>
                    <a:pt x="839382" y="893624"/>
                  </a:cubicBezTo>
                  <a:cubicBezTo>
                    <a:pt x="838137" y="893624"/>
                    <a:pt x="843117" y="879922"/>
                    <a:pt x="851832" y="881167"/>
                  </a:cubicBezTo>
                  <a:cubicBezTo>
                    <a:pt x="868017" y="884904"/>
                    <a:pt x="884203" y="877430"/>
                    <a:pt x="899143" y="879922"/>
                  </a:cubicBezTo>
                  <a:cubicBezTo>
                    <a:pt x="917818" y="883659"/>
                    <a:pt x="929024" y="874939"/>
                    <a:pt x="935249" y="857500"/>
                  </a:cubicBezTo>
                  <a:cubicBezTo>
                    <a:pt x="936494" y="857500"/>
                    <a:pt x="938984" y="856254"/>
                    <a:pt x="941474" y="855009"/>
                  </a:cubicBezTo>
                  <a:cubicBezTo>
                    <a:pt x="957659" y="861237"/>
                    <a:pt x="977580" y="855009"/>
                    <a:pt x="993765" y="863728"/>
                  </a:cubicBezTo>
                  <a:cubicBezTo>
                    <a:pt x="1003725" y="872448"/>
                    <a:pt x="1014930" y="873693"/>
                    <a:pt x="1027381" y="872448"/>
                  </a:cubicBezTo>
                  <a:cubicBezTo>
                    <a:pt x="1041076" y="869956"/>
                    <a:pt x="1056016" y="868711"/>
                    <a:pt x="1067221" y="879922"/>
                  </a:cubicBezTo>
                  <a:cubicBezTo>
                    <a:pt x="1069711" y="883659"/>
                    <a:pt x="1069711" y="887396"/>
                    <a:pt x="1073447" y="887396"/>
                  </a:cubicBezTo>
                  <a:cubicBezTo>
                    <a:pt x="1073447" y="884904"/>
                    <a:pt x="1069711" y="884904"/>
                    <a:pt x="1069711" y="882413"/>
                  </a:cubicBezTo>
                  <a:cubicBezTo>
                    <a:pt x="1055705" y="856255"/>
                    <a:pt x="1073913" y="860225"/>
                    <a:pt x="1085469" y="858590"/>
                  </a:cubicBezTo>
                  <a:lnTo>
                    <a:pt x="1088916" y="856483"/>
                  </a:lnTo>
                  <a:lnTo>
                    <a:pt x="1092122" y="856254"/>
                  </a:lnTo>
                  <a:lnTo>
                    <a:pt x="1097154" y="854231"/>
                  </a:lnTo>
                  <a:lnTo>
                    <a:pt x="1118579" y="856877"/>
                  </a:lnTo>
                  <a:cubicBezTo>
                    <a:pt x="1126049" y="859992"/>
                    <a:pt x="1132585" y="864974"/>
                    <a:pt x="1138188" y="871202"/>
                  </a:cubicBezTo>
                  <a:cubicBezTo>
                    <a:pt x="1139433" y="873693"/>
                    <a:pt x="1138188" y="876185"/>
                    <a:pt x="1136943" y="878676"/>
                  </a:cubicBezTo>
                  <a:cubicBezTo>
                    <a:pt x="1139433" y="877430"/>
                    <a:pt x="1140678" y="876185"/>
                    <a:pt x="1140678" y="872448"/>
                  </a:cubicBezTo>
                  <a:cubicBezTo>
                    <a:pt x="1145658" y="864974"/>
                    <a:pt x="1146903" y="851272"/>
                    <a:pt x="1136943" y="855009"/>
                  </a:cubicBezTo>
                  <a:cubicBezTo>
                    <a:pt x="1124804" y="858746"/>
                    <a:pt x="1113365" y="851272"/>
                    <a:pt x="1102627" y="852031"/>
                  </a:cubicBezTo>
                  <a:lnTo>
                    <a:pt x="1097154" y="854231"/>
                  </a:lnTo>
                  <a:lnTo>
                    <a:pt x="1093367" y="853763"/>
                  </a:lnTo>
                  <a:lnTo>
                    <a:pt x="1088916" y="856483"/>
                  </a:lnTo>
                  <a:lnTo>
                    <a:pt x="1035473" y="860303"/>
                  </a:lnTo>
                  <a:cubicBezTo>
                    <a:pt x="1016487" y="861237"/>
                    <a:pt x="997500" y="861237"/>
                    <a:pt x="978825" y="858746"/>
                  </a:cubicBezTo>
                  <a:cubicBezTo>
                    <a:pt x="942719" y="856254"/>
                    <a:pt x="942719" y="855009"/>
                    <a:pt x="960149" y="826359"/>
                  </a:cubicBezTo>
                  <a:cubicBezTo>
                    <a:pt x="967619" y="821376"/>
                    <a:pt x="975090" y="820131"/>
                    <a:pt x="983805" y="821376"/>
                  </a:cubicBezTo>
                  <a:cubicBezTo>
                    <a:pt x="999990" y="826359"/>
                    <a:pt x="1017420" y="833833"/>
                    <a:pt x="1032361" y="815148"/>
                  </a:cubicBezTo>
                  <a:cubicBezTo>
                    <a:pt x="1042321" y="801446"/>
                    <a:pt x="1057261" y="807674"/>
                    <a:pt x="1067221" y="815148"/>
                  </a:cubicBezTo>
                  <a:cubicBezTo>
                    <a:pt x="1078427" y="820131"/>
                    <a:pt x="1085897" y="825113"/>
                    <a:pt x="1092122" y="810166"/>
                  </a:cubicBezTo>
                  <a:cubicBezTo>
                    <a:pt x="1110797" y="795218"/>
                    <a:pt x="1134453" y="801446"/>
                    <a:pt x="1155618" y="796463"/>
                  </a:cubicBezTo>
                  <a:cubicBezTo>
                    <a:pt x="1158108" y="797709"/>
                    <a:pt x="1161843" y="798955"/>
                    <a:pt x="1165578" y="798955"/>
                  </a:cubicBezTo>
                  <a:cubicBezTo>
                    <a:pt x="1186744" y="792727"/>
                    <a:pt x="1205419" y="777779"/>
                    <a:pt x="1232810" y="780270"/>
                  </a:cubicBezTo>
                  <a:cubicBezTo>
                    <a:pt x="1187989" y="761585"/>
                    <a:pt x="1186744" y="751620"/>
                    <a:pt x="1219115" y="721725"/>
                  </a:cubicBezTo>
                  <a:cubicBezTo>
                    <a:pt x="1226585" y="714251"/>
                    <a:pt x="1226585" y="708023"/>
                    <a:pt x="1222850" y="700549"/>
                  </a:cubicBezTo>
                  <a:cubicBezTo>
                    <a:pt x="1217870" y="688092"/>
                    <a:pt x="1209154" y="678127"/>
                    <a:pt x="1194214" y="676882"/>
                  </a:cubicBezTo>
                  <a:cubicBezTo>
                    <a:pt x="1166823" y="674390"/>
                    <a:pt x="1138188" y="674390"/>
                    <a:pt x="1110797" y="676882"/>
                  </a:cubicBezTo>
                  <a:cubicBezTo>
                    <a:pt x="1103327" y="675636"/>
                    <a:pt x="1095857" y="673145"/>
                    <a:pt x="1092122" y="665671"/>
                  </a:cubicBezTo>
                  <a:lnTo>
                    <a:pt x="1092770" y="659838"/>
                  </a:lnTo>
                  <a:lnTo>
                    <a:pt x="1091169" y="659145"/>
                  </a:lnTo>
                  <a:cubicBezTo>
                    <a:pt x="1088691" y="655389"/>
                    <a:pt x="1088691" y="651634"/>
                    <a:pt x="1088691" y="646627"/>
                  </a:cubicBezTo>
                  <a:cubicBezTo>
                    <a:pt x="1087452" y="640368"/>
                    <a:pt x="1084974" y="647879"/>
                    <a:pt x="1082497" y="647879"/>
                  </a:cubicBezTo>
                  <a:cubicBezTo>
                    <a:pt x="1078780" y="647879"/>
                    <a:pt x="1076302" y="647879"/>
                    <a:pt x="1072585" y="646627"/>
                  </a:cubicBezTo>
                  <a:cubicBezTo>
                    <a:pt x="1068869" y="640368"/>
                    <a:pt x="1066391" y="634109"/>
                    <a:pt x="1066391" y="627850"/>
                  </a:cubicBezTo>
                  <a:cubicBezTo>
                    <a:pt x="1067630" y="624095"/>
                    <a:pt x="1070107" y="620339"/>
                    <a:pt x="1071346" y="617836"/>
                  </a:cubicBezTo>
                  <a:cubicBezTo>
                    <a:pt x="1075063" y="616584"/>
                    <a:pt x="1077541" y="614080"/>
                    <a:pt x="1081258" y="612828"/>
                  </a:cubicBezTo>
                  <a:cubicBezTo>
                    <a:pt x="1084974" y="611577"/>
                    <a:pt x="1087452" y="610325"/>
                    <a:pt x="1091169" y="609073"/>
                  </a:cubicBezTo>
                  <a:cubicBezTo>
                    <a:pt x="1108514" y="602814"/>
                    <a:pt x="1122142" y="592800"/>
                    <a:pt x="1132053" y="576526"/>
                  </a:cubicBezTo>
                  <a:cubicBezTo>
                    <a:pt x="1135770" y="572771"/>
                    <a:pt x="1139487" y="569016"/>
                    <a:pt x="1145681" y="570267"/>
                  </a:cubicBezTo>
                  <a:cubicBezTo>
                    <a:pt x="1172937" y="580282"/>
                    <a:pt x="1198955" y="555246"/>
                    <a:pt x="1221255" y="565260"/>
                  </a:cubicBezTo>
                  <a:cubicBezTo>
                    <a:pt x="1252228" y="579030"/>
                    <a:pt x="1244795" y="550239"/>
                    <a:pt x="1252228" y="541476"/>
                  </a:cubicBezTo>
                  <a:cubicBezTo>
                    <a:pt x="1260901" y="532714"/>
                    <a:pt x="1243556" y="532714"/>
                    <a:pt x="1242317" y="525203"/>
                  </a:cubicBezTo>
                  <a:cubicBezTo>
                    <a:pt x="1241078" y="516440"/>
                    <a:pt x="1248511" y="510181"/>
                    <a:pt x="1252228" y="503922"/>
                  </a:cubicBezTo>
                  <a:cubicBezTo>
                    <a:pt x="1254706" y="500167"/>
                    <a:pt x="1257184" y="496411"/>
                    <a:pt x="1260901" y="493908"/>
                  </a:cubicBezTo>
                  <a:cubicBezTo>
                    <a:pt x="1263378" y="491404"/>
                    <a:pt x="1264617" y="488901"/>
                    <a:pt x="1265856" y="487649"/>
                  </a:cubicBezTo>
                  <a:cubicBezTo>
                    <a:pt x="1267095" y="485145"/>
                    <a:pt x="1268334" y="482642"/>
                    <a:pt x="1270812" y="480138"/>
                  </a:cubicBezTo>
                  <a:cubicBezTo>
                    <a:pt x="1270812" y="477635"/>
                    <a:pt x="1272051" y="475131"/>
                    <a:pt x="1273290" y="472627"/>
                  </a:cubicBezTo>
                  <a:cubicBezTo>
                    <a:pt x="1275768" y="470124"/>
                    <a:pt x="1277006" y="468872"/>
                    <a:pt x="1279484" y="467620"/>
                  </a:cubicBezTo>
                  <a:cubicBezTo>
                    <a:pt x="1280723" y="466368"/>
                    <a:pt x="1281962" y="466368"/>
                    <a:pt x="1283201" y="466368"/>
                  </a:cubicBezTo>
                  <a:cubicBezTo>
                    <a:pt x="1290635" y="462613"/>
                    <a:pt x="1295590" y="457606"/>
                    <a:pt x="1296829" y="448843"/>
                  </a:cubicBezTo>
                  <a:cubicBezTo>
                    <a:pt x="1288157" y="445088"/>
                    <a:pt x="1277006" y="445088"/>
                    <a:pt x="1273290" y="435073"/>
                  </a:cubicBezTo>
                  <a:cubicBezTo>
                    <a:pt x="1272051" y="427563"/>
                    <a:pt x="1279484" y="417548"/>
                    <a:pt x="1279484" y="410038"/>
                  </a:cubicBezTo>
                  <a:cubicBezTo>
                    <a:pt x="1278245" y="397520"/>
                    <a:pt x="1263378" y="416297"/>
                    <a:pt x="1258423" y="401275"/>
                  </a:cubicBezTo>
                  <a:cubicBezTo>
                    <a:pt x="1252228" y="383750"/>
                    <a:pt x="1244795" y="407534"/>
                    <a:pt x="1238600" y="402527"/>
                  </a:cubicBezTo>
                  <a:cubicBezTo>
                    <a:pt x="1232405" y="396268"/>
                    <a:pt x="1218777" y="388757"/>
                    <a:pt x="1223733" y="379994"/>
                  </a:cubicBezTo>
                  <a:cubicBezTo>
                    <a:pt x="1232405" y="363721"/>
                    <a:pt x="1213822" y="364973"/>
                    <a:pt x="1213822" y="354958"/>
                  </a:cubicBezTo>
                  <a:cubicBezTo>
                    <a:pt x="1216300" y="351203"/>
                    <a:pt x="1220016" y="348699"/>
                    <a:pt x="1224972" y="348699"/>
                  </a:cubicBezTo>
                  <a:cubicBezTo>
                    <a:pt x="1227450" y="348699"/>
                    <a:pt x="1231167" y="348699"/>
                    <a:pt x="1233644" y="349951"/>
                  </a:cubicBezTo>
                  <a:cubicBezTo>
                    <a:pt x="1238600" y="349951"/>
                    <a:pt x="1242317" y="348699"/>
                    <a:pt x="1247272" y="347448"/>
                  </a:cubicBezTo>
                  <a:cubicBezTo>
                    <a:pt x="1249750" y="346196"/>
                    <a:pt x="1253467" y="346196"/>
                    <a:pt x="1257184" y="347448"/>
                  </a:cubicBezTo>
                  <a:cubicBezTo>
                    <a:pt x="1258423" y="348699"/>
                    <a:pt x="1259662" y="348699"/>
                    <a:pt x="1260901" y="348699"/>
                  </a:cubicBezTo>
                  <a:cubicBezTo>
                    <a:pt x="1285679" y="374987"/>
                    <a:pt x="1317891" y="351203"/>
                    <a:pt x="1343908" y="359965"/>
                  </a:cubicBezTo>
                  <a:cubicBezTo>
                    <a:pt x="1348864" y="359965"/>
                    <a:pt x="1351341" y="361217"/>
                    <a:pt x="1355058" y="362469"/>
                  </a:cubicBezTo>
                  <a:cubicBezTo>
                    <a:pt x="1376120" y="362469"/>
                    <a:pt x="1384792" y="381246"/>
                    <a:pt x="1400898" y="391260"/>
                  </a:cubicBezTo>
                  <a:cubicBezTo>
                    <a:pt x="1402137" y="392512"/>
                    <a:pt x="1403376" y="393764"/>
                    <a:pt x="1404615" y="396268"/>
                  </a:cubicBezTo>
                  <a:lnTo>
                    <a:pt x="1404615" y="400351"/>
                  </a:lnTo>
                  <a:lnTo>
                    <a:pt x="1404623" y="400348"/>
                  </a:lnTo>
                  <a:cubicBezTo>
                    <a:pt x="1408359" y="401594"/>
                    <a:pt x="1410849" y="404085"/>
                    <a:pt x="1413339" y="406577"/>
                  </a:cubicBezTo>
                  <a:cubicBezTo>
                    <a:pt x="1415829" y="410314"/>
                    <a:pt x="1418319" y="410314"/>
                    <a:pt x="1422054" y="410314"/>
                  </a:cubicBezTo>
                  <a:cubicBezTo>
                    <a:pt x="1424544" y="409068"/>
                    <a:pt x="1424544" y="406577"/>
                    <a:pt x="1422054" y="405331"/>
                  </a:cubicBezTo>
                  <a:cubicBezTo>
                    <a:pt x="1420809" y="384155"/>
                    <a:pt x="1436994" y="387892"/>
                    <a:pt x="1448199" y="386646"/>
                  </a:cubicBezTo>
                  <a:cubicBezTo>
                    <a:pt x="1463140" y="384155"/>
                    <a:pt x="1463140" y="379172"/>
                    <a:pt x="1456915" y="369207"/>
                  </a:cubicBezTo>
                  <a:cubicBezTo>
                    <a:pt x="1458160" y="367961"/>
                    <a:pt x="1458160" y="366716"/>
                    <a:pt x="1459405" y="364224"/>
                  </a:cubicBezTo>
                  <a:cubicBezTo>
                    <a:pt x="1463140" y="362979"/>
                    <a:pt x="1468120" y="360487"/>
                    <a:pt x="1468120" y="355505"/>
                  </a:cubicBezTo>
                  <a:cubicBezTo>
                    <a:pt x="1469365" y="354259"/>
                    <a:pt x="1470610" y="353014"/>
                    <a:pt x="1470610" y="350522"/>
                  </a:cubicBezTo>
                  <a:cubicBezTo>
                    <a:pt x="1496755" y="340557"/>
                    <a:pt x="1522901" y="330592"/>
                    <a:pt x="1547801" y="315644"/>
                  </a:cubicBezTo>
                  <a:cubicBezTo>
                    <a:pt x="1561497" y="306925"/>
                    <a:pt x="1583907" y="308170"/>
                    <a:pt x="1598848" y="295714"/>
                  </a:cubicBezTo>
                  <a:cubicBezTo>
                    <a:pt x="1620013" y="315644"/>
                    <a:pt x="1641178" y="293223"/>
                    <a:pt x="1662344" y="295714"/>
                  </a:cubicBezTo>
                  <a:cubicBezTo>
                    <a:pt x="1664834" y="291977"/>
                    <a:pt x="1667324" y="289486"/>
                    <a:pt x="1669814" y="285749"/>
                  </a:cubicBezTo>
                  <a:close/>
                  <a:moveTo>
                    <a:pt x="772299" y="269417"/>
                  </a:moveTo>
                  <a:lnTo>
                    <a:pt x="744465" y="279258"/>
                  </a:lnTo>
                  <a:cubicBezTo>
                    <a:pt x="743288" y="277259"/>
                    <a:pt x="743288" y="274262"/>
                    <a:pt x="742110" y="272263"/>
                  </a:cubicBezTo>
                  <a:lnTo>
                    <a:pt x="772299" y="269417"/>
                  </a:lnTo>
                  <a:close/>
                  <a:moveTo>
                    <a:pt x="772727" y="269266"/>
                  </a:moveTo>
                  <a:lnTo>
                    <a:pt x="773905" y="269266"/>
                  </a:lnTo>
                  <a:lnTo>
                    <a:pt x="772299" y="269417"/>
                  </a:lnTo>
                  <a:lnTo>
                    <a:pt x="772727" y="269266"/>
                  </a:lnTo>
                  <a:close/>
                  <a:moveTo>
                    <a:pt x="2781482" y="225305"/>
                  </a:moveTo>
                  <a:lnTo>
                    <a:pt x="2785144" y="225305"/>
                  </a:lnTo>
                  <a:lnTo>
                    <a:pt x="2783313" y="228051"/>
                  </a:lnTo>
                  <a:lnTo>
                    <a:pt x="2781482" y="225305"/>
                  </a:lnTo>
                  <a:close/>
                  <a:moveTo>
                    <a:pt x="1517131" y="131883"/>
                  </a:moveTo>
                  <a:cubicBezTo>
                    <a:pt x="1518504" y="131883"/>
                    <a:pt x="1518504" y="134631"/>
                    <a:pt x="1521251" y="134631"/>
                  </a:cubicBezTo>
                  <a:lnTo>
                    <a:pt x="1519878" y="134631"/>
                  </a:lnTo>
                  <a:cubicBezTo>
                    <a:pt x="1518504" y="134631"/>
                    <a:pt x="1518504" y="131883"/>
                    <a:pt x="1517131" y="131883"/>
                  </a:cubicBezTo>
                  <a:close/>
                  <a:moveTo>
                    <a:pt x="1047488" y="109904"/>
                  </a:moveTo>
                  <a:cubicBezTo>
                    <a:pt x="1047488" y="111003"/>
                    <a:pt x="1047488" y="112103"/>
                    <a:pt x="1048666" y="113202"/>
                  </a:cubicBezTo>
                  <a:cubicBezTo>
                    <a:pt x="1043956" y="114301"/>
                    <a:pt x="1039246" y="114301"/>
                    <a:pt x="1033359" y="114301"/>
                  </a:cubicBezTo>
                  <a:lnTo>
                    <a:pt x="1033359" y="112103"/>
                  </a:lnTo>
                  <a:cubicBezTo>
                    <a:pt x="1038069" y="111003"/>
                    <a:pt x="1042779" y="109904"/>
                    <a:pt x="1047488" y="109904"/>
                  </a:cubicBezTo>
                  <a:close/>
                  <a:moveTo>
                    <a:pt x="1574005" y="87923"/>
                  </a:moveTo>
                  <a:cubicBezTo>
                    <a:pt x="1576203" y="89921"/>
                    <a:pt x="1578401" y="91919"/>
                    <a:pt x="1581699" y="93918"/>
                  </a:cubicBezTo>
                  <a:cubicBezTo>
                    <a:pt x="1579501" y="95916"/>
                    <a:pt x="1578401" y="95916"/>
                    <a:pt x="1577302" y="97915"/>
                  </a:cubicBezTo>
                  <a:cubicBezTo>
                    <a:pt x="1575104" y="94917"/>
                    <a:pt x="1572906" y="92919"/>
                    <a:pt x="1571807" y="89921"/>
                  </a:cubicBezTo>
                  <a:lnTo>
                    <a:pt x="1574005" y="87923"/>
                  </a:lnTo>
                  <a:close/>
                  <a:moveTo>
                    <a:pt x="1269389" y="82429"/>
                  </a:moveTo>
                  <a:cubicBezTo>
                    <a:pt x="1271221" y="83802"/>
                    <a:pt x="1273054" y="83802"/>
                    <a:pt x="1273970" y="85176"/>
                  </a:cubicBezTo>
                  <a:cubicBezTo>
                    <a:pt x="1273054" y="89297"/>
                    <a:pt x="1270305" y="93418"/>
                    <a:pt x="1269389" y="97539"/>
                  </a:cubicBezTo>
                  <a:lnTo>
                    <a:pt x="1269389" y="82429"/>
                  </a:lnTo>
                  <a:close/>
                  <a:moveTo>
                    <a:pt x="1247277" y="76932"/>
                  </a:moveTo>
                  <a:lnTo>
                    <a:pt x="1251988" y="78153"/>
                  </a:lnTo>
                  <a:cubicBezTo>
                    <a:pt x="1250418" y="80595"/>
                    <a:pt x="1248847" y="83038"/>
                    <a:pt x="1247277" y="86702"/>
                  </a:cubicBezTo>
                  <a:cubicBezTo>
                    <a:pt x="1245707" y="85480"/>
                    <a:pt x="1244137" y="84259"/>
                    <a:pt x="1242567" y="84259"/>
                  </a:cubicBezTo>
                  <a:cubicBezTo>
                    <a:pt x="1244137" y="81817"/>
                    <a:pt x="1245707" y="79374"/>
                    <a:pt x="1247277" y="76932"/>
                  </a:cubicBezTo>
                  <a:close/>
                  <a:moveTo>
                    <a:pt x="1839973" y="71439"/>
                  </a:moveTo>
                  <a:lnTo>
                    <a:pt x="1839973" y="73270"/>
                  </a:lnTo>
                  <a:lnTo>
                    <a:pt x="1825844" y="75101"/>
                  </a:lnTo>
                  <a:lnTo>
                    <a:pt x="1824666" y="73270"/>
                  </a:lnTo>
                  <a:lnTo>
                    <a:pt x="1839973" y="71439"/>
                  </a:lnTo>
                  <a:close/>
                  <a:moveTo>
                    <a:pt x="1846384" y="71438"/>
                  </a:moveTo>
                  <a:lnTo>
                    <a:pt x="1850962" y="75100"/>
                  </a:lnTo>
                  <a:cubicBezTo>
                    <a:pt x="1849131" y="73269"/>
                    <a:pt x="1847300" y="73269"/>
                    <a:pt x="1846384" y="73269"/>
                  </a:cubicBezTo>
                  <a:lnTo>
                    <a:pt x="1846384" y="71438"/>
                  </a:lnTo>
                  <a:close/>
                  <a:moveTo>
                    <a:pt x="1188795" y="60448"/>
                  </a:moveTo>
                  <a:cubicBezTo>
                    <a:pt x="1192916" y="65332"/>
                    <a:pt x="1194290" y="68996"/>
                    <a:pt x="1195664" y="71438"/>
                  </a:cubicBezTo>
                  <a:lnTo>
                    <a:pt x="1197038" y="71438"/>
                  </a:lnTo>
                  <a:cubicBezTo>
                    <a:pt x="1190169" y="73880"/>
                    <a:pt x="1184673" y="77543"/>
                    <a:pt x="1177804" y="81207"/>
                  </a:cubicBezTo>
                  <a:cubicBezTo>
                    <a:pt x="1176430" y="78764"/>
                    <a:pt x="1173682" y="77543"/>
                    <a:pt x="1170935" y="76322"/>
                  </a:cubicBezTo>
                  <a:cubicBezTo>
                    <a:pt x="1176430" y="71438"/>
                    <a:pt x="1183299" y="65332"/>
                    <a:pt x="1188795" y="60448"/>
                  </a:cubicBezTo>
                  <a:close/>
                  <a:moveTo>
                    <a:pt x="1779320" y="56614"/>
                  </a:moveTo>
                  <a:lnTo>
                    <a:pt x="1807001" y="60447"/>
                  </a:lnTo>
                  <a:cubicBezTo>
                    <a:pt x="1798453" y="62646"/>
                    <a:pt x="1794178" y="63745"/>
                    <a:pt x="1790362" y="63058"/>
                  </a:cubicBezTo>
                  <a:lnTo>
                    <a:pt x="1779320" y="56614"/>
                  </a:lnTo>
                  <a:close/>
                  <a:moveTo>
                    <a:pt x="1775405" y="54951"/>
                  </a:moveTo>
                  <a:cubicBezTo>
                    <a:pt x="1776779" y="54951"/>
                    <a:pt x="1778154" y="54951"/>
                    <a:pt x="1779528" y="54951"/>
                  </a:cubicBezTo>
                  <a:lnTo>
                    <a:pt x="1778837" y="56333"/>
                  </a:lnTo>
                  <a:lnTo>
                    <a:pt x="1779320" y="56614"/>
                  </a:lnTo>
                  <a:lnTo>
                    <a:pt x="1778737" y="56534"/>
                  </a:lnTo>
                  <a:lnTo>
                    <a:pt x="1778154" y="57699"/>
                  </a:lnTo>
                  <a:lnTo>
                    <a:pt x="1776707" y="56253"/>
                  </a:lnTo>
                  <a:lnTo>
                    <a:pt x="1775250" y="56051"/>
                  </a:lnTo>
                  <a:lnTo>
                    <a:pt x="1775910" y="55457"/>
                  </a:lnTo>
                  <a:lnTo>
                    <a:pt x="1775405" y="54951"/>
                  </a:lnTo>
                  <a:close/>
                  <a:moveTo>
                    <a:pt x="2368429" y="32968"/>
                  </a:moveTo>
                  <a:lnTo>
                    <a:pt x="2370261" y="34067"/>
                  </a:lnTo>
                  <a:lnTo>
                    <a:pt x="2370261" y="32968"/>
                  </a:lnTo>
                  <a:lnTo>
                    <a:pt x="2373010" y="35716"/>
                  </a:lnTo>
                  <a:lnTo>
                    <a:pt x="2373010" y="37091"/>
                  </a:lnTo>
                  <a:lnTo>
                    <a:pt x="2371483" y="35716"/>
                  </a:lnTo>
                  <a:lnTo>
                    <a:pt x="2370261" y="35716"/>
                  </a:lnTo>
                  <a:lnTo>
                    <a:pt x="2370261" y="34617"/>
                  </a:lnTo>
                  <a:lnTo>
                    <a:pt x="2368429" y="32968"/>
                  </a:lnTo>
                  <a:close/>
                  <a:moveTo>
                    <a:pt x="1971857" y="22550"/>
                  </a:moveTo>
                  <a:lnTo>
                    <a:pt x="1971857" y="23876"/>
                  </a:lnTo>
                  <a:lnTo>
                    <a:pt x="1970241" y="23052"/>
                  </a:lnTo>
                  <a:lnTo>
                    <a:pt x="1971857" y="22550"/>
                  </a:lnTo>
                  <a:close/>
                  <a:moveTo>
                    <a:pt x="1921936" y="7412"/>
                  </a:moveTo>
                  <a:cubicBezTo>
                    <a:pt x="1928278" y="4979"/>
                    <a:pt x="1935174" y="6021"/>
                    <a:pt x="1945560" y="10467"/>
                  </a:cubicBezTo>
                  <a:lnTo>
                    <a:pt x="1970241" y="23052"/>
                  </a:lnTo>
                  <a:lnTo>
                    <a:pt x="1937198" y="33328"/>
                  </a:lnTo>
                  <a:cubicBezTo>
                    <a:pt x="1925544" y="33825"/>
                    <a:pt x="1913739" y="31172"/>
                    <a:pt x="1901632" y="25203"/>
                  </a:cubicBezTo>
                  <a:cubicBezTo>
                    <a:pt x="1909805" y="15752"/>
                    <a:pt x="1915594" y="9845"/>
                    <a:pt x="1921936" y="7412"/>
                  </a:cubicBezTo>
                  <a:close/>
                  <a:moveTo>
                    <a:pt x="2054284" y="0"/>
                  </a:moveTo>
                  <a:cubicBezTo>
                    <a:pt x="2054284" y="0"/>
                    <a:pt x="2055383" y="1832"/>
                    <a:pt x="2059780" y="3664"/>
                  </a:cubicBezTo>
                  <a:cubicBezTo>
                    <a:pt x="2054284" y="3664"/>
                    <a:pt x="2052086" y="3664"/>
                    <a:pt x="2049888" y="3664"/>
                  </a:cubicBezTo>
                  <a:cubicBezTo>
                    <a:pt x="2050987" y="1832"/>
                    <a:pt x="2052086" y="1832"/>
                    <a:pt x="2054284" y="0"/>
                  </a:cubicBezTo>
                  <a:close/>
                </a:path>
              </a:pathLst>
            </a:custGeom>
            <a:solidFill>
              <a:srgbClr val="28A2DC"/>
            </a:solidFill>
            <a:ln>
              <a:noFill/>
            </a:ln>
          </p:spPr>
          <p:txBody>
            <a:bodyPr anchorCtr="0" anchor="ctr" bIns="22850" lIns="45725" spcFirstLastPara="1" rIns="45725" wrap="square" tIns="2285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747993"/>
                </a:solidFill>
                <a:latin typeface="Jost Light"/>
                <a:ea typeface="Jost Light"/>
                <a:cs typeface="Jost Light"/>
                <a:sym typeface="Jost Light"/>
              </a:endParaRPr>
            </a:p>
          </p:txBody>
        </p:sp>
        <p:sp>
          <p:nvSpPr>
            <p:cNvPr id="931" name="Google Shape;931;g311d5cb9a0a_0_596"/>
            <p:cNvSpPr/>
            <p:nvPr/>
          </p:nvSpPr>
          <p:spPr>
            <a:xfrm>
              <a:off x="13261557" y="4017485"/>
              <a:ext cx="2694801" cy="4234526"/>
            </a:xfrm>
            <a:custGeom>
              <a:rect b="b" l="l" r="r" t="t"/>
              <a:pathLst>
                <a:path extrusionOk="0" h="4234526" w="2694801">
                  <a:moveTo>
                    <a:pt x="1347062" y="4168384"/>
                  </a:moveTo>
                  <a:lnTo>
                    <a:pt x="1353852" y="4172666"/>
                  </a:lnTo>
                  <a:lnTo>
                    <a:pt x="1357046" y="4173969"/>
                  </a:lnTo>
                  <a:lnTo>
                    <a:pt x="1354386" y="4171837"/>
                  </a:lnTo>
                  <a:lnTo>
                    <a:pt x="1347062" y="4168384"/>
                  </a:lnTo>
                  <a:close/>
                  <a:moveTo>
                    <a:pt x="1284660" y="4104597"/>
                  </a:moveTo>
                  <a:lnTo>
                    <a:pt x="1284970" y="4105114"/>
                  </a:lnTo>
                  <a:lnTo>
                    <a:pt x="1294028" y="4108540"/>
                  </a:lnTo>
                  <a:cubicBezTo>
                    <a:pt x="1302752" y="4117342"/>
                    <a:pt x="1310230" y="4127401"/>
                    <a:pt x="1310230" y="4141232"/>
                  </a:cubicBezTo>
                  <a:cubicBezTo>
                    <a:pt x="1310230" y="4143746"/>
                    <a:pt x="1310230" y="4147519"/>
                    <a:pt x="1313970" y="4150033"/>
                  </a:cubicBezTo>
                  <a:cubicBezTo>
                    <a:pt x="1311476" y="4141232"/>
                    <a:pt x="1310230" y="4133687"/>
                    <a:pt x="1307738" y="4124886"/>
                  </a:cubicBezTo>
                  <a:cubicBezTo>
                    <a:pt x="1307114" y="4123000"/>
                    <a:pt x="1305868" y="4120799"/>
                    <a:pt x="1305712" y="4118599"/>
                  </a:cubicBezTo>
                  <a:lnTo>
                    <a:pt x="1305912" y="4118321"/>
                  </a:lnTo>
                  <a:lnTo>
                    <a:pt x="1300778" y="4110818"/>
                  </a:lnTo>
                  <a:cubicBezTo>
                    <a:pt x="1297058" y="4105841"/>
                    <a:pt x="1292100" y="4102109"/>
                    <a:pt x="1284660" y="4104597"/>
                  </a:cubicBezTo>
                  <a:close/>
                  <a:moveTo>
                    <a:pt x="1300570" y="4059292"/>
                  </a:moveTo>
                  <a:lnTo>
                    <a:pt x="1308854" y="4064863"/>
                  </a:lnTo>
                  <a:lnTo>
                    <a:pt x="1308364" y="4063236"/>
                  </a:lnTo>
                  <a:lnTo>
                    <a:pt x="1300570" y="4059292"/>
                  </a:lnTo>
                  <a:close/>
                  <a:moveTo>
                    <a:pt x="1231350" y="4058562"/>
                  </a:moveTo>
                  <a:lnTo>
                    <a:pt x="1232232" y="4065209"/>
                  </a:lnTo>
                  <a:lnTo>
                    <a:pt x="1240436" y="4075848"/>
                  </a:lnTo>
                  <a:cubicBezTo>
                    <a:pt x="1250406" y="4090937"/>
                    <a:pt x="1265362" y="4100996"/>
                    <a:pt x="1277826" y="4114827"/>
                  </a:cubicBezTo>
                  <a:cubicBezTo>
                    <a:pt x="1282810" y="4119856"/>
                    <a:pt x="1286550" y="4124886"/>
                    <a:pt x="1292782" y="4129915"/>
                  </a:cubicBezTo>
                  <a:cubicBezTo>
                    <a:pt x="1286550" y="4124886"/>
                    <a:pt x="1282810" y="4119856"/>
                    <a:pt x="1279072" y="4112312"/>
                  </a:cubicBezTo>
                  <a:lnTo>
                    <a:pt x="1279422" y="4111782"/>
                  </a:lnTo>
                  <a:lnTo>
                    <a:pt x="1273502" y="4105841"/>
                  </a:lnTo>
                  <a:cubicBezTo>
                    <a:pt x="1266064" y="4094644"/>
                    <a:pt x="1251186" y="4088423"/>
                    <a:pt x="1244988" y="4075981"/>
                  </a:cubicBezTo>
                  <a:cubicBezTo>
                    <a:pt x="1241268" y="4071004"/>
                    <a:pt x="1236310" y="4064783"/>
                    <a:pt x="1231350" y="4058562"/>
                  </a:cubicBezTo>
                  <a:close/>
                  <a:moveTo>
                    <a:pt x="1282180" y="4039899"/>
                  </a:moveTo>
                  <a:lnTo>
                    <a:pt x="1286084" y="4047488"/>
                  </a:lnTo>
                  <a:lnTo>
                    <a:pt x="1290786" y="4051704"/>
                  </a:lnTo>
                  <a:lnTo>
                    <a:pt x="1284986" y="4042520"/>
                  </a:lnTo>
                  <a:lnTo>
                    <a:pt x="1282180" y="4039899"/>
                  </a:lnTo>
                  <a:close/>
                  <a:moveTo>
                    <a:pt x="1205386" y="3992652"/>
                  </a:moveTo>
                  <a:lnTo>
                    <a:pt x="1204842" y="3994882"/>
                  </a:lnTo>
                  <a:cubicBezTo>
                    <a:pt x="1205954" y="3998033"/>
                    <a:pt x="1208500" y="4000870"/>
                    <a:pt x="1211046" y="4002761"/>
                  </a:cubicBezTo>
                  <a:lnTo>
                    <a:pt x="1215270" y="4013923"/>
                  </a:lnTo>
                  <a:lnTo>
                    <a:pt x="1212754" y="4003818"/>
                  </a:lnTo>
                  <a:lnTo>
                    <a:pt x="1205386" y="3992652"/>
                  </a:lnTo>
                  <a:close/>
                  <a:moveTo>
                    <a:pt x="1198876" y="3960575"/>
                  </a:moveTo>
                  <a:lnTo>
                    <a:pt x="1204700" y="3970652"/>
                  </a:lnTo>
                  <a:lnTo>
                    <a:pt x="1204074" y="3968980"/>
                  </a:lnTo>
                  <a:lnTo>
                    <a:pt x="1198876" y="3960575"/>
                  </a:lnTo>
                  <a:close/>
                  <a:moveTo>
                    <a:pt x="1244988" y="3959027"/>
                  </a:moveTo>
                  <a:cubicBezTo>
                    <a:pt x="1244988" y="3962759"/>
                    <a:pt x="1247468" y="3964004"/>
                    <a:pt x="1248706" y="3967736"/>
                  </a:cubicBezTo>
                  <a:cubicBezTo>
                    <a:pt x="1249946" y="3970225"/>
                    <a:pt x="1252426" y="3975201"/>
                    <a:pt x="1244988" y="3972713"/>
                  </a:cubicBezTo>
                  <a:cubicBezTo>
                    <a:pt x="1242508" y="3972713"/>
                    <a:pt x="1243748" y="3975201"/>
                    <a:pt x="1243748" y="3975201"/>
                  </a:cubicBezTo>
                  <a:cubicBezTo>
                    <a:pt x="1243748" y="3976445"/>
                    <a:pt x="1243748" y="3978934"/>
                    <a:pt x="1243748" y="3978934"/>
                  </a:cubicBezTo>
                  <a:cubicBezTo>
                    <a:pt x="1244988" y="3982666"/>
                    <a:pt x="1247468" y="3986399"/>
                    <a:pt x="1244988" y="3988887"/>
                  </a:cubicBezTo>
                  <a:cubicBezTo>
                    <a:pt x="1240028" y="3990132"/>
                    <a:pt x="1238788" y="3985155"/>
                    <a:pt x="1236310" y="3982666"/>
                  </a:cubicBezTo>
                  <a:cubicBezTo>
                    <a:pt x="1235070" y="3980178"/>
                    <a:pt x="1233830" y="3977690"/>
                    <a:pt x="1230110" y="3976445"/>
                  </a:cubicBezTo>
                  <a:cubicBezTo>
                    <a:pt x="1233830" y="3986399"/>
                    <a:pt x="1240028" y="3993864"/>
                    <a:pt x="1247468" y="3998841"/>
                  </a:cubicBezTo>
                  <a:lnTo>
                    <a:pt x="1257902" y="4007701"/>
                  </a:lnTo>
                  <a:lnTo>
                    <a:pt x="1257350" y="3998231"/>
                  </a:lnTo>
                  <a:cubicBezTo>
                    <a:pt x="1255790" y="3993074"/>
                    <a:pt x="1253294" y="3988074"/>
                    <a:pt x="1250798" y="3983074"/>
                  </a:cubicBezTo>
                  <a:cubicBezTo>
                    <a:pt x="1249550" y="3981824"/>
                    <a:pt x="1248302" y="3979323"/>
                    <a:pt x="1250798" y="3976823"/>
                  </a:cubicBezTo>
                  <a:cubicBezTo>
                    <a:pt x="1254542" y="3974323"/>
                    <a:pt x="1255790" y="3981824"/>
                    <a:pt x="1258286" y="3979323"/>
                  </a:cubicBezTo>
                  <a:lnTo>
                    <a:pt x="1250168" y="3965092"/>
                  </a:lnTo>
                  <a:lnTo>
                    <a:pt x="1244988" y="3959027"/>
                  </a:lnTo>
                  <a:close/>
                  <a:moveTo>
                    <a:pt x="1156748" y="3949934"/>
                  </a:moveTo>
                  <a:lnTo>
                    <a:pt x="1157558" y="3957267"/>
                  </a:lnTo>
                  <a:lnTo>
                    <a:pt x="1154326" y="3957562"/>
                  </a:lnTo>
                  <a:lnTo>
                    <a:pt x="1154440" y="3957655"/>
                  </a:lnTo>
                  <a:cubicBezTo>
                    <a:pt x="1169394" y="3968972"/>
                    <a:pt x="1180612" y="3982803"/>
                    <a:pt x="1189336" y="3999149"/>
                  </a:cubicBezTo>
                  <a:cubicBezTo>
                    <a:pt x="1191828" y="4005435"/>
                    <a:pt x="1195568" y="4010465"/>
                    <a:pt x="1199306" y="4015494"/>
                  </a:cubicBezTo>
                  <a:cubicBezTo>
                    <a:pt x="1205538" y="4023039"/>
                    <a:pt x="1206784" y="4031840"/>
                    <a:pt x="1210524" y="4040642"/>
                  </a:cubicBezTo>
                  <a:cubicBezTo>
                    <a:pt x="1215510" y="4050701"/>
                    <a:pt x="1219248" y="4062017"/>
                    <a:pt x="1225480" y="4072076"/>
                  </a:cubicBezTo>
                  <a:cubicBezTo>
                    <a:pt x="1225480" y="4070819"/>
                    <a:pt x="1225480" y="4069561"/>
                    <a:pt x="1225480" y="4067047"/>
                  </a:cubicBezTo>
                  <a:lnTo>
                    <a:pt x="1226150" y="4064345"/>
                  </a:lnTo>
                  <a:lnTo>
                    <a:pt x="1216628" y="4047053"/>
                  </a:lnTo>
                  <a:cubicBezTo>
                    <a:pt x="1213374" y="4041144"/>
                    <a:pt x="1210894" y="4034923"/>
                    <a:pt x="1211514" y="4027457"/>
                  </a:cubicBezTo>
                  <a:cubicBezTo>
                    <a:pt x="1211514" y="4026213"/>
                    <a:pt x="1210274" y="4024969"/>
                    <a:pt x="1209034" y="4023725"/>
                  </a:cubicBezTo>
                  <a:cubicBezTo>
                    <a:pt x="1192916" y="4001329"/>
                    <a:pt x="1181758" y="3975201"/>
                    <a:pt x="1159442" y="3956538"/>
                  </a:cubicBezTo>
                  <a:lnTo>
                    <a:pt x="1156748" y="3949934"/>
                  </a:lnTo>
                  <a:close/>
                  <a:moveTo>
                    <a:pt x="1141862" y="3945217"/>
                  </a:moveTo>
                  <a:lnTo>
                    <a:pt x="1147116" y="3951683"/>
                  </a:lnTo>
                  <a:lnTo>
                    <a:pt x="1150768" y="3954661"/>
                  </a:lnTo>
                  <a:lnTo>
                    <a:pt x="1150152" y="3953546"/>
                  </a:lnTo>
                  <a:lnTo>
                    <a:pt x="1141862" y="3945217"/>
                  </a:lnTo>
                  <a:close/>
                  <a:moveTo>
                    <a:pt x="1176524" y="3943694"/>
                  </a:moveTo>
                  <a:lnTo>
                    <a:pt x="1180504" y="3962420"/>
                  </a:lnTo>
                  <a:cubicBezTo>
                    <a:pt x="1180504" y="3964941"/>
                    <a:pt x="1180504" y="3971245"/>
                    <a:pt x="1184322" y="3969984"/>
                  </a:cubicBezTo>
                  <a:lnTo>
                    <a:pt x="1186706" y="3967724"/>
                  </a:lnTo>
                  <a:lnTo>
                    <a:pt x="1181758" y="3962759"/>
                  </a:lnTo>
                  <a:lnTo>
                    <a:pt x="1176524" y="3943694"/>
                  </a:lnTo>
                  <a:close/>
                  <a:moveTo>
                    <a:pt x="1137808" y="3941145"/>
                  </a:moveTo>
                  <a:lnTo>
                    <a:pt x="1138916" y="3943092"/>
                  </a:lnTo>
                  <a:lnTo>
                    <a:pt x="1140304" y="3943652"/>
                  </a:lnTo>
                  <a:lnTo>
                    <a:pt x="1137808" y="3941145"/>
                  </a:lnTo>
                  <a:close/>
                  <a:moveTo>
                    <a:pt x="1152432" y="3940061"/>
                  </a:moveTo>
                  <a:lnTo>
                    <a:pt x="1153216" y="3941279"/>
                  </a:lnTo>
                  <a:lnTo>
                    <a:pt x="1152976" y="3940690"/>
                  </a:lnTo>
                  <a:lnTo>
                    <a:pt x="1152432" y="3940061"/>
                  </a:lnTo>
                  <a:close/>
                  <a:moveTo>
                    <a:pt x="1181758" y="3932899"/>
                  </a:moveTo>
                  <a:lnTo>
                    <a:pt x="1184324" y="3939980"/>
                  </a:lnTo>
                  <a:lnTo>
                    <a:pt x="1193210" y="3951412"/>
                  </a:lnTo>
                  <a:lnTo>
                    <a:pt x="1181758" y="3932899"/>
                  </a:lnTo>
                  <a:close/>
                  <a:moveTo>
                    <a:pt x="1307514" y="3899022"/>
                  </a:moveTo>
                  <a:lnTo>
                    <a:pt x="1316944" y="3910568"/>
                  </a:lnTo>
                  <a:lnTo>
                    <a:pt x="1318386" y="3908925"/>
                  </a:lnTo>
                  <a:lnTo>
                    <a:pt x="1314156" y="3903155"/>
                  </a:lnTo>
                  <a:lnTo>
                    <a:pt x="1307514" y="3899022"/>
                  </a:lnTo>
                  <a:close/>
                  <a:moveTo>
                    <a:pt x="1329138" y="3895989"/>
                  </a:moveTo>
                  <a:lnTo>
                    <a:pt x="1329176" y="3896217"/>
                  </a:lnTo>
                  <a:lnTo>
                    <a:pt x="1329324" y="3896276"/>
                  </a:lnTo>
                  <a:lnTo>
                    <a:pt x="1331724" y="3899976"/>
                  </a:lnTo>
                  <a:lnTo>
                    <a:pt x="1333170" y="3904318"/>
                  </a:lnTo>
                  <a:cubicBezTo>
                    <a:pt x="1334418" y="3908068"/>
                    <a:pt x="1336914" y="3910568"/>
                    <a:pt x="1339410" y="3911819"/>
                  </a:cubicBezTo>
                  <a:lnTo>
                    <a:pt x="1337782" y="3909309"/>
                  </a:lnTo>
                  <a:lnTo>
                    <a:pt x="1334976" y="3906417"/>
                  </a:lnTo>
                  <a:lnTo>
                    <a:pt x="1332386" y="3900996"/>
                  </a:lnTo>
                  <a:lnTo>
                    <a:pt x="1331724" y="3899976"/>
                  </a:lnTo>
                  <a:lnTo>
                    <a:pt x="1331324" y="3898772"/>
                  </a:lnTo>
                  <a:lnTo>
                    <a:pt x="1330322" y="3896677"/>
                  </a:lnTo>
                  <a:lnTo>
                    <a:pt x="1329324" y="3896276"/>
                  </a:lnTo>
                  <a:lnTo>
                    <a:pt x="1329138" y="3895989"/>
                  </a:lnTo>
                  <a:close/>
                  <a:moveTo>
                    <a:pt x="1127964" y="3893522"/>
                  </a:moveTo>
                  <a:lnTo>
                    <a:pt x="1128956" y="3894661"/>
                  </a:lnTo>
                  <a:lnTo>
                    <a:pt x="1129000" y="3894417"/>
                  </a:lnTo>
                  <a:lnTo>
                    <a:pt x="1127964" y="3893522"/>
                  </a:lnTo>
                  <a:close/>
                  <a:moveTo>
                    <a:pt x="1114524" y="3882535"/>
                  </a:moveTo>
                  <a:lnTo>
                    <a:pt x="1114106" y="3884593"/>
                  </a:lnTo>
                  <a:lnTo>
                    <a:pt x="1115588" y="3885337"/>
                  </a:lnTo>
                  <a:lnTo>
                    <a:pt x="1120318" y="3886921"/>
                  </a:lnTo>
                  <a:lnTo>
                    <a:pt x="1119520" y="3886232"/>
                  </a:lnTo>
                  <a:cubicBezTo>
                    <a:pt x="1118270" y="3885000"/>
                    <a:pt x="1117022" y="3882535"/>
                    <a:pt x="1114524" y="3882535"/>
                  </a:cubicBezTo>
                  <a:close/>
                  <a:moveTo>
                    <a:pt x="1279266" y="3873482"/>
                  </a:moveTo>
                  <a:lnTo>
                    <a:pt x="1288396" y="3888535"/>
                  </a:lnTo>
                  <a:cubicBezTo>
                    <a:pt x="1291360" y="3894317"/>
                    <a:pt x="1294480" y="3899942"/>
                    <a:pt x="1299472" y="3904318"/>
                  </a:cubicBezTo>
                  <a:lnTo>
                    <a:pt x="1299142" y="3901665"/>
                  </a:lnTo>
                  <a:lnTo>
                    <a:pt x="1290812" y="3890725"/>
                  </a:lnTo>
                  <a:cubicBezTo>
                    <a:pt x="1288288" y="3887617"/>
                    <a:pt x="1286710" y="3884199"/>
                    <a:pt x="1284976" y="3880937"/>
                  </a:cubicBezTo>
                  <a:lnTo>
                    <a:pt x="1279266" y="3873482"/>
                  </a:lnTo>
                  <a:close/>
                  <a:moveTo>
                    <a:pt x="1147378" y="3870324"/>
                  </a:moveTo>
                  <a:lnTo>
                    <a:pt x="1148530" y="3874962"/>
                  </a:lnTo>
                  <a:cubicBezTo>
                    <a:pt x="1148688" y="3878587"/>
                    <a:pt x="1148688" y="3882369"/>
                    <a:pt x="1149962" y="3885520"/>
                  </a:cubicBezTo>
                  <a:lnTo>
                    <a:pt x="1174656" y="3936894"/>
                  </a:lnTo>
                  <a:lnTo>
                    <a:pt x="1172150" y="3927766"/>
                  </a:lnTo>
                  <a:cubicBezTo>
                    <a:pt x="1167502" y="3916724"/>
                    <a:pt x="1161922" y="3906148"/>
                    <a:pt x="1156964" y="3895573"/>
                  </a:cubicBezTo>
                  <a:lnTo>
                    <a:pt x="1147378" y="3870324"/>
                  </a:lnTo>
                  <a:close/>
                  <a:moveTo>
                    <a:pt x="1278962" y="3858648"/>
                  </a:moveTo>
                  <a:lnTo>
                    <a:pt x="1278376" y="3863352"/>
                  </a:lnTo>
                  <a:lnTo>
                    <a:pt x="1279454" y="3862137"/>
                  </a:lnTo>
                  <a:cubicBezTo>
                    <a:pt x="1279454" y="3862137"/>
                    <a:pt x="1280716" y="3862137"/>
                    <a:pt x="1280716" y="3860894"/>
                  </a:cubicBezTo>
                  <a:lnTo>
                    <a:pt x="1278962" y="3858648"/>
                  </a:lnTo>
                  <a:close/>
                  <a:moveTo>
                    <a:pt x="1090114" y="3854623"/>
                  </a:moveTo>
                  <a:lnTo>
                    <a:pt x="1101758" y="3870630"/>
                  </a:lnTo>
                  <a:lnTo>
                    <a:pt x="1096570" y="3860047"/>
                  </a:lnTo>
                  <a:lnTo>
                    <a:pt x="1090114" y="3854623"/>
                  </a:lnTo>
                  <a:close/>
                  <a:moveTo>
                    <a:pt x="1167178" y="3853064"/>
                  </a:moveTo>
                  <a:cubicBezTo>
                    <a:pt x="1173420" y="3859315"/>
                    <a:pt x="1177164" y="3864315"/>
                    <a:pt x="1179660" y="3870566"/>
                  </a:cubicBezTo>
                  <a:lnTo>
                    <a:pt x="1179310" y="3872319"/>
                  </a:lnTo>
                  <a:lnTo>
                    <a:pt x="1182998" y="3874422"/>
                  </a:lnTo>
                  <a:lnTo>
                    <a:pt x="1177800" y="3861070"/>
                  </a:lnTo>
                  <a:lnTo>
                    <a:pt x="1173420" y="3859315"/>
                  </a:lnTo>
                  <a:cubicBezTo>
                    <a:pt x="1172170" y="3856815"/>
                    <a:pt x="1170922" y="3855565"/>
                    <a:pt x="1167178" y="3853064"/>
                  </a:cubicBezTo>
                  <a:close/>
                  <a:moveTo>
                    <a:pt x="1180908" y="3848064"/>
                  </a:moveTo>
                  <a:cubicBezTo>
                    <a:pt x="1179660" y="3850564"/>
                    <a:pt x="1180908" y="3853064"/>
                    <a:pt x="1180908" y="3855565"/>
                  </a:cubicBezTo>
                  <a:lnTo>
                    <a:pt x="1180400" y="3858105"/>
                  </a:lnTo>
                  <a:lnTo>
                    <a:pt x="1180518" y="3858247"/>
                  </a:lnTo>
                  <a:cubicBezTo>
                    <a:pt x="1181758" y="3859491"/>
                    <a:pt x="1182998" y="3861980"/>
                    <a:pt x="1185478" y="3859491"/>
                  </a:cubicBezTo>
                  <a:cubicBezTo>
                    <a:pt x="1187958" y="3857003"/>
                    <a:pt x="1185478" y="3857003"/>
                    <a:pt x="1185478" y="3855759"/>
                  </a:cubicBezTo>
                  <a:lnTo>
                    <a:pt x="1185028" y="3853279"/>
                  </a:lnTo>
                  <a:lnTo>
                    <a:pt x="1180908" y="3848064"/>
                  </a:lnTo>
                  <a:close/>
                  <a:moveTo>
                    <a:pt x="1253580" y="3844601"/>
                  </a:moveTo>
                  <a:lnTo>
                    <a:pt x="1254542" y="3845564"/>
                  </a:lnTo>
                  <a:lnTo>
                    <a:pt x="1254920" y="3845185"/>
                  </a:lnTo>
                  <a:lnTo>
                    <a:pt x="1253580" y="3844601"/>
                  </a:lnTo>
                  <a:close/>
                  <a:moveTo>
                    <a:pt x="1095712" y="3837058"/>
                  </a:moveTo>
                  <a:lnTo>
                    <a:pt x="1097418" y="3839034"/>
                  </a:lnTo>
                  <a:lnTo>
                    <a:pt x="1097860" y="3838598"/>
                  </a:lnTo>
                  <a:lnTo>
                    <a:pt x="1095712" y="3837058"/>
                  </a:lnTo>
                  <a:close/>
                  <a:moveTo>
                    <a:pt x="1124770" y="3831191"/>
                  </a:moveTo>
                  <a:lnTo>
                    <a:pt x="1120692" y="3831312"/>
                  </a:lnTo>
                  <a:cubicBezTo>
                    <a:pt x="1120692" y="3833833"/>
                    <a:pt x="1123238" y="3836355"/>
                    <a:pt x="1125782" y="3837615"/>
                  </a:cubicBezTo>
                  <a:lnTo>
                    <a:pt x="1134762" y="3848902"/>
                  </a:lnTo>
                  <a:lnTo>
                    <a:pt x="1132168" y="3844561"/>
                  </a:lnTo>
                  <a:cubicBezTo>
                    <a:pt x="1132168" y="3843317"/>
                    <a:pt x="1130928" y="3843317"/>
                    <a:pt x="1129688" y="3842073"/>
                  </a:cubicBezTo>
                  <a:cubicBezTo>
                    <a:pt x="1128448" y="3839584"/>
                    <a:pt x="1126278" y="3837407"/>
                    <a:pt x="1124884" y="3835385"/>
                  </a:cubicBezTo>
                  <a:lnTo>
                    <a:pt x="1124770" y="3831191"/>
                  </a:lnTo>
                  <a:close/>
                  <a:moveTo>
                    <a:pt x="1190892" y="3829313"/>
                  </a:moveTo>
                  <a:cubicBezTo>
                    <a:pt x="1192140" y="3833063"/>
                    <a:pt x="1194636" y="3834313"/>
                    <a:pt x="1194636" y="3836813"/>
                  </a:cubicBezTo>
                  <a:cubicBezTo>
                    <a:pt x="1193388" y="3848064"/>
                    <a:pt x="1200876" y="3854314"/>
                    <a:pt x="1207116" y="3860565"/>
                  </a:cubicBezTo>
                  <a:cubicBezTo>
                    <a:pt x="1212108" y="3866815"/>
                    <a:pt x="1214604" y="3875566"/>
                    <a:pt x="1218348" y="3883066"/>
                  </a:cubicBezTo>
                  <a:lnTo>
                    <a:pt x="1217920" y="3883324"/>
                  </a:lnTo>
                  <a:lnTo>
                    <a:pt x="1219770" y="3885671"/>
                  </a:lnTo>
                  <a:lnTo>
                    <a:pt x="1218348" y="3883066"/>
                  </a:lnTo>
                  <a:lnTo>
                    <a:pt x="1217812" y="3877162"/>
                  </a:lnTo>
                  <a:lnTo>
                    <a:pt x="1212754" y="3864468"/>
                  </a:lnTo>
                  <a:cubicBezTo>
                    <a:pt x="1206554" y="3859492"/>
                    <a:pt x="1202834" y="3853271"/>
                    <a:pt x="1200200" y="3846427"/>
                  </a:cubicBezTo>
                  <a:lnTo>
                    <a:pt x="1198054" y="3838694"/>
                  </a:lnTo>
                  <a:lnTo>
                    <a:pt x="1190892" y="3829313"/>
                  </a:lnTo>
                  <a:close/>
                  <a:moveTo>
                    <a:pt x="1115824" y="3827084"/>
                  </a:moveTo>
                  <a:lnTo>
                    <a:pt x="1116874" y="3827530"/>
                  </a:lnTo>
                  <a:lnTo>
                    <a:pt x="1116938" y="3827084"/>
                  </a:lnTo>
                  <a:lnTo>
                    <a:pt x="1115824" y="3827084"/>
                  </a:lnTo>
                  <a:close/>
                  <a:moveTo>
                    <a:pt x="1236394" y="3822208"/>
                  </a:moveTo>
                  <a:lnTo>
                    <a:pt x="1235564" y="3823134"/>
                  </a:lnTo>
                  <a:lnTo>
                    <a:pt x="1237836" y="3826167"/>
                  </a:lnTo>
                  <a:lnTo>
                    <a:pt x="1237814" y="3826092"/>
                  </a:lnTo>
                  <a:cubicBezTo>
                    <a:pt x="1237182" y="3824849"/>
                    <a:pt x="1236866" y="3822985"/>
                    <a:pt x="1236394" y="3822208"/>
                  </a:cubicBezTo>
                  <a:close/>
                  <a:moveTo>
                    <a:pt x="1285764" y="3813662"/>
                  </a:moveTo>
                  <a:lnTo>
                    <a:pt x="1297952" y="3840074"/>
                  </a:lnTo>
                  <a:lnTo>
                    <a:pt x="1299472" y="3839313"/>
                  </a:lnTo>
                  <a:cubicBezTo>
                    <a:pt x="1301968" y="3839313"/>
                    <a:pt x="1303216" y="3841813"/>
                    <a:pt x="1304464" y="3845564"/>
                  </a:cubicBezTo>
                  <a:cubicBezTo>
                    <a:pt x="1303216" y="3841814"/>
                    <a:pt x="1301344" y="3839001"/>
                    <a:pt x="1300096" y="3836501"/>
                  </a:cubicBezTo>
                  <a:lnTo>
                    <a:pt x="1300028" y="3835723"/>
                  </a:lnTo>
                  <a:lnTo>
                    <a:pt x="1293020" y="3826558"/>
                  </a:lnTo>
                  <a:cubicBezTo>
                    <a:pt x="1290812" y="3822052"/>
                    <a:pt x="1288918" y="3817391"/>
                    <a:pt x="1285764" y="3813662"/>
                  </a:cubicBezTo>
                  <a:close/>
                  <a:moveTo>
                    <a:pt x="1236946" y="3803329"/>
                  </a:moveTo>
                  <a:lnTo>
                    <a:pt x="1236258" y="3806684"/>
                  </a:lnTo>
                  <a:lnTo>
                    <a:pt x="1236826" y="3807627"/>
                  </a:lnTo>
                  <a:lnTo>
                    <a:pt x="1244122" y="3812419"/>
                  </a:lnTo>
                  <a:lnTo>
                    <a:pt x="1236946" y="3803329"/>
                  </a:lnTo>
                  <a:close/>
                  <a:moveTo>
                    <a:pt x="1216738" y="3798747"/>
                  </a:moveTo>
                  <a:lnTo>
                    <a:pt x="1217100" y="3800561"/>
                  </a:lnTo>
                  <a:lnTo>
                    <a:pt x="1217846" y="3802393"/>
                  </a:lnTo>
                  <a:lnTo>
                    <a:pt x="1216738" y="3798747"/>
                  </a:lnTo>
                  <a:close/>
                  <a:moveTo>
                    <a:pt x="1230552" y="3797908"/>
                  </a:moveTo>
                  <a:lnTo>
                    <a:pt x="1230242" y="3798747"/>
                  </a:lnTo>
                  <a:lnTo>
                    <a:pt x="1230532" y="3799461"/>
                  </a:lnTo>
                  <a:lnTo>
                    <a:pt x="1231364" y="3799625"/>
                  </a:lnTo>
                  <a:lnTo>
                    <a:pt x="1230552" y="3797908"/>
                  </a:lnTo>
                  <a:close/>
                  <a:moveTo>
                    <a:pt x="1136940" y="3776783"/>
                  </a:moveTo>
                  <a:lnTo>
                    <a:pt x="1142290" y="3784678"/>
                  </a:lnTo>
                  <a:lnTo>
                    <a:pt x="1148458" y="3795560"/>
                  </a:lnTo>
                  <a:cubicBezTo>
                    <a:pt x="1149706" y="3796810"/>
                    <a:pt x="1150954" y="3798060"/>
                    <a:pt x="1152202" y="3799310"/>
                  </a:cubicBezTo>
                  <a:lnTo>
                    <a:pt x="1142290" y="3784678"/>
                  </a:lnTo>
                  <a:lnTo>
                    <a:pt x="1138416" y="3777845"/>
                  </a:lnTo>
                  <a:lnTo>
                    <a:pt x="1136940" y="3776783"/>
                  </a:lnTo>
                  <a:close/>
                  <a:moveTo>
                    <a:pt x="1319420" y="3764181"/>
                  </a:moveTo>
                  <a:lnTo>
                    <a:pt x="1314406" y="3768179"/>
                  </a:lnTo>
                  <a:lnTo>
                    <a:pt x="1321594" y="3781488"/>
                  </a:lnTo>
                  <a:lnTo>
                    <a:pt x="1329528" y="3784718"/>
                  </a:lnTo>
                  <a:cubicBezTo>
                    <a:pt x="1325760" y="3777902"/>
                    <a:pt x="1322934" y="3771086"/>
                    <a:pt x="1319794" y="3764735"/>
                  </a:cubicBezTo>
                  <a:lnTo>
                    <a:pt x="1319420" y="3764181"/>
                  </a:lnTo>
                  <a:close/>
                  <a:moveTo>
                    <a:pt x="1133616" y="3743566"/>
                  </a:moveTo>
                  <a:lnTo>
                    <a:pt x="1134730" y="3745557"/>
                  </a:lnTo>
                  <a:lnTo>
                    <a:pt x="1135836" y="3747186"/>
                  </a:lnTo>
                  <a:lnTo>
                    <a:pt x="1134702" y="3744582"/>
                  </a:lnTo>
                  <a:lnTo>
                    <a:pt x="1133616" y="3743566"/>
                  </a:lnTo>
                  <a:close/>
                  <a:moveTo>
                    <a:pt x="1016808" y="3740796"/>
                  </a:moveTo>
                  <a:lnTo>
                    <a:pt x="1015518" y="3741728"/>
                  </a:lnTo>
                  <a:cubicBezTo>
                    <a:pt x="1015518" y="3743918"/>
                    <a:pt x="1017066" y="3746422"/>
                    <a:pt x="1018304" y="3748299"/>
                  </a:cubicBezTo>
                  <a:cubicBezTo>
                    <a:pt x="1033164" y="3767074"/>
                    <a:pt x="1043070" y="3789605"/>
                    <a:pt x="1060408" y="3805877"/>
                  </a:cubicBezTo>
                  <a:cubicBezTo>
                    <a:pt x="1062884" y="3809632"/>
                    <a:pt x="1065362" y="3813387"/>
                    <a:pt x="1067838" y="3817142"/>
                  </a:cubicBezTo>
                  <a:lnTo>
                    <a:pt x="1067464" y="3817615"/>
                  </a:lnTo>
                  <a:lnTo>
                    <a:pt x="1071150" y="3819609"/>
                  </a:lnTo>
                  <a:cubicBezTo>
                    <a:pt x="1066212" y="3808447"/>
                    <a:pt x="1057572" y="3801006"/>
                    <a:pt x="1051400" y="3792325"/>
                  </a:cubicBezTo>
                  <a:cubicBezTo>
                    <a:pt x="1046462" y="3786124"/>
                    <a:pt x="1041524" y="3781164"/>
                    <a:pt x="1037822" y="3773723"/>
                  </a:cubicBezTo>
                  <a:cubicBezTo>
                    <a:pt x="1034118" y="3766282"/>
                    <a:pt x="1029180" y="3758841"/>
                    <a:pt x="1024242" y="3752640"/>
                  </a:cubicBezTo>
                  <a:cubicBezTo>
                    <a:pt x="1020540" y="3748919"/>
                    <a:pt x="1018070" y="3745199"/>
                    <a:pt x="1016836" y="3741478"/>
                  </a:cubicBezTo>
                  <a:lnTo>
                    <a:pt x="1016808" y="3740796"/>
                  </a:lnTo>
                  <a:close/>
                  <a:moveTo>
                    <a:pt x="1164814" y="3731132"/>
                  </a:moveTo>
                  <a:lnTo>
                    <a:pt x="1165462" y="3733992"/>
                  </a:lnTo>
                  <a:lnTo>
                    <a:pt x="1165554" y="3732468"/>
                  </a:lnTo>
                  <a:lnTo>
                    <a:pt x="1164814" y="3731132"/>
                  </a:lnTo>
                  <a:close/>
                  <a:moveTo>
                    <a:pt x="1180704" y="3730433"/>
                  </a:moveTo>
                  <a:lnTo>
                    <a:pt x="1180908" y="3731806"/>
                  </a:lnTo>
                  <a:cubicBezTo>
                    <a:pt x="1189644" y="3739307"/>
                    <a:pt x="1194948" y="3748995"/>
                    <a:pt x="1199628" y="3758995"/>
                  </a:cubicBezTo>
                  <a:lnTo>
                    <a:pt x="1199984" y="3759684"/>
                  </a:lnTo>
                  <a:lnTo>
                    <a:pt x="1194910" y="3746543"/>
                  </a:lnTo>
                  <a:cubicBezTo>
                    <a:pt x="1193016" y="3742192"/>
                    <a:pt x="1189546" y="3739085"/>
                    <a:pt x="1185918" y="3735977"/>
                  </a:cubicBezTo>
                  <a:lnTo>
                    <a:pt x="1180704" y="3730433"/>
                  </a:lnTo>
                  <a:close/>
                  <a:moveTo>
                    <a:pt x="1021654" y="3726354"/>
                  </a:moveTo>
                  <a:lnTo>
                    <a:pt x="1023258" y="3732027"/>
                  </a:lnTo>
                  <a:lnTo>
                    <a:pt x="1022760" y="3734037"/>
                  </a:lnTo>
                  <a:lnTo>
                    <a:pt x="1025478" y="3734037"/>
                  </a:lnTo>
                  <a:lnTo>
                    <a:pt x="1021654" y="3726354"/>
                  </a:lnTo>
                  <a:close/>
                  <a:moveTo>
                    <a:pt x="1292070" y="3722409"/>
                  </a:moveTo>
                  <a:cubicBezTo>
                    <a:pt x="1292070" y="3728594"/>
                    <a:pt x="1293312" y="3729831"/>
                    <a:pt x="1298274" y="3732305"/>
                  </a:cubicBezTo>
                  <a:lnTo>
                    <a:pt x="1301204" y="3734868"/>
                  </a:lnTo>
                  <a:lnTo>
                    <a:pt x="1303150" y="3733908"/>
                  </a:lnTo>
                  <a:lnTo>
                    <a:pt x="1300912" y="3730121"/>
                  </a:lnTo>
                  <a:lnTo>
                    <a:pt x="1292070" y="3722409"/>
                  </a:lnTo>
                  <a:close/>
                  <a:moveTo>
                    <a:pt x="1101874" y="3720869"/>
                  </a:moveTo>
                  <a:lnTo>
                    <a:pt x="1101774" y="3721072"/>
                  </a:lnTo>
                  <a:lnTo>
                    <a:pt x="1102034" y="3721112"/>
                  </a:lnTo>
                  <a:lnTo>
                    <a:pt x="1101874" y="3720869"/>
                  </a:lnTo>
                  <a:close/>
                  <a:moveTo>
                    <a:pt x="1197132" y="3720752"/>
                  </a:moveTo>
                  <a:lnTo>
                    <a:pt x="1197132" y="3722748"/>
                  </a:lnTo>
                  <a:lnTo>
                    <a:pt x="1197434" y="3722926"/>
                  </a:lnTo>
                  <a:lnTo>
                    <a:pt x="1197132" y="3720752"/>
                  </a:lnTo>
                  <a:close/>
                  <a:moveTo>
                    <a:pt x="1077590" y="3711725"/>
                  </a:moveTo>
                  <a:lnTo>
                    <a:pt x="1077590" y="3712254"/>
                  </a:lnTo>
                  <a:lnTo>
                    <a:pt x="1077576" y="3712248"/>
                  </a:lnTo>
                  <a:lnTo>
                    <a:pt x="1078250" y="3712771"/>
                  </a:lnTo>
                  <a:lnTo>
                    <a:pt x="1077590" y="3711725"/>
                  </a:lnTo>
                  <a:close/>
                  <a:moveTo>
                    <a:pt x="1134702" y="3689114"/>
                  </a:moveTo>
                  <a:lnTo>
                    <a:pt x="1134304" y="3691829"/>
                  </a:lnTo>
                  <a:lnTo>
                    <a:pt x="1139272" y="3693606"/>
                  </a:lnTo>
                  <a:lnTo>
                    <a:pt x="1134702" y="3689114"/>
                  </a:lnTo>
                  <a:close/>
                  <a:moveTo>
                    <a:pt x="1093320" y="3681206"/>
                  </a:moveTo>
                  <a:lnTo>
                    <a:pt x="1105758" y="3687214"/>
                  </a:lnTo>
                  <a:lnTo>
                    <a:pt x="1105758" y="3685832"/>
                  </a:lnTo>
                  <a:lnTo>
                    <a:pt x="1093320" y="3681206"/>
                  </a:lnTo>
                  <a:close/>
                  <a:moveTo>
                    <a:pt x="996500" y="3679289"/>
                  </a:moveTo>
                  <a:lnTo>
                    <a:pt x="996322" y="3681021"/>
                  </a:lnTo>
                  <a:cubicBezTo>
                    <a:pt x="997252" y="3683837"/>
                    <a:pt x="999110" y="3686341"/>
                    <a:pt x="1000966" y="3688218"/>
                  </a:cubicBezTo>
                  <a:lnTo>
                    <a:pt x="1015232" y="3713451"/>
                  </a:lnTo>
                  <a:lnTo>
                    <a:pt x="1005726" y="3694352"/>
                  </a:lnTo>
                  <a:lnTo>
                    <a:pt x="996500" y="3679289"/>
                  </a:lnTo>
                  <a:close/>
                  <a:moveTo>
                    <a:pt x="1118342" y="3671758"/>
                  </a:moveTo>
                  <a:lnTo>
                    <a:pt x="1118342" y="3673986"/>
                  </a:lnTo>
                  <a:lnTo>
                    <a:pt x="1119806" y="3673106"/>
                  </a:lnTo>
                  <a:lnTo>
                    <a:pt x="1118342" y="3671758"/>
                  </a:lnTo>
                  <a:close/>
                  <a:moveTo>
                    <a:pt x="998002" y="3669673"/>
                  </a:moveTo>
                  <a:lnTo>
                    <a:pt x="997252" y="3671946"/>
                  </a:lnTo>
                  <a:lnTo>
                    <a:pt x="996746" y="3676882"/>
                  </a:lnTo>
                  <a:lnTo>
                    <a:pt x="1000562" y="3671132"/>
                  </a:lnTo>
                  <a:lnTo>
                    <a:pt x="998002" y="3669673"/>
                  </a:lnTo>
                  <a:close/>
                  <a:moveTo>
                    <a:pt x="1124994" y="3667998"/>
                  </a:moveTo>
                  <a:lnTo>
                    <a:pt x="1123430" y="3670928"/>
                  </a:lnTo>
                  <a:lnTo>
                    <a:pt x="1124634" y="3670204"/>
                  </a:lnTo>
                  <a:lnTo>
                    <a:pt x="1127058" y="3671721"/>
                  </a:lnTo>
                  <a:lnTo>
                    <a:pt x="1124994" y="3667998"/>
                  </a:lnTo>
                  <a:close/>
                  <a:moveTo>
                    <a:pt x="1057530" y="3664296"/>
                  </a:moveTo>
                  <a:lnTo>
                    <a:pt x="1058712" y="3666007"/>
                  </a:lnTo>
                  <a:lnTo>
                    <a:pt x="1058366" y="3664577"/>
                  </a:lnTo>
                  <a:lnTo>
                    <a:pt x="1057530" y="3664296"/>
                  </a:lnTo>
                  <a:close/>
                  <a:moveTo>
                    <a:pt x="1119146" y="3658912"/>
                  </a:moveTo>
                  <a:lnTo>
                    <a:pt x="1118500" y="3661912"/>
                  </a:lnTo>
                  <a:lnTo>
                    <a:pt x="1119624" y="3660039"/>
                  </a:lnTo>
                  <a:lnTo>
                    <a:pt x="1119448" y="3659797"/>
                  </a:lnTo>
                  <a:lnTo>
                    <a:pt x="1119146" y="3658912"/>
                  </a:lnTo>
                  <a:close/>
                  <a:moveTo>
                    <a:pt x="1066098" y="3657259"/>
                  </a:moveTo>
                  <a:lnTo>
                    <a:pt x="1074586" y="3671063"/>
                  </a:lnTo>
                  <a:lnTo>
                    <a:pt x="1076814" y="3672321"/>
                  </a:lnTo>
                  <a:lnTo>
                    <a:pt x="1068460" y="3658430"/>
                  </a:lnTo>
                  <a:lnTo>
                    <a:pt x="1066098" y="3657259"/>
                  </a:lnTo>
                  <a:close/>
                  <a:moveTo>
                    <a:pt x="1184116" y="3642003"/>
                  </a:moveTo>
                  <a:lnTo>
                    <a:pt x="1179006" y="3644550"/>
                  </a:lnTo>
                  <a:lnTo>
                    <a:pt x="1181634" y="3648439"/>
                  </a:lnTo>
                  <a:cubicBezTo>
                    <a:pt x="1184116" y="3648439"/>
                    <a:pt x="1183496" y="3646571"/>
                    <a:pt x="1183030" y="3644858"/>
                  </a:cubicBezTo>
                  <a:lnTo>
                    <a:pt x="1184420" y="3643276"/>
                  </a:lnTo>
                  <a:lnTo>
                    <a:pt x="1184116" y="3642003"/>
                  </a:lnTo>
                  <a:close/>
                  <a:moveTo>
                    <a:pt x="944912" y="3640642"/>
                  </a:moveTo>
                  <a:lnTo>
                    <a:pt x="947252" y="3644722"/>
                  </a:lnTo>
                  <a:cubicBezTo>
                    <a:pt x="949884" y="3646912"/>
                    <a:pt x="953290" y="3648789"/>
                    <a:pt x="956386" y="3650667"/>
                  </a:cubicBezTo>
                  <a:lnTo>
                    <a:pt x="961932" y="3652196"/>
                  </a:lnTo>
                  <a:lnTo>
                    <a:pt x="944912" y="3640642"/>
                  </a:lnTo>
                  <a:close/>
                  <a:moveTo>
                    <a:pt x="1012920" y="3633375"/>
                  </a:moveTo>
                  <a:lnTo>
                    <a:pt x="1012824" y="3634021"/>
                  </a:lnTo>
                  <a:lnTo>
                    <a:pt x="1012500" y="3634344"/>
                  </a:lnTo>
                  <a:lnTo>
                    <a:pt x="1012692" y="3634591"/>
                  </a:lnTo>
                  <a:lnTo>
                    <a:pt x="1013196" y="3633572"/>
                  </a:lnTo>
                  <a:lnTo>
                    <a:pt x="1013686" y="3633846"/>
                  </a:lnTo>
                  <a:lnTo>
                    <a:pt x="1012920" y="3633375"/>
                  </a:lnTo>
                  <a:close/>
                  <a:moveTo>
                    <a:pt x="1134482" y="3632247"/>
                  </a:moveTo>
                  <a:cubicBezTo>
                    <a:pt x="1133242" y="3632869"/>
                    <a:pt x="1133862" y="3633803"/>
                    <a:pt x="1134638" y="3634893"/>
                  </a:cubicBezTo>
                  <a:lnTo>
                    <a:pt x="1134734" y="3635213"/>
                  </a:lnTo>
                  <a:lnTo>
                    <a:pt x="1135960" y="3634906"/>
                  </a:lnTo>
                  <a:cubicBezTo>
                    <a:pt x="1153578" y="3652555"/>
                    <a:pt x="1173714" y="3670204"/>
                    <a:pt x="1185040" y="3691635"/>
                  </a:cubicBezTo>
                  <a:cubicBezTo>
                    <a:pt x="1185040" y="3691635"/>
                    <a:pt x="1184410" y="3690689"/>
                    <a:pt x="1184254" y="3689429"/>
                  </a:cubicBezTo>
                  <a:lnTo>
                    <a:pt x="1184508" y="3688919"/>
                  </a:lnTo>
                  <a:lnTo>
                    <a:pt x="1164728" y="3661362"/>
                  </a:lnTo>
                  <a:cubicBezTo>
                    <a:pt x="1155266" y="3650930"/>
                    <a:pt x="1145030" y="3641588"/>
                    <a:pt x="1134482" y="3632247"/>
                  </a:cubicBezTo>
                  <a:close/>
                  <a:moveTo>
                    <a:pt x="1000436" y="3631666"/>
                  </a:moveTo>
                  <a:cubicBezTo>
                    <a:pt x="1000436" y="3635461"/>
                    <a:pt x="1002982" y="3636725"/>
                    <a:pt x="1004254" y="3640520"/>
                  </a:cubicBezTo>
                  <a:lnTo>
                    <a:pt x="1004398" y="3640807"/>
                  </a:lnTo>
                  <a:lnTo>
                    <a:pt x="1002538" y="3635674"/>
                  </a:lnTo>
                  <a:lnTo>
                    <a:pt x="1002538" y="3632084"/>
                  </a:lnTo>
                  <a:lnTo>
                    <a:pt x="1000436" y="3631666"/>
                  </a:lnTo>
                  <a:close/>
                  <a:moveTo>
                    <a:pt x="979360" y="3626239"/>
                  </a:moveTo>
                  <a:lnTo>
                    <a:pt x="980508" y="3629746"/>
                  </a:lnTo>
                  <a:lnTo>
                    <a:pt x="980984" y="3630622"/>
                  </a:lnTo>
                  <a:lnTo>
                    <a:pt x="988862" y="3640423"/>
                  </a:lnTo>
                  <a:lnTo>
                    <a:pt x="987710" y="3635460"/>
                  </a:lnTo>
                  <a:lnTo>
                    <a:pt x="979360" y="3626239"/>
                  </a:lnTo>
                  <a:close/>
                  <a:moveTo>
                    <a:pt x="938368" y="3621409"/>
                  </a:moveTo>
                  <a:lnTo>
                    <a:pt x="939048" y="3623130"/>
                  </a:lnTo>
                  <a:lnTo>
                    <a:pt x="942350" y="3635369"/>
                  </a:lnTo>
                  <a:lnTo>
                    <a:pt x="944846" y="3632250"/>
                  </a:lnTo>
                  <a:cubicBezTo>
                    <a:pt x="947306" y="3630998"/>
                    <a:pt x="946076" y="3628494"/>
                    <a:pt x="943616" y="3625990"/>
                  </a:cubicBezTo>
                  <a:lnTo>
                    <a:pt x="938368" y="3621409"/>
                  </a:lnTo>
                  <a:close/>
                  <a:moveTo>
                    <a:pt x="1144764" y="3608048"/>
                  </a:moveTo>
                  <a:lnTo>
                    <a:pt x="1142804" y="3610549"/>
                  </a:lnTo>
                  <a:cubicBezTo>
                    <a:pt x="1142960" y="3611809"/>
                    <a:pt x="1143896" y="3613069"/>
                    <a:pt x="1144520" y="3614329"/>
                  </a:cubicBezTo>
                  <a:cubicBezTo>
                    <a:pt x="1147014" y="3620629"/>
                    <a:pt x="1150754" y="3624409"/>
                    <a:pt x="1153250" y="3629450"/>
                  </a:cubicBezTo>
                  <a:cubicBezTo>
                    <a:pt x="1153872" y="3631340"/>
                    <a:pt x="1155120" y="3633230"/>
                    <a:pt x="1155588" y="3635120"/>
                  </a:cubicBezTo>
                  <a:lnTo>
                    <a:pt x="1155160" y="3636155"/>
                  </a:lnTo>
                  <a:lnTo>
                    <a:pt x="1156818" y="3635983"/>
                  </a:lnTo>
                  <a:cubicBezTo>
                    <a:pt x="1159298" y="3634738"/>
                    <a:pt x="1159610" y="3633492"/>
                    <a:pt x="1158988" y="3632091"/>
                  </a:cubicBezTo>
                  <a:cubicBezTo>
                    <a:pt x="1158368" y="3630690"/>
                    <a:pt x="1156818" y="3629133"/>
                    <a:pt x="1155576" y="3627264"/>
                  </a:cubicBezTo>
                  <a:cubicBezTo>
                    <a:pt x="1153094" y="3622282"/>
                    <a:pt x="1148132" y="3616054"/>
                    <a:pt x="1145650" y="3609826"/>
                  </a:cubicBezTo>
                  <a:lnTo>
                    <a:pt x="1144764" y="3608048"/>
                  </a:lnTo>
                  <a:close/>
                  <a:moveTo>
                    <a:pt x="930192" y="3602723"/>
                  </a:moveTo>
                  <a:lnTo>
                    <a:pt x="934096" y="3610613"/>
                  </a:lnTo>
                  <a:lnTo>
                    <a:pt x="934538" y="3611732"/>
                  </a:lnTo>
                  <a:lnTo>
                    <a:pt x="935008" y="3610965"/>
                  </a:lnTo>
                  <a:cubicBezTo>
                    <a:pt x="937468" y="3609713"/>
                    <a:pt x="935008" y="3605957"/>
                    <a:pt x="933778" y="3603453"/>
                  </a:cubicBezTo>
                  <a:lnTo>
                    <a:pt x="930192" y="3602723"/>
                  </a:lnTo>
                  <a:close/>
                  <a:moveTo>
                    <a:pt x="983092" y="3593162"/>
                  </a:moveTo>
                  <a:lnTo>
                    <a:pt x="986372" y="3598052"/>
                  </a:lnTo>
                  <a:lnTo>
                    <a:pt x="983658" y="3593538"/>
                  </a:lnTo>
                  <a:lnTo>
                    <a:pt x="983092" y="3593162"/>
                  </a:lnTo>
                  <a:close/>
                  <a:moveTo>
                    <a:pt x="1142286" y="3590362"/>
                  </a:moveTo>
                  <a:lnTo>
                    <a:pt x="1145358" y="3604844"/>
                  </a:lnTo>
                  <a:lnTo>
                    <a:pt x="1148130" y="3604844"/>
                  </a:lnTo>
                  <a:lnTo>
                    <a:pt x="1148130" y="3603656"/>
                  </a:lnTo>
                  <a:lnTo>
                    <a:pt x="1144288" y="3591209"/>
                  </a:lnTo>
                  <a:lnTo>
                    <a:pt x="1142286" y="3590362"/>
                  </a:lnTo>
                  <a:close/>
                  <a:moveTo>
                    <a:pt x="1097878" y="3571525"/>
                  </a:moveTo>
                  <a:lnTo>
                    <a:pt x="1095430" y="3574227"/>
                  </a:lnTo>
                  <a:lnTo>
                    <a:pt x="1103832" y="3580308"/>
                  </a:lnTo>
                  <a:cubicBezTo>
                    <a:pt x="1107104" y="3584403"/>
                    <a:pt x="1109600" y="3589128"/>
                    <a:pt x="1109600" y="3591648"/>
                  </a:cubicBezTo>
                  <a:cubicBezTo>
                    <a:pt x="1110846" y="3604249"/>
                    <a:pt x="1114588" y="3616849"/>
                    <a:pt x="1119576" y="3626929"/>
                  </a:cubicBezTo>
                  <a:cubicBezTo>
                    <a:pt x="1120824" y="3628189"/>
                    <a:pt x="1122382" y="3630080"/>
                    <a:pt x="1123006" y="3632127"/>
                  </a:cubicBezTo>
                  <a:lnTo>
                    <a:pt x="1121714" y="3635762"/>
                  </a:lnTo>
                  <a:lnTo>
                    <a:pt x="1124634" y="3638688"/>
                  </a:lnTo>
                  <a:cubicBezTo>
                    <a:pt x="1125892" y="3638057"/>
                    <a:pt x="1127466" y="3639003"/>
                    <a:pt x="1128724" y="3639318"/>
                  </a:cubicBezTo>
                  <a:lnTo>
                    <a:pt x="1130796" y="3636354"/>
                  </a:lnTo>
                  <a:lnTo>
                    <a:pt x="1127038" y="3634738"/>
                  </a:lnTo>
                  <a:cubicBezTo>
                    <a:pt x="1120834" y="3622282"/>
                    <a:pt x="1113388" y="3609826"/>
                    <a:pt x="1113388" y="3596125"/>
                  </a:cubicBezTo>
                  <a:lnTo>
                    <a:pt x="1111072" y="3588313"/>
                  </a:lnTo>
                  <a:lnTo>
                    <a:pt x="1107104" y="3582828"/>
                  </a:lnTo>
                  <a:lnTo>
                    <a:pt x="1102686" y="3575574"/>
                  </a:lnTo>
                  <a:lnTo>
                    <a:pt x="1100980" y="3573705"/>
                  </a:lnTo>
                  <a:cubicBezTo>
                    <a:pt x="1100360" y="3573705"/>
                    <a:pt x="1099118" y="3572148"/>
                    <a:pt x="1097878" y="3571525"/>
                  </a:cubicBezTo>
                  <a:close/>
                  <a:moveTo>
                    <a:pt x="945372" y="3568621"/>
                  </a:moveTo>
                  <a:lnTo>
                    <a:pt x="946988" y="3570957"/>
                  </a:lnTo>
                  <a:lnTo>
                    <a:pt x="956334" y="3575601"/>
                  </a:lnTo>
                  <a:lnTo>
                    <a:pt x="945372" y="3568621"/>
                  </a:lnTo>
                  <a:close/>
                  <a:moveTo>
                    <a:pt x="1139398" y="3562461"/>
                  </a:moveTo>
                  <a:lnTo>
                    <a:pt x="1139530" y="3563927"/>
                  </a:lnTo>
                  <a:cubicBezTo>
                    <a:pt x="1139530" y="3568967"/>
                    <a:pt x="1140778" y="3572747"/>
                    <a:pt x="1140778" y="3575268"/>
                  </a:cubicBezTo>
                  <a:cubicBezTo>
                    <a:pt x="1136412" y="3577788"/>
                    <a:pt x="1134230" y="3579048"/>
                    <a:pt x="1134386" y="3580781"/>
                  </a:cubicBezTo>
                  <a:lnTo>
                    <a:pt x="1135686" y="3582201"/>
                  </a:lnTo>
                  <a:lnTo>
                    <a:pt x="1135608" y="3580755"/>
                  </a:lnTo>
                  <a:cubicBezTo>
                    <a:pt x="1137224" y="3579136"/>
                    <a:pt x="1140456" y="3577958"/>
                    <a:pt x="1144982" y="3577369"/>
                  </a:cubicBezTo>
                  <a:lnTo>
                    <a:pt x="1145512" y="3577742"/>
                  </a:lnTo>
                  <a:lnTo>
                    <a:pt x="1143168" y="3572731"/>
                  </a:lnTo>
                  <a:lnTo>
                    <a:pt x="1142118" y="3568024"/>
                  </a:lnTo>
                  <a:lnTo>
                    <a:pt x="1139964" y="3565480"/>
                  </a:lnTo>
                  <a:lnTo>
                    <a:pt x="1139398" y="3562461"/>
                  </a:lnTo>
                  <a:close/>
                  <a:moveTo>
                    <a:pt x="922186" y="3562137"/>
                  </a:moveTo>
                  <a:lnTo>
                    <a:pt x="923942" y="3564639"/>
                  </a:lnTo>
                  <a:lnTo>
                    <a:pt x="925180" y="3565621"/>
                  </a:lnTo>
                  <a:lnTo>
                    <a:pt x="922186" y="3562137"/>
                  </a:lnTo>
                  <a:close/>
                  <a:moveTo>
                    <a:pt x="954490" y="3554320"/>
                  </a:moveTo>
                  <a:lnTo>
                    <a:pt x="956472" y="3556438"/>
                  </a:lnTo>
                  <a:lnTo>
                    <a:pt x="957790" y="3554790"/>
                  </a:lnTo>
                  <a:lnTo>
                    <a:pt x="954490" y="3554320"/>
                  </a:lnTo>
                  <a:close/>
                  <a:moveTo>
                    <a:pt x="925332" y="3546102"/>
                  </a:moveTo>
                  <a:lnTo>
                    <a:pt x="926222" y="3547357"/>
                  </a:lnTo>
                  <a:lnTo>
                    <a:pt x="927640" y="3548062"/>
                  </a:lnTo>
                  <a:lnTo>
                    <a:pt x="926592" y="3546730"/>
                  </a:lnTo>
                  <a:lnTo>
                    <a:pt x="925332" y="3546102"/>
                  </a:lnTo>
                  <a:close/>
                  <a:moveTo>
                    <a:pt x="1074070" y="3546094"/>
                  </a:moveTo>
                  <a:lnTo>
                    <a:pt x="1070938" y="3548807"/>
                  </a:lnTo>
                  <a:cubicBezTo>
                    <a:pt x="1074680" y="3553847"/>
                    <a:pt x="1075926" y="3558887"/>
                    <a:pt x="1080914" y="3562667"/>
                  </a:cubicBezTo>
                  <a:lnTo>
                    <a:pt x="1084430" y="3565509"/>
                  </a:lnTo>
                  <a:lnTo>
                    <a:pt x="1080350" y="3559692"/>
                  </a:lnTo>
                  <a:lnTo>
                    <a:pt x="1074070" y="3546094"/>
                  </a:lnTo>
                  <a:close/>
                  <a:moveTo>
                    <a:pt x="867816" y="3545082"/>
                  </a:moveTo>
                  <a:lnTo>
                    <a:pt x="866718" y="3546542"/>
                  </a:lnTo>
                  <a:lnTo>
                    <a:pt x="869082" y="3548213"/>
                  </a:lnTo>
                  <a:lnTo>
                    <a:pt x="867816" y="3545082"/>
                  </a:lnTo>
                  <a:close/>
                  <a:moveTo>
                    <a:pt x="875982" y="3543354"/>
                  </a:moveTo>
                  <a:cubicBezTo>
                    <a:pt x="876598" y="3545232"/>
                    <a:pt x="878134" y="3546797"/>
                    <a:pt x="878904" y="3548205"/>
                  </a:cubicBezTo>
                  <a:lnTo>
                    <a:pt x="878842" y="3548348"/>
                  </a:lnTo>
                  <a:lnTo>
                    <a:pt x="886908" y="3556386"/>
                  </a:lnTo>
                  <a:cubicBezTo>
                    <a:pt x="894594" y="3563633"/>
                    <a:pt x="901790" y="3571035"/>
                    <a:pt x="907024" y="3580287"/>
                  </a:cubicBezTo>
                  <a:cubicBezTo>
                    <a:pt x="908986" y="3583988"/>
                    <a:pt x="908660" y="3586455"/>
                    <a:pt x="907188" y="3588306"/>
                  </a:cubicBezTo>
                  <a:lnTo>
                    <a:pt x="902528" y="3591305"/>
                  </a:lnTo>
                  <a:lnTo>
                    <a:pt x="904212" y="3592984"/>
                  </a:lnTo>
                  <a:cubicBezTo>
                    <a:pt x="905456" y="3595464"/>
                    <a:pt x="905456" y="3597943"/>
                    <a:pt x="904212" y="3599183"/>
                  </a:cubicBezTo>
                  <a:lnTo>
                    <a:pt x="903326" y="3602718"/>
                  </a:lnTo>
                  <a:lnTo>
                    <a:pt x="904374" y="3600600"/>
                  </a:lnTo>
                  <a:cubicBezTo>
                    <a:pt x="911804" y="3603103"/>
                    <a:pt x="914282" y="3609362"/>
                    <a:pt x="920474" y="3613117"/>
                  </a:cubicBezTo>
                  <a:lnTo>
                    <a:pt x="920296" y="3612678"/>
                  </a:lnTo>
                  <a:lnTo>
                    <a:pt x="907954" y="3600949"/>
                  </a:lnTo>
                  <a:cubicBezTo>
                    <a:pt x="907954" y="3599697"/>
                    <a:pt x="906726" y="3598445"/>
                    <a:pt x="906726" y="3595940"/>
                  </a:cubicBezTo>
                  <a:cubicBezTo>
                    <a:pt x="912874" y="3588428"/>
                    <a:pt x="910414" y="3582168"/>
                    <a:pt x="905496" y="3575907"/>
                  </a:cubicBezTo>
                  <a:cubicBezTo>
                    <a:pt x="900576" y="3568395"/>
                    <a:pt x="895658" y="3563387"/>
                    <a:pt x="889510" y="3558378"/>
                  </a:cubicBezTo>
                  <a:cubicBezTo>
                    <a:pt x="884590" y="3554622"/>
                    <a:pt x="879672" y="3549614"/>
                    <a:pt x="875982" y="3543354"/>
                  </a:cubicBezTo>
                  <a:close/>
                  <a:moveTo>
                    <a:pt x="860094" y="3536600"/>
                  </a:moveTo>
                  <a:lnTo>
                    <a:pt x="867286" y="3543770"/>
                  </a:lnTo>
                  <a:lnTo>
                    <a:pt x="866682" y="3542276"/>
                  </a:lnTo>
                  <a:lnTo>
                    <a:pt x="860094" y="3536600"/>
                  </a:lnTo>
                  <a:close/>
                  <a:moveTo>
                    <a:pt x="1110868" y="3527892"/>
                  </a:moveTo>
                  <a:lnTo>
                    <a:pt x="1122070" y="3539986"/>
                  </a:lnTo>
                  <a:cubicBezTo>
                    <a:pt x="1122070" y="3542506"/>
                    <a:pt x="1124564" y="3545027"/>
                    <a:pt x="1127060" y="3542506"/>
                  </a:cubicBezTo>
                  <a:cubicBezTo>
                    <a:pt x="1130800" y="3539986"/>
                    <a:pt x="1133294" y="3542506"/>
                    <a:pt x="1134542" y="3543766"/>
                  </a:cubicBezTo>
                  <a:cubicBezTo>
                    <a:pt x="1137036" y="3545027"/>
                    <a:pt x="1137036" y="3548807"/>
                    <a:pt x="1138284" y="3550067"/>
                  </a:cubicBezTo>
                  <a:lnTo>
                    <a:pt x="1138506" y="3552537"/>
                  </a:lnTo>
                  <a:lnTo>
                    <a:pt x="1141774" y="3553329"/>
                  </a:lnTo>
                  <a:lnTo>
                    <a:pt x="1138204" y="3547990"/>
                  </a:lnTo>
                  <a:lnTo>
                    <a:pt x="1137290" y="3543431"/>
                  </a:lnTo>
                  <a:lnTo>
                    <a:pt x="1117232" y="3533496"/>
                  </a:lnTo>
                  <a:lnTo>
                    <a:pt x="1110868" y="3527892"/>
                  </a:lnTo>
                  <a:close/>
                  <a:moveTo>
                    <a:pt x="1074922" y="3527618"/>
                  </a:moveTo>
                  <a:lnTo>
                    <a:pt x="1073978" y="3530459"/>
                  </a:lnTo>
                  <a:lnTo>
                    <a:pt x="1074680" y="3531166"/>
                  </a:lnTo>
                  <a:cubicBezTo>
                    <a:pt x="1077174" y="3534946"/>
                    <a:pt x="1078420" y="3537466"/>
                    <a:pt x="1079668" y="3541246"/>
                  </a:cubicBezTo>
                  <a:lnTo>
                    <a:pt x="1076014" y="3544410"/>
                  </a:lnTo>
                  <a:lnTo>
                    <a:pt x="1077870" y="3545368"/>
                  </a:lnTo>
                  <a:cubicBezTo>
                    <a:pt x="1079266" y="3546613"/>
                    <a:pt x="1080506" y="3547547"/>
                    <a:pt x="1082368" y="3546302"/>
                  </a:cubicBezTo>
                  <a:cubicBezTo>
                    <a:pt x="1084228" y="3544433"/>
                    <a:pt x="1084228" y="3542876"/>
                    <a:pt x="1083608" y="3541320"/>
                  </a:cubicBezTo>
                  <a:cubicBezTo>
                    <a:pt x="1082988" y="3539763"/>
                    <a:pt x="1081746" y="3538206"/>
                    <a:pt x="1081126" y="3536337"/>
                  </a:cubicBezTo>
                  <a:cubicBezTo>
                    <a:pt x="1079886" y="3533846"/>
                    <a:pt x="1078644" y="3530110"/>
                    <a:pt x="1074922" y="3527618"/>
                  </a:cubicBezTo>
                  <a:close/>
                  <a:moveTo>
                    <a:pt x="1136082" y="3526026"/>
                  </a:moveTo>
                  <a:lnTo>
                    <a:pt x="1137732" y="3528494"/>
                  </a:lnTo>
                  <a:lnTo>
                    <a:pt x="1136766" y="3526568"/>
                  </a:lnTo>
                  <a:lnTo>
                    <a:pt x="1136082" y="3526026"/>
                  </a:lnTo>
                  <a:close/>
                  <a:moveTo>
                    <a:pt x="1105920" y="3523536"/>
                  </a:moveTo>
                  <a:lnTo>
                    <a:pt x="1106066" y="3523798"/>
                  </a:lnTo>
                  <a:lnTo>
                    <a:pt x="1109726" y="3526887"/>
                  </a:lnTo>
                  <a:lnTo>
                    <a:pt x="1105920" y="3523536"/>
                  </a:lnTo>
                  <a:close/>
                  <a:moveTo>
                    <a:pt x="1058230" y="3517858"/>
                  </a:moveTo>
                  <a:lnTo>
                    <a:pt x="1054724" y="3518566"/>
                  </a:lnTo>
                  <a:cubicBezTo>
                    <a:pt x="1053478" y="3519826"/>
                    <a:pt x="1053478" y="3522346"/>
                    <a:pt x="1054724" y="3523606"/>
                  </a:cubicBezTo>
                  <a:cubicBezTo>
                    <a:pt x="1057220" y="3526126"/>
                    <a:pt x="1059714" y="3528646"/>
                    <a:pt x="1060960" y="3531166"/>
                  </a:cubicBezTo>
                  <a:lnTo>
                    <a:pt x="1065104" y="3531166"/>
                  </a:lnTo>
                  <a:lnTo>
                    <a:pt x="1057550" y="3522636"/>
                  </a:lnTo>
                  <a:lnTo>
                    <a:pt x="1058230" y="3517858"/>
                  </a:lnTo>
                  <a:close/>
                  <a:moveTo>
                    <a:pt x="842212" y="3516841"/>
                  </a:moveTo>
                  <a:cubicBezTo>
                    <a:pt x="843464" y="3520664"/>
                    <a:pt x="845658" y="3523212"/>
                    <a:pt x="847694" y="3525442"/>
                  </a:cubicBezTo>
                  <a:lnTo>
                    <a:pt x="850744" y="3529934"/>
                  </a:lnTo>
                  <a:lnTo>
                    <a:pt x="853828" y="3530813"/>
                  </a:lnTo>
                  <a:lnTo>
                    <a:pt x="846470" y="3523320"/>
                  </a:lnTo>
                  <a:lnTo>
                    <a:pt x="846470" y="3520384"/>
                  </a:lnTo>
                  <a:lnTo>
                    <a:pt x="842212" y="3516841"/>
                  </a:lnTo>
                  <a:close/>
                  <a:moveTo>
                    <a:pt x="1153682" y="3513317"/>
                  </a:moveTo>
                  <a:lnTo>
                    <a:pt x="1160298" y="3522991"/>
                  </a:lnTo>
                  <a:lnTo>
                    <a:pt x="1163332" y="3524332"/>
                  </a:lnTo>
                  <a:lnTo>
                    <a:pt x="1174020" y="3537881"/>
                  </a:lnTo>
                  <a:lnTo>
                    <a:pt x="1182874" y="3552938"/>
                  </a:lnTo>
                  <a:cubicBezTo>
                    <a:pt x="1179152" y="3549227"/>
                    <a:pt x="1176670" y="3544279"/>
                    <a:pt x="1174188" y="3538094"/>
                  </a:cubicBezTo>
                  <a:lnTo>
                    <a:pt x="1174020" y="3537881"/>
                  </a:lnTo>
                  <a:lnTo>
                    <a:pt x="1165154" y="3522803"/>
                  </a:lnTo>
                  <a:lnTo>
                    <a:pt x="1153682" y="3513317"/>
                  </a:lnTo>
                  <a:close/>
                  <a:moveTo>
                    <a:pt x="1043308" y="3512105"/>
                  </a:moveTo>
                  <a:lnTo>
                    <a:pt x="1043500" y="3512265"/>
                  </a:lnTo>
                  <a:lnTo>
                    <a:pt x="1043430" y="3512194"/>
                  </a:lnTo>
                  <a:lnTo>
                    <a:pt x="1043308" y="3512105"/>
                  </a:lnTo>
                  <a:close/>
                  <a:moveTo>
                    <a:pt x="1004562" y="3509554"/>
                  </a:moveTo>
                  <a:cubicBezTo>
                    <a:pt x="1002994" y="3508797"/>
                    <a:pt x="1001428" y="3508494"/>
                    <a:pt x="999548" y="3510310"/>
                  </a:cubicBezTo>
                  <a:lnTo>
                    <a:pt x="999618" y="3511414"/>
                  </a:lnTo>
                  <a:lnTo>
                    <a:pt x="1006086" y="3511005"/>
                  </a:lnTo>
                  <a:lnTo>
                    <a:pt x="1008260" y="3511005"/>
                  </a:lnTo>
                  <a:lnTo>
                    <a:pt x="1004562" y="3509554"/>
                  </a:lnTo>
                  <a:close/>
                  <a:moveTo>
                    <a:pt x="1014816" y="3509351"/>
                  </a:moveTo>
                  <a:lnTo>
                    <a:pt x="1010820" y="3511005"/>
                  </a:lnTo>
                  <a:lnTo>
                    <a:pt x="1014816" y="3511005"/>
                  </a:lnTo>
                  <a:lnTo>
                    <a:pt x="1014816" y="3509351"/>
                  </a:lnTo>
                  <a:close/>
                  <a:moveTo>
                    <a:pt x="952434" y="3508039"/>
                  </a:moveTo>
                  <a:lnTo>
                    <a:pt x="952474" y="3508345"/>
                  </a:lnTo>
                  <a:lnTo>
                    <a:pt x="953082" y="3508502"/>
                  </a:lnTo>
                  <a:lnTo>
                    <a:pt x="952434" y="3508039"/>
                  </a:lnTo>
                  <a:close/>
                  <a:moveTo>
                    <a:pt x="1230972" y="3502032"/>
                  </a:moveTo>
                  <a:lnTo>
                    <a:pt x="1235168" y="3506634"/>
                  </a:lnTo>
                  <a:lnTo>
                    <a:pt x="1231544" y="3502035"/>
                  </a:lnTo>
                  <a:lnTo>
                    <a:pt x="1231420" y="3502209"/>
                  </a:lnTo>
                  <a:lnTo>
                    <a:pt x="1230972" y="3502032"/>
                  </a:lnTo>
                  <a:close/>
                  <a:moveTo>
                    <a:pt x="1066832" y="3500637"/>
                  </a:moveTo>
                  <a:lnTo>
                    <a:pt x="1070938" y="3511005"/>
                  </a:lnTo>
                  <a:cubicBezTo>
                    <a:pt x="1070938" y="3512265"/>
                    <a:pt x="1072184" y="3514785"/>
                    <a:pt x="1073432" y="3514785"/>
                  </a:cubicBezTo>
                  <a:cubicBezTo>
                    <a:pt x="1088398" y="3521086"/>
                    <a:pt x="1092140" y="3537466"/>
                    <a:pt x="1102116" y="3548807"/>
                  </a:cubicBezTo>
                  <a:lnTo>
                    <a:pt x="1104180" y="3552282"/>
                  </a:lnTo>
                  <a:lnTo>
                    <a:pt x="1106796" y="3555225"/>
                  </a:lnTo>
                  <a:lnTo>
                    <a:pt x="1109326" y="3555545"/>
                  </a:lnTo>
                  <a:lnTo>
                    <a:pt x="1104664" y="3550926"/>
                  </a:lnTo>
                  <a:cubicBezTo>
                    <a:pt x="1099636" y="3543456"/>
                    <a:pt x="1094610" y="3537231"/>
                    <a:pt x="1090840" y="3529761"/>
                  </a:cubicBezTo>
                  <a:cubicBezTo>
                    <a:pt x="1089582" y="3528516"/>
                    <a:pt x="1088326" y="3526026"/>
                    <a:pt x="1087070" y="3526026"/>
                  </a:cubicBezTo>
                  <a:cubicBezTo>
                    <a:pt x="1079528" y="3522291"/>
                    <a:pt x="1075130" y="3516377"/>
                    <a:pt x="1071674" y="3509997"/>
                  </a:cubicBezTo>
                  <a:lnTo>
                    <a:pt x="1066832" y="3500637"/>
                  </a:lnTo>
                  <a:close/>
                  <a:moveTo>
                    <a:pt x="1268840" y="3500553"/>
                  </a:moveTo>
                  <a:lnTo>
                    <a:pt x="1268498" y="3501307"/>
                  </a:lnTo>
                  <a:lnTo>
                    <a:pt x="1266948" y="3504467"/>
                  </a:lnTo>
                  <a:lnTo>
                    <a:pt x="1269728" y="3504996"/>
                  </a:lnTo>
                  <a:lnTo>
                    <a:pt x="1268840" y="3500553"/>
                  </a:lnTo>
                  <a:close/>
                  <a:moveTo>
                    <a:pt x="822558" y="3499875"/>
                  </a:moveTo>
                  <a:lnTo>
                    <a:pt x="830992" y="3507921"/>
                  </a:lnTo>
                  <a:lnTo>
                    <a:pt x="834692" y="3507921"/>
                  </a:lnTo>
                  <a:lnTo>
                    <a:pt x="822558" y="3499875"/>
                  </a:lnTo>
                  <a:close/>
                  <a:moveTo>
                    <a:pt x="834426" y="3497404"/>
                  </a:moveTo>
                  <a:lnTo>
                    <a:pt x="849570" y="3519101"/>
                  </a:lnTo>
                  <a:lnTo>
                    <a:pt x="851010" y="3519468"/>
                  </a:lnTo>
                  <a:lnTo>
                    <a:pt x="853848" y="3523320"/>
                  </a:lnTo>
                  <a:cubicBezTo>
                    <a:pt x="855078" y="3523320"/>
                    <a:pt x="852618" y="3520816"/>
                    <a:pt x="851388" y="3519564"/>
                  </a:cubicBezTo>
                  <a:lnTo>
                    <a:pt x="851010" y="3519468"/>
                  </a:lnTo>
                  <a:lnTo>
                    <a:pt x="839092" y="3503287"/>
                  </a:lnTo>
                  <a:cubicBezTo>
                    <a:pt x="837862" y="3501409"/>
                    <a:pt x="836940" y="3499218"/>
                    <a:pt x="835402" y="3497653"/>
                  </a:cubicBezTo>
                  <a:lnTo>
                    <a:pt x="834426" y="3497404"/>
                  </a:lnTo>
                  <a:close/>
                  <a:moveTo>
                    <a:pt x="855956" y="3493468"/>
                  </a:moveTo>
                  <a:lnTo>
                    <a:pt x="855106" y="3493734"/>
                  </a:lnTo>
                  <a:lnTo>
                    <a:pt x="856736" y="3494187"/>
                  </a:lnTo>
                  <a:lnTo>
                    <a:pt x="855956" y="3493468"/>
                  </a:lnTo>
                  <a:close/>
                  <a:moveTo>
                    <a:pt x="1275436" y="3491155"/>
                  </a:moveTo>
                  <a:lnTo>
                    <a:pt x="1272262" y="3493900"/>
                  </a:lnTo>
                  <a:lnTo>
                    <a:pt x="1270742" y="3496519"/>
                  </a:lnTo>
                  <a:lnTo>
                    <a:pt x="1273464" y="3493798"/>
                  </a:lnTo>
                  <a:cubicBezTo>
                    <a:pt x="1273464" y="3495043"/>
                    <a:pt x="1275954" y="3496287"/>
                    <a:pt x="1277198" y="3493798"/>
                  </a:cubicBezTo>
                  <a:lnTo>
                    <a:pt x="1275436" y="3491155"/>
                  </a:lnTo>
                  <a:close/>
                  <a:moveTo>
                    <a:pt x="809392" y="3491144"/>
                  </a:moveTo>
                  <a:lnTo>
                    <a:pt x="811272" y="3493300"/>
                  </a:lnTo>
                  <a:lnTo>
                    <a:pt x="817012" y="3496198"/>
                  </a:lnTo>
                  <a:lnTo>
                    <a:pt x="809392" y="3491144"/>
                  </a:lnTo>
                  <a:close/>
                  <a:moveTo>
                    <a:pt x="1170170" y="3484837"/>
                  </a:moveTo>
                  <a:lnTo>
                    <a:pt x="1172850" y="3488224"/>
                  </a:lnTo>
                  <a:lnTo>
                    <a:pt x="1175034" y="3488532"/>
                  </a:lnTo>
                  <a:cubicBezTo>
                    <a:pt x="1180058" y="3493489"/>
                    <a:pt x="1185082" y="3497207"/>
                    <a:pt x="1188850" y="3500924"/>
                  </a:cubicBezTo>
                  <a:cubicBezTo>
                    <a:pt x="1190106" y="3502164"/>
                    <a:pt x="1190106" y="3504642"/>
                    <a:pt x="1192618" y="3503403"/>
                  </a:cubicBezTo>
                  <a:cubicBezTo>
                    <a:pt x="1195130" y="3502164"/>
                    <a:pt x="1195130" y="3500924"/>
                    <a:pt x="1195130" y="3499685"/>
                  </a:cubicBezTo>
                  <a:lnTo>
                    <a:pt x="1194178" y="3498159"/>
                  </a:lnTo>
                  <a:lnTo>
                    <a:pt x="1187670" y="3496005"/>
                  </a:lnTo>
                  <a:cubicBezTo>
                    <a:pt x="1183920" y="3492283"/>
                    <a:pt x="1180170" y="3488560"/>
                    <a:pt x="1176420" y="3486078"/>
                  </a:cubicBezTo>
                  <a:cubicBezTo>
                    <a:pt x="1173920" y="3484837"/>
                    <a:pt x="1172670" y="3482356"/>
                    <a:pt x="1170170" y="3484837"/>
                  </a:cubicBezTo>
                  <a:close/>
                  <a:moveTo>
                    <a:pt x="955898" y="3483702"/>
                  </a:moveTo>
                  <a:lnTo>
                    <a:pt x="955898" y="3484913"/>
                  </a:lnTo>
                  <a:lnTo>
                    <a:pt x="948002" y="3485885"/>
                  </a:lnTo>
                  <a:lnTo>
                    <a:pt x="950640" y="3488336"/>
                  </a:lnTo>
                  <a:cubicBezTo>
                    <a:pt x="953082" y="3492117"/>
                    <a:pt x="955526" y="3493377"/>
                    <a:pt x="959188" y="3488336"/>
                  </a:cubicBezTo>
                  <a:cubicBezTo>
                    <a:pt x="965294" y="3488336"/>
                    <a:pt x="968958" y="3492117"/>
                    <a:pt x="968958" y="3497158"/>
                  </a:cubicBezTo>
                  <a:lnTo>
                    <a:pt x="969494" y="3498726"/>
                  </a:lnTo>
                  <a:lnTo>
                    <a:pt x="969854" y="3496191"/>
                  </a:lnTo>
                  <a:lnTo>
                    <a:pt x="988568" y="3509822"/>
                  </a:lnTo>
                  <a:lnTo>
                    <a:pt x="988626" y="3509745"/>
                  </a:lnTo>
                  <a:lnTo>
                    <a:pt x="989394" y="3510424"/>
                  </a:lnTo>
                  <a:lnTo>
                    <a:pt x="992144" y="3512427"/>
                  </a:lnTo>
                  <a:lnTo>
                    <a:pt x="992462" y="3513137"/>
                  </a:lnTo>
                  <a:lnTo>
                    <a:pt x="998604" y="3518566"/>
                  </a:lnTo>
                  <a:lnTo>
                    <a:pt x="998604" y="3517343"/>
                  </a:lnTo>
                  <a:lnTo>
                    <a:pt x="995162" y="3513488"/>
                  </a:lnTo>
                  <a:cubicBezTo>
                    <a:pt x="993282" y="3510613"/>
                    <a:pt x="991402" y="3507889"/>
                    <a:pt x="988268" y="3506678"/>
                  </a:cubicBezTo>
                  <a:cubicBezTo>
                    <a:pt x="980750" y="3501835"/>
                    <a:pt x="971976" y="3495781"/>
                    <a:pt x="964456" y="3490938"/>
                  </a:cubicBezTo>
                  <a:lnTo>
                    <a:pt x="955898" y="3483702"/>
                  </a:lnTo>
                  <a:close/>
                  <a:moveTo>
                    <a:pt x="936982" y="3478280"/>
                  </a:moveTo>
                  <a:lnTo>
                    <a:pt x="936838" y="3480279"/>
                  </a:lnTo>
                  <a:lnTo>
                    <a:pt x="937558" y="3478791"/>
                  </a:lnTo>
                  <a:lnTo>
                    <a:pt x="936982" y="3478280"/>
                  </a:lnTo>
                  <a:close/>
                  <a:moveTo>
                    <a:pt x="918794" y="3476344"/>
                  </a:moveTo>
                  <a:lnTo>
                    <a:pt x="926666" y="3486512"/>
                  </a:lnTo>
                  <a:lnTo>
                    <a:pt x="929374" y="3488302"/>
                  </a:lnTo>
                  <a:lnTo>
                    <a:pt x="918794" y="3476344"/>
                  </a:lnTo>
                  <a:close/>
                  <a:moveTo>
                    <a:pt x="1019768" y="3475609"/>
                  </a:moveTo>
                  <a:lnTo>
                    <a:pt x="1019660" y="3475727"/>
                  </a:lnTo>
                  <a:lnTo>
                    <a:pt x="1019802" y="3475812"/>
                  </a:lnTo>
                  <a:lnTo>
                    <a:pt x="1019804" y="3475724"/>
                  </a:lnTo>
                  <a:lnTo>
                    <a:pt x="1019768" y="3475609"/>
                  </a:lnTo>
                  <a:close/>
                  <a:moveTo>
                    <a:pt x="1203920" y="3474910"/>
                  </a:moveTo>
                  <a:lnTo>
                    <a:pt x="1204000" y="3475278"/>
                  </a:lnTo>
                  <a:lnTo>
                    <a:pt x="1204184" y="3475218"/>
                  </a:lnTo>
                  <a:lnTo>
                    <a:pt x="1203920" y="3474910"/>
                  </a:lnTo>
                  <a:close/>
                  <a:moveTo>
                    <a:pt x="1291670" y="3471751"/>
                  </a:moveTo>
                  <a:lnTo>
                    <a:pt x="1293384" y="3473891"/>
                  </a:lnTo>
                  <a:cubicBezTo>
                    <a:pt x="1294630" y="3475135"/>
                    <a:pt x="1294630" y="3477624"/>
                    <a:pt x="1297120" y="3476380"/>
                  </a:cubicBezTo>
                  <a:lnTo>
                    <a:pt x="1296610" y="3473834"/>
                  </a:lnTo>
                  <a:lnTo>
                    <a:pt x="1291670" y="3471751"/>
                  </a:lnTo>
                  <a:close/>
                  <a:moveTo>
                    <a:pt x="814638" y="3466616"/>
                  </a:moveTo>
                  <a:lnTo>
                    <a:pt x="811366" y="3467164"/>
                  </a:lnTo>
                  <a:lnTo>
                    <a:pt x="810962" y="3467164"/>
                  </a:lnTo>
                  <a:lnTo>
                    <a:pt x="813700" y="3475269"/>
                  </a:lnTo>
                  <a:cubicBezTo>
                    <a:pt x="815266" y="3480525"/>
                    <a:pt x="817146" y="3485622"/>
                    <a:pt x="820906" y="3490082"/>
                  </a:cubicBezTo>
                  <a:lnTo>
                    <a:pt x="822942" y="3489737"/>
                  </a:lnTo>
                  <a:lnTo>
                    <a:pt x="820646" y="3487010"/>
                  </a:lnTo>
                  <a:lnTo>
                    <a:pt x="814638" y="3466616"/>
                  </a:lnTo>
                  <a:close/>
                  <a:moveTo>
                    <a:pt x="1134810" y="3465867"/>
                  </a:moveTo>
                  <a:lnTo>
                    <a:pt x="1131722" y="3469266"/>
                  </a:lnTo>
                  <a:lnTo>
                    <a:pt x="1135626" y="3471492"/>
                  </a:lnTo>
                  <a:cubicBezTo>
                    <a:pt x="1137038" y="3473661"/>
                    <a:pt x="1137980" y="3476139"/>
                    <a:pt x="1139864" y="3477378"/>
                  </a:cubicBezTo>
                  <a:cubicBezTo>
                    <a:pt x="1143632" y="3481096"/>
                    <a:pt x="1143632" y="3481096"/>
                    <a:pt x="1149912" y="3482335"/>
                  </a:cubicBezTo>
                  <a:cubicBezTo>
                    <a:pt x="1151168" y="3483575"/>
                    <a:pt x="1151168" y="3486053"/>
                    <a:pt x="1151168" y="3486053"/>
                  </a:cubicBezTo>
                  <a:cubicBezTo>
                    <a:pt x="1157450" y="3497207"/>
                    <a:pt x="1166242" y="3502164"/>
                    <a:pt x="1176290" y="3507121"/>
                  </a:cubicBezTo>
                  <a:cubicBezTo>
                    <a:pt x="1177546" y="3508360"/>
                    <a:pt x="1178802" y="3507121"/>
                    <a:pt x="1180058" y="3507121"/>
                  </a:cubicBezTo>
                  <a:lnTo>
                    <a:pt x="1173822" y="3500969"/>
                  </a:lnTo>
                  <a:lnTo>
                    <a:pt x="1172670" y="3500969"/>
                  </a:lnTo>
                  <a:cubicBezTo>
                    <a:pt x="1163920" y="3496005"/>
                    <a:pt x="1158920" y="3488560"/>
                    <a:pt x="1151420" y="3482356"/>
                  </a:cubicBezTo>
                  <a:lnTo>
                    <a:pt x="1134810" y="3465867"/>
                  </a:lnTo>
                  <a:close/>
                  <a:moveTo>
                    <a:pt x="1038842" y="3464460"/>
                  </a:moveTo>
                  <a:lnTo>
                    <a:pt x="1041006" y="3468321"/>
                  </a:lnTo>
                  <a:cubicBezTo>
                    <a:pt x="1045684" y="3473204"/>
                    <a:pt x="1050984" y="3477614"/>
                    <a:pt x="1054724" y="3483284"/>
                  </a:cubicBezTo>
                  <a:lnTo>
                    <a:pt x="1062982" y="3493190"/>
                  </a:lnTo>
                  <a:lnTo>
                    <a:pt x="1061934" y="3491166"/>
                  </a:lnTo>
                  <a:cubicBezTo>
                    <a:pt x="1056908" y="3483696"/>
                    <a:pt x="1050624" y="3478715"/>
                    <a:pt x="1045596" y="3472490"/>
                  </a:cubicBezTo>
                  <a:lnTo>
                    <a:pt x="1038842" y="3464460"/>
                  </a:lnTo>
                  <a:close/>
                  <a:moveTo>
                    <a:pt x="997354" y="3458833"/>
                  </a:moveTo>
                  <a:lnTo>
                    <a:pt x="997314" y="3458948"/>
                  </a:lnTo>
                  <a:lnTo>
                    <a:pt x="996914" y="3462099"/>
                  </a:lnTo>
                  <a:lnTo>
                    <a:pt x="1014340" y="3472539"/>
                  </a:lnTo>
                  <a:lnTo>
                    <a:pt x="997840" y="3460040"/>
                  </a:lnTo>
                  <a:lnTo>
                    <a:pt x="997354" y="3458833"/>
                  </a:lnTo>
                  <a:close/>
                  <a:moveTo>
                    <a:pt x="841078" y="3454773"/>
                  </a:moveTo>
                  <a:lnTo>
                    <a:pt x="839950" y="3460729"/>
                  </a:lnTo>
                  <a:lnTo>
                    <a:pt x="836826" y="3458359"/>
                  </a:lnTo>
                  <a:lnTo>
                    <a:pt x="843200" y="3464604"/>
                  </a:lnTo>
                  <a:cubicBezTo>
                    <a:pt x="845110" y="3467164"/>
                    <a:pt x="846700" y="3470363"/>
                    <a:pt x="848930" y="3472602"/>
                  </a:cubicBezTo>
                  <a:lnTo>
                    <a:pt x="854998" y="3474026"/>
                  </a:lnTo>
                  <a:lnTo>
                    <a:pt x="843540" y="3462471"/>
                  </a:lnTo>
                  <a:lnTo>
                    <a:pt x="841078" y="3454773"/>
                  </a:lnTo>
                  <a:close/>
                  <a:moveTo>
                    <a:pt x="907826" y="3454598"/>
                  </a:moveTo>
                  <a:lnTo>
                    <a:pt x="907986" y="3454874"/>
                  </a:lnTo>
                  <a:lnTo>
                    <a:pt x="908180" y="3454893"/>
                  </a:lnTo>
                  <a:lnTo>
                    <a:pt x="907826" y="3454598"/>
                  </a:lnTo>
                  <a:close/>
                  <a:moveTo>
                    <a:pt x="1129798" y="3453815"/>
                  </a:moveTo>
                  <a:lnTo>
                    <a:pt x="1132010" y="3457650"/>
                  </a:lnTo>
                  <a:lnTo>
                    <a:pt x="1133920" y="3460020"/>
                  </a:lnTo>
                  <a:lnTo>
                    <a:pt x="1134598" y="3460155"/>
                  </a:lnTo>
                  <a:lnTo>
                    <a:pt x="1129798" y="3453815"/>
                  </a:lnTo>
                  <a:close/>
                  <a:moveTo>
                    <a:pt x="1000118" y="3450663"/>
                  </a:moveTo>
                  <a:lnTo>
                    <a:pt x="999960" y="3451130"/>
                  </a:lnTo>
                  <a:lnTo>
                    <a:pt x="1000354" y="3451325"/>
                  </a:lnTo>
                  <a:lnTo>
                    <a:pt x="1000118" y="3450663"/>
                  </a:lnTo>
                  <a:close/>
                  <a:moveTo>
                    <a:pt x="912282" y="3450641"/>
                  </a:moveTo>
                  <a:lnTo>
                    <a:pt x="909370" y="3455013"/>
                  </a:lnTo>
                  <a:lnTo>
                    <a:pt x="912310" y="3455308"/>
                  </a:lnTo>
                  <a:cubicBezTo>
                    <a:pt x="913392" y="3455147"/>
                    <a:pt x="913700" y="3454186"/>
                    <a:pt x="912464" y="3450980"/>
                  </a:cubicBezTo>
                  <a:lnTo>
                    <a:pt x="912282" y="3450641"/>
                  </a:lnTo>
                  <a:close/>
                  <a:moveTo>
                    <a:pt x="901546" y="3449363"/>
                  </a:moveTo>
                  <a:lnTo>
                    <a:pt x="902104" y="3449948"/>
                  </a:lnTo>
                  <a:lnTo>
                    <a:pt x="902284" y="3449979"/>
                  </a:lnTo>
                  <a:lnTo>
                    <a:pt x="901546" y="3449363"/>
                  </a:lnTo>
                  <a:close/>
                  <a:moveTo>
                    <a:pt x="806274" y="3449248"/>
                  </a:moveTo>
                  <a:cubicBezTo>
                    <a:pt x="810094" y="3453087"/>
                    <a:pt x="812640" y="3456926"/>
                    <a:pt x="815186" y="3460765"/>
                  </a:cubicBezTo>
                  <a:lnTo>
                    <a:pt x="815914" y="3461741"/>
                  </a:lnTo>
                  <a:lnTo>
                    <a:pt x="812954" y="3457014"/>
                  </a:lnTo>
                  <a:lnTo>
                    <a:pt x="811366" y="3455647"/>
                  </a:lnTo>
                  <a:cubicBezTo>
                    <a:pt x="810094" y="3453087"/>
                    <a:pt x="808820" y="3450528"/>
                    <a:pt x="806274" y="3449248"/>
                  </a:cubicBezTo>
                  <a:close/>
                  <a:moveTo>
                    <a:pt x="1218476" y="3447908"/>
                  </a:moveTo>
                  <a:lnTo>
                    <a:pt x="1217890" y="3448935"/>
                  </a:lnTo>
                  <a:cubicBezTo>
                    <a:pt x="1218364" y="3449704"/>
                    <a:pt x="1219316" y="3450628"/>
                    <a:pt x="1219950" y="3451243"/>
                  </a:cubicBezTo>
                  <a:lnTo>
                    <a:pt x="1231170" y="3468356"/>
                  </a:lnTo>
                  <a:lnTo>
                    <a:pt x="1220834" y="3451923"/>
                  </a:lnTo>
                  <a:lnTo>
                    <a:pt x="1218476" y="3447908"/>
                  </a:lnTo>
                  <a:close/>
                  <a:moveTo>
                    <a:pt x="869546" y="3439770"/>
                  </a:moveTo>
                  <a:lnTo>
                    <a:pt x="876822" y="3447015"/>
                  </a:lnTo>
                  <a:cubicBezTo>
                    <a:pt x="885954" y="3454040"/>
                    <a:pt x="895552" y="3460597"/>
                    <a:pt x="904220" y="3468715"/>
                  </a:cubicBezTo>
                  <a:cubicBezTo>
                    <a:pt x="906696" y="3472462"/>
                    <a:pt x="909174" y="3473711"/>
                    <a:pt x="910412" y="3467466"/>
                  </a:cubicBezTo>
                  <a:lnTo>
                    <a:pt x="911372" y="3467950"/>
                  </a:lnTo>
                  <a:lnTo>
                    <a:pt x="909748" y="3466087"/>
                  </a:lnTo>
                  <a:lnTo>
                    <a:pt x="904030" y="3467994"/>
                  </a:lnTo>
                  <a:cubicBezTo>
                    <a:pt x="895958" y="3460542"/>
                    <a:pt x="886956" y="3454331"/>
                    <a:pt x="878264" y="3447810"/>
                  </a:cubicBezTo>
                  <a:lnTo>
                    <a:pt x="869546" y="3439770"/>
                  </a:lnTo>
                  <a:close/>
                  <a:moveTo>
                    <a:pt x="779150" y="3433830"/>
                  </a:moveTo>
                  <a:lnTo>
                    <a:pt x="777228" y="3434144"/>
                  </a:lnTo>
                  <a:lnTo>
                    <a:pt x="777772" y="3434685"/>
                  </a:lnTo>
                  <a:lnTo>
                    <a:pt x="779150" y="3433830"/>
                  </a:lnTo>
                  <a:close/>
                  <a:moveTo>
                    <a:pt x="786816" y="3429919"/>
                  </a:moveTo>
                  <a:lnTo>
                    <a:pt x="786816" y="3432161"/>
                  </a:lnTo>
                  <a:lnTo>
                    <a:pt x="784432" y="3432746"/>
                  </a:lnTo>
                  <a:lnTo>
                    <a:pt x="789720" y="3435172"/>
                  </a:lnTo>
                  <a:lnTo>
                    <a:pt x="786816" y="3429919"/>
                  </a:lnTo>
                  <a:close/>
                  <a:moveTo>
                    <a:pt x="1192622" y="3427738"/>
                  </a:moveTo>
                  <a:lnTo>
                    <a:pt x="1191420" y="3437685"/>
                  </a:lnTo>
                  <a:lnTo>
                    <a:pt x="1191610" y="3438961"/>
                  </a:lnTo>
                  <a:lnTo>
                    <a:pt x="1193320" y="3436472"/>
                  </a:lnTo>
                  <a:cubicBezTo>
                    <a:pt x="1193954" y="3436472"/>
                    <a:pt x="1195222" y="3437088"/>
                    <a:pt x="1195856" y="3437241"/>
                  </a:cubicBezTo>
                  <a:cubicBezTo>
                    <a:pt x="1196490" y="3437395"/>
                    <a:pt x="1196490" y="3437088"/>
                    <a:pt x="1194588" y="3435241"/>
                  </a:cubicBezTo>
                  <a:lnTo>
                    <a:pt x="1192622" y="3427738"/>
                  </a:lnTo>
                  <a:close/>
                  <a:moveTo>
                    <a:pt x="754812" y="3427325"/>
                  </a:moveTo>
                  <a:lnTo>
                    <a:pt x="756242" y="3428097"/>
                  </a:lnTo>
                  <a:lnTo>
                    <a:pt x="755808" y="3427325"/>
                  </a:lnTo>
                  <a:lnTo>
                    <a:pt x="754812" y="3427325"/>
                  </a:lnTo>
                  <a:close/>
                  <a:moveTo>
                    <a:pt x="819708" y="3425951"/>
                  </a:moveTo>
                  <a:cubicBezTo>
                    <a:pt x="826034" y="3433403"/>
                    <a:pt x="833624" y="3439614"/>
                    <a:pt x="838684" y="3448308"/>
                  </a:cubicBezTo>
                  <a:lnTo>
                    <a:pt x="839876" y="3451012"/>
                  </a:lnTo>
                  <a:lnTo>
                    <a:pt x="838896" y="3447952"/>
                  </a:lnTo>
                  <a:cubicBezTo>
                    <a:pt x="836110" y="3443737"/>
                    <a:pt x="832396" y="3439990"/>
                    <a:pt x="828680" y="3436243"/>
                  </a:cubicBezTo>
                  <a:lnTo>
                    <a:pt x="822476" y="3426857"/>
                  </a:lnTo>
                  <a:lnTo>
                    <a:pt x="819708" y="3425951"/>
                  </a:lnTo>
                  <a:close/>
                  <a:moveTo>
                    <a:pt x="827852" y="3425830"/>
                  </a:moveTo>
                  <a:lnTo>
                    <a:pt x="827388" y="3428014"/>
                  </a:lnTo>
                  <a:lnTo>
                    <a:pt x="829918" y="3429999"/>
                  </a:lnTo>
                  <a:lnTo>
                    <a:pt x="827852" y="3425830"/>
                  </a:lnTo>
                  <a:close/>
                  <a:moveTo>
                    <a:pt x="1125170" y="3424035"/>
                  </a:moveTo>
                  <a:cubicBezTo>
                    <a:pt x="1123296" y="3425276"/>
                    <a:pt x="1123920" y="3426517"/>
                    <a:pt x="1125170" y="3428068"/>
                  </a:cubicBezTo>
                  <a:lnTo>
                    <a:pt x="1126024" y="3429410"/>
                  </a:lnTo>
                  <a:lnTo>
                    <a:pt x="1128542" y="3431405"/>
                  </a:lnTo>
                  <a:cubicBezTo>
                    <a:pt x="1127914" y="3430160"/>
                    <a:pt x="1126970" y="3428604"/>
                    <a:pt x="1126656" y="3427203"/>
                  </a:cubicBezTo>
                  <a:lnTo>
                    <a:pt x="1127746" y="3425314"/>
                  </a:lnTo>
                  <a:lnTo>
                    <a:pt x="1125170" y="3424035"/>
                  </a:lnTo>
                  <a:close/>
                  <a:moveTo>
                    <a:pt x="1238740" y="3421233"/>
                  </a:moveTo>
                  <a:lnTo>
                    <a:pt x="1238394" y="3425997"/>
                  </a:lnTo>
                  <a:lnTo>
                    <a:pt x="1239058" y="3428891"/>
                  </a:lnTo>
                  <a:lnTo>
                    <a:pt x="1239848" y="3426612"/>
                  </a:lnTo>
                  <a:cubicBezTo>
                    <a:pt x="1241094" y="3424746"/>
                    <a:pt x="1240470" y="3422879"/>
                    <a:pt x="1238914" y="3421324"/>
                  </a:cubicBezTo>
                  <a:lnTo>
                    <a:pt x="1238740" y="3421233"/>
                  </a:lnTo>
                  <a:close/>
                  <a:moveTo>
                    <a:pt x="837814" y="3419143"/>
                  </a:moveTo>
                  <a:lnTo>
                    <a:pt x="847256" y="3425003"/>
                  </a:lnTo>
                  <a:lnTo>
                    <a:pt x="847256" y="3423394"/>
                  </a:lnTo>
                  <a:lnTo>
                    <a:pt x="846910" y="3423279"/>
                  </a:lnTo>
                  <a:lnTo>
                    <a:pt x="837814" y="3419143"/>
                  </a:lnTo>
                  <a:close/>
                  <a:moveTo>
                    <a:pt x="791876" y="3416014"/>
                  </a:moveTo>
                  <a:cubicBezTo>
                    <a:pt x="791876" y="3416014"/>
                    <a:pt x="789346" y="3417256"/>
                    <a:pt x="791876" y="3417256"/>
                  </a:cubicBezTo>
                  <a:lnTo>
                    <a:pt x="790166" y="3420615"/>
                  </a:lnTo>
                  <a:lnTo>
                    <a:pt x="792268" y="3422375"/>
                  </a:lnTo>
                  <a:cubicBezTo>
                    <a:pt x="793540" y="3421096"/>
                    <a:pt x="793222" y="3420136"/>
                    <a:pt x="792744" y="3419016"/>
                  </a:cubicBezTo>
                  <a:lnTo>
                    <a:pt x="792496" y="3416764"/>
                  </a:lnTo>
                  <a:lnTo>
                    <a:pt x="791876" y="3416014"/>
                  </a:lnTo>
                  <a:close/>
                  <a:moveTo>
                    <a:pt x="1206558" y="3413438"/>
                  </a:moveTo>
                  <a:lnTo>
                    <a:pt x="1205170" y="3415349"/>
                  </a:lnTo>
                  <a:cubicBezTo>
                    <a:pt x="1205170" y="3415349"/>
                    <a:pt x="1205170" y="3417831"/>
                    <a:pt x="1203920" y="3420313"/>
                  </a:cubicBezTo>
                  <a:cubicBezTo>
                    <a:pt x="1196420" y="3426517"/>
                    <a:pt x="1196420" y="3426517"/>
                    <a:pt x="1187670" y="3415349"/>
                  </a:cubicBezTo>
                  <a:lnTo>
                    <a:pt x="1190312" y="3420831"/>
                  </a:lnTo>
                  <a:lnTo>
                    <a:pt x="1195698" y="3425394"/>
                  </a:lnTo>
                  <a:cubicBezTo>
                    <a:pt x="1198708" y="3427548"/>
                    <a:pt x="1202196" y="3428471"/>
                    <a:pt x="1207268" y="3425393"/>
                  </a:cubicBezTo>
                  <a:lnTo>
                    <a:pt x="1218032" y="3434796"/>
                  </a:lnTo>
                  <a:lnTo>
                    <a:pt x="1217854" y="3433405"/>
                  </a:lnTo>
                  <a:cubicBezTo>
                    <a:pt x="1216758" y="3432170"/>
                    <a:pt x="1215190" y="3430936"/>
                    <a:pt x="1214562" y="3429701"/>
                  </a:cubicBezTo>
                  <a:cubicBezTo>
                    <a:pt x="1212054" y="3425997"/>
                    <a:pt x="1207036" y="3424762"/>
                    <a:pt x="1205782" y="3419824"/>
                  </a:cubicBezTo>
                  <a:cubicBezTo>
                    <a:pt x="1205782" y="3418589"/>
                    <a:pt x="1205782" y="3417355"/>
                    <a:pt x="1205782" y="3417355"/>
                  </a:cubicBezTo>
                  <a:lnTo>
                    <a:pt x="1206558" y="3413438"/>
                  </a:lnTo>
                  <a:close/>
                  <a:moveTo>
                    <a:pt x="902922" y="3409775"/>
                  </a:moveTo>
                  <a:lnTo>
                    <a:pt x="902014" y="3409905"/>
                  </a:lnTo>
                  <a:lnTo>
                    <a:pt x="904102" y="3410898"/>
                  </a:lnTo>
                  <a:lnTo>
                    <a:pt x="902922" y="3409775"/>
                  </a:lnTo>
                  <a:close/>
                  <a:moveTo>
                    <a:pt x="816226" y="3407240"/>
                  </a:moveTo>
                  <a:lnTo>
                    <a:pt x="813384" y="3408562"/>
                  </a:lnTo>
                  <a:cubicBezTo>
                    <a:pt x="810852" y="3408562"/>
                    <a:pt x="812118" y="3411046"/>
                    <a:pt x="813384" y="3412288"/>
                  </a:cubicBezTo>
                  <a:cubicBezTo>
                    <a:pt x="815914" y="3413530"/>
                    <a:pt x="818444" y="3416014"/>
                    <a:pt x="820974" y="3418498"/>
                  </a:cubicBezTo>
                  <a:lnTo>
                    <a:pt x="825260" y="3420603"/>
                  </a:lnTo>
                  <a:lnTo>
                    <a:pt x="824966" y="3420008"/>
                  </a:lnTo>
                  <a:lnTo>
                    <a:pt x="825566" y="3416977"/>
                  </a:lnTo>
                  <a:lnTo>
                    <a:pt x="817110" y="3413653"/>
                  </a:lnTo>
                  <a:lnTo>
                    <a:pt x="816226" y="3407240"/>
                  </a:lnTo>
                  <a:close/>
                  <a:moveTo>
                    <a:pt x="869698" y="3403625"/>
                  </a:moveTo>
                  <a:lnTo>
                    <a:pt x="870502" y="3405086"/>
                  </a:lnTo>
                  <a:lnTo>
                    <a:pt x="870502" y="3404486"/>
                  </a:lnTo>
                  <a:lnTo>
                    <a:pt x="869698" y="3403625"/>
                  </a:lnTo>
                  <a:close/>
                  <a:moveTo>
                    <a:pt x="1228124" y="3399453"/>
                  </a:moveTo>
                  <a:lnTo>
                    <a:pt x="1227106" y="3401305"/>
                  </a:lnTo>
                  <a:lnTo>
                    <a:pt x="1223546" y="3401305"/>
                  </a:lnTo>
                  <a:lnTo>
                    <a:pt x="1228642" y="3404216"/>
                  </a:lnTo>
                  <a:lnTo>
                    <a:pt x="1228124" y="3399453"/>
                  </a:lnTo>
                  <a:close/>
                  <a:moveTo>
                    <a:pt x="810852" y="3398625"/>
                  </a:moveTo>
                  <a:cubicBezTo>
                    <a:pt x="809588" y="3402351"/>
                    <a:pt x="813384" y="3402351"/>
                    <a:pt x="814648" y="3404836"/>
                  </a:cubicBezTo>
                  <a:lnTo>
                    <a:pt x="816176" y="3406881"/>
                  </a:lnTo>
                  <a:lnTo>
                    <a:pt x="815868" y="3404648"/>
                  </a:lnTo>
                  <a:lnTo>
                    <a:pt x="815868" y="3403406"/>
                  </a:lnTo>
                  <a:lnTo>
                    <a:pt x="814514" y="3399344"/>
                  </a:lnTo>
                  <a:lnTo>
                    <a:pt x="810852" y="3398625"/>
                  </a:lnTo>
                  <a:close/>
                  <a:moveTo>
                    <a:pt x="844412" y="3395356"/>
                  </a:moveTo>
                  <a:lnTo>
                    <a:pt x="840740" y="3398159"/>
                  </a:lnTo>
                  <a:lnTo>
                    <a:pt x="841002" y="3400471"/>
                  </a:lnTo>
                  <a:lnTo>
                    <a:pt x="844412" y="3395356"/>
                  </a:lnTo>
                  <a:close/>
                  <a:moveTo>
                    <a:pt x="820974" y="3394899"/>
                  </a:moveTo>
                  <a:lnTo>
                    <a:pt x="820880" y="3397025"/>
                  </a:lnTo>
                  <a:lnTo>
                    <a:pt x="822076" y="3397196"/>
                  </a:lnTo>
                  <a:lnTo>
                    <a:pt x="823146" y="3397196"/>
                  </a:lnTo>
                  <a:lnTo>
                    <a:pt x="820974" y="3394899"/>
                  </a:lnTo>
                  <a:close/>
                  <a:moveTo>
                    <a:pt x="1197230" y="3391042"/>
                  </a:moveTo>
                  <a:lnTo>
                    <a:pt x="1206420" y="3402940"/>
                  </a:lnTo>
                  <a:lnTo>
                    <a:pt x="1208106" y="3405632"/>
                  </a:lnTo>
                  <a:lnTo>
                    <a:pt x="1208290" y="3404700"/>
                  </a:lnTo>
                  <a:cubicBezTo>
                    <a:pt x="1206722" y="3400996"/>
                    <a:pt x="1203274" y="3397601"/>
                    <a:pt x="1199510" y="3393897"/>
                  </a:cubicBezTo>
                  <a:lnTo>
                    <a:pt x="1197230" y="3391042"/>
                  </a:lnTo>
                  <a:close/>
                  <a:moveTo>
                    <a:pt x="839616" y="3387725"/>
                  </a:moveTo>
                  <a:lnTo>
                    <a:pt x="837048" y="3387951"/>
                  </a:lnTo>
                  <a:lnTo>
                    <a:pt x="844824" y="3394737"/>
                  </a:lnTo>
                  <a:lnTo>
                    <a:pt x="845668" y="3393470"/>
                  </a:lnTo>
                  <a:cubicBezTo>
                    <a:pt x="843806" y="3391607"/>
                    <a:pt x="841944" y="3389123"/>
                    <a:pt x="839616" y="3387725"/>
                  </a:cubicBezTo>
                  <a:close/>
                  <a:moveTo>
                    <a:pt x="884320" y="3382623"/>
                  </a:moveTo>
                  <a:lnTo>
                    <a:pt x="883436" y="3382749"/>
                  </a:lnTo>
                  <a:lnTo>
                    <a:pt x="884588" y="3382859"/>
                  </a:lnTo>
                  <a:lnTo>
                    <a:pt x="884320" y="3382623"/>
                  </a:lnTo>
                  <a:close/>
                  <a:moveTo>
                    <a:pt x="904416" y="3379807"/>
                  </a:moveTo>
                  <a:lnTo>
                    <a:pt x="904440" y="3379816"/>
                  </a:lnTo>
                  <a:lnTo>
                    <a:pt x="904434" y="3379807"/>
                  </a:lnTo>
                  <a:lnTo>
                    <a:pt x="904416" y="3379807"/>
                  </a:lnTo>
                  <a:close/>
                  <a:moveTo>
                    <a:pt x="811412" y="3374620"/>
                  </a:moveTo>
                  <a:lnTo>
                    <a:pt x="809588" y="3378752"/>
                  </a:lnTo>
                  <a:cubicBezTo>
                    <a:pt x="808322" y="3381236"/>
                    <a:pt x="809588" y="3382478"/>
                    <a:pt x="812118" y="3382478"/>
                  </a:cubicBezTo>
                  <a:cubicBezTo>
                    <a:pt x="815914" y="3382478"/>
                    <a:pt x="819708" y="3386204"/>
                    <a:pt x="824768" y="3388689"/>
                  </a:cubicBezTo>
                  <a:cubicBezTo>
                    <a:pt x="826034" y="3388689"/>
                    <a:pt x="827300" y="3389931"/>
                    <a:pt x="827300" y="3388689"/>
                  </a:cubicBezTo>
                  <a:lnTo>
                    <a:pt x="828724" y="3387850"/>
                  </a:lnTo>
                  <a:lnTo>
                    <a:pt x="820058" y="3385086"/>
                  </a:lnTo>
                  <a:cubicBezTo>
                    <a:pt x="816178" y="3382291"/>
                    <a:pt x="812764" y="3378565"/>
                    <a:pt x="812142" y="3376081"/>
                  </a:cubicBezTo>
                  <a:lnTo>
                    <a:pt x="811412" y="3374620"/>
                  </a:lnTo>
                  <a:close/>
                  <a:moveTo>
                    <a:pt x="791024" y="3371113"/>
                  </a:moveTo>
                  <a:lnTo>
                    <a:pt x="791876" y="3371299"/>
                  </a:lnTo>
                  <a:lnTo>
                    <a:pt x="791924" y="3371113"/>
                  </a:lnTo>
                  <a:lnTo>
                    <a:pt x="791024" y="3371113"/>
                  </a:lnTo>
                  <a:close/>
                  <a:moveTo>
                    <a:pt x="841944" y="3359934"/>
                  </a:moveTo>
                  <a:lnTo>
                    <a:pt x="846924" y="3366022"/>
                  </a:lnTo>
                  <a:lnTo>
                    <a:pt x="850980" y="3368973"/>
                  </a:lnTo>
                  <a:lnTo>
                    <a:pt x="841944" y="3359934"/>
                  </a:lnTo>
                  <a:close/>
                  <a:moveTo>
                    <a:pt x="1161420" y="3359510"/>
                  </a:moveTo>
                  <a:lnTo>
                    <a:pt x="1165412" y="3363112"/>
                  </a:lnTo>
                  <a:lnTo>
                    <a:pt x="1165578" y="3359510"/>
                  </a:lnTo>
                  <a:lnTo>
                    <a:pt x="1161420" y="3359510"/>
                  </a:lnTo>
                  <a:close/>
                  <a:moveTo>
                    <a:pt x="916284" y="3355762"/>
                  </a:moveTo>
                  <a:lnTo>
                    <a:pt x="916990" y="3356324"/>
                  </a:lnTo>
                  <a:cubicBezTo>
                    <a:pt x="918246" y="3356324"/>
                    <a:pt x="918246" y="3357560"/>
                    <a:pt x="919500" y="3357560"/>
                  </a:cubicBezTo>
                  <a:lnTo>
                    <a:pt x="920282" y="3358166"/>
                  </a:lnTo>
                  <a:lnTo>
                    <a:pt x="918666" y="3356705"/>
                  </a:lnTo>
                  <a:lnTo>
                    <a:pt x="916284" y="3355762"/>
                  </a:lnTo>
                  <a:close/>
                  <a:moveTo>
                    <a:pt x="730852" y="3353868"/>
                  </a:moveTo>
                  <a:lnTo>
                    <a:pt x="731152" y="3353910"/>
                  </a:lnTo>
                  <a:lnTo>
                    <a:pt x="731104" y="3353868"/>
                  </a:lnTo>
                  <a:lnTo>
                    <a:pt x="730852" y="3353868"/>
                  </a:lnTo>
                  <a:close/>
                  <a:moveTo>
                    <a:pt x="792276" y="3353724"/>
                  </a:moveTo>
                  <a:cubicBezTo>
                    <a:pt x="793516" y="3354966"/>
                    <a:pt x="796000" y="3357450"/>
                    <a:pt x="796000" y="3359934"/>
                  </a:cubicBezTo>
                  <a:lnTo>
                    <a:pt x="796146" y="3360586"/>
                  </a:lnTo>
                  <a:lnTo>
                    <a:pt x="807058" y="3371299"/>
                  </a:lnTo>
                  <a:lnTo>
                    <a:pt x="810932" y="3373661"/>
                  </a:lnTo>
                  <a:lnTo>
                    <a:pt x="809660" y="3371113"/>
                  </a:lnTo>
                  <a:cubicBezTo>
                    <a:pt x="802208" y="3366144"/>
                    <a:pt x="798484" y="3359934"/>
                    <a:pt x="792276" y="3353724"/>
                  </a:cubicBezTo>
                  <a:close/>
                  <a:moveTo>
                    <a:pt x="865422" y="3352937"/>
                  </a:moveTo>
                  <a:lnTo>
                    <a:pt x="866788" y="3353851"/>
                  </a:lnTo>
                  <a:cubicBezTo>
                    <a:pt x="873062" y="3360033"/>
                    <a:pt x="878082" y="3366215"/>
                    <a:pt x="883104" y="3373634"/>
                  </a:cubicBezTo>
                  <a:lnTo>
                    <a:pt x="886386" y="3374096"/>
                  </a:lnTo>
                  <a:lnTo>
                    <a:pt x="875470" y="3362418"/>
                  </a:lnTo>
                  <a:cubicBezTo>
                    <a:pt x="872986" y="3359313"/>
                    <a:pt x="870192" y="3355587"/>
                    <a:pt x="866622" y="3353103"/>
                  </a:cubicBezTo>
                  <a:lnTo>
                    <a:pt x="865422" y="3352937"/>
                  </a:lnTo>
                  <a:close/>
                  <a:moveTo>
                    <a:pt x="1140316" y="3345647"/>
                  </a:moveTo>
                  <a:lnTo>
                    <a:pt x="1137202" y="3346171"/>
                  </a:lnTo>
                  <a:cubicBezTo>
                    <a:pt x="1136734" y="3347722"/>
                    <a:pt x="1138296" y="3350204"/>
                    <a:pt x="1140170" y="3353306"/>
                  </a:cubicBezTo>
                  <a:cubicBezTo>
                    <a:pt x="1146420" y="3360751"/>
                    <a:pt x="1151420" y="3369437"/>
                    <a:pt x="1158920" y="3375642"/>
                  </a:cubicBezTo>
                  <a:lnTo>
                    <a:pt x="1161344" y="3376673"/>
                  </a:lnTo>
                  <a:lnTo>
                    <a:pt x="1159372" y="3375378"/>
                  </a:lnTo>
                  <a:cubicBezTo>
                    <a:pt x="1150590" y="3369205"/>
                    <a:pt x="1145574" y="3361798"/>
                    <a:pt x="1141810" y="3353156"/>
                  </a:cubicBezTo>
                  <a:cubicBezTo>
                    <a:pt x="1140556" y="3351304"/>
                    <a:pt x="1139302" y="3349452"/>
                    <a:pt x="1138988" y="3347754"/>
                  </a:cubicBezTo>
                  <a:lnTo>
                    <a:pt x="1140316" y="3345647"/>
                  </a:lnTo>
                  <a:close/>
                  <a:moveTo>
                    <a:pt x="962652" y="3345500"/>
                  </a:moveTo>
                  <a:lnTo>
                    <a:pt x="967986" y="3349124"/>
                  </a:lnTo>
                  <a:lnTo>
                    <a:pt x="968116" y="3345500"/>
                  </a:lnTo>
                  <a:lnTo>
                    <a:pt x="962652" y="3345500"/>
                  </a:lnTo>
                  <a:close/>
                  <a:moveTo>
                    <a:pt x="844880" y="3345307"/>
                  </a:moveTo>
                  <a:lnTo>
                    <a:pt x="846078" y="3347669"/>
                  </a:lnTo>
                  <a:lnTo>
                    <a:pt x="847472" y="3347420"/>
                  </a:lnTo>
                  <a:lnTo>
                    <a:pt x="844880" y="3345307"/>
                  </a:lnTo>
                  <a:close/>
                  <a:moveTo>
                    <a:pt x="880592" y="3335305"/>
                  </a:moveTo>
                  <a:lnTo>
                    <a:pt x="883628" y="3340622"/>
                  </a:lnTo>
                  <a:lnTo>
                    <a:pt x="884060" y="3340897"/>
                  </a:lnTo>
                  <a:lnTo>
                    <a:pt x="884162" y="3341303"/>
                  </a:lnTo>
                  <a:cubicBezTo>
                    <a:pt x="885404" y="3341303"/>
                    <a:pt x="886646" y="3342545"/>
                    <a:pt x="886646" y="3342545"/>
                  </a:cubicBezTo>
                  <a:lnTo>
                    <a:pt x="884060" y="3340897"/>
                  </a:lnTo>
                  <a:lnTo>
                    <a:pt x="883116" y="3337122"/>
                  </a:lnTo>
                  <a:lnTo>
                    <a:pt x="880592" y="3335305"/>
                  </a:lnTo>
                  <a:close/>
                  <a:moveTo>
                    <a:pt x="1016422" y="3334693"/>
                  </a:moveTo>
                  <a:lnTo>
                    <a:pt x="1016432" y="3334731"/>
                  </a:lnTo>
                  <a:lnTo>
                    <a:pt x="1016490" y="3334727"/>
                  </a:lnTo>
                  <a:lnTo>
                    <a:pt x="1016422" y="3334693"/>
                  </a:lnTo>
                  <a:close/>
                  <a:moveTo>
                    <a:pt x="766574" y="3332795"/>
                  </a:moveTo>
                  <a:cubicBezTo>
                    <a:pt x="772900" y="3339006"/>
                    <a:pt x="772900" y="3347700"/>
                    <a:pt x="777960" y="3352668"/>
                  </a:cubicBezTo>
                  <a:cubicBezTo>
                    <a:pt x="780490" y="3353910"/>
                    <a:pt x="780490" y="3356395"/>
                    <a:pt x="777960" y="3358879"/>
                  </a:cubicBezTo>
                  <a:cubicBezTo>
                    <a:pt x="772900" y="3362605"/>
                    <a:pt x="777960" y="3366331"/>
                    <a:pt x="780490" y="3368815"/>
                  </a:cubicBezTo>
                  <a:lnTo>
                    <a:pt x="783846" y="3369547"/>
                  </a:lnTo>
                  <a:lnTo>
                    <a:pt x="778616" y="3361176"/>
                  </a:lnTo>
                  <a:cubicBezTo>
                    <a:pt x="782342" y="3352482"/>
                    <a:pt x="774892" y="3346271"/>
                    <a:pt x="773650" y="3338819"/>
                  </a:cubicBezTo>
                  <a:lnTo>
                    <a:pt x="771650" y="3335642"/>
                  </a:lnTo>
                  <a:lnTo>
                    <a:pt x="766574" y="3332795"/>
                  </a:lnTo>
                  <a:close/>
                  <a:moveTo>
                    <a:pt x="1053288" y="3332790"/>
                  </a:moveTo>
                  <a:lnTo>
                    <a:pt x="1053764" y="3335149"/>
                  </a:lnTo>
                  <a:lnTo>
                    <a:pt x="1057238" y="3338145"/>
                  </a:lnTo>
                  <a:lnTo>
                    <a:pt x="1053288" y="3332790"/>
                  </a:lnTo>
                  <a:close/>
                  <a:moveTo>
                    <a:pt x="778166" y="3330917"/>
                  </a:moveTo>
                  <a:lnTo>
                    <a:pt x="778684" y="3332441"/>
                  </a:lnTo>
                  <a:lnTo>
                    <a:pt x="779858" y="3332609"/>
                  </a:lnTo>
                  <a:lnTo>
                    <a:pt x="778166" y="3330917"/>
                  </a:lnTo>
                  <a:close/>
                  <a:moveTo>
                    <a:pt x="666118" y="3330338"/>
                  </a:moveTo>
                  <a:lnTo>
                    <a:pt x="667312" y="3336713"/>
                  </a:lnTo>
                  <a:cubicBezTo>
                    <a:pt x="667312" y="3340452"/>
                    <a:pt x="669856" y="3341699"/>
                    <a:pt x="671130" y="3342945"/>
                  </a:cubicBezTo>
                  <a:cubicBezTo>
                    <a:pt x="674946" y="3347930"/>
                    <a:pt x="681310" y="3350423"/>
                    <a:pt x="681310" y="3359147"/>
                  </a:cubicBezTo>
                  <a:cubicBezTo>
                    <a:pt x="681946" y="3362263"/>
                    <a:pt x="684492" y="3365379"/>
                    <a:pt x="687514" y="3368339"/>
                  </a:cubicBezTo>
                  <a:lnTo>
                    <a:pt x="696312" y="3376352"/>
                  </a:lnTo>
                  <a:lnTo>
                    <a:pt x="687690" y="3366318"/>
                  </a:lnTo>
                  <a:cubicBezTo>
                    <a:pt x="685178" y="3362583"/>
                    <a:pt x="682666" y="3360093"/>
                    <a:pt x="682666" y="3356358"/>
                  </a:cubicBezTo>
                  <a:cubicBezTo>
                    <a:pt x="682666" y="3352623"/>
                    <a:pt x="680154" y="3350133"/>
                    <a:pt x="677642" y="3347643"/>
                  </a:cubicBezTo>
                  <a:cubicBezTo>
                    <a:pt x="672618" y="3343908"/>
                    <a:pt x="668850" y="3340173"/>
                    <a:pt x="668850" y="3333948"/>
                  </a:cubicBezTo>
                  <a:lnTo>
                    <a:pt x="666118" y="3330338"/>
                  </a:lnTo>
                  <a:close/>
                  <a:moveTo>
                    <a:pt x="1013708" y="3325425"/>
                  </a:moveTo>
                  <a:lnTo>
                    <a:pt x="1014704" y="3326628"/>
                  </a:lnTo>
                  <a:lnTo>
                    <a:pt x="1021608" y="3334304"/>
                  </a:lnTo>
                  <a:lnTo>
                    <a:pt x="1021718" y="3334295"/>
                  </a:lnTo>
                  <a:cubicBezTo>
                    <a:pt x="1021718" y="3333050"/>
                    <a:pt x="1022976" y="3335540"/>
                    <a:pt x="1025488" y="3335540"/>
                  </a:cubicBezTo>
                  <a:lnTo>
                    <a:pt x="1013708" y="3325425"/>
                  </a:lnTo>
                  <a:close/>
                  <a:moveTo>
                    <a:pt x="817110" y="3322672"/>
                  </a:moveTo>
                  <a:lnTo>
                    <a:pt x="818308" y="3324410"/>
                  </a:lnTo>
                  <a:lnTo>
                    <a:pt x="824556" y="3328741"/>
                  </a:lnTo>
                  <a:lnTo>
                    <a:pt x="817110" y="3322672"/>
                  </a:lnTo>
                  <a:close/>
                  <a:moveTo>
                    <a:pt x="898340" y="3317508"/>
                  </a:moveTo>
                  <a:lnTo>
                    <a:pt x="898382" y="3317693"/>
                  </a:lnTo>
                  <a:lnTo>
                    <a:pt x="898398" y="3317516"/>
                  </a:lnTo>
                  <a:lnTo>
                    <a:pt x="898340" y="3317508"/>
                  </a:lnTo>
                  <a:close/>
                  <a:moveTo>
                    <a:pt x="927262" y="3315290"/>
                  </a:moveTo>
                  <a:lnTo>
                    <a:pt x="935162" y="3318421"/>
                  </a:lnTo>
                  <a:lnTo>
                    <a:pt x="933270" y="3317095"/>
                  </a:lnTo>
                  <a:lnTo>
                    <a:pt x="927262" y="3315290"/>
                  </a:lnTo>
                  <a:close/>
                  <a:moveTo>
                    <a:pt x="1124098" y="3315198"/>
                  </a:moveTo>
                  <a:lnTo>
                    <a:pt x="1130952" y="3329109"/>
                  </a:lnTo>
                  <a:lnTo>
                    <a:pt x="1139396" y="3336710"/>
                  </a:lnTo>
                  <a:lnTo>
                    <a:pt x="1124098" y="3315198"/>
                  </a:lnTo>
                  <a:close/>
                  <a:moveTo>
                    <a:pt x="1003922" y="3313598"/>
                  </a:moveTo>
                  <a:lnTo>
                    <a:pt x="1004894" y="3314773"/>
                  </a:lnTo>
                  <a:lnTo>
                    <a:pt x="1004976" y="3314295"/>
                  </a:lnTo>
                  <a:lnTo>
                    <a:pt x="1003922" y="3313598"/>
                  </a:lnTo>
                  <a:close/>
                  <a:moveTo>
                    <a:pt x="1122546" y="3313280"/>
                  </a:moveTo>
                  <a:lnTo>
                    <a:pt x="1123514" y="3314378"/>
                  </a:lnTo>
                  <a:lnTo>
                    <a:pt x="1122996" y="3313648"/>
                  </a:lnTo>
                  <a:lnTo>
                    <a:pt x="1122546" y="3313280"/>
                  </a:lnTo>
                  <a:close/>
                  <a:moveTo>
                    <a:pt x="647110" y="3309524"/>
                  </a:moveTo>
                  <a:lnTo>
                    <a:pt x="646830" y="3309699"/>
                  </a:lnTo>
                  <a:lnTo>
                    <a:pt x="656392" y="3321094"/>
                  </a:lnTo>
                  <a:lnTo>
                    <a:pt x="657130" y="3321757"/>
                  </a:lnTo>
                  <a:lnTo>
                    <a:pt x="662154" y="3325098"/>
                  </a:lnTo>
                  <a:lnTo>
                    <a:pt x="661314" y="3323988"/>
                  </a:lnTo>
                  <a:cubicBezTo>
                    <a:pt x="657544" y="3320253"/>
                    <a:pt x="652520" y="3315272"/>
                    <a:pt x="647496" y="3310292"/>
                  </a:cubicBezTo>
                  <a:lnTo>
                    <a:pt x="647110" y="3309524"/>
                  </a:lnTo>
                  <a:close/>
                  <a:moveTo>
                    <a:pt x="1038922" y="3304912"/>
                  </a:moveTo>
                  <a:lnTo>
                    <a:pt x="1044014" y="3315653"/>
                  </a:lnTo>
                  <a:lnTo>
                    <a:pt x="1042320" y="3308285"/>
                  </a:lnTo>
                  <a:lnTo>
                    <a:pt x="1038922" y="3304912"/>
                  </a:lnTo>
                  <a:close/>
                  <a:moveTo>
                    <a:pt x="964252" y="3304642"/>
                  </a:moveTo>
                  <a:lnTo>
                    <a:pt x="964872" y="3306356"/>
                  </a:lnTo>
                  <a:lnTo>
                    <a:pt x="965702" y="3307103"/>
                  </a:lnTo>
                  <a:lnTo>
                    <a:pt x="964252" y="3304642"/>
                  </a:lnTo>
                  <a:close/>
                  <a:moveTo>
                    <a:pt x="1017672" y="3301190"/>
                  </a:moveTo>
                  <a:lnTo>
                    <a:pt x="1022372" y="3306894"/>
                  </a:lnTo>
                  <a:lnTo>
                    <a:pt x="1021886" y="3306071"/>
                  </a:lnTo>
                  <a:lnTo>
                    <a:pt x="1017672" y="3301190"/>
                  </a:lnTo>
                  <a:close/>
                  <a:moveTo>
                    <a:pt x="879832" y="3298105"/>
                  </a:moveTo>
                  <a:lnTo>
                    <a:pt x="884358" y="3303157"/>
                  </a:lnTo>
                  <a:lnTo>
                    <a:pt x="884280" y="3304861"/>
                  </a:lnTo>
                  <a:lnTo>
                    <a:pt x="886552" y="3303003"/>
                  </a:lnTo>
                  <a:lnTo>
                    <a:pt x="879832" y="3298105"/>
                  </a:lnTo>
                  <a:close/>
                  <a:moveTo>
                    <a:pt x="750056" y="3295347"/>
                  </a:moveTo>
                  <a:cubicBezTo>
                    <a:pt x="750056" y="3295347"/>
                    <a:pt x="748816" y="3296589"/>
                    <a:pt x="750056" y="3296589"/>
                  </a:cubicBezTo>
                  <a:cubicBezTo>
                    <a:pt x="750678" y="3298452"/>
                    <a:pt x="751920" y="3300005"/>
                    <a:pt x="752696" y="3301402"/>
                  </a:cubicBezTo>
                  <a:lnTo>
                    <a:pt x="752634" y="3302952"/>
                  </a:lnTo>
                  <a:lnTo>
                    <a:pt x="756454" y="3307954"/>
                  </a:lnTo>
                  <a:cubicBezTo>
                    <a:pt x="758984" y="3314164"/>
                    <a:pt x="758984" y="3319132"/>
                    <a:pt x="762780" y="3321616"/>
                  </a:cubicBezTo>
                  <a:cubicBezTo>
                    <a:pt x="764044" y="3322859"/>
                    <a:pt x="765310" y="3334037"/>
                    <a:pt x="770370" y="3324101"/>
                  </a:cubicBezTo>
                  <a:lnTo>
                    <a:pt x="772174" y="3324776"/>
                  </a:lnTo>
                  <a:lnTo>
                    <a:pt x="761232" y="3312736"/>
                  </a:lnTo>
                  <a:cubicBezTo>
                    <a:pt x="758748" y="3306525"/>
                    <a:pt x="757508" y="3299073"/>
                    <a:pt x="750056" y="3295347"/>
                  </a:cubicBezTo>
                  <a:close/>
                  <a:moveTo>
                    <a:pt x="961394" y="3293209"/>
                  </a:moveTo>
                  <a:lnTo>
                    <a:pt x="962610" y="3298676"/>
                  </a:lnTo>
                  <a:lnTo>
                    <a:pt x="963206" y="3295863"/>
                  </a:lnTo>
                  <a:lnTo>
                    <a:pt x="964340" y="3296288"/>
                  </a:lnTo>
                  <a:lnTo>
                    <a:pt x="961394" y="3293209"/>
                  </a:lnTo>
                  <a:close/>
                  <a:moveTo>
                    <a:pt x="640150" y="3290931"/>
                  </a:moveTo>
                  <a:lnTo>
                    <a:pt x="641232" y="3292862"/>
                  </a:lnTo>
                  <a:lnTo>
                    <a:pt x="641860" y="3292862"/>
                  </a:lnTo>
                  <a:lnTo>
                    <a:pt x="640150" y="3290931"/>
                  </a:lnTo>
                  <a:close/>
                  <a:moveTo>
                    <a:pt x="815868" y="3276716"/>
                  </a:moveTo>
                  <a:lnTo>
                    <a:pt x="816834" y="3277575"/>
                  </a:lnTo>
                  <a:lnTo>
                    <a:pt x="820664" y="3279820"/>
                  </a:lnTo>
                  <a:lnTo>
                    <a:pt x="821674" y="3278459"/>
                  </a:lnTo>
                  <a:lnTo>
                    <a:pt x="815868" y="3276716"/>
                  </a:lnTo>
                  <a:close/>
                  <a:moveTo>
                    <a:pt x="835114" y="3276406"/>
                  </a:moveTo>
                  <a:lnTo>
                    <a:pt x="834800" y="3276591"/>
                  </a:lnTo>
                  <a:lnTo>
                    <a:pt x="840430" y="3282138"/>
                  </a:lnTo>
                  <a:lnTo>
                    <a:pt x="838626" y="3279120"/>
                  </a:lnTo>
                  <a:lnTo>
                    <a:pt x="835114" y="3276406"/>
                  </a:lnTo>
                  <a:close/>
                  <a:moveTo>
                    <a:pt x="1091242" y="3268898"/>
                  </a:moveTo>
                  <a:lnTo>
                    <a:pt x="1097908" y="3277845"/>
                  </a:lnTo>
                  <a:lnTo>
                    <a:pt x="1098156" y="3276164"/>
                  </a:lnTo>
                  <a:lnTo>
                    <a:pt x="1093554" y="3270173"/>
                  </a:lnTo>
                  <a:lnTo>
                    <a:pt x="1091242" y="3268898"/>
                  </a:lnTo>
                  <a:close/>
                  <a:moveTo>
                    <a:pt x="844824" y="3266762"/>
                  </a:moveTo>
                  <a:lnTo>
                    <a:pt x="846706" y="3271010"/>
                  </a:lnTo>
                  <a:cubicBezTo>
                    <a:pt x="846706" y="3274720"/>
                    <a:pt x="847962" y="3278429"/>
                    <a:pt x="849216" y="3282138"/>
                  </a:cubicBezTo>
                  <a:cubicBezTo>
                    <a:pt x="850472" y="3283993"/>
                    <a:pt x="851412" y="3286156"/>
                    <a:pt x="852824" y="3287393"/>
                  </a:cubicBezTo>
                  <a:lnTo>
                    <a:pt x="853176" y="3287376"/>
                  </a:lnTo>
                  <a:lnTo>
                    <a:pt x="849284" y="3275315"/>
                  </a:lnTo>
                  <a:lnTo>
                    <a:pt x="844824" y="3266762"/>
                  </a:lnTo>
                  <a:close/>
                  <a:moveTo>
                    <a:pt x="760502" y="3262771"/>
                  </a:moveTo>
                  <a:lnTo>
                    <a:pt x="764686" y="3267772"/>
                  </a:lnTo>
                  <a:lnTo>
                    <a:pt x="771166" y="3271747"/>
                  </a:lnTo>
                  <a:cubicBezTo>
                    <a:pt x="768682" y="3268021"/>
                    <a:pt x="764958" y="3265537"/>
                    <a:pt x="763716" y="3263053"/>
                  </a:cubicBezTo>
                  <a:lnTo>
                    <a:pt x="763566" y="3262771"/>
                  </a:lnTo>
                  <a:lnTo>
                    <a:pt x="760502" y="3262771"/>
                  </a:lnTo>
                  <a:close/>
                  <a:moveTo>
                    <a:pt x="1062240" y="3260728"/>
                  </a:moveTo>
                  <a:lnTo>
                    <a:pt x="1063918" y="3267188"/>
                  </a:lnTo>
                  <a:lnTo>
                    <a:pt x="1065852" y="3268340"/>
                  </a:lnTo>
                  <a:lnTo>
                    <a:pt x="1063924" y="3262629"/>
                  </a:lnTo>
                  <a:lnTo>
                    <a:pt x="1062240" y="3260728"/>
                  </a:lnTo>
                  <a:close/>
                  <a:moveTo>
                    <a:pt x="841668" y="3260707"/>
                  </a:moveTo>
                  <a:lnTo>
                    <a:pt x="841996" y="3262025"/>
                  </a:lnTo>
                  <a:lnTo>
                    <a:pt x="842486" y="3262276"/>
                  </a:lnTo>
                  <a:lnTo>
                    <a:pt x="841668" y="3260707"/>
                  </a:lnTo>
                  <a:close/>
                  <a:moveTo>
                    <a:pt x="1050670" y="3250081"/>
                  </a:moveTo>
                  <a:lnTo>
                    <a:pt x="1051132" y="3250491"/>
                  </a:lnTo>
                  <a:lnTo>
                    <a:pt x="1057620" y="3255516"/>
                  </a:lnTo>
                  <a:lnTo>
                    <a:pt x="1055190" y="3252775"/>
                  </a:lnTo>
                  <a:lnTo>
                    <a:pt x="1050670" y="3250081"/>
                  </a:lnTo>
                  <a:close/>
                  <a:moveTo>
                    <a:pt x="1042550" y="3236946"/>
                  </a:moveTo>
                  <a:lnTo>
                    <a:pt x="1041178" y="3237891"/>
                  </a:lnTo>
                  <a:cubicBezTo>
                    <a:pt x="1039934" y="3237891"/>
                    <a:pt x="1041178" y="3240411"/>
                    <a:pt x="1041178" y="3241671"/>
                  </a:cubicBezTo>
                  <a:lnTo>
                    <a:pt x="1045266" y="3245293"/>
                  </a:lnTo>
                  <a:lnTo>
                    <a:pt x="1042716" y="3239226"/>
                  </a:lnTo>
                  <a:lnTo>
                    <a:pt x="1042550" y="3236946"/>
                  </a:lnTo>
                  <a:close/>
                  <a:moveTo>
                    <a:pt x="991172" y="3235106"/>
                  </a:moveTo>
                  <a:lnTo>
                    <a:pt x="991206" y="3235302"/>
                  </a:lnTo>
                  <a:lnTo>
                    <a:pt x="991410" y="3235371"/>
                  </a:lnTo>
                  <a:lnTo>
                    <a:pt x="991172" y="3235106"/>
                  </a:lnTo>
                  <a:close/>
                  <a:moveTo>
                    <a:pt x="808584" y="3229883"/>
                  </a:moveTo>
                  <a:cubicBezTo>
                    <a:pt x="808584" y="3229883"/>
                    <a:pt x="808584" y="3231133"/>
                    <a:pt x="808584" y="3232384"/>
                  </a:cubicBezTo>
                  <a:lnTo>
                    <a:pt x="809808" y="3235845"/>
                  </a:lnTo>
                  <a:lnTo>
                    <a:pt x="810398" y="3231350"/>
                  </a:lnTo>
                  <a:lnTo>
                    <a:pt x="808584" y="3229883"/>
                  </a:lnTo>
                  <a:close/>
                  <a:moveTo>
                    <a:pt x="749708" y="3228107"/>
                  </a:moveTo>
                  <a:lnTo>
                    <a:pt x="753672" y="3238056"/>
                  </a:lnTo>
                  <a:lnTo>
                    <a:pt x="765440" y="3255861"/>
                  </a:lnTo>
                  <a:lnTo>
                    <a:pt x="766200" y="3255601"/>
                  </a:lnTo>
                  <a:lnTo>
                    <a:pt x="749708" y="3228107"/>
                  </a:lnTo>
                  <a:close/>
                  <a:moveTo>
                    <a:pt x="1041358" y="3221888"/>
                  </a:moveTo>
                  <a:lnTo>
                    <a:pt x="1041660" y="3224645"/>
                  </a:lnTo>
                  <a:lnTo>
                    <a:pt x="1041468" y="3221983"/>
                  </a:lnTo>
                  <a:lnTo>
                    <a:pt x="1041358" y="3221888"/>
                  </a:lnTo>
                  <a:close/>
                  <a:moveTo>
                    <a:pt x="2556694" y="3219354"/>
                  </a:moveTo>
                  <a:lnTo>
                    <a:pt x="2556932" y="3221689"/>
                  </a:lnTo>
                  <a:cubicBezTo>
                    <a:pt x="2559552" y="3227580"/>
                    <a:pt x="2562944" y="3233161"/>
                    <a:pt x="2563560" y="3239362"/>
                  </a:cubicBezTo>
                  <a:lnTo>
                    <a:pt x="2564650" y="3240302"/>
                  </a:lnTo>
                  <a:lnTo>
                    <a:pt x="2562182" y="3230441"/>
                  </a:lnTo>
                  <a:lnTo>
                    <a:pt x="2556694" y="3219354"/>
                  </a:lnTo>
                  <a:close/>
                  <a:moveTo>
                    <a:pt x="796534" y="3212500"/>
                  </a:moveTo>
                  <a:lnTo>
                    <a:pt x="803636" y="3216126"/>
                  </a:lnTo>
                  <a:cubicBezTo>
                    <a:pt x="811058" y="3221129"/>
                    <a:pt x="818482" y="3226131"/>
                    <a:pt x="824668" y="3232384"/>
                  </a:cubicBezTo>
                  <a:cubicBezTo>
                    <a:pt x="827142" y="3236136"/>
                    <a:pt x="832090" y="3239888"/>
                    <a:pt x="835802" y="3244890"/>
                  </a:cubicBezTo>
                  <a:cubicBezTo>
                    <a:pt x="837038" y="3247392"/>
                    <a:pt x="837966" y="3249893"/>
                    <a:pt x="837812" y="3252081"/>
                  </a:cubicBezTo>
                  <a:lnTo>
                    <a:pt x="837524" y="3252422"/>
                  </a:lnTo>
                  <a:lnTo>
                    <a:pt x="839128" y="3254027"/>
                  </a:lnTo>
                  <a:lnTo>
                    <a:pt x="840736" y="3249461"/>
                  </a:lnTo>
                  <a:cubicBezTo>
                    <a:pt x="840126" y="3247254"/>
                    <a:pt x="838294" y="3245047"/>
                    <a:pt x="835852" y="3242525"/>
                  </a:cubicBezTo>
                  <a:lnTo>
                    <a:pt x="833826" y="3238761"/>
                  </a:lnTo>
                  <a:lnTo>
                    <a:pt x="827242" y="3232169"/>
                  </a:lnTo>
                  <a:cubicBezTo>
                    <a:pt x="821006" y="3227174"/>
                    <a:pt x="813522" y="3223427"/>
                    <a:pt x="807284" y="3217182"/>
                  </a:cubicBezTo>
                  <a:lnTo>
                    <a:pt x="806226" y="3215946"/>
                  </a:lnTo>
                  <a:lnTo>
                    <a:pt x="796534" y="3212500"/>
                  </a:lnTo>
                  <a:close/>
                  <a:moveTo>
                    <a:pt x="1020898" y="3211037"/>
                  </a:moveTo>
                  <a:lnTo>
                    <a:pt x="1021270" y="3211430"/>
                  </a:lnTo>
                  <a:lnTo>
                    <a:pt x="1022688" y="3211430"/>
                  </a:lnTo>
                  <a:lnTo>
                    <a:pt x="1020898" y="3211037"/>
                  </a:lnTo>
                  <a:close/>
                  <a:moveTo>
                    <a:pt x="873850" y="3209443"/>
                  </a:moveTo>
                  <a:lnTo>
                    <a:pt x="876556" y="3217264"/>
                  </a:lnTo>
                  <a:lnTo>
                    <a:pt x="877294" y="3217963"/>
                  </a:lnTo>
                  <a:lnTo>
                    <a:pt x="877420" y="3219766"/>
                  </a:lnTo>
                  <a:lnTo>
                    <a:pt x="882058" y="3233170"/>
                  </a:lnTo>
                  <a:cubicBezTo>
                    <a:pt x="882848" y="3237334"/>
                    <a:pt x="883794" y="3241459"/>
                    <a:pt x="885570" y="3245328"/>
                  </a:cubicBezTo>
                  <a:lnTo>
                    <a:pt x="890858" y="3251950"/>
                  </a:lnTo>
                  <a:lnTo>
                    <a:pt x="890858" y="3248405"/>
                  </a:lnTo>
                  <a:cubicBezTo>
                    <a:pt x="884622" y="3242160"/>
                    <a:pt x="884622" y="3234667"/>
                    <a:pt x="883374" y="3227174"/>
                  </a:cubicBezTo>
                  <a:cubicBezTo>
                    <a:pt x="883374" y="3223427"/>
                    <a:pt x="880880" y="3218431"/>
                    <a:pt x="878384" y="3214685"/>
                  </a:cubicBezTo>
                  <a:lnTo>
                    <a:pt x="878384" y="3214436"/>
                  </a:lnTo>
                  <a:lnTo>
                    <a:pt x="873850" y="3209443"/>
                  </a:lnTo>
                  <a:close/>
                  <a:moveTo>
                    <a:pt x="973992" y="3208910"/>
                  </a:moveTo>
                  <a:lnTo>
                    <a:pt x="972970" y="3209437"/>
                  </a:lnTo>
                  <a:lnTo>
                    <a:pt x="974528" y="3210058"/>
                  </a:lnTo>
                  <a:lnTo>
                    <a:pt x="973992" y="3208910"/>
                  </a:lnTo>
                  <a:close/>
                  <a:moveTo>
                    <a:pt x="740490" y="3208570"/>
                  </a:moveTo>
                  <a:lnTo>
                    <a:pt x="738824" y="3210501"/>
                  </a:lnTo>
                  <a:lnTo>
                    <a:pt x="741492" y="3209194"/>
                  </a:lnTo>
                  <a:lnTo>
                    <a:pt x="742680" y="3210470"/>
                  </a:lnTo>
                  <a:lnTo>
                    <a:pt x="746852" y="3220938"/>
                  </a:lnTo>
                  <a:lnTo>
                    <a:pt x="744388" y="3208622"/>
                  </a:lnTo>
                  <a:lnTo>
                    <a:pt x="740542" y="3208622"/>
                  </a:lnTo>
                  <a:lnTo>
                    <a:pt x="740490" y="3208570"/>
                  </a:lnTo>
                  <a:close/>
                  <a:moveTo>
                    <a:pt x="786394" y="3204578"/>
                  </a:moveTo>
                  <a:lnTo>
                    <a:pt x="788326" y="3208310"/>
                  </a:lnTo>
                  <a:lnTo>
                    <a:pt x="789984" y="3209157"/>
                  </a:lnTo>
                  <a:lnTo>
                    <a:pt x="786394" y="3204578"/>
                  </a:lnTo>
                  <a:close/>
                  <a:moveTo>
                    <a:pt x="883952" y="3200643"/>
                  </a:moveTo>
                  <a:cubicBezTo>
                    <a:pt x="887110" y="3205672"/>
                    <a:pt x="890266" y="3210071"/>
                    <a:pt x="892634" y="3214628"/>
                  </a:cubicBezTo>
                  <a:lnTo>
                    <a:pt x="894072" y="3220063"/>
                  </a:lnTo>
                  <a:lnTo>
                    <a:pt x="897096" y="3223427"/>
                  </a:lnTo>
                  <a:lnTo>
                    <a:pt x="889552" y="3207243"/>
                  </a:lnTo>
                  <a:lnTo>
                    <a:pt x="883952" y="3200643"/>
                  </a:lnTo>
                  <a:close/>
                  <a:moveTo>
                    <a:pt x="853438" y="3190108"/>
                  </a:moveTo>
                  <a:lnTo>
                    <a:pt x="853644" y="3190587"/>
                  </a:lnTo>
                  <a:lnTo>
                    <a:pt x="853644" y="3190314"/>
                  </a:lnTo>
                  <a:lnTo>
                    <a:pt x="853438" y="3190108"/>
                  </a:lnTo>
                  <a:close/>
                  <a:moveTo>
                    <a:pt x="835964" y="3184301"/>
                  </a:moveTo>
                  <a:lnTo>
                    <a:pt x="837236" y="3188103"/>
                  </a:lnTo>
                  <a:lnTo>
                    <a:pt x="842212" y="3192204"/>
                  </a:lnTo>
                  <a:cubicBezTo>
                    <a:pt x="841588" y="3191580"/>
                    <a:pt x="840340" y="3190643"/>
                    <a:pt x="839560" y="3189238"/>
                  </a:cubicBezTo>
                  <a:lnTo>
                    <a:pt x="839624" y="3186880"/>
                  </a:lnTo>
                  <a:lnTo>
                    <a:pt x="835964" y="3184301"/>
                  </a:lnTo>
                  <a:close/>
                  <a:moveTo>
                    <a:pt x="2527834" y="3179540"/>
                  </a:moveTo>
                  <a:lnTo>
                    <a:pt x="2534124" y="3191305"/>
                  </a:lnTo>
                  <a:cubicBezTo>
                    <a:pt x="2536128" y="3196886"/>
                    <a:pt x="2537052" y="3202777"/>
                    <a:pt x="2536436" y="3209598"/>
                  </a:cubicBezTo>
                  <a:cubicBezTo>
                    <a:pt x="2535202" y="3212078"/>
                    <a:pt x="2533970" y="3214558"/>
                    <a:pt x="2537668" y="3218279"/>
                  </a:cubicBezTo>
                  <a:lnTo>
                    <a:pt x="2537312" y="3210749"/>
                  </a:lnTo>
                  <a:lnTo>
                    <a:pt x="2537298" y="3210691"/>
                  </a:lnTo>
                  <a:lnTo>
                    <a:pt x="2537300" y="3210487"/>
                  </a:lnTo>
                  <a:lnTo>
                    <a:pt x="2536490" y="3193366"/>
                  </a:lnTo>
                  <a:lnTo>
                    <a:pt x="2531064" y="3181966"/>
                  </a:lnTo>
                  <a:lnTo>
                    <a:pt x="2527834" y="3179540"/>
                  </a:lnTo>
                  <a:close/>
                  <a:moveTo>
                    <a:pt x="698414" y="3179206"/>
                  </a:moveTo>
                  <a:lnTo>
                    <a:pt x="707138" y="3192364"/>
                  </a:lnTo>
                  <a:lnTo>
                    <a:pt x="716346" y="3200476"/>
                  </a:lnTo>
                  <a:lnTo>
                    <a:pt x="723980" y="3204676"/>
                  </a:lnTo>
                  <a:cubicBezTo>
                    <a:pt x="712806" y="3198466"/>
                    <a:pt x="705356" y="3189771"/>
                    <a:pt x="699146" y="3179835"/>
                  </a:cubicBezTo>
                  <a:lnTo>
                    <a:pt x="698414" y="3179206"/>
                  </a:lnTo>
                  <a:close/>
                  <a:moveTo>
                    <a:pt x="989720" y="3177267"/>
                  </a:moveTo>
                  <a:lnTo>
                    <a:pt x="991410" y="3179929"/>
                  </a:lnTo>
                  <a:lnTo>
                    <a:pt x="1008710" y="3198179"/>
                  </a:lnTo>
                  <a:lnTo>
                    <a:pt x="989720" y="3177267"/>
                  </a:lnTo>
                  <a:close/>
                  <a:moveTo>
                    <a:pt x="939038" y="3173395"/>
                  </a:moveTo>
                  <a:lnTo>
                    <a:pt x="938526" y="3173470"/>
                  </a:lnTo>
                  <a:lnTo>
                    <a:pt x="939154" y="3173629"/>
                  </a:lnTo>
                  <a:lnTo>
                    <a:pt x="939038" y="3173395"/>
                  </a:lnTo>
                  <a:close/>
                  <a:moveTo>
                    <a:pt x="758638" y="3164728"/>
                  </a:moveTo>
                  <a:lnTo>
                    <a:pt x="755992" y="3166714"/>
                  </a:lnTo>
                  <a:lnTo>
                    <a:pt x="773944" y="3184861"/>
                  </a:lnTo>
                  <a:cubicBezTo>
                    <a:pt x="775182" y="3189863"/>
                    <a:pt x="776418" y="3192364"/>
                    <a:pt x="781368" y="3194866"/>
                  </a:cubicBezTo>
                  <a:lnTo>
                    <a:pt x="781632" y="3195378"/>
                  </a:lnTo>
                  <a:lnTo>
                    <a:pt x="782884" y="3194001"/>
                  </a:lnTo>
                  <a:lnTo>
                    <a:pt x="776100" y="3187209"/>
                  </a:lnTo>
                  <a:cubicBezTo>
                    <a:pt x="772358" y="3177217"/>
                    <a:pt x="766122" y="3172222"/>
                    <a:pt x="758638" y="3164728"/>
                  </a:cubicBezTo>
                  <a:close/>
                  <a:moveTo>
                    <a:pt x="810750" y="3162203"/>
                  </a:moveTo>
                  <a:lnTo>
                    <a:pt x="815194" y="3167600"/>
                  </a:lnTo>
                  <a:lnTo>
                    <a:pt x="815434" y="3167836"/>
                  </a:lnTo>
                  <a:lnTo>
                    <a:pt x="817068" y="3167186"/>
                  </a:lnTo>
                  <a:lnTo>
                    <a:pt x="810750" y="3162203"/>
                  </a:lnTo>
                  <a:close/>
                  <a:moveTo>
                    <a:pt x="2546326" y="3152470"/>
                  </a:moveTo>
                  <a:lnTo>
                    <a:pt x="2543834" y="3153790"/>
                  </a:lnTo>
                  <a:cubicBezTo>
                    <a:pt x="2542600" y="3157511"/>
                    <a:pt x="2545066" y="3159991"/>
                    <a:pt x="2546298" y="3163712"/>
                  </a:cubicBezTo>
                  <a:cubicBezTo>
                    <a:pt x="2552464" y="3176113"/>
                    <a:pt x="2548764" y="3189755"/>
                    <a:pt x="2554930" y="3202157"/>
                  </a:cubicBezTo>
                  <a:lnTo>
                    <a:pt x="2556286" y="3215378"/>
                  </a:lnTo>
                  <a:lnTo>
                    <a:pt x="2557238" y="3206722"/>
                  </a:lnTo>
                  <a:cubicBezTo>
                    <a:pt x="2558474" y="3205473"/>
                    <a:pt x="2558474" y="3204225"/>
                    <a:pt x="2557238" y="3202977"/>
                  </a:cubicBezTo>
                  <a:cubicBezTo>
                    <a:pt x="2553530" y="3195487"/>
                    <a:pt x="2553530" y="3187997"/>
                    <a:pt x="2553530" y="3179258"/>
                  </a:cubicBezTo>
                  <a:cubicBezTo>
                    <a:pt x="2553530" y="3173016"/>
                    <a:pt x="2549822" y="3166775"/>
                    <a:pt x="2547350" y="3161781"/>
                  </a:cubicBezTo>
                  <a:lnTo>
                    <a:pt x="2546326" y="3152470"/>
                  </a:lnTo>
                  <a:close/>
                  <a:moveTo>
                    <a:pt x="829342" y="3152440"/>
                  </a:moveTo>
                  <a:lnTo>
                    <a:pt x="836122" y="3156489"/>
                  </a:lnTo>
                  <a:cubicBezTo>
                    <a:pt x="841330" y="3161674"/>
                    <a:pt x="845436" y="3167960"/>
                    <a:pt x="846066" y="3172988"/>
                  </a:cubicBezTo>
                  <a:lnTo>
                    <a:pt x="849400" y="3180730"/>
                  </a:lnTo>
                  <a:lnTo>
                    <a:pt x="847948" y="3175265"/>
                  </a:lnTo>
                  <a:cubicBezTo>
                    <a:pt x="847948" y="3171442"/>
                    <a:pt x="845484" y="3168893"/>
                    <a:pt x="843020" y="3166345"/>
                  </a:cubicBezTo>
                  <a:cubicBezTo>
                    <a:pt x="840556" y="3162522"/>
                    <a:pt x="836862" y="3158699"/>
                    <a:pt x="834398" y="3153602"/>
                  </a:cubicBezTo>
                  <a:lnTo>
                    <a:pt x="829342" y="3152440"/>
                  </a:lnTo>
                  <a:close/>
                  <a:moveTo>
                    <a:pt x="732426" y="3147227"/>
                  </a:moveTo>
                  <a:lnTo>
                    <a:pt x="754150" y="3169853"/>
                  </a:lnTo>
                  <a:lnTo>
                    <a:pt x="753506" y="3168333"/>
                  </a:lnTo>
                  <a:lnTo>
                    <a:pt x="732426" y="3147227"/>
                  </a:lnTo>
                  <a:close/>
                  <a:moveTo>
                    <a:pt x="804504" y="3146889"/>
                  </a:moveTo>
                  <a:lnTo>
                    <a:pt x="805184" y="3147893"/>
                  </a:lnTo>
                  <a:lnTo>
                    <a:pt x="805486" y="3149119"/>
                  </a:lnTo>
                  <a:lnTo>
                    <a:pt x="805574" y="3149086"/>
                  </a:lnTo>
                  <a:cubicBezTo>
                    <a:pt x="805574" y="3147884"/>
                    <a:pt x="805574" y="3147884"/>
                    <a:pt x="805574" y="3147884"/>
                  </a:cubicBezTo>
                  <a:lnTo>
                    <a:pt x="804504" y="3146889"/>
                  </a:lnTo>
                  <a:close/>
                  <a:moveTo>
                    <a:pt x="2544968" y="3132609"/>
                  </a:moveTo>
                  <a:lnTo>
                    <a:pt x="2551230" y="3138908"/>
                  </a:lnTo>
                  <a:cubicBezTo>
                    <a:pt x="2553696" y="3142628"/>
                    <a:pt x="2554004" y="3146349"/>
                    <a:pt x="2552618" y="3149139"/>
                  </a:cubicBezTo>
                  <a:lnTo>
                    <a:pt x="2548230" y="3151462"/>
                  </a:lnTo>
                  <a:lnTo>
                    <a:pt x="2554766" y="3154291"/>
                  </a:lnTo>
                  <a:cubicBezTo>
                    <a:pt x="2555384" y="3147425"/>
                    <a:pt x="2554766" y="3142120"/>
                    <a:pt x="2552294" y="3137906"/>
                  </a:cubicBezTo>
                  <a:lnTo>
                    <a:pt x="2544968" y="3132609"/>
                  </a:lnTo>
                  <a:close/>
                  <a:moveTo>
                    <a:pt x="663136" y="3127991"/>
                  </a:moveTo>
                  <a:lnTo>
                    <a:pt x="662602" y="3131084"/>
                  </a:lnTo>
                  <a:cubicBezTo>
                    <a:pt x="662602" y="3132335"/>
                    <a:pt x="662602" y="3133586"/>
                    <a:pt x="662602" y="3133586"/>
                  </a:cubicBezTo>
                  <a:cubicBezTo>
                    <a:pt x="672498" y="3141089"/>
                    <a:pt x="671262" y="3156097"/>
                    <a:pt x="679922" y="3164851"/>
                  </a:cubicBezTo>
                  <a:cubicBezTo>
                    <a:pt x="681158" y="3166102"/>
                    <a:pt x="682396" y="3167352"/>
                    <a:pt x="683632" y="3168603"/>
                  </a:cubicBezTo>
                  <a:lnTo>
                    <a:pt x="695146" y="3176404"/>
                  </a:lnTo>
                  <a:lnTo>
                    <a:pt x="690454" y="3172382"/>
                  </a:lnTo>
                  <a:cubicBezTo>
                    <a:pt x="680522" y="3167414"/>
                    <a:pt x="674312" y="3161204"/>
                    <a:pt x="673070" y="3150025"/>
                  </a:cubicBezTo>
                  <a:cubicBezTo>
                    <a:pt x="673070" y="3148783"/>
                    <a:pt x="673070" y="3146299"/>
                    <a:pt x="670588" y="3146299"/>
                  </a:cubicBezTo>
                  <a:cubicBezTo>
                    <a:pt x="666862" y="3142573"/>
                    <a:pt x="665310" y="3137604"/>
                    <a:pt x="664224" y="3132481"/>
                  </a:cubicBezTo>
                  <a:lnTo>
                    <a:pt x="663136" y="3127991"/>
                  </a:lnTo>
                  <a:close/>
                  <a:moveTo>
                    <a:pt x="839976" y="3117899"/>
                  </a:moveTo>
                  <a:lnTo>
                    <a:pt x="842448" y="3120359"/>
                  </a:lnTo>
                  <a:lnTo>
                    <a:pt x="841162" y="3118333"/>
                  </a:lnTo>
                  <a:lnTo>
                    <a:pt x="839976" y="3117899"/>
                  </a:lnTo>
                  <a:close/>
                  <a:moveTo>
                    <a:pt x="709624" y="3117477"/>
                  </a:moveTo>
                  <a:lnTo>
                    <a:pt x="712088" y="3124831"/>
                  </a:lnTo>
                  <a:cubicBezTo>
                    <a:pt x="710850" y="3126082"/>
                    <a:pt x="712088" y="3127333"/>
                    <a:pt x="713324" y="3127333"/>
                  </a:cubicBezTo>
                  <a:lnTo>
                    <a:pt x="725870" y="3140400"/>
                  </a:lnTo>
                  <a:lnTo>
                    <a:pt x="719968" y="3133506"/>
                  </a:lnTo>
                  <a:cubicBezTo>
                    <a:pt x="714980" y="3131008"/>
                    <a:pt x="712484" y="3126012"/>
                    <a:pt x="712484" y="3119768"/>
                  </a:cubicBezTo>
                  <a:lnTo>
                    <a:pt x="709624" y="3117477"/>
                  </a:lnTo>
                  <a:close/>
                  <a:moveTo>
                    <a:pt x="2472464" y="3117024"/>
                  </a:moveTo>
                  <a:lnTo>
                    <a:pt x="2472172" y="3121430"/>
                  </a:lnTo>
                  <a:lnTo>
                    <a:pt x="2472324" y="3121546"/>
                  </a:lnTo>
                  <a:cubicBezTo>
                    <a:pt x="2474790" y="3125267"/>
                    <a:pt x="2476024" y="3128987"/>
                    <a:pt x="2478490" y="3133948"/>
                  </a:cubicBezTo>
                  <a:cubicBezTo>
                    <a:pt x="2485886" y="3150070"/>
                    <a:pt x="2499448" y="3162472"/>
                    <a:pt x="2508078" y="3177353"/>
                  </a:cubicBezTo>
                  <a:cubicBezTo>
                    <a:pt x="2511778" y="3183554"/>
                    <a:pt x="2514244" y="3189755"/>
                    <a:pt x="2520408" y="3195956"/>
                  </a:cubicBezTo>
                  <a:lnTo>
                    <a:pt x="2514562" y="3184193"/>
                  </a:lnTo>
                  <a:lnTo>
                    <a:pt x="2504882" y="3170726"/>
                  </a:lnTo>
                  <a:cubicBezTo>
                    <a:pt x="2498648" y="3158237"/>
                    <a:pt x="2486180" y="3149495"/>
                    <a:pt x="2482438" y="3137006"/>
                  </a:cubicBezTo>
                  <a:cubicBezTo>
                    <a:pt x="2479946" y="3130761"/>
                    <a:pt x="2476204" y="3124517"/>
                    <a:pt x="2472464" y="3117024"/>
                  </a:cubicBezTo>
                  <a:close/>
                  <a:moveTo>
                    <a:pt x="660128" y="3112325"/>
                  </a:moveTo>
                  <a:cubicBezTo>
                    <a:pt x="657652" y="3114826"/>
                    <a:pt x="658890" y="3117328"/>
                    <a:pt x="660128" y="3118578"/>
                  </a:cubicBezTo>
                  <a:lnTo>
                    <a:pt x="661400" y="3120817"/>
                  </a:lnTo>
                  <a:lnTo>
                    <a:pt x="660654" y="3117731"/>
                  </a:lnTo>
                  <a:lnTo>
                    <a:pt x="661450" y="3113748"/>
                  </a:lnTo>
                  <a:lnTo>
                    <a:pt x="660128" y="3112325"/>
                  </a:lnTo>
                  <a:close/>
                  <a:moveTo>
                    <a:pt x="2524830" y="3108281"/>
                  </a:moveTo>
                  <a:lnTo>
                    <a:pt x="2525770" y="3111019"/>
                  </a:lnTo>
                  <a:lnTo>
                    <a:pt x="2526572" y="3111625"/>
                  </a:lnTo>
                  <a:cubicBezTo>
                    <a:pt x="2530272" y="3115345"/>
                    <a:pt x="2531504" y="3121546"/>
                    <a:pt x="2536436" y="3124026"/>
                  </a:cubicBezTo>
                  <a:lnTo>
                    <a:pt x="2537582" y="3125179"/>
                  </a:lnTo>
                  <a:lnTo>
                    <a:pt x="2536836" y="3123244"/>
                  </a:lnTo>
                  <a:lnTo>
                    <a:pt x="2532622" y="3117024"/>
                  </a:lnTo>
                  <a:cubicBezTo>
                    <a:pt x="2530752" y="3113589"/>
                    <a:pt x="2528570" y="3110154"/>
                    <a:pt x="2524830" y="3108281"/>
                  </a:cubicBezTo>
                  <a:close/>
                  <a:moveTo>
                    <a:pt x="802680" y="3097394"/>
                  </a:moveTo>
                  <a:lnTo>
                    <a:pt x="802702" y="3097421"/>
                  </a:lnTo>
                  <a:lnTo>
                    <a:pt x="802746" y="3097436"/>
                  </a:lnTo>
                  <a:lnTo>
                    <a:pt x="802680" y="3097394"/>
                  </a:lnTo>
                  <a:close/>
                  <a:moveTo>
                    <a:pt x="658848" y="3097287"/>
                  </a:moveTo>
                  <a:cubicBezTo>
                    <a:pt x="660094" y="3098536"/>
                    <a:pt x="658848" y="3097287"/>
                    <a:pt x="660094" y="3098536"/>
                  </a:cubicBezTo>
                  <a:cubicBezTo>
                    <a:pt x="661342" y="3099785"/>
                    <a:pt x="663214" y="3101034"/>
                    <a:pt x="664460" y="3102439"/>
                  </a:cubicBezTo>
                  <a:lnTo>
                    <a:pt x="664566" y="3103262"/>
                  </a:lnTo>
                  <a:lnTo>
                    <a:pt x="671262" y="3107323"/>
                  </a:lnTo>
                  <a:cubicBezTo>
                    <a:pt x="678684" y="3122330"/>
                    <a:pt x="697242" y="3121079"/>
                    <a:pt x="705902" y="3136087"/>
                  </a:cubicBezTo>
                  <a:lnTo>
                    <a:pt x="704220" y="3132374"/>
                  </a:lnTo>
                  <a:lnTo>
                    <a:pt x="703752" y="3132257"/>
                  </a:lnTo>
                  <a:cubicBezTo>
                    <a:pt x="692526" y="3121017"/>
                    <a:pt x="676310" y="3117270"/>
                    <a:pt x="668826" y="3103532"/>
                  </a:cubicBezTo>
                  <a:cubicBezTo>
                    <a:pt x="666332" y="3099785"/>
                    <a:pt x="662590" y="3099785"/>
                    <a:pt x="658848" y="3097287"/>
                  </a:cubicBezTo>
                  <a:close/>
                  <a:moveTo>
                    <a:pt x="634442" y="3085069"/>
                  </a:moveTo>
                  <a:lnTo>
                    <a:pt x="661364" y="3108573"/>
                  </a:lnTo>
                  <a:lnTo>
                    <a:pt x="658516" y="3104461"/>
                  </a:lnTo>
                  <a:lnTo>
                    <a:pt x="656352" y="3103532"/>
                  </a:lnTo>
                  <a:cubicBezTo>
                    <a:pt x="648868" y="3098536"/>
                    <a:pt x="642632" y="3092292"/>
                    <a:pt x="636394" y="3086047"/>
                  </a:cubicBezTo>
                  <a:lnTo>
                    <a:pt x="634442" y="3085069"/>
                  </a:lnTo>
                  <a:close/>
                  <a:moveTo>
                    <a:pt x="628910" y="3082301"/>
                  </a:moveTo>
                  <a:lnTo>
                    <a:pt x="628754" y="3082995"/>
                  </a:lnTo>
                  <a:lnTo>
                    <a:pt x="633476" y="3084586"/>
                  </a:lnTo>
                  <a:lnTo>
                    <a:pt x="628910" y="3082301"/>
                  </a:lnTo>
                  <a:close/>
                  <a:moveTo>
                    <a:pt x="789142" y="3082029"/>
                  </a:moveTo>
                  <a:lnTo>
                    <a:pt x="786948" y="3083494"/>
                  </a:lnTo>
                  <a:lnTo>
                    <a:pt x="789228" y="3083230"/>
                  </a:lnTo>
                  <a:lnTo>
                    <a:pt x="789142" y="3082029"/>
                  </a:lnTo>
                  <a:close/>
                  <a:moveTo>
                    <a:pt x="691274" y="3081852"/>
                  </a:moveTo>
                  <a:lnTo>
                    <a:pt x="697262" y="3085893"/>
                  </a:lnTo>
                  <a:lnTo>
                    <a:pt x="695674" y="3082832"/>
                  </a:lnTo>
                  <a:lnTo>
                    <a:pt x="691274" y="3081852"/>
                  </a:lnTo>
                  <a:close/>
                  <a:moveTo>
                    <a:pt x="717170" y="3075819"/>
                  </a:moveTo>
                  <a:lnTo>
                    <a:pt x="721908" y="3082535"/>
                  </a:lnTo>
                  <a:lnTo>
                    <a:pt x="724776" y="3084690"/>
                  </a:lnTo>
                  <a:cubicBezTo>
                    <a:pt x="723518" y="3082800"/>
                    <a:pt x="721632" y="3080909"/>
                    <a:pt x="720374" y="3079019"/>
                  </a:cubicBezTo>
                  <a:lnTo>
                    <a:pt x="720154" y="3077027"/>
                  </a:lnTo>
                  <a:lnTo>
                    <a:pt x="717170" y="3075819"/>
                  </a:lnTo>
                  <a:close/>
                  <a:moveTo>
                    <a:pt x="674460" y="3069569"/>
                  </a:moveTo>
                  <a:lnTo>
                    <a:pt x="678596" y="3073297"/>
                  </a:lnTo>
                  <a:lnTo>
                    <a:pt x="685300" y="3077821"/>
                  </a:lnTo>
                  <a:lnTo>
                    <a:pt x="674460" y="3069569"/>
                  </a:lnTo>
                  <a:close/>
                  <a:moveTo>
                    <a:pt x="895840" y="3060820"/>
                  </a:moveTo>
                  <a:cubicBezTo>
                    <a:pt x="906830" y="3063134"/>
                    <a:pt x="917820" y="3072388"/>
                    <a:pt x="921940" y="3081643"/>
                  </a:cubicBezTo>
                  <a:cubicBezTo>
                    <a:pt x="909576" y="3077016"/>
                    <a:pt x="905456" y="3067761"/>
                    <a:pt x="895840" y="3060820"/>
                  </a:cubicBezTo>
                  <a:close/>
                  <a:moveTo>
                    <a:pt x="676444" y="3058906"/>
                  </a:moveTo>
                  <a:lnTo>
                    <a:pt x="673202" y="3059489"/>
                  </a:lnTo>
                  <a:lnTo>
                    <a:pt x="675848" y="3060516"/>
                  </a:lnTo>
                  <a:lnTo>
                    <a:pt x="677356" y="3060707"/>
                  </a:lnTo>
                  <a:lnTo>
                    <a:pt x="676444" y="3058906"/>
                  </a:lnTo>
                  <a:close/>
                  <a:moveTo>
                    <a:pt x="703392" y="3054449"/>
                  </a:moveTo>
                  <a:lnTo>
                    <a:pt x="702920" y="3054921"/>
                  </a:lnTo>
                  <a:lnTo>
                    <a:pt x="721620" y="3073090"/>
                  </a:lnTo>
                  <a:lnTo>
                    <a:pt x="724306" y="3072719"/>
                  </a:lnTo>
                  <a:cubicBezTo>
                    <a:pt x="726034" y="3073664"/>
                    <a:pt x="727922" y="3075239"/>
                    <a:pt x="729808" y="3075869"/>
                  </a:cubicBezTo>
                  <a:cubicBezTo>
                    <a:pt x="718488" y="3069569"/>
                    <a:pt x="712198" y="3060749"/>
                    <a:pt x="703392" y="3054449"/>
                  </a:cubicBezTo>
                  <a:close/>
                  <a:moveTo>
                    <a:pt x="687660" y="3051909"/>
                  </a:moveTo>
                  <a:lnTo>
                    <a:pt x="688708" y="3057716"/>
                  </a:lnTo>
                  <a:cubicBezTo>
                    <a:pt x="691664" y="3061651"/>
                    <a:pt x="696018" y="3065115"/>
                    <a:pt x="699750" y="3069522"/>
                  </a:cubicBezTo>
                  <a:lnTo>
                    <a:pt x="699446" y="3064894"/>
                  </a:lnTo>
                  <a:lnTo>
                    <a:pt x="690812" y="3059489"/>
                  </a:lnTo>
                  <a:lnTo>
                    <a:pt x="687660" y="3051909"/>
                  </a:lnTo>
                  <a:close/>
                  <a:moveTo>
                    <a:pt x="796794" y="3038838"/>
                  </a:moveTo>
                  <a:cubicBezTo>
                    <a:pt x="827816" y="3053492"/>
                    <a:pt x="848910" y="3077915"/>
                    <a:pt x="872486" y="3097454"/>
                  </a:cubicBezTo>
                  <a:cubicBezTo>
                    <a:pt x="870004" y="3099896"/>
                    <a:pt x="867522" y="3102339"/>
                    <a:pt x="866282" y="3103560"/>
                  </a:cubicBezTo>
                  <a:cubicBezTo>
                    <a:pt x="857596" y="3098675"/>
                    <a:pt x="848910" y="3091348"/>
                    <a:pt x="841464" y="3084021"/>
                  </a:cubicBezTo>
                  <a:cubicBezTo>
                    <a:pt x="830296" y="3073031"/>
                    <a:pt x="817888" y="3063261"/>
                    <a:pt x="805480" y="3052271"/>
                  </a:cubicBezTo>
                  <a:cubicBezTo>
                    <a:pt x="801758" y="3048607"/>
                    <a:pt x="799276" y="3044944"/>
                    <a:pt x="796794" y="3038838"/>
                  </a:cubicBezTo>
                  <a:close/>
                  <a:moveTo>
                    <a:pt x="824322" y="3027851"/>
                  </a:moveTo>
                  <a:cubicBezTo>
                    <a:pt x="838544" y="3039872"/>
                    <a:pt x="852768" y="3053096"/>
                    <a:pt x="866990" y="3065117"/>
                  </a:cubicBezTo>
                  <a:cubicBezTo>
                    <a:pt x="857940" y="3062713"/>
                    <a:pt x="829494" y="3038670"/>
                    <a:pt x="824322" y="3027851"/>
                  </a:cubicBezTo>
                  <a:close/>
                  <a:moveTo>
                    <a:pt x="2503634" y="3020858"/>
                  </a:moveTo>
                  <a:cubicBezTo>
                    <a:pt x="2502388" y="3024605"/>
                    <a:pt x="2504882" y="3027103"/>
                    <a:pt x="2504882" y="3030849"/>
                  </a:cubicBezTo>
                  <a:cubicBezTo>
                    <a:pt x="2504882" y="3033347"/>
                    <a:pt x="2507374" y="3038343"/>
                    <a:pt x="2501140" y="3035845"/>
                  </a:cubicBezTo>
                  <a:cubicBezTo>
                    <a:pt x="2497400" y="3033347"/>
                    <a:pt x="2498648" y="3035845"/>
                    <a:pt x="2497400" y="3037094"/>
                  </a:cubicBezTo>
                  <a:cubicBezTo>
                    <a:pt x="2497400" y="3038343"/>
                    <a:pt x="2497400" y="3039592"/>
                    <a:pt x="2497400" y="3040840"/>
                  </a:cubicBezTo>
                  <a:cubicBezTo>
                    <a:pt x="2497400" y="3044587"/>
                    <a:pt x="2501140" y="3048334"/>
                    <a:pt x="2497400" y="3049583"/>
                  </a:cubicBezTo>
                  <a:cubicBezTo>
                    <a:pt x="2492414" y="3052081"/>
                    <a:pt x="2491166" y="3045836"/>
                    <a:pt x="2489920" y="3043338"/>
                  </a:cubicBezTo>
                  <a:cubicBezTo>
                    <a:pt x="2489920" y="3040840"/>
                    <a:pt x="2488672" y="3038343"/>
                    <a:pt x="2484932" y="3035845"/>
                  </a:cubicBezTo>
                  <a:cubicBezTo>
                    <a:pt x="2487426" y="3045836"/>
                    <a:pt x="2491166" y="3053330"/>
                    <a:pt x="2497400" y="3060823"/>
                  </a:cubicBezTo>
                  <a:cubicBezTo>
                    <a:pt x="2503634" y="3065819"/>
                    <a:pt x="2507374" y="3070814"/>
                    <a:pt x="2511116" y="3077059"/>
                  </a:cubicBezTo>
                  <a:lnTo>
                    <a:pt x="2511386" y="3077363"/>
                  </a:lnTo>
                  <a:lnTo>
                    <a:pt x="2510274" y="3048181"/>
                  </a:lnTo>
                  <a:cubicBezTo>
                    <a:pt x="2509038" y="3046933"/>
                    <a:pt x="2509038" y="3044436"/>
                    <a:pt x="2510274" y="3043188"/>
                  </a:cubicBezTo>
                  <a:cubicBezTo>
                    <a:pt x="2515218" y="3040691"/>
                    <a:pt x="2513982" y="3048181"/>
                    <a:pt x="2517690" y="3046933"/>
                  </a:cubicBezTo>
                  <a:lnTo>
                    <a:pt x="2517370" y="3045038"/>
                  </a:lnTo>
                  <a:lnTo>
                    <a:pt x="2514856" y="3040840"/>
                  </a:lnTo>
                  <a:cubicBezTo>
                    <a:pt x="2511116" y="3033347"/>
                    <a:pt x="2508622" y="3027103"/>
                    <a:pt x="2503634" y="3020858"/>
                  </a:cubicBezTo>
                  <a:close/>
                  <a:moveTo>
                    <a:pt x="2441148" y="3019993"/>
                  </a:moveTo>
                  <a:lnTo>
                    <a:pt x="2441848" y="3020562"/>
                  </a:lnTo>
                  <a:lnTo>
                    <a:pt x="2441894" y="3020398"/>
                  </a:lnTo>
                  <a:lnTo>
                    <a:pt x="2441148" y="3019993"/>
                  </a:lnTo>
                  <a:close/>
                  <a:moveTo>
                    <a:pt x="2419282" y="3002912"/>
                  </a:moveTo>
                  <a:lnTo>
                    <a:pt x="2418448" y="3004971"/>
                  </a:lnTo>
                  <a:lnTo>
                    <a:pt x="2416424" y="3005143"/>
                  </a:lnTo>
                  <a:lnTo>
                    <a:pt x="2442734" y="3050857"/>
                  </a:lnTo>
                  <a:cubicBezTo>
                    <a:pt x="2445200" y="3055817"/>
                    <a:pt x="2446434" y="3062018"/>
                    <a:pt x="2450132" y="3068219"/>
                  </a:cubicBezTo>
                  <a:cubicBezTo>
                    <a:pt x="2455064" y="3075660"/>
                    <a:pt x="2453832" y="3085581"/>
                    <a:pt x="2456296" y="3094263"/>
                  </a:cubicBezTo>
                  <a:cubicBezTo>
                    <a:pt x="2458762" y="3105424"/>
                    <a:pt x="2459996" y="3117826"/>
                    <a:pt x="2464928" y="3127747"/>
                  </a:cubicBezTo>
                  <a:lnTo>
                    <a:pt x="2464928" y="3123048"/>
                  </a:lnTo>
                  <a:lnTo>
                    <a:pt x="2459840" y="3103285"/>
                  </a:lnTo>
                  <a:cubicBezTo>
                    <a:pt x="2457814" y="3096729"/>
                    <a:pt x="2456256" y="3090172"/>
                    <a:pt x="2457504" y="3083303"/>
                  </a:cubicBezTo>
                  <a:cubicBezTo>
                    <a:pt x="2457504" y="3080805"/>
                    <a:pt x="2456256" y="3079556"/>
                    <a:pt x="2456256" y="3079556"/>
                  </a:cubicBezTo>
                  <a:cubicBezTo>
                    <a:pt x="2450022" y="3066443"/>
                    <a:pt x="2445036" y="3053018"/>
                    <a:pt x="2439424" y="3039904"/>
                  </a:cubicBezTo>
                  <a:lnTo>
                    <a:pt x="2419282" y="3002912"/>
                  </a:lnTo>
                  <a:close/>
                  <a:moveTo>
                    <a:pt x="2607512" y="2994547"/>
                  </a:moveTo>
                  <a:lnTo>
                    <a:pt x="2607518" y="2994664"/>
                  </a:lnTo>
                  <a:lnTo>
                    <a:pt x="2607908" y="2995750"/>
                  </a:lnTo>
                  <a:lnTo>
                    <a:pt x="2607512" y="2994547"/>
                  </a:lnTo>
                  <a:close/>
                  <a:moveTo>
                    <a:pt x="2445036" y="2984640"/>
                  </a:moveTo>
                  <a:lnTo>
                    <a:pt x="2446566" y="2993452"/>
                  </a:lnTo>
                  <a:lnTo>
                    <a:pt x="2453364" y="3006403"/>
                  </a:lnTo>
                  <a:cubicBezTo>
                    <a:pt x="2455788" y="3014338"/>
                    <a:pt x="2457606" y="3022429"/>
                    <a:pt x="2461242" y="3029276"/>
                  </a:cubicBezTo>
                  <a:cubicBezTo>
                    <a:pt x="2462456" y="3031765"/>
                    <a:pt x="2462456" y="3034255"/>
                    <a:pt x="2458818" y="3039234"/>
                  </a:cubicBezTo>
                  <a:cubicBezTo>
                    <a:pt x="2452758" y="3042968"/>
                    <a:pt x="2455182" y="3051681"/>
                    <a:pt x="2460030" y="3056660"/>
                  </a:cubicBezTo>
                  <a:lnTo>
                    <a:pt x="2462880" y="3072265"/>
                  </a:lnTo>
                  <a:lnTo>
                    <a:pt x="2463738" y="3074561"/>
                  </a:lnTo>
                  <a:cubicBezTo>
                    <a:pt x="2466230" y="3069565"/>
                    <a:pt x="2464984" y="3063321"/>
                    <a:pt x="2462490" y="3059574"/>
                  </a:cubicBezTo>
                  <a:cubicBezTo>
                    <a:pt x="2456256" y="3050832"/>
                    <a:pt x="2453762" y="3042089"/>
                    <a:pt x="2462490" y="3033347"/>
                  </a:cubicBezTo>
                  <a:cubicBezTo>
                    <a:pt x="2463738" y="3030849"/>
                    <a:pt x="2462490" y="3027103"/>
                    <a:pt x="2461244" y="3024605"/>
                  </a:cubicBezTo>
                  <a:cubicBezTo>
                    <a:pt x="2455010" y="3010867"/>
                    <a:pt x="2452516" y="2995880"/>
                    <a:pt x="2445036" y="2984640"/>
                  </a:cubicBezTo>
                  <a:close/>
                  <a:moveTo>
                    <a:pt x="2593620" y="2983681"/>
                  </a:moveTo>
                  <a:lnTo>
                    <a:pt x="2586528" y="2986497"/>
                  </a:lnTo>
                  <a:lnTo>
                    <a:pt x="2588134" y="2989509"/>
                  </a:lnTo>
                  <a:cubicBezTo>
                    <a:pt x="2589370" y="2987012"/>
                    <a:pt x="2591532" y="2985763"/>
                    <a:pt x="2593232" y="2984515"/>
                  </a:cubicBezTo>
                  <a:lnTo>
                    <a:pt x="2593620" y="2983681"/>
                  </a:lnTo>
                  <a:close/>
                  <a:moveTo>
                    <a:pt x="2496154" y="2977146"/>
                  </a:moveTo>
                  <a:lnTo>
                    <a:pt x="2495688" y="2979335"/>
                  </a:lnTo>
                  <a:lnTo>
                    <a:pt x="2499988" y="2978792"/>
                  </a:lnTo>
                  <a:lnTo>
                    <a:pt x="2496154" y="2977146"/>
                  </a:lnTo>
                  <a:close/>
                  <a:moveTo>
                    <a:pt x="2595534" y="2974457"/>
                  </a:moveTo>
                  <a:lnTo>
                    <a:pt x="2594548" y="2981679"/>
                  </a:lnTo>
                  <a:lnTo>
                    <a:pt x="2595550" y="2979522"/>
                  </a:lnTo>
                  <a:lnTo>
                    <a:pt x="2596388" y="2977829"/>
                  </a:lnTo>
                  <a:lnTo>
                    <a:pt x="2595534" y="2974457"/>
                  </a:lnTo>
                  <a:close/>
                  <a:moveTo>
                    <a:pt x="2568668" y="2970755"/>
                  </a:moveTo>
                  <a:lnTo>
                    <a:pt x="2569746" y="2977287"/>
                  </a:lnTo>
                  <a:lnTo>
                    <a:pt x="2570832" y="2979522"/>
                  </a:lnTo>
                  <a:cubicBezTo>
                    <a:pt x="2570832" y="2978274"/>
                    <a:pt x="2570214" y="2976713"/>
                    <a:pt x="2570060" y="2975152"/>
                  </a:cubicBezTo>
                  <a:lnTo>
                    <a:pt x="2571044" y="2973013"/>
                  </a:lnTo>
                  <a:lnTo>
                    <a:pt x="2568668" y="2970755"/>
                  </a:lnTo>
                  <a:close/>
                  <a:moveTo>
                    <a:pt x="610004" y="2956411"/>
                  </a:moveTo>
                  <a:cubicBezTo>
                    <a:pt x="620292" y="2964804"/>
                    <a:pt x="631868" y="2973196"/>
                    <a:pt x="640870" y="2980390"/>
                  </a:cubicBezTo>
                  <a:lnTo>
                    <a:pt x="647088" y="2989409"/>
                  </a:lnTo>
                  <a:lnTo>
                    <a:pt x="667054" y="3005024"/>
                  </a:lnTo>
                  <a:lnTo>
                    <a:pt x="668170" y="3002787"/>
                  </a:lnTo>
                  <a:cubicBezTo>
                    <a:pt x="678234" y="3009087"/>
                    <a:pt x="688298" y="3014127"/>
                    <a:pt x="699618" y="3019167"/>
                  </a:cubicBezTo>
                  <a:cubicBezTo>
                    <a:pt x="702134" y="3021687"/>
                    <a:pt x="704650" y="3024207"/>
                    <a:pt x="707166" y="3019167"/>
                  </a:cubicBezTo>
                  <a:cubicBezTo>
                    <a:pt x="710940" y="3016647"/>
                    <a:pt x="707166" y="3014127"/>
                    <a:pt x="704650" y="3011607"/>
                  </a:cubicBezTo>
                  <a:cubicBezTo>
                    <a:pt x="699618" y="3005307"/>
                    <a:pt x="694586" y="3000267"/>
                    <a:pt x="688298" y="2993966"/>
                  </a:cubicBezTo>
                  <a:cubicBezTo>
                    <a:pt x="687040" y="2992706"/>
                    <a:pt x="684524" y="2990186"/>
                    <a:pt x="685782" y="2986406"/>
                  </a:cubicBezTo>
                  <a:cubicBezTo>
                    <a:pt x="688298" y="2983886"/>
                    <a:pt x="692070" y="2986406"/>
                    <a:pt x="694586" y="2987666"/>
                  </a:cubicBezTo>
                  <a:cubicBezTo>
                    <a:pt x="709682" y="2995226"/>
                    <a:pt x="724776" y="3005307"/>
                    <a:pt x="737356" y="3014127"/>
                  </a:cubicBezTo>
                  <a:cubicBezTo>
                    <a:pt x="751194" y="3021687"/>
                    <a:pt x="763772" y="3030508"/>
                    <a:pt x="777610" y="3038068"/>
                  </a:cubicBezTo>
                  <a:lnTo>
                    <a:pt x="779740" y="3041268"/>
                  </a:lnTo>
                  <a:lnTo>
                    <a:pt x="779358" y="3040060"/>
                  </a:lnTo>
                  <a:cubicBezTo>
                    <a:pt x="780516" y="3041281"/>
                    <a:pt x="782828" y="3042502"/>
                    <a:pt x="786300" y="3043723"/>
                  </a:cubicBezTo>
                  <a:cubicBezTo>
                    <a:pt x="782828" y="3037618"/>
                    <a:pt x="775888" y="3035176"/>
                    <a:pt x="774732" y="3027849"/>
                  </a:cubicBezTo>
                  <a:cubicBezTo>
                    <a:pt x="781672" y="3033955"/>
                    <a:pt x="788614" y="3041281"/>
                    <a:pt x="795554" y="3047387"/>
                  </a:cubicBezTo>
                  <a:cubicBezTo>
                    <a:pt x="792084" y="3048608"/>
                    <a:pt x="790926" y="3046166"/>
                    <a:pt x="787456" y="3047387"/>
                  </a:cubicBezTo>
                  <a:cubicBezTo>
                    <a:pt x="785142" y="3046166"/>
                    <a:pt x="782828" y="3044945"/>
                    <a:pt x="780516" y="3043723"/>
                  </a:cubicBezTo>
                  <a:lnTo>
                    <a:pt x="779942" y="3041907"/>
                  </a:lnTo>
                  <a:lnTo>
                    <a:pt x="769316" y="3045281"/>
                  </a:lnTo>
                  <a:lnTo>
                    <a:pt x="775150" y="3045664"/>
                  </a:lnTo>
                  <a:cubicBezTo>
                    <a:pt x="776402" y="3045664"/>
                    <a:pt x="776402" y="3043200"/>
                    <a:pt x="777652" y="3043200"/>
                  </a:cubicBezTo>
                  <a:cubicBezTo>
                    <a:pt x="781406" y="3043200"/>
                    <a:pt x="783910" y="3044432"/>
                    <a:pt x="785162" y="3046895"/>
                  </a:cubicBezTo>
                  <a:cubicBezTo>
                    <a:pt x="805184" y="3062907"/>
                    <a:pt x="823954" y="3080151"/>
                    <a:pt x="843976" y="3096163"/>
                  </a:cubicBezTo>
                  <a:cubicBezTo>
                    <a:pt x="848982" y="3101089"/>
                    <a:pt x="853988" y="3103553"/>
                    <a:pt x="858994" y="3107248"/>
                  </a:cubicBezTo>
                  <a:lnTo>
                    <a:pt x="856104" y="3107604"/>
                  </a:lnTo>
                  <a:lnTo>
                    <a:pt x="856170" y="3107620"/>
                  </a:lnTo>
                  <a:cubicBezTo>
                    <a:pt x="863746" y="3112648"/>
                    <a:pt x="870060" y="3116419"/>
                    <a:pt x="877638" y="3120191"/>
                  </a:cubicBezTo>
                  <a:lnTo>
                    <a:pt x="879352" y="3121328"/>
                  </a:lnTo>
                  <a:lnTo>
                    <a:pt x="879352" y="3121269"/>
                  </a:lnTo>
                  <a:lnTo>
                    <a:pt x="879526" y="3121445"/>
                  </a:lnTo>
                  <a:lnTo>
                    <a:pt x="884974" y="3125059"/>
                  </a:lnTo>
                  <a:lnTo>
                    <a:pt x="879432" y="3119447"/>
                  </a:lnTo>
                  <a:cubicBezTo>
                    <a:pt x="875700" y="3114407"/>
                    <a:pt x="870722" y="3111886"/>
                    <a:pt x="868234" y="3105586"/>
                  </a:cubicBezTo>
                  <a:cubicBezTo>
                    <a:pt x="868234" y="3101806"/>
                    <a:pt x="869478" y="3100546"/>
                    <a:pt x="874456" y="3099286"/>
                  </a:cubicBezTo>
                  <a:cubicBezTo>
                    <a:pt x="884408" y="3106846"/>
                    <a:pt x="893118" y="3115667"/>
                    <a:pt x="903072" y="3124487"/>
                  </a:cubicBezTo>
                  <a:cubicBezTo>
                    <a:pt x="919246" y="3139607"/>
                    <a:pt x="936666" y="3155988"/>
                    <a:pt x="954084" y="3171109"/>
                  </a:cubicBezTo>
                  <a:cubicBezTo>
                    <a:pt x="961550" y="3178669"/>
                    <a:pt x="971504" y="3181189"/>
                    <a:pt x="980212" y="3190009"/>
                  </a:cubicBezTo>
                  <a:cubicBezTo>
                    <a:pt x="982700" y="3191269"/>
                    <a:pt x="985190" y="3192529"/>
                    <a:pt x="987678" y="3190009"/>
                  </a:cubicBezTo>
                  <a:cubicBezTo>
                    <a:pt x="990166" y="3187489"/>
                    <a:pt x="986434" y="3184969"/>
                    <a:pt x="985190" y="3183709"/>
                  </a:cubicBezTo>
                  <a:cubicBezTo>
                    <a:pt x="971504" y="3167328"/>
                    <a:pt x="955328" y="3152208"/>
                    <a:pt x="942886" y="3134567"/>
                  </a:cubicBezTo>
                  <a:cubicBezTo>
                    <a:pt x="940398" y="3132047"/>
                    <a:pt x="937910" y="3129527"/>
                    <a:pt x="937910" y="3124487"/>
                  </a:cubicBezTo>
                  <a:cubicBezTo>
                    <a:pt x="945376" y="3124487"/>
                    <a:pt x="947864" y="3132047"/>
                    <a:pt x="955328" y="3133307"/>
                  </a:cubicBezTo>
                  <a:lnTo>
                    <a:pt x="961616" y="3140063"/>
                  </a:lnTo>
                  <a:lnTo>
                    <a:pt x="957880" y="3134532"/>
                  </a:lnTo>
                  <a:cubicBezTo>
                    <a:pt x="956634" y="3130837"/>
                    <a:pt x="950396" y="3128374"/>
                    <a:pt x="950396" y="3123447"/>
                  </a:cubicBezTo>
                  <a:cubicBezTo>
                    <a:pt x="952890" y="3122215"/>
                    <a:pt x="954138" y="3124679"/>
                    <a:pt x="956634" y="3123447"/>
                  </a:cubicBezTo>
                  <a:cubicBezTo>
                    <a:pt x="955386" y="3107435"/>
                    <a:pt x="939168" y="3098813"/>
                    <a:pt x="934178" y="3082801"/>
                  </a:cubicBezTo>
                  <a:cubicBezTo>
                    <a:pt x="948524" y="3090807"/>
                    <a:pt x="962872" y="3098813"/>
                    <a:pt x="976438" y="3107897"/>
                  </a:cubicBezTo>
                  <a:lnTo>
                    <a:pt x="1011990" y="3137753"/>
                  </a:lnTo>
                  <a:lnTo>
                    <a:pt x="1012346" y="3137753"/>
                  </a:lnTo>
                  <a:lnTo>
                    <a:pt x="1006726" y="3131505"/>
                  </a:lnTo>
                  <a:cubicBezTo>
                    <a:pt x="1004002" y="3128714"/>
                    <a:pt x="1001438" y="3125612"/>
                    <a:pt x="1000156" y="3121269"/>
                  </a:cubicBezTo>
                  <a:cubicBezTo>
                    <a:pt x="1010414" y="3128714"/>
                    <a:pt x="1019390" y="3136158"/>
                    <a:pt x="1025800" y="3144844"/>
                  </a:cubicBezTo>
                  <a:lnTo>
                    <a:pt x="1026332" y="3145432"/>
                  </a:lnTo>
                  <a:lnTo>
                    <a:pt x="1026352" y="3145447"/>
                  </a:lnTo>
                  <a:lnTo>
                    <a:pt x="1026348" y="3145450"/>
                  </a:lnTo>
                  <a:lnTo>
                    <a:pt x="1028440" y="3147763"/>
                  </a:lnTo>
                  <a:lnTo>
                    <a:pt x="1028992" y="3148081"/>
                  </a:lnTo>
                  <a:lnTo>
                    <a:pt x="1030384" y="3149912"/>
                  </a:lnTo>
                  <a:lnTo>
                    <a:pt x="1034776" y="3154770"/>
                  </a:lnTo>
                  <a:lnTo>
                    <a:pt x="1034824" y="3155759"/>
                  </a:lnTo>
                  <a:lnTo>
                    <a:pt x="1036478" y="3157934"/>
                  </a:lnTo>
                  <a:cubicBezTo>
                    <a:pt x="1058934" y="3183800"/>
                    <a:pt x="1083884" y="3205971"/>
                    <a:pt x="1107588" y="3229373"/>
                  </a:cubicBezTo>
                  <a:cubicBezTo>
                    <a:pt x="1128798" y="3250312"/>
                    <a:pt x="1146262" y="3272482"/>
                    <a:pt x="1163728" y="3295884"/>
                  </a:cubicBezTo>
                  <a:lnTo>
                    <a:pt x="1163580" y="3295807"/>
                  </a:lnTo>
                  <a:lnTo>
                    <a:pt x="1232122" y="3372909"/>
                  </a:lnTo>
                  <a:cubicBezTo>
                    <a:pt x="1249684" y="3395132"/>
                    <a:pt x="1268498" y="3416120"/>
                    <a:pt x="1288568" y="3435874"/>
                  </a:cubicBezTo>
                  <a:cubicBezTo>
                    <a:pt x="1289822" y="3437108"/>
                    <a:pt x="1291078" y="3438343"/>
                    <a:pt x="1292332" y="3440812"/>
                  </a:cubicBezTo>
                  <a:lnTo>
                    <a:pt x="1291078" y="3442047"/>
                  </a:lnTo>
                  <a:lnTo>
                    <a:pt x="1289370" y="3450781"/>
                  </a:lnTo>
                  <a:lnTo>
                    <a:pt x="1293384" y="3444031"/>
                  </a:lnTo>
                  <a:cubicBezTo>
                    <a:pt x="1298364" y="3453984"/>
                    <a:pt x="1300854" y="3463938"/>
                    <a:pt x="1304590" y="3473891"/>
                  </a:cubicBezTo>
                  <a:cubicBezTo>
                    <a:pt x="1313304" y="3498775"/>
                    <a:pt x="1322020" y="3523659"/>
                    <a:pt x="1345676" y="3541078"/>
                  </a:cubicBezTo>
                  <a:cubicBezTo>
                    <a:pt x="1348166" y="3537345"/>
                    <a:pt x="1346920" y="3532369"/>
                    <a:pt x="1345676" y="3528636"/>
                  </a:cubicBezTo>
                  <a:cubicBezTo>
                    <a:pt x="1344430" y="3524903"/>
                    <a:pt x="1340696" y="3519927"/>
                    <a:pt x="1339450" y="3514950"/>
                  </a:cubicBezTo>
                  <a:cubicBezTo>
                    <a:pt x="1338204" y="3512461"/>
                    <a:pt x="1334470" y="3508729"/>
                    <a:pt x="1338204" y="3504996"/>
                  </a:cubicBezTo>
                  <a:cubicBezTo>
                    <a:pt x="1340696" y="3502508"/>
                    <a:pt x="1344430" y="3507485"/>
                    <a:pt x="1346920" y="3507485"/>
                  </a:cubicBezTo>
                  <a:cubicBezTo>
                    <a:pt x="1349410" y="3507485"/>
                    <a:pt x="1350656" y="3509973"/>
                    <a:pt x="1350656" y="3511217"/>
                  </a:cubicBezTo>
                  <a:cubicBezTo>
                    <a:pt x="1351900" y="3518682"/>
                    <a:pt x="1355636" y="3524903"/>
                    <a:pt x="1359370" y="3531124"/>
                  </a:cubicBezTo>
                  <a:cubicBezTo>
                    <a:pt x="1359370" y="3533613"/>
                    <a:pt x="1360616" y="3534857"/>
                    <a:pt x="1363106" y="3533613"/>
                  </a:cubicBezTo>
                  <a:cubicBezTo>
                    <a:pt x="1366840" y="3537345"/>
                    <a:pt x="1364350" y="3539834"/>
                    <a:pt x="1363106" y="3542322"/>
                  </a:cubicBezTo>
                  <a:cubicBezTo>
                    <a:pt x="1358126" y="3547299"/>
                    <a:pt x="1355636" y="3553520"/>
                    <a:pt x="1356880" y="3558497"/>
                  </a:cubicBezTo>
                  <a:cubicBezTo>
                    <a:pt x="1358126" y="3569695"/>
                    <a:pt x="1358126" y="3579648"/>
                    <a:pt x="1361860" y="3589602"/>
                  </a:cubicBezTo>
                  <a:cubicBezTo>
                    <a:pt x="1365596" y="3598311"/>
                    <a:pt x="1370576" y="3605776"/>
                    <a:pt x="1369330" y="3615730"/>
                  </a:cubicBezTo>
                  <a:cubicBezTo>
                    <a:pt x="1366840" y="3618218"/>
                    <a:pt x="1363106" y="3619462"/>
                    <a:pt x="1366840" y="3624439"/>
                  </a:cubicBezTo>
                  <a:cubicBezTo>
                    <a:pt x="1370576" y="3629416"/>
                    <a:pt x="1373066" y="3636881"/>
                    <a:pt x="1376800" y="3641858"/>
                  </a:cubicBezTo>
                  <a:cubicBezTo>
                    <a:pt x="1376800" y="3643102"/>
                    <a:pt x="1378046" y="3644346"/>
                    <a:pt x="1378046" y="3645591"/>
                  </a:cubicBezTo>
                  <a:cubicBezTo>
                    <a:pt x="1378046" y="3648079"/>
                    <a:pt x="1376800" y="3651812"/>
                    <a:pt x="1374310" y="3653056"/>
                  </a:cubicBezTo>
                  <a:cubicBezTo>
                    <a:pt x="1371820" y="3653056"/>
                    <a:pt x="1369330" y="3650567"/>
                    <a:pt x="1369330" y="3648079"/>
                  </a:cubicBezTo>
                  <a:cubicBezTo>
                    <a:pt x="1363106" y="3636881"/>
                    <a:pt x="1355636" y="3625683"/>
                    <a:pt x="1351900" y="3613241"/>
                  </a:cubicBezTo>
                  <a:cubicBezTo>
                    <a:pt x="1351900" y="3608265"/>
                    <a:pt x="1346920" y="3603288"/>
                    <a:pt x="1353146" y="3599555"/>
                  </a:cubicBezTo>
                  <a:cubicBezTo>
                    <a:pt x="1354390" y="3599555"/>
                    <a:pt x="1354390" y="3598311"/>
                    <a:pt x="1353146" y="3597067"/>
                  </a:cubicBezTo>
                  <a:cubicBezTo>
                    <a:pt x="1345676" y="3589602"/>
                    <a:pt x="1345676" y="3575916"/>
                    <a:pt x="1330734" y="3572183"/>
                  </a:cubicBezTo>
                  <a:cubicBezTo>
                    <a:pt x="1322020" y="3569695"/>
                    <a:pt x="1319530" y="3560985"/>
                    <a:pt x="1315794" y="3553520"/>
                  </a:cubicBezTo>
                  <a:cubicBezTo>
                    <a:pt x="1312060" y="3543566"/>
                    <a:pt x="1305834" y="3537345"/>
                    <a:pt x="1298364" y="3531124"/>
                  </a:cubicBezTo>
                  <a:cubicBezTo>
                    <a:pt x="1297120" y="3529880"/>
                    <a:pt x="1295874" y="3528636"/>
                    <a:pt x="1294630" y="3528636"/>
                  </a:cubicBezTo>
                  <a:cubicBezTo>
                    <a:pt x="1294630" y="3532369"/>
                    <a:pt x="1297120" y="3534857"/>
                    <a:pt x="1297120" y="3537345"/>
                  </a:cubicBezTo>
                  <a:cubicBezTo>
                    <a:pt x="1298364" y="3539834"/>
                    <a:pt x="1298364" y="3542322"/>
                    <a:pt x="1295874" y="3543566"/>
                  </a:cubicBezTo>
                  <a:cubicBezTo>
                    <a:pt x="1294630" y="3544811"/>
                    <a:pt x="1292140" y="3542322"/>
                    <a:pt x="1290894" y="3541078"/>
                  </a:cubicBezTo>
                  <a:cubicBezTo>
                    <a:pt x="1287160" y="3537345"/>
                    <a:pt x="1284668" y="3532369"/>
                    <a:pt x="1280934" y="3527392"/>
                  </a:cubicBezTo>
                  <a:cubicBezTo>
                    <a:pt x="1280934" y="3526148"/>
                    <a:pt x="1279688" y="3524903"/>
                    <a:pt x="1277198" y="3524903"/>
                  </a:cubicBezTo>
                  <a:lnTo>
                    <a:pt x="1277090" y="3524748"/>
                  </a:lnTo>
                  <a:lnTo>
                    <a:pt x="1274144" y="3527234"/>
                  </a:lnTo>
                  <a:cubicBezTo>
                    <a:pt x="1272576" y="3526308"/>
                    <a:pt x="1271008" y="3524148"/>
                    <a:pt x="1269754" y="3523530"/>
                  </a:cubicBezTo>
                  <a:lnTo>
                    <a:pt x="1240238" y="3482189"/>
                  </a:lnTo>
                  <a:lnTo>
                    <a:pt x="1255458" y="3505403"/>
                  </a:lnTo>
                  <a:cubicBezTo>
                    <a:pt x="1260530" y="3514019"/>
                    <a:pt x="1269406" y="3520174"/>
                    <a:pt x="1274478" y="3530021"/>
                  </a:cubicBezTo>
                  <a:cubicBezTo>
                    <a:pt x="1277016" y="3533714"/>
                    <a:pt x="1277016" y="3530021"/>
                    <a:pt x="1278284" y="3528790"/>
                  </a:cubicBezTo>
                  <a:cubicBezTo>
                    <a:pt x="1283356" y="3528790"/>
                    <a:pt x="1284624" y="3532483"/>
                    <a:pt x="1282088" y="3536176"/>
                  </a:cubicBezTo>
                  <a:cubicBezTo>
                    <a:pt x="1282088" y="3539868"/>
                    <a:pt x="1282088" y="3542330"/>
                    <a:pt x="1280820" y="3546023"/>
                  </a:cubicBezTo>
                  <a:lnTo>
                    <a:pt x="1272038" y="3543587"/>
                  </a:lnTo>
                  <a:lnTo>
                    <a:pt x="1265602" y="3532483"/>
                  </a:lnTo>
                  <a:cubicBezTo>
                    <a:pt x="1269406" y="3536176"/>
                    <a:pt x="1269406" y="3539868"/>
                    <a:pt x="1271942" y="3543561"/>
                  </a:cubicBezTo>
                  <a:lnTo>
                    <a:pt x="1272038" y="3543587"/>
                  </a:lnTo>
                  <a:lnTo>
                    <a:pt x="1277016" y="3552177"/>
                  </a:lnTo>
                  <a:cubicBezTo>
                    <a:pt x="1279552" y="3554639"/>
                    <a:pt x="1280820" y="3557101"/>
                    <a:pt x="1279552" y="3559563"/>
                  </a:cubicBezTo>
                  <a:cubicBezTo>
                    <a:pt x="1277016" y="3562025"/>
                    <a:pt x="1273210" y="3559563"/>
                    <a:pt x="1270674" y="3558332"/>
                  </a:cubicBezTo>
                  <a:cubicBezTo>
                    <a:pt x="1266870" y="3555870"/>
                    <a:pt x="1265602" y="3553408"/>
                    <a:pt x="1260530" y="3549716"/>
                  </a:cubicBezTo>
                  <a:cubicBezTo>
                    <a:pt x="1260530" y="3553408"/>
                    <a:pt x="1263066" y="3554639"/>
                    <a:pt x="1264334" y="3557101"/>
                  </a:cubicBezTo>
                  <a:cubicBezTo>
                    <a:pt x="1265602" y="3560794"/>
                    <a:pt x="1266870" y="3564487"/>
                    <a:pt x="1266870" y="3569410"/>
                  </a:cubicBezTo>
                  <a:cubicBezTo>
                    <a:pt x="1265602" y="3569410"/>
                    <a:pt x="1265602" y="3570641"/>
                    <a:pt x="1264334" y="3570641"/>
                  </a:cubicBezTo>
                  <a:cubicBezTo>
                    <a:pt x="1252920" y="3562025"/>
                    <a:pt x="1246580" y="3550947"/>
                    <a:pt x="1240240" y="3539868"/>
                  </a:cubicBezTo>
                  <a:cubicBezTo>
                    <a:pt x="1233900" y="3526328"/>
                    <a:pt x="1223754" y="3515250"/>
                    <a:pt x="1214878" y="3504172"/>
                  </a:cubicBezTo>
                  <a:cubicBezTo>
                    <a:pt x="1213610" y="3501710"/>
                    <a:pt x="1211074" y="3499248"/>
                    <a:pt x="1209804" y="3495555"/>
                  </a:cubicBezTo>
                  <a:lnTo>
                    <a:pt x="1206568" y="3487178"/>
                  </a:lnTo>
                  <a:lnTo>
                    <a:pt x="1207670" y="3492283"/>
                  </a:lnTo>
                  <a:cubicBezTo>
                    <a:pt x="1203920" y="3494764"/>
                    <a:pt x="1202670" y="3491042"/>
                    <a:pt x="1198920" y="3488560"/>
                  </a:cubicBezTo>
                  <a:cubicBezTo>
                    <a:pt x="1197670" y="3487319"/>
                    <a:pt x="1196420" y="3482356"/>
                    <a:pt x="1192670" y="3481115"/>
                  </a:cubicBezTo>
                  <a:cubicBezTo>
                    <a:pt x="1195170" y="3483596"/>
                    <a:pt x="1196420" y="3487319"/>
                    <a:pt x="1197670" y="3491042"/>
                  </a:cubicBezTo>
                  <a:lnTo>
                    <a:pt x="1197668" y="3491046"/>
                  </a:lnTo>
                  <a:lnTo>
                    <a:pt x="1200940" y="3495503"/>
                  </a:lnTo>
                  <a:cubicBezTo>
                    <a:pt x="1201724" y="3496897"/>
                    <a:pt x="1202666" y="3497827"/>
                    <a:pt x="1205178" y="3497207"/>
                  </a:cubicBezTo>
                  <a:cubicBezTo>
                    <a:pt x="1220252" y="3512078"/>
                    <a:pt x="1231556" y="3528188"/>
                    <a:pt x="1240348" y="3545538"/>
                  </a:cubicBezTo>
                  <a:cubicBezTo>
                    <a:pt x="1245372" y="3555452"/>
                    <a:pt x="1252908" y="3564127"/>
                    <a:pt x="1260446" y="3571563"/>
                  </a:cubicBezTo>
                  <a:cubicBezTo>
                    <a:pt x="1260446" y="3572802"/>
                    <a:pt x="1259190" y="3574041"/>
                    <a:pt x="1257932" y="3572802"/>
                  </a:cubicBezTo>
                  <a:cubicBezTo>
                    <a:pt x="1250396" y="3567845"/>
                    <a:pt x="1239092" y="3567845"/>
                    <a:pt x="1235324" y="3560409"/>
                  </a:cubicBezTo>
                  <a:cubicBezTo>
                    <a:pt x="1240348" y="3566606"/>
                    <a:pt x="1250396" y="3572802"/>
                    <a:pt x="1255420" y="3583956"/>
                  </a:cubicBezTo>
                  <a:cubicBezTo>
                    <a:pt x="1257932" y="3586434"/>
                    <a:pt x="1260446" y="3590152"/>
                    <a:pt x="1261702" y="3593870"/>
                  </a:cubicBezTo>
                  <a:cubicBezTo>
                    <a:pt x="1261702" y="3596348"/>
                    <a:pt x="1264214" y="3598827"/>
                    <a:pt x="1261702" y="3600066"/>
                  </a:cubicBezTo>
                  <a:cubicBezTo>
                    <a:pt x="1259190" y="3600066"/>
                    <a:pt x="1257932" y="3598827"/>
                    <a:pt x="1255420" y="3598827"/>
                  </a:cubicBezTo>
                  <a:cubicBezTo>
                    <a:pt x="1254164" y="3596348"/>
                    <a:pt x="1252908" y="3595109"/>
                    <a:pt x="1250396" y="3592631"/>
                  </a:cubicBezTo>
                  <a:cubicBezTo>
                    <a:pt x="1252908" y="3598827"/>
                    <a:pt x="1254164" y="3602545"/>
                    <a:pt x="1257932" y="3606263"/>
                  </a:cubicBezTo>
                  <a:cubicBezTo>
                    <a:pt x="1261702" y="3609980"/>
                    <a:pt x="1261702" y="3614937"/>
                    <a:pt x="1260446" y="3619895"/>
                  </a:cubicBezTo>
                  <a:cubicBezTo>
                    <a:pt x="1261702" y="3614937"/>
                    <a:pt x="1265470" y="3614937"/>
                    <a:pt x="1267982" y="3617416"/>
                  </a:cubicBezTo>
                  <a:cubicBezTo>
                    <a:pt x="1273006" y="3622373"/>
                    <a:pt x="1275518" y="3628569"/>
                    <a:pt x="1276774" y="3633527"/>
                  </a:cubicBezTo>
                  <a:cubicBezTo>
                    <a:pt x="1281798" y="3645919"/>
                    <a:pt x="1288078" y="3657073"/>
                    <a:pt x="1301894" y="3662030"/>
                  </a:cubicBezTo>
                  <a:cubicBezTo>
                    <a:pt x="1309430" y="3674423"/>
                    <a:pt x="1313200" y="3688055"/>
                    <a:pt x="1314456" y="3701687"/>
                  </a:cubicBezTo>
                  <a:cubicBezTo>
                    <a:pt x="1310686" y="3705404"/>
                    <a:pt x="1313200" y="3707883"/>
                    <a:pt x="1314456" y="3710361"/>
                  </a:cubicBezTo>
                  <a:cubicBezTo>
                    <a:pt x="1323248" y="3725233"/>
                    <a:pt x="1325760" y="3741343"/>
                    <a:pt x="1329528" y="3757454"/>
                  </a:cubicBezTo>
                  <a:cubicBezTo>
                    <a:pt x="1332040" y="3764890"/>
                    <a:pt x="1335808" y="3768607"/>
                    <a:pt x="1338320" y="3773564"/>
                  </a:cubicBezTo>
                  <a:cubicBezTo>
                    <a:pt x="1342088" y="3781000"/>
                    <a:pt x="1344600" y="3787196"/>
                    <a:pt x="1347112" y="3794632"/>
                  </a:cubicBezTo>
                  <a:cubicBezTo>
                    <a:pt x="1349624" y="3802068"/>
                    <a:pt x="1352136" y="3809503"/>
                    <a:pt x="1357160" y="3814460"/>
                  </a:cubicBezTo>
                  <a:cubicBezTo>
                    <a:pt x="1364698" y="3828092"/>
                    <a:pt x="1368466" y="3841724"/>
                    <a:pt x="1374746" y="3855356"/>
                  </a:cubicBezTo>
                  <a:cubicBezTo>
                    <a:pt x="1374746" y="3861553"/>
                    <a:pt x="1378514" y="3867749"/>
                    <a:pt x="1381026" y="3873946"/>
                  </a:cubicBezTo>
                  <a:cubicBezTo>
                    <a:pt x="1381026" y="3876424"/>
                    <a:pt x="1383538" y="3881381"/>
                    <a:pt x="1378514" y="3883860"/>
                  </a:cubicBezTo>
                  <a:cubicBezTo>
                    <a:pt x="1372234" y="3882620"/>
                    <a:pt x="1367210" y="3877663"/>
                    <a:pt x="1363440" y="3871467"/>
                  </a:cubicBezTo>
                  <a:cubicBezTo>
                    <a:pt x="1360928" y="3864031"/>
                    <a:pt x="1354648" y="3859074"/>
                    <a:pt x="1349624" y="3852878"/>
                  </a:cubicBezTo>
                  <a:cubicBezTo>
                    <a:pt x="1339576" y="3842964"/>
                    <a:pt x="1329528" y="3830571"/>
                    <a:pt x="1323248" y="3816939"/>
                  </a:cubicBezTo>
                  <a:cubicBezTo>
                    <a:pt x="1320736" y="3814460"/>
                    <a:pt x="1320736" y="3813221"/>
                    <a:pt x="1319480" y="3811982"/>
                  </a:cubicBezTo>
                  <a:cubicBezTo>
                    <a:pt x="1318224" y="3809503"/>
                    <a:pt x="1316968" y="3805786"/>
                    <a:pt x="1320736" y="3803307"/>
                  </a:cubicBezTo>
                  <a:cubicBezTo>
                    <a:pt x="1320736" y="3803307"/>
                    <a:pt x="1323248" y="3803307"/>
                    <a:pt x="1325760" y="3808264"/>
                  </a:cubicBezTo>
                  <a:cubicBezTo>
                    <a:pt x="1328272" y="3802068"/>
                    <a:pt x="1324504" y="3799589"/>
                    <a:pt x="1320736" y="3798350"/>
                  </a:cubicBezTo>
                  <a:cubicBezTo>
                    <a:pt x="1316968" y="3797111"/>
                    <a:pt x="1314456" y="3797111"/>
                    <a:pt x="1313200" y="3793393"/>
                  </a:cubicBezTo>
                  <a:cubicBezTo>
                    <a:pt x="1314456" y="3792154"/>
                    <a:pt x="1318224" y="3795871"/>
                    <a:pt x="1318224" y="3789675"/>
                  </a:cubicBezTo>
                  <a:lnTo>
                    <a:pt x="1318472" y="3788099"/>
                  </a:lnTo>
                  <a:lnTo>
                    <a:pt x="1315646" y="3790445"/>
                  </a:lnTo>
                  <a:cubicBezTo>
                    <a:pt x="1305720" y="3790445"/>
                    <a:pt x="1301998" y="3784260"/>
                    <a:pt x="1299516" y="3778075"/>
                  </a:cubicBezTo>
                  <a:cubicBezTo>
                    <a:pt x="1297034" y="3774364"/>
                    <a:pt x="1294552" y="3770653"/>
                    <a:pt x="1290830" y="3775601"/>
                  </a:cubicBezTo>
                  <a:cubicBezTo>
                    <a:pt x="1285866" y="3779312"/>
                    <a:pt x="1283384" y="3776838"/>
                    <a:pt x="1278420" y="3774364"/>
                  </a:cubicBezTo>
                  <a:cubicBezTo>
                    <a:pt x="1264772" y="3764468"/>
                    <a:pt x="1254844" y="3752098"/>
                    <a:pt x="1251122" y="3734779"/>
                  </a:cubicBezTo>
                  <a:cubicBezTo>
                    <a:pt x="1248640" y="3729831"/>
                    <a:pt x="1248640" y="3728594"/>
                    <a:pt x="1243676" y="3728594"/>
                  </a:cubicBezTo>
                  <a:cubicBezTo>
                    <a:pt x="1239954" y="3728594"/>
                    <a:pt x="1234990" y="3724883"/>
                    <a:pt x="1231268" y="3722409"/>
                  </a:cubicBezTo>
                  <a:cubicBezTo>
                    <a:pt x="1221342" y="3714987"/>
                    <a:pt x="1212656" y="3706328"/>
                    <a:pt x="1205210" y="3696432"/>
                  </a:cubicBezTo>
                  <a:cubicBezTo>
                    <a:pt x="1205210" y="3695195"/>
                    <a:pt x="1205210" y="3695195"/>
                    <a:pt x="1203970" y="3693958"/>
                  </a:cubicBezTo>
                  <a:lnTo>
                    <a:pt x="1202080" y="3690501"/>
                  </a:lnTo>
                  <a:lnTo>
                    <a:pt x="1199006" y="3688297"/>
                  </a:lnTo>
                  <a:cubicBezTo>
                    <a:pt x="1196524" y="3684561"/>
                    <a:pt x="1192802" y="3679578"/>
                    <a:pt x="1189080" y="3683315"/>
                  </a:cubicBezTo>
                  <a:lnTo>
                    <a:pt x="1188290" y="3685617"/>
                  </a:lnTo>
                  <a:lnTo>
                    <a:pt x="1195108" y="3686592"/>
                  </a:lnTo>
                  <a:cubicBezTo>
                    <a:pt x="1200142" y="3689114"/>
                    <a:pt x="1202658" y="3695417"/>
                    <a:pt x="1206434" y="3699199"/>
                  </a:cubicBezTo>
                  <a:cubicBezTo>
                    <a:pt x="1207692" y="3700460"/>
                    <a:pt x="1206434" y="3701720"/>
                    <a:pt x="1206434" y="3701720"/>
                  </a:cubicBezTo>
                  <a:lnTo>
                    <a:pt x="1203512" y="3703183"/>
                  </a:lnTo>
                  <a:lnTo>
                    <a:pt x="1230096" y="3752072"/>
                  </a:lnTo>
                  <a:cubicBezTo>
                    <a:pt x="1232632" y="3759580"/>
                    <a:pt x="1234850" y="3767089"/>
                    <a:pt x="1237546" y="3774284"/>
                  </a:cubicBezTo>
                  <a:lnTo>
                    <a:pt x="1241288" y="3781670"/>
                  </a:lnTo>
                  <a:lnTo>
                    <a:pt x="1232766" y="3756486"/>
                  </a:lnTo>
                  <a:cubicBezTo>
                    <a:pt x="1231504" y="3754000"/>
                    <a:pt x="1227718" y="3751514"/>
                    <a:pt x="1232766" y="3749028"/>
                  </a:cubicBezTo>
                  <a:cubicBezTo>
                    <a:pt x="1234028" y="3749028"/>
                    <a:pt x="1236552" y="3749028"/>
                    <a:pt x="1237814" y="3750271"/>
                  </a:cubicBezTo>
                  <a:cubicBezTo>
                    <a:pt x="1245384" y="3757729"/>
                    <a:pt x="1254218" y="3762701"/>
                    <a:pt x="1261788" y="3770159"/>
                  </a:cubicBezTo>
                  <a:lnTo>
                    <a:pt x="1303094" y="3828104"/>
                  </a:lnTo>
                  <a:lnTo>
                    <a:pt x="1303216" y="3828063"/>
                  </a:lnTo>
                  <a:cubicBezTo>
                    <a:pt x="1309456" y="3833063"/>
                    <a:pt x="1311952" y="3841813"/>
                    <a:pt x="1316944" y="3848064"/>
                  </a:cubicBezTo>
                  <a:cubicBezTo>
                    <a:pt x="1320690" y="3855565"/>
                    <a:pt x="1325682" y="3863065"/>
                    <a:pt x="1336914" y="3859315"/>
                  </a:cubicBezTo>
                  <a:cubicBezTo>
                    <a:pt x="1341906" y="3856815"/>
                    <a:pt x="1344402" y="3863065"/>
                    <a:pt x="1346898" y="3869315"/>
                  </a:cubicBezTo>
                  <a:cubicBezTo>
                    <a:pt x="1351890" y="3888067"/>
                    <a:pt x="1361874" y="3904318"/>
                    <a:pt x="1374356" y="3919319"/>
                  </a:cubicBezTo>
                  <a:cubicBezTo>
                    <a:pt x="1378100" y="3921819"/>
                    <a:pt x="1380596" y="3925570"/>
                    <a:pt x="1384340" y="3926820"/>
                  </a:cubicBezTo>
                  <a:cubicBezTo>
                    <a:pt x="1388084" y="3926820"/>
                    <a:pt x="1389332" y="3929320"/>
                    <a:pt x="1391828" y="3934320"/>
                  </a:cubicBezTo>
                  <a:cubicBezTo>
                    <a:pt x="1395572" y="3939321"/>
                    <a:pt x="1398068" y="3945571"/>
                    <a:pt x="1400564" y="3951821"/>
                  </a:cubicBezTo>
                  <a:cubicBezTo>
                    <a:pt x="1403060" y="3955572"/>
                    <a:pt x="1405556" y="3959322"/>
                    <a:pt x="1410548" y="3961822"/>
                  </a:cubicBezTo>
                  <a:cubicBezTo>
                    <a:pt x="1418038" y="3973073"/>
                    <a:pt x="1420534" y="3985574"/>
                    <a:pt x="1425526" y="3998075"/>
                  </a:cubicBezTo>
                  <a:cubicBezTo>
                    <a:pt x="1433014" y="4023077"/>
                    <a:pt x="1446742" y="4046828"/>
                    <a:pt x="1454230" y="4073080"/>
                  </a:cubicBezTo>
                  <a:cubicBezTo>
                    <a:pt x="1455478" y="4076206"/>
                    <a:pt x="1457038" y="4079331"/>
                    <a:pt x="1457818" y="4082456"/>
                  </a:cubicBezTo>
                  <a:cubicBezTo>
                    <a:pt x="1458598" y="4085581"/>
                    <a:pt x="1458598" y="4088707"/>
                    <a:pt x="1456726" y="4091832"/>
                  </a:cubicBezTo>
                  <a:cubicBezTo>
                    <a:pt x="1451734" y="4091832"/>
                    <a:pt x="1450486" y="4086831"/>
                    <a:pt x="1449238" y="4083081"/>
                  </a:cubicBezTo>
                  <a:cubicBezTo>
                    <a:pt x="1446742" y="4079331"/>
                    <a:pt x="1445494" y="4075580"/>
                    <a:pt x="1445494" y="4074330"/>
                  </a:cubicBezTo>
                  <a:cubicBezTo>
                    <a:pt x="1446742" y="4078081"/>
                    <a:pt x="1449238" y="4084331"/>
                    <a:pt x="1451734" y="4089331"/>
                  </a:cubicBezTo>
                  <a:cubicBezTo>
                    <a:pt x="1452982" y="4091832"/>
                    <a:pt x="1452982" y="4093082"/>
                    <a:pt x="1451734" y="4094332"/>
                  </a:cubicBezTo>
                  <a:cubicBezTo>
                    <a:pt x="1449238" y="4095582"/>
                    <a:pt x="1447990" y="4094332"/>
                    <a:pt x="1446742" y="4093082"/>
                  </a:cubicBezTo>
                  <a:cubicBezTo>
                    <a:pt x="1442998" y="4089331"/>
                    <a:pt x="1440502" y="4085581"/>
                    <a:pt x="1439254" y="4081831"/>
                  </a:cubicBezTo>
                  <a:cubicBezTo>
                    <a:pt x="1434262" y="4075580"/>
                    <a:pt x="1433014" y="4069330"/>
                    <a:pt x="1425526" y="4066830"/>
                  </a:cubicBezTo>
                  <a:cubicBezTo>
                    <a:pt x="1420534" y="4061829"/>
                    <a:pt x="1413044" y="4056829"/>
                    <a:pt x="1421782" y="4048078"/>
                  </a:cubicBezTo>
                  <a:cubicBezTo>
                    <a:pt x="1423030" y="4048078"/>
                    <a:pt x="1421782" y="4045578"/>
                    <a:pt x="1420534" y="4043078"/>
                  </a:cubicBezTo>
                  <a:cubicBezTo>
                    <a:pt x="1419286" y="4034327"/>
                    <a:pt x="1416788" y="4026827"/>
                    <a:pt x="1411796" y="4019326"/>
                  </a:cubicBezTo>
                  <a:cubicBezTo>
                    <a:pt x="1403060" y="3999325"/>
                    <a:pt x="1388084" y="3984324"/>
                    <a:pt x="1375604" y="3969323"/>
                  </a:cubicBezTo>
                  <a:cubicBezTo>
                    <a:pt x="1371860" y="3963072"/>
                    <a:pt x="1366866" y="3956822"/>
                    <a:pt x="1361874" y="3950571"/>
                  </a:cubicBezTo>
                  <a:cubicBezTo>
                    <a:pt x="1360626" y="3949321"/>
                    <a:pt x="1360626" y="3946821"/>
                    <a:pt x="1358130" y="3945571"/>
                  </a:cubicBezTo>
                  <a:cubicBezTo>
                    <a:pt x="1355634" y="3943071"/>
                    <a:pt x="1354386" y="3943071"/>
                    <a:pt x="1351890" y="3944321"/>
                  </a:cubicBezTo>
                  <a:cubicBezTo>
                    <a:pt x="1348146" y="3945571"/>
                    <a:pt x="1350642" y="3949321"/>
                    <a:pt x="1350642" y="3950571"/>
                  </a:cubicBezTo>
                  <a:cubicBezTo>
                    <a:pt x="1353138" y="3955572"/>
                    <a:pt x="1358130" y="3959322"/>
                    <a:pt x="1354386" y="3968073"/>
                  </a:cubicBezTo>
                  <a:cubicBezTo>
                    <a:pt x="1358130" y="3964322"/>
                    <a:pt x="1356882" y="3959322"/>
                    <a:pt x="1361874" y="3959322"/>
                  </a:cubicBezTo>
                  <a:cubicBezTo>
                    <a:pt x="1366866" y="3959322"/>
                    <a:pt x="1368114" y="3963072"/>
                    <a:pt x="1368114" y="3966823"/>
                  </a:cubicBezTo>
                  <a:cubicBezTo>
                    <a:pt x="1371860" y="3980573"/>
                    <a:pt x="1383092" y="3989324"/>
                    <a:pt x="1391828" y="3999325"/>
                  </a:cubicBezTo>
                  <a:cubicBezTo>
                    <a:pt x="1399316" y="4008075"/>
                    <a:pt x="1405556" y="4019326"/>
                    <a:pt x="1404308" y="4030577"/>
                  </a:cubicBezTo>
                  <a:cubicBezTo>
                    <a:pt x="1403060" y="4030577"/>
                    <a:pt x="1401812" y="4030577"/>
                    <a:pt x="1401812" y="4029327"/>
                  </a:cubicBezTo>
                  <a:cubicBezTo>
                    <a:pt x="1390580" y="4021826"/>
                    <a:pt x="1376852" y="4016826"/>
                    <a:pt x="1371860" y="4001825"/>
                  </a:cubicBezTo>
                  <a:cubicBezTo>
                    <a:pt x="1370612" y="3995575"/>
                    <a:pt x="1368114" y="3990574"/>
                    <a:pt x="1360626" y="3989324"/>
                  </a:cubicBezTo>
                  <a:cubicBezTo>
                    <a:pt x="1351890" y="3986824"/>
                    <a:pt x="1344402" y="3980573"/>
                    <a:pt x="1338162" y="3975573"/>
                  </a:cubicBezTo>
                  <a:cubicBezTo>
                    <a:pt x="1326930" y="3968073"/>
                    <a:pt x="1319440" y="3956822"/>
                    <a:pt x="1306960" y="3951821"/>
                  </a:cubicBezTo>
                  <a:cubicBezTo>
                    <a:pt x="1308208" y="3955572"/>
                    <a:pt x="1310704" y="3958072"/>
                    <a:pt x="1308208" y="3960572"/>
                  </a:cubicBezTo>
                  <a:cubicBezTo>
                    <a:pt x="1305712" y="3964322"/>
                    <a:pt x="1303216" y="3959322"/>
                    <a:pt x="1299472" y="3959322"/>
                  </a:cubicBezTo>
                  <a:cubicBezTo>
                    <a:pt x="1304464" y="3968073"/>
                    <a:pt x="1309456" y="3976823"/>
                    <a:pt x="1316944" y="3983074"/>
                  </a:cubicBezTo>
                  <a:cubicBezTo>
                    <a:pt x="1318192" y="3979323"/>
                    <a:pt x="1315696" y="3975573"/>
                    <a:pt x="1318192" y="3974323"/>
                  </a:cubicBezTo>
                  <a:cubicBezTo>
                    <a:pt x="1323186" y="3973073"/>
                    <a:pt x="1325682" y="3975573"/>
                    <a:pt x="1328178" y="3976823"/>
                  </a:cubicBezTo>
                  <a:cubicBezTo>
                    <a:pt x="1333170" y="3980573"/>
                    <a:pt x="1334418" y="3985574"/>
                    <a:pt x="1343154" y="3984324"/>
                  </a:cubicBezTo>
                  <a:cubicBezTo>
                    <a:pt x="1351890" y="3984324"/>
                    <a:pt x="1355634" y="3999325"/>
                    <a:pt x="1351890" y="4006825"/>
                  </a:cubicBezTo>
                  <a:cubicBezTo>
                    <a:pt x="1350642" y="4008075"/>
                    <a:pt x="1350642" y="4008075"/>
                    <a:pt x="1350642" y="4010576"/>
                  </a:cubicBezTo>
                  <a:cubicBezTo>
                    <a:pt x="1348146" y="4013076"/>
                    <a:pt x="1350642" y="4018076"/>
                    <a:pt x="1344402" y="4016826"/>
                  </a:cubicBezTo>
                  <a:lnTo>
                    <a:pt x="1337054" y="4008240"/>
                  </a:lnTo>
                  <a:lnTo>
                    <a:pt x="1334418" y="4001825"/>
                  </a:lnTo>
                  <a:cubicBezTo>
                    <a:pt x="1336914" y="4004325"/>
                    <a:pt x="1336914" y="4006825"/>
                    <a:pt x="1336914" y="4008075"/>
                  </a:cubicBezTo>
                  <a:lnTo>
                    <a:pt x="1337054" y="4008240"/>
                  </a:lnTo>
                  <a:lnTo>
                    <a:pt x="1343154" y="4023077"/>
                  </a:lnTo>
                  <a:cubicBezTo>
                    <a:pt x="1350642" y="4033077"/>
                    <a:pt x="1353138" y="4043078"/>
                    <a:pt x="1356882" y="4054329"/>
                  </a:cubicBezTo>
                  <a:cubicBezTo>
                    <a:pt x="1358130" y="4056829"/>
                    <a:pt x="1358130" y="4059329"/>
                    <a:pt x="1354386" y="4063079"/>
                  </a:cubicBezTo>
                  <a:cubicBezTo>
                    <a:pt x="1353138" y="4063079"/>
                    <a:pt x="1351890" y="4063079"/>
                    <a:pt x="1350642" y="4064330"/>
                  </a:cubicBezTo>
                  <a:cubicBezTo>
                    <a:pt x="1346898" y="4073080"/>
                    <a:pt x="1344402" y="4073080"/>
                    <a:pt x="1336914" y="4066830"/>
                  </a:cubicBezTo>
                  <a:cubicBezTo>
                    <a:pt x="1329426" y="4058079"/>
                    <a:pt x="1319440" y="4049328"/>
                    <a:pt x="1314448" y="4036828"/>
                  </a:cubicBezTo>
                  <a:cubicBezTo>
                    <a:pt x="1311952" y="4033077"/>
                    <a:pt x="1308208" y="4028077"/>
                    <a:pt x="1315696" y="4024327"/>
                  </a:cubicBezTo>
                  <a:cubicBezTo>
                    <a:pt x="1316944" y="4024327"/>
                    <a:pt x="1316944" y="4020576"/>
                    <a:pt x="1315696" y="4019326"/>
                  </a:cubicBezTo>
                  <a:cubicBezTo>
                    <a:pt x="1314448" y="4014326"/>
                    <a:pt x="1313200" y="4009326"/>
                    <a:pt x="1310704" y="4005575"/>
                  </a:cubicBezTo>
                  <a:cubicBezTo>
                    <a:pt x="1309456" y="4006825"/>
                    <a:pt x="1310704" y="4010576"/>
                    <a:pt x="1306960" y="4010576"/>
                  </a:cubicBezTo>
                  <a:cubicBezTo>
                    <a:pt x="1304464" y="4010576"/>
                    <a:pt x="1303216" y="4008075"/>
                    <a:pt x="1303216" y="4006825"/>
                  </a:cubicBezTo>
                  <a:cubicBezTo>
                    <a:pt x="1299472" y="4000575"/>
                    <a:pt x="1296976" y="3993074"/>
                    <a:pt x="1295728" y="3986824"/>
                  </a:cubicBezTo>
                  <a:cubicBezTo>
                    <a:pt x="1295728" y="3980573"/>
                    <a:pt x="1294480" y="3975573"/>
                    <a:pt x="1290736" y="3971823"/>
                  </a:cubicBezTo>
                  <a:cubicBezTo>
                    <a:pt x="1285744" y="3978073"/>
                    <a:pt x="1282000" y="3984324"/>
                    <a:pt x="1285744" y="3993074"/>
                  </a:cubicBezTo>
                  <a:cubicBezTo>
                    <a:pt x="1286992" y="3994325"/>
                    <a:pt x="1288240" y="3996825"/>
                    <a:pt x="1285744" y="3998075"/>
                  </a:cubicBezTo>
                  <a:cubicBezTo>
                    <a:pt x="1283248" y="3999325"/>
                    <a:pt x="1282000" y="3998075"/>
                    <a:pt x="1280752" y="3995575"/>
                  </a:cubicBezTo>
                  <a:cubicBezTo>
                    <a:pt x="1277008" y="3993074"/>
                    <a:pt x="1275760" y="3989324"/>
                    <a:pt x="1274512" y="3985574"/>
                  </a:cubicBezTo>
                  <a:cubicBezTo>
                    <a:pt x="1272016" y="3999325"/>
                    <a:pt x="1277008" y="4005575"/>
                    <a:pt x="1290736" y="4005575"/>
                  </a:cubicBezTo>
                  <a:cubicBezTo>
                    <a:pt x="1298224" y="4005575"/>
                    <a:pt x="1301968" y="4009326"/>
                    <a:pt x="1300720" y="4016826"/>
                  </a:cubicBezTo>
                  <a:cubicBezTo>
                    <a:pt x="1299472" y="4028077"/>
                    <a:pt x="1304464" y="4035577"/>
                    <a:pt x="1311952" y="4041828"/>
                  </a:cubicBezTo>
                  <a:cubicBezTo>
                    <a:pt x="1319440" y="4049328"/>
                    <a:pt x="1320690" y="4059329"/>
                    <a:pt x="1324434" y="4069330"/>
                  </a:cubicBezTo>
                  <a:cubicBezTo>
                    <a:pt x="1325682" y="4073080"/>
                    <a:pt x="1326930" y="4078081"/>
                    <a:pt x="1331922" y="4080581"/>
                  </a:cubicBezTo>
                  <a:cubicBezTo>
                    <a:pt x="1336914" y="4084331"/>
                    <a:pt x="1341906" y="4090581"/>
                    <a:pt x="1340658" y="4095582"/>
                  </a:cubicBezTo>
                  <a:cubicBezTo>
                    <a:pt x="1340658" y="4103082"/>
                    <a:pt x="1344402" y="4106833"/>
                    <a:pt x="1346898" y="4113083"/>
                  </a:cubicBezTo>
                  <a:cubicBezTo>
                    <a:pt x="1350642" y="4120584"/>
                    <a:pt x="1356882" y="4126834"/>
                    <a:pt x="1348146" y="4135585"/>
                  </a:cubicBezTo>
                  <a:cubicBezTo>
                    <a:pt x="1348146" y="4136835"/>
                    <a:pt x="1350642" y="4140585"/>
                    <a:pt x="1351890" y="4141835"/>
                  </a:cubicBezTo>
                  <a:cubicBezTo>
                    <a:pt x="1354386" y="4146835"/>
                    <a:pt x="1359378" y="4151836"/>
                    <a:pt x="1361874" y="4156836"/>
                  </a:cubicBezTo>
                  <a:cubicBezTo>
                    <a:pt x="1365618" y="4164337"/>
                    <a:pt x="1373108" y="4170587"/>
                    <a:pt x="1366866" y="4179338"/>
                  </a:cubicBezTo>
                  <a:lnTo>
                    <a:pt x="1363930" y="4178161"/>
                  </a:lnTo>
                  <a:lnTo>
                    <a:pt x="1367562" y="4181468"/>
                  </a:lnTo>
                  <a:cubicBezTo>
                    <a:pt x="1370054" y="4185240"/>
                    <a:pt x="1371300" y="4189012"/>
                    <a:pt x="1372546" y="4194041"/>
                  </a:cubicBezTo>
                  <a:cubicBezTo>
                    <a:pt x="1372546" y="4202843"/>
                    <a:pt x="1372546" y="4204100"/>
                    <a:pt x="1365068" y="4201586"/>
                  </a:cubicBezTo>
                  <a:cubicBezTo>
                    <a:pt x="1361330" y="4200328"/>
                    <a:pt x="1358838" y="4199071"/>
                    <a:pt x="1355098" y="4199071"/>
                  </a:cubicBezTo>
                  <a:cubicBezTo>
                    <a:pt x="1353852" y="4202843"/>
                    <a:pt x="1351360" y="4207872"/>
                    <a:pt x="1352606" y="4212902"/>
                  </a:cubicBezTo>
                  <a:cubicBezTo>
                    <a:pt x="1352606" y="4219189"/>
                    <a:pt x="1342634" y="4226733"/>
                    <a:pt x="1336404" y="4224218"/>
                  </a:cubicBezTo>
                  <a:cubicBezTo>
                    <a:pt x="1335156" y="4224218"/>
                    <a:pt x="1333910" y="4222961"/>
                    <a:pt x="1331418" y="4222961"/>
                  </a:cubicBezTo>
                  <a:cubicBezTo>
                    <a:pt x="1326432" y="4219189"/>
                    <a:pt x="1327678" y="4224218"/>
                    <a:pt x="1326432" y="4226733"/>
                  </a:cubicBezTo>
                  <a:cubicBezTo>
                    <a:pt x="1322694" y="4229248"/>
                    <a:pt x="1318954" y="4233020"/>
                    <a:pt x="1313970" y="4234277"/>
                  </a:cubicBezTo>
                  <a:cubicBezTo>
                    <a:pt x="1307738" y="4235535"/>
                    <a:pt x="1301506" y="4230505"/>
                    <a:pt x="1294028" y="4234277"/>
                  </a:cubicBezTo>
                  <a:cubicBezTo>
                    <a:pt x="1294028" y="4235535"/>
                    <a:pt x="1291536" y="4231763"/>
                    <a:pt x="1290288" y="4229248"/>
                  </a:cubicBezTo>
                  <a:cubicBezTo>
                    <a:pt x="1289042" y="4226733"/>
                    <a:pt x="1286550" y="4222961"/>
                    <a:pt x="1284058" y="4220446"/>
                  </a:cubicBezTo>
                  <a:cubicBezTo>
                    <a:pt x="1259130" y="4173923"/>
                    <a:pt x="1232958" y="4128658"/>
                    <a:pt x="1210524" y="4082135"/>
                  </a:cubicBezTo>
                  <a:cubicBezTo>
                    <a:pt x="1211770" y="4080878"/>
                    <a:pt x="1214262" y="4082135"/>
                    <a:pt x="1216756" y="4083393"/>
                  </a:cubicBezTo>
                  <a:cubicBezTo>
                    <a:pt x="1203046" y="4070819"/>
                    <a:pt x="1196814" y="4054473"/>
                    <a:pt x="1189336" y="4039384"/>
                  </a:cubicBezTo>
                  <a:cubicBezTo>
                    <a:pt x="1186844" y="4031840"/>
                    <a:pt x="1191828" y="4031840"/>
                    <a:pt x="1196814" y="4031840"/>
                  </a:cubicBezTo>
                  <a:cubicBezTo>
                    <a:pt x="1196814" y="4029325"/>
                    <a:pt x="1196814" y="4026811"/>
                    <a:pt x="1194322" y="4025553"/>
                  </a:cubicBezTo>
                  <a:cubicBezTo>
                    <a:pt x="1184350" y="4019266"/>
                    <a:pt x="1179366" y="4006693"/>
                    <a:pt x="1170642" y="3996634"/>
                  </a:cubicBezTo>
                  <a:cubicBezTo>
                    <a:pt x="1166902" y="3992862"/>
                    <a:pt x="1164410" y="3989090"/>
                    <a:pt x="1159424" y="3987832"/>
                  </a:cubicBezTo>
                  <a:cubicBezTo>
                    <a:pt x="1149454" y="3975258"/>
                    <a:pt x="1143222" y="3961427"/>
                    <a:pt x="1134498" y="3947596"/>
                  </a:cubicBezTo>
                  <a:lnTo>
                    <a:pt x="1134498" y="3944481"/>
                  </a:lnTo>
                  <a:lnTo>
                    <a:pt x="1118058" y="3917582"/>
                  </a:lnTo>
                  <a:lnTo>
                    <a:pt x="1054400" y="3816730"/>
                  </a:lnTo>
                  <a:lnTo>
                    <a:pt x="1051740" y="3814638"/>
                  </a:lnTo>
                  <a:cubicBezTo>
                    <a:pt x="1041832" y="3799618"/>
                    <a:pt x="1031926" y="3782095"/>
                    <a:pt x="1020780" y="3768326"/>
                  </a:cubicBezTo>
                  <a:cubicBezTo>
                    <a:pt x="1018304" y="3765823"/>
                    <a:pt x="1017066" y="3763319"/>
                    <a:pt x="1014588" y="3760816"/>
                  </a:cubicBezTo>
                  <a:cubicBezTo>
                    <a:pt x="991060" y="3729524"/>
                    <a:pt x="968770" y="3696980"/>
                    <a:pt x="945240" y="3664436"/>
                  </a:cubicBezTo>
                  <a:cubicBezTo>
                    <a:pt x="935334" y="3651919"/>
                    <a:pt x="922950" y="3639402"/>
                    <a:pt x="914282" y="3625633"/>
                  </a:cubicBezTo>
                  <a:cubicBezTo>
                    <a:pt x="911804" y="3620627"/>
                    <a:pt x="908090" y="3616872"/>
                    <a:pt x="904374" y="3611865"/>
                  </a:cubicBezTo>
                  <a:cubicBezTo>
                    <a:pt x="904374" y="3610614"/>
                    <a:pt x="902208" y="3609049"/>
                    <a:pt x="901124" y="3607171"/>
                  </a:cubicBezTo>
                  <a:lnTo>
                    <a:pt x="901514" y="3606382"/>
                  </a:lnTo>
                  <a:lnTo>
                    <a:pt x="768678" y="3455371"/>
                  </a:lnTo>
                  <a:cubicBezTo>
                    <a:pt x="767434" y="3454132"/>
                    <a:pt x="764946" y="3451652"/>
                    <a:pt x="762460" y="3450412"/>
                  </a:cubicBezTo>
                  <a:lnTo>
                    <a:pt x="755344" y="3440383"/>
                  </a:lnTo>
                  <a:lnTo>
                    <a:pt x="716578" y="3399934"/>
                  </a:lnTo>
                  <a:lnTo>
                    <a:pt x="696834" y="3376958"/>
                  </a:lnTo>
                  <a:lnTo>
                    <a:pt x="713124" y="3400277"/>
                  </a:lnTo>
                  <a:cubicBezTo>
                    <a:pt x="705488" y="3391552"/>
                    <a:pt x="695308" y="3382828"/>
                    <a:pt x="687672" y="3374104"/>
                  </a:cubicBezTo>
                  <a:cubicBezTo>
                    <a:pt x="664766" y="3345438"/>
                    <a:pt x="635496" y="3323004"/>
                    <a:pt x="608772" y="3298077"/>
                  </a:cubicBezTo>
                  <a:cubicBezTo>
                    <a:pt x="602410" y="3291845"/>
                    <a:pt x="597320" y="3288106"/>
                    <a:pt x="593502" y="3280628"/>
                  </a:cubicBezTo>
                  <a:cubicBezTo>
                    <a:pt x="608772" y="3285613"/>
                    <a:pt x="618954" y="3298077"/>
                    <a:pt x="632952" y="3304308"/>
                  </a:cubicBezTo>
                  <a:lnTo>
                    <a:pt x="639906" y="3307227"/>
                  </a:lnTo>
                  <a:lnTo>
                    <a:pt x="637290" y="3305358"/>
                  </a:lnTo>
                  <a:cubicBezTo>
                    <a:pt x="638388" y="3305358"/>
                    <a:pt x="638388" y="3303984"/>
                    <a:pt x="639488" y="3302610"/>
                  </a:cubicBezTo>
                  <a:lnTo>
                    <a:pt x="645012" y="3308365"/>
                  </a:lnTo>
                  <a:lnTo>
                    <a:pt x="645492" y="3308105"/>
                  </a:lnTo>
                  <a:lnTo>
                    <a:pt x="646646" y="3309479"/>
                  </a:lnTo>
                  <a:lnTo>
                    <a:pt x="647086" y="3309479"/>
                  </a:lnTo>
                  <a:lnTo>
                    <a:pt x="646240" y="3307802"/>
                  </a:lnTo>
                  <a:cubicBezTo>
                    <a:pt x="643728" y="3304067"/>
                    <a:pt x="639960" y="3300332"/>
                    <a:pt x="637448" y="3296597"/>
                  </a:cubicBezTo>
                  <a:lnTo>
                    <a:pt x="637448" y="3296541"/>
                  </a:lnTo>
                  <a:lnTo>
                    <a:pt x="622470" y="3279440"/>
                  </a:lnTo>
                  <a:cubicBezTo>
                    <a:pt x="616878" y="3271727"/>
                    <a:pt x="612344" y="3263227"/>
                    <a:pt x="609928" y="3253153"/>
                  </a:cubicBezTo>
                  <a:cubicBezTo>
                    <a:pt x="617180" y="3258190"/>
                    <a:pt x="625642" y="3263227"/>
                    <a:pt x="631688" y="3268264"/>
                  </a:cubicBezTo>
                  <a:cubicBezTo>
                    <a:pt x="638940" y="3274561"/>
                    <a:pt x="644986" y="3279598"/>
                    <a:pt x="652238" y="3282116"/>
                  </a:cubicBezTo>
                  <a:cubicBezTo>
                    <a:pt x="657074" y="3284635"/>
                    <a:pt x="661910" y="3289672"/>
                    <a:pt x="665536" y="3295968"/>
                  </a:cubicBezTo>
                  <a:cubicBezTo>
                    <a:pt x="664328" y="3294709"/>
                    <a:pt x="661910" y="3293450"/>
                    <a:pt x="660700" y="3293450"/>
                  </a:cubicBezTo>
                  <a:lnTo>
                    <a:pt x="661316" y="3294731"/>
                  </a:lnTo>
                  <a:lnTo>
                    <a:pt x="665082" y="3296597"/>
                  </a:lnTo>
                  <a:lnTo>
                    <a:pt x="707898" y="3328428"/>
                  </a:lnTo>
                  <a:lnTo>
                    <a:pt x="690354" y="3305159"/>
                  </a:lnTo>
                  <a:cubicBezTo>
                    <a:pt x="683712" y="3297707"/>
                    <a:pt x="676754" y="3290565"/>
                    <a:pt x="670428" y="3283112"/>
                  </a:cubicBezTo>
                  <a:cubicBezTo>
                    <a:pt x="694464" y="3280628"/>
                    <a:pt x="702056" y="3302985"/>
                    <a:pt x="721032" y="3309196"/>
                  </a:cubicBezTo>
                  <a:cubicBezTo>
                    <a:pt x="722296" y="3305470"/>
                    <a:pt x="718502" y="3302985"/>
                    <a:pt x="719766" y="3299259"/>
                  </a:cubicBezTo>
                  <a:cubicBezTo>
                    <a:pt x="729888" y="3296775"/>
                    <a:pt x="737478" y="3304227"/>
                    <a:pt x="746334" y="3306712"/>
                  </a:cubicBezTo>
                  <a:lnTo>
                    <a:pt x="744570" y="3304286"/>
                  </a:lnTo>
                  <a:lnTo>
                    <a:pt x="742606" y="3304041"/>
                  </a:lnTo>
                  <a:cubicBezTo>
                    <a:pt x="737640" y="3301557"/>
                    <a:pt x="731432" y="3300315"/>
                    <a:pt x="725222" y="3297831"/>
                  </a:cubicBezTo>
                  <a:cubicBezTo>
                    <a:pt x="715288" y="3285410"/>
                    <a:pt x="705356" y="3275474"/>
                    <a:pt x="695422" y="3264295"/>
                  </a:cubicBezTo>
                  <a:cubicBezTo>
                    <a:pt x="687972" y="3255601"/>
                    <a:pt x="681762" y="3246906"/>
                    <a:pt x="679280" y="3236970"/>
                  </a:cubicBezTo>
                  <a:cubicBezTo>
                    <a:pt x="678038" y="3233243"/>
                    <a:pt x="678038" y="3229517"/>
                    <a:pt x="680522" y="3225791"/>
                  </a:cubicBezTo>
                  <a:cubicBezTo>
                    <a:pt x="683004" y="3219581"/>
                    <a:pt x="683004" y="3210886"/>
                    <a:pt x="679280" y="3204676"/>
                  </a:cubicBezTo>
                  <a:cubicBezTo>
                    <a:pt x="674312" y="3199708"/>
                    <a:pt x="671830" y="3194739"/>
                    <a:pt x="668104" y="3188529"/>
                  </a:cubicBezTo>
                  <a:lnTo>
                    <a:pt x="676710" y="3190250"/>
                  </a:lnTo>
                  <a:lnTo>
                    <a:pt x="670024" y="3171104"/>
                  </a:lnTo>
                  <a:cubicBezTo>
                    <a:pt x="658890" y="3159849"/>
                    <a:pt x="647756" y="3147342"/>
                    <a:pt x="640332" y="3133586"/>
                  </a:cubicBezTo>
                  <a:cubicBezTo>
                    <a:pt x="632910" y="3122330"/>
                    <a:pt x="620538" y="3116077"/>
                    <a:pt x="611878" y="3108573"/>
                  </a:cubicBezTo>
                  <a:cubicBezTo>
                    <a:pt x="608166" y="3104822"/>
                    <a:pt x="604456" y="3103571"/>
                    <a:pt x="604456" y="3098568"/>
                  </a:cubicBezTo>
                  <a:cubicBezTo>
                    <a:pt x="609404" y="3099819"/>
                    <a:pt x="613116" y="3099819"/>
                    <a:pt x="618064" y="3102320"/>
                  </a:cubicBezTo>
                  <a:cubicBezTo>
                    <a:pt x="619302" y="3098568"/>
                    <a:pt x="615590" y="3097318"/>
                    <a:pt x="615590" y="3093566"/>
                  </a:cubicBezTo>
                  <a:lnTo>
                    <a:pt x="624042" y="3091125"/>
                  </a:lnTo>
                  <a:lnTo>
                    <a:pt x="617684" y="3092292"/>
                  </a:lnTo>
                  <a:cubicBezTo>
                    <a:pt x="618932" y="3087296"/>
                    <a:pt x="615190" y="3083549"/>
                    <a:pt x="612694" y="3079803"/>
                  </a:cubicBezTo>
                  <a:cubicBezTo>
                    <a:pt x="606458" y="3074807"/>
                    <a:pt x="601468" y="3071060"/>
                    <a:pt x="598974" y="3063567"/>
                  </a:cubicBezTo>
                  <a:cubicBezTo>
                    <a:pt x="602716" y="3063567"/>
                    <a:pt x="605210" y="3066065"/>
                    <a:pt x="607706" y="3067314"/>
                  </a:cubicBezTo>
                  <a:cubicBezTo>
                    <a:pt x="617684" y="3072309"/>
                    <a:pt x="617684" y="3072309"/>
                    <a:pt x="620178" y="3059820"/>
                  </a:cubicBezTo>
                  <a:lnTo>
                    <a:pt x="620634" y="3058561"/>
                  </a:lnTo>
                  <a:lnTo>
                    <a:pt x="617854" y="3059489"/>
                  </a:lnTo>
                  <a:cubicBezTo>
                    <a:pt x="614080" y="3056969"/>
                    <a:pt x="611564" y="3053188"/>
                    <a:pt x="607790" y="3049408"/>
                  </a:cubicBezTo>
                  <a:cubicBezTo>
                    <a:pt x="605274" y="3046888"/>
                    <a:pt x="601500" y="3044368"/>
                    <a:pt x="604016" y="3040588"/>
                  </a:cubicBezTo>
                  <a:cubicBezTo>
                    <a:pt x="605274" y="3036808"/>
                    <a:pt x="610306" y="3039328"/>
                    <a:pt x="612822" y="3038068"/>
                  </a:cubicBezTo>
                  <a:cubicBezTo>
                    <a:pt x="609048" y="3032398"/>
                    <a:pt x="605588" y="3026413"/>
                    <a:pt x="603072" y="3020113"/>
                  </a:cubicBezTo>
                  <a:lnTo>
                    <a:pt x="599590" y="3003209"/>
                  </a:lnTo>
                  <a:lnTo>
                    <a:pt x="598972" y="3002778"/>
                  </a:lnTo>
                  <a:lnTo>
                    <a:pt x="599230" y="3001464"/>
                  </a:lnTo>
                  <a:lnTo>
                    <a:pt x="598984" y="3000267"/>
                  </a:lnTo>
                  <a:lnTo>
                    <a:pt x="599448" y="3000360"/>
                  </a:lnTo>
                  <a:lnTo>
                    <a:pt x="599748" y="2998842"/>
                  </a:lnTo>
                  <a:cubicBezTo>
                    <a:pt x="600526" y="2997741"/>
                    <a:pt x="602082" y="2997111"/>
                    <a:pt x="605192" y="2997741"/>
                  </a:cubicBezTo>
                  <a:cubicBezTo>
                    <a:pt x="612658" y="3000259"/>
                    <a:pt x="623856" y="3002778"/>
                    <a:pt x="630076" y="2992703"/>
                  </a:cubicBezTo>
                  <a:cubicBezTo>
                    <a:pt x="636298" y="3000259"/>
                    <a:pt x="647494" y="3004037"/>
                    <a:pt x="649984" y="3016630"/>
                  </a:cubicBezTo>
                  <a:cubicBezTo>
                    <a:pt x="651228" y="3017890"/>
                    <a:pt x="652472" y="3019149"/>
                    <a:pt x="653716" y="3019149"/>
                  </a:cubicBezTo>
                  <a:cubicBezTo>
                    <a:pt x="656204" y="3020408"/>
                    <a:pt x="658692" y="3021668"/>
                    <a:pt x="661180" y="3019149"/>
                  </a:cubicBezTo>
                  <a:lnTo>
                    <a:pt x="660630" y="3016359"/>
                  </a:lnTo>
                  <a:lnTo>
                    <a:pt x="653730" y="3016359"/>
                  </a:lnTo>
                  <a:cubicBezTo>
                    <a:pt x="651158" y="3013961"/>
                    <a:pt x="647300" y="3012762"/>
                    <a:pt x="647300" y="3007966"/>
                  </a:cubicBezTo>
                  <a:cubicBezTo>
                    <a:pt x="647300" y="3003171"/>
                    <a:pt x="643442" y="3001972"/>
                    <a:pt x="639584" y="2999574"/>
                  </a:cubicBezTo>
                  <a:cubicBezTo>
                    <a:pt x="634440" y="2998375"/>
                    <a:pt x="631868" y="2993579"/>
                    <a:pt x="630582" y="2988783"/>
                  </a:cubicBezTo>
                  <a:cubicBezTo>
                    <a:pt x="622864" y="2979191"/>
                    <a:pt x="615148" y="2969600"/>
                    <a:pt x="610004" y="2956411"/>
                  </a:cubicBezTo>
                  <a:close/>
                  <a:moveTo>
                    <a:pt x="2493442" y="2946084"/>
                  </a:moveTo>
                  <a:lnTo>
                    <a:pt x="2493156" y="2946302"/>
                  </a:lnTo>
                  <a:lnTo>
                    <a:pt x="2493660" y="2947173"/>
                  </a:lnTo>
                  <a:lnTo>
                    <a:pt x="2493442" y="2946084"/>
                  </a:lnTo>
                  <a:close/>
                  <a:moveTo>
                    <a:pt x="2401388" y="2937310"/>
                  </a:moveTo>
                  <a:lnTo>
                    <a:pt x="2400788" y="2937767"/>
                  </a:lnTo>
                  <a:lnTo>
                    <a:pt x="2401170" y="2938352"/>
                  </a:lnTo>
                  <a:lnTo>
                    <a:pt x="2401388" y="2937310"/>
                  </a:lnTo>
                  <a:close/>
                  <a:moveTo>
                    <a:pt x="2496680" y="2930673"/>
                  </a:moveTo>
                  <a:lnTo>
                    <a:pt x="2496154" y="2930937"/>
                  </a:lnTo>
                  <a:cubicBezTo>
                    <a:pt x="2493660" y="2930937"/>
                    <a:pt x="2496154" y="2935933"/>
                    <a:pt x="2496154" y="2938431"/>
                  </a:cubicBezTo>
                  <a:lnTo>
                    <a:pt x="2496680" y="2940164"/>
                  </a:lnTo>
                  <a:lnTo>
                    <a:pt x="2496680" y="2930673"/>
                  </a:lnTo>
                  <a:close/>
                  <a:moveTo>
                    <a:pt x="752784" y="2928934"/>
                  </a:moveTo>
                  <a:cubicBezTo>
                    <a:pt x="758758" y="2930242"/>
                    <a:pt x="771898" y="2943327"/>
                    <a:pt x="779066" y="2955103"/>
                  </a:cubicBezTo>
                  <a:cubicBezTo>
                    <a:pt x="770704" y="2952486"/>
                    <a:pt x="756368" y="2938093"/>
                    <a:pt x="752784" y="2928934"/>
                  </a:cubicBezTo>
                  <a:close/>
                  <a:moveTo>
                    <a:pt x="2423248" y="2925177"/>
                  </a:moveTo>
                  <a:lnTo>
                    <a:pt x="2423666" y="2933430"/>
                  </a:lnTo>
                  <a:cubicBezTo>
                    <a:pt x="2428514" y="2950856"/>
                    <a:pt x="2434574" y="2969528"/>
                    <a:pt x="2437000" y="2988199"/>
                  </a:cubicBezTo>
                  <a:cubicBezTo>
                    <a:pt x="2439424" y="2996912"/>
                    <a:pt x="2438212" y="3004381"/>
                    <a:pt x="2438212" y="3011849"/>
                  </a:cubicBezTo>
                  <a:cubicBezTo>
                    <a:pt x="2438212" y="3013716"/>
                    <a:pt x="2437908" y="3015894"/>
                    <a:pt x="2438212" y="3017606"/>
                  </a:cubicBezTo>
                  <a:lnTo>
                    <a:pt x="2439516" y="3018667"/>
                  </a:lnTo>
                  <a:lnTo>
                    <a:pt x="2438802" y="3013365"/>
                  </a:lnTo>
                  <a:cubicBezTo>
                    <a:pt x="2441294" y="2988387"/>
                    <a:pt x="2433814" y="2965906"/>
                    <a:pt x="2426334" y="2942177"/>
                  </a:cubicBezTo>
                  <a:lnTo>
                    <a:pt x="2423248" y="2925177"/>
                  </a:lnTo>
                  <a:close/>
                  <a:moveTo>
                    <a:pt x="763818" y="2917945"/>
                  </a:moveTo>
                  <a:cubicBezTo>
                    <a:pt x="781126" y="2931378"/>
                    <a:pt x="798436" y="2943589"/>
                    <a:pt x="812036" y="2960685"/>
                  </a:cubicBezTo>
                  <a:cubicBezTo>
                    <a:pt x="804618" y="2960685"/>
                    <a:pt x="771236" y="2931378"/>
                    <a:pt x="763818" y="2917945"/>
                  </a:cubicBezTo>
                  <a:close/>
                  <a:moveTo>
                    <a:pt x="2537174" y="2914167"/>
                  </a:moveTo>
                  <a:lnTo>
                    <a:pt x="2537464" y="2914607"/>
                  </a:lnTo>
                  <a:lnTo>
                    <a:pt x="2537818" y="2914249"/>
                  </a:lnTo>
                  <a:lnTo>
                    <a:pt x="2537174" y="2914167"/>
                  </a:lnTo>
                  <a:close/>
                  <a:moveTo>
                    <a:pt x="2453246" y="2911165"/>
                  </a:moveTo>
                  <a:lnTo>
                    <a:pt x="2454062" y="2913047"/>
                  </a:lnTo>
                  <a:lnTo>
                    <a:pt x="2453918" y="2912204"/>
                  </a:lnTo>
                  <a:lnTo>
                    <a:pt x="2453246" y="2911165"/>
                  </a:lnTo>
                  <a:close/>
                  <a:moveTo>
                    <a:pt x="2401570" y="2907989"/>
                  </a:moveTo>
                  <a:lnTo>
                    <a:pt x="2400844" y="2911508"/>
                  </a:lnTo>
                  <a:lnTo>
                    <a:pt x="2397396" y="2914760"/>
                  </a:lnTo>
                  <a:lnTo>
                    <a:pt x="2403058" y="2912269"/>
                  </a:lnTo>
                  <a:lnTo>
                    <a:pt x="2401570" y="2907989"/>
                  </a:lnTo>
                  <a:close/>
                  <a:moveTo>
                    <a:pt x="2567448" y="2888062"/>
                  </a:moveTo>
                  <a:cubicBezTo>
                    <a:pt x="2572332" y="2896702"/>
                    <a:pt x="2573554" y="2906575"/>
                    <a:pt x="2574774" y="2917683"/>
                  </a:cubicBezTo>
                  <a:cubicBezTo>
                    <a:pt x="2573554" y="2925089"/>
                    <a:pt x="2575996" y="2932494"/>
                    <a:pt x="2582102" y="2937431"/>
                  </a:cubicBezTo>
                  <a:lnTo>
                    <a:pt x="2584390" y="2940901"/>
                  </a:lnTo>
                  <a:lnTo>
                    <a:pt x="2583190" y="2938326"/>
                  </a:lnTo>
                  <a:cubicBezTo>
                    <a:pt x="2577012" y="2932084"/>
                    <a:pt x="2574540" y="2925843"/>
                    <a:pt x="2577012" y="2917104"/>
                  </a:cubicBezTo>
                  <a:lnTo>
                    <a:pt x="2578578" y="2916709"/>
                  </a:lnTo>
                  <a:lnTo>
                    <a:pt x="2578438" y="2916449"/>
                  </a:lnTo>
                  <a:cubicBezTo>
                    <a:pt x="2572332" y="2907810"/>
                    <a:pt x="2573554" y="2896702"/>
                    <a:pt x="2567448" y="2888062"/>
                  </a:cubicBezTo>
                  <a:close/>
                  <a:moveTo>
                    <a:pt x="2408566" y="2882436"/>
                  </a:moveTo>
                  <a:lnTo>
                    <a:pt x="2412234" y="2889603"/>
                  </a:lnTo>
                  <a:lnTo>
                    <a:pt x="2411372" y="2887226"/>
                  </a:lnTo>
                  <a:cubicBezTo>
                    <a:pt x="2411372" y="2887226"/>
                    <a:pt x="2410126" y="2885977"/>
                    <a:pt x="2410126" y="2884728"/>
                  </a:cubicBezTo>
                  <a:lnTo>
                    <a:pt x="2408566" y="2882436"/>
                  </a:lnTo>
                  <a:close/>
                  <a:moveTo>
                    <a:pt x="2404270" y="2874927"/>
                  </a:moveTo>
                  <a:lnTo>
                    <a:pt x="2405550" y="2877118"/>
                  </a:lnTo>
                  <a:lnTo>
                    <a:pt x="2405766" y="2875541"/>
                  </a:lnTo>
                  <a:lnTo>
                    <a:pt x="2404270" y="2874927"/>
                  </a:lnTo>
                  <a:close/>
                  <a:moveTo>
                    <a:pt x="2525194" y="2874072"/>
                  </a:moveTo>
                  <a:lnTo>
                    <a:pt x="2525170" y="2876189"/>
                  </a:lnTo>
                  <a:lnTo>
                    <a:pt x="2528370" y="2879423"/>
                  </a:lnTo>
                  <a:lnTo>
                    <a:pt x="2525194" y="2874072"/>
                  </a:lnTo>
                  <a:close/>
                  <a:moveTo>
                    <a:pt x="653946" y="2873982"/>
                  </a:moveTo>
                  <a:cubicBezTo>
                    <a:pt x="672968" y="2886193"/>
                    <a:pt x="685648" y="2902068"/>
                    <a:pt x="702134" y="2916722"/>
                  </a:cubicBezTo>
                  <a:cubicBezTo>
                    <a:pt x="683112" y="2905732"/>
                    <a:pt x="669164" y="2889857"/>
                    <a:pt x="653946" y="2873982"/>
                  </a:cubicBezTo>
                  <a:close/>
                  <a:moveTo>
                    <a:pt x="2418416" y="2872445"/>
                  </a:moveTo>
                  <a:lnTo>
                    <a:pt x="2419618" y="2875407"/>
                  </a:lnTo>
                  <a:lnTo>
                    <a:pt x="2421326" y="2875978"/>
                  </a:lnTo>
                  <a:lnTo>
                    <a:pt x="2420056" y="2873412"/>
                  </a:lnTo>
                  <a:lnTo>
                    <a:pt x="2418416" y="2872445"/>
                  </a:lnTo>
                  <a:close/>
                  <a:moveTo>
                    <a:pt x="2398524" y="2869000"/>
                  </a:moveTo>
                  <a:lnTo>
                    <a:pt x="2401846" y="2871192"/>
                  </a:lnTo>
                  <a:lnTo>
                    <a:pt x="2401846" y="2869460"/>
                  </a:lnTo>
                  <a:lnTo>
                    <a:pt x="2398524" y="2869000"/>
                  </a:lnTo>
                  <a:close/>
                  <a:moveTo>
                    <a:pt x="2385574" y="2863320"/>
                  </a:moveTo>
                  <a:lnTo>
                    <a:pt x="2389510" y="2873317"/>
                  </a:lnTo>
                  <a:lnTo>
                    <a:pt x="2386166" y="2863704"/>
                  </a:lnTo>
                  <a:lnTo>
                    <a:pt x="2385574" y="2863320"/>
                  </a:lnTo>
                  <a:close/>
                  <a:moveTo>
                    <a:pt x="2370570" y="2861978"/>
                  </a:moveTo>
                  <a:lnTo>
                    <a:pt x="2373512" y="2869445"/>
                  </a:lnTo>
                  <a:lnTo>
                    <a:pt x="2377336" y="2877497"/>
                  </a:lnTo>
                  <a:lnTo>
                    <a:pt x="2377938" y="2876912"/>
                  </a:lnTo>
                  <a:lnTo>
                    <a:pt x="2377580" y="2873081"/>
                  </a:lnTo>
                  <a:lnTo>
                    <a:pt x="2376708" y="2872012"/>
                  </a:lnTo>
                  <a:cubicBezTo>
                    <a:pt x="2374252" y="2869503"/>
                    <a:pt x="2373024" y="2865741"/>
                    <a:pt x="2370570" y="2861978"/>
                  </a:cubicBezTo>
                  <a:close/>
                  <a:moveTo>
                    <a:pt x="2518632" y="2860733"/>
                  </a:moveTo>
                  <a:lnTo>
                    <a:pt x="2517636" y="2862295"/>
                  </a:lnTo>
                  <a:lnTo>
                    <a:pt x="2519212" y="2863098"/>
                  </a:lnTo>
                  <a:lnTo>
                    <a:pt x="2518632" y="2860733"/>
                  </a:lnTo>
                  <a:close/>
                  <a:moveTo>
                    <a:pt x="2351872" y="2842585"/>
                  </a:moveTo>
                  <a:lnTo>
                    <a:pt x="2354928" y="2850079"/>
                  </a:lnTo>
                  <a:lnTo>
                    <a:pt x="2354194" y="2850798"/>
                  </a:lnTo>
                  <a:lnTo>
                    <a:pt x="2357064" y="2853197"/>
                  </a:lnTo>
                  <a:lnTo>
                    <a:pt x="2351872" y="2842585"/>
                  </a:lnTo>
                  <a:close/>
                  <a:moveTo>
                    <a:pt x="2393006" y="2838864"/>
                  </a:moveTo>
                  <a:lnTo>
                    <a:pt x="2400844" y="2860849"/>
                  </a:lnTo>
                  <a:lnTo>
                    <a:pt x="2401846" y="2863168"/>
                  </a:lnTo>
                  <a:lnTo>
                    <a:pt x="2401846" y="2862479"/>
                  </a:lnTo>
                  <a:lnTo>
                    <a:pt x="2404640" y="2863436"/>
                  </a:lnTo>
                  <a:lnTo>
                    <a:pt x="2393006" y="2838864"/>
                  </a:lnTo>
                  <a:close/>
                  <a:moveTo>
                    <a:pt x="675834" y="2830024"/>
                  </a:moveTo>
                  <a:cubicBezTo>
                    <a:pt x="688788" y="2840622"/>
                    <a:pt x="699386" y="2850043"/>
                    <a:pt x="707630" y="2861818"/>
                  </a:cubicBezTo>
                  <a:cubicBezTo>
                    <a:pt x="700564" y="2859463"/>
                    <a:pt x="685256" y="2845332"/>
                    <a:pt x="675834" y="2830024"/>
                  </a:cubicBezTo>
                  <a:close/>
                  <a:moveTo>
                    <a:pt x="2389390" y="2828723"/>
                  </a:moveTo>
                  <a:lnTo>
                    <a:pt x="2391752" y="2835349"/>
                  </a:lnTo>
                  <a:lnTo>
                    <a:pt x="2392044" y="2833876"/>
                  </a:lnTo>
                  <a:lnTo>
                    <a:pt x="2389390" y="2828723"/>
                  </a:lnTo>
                  <a:close/>
                  <a:moveTo>
                    <a:pt x="2454318" y="2827639"/>
                  </a:moveTo>
                  <a:lnTo>
                    <a:pt x="2454264" y="2827641"/>
                  </a:lnTo>
                  <a:lnTo>
                    <a:pt x="2454660" y="2828471"/>
                  </a:lnTo>
                  <a:lnTo>
                    <a:pt x="2454318" y="2827639"/>
                  </a:lnTo>
                  <a:close/>
                  <a:moveTo>
                    <a:pt x="2433550" y="2823909"/>
                  </a:moveTo>
                  <a:lnTo>
                    <a:pt x="2434432" y="2826475"/>
                  </a:lnTo>
                  <a:lnTo>
                    <a:pt x="2444774" y="2852190"/>
                  </a:lnTo>
                  <a:cubicBezTo>
                    <a:pt x="2444774" y="2849693"/>
                    <a:pt x="2443538" y="2847196"/>
                    <a:pt x="2443538" y="2845948"/>
                  </a:cubicBezTo>
                  <a:cubicBezTo>
                    <a:pt x="2442302" y="2838458"/>
                    <a:pt x="2439522" y="2831904"/>
                    <a:pt x="2435660" y="2826131"/>
                  </a:cubicBezTo>
                  <a:lnTo>
                    <a:pt x="2433550" y="2823909"/>
                  </a:lnTo>
                  <a:close/>
                  <a:moveTo>
                    <a:pt x="2395754" y="2823781"/>
                  </a:moveTo>
                  <a:cubicBezTo>
                    <a:pt x="2393844" y="2826252"/>
                    <a:pt x="2394482" y="2828723"/>
                    <a:pt x="2395276" y="2831503"/>
                  </a:cubicBezTo>
                  <a:lnTo>
                    <a:pt x="2395278" y="2831547"/>
                  </a:lnTo>
                  <a:lnTo>
                    <a:pt x="2397810" y="2833465"/>
                  </a:lnTo>
                  <a:cubicBezTo>
                    <a:pt x="2397810" y="2832216"/>
                    <a:pt x="2397192" y="2830344"/>
                    <a:pt x="2397192" y="2828627"/>
                  </a:cubicBezTo>
                  <a:lnTo>
                    <a:pt x="2399566" y="2825631"/>
                  </a:lnTo>
                  <a:lnTo>
                    <a:pt x="2398936" y="2825171"/>
                  </a:lnTo>
                  <a:cubicBezTo>
                    <a:pt x="2398298" y="2824090"/>
                    <a:pt x="2397662" y="2823163"/>
                    <a:pt x="2395754" y="2823781"/>
                  </a:cubicBezTo>
                  <a:close/>
                  <a:moveTo>
                    <a:pt x="2402116" y="2817603"/>
                  </a:moveTo>
                  <a:cubicBezTo>
                    <a:pt x="2401480" y="2819456"/>
                    <a:pt x="2402116" y="2821001"/>
                    <a:pt x="2402594" y="2822545"/>
                  </a:cubicBezTo>
                  <a:lnTo>
                    <a:pt x="2402500" y="2823527"/>
                  </a:lnTo>
                  <a:lnTo>
                    <a:pt x="2406422" y="2821403"/>
                  </a:lnTo>
                  <a:lnTo>
                    <a:pt x="2402116" y="2817603"/>
                  </a:lnTo>
                  <a:close/>
                  <a:moveTo>
                    <a:pt x="2481316" y="2811722"/>
                  </a:moveTo>
                  <a:lnTo>
                    <a:pt x="2482578" y="2815248"/>
                  </a:lnTo>
                  <a:lnTo>
                    <a:pt x="2484682" y="2820431"/>
                  </a:lnTo>
                  <a:lnTo>
                    <a:pt x="2486794" y="2823478"/>
                  </a:lnTo>
                  <a:lnTo>
                    <a:pt x="2481316" y="2811722"/>
                  </a:lnTo>
                  <a:close/>
                  <a:moveTo>
                    <a:pt x="2412298" y="2808954"/>
                  </a:moveTo>
                  <a:cubicBezTo>
                    <a:pt x="2412298" y="2811425"/>
                    <a:pt x="2413570" y="2814514"/>
                    <a:pt x="2414684" y="2818066"/>
                  </a:cubicBezTo>
                  <a:lnTo>
                    <a:pt x="2415338" y="2823511"/>
                  </a:lnTo>
                  <a:lnTo>
                    <a:pt x="2417584" y="2824726"/>
                  </a:lnTo>
                  <a:cubicBezTo>
                    <a:pt x="2417584" y="2820981"/>
                    <a:pt x="2416348" y="2818484"/>
                    <a:pt x="2415112" y="2814739"/>
                  </a:cubicBezTo>
                  <a:lnTo>
                    <a:pt x="2415112" y="2811688"/>
                  </a:lnTo>
                  <a:lnTo>
                    <a:pt x="2412298" y="2808954"/>
                  </a:lnTo>
                  <a:close/>
                  <a:moveTo>
                    <a:pt x="2593086" y="2805852"/>
                  </a:moveTo>
                  <a:cubicBezTo>
                    <a:pt x="2591830" y="2809596"/>
                    <a:pt x="2593086" y="2813339"/>
                    <a:pt x="2596858" y="2814587"/>
                  </a:cubicBezTo>
                  <a:cubicBezTo>
                    <a:pt x="2608174" y="2823323"/>
                    <a:pt x="2611948" y="2835802"/>
                    <a:pt x="2613204" y="2849529"/>
                  </a:cubicBezTo>
                  <a:cubicBezTo>
                    <a:pt x="2614462" y="2854521"/>
                    <a:pt x="2613204" y="2858264"/>
                    <a:pt x="2606918" y="2854521"/>
                  </a:cubicBezTo>
                  <a:lnTo>
                    <a:pt x="2610856" y="2868200"/>
                  </a:lnTo>
                  <a:lnTo>
                    <a:pt x="2613280" y="2859494"/>
                  </a:lnTo>
                  <a:cubicBezTo>
                    <a:pt x="2614846" y="2858873"/>
                    <a:pt x="2617668" y="2860426"/>
                    <a:pt x="2623310" y="2863533"/>
                  </a:cubicBezTo>
                  <a:cubicBezTo>
                    <a:pt x="2617040" y="2851105"/>
                    <a:pt x="2617040" y="2836192"/>
                    <a:pt x="2607010" y="2825007"/>
                  </a:cubicBezTo>
                  <a:cubicBezTo>
                    <a:pt x="2605756" y="2823142"/>
                    <a:pt x="2604188" y="2821278"/>
                    <a:pt x="2603090" y="2819103"/>
                  </a:cubicBezTo>
                  <a:lnTo>
                    <a:pt x="2602558" y="2815336"/>
                  </a:lnTo>
                  <a:lnTo>
                    <a:pt x="2601888" y="2815835"/>
                  </a:lnTo>
                  <a:cubicBezTo>
                    <a:pt x="2596858" y="2813339"/>
                    <a:pt x="2596858" y="2808348"/>
                    <a:pt x="2593086" y="2805852"/>
                  </a:cubicBezTo>
                  <a:close/>
                  <a:moveTo>
                    <a:pt x="2601166" y="2798265"/>
                  </a:moveTo>
                  <a:lnTo>
                    <a:pt x="2601102" y="2798364"/>
                  </a:lnTo>
                  <a:lnTo>
                    <a:pt x="2601236" y="2798446"/>
                  </a:lnTo>
                  <a:lnTo>
                    <a:pt x="2601166" y="2798265"/>
                  </a:lnTo>
                  <a:close/>
                  <a:moveTo>
                    <a:pt x="2441046" y="2785988"/>
                  </a:moveTo>
                  <a:lnTo>
                    <a:pt x="2446360" y="2801706"/>
                  </a:lnTo>
                  <a:cubicBezTo>
                    <a:pt x="2445110" y="2804784"/>
                    <a:pt x="2445736" y="2807861"/>
                    <a:pt x="2447140" y="2810785"/>
                  </a:cubicBezTo>
                  <a:lnTo>
                    <a:pt x="2448414" y="2812688"/>
                  </a:lnTo>
                  <a:lnTo>
                    <a:pt x="2447246" y="2798511"/>
                  </a:lnTo>
                  <a:cubicBezTo>
                    <a:pt x="2447246" y="2793517"/>
                    <a:pt x="2443538" y="2789772"/>
                    <a:pt x="2441066" y="2786027"/>
                  </a:cubicBezTo>
                  <a:lnTo>
                    <a:pt x="2441046" y="2785988"/>
                  </a:lnTo>
                  <a:close/>
                  <a:moveTo>
                    <a:pt x="2496070" y="2781840"/>
                  </a:moveTo>
                  <a:lnTo>
                    <a:pt x="2499064" y="2785622"/>
                  </a:lnTo>
                  <a:lnTo>
                    <a:pt x="2498850" y="2783044"/>
                  </a:lnTo>
                  <a:lnTo>
                    <a:pt x="2496070" y="2781840"/>
                  </a:lnTo>
                  <a:close/>
                  <a:moveTo>
                    <a:pt x="2381832" y="2769972"/>
                  </a:moveTo>
                  <a:lnTo>
                    <a:pt x="2380816" y="2771996"/>
                  </a:lnTo>
                  <a:lnTo>
                    <a:pt x="2383028" y="2776828"/>
                  </a:lnTo>
                  <a:cubicBezTo>
                    <a:pt x="2384300" y="2781771"/>
                    <a:pt x="2388118" y="2784242"/>
                    <a:pt x="2393208" y="2783006"/>
                  </a:cubicBezTo>
                  <a:lnTo>
                    <a:pt x="2394248" y="2781594"/>
                  </a:lnTo>
                  <a:lnTo>
                    <a:pt x="2384318" y="2773685"/>
                  </a:lnTo>
                  <a:cubicBezTo>
                    <a:pt x="2384318" y="2772447"/>
                    <a:pt x="2384318" y="2771209"/>
                    <a:pt x="2381832" y="2769972"/>
                  </a:cubicBezTo>
                  <a:close/>
                  <a:moveTo>
                    <a:pt x="2469186" y="2769363"/>
                  </a:moveTo>
                  <a:lnTo>
                    <a:pt x="2475086" y="2794319"/>
                  </a:lnTo>
                  <a:lnTo>
                    <a:pt x="2476034" y="2796968"/>
                  </a:lnTo>
                  <a:lnTo>
                    <a:pt x="2473198" y="2779785"/>
                  </a:lnTo>
                  <a:lnTo>
                    <a:pt x="2469186" y="2769363"/>
                  </a:lnTo>
                  <a:close/>
                  <a:moveTo>
                    <a:pt x="2417926" y="2766445"/>
                  </a:moveTo>
                  <a:lnTo>
                    <a:pt x="2417388" y="2766943"/>
                  </a:lnTo>
                  <a:cubicBezTo>
                    <a:pt x="2413570" y="2771886"/>
                    <a:pt x="2418660" y="2775593"/>
                    <a:pt x="2419932" y="2780535"/>
                  </a:cubicBezTo>
                  <a:lnTo>
                    <a:pt x="2420544" y="2782540"/>
                  </a:lnTo>
                  <a:lnTo>
                    <a:pt x="2418820" y="2771047"/>
                  </a:lnTo>
                  <a:lnTo>
                    <a:pt x="2419886" y="2769432"/>
                  </a:lnTo>
                  <a:lnTo>
                    <a:pt x="2417926" y="2766445"/>
                  </a:lnTo>
                  <a:close/>
                  <a:moveTo>
                    <a:pt x="2319108" y="2765368"/>
                  </a:moveTo>
                  <a:lnTo>
                    <a:pt x="2316170" y="2766620"/>
                  </a:lnTo>
                  <a:cubicBezTo>
                    <a:pt x="2315856" y="2768784"/>
                    <a:pt x="2317116" y="2771566"/>
                    <a:pt x="2318376" y="2773421"/>
                  </a:cubicBezTo>
                  <a:cubicBezTo>
                    <a:pt x="2324048" y="2783930"/>
                    <a:pt x="2328144" y="2795058"/>
                    <a:pt x="2332714" y="2806032"/>
                  </a:cubicBezTo>
                  <a:lnTo>
                    <a:pt x="2345794" y="2830164"/>
                  </a:lnTo>
                  <a:lnTo>
                    <a:pt x="2342332" y="2823093"/>
                  </a:lnTo>
                  <a:cubicBezTo>
                    <a:pt x="2339878" y="2816822"/>
                    <a:pt x="2334966" y="2810550"/>
                    <a:pt x="2333740" y="2803024"/>
                  </a:cubicBezTo>
                  <a:cubicBezTo>
                    <a:pt x="2331284" y="2794244"/>
                    <a:pt x="2327600" y="2786718"/>
                    <a:pt x="2322690" y="2777937"/>
                  </a:cubicBezTo>
                  <a:cubicBezTo>
                    <a:pt x="2320236" y="2774174"/>
                    <a:pt x="2319008" y="2770411"/>
                    <a:pt x="2319008" y="2766648"/>
                  </a:cubicBezTo>
                  <a:lnTo>
                    <a:pt x="2319108" y="2765368"/>
                  </a:lnTo>
                  <a:close/>
                  <a:moveTo>
                    <a:pt x="2402586" y="2760229"/>
                  </a:moveTo>
                  <a:lnTo>
                    <a:pt x="2401720" y="2761308"/>
                  </a:lnTo>
                  <a:lnTo>
                    <a:pt x="2401720" y="2761533"/>
                  </a:lnTo>
                  <a:lnTo>
                    <a:pt x="2403390" y="2762001"/>
                  </a:lnTo>
                  <a:lnTo>
                    <a:pt x="2402586" y="2760229"/>
                  </a:lnTo>
                  <a:close/>
                  <a:moveTo>
                    <a:pt x="2429754" y="2751836"/>
                  </a:moveTo>
                  <a:lnTo>
                    <a:pt x="2426378" y="2757384"/>
                  </a:lnTo>
                  <a:lnTo>
                    <a:pt x="2427744" y="2759957"/>
                  </a:lnTo>
                  <a:lnTo>
                    <a:pt x="2429754" y="2751836"/>
                  </a:lnTo>
                  <a:close/>
                  <a:moveTo>
                    <a:pt x="2413614" y="2744862"/>
                  </a:moveTo>
                  <a:lnTo>
                    <a:pt x="2413878" y="2745996"/>
                  </a:lnTo>
                  <a:lnTo>
                    <a:pt x="2414368" y="2746794"/>
                  </a:lnTo>
                  <a:lnTo>
                    <a:pt x="2413614" y="2744862"/>
                  </a:lnTo>
                  <a:close/>
                  <a:moveTo>
                    <a:pt x="2332466" y="2743861"/>
                  </a:moveTo>
                  <a:lnTo>
                    <a:pt x="2332512" y="2744071"/>
                  </a:lnTo>
                  <a:lnTo>
                    <a:pt x="2332976" y="2745796"/>
                  </a:lnTo>
                  <a:lnTo>
                    <a:pt x="2333594" y="2744796"/>
                  </a:lnTo>
                  <a:lnTo>
                    <a:pt x="2332466" y="2743861"/>
                  </a:lnTo>
                  <a:close/>
                  <a:moveTo>
                    <a:pt x="2345788" y="2742743"/>
                  </a:moveTo>
                  <a:lnTo>
                    <a:pt x="2343932" y="2743997"/>
                  </a:lnTo>
                  <a:lnTo>
                    <a:pt x="2358530" y="2759838"/>
                  </a:lnTo>
                  <a:cubicBezTo>
                    <a:pt x="2364894" y="2764781"/>
                    <a:pt x="2370938" y="2770032"/>
                    <a:pt x="2372848" y="2779299"/>
                  </a:cubicBezTo>
                  <a:lnTo>
                    <a:pt x="2374288" y="2773598"/>
                  </a:lnTo>
                  <a:lnTo>
                    <a:pt x="2371888" y="2771209"/>
                  </a:lnTo>
                  <a:cubicBezTo>
                    <a:pt x="2368160" y="2765021"/>
                    <a:pt x="2363188" y="2758833"/>
                    <a:pt x="2355730" y="2755120"/>
                  </a:cubicBezTo>
                  <a:cubicBezTo>
                    <a:pt x="2350758" y="2752644"/>
                    <a:pt x="2349516" y="2746456"/>
                    <a:pt x="2345788" y="2742743"/>
                  </a:cubicBezTo>
                  <a:close/>
                  <a:moveTo>
                    <a:pt x="2411662" y="2739862"/>
                  </a:moveTo>
                  <a:lnTo>
                    <a:pt x="2411662" y="2740268"/>
                  </a:lnTo>
                  <a:lnTo>
                    <a:pt x="2412364" y="2742360"/>
                  </a:lnTo>
                  <a:lnTo>
                    <a:pt x="2412994" y="2743273"/>
                  </a:lnTo>
                  <a:lnTo>
                    <a:pt x="2411662" y="2739862"/>
                  </a:lnTo>
                  <a:close/>
                  <a:moveTo>
                    <a:pt x="2574028" y="2737636"/>
                  </a:moveTo>
                  <a:lnTo>
                    <a:pt x="2575326" y="2740337"/>
                  </a:lnTo>
                  <a:lnTo>
                    <a:pt x="2591666" y="2757017"/>
                  </a:lnTo>
                  <a:lnTo>
                    <a:pt x="2590708" y="2754168"/>
                  </a:lnTo>
                  <a:lnTo>
                    <a:pt x="2574028" y="2737636"/>
                  </a:lnTo>
                  <a:close/>
                  <a:moveTo>
                    <a:pt x="2396748" y="2734080"/>
                  </a:moveTo>
                  <a:lnTo>
                    <a:pt x="2401446" y="2743437"/>
                  </a:lnTo>
                  <a:lnTo>
                    <a:pt x="2408480" y="2749645"/>
                  </a:lnTo>
                  <a:lnTo>
                    <a:pt x="2406950" y="2745682"/>
                  </a:lnTo>
                  <a:lnTo>
                    <a:pt x="2402962" y="2743981"/>
                  </a:lnTo>
                  <a:cubicBezTo>
                    <a:pt x="2400476" y="2741506"/>
                    <a:pt x="2397990" y="2737793"/>
                    <a:pt x="2396748" y="2734080"/>
                  </a:cubicBezTo>
                  <a:close/>
                  <a:moveTo>
                    <a:pt x="2441364" y="2732761"/>
                  </a:moveTo>
                  <a:cubicBezTo>
                    <a:pt x="2440116" y="2733993"/>
                    <a:pt x="2440116" y="2735839"/>
                    <a:pt x="2439960" y="2737532"/>
                  </a:cubicBezTo>
                  <a:lnTo>
                    <a:pt x="2439726" y="2737913"/>
                  </a:lnTo>
                  <a:lnTo>
                    <a:pt x="2441066" y="2738590"/>
                  </a:lnTo>
                  <a:lnTo>
                    <a:pt x="2448582" y="2742677"/>
                  </a:lnTo>
                  <a:lnTo>
                    <a:pt x="2448546" y="2742611"/>
                  </a:lnTo>
                  <a:cubicBezTo>
                    <a:pt x="2445736" y="2739840"/>
                    <a:pt x="2442614" y="2737070"/>
                    <a:pt x="2441364" y="2732761"/>
                  </a:cubicBezTo>
                  <a:close/>
                  <a:moveTo>
                    <a:pt x="2431372" y="2732761"/>
                  </a:moveTo>
                  <a:cubicBezTo>
                    <a:pt x="2430124" y="2735224"/>
                    <a:pt x="2431372" y="2737686"/>
                    <a:pt x="2432622" y="2738917"/>
                  </a:cubicBezTo>
                  <a:lnTo>
                    <a:pt x="2433306" y="2742017"/>
                  </a:lnTo>
                  <a:lnTo>
                    <a:pt x="2433650" y="2741087"/>
                  </a:lnTo>
                  <a:lnTo>
                    <a:pt x="2433650" y="2735905"/>
                  </a:lnTo>
                  <a:lnTo>
                    <a:pt x="2431372" y="2732761"/>
                  </a:lnTo>
                  <a:close/>
                  <a:moveTo>
                    <a:pt x="2471182" y="2730145"/>
                  </a:moveTo>
                  <a:lnTo>
                    <a:pt x="2469710" y="2731217"/>
                  </a:lnTo>
                  <a:lnTo>
                    <a:pt x="2473212" y="2733086"/>
                  </a:lnTo>
                  <a:lnTo>
                    <a:pt x="2471182" y="2730145"/>
                  </a:lnTo>
                  <a:close/>
                  <a:moveTo>
                    <a:pt x="2414600" y="2721552"/>
                  </a:moveTo>
                  <a:lnTo>
                    <a:pt x="2413694" y="2723008"/>
                  </a:lnTo>
                  <a:lnTo>
                    <a:pt x="2415102" y="2723980"/>
                  </a:lnTo>
                  <a:lnTo>
                    <a:pt x="2414600" y="2721552"/>
                  </a:lnTo>
                  <a:close/>
                  <a:moveTo>
                    <a:pt x="2499050" y="2709251"/>
                  </a:moveTo>
                  <a:lnTo>
                    <a:pt x="2498950" y="2709527"/>
                  </a:lnTo>
                  <a:lnTo>
                    <a:pt x="2499138" y="2710343"/>
                  </a:lnTo>
                  <a:lnTo>
                    <a:pt x="2499050" y="2709251"/>
                  </a:lnTo>
                  <a:close/>
                  <a:moveTo>
                    <a:pt x="2335458" y="2708451"/>
                  </a:moveTo>
                  <a:lnTo>
                    <a:pt x="2340080" y="2719051"/>
                  </a:lnTo>
                  <a:lnTo>
                    <a:pt x="2340692" y="2720342"/>
                  </a:lnTo>
                  <a:lnTo>
                    <a:pt x="2342058" y="2721703"/>
                  </a:lnTo>
                  <a:lnTo>
                    <a:pt x="2335458" y="2708451"/>
                  </a:lnTo>
                  <a:close/>
                  <a:moveTo>
                    <a:pt x="2430612" y="2703003"/>
                  </a:moveTo>
                  <a:lnTo>
                    <a:pt x="2430124" y="2704445"/>
                  </a:lnTo>
                  <a:lnTo>
                    <a:pt x="2430032" y="2705356"/>
                  </a:lnTo>
                  <a:lnTo>
                    <a:pt x="2432852" y="2713816"/>
                  </a:lnTo>
                  <a:lnTo>
                    <a:pt x="2433870" y="2713063"/>
                  </a:lnTo>
                  <a:cubicBezTo>
                    <a:pt x="2438866" y="2714294"/>
                    <a:pt x="2440116" y="2719219"/>
                    <a:pt x="2442614" y="2720450"/>
                  </a:cubicBezTo>
                  <a:cubicBezTo>
                    <a:pt x="2445112" y="2724143"/>
                    <a:pt x="2447608" y="2726606"/>
                    <a:pt x="2447608" y="2730299"/>
                  </a:cubicBezTo>
                  <a:lnTo>
                    <a:pt x="2449724" y="2730895"/>
                  </a:lnTo>
                  <a:lnTo>
                    <a:pt x="2444774" y="2723610"/>
                  </a:lnTo>
                  <a:lnTo>
                    <a:pt x="2442232" y="2717194"/>
                  </a:lnTo>
                  <a:lnTo>
                    <a:pt x="2438788" y="2716146"/>
                  </a:lnTo>
                  <a:cubicBezTo>
                    <a:pt x="2437586" y="2714821"/>
                    <a:pt x="2436554" y="2713054"/>
                    <a:pt x="2434494" y="2711877"/>
                  </a:cubicBezTo>
                  <a:lnTo>
                    <a:pt x="2430612" y="2703003"/>
                  </a:lnTo>
                  <a:close/>
                  <a:moveTo>
                    <a:pt x="2389768" y="2702849"/>
                  </a:moveTo>
                  <a:lnTo>
                    <a:pt x="2389550" y="2705540"/>
                  </a:lnTo>
                  <a:lnTo>
                    <a:pt x="2393214" y="2708377"/>
                  </a:lnTo>
                  <a:lnTo>
                    <a:pt x="2389768" y="2702849"/>
                  </a:lnTo>
                  <a:close/>
                  <a:moveTo>
                    <a:pt x="2441410" y="2702018"/>
                  </a:moveTo>
                  <a:lnTo>
                    <a:pt x="2439474" y="2704812"/>
                  </a:lnTo>
                  <a:lnTo>
                    <a:pt x="2441184" y="2709074"/>
                  </a:lnTo>
                  <a:lnTo>
                    <a:pt x="2444362" y="2704260"/>
                  </a:lnTo>
                  <a:lnTo>
                    <a:pt x="2441410" y="2702018"/>
                  </a:lnTo>
                  <a:close/>
                  <a:moveTo>
                    <a:pt x="2383276" y="2692974"/>
                  </a:moveTo>
                  <a:lnTo>
                    <a:pt x="2384462" y="2695809"/>
                  </a:lnTo>
                  <a:lnTo>
                    <a:pt x="2388824" y="2697820"/>
                  </a:lnTo>
                  <a:lnTo>
                    <a:pt x="2388894" y="2695085"/>
                  </a:lnTo>
                  <a:lnTo>
                    <a:pt x="2383276" y="2692974"/>
                  </a:lnTo>
                  <a:close/>
                  <a:moveTo>
                    <a:pt x="2311906" y="2692146"/>
                  </a:moveTo>
                  <a:lnTo>
                    <a:pt x="2309554" y="2696762"/>
                  </a:lnTo>
                  <a:cubicBezTo>
                    <a:pt x="2305772" y="2701708"/>
                    <a:pt x="2308294" y="2706654"/>
                    <a:pt x="2309554" y="2711599"/>
                  </a:cubicBezTo>
                  <a:cubicBezTo>
                    <a:pt x="2314596" y="2723964"/>
                    <a:pt x="2320898" y="2736328"/>
                    <a:pt x="2323418" y="2748692"/>
                  </a:cubicBezTo>
                  <a:cubicBezTo>
                    <a:pt x="2325938" y="2752401"/>
                    <a:pt x="2325938" y="2756111"/>
                    <a:pt x="2325938" y="2758584"/>
                  </a:cubicBezTo>
                  <a:lnTo>
                    <a:pt x="2325260" y="2759917"/>
                  </a:lnTo>
                  <a:lnTo>
                    <a:pt x="2327600" y="2760377"/>
                  </a:lnTo>
                  <a:cubicBezTo>
                    <a:pt x="2327600" y="2745325"/>
                    <a:pt x="2320236" y="2731527"/>
                    <a:pt x="2315324" y="2717730"/>
                  </a:cubicBezTo>
                  <a:cubicBezTo>
                    <a:pt x="2312870" y="2711458"/>
                    <a:pt x="2311642" y="2705186"/>
                    <a:pt x="2309186" y="2700169"/>
                  </a:cubicBezTo>
                  <a:lnTo>
                    <a:pt x="2313406" y="2693703"/>
                  </a:lnTo>
                  <a:lnTo>
                    <a:pt x="2311926" y="2692278"/>
                  </a:lnTo>
                  <a:lnTo>
                    <a:pt x="2311906" y="2692146"/>
                  </a:lnTo>
                  <a:close/>
                  <a:moveTo>
                    <a:pt x="2358152" y="2688940"/>
                  </a:moveTo>
                  <a:cubicBezTo>
                    <a:pt x="2359410" y="2697676"/>
                    <a:pt x="2363186" y="2703916"/>
                    <a:pt x="2366962" y="2711404"/>
                  </a:cubicBezTo>
                  <a:cubicBezTo>
                    <a:pt x="2371996" y="2721388"/>
                    <a:pt x="2377032" y="2730124"/>
                    <a:pt x="2379548" y="2740108"/>
                  </a:cubicBezTo>
                  <a:lnTo>
                    <a:pt x="2379548" y="2740118"/>
                  </a:lnTo>
                  <a:lnTo>
                    <a:pt x="2383076" y="2743981"/>
                  </a:lnTo>
                  <a:cubicBezTo>
                    <a:pt x="2380590" y="2731604"/>
                    <a:pt x="2375618" y="2722941"/>
                    <a:pt x="2370646" y="2713040"/>
                  </a:cubicBezTo>
                  <a:lnTo>
                    <a:pt x="2361268" y="2692030"/>
                  </a:lnTo>
                  <a:lnTo>
                    <a:pt x="2358152" y="2688940"/>
                  </a:lnTo>
                  <a:close/>
                  <a:moveTo>
                    <a:pt x="2552200" y="2687438"/>
                  </a:moveTo>
                  <a:lnTo>
                    <a:pt x="2555366" y="2689796"/>
                  </a:lnTo>
                  <a:lnTo>
                    <a:pt x="2560680" y="2700345"/>
                  </a:lnTo>
                  <a:lnTo>
                    <a:pt x="2560928" y="2694360"/>
                  </a:lnTo>
                  <a:cubicBezTo>
                    <a:pt x="2559986" y="2692030"/>
                    <a:pt x="2558106" y="2690165"/>
                    <a:pt x="2555598" y="2689544"/>
                  </a:cubicBezTo>
                  <a:lnTo>
                    <a:pt x="2552200" y="2687438"/>
                  </a:lnTo>
                  <a:close/>
                  <a:moveTo>
                    <a:pt x="2324608" y="2685852"/>
                  </a:moveTo>
                  <a:lnTo>
                    <a:pt x="2324564" y="2691182"/>
                  </a:lnTo>
                  <a:lnTo>
                    <a:pt x="2334650" y="2706825"/>
                  </a:lnTo>
                  <a:lnTo>
                    <a:pt x="2332736" y="2702984"/>
                  </a:lnTo>
                  <a:lnTo>
                    <a:pt x="2324608" y="2685852"/>
                  </a:lnTo>
                  <a:close/>
                  <a:moveTo>
                    <a:pt x="2372568" y="2674693"/>
                  </a:moveTo>
                  <a:lnTo>
                    <a:pt x="2370738" y="2675212"/>
                  </a:lnTo>
                  <a:cubicBezTo>
                    <a:pt x="2366962" y="2680204"/>
                    <a:pt x="2369480" y="2683948"/>
                    <a:pt x="2369480" y="2687692"/>
                  </a:cubicBezTo>
                  <a:lnTo>
                    <a:pt x="2369480" y="2692152"/>
                  </a:lnTo>
                  <a:lnTo>
                    <a:pt x="2371888" y="2696950"/>
                  </a:lnTo>
                  <a:cubicBezTo>
                    <a:pt x="2374374" y="2689524"/>
                    <a:pt x="2371888" y="2685811"/>
                    <a:pt x="2370646" y="2680861"/>
                  </a:cubicBezTo>
                  <a:lnTo>
                    <a:pt x="2372888" y="2677512"/>
                  </a:lnTo>
                  <a:lnTo>
                    <a:pt x="2372568" y="2674693"/>
                  </a:lnTo>
                  <a:close/>
                  <a:moveTo>
                    <a:pt x="2321618" y="2660092"/>
                  </a:moveTo>
                  <a:lnTo>
                    <a:pt x="2321364" y="2661433"/>
                  </a:lnTo>
                  <a:lnTo>
                    <a:pt x="2322344" y="2662982"/>
                  </a:lnTo>
                  <a:lnTo>
                    <a:pt x="2321618" y="2660092"/>
                  </a:lnTo>
                  <a:close/>
                  <a:moveTo>
                    <a:pt x="2381096" y="2658003"/>
                  </a:moveTo>
                  <a:lnTo>
                    <a:pt x="2381122" y="2658053"/>
                  </a:lnTo>
                  <a:lnTo>
                    <a:pt x="2392754" y="2674316"/>
                  </a:lnTo>
                  <a:lnTo>
                    <a:pt x="2392382" y="2671731"/>
                  </a:lnTo>
                  <a:cubicBezTo>
                    <a:pt x="2391272" y="2668831"/>
                    <a:pt x="2389370" y="2666389"/>
                    <a:pt x="2386200" y="2664557"/>
                  </a:cubicBezTo>
                  <a:lnTo>
                    <a:pt x="2381096" y="2658003"/>
                  </a:lnTo>
                  <a:close/>
                  <a:moveTo>
                    <a:pt x="2306538" y="2656978"/>
                  </a:moveTo>
                  <a:lnTo>
                    <a:pt x="2307346" y="2659352"/>
                  </a:lnTo>
                  <a:lnTo>
                    <a:pt x="2307288" y="2658145"/>
                  </a:lnTo>
                  <a:lnTo>
                    <a:pt x="2306538" y="2656978"/>
                  </a:lnTo>
                  <a:close/>
                  <a:moveTo>
                    <a:pt x="2263914" y="2656672"/>
                  </a:moveTo>
                  <a:lnTo>
                    <a:pt x="2264494" y="2659978"/>
                  </a:lnTo>
                  <a:cubicBezTo>
                    <a:pt x="2266386" y="2662760"/>
                    <a:pt x="2269222" y="2665233"/>
                    <a:pt x="2271742" y="2667088"/>
                  </a:cubicBezTo>
                  <a:lnTo>
                    <a:pt x="2277298" y="2669069"/>
                  </a:lnTo>
                  <a:lnTo>
                    <a:pt x="2263914" y="2656672"/>
                  </a:lnTo>
                  <a:close/>
                  <a:moveTo>
                    <a:pt x="2329722" y="2651257"/>
                  </a:moveTo>
                  <a:lnTo>
                    <a:pt x="2329868" y="2651563"/>
                  </a:lnTo>
                  <a:lnTo>
                    <a:pt x="2329868" y="2651306"/>
                  </a:lnTo>
                  <a:lnTo>
                    <a:pt x="2329722" y="2651257"/>
                  </a:lnTo>
                  <a:close/>
                  <a:moveTo>
                    <a:pt x="2300574" y="2647678"/>
                  </a:moveTo>
                  <a:lnTo>
                    <a:pt x="2300994" y="2649135"/>
                  </a:lnTo>
                  <a:lnTo>
                    <a:pt x="2302552" y="2650763"/>
                  </a:lnTo>
                  <a:lnTo>
                    <a:pt x="2300574" y="2647678"/>
                  </a:lnTo>
                  <a:close/>
                  <a:moveTo>
                    <a:pt x="2472718" y="2637856"/>
                  </a:moveTo>
                  <a:lnTo>
                    <a:pt x="2467448" y="2639648"/>
                  </a:lnTo>
                  <a:lnTo>
                    <a:pt x="2469398" y="2642515"/>
                  </a:lnTo>
                  <a:lnTo>
                    <a:pt x="2472718" y="2637856"/>
                  </a:lnTo>
                  <a:close/>
                  <a:moveTo>
                    <a:pt x="2256540" y="2630374"/>
                  </a:moveTo>
                  <a:lnTo>
                    <a:pt x="2256302" y="2631540"/>
                  </a:lnTo>
                  <a:cubicBezTo>
                    <a:pt x="2256932" y="2633704"/>
                    <a:pt x="2258508" y="2635558"/>
                    <a:pt x="2260398" y="2637413"/>
                  </a:cubicBezTo>
                  <a:lnTo>
                    <a:pt x="2262476" y="2648618"/>
                  </a:lnTo>
                  <a:lnTo>
                    <a:pt x="2263614" y="2647668"/>
                  </a:lnTo>
                  <a:cubicBezTo>
                    <a:pt x="2265516" y="2647039"/>
                    <a:pt x="2266150" y="2645780"/>
                    <a:pt x="2265992" y="2644521"/>
                  </a:cubicBezTo>
                  <a:cubicBezTo>
                    <a:pt x="2265834" y="2643262"/>
                    <a:pt x="2264882" y="2642003"/>
                    <a:pt x="2263614" y="2641374"/>
                  </a:cubicBezTo>
                  <a:cubicBezTo>
                    <a:pt x="2261078" y="2638857"/>
                    <a:pt x="2258542" y="2635081"/>
                    <a:pt x="2257274" y="2631305"/>
                  </a:cubicBezTo>
                  <a:lnTo>
                    <a:pt x="2256540" y="2630374"/>
                  </a:lnTo>
                  <a:close/>
                  <a:moveTo>
                    <a:pt x="2471124" y="2627789"/>
                  </a:moveTo>
                  <a:lnTo>
                    <a:pt x="2470950" y="2629208"/>
                  </a:lnTo>
                  <a:lnTo>
                    <a:pt x="2470878" y="2629252"/>
                  </a:lnTo>
                  <a:lnTo>
                    <a:pt x="2471124" y="2629482"/>
                  </a:lnTo>
                  <a:lnTo>
                    <a:pt x="2471124" y="2627789"/>
                  </a:lnTo>
                  <a:close/>
                  <a:moveTo>
                    <a:pt x="2360444" y="2627381"/>
                  </a:moveTo>
                  <a:lnTo>
                    <a:pt x="2365704" y="2636525"/>
                  </a:lnTo>
                  <a:lnTo>
                    <a:pt x="2366064" y="2636703"/>
                  </a:lnTo>
                  <a:lnTo>
                    <a:pt x="2365910" y="2636470"/>
                  </a:lnTo>
                  <a:lnTo>
                    <a:pt x="2360444" y="2627381"/>
                  </a:lnTo>
                  <a:close/>
                  <a:moveTo>
                    <a:pt x="2255022" y="2616341"/>
                  </a:moveTo>
                  <a:lnTo>
                    <a:pt x="2257878" y="2623813"/>
                  </a:lnTo>
                  <a:lnTo>
                    <a:pt x="2257840" y="2624001"/>
                  </a:lnTo>
                  <a:lnTo>
                    <a:pt x="2259652" y="2620763"/>
                  </a:lnTo>
                  <a:cubicBezTo>
                    <a:pt x="2259494" y="2619347"/>
                    <a:pt x="2258542" y="2618089"/>
                    <a:pt x="2257274" y="2617459"/>
                  </a:cubicBezTo>
                  <a:lnTo>
                    <a:pt x="2255022" y="2616341"/>
                  </a:lnTo>
                  <a:close/>
                  <a:moveTo>
                    <a:pt x="2424162" y="2615025"/>
                  </a:moveTo>
                  <a:lnTo>
                    <a:pt x="2422758" y="2616306"/>
                  </a:lnTo>
                  <a:lnTo>
                    <a:pt x="2425580" y="2617928"/>
                  </a:lnTo>
                  <a:lnTo>
                    <a:pt x="2425708" y="2618056"/>
                  </a:lnTo>
                  <a:lnTo>
                    <a:pt x="2424162" y="2615025"/>
                  </a:lnTo>
                  <a:close/>
                  <a:moveTo>
                    <a:pt x="2231912" y="2608438"/>
                  </a:moveTo>
                  <a:lnTo>
                    <a:pt x="2231356" y="2610140"/>
                  </a:lnTo>
                  <a:lnTo>
                    <a:pt x="2232390" y="2613303"/>
                  </a:lnTo>
                  <a:lnTo>
                    <a:pt x="2236766" y="2617167"/>
                  </a:lnTo>
                  <a:cubicBezTo>
                    <a:pt x="2238658" y="2619794"/>
                    <a:pt x="2240232" y="2622576"/>
                    <a:pt x="2242754" y="2625049"/>
                  </a:cubicBezTo>
                  <a:lnTo>
                    <a:pt x="2242542" y="2623705"/>
                  </a:lnTo>
                  <a:lnTo>
                    <a:pt x="2231912" y="2609907"/>
                  </a:lnTo>
                  <a:lnTo>
                    <a:pt x="2231912" y="2608438"/>
                  </a:lnTo>
                  <a:close/>
                  <a:moveTo>
                    <a:pt x="2373812" y="2607070"/>
                  </a:moveTo>
                  <a:lnTo>
                    <a:pt x="2376684" y="2618137"/>
                  </a:lnTo>
                  <a:lnTo>
                    <a:pt x="2383680" y="2628432"/>
                  </a:lnTo>
                  <a:lnTo>
                    <a:pt x="2385162" y="2629345"/>
                  </a:lnTo>
                  <a:cubicBezTo>
                    <a:pt x="2381416" y="2621958"/>
                    <a:pt x="2375172" y="2615802"/>
                    <a:pt x="2373922" y="2607184"/>
                  </a:cubicBezTo>
                  <a:lnTo>
                    <a:pt x="2373948" y="2607175"/>
                  </a:lnTo>
                  <a:lnTo>
                    <a:pt x="2373812" y="2607070"/>
                  </a:lnTo>
                  <a:close/>
                  <a:moveTo>
                    <a:pt x="2432334" y="2605119"/>
                  </a:moveTo>
                  <a:cubicBezTo>
                    <a:pt x="2429868" y="2607006"/>
                    <a:pt x="2429868" y="2609522"/>
                    <a:pt x="2430792" y="2612037"/>
                  </a:cubicBezTo>
                  <a:lnTo>
                    <a:pt x="2430814" y="2612074"/>
                  </a:lnTo>
                  <a:lnTo>
                    <a:pt x="2432938" y="2606649"/>
                  </a:lnTo>
                  <a:lnTo>
                    <a:pt x="2433192" y="2605608"/>
                  </a:lnTo>
                  <a:lnTo>
                    <a:pt x="2432334" y="2605119"/>
                  </a:lnTo>
                  <a:close/>
                  <a:moveTo>
                    <a:pt x="2233968" y="2601543"/>
                  </a:moveTo>
                  <a:lnTo>
                    <a:pt x="2233610" y="2601699"/>
                  </a:lnTo>
                  <a:lnTo>
                    <a:pt x="2233482" y="2602331"/>
                  </a:lnTo>
                  <a:lnTo>
                    <a:pt x="2233968" y="2601543"/>
                  </a:lnTo>
                  <a:close/>
                  <a:moveTo>
                    <a:pt x="2237840" y="2594797"/>
                  </a:moveTo>
                  <a:lnTo>
                    <a:pt x="2237766" y="2595393"/>
                  </a:lnTo>
                  <a:lnTo>
                    <a:pt x="2237936" y="2595118"/>
                  </a:lnTo>
                  <a:lnTo>
                    <a:pt x="2237840" y="2594797"/>
                  </a:lnTo>
                  <a:close/>
                  <a:moveTo>
                    <a:pt x="2361434" y="2592941"/>
                  </a:moveTo>
                  <a:lnTo>
                    <a:pt x="2361928" y="2597837"/>
                  </a:lnTo>
                  <a:lnTo>
                    <a:pt x="2361692" y="2598498"/>
                  </a:lnTo>
                  <a:lnTo>
                    <a:pt x="2363374" y="2597393"/>
                  </a:lnTo>
                  <a:lnTo>
                    <a:pt x="2364432" y="2597635"/>
                  </a:lnTo>
                  <a:lnTo>
                    <a:pt x="2361970" y="2593332"/>
                  </a:lnTo>
                  <a:lnTo>
                    <a:pt x="2361434" y="2592941"/>
                  </a:lnTo>
                  <a:close/>
                  <a:moveTo>
                    <a:pt x="2456174" y="2589185"/>
                  </a:moveTo>
                  <a:lnTo>
                    <a:pt x="2457462" y="2591609"/>
                  </a:lnTo>
                  <a:lnTo>
                    <a:pt x="2461846" y="2593402"/>
                  </a:lnTo>
                  <a:lnTo>
                    <a:pt x="2456174" y="2589185"/>
                  </a:lnTo>
                  <a:close/>
                  <a:moveTo>
                    <a:pt x="2517074" y="2588787"/>
                  </a:moveTo>
                  <a:lnTo>
                    <a:pt x="2527068" y="2607057"/>
                  </a:lnTo>
                  <a:lnTo>
                    <a:pt x="2521428" y="2593850"/>
                  </a:lnTo>
                  <a:lnTo>
                    <a:pt x="2517074" y="2588787"/>
                  </a:lnTo>
                  <a:close/>
                  <a:moveTo>
                    <a:pt x="2413830" y="2586863"/>
                  </a:moveTo>
                  <a:lnTo>
                    <a:pt x="2413364" y="2587271"/>
                  </a:lnTo>
                  <a:lnTo>
                    <a:pt x="2413830" y="2587508"/>
                  </a:lnTo>
                  <a:lnTo>
                    <a:pt x="2413830" y="2586863"/>
                  </a:lnTo>
                  <a:close/>
                  <a:moveTo>
                    <a:pt x="2486432" y="2581775"/>
                  </a:moveTo>
                  <a:lnTo>
                    <a:pt x="2491092" y="2595162"/>
                  </a:lnTo>
                  <a:lnTo>
                    <a:pt x="2491092" y="2597915"/>
                  </a:lnTo>
                  <a:lnTo>
                    <a:pt x="2493756" y="2599946"/>
                  </a:lnTo>
                  <a:lnTo>
                    <a:pt x="2486432" y="2581775"/>
                  </a:lnTo>
                  <a:close/>
                  <a:moveTo>
                    <a:pt x="2607746" y="2579119"/>
                  </a:moveTo>
                  <a:lnTo>
                    <a:pt x="2607674" y="2579219"/>
                  </a:lnTo>
                  <a:lnTo>
                    <a:pt x="2606422" y="2581093"/>
                  </a:lnTo>
                  <a:lnTo>
                    <a:pt x="2607746" y="2581634"/>
                  </a:lnTo>
                  <a:lnTo>
                    <a:pt x="2607746" y="2579119"/>
                  </a:lnTo>
                  <a:close/>
                  <a:moveTo>
                    <a:pt x="2470062" y="2578856"/>
                  </a:moveTo>
                  <a:cubicBezTo>
                    <a:pt x="2472536" y="2587009"/>
                    <a:pt x="2473772" y="2591085"/>
                    <a:pt x="2473464" y="2593437"/>
                  </a:cubicBezTo>
                  <a:lnTo>
                    <a:pt x="2469656" y="2596181"/>
                  </a:lnTo>
                  <a:lnTo>
                    <a:pt x="2470950" y="2596622"/>
                  </a:lnTo>
                  <a:lnTo>
                    <a:pt x="2471124" y="2597686"/>
                  </a:lnTo>
                  <a:lnTo>
                    <a:pt x="2471124" y="2597450"/>
                  </a:lnTo>
                  <a:cubicBezTo>
                    <a:pt x="2474266" y="2596826"/>
                    <a:pt x="2475210" y="2595578"/>
                    <a:pt x="2475210" y="2594018"/>
                  </a:cubicBezTo>
                  <a:cubicBezTo>
                    <a:pt x="2475210" y="2592458"/>
                    <a:pt x="2474266" y="2590586"/>
                    <a:pt x="2473638" y="2588714"/>
                  </a:cubicBezTo>
                  <a:lnTo>
                    <a:pt x="2470956" y="2580066"/>
                  </a:lnTo>
                  <a:lnTo>
                    <a:pt x="2470062" y="2578856"/>
                  </a:lnTo>
                  <a:close/>
                  <a:moveTo>
                    <a:pt x="2230710" y="2577539"/>
                  </a:moveTo>
                  <a:lnTo>
                    <a:pt x="2235012" y="2585358"/>
                  </a:lnTo>
                  <a:lnTo>
                    <a:pt x="2234448" y="2583475"/>
                  </a:lnTo>
                  <a:lnTo>
                    <a:pt x="2230710" y="2577539"/>
                  </a:lnTo>
                  <a:close/>
                  <a:moveTo>
                    <a:pt x="2257868" y="2573673"/>
                  </a:moveTo>
                  <a:lnTo>
                    <a:pt x="2260296" y="2580449"/>
                  </a:lnTo>
                  <a:lnTo>
                    <a:pt x="2263224" y="2584582"/>
                  </a:lnTo>
                  <a:lnTo>
                    <a:pt x="2265722" y="2587143"/>
                  </a:lnTo>
                  <a:lnTo>
                    <a:pt x="2259456" y="2577042"/>
                  </a:lnTo>
                  <a:lnTo>
                    <a:pt x="2257868" y="2573673"/>
                  </a:lnTo>
                  <a:close/>
                  <a:moveTo>
                    <a:pt x="2440370" y="2572584"/>
                  </a:moveTo>
                  <a:cubicBezTo>
                    <a:pt x="2444082" y="2581364"/>
                    <a:pt x="2447794" y="2590145"/>
                    <a:pt x="2449030" y="2601434"/>
                  </a:cubicBezTo>
                  <a:lnTo>
                    <a:pt x="2447376" y="2605626"/>
                  </a:lnTo>
                  <a:lnTo>
                    <a:pt x="2448878" y="2606649"/>
                  </a:lnTo>
                  <a:cubicBezTo>
                    <a:pt x="2451330" y="2606022"/>
                    <a:pt x="2451330" y="2604768"/>
                    <a:pt x="2450718" y="2603358"/>
                  </a:cubicBezTo>
                  <a:cubicBezTo>
                    <a:pt x="2450104" y="2601948"/>
                    <a:pt x="2448878" y="2600382"/>
                    <a:pt x="2448878" y="2599129"/>
                  </a:cubicBezTo>
                  <a:lnTo>
                    <a:pt x="2440702" y="2573017"/>
                  </a:lnTo>
                  <a:lnTo>
                    <a:pt x="2440370" y="2572584"/>
                  </a:lnTo>
                  <a:close/>
                  <a:moveTo>
                    <a:pt x="2587104" y="2569480"/>
                  </a:moveTo>
                  <a:lnTo>
                    <a:pt x="2589642" y="2575521"/>
                  </a:lnTo>
                  <a:lnTo>
                    <a:pt x="2591692" y="2579067"/>
                  </a:lnTo>
                  <a:lnTo>
                    <a:pt x="2587104" y="2569480"/>
                  </a:lnTo>
                  <a:close/>
                  <a:moveTo>
                    <a:pt x="2410130" y="2568639"/>
                  </a:moveTo>
                  <a:cubicBezTo>
                    <a:pt x="2407662" y="2568639"/>
                    <a:pt x="2407662" y="2571155"/>
                    <a:pt x="2406428" y="2572413"/>
                  </a:cubicBezTo>
                  <a:lnTo>
                    <a:pt x="2406288" y="2572626"/>
                  </a:lnTo>
                  <a:lnTo>
                    <a:pt x="2407186" y="2572810"/>
                  </a:lnTo>
                  <a:lnTo>
                    <a:pt x="2412244" y="2573671"/>
                  </a:lnTo>
                  <a:lnTo>
                    <a:pt x="2410130" y="2568639"/>
                  </a:lnTo>
                  <a:close/>
                  <a:moveTo>
                    <a:pt x="2497918" y="2566509"/>
                  </a:moveTo>
                  <a:lnTo>
                    <a:pt x="2499452" y="2569981"/>
                  </a:lnTo>
                  <a:lnTo>
                    <a:pt x="2500534" y="2569551"/>
                  </a:lnTo>
                  <a:lnTo>
                    <a:pt x="2497918" y="2566509"/>
                  </a:lnTo>
                  <a:close/>
                  <a:moveTo>
                    <a:pt x="2614912" y="2565715"/>
                  </a:moveTo>
                  <a:lnTo>
                    <a:pt x="2615786" y="2571652"/>
                  </a:lnTo>
                  <a:lnTo>
                    <a:pt x="2616294" y="2571652"/>
                  </a:lnTo>
                  <a:cubicBezTo>
                    <a:pt x="2617516" y="2571652"/>
                    <a:pt x="2616294" y="2569156"/>
                    <a:pt x="2616294" y="2567908"/>
                  </a:cubicBezTo>
                  <a:lnTo>
                    <a:pt x="2614912" y="2565715"/>
                  </a:lnTo>
                  <a:close/>
                  <a:moveTo>
                    <a:pt x="2520388" y="2564101"/>
                  </a:moveTo>
                  <a:lnTo>
                    <a:pt x="2521742" y="2565266"/>
                  </a:lnTo>
                  <a:lnTo>
                    <a:pt x="2522752" y="2564766"/>
                  </a:lnTo>
                  <a:lnTo>
                    <a:pt x="2520388" y="2564101"/>
                  </a:lnTo>
                  <a:close/>
                  <a:moveTo>
                    <a:pt x="2523586" y="2563038"/>
                  </a:moveTo>
                  <a:lnTo>
                    <a:pt x="2523190" y="2564549"/>
                  </a:lnTo>
                  <a:lnTo>
                    <a:pt x="2524250" y="2564024"/>
                  </a:lnTo>
                  <a:lnTo>
                    <a:pt x="2523586" y="2563038"/>
                  </a:lnTo>
                  <a:close/>
                  <a:moveTo>
                    <a:pt x="2540024" y="2557833"/>
                  </a:moveTo>
                  <a:lnTo>
                    <a:pt x="2537890" y="2562730"/>
                  </a:lnTo>
                  <a:lnTo>
                    <a:pt x="2538044" y="2562781"/>
                  </a:lnTo>
                  <a:cubicBezTo>
                    <a:pt x="2540552" y="2562781"/>
                    <a:pt x="2540552" y="2561538"/>
                    <a:pt x="2540552" y="2559052"/>
                  </a:cubicBezTo>
                  <a:lnTo>
                    <a:pt x="2540024" y="2557833"/>
                  </a:lnTo>
                  <a:close/>
                  <a:moveTo>
                    <a:pt x="2638250" y="2551342"/>
                  </a:moveTo>
                  <a:lnTo>
                    <a:pt x="2638250" y="2557076"/>
                  </a:lnTo>
                  <a:lnTo>
                    <a:pt x="2639496" y="2557926"/>
                  </a:lnTo>
                  <a:cubicBezTo>
                    <a:pt x="2641938" y="2556678"/>
                    <a:pt x="2640718" y="2554182"/>
                    <a:pt x="2639496" y="2552935"/>
                  </a:cubicBezTo>
                  <a:lnTo>
                    <a:pt x="2638250" y="2551342"/>
                  </a:lnTo>
                  <a:close/>
                  <a:moveTo>
                    <a:pt x="2204226" y="2548347"/>
                  </a:moveTo>
                  <a:lnTo>
                    <a:pt x="2206306" y="2552576"/>
                  </a:lnTo>
                  <a:lnTo>
                    <a:pt x="2206874" y="2554011"/>
                  </a:lnTo>
                  <a:lnTo>
                    <a:pt x="2208130" y="2554654"/>
                  </a:lnTo>
                  <a:lnTo>
                    <a:pt x="2207944" y="2553894"/>
                  </a:lnTo>
                  <a:lnTo>
                    <a:pt x="2205282" y="2549490"/>
                  </a:lnTo>
                  <a:lnTo>
                    <a:pt x="2204226" y="2548347"/>
                  </a:lnTo>
                  <a:close/>
                  <a:moveTo>
                    <a:pt x="2603942" y="2546328"/>
                  </a:moveTo>
                  <a:lnTo>
                    <a:pt x="2603832" y="2547270"/>
                  </a:lnTo>
                  <a:lnTo>
                    <a:pt x="2606628" y="2551616"/>
                  </a:lnTo>
                  <a:lnTo>
                    <a:pt x="2603942" y="2546328"/>
                  </a:lnTo>
                  <a:close/>
                  <a:moveTo>
                    <a:pt x="2340124" y="2544094"/>
                  </a:moveTo>
                  <a:lnTo>
                    <a:pt x="2339858" y="2545353"/>
                  </a:lnTo>
                  <a:lnTo>
                    <a:pt x="2342198" y="2547744"/>
                  </a:lnTo>
                  <a:lnTo>
                    <a:pt x="2342736" y="2545372"/>
                  </a:lnTo>
                  <a:lnTo>
                    <a:pt x="2340124" y="2544094"/>
                  </a:lnTo>
                  <a:close/>
                  <a:moveTo>
                    <a:pt x="2330520" y="2542745"/>
                  </a:moveTo>
                  <a:lnTo>
                    <a:pt x="2335654" y="2562269"/>
                  </a:lnTo>
                  <a:lnTo>
                    <a:pt x="2340300" y="2567349"/>
                  </a:lnTo>
                  <a:lnTo>
                    <a:pt x="2339744" y="2566544"/>
                  </a:lnTo>
                  <a:cubicBezTo>
                    <a:pt x="2337292" y="2560277"/>
                    <a:pt x="2334840" y="2552757"/>
                    <a:pt x="2332388" y="2546491"/>
                  </a:cubicBezTo>
                  <a:lnTo>
                    <a:pt x="2332600" y="2545186"/>
                  </a:lnTo>
                  <a:lnTo>
                    <a:pt x="2330520" y="2542745"/>
                  </a:lnTo>
                  <a:close/>
                  <a:moveTo>
                    <a:pt x="2550812" y="2542580"/>
                  </a:moveTo>
                  <a:lnTo>
                    <a:pt x="2550832" y="2542964"/>
                  </a:lnTo>
                  <a:lnTo>
                    <a:pt x="2569790" y="2574291"/>
                  </a:lnTo>
                  <a:lnTo>
                    <a:pt x="2568628" y="2570953"/>
                  </a:lnTo>
                  <a:lnTo>
                    <a:pt x="2567182" y="2569817"/>
                  </a:lnTo>
                  <a:cubicBezTo>
                    <a:pt x="2562146" y="2561151"/>
                    <a:pt x="2555848" y="2552484"/>
                    <a:pt x="2550812" y="2542580"/>
                  </a:cubicBezTo>
                  <a:close/>
                  <a:moveTo>
                    <a:pt x="2272436" y="2540637"/>
                  </a:moveTo>
                  <a:lnTo>
                    <a:pt x="2269254" y="2545897"/>
                  </a:lnTo>
                  <a:lnTo>
                    <a:pt x="2271490" y="2549768"/>
                  </a:lnTo>
                  <a:cubicBezTo>
                    <a:pt x="2272744" y="2547907"/>
                    <a:pt x="2272430" y="2546046"/>
                    <a:pt x="2272118" y="2544029"/>
                  </a:cubicBezTo>
                  <a:lnTo>
                    <a:pt x="2272436" y="2540637"/>
                  </a:lnTo>
                  <a:close/>
                  <a:moveTo>
                    <a:pt x="2633474" y="2537739"/>
                  </a:moveTo>
                  <a:lnTo>
                    <a:pt x="2633026" y="2539126"/>
                  </a:lnTo>
                  <a:lnTo>
                    <a:pt x="2633890" y="2541019"/>
                  </a:lnTo>
                  <a:lnTo>
                    <a:pt x="2633474" y="2537739"/>
                  </a:lnTo>
                  <a:close/>
                  <a:moveTo>
                    <a:pt x="2285404" y="2535945"/>
                  </a:moveTo>
                  <a:lnTo>
                    <a:pt x="2287666" y="2545421"/>
                  </a:lnTo>
                  <a:lnTo>
                    <a:pt x="2292674" y="2558960"/>
                  </a:lnTo>
                  <a:lnTo>
                    <a:pt x="2286286" y="2538080"/>
                  </a:lnTo>
                  <a:lnTo>
                    <a:pt x="2285404" y="2535945"/>
                  </a:lnTo>
                  <a:close/>
                  <a:moveTo>
                    <a:pt x="2604124" y="2531040"/>
                  </a:moveTo>
                  <a:lnTo>
                    <a:pt x="2605062" y="2536777"/>
                  </a:lnTo>
                  <a:lnTo>
                    <a:pt x="2604896" y="2538185"/>
                  </a:lnTo>
                  <a:lnTo>
                    <a:pt x="2605304" y="2537961"/>
                  </a:lnTo>
                  <a:cubicBezTo>
                    <a:pt x="2606524" y="2537961"/>
                    <a:pt x="2606524" y="2534217"/>
                    <a:pt x="2605304" y="2532970"/>
                  </a:cubicBezTo>
                  <a:lnTo>
                    <a:pt x="2604124" y="2531040"/>
                  </a:lnTo>
                  <a:close/>
                  <a:moveTo>
                    <a:pt x="2372862" y="2527072"/>
                  </a:moveTo>
                  <a:lnTo>
                    <a:pt x="2372962" y="2527250"/>
                  </a:lnTo>
                  <a:lnTo>
                    <a:pt x="2373022" y="2527297"/>
                  </a:lnTo>
                  <a:lnTo>
                    <a:pt x="2373118" y="2527326"/>
                  </a:lnTo>
                  <a:lnTo>
                    <a:pt x="2373350" y="2527556"/>
                  </a:lnTo>
                  <a:lnTo>
                    <a:pt x="2377878" y="2531133"/>
                  </a:lnTo>
                  <a:lnTo>
                    <a:pt x="2379280" y="2534753"/>
                  </a:lnTo>
                  <a:lnTo>
                    <a:pt x="2382854" y="2540434"/>
                  </a:lnTo>
                  <a:lnTo>
                    <a:pt x="2381742" y="2536622"/>
                  </a:lnTo>
                  <a:cubicBezTo>
                    <a:pt x="2380210" y="2534585"/>
                    <a:pt x="2378370" y="2532705"/>
                    <a:pt x="2377758" y="2530198"/>
                  </a:cubicBezTo>
                  <a:lnTo>
                    <a:pt x="2376910" y="2528466"/>
                  </a:lnTo>
                  <a:lnTo>
                    <a:pt x="2373118" y="2527326"/>
                  </a:lnTo>
                  <a:lnTo>
                    <a:pt x="2372862" y="2527072"/>
                  </a:lnTo>
                  <a:close/>
                  <a:moveTo>
                    <a:pt x="2474726" y="2522457"/>
                  </a:moveTo>
                  <a:lnTo>
                    <a:pt x="2473772" y="2523665"/>
                  </a:lnTo>
                  <a:cubicBezTo>
                    <a:pt x="2472536" y="2524920"/>
                    <a:pt x="2473772" y="2524920"/>
                    <a:pt x="2473772" y="2524920"/>
                  </a:cubicBezTo>
                  <a:cubicBezTo>
                    <a:pt x="2483670" y="2539972"/>
                    <a:pt x="2484906" y="2557532"/>
                    <a:pt x="2483670" y="2573838"/>
                  </a:cubicBezTo>
                  <a:lnTo>
                    <a:pt x="2484180" y="2575303"/>
                  </a:lnTo>
                  <a:lnTo>
                    <a:pt x="2497004" y="2583705"/>
                  </a:lnTo>
                  <a:lnTo>
                    <a:pt x="2484124" y="2572723"/>
                  </a:lnTo>
                  <a:cubicBezTo>
                    <a:pt x="2486004" y="2562781"/>
                    <a:pt x="2486004" y="2553460"/>
                    <a:pt x="2484124" y="2544450"/>
                  </a:cubicBezTo>
                  <a:lnTo>
                    <a:pt x="2474726" y="2522457"/>
                  </a:lnTo>
                  <a:close/>
                  <a:moveTo>
                    <a:pt x="2280114" y="2521709"/>
                  </a:moveTo>
                  <a:lnTo>
                    <a:pt x="2282198" y="2526942"/>
                  </a:lnTo>
                  <a:lnTo>
                    <a:pt x="2281436" y="2522992"/>
                  </a:lnTo>
                  <a:cubicBezTo>
                    <a:pt x="2286286" y="2520477"/>
                    <a:pt x="2287498" y="2522992"/>
                    <a:pt x="2289922" y="2525506"/>
                  </a:cubicBezTo>
                  <a:cubicBezTo>
                    <a:pt x="2289922" y="2526764"/>
                    <a:pt x="2289922" y="2528021"/>
                    <a:pt x="2293558" y="2528021"/>
                  </a:cubicBezTo>
                  <a:lnTo>
                    <a:pt x="2290184" y="2524203"/>
                  </a:lnTo>
                  <a:lnTo>
                    <a:pt x="2290184" y="2524205"/>
                  </a:lnTo>
                  <a:cubicBezTo>
                    <a:pt x="2287666" y="2527949"/>
                    <a:pt x="2285150" y="2521709"/>
                    <a:pt x="2280114" y="2521709"/>
                  </a:cubicBezTo>
                  <a:close/>
                  <a:moveTo>
                    <a:pt x="2184878" y="2519757"/>
                  </a:moveTo>
                  <a:lnTo>
                    <a:pt x="2184992" y="2520032"/>
                  </a:lnTo>
                  <a:lnTo>
                    <a:pt x="2184992" y="2519887"/>
                  </a:lnTo>
                  <a:lnTo>
                    <a:pt x="2184878" y="2519757"/>
                  </a:lnTo>
                  <a:close/>
                  <a:moveTo>
                    <a:pt x="2566004" y="2519273"/>
                  </a:moveTo>
                  <a:lnTo>
                    <a:pt x="2569136" y="2526724"/>
                  </a:lnTo>
                  <a:lnTo>
                    <a:pt x="2568186" y="2524248"/>
                  </a:lnTo>
                  <a:lnTo>
                    <a:pt x="2566004" y="2519273"/>
                  </a:lnTo>
                  <a:close/>
                  <a:moveTo>
                    <a:pt x="2489856" y="2511865"/>
                  </a:moveTo>
                  <a:lnTo>
                    <a:pt x="2489856" y="2513631"/>
                  </a:lnTo>
                  <a:lnTo>
                    <a:pt x="2489088" y="2518304"/>
                  </a:lnTo>
                  <a:lnTo>
                    <a:pt x="2490364" y="2519057"/>
                  </a:lnTo>
                  <a:cubicBezTo>
                    <a:pt x="2492254" y="2518438"/>
                    <a:pt x="2492568" y="2517200"/>
                    <a:pt x="2492254" y="2515962"/>
                  </a:cubicBezTo>
                  <a:cubicBezTo>
                    <a:pt x="2491938" y="2514724"/>
                    <a:pt x="2490994" y="2513486"/>
                    <a:pt x="2490364" y="2512867"/>
                  </a:cubicBezTo>
                  <a:lnTo>
                    <a:pt x="2489856" y="2511865"/>
                  </a:lnTo>
                  <a:close/>
                  <a:moveTo>
                    <a:pt x="2568216" y="2509493"/>
                  </a:moveTo>
                  <a:lnTo>
                    <a:pt x="2564826" y="2511547"/>
                  </a:lnTo>
                  <a:cubicBezTo>
                    <a:pt x="2562344" y="2512778"/>
                    <a:pt x="2564826" y="2515238"/>
                    <a:pt x="2564826" y="2516468"/>
                  </a:cubicBezTo>
                  <a:lnTo>
                    <a:pt x="2564982" y="2516840"/>
                  </a:lnTo>
                  <a:lnTo>
                    <a:pt x="2568186" y="2510466"/>
                  </a:lnTo>
                  <a:lnTo>
                    <a:pt x="2568216" y="2509493"/>
                  </a:lnTo>
                  <a:close/>
                  <a:moveTo>
                    <a:pt x="2475010" y="2508613"/>
                  </a:moveTo>
                  <a:cubicBezTo>
                    <a:pt x="2477484" y="2511122"/>
                    <a:pt x="2478722" y="2513631"/>
                    <a:pt x="2478722" y="2517394"/>
                  </a:cubicBezTo>
                  <a:lnTo>
                    <a:pt x="2476510" y="2520197"/>
                  </a:lnTo>
                  <a:lnTo>
                    <a:pt x="2477070" y="2520527"/>
                  </a:lnTo>
                  <a:cubicBezTo>
                    <a:pt x="2477854" y="2521769"/>
                    <a:pt x="2478482" y="2523012"/>
                    <a:pt x="2480362" y="2523012"/>
                  </a:cubicBezTo>
                  <a:lnTo>
                    <a:pt x="2480362" y="2518451"/>
                  </a:lnTo>
                  <a:lnTo>
                    <a:pt x="2479030" y="2516581"/>
                  </a:lnTo>
                  <a:lnTo>
                    <a:pt x="2478406" y="2514122"/>
                  </a:lnTo>
                  <a:lnTo>
                    <a:pt x="2475010" y="2508613"/>
                  </a:lnTo>
                  <a:close/>
                  <a:moveTo>
                    <a:pt x="2172692" y="2508252"/>
                  </a:moveTo>
                  <a:lnTo>
                    <a:pt x="2172922" y="2508660"/>
                  </a:lnTo>
                  <a:lnTo>
                    <a:pt x="2173782" y="2508774"/>
                  </a:lnTo>
                  <a:lnTo>
                    <a:pt x="2172692" y="2508252"/>
                  </a:lnTo>
                  <a:close/>
                  <a:moveTo>
                    <a:pt x="2218576" y="2508069"/>
                  </a:moveTo>
                  <a:lnTo>
                    <a:pt x="2246394" y="2546447"/>
                  </a:lnTo>
                  <a:cubicBezTo>
                    <a:pt x="2248922" y="2548966"/>
                    <a:pt x="2250186" y="2551484"/>
                    <a:pt x="2253978" y="2554003"/>
                  </a:cubicBezTo>
                  <a:cubicBezTo>
                    <a:pt x="2257768" y="2555262"/>
                    <a:pt x="2256504" y="2560300"/>
                    <a:pt x="2257768" y="2562818"/>
                  </a:cubicBezTo>
                  <a:lnTo>
                    <a:pt x="2257640" y="2564611"/>
                  </a:lnTo>
                  <a:lnTo>
                    <a:pt x="2259272" y="2561151"/>
                  </a:lnTo>
                  <a:lnTo>
                    <a:pt x="2258946" y="2560936"/>
                  </a:lnTo>
                  <a:cubicBezTo>
                    <a:pt x="2255184" y="2558454"/>
                    <a:pt x="2255184" y="2554732"/>
                    <a:pt x="2255184" y="2552250"/>
                  </a:cubicBezTo>
                  <a:lnTo>
                    <a:pt x="2249906" y="2542928"/>
                  </a:lnTo>
                  <a:lnTo>
                    <a:pt x="2249906" y="2547917"/>
                  </a:lnTo>
                  <a:cubicBezTo>
                    <a:pt x="2248648" y="2546669"/>
                    <a:pt x="2247390" y="2546669"/>
                    <a:pt x="2246130" y="2544173"/>
                  </a:cubicBezTo>
                  <a:lnTo>
                    <a:pt x="2218576" y="2508069"/>
                  </a:lnTo>
                  <a:close/>
                  <a:moveTo>
                    <a:pt x="2175666" y="2505578"/>
                  </a:moveTo>
                  <a:lnTo>
                    <a:pt x="2178310" y="2509375"/>
                  </a:lnTo>
                  <a:lnTo>
                    <a:pt x="2180100" y="2509612"/>
                  </a:lnTo>
                  <a:lnTo>
                    <a:pt x="2175666" y="2505578"/>
                  </a:lnTo>
                  <a:close/>
                  <a:moveTo>
                    <a:pt x="2305746" y="2503171"/>
                  </a:moveTo>
                  <a:cubicBezTo>
                    <a:pt x="2305746" y="2503171"/>
                    <a:pt x="2305746" y="2503171"/>
                    <a:pt x="2305746" y="2504426"/>
                  </a:cubicBezTo>
                  <a:cubicBezTo>
                    <a:pt x="2305746" y="2504426"/>
                    <a:pt x="2305746" y="2505681"/>
                    <a:pt x="2305746" y="2506935"/>
                  </a:cubicBezTo>
                  <a:lnTo>
                    <a:pt x="2300446" y="2506335"/>
                  </a:lnTo>
                  <a:lnTo>
                    <a:pt x="2309018" y="2514280"/>
                  </a:lnTo>
                  <a:lnTo>
                    <a:pt x="2309064" y="2514221"/>
                  </a:lnTo>
                  <a:lnTo>
                    <a:pt x="2310638" y="2515782"/>
                  </a:lnTo>
                  <a:lnTo>
                    <a:pt x="2321102" y="2525482"/>
                  </a:lnTo>
                  <a:cubicBezTo>
                    <a:pt x="2322370" y="2526723"/>
                    <a:pt x="2323638" y="2526723"/>
                    <a:pt x="2324906" y="2527964"/>
                  </a:cubicBezTo>
                  <a:lnTo>
                    <a:pt x="2328842" y="2527964"/>
                  </a:lnTo>
                  <a:lnTo>
                    <a:pt x="2305746" y="2503171"/>
                  </a:lnTo>
                  <a:close/>
                  <a:moveTo>
                    <a:pt x="2490438" y="2498151"/>
                  </a:moveTo>
                  <a:lnTo>
                    <a:pt x="2489922" y="2502963"/>
                  </a:lnTo>
                  <a:lnTo>
                    <a:pt x="2491624" y="2502963"/>
                  </a:lnTo>
                  <a:lnTo>
                    <a:pt x="2490438" y="2498151"/>
                  </a:lnTo>
                  <a:close/>
                  <a:moveTo>
                    <a:pt x="2276768" y="2496237"/>
                  </a:moveTo>
                  <a:lnTo>
                    <a:pt x="2280224" y="2501616"/>
                  </a:lnTo>
                  <a:lnTo>
                    <a:pt x="2280554" y="2500930"/>
                  </a:lnTo>
                  <a:lnTo>
                    <a:pt x="2276768" y="2496237"/>
                  </a:lnTo>
                  <a:close/>
                  <a:moveTo>
                    <a:pt x="2369084" y="2496143"/>
                  </a:moveTo>
                  <a:lnTo>
                    <a:pt x="2366142" y="2503596"/>
                  </a:lnTo>
                  <a:cubicBezTo>
                    <a:pt x="2366762" y="2504851"/>
                    <a:pt x="2367380" y="2506419"/>
                    <a:pt x="2367226" y="2507830"/>
                  </a:cubicBezTo>
                  <a:lnTo>
                    <a:pt x="2366294" y="2508692"/>
                  </a:lnTo>
                  <a:lnTo>
                    <a:pt x="2368654" y="2510900"/>
                  </a:lnTo>
                  <a:lnTo>
                    <a:pt x="2369918" y="2512815"/>
                  </a:lnTo>
                  <a:lnTo>
                    <a:pt x="2370400" y="2511399"/>
                  </a:lnTo>
                  <a:lnTo>
                    <a:pt x="2369084" y="2496143"/>
                  </a:lnTo>
                  <a:close/>
                  <a:moveTo>
                    <a:pt x="2208094" y="2494258"/>
                  </a:moveTo>
                  <a:lnTo>
                    <a:pt x="2210746" y="2497600"/>
                  </a:lnTo>
                  <a:lnTo>
                    <a:pt x="2210020" y="2495584"/>
                  </a:lnTo>
                  <a:lnTo>
                    <a:pt x="2208094" y="2494258"/>
                  </a:lnTo>
                  <a:close/>
                  <a:moveTo>
                    <a:pt x="2371092" y="2491053"/>
                  </a:moveTo>
                  <a:lnTo>
                    <a:pt x="2369674" y="2494648"/>
                  </a:lnTo>
                  <a:lnTo>
                    <a:pt x="2372424" y="2491391"/>
                  </a:lnTo>
                  <a:lnTo>
                    <a:pt x="2371092" y="2491053"/>
                  </a:lnTo>
                  <a:close/>
                  <a:moveTo>
                    <a:pt x="2559582" y="2488700"/>
                  </a:moveTo>
                  <a:lnTo>
                    <a:pt x="2559118" y="2488911"/>
                  </a:lnTo>
                  <a:lnTo>
                    <a:pt x="2560366" y="2490764"/>
                  </a:lnTo>
                  <a:lnTo>
                    <a:pt x="2559582" y="2489166"/>
                  </a:lnTo>
                  <a:lnTo>
                    <a:pt x="2559582" y="2488700"/>
                  </a:lnTo>
                  <a:close/>
                  <a:moveTo>
                    <a:pt x="2584544" y="2486551"/>
                  </a:moveTo>
                  <a:lnTo>
                    <a:pt x="2585394" y="2487913"/>
                  </a:lnTo>
                  <a:cubicBezTo>
                    <a:pt x="2590312" y="2490419"/>
                    <a:pt x="2593998" y="2495431"/>
                    <a:pt x="2590312" y="2501695"/>
                  </a:cubicBezTo>
                  <a:lnTo>
                    <a:pt x="2590478" y="2502373"/>
                  </a:lnTo>
                  <a:lnTo>
                    <a:pt x="2591870" y="2499278"/>
                  </a:lnTo>
                  <a:cubicBezTo>
                    <a:pt x="2594314" y="2496783"/>
                    <a:pt x="2590650" y="2490544"/>
                    <a:pt x="2586986" y="2489296"/>
                  </a:cubicBezTo>
                  <a:lnTo>
                    <a:pt x="2584544" y="2486551"/>
                  </a:lnTo>
                  <a:close/>
                  <a:moveTo>
                    <a:pt x="2329122" y="2485607"/>
                  </a:moveTo>
                  <a:cubicBezTo>
                    <a:pt x="2334042" y="2493135"/>
                    <a:pt x="2336504" y="2506935"/>
                    <a:pt x="2341424" y="2518227"/>
                  </a:cubicBezTo>
                  <a:lnTo>
                    <a:pt x="2343330" y="2522225"/>
                  </a:lnTo>
                  <a:lnTo>
                    <a:pt x="2349002" y="2526723"/>
                  </a:lnTo>
                  <a:cubicBezTo>
                    <a:pt x="2352806" y="2529204"/>
                    <a:pt x="2355342" y="2532927"/>
                    <a:pt x="2356610" y="2536649"/>
                  </a:cubicBezTo>
                  <a:cubicBezTo>
                    <a:pt x="2357878" y="2537890"/>
                    <a:pt x="2359146" y="2539441"/>
                    <a:pt x="2359622" y="2540992"/>
                  </a:cubicBezTo>
                  <a:lnTo>
                    <a:pt x="2358924" y="2542731"/>
                  </a:lnTo>
                  <a:lnTo>
                    <a:pt x="2360590" y="2542731"/>
                  </a:lnTo>
                  <a:cubicBezTo>
                    <a:pt x="2361816" y="2540225"/>
                    <a:pt x="2360590" y="2537718"/>
                    <a:pt x="2358138" y="2533958"/>
                  </a:cubicBezTo>
                  <a:cubicBezTo>
                    <a:pt x="2356912" y="2532705"/>
                    <a:pt x="2354460" y="2530198"/>
                    <a:pt x="2354460" y="2526439"/>
                  </a:cubicBezTo>
                  <a:lnTo>
                    <a:pt x="2353728" y="2522697"/>
                  </a:lnTo>
                  <a:lnTo>
                    <a:pt x="2353728" y="2524500"/>
                  </a:lnTo>
                  <a:cubicBezTo>
                    <a:pt x="2345116" y="2525754"/>
                    <a:pt x="2342654" y="2518227"/>
                    <a:pt x="2341424" y="2511954"/>
                  </a:cubicBezTo>
                  <a:cubicBezTo>
                    <a:pt x="2337734" y="2501917"/>
                    <a:pt x="2332812" y="2490625"/>
                    <a:pt x="2329122" y="2485607"/>
                  </a:cubicBezTo>
                  <a:close/>
                  <a:moveTo>
                    <a:pt x="2488484" y="2484045"/>
                  </a:moveTo>
                  <a:lnTo>
                    <a:pt x="2491246" y="2490582"/>
                  </a:lnTo>
                  <a:lnTo>
                    <a:pt x="2490506" y="2497519"/>
                  </a:lnTo>
                  <a:lnTo>
                    <a:pt x="2492884" y="2491820"/>
                  </a:lnTo>
                  <a:cubicBezTo>
                    <a:pt x="2492884" y="2491820"/>
                    <a:pt x="2491624" y="2488106"/>
                    <a:pt x="2490364" y="2485630"/>
                  </a:cubicBezTo>
                  <a:lnTo>
                    <a:pt x="2488484" y="2484045"/>
                  </a:lnTo>
                  <a:close/>
                  <a:moveTo>
                    <a:pt x="2282364" y="2482414"/>
                  </a:moveTo>
                  <a:lnTo>
                    <a:pt x="2284750" y="2491859"/>
                  </a:lnTo>
                  <a:lnTo>
                    <a:pt x="2284200" y="2494503"/>
                  </a:lnTo>
                  <a:lnTo>
                    <a:pt x="2294770" y="2507903"/>
                  </a:lnTo>
                  <a:lnTo>
                    <a:pt x="2299976" y="2508674"/>
                  </a:lnTo>
                  <a:lnTo>
                    <a:pt x="2299544" y="2508110"/>
                  </a:lnTo>
                  <a:lnTo>
                    <a:pt x="2298526" y="2506117"/>
                  </a:lnTo>
                  <a:lnTo>
                    <a:pt x="2294674" y="2505681"/>
                  </a:lnTo>
                  <a:cubicBezTo>
                    <a:pt x="2290984" y="2501917"/>
                    <a:pt x="2288522" y="2496898"/>
                    <a:pt x="2286062" y="2491880"/>
                  </a:cubicBezTo>
                  <a:lnTo>
                    <a:pt x="2282364" y="2482414"/>
                  </a:lnTo>
                  <a:close/>
                  <a:moveTo>
                    <a:pt x="2545774" y="2481916"/>
                  </a:moveTo>
                  <a:lnTo>
                    <a:pt x="2547600" y="2487471"/>
                  </a:lnTo>
                  <a:lnTo>
                    <a:pt x="2549506" y="2487593"/>
                  </a:lnTo>
                  <a:lnTo>
                    <a:pt x="2545774" y="2481916"/>
                  </a:lnTo>
                  <a:close/>
                  <a:moveTo>
                    <a:pt x="2471508" y="2479219"/>
                  </a:moveTo>
                  <a:lnTo>
                    <a:pt x="2477484" y="2486035"/>
                  </a:lnTo>
                  <a:lnTo>
                    <a:pt x="2476810" y="2483389"/>
                  </a:lnTo>
                  <a:lnTo>
                    <a:pt x="2471508" y="2479219"/>
                  </a:lnTo>
                  <a:close/>
                  <a:moveTo>
                    <a:pt x="2256838" y="2474473"/>
                  </a:moveTo>
                  <a:lnTo>
                    <a:pt x="2257598" y="2476375"/>
                  </a:lnTo>
                  <a:lnTo>
                    <a:pt x="2256852" y="2476482"/>
                  </a:lnTo>
                  <a:lnTo>
                    <a:pt x="2257458" y="2476782"/>
                  </a:lnTo>
                  <a:lnTo>
                    <a:pt x="2260278" y="2481829"/>
                  </a:lnTo>
                  <a:lnTo>
                    <a:pt x="2259618" y="2480240"/>
                  </a:lnTo>
                  <a:lnTo>
                    <a:pt x="2256838" y="2474473"/>
                  </a:lnTo>
                  <a:close/>
                  <a:moveTo>
                    <a:pt x="2222216" y="2474286"/>
                  </a:moveTo>
                  <a:lnTo>
                    <a:pt x="2222216" y="2475407"/>
                  </a:lnTo>
                  <a:lnTo>
                    <a:pt x="2231214" y="2476297"/>
                  </a:lnTo>
                  <a:lnTo>
                    <a:pt x="2228510" y="2474286"/>
                  </a:lnTo>
                  <a:cubicBezTo>
                    <a:pt x="2227250" y="2473038"/>
                    <a:pt x="2224734" y="2471790"/>
                    <a:pt x="2222216" y="2474286"/>
                  </a:cubicBezTo>
                  <a:close/>
                  <a:moveTo>
                    <a:pt x="2576790" y="2474131"/>
                  </a:moveTo>
                  <a:lnTo>
                    <a:pt x="2578688" y="2477173"/>
                  </a:lnTo>
                  <a:lnTo>
                    <a:pt x="2578170" y="2474413"/>
                  </a:lnTo>
                  <a:lnTo>
                    <a:pt x="2576790" y="2474131"/>
                  </a:lnTo>
                  <a:close/>
                  <a:moveTo>
                    <a:pt x="2585394" y="2467867"/>
                  </a:moveTo>
                  <a:lnTo>
                    <a:pt x="2583682" y="2473105"/>
                  </a:lnTo>
                  <a:lnTo>
                    <a:pt x="2585766" y="2474322"/>
                  </a:lnTo>
                  <a:lnTo>
                    <a:pt x="2585986" y="2469475"/>
                  </a:lnTo>
                  <a:lnTo>
                    <a:pt x="2585394" y="2467867"/>
                  </a:lnTo>
                  <a:close/>
                  <a:moveTo>
                    <a:pt x="2182370" y="2466644"/>
                  </a:moveTo>
                  <a:lnTo>
                    <a:pt x="2180334" y="2469079"/>
                  </a:lnTo>
                  <a:lnTo>
                    <a:pt x="2181934" y="2470887"/>
                  </a:lnTo>
                  <a:lnTo>
                    <a:pt x="2182370" y="2466644"/>
                  </a:lnTo>
                  <a:close/>
                  <a:moveTo>
                    <a:pt x="2462002" y="2466575"/>
                  </a:moveTo>
                  <a:lnTo>
                    <a:pt x="2467588" y="2474746"/>
                  </a:lnTo>
                  <a:lnTo>
                    <a:pt x="2469684" y="2477137"/>
                  </a:lnTo>
                  <a:lnTo>
                    <a:pt x="2465808" y="2469381"/>
                  </a:lnTo>
                  <a:lnTo>
                    <a:pt x="2462002" y="2466575"/>
                  </a:lnTo>
                  <a:close/>
                  <a:moveTo>
                    <a:pt x="2262958" y="2460800"/>
                  </a:moveTo>
                  <a:lnTo>
                    <a:pt x="2257808" y="2464231"/>
                  </a:lnTo>
                  <a:lnTo>
                    <a:pt x="2259618" y="2468924"/>
                  </a:lnTo>
                  <a:lnTo>
                    <a:pt x="2262768" y="2473976"/>
                  </a:lnTo>
                  <a:lnTo>
                    <a:pt x="2259108" y="2466497"/>
                  </a:lnTo>
                  <a:cubicBezTo>
                    <a:pt x="2262954" y="2467765"/>
                    <a:pt x="2265518" y="2470301"/>
                    <a:pt x="2264236" y="2463960"/>
                  </a:cubicBezTo>
                  <a:lnTo>
                    <a:pt x="2262958" y="2460800"/>
                  </a:lnTo>
                  <a:close/>
                  <a:moveTo>
                    <a:pt x="2250142" y="2457746"/>
                  </a:moveTo>
                  <a:lnTo>
                    <a:pt x="2250764" y="2459303"/>
                  </a:lnTo>
                  <a:lnTo>
                    <a:pt x="2251954" y="2459920"/>
                  </a:lnTo>
                  <a:lnTo>
                    <a:pt x="2250142" y="2457746"/>
                  </a:lnTo>
                  <a:close/>
                  <a:moveTo>
                    <a:pt x="2186218" y="2455536"/>
                  </a:moveTo>
                  <a:lnTo>
                    <a:pt x="2189874" y="2460342"/>
                  </a:lnTo>
                  <a:lnTo>
                    <a:pt x="2189572" y="2458546"/>
                  </a:lnTo>
                  <a:lnTo>
                    <a:pt x="2186218" y="2455536"/>
                  </a:lnTo>
                  <a:close/>
                  <a:moveTo>
                    <a:pt x="2272184" y="2445716"/>
                  </a:moveTo>
                  <a:lnTo>
                    <a:pt x="2271620" y="2447357"/>
                  </a:lnTo>
                  <a:lnTo>
                    <a:pt x="2272488" y="2448804"/>
                  </a:lnTo>
                  <a:lnTo>
                    <a:pt x="2272184" y="2445716"/>
                  </a:lnTo>
                  <a:close/>
                  <a:moveTo>
                    <a:pt x="2155974" y="2441351"/>
                  </a:moveTo>
                  <a:lnTo>
                    <a:pt x="2155988" y="2441373"/>
                  </a:lnTo>
                  <a:lnTo>
                    <a:pt x="2155984" y="2441365"/>
                  </a:lnTo>
                  <a:lnTo>
                    <a:pt x="2155974" y="2441351"/>
                  </a:lnTo>
                  <a:close/>
                  <a:moveTo>
                    <a:pt x="2529404" y="2422490"/>
                  </a:moveTo>
                  <a:lnTo>
                    <a:pt x="2530630" y="2424180"/>
                  </a:lnTo>
                  <a:lnTo>
                    <a:pt x="2530874" y="2422779"/>
                  </a:lnTo>
                  <a:lnTo>
                    <a:pt x="2529404" y="2422490"/>
                  </a:lnTo>
                  <a:close/>
                  <a:moveTo>
                    <a:pt x="2261336" y="2420223"/>
                  </a:moveTo>
                  <a:lnTo>
                    <a:pt x="2261328" y="2420487"/>
                  </a:lnTo>
                  <a:lnTo>
                    <a:pt x="2260598" y="2420396"/>
                  </a:lnTo>
                  <a:lnTo>
                    <a:pt x="2262478" y="2421737"/>
                  </a:lnTo>
                  <a:lnTo>
                    <a:pt x="2261336" y="2420223"/>
                  </a:lnTo>
                  <a:close/>
                  <a:moveTo>
                    <a:pt x="2193846" y="2419103"/>
                  </a:moveTo>
                  <a:lnTo>
                    <a:pt x="2198302" y="2423118"/>
                  </a:lnTo>
                  <a:lnTo>
                    <a:pt x="2198550" y="2422758"/>
                  </a:lnTo>
                  <a:lnTo>
                    <a:pt x="2193846" y="2419103"/>
                  </a:lnTo>
                  <a:close/>
                  <a:moveTo>
                    <a:pt x="2526296" y="2416091"/>
                  </a:moveTo>
                  <a:lnTo>
                    <a:pt x="2525618" y="2417289"/>
                  </a:lnTo>
                  <a:lnTo>
                    <a:pt x="2526884" y="2417538"/>
                  </a:lnTo>
                  <a:lnTo>
                    <a:pt x="2526296" y="2416091"/>
                  </a:lnTo>
                  <a:close/>
                  <a:moveTo>
                    <a:pt x="2508988" y="2410984"/>
                  </a:moveTo>
                  <a:lnTo>
                    <a:pt x="2509254" y="2412586"/>
                  </a:lnTo>
                  <a:lnTo>
                    <a:pt x="2511948" y="2417402"/>
                  </a:lnTo>
                  <a:lnTo>
                    <a:pt x="2509184" y="2411486"/>
                  </a:lnTo>
                  <a:lnTo>
                    <a:pt x="2508988" y="2410984"/>
                  </a:lnTo>
                  <a:close/>
                  <a:moveTo>
                    <a:pt x="2174932" y="2409126"/>
                  </a:moveTo>
                  <a:lnTo>
                    <a:pt x="2178172" y="2413033"/>
                  </a:lnTo>
                  <a:lnTo>
                    <a:pt x="2178344" y="2411074"/>
                  </a:lnTo>
                  <a:lnTo>
                    <a:pt x="2174932" y="2409126"/>
                  </a:lnTo>
                  <a:close/>
                  <a:moveTo>
                    <a:pt x="2153864" y="2408858"/>
                  </a:moveTo>
                  <a:cubicBezTo>
                    <a:pt x="2153864" y="2408858"/>
                    <a:pt x="2151412" y="2410090"/>
                    <a:pt x="2152638" y="2410090"/>
                  </a:cubicBezTo>
                  <a:cubicBezTo>
                    <a:pt x="2153864" y="2410090"/>
                    <a:pt x="2153864" y="2410090"/>
                    <a:pt x="2153864" y="2410090"/>
                  </a:cubicBezTo>
                  <a:lnTo>
                    <a:pt x="2152164" y="2410773"/>
                  </a:lnTo>
                  <a:lnTo>
                    <a:pt x="2162816" y="2424774"/>
                  </a:lnTo>
                  <a:lnTo>
                    <a:pt x="2161374" y="2422721"/>
                  </a:lnTo>
                  <a:cubicBezTo>
                    <a:pt x="2158156" y="2418716"/>
                    <a:pt x="2155090" y="2414403"/>
                    <a:pt x="2153864" y="2408858"/>
                  </a:cubicBezTo>
                  <a:close/>
                  <a:moveTo>
                    <a:pt x="2228640" y="2408391"/>
                  </a:moveTo>
                  <a:lnTo>
                    <a:pt x="2228678" y="2408488"/>
                  </a:lnTo>
                  <a:lnTo>
                    <a:pt x="2228684" y="2408457"/>
                  </a:lnTo>
                  <a:lnTo>
                    <a:pt x="2228640" y="2408391"/>
                  </a:lnTo>
                  <a:close/>
                  <a:moveTo>
                    <a:pt x="2508480" y="2404063"/>
                  </a:moveTo>
                  <a:lnTo>
                    <a:pt x="2507838" y="2404074"/>
                  </a:lnTo>
                  <a:lnTo>
                    <a:pt x="2507954" y="2404769"/>
                  </a:lnTo>
                  <a:lnTo>
                    <a:pt x="2508480" y="2404063"/>
                  </a:lnTo>
                  <a:close/>
                  <a:moveTo>
                    <a:pt x="2425592" y="2403780"/>
                  </a:moveTo>
                  <a:lnTo>
                    <a:pt x="2431202" y="2409984"/>
                  </a:lnTo>
                  <a:lnTo>
                    <a:pt x="2429130" y="2405622"/>
                  </a:lnTo>
                  <a:lnTo>
                    <a:pt x="2425592" y="2403780"/>
                  </a:lnTo>
                  <a:close/>
                  <a:moveTo>
                    <a:pt x="2101026" y="2403626"/>
                  </a:moveTo>
                  <a:lnTo>
                    <a:pt x="2102008" y="2405258"/>
                  </a:lnTo>
                  <a:lnTo>
                    <a:pt x="2101676" y="2404389"/>
                  </a:lnTo>
                  <a:lnTo>
                    <a:pt x="2101026" y="2403626"/>
                  </a:lnTo>
                  <a:close/>
                  <a:moveTo>
                    <a:pt x="2135472" y="2400232"/>
                  </a:moveTo>
                  <a:lnTo>
                    <a:pt x="2137472" y="2402913"/>
                  </a:lnTo>
                  <a:lnTo>
                    <a:pt x="2148328" y="2414328"/>
                  </a:lnTo>
                  <a:lnTo>
                    <a:pt x="2148562" y="2412221"/>
                  </a:lnTo>
                  <a:lnTo>
                    <a:pt x="2147734" y="2412554"/>
                  </a:lnTo>
                  <a:cubicBezTo>
                    <a:pt x="2142828" y="2408858"/>
                    <a:pt x="2140376" y="2405161"/>
                    <a:pt x="2135472" y="2400232"/>
                  </a:cubicBezTo>
                  <a:close/>
                  <a:moveTo>
                    <a:pt x="2185744" y="2392838"/>
                  </a:moveTo>
                  <a:lnTo>
                    <a:pt x="2185224" y="2394406"/>
                  </a:lnTo>
                  <a:lnTo>
                    <a:pt x="2186720" y="2394406"/>
                  </a:lnTo>
                  <a:lnTo>
                    <a:pt x="2185744" y="2392838"/>
                  </a:lnTo>
                  <a:close/>
                  <a:moveTo>
                    <a:pt x="2203448" y="2392280"/>
                  </a:moveTo>
                  <a:lnTo>
                    <a:pt x="2204744" y="2393907"/>
                  </a:lnTo>
                  <a:lnTo>
                    <a:pt x="2205394" y="2393164"/>
                  </a:lnTo>
                  <a:lnTo>
                    <a:pt x="2203448" y="2392280"/>
                  </a:lnTo>
                  <a:close/>
                  <a:moveTo>
                    <a:pt x="2349312" y="2389839"/>
                  </a:moveTo>
                  <a:lnTo>
                    <a:pt x="2359958" y="2405758"/>
                  </a:lnTo>
                  <a:lnTo>
                    <a:pt x="2358000" y="2399928"/>
                  </a:lnTo>
                  <a:lnTo>
                    <a:pt x="2357142" y="2399416"/>
                  </a:lnTo>
                  <a:lnTo>
                    <a:pt x="2349312" y="2389839"/>
                  </a:lnTo>
                  <a:close/>
                  <a:moveTo>
                    <a:pt x="2240422" y="2389439"/>
                  </a:moveTo>
                  <a:lnTo>
                    <a:pt x="2241956" y="2390041"/>
                  </a:lnTo>
                  <a:cubicBezTo>
                    <a:pt x="2243678" y="2391103"/>
                    <a:pt x="2245558" y="2392013"/>
                    <a:pt x="2248692" y="2391406"/>
                  </a:cubicBezTo>
                  <a:lnTo>
                    <a:pt x="2246954" y="2389439"/>
                  </a:lnTo>
                  <a:lnTo>
                    <a:pt x="2240422" y="2389439"/>
                  </a:lnTo>
                  <a:close/>
                  <a:moveTo>
                    <a:pt x="2218338" y="2382445"/>
                  </a:moveTo>
                  <a:lnTo>
                    <a:pt x="2221424" y="2394164"/>
                  </a:lnTo>
                  <a:lnTo>
                    <a:pt x="2221746" y="2390647"/>
                  </a:lnTo>
                  <a:cubicBezTo>
                    <a:pt x="2221120" y="2388069"/>
                    <a:pt x="2219866" y="2385340"/>
                    <a:pt x="2218614" y="2382913"/>
                  </a:cubicBezTo>
                  <a:lnTo>
                    <a:pt x="2218338" y="2382445"/>
                  </a:lnTo>
                  <a:close/>
                  <a:moveTo>
                    <a:pt x="2502904" y="2381696"/>
                  </a:moveTo>
                  <a:lnTo>
                    <a:pt x="2504374" y="2386123"/>
                  </a:lnTo>
                  <a:lnTo>
                    <a:pt x="2505918" y="2388123"/>
                  </a:lnTo>
                  <a:lnTo>
                    <a:pt x="2502904" y="2381696"/>
                  </a:lnTo>
                  <a:close/>
                  <a:moveTo>
                    <a:pt x="2178596" y="2376110"/>
                  </a:moveTo>
                  <a:lnTo>
                    <a:pt x="2178388" y="2376819"/>
                  </a:lnTo>
                  <a:cubicBezTo>
                    <a:pt x="2175936" y="2378051"/>
                    <a:pt x="2177162" y="2379283"/>
                    <a:pt x="2178388" y="2380515"/>
                  </a:cubicBezTo>
                  <a:cubicBezTo>
                    <a:pt x="2183292" y="2381748"/>
                    <a:pt x="2185744" y="2384212"/>
                    <a:pt x="2189424" y="2387909"/>
                  </a:cubicBezTo>
                  <a:cubicBezTo>
                    <a:pt x="2190650" y="2389141"/>
                    <a:pt x="2191876" y="2389141"/>
                    <a:pt x="2193102" y="2387909"/>
                  </a:cubicBezTo>
                  <a:lnTo>
                    <a:pt x="2193444" y="2387737"/>
                  </a:lnTo>
                  <a:lnTo>
                    <a:pt x="2191722" y="2386955"/>
                  </a:lnTo>
                  <a:cubicBezTo>
                    <a:pt x="2189236" y="2387576"/>
                    <a:pt x="2185196" y="2385092"/>
                    <a:pt x="2181778" y="2381677"/>
                  </a:cubicBezTo>
                  <a:lnTo>
                    <a:pt x="2178596" y="2376110"/>
                  </a:lnTo>
                  <a:close/>
                  <a:moveTo>
                    <a:pt x="2099206" y="2376032"/>
                  </a:moveTo>
                  <a:lnTo>
                    <a:pt x="2106058" y="2390099"/>
                  </a:lnTo>
                  <a:cubicBezTo>
                    <a:pt x="2111088" y="2393788"/>
                    <a:pt x="2112346" y="2401166"/>
                    <a:pt x="2114862" y="2406085"/>
                  </a:cubicBezTo>
                  <a:lnTo>
                    <a:pt x="2113984" y="2409518"/>
                  </a:lnTo>
                  <a:lnTo>
                    <a:pt x="2116818" y="2411452"/>
                  </a:lnTo>
                  <a:lnTo>
                    <a:pt x="2112452" y="2399299"/>
                  </a:lnTo>
                  <a:lnTo>
                    <a:pt x="2108496" y="2392838"/>
                  </a:lnTo>
                  <a:lnTo>
                    <a:pt x="2099206" y="2376032"/>
                  </a:lnTo>
                  <a:close/>
                  <a:moveTo>
                    <a:pt x="2331504" y="2370637"/>
                  </a:moveTo>
                  <a:lnTo>
                    <a:pt x="2345106" y="2384695"/>
                  </a:lnTo>
                  <a:lnTo>
                    <a:pt x="2340836" y="2379472"/>
                  </a:lnTo>
                  <a:cubicBezTo>
                    <a:pt x="2338328" y="2376979"/>
                    <a:pt x="2337074" y="2375421"/>
                    <a:pt x="2336760" y="2373551"/>
                  </a:cubicBezTo>
                  <a:lnTo>
                    <a:pt x="2337202" y="2371359"/>
                  </a:lnTo>
                  <a:lnTo>
                    <a:pt x="2331504" y="2370637"/>
                  </a:lnTo>
                  <a:close/>
                  <a:moveTo>
                    <a:pt x="2269638" y="2369110"/>
                  </a:moveTo>
                  <a:lnTo>
                    <a:pt x="2266144" y="2373448"/>
                  </a:lnTo>
                  <a:cubicBezTo>
                    <a:pt x="2266300" y="2375777"/>
                    <a:pt x="2267542" y="2378261"/>
                    <a:pt x="2267542" y="2380745"/>
                  </a:cubicBezTo>
                  <a:cubicBezTo>
                    <a:pt x="2267542" y="2381987"/>
                    <a:pt x="2270028" y="2383229"/>
                    <a:pt x="2270028" y="2385713"/>
                  </a:cubicBezTo>
                  <a:lnTo>
                    <a:pt x="2270028" y="2390236"/>
                  </a:lnTo>
                  <a:lnTo>
                    <a:pt x="2274990" y="2392766"/>
                  </a:lnTo>
                  <a:cubicBezTo>
                    <a:pt x="2272528" y="2386493"/>
                    <a:pt x="2270068" y="2381475"/>
                    <a:pt x="2268838" y="2376456"/>
                  </a:cubicBezTo>
                  <a:lnTo>
                    <a:pt x="2269638" y="2369110"/>
                  </a:lnTo>
                  <a:close/>
                  <a:moveTo>
                    <a:pt x="2093478" y="2364275"/>
                  </a:moveTo>
                  <a:lnTo>
                    <a:pt x="2096492" y="2370462"/>
                  </a:lnTo>
                  <a:lnTo>
                    <a:pt x="2101138" y="2366960"/>
                  </a:lnTo>
                  <a:lnTo>
                    <a:pt x="2101430" y="2366607"/>
                  </a:lnTo>
                  <a:lnTo>
                    <a:pt x="2093478" y="2364275"/>
                  </a:lnTo>
                  <a:close/>
                  <a:moveTo>
                    <a:pt x="2150746" y="2360883"/>
                  </a:moveTo>
                  <a:lnTo>
                    <a:pt x="2151412" y="2362031"/>
                  </a:lnTo>
                  <a:cubicBezTo>
                    <a:pt x="2152638" y="2365728"/>
                    <a:pt x="2156316" y="2365728"/>
                    <a:pt x="2159996" y="2365728"/>
                  </a:cubicBezTo>
                  <a:cubicBezTo>
                    <a:pt x="2162448" y="2365728"/>
                    <a:pt x="2163060" y="2365112"/>
                    <a:pt x="2163060" y="2364342"/>
                  </a:cubicBezTo>
                  <a:cubicBezTo>
                    <a:pt x="2163060" y="2363572"/>
                    <a:pt x="2162448" y="2362648"/>
                    <a:pt x="2162448" y="2362031"/>
                  </a:cubicBezTo>
                  <a:lnTo>
                    <a:pt x="2162142" y="2361108"/>
                  </a:lnTo>
                  <a:lnTo>
                    <a:pt x="2161892" y="2363357"/>
                  </a:lnTo>
                  <a:lnTo>
                    <a:pt x="2150746" y="2360883"/>
                  </a:lnTo>
                  <a:close/>
                  <a:moveTo>
                    <a:pt x="2207880" y="2360874"/>
                  </a:moveTo>
                  <a:lnTo>
                    <a:pt x="2208464" y="2361872"/>
                  </a:lnTo>
                  <a:lnTo>
                    <a:pt x="2208866" y="2362238"/>
                  </a:lnTo>
                  <a:lnTo>
                    <a:pt x="2207880" y="2360874"/>
                  </a:lnTo>
                  <a:close/>
                  <a:moveTo>
                    <a:pt x="2148362" y="2356194"/>
                  </a:moveTo>
                  <a:lnTo>
                    <a:pt x="2148194" y="2356486"/>
                  </a:lnTo>
                  <a:lnTo>
                    <a:pt x="2150484" y="2360433"/>
                  </a:lnTo>
                  <a:lnTo>
                    <a:pt x="2148362" y="2356194"/>
                  </a:lnTo>
                  <a:close/>
                  <a:moveTo>
                    <a:pt x="2481222" y="2349720"/>
                  </a:moveTo>
                  <a:lnTo>
                    <a:pt x="2481550" y="2350684"/>
                  </a:lnTo>
                  <a:cubicBezTo>
                    <a:pt x="2483438" y="2352541"/>
                    <a:pt x="2484698" y="2354708"/>
                    <a:pt x="2486272" y="2356565"/>
                  </a:cubicBezTo>
                  <a:lnTo>
                    <a:pt x="2488730" y="2358060"/>
                  </a:lnTo>
                  <a:lnTo>
                    <a:pt x="2482142" y="2351346"/>
                  </a:lnTo>
                  <a:lnTo>
                    <a:pt x="2481222" y="2349720"/>
                  </a:lnTo>
                  <a:close/>
                  <a:moveTo>
                    <a:pt x="2252380" y="2348753"/>
                  </a:moveTo>
                  <a:lnTo>
                    <a:pt x="2252464" y="2348876"/>
                  </a:lnTo>
                  <a:lnTo>
                    <a:pt x="2252628" y="2349696"/>
                  </a:lnTo>
                  <a:cubicBezTo>
                    <a:pt x="2253870" y="2350938"/>
                    <a:pt x="2253870" y="2350938"/>
                    <a:pt x="2253870" y="2350938"/>
                  </a:cubicBezTo>
                  <a:lnTo>
                    <a:pt x="2252464" y="2348876"/>
                  </a:lnTo>
                  <a:lnTo>
                    <a:pt x="2252452" y="2348816"/>
                  </a:lnTo>
                  <a:lnTo>
                    <a:pt x="2252380" y="2348753"/>
                  </a:lnTo>
                  <a:close/>
                  <a:moveTo>
                    <a:pt x="2344600" y="2348309"/>
                  </a:moveTo>
                  <a:cubicBezTo>
                    <a:pt x="2345854" y="2352048"/>
                    <a:pt x="2347108" y="2355788"/>
                    <a:pt x="2349616" y="2358281"/>
                  </a:cubicBezTo>
                  <a:lnTo>
                    <a:pt x="2349860" y="2358462"/>
                  </a:lnTo>
                  <a:lnTo>
                    <a:pt x="2351114" y="2360883"/>
                  </a:lnTo>
                  <a:lnTo>
                    <a:pt x="2350984" y="2359300"/>
                  </a:lnTo>
                  <a:lnTo>
                    <a:pt x="2349860" y="2358462"/>
                  </a:lnTo>
                  <a:lnTo>
                    <a:pt x="2344600" y="2348309"/>
                  </a:lnTo>
                  <a:close/>
                  <a:moveTo>
                    <a:pt x="2417324" y="2346970"/>
                  </a:moveTo>
                  <a:cubicBezTo>
                    <a:pt x="2417324" y="2355636"/>
                    <a:pt x="2417324" y="2363064"/>
                    <a:pt x="2423620" y="2369254"/>
                  </a:cubicBezTo>
                  <a:lnTo>
                    <a:pt x="2424372" y="2370733"/>
                  </a:lnTo>
                  <a:lnTo>
                    <a:pt x="2428504" y="2374810"/>
                  </a:lnTo>
                  <a:lnTo>
                    <a:pt x="2421302" y="2352348"/>
                  </a:lnTo>
                  <a:lnTo>
                    <a:pt x="2417324" y="2346970"/>
                  </a:lnTo>
                  <a:close/>
                  <a:moveTo>
                    <a:pt x="2357426" y="2346721"/>
                  </a:moveTo>
                  <a:lnTo>
                    <a:pt x="2357406" y="2346755"/>
                  </a:lnTo>
                  <a:lnTo>
                    <a:pt x="2357482" y="2346805"/>
                  </a:lnTo>
                  <a:lnTo>
                    <a:pt x="2357426" y="2346721"/>
                  </a:lnTo>
                  <a:close/>
                  <a:moveTo>
                    <a:pt x="2271086" y="2345148"/>
                  </a:moveTo>
                  <a:lnTo>
                    <a:pt x="2270484" y="2345469"/>
                  </a:lnTo>
                  <a:lnTo>
                    <a:pt x="2270884" y="2345550"/>
                  </a:lnTo>
                  <a:lnTo>
                    <a:pt x="2271086" y="2345148"/>
                  </a:lnTo>
                  <a:close/>
                  <a:moveTo>
                    <a:pt x="2258996" y="2343836"/>
                  </a:moveTo>
                  <a:lnTo>
                    <a:pt x="2259714" y="2345916"/>
                  </a:lnTo>
                  <a:lnTo>
                    <a:pt x="2272514" y="2363357"/>
                  </a:lnTo>
                  <a:lnTo>
                    <a:pt x="2271812" y="2365461"/>
                  </a:lnTo>
                  <a:lnTo>
                    <a:pt x="2276604" y="2366275"/>
                  </a:lnTo>
                  <a:lnTo>
                    <a:pt x="2261846" y="2347323"/>
                  </a:lnTo>
                  <a:lnTo>
                    <a:pt x="2258996" y="2343836"/>
                  </a:lnTo>
                  <a:close/>
                  <a:moveTo>
                    <a:pt x="2395916" y="2339541"/>
                  </a:moveTo>
                  <a:cubicBezTo>
                    <a:pt x="2399694" y="2346970"/>
                    <a:pt x="2403472" y="2353160"/>
                    <a:pt x="2408510" y="2360588"/>
                  </a:cubicBezTo>
                  <a:cubicBezTo>
                    <a:pt x="2409768" y="2363064"/>
                    <a:pt x="2412288" y="2365540"/>
                    <a:pt x="2412288" y="2370492"/>
                  </a:cubicBezTo>
                  <a:lnTo>
                    <a:pt x="2411554" y="2370492"/>
                  </a:lnTo>
                  <a:lnTo>
                    <a:pt x="2411654" y="2370763"/>
                  </a:lnTo>
                  <a:lnTo>
                    <a:pt x="2413884" y="2371937"/>
                  </a:lnTo>
                  <a:lnTo>
                    <a:pt x="2413624" y="2376091"/>
                  </a:lnTo>
                  <a:lnTo>
                    <a:pt x="2414390" y="2378163"/>
                  </a:lnTo>
                  <a:lnTo>
                    <a:pt x="2412584" y="2378686"/>
                  </a:lnTo>
                  <a:lnTo>
                    <a:pt x="2416066" y="2380397"/>
                  </a:lnTo>
                  <a:cubicBezTo>
                    <a:pt x="2416066" y="2380397"/>
                    <a:pt x="2416066" y="2379159"/>
                    <a:pt x="2417324" y="2379159"/>
                  </a:cubicBezTo>
                  <a:cubicBezTo>
                    <a:pt x="2422362" y="2381635"/>
                    <a:pt x="2423620" y="2386587"/>
                    <a:pt x="2426140" y="2390301"/>
                  </a:cubicBezTo>
                  <a:cubicBezTo>
                    <a:pt x="2429918" y="2397729"/>
                    <a:pt x="2432436" y="2405157"/>
                    <a:pt x="2439992" y="2410110"/>
                  </a:cubicBezTo>
                  <a:lnTo>
                    <a:pt x="2440486" y="2407716"/>
                  </a:lnTo>
                  <a:lnTo>
                    <a:pt x="2438176" y="2406326"/>
                  </a:lnTo>
                  <a:cubicBezTo>
                    <a:pt x="2433340" y="2401478"/>
                    <a:pt x="2429712" y="2395417"/>
                    <a:pt x="2426086" y="2389356"/>
                  </a:cubicBezTo>
                  <a:cubicBezTo>
                    <a:pt x="2424876" y="2384507"/>
                    <a:pt x="2423668" y="2379659"/>
                    <a:pt x="2418832" y="2377234"/>
                  </a:cubicBezTo>
                  <a:lnTo>
                    <a:pt x="2415134" y="2369820"/>
                  </a:lnTo>
                  <a:lnTo>
                    <a:pt x="2414806" y="2369254"/>
                  </a:lnTo>
                  <a:cubicBezTo>
                    <a:pt x="2408510" y="2359350"/>
                    <a:pt x="2402212" y="2349446"/>
                    <a:pt x="2395916" y="2339541"/>
                  </a:cubicBezTo>
                  <a:close/>
                  <a:moveTo>
                    <a:pt x="2278020" y="2332850"/>
                  </a:moveTo>
                  <a:lnTo>
                    <a:pt x="2278302" y="2334857"/>
                  </a:lnTo>
                  <a:lnTo>
                    <a:pt x="2301812" y="2355585"/>
                  </a:lnTo>
                  <a:cubicBezTo>
                    <a:pt x="2307998" y="2361857"/>
                    <a:pt x="2315420" y="2364365"/>
                    <a:pt x="2320370" y="2373146"/>
                  </a:cubicBezTo>
                  <a:lnTo>
                    <a:pt x="2314842" y="2364930"/>
                  </a:lnTo>
                  <a:lnTo>
                    <a:pt x="2296150" y="2347841"/>
                  </a:lnTo>
                  <a:lnTo>
                    <a:pt x="2278020" y="2332850"/>
                  </a:lnTo>
                  <a:close/>
                  <a:moveTo>
                    <a:pt x="2102066" y="2332089"/>
                  </a:moveTo>
                  <a:lnTo>
                    <a:pt x="2104800" y="2335992"/>
                  </a:lnTo>
                  <a:cubicBezTo>
                    <a:pt x="2102284" y="2335992"/>
                    <a:pt x="2099768" y="2334762"/>
                    <a:pt x="2095994" y="2333533"/>
                  </a:cubicBezTo>
                  <a:lnTo>
                    <a:pt x="2099342" y="2339533"/>
                  </a:lnTo>
                  <a:lnTo>
                    <a:pt x="2098686" y="2334922"/>
                  </a:lnTo>
                  <a:cubicBezTo>
                    <a:pt x="2101138" y="2333689"/>
                    <a:pt x="2104816" y="2334922"/>
                    <a:pt x="2107270" y="2337386"/>
                  </a:cubicBezTo>
                  <a:lnTo>
                    <a:pt x="2102066" y="2332089"/>
                  </a:lnTo>
                  <a:close/>
                  <a:moveTo>
                    <a:pt x="2295680" y="2327118"/>
                  </a:moveTo>
                  <a:lnTo>
                    <a:pt x="2300124" y="2333006"/>
                  </a:lnTo>
                  <a:lnTo>
                    <a:pt x="2312946" y="2340533"/>
                  </a:lnTo>
                  <a:cubicBezTo>
                    <a:pt x="2316658" y="2346805"/>
                    <a:pt x="2321606" y="2350568"/>
                    <a:pt x="2329030" y="2354331"/>
                  </a:cubicBezTo>
                  <a:lnTo>
                    <a:pt x="2338050" y="2367137"/>
                  </a:lnTo>
                  <a:lnTo>
                    <a:pt x="2338328" y="2365760"/>
                  </a:lnTo>
                  <a:cubicBezTo>
                    <a:pt x="2338328" y="2364513"/>
                    <a:pt x="2338328" y="2363267"/>
                    <a:pt x="2337074" y="2362020"/>
                  </a:cubicBezTo>
                  <a:cubicBezTo>
                    <a:pt x="2334564" y="2359527"/>
                    <a:pt x="2333310" y="2357034"/>
                    <a:pt x="2330802" y="2354541"/>
                  </a:cubicBezTo>
                  <a:cubicBezTo>
                    <a:pt x="2320768" y="2350802"/>
                    <a:pt x="2314496" y="2342076"/>
                    <a:pt x="2308224" y="2333350"/>
                  </a:cubicBezTo>
                  <a:cubicBezTo>
                    <a:pt x="2305714" y="2329611"/>
                    <a:pt x="2300698" y="2328364"/>
                    <a:pt x="2295680" y="2327118"/>
                  </a:cubicBezTo>
                  <a:close/>
                  <a:moveTo>
                    <a:pt x="2142828" y="2322599"/>
                  </a:moveTo>
                  <a:lnTo>
                    <a:pt x="2142944" y="2322893"/>
                  </a:lnTo>
                  <a:lnTo>
                    <a:pt x="2142956" y="2322709"/>
                  </a:lnTo>
                  <a:lnTo>
                    <a:pt x="2142828" y="2322599"/>
                  </a:lnTo>
                  <a:close/>
                  <a:moveTo>
                    <a:pt x="2190480" y="2319889"/>
                  </a:moveTo>
                  <a:cubicBezTo>
                    <a:pt x="2191722" y="2332309"/>
                    <a:pt x="2199180" y="2338518"/>
                    <a:pt x="2209124" y="2345970"/>
                  </a:cubicBezTo>
                  <a:cubicBezTo>
                    <a:pt x="2212852" y="2349696"/>
                    <a:pt x="2219068" y="2353422"/>
                    <a:pt x="2224040" y="2358390"/>
                  </a:cubicBezTo>
                  <a:cubicBezTo>
                    <a:pt x="2230254" y="2365841"/>
                    <a:pt x="2236468" y="2374535"/>
                    <a:pt x="2245170" y="2380745"/>
                  </a:cubicBezTo>
                  <a:lnTo>
                    <a:pt x="2245340" y="2381340"/>
                  </a:lnTo>
                  <a:lnTo>
                    <a:pt x="2261224" y="2401112"/>
                  </a:lnTo>
                  <a:cubicBezTo>
                    <a:pt x="2264984" y="2404752"/>
                    <a:pt x="2267490" y="2409605"/>
                    <a:pt x="2268744" y="2414458"/>
                  </a:cubicBezTo>
                  <a:lnTo>
                    <a:pt x="2270542" y="2428966"/>
                  </a:lnTo>
                  <a:lnTo>
                    <a:pt x="2268838" y="2411585"/>
                  </a:lnTo>
                  <a:cubicBezTo>
                    <a:pt x="2268838" y="2410330"/>
                    <a:pt x="2267608" y="2407821"/>
                    <a:pt x="2267608" y="2407821"/>
                  </a:cubicBezTo>
                  <a:cubicBezTo>
                    <a:pt x="2254074" y="2391511"/>
                    <a:pt x="2243002" y="2372692"/>
                    <a:pt x="2228240" y="2358892"/>
                  </a:cubicBezTo>
                  <a:lnTo>
                    <a:pt x="2221796" y="2353963"/>
                  </a:lnTo>
                  <a:lnTo>
                    <a:pt x="2220310" y="2353422"/>
                  </a:lnTo>
                  <a:lnTo>
                    <a:pt x="2219068" y="2352180"/>
                  </a:lnTo>
                  <a:lnTo>
                    <a:pt x="2218236" y="2351240"/>
                  </a:lnTo>
                  <a:lnTo>
                    <a:pt x="2203634" y="2340072"/>
                  </a:lnTo>
                  <a:cubicBezTo>
                    <a:pt x="2200558" y="2336309"/>
                    <a:pt x="2197790" y="2332545"/>
                    <a:pt x="2195944" y="2328311"/>
                  </a:cubicBezTo>
                  <a:lnTo>
                    <a:pt x="2195546" y="2325613"/>
                  </a:lnTo>
                  <a:lnTo>
                    <a:pt x="2190480" y="2319889"/>
                  </a:lnTo>
                  <a:close/>
                  <a:moveTo>
                    <a:pt x="2338926" y="2319210"/>
                  </a:moveTo>
                  <a:lnTo>
                    <a:pt x="2340014" y="2327341"/>
                  </a:lnTo>
                  <a:lnTo>
                    <a:pt x="2340836" y="2328364"/>
                  </a:lnTo>
                  <a:cubicBezTo>
                    <a:pt x="2340836" y="2326495"/>
                    <a:pt x="2340210" y="2324313"/>
                    <a:pt x="2339896" y="2322288"/>
                  </a:cubicBezTo>
                  <a:lnTo>
                    <a:pt x="2340132" y="2321002"/>
                  </a:lnTo>
                  <a:lnTo>
                    <a:pt x="2338926" y="2319210"/>
                  </a:lnTo>
                  <a:close/>
                  <a:moveTo>
                    <a:pt x="2266866" y="2316668"/>
                  </a:moveTo>
                  <a:lnTo>
                    <a:pt x="2266712" y="2317280"/>
                  </a:lnTo>
                  <a:lnTo>
                    <a:pt x="2270060" y="2322652"/>
                  </a:lnTo>
                  <a:lnTo>
                    <a:pt x="2271298" y="2323763"/>
                  </a:lnTo>
                  <a:lnTo>
                    <a:pt x="2271480" y="2323874"/>
                  </a:lnTo>
                  <a:lnTo>
                    <a:pt x="2266866" y="2316668"/>
                  </a:lnTo>
                  <a:close/>
                  <a:moveTo>
                    <a:pt x="2142920" y="2313387"/>
                  </a:moveTo>
                  <a:lnTo>
                    <a:pt x="2143596" y="2318132"/>
                  </a:lnTo>
                  <a:lnTo>
                    <a:pt x="2147036" y="2316254"/>
                  </a:lnTo>
                  <a:lnTo>
                    <a:pt x="2146976" y="2316163"/>
                  </a:lnTo>
                  <a:lnTo>
                    <a:pt x="2142920" y="2313387"/>
                  </a:lnTo>
                  <a:close/>
                  <a:moveTo>
                    <a:pt x="2447046" y="2309264"/>
                  </a:moveTo>
                  <a:lnTo>
                    <a:pt x="2444094" y="2309744"/>
                  </a:lnTo>
                  <a:lnTo>
                    <a:pt x="2447470" y="2312248"/>
                  </a:lnTo>
                  <a:lnTo>
                    <a:pt x="2447046" y="2309264"/>
                  </a:lnTo>
                  <a:close/>
                  <a:moveTo>
                    <a:pt x="2368928" y="2308373"/>
                  </a:moveTo>
                  <a:lnTo>
                    <a:pt x="2370730" y="2311067"/>
                  </a:lnTo>
                  <a:lnTo>
                    <a:pt x="2369934" y="2308772"/>
                  </a:lnTo>
                  <a:lnTo>
                    <a:pt x="2368928" y="2308373"/>
                  </a:lnTo>
                  <a:close/>
                  <a:moveTo>
                    <a:pt x="2482722" y="2306130"/>
                  </a:moveTo>
                  <a:lnTo>
                    <a:pt x="2482950" y="2307997"/>
                  </a:lnTo>
                  <a:lnTo>
                    <a:pt x="2483152" y="2306561"/>
                  </a:lnTo>
                  <a:lnTo>
                    <a:pt x="2482722" y="2306130"/>
                  </a:lnTo>
                  <a:close/>
                  <a:moveTo>
                    <a:pt x="2460302" y="2306130"/>
                  </a:moveTo>
                  <a:lnTo>
                    <a:pt x="2460432" y="2306455"/>
                  </a:lnTo>
                  <a:lnTo>
                    <a:pt x="2460480" y="2306290"/>
                  </a:lnTo>
                  <a:lnTo>
                    <a:pt x="2460302" y="2306130"/>
                  </a:lnTo>
                  <a:close/>
                  <a:moveTo>
                    <a:pt x="2423528" y="2300996"/>
                  </a:moveTo>
                  <a:lnTo>
                    <a:pt x="2423462" y="2301068"/>
                  </a:lnTo>
                  <a:lnTo>
                    <a:pt x="2423620" y="2301162"/>
                  </a:lnTo>
                  <a:lnTo>
                    <a:pt x="2423528" y="2300996"/>
                  </a:lnTo>
                  <a:close/>
                  <a:moveTo>
                    <a:pt x="2370176" y="2294181"/>
                  </a:moveTo>
                  <a:lnTo>
                    <a:pt x="2370572" y="2296520"/>
                  </a:lnTo>
                  <a:cubicBezTo>
                    <a:pt x="2371674" y="2298377"/>
                    <a:pt x="2373248" y="2299924"/>
                    <a:pt x="2374508" y="2301162"/>
                  </a:cubicBezTo>
                  <a:lnTo>
                    <a:pt x="2376810" y="2300031"/>
                  </a:lnTo>
                  <a:lnTo>
                    <a:pt x="2372390" y="2298570"/>
                  </a:lnTo>
                  <a:lnTo>
                    <a:pt x="2370176" y="2294181"/>
                  </a:lnTo>
                  <a:close/>
                  <a:moveTo>
                    <a:pt x="2424814" y="2287737"/>
                  </a:moveTo>
                  <a:lnTo>
                    <a:pt x="2425060" y="2292181"/>
                  </a:lnTo>
                  <a:lnTo>
                    <a:pt x="2432436" y="2296210"/>
                  </a:lnTo>
                  <a:cubicBezTo>
                    <a:pt x="2434954" y="2298686"/>
                    <a:pt x="2436528" y="2302400"/>
                    <a:pt x="2438576" y="2305650"/>
                  </a:cubicBezTo>
                  <a:lnTo>
                    <a:pt x="2443632" y="2309400"/>
                  </a:lnTo>
                  <a:lnTo>
                    <a:pt x="2440928" y="2305123"/>
                  </a:lnTo>
                  <a:cubicBezTo>
                    <a:pt x="2435970" y="2300156"/>
                    <a:pt x="2433490" y="2293946"/>
                    <a:pt x="2424814" y="2287737"/>
                  </a:cubicBezTo>
                  <a:close/>
                  <a:moveTo>
                    <a:pt x="2335276" y="2285639"/>
                  </a:moveTo>
                  <a:lnTo>
                    <a:pt x="2335678" y="2286284"/>
                  </a:lnTo>
                  <a:lnTo>
                    <a:pt x="2340428" y="2288626"/>
                  </a:lnTo>
                  <a:lnTo>
                    <a:pt x="2339908" y="2287607"/>
                  </a:lnTo>
                  <a:lnTo>
                    <a:pt x="2335276" y="2285639"/>
                  </a:lnTo>
                  <a:close/>
                  <a:moveTo>
                    <a:pt x="2127714" y="2281389"/>
                  </a:moveTo>
                  <a:lnTo>
                    <a:pt x="2128498" y="2281652"/>
                  </a:lnTo>
                  <a:lnTo>
                    <a:pt x="2128332" y="2281389"/>
                  </a:lnTo>
                  <a:lnTo>
                    <a:pt x="2127714" y="2281389"/>
                  </a:lnTo>
                  <a:close/>
                  <a:moveTo>
                    <a:pt x="2196694" y="2275179"/>
                  </a:moveTo>
                  <a:cubicBezTo>
                    <a:pt x="2211610" y="2288840"/>
                    <a:pt x="2219068" y="2306228"/>
                    <a:pt x="2231496" y="2318647"/>
                  </a:cubicBezTo>
                  <a:cubicBezTo>
                    <a:pt x="2232740" y="2319889"/>
                    <a:pt x="2235226" y="2321131"/>
                    <a:pt x="2235226" y="2323615"/>
                  </a:cubicBezTo>
                  <a:lnTo>
                    <a:pt x="2245940" y="2339318"/>
                  </a:lnTo>
                  <a:lnTo>
                    <a:pt x="2240542" y="2328781"/>
                  </a:lnTo>
                  <a:cubicBezTo>
                    <a:pt x="2240542" y="2326272"/>
                    <a:pt x="2238082" y="2323763"/>
                    <a:pt x="2235620" y="2321253"/>
                  </a:cubicBezTo>
                  <a:cubicBezTo>
                    <a:pt x="2222088" y="2307453"/>
                    <a:pt x="2214706" y="2289888"/>
                    <a:pt x="2201174" y="2277342"/>
                  </a:cubicBezTo>
                  <a:lnTo>
                    <a:pt x="2201090" y="2277132"/>
                  </a:lnTo>
                  <a:lnTo>
                    <a:pt x="2196694" y="2275179"/>
                  </a:lnTo>
                  <a:close/>
                  <a:moveTo>
                    <a:pt x="2376706" y="2274873"/>
                  </a:moveTo>
                  <a:lnTo>
                    <a:pt x="2376930" y="2279321"/>
                  </a:lnTo>
                  <a:cubicBezTo>
                    <a:pt x="2378340" y="2284599"/>
                    <a:pt x="2380532" y="2289877"/>
                    <a:pt x="2382410" y="2294844"/>
                  </a:cubicBezTo>
                  <a:lnTo>
                    <a:pt x="2380502" y="2299577"/>
                  </a:lnTo>
                  <a:lnTo>
                    <a:pt x="2403472" y="2320971"/>
                  </a:lnTo>
                  <a:cubicBezTo>
                    <a:pt x="2404732" y="2324685"/>
                    <a:pt x="2408510" y="2327161"/>
                    <a:pt x="2413546" y="2328399"/>
                  </a:cubicBezTo>
                  <a:lnTo>
                    <a:pt x="2412940" y="2325319"/>
                  </a:lnTo>
                  <a:lnTo>
                    <a:pt x="2407460" y="2323751"/>
                  </a:lnTo>
                  <a:cubicBezTo>
                    <a:pt x="2407460" y="2323751"/>
                    <a:pt x="2406220" y="2322509"/>
                    <a:pt x="2406220" y="2321267"/>
                  </a:cubicBezTo>
                  <a:cubicBezTo>
                    <a:pt x="2401262" y="2308849"/>
                    <a:pt x="2391346" y="2302639"/>
                    <a:pt x="2382670" y="2295188"/>
                  </a:cubicBezTo>
                  <a:lnTo>
                    <a:pt x="2376706" y="2274873"/>
                  </a:lnTo>
                  <a:close/>
                  <a:moveTo>
                    <a:pt x="2225764" y="2272817"/>
                  </a:moveTo>
                  <a:lnTo>
                    <a:pt x="2226510" y="2278786"/>
                  </a:lnTo>
                  <a:lnTo>
                    <a:pt x="2227676" y="2280687"/>
                  </a:lnTo>
                  <a:lnTo>
                    <a:pt x="2227370" y="2279469"/>
                  </a:lnTo>
                  <a:lnTo>
                    <a:pt x="2226970" y="2276332"/>
                  </a:lnTo>
                  <a:lnTo>
                    <a:pt x="2225764" y="2272817"/>
                  </a:lnTo>
                  <a:close/>
                  <a:moveTo>
                    <a:pt x="2361116" y="2271249"/>
                  </a:moveTo>
                  <a:lnTo>
                    <a:pt x="2361178" y="2271679"/>
                  </a:lnTo>
                  <a:lnTo>
                    <a:pt x="2361636" y="2272689"/>
                  </a:lnTo>
                  <a:lnTo>
                    <a:pt x="2361116" y="2271249"/>
                  </a:lnTo>
                  <a:close/>
                  <a:moveTo>
                    <a:pt x="2344834" y="2271249"/>
                  </a:moveTo>
                  <a:lnTo>
                    <a:pt x="2344552" y="2271948"/>
                  </a:lnTo>
                  <a:lnTo>
                    <a:pt x="2347602" y="2276507"/>
                  </a:lnTo>
                  <a:lnTo>
                    <a:pt x="2344834" y="2271249"/>
                  </a:lnTo>
                  <a:close/>
                  <a:moveTo>
                    <a:pt x="2376148" y="2263798"/>
                  </a:moveTo>
                  <a:lnTo>
                    <a:pt x="2376592" y="2272629"/>
                  </a:lnTo>
                  <a:lnTo>
                    <a:pt x="2377304" y="2264085"/>
                  </a:lnTo>
                  <a:lnTo>
                    <a:pt x="2376148" y="2263798"/>
                  </a:lnTo>
                  <a:close/>
                  <a:moveTo>
                    <a:pt x="2381158" y="2258341"/>
                  </a:moveTo>
                  <a:lnTo>
                    <a:pt x="2381158" y="2261246"/>
                  </a:lnTo>
                  <a:lnTo>
                    <a:pt x="2383910" y="2262900"/>
                  </a:lnTo>
                  <a:lnTo>
                    <a:pt x="2381158" y="2258341"/>
                  </a:lnTo>
                  <a:close/>
                  <a:moveTo>
                    <a:pt x="2019672" y="2256080"/>
                  </a:moveTo>
                  <a:lnTo>
                    <a:pt x="2021154" y="2260367"/>
                  </a:lnTo>
                  <a:lnTo>
                    <a:pt x="2022930" y="2260946"/>
                  </a:lnTo>
                  <a:lnTo>
                    <a:pt x="2019672" y="2256080"/>
                  </a:lnTo>
                  <a:close/>
                  <a:moveTo>
                    <a:pt x="2275336" y="2249103"/>
                  </a:moveTo>
                  <a:lnTo>
                    <a:pt x="2275884" y="2255745"/>
                  </a:lnTo>
                  <a:lnTo>
                    <a:pt x="2278274" y="2260199"/>
                  </a:lnTo>
                  <a:lnTo>
                    <a:pt x="2279374" y="2258559"/>
                  </a:lnTo>
                  <a:lnTo>
                    <a:pt x="2275336" y="2249103"/>
                  </a:lnTo>
                  <a:close/>
                  <a:moveTo>
                    <a:pt x="2147762" y="2248999"/>
                  </a:moveTo>
                  <a:lnTo>
                    <a:pt x="2147984" y="2249333"/>
                  </a:lnTo>
                  <a:lnTo>
                    <a:pt x="2148252" y="2249066"/>
                  </a:lnTo>
                  <a:lnTo>
                    <a:pt x="2147762" y="2248999"/>
                  </a:lnTo>
                  <a:close/>
                  <a:moveTo>
                    <a:pt x="2212880" y="2236735"/>
                  </a:moveTo>
                  <a:lnTo>
                    <a:pt x="2215770" y="2242507"/>
                  </a:lnTo>
                  <a:lnTo>
                    <a:pt x="2213542" y="2237462"/>
                  </a:lnTo>
                  <a:lnTo>
                    <a:pt x="2212880" y="2236735"/>
                  </a:lnTo>
                  <a:close/>
                  <a:moveTo>
                    <a:pt x="2221836" y="2236555"/>
                  </a:moveTo>
                  <a:lnTo>
                    <a:pt x="2224996" y="2242816"/>
                  </a:lnTo>
                  <a:lnTo>
                    <a:pt x="2231682" y="2251436"/>
                  </a:lnTo>
                  <a:cubicBezTo>
                    <a:pt x="2236316" y="2258763"/>
                    <a:pt x="2240150" y="2266727"/>
                    <a:pt x="2242706" y="2275647"/>
                  </a:cubicBezTo>
                  <a:cubicBezTo>
                    <a:pt x="2245262" y="2283292"/>
                    <a:pt x="2251650" y="2289663"/>
                    <a:pt x="2255484" y="2296035"/>
                  </a:cubicBezTo>
                  <a:lnTo>
                    <a:pt x="2256416" y="2297334"/>
                  </a:lnTo>
                  <a:lnTo>
                    <a:pt x="2260688" y="2300239"/>
                  </a:lnTo>
                  <a:lnTo>
                    <a:pt x="2265720" y="2310048"/>
                  </a:lnTo>
                  <a:lnTo>
                    <a:pt x="2266202" y="2307174"/>
                  </a:lnTo>
                  <a:cubicBezTo>
                    <a:pt x="2265576" y="2305927"/>
                    <a:pt x="2264320" y="2304681"/>
                    <a:pt x="2263066" y="2303434"/>
                  </a:cubicBezTo>
                  <a:cubicBezTo>
                    <a:pt x="2254286" y="2289722"/>
                    <a:pt x="2245506" y="2278504"/>
                    <a:pt x="2240488" y="2262299"/>
                  </a:cubicBezTo>
                  <a:lnTo>
                    <a:pt x="2221836" y="2236555"/>
                  </a:lnTo>
                  <a:close/>
                  <a:moveTo>
                    <a:pt x="2273834" y="2233529"/>
                  </a:moveTo>
                  <a:lnTo>
                    <a:pt x="2274596" y="2240771"/>
                  </a:lnTo>
                  <a:lnTo>
                    <a:pt x="2274356" y="2236122"/>
                  </a:lnTo>
                  <a:lnTo>
                    <a:pt x="2273834" y="2233529"/>
                  </a:lnTo>
                  <a:close/>
                  <a:moveTo>
                    <a:pt x="2288500" y="2229384"/>
                  </a:moveTo>
                  <a:lnTo>
                    <a:pt x="2288966" y="2234459"/>
                  </a:lnTo>
                  <a:lnTo>
                    <a:pt x="2289408" y="2234876"/>
                  </a:lnTo>
                  <a:lnTo>
                    <a:pt x="2288500" y="2229384"/>
                  </a:lnTo>
                  <a:close/>
                  <a:moveTo>
                    <a:pt x="2202288" y="2225074"/>
                  </a:moveTo>
                  <a:lnTo>
                    <a:pt x="2202190" y="2225268"/>
                  </a:lnTo>
                  <a:lnTo>
                    <a:pt x="2202758" y="2225593"/>
                  </a:lnTo>
                  <a:lnTo>
                    <a:pt x="2202288" y="2225074"/>
                  </a:lnTo>
                  <a:close/>
                  <a:moveTo>
                    <a:pt x="2272184" y="2217850"/>
                  </a:moveTo>
                  <a:lnTo>
                    <a:pt x="2272430" y="2220182"/>
                  </a:lnTo>
                  <a:lnTo>
                    <a:pt x="2272664" y="2218780"/>
                  </a:lnTo>
                  <a:lnTo>
                    <a:pt x="2272184" y="2217850"/>
                  </a:lnTo>
                  <a:close/>
                  <a:moveTo>
                    <a:pt x="2134582" y="2216940"/>
                  </a:moveTo>
                  <a:lnTo>
                    <a:pt x="2132180" y="2220819"/>
                  </a:lnTo>
                  <a:lnTo>
                    <a:pt x="2134404" y="2219088"/>
                  </a:lnTo>
                  <a:lnTo>
                    <a:pt x="2134582" y="2216940"/>
                  </a:lnTo>
                  <a:close/>
                  <a:moveTo>
                    <a:pt x="2134190" y="2212891"/>
                  </a:moveTo>
                  <a:lnTo>
                    <a:pt x="2134694" y="2215611"/>
                  </a:lnTo>
                  <a:lnTo>
                    <a:pt x="2134808" y="2214219"/>
                  </a:lnTo>
                  <a:lnTo>
                    <a:pt x="2134190" y="2212891"/>
                  </a:lnTo>
                  <a:close/>
                  <a:moveTo>
                    <a:pt x="2282206" y="2212882"/>
                  </a:moveTo>
                  <a:lnTo>
                    <a:pt x="2288062" y="2226730"/>
                  </a:lnTo>
                  <a:lnTo>
                    <a:pt x="2287684" y="2224436"/>
                  </a:lnTo>
                  <a:cubicBezTo>
                    <a:pt x="2286272" y="2221164"/>
                    <a:pt x="2284390" y="2218048"/>
                    <a:pt x="2283136" y="2214931"/>
                  </a:cubicBezTo>
                  <a:lnTo>
                    <a:pt x="2282926" y="2214097"/>
                  </a:lnTo>
                  <a:lnTo>
                    <a:pt x="2282206" y="2212882"/>
                  </a:lnTo>
                  <a:close/>
                  <a:moveTo>
                    <a:pt x="2200618" y="2212269"/>
                  </a:moveTo>
                  <a:lnTo>
                    <a:pt x="2200874" y="2212523"/>
                  </a:lnTo>
                  <a:lnTo>
                    <a:pt x="2200774" y="2212365"/>
                  </a:lnTo>
                  <a:lnTo>
                    <a:pt x="2200618" y="2212269"/>
                  </a:lnTo>
                  <a:close/>
                  <a:moveTo>
                    <a:pt x="2171028" y="2199059"/>
                  </a:moveTo>
                  <a:lnTo>
                    <a:pt x="2170340" y="2199517"/>
                  </a:lnTo>
                  <a:lnTo>
                    <a:pt x="2172630" y="2200890"/>
                  </a:lnTo>
                  <a:lnTo>
                    <a:pt x="2171028" y="2199059"/>
                  </a:lnTo>
                  <a:close/>
                  <a:moveTo>
                    <a:pt x="2239038" y="2194445"/>
                  </a:moveTo>
                  <a:lnTo>
                    <a:pt x="2239074" y="2194781"/>
                  </a:lnTo>
                  <a:lnTo>
                    <a:pt x="2239234" y="2194987"/>
                  </a:lnTo>
                  <a:lnTo>
                    <a:pt x="2239038" y="2194445"/>
                  </a:lnTo>
                  <a:close/>
                  <a:moveTo>
                    <a:pt x="2336006" y="2193466"/>
                  </a:moveTo>
                  <a:lnTo>
                    <a:pt x="2334812" y="2194255"/>
                  </a:lnTo>
                  <a:cubicBezTo>
                    <a:pt x="2343580" y="2204189"/>
                    <a:pt x="2349844" y="2215366"/>
                    <a:pt x="2354854" y="2226543"/>
                  </a:cubicBezTo>
                  <a:cubicBezTo>
                    <a:pt x="2356106" y="2229027"/>
                    <a:pt x="2357046" y="2231510"/>
                    <a:pt x="2358454" y="2233062"/>
                  </a:cubicBezTo>
                  <a:lnTo>
                    <a:pt x="2359948" y="2233279"/>
                  </a:lnTo>
                  <a:lnTo>
                    <a:pt x="2362682" y="2236511"/>
                  </a:lnTo>
                  <a:lnTo>
                    <a:pt x="2366872" y="2235480"/>
                  </a:lnTo>
                  <a:lnTo>
                    <a:pt x="2369884" y="2237719"/>
                  </a:lnTo>
                  <a:lnTo>
                    <a:pt x="2375100" y="2246912"/>
                  </a:lnTo>
                  <a:lnTo>
                    <a:pt x="2371514" y="2234338"/>
                  </a:lnTo>
                  <a:lnTo>
                    <a:pt x="2366872" y="2235480"/>
                  </a:lnTo>
                  <a:lnTo>
                    <a:pt x="2364874" y="2233994"/>
                  </a:lnTo>
                  <a:lnTo>
                    <a:pt x="2359948" y="2233279"/>
                  </a:lnTo>
                  <a:lnTo>
                    <a:pt x="2356640" y="2229370"/>
                  </a:lnTo>
                  <a:lnTo>
                    <a:pt x="2336006" y="2193466"/>
                  </a:lnTo>
                  <a:close/>
                  <a:moveTo>
                    <a:pt x="2181930" y="2191632"/>
                  </a:moveTo>
                  <a:lnTo>
                    <a:pt x="2185094" y="2200762"/>
                  </a:lnTo>
                  <a:lnTo>
                    <a:pt x="2187962" y="2202848"/>
                  </a:lnTo>
                  <a:lnTo>
                    <a:pt x="2181930" y="2191632"/>
                  </a:lnTo>
                  <a:close/>
                  <a:moveTo>
                    <a:pt x="2137242" y="2191599"/>
                  </a:moveTo>
                  <a:lnTo>
                    <a:pt x="2135032" y="2193468"/>
                  </a:lnTo>
                  <a:lnTo>
                    <a:pt x="2138276" y="2192600"/>
                  </a:lnTo>
                  <a:lnTo>
                    <a:pt x="2138276" y="2191968"/>
                  </a:lnTo>
                  <a:lnTo>
                    <a:pt x="2140080" y="2192460"/>
                  </a:lnTo>
                  <a:lnTo>
                    <a:pt x="2138518" y="2191626"/>
                  </a:lnTo>
                  <a:cubicBezTo>
                    <a:pt x="2138518" y="2191626"/>
                    <a:pt x="2138518" y="2191626"/>
                    <a:pt x="2137268" y="2191626"/>
                  </a:cubicBezTo>
                  <a:lnTo>
                    <a:pt x="2137242" y="2191599"/>
                  </a:lnTo>
                  <a:close/>
                  <a:moveTo>
                    <a:pt x="2238366" y="2188045"/>
                  </a:moveTo>
                  <a:lnTo>
                    <a:pt x="2238458" y="2188921"/>
                  </a:lnTo>
                  <a:lnTo>
                    <a:pt x="2238632" y="2188323"/>
                  </a:lnTo>
                  <a:lnTo>
                    <a:pt x="2238366" y="2188045"/>
                  </a:lnTo>
                  <a:close/>
                  <a:moveTo>
                    <a:pt x="2177958" y="2181822"/>
                  </a:moveTo>
                  <a:lnTo>
                    <a:pt x="2179780" y="2185432"/>
                  </a:lnTo>
                  <a:lnTo>
                    <a:pt x="2181598" y="2190676"/>
                  </a:lnTo>
                  <a:lnTo>
                    <a:pt x="2182870" y="2188615"/>
                  </a:lnTo>
                  <a:lnTo>
                    <a:pt x="2181534" y="2187508"/>
                  </a:lnTo>
                  <a:lnTo>
                    <a:pt x="2177958" y="2181822"/>
                  </a:lnTo>
                  <a:close/>
                  <a:moveTo>
                    <a:pt x="2421750" y="2172222"/>
                  </a:moveTo>
                  <a:lnTo>
                    <a:pt x="2425364" y="2179680"/>
                  </a:lnTo>
                  <a:lnTo>
                    <a:pt x="2428334" y="2182662"/>
                  </a:lnTo>
                  <a:lnTo>
                    <a:pt x="2423010" y="2174211"/>
                  </a:lnTo>
                  <a:lnTo>
                    <a:pt x="2421750" y="2172222"/>
                  </a:lnTo>
                  <a:close/>
                  <a:moveTo>
                    <a:pt x="2170000" y="2163977"/>
                  </a:moveTo>
                  <a:lnTo>
                    <a:pt x="2171806" y="2168339"/>
                  </a:lnTo>
                  <a:lnTo>
                    <a:pt x="2170402" y="2164603"/>
                  </a:lnTo>
                  <a:lnTo>
                    <a:pt x="2170000" y="2163977"/>
                  </a:lnTo>
                  <a:close/>
                  <a:moveTo>
                    <a:pt x="2109842" y="2162139"/>
                  </a:moveTo>
                  <a:lnTo>
                    <a:pt x="2109688" y="2162161"/>
                  </a:lnTo>
                  <a:lnTo>
                    <a:pt x="2110894" y="2163246"/>
                  </a:lnTo>
                  <a:lnTo>
                    <a:pt x="2109842" y="2162139"/>
                  </a:lnTo>
                  <a:close/>
                  <a:moveTo>
                    <a:pt x="2158280" y="2155252"/>
                  </a:moveTo>
                  <a:lnTo>
                    <a:pt x="2157602" y="2155656"/>
                  </a:lnTo>
                  <a:lnTo>
                    <a:pt x="2158524" y="2156940"/>
                  </a:lnTo>
                  <a:lnTo>
                    <a:pt x="2158280" y="2155252"/>
                  </a:lnTo>
                  <a:close/>
                  <a:moveTo>
                    <a:pt x="2162720" y="2152605"/>
                  </a:moveTo>
                  <a:lnTo>
                    <a:pt x="2161850" y="2153123"/>
                  </a:lnTo>
                  <a:lnTo>
                    <a:pt x="2165590" y="2157089"/>
                  </a:lnTo>
                  <a:lnTo>
                    <a:pt x="2162720" y="2152605"/>
                  </a:lnTo>
                  <a:close/>
                  <a:moveTo>
                    <a:pt x="2213036" y="2139780"/>
                  </a:moveTo>
                  <a:lnTo>
                    <a:pt x="2220402" y="2149719"/>
                  </a:lnTo>
                  <a:lnTo>
                    <a:pt x="2220830" y="2150277"/>
                  </a:lnTo>
                  <a:lnTo>
                    <a:pt x="2220830" y="2148306"/>
                  </a:lnTo>
                  <a:lnTo>
                    <a:pt x="2224622" y="2148306"/>
                  </a:lnTo>
                  <a:lnTo>
                    <a:pt x="2223130" y="2147556"/>
                  </a:lnTo>
                  <a:cubicBezTo>
                    <a:pt x="2219424" y="2147556"/>
                    <a:pt x="2218190" y="2145074"/>
                    <a:pt x="2216954" y="2142592"/>
                  </a:cubicBezTo>
                  <a:lnTo>
                    <a:pt x="2213036" y="2139780"/>
                  </a:lnTo>
                  <a:close/>
                  <a:moveTo>
                    <a:pt x="2085278" y="2136405"/>
                  </a:moveTo>
                  <a:lnTo>
                    <a:pt x="2086000" y="2138358"/>
                  </a:lnTo>
                  <a:cubicBezTo>
                    <a:pt x="2087252" y="2140836"/>
                    <a:pt x="2087252" y="2143313"/>
                    <a:pt x="2088502" y="2143313"/>
                  </a:cubicBezTo>
                  <a:lnTo>
                    <a:pt x="2090242" y="2144972"/>
                  </a:lnTo>
                  <a:lnTo>
                    <a:pt x="2085278" y="2136405"/>
                  </a:lnTo>
                  <a:close/>
                  <a:moveTo>
                    <a:pt x="2208310" y="2136388"/>
                  </a:moveTo>
                  <a:lnTo>
                    <a:pt x="2208914" y="2137398"/>
                  </a:lnTo>
                  <a:lnTo>
                    <a:pt x="2212628" y="2139487"/>
                  </a:lnTo>
                  <a:lnTo>
                    <a:pt x="2208310" y="2136388"/>
                  </a:lnTo>
                  <a:close/>
                  <a:moveTo>
                    <a:pt x="2258888" y="2133668"/>
                  </a:moveTo>
                  <a:lnTo>
                    <a:pt x="2259032" y="2134491"/>
                  </a:lnTo>
                  <a:lnTo>
                    <a:pt x="2259376" y="2134697"/>
                  </a:lnTo>
                  <a:lnTo>
                    <a:pt x="2258888" y="2133668"/>
                  </a:lnTo>
                  <a:close/>
                  <a:moveTo>
                    <a:pt x="2226264" y="2126709"/>
                  </a:moveTo>
                  <a:lnTo>
                    <a:pt x="2236862" y="2144394"/>
                  </a:lnTo>
                  <a:lnTo>
                    <a:pt x="2253266" y="2168484"/>
                  </a:lnTo>
                  <a:lnTo>
                    <a:pt x="2254648" y="2166934"/>
                  </a:lnTo>
                  <a:lnTo>
                    <a:pt x="2248208" y="2155384"/>
                  </a:lnTo>
                  <a:lnTo>
                    <a:pt x="2237948" y="2145074"/>
                  </a:lnTo>
                  <a:cubicBezTo>
                    <a:pt x="2235478" y="2137629"/>
                    <a:pt x="2231464" y="2132045"/>
                    <a:pt x="2226680" y="2127082"/>
                  </a:cubicBezTo>
                  <a:lnTo>
                    <a:pt x="2226264" y="2126709"/>
                  </a:lnTo>
                  <a:close/>
                  <a:moveTo>
                    <a:pt x="2253142" y="2123091"/>
                  </a:moveTo>
                  <a:lnTo>
                    <a:pt x="2255640" y="2126807"/>
                  </a:lnTo>
                  <a:lnTo>
                    <a:pt x="2254156" y="2123670"/>
                  </a:lnTo>
                  <a:lnTo>
                    <a:pt x="2253142" y="2123091"/>
                  </a:lnTo>
                  <a:close/>
                  <a:moveTo>
                    <a:pt x="2105948" y="2103993"/>
                  </a:moveTo>
                  <a:lnTo>
                    <a:pt x="2116010" y="2116060"/>
                  </a:lnTo>
                  <a:lnTo>
                    <a:pt x="2115148" y="2111259"/>
                  </a:lnTo>
                  <a:lnTo>
                    <a:pt x="2112546" y="2110224"/>
                  </a:lnTo>
                  <a:lnTo>
                    <a:pt x="2105948" y="2103993"/>
                  </a:lnTo>
                  <a:close/>
                  <a:moveTo>
                    <a:pt x="2124096" y="2102121"/>
                  </a:moveTo>
                  <a:lnTo>
                    <a:pt x="2124764" y="2106150"/>
                  </a:lnTo>
                  <a:cubicBezTo>
                    <a:pt x="2123512" y="2106150"/>
                    <a:pt x="2124764" y="2108627"/>
                    <a:pt x="2124764" y="2109866"/>
                  </a:cubicBezTo>
                  <a:lnTo>
                    <a:pt x="2132600" y="2120794"/>
                  </a:lnTo>
                  <a:lnTo>
                    <a:pt x="2130106" y="2116456"/>
                  </a:lnTo>
                  <a:lnTo>
                    <a:pt x="2124096" y="2102121"/>
                  </a:lnTo>
                  <a:close/>
                  <a:moveTo>
                    <a:pt x="2319096" y="2077183"/>
                  </a:moveTo>
                  <a:cubicBezTo>
                    <a:pt x="2330086" y="2082907"/>
                    <a:pt x="2338328" y="2093210"/>
                    <a:pt x="2339702" y="2103513"/>
                  </a:cubicBezTo>
                  <a:cubicBezTo>
                    <a:pt x="2328712" y="2096644"/>
                    <a:pt x="2327338" y="2086341"/>
                    <a:pt x="2319096" y="2077183"/>
                  </a:cubicBezTo>
                  <a:close/>
                  <a:moveTo>
                    <a:pt x="2074424" y="2076714"/>
                  </a:moveTo>
                  <a:lnTo>
                    <a:pt x="2077248" y="2080135"/>
                  </a:lnTo>
                  <a:lnTo>
                    <a:pt x="2075984" y="2077379"/>
                  </a:lnTo>
                  <a:lnTo>
                    <a:pt x="2074424" y="2076714"/>
                  </a:lnTo>
                  <a:close/>
                  <a:moveTo>
                    <a:pt x="2077424" y="2070335"/>
                  </a:moveTo>
                  <a:cubicBezTo>
                    <a:pt x="2076170" y="2070335"/>
                    <a:pt x="2076170" y="2070647"/>
                    <a:pt x="2076170" y="2070803"/>
                  </a:cubicBezTo>
                  <a:lnTo>
                    <a:pt x="2075364" y="2070502"/>
                  </a:lnTo>
                  <a:lnTo>
                    <a:pt x="2076102" y="2071178"/>
                  </a:lnTo>
                  <a:lnTo>
                    <a:pt x="2079346" y="2073480"/>
                  </a:lnTo>
                  <a:lnTo>
                    <a:pt x="2080090" y="2074698"/>
                  </a:lnTo>
                  <a:lnTo>
                    <a:pt x="2080084" y="2074820"/>
                  </a:lnTo>
                  <a:lnTo>
                    <a:pt x="2086670" y="2080843"/>
                  </a:lnTo>
                  <a:lnTo>
                    <a:pt x="2083696" y="2076568"/>
                  </a:lnTo>
                  <a:lnTo>
                    <a:pt x="2079346" y="2073480"/>
                  </a:lnTo>
                  <a:lnTo>
                    <a:pt x="2077424" y="2070335"/>
                  </a:lnTo>
                  <a:close/>
                  <a:moveTo>
                    <a:pt x="2119206" y="2064025"/>
                  </a:moveTo>
                  <a:lnTo>
                    <a:pt x="2119116" y="2064299"/>
                  </a:lnTo>
                  <a:lnTo>
                    <a:pt x="2119360" y="2064532"/>
                  </a:lnTo>
                  <a:lnTo>
                    <a:pt x="2119206" y="2064025"/>
                  </a:lnTo>
                  <a:close/>
                  <a:moveTo>
                    <a:pt x="2141694" y="2059556"/>
                  </a:moveTo>
                  <a:lnTo>
                    <a:pt x="2142308" y="2060785"/>
                  </a:lnTo>
                  <a:lnTo>
                    <a:pt x="2142384" y="2060017"/>
                  </a:lnTo>
                  <a:lnTo>
                    <a:pt x="2141694" y="2059556"/>
                  </a:lnTo>
                  <a:close/>
                  <a:moveTo>
                    <a:pt x="2145230" y="2056307"/>
                  </a:moveTo>
                  <a:lnTo>
                    <a:pt x="2149958" y="2062944"/>
                  </a:lnTo>
                  <a:lnTo>
                    <a:pt x="2151210" y="2063656"/>
                  </a:lnTo>
                  <a:lnTo>
                    <a:pt x="2145230" y="2056307"/>
                  </a:lnTo>
                  <a:close/>
                  <a:moveTo>
                    <a:pt x="2055482" y="2053781"/>
                  </a:moveTo>
                  <a:lnTo>
                    <a:pt x="2058114" y="2056966"/>
                  </a:lnTo>
                  <a:lnTo>
                    <a:pt x="2056100" y="2054131"/>
                  </a:lnTo>
                  <a:lnTo>
                    <a:pt x="2055482" y="2053781"/>
                  </a:lnTo>
                  <a:close/>
                  <a:moveTo>
                    <a:pt x="2097802" y="2047593"/>
                  </a:moveTo>
                  <a:lnTo>
                    <a:pt x="2100902" y="2050678"/>
                  </a:lnTo>
                  <a:lnTo>
                    <a:pt x="2100904" y="2050679"/>
                  </a:lnTo>
                  <a:lnTo>
                    <a:pt x="2097802" y="2047593"/>
                  </a:lnTo>
                  <a:close/>
                  <a:moveTo>
                    <a:pt x="2123400" y="2046366"/>
                  </a:moveTo>
                  <a:lnTo>
                    <a:pt x="2125564" y="2049602"/>
                  </a:lnTo>
                  <a:lnTo>
                    <a:pt x="2125654" y="2047095"/>
                  </a:lnTo>
                  <a:lnTo>
                    <a:pt x="2125126" y="2047593"/>
                  </a:lnTo>
                  <a:lnTo>
                    <a:pt x="2123400" y="2046366"/>
                  </a:lnTo>
                  <a:close/>
                  <a:moveTo>
                    <a:pt x="2076034" y="2043023"/>
                  </a:moveTo>
                  <a:lnTo>
                    <a:pt x="2079506" y="2049717"/>
                  </a:lnTo>
                  <a:lnTo>
                    <a:pt x="2077928" y="2044813"/>
                  </a:lnTo>
                  <a:lnTo>
                    <a:pt x="2076034" y="2043023"/>
                  </a:lnTo>
                  <a:close/>
                  <a:moveTo>
                    <a:pt x="2225572" y="2038715"/>
                  </a:moveTo>
                  <a:cubicBezTo>
                    <a:pt x="2253470" y="2058253"/>
                    <a:pt x="2269956" y="2086340"/>
                    <a:pt x="2290246" y="2109541"/>
                  </a:cubicBezTo>
                  <a:cubicBezTo>
                    <a:pt x="2287710" y="2110762"/>
                    <a:pt x="2285174" y="2113205"/>
                    <a:pt x="2283906" y="2114426"/>
                  </a:cubicBezTo>
                  <a:cubicBezTo>
                    <a:pt x="2275030" y="2108320"/>
                    <a:pt x="2268688" y="2099772"/>
                    <a:pt x="2262348" y="2091224"/>
                  </a:cubicBezTo>
                  <a:cubicBezTo>
                    <a:pt x="2252202" y="2079013"/>
                    <a:pt x="2242058" y="2065580"/>
                    <a:pt x="2231912" y="2053369"/>
                  </a:cubicBezTo>
                  <a:cubicBezTo>
                    <a:pt x="2229376" y="2049705"/>
                    <a:pt x="2226840" y="2046042"/>
                    <a:pt x="2225572" y="2038715"/>
                  </a:cubicBezTo>
                  <a:close/>
                  <a:moveTo>
                    <a:pt x="2099236" y="2037626"/>
                  </a:moveTo>
                  <a:lnTo>
                    <a:pt x="2099044" y="2037708"/>
                  </a:lnTo>
                  <a:lnTo>
                    <a:pt x="2099490" y="2037967"/>
                  </a:lnTo>
                  <a:lnTo>
                    <a:pt x="2099236" y="2037626"/>
                  </a:lnTo>
                  <a:close/>
                  <a:moveTo>
                    <a:pt x="2204012" y="2035265"/>
                  </a:moveTo>
                  <a:lnTo>
                    <a:pt x="2205608" y="2038440"/>
                  </a:lnTo>
                  <a:lnTo>
                    <a:pt x="2205842" y="2038362"/>
                  </a:lnTo>
                  <a:lnTo>
                    <a:pt x="2206284" y="2038629"/>
                  </a:lnTo>
                  <a:lnTo>
                    <a:pt x="2204012" y="2035265"/>
                  </a:lnTo>
                  <a:close/>
                  <a:moveTo>
                    <a:pt x="2105064" y="2035141"/>
                  </a:moveTo>
                  <a:lnTo>
                    <a:pt x="2102492" y="2036238"/>
                  </a:lnTo>
                  <a:lnTo>
                    <a:pt x="2105712" y="2037160"/>
                  </a:lnTo>
                  <a:lnTo>
                    <a:pt x="2105064" y="2035141"/>
                  </a:lnTo>
                  <a:close/>
                  <a:moveTo>
                    <a:pt x="2258450" y="2033221"/>
                  </a:moveTo>
                  <a:cubicBezTo>
                    <a:pt x="2269048" y="2046290"/>
                    <a:pt x="2279646" y="2060548"/>
                    <a:pt x="2290244" y="2075994"/>
                  </a:cubicBezTo>
                  <a:cubicBezTo>
                    <a:pt x="2283180" y="2071241"/>
                    <a:pt x="2261982" y="2043914"/>
                    <a:pt x="2258450" y="2033221"/>
                  </a:cubicBezTo>
                  <a:close/>
                  <a:moveTo>
                    <a:pt x="2081126" y="1977493"/>
                  </a:moveTo>
                  <a:lnTo>
                    <a:pt x="2081794" y="1978878"/>
                  </a:lnTo>
                  <a:lnTo>
                    <a:pt x="2081376" y="1977708"/>
                  </a:lnTo>
                  <a:lnTo>
                    <a:pt x="2081126" y="1977493"/>
                  </a:lnTo>
                  <a:close/>
                  <a:moveTo>
                    <a:pt x="2197984" y="1923319"/>
                  </a:moveTo>
                  <a:cubicBezTo>
                    <a:pt x="2202612" y="1924464"/>
                    <a:pt x="2214180" y="1938201"/>
                    <a:pt x="2218808" y="1949649"/>
                  </a:cubicBezTo>
                  <a:cubicBezTo>
                    <a:pt x="2211866" y="1946215"/>
                    <a:pt x="2200298" y="1931333"/>
                    <a:pt x="2197984" y="1923319"/>
                  </a:cubicBezTo>
                  <a:close/>
                  <a:moveTo>
                    <a:pt x="2055220" y="1923319"/>
                  </a:moveTo>
                  <a:cubicBezTo>
                    <a:pt x="2065364" y="1934670"/>
                    <a:pt x="2072974" y="1944759"/>
                    <a:pt x="2081852" y="1953587"/>
                  </a:cubicBezTo>
                  <a:lnTo>
                    <a:pt x="2082218" y="1956384"/>
                  </a:lnTo>
                  <a:lnTo>
                    <a:pt x="2104470" y="1982416"/>
                  </a:lnTo>
                  <a:lnTo>
                    <a:pt x="2104482" y="1982467"/>
                  </a:lnTo>
                  <a:lnTo>
                    <a:pt x="2131338" y="2003111"/>
                  </a:lnTo>
                  <a:cubicBezTo>
                    <a:pt x="2133822" y="2005583"/>
                    <a:pt x="2137548" y="2008054"/>
                    <a:pt x="2138790" y="2005583"/>
                  </a:cubicBezTo>
                  <a:cubicBezTo>
                    <a:pt x="2142516" y="2003111"/>
                    <a:pt x="2140032" y="1999405"/>
                    <a:pt x="2138790" y="1996933"/>
                  </a:cubicBezTo>
                  <a:cubicBezTo>
                    <a:pt x="2135064" y="1990755"/>
                    <a:pt x="2130096" y="1983342"/>
                    <a:pt x="2126368" y="1977164"/>
                  </a:cubicBezTo>
                  <a:cubicBezTo>
                    <a:pt x="2125126" y="1974693"/>
                    <a:pt x="2122642" y="1973457"/>
                    <a:pt x="2125126" y="1969750"/>
                  </a:cubicBezTo>
                  <a:cubicBezTo>
                    <a:pt x="2127612" y="1967279"/>
                    <a:pt x="2131338" y="1969750"/>
                    <a:pt x="2133822" y="1970986"/>
                  </a:cubicBezTo>
                  <a:cubicBezTo>
                    <a:pt x="2145000" y="1982106"/>
                    <a:pt x="2158662" y="1994462"/>
                    <a:pt x="2171084" y="2005583"/>
                  </a:cubicBezTo>
                  <a:lnTo>
                    <a:pt x="2202840" y="2033527"/>
                  </a:lnTo>
                  <a:lnTo>
                    <a:pt x="2201838" y="2032044"/>
                  </a:lnTo>
                  <a:cubicBezTo>
                    <a:pt x="2199736" y="2029100"/>
                    <a:pt x="2198120" y="2026156"/>
                    <a:pt x="2198120" y="2022231"/>
                  </a:cubicBezTo>
                  <a:cubicBezTo>
                    <a:pt x="2204584" y="2030081"/>
                    <a:pt x="2211050" y="2037931"/>
                    <a:pt x="2218808" y="2048398"/>
                  </a:cubicBezTo>
                  <a:lnTo>
                    <a:pt x="2216246" y="2047426"/>
                  </a:lnTo>
                  <a:lnTo>
                    <a:pt x="2260176" y="2102886"/>
                  </a:lnTo>
                  <a:cubicBezTo>
                    <a:pt x="2265116" y="2107849"/>
                    <a:pt x="2268820" y="2111571"/>
                    <a:pt x="2273760" y="2116535"/>
                  </a:cubicBezTo>
                  <a:lnTo>
                    <a:pt x="2269692" y="2116024"/>
                  </a:lnTo>
                  <a:lnTo>
                    <a:pt x="2272184" y="2117260"/>
                  </a:lnTo>
                  <a:cubicBezTo>
                    <a:pt x="2278448" y="2123469"/>
                    <a:pt x="2284710" y="2127195"/>
                    <a:pt x="2289720" y="2132162"/>
                  </a:cubicBezTo>
                  <a:lnTo>
                    <a:pt x="2291682" y="2133930"/>
                  </a:lnTo>
                  <a:lnTo>
                    <a:pt x="2291244" y="2133310"/>
                  </a:lnTo>
                  <a:cubicBezTo>
                    <a:pt x="2291244" y="2133310"/>
                    <a:pt x="2292244" y="2133310"/>
                    <a:pt x="2292244" y="2132133"/>
                  </a:cubicBezTo>
                  <a:lnTo>
                    <a:pt x="2295118" y="2137027"/>
                  </a:lnTo>
                  <a:lnTo>
                    <a:pt x="2303498" y="2144581"/>
                  </a:lnTo>
                  <a:cubicBezTo>
                    <a:pt x="2314772" y="2155757"/>
                    <a:pt x="2329802" y="2164450"/>
                    <a:pt x="2337318" y="2179352"/>
                  </a:cubicBezTo>
                  <a:cubicBezTo>
                    <a:pt x="2338570" y="2181836"/>
                    <a:pt x="2341076" y="2185562"/>
                    <a:pt x="2342328" y="2189287"/>
                  </a:cubicBezTo>
                  <a:lnTo>
                    <a:pt x="2339652" y="2191056"/>
                  </a:lnTo>
                  <a:lnTo>
                    <a:pt x="2341766" y="2192115"/>
                  </a:lnTo>
                  <a:cubicBezTo>
                    <a:pt x="2346724" y="2189631"/>
                    <a:pt x="2341766" y="2185906"/>
                    <a:pt x="2340526" y="2182180"/>
                  </a:cubicBezTo>
                  <a:cubicBezTo>
                    <a:pt x="2333088" y="2166036"/>
                    <a:pt x="2318214" y="2158585"/>
                    <a:pt x="2305820" y="2146167"/>
                  </a:cubicBezTo>
                  <a:cubicBezTo>
                    <a:pt x="2303340" y="2139957"/>
                    <a:pt x="2297142" y="2136232"/>
                    <a:pt x="2294664" y="2130023"/>
                  </a:cubicBezTo>
                  <a:cubicBezTo>
                    <a:pt x="2292184" y="2125055"/>
                    <a:pt x="2287226" y="2121330"/>
                    <a:pt x="2285988" y="2115120"/>
                  </a:cubicBezTo>
                  <a:cubicBezTo>
                    <a:pt x="2285988" y="2111395"/>
                    <a:pt x="2288466" y="2110153"/>
                    <a:pt x="2292184" y="2110153"/>
                  </a:cubicBezTo>
                  <a:cubicBezTo>
                    <a:pt x="2302102" y="2118846"/>
                    <a:pt x="2309538" y="2130023"/>
                    <a:pt x="2316976" y="2138715"/>
                  </a:cubicBezTo>
                  <a:cubicBezTo>
                    <a:pt x="2330610" y="2157343"/>
                    <a:pt x="2344244" y="2175971"/>
                    <a:pt x="2357880" y="2194599"/>
                  </a:cubicBezTo>
                  <a:cubicBezTo>
                    <a:pt x="2364076" y="2202050"/>
                    <a:pt x="2373994" y="2208259"/>
                    <a:pt x="2380190" y="2215710"/>
                  </a:cubicBezTo>
                  <a:cubicBezTo>
                    <a:pt x="2381430" y="2218194"/>
                    <a:pt x="2385148" y="2219436"/>
                    <a:pt x="2387628" y="2216952"/>
                  </a:cubicBezTo>
                  <a:cubicBezTo>
                    <a:pt x="2391346" y="2215710"/>
                    <a:pt x="2387628" y="2211984"/>
                    <a:pt x="2386388" y="2210743"/>
                  </a:cubicBezTo>
                  <a:cubicBezTo>
                    <a:pt x="2376472" y="2192115"/>
                    <a:pt x="2362838" y="2175971"/>
                    <a:pt x="2354160" y="2157343"/>
                  </a:cubicBezTo>
                  <a:cubicBezTo>
                    <a:pt x="2352922" y="2153618"/>
                    <a:pt x="2349202" y="2151134"/>
                    <a:pt x="2350442" y="2144925"/>
                  </a:cubicBezTo>
                  <a:lnTo>
                    <a:pt x="2363150" y="2154718"/>
                  </a:lnTo>
                  <a:lnTo>
                    <a:pt x="2359410" y="2147205"/>
                  </a:lnTo>
                  <a:cubicBezTo>
                    <a:pt x="2361902" y="2145954"/>
                    <a:pt x="2363148" y="2148456"/>
                    <a:pt x="2365638" y="2148456"/>
                  </a:cubicBezTo>
                  <a:cubicBezTo>
                    <a:pt x="2366884" y="2132188"/>
                    <a:pt x="2353182" y="2119675"/>
                    <a:pt x="2351938" y="2104658"/>
                  </a:cubicBezTo>
                  <a:cubicBezTo>
                    <a:pt x="2376848" y="2124680"/>
                    <a:pt x="2401760" y="2145954"/>
                    <a:pt x="2419198" y="2173484"/>
                  </a:cubicBezTo>
                  <a:lnTo>
                    <a:pt x="2420214" y="2174504"/>
                  </a:lnTo>
                  <a:lnTo>
                    <a:pt x="2417632" y="2170599"/>
                  </a:lnTo>
                  <a:lnTo>
                    <a:pt x="2421582" y="2171957"/>
                  </a:lnTo>
                  <a:lnTo>
                    <a:pt x="2417240" y="2165105"/>
                  </a:lnTo>
                  <a:cubicBezTo>
                    <a:pt x="2415096" y="2161965"/>
                    <a:pt x="2413118" y="2158511"/>
                    <a:pt x="2412458" y="2154115"/>
                  </a:cubicBezTo>
                  <a:cubicBezTo>
                    <a:pt x="2423010" y="2162907"/>
                    <a:pt x="2428286" y="2172955"/>
                    <a:pt x="2434880" y="2181748"/>
                  </a:cubicBezTo>
                  <a:cubicBezTo>
                    <a:pt x="2437518" y="2184260"/>
                    <a:pt x="2438836" y="2189284"/>
                    <a:pt x="2441474" y="2191796"/>
                  </a:cubicBezTo>
                  <a:cubicBezTo>
                    <a:pt x="2442792" y="2194308"/>
                    <a:pt x="2442464" y="2195564"/>
                    <a:pt x="2441474" y="2196192"/>
                  </a:cubicBezTo>
                  <a:lnTo>
                    <a:pt x="2437628" y="2196802"/>
                  </a:lnTo>
                  <a:lnTo>
                    <a:pt x="2437882" y="2197260"/>
                  </a:lnTo>
                  <a:cubicBezTo>
                    <a:pt x="2456566" y="2226042"/>
                    <a:pt x="2476494" y="2253572"/>
                    <a:pt x="2496424" y="2282354"/>
                  </a:cubicBezTo>
                  <a:lnTo>
                    <a:pt x="2535632" y="2352782"/>
                  </a:lnTo>
                  <a:lnTo>
                    <a:pt x="2537456" y="2355105"/>
                  </a:lnTo>
                  <a:cubicBezTo>
                    <a:pt x="2559582" y="2385175"/>
                    <a:pt x="2575560" y="2416498"/>
                    <a:pt x="2592770" y="2449073"/>
                  </a:cubicBezTo>
                  <a:cubicBezTo>
                    <a:pt x="2605062" y="2474131"/>
                    <a:pt x="2619812" y="2497937"/>
                    <a:pt x="2637020" y="2519236"/>
                  </a:cubicBezTo>
                  <a:cubicBezTo>
                    <a:pt x="2637020" y="2520489"/>
                    <a:pt x="2638250" y="2522995"/>
                    <a:pt x="2638250" y="2525501"/>
                  </a:cubicBezTo>
                  <a:cubicBezTo>
                    <a:pt x="2638250" y="2526754"/>
                    <a:pt x="2638250" y="2526754"/>
                    <a:pt x="2637020" y="2526754"/>
                  </a:cubicBezTo>
                  <a:lnTo>
                    <a:pt x="2635336" y="2531972"/>
                  </a:lnTo>
                  <a:lnTo>
                    <a:pt x="2640718" y="2525483"/>
                  </a:lnTo>
                  <a:cubicBezTo>
                    <a:pt x="2644380" y="2536713"/>
                    <a:pt x="2645602" y="2546696"/>
                    <a:pt x="2646824" y="2557926"/>
                  </a:cubicBezTo>
                  <a:cubicBezTo>
                    <a:pt x="2651708" y="2584130"/>
                    <a:pt x="2655372" y="2610334"/>
                    <a:pt x="2674910" y="2630299"/>
                  </a:cubicBezTo>
                  <a:cubicBezTo>
                    <a:pt x="2678574" y="2626556"/>
                    <a:pt x="2678574" y="2622812"/>
                    <a:pt x="2677352" y="2619069"/>
                  </a:cubicBezTo>
                  <a:cubicBezTo>
                    <a:pt x="2674910" y="2614078"/>
                    <a:pt x="2673688" y="2609086"/>
                    <a:pt x="2672468" y="2605343"/>
                  </a:cubicBezTo>
                  <a:cubicBezTo>
                    <a:pt x="2671246" y="2601599"/>
                    <a:pt x="2670026" y="2596608"/>
                    <a:pt x="2673688" y="2594113"/>
                  </a:cubicBezTo>
                  <a:cubicBezTo>
                    <a:pt x="2677352" y="2591617"/>
                    <a:pt x="2679794" y="2596608"/>
                    <a:pt x="2681016" y="2597856"/>
                  </a:cubicBezTo>
                  <a:cubicBezTo>
                    <a:pt x="2684680" y="2599104"/>
                    <a:pt x="2684680" y="2600352"/>
                    <a:pt x="2684680" y="2604095"/>
                  </a:cubicBezTo>
                  <a:cubicBezTo>
                    <a:pt x="2684680" y="2610334"/>
                    <a:pt x="2687122" y="2617821"/>
                    <a:pt x="2689564" y="2624060"/>
                  </a:cubicBezTo>
                  <a:cubicBezTo>
                    <a:pt x="2689564" y="2626556"/>
                    <a:pt x="2690784" y="2627804"/>
                    <a:pt x="2693228" y="2626556"/>
                  </a:cubicBezTo>
                  <a:cubicBezTo>
                    <a:pt x="2696890" y="2631547"/>
                    <a:pt x="2693228" y="2632795"/>
                    <a:pt x="2690784" y="2635291"/>
                  </a:cubicBezTo>
                  <a:cubicBezTo>
                    <a:pt x="2684680" y="2639034"/>
                    <a:pt x="2682236" y="2645273"/>
                    <a:pt x="2682236" y="2650264"/>
                  </a:cubicBezTo>
                  <a:cubicBezTo>
                    <a:pt x="2683458" y="2661495"/>
                    <a:pt x="2679794" y="2671477"/>
                    <a:pt x="2682236" y="2681460"/>
                  </a:cubicBezTo>
                  <a:cubicBezTo>
                    <a:pt x="2683458" y="2690194"/>
                    <a:pt x="2687122" y="2700177"/>
                    <a:pt x="2684680" y="2710159"/>
                  </a:cubicBezTo>
                  <a:cubicBezTo>
                    <a:pt x="2682236" y="2710159"/>
                    <a:pt x="2678574" y="2711407"/>
                    <a:pt x="2681016" y="2716399"/>
                  </a:cubicBezTo>
                  <a:cubicBezTo>
                    <a:pt x="2683458" y="2722638"/>
                    <a:pt x="2684680" y="2730125"/>
                    <a:pt x="2687122" y="2736364"/>
                  </a:cubicBezTo>
                  <a:cubicBezTo>
                    <a:pt x="2688342" y="2737611"/>
                    <a:pt x="2688342" y="2738859"/>
                    <a:pt x="2688342" y="2740107"/>
                  </a:cubicBezTo>
                  <a:cubicBezTo>
                    <a:pt x="2687122" y="2742603"/>
                    <a:pt x="2687122" y="2745098"/>
                    <a:pt x="2683458" y="2745098"/>
                  </a:cubicBezTo>
                  <a:cubicBezTo>
                    <a:pt x="2681016" y="2746346"/>
                    <a:pt x="2679794" y="2742603"/>
                    <a:pt x="2678574" y="2741355"/>
                  </a:cubicBezTo>
                  <a:cubicBezTo>
                    <a:pt x="2674910" y="2728877"/>
                    <a:pt x="2670026" y="2715151"/>
                    <a:pt x="2668804" y="2702673"/>
                  </a:cubicBezTo>
                  <a:cubicBezTo>
                    <a:pt x="2670026" y="2697681"/>
                    <a:pt x="2666362" y="2692690"/>
                    <a:pt x="2672468" y="2690194"/>
                  </a:cubicBezTo>
                  <a:cubicBezTo>
                    <a:pt x="2673688" y="2690194"/>
                    <a:pt x="2673688" y="2688947"/>
                    <a:pt x="2673688" y="2687699"/>
                  </a:cubicBezTo>
                  <a:cubicBezTo>
                    <a:pt x="2666362" y="2678964"/>
                    <a:pt x="2668804" y="2665238"/>
                    <a:pt x="2655372" y="2658999"/>
                  </a:cubicBezTo>
                  <a:cubicBezTo>
                    <a:pt x="2648044" y="2656503"/>
                    <a:pt x="2646824" y="2646521"/>
                    <a:pt x="2644380" y="2637786"/>
                  </a:cubicBezTo>
                  <a:cubicBezTo>
                    <a:pt x="2641938" y="2627804"/>
                    <a:pt x="2637054" y="2619069"/>
                    <a:pt x="2630948" y="2611582"/>
                  </a:cubicBezTo>
                  <a:cubicBezTo>
                    <a:pt x="2629726" y="2611582"/>
                    <a:pt x="2629726" y="2610334"/>
                    <a:pt x="2627284" y="2610334"/>
                  </a:cubicBezTo>
                  <a:cubicBezTo>
                    <a:pt x="2627284" y="2612830"/>
                    <a:pt x="2628506" y="2616573"/>
                    <a:pt x="2628506" y="2619069"/>
                  </a:cubicBezTo>
                  <a:cubicBezTo>
                    <a:pt x="2628506" y="2621565"/>
                    <a:pt x="2628506" y="2624060"/>
                    <a:pt x="2627284" y="2625308"/>
                  </a:cubicBezTo>
                  <a:cubicBezTo>
                    <a:pt x="2624842" y="2625308"/>
                    <a:pt x="2623622" y="2622812"/>
                    <a:pt x="2621178" y="2621565"/>
                  </a:cubicBezTo>
                  <a:cubicBezTo>
                    <a:pt x="2618736" y="2617821"/>
                    <a:pt x="2617516" y="2611582"/>
                    <a:pt x="2615072" y="2606591"/>
                  </a:cubicBezTo>
                  <a:cubicBezTo>
                    <a:pt x="2613852" y="2605343"/>
                    <a:pt x="2613852" y="2602847"/>
                    <a:pt x="2612630" y="2602847"/>
                  </a:cubicBezTo>
                  <a:lnTo>
                    <a:pt x="2604082" y="2584408"/>
                  </a:lnTo>
                  <a:lnTo>
                    <a:pt x="2602296" y="2586736"/>
                  </a:lnTo>
                  <a:cubicBezTo>
                    <a:pt x="2603218" y="2587833"/>
                    <a:pt x="2605062" y="2588773"/>
                    <a:pt x="2605062" y="2589399"/>
                  </a:cubicBezTo>
                  <a:cubicBezTo>
                    <a:pt x="2606290" y="2593158"/>
                    <a:pt x="2608748" y="2598169"/>
                    <a:pt x="2611208" y="2601928"/>
                  </a:cubicBezTo>
                  <a:cubicBezTo>
                    <a:pt x="2611208" y="2603181"/>
                    <a:pt x="2611208" y="2604434"/>
                    <a:pt x="2611208" y="2605687"/>
                  </a:cubicBezTo>
                  <a:lnTo>
                    <a:pt x="2609974" y="2606563"/>
                  </a:lnTo>
                  <a:lnTo>
                    <a:pt x="2611978" y="2611199"/>
                  </a:lnTo>
                  <a:cubicBezTo>
                    <a:pt x="2609496" y="2614890"/>
                    <a:pt x="2609496" y="2617350"/>
                    <a:pt x="2608256" y="2619811"/>
                  </a:cubicBezTo>
                  <a:lnTo>
                    <a:pt x="2600052" y="2616325"/>
                  </a:lnTo>
                  <a:lnTo>
                    <a:pt x="2595848" y="2603817"/>
                  </a:lnTo>
                  <a:cubicBezTo>
                    <a:pt x="2598328" y="2608738"/>
                    <a:pt x="2598328" y="2612429"/>
                    <a:pt x="2599570" y="2616120"/>
                  </a:cubicBezTo>
                  <a:lnTo>
                    <a:pt x="2600052" y="2616325"/>
                  </a:lnTo>
                  <a:lnTo>
                    <a:pt x="2603292" y="2625962"/>
                  </a:lnTo>
                  <a:cubicBezTo>
                    <a:pt x="2603292" y="2628423"/>
                    <a:pt x="2605774" y="2632114"/>
                    <a:pt x="2603292" y="2633344"/>
                  </a:cubicBezTo>
                  <a:cubicBezTo>
                    <a:pt x="2599570" y="2635804"/>
                    <a:pt x="2598328" y="2632114"/>
                    <a:pt x="2595848" y="2630883"/>
                  </a:cubicBezTo>
                  <a:cubicBezTo>
                    <a:pt x="2593366" y="2628423"/>
                    <a:pt x="2589642" y="2624732"/>
                    <a:pt x="2588402" y="2621041"/>
                  </a:cubicBezTo>
                  <a:cubicBezTo>
                    <a:pt x="2587162" y="2623502"/>
                    <a:pt x="2589642" y="2625962"/>
                    <a:pt x="2589642" y="2628423"/>
                  </a:cubicBezTo>
                  <a:lnTo>
                    <a:pt x="2589642" y="2637912"/>
                  </a:lnTo>
                  <a:lnTo>
                    <a:pt x="2591962" y="2642318"/>
                  </a:lnTo>
                  <a:cubicBezTo>
                    <a:pt x="2591962" y="2643561"/>
                    <a:pt x="2589454" y="2644804"/>
                    <a:pt x="2589454" y="2643561"/>
                  </a:cubicBezTo>
                  <a:cubicBezTo>
                    <a:pt x="2583184" y="2637347"/>
                    <a:pt x="2571900" y="2634862"/>
                    <a:pt x="2569392" y="2627405"/>
                  </a:cubicBezTo>
                  <a:cubicBezTo>
                    <a:pt x="2574408" y="2634862"/>
                    <a:pt x="2581930" y="2642318"/>
                    <a:pt x="2585692" y="2653503"/>
                  </a:cubicBezTo>
                  <a:cubicBezTo>
                    <a:pt x="2586946" y="2657232"/>
                    <a:pt x="2588200" y="2660960"/>
                    <a:pt x="2589454" y="2664688"/>
                  </a:cubicBezTo>
                  <a:cubicBezTo>
                    <a:pt x="2589454" y="2667174"/>
                    <a:pt x="2590708" y="2669660"/>
                    <a:pt x="2588200" y="2669660"/>
                  </a:cubicBezTo>
                  <a:cubicBezTo>
                    <a:pt x="2585692" y="2670902"/>
                    <a:pt x="2584438" y="2668417"/>
                    <a:pt x="2583184" y="2667174"/>
                  </a:cubicBezTo>
                  <a:cubicBezTo>
                    <a:pt x="2581930" y="2665931"/>
                    <a:pt x="2580676" y="2664688"/>
                    <a:pt x="2579422" y="2660960"/>
                  </a:cubicBezTo>
                  <a:cubicBezTo>
                    <a:pt x="2580676" y="2667174"/>
                    <a:pt x="2580676" y="2672145"/>
                    <a:pt x="2583184" y="2675873"/>
                  </a:cubicBezTo>
                  <a:cubicBezTo>
                    <a:pt x="2585692" y="2680845"/>
                    <a:pt x="2585692" y="2684573"/>
                    <a:pt x="2583184" y="2689544"/>
                  </a:cubicBezTo>
                  <a:cubicBezTo>
                    <a:pt x="2585692" y="2685816"/>
                    <a:pt x="2588200" y="2685816"/>
                    <a:pt x="2591962" y="2689544"/>
                  </a:cubicBezTo>
                  <a:cubicBezTo>
                    <a:pt x="2595724" y="2694515"/>
                    <a:pt x="2595724" y="2699486"/>
                    <a:pt x="2596978" y="2705700"/>
                  </a:cubicBezTo>
                  <a:cubicBezTo>
                    <a:pt x="2599486" y="2719371"/>
                    <a:pt x="2603248" y="2731798"/>
                    <a:pt x="2615788" y="2739255"/>
                  </a:cubicBezTo>
                  <a:cubicBezTo>
                    <a:pt x="2620802" y="2752926"/>
                    <a:pt x="2623310" y="2766596"/>
                    <a:pt x="2620802" y="2780267"/>
                  </a:cubicBezTo>
                  <a:cubicBezTo>
                    <a:pt x="2618294" y="2782752"/>
                    <a:pt x="2619548" y="2786481"/>
                    <a:pt x="2620802" y="2788966"/>
                  </a:cubicBezTo>
                  <a:cubicBezTo>
                    <a:pt x="2627072" y="2805122"/>
                    <a:pt x="2625818" y="2821278"/>
                    <a:pt x="2627072" y="2837434"/>
                  </a:cubicBezTo>
                  <a:cubicBezTo>
                    <a:pt x="2628326" y="2844891"/>
                    <a:pt x="2632088" y="2851105"/>
                    <a:pt x="2633342" y="2856076"/>
                  </a:cubicBezTo>
                  <a:cubicBezTo>
                    <a:pt x="2634596" y="2863533"/>
                    <a:pt x="2637104" y="2869747"/>
                    <a:pt x="2637104" y="2877203"/>
                  </a:cubicBezTo>
                  <a:cubicBezTo>
                    <a:pt x="2638358" y="2885903"/>
                    <a:pt x="2639612" y="2893359"/>
                    <a:pt x="2643374" y="2899573"/>
                  </a:cubicBezTo>
                  <a:cubicBezTo>
                    <a:pt x="2648390" y="2913244"/>
                    <a:pt x="2650898" y="2928157"/>
                    <a:pt x="2653406" y="2941828"/>
                  </a:cubicBezTo>
                  <a:cubicBezTo>
                    <a:pt x="2653406" y="2948041"/>
                    <a:pt x="2655912" y="2954255"/>
                    <a:pt x="2655912" y="2961712"/>
                  </a:cubicBezTo>
                  <a:cubicBezTo>
                    <a:pt x="2655912" y="2964198"/>
                    <a:pt x="2658420" y="2969169"/>
                    <a:pt x="2653406" y="2971654"/>
                  </a:cubicBezTo>
                  <a:cubicBezTo>
                    <a:pt x="2645882" y="2967926"/>
                    <a:pt x="2642120" y="2962955"/>
                    <a:pt x="2639612" y="2956741"/>
                  </a:cubicBezTo>
                  <a:cubicBezTo>
                    <a:pt x="2638358" y="2948041"/>
                    <a:pt x="2633342" y="2941828"/>
                    <a:pt x="2629580" y="2935614"/>
                  </a:cubicBezTo>
                  <a:cubicBezTo>
                    <a:pt x="2622056" y="2923186"/>
                    <a:pt x="2614534" y="2909515"/>
                    <a:pt x="2609518" y="2895845"/>
                  </a:cubicBezTo>
                  <a:cubicBezTo>
                    <a:pt x="2609518" y="2893359"/>
                    <a:pt x="2608264" y="2890874"/>
                    <a:pt x="2608264" y="2889631"/>
                  </a:cubicBezTo>
                  <a:cubicBezTo>
                    <a:pt x="2607010" y="2887145"/>
                    <a:pt x="2607010" y="2883417"/>
                    <a:pt x="2609518" y="2882174"/>
                  </a:cubicBezTo>
                  <a:cubicBezTo>
                    <a:pt x="2610772" y="2882174"/>
                    <a:pt x="2612026" y="2882174"/>
                    <a:pt x="2614534" y="2888388"/>
                  </a:cubicBezTo>
                  <a:cubicBezTo>
                    <a:pt x="2618294" y="2882174"/>
                    <a:pt x="2615788" y="2878446"/>
                    <a:pt x="2610772" y="2875960"/>
                  </a:cubicBezTo>
                  <a:lnTo>
                    <a:pt x="2609810" y="2875007"/>
                  </a:lnTo>
                  <a:lnTo>
                    <a:pt x="2608960" y="2876203"/>
                  </a:lnTo>
                  <a:cubicBezTo>
                    <a:pt x="2607232" y="2876359"/>
                    <a:pt x="2605032" y="2875735"/>
                    <a:pt x="2603146" y="2875735"/>
                  </a:cubicBezTo>
                  <a:cubicBezTo>
                    <a:pt x="2595602" y="2874487"/>
                    <a:pt x="2591830" y="2867000"/>
                    <a:pt x="2589314" y="2860760"/>
                  </a:cubicBezTo>
                  <a:cubicBezTo>
                    <a:pt x="2588058" y="2857017"/>
                    <a:pt x="2586800" y="2853273"/>
                    <a:pt x="2581770" y="2857017"/>
                  </a:cubicBezTo>
                  <a:cubicBezTo>
                    <a:pt x="2576742" y="2859512"/>
                    <a:pt x="2572970" y="2858264"/>
                    <a:pt x="2569196" y="2854521"/>
                  </a:cubicBezTo>
                  <a:cubicBezTo>
                    <a:pt x="2557880" y="2842041"/>
                    <a:pt x="2549080" y="2827067"/>
                    <a:pt x="2549080" y="2809596"/>
                  </a:cubicBezTo>
                  <a:cubicBezTo>
                    <a:pt x="2549080" y="2805852"/>
                    <a:pt x="2547822" y="2803356"/>
                    <a:pt x="2544050" y="2802108"/>
                  </a:cubicBezTo>
                  <a:cubicBezTo>
                    <a:pt x="2537764" y="2800860"/>
                    <a:pt x="2535248" y="2797117"/>
                    <a:pt x="2532734" y="2793373"/>
                  </a:cubicBezTo>
                  <a:cubicBezTo>
                    <a:pt x="2523932" y="2784637"/>
                    <a:pt x="2516388" y="2774654"/>
                    <a:pt x="2510102" y="2763423"/>
                  </a:cubicBezTo>
                  <a:cubicBezTo>
                    <a:pt x="2510102" y="2762175"/>
                    <a:pt x="2510102" y="2762175"/>
                    <a:pt x="2510102" y="2760927"/>
                  </a:cubicBezTo>
                  <a:lnTo>
                    <a:pt x="2508852" y="2757293"/>
                  </a:lnTo>
                  <a:lnTo>
                    <a:pt x="2508806" y="2757384"/>
                  </a:lnTo>
                  <a:cubicBezTo>
                    <a:pt x="2505060" y="2759847"/>
                    <a:pt x="2500064" y="2759847"/>
                    <a:pt x="2496316" y="2759847"/>
                  </a:cubicBezTo>
                  <a:lnTo>
                    <a:pt x="2492350" y="2757892"/>
                  </a:lnTo>
                  <a:lnTo>
                    <a:pt x="2497250" y="2761074"/>
                  </a:lnTo>
                  <a:lnTo>
                    <a:pt x="2508222" y="2761074"/>
                  </a:lnTo>
                  <a:cubicBezTo>
                    <a:pt x="2516770" y="2778493"/>
                    <a:pt x="2524098" y="2797156"/>
                    <a:pt x="2526540" y="2817063"/>
                  </a:cubicBezTo>
                  <a:lnTo>
                    <a:pt x="2527070" y="2819844"/>
                  </a:lnTo>
                  <a:lnTo>
                    <a:pt x="2528370" y="2815243"/>
                  </a:lnTo>
                  <a:cubicBezTo>
                    <a:pt x="2530814" y="2816477"/>
                    <a:pt x="2532034" y="2816477"/>
                    <a:pt x="2532034" y="2817712"/>
                  </a:cubicBezTo>
                  <a:cubicBezTo>
                    <a:pt x="2538140" y="2826351"/>
                    <a:pt x="2546688" y="2832522"/>
                    <a:pt x="2552794" y="2841162"/>
                  </a:cubicBezTo>
                  <a:cubicBezTo>
                    <a:pt x="2565006" y="2860909"/>
                    <a:pt x="2574774" y="2883125"/>
                    <a:pt x="2582102" y="2905341"/>
                  </a:cubicBezTo>
                  <a:lnTo>
                    <a:pt x="2584558" y="2920238"/>
                  </a:lnTo>
                  <a:lnTo>
                    <a:pt x="2585662" y="2922098"/>
                  </a:lnTo>
                  <a:cubicBezTo>
                    <a:pt x="2585662" y="2915856"/>
                    <a:pt x="2581956" y="2910862"/>
                    <a:pt x="2584426" y="2905869"/>
                  </a:cubicBezTo>
                  <a:cubicBezTo>
                    <a:pt x="2585662" y="2904621"/>
                    <a:pt x="2586898" y="2904621"/>
                    <a:pt x="2588134" y="2905869"/>
                  </a:cubicBezTo>
                  <a:cubicBezTo>
                    <a:pt x="2593078" y="2912111"/>
                    <a:pt x="2594314" y="2920849"/>
                    <a:pt x="2596786" y="2928339"/>
                  </a:cubicBezTo>
                  <a:cubicBezTo>
                    <a:pt x="2601728" y="2935829"/>
                    <a:pt x="2602964" y="2943320"/>
                    <a:pt x="2615324" y="2942071"/>
                  </a:cubicBezTo>
                  <a:cubicBezTo>
                    <a:pt x="2620266" y="2940823"/>
                    <a:pt x="2622738" y="2948313"/>
                    <a:pt x="2622738" y="2953306"/>
                  </a:cubicBezTo>
                  <a:cubicBezTo>
                    <a:pt x="2625210" y="2973280"/>
                    <a:pt x="2632626" y="2990757"/>
                    <a:pt x="2641276" y="3006985"/>
                  </a:cubicBezTo>
                  <a:cubicBezTo>
                    <a:pt x="2643748" y="3010731"/>
                    <a:pt x="2646220" y="3014476"/>
                    <a:pt x="2649928" y="3016972"/>
                  </a:cubicBezTo>
                  <a:cubicBezTo>
                    <a:pt x="2653636" y="3018221"/>
                    <a:pt x="2654872" y="3020717"/>
                    <a:pt x="2656108" y="3024462"/>
                  </a:cubicBezTo>
                  <a:cubicBezTo>
                    <a:pt x="2658578" y="3030704"/>
                    <a:pt x="2659814" y="3036946"/>
                    <a:pt x="2661050" y="3044436"/>
                  </a:cubicBezTo>
                  <a:cubicBezTo>
                    <a:pt x="2662286" y="3048181"/>
                    <a:pt x="2664758" y="3053175"/>
                    <a:pt x="2669702" y="3055671"/>
                  </a:cubicBezTo>
                  <a:cubicBezTo>
                    <a:pt x="2674646" y="3068155"/>
                    <a:pt x="2674646" y="3081887"/>
                    <a:pt x="2677116" y="3093122"/>
                  </a:cubicBezTo>
                  <a:cubicBezTo>
                    <a:pt x="2680824" y="3120586"/>
                    <a:pt x="2689476" y="3146801"/>
                    <a:pt x="2691948" y="3171768"/>
                  </a:cubicBezTo>
                  <a:cubicBezTo>
                    <a:pt x="2693184" y="3175513"/>
                    <a:pt x="2694420" y="3178946"/>
                    <a:pt x="2694728" y="3182223"/>
                  </a:cubicBezTo>
                  <a:cubicBezTo>
                    <a:pt x="2695036" y="3185500"/>
                    <a:pt x="2694418" y="3188621"/>
                    <a:pt x="2691948" y="3191742"/>
                  </a:cubicBezTo>
                  <a:lnTo>
                    <a:pt x="2686892" y="3183571"/>
                  </a:lnTo>
                  <a:lnTo>
                    <a:pt x="2683296" y="3171768"/>
                  </a:lnTo>
                  <a:cubicBezTo>
                    <a:pt x="2683296" y="3174265"/>
                    <a:pt x="2684532" y="3178010"/>
                    <a:pt x="2685768" y="3181755"/>
                  </a:cubicBezTo>
                  <a:lnTo>
                    <a:pt x="2686892" y="3183571"/>
                  </a:lnTo>
                  <a:lnTo>
                    <a:pt x="2688240" y="3187997"/>
                  </a:lnTo>
                  <a:cubicBezTo>
                    <a:pt x="2688240" y="3190493"/>
                    <a:pt x="2688240" y="3192990"/>
                    <a:pt x="2685768" y="3192990"/>
                  </a:cubicBezTo>
                  <a:cubicBezTo>
                    <a:pt x="2684532" y="3194238"/>
                    <a:pt x="2683296" y="3192990"/>
                    <a:pt x="2682060" y="3190493"/>
                  </a:cubicBezTo>
                  <a:cubicBezTo>
                    <a:pt x="2679588" y="3186748"/>
                    <a:pt x="2677116" y="3183003"/>
                    <a:pt x="2675882" y="3178010"/>
                  </a:cubicBezTo>
                  <a:cubicBezTo>
                    <a:pt x="2673410" y="3171768"/>
                    <a:pt x="2673410" y="3165526"/>
                    <a:pt x="2665994" y="3161781"/>
                  </a:cubicBezTo>
                  <a:cubicBezTo>
                    <a:pt x="2661050" y="3156788"/>
                    <a:pt x="2654872" y="3150546"/>
                    <a:pt x="2665994" y="3143056"/>
                  </a:cubicBezTo>
                  <a:cubicBezTo>
                    <a:pt x="2667230" y="3141807"/>
                    <a:pt x="2665994" y="3140559"/>
                    <a:pt x="2665994" y="3138062"/>
                  </a:cubicBezTo>
                  <a:cubicBezTo>
                    <a:pt x="2664758" y="3129324"/>
                    <a:pt x="2663522" y="3120586"/>
                    <a:pt x="2661050" y="3111847"/>
                  </a:cubicBezTo>
                  <a:cubicBezTo>
                    <a:pt x="2654872" y="3091873"/>
                    <a:pt x="2643748" y="3075645"/>
                    <a:pt x="2635098" y="3056920"/>
                  </a:cubicBezTo>
                  <a:cubicBezTo>
                    <a:pt x="2631390" y="3049429"/>
                    <a:pt x="2627682" y="3043188"/>
                    <a:pt x="2625210" y="3035698"/>
                  </a:cubicBezTo>
                  <a:cubicBezTo>
                    <a:pt x="2623974" y="3034449"/>
                    <a:pt x="2622738" y="3033201"/>
                    <a:pt x="2621502" y="3030704"/>
                  </a:cubicBezTo>
                  <a:cubicBezTo>
                    <a:pt x="2619032" y="3028207"/>
                    <a:pt x="2617796" y="3026959"/>
                    <a:pt x="2615324" y="3028207"/>
                  </a:cubicBezTo>
                  <a:cubicBezTo>
                    <a:pt x="2611616" y="3029456"/>
                    <a:pt x="2612852" y="3033201"/>
                    <a:pt x="2612852" y="3034449"/>
                  </a:cubicBezTo>
                  <a:cubicBezTo>
                    <a:pt x="2614088" y="3040691"/>
                    <a:pt x="2619032" y="3044436"/>
                    <a:pt x="2614088" y="3051926"/>
                  </a:cubicBezTo>
                  <a:cubicBezTo>
                    <a:pt x="2617796" y="3048181"/>
                    <a:pt x="2617796" y="3043188"/>
                    <a:pt x="2622738" y="3044436"/>
                  </a:cubicBezTo>
                  <a:cubicBezTo>
                    <a:pt x="2626446" y="3045684"/>
                    <a:pt x="2627682" y="3049429"/>
                    <a:pt x="2627682" y="3053175"/>
                  </a:cubicBezTo>
                  <a:cubicBezTo>
                    <a:pt x="2628918" y="3068155"/>
                    <a:pt x="2638804" y="3078142"/>
                    <a:pt x="2644984" y="3089377"/>
                  </a:cubicBezTo>
                  <a:cubicBezTo>
                    <a:pt x="2651164" y="3099364"/>
                    <a:pt x="2653636" y="3110599"/>
                    <a:pt x="2651164" y="3123082"/>
                  </a:cubicBezTo>
                  <a:cubicBezTo>
                    <a:pt x="2649928" y="3123082"/>
                    <a:pt x="2649928" y="3123082"/>
                    <a:pt x="2648692" y="3121834"/>
                  </a:cubicBezTo>
                  <a:cubicBezTo>
                    <a:pt x="2640040" y="3111847"/>
                    <a:pt x="2626446" y="3104357"/>
                    <a:pt x="2625210" y="3088128"/>
                  </a:cubicBezTo>
                  <a:cubicBezTo>
                    <a:pt x="2625210" y="3081887"/>
                    <a:pt x="2622738" y="3076893"/>
                    <a:pt x="2615324" y="3073148"/>
                  </a:cubicBezTo>
                  <a:cubicBezTo>
                    <a:pt x="2607908" y="3070651"/>
                    <a:pt x="2601728" y="3063161"/>
                    <a:pt x="2595550" y="3056920"/>
                  </a:cubicBezTo>
                  <a:cubicBezTo>
                    <a:pt x="2588134" y="3046933"/>
                    <a:pt x="2581956" y="3034449"/>
                    <a:pt x="2570832" y="3026959"/>
                  </a:cubicBezTo>
                  <a:cubicBezTo>
                    <a:pt x="2569596" y="3025711"/>
                    <a:pt x="2569596" y="3023214"/>
                    <a:pt x="2568360" y="3020717"/>
                  </a:cubicBezTo>
                  <a:cubicBezTo>
                    <a:pt x="2569596" y="3023214"/>
                    <a:pt x="2569596" y="3025711"/>
                    <a:pt x="2569596" y="3028207"/>
                  </a:cubicBezTo>
                  <a:cubicBezTo>
                    <a:pt x="2570832" y="3030704"/>
                    <a:pt x="2572068" y="3034449"/>
                    <a:pt x="2569596" y="3036946"/>
                  </a:cubicBezTo>
                  <a:cubicBezTo>
                    <a:pt x="2567124" y="3039443"/>
                    <a:pt x="2564652" y="3034449"/>
                    <a:pt x="2562182" y="3034449"/>
                  </a:cubicBezTo>
                  <a:cubicBezTo>
                    <a:pt x="2564652" y="3044436"/>
                    <a:pt x="2568360" y="3051926"/>
                    <a:pt x="2574540" y="3060665"/>
                  </a:cubicBezTo>
                  <a:cubicBezTo>
                    <a:pt x="2577012" y="3056920"/>
                    <a:pt x="2574540" y="3051926"/>
                    <a:pt x="2577012" y="3051926"/>
                  </a:cubicBezTo>
                  <a:cubicBezTo>
                    <a:pt x="2581956" y="3050678"/>
                    <a:pt x="2583190" y="3054423"/>
                    <a:pt x="2586898" y="3055671"/>
                  </a:cubicBezTo>
                  <a:cubicBezTo>
                    <a:pt x="2590606" y="3060665"/>
                    <a:pt x="2591842" y="3065658"/>
                    <a:pt x="2600494" y="3066906"/>
                  </a:cubicBezTo>
                  <a:cubicBezTo>
                    <a:pt x="2607908" y="3068155"/>
                    <a:pt x="2610380" y="3083135"/>
                    <a:pt x="2604200" y="3089377"/>
                  </a:cubicBezTo>
                  <a:cubicBezTo>
                    <a:pt x="2602964" y="3090625"/>
                    <a:pt x="2602964" y="3091873"/>
                    <a:pt x="2601728" y="3091873"/>
                  </a:cubicBezTo>
                  <a:cubicBezTo>
                    <a:pt x="2600494" y="3095619"/>
                    <a:pt x="2601728" y="3100612"/>
                    <a:pt x="2595550" y="3099364"/>
                  </a:cubicBezTo>
                  <a:lnTo>
                    <a:pt x="2590010" y="3090410"/>
                  </a:lnTo>
                  <a:lnTo>
                    <a:pt x="2588134" y="3081887"/>
                  </a:lnTo>
                  <a:cubicBezTo>
                    <a:pt x="2590606" y="3084383"/>
                    <a:pt x="2589370" y="3086880"/>
                    <a:pt x="2589370" y="3089377"/>
                  </a:cubicBezTo>
                  <a:lnTo>
                    <a:pt x="2590010" y="3090410"/>
                  </a:lnTo>
                  <a:lnTo>
                    <a:pt x="2593078" y="3104357"/>
                  </a:lnTo>
                  <a:cubicBezTo>
                    <a:pt x="2598022" y="3114344"/>
                    <a:pt x="2599258" y="3125579"/>
                    <a:pt x="2601728" y="3135566"/>
                  </a:cubicBezTo>
                  <a:cubicBezTo>
                    <a:pt x="2601728" y="3140559"/>
                    <a:pt x="2601728" y="3143056"/>
                    <a:pt x="2596786" y="3144304"/>
                  </a:cubicBezTo>
                  <a:cubicBezTo>
                    <a:pt x="2595550" y="3145553"/>
                    <a:pt x="2594314" y="3145553"/>
                    <a:pt x="2593078" y="3146801"/>
                  </a:cubicBezTo>
                  <a:cubicBezTo>
                    <a:pt x="2588134" y="3153043"/>
                    <a:pt x="2585662" y="3154291"/>
                    <a:pt x="2579484" y="3146801"/>
                  </a:cubicBezTo>
                  <a:cubicBezTo>
                    <a:pt x="2572068" y="3135566"/>
                    <a:pt x="2565888" y="3125579"/>
                    <a:pt x="2562182" y="3113095"/>
                  </a:cubicBezTo>
                  <a:cubicBezTo>
                    <a:pt x="2560946" y="3109350"/>
                    <a:pt x="2558474" y="3103109"/>
                    <a:pt x="2565888" y="3100612"/>
                  </a:cubicBezTo>
                  <a:cubicBezTo>
                    <a:pt x="2568360" y="3100612"/>
                    <a:pt x="2567124" y="3098115"/>
                    <a:pt x="2567124" y="3095619"/>
                  </a:cubicBezTo>
                  <a:cubicBezTo>
                    <a:pt x="2565888" y="3090625"/>
                    <a:pt x="2565888" y="3085632"/>
                    <a:pt x="2564652" y="3080638"/>
                  </a:cubicBezTo>
                  <a:cubicBezTo>
                    <a:pt x="2562182" y="3081887"/>
                    <a:pt x="2563418" y="3085632"/>
                    <a:pt x="2560946" y="3085632"/>
                  </a:cubicBezTo>
                  <a:cubicBezTo>
                    <a:pt x="2558474" y="3085632"/>
                    <a:pt x="2557238" y="3083135"/>
                    <a:pt x="2556002" y="3081887"/>
                  </a:cubicBezTo>
                  <a:cubicBezTo>
                    <a:pt x="2554766" y="3074397"/>
                    <a:pt x="2553530" y="3066906"/>
                    <a:pt x="2553530" y="3060665"/>
                  </a:cubicBezTo>
                  <a:cubicBezTo>
                    <a:pt x="2554766" y="3054423"/>
                    <a:pt x="2553530" y="3049429"/>
                    <a:pt x="2549822" y="3044436"/>
                  </a:cubicBezTo>
                  <a:cubicBezTo>
                    <a:pt x="2544880" y="3049429"/>
                    <a:pt x="2541172" y="3055671"/>
                    <a:pt x="2542408" y="3064410"/>
                  </a:cubicBezTo>
                  <a:cubicBezTo>
                    <a:pt x="2543644" y="3065658"/>
                    <a:pt x="2543644" y="3068155"/>
                    <a:pt x="2541172" y="3069403"/>
                  </a:cubicBezTo>
                  <a:cubicBezTo>
                    <a:pt x="2538700" y="3070651"/>
                    <a:pt x="2537464" y="3068155"/>
                    <a:pt x="2536228" y="3066906"/>
                  </a:cubicBezTo>
                  <a:cubicBezTo>
                    <a:pt x="2534992" y="3063161"/>
                    <a:pt x="2533756" y="3059416"/>
                    <a:pt x="2532520" y="3055671"/>
                  </a:cubicBezTo>
                  <a:cubicBezTo>
                    <a:pt x="2528812" y="3068155"/>
                    <a:pt x="2531284" y="3075645"/>
                    <a:pt x="2544880" y="3078142"/>
                  </a:cubicBezTo>
                  <a:cubicBezTo>
                    <a:pt x="2553530" y="3079390"/>
                    <a:pt x="2554766" y="3083135"/>
                    <a:pt x="2553530" y="3090625"/>
                  </a:cubicBezTo>
                  <a:cubicBezTo>
                    <a:pt x="2549822" y="3100612"/>
                    <a:pt x="2553530" y="3109350"/>
                    <a:pt x="2559710" y="3118089"/>
                  </a:cubicBezTo>
                  <a:cubicBezTo>
                    <a:pt x="2565888" y="3126827"/>
                    <a:pt x="2564652" y="3135566"/>
                    <a:pt x="2565888" y="3146801"/>
                  </a:cubicBezTo>
                  <a:cubicBezTo>
                    <a:pt x="2567124" y="3150546"/>
                    <a:pt x="2568360" y="3155539"/>
                    <a:pt x="2572068" y="3159284"/>
                  </a:cubicBezTo>
                  <a:cubicBezTo>
                    <a:pt x="2577012" y="3163029"/>
                    <a:pt x="2579484" y="3170520"/>
                    <a:pt x="2578248" y="3175513"/>
                  </a:cubicBezTo>
                  <a:cubicBezTo>
                    <a:pt x="2577012" y="3181755"/>
                    <a:pt x="2579484" y="3187997"/>
                    <a:pt x="2580720" y="3192990"/>
                  </a:cubicBezTo>
                  <a:cubicBezTo>
                    <a:pt x="2583190" y="3200480"/>
                    <a:pt x="2589370" y="3209219"/>
                    <a:pt x="2579484" y="3215460"/>
                  </a:cubicBezTo>
                  <a:cubicBezTo>
                    <a:pt x="2577012" y="3216709"/>
                    <a:pt x="2579484" y="3220454"/>
                    <a:pt x="2580720" y="3222950"/>
                  </a:cubicBezTo>
                  <a:cubicBezTo>
                    <a:pt x="2583190" y="3227944"/>
                    <a:pt x="2585662" y="3232937"/>
                    <a:pt x="2588134" y="3239179"/>
                  </a:cubicBezTo>
                  <a:cubicBezTo>
                    <a:pt x="2590606" y="3246669"/>
                    <a:pt x="2596786" y="3255408"/>
                    <a:pt x="2588134" y="3262898"/>
                  </a:cubicBezTo>
                  <a:lnTo>
                    <a:pt x="2584530" y="3259256"/>
                  </a:lnTo>
                  <a:lnTo>
                    <a:pt x="2586984" y="3271606"/>
                  </a:lnTo>
                  <a:cubicBezTo>
                    <a:pt x="2585752" y="3280287"/>
                    <a:pt x="2584518" y="3281527"/>
                    <a:pt x="2578354" y="3276567"/>
                  </a:cubicBezTo>
                  <a:cubicBezTo>
                    <a:pt x="2574656" y="3275326"/>
                    <a:pt x="2572190" y="3274086"/>
                    <a:pt x="2569724" y="3272846"/>
                  </a:cubicBezTo>
                  <a:cubicBezTo>
                    <a:pt x="2567258" y="3276567"/>
                    <a:pt x="2564792" y="3281527"/>
                    <a:pt x="2563560" y="3285248"/>
                  </a:cubicBezTo>
                  <a:cubicBezTo>
                    <a:pt x="2563560" y="3292689"/>
                    <a:pt x="2552464" y="3297649"/>
                    <a:pt x="2546298" y="3295169"/>
                  </a:cubicBezTo>
                  <a:cubicBezTo>
                    <a:pt x="2545066" y="3293929"/>
                    <a:pt x="2543834" y="3292689"/>
                    <a:pt x="2542600" y="3292689"/>
                  </a:cubicBezTo>
                  <a:cubicBezTo>
                    <a:pt x="2537668" y="3287728"/>
                    <a:pt x="2537668" y="3292689"/>
                    <a:pt x="2536436" y="3295169"/>
                  </a:cubicBezTo>
                  <a:cubicBezTo>
                    <a:pt x="2532736" y="3297649"/>
                    <a:pt x="2527806" y="3298889"/>
                    <a:pt x="2524106" y="3300130"/>
                  </a:cubicBezTo>
                  <a:cubicBezTo>
                    <a:pt x="2516710" y="3301370"/>
                    <a:pt x="2510544" y="3295169"/>
                    <a:pt x="2503148" y="3297649"/>
                  </a:cubicBezTo>
                  <a:cubicBezTo>
                    <a:pt x="2503148" y="3297649"/>
                    <a:pt x="2500682" y="3293929"/>
                    <a:pt x="2500682" y="3291449"/>
                  </a:cubicBezTo>
                  <a:cubicBezTo>
                    <a:pt x="2499448" y="3287728"/>
                    <a:pt x="2498216" y="3285248"/>
                    <a:pt x="2496982" y="3281527"/>
                  </a:cubicBezTo>
                  <a:cubicBezTo>
                    <a:pt x="2479722" y="3233161"/>
                    <a:pt x="2462462" y="3183554"/>
                    <a:pt x="2447666" y="3133948"/>
                  </a:cubicBezTo>
                  <a:cubicBezTo>
                    <a:pt x="2451366" y="3132708"/>
                    <a:pt x="2452598" y="3133948"/>
                    <a:pt x="2455064" y="3136428"/>
                  </a:cubicBezTo>
                  <a:cubicBezTo>
                    <a:pt x="2442734" y="3122786"/>
                    <a:pt x="2440270" y="3105424"/>
                    <a:pt x="2435338" y="3089302"/>
                  </a:cubicBezTo>
                  <a:cubicBezTo>
                    <a:pt x="2434104" y="3081861"/>
                    <a:pt x="2439036" y="3081861"/>
                    <a:pt x="2443968" y="3084341"/>
                  </a:cubicBezTo>
                  <a:cubicBezTo>
                    <a:pt x="2445200" y="3080621"/>
                    <a:pt x="2445200" y="3078140"/>
                    <a:pt x="2442734" y="3076900"/>
                  </a:cubicBezTo>
                  <a:cubicBezTo>
                    <a:pt x="2432872" y="3068219"/>
                    <a:pt x="2431638" y="3054577"/>
                    <a:pt x="2424242" y="3044656"/>
                  </a:cubicBezTo>
                  <a:cubicBezTo>
                    <a:pt x="2421776" y="3040936"/>
                    <a:pt x="2419310" y="3037215"/>
                    <a:pt x="2414378" y="3034735"/>
                  </a:cubicBezTo>
                  <a:cubicBezTo>
                    <a:pt x="2408214" y="3019853"/>
                    <a:pt x="2403282" y="3004971"/>
                    <a:pt x="2398350" y="2990089"/>
                  </a:cubicBezTo>
                  <a:lnTo>
                    <a:pt x="2398392" y="2989876"/>
                  </a:lnTo>
                  <a:lnTo>
                    <a:pt x="2386528" y="2959815"/>
                  </a:lnTo>
                  <a:lnTo>
                    <a:pt x="2342812" y="2850180"/>
                  </a:lnTo>
                  <a:lnTo>
                    <a:pt x="2338542" y="2843897"/>
                  </a:lnTo>
                  <a:cubicBezTo>
                    <a:pt x="2330980" y="2827824"/>
                    <a:pt x="2325938" y="2809277"/>
                    <a:pt x="2315856" y="2793204"/>
                  </a:cubicBezTo>
                  <a:cubicBezTo>
                    <a:pt x="2315856" y="2790731"/>
                    <a:pt x="2314596" y="2788258"/>
                    <a:pt x="2312074" y="2785785"/>
                  </a:cubicBezTo>
                  <a:cubicBezTo>
                    <a:pt x="2294430" y="2749929"/>
                    <a:pt x="2276784" y="2715309"/>
                    <a:pt x="2259138" y="2679452"/>
                  </a:cubicBezTo>
                  <a:cubicBezTo>
                    <a:pt x="2251576" y="2664615"/>
                    <a:pt x="2242754" y="2651014"/>
                    <a:pt x="2235192" y="2636177"/>
                  </a:cubicBezTo>
                  <a:cubicBezTo>
                    <a:pt x="2233930" y="2631231"/>
                    <a:pt x="2230150" y="2626286"/>
                    <a:pt x="2228890" y="2621340"/>
                  </a:cubicBezTo>
                  <a:lnTo>
                    <a:pt x="2226694" y="2617339"/>
                  </a:lnTo>
                  <a:lnTo>
                    <a:pt x="2225676" y="2615711"/>
                  </a:lnTo>
                  <a:lnTo>
                    <a:pt x="2225834" y="2615775"/>
                  </a:lnTo>
                  <a:lnTo>
                    <a:pt x="2225580" y="2615313"/>
                  </a:lnTo>
                  <a:lnTo>
                    <a:pt x="2228634" y="2610605"/>
                  </a:lnTo>
                  <a:lnTo>
                    <a:pt x="2173996" y="2521800"/>
                  </a:lnTo>
                  <a:lnTo>
                    <a:pt x="2172882" y="2520601"/>
                  </a:lnTo>
                  <a:lnTo>
                    <a:pt x="2170526" y="2516160"/>
                  </a:lnTo>
                  <a:lnTo>
                    <a:pt x="2124382" y="2441162"/>
                  </a:lnTo>
                  <a:cubicBezTo>
                    <a:pt x="2123120" y="2438686"/>
                    <a:pt x="2120600" y="2436211"/>
                    <a:pt x="2119340" y="2433735"/>
                  </a:cubicBezTo>
                  <a:lnTo>
                    <a:pt x="2116884" y="2429837"/>
                  </a:lnTo>
                  <a:lnTo>
                    <a:pt x="2116120" y="2433138"/>
                  </a:lnTo>
                  <a:cubicBezTo>
                    <a:pt x="2102284" y="2415923"/>
                    <a:pt x="2090962" y="2396247"/>
                    <a:pt x="2078384" y="2376572"/>
                  </a:cubicBezTo>
                  <a:lnTo>
                    <a:pt x="2064554" y="2355227"/>
                  </a:lnTo>
                  <a:lnTo>
                    <a:pt x="2059592" y="2348477"/>
                  </a:lnTo>
                  <a:cubicBezTo>
                    <a:pt x="2043820" y="2316298"/>
                    <a:pt x="2019554" y="2290307"/>
                    <a:pt x="2000142" y="2260604"/>
                  </a:cubicBezTo>
                  <a:cubicBezTo>
                    <a:pt x="1995290" y="2254415"/>
                    <a:pt x="1990436" y="2249465"/>
                    <a:pt x="1989224" y="2242039"/>
                  </a:cubicBezTo>
                  <a:cubicBezTo>
                    <a:pt x="1995896" y="2245752"/>
                    <a:pt x="2000750" y="2251012"/>
                    <a:pt x="2005602" y="2256427"/>
                  </a:cubicBezTo>
                  <a:lnTo>
                    <a:pt x="2021040" y="2270863"/>
                  </a:lnTo>
                  <a:lnTo>
                    <a:pt x="2018052" y="2263560"/>
                  </a:lnTo>
                  <a:lnTo>
                    <a:pt x="2002826" y="2242036"/>
                  </a:lnTo>
                  <a:cubicBezTo>
                    <a:pt x="1998410" y="2233794"/>
                    <a:pt x="1995466" y="2224940"/>
                    <a:pt x="1994812" y="2214560"/>
                  </a:cubicBezTo>
                  <a:cubicBezTo>
                    <a:pt x="2002662" y="2220666"/>
                    <a:pt x="2009204" y="2226772"/>
                    <a:pt x="2015746" y="2232877"/>
                  </a:cubicBezTo>
                  <a:cubicBezTo>
                    <a:pt x="2020980" y="2240205"/>
                    <a:pt x="2026214" y="2246310"/>
                    <a:pt x="2034064" y="2249974"/>
                  </a:cubicBezTo>
                  <a:cubicBezTo>
                    <a:pt x="2040606" y="2253637"/>
                    <a:pt x="2043222" y="2258522"/>
                    <a:pt x="2045840" y="2264628"/>
                  </a:cubicBezTo>
                  <a:cubicBezTo>
                    <a:pt x="2044532" y="2264628"/>
                    <a:pt x="2043222" y="2263407"/>
                    <a:pt x="2040606" y="2262185"/>
                  </a:cubicBezTo>
                  <a:lnTo>
                    <a:pt x="2041938" y="2265916"/>
                  </a:lnTo>
                  <a:lnTo>
                    <a:pt x="2044420" y="2267129"/>
                  </a:lnTo>
                  <a:cubicBezTo>
                    <a:pt x="2058256" y="2280656"/>
                    <a:pt x="2068320" y="2296642"/>
                    <a:pt x="2082156" y="2308939"/>
                  </a:cubicBezTo>
                  <a:cubicBezTo>
                    <a:pt x="2087188" y="2312628"/>
                    <a:pt x="2084672" y="2308939"/>
                    <a:pt x="2085930" y="2307709"/>
                  </a:cubicBezTo>
                  <a:lnTo>
                    <a:pt x="2091678" y="2316776"/>
                  </a:lnTo>
                  <a:lnTo>
                    <a:pt x="2088876" y="2310276"/>
                  </a:lnTo>
                  <a:cubicBezTo>
                    <a:pt x="2082746" y="2291792"/>
                    <a:pt x="2070484" y="2277005"/>
                    <a:pt x="2060674" y="2258521"/>
                  </a:cubicBezTo>
                  <a:cubicBezTo>
                    <a:pt x="2083972" y="2260986"/>
                    <a:pt x="2087650" y="2283166"/>
                    <a:pt x="2103590" y="2293024"/>
                  </a:cubicBezTo>
                  <a:cubicBezTo>
                    <a:pt x="2107270" y="2290560"/>
                    <a:pt x="2103590" y="2285631"/>
                    <a:pt x="2104816" y="2283166"/>
                  </a:cubicBezTo>
                  <a:cubicBezTo>
                    <a:pt x="2114626" y="2283166"/>
                    <a:pt x="2120758" y="2290560"/>
                    <a:pt x="2129340" y="2295489"/>
                  </a:cubicBezTo>
                  <a:lnTo>
                    <a:pt x="2127496" y="2290545"/>
                  </a:lnTo>
                  <a:lnTo>
                    <a:pt x="2119632" y="2287598"/>
                  </a:lnTo>
                  <a:cubicBezTo>
                    <a:pt x="2114660" y="2285114"/>
                    <a:pt x="2108444" y="2281389"/>
                    <a:pt x="2103472" y="2278905"/>
                  </a:cubicBezTo>
                  <a:cubicBezTo>
                    <a:pt x="2097258" y="2265243"/>
                    <a:pt x="2087314" y="2254066"/>
                    <a:pt x="2079856" y="2240404"/>
                  </a:cubicBezTo>
                  <a:cubicBezTo>
                    <a:pt x="2074884" y="2230468"/>
                    <a:pt x="2069914" y="2221775"/>
                    <a:pt x="2068670" y="2209355"/>
                  </a:cubicBezTo>
                  <a:cubicBezTo>
                    <a:pt x="2068670" y="2205629"/>
                    <a:pt x="2069914" y="2203145"/>
                    <a:pt x="2072398" y="2200662"/>
                  </a:cubicBezTo>
                  <a:cubicBezTo>
                    <a:pt x="2076128" y="2194452"/>
                    <a:pt x="2077370" y="2187000"/>
                    <a:pt x="2073642" y="2179548"/>
                  </a:cubicBezTo>
                  <a:cubicBezTo>
                    <a:pt x="2071156" y="2173339"/>
                    <a:pt x="2068670" y="2167129"/>
                    <a:pt x="2066184" y="2160919"/>
                  </a:cubicBezTo>
                  <a:cubicBezTo>
                    <a:pt x="2072398" y="2160919"/>
                    <a:pt x="2074884" y="2164645"/>
                    <a:pt x="2079856" y="2165887"/>
                  </a:cubicBezTo>
                  <a:lnTo>
                    <a:pt x="2080360" y="2165995"/>
                  </a:lnTo>
                  <a:lnTo>
                    <a:pt x="2079748" y="2165612"/>
                  </a:lnTo>
                  <a:cubicBezTo>
                    <a:pt x="2081000" y="2156940"/>
                    <a:pt x="2079748" y="2150746"/>
                    <a:pt x="2074748" y="2143313"/>
                  </a:cubicBezTo>
                  <a:cubicBezTo>
                    <a:pt x="2065994" y="2130925"/>
                    <a:pt x="2057242" y="2117299"/>
                    <a:pt x="2050990" y="2102433"/>
                  </a:cubicBezTo>
                  <a:cubicBezTo>
                    <a:pt x="2045988" y="2090045"/>
                    <a:pt x="2035986" y="2081374"/>
                    <a:pt x="2027232" y="2071463"/>
                  </a:cubicBezTo>
                  <a:cubicBezTo>
                    <a:pt x="2024732" y="2068986"/>
                    <a:pt x="2022230" y="2065269"/>
                    <a:pt x="2022230" y="2060314"/>
                  </a:cubicBezTo>
                  <a:cubicBezTo>
                    <a:pt x="2027232" y="2062792"/>
                    <a:pt x="2029734" y="2065269"/>
                    <a:pt x="2034734" y="2066508"/>
                  </a:cubicBezTo>
                  <a:cubicBezTo>
                    <a:pt x="2035986" y="2064031"/>
                    <a:pt x="2033484" y="2060314"/>
                    <a:pt x="2034734" y="2059076"/>
                  </a:cubicBezTo>
                  <a:cubicBezTo>
                    <a:pt x="2037236" y="2055359"/>
                    <a:pt x="2040986" y="2054120"/>
                    <a:pt x="2043488" y="2057837"/>
                  </a:cubicBezTo>
                  <a:lnTo>
                    <a:pt x="2043422" y="2057380"/>
                  </a:lnTo>
                  <a:lnTo>
                    <a:pt x="2036030" y="2057870"/>
                  </a:lnTo>
                  <a:cubicBezTo>
                    <a:pt x="2037284" y="2051637"/>
                    <a:pt x="2034776" y="2047898"/>
                    <a:pt x="2031014" y="2044158"/>
                  </a:cubicBezTo>
                  <a:cubicBezTo>
                    <a:pt x="2028504" y="2037926"/>
                    <a:pt x="2023486" y="2034186"/>
                    <a:pt x="2022232" y="2026707"/>
                  </a:cubicBezTo>
                  <a:cubicBezTo>
                    <a:pt x="2025996" y="2025461"/>
                    <a:pt x="2028504" y="2029200"/>
                    <a:pt x="2029758" y="2030447"/>
                  </a:cubicBezTo>
                  <a:cubicBezTo>
                    <a:pt x="2039794" y="2037926"/>
                    <a:pt x="2039794" y="2037926"/>
                    <a:pt x="2043556" y="2026707"/>
                  </a:cubicBezTo>
                  <a:lnTo>
                    <a:pt x="2044050" y="2026434"/>
                  </a:lnTo>
                  <a:lnTo>
                    <a:pt x="2038182" y="2016703"/>
                  </a:lnTo>
                  <a:cubicBezTo>
                    <a:pt x="2035698" y="2012996"/>
                    <a:pt x="2033214" y="2009289"/>
                    <a:pt x="2034456" y="2006818"/>
                  </a:cubicBezTo>
                  <a:cubicBezTo>
                    <a:pt x="2036940" y="2003111"/>
                    <a:pt x="2040666" y="2008054"/>
                    <a:pt x="2045634" y="2006818"/>
                  </a:cubicBezTo>
                  <a:cubicBezTo>
                    <a:pt x="2039424" y="1994462"/>
                    <a:pt x="2035698" y="1982106"/>
                    <a:pt x="2038182" y="1968515"/>
                  </a:cubicBezTo>
                  <a:lnTo>
                    <a:pt x="2038748" y="1968628"/>
                  </a:lnTo>
                  <a:lnTo>
                    <a:pt x="2040568" y="1964064"/>
                  </a:lnTo>
                  <a:cubicBezTo>
                    <a:pt x="2041498" y="1963131"/>
                    <a:pt x="2043050" y="1963131"/>
                    <a:pt x="2046152" y="1964997"/>
                  </a:cubicBezTo>
                  <a:cubicBezTo>
                    <a:pt x="2053596" y="1967486"/>
                    <a:pt x="2062282" y="1971218"/>
                    <a:pt x="2069728" y="1962509"/>
                  </a:cubicBezTo>
                  <a:lnTo>
                    <a:pt x="2072532" y="1966025"/>
                  </a:lnTo>
                  <a:lnTo>
                    <a:pt x="2069170" y="1959893"/>
                  </a:lnTo>
                  <a:cubicBezTo>
                    <a:pt x="2065364" y="1948543"/>
                    <a:pt x="2059024" y="1938453"/>
                    <a:pt x="2055220" y="1923319"/>
                  </a:cubicBezTo>
                  <a:close/>
                  <a:moveTo>
                    <a:pt x="2214480" y="1912328"/>
                  </a:moveTo>
                  <a:cubicBezTo>
                    <a:pt x="2228466" y="1928029"/>
                    <a:pt x="2242454" y="1945038"/>
                    <a:pt x="2251778" y="1965972"/>
                  </a:cubicBezTo>
                  <a:cubicBezTo>
                    <a:pt x="2244784" y="1963355"/>
                    <a:pt x="2219142" y="1926720"/>
                    <a:pt x="2214480" y="1912328"/>
                  </a:cubicBezTo>
                  <a:close/>
                  <a:moveTo>
                    <a:pt x="2115602" y="1851879"/>
                  </a:moveTo>
                  <a:cubicBezTo>
                    <a:pt x="2131228" y="1867580"/>
                    <a:pt x="2140844" y="1887205"/>
                    <a:pt x="2152864" y="1905523"/>
                  </a:cubicBezTo>
                  <a:cubicBezTo>
                    <a:pt x="2137238" y="1891130"/>
                    <a:pt x="2126420" y="1870196"/>
                    <a:pt x="2115602" y="1851879"/>
                  </a:cubicBezTo>
                  <a:close/>
                  <a:moveTo>
                    <a:pt x="2137524" y="1807917"/>
                  </a:moveTo>
                  <a:cubicBezTo>
                    <a:pt x="2148970" y="1819938"/>
                    <a:pt x="2155840" y="1831959"/>
                    <a:pt x="2163854" y="1845183"/>
                  </a:cubicBezTo>
                  <a:cubicBezTo>
                    <a:pt x="2156984" y="1841577"/>
                    <a:pt x="2143248" y="1823545"/>
                    <a:pt x="2137524" y="1807917"/>
                  </a:cubicBezTo>
                  <a:close/>
                  <a:moveTo>
                    <a:pt x="1769866" y="1311749"/>
                  </a:moveTo>
                  <a:lnTo>
                    <a:pt x="1775832" y="1318165"/>
                  </a:lnTo>
                  <a:lnTo>
                    <a:pt x="1772674" y="1313454"/>
                  </a:lnTo>
                  <a:lnTo>
                    <a:pt x="1769866" y="1311749"/>
                  </a:lnTo>
                  <a:close/>
                  <a:moveTo>
                    <a:pt x="1701998" y="1308687"/>
                  </a:moveTo>
                  <a:lnTo>
                    <a:pt x="1724516" y="1316615"/>
                  </a:lnTo>
                  <a:lnTo>
                    <a:pt x="1741946" y="1321466"/>
                  </a:lnTo>
                  <a:lnTo>
                    <a:pt x="1712292" y="1311594"/>
                  </a:lnTo>
                  <a:lnTo>
                    <a:pt x="1701998" y="1308687"/>
                  </a:lnTo>
                  <a:close/>
                  <a:moveTo>
                    <a:pt x="1726680" y="1302570"/>
                  </a:moveTo>
                  <a:lnTo>
                    <a:pt x="1725952" y="1302912"/>
                  </a:lnTo>
                  <a:lnTo>
                    <a:pt x="1726600" y="1303363"/>
                  </a:lnTo>
                  <a:lnTo>
                    <a:pt x="1726680" y="1302570"/>
                  </a:lnTo>
                  <a:close/>
                  <a:moveTo>
                    <a:pt x="1751580" y="1301078"/>
                  </a:moveTo>
                  <a:lnTo>
                    <a:pt x="1757080" y="1303985"/>
                  </a:lnTo>
                  <a:lnTo>
                    <a:pt x="1753272" y="1301672"/>
                  </a:lnTo>
                  <a:lnTo>
                    <a:pt x="1751580" y="1301078"/>
                  </a:lnTo>
                  <a:close/>
                  <a:moveTo>
                    <a:pt x="1739146" y="1296711"/>
                  </a:moveTo>
                  <a:lnTo>
                    <a:pt x="1737176" y="1297637"/>
                  </a:lnTo>
                  <a:lnTo>
                    <a:pt x="1740386" y="1297146"/>
                  </a:lnTo>
                  <a:lnTo>
                    <a:pt x="1739146" y="1296711"/>
                  </a:lnTo>
                  <a:close/>
                  <a:moveTo>
                    <a:pt x="1623112" y="1290149"/>
                  </a:moveTo>
                  <a:lnTo>
                    <a:pt x="1628108" y="1294212"/>
                  </a:lnTo>
                  <a:lnTo>
                    <a:pt x="1627096" y="1292537"/>
                  </a:lnTo>
                  <a:lnTo>
                    <a:pt x="1623112" y="1290149"/>
                  </a:lnTo>
                  <a:close/>
                  <a:moveTo>
                    <a:pt x="1626610" y="1276867"/>
                  </a:moveTo>
                  <a:lnTo>
                    <a:pt x="1627476" y="1278595"/>
                  </a:lnTo>
                  <a:lnTo>
                    <a:pt x="1630274" y="1279029"/>
                  </a:lnTo>
                  <a:lnTo>
                    <a:pt x="1626610" y="1276867"/>
                  </a:lnTo>
                  <a:close/>
                  <a:moveTo>
                    <a:pt x="1751734" y="1245770"/>
                  </a:moveTo>
                  <a:lnTo>
                    <a:pt x="1750208" y="1248983"/>
                  </a:lnTo>
                  <a:lnTo>
                    <a:pt x="1754440" y="1248463"/>
                  </a:lnTo>
                  <a:lnTo>
                    <a:pt x="1751734" y="1245770"/>
                  </a:lnTo>
                  <a:close/>
                  <a:moveTo>
                    <a:pt x="1680006" y="1219817"/>
                  </a:moveTo>
                  <a:lnTo>
                    <a:pt x="1680674" y="1220282"/>
                  </a:lnTo>
                  <a:lnTo>
                    <a:pt x="1681138" y="1220094"/>
                  </a:lnTo>
                  <a:lnTo>
                    <a:pt x="1680006" y="1219817"/>
                  </a:lnTo>
                  <a:close/>
                  <a:moveTo>
                    <a:pt x="1518114" y="1213029"/>
                  </a:moveTo>
                  <a:lnTo>
                    <a:pt x="1531698" y="1220779"/>
                  </a:lnTo>
                  <a:cubicBezTo>
                    <a:pt x="1539210" y="1225757"/>
                    <a:pt x="1546722" y="1231980"/>
                    <a:pt x="1556740" y="1235714"/>
                  </a:cubicBezTo>
                  <a:cubicBezTo>
                    <a:pt x="1569260" y="1240693"/>
                    <a:pt x="1576772" y="1253139"/>
                    <a:pt x="1586790" y="1260607"/>
                  </a:cubicBezTo>
                  <a:lnTo>
                    <a:pt x="1593920" y="1266406"/>
                  </a:lnTo>
                  <a:lnTo>
                    <a:pt x="1578182" y="1249582"/>
                  </a:lnTo>
                  <a:cubicBezTo>
                    <a:pt x="1576940" y="1247102"/>
                    <a:pt x="1574456" y="1245861"/>
                    <a:pt x="1573214" y="1244621"/>
                  </a:cubicBezTo>
                  <a:cubicBezTo>
                    <a:pt x="1554588" y="1235319"/>
                    <a:pt x="1536892" y="1223847"/>
                    <a:pt x="1518732" y="1213306"/>
                  </a:cubicBezTo>
                  <a:lnTo>
                    <a:pt x="1518114" y="1213029"/>
                  </a:lnTo>
                  <a:close/>
                  <a:moveTo>
                    <a:pt x="1459392" y="1185818"/>
                  </a:moveTo>
                  <a:lnTo>
                    <a:pt x="1460294" y="1188819"/>
                  </a:lnTo>
                  <a:lnTo>
                    <a:pt x="1475126" y="1193713"/>
                  </a:lnTo>
                  <a:lnTo>
                    <a:pt x="1461454" y="1187571"/>
                  </a:lnTo>
                  <a:lnTo>
                    <a:pt x="1459392" y="1185818"/>
                  </a:lnTo>
                  <a:close/>
                  <a:moveTo>
                    <a:pt x="1449644" y="1164541"/>
                  </a:moveTo>
                  <a:lnTo>
                    <a:pt x="1495934" y="1188249"/>
                  </a:lnTo>
                  <a:lnTo>
                    <a:pt x="1487290" y="1183407"/>
                  </a:lnTo>
                  <a:cubicBezTo>
                    <a:pt x="1477332" y="1176560"/>
                    <a:pt x="1466754" y="1171581"/>
                    <a:pt x="1455862" y="1167069"/>
                  </a:cubicBezTo>
                  <a:lnTo>
                    <a:pt x="1449644" y="1164541"/>
                  </a:lnTo>
                  <a:close/>
                  <a:moveTo>
                    <a:pt x="1422568" y="1153532"/>
                  </a:moveTo>
                  <a:lnTo>
                    <a:pt x="1419096" y="1155847"/>
                  </a:lnTo>
                  <a:lnTo>
                    <a:pt x="1420278" y="1156904"/>
                  </a:lnTo>
                  <a:lnTo>
                    <a:pt x="1423664" y="1153978"/>
                  </a:lnTo>
                  <a:lnTo>
                    <a:pt x="1422568" y="1153532"/>
                  </a:lnTo>
                  <a:close/>
                  <a:moveTo>
                    <a:pt x="1476356" y="1142922"/>
                  </a:moveTo>
                  <a:lnTo>
                    <a:pt x="1480814" y="1146353"/>
                  </a:lnTo>
                  <a:lnTo>
                    <a:pt x="1478970" y="1144343"/>
                  </a:lnTo>
                  <a:lnTo>
                    <a:pt x="1476356" y="1142922"/>
                  </a:lnTo>
                  <a:close/>
                  <a:moveTo>
                    <a:pt x="1578182" y="1135481"/>
                  </a:moveTo>
                  <a:cubicBezTo>
                    <a:pt x="1580664" y="1139202"/>
                    <a:pt x="1585632" y="1141682"/>
                    <a:pt x="1589358" y="1145403"/>
                  </a:cubicBezTo>
                  <a:cubicBezTo>
                    <a:pt x="1593082" y="1147883"/>
                    <a:pt x="1599292" y="1152844"/>
                    <a:pt x="1588116" y="1154084"/>
                  </a:cubicBezTo>
                  <a:cubicBezTo>
                    <a:pt x="1583148" y="1155325"/>
                    <a:pt x="1585632" y="1157805"/>
                    <a:pt x="1586874" y="1159045"/>
                  </a:cubicBezTo>
                  <a:cubicBezTo>
                    <a:pt x="1586874" y="1160286"/>
                    <a:pt x="1589358" y="1161526"/>
                    <a:pt x="1589358" y="1164006"/>
                  </a:cubicBezTo>
                  <a:cubicBezTo>
                    <a:pt x="1593082" y="1166487"/>
                    <a:pt x="1600534" y="1170207"/>
                    <a:pt x="1596808" y="1175168"/>
                  </a:cubicBezTo>
                  <a:cubicBezTo>
                    <a:pt x="1593082" y="1180129"/>
                    <a:pt x="1586874" y="1175168"/>
                    <a:pt x="1581906" y="1172688"/>
                  </a:cubicBezTo>
                  <a:cubicBezTo>
                    <a:pt x="1579424" y="1171448"/>
                    <a:pt x="1575698" y="1167727"/>
                    <a:pt x="1569488" y="1166487"/>
                  </a:cubicBezTo>
                  <a:cubicBezTo>
                    <a:pt x="1580664" y="1178889"/>
                    <a:pt x="1593082" y="1185090"/>
                    <a:pt x="1606742" y="1186330"/>
                  </a:cubicBezTo>
                  <a:lnTo>
                    <a:pt x="1635096" y="1194260"/>
                  </a:lnTo>
                  <a:lnTo>
                    <a:pt x="1626106" y="1177461"/>
                  </a:lnTo>
                  <a:cubicBezTo>
                    <a:pt x="1620812" y="1171518"/>
                    <a:pt x="1614270" y="1166513"/>
                    <a:pt x="1607418" y="1162134"/>
                  </a:cubicBezTo>
                  <a:cubicBezTo>
                    <a:pt x="1604926" y="1159632"/>
                    <a:pt x="1602434" y="1157130"/>
                    <a:pt x="1603680" y="1153376"/>
                  </a:cubicBezTo>
                  <a:cubicBezTo>
                    <a:pt x="1606172" y="1147121"/>
                    <a:pt x="1612402" y="1157130"/>
                    <a:pt x="1616140" y="1152125"/>
                  </a:cubicBezTo>
                  <a:lnTo>
                    <a:pt x="1614120" y="1150210"/>
                  </a:lnTo>
                  <a:lnTo>
                    <a:pt x="1609226" y="1149124"/>
                  </a:lnTo>
                  <a:cubicBezTo>
                    <a:pt x="1599292" y="1142922"/>
                    <a:pt x="1589358" y="1137962"/>
                    <a:pt x="1578182" y="1135481"/>
                  </a:cubicBezTo>
                  <a:close/>
                  <a:moveTo>
                    <a:pt x="1385144" y="1121379"/>
                  </a:moveTo>
                  <a:lnTo>
                    <a:pt x="1384076" y="1125551"/>
                  </a:lnTo>
                  <a:lnTo>
                    <a:pt x="1385948" y="1126176"/>
                  </a:lnTo>
                  <a:lnTo>
                    <a:pt x="1398054" y="1137012"/>
                  </a:lnTo>
                  <a:lnTo>
                    <a:pt x="1386474" y="1123658"/>
                  </a:lnTo>
                  <a:lnTo>
                    <a:pt x="1385144" y="1121379"/>
                  </a:lnTo>
                  <a:close/>
                  <a:moveTo>
                    <a:pt x="1358770" y="1120247"/>
                  </a:moveTo>
                  <a:lnTo>
                    <a:pt x="1356474" y="1120726"/>
                  </a:lnTo>
                  <a:lnTo>
                    <a:pt x="1356324" y="1121974"/>
                  </a:lnTo>
                  <a:lnTo>
                    <a:pt x="1357338" y="1121188"/>
                  </a:lnTo>
                  <a:lnTo>
                    <a:pt x="1358770" y="1120247"/>
                  </a:lnTo>
                  <a:close/>
                  <a:moveTo>
                    <a:pt x="1359488" y="1101029"/>
                  </a:moveTo>
                  <a:lnTo>
                    <a:pt x="1359136" y="1102860"/>
                  </a:lnTo>
                  <a:cubicBezTo>
                    <a:pt x="1361484" y="1105367"/>
                    <a:pt x="1365868" y="1106934"/>
                    <a:pt x="1368998" y="1109442"/>
                  </a:cubicBezTo>
                  <a:lnTo>
                    <a:pt x="1371434" y="1110418"/>
                  </a:lnTo>
                  <a:lnTo>
                    <a:pt x="1359488" y="1101029"/>
                  </a:lnTo>
                  <a:close/>
                  <a:moveTo>
                    <a:pt x="1501356" y="1054848"/>
                  </a:moveTo>
                  <a:lnTo>
                    <a:pt x="1501356" y="1054849"/>
                  </a:lnTo>
                  <a:lnTo>
                    <a:pt x="1500616" y="1055268"/>
                  </a:lnTo>
                  <a:lnTo>
                    <a:pt x="1502434" y="1056106"/>
                  </a:lnTo>
                  <a:lnTo>
                    <a:pt x="1501356" y="1054848"/>
                  </a:lnTo>
                  <a:close/>
                  <a:moveTo>
                    <a:pt x="1300116" y="1046754"/>
                  </a:moveTo>
                  <a:cubicBezTo>
                    <a:pt x="1321406" y="1058038"/>
                    <a:pt x="1337688" y="1074337"/>
                    <a:pt x="1356474" y="1083113"/>
                  </a:cubicBezTo>
                  <a:lnTo>
                    <a:pt x="1360310" y="1088875"/>
                  </a:lnTo>
                  <a:lnTo>
                    <a:pt x="1364070" y="1087559"/>
                  </a:lnTo>
                  <a:cubicBezTo>
                    <a:pt x="1351002" y="1081335"/>
                    <a:pt x="1339800" y="1073555"/>
                    <a:pt x="1329064" y="1065309"/>
                  </a:cubicBezTo>
                  <a:lnTo>
                    <a:pt x="1305210" y="1046754"/>
                  </a:lnTo>
                  <a:lnTo>
                    <a:pt x="1300116" y="1046754"/>
                  </a:lnTo>
                  <a:close/>
                  <a:moveTo>
                    <a:pt x="1419206" y="1046556"/>
                  </a:moveTo>
                  <a:lnTo>
                    <a:pt x="1425024" y="1049604"/>
                  </a:lnTo>
                  <a:lnTo>
                    <a:pt x="1423890" y="1048665"/>
                  </a:lnTo>
                  <a:lnTo>
                    <a:pt x="1419206" y="1046556"/>
                  </a:lnTo>
                  <a:close/>
                  <a:moveTo>
                    <a:pt x="1335650" y="1039067"/>
                  </a:moveTo>
                  <a:lnTo>
                    <a:pt x="1332954" y="1040258"/>
                  </a:lnTo>
                  <a:lnTo>
                    <a:pt x="1333898" y="1040848"/>
                  </a:lnTo>
                  <a:lnTo>
                    <a:pt x="1335650" y="1039067"/>
                  </a:lnTo>
                  <a:close/>
                  <a:moveTo>
                    <a:pt x="1432392" y="1038066"/>
                  </a:moveTo>
                  <a:lnTo>
                    <a:pt x="1433706" y="1042687"/>
                  </a:lnTo>
                  <a:lnTo>
                    <a:pt x="1434136" y="1042464"/>
                  </a:lnTo>
                  <a:cubicBezTo>
                    <a:pt x="1434756" y="1039983"/>
                    <a:pt x="1434136" y="1039053"/>
                    <a:pt x="1433048" y="1038433"/>
                  </a:cubicBezTo>
                  <a:lnTo>
                    <a:pt x="1432392" y="1038066"/>
                  </a:lnTo>
                  <a:close/>
                  <a:moveTo>
                    <a:pt x="1322392" y="1032626"/>
                  </a:moveTo>
                  <a:lnTo>
                    <a:pt x="1320326" y="1034027"/>
                  </a:lnTo>
                  <a:lnTo>
                    <a:pt x="1325058" y="1040342"/>
                  </a:lnTo>
                  <a:lnTo>
                    <a:pt x="1325486" y="1040258"/>
                  </a:lnTo>
                  <a:cubicBezTo>
                    <a:pt x="1326108" y="1037768"/>
                    <a:pt x="1324864" y="1036212"/>
                    <a:pt x="1323464" y="1034656"/>
                  </a:cubicBezTo>
                  <a:lnTo>
                    <a:pt x="1322392" y="1032626"/>
                  </a:lnTo>
                  <a:close/>
                  <a:moveTo>
                    <a:pt x="1449616" y="1017642"/>
                  </a:moveTo>
                  <a:lnTo>
                    <a:pt x="1450584" y="1018723"/>
                  </a:lnTo>
                  <a:lnTo>
                    <a:pt x="1453504" y="1019832"/>
                  </a:lnTo>
                  <a:lnTo>
                    <a:pt x="1449616" y="1017642"/>
                  </a:lnTo>
                  <a:close/>
                  <a:moveTo>
                    <a:pt x="1614696" y="1015383"/>
                  </a:moveTo>
                  <a:lnTo>
                    <a:pt x="1614438" y="1015415"/>
                  </a:lnTo>
                  <a:lnTo>
                    <a:pt x="1614820" y="1015786"/>
                  </a:lnTo>
                  <a:lnTo>
                    <a:pt x="1614696" y="1015383"/>
                  </a:lnTo>
                  <a:close/>
                  <a:moveTo>
                    <a:pt x="1275068" y="1001618"/>
                  </a:moveTo>
                  <a:lnTo>
                    <a:pt x="1275356" y="1001867"/>
                  </a:lnTo>
                  <a:lnTo>
                    <a:pt x="1275506" y="1001837"/>
                  </a:lnTo>
                  <a:lnTo>
                    <a:pt x="1275068" y="1001618"/>
                  </a:lnTo>
                  <a:close/>
                  <a:moveTo>
                    <a:pt x="517256" y="990805"/>
                  </a:moveTo>
                  <a:cubicBezTo>
                    <a:pt x="514758" y="992052"/>
                    <a:pt x="513508" y="993299"/>
                    <a:pt x="511010" y="995793"/>
                  </a:cubicBezTo>
                  <a:lnTo>
                    <a:pt x="511010" y="998287"/>
                  </a:lnTo>
                  <a:lnTo>
                    <a:pt x="512258" y="995793"/>
                  </a:lnTo>
                  <a:cubicBezTo>
                    <a:pt x="513508" y="993299"/>
                    <a:pt x="514758" y="992052"/>
                    <a:pt x="517256" y="990805"/>
                  </a:cubicBezTo>
                  <a:close/>
                  <a:moveTo>
                    <a:pt x="1277550" y="988932"/>
                  </a:moveTo>
                  <a:lnTo>
                    <a:pt x="1276320" y="989081"/>
                  </a:lnTo>
                  <a:lnTo>
                    <a:pt x="1277286" y="990609"/>
                  </a:lnTo>
                  <a:lnTo>
                    <a:pt x="1277240" y="989477"/>
                  </a:lnTo>
                  <a:lnTo>
                    <a:pt x="1277550" y="988932"/>
                  </a:lnTo>
                  <a:close/>
                  <a:moveTo>
                    <a:pt x="1354686" y="981214"/>
                  </a:moveTo>
                  <a:lnTo>
                    <a:pt x="1355736" y="981970"/>
                  </a:lnTo>
                  <a:lnTo>
                    <a:pt x="1355116" y="981473"/>
                  </a:lnTo>
                  <a:lnTo>
                    <a:pt x="1354686" y="981214"/>
                  </a:lnTo>
                  <a:close/>
                  <a:moveTo>
                    <a:pt x="1284626" y="976498"/>
                  </a:moveTo>
                  <a:lnTo>
                    <a:pt x="1281330" y="976543"/>
                  </a:lnTo>
                  <a:lnTo>
                    <a:pt x="1283016" y="979328"/>
                  </a:lnTo>
                  <a:lnTo>
                    <a:pt x="1284626" y="976498"/>
                  </a:lnTo>
                  <a:close/>
                  <a:moveTo>
                    <a:pt x="1523074" y="973316"/>
                  </a:moveTo>
                  <a:lnTo>
                    <a:pt x="1522294" y="974364"/>
                  </a:lnTo>
                  <a:lnTo>
                    <a:pt x="1522692" y="974464"/>
                  </a:lnTo>
                  <a:lnTo>
                    <a:pt x="1523074" y="973316"/>
                  </a:lnTo>
                  <a:close/>
                  <a:moveTo>
                    <a:pt x="1282830" y="956480"/>
                  </a:moveTo>
                  <a:lnTo>
                    <a:pt x="1282582" y="956483"/>
                  </a:lnTo>
                  <a:lnTo>
                    <a:pt x="1282706" y="956576"/>
                  </a:lnTo>
                  <a:lnTo>
                    <a:pt x="1282830" y="956480"/>
                  </a:lnTo>
                  <a:close/>
                  <a:moveTo>
                    <a:pt x="1304598" y="956228"/>
                  </a:moveTo>
                  <a:lnTo>
                    <a:pt x="1302858" y="956248"/>
                  </a:lnTo>
                  <a:lnTo>
                    <a:pt x="1306460" y="956857"/>
                  </a:lnTo>
                  <a:lnTo>
                    <a:pt x="1304598" y="956228"/>
                  </a:lnTo>
                  <a:close/>
                  <a:moveTo>
                    <a:pt x="1454580" y="923421"/>
                  </a:moveTo>
                  <a:lnTo>
                    <a:pt x="1455174" y="929074"/>
                  </a:lnTo>
                  <a:lnTo>
                    <a:pt x="1455856" y="928767"/>
                  </a:lnTo>
                  <a:cubicBezTo>
                    <a:pt x="1457556" y="929240"/>
                    <a:pt x="1459408" y="929871"/>
                    <a:pt x="1460644" y="927980"/>
                  </a:cubicBezTo>
                  <a:lnTo>
                    <a:pt x="1454580" y="923421"/>
                  </a:lnTo>
                  <a:close/>
                  <a:moveTo>
                    <a:pt x="1539342" y="914384"/>
                  </a:moveTo>
                  <a:cubicBezTo>
                    <a:pt x="1551858" y="920698"/>
                    <a:pt x="1563122" y="930802"/>
                    <a:pt x="1574386" y="943430"/>
                  </a:cubicBezTo>
                  <a:lnTo>
                    <a:pt x="1576916" y="946227"/>
                  </a:lnTo>
                  <a:lnTo>
                    <a:pt x="1575022" y="943185"/>
                  </a:lnTo>
                  <a:lnTo>
                    <a:pt x="1578166" y="937926"/>
                  </a:lnTo>
                  <a:lnTo>
                    <a:pt x="1576890" y="937116"/>
                  </a:lnTo>
                  <a:cubicBezTo>
                    <a:pt x="1561872" y="933327"/>
                    <a:pt x="1553110" y="918173"/>
                    <a:pt x="1539342" y="914384"/>
                  </a:cubicBezTo>
                  <a:close/>
                  <a:moveTo>
                    <a:pt x="1226620" y="904946"/>
                  </a:moveTo>
                  <a:lnTo>
                    <a:pt x="1226518" y="908971"/>
                  </a:lnTo>
                  <a:lnTo>
                    <a:pt x="1231234" y="907586"/>
                  </a:lnTo>
                  <a:lnTo>
                    <a:pt x="1226620" y="904946"/>
                  </a:lnTo>
                  <a:close/>
                  <a:moveTo>
                    <a:pt x="1340108" y="894308"/>
                  </a:moveTo>
                  <a:lnTo>
                    <a:pt x="1341406" y="895955"/>
                  </a:lnTo>
                  <a:cubicBezTo>
                    <a:pt x="1347636" y="899083"/>
                    <a:pt x="1355112" y="900647"/>
                    <a:pt x="1361966" y="903149"/>
                  </a:cubicBezTo>
                  <a:cubicBezTo>
                    <a:pt x="1366948" y="905651"/>
                    <a:pt x="1373178" y="908153"/>
                    <a:pt x="1381900" y="910656"/>
                  </a:cubicBezTo>
                  <a:lnTo>
                    <a:pt x="1368860" y="903847"/>
                  </a:lnTo>
                  <a:lnTo>
                    <a:pt x="1340108" y="894308"/>
                  </a:lnTo>
                  <a:close/>
                  <a:moveTo>
                    <a:pt x="1421378" y="886634"/>
                  </a:moveTo>
                  <a:lnTo>
                    <a:pt x="1421962" y="887091"/>
                  </a:lnTo>
                  <a:lnTo>
                    <a:pt x="1421730" y="886703"/>
                  </a:lnTo>
                  <a:lnTo>
                    <a:pt x="1421378" y="886634"/>
                  </a:lnTo>
                  <a:close/>
                  <a:moveTo>
                    <a:pt x="1014174" y="875295"/>
                  </a:moveTo>
                  <a:lnTo>
                    <a:pt x="1012156" y="886257"/>
                  </a:lnTo>
                  <a:cubicBezTo>
                    <a:pt x="1010914" y="887493"/>
                    <a:pt x="1010914" y="892434"/>
                    <a:pt x="1012156" y="893669"/>
                  </a:cubicBezTo>
                  <a:lnTo>
                    <a:pt x="1013286" y="902418"/>
                  </a:lnTo>
                  <a:lnTo>
                    <a:pt x="1013396" y="902366"/>
                  </a:lnTo>
                  <a:cubicBezTo>
                    <a:pt x="1017108" y="896100"/>
                    <a:pt x="1014634" y="886073"/>
                    <a:pt x="1015872" y="877300"/>
                  </a:cubicBezTo>
                  <a:lnTo>
                    <a:pt x="1014174" y="875295"/>
                  </a:lnTo>
                  <a:close/>
                  <a:moveTo>
                    <a:pt x="1227374" y="874810"/>
                  </a:moveTo>
                  <a:lnTo>
                    <a:pt x="1233748" y="881878"/>
                  </a:lnTo>
                  <a:lnTo>
                    <a:pt x="1234990" y="882510"/>
                  </a:lnTo>
                  <a:cubicBezTo>
                    <a:pt x="1238748" y="885018"/>
                    <a:pt x="1242506" y="887525"/>
                    <a:pt x="1246262" y="890033"/>
                  </a:cubicBezTo>
                  <a:cubicBezTo>
                    <a:pt x="1251272" y="893794"/>
                    <a:pt x="1255030" y="895048"/>
                    <a:pt x="1251272" y="901317"/>
                  </a:cubicBezTo>
                  <a:lnTo>
                    <a:pt x="1253568" y="904599"/>
                  </a:lnTo>
                  <a:lnTo>
                    <a:pt x="1253568" y="901898"/>
                  </a:lnTo>
                  <a:cubicBezTo>
                    <a:pt x="1271010" y="901898"/>
                    <a:pt x="1284716" y="908153"/>
                    <a:pt x="1298422" y="919414"/>
                  </a:cubicBezTo>
                  <a:lnTo>
                    <a:pt x="1305856" y="923434"/>
                  </a:lnTo>
                  <a:lnTo>
                    <a:pt x="1290242" y="912362"/>
                  </a:lnTo>
                  <a:cubicBezTo>
                    <a:pt x="1281550" y="903713"/>
                    <a:pt x="1269136" y="901242"/>
                    <a:pt x="1255480" y="898771"/>
                  </a:cubicBezTo>
                  <a:cubicBezTo>
                    <a:pt x="1255480" y="887651"/>
                    <a:pt x="1241822" y="888886"/>
                    <a:pt x="1236856" y="881473"/>
                  </a:cubicBezTo>
                  <a:lnTo>
                    <a:pt x="1227374" y="874810"/>
                  </a:lnTo>
                  <a:close/>
                  <a:moveTo>
                    <a:pt x="1100254" y="869907"/>
                  </a:moveTo>
                  <a:lnTo>
                    <a:pt x="1103696" y="877959"/>
                  </a:lnTo>
                  <a:cubicBezTo>
                    <a:pt x="1103696" y="877959"/>
                    <a:pt x="1104934" y="880496"/>
                    <a:pt x="1106174" y="880496"/>
                  </a:cubicBezTo>
                  <a:cubicBezTo>
                    <a:pt x="1127234" y="883032"/>
                    <a:pt x="1139622" y="907126"/>
                    <a:pt x="1161920" y="905858"/>
                  </a:cubicBezTo>
                  <a:cubicBezTo>
                    <a:pt x="1170592" y="904590"/>
                    <a:pt x="1179264" y="909662"/>
                    <a:pt x="1190414" y="910930"/>
                  </a:cubicBezTo>
                  <a:lnTo>
                    <a:pt x="1187564" y="909228"/>
                  </a:lnTo>
                  <a:lnTo>
                    <a:pt x="1185534" y="909733"/>
                  </a:lnTo>
                  <a:cubicBezTo>
                    <a:pt x="1165680" y="903565"/>
                    <a:pt x="1144584" y="902331"/>
                    <a:pt x="1125972" y="888761"/>
                  </a:cubicBezTo>
                  <a:cubicBezTo>
                    <a:pt x="1117906" y="882593"/>
                    <a:pt x="1109842" y="875808"/>
                    <a:pt x="1101156" y="870257"/>
                  </a:cubicBezTo>
                  <a:lnTo>
                    <a:pt x="1100254" y="869907"/>
                  </a:lnTo>
                  <a:close/>
                  <a:moveTo>
                    <a:pt x="1399266" y="867918"/>
                  </a:moveTo>
                  <a:lnTo>
                    <a:pt x="1401390" y="873472"/>
                  </a:lnTo>
                  <a:lnTo>
                    <a:pt x="1402582" y="873784"/>
                  </a:lnTo>
                  <a:lnTo>
                    <a:pt x="1399266" y="867918"/>
                  </a:lnTo>
                  <a:close/>
                  <a:moveTo>
                    <a:pt x="915646" y="864867"/>
                  </a:moveTo>
                  <a:lnTo>
                    <a:pt x="915224" y="865256"/>
                  </a:lnTo>
                  <a:cubicBezTo>
                    <a:pt x="913982" y="866491"/>
                    <a:pt x="911496" y="867727"/>
                    <a:pt x="909010" y="868962"/>
                  </a:cubicBezTo>
                  <a:lnTo>
                    <a:pt x="918720" y="880100"/>
                  </a:lnTo>
                  <a:lnTo>
                    <a:pt x="921834" y="881060"/>
                  </a:lnTo>
                  <a:cubicBezTo>
                    <a:pt x="921216" y="878554"/>
                    <a:pt x="917812" y="876674"/>
                    <a:pt x="915492" y="874324"/>
                  </a:cubicBezTo>
                  <a:lnTo>
                    <a:pt x="915646" y="864867"/>
                  </a:lnTo>
                  <a:close/>
                  <a:moveTo>
                    <a:pt x="1212942" y="862270"/>
                  </a:moveTo>
                  <a:lnTo>
                    <a:pt x="1211710" y="862410"/>
                  </a:lnTo>
                  <a:lnTo>
                    <a:pt x="1211782" y="863852"/>
                  </a:lnTo>
                  <a:cubicBezTo>
                    <a:pt x="1211472" y="865912"/>
                    <a:pt x="1211472" y="867814"/>
                    <a:pt x="1213950" y="869083"/>
                  </a:cubicBezTo>
                  <a:lnTo>
                    <a:pt x="1214956" y="875253"/>
                  </a:lnTo>
                  <a:lnTo>
                    <a:pt x="1220792" y="876488"/>
                  </a:lnTo>
                  <a:lnTo>
                    <a:pt x="1216854" y="874579"/>
                  </a:lnTo>
                  <a:lnTo>
                    <a:pt x="1214410" y="868239"/>
                  </a:lnTo>
                  <a:lnTo>
                    <a:pt x="1224256" y="872621"/>
                  </a:lnTo>
                  <a:lnTo>
                    <a:pt x="1215752" y="866645"/>
                  </a:lnTo>
                  <a:lnTo>
                    <a:pt x="1212942" y="862270"/>
                  </a:lnTo>
                  <a:close/>
                  <a:moveTo>
                    <a:pt x="1127182" y="859149"/>
                  </a:moveTo>
                  <a:lnTo>
                    <a:pt x="1133428" y="861474"/>
                  </a:lnTo>
                  <a:lnTo>
                    <a:pt x="1132526" y="859959"/>
                  </a:lnTo>
                  <a:lnTo>
                    <a:pt x="1127214" y="859155"/>
                  </a:lnTo>
                  <a:lnTo>
                    <a:pt x="1127182" y="859149"/>
                  </a:lnTo>
                  <a:close/>
                  <a:moveTo>
                    <a:pt x="993314" y="854505"/>
                  </a:moveTo>
                  <a:lnTo>
                    <a:pt x="996002" y="857844"/>
                  </a:lnTo>
                  <a:cubicBezTo>
                    <a:pt x="997244" y="862785"/>
                    <a:pt x="1002214" y="864020"/>
                    <a:pt x="1004700" y="866491"/>
                  </a:cubicBezTo>
                  <a:lnTo>
                    <a:pt x="1009946" y="870298"/>
                  </a:lnTo>
                  <a:lnTo>
                    <a:pt x="1008448" y="868528"/>
                  </a:lnTo>
                  <a:lnTo>
                    <a:pt x="1002250" y="859111"/>
                  </a:lnTo>
                  <a:lnTo>
                    <a:pt x="1000010" y="858094"/>
                  </a:lnTo>
                  <a:lnTo>
                    <a:pt x="993314" y="854505"/>
                  </a:lnTo>
                  <a:close/>
                  <a:moveTo>
                    <a:pt x="1147512" y="850485"/>
                  </a:moveTo>
                  <a:lnTo>
                    <a:pt x="1159442" y="857670"/>
                  </a:lnTo>
                  <a:cubicBezTo>
                    <a:pt x="1163160" y="859572"/>
                    <a:pt x="1166876" y="861157"/>
                    <a:pt x="1170592" y="861474"/>
                  </a:cubicBezTo>
                  <a:lnTo>
                    <a:pt x="1172170" y="860936"/>
                  </a:lnTo>
                  <a:lnTo>
                    <a:pt x="1170620" y="858791"/>
                  </a:lnTo>
                  <a:lnTo>
                    <a:pt x="1166190" y="859311"/>
                  </a:lnTo>
                  <a:lnTo>
                    <a:pt x="1149210" y="850485"/>
                  </a:lnTo>
                  <a:lnTo>
                    <a:pt x="1147512" y="850485"/>
                  </a:lnTo>
                  <a:close/>
                  <a:moveTo>
                    <a:pt x="1282984" y="848607"/>
                  </a:moveTo>
                  <a:lnTo>
                    <a:pt x="1323340" y="875624"/>
                  </a:lnTo>
                  <a:lnTo>
                    <a:pt x="1325548" y="877286"/>
                  </a:lnTo>
                  <a:lnTo>
                    <a:pt x="1324422" y="874735"/>
                  </a:lnTo>
                  <a:cubicBezTo>
                    <a:pt x="1314296" y="863556"/>
                    <a:pt x="1296138" y="862629"/>
                    <a:pt x="1287758" y="850583"/>
                  </a:cubicBezTo>
                  <a:lnTo>
                    <a:pt x="1282984" y="848607"/>
                  </a:lnTo>
                  <a:close/>
                  <a:moveTo>
                    <a:pt x="1244306" y="848111"/>
                  </a:moveTo>
                  <a:lnTo>
                    <a:pt x="1245946" y="849744"/>
                  </a:lnTo>
                  <a:lnTo>
                    <a:pt x="1248584" y="850601"/>
                  </a:lnTo>
                  <a:lnTo>
                    <a:pt x="1252274" y="850601"/>
                  </a:lnTo>
                  <a:lnTo>
                    <a:pt x="1251290" y="850428"/>
                  </a:lnTo>
                  <a:cubicBezTo>
                    <a:pt x="1248962" y="849038"/>
                    <a:pt x="1246788" y="847493"/>
                    <a:pt x="1244306" y="848111"/>
                  </a:cubicBezTo>
                  <a:close/>
                  <a:moveTo>
                    <a:pt x="1089612" y="846254"/>
                  </a:moveTo>
                  <a:lnTo>
                    <a:pt x="1089706" y="846838"/>
                  </a:lnTo>
                  <a:lnTo>
                    <a:pt x="1089988" y="846819"/>
                  </a:lnTo>
                  <a:lnTo>
                    <a:pt x="1089612" y="846254"/>
                  </a:lnTo>
                  <a:close/>
                  <a:moveTo>
                    <a:pt x="1255480" y="839462"/>
                  </a:moveTo>
                  <a:lnTo>
                    <a:pt x="1257850" y="847327"/>
                  </a:lnTo>
                  <a:lnTo>
                    <a:pt x="1264470" y="843407"/>
                  </a:lnTo>
                  <a:lnTo>
                    <a:pt x="1274026" y="844899"/>
                  </a:lnTo>
                  <a:lnTo>
                    <a:pt x="1272084" y="844096"/>
                  </a:lnTo>
                  <a:cubicBezTo>
                    <a:pt x="1266342" y="843478"/>
                    <a:pt x="1260446" y="843169"/>
                    <a:pt x="1255480" y="839462"/>
                  </a:cubicBezTo>
                  <a:close/>
                  <a:moveTo>
                    <a:pt x="1080992" y="833249"/>
                  </a:moveTo>
                  <a:lnTo>
                    <a:pt x="1078486" y="833461"/>
                  </a:lnTo>
                  <a:lnTo>
                    <a:pt x="1082738" y="835882"/>
                  </a:lnTo>
                  <a:lnTo>
                    <a:pt x="1080992" y="833249"/>
                  </a:lnTo>
                  <a:close/>
                  <a:moveTo>
                    <a:pt x="1028152" y="829716"/>
                  </a:moveTo>
                  <a:lnTo>
                    <a:pt x="1045048" y="839794"/>
                  </a:lnTo>
                  <a:cubicBezTo>
                    <a:pt x="1050064" y="839794"/>
                    <a:pt x="1053826" y="842288"/>
                    <a:pt x="1053826" y="847275"/>
                  </a:cubicBezTo>
                  <a:cubicBezTo>
                    <a:pt x="1052572" y="849769"/>
                    <a:pt x="1052572" y="849769"/>
                    <a:pt x="1052572" y="851016"/>
                  </a:cubicBezTo>
                  <a:lnTo>
                    <a:pt x="1052334" y="851110"/>
                  </a:lnTo>
                  <a:lnTo>
                    <a:pt x="1052904" y="851329"/>
                  </a:lnTo>
                  <a:cubicBezTo>
                    <a:pt x="1059098" y="853865"/>
                    <a:pt x="1064984" y="857035"/>
                    <a:pt x="1071178" y="859730"/>
                  </a:cubicBezTo>
                  <a:lnTo>
                    <a:pt x="1081182" y="862487"/>
                  </a:lnTo>
                  <a:lnTo>
                    <a:pt x="1072616" y="859155"/>
                  </a:lnTo>
                  <a:cubicBezTo>
                    <a:pt x="1066412" y="859155"/>
                    <a:pt x="1060206" y="855454"/>
                    <a:pt x="1057726" y="849286"/>
                  </a:cubicBezTo>
                  <a:cubicBezTo>
                    <a:pt x="1056484" y="849286"/>
                    <a:pt x="1056484" y="848052"/>
                    <a:pt x="1057726" y="845585"/>
                  </a:cubicBezTo>
                  <a:lnTo>
                    <a:pt x="1060988" y="845310"/>
                  </a:lnTo>
                  <a:lnTo>
                    <a:pt x="1052982" y="843739"/>
                  </a:lnTo>
                  <a:cubicBezTo>
                    <a:pt x="1049176" y="841450"/>
                    <a:pt x="1046640" y="839160"/>
                    <a:pt x="1044104" y="836871"/>
                  </a:cubicBezTo>
                  <a:lnTo>
                    <a:pt x="1044310" y="836799"/>
                  </a:lnTo>
                  <a:lnTo>
                    <a:pt x="1028152" y="829716"/>
                  </a:lnTo>
                  <a:close/>
                  <a:moveTo>
                    <a:pt x="813698" y="829648"/>
                  </a:moveTo>
                  <a:lnTo>
                    <a:pt x="813632" y="830041"/>
                  </a:lnTo>
                  <a:lnTo>
                    <a:pt x="814098" y="830006"/>
                  </a:lnTo>
                  <a:lnTo>
                    <a:pt x="813698" y="829648"/>
                  </a:lnTo>
                  <a:close/>
                  <a:moveTo>
                    <a:pt x="1327030" y="827062"/>
                  </a:moveTo>
                  <a:lnTo>
                    <a:pt x="1327858" y="827455"/>
                  </a:lnTo>
                  <a:lnTo>
                    <a:pt x="1328084" y="827446"/>
                  </a:lnTo>
                  <a:lnTo>
                    <a:pt x="1327030" y="827062"/>
                  </a:lnTo>
                  <a:close/>
                  <a:moveTo>
                    <a:pt x="1342186" y="826031"/>
                  </a:moveTo>
                  <a:lnTo>
                    <a:pt x="1340432" y="826944"/>
                  </a:lnTo>
                  <a:lnTo>
                    <a:pt x="1342980" y="826841"/>
                  </a:lnTo>
                  <a:lnTo>
                    <a:pt x="1342186" y="826031"/>
                  </a:lnTo>
                  <a:close/>
                  <a:moveTo>
                    <a:pt x="926738" y="822963"/>
                  </a:moveTo>
                  <a:lnTo>
                    <a:pt x="933084" y="826059"/>
                  </a:lnTo>
                  <a:lnTo>
                    <a:pt x="938028" y="827212"/>
                  </a:lnTo>
                  <a:lnTo>
                    <a:pt x="926738" y="822963"/>
                  </a:lnTo>
                  <a:close/>
                  <a:moveTo>
                    <a:pt x="1132176" y="820913"/>
                  </a:moveTo>
                  <a:lnTo>
                    <a:pt x="1131624" y="821029"/>
                  </a:lnTo>
                  <a:lnTo>
                    <a:pt x="1140628" y="822745"/>
                  </a:lnTo>
                  <a:cubicBezTo>
                    <a:pt x="1145236" y="824172"/>
                    <a:pt x="1149846" y="825757"/>
                    <a:pt x="1154764" y="826391"/>
                  </a:cubicBezTo>
                  <a:lnTo>
                    <a:pt x="1152758" y="824288"/>
                  </a:lnTo>
                  <a:lnTo>
                    <a:pt x="1150790" y="824614"/>
                  </a:lnTo>
                  <a:cubicBezTo>
                    <a:pt x="1144584" y="824614"/>
                    <a:pt x="1138380" y="820913"/>
                    <a:pt x="1132176" y="820913"/>
                  </a:cubicBezTo>
                  <a:close/>
                  <a:moveTo>
                    <a:pt x="1180886" y="819314"/>
                  </a:moveTo>
                  <a:lnTo>
                    <a:pt x="1194866" y="834475"/>
                  </a:lnTo>
                  <a:cubicBezTo>
                    <a:pt x="1200244" y="841609"/>
                    <a:pt x="1205774" y="848584"/>
                    <a:pt x="1213764" y="853022"/>
                  </a:cubicBezTo>
                  <a:lnTo>
                    <a:pt x="1215072" y="857745"/>
                  </a:lnTo>
                  <a:lnTo>
                    <a:pt x="1216992" y="855525"/>
                  </a:lnTo>
                  <a:cubicBezTo>
                    <a:pt x="1215752" y="854289"/>
                    <a:pt x="1215752" y="851818"/>
                    <a:pt x="1215752" y="850583"/>
                  </a:cubicBezTo>
                  <a:cubicBezTo>
                    <a:pt x="1203336" y="841934"/>
                    <a:pt x="1192474" y="831122"/>
                    <a:pt x="1181610" y="820002"/>
                  </a:cubicBezTo>
                  <a:lnTo>
                    <a:pt x="1180886" y="819314"/>
                  </a:lnTo>
                  <a:close/>
                  <a:moveTo>
                    <a:pt x="1217868" y="816347"/>
                  </a:moveTo>
                  <a:lnTo>
                    <a:pt x="1220798" y="821692"/>
                  </a:lnTo>
                  <a:lnTo>
                    <a:pt x="1227244" y="824159"/>
                  </a:lnTo>
                  <a:lnTo>
                    <a:pt x="1229150" y="821312"/>
                  </a:lnTo>
                  <a:lnTo>
                    <a:pt x="1222652" y="821056"/>
                  </a:lnTo>
                  <a:lnTo>
                    <a:pt x="1217868" y="816347"/>
                  </a:lnTo>
                  <a:close/>
                  <a:moveTo>
                    <a:pt x="1002552" y="814519"/>
                  </a:moveTo>
                  <a:lnTo>
                    <a:pt x="1006034" y="816544"/>
                  </a:lnTo>
                  <a:lnTo>
                    <a:pt x="1003128" y="814745"/>
                  </a:lnTo>
                  <a:lnTo>
                    <a:pt x="1002552" y="814519"/>
                  </a:lnTo>
                  <a:close/>
                  <a:moveTo>
                    <a:pt x="1541452" y="812180"/>
                  </a:moveTo>
                  <a:lnTo>
                    <a:pt x="1558950" y="826030"/>
                  </a:lnTo>
                  <a:cubicBezTo>
                    <a:pt x="1563930" y="831052"/>
                    <a:pt x="1565176" y="836073"/>
                    <a:pt x="1553968" y="837329"/>
                  </a:cubicBezTo>
                  <a:lnTo>
                    <a:pt x="1571290" y="850910"/>
                  </a:lnTo>
                  <a:lnTo>
                    <a:pt x="1567864" y="842344"/>
                  </a:lnTo>
                  <a:cubicBezTo>
                    <a:pt x="1569108" y="840322"/>
                    <a:pt x="1573774" y="840011"/>
                    <a:pt x="1583108" y="839388"/>
                  </a:cubicBezTo>
                  <a:cubicBezTo>
                    <a:pt x="1573152" y="833788"/>
                    <a:pt x="1565374" y="826943"/>
                    <a:pt x="1557286" y="820721"/>
                  </a:cubicBezTo>
                  <a:lnTo>
                    <a:pt x="1541452" y="812180"/>
                  </a:lnTo>
                  <a:close/>
                  <a:moveTo>
                    <a:pt x="1288690" y="809808"/>
                  </a:moveTo>
                  <a:lnTo>
                    <a:pt x="1287512" y="811940"/>
                  </a:lnTo>
                  <a:lnTo>
                    <a:pt x="1289368" y="811073"/>
                  </a:lnTo>
                  <a:lnTo>
                    <a:pt x="1296220" y="812165"/>
                  </a:lnTo>
                  <a:lnTo>
                    <a:pt x="1293966" y="811043"/>
                  </a:lnTo>
                  <a:cubicBezTo>
                    <a:pt x="1292724" y="811043"/>
                    <a:pt x="1290552" y="809807"/>
                    <a:pt x="1288690" y="809808"/>
                  </a:cubicBezTo>
                  <a:close/>
                  <a:moveTo>
                    <a:pt x="754432" y="805961"/>
                  </a:moveTo>
                  <a:lnTo>
                    <a:pt x="755498" y="806580"/>
                  </a:lnTo>
                  <a:lnTo>
                    <a:pt x="756336" y="806461"/>
                  </a:lnTo>
                  <a:lnTo>
                    <a:pt x="754432" y="805961"/>
                  </a:lnTo>
                  <a:close/>
                  <a:moveTo>
                    <a:pt x="728926" y="803660"/>
                  </a:moveTo>
                  <a:lnTo>
                    <a:pt x="727498" y="804424"/>
                  </a:lnTo>
                  <a:lnTo>
                    <a:pt x="728266" y="804614"/>
                  </a:lnTo>
                  <a:lnTo>
                    <a:pt x="728926" y="803660"/>
                  </a:lnTo>
                  <a:close/>
                  <a:moveTo>
                    <a:pt x="1254666" y="801908"/>
                  </a:moveTo>
                  <a:lnTo>
                    <a:pt x="1274748" y="813067"/>
                  </a:lnTo>
                  <a:cubicBezTo>
                    <a:pt x="1275994" y="814318"/>
                    <a:pt x="1277240" y="818071"/>
                    <a:pt x="1279732" y="815569"/>
                  </a:cubicBezTo>
                  <a:lnTo>
                    <a:pt x="1280066" y="815413"/>
                  </a:lnTo>
                  <a:lnTo>
                    <a:pt x="1279068" y="814750"/>
                  </a:lnTo>
                  <a:cubicBezTo>
                    <a:pt x="1272240" y="807337"/>
                    <a:pt x="1264170" y="803630"/>
                    <a:pt x="1255480" y="801931"/>
                  </a:cubicBezTo>
                  <a:lnTo>
                    <a:pt x="1254666" y="801908"/>
                  </a:lnTo>
                  <a:close/>
                  <a:moveTo>
                    <a:pt x="1227414" y="800958"/>
                  </a:moveTo>
                  <a:lnTo>
                    <a:pt x="1229064" y="802125"/>
                  </a:lnTo>
                  <a:lnTo>
                    <a:pt x="1229054" y="802717"/>
                  </a:lnTo>
                  <a:lnTo>
                    <a:pt x="1239548" y="801481"/>
                  </a:lnTo>
                  <a:lnTo>
                    <a:pt x="1228166" y="801159"/>
                  </a:lnTo>
                  <a:lnTo>
                    <a:pt x="1227414" y="800958"/>
                  </a:lnTo>
                  <a:close/>
                  <a:moveTo>
                    <a:pt x="737136" y="799700"/>
                  </a:moveTo>
                  <a:lnTo>
                    <a:pt x="735900" y="799925"/>
                  </a:lnTo>
                  <a:lnTo>
                    <a:pt x="735460" y="800160"/>
                  </a:lnTo>
                  <a:lnTo>
                    <a:pt x="738420" y="799855"/>
                  </a:lnTo>
                  <a:lnTo>
                    <a:pt x="737136" y="799700"/>
                  </a:lnTo>
                  <a:close/>
                  <a:moveTo>
                    <a:pt x="1494190" y="789625"/>
                  </a:moveTo>
                  <a:cubicBezTo>
                    <a:pt x="1496680" y="798413"/>
                    <a:pt x="1501662" y="799668"/>
                    <a:pt x="1507890" y="799668"/>
                  </a:cubicBezTo>
                  <a:lnTo>
                    <a:pt x="1530058" y="806034"/>
                  </a:lnTo>
                  <a:lnTo>
                    <a:pt x="1529598" y="805787"/>
                  </a:lnTo>
                  <a:cubicBezTo>
                    <a:pt x="1526488" y="804542"/>
                    <a:pt x="1522754" y="803609"/>
                    <a:pt x="1519488" y="801898"/>
                  </a:cubicBezTo>
                  <a:lnTo>
                    <a:pt x="1514138" y="795636"/>
                  </a:lnTo>
                  <a:lnTo>
                    <a:pt x="1505242" y="793705"/>
                  </a:lnTo>
                  <a:cubicBezTo>
                    <a:pt x="1501974" y="792136"/>
                    <a:pt x="1498548" y="790253"/>
                    <a:pt x="1494190" y="789625"/>
                  </a:cubicBezTo>
                  <a:close/>
                  <a:moveTo>
                    <a:pt x="873086" y="788516"/>
                  </a:moveTo>
                  <a:lnTo>
                    <a:pt x="878116" y="791765"/>
                  </a:lnTo>
                  <a:lnTo>
                    <a:pt x="884064" y="802139"/>
                  </a:lnTo>
                  <a:lnTo>
                    <a:pt x="881714" y="789614"/>
                  </a:lnTo>
                  <a:lnTo>
                    <a:pt x="881718" y="789613"/>
                  </a:lnTo>
                  <a:lnTo>
                    <a:pt x="877002" y="788675"/>
                  </a:lnTo>
                  <a:lnTo>
                    <a:pt x="873086" y="788516"/>
                  </a:lnTo>
                  <a:close/>
                  <a:moveTo>
                    <a:pt x="1131770" y="783295"/>
                  </a:moveTo>
                  <a:lnTo>
                    <a:pt x="1138784" y="785812"/>
                  </a:lnTo>
                  <a:lnTo>
                    <a:pt x="1157198" y="796810"/>
                  </a:lnTo>
                  <a:lnTo>
                    <a:pt x="1147468" y="787567"/>
                  </a:lnTo>
                  <a:cubicBezTo>
                    <a:pt x="1144364" y="785096"/>
                    <a:pt x="1140640" y="784169"/>
                    <a:pt x="1136606" y="783706"/>
                  </a:cubicBezTo>
                  <a:lnTo>
                    <a:pt x="1131770" y="783295"/>
                  </a:lnTo>
                  <a:close/>
                  <a:moveTo>
                    <a:pt x="930738" y="779785"/>
                  </a:moveTo>
                  <a:lnTo>
                    <a:pt x="929672" y="780415"/>
                  </a:lnTo>
                  <a:cubicBezTo>
                    <a:pt x="927792" y="780571"/>
                    <a:pt x="925910" y="780571"/>
                    <a:pt x="924656" y="782441"/>
                  </a:cubicBezTo>
                  <a:lnTo>
                    <a:pt x="930134" y="784507"/>
                  </a:lnTo>
                  <a:lnTo>
                    <a:pt x="930738" y="779785"/>
                  </a:lnTo>
                  <a:close/>
                  <a:moveTo>
                    <a:pt x="1214060" y="771825"/>
                  </a:moveTo>
                  <a:lnTo>
                    <a:pt x="1215322" y="773680"/>
                  </a:lnTo>
                  <a:lnTo>
                    <a:pt x="1215496" y="772306"/>
                  </a:lnTo>
                  <a:lnTo>
                    <a:pt x="1214060" y="771825"/>
                  </a:lnTo>
                  <a:close/>
                  <a:moveTo>
                    <a:pt x="910860" y="764657"/>
                  </a:moveTo>
                  <a:lnTo>
                    <a:pt x="931360" y="775666"/>
                  </a:lnTo>
                  <a:lnTo>
                    <a:pt x="932088" y="772648"/>
                  </a:lnTo>
                  <a:cubicBezTo>
                    <a:pt x="930848" y="771876"/>
                    <a:pt x="928676" y="771568"/>
                    <a:pt x="927436" y="771568"/>
                  </a:cubicBezTo>
                  <a:lnTo>
                    <a:pt x="910860" y="764657"/>
                  </a:lnTo>
                  <a:close/>
                  <a:moveTo>
                    <a:pt x="1286964" y="763547"/>
                  </a:moveTo>
                  <a:lnTo>
                    <a:pt x="1288202" y="764331"/>
                  </a:lnTo>
                  <a:lnTo>
                    <a:pt x="1288222" y="764249"/>
                  </a:lnTo>
                  <a:lnTo>
                    <a:pt x="1286964" y="763547"/>
                  </a:lnTo>
                  <a:close/>
                  <a:moveTo>
                    <a:pt x="1299354" y="756966"/>
                  </a:moveTo>
                  <a:lnTo>
                    <a:pt x="1300770" y="759336"/>
                  </a:lnTo>
                  <a:lnTo>
                    <a:pt x="1307626" y="766719"/>
                  </a:lnTo>
                  <a:lnTo>
                    <a:pt x="1299354" y="756966"/>
                  </a:lnTo>
                  <a:close/>
                  <a:moveTo>
                    <a:pt x="862336" y="755863"/>
                  </a:moveTo>
                  <a:lnTo>
                    <a:pt x="868222" y="759998"/>
                  </a:lnTo>
                  <a:cubicBezTo>
                    <a:pt x="873238" y="762491"/>
                    <a:pt x="877002" y="766232"/>
                    <a:pt x="882018" y="766232"/>
                  </a:cubicBezTo>
                  <a:lnTo>
                    <a:pt x="881814" y="765851"/>
                  </a:lnTo>
                  <a:lnTo>
                    <a:pt x="879042" y="764167"/>
                  </a:lnTo>
                  <a:lnTo>
                    <a:pt x="862336" y="755863"/>
                  </a:lnTo>
                  <a:close/>
                  <a:moveTo>
                    <a:pt x="1296176" y="753220"/>
                  </a:moveTo>
                  <a:lnTo>
                    <a:pt x="1296144" y="753987"/>
                  </a:lnTo>
                  <a:lnTo>
                    <a:pt x="1296980" y="754167"/>
                  </a:lnTo>
                  <a:lnTo>
                    <a:pt x="1296176" y="753220"/>
                  </a:lnTo>
                  <a:close/>
                  <a:moveTo>
                    <a:pt x="939620" y="748944"/>
                  </a:moveTo>
                  <a:cubicBezTo>
                    <a:pt x="938362" y="748637"/>
                    <a:pt x="937104" y="748944"/>
                    <a:pt x="935846" y="751398"/>
                  </a:cubicBezTo>
                  <a:lnTo>
                    <a:pt x="937594" y="753954"/>
                  </a:lnTo>
                  <a:lnTo>
                    <a:pt x="940714" y="749300"/>
                  </a:lnTo>
                  <a:lnTo>
                    <a:pt x="939620" y="748944"/>
                  </a:lnTo>
                  <a:close/>
                  <a:moveTo>
                    <a:pt x="1063040" y="748483"/>
                  </a:moveTo>
                  <a:lnTo>
                    <a:pt x="1089440" y="760354"/>
                  </a:lnTo>
                  <a:lnTo>
                    <a:pt x="1095326" y="761620"/>
                  </a:lnTo>
                  <a:lnTo>
                    <a:pt x="1065646" y="748492"/>
                  </a:lnTo>
                  <a:lnTo>
                    <a:pt x="1063040" y="748483"/>
                  </a:lnTo>
                  <a:close/>
                  <a:moveTo>
                    <a:pt x="1059078" y="748260"/>
                  </a:moveTo>
                  <a:lnTo>
                    <a:pt x="1062574" y="750304"/>
                  </a:lnTo>
                  <a:lnTo>
                    <a:pt x="1062886" y="750304"/>
                  </a:lnTo>
                  <a:lnTo>
                    <a:pt x="1061354" y="748397"/>
                  </a:lnTo>
                  <a:lnTo>
                    <a:pt x="1059078" y="748260"/>
                  </a:lnTo>
                  <a:close/>
                  <a:moveTo>
                    <a:pt x="1045474" y="747403"/>
                  </a:moveTo>
                  <a:lnTo>
                    <a:pt x="1045506" y="747505"/>
                  </a:lnTo>
                  <a:lnTo>
                    <a:pt x="1045590" y="747411"/>
                  </a:lnTo>
                  <a:lnTo>
                    <a:pt x="1045474" y="747403"/>
                  </a:lnTo>
                  <a:close/>
                  <a:moveTo>
                    <a:pt x="755264" y="742942"/>
                  </a:moveTo>
                  <a:lnTo>
                    <a:pt x="759610" y="747181"/>
                  </a:lnTo>
                  <a:cubicBezTo>
                    <a:pt x="764264" y="750251"/>
                    <a:pt x="769228" y="752837"/>
                    <a:pt x="773570" y="756070"/>
                  </a:cubicBezTo>
                  <a:lnTo>
                    <a:pt x="769998" y="757435"/>
                  </a:lnTo>
                  <a:lnTo>
                    <a:pt x="773036" y="758205"/>
                  </a:lnTo>
                  <a:cubicBezTo>
                    <a:pt x="798056" y="766906"/>
                    <a:pt x="824326" y="774364"/>
                    <a:pt x="850596" y="783064"/>
                  </a:cubicBezTo>
                  <a:cubicBezTo>
                    <a:pt x="854348" y="783064"/>
                    <a:pt x="859352" y="785550"/>
                    <a:pt x="865606" y="785550"/>
                  </a:cubicBezTo>
                  <a:lnTo>
                    <a:pt x="867572" y="786234"/>
                  </a:lnTo>
                  <a:lnTo>
                    <a:pt x="865660" y="783904"/>
                  </a:lnTo>
                  <a:lnTo>
                    <a:pt x="860430" y="783904"/>
                  </a:lnTo>
                  <a:cubicBezTo>
                    <a:pt x="833130" y="774035"/>
                    <a:pt x="807072" y="767867"/>
                    <a:pt x="779774" y="757998"/>
                  </a:cubicBezTo>
                  <a:cubicBezTo>
                    <a:pt x="771088" y="753064"/>
                    <a:pt x="763642" y="749363"/>
                    <a:pt x="756198" y="743195"/>
                  </a:cubicBezTo>
                  <a:lnTo>
                    <a:pt x="755264" y="742942"/>
                  </a:lnTo>
                  <a:close/>
                  <a:moveTo>
                    <a:pt x="709046" y="739261"/>
                  </a:moveTo>
                  <a:lnTo>
                    <a:pt x="708996" y="739928"/>
                  </a:lnTo>
                  <a:lnTo>
                    <a:pt x="720372" y="743727"/>
                  </a:lnTo>
                  <a:lnTo>
                    <a:pt x="709046" y="739261"/>
                  </a:lnTo>
                  <a:close/>
                  <a:moveTo>
                    <a:pt x="657448" y="736320"/>
                  </a:moveTo>
                  <a:lnTo>
                    <a:pt x="673900" y="742512"/>
                  </a:lnTo>
                  <a:lnTo>
                    <a:pt x="683118" y="744475"/>
                  </a:lnTo>
                  <a:lnTo>
                    <a:pt x="666856" y="739261"/>
                  </a:lnTo>
                  <a:lnTo>
                    <a:pt x="657448" y="736320"/>
                  </a:lnTo>
                  <a:close/>
                  <a:moveTo>
                    <a:pt x="714960" y="726020"/>
                  </a:moveTo>
                  <a:lnTo>
                    <a:pt x="716018" y="732057"/>
                  </a:lnTo>
                  <a:lnTo>
                    <a:pt x="726418" y="737968"/>
                  </a:lnTo>
                  <a:lnTo>
                    <a:pt x="727056" y="737787"/>
                  </a:lnTo>
                  <a:lnTo>
                    <a:pt x="718972" y="729625"/>
                  </a:lnTo>
                  <a:lnTo>
                    <a:pt x="714960" y="726020"/>
                  </a:lnTo>
                  <a:close/>
                  <a:moveTo>
                    <a:pt x="791340" y="717422"/>
                  </a:moveTo>
                  <a:lnTo>
                    <a:pt x="845622" y="737545"/>
                  </a:lnTo>
                  <a:lnTo>
                    <a:pt x="844608" y="735794"/>
                  </a:lnTo>
                  <a:cubicBezTo>
                    <a:pt x="840576" y="733635"/>
                    <a:pt x="835612" y="732710"/>
                    <a:pt x="831890" y="730859"/>
                  </a:cubicBezTo>
                  <a:lnTo>
                    <a:pt x="791340" y="717422"/>
                  </a:lnTo>
                  <a:close/>
                  <a:moveTo>
                    <a:pt x="1128222" y="700683"/>
                  </a:moveTo>
                  <a:lnTo>
                    <a:pt x="1130648" y="705008"/>
                  </a:lnTo>
                  <a:cubicBezTo>
                    <a:pt x="1133634" y="706882"/>
                    <a:pt x="1137404" y="708131"/>
                    <a:pt x="1139916" y="709379"/>
                  </a:cubicBezTo>
                  <a:lnTo>
                    <a:pt x="1142464" y="710437"/>
                  </a:lnTo>
                  <a:lnTo>
                    <a:pt x="1130870" y="703691"/>
                  </a:lnTo>
                  <a:lnTo>
                    <a:pt x="1128222" y="700683"/>
                  </a:lnTo>
                  <a:close/>
                  <a:moveTo>
                    <a:pt x="665938" y="700616"/>
                  </a:moveTo>
                  <a:lnTo>
                    <a:pt x="669916" y="701868"/>
                  </a:lnTo>
                  <a:lnTo>
                    <a:pt x="668734" y="700827"/>
                  </a:lnTo>
                  <a:lnTo>
                    <a:pt x="665938" y="700616"/>
                  </a:lnTo>
                  <a:close/>
                  <a:moveTo>
                    <a:pt x="966250" y="698815"/>
                  </a:moveTo>
                  <a:lnTo>
                    <a:pt x="963460" y="700501"/>
                  </a:lnTo>
                  <a:lnTo>
                    <a:pt x="964328" y="701943"/>
                  </a:lnTo>
                  <a:lnTo>
                    <a:pt x="969922" y="704935"/>
                  </a:lnTo>
                  <a:lnTo>
                    <a:pt x="966250" y="698815"/>
                  </a:lnTo>
                  <a:close/>
                  <a:moveTo>
                    <a:pt x="1127886" y="696508"/>
                  </a:moveTo>
                  <a:lnTo>
                    <a:pt x="1126094" y="696890"/>
                  </a:lnTo>
                  <a:lnTo>
                    <a:pt x="1127392" y="699203"/>
                  </a:lnTo>
                  <a:lnTo>
                    <a:pt x="1127886" y="696508"/>
                  </a:lnTo>
                  <a:close/>
                  <a:moveTo>
                    <a:pt x="1205140" y="696424"/>
                  </a:moveTo>
                  <a:lnTo>
                    <a:pt x="1201960" y="703732"/>
                  </a:lnTo>
                  <a:lnTo>
                    <a:pt x="1205152" y="704935"/>
                  </a:lnTo>
                  <a:lnTo>
                    <a:pt x="1210860" y="711363"/>
                  </a:lnTo>
                  <a:lnTo>
                    <a:pt x="1217564" y="720373"/>
                  </a:lnTo>
                  <a:lnTo>
                    <a:pt x="1221248" y="726087"/>
                  </a:lnTo>
                  <a:lnTo>
                    <a:pt x="1220570" y="728076"/>
                  </a:lnTo>
                  <a:lnTo>
                    <a:pt x="1231502" y="732910"/>
                  </a:lnTo>
                  <a:lnTo>
                    <a:pt x="1222700" y="728112"/>
                  </a:lnTo>
                  <a:cubicBezTo>
                    <a:pt x="1222700" y="726857"/>
                    <a:pt x="1221454" y="726857"/>
                    <a:pt x="1221454" y="725602"/>
                  </a:cubicBezTo>
                  <a:lnTo>
                    <a:pt x="1217564" y="720373"/>
                  </a:lnTo>
                  <a:lnTo>
                    <a:pt x="1214128" y="715044"/>
                  </a:lnTo>
                  <a:lnTo>
                    <a:pt x="1210860" y="711363"/>
                  </a:lnTo>
                  <a:lnTo>
                    <a:pt x="1206510" y="705516"/>
                  </a:lnTo>
                  <a:lnTo>
                    <a:pt x="1205140" y="696424"/>
                  </a:lnTo>
                  <a:close/>
                  <a:moveTo>
                    <a:pt x="675298" y="693163"/>
                  </a:moveTo>
                  <a:lnTo>
                    <a:pt x="677046" y="695904"/>
                  </a:lnTo>
                  <a:lnTo>
                    <a:pt x="679264" y="696318"/>
                  </a:lnTo>
                  <a:lnTo>
                    <a:pt x="675298" y="693163"/>
                  </a:lnTo>
                  <a:close/>
                  <a:moveTo>
                    <a:pt x="1202888" y="691675"/>
                  </a:moveTo>
                  <a:lnTo>
                    <a:pt x="1205126" y="696326"/>
                  </a:lnTo>
                  <a:lnTo>
                    <a:pt x="1204642" y="693119"/>
                  </a:lnTo>
                  <a:lnTo>
                    <a:pt x="1202888" y="691675"/>
                  </a:lnTo>
                  <a:close/>
                  <a:moveTo>
                    <a:pt x="802424" y="690399"/>
                  </a:moveTo>
                  <a:lnTo>
                    <a:pt x="808282" y="695138"/>
                  </a:lnTo>
                  <a:lnTo>
                    <a:pt x="807944" y="700370"/>
                  </a:lnTo>
                  <a:lnTo>
                    <a:pt x="811416" y="700636"/>
                  </a:lnTo>
                  <a:lnTo>
                    <a:pt x="811922" y="695092"/>
                  </a:lnTo>
                  <a:lnTo>
                    <a:pt x="807538" y="692499"/>
                  </a:lnTo>
                  <a:lnTo>
                    <a:pt x="802424" y="690399"/>
                  </a:lnTo>
                  <a:close/>
                  <a:moveTo>
                    <a:pt x="663564" y="682337"/>
                  </a:moveTo>
                  <a:lnTo>
                    <a:pt x="659558" y="687370"/>
                  </a:lnTo>
                  <a:lnTo>
                    <a:pt x="663430" y="688319"/>
                  </a:lnTo>
                  <a:lnTo>
                    <a:pt x="667210" y="686731"/>
                  </a:lnTo>
                  <a:lnTo>
                    <a:pt x="666856" y="686449"/>
                  </a:lnTo>
                  <a:lnTo>
                    <a:pt x="664160" y="682363"/>
                  </a:lnTo>
                  <a:lnTo>
                    <a:pt x="663564" y="682337"/>
                  </a:lnTo>
                  <a:close/>
                  <a:moveTo>
                    <a:pt x="1190072" y="678841"/>
                  </a:moveTo>
                  <a:lnTo>
                    <a:pt x="1195248" y="686272"/>
                  </a:lnTo>
                  <a:lnTo>
                    <a:pt x="1195242" y="686285"/>
                  </a:lnTo>
                  <a:lnTo>
                    <a:pt x="1196726" y="686603"/>
                  </a:lnTo>
                  <a:lnTo>
                    <a:pt x="1195302" y="685430"/>
                  </a:lnTo>
                  <a:lnTo>
                    <a:pt x="1190072" y="678841"/>
                  </a:lnTo>
                  <a:close/>
                  <a:moveTo>
                    <a:pt x="1067030" y="673161"/>
                  </a:moveTo>
                  <a:lnTo>
                    <a:pt x="1067030" y="675506"/>
                  </a:lnTo>
                  <a:lnTo>
                    <a:pt x="1068144" y="673826"/>
                  </a:lnTo>
                  <a:lnTo>
                    <a:pt x="1067030" y="673161"/>
                  </a:lnTo>
                  <a:close/>
                  <a:moveTo>
                    <a:pt x="960630" y="666255"/>
                  </a:moveTo>
                  <a:lnTo>
                    <a:pt x="964662" y="670979"/>
                  </a:lnTo>
                  <a:lnTo>
                    <a:pt x="961078" y="671758"/>
                  </a:lnTo>
                  <a:lnTo>
                    <a:pt x="977408" y="675131"/>
                  </a:lnTo>
                  <a:lnTo>
                    <a:pt x="976114" y="673830"/>
                  </a:lnTo>
                  <a:cubicBezTo>
                    <a:pt x="972398" y="672586"/>
                    <a:pt x="967446" y="672586"/>
                    <a:pt x="963732" y="668854"/>
                  </a:cubicBezTo>
                  <a:lnTo>
                    <a:pt x="960630" y="666255"/>
                  </a:lnTo>
                  <a:close/>
                  <a:moveTo>
                    <a:pt x="376704" y="663419"/>
                  </a:moveTo>
                  <a:lnTo>
                    <a:pt x="367032" y="664304"/>
                  </a:lnTo>
                  <a:lnTo>
                    <a:pt x="378164" y="665716"/>
                  </a:lnTo>
                  <a:lnTo>
                    <a:pt x="376854" y="663628"/>
                  </a:lnTo>
                  <a:lnTo>
                    <a:pt x="376704" y="663419"/>
                  </a:lnTo>
                  <a:close/>
                  <a:moveTo>
                    <a:pt x="955010" y="659660"/>
                  </a:moveTo>
                  <a:lnTo>
                    <a:pt x="954490" y="660431"/>
                  </a:lnTo>
                  <a:lnTo>
                    <a:pt x="955698" y="661240"/>
                  </a:lnTo>
                  <a:lnTo>
                    <a:pt x="955010" y="659660"/>
                  </a:lnTo>
                  <a:close/>
                  <a:moveTo>
                    <a:pt x="352120" y="656663"/>
                  </a:moveTo>
                  <a:lnTo>
                    <a:pt x="348056" y="657347"/>
                  </a:lnTo>
                  <a:lnTo>
                    <a:pt x="349280" y="657224"/>
                  </a:lnTo>
                  <a:cubicBezTo>
                    <a:pt x="354282" y="659736"/>
                    <a:pt x="359282" y="662248"/>
                    <a:pt x="364440" y="663976"/>
                  </a:cubicBezTo>
                  <a:lnTo>
                    <a:pt x="365624" y="664126"/>
                  </a:lnTo>
                  <a:lnTo>
                    <a:pt x="352120" y="656663"/>
                  </a:lnTo>
                  <a:close/>
                  <a:moveTo>
                    <a:pt x="647122" y="656347"/>
                  </a:moveTo>
                  <a:lnTo>
                    <a:pt x="648822" y="659772"/>
                  </a:lnTo>
                  <a:lnTo>
                    <a:pt x="651554" y="658018"/>
                  </a:lnTo>
                  <a:lnTo>
                    <a:pt x="647122" y="656347"/>
                  </a:lnTo>
                  <a:close/>
                  <a:moveTo>
                    <a:pt x="991372" y="649302"/>
                  </a:moveTo>
                  <a:lnTo>
                    <a:pt x="994940" y="652040"/>
                  </a:lnTo>
                  <a:lnTo>
                    <a:pt x="993006" y="652569"/>
                  </a:lnTo>
                  <a:lnTo>
                    <a:pt x="1002870" y="655471"/>
                  </a:lnTo>
                  <a:lnTo>
                    <a:pt x="1007458" y="660765"/>
                  </a:lnTo>
                  <a:lnTo>
                    <a:pt x="1011484" y="662089"/>
                  </a:lnTo>
                  <a:lnTo>
                    <a:pt x="1020916" y="666668"/>
                  </a:lnTo>
                  <a:lnTo>
                    <a:pt x="1014492" y="662633"/>
                  </a:lnTo>
                  <a:cubicBezTo>
                    <a:pt x="1012016" y="653923"/>
                    <a:pt x="1002112" y="656412"/>
                    <a:pt x="995922" y="651435"/>
                  </a:cubicBezTo>
                  <a:lnTo>
                    <a:pt x="991372" y="649302"/>
                  </a:lnTo>
                  <a:close/>
                  <a:moveTo>
                    <a:pt x="652032" y="643667"/>
                  </a:moveTo>
                  <a:lnTo>
                    <a:pt x="650906" y="644453"/>
                  </a:lnTo>
                  <a:lnTo>
                    <a:pt x="652140" y="644050"/>
                  </a:lnTo>
                  <a:lnTo>
                    <a:pt x="652032" y="643667"/>
                  </a:lnTo>
                  <a:close/>
                  <a:moveTo>
                    <a:pt x="754296" y="643653"/>
                  </a:moveTo>
                  <a:cubicBezTo>
                    <a:pt x="761676" y="650024"/>
                    <a:pt x="767828" y="652573"/>
                    <a:pt x="775210" y="656395"/>
                  </a:cubicBezTo>
                  <a:cubicBezTo>
                    <a:pt x="776440" y="657670"/>
                    <a:pt x="778592" y="658307"/>
                    <a:pt x="780284" y="659581"/>
                  </a:cubicBezTo>
                  <a:lnTo>
                    <a:pt x="780558" y="660411"/>
                  </a:lnTo>
                  <a:lnTo>
                    <a:pt x="783250" y="661418"/>
                  </a:lnTo>
                  <a:cubicBezTo>
                    <a:pt x="789508" y="663915"/>
                    <a:pt x="795766" y="666413"/>
                    <a:pt x="800772" y="671409"/>
                  </a:cubicBezTo>
                  <a:cubicBezTo>
                    <a:pt x="803900" y="673907"/>
                    <a:pt x="805778" y="676404"/>
                    <a:pt x="805622" y="678590"/>
                  </a:cubicBezTo>
                  <a:lnTo>
                    <a:pt x="804076" y="679705"/>
                  </a:lnTo>
                  <a:lnTo>
                    <a:pt x="808070" y="679516"/>
                  </a:lnTo>
                  <a:cubicBezTo>
                    <a:pt x="809292" y="678911"/>
                    <a:pt x="808986" y="677398"/>
                    <a:pt x="805324" y="673765"/>
                  </a:cubicBezTo>
                  <a:cubicBezTo>
                    <a:pt x="800438" y="670133"/>
                    <a:pt x="794332" y="666501"/>
                    <a:pt x="788226" y="664079"/>
                  </a:cubicBezTo>
                  <a:cubicBezTo>
                    <a:pt x="779678" y="658025"/>
                    <a:pt x="768688" y="651971"/>
                    <a:pt x="758920" y="645917"/>
                  </a:cubicBezTo>
                  <a:lnTo>
                    <a:pt x="756854" y="643869"/>
                  </a:lnTo>
                  <a:lnTo>
                    <a:pt x="754296" y="643653"/>
                  </a:lnTo>
                  <a:close/>
                  <a:moveTo>
                    <a:pt x="621978" y="643191"/>
                  </a:moveTo>
                  <a:lnTo>
                    <a:pt x="622036" y="644050"/>
                  </a:lnTo>
                  <a:cubicBezTo>
                    <a:pt x="622036" y="646510"/>
                    <a:pt x="624544" y="647739"/>
                    <a:pt x="627054" y="646510"/>
                  </a:cubicBezTo>
                  <a:lnTo>
                    <a:pt x="628870" y="646405"/>
                  </a:lnTo>
                  <a:lnTo>
                    <a:pt x="621978" y="643191"/>
                  </a:lnTo>
                  <a:close/>
                  <a:moveTo>
                    <a:pt x="1168172" y="642076"/>
                  </a:moveTo>
                  <a:lnTo>
                    <a:pt x="1165742" y="649125"/>
                  </a:lnTo>
                  <a:lnTo>
                    <a:pt x="1171170" y="653801"/>
                  </a:lnTo>
                  <a:lnTo>
                    <a:pt x="1171374" y="653474"/>
                  </a:lnTo>
                  <a:lnTo>
                    <a:pt x="1166658" y="647770"/>
                  </a:lnTo>
                  <a:lnTo>
                    <a:pt x="1168172" y="642076"/>
                  </a:lnTo>
                  <a:close/>
                  <a:moveTo>
                    <a:pt x="592314" y="639367"/>
                  </a:moveTo>
                  <a:lnTo>
                    <a:pt x="593004" y="642684"/>
                  </a:lnTo>
                  <a:lnTo>
                    <a:pt x="587648" y="648272"/>
                  </a:lnTo>
                  <a:lnTo>
                    <a:pt x="593186" y="645280"/>
                  </a:lnTo>
                  <a:cubicBezTo>
                    <a:pt x="595068" y="644051"/>
                    <a:pt x="595068" y="642513"/>
                    <a:pt x="594284" y="641130"/>
                  </a:cubicBezTo>
                  <a:lnTo>
                    <a:pt x="592314" y="639367"/>
                  </a:lnTo>
                  <a:close/>
                  <a:moveTo>
                    <a:pt x="447218" y="638143"/>
                  </a:moveTo>
                  <a:lnTo>
                    <a:pt x="447694" y="640177"/>
                  </a:lnTo>
                  <a:lnTo>
                    <a:pt x="450156" y="640662"/>
                  </a:lnTo>
                  <a:lnTo>
                    <a:pt x="452140" y="640662"/>
                  </a:lnTo>
                  <a:lnTo>
                    <a:pt x="447218" y="638143"/>
                  </a:lnTo>
                  <a:close/>
                  <a:moveTo>
                    <a:pt x="965796" y="631902"/>
                  </a:moveTo>
                  <a:lnTo>
                    <a:pt x="964502" y="635608"/>
                  </a:lnTo>
                  <a:lnTo>
                    <a:pt x="956540" y="635284"/>
                  </a:lnTo>
                  <a:lnTo>
                    <a:pt x="964398" y="636968"/>
                  </a:lnTo>
                  <a:lnTo>
                    <a:pt x="970940" y="639913"/>
                  </a:lnTo>
                  <a:lnTo>
                    <a:pt x="968684" y="635260"/>
                  </a:lnTo>
                  <a:lnTo>
                    <a:pt x="965796" y="631902"/>
                  </a:lnTo>
                  <a:close/>
                  <a:moveTo>
                    <a:pt x="928274" y="629997"/>
                  </a:moveTo>
                  <a:lnTo>
                    <a:pt x="928662" y="631097"/>
                  </a:lnTo>
                  <a:lnTo>
                    <a:pt x="928850" y="632133"/>
                  </a:lnTo>
                  <a:lnTo>
                    <a:pt x="936578" y="632359"/>
                  </a:lnTo>
                  <a:lnTo>
                    <a:pt x="928274" y="629997"/>
                  </a:lnTo>
                  <a:close/>
                  <a:moveTo>
                    <a:pt x="1226204" y="627366"/>
                  </a:moveTo>
                  <a:lnTo>
                    <a:pt x="1227604" y="628620"/>
                  </a:lnTo>
                  <a:lnTo>
                    <a:pt x="1233908" y="632705"/>
                  </a:lnTo>
                  <a:lnTo>
                    <a:pt x="1226204" y="627366"/>
                  </a:lnTo>
                  <a:close/>
                  <a:moveTo>
                    <a:pt x="1192484" y="627360"/>
                  </a:moveTo>
                  <a:lnTo>
                    <a:pt x="1194312" y="630120"/>
                  </a:lnTo>
                  <a:lnTo>
                    <a:pt x="1196546" y="630195"/>
                  </a:lnTo>
                  <a:lnTo>
                    <a:pt x="1192484" y="627360"/>
                  </a:lnTo>
                  <a:close/>
                  <a:moveTo>
                    <a:pt x="761074" y="626127"/>
                  </a:moveTo>
                  <a:lnTo>
                    <a:pt x="759506" y="627747"/>
                  </a:lnTo>
                  <a:lnTo>
                    <a:pt x="762906" y="627088"/>
                  </a:lnTo>
                  <a:lnTo>
                    <a:pt x="761074" y="626127"/>
                  </a:lnTo>
                  <a:close/>
                  <a:moveTo>
                    <a:pt x="955936" y="606613"/>
                  </a:moveTo>
                  <a:lnTo>
                    <a:pt x="955812" y="606836"/>
                  </a:lnTo>
                  <a:lnTo>
                    <a:pt x="955864" y="607004"/>
                  </a:lnTo>
                  <a:lnTo>
                    <a:pt x="955936" y="606613"/>
                  </a:lnTo>
                  <a:close/>
                  <a:moveTo>
                    <a:pt x="718914" y="599887"/>
                  </a:moveTo>
                  <a:lnTo>
                    <a:pt x="719416" y="600221"/>
                  </a:lnTo>
                  <a:lnTo>
                    <a:pt x="716474" y="602423"/>
                  </a:lnTo>
                  <a:lnTo>
                    <a:pt x="721078" y="600328"/>
                  </a:lnTo>
                  <a:lnTo>
                    <a:pt x="718914" y="599887"/>
                  </a:lnTo>
                  <a:close/>
                  <a:moveTo>
                    <a:pt x="525312" y="599884"/>
                  </a:moveTo>
                  <a:lnTo>
                    <a:pt x="528430" y="602087"/>
                  </a:lnTo>
                  <a:cubicBezTo>
                    <a:pt x="529762" y="602778"/>
                    <a:pt x="531056" y="602970"/>
                    <a:pt x="532096" y="601990"/>
                  </a:cubicBezTo>
                  <a:lnTo>
                    <a:pt x="532692" y="600000"/>
                  </a:lnTo>
                  <a:lnTo>
                    <a:pt x="531674" y="600221"/>
                  </a:lnTo>
                  <a:lnTo>
                    <a:pt x="525312" y="599884"/>
                  </a:lnTo>
                  <a:close/>
                  <a:moveTo>
                    <a:pt x="1171210" y="590488"/>
                  </a:moveTo>
                  <a:lnTo>
                    <a:pt x="1176254" y="593419"/>
                  </a:lnTo>
                  <a:lnTo>
                    <a:pt x="1175376" y="592534"/>
                  </a:lnTo>
                  <a:lnTo>
                    <a:pt x="1176058" y="590930"/>
                  </a:lnTo>
                  <a:lnTo>
                    <a:pt x="1171210" y="590488"/>
                  </a:lnTo>
                  <a:close/>
                  <a:moveTo>
                    <a:pt x="730976" y="587573"/>
                  </a:moveTo>
                  <a:lnTo>
                    <a:pt x="720608" y="588908"/>
                  </a:lnTo>
                  <a:lnTo>
                    <a:pt x="726782" y="591214"/>
                  </a:lnTo>
                  <a:lnTo>
                    <a:pt x="730976" y="587573"/>
                  </a:lnTo>
                  <a:close/>
                  <a:moveTo>
                    <a:pt x="486934" y="585953"/>
                  </a:moveTo>
                  <a:lnTo>
                    <a:pt x="483414" y="588663"/>
                  </a:lnTo>
                  <a:lnTo>
                    <a:pt x="490330" y="588714"/>
                  </a:lnTo>
                  <a:lnTo>
                    <a:pt x="486934" y="585953"/>
                  </a:lnTo>
                  <a:close/>
                  <a:moveTo>
                    <a:pt x="885034" y="579315"/>
                  </a:moveTo>
                  <a:lnTo>
                    <a:pt x="883802" y="580025"/>
                  </a:lnTo>
                  <a:lnTo>
                    <a:pt x="885214" y="579997"/>
                  </a:lnTo>
                  <a:cubicBezTo>
                    <a:pt x="887696" y="578751"/>
                    <a:pt x="888938" y="579997"/>
                    <a:pt x="891420" y="581244"/>
                  </a:cubicBezTo>
                  <a:lnTo>
                    <a:pt x="895610" y="585450"/>
                  </a:lnTo>
                  <a:lnTo>
                    <a:pt x="891242" y="580566"/>
                  </a:lnTo>
                  <a:cubicBezTo>
                    <a:pt x="890000" y="579315"/>
                    <a:pt x="885034" y="579315"/>
                    <a:pt x="885034" y="579315"/>
                  </a:cubicBezTo>
                  <a:close/>
                  <a:moveTo>
                    <a:pt x="744546" y="577935"/>
                  </a:moveTo>
                  <a:lnTo>
                    <a:pt x="746952" y="582737"/>
                  </a:lnTo>
                  <a:lnTo>
                    <a:pt x="746620" y="582903"/>
                  </a:lnTo>
                  <a:lnTo>
                    <a:pt x="751144" y="582490"/>
                  </a:lnTo>
                  <a:lnTo>
                    <a:pt x="744546" y="577935"/>
                  </a:lnTo>
                  <a:close/>
                  <a:moveTo>
                    <a:pt x="479106" y="572745"/>
                  </a:moveTo>
                  <a:lnTo>
                    <a:pt x="479024" y="572910"/>
                  </a:lnTo>
                  <a:lnTo>
                    <a:pt x="479674" y="573006"/>
                  </a:lnTo>
                  <a:lnTo>
                    <a:pt x="479106" y="572745"/>
                  </a:lnTo>
                  <a:close/>
                  <a:moveTo>
                    <a:pt x="586746" y="565252"/>
                  </a:moveTo>
                  <a:lnTo>
                    <a:pt x="592050" y="568397"/>
                  </a:lnTo>
                  <a:lnTo>
                    <a:pt x="589466" y="565881"/>
                  </a:lnTo>
                  <a:lnTo>
                    <a:pt x="586746" y="565252"/>
                  </a:lnTo>
                  <a:close/>
                  <a:moveTo>
                    <a:pt x="1200874" y="564654"/>
                  </a:moveTo>
                  <a:lnTo>
                    <a:pt x="1194276" y="567578"/>
                  </a:lnTo>
                  <a:lnTo>
                    <a:pt x="1198586" y="568087"/>
                  </a:lnTo>
                  <a:lnTo>
                    <a:pt x="1200874" y="564654"/>
                  </a:lnTo>
                  <a:close/>
                  <a:moveTo>
                    <a:pt x="1171592" y="564299"/>
                  </a:moveTo>
                  <a:lnTo>
                    <a:pt x="1173542" y="565131"/>
                  </a:lnTo>
                  <a:lnTo>
                    <a:pt x="1176458" y="565475"/>
                  </a:lnTo>
                  <a:lnTo>
                    <a:pt x="1171592" y="564299"/>
                  </a:lnTo>
                  <a:close/>
                  <a:moveTo>
                    <a:pt x="727286" y="559955"/>
                  </a:moveTo>
                  <a:lnTo>
                    <a:pt x="726458" y="563223"/>
                  </a:lnTo>
                  <a:lnTo>
                    <a:pt x="729980" y="565904"/>
                  </a:lnTo>
                  <a:lnTo>
                    <a:pt x="727286" y="559955"/>
                  </a:lnTo>
                  <a:close/>
                  <a:moveTo>
                    <a:pt x="1110186" y="550110"/>
                  </a:moveTo>
                  <a:lnTo>
                    <a:pt x="1109238" y="553244"/>
                  </a:lnTo>
                  <a:lnTo>
                    <a:pt x="1112722" y="553153"/>
                  </a:lnTo>
                  <a:lnTo>
                    <a:pt x="1110186" y="550110"/>
                  </a:lnTo>
                  <a:close/>
                  <a:moveTo>
                    <a:pt x="729430" y="549737"/>
                  </a:moveTo>
                  <a:lnTo>
                    <a:pt x="729430" y="551514"/>
                  </a:lnTo>
                  <a:lnTo>
                    <a:pt x="729120" y="552731"/>
                  </a:lnTo>
                  <a:lnTo>
                    <a:pt x="733766" y="551332"/>
                  </a:lnTo>
                  <a:lnTo>
                    <a:pt x="729430" y="549737"/>
                  </a:lnTo>
                  <a:close/>
                  <a:moveTo>
                    <a:pt x="753414" y="543038"/>
                  </a:moveTo>
                  <a:lnTo>
                    <a:pt x="751220" y="543443"/>
                  </a:lnTo>
                  <a:lnTo>
                    <a:pt x="753628" y="543854"/>
                  </a:lnTo>
                  <a:cubicBezTo>
                    <a:pt x="754868" y="543854"/>
                    <a:pt x="756110" y="543854"/>
                    <a:pt x="757352" y="545100"/>
                  </a:cubicBezTo>
                  <a:lnTo>
                    <a:pt x="762830" y="546200"/>
                  </a:lnTo>
                  <a:lnTo>
                    <a:pt x="753414" y="543038"/>
                  </a:lnTo>
                  <a:close/>
                  <a:moveTo>
                    <a:pt x="1229134" y="534669"/>
                  </a:moveTo>
                  <a:lnTo>
                    <a:pt x="1227734" y="535853"/>
                  </a:lnTo>
                  <a:lnTo>
                    <a:pt x="1229696" y="535730"/>
                  </a:lnTo>
                  <a:lnTo>
                    <a:pt x="1265064" y="554556"/>
                  </a:lnTo>
                  <a:lnTo>
                    <a:pt x="1238466" y="540134"/>
                  </a:lnTo>
                  <a:lnTo>
                    <a:pt x="1229134" y="534669"/>
                  </a:lnTo>
                  <a:close/>
                  <a:moveTo>
                    <a:pt x="1288538" y="515193"/>
                  </a:moveTo>
                  <a:lnTo>
                    <a:pt x="1291220" y="516843"/>
                  </a:lnTo>
                  <a:lnTo>
                    <a:pt x="1293340" y="517789"/>
                  </a:lnTo>
                  <a:lnTo>
                    <a:pt x="1288538" y="515193"/>
                  </a:lnTo>
                  <a:close/>
                  <a:moveTo>
                    <a:pt x="868788" y="513366"/>
                  </a:moveTo>
                  <a:lnTo>
                    <a:pt x="868778" y="513800"/>
                  </a:lnTo>
                  <a:lnTo>
                    <a:pt x="870134" y="514266"/>
                  </a:lnTo>
                  <a:lnTo>
                    <a:pt x="868788" y="513366"/>
                  </a:lnTo>
                  <a:close/>
                  <a:moveTo>
                    <a:pt x="791584" y="510397"/>
                  </a:moveTo>
                  <a:lnTo>
                    <a:pt x="791600" y="510452"/>
                  </a:lnTo>
                  <a:lnTo>
                    <a:pt x="791906" y="510514"/>
                  </a:lnTo>
                  <a:lnTo>
                    <a:pt x="791584" y="510397"/>
                  </a:lnTo>
                  <a:close/>
                  <a:moveTo>
                    <a:pt x="806830" y="497349"/>
                  </a:moveTo>
                  <a:lnTo>
                    <a:pt x="805564" y="498004"/>
                  </a:lnTo>
                  <a:lnTo>
                    <a:pt x="807320" y="498289"/>
                  </a:lnTo>
                  <a:lnTo>
                    <a:pt x="806830" y="497349"/>
                  </a:lnTo>
                  <a:close/>
                  <a:moveTo>
                    <a:pt x="577624" y="495069"/>
                  </a:moveTo>
                  <a:lnTo>
                    <a:pt x="572978" y="501558"/>
                  </a:lnTo>
                  <a:lnTo>
                    <a:pt x="570520" y="503311"/>
                  </a:lnTo>
                  <a:lnTo>
                    <a:pt x="575334" y="503816"/>
                  </a:lnTo>
                  <a:cubicBezTo>
                    <a:pt x="576808" y="503738"/>
                    <a:pt x="577934" y="503154"/>
                    <a:pt x="578380" y="501498"/>
                  </a:cubicBezTo>
                  <a:lnTo>
                    <a:pt x="577624" y="495069"/>
                  </a:lnTo>
                  <a:close/>
                  <a:moveTo>
                    <a:pt x="675664" y="494723"/>
                  </a:moveTo>
                  <a:lnTo>
                    <a:pt x="676120" y="496071"/>
                  </a:lnTo>
                  <a:lnTo>
                    <a:pt x="696606" y="503971"/>
                  </a:lnTo>
                  <a:lnTo>
                    <a:pt x="698460" y="503971"/>
                  </a:lnTo>
                  <a:lnTo>
                    <a:pt x="697274" y="503377"/>
                  </a:lnTo>
                  <a:lnTo>
                    <a:pt x="675664" y="494723"/>
                  </a:lnTo>
                  <a:close/>
                  <a:moveTo>
                    <a:pt x="599034" y="490096"/>
                  </a:moveTo>
                  <a:lnTo>
                    <a:pt x="599154" y="491531"/>
                  </a:lnTo>
                  <a:lnTo>
                    <a:pt x="603420" y="492754"/>
                  </a:lnTo>
                  <a:lnTo>
                    <a:pt x="599034" y="490096"/>
                  </a:lnTo>
                  <a:close/>
                  <a:moveTo>
                    <a:pt x="663976" y="489532"/>
                  </a:moveTo>
                  <a:lnTo>
                    <a:pt x="672052" y="492686"/>
                  </a:lnTo>
                  <a:lnTo>
                    <a:pt x="671186" y="490950"/>
                  </a:lnTo>
                  <a:lnTo>
                    <a:pt x="663976" y="489532"/>
                  </a:lnTo>
                  <a:close/>
                  <a:moveTo>
                    <a:pt x="637412" y="485406"/>
                  </a:moveTo>
                  <a:lnTo>
                    <a:pt x="637388" y="485426"/>
                  </a:lnTo>
                  <a:lnTo>
                    <a:pt x="637654" y="485440"/>
                  </a:lnTo>
                  <a:lnTo>
                    <a:pt x="637412" y="485406"/>
                  </a:lnTo>
                  <a:close/>
                  <a:moveTo>
                    <a:pt x="421560" y="483892"/>
                  </a:moveTo>
                  <a:lnTo>
                    <a:pt x="428886" y="490006"/>
                  </a:lnTo>
                  <a:lnTo>
                    <a:pt x="429016" y="500615"/>
                  </a:lnTo>
                  <a:lnTo>
                    <a:pt x="431612" y="493229"/>
                  </a:lnTo>
                  <a:cubicBezTo>
                    <a:pt x="431414" y="490592"/>
                    <a:pt x="429980" y="488701"/>
                    <a:pt x="427912" y="487171"/>
                  </a:cubicBezTo>
                  <a:lnTo>
                    <a:pt x="421560" y="483892"/>
                  </a:lnTo>
                  <a:close/>
                  <a:moveTo>
                    <a:pt x="406918" y="471460"/>
                  </a:moveTo>
                  <a:lnTo>
                    <a:pt x="406826" y="471897"/>
                  </a:lnTo>
                  <a:lnTo>
                    <a:pt x="407834" y="472716"/>
                  </a:lnTo>
                  <a:lnTo>
                    <a:pt x="406918" y="471460"/>
                  </a:lnTo>
                  <a:close/>
                  <a:moveTo>
                    <a:pt x="821042" y="468053"/>
                  </a:moveTo>
                  <a:lnTo>
                    <a:pt x="821388" y="470131"/>
                  </a:lnTo>
                  <a:lnTo>
                    <a:pt x="822950" y="470484"/>
                  </a:lnTo>
                  <a:lnTo>
                    <a:pt x="821042" y="468053"/>
                  </a:lnTo>
                  <a:close/>
                  <a:moveTo>
                    <a:pt x="1331740" y="457689"/>
                  </a:moveTo>
                  <a:lnTo>
                    <a:pt x="1330160" y="458725"/>
                  </a:lnTo>
                  <a:lnTo>
                    <a:pt x="1331878" y="457862"/>
                  </a:lnTo>
                  <a:lnTo>
                    <a:pt x="1331740" y="457689"/>
                  </a:lnTo>
                  <a:close/>
                  <a:moveTo>
                    <a:pt x="1322988" y="457205"/>
                  </a:moveTo>
                  <a:lnTo>
                    <a:pt x="1324394" y="457862"/>
                  </a:lnTo>
                  <a:cubicBezTo>
                    <a:pt x="1325642" y="458489"/>
                    <a:pt x="1326888" y="459429"/>
                    <a:pt x="1328136" y="459742"/>
                  </a:cubicBezTo>
                  <a:lnTo>
                    <a:pt x="1329078" y="459269"/>
                  </a:lnTo>
                  <a:lnTo>
                    <a:pt x="1322988" y="457205"/>
                  </a:lnTo>
                  <a:close/>
                  <a:moveTo>
                    <a:pt x="409924" y="457007"/>
                  </a:moveTo>
                  <a:lnTo>
                    <a:pt x="408982" y="461529"/>
                  </a:lnTo>
                  <a:lnTo>
                    <a:pt x="411880" y="457218"/>
                  </a:lnTo>
                  <a:lnTo>
                    <a:pt x="411676" y="457218"/>
                  </a:lnTo>
                  <a:cubicBezTo>
                    <a:pt x="410434" y="457218"/>
                    <a:pt x="410434" y="457218"/>
                    <a:pt x="410434" y="457218"/>
                  </a:cubicBezTo>
                  <a:lnTo>
                    <a:pt x="409924" y="457007"/>
                  </a:lnTo>
                  <a:close/>
                  <a:moveTo>
                    <a:pt x="1206268" y="455968"/>
                  </a:moveTo>
                  <a:lnTo>
                    <a:pt x="1204552" y="461680"/>
                  </a:lnTo>
                  <a:cubicBezTo>
                    <a:pt x="1203296" y="462906"/>
                    <a:pt x="1203924" y="464132"/>
                    <a:pt x="1205180" y="465052"/>
                  </a:cubicBezTo>
                  <a:lnTo>
                    <a:pt x="1209380" y="466515"/>
                  </a:lnTo>
                  <a:lnTo>
                    <a:pt x="1207284" y="457933"/>
                  </a:lnTo>
                  <a:lnTo>
                    <a:pt x="1206268" y="455968"/>
                  </a:lnTo>
                  <a:close/>
                  <a:moveTo>
                    <a:pt x="568152" y="447406"/>
                  </a:moveTo>
                  <a:lnTo>
                    <a:pt x="572330" y="451696"/>
                  </a:lnTo>
                  <a:lnTo>
                    <a:pt x="571208" y="460106"/>
                  </a:lnTo>
                  <a:lnTo>
                    <a:pt x="571726" y="460344"/>
                  </a:lnTo>
                  <a:cubicBezTo>
                    <a:pt x="572978" y="461593"/>
                    <a:pt x="572978" y="461593"/>
                    <a:pt x="574230" y="462842"/>
                  </a:cubicBezTo>
                  <a:lnTo>
                    <a:pt x="580242" y="473566"/>
                  </a:lnTo>
                  <a:lnTo>
                    <a:pt x="579834" y="465335"/>
                  </a:lnTo>
                  <a:lnTo>
                    <a:pt x="585850" y="465678"/>
                  </a:lnTo>
                  <a:lnTo>
                    <a:pt x="580018" y="463425"/>
                  </a:lnTo>
                  <a:cubicBezTo>
                    <a:pt x="578796" y="463425"/>
                    <a:pt x="578796" y="463425"/>
                    <a:pt x="577576" y="463425"/>
                  </a:cubicBezTo>
                  <a:cubicBezTo>
                    <a:pt x="578186" y="457930"/>
                    <a:pt x="576966" y="453961"/>
                    <a:pt x="574522" y="451061"/>
                  </a:cubicBezTo>
                  <a:lnTo>
                    <a:pt x="568152" y="447406"/>
                  </a:lnTo>
                  <a:close/>
                  <a:moveTo>
                    <a:pt x="1153524" y="445482"/>
                  </a:moveTo>
                  <a:lnTo>
                    <a:pt x="1154740" y="446183"/>
                  </a:lnTo>
                  <a:lnTo>
                    <a:pt x="1159330" y="447313"/>
                  </a:lnTo>
                  <a:lnTo>
                    <a:pt x="1153524" y="445482"/>
                  </a:lnTo>
                  <a:close/>
                  <a:moveTo>
                    <a:pt x="878274" y="443340"/>
                  </a:moveTo>
                  <a:lnTo>
                    <a:pt x="880160" y="444214"/>
                  </a:lnTo>
                  <a:lnTo>
                    <a:pt x="881310" y="444214"/>
                  </a:lnTo>
                  <a:lnTo>
                    <a:pt x="878274" y="443340"/>
                  </a:lnTo>
                  <a:close/>
                  <a:moveTo>
                    <a:pt x="809280" y="443282"/>
                  </a:moveTo>
                  <a:lnTo>
                    <a:pt x="809806" y="445983"/>
                  </a:lnTo>
                  <a:lnTo>
                    <a:pt x="814258" y="445465"/>
                  </a:lnTo>
                  <a:lnTo>
                    <a:pt x="809280" y="443282"/>
                  </a:lnTo>
                  <a:close/>
                  <a:moveTo>
                    <a:pt x="558568" y="441091"/>
                  </a:moveTo>
                  <a:lnTo>
                    <a:pt x="559096" y="441323"/>
                  </a:lnTo>
                  <a:lnTo>
                    <a:pt x="558950" y="441212"/>
                  </a:lnTo>
                  <a:lnTo>
                    <a:pt x="558568" y="441091"/>
                  </a:lnTo>
                  <a:close/>
                  <a:moveTo>
                    <a:pt x="355826" y="440538"/>
                  </a:moveTo>
                  <a:lnTo>
                    <a:pt x="353406" y="442607"/>
                  </a:lnTo>
                  <a:lnTo>
                    <a:pt x="354966" y="442033"/>
                  </a:lnTo>
                  <a:lnTo>
                    <a:pt x="355826" y="440538"/>
                  </a:lnTo>
                  <a:close/>
                  <a:moveTo>
                    <a:pt x="351314" y="430243"/>
                  </a:moveTo>
                  <a:lnTo>
                    <a:pt x="357942" y="436856"/>
                  </a:lnTo>
                  <a:lnTo>
                    <a:pt x="358230" y="436358"/>
                  </a:lnTo>
                  <a:cubicBezTo>
                    <a:pt x="357608" y="433290"/>
                    <a:pt x="355122" y="431450"/>
                    <a:pt x="352170" y="430376"/>
                  </a:cubicBezTo>
                  <a:lnTo>
                    <a:pt x="351314" y="430243"/>
                  </a:lnTo>
                  <a:close/>
                  <a:moveTo>
                    <a:pt x="769556" y="429203"/>
                  </a:moveTo>
                  <a:lnTo>
                    <a:pt x="770146" y="429939"/>
                  </a:lnTo>
                  <a:lnTo>
                    <a:pt x="770988" y="429612"/>
                  </a:lnTo>
                  <a:lnTo>
                    <a:pt x="769556" y="429203"/>
                  </a:lnTo>
                  <a:close/>
                  <a:moveTo>
                    <a:pt x="916346" y="426714"/>
                  </a:moveTo>
                  <a:lnTo>
                    <a:pt x="914910" y="427327"/>
                  </a:lnTo>
                  <a:lnTo>
                    <a:pt x="919632" y="428426"/>
                  </a:lnTo>
                  <a:lnTo>
                    <a:pt x="916346" y="426714"/>
                  </a:lnTo>
                  <a:close/>
                  <a:moveTo>
                    <a:pt x="1249868" y="422729"/>
                  </a:moveTo>
                  <a:lnTo>
                    <a:pt x="1270762" y="432786"/>
                  </a:lnTo>
                  <a:lnTo>
                    <a:pt x="1298240" y="445634"/>
                  </a:lnTo>
                  <a:lnTo>
                    <a:pt x="1266868" y="430705"/>
                  </a:lnTo>
                  <a:lnTo>
                    <a:pt x="1249868" y="422729"/>
                  </a:lnTo>
                  <a:close/>
                  <a:moveTo>
                    <a:pt x="472362" y="415606"/>
                  </a:moveTo>
                  <a:lnTo>
                    <a:pt x="475870" y="417633"/>
                  </a:lnTo>
                  <a:lnTo>
                    <a:pt x="496452" y="426583"/>
                  </a:lnTo>
                  <a:lnTo>
                    <a:pt x="501724" y="426552"/>
                  </a:lnTo>
                  <a:lnTo>
                    <a:pt x="476084" y="416284"/>
                  </a:lnTo>
                  <a:lnTo>
                    <a:pt x="472362" y="415606"/>
                  </a:lnTo>
                  <a:close/>
                  <a:moveTo>
                    <a:pt x="951950" y="413041"/>
                  </a:moveTo>
                  <a:lnTo>
                    <a:pt x="953286" y="413407"/>
                  </a:lnTo>
                  <a:lnTo>
                    <a:pt x="952872" y="413041"/>
                  </a:lnTo>
                  <a:lnTo>
                    <a:pt x="951950" y="413041"/>
                  </a:lnTo>
                  <a:close/>
                  <a:moveTo>
                    <a:pt x="452842" y="410846"/>
                  </a:moveTo>
                  <a:lnTo>
                    <a:pt x="457666" y="413044"/>
                  </a:lnTo>
                  <a:lnTo>
                    <a:pt x="459920" y="414641"/>
                  </a:lnTo>
                  <a:lnTo>
                    <a:pt x="463520" y="413996"/>
                  </a:lnTo>
                  <a:lnTo>
                    <a:pt x="462416" y="413795"/>
                  </a:lnTo>
                  <a:lnTo>
                    <a:pt x="452842" y="410846"/>
                  </a:lnTo>
                  <a:close/>
                  <a:moveTo>
                    <a:pt x="1191216" y="405038"/>
                  </a:moveTo>
                  <a:lnTo>
                    <a:pt x="1187894" y="406457"/>
                  </a:lnTo>
                  <a:lnTo>
                    <a:pt x="1192184" y="406457"/>
                  </a:lnTo>
                  <a:lnTo>
                    <a:pt x="1191216" y="405038"/>
                  </a:lnTo>
                  <a:close/>
                  <a:moveTo>
                    <a:pt x="850748" y="401812"/>
                  </a:moveTo>
                  <a:lnTo>
                    <a:pt x="857284" y="404941"/>
                  </a:lnTo>
                  <a:lnTo>
                    <a:pt x="857436" y="404971"/>
                  </a:lnTo>
                  <a:lnTo>
                    <a:pt x="850748" y="401812"/>
                  </a:lnTo>
                  <a:close/>
                  <a:moveTo>
                    <a:pt x="905252" y="400363"/>
                  </a:moveTo>
                  <a:lnTo>
                    <a:pt x="915934" y="406739"/>
                  </a:lnTo>
                  <a:cubicBezTo>
                    <a:pt x="920248" y="409290"/>
                    <a:pt x="924254" y="411523"/>
                    <a:pt x="928260" y="412639"/>
                  </a:cubicBezTo>
                  <a:lnTo>
                    <a:pt x="936300" y="412119"/>
                  </a:lnTo>
                  <a:lnTo>
                    <a:pt x="924878" y="411013"/>
                  </a:lnTo>
                  <a:cubicBezTo>
                    <a:pt x="918310" y="408674"/>
                    <a:pt x="912054" y="404931"/>
                    <a:pt x="905798" y="400564"/>
                  </a:cubicBezTo>
                  <a:lnTo>
                    <a:pt x="905252" y="400363"/>
                  </a:lnTo>
                  <a:close/>
                  <a:moveTo>
                    <a:pt x="425134" y="396173"/>
                  </a:moveTo>
                  <a:lnTo>
                    <a:pt x="440782" y="405260"/>
                  </a:lnTo>
                  <a:lnTo>
                    <a:pt x="429020" y="397621"/>
                  </a:lnTo>
                  <a:lnTo>
                    <a:pt x="425134" y="396173"/>
                  </a:lnTo>
                  <a:close/>
                  <a:moveTo>
                    <a:pt x="1191146" y="392337"/>
                  </a:moveTo>
                  <a:cubicBezTo>
                    <a:pt x="1192388" y="393575"/>
                    <a:pt x="1191146" y="392337"/>
                    <a:pt x="1191146" y="393575"/>
                  </a:cubicBezTo>
                  <a:lnTo>
                    <a:pt x="1193464" y="395578"/>
                  </a:lnTo>
                  <a:lnTo>
                    <a:pt x="1200958" y="399185"/>
                  </a:lnTo>
                  <a:lnTo>
                    <a:pt x="1191146" y="392337"/>
                  </a:lnTo>
                  <a:close/>
                  <a:moveTo>
                    <a:pt x="882026" y="391830"/>
                  </a:moveTo>
                  <a:lnTo>
                    <a:pt x="884752" y="394053"/>
                  </a:lnTo>
                  <a:lnTo>
                    <a:pt x="888158" y="394083"/>
                  </a:lnTo>
                  <a:lnTo>
                    <a:pt x="882026" y="391830"/>
                  </a:lnTo>
                  <a:close/>
                  <a:moveTo>
                    <a:pt x="698302" y="390589"/>
                  </a:moveTo>
                  <a:lnTo>
                    <a:pt x="697500" y="396509"/>
                  </a:lnTo>
                  <a:lnTo>
                    <a:pt x="701262" y="396678"/>
                  </a:lnTo>
                  <a:lnTo>
                    <a:pt x="700508" y="391359"/>
                  </a:lnTo>
                  <a:lnTo>
                    <a:pt x="698302" y="390589"/>
                  </a:lnTo>
                  <a:close/>
                  <a:moveTo>
                    <a:pt x="408982" y="390156"/>
                  </a:moveTo>
                  <a:lnTo>
                    <a:pt x="409332" y="391230"/>
                  </a:lnTo>
                  <a:lnTo>
                    <a:pt x="414722" y="392294"/>
                  </a:lnTo>
                  <a:lnTo>
                    <a:pt x="408982" y="390156"/>
                  </a:lnTo>
                  <a:close/>
                  <a:moveTo>
                    <a:pt x="732056" y="386105"/>
                  </a:moveTo>
                  <a:lnTo>
                    <a:pt x="732288" y="386661"/>
                  </a:lnTo>
                  <a:lnTo>
                    <a:pt x="737960" y="393256"/>
                  </a:lnTo>
                  <a:lnTo>
                    <a:pt x="742336" y="392233"/>
                  </a:lnTo>
                  <a:lnTo>
                    <a:pt x="741898" y="391830"/>
                  </a:lnTo>
                  <a:lnTo>
                    <a:pt x="732056" y="386105"/>
                  </a:lnTo>
                  <a:close/>
                  <a:moveTo>
                    <a:pt x="1085792" y="385290"/>
                  </a:moveTo>
                  <a:lnTo>
                    <a:pt x="1080958" y="385591"/>
                  </a:lnTo>
                  <a:lnTo>
                    <a:pt x="1086832" y="387765"/>
                  </a:lnTo>
                  <a:lnTo>
                    <a:pt x="1085792" y="385290"/>
                  </a:lnTo>
                  <a:close/>
                  <a:moveTo>
                    <a:pt x="1075444" y="382792"/>
                  </a:moveTo>
                  <a:lnTo>
                    <a:pt x="1075534" y="383215"/>
                  </a:lnTo>
                  <a:lnTo>
                    <a:pt x="1075952" y="383096"/>
                  </a:lnTo>
                  <a:lnTo>
                    <a:pt x="1075444" y="382792"/>
                  </a:lnTo>
                  <a:close/>
                  <a:moveTo>
                    <a:pt x="309010" y="382080"/>
                  </a:moveTo>
                  <a:lnTo>
                    <a:pt x="319698" y="386048"/>
                  </a:lnTo>
                  <a:lnTo>
                    <a:pt x="316624" y="382215"/>
                  </a:lnTo>
                  <a:lnTo>
                    <a:pt x="313300" y="382690"/>
                  </a:lnTo>
                  <a:lnTo>
                    <a:pt x="309010" y="382080"/>
                  </a:lnTo>
                  <a:close/>
                  <a:moveTo>
                    <a:pt x="1043336" y="381315"/>
                  </a:moveTo>
                  <a:lnTo>
                    <a:pt x="1041390" y="383096"/>
                  </a:lnTo>
                  <a:lnTo>
                    <a:pt x="1043096" y="384894"/>
                  </a:lnTo>
                  <a:lnTo>
                    <a:pt x="1043336" y="381315"/>
                  </a:lnTo>
                  <a:close/>
                  <a:moveTo>
                    <a:pt x="594304" y="375504"/>
                  </a:moveTo>
                  <a:cubicBezTo>
                    <a:pt x="611220" y="383990"/>
                    <a:pt x="617564" y="403789"/>
                    <a:pt x="632364" y="415810"/>
                  </a:cubicBezTo>
                  <a:lnTo>
                    <a:pt x="640112" y="419497"/>
                  </a:lnTo>
                  <a:lnTo>
                    <a:pt x="640112" y="415039"/>
                  </a:lnTo>
                  <a:cubicBezTo>
                    <a:pt x="627686" y="411307"/>
                    <a:pt x="621474" y="402598"/>
                    <a:pt x="616502" y="392644"/>
                  </a:cubicBezTo>
                  <a:cubicBezTo>
                    <a:pt x="612774" y="386423"/>
                    <a:pt x="606562" y="383935"/>
                    <a:pt x="601590" y="378957"/>
                  </a:cubicBezTo>
                  <a:lnTo>
                    <a:pt x="600396" y="378077"/>
                  </a:lnTo>
                  <a:lnTo>
                    <a:pt x="594304" y="375504"/>
                  </a:lnTo>
                  <a:close/>
                  <a:moveTo>
                    <a:pt x="247028" y="367632"/>
                  </a:moveTo>
                  <a:lnTo>
                    <a:pt x="253820" y="370096"/>
                  </a:lnTo>
                  <a:cubicBezTo>
                    <a:pt x="258792" y="373470"/>
                    <a:pt x="263998" y="375311"/>
                    <a:pt x="269358" y="376385"/>
                  </a:cubicBezTo>
                  <a:lnTo>
                    <a:pt x="278272" y="377298"/>
                  </a:lnTo>
                  <a:lnTo>
                    <a:pt x="248682" y="367760"/>
                  </a:lnTo>
                  <a:lnTo>
                    <a:pt x="247028" y="367632"/>
                  </a:lnTo>
                  <a:close/>
                  <a:moveTo>
                    <a:pt x="525390" y="366705"/>
                  </a:moveTo>
                  <a:lnTo>
                    <a:pt x="529030" y="370228"/>
                  </a:lnTo>
                  <a:lnTo>
                    <a:pt x="538216" y="372736"/>
                  </a:lnTo>
                  <a:cubicBezTo>
                    <a:pt x="536974" y="372114"/>
                    <a:pt x="534488" y="371492"/>
                    <a:pt x="532470" y="370092"/>
                  </a:cubicBezTo>
                  <a:lnTo>
                    <a:pt x="531562" y="367844"/>
                  </a:lnTo>
                  <a:lnTo>
                    <a:pt x="525390" y="366705"/>
                  </a:lnTo>
                  <a:close/>
                  <a:moveTo>
                    <a:pt x="468032" y="365078"/>
                  </a:moveTo>
                  <a:lnTo>
                    <a:pt x="469282" y="367114"/>
                  </a:lnTo>
                  <a:lnTo>
                    <a:pt x="470140" y="366501"/>
                  </a:lnTo>
                  <a:lnTo>
                    <a:pt x="468032" y="365078"/>
                  </a:lnTo>
                  <a:close/>
                  <a:moveTo>
                    <a:pt x="786174" y="363652"/>
                  </a:moveTo>
                  <a:lnTo>
                    <a:pt x="794780" y="370476"/>
                  </a:lnTo>
                  <a:lnTo>
                    <a:pt x="796990" y="372983"/>
                  </a:lnTo>
                  <a:lnTo>
                    <a:pt x="797104" y="372958"/>
                  </a:lnTo>
                  <a:lnTo>
                    <a:pt x="795100" y="369838"/>
                  </a:lnTo>
                  <a:lnTo>
                    <a:pt x="794308" y="369741"/>
                  </a:lnTo>
                  <a:lnTo>
                    <a:pt x="786174" y="363652"/>
                  </a:lnTo>
                  <a:close/>
                  <a:moveTo>
                    <a:pt x="190124" y="363405"/>
                  </a:moveTo>
                  <a:lnTo>
                    <a:pt x="189230" y="363633"/>
                  </a:lnTo>
                  <a:lnTo>
                    <a:pt x="190430" y="363960"/>
                  </a:lnTo>
                  <a:lnTo>
                    <a:pt x="200158" y="366537"/>
                  </a:lnTo>
                  <a:lnTo>
                    <a:pt x="196492" y="365271"/>
                  </a:lnTo>
                  <a:cubicBezTo>
                    <a:pt x="194628" y="364649"/>
                    <a:pt x="192454" y="363716"/>
                    <a:pt x="190124" y="363405"/>
                  </a:cubicBezTo>
                  <a:close/>
                  <a:moveTo>
                    <a:pt x="552884" y="362870"/>
                  </a:moveTo>
                  <a:lnTo>
                    <a:pt x="552956" y="362933"/>
                  </a:lnTo>
                  <a:lnTo>
                    <a:pt x="552924" y="362883"/>
                  </a:lnTo>
                  <a:lnTo>
                    <a:pt x="552884" y="362870"/>
                  </a:lnTo>
                  <a:close/>
                  <a:moveTo>
                    <a:pt x="316502" y="361364"/>
                  </a:moveTo>
                  <a:lnTo>
                    <a:pt x="319698" y="367642"/>
                  </a:lnTo>
                  <a:cubicBezTo>
                    <a:pt x="319698" y="367642"/>
                    <a:pt x="322184" y="370096"/>
                    <a:pt x="323426" y="370096"/>
                  </a:cubicBezTo>
                  <a:lnTo>
                    <a:pt x="343486" y="376894"/>
                  </a:lnTo>
                  <a:lnTo>
                    <a:pt x="338152" y="373981"/>
                  </a:lnTo>
                  <a:cubicBezTo>
                    <a:pt x="329454" y="372736"/>
                    <a:pt x="321998" y="370248"/>
                    <a:pt x="317028" y="361539"/>
                  </a:cubicBezTo>
                  <a:lnTo>
                    <a:pt x="316502" y="361364"/>
                  </a:lnTo>
                  <a:close/>
                  <a:moveTo>
                    <a:pt x="749398" y="360284"/>
                  </a:moveTo>
                  <a:lnTo>
                    <a:pt x="757192" y="369219"/>
                  </a:lnTo>
                  <a:cubicBezTo>
                    <a:pt x="764082" y="369847"/>
                    <a:pt x="769408" y="373619"/>
                    <a:pt x="774420" y="377861"/>
                  </a:cubicBezTo>
                  <a:lnTo>
                    <a:pt x="786806" y="387119"/>
                  </a:lnTo>
                  <a:lnTo>
                    <a:pt x="795698" y="390582"/>
                  </a:lnTo>
                  <a:lnTo>
                    <a:pt x="782770" y="381877"/>
                  </a:lnTo>
                  <a:lnTo>
                    <a:pt x="770974" y="375504"/>
                  </a:lnTo>
                  <a:lnTo>
                    <a:pt x="769016" y="373298"/>
                  </a:lnTo>
                  <a:lnTo>
                    <a:pt x="758164" y="366875"/>
                  </a:lnTo>
                  <a:lnTo>
                    <a:pt x="749398" y="360284"/>
                  </a:lnTo>
                  <a:close/>
                  <a:moveTo>
                    <a:pt x="601822" y="357905"/>
                  </a:moveTo>
                  <a:cubicBezTo>
                    <a:pt x="608714" y="362305"/>
                    <a:pt x="615606" y="366076"/>
                    <a:pt x="621714" y="370790"/>
                  </a:cubicBezTo>
                  <a:lnTo>
                    <a:pt x="626366" y="376468"/>
                  </a:lnTo>
                  <a:lnTo>
                    <a:pt x="632656" y="377713"/>
                  </a:lnTo>
                  <a:cubicBezTo>
                    <a:pt x="629550" y="372737"/>
                    <a:pt x="625512" y="369626"/>
                    <a:pt x="621162" y="367138"/>
                  </a:cubicBezTo>
                  <a:lnTo>
                    <a:pt x="610198" y="361520"/>
                  </a:lnTo>
                  <a:lnTo>
                    <a:pt x="601822" y="357905"/>
                  </a:lnTo>
                  <a:close/>
                  <a:moveTo>
                    <a:pt x="462782" y="341028"/>
                  </a:moveTo>
                  <a:lnTo>
                    <a:pt x="463738" y="344179"/>
                  </a:lnTo>
                  <a:lnTo>
                    <a:pt x="465462" y="342828"/>
                  </a:lnTo>
                  <a:lnTo>
                    <a:pt x="462782" y="341028"/>
                  </a:lnTo>
                  <a:close/>
                  <a:moveTo>
                    <a:pt x="759698" y="337792"/>
                  </a:moveTo>
                  <a:lnTo>
                    <a:pt x="762806" y="341224"/>
                  </a:lnTo>
                  <a:lnTo>
                    <a:pt x="760514" y="337792"/>
                  </a:lnTo>
                  <a:lnTo>
                    <a:pt x="759698" y="337792"/>
                  </a:lnTo>
                  <a:close/>
                  <a:moveTo>
                    <a:pt x="516410" y="334617"/>
                  </a:moveTo>
                  <a:lnTo>
                    <a:pt x="531622" y="344498"/>
                  </a:lnTo>
                  <a:lnTo>
                    <a:pt x="522362" y="337384"/>
                  </a:lnTo>
                  <a:lnTo>
                    <a:pt x="516410" y="334617"/>
                  </a:lnTo>
                  <a:close/>
                  <a:moveTo>
                    <a:pt x="846070" y="331789"/>
                  </a:moveTo>
                  <a:lnTo>
                    <a:pt x="847130" y="333295"/>
                  </a:lnTo>
                  <a:lnTo>
                    <a:pt x="848246" y="333187"/>
                  </a:lnTo>
                  <a:lnTo>
                    <a:pt x="846070" y="331789"/>
                  </a:lnTo>
                  <a:close/>
                  <a:moveTo>
                    <a:pt x="501166" y="327531"/>
                  </a:moveTo>
                  <a:lnTo>
                    <a:pt x="494206" y="328589"/>
                  </a:lnTo>
                  <a:lnTo>
                    <a:pt x="504844" y="329241"/>
                  </a:lnTo>
                  <a:lnTo>
                    <a:pt x="501166" y="327531"/>
                  </a:lnTo>
                  <a:close/>
                  <a:moveTo>
                    <a:pt x="760652" y="327436"/>
                  </a:moveTo>
                  <a:lnTo>
                    <a:pt x="764114" y="330909"/>
                  </a:lnTo>
                  <a:lnTo>
                    <a:pt x="766904" y="329951"/>
                  </a:lnTo>
                  <a:lnTo>
                    <a:pt x="760652" y="327436"/>
                  </a:lnTo>
                  <a:close/>
                  <a:moveTo>
                    <a:pt x="231544" y="323830"/>
                  </a:moveTo>
                  <a:cubicBezTo>
                    <a:pt x="240286" y="323830"/>
                    <a:pt x="247780" y="328870"/>
                    <a:pt x="257772" y="328870"/>
                  </a:cubicBezTo>
                  <a:lnTo>
                    <a:pt x="265068" y="329279"/>
                  </a:lnTo>
                  <a:lnTo>
                    <a:pt x="276710" y="330765"/>
                  </a:lnTo>
                  <a:lnTo>
                    <a:pt x="288994" y="332651"/>
                  </a:lnTo>
                  <a:lnTo>
                    <a:pt x="292940" y="332836"/>
                  </a:lnTo>
                  <a:lnTo>
                    <a:pt x="276710" y="330765"/>
                  </a:lnTo>
                  <a:lnTo>
                    <a:pt x="231544" y="323830"/>
                  </a:lnTo>
                  <a:close/>
                  <a:moveTo>
                    <a:pt x="300966" y="320137"/>
                  </a:moveTo>
                  <a:lnTo>
                    <a:pt x="299964" y="321009"/>
                  </a:lnTo>
                  <a:lnTo>
                    <a:pt x="300850" y="322134"/>
                  </a:lnTo>
                  <a:lnTo>
                    <a:pt x="301424" y="320404"/>
                  </a:lnTo>
                  <a:lnTo>
                    <a:pt x="300966" y="320137"/>
                  </a:lnTo>
                  <a:close/>
                  <a:moveTo>
                    <a:pt x="270486" y="319233"/>
                  </a:moveTo>
                  <a:lnTo>
                    <a:pt x="270974" y="320490"/>
                  </a:lnTo>
                  <a:lnTo>
                    <a:pt x="272244" y="320551"/>
                  </a:lnTo>
                  <a:lnTo>
                    <a:pt x="270486" y="319233"/>
                  </a:lnTo>
                  <a:close/>
                  <a:moveTo>
                    <a:pt x="898484" y="310044"/>
                  </a:moveTo>
                  <a:lnTo>
                    <a:pt x="895460" y="310514"/>
                  </a:lnTo>
                  <a:lnTo>
                    <a:pt x="899882" y="313029"/>
                  </a:lnTo>
                  <a:lnTo>
                    <a:pt x="898484" y="310044"/>
                  </a:lnTo>
                  <a:close/>
                  <a:moveTo>
                    <a:pt x="938904" y="309332"/>
                  </a:moveTo>
                  <a:lnTo>
                    <a:pt x="939090" y="309677"/>
                  </a:lnTo>
                  <a:lnTo>
                    <a:pt x="938998" y="309414"/>
                  </a:lnTo>
                  <a:lnTo>
                    <a:pt x="938904" y="309332"/>
                  </a:lnTo>
                  <a:close/>
                  <a:moveTo>
                    <a:pt x="245460" y="308589"/>
                  </a:moveTo>
                  <a:lnTo>
                    <a:pt x="261488" y="312482"/>
                  </a:lnTo>
                  <a:lnTo>
                    <a:pt x="256778" y="308950"/>
                  </a:lnTo>
                  <a:lnTo>
                    <a:pt x="245460" y="308589"/>
                  </a:lnTo>
                  <a:close/>
                  <a:moveTo>
                    <a:pt x="237604" y="308339"/>
                  </a:moveTo>
                  <a:cubicBezTo>
                    <a:pt x="233892" y="310171"/>
                    <a:pt x="230798" y="310171"/>
                    <a:pt x="227706" y="309255"/>
                  </a:cubicBezTo>
                  <a:lnTo>
                    <a:pt x="226112" y="308518"/>
                  </a:lnTo>
                  <a:lnTo>
                    <a:pt x="224050" y="309970"/>
                  </a:lnTo>
                  <a:lnTo>
                    <a:pt x="243096" y="308514"/>
                  </a:lnTo>
                  <a:lnTo>
                    <a:pt x="237604" y="308339"/>
                  </a:lnTo>
                  <a:close/>
                  <a:moveTo>
                    <a:pt x="727046" y="307569"/>
                  </a:moveTo>
                  <a:lnTo>
                    <a:pt x="724226" y="311393"/>
                  </a:lnTo>
                  <a:lnTo>
                    <a:pt x="729626" y="311393"/>
                  </a:lnTo>
                  <a:lnTo>
                    <a:pt x="737820" y="315504"/>
                  </a:lnTo>
                  <a:lnTo>
                    <a:pt x="727046" y="307569"/>
                  </a:lnTo>
                  <a:close/>
                  <a:moveTo>
                    <a:pt x="295750" y="307118"/>
                  </a:moveTo>
                  <a:lnTo>
                    <a:pt x="298334" y="309669"/>
                  </a:lnTo>
                  <a:lnTo>
                    <a:pt x="300234" y="308710"/>
                  </a:lnTo>
                  <a:cubicBezTo>
                    <a:pt x="302732" y="307450"/>
                    <a:pt x="306478" y="309970"/>
                    <a:pt x="308976" y="309970"/>
                  </a:cubicBezTo>
                  <a:lnTo>
                    <a:pt x="307652" y="309267"/>
                  </a:lnTo>
                  <a:lnTo>
                    <a:pt x="295750" y="307118"/>
                  </a:lnTo>
                  <a:close/>
                  <a:moveTo>
                    <a:pt x="230908" y="299417"/>
                  </a:moveTo>
                  <a:lnTo>
                    <a:pt x="231060" y="299920"/>
                  </a:lnTo>
                  <a:lnTo>
                    <a:pt x="231418" y="299791"/>
                  </a:lnTo>
                  <a:lnTo>
                    <a:pt x="230908" y="299417"/>
                  </a:lnTo>
                  <a:close/>
                  <a:moveTo>
                    <a:pt x="264786" y="295357"/>
                  </a:moveTo>
                  <a:lnTo>
                    <a:pt x="264916" y="296936"/>
                  </a:lnTo>
                  <a:lnTo>
                    <a:pt x="266058" y="297349"/>
                  </a:lnTo>
                  <a:lnTo>
                    <a:pt x="264786" y="295357"/>
                  </a:lnTo>
                  <a:close/>
                  <a:moveTo>
                    <a:pt x="294512" y="293685"/>
                  </a:moveTo>
                  <a:lnTo>
                    <a:pt x="297918" y="295731"/>
                  </a:lnTo>
                  <a:lnTo>
                    <a:pt x="300390" y="294219"/>
                  </a:lnTo>
                  <a:cubicBezTo>
                    <a:pt x="303356" y="294534"/>
                    <a:pt x="307102" y="295479"/>
                    <a:pt x="310226" y="294849"/>
                  </a:cubicBezTo>
                  <a:lnTo>
                    <a:pt x="304562" y="293685"/>
                  </a:lnTo>
                  <a:lnTo>
                    <a:pt x="294512" y="293685"/>
                  </a:lnTo>
                  <a:close/>
                  <a:moveTo>
                    <a:pt x="922738" y="290763"/>
                  </a:moveTo>
                  <a:lnTo>
                    <a:pt x="926740" y="295085"/>
                  </a:lnTo>
                  <a:lnTo>
                    <a:pt x="926740" y="291176"/>
                  </a:lnTo>
                  <a:lnTo>
                    <a:pt x="922738" y="290763"/>
                  </a:lnTo>
                  <a:close/>
                  <a:moveTo>
                    <a:pt x="649110" y="289420"/>
                  </a:moveTo>
                  <a:lnTo>
                    <a:pt x="648182" y="290023"/>
                  </a:lnTo>
                  <a:lnTo>
                    <a:pt x="666396" y="295870"/>
                  </a:lnTo>
                  <a:lnTo>
                    <a:pt x="649110" y="289420"/>
                  </a:lnTo>
                  <a:close/>
                  <a:moveTo>
                    <a:pt x="359528" y="287892"/>
                  </a:moveTo>
                  <a:lnTo>
                    <a:pt x="358282" y="290122"/>
                  </a:lnTo>
                  <a:lnTo>
                    <a:pt x="359382" y="290255"/>
                  </a:lnTo>
                  <a:lnTo>
                    <a:pt x="359528" y="287892"/>
                  </a:lnTo>
                  <a:close/>
                  <a:moveTo>
                    <a:pt x="215026" y="287732"/>
                  </a:moveTo>
                  <a:lnTo>
                    <a:pt x="214260" y="287880"/>
                  </a:lnTo>
                  <a:lnTo>
                    <a:pt x="215308" y="287941"/>
                  </a:lnTo>
                  <a:lnTo>
                    <a:pt x="215026" y="287732"/>
                  </a:lnTo>
                  <a:close/>
                  <a:moveTo>
                    <a:pt x="134514" y="282051"/>
                  </a:moveTo>
                  <a:lnTo>
                    <a:pt x="160632" y="285420"/>
                  </a:lnTo>
                  <a:lnTo>
                    <a:pt x="155332" y="283764"/>
                  </a:lnTo>
                  <a:lnTo>
                    <a:pt x="134514" y="282051"/>
                  </a:lnTo>
                  <a:close/>
                  <a:moveTo>
                    <a:pt x="963652" y="278419"/>
                  </a:moveTo>
                  <a:cubicBezTo>
                    <a:pt x="963652" y="280888"/>
                    <a:pt x="963652" y="282122"/>
                    <a:pt x="964892" y="283357"/>
                  </a:cubicBezTo>
                  <a:lnTo>
                    <a:pt x="966770" y="284604"/>
                  </a:lnTo>
                  <a:lnTo>
                    <a:pt x="966498" y="279181"/>
                  </a:lnTo>
                  <a:lnTo>
                    <a:pt x="963652" y="278419"/>
                  </a:lnTo>
                  <a:close/>
                  <a:moveTo>
                    <a:pt x="105134" y="278167"/>
                  </a:moveTo>
                  <a:lnTo>
                    <a:pt x="113072" y="279219"/>
                  </a:lnTo>
                  <a:lnTo>
                    <a:pt x="108940" y="278574"/>
                  </a:lnTo>
                  <a:lnTo>
                    <a:pt x="105134" y="278167"/>
                  </a:lnTo>
                  <a:close/>
                  <a:moveTo>
                    <a:pt x="645770" y="273099"/>
                  </a:moveTo>
                  <a:lnTo>
                    <a:pt x="651942" y="276195"/>
                  </a:lnTo>
                  <a:lnTo>
                    <a:pt x="655262" y="282080"/>
                  </a:lnTo>
                  <a:lnTo>
                    <a:pt x="656048" y="281457"/>
                  </a:lnTo>
                  <a:cubicBezTo>
                    <a:pt x="656670" y="278348"/>
                    <a:pt x="655114" y="276794"/>
                    <a:pt x="652778" y="275706"/>
                  </a:cubicBezTo>
                  <a:lnTo>
                    <a:pt x="645770" y="273099"/>
                  </a:lnTo>
                  <a:close/>
                  <a:moveTo>
                    <a:pt x="994710" y="269263"/>
                  </a:moveTo>
                  <a:cubicBezTo>
                    <a:pt x="1010626" y="271618"/>
                    <a:pt x="1021236" y="276329"/>
                    <a:pt x="1031846" y="284573"/>
                  </a:cubicBezTo>
                  <a:cubicBezTo>
                    <a:pt x="1018584" y="283395"/>
                    <a:pt x="1005320" y="281040"/>
                    <a:pt x="994710" y="269263"/>
                  </a:cubicBezTo>
                  <a:close/>
                  <a:moveTo>
                    <a:pt x="396198" y="262613"/>
                  </a:moveTo>
                  <a:lnTo>
                    <a:pt x="396416" y="263511"/>
                  </a:lnTo>
                  <a:lnTo>
                    <a:pt x="396652" y="263332"/>
                  </a:lnTo>
                  <a:lnTo>
                    <a:pt x="396198" y="262613"/>
                  </a:lnTo>
                  <a:close/>
                  <a:moveTo>
                    <a:pt x="156434" y="249987"/>
                  </a:moveTo>
                  <a:lnTo>
                    <a:pt x="150066" y="250535"/>
                  </a:lnTo>
                  <a:lnTo>
                    <a:pt x="167710" y="260373"/>
                  </a:lnTo>
                  <a:lnTo>
                    <a:pt x="162574" y="255692"/>
                  </a:lnTo>
                  <a:cubicBezTo>
                    <a:pt x="161314" y="251992"/>
                    <a:pt x="159110" y="250450"/>
                    <a:pt x="156434" y="249987"/>
                  </a:cubicBezTo>
                  <a:close/>
                  <a:moveTo>
                    <a:pt x="359382" y="239209"/>
                  </a:moveTo>
                  <a:lnTo>
                    <a:pt x="356668" y="239407"/>
                  </a:lnTo>
                  <a:lnTo>
                    <a:pt x="362114" y="240718"/>
                  </a:lnTo>
                  <a:lnTo>
                    <a:pt x="359382" y="239209"/>
                  </a:lnTo>
                  <a:close/>
                  <a:moveTo>
                    <a:pt x="807710" y="200181"/>
                  </a:moveTo>
                  <a:cubicBezTo>
                    <a:pt x="819366" y="197826"/>
                    <a:pt x="832188" y="201358"/>
                    <a:pt x="845008" y="213132"/>
                  </a:cubicBezTo>
                  <a:cubicBezTo>
                    <a:pt x="829856" y="209600"/>
                    <a:pt x="819366" y="204890"/>
                    <a:pt x="807710" y="200181"/>
                  </a:cubicBezTo>
                  <a:close/>
                  <a:moveTo>
                    <a:pt x="379182" y="194930"/>
                  </a:moveTo>
                  <a:cubicBezTo>
                    <a:pt x="429758" y="192327"/>
                    <a:pt x="474012" y="214453"/>
                    <a:pt x="520794" y="228770"/>
                  </a:cubicBezTo>
                  <a:cubicBezTo>
                    <a:pt x="519528" y="231373"/>
                    <a:pt x="518264" y="236580"/>
                    <a:pt x="517000" y="240484"/>
                  </a:cubicBezTo>
                  <a:cubicBezTo>
                    <a:pt x="500564" y="237881"/>
                    <a:pt x="486654" y="233976"/>
                    <a:pt x="470218" y="228770"/>
                  </a:cubicBezTo>
                  <a:cubicBezTo>
                    <a:pt x="447460" y="222262"/>
                    <a:pt x="423436" y="214453"/>
                    <a:pt x="399412" y="207945"/>
                  </a:cubicBezTo>
                  <a:cubicBezTo>
                    <a:pt x="393090" y="205342"/>
                    <a:pt x="386768" y="201438"/>
                    <a:pt x="379182" y="194930"/>
                  </a:cubicBezTo>
                  <a:close/>
                  <a:moveTo>
                    <a:pt x="587974" y="164854"/>
                  </a:moveTo>
                  <a:cubicBezTo>
                    <a:pt x="636328" y="167323"/>
                    <a:pt x="684684" y="169791"/>
                    <a:pt x="731798" y="187073"/>
                  </a:cubicBezTo>
                  <a:lnTo>
                    <a:pt x="739582" y="187751"/>
                  </a:lnTo>
                  <a:lnTo>
                    <a:pt x="736688" y="186175"/>
                  </a:lnTo>
                  <a:cubicBezTo>
                    <a:pt x="728212" y="180900"/>
                    <a:pt x="717316" y="182219"/>
                    <a:pt x="708840" y="170349"/>
                  </a:cubicBezTo>
                  <a:cubicBezTo>
                    <a:pt x="727002" y="172987"/>
                    <a:pt x="741532" y="179581"/>
                    <a:pt x="756060" y="184856"/>
                  </a:cubicBezTo>
                  <a:cubicBezTo>
                    <a:pt x="762114" y="188813"/>
                    <a:pt x="766958" y="191451"/>
                    <a:pt x="773012" y="194089"/>
                  </a:cubicBezTo>
                  <a:cubicBezTo>
                    <a:pt x="776038" y="195408"/>
                    <a:pt x="776644" y="196726"/>
                    <a:pt x="776038" y="198045"/>
                  </a:cubicBezTo>
                  <a:lnTo>
                    <a:pt x="774060" y="199892"/>
                  </a:lnTo>
                  <a:lnTo>
                    <a:pt x="916538" y="250028"/>
                  </a:lnTo>
                  <a:lnTo>
                    <a:pt x="976868" y="277154"/>
                  </a:lnTo>
                  <a:lnTo>
                    <a:pt x="982600" y="278473"/>
                  </a:lnTo>
                  <a:lnTo>
                    <a:pt x="1019854" y="296481"/>
                  </a:lnTo>
                  <a:lnTo>
                    <a:pt x="1024398" y="298524"/>
                  </a:lnTo>
                  <a:lnTo>
                    <a:pt x="1035978" y="301988"/>
                  </a:lnTo>
                  <a:cubicBezTo>
                    <a:pt x="1086874" y="318078"/>
                    <a:pt x="1136526" y="339118"/>
                    <a:pt x="1184940" y="362633"/>
                  </a:cubicBezTo>
                  <a:cubicBezTo>
                    <a:pt x="1220938" y="381198"/>
                    <a:pt x="1259420" y="397288"/>
                    <a:pt x="1297900" y="409664"/>
                  </a:cubicBezTo>
                  <a:cubicBezTo>
                    <a:pt x="1301624" y="409664"/>
                    <a:pt x="1304108" y="412140"/>
                    <a:pt x="1306590" y="414615"/>
                  </a:cubicBezTo>
                  <a:lnTo>
                    <a:pt x="1306590" y="417090"/>
                  </a:lnTo>
                  <a:lnTo>
                    <a:pt x="1307556" y="420552"/>
                  </a:lnTo>
                  <a:lnTo>
                    <a:pt x="1340608" y="450339"/>
                  </a:lnTo>
                  <a:cubicBezTo>
                    <a:pt x="1369296" y="479176"/>
                    <a:pt x="1396736" y="505505"/>
                    <a:pt x="1439142" y="513027"/>
                  </a:cubicBezTo>
                  <a:cubicBezTo>
                    <a:pt x="1439142" y="505505"/>
                    <a:pt x="1435402" y="501744"/>
                    <a:pt x="1431660" y="496728"/>
                  </a:cubicBezTo>
                  <a:cubicBezTo>
                    <a:pt x="1425422" y="492967"/>
                    <a:pt x="1419186" y="489206"/>
                    <a:pt x="1412950" y="484191"/>
                  </a:cubicBezTo>
                  <a:cubicBezTo>
                    <a:pt x="1409208" y="481683"/>
                    <a:pt x="1402972" y="477922"/>
                    <a:pt x="1404220" y="471653"/>
                  </a:cubicBezTo>
                  <a:cubicBezTo>
                    <a:pt x="1406714" y="465384"/>
                    <a:pt x="1414198" y="469146"/>
                    <a:pt x="1417940" y="467892"/>
                  </a:cubicBezTo>
                  <a:cubicBezTo>
                    <a:pt x="1421682" y="466638"/>
                    <a:pt x="1424176" y="467892"/>
                    <a:pt x="1425422" y="471653"/>
                  </a:cubicBezTo>
                  <a:cubicBezTo>
                    <a:pt x="1432906" y="480429"/>
                    <a:pt x="1441638" y="486698"/>
                    <a:pt x="1450368" y="492967"/>
                  </a:cubicBezTo>
                  <a:cubicBezTo>
                    <a:pt x="1452862" y="494221"/>
                    <a:pt x="1455358" y="496728"/>
                    <a:pt x="1459100" y="492967"/>
                  </a:cubicBezTo>
                  <a:cubicBezTo>
                    <a:pt x="1465336" y="494221"/>
                    <a:pt x="1462842" y="500490"/>
                    <a:pt x="1462842" y="505505"/>
                  </a:cubicBezTo>
                  <a:cubicBezTo>
                    <a:pt x="1457852" y="514281"/>
                    <a:pt x="1460346" y="523057"/>
                    <a:pt x="1465336" y="531834"/>
                  </a:cubicBezTo>
                  <a:cubicBezTo>
                    <a:pt x="1475314" y="543118"/>
                    <a:pt x="1480302" y="558163"/>
                    <a:pt x="1492776" y="568193"/>
                  </a:cubicBezTo>
                  <a:cubicBezTo>
                    <a:pt x="1501506" y="578223"/>
                    <a:pt x="1513980" y="585746"/>
                    <a:pt x="1520216" y="599537"/>
                  </a:cubicBezTo>
                  <a:cubicBezTo>
                    <a:pt x="1517720" y="604552"/>
                    <a:pt x="1513980" y="608313"/>
                    <a:pt x="1521462" y="612075"/>
                  </a:cubicBezTo>
                  <a:cubicBezTo>
                    <a:pt x="1530194" y="617090"/>
                    <a:pt x="1537678" y="624612"/>
                    <a:pt x="1547656" y="629628"/>
                  </a:cubicBezTo>
                  <a:cubicBezTo>
                    <a:pt x="1548902" y="630881"/>
                    <a:pt x="1550150" y="632135"/>
                    <a:pt x="1551398" y="633389"/>
                  </a:cubicBezTo>
                  <a:cubicBezTo>
                    <a:pt x="1552644" y="638404"/>
                    <a:pt x="1553892" y="640911"/>
                    <a:pt x="1550150" y="644673"/>
                  </a:cubicBezTo>
                  <a:cubicBezTo>
                    <a:pt x="1546408" y="647180"/>
                    <a:pt x="1542666" y="645926"/>
                    <a:pt x="1540172" y="643419"/>
                  </a:cubicBezTo>
                  <a:cubicBezTo>
                    <a:pt x="1523958" y="632135"/>
                    <a:pt x="1507742" y="620851"/>
                    <a:pt x="1494022" y="605806"/>
                  </a:cubicBezTo>
                  <a:cubicBezTo>
                    <a:pt x="1492776" y="599537"/>
                    <a:pt x="1482798" y="595776"/>
                    <a:pt x="1487786" y="586999"/>
                  </a:cubicBezTo>
                  <a:cubicBezTo>
                    <a:pt x="1487786" y="585746"/>
                    <a:pt x="1487786" y="585746"/>
                    <a:pt x="1486540" y="584492"/>
                  </a:cubicBezTo>
                  <a:cubicBezTo>
                    <a:pt x="1470324" y="580731"/>
                    <a:pt x="1461594" y="560670"/>
                    <a:pt x="1439142" y="565685"/>
                  </a:cubicBezTo>
                  <a:cubicBezTo>
                    <a:pt x="1427918" y="568193"/>
                    <a:pt x="1416692" y="558163"/>
                    <a:pt x="1407962" y="550640"/>
                  </a:cubicBezTo>
                  <a:cubicBezTo>
                    <a:pt x="1395488" y="540610"/>
                    <a:pt x="1383016" y="534341"/>
                    <a:pt x="1368048" y="531834"/>
                  </a:cubicBezTo>
                  <a:cubicBezTo>
                    <a:pt x="1366802" y="531834"/>
                    <a:pt x="1365554" y="530580"/>
                    <a:pt x="1363060" y="531834"/>
                  </a:cubicBezTo>
                  <a:cubicBezTo>
                    <a:pt x="1365554" y="535595"/>
                    <a:pt x="1369296" y="536849"/>
                    <a:pt x="1371790" y="540610"/>
                  </a:cubicBezTo>
                  <a:cubicBezTo>
                    <a:pt x="1374284" y="543118"/>
                    <a:pt x="1376780" y="546879"/>
                    <a:pt x="1374284" y="549386"/>
                  </a:cubicBezTo>
                  <a:cubicBezTo>
                    <a:pt x="1371790" y="553148"/>
                    <a:pt x="1369296" y="551894"/>
                    <a:pt x="1365554" y="550640"/>
                  </a:cubicBezTo>
                  <a:lnTo>
                    <a:pt x="1349346" y="542493"/>
                  </a:lnTo>
                  <a:lnTo>
                    <a:pt x="1352766" y="553618"/>
                  </a:lnTo>
                  <a:cubicBezTo>
                    <a:pt x="1350254" y="562199"/>
                    <a:pt x="1345230" y="559747"/>
                    <a:pt x="1340204" y="557295"/>
                  </a:cubicBezTo>
                  <a:cubicBezTo>
                    <a:pt x="1333924" y="553618"/>
                    <a:pt x="1330156" y="549940"/>
                    <a:pt x="1323876" y="546263"/>
                  </a:cubicBezTo>
                  <a:cubicBezTo>
                    <a:pt x="1331412" y="554844"/>
                    <a:pt x="1342718" y="559747"/>
                    <a:pt x="1352766" y="565876"/>
                  </a:cubicBezTo>
                  <a:cubicBezTo>
                    <a:pt x="1355278" y="567102"/>
                    <a:pt x="1361558" y="569554"/>
                    <a:pt x="1360302" y="574457"/>
                  </a:cubicBezTo>
                  <a:cubicBezTo>
                    <a:pt x="1357790" y="579361"/>
                    <a:pt x="1352766" y="578135"/>
                    <a:pt x="1347742" y="576909"/>
                  </a:cubicBezTo>
                  <a:cubicBezTo>
                    <a:pt x="1341462" y="576909"/>
                    <a:pt x="1336436" y="574457"/>
                    <a:pt x="1330156" y="573231"/>
                  </a:cubicBezTo>
                  <a:cubicBezTo>
                    <a:pt x="1331412" y="576909"/>
                    <a:pt x="1335180" y="576909"/>
                    <a:pt x="1337692" y="580586"/>
                  </a:cubicBezTo>
                  <a:cubicBezTo>
                    <a:pt x="1342718" y="584264"/>
                    <a:pt x="1347742" y="587941"/>
                    <a:pt x="1348998" y="594071"/>
                  </a:cubicBezTo>
                  <a:cubicBezTo>
                    <a:pt x="1348998" y="596522"/>
                    <a:pt x="1348998" y="596522"/>
                    <a:pt x="1347742" y="597748"/>
                  </a:cubicBezTo>
                  <a:lnTo>
                    <a:pt x="1340780" y="595219"/>
                  </a:lnTo>
                  <a:lnTo>
                    <a:pt x="1350404" y="600444"/>
                  </a:lnTo>
                  <a:cubicBezTo>
                    <a:pt x="1351648" y="601688"/>
                    <a:pt x="1350404" y="604177"/>
                    <a:pt x="1350404" y="604177"/>
                  </a:cubicBezTo>
                  <a:cubicBezTo>
                    <a:pt x="1335472" y="601688"/>
                    <a:pt x="1320538" y="609155"/>
                    <a:pt x="1310582" y="600444"/>
                  </a:cubicBezTo>
                  <a:cubicBezTo>
                    <a:pt x="1321782" y="606666"/>
                    <a:pt x="1339204" y="607911"/>
                    <a:pt x="1352892" y="619111"/>
                  </a:cubicBezTo>
                  <a:cubicBezTo>
                    <a:pt x="1357870" y="621600"/>
                    <a:pt x="1364092" y="625334"/>
                    <a:pt x="1367826" y="629067"/>
                  </a:cubicBezTo>
                  <a:cubicBezTo>
                    <a:pt x="1370314" y="630312"/>
                    <a:pt x="1372804" y="634045"/>
                    <a:pt x="1370314" y="636534"/>
                  </a:cubicBezTo>
                  <a:cubicBezTo>
                    <a:pt x="1369070" y="639023"/>
                    <a:pt x="1365336" y="639023"/>
                    <a:pt x="1362848" y="637779"/>
                  </a:cubicBezTo>
                  <a:cubicBezTo>
                    <a:pt x="1359114" y="636534"/>
                    <a:pt x="1356626" y="635290"/>
                    <a:pt x="1351648" y="634045"/>
                  </a:cubicBezTo>
                  <a:cubicBezTo>
                    <a:pt x="1359114" y="640268"/>
                    <a:pt x="1364092" y="645246"/>
                    <a:pt x="1370314" y="647735"/>
                  </a:cubicBezTo>
                  <a:cubicBezTo>
                    <a:pt x="1377780" y="650224"/>
                    <a:pt x="1380270" y="656446"/>
                    <a:pt x="1384002" y="665158"/>
                  </a:cubicBezTo>
                  <a:cubicBezTo>
                    <a:pt x="1381514" y="656446"/>
                    <a:pt x="1385248" y="655202"/>
                    <a:pt x="1391470" y="656446"/>
                  </a:cubicBezTo>
                  <a:cubicBezTo>
                    <a:pt x="1401424" y="658935"/>
                    <a:pt x="1406402" y="665158"/>
                    <a:pt x="1413868" y="672625"/>
                  </a:cubicBezTo>
                  <a:cubicBezTo>
                    <a:pt x="1427558" y="686314"/>
                    <a:pt x="1443734" y="697515"/>
                    <a:pt x="1464890" y="695026"/>
                  </a:cubicBezTo>
                  <a:cubicBezTo>
                    <a:pt x="1483556" y="706226"/>
                    <a:pt x="1497244" y="721160"/>
                    <a:pt x="1508444" y="741073"/>
                  </a:cubicBezTo>
                  <a:cubicBezTo>
                    <a:pt x="1505954" y="746051"/>
                    <a:pt x="1510932" y="748540"/>
                    <a:pt x="1514666" y="751029"/>
                  </a:cubicBezTo>
                  <a:cubicBezTo>
                    <a:pt x="1535820" y="764718"/>
                    <a:pt x="1549508" y="785875"/>
                    <a:pt x="1565686" y="803298"/>
                  </a:cubicBezTo>
                  <a:cubicBezTo>
                    <a:pt x="1571908" y="812009"/>
                    <a:pt x="1580618" y="815743"/>
                    <a:pt x="1588086" y="821965"/>
                  </a:cubicBezTo>
                  <a:cubicBezTo>
                    <a:pt x="1596796" y="828188"/>
                    <a:pt x="1605506" y="835655"/>
                    <a:pt x="1612974" y="843122"/>
                  </a:cubicBezTo>
                  <a:cubicBezTo>
                    <a:pt x="1620440" y="851833"/>
                    <a:pt x="1629150" y="858056"/>
                    <a:pt x="1640350" y="864278"/>
                  </a:cubicBezTo>
                  <a:cubicBezTo>
                    <a:pt x="1657772" y="876723"/>
                    <a:pt x="1672704" y="891657"/>
                    <a:pt x="1687638" y="906591"/>
                  </a:cubicBezTo>
                  <a:cubicBezTo>
                    <a:pt x="1693860" y="914058"/>
                    <a:pt x="1702570" y="920281"/>
                    <a:pt x="1708792" y="927748"/>
                  </a:cubicBezTo>
                  <a:cubicBezTo>
                    <a:pt x="1712526" y="930237"/>
                    <a:pt x="1718748" y="935215"/>
                    <a:pt x="1713770" y="941438"/>
                  </a:cubicBezTo>
                  <a:cubicBezTo>
                    <a:pt x="1702570" y="943926"/>
                    <a:pt x="1693860" y="941438"/>
                    <a:pt x="1685148" y="936459"/>
                  </a:cubicBezTo>
                  <a:cubicBezTo>
                    <a:pt x="1676438" y="927748"/>
                    <a:pt x="1665238" y="924014"/>
                    <a:pt x="1655284" y="920281"/>
                  </a:cubicBezTo>
                  <a:cubicBezTo>
                    <a:pt x="1634128" y="911569"/>
                    <a:pt x="1612974" y="901613"/>
                    <a:pt x="1594308" y="889168"/>
                  </a:cubicBezTo>
                  <a:cubicBezTo>
                    <a:pt x="1593062" y="887924"/>
                    <a:pt x="1590574" y="885435"/>
                    <a:pt x="1588086" y="882946"/>
                  </a:cubicBezTo>
                  <a:cubicBezTo>
                    <a:pt x="1585596" y="880457"/>
                    <a:pt x="1580618" y="877968"/>
                    <a:pt x="1583108" y="871745"/>
                  </a:cubicBezTo>
                  <a:cubicBezTo>
                    <a:pt x="1584352" y="870501"/>
                    <a:pt x="1586840" y="871745"/>
                    <a:pt x="1594308" y="874234"/>
                  </a:cubicBezTo>
                  <a:cubicBezTo>
                    <a:pt x="1593062" y="865523"/>
                    <a:pt x="1586840" y="864278"/>
                    <a:pt x="1579374" y="864278"/>
                  </a:cubicBezTo>
                  <a:cubicBezTo>
                    <a:pt x="1577508" y="864278"/>
                    <a:pt x="1575330" y="865211"/>
                    <a:pt x="1573152" y="865523"/>
                  </a:cubicBezTo>
                  <a:lnTo>
                    <a:pt x="1571736" y="864956"/>
                  </a:lnTo>
                  <a:lnTo>
                    <a:pt x="1568912" y="866202"/>
                  </a:lnTo>
                  <a:cubicBezTo>
                    <a:pt x="1557704" y="872479"/>
                    <a:pt x="1548986" y="866202"/>
                    <a:pt x="1540268" y="861180"/>
                  </a:cubicBezTo>
                  <a:cubicBezTo>
                    <a:pt x="1534042" y="857414"/>
                    <a:pt x="1529060" y="854904"/>
                    <a:pt x="1526570" y="863691"/>
                  </a:cubicBezTo>
                  <a:cubicBezTo>
                    <a:pt x="1524078" y="871223"/>
                    <a:pt x="1516606" y="871223"/>
                    <a:pt x="1510380" y="871223"/>
                  </a:cubicBezTo>
                  <a:cubicBezTo>
                    <a:pt x="1485472" y="866202"/>
                    <a:pt x="1463056" y="856159"/>
                    <a:pt x="1445620" y="834818"/>
                  </a:cubicBezTo>
                  <a:cubicBezTo>
                    <a:pt x="1441884" y="829796"/>
                    <a:pt x="1439394" y="827286"/>
                    <a:pt x="1433166" y="831052"/>
                  </a:cubicBezTo>
                  <a:cubicBezTo>
                    <a:pt x="1425694" y="833563"/>
                    <a:pt x="1418222" y="831052"/>
                    <a:pt x="1411996" y="829796"/>
                  </a:cubicBezTo>
                  <a:cubicBezTo>
                    <a:pt x="1393316" y="826030"/>
                    <a:pt x="1375880" y="821009"/>
                    <a:pt x="1359690" y="812221"/>
                  </a:cubicBezTo>
                  <a:lnTo>
                    <a:pt x="1357598" y="810815"/>
                  </a:lnTo>
                  <a:lnTo>
                    <a:pt x="1347300" y="821994"/>
                  </a:lnTo>
                  <a:lnTo>
                    <a:pt x="1350542" y="819589"/>
                  </a:lnTo>
                  <a:cubicBezTo>
                    <a:pt x="1352550" y="816753"/>
                    <a:pt x="1354402" y="813917"/>
                    <a:pt x="1358108" y="813287"/>
                  </a:cubicBezTo>
                  <a:cubicBezTo>
                    <a:pt x="1371080" y="820219"/>
                    <a:pt x="1383742" y="827781"/>
                    <a:pt x="1395788" y="836289"/>
                  </a:cubicBezTo>
                  <a:lnTo>
                    <a:pt x="1426558" y="862260"/>
                  </a:lnTo>
                  <a:lnTo>
                    <a:pt x="1426702" y="861343"/>
                  </a:lnTo>
                  <a:cubicBezTo>
                    <a:pt x="1427952" y="860080"/>
                    <a:pt x="1430456" y="858817"/>
                    <a:pt x="1432960" y="858817"/>
                  </a:cubicBezTo>
                  <a:cubicBezTo>
                    <a:pt x="1447978" y="863869"/>
                    <a:pt x="1464248" y="865132"/>
                    <a:pt x="1478016" y="871446"/>
                  </a:cubicBezTo>
                  <a:cubicBezTo>
                    <a:pt x="1511808" y="884075"/>
                    <a:pt x="1543098" y="901755"/>
                    <a:pt x="1571884" y="923224"/>
                  </a:cubicBezTo>
                  <a:lnTo>
                    <a:pt x="1573656" y="924918"/>
                  </a:lnTo>
                  <a:lnTo>
                    <a:pt x="1572530" y="923167"/>
                  </a:lnTo>
                  <a:cubicBezTo>
                    <a:pt x="1573776" y="921916"/>
                    <a:pt x="1575022" y="919414"/>
                    <a:pt x="1577514" y="919414"/>
                  </a:cubicBezTo>
                  <a:cubicBezTo>
                    <a:pt x="1588728" y="923167"/>
                    <a:pt x="1597450" y="931925"/>
                    <a:pt x="1607418" y="938181"/>
                  </a:cubicBezTo>
                  <a:cubicBezTo>
                    <a:pt x="1618630" y="944436"/>
                    <a:pt x="1628598" y="950692"/>
                    <a:pt x="1641058" y="939432"/>
                  </a:cubicBezTo>
                  <a:cubicBezTo>
                    <a:pt x="1647288" y="933176"/>
                    <a:pt x="1656010" y="940683"/>
                    <a:pt x="1659748" y="945687"/>
                  </a:cubicBezTo>
                  <a:cubicBezTo>
                    <a:pt x="1679682" y="968208"/>
                    <a:pt x="1704602" y="981970"/>
                    <a:pt x="1732012" y="994482"/>
                  </a:cubicBezTo>
                  <a:cubicBezTo>
                    <a:pt x="1736996" y="996984"/>
                    <a:pt x="1741980" y="999486"/>
                    <a:pt x="1749456" y="996984"/>
                  </a:cubicBezTo>
                  <a:cubicBezTo>
                    <a:pt x="1755686" y="995733"/>
                    <a:pt x="1759424" y="999486"/>
                    <a:pt x="1764408" y="1001989"/>
                  </a:cubicBezTo>
                  <a:cubicBezTo>
                    <a:pt x="1771882" y="1008244"/>
                    <a:pt x="1779358" y="1014500"/>
                    <a:pt x="1786834" y="1020756"/>
                  </a:cubicBezTo>
                  <a:cubicBezTo>
                    <a:pt x="1793064" y="1024509"/>
                    <a:pt x="1799294" y="1029514"/>
                    <a:pt x="1806770" y="1028263"/>
                  </a:cubicBezTo>
                  <a:cubicBezTo>
                    <a:pt x="1822966" y="1038272"/>
                    <a:pt x="1836672" y="1053285"/>
                    <a:pt x="1849132" y="1067048"/>
                  </a:cubicBezTo>
                  <a:cubicBezTo>
                    <a:pt x="1877788" y="1095824"/>
                    <a:pt x="1910184" y="1119596"/>
                    <a:pt x="1937594" y="1147121"/>
                  </a:cubicBezTo>
                  <a:cubicBezTo>
                    <a:pt x="1945070" y="1154628"/>
                    <a:pt x="1955038" y="1159632"/>
                    <a:pt x="1955038" y="1170892"/>
                  </a:cubicBezTo>
                  <a:cubicBezTo>
                    <a:pt x="1951300" y="1172769"/>
                    <a:pt x="1948496" y="1172144"/>
                    <a:pt x="1945848" y="1170736"/>
                  </a:cubicBezTo>
                  <a:lnTo>
                    <a:pt x="1942230" y="1168611"/>
                  </a:lnTo>
                  <a:lnTo>
                    <a:pt x="1926380" y="1155879"/>
                  </a:lnTo>
                  <a:cubicBezTo>
                    <a:pt x="1928872" y="1158381"/>
                    <a:pt x="1933856" y="1162134"/>
                    <a:pt x="1937594" y="1165888"/>
                  </a:cubicBezTo>
                  <a:lnTo>
                    <a:pt x="1942230" y="1168611"/>
                  </a:lnTo>
                  <a:lnTo>
                    <a:pt x="1945070" y="1170892"/>
                  </a:lnTo>
                  <a:cubicBezTo>
                    <a:pt x="1947562" y="1173395"/>
                    <a:pt x="1950054" y="1175897"/>
                    <a:pt x="1947562" y="1179650"/>
                  </a:cubicBezTo>
                  <a:cubicBezTo>
                    <a:pt x="1946316" y="1180902"/>
                    <a:pt x="1943824" y="1180902"/>
                    <a:pt x="1941332" y="1179650"/>
                  </a:cubicBezTo>
                  <a:cubicBezTo>
                    <a:pt x="1933856" y="1177148"/>
                    <a:pt x="1928872" y="1173395"/>
                    <a:pt x="1922644" y="1169641"/>
                  </a:cubicBezTo>
                  <a:cubicBezTo>
                    <a:pt x="1913922" y="1164637"/>
                    <a:pt x="1907692" y="1155879"/>
                    <a:pt x="1896478" y="1159632"/>
                  </a:cubicBezTo>
                  <a:cubicBezTo>
                    <a:pt x="1885264" y="1154628"/>
                    <a:pt x="1872804" y="1154628"/>
                    <a:pt x="1879034" y="1137112"/>
                  </a:cubicBezTo>
                  <a:cubicBezTo>
                    <a:pt x="1880280" y="1134609"/>
                    <a:pt x="1877788" y="1132107"/>
                    <a:pt x="1874050" y="1129605"/>
                  </a:cubicBezTo>
                  <a:cubicBezTo>
                    <a:pt x="1866576" y="1119596"/>
                    <a:pt x="1857854" y="1109587"/>
                    <a:pt x="1845394" y="1103331"/>
                  </a:cubicBezTo>
                  <a:cubicBezTo>
                    <a:pt x="1821720" y="1084564"/>
                    <a:pt x="1793064" y="1074555"/>
                    <a:pt x="1766900" y="1060792"/>
                  </a:cubicBezTo>
                  <a:cubicBezTo>
                    <a:pt x="1755686" y="1054537"/>
                    <a:pt x="1744472" y="1050783"/>
                    <a:pt x="1735750" y="1044527"/>
                  </a:cubicBezTo>
                  <a:cubicBezTo>
                    <a:pt x="1733258" y="1043276"/>
                    <a:pt x="1729520" y="1040774"/>
                    <a:pt x="1727028" y="1040774"/>
                  </a:cubicBezTo>
                  <a:cubicBezTo>
                    <a:pt x="1723290" y="1039523"/>
                    <a:pt x="1719554" y="1040774"/>
                    <a:pt x="1717062" y="1043276"/>
                  </a:cubicBezTo>
                  <a:cubicBezTo>
                    <a:pt x="1714570" y="1048281"/>
                    <a:pt x="1718308" y="1050783"/>
                    <a:pt x="1720798" y="1053285"/>
                  </a:cubicBezTo>
                  <a:cubicBezTo>
                    <a:pt x="1725782" y="1059541"/>
                    <a:pt x="1735750" y="1060792"/>
                    <a:pt x="1735750" y="1073304"/>
                  </a:cubicBezTo>
                  <a:cubicBezTo>
                    <a:pt x="1738242" y="1065797"/>
                    <a:pt x="1733258" y="1059541"/>
                    <a:pt x="1739488" y="1057039"/>
                  </a:cubicBezTo>
                  <a:cubicBezTo>
                    <a:pt x="1745718" y="1053285"/>
                    <a:pt x="1750702" y="1057039"/>
                    <a:pt x="1754440" y="1062043"/>
                  </a:cubicBezTo>
                  <a:cubicBezTo>
                    <a:pt x="1769392" y="1078308"/>
                    <a:pt x="1789326" y="1082062"/>
                    <a:pt x="1808016" y="1090820"/>
                  </a:cubicBezTo>
                  <a:cubicBezTo>
                    <a:pt x="1822966" y="1097075"/>
                    <a:pt x="1836672" y="1108335"/>
                    <a:pt x="1842902" y="1124600"/>
                  </a:cubicBezTo>
                  <a:cubicBezTo>
                    <a:pt x="1842902" y="1125851"/>
                    <a:pt x="1841656" y="1125851"/>
                    <a:pt x="1839164" y="1125851"/>
                  </a:cubicBezTo>
                  <a:cubicBezTo>
                    <a:pt x="1820476" y="1122098"/>
                    <a:pt x="1799294" y="1124600"/>
                    <a:pt x="1783096" y="1105833"/>
                  </a:cubicBezTo>
                  <a:cubicBezTo>
                    <a:pt x="1776866" y="1099578"/>
                    <a:pt x="1769392" y="1095824"/>
                    <a:pt x="1756932" y="1098326"/>
                  </a:cubicBezTo>
                  <a:cubicBezTo>
                    <a:pt x="1744472" y="1100829"/>
                    <a:pt x="1732012" y="1097075"/>
                    <a:pt x="1719554" y="1094573"/>
                  </a:cubicBezTo>
                  <a:cubicBezTo>
                    <a:pt x="1699618" y="1089568"/>
                    <a:pt x="1682174" y="1080810"/>
                    <a:pt x="1663486" y="1080810"/>
                  </a:cubicBezTo>
                  <a:cubicBezTo>
                    <a:pt x="1659748" y="1080810"/>
                    <a:pt x="1657256" y="1078308"/>
                    <a:pt x="1653518" y="1075806"/>
                  </a:cubicBezTo>
                  <a:cubicBezTo>
                    <a:pt x="1657256" y="1078308"/>
                    <a:pt x="1659748" y="1080810"/>
                    <a:pt x="1663486" y="1082062"/>
                  </a:cubicBezTo>
                  <a:cubicBezTo>
                    <a:pt x="1665978" y="1087066"/>
                    <a:pt x="1670960" y="1088317"/>
                    <a:pt x="1670960" y="1094573"/>
                  </a:cubicBezTo>
                  <a:cubicBezTo>
                    <a:pt x="1669714" y="1100829"/>
                    <a:pt x="1662240" y="1094573"/>
                    <a:pt x="1657256" y="1098326"/>
                  </a:cubicBezTo>
                  <a:cubicBezTo>
                    <a:pt x="1669714" y="1107084"/>
                    <a:pt x="1680928" y="1114591"/>
                    <a:pt x="1695880" y="1118345"/>
                  </a:cubicBezTo>
                  <a:cubicBezTo>
                    <a:pt x="1697126" y="1112089"/>
                    <a:pt x="1688404" y="1109587"/>
                    <a:pt x="1692142" y="1104582"/>
                  </a:cubicBezTo>
                  <a:cubicBezTo>
                    <a:pt x="1695880" y="1100829"/>
                    <a:pt x="1702110" y="1102080"/>
                    <a:pt x="1707094" y="1102080"/>
                  </a:cubicBezTo>
                  <a:cubicBezTo>
                    <a:pt x="1715816" y="1103331"/>
                    <a:pt x="1722044" y="1109587"/>
                    <a:pt x="1733258" y="1103331"/>
                  </a:cubicBezTo>
                  <a:cubicBezTo>
                    <a:pt x="1743226" y="1097075"/>
                    <a:pt x="1758178" y="1114591"/>
                    <a:pt x="1756932" y="1127103"/>
                  </a:cubicBezTo>
                  <a:cubicBezTo>
                    <a:pt x="1756932" y="1128354"/>
                    <a:pt x="1756932" y="1130856"/>
                    <a:pt x="1756932" y="1132107"/>
                  </a:cubicBezTo>
                  <a:cubicBezTo>
                    <a:pt x="1756932" y="1137112"/>
                    <a:pt x="1763162" y="1143367"/>
                    <a:pt x="1755686" y="1145870"/>
                  </a:cubicBezTo>
                  <a:cubicBezTo>
                    <a:pt x="1752570" y="1146495"/>
                    <a:pt x="1749768" y="1145870"/>
                    <a:pt x="1747276" y="1144618"/>
                  </a:cubicBezTo>
                  <a:lnTo>
                    <a:pt x="1741446" y="1140159"/>
                  </a:lnTo>
                  <a:lnTo>
                    <a:pt x="1740556" y="1139398"/>
                  </a:lnTo>
                  <a:lnTo>
                    <a:pt x="1736840" y="1134922"/>
                  </a:lnTo>
                  <a:cubicBezTo>
                    <a:pt x="1735750" y="1133358"/>
                    <a:pt x="1734504" y="1132107"/>
                    <a:pt x="1732012" y="1132107"/>
                  </a:cubicBezTo>
                  <a:lnTo>
                    <a:pt x="1740556" y="1139398"/>
                  </a:lnTo>
                  <a:lnTo>
                    <a:pt x="1740734" y="1139614"/>
                  </a:lnTo>
                  <a:lnTo>
                    <a:pt x="1741446" y="1140159"/>
                  </a:lnTo>
                  <a:lnTo>
                    <a:pt x="1756932" y="1153376"/>
                  </a:lnTo>
                  <a:cubicBezTo>
                    <a:pt x="1773128" y="1162134"/>
                    <a:pt x="1783096" y="1174646"/>
                    <a:pt x="1795556" y="1185906"/>
                  </a:cubicBezTo>
                  <a:cubicBezTo>
                    <a:pt x="1799294" y="1189659"/>
                    <a:pt x="1800540" y="1194664"/>
                    <a:pt x="1799294" y="1199669"/>
                  </a:cubicBezTo>
                  <a:cubicBezTo>
                    <a:pt x="1796802" y="1200920"/>
                    <a:pt x="1794310" y="1203422"/>
                    <a:pt x="1794310" y="1204673"/>
                  </a:cubicBezTo>
                  <a:cubicBezTo>
                    <a:pt x="1793064" y="1218436"/>
                    <a:pt x="1790572" y="1220938"/>
                    <a:pt x="1779358" y="1217184"/>
                  </a:cubicBezTo>
                  <a:cubicBezTo>
                    <a:pt x="1760670" y="1210929"/>
                    <a:pt x="1743226" y="1204673"/>
                    <a:pt x="1728274" y="1192162"/>
                  </a:cubicBezTo>
                  <a:cubicBezTo>
                    <a:pt x="1722044" y="1188408"/>
                    <a:pt x="1714570" y="1184655"/>
                    <a:pt x="1722044" y="1174646"/>
                  </a:cubicBezTo>
                  <a:cubicBezTo>
                    <a:pt x="1723290" y="1172144"/>
                    <a:pt x="1720798" y="1169641"/>
                    <a:pt x="1718308" y="1167139"/>
                  </a:cubicBezTo>
                  <a:cubicBezTo>
                    <a:pt x="1713324" y="1160883"/>
                    <a:pt x="1708340" y="1155879"/>
                    <a:pt x="1702110" y="1152125"/>
                  </a:cubicBezTo>
                  <a:cubicBezTo>
                    <a:pt x="1700864" y="1154628"/>
                    <a:pt x="1705848" y="1158381"/>
                    <a:pt x="1702110" y="1160883"/>
                  </a:cubicBezTo>
                  <a:cubicBezTo>
                    <a:pt x="1698372" y="1163386"/>
                    <a:pt x="1695880" y="1160883"/>
                    <a:pt x="1692142" y="1159632"/>
                  </a:cubicBezTo>
                  <a:cubicBezTo>
                    <a:pt x="1684666" y="1152125"/>
                    <a:pt x="1677190" y="1145870"/>
                    <a:pt x="1670960" y="1135860"/>
                  </a:cubicBezTo>
                  <a:cubicBezTo>
                    <a:pt x="1665978" y="1129605"/>
                    <a:pt x="1660994" y="1124600"/>
                    <a:pt x="1653518" y="1119596"/>
                  </a:cubicBezTo>
                  <a:cubicBezTo>
                    <a:pt x="1651026" y="1132107"/>
                    <a:pt x="1651026" y="1143367"/>
                    <a:pt x="1660994" y="1150874"/>
                  </a:cubicBezTo>
                  <a:cubicBezTo>
                    <a:pt x="1663486" y="1153376"/>
                    <a:pt x="1665978" y="1154628"/>
                    <a:pt x="1664732" y="1158381"/>
                  </a:cubicBezTo>
                  <a:cubicBezTo>
                    <a:pt x="1662240" y="1160883"/>
                    <a:pt x="1658502" y="1160883"/>
                    <a:pt x="1656010" y="1159632"/>
                  </a:cubicBezTo>
                  <a:cubicBezTo>
                    <a:pt x="1649780" y="1157130"/>
                    <a:pt x="1644796" y="1153376"/>
                    <a:pt x="1641058" y="1149623"/>
                  </a:cubicBezTo>
                  <a:cubicBezTo>
                    <a:pt x="1646042" y="1168390"/>
                    <a:pt x="1657256" y="1174646"/>
                    <a:pt x="1675944" y="1165888"/>
                  </a:cubicBezTo>
                  <a:cubicBezTo>
                    <a:pt x="1685912" y="1160883"/>
                    <a:pt x="1692142" y="1164637"/>
                    <a:pt x="1695880" y="1173395"/>
                  </a:cubicBezTo>
                  <a:cubicBezTo>
                    <a:pt x="1702110" y="1188408"/>
                    <a:pt x="1714570" y="1197166"/>
                    <a:pt x="1728274" y="1200920"/>
                  </a:cubicBezTo>
                  <a:cubicBezTo>
                    <a:pt x="1743226" y="1205924"/>
                    <a:pt x="1751948" y="1218436"/>
                    <a:pt x="1761916" y="1228445"/>
                  </a:cubicBezTo>
                  <a:cubicBezTo>
                    <a:pt x="1766900" y="1233449"/>
                    <a:pt x="1771882" y="1238454"/>
                    <a:pt x="1780604" y="1238454"/>
                  </a:cubicBezTo>
                  <a:cubicBezTo>
                    <a:pt x="1789326" y="1239705"/>
                    <a:pt x="1799294" y="1245961"/>
                    <a:pt x="1801786" y="1253468"/>
                  </a:cubicBezTo>
                  <a:cubicBezTo>
                    <a:pt x="1806770" y="1263477"/>
                    <a:pt x="1814246" y="1265979"/>
                    <a:pt x="1821720" y="1272235"/>
                  </a:cubicBezTo>
                  <a:cubicBezTo>
                    <a:pt x="1829196" y="1279741"/>
                    <a:pt x="1842902" y="1283495"/>
                    <a:pt x="1837918" y="1301011"/>
                  </a:cubicBezTo>
                  <a:cubicBezTo>
                    <a:pt x="1836672" y="1303513"/>
                    <a:pt x="1842902" y="1306015"/>
                    <a:pt x="1845394" y="1308518"/>
                  </a:cubicBezTo>
                  <a:cubicBezTo>
                    <a:pt x="1852870" y="1312271"/>
                    <a:pt x="1862838" y="1316024"/>
                    <a:pt x="1870314" y="1321029"/>
                  </a:cubicBezTo>
                  <a:cubicBezTo>
                    <a:pt x="1874674" y="1324783"/>
                    <a:pt x="1880592" y="1327599"/>
                    <a:pt x="1884954" y="1331508"/>
                  </a:cubicBezTo>
                  <a:lnTo>
                    <a:pt x="1889584" y="1346418"/>
                  </a:lnTo>
                  <a:lnTo>
                    <a:pt x="1889790" y="1346487"/>
                  </a:lnTo>
                  <a:cubicBezTo>
                    <a:pt x="1896050" y="1347732"/>
                    <a:pt x="1899806" y="1353955"/>
                    <a:pt x="1904814" y="1358933"/>
                  </a:cubicBezTo>
                  <a:cubicBezTo>
                    <a:pt x="1907944" y="1365156"/>
                    <a:pt x="1909196" y="1368268"/>
                    <a:pt x="1908258" y="1370135"/>
                  </a:cubicBezTo>
                  <a:cubicBezTo>
                    <a:pt x="1907318" y="1372002"/>
                    <a:pt x="1904188" y="1372625"/>
                    <a:pt x="1898554" y="1373869"/>
                  </a:cubicBezTo>
                  <a:cubicBezTo>
                    <a:pt x="1893546" y="1375114"/>
                    <a:pt x="1888538" y="1375114"/>
                    <a:pt x="1883530" y="1376358"/>
                  </a:cubicBezTo>
                  <a:cubicBezTo>
                    <a:pt x="1884782" y="1383826"/>
                    <a:pt x="1886034" y="1390049"/>
                    <a:pt x="1889790" y="1396272"/>
                  </a:cubicBezTo>
                  <a:cubicBezTo>
                    <a:pt x="1893546" y="1406229"/>
                    <a:pt x="1886034" y="1421165"/>
                    <a:pt x="1876016" y="1422409"/>
                  </a:cubicBezTo>
                  <a:cubicBezTo>
                    <a:pt x="1873512" y="1423654"/>
                    <a:pt x="1871008" y="1423654"/>
                    <a:pt x="1868504" y="1423654"/>
                  </a:cubicBezTo>
                  <a:cubicBezTo>
                    <a:pt x="1858488" y="1422409"/>
                    <a:pt x="1863496" y="1428633"/>
                    <a:pt x="1863496" y="1432366"/>
                  </a:cubicBezTo>
                  <a:cubicBezTo>
                    <a:pt x="1860992" y="1438590"/>
                    <a:pt x="1857236" y="1446057"/>
                    <a:pt x="1852228" y="1449791"/>
                  </a:cubicBezTo>
                  <a:cubicBezTo>
                    <a:pt x="1845968" y="1456014"/>
                    <a:pt x="1833446" y="1454770"/>
                    <a:pt x="1827186" y="1464727"/>
                  </a:cubicBezTo>
                  <a:cubicBezTo>
                    <a:pt x="1825934" y="1465971"/>
                    <a:pt x="1819674" y="1462237"/>
                    <a:pt x="1817170" y="1459748"/>
                  </a:cubicBezTo>
                  <a:cubicBezTo>
                    <a:pt x="1813414" y="1456014"/>
                    <a:pt x="1808406" y="1453525"/>
                    <a:pt x="1803396" y="1452280"/>
                  </a:cubicBezTo>
                  <a:cubicBezTo>
                    <a:pt x="1739542" y="1407474"/>
                    <a:pt x="1675686" y="1362667"/>
                    <a:pt x="1611830" y="1316615"/>
                  </a:cubicBezTo>
                  <a:cubicBezTo>
                    <a:pt x="1615586" y="1312881"/>
                    <a:pt x="1619342" y="1312881"/>
                    <a:pt x="1623100" y="1314126"/>
                  </a:cubicBezTo>
                  <a:cubicBezTo>
                    <a:pt x="1596806" y="1306658"/>
                    <a:pt x="1578024" y="1289233"/>
                    <a:pt x="1557992" y="1273053"/>
                  </a:cubicBezTo>
                  <a:cubicBezTo>
                    <a:pt x="1549226" y="1266830"/>
                    <a:pt x="1555488" y="1261851"/>
                    <a:pt x="1563000" y="1260607"/>
                  </a:cubicBezTo>
                  <a:cubicBezTo>
                    <a:pt x="1561748" y="1255628"/>
                    <a:pt x="1559244" y="1253139"/>
                    <a:pt x="1556740" y="1253139"/>
                  </a:cubicBezTo>
                  <a:cubicBezTo>
                    <a:pt x="1537958" y="1249405"/>
                    <a:pt x="1522934" y="1236959"/>
                    <a:pt x="1504152" y="1230736"/>
                  </a:cubicBezTo>
                  <a:lnTo>
                    <a:pt x="1486704" y="1226654"/>
                  </a:lnTo>
                  <a:lnTo>
                    <a:pt x="1486704" y="1229677"/>
                  </a:lnTo>
                  <a:cubicBezTo>
                    <a:pt x="1450630" y="1207231"/>
                    <a:pt x="1417046" y="1184785"/>
                    <a:pt x="1382216" y="1163586"/>
                  </a:cubicBezTo>
                  <a:cubicBezTo>
                    <a:pt x="1306338" y="1113706"/>
                    <a:pt x="1229216" y="1066320"/>
                    <a:pt x="1150850" y="1021429"/>
                  </a:cubicBezTo>
                  <a:cubicBezTo>
                    <a:pt x="1148362" y="1020182"/>
                    <a:pt x="1145874" y="1017688"/>
                    <a:pt x="1142142" y="1016441"/>
                  </a:cubicBezTo>
                  <a:lnTo>
                    <a:pt x="1145586" y="1017251"/>
                  </a:lnTo>
                  <a:lnTo>
                    <a:pt x="1143316" y="1016415"/>
                  </a:lnTo>
                  <a:cubicBezTo>
                    <a:pt x="1092586" y="988842"/>
                    <a:pt x="1040618" y="960017"/>
                    <a:pt x="988650" y="932445"/>
                  </a:cubicBezTo>
                  <a:cubicBezTo>
                    <a:pt x="966378" y="922419"/>
                    <a:pt x="942868" y="913646"/>
                    <a:pt x="921834" y="902366"/>
                  </a:cubicBezTo>
                  <a:lnTo>
                    <a:pt x="913508" y="896910"/>
                  </a:lnTo>
                  <a:lnTo>
                    <a:pt x="916448" y="899945"/>
                  </a:lnTo>
                  <a:cubicBezTo>
                    <a:pt x="907706" y="894871"/>
                    <a:pt x="897714" y="891067"/>
                    <a:pt x="890220" y="884725"/>
                  </a:cubicBezTo>
                  <a:lnTo>
                    <a:pt x="890942" y="884725"/>
                  </a:lnTo>
                  <a:lnTo>
                    <a:pt x="617862" y="770037"/>
                  </a:lnTo>
                  <a:lnTo>
                    <a:pt x="615690" y="769152"/>
                  </a:lnTo>
                  <a:lnTo>
                    <a:pt x="607838" y="773051"/>
                  </a:lnTo>
                  <a:cubicBezTo>
                    <a:pt x="601592" y="774142"/>
                    <a:pt x="594096" y="773207"/>
                    <a:pt x="589722" y="776324"/>
                  </a:cubicBezTo>
                  <a:cubicBezTo>
                    <a:pt x="579728" y="767595"/>
                    <a:pt x="569732" y="765101"/>
                    <a:pt x="554738" y="766348"/>
                  </a:cubicBezTo>
                  <a:cubicBezTo>
                    <a:pt x="559736" y="780065"/>
                    <a:pt x="564734" y="792535"/>
                    <a:pt x="552240" y="805005"/>
                  </a:cubicBezTo>
                  <a:cubicBezTo>
                    <a:pt x="529750" y="780065"/>
                    <a:pt x="513508" y="775077"/>
                    <a:pt x="487270" y="790041"/>
                  </a:cubicBezTo>
                  <a:cubicBezTo>
                    <a:pt x="479774" y="795029"/>
                    <a:pt x="466030" y="798770"/>
                    <a:pt x="468530" y="807499"/>
                  </a:cubicBezTo>
                  <a:cubicBezTo>
                    <a:pt x="472278" y="819968"/>
                    <a:pt x="486022" y="821215"/>
                    <a:pt x="498516" y="819968"/>
                  </a:cubicBezTo>
                  <a:cubicBezTo>
                    <a:pt x="507262" y="829944"/>
                    <a:pt x="518506" y="832438"/>
                    <a:pt x="532250" y="832438"/>
                  </a:cubicBezTo>
                  <a:cubicBezTo>
                    <a:pt x="538496" y="836179"/>
                    <a:pt x="517256" y="858625"/>
                    <a:pt x="543494" y="849896"/>
                  </a:cubicBezTo>
                  <a:cubicBezTo>
                    <a:pt x="559736" y="846155"/>
                    <a:pt x="575978" y="846155"/>
                    <a:pt x="590972" y="856131"/>
                  </a:cubicBezTo>
                  <a:cubicBezTo>
                    <a:pt x="583476" y="859872"/>
                    <a:pt x="579728" y="866107"/>
                    <a:pt x="577228" y="874836"/>
                  </a:cubicBezTo>
                  <a:cubicBezTo>
                    <a:pt x="557238" y="888553"/>
                    <a:pt x="529750" y="883565"/>
                    <a:pt x="508510" y="902269"/>
                  </a:cubicBezTo>
                  <a:cubicBezTo>
                    <a:pt x="524752" y="918480"/>
                    <a:pt x="563484" y="891047"/>
                    <a:pt x="560986" y="932197"/>
                  </a:cubicBezTo>
                  <a:lnTo>
                    <a:pt x="558488" y="933444"/>
                  </a:lnTo>
                  <a:lnTo>
                    <a:pt x="560986" y="934691"/>
                  </a:lnTo>
                  <a:lnTo>
                    <a:pt x="560986" y="932197"/>
                  </a:lnTo>
                  <a:cubicBezTo>
                    <a:pt x="575978" y="922221"/>
                    <a:pt x="590972" y="929703"/>
                    <a:pt x="605964" y="933444"/>
                  </a:cubicBezTo>
                  <a:cubicBezTo>
                    <a:pt x="618458" y="937185"/>
                    <a:pt x="613462" y="947161"/>
                    <a:pt x="608464" y="952149"/>
                  </a:cubicBezTo>
                  <a:cubicBezTo>
                    <a:pt x="603466" y="957137"/>
                    <a:pt x="600968" y="944667"/>
                    <a:pt x="593470" y="944667"/>
                  </a:cubicBezTo>
                  <a:cubicBezTo>
                    <a:pt x="595970" y="990805"/>
                    <a:pt x="569732" y="954643"/>
                    <a:pt x="555988" y="957137"/>
                  </a:cubicBezTo>
                  <a:cubicBezTo>
                    <a:pt x="555988" y="975842"/>
                    <a:pt x="552240" y="992052"/>
                    <a:pt x="528502" y="993299"/>
                  </a:cubicBezTo>
                  <a:cubicBezTo>
                    <a:pt x="534748" y="1003275"/>
                    <a:pt x="548492" y="995793"/>
                    <a:pt x="555988" y="1000781"/>
                  </a:cubicBezTo>
                  <a:cubicBezTo>
                    <a:pt x="552240" y="1012004"/>
                    <a:pt x="548492" y="1023227"/>
                    <a:pt x="544744" y="1034450"/>
                  </a:cubicBezTo>
                  <a:cubicBezTo>
                    <a:pt x="517256" y="997040"/>
                    <a:pt x="481024" y="1028215"/>
                    <a:pt x="446040" y="1021980"/>
                  </a:cubicBezTo>
                  <a:cubicBezTo>
                    <a:pt x="459784" y="1015745"/>
                    <a:pt x="467280" y="1004522"/>
                    <a:pt x="473526" y="993299"/>
                  </a:cubicBezTo>
                  <a:cubicBezTo>
                    <a:pt x="456036" y="988311"/>
                    <a:pt x="443542" y="1007016"/>
                    <a:pt x="426050" y="1004522"/>
                  </a:cubicBezTo>
                  <a:cubicBezTo>
                    <a:pt x="423550" y="1003275"/>
                    <a:pt x="422302" y="1002028"/>
                    <a:pt x="424800" y="998287"/>
                  </a:cubicBezTo>
                  <a:cubicBezTo>
                    <a:pt x="423550" y="999534"/>
                    <a:pt x="422302" y="1002028"/>
                    <a:pt x="423550" y="1003275"/>
                  </a:cubicBezTo>
                  <a:cubicBezTo>
                    <a:pt x="424800" y="1004522"/>
                    <a:pt x="424800" y="1005769"/>
                    <a:pt x="426050" y="1004522"/>
                  </a:cubicBezTo>
                  <a:cubicBezTo>
                    <a:pt x="411056" y="1019486"/>
                    <a:pt x="411056" y="1044426"/>
                    <a:pt x="387318" y="1051908"/>
                  </a:cubicBezTo>
                  <a:cubicBezTo>
                    <a:pt x="398562" y="1060637"/>
                    <a:pt x="406058" y="1054402"/>
                    <a:pt x="413556" y="1051908"/>
                  </a:cubicBezTo>
                  <a:cubicBezTo>
                    <a:pt x="426050" y="1048167"/>
                    <a:pt x="433546" y="1055649"/>
                    <a:pt x="429798" y="1065624"/>
                  </a:cubicBezTo>
                  <a:cubicBezTo>
                    <a:pt x="427298" y="1071859"/>
                    <a:pt x="451038" y="1083082"/>
                    <a:pt x="426050" y="1085576"/>
                  </a:cubicBezTo>
                  <a:cubicBezTo>
                    <a:pt x="422302" y="1085576"/>
                    <a:pt x="424800" y="1095552"/>
                    <a:pt x="429798" y="1101787"/>
                  </a:cubicBezTo>
                  <a:cubicBezTo>
                    <a:pt x="436044" y="1098046"/>
                    <a:pt x="442292" y="1089317"/>
                    <a:pt x="451038" y="1095552"/>
                  </a:cubicBezTo>
                  <a:cubicBezTo>
                    <a:pt x="466030" y="1106775"/>
                    <a:pt x="486022" y="1111763"/>
                    <a:pt x="498516" y="1126727"/>
                  </a:cubicBezTo>
                  <a:cubicBezTo>
                    <a:pt x="504762" y="1134209"/>
                    <a:pt x="522254" y="1130468"/>
                    <a:pt x="517256" y="1146678"/>
                  </a:cubicBezTo>
                  <a:cubicBezTo>
                    <a:pt x="512258" y="1159148"/>
                    <a:pt x="503512" y="1165383"/>
                    <a:pt x="488520" y="1161642"/>
                  </a:cubicBezTo>
                  <a:cubicBezTo>
                    <a:pt x="491018" y="1192817"/>
                    <a:pt x="527252" y="1187829"/>
                    <a:pt x="532250" y="1212769"/>
                  </a:cubicBezTo>
                  <a:cubicBezTo>
                    <a:pt x="543494" y="1201546"/>
                    <a:pt x="532250" y="1195311"/>
                    <a:pt x="534748" y="1185335"/>
                  </a:cubicBezTo>
                  <a:cubicBezTo>
                    <a:pt x="548492" y="1185335"/>
                    <a:pt x="550990" y="1212769"/>
                    <a:pt x="570982" y="1197805"/>
                  </a:cubicBezTo>
                  <a:cubicBezTo>
                    <a:pt x="555988" y="1232720"/>
                    <a:pt x="521004" y="1217757"/>
                    <a:pt x="503512" y="1235214"/>
                  </a:cubicBezTo>
                  <a:cubicBezTo>
                    <a:pt x="492268" y="1253919"/>
                    <a:pt x="481024" y="1266389"/>
                    <a:pt x="457284" y="1257660"/>
                  </a:cubicBezTo>
                  <a:cubicBezTo>
                    <a:pt x="469778" y="1240202"/>
                    <a:pt x="449788" y="1206534"/>
                    <a:pt x="484772" y="1201546"/>
                  </a:cubicBezTo>
                  <a:cubicBezTo>
                    <a:pt x="486022" y="1201546"/>
                    <a:pt x="487270" y="1201546"/>
                    <a:pt x="488520" y="1201546"/>
                  </a:cubicBezTo>
                  <a:cubicBezTo>
                    <a:pt x="487270" y="1199052"/>
                    <a:pt x="483522" y="1200299"/>
                    <a:pt x="482272" y="1199052"/>
                  </a:cubicBezTo>
                  <a:cubicBezTo>
                    <a:pt x="478524" y="1195311"/>
                    <a:pt x="483522" y="1191570"/>
                    <a:pt x="479774" y="1189076"/>
                  </a:cubicBezTo>
                  <a:cubicBezTo>
                    <a:pt x="481024" y="1191570"/>
                    <a:pt x="478524" y="1192817"/>
                    <a:pt x="476026" y="1194064"/>
                  </a:cubicBezTo>
                  <a:cubicBezTo>
                    <a:pt x="462282" y="1194064"/>
                    <a:pt x="452286" y="1187829"/>
                    <a:pt x="446040" y="1176606"/>
                  </a:cubicBezTo>
                  <a:lnTo>
                    <a:pt x="444904" y="1175736"/>
                  </a:lnTo>
                  <a:lnTo>
                    <a:pt x="444790" y="1175359"/>
                  </a:lnTo>
                  <a:lnTo>
                    <a:pt x="444304" y="1175277"/>
                  </a:lnTo>
                  <a:lnTo>
                    <a:pt x="437802" y="1170293"/>
                  </a:lnTo>
                  <a:lnTo>
                    <a:pt x="429663" y="1172793"/>
                  </a:lnTo>
                  <a:lnTo>
                    <a:pt x="429172" y="1172709"/>
                  </a:lnTo>
                  <a:cubicBezTo>
                    <a:pt x="424176" y="1175047"/>
                    <a:pt x="419178" y="1178477"/>
                    <a:pt x="413556" y="1176606"/>
                  </a:cubicBezTo>
                  <a:cubicBezTo>
                    <a:pt x="417772" y="1178009"/>
                    <a:pt x="421813" y="1176080"/>
                    <a:pt x="425810" y="1173976"/>
                  </a:cubicBezTo>
                  <a:lnTo>
                    <a:pt x="429663" y="1172793"/>
                  </a:lnTo>
                  <a:lnTo>
                    <a:pt x="444304" y="1175277"/>
                  </a:lnTo>
                  <a:lnTo>
                    <a:pt x="444904" y="1175736"/>
                  </a:lnTo>
                  <a:lnTo>
                    <a:pt x="448852" y="1188764"/>
                  </a:lnTo>
                  <a:cubicBezTo>
                    <a:pt x="447602" y="1192817"/>
                    <a:pt x="444166" y="1196558"/>
                    <a:pt x="439792" y="1200299"/>
                  </a:cubicBezTo>
                  <a:cubicBezTo>
                    <a:pt x="437294" y="1200299"/>
                    <a:pt x="436044" y="1202793"/>
                    <a:pt x="438544" y="1204040"/>
                  </a:cubicBezTo>
                  <a:cubicBezTo>
                    <a:pt x="439792" y="1205287"/>
                    <a:pt x="442292" y="1200299"/>
                    <a:pt x="444790" y="1201546"/>
                  </a:cubicBezTo>
                  <a:cubicBezTo>
                    <a:pt x="459784" y="1205287"/>
                    <a:pt x="467280" y="1212769"/>
                    <a:pt x="454786" y="1226485"/>
                  </a:cubicBezTo>
                  <a:cubicBezTo>
                    <a:pt x="442292" y="1238955"/>
                    <a:pt x="452286" y="1247684"/>
                    <a:pt x="457284" y="1257660"/>
                  </a:cubicBezTo>
                  <a:cubicBezTo>
                    <a:pt x="437294" y="1265142"/>
                    <a:pt x="418552" y="1273871"/>
                    <a:pt x="413556" y="1238955"/>
                  </a:cubicBezTo>
                  <a:cubicBezTo>
                    <a:pt x="408558" y="1210275"/>
                    <a:pt x="402310" y="1209028"/>
                    <a:pt x="349836" y="1211522"/>
                  </a:cubicBezTo>
                  <a:cubicBezTo>
                    <a:pt x="362330" y="1222745"/>
                    <a:pt x="381070" y="1220251"/>
                    <a:pt x="391066" y="1233967"/>
                  </a:cubicBezTo>
                  <a:cubicBezTo>
                    <a:pt x="408558" y="1241449"/>
                    <a:pt x="408558" y="1262648"/>
                    <a:pt x="403560" y="1270130"/>
                  </a:cubicBezTo>
                  <a:cubicBezTo>
                    <a:pt x="378572" y="1298811"/>
                    <a:pt x="416054" y="1311280"/>
                    <a:pt x="416054" y="1332480"/>
                  </a:cubicBezTo>
                  <a:cubicBezTo>
                    <a:pt x="416054" y="1337468"/>
                    <a:pt x="422302" y="1337468"/>
                    <a:pt x="428548" y="1334974"/>
                  </a:cubicBezTo>
                  <a:cubicBezTo>
                    <a:pt x="443542" y="1326244"/>
                    <a:pt x="443542" y="1326244"/>
                    <a:pt x="444790" y="1346197"/>
                  </a:cubicBezTo>
                  <a:cubicBezTo>
                    <a:pt x="461032" y="1352432"/>
                    <a:pt x="474776" y="1348691"/>
                    <a:pt x="487270" y="1337468"/>
                  </a:cubicBezTo>
                  <a:cubicBezTo>
                    <a:pt x="494768" y="1346197"/>
                    <a:pt x="486022" y="1352432"/>
                    <a:pt x="482272" y="1357420"/>
                  </a:cubicBezTo>
                  <a:cubicBezTo>
                    <a:pt x="476026" y="1366149"/>
                    <a:pt x="473526" y="1374878"/>
                    <a:pt x="481024" y="1382360"/>
                  </a:cubicBezTo>
                  <a:cubicBezTo>
                    <a:pt x="496016" y="1394829"/>
                    <a:pt x="494768" y="1377372"/>
                    <a:pt x="499764" y="1372384"/>
                  </a:cubicBezTo>
                  <a:cubicBezTo>
                    <a:pt x="507262" y="1363655"/>
                    <a:pt x="511010" y="1366149"/>
                    <a:pt x="509760" y="1376125"/>
                  </a:cubicBezTo>
                  <a:cubicBezTo>
                    <a:pt x="509760" y="1381113"/>
                    <a:pt x="512258" y="1386100"/>
                    <a:pt x="514758" y="1383606"/>
                  </a:cubicBezTo>
                  <a:cubicBezTo>
                    <a:pt x="537248" y="1358667"/>
                    <a:pt x="542244" y="1386100"/>
                    <a:pt x="554738" y="1394829"/>
                  </a:cubicBezTo>
                  <a:cubicBezTo>
                    <a:pt x="562236" y="1398570"/>
                    <a:pt x="568482" y="1397323"/>
                    <a:pt x="559736" y="1408546"/>
                  </a:cubicBezTo>
                  <a:cubicBezTo>
                    <a:pt x="554738" y="1417275"/>
                    <a:pt x="548492" y="1417275"/>
                    <a:pt x="540996" y="1413534"/>
                  </a:cubicBezTo>
                  <a:cubicBezTo>
                    <a:pt x="514758" y="1398570"/>
                    <a:pt x="513508" y="1398570"/>
                    <a:pt x="484772" y="1404805"/>
                  </a:cubicBezTo>
                  <a:cubicBezTo>
                    <a:pt x="483522" y="1406052"/>
                    <a:pt x="481024" y="1406052"/>
                    <a:pt x="479774" y="1406052"/>
                  </a:cubicBezTo>
                  <a:cubicBezTo>
                    <a:pt x="477276" y="1407299"/>
                    <a:pt x="474776" y="1407299"/>
                    <a:pt x="472278" y="1407299"/>
                  </a:cubicBezTo>
                  <a:cubicBezTo>
                    <a:pt x="473526" y="1407299"/>
                    <a:pt x="471028" y="1411040"/>
                    <a:pt x="471028" y="1411040"/>
                  </a:cubicBezTo>
                  <a:lnTo>
                    <a:pt x="473526" y="1413534"/>
                  </a:lnTo>
                  <a:cubicBezTo>
                    <a:pt x="476026" y="1413534"/>
                    <a:pt x="478524" y="1413534"/>
                    <a:pt x="481024" y="1413534"/>
                  </a:cubicBezTo>
                  <a:lnTo>
                    <a:pt x="484772" y="1413534"/>
                  </a:lnTo>
                  <a:cubicBezTo>
                    <a:pt x="497266" y="1423510"/>
                    <a:pt x="509760" y="1403558"/>
                    <a:pt x="524752" y="1414781"/>
                  </a:cubicBezTo>
                  <a:cubicBezTo>
                    <a:pt x="517256" y="1430992"/>
                    <a:pt x="519756" y="1450944"/>
                    <a:pt x="501014" y="1468402"/>
                  </a:cubicBezTo>
                  <a:cubicBezTo>
                    <a:pt x="524752" y="1462167"/>
                    <a:pt x="539746" y="1465908"/>
                    <a:pt x="554738" y="1479624"/>
                  </a:cubicBezTo>
                  <a:cubicBezTo>
                    <a:pt x="560986" y="1483365"/>
                    <a:pt x="568482" y="1485859"/>
                    <a:pt x="565984" y="1493341"/>
                  </a:cubicBezTo>
                  <a:cubicBezTo>
                    <a:pt x="562236" y="1507058"/>
                    <a:pt x="553490" y="1505811"/>
                    <a:pt x="543494" y="1502070"/>
                  </a:cubicBezTo>
                  <a:cubicBezTo>
                    <a:pt x="540996" y="1499576"/>
                    <a:pt x="538496" y="1495835"/>
                    <a:pt x="539746" y="1490847"/>
                  </a:cubicBezTo>
                  <a:cubicBezTo>
                    <a:pt x="538496" y="1489600"/>
                    <a:pt x="537248" y="1489600"/>
                    <a:pt x="537248" y="1489600"/>
                  </a:cubicBezTo>
                  <a:cubicBezTo>
                    <a:pt x="537248" y="1492094"/>
                    <a:pt x="538496" y="1492094"/>
                    <a:pt x="538496" y="1492094"/>
                  </a:cubicBezTo>
                  <a:cubicBezTo>
                    <a:pt x="538496" y="1497082"/>
                    <a:pt x="540996" y="1499576"/>
                    <a:pt x="543494" y="1502070"/>
                  </a:cubicBezTo>
                  <a:cubicBezTo>
                    <a:pt x="539746" y="1515787"/>
                    <a:pt x="529750" y="1525763"/>
                    <a:pt x="532250" y="1541974"/>
                  </a:cubicBezTo>
                  <a:cubicBezTo>
                    <a:pt x="537248" y="1564419"/>
                    <a:pt x="522254" y="1556937"/>
                    <a:pt x="511010" y="1554443"/>
                  </a:cubicBezTo>
                  <a:cubicBezTo>
                    <a:pt x="508510" y="1551949"/>
                    <a:pt x="508510" y="1548208"/>
                    <a:pt x="508510" y="1545714"/>
                  </a:cubicBezTo>
                  <a:cubicBezTo>
                    <a:pt x="508510" y="1541974"/>
                    <a:pt x="508510" y="1539480"/>
                    <a:pt x="508510" y="1536986"/>
                  </a:cubicBezTo>
                  <a:cubicBezTo>
                    <a:pt x="507262" y="1534492"/>
                    <a:pt x="504762" y="1531998"/>
                    <a:pt x="503512" y="1529504"/>
                  </a:cubicBezTo>
                  <a:cubicBezTo>
                    <a:pt x="493518" y="1523269"/>
                    <a:pt x="486022" y="1513293"/>
                    <a:pt x="476026" y="1508305"/>
                  </a:cubicBezTo>
                  <a:cubicBezTo>
                    <a:pt x="472278" y="1505811"/>
                    <a:pt x="469778" y="1503317"/>
                    <a:pt x="468530" y="1500823"/>
                  </a:cubicBezTo>
                  <a:cubicBezTo>
                    <a:pt x="461032" y="1489600"/>
                    <a:pt x="449788" y="1482118"/>
                    <a:pt x="438544" y="1489600"/>
                  </a:cubicBezTo>
                  <a:cubicBezTo>
                    <a:pt x="413556" y="1507058"/>
                    <a:pt x="394814" y="1498329"/>
                    <a:pt x="374824" y="1477130"/>
                  </a:cubicBezTo>
                  <a:cubicBezTo>
                    <a:pt x="383570" y="1523269"/>
                    <a:pt x="353584" y="1545714"/>
                    <a:pt x="328596" y="1569407"/>
                  </a:cubicBezTo>
                  <a:cubicBezTo>
                    <a:pt x="316102" y="1564419"/>
                    <a:pt x="304856" y="1554443"/>
                    <a:pt x="288614" y="1556937"/>
                  </a:cubicBezTo>
                  <a:cubicBezTo>
                    <a:pt x="278618" y="1558184"/>
                    <a:pt x="284866" y="1548208"/>
                    <a:pt x="284866" y="1541974"/>
                  </a:cubicBezTo>
                  <a:cubicBezTo>
                    <a:pt x="276120" y="1545714"/>
                    <a:pt x="268624" y="1539480"/>
                    <a:pt x="261126" y="1536986"/>
                  </a:cubicBezTo>
                  <a:cubicBezTo>
                    <a:pt x="263626" y="1549456"/>
                    <a:pt x="239886" y="1538233"/>
                    <a:pt x="246134" y="1556937"/>
                  </a:cubicBezTo>
                  <a:cubicBezTo>
                    <a:pt x="248632" y="1568160"/>
                    <a:pt x="233640" y="1576889"/>
                    <a:pt x="221146" y="1586865"/>
                  </a:cubicBezTo>
                  <a:cubicBezTo>
                    <a:pt x="222396" y="1573148"/>
                    <a:pt x="222396" y="1559431"/>
                    <a:pt x="223644" y="1546962"/>
                  </a:cubicBezTo>
                  <a:cubicBezTo>
                    <a:pt x="226144" y="1538233"/>
                    <a:pt x="228642" y="1531998"/>
                    <a:pt x="217398" y="1527010"/>
                  </a:cubicBezTo>
                  <a:cubicBezTo>
                    <a:pt x="196158" y="1518281"/>
                    <a:pt x="173668" y="1507058"/>
                    <a:pt x="149930" y="1497082"/>
                  </a:cubicBezTo>
                  <a:cubicBezTo>
                    <a:pt x="142432" y="1493341"/>
                    <a:pt x="136186" y="1483365"/>
                    <a:pt x="126190" y="1482118"/>
                  </a:cubicBezTo>
                  <a:cubicBezTo>
                    <a:pt x="112446" y="1499576"/>
                    <a:pt x="106200" y="1484612"/>
                    <a:pt x="103700" y="1474636"/>
                  </a:cubicBezTo>
                  <a:cubicBezTo>
                    <a:pt x="97454" y="1455932"/>
                    <a:pt x="91206" y="1438474"/>
                    <a:pt x="79962" y="1421016"/>
                  </a:cubicBezTo>
                  <a:cubicBezTo>
                    <a:pt x="104950" y="1414781"/>
                    <a:pt x="124940" y="1409793"/>
                    <a:pt x="146180" y="1428498"/>
                  </a:cubicBezTo>
                  <a:cubicBezTo>
                    <a:pt x="157426" y="1437227"/>
                    <a:pt x="186162" y="1437227"/>
                    <a:pt x="184912" y="1428498"/>
                  </a:cubicBezTo>
                  <a:cubicBezTo>
                    <a:pt x="183664" y="1409793"/>
                    <a:pt x="218646" y="1397323"/>
                    <a:pt x="196158" y="1376125"/>
                  </a:cubicBezTo>
                  <a:cubicBezTo>
                    <a:pt x="191160" y="1373631"/>
                    <a:pt x="183664" y="1367396"/>
                    <a:pt x="182414" y="1368643"/>
                  </a:cubicBezTo>
                  <a:cubicBezTo>
                    <a:pt x="161174" y="1384854"/>
                    <a:pt x="148680" y="1368643"/>
                    <a:pt x="131188" y="1358667"/>
                  </a:cubicBezTo>
                  <a:cubicBezTo>
                    <a:pt x="118694" y="1352432"/>
                    <a:pt x="94956" y="1362408"/>
                    <a:pt x="106200" y="1332480"/>
                  </a:cubicBezTo>
                  <a:cubicBezTo>
                    <a:pt x="111198" y="1321256"/>
                    <a:pt x="97454" y="1317515"/>
                    <a:pt x="88708" y="1310033"/>
                  </a:cubicBezTo>
                  <a:cubicBezTo>
                    <a:pt x="78712" y="1303799"/>
                    <a:pt x="84960" y="1306293"/>
                    <a:pt x="94956" y="1293823"/>
                  </a:cubicBezTo>
                  <a:cubicBezTo>
                    <a:pt x="112446" y="1271377"/>
                    <a:pt x="151178" y="1266389"/>
                    <a:pt x="152428" y="1226485"/>
                  </a:cubicBezTo>
                  <a:cubicBezTo>
                    <a:pt x="152428" y="1216510"/>
                    <a:pt x="156176" y="1200299"/>
                    <a:pt x="173668" y="1195311"/>
                  </a:cubicBezTo>
                  <a:cubicBezTo>
                    <a:pt x="194908" y="1189076"/>
                    <a:pt x="191160" y="1169124"/>
                    <a:pt x="192410" y="1152913"/>
                  </a:cubicBezTo>
                  <a:cubicBezTo>
                    <a:pt x="193658" y="1146678"/>
                    <a:pt x="189910" y="1142937"/>
                    <a:pt x="183664" y="1144185"/>
                  </a:cubicBezTo>
                  <a:cubicBezTo>
                    <a:pt x="176166" y="1145431"/>
                    <a:pt x="169920" y="1164136"/>
                    <a:pt x="162424" y="1147925"/>
                  </a:cubicBezTo>
                  <a:cubicBezTo>
                    <a:pt x="156176" y="1137950"/>
                    <a:pt x="169920" y="1130468"/>
                    <a:pt x="177416" y="1125480"/>
                  </a:cubicBezTo>
                  <a:cubicBezTo>
                    <a:pt x="177416" y="1115504"/>
                    <a:pt x="178666" y="1109269"/>
                    <a:pt x="189910" y="1116751"/>
                  </a:cubicBezTo>
                  <a:cubicBezTo>
                    <a:pt x="198656" y="1122986"/>
                    <a:pt x="204904" y="1130468"/>
                    <a:pt x="211150" y="1113010"/>
                  </a:cubicBezTo>
                  <a:cubicBezTo>
                    <a:pt x="214898" y="1104281"/>
                    <a:pt x="233640" y="1099293"/>
                    <a:pt x="217398" y="1085576"/>
                  </a:cubicBezTo>
                  <a:cubicBezTo>
                    <a:pt x="207402" y="1104281"/>
                    <a:pt x="192410" y="1051908"/>
                    <a:pt x="183664" y="1089317"/>
                  </a:cubicBezTo>
                  <a:cubicBezTo>
                    <a:pt x="179916" y="1103034"/>
                    <a:pt x="148680" y="1099293"/>
                    <a:pt x="156176" y="1126727"/>
                  </a:cubicBezTo>
                  <a:cubicBezTo>
                    <a:pt x="157426" y="1135456"/>
                    <a:pt x="138684" y="1135456"/>
                    <a:pt x="132438" y="1132962"/>
                  </a:cubicBezTo>
                  <a:cubicBezTo>
                    <a:pt x="118694" y="1125480"/>
                    <a:pt x="132438" y="1125480"/>
                    <a:pt x="137436" y="1120492"/>
                  </a:cubicBezTo>
                  <a:cubicBezTo>
                    <a:pt x="143682" y="1113010"/>
                    <a:pt x="132438" y="1115504"/>
                    <a:pt x="129938" y="1111763"/>
                  </a:cubicBezTo>
                  <a:cubicBezTo>
                    <a:pt x="122442" y="1105528"/>
                    <a:pt x="116196" y="1120492"/>
                    <a:pt x="108698" y="1111763"/>
                  </a:cubicBezTo>
                  <a:cubicBezTo>
                    <a:pt x="113696" y="1095552"/>
                    <a:pt x="138684" y="1101787"/>
                    <a:pt x="139934" y="1081835"/>
                  </a:cubicBezTo>
                  <a:cubicBezTo>
                    <a:pt x="133686" y="1079341"/>
                    <a:pt x="124940" y="1076847"/>
                    <a:pt x="128690" y="1069365"/>
                  </a:cubicBezTo>
                  <a:cubicBezTo>
                    <a:pt x="131188" y="1063130"/>
                    <a:pt x="142432" y="1055649"/>
                    <a:pt x="148680" y="1060637"/>
                  </a:cubicBezTo>
                  <a:cubicBezTo>
                    <a:pt x="176166" y="1085576"/>
                    <a:pt x="189910" y="1051908"/>
                    <a:pt x="206152" y="1043179"/>
                  </a:cubicBezTo>
                  <a:cubicBezTo>
                    <a:pt x="217398" y="1038191"/>
                    <a:pt x="218646" y="1021980"/>
                    <a:pt x="201156" y="1014498"/>
                  </a:cubicBezTo>
                  <a:cubicBezTo>
                    <a:pt x="188660" y="1009510"/>
                    <a:pt x="177416" y="998287"/>
                    <a:pt x="161174" y="998287"/>
                  </a:cubicBezTo>
                  <a:cubicBezTo>
                    <a:pt x="154926" y="999534"/>
                    <a:pt x="146180" y="998287"/>
                    <a:pt x="147430" y="989558"/>
                  </a:cubicBezTo>
                  <a:cubicBezTo>
                    <a:pt x="148680" y="979583"/>
                    <a:pt x="156176" y="979583"/>
                    <a:pt x="164922" y="980829"/>
                  </a:cubicBezTo>
                  <a:cubicBezTo>
                    <a:pt x="184912" y="984570"/>
                    <a:pt x="204904" y="989558"/>
                    <a:pt x="221146" y="973348"/>
                  </a:cubicBezTo>
                  <a:cubicBezTo>
                    <a:pt x="208652" y="939679"/>
                    <a:pt x="181164" y="950902"/>
                    <a:pt x="156176" y="952149"/>
                  </a:cubicBezTo>
                  <a:cubicBezTo>
                    <a:pt x="134936" y="972101"/>
                    <a:pt x="132438" y="942173"/>
                    <a:pt x="117444" y="938432"/>
                  </a:cubicBezTo>
                  <a:cubicBezTo>
                    <a:pt x="106200" y="952149"/>
                    <a:pt x="99952" y="973348"/>
                    <a:pt x="74964" y="972101"/>
                  </a:cubicBezTo>
                  <a:cubicBezTo>
                    <a:pt x="73716" y="957137"/>
                    <a:pt x="91206" y="962125"/>
                    <a:pt x="91206" y="952149"/>
                  </a:cubicBezTo>
                  <a:cubicBezTo>
                    <a:pt x="83710" y="944667"/>
                    <a:pt x="76214" y="939679"/>
                    <a:pt x="64970" y="940926"/>
                  </a:cubicBezTo>
                  <a:cubicBezTo>
                    <a:pt x="59972" y="942173"/>
                    <a:pt x="52476" y="938432"/>
                    <a:pt x="54974" y="929703"/>
                  </a:cubicBezTo>
                  <a:cubicBezTo>
                    <a:pt x="58722" y="913492"/>
                    <a:pt x="63720" y="925962"/>
                    <a:pt x="69966" y="927209"/>
                  </a:cubicBezTo>
                  <a:cubicBezTo>
                    <a:pt x="89958" y="932197"/>
                    <a:pt x="79962" y="925962"/>
                    <a:pt x="74964" y="915986"/>
                  </a:cubicBezTo>
                  <a:cubicBezTo>
                    <a:pt x="69966" y="906010"/>
                    <a:pt x="83710" y="913492"/>
                    <a:pt x="88708" y="910998"/>
                  </a:cubicBezTo>
                  <a:cubicBezTo>
                    <a:pt x="97454" y="903516"/>
                    <a:pt x="106200" y="897282"/>
                    <a:pt x="91206" y="887306"/>
                  </a:cubicBezTo>
                  <a:cubicBezTo>
                    <a:pt x="77464" y="883565"/>
                    <a:pt x="69966" y="874836"/>
                    <a:pt x="71216" y="859872"/>
                  </a:cubicBezTo>
                  <a:cubicBezTo>
                    <a:pt x="73716" y="857378"/>
                    <a:pt x="74964" y="853637"/>
                    <a:pt x="78712" y="854884"/>
                  </a:cubicBezTo>
                  <a:cubicBezTo>
                    <a:pt x="73716" y="853637"/>
                    <a:pt x="73716" y="858625"/>
                    <a:pt x="69966" y="859872"/>
                  </a:cubicBezTo>
                  <a:cubicBezTo>
                    <a:pt x="59972" y="859872"/>
                    <a:pt x="52476" y="857378"/>
                    <a:pt x="53724" y="844908"/>
                  </a:cubicBezTo>
                  <a:cubicBezTo>
                    <a:pt x="54974" y="831191"/>
                    <a:pt x="41230" y="831191"/>
                    <a:pt x="36232" y="822462"/>
                  </a:cubicBezTo>
                  <a:cubicBezTo>
                    <a:pt x="37482" y="819968"/>
                    <a:pt x="38732" y="818721"/>
                    <a:pt x="38732" y="816228"/>
                  </a:cubicBezTo>
                  <a:cubicBezTo>
                    <a:pt x="38732" y="814981"/>
                    <a:pt x="36232" y="814981"/>
                    <a:pt x="33734" y="814981"/>
                  </a:cubicBezTo>
                  <a:cubicBezTo>
                    <a:pt x="32484" y="814981"/>
                    <a:pt x="28736" y="816228"/>
                    <a:pt x="26238" y="816228"/>
                  </a:cubicBezTo>
                  <a:cubicBezTo>
                    <a:pt x="27486" y="822462"/>
                    <a:pt x="27486" y="828697"/>
                    <a:pt x="19990" y="832438"/>
                  </a:cubicBezTo>
                  <a:cubicBezTo>
                    <a:pt x="16242" y="832438"/>
                    <a:pt x="13744" y="829944"/>
                    <a:pt x="12494" y="826203"/>
                  </a:cubicBezTo>
                  <a:cubicBezTo>
                    <a:pt x="4998" y="816228"/>
                    <a:pt x="0" y="806252"/>
                    <a:pt x="0" y="795029"/>
                  </a:cubicBezTo>
                  <a:cubicBezTo>
                    <a:pt x="4998" y="786300"/>
                    <a:pt x="13744" y="788794"/>
                    <a:pt x="22490" y="788794"/>
                  </a:cubicBezTo>
                  <a:cubicBezTo>
                    <a:pt x="26238" y="788794"/>
                    <a:pt x="29986" y="788794"/>
                    <a:pt x="32484" y="795029"/>
                  </a:cubicBezTo>
                  <a:cubicBezTo>
                    <a:pt x="32484" y="791288"/>
                    <a:pt x="31236" y="790041"/>
                    <a:pt x="27486" y="788794"/>
                  </a:cubicBezTo>
                  <a:cubicBezTo>
                    <a:pt x="12494" y="787547"/>
                    <a:pt x="6246" y="781312"/>
                    <a:pt x="19990" y="768842"/>
                  </a:cubicBezTo>
                  <a:cubicBezTo>
                    <a:pt x="23738" y="768842"/>
                    <a:pt x="26238" y="767595"/>
                    <a:pt x="28736" y="767595"/>
                  </a:cubicBezTo>
                  <a:cubicBezTo>
                    <a:pt x="31236" y="767595"/>
                    <a:pt x="33734" y="767595"/>
                    <a:pt x="36232" y="766348"/>
                  </a:cubicBezTo>
                  <a:cubicBezTo>
                    <a:pt x="41230" y="768842"/>
                    <a:pt x="47478" y="771336"/>
                    <a:pt x="53724" y="772583"/>
                  </a:cubicBezTo>
                  <a:cubicBezTo>
                    <a:pt x="61220" y="795029"/>
                    <a:pt x="67468" y="817475"/>
                    <a:pt x="98704" y="816228"/>
                  </a:cubicBezTo>
                  <a:cubicBezTo>
                    <a:pt x="103700" y="816228"/>
                    <a:pt x="106200" y="821215"/>
                    <a:pt x="113696" y="816228"/>
                  </a:cubicBezTo>
                  <a:cubicBezTo>
                    <a:pt x="132438" y="802511"/>
                    <a:pt x="152428" y="787547"/>
                    <a:pt x="177416" y="802511"/>
                  </a:cubicBezTo>
                  <a:cubicBezTo>
                    <a:pt x="181164" y="805005"/>
                    <a:pt x="183664" y="806252"/>
                    <a:pt x="187412" y="808746"/>
                  </a:cubicBezTo>
                  <a:cubicBezTo>
                    <a:pt x="226144" y="826203"/>
                    <a:pt x="254880" y="805005"/>
                    <a:pt x="282366" y="781312"/>
                  </a:cubicBezTo>
                  <a:cubicBezTo>
                    <a:pt x="286116" y="780065"/>
                    <a:pt x="288614" y="778818"/>
                    <a:pt x="292362" y="778818"/>
                  </a:cubicBezTo>
                  <a:cubicBezTo>
                    <a:pt x="307356" y="771336"/>
                    <a:pt x="306106" y="758866"/>
                    <a:pt x="306106" y="746396"/>
                  </a:cubicBezTo>
                  <a:cubicBezTo>
                    <a:pt x="307356" y="730186"/>
                    <a:pt x="312352" y="717716"/>
                    <a:pt x="329844" y="717716"/>
                  </a:cubicBezTo>
                  <a:cubicBezTo>
                    <a:pt x="351084" y="723951"/>
                    <a:pt x="353584" y="703999"/>
                    <a:pt x="361080" y="695270"/>
                  </a:cubicBezTo>
                  <a:cubicBezTo>
                    <a:pt x="368576" y="686853"/>
                    <a:pt x="379586" y="700882"/>
                    <a:pt x="387260" y="697900"/>
                  </a:cubicBezTo>
                  <a:lnTo>
                    <a:pt x="390116" y="693317"/>
                  </a:lnTo>
                  <a:lnTo>
                    <a:pt x="377098" y="688312"/>
                  </a:lnTo>
                  <a:cubicBezTo>
                    <a:pt x="351156" y="680461"/>
                    <a:pt x="324900" y="673553"/>
                    <a:pt x="299272" y="664761"/>
                  </a:cubicBezTo>
                  <a:cubicBezTo>
                    <a:pt x="289270" y="660992"/>
                    <a:pt x="278018" y="658480"/>
                    <a:pt x="269266" y="650944"/>
                  </a:cubicBezTo>
                  <a:cubicBezTo>
                    <a:pt x="291770" y="648432"/>
                    <a:pt x="313024" y="659736"/>
                    <a:pt x="336778" y="658480"/>
                  </a:cubicBezTo>
                  <a:lnTo>
                    <a:pt x="345830" y="657571"/>
                  </a:lnTo>
                  <a:lnTo>
                    <a:pt x="344032" y="655166"/>
                  </a:lnTo>
                  <a:lnTo>
                    <a:pt x="340550" y="654713"/>
                  </a:lnTo>
                  <a:lnTo>
                    <a:pt x="340550" y="652917"/>
                  </a:lnTo>
                  <a:lnTo>
                    <a:pt x="338870" y="652002"/>
                  </a:lnTo>
                  <a:cubicBezTo>
                    <a:pt x="310874" y="643347"/>
                    <a:pt x="284150" y="632219"/>
                    <a:pt x="263788" y="609962"/>
                  </a:cubicBezTo>
                  <a:cubicBezTo>
                    <a:pt x="277788" y="611198"/>
                    <a:pt x="291786" y="612435"/>
                    <a:pt x="305784" y="616144"/>
                  </a:cubicBezTo>
                  <a:cubicBezTo>
                    <a:pt x="318510" y="617381"/>
                    <a:pt x="329962" y="622327"/>
                    <a:pt x="342688" y="619854"/>
                  </a:cubicBezTo>
                  <a:lnTo>
                    <a:pt x="359098" y="624409"/>
                  </a:lnTo>
                  <a:lnTo>
                    <a:pt x="362960" y="622648"/>
                  </a:lnTo>
                  <a:cubicBezTo>
                    <a:pt x="364530" y="622802"/>
                    <a:pt x="366098" y="623418"/>
                    <a:pt x="367352" y="623418"/>
                  </a:cubicBezTo>
                  <a:lnTo>
                    <a:pt x="367562" y="623464"/>
                  </a:lnTo>
                  <a:lnTo>
                    <a:pt x="369826" y="620451"/>
                  </a:lnTo>
                  <a:cubicBezTo>
                    <a:pt x="373574" y="615463"/>
                    <a:pt x="379822" y="620451"/>
                    <a:pt x="384818" y="619204"/>
                  </a:cubicBezTo>
                  <a:lnTo>
                    <a:pt x="394536" y="629382"/>
                  </a:lnTo>
                  <a:lnTo>
                    <a:pt x="408754" y="632502"/>
                  </a:lnTo>
                  <a:lnTo>
                    <a:pt x="423612" y="635430"/>
                  </a:lnTo>
                  <a:lnTo>
                    <a:pt x="424800" y="635415"/>
                  </a:lnTo>
                  <a:lnTo>
                    <a:pt x="438292" y="633572"/>
                  </a:lnTo>
                  <a:lnTo>
                    <a:pt x="415226" y="621762"/>
                  </a:lnTo>
                  <a:cubicBezTo>
                    <a:pt x="401584" y="616382"/>
                    <a:pt x="387474" y="611464"/>
                    <a:pt x="373676" y="604700"/>
                  </a:cubicBezTo>
                  <a:cubicBezTo>
                    <a:pt x="403780" y="586254"/>
                    <a:pt x="428866" y="610848"/>
                    <a:pt x="457716" y="608389"/>
                  </a:cubicBezTo>
                  <a:cubicBezTo>
                    <a:pt x="457716" y="602240"/>
                    <a:pt x="451444" y="601011"/>
                    <a:pt x="450190" y="594862"/>
                  </a:cubicBezTo>
                  <a:lnTo>
                    <a:pt x="463778" y="590386"/>
                  </a:lnTo>
                  <a:lnTo>
                    <a:pt x="446566" y="592728"/>
                  </a:lnTo>
                  <a:cubicBezTo>
                    <a:pt x="426540" y="582737"/>
                    <a:pt x="404010" y="576492"/>
                    <a:pt x="383984" y="566501"/>
                  </a:cubicBezTo>
                  <a:cubicBezTo>
                    <a:pt x="368964" y="561505"/>
                    <a:pt x="355198" y="554012"/>
                    <a:pt x="342682" y="540274"/>
                  </a:cubicBezTo>
                  <a:cubicBezTo>
                    <a:pt x="338926" y="536527"/>
                    <a:pt x="337674" y="531531"/>
                    <a:pt x="337674" y="526536"/>
                  </a:cubicBezTo>
                  <a:cubicBezTo>
                    <a:pt x="336422" y="515296"/>
                    <a:pt x="333920" y="505305"/>
                    <a:pt x="322656" y="499060"/>
                  </a:cubicBezTo>
                  <a:cubicBezTo>
                    <a:pt x="313894" y="494065"/>
                    <a:pt x="306384" y="489069"/>
                    <a:pt x="297622" y="484073"/>
                  </a:cubicBezTo>
                  <a:cubicBezTo>
                    <a:pt x="303882" y="477829"/>
                    <a:pt x="310140" y="480327"/>
                    <a:pt x="316398" y="477829"/>
                  </a:cubicBezTo>
                  <a:lnTo>
                    <a:pt x="317960" y="476389"/>
                  </a:lnTo>
                  <a:lnTo>
                    <a:pt x="293596" y="453537"/>
                  </a:lnTo>
                  <a:cubicBezTo>
                    <a:pt x="271222" y="447402"/>
                    <a:pt x="248848" y="437585"/>
                    <a:pt x="228962" y="425314"/>
                  </a:cubicBezTo>
                  <a:cubicBezTo>
                    <a:pt x="211560" y="415498"/>
                    <a:pt x="194158" y="414271"/>
                    <a:pt x="175514" y="410590"/>
                  </a:cubicBezTo>
                  <a:cubicBezTo>
                    <a:pt x="169298" y="408135"/>
                    <a:pt x="163084" y="408135"/>
                    <a:pt x="159356" y="400773"/>
                  </a:cubicBezTo>
                  <a:cubicBezTo>
                    <a:pt x="166812" y="400773"/>
                    <a:pt x="171784" y="399546"/>
                    <a:pt x="179242" y="398319"/>
                  </a:cubicBezTo>
                  <a:cubicBezTo>
                    <a:pt x="179242" y="393411"/>
                    <a:pt x="173028" y="392183"/>
                    <a:pt x="171784" y="388502"/>
                  </a:cubicBezTo>
                  <a:lnTo>
                    <a:pt x="173378" y="383691"/>
                  </a:lnTo>
                  <a:lnTo>
                    <a:pt x="168688" y="377247"/>
                  </a:lnTo>
                  <a:cubicBezTo>
                    <a:pt x="165736" y="375225"/>
                    <a:pt x="162320" y="373981"/>
                    <a:pt x="159212" y="372736"/>
                  </a:cubicBezTo>
                  <a:cubicBezTo>
                    <a:pt x="150514" y="371492"/>
                    <a:pt x="140574" y="369004"/>
                    <a:pt x="131874" y="361539"/>
                  </a:cubicBezTo>
                  <a:cubicBezTo>
                    <a:pt x="135602" y="356562"/>
                    <a:pt x="140574" y="359050"/>
                    <a:pt x="144302" y="359050"/>
                  </a:cubicBezTo>
                  <a:cubicBezTo>
                    <a:pt x="162940" y="360294"/>
                    <a:pt x="162940" y="360294"/>
                    <a:pt x="156728" y="341631"/>
                  </a:cubicBezTo>
                  <a:lnTo>
                    <a:pt x="156344" y="335876"/>
                  </a:lnTo>
                  <a:lnTo>
                    <a:pt x="153800" y="336431"/>
                  </a:lnTo>
                  <a:cubicBezTo>
                    <a:pt x="151614" y="338636"/>
                    <a:pt x="150990" y="342101"/>
                    <a:pt x="151614" y="346511"/>
                  </a:cubicBezTo>
                  <a:cubicBezTo>
                    <a:pt x="145370" y="345251"/>
                    <a:pt x="139126" y="342731"/>
                    <a:pt x="132880" y="338951"/>
                  </a:cubicBezTo>
                  <a:cubicBezTo>
                    <a:pt x="127886" y="337691"/>
                    <a:pt x="120392" y="336431"/>
                    <a:pt x="120392" y="330130"/>
                  </a:cubicBezTo>
                  <a:cubicBezTo>
                    <a:pt x="119142" y="325090"/>
                    <a:pt x="127886" y="325090"/>
                    <a:pt x="132880" y="321310"/>
                  </a:cubicBezTo>
                  <a:cubicBezTo>
                    <a:pt x="114148" y="311230"/>
                    <a:pt x="99160" y="297369"/>
                    <a:pt x="87920" y="279729"/>
                  </a:cubicBezTo>
                  <a:lnTo>
                    <a:pt x="91284" y="276686"/>
                  </a:lnTo>
                  <a:lnTo>
                    <a:pt x="90382" y="276589"/>
                  </a:lnTo>
                  <a:cubicBezTo>
                    <a:pt x="90382" y="271705"/>
                    <a:pt x="87908" y="268041"/>
                    <a:pt x="97806" y="265599"/>
                  </a:cubicBezTo>
                  <a:cubicBezTo>
                    <a:pt x="107702" y="263157"/>
                    <a:pt x="123786" y="259493"/>
                    <a:pt x="125022" y="243618"/>
                  </a:cubicBezTo>
                  <a:lnTo>
                    <a:pt x="141196" y="247690"/>
                  </a:lnTo>
                  <a:lnTo>
                    <a:pt x="127312" y="240890"/>
                  </a:lnTo>
                  <a:cubicBezTo>
                    <a:pt x="112200" y="232255"/>
                    <a:pt x="94570" y="223620"/>
                    <a:pt x="76940" y="208817"/>
                  </a:cubicBezTo>
                  <a:cubicBezTo>
                    <a:pt x="99608" y="213751"/>
                    <a:pt x="118498" y="217452"/>
                    <a:pt x="137388" y="222386"/>
                  </a:cubicBezTo>
                  <a:lnTo>
                    <a:pt x="144868" y="226783"/>
                  </a:lnTo>
                  <a:lnTo>
                    <a:pt x="159508" y="228964"/>
                  </a:lnTo>
                  <a:cubicBezTo>
                    <a:pt x="167396" y="231101"/>
                    <a:pt x="175128" y="233849"/>
                    <a:pt x="183168" y="236291"/>
                  </a:cubicBezTo>
                  <a:lnTo>
                    <a:pt x="185262" y="238236"/>
                  </a:lnTo>
                  <a:lnTo>
                    <a:pt x="234042" y="239407"/>
                  </a:lnTo>
                  <a:cubicBezTo>
                    <a:pt x="237788" y="239407"/>
                    <a:pt x="244034" y="240667"/>
                    <a:pt x="244034" y="234367"/>
                  </a:cubicBezTo>
                  <a:cubicBezTo>
                    <a:pt x="245282" y="228067"/>
                    <a:pt x="240286" y="228067"/>
                    <a:pt x="236540" y="225547"/>
                  </a:cubicBezTo>
                  <a:cubicBezTo>
                    <a:pt x="225300" y="220507"/>
                    <a:pt x="214060" y="216726"/>
                    <a:pt x="202820" y="211686"/>
                  </a:cubicBezTo>
                  <a:cubicBezTo>
                    <a:pt x="199072" y="210426"/>
                    <a:pt x="195326" y="210426"/>
                    <a:pt x="195326" y="204126"/>
                  </a:cubicBezTo>
                  <a:cubicBezTo>
                    <a:pt x="196574" y="197826"/>
                    <a:pt x="201570" y="197826"/>
                    <a:pt x="206566" y="199086"/>
                  </a:cubicBezTo>
                  <a:cubicBezTo>
                    <a:pt x="231544" y="201606"/>
                    <a:pt x="256522" y="204126"/>
                    <a:pt x="281500" y="206646"/>
                  </a:cubicBezTo>
                  <a:cubicBezTo>
                    <a:pt x="303980" y="207906"/>
                    <a:pt x="326462" y="210426"/>
                    <a:pt x="347692" y="212946"/>
                  </a:cubicBezTo>
                  <a:cubicBezTo>
                    <a:pt x="350190" y="214206"/>
                    <a:pt x="353938" y="214206"/>
                    <a:pt x="355186" y="216726"/>
                  </a:cubicBezTo>
                  <a:lnTo>
                    <a:pt x="348364" y="223319"/>
                  </a:lnTo>
                  <a:lnTo>
                    <a:pt x="351864" y="221779"/>
                  </a:lnTo>
                  <a:cubicBezTo>
                    <a:pt x="353118" y="221779"/>
                    <a:pt x="354370" y="218044"/>
                    <a:pt x="355624" y="216799"/>
                  </a:cubicBezTo>
                  <a:lnTo>
                    <a:pt x="356570" y="216799"/>
                  </a:lnTo>
                  <a:lnTo>
                    <a:pt x="352884" y="214311"/>
                  </a:lnTo>
                  <a:cubicBezTo>
                    <a:pt x="356548" y="214311"/>
                    <a:pt x="361432" y="214311"/>
                    <a:pt x="366318" y="215685"/>
                  </a:cubicBezTo>
                  <a:cubicBezTo>
                    <a:pt x="356548" y="207442"/>
                    <a:pt x="345558" y="208816"/>
                    <a:pt x="340674" y="197826"/>
                  </a:cubicBezTo>
                  <a:cubicBezTo>
                    <a:pt x="354106" y="203321"/>
                    <a:pt x="367538" y="207442"/>
                    <a:pt x="383414" y="212937"/>
                  </a:cubicBezTo>
                  <a:cubicBezTo>
                    <a:pt x="380972" y="215684"/>
                    <a:pt x="378224" y="215684"/>
                    <a:pt x="375934" y="215684"/>
                  </a:cubicBezTo>
                  <a:lnTo>
                    <a:pt x="372216" y="217843"/>
                  </a:lnTo>
                  <a:lnTo>
                    <a:pt x="479650" y="245434"/>
                  </a:lnTo>
                  <a:cubicBezTo>
                    <a:pt x="488418" y="247924"/>
                    <a:pt x="497188" y="249169"/>
                    <a:pt x="507210" y="251659"/>
                  </a:cubicBezTo>
                  <a:lnTo>
                    <a:pt x="505644" y="252367"/>
                  </a:lnTo>
                  <a:lnTo>
                    <a:pt x="539174" y="253568"/>
                  </a:lnTo>
                  <a:cubicBezTo>
                    <a:pt x="544186" y="252311"/>
                    <a:pt x="548884" y="252940"/>
                    <a:pt x="553426" y="254039"/>
                  </a:cubicBezTo>
                  <a:lnTo>
                    <a:pt x="560378" y="255763"/>
                  </a:lnTo>
                  <a:lnTo>
                    <a:pt x="556868" y="254567"/>
                  </a:lnTo>
                  <a:lnTo>
                    <a:pt x="545006" y="250012"/>
                  </a:lnTo>
                  <a:lnTo>
                    <a:pt x="543968" y="249723"/>
                  </a:lnTo>
                  <a:lnTo>
                    <a:pt x="543968" y="249614"/>
                  </a:lnTo>
                  <a:lnTo>
                    <a:pt x="542700" y="249127"/>
                  </a:lnTo>
                  <a:cubicBezTo>
                    <a:pt x="535226" y="245397"/>
                    <a:pt x="526508" y="245397"/>
                    <a:pt x="519034" y="240423"/>
                  </a:cubicBezTo>
                  <a:cubicBezTo>
                    <a:pt x="516542" y="235449"/>
                    <a:pt x="517788" y="231719"/>
                    <a:pt x="522770" y="229232"/>
                  </a:cubicBezTo>
                  <a:cubicBezTo>
                    <a:pt x="541454" y="230476"/>
                    <a:pt x="558892" y="236693"/>
                    <a:pt x="577576" y="241667"/>
                  </a:cubicBezTo>
                  <a:cubicBezTo>
                    <a:pt x="611206" y="251614"/>
                    <a:pt x="643592" y="260318"/>
                    <a:pt x="677222" y="270266"/>
                  </a:cubicBezTo>
                  <a:cubicBezTo>
                    <a:pt x="692170" y="275240"/>
                    <a:pt x="708362" y="271509"/>
                    <a:pt x="722064" y="277726"/>
                  </a:cubicBezTo>
                  <a:cubicBezTo>
                    <a:pt x="727046" y="278970"/>
                    <a:pt x="732028" y="277726"/>
                    <a:pt x="732028" y="272753"/>
                  </a:cubicBezTo>
                  <a:cubicBezTo>
                    <a:pt x="733274" y="267779"/>
                    <a:pt x="728292" y="265292"/>
                    <a:pt x="725800" y="265292"/>
                  </a:cubicBezTo>
                  <a:cubicBezTo>
                    <a:pt x="697152" y="251614"/>
                    <a:pt x="666012" y="244153"/>
                    <a:pt x="638610" y="229232"/>
                  </a:cubicBezTo>
                  <a:cubicBezTo>
                    <a:pt x="633628" y="226745"/>
                    <a:pt x="627400" y="225502"/>
                    <a:pt x="623662" y="219285"/>
                  </a:cubicBezTo>
                  <a:cubicBezTo>
                    <a:pt x="633628" y="214311"/>
                    <a:pt x="643592" y="221771"/>
                    <a:pt x="653556" y="219285"/>
                  </a:cubicBezTo>
                  <a:lnTo>
                    <a:pt x="654408" y="219599"/>
                  </a:lnTo>
                  <a:lnTo>
                    <a:pt x="653686" y="219168"/>
                  </a:lnTo>
                  <a:cubicBezTo>
                    <a:pt x="648728" y="214230"/>
                    <a:pt x="640048" y="215464"/>
                    <a:pt x="636328" y="209292"/>
                  </a:cubicBezTo>
                  <a:cubicBezTo>
                    <a:pt x="637568" y="205589"/>
                    <a:pt x="641288" y="208058"/>
                    <a:pt x="643768" y="205589"/>
                  </a:cubicBezTo>
                  <a:cubicBezTo>
                    <a:pt x="631370" y="184604"/>
                    <a:pt x="604092" y="183370"/>
                    <a:pt x="587974" y="164854"/>
                  </a:cubicBezTo>
                  <a:close/>
                  <a:moveTo>
                    <a:pt x="412178" y="159358"/>
                  </a:moveTo>
                  <a:cubicBezTo>
                    <a:pt x="439224" y="166851"/>
                    <a:pt x="464982" y="175594"/>
                    <a:pt x="493316" y="184337"/>
                  </a:cubicBezTo>
                  <a:cubicBezTo>
                    <a:pt x="480438" y="185586"/>
                    <a:pt x="426344" y="170598"/>
                    <a:pt x="412178" y="159358"/>
                  </a:cubicBezTo>
                  <a:close/>
                  <a:moveTo>
                    <a:pt x="527590" y="157744"/>
                  </a:moveTo>
                  <a:cubicBezTo>
                    <a:pt x="544510" y="153865"/>
                    <a:pt x="565334" y="162915"/>
                    <a:pt x="575748" y="174552"/>
                  </a:cubicBezTo>
                  <a:cubicBezTo>
                    <a:pt x="557526" y="174552"/>
                    <a:pt x="545812" y="162915"/>
                    <a:pt x="527590" y="157744"/>
                  </a:cubicBezTo>
                  <a:close/>
                  <a:moveTo>
                    <a:pt x="241814" y="79678"/>
                  </a:moveTo>
                  <a:cubicBezTo>
                    <a:pt x="250758" y="76931"/>
                    <a:pt x="278874" y="85173"/>
                    <a:pt x="295488" y="96163"/>
                  </a:cubicBezTo>
                  <a:cubicBezTo>
                    <a:pt x="281430" y="97537"/>
                    <a:pt x="252036" y="87921"/>
                    <a:pt x="241814" y="79678"/>
                  </a:cubicBezTo>
                  <a:close/>
                  <a:moveTo>
                    <a:pt x="82440" y="71434"/>
                  </a:moveTo>
                  <a:cubicBezTo>
                    <a:pt x="115262" y="76013"/>
                    <a:pt x="144298" y="88607"/>
                    <a:pt x="174594" y="97766"/>
                  </a:cubicBezTo>
                  <a:cubicBezTo>
                    <a:pt x="143034" y="95476"/>
                    <a:pt x="112738" y="82883"/>
                    <a:pt x="82440" y="71434"/>
                  </a:cubicBezTo>
                  <a:close/>
                  <a:moveTo>
                    <a:pt x="258252" y="54952"/>
                  </a:moveTo>
                  <a:cubicBezTo>
                    <a:pt x="288982" y="60227"/>
                    <a:pt x="320940" y="68141"/>
                    <a:pt x="350440" y="82648"/>
                  </a:cubicBezTo>
                  <a:cubicBezTo>
                    <a:pt x="340606" y="86605"/>
                    <a:pt x="276690" y="68141"/>
                    <a:pt x="258252" y="54952"/>
                  </a:cubicBezTo>
                  <a:close/>
                  <a:moveTo>
                    <a:pt x="76882" y="0"/>
                  </a:moveTo>
                  <a:cubicBezTo>
                    <a:pt x="102060" y="4121"/>
                    <a:pt x="121242" y="10990"/>
                    <a:pt x="141626" y="21980"/>
                  </a:cubicBezTo>
                  <a:cubicBezTo>
                    <a:pt x="130834" y="26101"/>
                    <a:pt x="99662" y="15111"/>
                    <a:pt x="76882" y="0"/>
                  </a:cubicBezTo>
                  <a:close/>
                </a:path>
              </a:pathLst>
            </a:custGeom>
            <a:solidFill>
              <a:srgbClr val="28A2DC">
                <a:alpha val="69800"/>
              </a:srgbClr>
            </a:solidFill>
            <a:ln>
              <a:noFill/>
            </a:ln>
          </p:spPr>
          <p:txBody>
            <a:bodyPr anchorCtr="0" anchor="ctr" bIns="22850" lIns="45725" spcFirstLastPara="1" rIns="45725" wrap="square" tIns="2285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747993"/>
                </a:solidFill>
                <a:latin typeface="Jost Light"/>
                <a:ea typeface="Jost Light"/>
                <a:cs typeface="Jost Light"/>
                <a:sym typeface="Jost Light"/>
              </a:endParaRPr>
            </a:p>
          </p:txBody>
        </p:sp>
      </p:grpSp>
      <p:sp>
        <p:nvSpPr>
          <p:cNvPr id="932" name="Google Shape;932;g311d5cb9a0a_0_596"/>
          <p:cNvSpPr/>
          <p:nvPr/>
        </p:nvSpPr>
        <p:spPr>
          <a:xfrm>
            <a:off x="1353404" y="2771972"/>
            <a:ext cx="368252" cy="11105"/>
          </a:xfrm>
          <a:custGeom>
            <a:rect b="b" l="l" r="r" t="t"/>
            <a:pathLst>
              <a:path extrusionOk="0" h="19" w="593">
                <a:moveTo>
                  <a:pt x="592" y="18"/>
                </a:moveTo>
                <a:lnTo>
                  <a:pt x="0" y="18"/>
                </a:lnTo>
                <a:lnTo>
                  <a:pt x="0" y="0"/>
                </a:lnTo>
                <a:lnTo>
                  <a:pt x="592" y="0"/>
                </a:lnTo>
                <a:lnTo>
                  <a:pt x="592" y="18"/>
                </a:lnTo>
              </a:path>
            </a:pathLst>
          </a:custGeom>
          <a:solidFill>
            <a:srgbClr val="FFFFFF"/>
          </a:solidFill>
          <a:ln>
            <a:noFill/>
          </a:ln>
        </p:spPr>
        <p:txBody>
          <a:bodyPr anchorCtr="0" anchor="ctr" bIns="22850" lIns="45725" spcFirstLastPara="1" rIns="45725" wrap="square" tIns="2285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747993"/>
              </a:solidFill>
              <a:latin typeface="Jost Light"/>
              <a:ea typeface="Jost Light"/>
              <a:cs typeface="Jost Light"/>
              <a:sym typeface="Jost Light"/>
            </a:endParaRPr>
          </a:p>
        </p:txBody>
      </p:sp>
      <p:sp>
        <p:nvSpPr>
          <p:cNvPr id="933" name="Google Shape;933;g311d5cb9a0a_0_596"/>
          <p:cNvSpPr/>
          <p:nvPr/>
        </p:nvSpPr>
        <p:spPr>
          <a:xfrm>
            <a:off x="3551806" y="2771972"/>
            <a:ext cx="370632" cy="11105"/>
          </a:xfrm>
          <a:custGeom>
            <a:rect b="b" l="l" r="r" t="t"/>
            <a:pathLst>
              <a:path extrusionOk="0" h="19" w="594">
                <a:moveTo>
                  <a:pt x="593" y="18"/>
                </a:moveTo>
                <a:lnTo>
                  <a:pt x="0" y="18"/>
                </a:lnTo>
                <a:lnTo>
                  <a:pt x="0" y="0"/>
                </a:lnTo>
                <a:lnTo>
                  <a:pt x="593" y="0"/>
                </a:lnTo>
                <a:lnTo>
                  <a:pt x="593" y="18"/>
                </a:lnTo>
              </a:path>
            </a:pathLst>
          </a:custGeom>
          <a:solidFill>
            <a:srgbClr val="FFFFFF"/>
          </a:solidFill>
          <a:ln>
            <a:noFill/>
          </a:ln>
        </p:spPr>
        <p:txBody>
          <a:bodyPr anchorCtr="0" anchor="ctr" bIns="22850" lIns="45725" spcFirstLastPara="1" rIns="45725" wrap="square" tIns="2285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747993"/>
              </a:solidFill>
              <a:latin typeface="Jost Light"/>
              <a:ea typeface="Jost Light"/>
              <a:cs typeface="Jost Light"/>
              <a:sym typeface="Jost Light"/>
            </a:endParaRPr>
          </a:p>
        </p:txBody>
      </p:sp>
      <p:sp>
        <p:nvSpPr>
          <p:cNvPr id="934" name="Google Shape;934;g311d5cb9a0a_0_596"/>
          <p:cNvSpPr/>
          <p:nvPr/>
        </p:nvSpPr>
        <p:spPr>
          <a:xfrm>
            <a:off x="3551806" y="4601714"/>
            <a:ext cx="370632" cy="11105"/>
          </a:xfrm>
          <a:custGeom>
            <a:rect b="b" l="l" r="r" t="t"/>
            <a:pathLst>
              <a:path extrusionOk="0" h="19" w="594">
                <a:moveTo>
                  <a:pt x="593" y="18"/>
                </a:moveTo>
                <a:lnTo>
                  <a:pt x="0" y="18"/>
                </a:lnTo>
                <a:lnTo>
                  <a:pt x="0" y="0"/>
                </a:lnTo>
                <a:lnTo>
                  <a:pt x="593" y="0"/>
                </a:lnTo>
                <a:lnTo>
                  <a:pt x="593" y="18"/>
                </a:lnTo>
              </a:path>
            </a:pathLst>
          </a:custGeom>
          <a:solidFill>
            <a:srgbClr val="FFFFFF"/>
          </a:solidFill>
          <a:ln>
            <a:noFill/>
          </a:ln>
        </p:spPr>
        <p:txBody>
          <a:bodyPr anchorCtr="0" anchor="ctr" bIns="22850" lIns="45725" spcFirstLastPara="1" rIns="45725" wrap="square" tIns="2285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747993"/>
              </a:solidFill>
              <a:latin typeface="Jost Light"/>
              <a:ea typeface="Jost Light"/>
              <a:cs typeface="Jost Light"/>
              <a:sym typeface="Jost Light"/>
            </a:endParaRPr>
          </a:p>
        </p:txBody>
      </p:sp>
      <p:sp>
        <p:nvSpPr>
          <p:cNvPr id="935" name="Google Shape;935;g311d5cb9a0a_0_596"/>
          <p:cNvSpPr/>
          <p:nvPr/>
        </p:nvSpPr>
        <p:spPr>
          <a:xfrm>
            <a:off x="1353404" y="4899424"/>
            <a:ext cx="368252" cy="11105"/>
          </a:xfrm>
          <a:custGeom>
            <a:rect b="b" l="l" r="r" t="t"/>
            <a:pathLst>
              <a:path extrusionOk="0" h="19" w="593">
                <a:moveTo>
                  <a:pt x="592" y="18"/>
                </a:moveTo>
                <a:lnTo>
                  <a:pt x="0" y="18"/>
                </a:lnTo>
                <a:lnTo>
                  <a:pt x="0" y="0"/>
                </a:lnTo>
                <a:lnTo>
                  <a:pt x="592" y="0"/>
                </a:lnTo>
                <a:lnTo>
                  <a:pt x="592" y="18"/>
                </a:lnTo>
              </a:path>
            </a:pathLst>
          </a:custGeom>
          <a:solidFill>
            <a:srgbClr val="FFFFFF"/>
          </a:solidFill>
          <a:ln>
            <a:noFill/>
          </a:ln>
        </p:spPr>
        <p:txBody>
          <a:bodyPr anchorCtr="0" anchor="ctr" bIns="22850" lIns="45725" spcFirstLastPara="1" rIns="45725" wrap="square" tIns="2285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747993"/>
              </a:solidFill>
              <a:latin typeface="Jost Light"/>
              <a:ea typeface="Jost Light"/>
              <a:cs typeface="Jost Light"/>
              <a:sym typeface="Jost Light"/>
            </a:endParaRPr>
          </a:p>
        </p:txBody>
      </p:sp>
      <p:sp>
        <p:nvSpPr>
          <p:cNvPr id="936" name="Google Shape;936;g311d5cb9a0a_0_596"/>
          <p:cNvSpPr txBox="1"/>
          <p:nvPr/>
        </p:nvSpPr>
        <p:spPr>
          <a:xfrm>
            <a:off x="593089" y="2827495"/>
            <a:ext cx="1356300" cy="1031400"/>
          </a:xfrm>
          <a:prstGeom prst="rect">
            <a:avLst/>
          </a:prstGeom>
          <a:noFill/>
          <a:ln>
            <a:noFill/>
          </a:ln>
        </p:spPr>
        <p:txBody>
          <a:bodyPr anchorCtr="0" anchor="t" bIns="22850" lIns="45725" spcFirstLastPara="1" rIns="45725" wrap="square" tIns="22850">
            <a:spAutoFit/>
          </a:bodyPr>
          <a:lstStyle/>
          <a:p>
            <a:pPr indent="0" lvl="0" marL="0" marR="0" rtl="0" algn="ctr">
              <a:lnSpc>
                <a:spcPct val="100000"/>
              </a:lnSpc>
              <a:spcBef>
                <a:spcPts val="0"/>
              </a:spcBef>
              <a:spcAft>
                <a:spcPts val="0"/>
              </a:spcAft>
              <a:buClr>
                <a:srgbClr val="FFFFFF"/>
              </a:buClr>
              <a:buSzPts val="1600"/>
              <a:buFont typeface="Jost Light"/>
              <a:buNone/>
            </a:pPr>
            <a:r>
              <a:rPr b="1" i="0" lang="es-PE" sz="1600" u="none" cap="none" strike="noStrike">
                <a:solidFill>
                  <a:srgbClr val="FFFFFF"/>
                </a:solidFill>
                <a:latin typeface="Jost Light"/>
                <a:ea typeface="Jost Light"/>
                <a:cs typeface="Jost Light"/>
                <a:sym typeface="Jost Light"/>
              </a:rPr>
              <a:t>Housing deficit: 2.7 million families</a:t>
            </a:r>
            <a:endParaRPr sz="700"/>
          </a:p>
        </p:txBody>
      </p:sp>
      <p:sp>
        <p:nvSpPr>
          <p:cNvPr id="937" name="Google Shape;937;g311d5cb9a0a_0_596"/>
          <p:cNvSpPr txBox="1"/>
          <p:nvPr/>
        </p:nvSpPr>
        <p:spPr>
          <a:xfrm>
            <a:off x="990865" y="4958924"/>
            <a:ext cx="1338600" cy="538800"/>
          </a:xfrm>
          <a:prstGeom prst="rect">
            <a:avLst/>
          </a:prstGeom>
          <a:noFill/>
          <a:ln>
            <a:noFill/>
          </a:ln>
        </p:spPr>
        <p:txBody>
          <a:bodyPr anchorCtr="0" anchor="t" bIns="22850" lIns="45725" spcFirstLastPara="1" rIns="45725" wrap="square" tIns="22850">
            <a:spAutoFit/>
          </a:bodyPr>
          <a:lstStyle/>
          <a:p>
            <a:pPr indent="0" lvl="0" marL="0" marR="0" rtl="0" algn="ctr">
              <a:lnSpc>
                <a:spcPct val="100000"/>
              </a:lnSpc>
              <a:spcBef>
                <a:spcPts val="0"/>
              </a:spcBef>
              <a:spcAft>
                <a:spcPts val="0"/>
              </a:spcAft>
              <a:buClr>
                <a:srgbClr val="FFFFFF"/>
              </a:buClr>
              <a:buSzPts val="1600"/>
              <a:buFont typeface="Jost Light"/>
              <a:buNone/>
            </a:pPr>
            <a:r>
              <a:rPr b="1" i="0" lang="es-PE" sz="1600" u="none" cap="none" strike="noStrike">
                <a:solidFill>
                  <a:srgbClr val="FFFFFF"/>
                </a:solidFill>
                <a:latin typeface="Jost Light"/>
                <a:ea typeface="Jost Light"/>
                <a:cs typeface="Jost Light"/>
                <a:sym typeface="Jost Light"/>
              </a:rPr>
              <a:t>Housing affordability</a:t>
            </a:r>
            <a:endParaRPr sz="700"/>
          </a:p>
        </p:txBody>
      </p:sp>
      <p:sp>
        <p:nvSpPr>
          <p:cNvPr id="938" name="Google Shape;938;g311d5cb9a0a_0_596"/>
          <p:cNvSpPr txBox="1"/>
          <p:nvPr/>
        </p:nvSpPr>
        <p:spPr>
          <a:xfrm>
            <a:off x="2983411" y="2828228"/>
            <a:ext cx="1765200" cy="477000"/>
          </a:xfrm>
          <a:prstGeom prst="rect">
            <a:avLst/>
          </a:prstGeom>
          <a:noFill/>
          <a:ln>
            <a:noFill/>
          </a:ln>
        </p:spPr>
        <p:txBody>
          <a:bodyPr anchorCtr="0" anchor="t" bIns="22850" lIns="45725" spcFirstLastPara="1" rIns="45725" wrap="square" tIns="22850">
            <a:spAutoFit/>
          </a:bodyPr>
          <a:lstStyle/>
          <a:p>
            <a:pPr indent="0" lvl="0" marL="0" marR="0" rtl="0" algn="ctr">
              <a:lnSpc>
                <a:spcPct val="100000"/>
              </a:lnSpc>
              <a:spcBef>
                <a:spcPts val="0"/>
              </a:spcBef>
              <a:spcAft>
                <a:spcPts val="0"/>
              </a:spcAft>
              <a:buClr>
                <a:srgbClr val="FFFFFF"/>
              </a:buClr>
              <a:buSzPts val="1400"/>
              <a:buFont typeface="Jost Light"/>
              <a:buNone/>
            </a:pPr>
            <a:r>
              <a:rPr b="1" i="0" lang="es-PE" sz="1400" u="none" cap="none" strike="noStrike">
                <a:solidFill>
                  <a:srgbClr val="FFFFFF"/>
                </a:solidFill>
                <a:latin typeface="Jost Light"/>
                <a:ea typeface="Jost Light"/>
                <a:cs typeface="Jost Light"/>
                <a:sym typeface="Jost Light"/>
              </a:rPr>
              <a:t>Gaps in attention to populations</a:t>
            </a:r>
            <a:endParaRPr sz="700"/>
          </a:p>
        </p:txBody>
      </p:sp>
      <p:sp>
        <p:nvSpPr>
          <p:cNvPr id="903" name="Google Shape;903;g311d5cb9a0a_0_596"/>
          <p:cNvSpPr txBox="1"/>
          <p:nvPr/>
        </p:nvSpPr>
        <p:spPr>
          <a:xfrm>
            <a:off x="2795088" y="4693085"/>
            <a:ext cx="1539900" cy="1031400"/>
          </a:xfrm>
          <a:prstGeom prst="rect">
            <a:avLst/>
          </a:prstGeom>
          <a:noFill/>
          <a:ln>
            <a:noFill/>
          </a:ln>
        </p:spPr>
        <p:txBody>
          <a:bodyPr anchorCtr="0" anchor="t" bIns="22850" lIns="45725" spcFirstLastPara="1" rIns="45725" wrap="square" tIns="22850">
            <a:spAutoFit/>
          </a:bodyPr>
          <a:lstStyle/>
          <a:p>
            <a:pPr indent="0" lvl="0" marL="0" marR="0" rtl="0" algn="ctr">
              <a:lnSpc>
                <a:spcPct val="100000"/>
              </a:lnSpc>
              <a:spcBef>
                <a:spcPts val="0"/>
              </a:spcBef>
              <a:spcAft>
                <a:spcPts val="0"/>
              </a:spcAft>
              <a:buClr>
                <a:srgbClr val="FFFFFF"/>
              </a:buClr>
              <a:buSzPts val="1600"/>
              <a:buFont typeface="Jost Light"/>
              <a:buNone/>
            </a:pPr>
            <a:r>
              <a:rPr b="1" i="0" lang="es-PE" sz="1600" u="none" cap="none" strike="noStrike">
                <a:solidFill>
                  <a:srgbClr val="FFFFFF"/>
                </a:solidFill>
                <a:latin typeface="Jost Light"/>
                <a:ea typeface="Jost Light"/>
                <a:cs typeface="Jost Light"/>
                <a:sym typeface="Jost Light"/>
              </a:rPr>
              <a:t>Access to financing and available fiscal resources</a:t>
            </a:r>
            <a:endParaRPr sz="700"/>
          </a:p>
        </p:txBody>
      </p:sp>
      <p:sp>
        <p:nvSpPr>
          <p:cNvPr id="939" name="Google Shape;939;g311d5cb9a0a_0_596"/>
          <p:cNvSpPr/>
          <p:nvPr/>
        </p:nvSpPr>
        <p:spPr>
          <a:xfrm>
            <a:off x="2693875" y="4687244"/>
            <a:ext cx="1609514" cy="1081950"/>
          </a:xfrm>
          <a:custGeom>
            <a:rect b="b" l="l" r="r" t="t"/>
            <a:pathLst>
              <a:path extrusionOk="0" h="3591" w="3590">
                <a:moveTo>
                  <a:pt x="0" y="1796"/>
                </a:moveTo>
                <a:lnTo>
                  <a:pt x="0" y="1796"/>
                </a:lnTo>
                <a:cubicBezTo>
                  <a:pt x="0" y="2113"/>
                  <a:pt x="82" y="2411"/>
                  <a:pt x="226" y="2670"/>
                </a:cubicBezTo>
                <a:lnTo>
                  <a:pt x="226" y="2670"/>
                </a:lnTo>
                <a:cubicBezTo>
                  <a:pt x="271" y="2750"/>
                  <a:pt x="322" y="2827"/>
                  <a:pt x="379" y="2899"/>
                </a:cubicBezTo>
                <a:lnTo>
                  <a:pt x="379" y="2899"/>
                </a:lnTo>
                <a:cubicBezTo>
                  <a:pt x="436" y="2973"/>
                  <a:pt x="500" y="3043"/>
                  <a:pt x="570" y="3107"/>
                </a:cubicBezTo>
                <a:lnTo>
                  <a:pt x="570" y="3107"/>
                </a:lnTo>
                <a:cubicBezTo>
                  <a:pt x="593" y="3130"/>
                  <a:pt x="618" y="3151"/>
                  <a:pt x="642" y="3171"/>
                </a:cubicBezTo>
                <a:lnTo>
                  <a:pt x="642" y="3171"/>
                </a:lnTo>
                <a:cubicBezTo>
                  <a:pt x="649" y="3178"/>
                  <a:pt x="657" y="3184"/>
                  <a:pt x="665" y="3190"/>
                </a:cubicBezTo>
                <a:lnTo>
                  <a:pt x="665" y="3190"/>
                </a:lnTo>
                <a:cubicBezTo>
                  <a:pt x="736" y="3249"/>
                  <a:pt x="813" y="3301"/>
                  <a:pt x="893" y="3348"/>
                </a:cubicBezTo>
                <a:lnTo>
                  <a:pt x="893" y="3348"/>
                </a:lnTo>
                <a:cubicBezTo>
                  <a:pt x="924" y="3366"/>
                  <a:pt x="957" y="3384"/>
                  <a:pt x="990" y="3400"/>
                </a:cubicBezTo>
                <a:lnTo>
                  <a:pt x="990" y="3400"/>
                </a:lnTo>
                <a:cubicBezTo>
                  <a:pt x="1015" y="3413"/>
                  <a:pt x="1041" y="3425"/>
                  <a:pt x="1067" y="3436"/>
                </a:cubicBezTo>
                <a:lnTo>
                  <a:pt x="1067" y="3436"/>
                </a:lnTo>
                <a:cubicBezTo>
                  <a:pt x="1107" y="3455"/>
                  <a:pt x="1149" y="3472"/>
                  <a:pt x="1192" y="3487"/>
                </a:cubicBezTo>
                <a:lnTo>
                  <a:pt x="1192" y="3487"/>
                </a:lnTo>
                <a:cubicBezTo>
                  <a:pt x="1210" y="3493"/>
                  <a:pt x="1228" y="3499"/>
                  <a:pt x="1245" y="3505"/>
                </a:cubicBezTo>
                <a:lnTo>
                  <a:pt x="1245" y="3505"/>
                </a:lnTo>
                <a:cubicBezTo>
                  <a:pt x="1325" y="3531"/>
                  <a:pt x="1407" y="3550"/>
                  <a:pt x="1491" y="3565"/>
                </a:cubicBezTo>
                <a:lnTo>
                  <a:pt x="1491" y="3565"/>
                </a:lnTo>
                <a:cubicBezTo>
                  <a:pt x="1532" y="3572"/>
                  <a:pt x="1574" y="3578"/>
                  <a:pt x="1617" y="3582"/>
                </a:cubicBezTo>
                <a:lnTo>
                  <a:pt x="1617" y="3582"/>
                </a:lnTo>
                <a:cubicBezTo>
                  <a:pt x="1675" y="3587"/>
                  <a:pt x="1734" y="3590"/>
                  <a:pt x="1794" y="3590"/>
                </a:cubicBezTo>
                <a:lnTo>
                  <a:pt x="1794" y="3590"/>
                </a:lnTo>
                <a:cubicBezTo>
                  <a:pt x="1835" y="3590"/>
                  <a:pt x="1876" y="3589"/>
                  <a:pt x="1916" y="3586"/>
                </a:cubicBezTo>
                <a:lnTo>
                  <a:pt x="1916" y="3586"/>
                </a:lnTo>
                <a:cubicBezTo>
                  <a:pt x="1955" y="3584"/>
                  <a:pt x="1994" y="3579"/>
                  <a:pt x="2032" y="3574"/>
                </a:cubicBezTo>
                <a:lnTo>
                  <a:pt x="2032" y="3574"/>
                </a:lnTo>
                <a:cubicBezTo>
                  <a:pt x="2139" y="3560"/>
                  <a:pt x="2243" y="3537"/>
                  <a:pt x="2343" y="3505"/>
                </a:cubicBezTo>
                <a:lnTo>
                  <a:pt x="2343" y="3505"/>
                </a:lnTo>
                <a:cubicBezTo>
                  <a:pt x="2467" y="3465"/>
                  <a:pt x="2585" y="3412"/>
                  <a:pt x="2696" y="3348"/>
                </a:cubicBezTo>
                <a:lnTo>
                  <a:pt x="2696" y="3348"/>
                </a:lnTo>
                <a:cubicBezTo>
                  <a:pt x="2776" y="3301"/>
                  <a:pt x="2852" y="3249"/>
                  <a:pt x="2924" y="3190"/>
                </a:cubicBezTo>
                <a:lnTo>
                  <a:pt x="2924" y="3190"/>
                </a:lnTo>
                <a:cubicBezTo>
                  <a:pt x="2956" y="3164"/>
                  <a:pt x="2988" y="3136"/>
                  <a:pt x="3018" y="3107"/>
                </a:cubicBezTo>
                <a:lnTo>
                  <a:pt x="3018" y="3107"/>
                </a:lnTo>
                <a:cubicBezTo>
                  <a:pt x="3154" y="2981"/>
                  <a:pt x="3271" y="2833"/>
                  <a:pt x="3362" y="2670"/>
                </a:cubicBezTo>
                <a:lnTo>
                  <a:pt x="3362" y="2670"/>
                </a:lnTo>
                <a:cubicBezTo>
                  <a:pt x="3507" y="2411"/>
                  <a:pt x="3589" y="2113"/>
                  <a:pt x="3589" y="1796"/>
                </a:cubicBezTo>
                <a:lnTo>
                  <a:pt x="3589" y="1796"/>
                </a:lnTo>
                <a:cubicBezTo>
                  <a:pt x="3589" y="804"/>
                  <a:pt x="2785" y="0"/>
                  <a:pt x="1794" y="0"/>
                </a:cubicBezTo>
                <a:lnTo>
                  <a:pt x="1794" y="0"/>
                </a:lnTo>
                <a:cubicBezTo>
                  <a:pt x="803" y="0"/>
                  <a:pt x="0" y="804"/>
                  <a:pt x="0" y="1796"/>
                </a:cubicBezTo>
              </a:path>
            </a:pathLst>
          </a:custGeom>
          <a:noFill/>
          <a:ln cap="flat" cmpd="sng" w="76200">
            <a:solidFill>
              <a:srgbClr val="FF0000"/>
            </a:solidFill>
            <a:prstDash val="solid"/>
            <a:miter lim="800000"/>
            <a:headEnd len="sm" w="sm" type="none"/>
            <a:tailEnd len="sm" w="sm" type="none"/>
          </a:ln>
        </p:spPr>
        <p:txBody>
          <a:bodyPr anchorCtr="0" anchor="ctr" bIns="22850" lIns="45725" spcFirstLastPara="1" rIns="45725" wrap="square" tIns="22850">
            <a:noAutofit/>
          </a:bodyPr>
          <a:lstStyle/>
          <a:p>
            <a:pPr indent="0" lvl="0" marL="0" marR="0" rtl="0" algn="l">
              <a:lnSpc>
                <a:spcPct val="100000"/>
              </a:lnSpc>
              <a:spcBef>
                <a:spcPts val="0"/>
              </a:spcBef>
              <a:spcAft>
                <a:spcPts val="0"/>
              </a:spcAft>
              <a:buClr>
                <a:schemeClr val="dk1"/>
              </a:buClr>
              <a:buSzPts val="1800"/>
              <a:buFont typeface="Calibri"/>
              <a:buNone/>
            </a:pPr>
            <a:r>
              <a:t/>
            </a:r>
            <a:endParaRPr b="0" i="0" sz="1800" u="none" cap="none" strike="noStrike">
              <a:solidFill>
                <a:srgbClr val="747994"/>
              </a:solidFill>
              <a:latin typeface="Poppins"/>
              <a:ea typeface="Poppins"/>
              <a:cs typeface="Poppins"/>
              <a:sym typeface="Poppins"/>
            </a:endParaRPr>
          </a:p>
        </p:txBody>
      </p:sp>
      <p:pic>
        <p:nvPicPr>
          <p:cNvPr descr="Miduvi Logo PNG Vector (AI) Free Download" id="940" name="Google Shape;940;g311d5cb9a0a_0_596"/>
          <p:cNvPicPr preferRelativeResize="0"/>
          <p:nvPr/>
        </p:nvPicPr>
        <p:blipFill rotWithShape="1">
          <a:blip r:embed="rId8">
            <a:alphaModFix/>
          </a:blip>
          <a:srcRect b="0" l="0" r="0" t="0"/>
          <a:stretch/>
        </p:blipFill>
        <p:spPr>
          <a:xfrm>
            <a:off x="6500057" y="955479"/>
            <a:ext cx="1034341" cy="413736"/>
          </a:xfrm>
          <a:prstGeom prst="rect">
            <a:avLst/>
          </a:prstGeom>
          <a:noFill/>
          <a:ln>
            <a:noFill/>
          </a:ln>
        </p:spPr>
      </p:pic>
      <p:sp>
        <p:nvSpPr>
          <p:cNvPr id="941" name="Google Shape;941;g311d5cb9a0a_0_596"/>
          <p:cNvSpPr txBox="1"/>
          <p:nvPr/>
        </p:nvSpPr>
        <p:spPr>
          <a:xfrm>
            <a:off x="7957512" y="763119"/>
            <a:ext cx="3883800" cy="600300"/>
          </a:xfrm>
          <a:prstGeom prst="rect">
            <a:avLst/>
          </a:prstGeom>
          <a:noFill/>
          <a:ln>
            <a:noFill/>
          </a:ln>
        </p:spPr>
        <p:txBody>
          <a:bodyPr anchorCtr="0" anchor="b" bIns="22850" lIns="45725" spcFirstLastPara="1" rIns="45725" wrap="square" tIns="22850">
            <a:spAutoFit/>
          </a:bodyPr>
          <a:lstStyle/>
          <a:p>
            <a:pPr indent="0" lvl="0" marL="0" marR="0" rtl="0" algn="l">
              <a:lnSpc>
                <a:spcPct val="100000"/>
              </a:lnSpc>
              <a:spcBef>
                <a:spcPts val="0"/>
              </a:spcBef>
              <a:spcAft>
                <a:spcPts val="0"/>
              </a:spcAft>
              <a:buClr>
                <a:srgbClr val="2F5496"/>
              </a:buClr>
              <a:buSzPts val="1800"/>
              <a:buFont typeface="Jost Light"/>
              <a:buNone/>
            </a:pPr>
            <a:r>
              <a:rPr b="1" i="0" lang="es-PE" sz="1800" u="none" cap="none" strike="noStrike">
                <a:solidFill>
                  <a:srgbClr val="2F5496"/>
                </a:solidFill>
                <a:latin typeface="Jost Light"/>
                <a:ea typeface="Jost Light"/>
                <a:cs typeface="Jost Light"/>
                <a:sym typeface="Jost Light"/>
              </a:rPr>
              <a:t>Programs to address the housing deficit</a:t>
            </a:r>
            <a:endParaRPr sz="700"/>
          </a:p>
        </p:txBody>
      </p:sp>
      <p:sp>
        <p:nvSpPr>
          <p:cNvPr id="942" name="Google Shape;942;g311d5cb9a0a_0_596"/>
          <p:cNvSpPr txBox="1"/>
          <p:nvPr/>
        </p:nvSpPr>
        <p:spPr>
          <a:xfrm>
            <a:off x="7973552" y="2408748"/>
            <a:ext cx="4270500" cy="538800"/>
          </a:xfrm>
          <a:prstGeom prst="rect">
            <a:avLst/>
          </a:prstGeom>
          <a:noFill/>
          <a:ln>
            <a:noFill/>
          </a:ln>
        </p:spPr>
        <p:txBody>
          <a:bodyPr anchorCtr="0" anchor="b" bIns="22850" lIns="45725" spcFirstLastPara="1" rIns="45725" wrap="square" tIns="22850">
            <a:spAutoFit/>
          </a:bodyPr>
          <a:lstStyle/>
          <a:p>
            <a:pPr indent="0" lvl="0" marL="0" marR="0" rtl="0" algn="l">
              <a:lnSpc>
                <a:spcPct val="100000"/>
              </a:lnSpc>
              <a:spcBef>
                <a:spcPts val="0"/>
              </a:spcBef>
              <a:spcAft>
                <a:spcPts val="0"/>
              </a:spcAft>
              <a:buClr>
                <a:srgbClr val="2F5496"/>
              </a:buClr>
              <a:buSzPts val="1600"/>
              <a:buFont typeface="Jost Light"/>
              <a:buNone/>
            </a:pPr>
            <a:r>
              <a:rPr b="1" i="0" lang="es-PE" sz="1600" u="none" cap="none" strike="noStrike">
                <a:solidFill>
                  <a:srgbClr val="2F5496"/>
                </a:solidFill>
                <a:latin typeface="Jost Light"/>
                <a:ea typeface="Jost Light"/>
                <a:cs typeface="Jost Light"/>
                <a:sym typeface="Jost Light"/>
              </a:rPr>
              <a:t>Increased participation of development banks and the private sector</a:t>
            </a:r>
            <a:endParaRPr sz="700"/>
          </a:p>
        </p:txBody>
      </p:sp>
      <p:sp>
        <p:nvSpPr>
          <p:cNvPr id="943" name="Google Shape;943;g311d5cb9a0a_0_596"/>
          <p:cNvSpPr txBox="1"/>
          <p:nvPr/>
        </p:nvSpPr>
        <p:spPr>
          <a:xfrm>
            <a:off x="7941472" y="4513996"/>
            <a:ext cx="3843300" cy="600300"/>
          </a:xfrm>
          <a:prstGeom prst="rect">
            <a:avLst/>
          </a:prstGeom>
          <a:noFill/>
          <a:ln>
            <a:noFill/>
          </a:ln>
        </p:spPr>
        <p:txBody>
          <a:bodyPr anchorCtr="0" anchor="b" bIns="22850" lIns="45725" spcFirstLastPara="1" rIns="45725" wrap="square" tIns="22850">
            <a:spAutoFit/>
          </a:bodyPr>
          <a:lstStyle/>
          <a:p>
            <a:pPr indent="0" lvl="0" marL="0" marR="0" rtl="0" algn="l">
              <a:lnSpc>
                <a:spcPct val="100000"/>
              </a:lnSpc>
              <a:spcBef>
                <a:spcPts val="0"/>
              </a:spcBef>
              <a:spcAft>
                <a:spcPts val="0"/>
              </a:spcAft>
              <a:buClr>
                <a:srgbClr val="2F5496"/>
              </a:buClr>
              <a:buSzPts val="1800"/>
              <a:buFont typeface="Jost Light"/>
              <a:buNone/>
            </a:pPr>
            <a:r>
              <a:rPr b="1" i="0" lang="es-PE" sz="1800" u="none" cap="none" strike="noStrike">
                <a:solidFill>
                  <a:srgbClr val="2F5496"/>
                </a:solidFill>
                <a:latin typeface="Jost Light"/>
                <a:ea typeface="Jost Light"/>
                <a:cs typeface="Jost Light"/>
                <a:sym typeface="Jost Light"/>
              </a:rPr>
              <a:t>Products to address the housing deficit</a:t>
            </a:r>
            <a:endParaRPr sz="700"/>
          </a:p>
        </p:txBody>
      </p:sp>
    </p:spTree>
  </p:cSld>
  <p:clrMapOvr>
    <a:masterClrMapping/>
  </p:clrMapOvr>
  <p:transition spd="slow">
    <p:push/>
  </p:transition>
</p:sld>
</file>

<file path=ppt/slides/slide1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47" name="Shape 947"/>
        <p:cNvGrpSpPr/>
        <p:nvPr/>
      </p:nvGrpSpPr>
      <p:grpSpPr>
        <a:xfrm>
          <a:off x="0" y="0"/>
          <a:ext cx="0" cy="0"/>
          <a:chOff x="0" y="0"/>
          <a:chExt cx="0" cy="0"/>
        </a:xfrm>
      </p:grpSpPr>
      <p:sp>
        <p:nvSpPr>
          <p:cNvPr id="948" name="Google Shape;948;g311d5cb9a0a_0_691"/>
          <p:cNvSpPr/>
          <p:nvPr/>
        </p:nvSpPr>
        <p:spPr>
          <a:xfrm>
            <a:off x="321411" y="202736"/>
            <a:ext cx="11551500" cy="6459600"/>
          </a:xfrm>
          <a:prstGeom prst="rect">
            <a:avLst/>
          </a:prstGeom>
          <a:solidFill>
            <a:srgbClr val="F2F2F2"/>
          </a:solidFill>
          <a:ln>
            <a:noFill/>
          </a:ln>
        </p:spPr>
        <p:txBody>
          <a:bodyPr anchorCtr="0" anchor="ctr" bIns="22850" lIns="45725" spcFirstLastPara="1" rIns="45725" wrap="square" tIns="22850">
            <a:noAutofit/>
          </a:bodyPr>
          <a:lstStyle/>
          <a:p>
            <a:pPr indent="0" lvl="0" marL="0" marR="0" rtl="0" algn="ctr">
              <a:lnSpc>
                <a:spcPct val="70707"/>
              </a:lnSpc>
              <a:spcBef>
                <a:spcPts val="0"/>
              </a:spcBef>
              <a:spcAft>
                <a:spcPts val="0"/>
              </a:spcAft>
              <a:buClr>
                <a:srgbClr val="000000"/>
              </a:buClr>
              <a:buSzPts val="5000"/>
              <a:buFont typeface="Calibri"/>
              <a:buNone/>
            </a:pPr>
            <a:r>
              <a:t/>
            </a:r>
            <a:endParaRPr b="0" i="0" sz="5000" u="none" cap="none" strike="noStrike">
              <a:solidFill>
                <a:schemeClr val="lt1"/>
              </a:solidFill>
              <a:latin typeface="Calibri"/>
              <a:ea typeface="Calibri"/>
              <a:cs typeface="Calibri"/>
              <a:sym typeface="Calibri"/>
            </a:endParaRPr>
          </a:p>
        </p:txBody>
      </p:sp>
      <p:pic>
        <p:nvPicPr>
          <p:cNvPr id="949" name="Google Shape;949;g311d5cb9a0a_0_691"/>
          <p:cNvPicPr preferRelativeResize="0"/>
          <p:nvPr/>
        </p:nvPicPr>
        <p:blipFill rotWithShape="1">
          <a:blip r:embed="rId3">
            <a:alphaModFix/>
          </a:blip>
          <a:srcRect b="0" l="0" r="0" t="0"/>
          <a:stretch/>
        </p:blipFill>
        <p:spPr>
          <a:xfrm>
            <a:off x="10876970" y="5931802"/>
            <a:ext cx="1296007" cy="919205"/>
          </a:xfrm>
          <a:prstGeom prst="rect">
            <a:avLst/>
          </a:prstGeom>
          <a:noFill/>
          <a:ln>
            <a:noFill/>
          </a:ln>
        </p:spPr>
      </p:pic>
      <p:pic>
        <p:nvPicPr>
          <p:cNvPr id="950" name="Google Shape;950;g311d5cb9a0a_0_691"/>
          <p:cNvPicPr preferRelativeResize="0"/>
          <p:nvPr/>
        </p:nvPicPr>
        <p:blipFill rotWithShape="1">
          <a:blip r:embed="rId4">
            <a:alphaModFix/>
          </a:blip>
          <a:srcRect b="0" l="19400" r="0" t="0"/>
          <a:stretch/>
        </p:blipFill>
        <p:spPr>
          <a:xfrm flipH="1">
            <a:off x="-2" y="5793248"/>
            <a:ext cx="2973350" cy="1049513"/>
          </a:xfrm>
          <a:prstGeom prst="rect">
            <a:avLst/>
          </a:prstGeom>
          <a:noFill/>
          <a:ln>
            <a:noFill/>
          </a:ln>
        </p:spPr>
      </p:pic>
      <p:pic>
        <p:nvPicPr>
          <p:cNvPr id="951" name="Google Shape;951;g311d5cb9a0a_0_691"/>
          <p:cNvPicPr preferRelativeResize="0"/>
          <p:nvPr/>
        </p:nvPicPr>
        <p:blipFill rotWithShape="1">
          <a:blip r:embed="rId5">
            <a:alphaModFix/>
          </a:blip>
          <a:srcRect b="0" l="0" r="0" t="0"/>
          <a:stretch/>
        </p:blipFill>
        <p:spPr>
          <a:xfrm>
            <a:off x="2407110" y="6200926"/>
            <a:ext cx="536023" cy="234158"/>
          </a:xfrm>
          <a:prstGeom prst="rect">
            <a:avLst/>
          </a:prstGeom>
          <a:noFill/>
          <a:ln>
            <a:noFill/>
          </a:ln>
        </p:spPr>
      </p:pic>
      <p:sp>
        <p:nvSpPr>
          <p:cNvPr id="952" name="Google Shape;952;g311d5cb9a0a_0_691"/>
          <p:cNvSpPr txBox="1"/>
          <p:nvPr/>
        </p:nvSpPr>
        <p:spPr>
          <a:xfrm>
            <a:off x="423447" y="283116"/>
            <a:ext cx="6087600" cy="785100"/>
          </a:xfrm>
          <a:prstGeom prst="rect">
            <a:avLst/>
          </a:prstGeom>
          <a:noFill/>
          <a:ln>
            <a:noFill/>
          </a:ln>
        </p:spPr>
        <p:txBody>
          <a:bodyPr anchorCtr="0" anchor="ctr" bIns="22850" lIns="22850" spcFirstLastPara="1" rIns="22850" wrap="square" tIns="22850">
            <a:spAutoFit/>
          </a:bodyPr>
          <a:lstStyle/>
          <a:p>
            <a:pPr indent="0" lvl="0" marL="0" marR="0" rtl="0" algn="l">
              <a:lnSpc>
                <a:spcPct val="100000"/>
              </a:lnSpc>
              <a:spcBef>
                <a:spcPts val="0"/>
              </a:spcBef>
              <a:spcAft>
                <a:spcPts val="0"/>
              </a:spcAft>
              <a:buClr>
                <a:srgbClr val="833C0B"/>
              </a:buClr>
              <a:buSzPts val="2400"/>
              <a:buFont typeface="Jost Light"/>
              <a:buNone/>
            </a:pPr>
            <a:r>
              <a:rPr b="1" i="0" lang="es-PE" sz="2400" u="none" cap="none" strike="noStrike">
                <a:solidFill>
                  <a:srgbClr val="833C0B"/>
                </a:solidFill>
                <a:latin typeface="Jost Light"/>
                <a:ea typeface="Jost Light"/>
                <a:cs typeface="Jost Light"/>
                <a:sym typeface="Jost Light"/>
              </a:rPr>
              <a:t>Sustainable and resilient housing in Paraguay</a:t>
            </a:r>
            <a:endParaRPr b="1" i="0" sz="2400" u="none" cap="none" strike="noStrike">
              <a:solidFill>
                <a:srgbClr val="833C0B"/>
              </a:solidFill>
              <a:latin typeface="Jost Light"/>
              <a:ea typeface="Jost Light"/>
              <a:cs typeface="Jost Light"/>
              <a:sym typeface="Jost Light"/>
            </a:endParaRPr>
          </a:p>
        </p:txBody>
      </p:sp>
      <p:pic>
        <p:nvPicPr>
          <p:cNvPr id="953" name="Google Shape;953;g311d5cb9a0a_0_691"/>
          <p:cNvPicPr preferRelativeResize="0"/>
          <p:nvPr/>
        </p:nvPicPr>
        <p:blipFill rotWithShape="1">
          <a:blip r:embed="rId6">
            <a:alphaModFix/>
          </a:blip>
          <a:srcRect b="0" l="0" r="0" t="0"/>
          <a:stretch/>
        </p:blipFill>
        <p:spPr>
          <a:xfrm>
            <a:off x="1970535" y="1453762"/>
            <a:ext cx="2186414" cy="2890331"/>
          </a:xfrm>
          <a:prstGeom prst="rect">
            <a:avLst/>
          </a:prstGeom>
          <a:noFill/>
          <a:ln>
            <a:noFill/>
          </a:ln>
        </p:spPr>
      </p:pic>
      <p:sp>
        <p:nvSpPr>
          <p:cNvPr id="954" name="Google Shape;954;g311d5cb9a0a_0_691"/>
          <p:cNvSpPr txBox="1"/>
          <p:nvPr/>
        </p:nvSpPr>
        <p:spPr>
          <a:xfrm>
            <a:off x="682481" y="936957"/>
            <a:ext cx="5452200" cy="723300"/>
          </a:xfrm>
          <a:prstGeom prst="rect">
            <a:avLst/>
          </a:prstGeom>
          <a:noFill/>
          <a:ln>
            <a:noFill/>
          </a:ln>
        </p:spPr>
        <p:txBody>
          <a:bodyPr anchorCtr="0" anchor="t" bIns="22850" lIns="45725" spcFirstLastPara="1" rIns="45725" wrap="square" tIns="22850">
            <a:spAutoFit/>
          </a:bodyPr>
          <a:lstStyle/>
          <a:p>
            <a:pPr indent="0" lvl="0" marL="0" marR="0" rtl="0" algn="ctr">
              <a:lnSpc>
                <a:spcPct val="100000"/>
              </a:lnSpc>
              <a:spcBef>
                <a:spcPts val="0"/>
              </a:spcBef>
              <a:spcAft>
                <a:spcPts val="0"/>
              </a:spcAft>
              <a:buClr>
                <a:srgbClr val="385623"/>
              </a:buClr>
              <a:buSzPts val="2200"/>
              <a:buFont typeface="Jost Light"/>
              <a:buNone/>
            </a:pPr>
            <a:r>
              <a:rPr b="1" i="0" lang="es-PE" sz="2200" u="none" cap="small" strike="noStrike">
                <a:solidFill>
                  <a:srgbClr val="385623"/>
                </a:solidFill>
                <a:latin typeface="Jost Light"/>
                <a:ea typeface="Jost Light"/>
                <a:cs typeface="Jost Light"/>
                <a:sym typeface="Jost Light"/>
              </a:rPr>
              <a:t>Intersectoral Strategy for Sustainable Housing</a:t>
            </a:r>
            <a:endParaRPr b="0" i="0" sz="2200" u="none" cap="small" strike="noStrike">
              <a:solidFill>
                <a:srgbClr val="385623"/>
              </a:solidFill>
              <a:latin typeface="Jost Light"/>
              <a:ea typeface="Jost Light"/>
              <a:cs typeface="Jost Light"/>
              <a:sym typeface="Jost Light"/>
            </a:endParaRPr>
          </a:p>
        </p:txBody>
      </p:sp>
      <p:sp>
        <p:nvSpPr>
          <p:cNvPr id="955" name="Google Shape;955;g311d5cb9a0a_0_691"/>
          <p:cNvSpPr txBox="1"/>
          <p:nvPr/>
        </p:nvSpPr>
        <p:spPr>
          <a:xfrm>
            <a:off x="1464845" y="4409908"/>
            <a:ext cx="5306700" cy="1277400"/>
          </a:xfrm>
          <a:prstGeom prst="rect">
            <a:avLst/>
          </a:prstGeom>
          <a:noFill/>
          <a:ln>
            <a:noFill/>
          </a:ln>
        </p:spPr>
        <p:txBody>
          <a:bodyPr anchorCtr="0" anchor="t" bIns="22850" lIns="45725" spcFirstLastPara="1" rIns="45725" wrap="square" tIns="22850">
            <a:spAutoFit/>
          </a:bodyPr>
          <a:lstStyle/>
          <a:p>
            <a:pPr indent="-292100" lvl="0" marL="292100" marR="0" rtl="0" algn="just">
              <a:lnSpc>
                <a:spcPct val="200000"/>
              </a:lnSpc>
              <a:spcBef>
                <a:spcPts val="0"/>
              </a:spcBef>
              <a:spcAft>
                <a:spcPts val="0"/>
              </a:spcAft>
              <a:buClr>
                <a:srgbClr val="C55A11"/>
              </a:buClr>
              <a:buSzPts val="1600"/>
              <a:buFont typeface="Noto Sans Symbols"/>
              <a:buChar char="⮚"/>
            </a:pPr>
            <a:r>
              <a:rPr b="1" i="0" lang="es-PE" sz="1600" u="none" cap="none" strike="noStrike">
                <a:solidFill>
                  <a:srgbClr val="C55A11"/>
                </a:solidFill>
                <a:latin typeface="Jost Light"/>
                <a:ea typeface="Jost Light"/>
                <a:cs typeface="Jost Light"/>
                <a:sym typeface="Jost Light"/>
              </a:rPr>
              <a:t>Design, architectural and urban criteria.</a:t>
            </a:r>
            <a:endParaRPr sz="700"/>
          </a:p>
          <a:p>
            <a:pPr indent="-292100" lvl="0" marL="292100" marR="0" rtl="0" algn="just">
              <a:lnSpc>
                <a:spcPct val="200000"/>
              </a:lnSpc>
              <a:spcBef>
                <a:spcPts val="0"/>
              </a:spcBef>
              <a:spcAft>
                <a:spcPts val="0"/>
              </a:spcAft>
              <a:buClr>
                <a:srgbClr val="C55A11"/>
              </a:buClr>
              <a:buSzPts val="1600"/>
              <a:buFont typeface="Noto Sans Symbols"/>
              <a:buChar char="⮚"/>
            </a:pPr>
            <a:r>
              <a:rPr b="1" i="0" lang="es-PE" sz="1600" u="none" cap="none" strike="noStrike">
                <a:solidFill>
                  <a:srgbClr val="C55A11"/>
                </a:solidFill>
                <a:latin typeface="Jost Light"/>
                <a:ea typeface="Jost Light"/>
                <a:cs typeface="Jost Light"/>
                <a:sym typeface="Jost Light"/>
              </a:rPr>
              <a:t>Financial aspects and economic and institutional incentives.</a:t>
            </a:r>
            <a:endParaRPr sz="700"/>
          </a:p>
        </p:txBody>
      </p:sp>
      <p:grpSp>
        <p:nvGrpSpPr>
          <p:cNvPr id="956" name="Google Shape;956;g311d5cb9a0a_0_691"/>
          <p:cNvGrpSpPr/>
          <p:nvPr/>
        </p:nvGrpSpPr>
        <p:grpSpPr>
          <a:xfrm>
            <a:off x="5545587" y="2205765"/>
            <a:ext cx="499482" cy="1317562"/>
            <a:chOff x="9924627" y="3302513"/>
            <a:chExt cx="2619204" cy="3355992"/>
          </a:xfrm>
        </p:grpSpPr>
        <p:sp>
          <p:nvSpPr>
            <p:cNvPr id="957" name="Google Shape;957;g311d5cb9a0a_0_691"/>
            <p:cNvSpPr/>
            <p:nvPr/>
          </p:nvSpPr>
          <p:spPr>
            <a:xfrm>
              <a:off x="10113276" y="3506015"/>
              <a:ext cx="1171059" cy="1133855"/>
            </a:xfrm>
            <a:custGeom>
              <a:rect b="b" l="l" r="r" t="t"/>
              <a:pathLst>
                <a:path extrusionOk="0" h="1133855" w="1171059">
                  <a:moveTo>
                    <a:pt x="560197" y="1034341"/>
                  </a:moveTo>
                  <a:cubicBezTo>
                    <a:pt x="608829" y="1038511"/>
                    <a:pt x="651175" y="1051214"/>
                    <a:pt x="681606" y="1082572"/>
                  </a:cubicBezTo>
                  <a:cubicBezTo>
                    <a:pt x="681606" y="1082572"/>
                    <a:pt x="669447" y="1125065"/>
                    <a:pt x="676385" y="1133855"/>
                  </a:cubicBezTo>
                  <a:cubicBezTo>
                    <a:pt x="633823" y="1097776"/>
                    <a:pt x="585923" y="1056361"/>
                    <a:pt x="560197" y="1034341"/>
                  </a:cubicBezTo>
                  <a:close/>
                  <a:moveTo>
                    <a:pt x="1086088" y="719748"/>
                  </a:moveTo>
                  <a:cubicBezTo>
                    <a:pt x="1114357" y="745338"/>
                    <a:pt x="1142790" y="770198"/>
                    <a:pt x="1171059" y="795788"/>
                  </a:cubicBezTo>
                  <a:cubicBezTo>
                    <a:pt x="1136495" y="778194"/>
                    <a:pt x="1105992" y="754837"/>
                    <a:pt x="1086088" y="719748"/>
                  </a:cubicBezTo>
                  <a:close/>
                  <a:moveTo>
                    <a:pt x="696529" y="388419"/>
                  </a:moveTo>
                  <a:cubicBezTo>
                    <a:pt x="740638" y="424966"/>
                    <a:pt x="785221" y="461040"/>
                    <a:pt x="829521" y="496832"/>
                  </a:cubicBezTo>
                  <a:cubicBezTo>
                    <a:pt x="873631" y="533378"/>
                    <a:pt x="916704" y="569834"/>
                    <a:pt x="960532" y="606098"/>
                  </a:cubicBezTo>
                  <a:cubicBezTo>
                    <a:pt x="919063" y="602445"/>
                    <a:pt x="878249" y="600392"/>
                    <a:pt x="846027" y="593696"/>
                  </a:cubicBezTo>
                  <a:cubicBezTo>
                    <a:pt x="747471" y="575498"/>
                    <a:pt x="727199" y="476759"/>
                    <a:pt x="696529" y="388419"/>
                  </a:cubicBezTo>
                  <a:close/>
                  <a:moveTo>
                    <a:pt x="195871" y="2"/>
                  </a:moveTo>
                  <a:cubicBezTo>
                    <a:pt x="201391" y="183"/>
                    <a:pt x="185943" y="10359"/>
                    <a:pt x="143921" y="28127"/>
                  </a:cubicBezTo>
                  <a:cubicBezTo>
                    <a:pt x="149439" y="35544"/>
                    <a:pt x="155995" y="43049"/>
                    <a:pt x="159739" y="47741"/>
                  </a:cubicBezTo>
                  <a:cubicBezTo>
                    <a:pt x="109176" y="94929"/>
                    <a:pt x="51776" y="134332"/>
                    <a:pt x="0" y="148990"/>
                  </a:cubicBezTo>
                  <a:cubicBezTo>
                    <a:pt x="3691" y="131801"/>
                    <a:pt x="10317" y="112803"/>
                    <a:pt x="19491" y="93506"/>
                  </a:cubicBezTo>
                  <a:cubicBezTo>
                    <a:pt x="119228" y="27161"/>
                    <a:pt x="186672" y="-300"/>
                    <a:pt x="195871" y="2"/>
                  </a:cubicBezTo>
                  <a:close/>
                </a:path>
              </a:pathLst>
            </a:custGeom>
            <a:solidFill>
              <a:srgbClr val="F0646C">
                <a:alpha val="80000"/>
              </a:srgbClr>
            </a:solidFill>
            <a:ln>
              <a:noFill/>
            </a:ln>
          </p:spPr>
          <p:txBody>
            <a:bodyPr anchorCtr="0" anchor="ctr" bIns="22850" lIns="45700" spcFirstLastPara="1" rIns="45700" wrap="square" tIns="2285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747993"/>
                </a:solidFill>
                <a:latin typeface="Oswald"/>
                <a:ea typeface="Oswald"/>
                <a:cs typeface="Oswald"/>
                <a:sym typeface="Oswald"/>
              </a:endParaRPr>
            </a:p>
          </p:txBody>
        </p:sp>
        <p:sp>
          <p:nvSpPr>
            <p:cNvPr id="958" name="Google Shape;958;g311d5cb9a0a_0_691"/>
            <p:cNvSpPr/>
            <p:nvPr/>
          </p:nvSpPr>
          <p:spPr>
            <a:xfrm>
              <a:off x="10134917" y="3464946"/>
              <a:ext cx="996838" cy="883328"/>
            </a:xfrm>
            <a:custGeom>
              <a:rect b="b" l="l" r="r" t="t"/>
              <a:pathLst>
                <a:path extrusionOk="0" h="883328" w="996838">
                  <a:moveTo>
                    <a:pt x="24959" y="617056"/>
                  </a:moveTo>
                  <a:cubicBezTo>
                    <a:pt x="37010" y="619191"/>
                    <a:pt x="46862" y="622696"/>
                    <a:pt x="55038" y="627252"/>
                  </a:cubicBezTo>
                  <a:lnTo>
                    <a:pt x="64537" y="635081"/>
                  </a:lnTo>
                  <a:lnTo>
                    <a:pt x="65346" y="635032"/>
                  </a:lnTo>
                  <a:cubicBezTo>
                    <a:pt x="67626" y="635419"/>
                    <a:pt x="69616" y="636363"/>
                    <a:pt x="71155" y="637902"/>
                  </a:cubicBezTo>
                  <a:lnTo>
                    <a:pt x="73351" y="642346"/>
                  </a:lnTo>
                  <a:lnTo>
                    <a:pt x="75062" y="643756"/>
                  </a:lnTo>
                  <a:cubicBezTo>
                    <a:pt x="107149" y="681802"/>
                    <a:pt x="97755" y="746244"/>
                    <a:pt x="159959" y="768305"/>
                  </a:cubicBezTo>
                  <a:cubicBezTo>
                    <a:pt x="217141" y="792989"/>
                    <a:pt x="252079" y="836530"/>
                    <a:pt x="282629" y="883328"/>
                  </a:cubicBezTo>
                  <a:cubicBezTo>
                    <a:pt x="178413" y="809698"/>
                    <a:pt x="79692" y="736783"/>
                    <a:pt x="0" y="643710"/>
                  </a:cubicBezTo>
                  <a:cubicBezTo>
                    <a:pt x="8580" y="637953"/>
                    <a:pt x="17464" y="629633"/>
                    <a:pt x="24959" y="617056"/>
                  </a:cubicBezTo>
                  <a:close/>
                  <a:moveTo>
                    <a:pt x="859109" y="404354"/>
                  </a:moveTo>
                  <a:cubicBezTo>
                    <a:pt x="865543" y="408010"/>
                    <a:pt x="872245" y="409155"/>
                    <a:pt x="879886" y="412164"/>
                  </a:cubicBezTo>
                  <a:cubicBezTo>
                    <a:pt x="884237" y="412578"/>
                    <a:pt x="886326" y="414203"/>
                    <a:pt x="886875" y="416649"/>
                  </a:cubicBezTo>
                  <a:cubicBezTo>
                    <a:pt x="888524" y="423986"/>
                    <a:pt x="876325" y="438707"/>
                    <a:pt x="869816" y="450261"/>
                  </a:cubicBezTo>
                  <a:lnTo>
                    <a:pt x="867492" y="450722"/>
                  </a:lnTo>
                  <a:lnTo>
                    <a:pt x="868911" y="452714"/>
                  </a:lnTo>
                  <a:cubicBezTo>
                    <a:pt x="876532" y="455662"/>
                    <a:pt x="884708" y="459167"/>
                    <a:pt x="891861" y="462583"/>
                  </a:cubicBezTo>
                  <a:cubicBezTo>
                    <a:pt x="887813" y="474419"/>
                    <a:pt x="883021" y="486443"/>
                    <a:pt x="879440" y="497811"/>
                  </a:cubicBezTo>
                  <a:cubicBezTo>
                    <a:pt x="873367" y="503884"/>
                    <a:pt x="867294" y="509957"/>
                    <a:pt x="861878" y="514817"/>
                  </a:cubicBezTo>
                  <a:cubicBezTo>
                    <a:pt x="851176" y="514393"/>
                    <a:pt x="841131" y="512757"/>
                    <a:pt x="832577" y="510742"/>
                  </a:cubicBezTo>
                  <a:cubicBezTo>
                    <a:pt x="830185" y="503678"/>
                    <a:pt x="826390" y="498016"/>
                    <a:pt x="824276" y="491230"/>
                  </a:cubicBezTo>
                  <a:cubicBezTo>
                    <a:pt x="828691" y="480696"/>
                    <a:pt x="834786" y="469039"/>
                    <a:pt x="839478" y="458784"/>
                  </a:cubicBezTo>
                  <a:lnTo>
                    <a:pt x="840445" y="456090"/>
                  </a:lnTo>
                  <a:cubicBezTo>
                    <a:pt x="865895" y="425035"/>
                    <a:pt x="834562" y="428901"/>
                    <a:pt x="859109" y="404354"/>
                  </a:cubicBezTo>
                  <a:close/>
                  <a:moveTo>
                    <a:pt x="976552" y="247151"/>
                  </a:moveTo>
                  <a:lnTo>
                    <a:pt x="996838" y="267437"/>
                  </a:lnTo>
                  <a:cubicBezTo>
                    <a:pt x="991757" y="281090"/>
                    <a:pt x="969927" y="302349"/>
                    <a:pt x="955623" y="308652"/>
                  </a:cubicBezTo>
                  <a:cubicBezTo>
                    <a:pt x="951314" y="301533"/>
                    <a:pt x="949655" y="295191"/>
                    <a:pt x="946203" y="288929"/>
                  </a:cubicBezTo>
                  <a:cubicBezTo>
                    <a:pt x="956094" y="274466"/>
                    <a:pt x="967026" y="260106"/>
                    <a:pt x="976552" y="247151"/>
                  </a:cubicBezTo>
                  <a:close/>
                  <a:moveTo>
                    <a:pt x="319581" y="173287"/>
                  </a:moveTo>
                  <a:cubicBezTo>
                    <a:pt x="325934" y="175934"/>
                    <a:pt x="332469" y="177838"/>
                    <a:pt x="339285" y="180022"/>
                  </a:cubicBezTo>
                  <a:cubicBezTo>
                    <a:pt x="363935" y="188000"/>
                    <a:pt x="382284" y="201717"/>
                    <a:pt x="397672" y="218957"/>
                  </a:cubicBezTo>
                  <a:lnTo>
                    <a:pt x="393387" y="219304"/>
                  </a:lnTo>
                  <a:lnTo>
                    <a:pt x="487414" y="295731"/>
                  </a:lnTo>
                  <a:cubicBezTo>
                    <a:pt x="481078" y="295879"/>
                    <a:pt x="474279" y="296490"/>
                    <a:pt x="467016" y="297564"/>
                  </a:cubicBezTo>
                  <a:cubicBezTo>
                    <a:pt x="451628" y="280324"/>
                    <a:pt x="432817" y="267070"/>
                    <a:pt x="408166" y="259093"/>
                  </a:cubicBezTo>
                  <a:cubicBezTo>
                    <a:pt x="401168" y="257652"/>
                    <a:pt x="394352" y="255468"/>
                    <a:pt x="387536" y="253283"/>
                  </a:cubicBezTo>
                  <a:cubicBezTo>
                    <a:pt x="385334" y="243671"/>
                    <a:pt x="384240" y="232389"/>
                    <a:pt x="382866" y="220824"/>
                  </a:cubicBezTo>
                  <a:lnTo>
                    <a:pt x="375322" y="221617"/>
                  </a:lnTo>
                  <a:cubicBezTo>
                    <a:pt x="343477" y="225898"/>
                    <a:pt x="327328" y="206044"/>
                    <a:pt x="319581" y="173287"/>
                  </a:cubicBezTo>
                  <a:close/>
                  <a:moveTo>
                    <a:pt x="157284" y="0"/>
                  </a:moveTo>
                  <a:lnTo>
                    <a:pt x="270910" y="94649"/>
                  </a:lnTo>
                  <a:lnTo>
                    <a:pt x="271660" y="94960"/>
                  </a:lnTo>
                  <a:lnTo>
                    <a:pt x="271859" y="95439"/>
                  </a:lnTo>
                  <a:lnTo>
                    <a:pt x="313332" y="129986"/>
                  </a:lnTo>
                  <a:cubicBezTo>
                    <a:pt x="314056" y="146154"/>
                    <a:pt x="315463" y="161075"/>
                    <a:pt x="318519" y="173785"/>
                  </a:cubicBezTo>
                  <a:cubicBezTo>
                    <a:pt x="240373" y="147765"/>
                    <a:pt x="181574" y="86069"/>
                    <a:pt x="157284" y="0"/>
                  </a:cubicBezTo>
                  <a:close/>
                </a:path>
              </a:pathLst>
            </a:custGeom>
            <a:solidFill>
              <a:srgbClr val="F0646C">
                <a:alpha val="69800"/>
              </a:srgbClr>
            </a:solidFill>
            <a:ln>
              <a:noFill/>
            </a:ln>
          </p:spPr>
          <p:txBody>
            <a:bodyPr anchorCtr="0" anchor="ctr" bIns="22850" lIns="45700" spcFirstLastPara="1" rIns="45700" wrap="square" tIns="2285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747993"/>
                </a:solidFill>
                <a:latin typeface="Oswald"/>
                <a:ea typeface="Oswald"/>
                <a:cs typeface="Oswald"/>
                <a:sym typeface="Oswald"/>
              </a:endParaRPr>
            </a:p>
          </p:txBody>
        </p:sp>
        <p:sp>
          <p:nvSpPr>
            <p:cNvPr id="959" name="Google Shape;959;g311d5cb9a0a_0_691"/>
            <p:cNvSpPr/>
            <p:nvPr/>
          </p:nvSpPr>
          <p:spPr>
            <a:xfrm>
              <a:off x="10116803" y="3529780"/>
              <a:ext cx="1971247" cy="2067179"/>
            </a:xfrm>
            <a:custGeom>
              <a:rect b="b" l="l" r="r" t="t"/>
              <a:pathLst>
                <a:path extrusionOk="0" h="2067179" w="1971247">
                  <a:moveTo>
                    <a:pt x="193403" y="0"/>
                  </a:moveTo>
                  <a:cubicBezTo>
                    <a:pt x="185706" y="75332"/>
                    <a:pt x="205051" y="139966"/>
                    <a:pt x="239009" y="195625"/>
                  </a:cubicBezTo>
                  <a:cubicBezTo>
                    <a:pt x="256364" y="223359"/>
                    <a:pt x="276643" y="249298"/>
                    <a:pt x="298336" y="273821"/>
                  </a:cubicBezTo>
                  <a:cubicBezTo>
                    <a:pt x="320029" y="298345"/>
                    <a:pt x="343891" y="321264"/>
                    <a:pt x="367380" y="342865"/>
                  </a:cubicBezTo>
                  <a:cubicBezTo>
                    <a:pt x="375270" y="350756"/>
                    <a:pt x="418977" y="339739"/>
                    <a:pt x="448250" y="342593"/>
                  </a:cubicBezTo>
                  <a:cubicBezTo>
                    <a:pt x="499216" y="369971"/>
                    <a:pt x="450053" y="464223"/>
                    <a:pt x="494354" y="483048"/>
                  </a:cubicBezTo>
                  <a:cubicBezTo>
                    <a:pt x="683672" y="570468"/>
                    <a:pt x="824688" y="703936"/>
                    <a:pt x="949947" y="853726"/>
                  </a:cubicBezTo>
                  <a:cubicBezTo>
                    <a:pt x="1075867" y="1002290"/>
                    <a:pt x="1185839" y="1167929"/>
                    <a:pt x="1310154" y="1318662"/>
                  </a:cubicBezTo>
                  <a:cubicBezTo>
                    <a:pt x="1325745" y="1335197"/>
                    <a:pt x="1382516" y="1248554"/>
                    <a:pt x="1419679" y="1259299"/>
                  </a:cubicBezTo>
                  <a:cubicBezTo>
                    <a:pt x="1457657" y="1285011"/>
                    <a:pt x="1484888" y="1316960"/>
                    <a:pt x="1515992" y="1343346"/>
                  </a:cubicBezTo>
                  <a:cubicBezTo>
                    <a:pt x="1546623" y="1370204"/>
                    <a:pt x="1580373" y="1391688"/>
                    <a:pt x="1627707" y="1401281"/>
                  </a:cubicBezTo>
                  <a:cubicBezTo>
                    <a:pt x="1630439" y="1400592"/>
                    <a:pt x="1632500" y="1401032"/>
                    <a:pt x="1634030" y="1402406"/>
                  </a:cubicBezTo>
                  <a:cubicBezTo>
                    <a:pt x="1644742" y="1412021"/>
                    <a:pt x="1629432" y="1467402"/>
                    <a:pt x="1635864" y="1501903"/>
                  </a:cubicBezTo>
                  <a:cubicBezTo>
                    <a:pt x="1672944" y="1636164"/>
                    <a:pt x="1817603" y="1654392"/>
                    <a:pt x="1865625" y="1778839"/>
                  </a:cubicBezTo>
                  <a:cubicBezTo>
                    <a:pt x="1885423" y="1851474"/>
                    <a:pt x="1943428" y="1888721"/>
                    <a:pt x="1971247" y="1953337"/>
                  </a:cubicBezTo>
                  <a:lnTo>
                    <a:pt x="1942643" y="1983029"/>
                  </a:lnTo>
                  <a:lnTo>
                    <a:pt x="1942662" y="1983049"/>
                  </a:lnTo>
                  <a:lnTo>
                    <a:pt x="1942200" y="1983489"/>
                  </a:lnTo>
                  <a:lnTo>
                    <a:pt x="1941618" y="1984093"/>
                  </a:lnTo>
                  <a:lnTo>
                    <a:pt x="1941592" y="1984067"/>
                  </a:lnTo>
                  <a:lnTo>
                    <a:pt x="1895664" y="2027793"/>
                  </a:lnTo>
                  <a:cubicBezTo>
                    <a:pt x="1879952" y="2041956"/>
                    <a:pt x="1864287" y="2055226"/>
                    <a:pt x="1848952" y="2067179"/>
                  </a:cubicBezTo>
                  <a:cubicBezTo>
                    <a:pt x="1750852" y="1917327"/>
                    <a:pt x="1589626" y="1818203"/>
                    <a:pt x="1469964" y="1705128"/>
                  </a:cubicBezTo>
                  <a:cubicBezTo>
                    <a:pt x="1296273" y="1564370"/>
                    <a:pt x="1174521" y="1373928"/>
                    <a:pt x="993021" y="1240416"/>
                  </a:cubicBezTo>
                  <a:cubicBezTo>
                    <a:pt x="908848" y="1176945"/>
                    <a:pt x="819510" y="1107368"/>
                    <a:pt x="751336" y="1025079"/>
                  </a:cubicBezTo>
                  <a:cubicBezTo>
                    <a:pt x="756323" y="1020656"/>
                    <a:pt x="763003" y="1015104"/>
                    <a:pt x="770531" y="1007576"/>
                  </a:cubicBezTo>
                  <a:cubicBezTo>
                    <a:pt x="756711" y="1007871"/>
                    <a:pt x="745055" y="1006566"/>
                    <a:pt x="734529" y="1003567"/>
                  </a:cubicBezTo>
                  <a:cubicBezTo>
                    <a:pt x="731900" y="999997"/>
                    <a:pt x="729271" y="996427"/>
                    <a:pt x="726642" y="992857"/>
                  </a:cubicBezTo>
                  <a:cubicBezTo>
                    <a:pt x="726358" y="995396"/>
                    <a:pt x="726355" y="998216"/>
                    <a:pt x="726353" y="1001036"/>
                  </a:cubicBezTo>
                  <a:cubicBezTo>
                    <a:pt x="641774" y="970092"/>
                    <a:pt x="651772" y="833301"/>
                    <a:pt x="593591" y="822168"/>
                  </a:cubicBezTo>
                  <a:cubicBezTo>
                    <a:pt x="393012" y="784374"/>
                    <a:pt x="348216" y="531627"/>
                    <a:pt x="209523" y="463505"/>
                  </a:cubicBezTo>
                  <a:cubicBezTo>
                    <a:pt x="81183" y="382213"/>
                    <a:pt x="3814" y="280379"/>
                    <a:pt x="0" y="135422"/>
                  </a:cubicBezTo>
                  <a:cubicBezTo>
                    <a:pt x="7334" y="134287"/>
                    <a:pt x="14667" y="133153"/>
                    <a:pt x="22190" y="131265"/>
                  </a:cubicBezTo>
                  <a:lnTo>
                    <a:pt x="22163" y="131535"/>
                  </a:lnTo>
                  <a:lnTo>
                    <a:pt x="60492" y="116707"/>
                  </a:lnTo>
                  <a:cubicBezTo>
                    <a:pt x="100763" y="97360"/>
                    <a:pt x="142066" y="66837"/>
                    <a:pt x="179777" y="31662"/>
                  </a:cubicBezTo>
                  <a:cubicBezTo>
                    <a:pt x="175739" y="26681"/>
                    <a:pt x="169166" y="19165"/>
                    <a:pt x="163346" y="11457"/>
                  </a:cubicBezTo>
                  <a:cubicBezTo>
                    <a:pt x="175029" y="7101"/>
                    <a:pt x="185678" y="2653"/>
                    <a:pt x="193403" y="0"/>
                  </a:cubicBezTo>
                  <a:close/>
                </a:path>
              </a:pathLst>
            </a:custGeom>
            <a:solidFill>
              <a:srgbClr val="F0646C">
                <a:alpha val="60000"/>
              </a:srgbClr>
            </a:solidFill>
            <a:ln>
              <a:noFill/>
            </a:ln>
          </p:spPr>
          <p:txBody>
            <a:bodyPr anchorCtr="0" anchor="ctr" bIns="22850" lIns="45700" spcFirstLastPara="1" rIns="45700" wrap="square" tIns="2285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747993"/>
                </a:solidFill>
                <a:latin typeface="Oswald"/>
                <a:ea typeface="Oswald"/>
                <a:cs typeface="Oswald"/>
                <a:sym typeface="Oswald"/>
              </a:endParaRPr>
            </a:p>
          </p:txBody>
        </p:sp>
        <p:sp>
          <p:nvSpPr>
            <p:cNvPr id="960" name="Google Shape;960;g311d5cb9a0a_0_691"/>
            <p:cNvSpPr/>
            <p:nvPr/>
          </p:nvSpPr>
          <p:spPr>
            <a:xfrm>
              <a:off x="10307747" y="3522521"/>
              <a:ext cx="1868194" cy="1961610"/>
            </a:xfrm>
            <a:custGeom>
              <a:rect b="b" l="l" r="r" t="t"/>
              <a:pathLst>
                <a:path extrusionOk="0" h="1961610" w="1868194">
                  <a:moveTo>
                    <a:pt x="530034" y="548332"/>
                  </a:moveTo>
                  <a:lnTo>
                    <a:pt x="533808" y="591385"/>
                  </a:lnTo>
                  <a:lnTo>
                    <a:pt x="534007" y="591750"/>
                  </a:lnTo>
                  <a:lnTo>
                    <a:pt x="530359" y="549973"/>
                  </a:lnTo>
                  <a:close/>
                  <a:moveTo>
                    <a:pt x="522611" y="510872"/>
                  </a:moveTo>
                  <a:lnTo>
                    <a:pt x="528803" y="542113"/>
                  </a:lnTo>
                  <a:lnTo>
                    <a:pt x="522639" y="510963"/>
                  </a:lnTo>
                  <a:close/>
                  <a:moveTo>
                    <a:pt x="21312" y="0"/>
                  </a:moveTo>
                  <a:cubicBezTo>
                    <a:pt x="31283" y="8070"/>
                    <a:pt x="40973" y="15858"/>
                    <a:pt x="50186" y="24121"/>
                  </a:cubicBezTo>
                  <a:cubicBezTo>
                    <a:pt x="56395" y="45538"/>
                    <a:pt x="64787" y="65335"/>
                    <a:pt x="75361" y="83513"/>
                  </a:cubicBezTo>
                  <a:cubicBezTo>
                    <a:pt x="85654" y="101410"/>
                    <a:pt x="97654" y="118162"/>
                    <a:pt x="112030" y="132539"/>
                  </a:cubicBezTo>
                  <a:cubicBezTo>
                    <a:pt x="140308" y="161767"/>
                    <a:pt x="174393" y="183496"/>
                    <a:pt x="212683" y="197074"/>
                  </a:cubicBezTo>
                  <a:cubicBezTo>
                    <a:pt x="221098" y="229250"/>
                    <a:pt x="237520" y="249474"/>
                    <a:pt x="270342" y="244277"/>
                  </a:cubicBezTo>
                  <a:cubicBezTo>
                    <a:pt x="278195" y="242626"/>
                    <a:pt x="285573" y="241450"/>
                    <a:pt x="292757" y="241030"/>
                  </a:cubicBezTo>
                  <a:lnTo>
                    <a:pt x="294017" y="242651"/>
                  </a:lnTo>
                  <a:lnTo>
                    <a:pt x="313874" y="240627"/>
                  </a:lnTo>
                  <a:cubicBezTo>
                    <a:pt x="374818" y="290160"/>
                    <a:pt x="435197" y="339128"/>
                    <a:pt x="495294" y="387814"/>
                  </a:cubicBezTo>
                  <a:cubicBezTo>
                    <a:pt x="526232" y="475806"/>
                    <a:pt x="545759" y="575209"/>
                    <a:pt x="644985" y="592658"/>
                  </a:cubicBezTo>
                  <a:cubicBezTo>
                    <a:pt x="676792" y="599741"/>
                    <a:pt x="718268" y="602230"/>
                    <a:pt x="759268" y="605195"/>
                  </a:cubicBezTo>
                  <a:cubicBezTo>
                    <a:pt x="828666" y="663181"/>
                    <a:pt x="896831" y="721837"/>
                    <a:pt x="964238" y="780686"/>
                  </a:cubicBezTo>
                  <a:cubicBezTo>
                    <a:pt x="983493" y="816106"/>
                    <a:pt x="1014827" y="838882"/>
                    <a:pt x="1050070" y="856058"/>
                  </a:cubicBezTo>
                  <a:cubicBezTo>
                    <a:pt x="1182419" y="975095"/>
                    <a:pt x="1312568" y="1098588"/>
                    <a:pt x="1440023" y="1229846"/>
                  </a:cubicBezTo>
                  <a:cubicBezTo>
                    <a:pt x="1567003" y="1361581"/>
                    <a:pt x="1692328" y="1501169"/>
                    <a:pt x="1811808" y="1653931"/>
                  </a:cubicBezTo>
                  <a:cubicBezTo>
                    <a:pt x="1826446" y="1671421"/>
                    <a:pt x="1881339" y="1783368"/>
                    <a:pt x="1865282" y="1828170"/>
                  </a:cubicBezTo>
                  <a:lnTo>
                    <a:pt x="1866382" y="1880617"/>
                  </a:lnTo>
                  <a:lnTo>
                    <a:pt x="1852981" y="1892891"/>
                  </a:lnTo>
                  <a:lnTo>
                    <a:pt x="1852309" y="1892137"/>
                  </a:lnTo>
                  <a:lnTo>
                    <a:pt x="1801961" y="1937478"/>
                  </a:lnTo>
                  <a:cubicBezTo>
                    <a:pt x="1794164" y="1945838"/>
                    <a:pt x="1787124" y="1954006"/>
                    <a:pt x="1779520" y="1961610"/>
                  </a:cubicBezTo>
                  <a:cubicBezTo>
                    <a:pt x="1751825" y="1896846"/>
                    <a:pt x="1693730" y="1859661"/>
                    <a:pt x="1674113" y="1786818"/>
                  </a:cubicBezTo>
                  <a:cubicBezTo>
                    <a:pt x="1626349" y="1662066"/>
                    <a:pt x="1481202" y="1644281"/>
                    <a:pt x="1444456" y="1509637"/>
                  </a:cubicBezTo>
                  <a:cubicBezTo>
                    <a:pt x="1437217" y="1470083"/>
                    <a:pt x="1458581" y="1403053"/>
                    <a:pt x="1436625" y="1408659"/>
                  </a:cubicBezTo>
                  <a:cubicBezTo>
                    <a:pt x="1389144" y="1399198"/>
                    <a:pt x="1355341" y="1377751"/>
                    <a:pt x="1324688" y="1350899"/>
                  </a:cubicBezTo>
                  <a:cubicBezTo>
                    <a:pt x="1293558" y="1324523"/>
                    <a:pt x="1266336" y="1292548"/>
                    <a:pt x="1228305" y="1266873"/>
                  </a:cubicBezTo>
                  <a:cubicBezTo>
                    <a:pt x="1191038" y="1256219"/>
                    <a:pt x="1133742" y="1343395"/>
                    <a:pt x="1118149" y="1326851"/>
                  </a:cubicBezTo>
                  <a:cubicBezTo>
                    <a:pt x="993893" y="1175983"/>
                    <a:pt x="884089" y="1010099"/>
                    <a:pt x="758214" y="861414"/>
                  </a:cubicBezTo>
                  <a:cubicBezTo>
                    <a:pt x="633008" y="711495"/>
                    <a:pt x="491925" y="578017"/>
                    <a:pt x="302192" y="490934"/>
                  </a:cubicBezTo>
                  <a:cubicBezTo>
                    <a:pt x="257789" y="472194"/>
                    <a:pt x="307474" y="377407"/>
                    <a:pt x="256410" y="350105"/>
                  </a:cubicBezTo>
                  <a:cubicBezTo>
                    <a:pt x="227036" y="347344"/>
                    <a:pt x="183123" y="358558"/>
                    <a:pt x="175230" y="350665"/>
                  </a:cubicBezTo>
                  <a:cubicBezTo>
                    <a:pt x="151728" y="329064"/>
                    <a:pt x="127856" y="306143"/>
                    <a:pt x="106167" y="281602"/>
                  </a:cubicBezTo>
                  <a:cubicBezTo>
                    <a:pt x="84478" y="257061"/>
                    <a:pt x="64214" y="231095"/>
                    <a:pt x="46890" y="203316"/>
                  </a:cubicBezTo>
                  <a:cubicBezTo>
                    <a:pt x="13000" y="147566"/>
                    <a:pt x="-6190" y="82753"/>
                    <a:pt x="1804" y="7105"/>
                  </a:cubicBezTo>
                  <a:cubicBezTo>
                    <a:pt x="13548" y="2691"/>
                    <a:pt x="21312" y="0"/>
                    <a:pt x="21312" y="0"/>
                  </a:cubicBezTo>
                  <a:close/>
                </a:path>
              </a:pathLst>
            </a:custGeom>
            <a:solidFill>
              <a:srgbClr val="F0646C">
                <a:alpha val="54900"/>
              </a:srgbClr>
            </a:solidFill>
            <a:ln>
              <a:noFill/>
            </a:ln>
          </p:spPr>
          <p:txBody>
            <a:bodyPr anchorCtr="0" anchor="ctr" bIns="22850" lIns="45700" spcFirstLastPara="1" rIns="45700" wrap="square" tIns="2285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747993"/>
                </a:solidFill>
                <a:latin typeface="Oswald"/>
                <a:ea typeface="Oswald"/>
                <a:cs typeface="Oswald"/>
                <a:sym typeface="Oswald"/>
              </a:endParaRPr>
            </a:p>
          </p:txBody>
        </p:sp>
        <p:sp>
          <p:nvSpPr>
            <p:cNvPr id="961" name="Google Shape;961;g311d5cb9a0a_0_691"/>
            <p:cNvSpPr/>
            <p:nvPr/>
          </p:nvSpPr>
          <p:spPr>
            <a:xfrm>
              <a:off x="9980833" y="3665292"/>
              <a:ext cx="1983259" cy="2012259"/>
            </a:xfrm>
            <a:custGeom>
              <a:rect b="b" l="l" r="r" t="t"/>
              <a:pathLst>
                <a:path extrusionOk="0" h="2012259" w="1983259">
                  <a:moveTo>
                    <a:pt x="0" y="125938"/>
                  </a:moveTo>
                  <a:cubicBezTo>
                    <a:pt x="30951" y="155942"/>
                    <a:pt x="53477" y="192679"/>
                    <a:pt x="68999" y="234727"/>
                  </a:cubicBezTo>
                  <a:cubicBezTo>
                    <a:pt x="84804" y="277056"/>
                    <a:pt x="95307" y="323559"/>
                    <a:pt x="102968" y="372903"/>
                  </a:cubicBezTo>
                  <a:cubicBezTo>
                    <a:pt x="80341" y="337960"/>
                    <a:pt x="58853" y="301314"/>
                    <a:pt x="41627" y="260406"/>
                  </a:cubicBezTo>
                  <a:cubicBezTo>
                    <a:pt x="24876" y="219023"/>
                    <a:pt x="10684" y="174516"/>
                    <a:pt x="0" y="125938"/>
                  </a:cubicBezTo>
                  <a:close/>
                  <a:moveTo>
                    <a:pt x="133447" y="0"/>
                  </a:moveTo>
                  <a:cubicBezTo>
                    <a:pt x="137003" y="145297"/>
                    <a:pt x="214368" y="247232"/>
                    <a:pt x="342866" y="328481"/>
                  </a:cubicBezTo>
                  <a:cubicBezTo>
                    <a:pt x="481765" y="396510"/>
                    <a:pt x="526202" y="649779"/>
                    <a:pt x="727191" y="687293"/>
                  </a:cubicBezTo>
                  <a:cubicBezTo>
                    <a:pt x="785490" y="698345"/>
                    <a:pt x="775216" y="835483"/>
                    <a:pt x="859940" y="866345"/>
                  </a:cubicBezTo>
                  <a:cubicBezTo>
                    <a:pt x="857706" y="890569"/>
                    <a:pt x="845740" y="923960"/>
                    <a:pt x="884940" y="890399"/>
                  </a:cubicBezTo>
                  <a:cubicBezTo>
                    <a:pt x="953125" y="972759"/>
                    <a:pt x="1042547" y="1042338"/>
                    <a:pt x="1126804" y="1105806"/>
                  </a:cubicBezTo>
                  <a:cubicBezTo>
                    <a:pt x="1308493" y="1239302"/>
                    <a:pt x="1430185" y="1429975"/>
                    <a:pt x="1604032" y="1570749"/>
                  </a:cubicBezTo>
                  <a:cubicBezTo>
                    <a:pt x="1723772" y="1683874"/>
                    <a:pt x="1885201" y="1782937"/>
                    <a:pt x="1983259" y="1932967"/>
                  </a:cubicBezTo>
                  <a:cubicBezTo>
                    <a:pt x="1893354" y="2003702"/>
                    <a:pt x="1812221" y="2036908"/>
                    <a:pt x="1777104" y="1991396"/>
                  </a:cubicBezTo>
                  <a:cubicBezTo>
                    <a:pt x="1593359" y="1852063"/>
                    <a:pt x="1470414" y="1705495"/>
                    <a:pt x="1350029" y="1552982"/>
                  </a:cubicBezTo>
                  <a:cubicBezTo>
                    <a:pt x="1319319" y="1481639"/>
                    <a:pt x="1280385" y="1419082"/>
                    <a:pt x="1224816" y="1374852"/>
                  </a:cubicBezTo>
                  <a:cubicBezTo>
                    <a:pt x="1245746" y="1405231"/>
                    <a:pt x="1264122" y="1438727"/>
                    <a:pt x="1279665" y="1475058"/>
                  </a:cubicBezTo>
                  <a:cubicBezTo>
                    <a:pt x="1223785" y="1406894"/>
                    <a:pt x="1168850" y="1337785"/>
                    <a:pt x="1108733" y="1268219"/>
                  </a:cubicBezTo>
                  <a:cubicBezTo>
                    <a:pt x="1111179" y="1269720"/>
                    <a:pt x="1112871" y="1271411"/>
                    <a:pt x="1115789" y="1272440"/>
                  </a:cubicBezTo>
                  <a:cubicBezTo>
                    <a:pt x="1100756" y="1256462"/>
                    <a:pt x="1085723" y="1240484"/>
                    <a:pt x="1070126" y="1223942"/>
                  </a:cubicBezTo>
                  <a:cubicBezTo>
                    <a:pt x="1039353" y="1175215"/>
                    <a:pt x="990542" y="1140578"/>
                    <a:pt x="944558" y="1105934"/>
                  </a:cubicBezTo>
                  <a:cubicBezTo>
                    <a:pt x="929044" y="1093255"/>
                    <a:pt x="905637" y="1072683"/>
                    <a:pt x="880067" y="1050891"/>
                  </a:cubicBezTo>
                  <a:cubicBezTo>
                    <a:pt x="873118" y="1042053"/>
                    <a:pt x="812766" y="955243"/>
                    <a:pt x="763869" y="951703"/>
                  </a:cubicBezTo>
                  <a:cubicBezTo>
                    <a:pt x="755221" y="944000"/>
                    <a:pt x="749110" y="938834"/>
                    <a:pt x="746573" y="936297"/>
                  </a:cubicBezTo>
                  <a:cubicBezTo>
                    <a:pt x="668824" y="870832"/>
                    <a:pt x="587751" y="814328"/>
                    <a:pt x="509125" y="759325"/>
                  </a:cubicBezTo>
                  <a:cubicBezTo>
                    <a:pt x="478534" y="712670"/>
                    <a:pt x="443127" y="669704"/>
                    <a:pt x="385995" y="645644"/>
                  </a:cubicBezTo>
                  <a:cubicBezTo>
                    <a:pt x="303907" y="615528"/>
                    <a:pt x="233506" y="516779"/>
                    <a:pt x="225481" y="521984"/>
                  </a:cubicBezTo>
                  <a:cubicBezTo>
                    <a:pt x="206601" y="500268"/>
                    <a:pt x="189420" y="477417"/>
                    <a:pt x="172901" y="453339"/>
                  </a:cubicBezTo>
                  <a:cubicBezTo>
                    <a:pt x="165025" y="404831"/>
                    <a:pt x="154696" y="357649"/>
                    <a:pt x="137943" y="316327"/>
                  </a:cubicBezTo>
                  <a:cubicBezTo>
                    <a:pt x="121662" y="274533"/>
                    <a:pt x="98957" y="238599"/>
                    <a:pt x="68038" y="208624"/>
                  </a:cubicBezTo>
                  <a:cubicBezTo>
                    <a:pt x="63018" y="183760"/>
                    <a:pt x="57907" y="157860"/>
                    <a:pt x="54495" y="130825"/>
                  </a:cubicBezTo>
                  <a:cubicBezTo>
                    <a:pt x="47846" y="81654"/>
                    <a:pt x="68697" y="38249"/>
                    <a:pt x="102441" y="1122"/>
                  </a:cubicBezTo>
                  <a:cubicBezTo>
                    <a:pt x="112050" y="2226"/>
                    <a:pt x="122794" y="1631"/>
                    <a:pt x="133447" y="0"/>
                  </a:cubicBezTo>
                  <a:close/>
                </a:path>
              </a:pathLst>
            </a:custGeom>
            <a:solidFill>
              <a:srgbClr val="F0646C">
                <a:alpha val="56860"/>
              </a:srgbClr>
            </a:solidFill>
            <a:ln>
              <a:noFill/>
            </a:ln>
          </p:spPr>
          <p:txBody>
            <a:bodyPr anchorCtr="0" anchor="ctr" bIns="22850" lIns="45700" spcFirstLastPara="1" rIns="45700" wrap="square" tIns="2285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747993"/>
                </a:solidFill>
                <a:latin typeface="Oswald"/>
                <a:ea typeface="Oswald"/>
                <a:cs typeface="Oswald"/>
                <a:sym typeface="Oswald"/>
              </a:endParaRPr>
            </a:p>
          </p:txBody>
        </p:sp>
        <p:sp>
          <p:nvSpPr>
            <p:cNvPr id="962" name="Google Shape;962;g311d5cb9a0a_0_691"/>
            <p:cNvSpPr/>
            <p:nvPr/>
          </p:nvSpPr>
          <p:spPr>
            <a:xfrm>
              <a:off x="10361926" y="3302513"/>
              <a:ext cx="2130024" cy="2372782"/>
            </a:xfrm>
            <a:custGeom>
              <a:rect b="b" l="l" r="r" t="t"/>
              <a:pathLst>
                <a:path extrusionOk="0" h="2372782" w="2130024">
                  <a:moveTo>
                    <a:pt x="1493791" y="2179091"/>
                  </a:moveTo>
                  <a:lnTo>
                    <a:pt x="1495077" y="2181707"/>
                  </a:lnTo>
                  <a:cubicBezTo>
                    <a:pt x="1494958" y="2181937"/>
                    <a:pt x="1494285" y="2181344"/>
                    <a:pt x="1493606" y="2180551"/>
                  </a:cubicBezTo>
                  <a:close/>
                  <a:moveTo>
                    <a:pt x="1456889" y="2118430"/>
                  </a:moveTo>
                  <a:cubicBezTo>
                    <a:pt x="1467117" y="2119970"/>
                    <a:pt x="1476862" y="2121993"/>
                    <a:pt x="1486047" y="2123456"/>
                  </a:cubicBezTo>
                  <a:cubicBezTo>
                    <a:pt x="1499590" y="2131207"/>
                    <a:pt x="1512293" y="2138118"/>
                    <a:pt x="1524388" y="2147317"/>
                  </a:cubicBezTo>
                  <a:cubicBezTo>
                    <a:pt x="1527590" y="2149392"/>
                    <a:pt x="1526759" y="2148798"/>
                    <a:pt x="1525555" y="2148112"/>
                  </a:cubicBezTo>
                  <a:cubicBezTo>
                    <a:pt x="1524350" y="2147426"/>
                    <a:pt x="1522771" y="2146647"/>
                    <a:pt x="1524476" y="2148352"/>
                  </a:cubicBezTo>
                  <a:cubicBezTo>
                    <a:pt x="1530922" y="2154799"/>
                    <a:pt x="1538402" y="2161331"/>
                    <a:pt x="1544848" y="2167777"/>
                  </a:cubicBezTo>
                  <a:cubicBezTo>
                    <a:pt x="1543454" y="2178699"/>
                    <a:pt x="1532473" y="2188560"/>
                    <a:pt x="1529291" y="2199589"/>
                  </a:cubicBezTo>
                  <a:cubicBezTo>
                    <a:pt x="1516726" y="2193656"/>
                    <a:pt x="1505777" y="2185549"/>
                    <a:pt x="1493879" y="2178388"/>
                  </a:cubicBezTo>
                  <a:lnTo>
                    <a:pt x="1493791" y="2179091"/>
                  </a:lnTo>
                  <a:lnTo>
                    <a:pt x="1493218" y="2177927"/>
                  </a:lnTo>
                  <a:cubicBezTo>
                    <a:pt x="1461647" y="2175315"/>
                    <a:pt x="1447545" y="2149629"/>
                    <a:pt x="1456889" y="2118430"/>
                  </a:cubicBezTo>
                  <a:close/>
                  <a:moveTo>
                    <a:pt x="1681508" y="1943250"/>
                  </a:moveTo>
                  <a:lnTo>
                    <a:pt x="1696540" y="1961240"/>
                  </a:lnTo>
                  <a:lnTo>
                    <a:pt x="1707463" y="1978945"/>
                  </a:lnTo>
                  <a:lnTo>
                    <a:pt x="1706522" y="1968866"/>
                  </a:lnTo>
                  <a:cubicBezTo>
                    <a:pt x="1704349" y="1962532"/>
                    <a:pt x="1700874" y="1957507"/>
                    <a:pt x="1696526" y="1953358"/>
                  </a:cubicBezTo>
                  <a:close/>
                  <a:moveTo>
                    <a:pt x="1343610" y="1891157"/>
                  </a:moveTo>
                  <a:cubicBezTo>
                    <a:pt x="1353663" y="1900275"/>
                    <a:pt x="1363530" y="1910142"/>
                    <a:pt x="1373018" y="1918696"/>
                  </a:cubicBezTo>
                  <a:cubicBezTo>
                    <a:pt x="1378250" y="1921357"/>
                    <a:pt x="1381064" y="1924112"/>
                    <a:pt x="1382458" y="1926938"/>
                  </a:cubicBezTo>
                  <a:cubicBezTo>
                    <a:pt x="1386641" y="1935415"/>
                    <a:pt x="1378054" y="1944530"/>
                    <a:pt x="1383702" y="1953682"/>
                  </a:cubicBezTo>
                  <a:cubicBezTo>
                    <a:pt x="1392798" y="1955300"/>
                    <a:pt x="1402457" y="1957481"/>
                    <a:pt x="1413800" y="1958543"/>
                  </a:cubicBezTo>
                  <a:lnTo>
                    <a:pt x="1418874" y="1963617"/>
                  </a:lnTo>
                  <a:cubicBezTo>
                    <a:pt x="1400863" y="1992342"/>
                    <a:pt x="1419617" y="1996140"/>
                    <a:pt x="1430307" y="1998418"/>
                  </a:cubicBezTo>
                  <a:lnTo>
                    <a:pt x="1435664" y="2003775"/>
                  </a:lnTo>
                  <a:cubicBezTo>
                    <a:pt x="1416614" y="2029590"/>
                    <a:pt x="1431896" y="2031787"/>
                    <a:pt x="1440428" y="2032841"/>
                  </a:cubicBezTo>
                  <a:cubicBezTo>
                    <a:pt x="1434641" y="2042010"/>
                    <a:pt x="1429137" y="2051461"/>
                    <a:pt x="1422513" y="2062596"/>
                  </a:cubicBezTo>
                  <a:cubicBezTo>
                    <a:pt x="1435265" y="2065067"/>
                    <a:pt x="1446519" y="2067909"/>
                    <a:pt x="1458152" y="2072064"/>
                  </a:cubicBezTo>
                  <a:cubicBezTo>
                    <a:pt x="1463790" y="2077702"/>
                    <a:pt x="1469428" y="2083340"/>
                    <a:pt x="1475534" y="2088511"/>
                  </a:cubicBezTo>
                  <a:cubicBezTo>
                    <a:pt x="1469748" y="2097680"/>
                    <a:pt x="1462560" y="2108251"/>
                    <a:pt x="1457055" y="2117703"/>
                  </a:cubicBezTo>
                  <a:cubicBezTo>
                    <a:pt x="1447107" y="2112427"/>
                    <a:pt x="1430631" y="2119319"/>
                    <a:pt x="1424703" y="2110587"/>
                  </a:cubicBezTo>
                  <a:cubicBezTo>
                    <a:pt x="1419702" y="2098108"/>
                    <a:pt x="1414798" y="2086662"/>
                    <a:pt x="1411296" y="2073813"/>
                  </a:cubicBezTo>
                  <a:cubicBezTo>
                    <a:pt x="1387341" y="2052661"/>
                    <a:pt x="1404306" y="2018218"/>
                    <a:pt x="1385707" y="2002423"/>
                  </a:cubicBezTo>
                  <a:cubicBezTo>
                    <a:pt x="1381270" y="1990508"/>
                    <a:pt x="1375988" y="1977748"/>
                    <a:pt x="1371084" y="1966301"/>
                  </a:cubicBezTo>
                  <a:cubicBezTo>
                    <a:pt x="1368146" y="1954015"/>
                    <a:pt x="1364273" y="1942665"/>
                    <a:pt x="1360118" y="1931032"/>
                  </a:cubicBezTo>
                  <a:cubicBezTo>
                    <a:pt x="1345399" y="1929400"/>
                    <a:pt x="1337223" y="1921224"/>
                    <a:pt x="1343610" y="1891157"/>
                  </a:cubicBezTo>
                  <a:close/>
                  <a:moveTo>
                    <a:pt x="1817147" y="1862373"/>
                  </a:moveTo>
                  <a:lnTo>
                    <a:pt x="1783278" y="1896242"/>
                  </a:lnTo>
                  <a:cubicBezTo>
                    <a:pt x="1771334" y="1894663"/>
                    <a:pt x="1760520" y="1891389"/>
                    <a:pt x="1749800" y="1889149"/>
                  </a:cubicBezTo>
                  <a:cubicBezTo>
                    <a:pt x="1750155" y="1901755"/>
                    <a:pt x="1751073" y="1914924"/>
                    <a:pt x="1752842" y="1926115"/>
                  </a:cubicBezTo>
                  <a:cubicBezTo>
                    <a:pt x="1767959" y="1943117"/>
                    <a:pt x="1760950" y="1970974"/>
                    <a:pt x="1738554" y="2030561"/>
                  </a:cubicBezTo>
                  <a:cubicBezTo>
                    <a:pt x="1738181" y="2030975"/>
                    <a:pt x="1737808" y="2031389"/>
                    <a:pt x="1737435" y="2031803"/>
                  </a:cubicBezTo>
                  <a:lnTo>
                    <a:pt x="1738117" y="2033022"/>
                  </a:lnTo>
                  <a:lnTo>
                    <a:pt x="1736430" y="2033101"/>
                  </a:lnTo>
                  <a:lnTo>
                    <a:pt x="1770813" y="2043602"/>
                  </a:lnTo>
                  <a:lnTo>
                    <a:pt x="1772507" y="2042453"/>
                  </a:lnTo>
                  <a:cubicBezTo>
                    <a:pt x="1780076" y="2037706"/>
                    <a:pt x="1787272" y="2031639"/>
                    <a:pt x="1794559" y="2026611"/>
                  </a:cubicBezTo>
                  <a:lnTo>
                    <a:pt x="1818035" y="2003135"/>
                  </a:lnTo>
                  <a:lnTo>
                    <a:pt x="1816929" y="2002251"/>
                  </a:lnTo>
                  <a:cubicBezTo>
                    <a:pt x="1816847" y="1999444"/>
                    <a:pt x="1818831" y="1993374"/>
                    <a:pt x="1822679" y="1987273"/>
                  </a:cubicBezTo>
                  <a:cubicBezTo>
                    <a:pt x="1834907" y="1973917"/>
                    <a:pt x="1854590" y="1960434"/>
                    <a:pt x="1856816" y="1947500"/>
                  </a:cubicBezTo>
                  <a:cubicBezTo>
                    <a:pt x="1853525" y="1945155"/>
                    <a:pt x="1851283" y="1940071"/>
                    <a:pt x="1817567" y="1969842"/>
                  </a:cubicBezTo>
                  <a:lnTo>
                    <a:pt x="1809113" y="1961389"/>
                  </a:lnTo>
                  <a:cubicBezTo>
                    <a:pt x="1821865" y="1936238"/>
                    <a:pt x="1831877" y="1912137"/>
                    <a:pt x="1843400" y="1887653"/>
                  </a:cubicBezTo>
                  <a:cubicBezTo>
                    <a:pt x="1834754" y="1879955"/>
                    <a:pt x="1826019" y="1871220"/>
                    <a:pt x="1817092" y="1863240"/>
                  </a:cubicBezTo>
                  <a:close/>
                  <a:moveTo>
                    <a:pt x="1280860" y="1807244"/>
                  </a:moveTo>
                  <a:lnTo>
                    <a:pt x="1309474" y="1834939"/>
                  </a:lnTo>
                  <a:cubicBezTo>
                    <a:pt x="1317216" y="1835784"/>
                    <a:pt x="1322009" y="1837819"/>
                    <a:pt x="1324800" y="1840509"/>
                  </a:cubicBezTo>
                  <a:cubicBezTo>
                    <a:pt x="1333173" y="1848580"/>
                    <a:pt x="1323527" y="1862555"/>
                    <a:pt x="1321423" y="1868037"/>
                  </a:cubicBezTo>
                  <a:cubicBezTo>
                    <a:pt x="1313822" y="1860435"/>
                    <a:pt x="1306042" y="1853575"/>
                    <a:pt x="1298440" y="1845973"/>
                  </a:cubicBezTo>
                  <a:cubicBezTo>
                    <a:pt x="1283454" y="1842941"/>
                    <a:pt x="1275289" y="1834776"/>
                    <a:pt x="1280860" y="1807244"/>
                  </a:cubicBezTo>
                  <a:close/>
                  <a:moveTo>
                    <a:pt x="1812744" y="1714862"/>
                  </a:moveTo>
                  <a:cubicBezTo>
                    <a:pt x="1796852" y="1724554"/>
                    <a:pt x="1783227" y="1733671"/>
                    <a:pt x="1767336" y="1743364"/>
                  </a:cubicBezTo>
                  <a:lnTo>
                    <a:pt x="1766942" y="1742970"/>
                  </a:lnTo>
                  <a:lnTo>
                    <a:pt x="1762081" y="1747830"/>
                  </a:lnTo>
                  <a:cubicBezTo>
                    <a:pt x="1773434" y="1765779"/>
                    <a:pt x="1771418" y="1789207"/>
                    <a:pt x="1778438" y="1810361"/>
                  </a:cubicBezTo>
                  <a:cubicBezTo>
                    <a:pt x="1786711" y="1813922"/>
                    <a:pt x="1794891" y="1816448"/>
                    <a:pt x="1802220" y="1820951"/>
                  </a:cubicBezTo>
                  <a:cubicBezTo>
                    <a:pt x="1807574" y="1826305"/>
                    <a:pt x="1813962" y="1831750"/>
                    <a:pt x="1819596" y="1837385"/>
                  </a:cubicBezTo>
                  <a:lnTo>
                    <a:pt x="1819542" y="1838276"/>
                  </a:lnTo>
                  <a:cubicBezTo>
                    <a:pt x="1825170" y="1832827"/>
                    <a:pt x="1830797" y="1827378"/>
                    <a:pt x="1836425" y="1821928"/>
                  </a:cubicBezTo>
                  <a:cubicBezTo>
                    <a:pt x="1832876" y="1813642"/>
                    <a:pt x="1829328" y="1805356"/>
                    <a:pt x="1825677" y="1798862"/>
                  </a:cubicBezTo>
                  <a:cubicBezTo>
                    <a:pt x="1828288" y="1784417"/>
                    <a:pt x="1830514" y="1771482"/>
                    <a:pt x="1831704" y="1758458"/>
                  </a:cubicBezTo>
                  <a:cubicBezTo>
                    <a:pt x="1826489" y="1742821"/>
                    <a:pt x="1820135" y="1728886"/>
                    <a:pt x="1812744" y="1714862"/>
                  </a:cubicBezTo>
                  <a:close/>
                  <a:moveTo>
                    <a:pt x="1627990" y="1558564"/>
                  </a:moveTo>
                  <a:lnTo>
                    <a:pt x="1628375" y="1560356"/>
                  </a:lnTo>
                  <a:cubicBezTo>
                    <a:pt x="1624291" y="1566696"/>
                    <a:pt x="1618786" y="1574456"/>
                    <a:pt x="1613190" y="1581179"/>
                  </a:cubicBezTo>
                  <a:cubicBezTo>
                    <a:pt x="1622517" y="1584820"/>
                    <a:pt x="1630986" y="1590446"/>
                    <a:pt x="1639838" y="1594561"/>
                  </a:cubicBezTo>
                  <a:lnTo>
                    <a:pt x="1639489" y="1592722"/>
                  </a:lnTo>
                  <a:lnTo>
                    <a:pt x="1650819" y="1581393"/>
                  </a:lnTo>
                  <a:cubicBezTo>
                    <a:pt x="1650456" y="1575837"/>
                    <a:pt x="1652330" y="1570158"/>
                    <a:pt x="1650504" y="1565854"/>
                  </a:cubicBezTo>
                  <a:cubicBezTo>
                    <a:pt x="1648679" y="1561549"/>
                    <a:pt x="1643153" y="1558620"/>
                    <a:pt x="1627990" y="1558564"/>
                  </a:cubicBezTo>
                  <a:close/>
                  <a:moveTo>
                    <a:pt x="1307103" y="1476637"/>
                  </a:moveTo>
                  <a:lnTo>
                    <a:pt x="1312059" y="1521508"/>
                  </a:lnTo>
                  <a:cubicBezTo>
                    <a:pt x="1312201" y="1538350"/>
                    <a:pt x="1311089" y="1555953"/>
                    <a:pt x="1309788" y="1573604"/>
                  </a:cubicBezTo>
                  <a:cubicBezTo>
                    <a:pt x="1313696" y="1575617"/>
                    <a:pt x="1314304" y="1579660"/>
                    <a:pt x="1313336" y="1584733"/>
                  </a:cubicBezTo>
                  <a:lnTo>
                    <a:pt x="1310951" y="1591721"/>
                  </a:lnTo>
                  <a:lnTo>
                    <a:pt x="1315690" y="1596859"/>
                  </a:lnTo>
                  <a:cubicBezTo>
                    <a:pt x="1316215" y="1600859"/>
                    <a:pt x="1314834" y="1606254"/>
                    <a:pt x="1311247" y="1612799"/>
                  </a:cubicBezTo>
                  <a:cubicBezTo>
                    <a:pt x="1313501" y="1615053"/>
                    <a:pt x="1315663" y="1616272"/>
                    <a:pt x="1317353" y="1617963"/>
                  </a:cubicBezTo>
                  <a:cubicBezTo>
                    <a:pt x="1332223" y="1614925"/>
                    <a:pt x="1345117" y="1612737"/>
                    <a:pt x="1360269" y="1609980"/>
                  </a:cubicBezTo>
                  <a:cubicBezTo>
                    <a:pt x="1384095" y="1546150"/>
                    <a:pt x="1332507" y="1563368"/>
                    <a:pt x="1335490" y="1527706"/>
                  </a:cubicBezTo>
                  <a:cubicBezTo>
                    <a:pt x="1331526" y="1524802"/>
                    <a:pt x="1330181" y="1520409"/>
                    <a:pt x="1330287" y="1515252"/>
                  </a:cubicBezTo>
                  <a:lnTo>
                    <a:pt x="1332379" y="1505072"/>
                  </a:lnTo>
                  <a:lnTo>
                    <a:pt x="1317221" y="1498538"/>
                  </a:lnTo>
                  <a:cubicBezTo>
                    <a:pt x="1318736" y="1495332"/>
                    <a:pt x="1319025" y="1492789"/>
                    <a:pt x="1320540" y="1489584"/>
                  </a:cubicBezTo>
                  <a:close/>
                  <a:moveTo>
                    <a:pt x="1200237" y="1468236"/>
                  </a:moveTo>
                  <a:lnTo>
                    <a:pt x="1194167" y="1480730"/>
                  </a:lnTo>
                  <a:cubicBezTo>
                    <a:pt x="1181533" y="1486039"/>
                    <a:pt x="1169561" y="1490122"/>
                    <a:pt x="1157400" y="1494960"/>
                  </a:cubicBezTo>
                  <a:lnTo>
                    <a:pt x="1153425" y="1498808"/>
                  </a:lnTo>
                  <a:lnTo>
                    <a:pt x="1149174" y="1527310"/>
                  </a:lnTo>
                  <a:cubicBezTo>
                    <a:pt x="1157880" y="1520858"/>
                    <a:pt x="1167533" y="1513459"/>
                    <a:pt x="1176149" y="1505970"/>
                  </a:cubicBezTo>
                  <a:lnTo>
                    <a:pt x="1186261" y="1518960"/>
                  </a:lnTo>
                  <a:lnTo>
                    <a:pt x="1200586" y="1489987"/>
                  </a:lnTo>
                  <a:close/>
                  <a:moveTo>
                    <a:pt x="489802" y="1395170"/>
                  </a:moveTo>
                  <a:cubicBezTo>
                    <a:pt x="524640" y="1420953"/>
                    <a:pt x="561242" y="1446236"/>
                    <a:pt x="590028" y="1477993"/>
                  </a:cubicBezTo>
                  <a:cubicBezTo>
                    <a:pt x="599623" y="1488578"/>
                    <a:pt x="608350" y="1499883"/>
                    <a:pt x="615854" y="1512166"/>
                  </a:cubicBezTo>
                  <a:cubicBezTo>
                    <a:pt x="581614" y="1477926"/>
                    <a:pt x="545245" y="1443570"/>
                    <a:pt x="506244" y="1409600"/>
                  </a:cubicBezTo>
                  <a:close/>
                  <a:moveTo>
                    <a:pt x="1877145" y="1268144"/>
                  </a:moveTo>
                  <a:cubicBezTo>
                    <a:pt x="1885937" y="1275986"/>
                    <a:pt x="1895590" y="1284690"/>
                    <a:pt x="1903908" y="1293008"/>
                  </a:cubicBezTo>
                  <a:cubicBezTo>
                    <a:pt x="1893174" y="1303168"/>
                    <a:pt x="1884152" y="1312190"/>
                    <a:pt x="1872755" y="1323587"/>
                  </a:cubicBezTo>
                  <a:cubicBezTo>
                    <a:pt x="1852240" y="1315420"/>
                    <a:pt x="1879487" y="1284732"/>
                    <a:pt x="1859575" y="1285714"/>
                  </a:cubicBezTo>
                  <a:close/>
                  <a:moveTo>
                    <a:pt x="1758454" y="1223722"/>
                  </a:moveTo>
                  <a:lnTo>
                    <a:pt x="1720820" y="1244112"/>
                  </a:lnTo>
                  <a:lnTo>
                    <a:pt x="1738739" y="1252354"/>
                  </a:lnTo>
                  <a:lnTo>
                    <a:pt x="1739169" y="1252761"/>
                  </a:lnTo>
                  <a:close/>
                  <a:moveTo>
                    <a:pt x="406120" y="1145762"/>
                  </a:moveTo>
                  <a:lnTo>
                    <a:pt x="412855" y="1154294"/>
                  </a:lnTo>
                  <a:lnTo>
                    <a:pt x="415214" y="1154857"/>
                  </a:lnTo>
                  <a:lnTo>
                    <a:pt x="417398" y="1157651"/>
                  </a:lnTo>
                  <a:lnTo>
                    <a:pt x="431107" y="1160680"/>
                  </a:lnTo>
                  <a:cubicBezTo>
                    <a:pt x="437035" y="1161334"/>
                    <a:pt x="443422" y="1161390"/>
                    <a:pt x="450254" y="1160719"/>
                  </a:cubicBezTo>
                  <a:cubicBezTo>
                    <a:pt x="442751" y="1168222"/>
                    <a:pt x="436375" y="1174038"/>
                    <a:pt x="431406" y="1178447"/>
                  </a:cubicBezTo>
                  <a:lnTo>
                    <a:pt x="430669" y="1177504"/>
                  </a:lnTo>
                  <a:lnTo>
                    <a:pt x="419531" y="1186127"/>
                  </a:lnTo>
                  <a:cubicBezTo>
                    <a:pt x="402291" y="1197514"/>
                    <a:pt x="402291" y="1186225"/>
                    <a:pt x="404244" y="1171273"/>
                  </a:cubicBezTo>
                  <a:lnTo>
                    <a:pt x="406537" y="1152874"/>
                  </a:lnTo>
                  <a:close/>
                  <a:moveTo>
                    <a:pt x="398014" y="1133950"/>
                  </a:moveTo>
                  <a:cubicBezTo>
                    <a:pt x="400650" y="1134271"/>
                    <a:pt x="402542" y="1135469"/>
                    <a:pt x="403865" y="1137371"/>
                  </a:cubicBezTo>
                  <a:cubicBezTo>
                    <a:pt x="405188" y="1139273"/>
                    <a:pt x="405942" y="1141878"/>
                    <a:pt x="406299" y="1145015"/>
                  </a:cubicBezTo>
                  <a:cubicBezTo>
                    <a:pt x="403074" y="1141790"/>
                    <a:pt x="400312" y="1138102"/>
                    <a:pt x="398014" y="1133950"/>
                  </a:cubicBezTo>
                  <a:close/>
                  <a:moveTo>
                    <a:pt x="1292655" y="1060438"/>
                  </a:moveTo>
                  <a:cubicBezTo>
                    <a:pt x="1294683" y="1068131"/>
                    <a:pt x="1290149" y="1073510"/>
                    <a:pt x="1283792" y="1087290"/>
                  </a:cubicBezTo>
                  <a:lnTo>
                    <a:pt x="1280542" y="1095416"/>
                  </a:lnTo>
                  <a:lnTo>
                    <a:pt x="1286916" y="1102345"/>
                  </a:lnTo>
                  <a:cubicBezTo>
                    <a:pt x="1298329" y="1103335"/>
                    <a:pt x="1308232" y="1104708"/>
                    <a:pt x="1317378" y="1106274"/>
                  </a:cubicBezTo>
                  <a:lnTo>
                    <a:pt x="1323298" y="1112194"/>
                  </a:lnTo>
                  <a:lnTo>
                    <a:pt x="1317139" y="1118353"/>
                  </a:lnTo>
                  <a:lnTo>
                    <a:pt x="1334555" y="1147207"/>
                  </a:lnTo>
                  <a:lnTo>
                    <a:pt x="1342273" y="1153192"/>
                  </a:lnTo>
                  <a:lnTo>
                    <a:pt x="1343165" y="1161469"/>
                  </a:lnTo>
                  <a:lnTo>
                    <a:pt x="1353217" y="1178122"/>
                  </a:lnTo>
                  <a:lnTo>
                    <a:pt x="1411727" y="1244212"/>
                  </a:lnTo>
                  <a:cubicBezTo>
                    <a:pt x="1413502" y="1248356"/>
                    <a:pt x="1411161" y="1255490"/>
                    <a:pt x="1410215" y="1261652"/>
                  </a:cubicBezTo>
                  <a:lnTo>
                    <a:pt x="1410497" y="1268781"/>
                  </a:lnTo>
                  <a:lnTo>
                    <a:pt x="1411828" y="1270378"/>
                  </a:lnTo>
                  <a:lnTo>
                    <a:pt x="1417078" y="1273253"/>
                  </a:lnTo>
                  <a:cubicBezTo>
                    <a:pt x="1424239" y="1275676"/>
                    <a:pt x="1429979" y="1279521"/>
                    <a:pt x="1438088" y="1280997"/>
                  </a:cubicBezTo>
                  <a:lnTo>
                    <a:pt x="1470070" y="1349935"/>
                  </a:lnTo>
                  <a:cubicBezTo>
                    <a:pt x="1482498" y="1356677"/>
                    <a:pt x="1494925" y="1363418"/>
                    <a:pt x="1505649" y="1371300"/>
                  </a:cubicBezTo>
                  <a:lnTo>
                    <a:pt x="1513748" y="1391596"/>
                  </a:lnTo>
                  <a:lnTo>
                    <a:pt x="1513922" y="1391490"/>
                  </a:lnTo>
                  <a:lnTo>
                    <a:pt x="1505181" y="1369665"/>
                  </a:lnTo>
                  <a:lnTo>
                    <a:pt x="1495408" y="1323071"/>
                  </a:lnTo>
                  <a:cubicBezTo>
                    <a:pt x="1477181" y="1305787"/>
                    <a:pt x="1492505" y="1278625"/>
                    <a:pt x="1454591" y="1262427"/>
                  </a:cubicBezTo>
                  <a:cubicBezTo>
                    <a:pt x="1450765" y="1248215"/>
                    <a:pt x="1446369" y="1236266"/>
                    <a:pt x="1441500" y="1224788"/>
                  </a:cubicBezTo>
                  <a:cubicBezTo>
                    <a:pt x="1436089" y="1204271"/>
                    <a:pt x="1428296" y="1194589"/>
                    <a:pt x="1424393" y="1173691"/>
                  </a:cubicBezTo>
                  <a:cubicBezTo>
                    <a:pt x="1411703" y="1163834"/>
                    <a:pt x="1398069" y="1154921"/>
                    <a:pt x="1383400" y="1145917"/>
                  </a:cubicBezTo>
                  <a:cubicBezTo>
                    <a:pt x="1388170" y="1121418"/>
                    <a:pt x="1358782" y="1123187"/>
                    <a:pt x="1346543" y="1121333"/>
                  </a:cubicBezTo>
                  <a:cubicBezTo>
                    <a:pt x="1338264" y="1117776"/>
                    <a:pt x="1329513" y="1114689"/>
                    <a:pt x="1322742" y="1110751"/>
                  </a:cubicBezTo>
                  <a:lnTo>
                    <a:pt x="1316824" y="1104832"/>
                  </a:lnTo>
                  <a:cubicBezTo>
                    <a:pt x="1314569" y="1102577"/>
                    <a:pt x="1315499" y="1097843"/>
                    <a:pt x="1317337" y="1092481"/>
                  </a:cubicBezTo>
                  <a:lnTo>
                    <a:pt x="1323063" y="1077013"/>
                  </a:lnTo>
                  <a:lnTo>
                    <a:pt x="1319269" y="1073834"/>
                  </a:lnTo>
                  <a:lnTo>
                    <a:pt x="1317378" y="1070728"/>
                  </a:lnTo>
                  <a:lnTo>
                    <a:pt x="1306764" y="1060607"/>
                  </a:lnTo>
                  <a:close/>
                  <a:moveTo>
                    <a:pt x="538669" y="914005"/>
                  </a:moveTo>
                  <a:cubicBezTo>
                    <a:pt x="547654" y="916813"/>
                    <a:pt x="532593" y="928986"/>
                    <a:pt x="537165" y="932116"/>
                  </a:cubicBezTo>
                  <a:lnTo>
                    <a:pt x="520050" y="915000"/>
                  </a:lnTo>
                  <a:cubicBezTo>
                    <a:pt x="530007" y="913173"/>
                    <a:pt x="535674" y="913069"/>
                    <a:pt x="538669" y="914005"/>
                  </a:cubicBezTo>
                  <a:close/>
                  <a:moveTo>
                    <a:pt x="502817" y="897423"/>
                  </a:moveTo>
                  <a:cubicBezTo>
                    <a:pt x="508711" y="903316"/>
                    <a:pt x="515073" y="908742"/>
                    <a:pt x="520405" y="914075"/>
                  </a:cubicBezTo>
                  <a:cubicBezTo>
                    <a:pt x="496545" y="935129"/>
                    <a:pt x="495610" y="922030"/>
                    <a:pt x="502817" y="897423"/>
                  </a:cubicBezTo>
                  <a:close/>
                  <a:moveTo>
                    <a:pt x="1170835" y="895971"/>
                  </a:moveTo>
                  <a:lnTo>
                    <a:pt x="1165752" y="938255"/>
                  </a:lnTo>
                  <a:lnTo>
                    <a:pt x="1168570" y="941073"/>
                  </a:lnTo>
                  <a:cubicBezTo>
                    <a:pt x="1174319" y="939269"/>
                    <a:pt x="1179786" y="937183"/>
                    <a:pt x="1186670" y="933681"/>
                  </a:cubicBezTo>
                  <a:cubicBezTo>
                    <a:pt x="1189834" y="930567"/>
                    <a:pt x="1192998" y="927453"/>
                    <a:pt x="1196162" y="924339"/>
                  </a:cubicBezTo>
                  <a:lnTo>
                    <a:pt x="1179986" y="914178"/>
                  </a:lnTo>
                  <a:lnTo>
                    <a:pt x="1176886" y="911078"/>
                  </a:lnTo>
                  <a:close/>
                  <a:moveTo>
                    <a:pt x="465652" y="810297"/>
                  </a:moveTo>
                  <a:cubicBezTo>
                    <a:pt x="471265" y="815910"/>
                    <a:pt x="477375" y="821027"/>
                    <a:pt x="483269" y="826920"/>
                  </a:cubicBezTo>
                  <a:lnTo>
                    <a:pt x="463420" y="846770"/>
                  </a:lnTo>
                  <a:cubicBezTo>
                    <a:pt x="457029" y="841372"/>
                    <a:pt x="451136" y="835479"/>
                    <a:pt x="445803" y="830146"/>
                  </a:cubicBezTo>
                  <a:close/>
                  <a:moveTo>
                    <a:pt x="279311" y="629962"/>
                  </a:moveTo>
                  <a:cubicBezTo>
                    <a:pt x="283175" y="638480"/>
                    <a:pt x="287601" y="647561"/>
                    <a:pt x="293143" y="654965"/>
                  </a:cubicBezTo>
                  <a:cubicBezTo>
                    <a:pt x="299399" y="653774"/>
                    <a:pt x="304811" y="651739"/>
                    <a:pt x="310223" y="649704"/>
                  </a:cubicBezTo>
                  <a:cubicBezTo>
                    <a:pt x="308480" y="658201"/>
                    <a:pt x="306651" y="668472"/>
                    <a:pt x="303977" y="677899"/>
                  </a:cubicBezTo>
                  <a:cubicBezTo>
                    <a:pt x="310731" y="684653"/>
                    <a:pt x="317767" y="691689"/>
                    <a:pt x="324423" y="697414"/>
                  </a:cubicBezTo>
                  <a:lnTo>
                    <a:pt x="318373" y="703464"/>
                  </a:lnTo>
                  <a:cubicBezTo>
                    <a:pt x="310732" y="708854"/>
                    <a:pt x="304487" y="712848"/>
                    <a:pt x="297873" y="718336"/>
                  </a:cubicBezTo>
                  <a:cubicBezTo>
                    <a:pt x="292895" y="711495"/>
                    <a:pt x="290340" y="703356"/>
                    <a:pt x="286758" y="695119"/>
                  </a:cubicBezTo>
                  <a:cubicBezTo>
                    <a:pt x="281692" y="690054"/>
                    <a:pt x="275036" y="684329"/>
                    <a:pt x="269126" y="678419"/>
                  </a:cubicBezTo>
                  <a:cubicBezTo>
                    <a:pt x="251776" y="686200"/>
                    <a:pt x="247274" y="681698"/>
                    <a:pt x="242208" y="676633"/>
                  </a:cubicBezTo>
                  <a:cubicBezTo>
                    <a:pt x="252339" y="662562"/>
                    <a:pt x="260413" y="648297"/>
                    <a:pt x="270165" y="632917"/>
                  </a:cubicBezTo>
                  <a:cubicBezTo>
                    <a:pt x="272124" y="632083"/>
                    <a:pt x="275858" y="631164"/>
                    <a:pt x="279311" y="629962"/>
                  </a:cubicBezTo>
                  <a:close/>
                  <a:moveTo>
                    <a:pt x="317901" y="384609"/>
                  </a:moveTo>
                  <a:lnTo>
                    <a:pt x="315814" y="391896"/>
                  </a:lnTo>
                  <a:lnTo>
                    <a:pt x="315754" y="404077"/>
                  </a:lnTo>
                  <a:lnTo>
                    <a:pt x="319791" y="394091"/>
                  </a:lnTo>
                  <a:lnTo>
                    <a:pt x="319944" y="393938"/>
                  </a:lnTo>
                  <a:close/>
                  <a:moveTo>
                    <a:pt x="516303" y="139663"/>
                  </a:moveTo>
                  <a:cubicBezTo>
                    <a:pt x="516222" y="139742"/>
                    <a:pt x="516141" y="139820"/>
                    <a:pt x="516060" y="139899"/>
                  </a:cubicBezTo>
                  <a:lnTo>
                    <a:pt x="516345" y="139953"/>
                  </a:lnTo>
                  <a:close/>
                  <a:moveTo>
                    <a:pt x="728642" y="138970"/>
                  </a:moveTo>
                  <a:cubicBezTo>
                    <a:pt x="733282" y="137030"/>
                    <a:pt x="736191" y="137914"/>
                    <a:pt x="737840" y="140635"/>
                  </a:cubicBezTo>
                  <a:cubicBezTo>
                    <a:pt x="741138" y="146076"/>
                    <a:pt x="739396" y="158864"/>
                    <a:pt x="736388" y="171101"/>
                  </a:cubicBezTo>
                  <a:cubicBezTo>
                    <a:pt x="715830" y="181032"/>
                    <a:pt x="704717" y="180399"/>
                    <a:pt x="709055" y="154248"/>
                  </a:cubicBezTo>
                  <a:cubicBezTo>
                    <a:pt x="717630" y="145674"/>
                    <a:pt x="724002" y="140910"/>
                    <a:pt x="728642" y="138970"/>
                  </a:cubicBezTo>
                  <a:close/>
                  <a:moveTo>
                    <a:pt x="476833" y="26029"/>
                  </a:moveTo>
                  <a:lnTo>
                    <a:pt x="544635" y="54614"/>
                  </a:lnTo>
                  <a:lnTo>
                    <a:pt x="545008" y="55928"/>
                  </a:lnTo>
                  <a:cubicBezTo>
                    <a:pt x="548806" y="58788"/>
                    <a:pt x="552967" y="62950"/>
                    <a:pt x="556574" y="66556"/>
                  </a:cubicBezTo>
                  <a:cubicBezTo>
                    <a:pt x="555117" y="77448"/>
                    <a:pt x="536092" y="102648"/>
                    <a:pt x="536266" y="121277"/>
                  </a:cubicBezTo>
                  <a:cubicBezTo>
                    <a:pt x="543042" y="140263"/>
                    <a:pt x="549817" y="159250"/>
                    <a:pt x="557622" y="178327"/>
                  </a:cubicBezTo>
                  <a:lnTo>
                    <a:pt x="566855" y="197397"/>
                  </a:lnTo>
                  <a:lnTo>
                    <a:pt x="591685" y="219811"/>
                  </a:lnTo>
                  <a:lnTo>
                    <a:pt x="630007" y="196260"/>
                  </a:lnTo>
                  <a:cubicBezTo>
                    <a:pt x="632329" y="197280"/>
                    <a:pt x="633737" y="198584"/>
                    <a:pt x="634421" y="200117"/>
                  </a:cubicBezTo>
                  <a:cubicBezTo>
                    <a:pt x="638012" y="208167"/>
                    <a:pt x="621655" y="222533"/>
                    <a:pt x="613045" y="235301"/>
                  </a:cubicBezTo>
                  <a:lnTo>
                    <a:pt x="611892" y="238054"/>
                  </a:lnTo>
                  <a:lnTo>
                    <a:pt x="664365" y="285424"/>
                  </a:lnTo>
                  <a:lnTo>
                    <a:pt x="698414" y="264154"/>
                  </a:lnTo>
                  <a:cubicBezTo>
                    <a:pt x="702109" y="267131"/>
                    <a:pt x="705960" y="270265"/>
                    <a:pt x="709209" y="273872"/>
                  </a:cubicBezTo>
                  <a:cubicBezTo>
                    <a:pt x="716517" y="281987"/>
                    <a:pt x="720771" y="292497"/>
                    <a:pt x="713318" y="309007"/>
                  </a:cubicBezTo>
                  <a:lnTo>
                    <a:pt x="705072" y="322173"/>
                  </a:lnTo>
                  <a:lnTo>
                    <a:pt x="776956" y="387067"/>
                  </a:lnTo>
                  <a:cubicBezTo>
                    <a:pt x="780619" y="390730"/>
                    <a:pt x="784564" y="394675"/>
                    <a:pt x="788699" y="397865"/>
                  </a:cubicBezTo>
                  <a:cubicBezTo>
                    <a:pt x="796299" y="408298"/>
                    <a:pt x="802110" y="418830"/>
                    <a:pt x="808766" y="430207"/>
                  </a:cubicBezTo>
                  <a:lnTo>
                    <a:pt x="826431" y="447046"/>
                  </a:lnTo>
                  <a:lnTo>
                    <a:pt x="839238" y="444855"/>
                  </a:lnTo>
                  <a:cubicBezTo>
                    <a:pt x="850519" y="445024"/>
                    <a:pt x="857710" y="449741"/>
                    <a:pt x="863326" y="456489"/>
                  </a:cubicBezTo>
                  <a:lnTo>
                    <a:pt x="870402" y="467099"/>
                  </a:lnTo>
                  <a:lnTo>
                    <a:pt x="885138" y="465980"/>
                  </a:lnTo>
                  <a:lnTo>
                    <a:pt x="891055" y="471897"/>
                  </a:lnTo>
                  <a:cubicBezTo>
                    <a:pt x="892930" y="474953"/>
                    <a:pt x="893467" y="478854"/>
                    <a:pt x="893327" y="483168"/>
                  </a:cubicBezTo>
                  <a:lnTo>
                    <a:pt x="891637" y="496109"/>
                  </a:lnTo>
                  <a:lnTo>
                    <a:pt x="898255" y="501250"/>
                  </a:lnTo>
                  <a:cubicBezTo>
                    <a:pt x="902945" y="503659"/>
                    <a:pt x="908498" y="505318"/>
                    <a:pt x="915231" y="505913"/>
                  </a:cubicBezTo>
                  <a:cubicBezTo>
                    <a:pt x="965968" y="516052"/>
                    <a:pt x="957154" y="576161"/>
                    <a:pt x="1011407" y="573765"/>
                  </a:cubicBezTo>
                  <a:cubicBezTo>
                    <a:pt x="991691" y="516047"/>
                    <a:pt x="942629" y="486812"/>
                    <a:pt x="923506" y="444145"/>
                  </a:cubicBezTo>
                  <a:lnTo>
                    <a:pt x="917562" y="425679"/>
                  </a:lnTo>
                  <a:lnTo>
                    <a:pt x="917068" y="425162"/>
                  </a:lnTo>
                  <a:lnTo>
                    <a:pt x="911180" y="431051"/>
                  </a:lnTo>
                  <a:cubicBezTo>
                    <a:pt x="898250" y="403960"/>
                    <a:pt x="855968" y="402275"/>
                    <a:pt x="837959" y="372937"/>
                  </a:cubicBezTo>
                  <a:cubicBezTo>
                    <a:pt x="833492" y="351475"/>
                    <a:pt x="835908" y="326512"/>
                    <a:pt x="802413" y="351552"/>
                  </a:cubicBezTo>
                  <a:lnTo>
                    <a:pt x="788321" y="337461"/>
                  </a:lnTo>
                  <a:cubicBezTo>
                    <a:pt x="788990" y="333410"/>
                    <a:pt x="789378" y="329077"/>
                    <a:pt x="789103" y="325969"/>
                  </a:cubicBezTo>
                  <a:cubicBezTo>
                    <a:pt x="780641" y="320340"/>
                    <a:pt x="771798" y="316218"/>
                    <a:pt x="762484" y="312568"/>
                  </a:cubicBezTo>
                  <a:lnTo>
                    <a:pt x="792696" y="282355"/>
                  </a:lnTo>
                  <a:cubicBezTo>
                    <a:pt x="787771" y="255715"/>
                    <a:pt x="792231" y="242236"/>
                    <a:pt x="797353" y="227531"/>
                  </a:cubicBezTo>
                  <a:cubicBezTo>
                    <a:pt x="804110" y="237121"/>
                    <a:pt x="810487" y="248218"/>
                    <a:pt x="817998" y="257617"/>
                  </a:cubicBezTo>
                  <a:lnTo>
                    <a:pt x="881002" y="296073"/>
                  </a:lnTo>
                  <a:lnTo>
                    <a:pt x="879835" y="299167"/>
                  </a:lnTo>
                  <a:cubicBezTo>
                    <a:pt x="887670" y="296384"/>
                    <a:pt x="893215" y="294207"/>
                    <a:pt x="899041" y="292310"/>
                  </a:cubicBezTo>
                  <a:cubicBezTo>
                    <a:pt x="898795" y="295924"/>
                    <a:pt x="898809" y="299559"/>
                    <a:pt x="898677" y="303409"/>
                  </a:cubicBezTo>
                  <a:lnTo>
                    <a:pt x="897709" y="313091"/>
                  </a:lnTo>
                  <a:lnTo>
                    <a:pt x="898666" y="312794"/>
                  </a:lnTo>
                  <a:lnTo>
                    <a:pt x="1121836" y="515193"/>
                  </a:lnTo>
                  <a:cubicBezTo>
                    <a:pt x="1125218" y="518575"/>
                    <a:pt x="1129446" y="522803"/>
                    <a:pt x="1133300" y="525712"/>
                  </a:cubicBezTo>
                  <a:cubicBezTo>
                    <a:pt x="1141092" y="535394"/>
                    <a:pt x="1147187" y="546209"/>
                    <a:pt x="1153846" y="557588"/>
                  </a:cubicBezTo>
                  <a:lnTo>
                    <a:pt x="1193774" y="596573"/>
                  </a:lnTo>
                  <a:cubicBezTo>
                    <a:pt x="1205266" y="595791"/>
                    <a:pt x="1218266" y="594628"/>
                    <a:pt x="1229476" y="593564"/>
                  </a:cubicBezTo>
                  <a:lnTo>
                    <a:pt x="1235394" y="599483"/>
                  </a:lnTo>
                  <a:cubicBezTo>
                    <a:pt x="1242898" y="611707"/>
                    <a:pt x="1228989" y="637453"/>
                    <a:pt x="1235930" y="649113"/>
                  </a:cubicBezTo>
                  <a:lnTo>
                    <a:pt x="1314420" y="746487"/>
                  </a:lnTo>
                  <a:cubicBezTo>
                    <a:pt x="1324292" y="753526"/>
                    <a:pt x="1335389" y="759902"/>
                    <a:pt x="1346677" y="765525"/>
                  </a:cubicBezTo>
                  <a:cubicBezTo>
                    <a:pt x="1336376" y="779772"/>
                    <a:pt x="1332197" y="793533"/>
                    <a:pt x="1327456" y="806729"/>
                  </a:cubicBezTo>
                  <a:cubicBezTo>
                    <a:pt x="1337059" y="807835"/>
                    <a:pt x="1344781" y="808005"/>
                    <a:pt x="1353349" y="809019"/>
                  </a:cubicBezTo>
                  <a:cubicBezTo>
                    <a:pt x="1356632" y="814191"/>
                    <a:pt x="1357182" y="820405"/>
                    <a:pt x="1359049" y="826993"/>
                  </a:cubicBezTo>
                  <a:lnTo>
                    <a:pt x="1367222" y="835166"/>
                  </a:lnTo>
                  <a:cubicBezTo>
                    <a:pt x="1381236" y="842572"/>
                    <a:pt x="1393743" y="850357"/>
                    <a:pt x="1405587" y="859369"/>
                  </a:cubicBezTo>
                  <a:cubicBezTo>
                    <a:pt x="1434799" y="852704"/>
                    <a:pt x="1443219" y="875286"/>
                    <a:pt x="1448306" y="912474"/>
                  </a:cubicBezTo>
                  <a:cubicBezTo>
                    <a:pt x="1464209" y="917991"/>
                    <a:pt x="1478695" y="924924"/>
                    <a:pt x="1492807" y="930539"/>
                  </a:cubicBezTo>
                  <a:cubicBezTo>
                    <a:pt x="1492590" y="942595"/>
                    <a:pt x="1491335" y="954559"/>
                    <a:pt x="1493005" y="964726"/>
                  </a:cubicBezTo>
                  <a:cubicBezTo>
                    <a:pt x="1505695" y="974583"/>
                    <a:pt x="1519046" y="983214"/>
                    <a:pt x="1532581" y="993917"/>
                  </a:cubicBezTo>
                  <a:cubicBezTo>
                    <a:pt x="1527396" y="996284"/>
                    <a:pt x="1522492" y="998933"/>
                    <a:pt x="1518152" y="1002146"/>
                  </a:cubicBezTo>
                  <a:cubicBezTo>
                    <a:pt x="1515179" y="1023721"/>
                    <a:pt x="1513149" y="1044351"/>
                    <a:pt x="1510458" y="1066207"/>
                  </a:cubicBezTo>
                  <a:lnTo>
                    <a:pt x="1513276" y="1069025"/>
                  </a:lnTo>
                  <a:cubicBezTo>
                    <a:pt x="1518744" y="1066940"/>
                    <a:pt x="1524965" y="1064664"/>
                    <a:pt x="1531377" y="1061634"/>
                  </a:cubicBezTo>
                  <a:cubicBezTo>
                    <a:pt x="1542706" y="1050305"/>
                    <a:pt x="1555735" y="1037840"/>
                    <a:pt x="1567064" y="1026511"/>
                  </a:cubicBezTo>
                  <a:cubicBezTo>
                    <a:pt x="1576576" y="1026581"/>
                    <a:pt x="1585334" y="1026842"/>
                    <a:pt x="1594183" y="1028139"/>
                  </a:cubicBezTo>
                  <a:cubicBezTo>
                    <a:pt x="1600292" y="1033303"/>
                    <a:pt x="1605647" y="1038658"/>
                    <a:pt x="1611566" y="1044576"/>
                  </a:cubicBezTo>
                  <a:cubicBezTo>
                    <a:pt x="1611277" y="1047120"/>
                    <a:pt x="1609480" y="1050044"/>
                    <a:pt x="1608529" y="1053814"/>
                  </a:cubicBezTo>
                  <a:lnTo>
                    <a:pt x="1625439" y="1070724"/>
                  </a:lnTo>
                  <a:lnTo>
                    <a:pt x="1626046" y="1071783"/>
                  </a:lnTo>
                  <a:cubicBezTo>
                    <a:pt x="1644513" y="1064506"/>
                    <a:pt x="1662028" y="1058182"/>
                    <a:pt x="1680496" y="1050905"/>
                  </a:cubicBezTo>
                  <a:cubicBezTo>
                    <a:pt x="1683556" y="1051342"/>
                    <a:pt x="1684893" y="1052978"/>
                    <a:pt x="1685392" y="1055189"/>
                  </a:cubicBezTo>
                  <a:cubicBezTo>
                    <a:pt x="1686887" y="1061825"/>
                    <a:pt x="1680833" y="1073649"/>
                    <a:pt x="1691084" y="1073889"/>
                  </a:cubicBezTo>
                  <a:cubicBezTo>
                    <a:pt x="1698638" y="1081442"/>
                    <a:pt x="1706948" y="1088799"/>
                    <a:pt x="1714502" y="1096353"/>
                  </a:cubicBezTo>
                  <a:cubicBezTo>
                    <a:pt x="1719818" y="1101668"/>
                    <a:pt x="1725693" y="1107543"/>
                    <a:pt x="1731485" y="1112382"/>
                  </a:cubicBezTo>
                  <a:lnTo>
                    <a:pt x="1709819" y="1139054"/>
                  </a:lnTo>
                  <a:lnTo>
                    <a:pt x="1718578" y="1147813"/>
                  </a:lnTo>
                  <a:lnTo>
                    <a:pt x="1718569" y="1150783"/>
                  </a:lnTo>
                  <a:cubicBezTo>
                    <a:pt x="1730958" y="1154672"/>
                    <a:pt x="1743155" y="1159314"/>
                    <a:pt x="1757330" y="1163101"/>
                  </a:cubicBezTo>
                  <a:cubicBezTo>
                    <a:pt x="1765354" y="1175846"/>
                    <a:pt x="1772816" y="1188030"/>
                    <a:pt x="1782536" y="1199640"/>
                  </a:cubicBezTo>
                  <a:lnTo>
                    <a:pt x="1785062" y="1202165"/>
                  </a:lnTo>
                  <a:cubicBezTo>
                    <a:pt x="1794489" y="1216314"/>
                    <a:pt x="1804490" y="1228204"/>
                    <a:pt x="1813355" y="1241791"/>
                  </a:cubicBezTo>
                  <a:cubicBezTo>
                    <a:pt x="1816059" y="1246384"/>
                    <a:pt x="1817908" y="1252955"/>
                    <a:pt x="1818442" y="1259156"/>
                  </a:cubicBezTo>
                  <a:lnTo>
                    <a:pt x="1774551" y="1286542"/>
                  </a:lnTo>
                  <a:lnTo>
                    <a:pt x="1801846" y="1329082"/>
                  </a:lnTo>
                  <a:lnTo>
                    <a:pt x="1831309" y="1376193"/>
                  </a:lnTo>
                  <a:cubicBezTo>
                    <a:pt x="1820003" y="1394262"/>
                    <a:pt x="1830838" y="1397516"/>
                    <a:pt x="1835334" y="1404855"/>
                  </a:cubicBezTo>
                  <a:cubicBezTo>
                    <a:pt x="1846193" y="1402449"/>
                    <a:pt x="1856208" y="1399197"/>
                    <a:pt x="1866594" y="1397265"/>
                  </a:cubicBezTo>
                  <a:cubicBezTo>
                    <a:pt x="1901846" y="1361449"/>
                    <a:pt x="1853694" y="1370151"/>
                    <a:pt x="1870800" y="1341774"/>
                  </a:cubicBezTo>
                  <a:cubicBezTo>
                    <a:pt x="1891327" y="1329137"/>
                    <a:pt x="1910152" y="1317638"/>
                    <a:pt x="1931243" y="1305564"/>
                  </a:cubicBezTo>
                  <a:lnTo>
                    <a:pt x="1971640" y="1344066"/>
                  </a:lnTo>
                  <a:cubicBezTo>
                    <a:pt x="1961780" y="1355053"/>
                    <a:pt x="1952484" y="1366604"/>
                    <a:pt x="1943380" y="1377399"/>
                  </a:cubicBezTo>
                  <a:cubicBezTo>
                    <a:pt x="1947953" y="1388605"/>
                    <a:pt x="1951207" y="1399440"/>
                    <a:pt x="1955499" y="1410364"/>
                  </a:cubicBezTo>
                  <a:lnTo>
                    <a:pt x="1977760" y="1432625"/>
                  </a:lnTo>
                  <a:lnTo>
                    <a:pt x="1971601" y="1438784"/>
                  </a:lnTo>
                  <a:cubicBezTo>
                    <a:pt x="1961706" y="1479111"/>
                    <a:pt x="2015104" y="1435857"/>
                    <a:pt x="2026468" y="1469015"/>
                  </a:cubicBezTo>
                  <a:cubicBezTo>
                    <a:pt x="2034036" y="1464264"/>
                    <a:pt x="2041323" y="1459232"/>
                    <a:pt x="2048519" y="1453163"/>
                  </a:cubicBezTo>
                  <a:cubicBezTo>
                    <a:pt x="2050940" y="1460322"/>
                    <a:pt x="2054783" y="1466060"/>
                    <a:pt x="2056731" y="1473693"/>
                  </a:cubicBezTo>
                  <a:cubicBezTo>
                    <a:pt x="2042709" y="1487151"/>
                    <a:pt x="2028969" y="1500891"/>
                    <a:pt x="2013335" y="1516526"/>
                  </a:cubicBezTo>
                  <a:cubicBezTo>
                    <a:pt x="2024937" y="1516758"/>
                    <a:pt x="2033608" y="1518795"/>
                    <a:pt x="2043508" y="1520167"/>
                  </a:cubicBezTo>
                  <a:cubicBezTo>
                    <a:pt x="2038847" y="1528772"/>
                    <a:pt x="2034852" y="1536149"/>
                    <a:pt x="2031895" y="1543614"/>
                  </a:cubicBezTo>
                  <a:cubicBezTo>
                    <a:pt x="2015734" y="1550194"/>
                    <a:pt x="1994503" y="1572552"/>
                    <a:pt x="1974893" y="1548204"/>
                  </a:cubicBezTo>
                  <a:cubicBezTo>
                    <a:pt x="1988397" y="1588240"/>
                    <a:pt x="1983534" y="1621280"/>
                    <a:pt x="1992656" y="1649353"/>
                  </a:cubicBezTo>
                  <a:cubicBezTo>
                    <a:pt x="2001943" y="1661483"/>
                    <a:pt x="2009718" y="1673996"/>
                    <a:pt x="2018530" y="1686598"/>
                  </a:cubicBezTo>
                  <a:cubicBezTo>
                    <a:pt x="1997312" y="1706126"/>
                    <a:pt x="2018034" y="1713582"/>
                    <a:pt x="2008407" y="1736172"/>
                  </a:cubicBezTo>
                  <a:cubicBezTo>
                    <a:pt x="1998250" y="1728858"/>
                    <a:pt x="1986480" y="1723721"/>
                    <a:pt x="1975376" y="1717355"/>
                  </a:cubicBezTo>
                  <a:cubicBezTo>
                    <a:pt x="1962315" y="1727034"/>
                    <a:pt x="1947550" y="1737854"/>
                    <a:pt x="1934207" y="1747252"/>
                  </a:cubicBezTo>
                  <a:cubicBezTo>
                    <a:pt x="1934107" y="1769895"/>
                    <a:pt x="1953138" y="1775660"/>
                    <a:pt x="1962335" y="1786752"/>
                  </a:cubicBezTo>
                  <a:cubicBezTo>
                    <a:pt x="1974412" y="1786510"/>
                    <a:pt x="1985541" y="1787216"/>
                    <a:pt x="1997528" y="1785937"/>
                  </a:cubicBezTo>
                  <a:cubicBezTo>
                    <a:pt x="2001472" y="1789881"/>
                    <a:pt x="2005609" y="1793071"/>
                    <a:pt x="2008991" y="1796453"/>
                  </a:cubicBezTo>
                  <a:cubicBezTo>
                    <a:pt x="2015766" y="1800385"/>
                    <a:pt x="2005510" y="1815713"/>
                    <a:pt x="2003296" y="1825817"/>
                  </a:cubicBezTo>
                  <a:lnTo>
                    <a:pt x="2019639" y="1842160"/>
                  </a:lnTo>
                  <a:lnTo>
                    <a:pt x="2025838" y="1848360"/>
                  </a:lnTo>
                  <a:cubicBezTo>
                    <a:pt x="2037314" y="1856045"/>
                    <a:pt x="2049455" y="1862501"/>
                    <a:pt x="2061123" y="1869431"/>
                  </a:cubicBezTo>
                  <a:lnTo>
                    <a:pt x="2064222" y="1872530"/>
                  </a:lnTo>
                  <a:cubicBezTo>
                    <a:pt x="2067796" y="1875156"/>
                    <a:pt x="2070050" y="1877411"/>
                    <a:pt x="2072868" y="1880229"/>
                  </a:cubicBezTo>
                  <a:lnTo>
                    <a:pt x="2067192" y="1885905"/>
                  </a:lnTo>
                  <a:cubicBezTo>
                    <a:pt x="2067392" y="1885726"/>
                    <a:pt x="2067592" y="1885547"/>
                    <a:pt x="2067792" y="1885369"/>
                  </a:cubicBezTo>
                  <a:lnTo>
                    <a:pt x="2074332" y="1878829"/>
                  </a:lnTo>
                  <a:cubicBezTo>
                    <a:pt x="2092460" y="1882008"/>
                    <a:pt x="2111428" y="1883225"/>
                    <a:pt x="2130024" y="1885937"/>
                  </a:cubicBezTo>
                  <a:cubicBezTo>
                    <a:pt x="2124231" y="1895094"/>
                    <a:pt x="2117037" y="1905651"/>
                    <a:pt x="2111806" y="1915368"/>
                  </a:cubicBezTo>
                  <a:lnTo>
                    <a:pt x="2093120" y="1934054"/>
                  </a:lnTo>
                  <a:lnTo>
                    <a:pt x="2092167" y="1934509"/>
                  </a:lnTo>
                  <a:cubicBezTo>
                    <a:pt x="2092197" y="1934465"/>
                    <a:pt x="2092228" y="1934419"/>
                    <a:pt x="2092259" y="1934375"/>
                  </a:cubicBezTo>
                  <a:cubicBezTo>
                    <a:pt x="2093958" y="1930008"/>
                    <a:pt x="2091761" y="1933792"/>
                    <a:pt x="2091930" y="1934622"/>
                  </a:cubicBezTo>
                  <a:lnTo>
                    <a:pt x="2092167" y="1934509"/>
                  </a:lnTo>
                  <a:lnTo>
                    <a:pt x="2082779" y="1948142"/>
                  </a:lnTo>
                  <a:cubicBezTo>
                    <a:pt x="2074991" y="1960375"/>
                    <a:pt x="2072685" y="1967836"/>
                    <a:pt x="2079524" y="1968992"/>
                  </a:cubicBezTo>
                  <a:cubicBezTo>
                    <a:pt x="2075315" y="1979936"/>
                    <a:pt x="2071000" y="1992667"/>
                    <a:pt x="2067071" y="2003890"/>
                  </a:cubicBezTo>
                  <a:cubicBezTo>
                    <a:pt x="2042378" y="2024656"/>
                    <a:pt x="2019665" y="2059712"/>
                    <a:pt x="1991134" y="2062433"/>
                  </a:cubicBezTo>
                  <a:cubicBezTo>
                    <a:pt x="1988328" y="2059627"/>
                    <a:pt x="1985242" y="2056541"/>
                    <a:pt x="1981964" y="2054209"/>
                  </a:cubicBezTo>
                  <a:cubicBezTo>
                    <a:pt x="1976685" y="2055560"/>
                    <a:pt x="1970740" y="2058139"/>
                    <a:pt x="1963848" y="2061664"/>
                  </a:cubicBezTo>
                  <a:cubicBezTo>
                    <a:pt x="1951851" y="2083761"/>
                    <a:pt x="1939749" y="2107646"/>
                    <a:pt x="1926332" y="2131163"/>
                  </a:cubicBezTo>
                  <a:cubicBezTo>
                    <a:pt x="1902323" y="2147877"/>
                    <a:pt x="1878596" y="2164872"/>
                    <a:pt x="1854026" y="2181025"/>
                  </a:cubicBezTo>
                  <a:cubicBezTo>
                    <a:pt x="1850431" y="2184059"/>
                    <a:pt x="1846169" y="2188321"/>
                    <a:pt x="1842855" y="2191635"/>
                  </a:cubicBezTo>
                  <a:lnTo>
                    <a:pt x="1798058" y="2186314"/>
                  </a:lnTo>
                  <a:lnTo>
                    <a:pt x="1798276" y="2186640"/>
                  </a:lnTo>
                  <a:cubicBezTo>
                    <a:pt x="1779722" y="2201243"/>
                    <a:pt x="1762870" y="2214707"/>
                    <a:pt x="1743751" y="2228744"/>
                  </a:cubicBezTo>
                  <a:cubicBezTo>
                    <a:pt x="1737028" y="2234337"/>
                    <a:pt x="1728985" y="2239557"/>
                    <a:pt x="1723018" y="2244959"/>
                  </a:cubicBezTo>
                  <a:cubicBezTo>
                    <a:pt x="1715769" y="2238657"/>
                    <a:pt x="1708711" y="2231599"/>
                    <a:pt x="1701745" y="2225579"/>
                  </a:cubicBezTo>
                  <a:cubicBezTo>
                    <a:pt x="1691797" y="2235526"/>
                    <a:pt x="1683271" y="2244053"/>
                    <a:pt x="1671620" y="2255138"/>
                  </a:cubicBezTo>
                  <a:lnTo>
                    <a:pt x="1666410" y="2260349"/>
                  </a:lnTo>
                  <a:cubicBezTo>
                    <a:pt x="1652109" y="2273521"/>
                    <a:pt x="1635821" y="2287549"/>
                    <a:pt x="1620482" y="2300630"/>
                  </a:cubicBezTo>
                  <a:cubicBezTo>
                    <a:pt x="1621210" y="2308937"/>
                    <a:pt x="1621938" y="2317243"/>
                    <a:pt x="1622283" y="2327062"/>
                  </a:cubicBezTo>
                  <a:cubicBezTo>
                    <a:pt x="1610633" y="2338148"/>
                    <a:pt x="1597844" y="2350937"/>
                    <a:pt x="1559058" y="2372782"/>
                  </a:cubicBezTo>
                  <a:cubicBezTo>
                    <a:pt x="1559962" y="2356634"/>
                    <a:pt x="1559918" y="2341432"/>
                    <a:pt x="1559401" y="2326704"/>
                  </a:cubicBezTo>
                  <a:cubicBezTo>
                    <a:pt x="1566706" y="2316010"/>
                    <a:pt x="1572591" y="2306737"/>
                    <a:pt x="1579615" y="2295762"/>
                  </a:cubicBezTo>
                  <a:cubicBezTo>
                    <a:pt x="1573969" y="2290115"/>
                    <a:pt x="1568130" y="2285225"/>
                    <a:pt x="1562202" y="2279296"/>
                  </a:cubicBezTo>
                  <a:lnTo>
                    <a:pt x="1586359" y="2255139"/>
                  </a:lnTo>
                  <a:cubicBezTo>
                    <a:pt x="1597436" y="2246321"/>
                    <a:pt x="1608703" y="2236747"/>
                    <a:pt x="1619780" y="2227929"/>
                  </a:cubicBezTo>
                  <a:cubicBezTo>
                    <a:pt x="1705339" y="2166649"/>
                    <a:pt x="1603801" y="2177845"/>
                    <a:pt x="1663355" y="2128454"/>
                  </a:cubicBezTo>
                  <a:cubicBezTo>
                    <a:pt x="1681217" y="2123579"/>
                    <a:pt x="1696709" y="2121073"/>
                    <a:pt x="1713433" y="2117901"/>
                  </a:cubicBezTo>
                  <a:cubicBezTo>
                    <a:pt x="1718552" y="2111653"/>
                    <a:pt x="1720738" y="2107208"/>
                    <a:pt x="1723681" y="2102571"/>
                  </a:cubicBezTo>
                  <a:lnTo>
                    <a:pt x="1737077" y="2091725"/>
                  </a:lnTo>
                  <a:lnTo>
                    <a:pt x="1737185" y="2091540"/>
                  </a:lnTo>
                  <a:lnTo>
                    <a:pt x="1721151" y="2104562"/>
                  </a:lnTo>
                  <a:cubicBezTo>
                    <a:pt x="1713524" y="2096935"/>
                    <a:pt x="1705897" y="2089309"/>
                    <a:pt x="1697789" y="2082162"/>
                  </a:cubicBezTo>
                  <a:lnTo>
                    <a:pt x="1694682" y="2079055"/>
                  </a:lnTo>
                  <a:cubicBezTo>
                    <a:pt x="1695659" y="2077972"/>
                    <a:pt x="1696635" y="2076888"/>
                    <a:pt x="1697612" y="2075805"/>
                  </a:cubicBezTo>
                  <a:lnTo>
                    <a:pt x="1671575" y="2085143"/>
                  </a:lnTo>
                  <a:cubicBezTo>
                    <a:pt x="1667737" y="2073767"/>
                    <a:pt x="1663992" y="2063425"/>
                    <a:pt x="1660625" y="2051577"/>
                  </a:cubicBezTo>
                  <a:lnTo>
                    <a:pt x="1677828" y="2034374"/>
                  </a:lnTo>
                  <a:lnTo>
                    <a:pt x="1672029" y="2019050"/>
                  </a:lnTo>
                  <a:cubicBezTo>
                    <a:pt x="1667152" y="1989536"/>
                    <a:pt x="1619526" y="2028140"/>
                    <a:pt x="1604069" y="2001312"/>
                  </a:cubicBezTo>
                  <a:cubicBezTo>
                    <a:pt x="1587037" y="2012707"/>
                    <a:pt x="1592459" y="2024762"/>
                    <a:pt x="1586300" y="2030922"/>
                  </a:cubicBezTo>
                  <a:cubicBezTo>
                    <a:pt x="1588429" y="2040632"/>
                    <a:pt x="1589995" y="2049778"/>
                    <a:pt x="1590704" y="2060910"/>
                  </a:cubicBezTo>
                  <a:cubicBezTo>
                    <a:pt x="1585966" y="2065648"/>
                    <a:pt x="1579524" y="2071525"/>
                    <a:pt x="1572891" y="2078158"/>
                  </a:cubicBezTo>
                  <a:lnTo>
                    <a:pt x="1571872" y="2077139"/>
                  </a:lnTo>
                  <a:lnTo>
                    <a:pt x="1530836" y="2106049"/>
                  </a:lnTo>
                  <a:cubicBezTo>
                    <a:pt x="1524329" y="2099543"/>
                    <a:pt x="1518106" y="2093319"/>
                    <a:pt x="1510850" y="2086996"/>
                  </a:cubicBezTo>
                  <a:cubicBezTo>
                    <a:pt x="1516732" y="2065839"/>
                    <a:pt x="1500870" y="2063030"/>
                    <a:pt x="1506118" y="2045901"/>
                  </a:cubicBezTo>
                  <a:cubicBezTo>
                    <a:pt x="1495615" y="2045654"/>
                    <a:pt x="1485945" y="2043443"/>
                    <a:pt x="1476274" y="2041232"/>
                  </a:cubicBezTo>
                  <a:cubicBezTo>
                    <a:pt x="1472099" y="2032395"/>
                    <a:pt x="1466525" y="2024956"/>
                    <a:pt x="1462350" y="2016118"/>
                  </a:cubicBezTo>
                  <a:cubicBezTo>
                    <a:pt x="1462402" y="2008711"/>
                    <a:pt x="1462171" y="2001021"/>
                    <a:pt x="1462223" y="1993614"/>
                  </a:cubicBezTo>
                  <a:cubicBezTo>
                    <a:pt x="1486501" y="1959152"/>
                    <a:pt x="1470555" y="1958124"/>
                    <a:pt x="1466663" y="1949570"/>
                  </a:cubicBezTo>
                  <a:lnTo>
                    <a:pt x="1483809" y="1932423"/>
                  </a:lnTo>
                  <a:lnTo>
                    <a:pt x="1478781" y="1928142"/>
                  </a:lnTo>
                  <a:cubicBezTo>
                    <a:pt x="1468903" y="1921106"/>
                    <a:pt x="1457885" y="1915773"/>
                    <a:pt x="1446777" y="1909404"/>
                  </a:cubicBezTo>
                  <a:cubicBezTo>
                    <a:pt x="1429726" y="1902775"/>
                    <a:pt x="1448521" y="1876087"/>
                    <a:pt x="1457175" y="1860103"/>
                  </a:cubicBezTo>
                  <a:cubicBezTo>
                    <a:pt x="1453624" y="1851814"/>
                    <a:pt x="1450073" y="1843526"/>
                    <a:pt x="1446138" y="1836749"/>
                  </a:cubicBezTo>
                  <a:cubicBezTo>
                    <a:pt x="1444234" y="1832558"/>
                    <a:pt x="1448791" y="1836034"/>
                    <a:pt x="1445748" y="1834957"/>
                  </a:cubicBezTo>
                  <a:cubicBezTo>
                    <a:pt x="1440954" y="1832991"/>
                    <a:pt x="1433900" y="1831592"/>
                    <a:pt x="1427882" y="1830286"/>
                  </a:cubicBezTo>
                  <a:cubicBezTo>
                    <a:pt x="1430812" y="1822849"/>
                    <a:pt x="1432892" y="1817388"/>
                    <a:pt x="1434972" y="1811927"/>
                  </a:cubicBezTo>
                  <a:cubicBezTo>
                    <a:pt x="1413074" y="1799455"/>
                    <a:pt x="1392119" y="1786041"/>
                    <a:pt x="1369842" y="1775074"/>
                  </a:cubicBezTo>
                  <a:lnTo>
                    <a:pt x="1364207" y="1769440"/>
                  </a:lnTo>
                  <a:lnTo>
                    <a:pt x="1374498" y="1752250"/>
                  </a:lnTo>
                  <a:lnTo>
                    <a:pt x="1362918" y="1752762"/>
                  </a:lnTo>
                  <a:cubicBezTo>
                    <a:pt x="1359636" y="1747586"/>
                    <a:pt x="1358623" y="1741834"/>
                    <a:pt x="1355342" y="1736657"/>
                  </a:cubicBezTo>
                  <a:lnTo>
                    <a:pt x="1352619" y="1730263"/>
                  </a:lnTo>
                  <a:lnTo>
                    <a:pt x="1348007" y="1728733"/>
                  </a:lnTo>
                  <a:lnTo>
                    <a:pt x="1343675" y="1725040"/>
                  </a:lnTo>
                  <a:lnTo>
                    <a:pt x="1325744" y="1726367"/>
                  </a:lnTo>
                  <a:cubicBezTo>
                    <a:pt x="1311355" y="1728916"/>
                    <a:pt x="1295584" y="1731860"/>
                    <a:pt x="1287856" y="1718446"/>
                  </a:cubicBezTo>
                  <a:cubicBezTo>
                    <a:pt x="1271297" y="1729366"/>
                    <a:pt x="1276246" y="1741896"/>
                    <a:pt x="1270086" y="1748056"/>
                  </a:cubicBezTo>
                  <a:lnTo>
                    <a:pt x="1274215" y="1774318"/>
                  </a:lnTo>
                  <a:lnTo>
                    <a:pt x="1275673" y="1775405"/>
                  </a:lnTo>
                  <a:cubicBezTo>
                    <a:pt x="1279867" y="1781683"/>
                    <a:pt x="1277662" y="1789436"/>
                    <a:pt x="1268585" y="1797959"/>
                  </a:cubicBezTo>
                  <a:cubicBezTo>
                    <a:pt x="1261504" y="1799214"/>
                    <a:pt x="1253755" y="1795866"/>
                    <a:pt x="1248624" y="1789345"/>
                  </a:cubicBezTo>
                  <a:lnTo>
                    <a:pt x="1244950" y="1781075"/>
                  </a:lnTo>
                  <a:lnTo>
                    <a:pt x="1214158" y="1741401"/>
                  </a:lnTo>
                  <a:cubicBezTo>
                    <a:pt x="1208898" y="1735667"/>
                    <a:pt x="1205227" y="1729331"/>
                    <a:pt x="1202549" y="1722626"/>
                  </a:cubicBezTo>
                  <a:lnTo>
                    <a:pt x="1199486" y="1711242"/>
                  </a:lnTo>
                  <a:lnTo>
                    <a:pt x="1196574" y="1711727"/>
                  </a:lnTo>
                  <a:cubicBezTo>
                    <a:pt x="1180879" y="1708673"/>
                    <a:pt x="1172918" y="1689221"/>
                    <a:pt x="1174348" y="1670144"/>
                  </a:cubicBezTo>
                  <a:lnTo>
                    <a:pt x="1193005" y="1676773"/>
                  </a:lnTo>
                  <a:lnTo>
                    <a:pt x="1189216" y="1658657"/>
                  </a:lnTo>
                  <a:cubicBezTo>
                    <a:pt x="1182055" y="1656234"/>
                    <a:pt x="1176123" y="1653144"/>
                    <a:pt x="1168962" y="1650721"/>
                  </a:cubicBezTo>
                  <a:lnTo>
                    <a:pt x="1163042" y="1644801"/>
                  </a:lnTo>
                  <a:lnTo>
                    <a:pt x="1161322" y="1643834"/>
                  </a:lnTo>
                  <a:lnTo>
                    <a:pt x="1159782" y="1646863"/>
                  </a:lnTo>
                  <a:cubicBezTo>
                    <a:pt x="1104826" y="1639274"/>
                    <a:pt x="1119169" y="1573092"/>
                    <a:pt x="1082776" y="1548068"/>
                  </a:cubicBezTo>
                  <a:cubicBezTo>
                    <a:pt x="1085345" y="1521269"/>
                    <a:pt x="1041299" y="1520802"/>
                    <a:pt x="1057095" y="1489230"/>
                  </a:cubicBezTo>
                  <a:cubicBezTo>
                    <a:pt x="1035349" y="1458010"/>
                    <a:pt x="987037" y="1440960"/>
                    <a:pt x="988733" y="1398131"/>
                  </a:cubicBezTo>
                  <a:cubicBezTo>
                    <a:pt x="980832" y="1393072"/>
                    <a:pt x="978819" y="1378744"/>
                    <a:pt x="962662" y="1385323"/>
                  </a:cubicBezTo>
                  <a:cubicBezTo>
                    <a:pt x="940702" y="1295154"/>
                    <a:pt x="857433" y="1269673"/>
                    <a:pt x="813146" y="1195070"/>
                  </a:cubicBezTo>
                  <a:cubicBezTo>
                    <a:pt x="814387" y="1191575"/>
                    <a:pt x="815910" y="1188361"/>
                    <a:pt x="816959" y="1185622"/>
                  </a:cubicBezTo>
                  <a:cubicBezTo>
                    <a:pt x="809994" y="1182445"/>
                    <a:pt x="809953" y="1170090"/>
                    <a:pt x="795486" y="1178358"/>
                  </a:cubicBezTo>
                  <a:cubicBezTo>
                    <a:pt x="750065" y="1147148"/>
                    <a:pt x="689137" y="1103272"/>
                    <a:pt x="672406" y="1046752"/>
                  </a:cubicBezTo>
                  <a:cubicBezTo>
                    <a:pt x="643400" y="1014905"/>
                    <a:pt x="587946" y="1013449"/>
                    <a:pt x="586756" y="940261"/>
                  </a:cubicBezTo>
                  <a:cubicBezTo>
                    <a:pt x="596744" y="942670"/>
                    <a:pt x="606078" y="943478"/>
                    <a:pt x="615784" y="945605"/>
                  </a:cubicBezTo>
                  <a:cubicBezTo>
                    <a:pt x="649388" y="982998"/>
                    <a:pt x="680362" y="995973"/>
                    <a:pt x="712019" y="1025734"/>
                  </a:cubicBezTo>
                  <a:cubicBezTo>
                    <a:pt x="726158" y="1049347"/>
                    <a:pt x="750929" y="1100644"/>
                    <a:pt x="801782" y="1075710"/>
                  </a:cubicBezTo>
                  <a:cubicBezTo>
                    <a:pt x="797126" y="1105158"/>
                    <a:pt x="816718" y="1111486"/>
                    <a:pt x="827129" y="1124740"/>
                  </a:cubicBezTo>
                  <a:cubicBezTo>
                    <a:pt x="845986" y="1104756"/>
                    <a:pt x="847039" y="1122861"/>
                    <a:pt x="859216" y="1120827"/>
                  </a:cubicBezTo>
                  <a:cubicBezTo>
                    <a:pt x="863351" y="1124016"/>
                    <a:pt x="867577" y="1128242"/>
                    <a:pt x="870958" y="1131623"/>
                  </a:cubicBezTo>
                  <a:cubicBezTo>
                    <a:pt x="877630" y="1137347"/>
                    <a:pt x="882701" y="1142419"/>
                    <a:pt x="888618" y="1148335"/>
                  </a:cubicBezTo>
                  <a:lnTo>
                    <a:pt x="905803" y="1165521"/>
                  </a:lnTo>
                  <a:lnTo>
                    <a:pt x="963379" y="1221201"/>
                  </a:lnTo>
                  <a:cubicBezTo>
                    <a:pt x="973456" y="1224647"/>
                    <a:pt x="982023" y="1228477"/>
                    <a:pt x="989924" y="1233536"/>
                  </a:cubicBezTo>
                  <a:cubicBezTo>
                    <a:pt x="995738" y="1241245"/>
                    <a:pt x="999939" y="1251130"/>
                    <a:pt x="1003769" y="1259696"/>
                  </a:cubicBezTo>
                  <a:cubicBezTo>
                    <a:pt x="1009301" y="1267124"/>
                    <a:pt x="1013695" y="1276253"/>
                    <a:pt x="1018945" y="1283399"/>
                  </a:cubicBezTo>
                  <a:lnTo>
                    <a:pt x="1021424" y="1293820"/>
                  </a:lnTo>
                  <a:lnTo>
                    <a:pt x="1053831" y="1287508"/>
                  </a:lnTo>
                  <a:cubicBezTo>
                    <a:pt x="1077743" y="1223591"/>
                    <a:pt x="1025806" y="1240595"/>
                    <a:pt x="1029299" y="1204423"/>
                  </a:cubicBezTo>
                  <a:cubicBezTo>
                    <a:pt x="1008435" y="1189226"/>
                    <a:pt x="1061428" y="1131726"/>
                    <a:pt x="1012713" y="1141563"/>
                  </a:cubicBezTo>
                  <a:cubicBezTo>
                    <a:pt x="983906" y="1138254"/>
                    <a:pt x="977069" y="1124807"/>
                    <a:pt x="995120" y="1102249"/>
                  </a:cubicBezTo>
                  <a:lnTo>
                    <a:pt x="971898" y="1073727"/>
                  </a:lnTo>
                  <a:lnTo>
                    <a:pt x="963131" y="1075820"/>
                  </a:lnTo>
                  <a:cubicBezTo>
                    <a:pt x="952683" y="1078450"/>
                    <a:pt x="942826" y="1079432"/>
                    <a:pt x="941016" y="1066311"/>
                  </a:cubicBezTo>
                  <a:lnTo>
                    <a:pt x="937054" y="1052223"/>
                  </a:lnTo>
                  <a:lnTo>
                    <a:pt x="936661" y="1052334"/>
                  </a:lnTo>
                  <a:cubicBezTo>
                    <a:pt x="928922" y="1052519"/>
                    <a:pt x="933924" y="1038220"/>
                    <a:pt x="925809" y="1035771"/>
                  </a:cubicBezTo>
                  <a:lnTo>
                    <a:pt x="925919" y="1033194"/>
                  </a:lnTo>
                  <a:lnTo>
                    <a:pt x="924077" y="1030639"/>
                  </a:lnTo>
                  <a:cubicBezTo>
                    <a:pt x="916357" y="1020681"/>
                    <a:pt x="910025" y="1010814"/>
                    <a:pt x="915463" y="995516"/>
                  </a:cubicBezTo>
                  <a:cubicBezTo>
                    <a:pt x="904972" y="995864"/>
                    <a:pt x="897378" y="991274"/>
                    <a:pt x="891043" y="984350"/>
                  </a:cubicBezTo>
                  <a:lnTo>
                    <a:pt x="877033" y="963439"/>
                  </a:lnTo>
                  <a:lnTo>
                    <a:pt x="867571" y="954557"/>
                  </a:lnTo>
                  <a:lnTo>
                    <a:pt x="862837" y="943518"/>
                  </a:lnTo>
                  <a:lnTo>
                    <a:pt x="855059" y="935642"/>
                  </a:lnTo>
                  <a:cubicBezTo>
                    <a:pt x="847217" y="929803"/>
                    <a:pt x="837362" y="926840"/>
                    <a:pt x="823857" y="929358"/>
                  </a:cubicBezTo>
                  <a:cubicBezTo>
                    <a:pt x="829385" y="890587"/>
                    <a:pt x="785097" y="877403"/>
                    <a:pt x="765859" y="851567"/>
                  </a:cubicBezTo>
                  <a:cubicBezTo>
                    <a:pt x="761351" y="847059"/>
                    <a:pt x="755809" y="842460"/>
                    <a:pt x="751301" y="837952"/>
                  </a:cubicBezTo>
                  <a:cubicBezTo>
                    <a:pt x="738198" y="852182"/>
                    <a:pt x="732666" y="841937"/>
                    <a:pt x="728722" y="837993"/>
                  </a:cubicBezTo>
                  <a:cubicBezTo>
                    <a:pt x="725439" y="832825"/>
                    <a:pt x="713959" y="833599"/>
                    <a:pt x="723016" y="820035"/>
                  </a:cubicBezTo>
                  <a:cubicBezTo>
                    <a:pt x="733476" y="810701"/>
                    <a:pt x="718709" y="809129"/>
                    <a:pt x="687072" y="822736"/>
                  </a:cubicBezTo>
                  <a:cubicBezTo>
                    <a:pt x="681965" y="837422"/>
                    <a:pt x="676012" y="851262"/>
                    <a:pt x="671468" y="866512"/>
                  </a:cubicBezTo>
                  <a:cubicBezTo>
                    <a:pt x="654334" y="872941"/>
                    <a:pt x="637383" y="881440"/>
                    <a:pt x="620341" y="888904"/>
                  </a:cubicBezTo>
                  <a:cubicBezTo>
                    <a:pt x="620444" y="884293"/>
                    <a:pt x="620828" y="879965"/>
                    <a:pt x="620552" y="876861"/>
                  </a:cubicBezTo>
                  <a:cubicBezTo>
                    <a:pt x="625551" y="869607"/>
                    <a:pt x="631114" y="862917"/>
                    <a:pt x="636585" y="855192"/>
                  </a:cubicBezTo>
                  <a:cubicBezTo>
                    <a:pt x="636508" y="845691"/>
                    <a:pt x="638128" y="835056"/>
                    <a:pt x="639465" y="824141"/>
                  </a:cubicBezTo>
                  <a:cubicBezTo>
                    <a:pt x="628734" y="827547"/>
                    <a:pt x="615082" y="832747"/>
                    <a:pt x="603879" y="836625"/>
                  </a:cubicBezTo>
                  <a:cubicBezTo>
                    <a:pt x="575092" y="836114"/>
                    <a:pt x="621153" y="805829"/>
                    <a:pt x="617138" y="789560"/>
                  </a:cubicBezTo>
                  <a:cubicBezTo>
                    <a:pt x="598600" y="791758"/>
                    <a:pt x="579216" y="793111"/>
                    <a:pt x="560679" y="795309"/>
                  </a:cubicBezTo>
                  <a:cubicBezTo>
                    <a:pt x="550286" y="767951"/>
                    <a:pt x="506986" y="780262"/>
                    <a:pt x="508745" y="745260"/>
                  </a:cubicBezTo>
                  <a:cubicBezTo>
                    <a:pt x="496594" y="752903"/>
                    <a:pt x="484536" y="761581"/>
                    <a:pt x="472667" y="769506"/>
                  </a:cubicBezTo>
                  <a:cubicBezTo>
                    <a:pt x="468164" y="762176"/>
                    <a:pt x="465168" y="754467"/>
                    <a:pt x="461137" y="746665"/>
                  </a:cubicBezTo>
                  <a:cubicBezTo>
                    <a:pt x="449484" y="739725"/>
                    <a:pt x="437078" y="732974"/>
                    <a:pt x="426367" y="725091"/>
                  </a:cubicBezTo>
                  <a:cubicBezTo>
                    <a:pt x="439866" y="700888"/>
                    <a:pt x="430313" y="677197"/>
                    <a:pt x="403358" y="703025"/>
                  </a:cubicBezTo>
                  <a:lnTo>
                    <a:pt x="374715" y="675324"/>
                  </a:lnTo>
                  <a:cubicBezTo>
                    <a:pt x="378696" y="659511"/>
                    <a:pt x="383240" y="644262"/>
                    <a:pt x="387220" y="628449"/>
                  </a:cubicBezTo>
                  <a:cubicBezTo>
                    <a:pt x="400644" y="619251"/>
                    <a:pt x="407744" y="608207"/>
                    <a:pt x="409536" y="599161"/>
                  </a:cubicBezTo>
                  <a:lnTo>
                    <a:pt x="409307" y="596881"/>
                  </a:lnTo>
                  <a:lnTo>
                    <a:pt x="399134" y="592580"/>
                  </a:lnTo>
                  <a:lnTo>
                    <a:pt x="391928" y="586944"/>
                  </a:lnTo>
                  <a:lnTo>
                    <a:pt x="371091" y="600067"/>
                  </a:lnTo>
                  <a:cubicBezTo>
                    <a:pt x="370635" y="592070"/>
                    <a:pt x="371025" y="584920"/>
                    <a:pt x="370098" y="577395"/>
                  </a:cubicBezTo>
                  <a:cubicBezTo>
                    <a:pt x="357947" y="585038"/>
                    <a:pt x="344481" y="592307"/>
                    <a:pt x="331485" y="599105"/>
                  </a:cubicBezTo>
                  <a:cubicBezTo>
                    <a:pt x="335352" y="593547"/>
                    <a:pt x="338749" y="588460"/>
                    <a:pt x="340921" y="584034"/>
                  </a:cubicBezTo>
                  <a:lnTo>
                    <a:pt x="329652" y="572765"/>
                  </a:lnTo>
                  <a:lnTo>
                    <a:pt x="320099" y="563723"/>
                  </a:lnTo>
                  <a:lnTo>
                    <a:pt x="313885" y="566450"/>
                  </a:lnTo>
                  <a:lnTo>
                    <a:pt x="314041" y="557988"/>
                  </a:lnTo>
                  <a:lnTo>
                    <a:pt x="311996" y="556052"/>
                  </a:lnTo>
                  <a:cubicBezTo>
                    <a:pt x="308016" y="545946"/>
                    <a:pt x="306618" y="538892"/>
                    <a:pt x="306311" y="532930"/>
                  </a:cubicBezTo>
                  <a:lnTo>
                    <a:pt x="306590" y="527590"/>
                  </a:lnTo>
                  <a:lnTo>
                    <a:pt x="290855" y="533526"/>
                  </a:lnTo>
                  <a:cubicBezTo>
                    <a:pt x="288527" y="521783"/>
                    <a:pt x="285820" y="511544"/>
                    <a:pt x="282643" y="501777"/>
                  </a:cubicBezTo>
                  <a:cubicBezTo>
                    <a:pt x="287821" y="496598"/>
                    <a:pt x="292952" y="491608"/>
                    <a:pt x="300287" y="482937"/>
                  </a:cubicBezTo>
                  <a:lnTo>
                    <a:pt x="301663" y="481208"/>
                  </a:lnTo>
                  <a:lnTo>
                    <a:pt x="298702" y="473299"/>
                  </a:lnTo>
                  <a:lnTo>
                    <a:pt x="298207" y="468210"/>
                  </a:lnTo>
                  <a:lnTo>
                    <a:pt x="254728" y="472350"/>
                  </a:lnTo>
                  <a:cubicBezTo>
                    <a:pt x="252134" y="465507"/>
                    <a:pt x="247449" y="461176"/>
                    <a:pt x="241921" y="457980"/>
                  </a:cubicBezTo>
                  <a:lnTo>
                    <a:pt x="237532" y="456121"/>
                  </a:lnTo>
                  <a:cubicBezTo>
                    <a:pt x="235747" y="457822"/>
                    <a:pt x="233961" y="459523"/>
                    <a:pt x="232175" y="461224"/>
                  </a:cubicBezTo>
                  <a:cubicBezTo>
                    <a:pt x="226707" y="466736"/>
                    <a:pt x="221512" y="471932"/>
                    <a:pt x="216487" y="475830"/>
                  </a:cubicBezTo>
                  <a:lnTo>
                    <a:pt x="202400" y="461744"/>
                  </a:lnTo>
                  <a:cubicBezTo>
                    <a:pt x="200781" y="456602"/>
                    <a:pt x="202560" y="450280"/>
                    <a:pt x="206533" y="443596"/>
                  </a:cubicBezTo>
                  <a:lnTo>
                    <a:pt x="208535" y="441243"/>
                  </a:lnTo>
                  <a:lnTo>
                    <a:pt x="204136" y="433715"/>
                  </a:lnTo>
                  <a:cubicBezTo>
                    <a:pt x="203161" y="430641"/>
                    <a:pt x="202755" y="426988"/>
                    <a:pt x="203074" y="422585"/>
                  </a:cubicBezTo>
                  <a:cubicBezTo>
                    <a:pt x="190150" y="430438"/>
                    <a:pt x="178544" y="438664"/>
                    <a:pt x="166183" y="447080"/>
                  </a:cubicBezTo>
                  <a:cubicBezTo>
                    <a:pt x="161684" y="439747"/>
                    <a:pt x="158692" y="432033"/>
                    <a:pt x="155137" y="423756"/>
                  </a:cubicBezTo>
                  <a:cubicBezTo>
                    <a:pt x="143479" y="416820"/>
                    <a:pt x="131067" y="410075"/>
                    <a:pt x="119882" y="402667"/>
                  </a:cubicBezTo>
                  <a:cubicBezTo>
                    <a:pt x="133417" y="378427"/>
                    <a:pt x="124632" y="354532"/>
                    <a:pt x="97344" y="380129"/>
                  </a:cubicBezTo>
                  <a:lnTo>
                    <a:pt x="68700" y="352430"/>
                  </a:lnTo>
                  <a:cubicBezTo>
                    <a:pt x="72228" y="337069"/>
                    <a:pt x="77263" y="321329"/>
                    <a:pt x="81263" y="305496"/>
                  </a:cubicBezTo>
                  <a:cubicBezTo>
                    <a:pt x="108436" y="287338"/>
                    <a:pt x="109734" y="261249"/>
                    <a:pt x="94108" y="258844"/>
                  </a:cubicBezTo>
                  <a:cubicBezTo>
                    <a:pt x="84581" y="264427"/>
                    <a:pt x="73919" y="271708"/>
                    <a:pt x="64674" y="277574"/>
                  </a:cubicBezTo>
                  <a:cubicBezTo>
                    <a:pt x="64507" y="269852"/>
                    <a:pt x="64622" y="262412"/>
                    <a:pt x="64174" y="254409"/>
                  </a:cubicBezTo>
                  <a:cubicBezTo>
                    <a:pt x="51532" y="262543"/>
                    <a:pt x="38517" y="269360"/>
                    <a:pt x="25030" y="276650"/>
                  </a:cubicBezTo>
                  <a:cubicBezTo>
                    <a:pt x="29378" y="270610"/>
                    <a:pt x="32311" y="265988"/>
                    <a:pt x="34962" y="261084"/>
                  </a:cubicBezTo>
                  <a:cubicBezTo>
                    <a:pt x="31581" y="257703"/>
                    <a:pt x="26883" y="253949"/>
                    <a:pt x="23221" y="250287"/>
                  </a:cubicBezTo>
                  <a:lnTo>
                    <a:pt x="6036" y="233102"/>
                  </a:lnTo>
                  <a:cubicBezTo>
                    <a:pt x="-1912" y="212877"/>
                    <a:pt x="-7" y="205338"/>
                    <a:pt x="779" y="193846"/>
                  </a:cubicBezTo>
                  <a:cubicBezTo>
                    <a:pt x="10032" y="185156"/>
                    <a:pt x="17587" y="177601"/>
                    <a:pt x="25143" y="170046"/>
                  </a:cubicBezTo>
                  <a:cubicBezTo>
                    <a:pt x="41995" y="171788"/>
                    <a:pt x="69913" y="156265"/>
                    <a:pt x="81190" y="164708"/>
                  </a:cubicBezTo>
                  <a:cubicBezTo>
                    <a:pt x="96792" y="175589"/>
                    <a:pt x="113148" y="186278"/>
                    <a:pt x="127995" y="197348"/>
                  </a:cubicBezTo>
                  <a:cubicBezTo>
                    <a:pt x="165029" y="189051"/>
                    <a:pt x="159283" y="222969"/>
                    <a:pt x="171008" y="239416"/>
                  </a:cubicBezTo>
                  <a:cubicBezTo>
                    <a:pt x="180999" y="236186"/>
                    <a:pt x="191835" y="233801"/>
                    <a:pt x="201636" y="231325"/>
                  </a:cubicBezTo>
                  <a:cubicBezTo>
                    <a:pt x="209243" y="238931"/>
                    <a:pt x="217322" y="246066"/>
                    <a:pt x="224928" y="253672"/>
                  </a:cubicBezTo>
                  <a:lnTo>
                    <a:pt x="230562" y="259306"/>
                  </a:lnTo>
                  <a:cubicBezTo>
                    <a:pt x="234399" y="267865"/>
                    <a:pt x="239081" y="277269"/>
                    <a:pt x="244617" y="284693"/>
                  </a:cubicBezTo>
                  <a:cubicBezTo>
                    <a:pt x="247600" y="295232"/>
                    <a:pt x="250021" y="305208"/>
                    <a:pt x="252342" y="316973"/>
                  </a:cubicBezTo>
                  <a:cubicBezTo>
                    <a:pt x="270444" y="309576"/>
                    <a:pt x="287974" y="304441"/>
                    <a:pt x="306076" y="297044"/>
                  </a:cubicBezTo>
                  <a:cubicBezTo>
                    <a:pt x="301338" y="307417"/>
                    <a:pt x="295184" y="319206"/>
                    <a:pt x="290728" y="329860"/>
                  </a:cubicBezTo>
                  <a:cubicBezTo>
                    <a:pt x="293346" y="336256"/>
                    <a:pt x="297001" y="342744"/>
                    <a:pt x="299147" y="349612"/>
                  </a:cubicBezTo>
                  <a:cubicBezTo>
                    <a:pt x="308278" y="351188"/>
                    <a:pt x="317971" y="353326"/>
                    <a:pt x="329082" y="354048"/>
                  </a:cubicBezTo>
                  <a:lnTo>
                    <a:pt x="324505" y="365460"/>
                  </a:lnTo>
                  <a:lnTo>
                    <a:pt x="332930" y="356044"/>
                  </a:lnTo>
                  <a:cubicBezTo>
                    <a:pt x="336608" y="351662"/>
                    <a:pt x="340863" y="346317"/>
                    <a:pt x="345962" y="339565"/>
                  </a:cubicBezTo>
                  <a:cubicBezTo>
                    <a:pt x="346022" y="339483"/>
                    <a:pt x="346080" y="339402"/>
                    <a:pt x="346140" y="339320"/>
                  </a:cubicBezTo>
                  <a:lnTo>
                    <a:pt x="326188" y="331314"/>
                  </a:lnTo>
                  <a:cubicBezTo>
                    <a:pt x="335597" y="315139"/>
                    <a:pt x="354369" y="294112"/>
                    <a:pt x="337203" y="292108"/>
                  </a:cubicBezTo>
                  <a:cubicBezTo>
                    <a:pt x="329005" y="289594"/>
                    <a:pt x="322689" y="288017"/>
                    <a:pt x="316475" y="284646"/>
                  </a:cubicBezTo>
                  <a:cubicBezTo>
                    <a:pt x="316037" y="276627"/>
                    <a:pt x="316444" y="269454"/>
                    <a:pt x="316006" y="261435"/>
                  </a:cubicBezTo>
                  <a:cubicBezTo>
                    <a:pt x="328427" y="258458"/>
                    <a:pt x="338362" y="257791"/>
                    <a:pt x="346558" y="258659"/>
                  </a:cubicBezTo>
                  <a:lnTo>
                    <a:pt x="350771" y="260005"/>
                  </a:lnTo>
                  <a:lnTo>
                    <a:pt x="356988" y="242825"/>
                  </a:lnTo>
                  <a:cubicBezTo>
                    <a:pt x="369699" y="230114"/>
                    <a:pt x="380997" y="218816"/>
                    <a:pt x="393518" y="206858"/>
                  </a:cubicBezTo>
                  <a:cubicBezTo>
                    <a:pt x="399763" y="209337"/>
                    <a:pt x="406477" y="212050"/>
                    <a:pt x="413439" y="214657"/>
                  </a:cubicBezTo>
                  <a:lnTo>
                    <a:pt x="434004" y="221538"/>
                  </a:lnTo>
                  <a:cubicBezTo>
                    <a:pt x="434356" y="221164"/>
                    <a:pt x="434708" y="220790"/>
                    <a:pt x="435060" y="220416"/>
                  </a:cubicBezTo>
                  <a:lnTo>
                    <a:pt x="443416" y="209126"/>
                  </a:lnTo>
                  <a:lnTo>
                    <a:pt x="444072" y="202864"/>
                  </a:lnTo>
                  <a:lnTo>
                    <a:pt x="433618" y="200377"/>
                  </a:lnTo>
                  <a:cubicBezTo>
                    <a:pt x="406082" y="188785"/>
                    <a:pt x="408888" y="152184"/>
                    <a:pt x="381308" y="140367"/>
                  </a:cubicBezTo>
                  <a:cubicBezTo>
                    <a:pt x="384375" y="131108"/>
                    <a:pt x="386776" y="123079"/>
                    <a:pt x="390687" y="114665"/>
                  </a:cubicBezTo>
                  <a:cubicBezTo>
                    <a:pt x="403013" y="102339"/>
                    <a:pt x="414865" y="90488"/>
                    <a:pt x="427472" y="78443"/>
                  </a:cubicBezTo>
                  <a:cubicBezTo>
                    <a:pt x="440462" y="82901"/>
                    <a:pt x="454385" y="89239"/>
                    <a:pt x="468887" y="93311"/>
                  </a:cubicBezTo>
                  <a:lnTo>
                    <a:pt x="474233" y="98658"/>
                  </a:lnTo>
                  <a:cubicBezTo>
                    <a:pt x="477091" y="110996"/>
                    <a:pt x="470201" y="129706"/>
                    <a:pt x="484984" y="134059"/>
                  </a:cubicBezTo>
                  <a:lnTo>
                    <a:pt x="508564" y="138490"/>
                  </a:lnTo>
                  <a:lnTo>
                    <a:pt x="504370" y="134296"/>
                  </a:lnTo>
                  <a:cubicBezTo>
                    <a:pt x="501564" y="122120"/>
                    <a:pt x="500720" y="109094"/>
                    <a:pt x="499320" y="95512"/>
                  </a:cubicBezTo>
                  <a:lnTo>
                    <a:pt x="499069" y="94016"/>
                  </a:lnTo>
                  <a:cubicBezTo>
                    <a:pt x="489727" y="72536"/>
                    <a:pt x="448358" y="74118"/>
                    <a:pt x="476833" y="26029"/>
                  </a:cubicBezTo>
                  <a:close/>
                  <a:moveTo>
                    <a:pt x="447374" y="0"/>
                  </a:moveTo>
                  <a:cubicBezTo>
                    <a:pt x="454671" y="7297"/>
                    <a:pt x="463010" y="14674"/>
                    <a:pt x="470588" y="22252"/>
                  </a:cubicBezTo>
                  <a:cubicBezTo>
                    <a:pt x="455999" y="41331"/>
                    <a:pt x="442249" y="41048"/>
                    <a:pt x="426898" y="53593"/>
                  </a:cubicBezTo>
                  <a:cubicBezTo>
                    <a:pt x="401964" y="52707"/>
                    <a:pt x="425850" y="19840"/>
                    <a:pt x="447374" y="0"/>
                  </a:cubicBezTo>
                  <a:close/>
                </a:path>
              </a:pathLst>
            </a:custGeom>
            <a:solidFill>
              <a:srgbClr val="F0646C"/>
            </a:solidFill>
            <a:ln>
              <a:noFill/>
            </a:ln>
          </p:spPr>
          <p:txBody>
            <a:bodyPr anchorCtr="0" anchor="ctr" bIns="22850" lIns="45700" spcFirstLastPara="1" rIns="45700" wrap="square" tIns="2285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747993"/>
                </a:solidFill>
                <a:latin typeface="Oswald"/>
                <a:ea typeface="Oswald"/>
                <a:cs typeface="Oswald"/>
                <a:sym typeface="Oswald"/>
              </a:endParaRPr>
            </a:p>
          </p:txBody>
        </p:sp>
        <p:sp>
          <p:nvSpPr>
            <p:cNvPr id="963" name="Google Shape;963;g311d5cb9a0a_0_691"/>
            <p:cNvSpPr/>
            <p:nvPr/>
          </p:nvSpPr>
          <p:spPr>
            <a:xfrm>
              <a:off x="10504650" y="3368173"/>
              <a:ext cx="2039181" cy="2352745"/>
            </a:xfrm>
            <a:custGeom>
              <a:rect b="b" l="l" r="r" t="t"/>
              <a:pathLst>
                <a:path extrusionOk="0" h="2352745" w="2039181">
                  <a:moveTo>
                    <a:pt x="1680663" y="1931726"/>
                  </a:moveTo>
                  <a:cubicBezTo>
                    <a:pt x="1678438" y="1935214"/>
                    <a:pt x="1676787" y="1937075"/>
                    <a:pt x="1675684" y="1937713"/>
                  </a:cubicBezTo>
                  <a:lnTo>
                    <a:pt x="1675123" y="1937266"/>
                  </a:lnTo>
                  <a:close/>
                  <a:moveTo>
                    <a:pt x="1991260" y="1850436"/>
                  </a:moveTo>
                  <a:cubicBezTo>
                    <a:pt x="1994171" y="1851650"/>
                    <a:pt x="1996383" y="1853599"/>
                    <a:pt x="1997487" y="1856443"/>
                  </a:cubicBezTo>
                  <a:cubicBezTo>
                    <a:pt x="1998590" y="1859287"/>
                    <a:pt x="1998584" y="1863028"/>
                    <a:pt x="1997060" y="1867824"/>
                  </a:cubicBezTo>
                  <a:cubicBezTo>
                    <a:pt x="1978902" y="1887120"/>
                    <a:pt x="1960726" y="1903589"/>
                    <a:pt x="1937641" y="1903913"/>
                  </a:cubicBezTo>
                  <a:cubicBezTo>
                    <a:pt x="1928489" y="1902252"/>
                    <a:pt x="1935475" y="1889575"/>
                    <a:pt x="1949953" y="1869408"/>
                  </a:cubicBezTo>
                  <a:lnTo>
                    <a:pt x="1968680" y="1850680"/>
                  </a:lnTo>
                  <a:cubicBezTo>
                    <a:pt x="1976817" y="1848518"/>
                    <a:pt x="1985437" y="1848007"/>
                    <a:pt x="1991260" y="1850436"/>
                  </a:cubicBezTo>
                  <a:close/>
                  <a:moveTo>
                    <a:pt x="1674750" y="1797250"/>
                  </a:moveTo>
                  <a:cubicBezTo>
                    <a:pt x="1683649" y="1805197"/>
                    <a:pt x="1692353" y="1813901"/>
                    <a:pt x="1700972" y="1821567"/>
                  </a:cubicBezTo>
                  <a:cubicBezTo>
                    <a:pt x="1689336" y="1846119"/>
                    <a:pt x="1679214" y="1870281"/>
                    <a:pt x="1666345" y="1895504"/>
                  </a:cubicBezTo>
                  <a:lnTo>
                    <a:pt x="1674768" y="1903927"/>
                  </a:lnTo>
                  <a:cubicBezTo>
                    <a:pt x="1708636" y="1873990"/>
                    <a:pt x="1710857" y="1879069"/>
                    <a:pt x="1714141" y="1881400"/>
                  </a:cubicBezTo>
                  <a:cubicBezTo>
                    <a:pt x="1711858" y="1894353"/>
                    <a:pt x="1692103" y="1907930"/>
                    <a:pt x="1679809" y="1921348"/>
                  </a:cubicBezTo>
                  <a:cubicBezTo>
                    <a:pt x="1675932" y="1927471"/>
                    <a:pt x="1673920" y="1933554"/>
                    <a:pt x="1673991" y="1936362"/>
                  </a:cubicBezTo>
                  <a:lnTo>
                    <a:pt x="1675123" y="1937266"/>
                  </a:lnTo>
                  <a:lnTo>
                    <a:pt x="1650189" y="1962200"/>
                  </a:lnTo>
                  <a:cubicBezTo>
                    <a:pt x="1642876" y="1967266"/>
                    <a:pt x="1635648" y="1973371"/>
                    <a:pt x="1628054" y="1978157"/>
                  </a:cubicBezTo>
                  <a:cubicBezTo>
                    <a:pt x="1616187" y="1974862"/>
                    <a:pt x="1605359" y="1971651"/>
                    <a:pt x="1593688" y="1967599"/>
                  </a:cubicBezTo>
                  <a:cubicBezTo>
                    <a:pt x="1616582" y="1907642"/>
                    <a:pt x="1623811" y="1879635"/>
                    <a:pt x="1608759" y="1862679"/>
                  </a:cubicBezTo>
                  <a:cubicBezTo>
                    <a:pt x="1597320" y="1864572"/>
                    <a:pt x="1592547" y="1859798"/>
                    <a:pt x="1605966" y="1825602"/>
                  </a:cubicBezTo>
                  <a:cubicBezTo>
                    <a:pt x="1616709" y="1827774"/>
                    <a:pt x="1627538" y="1830984"/>
                    <a:pt x="1639514" y="1832485"/>
                  </a:cubicBezTo>
                  <a:close/>
                  <a:moveTo>
                    <a:pt x="1670228" y="1649097"/>
                  </a:moveTo>
                  <a:cubicBezTo>
                    <a:pt x="1677692" y="1663183"/>
                    <a:pt x="1684116" y="1677175"/>
                    <a:pt x="1689405" y="1692869"/>
                  </a:cubicBezTo>
                  <a:cubicBezTo>
                    <a:pt x="1688264" y="1705919"/>
                    <a:pt x="1686083" y="1718875"/>
                    <a:pt x="1683524" y="1733343"/>
                  </a:cubicBezTo>
                  <a:cubicBezTo>
                    <a:pt x="1687209" y="1739866"/>
                    <a:pt x="1690799" y="1748186"/>
                    <a:pt x="1694388" y="1756506"/>
                  </a:cubicBezTo>
                  <a:cubicBezTo>
                    <a:pt x="1689658" y="1761236"/>
                    <a:pt x="1683036" y="1767858"/>
                    <a:pt x="1676603" y="1773723"/>
                  </a:cubicBezTo>
                  <a:cubicBezTo>
                    <a:pt x="1670932" y="1768052"/>
                    <a:pt x="1664505" y="1762571"/>
                    <a:pt x="1659117" y="1757183"/>
                  </a:cubicBezTo>
                  <a:cubicBezTo>
                    <a:pt x="1651744" y="1752647"/>
                    <a:pt x="1643518" y="1750098"/>
                    <a:pt x="1635199" y="1746509"/>
                  </a:cubicBezTo>
                  <a:cubicBezTo>
                    <a:pt x="1628116" y="1725236"/>
                    <a:pt x="1630112" y="1701690"/>
                    <a:pt x="1618679" y="1683634"/>
                  </a:cubicBezTo>
                  <a:lnTo>
                    <a:pt x="1624828" y="1677485"/>
                  </a:lnTo>
                  <a:cubicBezTo>
                    <a:pt x="1640718" y="1667833"/>
                    <a:pt x="1654338" y="1658750"/>
                    <a:pt x="1670228" y="1649097"/>
                  </a:cubicBezTo>
                  <a:close/>
                  <a:moveTo>
                    <a:pt x="1485118" y="1494047"/>
                  </a:moveTo>
                  <a:cubicBezTo>
                    <a:pt x="1500408" y="1494308"/>
                    <a:pt x="1506020" y="1497336"/>
                    <a:pt x="1507919" y="1501701"/>
                  </a:cubicBezTo>
                  <a:cubicBezTo>
                    <a:pt x="1509819" y="1506066"/>
                    <a:pt x="1508005" y="1511767"/>
                    <a:pt x="1508446" y="1517374"/>
                  </a:cubicBezTo>
                  <a:lnTo>
                    <a:pt x="1497173" y="1528647"/>
                  </a:lnTo>
                  <a:cubicBezTo>
                    <a:pt x="1488201" y="1524371"/>
                    <a:pt x="1479593" y="1518580"/>
                    <a:pt x="1470150" y="1514774"/>
                  </a:cubicBezTo>
                  <a:cubicBezTo>
                    <a:pt x="1475680" y="1508093"/>
                    <a:pt x="1481104" y="1500365"/>
                    <a:pt x="1485118" y="1494047"/>
                  </a:cubicBezTo>
                  <a:close/>
                  <a:moveTo>
                    <a:pt x="1912890" y="1409183"/>
                  </a:moveTo>
                  <a:cubicBezTo>
                    <a:pt x="1919006" y="1414350"/>
                    <a:pt x="1924647" y="1419991"/>
                    <a:pt x="1930288" y="1425632"/>
                  </a:cubicBezTo>
                  <a:cubicBezTo>
                    <a:pt x="1936086" y="1439015"/>
                    <a:pt x="1942075" y="1451642"/>
                    <a:pt x="1946450" y="1466447"/>
                  </a:cubicBezTo>
                  <a:cubicBezTo>
                    <a:pt x="1955104" y="1474153"/>
                    <a:pt x="1964130" y="1483179"/>
                    <a:pt x="1961123" y="1501981"/>
                  </a:cubicBezTo>
                  <a:cubicBezTo>
                    <a:pt x="1968049" y="1516493"/>
                    <a:pt x="1974884" y="1529965"/>
                    <a:pt x="1980106" y="1545617"/>
                  </a:cubicBezTo>
                  <a:lnTo>
                    <a:pt x="2011801" y="1576367"/>
                  </a:lnTo>
                  <a:lnTo>
                    <a:pt x="2013672" y="1574496"/>
                  </a:lnTo>
                  <a:cubicBezTo>
                    <a:pt x="2016955" y="1578720"/>
                    <a:pt x="2023163" y="1582104"/>
                    <a:pt x="2027520" y="1586226"/>
                  </a:cubicBezTo>
                  <a:cubicBezTo>
                    <a:pt x="2031877" y="1590348"/>
                    <a:pt x="2034384" y="1595208"/>
                    <a:pt x="2030266" y="1602385"/>
                  </a:cubicBezTo>
                  <a:cubicBezTo>
                    <a:pt x="2032896" y="1612544"/>
                    <a:pt x="2036551" y="1622789"/>
                    <a:pt x="2039181" y="1632948"/>
                  </a:cubicBezTo>
                  <a:lnTo>
                    <a:pt x="2037887" y="1635637"/>
                  </a:lnTo>
                  <a:lnTo>
                    <a:pt x="2036562" y="1658932"/>
                  </a:lnTo>
                  <a:lnTo>
                    <a:pt x="2037496" y="1657891"/>
                  </a:lnTo>
                  <a:cubicBezTo>
                    <a:pt x="2024643" y="1678269"/>
                    <a:pt x="2013979" y="1697037"/>
                    <a:pt x="2001126" y="1717416"/>
                  </a:cubicBezTo>
                  <a:cubicBezTo>
                    <a:pt x="1995823" y="1724455"/>
                    <a:pt x="1990625" y="1732549"/>
                    <a:pt x="1985032" y="1739299"/>
                  </a:cubicBezTo>
                  <a:lnTo>
                    <a:pt x="1984860" y="1739287"/>
                  </a:lnTo>
                  <a:lnTo>
                    <a:pt x="1921546" y="1807759"/>
                  </a:lnTo>
                  <a:lnTo>
                    <a:pt x="1918378" y="1804591"/>
                  </a:lnTo>
                  <a:lnTo>
                    <a:pt x="1918590" y="1803257"/>
                  </a:lnTo>
                  <a:cubicBezTo>
                    <a:pt x="1906871" y="1796227"/>
                    <a:pt x="1894682" y="1789665"/>
                    <a:pt x="1883147" y="1781882"/>
                  </a:cubicBezTo>
                  <a:lnTo>
                    <a:pt x="1877302" y="1776037"/>
                  </a:lnTo>
                  <a:lnTo>
                    <a:pt x="1875828" y="1777951"/>
                  </a:lnTo>
                  <a:lnTo>
                    <a:pt x="1859468" y="1761592"/>
                  </a:lnTo>
                  <a:cubicBezTo>
                    <a:pt x="1861683" y="1751480"/>
                    <a:pt x="1871945" y="1736140"/>
                    <a:pt x="1865163" y="1732203"/>
                  </a:cubicBezTo>
                  <a:cubicBezTo>
                    <a:pt x="1861779" y="1728819"/>
                    <a:pt x="1857638" y="1725626"/>
                    <a:pt x="1853689" y="1721677"/>
                  </a:cubicBezTo>
                  <a:cubicBezTo>
                    <a:pt x="1841693" y="1722955"/>
                    <a:pt x="1830554" y="1722247"/>
                    <a:pt x="1818467" y="1722487"/>
                  </a:cubicBezTo>
                  <a:cubicBezTo>
                    <a:pt x="1809261" y="1711385"/>
                    <a:pt x="1790213" y="1705611"/>
                    <a:pt x="1790309" y="1682950"/>
                  </a:cubicBezTo>
                  <a:cubicBezTo>
                    <a:pt x="1803662" y="1673546"/>
                    <a:pt x="1818437" y="1662720"/>
                    <a:pt x="1831508" y="1653034"/>
                  </a:cubicBezTo>
                  <a:cubicBezTo>
                    <a:pt x="1842622" y="1659407"/>
                    <a:pt x="1854403" y="1664550"/>
                    <a:pt x="1864569" y="1671872"/>
                  </a:cubicBezTo>
                  <a:cubicBezTo>
                    <a:pt x="1874201" y="1649265"/>
                    <a:pt x="1853461" y="1641799"/>
                    <a:pt x="1874693" y="1622259"/>
                  </a:cubicBezTo>
                  <a:cubicBezTo>
                    <a:pt x="1865871" y="1609645"/>
                    <a:pt x="1858087" y="1597120"/>
                    <a:pt x="1848791" y="1584979"/>
                  </a:cubicBezTo>
                  <a:cubicBezTo>
                    <a:pt x="1839657" y="1556881"/>
                    <a:pt x="1844518" y="1523813"/>
                    <a:pt x="1830997" y="1483742"/>
                  </a:cubicBezTo>
                  <a:cubicBezTo>
                    <a:pt x="1850627" y="1508114"/>
                    <a:pt x="1871872" y="1485741"/>
                    <a:pt x="1888045" y="1479158"/>
                  </a:cubicBezTo>
                  <a:cubicBezTo>
                    <a:pt x="1891004" y="1471686"/>
                    <a:pt x="1895001" y="1464304"/>
                    <a:pt x="1899663" y="1455693"/>
                  </a:cubicBezTo>
                  <a:cubicBezTo>
                    <a:pt x="1889755" y="1454318"/>
                    <a:pt x="1881078" y="1452278"/>
                    <a:pt x="1869465" y="1452044"/>
                  </a:cubicBezTo>
                  <a:cubicBezTo>
                    <a:pt x="1885110" y="1436399"/>
                    <a:pt x="1898859" y="1422650"/>
                    <a:pt x="1912890" y="1409183"/>
                  </a:cubicBezTo>
                  <a:close/>
                  <a:moveTo>
                    <a:pt x="1829549" y="1278866"/>
                  </a:moveTo>
                  <a:lnTo>
                    <a:pt x="1880715" y="1329084"/>
                  </a:lnTo>
                  <a:cubicBezTo>
                    <a:pt x="1885518" y="1331041"/>
                    <a:pt x="1889077" y="1333889"/>
                    <a:pt x="1891826" y="1337512"/>
                  </a:cubicBezTo>
                  <a:cubicBezTo>
                    <a:pt x="1900072" y="1348381"/>
                    <a:pt x="1901023" y="1366228"/>
                    <a:pt x="1906361" y="1387927"/>
                  </a:cubicBezTo>
                  <a:cubicBezTo>
                    <a:pt x="1899158" y="1394003"/>
                    <a:pt x="1891866" y="1399041"/>
                    <a:pt x="1884293" y="1403798"/>
                  </a:cubicBezTo>
                  <a:cubicBezTo>
                    <a:pt x="1872952" y="1370642"/>
                    <a:pt x="1819511" y="1413946"/>
                    <a:pt x="1829437" y="1373603"/>
                  </a:cubicBezTo>
                  <a:lnTo>
                    <a:pt x="1835603" y="1367438"/>
                  </a:lnTo>
                  <a:lnTo>
                    <a:pt x="1813354" y="1345190"/>
                  </a:lnTo>
                  <a:cubicBezTo>
                    <a:pt x="1809070" y="1334266"/>
                    <a:pt x="1805823" y="1323431"/>
                    <a:pt x="1801257" y="1312226"/>
                  </a:cubicBezTo>
                  <a:cubicBezTo>
                    <a:pt x="1810372" y="1301422"/>
                    <a:pt x="1819678" y="1289862"/>
                    <a:pt x="1829549" y="1278866"/>
                  </a:cubicBezTo>
                  <a:close/>
                  <a:moveTo>
                    <a:pt x="1615245" y="1156440"/>
                  </a:moveTo>
                  <a:cubicBezTo>
                    <a:pt x="1608342" y="1166852"/>
                    <a:pt x="1602401" y="1176302"/>
                    <a:pt x="1595018" y="1187195"/>
                  </a:cubicBezTo>
                  <a:cubicBezTo>
                    <a:pt x="1588603" y="1183666"/>
                    <a:pt x="1581227" y="1181100"/>
                    <a:pt x="1575105" y="1177864"/>
                  </a:cubicBezTo>
                  <a:cubicBezTo>
                    <a:pt x="1588130" y="1170688"/>
                    <a:pt x="1601928" y="1163323"/>
                    <a:pt x="1615245" y="1156440"/>
                  </a:cubicBezTo>
                  <a:close/>
                  <a:moveTo>
                    <a:pt x="1179613" y="1046342"/>
                  </a:moveTo>
                  <a:cubicBezTo>
                    <a:pt x="1186387" y="1050291"/>
                    <a:pt x="1195137" y="1053393"/>
                    <a:pt x="1203416" y="1056966"/>
                  </a:cubicBezTo>
                  <a:cubicBezTo>
                    <a:pt x="1215647" y="1058844"/>
                    <a:pt x="1245005" y="1057141"/>
                    <a:pt x="1240292" y="1081607"/>
                  </a:cubicBezTo>
                  <a:cubicBezTo>
                    <a:pt x="1254968" y="1090635"/>
                    <a:pt x="1268609" y="1099570"/>
                    <a:pt x="1281308" y="1109445"/>
                  </a:cubicBezTo>
                  <a:cubicBezTo>
                    <a:pt x="1285254" y="1130333"/>
                    <a:pt x="1293060" y="1140022"/>
                    <a:pt x="1298511" y="1160533"/>
                  </a:cubicBezTo>
                  <a:cubicBezTo>
                    <a:pt x="1303400" y="1172010"/>
                    <a:pt x="1307819" y="1183959"/>
                    <a:pt x="1311672" y="1198166"/>
                  </a:cubicBezTo>
                  <a:cubicBezTo>
                    <a:pt x="1349587" y="1214432"/>
                    <a:pt x="1334335" y="1241536"/>
                    <a:pt x="1352583" y="1258843"/>
                  </a:cubicBezTo>
                  <a:lnTo>
                    <a:pt x="1362448" y="1305416"/>
                  </a:lnTo>
                  <a:cubicBezTo>
                    <a:pt x="1351724" y="1297515"/>
                    <a:pt x="1339306" y="1290745"/>
                    <a:pt x="1326888" y="1283974"/>
                  </a:cubicBezTo>
                  <a:lnTo>
                    <a:pt x="1294730" y="1215108"/>
                  </a:lnTo>
                  <a:cubicBezTo>
                    <a:pt x="1286638" y="1213605"/>
                    <a:pt x="1280900" y="1209749"/>
                    <a:pt x="1273750" y="1207305"/>
                  </a:cubicBezTo>
                  <a:cubicBezTo>
                    <a:pt x="1259071" y="1206745"/>
                    <a:pt x="1271874" y="1186605"/>
                    <a:pt x="1268301" y="1178326"/>
                  </a:cubicBezTo>
                  <a:lnTo>
                    <a:pt x="1209702" y="1112197"/>
                  </a:lnTo>
                  <a:cubicBezTo>
                    <a:pt x="1198324" y="1091406"/>
                    <a:pt x="1185816" y="1072309"/>
                    <a:pt x="1173495" y="1052460"/>
                  </a:cubicBezTo>
                  <a:close/>
                  <a:moveTo>
                    <a:pt x="1081261" y="930911"/>
                  </a:moveTo>
                  <a:cubicBezTo>
                    <a:pt x="1110331" y="934971"/>
                    <a:pt x="1096929" y="953989"/>
                    <a:pt x="1102460" y="961373"/>
                  </a:cubicBezTo>
                  <a:cubicBezTo>
                    <a:pt x="1130043" y="965798"/>
                    <a:pt x="1134816" y="970571"/>
                    <a:pt x="1139308" y="975063"/>
                  </a:cubicBezTo>
                  <a:lnTo>
                    <a:pt x="1179822" y="1013725"/>
                  </a:lnTo>
                  <a:cubicBezTo>
                    <a:pt x="1177170" y="1023115"/>
                    <a:pt x="1169144" y="1037319"/>
                    <a:pt x="1173636" y="1041811"/>
                  </a:cubicBezTo>
                  <a:cubicBezTo>
                    <a:pt x="1164596" y="1040182"/>
                    <a:pt x="1154812" y="1038735"/>
                    <a:pt x="1143540" y="1037653"/>
                  </a:cubicBezTo>
                  <a:cubicBezTo>
                    <a:pt x="1134626" y="1024106"/>
                    <a:pt x="1114300" y="1018602"/>
                    <a:pt x="1116150" y="998221"/>
                  </a:cubicBezTo>
                  <a:cubicBezTo>
                    <a:pt x="1110297" y="1000704"/>
                    <a:pt x="1104908" y="1002725"/>
                    <a:pt x="1097749" y="1004830"/>
                  </a:cubicBezTo>
                  <a:cubicBezTo>
                    <a:pt x="1097312" y="992351"/>
                    <a:pt x="1096413" y="980335"/>
                    <a:pt x="1096439" y="967394"/>
                  </a:cubicBezTo>
                  <a:cubicBezTo>
                    <a:pt x="1089631" y="965217"/>
                    <a:pt x="1082725" y="962016"/>
                    <a:pt x="1075917" y="959840"/>
                  </a:cubicBezTo>
                  <a:cubicBezTo>
                    <a:pt x="1077726" y="949607"/>
                    <a:pt x="1087985" y="934856"/>
                    <a:pt x="1081261" y="930911"/>
                  </a:cubicBezTo>
                  <a:close/>
                  <a:moveTo>
                    <a:pt x="996731" y="798605"/>
                  </a:moveTo>
                  <a:cubicBezTo>
                    <a:pt x="1004065" y="803054"/>
                    <a:pt x="1011801" y="805980"/>
                    <a:pt x="1019135" y="810429"/>
                  </a:cubicBezTo>
                  <a:cubicBezTo>
                    <a:pt x="1023424" y="822413"/>
                    <a:pt x="1029036" y="834758"/>
                    <a:pt x="1033324" y="846742"/>
                  </a:cubicBezTo>
                  <a:lnTo>
                    <a:pt x="1036410" y="849828"/>
                  </a:lnTo>
                  <a:cubicBezTo>
                    <a:pt x="1048234" y="858766"/>
                    <a:pt x="1061220" y="865980"/>
                    <a:pt x="1074487" y="873476"/>
                  </a:cubicBezTo>
                  <a:cubicBezTo>
                    <a:pt x="1096171" y="889388"/>
                    <a:pt x="1079016" y="908787"/>
                    <a:pt x="1080058" y="929068"/>
                  </a:cubicBezTo>
                  <a:cubicBezTo>
                    <a:pt x="1071440" y="928146"/>
                    <a:pt x="1062904" y="928266"/>
                    <a:pt x="1054006" y="927064"/>
                  </a:cubicBezTo>
                  <a:cubicBezTo>
                    <a:pt x="1045989" y="923857"/>
                    <a:pt x="1046871" y="915120"/>
                    <a:pt x="1045950" y="906502"/>
                  </a:cubicBezTo>
                  <a:cubicBezTo>
                    <a:pt x="1034366" y="900691"/>
                    <a:pt x="1021380" y="893476"/>
                    <a:pt x="1010397" y="885380"/>
                  </a:cubicBezTo>
                  <a:lnTo>
                    <a:pt x="994125" y="869107"/>
                  </a:lnTo>
                  <a:lnTo>
                    <a:pt x="1005668" y="857564"/>
                  </a:lnTo>
                  <a:cubicBezTo>
                    <a:pt x="1002462" y="849547"/>
                    <a:pt x="998975" y="841251"/>
                    <a:pt x="994606" y="834958"/>
                  </a:cubicBezTo>
                  <a:lnTo>
                    <a:pt x="988353" y="841211"/>
                  </a:lnTo>
                  <a:cubicBezTo>
                    <a:pt x="984585" y="832634"/>
                    <a:pt x="982421" y="824698"/>
                    <a:pt x="977492" y="817844"/>
                  </a:cubicBezTo>
                  <a:cubicBezTo>
                    <a:pt x="971118" y="812433"/>
                    <a:pt x="965788" y="807102"/>
                    <a:pt x="959896" y="801210"/>
                  </a:cubicBezTo>
                  <a:close/>
                  <a:moveTo>
                    <a:pt x="1119599" y="531070"/>
                  </a:moveTo>
                  <a:cubicBezTo>
                    <a:pt x="1138065" y="536712"/>
                    <a:pt x="1140477" y="564507"/>
                    <a:pt x="1175791" y="544825"/>
                  </a:cubicBezTo>
                  <a:cubicBezTo>
                    <a:pt x="1180394" y="544728"/>
                    <a:pt x="1191925" y="546153"/>
                    <a:pt x="1197582" y="550635"/>
                  </a:cubicBezTo>
                  <a:cubicBezTo>
                    <a:pt x="1203239" y="555118"/>
                    <a:pt x="1203023" y="562657"/>
                    <a:pt x="1184132" y="574788"/>
                  </a:cubicBezTo>
                  <a:cubicBezTo>
                    <a:pt x="1195290" y="607568"/>
                    <a:pt x="1217738" y="614975"/>
                    <a:pt x="1238671" y="639669"/>
                  </a:cubicBezTo>
                  <a:cubicBezTo>
                    <a:pt x="1222123" y="660724"/>
                    <a:pt x="1243446" y="664186"/>
                    <a:pt x="1256126" y="668405"/>
                  </a:cubicBezTo>
                  <a:cubicBezTo>
                    <a:pt x="1266915" y="691415"/>
                    <a:pt x="1283523" y="722124"/>
                    <a:pt x="1325140" y="723318"/>
                  </a:cubicBezTo>
                  <a:cubicBezTo>
                    <a:pt x="1310370" y="755551"/>
                    <a:pt x="1312339" y="760341"/>
                    <a:pt x="1346274" y="730350"/>
                  </a:cubicBezTo>
                  <a:cubicBezTo>
                    <a:pt x="1344188" y="758347"/>
                    <a:pt x="1340708" y="765208"/>
                    <a:pt x="1359401" y="767920"/>
                  </a:cubicBezTo>
                  <a:cubicBezTo>
                    <a:pt x="1358075" y="784455"/>
                    <a:pt x="1372065" y="797504"/>
                    <a:pt x="1388318" y="795896"/>
                  </a:cubicBezTo>
                  <a:cubicBezTo>
                    <a:pt x="1355320" y="830585"/>
                    <a:pt x="1399107" y="818906"/>
                    <a:pt x="1408590" y="827449"/>
                  </a:cubicBezTo>
                  <a:cubicBezTo>
                    <a:pt x="1421182" y="822180"/>
                    <a:pt x="1432646" y="818602"/>
                    <a:pt x="1445238" y="813333"/>
                  </a:cubicBezTo>
                  <a:cubicBezTo>
                    <a:pt x="1458009" y="821403"/>
                    <a:pt x="1412615" y="849336"/>
                    <a:pt x="1434408" y="852328"/>
                  </a:cubicBezTo>
                  <a:cubicBezTo>
                    <a:pt x="1437786" y="858526"/>
                    <a:pt x="1439943" y="865382"/>
                    <a:pt x="1443790" y="871111"/>
                  </a:cubicBezTo>
                  <a:cubicBezTo>
                    <a:pt x="1440776" y="883138"/>
                    <a:pt x="1448383" y="887924"/>
                    <a:pt x="1480890" y="884708"/>
                  </a:cubicBezTo>
                  <a:lnTo>
                    <a:pt x="1492156" y="895975"/>
                  </a:lnTo>
                  <a:cubicBezTo>
                    <a:pt x="1506903" y="900380"/>
                    <a:pt x="1520428" y="905444"/>
                    <a:pt x="1533764" y="911260"/>
                  </a:cubicBezTo>
                  <a:cubicBezTo>
                    <a:pt x="1533949" y="916145"/>
                    <a:pt x="1534699" y="918775"/>
                    <a:pt x="1533568" y="923285"/>
                  </a:cubicBezTo>
                  <a:cubicBezTo>
                    <a:pt x="1561458" y="942714"/>
                    <a:pt x="1589065" y="961860"/>
                    <a:pt x="1618364" y="979879"/>
                  </a:cubicBezTo>
                  <a:cubicBezTo>
                    <a:pt x="1623716" y="985230"/>
                    <a:pt x="1629630" y="991145"/>
                    <a:pt x="1636015" y="996589"/>
                  </a:cubicBezTo>
                  <a:cubicBezTo>
                    <a:pt x="1640800" y="1007014"/>
                    <a:pt x="1657803" y="1008036"/>
                    <a:pt x="1652437" y="1025232"/>
                  </a:cubicBezTo>
                  <a:cubicBezTo>
                    <a:pt x="1655343" y="1034718"/>
                    <a:pt x="1658435" y="1046272"/>
                    <a:pt x="1660213" y="1057450"/>
                  </a:cubicBezTo>
                  <a:cubicBezTo>
                    <a:pt x="1672145" y="1056221"/>
                    <a:pt x="1678060" y="1062136"/>
                    <a:pt x="1683129" y="1067206"/>
                  </a:cubicBezTo>
                  <a:lnTo>
                    <a:pt x="1682923" y="1101055"/>
                  </a:lnTo>
                  <a:lnTo>
                    <a:pt x="1719063" y="1125355"/>
                  </a:lnTo>
                  <a:cubicBezTo>
                    <a:pt x="1736065" y="1136673"/>
                    <a:pt x="1752593" y="1148464"/>
                    <a:pt x="1768930" y="1161012"/>
                  </a:cubicBezTo>
                  <a:cubicBezTo>
                    <a:pt x="1763905" y="1168303"/>
                    <a:pt x="1758787" y="1174553"/>
                    <a:pt x="1754236" y="1181370"/>
                  </a:cubicBezTo>
                  <a:cubicBezTo>
                    <a:pt x="1780824" y="1172906"/>
                    <a:pt x="1798006" y="1189141"/>
                    <a:pt x="1779987" y="1218489"/>
                  </a:cubicBezTo>
                  <a:cubicBezTo>
                    <a:pt x="1773458" y="1220486"/>
                    <a:pt x="1768160" y="1221820"/>
                    <a:pt x="1761250" y="1225331"/>
                  </a:cubicBezTo>
                  <a:cubicBezTo>
                    <a:pt x="1753038" y="1217118"/>
                    <a:pt x="1743502" y="1208530"/>
                    <a:pt x="1734815" y="1200791"/>
                  </a:cubicBezTo>
                  <a:lnTo>
                    <a:pt x="1717289" y="1218317"/>
                  </a:lnTo>
                  <a:cubicBezTo>
                    <a:pt x="1704541" y="1208410"/>
                    <a:pt x="1689804" y="1199358"/>
                    <a:pt x="1675635" y="1190872"/>
                  </a:cubicBezTo>
                  <a:cubicBezTo>
                    <a:pt x="1675078" y="1184632"/>
                    <a:pt x="1673199" y="1178016"/>
                    <a:pt x="1670465" y="1173387"/>
                  </a:cubicBezTo>
                  <a:cubicBezTo>
                    <a:pt x="1661505" y="1159691"/>
                    <a:pt x="1651408" y="1147699"/>
                    <a:pt x="1641883" y="1133436"/>
                  </a:cubicBezTo>
                  <a:cubicBezTo>
                    <a:pt x="1641938" y="1133389"/>
                    <a:pt x="1641994" y="1133343"/>
                    <a:pt x="1642049" y="1133296"/>
                  </a:cubicBezTo>
                  <a:lnTo>
                    <a:pt x="1641092" y="1132338"/>
                  </a:lnTo>
                  <a:cubicBezTo>
                    <a:pt x="1631329" y="1120695"/>
                    <a:pt x="1623822" y="1108487"/>
                    <a:pt x="1615751" y="1095716"/>
                  </a:cubicBezTo>
                  <a:cubicBezTo>
                    <a:pt x="1601568" y="1091874"/>
                    <a:pt x="1589358" y="1087185"/>
                    <a:pt x="1576959" y="1083247"/>
                  </a:cubicBezTo>
                  <a:lnTo>
                    <a:pt x="1567947" y="1074234"/>
                  </a:lnTo>
                  <a:cubicBezTo>
                    <a:pt x="1574904" y="1066150"/>
                    <a:pt x="1582990" y="1056374"/>
                    <a:pt x="1589384" y="1047727"/>
                  </a:cubicBezTo>
                  <a:cubicBezTo>
                    <a:pt x="1583562" y="1042845"/>
                    <a:pt x="1577648" y="1036931"/>
                    <a:pt x="1572296" y="1031579"/>
                  </a:cubicBezTo>
                  <a:cubicBezTo>
                    <a:pt x="1564692" y="1023975"/>
                    <a:pt x="1556335" y="1016559"/>
                    <a:pt x="1548731" y="1008954"/>
                  </a:cubicBezTo>
                  <a:cubicBezTo>
                    <a:pt x="1535109" y="1008493"/>
                    <a:pt x="1550154" y="987815"/>
                    <a:pt x="1537942" y="985944"/>
                  </a:cubicBezTo>
                  <a:cubicBezTo>
                    <a:pt x="1519618" y="993003"/>
                    <a:pt x="1502234" y="999121"/>
                    <a:pt x="1483910" y="1006179"/>
                  </a:cubicBezTo>
                  <a:lnTo>
                    <a:pt x="1467010" y="989280"/>
                  </a:lnTo>
                  <a:cubicBezTo>
                    <a:pt x="1467953" y="985521"/>
                    <a:pt x="1469740" y="982608"/>
                    <a:pt x="1470023" y="980071"/>
                  </a:cubicBezTo>
                  <a:cubicBezTo>
                    <a:pt x="1464108" y="974156"/>
                    <a:pt x="1458757" y="968805"/>
                    <a:pt x="1452654" y="963642"/>
                  </a:cubicBezTo>
                  <a:cubicBezTo>
                    <a:pt x="1443824" y="962333"/>
                    <a:pt x="1435087" y="962056"/>
                    <a:pt x="1425599" y="961969"/>
                  </a:cubicBezTo>
                  <a:lnTo>
                    <a:pt x="1391142" y="929392"/>
                  </a:lnTo>
                  <a:cubicBezTo>
                    <a:pt x="1377621" y="918691"/>
                    <a:pt x="1364286" y="910057"/>
                    <a:pt x="1351610" y="900201"/>
                  </a:cubicBezTo>
                  <a:cubicBezTo>
                    <a:pt x="1349925" y="890056"/>
                    <a:pt x="1351155" y="878124"/>
                    <a:pt x="1351351" y="866099"/>
                  </a:cubicBezTo>
                  <a:cubicBezTo>
                    <a:pt x="1337262" y="860472"/>
                    <a:pt x="1322799" y="853529"/>
                    <a:pt x="1306926" y="847997"/>
                  </a:cubicBezTo>
                  <a:cubicBezTo>
                    <a:pt x="1301784" y="810891"/>
                    <a:pt x="1293343" y="788350"/>
                    <a:pt x="1264216" y="794946"/>
                  </a:cubicBezTo>
                  <a:cubicBezTo>
                    <a:pt x="1252385" y="785934"/>
                    <a:pt x="1239895" y="778145"/>
                    <a:pt x="1225902" y="770732"/>
                  </a:cubicBezTo>
                  <a:lnTo>
                    <a:pt x="1217734" y="762565"/>
                  </a:lnTo>
                  <a:cubicBezTo>
                    <a:pt x="1215859" y="755990"/>
                    <a:pt x="1215300" y="749790"/>
                    <a:pt x="1212015" y="744625"/>
                  </a:cubicBezTo>
                  <a:cubicBezTo>
                    <a:pt x="1201027" y="739277"/>
                    <a:pt x="1228563" y="723570"/>
                    <a:pt x="1225292" y="698676"/>
                  </a:cubicBezTo>
                  <a:cubicBezTo>
                    <a:pt x="1218715" y="699620"/>
                    <a:pt x="1211856" y="700282"/>
                    <a:pt x="1205280" y="701226"/>
                  </a:cubicBezTo>
                  <a:cubicBezTo>
                    <a:pt x="1194010" y="695597"/>
                    <a:pt x="1182928" y="689216"/>
                    <a:pt x="1173069" y="682177"/>
                  </a:cubicBezTo>
                  <a:lnTo>
                    <a:pt x="1094594" y="584900"/>
                  </a:lnTo>
                  <a:cubicBezTo>
                    <a:pt x="1087650" y="573255"/>
                    <a:pt x="1101477" y="547599"/>
                    <a:pt x="1093969" y="535391"/>
                  </a:cubicBezTo>
                  <a:cubicBezTo>
                    <a:pt x="1105505" y="529770"/>
                    <a:pt x="1113444" y="529189"/>
                    <a:pt x="1119599" y="531070"/>
                  </a:cubicBezTo>
                  <a:close/>
                  <a:moveTo>
                    <a:pt x="637844" y="489990"/>
                  </a:moveTo>
                  <a:cubicBezTo>
                    <a:pt x="645912" y="497118"/>
                    <a:pt x="653417" y="503682"/>
                    <a:pt x="661014" y="511279"/>
                  </a:cubicBezTo>
                  <a:lnTo>
                    <a:pt x="710165" y="559489"/>
                  </a:lnTo>
                  <a:cubicBezTo>
                    <a:pt x="708165" y="577247"/>
                    <a:pt x="727603" y="582572"/>
                    <a:pt x="736225" y="595898"/>
                  </a:cubicBezTo>
                  <a:cubicBezTo>
                    <a:pt x="744108" y="600959"/>
                    <a:pt x="720957" y="628612"/>
                    <a:pt x="756564" y="625646"/>
                  </a:cubicBezTo>
                  <a:cubicBezTo>
                    <a:pt x="758455" y="618128"/>
                    <a:pt x="762226" y="608729"/>
                    <a:pt x="765246" y="599518"/>
                  </a:cubicBezTo>
                  <a:cubicBezTo>
                    <a:pt x="798036" y="596556"/>
                    <a:pt x="806860" y="600676"/>
                    <a:pt x="804306" y="612234"/>
                  </a:cubicBezTo>
                  <a:cubicBezTo>
                    <a:pt x="814827" y="612406"/>
                    <a:pt x="827133" y="612481"/>
                    <a:pt x="838595" y="611712"/>
                  </a:cubicBezTo>
                  <a:cubicBezTo>
                    <a:pt x="839523" y="619226"/>
                    <a:pt x="839136" y="626366"/>
                    <a:pt x="837901" y="635480"/>
                  </a:cubicBezTo>
                  <a:cubicBezTo>
                    <a:pt x="849829" y="637059"/>
                    <a:pt x="860534" y="639297"/>
                    <a:pt x="870769" y="642006"/>
                  </a:cubicBezTo>
                  <a:cubicBezTo>
                    <a:pt x="872252" y="655719"/>
                    <a:pt x="873734" y="669431"/>
                    <a:pt x="876628" y="681733"/>
                  </a:cubicBezTo>
                  <a:cubicBezTo>
                    <a:pt x="885073" y="687357"/>
                    <a:pt x="895023" y="692602"/>
                    <a:pt x="904313" y="699070"/>
                  </a:cubicBezTo>
                  <a:cubicBezTo>
                    <a:pt x="908815" y="703572"/>
                    <a:pt x="913318" y="708074"/>
                    <a:pt x="918571" y="712387"/>
                  </a:cubicBezTo>
                  <a:cubicBezTo>
                    <a:pt x="929855" y="705325"/>
                    <a:pt x="935060" y="703532"/>
                    <a:pt x="937076" y="704813"/>
                  </a:cubicBezTo>
                  <a:cubicBezTo>
                    <a:pt x="943125" y="708657"/>
                    <a:pt x="920479" y="740167"/>
                    <a:pt x="947181" y="740056"/>
                  </a:cubicBezTo>
                  <a:cubicBezTo>
                    <a:pt x="944262" y="744663"/>
                    <a:pt x="941343" y="749271"/>
                    <a:pt x="938986" y="754441"/>
                  </a:cubicBezTo>
                  <a:cubicBezTo>
                    <a:pt x="925929" y="754555"/>
                    <a:pt x="912497" y="753354"/>
                    <a:pt x="899439" y="753468"/>
                  </a:cubicBezTo>
                  <a:cubicBezTo>
                    <a:pt x="903695" y="735143"/>
                    <a:pt x="881149" y="735178"/>
                    <a:pt x="886626" y="716193"/>
                  </a:cubicBezTo>
                  <a:cubicBezTo>
                    <a:pt x="875442" y="720062"/>
                    <a:pt x="862564" y="725061"/>
                    <a:pt x="851380" y="728929"/>
                  </a:cubicBezTo>
                  <a:cubicBezTo>
                    <a:pt x="853556" y="718874"/>
                    <a:pt x="855072" y="710041"/>
                    <a:pt x="857340" y="701020"/>
                  </a:cubicBezTo>
                  <a:cubicBezTo>
                    <a:pt x="846925" y="693427"/>
                    <a:pt x="836412" y="687618"/>
                    <a:pt x="824867" y="681718"/>
                  </a:cubicBezTo>
                  <a:lnTo>
                    <a:pt x="831453" y="675132"/>
                  </a:lnTo>
                  <a:cubicBezTo>
                    <a:pt x="825354" y="669975"/>
                    <a:pt x="819727" y="664347"/>
                    <a:pt x="814380" y="659000"/>
                  </a:cubicBezTo>
                  <a:lnTo>
                    <a:pt x="785490" y="631050"/>
                  </a:lnTo>
                  <a:lnTo>
                    <a:pt x="773729" y="642811"/>
                  </a:lnTo>
                  <a:cubicBezTo>
                    <a:pt x="765026" y="683030"/>
                    <a:pt x="777970" y="695974"/>
                    <a:pt x="794479" y="711543"/>
                  </a:cubicBezTo>
                  <a:lnTo>
                    <a:pt x="783189" y="722833"/>
                  </a:lnTo>
                  <a:cubicBezTo>
                    <a:pt x="739707" y="715101"/>
                    <a:pt x="735538" y="677062"/>
                    <a:pt x="706121" y="686219"/>
                  </a:cubicBezTo>
                  <a:cubicBezTo>
                    <a:pt x="676743" y="670013"/>
                    <a:pt x="631321" y="640585"/>
                    <a:pt x="626127" y="596817"/>
                  </a:cubicBezTo>
                  <a:cubicBezTo>
                    <a:pt x="614942" y="600685"/>
                    <a:pt x="601784" y="605402"/>
                    <a:pt x="591070" y="608800"/>
                  </a:cubicBezTo>
                  <a:cubicBezTo>
                    <a:pt x="590137" y="604105"/>
                    <a:pt x="589297" y="600442"/>
                    <a:pt x="588554" y="594995"/>
                  </a:cubicBezTo>
                  <a:cubicBezTo>
                    <a:pt x="580293" y="591438"/>
                    <a:pt x="573535" y="587503"/>
                    <a:pt x="564804" y="584416"/>
                  </a:cubicBezTo>
                  <a:cubicBezTo>
                    <a:pt x="572330" y="576889"/>
                    <a:pt x="581268" y="567952"/>
                    <a:pt x="589076" y="560707"/>
                  </a:cubicBezTo>
                  <a:lnTo>
                    <a:pt x="611434" y="498391"/>
                  </a:lnTo>
                  <a:cubicBezTo>
                    <a:pt x="620645" y="495371"/>
                    <a:pt x="628633" y="493010"/>
                    <a:pt x="637844" y="489990"/>
                  </a:cubicBezTo>
                  <a:close/>
                  <a:moveTo>
                    <a:pt x="1027877" y="437350"/>
                  </a:moveTo>
                  <a:cubicBezTo>
                    <a:pt x="1034338" y="443811"/>
                    <a:pt x="1041276" y="449796"/>
                    <a:pt x="1048299" y="456819"/>
                  </a:cubicBezTo>
                  <a:cubicBezTo>
                    <a:pt x="1060548" y="457634"/>
                    <a:pt x="1083047" y="452623"/>
                    <a:pt x="1089543" y="459744"/>
                  </a:cubicBezTo>
                  <a:cubicBezTo>
                    <a:pt x="1091708" y="462117"/>
                    <a:pt x="1092095" y="465839"/>
                    <a:pt x="1089731" y="471574"/>
                  </a:cubicBezTo>
                  <a:cubicBezTo>
                    <a:pt x="1068672" y="503870"/>
                    <a:pt x="1114392" y="492423"/>
                    <a:pt x="1087250" y="529117"/>
                  </a:cubicBezTo>
                  <a:cubicBezTo>
                    <a:pt x="1076000" y="530253"/>
                    <a:pt x="1062955" y="531499"/>
                    <a:pt x="1051424" y="532355"/>
                  </a:cubicBezTo>
                  <a:lnTo>
                    <a:pt x="1011618" y="493501"/>
                  </a:lnTo>
                  <a:cubicBezTo>
                    <a:pt x="1005010" y="482129"/>
                    <a:pt x="998964" y="471319"/>
                    <a:pt x="991208" y="461658"/>
                  </a:cubicBezTo>
                  <a:cubicBezTo>
                    <a:pt x="1011362" y="446560"/>
                    <a:pt x="1019949" y="447525"/>
                    <a:pt x="1027877" y="437350"/>
                  </a:cubicBezTo>
                  <a:close/>
                  <a:moveTo>
                    <a:pt x="149997" y="363957"/>
                  </a:moveTo>
                  <a:cubicBezTo>
                    <a:pt x="167579" y="373993"/>
                    <a:pt x="193002" y="371116"/>
                    <a:pt x="203503" y="391051"/>
                  </a:cubicBezTo>
                  <a:cubicBezTo>
                    <a:pt x="198677" y="403204"/>
                    <a:pt x="194513" y="414132"/>
                    <a:pt x="189496" y="427040"/>
                  </a:cubicBezTo>
                  <a:lnTo>
                    <a:pt x="165913" y="450623"/>
                  </a:lnTo>
                  <a:cubicBezTo>
                    <a:pt x="165136" y="462109"/>
                    <a:pt x="162765" y="470116"/>
                    <a:pt x="170725" y="490338"/>
                  </a:cubicBezTo>
                  <a:cubicBezTo>
                    <a:pt x="176643" y="496257"/>
                    <a:pt x="181997" y="501611"/>
                    <a:pt x="188387" y="507057"/>
                  </a:cubicBezTo>
                  <a:lnTo>
                    <a:pt x="199660" y="518330"/>
                  </a:lnTo>
                  <a:cubicBezTo>
                    <a:pt x="209927" y="515390"/>
                    <a:pt x="219061" y="514147"/>
                    <a:pt x="228856" y="511679"/>
                  </a:cubicBezTo>
                  <a:cubicBezTo>
                    <a:pt x="229782" y="519208"/>
                    <a:pt x="229390" y="526364"/>
                    <a:pt x="229844" y="534364"/>
                  </a:cubicBezTo>
                  <a:cubicBezTo>
                    <a:pt x="239082" y="528508"/>
                    <a:pt x="249544" y="521991"/>
                    <a:pt x="258782" y="516135"/>
                  </a:cubicBezTo>
                  <a:cubicBezTo>
                    <a:pt x="274403" y="518550"/>
                    <a:pt x="272843" y="544347"/>
                    <a:pt x="245976" y="562759"/>
                  </a:cubicBezTo>
                  <a:cubicBezTo>
                    <a:pt x="241989" y="578583"/>
                    <a:pt x="237438" y="593842"/>
                    <a:pt x="233452" y="609665"/>
                  </a:cubicBezTo>
                  <a:cubicBezTo>
                    <a:pt x="242752" y="618965"/>
                    <a:pt x="252333" y="628547"/>
                    <a:pt x="262105" y="637375"/>
                  </a:cubicBezTo>
                  <a:cubicBezTo>
                    <a:pt x="289082" y="611526"/>
                    <a:pt x="298634" y="635228"/>
                    <a:pt x="285122" y="659449"/>
                  </a:cubicBezTo>
                  <a:cubicBezTo>
                    <a:pt x="295837" y="667334"/>
                    <a:pt x="308249" y="674086"/>
                    <a:pt x="319907" y="681027"/>
                  </a:cubicBezTo>
                  <a:cubicBezTo>
                    <a:pt x="323938" y="688832"/>
                    <a:pt x="326935" y="696545"/>
                    <a:pt x="331438" y="703878"/>
                  </a:cubicBezTo>
                  <a:cubicBezTo>
                    <a:pt x="343316" y="695946"/>
                    <a:pt x="355383" y="687260"/>
                    <a:pt x="367543" y="679610"/>
                  </a:cubicBezTo>
                  <a:cubicBezTo>
                    <a:pt x="365775" y="714632"/>
                    <a:pt x="409103" y="702303"/>
                    <a:pt x="419495" y="729675"/>
                  </a:cubicBezTo>
                  <a:cubicBezTo>
                    <a:pt x="438044" y="727471"/>
                    <a:pt x="457439" y="726113"/>
                    <a:pt x="475988" y="723909"/>
                  </a:cubicBezTo>
                  <a:cubicBezTo>
                    <a:pt x="480002" y="740186"/>
                    <a:pt x="433906" y="770500"/>
                    <a:pt x="462710" y="771004"/>
                  </a:cubicBezTo>
                  <a:cubicBezTo>
                    <a:pt x="473921" y="767121"/>
                    <a:pt x="487581" y="761915"/>
                    <a:pt x="498320" y="758504"/>
                  </a:cubicBezTo>
                  <a:cubicBezTo>
                    <a:pt x="496980" y="769426"/>
                    <a:pt x="495357" y="780067"/>
                    <a:pt x="495431" y="789575"/>
                  </a:cubicBezTo>
                  <a:cubicBezTo>
                    <a:pt x="489955" y="797305"/>
                    <a:pt x="484387" y="804001"/>
                    <a:pt x="479382" y="811260"/>
                  </a:cubicBezTo>
                  <a:cubicBezTo>
                    <a:pt x="498881" y="805288"/>
                    <a:pt x="504518" y="810924"/>
                    <a:pt x="530332" y="800892"/>
                  </a:cubicBezTo>
                  <a:cubicBezTo>
                    <a:pt x="533467" y="787047"/>
                    <a:pt x="537068" y="775555"/>
                    <a:pt x="539542" y="762936"/>
                  </a:cubicBezTo>
                  <a:cubicBezTo>
                    <a:pt x="542182" y="760860"/>
                    <a:pt x="544541" y="758501"/>
                    <a:pt x="545956" y="757086"/>
                  </a:cubicBezTo>
                  <a:cubicBezTo>
                    <a:pt x="577614" y="743464"/>
                    <a:pt x="592390" y="745034"/>
                    <a:pt x="581921" y="754375"/>
                  </a:cubicBezTo>
                  <a:cubicBezTo>
                    <a:pt x="572856" y="767950"/>
                    <a:pt x="584342" y="767173"/>
                    <a:pt x="587626" y="772343"/>
                  </a:cubicBezTo>
                  <a:cubicBezTo>
                    <a:pt x="591571" y="776289"/>
                    <a:pt x="597104" y="786538"/>
                    <a:pt x="610219" y="772296"/>
                  </a:cubicBezTo>
                  <a:cubicBezTo>
                    <a:pt x="614728" y="776805"/>
                    <a:pt x="620272" y="781406"/>
                    <a:pt x="624781" y="785915"/>
                  </a:cubicBezTo>
                  <a:cubicBezTo>
                    <a:pt x="644025" y="811762"/>
                    <a:pt x="688335" y="824942"/>
                    <a:pt x="682794" y="863738"/>
                  </a:cubicBezTo>
                  <a:cubicBezTo>
                    <a:pt x="736849" y="853646"/>
                    <a:pt x="732450" y="931317"/>
                    <a:pt x="774438" y="929912"/>
                  </a:cubicBezTo>
                  <a:cubicBezTo>
                    <a:pt x="763548" y="960529"/>
                    <a:pt x="799772" y="969396"/>
                    <a:pt x="799989" y="1000742"/>
                  </a:cubicBezTo>
                  <a:cubicBezTo>
                    <a:pt x="803605" y="1026999"/>
                    <a:pt x="839440" y="996800"/>
                    <a:pt x="847790" y="1009868"/>
                  </a:cubicBezTo>
                  <a:cubicBezTo>
                    <a:pt x="872967" y="989764"/>
                    <a:pt x="865349" y="1031200"/>
                    <a:pt x="872940" y="1047281"/>
                  </a:cubicBezTo>
                  <a:cubicBezTo>
                    <a:pt x="883000" y="1053567"/>
                    <a:pt x="894284" y="1059192"/>
                    <a:pt x="905379" y="1065569"/>
                  </a:cubicBezTo>
                  <a:cubicBezTo>
                    <a:pt x="907297" y="1093665"/>
                    <a:pt x="951833" y="1074703"/>
                    <a:pt x="963847" y="1085966"/>
                  </a:cubicBezTo>
                  <a:cubicBezTo>
                    <a:pt x="967852" y="1089720"/>
                    <a:pt x="968243" y="1096832"/>
                    <a:pt x="962238" y="1110165"/>
                  </a:cubicBezTo>
                  <a:cubicBezTo>
                    <a:pt x="974650" y="1116917"/>
                    <a:pt x="987061" y="1123669"/>
                    <a:pt x="997776" y="1131554"/>
                  </a:cubicBezTo>
                  <a:cubicBezTo>
                    <a:pt x="1003193" y="1152064"/>
                    <a:pt x="994202" y="1175146"/>
                    <a:pt x="1025744" y="1171785"/>
                  </a:cubicBezTo>
                  <a:cubicBezTo>
                    <a:pt x="1012408" y="1247121"/>
                    <a:pt x="1105949" y="1216143"/>
                    <a:pt x="1091197" y="1292895"/>
                  </a:cubicBezTo>
                  <a:cubicBezTo>
                    <a:pt x="1101544" y="1296639"/>
                    <a:pt x="1089068" y="1320951"/>
                    <a:pt x="1114992" y="1303482"/>
                  </a:cubicBezTo>
                  <a:cubicBezTo>
                    <a:pt x="1130957" y="1321334"/>
                    <a:pt x="1146071" y="1341166"/>
                    <a:pt x="1160530" y="1359397"/>
                  </a:cubicBezTo>
                  <a:cubicBezTo>
                    <a:pt x="1142503" y="1381934"/>
                    <a:pt x="1149347" y="1395381"/>
                    <a:pt x="1177392" y="1398899"/>
                  </a:cubicBezTo>
                  <a:cubicBezTo>
                    <a:pt x="1226834" y="1388911"/>
                    <a:pt x="1173432" y="1446823"/>
                    <a:pt x="1194580" y="1462311"/>
                  </a:cubicBezTo>
                  <a:cubicBezTo>
                    <a:pt x="1191588" y="1497994"/>
                    <a:pt x="1243210" y="1480754"/>
                    <a:pt x="1219354" y="1544627"/>
                  </a:cubicBezTo>
                  <a:cubicBezTo>
                    <a:pt x="1204192" y="1547389"/>
                    <a:pt x="1191291" y="1549581"/>
                    <a:pt x="1176411" y="1552625"/>
                  </a:cubicBezTo>
                  <a:cubicBezTo>
                    <a:pt x="1174721" y="1550934"/>
                    <a:pt x="1172558" y="1549715"/>
                    <a:pt x="1170303" y="1547460"/>
                  </a:cubicBezTo>
                  <a:cubicBezTo>
                    <a:pt x="1184667" y="1521260"/>
                    <a:pt x="1163691" y="1513491"/>
                    <a:pt x="1126735" y="1539738"/>
                  </a:cubicBezTo>
                  <a:cubicBezTo>
                    <a:pt x="1132273" y="1547163"/>
                    <a:pt x="1136489" y="1557039"/>
                    <a:pt x="1141084" y="1565407"/>
                  </a:cubicBezTo>
                  <a:cubicBezTo>
                    <a:pt x="1145477" y="1580177"/>
                    <a:pt x="1124350" y="1599613"/>
                    <a:pt x="1149467" y="1607751"/>
                  </a:cubicBezTo>
                  <a:lnTo>
                    <a:pt x="1160316" y="1596902"/>
                  </a:lnTo>
                  <a:cubicBezTo>
                    <a:pt x="1171318" y="1602245"/>
                    <a:pt x="1183166" y="1608433"/>
                    <a:pt x="1193036" y="1615473"/>
                  </a:cubicBezTo>
                  <a:cubicBezTo>
                    <a:pt x="1188981" y="1618964"/>
                    <a:pt x="1184736" y="1623209"/>
                    <a:pt x="1180963" y="1626982"/>
                  </a:cubicBezTo>
                  <a:cubicBezTo>
                    <a:pt x="1184252" y="1629329"/>
                    <a:pt x="1187352" y="1632429"/>
                    <a:pt x="1190452" y="1635529"/>
                  </a:cubicBezTo>
                  <a:cubicBezTo>
                    <a:pt x="1195703" y="1645496"/>
                    <a:pt x="1200390" y="1654900"/>
                    <a:pt x="1207056" y="1663452"/>
                  </a:cubicBezTo>
                  <a:cubicBezTo>
                    <a:pt x="1218438" y="1667288"/>
                    <a:pt x="1230102" y="1671406"/>
                    <a:pt x="1240921" y="1674678"/>
                  </a:cubicBezTo>
                  <a:cubicBezTo>
                    <a:pt x="1237791" y="1685699"/>
                    <a:pt x="1233909" y="1696908"/>
                    <a:pt x="1228892" y="1709816"/>
                  </a:cubicBezTo>
                  <a:cubicBezTo>
                    <a:pt x="1251180" y="1720783"/>
                    <a:pt x="1272144" y="1734200"/>
                    <a:pt x="1294051" y="1746675"/>
                  </a:cubicBezTo>
                  <a:cubicBezTo>
                    <a:pt x="1291969" y="1752139"/>
                    <a:pt x="1289886" y="1757603"/>
                    <a:pt x="1286952" y="1765046"/>
                  </a:cubicBezTo>
                  <a:cubicBezTo>
                    <a:pt x="1292974" y="1766351"/>
                    <a:pt x="1300032" y="1767748"/>
                    <a:pt x="1304829" y="1769715"/>
                  </a:cubicBezTo>
                  <a:cubicBezTo>
                    <a:pt x="1308768" y="1776485"/>
                    <a:pt x="1312328" y="1784761"/>
                    <a:pt x="1315888" y="1793038"/>
                  </a:cubicBezTo>
                  <a:cubicBezTo>
                    <a:pt x="1307288" y="1808964"/>
                    <a:pt x="1288594" y="1835550"/>
                    <a:pt x="1305618" y="1842198"/>
                  </a:cubicBezTo>
                  <a:cubicBezTo>
                    <a:pt x="1316713" y="1848576"/>
                    <a:pt x="1327716" y="1853919"/>
                    <a:pt x="1337585" y="1860958"/>
                  </a:cubicBezTo>
                  <a:cubicBezTo>
                    <a:pt x="1340311" y="1862741"/>
                    <a:pt x="1342284" y="1864714"/>
                    <a:pt x="1343975" y="1866405"/>
                  </a:cubicBezTo>
                  <a:lnTo>
                    <a:pt x="1326051" y="1884328"/>
                  </a:lnTo>
                  <a:cubicBezTo>
                    <a:pt x="1329893" y="1892887"/>
                    <a:pt x="1345894" y="1893794"/>
                    <a:pt x="1321252" y="1928582"/>
                  </a:cubicBezTo>
                  <a:cubicBezTo>
                    <a:pt x="1321142" y="1936019"/>
                    <a:pt x="1321314" y="1943737"/>
                    <a:pt x="1321205" y="1951174"/>
                  </a:cubicBezTo>
                  <a:cubicBezTo>
                    <a:pt x="1325328" y="1960015"/>
                    <a:pt x="1330867" y="1967440"/>
                    <a:pt x="1334990" y="1976280"/>
                  </a:cubicBezTo>
                  <a:cubicBezTo>
                    <a:pt x="1344682" y="1978425"/>
                    <a:pt x="1354373" y="1980569"/>
                    <a:pt x="1364916" y="1980736"/>
                  </a:cubicBezTo>
                  <a:cubicBezTo>
                    <a:pt x="1359514" y="1997974"/>
                    <a:pt x="1375417" y="2000671"/>
                    <a:pt x="1369348" y="2021958"/>
                  </a:cubicBezTo>
                  <a:cubicBezTo>
                    <a:pt x="1377429" y="2029095"/>
                    <a:pt x="1381656" y="2033323"/>
                    <a:pt x="1386447" y="2038114"/>
                  </a:cubicBezTo>
                  <a:cubicBezTo>
                    <a:pt x="1401719" y="2027915"/>
                    <a:pt x="1414258" y="2018757"/>
                    <a:pt x="1428683" y="2007713"/>
                  </a:cubicBezTo>
                  <a:cubicBezTo>
                    <a:pt x="1439007" y="2000532"/>
                    <a:pt x="1445825" y="2002121"/>
                    <a:pt x="1448387" y="1995024"/>
                  </a:cubicBezTo>
                  <a:cubicBezTo>
                    <a:pt x="1447704" y="1983925"/>
                    <a:pt x="1446161" y="1974808"/>
                    <a:pt x="1444058" y="1965130"/>
                  </a:cubicBezTo>
                  <a:cubicBezTo>
                    <a:pt x="1450212" y="1958975"/>
                    <a:pt x="1444830" y="1946965"/>
                    <a:pt x="1461838" y="1935567"/>
                  </a:cubicBezTo>
                  <a:cubicBezTo>
                    <a:pt x="1475276" y="1958947"/>
                    <a:pt x="1513015" y="1932684"/>
                    <a:pt x="1525774" y="1945145"/>
                  </a:cubicBezTo>
                  <a:cubicBezTo>
                    <a:pt x="1527596" y="1946925"/>
                    <a:pt x="1528909" y="1949496"/>
                    <a:pt x="1529569" y="1953115"/>
                  </a:cubicBezTo>
                  <a:cubicBezTo>
                    <a:pt x="1532356" y="1958742"/>
                    <a:pt x="1533355" y="1964476"/>
                    <a:pt x="1535862" y="1969824"/>
                  </a:cubicBezTo>
                  <a:lnTo>
                    <a:pt x="1517399" y="1988287"/>
                  </a:lnTo>
                  <a:cubicBezTo>
                    <a:pt x="1520712" y="2000122"/>
                    <a:pt x="1524410" y="2010449"/>
                    <a:pt x="1528197" y="2021810"/>
                  </a:cubicBezTo>
                  <a:cubicBezTo>
                    <a:pt x="1528072" y="2021942"/>
                    <a:pt x="1527947" y="2022074"/>
                    <a:pt x="1527821" y="2022206"/>
                  </a:cubicBezTo>
                  <a:lnTo>
                    <a:pt x="1553758" y="2012931"/>
                  </a:lnTo>
                  <a:lnTo>
                    <a:pt x="1556873" y="2016046"/>
                  </a:lnTo>
                  <a:cubicBezTo>
                    <a:pt x="1564991" y="2023219"/>
                    <a:pt x="1572638" y="2030866"/>
                    <a:pt x="1580284" y="2038512"/>
                  </a:cubicBezTo>
                  <a:cubicBezTo>
                    <a:pt x="1577354" y="2043142"/>
                    <a:pt x="1575179" y="2047582"/>
                    <a:pt x="1570075" y="2053818"/>
                  </a:cubicBezTo>
                  <a:cubicBezTo>
                    <a:pt x="1556941" y="2065254"/>
                    <a:pt x="1542679" y="2064223"/>
                    <a:pt x="1529446" y="2083119"/>
                  </a:cubicBezTo>
                  <a:cubicBezTo>
                    <a:pt x="1525577" y="2077360"/>
                    <a:pt x="1523125" y="2070183"/>
                    <a:pt x="1520012" y="2064235"/>
                  </a:cubicBezTo>
                  <a:cubicBezTo>
                    <a:pt x="1460577" y="2113475"/>
                    <a:pt x="1562115" y="2102559"/>
                    <a:pt x="1476700" y="2163619"/>
                  </a:cubicBezTo>
                  <a:cubicBezTo>
                    <a:pt x="1465645" y="2172409"/>
                    <a:pt x="1454401" y="2181954"/>
                    <a:pt x="1443345" y="2190744"/>
                  </a:cubicBezTo>
                  <a:cubicBezTo>
                    <a:pt x="1441841" y="2176955"/>
                    <a:pt x="1439486" y="2165150"/>
                    <a:pt x="1437983" y="2151361"/>
                  </a:cubicBezTo>
                  <a:cubicBezTo>
                    <a:pt x="1437614" y="2135872"/>
                    <a:pt x="1416542" y="2153545"/>
                    <a:pt x="1399442" y="2161016"/>
                  </a:cubicBezTo>
                  <a:lnTo>
                    <a:pt x="1398311" y="2160699"/>
                  </a:lnTo>
                  <a:lnTo>
                    <a:pt x="1417727" y="2214175"/>
                  </a:lnTo>
                  <a:lnTo>
                    <a:pt x="1420087" y="2212732"/>
                  </a:lnTo>
                  <a:cubicBezTo>
                    <a:pt x="1425973" y="2218618"/>
                    <a:pt x="1431771" y="2223470"/>
                    <a:pt x="1437376" y="2229075"/>
                  </a:cubicBezTo>
                  <a:cubicBezTo>
                    <a:pt x="1430353" y="2240022"/>
                    <a:pt x="1424468" y="2249269"/>
                    <a:pt x="1417165" y="2259936"/>
                  </a:cubicBezTo>
                  <a:lnTo>
                    <a:pt x="1418333" y="2260259"/>
                  </a:lnTo>
                  <a:cubicBezTo>
                    <a:pt x="1418844" y="2274922"/>
                    <a:pt x="1418883" y="2290057"/>
                    <a:pt x="1417978" y="2306136"/>
                  </a:cubicBezTo>
                  <a:cubicBezTo>
                    <a:pt x="1446945" y="2289814"/>
                    <a:pt x="1461352" y="2278569"/>
                    <a:pt x="1471640" y="2269308"/>
                  </a:cubicBezTo>
                  <a:lnTo>
                    <a:pt x="1479643" y="2261811"/>
                  </a:lnTo>
                  <a:lnTo>
                    <a:pt x="1477440" y="2235048"/>
                  </a:lnTo>
                  <a:cubicBezTo>
                    <a:pt x="1492440" y="2222388"/>
                    <a:pt x="1509346" y="2207821"/>
                    <a:pt x="1523762" y="2194577"/>
                  </a:cubicBezTo>
                  <a:lnTo>
                    <a:pt x="1523776" y="2193670"/>
                  </a:lnTo>
                  <a:lnTo>
                    <a:pt x="1528837" y="2188608"/>
                  </a:lnTo>
                  <a:cubicBezTo>
                    <a:pt x="1540167" y="2177850"/>
                    <a:pt x="1548449" y="2169567"/>
                    <a:pt x="1558112" y="2159904"/>
                  </a:cubicBezTo>
                  <a:cubicBezTo>
                    <a:pt x="1565140" y="2166011"/>
                    <a:pt x="1572278" y="2173149"/>
                    <a:pt x="1579591" y="2179542"/>
                  </a:cubicBezTo>
                  <a:lnTo>
                    <a:pt x="1581266" y="2178816"/>
                  </a:lnTo>
                  <a:cubicBezTo>
                    <a:pt x="1587208" y="2173437"/>
                    <a:pt x="1595218" y="2168237"/>
                    <a:pt x="1601913" y="2162666"/>
                  </a:cubicBezTo>
                  <a:cubicBezTo>
                    <a:pt x="1620954" y="2148683"/>
                    <a:pt x="1637737" y="2135272"/>
                    <a:pt x="1656215" y="2120727"/>
                  </a:cubicBezTo>
                  <a:cubicBezTo>
                    <a:pt x="1671250" y="2122553"/>
                    <a:pt x="1686095" y="2125132"/>
                    <a:pt x="1701320" y="2126204"/>
                  </a:cubicBezTo>
                  <a:lnTo>
                    <a:pt x="1700773" y="2127462"/>
                  </a:lnTo>
                  <a:cubicBezTo>
                    <a:pt x="1704080" y="2124155"/>
                    <a:pt x="1708333" y="2119902"/>
                    <a:pt x="1711921" y="2116874"/>
                  </a:cubicBezTo>
                  <a:cubicBezTo>
                    <a:pt x="1736447" y="2100761"/>
                    <a:pt x="1760132" y="2083805"/>
                    <a:pt x="1784097" y="2067131"/>
                  </a:cubicBezTo>
                  <a:cubicBezTo>
                    <a:pt x="1797480" y="2043655"/>
                    <a:pt x="1809548" y="2019809"/>
                    <a:pt x="1821513" y="1997749"/>
                  </a:cubicBezTo>
                  <a:cubicBezTo>
                    <a:pt x="1828394" y="1994234"/>
                    <a:pt x="1834328" y="1991663"/>
                    <a:pt x="1839599" y="1990318"/>
                  </a:cubicBezTo>
                  <a:cubicBezTo>
                    <a:pt x="1842876" y="1992649"/>
                    <a:pt x="1845960" y="1995734"/>
                    <a:pt x="1848765" y="1998538"/>
                  </a:cubicBezTo>
                  <a:cubicBezTo>
                    <a:pt x="1828325" y="2023464"/>
                    <a:pt x="1809864" y="2047533"/>
                    <a:pt x="1790266" y="2073300"/>
                  </a:cubicBezTo>
                  <a:cubicBezTo>
                    <a:pt x="1791585" y="2106752"/>
                    <a:pt x="1735149" y="2148607"/>
                    <a:pt x="1689275" y="2167001"/>
                  </a:cubicBezTo>
                  <a:cubicBezTo>
                    <a:pt x="1676048" y="2213316"/>
                    <a:pt x="1640026" y="2217933"/>
                    <a:pt x="1605695" y="2239364"/>
                  </a:cubicBezTo>
                  <a:cubicBezTo>
                    <a:pt x="1592656" y="2251842"/>
                    <a:pt x="1581314" y="2263184"/>
                    <a:pt x="1568556" y="2275943"/>
                  </a:cubicBezTo>
                  <a:lnTo>
                    <a:pt x="1559863" y="2267250"/>
                  </a:lnTo>
                  <a:lnTo>
                    <a:pt x="1559809" y="2266578"/>
                  </a:lnTo>
                  <a:lnTo>
                    <a:pt x="1524036" y="2301801"/>
                  </a:lnTo>
                  <a:cubicBezTo>
                    <a:pt x="1509442" y="2307965"/>
                    <a:pt x="1485344" y="2316890"/>
                    <a:pt x="1464908" y="2326647"/>
                  </a:cubicBezTo>
                  <a:cubicBezTo>
                    <a:pt x="1461134" y="2330422"/>
                    <a:pt x="1457360" y="2334196"/>
                    <a:pt x="1451889" y="2339104"/>
                  </a:cubicBezTo>
                  <a:cubicBezTo>
                    <a:pt x="1428592" y="2360153"/>
                    <a:pt x="1424431" y="2315420"/>
                    <a:pt x="1381521" y="2352710"/>
                  </a:cubicBezTo>
                  <a:cubicBezTo>
                    <a:pt x="1391157" y="2339701"/>
                    <a:pt x="1402209" y="2325278"/>
                    <a:pt x="1411373" y="2312741"/>
                  </a:cubicBezTo>
                  <a:cubicBezTo>
                    <a:pt x="1369770" y="2326807"/>
                    <a:pt x="1342518" y="2349562"/>
                    <a:pt x="1320227" y="2352745"/>
                  </a:cubicBezTo>
                  <a:cubicBezTo>
                    <a:pt x="1324794" y="2337499"/>
                    <a:pt x="1328128" y="2325736"/>
                    <a:pt x="1343335" y="2306032"/>
                  </a:cubicBezTo>
                  <a:cubicBezTo>
                    <a:pt x="1338839" y="2301536"/>
                    <a:pt x="1357689" y="2288306"/>
                    <a:pt x="1373809" y="2276120"/>
                  </a:cubicBezTo>
                  <a:lnTo>
                    <a:pt x="1372607" y="2275907"/>
                  </a:lnTo>
                  <a:cubicBezTo>
                    <a:pt x="1375899" y="2267851"/>
                    <a:pt x="1378692" y="2260713"/>
                    <a:pt x="1381238" y="2253683"/>
                  </a:cubicBezTo>
                  <a:lnTo>
                    <a:pt x="1388215" y="2232617"/>
                  </a:lnTo>
                  <a:lnTo>
                    <a:pt x="1385937" y="2234009"/>
                  </a:lnTo>
                  <a:cubicBezTo>
                    <a:pt x="1361836" y="2245133"/>
                    <a:pt x="1351840" y="2255130"/>
                    <a:pt x="1345015" y="2241641"/>
                  </a:cubicBezTo>
                  <a:cubicBezTo>
                    <a:pt x="1376627" y="2209466"/>
                    <a:pt x="1341858" y="2201354"/>
                    <a:pt x="1356349" y="2168244"/>
                  </a:cubicBezTo>
                  <a:cubicBezTo>
                    <a:pt x="1345065" y="2156959"/>
                    <a:pt x="1301429" y="2159973"/>
                    <a:pt x="1348836" y="2113129"/>
                  </a:cubicBezTo>
                  <a:cubicBezTo>
                    <a:pt x="1360808" y="2120340"/>
                    <a:pt x="1371828" y="2128504"/>
                    <a:pt x="1384470" y="2134481"/>
                  </a:cubicBezTo>
                  <a:lnTo>
                    <a:pt x="1384533" y="2135105"/>
                  </a:lnTo>
                  <a:lnTo>
                    <a:pt x="1386585" y="2133957"/>
                  </a:lnTo>
                  <a:lnTo>
                    <a:pt x="1394696" y="2118633"/>
                  </a:lnTo>
                  <a:cubicBezTo>
                    <a:pt x="1398010" y="2113426"/>
                    <a:pt x="1401101" y="2108231"/>
                    <a:pt x="1401794" y="2102769"/>
                  </a:cubicBezTo>
                  <a:cubicBezTo>
                    <a:pt x="1395343" y="2096317"/>
                    <a:pt x="1387856" y="2089778"/>
                    <a:pt x="1381404" y="2083326"/>
                  </a:cubicBezTo>
                  <a:cubicBezTo>
                    <a:pt x="1381894" y="2082786"/>
                    <a:pt x="1382383" y="2082246"/>
                    <a:pt x="1382873" y="2081706"/>
                  </a:cubicBezTo>
                  <a:cubicBezTo>
                    <a:pt x="1370749" y="2072412"/>
                    <a:pt x="1358055" y="2065378"/>
                    <a:pt x="1344516" y="2057499"/>
                  </a:cubicBezTo>
                  <a:cubicBezTo>
                    <a:pt x="1335388" y="2055918"/>
                    <a:pt x="1325697" y="2053773"/>
                    <a:pt x="1315534" y="2052100"/>
                  </a:cubicBezTo>
                  <a:cubicBezTo>
                    <a:pt x="1321108" y="2042581"/>
                    <a:pt x="1328378" y="2031928"/>
                    <a:pt x="1334234" y="2022690"/>
                  </a:cubicBezTo>
                  <a:cubicBezTo>
                    <a:pt x="1328126" y="2017526"/>
                    <a:pt x="1322490" y="2011889"/>
                    <a:pt x="1316853" y="2006253"/>
                  </a:cubicBezTo>
                  <a:cubicBezTo>
                    <a:pt x="1305189" y="2002135"/>
                    <a:pt x="1293899" y="1999335"/>
                    <a:pt x="1281101" y="1996914"/>
                  </a:cubicBezTo>
                  <a:cubicBezTo>
                    <a:pt x="1287808" y="1985698"/>
                    <a:pt x="1293382" y="1976179"/>
                    <a:pt x="1299238" y="1966941"/>
                  </a:cubicBezTo>
                  <a:cubicBezTo>
                    <a:pt x="1290674" y="1965924"/>
                    <a:pt x="1275334" y="1963791"/>
                    <a:pt x="1294593" y="1937769"/>
                  </a:cubicBezTo>
                  <a:lnTo>
                    <a:pt x="1289238" y="1932414"/>
                  </a:lnTo>
                  <a:cubicBezTo>
                    <a:pt x="1278511" y="1930178"/>
                    <a:pt x="1259692" y="1926452"/>
                    <a:pt x="1277921" y="1897514"/>
                  </a:cubicBezTo>
                  <a:lnTo>
                    <a:pt x="1272848" y="1892441"/>
                  </a:lnTo>
                  <a:cubicBezTo>
                    <a:pt x="1261460" y="1891430"/>
                    <a:pt x="1251768" y="1889285"/>
                    <a:pt x="1242640" y="1887703"/>
                  </a:cubicBezTo>
                  <a:cubicBezTo>
                    <a:pt x="1235135" y="1875482"/>
                    <a:pt x="1253046" y="1863206"/>
                    <a:pt x="1232076" y="1852613"/>
                  </a:cubicBezTo>
                  <a:lnTo>
                    <a:pt x="1202670" y="1825093"/>
                  </a:lnTo>
                  <a:cubicBezTo>
                    <a:pt x="1195624" y="1818047"/>
                    <a:pt x="1188015" y="1810438"/>
                    <a:pt x="1179934" y="1803301"/>
                  </a:cubicBezTo>
                  <a:cubicBezTo>
                    <a:pt x="1182396" y="1796330"/>
                    <a:pt x="1199578" y="1772948"/>
                    <a:pt x="1168237" y="1769907"/>
                  </a:cubicBezTo>
                  <a:cubicBezTo>
                    <a:pt x="1158655" y="1760326"/>
                    <a:pt x="1149355" y="1751025"/>
                    <a:pt x="1139584" y="1742197"/>
                  </a:cubicBezTo>
                  <a:cubicBezTo>
                    <a:pt x="1135357" y="1737970"/>
                    <a:pt x="1131221" y="1734778"/>
                    <a:pt x="1127276" y="1730832"/>
                  </a:cubicBezTo>
                  <a:cubicBezTo>
                    <a:pt x="1145763" y="1713473"/>
                    <a:pt x="1136285" y="1699278"/>
                    <a:pt x="1102690" y="1693983"/>
                  </a:cubicBezTo>
                  <a:cubicBezTo>
                    <a:pt x="1092464" y="1677154"/>
                    <a:pt x="1083274" y="1660417"/>
                    <a:pt x="1074463" y="1642173"/>
                  </a:cubicBezTo>
                  <a:cubicBezTo>
                    <a:pt x="1086848" y="1616825"/>
                    <a:pt x="1064635" y="1615365"/>
                    <a:pt x="1033784" y="1603380"/>
                  </a:cubicBezTo>
                  <a:cubicBezTo>
                    <a:pt x="1028999" y="1595765"/>
                    <a:pt x="1024122" y="1587115"/>
                    <a:pt x="1019055" y="1579218"/>
                  </a:cubicBezTo>
                  <a:cubicBezTo>
                    <a:pt x="1022368" y="1570268"/>
                    <a:pt x="1039832" y="1547169"/>
                    <a:pt x="1037992" y="1526463"/>
                  </a:cubicBezTo>
                  <a:cubicBezTo>
                    <a:pt x="1050728" y="1513727"/>
                    <a:pt x="1062329" y="1502690"/>
                    <a:pt x="1075064" y="1489954"/>
                  </a:cubicBezTo>
                  <a:cubicBezTo>
                    <a:pt x="1061923" y="1472096"/>
                    <a:pt x="1048211" y="1456498"/>
                    <a:pt x="1035070" y="1438640"/>
                  </a:cubicBezTo>
                  <a:cubicBezTo>
                    <a:pt x="1026488" y="1446095"/>
                    <a:pt x="1016871" y="1453457"/>
                    <a:pt x="1008197" y="1459877"/>
                  </a:cubicBezTo>
                  <a:cubicBezTo>
                    <a:pt x="1009917" y="1447447"/>
                    <a:pt x="1012961" y="1432567"/>
                    <a:pt x="1014118" y="1419574"/>
                  </a:cubicBezTo>
                  <a:cubicBezTo>
                    <a:pt x="999469" y="1402096"/>
                    <a:pt x="985574" y="1384427"/>
                    <a:pt x="972150" y="1366287"/>
                  </a:cubicBezTo>
                  <a:cubicBezTo>
                    <a:pt x="957944" y="1362458"/>
                    <a:pt x="938941" y="1356661"/>
                    <a:pt x="954817" y="1327257"/>
                  </a:cubicBezTo>
                  <a:cubicBezTo>
                    <a:pt x="946731" y="1322944"/>
                    <a:pt x="939018" y="1319948"/>
                    <a:pt x="930270" y="1316860"/>
                  </a:cubicBezTo>
                  <a:cubicBezTo>
                    <a:pt x="923328" y="1305201"/>
                    <a:pt x="916386" y="1293543"/>
                    <a:pt x="908219" y="1282546"/>
                  </a:cubicBezTo>
                  <a:cubicBezTo>
                    <a:pt x="902405" y="1272015"/>
                    <a:pt x="895745" y="1260639"/>
                    <a:pt x="888516" y="1251523"/>
                  </a:cubicBezTo>
                  <a:lnTo>
                    <a:pt x="885416" y="1248423"/>
                  </a:lnTo>
                  <a:cubicBezTo>
                    <a:pt x="882517" y="1238921"/>
                    <a:pt x="879527" y="1228384"/>
                    <a:pt x="877670" y="1216151"/>
                  </a:cubicBezTo>
                  <a:cubicBezTo>
                    <a:pt x="872413" y="1209007"/>
                    <a:pt x="868008" y="1199885"/>
                    <a:pt x="862470" y="1192460"/>
                  </a:cubicBezTo>
                  <a:cubicBezTo>
                    <a:pt x="858628" y="1183902"/>
                    <a:pt x="854413" y="1174027"/>
                    <a:pt x="848592" y="1166320"/>
                  </a:cubicBezTo>
                  <a:cubicBezTo>
                    <a:pt x="840696" y="1161252"/>
                    <a:pt x="832137" y="1157411"/>
                    <a:pt x="822072" y="1153949"/>
                  </a:cubicBezTo>
                  <a:lnTo>
                    <a:pt x="764484" y="1098247"/>
                  </a:lnTo>
                  <a:lnTo>
                    <a:pt x="747293" y="1081056"/>
                  </a:lnTo>
                  <a:cubicBezTo>
                    <a:pt x="741374" y="1075138"/>
                    <a:pt x="736302" y="1070066"/>
                    <a:pt x="729630" y="1064337"/>
                  </a:cubicBezTo>
                  <a:cubicBezTo>
                    <a:pt x="726248" y="1060956"/>
                    <a:pt x="722021" y="1056728"/>
                    <a:pt x="717886" y="1053536"/>
                  </a:cubicBezTo>
                  <a:cubicBezTo>
                    <a:pt x="705738" y="1055538"/>
                    <a:pt x="704646" y="1037467"/>
                    <a:pt x="685872" y="1057368"/>
                  </a:cubicBezTo>
                  <a:cubicBezTo>
                    <a:pt x="675451" y="1044117"/>
                    <a:pt x="655883" y="1037757"/>
                    <a:pt x="660463" y="1008377"/>
                  </a:cubicBezTo>
                  <a:cubicBezTo>
                    <a:pt x="609767" y="1033147"/>
                    <a:pt x="584928" y="981895"/>
                    <a:pt x="570763" y="958297"/>
                  </a:cubicBezTo>
                  <a:cubicBezTo>
                    <a:pt x="539101" y="928522"/>
                    <a:pt x="508158" y="915502"/>
                    <a:pt x="474536" y="878106"/>
                  </a:cubicBezTo>
                  <a:cubicBezTo>
                    <a:pt x="464844" y="875961"/>
                    <a:pt x="455527" y="875133"/>
                    <a:pt x="445553" y="872707"/>
                  </a:cubicBezTo>
                  <a:cubicBezTo>
                    <a:pt x="442735" y="869889"/>
                    <a:pt x="439635" y="866789"/>
                    <a:pt x="436909" y="865006"/>
                  </a:cubicBezTo>
                  <a:cubicBezTo>
                    <a:pt x="423732" y="864092"/>
                    <a:pt x="410837" y="863460"/>
                    <a:pt x="397280" y="864053"/>
                  </a:cubicBezTo>
                  <a:cubicBezTo>
                    <a:pt x="391264" y="859924"/>
                    <a:pt x="419546" y="840096"/>
                    <a:pt x="380371" y="847144"/>
                  </a:cubicBezTo>
                  <a:cubicBezTo>
                    <a:pt x="375016" y="841790"/>
                    <a:pt x="368627" y="836343"/>
                    <a:pt x="362709" y="830425"/>
                  </a:cubicBezTo>
                  <a:cubicBezTo>
                    <a:pt x="350130" y="813130"/>
                    <a:pt x="337271" y="795554"/>
                    <a:pt x="323559" y="779956"/>
                  </a:cubicBezTo>
                  <a:lnTo>
                    <a:pt x="342426" y="761090"/>
                  </a:lnTo>
                  <a:cubicBezTo>
                    <a:pt x="336508" y="755171"/>
                    <a:pt x="330400" y="750007"/>
                    <a:pt x="324764" y="744370"/>
                  </a:cubicBezTo>
                  <a:lnTo>
                    <a:pt x="305897" y="763237"/>
                  </a:lnTo>
                  <a:cubicBezTo>
                    <a:pt x="277519" y="738633"/>
                    <a:pt x="247917" y="714690"/>
                    <a:pt x="218125" y="691501"/>
                  </a:cubicBezTo>
                  <a:cubicBezTo>
                    <a:pt x="204701" y="673361"/>
                    <a:pt x="190524" y="655411"/>
                    <a:pt x="175875" y="637932"/>
                  </a:cubicBezTo>
                  <a:lnTo>
                    <a:pt x="182007" y="631801"/>
                  </a:lnTo>
                  <a:cubicBezTo>
                    <a:pt x="175336" y="626072"/>
                    <a:pt x="168290" y="619026"/>
                    <a:pt x="161527" y="612263"/>
                  </a:cubicBezTo>
                  <a:cubicBezTo>
                    <a:pt x="164277" y="602749"/>
                    <a:pt x="166181" y="592391"/>
                    <a:pt x="167987" y="583821"/>
                  </a:cubicBezTo>
                  <a:cubicBezTo>
                    <a:pt x="162523" y="585903"/>
                    <a:pt x="157059" y="587986"/>
                    <a:pt x="150749" y="589222"/>
                  </a:cubicBezTo>
                  <a:cubicBezTo>
                    <a:pt x="145211" y="581797"/>
                    <a:pt x="140805" y="572675"/>
                    <a:pt x="136964" y="564117"/>
                  </a:cubicBezTo>
                  <a:cubicBezTo>
                    <a:pt x="133478" y="565348"/>
                    <a:pt x="129711" y="566297"/>
                    <a:pt x="127732" y="567149"/>
                  </a:cubicBezTo>
                  <a:cubicBezTo>
                    <a:pt x="121250" y="560667"/>
                    <a:pt x="113733" y="554093"/>
                    <a:pt x="107251" y="547612"/>
                  </a:cubicBezTo>
                  <a:cubicBezTo>
                    <a:pt x="94840" y="540859"/>
                    <a:pt x="84314" y="532221"/>
                    <a:pt x="71713" y="526223"/>
                  </a:cubicBezTo>
                  <a:lnTo>
                    <a:pt x="66358" y="520868"/>
                  </a:lnTo>
                  <a:cubicBezTo>
                    <a:pt x="58461" y="515802"/>
                    <a:pt x="49058" y="511114"/>
                    <a:pt x="39746" y="507463"/>
                  </a:cubicBezTo>
                  <a:cubicBezTo>
                    <a:pt x="31396" y="494395"/>
                    <a:pt x="23890" y="482173"/>
                    <a:pt x="14124" y="470521"/>
                  </a:cubicBezTo>
                  <a:cubicBezTo>
                    <a:pt x="1437" y="460664"/>
                    <a:pt x="-10584" y="446756"/>
                    <a:pt x="15444" y="424674"/>
                  </a:cubicBezTo>
                  <a:cubicBezTo>
                    <a:pt x="30807" y="415511"/>
                    <a:pt x="45417" y="406537"/>
                    <a:pt x="60689" y="396339"/>
                  </a:cubicBezTo>
                  <a:lnTo>
                    <a:pt x="74779" y="410429"/>
                  </a:lnTo>
                  <a:cubicBezTo>
                    <a:pt x="94957" y="394760"/>
                    <a:pt x="117909" y="358282"/>
                    <a:pt x="149997" y="363957"/>
                  </a:cubicBezTo>
                  <a:close/>
                  <a:moveTo>
                    <a:pt x="413802" y="0"/>
                  </a:moveTo>
                  <a:lnTo>
                    <a:pt x="565945" y="87006"/>
                  </a:lnTo>
                  <a:cubicBezTo>
                    <a:pt x="561839" y="113109"/>
                    <a:pt x="572953" y="113839"/>
                    <a:pt x="593416" y="104093"/>
                  </a:cubicBezTo>
                  <a:lnTo>
                    <a:pt x="654559" y="162407"/>
                  </a:lnTo>
                  <a:lnTo>
                    <a:pt x="672927" y="150927"/>
                  </a:lnTo>
                  <a:cubicBezTo>
                    <a:pt x="690597" y="141862"/>
                    <a:pt x="702956" y="140093"/>
                    <a:pt x="714495" y="125165"/>
                  </a:cubicBezTo>
                  <a:cubicBezTo>
                    <a:pt x="722422" y="130230"/>
                    <a:pt x="719875" y="142944"/>
                    <a:pt x="719519" y="154033"/>
                  </a:cubicBezTo>
                  <a:cubicBezTo>
                    <a:pt x="763142" y="119447"/>
                    <a:pt x="745382" y="169404"/>
                    <a:pt x="757545" y="178706"/>
                  </a:cubicBezTo>
                  <a:cubicBezTo>
                    <a:pt x="767184" y="182623"/>
                    <a:pt x="775111" y="187688"/>
                    <a:pt x="783708" y="191517"/>
                  </a:cubicBezTo>
                  <a:cubicBezTo>
                    <a:pt x="789500" y="189679"/>
                    <a:pt x="795010" y="187558"/>
                    <a:pt x="801367" y="186285"/>
                  </a:cubicBezTo>
                  <a:cubicBezTo>
                    <a:pt x="813108" y="187535"/>
                    <a:pt x="823897" y="189739"/>
                    <a:pt x="834207" y="192419"/>
                  </a:cubicBezTo>
                  <a:cubicBezTo>
                    <a:pt x="837045" y="207657"/>
                    <a:pt x="838754" y="221764"/>
                    <a:pt x="843023" y="235571"/>
                  </a:cubicBezTo>
                  <a:cubicBezTo>
                    <a:pt x="908046" y="203309"/>
                    <a:pt x="860894" y="284917"/>
                    <a:pt x="884762" y="301154"/>
                  </a:cubicBezTo>
                  <a:cubicBezTo>
                    <a:pt x="896522" y="299561"/>
                    <a:pt x="907244" y="282625"/>
                    <a:pt x="918389" y="273740"/>
                  </a:cubicBezTo>
                  <a:cubicBezTo>
                    <a:pt x="942150" y="291778"/>
                    <a:pt x="926102" y="340587"/>
                    <a:pt x="958466" y="347198"/>
                  </a:cubicBezTo>
                  <a:cubicBezTo>
                    <a:pt x="953298" y="383998"/>
                    <a:pt x="984125" y="393841"/>
                    <a:pt x="1009987" y="409212"/>
                  </a:cubicBezTo>
                  <a:cubicBezTo>
                    <a:pt x="999283" y="423305"/>
                    <a:pt x="989532" y="436445"/>
                    <a:pt x="978633" y="451298"/>
                  </a:cubicBezTo>
                  <a:lnTo>
                    <a:pt x="754910" y="248558"/>
                  </a:lnTo>
                  <a:cubicBezTo>
                    <a:pt x="756484" y="239641"/>
                    <a:pt x="755868" y="232349"/>
                    <a:pt x="756294" y="225144"/>
                  </a:cubicBezTo>
                  <a:cubicBezTo>
                    <a:pt x="750502" y="226982"/>
                    <a:pt x="744992" y="229103"/>
                    <a:pt x="737205" y="231807"/>
                  </a:cubicBezTo>
                  <a:lnTo>
                    <a:pt x="673969" y="193369"/>
                  </a:lnTo>
                  <a:lnTo>
                    <a:pt x="654119" y="164350"/>
                  </a:lnTo>
                  <a:lnTo>
                    <a:pt x="648531" y="185404"/>
                  </a:lnTo>
                  <a:cubicBezTo>
                    <a:pt x="647394" y="193944"/>
                    <a:pt x="647514" y="203976"/>
                    <a:pt x="649982" y="217300"/>
                  </a:cubicBezTo>
                  <a:lnTo>
                    <a:pt x="619774" y="247509"/>
                  </a:lnTo>
                  <a:cubicBezTo>
                    <a:pt x="629092" y="251163"/>
                    <a:pt x="637938" y="255289"/>
                    <a:pt x="646405" y="260924"/>
                  </a:cubicBezTo>
                  <a:cubicBezTo>
                    <a:pt x="646681" y="264032"/>
                    <a:pt x="646295" y="268366"/>
                    <a:pt x="645627" y="272418"/>
                  </a:cubicBezTo>
                  <a:lnTo>
                    <a:pt x="659728" y="286519"/>
                  </a:lnTo>
                  <a:cubicBezTo>
                    <a:pt x="693223" y="261485"/>
                    <a:pt x="690815" y="286454"/>
                    <a:pt x="695292" y="307922"/>
                  </a:cubicBezTo>
                  <a:cubicBezTo>
                    <a:pt x="713317" y="337276"/>
                    <a:pt x="755610" y="338977"/>
                    <a:pt x="768553" y="366080"/>
                  </a:cubicBezTo>
                  <a:lnTo>
                    <a:pt x="774690" y="359944"/>
                  </a:lnTo>
                  <a:cubicBezTo>
                    <a:pt x="785409" y="414088"/>
                    <a:pt x="846298" y="442880"/>
                    <a:pt x="868862" y="508869"/>
                  </a:cubicBezTo>
                  <a:cubicBezTo>
                    <a:pt x="814596" y="511244"/>
                    <a:pt x="823389" y="451124"/>
                    <a:pt x="772635" y="440963"/>
                  </a:cubicBezTo>
                  <a:cubicBezTo>
                    <a:pt x="718761" y="436177"/>
                    <a:pt x="740298" y="363313"/>
                    <a:pt x="676293" y="383325"/>
                  </a:cubicBezTo>
                  <a:cubicBezTo>
                    <a:pt x="655715" y="403339"/>
                    <a:pt x="635890" y="423163"/>
                    <a:pt x="615594" y="443459"/>
                  </a:cubicBezTo>
                  <a:cubicBezTo>
                    <a:pt x="605257" y="431234"/>
                    <a:pt x="595865" y="418066"/>
                    <a:pt x="587226" y="404707"/>
                  </a:cubicBezTo>
                  <a:cubicBezTo>
                    <a:pt x="601558" y="398272"/>
                    <a:pt x="623553" y="376841"/>
                    <a:pt x="628763" y="363171"/>
                  </a:cubicBezTo>
                  <a:lnTo>
                    <a:pt x="608740" y="343148"/>
                  </a:lnTo>
                  <a:cubicBezTo>
                    <a:pt x="608953" y="331090"/>
                    <a:pt x="609731" y="319595"/>
                    <a:pt x="610227" y="307819"/>
                  </a:cubicBezTo>
                  <a:cubicBezTo>
                    <a:pt x="598266" y="306242"/>
                    <a:pt x="588004" y="303532"/>
                    <a:pt x="577269" y="301294"/>
                  </a:cubicBezTo>
                  <a:cubicBezTo>
                    <a:pt x="562489" y="296897"/>
                    <a:pt x="569593" y="278513"/>
                    <a:pt x="566416" y="265896"/>
                  </a:cubicBezTo>
                  <a:lnTo>
                    <a:pt x="561058" y="260538"/>
                  </a:lnTo>
                  <a:cubicBezTo>
                    <a:pt x="589396" y="223739"/>
                    <a:pt x="571905" y="209080"/>
                    <a:pt x="556953" y="196960"/>
                  </a:cubicBezTo>
                  <a:cubicBezTo>
                    <a:pt x="541106" y="206601"/>
                    <a:pt x="525260" y="216244"/>
                    <a:pt x="511394" y="225034"/>
                  </a:cubicBezTo>
                  <a:cubicBezTo>
                    <a:pt x="503485" y="222789"/>
                    <a:pt x="497839" y="219975"/>
                    <a:pt x="490685" y="217541"/>
                  </a:cubicBezTo>
                  <a:cubicBezTo>
                    <a:pt x="482328" y="204464"/>
                    <a:pt x="472837" y="193086"/>
                    <a:pt x="465327" y="180855"/>
                  </a:cubicBezTo>
                  <a:cubicBezTo>
                    <a:pt x="465927" y="164463"/>
                    <a:pt x="505736" y="138191"/>
                    <a:pt x="487289" y="130128"/>
                  </a:cubicBezTo>
                  <a:cubicBezTo>
                    <a:pt x="471725" y="140052"/>
                    <a:pt x="455878" y="149694"/>
                    <a:pt x="441730" y="158202"/>
                  </a:cubicBezTo>
                  <a:lnTo>
                    <a:pt x="436371" y="152844"/>
                  </a:lnTo>
                  <a:cubicBezTo>
                    <a:pt x="428959" y="138823"/>
                    <a:pt x="422865" y="125176"/>
                    <a:pt x="415924" y="110684"/>
                  </a:cubicBezTo>
                  <a:cubicBezTo>
                    <a:pt x="408051" y="91483"/>
                    <a:pt x="401215" y="72374"/>
                    <a:pt x="394378" y="53266"/>
                  </a:cubicBezTo>
                  <a:cubicBezTo>
                    <a:pt x="399784" y="36015"/>
                    <a:pt x="406980" y="18667"/>
                    <a:pt x="413802" y="0"/>
                  </a:cubicBezTo>
                  <a:close/>
                </a:path>
              </a:pathLst>
            </a:custGeom>
            <a:solidFill>
              <a:srgbClr val="F0646C">
                <a:alpha val="89800"/>
              </a:srgbClr>
            </a:solidFill>
            <a:ln>
              <a:noFill/>
            </a:ln>
          </p:spPr>
          <p:txBody>
            <a:bodyPr anchorCtr="0" anchor="ctr" bIns="22850" lIns="45700" spcFirstLastPara="1" rIns="45700" wrap="square" tIns="2285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747993"/>
                </a:solidFill>
                <a:latin typeface="Oswald"/>
                <a:ea typeface="Oswald"/>
                <a:cs typeface="Oswald"/>
                <a:sym typeface="Oswald"/>
              </a:endParaRPr>
            </a:p>
          </p:txBody>
        </p:sp>
        <p:sp>
          <p:nvSpPr>
            <p:cNvPr id="964" name="Google Shape;964;g311d5cb9a0a_0_691"/>
            <p:cNvSpPr/>
            <p:nvPr/>
          </p:nvSpPr>
          <p:spPr>
            <a:xfrm>
              <a:off x="11689593" y="4066619"/>
              <a:ext cx="602404" cy="1515182"/>
            </a:xfrm>
            <a:custGeom>
              <a:rect b="b" l="l" r="r" t="t"/>
              <a:pathLst>
                <a:path extrusionOk="0" h="1515182" w="602404">
                  <a:moveTo>
                    <a:pt x="249362" y="1444730"/>
                  </a:moveTo>
                  <a:cubicBezTo>
                    <a:pt x="251680" y="1445124"/>
                    <a:pt x="253070" y="1446936"/>
                    <a:pt x="253139" y="1450852"/>
                  </a:cubicBezTo>
                  <a:cubicBezTo>
                    <a:pt x="254572" y="1464790"/>
                    <a:pt x="256878" y="1476715"/>
                    <a:pt x="258310" y="1490653"/>
                  </a:cubicBezTo>
                  <a:cubicBezTo>
                    <a:pt x="250615" y="1498349"/>
                    <a:pt x="241477" y="1507487"/>
                    <a:pt x="233781" y="1515182"/>
                  </a:cubicBezTo>
                  <a:cubicBezTo>
                    <a:pt x="226067" y="1497849"/>
                    <a:pt x="219796" y="1479072"/>
                    <a:pt x="214093" y="1460865"/>
                  </a:cubicBezTo>
                  <a:cubicBezTo>
                    <a:pt x="227101" y="1455115"/>
                    <a:pt x="242406" y="1443546"/>
                    <a:pt x="249362" y="1444730"/>
                  </a:cubicBezTo>
                  <a:close/>
                  <a:moveTo>
                    <a:pt x="490823" y="495005"/>
                  </a:moveTo>
                  <a:cubicBezTo>
                    <a:pt x="504888" y="503401"/>
                    <a:pt x="519515" y="512358"/>
                    <a:pt x="532163" y="522172"/>
                  </a:cubicBezTo>
                  <a:cubicBezTo>
                    <a:pt x="551821" y="521044"/>
                    <a:pt x="524689" y="551546"/>
                    <a:pt x="544868" y="559443"/>
                  </a:cubicBezTo>
                  <a:cubicBezTo>
                    <a:pt x="556206" y="548105"/>
                    <a:pt x="565182" y="539130"/>
                    <a:pt x="575856" y="529017"/>
                  </a:cubicBezTo>
                  <a:cubicBezTo>
                    <a:pt x="582737" y="525505"/>
                    <a:pt x="588010" y="524164"/>
                    <a:pt x="594507" y="522157"/>
                  </a:cubicBezTo>
                  <a:cubicBezTo>
                    <a:pt x="597863" y="528348"/>
                    <a:pt x="599993" y="535203"/>
                    <a:pt x="602404" y="542338"/>
                  </a:cubicBezTo>
                  <a:cubicBezTo>
                    <a:pt x="581658" y="554661"/>
                    <a:pt x="562891" y="566128"/>
                    <a:pt x="542426" y="578732"/>
                  </a:cubicBezTo>
                  <a:cubicBezTo>
                    <a:pt x="525365" y="607023"/>
                    <a:pt x="573364" y="598332"/>
                    <a:pt x="538213" y="634044"/>
                  </a:cubicBezTo>
                  <a:cubicBezTo>
                    <a:pt x="527860" y="635974"/>
                    <a:pt x="517877" y="639218"/>
                    <a:pt x="507052" y="641621"/>
                  </a:cubicBezTo>
                  <a:cubicBezTo>
                    <a:pt x="502573" y="634308"/>
                    <a:pt x="491775" y="631067"/>
                    <a:pt x="503050" y="613053"/>
                  </a:cubicBezTo>
                  <a:cubicBezTo>
                    <a:pt x="480834" y="578555"/>
                    <a:pt x="466007" y="552390"/>
                    <a:pt x="446024" y="522958"/>
                  </a:cubicBezTo>
                  <a:cubicBezTo>
                    <a:pt x="461868" y="513291"/>
                    <a:pt x="476869" y="502782"/>
                    <a:pt x="490823" y="495005"/>
                  </a:cubicBezTo>
                  <a:close/>
                  <a:moveTo>
                    <a:pt x="205224" y="230607"/>
                  </a:moveTo>
                  <a:cubicBezTo>
                    <a:pt x="216790" y="241242"/>
                    <a:pt x="228641" y="252162"/>
                    <a:pt x="240026" y="263547"/>
                  </a:cubicBezTo>
                  <a:cubicBezTo>
                    <a:pt x="228857" y="274717"/>
                    <a:pt x="216007" y="286998"/>
                    <a:pt x="204837" y="298167"/>
                  </a:cubicBezTo>
                  <a:cubicBezTo>
                    <a:pt x="198476" y="301114"/>
                    <a:pt x="192295" y="303309"/>
                    <a:pt x="186864" y="305325"/>
                  </a:cubicBezTo>
                  <a:cubicBezTo>
                    <a:pt x="185725" y="304186"/>
                    <a:pt x="184587" y="303048"/>
                    <a:pt x="184017" y="302479"/>
                  </a:cubicBezTo>
                  <a:cubicBezTo>
                    <a:pt x="186440" y="280701"/>
                    <a:pt x="188217" y="260138"/>
                    <a:pt x="190924" y="238645"/>
                  </a:cubicBezTo>
                  <a:cubicBezTo>
                    <a:pt x="195216" y="235491"/>
                    <a:pt x="200078" y="232907"/>
                    <a:pt x="205224" y="230607"/>
                  </a:cubicBezTo>
                  <a:close/>
                  <a:moveTo>
                    <a:pt x="39006" y="0"/>
                  </a:moveTo>
                  <a:cubicBezTo>
                    <a:pt x="42044" y="24582"/>
                    <a:pt x="14699" y="40326"/>
                    <a:pt x="25519" y="45526"/>
                  </a:cubicBezTo>
                  <a:cubicBezTo>
                    <a:pt x="17077" y="44577"/>
                    <a:pt x="9463" y="44458"/>
                    <a:pt x="0" y="43425"/>
                  </a:cubicBezTo>
                  <a:cubicBezTo>
                    <a:pt x="4756" y="30383"/>
                    <a:pt x="8959" y="16789"/>
                    <a:pt x="19203" y="2678"/>
                  </a:cubicBezTo>
                  <a:cubicBezTo>
                    <a:pt x="25712" y="1694"/>
                    <a:pt x="32497" y="985"/>
                    <a:pt x="39006" y="0"/>
                  </a:cubicBezTo>
                  <a:close/>
                </a:path>
              </a:pathLst>
            </a:custGeom>
            <a:solidFill>
              <a:srgbClr val="F0646C">
                <a:alpha val="94900"/>
              </a:srgbClr>
            </a:solidFill>
            <a:ln>
              <a:noFill/>
            </a:ln>
          </p:spPr>
          <p:txBody>
            <a:bodyPr anchorCtr="0" anchor="ctr" bIns="22850" lIns="45700" spcFirstLastPara="1" rIns="45700" wrap="square" tIns="2285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747993"/>
                </a:solidFill>
                <a:latin typeface="Oswald"/>
                <a:ea typeface="Oswald"/>
                <a:cs typeface="Oswald"/>
                <a:sym typeface="Oswald"/>
              </a:endParaRPr>
            </a:p>
          </p:txBody>
        </p:sp>
        <p:sp>
          <p:nvSpPr>
            <p:cNvPr id="965" name="Google Shape;965;g311d5cb9a0a_0_691"/>
            <p:cNvSpPr/>
            <p:nvPr/>
          </p:nvSpPr>
          <p:spPr>
            <a:xfrm rot="8100000">
              <a:off x="9944454" y="5612721"/>
              <a:ext cx="1310693" cy="598985"/>
            </a:xfrm>
            <a:custGeom>
              <a:rect b="b" l="l" r="r" t="t"/>
              <a:pathLst>
                <a:path extrusionOk="0" h="598652" w="1309965">
                  <a:moveTo>
                    <a:pt x="1284531" y="369490"/>
                  </a:moveTo>
                  <a:cubicBezTo>
                    <a:pt x="1258303" y="322669"/>
                    <a:pt x="1245586" y="254445"/>
                    <a:pt x="1243201" y="185551"/>
                  </a:cubicBezTo>
                  <a:cubicBezTo>
                    <a:pt x="1249162" y="184882"/>
                    <a:pt x="1259097" y="184213"/>
                    <a:pt x="1268237" y="182875"/>
                  </a:cubicBezTo>
                  <a:cubicBezTo>
                    <a:pt x="1251100" y="140737"/>
                    <a:pt x="1247374" y="122677"/>
                    <a:pt x="1251402" y="126440"/>
                  </a:cubicBezTo>
                  <a:cubicBezTo>
                    <a:pt x="1256438" y="131143"/>
                    <a:pt x="1273589" y="169942"/>
                    <a:pt x="1291804" y="238430"/>
                  </a:cubicBezTo>
                  <a:lnTo>
                    <a:pt x="1297707" y="263854"/>
                  </a:lnTo>
                  <a:lnTo>
                    <a:pt x="1299710" y="268691"/>
                  </a:lnTo>
                  <a:lnTo>
                    <a:pt x="1299147" y="270054"/>
                  </a:lnTo>
                  <a:lnTo>
                    <a:pt x="1309965" y="316649"/>
                  </a:lnTo>
                  <a:cubicBezTo>
                    <a:pt x="1302812" y="336715"/>
                    <a:pt x="1294069" y="354775"/>
                    <a:pt x="1284531" y="369490"/>
                  </a:cubicBezTo>
                  <a:close/>
                  <a:moveTo>
                    <a:pt x="282800" y="14686"/>
                  </a:moveTo>
                  <a:cubicBezTo>
                    <a:pt x="339395" y="20017"/>
                    <a:pt x="395592" y="24681"/>
                    <a:pt x="452584" y="30011"/>
                  </a:cubicBezTo>
                  <a:cubicBezTo>
                    <a:pt x="509180" y="36008"/>
                    <a:pt x="566173" y="42005"/>
                    <a:pt x="623166" y="47335"/>
                  </a:cubicBezTo>
                  <a:cubicBezTo>
                    <a:pt x="539071" y="87979"/>
                    <a:pt x="454976" y="143282"/>
                    <a:pt x="372476" y="86647"/>
                  </a:cubicBezTo>
                  <a:cubicBezTo>
                    <a:pt x="344975" y="68656"/>
                    <a:pt x="314685" y="41338"/>
                    <a:pt x="282800" y="14686"/>
                  </a:cubicBezTo>
                  <a:close/>
                  <a:moveTo>
                    <a:pt x="0" y="0"/>
                  </a:moveTo>
                  <a:cubicBezTo>
                    <a:pt x="38058" y="1888"/>
                    <a:pt x="75715" y="4406"/>
                    <a:pt x="113774" y="6295"/>
                  </a:cubicBezTo>
                  <a:cubicBezTo>
                    <a:pt x="74915" y="16997"/>
                    <a:pt x="36856" y="11961"/>
                    <a:pt x="0" y="0"/>
                  </a:cubicBezTo>
                  <a:close/>
                  <a:moveTo>
                    <a:pt x="110661" y="586901"/>
                  </a:moveTo>
                  <a:cubicBezTo>
                    <a:pt x="121775" y="585595"/>
                    <a:pt x="143209" y="547078"/>
                    <a:pt x="143209" y="547078"/>
                  </a:cubicBezTo>
                  <a:cubicBezTo>
                    <a:pt x="186871" y="546425"/>
                    <a:pt x="225770" y="567316"/>
                    <a:pt x="263080" y="598652"/>
                  </a:cubicBezTo>
                  <a:cubicBezTo>
                    <a:pt x="229342" y="596041"/>
                    <a:pt x="166231" y="591470"/>
                    <a:pt x="110661" y="586901"/>
                  </a:cubicBezTo>
                  <a:close/>
                </a:path>
              </a:pathLst>
            </a:custGeom>
            <a:solidFill>
              <a:srgbClr val="F0646C">
                <a:alpha val="80000"/>
              </a:srgbClr>
            </a:solidFill>
            <a:ln>
              <a:noFill/>
            </a:ln>
          </p:spPr>
          <p:txBody>
            <a:bodyPr anchorCtr="0" anchor="ctr" bIns="22850" lIns="45725" spcFirstLastPara="1" rIns="45725" wrap="square" tIns="2285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747993"/>
                </a:solidFill>
                <a:latin typeface="Oswald"/>
                <a:ea typeface="Oswald"/>
                <a:cs typeface="Oswald"/>
                <a:sym typeface="Oswald"/>
              </a:endParaRPr>
            </a:p>
          </p:txBody>
        </p:sp>
        <p:sp>
          <p:nvSpPr>
            <p:cNvPr id="966" name="Google Shape;966;g311d5cb9a0a_0_691"/>
            <p:cNvSpPr/>
            <p:nvPr/>
          </p:nvSpPr>
          <p:spPr>
            <a:xfrm>
              <a:off x="10127591" y="5615332"/>
              <a:ext cx="994367" cy="881733"/>
            </a:xfrm>
            <a:custGeom>
              <a:rect b="b" l="l" r="r" t="t"/>
              <a:pathLst>
                <a:path extrusionOk="0" h="881733" w="994367">
                  <a:moveTo>
                    <a:pt x="317276" y="708086"/>
                  </a:moveTo>
                  <a:cubicBezTo>
                    <a:pt x="314209" y="720774"/>
                    <a:pt x="312785" y="735667"/>
                    <a:pt x="312042" y="751804"/>
                  </a:cubicBezTo>
                  <a:lnTo>
                    <a:pt x="156135" y="881733"/>
                  </a:lnTo>
                  <a:cubicBezTo>
                    <a:pt x="180489" y="795804"/>
                    <a:pt x="239251" y="734155"/>
                    <a:pt x="317276" y="708086"/>
                  </a:cubicBezTo>
                  <a:close/>
                  <a:moveTo>
                    <a:pt x="465638" y="584360"/>
                  </a:moveTo>
                  <a:cubicBezTo>
                    <a:pt x="472885" y="585422"/>
                    <a:pt x="479669" y="586024"/>
                    <a:pt x="485993" y="586163"/>
                  </a:cubicBezTo>
                  <a:lnTo>
                    <a:pt x="392054" y="662560"/>
                  </a:lnTo>
                  <a:lnTo>
                    <a:pt x="396330" y="662900"/>
                  </a:lnTo>
                  <a:cubicBezTo>
                    <a:pt x="380950" y="680126"/>
                    <a:pt x="362620" y="693840"/>
                    <a:pt x="338008" y="701834"/>
                  </a:cubicBezTo>
                  <a:cubicBezTo>
                    <a:pt x="331203" y="704023"/>
                    <a:pt x="324678" y="705931"/>
                    <a:pt x="318334" y="708581"/>
                  </a:cubicBezTo>
                  <a:cubicBezTo>
                    <a:pt x="326108" y="675880"/>
                    <a:pt x="342251" y="656044"/>
                    <a:pt x="374028" y="660275"/>
                  </a:cubicBezTo>
                  <a:lnTo>
                    <a:pt x="381555" y="661056"/>
                  </a:lnTo>
                  <a:cubicBezTo>
                    <a:pt x="382942" y="649513"/>
                    <a:pt x="384048" y="638252"/>
                    <a:pt x="386258" y="628656"/>
                  </a:cubicBezTo>
                  <a:cubicBezTo>
                    <a:pt x="393063" y="626467"/>
                    <a:pt x="399869" y="624278"/>
                    <a:pt x="406855" y="622831"/>
                  </a:cubicBezTo>
                  <a:cubicBezTo>
                    <a:pt x="431467" y="614838"/>
                    <a:pt x="450258" y="601585"/>
                    <a:pt x="465638" y="584360"/>
                  </a:cubicBezTo>
                  <a:close/>
                  <a:moveTo>
                    <a:pt x="953287" y="572659"/>
                  </a:moveTo>
                  <a:cubicBezTo>
                    <a:pt x="967555" y="578931"/>
                    <a:pt x="989313" y="600119"/>
                    <a:pt x="994367" y="613739"/>
                  </a:cubicBezTo>
                  <a:lnTo>
                    <a:pt x="974094" y="634011"/>
                  </a:lnTo>
                  <a:cubicBezTo>
                    <a:pt x="964604" y="621094"/>
                    <a:pt x="953713" y="606777"/>
                    <a:pt x="943860" y="592356"/>
                  </a:cubicBezTo>
                  <a:cubicBezTo>
                    <a:pt x="947314" y="586101"/>
                    <a:pt x="948977" y="579770"/>
                    <a:pt x="953287" y="572659"/>
                  </a:cubicBezTo>
                  <a:close/>
                  <a:moveTo>
                    <a:pt x="859996" y="367026"/>
                  </a:moveTo>
                  <a:cubicBezTo>
                    <a:pt x="865396" y="371870"/>
                    <a:pt x="871449" y="377923"/>
                    <a:pt x="877501" y="383976"/>
                  </a:cubicBezTo>
                  <a:cubicBezTo>
                    <a:pt x="881060" y="395317"/>
                    <a:pt x="885828" y="407311"/>
                    <a:pt x="889852" y="419117"/>
                  </a:cubicBezTo>
                  <a:cubicBezTo>
                    <a:pt x="882708" y="422536"/>
                    <a:pt x="874544" y="426044"/>
                    <a:pt x="866935" y="428997"/>
                  </a:cubicBezTo>
                  <a:lnTo>
                    <a:pt x="865516" y="430986"/>
                  </a:lnTo>
                  <a:lnTo>
                    <a:pt x="867835" y="431443"/>
                  </a:lnTo>
                  <a:cubicBezTo>
                    <a:pt x="874316" y="442966"/>
                    <a:pt x="886471" y="457642"/>
                    <a:pt x="884816" y="464967"/>
                  </a:cubicBezTo>
                  <a:cubicBezTo>
                    <a:pt x="884265" y="467408"/>
                    <a:pt x="882178" y="469033"/>
                    <a:pt x="877836" y="469452"/>
                  </a:cubicBezTo>
                  <a:cubicBezTo>
                    <a:pt x="870206" y="472465"/>
                    <a:pt x="863515" y="473616"/>
                    <a:pt x="857089" y="477273"/>
                  </a:cubicBezTo>
                  <a:cubicBezTo>
                    <a:pt x="832623" y="452807"/>
                    <a:pt x="863888" y="456625"/>
                    <a:pt x="838530" y="425665"/>
                  </a:cubicBezTo>
                  <a:lnTo>
                    <a:pt x="837568" y="422977"/>
                  </a:lnTo>
                  <a:cubicBezTo>
                    <a:pt x="832898" y="412749"/>
                    <a:pt x="826831" y="401123"/>
                    <a:pt x="822439" y="390616"/>
                  </a:cubicBezTo>
                  <a:cubicBezTo>
                    <a:pt x="824558" y="383840"/>
                    <a:pt x="828351" y="378184"/>
                    <a:pt x="830748" y="371131"/>
                  </a:cubicBezTo>
                  <a:cubicBezTo>
                    <a:pt x="839288" y="369109"/>
                    <a:pt x="849315" y="367463"/>
                    <a:pt x="859996" y="367026"/>
                  </a:cubicBezTo>
                  <a:close/>
                  <a:moveTo>
                    <a:pt x="282379" y="0"/>
                  </a:moveTo>
                  <a:cubicBezTo>
                    <a:pt x="251828" y="46745"/>
                    <a:pt x="216903" y="90244"/>
                    <a:pt x="159803" y="114954"/>
                  </a:cubicBezTo>
                  <a:cubicBezTo>
                    <a:pt x="97694" y="137051"/>
                    <a:pt x="106986" y="201353"/>
                    <a:pt x="74913" y="239365"/>
                  </a:cubicBezTo>
                  <a:cubicBezTo>
                    <a:pt x="64222" y="252036"/>
                    <a:pt x="48935" y="261785"/>
                    <a:pt x="24876" y="266077"/>
                  </a:cubicBezTo>
                  <a:cubicBezTo>
                    <a:pt x="17412" y="253535"/>
                    <a:pt x="8556" y="245243"/>
                    <a:pt x="0" y="239509"/>
                  </a:cubicBezTo>
                  <a:cubicBezTo>
                    <a:pt x="79655" y="146517"/>
                    <a:pt x="178274" y="73619"/>
                    <a:pt x="282379" y="0"/>
                  </a:cubicBezTo>
                  <a:close/>
                </a:path>
              </a:pathLst>
            </a:custGeom>
            <a:solidFill>
              <a:srgbClr val="F0646C">
                <a:alpha val="69800"/>
              </a:srgbClr>
            </a:solidFill>
            <a:ln>
              <a:noFill/>
            </a:ln>
          </p:spPr>
          <p:txBody>
            <a:bodyPr anchorCtr="0" anchor="ctr" bIns="22850" lIns="45725" spcFirstLastPara="1" rIns="45725" wrap="square" tIns="2285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747993"/>
                </a:solidFill>
                <a:latin typeface="Oswald"/>
                <a:ea typeface="Oswald"/>
                <a:cs typeface="Oswald"/>
                <a:sym typeface="Oswald"/>
              </a:endParaRPr>
            </a:p>
          </p:txBody>
        </p:sp>
        <p:sp>
          <p:nvSpPr>
            <p:cNvPr id="967" name="Google Shape;967;g311d5cb9a0a_0_691"/>
            <p:cNvSpPr/>
            <p:nvPr/>
          </p:nvSpPr>
          <p:spPr>
            <a:xfrm>
              <a:off x="10108938" y="4367121"/>
              <a:ext cx="1969687" cy="2065218"/>
            </a:xfrm>
            <a:custGeom>
              <a:rect b="b" l="l" r="r" t="t"/>
              <a:pathLst>
                <a:path extrusionOk="0" h="2065218" w="1969687">
                  <a:moveTo>
                    <a:pt x="1847784" y="0"/>
                  </a:moveTo>
                  <a:cubicBezTo>
                    <a:pt x="1863072" y="11910"/>
                    <a:pt x="1878688" y="25133"/>
                    <a:pt x="1894351" y="39247"/>
                  </a:cubicBezTo>
                  <a:lnTo>
                    <a:pt x="1940131" y="82826"/>
                  </a:lnTo>
                  <a:lnTo>
                    <a:pt x="1940157" y="82800"/>
                  </a:lnTo>
                  <a:lnTo>
                    <a:pt x="1940737" y="83402"/>
                  </a:lnTo>
                  <a:lnTo>
                    <a:pt x="1941198" y="83841"/>
                  </a:lnTo>
                  <a:lnTo>
                    <a:pt x="1941178" y="83861"/>
                  </a:lnTo>
                  <a:lnTo>
                    <a:pt x="1969687" y="113456"/>
                  </a:lnTo>
                  <a:cubicBezTo>
                    <a:pt x="1941840" y="177980"/>
                    <a:pt x="1883902" y="215228"/>
                    <a:pt x="1864048" y="287745"/>
                  </a:cubicBezTo>
                  <a:cubicBezTo>
                    <a:pt x="1815960" y="412006"/>
                    <a:pt x="1671566" y="430386"/>
                    <a:pt x="1634385" y="564428"/>
                  </a:cubicBezTo>
                  <a:cubicBezTo>
                    <a:pt x="1627921" y="598869"/>
                    <a:pt x="1643129" y="654119"/>
                    <a:pt x="1632425" y="663730"/>
                  </a:cubicBezTo>
                  <a:cubicBezTo>
                    <a:pt x="1630896" y="665103"/>
                    <a:pt x="1628838" y="665544"/>
                    <a:pt x="1626113" y="664861"/>
                  </a:cubicBezTo>
                  <a:cubicBezTo>
                    <a:pt x="1578861" y="674496"/>
                    <a:pt x="1545150" y="695981"/>
                    <a:pt x="1514545" y="722826"/>
                  </a:cubicBezTo>
                  <a:cubicBezTo>
                    <a:pt x="1483468" y="749199"/>
                    <a:pt x="1456250" y="781120"/>
                    <a:pt x="1418315" y="806830"/>
                  </a:cubicBezTo>
                  <a:cubicBezTo>
                    <a:pt x="1381211" y="817602"/>
                    <a:pt x="1324666" y="731205"/>
                    <a:pt x="1309084" y="747727"/>
                  </a:cubicBezTo>
                  <a:cubicBezTo>
                    <a:pt x="1184821" y="898322"/>
                    <a:pt x="1074853" y="1063775"/>
                    <a:pt x="948990" y="1212207"/>
                  </a:cubicBezTo>
                  <a:cubicBezTo>
                    <a:pt x="823786" y="1361861"/>
                    <a:pt x="682877" y="1495247"/>
                    <a:pt x="493822" y="1582739"/>
                  </a:cubicBezTo>
                  <a:cubicBezTo>
                    <a:pt x="449585" y="1601585"/>
                    <a:pt x="498527" y="1695585"/>
                    <a:pt x="447627" y="1722975"/>
                  </a:cubicBezTo>
                  <a:cubicBezTo>
                    <a:pt x="418409" y="1725861"/>
                    <a:pt x="374803" y="1714923"/>
                    <a:pt x="366918" y="1722809"/>
                  </a:cubicBezTo>
                  <a:cubicBezTo>
                    <a:pt x="343448" y="1744397"/>
                    <a:pt x="319604" y="1767301"/>
                    <a:pt x="297922" y="1791805"/>
                  </a:cubicBezTo>
                  <a:cubicBezTo>
                    <a:pt x="276240" y="1816308"/>
                    <a:pt x="255968" y="1842221"/>
                    <a:pt x="238611" y="1869923"/>
                  </a:cubicBezTo>
                  <a:cubicBezTo>
                    <a:pt x="204649" y="1925515"/>
                    <a:pt x="185258" y="1990046"/>
                    <a:pt x="192842" y="2065218"/>
                  </a:cubicBezTo>
                  <a:cubicBezTo>
                    <a:pt x="185135" y="2062580"/>
                    <a:pt x="174514" y="2058154"/>
                    <a:pt x="162859" y="2053822"/>
                  </a:cubicBezTo>
                  <a:cubicBezTo>
                    <a:pt x="168678" y="2046123"/>
                    <a:pt x="175248" y="2038612"/>
                    <a:pt x="179284" y="2033636"/>
                  </a:cubicBezTo>
                  <a:cubicBezTo>
                    <a:pt x="141693" y="1998580"/>
                    <a:pt x="100513" y="1968171"/>
                    <a:pt x="60347" y="1948915"/>
                  </a:cubicBezTo>
                  <a:lnTo>
                    <a:pt x="22113" y="1934167"/>
                  </a:lnTo>
                  <a:lnTo>
                    <a:pt x="22140" y="1934436"/>
                  </a:lnTo>
                  <a:cubicBezTo>
                    <a:pt x="14635" y="1932562"/>
                    <a:pt x="7317" y="1931439"/>
                    <a:pt x="0" y="1930316"/>
                  </a:cubicBezTo>
                  <a:cubicBezTo>
                    <a:pt x="3995" y="1785642"/>
                    <a:pt x="81342" y="1683911"/>
                    <a:pt x="209532" y="1602614"/>
                  </a:cubicBezTo>
                  <a:cubicBezTo>
                    <a:pt x="348038" y="1534447"/>
                    <a:pt x="393073" y="1282144"/>
                    <a:pt x="593302" y="1244166"/>
                  </a:cubicBezTo>
                  <a:cubicBezTo>
                    <a:pt x="651381" y="1232979"/>
                    <a:pt x="641581" y="1096473"/>
                    <a:pt x="726032" y="1065480"/>
                  </a:cubicBezTo>
                  <a:cubicBezTo>
                    <a:pt x="726031" y="1068294"/>
                    <a:pt x="726030" y="1071109"/>
                    <a:pt x="726310" y="1073642"/>
                  </a:cubicBezTo>
                  <a:cubicBezTo>
                    <a:pt x="728939" y="1070076"/>
                    <a:pt x="731567" y="1066510"/>
                    <a:pt x="734196" y="1062944"/>
                  </a:cubicBezTo>
                  <a:cubicBezTo>
                    <a:pt x="744704" y="1059937"/>
                    <a:pt x="756339" y="1058620"/>
                    <a:pt x="770131" y="1058896"/>
                  </a:cubicBezTo>
                  <a:cubicBezTo>
                    <a:pt x="762627" y="1051393"/>
                    <a:pt x="755968" y="1045860"/>
                    <a:pt x="750997" y="1041452"/>
                  </a:cubicBezTo>
                  <a:cubicBezTo>
                    <a:pt x="819142" y="959239"/>
                    <a:pt x="908393" y="889684"/>
                    <a:pt x="992481" y="826230"/>
                  </a:cubicBezTo>
                  <a:cubicBezTo>
                    <a:pt x="1173793" y="692748"/>
                    <a:pt x="1295551" y="502526"/>
                    <a:pt x="1469079" y="361823"/>
                  </a:cubicBezTo>
                  <a:cubicBezTo>
                    <a:pt x="1588650" y="248817"/>
                    <a:pt x="1749684" y="149682"/>
                    <a:pt x="1847784" y="0"/>
                  </a:cubicBezTo>
                  <a:close/>
                </a:path>
              </a:pathLst>
            </a:custGeom>
            <a:solidFill>
              <a:srgbClr val="F0646C">
                <a:alpha val="60000"/>
              </a:srgbClr>
            </a:solidFill>
            <a:ln>
              <a:noFill/>
            </a:ln>
          </p:spPr>
          <p:txBody>
            <a:bodyPr anchorCtr="0" anchor="ctr" bIns="22850" lIns="45725" spcFirstLastPara="1" rIns="45725" wrap="square" tIns="2285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747993"/>
                </a:solidFill>
                <a:latin typeface="Oswald"/>
                <a:ea typeface="Oswald"/>
                <a:cs typeface="Oswald"/>
                <a:sym typeface="Oswald"/>
              </a:endParaRPr>
            </a:p>
          </p:txBody>
        </p:sp>
        <p:sp>
          <p:nvSpPr>
            <p:cNvPr id="968" name="Google Shape;968;g311d5cb9a0a_0_691"/>
            <p:cNvSpPr/>
            <p:nvPr/>
          </p:nvSpPr>
          <p:spPr>
            <a:xfrm>
              <a:off x="10299370" y="4479567"/>
              <a:ext cx="1866774" cy="1959991"/>
            </a:xfrm>
            <a:custGeom>
              <a:rect b="b" l="l" r="r" t="t"/>
              <a:pathLst>
                <a:path extrusionOk="0" h="1959991" w="1866774">
                  <a:moveTo>
                    <a:pt x="528402" y="1418297"/>
                  </a:moveTo>
                  <a:lnTo>
                    <a:pt x="522182" y="1449483"/>
                  </a:lnTo>
                  <a:lnTo>
                    <a:pt x="522210" y="1449393"/>
                  </a:lnTo>
                  <a:close/>
                  <a:moveTo>
                    <a:pt x="533660" y="1368752"/>
                  </a:moveTo>
                  <a:lnTo>
                    <a:pt x="533461" y="1369116"/>
                  </a:lnTo>
                  <a:lnTo>
                    <a:pt x="529639" y="1412088"/>
                  </a:lnTo>
                  <a:lnTo>
                    <a:pt x="529965" y="1410450"/>
                  </a:lnTo>
                  <a:close/>
                  <a:moveTo>
                    <a:pt x="1778475" y="0"/>
                  </a:moveTo>
                  <a:cubicBezTo>
                    <a:pt x="1786054" y="7579"/>
                    <a:pt x="1793069" y="15721"/>
                    <a:pt x="1800840" y="24055"/>
                  </a:cubicBezTo>
                  <a:lnTo>
                    <a:pt x="1851029" y="69239"/>
                  </a:lnTo>
                  <a:lnTo>
                    <a:pt x="1851700" y="68486"/>
                  </a:lnTo>
                  <a:lnTo>
                    <a:pt x="1865058" y="80718"/>
                  </a:lnTo>
                  <a:lnTo>
                    <a:pt x="1863893" y="133063"/>
                  </a:lnTo>
                  <a:cubicBezTo>
                    <a:pt x="1879859" y="177754"/>
                    <a:pt x="1824930" y="289550"/>
                    <a:pt x="1810299" y="307024"/>
                  </a:cubicBezTo>
                  <a:cubicBezTo>
                    <a:pt x="1690858" y="459637"/>
                    <a:pt x="1565601" y="599111"/>
                    <a:pt x="1438703" y="730748"/>
                  </a:cubicBezTo>
                  <a:cubicBezTo>
                    <a:pt x="1311330" y="861911"/>
                    <a:pt x="1181280" y="985327"/>
                    <a:pt x="1049039" y="1104299"/>
                  </a:cubicBezTo>
                  <a:cubicBezTo>
                    <a:pt x="1013844" y="1121487"/>
                    <a:pt x="982543" y="1144258"/>
                    <a:pt x="963281" y="1179633"/>
                  </a:cubicBezTo>
                  <a:cubicBezTo>
                    <a:pt x="895931" y="1238452"/>
                    <a:pt x="827825" y="1297080"/>
                    <a:pt x="758491" y="1355041"/>
                  </a:cubicBezTo>
                  <a:cubicBezTo>
                    <a:pt x="717568" y="1358053"/>
                    <a:pt x="676172" y="1360591"/>
                    <a:pt x="644418" y="1367702"/>
                  </a:cubicBezTo>
                  <a:cubicBezTo>
                    <a:pt x="545367" y="1385245"/>
                    <a:pt x="525750" y="1484475"/>
                    <a:pt x="494759" y="1572332"/>
                  </a:cubicBezTo>
                  <a:cubicBezTo>
                    <a:pt x="434718" y="1620999"/>
                    <a:pt x="374396" y="1669949"/>
                    <a:pt x="313509" y="1719462"/>
                  </a:cubicBezTo>
                  <a:lnTo>
                    <a:pt x="293694" y="1717468"/>
                  </a:lnTo>
                  <a:lnTo>
                    <a:pt x="292435" y="1719087"/>
                  </a:lnTo>
                  <a:cubicBezTo>
                    <a:pt x="285266" y="1718678"/>
                    <a:pt x="277904" y="1717514"/>
                    <a:pt x="270068" y="1715876"/>
                  </a:cubicBezTo>
                  <a:cubicBezTo>
                    <a:pt x="237318" y="1710732"/>
                    <a:pt x="220903" y="1730937"/>
                    <a:pt x="212463" y="1763060"/>
                  </a:cubicBezTo>
                  <a:cubicBezTo>
                    <a:pt x="174231" y="1776661"/>
                    <a:pt x="140186" y="1798391"/>
                    <a:pt x="111927" y="1827598"/>
                  </a:cubicBezTo>
                  <a:cubicBezTo>
                    <a:pt x="97560" y="1841964"/>
                    <a:pt x="85562" y="1858699"/>
                    <a:pt x="75266" y="1876573"/>
                  </a:cubicBezTo>
                  <a:cubicBezTo>
                    <a:pt x="64689" y="1894729"/>
                    <a:pt x="56289" y="1914498"/>
                    <a:pt x="50065" y="1935880"/>
                  </a:cubicBezTo>
                  <a:cubicBezTo>
                    <a:pt x="40858" y="1944139"/>
                    <a:pt x="31179" y="1951924"/>
                    <a:pt x="21217" y="1959991"/>
                  </a:cubicBezTo>
                  <a:cubicBezTo>
                    <a:pt x="21217" y="1959991"/>
                    <a:pt x="13471" y="1957315"/>
                    <a:pt x="1757" y="1952925"/>
                  </a:cubicBezTo>
                  <a:cubicBezTo>
                    <a:pt x="-6123" y="1877438"/>
                    <a:pt x="13113" y="1812730"/>
                    <a:pt x="47008" y="1757046"/>
                  </a:cubicBezTo>
                  <a:cubicBezTo>
                    <a:pt x="64334" y="1729300"/>
                    <a:pt x="84590" y="1703359"/>
                    <a:pt x="106269" y="1678838"/>
                  </a:cubicBezTo>
                  <a:cubicBezTo>
                    <a:pt x="127947" y="1654318"/>
                    <a:pt x="151801" y="1631411"/>
                    <a:pt x="175284" y="1609823"/>
                  </a:cubicBezTo>
                  <a:cubicBezTo>
                    <a:pt x="183171" y="1601935"/>
                    <a:pt x="226983" y="1613070"/>
                    <a:pt x="256302" y="1610276"/>
                  </a:cubicBezTo>
                  <a:cubicBezTo>
                    <a:pt x="307300" y="1582963"/>
                    <a:pt x="257837" y="1488429"/>
                    <a:pt x="302176" y="1469668"/>
                  </a:cubicBezTo>
                  <a:cubicBezTo>
                    <a:pt x="491644" y="1382512"/>
                    <a:pt x="632620" y="1249116"/>
                    <a:pt x="757771" y="1099334"/>
                  </a:cubicBezTo>
                  <a:cubicBezTo>
                    <a:pt x="883589" y="950780"/>
                    <a:pt x="993391" y="785084"/>
                    <a:pt x="1117595" y="634354"/>
                  </a:cubicBezTo>
                  <a:cubicBezTo>
                    <a:pt x="1133178" y="617824"/>
                    <a:pt x="1190247" y="704752"/>
                    <a:pt x="1227453" y="694071"/>
                  </a:cubicBezTo>
                  <a:cubicBezTo>
                    <a:pt x="1265443" y="668397"/>
                    <a:pt x="1292652" y="636451"/>
                    <a:pt x="1323754" y="610086"/>
                  </a:cubicBezTo>
                  <a:cubicBezTo>
                    <a:pt x="1354381" y="583248"/>
                    <a:pt x="1388145" y="561800"/>
                    <a:pt x="1435543" y="552295"/>
                  </a:cubicBezTo>
                  <a:cubicBezTo>
                    <a:pt x="1457449" y="557862"/>
                    <a:pt x="1436214" y="490993"/>
                    <a:pt x="1443491" y="451508"/>
                  </a:cubicBezTo>
                  <a:cubicBezTo>
                    <a:pt x="1480338" y="317085"/>
                    <a:pt x="1625219" y="299147"/>
                    <a:pt x="1673051" y="174581"/>
                  </a:cubicBezTo>
                  <a:cubicBezTo>
                    <a:pt x="1692723" y="101857"/>
                    <a:pt x="1750750" y="64671"/>
                    <a:pt x="1778475" y="0"/>
                  </a:cubicBezTo>
                  <a:close/>
                </a:path>
              </a:pathLst>
            </a:custGeom>
            <a:solidFill>
              <a:srgbClr val="F0646C">
                <a:alpha val="54900"/>
              </a:srgbClr>
            </a:solidFill>
            <a:ln>
              <a:noFill/>
            </a:ln>
          </p:spPr>
          <p:txBody>
            <a:bodyPr anchorCtr="0" anchor="ctr" bIns="22850" lIns="45725" spcFirstLastPara="1" rIns="45725" wrap="square" tIns="2285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747993"/>
                </a:solidFill>
                <a:latin typeface="Oswald"/>
                <a:ea typeface="Oswald"/>
                <a:cs typeface="Oswald"/>
                <a:sym typeface="Oswald"/>
              </a:endParaRPr>
            </a:p>
          </p:txBody>
        </p:sp>
        <p:sp>
          <p:nvSpPr>
            <p:cNvPr id="969" name="Google Shape;969;g311d5cb9a0a_0_691"/>
            <p:cNvSpPr/>
            <p:nvPr/>
          </p:nvSpPr>
          <p:spPr>
            <a:xfrm>
              <a:off x="9973401" y="4286900"/>
              <a:ext cx="1981662" cy="2010451"/>
            </a:xfrm>
            <a:custGeom>
              <a:rect b="b" l="l" r="r" t="t"/>
              <a:pathLst>
                <a:path extrusionOk="0" h="2010451" w="1981662">
                  <a:moveTo>
                    <a:pt x="103085" y="1638330"/>
                  </a:moveTo>
                  <a:cubicBezTo>
                    <a:pt x="95375" y="1687585"/>
                    <a:pt x="84832" y="1734009"/>
                    <a:pt x="69004" y="1776275"/>
                  </a:cubicBezTo>
                  <a:cubicBezTo>
                    <a:pt x="53458" y="1818259"/>
                    <a:pt x="30930" y="1854952"/>
                    <a:pt x="0" y="1884937"/>
                  </a:cubicBezTo>
                  <a:cubicBezTo>
                    <a:pt x="10727" y="1836441"/>
                    <a:pt x="24948" y="1792005"/>
                    <a:pt x="41720" y="1750683"/>
                  </a:cubicBezTo>
                  <a:cubicBezTo>
                    <a:pt x="58964" y="1709833"/>
                    <a:pt x="80457" y="1673232"/>
                    <a:pt x="103085" y="1638330"/>
                  </a:cubicBezTo>
                  <a:close/>
                  <a:moveTo>
                    <a:pt x="1810334" y="859"/>
                  </a:moveTo>
                  <a:cubicBezTo>
                    <a:pt x="1852107" y="-5728"/>
                    <a:pt x="1914436" y="26069"/>
                    <a:pt x="1981662" y="78926"/>
                  </a:cubicBezTo>
                  <a:cubicBezTo>
                    <a:pt x="1883603" y="228785"/>
                    <a:pt x="1722367" y="327861"/>
                    <a:pt x="1602719" y="440916"/>
                  </a:cubicBezTo>
                  <a:cubicBezTo>
                    <a:pt x="1429035" y="581636"/>
                    <a:pt x="1307337" y="772088"/>
                    <a:pt x="1125836" y="905554"/>
                  </a:cubicBezTo>
                  <a:cubicBezTo>
                    <a:pt x="1041665" y="969006"/>
                    <a:pt x="952329" y="1038563"/>
                    <a:pt x="884173" y="1120847"/>
                  </a:cubicBezTo>
                  <a:cubicBezTo>
                    <a:pt x="845095" y="1087403"/>
                    <a:pt x="856993" y="1120712"/>
                    <a:pt x="859192" y="1144886"/>
                  </a:cubicBezTo>
                  <a:cubicBezTo>
                    <a:pt x="774596" y="1175796"/>
                    <a:pt x="784672" y="1312648"/>
                    <a:pt x="726474" y="1323754"/>
                  </a:cubicBezTo>
                  <a:cubicBezTo>
                    <a:pt x="525836" y="1361454"/>
                    <a:pt x="481159" y="1614277"/>
                    <a:pt x="342447" y="1682351"/>
                  </a:cubicBezTo>
                  <a:cubicBezTo>
                    <a:pt x="214100" y="1763606"/>
                    <a:pt x="136756" y="1865438"/>
                    <a:pt x="133019" y="2010451"/>
                  </a:cubicBezTo>
                  <a:cubicBezTo>
                    <a:pt x="122389" y="2008837"/>
                    <a:pt x="111667" y="2008257"/>
                    <a:pt x="102076" y="2009371"/>
                  </a:cubicBezTo>
                  <a:cubicBezTo>
                    <a:pt x="68448" y="1972362"/>
                    <a:pt x="47694" y="1929071"/>
                    <a:pt x="54393" y="1879989"/>
                  </a:cubicBezTo>
                  <a:cubicBezTo>
                    <a:pt x="57834" y="1853003"/>
                    <a:pt x="62968" y="1827148"/>
                    <a:pt x="68010" y="1802327"/>
                  </a:cubicBezTo>
                  <a:cubicBezTo>
                    <a:pt x="98907" y="1772372"/>
                    <a:pt x="121614" y="1736480"/>
                    <a:pt x="137917" y="1694747"/>
                  </a:cubicBezTo>
                  <a:cubicBezTo>
                    <a:pt x="154690" y="1653486"/>
                    <a:pt x="165060" y="1606385"/>
                    <a:pt x="172983" y="1557963"/>
                  </a:cubicBezTo>
                  <a:cubicBezTo>
                    <a:pt x="189500" y="1533911"/>
                    <a:pt x="206677" y="1511083"/>
                    <a:pt x="225548" y="1489386"/>
                  </a:cubicBezTo>
                  <a:cubicBezTo>
                    <a:pt x="233550" y="1494570"/>
                    <a:pt x="303939" y="1395926"/>
                    <a:pt x="385903" y="1365763"/>
                  </a:cubicBezTo>
                  <a:cubicBezTo>
                    <a:pt x="442953" y="1341677"/>
                    <a:pt x="478345" y="1298750"/>
                    <a:pt x="508936" y="1252148"/>
                  </a:cubicBezTo>
                  <a:cubicBezTo>
                    <a:pt x="587477" y="1197153"/>
                    <a:pt x="668462" y="1140656"/>
                    <a:pt x="746141" y="1075221"/>
                  </a:cubicBezTo>
                  <a:cubicBezTo>
                    <a:pt x="748677" y="1072685"/>
                    <a:pt x="754782" y="1067521"/>
                    <a:pt x="763423" y="1059822"/>
                  </a:cubicBezTo>
                  <a:cubicBezTo>
                    <a:pt x="812227" y="1056226"/>
                    <a:pt x="872572" y="969510"/>
                    <a:pt x="879518" y="960680"/>
                  </a:cubicBezTo>
                  <a:cubicBezTo>
                    <a:pt x="905067" y="938899"/>
                    <a:pt x="928454" y="918337"/>
                    <a:pt x="943953" y="905664"/>
                  </a:cubicBezTo>
                  <a:cubicBezTo>
                    <a:pt x="989890" y="871029"/>
                    <a:pt x="1038649" y="836397"/>
                    <a:pt x="1069424" y="787727"/>
                  </a:cubicBezTo>
                  <a:cubicBezTo>
                    <a:pt x="1085012" y="771198"/>
                    <a:pt x="1100036" y="755232"/>
                    <a:pt x="1115060" y="739266"/>
                  </a:cubicBezTo>
                  <a:cubicBezTo>
                    <a:pt x="1112146" y="740297"/>
                    <a:pt x="1110456" y="741987"/>
                    <a:pt x="1108012" y="743488"/>
                  </a:cubicBezTo>
                  <a:cubicBezTo>
                    <a:pt x="1168100" y="673982"/>
                    <a:pt x="1223015" y="604940"/>
                    <a:pt x="1278872" y="536838"/>
                  </a:cubicBezTo>
                  <a:cubicBezTo>
                    <a:pt x="1263314" y="573117"/>
                    <a:pt x="1244930" y="606570"/>
                    <a:pt x="1224002" y="636916"/>
                  </a:cubicBezTo>
                  <a:cubicBezTo>
                    <a:pt x="1279519" y="592702"/>
                    <a:pt x="1318456" y="530219"/>
                    <a:pt x="1349198" y="458978"/>
                  </a:cubicBezTo>
                  <a:cubicBezTo>
                    <a:pt x="1469542" y="306612"/>
                    <a:pt x="1592432" y="160175"/>
                    <a:pt x="1775993" y="20881"/>
                  </a:cubicBezTo>
                  <a:cubicBezTo>
                    <a:pt x="1784770" y="9515"/>
                    <a:pt x="1796410" y="3054"/>
                    <a:pt x="1810334" y="859"/>
                  </a:cubicBezTo>
                  <a:close/>
                </a:path>
              </a:pathLst>
            </a:custGeom>
            <a:solidFill>
              <a:srgbClr val="F0646C">
                <a:alpha val="56860"/>
              </a:srgbClr>
            </a:solidFill>
            <a:ln>
              <a:noFill/>
            </a:ln>
          </p:spPr>
          <p:txBody>
            <a:bodyPr anchorCtr="0" anchor="ctr" bIns="22850" lIns="45725" spcFirstLastPara="1" rIns="45725" wrap="square" tIns="2285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747993"/>
                </a:solidFill>
                <a:latin typeface="Oswald"/>
                <a:ea typeface="Oswald"/>
                <a:cs typeface="Oswald"/>
                <a:sym typeface="Oswald"/>
              </a:endParaRPr>
            </a:p>
          </p:txBody>
        </p:sp>
        <p:sp>
          <p:nvSpPr>
            <p:cNvPr id="970" name="Google Shape;970;g311d5cb9a0a_0_691"/>
            <p:cNvSpPr/>
            <p:nvPr/>
          </p:nvSpPr>
          <p:spPr>
            <a:xfrm>
              <a:off x="10353370" y="4289000"/>
              <a:ext cx="2127967" cy="2369505"/>
            </a:xfrm>
            <a:custGeom>
              <a:rect b="b" l="l" r="r" t="t"/>
              <a:pathLst>
                <a:path extrusionOk="0" h="2369505" w="2127967">
                  <a:moveTo>
                    <a:pt x="425850" y="2316046"/>
                  </a:moveTo>
                  <a:cubicBezTo>
                    <a:pt x="441154" y="2328546"/>
                    <a:pt x="454877" y="2328245"/>
                    <a:pt x="469412" y="2347268"/>
                  </a:cubicBezTo>
                  <a:cubicBezTo>
                    <a:pt x="461839" y="2354840"/>
                    <a:pt x="453507" y="2362213"/>
                    <a:pt x="446215" y="2369505"/>
                  </a:cubicBezTo>
                  <a:cubicBezTo>
                    <a:pt x="424760" y="2349733"/>
                    <a:pt x="400964" y="2316962"/>
                    <a:pt x="425850" y="2316046"/>
                  </a:cubicBezTo>
                  <a:close/>
                  <a:moveTo>
                    <a:pt x="515231" y="2229741"/>
                  </a:moveTo>
                  <a:lnTo>
                    <a:pt x="514946" y="2229795"/>
                  </a:lnTo>
                  <a:cubicBezTo>
                    <a:pt x="515027" y="2229874"/>
                    <a:pt x="515108" y="2229952"/>
                    <a:pt x="515189" y="2230030"/>
                  </a:cubicBezTo>
                  <a:close/>
                  <a:moveTo>
                    <a:pt x="711927" y="2193305"/>
                  </a:moveTo>
                  <a:cubicBezTo>
                    <a:pt x="716726" y="2191117"/>
                    <a:pt x="724625" y="2193427"/>
                    <a:pt x="734876" y="2198369"/>
                  </a:cubicBezTo>
                  <a:cubicBezTo>
                    <a:pt x="737862" y="2210577"/>
                    <a:pt x="739584" y="2223338"/>
                    <a:pt x="736286" y="2228772"/>
                  </a:cubicBezTo>
                  <a:cubicBezTo>
                    <a:pt x="732988" y="2234207"/>
                    <a:pt x="724669" y="2232317"/>
                    <a:pt x="707576" y="2215224"/>
                  </a:cubicBezTo>
                  <a:cubicBezTo>
                    <a:pt x="705429" y="2202177"/>
                    <a:pt x="707128" y="2195492"/>
                    <a:pt x="711927" y="2193305"/>
                  </a:cubicBezTo>
                  <a:close/>
                  <a:moveTo>
                    <a:pt x="315382" y="1966403"/>
                  </a:moveTo>
                  <a:lnTo>
                    <a:pt x="315426" y="1978560"/>
                  </a:lnTo>
                  <a:lnTo>
                    <a:pt x="317499" y="1985829"/>
                  </a:lnTo>
                  <a:lnTo>
                    <a:pt x="319551" y="1976517"/>
                  </a:lnTo>
                  <a:lnTo>
                    <a:pt x="319398" y="1976364"/>
                  </a:lnTo>
                  <a:close/>
                  <a:moveTo>
                    <a:pt x="297945" y="1652793"/>
                  </a:moveTo>
                  <a:cubicBezTo>
                    <a:pt x="304538" y="1658261"/>
                    <a:pt x="310766" y="1662239"/>
                    <a:pt x="318385" y="1667608"/>
                  </a:cubicBezTo>
                  <a:lnTo>
                    <a:pt x="324415" y="1673638"/>
                  </a:lnTo>
                  <a:cubicBezTo>
                    <a:pt x="317764" y="1679361"/>
                    <a:pt x="310734" y="1686392"/>
                    <a:pt x="303985" y="1693141"/>
                  </a:cubicBezTo>
                  <a:cubicBezTo>
                    <a:pt x="306640" y="1702546"/>
                    <a:pt x="308453" y="1712794"/>
                    <a:pt x="310181" y="1721272"/>
                  </a:cubicBezTo>
                  <a:cubicBezTo>
                    <a:pt x="304782" y="1719248"/>
                    <a:pt x="299384" y="1717224"/>
                    <a:pt x="293142" y="1716044"/>
                  </a:cubicBezTo>
                  <a:cubicBezTo>
                    <a:pt x="287602" y="1723440"/>
                    <a:pt x="283172" y="1732508"/>
                    <a:pt x="279305" y="1741015"/>
                  </a:cubicBezTo>
                  <a:cubicBezTo>
                    <a:pt x="275860" y="1739820"/>
                    <a:pt x="272135" y="1738907"/>
                    <a:pt x="270181" y="1738078"/>
                  </a:cubicBezTo>
                  <a:cubicBezTo>
                    <a:pt x="260469" y="1722741"/>
                    <a:pt x="252429" y="1708515"/>
                    <a:pt x="242337" y="1694485"/>
                  </a:cubicBezTo>
                  <a:cubicBezTo>
                    <a:pt x="247399" y="1689424"/>
                    <a:pt x="251898" y="1684924"/>
                    <a:pt x="269203" y="1692668"/>
                  </a:cubicBezTo>
                  <a:cubicBezTo>
                    <a:pt x="275109" y="1686762"/>
                    <a:pt x="281760" y="1681040"/>
                    <a:pt x="286821" y="1675978"/>
                  </a:cubicBezTo>
                  <a:cubicBezTo>
                    <a:pt x="290407" y="1667753"/>
                    <a:pt x="292968" y="1659626"/>
                    <a:pt x="297945" y="1652793"/>
                  </a:cubicBezTo>
                  <a:close/>
                  <a:moveTo>
                    <a:pt x="463329" y="1524399"/>
                  </a:moveTo>
                  <a:lnTo>
                    <a:pt x="483113" y="1544183"/>
                  </a:lnTo>
                  <a:cubicBezTo>
                    <a:pt x="477223" y="1550073"/>
                    <a:pt x="471119" y="1555188"/>
                    <a:pt x="465510" y="1560797"/>
                  </a:cubicBezTo>
                  <a:lnTo>
                    <a:pt x="445726" y="1541013"/>
                  </a:lnTo>
                  <a:cubicBezTo>
                    <a:pt x="451055" y="1535684"/>
                    <a:pt x="456945" y="1529794"/>
                    <a:pt x="463329" y="1524399"/>
                  </a:cubicBezTo>
                  <a:close/>
                  <a:moveTo>
                    <a:pt x="506501" y="1447451"/>
                  </a:moveTo>
                  <a:cubicBezTo>
                    <a:pt x="509823" y="1448792"/>
                    <a:pt x="514343" y="1451909"/>
                    <a:pt x="520289" y="1457154"/>
                  </a:cubicBezTo>
                  <a:cubicBezTo>
                    <a:pt x="514960" y="1462483"/>
                    <a:pt x="508604" y="1467906"/>
                    <a:pt x="502714" y="1473796"/>
                  </a:cubicBezTo>
                  <a:cubicBezTo>
                    <a:pt x="497344" y="1455384"/>
                    <a:pt x="496535" y="1443427"/>
                    <a:pt x="506501" y="1447451"/>
                  </a:cubicBezTo>
                  <a:close/>
                  <a:moveTo>
                    <a:pt x="537039" y="1439127"/>
                  </a:moveTo>
                  <a:cubicBezTo>
                    <a:pt x="532471" y="1442257"/>
                    <a:pt x="547487" y="1454386"/>
                    <a:pt x="538516" y="1457200"/>
                  </a:cubicBezTo>
                  <a:cubicBezTo>
                    <a:pt x="535525" y="1458138"/>
                    <a:pt x="529870" y="1458041"/>
                    <a:pt x="519935" y="1456231"/>
                  </a:cubicBezTo>
                  <a:close/>
                  <a:moveTo>
                    <a:pt x="1167199" y="1429368"/>
                  </a:moveTo>
                  <a:lnTo>
                    <a:pt x="1164383" y="1432184"/>
                  </a:lnTo>
                  <a:lnTo>
                    <a:pt x="1169401" y="1474377"/>
                  </a:lnTo>
                  <a:lnTo>
                    <a:pt x="1175460" y="1459292"/>
                  </a:lnTo>
                  <a:lnTo>
                    <a:pt x="1178557" y="1456194"/>
                  </a:lnTo>
                  <a:lnTo>
                    <a:pt x="1194714" y="1446033"/>
                  </a:lnTo>
                  <a:cubicBezTo>
                    <a:pt x="1191560" y="1442929"/>
                    <a:pt x="1188407" y="1439826"/>
                    <a:pt x="1185253" y="1436722"/>
                  </a:cubicBezTo>
                  <a:cubicBezTo>
                    <a:pt x="1178387" y="1433235"/>
                    <a:pt x="1172934" y="1431161"/>
                    <a:pt x="1167199" y="1429368"/>
                  </a:cubicBezTo>
                  <a:close/>
                  <a:moveTo>
                    <a:pt x="406709" y="1226822"/>
                  </a:moveTo>
                  <a:cubicBezTo>
                    <a:pt x="406349" y="1229953"/>
                    <a:pt x="405594" y="1232554"/>
                    <a:pt x="404271" y="1234454"/>
                  </a:cubicBezTo>
                  <a:cubicBezTo>
                    <a:pt x="402948" y="1236354"/>
                    <a:pt x="401057" y="1237552"/>
                    <a:pt x="398427" y="1237875"/>
                  </a:cubicBezTo>
                  <a:cubicBezTo>
                    <a:pt x="400726" y="1233729"/>
                    <a:pt x="403487" y="1230045"/>
                    <a:pt x="406709" y="1226822"/>
                  </a:cubicBezTo>
                  <a:close/>
                  <a:moveTo>
                    <a:pt x="410057" y="1181211"/>
                  </a:moveTo>
                  <a:cubicBezTo>
                    <a:pt x="412446" y="1181516"/>
                    <a:pt x="415670" y="1182939"/>
                    <a:pt x="419968" y="1185774"/>
                  </a:cubicBezTo>
                  <a:lnTo>
                    <a:pt x="431073" y="1194366"/>
                  </a:lnTo>
                  <a:lnTo>
                    <a:pt x="431810" y="1193424"/>
                  </a:lnTo>
                  <a:cubicBezTo>
                    <a:pt x="436763" y="1197817"/>
                    <a:pt x="443119" y="1203614"/>
                    <a:pt x="450597" y="1211092"/>
                  </a:cubicBezTo>
                  <a:cubicBezTo>
                    <a:pt x="443779" y="1210432"/>
                    <a:pt x="437406" y="1210496"/>
                    <a:pt x="431488" y="1211155"/>
                  </a:cubicBezTo>
                  <a:lnTo>
                    <a:pt x="417803" y="1214196"/>
                  </a:lnTo>
                  <a:lnTo>
                    <a:pt x="415620" y="1216988"/>
                  </a:lnTo>
                  <a:lnTo>
                    <a:pt x="413264" y="1217552"/>
                  </a:lnTo>
                  <a:lnTo>
                    <a:pt x="406531" y="1226076"/>
                  </a:lnTo>
                  <a:lnTo>
                    <a:pt x="406957" y="1218978"/>
                  </a:lnTo>
                  <a:lnTo>
                    <a:pt x="404693" y="1200618"/>
                  </a:lnTo>
                  <a:cubicBezTo>
                    <a:pt x="403246" y="1189429"/>
                    <a:pt x="402892" y="1180294"/>
                    <a:pt x="410057" y="1181211"/>
                  </a:cubicBezTo>
                  <a:close/>
                  <a:moveTo>
                    <a:pt x="1737068" y="1117559"/>
                  </a:moveTo>
                  <a:lnTo>
                    <a:pt x="1736638" y="1117966"/>
                  </a:lnTo>
                  <a:lnTo>
                    <a:pt x="1718744" y="1126215"/>
                  </a:lnTo>
                  <a:lnTo>
                    <a:pt x="1756276" y="1146515"/>
                  </a:lnTo>
                  <a:close/>
                  <a:moveTo>
                    <a:pt x="1870479" y="1046700"/>
                  </a:moveTo>
                  <a:cubicBezTo>
                    <a:pt x="1881839" y="1058060"/>
                    <a:pt x="1890832" y="1067052"/>
                    <a:pt x="1901531" y="1077178"/>
                  </a:cubicBezTo>
                  <a:cubicBezTo>
                    <a:pt x="1893219" y="1085490"/>
                    <a:pt x="1883574" y="1094189"/>
                    <a:pt x="1874789" y="1102028"/>
                  </a:cubicBezTo>
                  <a:lnTo>
                    <a:pt x="1857276" y="1084515"/>
                  </a:lnTo>
                  <a:cubicBezTo>
                    <a:pt x="1877147" y="1085470"/>
                    <a:pt x="1849995" y="1054878"/>
                    <a:pt x="1870479" y="1046700"/>
                  </a:cubicBezTo>
                  <a:close/>
                  <a:moveTo>
                    <a:pt x="1512276" y="979293"/>
                  </a:moveTo>
                  <a:lnTo>
                    <a:pt x="1504166" y="999559"/>
                  </a:lnTo>
                  <a:cubicBezTo>
                    <a:pt x="1493453" y="1007439"/>
                    <a:pt x="1481042" y="1014183"/>
                    <a:pt x="1468631" y="1020928"/>
                  </a:cubicBezTo>
                  <a:lnTo>
                    <a:pt x="1436622" y="1089770"/>
                  </a:lnTo>
                  <a:cubicBezTo>
                    <a:pt x="1428528" y="1091254"/>
                    <a:pt x="1422794" y="1095098"/>
                    <a:pt x="1415644" y="1097526"/>
                  </a:cubicBezTo>
                  <a:lnTo>
                    <a:pt x="1410401" y="1100402"/>
                  </a:lnTo>
                  <a:lnTo>
                    <a:pt x="1409070" y="1101998"/>
                  </a:lnTo>
                  <a:lnTo>
                    <a:pt x="1408779" y="1109113"/>
                  </a:lnTo>
                  <a:cubicBezTo>
                    <a:pt x="1409715" y="1115261"/>
                    <a:pt x="1412043" y="1122378"/>
                    <a:pt x="1410266" y="1126516"/>
                  </a:cubicBezTo>
                  <a:lnTo>
                    <a:pt x="1351786" y="1192551"/>
                  </a:lnTo>
                  <a:lnTo>
                    <a:pt x="1341732" y="1209184"/>
                  </a:lnTo>
                  <a:lnTo>
                    <a:pt x="1340832" y="1217445"/>
                  </a:lnTo>
                  <a:lnTo>
                    <a:pt x="1333122" y="1223429"/>
                  </a:lnTo>
                  <a:lnTo>
                    <a:pt x="1315702" y="1252247"/>
                  </a:lnTo>
                  <a:lnTo>
                    <a:pt x="1321841" y="1258386"/>
                  </a:lnTo>
                  <a:lnTo>
                    <a:pt x="1315925" y="1264302"/>
                  </a:lnTo>
                  <a:cubicBezTo>
                    <a:pt x="1306795" y="1265877"/>
                    <a:pt x="1296911" y="1267261"/>
                    <a:pt x="1285518" y="1268263"/>
                  </a:cubicBezTo>
                  <a:lnTo>
                    <a:pt x="1279149" y="1275186"/>
                  </a:lnTo>
                  <a:lnTo>
                    <a:pt x="1282381" y="1283292"/>
                  </a:lnTo>
                  <a:cubicBezTo>
                    <a:pt x="1288708" y="1297037"/>
                    <a:pt x="1293226" y="1302399"/>
                    <a:pt x="1291192" y="1310080"/>
                  </a:cubicBezTo>
                  <a:lnTo>
                    <a:pt x="1305274" y="1309892"/>
                  </a:lnTo>
                  <a:lnTo>
                    <a:pt x="1315879" y="1299778"/>
                  </a:lnTo>
                  <a:lnTo>
                    <a:pt x="1317771" y="1296675"/>
                  </a:lnTo>
                  <a:lnTo>
                    <a:pt x="1321561" y="1293498"/>
                  </a:lnTo>
                  <a:lnTo>
                    <a:pt x="1315867" y="1278067"/>
                  </a:lnTo>
                  <a:cubicBezTo>
                    <a:pt x="1314039" y="1272719"/>
                    <a:pt x="1313117" y="1267995"/>
                    <a:pt x="1315370" y="1265742"/>
                  </a:cubicBezTo>
                  <a:lnTo>
                    <a:pt x="1321285" y="1259827"/>
                  </a:lnTo>
                  <a:cubicBezTo>
                    <a:pt x="1328047" y="1255888"/>
                    <a:pt x="1336785" y="1252797"/>
                    <a:pt x="1345052" y="1249235"/>
                  </a:cubicBezTo>
                  <a:cubicBezTo>
                    <a:pt x="1357269" y="1247369"/>
                    <a:pt x="1386596" y="1249096"/>
                    <a:pt x="1381867" y="1224653"/>
                  </a:cubicBezTo>
                  <a:cubicBezTo>
                    <a:pt x="1396519" y="1215647"/>
                    <a:pt x="1410138" y="1206734"/>
                    <a:pt x="1422815" y="1196880"/>
                  </a:cubicBezTo>
                  <a:cubicBezTo>
                    <a:pt x="1426738" y="1176019"/>
                    <a:pt x="1434527" y="1166347"/>
                    <a:pt x="1439955" y="1145863"/>
                  </a:cubicBezTo>
                  <a:cubicBezTo>
                    <a:pt x="1444829" y="1134402"/>
                    <a:pt x="1449232" y="1122470"/>
                    <a:pt x="1453069" y="1108282"/>
                  </a:cubicBezTo>
                  <a:cubicBezTo>
                    <a:pt x="1490928" y="1092066"/>
                    <a:pt x="1475669" y="1064979"/>
                    <a:pt x="1493883" y="1047706"/>
                  </a:cubicBezTo>
                  <a:lnTo>
                    <a:pt x="1503697" y="1001191"/>
                  </a:lnTo>
                  <a:lnTo>
                    <a:pt x="1512449" y="979398"/>
                  </a:lnTo>
                  <a:close/>
                  <a:moveTo>
                    <a:pt x="616324" y="860129"/>
                  </a:moveTo>
                  <a:cubicBezTo>
                    <a:pt x="608819" y="872397"/>
                    <a:pt x="600095" y="883691"/>
                    <a:pt x="590505" y="894268"/>
                  </a:cubicBezTo>
                  <a:cubicBezTo>
                    <a:pt x="561735" y="925999"/>
                    <a:pt x="525174" y="951279"/>
                    <a:pt x="490371" y="977056"/>
                  </a:cubicBezTo>
                  <a:lnTo>
                    <a:pt x="506800" y="962634"/>
                  </a:lnTo>
                  <a:cubicBezTo>
                    <a:pt x="545767" y="928681"/>
                    <a:pt x="582108" y="894346"/>
                    <a:pt x="616324" y="860129"/>
                  </a:cubicBezTo>
                  <a:close/>
                  <a:moveTo>
                    <a:pt x="1148603" y="844322"/>
                  </a:moveTo>
                  <a:lnTo>
                    <a:pt x="1152809" y="872762"/>
                  </a:lnTo>
                  <a:lnTo>
                    <a:pt x="1156770" y="876598"/>
                  </a:lnTo>
                  <a:cubicBezTo>
                    <a:pt x="1168902" y="881410"/>
                    <a:pt x="1180844" y="885469"/>
                    <a:pt x="1193446" y="890752"/>
                  </a:cubicBezTo>
                  <a:lnTo>
                    <a:pt x="1199487" y="903212"/>
                  </a:lnTo>
                  <a:lnTo>
                    <a:pt x="1199864" y="881505"/>
                  </a:lnTo>
                  <a:lnTo>
                    <a:pt x="1185606" y="852608"/>
                  </a:lnTo>
                  <a:lnTo>
                    <a:pt x="1175496" y="865585"/>
                  </a:lnTo>
                  <a:cubicBezTo>
                    <a:pt x="1166908" y="858122"/>
                    <a:pt x="1157284" y="850750"/>
                    <a:pt x="1148603" y="844322"/>
                  </a:cubicBezTo>
                  <a:close/>
                  <a:moveTo>
                    <a:pt x="1638379" y="776568"/>
                  </a:moveTo>
                  <a:cubicBezTo>
                    <a:pt x="1629538" y="780686"/>
                    <a:pt x="1621079" y="786312"/>
                    <a:pt x="1611766" y="789958"/>
                  </a:cubicBezTo>
                  <a:cubicBezTo>
                    <a:pt x="1617341" y="796660"/>
                    <a:pt x="1622826" y="804398"/>
                    <a:pt x="1626894" y="810720"/>
                  </a:cubicBezTo>
                  <a:lnTo>
                    <a:pt x="1626507" y="812509"/>
                  </a:lnTo>
                  <a:cubicBezTo>
                    <a:pt x="1641640" y="812433"/>
                    <a:pt x="1647158" y="809502"/>
                    <a:pt x="1648986" y="805204"/>
                  </a:cubicBezTo>
                  <a:cubicBezTo>
                    <a:pt x="1650814" y="800906"/>
                    <a:pt x="1648950" y="795241"/>
                    <a:pt x="1649320" y="789696"/>
                  </a:cubicBezTo>
                  <a:lnTo>
                    <a:pt x="1638028" y="778403"/>
                  </a:lnTo>
                  <a:close/>
                  <a:moveTo>
                    <a:pt x="1316565" y="753632"/>
                  </a:moveTo>
                  <a:cubicBezTo>
                    <a:pt x="1314876" y="755321"/>
                    <a:pt x="1312717" y="756540"/>
                    <a:pt x="1310465" y="758793"/>
                  </a:cubicBezTo>
                  <a:cubicBezTo>
                    <a:pt x="1314036" y="765320"/>
                    <a:pt x="1315407" y="770703"/>
                    <a:pt x="1314878" y="774696"/>
                  </a:cubicBezTo>
                  <a:lnTo>
                    <a:pt x="1310141" y="779830"/>
                  </a:lnTo>
                  <a:lnTo>
                    <a:pt x="1312513" y="786801"/>
                  </a:lnTo>
                  <a:cubicBezTo>
                    <a:pt x="1313473" y="791862"/>
                    <a:pt x="1312860" y="795898"/>
                    <a:pt x="1308958" y="797912"/>
                  </a:cubicBezTo>
                  <a:cubicBezTo>
                    <a:pt x="1310233" y="815526"/>
                    <a:pt x="1311320" y="833092"/>
                    <a:pt x="1311156" y="849902"/>
                  </a:cubicBezTo>
                  <a:lnTo>
                    <a:pt x="1306152" y="894689"/>
                  </a:lnTo>
                  <a:lnTo>
                    <a:pt x="1319579" y="881751"/>
                  </a:lnTo>
                  <a:cubicBezTo>
                    <a:pt x="1318071" y="878554"/>
                    <a:pt x="1317786" y="876016"/>
                    <a:pt x="1316279" y="872819"/>
                  </a:cubicBezTo>
                  <a:lnTo>
                    <a:pt x="1331415" y="866278"/>
                  </a:lnTo>
                  <a:lnTo>
                    <a:pt x="1329340" y="856121"/>
                  </a:lnTo>
                  <a:cubicBezTo>
                    <a:pt x="1329241" y="850975"/>
                    <a:pt x="1330589" y="846588"/>
                    <a:pt x="1334548" y="843686"/>
                  </a:cubicBezTo>
                  <a:cubicBezTo>
                    <a:pt x="1331618" y="808098"/>
                    <a:pt x="1383081" y="825215"/>
                    <a:pt x="1359385" y="761543"/>
                  </a:cubicBezTo>
                  <a:cubicBezTo>
                    <a:pt x="1344267" y="758811"/>
                    <a:pt x="1331402" y="756645"/>
                    <a:pt x="1316565" y="753632"/>
                  </a:cubicBezTo>
                  <a:close/>
                  <a:moveTo>
                    <a:pt x="1818041" y="533104"/>
                  </a:moveTo>
                  <a:lnTo>
                    <a:pt x="1818094" y="533994"/>
                  </a:lnTo>
                  <a:cubicBezTo>
                    <a:pt x="1812463" y="539624"/>
                    <a:pt x="1806081" y="545067"/>
                    <a:pt x="1800732" y="550416"/>
                  </a:cubicBezTo>
                  <a:cubicBezTo>
                    <a:pt x="1793411" y="554921"/>
                    <a:pt x="1785243" y="557452"/>
                    <a:pt x="1776983" y="561016"/>
                  </a:cubicBezTo>
                  <a:cubicBezTo>
                    <a:pt x="1769950" y="582138"/>
                    <a:pt x="1771930" y="605517"/>
                    <a:pt x="1760577" y="623445"/>
                  </a:cubicBezTo>
                  <a:lnTo>
                    <a:pt x="1765422" y="628289"/>
                  </a:lnTo>
                  <a:lnTo>
                    <a:pt x="1765815" y="627896"/>
                  </a:lnTo>
                  <a:cubicBezTo>
                    <a:pt x="1781663" y="637548"/>
                    <a:pt x="1795249" y="646629"/>
                    <a:pt x="1811097" y="656282"/>
                  </a:cubicBezTo>
                  <a:cubicBezTo>
                    <a:pt x="1818491" y="642276"/>
                    <a:pt x="1824851" y="628361"/>
                    <a:pt x="1830075" y="612748"/>
                  </a:cubicBezTo>
                  <a:cubicBezTo>
                    <a:pt x="1828905" y="599750"/>
                    <a:pt x="1826699" y="586845"/>
                    <a:pt x="1824113" y="572432"/>
                  </a:cubicBezTo>
                  <a:cubicBezTo>
                    <a:pt x="1827764" y="565946"/>
                    <a:pt x="1831317" y="557672"/>
                    <a:pt x="1834869" y="549397"/>
                  </a:cubicBezTo>
                  <a:cubicBezTo>
                    <a:pt x="1829260" y="543966"/>
                    <a:pt x="1823651" y="538535"/>
                    <a:pt x="1818041" y="533104"/>
                  </a:cubicBezTo>
                  <a:close/>
                  <a:moveTo>
                    <a:pt x="1320952" y="504049"/>
                  </a:moveTo>
                  <a:cubicBezTo>
                    <a:pt x="1323045" y="509518"/>
                    <a:pt x="1332653" y="523452"/>
                    <a:pt x="1324286" y="531518"/>
                  </a:cubicBezTo>
                  <a:cubicBezTo>
                    <a:pt x="1321497" y="534206"/>
                    <a:pt x="1316712" y="536243"/>
                    <a:pt x="1308984" y="537097"/>
                  </a:cubicBezTo>
                  <a:lnTo>
                    <a:pt x="1280391" y="564774"/>
                  </a:lnTo>
                  <a:cubicBezTo>
                    <a:pt x="1274866" y="537304"/>
                    <a:pt x="1283026" y="529145"/>
                    <a:pt x="1297986" y="526099"/>
                  </a:cubicBezTo>
                  <a:cubicBezTo>
                    <a:pt x="1305582" y="518502"/>
                    <a:pt x="1313356" y="511646"/>
                    <a:pt x="1320952" y="504049"/>
                  </a:cubicBezTo>
                  <a:close/>
                  <a:moveTo>
                    <a:pt x="1706368" y="392860"/>
                  </a:moveTo>
                  <a:lnTo>
                    <a:pt x="1695443" y="410544"/>
                  </a:lnTo>
                  <a:lnTo>
                    <a:pt x="1680418" y="428518"/>
                  </a:lnTo>
                  <a:lnTo>
                    <a:pt x="1695420" y="418411"/>
                  </a:lnTo>
                  <a:cubicBezTo>
                    <a:pt x="1699764" y="414264"/>
                    <a:pt x="1703239" y="409245"/>
                    <a:pt x="1705416" y="402920"/>
                  </a:cubicBezTo>
                  <a:close/>
                  <a:moveTo>
                    <a:pt x="1769676" y="328250"/>
                  </a:moveTo>
                  <a:lnTo>
                    <a:pt x="1735348" y="338774"/>
                  </a:lnTo>
                  <a:lnTo>
                    <a:pt x="1737031" y="338851"/>
                  </a:lnTo>
                  <a:lnTo>
                    <a:pt x="1736349" y="340068"/>
                  </a:lnTo>
                  <a:cubicBezTo>
                    <a:pt x="1736721" y="340481"/>
                    <a:pt x="1737092" y="340894"/>
                    <a:pt x="1737464" y="341307"/>
                  </a:cubicBezTo>
                  <a:cubicBezTo>
                    <a:pt x="1759738" y="400746"/>
                    <a:pt x="1766697" y="428539"/>
                    <a:pt x="1751588" y="445526"/>
                  </a:cubicBezTo>
                  <a:cubicBezTo>
                    <a:pt x="1749808" y="456698"/>
                    <a:pt x="1748874" y="469842"/>
                    <a:pt x="1748504" y="482422"/>
                  </a:cubicBezTo>
                  <a:cubicBezTo>
                    <a:pt x="1759206" y="480173"/>
                    <a:pt x="1770002" y="476891"/>
                    <a:pt x="1781925" y="475300"/>
                  </a:cubicBezTo>
                  <a:lnTo>
                    <a:pt x="1815682" y="509058"/>
                  </a:lnTo>
                  <a:lnTo>
                    <a:pt x="1815629" y="508193"/>
                  </a:lnTo>
                  <a:cubicBezTo>
                    <a:pt x="1824548" y="500217"/>
                    <a:pt x="1833277" y="491488"/>
                    <a:pt x="1841916" y="483794"/>
                  </a:cubicBezTo>
                  <a:cubicBezTo>
                    <a:pt x="1830448" y="459373"/>
                    <a:pt x="1820487" y="435334"/>
                    <a:pt x="1807793" y="410250"/>
                  </a:cubicBezTo>
                  <a:lnTo>
                    <a:pt x="1816241" y="401802"/>
                  </a:lnTo>
                  <a:cubicBezTo>
                    <a:pt x="1849851" y="431470"/>
                    <a:pt x="1852095" y="426393"/>
                    <a:pt x="1855383" y="424049"/>
                  </a:cubicBezTo>
                  <a:cubicBezTo>
                    <a:pt x="1853178" y="411143"/>
                    <a:pt x="1833552" y="397713"/>
                    <a:pt x="1821366" y="384400"/>
                  </a:cubicBezTo>
                  <a:cubicBezTo>
                    <a:pt x="1817533" y="378315"/>
                    <a:pt x="1815561" y="372259"/>
                    <a:pt x="1815646" y="369458"/>
                  </a:cubicBezTo>
                  <a:lnTo>
                    <a:pt x="1816751" y="368575"/>
                  </a:lnTo>
                  <a:lnTo>
                    <a:pt x="1793353" y="345176"/>
                  </a:lnTo>
                  <a:cubicBezTo>
                    <a:pt x="1786087" y="340167"/>
                    <a:pt x="1778913" y="334122"/>
                    <a:pt x="1771365" y="329395"/>
                  </a:cubicBezTo>
                  <a:close/>
                  <a:moveTo>
                    <a:pt x="1456639" y="254704"/>
                  </a:moveTo>
                  <a:cubicBezTo>
                    <a:pt x="1462120" y="264129"/>
                    <a:pt x="1469280" y="274670"/>
                    <a:pt x="1475043" y="283814"/>
                  </a:cubicBezTo>
                  <a:cubicBezTo>
                    <a:pt x="1468942" y="288982"/>
                    <a:pt x="1463308" y="294616"/>
                    <a:pt x="1457674" y="300251"/>
                  </a:cubicBezTo>
                  <a:cubicBezTo>
                    <a:pt x="1446059" y="304412"/>
                    <a:pt x="1434823" y="307263"/>
                    <a:pt x="1422093" y="309746"/>
                  </a:cubicBezTo>
                  <a:cubicBezTo>
                    <a:pt x="1428690" y="320850"/>
                    <a:pt x="1434171" y="330275"/>
                    <a:pt x="1439934" y="339419"/>
                  </a:cubicBezTo>
                  <a:cubicBezTo>
                    <a:pt x="1431418" y="340481"/>
                    <a:pt x="1416163" y="342694"/>
                    <a:pt x="1435142" y="368433"/>
                  </a:cubicBezTo>
                  <a:lnTo>
                    <a:pt x="1429789" y="373786"/>
                  </a:lnTo>
                  <a:cubicBezTo>
                    <a:pt x="1419117" y="376073"/>
                    <a:pt x="1400395" y="379889"/>
                    <a:pt x="1418333" y="408533"/>
                  </a:cubicBezTo>
                  <a:lnTo>
                    <a:pt x="1413262" y="413603"/>
                  </a:lnTo>
                  <a:cubicBezTo>
                    <a:pt x="1401941" y="414678"/>
                    <a:pt x="1392298" y="416867"/>
                    <a:pt x="1383219" y="418493"/>
                  </a:cubicBezTo>
                  <a:cubicBezTo>
                    <a:pt x="1377570" y="427635"/>
                    <a:pt x="1386127" y="436721"/>
                    <a:pt x="1381942" y="445186"/>
                  </a:cubicBezTo>
                  <a:cubicBezTo>
                    <a:pt x="1380547" y="448008"/>
                    <a:pt x="1377735" y="450761"/>
                    <a:pt x="1372510" y="453424"/>
                  </a:cubicBezTo>
                  <a:cubicBezTo>
                    <a:pt x="1363030" y="461973"/>
                    <a:pt x="1353169" y="471834"/>
                    <a:pt x="1343125" y="480946"/>
                  </a:cubicBezTo>
                  <a:cubicBezTo>
                    <a:pt x="1336790" y="450947"/>
                    <a:pt x="1344960" y="442777"/>
                    <a:pt x="1359652" y="441129"/>
                  </a:cubicBezTo>
                  <a:cubicBezTo>
                    <a:pt x="1363813" y="429514"/>
                    <a:pt x="1367693" y="418181"/>
                    <a:pt x="1370641" y="405916"/>
                  </a:cubicBezTo>
                  <a:cubicBezTo>
                    <a:pt x="1375551" y="394486"/>
                    <a:pt x="1380839" y="381744"/>
                    <a:pt x="1385283" y="369847"/>
                  </a:cubicBezTo>
                  <a:cubicBezTo>
                    <a:pt x="1403865" y="354060"/>
                    <a:pt x="1386978" y="319706"/>
                    <a:pt x="1410914" y="298566"/>
                  </a:cubicBezTo>
                  <a:cubicBezTo>
                    <a:pt x="1414425" y="285738"/>
                    <a:pt x="1419335" y="274308"/>
                    <a:pt x="1424341" y="261848"/>
                  </a:cubicBezTo>
                  <a:cubicBezTo>
                    <a:pt x="1430268" y="253125"/>
                    <a:pt x="1446703" y="259982"/>
                    <a:pt x="1456639" y="254704"/>
                  </a:cubicBezTo>
                  <a:close/>
                  <a:moveTo>
                    <a:pt x="1494668" y="190778"/>
                  </a:moveTo>
                  <a:lnTo>
                    <a:pt x="1493381" y="193390"/>
                  </a:lnTo>
                  <a:lnTo>
                    <a:pt x="1493198" y="191933"/>
                  </a:lnTo>
                  <a:cubicBezTo>
                    <a:pt x="1493876" y="191141"/>
                    <a:pt x="1494549" y="190549"/>
                    <a:pt x="1494668" y="190778"/>
                  </a:cubicBezTo>
                  <a:close/>
                  <a:moveTo>
                    <a:pt x="1528837" y="172887"/>
                  </a:moveTo>
                  <a:cubicBezTo>
                    <a:pt x="1531998" y="183890"/>
                    <a:pt x="1542945" y="193716"/>
                    <a:pt x="1544321" y="204615"/>
                  </a:cubicBezTo>
                  <a:cubicBezTo>
                    <a:pt x="1537880" y="211057"/>
                    <a:pt x="1530406" y="217586"/>
                    <a:pt x="1523965" y="224028"/>
                  </a:cubicBezTo>
                  <a:cubicBezTo>
                    <a:pt x="1522261" y="225731"/>
                    <a:pt x="1523838" y="224952"/>
                    <a:pt x="1525041" y="224266"/>
                  </a:cubicBezTo>
                  <a:cubicBezTo>
                    <a:pt x="1526245" y="223580"/>
                    <a:pt x="1527074" y="222986"/>
                    <a:pt x="1523876" y="225061"/>
                  </a:cubicBezTo>
                  <a:cubicBezTo>
                    <a:pt x="1511793" y="234257"/>
                    <a:pt x="1499106" y="241171"/>
                    <a:pt x="1485580" y="248925"/>
                  </a:cubicBezTo>
                  <a:cubicBezTo>
                    <a:pt x="1476412" y="250396"/>
                    <a:pt x="1466683" y="252428"/>
                    <a:pt x="1456473" y="253978"/>
                  </a:cubicBezTo>
                  <a:cubicBezTo>
                    <a:pt x="1447189" y="222853"/>
                    <a:pt x="1461296" y="197201"/>
                    <a:pt x="1492808" y="194552"/>
                  </a:cubicBezTo>
                  <a:lnTo>
                    <a:pt x="1493381" y="193390"/>
                  </a:lnTo>
                  <a:lnTo>
                    <a:pt x="1493468" y="194092"/>
                  </a:lnTo>
                  <a:cubicBezTo>
                    <a:pt x="1505351" y="186929"/>
                    <a:pt x="1516290" y="178824"/>
                    <a:pt x="1528837" y="172887"/>
                  </a:cubicBezTo>
                  <a:close/>
                  <a:moveTo>
                    <a:pt x="1558770" y="0"/>
                  </a:moveTo>
                  <a:cubicBezTo>
                    <a:pt x="1597449" y="21751"/>
                    <a:pt x="1610196" y="34498"/>
                    <a:pt x="1621809" y="45547"/>
                  </a:cubicBezTo>
                  <a:cubicBezTo>
                    <a:pt x="1621452" y="55347"/>
                    <a:pt x="1620715" y="63637"/>
                    <a:pt x="1619978" y="71928"/>
                  </a:cubicBezTo>
                  <a:cubicBezTo>
                    <a:pt x="1635270" y="84963"/>
                    <a:pt x="1651506" y="98942"/>
                    <a:pt x="1665762" y="112070"/>
                  </a:cubicBezTo>
                  <a:lnTo>
                    <a:pt x="1670955" y="117263"/>
                  </a:lnTo>
                  <a:cubicBezTo>
                    <a:pt x="1682568" y="128312"/>
                    <a:pt x="1691067" y="136810"/>
                    <a:pt x="1700981" y="146724"/>
                  </a:cubicBezTo>
                  <a:cubicBezTo>
                    <a:pt x="1707942" y="140708"/>
                    <a:pt x="1714995" y="133655"/>
                    <a:pt x="1722238" y="127355"/>
                  </a:cubicBezTo>
                  <a:cubicBezTo>
                    <a:pt x="1728185" y="132739"/>
                    <a:pt x="1736206" y="137938"/>
                    <a:pt x="1742908" y="143511"/>
                  </a:cubicBezTo>
                  <a:cubicBezTo>
                    <a:pt x="1761971" y="157496"/>
                    <a:pt x="1778771" y="170911"/>
                    <a:pt x="1797270" y="185460"/>
                  </a:cubicBezTo>
                  <a:lnTo>
                    <a:pt x="1797052" y="185786"/>
                  </a:lnTo>
                  <a:lnTo>
                    <a:pt x="1841766" y="180418"/>
                  </a:lnTo>
                  <a:cubicBezTo>
                    <a:pt x="1845070" y="183721"/>
                    <a:pt x="1849318" y="187969"/>
                    <a:pt x="1852902" y="190992"/>
                  </a:cubicBezTo>
                  <a:cubicBezTo>
                    <a:pt x="1877401" y="207081"/>
                    <a:pt x="1901060" y="224011"/>
                    <a:pt x="1924999" y="240661"/>
                  </a:cubicBezTo>
                  <a:cubicBezTo>
                    <a:pt x="1938359" y="264114"/>
                    <a:pt x="1950406" y="287936"/>
                    <a:pt x="1962350" y="309973"/>
                  </a:cubicBezTo>
                  <a:cubicBezTo>
                    <a:pt x="1969224" y="313482"/>
                    <a:pt x="1975154" y="316048"/>
                    <a:pt x="1980420" y="317389"/>
                  </a:cubicBezTo>
                  <a:cubicBezTo>
                    <a:pt x="1983695" y="315058"/>
                    <a:pt x="1986780" y="311974"/>
                    <a:pt x="1989583" y="309170"/>
                  </a:cubicBezTo>
                  <a:cubicBezTo>
                    <a:pt x="2018054" y="311848"/>
                    <a:pt x="2040676" y="346806"/>
                    <a:pt x="2065292" y="367498"/>
                  </a:cubicBezTo>
                  <a:cubicBezTo>
                    <a:pt x="2069199" y="378694"/>
                    <a:pt x="2073489" y="391394"/>
                    <a:pt x="2077676" y="402310"/>
                  </a:cubicBezTo>
                  <a:cubicBezTo>
                    <a:pt x="2070849" y="403473"/>
                    <a:pt x="2073140" y="410916"/>
                    <a:pt x="2080897" y="423114"/>
                  </a:cubicBezTo>
                  <a:lnTo>
                    <a:pt x="2090249" y="436708"/>
                  </a:lnTo>
                  <a:lnTo>
                    <a:pt x="2090012" y="436596"/>
                  </a:lnTo>
                  <a:cubicBezTo>
                    <a:pt x="2089842" y="437424"/>
                    <a:pt x="2092031" y="441198"/>
                    <a:pt x="2090340" y="436842"/>
                  </a:cubicBezTo>
                  <a:cubicBezTo>
                    <a:pt x="2090310" y="436797"/>
                    <a:pt x="2090279" y="436753"/>
                    <a:pt x="2090249" y="436708"/>
                  </a:cubicBezTo>
                  <a:lnTo>
                    <a:pt x="2091200" y="437161"/>
                  </a:lnTo>
                  <a:lnTo>
                    <a:pt x="2109824" y="455785"/>
                  </a:lnTo>
                  <a:cubicBezTo>
                    <a:pt x="2115032" y="465476"/>
                    <a:pt x="2122198" y="476004"/>
                    <a:pt x="2127967" y="485134"/>
                  </a:cubicBezTo>
                  <a:cubicBezTo>
                    <a:pt x="2109405" y="487865"/>
                    <a:pt x="2090473" y="489104"/>
                    <a:pt x="2072377" y="492300"/>
                  </a:cubicBezTo>
                  <a:lnTo>
                    <a:pt x="2065859" y="485782"/>
                  </a:lnTo>
                  <a:cubicBezTo>
                    <a:pt x="2065659" y="485604"/>
                    <a:pt x="2065460" y="485426"/>
                    <a:pt x="2065260" y="485248"/>
                  </a:cubicBezTo>
                  <a:lnTo>
                    <a:pt x="2070918" y="490906"/>
                  </a:lnTo>
                  <a:cubicBezTo>
                    <a:pt x="2068102" y="493722"/>
                    <a:pt x="2065849" y="495974"/>
                    <a:pt x="2062280" y="498600"/>
                  </a:cubicBezTo>
                  <a:lnTo>
                    <a:pt x="2059182" y="501697"/>
                  </a:lnTo>
                  <a:cubicBezTo>
                    <a:pt x="2047529" y="508628"/>
                    <a:pt x="2035403" y="515087"/>
                    <a:pt x="2023940" y="522772"/>
                  </a:cubicBezTo>
                  <a:lnTo>
                    <a:pt x="2017745" y="528967"/>
                  </a:lnTo>
                  <a:lnTo>
                    <a:pt x="2001413" y="545299"/>
                  </a:lnTo>
                  <a:cubicBezTo>
                    <a:pt x="2003610" y="555380"/>
                    <a:pt x="2013825" y="570664"/>
                    <a:pt x="2007059" y="574598"/>
                  </a:cubicBezTo>
                  <a:cubicBezTo>
                    <a:pt x="2003680" y="577977"/>
                    <a:pt x="1999547" y="581166"/>
                    <a:pt x="1995605" y="585108"/>
                  </a:cubicBezTo>
                  <a:cubicBezTo>
                    <a:pt x="1983643" y="583847"/>
                    <a:pt x="1972535" y="584566"/>
                    <a:pt x="1960483" y="584340"/>
                  </a:cubicBezTo>
                  <a:cubicBezTo>
                    <a:pt x="1951291" y="595422"/>
                    <a:pt x="1932289" y="601201"/>
                    <a:pt x="1932359" y="623798"/>
                  </a:cubicBezTo>
                  <a:cubicBezTo>
                    <a:pt x="1945664" y="633160"/>
                    <a:pt x="1960385" y="643939"/>
                    <a:pt x="1973408" y="653583"/>
                  </a:cubicBezTo>
                  <a:cubicBezTo>
                    <a:pt x="1984498" y="647215"/>
                    <a:pt x="1996252" y="642073"/>
                    <a:pt x="2006397" y="634760"/>
                  </a:cubicBezTo>
                  <a:cubicBezTo>
                    <a:pt x="2015977" y="657293"/>
                    <a:pt x="1995286" y="664761"/>
                    <a:pt x="2016436" y="684222"/>
                  </a:cubicBezTo>
                  <a:cubicBezTo>
                    <a:pt x="2007625" y="696811"/>
                    <a:pt x="1999849" y="709309"/>
                    <a:pt x="1990566" y="721426"/>
                  </a:cubicBezTo>
                  <a:cubicBezTo>
                    <a:pt x="1981425" y="749456"/>
                    <a:pt x="1986235" y="782424"/>
                    <a:pt x="1972707" y="822397"/>
                  </a:cubicBezTo>
                  <a:cubicBezTo>
                    <a:pt x="1992309" y="798072"/>
                    <a:pt x="2013469" y="820358"/>
                    <a:pt x="2029589" y="826904"/>
                  </a:cubicBezTo>
                  <a:cubicBezTo>
                    <a:pt x="2032531" y="834351"/>
                    <a:pt x="2036508" y="841708"/>
                    <a:pt x="2041148" y="850290"/>
                  </a:cubicBezTo>
                  <a:cubicBezTo>
                    <a:pt x="2031266" y="851672"/>
                    <a:pt x="2022610" y="853716"/>
                    <a:pt x="2011030" y="853963"/>
                  </a:cubicBezTo>
                  <a:cubicBezTo>
                    <a:pt x="2026614" y="869546"/>
                    <a:pt x="2040308" y="883241"/>
                    <a:pt x="2054285" y="896654"/>
                  </a:cubicBezTo>
                  <a:cubicBezTo>
                    <a:pt x="2052331" y="904274"/>
                    <a:pt x="2048488" y="910006"/>
                    <a:pt x="2046063" y="917154"/>
                  </a:cubicBezTo>
                  <a:cubicBezTo>
                    <a:pt x="2038888" y="911106"/>
                    <a:pt x="2031623" y="906093"/>
                    <a:pt x="2024076" y="901362"/>
                  </a:cubicBezTo>
                  <a:cubicBezTo>
                    <a:pt x="2012692" y="934469"/>
                    <a:pt x="1959456" y="891370"/>
                    <a:pt x="1969278" y="931604"/>
                  </a:cubicBezTo>
                  <a:lnTo>
                    <a:pt x="1975417" y="937743"/>
                  </a:lnTo>
                  <a:lnTo>
                    <a:pt x="1953172" y="959988"/>
                  </a:lnTo>
                  <a:cubicBezTo>
                    <a:pt x="1948875" y="970897"/>
                    <a:pt x="1945613" y="981714"/>
                    <a:pt x="1941034" y="992904"/>
                  </a:cubicBezTo>
                  <a:cubicBezTo>
                    <a:pt x="1950106" y="1003666"/>
                    <a:pt x="1959369" y="1015181"/>
                    <a:pt x="1969194" y="1026133"/>
                  </a:cubicBezTo>
                  <a:lnTo>
                    <a:pt x="1928828" y="1064611"/>
                  </a:lnTo>
                  <a:cubicBezTo>
                    <a:pt x="1907794" y="1052589"/>
                    <a:pt x="1889022" y="1041138"/>
                    <a:pt x="1868552" y="1028552"/>
                  </a:cubicBezTo>
                  <a:cubicBezTo>
                    <a:pt x="1851517" y="1000253"/>
                    <a:pt x="1899562" y="1008876"/>
                    <a:pt x="1864426" y="973177"/>
                  </a:cubicBezTo>
                  <a:cubicBezTo>
                    <a:pt x="1854064" y="971262"/>
                    <a:pt x="1844074" y="968030"/>
                    <a:pt x="1833239" y="965643"/>
                  </a:cubicBezTo>
                  <a:cubicBezTo>
                    <a:pt x="1828742" y="972973"/>
                    <a:pt x="1817925" y="976235"/>
                    <a:pt x="1829185" y="994253"/>
                  </a:cubicBezTo>
                  <a:lnTo>
                    <a:pt x="1799719" y="1041309"/>
                  </a:lnTo>
                  <a:lnTo>
                    <a:pt x="1772423" y="1083799"/>
                  </a:lnTo>
                  <a:lnTo>
                    <a:pt x="1816191" y="1111074"/>
                  </a:lnTo>
                  <a:cubicBezTo>
                    <a:pt x="1815650" y="1117263"/>
                    <a:pt x="1813796" y="1123823"/>
                    <a:pt x="1811091" y="1128410"/>
                  </a:cubicBezTo>
                  <a:cubicBezTo>
                    <a:pt x="1802226" y="1141982"/>
                    <a:pt x="1792230" y="1153862"/>
                    <a:pt x="1782804" y="1167994"/>
                  </a:cubicBezTo>
                  <a:lnTo>
                    <a:pt x="1780280" y="1170518"/>
                  </a:lnTo>
                  <a:cubicBezTo>
                    <a:pt x="1770563" y="1182117"/>
                    <a:pt x="1763100" y="1194286"/>
                    <a:pt x="1755076" y="1207017"/>
                  </a:cubicBezTo>
                  <a:cubicBezTo>
                    <a:pt x="1740925" y="1210815"/>
                    <a:pt x="1728745" y="1215463"/>
                    <a:pt x="1716376" y="1219361"/>
                  </a:cubicBezTo>
                  <a:lnTo>
                    <a:pt x="1716381" y="1222325"/>
                  </a:lnTo>
                  <a:lnTo>
                    <a:pt x="1707628" y="1231078"/>
                  </a:lnTo>
                  <a:lnTo>
                    <a:pt x="1729216" y="1257668"/>
                  </a:lnTo>
                  <a:cubicBezTo>
                    <a:pt x="1723429" y="1262505"/>
                    <a:pt x="1717558" y="1268376"/>
                    <a:pt x="1712246" y="1273688"/>
                  </a:cubicBezTo>
                  <a:cubicBezTo>
                    <a:pt x="1704698" y="1281236"/>
                    <a:pt x="1696395" y="1288589"/>
                    <a:pt x="1688846" y="1296138"/>
                  </a:cubicBezTo>
                  <a:cubicBezTo>
                    <a:pt x="1678615" y="1296390"/>
                    <a:pt x="1684641" y="1308183"/>
                    <a:pt x="1683141" y="1314808"/>
                  </a:cubicBezTo>
                  <a:cubicBezTo>
                    <a:pt x="1682640" y="1317015"/>
                    <a:pt x="1681303" y="1318649"/>
                    <a:pt x="1678249" y="1319090"/>
                  </a:cubicBezTo>
                  <a:cubicBezTo>
                    <a:pt x="1659828" y="1311851"/>
                    <a:pt x="1642356" y="1305562"/>
                    <a:pt x="1623934" y="1298323"/>
                  </a:cubicBezTo>
                  <a:lnTo>
                    <a:pt x="1623327" y="1299382"/>
                  </a:lnTo>
                  <a:lnTo>
                    <a:pt x="1606429" y="1316280"/>
                  </a:lnTo>
                  <a:cubicBezTo>
                    <a:pt x="1607373" y="1320041"/>
                    <a:pt x="1609163" y="1322957"/>
                    <a:pt x="1609448" y="1325495"/>
                  </a:cubicBezTo>
                  <a:cubicBezTo>
                    <a:pt x="1603533" y="1331410"/>
                    <a:pt x="1598182" y="1336761"/>
                    <a:pt x="1592079" y="1341923"/>
                  </a:cubicBezTo>
                  <a:cubicBezTo>
                    <a:pt x="1583245" y="1343228"/>
                    <a:pt x="1574504" y="1343500"/>
                    <a:pt x="1565011" y="1343582"/>
                  </a:cubicBezTo>
                  <a:cubicBezTo>
                    <a:pt x="1553719" y="1332290"/>
                    <a:pt x="1540733" y="1319867"/>
                    <a:pt x="1529441" y="1308575"/>
                  </a:cubicBezTo>
                  <a:cubicBezTo>
                    <a:pt x="1523045" y="1305560"/>
                    <a:pt x="1516839" y="1303297"/>
                    <a:pt x="1511386" y="1301222"/>
                  </a:cubicBezTo>
                  <a:lnTo>
                    <a:pt x="1508569" y="1304039"/>
                  </a:lnTo>
                  <a:cubicBezTo>
                    <a:pt x="1511227" y="1325848"/>
                    <a:pt x="1513225" y="1346435"/>
                    <a:pt x="1516164" y="1367962"/>
                  </a:cubicBezTo>
                  <a:cubicBezTo>
                    <a:pt x="1520492" y="1371163"/>
                    <a:pt x="1525383" y="1373801"/>
                    <a:pt x="1530555" y="1376156"/>
                  </a:cubicBezTo>
                  <a:cubicBezTo>
                    <a:pt x="1517033" y="1386855"/>
                    <a:pt x="1503696" y="1395487"/>
                    <a:pt x="1491019" y="1405341"/>
                  </a:cubicBezTo>
                  <a:cubicBezTo>
                    <a:pt x="1489339" y="1415490"/>
                    <a:pt x="1490576" y="1427428"/>
                    <a:pt x="1490778" y="1439459"/>
                  </a:cubicBezTo>
                  <a:cubicBezTo>
                    <a:pt x="1476686" y="1445082"/>
                    <a:pt x="1462219" y="1452020"/>
                    <a:pt x="1446341" y="1457547"/>
                  </a:cubicBezTo>
                  <a:cubicBezTo>
                    <a:pt x="1441216" y="1494667"/>
                    <a:pt x="1432784" y="1517216"/>
                    <a:pt x="1403638" y="1510601"/>
                  </a:cubicBezTo>
                  <a:cubicBezTo>
                    <a:pt x="1391806" y="1519611"/>
                    <a:pt x="1379314" y="1527397"/>
                    <a:pt x="1365319" y="1534806"/>
                  </a:cubicBezTo>
                  <a:lnTo>
                    <a:pt x="1357151" y="1542973"/>
                  </a:lnTo>
                  <a:cubicBezTo>
                    <a:pt x="1355279" y="1549550"/>
                    <a:pt x="1354722" y="1555753"/>
                    <a:pt x="1351439" y="1560919"/>
                  </a:cubicBezTo>
                  <a:cubicBezTo>
                    <a:pt x="1342887" y="1561942"/>
                    <a:pt x="1335180" y="1562121"/>
                    <a:pt x="1325594" y="1563238"/>
                  </a:cubicBezTo>
                  <a:cubicBezTo>
                    <a:pt x="1330309" y="1576402"/>
                    <a:pt x="1334461" y="1590130"/>
                    <a:pt x="1344723" y="1604335"/>
                  </a:cubicBezTo>
                  <a:cubicBezTo>
                    <a:pt x="1333451" y="1609961"/>
                    <a:pt x="1322367" y="1616339"/>
                    <a:pt x="1312506" y="1623377"/>
                  </a:cubicBezTo>
                  <a:lnTo>
                    <a:pt x="1234045" y="1720659"/>
                  </a:lnTo>
                  <a:cubicBezTo>
                    <a:pt x="1227104" y="1732305"/>
                    <a:pt x="1240951" y="1757982"/>
                    <a:pt x="1233446" y="1770192"/>
                  </a:cubicBezTo>
                  <a:lnTo>
                    <a:pt x="1227532" y="1776106"/>
                  </a:lnTo>
                  <a:cubicBezTo>
                    <a:pt x="1216346" y="1775059"/>
                    <a:pt x="1203373" y="1773916"/>
                    <a:pt x="1191906" y="1773150"/>
                  </a:cubicBezTo>
                  <a:lnTo>
                    <a:pt x="1152006" y="1812109"/>
                  </a:lnTo>
                  <a:cubicBezTo>
                    <a:pt x="1145346" y="1823474"/>
                    <a:pt x="1139249" y="1834276"/>
                    <a:pt x="1131459" y="1843948"/>
                  </a:cubicBezTo>
                  <a:cubicBezTo>
                    <a:pt x="1127609" y="1846857"/>
                    <a:pt x="1123384" y="1851081"/>
                    <a:pt x="1120005" y="1854461"/>
                  </a:cubicBezTo>
                  <a:lnTo>
                    <a:pt x="897016" y="2056748"/>
                  </a:lnTo>
                  <a:lnTo>
                    <a:pt x="896061" y="2056453"/>
                  </a:lnTo>
                  <a:lnTo>
                    <a:pt x="897015" y="2066113"/>
                  </a:lnTo>
                  <a:cubicBezTo>
                    <a:pt x="897141" y="2069956"/>
                    <a:pt x="897122" y="2073583"/>
                    <a:pt x="897364" y="2077190"/>
                  </a:cubicBezTo>
                  <a:cubicBezTo>
                    <a:pt x="891552" y="2075304"/>
                    <a:pt x="886021" y="2073139"/>
                    <a:pt x="878205" y="2070371"/>
                  </a:cubicBezTo>
                  <a:lnTo>
                    <a:pt x="879365" y="2073457"/>
                  </a:lnTo>
                  <a:lnTo>
                    <a:pt x="816436" y="2111919"/>
                  </a:lnTo>
                  <a:cubicBezTo>
                    <a:pt x="808928" y="2121309"/>
                    <a:pt x="802550" y="2132393"/>
                    <a:pt x="795794" y="2141972"/>
                  </a:cubicBezTo>
                  <a:cubicBezTo>
                    <a:pt x="790701" y="2127303"/>
                    <a:pt x="786267" y="2113857"/>
                    <a:pt x="791217" y="2087263"/>
                  </a:cubicBezTo>
                  <a:lnTo>
                    <a:pt x="761104" y="2057150"/>
                  </a:lnTo>
                  <a:cubicBezTo>
                    <a:pt x="770405" y="2053495"/>
                    <a:pt x="779235" y="2049370"/>
                    <a:pt x="787688" y="2043741"/>
                  </a:cubicBezTo>
                  <a:cubicBezTo>
                    <a:pt x="787966" y="2040639"/>
                    <a:pt x="787585" y="2036315"/>
                    <a:pt x="786922" y="2032273"/>
                  </a:cubicBezTo>
                  <a:lnTo>
                    <a:pt x="801004" y="2018191"/>
                  </a:lnTo>
                  <a:cubicBezTo>
                    <a:pt x="834401" y="2043138"/>
                    <a:pt x="832021" y="2018228"/>
                    <a:pt x="836508" y="1996803"/>
                  </a:cubicBezTo>
                  <a:cubicBezTo>
                    <a:pt x="854519" y="1967499"/>
                    <a:pt x="896719" y="1965764"/>
                    <a:pt x="909658" y="1938709"/>
                  </a:cubicBezTo>
                  <a:lnTo>
                    <a:pt x="915527" y="1944579"/>
                  </a:lnTo>
                  <a:lnTo>
                    <a:pt x="916021" y="1944062"/>
                  </a:lnTo>
                  <a:lnTo>
                    <a:pt x="921977" y="1925625"/>
                  </a:lnTo>
                  <a:cubicBezTo>
                    <a:pt x="941117" y="1883018"/>
                    <a:pt x="990119" y="1853778"/>
                    <a:pt x="1009871" y="1796149"/>
                  </a:cubicBezTo>
                  <a:cubicBezTo>
                    <a:pt x="955729" y="1793829"/>
                    <a:pt x="964448" y="1853806"/>
                    <a:pt x="913798" y="1863991"/>
                  </a:cubicBezTo>
                  <a:cubicBezTo>
                    <a:pt x="907078" y="1864594"/>
                    <a:pt x="901534" y="1866257"/>
                    <a:pt x="896850" y="1868667"/>
                  </a:cubicBezTo>
                  <a:lnTo>
                    <a:pt x="890239" y="1873806"/>
                  </a:lnTo>
                  <a:lnTo>
                    <a:pt x="891908" y="1886719"/>
                  </a:lnTo>
                  <a:cubicBezTo>
                    <a:pt x="892043" y="1891025"/>
                    <a:pt x="891502" y="1894919"/>
                    <a:pt x="889627" y="1897970"/>
                  </a:cubicBezTo>
                  <a:lnTo>
                    <a:pt x="883714" y="1903883"/>
                  </a:lnTo>
                  <a:lnTo>
                    <a:pt x="869008" y="1902786"/>
                  </a:lnTo>
                  <a:lnTo>
                    <a:pt x="861933" y="1913384"/>
                  </a:lnTo>
                  <a:cubicBezTo>
                    <a:pt x="856319" y="1920126"/>
                    <a:pt x="849136" y="1924843"/>
                    <a:pt x="837878" y="1925026"/>
                  </a:cubicBezTo>
                  <a:lnTo>
                    <a:pt x="825098" y="1922857"/>
                  </a:lnTo>
                  <a:lnTo>
                    <a:pt x="807448" y="1939685"/>
                  </a:lnTo>
                  <a:cubicBezTo>
                    <a:pt x="800790" y="1951048"/>
                    <a:pt x="794977" y="1961566"/>
                    <a:pt x="787378" y="1971988"/>
                  </a:cubicBezTo>
                  <a:cubicBezTo>
                    <a:pt x="783247" y="1975178"/>
                    <a:pt x="779305" y="1979120"/>
                    <a:pt x="775644" y="1982780"/>
                  </a:cubicBezTo>
                  <a:lnTo>
                    <a:pt x="703819" y="2047639"/>
                  </a:lnTo>
                  <a:lnTo>
                    <a:pt x="712031" y="2060768"/>
                  </a:lnTo>
                  <a:cubicBezTo>
                    <a:pt x="719448" y="2077235"/>
                    <a:pt x="715189" y="2087730"/>
                    <a:pt x="707885" y="2095838"/>
                  </a:cubicBezTo>
                  <a:cubicBezTo>
                    <a:pt x="704638" y="2099442"/>
                    <a:pt x="700790" y="2102575"/>
                    <a:pt x="697099" y="2105551"/>
                  </a:cubicBezTo>
                  <a:lnTo>
                    <a:pt x="663145" y="2084367"/>
                  </a:lnTo>
                  <a:lnTo>
                    <a:pt x="610716" y="2131711"/>
                  </a:lnTo>
                  <a:lnTo>
                    <a:pt x="611863" y="2134457"/>
                  </a:lnTo>
                  <a:cubicBezTo>
                    <a:pt x="620438" y="2147188"/>
                    <a:pt x="636744" y="2161505"/>
                    <a:pt x="633150" y="2169543"/>
                  </a:cubicBezTo>
                  <a:cubicBezTo>
                    <a:pt x="632466" y="2171074"/>
                    <a:pt x="631059" y="2172377"/>
                    <a:pt x="628740" y="2173399"/>
                  </a:cubicBezTo>
                  <a:lnTo>
                    <a:pt x="590524" y="2149944"/>
                  </a:lnTo>
                  <a:lnTo>
                    <a:pt x="565715" y="2172346"/>
                  </a:lnTo>
                  <a:lnTo>
                    <a:pt x="556476" y="2191389"/>
                  </a:lnTo>
                  <a:cubicBezTo>
                    <a:pt x="548661" y="2210439"/>
                    <a:pt x="541875" y="2229397"/>
                    <a:pt x="535088" y="2248354"/>
                  </a:cubicBezTo>
                  <a:cubicBezTo>
                    <a:pt x="534890" y="2266946"/>
                    <a:pt x="553844" y="2292071"/>
                    <a:pt x="555284" y="2302939"/>
                  </a:cubicBezTo>
                  <a:cubicBezTo>
                    <a:pt x="551680" y="2306543"/>
                    <a:pt x="547521" y="2310702"/>
                    <a:pt x="543728" y="2313562"/>
                  </a:cubicBezTo>
                  <a:lnTo>
                    <a:pt x="543354" y="2314873"/>
                  </a:lnTo>
                  <a:lnTo>
                    <a:pt x="475650" y="2343489"/>
                  </a:lnTo>
                  <a:cubicBezTo>
                    <a:pt x="447294" y="2295534"/>
                    <a:pt x="488579" y="2297058"/>
                    <a:pt x="497929" y="2275609"/>
                  </a:cubicBezTo>
                  <a:lnTo>
                    <a:pt x="498182" y="2274115"/>
                  </a:lnTo>
                  <a:cubicBezTo>
                    <a:pt x="499597" y="2260559"/>
                    <a:pt x="500457" y="2247557"/>
                    <a:pt x="503272" y="2235402"/>
                  </a:cubicBezTo>
                  <a:lnTo>
                    <a:pt x="507463" y="2231211"/>
                  </a:lnTo>
                  <a:lnTo>
                    <a:pt x="483924" y="2235664"/>
                  </a:lnTo>
                  <a:cubicBezTo>
                    <a:pt x="469165" y="2240027"/>
                    <a:pt x="476018" y="2258691"/>
                    <a:pt x="473149" y="2271009"/>
                  </a:cubicBezTo>
                  <a:lnTo>
                    <a:pt x="467806" y="2276352"/>
                  </a:lnTo>
                  <a:cubicBezTo>
                    <a:pt x="453329" y="2280435"/>
                    <a:pt x="439425" y="2286778"/>
                    <a:pt x="426454" y="2291244"/>
                  </a:cubicBezTo>
                  <a:cubicBezTo>
                    <a:pt x="413888" y="2279240"/>
                    <a:pt x="402075" y="2267427"/>
                    <a:pt x="389790" y="2255142"/>
                  </a:cubicBezTo>
                  <a:cubicBezTo>
                    <a:pt x="385898" y="2246749"/>
                    <a:pt x="383512" y="2238739"/>
                    <a:pt x="380463" y="2229503"/>
                  </a:cubicBezTo>
                  <a:cubicBezTo>
                    <a:pt x="408003" y="2217674"/>
                    <a:pt x="405251" y="2181149"/>
                    <a:pt x="432747" y="2169544"/>
                  </a:cubicBezTo>
                  <a:lnTo>
                    <a:pt x="443184" y="2167048"/>
                  </a:lnTo>
                  <a:lnTo>
                    <a:pt x="442537" y="2160800"/>
                  </a:lnTo>
                  <a:lnTo>
                    <a:pt x="434212" y="2149543"/>
                  </a:lnTo>
                  <a:cubicBezTo>
                    <a:pt x="433862" y="2149170"/>
                    <a:pt x="433511" y="2148798"/>
                    <a:pt x="433160" y="2148425"/>
                  </a:cubicBezTo>
                  <a:lnTo>
                    <a:pt x="412626" y="2155319"/>
                  </a:lnTo>
                  <a:cubicBezTo>
                    <a:pt x="405675" y="2157930"/>
                    <a:pt x="398971" y="2160646"/>
                    <a:pt x="392735" y="2163128"/>
                  </a:cubicBezTo>
                  <a:cubicBezTo>
                    <a:pt x="380255" y="2151210"/>
                    <a:pt x="368994" y="2139949"/>
                    <a:pt x="356325" y="2127281"/>
                  </a:cubicBezTo>
                  <a:lnTo>
                    <a:pt x="350142" y="2110143"/>
                  </a:lnTo>
                  <a:lnTo>
                    <a:pt x="345936" y="2111492"/>
                  </a:lnTo>
                  <a:cubicBezTo>
                    <a:pt x="337755" y="2112368"/>
                    <a:pt x="327841" y="2111716"/>
                    <a:pt x="315449" y="2108761"/>
                  </a:cubicBezTo>
                  <a:cubicBezTo>
                    <a:pt x="315896" y="2100757"/>
                    <a:pt x="315499" y="2093599"/>
                    <a:pt x="315947" y="2085595"/>
                  </a:cubicBezTo>
                  <a:cubicBezTo>
                    <a:pt x="322153" y="2082223"/>
                    <a:pt x="328458" y="2080641"/>
                    <a:pt x="336643" y="2078122"/>
                  </a:cubicBezTo>
                  <a:cubicBezTo>
                    <a:pt x="353777" y="2076099"/>
                    <a:pt x="335070" y="2055138"/>
                    <a:pt x="325700" y="2039008"/>
                  </a:cubicBezTo>
                  <a:lnTo>
                    <a:pt x="345623" y="2030992"/>
                  </a:lnTo>
                  <a:cubicBezTo>
                    <a:pt x="345564" y="2030911"/>
                    <a:pt x="345506" y="2030829"/>
                    <a:pt x="345446" y="2030748"/>
                  </a:cubicBezTo>
                  <a:cubicBezTo>
                    <a:pt x="340366" y="2024016"/>
                    <a:pt x="336127" y="2018687"/>
                    <a:pt x="332462" y="2014318"/>
                  </a:cubicBezTo>
                  <a:lnTo>
                    <a:pt x="324066" y="2004932"/>
                  </a:lnTo>
                  <a:lnTo>
                    <a:pt x="328618" y="2016315"/>
                  </a:lnTo>
                  <a:cubicBezTo>
                    <a:pt x="317529" y="2017050"/>
                    <a:pt x="307852" y="2019197"/>
                    <a:pt x="298738" y="2020781"/>
                  </a:cubicBezTo>
                  <a:cubicBezTo>
                    <a:pt x="296586" y="2027638"/>
                    <a:pt x="292931" y="2034118"/>
                    <a:pt x="290309" y="2040505"/>
                  </a:cubicBezTo>
                  <a:cubicBezTo>
                    <a:pt x="294742" y="2051132"/>
                    <a:pt x="300870" y="2062889"/>
                    <a:pt x="305585" y="2073235"/>
                  </a:cubicBezTo>
                  <a:cubicBezTo>
                    <a:pt x="287528" y="2065877"/>
                    <a:pt x="270039" y="2060775"/>
                    <a:pt x="251983" y="2053416"/>
                  </a:cubicBezTo>
                  <a:cubicBezTo>
                    <a:pt x="249651" y="2065161"/>
                    <a:pt x="247223" y="2075120"/>
                    <a:pt x="244231" y="2085641"/>
                  </a:cubicBezTo>
                  <a:cubicBezTo>
                    <a:pt x="238697" y="2093058"/>
                    <a:pt x="234012" y="2102449"/>
                    <a:pt x="230172" y="2110996"/>
                  </a:cubicBezTo>
                  <a:lnTo>
                    <a:pt x="224542" y="2116626"/>
                  </a:lnTo>
                  <a:cubicBezTo>
                    <a:pt x="216940" y="2124228"/>
                    <a:pt x="208868" y="2131358"/>
                    <a:pt x="201267" y="2138960"/>
                  </a:cubicBezTo>
                  <a:cubicBezTo>
                    <a:pt x="191489" y="2136501"/>
                    <a:pt x="180677" y="2134135"/>
                    <a:pt x="170710" y="2130924"/>
                  </a:cubicBezTo>
                  <a:cubicBezTo>
                    <a:pt x="158987" y="2147354"/>
                    <a:pt x="164677" y="2181197"/>
                    <a:pt x="127729" y="2172964"/>
                  </a:cubicBezTo>
                  <a:cubicBezTo>
                    <a:pt x="112896" y="2184032"/>
                    <a:pt x="96559" y="2194721"/>
                    <a:pt x="80974" y="2205600"/>
                  </a:cubicBezTo>
                  <a:cubicBezTo>
                    <a:pt x="69709" y="2214041"/>
                    <a:pt x="41866" y="2198585"/>
                    <a:pt x="25045" y="2200346"/>
                  </a:cubicBezTo>
                  <a:cubicBezTo>
                    <a:pt x="17515" y="2192815"/>
                    <a:pt x="9984" y="2185285"/>
                    <a:pt x="761" y="2176624"/>
                  </a:cubicBezTo>
                  <a:cubicBezTo>
                    <a:pt x="-9" y="2165157"/>
                    <a:pt x="-1900" y="2157635"/>
                    <a:pt x="6058" y="2137440"/>
                  </a:cubicBezTo>
                  <a:lnTo>
                    <a:pt x="23231" y="2120267"/>
                  </a:lnTo>
                  <a:cubicBezTo>
                    <a:pt x="26891" y="2116607"/>
                    <a:pt x="31584" y="2112855"/>
                    <a:pt x="34963" y="2109477"/>
                  </a:cubicBezTo>
                  <a:cubicBezTo>
                    <a:pt x="32324" y="2104585"/>
                    <a:pt x="29403" y="2099976"/>
                    <a:pt x="25071" y="2093954"/>
                  </a:cubicBezTo>
                  <a:cubicBezTo>
                    <a:pt x="38521" y="2101211"/>
                    <a:pt x="51502" y="2107998"/>
                    <a:pt x="64108" y="2116100"/>
                  </a:cubicBezTo>
                  <a:cubicBezTo>
                    <a:pt x="64566" y="2108113"/>
                    <a:pt x="64461" y="2100687"/>
                    <a:pt x="64637" y="2092980"/>
                  </a:cubicBezTo>
                  <a:cubicBezTo>
                    <a:pt x="73856" y="2098822"/>
                    <a:pt x="84488" y="2106075"/>
                    <a:pt x="93989" y="2111635"/>
                  </a:cubicBezTo>
                  <a:cubicBezTo>
                    <a:pt x="109587" y="2109215"/>
                    <a:pt x="108325" y="2083179"/>
                    <a:pt x="81230" y="2065092"/>
                  </a:cubicBezTo>
                  <a:cubicBezTo>
                    <a:pt x="77258" y="2049297"/>
                    <a:pt x="72253" y="2033594"/>
                    <a:pt x="68752" y="2018269"/>
                  </a:cubicBezTo>
                  <a:lnTo>
                    <a:pt x="97376" y="1990587"/>
                  </a:lnTo>
                  <a:cubicBezTo>
                    <a:pt x="124576" y="2016098"/>
                    <a:pt x="133374" y="1992239"/>
                    <a:pt x="119898" y="1968065"/>
                  </a:cubicBezTo>
                  <a:cubicBezTo>
                    <a:pt x="131071" y="1960657"/>
                    <a:pt x="143466" y="1953909"/>
                    <a:pt x="155110" y="1946972"/>
                  </a:cubicBezTo>
                  <a:cubicBezTo>
                    <a:pt x="158669" y="1938706"/>
                    <a:pt x="161665" y="1931004"/>
                    <a:pt x="166165" y="1923680"/>
                  </a:cubicBezTo>
                  <a:cubicBezTo>
                    <a:pt x="178490" y="1932064"/>
                    <a:pt x="190062" y="1940258"/>
                    <a:pt x="202950" y="1948078"/>
                  </a:cubicBezTo>
                  <a:cubicBezTo>
                    <a:pt x="202638" y="1943684"/>
                    <a:pt x="203048" y="1940038"/>
                    <a:pt x="204025" y="1936969"/>
                  </a:cubicBezTo>
                  <a:lnTo>
                    <a:pt x="208424" y="1929450"/>
                  </a:lnTo>
                  <a:lnTo>
                    <a:pt x="206429" y="1927105"/>
                  </a:lnTo>
                  <a:cubicBezTo>
                    <a:pt x="202474" y="1920440"/>
                    <a:pt x="200706" y="1914132"/>
                    <a:pt x="202329" y="1908998"/>
                  </a:cubicBezTo>
                  <a:lnTo>
                    <a:pt x="216405" y="1894922"/>
                  </a:lnTo>
                  <a:cubicBezTo>
                    <a:pt x="221416" y="1898806"/>
                    <a:pt x="226594" y="1903985"/>
                    <a:pt x="232044" y="1909478"/>
                  </a:cubicBezTo>
                  <a:cubicBezTo>
                    <a:pt x="233824" y="1911174"/>
                    <a:pt x="235604" y="1912869"/>
                    <a:pt x="237384" y="1914565"/>
                  </a:cubicBezTo>
                  <a:lnTo>
                    <a:pt x="241766" y="1912704"/>
                  </a:lnTo>
                  <a:cubicBezTo>
                    <a:pt x="247288" y="1909506"/>
                    <a:pt x="251968" y="1905178"/>
                    <a:pt x="254566" y="1898345"/>
                  </a:cubicBezTo>
                  <a:lnTo>
                    <a:pt x="297953" y="1902421"/>
                  </a:lnTo>
                  <a:lnTo>
                    <a:pt x="298454" y="1897341"/>
                  </a:lnTo>
                  <a:lnTo>
                    <a:pt x="301420" y="1889444"/>
                  </a:lnTo>
                  <a:lnTo>
                    <a:pt x="300048" y="1887720"/>
                  </a:lnTo>
                  <a:cubicBezTo>
                    <a:pt x="292739" y="1879076"/>
                    <a:pt x="287625" y="1874102"/>
                    <a:pt x="282464" y="1868941"/>
                  </a:cubicBezTo>
                  <a:cubicBezTo>
                    <a:pt x="285648" y="1859189"/>
                    <a:pt x="288362" y="1848967"/>
                    <a:pt x="290700" y="1837244"/>
                  </a:cubicBezTo>
                  <a:lnTo>
                    <a:pt x="306397" y="1843148"/>
                  </a:lnTo>
                  <a:lnTo>
                    <a:pt x="306126" y="1837818"/>
                  </a:lnTo>
                  <a:cubicBezTo>
                    <a:pt x="306439" y="1831868"/>
                    <a:pt x="307844" y="1824827"/>
                    <a:pt x="311829" y="1814735"/>
                  </a:cubicBezTo>
                  <a:lnTo>
                    <a:pt x="313873" y="1812800"/>
                  </a:lnTo>
                  <a:lnTo>
                    <a:pt x="313728" y="1804356"/>
                  </a:lnTo>
                  <a:lnTo>
                    <a:pt x="319926" y="1807069"/>
                  </a:lnTo>
                  <a:lnTo>
                    <a:pt x="329472" y="1798032"/>
                  </a:lnTo>
                  <a:lnTo>
                    <a:pt x="340733" y="1786771"/>
                  </a:lnTo>
                  <a:cubicBezTo>
                    <a:pt x="338571" y="1782357"/>
                    <a:pt x="335187" y="1777285"/>
                    <a:pt x="331335" y="1771743"/>
                  </a:cubicBezTo>
                  <a:cubicBezTo>
                    <a:pt x="344296" y="1778511"/>
                    <a:pt x="357727" y="1785747"/>
                    <a:pt x="369843" y="1793360"/>
                  </a:cubicBezTo>
                  <a:cubicBezTo>
                    <a:pt x="370778" y="1785848"/>
                    <a:pt x="370399" y="1778712"/>
                    <a:pt x="370864" y="1770732"/>
                  </a:cubicBezTo>
                  <a:lnTo>
                    <a:pt x="391642" y="1783801"/>
                  </a:lnTo>
                  <a:lnTo>
                    <a:pt x="398842" y="1778167"/>
                  </a:lnTo>
                  <a:lnTo>
                    <a:pt x="409000" y="1773861"/>
                  </a:lnTo>
                  <a:lnTo>
                    <a:pt x="409231" y="1771586"/>
                  </a:lnTo>
                  <a:cubicBezTo>
                    <a:pt x="407454" y="1762560"/>
                    <a:pt x="400382" y="1751546"/>
                    <a:pt x="386998" y="1742385"/>
                  </a:cubicBezTo>
                  <a:cubicBezTo>
                    <a:pt x="383046" y="1726609"/>
                    <a:pt x="378530" y="1711395"/>
                    <a:pt x="374578" y="1695619"/>
                  </a:cubicBezTo>
                  <a:lnTo>
                    <a:pt x="403201" y="1667936"/>
                  </a:lnTo>
                  <a:cubicBezTo>
                    <a:pt x="430068" y="1693678"/>
                    <a:pt x="439632" y="1670022"/>
                    <a:pt x="426192" y="1645884"/>
                  </a:cubicBezTo>
                  <a:cubicBezTo>
                    <a:pt x="436892" y="1638002"/>
                    <a:pt x="449282" y="1631249"/>
                    <a:pt x="460921" y="1624308"/>
                  </a:cubicBezTo>
                  <a:cubicBezTo>
                    <a:pt x="464954" y="1616516"/>
                    <a:pt x="467954" y="1608819"/>
                    <a:pt x="472458" y="1601497"/>
                  </a:cubicBezTo>
                  <a:cubicBezTo>
                    <a:pt x="484293" y="1609391"/>
                    <a:pt x="496316" y="1618036"/>
                    <a:pt x="508432" y="1625648"/>
                  </a:cubicBezTo>
                  <a:cubicBezTo>
                    <a:pt x="506723" y="1590719"/>
                    <a:pt x="549920" y="1602948"/>
                    <a:pt x="560328" y="1575631"/>
                  </a:cubicBezTo>
                  <a:cubicBezTo>
                    <a:pt x="578826" y="1577800"/>
                    <a:pt x="598169" y="1579126"/>
                    <a:pt x="616667" y="1581295"/>
                  </a:cubicBezTo>
                  <a:cubicBezTo>
                    <a:pt x="620695" y="1565054"/>
                    <a:pt x="574765" y="1534889"/>
                    <a:pt x="603496" y="1534341"/>
                  </a:cubicBezTo>
                  <a:cubicBezTo>
                    <a:pt x="614671" y="1538197"/>
                    <a:pt x="628289" y="1543369"/>
                    <a:pt x="638995" y="1546755"/>
                  </a:cubicBezTo>
                  <a:cubicBezTo>
                    <a:pt x="637674" y="1535862"/>
                    <a:pt x="636072" y="1525252"/>
                    <a:pt x="636161" y="1515769"/>
                  </a:cubicBezTo>
                  <a:cubicBezTo>
                    <a:pt x="630711" y="1508066"/>
                    <a:pt x="625167" y="1501397"/>
                    <a:pt x="620187" y="1494164"/>
                  </a:cubicBezTo>
                  <a:cubicBezTo>
                    <a:pt x="620467" y="1491066"/>
                    <a:pt x="620089" y="1486747"/>
                    <a:pt x="619993" y="1482146"/>
                  </a:cubicBezTo>
                  <a:cubicBezTo>
                    <a:pt x="636992" y="1489573"/>
                    <a:pt x="653897" y="1498032"/>
                    <a:pt x="670989" y="1504426"/>
                  </a:cubicBezTo>
                  <a:cubicBezTo>
                    <a:pt x="675504" y="1519640"/>
                    <a:pt x="681427" y="1533445"/>
                    <a:pt x="686505" y="1548095"/>
                  </a:cubicBezTo>
                  <a:cubicBezTo>
                    <a:pt x="718061" y="1561633"/>
                    <a:pt x="732801" y="1560045"/>
                    <a:pt x="722374" y="1550744"/>
                  </a:cubicBezTo>
                  <a:cubicBezTo>
                    <a:pt x="713353" y="1537218"/>
                    <a:pt x="724809" y="1537976"/>
                    <a:pt x="728092" y="1532814"/>
                  </a:cubicBezTo>
                  <a:cubicBezTo>
                    <a:pt x="732033" y="1528872"/>
                    <a:pt x="737568" y="1518641"/>
                    <a:pt x="750626" y="1532826"/>
                  </a:cubicBezTo>
                  <a:cubicBezTo>
                    <a:pt x="755131" y="1528321"/>
                    <a:pt x="760668" y="1523724"/>
                    <a:pt x="765172" y="1519219"/>
                  </a:cubicBezTo>
                  <a:cubicBezTo>
                    <a:pt x="784407" y="1493409"/>
                    <a:pt x="828623" y="1480194"/>
                    <a:pt x="823156" y="1441507"/>
                  </a:cubicBezTo>
                  <a:cubicBezTo>
                    <a:pt x="836631" y="1444003"/>
                    <a:pt x="846471" y="1441033"/>
                    <a:pt x="854305" y="1435195"/>
                  </a:cubicBezTo>
                  <a:lnTo>
                    <a:pt x="862077" y="1427325"/>
                  </a:lnTo>
                  <a:lnTo>
                    <a:pt x="866816" y="1416302"/>
                  </a:lnTo>
                  <a:lnTo>
                    <a:pt x="876271" y="1407425"/>
                  </a:lnTo>
                  <a:lnTo>
                    <a:pt x="890280" y="1386537"/>
                  </a:lnTo>
                  <a:cubicBezTo>
                    <a:pt x="896612" y="1379619"/>
                    <a:pt x="904197" y="1375028"/>
                    <a:pt x="914666" y="1375362"/>
                  </a:cubicBezTo>
                  <a:cubicBezTo>
                    <a:pt x="909258" y="1360102"/>
                    <a:pt x="915591" y="1350246"/>
                    <a:pt x="923308" y="1340298"/>
                  </a:cubicBezTo>
                  <a:lnTo>
                    <a:pt x="925151" y="1337746"/>
                  </a:lnTo>
                  <a:lnTo>
                    <a:pt x="925044" y="1335174"/>
                  </a:lnTo>
                  <a:cubicBezTo>
                    <a:pt x="933146" y="1332719"/>
                    <a:pt x="928172" y="1318455"/>
                    <a:pt x="935896" y="1318630"/>
                  </a:cubicBezTo>
                  <a:lnTo>
                    <a:pt x="936288" y="1318740"/>
                  </a:lnTo>
                  <a:lnTo>
                    <a:pt x="940260" y="1304675"/>
                  </a:lnTo>
                  <a:cubicBezTo>
                    <a:pt x="942084" y="1291578"/>
                    <a:pt x="951920" y="1292545"/>
                    <a:pt x="962343" y="1295156"/>
                  </a:cubicBezTo>
                  <a:lnTo>
                    <a:pt x="971091" y="1297234"/>
                  </a:lnTo>
                  <a:lnTo>
                    <a:pt x="994303" y="1268738"/>
                  </a:lnTo>
                  <a:cubicBezTo>
                    <a:pt x="976318" y="1246248"/>
                    <a:pt x="983158" y="1232819"/>
                    <a:pt x="1011913" y="1229479"/>
                  </a:cubicBezTo>
                  <a:cubicBezTo>
                    <a:pt x="1060518" y="1239234"/>
                    <a:pt x="1007705" y="1181917"/>
                    <a:pt x="1028547" y="1166723"/>
                  </a:cubicBezTo>
                  <a:cubicBezTo>
                    <a:pt x="1025108" y="1130627"/>
                    <a:pt x="1076920" y="1147529"/>
                    <a:pt x="1053138" y="1083771"/>
                  </a:cubicBezTo>
                  <a:lnTo>
                    <a:pt x="1020804" y="1077514"/>
                  </a:lnTo>
                  <a:lnTo>
                    <a:pt x="1018316" y="1087917"/>
                  </a:lnTo>
                  <a:cubicBezTo>
                    <a:pt x="1013067" y="1095055"/>
                    <a:pt x="1008671" y="1104173"/>
                    <a:pt x="1003139" y="1111593"/>
                  </a:cubicBezTo>
                  <a:cubicBezTo>
                    <a:pt x="999306" y="1120147"/>
                    <a:pt x="995100" y="1130018"/>
                    <a:pt x="989288" y="1137719"/>
                  </a:cubicBezTo>
                  <a:cubicBezTo>
                    <a:pt x="981396" y="1142778"/>
                    <a:pt x="972842" y="1146612"/>
                    <a:pt x="962780" y="1150064"/>
                  </a:cubicBezTo>
                  <a:lnTo>
                    <a:pt x="905247" y="1205708"/>
                  </a:lnTo>
                  <a:lnTo>
                    <a:pt x="888073" y="1222882"/>
                  </a:lnTo>
                  <a:cubicBezTo>
                    <a:pt x="882160" y="1228794"/>
                    <a:pt x="877093" y="1233862"/>
                    <a:pt x="870427" y="1239584"/>
                  </a:cubicBezTo>
                  <a:cubicBezTo>
                    <a:pt x="867048" y="1242962"/>
                    <a:pt x="862825" y="1247185"/>
                    <a:pt x="858693" y="1250373"/>
                  </a:cubicBezTo>
                  <a:cubicBezTo>
                    <a:pt x="846544" y="1248359"/>
                    <a:pt x="845469" y="1266430"/>
                    <a:pt x="826676" y="1246510"/>
                  </a:cubicBezTo>
                  <a:cubicBezTo>
                    <a:pt x="816268" y="1259751"/>
                    <a:pt x="796707" y="1266092"/>
                    <a:pt x="801316" y="1295476"/>
                  </a:cubicBezTo>
                  <a:cubicBezTo>
                    <a:pt x="750596" y="1270657"/>
                    <a:pt x="725808" y="1321884"/>
                    <a:pt x="711666" y="1345468"/>
                  </a:cubicBezTo>
                  <a:cubicBezTo>
                    <a:pt x="680034" y="1375211"/>
                    <a:pt x="649104" y="1388201"/>
                    <a:pt x="615518" y="1425563"/>
                  </a:cubicBezTo>
                  <a:cubicBezTo>
                    <a:pt x="605829" y="1427699"/>
                    <a:pt x="596512" y="1428517"/>
                    <a:pt x="586542" y="1430934"/>
                  </a:cubicBezTo>
                  <a:cubicBezTo>
                    <a:pt x="587824" y="1357890"/>
                    <a:pt x="643170" y="1356365"/>
                    <a:pt x="672160" y="1324543"/>
                  </a:cubicBezTo>
                  <a:cubicBezTo>
                    <a:pt x="688931" y="1268114"/>
                    <a:pt x="749794" y="1224247"/>
                    <a:pt x="795165" y="1193039"/>
                  </a:cubicBezTo>
                  <a:cubicBezTo>
                    <a:pt x="809593" y="1201273"/>
                    <a:pt x="809650" y="1188942"/>
                    <a:pt x="816605" y="1185762"/>
                  </a:cubicBezTo>
                  <a:cubicBezTo>
                    <a:pt x="815562" y="1183030"/>
                    <a:pt x="814046" y="1179824"/>
                    <a:pt x="812812" y="1176338"/>
                  </a:cubicBezTo>
                  <a:cubicBezTo>
                    <a:pt x="857108" y="1101826"/>
                    <a:pt x="940244" y="1076288"/>
                    <a:pt x="962277" y="986270"/>
                  </a:cubicBezTo>
                  <a:cubicBezTo>
                    <a:pt x="978394" y="992814"/>
                    <a:pt x="980422" y="978512"/>
                    <a:pt x="988313" y="973453"/>
                  </a:cubicBezTo>
                  <a:cubicBezTo>
                    <a:pt x="986676" y="930711"/>
                    <a:pt x="1034914" y="913633"/>
                    <a:pt x="1056657" y="882447"/>
                  </a:cubicBezTo>
                  <a:cubicBezTo>
                    <a:pt x="1040935" y="850958"/>
                    <a:pt x="1084893" y="850434"/>
                    <a:pt x="1082364" y="823692"/>
                  </a:cubicBezTo>
                  <a:cubicBezTo>
                    <a:pt x="1118717" y="798670"/>
                    <a:pt x="1104489" y="732639"/>
                    <a:pt x="1159345" y="724994"/>
                  </a:cubicBezTo>
                  <a:lnTo>
                    <a:pt x="1160878" y="728014"/>
                  </a:lnTo>
                  <a:lnTo>
                    <a:pt x="1162596" y="727047"/>
                  </a:lnTo>
                  <a:lnTo>
                    <a:pt x="1168512" y="721131"/>
                  </a:lnTo>
                  <a:cubicBezTo>
                    <a:pt x="1175662" y="718703"/>
                    <a:pt x="1181586" y="715612"/>
                    <a:pt x="1188736" y="713185"/>
                  </a:cubicBezTo>
                  <a:lnTo>
                    <a:pt x="1192541" y="695100"/>
                  </a:lnTo>
                  <a:lnTo>
                    <a:pt x="1173913" y="701740"/>
                  </a:lnTo>
                  <a:cubicBezTo>
                    <a:pt x="1172510" y="682703"/>
                    <a:pt x="1180480" y="663279"/>
                    <a:pt x="1196148" y="660210"/>
                  </a:cubicBezTo>
                  <a:lnTo>
                    <a:pt x="1199054" y="660691"/>
                  </a:lnTo>
                  <a:lnTo>
                    <a:pt x="1202126" y="649325"/>
                  </a:lnTo>
                  <a:cubicBezTo>
                    <a:pt x="1204807" y="642631"/>
                    <a:pt x="1208479" y="636302"/>
                    <a:pt x="1213736" y="630573"/>
                  </a:cubicBezTo>
                  <a:lnTo>
                    <a:pt x="1244518" y="590938"/>
                  </a:lnTo>
                  <a:lnTo>
                    <a:pt x="1248195" y="582680"/>
                  </a:lnTo>
                  <a:cubicBezTo>
                    <a:pt x="1253325" y="576165"/>
                    <a:pt x="1261062" y="572813"/>
                    <a:pt x="1268128" y="574057"/>
                  </a:cubicBezTo>
                  <a:cubicBezTo>
                    <a:pt x="1277176" y="582550"/>
                    <a:pt x="1279367" y="590285"/>
                    <a:pt x="1275172" y="596557"/>
                  </a:cubicBezTo>
                  <a:lnTo>
                    <a:pt x="1273716" y="597643"/>
                  </a:lnTo>
                  <a:lnTo>
                    <a:pt x="1269561" y="623859"/>
                  </a:lnTo>
                  <a:cubicBezTo>
                    <a:pt x="1275700" y="629998"/>
                    <a:pt x="1270745" y="642509"/>
                    <a:pt x="1287257" y="653387"/>
                  </a:cubicBezTo>
                  <a:cubicBezTo>
                    <a:pt x="1294988" y="639990"/>
                    <a:pt x="1310723" y="642907"/>
                    <a:pt x="1325080" y="645432"/>
                  </a:cubicBezTo>
                  <a:lnTo>
                    <a:pt x="1342974" y="646733"/>
                  </a:lnTo>
                  <a:lnTo>
                    <a:pt x="1347302" y="643042"/>
                  </a:lnTo>
                  <a:lnTo>
                    <a:pt x="1351907" y="641509"/>
                  </a:lnTo>
                  <a:lnTo>
                    <a:pt x="1354633" y="635124"/>
                  </a:lnTo>
                  <a:cubicBezTo>
                    <a:pt x="1357914" y="629953"/>
                    <a:pt x="1358933" y="624212"/>
                    <a:pt x="1362214" y="619042"/>
                  </a:cubicBezTo>
                  <a:lnTo>
                    <a:pt x="1373771" y="619537"/>
                  </a:lnTo>
                  <a:lnTo>
                    <a:pt x="1363523" y="602394"/>
                  </a:lnTo>
                  <a:lnTo>
                    <a:pt x="1369153" y="596764"/>
                  </a:lnTo>
                  <a:cubicBezTo>
                    <a:pt x="1391400" y="585791"/>
                    <a:pt x="1412331" y="572376"/>
                    <a:pt x="1434202" y="559900"/>
                  </a:cubicBezTo>
                  <a:cubicBezTo>
                    <a:pt x="1432133" y="554453"/>
                    <a:pt x="1430064" y="549006"/>
                    <a:pt x="1427150" y="541586"/>
                  </a:cubicBezTo>
                  <a:cubicBezTo>
                    <a:pt x="1433158" y="540275"/>
                    <a:pt x="1440199" y="538871"/>
                    <a:pt x="1444987" y="536902"/>
                  </a:cubicBezTo>
                  <a:cubicBezTo>
                    <a:pt x="1448025" y="535823"/>
                    <a:pt x="1443472" y="539298"/>
                    <a:pt x="1445378" y="535113"/>
                  </a:cubicBezTo>
                  <a:cubicBezTo>
                    <a:pt x="1449314" y="528344"/>
                    <a:pt x="1452869" y="520068"/>
                    <a:pt x="1456424" y="511791"/>
                  </a:cubicBezTo>
                  <a:cubicBezTo>
                    <a:pt x="1447808" y="495850"/>
                    <a:pt x="1429084" y="469239"/>
                    <a:pt x="1446110" y="462602"/>
                  </a:cubicBezTo>
                  <a:cubicBezTo>
                    <a:pt x="1457204" y="456230"/>
                    <a:pt x="1468208" y="450894"/>
                    <a:pt x="1478075" y="443860"/>
                  </a:cubicBezTo>
                  <a:lnTo>
                    <a:pt x="1483098" y="439580"/>
                  </a:lnTo>
                  <a:lnTo>
                    <a:pt x="1466009" y="422490"/>
                  </a:lnTo>
                  <a:cubicBezTo>
                    <a:pt x="1469905" y="413947"/>
                    <a:pt x="1485820" y="412901"/>
                    <a:pt x="1461635" y="378539"/>
                  </a:cubicBezTo>
                  <a:cubicBezTo>
                    <a:pt x="1461593" y="371147"/>
                    <a:pt x="1461833" y="363472"/>
                    <a:pt x="1461791" y="356080"/>
                  </a:cubicBezTo>
                  <a:cubicBezTo>
                    <a:pt x="1465969" y="347254"/>
                    <a:pt x="1471541" y="339823"/>
                    <a:pt x="1475720" y="330998"/>
                  </a:cubicBezTo>
                  <a:cubicBezTo>
                    <a:pt x="1485374" y="328778"/>
                    <a:pt x="1495028" y="326559"/>
                    <a:pt x="1505510" y="326299"/>
                  </a:cubicBezTo>
                  <a:cubicBezTo>
                    <a:pt x="1500295" y="309211"/>
                    <a:pt x="1516129" y="306387"/>
                    <a:pt x="1510287" y="285279"/>
                  </a:cubicBezTo>
                  <a:cubicBezTo>
                    <a:pt x="1517536" y="278959"/>
                    <a:pt x="1523755" y="272740"/>
                    <a:pt x="1530257" y="266238"/>
                  </a:cubicBezTo>
                  <a:lnTo>
                    <a:pt x="1571174" y="295037"/>
                  </a:lnTo>
                  <a:lnTo>
                    <a:pt x="1572193" y="294019"/>
                  </a:lnTo>
                  <a:cubicBezTo>
                    <a:pt x="1578804" y="300631"/>
                    <a:pt x="1585225" y="306488"/>
                    <a:pt x="1589947" y="311210"/>
                  </a:cubicBezTo>
                  <a:cubicBezTo>
                    <a:pt x="1589226" y="322320"/>
                    <a:pt x="1587651" y="331451"/>
                    <a:pt x="1585513" y="341144"/>
                  </a:cubicBezTo>
                  <a:cubicBezTo>
                    <a:pt x="1591652" y="347283"/>
                    <a:pt x="1586225" y="359322"/>
                    <a:pt x="1603209" y="370672"/>
                  </a:cubicBezTo>
                  <a:cubicBezTo>
                    <a:pt x="1618670" y="343877"/>
                    <a:pt x="1666150" y="382343"/>
                    <a:pt x="1671057" y="352881"/>
                  </a:cubicBezTo>
                  <a:lnTo>
                    <a:pt x="1676864" y="337580"/>
                  </a:lnTo>
                  <a:lnTo>
                    <a:pt x="1659717" y="320433"/>
                  </a:lnTo>
                  <a:cubicBezTo>
                    <a:pt x="1663093" y="308605"/>
                    <a:pt x="1666844" y="298279"/>
                    <a:pt x="1670689" y="286920"/>
                  </a:cubicBezTo>
                  <a:lnTo>
                    <a:pt x="1696663" y="296206"/>
                  </a:lnTo>
                  <a:cubicBezTo>
                    <a:pt x="1695689" y="295126"/>
                    <a:pt x="1694716" y="294046"/>
                    <a:pt x="1693742" y="292966"/>
                  </a:cubicBezTo>
                  <a:lnTo>
                    <a:pt x="1696847" y="289861"/>
                  </a:lnTo>
                  <a:cubicBezTo>
                    <a:pt x="1704948" y="282718"/>
                    <a:pt x="1712570" y="275097"/>
                    <a:pt x="1720192" y="267475"/>
                  </a:cubicBezTo>
                  <a:lnTo>
                    <a:pt x="1736177" y="280451"/>
                  </a:lnTo>
                  <a:lnTo>
                    <a:pt x="1736070" y="280266"/>
                  </a:lnTo>
                  <a:lnTo>
                    <a:pt x="1722714" y="269459"/>
                  </a:lnTo>
                  <a:cubicBezTo>
                    <a:pt x="1719784" y="264836"/>
                    <a:pt x="1717607" y="260402"/>
                    <a:pt x="1712506" y="254173"/>
                  </a:cubicBezTo>
                  <a:cubicBezTo>
                    <a:pt x="1695821" y="251029"/>
                    <a:pt x="1680362" y="248548"/>
                    <a:pt x="1662542" y="243706"/>
                  </a:cubicBezTo>
                  <a:cubicBezTo>
                    <a:pt x="1603170" y="194491"/>
                    <a:pt x="1704492" y="205532"/>
                    <a:pt x="1619182" y="144486"/>
                  </a:cubicBezTo>
                  <a:cubicBezTo>
                    <a:pt x="1608139" y="135700"/>
                    <a:pt x="1596907" y="126159"/>
                    <a:pt x="1585864" y="117374"/>
                  </a:cubicBezTo>
                  <a:lnTo>
                    <a:pt x="1561786" y="93296"/>
                  </a:lnTo>
                  <a:cubicBezTo>
                    <a:pt x="1567710" y="87371"/>
                    <a:pt x="1573543" y="82483"/>
                    <a:pt x="1579185" y="76840"/>
                  </a:cubicBezTo>
                  <a:cubicBezTo>
                    <a:pt x="1572190" y="65895"/>
                    <a:pt x="1566329" y="56648"/>
                    <a:pt x="1559051" y="45985"/>
                  </a:cubicBezTo>
                  <a:cubicBezTo>
                    <a:pt x="1559587" y="31286"/>
                    <a:pt x="1559651" y="16115"/>
                    <a:pt x="1558770" y="0"/>
                  </a:cubicBezTo>
                  <a:close/>
                </a:path>
              </a:pathLst>
            </a:custGeom>
            <a:solidFill>
              <a:srgbClr val="F0646C"/>
            </a:solidFill>
            <a:ln>
              <a:noFill/>
            </a:ln>
          </p:spPr>
          <p:txBody>
            <a:bodyPr anchorCtr="0" anchor="ctr" bIns="22850" lIns="45725" spcFirstLastPara="1" rIns="45725" wrap="square" tIns="2285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747993"/>
                </a:solidFill>
                <a:latin typeface="Oswald"/>
                <a:ea typeface="Oswald"/>
                <a:cs typeface="Oswald"/>
                <a:sym typeface="Oswald"/>
              </a:endParaRPr>
            </a:p>
          </p:txBody>
        </p:sp>
        <p:sp>
          <p:nvSpPr>
            <p:cNvPr id="971" name="Google Shape;971;g311d5cb9a0a_0_691"/>
            <p:cNvSpPr/>
            <p:nvPr/>
          </p:nvSpPr>
          <p:spPr>
            <a:xfrm>
              <a:off x="10496210" y="4243548"/>
              <a:ext cx="2036662" cy="2349286"/>
            </a:xfrm>
            <a:custGeom>
              <a:rect b="b" l="l" r="r" t="t"/>
              <a:pathLst>
                <a:path extrusionOk="0" h="2349286" w="2036662">
                  <a:moveTo>
                    <a:pt x="867211" y="1840839"/>
                  </a:moveTo>
                  <a:cubicBezTo>
                    <a:pt x="844606" y="1906726"/>
                    <a:pt x="783801" y="1935540"/>
                    <a:pt x="773033" y="1989590"/>
                  </a:cubicBezTo>
                  <a:lnTo>
                    <a:pt x="766917" y="1983474"/>
                  </a:lnTo>
                  <a:cubicBezTo>
                    <a:pt x="753964" y="2010540"/>
                    <a:pt x="711753" y="2012292"/>
                    <a:pt x="693725" y="2041611"/>
                  </a:cubicBezTo>
                  <a:cubicBezTo>
                    <a:pt x="689230" y="2063043"/>
                    <a:pt x="691600" y="2087959"/>
                    <a:pt x="658204" y="2063018"/>
                  </a:cubicBezTo>
                  <a:lnTo>
                    <a:pt x="644113" y="2077109"/>
                  </a:lnTo>
                  <a:cubicBezTo>
                    <a:pt x="644775" y="2081152"/>
                    <a:pt x="645154" y="2085477"/>
                    <a:pt x="644875" y="2088579"/>
                  </a:cubicBezTo>
                  <a:cubicBezTo>
                    <a:pt x="636418" y="2094213"/>
                    <a:pt x="627584" y="2098343"/>
                    <a:pt x="618279" y="2102003"/>
                  </a:cubicBezTo>
                  <a:lnTo>
                    <a:pt x="648388" y="2132112"/>
                  </a:lnTo>
                  <a:cubicBezTo>
                    <a:pt x="645907" y="2145413"/>
                    <a:pt x="645774" y="2155425"/>
                    <a:pt x="646898" y="2163946"/>
                  </a:cubicBezTo>
                  <a:lnTo>
                    <a:pt x="652448" y="2184951"/>
                  </a:lnTo>
                  <a:lnTo>
                    <a:pt x="672297" y="2155964"/>
                  </a:lnTo>
                  <a:lnTo>
                    <a:pt x="735456" y="2117521"/>
                  </a:lnTo>
                  <a:cubicBezTo>
                    <a:pt x="743225" y="2120209"/>
                    <a:pt x="748721" y="2122318"/>
                    <a:pt x="754499" y="2124145"/>
                  </a:cubicBezTo>
                  <a:cubicBezTo>
                    <a:pt x="754083" y="2116956"/>
                    <a:pt x="754707" y="2109677"/>
                    <a:pt x="753148" y="2100780"/>
                  </a:cubicBezTo>
                  <a:lnTo>
                    <a:pt x="976689" y="1898152"/>
                  </a:lnTo>
                  <a:cubicBezTo>
                    <a:pt x="987547" y="1912962"/>
                    <a:pt x="997262" y="1926063"/>
                    <a:pt x="1007926" y="1940114"/>
                  </a:cubicBezTo>
                  <a:cubicBezTo>
                    <a:pt x="982095" y="1955488"/>
                    <a:pt x="951317" y="1965352"/>
                    <a:pt x="956427" y="2002071"/>
                  </a:cubicBezTo>
                  <a:cubicBezTo>
                    <a:pt x="924119" y="2008712"/>
                    <a:pt x="940071" y="2057403"/>
                    <a:pt x="916334" y="2075436"/>
                  </a:cubicBezTo>
                  <a:cubicBezTo>
                    <a:pt x="905223" y="2066583"/>
                    <a:pt x="894544" y="2049694"/>
                    <a:pt x="882809" y="2048120"/>
                  </a:cubicBezTo>
                  <a:cubicBezTo>
                    <a:pt x="858968" y="2064356"/>
                    <a:pt x="905920" y="2145740"/>
                    <a:pt x="841068" y="2113627"/>
                  </a:cubicBezTo>
                  <a:cubicBezTo>
                    <a:pt x="836790" y="2127411"/>
                    <a:pt x="835067" y="2141493"/>
                    <a:pt x="832214" y="2156704"/>
                  </a:cubicBezTo>
                  <a:cubicBezTo>
                    <a:pt x="821921" y="2159392"/>
                    <a:pt x="811151" y="2161606"/>
                    <a:pt x="799431" y="2162869"/>
                  </a:cubicBezTo>
                  <a:cubicBezTo>
                    <a:pt x="793089" y="2161606"/>
                    <a:pt x="787593" y="2159497"/>
                    <a:pt x="781815" y="2157670"/>
                  </a:cubicBezTo>
                  <a:cubicBezTo>
                    <a:pt x="773229" y="2161502"/>
                    <a:pt x="765312" y="2166568"/>
                    <a:pt x="755687" y="2170489"/>
                  </a:cubicBezTo>
                  <a:cubicBezTo>
                    <a:pt x="743536" y="2179788"/>
                    <a:pt x="761196" y="2229623"/>
                    <a:pt x="717704" y="2195163"/>
                  </a:cubicBezTo>
                  <a:cubicBezTo>
                    <a:pt x="718046" y="2206229"/>
                    <a:pt x="720571" y="2218914"/>
                    <a:pt x="712653" y="2223980"/>
                  </a:cubicBezTo>
                  <a:cubicBezTo>
                    <a:pt x="701157" y="2209096"/>
                    <a:pt x="688824" y="2207347"/>
                    <a:pt x="671201" y="2198323"/>
                  </a:cubicBezTo>
                  <a:lnTo>
                    <a:pt x="652884" y="2186889"/>
                  </a:lnTo>
                  <a:lnTo>
                    <a:pt x="591788" y="2245167"/>
                  </a:lnTo>
                  <a:cubicBezTo>
                    <a:pt x="571378" y="2235467"/>
                    <a:pt x="560285" y="2236210"/>
                    <a:pt x="564349" y="2262256"/>
                  </a:cubicBezTo>
                  <a:lnTo>
                    <a:pt x="412395" y="2349286"/>
                  </a:lnTo>
                  <a:cubicBezTo>
                    <a:pt x="405611" y="2330666"/>
                    <a:pt x="398452" y="2313361"/>
                    <a:pt x="393079" y="2296152"/>
                  </a:cubicBezTo>
                  <a:cubicBezTo>
                    <a:pt x="399928" y="2277073"/>
                    <a:pt x="406775" y="2257993"/>
                    <a:pt x="414657" y="2238820"/>
                  </a:cubicBezTo>
                  <a:cubicBezTo>
                    <a:pt x="421603" y="2224347"/>
                    <a:pt x="427703" y="2210720"/>
                    <a:pt x="435119" y="2196717"/>
                  </a:cubicBezTo>
                  <a:lnTo>
                    <a:pt x="440473" y="2191363"/>
                  </a:lnTo>
                  <a:cubicBezTo>
                    <a:pt x="454582" y="2199835"/>
                    <a:pt x="470385" y="2209438"/>
                    <a:pt x="485905" y="2219322"/>
                  </a:cubicBezTo>
                  <a:cubicBezTo>
                    <a:pt x="504326" y="2211251"/>
                    <a:pt x="464630" y="2185083"/>
                    <a:pt x="464053" y="2168724"/>
                  </a:cubicBezTo>
                  <a:cubicBezTo>
                    <a:pt x="471564" y="2156508"/>
                    <a:pt x="481051" y="2145140"/>
                    <a:pt x="489408" y="2132078"/>
                  </a:cubicBezTo>
                  <a:cubicBezTo>
                    <a:pt x="496551" y="2129639"/>
                    <a:pt x="502190" y="2126824"/>
                    <a:pt x="510085" y="2124574"/>
                  </a:cubicBezTo>
                  <a:cubicBezTo>
                    <a:pt x="523913" y="2133328"/>
                    <a:pt x="539715" y="2142930"/>
                    <a:pt x="555517" y="2152532"/>
                  </a:cubicBezTo>
                  <a:cubicBezTo>
                    <a:pt x="570456" y="2140417"/>
                    <a:pt x="587931" y="2125764"/>
                    <a:pt x="559697" y="2089075"/>
                  </a:cubicBezTo>
                  <a:lnTo>
                    <a:pt x="565052" y="2083721"/>
                  </a:lnTo>
                  <a:cubicBezTo>
                    <a:pt x="568238" y="2071125"/>
                    <a:pt x="561172" y="2052787"/>
                    <a:pt x="575929" y="2048380"/>
                  </a:cubicBezTo>
                  <a:cubicBezTo>
                    <a:pt x="586645" y="2046132"/>
                    <a:pt x="596891" y="2043414"/>
                    <a:pt x="608829" y="2041825"/>
                  </a:cubicBezTo>
                  <a:cubicBezTo>
                    <a:pt x="608350" y="2030073"/>
                    <a:pt x="607588" y="2018602"/>
                    <a:pt x="607391" y="2006568"/>
                  </a:cubicBezTo>
                  <a:lnTo>
                    <a:pt x="627400" y="1986559"/>
                  </a:lnTo>
                  <a:cubicBezTo>
                    <a:pt x="622218" y="1972923"/>
                    <a:pt x="600296" y="1951563"/>
                    <a:pt x="586000" y="1945159"/>
                  </a:cubicBezTo>
                  <a:cubicBezTo>
                    <a:pt x="594639" y="1931815"/>
                    <a:pt x="604030" y="1918661"/>
                    <a:pt x="614362" y="1906447"/>
                  </a:cubicBezTo>
                  <a:cubicBezTo>
                    <a:pt x="634591" y="1926676"/>
                    <a:pt x="654351" y="1946436"/>
                    <a:pt x="674862" y="1966383"/>
                  </a:cubicBezTo>
                  <a:cubicBezTo>
                    <a:pt x="738714" y="1986272"/>
                    <a:pt x="717314" y="1913581"/>
                    <a:pt x="771087" y="1908735"/>
                  </a:cubicBezTo>
                  <a:cubicBezTo>
                    <a:pt x="821754" y="1898528"/>
                    <a:pt x="813056" y="1838539"/>
                    <a:pt x="867211" y="1840839"/>
                  </a:cubicBezTo>
                  <a:close/>
                  <a:moveTo>
                    <a:pt x="1049441" y="1817163"/>
                  </a:moveTo>
                  <a:cubicBezTo>
                    <a:pt x="1060948" y="1818002"/>
                    <a:pt x="1073965" y="1819228"/>
                    <a:pt x="1085191" y="1820348"/>
                  </a:cubicBezTo>
                  <a:cubicBezTo>
                    <a:pt x="1112231" y="1856933"/>
                    <a:pt x="1066617" y="1845569"/>
                    <a:pt x="1087592" y="1877773"/>
                  </a:cubicBezTo>
                  <a:cubicBezTo>
                    <a:pt x="1089944" y="1883494"/>
                    <a:pt x="1089553" y="1887208"/>
                    <a:pt x="1087389" y="1889580"/>
                  </a:cubicBezTo>
                  <a:cubicBezTo>
                    <a:pt x="1080897" y="1896695"/>
                    <a:pt x="1058449" y="1891723"/>
                    <a:pt x="1046224" y="1892552"/>
                  </a:cubicBezTo>
                  <a:cubicBezTo>
                    <a:pt x="1039205" y="1899570"/>
                    <a:pt x="1032274" y="1905552"/>
                    <a:pt x="1025817" y="1912009"/>
                  </a:cubicBezTo>
                  <a:cubicBezTo>
                    <a:pt x="1017918" y="1901865"/>
                    <a:pt x="1009347" y="1902839"/>
                    <a:pt x="989252" y="1887797"/>
                  </a:cubicBezTo>
                  <a:cubicBezTo>
                    <a:pt x="997005" y="1878145"/>
                    <a:pt x="1003053" y="1867349"/>
                    <a:pt x="1009663" y="1855991"/>
                  </a:cubicBezTo>
                  <a:close/>
                  <a:moveTo>
                    <a:pt x="937515" y="1595664"/>
                  </a:moveTo>
                  <a:cubicBezTo>
                    <a:pt x="939860" y="1600821"/>
                    <a:pt x="942767" y="1605416"/>
                    <a:pt x="945674" y="1610010"/>
                  </a:cubicBezTo>
                  <a:cubicBezTo>
                    <a:pt x="919025" y="1609934"/>
                    <a:pt x="941585" y="1641351"/>
                    <a:pt x="935544" y="1645196"/>
                  </a:cubicBezTo>
                  <a:cubicBezTo>
                    <a:pt x="933530" y="1646477"/>
                    <a:pt x="928338" y="1644695"/>
                    <a:pt x="917086" y="1637661"/>
                  </a:cubicBezTo>
                  <a:cubicBezTo>
                    <a:pt x="911837" y="1641972"/>
                    <a:pt x="907338" y="1646471"/>
                    <a:pt x="902839" y="1650970"/>
                  </a:cubicBezTo>
                  <a:cubicBezTo>
                    <a:pt x="893559" y="1657437"/>
                    <a:pt x="883622" y="1662685"/>
                    <a:pt x="875186" y="1668309"/>
                  </a:cubicBezTo>
                  <a:cubicBezTo>
                    <a:pt x="872282" y="1680590"/>
                    <a:pt x="870785" y="1694277"/>
                    <a:pt x="869288" y="1707964"/>
                  </a:cubicBezTo>
                  <a:cubicBezTo>
                    <a:pt x="859069" y="1710681"/>
                    <a:pt x="848382" y="1712929"/>
                    <a:pt x="836476" y="1714520"/>
                  </a:cubicBezTo>
                  <a:cubicBezTo>
                    <a:pt x="837697" y="1723614"/>
                    <a:pt x="838074" y="1730740"/>
                    <a:pt x="837137" y="1738240"/>
                  </a:cubicBezTo>
                  <a:cubicBezTo>
                    <a:pt x="825700" y="1737487"/>
                    <a:pt x="813418" y="1737578"/>
                    <a:pt x="802918" y="1737763"/>
                  </a:cubicBezTo>
                  <a:cubicBezTo>
                    <a:pt x="805451" y="1749295"/>
                    <a:pt x="796640" y="1753419"/>
                    <a:pt x="763919" y="1750505"/>
                  </a:cubicBezTo>
                  <a:cubicBezTo>
                    <a:pt x="760917" y="1741316"/>
                    <a:pt x="757165" y="1731940"/>
                    <a:pt x="755289" y="1724440"/>
                  </a:cubicBezTo>
                  <a:cubicBezTo>
                    <a:pt x="719756" y="1721526"/>
                    <a:pt x="742825" y="1749094"/>
                    <a:pt x="734951" y="1754155"/>
                  </a:cubicBezTo>
                  <a:cubicBezTo>
                    <a:pt x="726329" y="1767466"/>
                    <a:pt x="706923" y="1772806"/>
                    <a:pt x="708895" y="1790525"/>
                  </a:cubicBezTo>
                  <a:lnTo>
                    <a:pt x="659780" y="1838703"/>
                  </a:lnTo>
                  <a:cubicBezTo>
                    <a:pt x="652188" y="1846295"/>
                    <a:pt x="644689" y="1852856"/>
                    <a:pt x="636628" y="1859980"/>
                  </a:cubicBezTo>
                  <a:cubicBezTo>
                    <a:pt x="627440" y="1856978"/>
                    <a:pt x="619470" y="1854633"/>
                    <a:pt x="610282" y="1851630"/>
                  </a:cubicBezTo>
                  <a:lnTo>
                    <a:pt x="588049" y="1789468"/>
                  </a:lnTo>
                  <a:cubicBezTo>
                    <a:pt x="580266" y="1782247"/>
                    <a:pt x="571358" y="1773339"/>
                    <a:pt x="563856" y="1765837"/>
                  </a:cubicBezTo>
                  <a:cubicBezTo>
                    <a:pt x="572574" y="1762745"/>
                    <a:pt x="579324" y="1758809"/>
                    <a:pt x="587573" y="1755248"/>
                  </a:cubicBezTo>
                  <a:cubicBezTo>
                    <a:pt x="588322" y="1749811"/>
                    <a:pt x="589164" y="1746155"/>
                    <a:pt x="590101" y="1741467"/>
                  </a:cubicBezTo>
                  <a:cubicBezTo>
                    <a:pt x="600790" y="1744844"/>
                    <a:pt x="613916" y="1749535"/>
                    <a:pt x="625073" y="1753381"/>
                  </a:cubicBezTo>
                  <a:cubicBezTo>
                    <a:pt x="630314" y="1709694"/>
                    <a:pt x="675683" y="1680265"/>
                    <a:pt x="705024" y="1664053"/>
                  </a:cubicBezTo>
                  <a:cubicBezTo>
                    <a:pt x="734371" y="1673153"/>
                    <a:pt x="738581" y="1635184"/>
                    <a:pt x="781987" y="1627412"/>
                  </a:cubicBezTo>
                  <a:lnTo>
                    <a:pt x="793240" y="1638665"/>
                  </a:lnTo>
                  <a:cubicBezTo>
                    <a:pt x="776743" y="1654224"/>
                    <a:pt x="763808" y="1667159"/>
                    <a:pt x="772442" y="1707287"/>
                  </a:cubicBezTo>
                  <a:lnTo>
                    <a:pt x="784163" y="1719009"/>
                  </a:lnTo>
                  <a:lnTo>
                    <a:pt x="813033" y="1691077"/>
                  </a:lnTo>
                  <a:cubicBezTo>
                    <a:pt x="818375" y="1685734"/>
                    <a:pt x="823999" y="1680110"/>
                    <a:pt x="830092" y="1674955"/>
                  </a:cubicBezTo>
                  <a:lnTo>
                    <a:pt x="823528" y="1668391"/>
                  </a:lnTo>
                  <a:cubicBezTo>
                    <a:pt x="835058" y="1662487"/>
                    <a:pt x="845557" y="1656677"/>
                    <a:pt x="855962" y="1649085"/>
                  </a:cubicBezTo>
                  <a:cubicBezTo>
                    <a:pt x="853710" y="1640085"/>
                    <a:pt x="852208" y="1631271"/>
                    <a:pt x="850050" y="1621239"/>
                  </a:cubicBezTo>
                  <a:cubicBezTo>
                    <a:pt x="861207" y="1625086"/>
                    <a:pt x="874052" y="1630057"/>
                    <a:pt x="885210" y="1633904"/>
                  </a:cubicBezTo>
                  <a:cubicBezTo>
                    <a:pt x="879768" y="1614965"/>
                    <a:pt x="902268" y="1614969"/>
                    <a:pt x="898045" y="1596687"/>
                  </a:cubicBezTo>
                  <a:cubicBezTo>
                    <a:pt x="911077" y="1596783"/>
                    <a:pt x="924483" y="1595567"/>
                    <a:pt x="937515" y="1595664"/>
                  </a:cubicBezTo>
                  <a:close/>
                  <a:moveTo>
                    <a:pt x="1078533" y="1421202"/>
                  </a:moveTo>
                  <a:cubicBezTo>
                    <a:pt x="1077466" y="1441444"/>
                    <a:pt x="1094562" y="1460782"/>
                    <a:pt x="1072901" y="1476691"/>
                  </a:cubicBezTo>
                  <a:cubicBezTo>
                    <a:pt x="1059650" y="1484188"/>
                    <a:pt x="1046681" y="1491405"/>
                    <a:pt x="1034869" y="1500341"/>
                  </a:cubicBezTo>
                  <a:lnTo>
                    <a:pt x="1031785" y="1503425"/>
                  </a:lnTo>
                  <a:cubicBezTo>
                    <a:pt x="1027489" y="1515391"/>
                    <a:pt x="1021873" y="1527718"/>
                    <a:pt x="1017577" y="1539684"/>
                  </a:cubicBezTo>
                  <a:cubicBezTo>
                    <a:pt x="1010252" y="1544134"/>
                    <a:pt x="1002527" y="1547064"/>
                    <a:pt x="995202" y="1551514"/>
                  </a:cubicBezTo>
                  <a:lnTo>
                    <a:pt x="958444" y="1548961"/>
                  </a:lnTo>
                  <a:cubicBezTo>
                    <a:pt x="964331" y="1543073"/>
                    <a:pt x="969658" y="1537746"/>
                    <a:pt x="976026" y="1532338"/>
                  </a:cubicBezTo>
                  <a:cubicBezTo>
                    <a:pt x="980955" y="1525491"/>
                    <a:pt x="983125" y="1517568"/>
                    <a:pt x="986896" y="1509003"/>
                  </a:cubicBezTo>
                  <a:lnTo>
                    <a:pt x="993129" y="1515235"/>
                  </a:lnTo>
                  <a:cubicBezTo>
                    <a:pt x="997497" y="1508949"/>
                    <a:pt x="1000988" y="1500665"/>
                    <a:pt x="1004198" y="1492660"/>
                  </a:cubicBezTo>
                  <a:lnTo>
                    <a:pt x="992692" y="1481155"/>
                  </a:lnTo>
                  <a:lnTo>
                    <a:pt x="1008954" y="1464893"/>
                  </a:lnTo>
                  <a:cubicBezTo>
                    <a:pt x="1019925" y="1456799"/>
                    <a:pt x="1032895" y="1449582"/>
                    <a:pt x="1044463" y="1443767"/>
                  </a:cubicBezTo>
                  <a:cubicBezTo>
                    <a:pt x="1045393" y="1435165"/>
                    <a:pt x="1044525" y="1426446"/>
                    <a:pt x="1052530" y="1423236"/>
                  </a:cubicBezTo>
                  <a:cubicBezTo>
                    <a:pt x="1061411" y="1422024"/>
                    <a:pt x="1069931" y="1422133"/>
                    <a:pt x="1078533" y="1421202"/>
                  </a:cubicBezTo>
                  <a:close/>
                  <a:moveTo>
                    <a:pt x="1172071" y="1308561"/>
                  </a:moveTo>
                  <a:cubicBezTo>
                    <a:pt x="1167582" y="1313050"/>
                    <a:pt x="1175574" y="1327215"/>
                    <a:pt x="1178208" y="1336584"/>
                  </a:cubicBezTo>
                  <a:lnTo>
                    <a:pt x="1137724" y="1375221"/>
                  </a:lnTo>
                  <a:cubicBezTo>
                    <a:pt x="1133235" y="1379710"/>
                    <a:pt x="1128466" y="1384480"/>
                    <a:pt x="1100932" y="1388932"/>
                  </a:cubicBezTo>
                  <a:cubicBezTo>
                    <a:pt x="1095402" y="1396308"/>
                    <a:pt x="1108754" y="1415271"/>
                    <a:pt x="1079736" y="1419361"/>
                  </a:cubicBezTo>
                  <a:cubicBezTo>
                    <a:pt x="1086452" y="1415415"/>
                    <a:pt x="1076232" y="1400706"/>
                    <a:pt x="1074440" y="1390497"/>
                  </a:cubicBezTo>
                  <a:cubicBezTo>
                    <a:pt x="1081237" y="1388316"/>
                    <a:pt x="1088134" y="1385112"/>
                    <a:pt x="1094931" y="1382931"/>
                  </a:cubicBezTo>
                  <a:cubicBezTo>
                    <a:pt x="1094921" y="1370015"/>
                    <a:pt x="1095835" y="1358022"/>
                    <a:pt x="1096287" y="1345568"/>
                  </a:cubicBezTo>
                  <a:cubicBezTo>
                    <a:pt x="1103429" y="1347659"/>
                    <a:pt x="1108805" y="1349669"/>
                    <a:pt x="1114643" y="1352140"/>
                  </a:cubicBezTo>
                  <a:cubicBezTo>
                    <a:pt x="1112823" y="1331802"/>
                    <a:pt x="1133115" y="1326281"/>
                    <a:pt x="1142030" y="1312750"/>
                  </a:cubicBezTo>
                  <a:cubicBezTo>
                    <a:pt x="1153281" y="1311656"/>
                    <a:pt x="1163047" y="1310199"/>
                    <a:pt x="1172071" y="1308561"/>
                  </a:cubicBezTo>
                  <a:close/>
                  <a:moveTo>
                    <a:pt x="1592803" y="1162919"/>
                  </a:moveTo>
                  <a:cubicBezTo>
                    <a:pt x="1600158" y="1173781"/>
                    <a:pt x="1606075" y="1183205"/>
                    <a:pt x="1612950" y="1193587"/>
                  </a:cubicBezTo>
                  <a:cubicBezTo>
                    <a:pt x="1599669" y="1186735"/>
                    <a:pt x="1585907" y="1179403"/>
                    <a:pt x="1572917" y="1172258"/>
                  </a:cubicBezTo>
                  <a:cubicBezTo>
                    <a:pt x="1579032" y="1169020"/>
                    <a:pt x="1586397" y="1166449"/>
                    <a:pt x="1592803" y="1162919"/>
                  </a:cubicBezTo>
                  <a:close/>
                  <a:moveTo>
                    <a:pt x="1758754" y="1124643"/>
                  </a:moveTo>
                  <a:cubicBezTo>
                    <a:pt x="1765646" y="1128139"/>
                    <a:pt x="1770931" y="1129463"/>
                    <a:pt x="1777445" y="1131448"/>
                  </a:cubicBezTo>
                  <a:cubicBezTo>
                    <a:pt x="1795391" y="1160714"/>
                    <a:pt x="1778222" y="1176938"/>
                    <a:pt x="1751697" y="1168526"/>
                  </a:cubicBezTo>
                  <a:cubicBezTo>
                    <a:pt x="1756230" y="1175323"/>
                    <a:pt x="1761330" y="1181555"/>
                    <a:pt x="1766336" y="1188824"/>
                  </a:cubicBezTo>
                  <a:cubicBezTo>
                    <a:pt x="1750014" y="1201369"/>
                    <a:pt x="1733504" y="1213158"/>
                    <a:pt x="1716521" y="1224475"/>
                  </a:cubicBezTo>
                  <a:lnTo>
                    <a:pt x="1680422" y="1248774"/>
                  </a:lnTo>
                  <a:lnTo>
                    <a:pt x="1680583" y="1282556"/>
                  </a:lnTo>
                  <a:cubicBezTo>
                    <a:pt x="1675517" y="1287622"/>
                    <a:pt x="1669607" y="1293532"/>
                    <a:pt x="1657700" y="1292321"/>
                  </a:cubicBezTo>
                  <a:cubicBezTo>
                    <a:pt x="1655912" y="1303480"/>
                    <a:pt x="1652810" y="1315014"/>
                    <a:pt x="1649898" y="1324486"/>
                  </a:cubicBezTo>
                  <a:cubicBezTo>
                    <a:pt x="1655231" y="1341640"/>
                    <a:pt x="1638260" y="1342683"/>
                    <a:pt x="1633472" y="1353093"/>
                  </a:cubicBezTo>
                  <a:cubicBezTo>
                    <a:pt x="1627092" y="1358535"/>
                    <a:pt x="1621182" y="1364445"/>
                    <a:pt x="1615834" y="1369793"/>
                  </a:cubicBezTo>
                  <a:cubicBezTo>
                    <a:pt x="1586570" y="1387814"/>
                    <a:pt x="1558992" y="1406958"/>
                    <a:pt x="1531133" y="1426384"/>
                  </a:cubicBezTo>
                  <a:cubicBezTo>
                    <a:pt x="1532256" y="1430884"/>
                    <a:pt x="1531504" y="1433509"/>
                    <a:pt x="1531313" y="1438385"/>
                  </a:cubicBezTo>
                  <a:cubicBezTo>
                    <a:pt x="1517996" y="1444207"/>
                    <a:pt x="1504491" y="1449278"/>
                    <a:pt x="1489768" y="1453694"/>
                  </a:cubicBezTo>
                  <a:lnTo>
                    <a:pt x="1478510" y="1464953"/>
                  </a:lnTo>
                  <a:cubicBezTo>
                    <a:pt x="1446071" y="1461786"/>
                    <a:pt x="1438474" y="1466572"/>
                    <a:pt x="1441466" y="1478571"/>
                  </a:cubicBezTo>
                  <a:cubicBezTo>
                    <a:pt x="1437619" y="1484293"/>
                    <a:pt x="1435458" y="1491139"/>
                    <a:pt x="1432078" y="1497329"/>
                  </a:cubicBezTo>
                  <a:cubicBezTo>
                    <a:pt x="1410325" y="1500343"/>
                    <a:pt x="1455592" y="1528161"/>
                    <a:pt x="1442836" y="1536233"/>
                  </a:cubicBezTo>
                  <a:cubicBezTo>
                    <a:pt x="1430276" y="1530990"/>
                    <a:pt x="1418839" y="1527434"/>
                    <a:pt x="1406279" y="1522192"/>
                  </a:cubicBezTo>
                  <a:cubicBezTo>
                    <a:pt x="1396804" y="1530730"/>
                    <a:pt x="1353119" y="1519132"/>
                    <a:pt x="1386007" y="1553708"/>
                  </a:cubicBezTo>
                  <a:cubicBezTo>
                    <a:pt x="1369788" y="1552124"/>
                    <a:pt x="1355809" y="1565165"/>
                    <a:pt x="1357111" y="1581667"/>
                  </a:cubicBezTo>
                  <a:cubicBezTo>
                    <a:pt x="1338451" y="1584397"/>
                    <a:pt x="1341916" y="1591240"/>
                    <a:pt x="1343961" y="1619178"/>
                  </a:cubicBezTo>
                  <a:cubicBezTo>
                    <a:pt x="1310133" y="1589291"/>
                    <a:pt x="1308161" y="1594074"/>
                    <a:pt x="1322860" y="1626224"/>
                  </a:cubicBezTo>
                  <a:cubicBezTo>
                    <a:pt x="1281324" y="1627469"/>
                    <a:pt x="1264709" y="1658139"/>
                    <a:pt x="1253912" y="1681117"/>
                  </a:cubicBezTo>
                  <a:cubicBezTo>
                    <a:pt x="1241252" y="1685344"/>
                    <a:pt x="1219967" y="1688827"/>
                    <a:pt x="1236455" y="1709819"/>
                  </a:cubicBezTo>
                  <a:cubicBezTo>
                    <a:pt x="1215531" y="1734491"/>
                    <a:pt x="1193117" y="1741912"/>
                    <a:pt x="1181939" y="1774641"/>
                  </a:cubicBezTo>
                  <a:cubicBezTo>
                    <a:pt x="1200777" y="1786724"/>
                    <a:pt x="1200983" y="1794248"/>
                    <a:pt x="1195332" y="1798729"/>
                  </a:cubicBezTo>
                  <a:cubicBezTo>
                    <a:pt x="1189680" y="1803209"/>
                    <a:pt x="1178170" y="1804646"/>
                    <a:pt x="1173576" y="1804556"/>
                  </a:cubicBezTo>
                  <a:cubicBezTo>
                    <a:pt x="1126619" y="1778427"/>
                    <a:pt x="1137927" y="1836456"/>
                    <a:pt x="1091905" y="1814077"/>
                  </a:cubicBezTo>
                  <a:cubicBezTo>
                    <a:pt x="1099414" y="1801884"/>
                    <a:pt x="1085647" y="1776296"/>
                    <a:pt x="1092593" y="1764666"/>
                  </a:cubicBezTo>
                  <a:lnTo>
                    <a:pt x="1171038" y="1667481"/>
                  </a:lnTo>
                  <a:cubicBezTo>
                    <a:pt x="1180887" y="1660443"/>
                    <a:pt x="1191955" y="1654060"/>
                    <a:pt x="1203209" y="1648428"/>
                  </a:cubicBezTo>
                  <a:cubicBezTo>
                    <a:pt x="1209772" y="1649361"/>
                    <a:pt x="1216616" y="1650013"/>
                    <a:pt x="1223178" y="1650947"/>
                  </a:cubicBezTo>
                  <a:cubicBezTo>
                    <a:pt x="1226476" y="1626098"/>
                    <a:pt x="1199014" y="1610458"/>
                    <a:pt x="1209988" y="1605106"/>
                  </a:cubicBezTo>
                  <a:cubicBezTo>
                    <a:pt x="1213272" y="1599947"/>
                    <a:pt x="1213839" y="1593759"/>
                    <a:pt x="1215718" y="1587195"/>
                  </a:cubicBezTo>
                  <a:lnTo>
                    <a:pt x="1223881" y="1579033"/>
                  </a:lnTo>
                  <a:cubicBezTo>
                    <a:pt x="1237856" y="1571617"/>
                    <a:pt x="1250331" y="1563827"/>
                    <a:pt x="1262150" y="1554818"/>
                  </a:cubicBezTo>
                  <a:cubicBezTo>
                    <a:pt x="1291211" y="1561363"/>
                    <a:pt x="1299664" y="1538855"/>
                    <a:pt x="1304844" y="1501817"/>
                  </a:cubicBezTo>
                  <a:cubicBezTo>
                    <a:pt x="1320693" y="1496275"/>
                    <a:pt x="1335136" y="1489328"/>
                    <a:pt x="1349204" y="1483693"/>
                  </a:cubicBezTo>
                  <a:cubicBezTo>
                    <a:pt x="1349024" y="1471692"/>
                    <a:pt x="1347812" y="1459785"/>
                    <a:pt x="1349507" y="1449658"/>
                  </a:cubicBezTo>
                  <a:cubicBezTo>
                    <a:pt x="1362170" y="1439805"/>
                    <a:pt x="1375490" y="1431171"/>
                    <a:pt x="1388998" y="1420474"/>
                  </a:cubicBezTo>
                  <a:lnTo>
                    <a:pt x="1423429" y="1387918"/>
                  </a:lnTo>
                  <a:cubicBezTo>
                    <a:pt x="1432898" y="1387818"/>
                    <a:pt x="1441618" y="1387531"/>
                    <a:pt x="1450432" y="1386213"/>
                  </a:cubicBezTo>
                  <a:cubicBezTo>
                    <a:pt x="1456530" y="1381052"/>
                    <a:pt x="1461878" y="1375704"/>
                    <a:pt x="1467788" y="1369794"/>
                  </a:cubicBezTo>
                  <a:cubicBezTo>
                    <a:pt x="1467509" y="1367262"/>
                    <a:pt x="1465729" y="1364357"/>
                    <a:pt x="1464793" y="1360607"/>
                  </a:cubicBezTo>
                  <a:lnTo>
                    <a:pt x="1481681" y="1343720"/>
                  </a:lnTo>
                  <a:cubicBezTo>
                    <a:pt x="1499960" y="1350740"/>
                    <a:pt x="1517301" y="1356823"/>
                    <a:pt x="1535580" y="1363844"/>
                  </a:cubicBezTo>
                  <a:cubicBezTo>
                    <a:pt x="1547770" y="1361961"/>
                    <a:pt x="1532782" y="1341343"/>
                    <a:pt x="1546377" y="1340866"/>
                  </a:cubicBezTo>
                  <a:cubicBezTo>
                    <a:pt x="1553976" y="1333266"/>
                    <a:pt x="1562326" y="1325854"/>
                    <a:pt x="1569925" y="1318255"/>
                  </a:cubicBezTo>
                  <a:cubicBezTo>
                    <a:pt x="1575273" y="1312907"/>
                    <a:pt x="1581183" y="1306997"/>
                    <a:pt x="1586999" y="1302117"/>
                  </a:cubicBezTo>
                  <a:cubicBezTo>
                    <a:pt x="1580629" y="1293496"/>
                    <a:pt x="1572572" y="1283749"/>
                    <a:pt x="1565639" y="1275691"/>
                  </a:cubicBezTo>
                  <a:lnTo>
                    <a:pt x="1574646" y="1266684"/>
                  </a:lnTo>
                  <a:cubicBezTo>
                    <a:pt x="1587024" y="1262738"/>
                    <a:pt x="1599216" y="1258043"/>
                    <a:pt x="1613376" y="1254189"/>
                  </a:cubicBezTo>
                  <a:cubicBezTo>
                    <a:pt x="1621448" y="1241433"/>
                    <a:pt x="1628956" y="1229240"/>
                    <a:pt x="1638714" y="1217607"/>
                  </a:cubicBezTo>
                  <a:lnTo>
                    <a:pt x="1639671" y="1216650"/>
                  </a:lnTo>
                  <a:cubicBezTo>
                    <a:pt x="1639616" y="1216603"/>
                    <a:pt x="1639560" y="1216557"/>
                    <a:pt x="1639505" y="1216510"/>
                  </a:cubicBezTo>
                  <a:cubicBezTo>
                    <a:pt x="1649030" y="1202264"/>
                    <a:pt x="1659123" y="1190282"/>
                    <a:pt x="1668082" y="1176602"/>
                  </a:cubicBezTo>
                  <a:cubicBezTo>
                    <a:pt x="1670817" y="1171979"/>
                    <a:pt x="1672701" y="1165373"/>
                    <a:pt x="1673265" y="1159145"/>
                  </a:cubicBezTo>
                  <a:cubicBezTo>
                    <a:pt x="1687417" y="1150657"/>
                    <a:pt x="1702136" y="1141604"/>
                    <a:pt x="1714872" y="1131701"/>
                  </a:cubicBezTo>
                  <a:lnTo>
                    <a:pt x="1732340" y="1149169"/>
                  </a:lnTo>
                  <a:cubicBezTo>
                    <a:pt x="1741019" y="1141434"/>
                    <a:pt x="1750548" y="1132850"/>
                    <a:pt x="1758754" y="1124643"/>
                  </a:cubicBezTo>
                  <a:close/>
                  <a:moveTo>
                    <a:pt x="1360850" y="1045235"/>
                  </a:moveTo>
                  <a:lnTo>
                    <a:pt x="1350944" y="1091728"/>
                  </a:lnTo>
                  <a:cubicBezTo>
                    <a:pt x="1332709" y="1109025"/>
                    <a:pt x="1347896" y="1136055"/>
                    <a:pt x="1310036" y="1152339"/>
                  </a:cubicBezTo>
                  <a:cubicBezTo>
                    <a:pt x="1306171" y="1166522"/>
                    <a:pt x="1301746" y="1178453"/>
                    <a:pt x="1296851" y="1189914"/>
                  </a:cubicBezTo>
                  <a:cubicBezTo>
                    <a:pt x="1291385" y="1210391"/>
                    <a:pt x="1283581" y="1220071"/>
                    <a:pt x="1279617" y="1240922"/>
                  </a:cubicBezTo>
                  <a:cubicBezTo>
                    <a:pt x="1266930" y="1250794"/>
                    <a:pt x="1253305" y="1259729"/>
                    <a:pt x="1238646" y="1268758"/>
                  </a:cubicBezTo>
                  <a:cubicBezTo>
                    <a:pt x="1243318" y="1293169"/>
                    <a:pt x="1214021" y="1291507"/>
                    <a:pt x="1201811" y="1293398"/>
                  </a:cubicBezTo>
                  <a:cubicBezTo>
                    <a:pt x="1193544" y="1296974"/>
                    <a:pt x="1184808" y="1300081"/>
                    <a:pt x="1178042" y="1304032"/>
                  </a:cubicBezTo>
                  <a:lnTo>
                    <a:pt x="1171945" y="1297934"/>
                  </a:lnTo>
                  <a:cubicBezTo>
                    <a:pt x="1184266" y="1278108"/>
                    <a:pt x="1196774" y="1259033"/>
                    <a:pt x="1208157" y="1238268"/>
                  </a:cubicBezTo>
                  <a:lnTo>
                    <a:pt x="1266725" y="1172195"/>
                  </a:lnTo>
                  <a:cubicBezTo>
                    <a:pt x="1270302" y="1163928"/>
                    <a:pt x="1257550" y="1143844"/>
                    <a:pt x="1272200" y="1143267"/>
                  </a:cubicBezTo>
                  <a:cubicBezTo>
                    <a:pt x="1279339" y="1140818"/>
                    <a:pt x="1285072" y="1136963"/>
                    <a:pt x="1293149" y="1135452"/>
                  </a:cubicBezTo>
                  <a:lnTo>
                    <a:pt x="1325332" y="1066681"/>
                  </a:lnTo>
                  <a:cubicBezTo>
                    <a:pt x="1337735" y="1059907"/>
                    <a:pt x="1350137" y="1053134"/>
                    <a:pt x="1360850" y="1045235"/>
                  </a:cubicBezTo>
                  <a:close/>
                  <a:moveTo>
                    <a:pt x="1881784" y="946371"/>
                  </a:moveTo>
                  <a:cubicBezTo>
                    <a:pt x="1889336" y="951108"/>
                    <a:pt x="1896607" y="956128"/>
                    <a:pt x="1903787" y="962182"/>
                  </a:cubicBezTo>
                  <a:cubicBezTo>
                    <a:pt x="1898433" y="983845"/>
                    <a:pt x="1897459" y="1001657"/>
                    <a:pt x="1889216" y="1012516"/>
                  </a:cubicBezTo>
                  <a:cubicBezTo>
                    <a:pt x="1886468" y="1016135"/>
                    <a:pt x="1882912" y="1018982"/>
                    <a:pt x="1878117" y="1020941"/>
                  </a:cubicBezTo>
                  <a:lnTo>
                    <a:pt x="1826987" y="1071126"/>
                  </a:lnTo>
                  <a:cubicBezTo>
                    <a:pt x="1817150" y="1060164"/>
                    <a:pt x="1807877" y="1048639"/>
                    <a:pt x="1798795" y="1037869"/>
                  </a:cubicBezTo>
                  <a:cubicBezTo>
                    <a:pt x="1803366" y="1026680"/>
                    <a:pt x="1806621" y="1015862"/>
                    <a:pt x="1810911" y="1004955"/>
                  </a:cubicBezTo>
                  <a:lnTo>
                    <a:pt x="1833143" y="982722"/>
                  </a:lnTo>
                  <a:lnTo>
                    <a:pt x="1826999" y="976577"/>
                  </a:lnTo>
                  <a:cubicBezTo>
                    <a:pt x="1817144" y="936328"/>
                    <a:pt x="1870423" y="979475"/>
                    <a:pt x="1881784" y="946371"/>
                  </a:cubicBezTo>
                  <a:close/>
                  <a:moveTo>
                    <a:pt x="1495597" y="822274"/>
                  </a:moveTo>
                  <a:lnTo>
                    <a:pt x="1506832" y="833509"/>
                  </a:lnTo>
                  <a:cubicBezTo>
                    <a:pt x="1506385" y="839106"/>
                    <a:pt x="1508187" y="844793"/>
                    <a:pt x="1506286" y="849152"/>
                  </a:cubicBezTo>
                  <a:cubicBezTo>
                    <a:pt x="1504385" y="853510"/>
                    <a:pt x="1498781" y="856540"/>
                    <a:pt x="1483521" y="856820"/>
                  </a:cubicBezTo>
                  <a:cubicBezTo>
                    <a:pt x="1479522" y="850520"/>
                    <a:pt x="1474120" y="842815"/>
                    <a:pt x="1468610" y="836153"/>
                  </a:cubicBezTo>
                  <a:cubicBezTo>
                    <a:pt x="1478038" y="832343"/>
                    <a:pt x="1486637" y="826553"/>
                    <a:pt x="1495597" y="822274"/>
                  </a:cubicBezTo>
                  <a:close/>
                  <a:moveTo>
                    <a:pt x="1674988" y="577451"/>
                  </a:moveTo>
                  <a:cubicBezTo>
                    <a:pt x="1681401" y="583297"/>
                    <a:pt x="1688001" y="589897"/>
                    <a:pt x="1692715" y="594612"/>
                  </a:cubicBezTo>
                  <a:cubicBezTo>
                    <a:pt x="1689122" y="602919"/>
                    <a:pt x="1685529" y="611227"/>
                    <a:pt x="1681843" y="617742"/>
                  </a:cubicBezTo>
                  <a:cubicBezTo>
                    <a:pt x="1684378" y="632178"/>
                    <a:pt x="1686538" y="645106"/>
                    <a:pt x="1687659" y="658128"/>
                  </a:cubicBezTo>
                  <a:cubicBezTo>
                    <a:pt x="1682361" y="673798"/>
                    <a:pt x="1675931" y="687770"/>
                    <a:pt x="1668464" y="701838"/>
                  </a:cubicBezTo>
                  <a:cubicBezTo>
                    <a:pt x="1652618" y="692226"/>
                    <a:pt x="1639036" y="683178"/>
                    <a:pt x="1623191" y="673566"/>
                  </a:cubicBezTo>
                  <a:lnTo>
                    <a:pt x="1617062" y="667437"/>
                  </a:lnTo>
                  <a:cubicBezTo>
                    <a:pt x="1628496" y="649402"/>
                    <a:pt x="1626534" y="625905"/>
                    <a:pt x="1633631" y="604666"/>
                  </a:cubicBezTo>
                  <a:cubicBezTo>
                    <a:pt x="1641938" y="601073"/>
                    <a:pt x="1650151" y="598518"/>
                    <a:pt x="1657516" y="593981"/>
                  </a:cubicBezTo>
                  <a:cubicBezTo>
                    <a:pt x="1662899" y="588598"/>
                    <a:pt x="1669321" y="583118"/>
                    <a:pt x="1674988" y="577451"/>
                  </a:cubicBezTo>
                  <a:close/>
                  <a:moveTo>
                    <a:pt x="1919488" y="543166"/>
                  </a:moveTo>
                  <a:lnTo>
                    <a:pt x="1982586" y="611419"/>
                  </a:lnTo>
                  <a:lnTo>
                    <a:pt x="1982758" y="611407"/>
                  </a:lnTo>
                  <a:cubicBezTo>
                    <a:pt x="1988331" y="618137"/>
                    <a:pt x="1993509" y="626207"/>
                    <a:pt x="1998793" y="633226"/>
                  </a:cubicBezTo>
                  <a:cubicBezTo>
                    <a:pt x="2011593" y="653547"/>
                    <a:pt x="2022212" y="672264"/>
                    <a:pt x="2035013" y="692585"/>
                  </a:cubicBezTo>
                  <a:lnTo>
                    <a:pt x="2034082" y="691547"/>
                  </a:lnTo>
                  <a:lnTo>
                    <a:pt x="2035374" y="714794"/>
                  </a:lnTo>
                  <a:lnTo>
                    <a:pt x="2036662" y="717475"/>
                  </a:lnTo>
                  <a:cubicBezTo>
                    <a:pt x="2034024" y="727618"/>
                    <a:pt x="2030362" y="737847"/>
                    <a:pt x="2027725" y="747990"/>
                  </a:cubicBezTo>
                  <a:cubicBezTo>
                    <a:pt x="2031826" y="755147"/>
                    <a:pt x="2029317" y="760001"/>
                    <a:pt x="2024963" y="764120"/>
                  </a:cubicBezTo>
                  <a:cubicBezTo>
                    <a:pt x="2020609" y="768240"/>
                    <a:pt x="2014409" y="771625"/>
                    <a:pt x="2011127" y="775845"/>
                  </a:cubicBezTo>
                  <a:lnTo>
                    <a:pt x="2009263" y="773980"/>
                  </a:lnTo>
                  <a:lnTo>
                    <a:pt x="1977591" y="804710"/>
                  </a:lnTo>
                  <a:cubicBezTo>
                    <a:pt x="1972359" y="820337"/>
                    <a:pt x="1965520" y="833792"/>
                    <a:pt x="1958589" y="848284"/>
                  </a:cubicBezTo>
                  <a:cubicBezTo>
                    <a:pt x="1961565" y="867044"/>
                    <a:pt x="1952545" y="876064"/>
                    <a:pt x="1943899" y="883766"/>
                  </a:cubicBezTo>
                  <a:cubicBezTo>
                    <a:pt x="1939514" y="898547"/>
                    <a:pt x="1933519" y="911157"/>
                    <a:pt x="1927716" y="924521"/>
                  </a:cubicBezTo>
                  <a:cubicBezTo>
                    <a:pt x="1922079" y="930158"/>
                    <a:pt x="1916442" y="935795"/>
                    <a:pt x="1910332" y="940960"/>
                  </a:cubicBezTo>
                  <a:cubicBezTo>
                    <a:pt x="1896346" y="927538"/>
                    <a:pt x="1882642" y="913834"/>
                    <a:pt x="1867048" y="898241"/>
                  </a:cubicBezTo>
                  <a:cubicBezTo>
                    <a:pt x="1878638" y="897992"/>
                    <a:pt x="1887301" y="895944"/>
                    <a:pt x="1897191" y="894560"/>
                  </a:cubicBezTo>
                  <a:cubicBezTo>
                    <a:pt x="1892549" y="885971"/>
                    <a:pt x="1888570" y="878609"/>
                    <a:pt x="1885627" y="871156"/>
                  </a:cubicBezTo>
                  <a:cubicBezTo>
                    <a:pt x="1869494" y="864607"/>
                    <a:pt x="1848321" y="842306"/>
                    <a:pt x="1828698" y="866655"/>
                  </a:cubicBezTo>
                  <a:cubicBezTo>
                    <a:pt x="1842244" y="826646"/>
                    <a:pt x="1837436" y="793651"/>
                    <a:pt x="1846588" y="765597"/>
                  </a:cubicBezTo>
                  <a:cubicBezTo>
                    <a:pt x="1855882" y="753468"/>
                    <a:pt x="1863666" y="740958"/>
                    <a:pt x="1872487" y="728357"/>
                  </a:cubicBezTo>
                  <a:cubicBezTo>
                    <a:pt x="1851322" y="708883"/>
                    <a:pt x="1872031" y="701405"/>
                    <a:pt x="1862448" y="678856"/>
                  </a:cubicBezTo>
                  <a:cubicBezTo>
                    <a:pt x="1852292" y="686176"/>
                    <a:pt x="1840528" y="691325"/>
                    <a:pt x="1829428" y="697700"/>
                  </a:cubicBezTo>
                  <a:cubicBezTo>
                    <a:pt x="1816395" y="688050"/>
                    <a:pt x="1801664" y="677264"/>
                    <a:pt x="1788350" y="667897"/>
                  </a:cubicBezTo>
                  <a:cubicBezTo>
                    <a:pt x="1788283" y="645281"/>
                    <a:pt x="1807301" y="639494"/>
                    <a:pt x="1816503" y="628402"/>
                  </a:cubicBezTo>
                  <a:cubicBezTo>
                    <a:pt x="1828566" y="628626"/>
                    <a:pt x="1839683" y="627904"/>
                    <a:pt x="1851654" y="629164"/>
                  </a:cubicBezTo>
                  <a:cubicBezTo>
                    <a:pt x="1855600" y="625218"/>
                    <a:pt x="1859737" y="622026"/>
                    <a:pt x="1863119" y="618644"/>
                  </a:cubicBezTo>
                  <a:cubicBezTo>
                    <a:pt x="1869892" y="614706"/>
                    <a:pt x="1859671" y="599411"/>
                    <a:pt x="1857474" y="589321"/>
                  </a:cubicBezTo>
                  <a:lnTo>
                    <a:pt x="1873822" y="572973"/>
                  </a:lnTo>
                  <a:lnTo>
                    <a:pt x="1875291" y="574881"/>
                  </a:lnTo>
                  <a:lnTo>
                    <a:pt x="1881131" y="569041"/>
                  </a:lnTo>
                  <a:cubicBezTo>
                    <a:pt x="1892654" y="561258"/>
                    <a:pt x="1904826" y="554694"/>
                    <a:pt x="1916532" y="547662"/>
                  </a:cubicBezTo>
                  <a:lnTo>
                    <a:pt x="1916322" y="546331"/>
                  </a:lnTo>
                  <a:close/>
                  <a:moveTo>
                    <a:pt x="1935675" y="447182"/>
                  </a:moveTo>
                  <a:cubicBezTo>
                    <a:pt x="1958714" y="447475"/>
                    <a:pt x="1976833" y="463888"/>
                    <a:pt x="1994930" y="483122"/>
                  </a:cubicBezTo>
                  <a:cubicBezTo>
                    <a:pt x="1996444" y="487907"/>
                    <a:pt x="1996445" y="491639"/>
                    <a:pt x="1995340" y="494479"/>
                  </a:cubicBezTo>
                  <a:cubicBezTo>
                    <a:pt x="1994235" y="497319"/>
                    <a:pt x="1992025" y="499267"/>
                    <a:pt x="1989118" y="500483"/>
                  </a:cubicBezTo>
                  <a:cubicBezTo>
                    <a:pt x="1983304" y="502914"/>
                    <a:pt x="1974702" y="502416"/>
                    <a:pt x="1966584" y="500268"/>
                  </a:cubicBezTo>
                  <a:lnTo>
                    <a:pt x="1947918" y="481603"/>
                  </a:lnTo>
                  <a:cubicBezTo>
                    <a:pt x="1933496" y="461494"/>
                    <a:pt x="1926540" y="448851"/>
                    <a:pt x="1935675" y="447182"/>
                  </a:cubicBezTo>
                  <a:close/>
                  <a:moveTo>
                    <a:pt x="1674284" y="413789"/>
                  </a:moveTo>
                  <a:cubicBezTo>
                    <a:pt x="1675384" y="414424"/>
                    <a:pt x="1677029" y="416280"/>
                    <a:pt x="1679245" y="419759"/>
                  </a:cubicBezTo>
                  <a:lnTo>
                    <a:pt x="1673723" y="414237"/>
                  </a:lnTo>
                  <a:close/>
                  <a:moveTo>
                    <a:pt x="1626801" y="373487"/>
                  </a:moveTo>
                  <a:cubicBezTo>
                    <a:pt x="1634373" y="378254"/>
                    <a:pt x="1641579" y="384337"/>
                    <a:pt x="1648871" y="389385"/>
                  </a:cubicBezTo>
                  <a:lnTo>
                    <a:pt x="1673723" y="414237"/>
                  </a:lnTo>
                  <a:lnTo>
                    <a:pt x="1672592" y="415140"/>
                  </a:lnTo>
                  <a:cubicBezTo>
                    <a:pt x="1672518" y="417942"/>
                    <a:pt x="1674518" y="424010"/>
                    <a:pt x="1678379" y="430116"/>
                  </a:cubicBezTo>
                  <a:cubicBezTo>
                    <a:pt x="1690632" y="443491"/>
                    <a:pt x="1710329" y="457016"/>
                    <a:pt x="1712591" y="469940"/>
                  </a:cubicBezTo>
                  <a:cubicBezTo>
                    <a:pt x="1709311" y="472271"/>
                    <a:pt x="1707087" y="477343"/>
                    <a:pt x="1673326" y="447509"/>
                  </a:cubicBezTo>
                  <a:lnTo>
                    <a:pt x="1664908" y="455927"/>
                  </a:lnTo>
                  <a:cubicBezTo>
                    <a:pt x="1677719" y="481083"/>
                    <a:pt x="1687789" y="505183"/>
                    <a:pt x="1699370" y="529671"/>
                  </a:cubicBezTo>
                  <a:cubicBezTo>
                    <a:pt x="1690759" y="537333"/>
                    <a:pt x="1682061" y="546031"/>
                    <a:pt x="1673169" y="553974"/>
                  </a:cubicBezTo>
                  <a:lnTo>
                    <a:pt x="1638049" y="518855"/>
                  </a:lnTo>
                  <a:cubicBezTo>
                    <a:pt x="1626095" y="520368"/>
                    <a:pt x="1615283" y="523586"/>
                    <a:pt x="1604558" y="525768"/>
                  </a:cubicBezTo>
                  <a:cubicBezTo>
                    <a:pt x="1591211" y="491657"/>
                    <a:pt x="1595980" y="486887"/>
                    <a:pt x="1607395" y="488761"/>
                  </a:cubicBezTo>
                  <a:cubicBezTo>
                    <a:pt x="1622439" y="471819"/>
                    <a:pt x="1615260" y="443877"/>
                    <a:pt x="1592489" y="384069"/>
                  </a:cubicBezTo>
                  <a:cubicBezTo>
                    <a:pt x="1604143" y="380010"/>
                    <a:pt x="1614954" y="376792"/>
                    <a:pt x="1626801" y="373487"/>
                  </a:cubicBezTo>
                  <a:close/>
                  <a:moveTo>
                    <a:pt x="1381244" y="0"/>
                  </a:moveTo>
                  <a:cubicBezTo>
                    <a:pt x="1424021" y="37160"/>
                    <a:pt x="1428232" y="-7489"/>
                    <a:pt x="1451455" y="13487"/>
                  </a:cubicBezTo>
                  <a:cubicBezTo>
                    <a:pt x="1456909" y="18379"/>
                    <a:pt x="1460670" y="22141"/>
                    <a:pt x="1464432" y="25903"/>
                  </a:cubicBezTo>
                  <a:cubicBezTo>
                    <a:pt x="1484814" y="35614"/>
                    <a:pt x="1508854" y="44489"/>
                    <a:pt x="1523410" y="50622"/>
                  </a:cubicBezTo>
                  <a:lnTo>
                    <a:pt x="1559067" y="85729"/>
                  </a:lnTo>
                  <a:lnTo>
                    <a:pt x="1559121" y="85058"/>
                  </a:lnTo>
                  <a:lnTo>
                    <a:pt x="1567808" y="76372"/>
                  </a:lnTo>
                  <a:cubicBezTo>
                    <a:pt x="1580525" y="89088"/>
                    <a:pt x="1591829" y="100392"/>
                    <a:pt x="1604826" y="112829"/>
                  </a:cubicBezTo>
                  <a:cubicBezTo>
                    <a:pt x="1639060" y="134173"/>
                    <a:pt x="1675005" y="138734"/>
                    <a:pt x="1688145" y="184940"/>
                  </a:cubicBezTo>
                  <a:cubicBezTo>
                    <a:pt x="1733904" y="203237"/>
                    <a:pt x="1790173" y="244936"/>
                    <a:pt x="1788814" y="278323"/>
                  </a:cubicBezTo>
                  <a:cubicBezTo>
                    <a:pt x="1808340" y="304013"/>
                    <a:pt x="1826732" y="328010"/>
                    <a:pt x="1847099" y="352860"/>
                  </a:cubicBezTo>
                  <a:cubicBezTo>
                    <a:pt x="1844297" y="355663"/>
                    <a:pt x="1841214" y="358745"/>
                    <a:pt x="1837941" y="361076"/>
                  </a:cubicBezTo>
                  <a:cubicBezTo>
                    <a:pt x="1832683" y="359740"/>
                    <a:pt x="1826763" y="357183"/>
                    <a:pt x="1819900" y="353683"/>
                  </a:cubicBezTo>
                  <a:cubicBezTo>
                    <a:pt x="1807988" y="331683"/>
                    <a:pt x="1795975" y="307901"/>
                    <a:pt x="1782649" y="284488"/>
                  </a:cubicBezTo>
                  <a:cubicBezTo>
                    <a:pt x="1758753" y="267878"/>
                    <a:pt x="1735138" y="250987"/>
                    <a:pt x="1710682" y="234937"/>
                  </a:cubicBezTo>
                  <a:cubicBezTo>
                    <a:pt x="1707105" y="231921"/>
                    <a:pt x="1702865" y="227682"/>
                    <a:pt x="1699569" y="224385"/>
                  </a:cubicBezTo>
                  <a:lnTo>
                    <a:pt x="1700113" y="225640"/>
                  </a:lnTo>
                  <a:cubicBezTo>
                    <a:pt x="1684917" y="226730"/>
                    <a:pt x="1670099" y="229322"/>
                    <a:pt x="1655091" y="231164"/>
                  </a:cubicBezTo>
                  <a:cubicBezTo>
                    <a:pt x="1636668" y="216672"/>
                    <a:pt x="1619937" y="203310"/>
                    <a:pt x="1600952" y="189380"/>
                  </a:cubicBezTo>
                  <a:cubicBezTo>
                    <a:pt x="1594277" y="183829"/>
                    <a:pt x="1586290" y="178649"/>
                    <a:pt x="1580367" y="173288"/>
                  </a:cubicBezTo>
                  <a:lnTo>
                    <a:pt x="1578695" y="172566"/>
                  </a:lnTo>
                  <a:cubicBezTo>
                    <a:pt x="1571389" y="178956"/>
                    <a:pt x="1564256" y="186089"/>
                    <a:pt x="1557234" y="192193"/>
                  </a:cubicBezTo>
                  <a:cubicBezTo>
                    <a:pt x="1547603" y="182561"/>
                    <a:pt x="1539348" y="174306"/>
                    <a:pt x="1528055" y="163584"/>
                  </a:cubicBezTo>
                  <a:lnTo>
                    <a:pt x="1523010" y="158539"/>
                  </a:lnTo>
                  <a:lnTo>
                    <a:pt x="1522997" y="157634"/>
                  </a:lnTo>
                  <a:cubicBezTo>
                    <a:pt x="1508628" y="144434"/>
                    <a:pt x="1491774" y="129918"/>
                    <a:pt x="1476821" y="117303"/>
                  </a:cubicBezTo>
                  <a:lnTo>
                    <a:pt x="1479053" y="90590"/>
                  </a:lnTo>
                  <a:lnTo>
                    <a:pt x="1471076" y="83119"/>
                  </a:lnTo>
                  <a:cubicBezTo>
                    <a:pt x="1460821" y="73890"/>
                    <a:pt x="1446457" y="62686"/>
                    <a:pt x="1417569" y="46434"/>
                  </a:cubicBezTo>
                  <a:cubicBezTo>
                    <a:pt x="1418451" y="62479"/>
                    <a:pt x="1418392" y="77585"/>
                    <a:pt x="1417864" y="92220"/>
                  </a:cubicBezTo>
                  <a:lnTo>
                    <a:pt x="1416698" y="92543"/>
                  </a:lnTo>
                  <a:cubicBezTo>
                    <a:pt x="1423972" y="103179"/>
                    <a:pt x="1429833" y="112400"/>
                    <a:pt x="1436828" y="123316"/>
                  </a:cubicBezTo>
                  <a:cubicBezTo>
                    <a:pt x="1431227" y="128918"/>
                    <a:pt x="1425434" y="133768"/>
                    <a:pt x="1419552" y="139649"/>
                  </a:cubicBezTo>
                  <a:lnTo>
                    <a:pt x="1417198" y="138213"/>
                  </a:lnTo>
                  <a:lnTo>
                    <a:pt x="1397752" y="191607"/>
                  </a:lnTo>
                  <a:lnTo>
                    <a:pt x="1398882" y="191289"/>
                  </a:lnTo>
                  <a:cubicBezTo>
                    <a:pt x="1415937" y="198723"/>
                    <a:pt x="1436944" y="216334"/>
                    <a:pt x="1437333" y="200875"/>
                  </a:cubicBezTo>
                  <a:cubicBezTo>
                    <a:pt x="1438851" y="187111"/>
                    <a:pt x="1441217" y="175327"/>
                    <a:pt x="1442735" y="161564"/>
                  </a:cubicBezTo>
                  <a:cubicBezTo>
                    <a:pt x="1453758" y="170321"/>
                    <a:pt x="1464967" y="179833"/>
                    <a:pt x="1475989" y="188591"/>
                  </a:cubicBezTo>
                  <a:cubicBezTo>
                    <a:pt x="1561155" y="249419"/>
                    <a:pt x="1459833" y="238656"/>
                    <a:pt x="1519085" y="287721"/>
                  </a:cubicBezTo>
                  <a:cubicBezTo>
                    <a:pt x="1522201" y="281781"/>
                    <a:pt x="1524657" y="274615"/>
                    <a:pt x="1528526" y="268862"/>
                  </a:cubicBezTo>
                  <a:cubicBezTo>
                    <a:pt x="1541708" y="287704"/>
                    <a:pt x="1555942" y="286656"/>
                    <a:pt x="1569036" y="298052"/>
                  </a:cubicBezTo>
                  <a:cubicBezTo>
                    <a:pt x="1574121" y="304269"/>
                    <a:pt x="1576286" y="308698"/>
                    <a:pt x="1579205" y="313314"/>
                  </a:cubicBezTo>
                  <a:cubicBezTo>
                    <a:pt x="1571563" y="320956"/>
                    <a:pt x="1563923" y="328597"/>
                    <a:pt x="1555811" y="335767"/>
                  </a:cubicBezTo>
                  <a:lnTo>
                    <a:pt x="1552698" y="338879"/>
                  </a:lnTo>
                  <a:lnTo>
                    <a:pt x="1526825" y="329656"/>
                  </a:lnTo>
                  <a:cubicBezTo>
                    <a:pt x="1526950" y="329788"/>
                    <a:pt x="1527075" y="329919"/>
                    <a:pt x="1527199" y="330051"/>
                  </a:cubicBezTo>
                  <a:cubicBezTo>
                    <a:pt x="1523405" y="341395"/>
                    <a:pt x="1519701" y="351706"/>
                    <a:pt x="1516379" y="363521"/>
                  </a:cubicBezTo>
                  <a:lnTo>
                    <a:pt x="1534782" y="381924"/>
                  </a:lnTo>
                  <a:cubicBezTo>
                    <a:pt x="1532273" y="387265"/>
                    <a:pt x="1531268" y="392988"/>
                    <a:pt x="1528479" y="398608"/>
                  </a:cubicBezTo>
                  <a:cubicBezTo>
                    <a:pt x="1527816" y="402220"/>
                    <a:pt x="1526503" y="404787"/>
                    <a:pt x="1524681" y="406567"/>
                  </a:cubicBezTo>
                  <a:cubicBezTo>
                    <a:pt x="1511931" y="419019"/>
                    <a:pt x="1474302" y="392857"/>
                    <a:pt x="1460861" y="416208"/>
                  </a:cubicBezTo>
                  <a:cubicBezTo>
                    <a:pt x="1443901" y="404855"/>
                    <a:pt x="1449288" y="392862"/>
                    <a:pt x="1443154" y="386728"/>
                  </a:cubicBezTo>
                  <a:cubicBezTo>
                    <a:pt x="1445266" y="377066"/>
                    <a:pt x="1446817" y="367965"/>
                    <a:pt x="1447513" y="356888"/>
                  </a:cubicBezTo>
                  <a:cubicBezTo>
                    <a:pt x="1444965" y="349808"/>
                    <a:pt x="1438159" y="351403"/>
                    <a:pt x="1427865" y="344249"/>
                  </a:cubicBezTo>
                  <a:cubicBezTo>
                    <a:pt x="1413483" y="333246"/>
                    <a:pt x="1400980" y="324123"/>
                    <a:pt x="1385752" y="313964"/>
                  </a:cubicBezTo>
                  <a:cubicBezTo>
                    <a:pt x="1380965" y="318752"/>
                    <a:pt x="1376740" y="322976"/>
                    <a:pt x="1368667" y="330110"/>
                  </a:cubicBezTo>
                  <a:cubicBezTo>
                    <a:pt x="1374696" y="351347"/>
                    <a:pt x="1358821" y="354059"/>
                    <a:pt x="1364190" y="371256"/>
                  </a:cubicBezTo>
                  <a:cubicBezTo>
                    <a:pt x="1353668" y="371435"/>
                    <a:pt x="1343993" y="373588"/>
                    <a:pt x="1334318" y="375742"/>
                  </a:cubicBezTo>
                  <a:cubicBezTo>
                    <a:pt x="1330191" y="384569"/>
                    <a:pt x="1324654" y="391987"/>
                    <a:pt x="1320527" y="400815"/>
                  </a:cubicBezTo>
                  <a:cubicBezTo>
                    <a:pt x="1320627" y="408237"/>
                    <a:pt x="1320445" y="415940"/>
                    <a:pt x="1320545" y="423363"/>
                  </a:cubicBezTo>
                  <a:cubicBezTo>
                    <a:pt x="1345093" y="458049"/>
                    <a:pt x="1329122" y="458976"/>
                    <a:pt x="1325277" y="467522"/>
                  </a:cubicBezTo>
                  <a:lnTo>
                    <a:pt x="1343142" y="485386"/>
                  </a:lnTo>
                  <a:cubicBezTo>
                    <a:pt x="1341452" y="487076"/>
                    <a:pt x="1339480" y="489047"/>
                    <a:pt x="1336758" y="490830"/>
                  </a:cubicBezTo>
                  <a:cubicBezTo>
                    <a:pt x="1326899" y="497869"/>
                    <a:pt x="1315911" y="503215"/>
                    <a:pt x="1304830" y="509595"/>
                  </a:cubicBezTo>
                  <a:cubicBezTo>
                    <a:pt x="1287831" y="516252"/>
                    <a:pt x="1306453" y="542760"/>
                    <a:pt x="1315015" y="558644"/>
                  </a:cubicBezTo>
                  <a:cubicBezTo>
                    <a:pt x="1311452" y="566909"/>
                    <a:pt x="1307888" y="575173"/>
                    <a:pt x="1303948" y="581934"/>
                  </a:cubicBezTo>
                  <a:cubicBezTo>
                    <a:pt x="1299158" y="583904"/>
                    <a:pt x="1292113" y="585307"/>
                    <a:pt x="1286101" y="586618"/>
                  </a:cubicBezTo>
                  <a:cubicBezTo>
                    <a:pt x="1289020" y="594042"/>
                    <a:pt x="1291091" y="599493"/>
                    <a:pt x="1293162" y="604943"/>
                  </a:cubicBezTo>
                  <a:cubicBezTo>
                    <a:pt x="1271282" y="617421"/>
                    <a:pt x="1250342" y="630839"/>
                    <a:pt x="1228085" y="641813"/>
                  </a:cubicBezTo>
                  <a:cubicBezTo>
                    <a:pt x="1233074" y="654688"/>
                    <a:pt x="1236935" y="665871"/>
                    <a:pt x="1240044" y="676866"/>
                  </a:cubicBezTo>
                  <a:cubicBezTo>
                    <a:pt x="1229243" y="680145"/>
                    <a:pt x="1217596" y="684270"/>
                    <a:pt x="1206231" y="688113"/>
                  </a:cubicBezTo>
                  <a:cubicBezTo>
                    <a:pt x="1199568" y="696657"/>
                    <a:pt x="1194878" y="706048"/>
                    <a:pt x="1189625" y="716002"/>
                  </a:cubicBezTo>
                  <a:cubicBezTo>
                    <a:pt x="1186527" y="719100"/>
                    <a:pt x="1183429" y="722198"/>
                    <a:pt x="1180143" y="724544"/>
                  </a:cubicBezTo>
                  <a:cubicBezTo>
                    <a:pt x="1183904" y="728305"/>
                    <a:pt x="1188135" y="732536"/>
                    <a:pt x="1192177" y="736015"/>
                  </a:cubicBezTo>
                  <a:cubicBezTo>
                    <a:pt x="1182318" y="743054"/>
                    <a:pt x="1170486" y="749245"/>
                    <a:pt x="1159498" y="754591"/>
                  </a:cubicBezTo>
                  <a:lnTo>
                    <a:pt x="1148685" y="743779"/>
                  </a:lnTo>
                  <a:cubicBezTo>
                    <a:pt x="1123607" y="751932"/>
                    <a:pt x="1144667" y="771302"/>
                    <a:pt x="1140263" y="786049"/>
                  </a:cubicBezTo>
                  <a:cubicBezTo>
                    <a:pt x="1135666" y="794406"/>
                    <a:pt x="1131447" y="804268"/>
                    <a:pt x="1125909" y="811685"/>
                  </a:cubicBezTo>
                  <a:cubicBezTo>
                    <a:pt x="1162758" y="837832"/>
                    <a:pt x="1183702" y="830051"/>
                    <a:pt x="1169401" y="803922"/>
                  </a:cubicBezTo>
                  <a:cubicBezTo>
                    <a:pt x="1171654" y="801669"/>
                    <a:pt x="1173814" y="800449"/>
                    <a:pt x="1175504" y="798760"/>
                  </a:cubicBezTo>
                  <a:cubicBezTo>
                    <a:pt x="1190350" y="801778"/>
                    <a:pt x="1203223" y="803949"/>
                    <a:pt x="1218351" y="806685"/>
                  </a:cubicBezTo>
                  <a:cubicBezTo>
                    <a:pt x="1242076" y="870401"/>
                    <a:pt x="1190579" y="853262"/>
                    <a:pt x="1193520" y="888871"/>
                  </a:cubicBezTo>
                  <a:cubicBezTo>
                    <a:pt x="1172394" y="904355"/>
                    <a:pt x="1225614" y="962082"/>
                    <a:pt x="1176283" y="952178"/>
                  </a:cubicBezTo>
                  <a:cubicBezTo>
                    <a:pt x="1148290" y="955726"/>
                    <a:pt x="1141442" y="969155"/>
                    <a:pt x="1159404" y="991623"/>
                  </a:cubicBezTo>
                  <a:cubicBezTo>
                    <a:pt x="1144950" y="1009838"/>
                    <a:pt x="1129840" y="1029649"/>
                    <a:pt x="1113883" y="1047487"/>
                  </a:cubicBezTo>
                  <a:cubicBezTo>
                    <a:pt x="1088033" y="1030086"/>
                    <a:pt x="1100454" y="1054334"/>
                    <a:pt x="1090122" y="1058084"/>
                  </a:cubicBezTo>
                  <a:cubicBezTo>
                    <a:pt x="1104745" y="1134664"/>
                    <a:pt x="1011430" y="1103868"/>
                    <a:pt x="1024642" y="1179038"/>
                  </a:cubicBezTo>
                  <a:cubicBezTo>
                    <a:pt x="993167" y="1175725"/>
                    <a:pt x="1002110" y="1198749"/>
                    <a:pt x="996677" y="1219226"/>
                  </a:cubicBezTo>
                  <a:cubicBezTo>
                    <a:pt x="985973" y="1227109"/>
                    <a:pt x="973578" y="1233864"/>
                    <a:pt x="961182" y="1240618"/>
                  </a:cubicBezTo>
                  <a:cubicBezTo>
                    <a:pt x="967158" y="1253917"/>
                    <a:pt x="966758" y="1261015"/>
                    <a:pt x="962757" y="1264767"/>
                  </a:cubicBezTo>
                  <a:cubicBezTo>
                    <a:pt x="950752" y="1276022"/>
                    <a:pt x="906329" y="1257156"/>
                    <a:pt x="904378" y="1285199"/>
                  </a:cubicBezTo>
                  <a:cubicBezTo>
                    <a:pt x="893298" y="1291578"/>
                    <a:pt x="882028" y="1297206"/>
                    <a:pt x="871981" y="1303493"/>
                  </a:cubicBezTo>
                  <a:cubicBezTo>
                    <a:pt x="864383" y="1319552"/>
                    <a:pt x="871932" y="1360895"/>
                    <a:pt x="846832" y="1340864"/>
                  </a:cubicBezTo>
                  <a:cubicBezTo>
                    <a:pt x="838481" y="1353917"/>
                    <a:pt x="802757" y="1323825"/>
                    <a:pt x="799114" y="1350034"/>
                  </a:cubicBezTo>
                  <a:cubicBezTo>
                    <a:pt x="798856" y="1381318"/>
                    <a:pt x="762693" y="1390214"/>
                    <a:pt x="773522" y="1420756"/>
                  </a:cubicBezTo>
                  <a:cubicBezTo>
                    <a:pt x="731619" y="1419408"/>
                    <a:pt x="735909" y="1496919"/>
                    <a:pt x="681974" y="1486918"/>
                  </a:cubicBezTo>
                  <a:cubicBezTo>
                    <a:pt x="687454" y="1525629"/>
                    <a:pt x="643215" y="1538840"/>
                    <a:pt x="623976" y="1564661"/>
                  </a:cubicBezTo>
                  <a:cubicBezTo>
                    <a:pt x="619470" y="1569167"/>
                    <a:pt x="613930" y="1573766"/>
                    <a:pt x="609424" y="1578272"/>
                  </a:cubicBezTo>
                  <a:cubicBezTo>
                    <a:pt x="596354" y="1564076"/>
                    <a:pt x="590819" y="1574311"/>
                    <a:pt x="586877" y="1578254"/>
                  </a:cubicBezTo>
                  <a:cubicBezTo>
                    <a:pt x="583593" y="1583418"/>
                    <a:pt x="572130" y="1582658"/>
                    <a:pt x="581160" y="1596194"/>
                  </a:cubicBezTo>
                  <a:cubicBezTo>
                    <a:pt x="591596" y="1605503"/>
                    <a:pt x="576847" y="1607088"/>
                    <a:pt x="545270" y="1593535"/>
                  </a:cubicBezTo>
                  <a:cubicBezTo>
                    <a:pt x="543859" y="1592124"/>
                    <a:pt x="541509" y="1589774"/>
                    <a:pt x="538877" y="1587705"/>
                  </a:cubicBezTo>
                  <a:cubicBezTo>
                    <a:pt x="536424" y="1575114"/>
                    <a:pt x="532845" y="1563649"/>
                    <a:pt x="529734" y="1549837"/>
                  </a:cubicBezTo>
                  <a:cubicBezTo>
                    <a:pt x="503984" y="1539858"/>
                    <a:pt x="498351" y="1545490"/>
                    <a:pt x="478899" y="1539556"/>
                  </a:cubicBezTo>
                  <a:cubicBezTo>
                    <a:pt x="483884" y="1546794"/>
                    <a:pt x="489433" y="1553468"/>
                    <a:pt x="494888" y="1561177"/>
                  </a:cubicBezTo>
                  <a:cubicBezTo>
                    <a:pt x="494801" y="1570665"/>
                    <a:pt x="496407" y="1581283"/>
                    <a:pt x="497731" y="1592182"/>
                  </a:cubicBezTo>
                  <a:cubicBezTo>
                    <a:pt x="487018" y="1588791"/>
                    <a:pt x="473391" y="1583613"/>
                    <a:pt x="462208" y="1579753"/>
                  </a:cubicBezTo>
                  <a:cubicBezTo>
                    <a:pt x="433460" y="1580293"/>
                    <a:pt x="479425" y="1610488"/>
                    <a:pt x="475398" y="1626737"/>
                  </a:cubicBezTo>
                  <a:cubicBezTo>
                    <a:pt x="456889" y="1624562"/>
                    <a:pt x="437534" y="1623231"/>
                    <a:pt x="419025" y="1621056"/>
                  </a:cubicBezTo>
                  <a:cubicBezTo>
                    <a:pt x="408618" y="1648386"/>
                    <a:pt x="365392" y="1636139"/>
                    <a:pt x="367111" y="1671089"/>
                  </a:cubicBezTo>
                  <a:cubicBezTo>
                    <a:pt x="354985" y="1663469"/>
                    <a:pt x="342953" y="1654817"/>
                    <a:pt x="331109" y="1646916"/>
                  </a:cubicBezTo>
                  <a:cubicBezTo>
                    <a:pt x="326606" y="1654240"/>
                    <a:pt x="323605" y="1661942"/>
                    <a:pt x="319572" y="1669736"/>
                  </a:cubicBezTo>
                  <a:cubicBezTo>
                    <a:pt x="307928" y="1676679"/>
                    <a:pt x="295532" y="1683434"/>
                    <a:pt x="284828" y="1691317"/>
                  </a:cubicBezTo>
                  <a:cubicBezTo>
                    <a:pt x="298282" y="1715472"/>
                    <a:pt x="288718" y="1739139"/>
                    <a:pt x="261828" y="1713376"/>
                  </a:cubicBezTo>
                  <a:cubicBezTo>
                    <a:pt x="252065" y="1722200"/>
                    <a:pt x="242489" y="1731775"/>
                    <a:pt x="233196" y="1741069"/>
                  </a:cubicBezTo>
                  <a:cubicBezTo>
                    <a:pt x="237154" y="1756855"/>
                    <a:pt x="241676" y="1772078"/>
                    <a:pt x="245634" y="1787865"/>
                  </a:cubicBezTo>
                  <a:cubicBezTo>
                    <a:pt x="272424" y="1806206"/>
                    <a:pt x="273947" y="1831949"/>
                    <a:pt x="258354" y="1834379"/>
                  </a:cubicBezTo>
                  <a:cubicBezTo>
                    <a:pt x="249142" y="1828547"/>
                    <a:pt x="238709" y="1822057"/>
                    <a:pt x="229497" y="1816224"/>
                  </a:cubicBezTo>
                  <a:cubicBezTo>
                    <a:pt x="229034" y="1824210"/>
                    <a:pt x="229416" y="1831350"/>
                    <a:pt x="228482" y="1838865"/>
                  </a:cubicBezTo>
                  <a:cubicBezTo>
                    <a:pt x="218709" y="1836415"/>
                    <a:pt x="209595" y="1835186"/>
                    <a:pt x="199353" y="1832266"/>
                  </a:cubicBezTo>
                  <a:lnTo>
                    <a:pt x="188088" y="1843531"/>
                  </a:lnTo>
                  <a:cubicBezTo>
                    <a:pt x="181704" y="1848974"/>
                    <a:pt x="176353" y="1854325"/>
                    <a:pt x="170439" y="1860239"/>
                  </a:cubicBezTo>
                  <a:cubicBezTo>
                    <a:pt x="162469" y="1880432"/>
                    <a:pt x="164824" y="1888420"/>
                    <a:pt x="165585" y="1899882"/>
                  </a:cubicBezTo>
                  <a:lnTo>
                    <a:pt x="189090" y="1923388"/>
                  </a:lnTo>
                  <a:cubicBezTo>
                    <a:pt x="194080" y="1936263"/>
                    <a:pt x="198222" y="1947164"/>
                    <a:pt x="203023" y="1959287"/>
                  </a:cubicBezTo>
                  <a:cubicBezTo>
                    <a:pt x="192517" y="1979196"/>
                    <a:pt x="167148" y="1976357"/>
                    <a:pt x="149588" y="1986395"/>
                  </a:cubicBezTo>
                  <a:cubicBezTo>
                    <a:pt x="117556" y="1992101"/>
                    <a:pt x="94698" y="1955725"/>
                    <a:pt x="74580" y="1940114"/>
                  </a:cubicBezTo>
                  <a:lnTo>
                    <a:pt x="60500" y="1954195"/>
                  </a:lnTo>
                  <a:cubicBezTo>
                    <a:pt x="45272" y="1944036"/>
                    <a:pt x="30703" y="1935099"/>
                    <a:pt x="15382" y="1925974"/>
                  </a:cubicBezTo>
                  <a:cubicBezTo>
                    <a:pt x="-10566" y="1903970"/>
                    <a:pt x="1449" y="1890075"/>
                    <a:pt x="14124" y="1880221"/>
                  </a:cubicBezTo>
                  <a:cubicBezTo>
                    <a:pt x="23886" y="1868579"/>
                    <a:pt x="31392" y="1856371"/>
                    <a:pt x="39743" y="1843319"/>
                  </a:cubicBezTo>
                  <a:cubicBezTo>
                    <a:pt x="49041" y="1839663"/>
                    <a:pt x="58432" y="1834972"/>
                    <a:pt x="66320" y="1829905"/>
                  </a:cubicBezTo>
                  <a:lnTo>
                    <a:pt x="71670" y="1824555"/>
                  </a:lnTo>
                  <a:cubicBezTo>
                    <a:pt x="84255" y="1818552"/>
                    <a:pt x="94770" y="1809917"/>
                    <a:pt x="107166" y="1803162"/>
                  </a:cubicBezTo>
                  <a:cubicBezTo>
                    <a:pt x="113643" y="1796685"/>
                    <a:pt x="121154" y="1790115"/>
                    <a:pt x="127631" y="1783638"/>
                  </a:cubicBezTo>
                  <a:cubicBezTo>
                    <a:pt x="129605" y="1784485"/>
                    <a:pt x="133364" y="1785427"/>
                    <a:pt x="136841" y="1786651"/>
                  </a:cubicBezTo>
                  <a:cubicBezTo>
                    <a:pt x="140686" y="1778105"/>
                    <a:pt x="145094" y="1768995"/>
                    <a:pt x="150631" y="1761578"/>
                  </a:cubicBezTo>
                  <a:cubicBezTo>
                    <a:pt x="156927" y="1762804"/>
                    <a:pt x="162377" y="1764875"/>
                    <a:pt x="167828" y="1766946"/>
                  </a:cubicBezTo>
                  <a:cubicBezTo>
                    <a:pt x="166036" y="1758395"/>
                    <a:pt x="164149" y="1748060"/>
                    <a:pt x="161417" y="1738569"/>
                  </a:cubicBezTo>
                  <a:cubicBezTo>
                    <a:pt x="168176" y="1731810"/>
                    <a:pt x="175217" y="1724770"/>
                    <a:pt x="181882" y="1719044"/>
                  </a:cubicBezTo>
                  <a:lnTo>
                    <a:pt x="175771" y="1712932"/>
                  </a:lnTo>
                  <a:cubicBezTo>
                    <a:pt x="190413" y="1695470"/>
                    <a:pt x="204585" y="1677537"/>
                    <a:pt x="218005" y="1659415"/>
                  </a:cubicBezTo>
                  <a:cubicBezTo>
                    <a:pt x="247769" y="1636233"/>
                    <a:pt x="277343" y="1612300"/>
                    <a:pt x="305696" y="1587708"/>
                  </a:cubicBezTo>
                  <a:lnTo>
                    <a:pt x="324501" y="1606513"/>
                  </a:lnTo>
                  <a:cubicBezTo>
                    <a:pt x="330134" y="1600880"/>
                    <a:pt x="336236" y="1595718"/>
                    <a:pt x="342150" y="1589804"/>
                  </a:cubicBezTo>
                  <a:lnTo>
                    <a:pt x="323345" y="1570999"/>
                  </a:lnTo>
                  <a:cubicBezTo>
                    <a:pt x="337050" y="1555415"/>
                    <a:pt x="349907" y="1537857"/>
                    <a:pt x="362482" y="1520580"/>
                  </a:cubicBezTo>
                  <a:cubicBezTo>
                    <a:pt x="368396" y="1514666"/>
                    <a:pt x="374780" y="1509222"/>
                    <a:pt x="380131" y="1503871"/>
                  </a:cubicBezTo>
                  <a:cubicBezTo>
                    <a:pt x="419219" y="1510854"/>
                    <a:pt x="391019" y="1491103"/>
                    <a:pt x="397028" y="1486974"/>
                  </a:cubicBezTo>
                  <a:cubicBezTo>
                    <a:pt x="410557" y="1487548"/>
                    <a:pt x="423428" y="1486900"/>
                    <a:pt x="436580" y="1485971"/>
                  </a:cubicBezTo>
                  <a:cubicBezTo>
                    <a:pt x="439303" y="1484189"/>
                    <a:pt x="442401" y="1481091"/>
                    <a:pt x="445217" y="1478275"/>
                  </a:cubicBezTo>
                  <a:cubicBezTo>
                    <a:pt x="455174" y="1475840"/>
                    <a:pt x="464474" y="1475002"/>
                    <a:pt x="474149" y="1472848"/>
                  </a:cubicBezTo>
                  <a:cubicBezTo>
                    <a:pt x="507753" y="1435484"/>
                    <a:pt x="538651" y="1422449"/>
                    <a:pt x="570289" y="1392693"/>
                  </a:cubicBezTo>
                  <a:cubicBezTo>
                    <a:pt x="584456" y="1369123"/>
                    <a:pt x="609312" y="1317940"/>
                    <a:pt x="659876" y="1342595"/>
                  </a:cubicBezTo>
                  <a:cubicBezTo>
                    <a:pt x="655343" y="1313280"/>
                    <a:pt x="674880" y="1306907"/>
                    <a:pt x="685297" y="1293668"/>
                  </a:cubicBezTo>
                  <a:cubicBezTo>
                    <a:pt x="704009" y="1313506"/>
                    <a:pt x="705122" y="1295469"/>
                    <a:pt x="717243" y="1297452"/>
                  </a:cubicBezTo>
                  <a:cubicBezTo>
                    <a:pt x="721374" y="1294260"/>
                    <a:pt x="725598" y="1290036"/>
                    <a:pt x="728978" y="1286656"/>
                  </a:cubicBezTo>
                  <a:cubicBezTo>
                    <a:pt x="735644" y="1280931"/>
                    <a:pt x="740713" y="1275862"/>
                    <a:pt x="746627" y="1269948"/>
                  </a:cubicBezTo>
                  <a:lnTo>
                    <a:pt x="763806" y="1252769"/>
                  </a:lnTo>
                  <a:lnTo>
                    <a:pt x="821352" y="1197103"/>
                  </a:lnTo>
                  <a:cubicBezTo>
                    <a:pt x="831402" y="1193635"/>
                    <a:pt x="839948" y="1189790"/>
                    <a:pt x="847836" y="1184723"/>
                  </a:cubicBezTo>
                  <a:cubicBezTo>
                    <a:pt x="853654" y="1177023"/>
                    <a:pt x="857874" y="1167163"/>
                    <a:pt x="861720" y="1158616"/>
                  </a:cubicBezTo>
                  <a:cubicBezTo>
                    <a:pt x="867256" y="1151199"/>
                    <a:pt x="871665" y="1142089"/>
                    <a:pt x="876920" y="1134953"/>
                  </a:cubicBezTo>
                  <a:cubicBezTo>
                    <a:pt x="878789" y="1122741"/>
                    <a:pt x="881787" y="1112221"/>
                    <a:pt x="884692" y="1102734"/>
                  </a:cubicBezTo>
                  <a:lnTo>
                    <a:pt x="887790" y="1099637"/>
                  </a:lnTo>
                  <a:cubicBezTo>
                    <a:pt x="895017" y="1090529"/>
                    <a:pt x="901679" y="1079167"/>
                    <a:pt x="907495" y="1068649"/>
                  </a:cubicBezTo>
                  <a:cubicBezTo>
                    <a:pt x="915660" y="1057664"/>
                    <a:pt x="922603" y="1046020"/>
                    <a:pt x="929546" y="1034375"/>
                  </a:cubicBezTo>
                  <a:cubicBezTo>
                    <a:pt x="938280" y="1031282"/>
                    <a:pt x="945982" y="1028282"/>
                    <a:pt x="954058" y="1023967"/>
                  </a:cubicBezTo>
                  <a:cubicBezTo>
                    <a:pt x="938251" y="994642"/>
                    <a:pt x="957224" y="988832"/>
                    <a:pt x="971408" y="984992"/>
                  </a:cubicBezTo>
                  <a:cubicBezTo>
                    <a:pt x="984828" y="966870"/>
                    <a:pt x="998718" y="949219"/>
                    <a:pt x="1013361" y="931756"/>
                  </a:cubicBezTo>
                  <a:cubicBezTo>
                    <a:pt x="1012223" y="918791"/>
                    <a:pt x="1009205" y="903944"/>
                    <a:pt x="1007504" y="891542"/>
                  </a:cubicBezTo>
                  <a:cubicBezTo>
                    <a:pt x="1016152" y="897937"/>
                    <a:pt x="1025741" y="905273"/>
                    <a:pt x="1034296" y="912701"/>
                  </a:cubicBezTo>
                  <a:cubicBezTo>
                    <a:pt x="1047435" y="894861"/>
                    <a:pt x="1061139" y="879277"/>
                    <a:pt x="1074277" y="861437"/>
                  </a:cubicBezTo>
                  <a:cubicBezTo>
                    <a:pt x="1061584" y="848744"/>
                    <a:pt x="1050020" y="837743"/>
                    <a:pt x="1037326" y="825050"/>
                  </a:cubicBezTo>
                  <a:cubicBezTo>
                    <a:pt x="1039189" y="804382"/>
                    <a:pt x="1021790" y="781351"/>
                    <a:pt x="1018495" y="772424"/>
                  </a:cubicBezTo>
                  <a:cubicBezTo>
                    <a:pt x="1023562" y="764536"/>
                    <a:pt x="1028441" y="755897"/>
                    <a:pt x="1033226" y="748291"/>
                  </a:cubicBezTo>
                  <a:cubicBezTo>
                    <a:pt x="1064032" y="736289"/>
                    <a:pt x="1086203" y="734804"/>
                    <a:pt x="1073875" y="709522"/>
                  </a:cubicBezTo>
                  <a:cubicBezTo>
                    <a:pt x="1082692" y="691303"/>
                    <a:pt x="1091885" y="674587"/>
                    <a:pt x="1102113" y="657779"/>
                  </a:cubicBezTo>
                  <a:cubicBezTo>
                    <a:pt x="1135648" y="652450"/>
                    <a:pt x="1145125" y="638272"/>
                    <a:pt x="1126698" y="620970"/>
                  </a:cubicBezTo>
                  <a:cubicBezTo>
                    <a:pt x="1130640" y="617028"/>
                    <a:pt x="1134772" y="613837"/>
                    <a:pt x="1138996" y="609612"/>
                  </a:cubicBezTo>
                  <a:cubicBezTo>
                    <a:pt x="1148760" y="600789"/>
                    <a:pt x="1158053" y="591495"/>
                    <a:pt x="1167628" y="581920"/>
                  </a:cubicBezTo>
                  <a:cubicBezTo>
                    <a:pt x="1198911" y="578845"/>
                    <a:pt x="1181794" y="555532"/>
                    <a:pt x="1179345" y="548578"/>
                  </a:cubicBezTo>
                  <a:cubicBezTo>
                    <a:pt x="1187420" y="541444"/>
                    <a:pt x="1195023" y="533840"/>
                    <a:pt x="1202064" y="526800"/>
                  </a:cubicBezTo>
                  <a:lnTo>
                    <a:pt x="1231448" y="499296"/>
                  </a:lnTo>
                  <a:cubicBezTo>
                    <a:pt x="1252390" y="488697"/>
                    <a:pt x="1234530" y="476469"/>
                    <a:pt x="1242036" y="464262"/>
                  </a:cubicBezTo>
                  <a:cubicBezTo>
                    <a:pt x="1251148" y="462672"/>
                    <a:pt x="1260823" y="460519"/>
                    <a:pt x="1272190" y="459494"/>
                  </a:cubicBezTo>
                  <a:lnTo>
                    <a:pt x="1277259" y="454425"/>
                  </a:lnTo>
                  <a:cubicBezTo>
                    <a:pt x="1259104" y="425568"/>
                    <a:pt x="1277891" y="421825"/>
                    <a:pt x="1288600" y="419579"/>
                  </a:cubicBezTo>
                  <a:lnTo>
                    <a:pt x="1293950" y="414229"/>
                  </a:lnTo>
                  <a:cubicBezTo>
                    <a:pt x="1274764" y="388283"/>
                    <a:pt x="1290076" y="386135"/>
                    <a:pt x="1298625" y="385108"/>
                  </a:cubicBezTo>
                  <a:cubicBezTo>
                    <a:pt x="1292792" y="375897"/>
                    <a:pt x="1287242" y="366403"/>
                    <a:pt x="1280563" y="355218"/>
                  </a:cubicBezTo>
                  <a:cubicBezTo>
                    <a:pt x="1293338" y="352785"/>
                    <a:pt x="1304609" y="349976"/>
                    <a:pt x="1316256" y="345852"/>
                  </a:cubicBezTo>
                  <a:cubicBezTo>
                    <a:pt x="1321888" y="340219"/>
                    <a:pt x="1327521" y="334587"/>
                    <a:pt x="1333623" y="329424"/>
                  </a:cubicBezTo>
                  <a:cubicBezTo>
                    <a:pt x="1327791" y="320213"/>
                    <a:pt x="1320549" y="309591"/>
                    <a:pt x="1314998" y="300097"/>
                  </a:cubicBezTo>
                  <a:cubicBezTo>
                    <a:pt x="1325143" y="298415"/>
                    <a:pt x="1334818" y="296262"/>
                    <a:pt x="1343930" y="294672"/>
                  </a:cubicBezTo>
                  <a:cubicBezTo>
                    <a:pt x="1357452" y="286791"/>
                    <a:pt x="1370130" y="279755"/>
                    <a:pt x="1382242" y="270463"/>
                  </a:cubicBezTo>
                  <a:cubicBezTo>
                    <a:pt x="1381754" y="269925"/>
                    <a:pt x="1381266" y="269387"/>
                    <a:pt x="1380778" y="268848"/>
                  </a:cubicBezTo>
                  <a:cubicBezTo>
                    <a:pt x="1387226" y="262400"/>
                    <a:pt x="1394706" y="255864"/>
                    <a:pt x="1401153" y="249417"/>
                  </a:cubicBezTo>
                  <a:cubicBezTo>
                    <a:pt x="1400469" y="243967"/>
                    <a:pt x="1397391" y="238787"/>
                    <a:pt x="1394090" y="233594"/>
                  </a:cubicBezTo>
                  <a:lnTo>
                    <a:pt x="1386015" y="218311"/>
                  </a:lnTo>
                  <a:lnTo>
                    <a:pt x="1383969" y="217168"/>
                  </a:lnTo>
                  <a:lnTo>
                    <a:pt x="1383904" y="217790"/>
                  </a:lnTo>
                  <a:cubicBezTo>
                    <a:pt x="1371280" y="223772"/>
                    <a:pt x="1360271" y="231934"/>
                    <a:pt x="1348314" y="239147"/>
                  </a:cubicBezTo>
                  <a:cubicBezTo>
                    <a:pt x="1301061" y="192458"/>
                    <a:pt x="1344607" y="195408"/>
                    <a:pt x="1355884" y="184132"/>
                  </a:cubicBezTo>
                  <a:cubicBezTo>
                    <a:pt x="1341464" y="151106"/>
                    <a:pt x="1376174" y="142965"/>
                    <a:pt x="1344668" y="110895"/>
                  </a:cubicBezTo>
                  <a:cubicBezTo>
                    <a:pt x="1351496" y="97425"/>
                    <a:pt x="1361459" y="107389"/>
                    <a:pt x="1385498" y="118459"/>
                  </a:cubicBezTo>
                  <a:lnTo>
                    <a:pt x="1387769" y="119845"/>
                  </a:lnTo>
                  <a:lnTo>
                    <a:pt x="1380834" y="98830"/>
                  </a:lnTo>
                  <a:cubicBezTo>
                    <a:pt x="1378302" y="91818"/>
                    <a:pt x="1375524" y="84698"/>
                    <a:pt x="1372249" y="76662"/>
                  </a:cubicBezTo>
                  <a:lnTo>
                    <a:pt x="1373449" y="76447"/>
                  </a:lnTo>
                  <a:cubicBezTo>
                    <a:pt x="1357376" y="64306"/>
                    <a:pt x="1338581" y="51127"/>
                    <a:pt x="1343074" y="46634"/>
                  </a:cubicBezTo>
                  <a:cubicBezTo>
                    <a:pt x="1327923" y="26990"/>
                    <a:pt x="1324611" y="15254"/>
                    <a:pt x="1320072" y="44"/>
                  </a:cubicBezTo>
                  <a:cubicBezTo>
                    <a:pt x="1342315" y="3192"/>
                    <a:pt x="1369483" y="25867"/>
                    <a:pt x="1410986" y="39851"/>
                  </a:cubicBezTo>
                  <a:cubicBezTo>
                    <a:pt x="1401856" y="27351"/>
                    <a:pt x="1390845" y="12970"/>
                    <a:pt x="1381244" y="0"/>
                  </a:cubicBezTo>
                  <a:close/>
                </a:path>
              </a:pathLst>
            </a:custGeom>
            <a:solidFill>
              <a:srgbClr val="F0646C">
                <a:alpha val="89800"/>
              </a:srgbClr>
            </a:solidFill>
            <a:ln>
              <a:noFill/>
            </a:ln>
          </p:spPr>
          <p:txBody>
            <a:bodyPr anchorCtr="0" anchor="ctr" bIns="22850" lIns="45725" spcFirstLastPara="1" rIns="45725" wrap="square" tIns="2285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747993"/>
                </a:solidFill>
                <a:latin typeface="Oswald"/>
                <a:ea typeface="Oswald"/>
                <a:cs typeface="Oswald"/>
                <a:sym typeface="Oswald"/>
              </a:endParaRPr>
            </a:p>
          </p:txBody>
        </p:sp>
        <p:sp>
          <p:nvSpPr>
            <p:cNvPr id="972" name="Google Shape;972;g311d5cb9a0a_0_691"/>
            <p:cNvSpPr/>
            <p:nvPr/>
          </p:nvSpPr>
          <p:spPr>
            <a:xfrm>
              <a:off x="11679178" y="4385478"/>
              <a:ext cx="601853" cy="1512421"/>
            </a:xfrm>
            <a:custGeom>
              <a:rect b="b" l="l" r="r" t="t"/>
              <a:pathLst>
                <a:path extrusionOk="0" h="1512421" w="601853">
                  <a:moveTo>
                    <a:pt x="25471" y="1467003"/>
                  </a:moveTo>
                  <a:cubicBezTo>
                    <a:pt x="14666" y="1472206"/>
                    <a:pt x="41935" y="1487883"/>
                    <a:pt x="38871" y="1512421"/>
                  </a:cubicBezTo>
                  <a:cubicBezTo>
                    <a:pt x="32377" y="1511446"/>
                    <a:pt x="25606" y="1510748"/>
                    <a:pt x="19112" y="1509773"/>
                  </a:cubicBezTo>
                  <a:cubicBezTo>
                    <a:pt x="8906" y="1495704"/>
                    <a:pt x="4729" y="1482143"/>
                    <a:pt x="0" y="1469133"/>
                  </a:cubicBezTo>
                  <a:cubicBezTo>
                    <a:pt x="9445" y="1468090"/>
                    <a:pt x="17044" y="1467960"/>
                    <a:pt x="25471" y="1467003"/>
                  </a:cubicBezTo>
                  <a:close/>
                  <a:moveTo>
                    <a:pt x="186832" y="1207511"/>
                  </a:moveTo>
                  <a:cubicBezTo>
                    <a:pt x="192249" y="1209516"/>
                    <a:pt x="198415" y="1211699"/>
                    <a:pt x="204760" y="1214631"/>
                  </a:cubicBezTo>
                  <a:cubicBezTo>
                    <a:pt x="215893" y="1225764"/>
                    <a:pt x="228702" y="1238004"/>
                    <a:pt x="239834" y="1249136"/>
                  </a:cubicBezTo>
                  <a:cubicBezTo>
                    <a:pt x="228457" y="1260514"/>
                    <a:pt x="216616" y="1271428"/>
                    <a:pt x="205059" y="1282057"/>
                  </a:cubicBezTo>
                  <a:cubicBezTo>
                    <a:pt x="199925" y="1279768"/>
                    <a:pt x="195077" y="1277195"/>
                    <a:pt x="190797" y="1274053"/>
                  </a:cubicBezTo>
                  <a:cubicBezTo>
                    <a:pt x="188123" y="1252606"/>
                    <a:pt x="186377" y="1232087"/>
                    <a:pt x="183987" y="1210356"/>
                  </a:cubicBezTo>
                  <a:cubicBezTo>
                    <a:pt x="184556" y="1209787"/>
                    <a:pt x="185694" y="1208649"/>
                    <a:pt x="186832" y="1207511"/>
                  </a:cubicBezTo>
                  <a:close/>
                  <a:moveTo>
                    <a:pt x="506820" y="871468"/>
                  </a:moveTo>
                  <a:cubicBezTo>
                    <a:pt x="517620" y="873852"/>
                    <a:pt x="527579" y="877077"/>
                    <a:pt x="537909" y="878990"/>
                  </a:cubicBezTo>
                  <a:cubicBezTo>
                    <a:pt x="572943" y="914585"/>
                    <a:pt x="525052" y="905973"/>
                    <a:pt x="542042" y="934186"/>
                  </a:cubicBezTo>
                  <a:cubicBezTo>
                    <a:pt x="562450" y="946739"/>
                    <a:pt x="581165" y="958159"/>
                    <a:pt x="601853" y="970430"/>
                  </a:cubicBezTo>
                  <a:cubicBezTo>
                    <a:pt x="599438" y="977554"/>
                    <a:pt x="597303" y="984398"/>
                    <a:pt x="593946" y="990580"/>
                  </a:cubicBezTo>
                  <a:cubicBezTo>
                    <a:pt x="587464" y="988587"/>
                    <a:pt x="582204" y="987255"/>
                    <a:pt x="575341" y="983759"/>
                  </a:cubicBezTo>
                  <a:cubicBezTo>
                    <a:pt x="564701" y="973681"/>
                    <a:pt x="555755" y="964734"/>
                    <a:pt x="544454" y="953434"/>
                  </a:cubicBezTo>
                  <a:cubicBezTo>
                    <a:pt x="524304" y="961341"/>
                    <a:pt x="551343" y="991747"/>
                    <a:pt x="531726" y="990647"/>
                  </a:cubicBezTo>
                  <a:cubicBezTo>
                    <a:pt x="519090" y="1000457"/>
                    <a:pt x="504481" y="1009416"/>
                    <a:pt x="490433" y="1017814"/>
                  </a:cubicBezTo>
                  <a:cubicBezTo>
                    <a:pt x="476517" y="1010070"/>
                    <a:pt x="461559" y="999601"/>
                    <a:pt x="445759" y="989974"/>
                  </a:cubicBezTo>
                  <a:cubicBezTo>
                    <a:pt x="465741" y="960576"/>
                    <a:pt x="480573" y="934443"/>
                    <a:pt x="502789" y="899984"/>
                  </a:cubicBezTo>
                  <a:cubicBezTo>
                    <a:pt x="491559" y="882020"/>
                    <a:pt x="502340" y="878773"/>
                    <a:pt x="506820" y="871468"/>
                  </a:cubicBezTo>
                  <a:close/>
                  <a:moveTo>
                    <a:pt x="235228" y="0"/>
                  </a:moveTo>
                  <a:cubicBezTo>
                    <a:pt x="242898" y="7670"/>
                    <a:pt x="252006" y="16778"/>
                    <a:pt x="259676" y="24448"/>
                  </a:cubicBezTo>
                  <a:cubicBezTo>
                    <a:pt x="258228" y="38360"/>
                    <a:pt x="255911" y="50265"/>
                    <a:pt x="254463" y="64177"/>
                  </a:cubicBezTo>
                  <a:cubicBezTo>
                    <a:pt x="254390" y="68085"/>
                    <a:pt x="253000" y="69895"/>
                    <a:pt x="250685" y="70292"/>
                  </a:cubicBezTo>
                  <a:cubicBezTo>
                    <a:pt x="243742" y="71482"/>
                    <a:pt x="228483" y="59956"/>
                    <a:pt x="215508" y="54235"/>
                  </a:cubicBezTo>
                  <a:cubicBezTo>
                    <a:pt x="221223" y="36056"/>
                    <a:pt x="227506" y="17309"/>
                    <a:pt x="235228" y="0"/>
                  </a:cubicBezTo>
                  <a:close/>
                </a:path>
              </a:pathLst>
            </a:custGeom>
            <a:solidFill>
              <a:srgbClr val="F0646C">
                <a:alpha val="94900"/>
              </a:srgbClr>
            </a:solidFill>
            <a:ln>
              <a:noFill/>
            </a:ln>
          </p:spPr>
          <p:txBody>
            <a:bodyPr anchorCtr="0" anchor="ctr" bIns="22850" lIns="45725" spcFirstLastPara="1" rIns="45725" wrap="square" tIns="2285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747993"/>
                </a:solidFill>
                <a:latin typeface="Oswald"/>
                <a:ea typeface="Oswald"/>
                <a:cs typeface="Oswald"/>
                <a:sym typeface="Oswald"/>
              </a:endParaRPr>
            </a:p>
          </p:txBody>
        </p:sp>
      </p:grpSp>
      <p:pic>
        <p:nvPicPr>
          <p:cNvPr descr="IDB Inter American Development Bank Logo | Banks logo, Finance logo, Logo  pdf" id="973" name="Google Shape;973;g311d5cb9a0a_0_691"/>
          <p:cNvPicPr preferRelativeResize="0"/>
          <p:nvPr/>
        </p:nvPicPr>
        <p:blipFill rotWithShape="1">
          <a:blip r:embed="rId7">
            <a:alphaModFix/>
          </a:blip>
          <a:srcRect b="26988" l="0" r="911" t="27121"/>
          <a:stretch/>
        </p:blipFill>
        <p:spPr>
          <a:xfrm>
            <a:off x="5147678" y="1548697"/>
            <a:ext cx="1158506" cy="536228"/>
          </a:xfrm>
          <a:prstGeom prst="rect">
            <a:avLst/>
          </a:prstGeom>
          <a:noFill/>
          <a:ln>
            <a:noFill/>
          </a:ln>
        </p:spPr>
      </p:pic>
      <p:grpSp>
        <p:nvGrpSpPr>
          <p:cNvPr id="974" name="Google Shape;974;g311d5cb9a0a_0_691"/>
          <p:cNvGrpSpPr/>
          <p:nvPr/>
        </p:nvGrpSpPr>
        <p:grpSpPr>
          <a:xfrm>
            <a:off x="6936964" y="842690"/>
            <a:ext cx="3645397" cy="3921415"/>
            <a:chOff x="1363024" y="4204145"/>
            <a:chExt cx="7289336" cy="7844399"/>
          </a:xfrm>
        </p:grpSpPr>
        <p:sp>
          <p:nvSpPr>
            <p:cNvPr id="975" name="Google Shape;975;g311d5cb9a0a_0_691"/>
            <p:cNvSpPr/>
            <p:nvPr/>
          </p:nvSpPr>
          <p:spPr>
            <a:xfrm>
              <a:off x="1363024" y="6119596"/>
              <a:ext cx="3633276" cy="2494965"/>
            </a:xfrm>
            <a:custGeom>
              <a:rect b="b" l="l" r="r" t="t"/>
              <a:pathLst>
                <a:path extrusionOk="0" h="2494965" w="3633276">
                  <a:moveTo>
                    <a:pt x="2457619" y="574669"/>
                  </a:moveTo>
                  <a:lnTo>
                    <a:pt x="2442447" y="620039"/>
                  </a:lnTo>
                  <a:cubicBezTo>
                    <a:pt x="2433060" y="629425"/>
                    <a:pt x="2422116" y="634126"/>
                    <a:pt x="2409615" y="634141"/>
                  </a:cubicBezTo>
                  <a:cubicBezTo>
                    <a:pt x="2332257" y="638921"/>
                    <a:pt x="2268064" y="660385"/>
                    <a:pt x="2230200" y="716979"/>
                  </a:cubicBezTo>
                  <a:cubicBezTo>
                    <a:pt x="2217578" y="735844"/>
                    <a:pt x="2207884" y="758612"/>
                    <a:pt x="2201600" y="785966"/>
                  </a:cubicBezTo>
                  <a:cubicBezTo>
                    <a:pt x="2193750" y="815666"/>
                    <a:pt x="2160911" y="836019"/>
                    <a:pt x="2196810" y="871918"/>
                  </a:cubicBezTo>
                  <a:cubicBezTo>
                    <a:pt x="2265482" y="943722"/>
                    <a:pt x="2212311" y="978163"/>
                    <a:pt x="2135701" y="1011070"/>
                  </a:cubicBezTo>
                  <a:cubicBezTo>
                    <a:pt x="2156781" y="1024327"/>
                    <a:pt x="2173170" y="1039935"/>
                    <a:pt x="2186238" y="1057695"/>
                  </a:cubicBezTo>
                  <a:lnTo>
                    <a:pt x="2211550" y="1106953"/>
                  </a:lnTo>
                  <a:lnTo>
                    <a:pt x="2211590" y="1088429"/>
                  </a:lnTo>
                  <a:cubicBezTo>
                    <a:pt x="2206939" y="1068099"/>
                    <a:pt x="2214799" y="1050871"/>
                    <a:pt x="2235150" y="1046132"/>
                  </a:cubicBezTo>
                  <a:cubicBezTo>
                    <a:pt x="2257070" y="1039827"/>
                    <a:pt x="2282111" y="1036644"/>
                    <a:pt x="2304010" y="1039728"/>
                  </a:cubicBezTo>
                  <a:cubicBezTo>
                    <a:pt x="2366577" y="1048983"/>
                    <a:pt x="2401060" y="1020744"/>
                    <a:pt x="2423085" y="964370"/>
                  </a:cubicBezTo>
                  <a:cubicBezTo>
                    <a:pt x="2407511" y="929980"/>
                    <a:pt x="2374582" y="962909"/>
                    <a:pt x="2352704" y="950437"/>
                  </a:cubicBezTo>
                  <a:cubicBezTo>
                    <a:pt x="2324573" y="934851"/>
                    <a:pt x="2301013" y="977146"/>
                    <a:pt x="2271348" y="947481"/>
                  </a:cubicBezTo>
                  <a:lnTo>
                    <a:pt x="2349748" y="869081"/>
                  </a:lnTo>
                  <a:cubicBezTo>
                    <a:pt x="2357581" y="864371"/>
                    <a:pt x="2362278" y="862796"/>
                    <a:pt x="2368544" y="859653"/>
                  </a:cubicBezTo>
                  <a:cubicBezTo>
                    <a:pt x="2435841" y="851686"/>
                    <a:pt x="2478164" y="815609"/>
                    <a:pt x="2486137" y="745183"/>
                  </a:cubicBezTo>
                  <a:cubicBezTo>
                    <a:pt x="2487712" y="740485"/>
                    <a:pt x="2490855" y="734219"/>
                    <a:pt x="2490869" y="727960"/>
                  </a:cubicBezTo>
                  <a:cubicBezTo>
                    <a:pt x="2513629" y="694272"/>
                    <a:pt x="2514080" y="665715"/>
                    <a:pt x="2503769" y="639726"/>
                  </a:cubicBezTo>
                  <a:close/>
                  <a:moveTo>
                    <a:pt x="2007072" y="294"/>
                  </a:moveTo>
                  <a:cubicBezTo>
                    <a:pt x="2028387" y="1221"/>
                    <a:pt x="2049772" y="4418"/>
                    <a:pt x="2071251" y="11034"/>
                  </a:cubicBezTo>
                  <a:cubicBezTo>
                    <a:pt x="2102493" y="20373"/>
                    <a:pt x="2132175" y="28151"/>
                    <a:pt x="2139942" y="67210"/>
                  </a:cubicBezTo>
                  <a:cubicBezTo>
                    <a:pt x="2143052" y="79707"/>
                    <a:pt x="2143038" y="92207"/>
                    <a:pt x="2139898" y="104714"/>
                  </a:cubicBezTo>
                  <a:cubicBezTo>
                    <a:pt x="2127337" y="154734"/>
                    <a:pt x="2099169" y="189145"/>
                    <a:pt x="2050705" y="206393"/>
                  </a:cubicBezTo>
                  <a:cubicBezTo>
                    <a:pt x="2006988" y="175191"/>
                    <a:pt x="1960143" y="143993"/>
                    <a:pt x="1903894" y="137809"/>
                  </a:cubicBezTo>
                  <a:cubicBezTo>
                    <a:pt x="1846086" y="130064"/>
                    <a:pt x="1813249" y="147291"/>
                    <a:pt x="1825653" y="228536"/>
                  </a:cubicBezTo>
                  <a:cubicBezTo>
                    <a:pt x="1833587" y="126953"/>
                    <a:pt x="1880478" y="117522"/>
                    <a:pt x="1939809" y="161206"/>
                  </a:cubicBezTo>
                  <a:cubicBezTo>
                    <a:pt x="1974157" y="186168"/>
                    <a:pt x="2002252" y="214263"/>
                    <a:pt x="2050705" y="206393"/>
                  </a:cubicBezTo>
                  <a:cubicBezTo>
                    <a:pt x="2078837" y="203234"/>
                    <a:pt x="2107006" y="168821"/>
                    <a:pt x="2136650" y="207854"/>
                  </a:cubicBezTo>
                  <a:cubicBezTo>
                    <a:pt x="2238083" y="328059"/>
                    <a:pt x="2374045" y="320086"/>
                    <a:pt x="2506896" y="299614"/>
                  </a:cubicBezTo>
                  <a:cubicBezTo>
                    <a:pt x="2561598" y="291736"/>
                    <a:pt x="2610069" y="268238"/>
                    <a:pt x="2634987" y="340092"/>
                  </a:cubicBezTo>
                  <a:cubicBezTo>
                    <a:pt x="2609913" y="399503"/>
                    <a:pt x="2580155" y="457357"/>
                    <a:pt x="2512935" y="477751"/>
                  </a:cubicBezTo>
                  <a:cubicBezTo>
                    <a:pt x="2491051" y="484028"/>
                    <a:pt x="2478536" y="495762"/>
                    <a:pt x="2471291" y="510813"/>
                  </a:cubicBezTo>
                  <a:lnTo>
                    <a:pt x="2463950" y="549583"/>
                  </a:lnTo>
                  <a:lnTo>
                    <a:pt x="2472498" y="537111"/>
                  </a:lnTo>
                  <a:cubicBezTo>
                    <a:pt x="2481115" y="531615"/>
                    <a:pt x="2492848" y="532373"/>
                    <a:pt x="2511598" y="544850"/>
                  </a:cubicBezTo>
                  <a:cubicBezTo>
                    <a:pt x="2549098" y="569805"/>
                    <a:pt x="2555363" y="566663"/>
                    <a:pt x="2571109" y="519688"/>
                  </a:cubicBezTo>
                  <a:cubicBezTo>
                    <a:pt x="2583681" y="494627"/>
                    <a:pt x="2596225" y="482083"/>
                    <a:pt x="2621259" y="482030"/>
                  </a:cubicBezTo>
                  <a:cubicBezTo>
                    <a:pt x="2654121" y="480395"/>
                    <a:pt x="2685408" y="483457"/>
                    <a:pt x="2718261" y="484953"/>
                  </a:cubicBezTo>
                  <a:cubicBezTo>
                    <a:pt x="2738600" y="486474"/>
                    <a:pt x="2757375" y="486434"/>
                    <a:pt x="2760558" y="461393"/>
                  </a:cubicBezTo>
                  <a:cubicBezTo>
                    <a:pt x="2763727" y="442610"/>
                    <a:pt x="2766904" y="420698"/>
                    <a:pt x="2751277" y="411342"/>
                  </a:cubicBezTo>
                  <a:cubicBezTo>
                    <a:pt x="2730959" y="400433"/>
                    <a:pt x="2707480" y="405178"/>
                    <a:pt x="2718508" y="369167"/>
                  </a:cubicBezTo>
                  <a:cubicBezTo>
                    <a:pt x="2732673" y="330020"/>
                    <a:pt x="2754666" y="289292"/>
                    <a:pt x="2734415" y="247089"/>
                  </a:cubicBezTo>
                  <a:cubicBezTo>
                    <a:pt x="2732860" y="242398"/>
                    <a:pt x="2731306" y="237708"/>
                    <a:pt x="2732881" y="233010"/>
                  </a:cubicBezTo>
                  <a:cubicBezTo>
                    <a:pt x="2736117" y="182934"/>
                    <a:pt x="2800171" y="228173"/>
                    <a:pt x="2804943" y="192175"/>
                  </a:cubicBezTo>
                  <a:cubicBezTo>
                    <a:pt x="2806564" y="165573"/>
                    <a:pt x="2756500" y="162550"/>
                    <a:pt x="2755006" y="129695"/>
                  </a:cubicBezTo>
                  <a:cubicBezTo>
                    <a:pt x="2756587" y="121868"/>
                    <a:pt x="2758174" y="110912"/>
                    <a:pt x="2766008" y="106201"/>
                  </a:cubicBezTo>
                  <a:cubicBezTo>
                    <a:pt x="2773848" y="98362"/>
                    <a:pt x="2789515" y="88940"/>
                    <a:pt x="2800465" y="90482"/>
                  </a:cubicBezTo>
                  <a:cubicBezTo>
                    <a:pt x="2814537" y="95145"/>
                    <a:pt x="2833292" y="104493"/>
                    <a:pt x="2845777" y="120115"/>
                  </a:cubicBezTo>
                  <a:cubicBezTo>
                    <a:pt x="2880126" y="154464"/>
                    <a:pt x="2908303" y="148145"/>
                    <a:pt x="2933426" y="107410"/>
                  </a:cubicBezTo>
                  <a:cubicBezTo>
                    <a:pt x="2942834" y="98002"/>
                    <a:pt x="2960047" y="96401"/>
                    <a:pt x="2970977" y="107331"/>
                  </a:cubicBezTo>
                  <a:cubicBezTo>
                    <a:pt x="2977222" y="113575"/>
                    <a:pt x="2983462" y="122950"/>
                    <a:pt x="2980313" y="132345"/>
                  </a:cubicBezTo>
                  <a:cubicBezTo>
                    <a:pt x="2973968" y="173039"/>
                    <a:pt x="2964493" y="213741"/>
                    <a:pt x="2934694" y="246662"/>
                  </a:cubicBezTo>
                  <a:cubicBezTo>
                    <a:pt x="2954985" y="270090"/>
                    <a:pt x="2986265" y="276282"/>
                    <a:pt x="3014409" y="285610"/>
                  </a:cubicBezTo>
                  <a:cubicBezTo>
                    <a:pt x="3037683" y="377876"/>
                    <a:pt x="3155003" y="391708"/>
                    <a:pt x="3182974" y="482400"/>
                  </a:cubicBezTo>
                  <a:cubicBezTo>
                    <a:pt x="3189201" y="498033"/>
                    <a:pt x="3192376" y="476120"/>
                    <a:pt x="3195512" y="472984"/>
                  </a:cubicBezTo>
                  <a:cubicBezTo>
                    <a:pt x="3292682" y="397675"/>
                    <a:pt x="3373846" y="491381"/>
                    <a:pt x="3394096" y="533584"/>
                  </a:cubicBezTo>
                  <a:cubicBezTo>
                    <a:pt x="3433023" y="622688"/>
                    <a:pt x="3481518" y="627278"/>
                    <a:pt x="3556622" y="627118"/>
                  </a:cubicBezTo>
                  <a:cubicBezTo>
                    <a:pt x="3592613" y="625479"/>
                    <a:pt x="3628544" y="652001"/>
                    <a:pt x="3633143" y="697366"/>
                  </a:cubicBezTo>
                  <a:cubicBezTo>
                    <a:pt x="3636152" y="753687"/>
                    <a:pt x="3587677" y="739709"/>
                    <a:pt x="3554788" y="753860"/>
                  </a:cubicBezTo>
                  <a:cubicBezTo>
                    <a:pt x="3476488" y="785320"/>
                    <a:pt x="3390467" y="768293"/>
                    <a:pt x="3309030" y="802889"/>
                  </a:cubicBezTo>
                  <a:cubicBezTo>
                    <a:pt x="3226034" y="835923"/>
                    <a:pt x="3208972" y="765549"/>
                    <a:pt x="3224778" y="690413"/>
                  </a:cubicBezTo>
                  <a:cubicBezTo>
                    <a:pt x="3182489" y="710842"/>
                    <a:pt x="3149600" y="724995"/>
                    <a:pt x="3118267" y="743837"/>
                  </a:cubicBezTo>
                  <a:cubicBezTo>
                    <a:pt x="3127496" y="818921"/>
                    <a:pt x="3320121" y="738713"/>
                    <a:pt x="3227488" y="887553"/>
                  </a:cubicBezTo>
                  <a:cubicBezTo>
                    <a:pt x="3210280" y="886026"/>
                    <a:pt x="3193072" y="884497"/>
                    <a:pt x="3200951" y="857883"/>
                  </a:cubicBezTo>
                  <a:lnTo>
                    <a:pt x="3200028" y="857572"/>
                  </a:lnTo>
                  <a:lnTo>
                    <a:pt x="3200294" y="856783"/>
                  </a:lnTo>
                  <a:cubicBezTo>
                    <a:pt x="3198980" y="853803"/>
                    <a:pt x="3193454" y="854255"/>
                    <a:pt x="3194086" y="855574"/>
                  </a:cubicBezTo>
                  <a:lnTo>
                    <a:pt x="3200028" y="857572"/>
                  </a:lnTo>
                  <a:lnTo>
                    <a:pt x="3197810" y="864147"/>
                  </a:lnTo>
                  <a:cubicBezTo>
                    <a:pt x="3193098" y="871981"/>
                    <a:pt x="3196207" y="881362"/>
                    <a:pt x="3202453" y="887608"/>
                  </a:cubicBezTo>
                  <a:cubicBezTo>
                    <a:pt x="3214950" y="896969"/>
                    <a:pt x="3229030" y="898503"/>
                    <a:pt x="3239965" y="906303"/>
                  </a:cubicBezTo>
                  <a:cubicBezTo>
                    <a:pt x="3279019" y="935950"/>
                    <a:pt x="3347818" y="957707"/>
                    <a:pt x="3322657" y="1017218"/>
                  </a:cubicBezTo>
                  <a:cubicBezTo>
                    <a:pt x="3303774" y="1067330"/>
                    <a:pt x="3242774" y="1056506"/>
                    <a:pt x="3195856" y="1047218"/>
                  </a:cubicBezTo>
                  <a:cubicBezTo>
                    <a:pt x="3177093" y="1041000"/>
                    <a:pt x="3158328" y="1034781"/>
                    <a:pt x="3130118" y="1056746"/>
                  </a:cubicBezTo>
                  <a:cubicBezTo>
                    <a:pt x="3217673" y="1087853"/>
                    <a:pt x="3236342" y="1137883"/>
                    <a:pt x="3175177" y="1205294"/>
                  </a:cubicBezTo>
                  <a:cubicBezTo>
                    <a:pt x="3123413" y="1266426"/>
                    <a:pt x="3126409" y="1329006"/>
                    <a:pt x="3165390" y="1393076"/>
                  </a:cubicBezTo>
                  <a:cubicBezTo>
                    <a:pt x="3171616" y="1408708"/>
                    <a:pt x="3173136" y="1429046"/>
                    <a:pt x="3173097" y="1447822"/>
                  </a:cubicBezTo>
                  <a:cubicBezTo>
                    <a:pt x="3188704" y="1466565"/>
                    <a:pt x="3185514" y="1494735"/>
                    <a:pt x="3193302" y="1511930"/>
                  </a:cubicBezTo>
                  <a:cubicBezTo>
                    <a:pt x="3215101" y="1561953"/>
                    <a:pt x="3139956" y="1580889"/>
                    <a:pt x="3163329" y="1626214"/>
                  </a:cubicBezTo>
                  <a:cubicBezTo>
                    <a:pt x="3235285" y="1635449"/>
                    <a:pt x="3286796" y="1693232"/>
                    <a:pt x="3355615" y="1705603"/>
                  </a:cubicBezTo>
                  <a:cubicBezTo>
                    <a:pt x="3393148" y="1714912"/>
                    <a:pt x="3430766" y="1683539"/>
                    <a:pt x="3430853" y="1642857"/>
                  </a:cubicBezTo>
                  <a:cubicBezTo>
                    <a:pt x="3434048" y="1611558"/>
                    <a:pt x="3416907" y="1578735"/>
                    <a:pt x="3440440" y="1548956"/>
                  </a:cubicBezTo>
                  <a:cubicBezTo>
                    <a:pt x="3446718" y="1539555"/>
                    <a:pt x="3454552" y="1534844"/>
                    <a:pt x="3462380" y="1533263"/>
                  </a:cubicBezTo>
                  <a:cubicBezTo>
                    <a:pt x="3479608" y="1525403"/>
                    <a:pt x="3492098" y="1537893"/>
                    <a:pt x="3495201" y="1550405"/>
                  </a:cubicBezTo>
                  <a:cubicBezTo>
                    <a:pt x="3504523" y="1581678"/>
                    <a:pt x="3509147" y="1614527"/>
                    <a:pt x="3518469" y="1645800"/>
                  </a:cubicBezTo>
                  <a:cubicBezTo>
                    <a:pt x="3523105" y="1672390"/>
                    <a:pt x="3515238" y="1692747"/>
                    <a:pt x="3490184" y="1702188"/>
                  </a:cubicBezTo>
                  <a:cubicBezTo>
                    <a:pt x="3466690" y="1713191"/>
                    <a:pt x="3447880" y="1728878"/>
                    <a:pt x="3427524" y="1736745"/>
                  </a:cubicBezTo>
                  <a:cubicBezTo>
                    <a:pt x="3396204" y="1749328"/>
                    <a:pt x="3389899" y="1771247"/>
                    <a:pt x="3380450" y="1799431"/>
                  </a:cubicBezTo>
                  <a:cubicBezTo>
                    <a:pt x="3364704" y="1846404"/>
                    <a:pt x="3314614" y="1855899"/>
                    <a:pt x="3284967" y="1816846"/>
                  </a:cubicBezTo>
                  <a:cubicBezTo>
                    <a:pt x="3247523" y="1766856"/>
                    <a:pt x="3200655" y="1732534"/>
                    <a:pt x="3144381" y="1707618"/>
                  </a:cubicBezTo>
                  <a:cubicBezTo>
                    <a:pt x="3128747" y="1701392"/>
                    <a:pt x="3099028" y="1696761"/>
                    <a:pt x="3092730" y="1715551"/>
                  </a:cubicBezTo>
                  <a:cubicBezTo>
                    <a:pt x="3065980" y="1786019"/>
                    <a:pt x="2990869" y="1789308"/>
                    <a:pt x="2942287" y="1825398"/>
                  </a:cubicBezTo>
                  <a:cubicBezTo>
                    <a:pt x="2931318" y="1833245"/>
                    <a:pt x="2923465" y="1847343"/>
                    <a:pt x="2904696" y="1844255"/>
                  </a:cubicBezTo>
                  <a:cubicBezTo>
                    <a:pt x="2878145" y="1820841"/>
                    <a:pt x="2895421" y="1791075"/>
                    <a:pt x="2892351" y="1762917"/>
                  </a:cubicBezTo>
                  <a:cubicBezTo>
                    <a:pt x="2889262" y="1744149"/>
                    <a:pt x="2901806" y="1731605"/>
                    <a:pt x="2920601" y="1722176"/>
                  </a:cubicBezTo>
                  <a:cubicBezTo>
                    <a:pt x="2951929" y="1706462"/>
                    <a:pt x="2980127" y="1690757"/>
                    <a:pt x="3009884" y="1676611"/>
                  </a:cubicBezTo>
                  <a:cubicBezTo>
                    <a:pt x="3041218" y="1657769"/>
                    <a:pt x="3028768" y="1626501"/>
                    <a:pt x="3030389" y="1599899"/>
                  </a:cubicBezTo>
                  <a:cubicBezTo>
                    <a:pt x="3033565" y="1577986"/>
                    <a:pt x="3021074" y="1565495"/>
                    <a:pt x="3000742" y="1560845"/>
                  </a:cubicBezTo>
                  <a:cubicBezTo>
                    <a:pt x="2986671" y="1556180"/>
                    <a:pt x="2969455" y="1557782"/>
                    <a:pt x="2960088" y="1548415"/>
                  </a:cubicBezTo>
                  <a:cubicBezTo>
                    <a:pt x="2911685" y="1500012"/>
                    <a:pt x="2852222" y="1503268"/>
                    <a:pt x="2791189" y="1508091"/>
                  </a:cubicBezTo>
                  <a:cubicBezTo>
                    <a:pt x="2791242" y="1483057"/>
                    <a:pt x="2777191" y="1469005"/>
                    <a:pt x="2750587" y="1470626"/>
                  </a:cubicBezTo>
                  <a:cubicBezTo>
                    <a:pt x="2763233" y="1411142"/>
                    <a:pt x="2775869" y="1354787"/>
                    <a:pt x="2804147" y="1301529"/>
                  </a:cubicBezTo>
                  <a:cubicBezTo>
                    <a:pt x="2826139" y="1260799"/>
                    <a:pt x="2801178" y="1226430"/>
                    <a:pt x="2757373" y="1223394"/>
                  </a:cubicBezTo>
                  <a:cubicBezTo>
                    <a:pt x="2719827" y="1220345"/>
                    <a:pt x="2682234" y="1239200"/>
                    <a:pt x="2647872" y="1211109"/>
                  </a:cubicBezTo>
                  <a:cubicBezTo>
                    <a:pt x="2629123" y="1198632"/>
                    <a:pt x="2602527" y="1197124"/>
                    <a:pt x="2580588" y="1212818"/>
                  </a:cubicBezTo>
                  <a:cubicBezTo>
                    <a:pt x="2555506" y="1234776"/>
                    <a:pt x="2561705" y="1262926"/>
                    <a:pt x="2571033" y="1291072"/>
                  </a:cubicBezTo>
                  <a:cubicBezTo>
                    <a:pt x="2630550" y="1262780"/>
                    <a:pt x="2630550" y="1262780"/>
                    <a:pt x="2732225" y="1276646"/>
                  </a:cubicBezTo>
                  <a:cubicBezTo>
                    <a:pt x="2707063" y="1336157"/>
                    <a:pt x="2733493" y="1415899"/>
                    <a:pt x="2650495" y="1448934"/>
                  </a:cubicBezTo>
                  <a:lnTo>
                    <a:pt x="2641094" y="1455212"/>
                  </a:lnTo>
                  <a:cubicBezTo>
                    <a:pt x="2634829" y="1458355"/>
                    <a:pt x="2627008" y="1456807"/>
                    <a:pt x="2620749" y="1456821"/>
                  </a:cubicBezTo>
                  <a:lnTo>
                    <a:pt x="2609808" y="1452150"/>
                  </a:lnTo>
                  <a:cubicBezTo>
                    <a:pt x="2587955" y="1427161"/>
                    <a:pt x="2562960" y="1408438"/>
                    <a:pt x="2569298" y="1370873"/>
                  </a:cubicBezTo>
                  <a:lnTo>
                    <a:pt x="2576751" y="1370360"/>
                  </a:lnTo>
                  <a:lnTo>
                    <a:pt x="2576732" y="1370466"/>
                  </a:lnTo>
                  <a:lnTo>
                    <a:pt x="2576952" y="1370346"/>
                  </a:lnTo>
                  <a:lnTo>
                    <a:pt x="2592771" y="1369258"/>
                  </a:lnTo>
                  <a:cubicBezTo>
                    <a:pt x="2592792" y="1359871"/>
                    <a:pt x="2592786" y="1363001"/>
                    <a:pt x="2581823" y="1367717"/>
                  </a:cubicBezTo>
                  <a:lnTo>
                    <a:pt x="2576952" y="1370346"/>
                  </a:lnTo>
                  <a:lnTo>
                    <a:pt x="2576751" y="1370360"/>
                  </a:lnTo>
                  <a:lnTo>
                    <a:pt x="2576979" y="1369048"/>
                  </a:lnTo>
                  <a:cubicBezTo>
                    <a:pt x="2576148" y="1368903"/>
                    <a:pt x="2573996" y="1369298"/>
                    <a:pt x="2569298" y="1370873"/>
                  </a:cubicBezTo>
                  <a:cubicBezTo>
                    <a:pt x="2552105" y="1363086"/>
                    <a:pt x="2530211" y="1356874"/>
                    <a:pt x="2511449" y="1350655"/>
                  </a:cubicBezTo>
                  <a:cubicBezTo>
                    <a:pt x="2486355" y="1378872"/>
                    <a:pt x="2464388" y="1407084"/>
                    <a:pt x="2439294" y="1435302"/>
                  </a:cubicBezTo>
                  <a:cubicBezTo>
                    <a:pt x="2433016" y="1444703"/>
                    <a:pt x="2423627" y="1444723"/>
                    <a:pt x="2415820" y="1436916"/>
                  </a:cubicBezTo>
                  <a:cubicBezTo>
                    <a:pt x="2414258" y="1435354"/>
                    <a:pt x="2411143" y="1429103"/>
                    <a:pt x="2414280" y="1425967"/>
                  </a:cubicBezTo>
                  <a:cubicBezTo>
                    <a:pt x="2440975" y="1380534"/>
                    <a:pt x="2423800" y="1363360"/>
                    <a:pt x="2376888" y="1350942"/>
                  </a:cubicBezTo>
                  <a:cubicBezTo>
                    <a:pt x="2362814" y="1346278"/>
                    <a:pt x="2373851" y="1307138"/>
                    <a:pt x="2347275" y="1296241"/>
                  </a:cubicBezTo>
                  <a:cubicBezTo>
                    <a:pt x="2334770" y="1290009"/>
                    <a:pt x="2328546" y="1274375"/>
                    <a:pt x="2347341" y="1264949"/>
                  </a:cubicBezTo>
                  <a:cubicBezTo>
                    <a:pt x="2353607" y="1261806"/>
                    <a:pt x="2364556" y="1263346"/>
                    <a:pt x="2372376" y="1264894"/>
                  </a:cubicBezTo>
                  <a:cubicBezTo>
                    <a:pt x="2381764" y="1264875"/>
                    <a:pt x="2391151" y="1264854"/>
                    <a:pt x="2400540" y="1264834"/>
                  </a:cubicBezTo>
                  <a:cubicBezTo>
                    <a:pt x="2416247" y="1236638"/>
                    <a:pt x="2386561" y="1216360"/>
                    <a:pt x="2381918" y="1192900"/>
                  </a:cubicBezTo>
                  <a:cubicBezTo>
                    <a:pt x="2361752" y="1110015"/>
                    <a:pt x="2349249" y="1103782"/>
                    <a:pt x="2269347" y="1152458"/>
                  </a:cubicBezTo>
                  <a:lnTo>
                    <a:pt x="2245372" y="1163776"/>
                  </a:lnTo>
                  <a:lnTo>
                    <a:pt x="2250443" y="1169472"/>
                  </a:lnTo>
                  <a:cubicBezTo>
                    <a:pt x="2283453" y="1192654"/>
                    <a:pt x="2331192" y="1208126"/>
                    <a:pt x="2290115" y="1256227"/>
                  </a:cubicBezTo>
                  <a:cubicBezTo>
                    <a:pt x="2247863" y="1307845"/>
                    <a:pt x="2171260" y="1334502"/>
                    <a:pt x="2105628" y="1334578"/>
                  </a:cubicBezTo>
                  <a:cubicBezTo>
                    <a:pt x="2086875" y="1334601"/>
                    <a:pt x="2018180" y="1281551"/>
                    <a:pt x="1999495" y="1225316"/>
                  </a:cubicBezTo>
                  <a:cubicBezTo>
                    <a:pt x="1971455" y="1150343"/>
                    <a:pt x="1935542" y="1126944"/>
                    <a:pt x="1863585" y="1189537"/>
                  </a:cubicBezTo>
                  <a:cubicBezTo>
                    <a:pt x="1815092" y="1231786"/>
                    <a:pt x="1727559" y="1250641"/>
                    <a:pt x="1682239" y="1252258"/>
                  </a:cubicBezTo>
                  <a:cubicBezTo>
                    <a:pt x="1590037" y="1257054"/>
                    <a:pt x="1560266" y="1324285"/>
                    <a:pt x="1502408" y="1357169"/>
                  </a:cubicBezTo>
                  <a:cubicBezTo>
                    <a:pt x="1569459" y="1314703"/>
                    <a:pt x="1634166" y="1229167"/>
                    <a:pt x="1710957" y="1297357"/>
                  </a:cubicBezTo>
                  <a:lnTo>
                    <a:pt x="1740640" y="1331905"/>
                  </a:lnTo>
                  <a:lnTo>
                    <a:pt x="1743353" y="1337669"/>
                  </a:lnTo>
                  <a:lnTo>
                    <a:pt x="1743113" y="1340349"/>
                  </a:lnTo>
                  <a:lnTo>
                    <a:pt x="1735256" y="1359704"/>
                  </a:lnTo>
                  <a:lnTo>
                    <a:pt x="1731814" y="1360397"/>
                  </a:lnTo>
                  <a:lnTo>
                    <a:pt x="1710240" y="1361612"/>
                  </a:lnTo>
                  <a:lnTo>
                    <a:pt x="1709694" y="1362329"/>
                  </a:lnTo>
                  <a:lnTo>
                    <a:pt x="1709141" y="1362272"/>
                  </a:lnTo>
                  <a:cubicBezTo>
                    <a:pt x="1707357" y="1363228"/>
                    <a:pt x="1706622" y="1365034"/>
                    <a:pt x="1706522" y="1366499"/>
                  </a:cubicBezTo>
                  <a:lnTo>
                    <a:pt x="1709694" y="1362329"/>
                  </a:lnTo>
                  <a:lnTo>
                    <a:pt x="1718051" y="1363165"/>
                  </a:lnTo>
                  <a:lnTo>
                    <a:pt x="1731814" y="1360397"/>
                  </a:lnTo>
                  <a:lnTo>
                    <a:pt x="1735049" y="1360215"/>
                  </a:lnTo>
                  <a:lnTo>
                    <a:pt x="1735256" y="1359704"/>
                  </a:lnTo>
                  <a:lnTo>
                    <a:pt x="1741497" y="1358449"/>
                  </a:lnTo>
                  <a:lnTo>
                    <a:pt x="1743113" y="1340349"/>
                  </a:lnTo>
                  <a:lnTo>
                    <a:pt x="1744648" y="1336568"/>
                  </a:lnTo>
                  <a:lnTo>
                    <a:pt x="1740640" y="1331905"/>
                  </a:lnTo>
                  <a:lnTo>
                    <a:pt x="1733927" y="1317633"/>
                  </a:lnTo>
                  <a:cubicBezTo>
                    <a:pt x="1726714" y="1304555"/>
                    <a:pt x="1720478" y="1292061"/>
                    <a:pt x="1732212" y="1280327"/>
                  </a:cubicBezTo>
                  <a:cubicBezTo>
                    <a:pt x="1761938" y="1250601"/>
                    <a:pt x="1793159" y="1278693"/>
                    <a:pt x="1821269" y="1294286"/>
                  </a:cubicBezTo>
                  <a:cubicBezTo>
                    <a:pt x="1832198" y="1302086"/>
                    <a:pt x="1844688" y="1311447"/>
                    <a:pt x="1849360" y="1325505"/>
                  </a:cubicBezTo>
                  <a:cubicBezTo>
                    <a:pt x="1868044" y="1381740"/>
                    <a:pt x="1974400" y="1303481"/>
                    <a:pt x="1960230" y="1392570"/>
                  </a:cubicBezTo>
                  <a:cubicBezTo>
                    <a:pt x="1947644" y="1464468"/>
                    <a:pt x="1900698" y="1520779"/>
                    <a:pt x="1830341" y="1550553"/>
                  </a:cubicBezTo>
                  <a:cubicBezTo>
                    <a:pt x="1769355" y="1586566"/>
                    <a:pt x="1803635" y="1670911"/>
                    <a:pt x="1745772" y="1706921"/>
                  </a:cubicBezTo>
                  <a:cubicBezTo>
                    <a:pt x="1731691" y="1721002"/>
                    <a:pt x="1717616" y="1731957"/>
                    <a:pt x="1698852" y="1741354"/>
                  </a:cubicBezTo>
                  <a:cubicBezTo>
                    <a:pt x="1647244" y="1774233"/>
                    <a:pt x="1587829" y="1802431"/>
                    <a:pt x="1567436" y="1869650"/>
                  </a:cubicBezTo>
                  <a:cubicBezTo>
                    <a:pt x="1559594" y="1893099"/>
                    <a:pt x="1553314" y="1918109"/>
                    <a:pt x="1529853" y="1935327"/>
                  </a:cubicBezTo>
                  <a:cubicBezTo>
                    <a:pt x="1465742" y="1971344"/>
                    <a:pt x="1423579" y="1944828"/>
                    <a:pt x="1392397" y="1885484"/>
                  </a:cubicBezTo>
                  <a:cubicBezTo>
                    <a:pt x="1386169" y="1866738"/>
                    <a:pt x="1397128" y="1849536"/>
                    <a:pt x="1392459" y="1832352"/>
                  </a:cubicBezTo>
                  <a:cubicBezTo>
                    <a:pt x="1381507" y="1843304"/>
                    <a:pt x="1375240" y="1858938"/>
                    <a:pt x="1367409" y="1873011"/>
                  </a:cubicBezTo>
                  <a:cubicBezTo>
                    <a:pt x="1356446" y="1893338"/>
                    <a:pt x="1345484" y="1913667"/>
                    <a:pt x="1332961" y="1932433"/>
                  </a:cubicBezTo>
                  <a:cubicBezTo>
                    <a:pt x="1314181" y="1954333"/>
                    <a:pt x="1290743" y="1952798"/>
                    <a:pt x="1265748" y="1946576"/>
                  </a:cubicBezTo>
                  <a:cubicBezTo>
                    <a:pt x="1250129" y="1940346"/>
                    <a:pt x="1234506" y="1937238"/>
                    <a:pt x="1217318" y="1935696"/>
                  </a:cubicBezTo>
                  <a:cubicBezTo>
                    <a:pt x="1193876" y="1937286"/>
                    <a:pt x="1170430" y="1942002"/>
                    <a:pt x="1146993" y="1940466"/>
                  </a:cubicBezTo>
                  <a:cubicBezTo>
                    <a:pt x="1031405" y="1896848"/>
                    <a:pt x="1175242" y="1837297"/>
                    <a:pt x="1137794" y="1790460"/>
                  </a:cubicBezTo>
                  <a:cubicBezTo>
                    <a:pt x="1114373" y="1773300"/>
                    <a:pt x="1125281" y="1799852"/>
                    <a:pt x="1120587" y="1804546"/>
                  </a:cubicBezTo>
                  <a:cubicBezTo>
                    <a:pt x="1098655" y="1851452"/>
                    <a:pt x="1073608" y="1888985"/>
                    <a:pt x="1015811" y="1868739"/>
                  </a:cubicBezTo>
                  <a:cubicBezTo>
                    <a:pt x="1008008" y="1860936"/>
                    <a:pt x="1006455" y="1853122"/>
                    <a:pt x="1004902" y="1845312"/>
                  </a:cubicBezTo>
                  <a:cubicBezTo>
                    <a:pt x="1001764" y="1854692"/>
                    <a:pt x="1001753" y="1864067"/>
                    <a:pt x="1003308" y="1871879"/>
                  </a:cubicBezTo>
                  <a:cubicBezTo>
                    <a:pt x="1003196" y="1965640"/>
                    <a:pt x="895395" y="1945452"/>
                    <a:pt x="860946" y="2004874"/>
                  </a:cubicBezTo>
                  <a:cubicBezTo>
                    <a:pt x="830458" y="2019756"/>
                    <a:pt x="803502" y="2018616"/>
                    <a:pt x="778901" y="2009661"/>
                  </a:cubicBezTo>
                  <a:lnTo>
                    <a:pt x="711806" y="1968063"/>
                  </a:lnTo>
                  <a:lnTo>
                    <a:pt x="710896" y="1967274"/>
                  </a:lnTo>
                  <a:lnTo>
                    <a:pt x="707668" y="1956028"/>
                  </a:lnTo>
                  <a:cubicBezTo>
                    <a:pt x="707868" y="1951143"/>
                    <a:pt x="707093" y="1946456"/>
                    <a:pt x="698499" y="1945686"/>
                  </a:cubicBezTo>
                  <a:cubicBezTo>
                    <a:pt x="704742" y="1951929"/>
                    <a:pt x="707860" y="1958176"/>
                    <a:pt x="709414" y="1965987"/>
                  </a:cubicBezTo>
                  <a:lnTo>
                    <a:pt x="710896" y="1967274"/>
                  </a:lnTo>
                  <a:lnTo>
                    <a:pt x="710974" y="1967548"/>
                  </a:lnTo>
                  <a:lnTo>
                    <a:pt x="711806" y="1968063"/>
                  </a:lnTo>
                  <a:lnTo>
                    <a:pt x="775685" y="2023508"/>
                  </a:lnTo>
                  <a:cubicBezTo>
                    <a:pt x="823453" y="2078462"/>
                    <a:pt x="814312" y="2127989"/>
                    <a:pt x="735711" y="2192543"/>
                  </a:cubicBezTo>
                  <a:cubicBezTo>
                    <a:pt x="654369" y="2261397"/>
                    <a:pt x="638574" y="2405181"/>
                    <a:pt x="497937" y="2402223"/>
                  </a:cubicBezTo>
                  <a:cubicBezTo>
                    <a:pt x="490114" y="2410046"/>
                    <a:pt x="482287" y="2420993"/>
                    <a:pt x="476026" y="2430377"/>
                  </a:cubicBezTo>
                  <a:cubicBezTo>
                    <a:pt x="457233" y="2464777"/>
                    <a:pt x="438440" y="2499179"/>
                    <a:pt x="393129" y="2494544"/>
                  </a:cubicBezTo>
                  <a:cubicBezTo>
                    <a:pt x="374387" y="2485190"/>
                    <a:pt x="358775" y="2472708"/>
                    <a:pt x="363491" y="2449262"/>
                  </a:cubicBezTo>
                  <a:lnTo>
                    <a:pt x="363487" y="2452387"/>
                  </a:lnTo>
                  <a:cubicBezTo>
                    <a:pt x="360392" y="2427388"/>
                    <a:pt x="346344" y="2413340"/>
                    <a:pt x="332297" y="2399293"/>
                  </a:cubicBezTo>
                  <a:cubicBezTo>
                    <a:pt x="324492" y="2391489"/>
                    <a:pt x="321378" y="2382117"/>
                    <a:pt x="322955" y="2371176"/>
                  </a:cubicBezTo>
                  <a:cubicBezTo>
                    <a:pt x="322965" y="2361800"/>
                    <a:pt x="318283" y="2357118"/>
                    <a:pt x="308911" y="2354003"/>
                  </a:cubicBezTo>
                  <a:cubicBezTo>
                    <a:pt x="305804" y="2338381"/>
                    <a:pt x="296437" y="2329015"/>
                    <a:pt x="279251" y="2327472"/>
                  </a:cubicBezTo>
                  <a:cubicBezTo>
                    <a:pt x="274572" y="2319664"/>
                    <a:pt x="269890" y="2314982"/>
                    <a:pt x="262077" y="2313429"/>
                  </a:cubicBezTo>
                  <a:cubicBezTo>
                    <a:pt x="226160" y="2293156"/>
                    <a:pt x="197991" y="2327568"/>
                    <a:pt x="165181" y="2322919"/>
                  </a:cubicBezTo>
                  <a:cubicBezTo>
                    <a:pt x="160499" y="2318237"/>
                    <a:pt x="157377" y="2315115"/>
                    <a:pt x="151122" y="2318248"/>
                  </a:cubicBezTo>
                  <a:cubicBezTo>
                    <a:pt x="143325" y="2304194"/>
                    <a:pt x="140219" y="2288571"/>
                    <a:pt x="140236" y="2272944"/>
                  </a:cubicBezTo>
                  <a:lnTo>
                    <a:pt x="138676" y="2271384"/>
                  </a:lnTo>
                  <a:cubicBezTo>
                    <a:pt x="143392" y="2247938"/>
                    <a:pt x="121529" y="2235462"/>
                    <a:pt x="119991" y="2215149"/>
                  </a:cubicBezTo>
                  <a:cubicBezTo>
                    <a:pt x="120002" y="2205773"/>
                    <a:pt x="115322" y="2197965"/>
                    <a:pt x="107512" y="2196412"/>
                  </a:cubicBezTo>
                  <a:cubicBezTo>
                    <a:pt x="102866" y="2160476"/>
                    <a:pt x="63815" y="2146458"/>
                    <a:pt x="60730" y="2112083"/>
                  </a:cubicBezTo>
                  <a:cubicBezTo>
                    <a:pt x="60738" y="2105831"/>
                    <a:pt x="57621" y="2099585"/>
                    <a:pt x="49813" y="2094906"/>
                  </a:cubicBezTo>
                  <a:cubicBezTo>
                    <a:pt x="42023" y="2074600"/>
                    <a:pt x="27979" y="2057428"/>
                    <a:pt x="12371" y="2041819"/>
                  </a:cubicBezTo>
                  <a:cubicBezTo>
                    <a:pt x="6131" y="2032451"/>
                    <a:pt x="4583" y="2021514"/>
                    <a:pt x="6157" y="2010573"/>
                  </a:cubicBezTo>
                  <a:lnTo>
                    <a:pt x="6154" y="2013699"/>
                  </a:lnTo>
                  <a:cubicBezTo>
                    <a:pt x="-79" y="1998079"/>
                    <a:pt x="3062" y="1985574"/>
                    <a:pt x="3076" y="1973074"/>
                  </a:cubicBezTo>
                  <a:cubicBezTo>
                    <a:pt x="3095" y="1957446"/>
                    <a:pt x="3109" y="1944945"/>
                    <a:pt x="0" y="1932447"/>
                  </a:cubicBezTo>
                  <a:cubicBezTo>
                    <a:pt x="1579" y="1918382"/>
                    <a:pt x="1597" y="1902754"/>
                    <a:pt x="4737" y="1890250"/>
                  </a:cubicBezTo>
                  <a:lnTo>
                    <a:pt x="4733" y="1893375"/>
                  </a:lnTo>
                  <a:cubicBezTo>
                    <a:pt x="72" y="1869939"/>
                    <a:pt x="25094" y="1854284"/>
                    <a:pt x="21995" y="1832410"/>
                  </a:cubicBezTo>
                  <a:lnTo>
                    <a:pt x="23559" y="1830845"/>
                  </a:lnTo>
                  <a:cubicBezTo>
                    <a:pt x="22020" y="1810532"/>
                    <a:pt x="42356" y="1793319"/>
                    <a:pt x="42381" y="1771441"/>
                  </a:cubicBezTo>
                  <a:lnTo>
                    <a:pt x="43943" y="1773002"/>
                  </a:lnTo>
                  <a:cubicBezTo>
                    <a:pt x="47097" y="1747995"/>
                    <a:pt x="54941" y="1721421"/>
                    <a:pt x="56535" y="1694853"/>
                  </a:cubicBezTo>
                  <a:cubicBezTo>
                    <a:pt x="61244" y="1677658"/>
                    <a:pt x="72203" y="1660456"/>
                    <a:pt x="86284" y="1646375"/>
                  </a:cubicBezTo>
                  <a:cubicBezTo>
                    <a:pt x="116003" y="1622900"/>
                    <a:pt x="159769" y="1613473"/>
                    <a:pt x="170761" y="1568141"/>
                  </a:cubicBezTo>
                  <a:cubicBezTo>
                    <a:pt x="202051" y="1536851"/>
                    <a:pt x="233341" y="1505561"/>
                    <a:pt x="264633" y="1474270"/>
                  </a:cubicBezTo>
                  <a:cubicBezTo>
                    <a:pt x="263087" y="1460209"/>
                    <a:pt x="266224" y="1450828"/>
                    <a:pt x="275610" y="1441442"/>
                  </a:cubicBezTo>
                  <a:cubicBezTo>
                    <a:pt x="286562" y="1430490"/>
                    <a:pt x="295953" y="1417977"/>
                    <a:pt x="305347" y="1402339"/>
                  </a:cubicBezTo>
                  <a:cubicBezTo>
                    <a:pt x="311609" y="1392957"/>
                    <a:pt x="316306" y="1385136"/>
                    <a:pt x="324128" y="1377314"/>
                  </a:cubicBezTo>
                  <a:cubicBezTo>
                    <a:pt x="333523" y="1361676"/>
                    <a:pt x="342915" y="1349164"/>
                    <a:pt x="355427" y="1339773"/>
                  </a:cubicBezTo>
                  <a:cubicBezTo>
                    <a:pt x="361681" y="1336641"/>
                    <a:pt x="364810" y="1333512"/>
                    <a:pt x="371065" y="1330378"/>
                  </a:cubicBezTo>
                  <a:cubicBezTo>
                    <a:pt x="414871" y="1286571"/>
                    <a:pt x="460242" y="1241201"/>
                    <a:pt x="504053" y="1194270"/>
                  </a:cubicBezTo>
                  <a:cubicBezTo>
                    <a:pt x="507181" y="1191141"/>
                    <a:pt x="510314" y="1184885"/>
                    <a:pt x="515007" y="1180192"/>
                  </a:cubicBezTo>
                  <a:cubicBezTo>
                    <a:pt x="524402" y="1164554"/>
                    <a:pt x="536918" y="1152038"/>
                    <a:pt x="552557" y="1142643"/>
                  </a:cubicBezTo>
                  <a:cubicBezTo>
                    <a:pt x="563508" y="1131691"/>
                    <a:pt x="580711" y="1120732"/>
                    <a:pt x="594783" y="1112903"/>
                  </a:cubicBezTo>
                  <a:cubicBezTo>
                    <a:pt x="621366" y="1098807"/>
                    <a:pt x="646390" y="1080026"/>
                    <a:pt x="671413" y="1064369"/>
                  </a:cubicBezTo>
                  <a:cubicBezTo>
                    <a:pt x="688615" y="1053410"/>
                    <a:pt x="705810" y="1048702"/>
                    <a:pt x="724557" y="1051805"/>
                  </a:cubicBezTo>
                  <a:cubicBezTo>
                    <a:pt x="802747" y="1004831"/>
                    <a:pt x="862206" y="939129"/>
                    <a:pt x="912298" y="867187"/>
                  </a:cubicBezTo>
                  <a:cubicBezTo>
                    <a:pt x="943577" y="845271"/>
                    <a:pt x="965486" y="817118"/>
                    <a:pt x="982716" y="784282"/>
                  </a:cubicBezTo>
                  <a:cubicBezTo>
                    <a:pt x="1003099" y="726439"/>
                    <a:pt x="1071879" y="707606"/>
                    <a:pt x="1087576" y="648205"/>
                  </a:cubicBezTo>
                  <a:lnTo>
                    <a:pt x="1089136" y="649766"/>
                  </a:lnTo>
                  <a:cubicBezTo>
                    <a:pt x="1086063" y="606016"/>
                    <a:pt x="1107977" y="574735"/>
                    <a:pt x="1139264" y="546571"/>
                  </a:cubicBezTo>
                  <a:cubicBezTo>
                    <a:pt x="1186174" y="521512"/>
                    <a:pt x="1229966" y="490206"/>
                    <a:pt x="1265956" y="447972"/>
                  </a:cubicBezTo>
                  <a:cubicBezTo>
                    <a:pt x="1276908" y="437020"/>
                    <a:pt x="1289418" y="430755"/>
                    <a:pt x="1305047" y="427611"/>
                  </a:cubicBezTo>
                  <a:cubicBezTo>
                    <a:pt x="1319125" y="416657"/>
                    <a:pt x="1331641" y="404140"/>
                    <a:pt x="1342593" y="393188"/>
                  </a:cubicBezTo>
                  <a:cubicBezTo>
                    <a:pt x="1395735" y="383750"/>
                    <a:pt x="1397362" y="329054"/>
                    <a:pt x="1428653" y="297762"/>
                  </a:cubicBezTo>
                  <a:cubicBezTo>
                    <a:pt x="1455254" y="268041"/>
                    <a:pt x="1484968" y="247691"/>
                    <a:pt x="1528720" y="250765"/>
                  </a:cubicBezTo>
                  <a:lnTo>
                    <a:pt x="1527158" y="249203"/>
                  </a:lnTo>
                  <a:cubicBezTo>
                    <a:pt x="1574054" y="236647"/>
                    <a:pt x="1594422" y="191306"/>
                    <a:pt x="1630399" y="161572"/>
                  </a:cubicBezTo>
                  <a:cubicBezTo>
                    <a:pt x="1717923" y="148968"/>
                    <a:pt x="1733676" y="42686"/>
                    <a:pt x="1816521" y="22274"/>
                  </a:cubicBezTo>
                  <a:cubicBezTo>
                    <a:pt x="1879819" y="15167"/>
                    <a:pt x="1943128" y="-2487"/>
                    <a:pt x="2007072" y="294"/>
                  </a:cubicBezTo>
                  <a:close/>
                </a:path>
              </a:pathLst>
            </a:custGeom>
            <a:solidFill>
              <a:srgbClr val="F0646C">
                <a:alpha val="79610"/>
              </a:srgbClr>
            </a:solidFill>
            <a:ln>
              <a:noFill/>
            </a:ln>
          </p:spPr>
          <p:txBody>
            <a:bodyPr anchorCtr="0" anchor="ctr" bIns="22850" lIns="45725" spcFirstLastPara="1" rIns="45725" wrap="square" tIns="2285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747993"/>
                </a:solidFill>
                <a:latin typeface="Oswald"/>
                <a:ea typeface="Oswald"/>
                <a:cs typeface="Oswald"/>
                <a:sym typeface="Oswald"/>
              </a:endParaRPr>
            </a:p>
          </p:txBody>
        </p:sp>
        <p:sp>
          <p:nvSpPr>
            <p:cNvPr id="976" name="Google Shape;976;g311d5cb9a0a_0_691"/>
            <p:cNvSpPr/>
            <p:nvPr/>
          </p:nvSpPr>
          <p:spPr>
            <a:xfrm>
              <a:off x="1570943" y="4204145"/>
              <a:ext cx="4780993" cy="6893181"/>
            </a:xfrm>
            <a:custGeom>
              <a:rect b="b" l="l" r="r" t="t"/>
              <a:pathLst>
                <a:path extrusionOk="0" h="6893181" w="4780993">
                  <a:moveTo>
                    <a:pt x="2297294" y="6514381"/>
                  </a:moveTo>
                  <a:lnTo>
                    <a:pt x="2296159" y="6515925"/>
                  </a:lnTo>
                  <a:lnTo>
                    <a:pt x="2295732" y="6515943"/>
                  </a:lnTo>
                  <a:close/>
                  <a:moveTo>
                    <a:pt x="2132735" y="6168479"/>
                  </a:moveTo>
                  <a:lnTo>
                    <a:pt x="2136942" y="6177948"/>
                  </a:lnTo>
                  <a:lnTo>
                    <a:pt x="2139584" y="6169846"/>
                  </a:lnTo>
                  <a:close/>
                  <a:moveTo>
                    <a:pt x="3066915" y="5800949"/>
                  </a:moveTo>
                  <a:lnTo>
                    <a:pt x="3042363" y="5814350"/>
                  </a:lnTo>
                  <a:cubicBezTo>
                    <a:pt x="3028285" y="5812791"/>
                    <a:pt x="3014206" y="5811233"/>
                    <a:pt x="3001694" y="5804980"/>
                  </a:cubicBezTo>
                  <a:cubicBezTo>
                    <a:pt x="3004750" y="5970800"/>
                    <a:pt x="2798236" y="6020948"/>
                    <a:pt x="2793469" y="6191464"/>
                  </a:cubicBezTo>
                  <a:cubicBezTo>
                    <a:pt x="2792271" y="6246607"/>
                    <a:pt x="2725991" y="6227864"/>
                    <a:pt x="2672459" y="6235513"/>
                  </a:cubicBezTo>
                  <a:lnTo>
                    <a:pt x="2640085" y="6249579"/>
                  </a:lnTo>
                  <a:lnTo>
                    <a:pt x="2654168" y="6271071"/>
                  </a:lnTo>
                  <a:cubicBezTo>
                    <a:pt x="2670257" y="6301906"/>
                    <a:pt x="2658731" y="6317511"/>
                    <a:pt x="2612626" y="6379936"/>
                  </a:cubicBezTo>
                  <a:cubicBezTo>
                    <a:pt x="2639107" y="6396978"/>
                    <a:pt x="2661238" y="6356195"/>
                    <a:pt x="2687717" y="6373238"/>
                  </a:cubicBezTo>
                  <a:lnTo>
                    <a:pt x="2687221" y="6375423"/>
                  </a:lnTo>
                  <a:lnTo>
                    <a:pt x="2716678" y="6372797"/>
                  </a:lnTo>
                  <a:cubicBezTo>
                    <a:pt x="2738528" y="6369712"/>
                    <a:pt x="2761940" y="6368192"/>
                    <a:pt x="2785350" y="6363551"/>
                  </a:cubicBezTo>
                  <a:cubicBezTo>
                    <a:pt x="2796267" y="6358887"/>
                    <a:pt x="2808751" y="6355787"/>
                    <a:pt x="2819670" y="6351123"/>
                  </a:cubicBezTo>
                  <a:cubicBezTo>
                    <a:pt x="2925637" y="6245157"/>
                    <a:pt x="3019091" y="6126681"/>
                    <a:pt x="3145380" y="6037922"/>
                  </a:cubicBezTo>
                  <a:cubicBezTo>
                    <a:pt x="3274793" y="5949170"/>
                    <a:pt x="3112371" y="5908297"/>
                    <a:pt x="3096640" y="5839581"/>
                  </a:cubicBezTo>
                  <a:lnTo>
                    <a:pt x="3102516" y="5822951"/>
                  </a:lnTo>
                  <a:lnTo>
                    <a:pt x="3082348" y="5821151"/>
                  </a:lnTo>
                  <a:close/>
                  <a:moveTo>
                    <a:pt x="3118523" y="5546988"/>
                  </a:moveTo>
                  <a:lnTo>
                    <a:pt x="3118420" y="5547475"/>
                  </a:lnTo>
                  <a:lnTo>
                    <a:pt x="3118813" y="5547152"/>
                  </a:lnTo>
                  <a:close/>
                  <a:moveTo>
                    <a:pt x="2701449" y="5166778"/>
                  </a:moveTo>
                  <a:lnTo>
                    <a:pt x="2678565" y="5205372"/>
                  </a:lnTo>
                  <a:cubicBezTo>
                    <a:pt x="2675059" y="5222972"/>
                    <a:pt x="2675857" y="5241749"/>
                    <a:pt x="2675871" y="5260526"/>
                  </a:cubicBezTo>
                  <a:cubicBezTo>
                    <a:pt x="2672752" y="5273040"/>
                    <a:pt x="2666503" y="5285553"/>
                    <a:pt x="2657122" y="5294934"/>
                  </a:cubicBezTo>
                  <a:cubicBezTo>
                    <a:pt x="2596123" y="5324613"/>
                    <a:pt x="2588363" y="5401276"/>
                    <a:pt x="2533630" y="5440349"/>
                  </a:cubicBezTo>
                  <a:cubicBezTo>
                    <a:pt x="2500011" y="5466139"/>
                    <a:pt x="2467564" y="5493103"/>
                    <a:pt x="2431786" y="5510482"/>
                  </a:cubicBezTo>
                  <a:lnTo>
                    <a:pt x="2379211" y="5526730"/>
                  </a:lnTo>
                  <a:lnTo>
                    <a:pt x="2361582" y="5524702"/>
                  </a:lnTo>
                  <a:cubicBezTo>
                    <a:pt x="2342804" y="5521557"/>
                    <a:pt x="2327163" y="5527805"/>
                    <a:pt x="2309947" y="5523097"/>
                  </a:cubicBezTo>
                  <a:cubicBezTo>
                    <a:pt x="2333423" y="5529374"/>
                    <a:pt x="2354938" y="5530565"/>
                    <a:pt x="2375057" y="5528014"/>
                  </a:cubicBezTo>
                  <a:lnTo>
                    <a:pt x="2379211" y="5526730"/>
                  </a:lnTo>
                  <a:lnTo>
                    <a:pt x="2415301" y="5530881"/>
                  </a:lnTo>
                  <a:cubicBezTo>
                    <a:pt x="2474346" y="5534671"/>
                    <a:pt x="2530974" y="5540877"/>
                    <a:pt x="2419566" y="5635842"/>
                  </a:cubicBezTo>
                  <a:cubicBezTo>
                    <a:pt x="2411749" y="5643659"/>
                    <a:pt x="2433665" y="5656193"/>
                    <a:pt x="2439934" y="5668717"/>
                  </a:cubicBezTo>
                  <a:cubicBezTo>
                    <a:pt x="2447765" y="5679675"/>
                    <a:pt x="2449339" y="5690630"/>
                    <a:pt x="2447786" y="5704711"/>
                  </a:cubicBezTo>
                  <a:cubicBezTo>
                    <a:pt x="2385259" y="5779764"/>
                    <a:pt x="2397850" y="5870526"/>
                    <a:pt x="2391661" y="5958143"/>
                  </a:cubicBezTo>
                  <a:cubicBezTo>
                    <a:pt x="2390104" y="5965964"/>
                    <a:pt x="2385420" y="5976914"/>
                    <a:pt x="2385426" y="5986301"/>
                  </a:cubicBezTo>
                  <a:cubicBezTo>
                    <a:pt x="2402648" y="5998832"/>
                    <a:pt x="2417118" y="5993759"/>
                    <a:pt x="2431194" y="5986338"/>
                  </a:cubicBezTo>
                  <a:lnTo>
                    <a:pt x="2448884" y="5977135"/>
                  </a:lnTo>
                  <a:lnTo>
                    <a:pt x="2445498" y="5973437"/>
                  </a:lnTo>
                  <a:cubicBezTo>
                    <a:pt x="2437586" y="5956283"/>
                    <a:pt x="2452552" y="5941317"/>
                    <a:pt x="2466637" y="5927232"/>
                  </a:cubicBezTo>
                  <a:lnTo>
                    <a:pt x="2480119" y="5925958"/>
                  </a:lnTo>
                  <a:lnTo>
                    <a:pt x="2471766" y="5914383"/>
                  </a:lnTo>
                  <a:cubicBezTo>
                    <a:pt x="2462121" y="5898561"/>
                    <a:pt x="2454021" y="5881193"/>
                    <a:pt x="2467875" y="5864156"/>
                  </a:cubicBezTo>
                  <a:cubicBezTo>
                    <a:pt x="2477096" y="5851752"/>
                    <a:pt x="2491327" y="5859805"/>
                    <a:pt x="2503919" y="5863129"/>
                  </a:cubicBezTo>
                  <a:cubicBezTo>
                    <a:pt x="2529152" y="5872916"/>
                    <a:pt x="2552886" y="5887382"/>
                    <a:pt x="2579662" y="5895624"/>
                  </a:cubicBezTo>
                  <a:cubicBezTo>
                    <a:pt x="2589118" y="5898900"/>
                    <a:pt x="2597322" y="5897065"/>
                    <a:pt x="2605103" y="5893263"/>
                  </a:cubicBezTo>
                  <a:lnTo>
                    <a:pt x="2611872" y="5889079"/>
                  </a:lnTo>
                  <a:lnTo>
                    <a:pt x="2607452" y="5870855"/>
                  </a:lnTo>
                  <a:cubicBezTo>
                    <a:pt x="2577800" y="5709740"/>
                    <a:pt x="2692046" y="5595493"/>
                    <a:pt x="2740600" y="5459375"/>
                  </a:cubicBezTo>
                  <a:cubicBezTo>
                    <a:pt x="2757828" y="5410873"/>
                    <a:pt x="2826651" y="5429617"/>
                    <a:pt x="2850135" y="5387368"/>
                  </a:cubicBezTo>
                  <a:cubicBezTo>
                    <a:pt x="2723401" y="5439047"/>
                    <a:pt x="2728095" y="5437481"/>
                    <a:pt x="2709391" y="5277925"/>
                  </a:cubicBezTo>
                  <a:cubicBezTo>
                    <a:pt x="2707055" y="5255244"/>
                    <a:pt x="2700807" y="5234128"/>
                    <a:pt x="2697491" y="5212815"/>
                  </a:cubicBezTo>
                  <a:close/>
                  <a:moveTo>
                    <a:pt x="728829" y="4649148"/>
                  </a:moveTo>
                  <a:cubicBezTo>
                    <a:pt x="757903" y="4668230"/>
                    <a:pt x="788484" y="4688819"/>
                    <a:pt x="815893" y="4709566"/>
                  </a:cubicBezTo>
                  <a:cubicBezTo>
                    <a:pt x="769041" y="4729331"/>
                    <a:pt x="731640" y="4718574"/>
                    <a:pt x="705032" y="4681975"/>
                  </a:cubicBezTo>
                  <a:cubicBezTo>
                    <a:pt x="702183" y="4675794"/>
                    <a:pt x="701319" y="4661608"/>
                    <a:pt x="704650" y="4658277"/>
                  </a:cubicBezTo>
                  <a:cubicBezTo>
                    <a:pt x="709647" y="4653280"/>
                    <a:pt x="724153" y="4647804"/>
                    <a:pt x="728829" y="4649148"/>
                  </a:cubicBezTo>
                  <a:close/>
                  <a:moveTo>
                    <a:pt x="745508" y="4493264"/>
                  </a:moveTo>
                  <a:cubicBezTo>
                    <a:pt x="758344" y="4499529"/>
                    <a:pt x="772873" y="4500918"/>
                    <a:pt x="777548" y="4512162"/>
                  </a:cubicBezTo>
                  <a:cubicBezTo>
                    <a:pt x="787793" y="4528979"/>
                    <a:pt x="787128" y="4545562"/>
                    <a:pt x="780604" y="4562034"/>
                  </a:cubicBezTo>
                  <a:lnTo>
                    <a:pt x="769124" y="4579632"/>
                  </a:lnTo>
                  <a:lnTo>
                    <a:pt x="802273" y="4612780"/>
                  </a:lnTo>
                  <a:cubicBezTo>
                    <a:pt x="785766" y="4615493"/>
                    <a:pt x="774061" y="4613400"/>
                    <a:pt x="767356" y="4606695"/>
                  </a:cubicBezTo>
                  <a:lnTo>
                    <a:pt x="764447" y="4586802"/>
                  </a:lnTo>
                  <a:lnTo>
                    <a:pt x="748503" y="4611246"/>
                  </a:lnTo>
                  <a:cubicBezTo>
                    <a:pt x="742441" y="4585472"/>
                    <a:pt x="736379" y="4559698"/>
                    <a:pt x="733603" y="4530639"/>
                  </a:cubicBezTo>
                  <a:cubicBezTo>
                    <a:pt x="733755" y="4520935"/>
                    <a:pt x="742070" y="4506254"/>
                    <a:pt x="745508" y="4493264"/>
                  </a:cubicBezTo>
                  <a:close/>
                  <a:moveTo>
                    <a:pt x="1440171" y="4425799"/>
                  </a:moveTo>
                  <a:cubicBezTo>
                    <a:pt x="1457293" y="4428507"/>
                    <a:pt x="1463173" y="4441594"/>
                    <a:pt x="1459106" y="4466355"/>
                  </a:cubicBezTo>
                  <a:cubicBezTo>
                    <a:pt x="1445311" y="4452559"/>
                    <a:pt x="1433049" y="4440297"/>
                    <a:pt x="1419253" y="4426502"/>
                  </a:cubicBezTo>
                  <a:cubicBezTo>
                    <a:pt x="1427507" y="4425146"/>
                    <a:pt x="1434463" y="4424896"/>
                    <a:pt x="1440171" y="4425799"/>
                  </a:cubicBezTo>
                  <a:close/>
                  <a:moveTo>
                    <a:pt x="1343765" y="4110209"/>
                  </a:moveTo>
                  <a:lnTo>
                    <a:pt x="1331101" y="4113456"/>
                  </a:lnTo>
                  <a:lnTo>
                    <a:pt x="1340942" y="4113032"/>
                  </a:lnTo>
                  <a:close/>
                  <a:moveTo>
                    <a:pt x="1134281" y="4026461"/>
                  </a:moveTo>
                  <a:lnTo>
                    <a:pt x="1115906" y="4031908"/>
                  </a:lnTo>
                  <a:lnTo>
                    <a:pt x="1121829" y="4034999"/>
                  </a:lnTo>
                  <a:close/>
                  <a:moveTo>
                    <a:pt x="1171292" y="4020762"/>
                  </a:moveTo>
                  <a:lnTo>
                    <a:pt x="1168050" y="4022009"/>
                  </a:lnTo>
                  <a:lnTo>
                    <a:pt x="1146934" y="4024668"/>
                  </a:lnTo>
                  <a:lnTo>
                    <a:pt x="1168401" y="4032103"/>
                  </a:lnTo>
                  <a:close/>
                  <a:moveTo>
                    <a:pt x="334740" y="3952183"/>
                  </a:moveTo>
                  <a:cubicBezTo>
                    <a:pt x="335312" y="3961956"/>
                    <a:pt x="337419" y="3970195"/>
                    <a:pt x="337801" y="3976709"/>
                  </a:cubicBezTo>
                  <a:cubicBezTo>
                    <a:pt x="335307" y="3989547"/>
                    <a:pt x="325727" y="3992231"/>
                    <a:pt x="315572" y="3985143"/>
                  </a:cubicBezTo>
                  <a:cubicBezTo>
                    <a:pt x="313849" y="3983419"/>
                    <a:pt x="316723" y="3977096"/>
                    <a:pt x="318065" y="3972305"/>
                  </a:cubicBezTo>
                  <a:cubicBezTo>
                    <a:pt x="322474" y="3964448"/>
                    <a:pt x="328606" y="3958316"/>
                    <a:pt x="334740" y="3952183"/>
                  </a:cubicBezTo>
                  <a:close/>
                  <a:moveTo>
                    <a:pt x="0" y="3790309"/>
                  </a:moveTo>
                  <a:cubicBezTo>
                    <a:pt x="10017" y="3793428"/>
                    <a:pt x="18394" y="3794905"/>
                    <a:pt x="26769" y="3796382"/>
                  </a:cubicBezTo>
                  <a:cubicBezTo>
                    <a:pt x="28247" y="3804758"/>
                    <a:pt x="29723" y="3813135"/>
                    <a:pt x="32843" y="3823152"/>
                  </a:cubicBezTo>
                  <a:cubicBezTo>
                    <a:pt x="26191" y="3819950"/>
                    <a:pt x="12725" y="3820280"/>
                    <a:pt x="7799" y="3815353"/>
                  </a:cubicBezTo>
                  <a:cubicBezTo>
                    <a:pt x="2872" y="3810427"/>
                    <a:pt x="4843" y="3798602"/>
                    <a:pt x="0" y="3790309"/>
                  </a:cubicBezTo>
                  <a:close/>
                  <a:moveTo>
                    <a:pt x="31397" y="3689929"/>
                  </a:moveTo>
                  <a:lnTo>
                    <a:pt x="50614" y="3709146"/>
                  </a:lnTo>
                  <a:cubicBezTo>
                    <a:pt x="30803" y="3714174"/>
                    <a:pt x="24891" y="3708262"/>
                    <a:pt x="31397" y="3689929"/>
                  </a:cubicBezTo>
                  <a:close/>
                  <a:moveTo>
                    <a:pt x="76957" y="3607013"/>
                  </a:moveTo>
                  <a:cubicBezTo>
                    <a:pt x="91616" y="3612472"/>
                    <a:pt x="86631" y="3628951"/>
                    <a:pt x="77432" y="3638151"/>
                  </a:cubicBezTo>
                  <a:cubicBezTo>
                    <a:pt x="63538" y="3654919"/>
                    <a:pt x="46672" y="3671785"/>
                    <a:pt x="31341" y="3687116"/>
                  </a:cubicBezTo>
                  <a:cubicBezTo>
                    <a:pt x="24734" y="3662110"/>
                    <a:pt x="16689" y="3635669"/>
                    <a:pt x="41124" y="3614109"/>
                  </a:cubicBezTo>
                  <a:cubicBezTo>
                    <a:pt x="50226" y="3607879"/>
                    <a:pt x="68143" y="3604331"/>
                    <a:pt x="76957" y="3607013"/>
                  </a:cubicBezTo>
                  <a:close/>
                  <a:moveTo>
                    <a:pt x="4228718" y="3483746"/>
                  </a:moveTo>
                  <a:cubicBezTo>
                    <a:pt x="4234558" y="3485120"/>
                    <a:pt x="4238948" y="3488529"/>
                    <a:pt x="4240495" y="3494001"/>
                  </a:cubicBezTo>
                  <a:cubicBezTo>
                    <a:pt x="4252847" y="3544044"/>
                    <a:pt x="4285246" y="3567019"/>
                    <a:pt x="4320988" y="3584702"/>
                  </a:cubicBezTo>
                  <a:lnTo>
                    <a:pt x="4411904" y="3637992"/>
                  </a:lnTo>
                  <a:lnTo>
                    <a:pt x="4417161" y="3623899"/>
                  </a:lnTo>
                  <a:cubicBezTo>
                    <a:pt x="4442129" y="3583228"/>
                    <a:pt x="4457786" y="3580133"/>
                    <a:pt x="4484487" y="3609958"/>
                  </a:cubicBezTo>
                  <a:cubicBezTo>
                    <a:pt x="4498618" y="3624089"/>
                    <a:pt x="4498683" y="3652285"/>
                    <a:pt x="4530006" y="3649227"/>
                  </a:cubicBezTo>
                  <a:cubicBezTo>
                    <a:pt x="4544144" y="3666491"/>
                    <a:pt x="4561415" y="3683762"/>
                    <a:pt x="4570858" y="3702581"/>
                  </a:cubicBezTo>
                  <a:cubicBezTo>
                    <a:pt x="4586582" y="3727681"/>
                    <a:pt x="4607016" y="3757492"/>
                    <a:pt x="4600802" y="3779409"/>
                  </a:cubicBezTo>
                  <a:cubicBezTo>
                    <a:pt x="4593054" y="3815418"/>
                    <a:pt x="4555385" y="3784002"/>
                    <a:pt x="4531906" y="3791778"/>
                  </a:cubicBezTo>
                  <a:cubicBezTo>
                    <a:pt x="4484949" y="3807333"/>
                    <a:pt x="4437983" y="3819756"/>
                    <a:pt x="4411482" y="3874520"/>
                  </a:cubicBezTo>
                  <a:cubicBezTo>
                    <a:pt x="4399785" y="3897207"/>
                    <a:pt x="4385744" y="3921455"/>
                    <a:pt x="4366207" y="3939814"/>
                  </a:cubicBezTo>
                  <a:lnTo>
                    <a:pt x="4334581" y="3960566"/>
                  </a:lnTo>
                  <a:lnTo>
                    <a:pt x="4324915" y="3986727"/>
                  </a:lnTo>
                  <a:cubicBezTo>
                    <a:pt x="4302804" y="4046276"/>
                    <a:pt x="4418665" y="4033365"/>
                    <a:pt x="4385602" y="4091386"/>
                  </a:cubicBezTo>
                  <a:cubicBezTo>
                    <a:pt x="4339965" y="4165099"/>
                    <a:pt x="4258664" y="4140332"/>
                    <a:pt x="4191337" y="4148384"/>
                  </a:cubicBezTo>
                  <a:cubicBezTo>
                    <a:pt x="4186636" y="4149965"/>
                    <a:pt x="4183505" y="4149975"/>
                    <a:pt x="4177245" y="4149996"/>
                  </a:cubicBezTo>
                  <a:cubicBezTo>
                    <a:pt x="4128721" y="4151725"/>
                    <a:pt x="4080387" y="4097108"/>
                    <a:pt x="4036447" y="4131690"/>
                  </a:cubicBezTo>
                  <a:cubicBezTo>
                    <a:pt x="4005059" y="4156837"/>
                    <a:pt x="3993931" y="4208523"/>
                    <a:pt x="3971881" y="4249289"/>
                  </a:cubicBezTo>
                  <a:lnTo>
                    <a:pt x="3964407" y="4248485"/>
                  </a:lnTo>
                  <a:lnTo>
                    <a:pt x="3935979" y="4291360"/>
                  </a:lnTo>
                  <a:cubicBezTo>
                    <a:pt x="3921698" y="4301735"/>
                    <a:pt x="3904099" y="4307617"/>
                    <a:pt x="3885331" y="4310763"/>
                  </a:cubicBezTo>
                  <a:cubicBezTo>
                    <a:pt x="3849360" y="4315493"/>
                    <a:pt x="3821206" y="4321776"/>
                    <a:pt x="3824286" y="4368686"/>
                  </a:cubicBezTo>
                  <a:cubicBezTo>
                    <a:pt x="3822713" y="4376507"/>
                    <a:pt x="3805500" y="4387471"/>
                    <a:pt x="3792985" y="4393738"/>
                  </a:cubicBezTo>
                  <a:cubicBezTo>
                    <a:pt x="3782030" y="4401568"/>
                    <a:pt x="3767947" y="4409402"/>
                    <a:pt x="3753875" y="4407853"/>
                  </a:cubicBezTo>
                  <a:cubicBezTo>
                    <a:pt x="3699140" y="4412601"/>
                    <a:pt x="3684952" y="4523642"/>
                    <a:pt x="3606821" y="4467428"/>
                  </a:cubicBezTo>
                  <a:cubicBezTo>
                    <a:pt x="3552076" y="4481558"/>
                    <a:pt x="3498892" y="4497249"/>
                    <a:pt x="3445711" y="4509815"/>
                  </a:cubicBezTo>
                  <a:cubicBezTo>
                    <a:pt x="3425377" y="4514527"/>
                    <a:pt x="3405049" y="4512984"/>
                    <a:pt x="3406640" y="4486399"/>
                  </a:cubicBezTo>
                  <a:cubicBezTo>
                    <a:pt x="3408229" y="4462940"/>
                    <a:pt x="3417639" y="4434783"/>
                    <a:pt x="3397325" y="4420731"/>
                  </a:cubicBezTo>
                  <a:cubicBezTo>
                    <a:pt x="3364506" y="4403563"/>
                    <a:pt x="3341082" y="4370748"/>
                    <a:pt x="3301993" y="4366098"/>
                  </a:cubicBezTo>
                  <a:cubicBezTo>
                    <a:pt x="3286355" y="4366114"/>
                    <a:pt x="3262875" y="4389593"/>
                    <a:pt x="3270679" y="4403660"/>
                  </a:cubicBezTo>
                  <a:cubicBezTo>
                    <a:pt x="3280040" y="4425543"/>
                    <a:pt x="3292529" y="4444295"/>
                    <a:pt x="3298762" y="4466181"/>
                  </a:cubicBezTo>
                  <a:cubicBezTo>
                    <a:pt x="3306567" y="4480246"/>
                    <a:pt x="3298727" y="4500583"/>
                    <a:pt x="3286217" y="4500596"/>
                  </a:cubicBezTo>
                  <a:cubicBezTo>
                    <a:pt x="3237739" y="4502211"/>
                    <a:pt x="3236139" y="4538178"/>
                    <a:pt x="3214212" y="4569476"/>
                  </a:cubicBezTo>
                  <a:cubicBezTo>
                    <a:pt x="3193856" y="4596081"/>
                    <a:pt x="3161010" y="4603934"/>
                    <a:pt x="3182854" y="4650823"/>
                  </a:cubicBezTo>
                  <a:cubicBezTo>
                    <a:pt x="3192215" y="4672706"/>
                    <a:pt x="3178106" y="4705560"/>
                    <a:pt x="3171822" y="4733714"/>
                  </a:cubicBezTo>
                  <a:cubicBezTo>
                    <a:pt x="3156120" y="4796280"/>
                    <a:pt x="3131087" y="4808817"/>
                    <a:pt x="3041954" y="4807345"/>
                  </a:cubicBezTo>
                  <a:cubicBezTo>
                    <a:pt x="3049788" y="4793262"/>
                    <a:pt x="3077948" y="4780722"/>
                    <a:pt x="3045123" y="4766683"/>
                  </a:cubicBezTo>
                  <a:cubicBezTo>
                    <a:pt x="2985727" y="4741724"/>
                    <a:pt x="2979482" y="4732349"/>
                    <a:pt x="3018609" y="4699470"/>
                  </a:cubicBezTo>
                  <a:cubicBezTo>
                    <a:pt x="3046783" y="4674420"/>
                    <a:pt x="3064015" y="4644690"/>
                    <a:pt x="3062483" y="4614981"/>
                  </a:cubicBezTo>
                  <a:cubicBezTo>
                    <a:pt x="3060962" y="4572761"/>
                    <a:pt x="3070385" y="4532094"/>
                    <a:pt x="3079811" y="4491427"/>
                  </a:cubicBezTo>
                  <a:cubicBezTo>
                    <a:pt x="3087658" y="4464835"/>
                    <a:pt x="3076729" y="4447646"/>
                    <a:pt x="3053284" y="4436724"/>
                  </a:cubicBezTo>
                  <a:cubicBezTo>
                    <a:pt x="3032966" y="4425797"/>
                    <a:pt x="3014217" y="4410179"/>
                    <a:pt x="2995468" y="4394561"/>
                  </a:cubicBezTo>
                  <a:cubicBezTo>
                    <a:pt x="2986095" y="4385189"/>
                    <a:pt x="2981418" y="4371118"/>
                    <a:pt x="2992380" y="4357034"/>
                  </a:cubicBezTo>
                  <a:cubicBezTo>
                    <a:pt x="2997075" y="4352339"/>
                    <a:pt x="3011153" y="4347632"/>
                    <a:pt x="3015844" y="4349191"/>
                  </a:cubicBezTo>
                  <a:cubicBezTo>
                    <a:pt x="3056482" y="4367915"/>
                    <a:pt x="3089312" y="4375700"/>
                    <a:pt x="3094067" y="4314708"/>
                  </a:cubicBezTo>
                  <a:cubicBezTo>
                    <a:pt x="3097230" y="4280303"/>
                    <a:pt x="3128509" y="4277143"/>
                    <a:pt x="3147292" y="4258359"/>
                  </a:cubicBezTo>
                  <a:cubicBezTo>
                    <a:pt x="3162946" y="4242705"/>
                    <a:pt x="3177041" y="4222361"/>
                    <a:pt x="3189564" y="4209839"/>
                  </a:cubicBezTo>
                  <a:cubicBezTo>
                    <a:pt x="3223947" y="4228568"/>
                    <a:pt x="3214513" y="4278618"/>
                    <a:pt x="3258294" y="4281700"/>
                  </a:cubicBezTo>
                  <a:cubicBezTo>
                    <a:pt x="3288040" y="4248831"/>
                    <a:pt x="3264633" y="4200378"/>
                    <a:pt x="3283434" y="4165955"/>
                  </a:cubicBezTo>
                  <a:cubicBezTo>
                    <a:pt x="3313140" y="4170616"/>
                    <a:pt x="3311599" y="4150290"/>
                    <a:pt x="3316306" y="4133083"/>
                  </a:cubicBezTo>
                  <a:cubicBezTo>
                    <a:pt x="3321022" y="4109623"/>
                    <a:pt x="3338239" y="4095531"/>
                    <a:pt x="3349157" y="4122103"/>
                  </a:cubicBezTo>
                  <a:cubicBezTo>
                    <a:pt x="3367870" y="4172124"/>
                    <a:pt x="3397570" y="4183039"/>
                    <a:pt x="3446066" y="4165788"/>
                  </a:cubicBezTo>
                  <a:cubicBezTo>
                    <a:pt x="3469511" y="4176710"/>
                    <a:pt x="3499214" y="4184499"/>
                    <a:pt x="3519524" y="4201678"/>
                  </a:cubicBezTo>
                  <a:cubicBezTo>
                    <a:pt x="3549209" y="4228231"/>
                    <a:pt x="3564852" y="4221961"/>
                    <a:pt x="3586775" y="4193791"/>
                  </a:cubicBezTo>
                  <a:cubicBezTo>
                    <a:pt x="3624353" y="4146839"/>
                    <a:pt x="3650877" y="4204671"/>
                    <a:pt x="3685280" y="4204635"/>
                  </a:cubicBezTo>
                  <a:cubicBezTo>
                    <a:pt x="3714986" y="4209296"/>
                    <a:pt x="3724387" y="4190521"/>
                    <a:pt x="3724414" y="4165501"/>
                  </a:cubicBezTo>
                  <a:cubicBezTo>
                    <a:pt x="3732241" y="4157674"/>
                    <a:pt x="3738503" y="4151413"/>
                    <a:pt x="3746330" y="4143586"/>
                  </a:cubicBezTo>
                  <a:lnTo>
                    <a:pt x="3750986" y="4145133"/>
                  </a:lnTo>
                  <a:lnTo>
                    <a:pt x="3744630" y="4108805"/>
                  </a:lnTo>
                  <a:cubicBezTo>
                    <a:pt x="3746236" y="4096670"/>
                    <a:pt x="3753316" y="4085691"/>
                    <a:pt x="3770563" y="4076241"/>
                  </a:cubicBezTo>
                  <a:cubicBezTo>
                    <a:pt x="3803490" y="4058914"/>
                    <a:pt x="3836427" y="4038456"/>
                    <a:pt x="3874000" y="4035200"/>
                  </a:cubicBezTo>
                  <a:cubicBezTo>
                    <a:pt x="3886521" y="4035158"/>
                    <a:pt x="3891252" y="4024185"/>
                    <a:pt x="3886595" y="4013246"/>
                  </a:cubicBezTo>
                  <a:cubicBezTo>
                    <a:pt x="3883487" y="4006996"/>
                    <a:pt x="3877256" y="3997627"/>
                    <a:pt x="3867877" y="3994527"/>
                  </a:cubicBezTo>
                  <a:cubicBezTo>
                    <a:pt x="3856936" y="3989869"/>
                    <a:pt x="3842856" y="3988352"/>
                    <a:pt x="3828764" y="3989964"/>
                  </a:cubicBezTo>
                  <a:cubicBezTo>
                    <a:pt x="3811554" y="3988457"/>
                    <a:pt x="3802204" y="3975967"/>
                    <a:pt x="3805389" y="3960306"/>
                  </a:cubicBezTo>
                  <a:cubicBezTo>
                    <a:pt x="3811722" y="3938373"/>
                    <a:pt x="3816497" y="3914881"/>
                    <a:pt x="3827521" y="3894496"/>
                  </a:cubicBezTo>
                  <a:cubicBezTo>
                    <a:pt x="3844827" y="3867831"/>
                    <a:pt x="3863703" y="3839596"/>
                    <a:pt x="3885699" y="3814479"/>
                  </a:cubicBezTo>
                  <a:cubicBezTo>
                    <a:pt x="3903006" y="3787815"/>
                    <a:pt x="3901583" y="3745562"/>
                    <a:pt x="3937618" y="3734485"/>
                  </a:cubicBezTo>
                  <a:cubicBezTo>
                    <a:pt x="3984635" y="3715544"/>
                    <a:pt x="3981316" y="3771900"/>
                    <a:pt x="4004733" y="3789037"/>
                  </a:cubicBezTo>
                  <a:cubicBezTo>
                    <a:pt x="4068762" y="3831079"/>
                    <a:pt x="4125054" y="3846541"/>
                    <a:pt x="4147061" y="3818295"/>
                  </a:cubicBezTo>
                  <a:cubicBezTo>
                    <a:pt x="4181641" y="3774355"/>
                    <a:pt x="4137965" y="3730679"/>
                    <a:pt x="4141253" y="3683713"/>
                  </a:cubicBezTo>
                  <a:cubicBezTo>
                    <a:pt x="4139725" y="3672763"/>
                    <a:pt x="4125676" y="3661856"/>
                    <a:pt x="4114747" y="3654065"/>
                  </a:cubicBezTo>
                  <a:cubicBezTo>
                    <a:pt x="4080387" y="3632271"/>
                    <a:pt x="4083634" y="3597827"/>
                    <a:pt x="4085311" y="3564954"/>
                  </a:cubicBezTo>
                  <a:cubicBezTo>
                    <a:pt x="4088524" y="3539901"/>
                    <a:pt x="4102669" y="3522638"/>
                    <a:pt x="4132390" y="3527233"/>
                  </a:cubicBezTo>
                  <a:cubicBezTo>
                    <a:pt x="4146470" y="3528751"/>
                    <a:pt x="4159003" y="3525579"/>
                    <a:pt x="4174653" y="3525525"/>
                  </a:cubicBezTo>
                  <a:cubicBezTo>
                    <a:pt x="4180630" y="3493812"/>
                    <a:pt x="4211198" y="3479623"/>
                    <a:pt x="4228718" y="3483746"/>
                  </a:cubicBezTo>
                  <a:close/>
                  <a:moveTo>
                    <a:pt x="174912" y="3433545"/>
                  </a:moveTo>
                  <a:lnTo>
                    <a:pt x="195293" y="3453925"/>
                  </a:lnTo>
                  <a:cubicBezTo>
                    <a:pt x="184669" y="3461414"/>
                    <a:pt x="177182" y="3472036"/>
                    <a:pt x="168067" y="3478015"/>
                  </a:cubicBezTo>
                  <a:cubicBezTo>
                    <a:pt x="159013" y="3487070"/>
                    <a:pt x="145370" y="3497577"/>
                    <a:pt x="134338" y="3483526"/>
                  </a:cubicBezTo>
                  <a:cubicBezTo>
                    <a:pt x="126383" y="3469535"/>
                    <a:pt x="127659" y="3455717"/>
                    <a:pt x="139849" y="3449798"/>
                  </a:cubicBezTo>
                  <a:cubicBezTo>
                    <a:pt x="150473" y="3442309"/>
                    <a:pt x="162664" y="3436390"/>
                    <a:pt x="174912" y="3433545"/>
                  </a:cubicBezTo>
                  <a:close/>
                  <a:moveTo>
                    <a:pt x="186001" y="3375914"/>
                  </a:moveTo>
                  <a:cubicBezTo>
                    <a:pt x="188957" y="3382154"/>
                    <a:pt x="198154" y="3391351"/>
                    <a:pt x="196402" y="3396168"/>
                  </a:cubicBezTo>
                  <a:cubicBezTo>
                    <a:pt x="191253" y="3407446"/>
                    <a:pt x="182930" y="3418835"/>
                    <a:pt x="176142" y="3431756"/>
                  </a:cubicBezTo>
                  <a:cubicBezTo>
                    <a:pt x="175048" y="3417522"/>
                    <a:pt x="170669" y="3406574"/>
                    <a:pt x="171219" y="3390696"/>
                  </a:cubicBezTo>
                  <a:cubicBezTo>
                    <a:pt x="171438" y="3384347"/>
                    <a:pt x="181075" y="3380841"/>
                    <a:pt x="186001" y="3375914"/>
                  </a:cubicBezTo>
                  <a:close/>
                  <a:moveTo>
                    <a:pt x="4242262" y="3286476"/>
                  </a:moveTo>
                  <a:cubicBezTo>
                    <a:pt x="4248443" y="3292656"/>
                    <a:pt x="4254626" y="3301927"/>
                    <a:pt x="4262351" y="3303475"/>
                  </a:cubicBezTo>
                  <a:cubicBezTo>
                    <a:pt x="4308702" y="3312756"/>
                    <a:pt x="4310262" y="3376100"/>
                    <a:pt x="4350434" y="3382290"/>
                  </a:cubicBezTo>
                  <a:cubicBezTo>
                    <a:pt x="4389058" y="3390024"/>
                    <a:pt x="4430770" y="3379220"/>
                    <a:pt x="4470939" y="3376139"/>
                  </a:cubicBezTo>
                  <a:cubicBezTo>
                    <a:pt x="4515742" y="3371514"/>
                    <a:pt x="4549738" y="3393153"/>
                    <a:pt x="4579099" y="3425605"/>
                  </a:cubicBezTo>
                  <a:cubicBezTo>
                    <a:pt x="4613090" y="3428703"/>
                    <a:pt x="4622365" y="3450335"/>
                    <a:pt x="4610012" y="3481232"/>
                  </a:cubicBezTo>
                  <a:cubicBezTo>
                    <a:pt x="4594567" y="3496677"/>
                    <a:pt x="4576028" y="3496672"/>
                    <a:pt x="4555940" y="3485853"/>
                  </a:cubicBezTo>
                  <a:cubicBezTo>
                    <a:pt x="4543573" y="3458041"/>
                    <a:pt x="4543565" y="3420961"/>
                    <a:pt x="4494126" y="3424038"/>
                  </a:cubicBezTo>
                  <a:cubicBezTo>
                    <a:pt x="4457047" y="3427119"/>
                    <a:pt x="4446235" y="3441021"/>
                    <a:pt x="4427703" y="3468827"/>
                  </a:cubicBezTo>
                  <a:cubicBezTo>
                    <a:pt x="4412258" y="3490453"/>
                    <a:pt x="4390633" y="3508987"/>
                    <a:pt x="4386006" y="3538339"/>
                  </a:cubicBezTo>
                  <a:cubicBezTo>
                    <a:pt x="4386011" y="3553790"/>
                    <a:pt x="4378289" y="3567693"/>
                    <a:pt x="4361292" y="3563053"/>
                  </a:cubicBezTo>
                  <a:cubicBezTo>
                    <a:pt x="4344295" y="3555325"/>
                    <a:pt x="4319574" y="3546049"/>
                    <a:pt x="4316481" y="3533688"/>
                  </a:cubicBezTo>
                  <a:cubicBezTo>
                    <a:pt x="4302559" y="3461072"/>
                    <a:pt x="4243836" y="3405438"/>
                    <a:pt x="4236093" y="3329733"/>
                  </a:cubicBezTo>
                  <a:cubicBezTo>
                    <a:pt x="4237636" y="3322008"/>
                    <a:pt x="4226819" y="3314280"/>
                    <a:pt x="4222183" y="3306555"/>
                  </a:cubicBezTo>
                  <a:cubicBezTo>
                    <a:pt x="4228361" y="3300377"/>
                    <a:pt x="4234540" y="3294198"/>
                    <a:pt x="4242262" y="3286476"/>
                  </a:cubicBezTo>
                  <a:close/>
                  <a:moveTo>
                    <a:pt x="1696547" y="3014981"/>
                  </a:moveTo>
                  <a:cubicBezTo>
                    <a:pt x="1704932" y="3014817"/>
                    <a:pt x="1714126" y="3016780"/>
                    <a:pt x="1724300" y="3020700"/>
                  </a:cubicBezTo>
                  <a:cubicBezTo>
                    <a:pt x="1752472" y="3030111"/>
                    <a:pt x="1775954" y="3044212"/>
                    <a:pt x="1800999" y="3056750"/>
                  </a:cubicBezTo>
                  <a:cubicBezTo>
                    <a:pt x="1837000" y="3073991"/>
                    <a:pt x="1846408" y="3099032"/>
                    <a:pt x="1827663" y="3136570"/>
                  </a:cubicBezTo>
                  <a:cubicBezTo>
                    <a:pt x="1815165" y="3161595"/>
                    <a:pt x="1835516" y="3172564"/>
                    <a:pt x="1854286" y="3166320"/>
                  </a:cubicBezTo>
                  <a:cubicBezTo>
                    <a:pt x="1894961" y="3156964"/>
                    <a:pt x="1905923" y="3167926"/>
                    <a:pt x="1893438" y="3208597"/>
                  </a:cubicBezTo>
                  <a:cubicBezTo>
                    <a:pt x="1891879" y="3216420"/>
                    <a:pt x="1896582" y="3227376"/>
                    <a:pt x="1902847" y="3233640"/>
                  </a:cubicBezTo>
                  <a:cubicBezTo>
                    <a:pt x="1915374" y="3246167"/>
                    <a:pt x="1929447" y="3235227"/>
                    <a:pt x="1937261" y="3224280"/>
                  </a:cubicBezTo>
                  <a:cubicBezTo>
                    <a:pt x="1963830" y="3185184"/>
                    <a:pt x="1993534" y="3155480"/>
                    <a:pt x="2048316" y="3178994"/>
                  </a:cubicBezTo>
                  <a:cubicBezTo>
                    <a:pt x="2051449" y="3182127"/>
                    <a:pt x="2070210" y="3163366"/>
                    <a:pt x="2074894" y="3152416"/>
                  </a:cubicBezTo>
                  <a:cubicBezTo>
                    <a:pt x="2081142" y="3136775"/>
                    <a:pt x="2068617" y="3127376"/>
                    <a:pt x="2052967" y="3124234"/>
                  </a:cubicBezTo>
                  <a:cubicBezTo>
                    <a:pt x="2040446" y="3121094"/>
                    <a:pt x="2026368" y="3125776"/>
                    <a:pt x="2012283" y="3121072"/>
                  </a:cubicBezTo>
                  <a:cubicBezTo>
                    <a:pt x="1984111" y="3111660"/>
                    <a:pt x="1979402" y="3094446"/>
                    <a:pt x="2001265" y="3041264"/>
                  </a:cubicBezTo>
                  <a:cubicBezTo>
                    <a:pt x="2005960" y="3042833"/>
                    <a:pt x="2012219" y="3042837"/>
                    <a:pt x="2018478" y="3042844"/>
                  </a:cubicBezTo>
                  <a:cubicBezTo>
                    <a:pt x="2176469" y="2991335"/>
                    <a:pt x="2234401" y="3039888"/>
                    <a:pt x="2198542" y="3197892"/>
                  </a:cubicBezTo>
                  <a:cubicBezTo>
                    <a:pt x="2187629" y="3246388"/>
                    <a:pt x="2229877" y="3251116"/>
                    <a:pt x="2239288" y="3279287"/>
                  </a:cubicBezTo>
                  <a:cubicBezTo>
                    <a:pt x="2250268" y="3312156"/>
                    <a:pt x="2250233" y="3268343"/>
                    <a:pt x="2262751" y="3268354"/>
                  </a:cubicBezTo>
                  <a:cubicBezTo>
                    <a:pt x="2272133" y="3262102"/>
                    <a:pt x="2281517" y="3255852"/>
                    <a:pt x="2294032" y="3252733"/>
                  </a:cubicBezTo>
                  <a:cubicBezTo>
                    <a:pt x="2312806" y="3249618"/>
                    <a:pt x="2330018" y="3251197"/>
                    <a:pt x="2347235" y="3259035"/>
                  </a:cubicBezTo>
                  <a:cubicBezTo>
                    <a:pt x="2358193" y="3263738"/>
                    <a:pt x="2367588" y="3273133"/>
                    <a:pt x="2373854" y="3282526"/>
                  </a:cubicBezTo>
                  <a:cubicBezTo>
                    <a:pt x="2384823" y="3302876"/>
                    <a:pt x="2395793" y="3323226"/>
                    <a:pt x="2402069" y="3345136"/>
                  </a:cubicBezTo>
                  <a:cubicBezTo>
                    <a:pt x="2405206" y="3354526"/>
                    <a:pt x="2405214" y="3363915"/>
                    <a:pt x="2402091" y="3373300"/>
                  </a:cubicBezTo>
                  <a:lnTo>
                    <a:pt x="2397406" y="3384249"/>
                  </a:lnTo>
                  <a:lnTo>
                    <a:pt x="2406799" y="3390516"/>
                  </a:lnTo>
                  <a:cubicBezTo>
                    <a:pt x="2434961" y="3387410"/>
                    <a:pt x="2428683" y="3362369"/>
                    <a:pt x="2438058" y="3346730"/>
                  </a:cubicBezTo>
                  <a:cubicBezTo>
                    <a:pt x="2497413" y="3218473"/>
                    <a:pt x="2497413" y="3218473"/>
                    <a:pt x="2369104" y="3212111"/>
                  </a:cubicBezTo>
                  <a:cubicBezTo>
                    <a:pt x="2355018" y="3207406"/>
                    <a:pt x="2345625" y="3201140"/>
                    <a:pt x="2339355" y="3188617"/>
                  </a:cubicBezTo>
                  <a:cubicBezTo>
                    <a:pt x="2337651" y="3014937"/>
                    <a:pt x="2459772" y="3108916"/>
                    <a:pt x="2528617" y="3108971"/>
                  </a:cubicBezTo>
                  <a:cubicBezTo>
                    <a:pt x="2609981" y="3109038"/>
                    <a:pt x="2646010" y="3160701"/>
                    <a:pt x="2614781" y="3242039"/>
                  </a:cubicBezTo>
                  <a:cubicBezTo>
                    <a:pt x="2594479" y="3290528"/>
                    <a:pt x="2586698" y="3342155"/>
                    <a:pt x="2563266" y="3387513"/>
                  </a:cubicBezTo>
                  <a:cubicBezTo>
                    <a:pt x="2535148" y="3446948"/>
                    <a:pt x="2502334" y="3501685"/>
                    <a:pt x="2524300" y="3576807"/>
                  </a:cubicBezTo>
                  <a:cubicBezTo>
                    <a:pt x="2546262" y="3645670"/>
                    <a:pt x="2469620" y="3678467"/>
                    <a:pt x="2446194" y="3733212"/>
                  </a:cubicBezTo>
                  <a:cubicBezTo>
                    <a:pt x="2444633" y="3737906"/>
                    <a:pt x="2441509" y="3744161"/>
                    <a:pt x="2438384" y="3750418"/>
                  </a:cubicBezTo>
                  <a:cubicBezTo>
                    <a:pt x="2433699" y="3761366"/>
                    <a:pt x="2427449" y="3773879"/>
                    <a:pt x="2419633" y="3781696"/>
                  </a:cubicBezTo>
                  <a:cubicBezTo>
                    <a:pt x="2413384" y="3794208"/>
                    <a:pt x="2405567" y="3802025"/>
                    <a:pt x="2396186" y="3811406"/>
                  </a:cubicBezTo>
                  <a:cubicBezTo>
                    <a:pt x="2378989" y="3828603"/>
                    <a:pt x="2360226" y="3844236"/>
                    <a:pt x="2341462" y="3859866"/>
                  </a:cubicBezTo>
                  <a:cubicBezTo>
                    <a:pt x="2308635" y="3898957"/>
                    <a:pt x="2366564" y="3944380"/>
                    <a:pt x="2333741" y="3986599"/>
                  </a:cubicBezTo>
                  <a:cubicBezTo>
                    <a:pt x="2319675" y="4006929"/>
                    <a:pt x="2299348" y="4024125"/>
                    <a:pt x="2272753" y="4028797"/>
                  </a:cubicBezTo>
                  <a:cubicBezTo>
                    <a:pt x="2216415" y="4016234"/>
                    <a:pt x="2134986" y="3934805"/>
                    <a:pt x="2141361" y="4078761"/>
                  </a:cubicBezTo>
                  <a:cubicBezTo>
                    <a:pt x="2136680" y="4095968"/>
                    <a:pt x="2142960" y="4124138"/>
                    <a:pt x="2152349" y="4124145"/>
                  </a:cubicBezTo>
                  <a:cubicBezTo>
                    <a:pt x="2203995" y="4138269"/>
                    <a:pt x="2219675" y="4178964"/>
                    <a:pt x="2229100" y="4225911"/>
                  </a:cubicBezTo>
                  <a:cubicBezTo>
                    <a:pt x="2172812" y="4275936"/>
                    <a:pt x="2304309" y="4354276"/>
                    <a:pt x="2201084" y="4407391"/>
                  </a:cubicBezTo>
                  <a:cubicBezTo>
                    <a:pt x="2174495" y="4421451"/>
                    <a:pt x="2224570" y="4427751"/>
                    <a:pt x="2240224" y="4437151"/>
                  </a:cubicBezTo>
                  <a:cubicBezTo>
                    <a:pt x="2268400" y="4452821"/>
                    <a:pt x="2296576" y="4465361"/>
                    <a:pt x="2298173" y="4504480"/>
                  </a:cubicBezTo>
                  <a:cubicBezTo>
                    <a:pt x="2299768" y="4543598"/>
                    <a:pt x="2299768" y="4543598"/>
                    <a:pt x="2352954" y="4527994"/>
                  </a:cubicBezTo>
                  <a:cubicBezTo>
                    <a:pt x="2357640" y="4517046"/>
                    <a:pt x="2362325" y="4506097"/>
                    <a:pt x="2370143" y="4498279"/>
                  </a:cubicBezTo>
                  <a:cubicBezTo>
                    <a:pt x="2396722" y="4474830"/>
                    <a:pt x="2457749" y="4479575"/>
                    <a:pt x="2435793" y="4416970"/>
                  </a:cubicBezTo>
                  <a:cubicBezTo>
                    <a:pt x="2437347" y="4402888"/>
                    <a:pt x="2443594" y="4390375"/>
                    <a:pt x="2454541" y="4382562"/>
                  </a:cubicBezTo>
                  <a:cubicBezTo>
                    <a:pt x="2490513" y="4362249"/>
                    <a:pt x="2526481" y="4338808"/>
                    <a:pt x="2562452" y="4318496"/>
                  </a:cubicBezTo>
                  <a:cubicBezTo>
                    <a:pt x="2596855" y="4293490"/>
                    <a:pt x="2637512" y="4262229"/>
                    <a:pt x="2675097" y="4302940"/>
                  </a:cubicBezTo>
                  <a:cubicBezTo>
                    <a:pt x="2709549" y="4340521"/>
                    <a:pt x="2693939" y="4384319"/>
                    <a:pt x="2676760" y="4423422"/>
                  </a:cubicBezTo>
                  <a:cubicBezTo>
                    <a:pt x="2665828" y="4450013"/>
                    <a:pt x="2648635" y="4473470"/>
                    <a:pt x="2631439" y="4493796"/>
                  </a:cubicBezTo>
                  <a:cubicBezTo>
                    <a:pt x="2589235" y="4545397"/>
                    <a:pt x="2570487" y="4579805"/>
                    <a:pt x="2655007" y="4614296"/>
                  </a:cubicBezTo>
                  <a:cubicBezTo>
                    <a:pt x="2709790" y="4637811"/>
                    <a:pt x="2719219" y="4687888"/>
                    <a:pt x="2655103" y="4733212"/>
                  </a:cubicBezTo>
                  <a:cubicBezTo>
                    <a:pt x="2600371" y="4772284"/>
                    <a:pt x="2565992" y="4825456"/>
                    <a:pt x="2683341" y="4823985"/>
                  </a:cubicBezTo>
                  <a:cubicBezTo>
                    <a:pt x="2714635" y="4824011"/>
                    <a:pt x="2755336" y="4849079"/>
                    <a:pt x="2739706" y="4867842"/>
                  </a:cubicBezTo>
                  <a:cubicBezTo>
                    <a:pt x="2683441" y="4949160"/>
                    <a:pt x="2760186" y="5041539"/>
                    <a:pt x="2714875" y="5121300"/>
                  </a:cubicBezTo>
                  <a:lnTo>
                    <a:pt x="2710291" y="5142467"/>
                  </a:lnTo>
                  <a:lnTo>
                    <a:pt x="2753116" y="5118001"/>
                  </a:lnTo>
                  <a:cubicBezTo>
                    <a:pt x="2794920" y="5102877"/>
                    <a:pt x="2817786" y="5130439"/>
                    <a:pt x="2870543" y="5223103"/>
                  </a:cubicBezTo>
                  <a:cubicBezTo>
                    <a:pt x="2903405" y="5196497"/>
                    <a:pt x="2919067" y="5155816"/>
                    <a:pt x="2945674" y="5122954"/>
                  </a:cubicBezTo>
                  <a:cubicBezTo>
                    <a:pt x="2959760" y="5105740"/>
                    <a:pt x="2976977" y="5085397"/>
                    <a:pt x="2948828" y="5063507"/>
                  </a:cubicBezTo>
                  <a:cubicBezTo>
                    <a:pt x="2914424" y="5038493"/>
                    <a:pt x="2831524" y="5015064"/>
                    <a:pt x="2875343" y="4974371"/>
                  </a:cubicBezTo>
                  <a:cubicBezTo>
                    <a:pt x="2888646" y="4961850"/>
                    <a:pt x="2901851" y="4947082"/>
                    <a:pt x="2915766" y="4932288"/>
                  </a:cubicBezTo>
                  <a:cubicBezTo>
                    <a:pt x="2957510" y="4887906"/>
                    <a:pt x="3005631" y="4843302"/>
                    <a:pt x="3081886" y="4858521"/>
                  </a:cubicBezTo>
                  <a:cubicBezTo>
                    <a:pt x="3125678" y="4883532"/>
                    <a:pt x="3158516" y="4913239"/>
                    <a:pt x="3139720" y="4969563"/>
                  </a:cubicBezTo>
                  <a:cubicBezTo>
                    <a:pt x="3120940" y="4982087"/>
                    <a:pt x="3089651" y="4991486"/>
                    <a:pt x="3128748" y="5018063"/>
                  </a:cubicBezTo>
                  <a:cubicBezTo>
                    <a:pt x="3158454" y="5054030"/>
                    <a:pt x="3145923" y="5091579"/>
                    <a:pt x="3138085" y="5130692"/>
                  </a:cubicBezTo>
                  <a:cubicBezTo>
                    <a:pt x="3136510" y="5154158"/>
                    <a:pt x="3149019" y="5169795"/>
                    <a:pt x="3164654" y="5185431"/>
                  </a:cubicBezTo>
                  <a:lnTo>
                    <a:pt x="3174416" y="5196496"/>
                  </a:lnTo>
                  <a:lnTo>
                    <a:pt x="3207139" y="5152534"/>
                  </a:lnTo>
                  <a:cubicBezTo>
                    <a:pt x="3224345" y="5160331"/>
                    <a:pt x="3239984" y="5169697"/>
                    <a:pt x="3257194" y="5174365"/>
                  </a:cubicBezTo>
                  <a:cubicBezTo>
                    <a:pt x="3343233" y="5207092"/>
                    <a:pt x="3354209" y="5196116"/>
                    <a:pt x="3349680" y="5097506"/>
                  </a:cubicBezTo>
                  <a:cubicBezTo>
                    <a:pt x="3348138" y="5083421"/>
                    <a:pt x="3348160" y="5070898"/>
                    <a:pt x="3354442" y="5058365"/>
                  </a:cubicBezTo>
                  <a:cubicBezTo>
                    <a:pt x="3395262" y="4986288"/>
                    <a:pt x="3371882" y="4928410"/>
                    <a:pt x="3307777" y="4883123"/>
                  </a:cubicBezTo>
                  <a:cubicBezTo>
                    <a:pt x="3345383" y="4861145"/>
                    <a:pt x="3390738" y="4884548"/>
                    <a:pt x="3409602" y="4837555"/>
                  </a:cubicBezTo>
                  <a:cubicBezTo>
                    <a:pt x="3425330" y="4793699"/>
                    <a:pt x="3481632" y="4824912"/>
                    <a:pt x="3503604" y="4790438"/>
                  </a:cubicBezTo>
                  <a:cubicBezTo>
                    <a:pt x="3534889" y="4802906"/>
                    <a:pt x="3525460" y="4824837"/>
                    <a:pt x="3514468" y="4845205"/>
                  </a:cubicBezTo>
                  <a:cubicBezTo>
                    <a:pt x="3509763" y="4849910"/>
                    <a:pt x="3503492" y="4856181"/>
                    <a:pt x="3495657" y="4860891"/>
                  </a:cubicBezTo>
                  <a:cubicBezTo>
                    <a:pt x="3492522" y="4864026"/>
                    <a:pt x="3490948" y="4868725"/>
                    <a:pt x="3489380" y="4870293"/>
                  </a:cubicBezTo>
                  <a:cubicBezTo>
                    <a:pt x="3486233" y="4879691"/>
                    <a:pt x="3487801" y="4878123"/>
                    <a:pt x="3495647" y="4867151"/>
                  </a:cubicBezTo>
                  <a:cubicBezTo>
                    <a:pt x="3505044" y="4864005"/>
                    <a:pt x="3515999" y="4865552"/>
                    <a:pt x="3523819" y="4870236"/>
                  </a:cubicBezTo>
                  <a:cubicBezTo>
                    <a:pt x="3533195" y="4879612"/>
                    <a:pt x="3541009" y="4887425"/>
                    <a:pt x="3547254" y="4896807"/>
                  </a:cubicBezTo>
                  <a:cubicBezTo>
                    <a:pt x="3558193" y="4907746"/>
                    <a:pt x="3573835" y="4913982"/>
                    <a:pt x="3592620" y="4913949"/>
                  </a:cubicBezTo>
                  <a:cubicBezTo>
                    <a:pt x="3605143" y="4913929"/>
                    <a:pt x="3616098" y="4915475"/>
                    <a:pt x="3628620" y="4915454"/>
                  </a:cubicBezTo>
                  <a:cubicBezTo>
                    <a:pt x="3738105" y="4968491"/>
                    <a:pt x="3730124" y="5060861"/>
                    <a:pt x="3714306" y="5157940"/>
                  </a:cubicBezTo>
                  <a:lnTo>
                    <a:pt x="3701623" y="5165720"/>
                  </a:lnTo>
                  <a:lnTo>
                    <a:pt x="3699695" y="5173429"/>
                  </a:lnTo>
                  <a:cubicBezTo>
                    <a:pt x="3699694" y="5182834"/>
                    <a:pt x="3699693" y="5192242"/>
                    <a:pt x="3705963" y="5198513"/>
                  </a:cubicBezTo>
                  <a:cubicBezTo>
                    <a:pt x="3709098" y="5201647"/>
                    <a:pt x="3724776" y="5198510"/>
                    <a:pt x="3727912" y="5195374"/>
                  </a:cubicBezTo>
                  <a:cubicBezTo>
                    <a:pt x="3735758" y="5140499"/>
                    <a:pt x="3793768" y="5138924"/>
                    <a:pt x="3825128" y="5107565"/>
                  </a:cubicBezTo>
                  <a:cubicBezTo>
                    <a:pt x="3870593" y="5112262"/>
                    <a:pt x="3851785" y="5071502"/>
                    <a:pt x="3862761" y="5054254"/>
                  </a:cubicBezTo>
                  <a:cubicBezTo>
                    <a:pt x="3872169" y="5044846"/>
                    <a:pt x="3883144" y="5040142"/>
                    <a:pt x="3894120" y="5038573"/>
                  </a:cubicBezTo>
                  <a:cubicBezTo>
                    <a:pt x="3961535" y="5040133"/>
                    <a:pt x="3981909" y="5095002"/>
                    <a:pt x="4010123" y="5142034"/>
                  </a:cubicBezTo>
                  <a:cubicBezTo>
                    <a:pt x="4024228" y="5181226"/>
                    <a:pt x="3991304" y="5192205"/>
                    <a:pt x="3966217" y="5207885"/>
                  </a:cubicBezTo>
                  <a:cubicBezTo>
                    <a:pt x="3948969" y="5221998"/>
                    <a:pt x="3933288" y="5247086"/>
                    <a:pt x="3912907" y="5248656"/>
                  </a:cubicBezTo>
                  <a:cubicBezTo>
                    <a:pt x="3793752" y="5258078"/>
                    <a:pt x="3765520" y="5352149"/>
                    <a:pt x="3738856" y="5438381"/>
                  </a:cubicBezTo>
                  <a:cubicBezTo>
                    <a:pt x="3726308" y="5482282"/>
                    <a:pt x="3702790" y="5496394"/>
                    <a:pt x="3665161" y="5508941"/>
                  </a:cubicBezTo>
                  <a:cubicBezTo>
                    <a:pt x="3649483" y="5512080"/>
                    <a:pt x="3629101" y="5510514"/>
                    <a:pt x="3611856" y="5515220"/>
                  </a:cubicBezTo>
                  <a:cubicBezTo>
                    <a:pt x="3578930" y="5519927"/>
                    <a:pt x="3550711" y="5513660"/>
                    <a:pt x="3525628" y="5491714"/>
                  </a:cubicBezTo>
                  <a:lnTo>
                    <a:pt x="3521485" y="5489280"/>
                  </a:lnTo>
                  <a:lnTo>
                    <a:pt x="3420026" y="5596849"/>
                  </a:lnTo>
                  <a:cubicBezTo>
                    <a:pt x="3379384" y="5649907"/>
                    <a:pt x="3379384" y="5649907"/>
                    <a:pt x="3312544" y="5617422"/>
                  </a:cubicBezTo>
                  <a:cubicBezTo>
                    <a:pt x="3307879" y="5615879"/>
                    <a:pt x="3303214" y="5614338"/>
                    <a:pt x="3298548" y="5612796"/>
                  </a:cubicBezTo>
                  <a:cubicBezTo>
                    <a:pt x="3265898" y="5598886"/>
                    <a:pt x="3253415" y="5608266"/>
                    <a:pt x="3253280" y="5651856"/>
                  </a:cubicBezTo>
                  <a:cubicBezTo>
                    <a:pt x="3253221" y="5670537"/>
                    <a:pt x="3259400" y="5686085"/>
                    <a:pt x="3262456" y="5704757"/>
                  </a:cubicBezTo>
                  <a:lnTo>
                    <a:pt x="3251524" y="5715688"/>
                  </a:lnTo>
                  <a:lnTo>
                    <a:pt x="3248048" y="5719164"/>
                  </a:lnTo>
                  <a:lnTo>
                    <a:pt x="3248445" y="5720688"/>
                  </a:lnTo>
                  <a:lnTo>
                    <a:pt x="3242711" y="5734025"/>
                  </a:lnTo>
                  <a:lnTo>
                    <a:pt x="3265005" y="5708749"/>
                  </a:lnTo>
                  <a:cubicBezTo>
                    <a:pt x="3343123" y="5746352"/>
                    <a:pt x="3383859" y="5830720"/>
                    <a:pt x="3460420" y="5869881"/>
                  </a:cubicBezTo>
                  <a:cubicBezTo>
                    <a:pt x="3468228" y="5871456"/>
                    <a:pt x="3457336" y="5891732"/>
                    <a:pt x="3443294" y="5896390"/>
                  </a:cubicBezTo>
                  <a:cubicBezTo>
                    <a:pt x="3391913" y="5972791"/>
                    <a:pt x="3323342" y="6038235"/>
                    <a:pt x="3321953" y="6136579"/>
                  </a:cubicBezTo>
                  <a:cubicBezTo>
                    <a:pt x="3270534" y="6191126"/>
                    <a:pt x="3217534" y="6234742"/>
                    <a:pt x="3131685" y="6239275"/>
                  </a:cubicBezTo>
                  <a:cubicBezTo>
                    <a:pt x="3070806" y="6240728"/>
                    <a:pt x="3000606" y="6267143"/>
                    <a:pt x="2988259" y="6348297"/>
                  </a:cubicBezTo>
                  <a:cubicBezTo>
                    <a:pt x="2985165" y="6363903"/>
                    <a:pt x="2982075" y="6382629"/>
                    <a:pt x="2996133" y="6387336"/>
                  </a:cubicBezTo>
                  <a:cubicBezTo>
                    <a:pt x="3044534" y="6392105"/>
                    <a:pt x="3096095" y="6418734"/>
                    <a:pt x="3145995" y="6387600"/>
                  </a:cubicBezTo>
                  <a:cubicBezTo>
                    <a:pt x="3152233" y="6384489"/>
                    <a:pt x="3158461" y="6375134"/>
                    <a:pt x="3163131" y="6367336"/>
                  </a:cubicBezTo>
                  <a:cubicBezTo>
                    <a:pt x="3170917" y="6356422"/>
                    <a:pt x="3175576" y="6342382"/>
                    <a:pt x="3192750" y="6343972"/>
                  </a:cubicBezTo>
                  <a:cubicBezTo>
                    <a:pt x="3203679" y="6345553"/>
                    <a:pt x="3203735" y="6376773"/>
                    <a:pt x="3194402" y="6395491"/>
                  </a:cubicBezTo>
                  <a:cubicBezTo>
                    <a:pt x="3181968" y="6426689"/>
                    <a:pt x="3153886" y="6436007"/>
                    <a:pt x="3127350" y="6437522"/>
                  </a:cubicBezTo>
                  <a:cubicBezTo>
                    <a:pt x="3068052" y="6449906"/>
                    <a:pt x="3021263" y="6474801"/>
                    <a:pt x="2993258" y="6527827"/>
                  </a:cubicBezTo>
                  <a:cubicBezTo>
                    <a:pt x="2979249" y="6551217"/>
                    <a:pt x="2962102" y="6565237"/>
                    <a:pt x="2938656" y="6548024"/>
                  </a:cubicBezTo>
                  <a:cubicBezTo>
                    <a:pt x="2902701" y="6518301"/>
                    <a:pt x="2879374" y="6569776"/>
                    <a:pt x="2846563" y="6552546"/>
                  </a:cubicBezTo>
                  <a:cubicBezTo>
                    <a:pt x="2813750" y="6535317"/>
                    <a:pt x="2796630" y="6564947"/>
                    <a:pt x="2777936" y="6586769"/>
                  </a:cubicBezTo>
                  <a:cubicBezTo>
                    <a:pt x="2777942" y="6589891"/>
                    <a:pt x="2768586" y="6596119"/>
                    <a:pt x="2767022" y="6594555"/>
                  </a:cubicBezTo>
                  <a:cubicBezTo>
                    <a:pt x="2704508" y="6553857"/>
                    <a:pt x="2673418" y="6628733"/>
                    <a:pt x="2621917" y="6636448"/>
                  </a:cubicBezTo>
                  <a:lnTo>
                    <a:pt x="2622912" y="6625331"/>
                  </a:lnTo>
                  <a:lnTo>
                    <a:pt x="2616434" y="6633574"/>
                  </a:lnTo>
                  <a:cubicBezTo>
                    <a:pt x="2602376" y="6647632"/>
                    <a:pt x="2589879" y="6660129"/>
                    <a:pt x="2575821" y="6674187"/>
                  </a:cubicBezTo>
                  <a:cubicBezTo>
                    <a:pt x="2561846" y="6653966"/>
                    <a:pt x="2535382" y="6643123"/>
                    <a:pt x="2543239" y="6616614"/>
                  </a:cubicBezTo>
                  <a:cubicBezTo>
                    <a:pt x="2549511" y="6601016"/>
                    <a:pt x="2572896" y="6596283"/>
                    <a:pt x="2582285" y="6580679"/>
                  </a:cubicBezTo>
                  <a:cubicBezTo>
                    <a:pt x="2590095" y="6572868"/>
                    <a:pt x="2593258" y="6554162"/>
                    <a:pt x="2590164" y="6544819"/>
                  </a:cubicBezTo>
                  <a:cubicBezTo>
                    <a:pt x="2580861" y="6526144"/>
                    <a:pt x="2559053" y="6523081"/>
                    <a:pt x="2538777" y="6530924"/>
                  </a:cubicBezTo>
                  <a:cubicBezTo>
                    <a:pt x="2529420" y="6534062"/>
                    <a:pt x="2516923" y="6546560"/>
                    <a:pt x="2510667" y="6555923"/>
                  </a:cubicBezTo>
                  <a:cubicBezTo>
                    <a:pt x="2499725" y="6569976"/>
                    <a:pt x="2495001" y="6590244"/>
                    <a:pt x="2473178" y="6593413"/>
                  </a:cubicBezTo>
                  <a:cubicBezTo>
                    <a:pt x="2452909" y="6598139"/>
                    <a:pt x="2420220" y="6584196"/>
                    <a:pt x="2423245" y="6621586"/>
                  </a:cubicBezTo>
                  <a:cubicBezTo>
                    <a:pt x="2424776" y="6632489"/>
                    <a:pt x="2449685" y="6641776"/>
                    <a:pt x="2462120" y="6654211"/>
                  </a:cubicBezTo>
                  <a:cubicBezTo>
                    <a:pt x="2482335" y="6671303"/>
                    <a:pt x="2476046" y="6693133"/>
                    <a:pt x="2454224" y="6696303"/>
                  </a:cubicBezTo>
                  <a:cubicBezTo>
                    <a:pt x="2416812" y="6702629"/>
                    <a:pt x="2382499" y="6715179"/>
                    <a:pt x="2362161" y="6747952"/>
                  </a:cubicBezTo>
                  <a:cubicBezTo>
                    <a:pt x="2330874" y="6797893"/>
                    <a:pt x="2260711" y="6815207"/>
                    <a:pt x="2252754" y="6882229"/>
                  </a:cubicBezTo>
                  <a:cubicBezTo>
                    <a:pt x="2248067" y="6886916"/>
                    <a:pt x="2243381" y="6891602"/>
                    <a:pt x="2235586" y="6893181"/>
                  </a:cubicBezTo>
                  <a:cubicBezTo>
                    <a:pt x="2220042" y="6877637"/>
                    <a:pt x="2198242" y="6871458"/>
                    <a:pt x="2176420" y="6874628"/>
                  </a:cubicBezTo>
                  <a:cubicBezTo>
                    <a:pt x="2163985" y="6862193"/>
                    <a:pt x="2149988" y="6851320"/>
                    <a:pt x="2134437" y="6838893"/>
                  </a:cubicBezTo>
                  <a:cubicBezTo>
                    <a:pt x="2092483" y="6790692"/>
                    <a:pt x="2145580" y="6743813"/>
                    <a:pt x="2142579" y="6697074"/>
                  </a:cubicBezTo>
                  <a:cubicBezTo>
                    <a:pt x="2142587" y="6693959"/>
                    <a:pt x="2161300" y="6687679"/>
                    <a:pt x="2167526" y="6690779"/>
                  </a:cubicBezTo>
                  <a:cubicBezTo>
                    <a:pt x="2192433" y="6700068"/>
                    <a:pt x="2217335" y="6712473"/>
                    <a:pt x="2243806" y="6720198"/>
                  </a:cubicBezTo>
                  <a:cubicBezTo>
                    <a:pt x="2256264" y="6723282"/>
                    <a:pt x="2276532" y="6718558"/>
                    <a:pt x="2273463" y="6699868"/>
                  </a:cubicBezTo>
                  <a:cubicBezTo>
                    <a:pt x="2268867" y="6667156"/>
                    <a:pt x="2290745" y="6642170"/>
                    <a:pt x="2301726" y="6612538"/>
                  </a:cubicBezTo>
                  <a:cubicBezTo>
                    <a:pt x="2315832" y="6579780"/>
                    <a:pt x="2272231" y="6567422"/>
                    <a:pt x="2280097" y="6537797"/>
                  </a:cubicBezTo>
                  <a:lnTo>
                    <a:pt x="2296159" y="6515925"/>
                  </a:lnTo>
                  <a:lnTo>
                    <a:pt x="2308202" y="6515450"/>
                  </a:lnTo>
                  <a:lnTo>
                    <a:pt x="2306935" y="6514648"/>
                  </a:lnTo>
                  <a:cubicBezTo>
                    <a:pt x="2303826" y="6511539"/>
                    <a:pt x="2302290" y="6506857"/>
                    <a:pt x="2300754" y="6502177"/>
                  </a:cubicBezTo>
                  <a:cubicBezTo>
                    <a:pt x="2287043" y="6441278"/>
                    <a:pt x="2287043" y="6441278"/>
                    <a:pt x="2334062" y="6422236"/>
                  </a:cubicBezTo>
                  <a:cubicBezTo>
                    <a:pt x="2343463" y="6419054"/>
                    <a:pt x="2352844" y="6418999"/>
                    <a:pt x="2360689" y="6414261"/>
                  </a:cubicBezTo>
                  <a:cubicBezTo>
                    <a:pt x="2394818" y="6394123"/>
                    <a:pt x="2415797" y="6366148"/>
                    <a:pt x="2415708" y="6331702"/>
                  </a:cubicBezTo>
                  <a:lnTo>
                    <a:pt x="2409843" y="6302753"/>
                  </a:lnTo>
                  <a:lnTo>
                    <a:pt x="2349145" y="6313283"/>
                  </a:lnTo>
                  <a:cubicBezTo>
                    <a:pt x="2328806" y="6316029"/>
                    <a:pt x="2308471" y="6315257"/>
                    <a:pt x="2288140" y="6302751"/>
                  </a:cubicBezTo>
                  <a:cubicBezTo>
                    <a:pt x="2270937" y="6291807"/>
                    <a:pt x="2272512" y="6268342"/>
                    <a:pt x="2255308" y="6257399"/>
                  </a:cubicBezTo>
                  <a:cubicBezTo>
                    <a:pt x="2264687" y="6273038"/>
                    <a:pt x="2278757" y="6293368"/>
                    <a:pt x="2277186" y="6307448"/>
                  </a:cubicBezTo>
                  <a:cubicBezTo>
                    <a:pt x="2261904" y="6376678"/>
                    <a:pt x="2227302" y="6357920"/>
                    <a:pt x="2194457" y="6342241"/>
                  </a:cubicBezTo>
                  <a:lnTo>
                    <a:pt x="2172275" y="6334294"/>
                  </a:lnTo>
                  <a:lnTo>
                    <a:pt x="2172967" y="6335302"/>
                  </a:lnTo>
                  <a:cubicBezTo>
                    <a:pt x="2180924" y="6377734"/>
                    <a:pt x="2195166" y="6420180"/>
                    <a:pt x="2207833" y="6461051"/>
                  </a:cubicBezTo>
                  <a:cubicBezTo>
                    <a:pt x="2237898" y="6550661"/>
                    <a:pt x="2264823" y="6640261"/>
                    <a:pt x="2112428" y="6628891"/>
                  </a:cubicBezTo>
                  <a:cubicBezTo>
                    <a:pt x="2070013" y="6627216"/>
                    <a:pt x="2065390" y="6663332"/>
                    <a:pt x="2065475" y="6697891"/>
                  </a:cubicBezTo>
                  <a:cubicBezTo>
                    <a:pt x="2067158" y="6743447"/>
                    <a:pt x="2040482" y="6754376"/>
                    <a:pt x="2002767" y="6748002"/>
                  </a:cubicBezTo>
                  <a:cubicBezTo>
                    <a:pt x="1971319" y="6735357"/>
                    <a:pt x="1955526" y="6700761"/>
                    <a:pt x="1920954" y="6694393"/>
                  </a:cubicBezTo>
                  <a:cubicBezTo>
                    <a:pt x="1903601" y="6664505"/>
                    <a:pt x="1879981" y="6640885"/>
                    <a:pt x="1850093" y="6623533"/>
                  </a:cubicBezTo>
                  <a:cubicBezTo>
                    <a:pt x="1846913" y="6607817"/>
                    <a:pt x="1835890" y="6596794"/>
                    <a:pt x="1818601" y="6592040"/>
                  </a:cubicBezTo>
                  <a:lnTo>
                    <a:pt x="1817010" y="6584182"/>
                  </a:lnTo>
                  <a:lnTo>
                    <a:pt x="1810727" y="6584166"/>
                  </a:lnTo>
                  <a:lnTo>
                    <a:pt x="1801005" y="6533411"/>
                  </a:lnTo>
                  <a:lnTo>
                    <a:pt x="1799114" y="6535031"/>
                  </a:lnTo>
                  <a:cubicBezTo>
                    <a:pt x="1738052" y="6486477"/>
                    <a:pt x="1700440" y="6411341"/>
                    <a:pt x="1619054" y="6383112"/>
                  </a:cubicBezTo>
                  <a:cubicBezTo>
                    <a:pt x="1600266" y="6367450"/>
                    <a:pt x="1579910" y="6350223"/>
                    <a:pt x="1561119" y="6331432"/>
                  </a:cubicBezTo>
                  <a:cubicBezTo>
                    <a:pt x="1490651" y="6260964"/>
                    <a:pt x="1420186" y="6193625"/>
                    <a:pt x="1349719" y="6123158"/>
                  </a:cubicBezTo>
                  <a:cubicBezTo>
                    <a:pt x="1246365" y="6019805"/>
                    <a:pt x="1144577" y="5914890"/>
                    <a:pt x="1042789" y="5809973"/>
                  </a:cubicBezTo>
                  <a:cubicBezTo>
                    <a:pt x="1044347" y="5802152"/>
                    <a:pt x="1049034" y="5794332"/>
                    <a:pt x="1052159" y="5788076"/>
                  </a:cubicBezTo>
                  <a:cubicBezTo>
                    <a:pt x="1059983" y="5789647"/>
                    <a:pt x="1070938" y="5791221"/>
                    <a:pt x="1078762" y="5792790"/>
                  </a:cubicBezTo>
                  <a:cubicBezTo>
                    <a:pt x="1097541" y="5795935"/>
                    <a:pt x="1216436" y="5770998"/>
                    <a:pt x="1230518" y="5769443"/>
                  </a:cubicBezTo>
                  <a:cubicBezTo>
                    <a:pt x="1258680" y="5766337"/>
                    <a:pt x="1257106" y="5755382"/>
                    <a:pt x="1246136" y="5735034"/>
                  </a:cubicBezTo>
                  <a:cubicBezTo>
                    <a:pt x="1214790" y="5669291"/>
                    <a:pt x="1214787" y="5666162"/>
                    <a:pt x="1269529" y="5639606"/>
                  </a:cubicBezTo>
                  <a:cubicBezTo>
                    <a:pt x="1302377" y="5625551"/>
                    <a:pt x="1333658" y="5609930"/>
                    <a:pt x="1371204" y="5603701"/>
                  </a:cubicBezTo>
                  <a:cubicBezTo>
                    <a:pt x="1400933" y="5602160"/>
                    <a:pt x="1388370" y="5545821"/>
                    <a:pt x="1425910" y="5530205"/>
                  </a:cubicBezTo>
                  <a:cubicBezTo>
                    <a:pt x="1446247" y="5525527"/>
                    <a:pt x="1465005" y="5503636"/>
                    <a:pt x="1480639" y="5488002"/>
                  </a:cubicBezTo>
                  <a:cubicBezTo>
                    <a:pt x="1488855" y="5489183"/>
                    <a:pt x="1495112" y="5488014"/>
                    <a:pt x="1500122" y="5485353"/>
                  </a:cubicBezTo>
                  <a:lnTo>
                    <a:pt x="1501067" y="5484438"/>
                  </a:lnTo>
                  <a:lnTo>
                    <a:pt x="1518576" y="5481384"/>
                  </a:lnTo>
                  <a:cubicBezTo>
                    <a:pt x="1526395" y="5473566"/>
                    <a:pt x="1529904" y="5460660"/>
                    <a:pt x="1530673" y="5444231"/>
                  </a:cubicBezTo>
                  <a:cubicBezTo>
                    <a:pt x="1522856" y="5452048"/>
                    <a:pt x="1518562" y="5464172"/>
                    <a:pt x="1512116" y="5473751"/>
                  </a:cubicBezTo>
                  <a:lnTo>
                    <a:pt x="1501067" y="5484438"/>
                  </a:lnTo>
                  <a:lnTo>
                    <a:pt x="1480639" y="5488002"/>
                  </a:lnTo>
                  <a:cubicBezTo>
                    <a:pt x="1457147" y="5461385"/>
                    <a:pt x="1418014" y="5441012"/>
                    <a:pt x="1421110" y="5400333"/>
                  </a:cubicBezTo>
                  <a:cubicBezTo>
                    <a:pt x="1428882" y="5336188"/>
                    <a:pt x="1385061" y="5323634"/>
                    <a:pt x="1341237" y="5307952"/>
                  </a:cubicBezTo>
                  <a:cubicBezTo>
                    <a:pt x="1336539" y="5303254"/>
                    <a:pt x="1331842" y="5298557"/>
                    <a:pt x="1328707" y="5292295"/>
                  </a:cubicBezTo>
                  <a:cubicBezTo>
                    <a:pt x="1317734" y="5268816"/>
                    <a:pt x="1314584" y="5240650"/>
                    <a:pt x="1319256" y="5214054"/>
                  </a:cubicBezTo>
                  <a:cubicBezTo>
                    <a:pt x="1381792" y="5151518"/>
                    <a:pt x="1472520" y="5123426"/>
                    <a:pt x="1536612" y="5049938"/>
                  </a:cubicBezTo>
                  <a:cubicBezTo>
                    <a:pt x="1561622" y="5018665"/>
                    <a:pt x="1588196" y="4985827"/>
                    <a:pt x="1603813" y="4948288"/>
                  </a:cubicBezTo>
                  <a:cubicBezTo>
                    <a:pt x="1619431" y="4913879"/>
                    <a:pt x="1624094" y="4874764"/>
                    <a:pt x="1619368" y="4835644"/>
                  </a:cubicBezTo>
                  <a:cubicBezTo>
                    <a:pt x="1617799" y="4830949"/>
                    <a:pt x="1614666" y="4824686"/>
                    <a:pt x="1614663" y="4821558"/>
                  </a:cubicBezTo>
                  <a:cubicBezTo>
                    <a:pt x="1614657" y="4815299"/>
                    <a:pt x="1622477" y="4810612"/>
                    <a:pt x="1625605" y="4807484"/>
                  </a:cubicBezTo>
                  <a:cubicBezTo>
                    <a:pt x="1628731" y="4804358"/>
                    <a:pt x="1630294" y="4802795"/>
                    <a:pt x="1633421" y="4799667"/>
                  </a:cubicBezTo>
                  <a:cubicBezTo>
                    <a:pt x="1636551" y="4799670"/>
                    <a:pt x="1641244" y="4798108"/>
                    <a:pt x="1644373" y="4798112"/>
                  </a:cubicBezTo>
                  <a:cubicBezTo>
                    <a:pt x="1655322" y="4793426"/>
                    <a:pt x="1664711" y="4793434"/>
                    <a:pt x="1675663" y="4795008"/>
                  </a:cubicBezTo>
                  <a:cubicBezTo>
                    <a:pt x="1681923" y="4795012"/>
                    <a:pt x="1689749" y="4799712"/>
                    <a:pt x="1696010" y="4802847"/>
                  </a:cubicBezTo>
                  <a:cubicBezTo>
                    <a:pt x="1700706" y="4804415"/>
                    <a:pt x="1705405" y="4809113"/>
                    <a:pt x="1711666" y="4812248"/>
                  </a:cubicBezTo>
                  <a:cubicBezTo>
                    <a:pt x="1719496" y="4820078"/>
                    <a:pt x="1727328" y="4831036"/>
                    <a:pt x="1732030" y="4841993"/>
                  </a:cubicBezTo>
                  <a:cubicBezTo>
                    <a:pt x="1733599" y="4846688"/>
                    <a:pt x="1733603" y="4852947"/>
                    <a:pt x="1736736" y="4856080"/>
                  </a:cubicBezTo>
                  <a:cubicBezTo>
                    <a:pt x="1742997" y="4859213"/>
                    <a:pt x="1746130" y="4862346"/>
                    <a:pt x="1750827" y="4867043"/>
                  </a:cubicBezTo>
                  <a:cubicBezTo>
                    <a:pt x="1763357" y="4882701"/>
                    <a:pt x="1779019" y="4901489"/>
                    <a:pt x="1786858" y="4921836"/>
                  </a:cubicBezTo>
                  <a:cubicBezTo>
                    <a:pt x="1796264" y="4943750"/>
                    <a:pt x="1802544" y="4968790"/>
                    <a:pt x="1799431" y="4990692"/>
                  </a:cubicBezTo>
                  <a:cubicBezTo>
                    <a:pt x="1794776" y="5039193"/>
                    <a:pt x="1790117" y="5081435"/>
                    <a:pt x="1821449" y="5128402"/>
                  </a:cubicBezTo>
                  <a:cubicBezTo>
                    <a:pt x="1819881" y="5123707"/>
                    <a:pt x="1818312" y="5119012"/>
                    <a:pt x="1818309" y="5115882"/>
                  </a:cubicBezTo>
                  <a:cubicBezTo>
                    <a:pt x="1816740" y="5111188"/>
                    <a:pt x="1815173" y="5106491"/>
                    <a:pt x="1813603" y="5101796"/>
                  </a:cubicBezTo>
                  <a:cubicBezTo>
                    <a:pt x="1812033" y="5093972"/>
                    <a:pt x="1808895" y="5084580"/>
                    <a:pt x="1808889" y="5075193"/>
                  </a:cubicBezTo>
                  <a:cubicBezTo>
                    <a:pt x="1804182" y="5061107"/>
                    <a:pt x="1802604" y="5043895"/>
                    <a:pt x="1805721" y="5028249"/>
                  </a:cubicBezTo>
                  <a:cubicBezTo>
                    <a:pt x="1807274" y="5014169"/>
                    <a:pt x="1813522" y="5001657"/>
                    <a:pt x="1822904" y="4992276"/>
                  </a:cubicBezTo>
                  <a:cubicBezTo>
                    <a:pt x="1829157" y="4986022"/>
                    <a:pt x="1835412" y="4982898"/>
                    <a:pt x="1841669" y="4979774"/>
                  </a:cubicBezTo>
                  <a:cubicBezTo>
                    <a:pt x="1847926" y="4976649"/>
                    <a:pt x="1852618" y="4975088"/>
                    <a:pt x="1855745" y="4971961"/>
                  </a:cubicBezTo>
                  <a:lnTo>
                    <a:pt x="1858753" y="4970761"/>
                  </a:lnTo>
                  <a:lnTo>
                    <a:pt x="1862004" y="4971576"/>
                  </a:lnTo>
                  <a:cubicBezTo>
                    <a:pt x="1869045" y="4971191"/>
                    <a:pt x="1876867" y="4969632"/>
                    <a:pt x="1883907" y="4968855"/>
                  </a:cubicBezTo>
                  <a:lnTo>
                    <a:pt x="1884367" y="4968303"/>
                  </a:lnTo>
                  <a:lnTo>
                    <a:pt x="1888602" y="4970424"/>
                  </a:lnTo>
                  <a:cubicBezTo>
                    <a:pt x="1891737" y="4976685"/>
                    <a:pt x="1893305" y="4981380"/>
                    <a:pt x="1898004" y="4986078"/>
                  </a:cubicBezTo>
                  <a:cubicBezTo>
                    <a:pt x="1901132" y="4986080"/>
                    <a:pt x="1905830" y="4990778"/>
                    <a:pt x="1908962" y="4993910"/>
                  </a:cubicBezTo>
                  <a:cubicBezTo>
                    <a:pt x="1913662" y="5001737"/>
                    <a:pt x="1919927" y="5008001"/>
                    <a:pt x="1924626" y="5015829"/>
                  </a:cubicBezTo>
                  <a:cubicBezTo>
                    <a:pt x="1935593" y="5033048"/>
                    <a:pt x="1944996" y="5051833"/>
                    <a:pt x="1954397" y="5067486"/>
                  </a:cubicBezTo>
                  <a:cubicBezTo>
                    <a:pt x="1971629" y="5094100"/>
                    <a:pt x="1993553" y="5116023"/>
                    <a:pt x="2021727" y="5128564"/>
                  </a:cubicBezTo>
                  <a:cubicBezTo>
                    <a:pt x="1921497" y="5015827"/>
                    <a:pt x="1980858" y="4896958"/>
                    <a:pt x="1966689" y="4788984"/>
                  </a:cubicBezTo>
                  <a:cubicBezTo>
                    <a:pt x="1942078" y="4830037"/>
                    <a:pt x="1941242" y="4884311"/>
                    <a:pt x="1917295" y="4928664"/>
                  </a:cubicBezTo>
                  <a:lnTo>
                    <a:pt x="1884367" y="4968303"/>
                  </a:lnTo>
                  <a:lnTo>
                    <a:pt x="1876080" y="4964155"/>
                  </a:lnTo>
                  <a:cubicBezTo>
                    <a:pt x="1876080" y="4964155"/>
                    <a:pt x="1872950" y="4964153"/>
                    <a:pt x="1871387" y="4965716"/>
                  </a:cubicBezTo>
                  <a:lnTo>
                    <a:pt x="1858753" y="4970761"/>
                  </a:lnTo>
                  <a:lnTo>
                    <a:pt x="1844788" y="4967259"/>
                  </a:lnTo>
                  <a:cubicBezTo>
                    <a:pt x="1835393" y="4957864"/>
                    <a:pt x="1830687" y="4943777"/>
                    <a:pt x="1825984" y="4932821"/>
                  </a:cubicBezTo>
                  <a:cubicBezTo>
                    <a:pt x="1819711" y="4914040"/>
                    <a:pt x="1816566" y="4895262"/>
                    <a:pt x="1811856" y="4874915"/>
                  </a:cubicBezTo>
                  <a:cubicBezTo>
                    <a:pt x="1805561" y="4831101"/>
                    <a:pt x="1803961" y="4785722"/>
                    <a:pt x="1805485" y="4737219"/>
                  </a:cubicBezTo>
                  <a:cubicBezTo>
                    <a:pt x="1807047" y="4732526"/>
                    <a:pt x="1808607" y="4727833"/>
                    <a:pt x="1805472" y="4721572"/>
                  </a:cubicBezTo>
                  <a:cubicBezTo>
                    <a:pt x="1805468" y="4715313"/>
                    <a:pt x="1802331" y="4705923"/>
                    <a:pt x="1799197" y="4699661"/>
                  </a:cubicBezTo>
                  <a:cubicBezTo>
                    <a:pt x="1797628" y="4694966"/>
                    <a:pt x="1797623" y="4688708"/>
                    <a:pt x="1797621" y="4685577"/>
                  </a:cubicBezTo>
                  <a:cubicBezTo>
                    <a:pt x="1796050" y="4677754"/>
                    <a:pt x="1800741" y="4673063"/>
                    <a:pt x="1803864" y="4666808"/>
                  </a:cubicBezTo>
                  <a:cubicBezTo>
                    <a:pt x="1806991" y="4663680"/>
                    <a:pt x="1808551" y="4658987"/>
                    <a:pt x="1813242" y="4654297"/>
                  </a:cubicBezTo>
                  <a:cubicBezTo>
                    <a:pt x="1816368" y="4651170"/>
                    <a:pt x="1822625" y="4648046"/>
                    <a:pt x="1824186" y="4643352"/>
                  </a:cubicBezTo>
                  <a:cubicBezTo>
                    <a:pt x="1828875" y="4635533"/>
                    <a:pt x="1830432" y="4627712"/>
                    <a:pt x="1838251" y="4623024"/>
                  </a:cubicBezTo>
                  <a:cubicBezTo>
                    <a:pt x="1928958" y="4566769"/>
                    <a:pt x="1810048" y="4572931"/>
                    <a:pt x="1819413" y="4544774"/>
                  </a:cubicBezTo>
                  <a:cubicBezTo>
                    <a:pt x="1827220" y="4524440"/>
                    <a:pt x="1828767" y="4504100"/>
                    <a:pt x="1839706" y="4486898"/>
                  </a:cubicBezTo>
                  <a:cubicBezTo>
                    <a:pt x="1847523" y="4479081"/>
                    <a:pt x="1855341" y="4471263"/>
                    <a:pt x="1861595" y="4465009"/>
                  </a:cubicBezTo>
                  <a:cubicBezTo>
                    <a:pt x="1867850" y="4461886"/>
                    <a:pt x="1872541" y="4457196"/>
                    <a:pt x="1877232" y="4452505"/>
                  </a:cubicBezTo>
                  <a:cubicBezTo>
                    <a:pt x="1881921" y="4447816"/>
                    <a:pt x="1883482" y="4443122"/>
                    <a:pt x="1888171" y="4438432"/>
                  </a:cubicBezTo>
                  <a:cubicBezTo>
                    <a:pt x="1892860" y="4430613"/>
                    <a:pt x="1892856" y="4424354"/>
                    <a:pt x="1894413" y="4416530"/>
                  </a:cubicBezTo>
                  <a:cubicBezTo>
                    <a:pt x="1899101" y="4408713"/>
                    <a:pt x="1902223" y="4399327"/>
                    <a:pt x="1906914" y="4394637"/>
                  </a:cubicBezTo>
                  <a:cubicBezTo>
                    <a:pt x="1911604" y="4389946"/>
                    <a:pt x="1913167" y="4388383"/>
                    <a:pt x="1916294" y="4385257"/>
                  </a:cubicBezTo>
                  <a:cubicBezTo>
                    <a:pt x="1919423" y="4385257"/>
                    <a:pt x="1922553" y="4385261"/>
                    <a:pt x="1925681" y="4385263"/>
                  </a:cubicBezTo>
                  <a:cubicBezTo>
                    <a:pt x="1930377" y="4386833"/>
                    <a:pt x="1935073" y="4388400"/>
                    <a:pt x="1938202" y="4388402"/>
                  </a:cubicBezTo>
                  <a:cubicBezTo>
                    <a:pt x="1939768" y="4389969"/>
                    <a:pt x="1944463" y="4391537"/>
                    <a:pt x="1949158" y="4393106"/>
                  </a:cubicBezTo>
                  <a:cubicBezTo>
                    <a:pt x="1952288" y="4393108"/>
                    <a:pt x="1956983" y="4394676"/>
                    <a:pt x="1960106" y="4388421"/>
                  </a:cubicBezTo>
                  <a:cubicBezTo>
                    <a:pt x="1960105" y="4385291"/>
                    <a:pt x="1961665" y="4380598"/>
                    <a:pt x="1961663" y="4377470"/>
                  </a:cubicBezTo>
                  <a:cubicBezTo>
                    <a:pt x="1963219" y="4366518"/>
                    <a:pt x="1964778" y="4358696"/>
                    <a:pt x="1963204" y="4347740"/>
                  </a:cubicBezTo>
                  <a:cubicBezTo>
                    <a:pt x="1963185" y="4325836"/>
                    <a:pt x="1960040" y="4303928"/>
                    <a:pt x="1955329" y="4283583"/>
                  </a:cubicBezTo>
                  <a:cubicBezTo>
                    <a:pt x="1953762" y="4282016"/>
                    <a:pt x="1955325" y="4280453"/>
                    <a:pt x="1953760" y="4278888"/>
                  </a:cubicBezTo>
                  <a:cubicBezTo>
                    <a:pt x="1942769" y="4230374"/>
                    <a:pt x="1938027" y="4172476"/>
                    <a:pt x="1870738" y="4161470"/>
                  </a:cubicBezTo>
                  <a:cubicBezTo>
                    <a:pt x="1707988" y="4133173"/>
                    <a:pt x="1706422" y="4131608"/>
                    <a:pt x="1793932" y="3993987"/>
                  </a:cubicBezTo>
                  <a:cubicBezTo>
                    <a:pt x="1714150" y="4014263"/>
                    <a:pt x="1635924" y="4023589"/>
                    <a:pt x="1556131" y="4031347"/>
                  </a:cubicBezTo>
                  <a:cubicBezTo>
                    <a:pt x="1520145" y="4032883"/>
                    <a:pt x="1476340" y="4039106"/>
                    <a:pt x="1460654" y="3992152"/>
                  </a:cubicBezTo>
                  <a:cubicBezTo>
                    <a:pt x="1446540" y="3953024"/>
                    <a:pt x="1468418" y="3918619"/>
                    <a:pt x="1491865" y="3888909"/>
                  </a:cubicBezTo>
                  <a:cubicBezTo>
                    <a:pt x="1519999" y="3851379"/>
                    <a:pt x="1573189" y="3842035"/>
                    <a:pt x="1593494" y="3796676"/>
                  </a:cubicBezTo>
                  <a:cubicBezTo>
                    <a:pt x="1494922" y="3801290"/>
                    <a:pt x="1487202" y="3928022"/>
                    <a:pt x="1394898" y="3942030"/>
                  </a:cubicBezTo>
                  <a:cubicBezTo>
                    <a:pt x="1385512" y="3945152"/>
                    <a:pt x="1399595" y="3946727"/>
                    <a:pt x="1402728" y="3949860"/>
                  </a:cubicBezTo>
                  <a:cubicBezTo>
                    <a:pt x="1449708" y="3999969"/>
                    <a:pt x="1404361" y="4035919"/>
                    <a:pt x="1385618" y="4076585"/>
                  </a:cubicBezTo>
                  <a:lnTo>
                    <a:pt x="1370624" y="4093346"/>
                  </a:lnTo>
                  <a:lnTo>
                    <a:pt x="1387497" y="4094287"/>
                  </a:lnTo>
                  <a:cubicBezTo>
                    <a:pt x="1412072" y="4165505"/>
                    <a:pt x="1480073" y="4227285"/>
                    <a:pt x="1442612" y="4311098"/>
                  </a:cubicBezTo>
                  <a:cubicBezTo>
                    <a:pt x="1436372" y="4323515"/>
                    <a:pt x="1423944" y="4332853"/>
                    <a:pt x="1410011" y="4328248"/>
                  </a:cubicBezTo>
                  <a:cubicBezTo>
                    <a:pt x="1400720" y="4325177"/>
                    <a:pt x="1394541" y="4318998"/>
                    <a:pt x="1389916" y="4311262"/>
                  </a:cubicBezTo>
                  <a:cubicBezTo>
                    <a:pt x="1382190" y="4303536"/>
                    <a:pt x="1380675" y="4292692"/>
                    <a:pt x="1380694" y="4286493"/>
                  </a:cubicBezTo>
                  <a:cubicBezTo>
                    <a:pt x="1382337" y="4257040"/>
                    <a:pt x="1401052" y="4219784"/>
                    <a:pt x="1370132" y="4195084"/>
                  </a:cubicBezTo>
                  <a:cubicBezTo>
                    <a:pt x="1346947" y="4175008"/>
                    <a:pt x="1315977" y="4165806"/>
                    <a:pt x="1280307" y="4173667"/>
                  </a:cubicBezTo>
                  <a:lnTo>
                    <a:pt x="1280981" y="4144036"/>
                  </a:lnTo>
                  <a:lnTo>
                    <a:pt x="1277745" y="4162984"/>
                  </a:lnTo>
                  <a:cubicBezTo>
                    <a:pt x="1244587" y="4208500"/>
                    <a:pt x="1178870" y="4234047"/>
                    <a:pt x="1175126" y="4302684"/>
                  </a:cubicBezTo>
                  <a:cubicBezTo>
                    <a:pt x="1175067" y="4308920"/>
                    <a:pt x="1160993" y="4313727"/>
                    <a:pt x="1156329" y="4312210"/>
                  </a:cubicBezTo>
                  <a:cubicBezTo>
                    <a:pt x="1150120" y="4309149"/>
                    <a:pt x="1140850" y="4299879"/>
                    <a:pt x="1139362" y="4292096"/>
                  </a:cubicBezTo>
                  <a:cubicBezTo>
                    <a:pt x="1136556" y="4257822"/>
                    <a:pt x="1147713" y="4231213"/>
                    <a:pt x="1166682" y="4202976"/>
                  </a:cubicBezTo>
                  <a:cubicBezTo>
                    <a:pt x="1198265" y="4159032"/>
                    <a:pt x="1199866" y="4154340"/>
                    <a:pt x="1157923" y="4137573"/>
                  </a:cubicBezTo>
                  <a:cubicBezTo>
                    <a:pt x="1137723" y="4129961"/>
                    <a:pt x="1120672" y="4119203"/>
                    <a:pt x="1105001" y="4106678"/>
                  </a:cubicBezTo>
                  <a:lnTo>
                    <a:pt x="1072320" y="4076302"/>
                  </a:lnTo>
                  <a:lnTo>
                    <a:pt x="1061204" y="4094161"/>
                  </a:lnTo>
                  <a:cubicBezTo>
                    <a:pt x="1037683" y="4117682"/>
                    <a:pt x="1011115" y="4128744"/>
                    <a:pt x="978465" y="4111776"/>
                  </a:cubicBezTo>
                  <a:cubicBezTo>
                    <a:pt x="964441" y="4110294"/>
                    <a:pt x="950398" y="4111933"/>
                    <a:pt x="937925" y="4112003"/>
                  </a:cubicBezTo>
                  <a:cubicBezTo>
                    <a:pt x="926999" y="4113622"/>
                    <a:pt x="923899" y="4110522"/>
                    <a:pt x="917696" y="4104319"/>
                  </a:cubicBezTo>
                  <a:cubicBezTo>
                    <a:pt x="916180" y="4096531"/>
                    <a:pt x="916198" y="4093412"/>
                    <a:pt x="917766" y="4091844"/>
                  </a:cubicBezTo>
                  <a:cubicBezTo>
                    <a:pt x="938150" y="4071461"/>
                    <a:pt x="958534" y="4051076"/>
                    <a:pt x="977351" y="4032260"/>
                  </a:cubicBezTo>
                  <a:cubicBezTo>
                    <a:pt x="988327" y="4021284"/>
                    <a:pt x="985243" y="4015064"/>
                    <a:pt x="971217" y="4013583"/>
                  </a:cubicBezTo>
                  <a:cubicBezTo>
                    <a:pt x="964998" y="4010500"/>
                    <a:pt x="958762" y="4010534"/>
                    <a:pt x="957194" y="4012103"/>
                  </a:cubicBezTo>
                  <a:cubicBezTo>
                    <a:pt x="912052" y="3998321"/>
                    <a:pt x="955783" y="3985604"/>
                    <a:pt x="957419" y="3971561"/>
                  </a:cubicBezTo>
                  <a:cubicBezTo>
                    <a:pt x="974667" y="3954313"/>
                    <a:pt x="987247" y="3935532"/>
                    <a:pt x="979580" y="3912186"/>
                  </a:cubicBezTo>
                  <a:cubicBezTo>
                    <a:pt x="979633" y="3902830"/>
                    <a:pt x="978118" y="3895042"/>
                    <a:pt x="970330" y="3893526"/>
                  </a:cubicBezTo>
                  <a:cubicBezTo>
                    <a:pt x="965660" y="3891993"/>
                    <a:pt x="960991" y="3890461"/>
                    <a:pt x="959423" y="3892029"/>
                  </a:cubicBezTo>
                  <a:cubicBezTo>
                    <a:pt x="961061" y="3877985"/>
                    <a:pt x="958012" y="3865530"/>
                    <a:pt x="958082" y="3853054"/>
                  </a:cubicBezTo>
                  <a:cubicBezTo>
                    <a:pt x="976881" y="3837357"/>
                    <a:pt x="994112" y="3823227"/>
                    <a:pt x="1019008" y="3832444"/>
                  </a:cubicBezTo>
                  <a:cubicBezTo>
                    <a:pt x="1033051" y="3830805"/>
                    <a:pt x="1045507" y="3833856"/>
                    <a:pt x="1059550" y="3832217"/>
                  </a:cubicBezTo>
                  <a:cubicBezTo>
                    <a:pt x="1076624" y="3846155"/>
                    <a:pt x="1093697" y="3860094"/>
                    <a:pt x="1118698" y="3850598"/>
                  </a:cubicBezTo>
                  <a:cubicBezTo>
                    <a:pt x="1146748" y="3853560"/>
                    <a:pt x="1160703" y="3867515"/>
                    <a:pt x="1158996" y="3894032"/>
                  </a:cubicBezTo>
                  <a:cubicBezTo>
                    <a:pt x="1149553" y="3909678"/>
                    <a:pt x="1137062" y="3912865"/>
                    <a:pt x="1119935" y="3908283"/>
                  </a:cubicBezTo>
                  <a:cubicBezTo>
                    <a:pt x="1127705" y="3912917"/>
                    <a:pt x="1138612" y="3914415"/>
                    <a:pt x="1146434" y="3909694"/>
                  </a:cubicBezTo>
                  <a:lnTo>
                    <a:pt x="1153815" y="3913638"/>
                  </a:lnTo>
                  <a:lnTo>
                    <a:pt x="1186742" y="3877710"/>
                  </a:lnTo>
                  <a:lnTo>
                    <a:pt x="1195492" y="3877397"/>
                  </a:lnTo>
                  <a:lnTo>
                    <a:pt x="1188943" y="3846029"/>
                  </a:lnTo>
                  <a:cubicBezTo>
                    <a:pt x="1189104" y="3832130"/>
                    <a:pt x="1192441" y="3818284"/>
                    <a:pt x="1199361" y="3804898"/>
                  </a:cubicBezTo>
                  <a:cubicBezTo>
                    <a:pt x="1218569" y="3813170"/>
                    <a:pt x="1236676" y="3826589"/>
                    <a:pt x="1255910" y="3836452"/>
                  </a:cubicBezTo>
                  <a:lnTo>
                    <a:pt x="1315048" y="3845996"/>
                  </a:lnTo>
                  <a:lnTo>
                    <a:pt x="1318147" y="3843393"/>
                  </a:lnTo>
                  <a:cubicBezTo>
                    <a:pt x="1325955" y="3823059"/>
                    <a:pt x="1332199" y="3804288"/>
                    <a:pt x="1340005" y="3783953"/>
                  </a:cubicBezTo>
                  <a:lnTo>
                    <a:pt x="1342879" y="3779141"/>
                  </a:lnTo>
                  <a:lnTo>
                    <a:pt x="1338903" y="3755119"/>
                  </a:lnTo>
                  <a:cubicBezTo>
                    <a:pt x="1337610" y="3745394"/>
                    <a:pt x="1337263" y="3737381"/>
                    <a:pt x="1339562" y="3735082"/>
                  </a:cubicBezTo>
                  <a:cubicBezTo>
                    <a:pt x="1378568" y="3716593"/>
                    <a:pt x="1401360" y="3674994"/>
                    <a:pt x="1438001" y="3657158"/>
                  </a:cubicBezTo>
                  <a:lnTo>
                    <a:pt x="1475359" y="3649950"/>
                  </a:lnTo>
                  <a:lnTo>
                    <a:pt x="1479150" y="3644809"/>
                  </a:lnTo>
                  <a:lnTo>
                    <a:pt x="1519798" y="3604160"/>
                  </a:lnTo>
                  <a:cubicBezTo>
                    <a:pt x="1643404" y="3599566"/>
                    <a:pt x="1555694" y="3489968"/>
                    <a:pt x="1599467" y="3443062"/>
                  </a:cubicBezTo>
                  <a:cubicBezTo>
                    <a:pt x="1640139" y="3430577"/>
                    <a:pt x="1677680" y="3418091"/>
                    <a:pt x="1693288" y="3368034"/>
                  </a:cubicBezTo>
                  <a:cubicBezTo>
                    <a:pt x="1701092" y="3344571"/>
                    <a:pt x="1719849" y="3322680"/>
                    <a:pt x="1735476" y="3297657"/>
                  </a:cubicBezTo>
                  <a:cubicBezTo>
                    <a:pt x="1722942" y="3275742"/>
                    <a:pt x="1705741" y="3289809"/>
                    <a:pt x="1690100" y="3296056"/>
                  </a:cubicBezTo>
                  <a:cubicBezTo>
                    <a:pt x="1633791" y="3321046"/>
                    <a:pt x="1625969" y="3322604"/>
                    <a:pt x="1619672" y="3275659"/>
                  </a:cubicBezTo>
                  <a:cubicBezTo>
                    <a:pt x="1611808" y="3224017"/>
                    <a:pt x="1578946" y="3219296"/>
                    <a:pt x="1546075" y="3205188"/>
                  </a:cubicBezTo>
                  <a:cubicBezTo>
                    <a:pt x="1560211" y="3269351"/>
                    <a:pt x="1560211" y="3269351"/>
                    <a:pt x="1517974" y="3283399"/>
                  </a:cubicBezTo>
                  <a:cubicBezTo>
                    <a:pt x="1500715" y="3225492"/>
                    <a:pt x="1486622" y="3211399"/>
                    <a:pt x="1450638" y="3216064"/>
                  </a:cubicBezTo>
                  <a:cubicBezTo>
                    <a:pt x="1413092" y="3222293"/>
                    <a:pt x="1375545" y="3228520"/>
                    <a:pt x="1347403" y="3256662"/>
                  </a:cubicBezTo>
                  <a:cubicBezTo>
                    <a:pt x="1306755" y="3297311"/>
                    <a:pt x="1253548" y="3287879"/>
                    <a:pt x="1203491" y="3303486"/>
                  </a:cubicBezTo>
                  <a:cubicBezTo>
                    <a:pt x="1211278" y="3258116"/>
                    <a:pt x="1239438" y="3255009"/>
                    <a:pt x="1266037" y="3253467"/>
                  </a:cubicBezTo>
                  <a:cubicBezTo>
                    <a:pt x="1317668" y="3248815"/>
                    <a:pt x="1341120" y="3225363"/>
                    <a:pt x="1339510" y="3170597"/>
                  </a:cubicBezTo>
                  <a:cubicBezTo>
                    <a:pt x="1340274" y="3147910"/>
                    <a:pt x="1347303" y="3133834"/>
                    <a:pt x="1359034" y="3127194"/>
                  </a:cubicBezTo>
                  <a:cubicBezTo>
                    <a:pt x="1370764" y="3120553"/>
                    <a:pt x="1387194" y="3121349"/>
                    <a:pt x="1406758" y="3128406"/>
                  </a:cubicBezTo>
                  <a:cubicBezTo>
                    <a:pt x="1423973" y="3133113"/>
                    <a:pt x="1438066" y="3147207"/>
                    <a:pt x="1455284" y="3155045"/>
                  </a:cubicBezTo>
                  <a:cubicBezTo>
                    <a:pt x="1477197" y="3164451"/>
                    <a:pt x="1491270" y="3153509"/>
                    <a:pt x="1497514" y="3134738"/>
                  </a:cubicBezTo>
                  <a:cubicBezTo>
                    <a:pt x="1505323" y="3117532"/>
                    <a:pt x="1505308" y="3098757"/>
                    <a:pt x="1511551" y="3079985"/>
                  </a:cubicBezTo>
                  <a:cubicBezTo>
                    <a:pt x="1519356" y="3056523"/>
                    <a:pt x="1547513" y="3047156"/>
                    <a:pt x="1569431" y="3062820"/>
                  </a:cubicBezTo>
                  <a:cubicBezTo>
                    <a:pt x="1578828" y="3072217"/>
                    <a:pt x="1583532" y="3086302"/>
                    <a:pt x="1594491" y="3094134"/>
                  </a:cubicBezTo>
                  <a:cubicBezTo>
                    <a:pt x="1617980" y="3117624"/>
                    <a:pt x="1627363" y="3111373"/>
                    <a:pt x="1638289" y="3078524"/>
                  </a:cubicBezTo>
                  <a:cubicBezTo>
                    <a:pt x="1653510" y="3035117"/>
                    <a:pt x="1671390" y="3015474"/>
                    <a:pt x="1696547" y="3014981"/>
                  </a:cubicBezTo>
                  <a:close/>
                  <a:moveTo>
                    <a:pt x="4492839" y="2230418"/>
                  </a:moveTo>
                  <a:lnTo>
                    <a:pt x="4383581" y="2244741"/>
                  </a:lnTo>
                  <a:lnTo>
                    <a:pt x="4427174" y="2272798"/>
                  </a:lnTo>
                  <a:cubicBezTo>
                    <a:pt x="4436745" y="2288632"/>
                    <a:pt x="4436333" y="2309365"/>
                    <a:pt x="4422224" y="2337545"/>
                  </a:cubicBezTo>
                  <a:cubicBezTo>
                    <a:pt x="4442203" y="2308187"/>
                    <a:pt x="4451624" y="2271797"/>
                    <a:pt x="4474901" y="2244857"/>
                  </a:cubicBezTo>
                  <a:close/>
                  <a:moveTo>
                    <a:pt x="2808542" y="1921239"/>
                  </a:moveTo>
                  <a:lnTo>
                    <a:pt x="2788496" y="1928237"/>
                  </a:lnTo>
                  <a:lnTo>
                    <a:pt x="2806683" y="1930336"/>
                  </a:lnTo>
                  <a:lnTo>
                    <a:pt x="2828448" y="1944509"/>
                  </a:lnTo>
                  <a:lnTo>
                    <a:pt x="2828580" y="1931685"/>
                  </a:lnTo>
                  <a:cubicBezTo>
                    <a:pt x="2824775" y="1922398"/>
                    <a:pt x="2817540" y="1920057"/>
                    <a:pt x="2808542" y="1921239"/>
                  </a:cubicBezTo>
                  <a:close/>
                  <a:moveTo>
                    <a:pt x="3045625" y="1920721"/>
                  </a:moveTo>
                  <a:lnTo>
                    <a:pt x="3042813" y="1931863"/>
                  </a:lnTo>
                  <a:cubicBezTo>
                    <a:pt x="3016963" y="1953013"/>
                    <a:pt x="2993861" y="1951842"/>
                    <a:pt x="2971737" y="1944209"/>
                  </a:cubicBezTo>
                  <a:lnTo>
                    <a:pt x="2919539" y="1923056"/>
                  </a:lnTo>
                  <a:lnTo>
                    <a:pt x="2923228" y="1929128"/>
                  </a:lnTo>
                  <a:cubicBezTo>
                    <a:pt x="2929581" y="1959855"/>
                    <a:pt x="2917220" y="2000942"/>
                    <a:pt x="2959474" y="1996209"/>
                  </a:cubicBezTo>
                  <a:cubicBezTo>
                    <a:pt x="2984513" y="1993057"/>
                    <a:pt x="3067437" y="2003934"/>
                    <a:pt x="3047168" y="1924148"/>
                  </a:cubicBezTo>
                  <a:close/>
                  <a:moveTo>
                    <a:pt x="2790463" y="1861934"/>
                  </a:moveTo>
                  <a:lnTo>
                    <a:pt x="2786325" y="1864513"/>
                  </a:lnTo>
                  <a:lnTo>
                    <a:pt x="2789036" y="1863361"/>
                  </a:lnTo>
                  <a:close/>
                  <a:moveTo>
                    <a:pt x="2721726" y="1830103"/>
                  </a:moveTo>
                  <a:cubicBezTo>
                    <a:pt x="2688827" y="1850472"/>
                    <a:pt x="2696653" y="1889628"/>
                    <a:pt x="2682550" y="1919393"/>
                  </a:cubicBezTo>
                  <a:cubicBezTo>
                    <a:pt x="2687249" y="1920958"/>
                    <a:pt x="2690382" y="1924091"/>
                    <a:pt x="2693514" y="1924089"/>
                  </a:cubicBezTo>
                  <a:cubicBezTo>
                    <a:pt x="2698214" y="1922522"/>
                    <a:pt x="2702913" y="1920956"/>
                    <a:pt x="2709179" y="1917821"/>
                  </a:cubicBezTo>
                  <a:lnTo>
                    <a:pt x="2729414" y="1921013"/>
                  </a:lnTo>
                  <a:lnTo>
                    <a:pt x="2746183" y="1881590"/>
                  </a:lnTo>
                  <a:lnTo>
                    <a:pt x="2779848" y="1867269"/>
                  </a:lnTo>
                  <a:lnTo>
                    <a:pt x="2749914" y="1858292"/>
                  </a:lnTo>
                  <a:cubicBezTo>
                    <a:pt x="2738952" y="1847330"/>
                    <a:pt x="2723291" y="1828538"/>
                    <a:pt x="2721726" y="1830103"/>
                  </a:cubicBezTo>
                  <a:close/>
                  <a:moveTo>
                    <a:pt x="3093154" y="1800866"/>
                  </a:moveTo>
                  <a:cubicBezTo>
                    <a:pt x="3085225" y="1803315"/>
                    <a:pt x="3078125" y="1807869"/>
                    <a:pt x="3072030" y="1815139"/>
                  </a:cubicBezTo>
                  <a:lnTo>
                    <a:pt x="3061801" y="1835841"/>
                  </a:lnTo>
                  <a:lnTo>
                    <a:pt x="3104194" y="1808107"/>
                  </a:lnTo>
                  <a:lnTo>
                    <a:pt x="3139703" y="1805561"/>
                  </a:lnTo>
                  <a:close/>
                  <a:moveTo>
                    <a:pt x="3712958" y="1648036"/>
                  </a:moveTo>
                  <a:lnTo>
                    <a:pt x="3691331" y="1681134"/>
                  </a:lnTo>
                  <a:cubicBezTo>
                    <a:pt x="3662740" y="1717557"/>
                    <a:pt x="3625534" y="1742233"/>
                    <a:pt x="3558183" y="1726582"/>
                  </a:cubicBezTo>
                  <a:cubicBezTo>
                    <a:pt x="3550350" y="1728149"/>
                    <a:pt x="3544083" y="1737548"/>
                    <a:pt x="3542516" y="1748513"/>
                  </a:cubicBezTo>
                  <a:cubicBezTo>
                    <a:pt x="3517415" y="1980340"/>
                    <a:pt x="3429736" y="1754797"/>
                    <a:pt x="3378041" y="1772037"/>
                  </a:cubicBezTo>
                  <a:cubicBezTo>
                    <a:pt x="3363944" y="1773605"/>
                    <a:pt x="3354546" y="1773606"/>
                    <a:pt x="3342015" y="1773608"/>
                  </a:cubicBezTo>
                  <a:cubicBezTo>
                    <a:pt x="3287193" y="1768919"/>
                    <a:pt x="3235501" y="1779893"/>
                    <a:pt x="3185373" y="1804963"/>
                  </a:cubicBezTo>
                  <a:lnTo>
                    <a:pt x="3168661" y="1805691"/>
                  </a:lnTo>
                  <a:lnTo>
                    <a:pt x="3186356" y="1848031"/>
                  </a:lnTo>
                  <a:cubicBezTo>
                    <a:pt x="3198194" y="1895842"/>
                    <a:pt x="3198144" y="1949828"/>
                    <a:pt x="3261495" y="1975588"/>
                  </a:cubicBezTo>
                  <a:cubicBezTo>
                    <a:pt x="3284957" y="1986520"/>
                    <a:pt x="3256755" y="2024100"/>
                    <a:pt x="3233268" y="2041334"/>
                  </a:cubicBezTo>
                  <a:cubicBezTo>
                    <a:pt x="3227006" y="2044471"/>
                    <a:pt x="3216051" y="2046044"/>
                    <a:pt x="3211358" y="2044485"/>
                  </a:cubicBezTo>
                  <a:cubicBezTo>
                    <a:pt x="3217615" y="2047608"/>
                    <a:pt x="3225437" y="2049165"/>
                    <a:pt x="3236386" y="2053851"/>
                  </a:cubicBezTo>
                  <a:cubicBezTo>
                    <a:pt x="3284835" y="2117962"/>
                    <a:pt x="3327044" y="2160171"/>
                    <a:pt x="3419420" y="2102190"/>
                  </a:cubicBezTo>
                  <a:cubicBezTo>
                    <a:pt x="3486353" y="2061052"/>
                    <a:pt x="3553216" y="2093851"/>
                    <a:pt x="3618764" y="2122690"/>
                  </a:cubicBezTo>
                  <a:lnTo>
                    <a:pt x="3668175" y="2141398"/>
                  </a:lnTo>
                  <a:lnTo>
                    <a:pt x="3685873" y="2158810"/>
                  </a:lnTo>
                  <a:lnTo>
                    <a:pt x="3688496" y="2173531"/>
                  </a:lnTo>
                  <a:cubicBezTo>
                    <a:pt x="3688879" y="2182919"/>
                    <a:pt x="3690826" y="2191914"/>
                    <a:pt x="3702556" y="2197380"/>
                  </a:cubicBezTo>
                  <a:cubicBezTo>
                    <a:pt x="3691611" y="2189565"/>
                    <a:pt x="3690060" y="2175484"/>
                    <a:pt x="3688508" y="2161402"/>
                  </a:cubicBezTo>
                  <a:lnTo>
                    <a:pt x="3685873" y="2158810"/>
                  </a:lnTo>
                  <a:lnTo>
                    <a:pt x="3683826" y="2147324"/>
                  </a:lnTo>
                  <a:lnTo>
                    <a:pt x="3668175" y="2141398"/>
                  </a:lnTo>
                  <a:lnTo>
                    <a:pt x="3640042" y="2113722"/>
                  </a:lnTo>
                  <a:cubicBezTo>
                    <a:pt x="3620103" y="2103179"/>
                    <a:pt x="3597810" y="2095767"/>
                    <a:pt x="3577478" y="2084831"/>
                  </a:cubicBezTo>
                  <a:cubicBezTo>
                    <a:pt x="3513354" y="2052030"/>
                    <a:pt x="3488447" y="1911223"/>
                    <a:pt x="3535436" y="1861108"/>
                  </a:cubicBezTo>
                  <a:cubicBezTo>
                    <a:pt x="3579290" y="1817254"/>
                    <a:pt x="3623093" y="1829731"/>
                    <a:pt x="3648080" y="1882909"/>
                  </a:cubicBezTo>
                  <a:cubicBezTo>
                    <a:pt x="3690247" y="1972063"/>
                    <a:pt x="3749656" y="2028341"/>
                    <a:pt x="3857654" y="1998509"/>
                  </a:cubicBezTo>
                  <a:cubicBezTo>
                    <a:pt x="3920262" y="1979674"/>
                    <a:pt x="3951467" y="2076661"/>
                    <a:pt x="4020343" y="2048433"/>
                  </a:cubicBezTo>
                  <a:cubicBezTo>
                    <a:pt x="4031302" y="2043728"/>
                    <a:pt x="4042259" y="2039023"/>
                    <a:pt x="4054778" y="2039012"/>
                  </a:cubicBezTo>
                  <a:cubicBezTo>
                    <a:pt x="4087625" y="2053064"/>
                    <a:pt x="4103240" y="2087475"/>
                    <a:pt x="4134522" y="2103094"/>
                  </a:cubicBezTo>
                  <a:cubicBezTo>
                    <a:pt x="4143904" y="2109344"/>
                    <a:pt x="4154855" y="2114028"/>
                    <a:pt x="4164240" y="2117149"/>
                  </a:cubicBezTo>
                  <a:cubicBezTo>
                    <a:pt x="4226831" y="2117092"/>
                    <a:pt x="4190978" y="1968470"/>
                    <a:pt x="4283240" y="2032541"/>
                  </a:cubicBezTo>
                  <a:cubicBezTo>
                    <a:pt x="4350484" y="2077858"/>
                    <a:pt x="4336327" y="2157675"/>
                    <a:pt x="4298712" y="2223429"/>
                  </a:cubicBezTo>
                  <a:cubicBezTo>
                    <a:pt x="4261097" y="2289186"/>
                    <a:pt x="4215659" y="2353384"/>
                    <a:pt x="4167097" y="2411325"/>
                  </a:cubicBezTo>
                  <a:cubicBezTo>
                    <a:pt x="4257879" y="2386205"/>
                    <a:pt x="4267387" y="2254755"/>
                    <a:pt x="4372244" y="2237444"/>
                  </a:cubicBezTo>
                  <a:lnTo>
                    <a:pt x="4372838" y="2237827"/>
                  </a:lnTo>
                  <a:lnTo>
                    <a:pt x="4377607" y="2188544"/>
                  </a:lnTo>
                  <a:cubicBezTo>
                    <a:pt x="4379073" y="2169168"/>
                    <a:pt x="4375242" y="2149126"/>
                    <a:pt x="4351390" y="2126818"/>
                  </a:cubicBezTo>
                  <a:cubicBezTo>
                    <a:pt x="4316420" y="2094934"/>
                    <a:pt x="4359696" y="2054841"/>
                    <a:pt x="4389030" y="2025507"/>
                  </a:cubicBezTo>
                  <a:lnTo>
                    <a:pt x="4394905" y="2029664"/>
                  </a:lnTo>
                  <a:lnTo>
                    <a:pt x="4388615" y="2019083"/>
                  </a:lnTo>
                  <a:lnTo>
                    <a:pt x="4389705" y="2013671"/>
                  </a:lnTo>
                  <a:lnTo>
                    <a:pt x="4373842" y="2025796"/>
                  </a:lnTo>
                  <a:cubicBezTo>
                    <a:pt x="4286478" y="2031952"/>
                    <a:pt x="4208396" y="1956986"/>
                    <a:pt x="4107044" y="2014613"/>
                  </a:cubicBezTo>
                  <a:cubicBezTo>
                    <a:pt x="4058706" y="2044208"/>
                    <a:pt x="4033676" y="1975536"/>
                    <a:pt x="4049229" y="1925627"/>
                  </a:cubicBezTo>
                  <a:cubicBezTo>
                    <a:pt x="4063217" y="1871035"/>
                    <a:pt x="4044473" y="1849175"/>
                    <a:pt x="3989866" y="1847562"/>
                  </a:cubicBezTo>
                  <a:cubicBezTo>
                    <a:pt x="3893130" y="1841225"/>
                    <a:pt x="3833761" y="1756917"/>
                    <a:pt x="3749476" y="1719392"/>
                  </a:cubicBezTo>
                  <a:cubicBezTo>
                    <a:pt x="3724894" y="1708836"/>
                    <a:pt x="3712401" y="1697122"/>
                    <a:pt x="3707781" y="1684661"/>
                  </a:cubicBezTo>
                  <a:close/>
                  <a:moveTo>
                    <a:pt x="3423538" y="1341278"/>
                  </a:moveTo>
                  <a:lnTo>
                    <a:pt x="3426945" y="1342641"/>
                  </a:lnTo>
                  <a:lnTo>
                    <a:pt x="3432186" y="1342064"/>
                  </a:lnTo>
                  <a:close/>
                  <a:moveTo>
                    <a:pt x="3466166" y="1074419"/>
                  </a:moveTo>
                  <a:lnTo>
                    <a:pt x="3463831" y="1116903"/>
                  </a:lnTo>
                  <a:cubicBezTo>
                    <a:pt x="3467327" y="1154303"/>
                    <a:pt x="3477784" y="1192357"/>
                    <a:pt x="3470692" y="1228631"/>
                  </a:cubicBezTo>
                  <a:lnTo>
                    <a:pt x="3455784" y="1257924"/>
                  </a:lnTo>
                  <a:lnTo>
                    <a:pt x="3489136" y="1274596"/>
                  </a:lnTo>
                  <a:lnTo>
                    <a:pt x="3506976" y="1230676"/>
                  </a:lnTo>
                  <a:cubicBezTo>
                    <a:pt x="3532959" y="1177315"/>
                    <a:pt x="3558943" y="1124392"/>
                    <a:pt x="3466459" y="1081007"/>
                  </a:cubicBezTo>
                  <a:close/>
                  <a:moveTo>
                    <a:pt x="3194829" y="819823"/>
                  </a:moveTo>
                  <a:cubicBezTo>
                    <a:pt x="3197925" y="835455"/>
                    <a:pt x="3215138" y="830728"/>
                    <a:pt x="3224503" y="840093"/>
                  </a:cubicBezTo>
                  <a:cubicBezTo>
                    <a:pt x="3269764" y="885354"/>
                    <a:pt x="3286850" y="943184"/>
                    <a:pt x="3302369" y="1002580"/>
                  </a:cubicBezTo>
                  <a:cubicBezTo>
                    <a:pt x="3310116" y="1038533"/>
                    <a:pt x="3327235" y="1080724"/>
                    <a:pt x="3280274" y="1102712"/>
                  </a:cubicBezTo>
                  <a:cubicBezTo>
                    <a:pt x="3239577" y="1121559"/>
                    <a:pt x="3213045" y="1095027"/>
                    <a:pt x="3186518" y="1065367"/>
                  </a:cubicBezTo>
                  <a:cubicBezTo>
                    <a:pt x="3133282" y="1000377"/>
                    <a:pt x="3099787" y="959979"/>
                    <a:pt x="3069632" y="941648"/>
                  </a:cubicBezTo>
                  <a:lnTo>
                    <a:pt x="3054116" y="937747"/>
                  </a:lnTo>
                  <a:lnTo>
                    <a:pt x="3087848" y="969805"/>
                  </a:lnTo>
                  <a:cubicBezTo>
                    <a:pt x="3164756" y="1043998"/>
                    <a:pt x="3161083" y="1052936"/>
                    <a:pt x="3131684" y="1124441"/>
                  </a:cubicBezTo>
                  <a:cubicBezTo>
                    <a:pt x="3109229" y="1105191"/>
                    <a:pt x="3088379" y="1087542"/>
                    <a:pt x="3067527" y="1066690"/>
                  </a:cubicBezTo>
                  <a:cubicBezTo>
                    <a:pt x="3046676" y="1049043"/>
                    <a:pt x="3009821" y="1063441"/>
                    <a:pt x="2993771" y="1034577"/>
                  </a:cubicBezTo>
                  <a:cubicBezTo>
                    <a:pt x="3003372" y="1012144"/>
                    <a:pt x="3024207" y="1010559"/>
                    <a:pt x="3041842" y="1015379"/>
                  </a:cubicBezTo>
                  <a:cubicBezTo>
                    <a:pt x="3081521" y="1026229"/>
                    <a:pt x="3095037" y="1016322"/>
                    <a:pt x="3077653" y="979568"/>
                  </a:cubicBezTo>
                  <a:lnTo>
                    <a:pt x="3051958" y="937204"/>
                  </a:lnTo>
                  <a:lnTo>
                    <a:pt x="3024849" y="930388"/>
                  </a:lnTo>
                  <a:cubicBezTo>
                    <a:pt x="3009388" y="931941"/>
                    <a:pt x="2992711" y="938697"/>
                    <a:pt x="2972767" y="950337"/>
                  </a:cubicBezTo>
                  <a:lnTo>
                    <a:pt x="2881043" y="1014929"/>
                  </a:lnTo>
                  <a:lnTo>
                    <a:pt x="2881632" y="1015565"/>
                  </a:lnTo>
                  <a:cubicBezTo>
                    <a:pt x="2895726" y="1029660"/>
                    <a:pt x="2880065" y="1017132"/>
                    <a:pt x="2895728" y="1020262"/>
                  </a:cubicBezTo>
                  <a:cubicBezTo>
                    <a:pt x="2959947" y="1034348"/>
                    <a:pt x="2916075" y="1122072"/>
                    <a:pt x="2945835" y="1120500"/>
                  </a:cubicBezTo>
                  <a:cubicBezTo>
                    <a:pt x="3027285" y="1123620"/>
                    <a:pt x="3047639" y="1181572"/>
                    <a:pt x="3074259" y="1233258"/>
                  </a:cubicBezTo>
                  <a:cubicBezTo>
                    <a:pt x="3111839" y="1305304"/>
                    <a:pt x="3163524" y="1335058"/>
                    <a:pt x="3241843" y="1325646"/>
                  </a:cubicBezTo>
                  <a:cubicBezTo>
                    <a:pt x="3251241" y="1328777"/>
                    <a:pt x="3260639" y="1325642"/>
                    <a:pt x="3257508" y="1319377"/>
                  </a:cubicBezTo>
                  <a:lnTo>
                    <a:pt x="3255902" y="1313188"/>
                  </a:lnTo>
                  <a:lnTo>
                    <a:pt x="3255944" y="1313111"/>
                  </a:lnTo>
                  <a:cubicBezTo>
                    <a:pt x="3255944" y="1311936"/>
                    <a:pt x="3255552" y="1311153"/>
                    <a:pt x="3255552" y="1311839"/>
                  </a:cubicBezTo>
                  <a:lnTo>
                    <a:pt x="3255902" y="1313188"/>
                  </a:lnTo>
                  <a:lnTo>
                    <a:pt x="3253985" y="1316735"/>
                  </a:lnTo>
                  <a:cubicBezTo>
                    <a:pt x="3252418" y="1317616"/>
                    <a:pt x="3249677" y="1317811"/>
                    <a:pt x="3244979" y="1316246"/>
                  </a:cubicBezTo>
                  <a:cubicBezTo>
                    <a:pt x="3237147" y="1314682"/>
                    <a:pt x="3227748" y="1311551"/>
                    <a:pt x="3219918" y="1306852"/>
                  </a:cubicBezTo>
                  <a:cubicBezTo>
                    <a:pt x="3207388" y="1299023"/>
                    <a:pt x="3199949" y="1289234"/>
                    <a:pt x="3196231" y="1278075"/>
                  </a:cubicBezTo>
                  <a:lnTo>
                    <a:pt x="3195103" y="1247497"/>
                  </a:lnTo>
                  <a:lnTo>
                    <a:pt x="3139324" y="1262206"/>
                  </a:lnTo>
                  <a:cubicBezTo>
                    <a:pt x="3119149" y="1263280"/>
                    <a:pt x="3101788" y="1251990"/>
                    <a:pt x="3104379" y="1230298"/>
                  </a:cubicBezTo>
                  <a:cubicBezTo>
                    <a:pt x="3108193" y="1194650"/>
                    <a:pt x="3115115" y="1159075"/>
                    <a:pt x="3122038" y="1123501"/>
                  </a:cubicBezTo>
                  <a:cubicBezTo>
                    <a:pt x="3133440" y="1145527"/>
                    <a:pt x="3147895" y="1165293"/>
                    <a:pt x="3165007" y="1182405"/>
                  </a:cubicBezTo>
                  <a:lnTo>
                    <a:pt x="3214284" y="1218350"/>
                  </a:lnTo>
                  <a:lnTo>
                    <a:pt x="3240297" y="1208167"/>
                  </a:lnTo>
                  <a:lnTo>
                    <a:pt x="3242225" y="1208225"/>
                  </a:lnTo>
                  <a:lnTo>
                    <a:pt x="3248546" y="1201932"/>
                  </a:lnTo>
                  <a:cubicBezTo>
                    <a:pt x="3267799" y="1175946"/>
                    <a:pt x="3280906" y="1142926"/>
                    <a:pt x="3322141" y="1134487"/>
                  </a:cubicBezTo>
                  <a:cubicBezTo>
                    <a:pt x="3336273" y="1132849"/>
                    <a:pt x="3339641" y="1085753"/>
                    <a:pt x="3353879" y="1062144"/>
                  </a:cubicBezTo>
                  <a:cubicBezTo>
                    <a:pt x="3366541" y="1040114"/>
                    <a:pt x="3383932" y="1013351"/>
                    <a:pt x="3412197" y="1010074"/>
                  </a:cubicBezTo>
                  <a:cubicBezTo>
                    <a:pt x="3429467" y="1008421"/>
                    <a:pt x="3437662" y="1017405"/>
                    <a:pt x="3444277" y="1028750"/>
                  </a:cubicBezTo>
                  <a:lnTo>
                    <a:pt x="3465507" y="1059612"/>
                  </a:lnTo>
                  <a:lnTo>
                    <a:pt x="3464864" y="1045123"/>
                  </a:lnTo>
                  <a:cubicBezTo>
                    <a:pt x="3463283" y="1024838"/>
                    <a:pt x="3547510" y="1003079"/>
                    <a:pt x="3474169" y="988966"/>
                  </a:cubicBezTo>
                  <a:cubicBezTo>
                    <a:pt x="3386781" y="970157"/>
                    <a:pt x="3382040" y="909307"/>
                    <a:pt x="3364817" y="845323"/>
                  </a:cubicBezTo>
                  <a:lnTo>
                    <a:pt x="3366316" y="841785"/>
                  </a:lnTo>
                  <a:lnTo>
                    <a:pt x="3353457" y="828926"/>
                  </a:lnTo>
                  <a:lnTo>
                    <a:pt x="3333452" y="844151"/>
                  </a:lnTo>
                  <a:cubicBezTo>
                    <a:pt x="3295816" y="859108"/>
                    <a:pt x="3255388" y="840422"/>
                    <a:pt x="3216698" y="832288"/>
                  </a:cubicBezTo>
                  <a:cubicBezTo>
                    <a:pt x="3205748" y="833875"/>
                    <a:pt x="3202646" y="821370"/>
                    <a:pt x="3194829" y="819823"/>
                  </a:cubicBezTo>
                  <a:close/>
                  <a:moveTo>
                    <a:pt x="3153235" y="505567"/>
                  </a:moveTo>
                  <a:lnTo>
                    <a:pt x="3150541" y="505673"/>
                  </a:lnTo>
                  <a:lnTo>
                    <a:pt x="3150106" y="505574"/>
                  </a:lnTo>
                  <a:close/>
                  <a:moveTo>
                    <a:pt x="3821426" y="400448"/>
                  </a:moveTo>
                  <a:cubicBezTo>
                    <a:pt x="3899802" y="438684"/>
                    <a:pt x="3945884" y="521820"/>
                    <a:pt x="3968394" y="587558"/>
                  </a:cubicBezTo>
                  <a:cubicBezTo>
                    <a:pt x="3997366" y="675197"/>
                    <a:pt x="4053552" y="678891"/>
                    <a:pt x="4112987" y="695098"/>
                  </a:cubicBezTo>
                  <a:cubicBezTo>
                    <a:pt x="4179395" y="783121"/>
                    <a:pt x="4047494" y="848836"/>
                    <a:pt x="4092034" y="933515"/>
                  </a:cubicBezTo>
                  <a:cubicBezTo>
                    <a:pt x="4084347" y="944355"/>
                    <a:pt x="4071931" y="950468"/>
                    <a:pt x="4057877" y="948764"/>
                  </a:cubicBezTo>
                  <a:cubicBezTo>
                    <a:pt x="4001578" y="934150"/>
                    <a:pt x="3951340" y="911702"/>
                    <a:pt x="3933285" y="861947"/>
                  </a:cubicBezTo>
                  <a:lnTo>
                    <a:pt x="3927814" y="810720"/>
                  </a:lnTo>
                  <a:lnTo>
                    <a:pt x="3902439" y="822421"/>
                  </a:lnTo>
                  <a:cubicBezTo>
                    <a:pt x="3882790" y="829926"/>
                    <a:pt x="3863338" y="837630"/>
                    <a:pt x="3856432" y="860203"/>
                  </a:cubicBezTo>
                  <a:cubicBezTo>
                    <a:pt x="3853373" y="872661"/>
                    <a:pt x="3851867" y="883568"/>
                    <a:pt x="3853479" y="894491"/>
                  </a:cubicBezTo>
                  <a:cubicBezTo>
                    <a:pt x="3852140" y="939699"/>
                    <a:pt x="3883459" y="967915"/>
                    <a:pt x="3902335" y="1002309"/>
                  </a:cubicBezTo>
                  <a:cubicBezTo>
                    <a:pt x="3918878" y="1037468"/>
                    <a:pt x="3935418" y="1072631"/>
                    <a:pt x="3915753" y="1101695"/>
                  </a:cubicBezTo>
                  <a:lnTo>
                    <a:pt x="3885840" y="1125940"/>
                  </a:lnTo>
                  <a:lnTo>
                    <a:pt x="3977730" y="1205348"/>
                  </a:lnTo>
                  <a:cubicBezTo>
                    <a:pt x="4009543" y="1232096"/>
                    <a:pt x="4040774" y="1259430"/>
                    <a:pt x="4068887" y="1290662"/>
                  </a:cubicBezTo>
                  <a:cubicBezTo>
                    <a:pt x="4103251" y="1331260"/>
                    <a:pt x="4122009" y="1368721"/>
                    <a:pt x="4086174" y="1417051"/>
                  </a:cubicBezTo>
                  <a:cubicBezTo>
                    <a:pt x="4067462" y="1429514"/>
                    <a:pt x="4051859" y="1426378"/>
                    <a:pt x="4033124" y="1413878"/>
                  </a:cubicBezTo>
                  <a:cubicBezTo>
                    <a:pt x="4050303" y="1431057"/>
                    <a:pt x="4072146" y="1431079"/>
                    <a:pt x="4090877" y="1440459"/>
                  </a:cubicBezTo>
                  <a:cubicBezTo>
                    <a:pt x="4111182" y="1463880"/>
                    <a:pt x="4139277" y="1476389"/>
                    <a:pt x="4167372" y="1488898"/>
                  </a:cubicBezTo>
                  <a:cubicBezTo>
                    <a:pt x="4179860" y="1495152"/>
                    <a:pt x="4187664" y="1499839"/>
                    <a:pt x="4200153" y="1506093"/>
                  </a:cubicBezTo>
                  <a:cubicBezTo>
                    <a:pt x="4207960" y="1513900"/>
                    <a:pt x="4215769" y="1521709"/>
                    <a:pt x="4223577" y="1529517"/>
                  </a:cubicBezTo>
                  <a:cubicBezTo>
                    <a:pt x="4231396" y="1546687"/>
                    <a:pt x="4236089" y="1560734"/>
                    <a:pt x="4245463" y="1573225"/>
                  </a:cubicBezTo>
                  <a:cubicBezTo>
                    <a:pt x="4251709" y="1579470"/>
                    <a:pt x="4259514" y="1584159"/>
                    <a:pt x="4268882" y="1590408"/>
                  </a:cubicBezTo>
                  <a:cubicBezTo>
                    <a:pt x="4282928" y="1595103"/>
                    <a:pt x="4298529" y="1595118"/>
                    <a:pt x="4314131" y="1595134"/>
                  </a:cubicBezTo>
                  <a:cubicBezTo>
                    <a:pt x="4320373" y="1595140"/>
                    <a:pt x="4323493" y="1595143"/>
                    <a:pt x="4331294" y="1596711"/>
                  </a:cubicBezTo>
                  <a:cubicBezTo>
                    <a:pt x="4337536" y="1596717"/>
                    <a:pt x="4340659" y="1599840"/>
                    <a:pt x="4346903" y="1602967"/>
                  </a:cubicBezTo>
                  <a:cubicBezTo>
                    <a:pt x="4357828" y="1607659"/>
                    <a:pt x="4367196" y="1613908"/>
                    <a:pt x="4378124" y="1621720"/>
                  </a:cubicBezTo>
                  <a:cubicBezTo>
                    <a:pt x="4406228" y="1643589"/>
                    <a:pt x="4445240" y="1651429"/>
                    <a:pt x="4478020" y="1668623"/>
                  </a:cubicBezTo>
                  <a:cubicBezTo>
                    <a:pt x="4591975" y="1732701"/>
                    <a:pt x="4596707" y="1784191"/>
                    <a:pt x="4501643" y="1891749"/>
                  </a:cubicBezTo>
                  <a:lnTo>
                    <a:pt x="4486306" y="1895295"/>
                  </a:lnTo>
                  <a:lnTo>
                    <a:pt x="4486737" y="1920962"/>
                  </a:lnTo>
                  <a:cubicBezTo>
                    <a:pt x="4493080" y="1927304"/>
                    <a:pt x="4499422" y="1933647"/>
                    <a:pt x="4507351" y="1941576"/>
                  </a:cubicBezTo>
                  <a:lnTo>
                    <a:pt x="4505133" y="1951146"/>
                  </a:lnTo>
                  <a:lnTo>
                    <a:pt x="4508532" y="1947391"/>
                  </a:lnTo>
                  <a:cubicBezTo>
                    <a:pt x="4507999" y="1963842"/>
                    <a:pt x="4519924" y="1974995"/>
                    <a:pt x="4531073" y="1986530"/>
                  </a:cubicBezTo>
                  <a:lnTo>
                    <a:pt x="4547597" y="2024823"/>
                  </a:lnTo>
                  <a:lnTo>
                    <a:pt x="4582065" y="2020167"/>
                  </a:lnTo>
                  <a:cubicBezTo>
                    <a:pt x="4594477" y="2014034"/>
                    <a:pt x="4606485" y="2005952"/>
                    <a:pt x="4620480" y="2002947"/>
                  </a:cubicBezTo>
                  <a:cubicBezTo>
                    <a:pt x="4653107" y="1992304"/>
                    <a:pt x="4671949" y="2011145"/>
                    <a:pt x="4670675" y="2046962"/>
                  </a:cubicBezTo>
                  <a:cubicBezTo>
                    <a:pt x="4669302" y="2070315"/>
                    <a:pt x="4671046" y="2093695"/>
                    <a:pt x="4649361" y="2109100"/>
                  </a:cubicBezTo>
                  <a:cubicBezTo>
                    <a:pt x="4618378" y="2130661"/>
                    <a:pt x="4623140" y="2141602"/>
                    <a:pt x="4655964" y="2155882"/>
                  </a:cubicBezTo>
                  <a:cubicBezTo>
                    <a:pt x="4705961" y="2174971"/>
                    <a:pt x="4702870" y="2178062"/>
                    <a:pt x="4681383" y="2218392"/>
                  </a:cubicBezTo>
                  <a:cubicBezTo>
                    <a:pt x="4662985" y="2255629"/>
                    <a:pt x="4625698" y="2267795"/>
                    <a:pt x="4594666" y="2283124"/>
                  </a:cubicBezTo>
                  <a:lnTo>
                    <a:pt x="4573893" y="2282030"/>
                  </a:lnTo>
                  <a:lnTo>
                    <a:pt x="4573202" y="2361660"/>
                  </a:lnTo>
                  <a:cubicBezTo>
                    <a:pt x="4577083" y="2395299"/>
                    <a:pt x="4582529" y="2428937"/>
                    <a:pt x="4581716" y="2462581"/>
                  </a:cubicBezTo>
                  <a:lnTo>
                    <a:pt x="4579651" y="2488951"/>
                  </a:lnTo>
                  <a:lnTo>
                    <a:pt x="4609550" y="2488963"/>
                  </a:lnTo>
                  <a:cubicBezTo>
                    <a:pt x="4659874" y="2438639"/>
                    <a:pt x="4625231" y="2369403"/>
                    <a:pt x="4647235" y="2315921"/>
                  </a:cubicBezTo>
                  <a:cubicBezTo>
                    <a:pt x="4683414" y="2301776"/>
                    <a:pt x="4678718" y="2359985"/>
                    <a:pt x="4718046" y="2352135"/>
                  </a:cubicBezTo>
                  <a:cubicBezTo>
                    <a:pt x="4733777" y="2348996"/>
                    <a:pt x="4721202" y="2371015"/>
                    <a:pt x="4716486" y="2382027"/>
                  </a:cubicBezTo>
                  <a:cubicBezTo>
                    <a:pt x="4710199" y="2394610"/>
                    <a:pt x="4680312" y="2405609"/>
                    <a:pt x="4707063" y="2419780"/>
                  </a:cubicBezTo>
                  <a:cubicBezTo>
                    <a:pt x="4714930" y="2424504"/>
                    <a:pt x="4735371" y="2397768"/>
                    <a:pt x="4751101" y="2388334"/>
                  </a:cubicBezTo>
                  <a:cubicBezTo>
                    <a:pt x="4784143" y="2399362"/>
                    <a:pt x="4782583" y="2426106"/>
                    <a:pt x="4779447" y="2454423"/>
                  </a:cubicBezTo>
                  <a:cubicBezTo>
                    <a:pt x="4774730" y="2459140"/>
                    <a:pt x="4771585" y="2465432"/>
                    <a:pt x="4768441" y="2471725"/>
                  </a:cubicBezTo>
                  <a:cubicBezTo>
                    <a:pt x="4765296" y="2474870"/>
                    <a:pt x="4759006" y="2481160"/>
                    <a:pt x="4754289" y="2485877"/>
                  </a:cubicBezTo>
                  <a:cubicBezTo>
                    <a:pt x="4655199" y="2544046"/>
                    <a:pt x="4809408" y="2619628"/>
                    <a:pt x="4741784" y="2680956"/>
                  </a:cubicBezTo>
                  <a:cubicBezTo>
                    <a:pt x="4738639" y="2684101"/>
                    <a:pt x="4733920" y="2685672"/>
                    <a:pt x="4730773" y="2685671"/>
                  </a:cubicBezTo>
                  <a:cubicBezTo>
                    <a:pt x="4721334" y="2685666"/>
                    <a:pt x="4713466" y="2680944"/>
                    <a:pt x="4710315" y="2671504"/>
                  </a:cubicBezTo>
                  <a:cubicBezTo>
                    <a:pt x="4681992" y="2658905"/>
                    <a:pt x="4648952" y="2654171"/>
                    <a:pt x="4637924" y="2617982"/>
                  </a:cubicBezTo>
                  <a:cubicBezTo>
                    <a:pt x="4630048" y="2594380"/>
                    <a:pt x="4616671" y="2584147"/>
                    <a:pt x="4600937" y="2581387"/>
                  </a:cubicBezTo>
                  <a:lnTo>
                    <a:pt x="4584256" y="2584075"/>
                  </a:lnTo>
                  <a:lnTo>
                    <a:pt x="4584730" y="2587759"/>
                  </a:lnTo>
                  <a:cubicBezTo>
                    <a:pt x="4645639" y="2714450"/>
                    <a:pt x="4639360" y="2736363"/>
                    <a:pt x="4523517" y="2789673"/>
                  </a:cubicBezTo>
                  <a:cubicBezTo>
                    <a:pt x="4490644" y="2803786"/>
                    <a:pt x="4428065" y="2791325"/>
                    <a:pt x="4432718" y="2836699"/>
                  </a:cubicBezTo>
                  <a:cubicBezTo>
                    <a:pt x="4437326" y="2929016"/>
                    <a:pt x="4333996" y="2988572"/>
                    <a:pt x="4357391" y="3071484"/>
                  </a:cubicBezTo>
                  <a:cubicBezTo>
                    <a:pt x="4388586" y="3180991"/>
                    <a:pt x="4371334" y="3223256"/>
                    <a:pt x="4252434" y="3198329"/>
                  </a:cubicBezTo>
                  <a:cubicBezTo>
                    <a:pt x="4232097" y="3193654"/>
                    <a:pt x="4214854" y="3226529"/>
                    <a:pt x="4191382" y="3224986"/>
                  </a:cubicBezTo>
                  <a:cubicBezTo>
                    <a:pt x="4163185" y="3259437"/>
                    <a:pt x="4139684" y="3292319"/>
                    <a:pt x="4109926" y="3322078"/>
                  </a:cubicBezTo>
                  <a:cubicBezTo>
                    <a:pt x="4102095" y="3329908"/>
                    <a:pt x="4084880" y="3331489"/>
                    <a:pt x="4072362" y="3331500"/>
                  </a:cubicBezTo>
                  <a:cubicBezTo>
                    <a:pt x="4058281" y="3329949"/>
                    <a:pt x="4048907" y="3314310"/>
                    <a:pt x="4058307" y="3301782"/>
                  </a:cubicBezTo>
                  <a:cubicBezTo>
                    <a:pt x="4075541" y="3278294"/>
                    <a:pt x="4064606" y="3257963"/>
                    <a:pt x="4063061" y="3237623"/>
                  </a:cubicBezTo>
                  <a:cubicBezTo>
                    <a:pt x="4058408" y="3192248"/>
                    <a:pt x="4055316" y="3151568"/>
                    <a:pt x="4110101" y="3131175"/>
                  </a:cubicBezTo>
                  <a:cubicBezTo>
                    <a:pt x="4128884" y="3124898"/>
                    <a:pt x="4130468" y="3104555"/>
                    <a:pt x="4130485" y="3085777"/>
                  </a:cubicBezTo>
                  <a:cubicBezTo>
                    <a:pt x="4130508" y="3060740"/>
                    <a:pt x="4136788" y="3038828"/>
                    <a:pt x="4138374" y="3015354"/>
                  </a:cubicBezTo>
                  <a:cubicBezTo>
                    <a:pt x="4146286" y="2919896"/>
                    <a:pt x="4129087" y="2905828"/>
                    <a:pt x="4032047" y="2930956"/>
                  </a:cubicBezTo>
                  <a:cubicBezTo>
                    <a:pt x="4025788" y="2930962"/>
                    <a:pt x="4013271" y="2930972"/>
                    <a:pt x="4007013" y="2927849"/>
                  </a:cubicBezTo>
                  <a:cubicBezTo>
                    <a:pt x="3989809" y="2920040"/>
                    <a:pt x="3994515" y="2905954"/>
                    <a:pt x="4000786" y="2893430"/>
                  </a:cubicBezTo>
                  <a:cubicBezTo>
                    <a:pt x="4032118" y="2855846"/>
                    <a:pt x="4010262" y="2799533"/>
                    <a:pt x="4060364" y="2768192"/>
                  </a:cubicBezTo>
                  <a:lnTo>
                    <a:pt x="4108784" y="2787810"/>
                  </a:lnTo>
                  <a:lnTo>
                    <a:pt x="4146184" y="2819164"/>
                  </a:lnTo>
                  <a:cubicBezTo>
                    <a:pt x="4167872" y="2844376"/>
                    <a:pt x="4182316" y="2877615"/>
                    <a:pt x="4188537" y="2918294"/>
                  </a:cubicBezTo>
                  <a:cubicBezTo>
                    <a:pt x="4179215" y="2846322"/>
                    <a:pt x="4257464" y="2833731"/>
                    <a:pt x="4277869" y="2766428"/>
                  </a:cubicBezTo>
                  <a:cubicBezTo>
                    <a:pt x="4215629" y="2809908"/>
                    <a:pt x="4159595" y="2804971"/>
                    <a:pt x="4109074" y="2787927"/>
                  </a:cubicBezTo>
                  <a:lnTo>
                    <a:pt x="4108784" y="2787810"/>
                  </a:lnTo>
                  <a:lnTo>
                    <a:pt x="4108341" y="2787438"/>
                  </a:lnTo>
                  <a:cubicBezTo>
                    <a:pt x="4093997" y="2778919"/>
                    <a:pt x="4077964" y="2772479"/>
                    <a:pt x="4060364" y="2768192"/>
                  </a:cubicBezTo>
                  <a:cubicBezTo>
                    <a:pt x="4043157" y="2760385"/>
                    <a:pt x="4035341" y="2752569"/>
                    <a:pt x="4029085" y="2749443"/>
                  </a:cubicBezTo>
                  <a:cubicBezTo>
                    <a:pt x="3988424" y="2724446"/>
                    <a:pt x="3954008" y="2715088"/>
                    <a:pt x="3921103" y="2763626"/>
                  </a:cubicBezTo>
                  <a:cubicBezTo>
                    <a:pt x="3913265" y="2777717"/>
                    <a:pt x="3881967" y="2780876"/>
                    <a:pt x="3874162" y="2760540"/>
                  </a:cubicBezTo>
                  <a:cubicBezTo>
                    <a:pt x="3864799" y="2732383"/>
                    <a:pt x="3874241" y="2676042"/>
                    <a:pt x="3827238" y="2738677"/>
                  </a:cubicBezTo>
                  <a:cubicBezTo>
                    <a:pt x="3816273" y="2752770"/>
                    <a:pt x="3794363" y="2755920"/>
                    <a:pt x="3775580" y="2762197"/>
                  </a:cubicBezTo>
                  <a:cubicBezTo>
                    <a:pt x="3761493" y="2766903"/>
                    <a:pt x="3750544" y="2762219"/>
                    <a:pt x="3742733" y="2748143"/>
                  </a:cubicBezTo>
                  <a:cubicBezTo>
                    <a:pt x="3734923" y="2734067"/>
                    <a:pt x="3745905" y="2701197"/>
                    <a:pt x="3713032" y="2715310"/>
                  </a:cubicBezTo>
                  <a:cubicBezTo>
                    <a:pt x="3705204" y="2720013"/>
                    <a:pt x="3698924" y="2741924"/>
                    <a:pt x="3703609" y="2752874"/>
                  </a:cubicBezTo>
                  <a:cubicBezTo>
                    <a:pt x="3717630" y="2820147"/>
                    <a:pt x="3712864" y="2896825"/>
                    <a:pt x="3792636" y="2932741"/>
                  </a:cubicBezTo>
                  <a:cubicBezTo>
                    <a:pt x="3795764" y="2932738"/>
                    <a:pt x="3795747" y="2951515"/>
                    <a:pt x="3791045" y="2959345"/>
                  </a:cubicBezTo>
                  <a:cubicBezTo>
                    <a:pt x="3787910" y="2965605"/>
                    <a:pt x="3772257" y="2971879"/>
                    <a:pt x="3772257" y="2971879"/>
                  </a:cubicBezTo>
                  <a:cubicBezTo>
                    <a:pt x="3725360" y="2921848"/>
                    <a:pt x="3654908" y="2961034"/>
                    <a:pt x="3604868" y="2926655"/>
                  </a:cubicBezTo>
                  <a:cubicBezTo>
                    <a:pt x="3568899" y="2903216"/>
                    <a:pt x="3564216" y="2892268"/>
                    <a:pt x="3593974" y="2862509"/>
                  </a:cubicBezTo>
                  <a:cubicBezTo>
                    <a:pt x="3604937" y="2851546"/>
                    <a:pt x="3617462" y="2845275"/>
                    <a:pt x="3628422" y="2837440"/>
                  </a:cubicBezTo>
                  <a:cubicBezTo>
                    <a:pt x="3640949" y="2828041"/>
                    <a:pt x="3645653" y="2817083"/>
                    <a:pt x="3637842" y="2803007"/>
                  </a:cubicBezTo>
                  <a:cubicBezTo>
                    <a:pt x="3631600" y="2784235"/>
                    <a:pt x="3615964" y="2771733"/>
                    <a:pt x="3595624" y="2770185"/>
                  </a:cubicBezTo>
                  <a:cubicBezTo>
                    <a:pt x="3581543" y="2768634"/>
                    <a:pt x="3567453" y="2776471"/>
                    <a:pt x="3565874" y="2790556"/>
                  </a:cubicBezTo>
                  <a:cubicBezTo>
                    <a:pt x="3559577" y="2831245"/>
                    <a:pt x="3548594" y="2864116"/>
                    <a:pt x="3493840" y="2850083"/>
                  </a:cubicBezTo>
                  <a:cubicBezTo>
                    <a:pt x="3479761" y="2845403"/>
                    <a:pt x="3467232" y="2857932"/>
                    <a:pt x="3478172" y="2872005"/>
                  </a:cubicBezTo>
                  <a:cubicBezTo>
                    <a:pt x="3498487" y="2901717"/>
                    <a:pt x="3495325" y="2936145"/>
                    <a:pt x="3504684" y="2967431"/>
                  </a:cubicBezTo>
                  <a:cubicBezTo>
                    <a:pt x="3521836" y="3034701"/>
                    <a:pt x="3529655" y="3039388"/>
                    <a:pt x="3617306" y="3014271"/>
                  </a:cubicBezTo>
                  <a:cubicBezTo>
                    <a:pt x="3629795" y="3045555"/>
                    <a:pt x="3598493" y="3051844"/>
                    <a:pt x="3587527" y="3065935"/>
                  </a:cubicBezTo>
                  <a:cubicBezTo>
                    <a:pt x="3578123" y="3081592"/>
                    <a:pt x="3564028" y="3095688"/>
                    <a:pt x="3554624" y="3111345"/>
                  </a:cubicBezTo>
                  <a:cubicBezTo>
                    <a:pt x="3546788" y="3125435"/>
                    <a:pt x="3563973" y="3155150"/>
                    <a:pt x="3579624" y="3152006"/>
                  </a:cubicBezTo>
                  <a:cubicBezTo>
                    <a:pt x="3628138" y="3144137"/>
                    <a:pt x="3682892" y="3158170"/>
                    <a:pt x="3692358" y="3076792"/>
                  </a:cubicBezTo>
                  <a:cubicBezTo>
                    <a:pt x="3697093" y="3031409"/>
                    <a:pt x="3737786" y="3021983"/>
                    <a:pt x="3801935" y="3029748"/>
                  </a:cubicBezTo>
                  <a:cubicBezTo>
                    <a:pt x="3811322" y="3029739"/>
                    <a:pt x="3820714" y="3026601"/>
                    <a:pt x="3830104" y="3026592"/>
                  </a:cubicBezTo>
                  <a:cubicBezTo>
                    <a:pt x="3872314" y="3068802"/>
                    <a:pt x="3861286" y="3148616"/>
                    <a:pt x="3926984" y="3173593"/>
                  </a:cubicBezTo>
                  <a:cubicBezTo>
                    <a:pt x="3889371" y="3236219"/>
                    <a:pt x="3828338" y="3244098"/>
                    <a:pt x="3768868" y="3253541"/>
                  </a:cubicBezTo>
                  <a:cubicBezTo>
                    <a:pt x="3762605" y="3256678"/>
                    <a:pt x="3756336" y="3269201"/>
                    <a:pt x="3756326" y="3278589"/>
                  </a:cubicBezTo>
                  <a:cubicBezTo>
                    <a:pt x="3754757" y="3283286"/>
                    <a:pt x="3765700" y="3294229"/>
                    <a:pt x="3773526" y="3292656"/>
                  </a:cubicBezTo>
                  <a:cubicBezTo>
                    <a:pt x="3798561" y="3292634"/>
                    <a:pt x="3828298" y="3287911"/>
                    <a:pt x="3856464" y="3287886"/>
                  </a:cubicBezTo>
                  <a:cubicBezTo>
                    <a:pt x="3878370" y="3287865"/>
                    <a:pt x="3879914" y="3311335"/>
                    <a:pt x="3889288" y="3326974"/>
                  </a:cubicBezTo>
                  <a:cubicBezTo>
                    <a:pt x="3878316" y="3347328"/>
                    <a:pt x="3875160" y="3375497"/>
                    <a:pt x="3845430" y="3373959"/>
                  </a:cubicBezTo>
                  <a:cubicBezTo>
                    <a:pt x="3796921" y="3375568"/>
                    <a:pt x="3753099" y="3384998"/>
                    <a:pt x="3710825" y="3411637"/>
                  </a:cubicBezTo>
                  <a:cubicBezTo>
                    <a:pt x="3701430" y="3417906"/>
                    <a:pt x="3685787" y="3414790"/>
                    <a:pt x="3674843" y="3403846"/>
                  </a:cubicBezTo>
                  <a:cubicBezTo>
                    <a:pt x="3663900" y="3392903"/>
                    <a:pt x="3670190" y="3358472"/>
                    <a:pt x="3643570" y="3378838"/>
                  </a:cubicBezTo>
                  <a:cubicBezTo>
                    <a:pt x="3631043" y="3388240"/>
                    <a:pt x="3624762" y="3413282"/>
                    <a:pt x="3624746" y="3428930"/>
                  </a:cubicBezTo>
                  <a:cubicBezTo>
                    <a:pt x="3623134" y="3480568"/>
                    <a:pt x="3668497" y="3497739"/>
                    <a:pt x="3696637" y="3525878"/>
                  </a:cubicBezTo>
                  <a:cubicBezTo>
                    <a:pt x="3696619" y="3544656"/>
                    <a:pt x="3685665" y="3546232"/>
                    <a:pt x="3671581" y="3547809"/>
                  </a:cubicBezTo>
                  <a:cubicBezTo>
                    <a:pt x="3626197" y="3552546"/>
                    <a:pt x="3580763" y="3613613"/>
                    <a:pt x="3538575" y="3546367"/>
                  </a:cubicBezTo>
                  <a:cubicBezTo>
                    <a:pt x="3485385" y="3533899"/>
                    <a:pt x="3461946" y="3497930"/>
                    <a:pt x="3446345" y="3447872"/>
                  </a:cubicBezTo>
                  <a:cubicBezTo>
                    <a:pt x="3441672" y="3424404"/>
                    <a:pt x="3429170" y="3405638"/>
                    <a:pt x="3407276" y="3393140"/>
                  </a:cubicBezTo>
                  <a:cubicBezTo>
                    <a:pt x="3388510" y="3380639"/>
                    <a:pt x="3385394" y="3364995"/>
                    <a:pt x="3394803" y="3343080"/>
                  </a:cubicBezTo>
                  <a:cubicBezTo>
                    <a:pt x="3404207" y="3327423"/>
                    <a:pt x="3416742" y="3308635"/>
                    <a:pt x="3402675" y="3291434"/>
                  </a:cubicBezTo>
                  <a:cubicBezTo>
                    <a:pt x="3380794" y="3263288"/>
                    <a:pt x="3344818" y="3249239"/>
                    <a:pt x="3335463" y="3211692"/>
                  </a:cubicBezTo>
                  <a:cubicBezTo>
                    <a:pt x="3319812" y="3214836"/>
                    <a:pt x="3307286" y="3224237"/>
                    <a:pt x="3294763" y="3227378"/>
                  </a:cubicBezTo>
                  <a:cubicBezTo>
                    <a:pt x="3266598" y="3227404"/>
                    <a:pt x="3244706" y="3211777"/>
                    <a:pt x="3249424" y="3185170"/>
                  </a:cubicBezTo>
                  <a:cubicBezTo>
                    <a:pt x="3254161" y="3139789"/>
                    <a:pt x="3249514" y="3088155"/>
                    <a:pt x="3302739" y="3063069"/>
                  </a:cubicBezTo>
                  <a:cubicBezTo>
                    <a:pt x="3309002" y="3059935"/>
                    <a:pt x="3315273" y="3047410"/>
                    <a:pt x="3315281" y="3038020"/>
                  </a:cubicBezTo>
                  <a:cubicBezTo>
                    <a:pt x="3315321" y="2994207"/>
                    <a:pt x="3341930" y="2986359"/>
                    <a:pt x="3377922" y="2984761"/>
                  </a:cubicBezTo>
                  <a:cubicBezTo>
                    <a:pt x="3396701" y="2981614"/>
                    <a:pt x="3409237" y="2962824"/>
                    <a:pt x="3412384" y="2944045"/>
                  </a:cubicBezTo>
                  <a:cubicBezTo>
                    <a:pt x="3415523" y="2934653"/>
                    <a:pt x="3412402" y="2925267"/>
                    <a:pt x="3409281" y="2915882"/>
                  </a:cubicBezTo>
                  <a:cubicBezTo>
                    <a:pt x="3410847" y="2914316"/>
                    <a:pt x="3398331" y="2911197"/>
                    <a:pt x="3396765" y="2912764"/>
                  </a:cubicBezTo>
                  <a:cubicBezTo>
                    <a:pt x="3356037" y="2959745"/>
                    <a:pt x="3266860" y="2942615"/>
                    <a:pt x="3252699" y="3028690"/>
                  </a:cubicBezTo>
                  <a:cubicBezTo>
                    <a:pt x="3247983" y="3052167"/>
                    <a:pt x="3224501" y="3063142"/>
                    <a:pt x="3204146" y="3077244"/>
                  </a:cubicBezTo>
                  <a:cubicBezTo>
                    <a:pt x="3166570" y="3099185"/>
                    <a:pt x="3155589" y="3128926"/>
                    <a:pt x="3188411" y="3171144"/>
                  </a:cubicBezTo>
                  <a:cubicBezTo>
                    <a:pt x="3200916" y="3186780"/>
                    <a:pt x="3191507" y="3208696"/>
                    <a:pt x="3164906" y="3207156"/>
                  </a:cubicBezTo>
                  <a:cubicBezTo>
                    <a:pt x="3133614" y="3204055"/>
                    <a:pt x="3114816" y="3225979"/>
                    <a:pt x="3092894" y="3241647"/>
                  </a:cubicBezTo>
                  <a:cubicBezTo>
                    <a:pt x="3061579" y="3263584"/>
                    <a:pt x="3085003" y="3315200"/>
                    <a:pt x="3050572" y="3321490"/>
                  </a:cubicBezTo>
                  <a:cubicBezTo>
                    <a:pt x="3019268" y="3330908"/>
                    <a:pt x="2989527" y="3341889"/>
                    <a:pt x="2967597" y="3366945"/>
                  </a:cubicBezTo>
                  <a:cubicBezTo>
                    <a:pt x="2955090" y="3354438"/>
                    <a:pt x="2941021" y="3340369"/>
                    <a:pt x="2928514" y="3327862"/>
                  </a:cubicBezTo>
                  <a:cubicBezTo>
                    <a:pt x="2939515" y="3276213"/>
                    <a:pt x="2972417" y="3230805"/>
                    <a:pt x="2958384" y="3176051"/>
                  </a:cubicBezTo>
                  <a:cubicBezTo>
                    <a:pt x="2953701" y="3165102"/>
                    <a:pt x="2950580" y="3155716"/>
                    <a:pt x="2947461" y="3143201"/>
                  </a:cubicBezTo>
                  <a:cubicBezTo>
                    <a:pt x="2947473" y="3130682"/>
                    <a:pt x="2947484" y="3118164"/>
                    <a:pt x="2945930" y="3107211"/>
                  </a:cubicBezTo>
                  <a:cubicBezTo>
                    <a:pt x="2956905" y="3083730"/>
                    <a:pt x="2966318" y="3058685"/>
                    <a:pt x="2988238" y="3043018"/>
                  </a:cubicBezTo>
                  <a:cubicBezTo>
                    <a:pt x="2960098" y="3014878"/>
                    <a:pt x="2938174" y="3033675"/>
                    <a:pt x="2916268" y="3033695"/>
                  </a:cubicBezTo>
                  <a:cubicBezTo>
                    <a:pt x="2892798" y="3032152"/>
                    <a:pt x="2881855" y="3021209"/>
                    <a:pt x="2874047" y="3004004"/>
                  </a:cubicBezTo>
                  <a:cubicBezTo>
                    <a:pt x="2869370" y="2983667"/>
                    <a:pt x="2869382" y="2971149"/>
                    <a:pt x="2886610" y="2953920"/>
                  </a:cubicBezTo>
                  <a:cubicBezTo>
                    <a:pt x="2917932" y="2925725"/>
                    <a:pt x="2941429" y="2899101"/>
                    <a:pt x="2989907" y="2931917"/>
                  </a:cubicBezTo>
                  <a:cubicBezTo>
                    <a:pt x="3021181" y="2953795"/>
                    <a:pt x="3068116" y="2963140"/>
                    <a:pt x="3102578" y="2922424"/>
                  </a:cubicBezTo>
                  <a:cubicBezTo>
                    <a:pt x="3096344" y="2894264"/>
                    <a:pt x="3061914" y="2900555"/>
                    <a:pt x="3050980" y="2880222"/>
                  </a:cubicBezTo>
                  <a:cubicBezTo>
                    <a:pt x="3036917" y="2859894"/>
                    <a:pt x="3021278" y="2850520"/>
                    <a:pt x="2997809" y="2845847"/>
                  </a:cubicBezTo>
                  <a:cubicBezTo>
                    <a:pt x="2966523" y="2836487"/>
                    <a:pt x="2982196" y="2808308"/>
                    <a:pt x="2986909" y="2787960"/>
                  </a:cubicBezTo>
                  <a:cubicBezTo>
                    <a:pt x="3007251" y="2789506"/>
                    <a:pt x="3027596" y="2784794"/>
                    <a:pt x="3026054" y="2761322"/>
                  </a:cubicBezTo>
                  <a:cubicBezTo>
                    <a:pt x="3022943" y="2739420"/>
                    <a:pt x="3007308" y="2726916"/>
                    <a:pt x="2986965" y="2728499"/>
                  </a:cubicBezTo>
                  <a:cubicBezTo>
                    <a:pt x="2969750" y="2730079"/>
                    <a:pt x="2952528" y="2741048"/>
                    <a:pt x="2935308" y="2748889"/>
                  </a:cubicBezTo>
                  <a:cubicBezTo>
                    <a:pt x="2910265" y="2755172"/>
                    <a:pt x="2891489" y="2755188"/>
                    <a:pt x="2885261" y="2720768"/>
                  </a:cubicBezTo>
                  <a:cubicBezTo>
                    <a:pt x="2882146" y="2705123"/>
                    <a:pt x="2863380" y="2692623"/>
                    <a:pt x="2854006" y="2676983"/>
                  </a:cubicBezTo>
                  <a:cubicBezTo>
                    <a:pt x="2843065" y="2662911"/>
                    <a:pt x="2850900" y="2651951"/>
                    <a:pt x="2860299" y="2639424"/>
                  </a:cubicBezTo>
                  <a:cubicBezTo>
                    <a:pt x="2894772" y="2589319"/>
                    <a:pt x="2972969" y="2633060"/>
                    <a:pt x="2998064" y="2570446"/>
                  </a:cubicBezTo>
                  <a:cubicBezTo>
                    <a:pt x="3029354" y="2576676"/>
                    <a:pt x="3044978" y="2601699"/>
                    <a:pt x="3060606" y="2623592"/>
                  </a:cubicBezTo>
                  <a:cubicBezTo>
                    <a:pt x="3071547" y="2637664"/>
                    <a:pt x="3059018" y="2647065"/>
                    <a:pt x="3048055" y="2658028"/>
                  </a:cubicBezTo>
                  <a:cubicBezTo>
                    <a:pt x="3038657" y="2667425"/>
                    <a:pt x="3027693" y="2681518"/>
                    <a:pt x="3043332" y="2690892"/>
                  </a:cubicBezTo>
                  <a:cubicBezTo>
                    <a:pt x="3052712" y="2700272"/>
                    <a:pt x="3068353" y="2706517"/>
                    <a:pt x="3082437" y="2704940"/>
                  </a:cubicBezTo>
                  <a:cubicBezTo>
                    <a:pt x="3093392" y="2703365"/>
                    <a:pt x="3109049" y="2693962"/>
                    <a:pt x="3113753" y="2683004"/>
                  </a:cubicBezTo>
                  <a:cubicBezTo>
                    <a:pt x="3137272" y="2631344"/>
                    <a:pt x="3173264" y="2629747"/>
                    <a:pt x="3215488" y="2656309"/>
                  </a:cubicBezTo>
                  <a:cubicBezTo>
                    <a:pt x="3238949" y="2667240"/>
                    <a:pt x="3273360" y="2682856"/>
                    <a:pt x="3278070" y="2665639"/>
                  </a:cubicBezTo>
                  <a:cubicBezTo>
                    <a:pt x="3300058" y="2577993"/>
                    <a:pt x="3348506" y="2642102"/>
                    <a:pt x="3386061" y="2642067"/>
                  </a:cubicBezTo>
                  <a:cubicBezTo>
                    <a:pt x="3393886" y="2640495"/>
                    <a:pt x="3403284" y="2631098"/>
                    <a:pt x="3403290" y="2624838"/>
                  </a:cubicBezTo>
                  <a:cubicBezTo>
                    <a:pt x="3406425" y="2618578"/>
                    <a:pt x="3401745" y="2604498"/>
                    <a:pt x="3397054" y="2599808"/>
                  </a:cubicBezTo>
                  <a:cubicBezTo>
                    <a:pt x="3362652" y="2574804"/>
                    <a:pt x="3325118" y="2552932"/>
                    <a:pt x="3279718" y="2576445"/>
                  </a:cubicBezTo>
                  <a:cubicBezTo>
                    <a:pt x="3245276" y="2595255"/>
                    <a:pt x="3209282" y="2599982"/>
                    <a:pt x="3167046" y="2585938"/>
                  </a:cubicBezTo>
                  <a:cubicBezTo>
                    <a:pt x="3176454" y="2564023"/>
                    <a:pt x="3185858" y="2548366"/>
                    <a:pt x="3190567" y="2531150"/>
                  </a:cubicBezTo>
                  <a:cubicBezTo>
                    <a:pt x="3199996" y="2487327"/>
                    <a:pt x="3195320" y="2466989"/>
                    <a:pt x="3151513" y="2460770"/>
                  </a:cubicBezTo>
                  <a:cubicBezTo>
                    <a:pt x="3109271" y="2452985"/>
                    <a:pt x="3085818" y="2432665"/>
                    <a:pt x="3063943" y="2398260"/>
                  </a:cubicBezTo>
                  <a:cubicBezTo>
                    <a:pt x="3051442" y="2379494"/>
                    <a:pt x="3029526" y="2388903"/>
                    <a:pt x="3015430" y="2402999"/>
                  </a:cubicBezTo>
                  <a:cubicBezTo>
                    <a:pt x="3006032" y="2412397"/>
                    <a:pt x="2999763" y="2424920"/>
                    <a:pt x="2991929" y="2435881"/>
                  </a:cubicBezTo>
                  <a:cubicBezTo>
                    <a:pt x="2979393" y="2454671"/>
                    <a:pt x="3005950" y="2503154"/>
                    <a:pt x="2957451" y="2492245"/>
                  </a:cubicBezTo>
                  <a:cubicBezTo>
                    <a:pt x="2930858" y="2484446"/>
                    <a:pt x="2943405" y="2453139"/>
                    <a:pt x="2946557" y="2428099"/>
                  </a:cubicBezTo>
                  <a:cubicBezTo>
                    <a:pt x="2949705" y="2409319"/>
                    <a:pt x="2952851" y="2390538"/>
                    <a:pt x="2951302" y="2373328"/>
                  </a:cubicBezTo>
                  <a:cubicBezTo>
                    <a:pt x="2952879" y="2359244"/>
                    <a:pt x="2938813" y="2342043"/>
                    <a:pt x="2927849" y="2353006"/>
                  </a:cubicBezTo>
                  <a:cubicBezTo>
                    <a:pt x="2899663" y="2374940"/>
                    <a:pt x="2874642" y="2359316"/>
                    <a:pt x="2846478" y="2356212"/>
                  </a:cubicBezTo>
                  <a:cubicBezTo>
                    <a:pt x="2821444" y="2353105"/>
                    <a:pt x="2797977" y="2348433"/>
                    <a:pt x="2818352" y="2312424"/>
                  </a:cubicBezTo>
                  <a:cubicBezTo>
                    <a:pt x="2829322" y="2293636"/>
                    <a:pt x="2828949" y="2276032"/>
                    <a:pt x="2824661" y="2258433"/>
                  </a:cubicBezTo>
                  <a:lnTo>
                    <a:pt x="2809580" y="2211008"/>
                  </a:lnTo>
                  <a:lnTo>
                    <a:pt x="2762972" y="2214051"/>
                  </a:lnTo>
                  <a:cubicBezTo>
                    <a:pt x="2747506" y="2209941"/>
                    <a:pt x="2733409" y="2200546"/>
                    <a:pt x="2720098" y="2185668"/>
                  </a:cubicBezTo>
                  <a:cubicBezTo>
                    <a:pt x="2712268" y="2174706"/>
                    <a:pt x="2710704" y="2160607"/>
                    <a:pt x="2710707" y="2148077"/>
                  </a:cubicBezTo>
                  <a:cubicBezTo>
                    <a:pt x="2734214" y="2080719"/>
                    <a:pt x="2679389" y="2091694"/>
                    <a:pt x="2644931" y="2076036"/>
                  </a:cubicBezTo>
                  <a:cubicBezTo>
                    <a:pt x="2572883" y="2047853"/>
                    <a:pt x="2624564" y="2105800"/>
                    <a:pt x="2616729" y="2119898"/>
                  </a:cubicBezTo>
                  <a:cubicBezTo>
                    <a:pt x="2590096" y="2152797"/>
                    <a:pt x="2543103" y="2162203"/>
                    <a:pt x="2521166" y="2202932"/>
                  </a:cubicBezTo>
                  <a:cubicBezTo>
                    <a:pt x="2492967" y="2234264"/>
                    <a:pt x="2466333" y="2267162"/>
                    <a:pt x="2417776" y="2262471"/>
                  </a:cubicBezTo>
                  <a:cubicBezTo>
                    <a:pt x="2394283" y="2245245"/>
                    <a:pt x="2381759" y="2210788"/>
                    <a:pt x="2337896" y="2242122"/>
                  </a:cubicBezTo>
                  <a:cubicBezTo>
                    <a:pt x="2275234" y="2285991"/>
                    <a:pt x="2203185" y="2257809"/>
                    <a:pt x="2132697" y="2265653"/>
                  </a:cubicBezTo>
                  <a:cubicBezTo>
                    <a:pt x="2090412" y="2226501"/>
                    <a:pt x="2035586" y="2240606"/>
                    <a:pt x="1987032" y="2232783"/>
                  </a:cubicBezTo>
                  <a:cubicBezTo>
                    <a:pt x="1947873" y="2228091"/>
                    <a:pt x="1916551" y="2196769"/>
                    <a:pt x="1910291" y="2162311"/>
                  </a:cubicBezTo>
                  <a:cubicBezTo>
                    <a:pt x="1902469" y="2104356"/>
                    <a:pt x="1861738" y="2135691"/>
                    <a:pt x="1838244" y="2124730"/>
                  </a:cubicBezTo>
                  <a:cubicBezTo>
                    <a:pt x="1877409" y="2094961"/>
                    <a:pt x="1885250" y="2040136"/>
                    <a:pt x="1918150" y="2004106"/>
                  </a:cubicBezTo>
                  <a:cubicBezTo>
                    <a:pt x="1955740" y="2019763"/>
                    <a:pt x="1990590" y="2020932"/>
                    <a:pt x="2023682" y="2012506"/>
                  </a:cubicBezTo>
                  <a:lnTo>
                    <a:pt x="2108183" y="1968765"/>
                  </a:lnTo>
                  <a:lnTo>
                    <a:pt x="2123350" y="1964911"/>
                  </a:lnTo>
                  <a:lnTo>
                    <a:pt x="2136591" y="1964572"/>
                  </a:lnTo>
                  <a:lnTo>
                    <a:pt x="2190117" y="1968229"/>
                  </a:lnTo>
                  <a:cubicBezTo>
                    <a:pt x="2213807" y="1968420"/>
                    <a:pt x="2236129" y="1961760"/>
                    <a:pt x="2253364" y="1931996"/>
                  </a:cubicBezTo>
                  <a:cubicBezTo>
                    <a:pt x="2236131" y="1955495"/>
                    <a:pt x="2214983" y="1961764"/>
                    <a:pt x="2192467" y="1963138"/>
                  </a:cubicBezTo>
                  <a:lnTo>
                    <a:pt x="2136591" y="1964572"/>
                  </a:lnTo>
                  <a:lnTo>
                    <a:pt x="2118652" y="1963346"/>
                  </a:lnTo>
                  <a:lnTo>
                    <a:pt x="2108183" y="1968765"/>
                  </a:lnTo>
                  <a:lnTo>
                    <a:pt x="2023098" y="1990382"/>
                  </a:lnTo>
                  <a:cubicBezTo>
                    <a:pt x="1989421" y="2000178"/>
                    <a:pt x="1954959" y="2008015"/>
                    <a:pt x="1918150" y="2004106"/>
                  </a:cubicBezTo>
                  <a:cubicBezTo>
                    <a:pt x="1915019" y="1994707"/>
                    <a:pt x="1911886" y="1988444"/>
                    <a:pt x="1905622" y="1979046"/>
                  </a:cubicBezTo>
                  <a:cubicBezTo>
                    <a:pt x="1900924" y="1971214"/>
                    <a:pt x="1891530" y="1958686"/>
                    <a:pt x="1888396" y="1961820"/>
                  </a:cubicBezTo>
                  <a:cubicBezTo>
                    <a:pt x="1825736" y="1990024"/>
                    <a:pt x="1764662" y="1907016"/>
                    <a:pt x="1705131" y="1957150"/>
                  </a:cubicBezTo>
                  <a:cubicBezTo>
                    <a:pt x="1670667" y="1985352"/>
                    <a:pt x="1644042" y="1964992"/>
                    <a:pt x="1617416" y="1947767"/>
                  </a:cubicBezTo>
                  <a:cubicBezTo>
                    <a:pt x="1645615" y="1919568"/>
                    <a:pt x="1673815" y="1891368"/>
                    <a:pt x="1700447" y="1864736"/>
                  </a:cubicBezTo>
                  <a:cubicBezTo>
                    <a:pt x="1747441" y="1849064"/>
                    <a:pt x="1800696" y="1867852"/>
                    <a:pt x="1836731" y="1809891"/>
                  </a:cubicBezTo>
                  <a:cubicBezTo>
                    <a:pt x="1891567" y="1726863"/>
                    <a:pt x="1951093" y="1717455"/>
                    <a:pt x="1998065" y="1823959"/>
                  </a:cubicBezTo>
                  <a:cubicBezTo>
                    <a:pt x="2007459" y="1845887"/>
                    <a:pt x="2026253" y="1864680"/>
                    <a:pt x="2070115" y="1839611"/>
                  </a:cubicBezTo>
                  <a:cubicBezTo>
                    <a:pt x="1955780" y="1781675"/>
                    <a:pt x="1977723" y="1700220"/>
                    <a:pt x="2021594" y="1618762"/>
                  </a:cubicBezTo>
                  <a:cubicBezTo>
                    <a:pt x="2040398" y="1581165"/>
                    <a:pt x="2057636" y="1532606"/>
                    <a:pt x="2112457" y="1546694"/>
                  </a:cubicBezTo>
                  <a:cubicBezTo>
                    <a:pt x="2167277" y="1557648"/>
                    <a:pt x="2157872" y="1607774"/>
                    <a:pt x="2165692" y="1668861"/>
                  </a:cubicBezTo>
                  <a:cubicBezTo>
                    <a:pt x="2186066" y="1607769"/>
                    <a:pt x="2208001" y="1563908"/>
                    <a:pt x="2262827" y="1552934"/>
                  </a:cubicBezTo>
                  <a:cubicBezTo>
                    <a:pt x="2276924" y="1551365"/>
                    <a:pt x="2289454" y="1554496"/>
                    <a:pt x="2303552" y="1556059"/>
                  </a:cubicBezTo>
                  <a:cubicBezTo>
                    <a:pt x="2376375" y="1624184"/>
                    <a:pt x="2425406" y="1726675"/>
                    <a:pt x="2427521" y="1808689"/>
                  </a:cubicBezTo>
                  <a:lnTo>
                    <a:pt x="2413568" y="1879670"/>
                  </a:lnTo>
                  <a:lnTo>
                    <a:pt x="2410943" y="1880533"/>
                  </a:lnTo>
                  <a:lnTo>
                    <a:pt x="2350886" y="1844654"/>
                  </a:lnTo>
                  <a:cubicBezTo>
                    <a:pt x="2330918" y="1827820"/>
                    <a:pt x="2308208" y="1809811"/>
                    <a:pt x="2272183" y="1800418"/>
                  </a:cubicBezTo>
                  <a:cubicBezTo>
                    <a:pt x="2331699" y="1834868"/>
                    <a:pt x="2363021" y="1863057"/>
                    <a:pt x="2402178" y="1883414"/>
                  </a:cubicBezTo>
                  <a:lnTo>
                    <a:pt x="2410943" y="1880533"/>
                  </a:lnTo>
                  <a:lnTo>
                    <a:pt x="2413142" y="1881845"/>
                  </a:lnTo>
                  <a:lnTo>
                    <a:pt x="2413568" y="1879670"/>
                  </a:lnTo>
                  <a:lnTo>
                    <a:pt x="2455828" y="1865782"/>
                  </a:lnTo>
                  <a:cubicBezTo>
                    <a:pt x="2473059" y="1857948"/>
                    <a:pt x="2489900" y="1848939"/>
                    <a:pt x="2507131" y="1841104"/>
                  </a:cubicBezTo>
                  <a:cubicBezTo>
                    <a:pt x="2565091" y="1814466"/>
                    <a:pt x="2583894" y="1773738"/>
                    <a:pt x="2540044" y="1720489"/>
                  </a:cubicBezTo>
                  <a:cubicBezTo>
                    <a:pt x="2488366" y="1659409"/>
                    <a:pt x="2469581" y="1593625"/>
                    <a:pt x="2464894" y="1513740"/>
                  </a:cubicBezTo>
                  <a:cubicBezTo>
                    <a:pt x="2464907" y="1432290"/>
                    <a:pt x="2367794" y="1422908"/>
                    <a:pt x="2320812" y="1372792"/>
                  </a:cubicBezTo>
                  <a:cubicBezTo>
                    <a:pt x="2298886" y="1350866"/>
                    <a:pt x="2262863" y="1343041"/>
                    <a:pt x="2261301" y="1303882"/>
                  </a:cubicBezTo>
                  <a:cubicBezTo>
                    <a:pt x="2280103" y="1281950"/>
                    <a:pt x="2298902" y="1260017"/>
                    <a:pt x="2316135" y="1239652"/>
                  </a:cubicBezTo>
                  <a:cubicBezTo>
                    <a:pt x="2336502" y="1222418"/>
                    <a:pt x="2356867" y="1205186"/>
                    <a:pt x="2377233" y="1187950"/>
                  </a:cubicBezTo>
                  <a:cubicBezTo>
                    <a:pt x="2386630" y="1191083"/>
                    <a:pt x="2392894" y="1197347"/>
                    <a:pt x="2400726" y="1198912"/>
                  </a:cubicBezTo>
                  <a:cubicBezTo>
                    <a:pt x="2402290" y="1222407"/>
                    <a:pt x="2375655" y="1252172"/>
                    <a:pt x="2419513" y="1258431"/>
                  </a:cubicBezTo>
                  <a:cubicBezTo>
                    <a:pt x="2491558" y="1296011"/>
                    <a:pt x="2493125" y="1297578"/>
                    <a:pt x="2532292" y="1245881"/>
                  </a:cubicBezTo>
                  <a:cubicBezTo>
                    <a:pt x="2555794" y="1212982"/>
                    <a:pt x="2576155" y="1223944"/>
                    <a:pt x="2599648" y="1241169"/>
                  </a:cubicBezTo>
                  <a:cubicBezTo>
                    <a:pt x="2656027" y="1294417"/>
                    <a:pt x="2599629" y="1353949"/>
                    <a:pt x="2610584" y="1408770"/>
                  </a:cubicBezTo>
                  <a:cubicBezTo>
                    <a:pt x="2618407" y="1457325"/>
                    <a:pt x="2572970" y="1534084"/>
                    <a:pt x="2682615" y="1530934"/>
                  </a:cubicBezTo>
                  <a:cubicBezTo>
                    <a:pt x="2717076" y="1527794"/>
                    <a:pt x="2720199" y="1590449"/>
                    <a:pt x="2749955" y="1613940"/>
                  </a:cubicBezTo>
                  <a:cubicBezTo>
                    <a:pt x="2760920" y="1618637"/>
                    <a:pt x="2746818" y="1639002"/>
                    <a:pt x="2759349" y="1639001"/>
                  </a:cubicBezTo>
                  <a:cubicBezTo>
                    <a:pt x="2770315" y="1637431"/>
                    <a:pt x="2762487" y="1617070"/>
                    <a:pt x="2773452" y="1609236"/>
                  </a:cubicBezTo>
                  <a:cubicBezTo>
                    <a:pt x="2825148" y="1576335"/>
                    <a:pt x="2878408" y="1554396"/>
                    <a:pt x="2931666" y="1538724"/>
                  </a:cubicBezTo>
                  <a:cubicBezTo>
                    <a:pt x="2897210" y="1526199"/>
                    <a:pt x="2872155" y="1485477"/>
                    <a:pt x="2834565" y="1463553"/>
                  </a:cubicBezTo>
                  <a:cubicBezTo>
                    <a:pt x="2832998" y="1465120"/>
                    <a:pt x="2829866" y="1461989"/>
                    <a:pt x="2826732" y="1465123"/>
                  </a:cubicBezTo>
                  <a:cubicBezTo>
                    <a:pt x="2836131" y="1468253"/>
                    <a:pt x="2839262" y="1474519"/>
                    <a:pt x="2839260" y="1487050"/>
                  </a:cubicBezTo>
                  <a:cubicBezTo>
                    <a:pt x="2828289" y="1529343"/>
                    <a:pt x="2796960" y="1532480"/>
                    <a:pt x="2764069" y="1515256"/>
                  </a:cubicBezTo>
                  <a:cubicBezTo>
                    <a:pt x="2662263" y="1466716"/>
                    <a:pt x="2665418" y="1344540"/>
                    <a:pt x="2645070" y="1252127"/>
                  </a:cubicBezTo>
                  <a:cubicBezTo>
                    <a:pt x="2643505" y="1244295"/>
                    <a:pt x="2641940" y="1236464"/>
                    <a:pt x="2641942" y="1227066"/>
                  </a:cubicBezTo>
                  <a:cubicBezTo>
                    <a:pt x="2643509" y="1219233"/>
                    <a:pt x="2646644" y="1209835"/>
                    <a:pt x="2649779" y="1200436"/>
                  </a:cubicBezTo>
                  <a:cubicBezTo>
                    <a:pt x="2656046" y="1184771"/>
                    <a:pt x="2665447" y="1169106"/>
                    <a:pt x="2676414" y="1155006"/>
                  </a:cubicBezTo>
                  <a:cubicBezTo>
                    <a:pt x="2696782" y="1128375"/>
                    <a:pt x="2739075" y="1120537"/>
                    <a:pt x="2717151" y="1082947"/>
                  </a:cubicBezTo>
                  <a:cubicBezTo>
                    <a:pt x="2704625" y="1057888"/>
                    <a:pt x="2670166" y="1051629"/>
                    <a:pt x="2646672" y="1040668"/>
                  </a:cubicBezTo>
                  <a:cubicBezTo>
                    <a:pt x="2662340" y="1021868"/>
                    <a:pt x="2681137" y="1015600"/>
                    <a:pt x="2704633" y="1010896"/>
                  </a:cubicBezTo>
                  <a:cubicBezTo>
                    <a:pt x="2767291" y="995223"/>
                    <a:pt x="2767291" y="995223"/>
                    <a:pt x="2764170" y="920037"/>
                  </a:cubicBezTo>
                  <a:cubicBezTo>
                    <a:pt x="2770436" y="913771"/>
                    <a:pt x="2776704" y="907503"/>
                    <a:pt x="2784537" y="902803"/>
                  </a:cubicBezTo>
                  <a:lnTo>
                    <a:pt x="2793455" y="905666"/>
                  </a:lnTo>
                  <a:lnTo>
                    <a:pt x="2809990" y="883149"/>
                  </a:lnTo>
                  <a:cubicBezTo>
                    <a:pt x="2824061" y="884685"/>
                    <a:pt x="2830330" y="878416"/>
                    <a:pt x="2828794" y="864345"/>
                  </a:cubicBezTo>
                  <a:cubicBezTo>
                    <a:pt x="2830386" y="850267"/>
                    <a:pt x="2830418" y="834628"/>
                    <a:pt x="2833569" y="822110"/>
                  </a:cubicBezTo>
                  <a:lnTo>
                    <a:pt x="2833564" y="825238"/>
                  </a:lnTo>
                  <a:cubicBezTo>
                    <a:pt x="2828920" y="801789"/>
                    <a:pt x="2853972" y="786100"/>
                    <a:pt x="2849328" y="762651"/>
                  </a:cubicBezTo>
                  <a:cubicBezTo>
                    <a:pt x="2850919" y="748573"/>
                    <a:pt x="2850952" y="732934"/>
                    <a:pt x="2857231" y="720411"/>
                  </a:cubicBezTo>
                  <a:cubicBezTo>
                    <a:pt x="2863500" y="714142"/>
                    <a:pt x="2868207" y="706314"/>
                    <a:pt x="2868220" y="700059"/>
                  </a:cubicBezTo>
                  <a:cubicBezTo>
                    <a:pt x="2871360" y="693798"/>
                    <a:pt x="2874500" y="687535"/>
                    <a:pt x="2876080" y="679712"/>
                  </a:cubicBezTo>
                  <a:cubicBezTo>
                    <a:pt x="2882335" y="679700"/>
                    <a:pt x="2890157" y="678121"/>
                    <a:pt x="2896414" y="678108"/>
                  </a:cubicBezTo>
                  <a:cubicBezTo>
                    <a:pt x="3027685" y="724761"/>
                    <a:pt x="3060580" y="698110"/>
                    <a:pt x="3065600" y="533892"/>
                  </a:cubicBezTo>
                  <a:cubicBezTo>
                    <a:pt x="3076583" y="516668"/>
                    <a:pt x="3089125" y="501004"/>
                    <a:pt x="3114133" y="507209"/>
                  </a:cubicBezTo>
                  <a:lnTo>
                    <a:pt x="3111006" y="507216"/>
                  </a:lnTo>
                  <a:lnTo>
                    <a:pt x="3150541" y="505673"/>
                  </a:lnTo>
                  <a:lnTo>
                    <a:pt x="3181955" y="512743"/>
                  </a:lnTo>
                  <a:cubicBezTo>
                    <a:pt x="3191524" y="518002"/>
                    <a:pt x="3200896" y="523457"/>
                    <a:pt x="3212630" y="521086"/>
                  </a:cubicBezTo>
                  <a:lnTo>
                    <a:pt x="3211063" y="522653"/>
                  </a:lnTo>
                  <a:cubicBezTo>
                    <a:pt x="3234525" y="521042"/>
                    <a:pt x="3250120" y="542907"/>
                    <a:pt x="3272014" y="542863"/>
                  </a:cubicBezTo>
                  <a:cubicBezTo>
                    <a:pt x="3286870" y="543614"/>
                    <a:pt x="3297803" y="550630"/>
                    <a:pt x="3307950" y="559602"/>
                  </a:cubicBezTo>
                  <a:lnTo>
                    <a:pt x="3337140" y="586228"/>
                  </a:lnTo>
                  <a:lnTo>
                    <a:pt x="3349940" y="586457"/>
                  </a:lnTo>
                  <a:cubicBezTo>
                    <a:pt x="3359294" y="586501"/>
                    <a:pt x="3371782" y="589680"/>
                    <a:pt x="3381183" y="599082"/>
                  </a:cubicBezTo>
                  <a:cubicBezTo>
                    <a:pt x="3393702" y="608496"/>
                    <a:pt x="3409325" y="614809"/>
                    <a:pt x="3424962" y="624241"/>
                  </a:cubicBezTo>
                  <a:cubicBezTo>
                    <a:pt x="3448433" y="641503"/>
                    <a:pt x="3470338" y="657201"/>
                    <a:pt x="3495345" y="669797"/>
                  </a:cubicBezTo>
                  <a:cubicBezTo>
                    <a:pt x="3514100" y="679241"/>
                    <a:pt x="3531303" y="690239"/>
                    <a:pt x="3550060" y="699684"/>
                  </a:cubicBezTo>
                  <a:cubicBezTo>
                    <a:pt x="3560997" y="704414"/>
                    <a:pt x="3568815" y="709131"/>
                    <a:pt x="3578186" y="712294"/>
                  </a:cubicBezTo>
                  <a:cubicBezTo>
                    <a:pt x="3599999" y="709281"/>
                    <a:pt x="3571874" y="696672"/>
                    <a:pt x="3582765" y="692047"/>
                  </a:cubicBezTo>
                  <a:cubicBezTo>
                    <a:pt x="3585838" y="682708"/>
                    <a:pt x="3590462" y="671816"/>
                    <a:pt x="3598221" y="664057"/>
                  </a:cubicBezTo>
                  <a:cubicBezTo>
                    <a:pt x="3609052" y="646960"/>
                    <a:pt x="3624569" y="631443"/>
                    <a:pt x="3643218" y="619060"/>
                  </a:cubicBezTo>
                  <a:cubicBezTo>
                    <a:pt x="3657214" y="611333"/>
                    <a:pt x="3668090" y="603590"/>
                    <a:pt x="3671118" y="584895"/>
                  </a:cubicBezTo>
                  <a:cubicBezTo>
                    <a:pt x="3683531" y="572481"/>
                    <a:pt x="3694361" y="555383"/>
                    <a:pt x="3706774" y="542970"/>
                  </a:cubicBezTo>
                  <a:cubicBezTo>
                    <a:pt x="3708296" y="535183"/>
                    <a:pt x="3711776" y="529352"/>
                    <a:pt x="3717020" y="525675"/>
                  </a:cubicBezTo>
                  <a:lnTo>
                    <a:pt x="3732097" y="522504"/>
                  </a:lnTo>
                  <a:lnTo>
                    <a:pt x="3730844" y="505507"/>
                  </a:lnTo>
                  <a:cubicBezTo>
                    <a:pt x="3734402" y="488655"/>
                    <a:pt x="3750069" y="476532"/>
                    <a:pt x="3753398" y="459019"/>
                  </a:cubicBezTo>
                  <a:cubicBezTo>
                    <a:pt x="3759606" y="455964"/>
                    <a:pt x="3764238" y="451333"/>
                    <a:pt x="3765717" y="443549"/>
                  </a:cubicBezTo>
                  <a:cubicBezTo>
                    <a:pt x="3765558" y="427951"/>
                    <a:pt x="3773244" y="417112"/>
                    <a:pt x="3782509" y="407847"/>
                  </a:cubicBezTo>
                  <a:cubicBezTo>
                    <a:pt x="3793349" y="400160"/>
                    <a:pt x="3807371" y="398745"/>
                    <a:pt x="3821426" y="400448"/>
                  </a:cubicBezTo>
                  <a:close/>
                  <a:moveTo>
                    <a:pt x="4245453" y="0"/>
                  </a:moveTo>
                  <a:cubicBezTo>
                    <a:pt x="4259552" y="1657"/>
                    <a:pt x="4272075" y="1736"/>
                    <a:pt x="4286173" y="3391"/>
                  </a:cubicBezTo>
                  <a:cubicBezTo>
                    <a:pt x="4319236" y="33343"/>
                    <a:pt x="4353875" y="64870"/>
                    <a:pt x="4386958" y="97953"/>
                  </a:cubicBezTo>
                  <a:cubicBezTo>
                    <a:pt x="4316923" y="161687"/>
                    <a:pt x="4200524" y="73287"/>
                    <a:pt x="4151089" y="176286"/>
                  </a:cubicBezTo>
                  <a:cubicBezTo>
                    <a:pt x="4290856" y="247615"/>
                    <a:pt x="4306711" y="279023"/>
                    <a:pt x="4251072" y="391374"/>
                  </a:cubicBezTo>
                  <a:cubicBezTo>
                    <a:pt x="4241739" y="400708"/>
                    <a:pt x="4230831" y="408465"/>
                    <a:pt x="4218348" y="414647"/>
                  </a:cubicBezTo>
                  <a:cubicBezTo>
                    <a:pt x="4123125" y="456306"/>
                    <a:pt x="4027784" y="479180"/>
                    <a:pt x="3959806" y="373870"/>
                  </a:cubicBezTo>
                  <a:cubicBezTo>
                    <a:pt x="3904489" y="290554"/>
                    <a:pt x="3873778" y="384280"/>
                    <a:pt x="3828370" y="382425"/>
                  </a:cubicBezTo>
                  <a:cubicBezTo>
                    <a:pt x="3815828" y="379215"/>
                    <a:pt x="3809506" y="369782"/>
                    <a:pt x="3810981" y="355704"/>
                  </a:cubicBezTo>
                  <a:cubicBezTo>
                    <a:pt x="3829627" y="333908"/>
                    <a:pt x="3846718" y="313667"/>
                    <a:pt x="3865383" y="295002"/>
                  </a:cubicBezTo>
                  <a:cubicBezTo>
                    <a:pt x="3868414" y="279369"/>
                    <a:pt x="3876561" y="268071"/>
                    <a:pt x="3886280" y="257958"/>
                  </a:cubicBezTo>
                  <a:cubicBezTo>
                    <a:pt x="3896000" y="247844"/>
                    <a:pt x="3907291" y="238915"/>
                    <a:pt x="3916614" y="228018"/>
                  </a:cubicBezTo>
                  <a:cubicBezTo>
                    <a:pt x="3941502" y="203130"/>
                    <a:pt x="3966389" y="178243"/>
                    <a:pt x="3992832" y="151800"/>
                  </a:cubicBezTo>
                  <a:cubicBezTo>
                    <a:pt x="4008386" y="136246"/>
                    <a:pt x="4020809" y="120670"/>
                    <a:pt x="4044261" y="116124"/>
                  </a:cubicBezTo>
                  <a:cubicBezTo>
                    <a:pt x="4058280" y="105256"/>
                    <a:pt x="4070724" y="92811"/>
                    <a:pt x="4084743" y="81943"/>
                  </a:cubicBezTo>
                  <a:cubicBezTo>
                    <a:pt x="4117607" y="80586"/>
                    <a:pt x="4129871" y="39965"/>
                    <a:pt x="4164291" y="37053"/>
                  </a:cubicBezTo>
                  <a:cubicBezTo>
                    <a:pt x="4170532" y="33963"/>
                    <a:pt x="4178329" y="29316"/>
                    <a:pt x="4182975" y="21519"/>
                  </a:cubicBezTo>
                  <a:cubicBezTo>
                    <a:pt x="4209618" y="26384"/>
                    <a:pt x="4228343" y="17110"/>
                    <a:pt x="4245453" y="0"/>
                  </a:cubicBezTo>
                  <a:close/>
                </a:path>
              </a:pathLst>
            </a:custGeom>
            <a:solidFill>
              <a:srgbClr val="F0646C">
                <a:alpha val="89800"/>
              </a:srgbClr>
            </a:solidFill>
            <a:ln>
              <a:noFill/>
            </a:ln>
          </p:spPr>
          <p:txBody>
            <a:bodyPr anchorCtr="0" anchor="ctr" bIns="22850" lIns="45725" spcFirstLastPara="1" rIns="45725" wrap="square" tIns="2285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747993"/>
                </a:solidFill>
                <a:latin typeface="Oswald"/>
                <a:ea typeface="Oswald"/>
                <a:cs typeface="Oswald"/>
                <a:sym typeface="Oswald"/>
              </a:endParaRPr>
            </a:p>
          </p:txBody>
        </p:sp>
        <p:sp>
          <p:nvSpPr>
            <p:cNvPr id="977" name="Google Shape;977;g311d5cb9a0a_0_691"/>
            <p:cNvSpPr/>
            <p:nvPr/>
          </p:nvSpPr>
          <p:spPr>
            <a:xfrm>
              <a:off x="2891336" y="4729638"/>
              <a:ext cx="5524545" cy="7318906"/>
            </a:xfrm>
            <a:custGeom>
              <a:rect b="b" l="l" r="r" t="t"/>
              <a:pathLst>
                <a:path extrusionOk="0" h="7318906" w="5524545">
                  <a:moveTo>
                    <a:pt x="2462981" y="7275597"/>
                  </a:moveTo>
                  <a:lnTo>
                    <a:pt x="2482297" y="7294913"/>
                  </a:lnTo>
                  <a:cubicBezTo>
                    <a:pt x="2475929" y="7301281"/>
                    <a:pt x="2467969" y="7309241"/>
                    <a:pt x="2461813" y="7312638"/>
                  </a:cubicBezTo>
                  <a:cubicBezTo>
                    <a:pt x="2461070" y="7302343"/>
                    <a:pt x="2462132" y="7287484"/>
                    <a:pt x="2462981" y="7275597"/>
                  </a:cubicBezTo>
                  <a:close/>
                  <a:moveTo>
                    <a:pt x="2606014" y="7243300"/>
                  </a:moveTo>
                  <a:cubicBezTo>
                    <a:pt x="2619727" y="7242999"/>
                    <a:pt x="2632997" y="7245057"/>
                    <a:pt x="2646164" y="7251817"/>
                  </a:cubicBezTo>
                  <a:cubicBezTo>
                    <a:pt x="2656893" y="7262546"/>
                    <a:pt x="2664488" y="7273345"/>
                    <a:pt x="2673685" y="7282542"/>
                  </a:cubicBezTo>
                  <a:cubicBezTo>
                    <a:pt x="2635246" y="7320981"/>
                    <a:pt x="2585714" y="7293873"/>
                    <a:pt x="2543089" y="7308907"/>
                  </a:cubicBezTo>
                  <a:cubicBezTo>
                    <a:pt x="2533686" y="7309114"/>
                    <a:pt x="2525883" y="7307719"/>
                    <a:pt x="2521286" y="7303122"/>
                  </a:cubicBezTo>
                  <a:lnTo>
                    <a:pt x="2519314" y="7298320"/>
                  </a:lnTo>
                  <a:lnTo>
                    <a:pt x="2518220" y="7299677"/>
                  </a:lnTo>
                  <a:lnTo>
                    <a:pt x="2519438" y="7312830"/>
                  </a:lnTo>
                  <a:lnTo>
                    <a:pt x="2507613" y="7318906"/>
                  </a:lnTo>
                  <a:lnTo>
                    <a:pt x="2500319" y="7317578"/>
                  </a:lnTo>
                  <a:cubicBezTo>
                    <a:pt x="2490150" y="7313376"/>
                    <a:pt x="2485894" y="7306137"/>
                    <a:pt x="2483129" y="7297405"/>
                  </a:cubicBezTo>
                  <a:cubicBezTo>
                    <a:pt x="2483349" y="7285690"/>
                    <a:pt x="2489369" y="7276795"/>
                    <a:pt x="2498266" y="7270773"/>
                  </a:cubicBezTo>
                  <a:cubicBezTo>
                    <a:pt x="2505670" y="7266243"/>
                    <a:pt x="2516001" y="7261658"/>
                    <a:pt x="2526335" y="7257073"/>
                  </a:cubicBezTo>
                  <a:cubicBezTo>
                    <a:pt x="2530755" y="7255527"/>
                    <a:pt x="2534776" y="7255819"/>
                    <a:pt x="2537663" y="7257960"/>
                  </a:cubicBezTo>
                  <a:lnTo>
                    <a:pt x="2538205" y="7259397"/>
                  </a:lnTo>
                  <a:lnTo>
                    <a:pt x="2563204" y="7248940"/>
                  </a:lnTo>
                  <a:cubicBezTo>
                    <a:pt x="2578144" y="7246262"/>
                    <a:pt x="2592300" y="7243601"/>
                    <a:pt x="2606014" y="7243300"/>
                  </a:cubicBezTo>
                  <a:close/>
                  <a:moveTo>
                    <a:pt x="3043253" y="7135445"/>
                  </a:moveTo>
                  <a:lnTo>
                    <a:pt x="3041682" y="7137016"/>
                  </a:lnTo>
                  <a:cubicBezTo>
                    <a:pt x="3065068" y="7132122"/>
                    <a:pt x="3080416" y="7153754"/>
                    <a:pt x="3103740" y="7155084"/>
                  </a:cubicBezTo>
                  <a:cubicBezTo>
                    <a:pt x="3141175" y="7145387"/>
                    <a:pt x="3190935" y="7148015"/>
                    <a:pt x="3179546" y="7199467"/>
                  </a:cubicBezTo>
                  <a:cubicBezTo>
                    <a:pt x="3164953" y="7260286"/>
                    <a:pt x="3107608" y="7237505"/>
                    <a:pt x="3060990" y="7231734"/>
                  </a:cubicBezTo>
                  <a:lnTo>
                    <a:pt x="3062530" y="7233275"/>
                  </a:lnTo>
                  <a:cubicBezTo>
                    <a:pt x="3026909" y="7216507"/>
                    <a:pt x="2967570" y="7238865"/>
                    <a:pt x="2971346" y="7170372"/>
                  </a:cubicBezTo>
                  <a:cubicBezTo>
                    <a:pt x="2976028" y="7168770"/>
                    <a:pt x="2980741" y="7164057"/>
                    <a:pt x="2980803" y="7157833"/>
                  </a:cubicBezTo>
                  <a:cubicBezTo>
                    <a:pt x="3004157" y="7156049"/>
                    <a:pt x="3018388" y="7132574"/>
                    <a:pt x="3043253" y="7135445"/>
                  </a:cubicBezTo>
                  <a:close/>
                  <a:moveTo>
                    <a:pt x="2843072" y="6687619"/>
                  </a:moveTo>
                  <a:cubicBezTo>
                    <a:pt x="2857062" y="6686462"/>
                    <a:pt x="2871139" y="6688424"/>
                    <a:pt x="2883613" y="6688782"/>
                  </a:cubicBezTo>
                  <a:cubicBezTo>
                    <a:pt x="2896447" y="6701616"/>
                    <a:pt x="2910882" y="6716051"/>
                    <a:pt x="2923716" y="6728885"/>
                  </a:cubicBezTo>
                  <a:cubicBezTo>
                    <a:pt x="2900908" y="6748484"/>
                    <a:pt x="2871237" y="6746075"/>
                    <a:pt x="2844684" y="6743753"/>
                  </a:cubicBezTo>
                  <a:cubicBezTo>
                    <a:pt x="2829090" y="6743306"/>
                    <a:pt x="2816616" y="6742948"/>
                    <a:pt x="2811446" y="6725662"/>
                  </a:cubicBezTo>
                  <a:cubicBezTo>
                    <a:pt x="2809663" y="6717820"/>
                    <a:pt x="2812625" y="6712453"/>
                    <a:pt x="2817169" y="6707909"/>
                  </a:cubicBezTo>
                  <a:cubicBezTo>
                    <a:pt x="2821713" y="6703366"/>
                    <a:pt x="2827837" y="6699646"/>
                    <a:pt x="2832380" y="6695103"/>
                  </a:cubicBezTo>
                  <a:cubicBezTo>
                    <a:pt x="2835410" y="6692073"/>
                    <a:pt x="2841558" y="6689133"/>
                    <a:pt x="2843072" y="6687619"/>
                  </a:cubicBezTo>
                  <a:close/>
                  <a:moveTo>
                    <a:pt x="3267560" y="6670768"/>
                  </a:moveTo>
                  <a:lnTo>
                    <a:pt x="3269116" y="6672324"/>
                  </a:lnTo>
                  <a:cubicBezTo>
                    <a:pt x="3293734" y="6672592"/>
                    <a:pt x="3310875" y="6692777"/>
                    <a:pt x="3332483" y="6699165"/>
                  </a:cubicBezTo>
                  <a:lnTo>
                    <a:pt x="3338705" y="6705387"/>
                  </a:lnTo>
                  <a:cubicBezTo>
                    <a:pt x="3353003" y="6747081"/>
                    <a:pt x="3408661" y="6772300"/>
                    <a:pt x="3387756" y="6830533"/>
                  </a:cubicBezTo>
                  <a:cubicBezTo>
                    <a:pt x="3297362" y="6864936"/>
                    <a:pt x="3291493" y="6749489"/>
                    <a:pt x="3225214" y="6737999"/>
                  </a:cubicBezTo>
                  <a:lnTo>
                    <a:pt x="3222104" y="6734889"/>
                  </a:lnTo>
                  <a:cubicBezTo>
                    <a:pt x="3211183" y="6720925"/>
                    <a:pt x="3209460" y="6703982"/>
                    <a:pt x="3215448" y="6688664"/>
                  </a:cubicBezTo>
                  <a:lnTo>
                    <a:pt x="3220080" y="6690252"/>
                  </a:lnTo>
                  <a:cubicBezTo>
                    <a:pt x="3223124" y="6687208"/>
                    <a:pt x="3226168" y="6684164"/>
                    <a:pt x="3226101" y="6678011"/>
                  </a:cubicBezTo>
                  <a:cubicBezTo>
                    <a:pt x="3238343" y="6671989"/>
                    <a:pt x="3253729" y="6672157"/>
                    <a:pt x="3267560" y="6670768"/>
                  </a:cubicBezTo>
                  <a:close/>
                  <a:moveTo>
                    <a:pt x="3819845" y="6507995"/>
                  </a:moveTo>
                  <a:lnTo>
                    <a:pt x="3819789" y="6511160"/>
                  </a:lnTo>
                  <a:lnTo>
                    <a:pt x="3819844" y="6507996"/>
                  </a:lnTo>
                  <a:close/>
                  <a:moveTo>
                    <a:pt x="3703194" y="6391344"/>
                  </a:moveTo>
                  <a:cubicBezTo>
                    <a:pt x="3750562" y="6396857"/>
                    <a:pt x="3768953" y="6431347"/>
                    <a:pt x="3787346" y="6465838"/>
                  </a:cubicBezTo>
                  <a:lnTo>
                    <a:pt x="3785682" y="6470612"/>
                  </a:lnTo>
                  <a:cubicBezTo>
                    <a:pt x="3785517" y="6480108"/>
                    <a:pt x="3788573" y="6486383"/>
                    <a:pt x="3794850" y="6489440"/>
                  </a:cubicBezTo>
                  <a:cubicBezTo>
                    <a:pt x="3799515" y="6494106"/>
                    <a:pt x="3802680" y="6494051"/>
                    <a:pt x="3804290" y="6492440"/>
                  </a:cubicBezTo>
                  <a:cubicBezTo>
                    <a:pt x="3812231" y="6490723"/>
                    <a:pt x="3820117" y="6492168"/>
                    <a:pt x="3820007" y="6498499"/>
                  </a:cubicBezTo>
                  <a:lnTo>
                    <a:pt x="3819844" y="6507996"/>
                  </a:lnTo>
                  <a:lnTo>
                    <a:pt x="3803426" y="6545556"/>
                  </a:lnTo>
                  <a:cubicBezTo>
                    <a:pt x="3785213" y="6578204"/>
                    <a:pt x="3760678" y="6590491"/>
                    <a:pt x="3721344" y="6531839"/>
                  </a:cubicBezTo>
                  <a:cubicBezTo>
                    <a:pt x="3721452" y="6525509"/>
                    <a:pt x="3716840" y="6517678"/>
                    <a:pt x="3710564" y="6514621"/>
                  </a:cubicBezTo>
                  <a:cubicBezTo>
                    <a:pt x="3704780" y="6483079"/>
                    <a:pt x="3667070" y="6467908"/>
                    <a:pt x="3664558" y="6429980"/>
                  </a:cubicBezTo>
                  <a:cubicBezTo>
                    <a:pt x="3665554" y="6418097"/>
                    <a:pt x="3669285" y="6408145"/>
                    <a:pt x="3676120" y="6401699"/>
                  </a:cubicBezTo>
                  <a:cubicBezTo>
                    <a:pt x="3682955" y="6395253"/>
                    <a:pt x="3692894" y="6392313"/>
                    <a:pt x="3706304" y="6394454"/>
                  </a:cubicBezTo>
                  <a:close/>
                  <a:moveTo>
                    <a:pt x="3335927" y="6327615"/>
                  </a:moveTo>
                  <a:cubicBezTo>
                    <a:pt x="3348642" y="6334080"/>
                    <a:pt x="3359720" y="6335787"/>
                    <a:pt x="3372362" y="6335931"/>
                  </a:cubicBezTo>
                  <a:cubicBezTo>
                    <a:pt x="3378754" y="6342323"/>
                    <a:pt x="3386745" y="6350314"/>
                    <a:pt x="3393138" y="6356707"/>
                  </a:cubicBezTo>
                  <a:cubicBezTo>
                    <a:pt x="3390231" y="6378792"/>
                    <a:pt x="3415692" y="6394882"/>
                    <a:pt x="3411221" y="6418530"/>
                  </a:cubicBezTo>
                  <a:lnTo>
                    <a:pt x="3409589" y="6413771"/>
                  </a:lnTo>
                  <a:cubicBezTo>
                    <a:pt x="3377036" y="6468699"/>
                    <a:pt x="3355792" y="6406838"/>
                    <a:pt x="3328947" y="6408112"/>
                  </a:cubicBezTo>
                  <a:cubicBezTo>
                    <a:pt x="3322554" y="6401719"/>
                    <a:pt x="3316198" y="6398486"/>
                    <a:pt x="3306716" y="6398378"/>
                  </a:cubicBezTo>
                  <a:cubicBezTo>
                    <a:pt x="3295601" y="6393511"/>
                    <a:pt x="3279801" y="6393332"/>
                    <a:pt x="3268649" y="6385304"/>
                  </a:cubicBezTo>
                  <a:cubicBezTo>
                    <a:pt x="3263855" y="6380510"/>
                    <a:pt x="3255901" y="6375680"/>
                    <a:pt x="3249579" y="6375608"/>
                  </a:cubicBezTo>
                  <a:cubicBezTo>
                    <a:pt x="3249435" y="6362966"/>
                    <a:pt x="3250853" y="6348763"/>
                    <a:pt x="3252307" y="6337719"/>
                  </a:cubicBezTo>
                  <a:lnTo>
                    <a:pt x="3250709" y="6336121"/>
                  </a:lnTo>
                  <a:cubicBezTo>
                    <a:pt x="3263315" y="6333106"/>
                    <a:pt x="3275955" y="6333251"/>
                    <a:pt x="3290158" y="6331833"/>
                  </a:cubicBezTo>
                  <a:lnTo>
                    <a:pt x="3293319" y="6331868"/>
                  </a:lnTo>
                  <a:cubicBezTo>
                    <a:pt x="3304397" y="6333575"/>
                    <a:pt x="3317039" y="6333719"/>
                    <a:pt x="3328046" y="6329105"/>
                  </a:cubicBezTo>
                  <a:close/>
                  <a:moveTo>
                    <a:pt x="4305532" y="5789551"/>
                  </a:moveTo>
                  <a:lnTo>
                    <a:pt x="4305495" y="5792698"/>
                  </a:lnTo>
                  <a:lnTo>
                    <a:pt x="4305206" y="5790493"/>
                  </a:lnTo>
                  <a:close/>
                  <a:moveTo>
                    <a:pt x="4188227" y="5675357"/>
                  </a:moveTo>
                  <a:lnTo>
                    <a:pt x="4269796" y="5750631"/>
                  </a:lnTo>
                  <a:cubicBezTo>
                    <a:pt x="4268093" y="5761667"/>
                    <a:pt x="4271166" y="5767925"/>
                    <a:pt x="4277424" y="5770998"/>
                  </a:cubicBezTo>
                  <a:cubicBezTo>
                    <a:pt x="4285276" y="5772480"/>
                    <a:pt x="4286832" y="5774035"/>
                    <a:pt x="4290015" y="5770851"/>
                  </a:cubicBezTo>
                  <a:cubicBezTo>
                    <a:pt x="4297865" y="5772332"/>
                    <a:pt x="4304124" y="5775407"/>
                    <a:pt x="4304051" y="5781702"/>
                  </a:cubicBezTo>
                  <a:lnTo>
                    <a:pt x="4305206" y="5790493"/>
                  </a:lnTo>
                  <a:lnTo>
                    <a:pt x="4290671" y="5832407"/>
                  </a:lnTo>
                  <a:cubicBezTo>
                    <a:pt x="4281309" y="5842548"/>
                    <a:pt x="4267080" y="5848221"/>
                    <a:pt x="4246621" y="5848461"/>
                  </a:cubicBezTo>
                  <a:cubicBezTo>
                    <a:pt x="4234179" y="5836019"/>
                    <a:pt x="4220144" y="5825168"/>
                    <a:pt x="4206109" y="5814318"/>
                  </a:cubicBezTo>
                  <a:cubicBezTo>
                    <a:pt x="4206221" y="5804875"/>
                    <a:pt x="4203146" y="5798616"/>
                    <a:pt x="4193740" y="5795581"/>
                  </a:cubicBezTo>
                  <a:cubicBezTo>
                    <a:pt x="4189368" y="5765734"/>
                    <a:pt x="4170631" y="5753365"/>
                    <a:pt x="4145563" y="5744217"/>
                  </a:cubicBezTo>
                  <a:lnTo>
                    <a:pt x="4137786" y="5736440"/>
                  </a:lnTo>
                  <a:cubicBezTo>
                    <a:pt x="4132526" y="5715260"/>
                    <a:pt x="4137015" y="5701438"/>
                    <a:pt x="4147156" y="5692075"/>
                  </a:cubicBezTo>
                  <a:close/>
                  <a:moveTo>
                    <a:pt x="4190437" y="5674457"/>
                  </a:moveTo>
                  <a:lnTo>
                    <a:pt x="4188227" y="5675357"/>
                  </a:lnTo>
                  <a:lnTo>
                    <a:pt x="4187290" y="5674494"/>
                  </a:lnTo>
                  <a:close/>
                  <a:moveTo>
                    <a:pt x="3937829" y="4674154"/>
                  </a:moveTo>
                  <a:lnTo>
                    <a:pt x="3930513" y="4681470"/>
                  </a:lnTo>
                  <a:lnTo>
                    <a:pt x="3925602" y="4682493"/>
                  </a:lnTo>
                  <a:lnTo>
                    <a:pt x="3929944" y="4707028"/>
                  </a:lnTo>
                  <a:cubicBezTo>
                    <a:pt x="3934953" y="4713845"/>
                    <a:pt x="3942236" y="4715358"/>
                    <a:pt x="3950548" y="4714474"/>
                  </a:cubicBezTo>
                  <a:lnTo>
                    <a:pt x="3993953" y="4705514"/>
                  </a:lnTo>
                  <a:lnTo>
                    <a:pt x="4004026" y="4707423"/>
                  </a:lnTo>
                  <a:lnTo>
                    <a:pt x="4012141" y="4731461"/>
                  </a:lnTo>
                  <a:cubicBezTo>
                    <a:pt x="4009791" y="4741239"/>
                    <a:pt x="4005093" y="4751412"/>
                    <a:pt x="4007436" y="4761579"/>
                  </a:cubicBezTo>
                  <a:cubicBezTo>
                    <a:pt x="4009000" y="4760015"/>
                    <a:pt x="4009003" y="4753755"/>
                    <a:pt x="4012134" y="4747497"/>
                  </a:cubicBezTo>
                  <a:cubicBezTo>
                    <a:pt x="4019965" y="4730285"/>
                    <a:pt x="4021144" y="4717377"/>
                    <a:pt x="4015280" y="4709557"/>
                  </a:cubicBezTo>
                  <a:lnTo>
                    <a:pt x="4004026" y="4707423"/>
                  </a:lnTo>
                  <a:lnTo>
                    <a:pt x="4002766" y="4703695"/>
                  </a:lnTo>
                  <a:lnTo>
                    <a:pt x="3993953" y="4705514"/>
                  </a:lnTo>
                  <a:lnTo>
                    <a:pt x="3976172" y="4702143"/>
                  </a:lnTo>
                  <a:cubicBezTo>
                    <a:pt x="3957394" y="4708409"/>
                    <a:pt x="3941750" y="4708416"/>
                    <a:pt x="3933937" y="4684952"/>
                  </a:cubicBezTo>
                  <a:close/>
                  <a:moveTo>
                    <a:pt x="197253" y="4285442"/>
                  </a:moveTo>
                  <a:cubicBezTo>
                    <a:pt x="221491" y="4288795"/>
                    <a:pt x="232261" y="4302549"/>
                    <a:pt x="237106" y="4325295"/>
                  </a:cubicBezTo>
                  <a:cubicBezTo>
                    <a:pt x="214443" y="4326500"/>
                    <a:pt x="183118" y="4357825"/>
                    <a:pt x="177860" y="4304835"/>
                  </a:cubicBezTo>
                  <a:cubicBezTo>
                    <a:pt x="183828" y="4298867"/>
                    <a:pt x="189794" y="4292901"/>
                    <a:pt x="197253" y="4285442"/>
                  </a:cubicBezTo>
                  <a:close/>
                  <a:moveTo>
                    <a:pt x="244195" y="4242697"/>
                  </a:moveTo>
                  <a:lnTo>
                    <a:pt x="302674" y="4301176"/>
                  </a:lnTo>
                  <a:cubicBezTo>
                    <a:pt x="289937" y="4313913"/>
                    <a:pt x="275608" y="4328243"/>
                    <a:pt x="262870" y="4340980"/>
                  </a:cubicBezTo>
                  <a:cubicBezTo>
                    <a:pt x="255373" y="4333483"/>
                    <a:pt x="249375" y="4327484"/>
                    <a:pt x="243377" y="4321487"/>
                  </a:cubicBezTo>
                  <a:cubicBezTo>
                    <a:pt x="238879" y="4316988"/>
                    <a:pt x="234380" y="4312490"/>
                    <a:pt x="229882" y="4307991"/>
                  </a:cubicBezTo>
                  <a:cubicBezTo>
                    <a:pt x="225802" y="4289581"/>
                    <a:pt x="216502" y="4271327"/>
                    <a:pt x="226651" y="4256398"/>
                  </a:cubicBezTo>
                  <a:cubicBezTo>
                    <a:pt x="230035" y="4251422"/>
                    <a:pt x="235578" y="4246816"/>
                    <a:pt x="244195" y="4242697"/>
                  </a:cubicBezTo>
                  <a:close/>
                  <a:moveTo>
                    <a:pt x="5437981" y="4057937"/>
                  </a:moveTo>
                  <a:lnTo>
                    <a:pt x="5438853" y="4058355"/>
                  </a:lnTo>
                  <a:lnTo>
                    <a:pt x="5435722" y="4058354"/>
                  </a:lnTo>
                  <a:close/>
                  <a:moveTo>
                    <a:pt x="97916" y="3984719"/>
                  </a:moveTo>
                  <a:cubicBezTo>
                    <a:pt x="99323" y="4004770"/>
                    <a:pt x="100749" y="4021738"/>
                    <a:pt x="103689" y="4043322"/>
                  </a:cubicBezTo>
                  <a:cubicBezTo>
                    <a:pt x="137747" y="4027657"/>
                    <a:pt x="171784" y="4015078"/>
                    <a:pt x="201225" y="3997901"/>
                  </a:cubicBezTo>
                  <a:cubicBezTo>
                    <a:pt x="219828" y="3985428"/>
                    <a:pt x="233729" y="3983788"/>
                    <a:pt x="245928" y="4005311"/>
                  </a:cubicBezTo>
                  <a:cubicBezTo>
                    <a:pt x="259660" y="4028366"/>
                    <a:pt x="254914" y="4045375"/>
                    <a:pt x="233180" y="4064042"/>
                  </a:cubicBezTo>
                  <a:cubicBezTo>
                    <a:pt x="217683" y="4073407"/>
                    <a:pt x="205253" y="4085838"/>
                    <a:pt x="185200" y="4084432"/>
                  </a:cubicBezTo>
                  <a:cubicBezTo>
                    <a:pt x="166701" y="4081472"/>
                    <a:pt x="151183" y="4093925"/>
                    <a:pt x="137220" y="4104823"/>
                  </a:cubicBezTo>
                  <a:cubicBezTo>
                    <a:pt x="115528" y="4117317"/>
                    <a:pt x="112125" y="4163638"/>
                    <a:pt x="79788" y="4153057"/>
                  </a:cubicBezTo>
                  <a:cubicBezTo>
                    <a:pt x="56670" y="4148586"/>
                    <a:pt x="38341" y="4120933"/>
                    <a:pt x="18393" y="4104094"/>
                  </a:cubicBezTo>
                  <a:cubicBezTo>
                    <a:pt x="9175" y="4097984"/>
                    <a:pt x="6131" y="4091832"/>
                    <a:pt x="0" y="4085700"/>
                  </a:cubicBezTo>
                  <a:close/>
                  <a:moveTo>
                    <a:pt x="401271" y="3929672"/>
                  </a:moveTo>
                  <a:cubicBezTo>
                    <a:pt x="429635" y="3923763"/>
                    <a:pt x="447187" y="3935085"/>
                    <a:pt x="450766" y="3963589"/>
                  </a:cubicBezTo>
                  <a:cubicBezTo>
                    <a:pt x="451320" y="4001532"/>
                    <a:pt x="469011" y="4022340"/>
                    <a:pt x="503931" y="4032332"/>
                  </a:cubicBezTo>
                  <a:cubicBezTo>
                    <a:pt x="489957" y="4049515"/>
                    <a:pt x="468054" y="4065002"/>
                    <a:pt x="462053" y="4087044"/>
                  </a:cubicBezTo>
                  <a:cubicBezTo>
                    <a:pt x="427007" y="4176627"/>
                    <a:pt x="354883" y="4216671"/>
                    <a:pt x="263417" y="4231141"/>
                  </a:cubicBezTo>
                  <a:cubicBezTo>
                    <a:pt x="269650" y="4224909"/>
                    <a:pt x="277439" y="4217120"/>
                    <a:pt x="283670" y="4210889"/>
                  </a:cubicBezTo>
                  <a:lnTo>
                    <a:pt x="283117" y="4207222"/>
                  </a:lnTo>
                  <a:lnTo>
                    <a:pt x="250744" y="4189342"/>
                  </a:lnTo>
                  <a:cubicBezTo>
                    <a:pt x="243193" y="4180260"/>
                    <a:pt x="241256" y="4167591"/>
                    <a:pt x="250186" y="4148924"/>
                  </a:cubicBezTo>
                  <a:cubicBezTo>
                    <a:pt x="268224" y="4117902"/>
                    <a:pt x="282830" y="4132507"/>
                    <a:pt x="302215" y="4148826"/>
                  </a:cubicBezTo>
                  <a:lnTo>
                    <a:pt x="301517" y="4151234"/>
                  </a:lnTo>
                  <a:lnTo>
                    <a:pt x="301763" y="4151089"/>
                  </a:lnTo>
                  <a:cubicBezTo>
                    <a:pt x="313995" y="4122815"/>
                    <a:pt x="318300" y="4092847"/>
                    <a:pt x="343272" y="4071083"/>
                  </a:cubicBezTo>
                  <a:lnTo>
                    <a:pt x="346435" y="4057901"/>
                  </a:lnTo>
                  <a:lnTo>
                    <a:pt x="338371" y="4025877"/>
                  </a:lnTo>
                  <a:lnTo>
                    <a:pt x="347193" y="3983755"/>
                  </a:lnTo>
                  <a:lnTo>
                    <a:pt x="347194" y="3983754"/>
                  </a:lnTo>
                  <a:lnTo>
                    <a:pt x="360221" y="3970726"/>
                  </a:lnTo>
                  <a:lnTo>
                    <a:pt x="366297" y="3964651"/>
                  </a:lnTo>
                  <a:lnTo>
                    <a:pt x="380152" y="3950796"/>
                  </a:lnTo>
                  <a:lnTo>
                    <a:pt x="380094" y="3953987"/>
                  </a:lnTo>
                  <a:lnTo>
                    <a:pt x="381018" y="3949925"/>
                  </a:lnTo>
                  <a:cubicBezTo>
                    <a:pt x="387249" y="3943694"/>
                    <a:pt x="393482" y="3937461"/>
                    <a:pt x="401271" y="3929672"/>
                  </a:cubicBezTo>
                  <a:close/>
                  <a:moveTo>
                    <a:pt x="5377754" y="3643481"/>
                  </a:moveTo>
                  <a:cubicBezTo>
                    <a:pt x="5440376" y="3659145"/>
                    <a:pt x="5496740" y="3699854"/>
                    <a:pt x="5515530" y="3743690"/>
                  </a:cubicBezTo>
                  <a:lnTo>
                    <a:pt x="5513965" y="3742125"/>
                  </a:lnTo>
                  <a:cubicBezTo>
                    <a:pt x="5543714" y="3781265"/>
                    <a:pt x="5501448" y="3807877"/>
                    <a:pt x="5499886" y="3843883"/>
                  </a:cubicBezTo>
                  <a:lnTo>
                    <a:pt x="5498321" y="3845449"/>
                  </a:lnTo>
                  <a:cubicBezTo>
                    <a:pt x="5496756" y="3859538"/>
                    <a:pt x="5499889" y="3872062"/>
                    <a:pt x="5495194" y="3883021"/>
                  </a:cubicBezTo>
                  <a:cubicBezTo>
                    <a:pt x="5495977" y="3890066"/>
                    <a:pt x="5496761" y="3897111"/>
                    <a:pt x="5496762" y="3904156"/>
                  </a:cubicBezTo>
                  <a:lnTo>
                    <a:pt x="5493860" y="3923750"/>
                  </a:lnTo>
                  <a:lnTo>
                    <a:pt x="5493633" y="3922159"/>
                  </a:lnTo>
                  <a:lnTo>
                    <a:pt x="5493632" y="3925290"/>
                  </a:lnTo>
                  <a:lnTo>
                    <a:pt x="5493860" y="3923750"/>
                  </a:lnTo>
                  <a:lnTo>
                    <a:pt x="5496767" y="3944076"/>
                  </a:lnTo>
                  <a:cubicBezTo>
                    <a:pt x="5496376" y="3951513"/>
                    <a:pt x="5494420" y="3958949"/>
                    <a:pt x="5490506" y="3965994"/>
                  </a:cubicBezTo>
                  <a:lnTo>
                    <a:pt x="5492071" y="3961297"/>
                  </a:lnTo>
                  <a:cubicBezTo>
                    <a:pt x="5501467" y="3986347"/>
                    <a:pt x="5476420" y="4001998"/>
                    <a:pt x="5476422" y="4023917"/>
                  </a:cubicBezTo>
                  <a:lnTo>
                    <a:pt x="5474857" y="4022351"/>
                  </a:lnTo>
                  <a:cubicBezTo>
                    <a:pt x="5475641" y="4035658"/>
                    <a:pt x="5472902" y="4046225"/>
                    <a:pt x="5466446" y="4052683"/>
                  </a:cubicBezTo>
                  <a:lnTo>
                    <a:pt x="5437981" y="4057937"/>
                  </a:lnTo>
                  <a:lnTo>
                    <a:pt x="5411485" y="4045261"/>
                  </a:lnTo>
                  <a:lnTo>
                    <a:pt x="5411588" y="4047776"/>
                  </a:lnTo>
                  <a:cubicBezTo>
                    <a:pt x="5385010" y="4043086"/>
                    <a:pt x="5372500" y="4071230"/>
                    <a:pt x="5352175" y="4069667"/>
                  </a:cubicBezTo>
                  <a:cubicBezTo>
                    <a:pt x="5342793" y="4069667"/>
                    <a:pt x="5336539" y="4069668"/>
                    <a:pt x="5333414" y="4063414"/>
                  </a:cubicBezTo>
                  <a:cubicBezTo>
                    <a:pt x="5330287" y="4057161"/>
                    <a:pt x="5328723" y="4055597"/>
                    <a:pt x="5331850" y="4052469"/>
                  </a:cubicBezTo>
                  <a:lnTo>
                    <a:pt x="5330871" y="4043323"/>
                  </a:lnTo>
                  <a:lnTo>
                    <a:pt x="5331851" y="4030581"/>
                  </a:lnTo>
                  <a:cubicBezTo>
                    <a:pt x="5331850" y="4033708"/>
                    <a:pt x="5331069" y="4037617"/>
                    <a:pt x="5330678" y="4041526"/>
                  </a:cubicBezTo>
                  <a:lnTo>
                    <a:pt x="5330871" y="4043323"/>
                  </a:lnTo>
                  <a:lnTo>
                    <a:pt x="5330287" y="4050906"/>
                  </a:lnTo>
                  <a:cubicBezTo>
                    <a:pt x="5330286" y="4072796"/>
                    <a:pt x="5308397" y="4085303"/>
                    <a:pt x="5311523" y="4107194"/>
                  </a:cubicBezTo>
                  <a:lnTo>
                    <a:pt x="5309960" y="4108757"/>
                  </a:lnTo>
                  <a:cubicBezTo>
                    <a:pt x="5309957" y="4174423"/>
                    <a:pt x="5252105" y="4213513"/>
                    <a:pt x="5233341" y="4269799"/>
                  </a:cubicBezTo>
                  <a:cubicBezTo>
                    <a:pt x="5227086" y="4288562"/>
                    <a:pt x="5198943" y="4301070"/>
                    <a:pt x="5216141" y="4327650"/>
                  </a:cubicBezTo>
                  <a:cubicBezTo>
                    <a:pt x="5213012" y="4340157"/>
                    <a:pt x="5208321" y="4351102"/>
                    <a:pt x="5206759" y="4365174"/>
                  </a:cubicBezTo>
                  <a:cubicBezTo>
                    <a:pt x="5200502" y="4380809"/>
                    <a:pt x="5189559" y="4382373"/>
                    <a:pt x="5175487" y="4377682"/>
                  </a:cubicBezTo>
                  <a:cubicBezTo>
                    <a:pt x="5159853" y="4368303"/>
                    <a:pt x="5147345" y="4368302"/>
                    <a:pt x="5133272" y="4366740"/>
                  </a:cubicBezTo>
                  <a:lnTo>
                    <a:pt x="5128583" y="4365176"/>
                  </a:lnTo>
                  <a:cubicBezTo>
                    <a:pt x="5120766" y="4369867"/>
                    <a:pt x="5116075" y="4368305"/>
                    <a:pt x="5112947" y="4365177"/>
                  </a:cubicBezTo>
                  <a:cubicBezTo>
                    <a:pt x="5108258" y="4360488"/>
                    <a:pt x="5108258" y="4357360"/>
                    <a:pt x="5108258" y="4357360"/>
                  </a:cubicBezTo>
                  <a:cubicBezTo>
                    <a:pt x="5091061" y="4349543"/>
                    <a:pt x="5108258" y="4376122"/>
                    <a:pt x="5092622" y="4372996"/>
                  </a:cubicBezTo>
                  <a:cubicBezTo>
                    <a:pt x="5064479" y="4394886"/>
                    <a:pt x="5091058" y="4421464"/>
                    <a:pt x="5086365" y="4448044"/>
                  </a:cubicBezTo>
                  <a:lnTo>
                    <a:pt x="5094179" y="4530908"/>
                  </a:lnTo>
                  <a:lnTo>
                    <a:pt x="5089076" y="4528073"/>
                  </a:lnTo>
                  <a:lnTo>
                    <a:pt x="5084485" y="4546189"/>
                  </a:lnTo>
                  <a:lnTo>
                    <a:pt x="5074805" y="4556713"/>
                  </a:lnTo>
                  <a:lnTo>
                    <a:pt x="5072620" y="4582205"/>
                  </a:lnTo>
                  <a:cubicBezTo>
                    <a:pt x="5068161" y="4592413"/>
                    <a:pt x="5061289" y="4601749"/>
                    <a:pt x="5055210" y="4611112"/>
                  </a:cubicBezTo>
                  <a:cubicBezTo>
                    <a:pt x="5045848" y="4617188"/>
                    <a:pt x="5039673" y="4623363"/>
                    <a:pt x="5033497" y="4629539"/>
                  </a:cubicBezTo>
                  <a:cubicBezTo>
                    <a:pt x="4962154" y="4638477"/>
                    <a:pt x="4923556" y="4677074"/>
                    <a:pt x="4912977" y="4746776"/>
                  </a:cubicBezTo>
                  <a:lnTo>
                    <a:pt x="4875764" y="4783988"/>
                  </a:lnTo>
                  <a:lnTo>
                    <a:pt x="4875711" y="4784671"/>
                  </a:lnTo>
                  <a:cubicBezTo>
                    <a:pt x="4874141" y="4798754"/>
                    <a:pt x="4874135" y="4811268"/>
                    <a:pt x="4874129" y="4826914"/>
                  </a:cubicBezTo>
                  <a:cubicBezTo>
                    <a:pt x="4834998" y="4869171"/>
                    <a:pt x="4798998" y="4908298"/>
                    <a:pt x="4773944" y="4961501"/>
                  </a:cubicBezTo>
                  <a:cubicBezTo>
                    <a:pt x="4733263" y="4970906"/>
                    <a:pt x="4703529" y="4994386"/>
                    <a:pt x="4676919" y="5024124"/>
                  </a:cubicBezTo>
                  <a:cubicBezTo>
                    <a:pt x="4631548" y="5025707"/>
                    <a:pt x="4603374" y="5057008"/>
                    <a:pt x="4575202" y="5085180"/>
                  </a:cubicBezTo>
                  <a:cubicBezTo>
                    <a:pt x="4522007" y="5091462"/>
                    <a:pt x="4490700" y="5132152"/>
                    <a:pt x="4454702" y="5165022"/>
                  </a:cubicBezTo>
                  <a:cubicBezTo>
                    <a:pt x="4357686" y="5208869"/>
                    <a:pt x="4271613" y="5269921"/>
                    <a:pt x="4194921" y="5343485"/>
                  </a:cubicBezTo>
                  <a:cubicBezTo>
                    <a:pt x="4187102" y="5338794"/>
                    <a:pt x="4179280" y="5337232"/>
                    <a:pt x="4173023" y="5334106"/>
                  </a:cubicBezTo>
                  <a:cubicBezTo>
                    <a:pt x="4177719" y="5326282"/>
                    <a:pt x="4183980" y="5320021"/>
                    <a:pt x="4187113" y="5310634"/>
                  </a:cubicBezTo>
                  <a:cubicBezTo>
                    <a:pt x="4199636" y="5294983"/>
                    <a:pt x="4209030" y="5276206"/>
                    <a:pt x="4198087" y="5259000"/>
                  </a:cubicBezTo>
                  <a:cubicBezTo>
                    <a:pt x="4184015" y="5241799"/>
                    <a:pt x="4163673" y="5249628"/>
                    <a:pt x="4149588" y="5260586"/>
                  </a:cubicBezTo>
                  <a:cubicBezTo>
                    <a:pt x="4121420" y="5276244"/>
                    <a:pt x="4097943" y="5299721"/>
                    <a:pt x="4066666" y="5268444"/>
                  </a:cubicBezTo>
                  <a:cubicBezTo>
                    <a:pt x="4057284" y="5259062"/>
                    <a:pt x="4041644" y="5249681"/>
                    <a:pt x="4040082" y="5241859"/>
                  </a:cubicBezTo>
                  <a:cubicBezTo>
                    <a:pt x="4043220" y="5219955"/>
                    <a:pt x="4065123" y="5219946"/>
                    <a:pt x="4080770" y="5213682"/>
                  </a:cubicBezTo>
                  <a:cubicBezTo>
                    <a:pt x="4085466" y="5212115"/>
                    <a:pt x="4090159" y="5210549"/>
                    <a:pt x="4093289" y="5207419"/>
                  </a:cubicBezTo>
                  <a:cubicBezTo>
                    <a:pt x="4093296" y="5191774"/>
                    <a:pt x="4101123" y="5180818"/>
                    <a:pt x="4112078" y="5172991"/>
                  </a:cubicBezTo>
                  <a:cubicBezTo>
                    <a:pt x="4110514" y="5171427"/>
                    <a:pt x="4118338" y="5166731"/>
                    <a:pt x="4118338" y="5166731"/>
                  </a:cubicBezTo>
                  <a:cubicBezTo>
                    <a:pt x="4118338" y="5166731"/>
                    <a:pt x="4113645" y="5165169"/>
                    <a:pt x="4110517" y="5165171"/>
                  </a:cubicBezTo>
                  <a:cubicBezTo>
                    <a:pt x="4099568" y="5157352"/>
                    <a:pt x="4087057" y="5147970"/>
                    <a:pt x="4074541" y="5147977"/>
                  </a:cubicBezTo>
                  <a:cubicBezTo>
                    <a:pt x="4068281" y="5154237"/>
                    <a:pt x="4060455" y="5162063"/>
                    <a:pt x="4054194" y="5168324"/>
                  </a:cubicBezTo>
                  <a:cubicBezTo>
                    <a:pt x="4041678" y="5168328"/>
                    <a:pt x="4027599" y="5166771"/>
                    <a:pt x="4013517" y="5168341"/>
                  </a:cubicBezTo>
                  <a:cubicBezTo>
                    <a:pt x="4001002" y="5168346"/>
                    <a:pt x="3986921" y="5166788"/>
                    <a:pt x="3974407" y="5166793"/>
                  </a:cubicBezTo>
                  <a:lnTo>
                    <a:pt x="3951395" y="5132974"/>
                  </a:lnTo>
                  <a:lnTo>
                    <a:pt x="3967843" y="5161505"/>
                  </a:lnTo>
                  <a:cubicBezTo>
                    <a:pt x="3970856" y="5192774"/>
                    <a:pt x="3961413" y="5208450"/>
                    <a:pt x="3928607" y="5197623"/>
                  </a:cubicBezTo>
                  <a:cubicBezTo>
                    <a:pt x="3920793" y="5196089"/>
                    <a:pt x="3916141" y="5185157"/>
                    <a:pt x="3909907" y="5178923"/>
                  </a:cubicBezTo>
                  <a:cubicBezTo>
                    <a:pt x="3869380" y="5141534"/>
                    <a:pt x="3867822" y="5139977"/>
                    <a:pt x="3826959" y="5193306"/>
                  </a:cubicBezTo>
                  <a:cubicBezTo>
                    <a:pt x="3814387" y="5208993"/>
                    <a:pt x="3798735" y="5212179"/>
                    <a:pt x="3781525" y="5213807"/>
                  </a:cubicBezTo>
                  <a:cubicBezTo>
                    <a:pt x="3758057" y="5215457"/>
                    <a:pt x="3734591" y="5217109"/>
                    <a:pt x="3712658" y="5226574"/>
                  </a:cubicBezTo>
                  <a:cubicBezTo>
                    <a:pt x="3687598" y="5236051"/>
                    <a:pt x="3681260" y="5257972"/>
                    <a:pt x="3685855" y="5284544"/>
                  </a:cubicBezTo>
                  <a:cubicBezTo>
                    <a:pt x="3665504" y="5289311"/>
                    <a:pt x="3645141" y="5297207"/>
                    <a:pt x="3624779" y="5305102"/>
                  </a:cubicBezTo>
                  <a:cubicBezTo>
                    <a:pt x="3548133" y="5306949"/>
                    <a:pt x="3522760" y="5400889"/>
                    <a:pt x="3446102" y="5405862"/>
                  </a:cubicBezTo>
                  <a:cubicBezTo>
                    <a:pt x="3433589" y="5405909"/>
                    <a:pt x="3419519" y="5404397"/>
                    <a:pt x="3405436" y="5406013"/>
                  </a:cubicBezTo>
                  <a:cubicBezTo>
                    <a:pt x="3342894" y="5399987"/>
                    <a:pt x="3284936" y="5423664"/>
                    <a:pt x="3223931" y="5425452"/>
                  </a:cubicBezTo>
                  <a:cubicBezTo>
                    <a:pt x="3211464" y="5412986"/>
                    <a:pt x="3197439" y="5398960"/>
                    <a:pt x="3184973" y="5386494"/>
                  </a:cubicBezTo>
                  <a:cubicBezTo>
                    <a:pt x="3208486" y="5372331"/>
                    <a:pt x="3235116" y="5361283"/>
                    <a:pt x="3258641" y="5343991"/>
                  </a:cubicBezTo>
                  <a:cubicBezTo>
                    <a:pt x="3288435" y="5323549"/>
                    <a:pt x="3327624" y="5299944"/>
                    <a:pt x="3327762" y="5262404"/>
                  </a:cubicBezTo>
                  <a:cubicBezTo>
                    <a:pt x="3326389" y="5210795"/>
                    <a:pt x="3389033" y="5188666"/>
                    <a:pt x="3381414" y="5133953"/>
                  </a:cubicBezTo>
                  <a:cubicBezTo>
                    <a:pt x="3312571" y="5140463"/>
                    <a:pt x="3310759" y="5207726"/>
                    <a:pt x="3276222" y="5242263"/>
                  </a:cubicBezTo>
                  <a:cubicBezTo>
                    <a:pt x="3246544" y="5231423"/>
                    <a:pt x="3263906" y="5189129"/>
                    <a:pt x="3224831" y="5181452"/>
                  </a:cubicBezTo>
                  <a:cubicBezTo>
                    <a:pt x="3195131" y="5176871"/>
                    <a:pt x="3192141" y="5139344"/>
                    <a:pt x="3212539" y="5122063"/>
                  </a:cubicBezTo>
                  <a:cubicBezTo>
                    <a:pt x="3248623" y="5092212"/>
                    <a:pt x="3300278" y="5081073"/>
                    <a:pt x="3305172" y="5026312"/>
                  </a:cubicBezTo>
                  <a:cubicBezTo>
                    <a:pt x="3424413" y="4925771"/>
                    <a:pt x="3621606" y="4893761"/>
                    <a:pt x="3744817" y="4988716"/>
                  </a:cubicBezTo>
                  <a:cubicBezTo>
                    <a:pt x="3659795" y="4823628"/>
                    <a:pt x="3683671" y="4710926"/>
                    <a:pt x="3767723" y="4623077"/>
                  </a:cubicBezTo>
                  <a:lnTo>
                    <a:pt x="3867429" y="4544536"/>
                  </a:lnTo>
                  <a:lnTo>
                    <a:pt x="3866733" y="4526969"/>
                  </a:lnTo>
                  <a:cubicBezTo>
                    <a:pt x="3893344" y="4490974"/>
                    <a:pt x="3923080" y="4467493"/>
                    <a:pt x="3963743" y="4498765"/>
                  </a:cubicBezTo>
                  <a:cubicBezTo>
                    <a:pt x="3976258" y="4501890"/>
                    <a:pt x="3962169" y="4522233"/>
                    <a:pt x="3979378" y="4523791"/>
                  </a:cubicBezTo>
                  <a:cubicBezTo>
                    <a:pt x="3979382" y="4514403"/>
                    <a:pt x="3985642" y="4508143"/>
                    <a:pt x="3993467" y="4503446"/>
                  </a:cubicBezTo>
                  <a:cubicBezTo>
                    <a:pt x="4103006" y="4440820"/>
                    <a:pt x="4074896" y="4325062"/>
                    <a:pt x="4101532" y="4229616"/>
                  </a:cubicBezTo>
                  <a:cubicBezTo>
                    <a:pt x="4126602" y="4141995"/>
                    <a:pt x="4159465" y="4121641"/>
                    <a:pt x="4226709" y="4188886"/>
                  </a:cubicBezTo>
                  <a:cubicBezTo>
                    <a:pt x="4254883" y="4158366"/>
                    <a:pt x="4194189" y="4095325"/>
                    <a:pt x="4220163" y="4063047"/>
                  </a:cubicBezTo>
                  <a:cubicBezTo>
                    <a:pt x="4228821" y="4052288"/>
                    <a:pt x="4247109" y="4044945"/>
                    <a:pt x="4281528" y="4043366"/>
                  </a:cubicBezTo>
                  <a:cubicBezTo>
                    <a:pt x="4312815" y="4052738"/>
                    <a:pt x="4345665" y="4060546"/>
                    <a:pt x="4376964" y="4038631"/>
                  </a:cubicBezTo>
                  <a:cubicBezTo>
                    <a:pt x="4392613" y="4029237"/>
                    <a:pt x="4408263" y="4019844"/>
                    <a:pt x="4425473" y="4015143"/>
                  </a:cubicBezTo>
                  <a:cubicBezTo>
                    <a:pt x="4436427" y="4013573"/>
                    <a:pt x="4447377" y="4012004"/>
                    <a:pt x="4459892" y="4015128"/>
                  </a:cubicBezTo>
                  <a:cubicBezTo>
                    <a:pt x="4466149" y="4018253"/>
                    <a:pt x="4470841" y="4022945"/>
                    <a:pt x="4475533" y="4024509"/>
                  </a:cubicBezTo>
                  <a:cubicBezTo>
                    <a:pt x="4497435" y="4027628"/>
                    <a:pt x="4520902" y="4026053"/>
                    <a:pt x="4542803" y="4029173"/>
                  </a:cubicBezTo>
                  <a:cubicBezTo>
                    <a:pt x="4553747" y="4049506"/>
                    <a:pt x="4541228" y="4055769"/>
                    <a:pt x="4528710" y="4058903"/>
                  </a:cubicBezTo>
                  <a:cubicBezTo>
                    <a:pt x="4483333" y="4076131"/>
                    <a:pt x="4439520" y="4091796"/>
                    <a:pt x="4397272" y="4109023"/>
                  </a:cubicBezTo>
                  <a:cubicBezTo>
                    <a:pt x="4373801" y="4119984"/>
                    <a:pt x="4347193" y="4146593"/>
                    <a:pt x="4356573" y="4162233"/>
                  </a:cubicBezTo>
                  <a:cubicBezTo>
                    <a:pt x="4397223" y="4224795"/>
                    <a:pt x="4334631" y="4252982"/>
                    <a:pt x="4317403" y="4295231"/>
                  </a:cubicBezTo>
                  <a:cubicBezTo>
                    <a:pt x="4339273" y="4370317"/>
                    <a:pt x="4456613" y="4365572"/>
                    <a:pt x="4453441" y="4459443"/>
                  </a:cubicBezTo>
                  <a:cubicBezTo>
                    <a:pt x="4486295" y="4464122"/>
                    <a:pt x="4508208" y="4439081"/>
                    <a:pt x="4533242" y="4432812"/>
                  </a:cubicBezTo>
                  <a:cubicBezTo>
                    <a:pt x="4558277" y="4426542"/>
                    <a:pt x="4553590" y="4409336"/>
                    <a:pt x="4541082" y="4390567"/>
                  </a:cubicBezTo>
                  <a:cubicBezTo>
                    <a:pt x="4533267" y="4373361"/>
                    <a:pt x="4547351" y="4365533"/>
                    <a:pt x="4562995" y="4365527"/>
                  </a:cubicBezTo>
                  <a:cubicBezTo>
                    <a:pt x="4575514" y="4362391"/>
                    <a:pt x="4586464" y="4363953"/>
                    <a:pt x="4595857" y="4351432"/>
                  </a:cubicBezTo>
                  <a:cubicBezTo>
                    <a:pt x="4625600" y="4306049"/>
                    <a:pt x="4627164" y="4307613"/>
                    <a:pt x="4664700" y="4335758"/>
                  </a:cubicBezTo>
                  <a:cubicBezTo>
                    <a:pt x="4669393" y="4337319"/>
                    <a:pt x="4672519" y="4343577"/>
                    <a:pt x="4674083" y="4345141"/>
                  </a:cubicBezTo>
                  <a:lnTo>
                    <a:pt x="4675242" y="4347551"/>
                  </a:lnTo>
                  <a:lnTo>
                    <a:pt x="4675355" y="4345882"/>
                  </a:lnTo>
                  <a:cubicBezTo>
                    <a:pt x="4712018" y="4342203"/>
                    <a:pt x="4745191" y="4322579"/>
                    <a:pt x="4781404" y="4320232"/>
                  </a:cubicBezTo>
                  <a:lnTo>
                    <a:pt x="4803586" y="4322981"/>
                  </a:lnTo>
                  <a:lnTo>
                    <a:pt x="4804381" y="4293099"/>
                  </a:lnTo>
                  <a:cubicBezTo>
                    <a:pt x="4819993" y="4267081"/>
                    <a:pt x="4871003" y="4269424"/>
                    <a:pt x="4881557" y="4240107"/>
                  </a:cubicBezTo>
                  <a:cubicBezTo>
                    <a:pt x="4794001" y="4252619"/>
                    <a:pt x="4820584" y="4179134"/>
                    <a:pt x="4806513" y="4136920"/>
                  </a:cubicBezTo>
                  <a:cubicBezTo>
                    <a:pt x="4804951" y="4135357"/>
                    <a:pt x="4806514" y="4130666"/>
                    <a:pt x="4809642" y="4124412"/>
                  </a:cubicBezTo>
                  <a:cubicBezTo>
                    <a:pt x="4815896" y="4118158"/>
                    <a:pt x="4823712" y="4113467"/>
                    <a:pt x="4828404" y="4105650"/>
                  </a:cubicBezTo>
                  <a:cubicBezTo>
                    <a:pt x="4865930" y="4058743"/>
                    <a:pt x="4934722" y="4083756"/>
                    <a:pt x="4973810" y="4035286"/>
                  </a:cubicBezTo>
                  <a:cubicBezTo>
                    <a:pt x="5003519" y="3993071"/>
                    <a:pt x="5050425" y="3968053"/>
                    <a:pt x="5092641" y="3938345"/>
                  </a:cubicBezTo>
                  <a:cubicBezTo>
                    <a:pt x="5100459" y="3930526"/>
                    <a:pt x="5117657" y="3932091"/>
                    <a:pt x="5130165" y="3932089"/>
                  </a:cubicBezTo>
                  <a:lnTo>
                    <a:pt x="5132453" y="3943527"/>
                  </a:lnTo>
                  <a:lnTo>
                    <a:pt x="5136691" y="3928382"/>
                  </a:lnTo>
                  <a:cubicBezTo>
                    <a:pt x="5169563" y="3892379"/>
                    <a:pt x="5200872" y="3857941"/>
                    <a:pt x="5230612" y="3821937"/>
                  </a:cubicBezTo>
                  <a:cubicBezTo>
                    <a:pt x="5265049" y="3784367"/>
                    <a:pt x="5310447" y="3754627"/>
                    <a:pt x="5322965" y="3701401"/>
                  </a:cubicBezTo>
                  <a:cubicBezTo>
                    <a:pt x="5341750" y="3682616"/>
                    <a:pt x="5358968" y="3662266"/>
                    <a:pt x="5377754" y="3643481"/>
                  </a:cubicBezTo>
                  <a:close/>
                  <a:moveTo>
                    <a:pt x="1204725" y="1643206"/>
                  </a:moveTo>
                  <a:cubicBezTo>
                    <a:pt x="1233635" y="1722448"/>
                    <a:pt x="1272858" y="1868626"/>
                    <a:pt x="1233787" y="1879887"/>
                  </a:cubicBezTo>
                  <a:cubicBezTo>
                    <a:pt x="1143514" y="1907973"/>
                    <a:pt x="1065827" y="1996813"/>
                    <a:pt x="965674" y="1978590"/>
                  </a:cubicBezTo>
                  <a:lnTo>
                    <a:pt x="963102" y="1977731"/>
                  </a:lnTo>
                  <a:lnTo>
                    <a:pt x="1004729" y="2024144"/>
                  </a:lnTo>
                  <a:cubicBezTo>
                    <a:pt x="1012711" y="2050158"/>
                    <a:pt x="1006270" y="2079780"/>
                    <a:pt x="979556" y="2114221"/>
                  </a:cubicBezTo>
                  <a:cubicBezTo>
                    <a:pt x="899996" y="2138149"/>
                    <a:pt x="863728" y="2202234"/>
                    <a:pt x="830527" y="2272521"/>
                  </a:cubicBezTo>
                  <a:cubicBezTo>
                    <a:pt x="822665" y="2283475"/>
                    <a:pt x="803917" y="2292950"/>
                    <a:pt x="802303" y="2300745"/>
                  </a:cubicBezTo>
                  <a:cubicBezTo>
                    <a:pt x="802167" y="2319425"/>
                    <a:pt x="817846" y="2303746"/>
                    <a:pt x="824074" y="2303701"/>
                  </a:cubicBezTo>
                  <a:cubicBezTo>
                    <a:pt x="861433" y="2303427"/>
                    <a:pt x="906610" y="2298429"/>
                    <a:pt x="912475" y="2348196"/>
                  </a:cubicBezTo>
                  <a:cubicBezTo>
                    <a:pt x="918406" y="2388624"/>
                    <a:pt x="888614" y="2418417"/>
                    <a:pt x="854254" y="2434233"/>
                  </a:cubicBezTo>
                  <a:cubicBezTo>
                    <a:pt x="793352" y="2461139"/>
                    <a:pt x="726402" y="2463183"/>
                    <a:pt x="679341" y="2513337"/>
                  </a:cubicBezTo>
                  <a:cubicBezTo>
                    <a:pt x="642207" y="2482475"/>
                    <a:pt x="627048" y="2426550"/>
                    <a:pt x="563214" y="2428571"/>
                  </a:cubicBezTo>
                  <a:cubicBezTo>
                    <a:pt x="546079" y="2430253"/>
                    <a:pt x="536944" y="2402301"/>
                    <a:pt x="543307" y="2383576"/>
                  </a:cubicBezTo>
                  <a:cubicBezTo>
                    <a:pt x="549601" y="2374191"/>
                    <a:pt x="563713" y="2360079"/>
                    <a:pt x="574621" y="2358442"/>
                  </a:cubicBezTo>
                  <a:cubicBezTo>
                    <a:pt x="596437" y="2355170"/>
                    <a:pt x="619730" y="2362784"/>
                    <a:pt x="641546" y="2359510"/>
                  </a:cubicBezTo>
                  <a:cubicBezTo>
                    <a:pt x="664909" y="2357784"/>
                    <a:pt x="669726" y="2337513"/>
                    <a:pt x="676088" y="2318788"/>
                  </a:cubicBezTo>
                  <a:cubicBezTo>
                    <a:pt x="679315" y="2303200"/>
                    <a:pt x="676293" y="2290768"/>
                    <a:pt x="660771" y="2284656"/>
                  </a:cubicBezTo>
                  <a:cubicBezTo>
                    <a:pt x="635955" y="2272383"/>
                    <a:pt x="611116" y="2263225"/>
                    <a:pt x="575438" y="2246362"/>
                  </a:cubicBezTo>
                  <a:cubicBezTo>
                    <a:pt x="633319" y="2207026"/>
                    <a:pt x="664792" y="2160099"/>
                    <a:pt x="665269" y="2094718"/>
                  </a:cubicBezTo>
                  <a:cubicBezTo>
                    <a:pt x="663791" y="2083834"/>
                    <a:pt x="674790" y="2069745"/>
                    <a:pt x="685744" y="2061881"/>
                  </a:cubicBezTo>
                  <a:cubicBezTo>
                    <a:pt x="732648" y="2033521"/>
                    <a:pt x="779574" y="2002048"/>
                    <a:pt x="829547" y="1979890"/>
                  </a:cubicBezTo>
                  <a:cubicBezTo>
                    <a:pt x="862339" y="1965643"/>
                    <a:pt x="880793" y="1996640"/>
                    <a:pt x="900904" y="2013615"/>
                  </a:cubicBezTo>
                  <a:lnTo>
                    <a:pt x="919849" y="1957861"/>
                  </a:lnTo>
                  <a:lnTo>
                    <a:pt x="908682" y="1911823"/>
                  </a:lnTo>
                  <a:cubicBezTo>
                    <a:pt x="903217" y="1869200"/>
                    <a:pt x="920317" y="1852679"/>
                    <a:pt x="970646" y="1846385"/>
                  </a:cubicBezTo>
                  <a:cubicBezTo>
                    <a:pt x="1011234" y="1839787"/>
                    <a:pt x="1039350" y="1833301"/>
                    <a:pt x="1050695" y="1784875"/>
                  </a:cubicBezTo>
                  <a:cubicBezTo>
                    <a:pt x="1052406" y="1767713"/>
                    <a:pt x="1085242" y="1756508"/>
                    <a:pt x="1102517" y="1742324"/>
                  </a:cubicBezTo>
                  <a:cubicBezTo>
                    <a:pt x="1135547" y="1709294"/>
                    <a:pt x="1170123" y="1677809"/>
                    <a:pt x="1204725" y="1643206"/>
                  </a:cubicBezTo>
                  <a:close/>
                  <a:moveTo>
                    <a:pt x="1343267" y="1614104"/>
                  </a:moveTo>
                  <a:cubicBezTo>
                    <a:pt x="1371101" y="1609259"/>
                    <a:pt x="1390799" y="1625691"/>
                    <a:pt x="1410500" y="1642122"/>
                  </a:cubicBezTo>
                  <a:cubicBezTo>
                    <a:pt x="1374602" y="1697726"/>
                    <a:pt x="1358237" y="1704237"/>
                    <a:pt x="1322124" y="1674660"/>
                  </a:cubicBezTo>
                  <a:cubicBezTo>
                    <a:pt x="1313912" y="1666448"/>
                    <a:pt x="1307310" y="1646774"/>
                    <a:pt x="1310562" y="1636953"/>
                  </a:cubicBezTo>
                  <a:cubicBezTo>
                    <a:pt x="1311366" y="1631224"/>
                    <a:pt x="1316269" y="1626321"/>
                    <a:pt x="1322606" y="1622446"/>
                  </a:cubicBezTo>
                  <a:cubicBezTo>
                    <a:pt x="1328944" y="1618571"/>
                    <a:pt x="1336718" y="1615725"/>
                    <a:pt x="1343267" y="1614104"/>
                  </a:cubicBezTo>
                  <a:close/>
                  <a:moveTo>
                    <a:pt x="1428573" y="399118"/>
                  </a:moveTo>
                  <a:cubicBezTo>
                    <a:pt x="1437900" y="397649"/>
                    <a:pt x="1447248" y="398516"/>
                    <a:pt x="1457434" y="405616"/>
                  </a:cubicBezTo>
                  <a:cubicBezTo>
                    <a:pt x="1481448" y="475897"/>
                    <a:pt x="1464156" y="499474"/>
                    <a:pt x="1433493" y="508137"/>
                  </a:cubicBezTo>
                  <a:lnTo>
                    <a:pt x="1391165" y="512794"/>
                  </a:lnTo>
                  <a:lnTo>
                    <a:pt x="1416838" y="535260"/>
                  </a:lnTo>
                  <a:cubicBezTo>
                    <a:pt x="1429322" y="553618"/>
                    <a:pt x="1431242" y="578247"/>
                    <a:pt x="1419464" y="610327"/>
                  </a:cubicBezTo>
                  <a:cubicBezTo>
                    <a:pt x="1394371" y="657283"/>
                    <a:pt x="1359912" y="691742"/>
                    <a:pt x="1312956" y="716836"/>
                  </a:cubicBezTo>
                  <a:cubicBezTo>
                    <a:pt x="1270724" y="718462"/>
                    <a:pt x="1239389" y="756045"/>
                    <a:pt x="1203392" y="773303"/>
                  </a:cubicBezTo>
                  <a:cubicBezTo>
                    <a:pt x="1183048" y="781152"/>
                    <a:pt x="1162709" y="785874"/>
                    <a:pt x="1143950" y="779645"/>
                  </a:cubicBezTo>
                  <a:cubicBezTo>
                    <a:pt x="1131442" y="776536"/>
                    <a:pt x="1123634" y="768727"/>
                    <a:pt x="1109560" y="767184"/>
                  </a:cubicBezTo>
                  <a:cubicBezTo>
                    <a:pt x="1097058" y="760947"/>
                    <a:pt x="1086108" y="762527"/>
                    <a:pt x="1073614" y="750033"/>
                  </a:cubicBezTo>
                  <a:cubicBezTo>
                    <a:pt x="1062683" y="739102"/>
                    <a:pt x="1059578" y="723467"/>
                    <a:pt x="1059596" y="710955"/>
                  </a:cubicBezTo>
                  <a:cubicBezTo>
                    <a:pt x="1062752" y="692182"/>
                    <a:pt x="1080014" y="653056"/>
                    <a:pt x="1094106" y="642087"/>
                  </a:cubicBezTo>
                  <a:cubicBezTo>
                    <a:pt x="1125419" y="620146"/>
                    <a:pt x="1142680" y="581019"/>
                    <a:pt x="1181796" y="570014"/>
                  </a:cubicBezTo>
                  <a:cubicBezTo>
                    <a:pt x="1200587" y="554346"/>
                    <a:pt x="1220945" y="537111"/>
                    <a:pt x="1239736" y="521446"/>
                  </a:cubicBezTo>
                  <a:cubicBezTo>
                    <a:pt x="1255390" y="512037"/>
                    <a:pt x="1269468" y="510454"/>
                    <a:pt x="1283543" y="511996"/>
                  </a:cubicBezTo>
                  <a:lnTo>
                    <a:pt x="1310783" y="505383"/>
                  </a:lnTo>
                  <a:lnTo>
                    <a:pt x="1311966" y="497651"/>
                  </a:lnTo>
                  <a:cubicBezTo>
                    <a:pt x="1341268" y="468348"/>
                    <a:pt x="1370541" y="435932"/>
                    <a:pt x="1399843" y="406631"/>
                  </a:cubicBezTo>
                  <a:cubicBezTo>
                    <a:pt x="1409941" y="404391"/>
                    <a:pt x="1419246" y="400587"/>
                    <a:pt x="1428573" y="399118"/>
                  </a:cubicBezTo>
                  <a:close/>
                  <a:moveTo>
                    <a:pt x="1696800" y="1122"/>
                  </a:moveTo>
                  <a:cubicBezTo>
                    <a:pt x="1701820" y="3045"/>
                    <a:pt x="1706063" y="7288"/>
                    <a:pt x="1709917" y="12690"/>
                  </a:cubicBezTo>
                  <a:cubicBezTo>
                    <a:pt x="1745227" y="140929"/>
                    <a:pt x="1667905" y="156536"/>
                    <a:pt x="1570519" y="155175"/>
                  </a:cubicBezTo>
                  <a:lnTo>
                    <a:pt x="1564341" y="152096"/>
                  </a:lnTo>
                  <a:cubicBezTo>
                    <a:pt x="1550432" y="150576"/>
                    <a:pt x="1547357" y="141307"/>
                    <a:pt x="1553566" y="128928"/>
                  </a:cubicBezTo>
                  <a:cubicBezTo>
                    <a:pt x="1562863" y="116543"/>
                    <a:pt x="1573705" y="105701"/>
                    <a:pt x="1583010" y="90225"/>
                  </a:cubicBezTo>
                  <a:cubicBezTo>
                    <a:pt x="1588449" y="75531"/>
                    <a:pt x="1595815" y="63536"/>
                    <a:pt x="1605301" y="54049"/>
                  </a:cubicBezTo>
                  <a:cubicBezTo>
                    <a:pt x="1614788" y="44563"/>
                    <a:pt x="1626395" y="37585"/>
                    <a:pt x="1640316" y="32920"/>
                  </a:cubicBezTo>
                  <a:cubicBezTo>
                    <a:pt x="1654243" y="25163"/>
                    <a:pt x="1666634" y="12773"/>
                    <a:pt x="1679019" y="3475"/>
                  </a:cubicBezTo>
                  <a:cubicBezTo>
                    <a:pt x="1685982" y="-403"/>
                    <a:pt x="1691780" y="-800"/>
                    <a:pt x="1696800" y="1122"/>
                  </a:cubicBezTo>
                  <a:close/>
                </a:path>
              </a:pathLst>
            </a:custGeom>
            <a:solidFill>
              <a:srgbClr val="F0646C">
                <a:alpha val="69800"/>
              </a:srgbClr>
            </a:solidFill>
            <a:ln>
              <a:noFill/>
            </a:ln>
          </p:spPr>
          <p:txBody>
            <a:bodyPr anchorCtr="0" anchor="ctr" bIns="22850" lIns="45725" spcFirstLastPara="1" rIns="45725" wrap="square" tIns="2285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747993"/>
                </a:solidFill>
                <a:latin typeface="Oswald"/>
                <a:ea typeface="Oswald"/>
                <a:cs typeface="Oswald"/>
                <a:sym typeface="Oswald"/>
              </a:endParaRPr>
            </a:p>
          </p:txBody>
        </p:sp>
        <p:sp>
          <p:nvSpPr>
            <p:cNvPr id="978" name="Google Shape;978;g311d5cb9a0a_0_691"/>
            <p:cNvSpPr/>
            <p:nvPr/>
          </p:nvSpPr>
          <p:spPr>
            <a:xfrm>
              <a:off x="2576402" y="6445990"/>
              <a:ext cx="5547188" cy="5333557"/>
            </a:xfrm>
            <a:custGeom>
              <a:rect b="b" l="l" r="r" t="t"/>
              <a:pathLst>
                <a:path extrusionOk="0" h="5333557" w="5547188">
                  <a:moveTo>
                    <a:pt x="3042844" y="5305057"/>
                  </a:moveTo>
                  <a:cubicBezTo>
                    <a:pt x="3045498" y="5305986"/>
                    <a:pt x="3048209" y="5308051"/>
                    <a:pt x="3050961" y="5311666"/>
                  </a:cubicBezTo>
                  <a:cubicBezTo>
                    <a:pt x="3050829" y="5314983"/>
                    <a:pt x="3045389" y="5326790"/>
                    <a:pt x="3041808" y="5333557"/>
                  </a:cubicBezTo>
                  <a:cubicBezTo>
                    <a:pt x="3033714" y="5328913"/>
                    <a:pt x="3027347" y="5322545"/>
                    <a:pt x="3020979" y="5316178"/>
                  </a:cubicBezTo>
                  <a:cubicBezTo>
                    <a:pt x="3027447" y="5309709"/>
                    <a:pt x="3034885" y="5302271"/>
                    <a:pt x="3042844" y="5305057"/>
                  </a:cubicBezTo>
                  <a:close/>
                  <a:moveTo>
                    <a:pt x="2638338" y="5267719"/>
                  </a:moveTo>
                  <a:cubicBezTo>
                    <a:pt x="2642386" y="5267886"/>
                    <a:pt x="2647224" y="5268413"/>
                    <a:pt x="2652110" y="5268125"/>
                  </a:cubicBezTo>
                  <a:cubicBezTo>
                    <a:pt x="2648084" y="5281345"/>
                    <a:pt x="2642334" y="5296294"/>
                    <a:pt x="2638309" y="5309514"/>
                  </a:cubicBezTo>
                  <a:cubicBezTo>
                    <a:pt x="2633711" y="5304917"/>
                    <a:pt x="2628920" y="5303575"/>
                    <a:pt x="2623938" y="5305492"/>
                  </a:cubicBezTo>
                  <a:cubicBezTo>
                    <a:pt x="2616466" y="5294572"/>
                    <a:pt x="2615702" y="5280009"/>
                    <a:pt x="2629307" y="5269469"/>
                  </a:cubicBezTo>
                  <a:cubicBezTo>
                    <a:pt x="2631033" y="5267744"/>
                    <a:pt x="2634290" y="5267552"/>
                    <a:pt x="2638338" y="5267719"/>
                  </a:cubicBezTo>
                  <a:close/>
                  <a:moveTo>
                    <a:pt x="2903519" y="5214086"/>
                  </a:moveTo>
                  <a:cubicBezTo>
                    <a:pt x="2920918" y="5214184"/>
                    <a:pt x="2934707" y="5224739"/>
                    <a:pt x="2949465" y="5234323"/>
                  </a:cubicBezTo>
                  <a:cubicBezTo>
                    <a:pt x="2948957" y="5251061"/>
                    <a:pt x="2943476" y="5266279"/>
                    <a:pt x="2925421" y="5255121"/>
                  </a:cubicBezTo>
                  <a:cubicBezTo>
                    <a:pt x="2910610" y="5247211"/>
                    <a:pt x="2897730" y="5230881"/>
                    <a:pt x="2884746" y="5217897"/>
                  </a:cubicBezTo>
                  <a:cubicBezTo>
                    <a:pt x="2891518" y="5215183"/>
                    <a:pt x="2897719" y="5214053"/>
                    <a:pt x="2903519" y="5214086"/>
                  </a:cubicBezTo>
                  <a:close/>
                  <a:moveTo>
                    <a:pt x="3300376" y="4717376"/>
                  </a:moveTo>
                  <a:cubicBezTo>
                    <a:pt x="3309857" y="4720627"/>
                    <a:pt x="3317815" y="4728586"/>
                    <a:pt x="3325741" y="4733395"/>
                  </a:cubicBezTo>
                  <a:cubicBezTo>
                    <a:pt x="3336815" y="4738236"/>
                    <a:pt x="3341623" y="4746161"/>
                    <a:pt x="3341760" y="4758760"/>
                  </a:cubicBezTo>
                  <a:cubicBezTo>
                    <a:pt x="3341861" y="4768207"/>
                    <a:pt x="3335663" y="4777588"/>
                    <a:pt x="3324658" y="4779045"/>
                  </a:cubicBezTo>
                  <a:cubicBezTo>
                    <a:pt x="3301086" y="4783514"/>
                    <a:pt x="3282089" y="4773863"/>
                    <a:pt x="3264614" y="4759504"/>
                  </a:cubicBezTo>
                  <a:cubicBezTo>
                    <a:pt x="3262887" y="4745315"/>
                    <a:pt x="3265138" y="4735104"/>
                    <a:pt x="3271166" y="4728280"/>
                  </a:cubicBezTo>
                  <a:cubicBezTo>
                    <a:pt x="3277194" y="4721457"/>
                    <a:pt x="3287000" y="4718019"/>
                    <a:pt x="3300376" y="4717376"/>
                  </a:cubicBezTo>
                  <a:close/>
                  <a:moveTo>
                    <a:pt x="3138574" y="4632992"/>
                  </a:moveTo>
                  <a:cubicBezTo>
                    <a:pt x="3155018" y="4646107"/>
                    <a:pt x="3169822" y="4657579"/>
                    <a:pt x="3186268" y="4670695"/>
                  </a:cubicBezTo>
                  <a:cubicBezTo>
                    <a:pt x="3195915" y="4710316"/>
                    <a:pt x="3159578" y="4703954"/>
                    <a:pt x="3139666" y="4714013"/>
                  </a:cubicBezTo>
                  <a:cubicBezTo>
                    <a:pt x="3124885" y="4699232"/>
                    <a:pt x="3113389" y="4687736"/>
                    <a:pt x="3096943" y="4674622"/>
                  </a:cubicBezTo>
                  <a:cubicBezTo>
                    <a:pt x="3111930" y="4659635"/>
                    <a:pt x="3125252" y="4646313"/>
                    <a:pt x="3138574" y="4632992"/>
                  </a:cubicBezTo>
                  <a:close/>
                  <a:moveTo>
                    <a:pt x="3837495" y="4416890"/>
                  </a:moveTo>
                  <a:cubicBezTo>
                    <a:pt x="3856504" y="4432901"/>
                    <a:pt x="3873921" y="4447317"/>
                    <a:pt x="3859291" y="4474682"/>
                  </a:cubicBezTo>
                  <a:lnTo>
                    <a:pt x="3857792" y="4476181"/>
                  </a:lnTo>
                  <a:cubicBezTo>
                    <a:pt x="3834467" y="4470853"/>
                    <a:pt x="3818641" y="4458028"/>
                    <a:pt x="3822496" y="4431889"/>
                  </a:cubicBezTo>
                  <a:cubicBezTo>
                    <a:pt x="3826996" y="4427389"/>
                    <a:pt x="3831496" y="4422889"/>
                    <a:pt x="3837495" y="4416890"/>
                  </a:cubicBezTo>
                  <a:close/>
                  <a:moveTo>
                    <a:pt x="3743893" y="4317359"/>
                  </a:moveTo>
                  <a:cubicBezTo>
                    <a:pt x="3761461" y="4337994"/>
                    <a:pt x="3782154" y="4358687"/>
                    <a:pt x="3802848" y="4379381"/>
                  </a:cubicBezTo>
                  <a:cubicBezTo>
                    <a:pt x="3798249" y="4383980"/>
                    <a:pt x="3792116" y="4390113"/>
                    <a:pt x="3785984" y="4396245"/>
                  </a:cubicBezTo>
                  <a:cubicBezTo>
                    <a:pt x="3763698" y="4373959"/>
                    <a:pt x="3730563" y="4356156"/>
                    <a:pt x="3743893" y="4317359"/>
                  </a:cubicBezTo>
                  <a:close/>
                  <a:moveTo>
                    <a:pt x="1444902" y="2171123"/>
                  </a:moveTo>
                  <a:lnTo>
                    <a:pt x="1443388" y="2172637"/>
                  </a:lnTo>
                  <a:lnTo>
                    <a:pt x="1443230" y="2172145"/>
                  </a:lnTo>
                  <a:close/>
                  <a:moveTo>
                    <a:pt x="1408439" y="2113457"/>
                  </a:moveTo>
                  <a:cubicBezTo>
                    <a:pt x="1421855" y="2116271"/>
                    <a:pt x="1428076" y="2126279"/>
                    <a:pt x="1432201" y="2137977"/>
                  </a:cubicBezTo>
                  <a:lnTo>
                    <a:pt x="1443230" y="2172145"/>
                  </a:lnTo>
                  <a:lnTo>
                    <a:pt x="1415749" y="2188917"/>
                  </a:lnTo>
                  <a:cubicBezTo>
                    <a:pt x="1405283" y="2192080"/>
                    <a:pt x="1393896" y="2191295"/>
                    <a:pt x="1381076" y="2183018"/>
                  </a:cubicBezTo>
                  <a:cubicBezTo>
                    <a:pt x="1369824" y="2174794"/>
                    <a:pt x="1358354" y="2160296"/>
                    <a:pt x="1370470" y="2148180"/>
                  </a:cubicBezTo>
                  <a:cubicBezTo>
                    <a:pt x="1375717" y="2141312"/>
                    <a:pt x="1382071" y="2132523"/>
                    <a:pt x="1388682" y="2125505"/>
                  </a:cubicBezTo>
                  <a:cubicBezTo>
                    <a:pt x="1395297" y="2118487"/>
                    <a:pt x="1402164" y="2113241"/>
                    <a:pt x="1408439" y="2113457"/>
                  </a:cubicBezTo>
                  <a:close/>
                  <a:moveTo>
                    <a:pt x="1265341" y="2053449"/>
                  </a:moveTo>
                  <a:cubicBezTo>
                    <a:pt x="1274472" y="2050316"/>
                    <a:pt x="1283502" y="2056280"/>
                    <a:pt x="1289500" y="2062278"/>
                  </a:cubicBezTo>
                  <a:cubicBezTo>
                    <a:pt x="1334552" y="2101196"/>
                    <a:pt x="1311386" y="2139357"/>
                    <a:pt x="1273090" y="2174652"/>
                  </a:cubicBezTo>
                  <a:cubicBezTo>
                    <a:pt x="1265897" y="2139863"/>
                    <a:pt x="1257169" y="2106604"/>
                    <a:pt x="1253007" y="2071780"/>
                  </a:cubicBezTo>
                  <a:cubicBezTo>
                    <a:pt x="1253043" y="2068747"/>
                    <a:pt x="1255367" y="2064174"/>
                    <a:pt x="1258063" y="2060353"/>
                  </a:cubicBezTo>
                  <a:cubicBezTo>
                    <a:pt x="1260758" y="2056533"/>
                    <a:pt x="1263824" y="2053467"/>
                    <a:pt x="1265341" y="2053449"/>
                  </a:cubicBezTo>
                  <a:close/>
                  <a:moveTo>
                    <a:pt x="5334606" y="1988836"/>
                  </a:moveTo>
                  <a:lnTo>
                    <a:pt x="5334395" y="1990297"/>
                  </a:lnTo>
                  <a:lnTo>
                    <a:pt x="5335107" y="1989703"/>
                  </a:lnTo>
                  <a:close/>
                  <a:moveTo>
                    <a:pt x="1233143" y="1889514"/>
                  </a:moveTo>
                  <a:cubicBezTo>
                    <a:pt x="1242833" y="1927863"/>
                    <a:pt x="1262085" y="1959850"/>
                    <a:pt x="1289315" y="1990265"/>
                  </a:cubicBezTo>
                  <a:cubicBezTo>
                    <a:pt x="1297322" y="1998272"/>
                    <a:pt x="1290962" y="2007835"/>
                    <a:pt x="1278180" y="2004604"/>
                  </a:cubicBezTo>
                  <a:cubicBezTo>
                    <a:pt x="1271792" y="2004587"/>
                    <a:pt x="1262184" y="1994979"/>
                    <a:pt x="1255788" y="1991767"/>
                  </a:cubicBezTo>
                  <a:cubicBezTo>
                    <a:pt x="1207742" y="1940537"/>
                    <a:pt x="1207742" y="1940537"/>
                    <a:pt x="1233143" y="1889514"/>
                  </a:cubicBezTo>
                  <a:close/>
                  <a:moveTo>
                    <a:pt x="1203940" y="1716386"/>
                  </a:moveTo>
                  <a:cubicBezTo>
                    <a:pt x="1234733" y="1725445"/>
                    <a:pt x="1225185" y="1771780"/>
                    <a:pt x="1251300" y="1788582"/>
                  </a:cubicBezTo>
                  <a:cubicBezTo>
                    <a:pt x="1251144" y="1813263"/>
                    <a:pt x="1237172" y="1827235"/>
                    <a:pt x="1212492" y="1827391"/>
                  </a:cubicBezTo>
                  <a:lnTo>
                    <a:pt x="1194098" y="1808997"/>
                  </a:lnTo>
                  <a:cubicBezTo>
                    <a:pt x="1172504" y="1809133"/>
                    <a:pt x="1156922" y="1833911"/>
                    <a:pt x="1135365" y="1827878"/>
                  </a:cubicBezTo>
                  <a:cubicBezTo>
                    <a:pt x="1127604" y="1835640"/>
                    <a:pt x="1121394" y="1841850"/>
                    <a:pt x="1115185" y="1848058"/>
                  </a:cubicBezTo>
                  <a:cubicBezTo>
                    <a:pt x="1109054" y="1841927"/>
                    <a:pt x="1099838" y="1835817"/>
                    <a:pt x="1095259" y="1828132"/>
                  </a:cubicBezTo>
                  <a:cubicBezTo>
                    <a:pt x="1070812" y="1791268"/>
                    <a:pt x="1070910" y="1775842"/>
                    <a:pt x="1100307" y="1761773"/>
                  </a:cubicBezTo>
                  <a:cubicBezTo>
                    <a:pt x="1132788" y="1747686"/>
                    <a:pt x="1166823" y="1732045"/>
                    <a:pt x="1203940" y="1716386"/>
                  </a:cubicBezTo>
                  <a:close/>
                  <a:moveTo>
                    <a:pt x="1320440" y="1604257"/>
                  </a:moveTo>
                  <a:cubicBezTo>
                    <a:pt x="1338574" y="1628759"/>
                    <a:pt x="1356639" y="1656378"/>
                    <a:pt x="1376366" y="1679289"/>
                  </a:cubicBezTo>
                  <a:cubicBezTo>
                    <a:pt x="1391524" y="1697632"/>
                    <a:pt x="1406752" y="1712860"/>
                    <a:pt x="1379825" y="1733697"/>
                  </a:cubicBezTo>
                  <a:cubicBezTo>
                    <a:pt x="1356080" y="1751349"/>
                    <a:pt x="1336144" y="1737784"/>
                    <a:pt x="1317802" y="1722626"/>
                  </a:cubicBezTo>
                  <a:cubicBezTo>
                    <a:pt x="1326180" y="1695975"/>
                    <a:pt x="1307768" y="1683931"/>
                    <a:pt x="1290946" y="1670296"/>
                  </a:cubicBezTo>
                  <a:cubicBezTo>
                    <a:pt x="1274957" y="1654306"/>
                    <a:pt x="1269005" y="1641985"/>
                    <a:pt x="1273712" y="1631567"/>
                  </a:cubicBezTo>
                  <a:cubicBezTo>
                    <a:pt x="1278421" y="1621149"/>
                    <a:pt x="1293789" y="1612635"/>
                    <a:pt x="1320440" y="1604257"/>
                  </a:cubicBezTo>
                  <a:close/>
                  <a:moveTo>
                    <a:pt x="1398857" y="1530667"/>
                  </a:moveTo>
                  <a:cubicBezTo>
                    <a:pt x="1407115" y="1541884"/>
                    <a:pt x="1424823" y="1556633"/>
                    <a:pt x="1414475" y="1566981"/>
                  </a:cubicBezTo>
                  <a:cubicBezTo>
                    <a:pt x="1405604" y="1575852"/>
                    <a:pt x="1390855" y="1558144"/>
                    <a:pt x="1379638" y="1549886"/>
                  </a:cubicBezTo>
                  <a:cubicBezTo>
                    <a:pt x="1385552" y="1543972"/>
                    <a:pt x="1391465" y="1538059"/>
                    <a:pt x="1398857" y="1530667"/>
                  </a:cubicBezTo>
                  <a:close/>
                  <a:moveTo>
                    <a:pt x="1586099" y="1429400"/>
                  </a:moveTo>
                  <a:cubicBezTo>
                    <a:pt x="1590775" y="1429860"/>
                    <a:pt x="1595470" y="1431488"/>
                    <a:pt x="1599398" y="1433883"/>
                  </a:cubicBezTo>
                  <a:cubicBezTo>
                    <a:pt x="1607206" y="1435559"/>
                    <a:pt x="1608929" y="1446480"/>
                    <a:pt x="1601263" y="1454146"/>
                  </a:cubicBezTo>
                  <a:cubicBezTo>
                    <a:pt x="1584445" y="1474125"/>
                    <a:pt x="1600204" y="1486818"/>
                    <a:pt x="1608250" y="1504062"/>
                  </a:cubicBezTo>
                  <a:cubicBezTo>
                    <a:pt x="1617970" y="1529115"/>
                    <a:pt x="1599194" y="1522602"/>
                    <a:pt x="1585205" y="1523946"/>
                  </a:cubicBezTo>
                  <a:cubicBezTo>
                    <a:pt x="1572773" y="1525312"/>
                    <a:pt x="1567035" y="1531841"/>
                    <a:pt x="1563268" y="1539956"/>
                  </a:cubicBezTo>
                  <a:lnTo>
                    <a:pt x="1554418" y="1562284"/>
                  </a:lnTo>
                  <a:lnTo>
                    <a:pt x="1562683" y="1570548"/>
                  </a:lnTo>
                  <a:lnTo>
                    <a:pt x="1474591" y="1658639"/>
                  </a:lnTo>
                  <a:cubicBezTo>
                    <a:pt x="1469596" y="1615205"/>
                    <a:pt x="1464639" y="1581419"/>
                    <a:pt x="1461297" y="1549245"/>
                  </a:cubicBezTo>
                  <a:lnTo>
                    <a:pt x="1470297" y="1525302"/>
                  </a:lnTo>
                  <a:lnTo>
                    <a:pt x="1454075" y="1541525"/>
                  </a:lnTo>
                  <a:lnTo>
                    <a:pt x="1440257" y="1527708"/>
                  </a:lnTo>
                  <a:lnTo>
                    <a:pt x="1440255" y="1527711"/>
                  </a:lnTo>
                  <a:lnTo>
                    <a:pt x="1421037" y="1508492"/>
                  </a:lnTo>
                  <a:lnTo>
                    <a:pt x="1439738" y="1508549"/>
                  </a:lnTo>
                  <a:lnTo>
                    <a:pt x="1439851" y="1508195"/>
                  </a:lnTo>
                  <a:cubicBezTo>
                    <a:pt x="1443217" y="1505193"/>
                    <a:pt x="1448216" y="1503824"/>
                    <a:pt x="1454304" y="1503542"/>
                  </a:cubicBezTo>
                  <a:cubicBezTo>
                    <a:pt x="1468073" y="1501391"/>
                    <a:pt x="1480250" y="1500829"/>
                    <a:pt x="1493878" y="1501721"/>
                  </a:cubicBezTo>
                  <a:lnTo>
                    <a:pt x="1477396" y="1518204"/>
                  </a:lnTo>
                  <a:lnTo>
                    <a:pt x="1498091" y="1510424"/>
                  </a:lnTo>
                  <a:lnTo>
                    <a:pt x="1493087" y="1505420"/>
                  </a:lnTo>
                  <a:cubicBezTo>
                    <a:pt x="1519150" y="1479356"/>
                    <a:pt x="1546795" y="1454874"/>
                    <a:pt x="1572907" y="1431923"/>
                  </a:cubicBezTo>
                  <a:cubicBezTo>
                    <a:pt x="1576764" y="1429647"/>
                    <a:pt x="1581422" y="1428940"/>
                    <a:pt x="1586099" y="1429400"/>
                  </a:cubicBezTo>
                  <a:close/>
                  <a:moveTo>
                    <a:pt x="4765752" y="1168892"/>
                  </a:moveTo>
                  <a:cubicBezTo>
                    <a:pt x="4812934" y="1163497"/>
                    <a:pt x="4859332" y="1183606"/>
                    <a:pt x="4907438" y="1189647"/>
                  </a:cubicBezTo>
                  <a:cubicBezTo>
                    <a:pt x="4927841" y="1210050"/>
                    <a:pt x="4929504" y="1236639"/>
                    <a:pt x="4926480" y="1264774"/>
                  </a:cubicBezTo>
                  <a:cubicBezTo>
                    <a:pt x="4923563" y="1321055"/>
                    <a:pt x="4922005" y="1322613"/>
                    <a:pt x="4862504" y="1300501"/>
                  </a:cubicBezTo>
                  <a:cubicBezTo>
                    <a:pt x="4854678" y="1298908"/>
                    <a:pt x="4845286" y="1295746"/>
                    <a:pt x="4835891" y="1292584"/>
                  </a:cubicBezTo>
                  <a:cubicBezTo>
                    <a:pt x="4825044" y="1319126"/>
                    <a:pt x="4862654" y="1341157"/>
                    <a:pt x="4847121" y="1369244"/>
                  </a:cubicBezTo>
                  <a:cubicBezTo>
                    <a:pt x="4814290" y="1370686"/>
                    <a:pt x="4787620" y="1347133"/>
                    <a:pt x="4751673" y="1351691"/>
                  </a:cubicBezTo>
                  <a:cubicBezTo>
                    <a:pt x="4778284" y="1359607"/>
                    <a:pt x="4803349" y="1372210"/>
                    <a:pt x="4808139" y="1398809"/>
                  </a:cubicBezTo>
                  <a:lnTo>
                    <a:pt x="4808143" y="1400011"/>
                  </a:lnTo>
                  <a:lnTo>
                    <a:pt x="4806032" y="1403760"/>
                  </a:lnTo>
                  <a:lnTo>
                    <a:pt x="4808186" y="1411222"/>
                  </a:lnTo>
                  <a:lnTo>
                    <a:pt x="4808189" y="1412102"/>
                  </a:lnTo>
                  <a:cubicBezTo>
                    <a:pt x="4806641" y="1416005"/>
                    <a:pt x="4803525" y="1419121"/>
                    <a:pt x="4798840" y="1420666"/>
                  </a:cubicBezTo>
                  <a:cubicBezTo>
                    <a:pt x="4810570" y="1421493"/>
                    <a:pt x="4810163" y="1417190"/>
                    <a:pt x="4808384" y="1411905"/>
                  </a:cubicBezTo>
                  <a:lnTo>
                    <a:pt x="4808186" y="1411222"/>
                  </a:lnTo>
                  <a:lnTo>
                    <a:pt x="4808143" y="1400011"/>
                  </a:lnTo>
                  <a:lnTo>
                    <a:pt x="4809698" y="1397251"/>
                  </a:lnTo>
                  <a:cubicBezTo>
                    <a:pt x="4815871" y="1375383"/>
                    <a:pt x="4826788" y="1367606"/>
                    <a:pt x="4847121" y="1369244"/>
                  </a:cubicBezTo>
                  <a:cubicBezTo>
                    <a:pt x="4856631" y="1403681"/>
                    <a:pt x="4867711" y="1439685"/>
                    <a:pt x="4878790" y="1475691"/>
                  </a:cubicBezTo>
                  <a:cubicBezTo>
                    <a:pt x="4883568" y="1499165"/>
                    <a:pt x="4864943" y="1536623"/>
                    <a:pt x="4899390" y="1549260"/>
                  </a:cubicBezTo>
                  <a:cubicBezTo>
                    <a:pt x="4960438" y="1566686"/>
                    <a:pt x="4888624" y="1597694"/>
                    <a:pt x="4909051" y="1624351"/>
                  </a:cubicBezTo>
                  <a:cubicBezTo>
                    <a:pt x="4926328" y="1644743"/>
                    <a:pt x="4940499" y="1671378"/>
                    <a:pt x="4923444" y="1710406"/>
                  </a:cubicBezTo>
                  <a:cubicBezTo>
                    <a:pt x="4978097" y="1690281"/>
                    <a:pt x="4999861" y="1655963"/>
                    <a:pt x="5029472" y="1629490"/>
                  </a:cubicBezTo>
                  <a:cubicBezTo>
                    <a:pt x="5021973" y="1715462"/>
                    <a:pt x="5071709" y="1634337"/>
                    <a:pt x="5088962" y="1648474"/>
                  </a:cubicBezTo>
                  <a:cubicBezTo>
                    <a:pt x="5113993" y="1651694"/>
                    <a:pt x="5128118" y="1665819"/>
                    <a:pt x="5129768" y="1689280"/>
                  </a:cubicBezTo>
                  <a:lnTo>
                    <a:pt x="5150172" y="1709684"/>
                  </a:lnTo>
                  <a:lnTo>
                    <a:pt x="5150201" y="1709794"/>
                  </a:lnTo>
                  <a:lnTo>
                    <a:pt x="5168845" y="1719005"/>
                  </a:lnTo>
                  <a:cubicBezTo>
                    <a:pt x="5189630" y="1739643"/>
                    <a:pt x="5195891" y="1776985"/>
                    <a:pt x="5228549" y="1786188"/>
                  </a:cubicBezTo>
                  <a:cubicBezTo>
                    <a:pt x="5250322" y="1792322"/>
                    <a:pt x="5275196" y="1801557"/>
                    <a:pt x="5278458" y="1767286"/>
                  </a:cubicBezTo>
                  <a:cubicBezTo>
                    <a:pt x="5281666" y="1745474"/>
                    <a:pt x="5283311" y="1725225"/>
                    <a:pt x="5305123" y="1722017"/>
                  </a:cubicBezTo>
                  <a:cubicBezTo>
                    <a:pt x="5345635" y="1715613"/>
                    <a:pt x="5378394" y="1701458"/>
                    <a:pt x="5408133" y="1665516"/>
                  </a:cubicBezTo>
                  <a:cubicBezTo>
                    <a:pt x="5428476" y="1642073"/>
                    <a:pt x="5479813" y="1652752"/>
                    <a:pt x="5507962" y="1624603"/>
                  </a:cubicBezTo>
                  <a:cubicBezTo>
                    <a:pt x="5515687" y="1638583"/>
                    <a:pt x="5523412" y="1652563"/>
                    <a:pt x="5531137" y="1666543"/>
                  </a:cubicBezTo>
                  <a:cubicBezTo>
                    <a:pt x="5534197" y="1678987"/>
                    <a:pt x="5537258" y="1691430"/>
                    <a:pt x="5540319" y="1703873"/>
                  </a:cubicBezTo>
                  <a:cubicBezTo>
                    <a:pt x="5540251" y="1719445"/>
                    <a:pt x="5540197" y="1731901"/>
                    <a:pt x="5540143" y="1744357"/>
                  </a:cubicBezTo>
                  <a:cubicBezTo>
                    <a:pt x="5530707" y="1766198"/>
                    <a:pt x="5521270" y="1788036"/>
                    <a:pt x="5510282" y="1808327"/>
                  </a:cubicBezTo>
                  <a:cubicBezTo>
                    <a:pt x="5499295" y="1828615"/>
                    <a:pt x="5496100" y="1847314"/>
                    <a:pt x="5511563" y="1872160"/>
                  </a:cubicBezTo>
                  <a:cubicBezTo>
                    <a:pt x="5528578" y="1898557"/>
                    <a:pt x="5536222" y="1931223"/>
                    <a:pt x="5546994" y="1960760"/>
                  </a:cubicBezTo>
                  <a:cubicBezTo>
                    <a:pt x="5548530" y="1965424"/>
                    <a:pt x="5540684" y="1979473"/>
                    <a:pt x="5532892" y="1981062"/>
                  </a:cubicBezTo>
                  <a:cubicBezTo>
                    <a:pt x="5526650" y="1984204"/>
                    <a:pt x="5512630" y="1985822"/>
                    <a:pt x="5507978" y="1981170"/>
                  </a:cubicBezTo>
                  <a:cubicBezTo>
                    <a:pt x="5489374" y="1962566"/>
                    <a:pt x="5475461" y="1939270"/>
                    <a:pt x="5453783" y="1911336"/>
                  </a:cubicBezTo>
                  <a:cubicBezTo>
                    <a:pt x="5391230" y="1973889"/>
                    <a:pt x="5331805" y="2033314"/>
                    <a:pt x="5273943" y="2091176"/>
                  </a:cubicBezTo>
                  <a:cubicBezTo>
                    <a:pt x="5253613" y="2111505"/>
                    <a:pt x="5233672" y="2132223"/>
                    <a:pt x="5211797" y="2149835"/>
                  </a:cubicBezTo>
                  <a:lnTo>
                    <a:pt x="5192859" y="2160112"/>
                  </a:lnTo>
                  <a:lnTo>
                    <a:pt x="5150413" y="2195984"/>
                  </a:lnTo>
                  <a:cubicBezTo>
                    <a:pt x="5122371" y="2224026"/>
                    <a:pt x="5099037" y="2256776"/>
                    <a:pt x="5053685" y="2255043"/>
                  </a:cubicBezTo>
                  <a:cubicBezTo>
                    <a:pt x="5005182" y="2247046"/>
                    <a:pt x="4978500" y="2220364"/>
                    <a:pt x="4986126" y="2168792"/>
                  </a:cubicBezTo>
                  <a:lnTo>
                    <a:pt x="4997627" y="2139604"/>
                  </a:lnTo>
                  <a:lnTo>
                    <a:pt x="4995231" y="2140631"/>
                  </a:lnTo>
                  <a:lnTo>
                    <a:pt x="4986103" y="2162537"/>
                  </a:lnTo>
                  <a:cubicBezTo>
                    <a:pt x="4945575" y="2196788"/>
                    <a:pt x="4909547" y="2179454"/>
                    <a:pt x="4875042" y="2151179"/>
                  </a:cubicBezTo>
                  <a:cubicBezTo>
                    <a:pt x="4845233" y="2124487"/>
                    <a:pt x="4815529" y="2125940"/>
                    <a:pt x="4784312" y="2141461"/>
                  </a:cubicBezTo>
                  <a:cubicBezTo>
                    <a:pt x="4759317" y="2147623"/>
                    <a:pt x="4732729" y="2145960"/>
                    <a:pt x="4707662" y="2133358"/>
                  </a:cubicBezTo>
                  <a:cubicBezTo>
                    <a:pt x="4677889" y="2116047"/>
                    <a:pt x="4662148" y="2087844"/>
                    <a:pt x="4652649" y="2056534"/>
                  </a:cubicBezTo>
                  <a:cubicBezTo>
                    <a:pt x="4647918" y="2045571"/>
                    <a:pt x="4643175" y="2031481"/>
                    <a:pt x="4640013" y="2022086"/>
                  </a:cubicBezTo>
                  <a:cubicBezTo>
                    <a:pt x="4624624" y="1983330"/>
                    <a:pt x="4589079" y="1964727"/>
                    <a:pt x="4562302" y="1938681"/>
                  </a:cubicBezTo>
                  <a:lnTo>
                    <a:pt x="4549999" y="1922725"/>
                  </a:lnTo>
                  <a:lnTo>
                    <a:pt x="4545203" y="1985978"/>
                  </a:lnTo>
                  <a:cubicBezTo>
                    <a:pt x="4552195" y="2009050"/>
                    <a:pt x="4569761" y="2028183"/>
                    <a:pt x="4602599" y="2042196"/>
                  </a:cubicBezTo>
                  <a:cubicBezTo>
                    <a:pt x="4655769" y="2063988"/>
                    <a:pt x="4646285" y="2104707"/>
                    <a:pt x="4630538" y="2145439"/>
                  </a:cubicBezTo>
                  <a:cubicBezTo>
                    <a:pt x="4630502" y="2161092"/>
                    <a:pt x="4630473" y="2173615"/>
                    <a:pt x="4632014" y="2184568"/>
                  </a:cubicBezTo>
                  <a:cubicBezTo>
                    <a:pt x="4638260" y="2190814"/>
                    <a:pt x="4646069" y="2198623"/>
                    <a:pt x="4652316" y="2204870"/>
                  </a:cubicBezTo>
                  <a:cubicBezTo>
                    <a:pt x="4664830" y="2207972"/>
                    <a:pt x="4678921" y="2206375"/>
                    <a:pt x="4691445" y="2206346"/>
                  </a:cubicBezTo>
                  <a:cubicBezTo>
                    <a:pt x="4702432" y="2192233"/>
                    <a:pt x="4696251" y="2157812"/>
                    <a:pt x="4732234" y="2165556"/>
                  </a:cubicBezTo>
                  <a:cubicBezTo>
                    <a:pt x="4741626" y="2165534"/>
                    <a:pt x="4746319" y="2167088"/>
                    <a:pt x="4750995" y="2174903"/>
                  </a:cubicBezTo>
                  <a:cubicBezTo>
                    <a:pt x="4752552" y="2179596"/>
                    <a:pt x="4754105" y="2184288"/>
                    <a:pt x="4752536" y="2185858"/>
                  </a:cubicBezTo>
                  <a:cubicBezTo>
                    <a:pt x="4754005" y="2228116"/>
                    <a:pt x="4705485" y="2226663"/>
                    <a:pt x="4691329" y="2256435"/>
                  </a:cubicBezTo>
                  <a:cubicBezTo>
                    <a:pt x="4686601" y="2270533"/>
                    <a:pt x="4669409" y="2259616"/>
                    <a:pt x="4655330" y="2254951"/>
                  </a:cubicBezTo>
                  <a:cubicBezTo>
                    <a:pt x="4635007" y="2244041"/>
                    <a:pt x="4611548" y="2236269"/>
                    <a:pt x="4589654" y="2226928"/>
                  </a:cubicBezTo>
                  <a:cubicBezTo>
                    <a:pt x="4586530" y="2223804"/>
                    <a:pt x="4581845" y="2219120"/>
                    <a:pt x="4577160" y="2214434"/>
                  </a:cubicBezTo>
                  <a:cubicBezTo>
                    <a:pt x="4469166" y="2209986"/>
                    <a:pt x="4409808" y="2156902"/>
                    <a:pt x="4403885" y="2009781"/>
                  </a:cubicBezTo>
                  <a:cubicBezTo>
                    <a:pt x="4394364" y="2066153"/>
                    <a:pt x="4403719" y="2081783"/>
                    <a:pt x="4409944" y="2097421"/>
                  </a:cubicBezTo>
                  <a:cubicBezTo>
                    <a:pt x="4414601" y="2114629"/>
                    <a:pt x="4431787" y="2128678"/>
                    <a:pt x="4430174" y="2149030"/>
                  </a:cubicBezTo>
                  <a:cubicBezTo>
                    <a:pt x="4426986" y="2174081"/>
                    <a:pt x="4412859" y="2191331"/>
                    <a:pt x="4401857" y="2211705"/>
                  </a:cubicBezTo>
                  <a:cubicBezTo>
                    <a:pt x="4397150" y="2216412"/>
                    <a:pt x="4394004" y="2222680"/>
                    <a:pt x="4390866" y="2225818"/>
                  </a:cubicBezTo>
                  <a:cubicBezTo>
                    <a:pt x="4389226" y="2258692"/>
                    <a:pt x="4387586" y="2291566"/>
                    <a:pt x="4384383" y="2322880"/>
                  </a:cubicBezTo>
                  <a:cubicBezTo>
                    <a:pt x="4381187" y="2351062"/>
                    <a:pt x="4385845" y="2368270"/>
                    <a:pt x="4410859" y="2380734"/>
                  </a:cubicBezTo>
                  <a:cubicBezTo>
                    <a:pt x="4423367" y="2386967"/>
                    <a:pt x="4431148" y="2407298"/>
                    <a:pt x="4415480" y="2413594"/>
                  </a:cubicBezTo>
                  <a:cubicBezTo>
                    <a:pt x="4368465" y="2438746"/>
                    <a:pt x="4387133" y="2488792"/>
                    <a:pt x="4369833" y="2524832"/>
                  </a:cubicBezTo>
                  <a:cubicBezTo>
                    <a:pt x="4363543" y="2537370"/>
                    <a:pt x="4355670" y="2557737"/>
                    <a:pt x="4347848" y="2556189"/>
                  </a:cubicBezTo>
                  <a:cubicBezTo>
                    <a:pt x="4319672" y="2556253"/>
                    <a:pt x="4329121" y="2531187"/>
                    <a:pt x="4333849" y="2517090"/>
                  </a:cubicBezTo>
                  <a:cubicBezTo>
                    <a:pt x="4352725" y="2476349"/>
                    <a:pt x="4291756" y="2443619"/>
                    <a:pt x="4323162" y="2399718"/>
                  </a:cubicBezTo>
                  <a:cubicBezTo>
                    <a:pt x="4331013" y="2388744"/>
                    <a:pt x="4315381" y="2379388"/>
                    <a:pt x="4302882" y="2370025"/>
                  </a:cubicBezTo>
                  <a:cubicBezTo>
                    <a:pt x="4279440" y="2352861"/>
                    <a:pt x="4259133" y="2335689"/>
                    <a:pt x="4238830" y="2315386"/>
                  </a:cubicBezTo>
                  <a:cubicBezTo>
                    <a:pt x="4209158" y="2285715"/>
                    <a:pt x="4209158" y="2285715"/>
                    <a:pt x="4246853" y="2229278"/>
                  </a:cubicBezTo>
                  <a:cubicBezTo>
                    <a:pt x="4254712" y="2215173"/>
                    <a:pt x="4259447" y="2197944"/>
                    <a:pt x="4245372" y="2193280"/>
                  </a:cubicBezTo>
                  <a:cubicBezTo>
                    <a:pt x="4235986" y="2190171"/>
                    <a:pt x="4221874" y="2201160"/>
                    <a:pt x="4209337" y="2207451"/>
                  </a:cubicBezTo>
                  <a:cubicBezTo>
                    <a:pt x="4201500" y="2212165"/>
                    <a:pt x="4196787" y="2220001"/>
                    <a:pt x="4188942" y="2227846"/>
                  </a:cubicBezTo>
                  <a:lnTo>
                    <a:pt x="4182183" y="2223492"/>
                  </a:lnTo>
                  <a:lnTo>
                    <a:pt x="4185941" y="2229236"/>
                  </a:lnTo>
                  <a:cubicBezTo>
                    <a:pt x="4179671" y="2232355"/>
                    <a:pt x="4170262" y="2235463"/>
                    <a:pt x="4162428" y="2240147"/>
                  </a:cubicBezTo>
                  <a:cubicBezTo>
                    <a:pt x="4121685" y="2261987"/>
                    <a:pt x="4137596" y="2324837"/>
                    <a:pt x="4081131" y="2340347"/>
                  </a:cubicBezTo>
                  <a:cubicBezTo>
                    <a:pt x="4038781" y="2351192"/>
                    <a:pt x="4004359" y="2385614"/>
                    <a:pt x="3965190" y="2409030"/>
                  </a:cubicBezTo>
                  <a:cubicBezTo>
                    <a:pt x="4012373" y="2434306"/>
                    <a:pt x="4056193" y="2393637"/>
                    <a:pt x="4114326" y="2407963"/>
                  </a:cubicBezTo>
                  <a:cubicBezTo>
                    <a:pt x="4058149" y="2508247"/>
                    <a:pt x="4017659" y="2605444"/>
                    <a:pt x="3980342" y="2712071"/>
                  </a:cubicBezTo>
                  <a:cubicBezTo>
                    <a:pt x="3937853" y="2682100"/>
                    <a:pt x="3928264" y="2631832"/>
                    <a:pt x="3874834" y="2615952"/>
                  </a:cubicBezTo>
                  <a:cubicBezTo>
                    <a:pt x="3843468" y="2625265"/>
                    <a:pt x="3856196" y="2675545"/>
                    <a:pt x="3821721" y="2694267"/>
                  </a:cubicBezTo>
                  <a:cubicBezTo>
                    <a:pt x="3796656" y="2709881"/>
                    <a:pt x="3781063" y="2741227"/>
                    <a:pt x="3785906" y="2780491"/>
                  </a:cubicBezTo>
                  <a:cubicBezTo>
                    <a:pt x="3784384" y="2794615"/>
                    <a:pt x="3770353" y="2824395"/>
                    <a:pt x="3760934" y="2824363"/>
                  </a:cubicBezTo>
                  <a:cubicBezTo>
                    <a:pt x="3688729" y="2827260"/>
                    <a:pt x="3634010" y="2894581"/>
                    <a:pt x="3558589" y="2875488"/>
                  </a:cubicBezTo>
                  <a:cubicBezTo>
                    <a:pt x="3553876" y="2873903"/>
                    <a:pt x="3549161" y="2872317"/>
                    <a:pt x="3546010" y="2869166"/>
                  </a:cubicBezTo>
                  <a:cubicBezTo>
                    <a:pt x="3533291" y="2822026"/>
                    <a:pt x="3484619" y="2820292"/>
                    <a:pt x="3454701" y="2793503"/>
                  </a:cubicBezTo>
                  <a:cubicBezTo>
                    <a:pt x="3443685" y="2785616"/>
                    <a:pt x="3429592" y="2796558"/>
                    <a:pt x="3420216" y="2809086"/>
                  </a:cubicBezTo>
                  <a:cubicBezTo>
                    <a:pt x="3398321" y="2834130"/>
                    <a:pt x="3384155" y="2823093"/>
                    <a:pt x="3373076" y="2796368"/>
                  </a:cubicBezTo>
                  <a:cubicBezTo>
                    <a:pt x="3363603" y="2780637"/>
                    <a:pt x="3354131" y="2764907"/>
                    <a:pt x="3343094" y="2750740"/>
                  </a:cubicBezTo>
                  <a:cubicBezTo>
                    <a:pt x="3379102" y="2721033"/>
                    <a:pt x="3416716" y="2702322"/>
                    <a:pt x="3463835" y="2708759"/>
                  </a:cubicBezTo>
                  <a:cubicBezTo>
                    <a:pt x="3463856" y="2715040"/>
                    <a:pt x="3465442" y="2719755"/>
                    <a:pt x="3468603" y="2726045"/>
                  </a:cubicBezTo>
                  <a:lnTo>
                    <a:pt x="3468570" y="2716626"/>
                  </a:lnTo>
                  <a:lnTo>
                    <a:pt x="3463835" y="2708759"/>
                  </a:lnTo>
                  <a:cubicBezTo>
                    <a:pt x="3470093" y="2702502"/>
                    <a:pt x="3476351" y="2696243"/>
                    <a:pt x="3482610" y="2689984"/>
                  </a:cubicBezTo>
                  <a:cubicBezTo>
                    <a:pt x="3520140" y="2646153"/>
                    <a:pt x="3450956" y="2614523"/>
                    <a:pt x="3468106" y="2578473"/>
                  </a:cubicBezTo>
                  <a:cubicBezTo>
                    <a:pt x="3489925" y="2531449"/>
                    <a:pt x="3477079" y="2446632"/>
                    <a:pt x="3572945" y="2476784"/>
                  </a:cubicBezTo>
                  <a:cubicBezTo>
                    <a:pt x="3582385" y="2483095"/>
                    <a:pt x="3577702" y="2490927"/>
                    <a:pt x="3579309" y="2501923"/>
                  </a:cubicBezTo>
                  <a:cubicBezTo>
                    <a:pt x="3587143" y="2497239"/>
                    <a:pt x="3588686" y="2489396"/>
                    <a:pt x="3580809" y="2481519"/>
                  </a:cubicBezTo>
                  <a:cubicBezTo>
                    <a:pt x="3563441" y="2451633"/>
                    <a:pt x="3519388" y="2423226"/>
                    <a:pt x="3547519" y="2385644"/>
                  </a:cubicBezTo>
                  <a:cubicBezTo>
                    <a:pt x="3577205" y="2343356"/>
                    <a:pt x="3605665" y="2403108"/>
                    <a:pt x="3635477" y="2398499"/>
                  </a:cubicBezTo>
                  <a:cubicBezTo>
                    <a:pt x="3517570" y="2349435"/>
                    <a:pt x="3543999" y="2272600"/>
                    <a:pt x="3595525" y="2189569"/>
                  </a:cubicBezTo>
                  <a:cubicBezTo>
                    <a:pt x="3645615" y="2145780"/>
                    <a:pt x="3672393" y="2172558"/>
                    <a:pt x="3685121" y="2222837"/>
                  </a:cubicBezTo>
                  <a:cubicBezTo>
                    <a:pt x="3696254" y="2265263"/>
                    <a:pt x="3702671" y="2306101"/>
                    <a:pt x="3759262" y="2328271"/>
                  </a:cubicBezTo>
                  <a:cubicBezTo>
                    <a:pt x="3729442" y="2213961"/>
                    <a:pt x="3798875" y="2204186"/>
                    <a:pt x="3864541" y="2189323"/>
                  </a:cubicBezTo>
                  <a:lnTo>
                    <a:pt x="3923798" y="2169155"/>
                  </a:lnTo>
                  <a:lnTo>
                    <a:pt x="3875185" y="2107060"/>
                  </a:lnTo>
                  <a:cubicBezTo>
                    <a:pt x="3866046" y="2083015"/>
                    <a:pt x="3866888" y="2056404"/>
                    <a:pt x="3884174" y="2026623"/>
                  </a:cubicBezTo>
                  <a:cubicBezTo>
                    <a:pt x="3925016" y="1963919"/>
                    <a:pt x="3896962" y="1910766"/>
                    <a:pt x="3870478" y="1856042"/>
                  </a:cubicBezTo>
                  <a:cubicBezTo>
                    <a:pt x="3864670" y="1829054"/>
                    <a:pt x="3867660" y="1805566"/>
                    <a:pt x="3886031" y="1793491"/>
                  </a:cubicBezTo>
                  <a:cubicBezTo>
                    <a:pt x="3892154" y="1789467"/>
                    <a:pt x="3899988" y="1786709"/>
                    <a:pt x="3909772" y="1785513"/>
                  </a:cubicBezTo>
                  <a:cubicBezTo>
                    <a:pt x="3953607" y="1782283"/>
                    <a:pt x="3956810" y="1750969"/>
                    <a:pt x="3964704" y="1721212"/>
                  </a:cubicBezTo>
                  <a:cubicBezTo>
                    <a:pt x="4066544" y="1678715"/>
                    <a:pt x="4162224" y="1592406"/>
                    <a:pt x="4282566" y="1671960"/>
                  </a:cubicBezTo>
                  <a:cubicBezTo>
                    <a:pt x="4316954" y="1693794"/>
                    <a:pt x="4353037" y="1657711"/>
                    <a:pt x="4389035" y="1659193"/>
                  </a:cubicBezTo>
                  <a:cubicBezTo>
                    <a:pt x="4404681" y="1662287"/>
                    <a:pt x="4412489" y="1670096"/>
                    <a:pt x="4412453" y="1685748"/>
                  </a:cubicBezTo>
                  <a:cubicBezTo>
                    <a:pt x="4424976" y="1685720"/>
                    <a:pt x="4437498" y="1685693"/>
                    <a:pt x="4453151" y="1685656"/>
                  </a:cubicBezTo>
                  <a:cubicBezTo>
                    <a:pt x="4467234" y="1687190"/>
                    <a:pt x="4478195" y="1685598"/>
                    <a:pt x="4490717" y="1685570"/>
                  </a:cubicBezTo>
                  <a:lnTo>
                    <a:pt x="4490722" y="1685565"/>
                  </a:lnTo>
                  <a:lnTo>
                    <a:pt x="4433091" y="1612398"/>
                  </a:lnTo>
                  <a:cubicBezTo>
                    <a:pt x="4401505" y="1534512"/>
                    <a:pt x="4440470" y="1447873"/>
                    <a:pt x="4453061" y="1364655"/>
                  </a:cubicBezTo>
                  <a:cubicBezTo>
                    <a:pt x="4453818" y="1357622"/>
                    <a:pt x="4457694" y="1349036"/>
                    <a:pt x="4462362" y="1342799"/>
                  </a:cubicBezTo>
                  <a:cubicBezTo>
                    <a:pt x="4467030" y="1336562"/>
                    <a:pt x="4472489" y="1332672"/>
                    <a:pt x="4476407" y="1335033"/>
                  </a:cubicBezTo>
                  <a:cubicBezTo>
                    <a:pt x="4609418" y="1362108"/>
                    <a:pt x="4618208" y="1202648"/>
                    <a:pt x="4718215" y="1184253"/>
                  </a:cubicBezTo>
                  <a:cubicBezTo>
                    <a:pt x="4734209" y="1175322"/>
                    <a:pt x="4750024" y="1170690"/>
                    <a:pt x="4765752" y="1168892"/>
                  </a:cubicBezTo>
                  <a:close/>
                  <a:moveTo>
                    <a:pt x="4842178" y="1001007"/>
                  </a:moveTo>
                  <a:cubicBezTo>
                    <a:pt x="4887930" y="999854"/>
                    <a:pt x="4931747" y="1016868"/>
                    <a:pt x="4976586" y="1018822"/>
                  </a:cubicBezTo>
                  <a:cubicBezTo>
                    <a:pt x="4982881" y="1018764"/>
                    <a:pt x="4987589" y="1020296"/>
                    <a:pt x="4993884" y="1020238"/>
                  </a:cubicBezTo>
                  <a:cubicBezTo>
                    <a:pt x="5011099" y="1031100"/>
                    <a:pt x="5045728" y="1030785"/>
                    <a:pt x="5026497" y="1068733"/>
                  </a:cubicBezTo>
                  <a:cubicBezTo>
                    <a:pt x="5016881" y="1087708"/>
                    <a:pt x="5013591" y="1103477"/>
                    <a:pt x="5045185" y="1090598"/>
                  </a:cubicBezTo>
                  <a:cubicBezTo>
                    <a:pt x="5070456" y="1080927"/>
                    <a:pt x="5095698" y="1074402"/>
                    <a:pt x="5090618" y="1113795"/>
                  </a:cubicBezTo>
                  <a:cubicBezTo>
                    <a:pt x="5083693" y="1183108"/>
                    <a:pt x="5083693" y="1183108"/>
                    <a:pt x="5138484" y="1215664"/>
                  </a:cubicBezTo>
                  <a:cubicBezTo>
                    <a:pt x="5151019" y="1221846"/>
                    <a:pt x="5161938" y="1232765"/>
                    <a:pt x="5174473" y="1238947"/>
                  </a:cubicBezTo>
                  <a:cubicBezTo>
                    <a:pt x="5142677" y="1273860"/>
                    <a:pt x="5103485" y="1256903"/>
                    <a:pt x="5067268" y="1258806"/>
                  </a:cubicBezTo>
                  <a:cubicBezTo>
                    <a:pt x="5053087" y="1260507"/>
                    <a:pt x="5043786" y="1244853"/>
                    <a:pt x="5045487" y="1230673"/>
                  </a:cubicBezTo>
                  <a:cubicBezTo>
                    <a:pt x="5041380" y="1163033"/>
                    <a:pt x="4987635" y="1188703"/>
                    <a:pt x="4953062" y="1182720"/>
                  </a:cubicBezTo>
                  <a:cubicBezTo>
                    <a:pt x="4940843" y="1141910"/>
                    <a:pt x="4909218" y="1157936"/>
                    <a:pt x="4882417" y="1162901"/>
                  </a:cubicBezTo>
                  <a:cubicBezTo>
                    <a:pt x="4770447" y="1187526"/>
                    <a:pt x="4747337" y="1132648"/>
                    <a:pt x="4768670" y="1036446"/>
                  </a:cubicBezTo>
                  <a:cubicBezTo>
                    <a:pt x="4773492" y="1025386"/>
                    <a:pt x="4784610" y="1014268"/>
                    <a:pt x="4795671" y="1009445"/>
                  </a:cubicBezTo>
                  <a:cubicBezTo>
                    <a:pt x="4811461" y="1003793"/>
                    <a:pt x="4826927" y="1001391"/>
                    <a:pt x="4842178" y="1001007"/>
                  </a:cubicBezTo>
                  <a:close/>
                  <a:moveTo>
                    <a:pt x="557947" y="0"/>
                  </a:moveTo>
                  <a:cubicBezTo>
                    <a:pt x="584822" y="79959"/>
                    <a:pt x="526995" y="118933"/>
                    <a:pt x="478565" y="157936"/>
                  </a:cubicBezTo>
                  <a:cubicBezTo>
                    <a:pt x="427004" y="196928"/>
                    <a:pt x="423979" y="231375"/>
                    <a:pt x="480490" y="272272"/>
                  </a:cubicBezTo>
                  <a:cubicBezTo>
                    <a:pt x="499333" y="287991"/>
                    <a:pt x="501031" y="330283"/>
                    <a:pt x="474440" y="341164"/>
                  </a:cubicBezTo>
                  <a:cubicBezTo>
                    <a:pt x="436900" y="356708"/>
                    <a:pt x="404025" y="361303"/>
                    <a:pt x="435515" y="414651"/>
                  </a:cubicBezTo>
                  <a:cubicBezTo>
                    <a:pt x="448114" y="436617"/>
                    <a:pt x="424695" y="460036"/>
                    <a:pt x="398084" y="464652"/>
                  </a:cubicBezTo>
                  <a:cubicBezTo>
                    <a:pt x="365219" y="472381"/>
                    <a:pt x="322985" y="489476"/>
                    <a:pt x="311841" y="431494"/>
                  </a:cubicBezTo>
                  <a:cubicBezTo>
                    <a:pt x="311832" y="428360"/>
                    <a:pt x="296170" y="428312"/>
                    <a:pt x="289915" y="431424"/>
                  </a:cubicBezTo>
                  <a:cubicBezTo>
                    <a:pt x="272701" y="436068"/>
                    <a:pt x="252374" y="446969"/>
                    <a:pt x="242911" y="425013"/>
                  </a:cubicBezTo>
                  <a:cubicBezTo>
                    <a:pt x="231883" y="404618"/>
                    <a:pt x="258483" y="396871"/>
                    <a:pt x="270973" y="384381"/>
                  </a:cubicBezTo>
                  <a:cubicBezTo>
                    <a:pt x="289710" y="365644"/>
                    <a:pt x="286509" y="343709"/>
                    <a:pt x="275471" y="320181"/>
                  </a:cubicBezTo>
                  <a:cubicBezTo>
                    <a:pt x="214445" y="337218"/>
                    <a:pt x="156559" y="357398"/>
                    <a:pt x="141133" y="432526"/>
                  </a:cubicBezTo>
                  <a:cubicBezTo>
                    <a:pt x="138040" y="445046"/>
                    <a:pt x="113001" y="451232"/>
                    <a:pt x="97368" y="460579"/>
                  </a:cubicBezTo>
                  <a:cubicBezTo>
                    <a:pt x="100530" y="469986"/>
                    <a:pt x="106815" y="476271"/>
                    <a:pt x="111536" y="484116"/>
                  </a:cubicBezTo>
                  <a:cubicBezTo>
                    <a:pt x="113127" y="491952"/>
                    <a:pt x="113167" y="504482"/>
                    <a:pt x="108482" y="509166"/>
                  </a:cubicBezTo>
                  <a:cubicBezTo>
                    <a:pt x="102237" y="515411"/>
                    <a:pt x="88147" y="516932"/>
                    <a:pt x="81872" y="513780"/>
                  </a:cubicBezTo>
                  <a:cubicBezTo>
                    <a:pt x="25401" y="485413"/>
                    <a:pt x="15828" y="429001"/>
                    <a:pt x="1" y="375702"/>
                  </a:cubicBezTo>
                  <a:cubicBezTo>
                    <a:pt x="-10" y="372570"/>
                    <a:pt x="-29" y="366306"/>
                    <a:pt x="3094" y="363184"/>
                  </a:cubicBezTo>
                  <a:cubicBezTo>
                    <a:pt x="32709" y="317856"/>
                    <a:pt x="62314" y="269398"/>
                    <a:pt x="98205" y="227224"/>
                  </a:cubicBezTo>
                  <a:cubicBezTo>
                    <a:pt x="102879" y="219407"/>
                    <a:pt x="123244" y="221037"/>
                    <a:pt x="137336" y="219515"/>
                  </a:cubicBezTo>
                  <a:cubicBezTo>
                    <a:pt x="145112" y="202312"/>
                    <a:pt x="157602" y="189822"/>
                    <a:pt x="165379" y="172619"/>
                  </a:cubicBezTo>
                  <a:cubicBezTo>
                    <a:pt x="173136" y="149149"/>
                    <a:pt x="188749" y="133537"/>
                    <a:pt x="216961" y="139890"/>
                  </a:cubicBezTo>
                  <a:cubicBezTo>
                    <a:pt x="216980" y="146154"/>
                    <a:pt x="216990" y="149288"/>
                    <a:pt x="215448" y="157112"/>
                  </a:cubicBezTo>
                  <a:cubicBezTo>
                    <a:pt x="213877" y="155541"/>
                    <a:pt x="223265" y="152439"/>
                    <a:pt x="221693" y="150867"/>
                  </a:cubicBezTo>
                  <a:cubicBezTo>
                    <a:pt x="215429" y="150848"/>
                    <a:pt x="213847" y="146145"/>
                    <a:pt x="216961" y="139890"/>
                  </a:cubicBezTo>
                  <a:cubicBezTo>
                    <a:pt x="268580" y="119691"/>
                    <a:pt x="321802" y="110461"/>
                    <a:pt x="365547" y="76142"/>
                  </a:cubicBezTo>
                  <a:cubicBezTo>
                    <a:pt x="378037" y="63652"/>
                    <a:pt x="401515" y="59027"/>
                    <a:pt x="415626" y="63769"/>
                  </a:cubicBezTo>
                  <a:cubicBezTo>
                    <a:pt x="483025" y="81208"/>
                    <a:pt x="518914" y="39033"/>
                    <a:pt x="557947" y="0"/>
                  </a:cubicBezTo>
                  <a:close/>
                </a:path>
              </a:pathLst>
            </a:custGeom>
            <a:solidFill>
              <a:srgbClr val="F0646C">
                <a:alpha val="49800"/>
              </a:srgbClr>
            </a:solidFill>
            <a:ln>
              <a:noFill/>
            </a:ln>
          </p:spPr>
          <p:txBody>
            <a:bodyPr anchorCtr="0" anchor="ctr" bIns="22850" lIns="45725" spcFirstLastPara="1" rIns="45725" wrap="square" tIns="2285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747993"/>
                </a:solidFill>
                <a:latin typeface="Oswald"/>
                <a:ea typeface="Oswald"/>
                <a:cs typeface="Oswald"/>
                <a:sym typeface="Oswald"/>
              </a:endParaRPr>
            </a:p>
          </p:txBody>
        </p:sp>
        <p:sp>
          <p:nvSpPr>
            <p:cNvPr id="979" name="Google Shape;979;g311d5cb9a0a_0_691"/>
            <p:cNvSpPr/>
            <p:nvPr/>
          </p:nvSpPr>
          <p:spPr>
            <a:xfrm>
              <a:off x="6638397" y="5672431"/>
              <a:ext cx="2013963" cy="2999620"/>
            </a:xfrm>
            <a:custGeom>
              <a:rect b="b" l="l" r="r" t="t"/>
              <a:pathLst>
                <a:path extrusionOk="0" h="2999620" w="2013963">
                  <a:moveTo>
                    <a:pt x="1891794" y="2999580"/>
                  </a:moveTo>
                  <a:lnTo>
                    <a:pt x="1892047" y="2999620"/>
                  </a:lnTo>
                  <a:lnTo>
                    <a:pt x="1888880" y="2999604"/>
                  </a:lnTo>
                  <a:close/>
                  <a:moveTo>
                    <a:pt x="1950323" y="2625647"/>
                  </a:moveTo>
                  <a:lnTo>
                    <a:pt x="1986444" y="2650303"/>
                  </a:lnTo>
                  <a:cubicBezTo>
                    <a:pt x="2011986" y="2680719"/>
                    <a:pt x="2005075" y="2723443"/>
                    <a:pt x="2001709" y="2762622"/>
                  </a:cubicBezTo>
                  <a:cubicBezTo>
                    <a:pt x="1987577" y="2786306"/>
                    <a:pt x="1963940" y="2809943"/>
                    <a:pt x="1972027" y="2843240"/>
                  </a:cubicBezTo>
                  <a:lnTo>
                    <a:pt x="1970451" y="2844815"/>
                  </a:lnTo>
                  <a:cubicBezTo>
                    <a:pt x="1970564" y="2866987"/>
                    <a:pt x="1948470" y="2882712"/>
                    <a:pt x="1948582" y="2904885"/>
                  </a:cubicBezTo>
                  <a:lnTo>
                    <a:pt x="1950158" y="2903309"/>
                  </a:lnTo>
                  <a:cubicBezTo>
                    <a:pt x="1948711" y="2930224"/>
                    <a:pt x="1929785" y="2945966"/>
                    <a:pt x="1920395" y="2968089"/>
                  </a:cubicBezTo>
                  <a:lnTo>
                    <a:pt x="1912516" y="2975967"/>
                  </a:lnTo>
                  <a:lnTo>
                    <a:pt x="1907805" y="2983862"/>
                  </a:lnTo>
                  <a:cubicBezTo>
                    <a:pt x="1908634" y="2990993"/>
                    <a:pt x="1907078" y="2996528"/>
                    <a:pt x="1903727" y="2999480"/>
                  </a:cubicBezTo>
                  <a:lnTo>
                    <a:pt x="1891794" y="2999580"/>
                  </a:lnTo>
                  <a:lnTo>
                    <a:pt x="1861141" y="2994713"/>
                  </a:lnTo>
                  <a:cubicBezTo>
                    <a:pt x="1854382" y="2988740"/>
                    <a:pt x="1850769" y="2978824"/>
                    <a:pt x="1849120" y="2966147"/>
                  </a:cubicBezTo>
                  <a:lnTo>
                    <a:pt x="1847528" y="2964555"/>
                  </a:lnTo>
                  <a:cubicBezTo>
                    <a:pt x="1852160" y="2940822"/>
                    <a:pt x="1828333" y="2926449"/>
                    <a:pt x="1828220" y="2904277"/>
                  </a:cubicBezTo>
                  <a:cubicBezTo>
                    <a:pt x="1824813" y="2856751"/>
                    <a:pt x="1791276" y="2801152"/>
                    <a:pt x="1870382" y="2785714"/>
                  </a:cubicBezTo>
                  <a:lnTo>
                    <a:pt x="1867215" y="2785698"/>
                  </a:lnTo>
                  <a:cubicBezTo>
                    <a:pt x="1881444" y="2781019"/>
                    <a:pt x="1892537" y="2782658"/>
                    <a:pt x="1906783" y="2781147"/>
                  </a:cubicBezTo>
                  <a:cubicBezTo>
                    <a:pt x="1914661" y="2773269"/>
                    <a:pt x="1919373" y="2765375"/>
                    <a:pt x="1925661" y="2755903"/>
                  </a:cubicBezTo>
                  <a:cubicBezTo>
                    <a:pt x="1928779" y="2746416"/>
                    <a:pt x="1930307" y="2735339"/>
                    <a:pt x="1927076" y="2722654"/>
                  </a:cubicBezTo>
                  <a:lnTo>
                    <a:pt x="1925483" y="2721061"/>
                  </a:lnTo>
                  <a:cubicBezTo>
                    <a:pt x="1930104" y="2694954"/>
                    <a:pt x="1910648" y="2664271"/>
                    <a:pt x="1924644" y="2642666"/>
                  </a:cubicBezTo>
                  <a:close/>
                  <a:moveTo>
                    <a:pt x="1948752" y="2624575"/>
                  </a:moveTo>
                  <a:lnTo>
                    <a:pt x="1951920" y="2624590"/>
                  </a:lnTo>
                  <a:lnTo>
                    <a:pt x="1950323" y="2625647"/>
                  </a:lnTo>
                  <a:close/>
                  <a:moveTo>
                    <a:pt x="1989042" y="2420441"/>
                  </a:moveTo>
                  <a:cubicBezTo>
                    <a:pt x="2024377" y="2424619"/>
                    <a:pt x="2008608" y="2455585"/>
                    <a:pt x="2011458" y="2474014"/>
                  </a:cubicBezTo>
                  <a:lnTo>
                    <a:pt x="2012939" y="2478610"/>
                  </a:lnTo>
                  <a:cubicBezTo>
                    <a:pt x="2008190" y="2489440"/>
                    <a:pt x="2009556" y="2503271"/>
                    <a:pt x="2012520" y="2512465"/>
                  </a:cubicBezTo>
                  <a:lnTo>
                    <a:pt x="2013963" y="2520140"/>
                  </a:lnTo>
                  <a:cubicBezTo>
                    <a:pt x="1999942" y="2534160"/>
                    <a:pt x="2004082" y="2572574"/>
                    <a:pt x="1967341" y="2557644"/>
                  </a:cubicBezTo>
                  <a:cubicBezTo>
                    <a:pt x="1965899" y="2549968"/>
                    <a:pt x="1961377" y="2542333"/>
                    <a:pt x="1956780" y="2540850"/>
                  </a:cubicBezTo>
                  <a:cubicBezTo>
                    <a:pt x="1950776" y="2528616"/>
                    <a:pt x="1950966" y="2513228"/>
                    <a:pt x="1946483" y="2502513"/>
                  </a:cubicBezTo>
                  <a:cubicBezTo>
                    <a:pt x="1943750" y="2474852"/>
                    <a:pt x="1951692" y="2454753"/>
                    <a:pt x="1965789" y="2434576"/>
                  </a:cubicBezTo>
                  <a:cubicBezTo>
                    <a:pt x="1975060" y="2431385"/>
                    <a:pt x="1982811" y="2426672"/>
                    <a:pt x="1989042" y="2420441"/>
                  </a:cubicBezTo>
                  <a:close/>
                  <a:moveTo>
                    <a:pt x="1428813" y="2373876"/>
                  </a:moveTo>
                  <a:lnTo>
                    <a:pt x="1426101" y="2374280"/>
                  </a:lnTo>
                  <a:lnTo>
                    <a:pt x="1425697" y="2373876"/>
                  </a:lnTo>
                  <a:close/>
                  <a:moveTo>
                    <a:pt x="1703403" y="2338293"/>
                  </a:moveTo>
                  <a:cubicBezTo>
                    <a:pt x="1717198" y="2352089"/>
                    <a:pt x="1729460" y="2364351"/>
                    <a:pt x="1741723" y="2376614"/>
                  </a:cubicBezTo>
                  <a:lnTo>
                    <a:pt x="1733704" y="2387699"/>
                  </a:lnTo>
                  <a:lnTo>
                    <a:pt x="1722619" y="2395718"/>
                  </a:lnTo>
                  <a:cubicBezTo>
                    <a:pt x="1710356" y="2383455"/>
                    <a:pt x="1698094" y="2371193"/>
                    <a:pt x="1684299" y="2357397"/>
                  </a:cubicBezTo>
                  <a:cubicBezTo>
                    <a:pt x="1690667" y="2351029"/>
                    <a:pt x="1697035" y="2344661"/>
                    <a:pt x="1703403" y="2338293"/>
                  </a:cubicBezTo>
                  <a:close/>
                  <a:moveTo>
                    <a:pt x="1164869" y="2235746"/>
                  </a:moveTo>
                  <a:lnTo>
                    <a:pt x="1163945" y="2249217"/>
                  </a:lnTo>
                  <a:cubicBezTo>
                    <a:pt x="1166672" y="2255060"/>
                    <a:pt x="1170080" y="2258275"/>
                    <a:pt x="1173926" y="2259783"/>
                  </a:cubicBezTo>
                  <a:lnTo>
                    <a:pt x="1184844" y="2260079"/>
                  </a:lnTo>
                  <a:lnTo>
                    <a:pt x="1182228" y="2257044"/>
                  </a:lnTo>
                  <a:close/>
                  <a:moveTo>
                    <a:pt x="1828463" y="2136594"/>
                  </a:moveTo>
                  <a:lnTo>
                    <a:pt x="1828700" y="2137296"/>
                  </a:lnTo>
                  <a:lnTo>
                    <a:pt x="1828408" y="2139714"/>
                  </a:lnTo>
                  <a:close/>
                  <a:moveTo>
                    <a:pt x="1964336" y="2034440"/>
                  </a:moveTo>
                  <a:lnTo>
                    <a:pt x="1964283" y="2037561"/>
                  </a:lnTo>
                  <a:lnTo>
                    <a:pt x="1963880" y="2036590"/>
                  </a:lnTo>
                  <a:close/>
                  <a:moveTo>
                    <a:pt x="1934372" y="2014003"/>
                  </a:moveTo>
                  <a:cubicBezTo>
                    <a:pt x="1942852" y="2013463"/>
                    <a:pt x="1951011" y="2013998"/>
                    <a:pt x="1956729" y="2019345"/>
                  </a:cubicBezTo>
                  <a:lnTo>
                    <a:pt x="1963880" y="2036590"/>
                  </a:lnTo>
                  <a:lnTo>
                    <a:pt x="1957543" y="2066525"/>
                  </a:lnTo>
                  <a:cubicBezTo>
                    <a:pt x="1952305" y="2076362"/>
                    <a:pt x="1946287" y="2086211"/>
                    <a:pt x="1946071" y="2098690"/>
                  </a:cubicBezTo>
                  <a:lnTo>
                    <a:pt x="1946124" y="2095569"/>
                  </a:lnTo>
                  <a:cubicBezTo>
                    <a:pt x="1948812" y="2120473"/>
                    <a:pt x="1926703" y="2136449"/>
                    <a:pt x="1923205" y="2158340"/>
                  </a:cubicBezTo>
                  <a:lnTo>
                    <a:pt x="1923260" y="2155221"/>
                  </a:lnTo>
                  <a:cubicBezTo>
                    <a:pt x="1924576" y="2169233"/>
                    <a:pt x="1918229" y="2175579"/>
                    <a:pt x="1905750" y="2175796"/>
                  </a:cubicBezTo>
                  <a:lnTo>
                    <a:pt x="1908869" y="2175741"/>
                  </a:lnTo>
                  <a:cubicBezTo>
                    <a:pt x="1880712" y="2180908"/>
                    <a:pt x="1853416" y="2186936"/>
                    <a:pt x="1838638" y="2166654"/>
                  </a:cubicBezTo>
                  <a:lnTo>
                    <a:pt x="1828700" y="2137296"/>
                  </a:lnTo>
                  <a:lnTo>
                    <a:pt x="1833873" y="2094397"/>
                  </a:lnTo>
                  <a:cubicBezTo>
                    <a:pt x="1844980" y="2083289"/>
                    <a:pt x="1856142" y="2069062"/>
                    <a:pt x="1868837" y="2056368"/>
                  </a:cubicBezTo>
                  <a:cubicBezTo>
                    <a:pt x="1869820" y="2044655"/>
                    <a:pt x="1873867" y="2036009"/>
                    <a:pt x="1880606" y="2029654"/>
                  </a:cubicBezTo>
                  <a:cubicBezTo>
                    <a:pt x="1887343" y="2023302"/>
                    <a:pt x="1896770" y="2019239"/>
                    <a:pt x="1908508" y="2016697"/>
                  </a:cubicBezTo>
                  <a:lnTo>
                    <a:pt x="1910095" y="2015110"/>
                  </a:lnTo>
                  <a:cubicBezTo>
                    <a:pt x="1917094" y="2016158"/>
                    <a:pt x="1925893" y="2014543"/>
                    <a:pt x="1934372" y="2014003"/>
                  </a:cubicBezTo>
                  <a:close/>
                  <a:moveTo>
                    <a:pt x="1982618" y="1937915"/>
                  </a:moveTo>
                  <a:lnTo>
                    <a:pt x="1982636" y="1941094"/>
                  </a:lnTo>
                  <a:lnTo>
                    <a:pt x="1982003" y="1939735"/>
                  </a:lnTo>
                  <a:close/>
                  <a:moveTo>
                    <a:pt x="1625265" y="1895394"/>
                  </a:moveTo>
                  <a:lnTo>
                    <a:pt x="1628405" y="1895437"/>
                  </a:lnTo>
                  <a:cubicBezTo>
                    <a:pt x="1650474" y="1902019"/>
                    <a:pt x="1666348" y="1914796"/>
                    <a:pt x="1666693" y="1939920"/>
                  </a:cubicBezTo>
                  <a:lnTo>
                    <a:pt x="1665100" y="1938328"/>
                  </a:lnTo>
                  <a:cubicBezTo>
                    <a:pt x="1660928" y="1977519"/>
                    <a:pt x="1629223" y="1955107"/>
                    <a:pt x="1608916" y="1962678"/>
                  </a:cubicBezTo>
                  <a:lnTo>
                    <a:pt x="1605776" y="1962634"/>
                  </a:lnTo>
                  <a:cubicBezTo>
                    <a:pt x="1591579" y="1957730"/>
                    <a:pt x="1580567" y="1956009"/>
                    <a:pt x="1569639" y="1960569"/>
                  </a:cubicBezTo>
                  <a:lnTo>
                    <a:pt x="1564950" y="1962075"/>
                  </a:lnTo>
                  <a:cubicBezTo>
                    <a:pt x="1553722" y="1944652"/>
                    <a:pt x="1553507" y="1928949"/>
                    <a:pt x="1562713" y="1913376"/>
                  </a:cubicBezTo>
                  <a:cubicBezTo>
                    <a:pt x="1572091" y="1910365"/>
                    <a:pt x="1578286" y="1904170"/>
                    <a:pt x="1586030" y="1896426"/>
                  </a:cubicBezTo>
                  <a:cubicBezTo>
                    <a:pt x="1598634" y="1899739"/>
                    <a:pt x="1611153" y="1896770"/>
                    <a:pt x="1625265" y="1895394"/>
                  </a:cubicBezTo>
                  <a:close/>
                  <a:moveTo>
                    <a:pt x="1904229" y="1856364"/>
                  </a:moveTo>
                  <a:cubicBezTo>
                    <a:pt x="1924938" y="1862843"/>
                    <a:pt x="1943282" y="1872491"/>
                    <a:pt x="1957076" y="1886285"/>
                  </a:cubicBezTo>
                  <a:lnTo>
                    <a:pt x="1982003" y="1939735"/>
                  </a:lnTo>
                  <a:lnTo>
                    <a:pt x="1968939" y="1978384"/>
                  </a:lnTo>
                  <a:cubicBezTo>
                    <a:pt x="1959851" y="1987872"/>
                    <a:pt x="1946367" y="1993360"/>
                    <a:pt x="1928883" y="1994848"/>
                  </a:cubicBezTo>
                  <a:lnTo>
                    <a:pt x="1895295" y="1961261"/>
                  </a:lnTo>
                  <a:cubicBezTo>
                    <a:pt x="1887225" y="1940542"/>
                    <a:pt x="1866451" y="1922930"/>
                    <a:pt x="1864705" y="1895887"/>
                  </a:cubicBezTo>
                  <a:cubicBezTo>
                    <a:pt x="1865431" y="1883965"/>
                    <a:pt x="1869350" y="1874448"/>
                    <a:pt x="1876069" y="1867728"/>
                  </a:cubicBezTo>
                  <a:cubicBezTo>
                    <a:pt x="1882788" y="1861010"/>
                    <a:pt x="1892306" y="1857089"/>
                    <a:pt x="1904229" y="1856364"/>
                  </a:cubicBezTo>
                  <a:close/>
                  <a:moveTo>
                    <a:pt x="723604" y="1793966"/>
                  </a:moveTo>
                  <a:cubicBezTo>
                    <a:pt x="723503" y="1828330"/>
                    <a:pt x="726518" y="1865810"/>
                    <a:pt x="727957" y="1907981"/>
                  </a:cubicBezTo>
                  <a:cubicBezTo>
                    <a:pt x="779509" y="1906270"/>
                    <a:pt x="829514" y="1899876"/>
                    <a:pt x="879481" y="1905977"/>
                  </a:cubicBezTo>
                  <a:cubicBezTo>
                    <a:pt x="898221" y="1907484"/>
                    <a:pt x="902494" y="1914891"/>
                    <a:pt x="900514" y="1924269"/>
                  </a:cubicBezTo>
                  <a:lnTo>
                    <a:pt x="895529" y="1933376"/>
                  </a:lnTo>
                  <a:lnTo>
                    <a:pt x="942410" y="1936238"/>
                  </a:lnTo>
                  <a:cubicBezTo>
                    <a:pt x="989127" y="1957480"/>
                    <a:pt x="1018021" y="2021163"/>
                    <a:pt x="1072244" y="2025128"/>
                  </a:cubicBezTo>
                  <a:lnTo>
                    <a:pt x="1097552" y="2021455"/>
                  </a:lnTo>
                  <a:lnTo>
                    <a:pt x="1029567" y="1993691"/>
                  </a:lnTo>
                  <a:cubicBezTo>
                    <a:pt x="978207" y="1962726"/>
                    <a:pt x="946819" y="1917254"/>
                    <a:pt x="932329" y="1854758"/>
                  </a:cubicBezTo>
                  <a:lnTo>
                    <a:pt x="924945" y="1798569"/>
                  </a:lnTo>
                  <a:lnTo>
                    <a:pt x="921793" y="1798217"/>
                  </a:lnTo>
                  <a:lnTo>
                    <a:pt x="909374" y="1832474"/>
                  </a:lnTo>
                  <a:cubicBezTo>
                    <a:pt x="904666" y="1840298"/>
                    <a:pt x="895284" y="1843449"/>
                    <a:pt x="889027" y="1846590"/>
                  </a:cubicBezTo>
                  <a:cubicBezTo>
                    <a:pt x="850172" y="1779536"/>
                    <a:pt x="775082" y="1817245"/>
                    <a:pt x="723604" y="1793966"/>
                  </a:cubicBezTo>
                  <a:close/>
                  <a:moveTo>
                    <a:pt x="1773595" y="1716299"/>
                  </a:moveTo>
                  <a:lnTo>
                    <a:pt x="1774129" y="1718764"/>
                  </a:lnTo>
                  <a:lnTo>
                    <a:pt x="1773485" y="1719408"/>
                  </a:lnTo>
                  <a:close/>
                  <a:moveTo>
                    <a:pt x="1813729" y="1679165"/>
                  </a:moveTo>
                  <a:cubicBezTo>
                    <a:pt x="1821336" y="1683553"/>
                    <a:pt x="1825723" y="1691159"/>
                    <a:pt x="1831720" y="1697157"/>
                  </a:cubicBezTo>
                  <a:lnTo>
                    <a:pt x="1793087" y="1735790"/>
                  </a:lnTo>
                  <a:cubicBezTo>
                    <a:pt x="1783761" y="1736122"/>
                    <a:pt x="1779153" y="1734733"/>
                    <a:pt x="1776264" y="1728625"/>
                  </a:cubicBezTo>
                  <a:lnTo>
                    <a:pt x="1774129" y="1718764"/>
                  </a:lnTo>
                  <a:close/>
                  <a:moveTo>
                    <a:pt x="1628185" y="1460812"/>
                  </a:moveTo>
                  <a:cubicBezTo>
                    <a:pt x="1661774" y="1468777"/>
                    <a:pt x="1680950" y="1491155"/>
                    <a:pt x="1690517" y="1523143"/>
                  </a:cubicBezTo>
                  <a:cubicBezTo>
                    <a:pt x="1692112" y="1527942"/>
                    <a:pt x="1693705" y="1532740"/>
                    <a:pt x="1700102" y="1535933"/>
                  </a:cubicBezTo>
                  <a:cubicBezTo>
                    <a:pt x="1712856" y="1580717"/>
                    <a:pt x="1685641" y="1595144"/>
                    <a:pt x="1652036" y="1603179"/>
                  </a:cubicBezTo>
                  <a:cubicBezTo>
                    <a:pt x="1624833" y="1608007"/>
                    <a:pt x="1612053" y="1588822"/>
                    <a:pt x="1608879" y="1563227"/>
                  </a:cubicBezTo>
                  <a:lnTo>
                    <a:pt x="1610477" y="1564824"/>
                  </a:lnTo>
                  <a:cubicBezTo>
                    <a:pt x="1606907" y="1537229"/>
                    <a:pt x="1574542" y="1506066"/>
                    <a:pt x="1591666" y="1482048"/>
                  </a:cubicBezTo>
                  <a:cubicBezTo>
                    <a:pt x="1597374" y="1474043"/>
                    <a:pt x="1608581" y="1466832"/>
                    <a:pt x="1628185" y="1460812"/>
                  </a:cubicBezTo>
                  <a:close/>
                  <a:moveTo>
                    <a:pt x="1524555" y="1234203"/>
                  </a:moveTo>
                  <a:cubicBezTo>
                    <a:pt x="1532381" y="1232289"/>
                    <a:pt x="1538441" y="1235101"/>
                    <a:pt x="1544352" y="1241013"/>
                  </a:cubicBezTo>
                  <a:cubicBezTo>
                    <a:pt x="1545686" y="1245594"/>
                    <a:pt x="1547019" y="1250173"/>
                    <a:pt x="1545395" y="1251796"/>
                  </a:cubicBezTo>
                  <a:cubicBezTo>
                    <a:pt x="1531077" y="1260203"/>
                    <a:pt x="1518670" y="1260783"/>
                    <a:pt x="1505076" y="1253682"/>
                  </a:cubicBezTo>
                  <a:cubicBezTo>
                    <a:pt x="1511569" y="1247189"/>
                    <a:pt x="1518063" y="1240695"/>
                    <a:pt x="1524555" y="1234203"/>
                  </a:cubicBezTo>
                  <a:close/>
                  <a:moveTo>
                    <a:pt x="972502" y="1226533"/>
                  </a:moveTo>
                  <a:lnTo>
                    <a:pt x="959624" y="1241871"/>
                  </a:lnTo>
                  <a:cubicBezTo>
                    <a:pt x="953840" y="1249699"/>
                    <a:pt x="950502" y="1255956"/>
                    <a:pt x="949314" y="1262208"/>
                  </a:cubicBezTo>
                  <a:lnTo>
                    <a:pt x="955521" y="1281280"/>
                  </a:lnTo>
                  <a:lnTo>
                    <a:pt x="970169" y="1254713"/>
                  </a:lnTo>
                  <a:lnTo>
                    <a:pt x="986772" y="1229465"/>
                  </a:lnTo>
                  <a:lnTo>
                    <a:pt x="973381" y="1227590"/>
                  </a:lnTo>
                  <a:close/>
                  <a:moveTo>
                    <a:pt x="1077617" y="1157711"/>
                  </a:moveTo>
                  <a:lnTo>
                    <a:pt x="1070513" y="1164815"/>
                  </a:lnTo>
                  <a:lnTo>
                    <a:pt x="1076805" y="1171620"/>
                  </a:lnTo>
                  <a:close/>
                  <a:moveTo>
                    <a:pt x="595344" y="1036319"/>
                  </a:moveTo>
                  <a:lnTo>
                    <a:pt x="631477" y="1101849"/>
                  </a:lnTo>
                  <a:lnTo>
                    <a:pt x="638300" y="1119394"/>
                  </a:lnTo>
                  <a:lnTo>
                    <a:pt x="637405" y="1090514"/>
                  </a:lnTo>
                  <a:cubicBezTo>
                    <a:pt x="631782" y="1077447"/>
                    <a:pt x="621861" y="1064396"/>
                    <a:pt x="610426" y="1051688"/>
                  </a:cubicBezTo>
                  <a:close/>
                  <a:moveTo>
                    <a:pt x="769674" y="802305"/>
                  </a:moveTo>
                  <a:lnTo>
                    <a:pt x="763597" y="804288"/>
                  </a:lnTo>
                  <a:cubicBezTo>
                    <a:pt x="753417" y="813301"/>
                    <a:pt x="746738" y="826989"/>
                    <a:pt x="743559" y="845742"/>
                  </a:cubicBezTo>
                  <a:cubicBezTo>
                    <a:pt x="740381" y="864497"/>
                    <a:pt x="743079" y="876595"/>
                    <a:pt x="750673" y="883797"/>
                  </a:cubicBezTo>
                  <a:lnTo>
                    <a:pt x="759994" y="886014"/>
                  </a:lnTo>
                  <a:lnTo>
                    <a:pt x="753400" y="863887"/>
                  </a:lnTo>
                  <a:cubicBezTo>
                    <a:pt x="751866" y="843947"/>
                    <a:pt x="755808" y="823607"/>
                    <a:pt x="769132" y="804035"/>
                  </a:cubicBezTo>
                  <a:close/>
                  <a:moveTo>
                    <a:pt x="543156" y="789176"/>
                  </a:moveTo>
                  <a:lnTo>
                    <a:pt x="542120" y="798385"/>
                  </a:lnTo>
                  <a:cubicBezTo>
                    <a:pt x="538157" y="821250"/>
                    <a:pt x="530465" y="820150"/>
                    <a:pt x="496097" y="819355"/>
                  </a:cubicBezTo>
                  <a:lnTo>
                    <a:pt x="448823" y="828735"/>
                  </a:lnTo>
                  <a:lnTo>
                    <a:pt x="469184" y="857748"/>
                  </a:lnTo>
                  <a:lnTo>
                    <a:pt x="515862" y="885930"/>
                  </a:lnTo>
                  <a:cubicBezTo>
                    <a:pt x="521937" y="895192"/>
                    <a:pt x="518706" y="906289"/>
                    <a:pt x="512243" y="928484"/>
                  </a:cubicBezTo>
                  <a:cubicBezTo>
                    <a:pt x="507391" y="945921"/>
                    <a:pt x="500965" y="961785"/>
                    <a:pt x="497686" y="980794"/>
                  </a:cubicBezTo>
                  <a:cubicBezTo>
                    <a:pt x="496056" y="988718"/>
                    <a:pt x="500737" y="999767"/>
                    <a:pt x="505456" y="1004487"/>
                  </a:cubicBezTo>
                  <a:cubicBezTo>
                    <a:pt x="519615" y="1018645"/>
                    <a:pt x="530779" y="1004335"/>
                    <a:pt x="538757" y="993209"/>
                  </a:cubicBezTo>
                  <a:cubicBezTo>
                    <a:pt x="543554" y="985267"/>
                    <a:pt x="550315" y="979292"/>
                    <a:pt x="558246" y="976080"/>
                  </a:cubicBezTo>
                  <a:lnTo>
                    <a:pt x="570921" y="975815"/>
                  </a:lnTo>
                  <a:lnTo>
                    <a:pt x="569828" y="963404"/>
                  </a:lnTo>
                  <a:cubicBezTo>
                    <a:pt x="577716" y="936826"/>
                    <a:pt x="618375" y="921087"/>
                    <a:pt x="595068" y="878980"/>
                  </a:cubicBezTo>
                  <a:cubicBezTo>
                    <a:pt x="580303" y="853249"/>
                    <a:pt x="583477" y="836058"/>
                    <a:pt x="595231" y="823136"/>
                  </a:cubicBezTo>
                  <a:lnTo>
                    <a:pt x="624718" y="805878"/>
                  </a:lnTo>
                  <a:lnTo>
                    <a:pt x="593572" y="798439"/>
                  </a:lnTo>
                  <a:close/>
                  <a:moveTo>
                    <a:pt x="36739" y="0"/>
                  </a:moveTo>
                  <a:cubicBezTo>
                    <a:pt x="57079" y="20341"/>
                    <a:pt x="80528" y="37575"/>
                    <a:pt x="94643" y="61013"/>
                  </a:cubicBezTo>
                  <a:cubicBezTo>
                    <a:pt x="124462" y="115688"/>
                    <a:pt x="163502" y="132978"/>
                    <a:pt x="222652" y="105123"/>
                  </a:cubicBezTo>
                  <a:cubicBezTo>
                    <a:pt x="241329" y="95834"/>
                    <a:pt x="261647" y="109938"/>
                    <a:pt x="255487" y="131746"/>
                  </a:cubicBezTo>
                  <a:cubicBezTo>
                    <a:pt x="235501" y="211192"/>
                    <a:pt x="310541" y="267588"/>
                    <a:pt x="310806" y="342428"/>
                  </a:cubicBezTo>
                  <a:cubicBezTo>
                    <a:pt x="310835" y="350224"/>
                    <a:pt x="318259" y="355317"/>
                    <a:pt x="328014" y="358081"/>
                  </a:cubicBezTo>
                  <a:lnTo>
                    <a:pt x="347509" y="359126"/>
                  </a:lnTo>
                  <a:lnTo>
                    <a:pt x="338157" y="338597"/>
                  </a:lnTo>
                  <a:cubicBezTo>
                    <a:pt x="341333" y="307312"/>
                    <a:pt x="353877" y="286958"/>
                    <a:pt x="371683" y="277351"/>
                  </a:cubicBezTo>
                  <a:cubicBezTo>
                    <a:pt x="389489" y="267744"/>
                    <a:pt x="412557" y="268883"/>
                    <a:pt x="436783" y="280576"/>
                  </a:cubicBezTo>
                  <a:cubicBezTo>
                    <a:pt x="554010" y="332011"/>
                    <a:pt x="679070" y="375615"/>
                    <a:pt x="747704" y="497508"/>
                  </a:cubicBezTo>
                  <a:cubicBezTo>
                    <a:pt x="777371" y="530309"/>
                    <a:pt x="807039" y="563109"/>
                    <a:pt x="839835" y="595904"/>
                  </a:cubicBezTo>
                  <a:cubicBezTo>
                    <a:pt x="839820" y="605288"/>
                    <a:pt x="844505" y="609974"/>
                    <a:pt x="853885" y="613088"/>
                  </a:cubicBezTo>
                  <a:cubicBezTo>
                    <a:pt x="863189" y="666253"/>
                    <a:pt x="935116" y="678656"/>
                    <a:pt x="936592" y="736525"/>
                  </a:cubicBezTo>
                  <a:lnTo>
                    <a:pt x="933464" y="736528"/>
                  </a:lnTo>
                  <a:cubicBezTo>
                    <a:pt x="931869" y="756865"/>
                    <a:pt x="936540" y="770934"/>
                    <a:pt x="950596" y="784990"/>
                  </a:cubicBezTo>
                  <a:cubicBezTo>
                    <a:pt x="986514" y="820908"/>
                    <a:pt x="1020867" y="858395"/>
                    <a:pt x="1055220" y="895879"/>
                  </a:cubicBezTo>
                  <a:cubicBezTo>
                    <a:pt x="1050467" y="934989"/>
                    <a:pt x="1084854" y="950578"/>
                    <a:pt x="1105151" y="974007"/>
                  </a:cubicBezTo>
                  <a:cubicBezTo>
                    <a:pt x="1141065" y="1013055"/>
                    <a:pt x="1180108" y="1052097"/>
                    <a:pt x="1219151" y="1091140"/>
                  </a:cubicBezTo>
                  <a:cubicBezTo>
                    <a:pt x="1245704" y="1114560"/>
                    <a:pt x="1253479" y="1144265"/>
                    <a:pt x="1256559" y="1175542"/>
                  </a:cubicBezTo>
                  <a:lnTo>
                    <a:pt x="1247160" y="1184941"/>
                  </a:lnTo>
                  <a:lnTo>
                    <a:pt x="1240885" y="1197464"/>
                  </a:lnTo>
                  <a:cubicBezTo>
                    <a:pt x="1233082" y="1186527"/>
                    <a:pt x="1222149" y="1175595"/>
                    <a:pt x="1219040" y="1163087"/>
                  </a:cubicBezTo>
                  <a:cubicBezTo>
                    <a:pt x="1210470" y="1141987"/>
                    <a:pt x="1199539" y="1130272"/>
                    <a:pt x="1186056" y="1126187"/>
                  </a:cubicBezTo>
                  <a:lnTo>
                    <a:pt x="1155791" y="1131745"/>
                  </a:lnTo>
                  <a:lnTo>
                    <a:pt x="1197600" y="1179521"/>
                  </a:lnTo>
                  <a:cubicBezTo>
                    <a:pt x="1214863" y="1193647"/>
                    <a:pt x="1235265" y="1207776"/>
                    <a:pt x="1235277" y="1232876"/>
                  </a:cubicBezTo>
                  <a:lnTo>
                    <a:pt x="1243120" y="1231311"/>
                  </a:lnTo>
                  <a:lnTo>
                    <a:pt x="1240207" y="1272361"/>
                  </a:lnTo>
                  <a:lnTo>
                    <a:pt x="1240001" y="1272097"/>
                  </a:lnTo>
                  <a:lnTo>
                    <a:pt x="1240002" y="1275235"/>
                  </a:lnTo>
                  <a:lnTo>
                    <a:pt x="1240207" y="1272361"/>
                  </a:lnTo>
                  <a:lnTo>
                    <a:pt x="1312674" y="1365692"/>
                  </a:lnTo>
                  <a:cubicBezTo>
                    <a:pt x="1394412" y="1451398"/>
                    <a:pt x="1496216" y="1519687"/>
                    <a:pt x="1553918" y="1626781"/>
                  </a:cubicBezTo>
                  <a:cubicBezTo>
                    <a:pt x="1558651" y="1684827"/>
                    <a:pt x="1481785" y="1689497"/>
                    <a:pt x="1478673" y="1742833"/>
                  </a:cubicBezTo>
                  <a:cubicBezTo>
                    <a:pt x="1469265" y="1752240"/>
                    <a:pt x="1456715" y="1752236"/>
                    <a:pt x="1444165" y="1749091"/>
                  </a:cubicBezTo>
                  <a:lnTo>
                    <a:pt x="1445733" y="1747523"/>
                  </a:lnTo>
                  <a:cubicBezTo>
                    <a:pt x="1351617" y="1769441"/>
                    <a:pt x="1453610" y="1821258"/>
                    <a:pt x="1428525" y="1852621"/>
                  </a:cubicBezTo>
                  <a:cubicBezTo>
                    <a:pt x="1436373" y="1860469"/>
                    <a:pt x="1442650" y="1866746"/>
                    <a:pt x="1448929" y="1876161"/>
                  </a:cubicBezTo>
                  <a:cubicBezTo>
                    <a:pt x="1461480" y="1876167"/>
                    <a:pt x="1474030" y="1876174"/>
                    <a:pt x="1486580" y="1876179"/>
                  </a:cubicBezTo>
                  <a:lnTo>
                    <a:pt x="1488148" y="1874611"/>
                  </a:lnTo>
                  <a:cubicBezTo>
                    <a:pt x="1536402" y="1908754"/>
                    <a:pt x="1516710" y="1938453"/>
                    <a:pt x="1496576" y="1967710"/>
                  </a:cubicBezTo>
                  <a:lnTo>
                    <a:pt x="1479130" y="1996416"/>
                  </a:lnTo>
                  <a:lnTo>
                    <a:pt x="1478792" y="1993831"/>
                  </a:lnTo>
                  <a:lnTo>
                    <a:pt x="1478794" y="1996969"/>
                  </a:lnTo>
                  <a:lnTo>
                    <a:pt x="1479130" y="1996416"/>
                  </a:lnTo>
                  <a:lnTo>
                    <a:pt x="1481178" y="2012044"/>
                  </a:lnTo>
                  <a:cubicBezTo>
                    <a:pt x="1479467" y="2023172"/>
                    <a:pt x="1472364" y="2032630"/>
                    <a:pt x="1467123" y="2042579"/>
                  </a:cubicBezTo>
                  <a:lnTo>
                    <a:pt x="1463042" y="2054007"/>
                  </a:lnTo>
                  <a:lnTo>
                    <a:pt x="1463132" y="2053437"/>
                  </a:lnTo>
                  <a:lnTo>
                    <a:pt x="1461566" y="2058141"/>
                  </a:lnTo>
                  <a:lnTo>
                    <a:pt x="1463042" y="2054007"/>
                  </a:lnTo>
                  <a:lnTo>
                    <a:pt x="1458880" y="2080397"/>
                  </a:lnTo>
                  <a:cubicBezTo>
                    <a:pt x="1448155" y="2103335"/>
                    <a:pt x="1421983" y="2116559"/>
                    <a:pt x="1416112" y="2141263"/>
                  </a:cubicBezTo>
                  <a:lnTo>
                    <a:pt x="1408272" y="2149104"/>
                  </a:lnTo>
                  <a:lnTo>
                    <a:pt x="1406708" y="2156946"/>
                  </a:lnTo>
                  <a:cubicBezTo>
                    <a:pt x="1409862" y="2191460"/>
                    <a:pt x="1364372" y="2202419"/>
                    <a:pt x="1367526" y="2236934"/>
                  </a:cubicBezTo>
                  <a:lnTo>
                    <a:pt x="1365958" y="2238502"/>
                  </a:lnTo>
                  <a:cubicBezTo>
                    <a:pt x="1364397" y="2252620"/>
                    <a:pt x="1369109" y="2266741"/>
                    <a:pt x="1361271" y="2277718"/>
                  </a:cubicBezTo>
                  <a:cubicBezTo>
                    <a:pt x="1367551" y="2290271"/>
                    <a:pt x="1365991" y="2304389"/>
                    <a:pt x="1364427" y="2318507"/>
                  </a:cubicBezTo>
                  <a:cubicBezTo>
                    <a:pt x="1366001" y="2327921"/>
                    <a:pt x="1369535" y="2336941"/>
                    <a:pt x="1371695" y="2346552"/>
                  </a:cubicBezTo>
                  <a:lnTo>
                    <a:pt x="1371170" y="2363747"/>
                  </a:lnTo>
                  <a:lnTo>
                    <a:pt x="1378956" y="2367641"/>
                  </a:lnTo>
                  <a:cubicBezTo>
                    <a:pt x="1386747" y="2372316"/>
                    <a:pt x="1394538" y="2376212"/>
                    <a:pt x="1402717" y="2377770"/>
                  </a:cubicBezTo>
                  <a:lnTo>
                    <a:pt x="1426101" y="2374280"/>
                  </a:lnTo>
                  <a:lnTo>
                    <a:pt x="1452185" y="2400364"/>
                  </a:lnTo>
                  <a:cubicBezTo>
                    <a:pt x="1399220" y="2487608"/>
                    <a:pt x="1297952" y="2517203"/>
                    <a:pt x="1223171" y="2576402"/>
                  </a:cubicBezTo>
                  <a:cubicBezTo>
                    <a:pt x="1163971" y="2626254"/>
                    <a:pt x="1118784" y="2546793"/>
                    <a:pt x="1079830" y="2501607"/>
                  </a:cubicBezTo>
                  <a:cubicBezTo>
                    <a:pt x="1072040" y="2493818"/>
                    <a:pt x="1065807" y="2484469"/>
                    <a:pt x="1059575" y="2475120"/>
                  </a:cubicBezTo>
                  <a:cubicBezTo>
                    <a:pt x="1051783" y="2461098"/>
                    <a:pt x="1047108" y="2447075"/>
                    <a:pt x="1034644" y="2437727"/>
                  </a:cubicBezTo>
                  <a:cubicBezTo>
                    <a:pt x="1023737" y="2433052"/>
                    <a:pt x="1015947" y="2428379"/>
                    <a:pt x="1006598" y="2425260"/>
                  </a:cubicBezTo>
                  <a:cubicBezTo>
                    <a:pt x="991018" y="2425259"/>
                    <a:pt x="978555" y="2434606"/>
                    <a:pt x="964534" y="2445512"/>
                  </a:cubicBezTo>
                  <a:cubicBezTo>
                    <a:pt x="853921" y="2521846"/>
                    <a:pt x="836783" y="2517171"/>
                    <a:pt x="824310" y="2392530"/>
                  </a:cubicBezTo>
                  <a:cubicBezTo>
                    <a:pt x="816515" y="2316188"/>
                    <a:pt x="763538" y="2250748"/>
                    <a:pt x="766649" y="2172848"/>
                  </a:cubicBezTo>
                  <a:cubicBezTo>
                    <a:pt x="760416" y="2160383"/>
                    <a:pt x="758857" y="2146361"/>
                    <a:pt x="755740" y="2133896"/>
                  </a:cubicBezTo>
                  <a:cubicBezTo>
                    <a:pt x="757296" y="2101179"/>
                    <a:pt x="713667" y="2045088"/>
                    <a:pt x="786893" y="2046651"/>
                  </a:cubicBezTo>
                  <a:cubicBezTo>
                    <a:pt x="863235" y="2045098"/>
                    <a:pt x="821165" y="1987449"/>
                    <a:pt x="838302" y="1960964"/>
                  </a:cubicBezTo>
                  <a:lnTo>
                    <a:pt x="849818" y="1954486"/>
                  </a:lnTo>
                  <a:lnTo>
                    <a:pt x="843412" y="1954505"/>
                  </a:lnTo>
                  <a:cubicBezTo>
                    <a:pt x="799628" y="1970253"/>
                    <a:pt x="757421" y="1981311"/>
                    <a:pt x="712200" y="1954890"/>
                  </a:cubicBezTo>
                  <a:cubicBezTo>
                    <a:pt x="696605" y="1945563"/>
                    <a:pt x="679373" y="1962795"/>
                    <a:pt x="662157" y="1973781"/>
                  </a:cubicBezTo>
                  <a:cubicBezTo>
                    <a:pt x="514087" y="1863308"/>
                    <a:pt x="506938" y="1636832"/>
                    <a:pt x="647890" y="1511454"/>
                  </a:cubicBezTo>
                  <a:lnTo>
                    <a:pt x="654165" y="1502066"/>
                  </a:lnTo>
                  <a:cubicBezTo>
                    <a:pt x="654165" y="1502066"/>
                    <a:pt x="646333" y="1509898"/>
                    <a:pt x="643209" y="1509907"/>
                  </a:cubicBezTo>
                  <a:cubicBezTo>
                    <a:pt x="482365" y="1493194"/>
                    <a:pt x="496520" y="1460350"/>
                    <a:pt x="484453" y="1313553"/>
                  </a:cubicBezTo>
                  <a:cubicBezTo>
                    <a:pt x="473879" y="1190181"/>
                    <a:pt x="530077" y="1202513"/>
                    <a:pt x="597352" y="1166390"/>
                  </a:cubicBezTo>
                  <a:lnTo>
                    <a:pt x="599517" y="1164448"/>
                  </a:lnTo>
                  <a:lnTo>
                    <a:pt x="587560" y="1168184"/>
                  </a:lnTo>
                  <a:cubicBezTo>
                    <a:pt x="568566" y="1168694"/>
                    <a:pt x="549597" y="1164851"/>
                    <a:pt x="542528" y="1156190"/>
                  </a:cubicBezTo>
                  <a:cubicBezTo>
                    <a:pt x="526816" y="1137294"/>
                    <a:pt x="514287" y="1115213"/>
                    <a:pt x="506499" y="1094687"/>
                  </a:cubicBezTo>
                  <a:cubicBezTo>
                    <a:pt x="486257" y="1039419"/>
                    <a:pt x="437375" y="1009643"/>
                    <a:pt x="404397" y="967112"/>
                  </a:cubicBezTo>
                  <a:cubicBezTo>
                    <a:pt x="387132" y="943478"/>
                    <a:pt x="361695" y="962621"/>
                    <a:pt x="341035" y="976988"/>
                  </a:cubicBezTo>
                  <a:cubicBezTo>
                    <a:pt x="337889" y="973842"/>
                    <a:pt x="334743" y="970696"/>
                    <a:pt x="331597" y="967550"/>
                  </a:cubicBezTo>
                  <a:cubicBezTo>
                    <a:pt x="273557" y="947721"/>
                    <a:pt x="247650" y="913454"/>
                    <a:pt x="249863" y="866112"/>
                  </a:cubicBezTo>
                  <a:lnTo>
                    <a:pt x="252250" y="855333"/>
                  </a:lnTo>
                  <a:lnTo>
                    <a:pt x="234606" y="837971"/>
                  </a:lnTo>
                  <a:cubicBezTo>
                    <a:pt x="134664" y="793960"/>
                    <a:pt x="51380" y="611243"/>
                    <a:pt x="85195" y="474156"/>
                  </a:cubicBezTo>
                  <a:cubicBezTo>
                    <a:pt x="108213" y="369774"/>
                    <a:pt x="68973" y="296354"/>
                    <a:pt x="7905" y="222859"/>
                  </a:cubicBezTo>
                  <a:cubicBezTo>
                    <a:pt x="-4624" y="207221"/>
                    <a:pt x="-3125" y="190075"/>
                    <a:pt x="18659" y="177679"/>
                  </a:cubicBezTo>
                  <a:cubicBezTo>
                    <a:pt x="21744" y="168337"/>
                    <a:pt x="26394" y="160557"/>
                    <a:pt x="27914" y="149647"/>
                  </a:cubicBezTo>
                  <a:cubicBezTo>
                    <a:pt x="34062" y="124724"/>
                    <a:pt x="1271" y="110574"/>
                    <a:pt x="4310" y="88757"/>
                  </a:cubicBezTo>
                  <a:cubicBezTo>
                    <a:pt x="5821" y="74730"/>
                    <a:pt x="29170" y="63898"/>
                    <a:pt x="35352" y="48329"/>
                  </a:cubicBezTo>
                  <a:cubicBezTo>
                    <a:pt x="43097" y="34323"/>
                    <a:pt x="10294" y="17057"/>
                    <a:pt x="36739" y="0"/>
                  </a:cubicBezTo>
                  <a:close/>
                </a:path>
              </a:pathLst>
            </a:custGeom>
            <a:solidFill>
              <a:srgbClr val="F0646C">
                <a:alpha val="29800"/>
              </a:srgbClr>
            </a:solidFill>
            <a:ln>
              <a:noFill/>
            </a:ln>
          </p:spPr>
          <p:txBody>
            <a:bodyPr anchorCtr="0" anchor="ctr" bIns="22850" lIns="45725" spcFirstLastPara="1" rIns="45725" wrap="square" tIns="2285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747993"/>
                </a:solidFill>
                <a:latin typeface="Oswald"/>
                <a:ea typeface="Oswald"/>
                <a:cs typeface="Oswald"/>
                <a:sym typeface="Oswald"/>
              </a:endParaRPr>
            </a:p>
          </p:txBody>
        </p:sp>
        <p:sp>
          <p:nvSpPr>
            <p:cNvPr id="980" name="Google Shape;980;g311d5cb9a0a_0_691"/>
            <p:cNvSpPr/>
            <p:nvPr/>
          </p:nvSpPr>
          <p:spPr>
            <a:xfrm>
              <a:off x="1633317" y="4374014"/>
              <a:ext cx="6672475" cy="7651168"/>
            </a:xfrm>
            <a:custGeom>
              <a:rect b="b" l="l" r="r" t="t"/>
              <a:pathLst>
                <a:path extrusionOk="0" h="7651168" w="6672475">
                  <a:moveTo>
                    <a:pt x="3466128" y="7428226"/>
                  </a:moveTo>
                  <a:cubicBezTo>
                    <a:pt x="3472967" y="7428426"/>
                    <a:pt x="3479611" y="7429604"/>
                    <a:pt x="3485866" y="7432735"/>
                  </a:cubicBezTo>
                  <a:lnTo>
                    <a:pt x="3484301" y="7431169"/>
                  </a:lnTo>
                  <a:cubicBezTo>
                    <a:pt x="3493679" y="7428050"/>
                    <a:pt x="3501498" y="7432745"/>
                    <a:pt x="3503065" y="7437436"/>
                  </a:cubicBezTo>
                  <a:cubicBezTo>
                    <a:pt x="3504633" y="7442127"/>
                    <a:pt x="3504635" y="7448380"/>
                    <a:pt x="3503074" y="7449942"/>
                  </a:cubicBezTo>
                  <a:cubicBezTo>
                    <a:pt x="3518732" y="7484345"/>
                    <a:pt x="3501577" y="7539046"/>
                    <a:pt x="3562548" y="7546907"/>
                  </a:cubicBezTo>
                  <a:lnTo>
                    <a:pt x="3567239" y="7548474"/>
                  </a:lnTo>
                  <a:cubicBezTo>
                    <a:pt x="3579747" y="7551608"/>
                    <a:pt x="3592251" y="7548490"/>
                    <a:pt x="3604759" y="7551627"/>
                  </a:cubicBezTo>
                  <a:lnTo>
                    <a:pt x="3603195" y="7550063"/>
                  </a:lnTo>
                  <a:cubicBezTo>
                    <a:pt x="3611011" y="7550068"/>
                    <a:pt x="3618436" y="7549682"/>
                    <a:pt x="3625666" y="7549883"/>
                  </a:cubicBezTo>
                  <a:lnTo>
                    <a:pt x="3645898" y="7553054"/>
                  </a:lnTo>
                  <a:lnTo>
                    <a:pt x="3643840" y="7553219"/>
                  </a:lnTo>
                  <a:lnTo>
                    <a:pt x="3646967" y="7553222"/>
                  </a:lnTo>
                  <a:lnTo>
                    <a:pt x="3645898" y="7553054"/>
                  </a:lnTo>
                  <a:lnTo>
                    <a:pt x="3668068" y="7551282"/>
                  </a:lnTo>
                  <a:cubicBezTo>
                    <a:pt x="3676276" y="7552852"/>
                    <a:pt x="3684486" y="7556375"/>
                    <a:pt x="3692306" y="7561071"/>
                  </a:cubicBezTo>
                  <a:lnTo>
                    <a:pt x="3693870" y="7562635"/>
                  </a:lnTo>
                  <a:cubicBezTo>
                    <a:pt x="3701727" y="7617353"/>
                    <a:pt x="3700197" y="7662687"/>
                    <a:pt x="3623588" y="7648560"/>
                  </a:cubicBezTo>
                  <a:cubicBezTo>
                    <a:pt x="3607956" y="7648549"/>
                    <a:pt x="3590762" y="7650100"/>
                    <a:pt x="3578246" y="7637585"/>
                  </a:cubicBezTo>
                  <a:cubicBezTo>
                    <a:pt x="3576678" y="7629767"/>
                    <a:pt x="3571987" y="7628202"/>
                    <a:pt x="3564172" y="7629758"/>
                  </a:cubicBezTo>
                  <a:cubicBezTo>
                    <a:pt x="3540723" y="7628177"/>
                    <a:pt x="3526639" y="7607846"/>
                    <a:pt x="3504751" y="7604703"/>
                  </a:cubicBezTo>
                  <a:lnTo>
                    <a:pt x="3507877" y="7604705"/>
                  </a:lnTo>
                  <a:cubicBezTo>
                    <a:pt x="3479743" y="7607811"/>
                    <a:pt x="3460970" y="7589039"/>
                    <a:pt x="3440639" y="7578081"/>
                  </a:cubicBezTo>
                  <a:cubicBezTo>
                    <a:pt x="3435943" y="7570262"/>
                    <a:pt x="3431250" y="7565569"/>
                    <a:pt x="3423439" y="7570252"/>
                  </a:cubicBezTo>
                  <a:cubicBezTo>
                    <a:pt x="3399989" y="7568671"/>
                    <a:pt x="3385904" y="7548339"/>
                    <a:pt x="3364017" y="7545197"/>
                  </a:cubicBezTo>
                  <a:cubicBezTo>
                    <a:pt x="3338987" y="7520167"/>
                    <a:pt x="3306146" y="7502947"/>
                    <a:pt x="3293614" y="7468547"/>
                  </a:cubicBezTo>
                  <a:lnTo>
                    <a:pt x="3299861" y="7459173"/>
                  </a:lnTo>
                  <a:cubicBezTo>
                    <a:pt x="3312359" y="7449802"/>
                    <a:pt x="3326429" y="7448250"/>
                    <a:pt x="3338925" y="7435754"/>
                  </a:cubicBezTo>
                  <a:cubicBezTo>
                    <a:pt x="3348302" y="7432633"/>
                    <a:pt x="3357681" y="7432639"/>
                    <a:pt x="3367063" y="7435774"/>
                  </a:cubicBezTo>
                  <a:lnTo>
                    <a:pt x="3363936" y="7435770"/>
                  </a:lnTo>
                  <a:cubicBezTo>
                    <a:pt x="3370968" y="7431868"/>
                    <a:pt x="3378002" y="7430310"/>
                    <a:pt x="3385036" y="7429925"/>
                  </a:cubicBezTo>
                  <a:lnTo>
                    <a:pt x="3403984" y="7430991"/>
                  </a:lnTo>
                  <a:lnTo>
                    <a:pt x="3403014" y="7431110"/>
                  </a:lnTo>
                  <a:lnTo>
                    <a:pt x="3406140" y="7431112"/>
                  </a:lnTo>
                  <a:lnTo>
                    <a:pt x="3403984" y="7430991"/>
                  </a:lnTo>
                  <a:lnTo>
                    <a:pt x="3423529" y="7428585"/>
                  </a:lnTo>
                  <a:cubicBezTo>
                    <a:pt x="3430369" y="7428786"/>
                    <a:pt x="3437404" y="7429572"/>
                    <a:pt x="3445220" y="7429578"/>
                  </a:cubicBezTo>
                  <a:cubicBezTo>
                    <a:pt x="3452254" y="7428802"/>
                    <a:pt x="3459288" y="7428026"/>
                    <a:pt x="3466128" y="7428226"/>
                  </a:cubicBezTo>
                  <a:close/>
                  <a:moveTo>
                    <a:pt x="3600652" y="7272501"/>
                  </a:moveTo>
                  <a:lnTo>
                    <a:pt x="3602223" y="7277201"/>
                  </a:lnTo>
                  <a:lnTo>
                    <a:pt x="3600557" y="7274487"/>
                  </a:lnTo>
                  <a:close/>
                  <a:moveTo>
                    <a:pt x="3781503" y="6967700"/>
                  </a:moveTo>
                  <a:lnTo>
                    <a:pt x="3783091" y="6969288"/>
                  </a:lnTo>
                  <a:lnTo>
                    <a:pt x="3781675" y="6968093"/>
                  </a:lnTo>
                  <a:close/>
                  <a:moveTo>
                    <a:pt x="3752955" y="6943847"/>
                  </a:moveTo>
                  <a:lnTo>
                    <a:pt x="3781675" y="6968093"/>
                  </a:lnTo>
                  <a:lnTo>
                    <a:pt x="3797153" y="7003461"/>
                  </a:lnTo>
                  <a:cubicBezTo>
                    <a:pt x="3803846" y="7012843"/>
                    <a:pt x="3811926" y="7019848"/>
                    <a:pt x="3821127" y="7024939"/>
                  </a:cubicBezTo>
                  <a:lnTo>
                    <a:pt x="3886350" y="7036029"/>
                  </a:lnTo>
                  <a:lnTo>
                    <a:pt x="3884476" y="7036224"/>
                  </a:lnTo>
                  <a:lnTo>
                    <a:pt x="3887629" y="7036246"/>
                  </a:lnTo>
                  <a:lnTo>
                    <a:pt x="3886350" y="7036029"/>
                  </a:lnTo>
                  <a:lnTo>
                    <a:pt x="3927017" y="7031793"/>
                  </a:lnTo>
                  <a:cubicBezTo>
                    <a:pt x="3939632" y="7031880"/>
                    <a:pt x="3955400" y="7031992"/>
                    <a:pt x="3968037" y="7035233"/>
                  </a:cubicBezTo>
                  <a:lnTo>
                    <a:pt x="3964884" y="7035211"/>
                  </a:lnTo>
                  <a:cubicBezTo>
                    <a:pt x="3975910" y="7033712"/>
                    <a:pt x="3980651" y="7035322"/>
                    <a:pt x="3980697" y="7041630"/>
                  </a:cubicBezTo>
                  <a:cubicBezTo>
                    <a:pt x="3980741" y="7047937"/>
                    <a:pt x="3980763" y="7051090"/>
                    <a:pt x="3977631" y="7054223"/>
                  </a:cubicBezTo>
                  <a:lnTo>
                    <a:pt x="3976043" y="7052635"/>
                  </a:lnTo>
                  <a:cubicBezTo>
                    <a:pt x="3966759" y="7077798"/>
                    <a:pt x="3957452" y="7099806"/>
                    <a:pt x="3946581" y="7123382"/>
                  </a:cubicBezTo>
                  <a:lnTo>
                    <a:pt x="3948169" y="7124970"/>
                  </a:lnTo>
                  <a:cubicBezTo>
                    <a:pt x="3934011" y="7129601"/>
                    <a:pt x="3919829" y="7131079"/>
                    <a:pt x="3905627" y="7129402"/>
                  </a:cubicBezTo>
                  <a:lnTo>
                    <a:pt x="3866157" y="7126090"/>
                  </a:lnTo>
                  <a:lnTo>
                    <a:pt x="3867761" y="7125982"/>
                  </a:lnTo>
                  <a:lnTo>
                    <a:pt x="3864608" y="7125960"/>
                  </a:lnTo>
                  <a:lnTo>
                    <a:pt x="3866157" y="7126090"/>
                  </a:lnTo>
                  <a:lnTo>
                    <a:pt x="3852173" y="7127031"/>
                  </a:lnTo>
                  <a:cubicBezTo>
                    <a:pt x="3837290" y="7123305"/>
                    <a:pt x="3823884" y="7108724"/>
                    <a:pt x="3806186" y="7114513"/>
                  </a:cubicBezTo>
                  <a:lnTo>
                    <a:pt x="3803011" y="7111337"/>
                  </a:lnTo>
                  <a:cubicBezTo>
                    <a:pt x="3790394" y="7111249"/>
                    <a:pt x="3777758" y="7108007"/>
                    <a:pt x="3765143" y="7107917"/>
                  </a:cubicBezTo>
                  <a:cubicBezTo>
                    <a:pt x="3758053" y="7108656"/>
                    <a:pt x="3750963" y="7109395"/>
                    <a:pt x="3743865" y="7108951"/>
                  </a:cubicBezTo>
                  <a:lnTo>
                    <a:pt x="3723593" y="7103189"/>
                  </a:lnTo>
                  <a:lnTo>
                    <a:pt x="3725688" y="7102911"/>
                  </a:lnTo>
                  <a:lnTo>
                    <a:pt x="3722535" y="7102888"/>
                  </a:lnTo>
                  <a:lnTo>
                    <a:pt x="3723593" y="7103189"/>
                  </a:lnTo>
                  <a:lnTo>
                    <a:pt x="3709444" y="7105063"/>
                  </a:lnTo>
                  <a:cubicBezTo>
                    <a:pt x="3694347" y="7102296"/>
                    <a:pt x="3681830" y="7088017"/>
                    <a:pt x="3664115" y="7091440"/>
                  </a:cubicBezTo>
                  <a:lnTo>
                    <a:pt x="3660961" y="7091418"/>
                  </a:lnTo>
                  <a:cubicBezTo>
                    <a:pt x="3648324" y="7088177"/>
                    <a:pt x="3634144" y="7089653"/>
                    <a:pt x="3621484" y="7083258"/>
                  </a:cubicBezTo>
                  <a:lnTo>
                    <a:pt x="3626225" y="7084868"/>
                  </a:lnTo>
                  <a:cubicBezTo>
                    <a:pt x="3596276" y="7086234"/>
                    <a:pt x="3582008" y="7075098"/>
                    <a:pt x="3591248" y="7043626"/>
                  </a:cubicBezTo>
                  <a:cubicBezTo>
                    <a:pt x="3606905" y="7027968"/>
                    <a:pt x="3622563" y="7012310"/>
                    <a:pt x="3638221" y="6996653"/>
                  </a:cubicBezTo>
                  <a:cubicBezTo>
                    <a:pt x="3660230" y="6987346"/>
                    <a:pt x="3677454" y="6970122"/>
                    <a:pt x="3702662" y="6967146"/>
                  </a:cubicBezTo>
                  <a:cubicBezTo>
                    <a:pt x="3708991" y="6970344"/>
                    <a:pt x="3715276" y="6967235"/>
                    <a:pt x="3718385" y="6960950"/>
                  </a:cubicBezTo>
                  <a:cubicBezTo>
                    <a:pt x="3730140" y="6950784"/>
                    <a:pt x="3741916" y="6943770"/>
                    <a:pt x="3752955" y="6943847"/>
                  </a:cubicBezTo>
                  <a:close/>
                  <a:moveTo>
                    <a:pt x="3201462" y="6711193"/>
                  </a:moveTo>
                  <a:lnTo>
                    <a:pt x="3201979" y="6712729"/>
                  </a:lnTo>
                  <a:lnTo>
                    <a:pt x="3204676" y="6711459"/>
                  </a:lnTo>
                  <a:close/>
                  <a:moveTo>
                    <a:pt x="2605405" y="6613943"/>
                  </a:moveTo>
                  <a:lnTo>
                    <a:pt x="2608355" y="6625777"/>
                  </a:lnTo>
                  <a:lnTo>
                    <a:pt x="2616314" y="6615147"/>
                  </a:lnTo>
                  <a:close/>
                  <a:moveTo>
                    <a:pt x="3698579" y="6550039"/>
                  </a:moveTo>
                  <a:lnTo>
                    <a:pt x="3704330" y="6551189"/>
                  </a:lnTo>
                  <a:lnTo>
                    <a:pt x="3700879" y="6559239"/>
                  </a:lnTo>
                  <a:close/>
                  <a:moveTo>
                    <a:pt x="4225736" y="6491365"/>
                  </a:moveTo>
                  <a:cubicBezTo>
                    <a:pt x="4244137" y="6491953"/>
                    <a:pt x="4263397" y="6494499"/>
                    <a:pt x="4280445" y="6493953"/>
                  </a:cubicBezTo>
                  <a:cubicBezTo>
                    <a:pt x="4307092" y="6492450"/>
                    <a:pt x="4321243" y="6509731"/>
                    <a:pt x="4335403" y="6530146"/>
                  </a:cubicBezTo>
                  <a:cubicBezTo>
                    <a:pt x="4316745" y="6592808"/>
                    <a:pt x="4319896" y="6599087"/>
                    <a:pt x="4384199" y="6610219"/>
                  </a:cubicBezTo>
                  <a:cubicBezTo>
                    <a:pt x="4396764" y="6619656"/>
                    <a:pt x="4409314" y="6622821"/>
                    <a:pt x="4424968" y="6613455"/>
                  </a:cubicBezTo>
                  <a:cubicBezTo>
                    <a:pt x="4473680" y="6659038"/>
                    <a:pt x="4473702" y="6668445"/>
                    <a:pt x="4406379" y="6704336"/>
                  </a:cubicBezTo>
                  <a:cubicBezTo>
                    <a:pt x="4379685" y="6687025"/>
                    <a:pt x="4356120" y="6666586"/>
                    <a:pt x="4323194" y="6664938"/>
                  </a:cubicBezTo>
                  <a:cubicBezTo>
                    <a:pt x="4318472" y="6657087"/>
                    <a:pt x="4310621" y="6652365"/>
                    <a:pt x="4301215" y="6652343"/>
                  </a:cubicBezTo>
                  <a:cubicBezTo>
                    <a:pt x="4269853" y="6649130"/>
                    <a:pt x="4257211" y="6608339"/>
                    <a:pt x="4222721" y="6608253"/>
                  </a:cubicBezTo>
                  <a:lnTo>
                    <a:pt x="4224293" y="6609824"/>
                  </a:lnTo>
                  <a:cubicBezTo>
                    <a:pt x="4202268" y="6578416"/>
                    <a:pt x="4142647" y="6559457"/>
                    <a:pt x="4155112" y="6528134"/>
                  </a:cubicBezTo>
                  <a:cubicBezTo>
                    <a:pt x="4159783" y="6514820"/>
                    <a:pt x="4167110" y="6506117"/>
                    <a:pt x="4176183" y="6500531"/>
                  </a:cubicBezTo>
                  <a:cubicBezTo>
                    <a:pt x="4189794" y="6492150"/>
                    <a:pt x="4207336" y="6490778"/>
                    <a:pt x="4225736" y="6491365"/>
                  </a:cubicBezTo>
                  <a:close/>
                  <a:moveTo>
                    <a:pt x="4416305" y="6373405"/>
                  </a:moveTo>
                  <a:cubicBezTo>
                    <a:pt x="4423538" y="6374299"/>
                    <a:pt x="4432147" y="6376468"/>
                    <a:pt x="4442594" y="6379671"/>
                  </a:cubicBezTo>
                  <a:lnTo>
                    <a:pt x="4442056" y="6380247"/>
                  </a:lnTo>
                  <a:lnTo>
                    <a:pt x="4443311" y="6380285"/>
                  </a:lnTo>
                  <a:lnTo>
                    <a:pt x="4441167" y="6381196"/>
                  </a:lnTo>
                  <a:lnTo>
                    <a:pt x="4441074" y="6381294"/>
                  </a:lnTo>
                  <a:lnTo>
                    <a:pt x="4463371" y="6406577"/>
                  </a:lnTo>
                  <a:cubicBezTo>
                    <a:pt x="4450518" y="6419429"/>
                    <a:pt x="4440459" y="6435076"/>
                    <a:pt x="4423210" y="6436962"/>
                  </a:cubicBezTo>
                  <a:lnTo>
                    <a:pt x="4404953" y="6433936"/>
                  </a:lnTo>
                  <a:lnTo>
                    <a:pt x="4404950" y="6433951"/>
                  </a:lnTo>
                  <a:cubicBezTo>
                    <a:pt x="4400594" y="6438308"/>
                    <a:pt x="4394784" y="6441214"/>
                    <a:pt x="4386071" y="6444119"/>
                  </a:cubicBezTo>
                  <a:cubicBezTo>
                    <a:pt x="4380262" y="6438311"/>
                    <a:pt x="4373002" y="6431050"/>
                    <a:pt x="4368647" y="6423790"/>
                  </a:cubicBezTo>
                  <a:lnTo>
                    <a:pt x="4378843" y="6408499"/>
                  </a:lnTo>
                  <a:lnTo>
                    <a:pt x="4375791" y="6406241"/>
                  </a:lnTo>
                  <a:cubicBezTo>
                    <a:pt x="4382118" y="6388419"/>
                    <a:pt x="4388371" y="6378573"/>
                    <a:pt x="4398266" y="6374786"/>
                  </a:cubicBezTo>
                  <a:cubicBezTo>
                    <a:pt x="4403214" y="6372891"/>
                    <a:pt x="4409072" y="6372510"/>
                    <a:pt x="4416305" y="6373405"/>
                  </a:cubicBezTo>
                  <a:close/>
                  <a:moveTo>
                    <a:pt x="4181496" y="6315436"/>
                  </a:moveTo>
                  <a:lnTo>
                    <a:pt x="4187737" y="6317077"/>
                  </a:lnTo>
                  <a:lnTo>
                    <a:pt x="4189871" y="6330711"/>
                  </a:lnTo>
                  <a:close/>
                  <a:moveTo>
                    <a:pt x="3367263" y="6293639"/>
                  </a:moveTo>
                  <a:cubicBezTo>
                    <a:pt x="3379794" y="6299898"/>
                    <a:pt x="3386053" y="6312430"/>
                    <a:pt x="3386039" y="6328100"/>
                  </a:cubicBezTo>
                  <a:lnTo>
                    <a:pt x="3382211" y="6332581"/>
                  </a:lnTo>
                  <a:lnTo>
                    <a:pt x="3401081" y="6328050"/>
                  </a:lnTo>
                  <a:cubicBezTo>
                    <a:pt x="3407540" y="6329045"/>
                    <a:pt x="3413806" y="6331409"/>
                    <a:pt x="3420066" y="6331427"/>
                  </a:cubicBezTo>
                  <a:lnTo>
                    <a:pt x="3422773" y="6328720"/>
                  </a:lnTo>
                  <a:lnTo>
                    <a:pt x="3400149" y="6320254"/>
                  </a:lnTo>
                  <a:cubicBezTo>
                    <a:pt x="3387618" y="6313995"/>
                    <a:pt x="3386071" y="6290491"/>
                    <a:pt x="3367263" y="6293639"/>
                  </a:cubicBezTo>
                  <a:close/>
                  <a:moveTo>
                    <a:pt x="4515792" y="6287136"/>
                  </a:moveTo>
                  <a:cubicBezTo>
                    <a:pt x="4515234" y="6292713"/>
                    <a:pt x="4517462" y="6298008"/>
                    <a:pt x="4514117" y="6303860"/>
                  </a:cubicBezTo>
                  <a:cubicBezTo>
                    <a:pt x="4512027" y="6310968"/>
                    <a:pt x="4505894" y="6317102"/>
                    <a:pt x="4501016" y="6324488"/>
                  </a:cubicBezTo>
                  <a:cubicBezTo>
                    <a:pt x="4500598" y="6314872"/>
                    <a:pt x="4498369" y="6309577"/>
                    <a:pt x="4501993" y="6300935"/>
                  </a:cubicBezTo>
                  <a:cubicBezTo>
                    <a:pt x="4503805" y="6296615"/>
                    <a:pt x="4511191" y="6291737"/>
                    <a:pt x="4515792" y="6287136"/>
                  </a:cubicBezTo>
                  <a:close/>
                  <a:moveTo>
                    <a:pt x="4302475" y="6225984"/>
                  </a:moveTo>
                  <a:cubicBezTo>
                    <a:pt x="4306416" y="6229925"/>
                    <a:pt x="4312329" y="6235839"/>
                    <a:pt x="4310604" y="6237564"/>
                  </a:cubicBezTo>
                  <a:cubicBezTo>
                    <a:pt x="4307154" y="6241014"/>
                    <a:pt x="4301735" y="6242492"/>
                    <a:pt x="4296314" y="6243971"/>
                  </a:cubicBezTo>
                  <a:cubicBezTo>
                    <a:pt x="4296067" y="6240275"/>
                    <a:pt x="4290155" y="6234363"/>
                    <a:pt x="4291880" y="6232638"/>
                  </a:cubicBezTo>
                  <a:cubicBezTo>
                    <a:pt x="4293604" y="6230914"/>
                    <a:pt x="4299025" y="6229434"/>
                    <a:pt x="4302475" y="6225984"/>
                  </a:cubicBezTo>
                  <a:close/>
                  <a:moveTo>
                    <a:pt x="4431577" y="6203301"/>
                  </a:moveTo>
                  <a:cubicBezTo>
                    <a:pt x="4433794" y="6208968"/>
                    <a:pt x="4439952" y="6218577"/>
                    <a:pt x="4438227" y="6220302"/>
                  </a:cubicBezTo>
                  <a:cubicBezTo>
                    <a:pt x="4429358" y="6225230"/>
                    <a:pt x="4427140" y="6219563"/>
                    <a:pt x="4431577" y="6203301"/>
                  </a:cubicBezTo>
                  <a:close/>
                  <a:moveTo>
                    <a:pt x="4390479" y="6181462"/>
                  </a:moveTo>
                  <a:cubicBezTo>
                    <a:pt x="4392347" y="6181319"/>
                    <a:pt x="4396516" y="6183188"/>
                    <a:pt x="4402837" y="6187212"/>
                  </a:cubicBezTo>
                  <a:cubicBezTo>
                    <a:pt x="4398814" y="6187786"/>
                    <a:pt x="4393641" y="6189509"/>
                    <a:pt x="4391918" y="6187786"/>
                  </a:cubicBezTo>
                  <a:cubicBezTo>
                    <a:pt x="4389044" y="6183761"/>
                    <a:pt x="4388611" y="6181606"/>
                    <a:pt x="4390479" y="6181462"/>
                  </a:cubicBezTo>
                  <a:close/>
                  <a:moveTo>
                    <a:pt x="4552878" y="6178570"/>
                  </a:moveTo>
                  <a:lnTo>
                    <a:pt x="4562071" y="6180867"/>
                  </a:lnTo>
                  <a:lnTo>
                    <a:pt x="4552878" y="6183167"/>
                  </a:lnTo>
                  <a:close/>
                  <a:moveTo>
                    <a:pt x="4478630" y="6139702"/>
                  </a:moveTo>
                  <a:cubicBezTo>
                    <a:pt x="4457932" y="6160401"/>
                    <a:pt x="4438825" y="6179508"/>
                    <a:pt x="4418127" y="6200206"/>
                  </a:cubicBezTo>
                  <a:cubicBezTo>
                    <a:pt x="4412608" y="6194687"/>
                    <a:pt x="4407089" y="6189168"/>
                    <a:pt x="4401569" y="6183649"/>
                  </a:cubicBezTo>
                  <a:cubicBezTo>
                    <a:pt x="4423860" y="6161358"/>
                    <a:pt x="4444984" y="6134717"/>
                    <a:pt x="4478630" y="6139702"/>
                  </a:cubicBezTo>
                  <a:close/>
                  <a:moveTo>
                    <a:pt x="4521951" y="6127712"/>
                  </a:moveTo>
                  <a:cubicBezTo>
                    <a:pt x="4529287" y="6138114"/>
                    <a:pt x="4527642" y="6145670"/>
                    <a:pt x="4515543" y="6148900"/>
                  </a:cubicBezTo>
                  <a:cubicBezTo>
                    <a:pt x="4506508" y="6149066"/>
                    <a:pt x="4499007" y="6147697"/>
                    <a:pt x="4488495" y="6146383"/>
                  </a:cubicBezTo>
                  <a:cubicBezTo>
                    <a:pt x="4497639" y="6140197"/>
                    <a:pt x="4502239" y="6135597"/>
                    <a:pt x="4511381" y="6129409"/>
                  </a:cubicBezTo>
                  <a:cubicBezTo>
                    <a:pt x="4512914" y="6127876"/>
                    <a:pt x="4521951" y="6127712"/>
                    <a:pt x="4521951" y="6127712"/>
                  </a:cubicBezTo>
                  <a:close/>
                  <a:moveTo>
                    <a:pt x="4624499" y="6079357"/>
                  </a:moveTo>
                  <a:lnTo>
                    <a:pt x="4628439" y="6099068"/>
                  </a:lnTo>
                  <a:lnTo>
                    <a:pt x="4618583" y="6097097"/>
                  </a:lnTo>
                  <a:close/>
                  <a:moveTo>
                    <a:pt x="4348869" y="6079090"/>
                  </a:moveTo>
                  <a:cubicBezTo>
                    <a:pt x="4352613" y="6099485"/>
                    <a:pt x="4349518" y="6116373"/>
                    <a:pt x="4336197" y="6129694"/>
                  </a:cubicBezTo>
                  <a:cubicBezTo>
                    <a:pt x="4329478" y="6132966"/>
                    <a:pt x="4319309" y="6132789"/>
                    <a:pt x="4310864" y="6134336"/>
                  </a:cubicBezTo>
                  <a:cubicBezTo>
                    <a:pt x="4310806" y="6130948"/>
                    <a:pt x="4310687" y="6124167"/>
                    <a:pt x="4312352" y="6122503"/>
                  </a:cubicBezTo>
                  <a:cubicBezTo>
                    <a:pt x="4322225" y="6105734"/>
                    <a:pt x="4335548" y="6092411"/>
                    <a:pt x="4348869" y="6079090"/>
                  </a:cubicBezTo>
                  <a:close/>
                  <a:moveTo>
                    <a:pt x="4487067" y="6043486"/>
                  </a:moveTo>
                  <a:cubicBezTo>
                    <a:pt x="4488936" y="6043341"/>
                    <a:pt x="4493104" y="6045209"/>
                    <a:pt x="4499428" y="6049233"/>
                  </a:cubicBezTo>
                  <a:cubicBezTo>
                    <a:pt x="4495403" y="6049808"/>
                    <a:pt x="4490228" y="6051534"/>
                    <a:pt x="4488503" y="6049809"/>
                  </a:cubicBezTo>
                  <a:cubicBezTo>
                    <a:pt x="4485630" y="6045786"/>
                    <a:pt x="4485199" y="6043629"/>
                    <a:pt x="4487067" y="6043486"/>
                  </a:cubicBezTo>
                  <a:close/>
                  <a:moveTo>
                    <a:pt x="4624887" y="6037586"/>
                  </a:moveTo>
                  <a:cubicBezTo>
                    <a:pt x="4630800" y="6043499"/>
                    <a:pt x="4638190" y="6050890"/>
                    <a:pt x="4644104" y="6056803"/>
                  </a:cubicBezTo>
                  <a:lnTo>
                    <a:pt x="4624996" y="6075911"/>
                  </a:lnTo>
                  <a:cubicBezTo>
                    <a:pt x="4625452" y="6063628"/>
                    <a:pt x="4624431" y="6049868"/>
                    <a:pt x="4624887" y="6037586"/>
                  </a:cubicBezTo>
                  <a:close/>
                  <a:moveTo>
                    <a:pt x="2209607" y="6030828"/>
                  </a:moveTo>
                  <a:cubicBezTo>
                    <a:pt x="2219691" y="6033825"/>
                    <a:pt x="2212508" y="6053217"/>
                    <a:pt x="2215942" y="6063737"/>
                  </a:cubicBezTo>
                  <a:cubicBezTo>
                    <a:pt x="2226524" y="6108967"/>
                    <a:pt x="2226524" y="6108967"/>
                    <a:pt x="2285951" y="6102251"/>
                  </a:cubicBezTo>
                  <a:cubicBezTo>
                    <a:pt x="2307851" y="6098955"/>
                    <a:pt x="2321829" y="6109783"/>
                    <a:pt x="2337358" y="6122161"/>
                  </a:cubicBezTo>
                  <a:cubicBezTo>
                    <a:pt x="2396369" y="6168574"/>
                    <a:pt x="2360098" y="6211045"/>
                    <a:pt x="2322327" y="6245715"/>
                  </a:cubicBezTo>
                  <a:cubicBezTo>
                    <a:pt x="2293981" y="6274061"/>
                    <a:pt x="2251657" y="6291580"/>
                    <a:pt x="2254365" y="6344683"/>
                  </a:cubicBezTo>
                  <a:cubicBezTo>
                    <a:pt x="2250482" y="6441588"/>
                    <a:pt x="2319758" y="6573856"/>
                    <a:pt x="2124472" y="6570698"/>
                  </a:cubicBezTo>
                  <a:cubicBezTo>
                    <a:pt x="2082295" y="6569466"/>
                    <a:pt x="2098983" y="6633396"/>
                    <a:pt x="2081537" y="6666346"/>
                  </a:cubicBezTo>
                  <a:cubicBezTo>
                    <a:pt x="2073615" y="6680469"/>
                    <a:pt x="2061089" y="6683694"/>
                    <a:pt x="2048638" y="6677540"/>
                  </a:cubicBezTo>
                  <a:cubicBezTo>
                    <a:pt x="2044011" y="6669764"/>
                    <a:pt x="2039360" y="6665113"/>
                    <a:pt x="2028410" y="6666761"/>
                  </a:cubicBezTo>
                  <a:cubicBezTo>
                    <a:pt x="1997427" y="6632629"/>
                    <a:pt x="1964870" y="6600072"/>
                    <a:pt x="1930762" y="6565964"/>
                  </a:cubicBezTo>
                  <a:cubicBezTo>
                    <a:pt x="1948037" y="6554892"/>
                    <a:pt x="1980862" y="6553072"/>
                    <a:pt x="1965506" y="6518818"/>
                  </a:cubicBezTo>
                  <a:cubicBezTo>
                    <a:pt x="1960953" y="6501667"/>
                    <a:pt x="1951701" y="6486114"/>
                    <a:pt x="1947147" y="6468963"/>
                  </a:cubicBezTo>
                  <a:cubicBezTo>
                    <a:pt x="1945791" y="6442411"/>
                    <a:pt x="1960014" y="6421987"/>
                    <a:pt x="1985040" y="6418666"/>
                  </a:cubicBezTo>
                  <a:cubicBezTo>
                    <a:pt x="2030416" y="6410499"/>
                    <a:pt x="2075744" y="6408581"/>
                    <a:pt x="2128920" y="6401914"/>
                  </a:cubicBezTo>
                  <a:cubicBezTo>
                    <a:pt x="2127590" y="6372239"/>
                    <a:pt x="2134232" y="6322187"/>
                    <a:pt x="2095473" y="6283428"/>
                  </a:cubicBezTo>
                  <a:lnTo>
                    <a:pt x="2098274" y="6280577"/>
                  </a:lnTo>
                  <a:lnTo>
                    <a:pt x="2095698" y="6236400"/>
                  </a:lnTo>
                  <a:cubicBezTo>
                    <a:pt x="2095341" y="6221682"/>
                    <a:pt x="2093044" y="6207744"/>
                    <a:pt x="2081450" y="6196150"/>
                  </a:cubicBezTo>
                  <a:cubicBezTo>
                    <a:pt x="2080680" y="6193828"/>
                    <a:pt x="2083403" y="6188011"/>
                    <a:pt x="2087290" y="6181419"/>
                  </a:cubicBezTo>
                  <a:lnTo>
                    <a:pt x="2098471" y="6164509"/>
                  </a:lnTo>
                  <a:lnTo>
                    <a:pt x="2097978" y="6163097"/>
                  </a:lnTo>
                  <a:cubicBezTo>
                    <a:pt x="2116850" y="6147324"/>
                    <a:pt x="2134124" y="6136251"/>
                    <a:pt x="2159028" y="6148557"/>
                  </a:cubicBezTo>
                  <a:cubicBezTo>
                    <a:pt x="2174604" y="6154684"/>
                    <a:pt x="2197933" y="6168564"/>
                    <a:pt x="2185702" y="6134286"/>
                  </a:cubicBezTo>
                  <a:cubicBezTo>
                    <a:pt x="2178071" y="6110909"/>
                    <a:pt x="2165718" y="6092255"/>
                    <a:pt x="2173714" y="6068755"/>
                  </a:cubicBezTo>
                  <a:cubicBezTo>
                    <a:pt x="2175387" y="6054679"/>
                    <a:pt x="2183335" y="6037431"/>
                    <a:pt x="2192734" y="6034232"/>
                  </a:cubicBezTo>
                  <a:cubicBezTo>
                    <a:pt x="2200965" y="6030652"/>
                    <a:pt x="2206245" y="6029829"/>
                    <a:pt x="2209607" y="6030828"/>
                  </a:cubicBezTo>
                  <a:close/>
                  <a:moveTo>
                    <a:pt x="4735789" y="5919356"/>
                  </a:moveTo>
                  <a:cubicBezTo>
                    <a:pt x="4737299" y="5919140"/>
                    <a:pt x="4741464" y="5921008"/>
                    <a:pt x="4747788" y="5925032"/>
                  </a:cubicBezTo>
                  <a:cubicBezTo>
                    <a:pt x="4746638" y="5926182"/>
                    <a:pt x="4738591" y="5927330"/>
                    <a:pt x="4739741" y="5926180"/>
                  </a:cubicBezTo>
                  <a:cubicBezTo>
                    <a:pt x="4735431" y="5921870"/>
                    <a:pt x="4734282" y="5919571"/>
                    <a:pt x="4735789" y="5919356"/>
                  </a:cubicBezTo>
                  <a:close/>
                  <a:moveTo>
                    <a:pt x="4762985" y="5899487"/>
                  </a:moveTo>
                  <a:lnTo>
                    <a:pt x="4762980" y="5937926"/>
                  </a:lnTo>
                  <a:cubicBezTo>
                    <a:pt x="4757067" y="5932013"/>
                    <a:pt x="4749677" y="5924622"/>
                    <a:pt x="4743763" y="5918709"/>
                  </a:cubicBezTo>
                  <a:cubicBezTo>
                    <a:pt x="4751156" y="5911317"/>
                    <a:pt x="4757071" y="5905402"/>
                    <a:pt x="4762985" y="5899487"/>
                  </a:cubicBezTo>
                  <a:close/>
                  <a:moveTo>
                    <a:pt x="4791493" y="5863318"/>
                  </a:moveTo>
                  <a:cubicBezTo>
                    <a:pt x="4794634" y="5860177"/>
                    <a:pt x="4800658" y="5860284"/>
                    <a:pt x="4809746" y="5863458"/>
                  </a:cubicBezTo>
                  <a:cubicBezTo>
                    <a:pt x="4803831" y="5869373"/>
                    <a:pt x="4797916" y="5875288"/>
                    <a:pt x="4790524" y="5882680"/>
                  </a:cubicBezTo>
                  <a:cubicBezTo>
                    <a:pt x="4788089" y="5872853"/>
                    <a:pt x="4788351" y="5866460"/>
                    <a:pt x="4791493" y="5863318"/>
                  </a:cubicBezTo>
                  <a:close/>
                  <a:moveTo>
                    <a:pt x="4703177" y="5813067"/>
                  </a:moveTo>
                  <a:lnTo>
                    <a:pt x="4700021" y="5821738"/>
                  </a:lnTo>
                  <a:lnTo>
                    <a:pt x="4688591" y="5822137"/>
                  </a:lnTo>
                  <a:close/>
                  <a:moveTo>
                    <a:pt x="4887069" y="5665041"/>
                  </a:moveTo>
                  <a:cubicBezTo>
                    <a:pt x="4898880" y="5683220"/>
                    <a:pt x="4918465" y="5699621"/>
                    <a:pt x="4891676" y="5717413"/>
                  </a:cubicBezTo>
                  <a:cubicBezTo>
                    <a:pt x="4877440" y="5728652"/>
                    <a:pt x="4860853" y="5715248"/>
                    <a:pt x="4847265" y="5704844"/>
                  </a:cubicBezTo>
                  <a:close/>
                  <a:moveTo>
                    <a:pt x="4980865" y="5621123"/>
                  </a:moveTo>
                  <a:cubicBezTo>
                    <a:pt x="4980732" y="5624438"/>
                    <a:pt x="4983651" y="5634258"/>
                    <a:pt x="4983651" y="5634258"/>
                  </a:cubicBezTo>
                  <a:cubicBezTo>
                    <a:pt x="4973567" y="5637972"/>
                    <a:pt x="4965077" y="5643280"/>
                    <a:pt x="4958442" y="5643546"/>
                  </a:cubicBezTo>
                  <a:cubicBezTo>
                    <a:pt x="4949290" y="5644741"/>
                    <a:pt x="4944347" y="5644110"/>
                    <a:pt x="4943600" y="5642070"/>
                  </a:cubicBezTo>
                  <a:cubicBezTo>
                    <a:pt x="4942855" y="5640031"/>
                    <a:pt x="4946305" y="5636581"/>
                    <a:pt x="4953933" y="5632136"/>
                  </a:cubicBezTo>
                  <a:cubicBezTo>
                    <a:pt x="4962424" y="5626829"/>
                    <a:pt x="4972507" y="5623114"/>
                    <a:pt x="4980865" y="5621123"/>
                  </a:cubicBezTo>
                  <a:close/>
                  <a:moveTo>
                    <a:pt x="2904593" y="5609536"/>
                  </a:moveTo>
                  <a:cubicBezTo>
                    <a:pt x="2915048" y="5608022"/>
                    <a:pt x="2925043" y="5608598"/>
                    <a:pt x="2934601" y="5611091"/>
                  </a:cubicBezTo>
                  <a:lnTo>
                    <a:pt x="2978923" y="5642111"/>
                  </a:lnTo>
                  <a:lnTo>
                    <a:pt x="2978989" y="5641826"/>
                  </a:lnTo>
                  <a:cubicBezTo>
                    <a:pt x="2993051" y="5643323"/>
                    <a:pt x="3005558" y="5643263"/>
                    <a:pt x="3019636" y="5641631"/>
                  </a:cubicBezTo>
                  <a:cubicBezTo>
                    <a:pt x="3025859" y="5647855"/>
                    <a:pt x="3033638" y="5655633"/>
                    <a:pt x="3039861" y="5661856"/>
                  </a:cubicBezTo>
                  <a:cubicBezTo>
                    <a:pt x="3071039" y="5680466"/>
                    <a:pt x="3105357" y="5695934"/>
                    <a:pt x="3134948" y="5719242"/>
                  </a:cubicBezTo>
                  <a:cubicBezTo>
                    <a:pt x="3189462" y="5761189"/>
                    <a:pt x="3195353" y="5836199"/>
                    <a:pt x="3137336" y="5872436"/>
                  </a:cubicBezTo>
                  <a:cubicBezTo>
                    <a:pt x="3062069" y="5919698"/>
                    <a:pt x="3013190" y="6005916"/>
                    <a:pt x="2916217" y="6015764"/>
                  </a:cubicBezTo>
                  <a:cubicBezTo>
                    <a:pt x="2902140" y="6017395"/>
                    <a:pt x="2888001" y="6031533"/>
                    <a:pt x="2892638" y="6042453"/>
                  </a:cubicBezTo>
                  <a:cubicBezTo>
                    <a:pt x="2908001" y="6098658"/>
                    <a:pt x="2868834" y="6116045"/>
                    <a:pt x="2837432" y="6144335"/>
                  </a:cubicBezTo>
                  <a:cubicBezTo>
                    <a:pt x="2817026" y="6161630"/>
                    <a:pt x="2802827" y="6188276"/>
                    <a:pt x="2782406" y="6208697"/>
                  </a:cubicBezTo>
                  <a:cubicBezTo>
                    <a:pt x="2768252" y="6225961"/>
                    <a:pt x="2751109" y="6215101"/>
                    <a:pt x="2735534" y="6202670"/>
                  </a:cubicBezTo>
                  <a:cubicBezTo>
                    <a:pt x="2705688" y="6232516"/>
                    <a:pt x="2674391" y="6238920"/>
                    <a:pt x="2635374" y="6225039"/>
                  </a:cubicBezTo>
                  <a:lnTo>
                    <a:pt x="2636159" y="6219283"/>
                  </a:lnTo>
                  <a:lnTo>
                    <a:pt x="2607754" y="6238666"/>
                  </a:lnTo>
                  <a:cubicBezTo>
                    <a:pt x="2563703" y="6254264"/>
                    <a:pt x="2508651" y="6277701"/>
                    <a:pt x="2533549" y="6189576"/>
                  </a:cubicBezTo>
                  <a:cubicBezTo>
                    <a:pt x="2544440" y="6150233"/>
                    <a:pt x="2560062" y="6112483"/>
                    <a:pt x="2563070" y="6071538"/>
                  </a:cubicBezTo>
                  <a:cubicBezTo>
                    <a:pt x="2600842" y="6062218"/>
                    <a:pt x="2625892" y="6018199"/>
                    <a:pt x="2676399" y="6046727"/>
                  </a:cubicBezTo>
                  <a:cubicBezTo>
                    <a:pt x="2701656" y="6062567"/>
                    <a:pt x="2725192" y="6035870"/>
                    <a:pt x="2720329" y="5996473"/>
                  </a:cubicBezTo>
                  <a:cubicBezTo>
                    <a:pt x="2713953" y="5974397"/>
                    <a:pt x="2696554" y="5953859"/>
                    <a:pt x="2726424" y="5936637"/>
                  </a:cubicBezTo>
                  <a:cubicBezTo>
                    <a:pt x="2772033" y="5916316"/>
                    <a:pt x="2762506" y="5894231"/>
                    <a:pt x="2730891" y="5862616"/>
                  </a:cubicBezTo>
                  <a:cubicBezTo>
                    <a:pt x="2715085" y="5846810"/>
                    <a:pt x="2732342" y="5826392"/>
                    <a:pt x="2754384" y="5823318"/>
                  </a:cubicBezTo>
                  <a:cubicBezTo>
                    <a:pt x="2812640" y="5815644"/>
                    <a:pt x="2853444" y="5771680"/>
                    <a:pt x="2897430" y="5737178"/>
                  </a:cubicBezTo>
                  <a:cubicBezTo>
                    <a:pt x="2935115" y="5702653"/>
                    <a:pt x="2931900" y="5683739"/>
                    <a:pt x="2879835" y="5659931"/>
                  </a:cubicBezTo>
                  <a:cubicBezTo>
                    <a:pt x="2867211" y="5653587"/>
                    <a:pt x="2848319" y="5656671"/>
                    <a:pt x="2852975" y="5636209"/>
                  </a:cubicBezTo>
                  <a:cubicBezTo>
                    <a:pt x="2853749" y="5632275"/>
                    <a:pt x="2856889" y="5629135"/>
                    <a:pt x="2860620" y="5626589"/>
                  </a:cubicBezTo>
                  <a:cubicBezTo>
                    <a:pt x="2864353" y="5624041"/>
                    <a:pt x="2868677" y="5622088"/>
                    <a:pt x="2871822" y="5620522"/>
                  </a:cubicBezTo>
                  <a:cubicBezTo>
                    <a:pt x="2883222" y="5614655"/>
                    <a:pt x="2894138" y="5611051"/>
                    <a:pt x="2904593" y="5609536"/>
                  </a:cubicBezTo>
                  <a:close/>
                  <a:moveTo>
                    <a:pt x="1111831" y="5563897"/>
                  </a:moveTo>
                  <a:cubicBezTo>
                    <a:pt x="1113801" y="5565868"/>
                    <a:pt x="1123410" y="5572026"/>
                    <a:pt x="1123410" y="5572026"/>
                  </a:cubicBezTo>
                  <a:cubicBezTo>
                    <a:pt x="1121931" y="5577447"/>
                    <a:pt x="1118481" y="5580898"/>
                    <a:pt x="1115032" y="5584346"/>
                  </a:cubicBezTo>
                  <a:cubicBezTo>
                    <a:pt x="1113061" y="5582376"/>
                    <a:pt x="1105424" y="5578189"/>
                    <a:pt x="1105424" y="5578189"/>
                  </a:cubicBezTo>
                  <a:cubicBezTo>
                    <a:pt x="1105177" y="5574492"/>
                    <a:pt x="1110351" y="5569318"/>
                    <a:pt x="1111831" y="5563897"/>
                  </a:cubicBezTo>
                  <a:close/>
                  <a:moveTo>
                    <a:pt x="5329407" y="5498602"/>
                  </a:moveTo>
                  <a:cubicBezTo>
                    <a:pt x="5352698" y="5491229"/>
                    <a:pt x="5371681" y="5504080"/>
                    <a:pt x="5389133" y="5518466"/>
                  </a:cubicBezTo>
                  <a:cubicBezTo>
                    <a:pt x="5375334" y="5532264"/>
                    <a:pt x="5363069" y="5544529"/>
                    <a:pt x="5349270" y="5558328"/>
                  </a:cubicBezTo>
                  <a:close/>
                  <a:moveTo>
                    <a:pt x="5436609" y="5492575"/>
                  </a:moveTo>
                  <a:cubicBezTo>
                    <a:pt x="5440683" y="5492579"/>
                    <a:pt x="5445016" y="5493619"/>
                    <a:pt x="5449695" y="5496103"/>
                  </a:cubicBezTo>
                  <a:cubicBezTo>
                    <a:pt x="5453135" y="5505396"/>
                    <a:pt x="5461094" y="5513355"/>
                    <a:pt x="5459887" y="5520929"/>
                  </a:cubicBezTo>
                  <a:cubicBezTo>
                    <a:pt x="5452956" y="5537411"/>
                    <a:pt x="5441248" y="5549119"/>
                    <a:pt x="5421326" y="5546757"/>
                  </a:cubicBezTo>
                  <a:cubicBezTo>
                    <a:pt x="5408976" y="5543188"/>
                    <a:pt x="5399426" y="5533638"/>
                    <a:pt x="5385357" y="5525422"/>
                  </a:cubicBezTo>
                  <a:cubicBezTo>
                    <a:pt x="5391210" y="5519569"/>
                    <a:pt x="5397065" y="5513714"/>
                    <a:pt x="5404509" y="5509452"/>
                  </a:cubicBezTo>
                  <a:cubicBezTo>
                    <a:pt x="5414483" y="5501866"/>
                    <a:pt x="5424385" y="5492561"/>
                    <a:pt x="5436609" y="5492575"/>
                  </a:cubicBezTo>
                  <a:close/>
                  <a:moveTo>
                    <a:pt x="891991" y="5464268"/>
                  </a:moveTo>
                  <a:cubicBezTo>
                    <a:pt x="896195" y="5463695"/>
                    <a:pt x="900000" y="5463519"/>
                    <a:pt x="902975" y="5464902"/>
                  </a:cubicBezTo>
                  <a:cubicBezTo>
                    <a:pt x="908924" y="5467665"/>
                    <a:pt x="910094" y="5475206"/>
                    <a:pt x="914310" y="5482606"/>
                  </a:cubicBezTo>
                  <a:lnTo>
                    <a:pt x="889816" y="5486773"/>
                  </a:lnTo>
                  <a:cubicBezTo>
                    <a:pt x="884008" y="5480964"/>
                    <a:pt x="878200" y="5475156"/>
                    <a:pt x="878619" y="5466023"/>
                  </a:cubicBezTo>
                  <a:cubicBezTo>
                    <a:pt x="883186" y="5465813"/>
                    <a:pt x="887788" y="5464842"/>
                    <a:pt x="891991" y="5464268"/>
                  </a:cubicBezTo>
                  <a:close/>
                  <a:moveTo>
                    <a:pt x="4501749" y="5228698"/>
                  </a:moveTo>
                  <a:cubicBezTo>
                    <a:pt x="4517875" y="5225490"/>
                    <a:pt x="4539989" y="5238008"/>
                    <a:pt x="4550236" y="5257285"/>
                  </a:cubicBezTo>
                  <a:cubicBezTo>
                    <a:pt x="4554778" y="5261828"/>
                    <a:pt x="4554803" y="5270885"/>
                    <a:pt x="4553316" y="5278430"/>
                  </a:cubicBezTo>
                  <a:cubicBezTo>
                    <a:pt x="4520102" y="5278334"/>
                    <a:pt x="4509661" y="5322085"/>
                    <a:pt x="4479459" y="5318976"/>
                  </a:cubicBezTo>
                  <a:cubicBezTo>
                    <a:pt x="4459829" y="5317411"/>
                    <a:pt x="4444671" y="5296232"/>
                    <a:pt x="4426520" y="5284102"/>
                  </a:cubicBezTo>
                  <a:cubicBezTo>
                    <a:pt x="4450650" y="5275114"/>
                    <a:pt x="4470226" y="5258564"/>
                    <a:pt x="4488282" y="5237482"/>
                  </a:cubicBezTo>
                  <a:cubicBezTo>
                    <a:pt x="4491665" y="5232585"/>
                    <a:pt x="4496374" y="5229768"/>
                    <a:pt x="4501749" y="5228698"/>
                  </a:cubicBezTo>
                  <a:close/>
                  <a:moveTo>
                    <a:pt x="1468742" y="5226122"/>
                  </a:moveTo>
                  <a:cubicBezTo>
                    <a:pt x="1486014" y="5230655"/>
                    <a:pt x="1500030" y="5244672"/>
                    <a:pt x="1496638" y="5266754"/>
                  </a:cubicBezTo>
                  <a:cubicBezTo>
                    <a:pt x="1493039" y="5307733"/>
                    <a:pt x="1481583" y="5347225"/>
                    <a:pt x="1457596" y="5380555"/>
                  </a:cubicBezTo>
                  <a:cubicBezTo>
                    <a:pt x="1423056" y="5371487"/>
                    <a:pt x="1428075" y="5344663"/>
                    <a:pt x="1417276" y="5324312"/>
                  </a:cubicBezTo>
                  <a:cubicBezTo>
                    <a:pt x="1430012" y="5311576"/>
                    <a:pt x="1444341" y="5297246"/>
                    <a:pt x="1425651" y="5278557"/>
                  </a:cubicBezTo>
                  <a:cubicBezTo>
                    <a:pt x="1414749" y="5267654"/>
                    <a:pt x="1392841" y="5255298"/>
                    <a:pt x="1415061" y="5239308"/>
                  </a:cubicBezTo>
                  <a:cubicBezTo>
                    <a:pt x="1429355" y="5228130"/>
                    <a:pt x="1451437" y="5224737"/>
                    <a:pt x="1468742" y="5226122"/>
                  </a:cubicBezTo>
                  <a:close/>
                  <a:moveTo>
                    <a:pt x="2939208" y="5183529"/>
                  </a:moveTo>
                  <a:cubicBezTo>
                    <a:pt x="2942484" y="5185425"/>
                    <a:pt x="2944977" y="5189299"/>
                    <a:pt x="2946886" y="5195348"/>
                  </a:cubicBezTo>
                  <a:cubicBezTo>
                    <a:pt x="2941367" y="5200867"/>
                    <a:pt x="2938817" y="5206599"/>
                    <a:pt x="2934890" y="5213710"/>
                  </a:cubicBezTo>
                  <a:cubicBezTo>
                    <a:pt x="2931495" y="5207555"/>
                    <a:pt x="2925128" y="5201189"/>
                    <a:pt x="2921734" y="5195035"/>
                  </a:cubicBezTo>
                  <a:cubicBezTo>
                    <a:pt x="2920142" y="5193443"/>
                    <a:pt x="2924071" y="5186331"/>
                    <a:pt x="2926831" y="5183571"/>
                  </a:cubicBezTo>
                  <a:cubicBezTo>
                    <a:pt x="2931872" y="5181713"/>
                    <a:pt x="2935931" y="5181633"/>
                    <a:pt x="2939208" y="5183529"/>
                  </a:cubicBezTo>
                  <a:close/>
                  <a:moveTo>
                    <a:pt x="4385145" y="5159937"/>
                  </a:moveTo>
                  <a:cubicBezTo>
                    <a:pt x="4410603" y="5152872"/>
                    <a:pt x="4428888" y="5165244"/>
                    <a:pt x="4444216" y="5180572"/>
                  </a:cubicBezTo>
                  <a:cubicBezTo>
                    <a:pt x="4438303" y="5186486"/>
                    <a:pt x="4432389" y="5192399"/>
                    <a:pt x="4424998" y="5199791"/>
                  </a:cubicBezTo>
                  <a:cubicBezTo>
                    <a:pt x="4411202" y="5185995"/>
                    <a:pt x="4398940" y="5173733"/>
                    <a:pt x="4385145" y="5159937"/>
                  </a:cubicBezTo>
                  <a:close/>
                  <a:moveTo>
                    <a:pt x="1433921" y="5126850"/>
                  </a:moveTo>
                  <a:cubicBezTo>
                    <a:pt x="1442154" y="5131753"/>
                    <a:pt x="1431956" y="5171511"/>
                    <a:pt x="1420323" y="5179860"/>
                  </a:cubicBezTo>
                  <a:cubicBezTo>
                    <a:pt x="1415349" y="5181548"/>
                    <a:pt x="1408736" y="5181594"/>
                    <a:pt x="1405451" y="5178309"/>
                  </a:cubicBezTo>
                  <a:cubicBezTo>
                    <a:pt x="1388960" y="5171810"/>
                    <a:pt x="1397446" y="5140332"/>
                    <a:pt x="1419026" y="5128606"/>
                  </a:cubicBezTo>
                  <a:cubicBezTo>
                    <a:pt x="1422355" y="5125276"/>
                    <a:pt x="1428971" y="5125230"/>
                    <a:pt x="1433921" y="5126850"/>
                  </a:cubicBezTo>
                  <a:close/>
                  <a:moveTo>
                    <a:pt x="4524494" y="5110671"/>
                  </a:moveTo>
                  <a:cubicBezTo>
                    <a:pt x="4530891" y="5109685"/>
                    <a:pt x="4537476" y="5110592"/>
                    <a:pt x="4544440" y="5115283"/>
                  </a:cubicBezTo>
                  <a:cubicBezTo>
                    <a:pt x="4530200" y="5149503"/>
                    <a:pt x="4510512" y="5169191"/>
                    <a:pt x="4468878" y="5160874"/>
                  </a:cubicBezTo>
                  <a:cubicBezTo>
                    <a:pt x="4468276" y="5148156"/>
                    <a:pt x="4467524" y="5132259"/>
                    <a:pt x="4466921" y="5119541"/>
                  </a:cubicBezTo>
                  <a:cubicBezTo>
                    <a:pt x="4487811" y="5133617"/>
                    <a:pt x="4505302" y="5113628"/>
                    <a:pt x="4524494" y="5110671"/>
                  </a:cubicBezTo>
                  <a:close/>
                  <a:moveTo>
                    <a:pt x="2988461" y="5073932"/>
                  </a:moveTo>
                  <a:cubicBezTo>
                    <a:pt x="2991773" y="5075323"/>
                    <a:pt x="2995397" y="5078949"/>
                    <a:pt x="2999420" y="5085899"/>
                  </a:cubicBezTo>
                  <a:cubicBezTo>
                    <a:pt x="3002660" y="5092064"/>
                    <a:pt x="2995654" y="5108477"/>
                    <a:pt x="2986873" y="5117258"/>
                  </a:cubicBezTo>
                  <a:cubicBezTo>
                    <a:pt x="2979660" y="5127607"/>
                    <a:pt x="2964713" y="5133147"/>
                    <a:pt x="2953740" y="5122175"/>
                  </a:cubicBezTo>
                  <a:cubicBezTo>
                    <a:pt x="2939630" y="5108065"/>
                    <a:pt x="2956041" y="5101060"/>
                    <a:pt x="2964822" y="5092279"/>
                  </a:cubicBezTo>
                  <a:cubicBezTo>
                    <a:pt x="2969213" y="5087889"/>
                    <a:pt x="2973840" y="5079343"/>
                    <a:pt x="2979379" y="5075370"/>
                  </a:cubicBezTo>
                  <a:cubicBezTo>
                    <a:pt x="2982150" y="5073384"/>
                    <a:pt x="2985149" y="5072541"/>
                    <a:pt x="2988461" y="5073932"/>
                  </a:cubicBezTo>
                  <a:close/>
                  <a:moveTo>
                    <a:pt x="1279311" y="5065339"/>
                  </a:moveTo>
                  <a:cubicBezTo>
                    <a:pt x="1291277" y="5093228"/>
                    <a:pt x="1289209" y="5119819"/>
                    <a:pt x="1279360" y="5144997"/>
                  </a:cubicBezTo>
                  <a:cubicBezTo>
                    <a:pt x="1253302" y="5118939"/>
                    <a:pt x="1252244" y="5092406"/>
                    <a:pt x="1279311" y="5065339"/>
                  </a:cubicBezTo>
                  <a:close/>
                  <a:moveTo>
                    <a:pt x="5232197" y="5057829"/>
                  </a:moveTo>
                  <a:lnTo>
                    <a:pt x="5241877" y="5067509"/>
                  </a:lnTo>
                  <a:lnTo>
                    <a:pt x="5241756" y="5060918"/>
                  </a:lnTo>
                  <a:close/>
                  <a:moveTo>
                    <a:pt x="5262434" y="5034046"/>
                  </a:moveTo>
                  <a:cubicBezTo>
                    <a:pt x="5293731" y="5036815"/>
                    <a:pt x="5309141" y="5058565"/>
                    <a:pt x="5296352" y="5080644"/>
                  </a:cubicBezTo>
                  <a:cubicBezTo>
                    <a:pt x="5277187" y="5112195"/>
                    <a:pt x="5258022" y="5143749"/>
                    <a:pt x="5235760" y="5172204"/>
                  </a:cubicBezTo>
                  <a:cubicBezTo>
                    <a:pt x="5227798" y="5183261"/>
                    <a:pt x="5209036" y="5180346"/>
                    <a:pt x="5196612" y="5171093"/>
                  </a:cubicBezTo>
                  <a:cubicBezTo>
                    <a:pt x="5185773" y="5160255"/>
                    <a:pt x="5179654" y="5147795"/>
                    <a:pt x="5193882" y="5136665"/>
                  </a:cubicBezTo>
                  <a:cubicBezTo>
                    <a:pt x="5212846" y="5122345"/>
                    <a:pt x="5236185" y="5110619"/>
                    <a:pt x="5242251" y="5087858"/>
                  </a:cubicBezTo>
                  <a:lnTo>
                    <a:pt x="5241953" y="5071678"/>
                  </a:lnTo>
                  <a:lnTo>
                    <a:pt x="5214738" y="5090127"/>
                  </a:lnTo>
                  <a:cubicBezTo>
                    <a:pt x="5199721" y="5095595"/>
                    <a:pt x="5181646" y="5100935"/>
                    <a:pt x="5171582" y="5079165"/>
                  </a:cubicBezTo>
                  <a:cubicBezTo>
                    <a:pt x="5168143" y="5069869"/>
                    <a:pt x="5179849" y="5058163"/>
                    <a:pt x="5187037" y="5047791"/>
                  </a:cubicBezTo>
                  <a:lnTo>
                    <a:pt x="5222476" y="5049280"/>
                  </a:lnTo>
                  <a:lnTo>
                    <a:pt x="5221628" y="5040789"/>
                  </a:lnTo>
                  <a:cubicBezTo>
                    <a:pt x="5235746" y="5039057"/>
                    <a:pt x="5249901" y="5034194"/>
                    <a:pt x="5262434" y="5034046"/>
                  </a:cubicBezTo>
                  <a:close/>
                  <a:moveTo>
                    <a:pt x="4461332" y="5030831"/>
                  </a:moveTo>
                  <a:cubicBezTo>
                    <a:pt x="4464410" y="5029262"/>
                    <a:pt x="4467844" y="5029599"/>
                    <a:pt x="4472390" y="5032596"/>
                  </a:cubicBezTo>
                  <a:cubicBezTo>
                    <a:pt x="4478465" y="5035573"/>
                    <a:pt x="4482951" y="5043157"/>
                    <a:pt x="4485889" y="5052290"/>
                  </a:cubicBezTo>
                  <a:cubicBezTo>
                    <a:pt x="4491643" y="5079727"/>
                    <a:pt x="4479132" y="5101291"/>
                    <a:pt x="4460506" y="5122934"/>
                  </a:cubicBezTo>
                  <a:cubicBezTo>
                    <a:pt x="4445378" y="5110905"/>
                    <a:pt x="4411665" y="5117461"/>
                    <a:pt x="4422827" y="5082159"/>
                  </a:cubicBezTo>
                  <a:cubicBezTo>
                    <a:pt x="4430652" y="5068299"/>
                    <a:pt x="4443043" y="5055908"/>
                    <a:pt x="4452416" y="5040500"/>
                  </a:cubicBezTo>
                  <a:cubicBezTo>
                    <a:pt x="4455534" y="5035874"/>
                    <a:pt x="4458255" y="5032400"/>
                    <a:pt x="4461332" y="5030831"/>
                  </a:cubicBezTo>
                  <a:close/>
                  <a:moveTo>
                    <a:pt x="3045412" y="4982223"/>
                  </a:moveTo>
                  <a:cubicBezTo>
                    <a:pt x="3057729" y="4997498"/>
                    <a:pt x="3071523" y="5011292"/>
                    <a:pt x="3083787" y="5023555"/>
                  </a:cubicBezTo>
                  <a:cubicBezTo>
                    <a:pt x="3053782" y="5029034"/>
                    <a:pt x="3039987" y="5015239"/>
                    <a:pt x="3045412" y="4982223"/>
                  </a:cubicBezTo>
                  <a:close/>
                  <a:moveTo>
                    <a:pt x="2647132" y="4979318"/>
                  </a:moveTo>
                  <a:cubicBezTo>
                    <a:pt x="2658124" y="4993448"/>
                    <a:pt x="2703646" y="4985608"/>
                    <a:pt x="2673828" y="5024848"/>
                  </a:cubicBezTo>
                  <a:cubicBezTo>
                    <a:pt x="2653427" y="5054671"/>
                    <a:pt x="2653427" y="5054671"/>
                    <a:pt x="2700524" y="5064099"/>
                  </a:cubicBezTo>
                  <a:cubicBezTo>
                    <a:pt x="2722513" y="5117479"/>
                    <a:pt x="2651878" y="5153569"/>
                    <a:pt x="2670728" y="5206948"/>
                  </a:cubicBezTo>
                  <a:cubicBezTo>
                    <a:pt x="2673870" y="5216368"/>
                    <a:pt x="2677010" y="5225786"/>
                    <a:pt x="2684861" y="5230498"/>
                  </a:cubicBezTo>
                  <a:cubicBezTo>
                    <a:pt x="2688001" y="5233638"/>
                    <a:pt x="2702129" y="5232072"/>
                    <a:pt x="2706839" y="5227362"/>
                  </a:cubicBezTo>
                  <a:cubicBezTo>
                    <a:pt x="2774327" y="5169293"/>
                    <a:pt x="2774327" y="5169293"/>
                    <a:pt x="2843408" y="5206983"/>
                  </a:cubicBezTo>
                  <a:cubicBezTo>
                    <a:pt x="2851258" y="5211695"/>
                    <a:pt x="2855970" y="5219545"/>
                    <a:pt x="2862250" y="5225825"/>
                  </a:cubicBezTo>
                  <a:cubicBezTo>
                    <a:pt x="2852838" y="5257220"/>
                    <a:pt x="2793178" y="5228952"/>
                    <a:pt x="2794759" y="5280756"/>
                  </a:cubicBezTo>
                  <a:cubicBezTo>
                    <a:pt x="2794761" y="5287035"/>
                    <a:pt x="2780635" y="5298020"/>
                    <a:pt x="2779066" y="5299590"/>
                  </a:cubicBezTo>
                  <a:cubicBezTo>
                    <a:pt x="2697426" y="5258757"/>
                    <a:pt x="2709998" y="5318413"/>
                    <a:pt x="2705298" y="5363937"/>
                  </a:cubicBezTo>
                  <a:cubicBezTo>
                    <a:pt x="2699026" y="5401611"/>
                    <a:pt x="2681767" y="5440853"/>
                    <a:pt x="2648804" y="5461254"/>
                  </a:cubicBezTo>
                  <a:cubicBezTo>
                    <a:pt x="2593868" y="5491069"/>
                    <a:pt x="2582886" y="5527172"/>
                    <a:pt x="2601736" y="5586829"/>
                  </a:cubicBezTo>
                  <a:cubicBezTo>
                    <a:pt x="2619013" y="5629218"/>
                    <a:pt x="2571927" y="5663745"/>
                    <a:pt x="2567227" y="5706128"/>
                  </a:cubicBezTo>
                  <a:cubicBezTo>
                    <a:pt x="2562527" y="5751652"/>
                    <a:pt x="2529561" y="5753216"/>
                    <a:pt x="2498161" y="5743790"/>
                  </a:cubicBezTo>
                  <a:cubicBezTo>
                    <a:pt x="2468334" y="5739073"/>
                    <a:pt x="2443216" y="5732790"/>
                    <a:pt x="2425954" y="5765752"/>
                  </a:cubicBezTo>
                  <a:cubicBezTo>
                    <a:pt x="2410260" y="5781446"/>
                    <a:pt x="2397705" y="5800281"/>
                    <a:pt x="2405561" y="5826971"/>
                  </a:cubicBezTo>
                  <a:cubicBezTo>
                    <a:pt x="2378879" y="5856793"/>
                    <a:pt x="2345918" y="5880332"/>
                    <a:pt x="2303532" y="5875614"/>
                  </a:cubicBezTo>
                  <a:cubicBezTo>
                    <a:pt x="2289403" y="5874041"/>
                    <a:pt x="2272135" y="5875606"/>
                    <a:pt x="2270562" y="5858339"/>
                  </a:cubicBezTo>
                  <a:lnTo>
                    <a:pt x="2282974" y="5829366"/>
                  </a:lnTo>
                  <a:lnTo>
                    <a:pt x="2281062" y="5829340"/>
                  </a:lnTo>
                  <a:lnTo>
                    <a:pt x="2284426" y="5825976"/>
                  </a:lnTo>
                  <a:lnTo>
                    <a:pt x="2284683" y="5825375"/>
                  </a:lnTo>
                  <a:lnTo>
                    <a:pt x="2285136" y="5825266"/>
                  </a:lnTo>
                  <a:lnTo>
                    <a:pt x="2300283" y="5810119"/>
                  </a:lnTo>
                  <a:lnTo>
                    <a:pt x="2299774" y="5821749"/>
                  </a:lnTo>
                  <a:lnTo>
                    <a:pt x="2300185" y="5821650"/>
                  </a:lnTo>
                  <a:cubicBezTo>
                    <a:pt x="2303521" y="5818314"/>
                    <a:pt x="2305089" y="5812821"/>
                    <a:pt x="2305087" y="5804972"/>
                  </a:cubicBezTo>
                  <a:cubicBezTo>
                    <a:pt x="2305081" y="5773575"/>
                    <a:pt x="2303504" y="5740610"/>
                    <a:pt x="2306636" y="5709213"/>
                  </a:cubicBezTo>
                  <a:cubicBezTo>
                    <a:pt x="2308201" y="5682526"/>
                    <a:pt x="2270519" y="5657402"/>
                    <a:pt x="2292491" y="5632289"/>
                  </a:cubicBezTo>
                  <a:cubicBezTo>
                    <a:pt x="2316034" y="5606392"/>
                    <a:pt x="2328978" y="5569896"/>
                    <a:pt x="2354506" y="5544661"/>
                  </a:cubicBezTo>
                  <a:lnTo>
                    <a:pt x="2380615" y="5527015"/>
                  </a:lnTo>
                  <a:lnTo>
                    <a:pt x="2377679" y="5525793"/>
                  </a:lnTo>
                  <a:lnTo>
                    <a:pt x="2382818" y="5525524"/>
                  </a:lnTo>
                  <a:lnTo>
                    <a:pt x="2385088" y="5523990"/>
                  </a:lnTo>
                  <a:cubicBezTo>
                    <a:pt x="2374099" y="5516139"/>
                    <a:pt x="2361537" y="5509858"/>
                    <a:pt x="2348977" y="5503575"/>
                  </a:cubicBezTo>
                  <a:cubicBezTo>
                    <a:pt x="2334848" y="5495723"/>
                    <a:pt x="2308165" y="5516125"/>
                    <a:pt x="2308158" y="5484728"/>
                  </a:cubicBezTo>
                  <a:cubicBezTo>
                    <a:pt x="2308155" y="5469031"/>
                    <a:pt x="2314431" y="5453333"/>
                    <a:pt x="2323849" y="5447056"/>
                  </a:cubicBezTo>
                  <a:cubicBezTo>
                    <a:pt x="2345823" y="5431362"/>
                    <a:pt x="2372506" y="5417239"/>
                    <a:pt x="2399189" y="5403117"/>
                  </a:cubicBezTo>
                  <a:cubicBezTo>
                    <a:pt x="2294004" y="5366989"/>
                    <a:pt x="2294004" y="5366989"/>
                    <a:pt x="2185698" y="5418769"/>
                  </a:cubicBezTo>
                  <a:cubicBezTo>
                    <a:pt x="2207666" y="5371680"/>
                    <a:pt x="2237484" y="5332440"/>
                    <a:pt x="2278300" y="5338729"/>
                  </a:cubicBezTo>
                  <a:cubicBezTo>
                    <a:pt x="2347374" y="5351302"/>
                    <a:pt x="2375620" y="5297934"/>
                    <a:pt x="2422710" y="5272826"/>
                  </a:cubicBezTo>
                  <a:cubicBezTo>
                    <a:pt x="2439976" y="5264981"/>
                    <a:pt x="2446249" y="5233587"/>
                    <a:pt x="2472936" y="5232021"/>
                  </a:cubicBezTo>
                  <a:cubicBezTo>
                    <a:pt x="2510609" y="5228891"/>
                    <a:pt x="2505897" y="5208482"/>
                    <a:pt x="2493333" y="5183362"/>
                  </a:cubicBezTo>
                  <a:cubicBezTo>
                    <a:pt x="2485480" y="5169232"/>
                    <a:pt x="2490188" y="5158243"/>
                    <a:pt x="2505884" y="5148828"/>
                  </a:cubicBezTo>
                  <a:cubicBezTo>
                    <a:pt x="2538847" y="5134707"/>
                    <a:pt x="2571809" y="5117446"/>
                    <a:pt x="2606342" y="5101755"/>
                  </a:cubicBezTo>
                  <a:lnTo>
                    <a:pt x="2605425" y="5098774"/>
                  </a:lnTo>
                  <a:lnTo>
                    <a:pt x="2598478" y="5098072"/>
                  </a:lnTo>
                  <a:lnTo>
                    <a:pt x="2604485" y="5095720"/>
                  </a:lnTo>
                  <a:lnTo>
                    <a:pt x="2593775" y="5060937"/>
                  </a:lnTo>
                  <a:cubicBezTo>
                    <a:pt x="2577284" y="5022474"/>
                    <a:pt x="2569039" y="5003240"/>
                    <a:pt x="2575708" y="4993038"/>
                  </a:cubicBezTo>
                  <a:cubicBezTo>
                    <a:pt x="2582377" y="4982835"/>
                    <a:pt x="2603963" y="4981663"/>
                    <a:pt x="2647132" y="4979318"/>
                  </a:cubicBezTo>
                  <a:close/>
                  <a:moveTo>
                    <a:pt x="5280325" y="4968293"/>
                  </a:moveTo>
                  <a:cubicBezTo>
                    <a:pt x="5290670" y="4978639"/>
                    <a:pt x="5285901" y="4986854"/>
                    <a:pt x="5272611" y="4989799"/>
                  </a:cubicBezTo>
                  <a:cubicBezTo>
                    <a:pt x="5265917" y="4989597"/>
                    <a:pt x="5255874" y="4989295"/>
                    <a:pt x="5247454" y="4987369"/>
                  </a:cubicBezTo>
                  <a:cubicBezTo>
                    <a:pt x="5253948" y="4980876"/>
                    <a:pt x="5258818" y="4976005"/>
                    <a:pt x="5268660" y="4969613"/>
                  </a:cubicBezTo>
                  <a:cubicBezTo>
                    <a:pt x="5271905" y="4966368"/>
                    <a:pt x="5278600" y="4966569"/>
                    <a:pt x="5280325" y="4968293"/>
                  </a:cubicBezTo>
                  <a:close/>
                  <a:moveTo>
                    <a:pt x="5225317" y="4885351"/>
                  </a:moveTo>
                  <a:cubicBezTo>
                    <a:pt x="5227825" y="4887859"/>
                    <a:pt x="5226176" y="4892018"/>
                    <a:pt x="5227232" y="4895978"/>
                  </a:cubicBezTo>
                  <a:cubicBezTo>
                    <a:pt x="5225382" y="4902844"/>
                    <a:pt x="5221883" y="4913869"/>
                    <a:pt x="5217724" y="4915521"/>
                  </a:cubicBezTo>
                  <a:cubicBezTo>
                    <a:pt x="5207953" y="4920273"/>
                    <a:pt x="5202937" y="4915257"/>
                    <a:pt x="5210595" y="4902581"/>
                  </a:cubicBezTo>
                  <a:cubicBezTo>
                    <a:pt x="5214953" y="4898223"/>
                    <a:pt x="5222215" y="4890961"/>
                    <a:pt x="5225317" y="4885351"/>
                  </a:cubicBezTo>
                  <a:close/>
                  <a:moveTo>
                    <a:pt x="4773213" y="4868430"/>
                  </a:moveTo>
                  <a:cubicBezTo>
                    <a:pt x="4776908" y="4868676"/>
                    <a:pt x="4784547" y="4872864"/>
                    <a:pt x="4784547" y="4872864"/>
                  </a:cubicBezTo>
                  <a:cubicBezTo>
                    <a:pt x="4783067" y="4878285"/>
                    <a:pt x="4781342" y="4880010"/>
                    <a:pt x="4779864" y="4885430"/>
                  </a:cubicBezTo>
                  <a:cubicBezTo>
                    <a:pt x="4776168" y="4885184"/>
                    <a:pt x="4766559" y="4879025"/>
                    <a:pt x="4766559" y="4879025"/>
                  </a:cubicBezTo>
                  <a:cubicBezTo>
                    <a:pt x="4768039" y="4873604"/>
                    <a:pt x="4771488" y="4870155"/>
                    <a:pt x="4773213" y="4868430"/>
                  </a:cubicBezTo>
                  <a:close/>
                  <a:moveTo>
                    <a:pt x="3806187" y="4845119"/>
                  </a:moveTo>
                  <a:cubicBezTo>
                    <a:pt x="3831110" y="4843430"/>
                    <a:pt x="3825064" y="4863996"/>
                    <a:pt x="3822002" y="4878674"/>
                  </a:cubicBezTo>
                  <a:lnTo>
                    <a:pt x="3813130" y="4887546"/>
                  </a:lnTo>
                  <a:lnTo>
                    <a:pt x="3804260" y="4896416"/>
                  </a:lnTo>
                  <a:cubicBezTo>
                    <a:pt x="3801409" y="4887652"/>
                    <a:pt x="3797079" y="4880364"/>
                    <a:pt x="3797158" y="4871574"/>
                  </a:cubicBezTo>
                  <a:cubicBezTo>
                    <a:pt x="3797237" y="4862781"/>
                    <a:pt x="3804735" y="4843667"/>
                    <a:pt x="3806187" y="4845119"/>
                  </a:cubicBezTo>
                  <a:close/>
                  <a:moveTo>
                    <a:pt x="5943062" y="4843571"/>
                  </a:moveTo>
                  <a:lnTo>
                    <a:pt x="5945358" y="4852767"/>
                  </a:lnTo>
                  <a:lnTo>
                    <a:pt x="5940758" y="4852768"/>
                  </a:lnTo>
                  <a:close/>
                  <a:moveTo>
                    <a:pt x="3041973" y="4827011"/>
                  </a:moveTo>
                  <a:cubicBezTo>
                    <a:pt x="3042960" y="4839822"/>
                    <a:pt x="3045668" y="4854357"/>
                    <a:pt x="3045174" y="4868646"/>
                  </a:cubicBezTo>
                  <a:cubicBezTo>
                    <a:pt x="3030270" y="4850787"/>
                    <a:pt x="3022818" y="4841856"/>
                    <a:pt x="3022419" y="4836652"/>
                  </a:cubicBezTo>
                  <a:cubicBezTo>
                    <a:pt x="3022019" y="4831447"/>
                    <a:pt x="3028671" y="4829968"/>
                    <a:pt x="3041973" y="4827011"/>
                  </a:cubicBezTo>
                  <a:close/>
                  <a:moveTo>
                    <a:pt x="2498041" y="4825829"/>
                  </a:moveTo>
                  <a:cubicBezTo>
                    <a:pt x="2503123" y="4827537"/>
                    <a:pt x="2508027" y="4832440"/>
                    <a:pt x="2512553" y="4836966"/>
                  </a:cubicBezTo>
                  <a:cubicBezTo>
                    <a:pt x="2518606" y="4849018"/>
                    <a:pt x="2547208" y="4856625"/>
                    <a:pt x="2524703" y="4876113"/>
                  </a:cubicBezTo>
                  <a:cubicBezTo>
                    <a:pt x="2515705" y="4885111"/>
                    <a:pt x="2502144" y="4877549"/>
                    <a:pt x="2491583" y="4866988"/>
                  </a:cubicBezTo>
                  <a:cubicBezTo>
                    <a:pt x="2482531" y="4857936"/>
                    <a:pt x="2474969" y="4844375"/>
                    <a:pt x="2482459" y="4833868"/>
                  </a:cubicBezTo>
                  <a:cubicBezTo>
                    <a:pt x="2487699" y="4825610"/>
                    <a:pt x="2492959" y="4824122"/>
                    <a:pt x="2498041" y="4825829"/>
                  </a:cubicBezTo>
                  <a:close/>
                  <a:moveTo>
                    <a:pt x="1422866" y="4825212"/>
                  </a:moveTo>
                  <a:cubicBezTo>
                    <a:pt x="1426051" y="4828397"/>
                    <a:pt x="1430698" y="4830116"/>
                    <a:pt x="1435473" y="4834891"/>
                  </a:cubicBezTo>
                  <a:cubicBezTo>
                    <a:pt x="1449800" y="4849217"/>
                    <a:pt x="1458143" y="4866342"/>
                    <a:pt x="1445098" y="4882569"/>
                  </a:cubicBezTo>
                  <a:cubicBezTo>
                    <a:pt x="1436317" y="4891350"/>
                    <a:pt x="1424353" y="4896948"/>
                    <a:pt x="1410796" y="4900953"/>
                  </a:cubicBezTo>
                  <a:cubicBezTo>
                    <a:pt x="1409333" y="4902416"/>
                    <a:pt x="1401375" y="4894458"/>
                    <a:pt x="1401375" y="4894458"/>
                  </a:cubicBezTo>
                  <a:cubicBezTo>
                    <a:pt x="1408051" y="4871864"/>
                    <a:pt x="1414727" y="4849270"/>
                    <a:pt x="1422866" y="4825212"/>
                  </a:cubicBezTo>
                  <a:close/>
                  <a:moveTo>
                    <a:pt x="4460568" y="4780470"/>
                  </a:moveTo>
                  <a:cubicBezTo>
                    <a:pt x="4473583" y="4777386"/>
                    <a:pt x="4488300" y="4779224"/>
                    <a:pt x="4499797" y="4784281"/>
                  </a:cubicBezTo>
                  <a:cubicBezTo>
                    <a:pt x="4501407" y="4782671"/>
                    <a:pt x="4503336" y="4803918"/>
                    <a:pt x="4498460" y="4805483"/>
                  </a:cubicBezTo>
                  <a:cubicBezTo>
                    <a:pt x="4490411" y="4813532"/>
                    <a:pt x="4475831" y="4821490"/>
                    <a:pt x="4462770" y="4821309"/>
                  </a:cubicBezTo>
                  <a:cubicBezTo>
                    <a:pt x="4451318" y="4819515"/>
                    <a:pt x="4439731" y="4807927"/>
                    <a:pt x="4426578" y="4801215"/>
                  </a:cubicBezTo>
                  <a:cubicBezTo>
                    <a:pt x="4437894" y="4793211"/>
                    <a:pt x="4447552" y="4783552"/>
                    <a:pt x="4460568" y="4780470"/>
                  </a:cubicBezTo>
                  <a:close/>
                  <a:moveTo>
                    <a:pt x="6471343" y="4766352"/>
                  </a:moveTo>
                  <a:cubicBezTo>
                    <a:pt x="6485825" y="4763892"/>
                    <a:pt x="6502547" y="4766906"/>
                    <a:pt x="6522889" y="4778752"/>
                  </a:cubicBezTo>
                  <a:lnTo>
                    <a:pt x="6524433" y="4777207"/>
                  </a:lnTo>
                  <a:cubicBezTo>
                    <a:pt x="6465726" y="4838980"/>
                    <a:pt x="6407031" y="4897675"/>
                    <a:pt x="6349869" y="4957902"/>
                  </a:cubicBezTo>
                  <a:cubicBezTo>
                    <a:pt x="6342171" y="4959469"/>
                    <a:pt x="6337548" y="4961025"/>
                    <a:pt x="6331369" y="4967204"/>
                  </a:cubicBezTo>
                  <a:cubicBezTo>
                    <a:pt x="6319037" y="4973406"/>
                    <a:pt x="6308271" y="4971908"/>
                    <a:pt x="6302164" y="4959624"/>
                  </a:cubicBezTo>
                  <a:cubicBezTo>
                    <a:pt x="6299193" y="4931939"/>
                    <a:pt x="6308520" y="4907284"/>
                    <a:pt x="6320913" y="4885695"/>
                  </a:cubicBezTo>
                  <a:cubicBezTo>
                    <a:pt x="6328647" y="4874896"/>
                    <a:pt x="6336370" y="4867173"/>
                    <a:pt x="6345638" y="4857904"/>
                  </a:cubicBezTo>
                  <a:cubicBezTo>
                    <a:pt x="6350271" y="4853272"/>
                    <a:pt x="6357982" y="4848626"/>
                    <a:pt x="6364149" y="4845524"/>
                  </a:cubicBezTo>
                  <a:cubicBezTo>
                    <a:pt x="6404597" y="4830367"/>
                    <a:pt x="6427895" y="4773731"/>
                    <a:pt x="6471343" y="4766352"/>
                  </a:cubicBezTo>
                  <a:close/>
                  <a:moveTo>
                    <a:pt x="4316559" y="4710084"/>
                  </a:moveTo>
                  <a:cubicBezTo>
                    <a:pt x="4354156" y="4710021"/>
                    <a:pt x="4394900" y="4703687"/>
                    <a:pt x="4424604" y="4739669"/>
                  </a:cubicBezTo>
                  <a:cubicBezTo>
                    <a:pt x="4430849" y="4752192"/>
                    <a:pt x="4427695" y="4764730"/>
                    <a:pt x="4422978" y="4775703"/>
                  </a:cubicBezTo>
                  <a:cubicBezTo>
                    <a:pt x="4418269" y="4780412"/>
                    <a:pt x="4415132" y="4783549"/>
                    <a:pt x="4410424" y="4788257"/>
                  </a:cubicBezTo>
                  <a:cubicBezTo>
                    <a:pt x="4369650" y="4813391"/>
                    <a:pt x="4328902" y="4822860"/>
                    <a:pt x="4283474" y="4821369"/>
                  </a:cubicBezTo>
                  <a:cubicBezTo>
                    <a:pt x="4248950" y="4855892"/>
                    <a:pt x="4264543" y="4899731"/>
                    <a:pt x="4262910" y="4938898"/>
                  </a:cubicBezTo>
                  <a:cubicBezTo>
                    <a:pt x="4261278" y="4978066"/>
                    <a:pt x="4251884" y="4974949"/>
                    <a:pt x="4222131" y="4967166"/>
                  </a:cubicBezTo>
                  <a:cubicBezTo>
                    <a:pt x="4200204" y="4964069"/>
                    <a:pt x="4209573" y="4982852"/>
                    <a:pt x="4214254" y="4993810"/>
                  </a:cubicBezTo>
                  <a:cubicBezTo>
                    <a:pt x="4239247" y="5037634"/>
                    <a:pt x="4239189" y="5072100"/>
                    <a:pt x="4185887" y="5094122"/>
                  </a:cubicBezTo>
                  <a:cubicBezTo>
                    <a:pt x="4178047" y="5098834"/>
                    <a:pt x="4167067" y="5106686"/>
                    <a:pt x="4165487" y="5114521"/>
                  </a:cubicBezTo>
                  <a:cubicBezTo>
                    <a:pt x="4160665" y="5188159"/>
                    <a:pt x="4137178" y="5180366"/>
                    <a:pt x="4099663" y="5130297"/>
                  </a:cubicBezTo>
                  <a:cubicBezTo>
                    <a:pt x="4096535" y="5127169"/>
                    <a:pt x="4079300" y="5128764"/>
                    <a:pt x="4077726" y="5133467"/>
                  </a:cubicBezTo>
                  <a:cubicBezTo>
                    <a:pt x="4058890" y="5155430"/>
                    <a:pt x="4049484" y="5158580"/>
                    <a:pt x="4022887" y="5138258"/>
                  </a:cubicBezTo>
                  <a:cubicBezTo>
                    <a:pt x="3982202" y="5110129"/>
                    <a:pt x="3942992" y="5136825"/>
                    <a:pt x="3950739" y="5188511"/>
                  </a:cubicBezTo>
                  <a:cubicBezTo>
                    <a:pt x="3958496" y="5233929"/>
                    <a:pt x="3941281" y="5222992"/>
                    <a:pt x="3917796" y="5215198"/>
                  </a:cubicBezTo>
                  <a:cubicBezTo>
                    <a:pt x="3905274" y="5208953"/>
                    <a:pt x="3884926" y="5198022"/>
                    <a:pt x="3884894" y="5216821"/>
                  </a:cubicBezTo>
                  <a:cubicBezTo>
                    <a:pt x="3886401" y="5252849"/>
                    <a:pt x="3801767" y="5274922"/>
                    <a:pt x="3870629" y="5315540"/>
                  </a:cubicBezTo>
                  <a:cubicBezTo>
                    <a:pt x="3878380" y="5364091"/>
                    <a:pt x="3851683" y="5403301"/>
                    <a:pt x="3835950" y="5444059"/>
                  </a:cubicBezTo>
                  <a:cubicBezTo>
                    <a:pt x="3834375" y="5448762"/>
                    <a:pt x="3818710" y="5448788"/>
                    <a:pt x="3810878" y="5447233"/>
                  </a:cubicBezTo>
                  <a:cubicBezTo>
                    <a:pt x="3801483" y="5444117"/>
                    <a:pt x="3796797" y="5436291"/>
                    <a:pt x="3788977" y="5428471"/>
                  </a:cubicBezTo>
                  <a:cubicBezTo>
                    <a:pt x="3772572" y="5402650"/>
                    <a:pt x="3763566" y="5401491"/>
                    <a:pt x="3756894" y="5409335"/>
                  </a:cubicBezTo>
                  <a:lnTo>
                    <a:pt x="3743228" y="5435713"/>
                  </a:lnTo>
                  <a:lnTo>
                    <a:pt x="3744043" y="5456516"/>
                  </a:lnTo>
                  <a:cubicBezTo>
                    <a:pt x="3689132" y="5533347"/>
                    <a:pt x="3624823" y="5607053"/>
                    <a:pt x="3623170" y="5712047"/>
                  </a:cubicBezTo>
                  <a:cubicBezTo>
                    <a:pt x="3621563" y="5760628"/>
                    <a:pt x="3588646" y="5771624"/>
                    <a:pt x="3546339" y="5766958"/>
                  </a:cubicBezTo>
                  <a:cubicBezTo>
                    <a:pt x="3533808" y="5760699"/>
                    <a:pt x="3529112" y="5752867"/>
                    <a:pt x="3524420" y="5741903"/>
                  </a:cubicBezTo>
                  <a:cubicBezTo>
                    <a:pt x="3519716" y="5746607"/>
                    <a:pt x="3530677" y="5754432"/>
                    <a:pt x="3529103" y="5762270"/>
                  </a:cubicBezTo>
                  <a:cubicBezTo>
                    <a:pt x="3585483" y="5806102"/>
                    <a:pt x="3654405" y="5843655"/>
                    <a:pt x="3660604" y="5928273"/>
                  </a:cubicBezTo>
                  <a:cubicBezTo>
                    <a:pt x="3674668" y="5976841"/>
                    <a:pt x="3685595" y="6028545"/>
                    <a:pt x="3690254" y="6080256"/>
                  </a:cubicBezTo>
                  <a:cubicBezTo>
                    <a:pt x="3688648" y="6128836"/>
                    <a:pt x="3663538" y="6172734"/>
                    <a:pt x="3614966" y="6164939"/>
                  </a:cubicBezTo>
                  <a:cubicBezTo>
                    <a:pt x="3539761" y="6146195"/>
                    <a:pt x="3508372" y="6205768"/>
                    <a:pt x="3459768" y="6235582"/>
                  </a:cubicBezTo>
                  <a:cubicBezTo>
                    <a:pt x="3444091" y="6244998"/>
                    <a:pt x="3429992" y="6237174"/>
                    <a:pt x="3414318" y="6240321"/>
                  </a:cubicBezTo>
                  <a:cubicBezTo>
                    <a:pt x="3425286" y="6245013"/>
                    <a:pt x="3437823" y="6241869"/>
                    <a:pt x="3447222" y="6248128"/>
                  </a:cubicBezTo>
                  <a:cubicBezTo>
                    <a:pt x="3461316" y="6259087"/>
                    <a:pt x="3469139" y="6273185"/>
                    <a:pt x="3467556" y="6293558"/>
                  </a:cubicBezTo>
                  <a:lnTo>
                    <a:pt x="3467106" y="6294173"/>
                  </a:lnTo>
                  <a:lnTo>
                    <a:pt x="3533383" y="6328359"/>
                  </a:lnTo>
                  <a:cubicBezTo>
                    <a:pt x="3594989" y="6374454"/>
                    <a:pt x="3625405" y="6444673"/>
                    <a:pt x="3644403" y="6524546"/>
                  </a:cubicBezTo>
                  <a:cubicBezTo>
                    <a:pt x="3641289" y="6530798"/>
                    <a:pt x="3636607" y="6535480"/>
                    <a:pt x="3631924" y="6540163"/>
                  </a:cubicBezTo>
                  <a:cubicBezTo>
                    <a:pt x="3624120" y="6547967"/>
                    <a:pt x="3625698" y="6552667"/>
                    <a:pt x="3635078" y="6549562"/>
                  </a:cubicBezTo>
                  <a:cubicBezTo>
                    <a:pt x="3653878" y="6555874"/>
                    <a:pt x="3674280" y="6576276"/>
                    <a:pt x="3699280" y="6560693"/>
                  </a:cubicBezTo>
                  <a:cubicBezTo>
                    <a:pt x="3710225" y="6556026"/>
                    <a:pt x="3721167" y="6551360"/>
                    <a:pt x="3732119" y="6549824"/>
                  </a:cubicBezTo>
                  <a:cubicBezTo>
                    <a:pt x="3811877" y="6526565"/>
                    <a:pt x="3890067" y="6501733"/>
                    <a:pt x="3877909" y="6636301"/>
                  </a:cubicBezTo>
                  <a:cubicBezTo>
                    <a:pt x="3934099" y="6651519"/>
                    <a:pt x="4004229" y="6503803"/>
                    <a:pt x="4050599" y="6598829"/>
                  </a:cubicBezTo>
                  <a:lnTo>
                    <a:pt x="4065165" y="6643995"/>
                  </a:lnTo>
                  <a:lnTo>
                    <a:pt x="4069705" y="6641396"/>
                  </a:lnTo>
                  <a:cubicBezTo>
                    <a:pt x="4074356" y="6649159"/>
                    <a:pt x="4075902" y="6656924"/>
                    <a:pt x="4079003" y="6663136"/>
                  </a:cubicBezTo>
                  <a:cubicBezTo>
                    <a:pt x="4040122" y="6698911"/>
                    <a:pt x="4002794" y="6736239"/>
                    <a:pt x="3962355" y="6776679"/>
                  </a:cubicBezTo>
                  <a:cubicBezTo>
                    <a:pt x="3900197" y="6789176"/>
                    <a:pt x="3864415" y="6834270"/>
                    <a:pt x="3823976" y="6874709"/>
                  </a:cubicBezTo>
                  <a:lnTo>
                    <a:pt x="3779085" y="6870269"/>
                  </a:lnTo>
                  <a:lnTo>
                    <a:pt x="3761188" y="6881711"/>
                  </a:lnTo>
                  <a:lnTo>
                    <a:pt x="3683000" y="6906541"/>
                  </a:lnTo>
                  <a:cubicBezTo>
                    <a:pt x="3668892" y="6898678"/>
                    <a:pt x="3656380" y="6901775"/>
                    <a:pt x="3642323" y="6912693"/>
                  </a:cubicBezTo>
                  <a:cubicBezTo>
                    <a:pt x="3607864" y="6903209"/>
                    <a:pt x="3575018" y="6910946"/>
                    <a:pt x="3543765" y="6929641"/>
                  </a:cubicBezTo>
                  <a:cubicBezTo>
                    <a:pt x="3520266" y="6921753"/>
                    <a:pt x="3501510" y="6931093"/>
                    <a:pt x="3482764" y="6943564"/>
                  </a:cubicBezTo>
                  <a:cubicBezTo>
                    <a:pt x="3468656" y="6935698"/>
                    <a:pt x="3456142" y="6938795"/>
                    <a:pt x="3443647" y="6948152"/>
                  </a:cubicBezTo>
                  <a:cubicBezTo>
                    <a:pt x="3410706" y="6921456"/>
                    <a:pt x="3380898" y="6894769"/>
                    <a:pt x="3351088" y="6868081"/>
                  </a:cubicBezTo>
                  <a:cubicBezTo>
                    <a:pt x="3336971" y="6857085"/>
                    <a:pt x="3321295" y="6847654"/>
                    <a:pt x="3302522" y="6850732"/>
                  </a:cubicBezTo>
                  <a:cubicBezTo>
                    <a:pt x="3267280" y="6841246"/>
                    <a:pt x="3244456" y="6865248"/>
                    <a:pt x="3218085" y="6880437"/>
                  </a:cubicBezTo>
                  <a:lnTo>
                    <a:pt x="3194652" y="6889334"/>
                  </a:lnTo>
                  <a:lnTo>
                    <a:pt x="3196227" y="6889987"/>
                  </a:lnTo>
                  <a:cubicBezTo>
                    <a:pt x="3213465" y="6900965"/>
                    <a:pt x="3226007" y="6913507"/>
                    <a:pt x="3218189" y="6933864"/>
                  </a:cubicBezTo>
                  <a:cubicBezTo>
                    <a:pt x="3226040" y="6957366"/>
                    <a:pt x="3238584" y="6973041"/>
                    <a:pt x="3265217" y="6977760"/>
                  </a:cubicBezTo>
                  <a:lnTo>
                    <a:pt x="3262083" y="6977758"/>
                  </a:lnTo>
                  <a:cubicBezTo>
                    <a:pt x="3352956" y="7006022"/>
                    <a:pt x="3385929" y="7107864"/>
                    <a:pt x="3470544" y="7145522"/>
                  </a:cubicBezTo>
                  <a:lnTo>
                    <a:pt x="3473684" y="7154924"/>
                  </a:lnTo>
                  <a:lnTo>
                    <a:pt x="3483082" y="7154930"/>
                  </a:lnTo>
                  <a:cubicBezTo>
                    <a:pt x="3511288" y="7167482"/>
                    <a:pt x="3536361" y="7183167"/>
                    <a:pt x="3556739" y="7203153"/>
                  </a:cubicBezTo>
                  <a:lnTo>
                    <a:pt x="3600557" y="7274487"/>
                  </a:lnTo>
                  <a:lnTo>
                    <a:pt x="3599497" y="7296388"/>
                  </a:lnTo>
                  <a:cubicBezTo>
                    <a:pt x="3597152" y="7303435"/>
                    <a:pt x="3592848" y="7308522"/>
                    <a:pt x="3586582" y="7308516"/>
                  </a:cubicBezTo>
                  <a:cubicBezTo>
                    <a:pt x="3544290" y="7306918"/>
                    <a:pt x="3495721" y="7292783"/>
                    <a:pt x="3516143" y="7369552"/>
                  </a:cubicBezTo>
                  <a:cubicBezTo>
                    <a:pt x="3517714" y="7377384"/>
                    <a:pt x="3483256" y="7380491"/>
                    <a:pt x="3466020" y="7372646"/>
                  </a:cubicBezTo>
                  <a:cubicBezTo>
                    <a:pt x="3451926" y="7377336"/>
                    <a:pt x="3436262" y="7377323"/>
                    <a:pt x="3423723" y="7367915"/>
                  </a:cubicBezTo>
                  <a:lnTo>
                    <a:pt x="3428423" y="7366352"/>
                  </a:lnTo>
                  <a:cubicBezTo>
                    <a:pt x="3403368" y="7378863"/>
                    <a:pt x="3386117" y="7352221"/>
                    <a:pt x="3364191" y="7355337"/>
                  </a:cubicBezTo>
                  <a:lnTo>
                    <a:pt x="3324322" y="7349175"/>
                  </a:lnTo>
                  <a:lnTo>
                    <a:pt x="3326591" y="7349043"/>
                  </a:lnTo>
                  <a:lnTo>
                    <a:pt x="3323458" y="7349041"/>
                  </a:lnTo>
                  <a:lnTo>
                    <a:pt x="3324322" y="7349175"/>
                  </a:lnTo>
                  <a:lnTo>
                    <a:pt x="3300331" y="7350565"/>
                  </a:lnTo>
                  <a:cubicBezTo>
                    <a:pt x="3274704" y="7348416"/>
                    <a:pt x="3250613" y="7337238"/>
                    <a:pt x="3224765" y="7334867"/>
                  </a:cubicBezTo>
                  <a:cubicBezTo>
                    <a:pt x="3212233" y="7334858"/>
                    <a:pt x="3195005" y="7336410"/>
                    <a:pt x="3182468" y="7330135"/>
                  </a:cubicBezTo>
                  <a:lnTo>
                    <a:pt x="3187167" y="7328572"/>
                  </a:lnTo>
                  <a:cubicBezTo>
                    <a:pt x="3148010" y="7333241"/>
                    <a:pt x="3132327" y="7308166"/>
                    <a:pt x="3122905" y="7276832"/>
                  </a:cubicBezTo>
                  <a:cubicBezTo>
                    <a:pt x="3126031" y="7267435"/>
                    <a:pt x="3122892" y="7261168"/>
                    <a:pt x="3115059" y="7259595"/>
                  </a:cubicBezTo>
                  <a:cubicBezTo>
                    <a:pt x="3104078" y="7239223"/>
                    <a:pt x="3086836" y="7221980"/>
                    <a:pt x="3082114" y="7195348"/>
                  </a:cubicBezTo>
                  <a:cubicBezTo>
                    <a:pt x="3074280" y="7190642"/>
                    <a:pt x="3068009" y="7184371"/>
                    <a:pt x="3061740" y="7178102"/>
                  </a:cubicBezTo>
                  <a:lnTo>
                    <a:pt x="3022639" y="7172056"/>
                  </a:lnTo>
                  <a:lnTo>
                    <a:pt x="3024140" y="7171808"/>
                  </a:lnTo>
                  <a:lnTo>
                    <a:pt x="3021008" y="7171804"/>
                  </a:lnTo>
                  <a:lnTo>
                    <a:pt x="3022639" y="7172056"/>
                  </a:lnTo>
                  <a:lnTo>
                    <a:pt x="2967757" y="7181161"/>
                  </a:lnTo>
                  <a:cubicBezTo>
                    <a:pt x="2930159" y="7174868"/>
                    <a:pt x="2872228" y="7207717"/>
                    <a:pt x="2869036" y="7132528"/>
                  </a:cubicBezTo>
                  <a:lnTo>
                    <a:pt x="2870604" y="7134096"/>
                  </a:lnTo>
                  <a:cubicBezTo>
                    <a:pt x="2861201" y="7127822"/>
                    <a:pt x="2861197" y="7121558"/>
                    <a:pt x="2867455" y="7112164"/>
                  </a:cubicBezTo>
                  <a:lnTo>
                    <a:pt x="2876849" y="7105905"/>
                  </a:lnTo>
                  <a:lnTo>
                    <a:pt x="2864315" y="7102762"/>
                  </a:lnTo>
                  <a:cubicBezTo>
                    <a:pt x="2854916" y="7102754"/>
                    <a:pt x="2845519" y="7102748"/>
                    <a:pt x="2836120" y="7102741"/>
                  </a:cubicBezTo>
                  <a:cubicBezTo>
                    <a:pt x="2825155" y="7104299"/>
                    <a:pt x="2812626" y="7104289"/>
                    <a:pt x="2803227" y="7104282"/>
                  </a:cubicBezTo>
                  <a:cubicBezTo>
                    <a:pt x="2792260" y="7102706"/>
                    <a:pt x="2781292" y="7098000"/>
                    <a:pt x="2770323" y="7093292"/>
                  </a:cubicBezTo>
                  <a:cubicBezTo>
                    <a:pt x="2696687" y="7072872"/>
                    <a:pt x="2687211" y="6972614"/>
                    <a:pt x="2605749" y="6960020"/>
                  </a:cubicBezTo>
                  <a:cubicBezTo>
                    <a:pt x="2594780" y="6955314"/>
                    <a:pt x="2582244" y="6949038"/>
                    <a:pt x="2572842" y="6942765"/>
                  </a:cubicBezTo>
                  <a:lnTo>
                    <a:pt x="2561684" y="6929133"/>
                  </a:lnTo>
                  <a:lnTo>
                    <a:pt x="2543449" y="6937726"/>
                  </a:lnTo>
                  <a:lnTo>
                    <a:pt x="2547830" y="6938049"/>
                  </a:lnTo>
                  <a:cubicBezTo>
                    <a:pt x="2604522" y="6979008"/>
                    <a:pt x="2676947" y="7001081"/>
                    <a:pt x="2708468" y="7076660"/>
                  </a:cubicBezTo>
                  <a:lnTo>
                    <a:pt x="2705183" y="7088236"/>
                  </a:lnTo>
                  <a:lnTo>
                    <a:pt x="2737062" y="7094832"/>
                  </a:lnTo>
                  <a:cubicBezTo>
                    <a:pt x="2760424" y="7101440"/>
                    <a:pt x="2760843" y="7110916"/>
                    <a:pt x="2762517" y="7148812"/>
                  </a:cubicBezTo>
                  <a:lnTo>
                    <a:pt x="2764070" y="7150365"/>
                  </a:lnTo>
                  <a:cubicBezTo>
                    <a:pt x="2741878" y="7153932"/>
                    <a:pt x="2726535" y="7128928"/>
                    <a:pt x="2704287" y="7135657"/>
                  </a:cubicBezTo>
                  <a:cubicBezTo>
                    <a:pt x="2696527" y="7127898"/>
                    <a:pt x="2688768" y="7120138"/>
                    <a:pt x="2682618" y="7110769"/>
                  </a:cubicBezTo>
                  <a:lnTo>
                    <a:pt x="2693998" y="7099389"/>
                  </a:lnTo>
                  <a:lnTo>
                    <a:pt x="2684868" y="7103410"/>
                  </a:lnTo>
                  <a:lnTo>
                    <a:pt x="2680150" y="7111279"/>
                  </a:lnTo>
                  <a:cubicBezTo>
                    <a:pt x="2659681" y="7103398"/>
                    <a:pt x="2645502" y="7082927"/>
                    <a:pt x="2623464" y="7086064"/>
                  </a:cubicBezTo>
                  <a:cubicBezTo>
                    <a:pt x="2614016" y="7079763"/>
                    <a:pt x="2606143" y="7075036"/>
                    <a:pt x="2599843" y="7068736"/>
                  </a:cubicBezTo>
                  <a:cubicBezTo>
                    <a:pt x="2558906" y="7056122"/>
                    <a:pt x="2544715" y="7007315"/>
                    <a:pt x="2500634" y="7000995"/>
                  </a:cubicBezTo>
                  <a:cubicBezTo>
                    <a:pt x="2489608" y="6989970"/>
                    <a:pt x="2478584" y="6978946"/>
                    <a:pt x="2469134" y="6969495"/>
                  </a:cubicBezTo>
                  <a:cubicBezTo>
                    <a:pt x="2465980" y="6960049"/>
                    <a:pt x="2465583" y="6952571"/>
                    <a:pt x="2467942" y="6946668"/>
                  </a:cubicBezTo>
                  <a:lnTo>
                    <a:pt x="2471193" y="6943833"/>
                  </a:lnTo>
                  <a:lnTo>
                    <a:pt x="2417134" y="6886766"/>
                  </a:lnTo>
                  <a:cubicBezTo>
                    <a:pt x="2417142" y="6877364"/>
                    <a:pt x="2414013" y="6871097"/>
                    <a:pt x="2404614" y="6867972"/>
                  </a:cubicBezTo>
                  <a:cubicBezTo>
                    <a:pt x="2401515" y="6824097"/>
                    <a:pt x="2360786" y="6805325"/>
                    <a:pt x="2338873" y="6774000"/>
                  </a:cubicBezTo>
                  <a:lnTo>
                    <a:pt x="2336395" y="6771500"/>
                  </a:lnTo>
                  <a:lnTo>
                    <a:pt x="2317119" y="6778019"/>
                  </a:lnTo>
                  <a:cubicBezTo>
                    <a:pt x="2303191" y="6760958"/>
                    <a:pt x="2284564" y="6748598"/>
                    <a:pt x="2259618" y="6751851"/>
                  </a:cubicBezTo>
                  <a:cubicBezTo>
                    <a:pt x="2254987" y="6744086"/>
                    <a:pt x="2247223" y="6739456"/>
                    <a:pt x="2237858" y="6742624"/>
                  </a:cubicBezTo>
                  <a:cubicBezTo>
                    <a:pt x="2223896" y="6731796"/>
                    <a:pt x="2209933" y="6720966"/>
                    <a:pt x="2195971" y="6710138"/>
                  </a:cubicBezTo>
                  <a:cubicBezTo>
                    <a:pt x="2182096" y="6683730"/>
                    <a:pt x="2185367" y="6655669"/>
                    <a:pt x="2205751" y="6632184"/>
                  </a:cubicBezTo>
                  <a:cubicBezTo>
                    <a:pt x="2262218" y="6563323"/>
                    <a:pt x="2355940" y="6519181"/>
                    <a:pt x="2359659" y="6410101"/>
                  </a:cubicBezTo>
                  <a:cubicBezTo>
                    <a:pt x="2359693" y="6403870"/>
                    <a:pt x="2362937" y="6398497"/>
                    <a:pt x="2368198" y="6393622"/>
                  </a:cubicBezTo>
                  <a:cubicBezTo>
                    <a:pt x="2383980" y="6379003"/>
                    <a:pt x="2417922" y="6368882"/>
                    <a:pt x="2437871" y="6353582"/>
                  </a:cubicBezTo>
                  <a:cubicBezTo>
                    <a:pt x="2472268" y="6331581"/>
                    <a:pt x="2509730" y="6318910"/>
                    <a:pt x="2542284" y="6348331"/>
                  </a:cubicBezTo>
                  <a:cubicBezTo>
                    <a:pt x="2582603" y="6382385"/>
                    <a:pt x="2549704" y="6415283"/>
                    <a:pt x="2530835" y="6446547"/>
                  </a:cubicBezTo>
                  <a:lnTo>
                    <a:pt x="2528742" y="6456738"/>
                  </a:lnTo>
                  <a:lnTo>
                    <a:pt x="2535021" y="6449457"/>
                  </a:lnTo>
                  <a:cubicBezTo>
                    <a:pt x="2569516" y="6424355"/>
                    <a:pt x="2600889" y="6386719"/>
                    <a:pt x="2643204" y="6381985"/>
                  </a:cubicBezTo>
                  <a:cubicBezTo>
                    <a:pt x="2723132" y="6372517"/>
                    <a:pt x="2797980" y="6347774"/>
                    <a:pt x="2871461" y="6319312"/>
                  </a:cubicBezTo>
                  <a:lnTo>
                    <a:pt x="3081661" y="6238120"/>
                  </a:lnTo>
                  <a:lnTo>
                    <a:pt x="3085236" y="6237454"/>
                  </a:lnTo>
                  <a:lnTo>
                    <a:pt x="3085511" y="6236632"/>
                  </a:lnTo>
                  <a:lnTo>
                    <a:pt x="3091507" y="6234316"/>
                  </a:lnTo>
                  <a:cubicBezTo>
                    <a:pt x="3110316" y="6228032"/>
                    <a:pt x="3080559" y="6207684"/>
                    <a:pt x="3089949" y="6223347"/>
                  </a:cubicBezTo>
                  <a:lnTo>
                    <a:pt x="3085511" y="6236632"/>
                  </a:lnTo>
                  <a:lnTo>
                    <a:pt x="3081661" y="6238120"/>
                  </a:lnTo>
                  <a:lnTo>
                    <a:pt x="2979442" y="6257129"/>
                  </a:lnTo>
                  <a:cubicBezTo>
                    <a:pt x="2945356" y="6258332"/>
                    <a:pt x="2915984" y="6246994"/>
                    <a:pt x="2901916" y="6201561"/>
                  </a:cubicBezTo>
                  <a:cubicBezTo>
                    <a:pt x="2873787" y="6107558"/>
                    <a:pt x="2958448" y="6057344"/>
                    <a:pt x="3039953" y="6038473"/>
                  </a:cubicBezTo>
                  <a:cubicBezTo>
                    <a:pt x="3112050" y="6022743"/>
                    <a:pt x="3173192" y="5992919"/>
                    <a:pt x="3235898" y="5961527"/>
                  </a:cubicBezTo>
                  <a:cubicBezTo>
                    <a:pt x="3243738" y="5956819"/>
                    <a:pt x="3251572" y="5958380"/>
                    <a:pt x="3257835" y="5964644"/>
                  </a:cubicBezTo>
                  <a:cubicBezTo>
                    <a:pt x="3257846" y="5952106"/>
                    <a:pt x="3239041" y="5952122"/>
                    <a:pt x="3239054" y="5936451"/>
                  </a:cubicBezTo>
                  <a:cubicBezTo>
                    <a:pt x="3242265" y="5842424"/>
                    <a:pt x="3294032" y="5774997"/>
                    <a:pt x="3356766" y="5712264"/>
                  </a:cubicBezTo>
                  <a:lnTo>
                    <a:pt x="3380016" y="5696469"/>
                  </a:lnTo>
                  <a:lnTo>
                    <a:pt x="3360514" y="5686984"/>
                  </a:lnTo>
                  <a:cubicBezTo>
                    <a:pt x="3289500" y="5704329"/>
                    <a:pt x="3254777" y="5685383"/>
                    <a:pt x="3254760" y="5609630"/>
                  </a:cubicBezTo>
                  <a:cubicBezTo>
                    <a:pt x="3256335" y="5598582"/>
                    <a:pt x="3240551" y="5585954"/>
                    <a:pt x="3232658" y="5574904"/>
                  </a:cubicBezTo>
                  <a:cubicBezTo>
                    <a:pt x="3223187" y="5565434"/>
                    <a:pt x="3212136" y="5554383"/>
                    <a:pt x="3202666" y="5544913"/>
                  </a:cubicBezTo>
                  <a:cubicBezTo>
                    <a:pt x="3175137" y="5508510"/>
                    <a:pt x="3157597" y="5472110"/>
                    <a:pt x="3167742" y="5450600"/>
                  </a:cubicBezTo>
                  <a:cubicBezTo>
                    <a:pt x="3171124" y="5443431"/>
                    <a:pt x="3177582" y="5437916"/>
                    <a:pt x="3187771" y="5434608"/>
                  </a:cubicBezTo>
                  <a:cubicBezTo>
                    <a:pt x="3201357" y="5430198"/>
                    <a:pt x="3221577" y="5429709"/>
                    <a:pt x="3249986" y="5434449"/>
                  </a:cubicBezTo>
                  <a:cubicBezTo>
                    <a:pt x="3362041" y="5451835"/>
                    <a:pt x="3369905" y="5320847"/>
                    <a:pt x="3459859" y="5312975"/>
                  </a:cubicBezTo>
                  <a:cubicBezTo>
                    <a:pt x="3495369" y="5317718"/>
                    <a:pt x="3537090" y="5305595"/>
                    <a:pt x="3573045" y="5319214"/>
                  </a:cubicBezTo>
                  <a:lnTo>
                    <a:pt x="3578316" y="5322946"/>
                  </a:lnTo>
                  <a:lnTo>
                    <a:pt x="3621016" y="5278163"/>
                  </a:lnTo>
                  <a:cubicBezTo>
                    <a:pt x="3634950" y="5259536"/>
                    <a:pt x="3646733" y="5239150"/>
                    <a:pt x="3656169" y="5217203"/>
                  </a:cubicBezTo>
                  <a:cubicBezTo>
                    <a:pt x="3675834" y="5167822"/>
                    <a:pt x="3702926" y="5127438"/>
                    <a:pt x="3738226" y="5096830"/>
                  </a:cubicBezTo>
                  <a:cubicBezTo>
                    <a:pt x="3773526" y="5066222"/>
                    <a:pt x="3817034" y="5045390"/>
                    <a:pt x="3869533" y="5035120"/>
                  </a:cubicBezTo>
                  <a:cubicBezTo>
                    <a:pt x="3916563" y="5016242"/>
                    <a:pt x="3965114" y="5023994"/>
                    <a:pt x="4010573" y="5006685"/>
                  </a:cubicBezTo>
                  <a:cubicBezTo>
                    <a:pt x="4021554" y="4998833"/>
                    <a:pt x="4032528" y="4994115"/>
                    <a:pt x="4040374" y="4986269"/>
                  </a:cubicBezTo>
                  <a:cubicBezTo>
                    <a:pt x="4093754" y="4917249"/>
                    <a:pt x="4184669" y="4885765"/>
                    <a:pt x="4189550" y="4777662"/>
                  </a:cubicBezTo>
                  <a:cubicBezTo>
                    <a:pt x="4194343" y="4722822"/>
                    <a:pt x="4263288" y="4713307"/>
                    <a:pt x="4316559" y="4710084"/>
                  </a:cubicBezTo>
                  <a:close/>
                  <a:moveTo>
                    <a:pt x="6369180" y="4707707"/>
                  </a:moveTo>
                  <a:lnTo>
                    <a:pt x="6372275" y="4707773"/>
                  </a:lnTo>
                  <a:cubicBezTo>
                    <a:pt x="6378597" y="4714096"/>
                    <a:pt x="6384919" y="4720418"/>
                    <a:pt x="6389661" y="4725160"/>
                  </a:cubicBezTo>
                  <a:cubicBezTo>
                    <a:pt x="6360689" y="4744648"/>
                    <a:pt x="6364513" y="4778761"/>
                    <a:pt x="6349634" y="4806285"/>
                  </a:cubicBezTo>
                  <a:cubicBezTo>
                    <a:pt x="6343244" y="4796867"/>
                    <a:pt x="6335407" y="4792059"/>
                    <a:pt x="6330599" y="4784222"/>
                  </a:cubicBezTo>
                  <a:cubicBezTo>
                    <a:pt x="6309820" y="4752841"/>
                    <a:pt x="6300171" y="4735619"/>
                    <a:pt x="6305363" y="4725291"/>
                  </a:cubicBezTo>
                  <a:cubicBezTo>
                    <a:pt x="6310557" y="4714961"/>
                    <a:pt x="6330591" y="4711522"/>
                    <a:pt x="6369180" y="4707707"/>
                  </a:cubicBezTo>
                  <a:close/>
                  <a:moveTo>
                    <a:pt x="4101276" y="4703889"/>
                  </a:moveTo>
                  <a:cubicBezTo>
                    <a:pt x="4113479" y="4701093"/>
                    <a:pt x="4125952" y="4710565"/>
                    <a:pt x="4120155" y="4725768"/>
                  </a:cubicBezTo>
                  <a:cubicBezTo>
                    <a:pt x="4120291" y="4731903"/>
                    <a:pt x="4106590" y="4736199"/>
                    <a:pt x="4100453" y="4736064"/>
                  </a:cubicBezTo>
                  <a:cubicBezTo>
                    <a:pt x="4091183" y="4732792"/>
                    <a:pt x="4080278" y="4724887"/>
                    <a:pt x="4067872" y="4718481"/>
                  </a:cubicBezTo>
                  <a:cubicBezTo>
                    <a:pt x="4078506" y="4714117"/>
                    <a:pt x="4089006" y="4703617"/>
                    <a:pt x="4101276" y="4703889"/>
                  </a:cubicBezTo>
                  <a:close/>
                  <a:moveTo>
                    <a:pt x="3478561" y="4697854"/>
                  </a:moveTo>
                  <a:cubicBezTo>
                    <a:pt x="3471167" y="4705248"/>
                    <a:pt x="3465254" y="4711162"/>
                    <a:pt x="3459339" y="4717076"/>
                  </a:cubicBezTo>
                  <a:cubicBezTo>
                    <a:pt x="3453427" y="4711164"/>
                    <a:pt x="3446038" y="4703775"/>
                    <a:pt x="3440126" y="4697863"/>
                  </a:cubicBezTo>
                  <a:cubicBezTo>
                    <a:pt x="3451952" y="4697860"/>
                    <a:pt x="3465255" y="4699336"/>
                    <a:pt x="3478561" y="4697854"/>
                  </a:cubicBezTo>
                  <a:close/>
                  <a:moveTo>
                    <a:pt x="3424797" y="4685605"/>
                  </a:moveTo>
                  <a:cubicBezTo>
                    <a:pt x="3432186" y="4692995"/>
                    <a:pt x="3438098" y="4698907"/>
                    <a:pt x="3444010" y="4704819"/>
                  </a:cubicBezTo>
                  <a:cubicBezTo>
                    <a:pt x="3431855" y="4711062"/>
                    <a:pt x="3421233" y="4715771"/>
                    <a:pt x="3407601" y="4720537"/>
                  </a:cubicBezTo>
                  <a:cubicBezTo>
                    <a:pt x="3404866" y="4705536"/>
                    <a:pt x="3417075" y="4696282"/>
                    <a:pt x="3424797" y="4685605"/>
                  </a:cubicBezTo>
                  <a:close/>
                  <a:moveTo>
                    <a:pt x="6364259" y="4684467"/>
                  </a:moveTo>
                  <a:cubicBezTo>
                    <a:pt x="6372362" y="4680304"/>
                    <a:pt x="6374771" y="4685779"/>
                    <a:pt x="6371483" y="4700892"/>
                  </a:cubicBezTo>
                  <a:lnTo>
                    <a:pt x="6367980" y="4700455"/>
                  </a:lnTo>
                  <a:cubicBezTo>
                    <a:pt x="6365570" y="4694979"/>
                    <a:pt x="6362726" y="4686000"/>
                    <a:pt x="6364259" y="4684467"/>
                  </a:cubicBezTo>
                  <a:close/>
                  <a:moveTo>
                    <a:pt x="6000836" y="4658484"/>
                  </a:moveTo>
                  <a:cubicBezTo>
                    <a:pt x="6018556" y="4655897"/>
                    <a:pt x="6036432" y="4665181"/>
                    <a:pt x="6072184" y="4683750"/>
                  </a:cubicBezTo>
                  <a:cubicBezTo>
                    <a:pt x="6026983" y="4697910"/>
                    <a:pt x="5983294" y="4726077"/>
                    <a:pt x="5930425" y="4704451"/>
                  </a:cubicBezTo>
                  <a:cubicBezTo>
                    <a:pt x="5965553" y="4675532"/>
                    <a:pt x="5983117" y="4661072"/>
                    <a:pt x="6000836" y="4658484"/>
                  </a:cubicBezTo>
                  <a:close/>
                  <a:moveTo>
                    <a:pt x="3521322" y="4658052"/>
                  </a:moveTo>
                  <a:cubicBezTo>
                    <a:pt x="3536651" y="4673381"/>
                    <a:pt x="3548795" y="4691893"/>
                    <a:pt x="3540478" y="4718603"/>
                  </a:cubicBezTo>
                  <a:lnTo>
                    <a:pt x="3535890" y="4722512"/>
                  </a:lnTo>
                  <a:lnTo>
                    <a:pt x="3542775" y="4720905"/>
                  </a:lnTo>
                  <a:cubicBezTo>
                    <a:pt x="3542538" y="4733403"/>
                    <a:pt x="3542299" y="4745903"/>
                    <a:pt x="3542062" y="4758403"/>
                  </a:cubicBezTo>
                  <a:lnTo>
                    <a:pt x="3530294" y="4770171"/>
                  </a:lnTo>
                  <a:lnTo>
                    <a:pt x="3527658" y="4786458"/>
                  </a:lnTo>
                  <a:cubicBezTo>
                    <a:pt x="3471717" y="4784653"/>
                    <a:pt x="3470113" y="4783049"/>
                    <a:pt x="3466704" y="4725504"/>
                  </a:cubicBezTo>
                  <a:cubicBezTo>
                    <a:pt x="3466680" y="4719112"/>
                    <a:pt x="3468260" y="4714323"/>
                    <a:pt x="3471643" y="4710940"/>
                  </a:cubicBezTo>
                  <a:cubicBezTo>
                    <a:pt x="3475027" y="4707556"/>
                    <a:pt x="3480213" y="4705578"/>
                    <a:pt x="3487403" y="4704805"/>
                  </a:cubicBezTo>
                  <a:lnTo>
                    <a:pt x="3488836" y="4705174"/>
                  </a:lnTo>
                  <a:lnTo>
                    <a:pt x="3481518" y="4697856"/>
                  </a:lnTo>
                  <a:cubicBezTo>
                    <a:pt x="3494256" y="4685119"/>
                    <a:pt x="3508585" y="4670790"/>
                    <a:pt x="3521322" y="4658052"/>
                  </a:cubicBezTo>
                  <a:close/>
                  <a:moveTo>
                    <a:pt x="3520620" y="4644965"/>
                  </a:moveTo>
                  <a:cubicBezTo>
                    <a:pt x="3532227" y="4641241"/>
                    <a:pt x="3534637" y="4646716"/>
                    <a:pt x="3527845" y="4661391"/>
                  </a:cubicBezTo>
                  <a:cubicBezTo>
                    <a:pt x="3526971" y="4654382"/>
                    <a:pt x="3520620" y="4644965"/>
                    <a:pt x="3520620" y="4644965"/>
                  </a:cubicBezTo>
                  <a:close/>
                  <a:moveTo>
                    <a:pt x="6494820" y="4623300"/>
                  </a:moveTo>
                  <a:cubicBezTo>
                    <a:pt x="6500672" y="4629152"/>
                    <a:pt x="6503570" y="4635033"/>
                    <a:pt x="6506467" y="4640914"/>
                  </a:cubicBezTo>
                  <a:cubicBezTo>
                    <a:pt x="6497487" y="4652818"/>
                    <a:pt x="6489971" y="4666186"/>
                    <a:pt x="6478037" y="4678120"/>
                  </a:cubicBezTo>
                  <a:cubicBezTo>
                    <a:pt x="6464785" y="4673817"/>
                    <a:pt x="6447114" y="4668078"/>
                    <a:pt x="6430906" y="4663805"/>
                  </a:cubicBezTo>
                  <a:cubicBezTo>
                    <a:pt x="6425026" y="4660909"/>
                    <a:pt x="6423648" y="4650581"/>
                    <a:pt x="6420780" y="4641745"/>
                  </a:cubicBezTo>
                  <a:cubicBezTo>
                    <a:pt x="6420780" y="4641745"/>
                    <a:pt x="6428238" y="4634287"/>
                    <a:pt x="6432656" y="4635722"/>
                  </a:cubicBezTo>
                  <a:cubicBezTo>
                    <a:pt x="6451905" y="4631103"/>
                    <a:pt x="6474108" y="4626455"/>
                    <a:pt x="6494820" y="4623300"/>
                  </a:cubicBezTo>
                  <a:close/>
                  <a:moveTo>
                    <a:pt x="3446510" y="4601123"/>
                  </a:moveTo>
                  <a:cubicBezTo>
                    <a:pt x="3449651" y="4597982"/>
                    <a:pt x="3455713" y="4598128"/>
                    <a:pt x="3464878" y="4601380"/>
                  </a:cubicBezTo>
                  <a:lnTo>
                    <a:pt x="3456006" y="4610251"/>
                  </a:lnTo>
                  <a:lnTo>
                    <a:pt x="3445656" y="4620602"/>
                  </a:lnTo>
                  <a:cubicBezTo>
                    <a:pt x="3443144" y="4610697"/>
                    <a:pt x="3443367" y="4604266"/>
                    <a:pt x="3446510" y="4601123"/>
                  </a:cubicBezTo>
                  <a:close/>
                  <a:moveTo>
                    <a:pt x="4521560" y="4582080"/>
                  </a:moveTo>
                  <a:cubicBezTo>
                    <a:pt x="4528148" y="4591915"/>
                    <a:pt x="4536378" y="4603392"/>
                    <a:pt x="4541362" y="4618114"/>
                  </a:cubicBezTo>
                  <a:cubicBezTo>
                    <a:pt x="4543022" y="4623021"/>
                    <a:pt x="4534905" y="4631138"/>
                    <a:pt x="4531678" y="4637651"/>
                  </a:cubicBezTo>
                  <a:cubicBezTo>
                    <a:pt x="4525109" y="4631081"/>
                    <a:pt x="4515294" y="4627760"/>
                    <a:pt x="4515256" y="4621228"/>
                  </a:cubicBezTo>
                  <a:cubicBezTo>
                    <a:pt x="4515181" y="4608166"/>
                    <a:pt x="4518371" y="4595123"/>
                    <a:pt x="4521560" y="4582080"/>
                  </a:cubicBezTo>
                  <a:close/>
                  <a:moveTo>
                    <a:pt x="1860755" y="4551164"/>
                  </a:moveTo>
                  <a:cubicBezTo>
                    <a:pt x="1865854" y="4551138"/>
                    <a:pt x="1870947" y="4552289"/>
                    <a:pt x="1874077" y="4553842"/>
                  </a:cubicBezTo>
                  <a:cubicBezTo>
                    <a:pt x="1894450" y="4558445"/>
                    <a:pt x="1914790" y="4569323"/>
                    <a:pt x="1916272" y="4586574"/>
                  </a:cubicBezTo>
                  <a:cubicBezTo>
                    <a:pt x="1926927" y="4650848"/>
                    <a:pt x="1961125" y="4713431"/>
                    <a:pt x="1927832" y="4781065"/>
                  </a:cubicBezTo>
                  <a:cubicBezTo>
                    <a:pt x="1911983" y="4812524"/>
                    <a:pt x="1918115" y="4840733"/>
                    <a:pt x="1941499" y="4870424"/>
                  </a:cubicBezTo>
                  <a:cubicBezTo>
                    <a:pt x="1961776" y="4893855"/>
                    <a:pt x="1972591" y="4926748"/>
                    <a:pt x="1989699" y="4956471"/>
                  </a:cubicBezTo>
                  <a:cubicBezTo>
                    <a:pt x="1999016" y="4975250"/>
                    <a:pt x="1991083" y="4992550"/>
                    <a:pt x="1980029" y="5006727"/>
                  </a:cubicBezTo>
                  <a:cubicBezTo>
                    <a:pt x="1968974" y="5020904"/>
                    <a:pt x="1954877" y="5016268"/>
                    <a:pt x="1942373" y="5006918"/>
                  </a:cubicBezTo>
                  <a:cubicBezTo>
                    <a:pt x="1917365" y="4988217"/>
                    <a:pt x="1889220" y="4969534"/>
                    <a:pt x="1861058" y="4953988"/>
                  </a:cubicBezTo>
                  <a:cubicBezTo>
                    <a:pt x="1867637" y="4894335"/>
                    <a:pt x="1806630" y="4858559"/>
                    <a:pt x="1816349" y="4798890"/>
                  </a:cubicBezTo>
                  <a:cubicBezTo>
                    <a:pt x="1830764" y="4740766"/>
                    <a:pt x="1832661" y="4676431"/>
                    <a:pt x="1867450" y="4622910"/>
                  </a:cubicBezTo>
                  <a:cubicBezTo>
                    <a:pt x="1881673" y="4602440"/>
                    <a:pt x="1861333" y="4591562"/>
                    <a:pt x="1848845" y="4579074"/>
                  </a:cubicBezTo>
                  <a:cubicBezTo>
                    <a:pt x="1841040" y="4571269"/>
                    <a:pt x="1837950" y="4561871"/>
                    <a:pt x="1847396" y="4555547"/>
                  </a:cubicBezTo>
                  <a:cubicBezTo>
                    <a:pt x="1850550" y="4552394"/>
                    <a:pt x="1855655" y="4551191"/>
                    <a:pt x="1860755" y="4551164"/>
                  </a:cubicBezTo>
                  <a:close/>
                  <a:moveTo>
                    <a:pt x="3957018" y="4500692"/>
                  </a:moveTo>
                  <a:cubicBezTo>
                    <a:pt x="3960060" y="4510631"/>
                    <a:pt x="3968174" y="4518746"/>
                    <a:pt x="3966247" y="4527166"/>
                  </a:cubicBezTo>
                  <a:cubicBezTo>
                    <a:pt x="3962796" y="4530616"/>
                    <a:pt x="3949303" y="4534371"/>
                    <a:pt x="3940883" y="4536299"/>
                  </a:cubicBezTo>
                  <a:cubicBezTo>
                    <a:pt x="3937741" y="4529707"/>
                    <a:pt x="3929728" y="4518244"/>
                    <a:pt x="3933177" y="4514795"/>
                  </a:cubicBezTo>
                  <a:cubicBezTo>
                    <a:pt x="3935105" y="4506375"/>
                    <a:pt x="3948496" y="4505968"/>
                    <a:pt x="3957018" y="4500692"/>
                  </a:cubicBezTo>
                  <a:close/>
                  <a:moveTo>
                    <a:pt x="1947991" y="4471375"/>
                  </a:moveTo>
                  <a:cubicBezTo>
                    <a:pt x="1953969" y="4474020"/>
                    <a:pt x="1962819" y="4479540"/>
                    <a:pt x="1960925" y="4484308"/>
                  </a:cubicBezTo>
                  <a:cubicBezTo>
                    <a:pt x="1958346" y="4498382"/>
                    <a:pt x="1952893" y="4509584"/>
                    <a:pt x="1950315" y="4523659"/>
                  </a:cubicBezTo>
                  <a:cubicBezTo>
                    <a:pt x="1944861" y="4534860"/>
                    <a:pt x="1936763" y="4540083"/>
                    <a:pt x="1927912" y="4534565"/>
                  </a:cubicBezTo>
                  <a:cubicBezTo>
                    <a:pt x="1923373" y="4533355"/>
                    <a:pt x="1919519" y="4522839"/>
                    <a:pt x="1921641" y="4514969"/>
                  </a:cubicBezTo>
                  <a:cubicBezTo>
                    <a:pt x="1924220" y="4500895"/>
                    <a:pt x="1929672" y="4489694"/>
                    <a:pt x="1935125" y="4478492"/>
                  </a:cubicBezTo>
                  <a:cubicBezTo>
                    <a:pt x="1940121" y="4473496"/>
                    <a:pt x="1946554" y="4469938"/>
                    <a:pt x="1947991" y="4471375"/>
                  </a:cubicBezTo>
                  <a:close/>
                  <a:moveTo>
                    <a:pt x="6570480" y="4464451"/>
                  </a:moveTo>
                  <a:cubicBezTo>
                    <a:pt x="6573826" y="4470843"/>
                    <a:pt x="6580318" y="4477335"/>
                    <a:pt x="6586810" y="4483827"/>
                  </a:cubicBezTo>
                  <a:cubicBezTo>
                    <a:pt x="6579393" y="4497736"/>
                    <a:pt x="6581416" y="4511942"/>
                    <a:pt x="6589630" y="4523203"/>
                  </a:cubicBezTo>
                  <a:cubicBezTo>
                    <a:pt x="6591652" y="4537411"/>
                    <a:pt x="6593674" y="4551618"/>
                    <a:pt x="6594074" y="4564202"/>
                  </a:cubicBezTo>
                  <a:cubicBezTo>
                    <a:pt x="6592949" y="4578310"/>
                    <a:pt x="6594971" y="4592518"/>
                    <a:pt x="6593747" y="4603480"/>
                  </a:cubicBezTo>
                  <a:cubicBezTo>
                    <a:pt x="6564608" y="4626127"/>
                    <a:pt x="6522610" y="4590223"/>
                    <a:pt x="6498539" y="4624031"/>
                  </a:cubicBezTo>
                  <a:cubicBezTo>
                    <a:pt x="6497968" y="4556439"/>
                    <a:pt x="6527831" y="4507100"/>
                    <a:pt x="6570480" y="4464451"/>
                  </a:cubicBezTo>
                  <a:close/>
                  <a:moveTo>
                    <a:pt x="4077868" y="4460171"/>
                  </a:moveTo>
                  <a:cubicBezTo>
                    <a:pt x="4086934" y="4463102"/>
                    <a:pt x="4094464" y="4467567"/>
                    <a:pt x="4103528" y="4470499"/>
                  </a:cubicBezTo>
                  <a:cubicBezTo>
                    <a:pt x="4112558" y="4476464"/>
                    <a:pt x="4117024" y="4483995"/>
                    <a:pt x="4110857" y="4493160"/>
                  </a:cubicBezTo>
                  <a:cubicBezTo>
                    <a:pt x="4106258" y="4497759"/>
                    <a:pt x="4092595" y="4499427"/>
                    <a:pt x="4086563" y="4496462"/>
                  </a:cubicBezTo>
                  <a:cubicBezTo>
                    <a:pt x="4072999" y="4489031"/>
                    <a:pt x="4074668" y="4475368"/>
                    <a:pt x="4077868" y="4460171"/>
                  </a:cubicBezTo>
                  <a:close/>
                  <a:moveTo>
                    <a:pt x="4878458" y="4459692"/>
                  </a:moveTo>
                  <a:cubicBezTo>
                    <a:pt x="4889379" y="4467163"/>
                    <a:pt x="4900492" y="4471376"/>
                    <a:pt x="4913138" y="4477124"/>
                  </a:cubicBezTo>
                  <a:cubicBezTo>
                    <a:pt x="4906239" y="4484023"/>
                    <a:pt x="4896082" y="4491115"/>
                    <a:pt x="4890908" y="4496289"/>
                  </a:cubicBezTo>
                  <a:cubicBezTo>
                    <a:pt x="4877494" y="4503573"/>
                    <a:pt x="4869637" y="4499166"/>
                    <a:pt x="4867150" y="4486328"/>
                  </a:cubicBezTo>
                  <a:cubicBezTo>
                    <a:pt x="4870790" y="4479620"/>
                    <a:pt x="4874624" y="4469656"/>
                    <a:pt x="4878458" y="4459692"/>
                  </a:cubicBezTo>
                  <a:close/>
                  <a:moveTo>
                    <a:pt x="4429678" y="4455527"/>
                  </a:moveTo>
                  <a:cubicBezTo>
                    <a:pt x="4434625" y="4456641"/>
                    <a:pt x="4439795" y="4458745"/>
                    <a:pt x="4442220" y="4461170"/>
                  </a:cubicBezTo>
                  <a:cubicBezTo>
                    <a:pt x="4447070" y="4466020"/>
                    <a:pt x="4447405" y="4478619"/>
                    <a:pt x="4449187" y="4486535"/>
                  </a:cubicBezTo>
                  <a:cubicBezTo>
                    <a:pt x="4447737" y="4491218"/>
                    <a:pt x="4446288" y="4495900"/>
                    <a:pt x="4444755" y="4497433"/>
                  </a:cubicBezTo>
                  <a:cubicBezTo>
                    <a:pt x="4412559" y="4529630"/>
                    <a:pt x="4383596" y="4565059"/>
                    <a:pt x="4348083" y="4590873"/>
                  </a:cubicBezTo>
                  <a:cubicBezTo>
                    <a:pt x="4304739" y="4618052"/>
                    <a:pt x="4260391" y="4607435"/>
                    <a:pt x="4223043" y="4563954"/>
                  </a:cubicBezTo>
                  <a:cubicBezTo>
                    <a:pt x="4230376" y="4543688"/>
                    <a:pt x="4236092" y="4521808"/>
                    <a:pt x="4241890" y="4503076"/>
                  </a:cubicBezTo>
                  <a:cubicBezTo>
                    <a:pt x="4260788" y="4503578"/>
                    <a:pt x="4284285" y="4499479"/>
                    <a:pt x="4298669" y="4507728"/>
                  </a:cubicBezTo>
                  <a:cubicBezTo>
                    <a:pt x="4332366" y="4532227"/>
                    <a:pt x="4355613" y="4518680"/>
                    <a:pt x="4378527" y="4492533"/>
                  </a:cubicBezTo>
                  <a:cubicBezTo>
                    <a:pt x="4390709" y="4477118"/>
                    <a:pt x="4404590" y="4466469"/>
                    <a:pt x="4418472" y="4455821"/>
                  </a:cubicBezTo>
                  <a:cubicBezTo>
                    <a:pt x="4420006" y="4454287"/>
                    <a:pt x="4424731" y="4454412"/>
                    <a:pt x="4429678" y="4455527"/>
                  </a:cubicBezTo>
                  <a:close/>
                  <a:moveTo>
                    <a:pt x="5594906" y="4403953"/>
                  </a:moveTo>
                  <a:cubicBezTo>
                    <a:pt x="5607442" y="4401365"/>
                    <a:pt x="5619779" y="4408129"/>
                    <a:pt x="5644452" y="4421659"/>
                  </a:cubicBezTo>
                  <a:cubicBezTo>
                    <a:pt x="5615795" y="4450316"/>
                    <a:pt x="5582364" y="4458280"/>
                    <a:pt x="5544160" y="4442363"/>
                  </a:cubicBezTo>
                  <a:cubicBezTo>
                    <a:pt x="5569633" y="4418481"/>
                    <a:pt x="5582369" y="4406541"/>
                    <a:pt x="5594906" y="4403953"/>
                  </a:cubicBezTo>
                  <a:close/>
                  <a:moveTo>
                    <a:pt x="6591115" y="4402433"/>
                  </a:moveTo>
                  <a:cubicBezTo>
                    <a:pt x="6596634" y="4407952"/>
                    <a:pt x="6603533" y="4414850"/>
                    <a:pt x="6610431" y="4421749"/>
                  </a:cubicBezTo>
                  <a:cubicBezTo>
                    <a:pt x="6594723" y="4434699"/>
                    <a:pt x="6581986" y="4447436"/>
                    <a:pt x="6569248" y="4460173"/>
                  </a:cubicBezTo>
                  <a:cubicBezTo>
                    <a:pt x="6562032" y="4437034"/>
                    <a:pt x="6573602" y="4419946"/>
                    <a:pt x="6591115" y="4402433"/>
                  </a:cubicBezTo>
                  <a:close/>
                  <a:moveTo>
                    <a:pt x="6672475" y="4400882"/>
                  </a:moveTo>
                  <a:cubicBezTo>
                    <a:pt x="6658731" y="4411669"/>
                    <a:pt x="6646465" y="4423936"/>
                    <a:pt x="6632722" y="4434724"/>
                  </a:cubicBezTo>
                  <a:cubicBezTo>
                    <a:pt x="6625277" y="4430345"/>
                    <a:pt x="6617832" y="4425966"/>
                    <a:pt x="6614876" y="4423010"/>
                  </a:cubicBezTo>
                  <a:cubicBezTo>
                    <a:pt x="6630264" y="4404667"/>
                    <a:pt x="6647019" y="4393825"/>
                    <a:pt x="6672475" y="4400882"/>
                  </a:cubicBezTo>
                  <a:close/>
                  <a:moveTo>
                    <a:pt x="1431163" y="4399000"/>
                  </a:moveTo>
                  <a:cubicBezTo>
                    <a:pt x="1400296" y="4408580"/>
                    <a:pt x="1356065" y="4439288"/>
                    <a:pt x="1346195" y="4413456"/>
                  </a:cubicBezTo>
                  <a:lnTo>
                    <a:pt x="1345938" y="4406412"/>
                  </a:lnTo>
                  <a:lnTo>
                    <a:pt x="1306966" y="4449168"/>
                  </a:lnTo>
                  <a:lnTo>
                    <a:pt x="1307279" y="4460006"/>
                  </a:lnTo>
                  <a:lnTo>
                    <a:pt x="1314007" y="4462729"/>
                  </a:lnTo>
                  <a:cubicBezTo>
                    <a:pt x="1365166" y="4464865"/>
                    <a:pt x="1406576" y="4415862"/>
                    <a:pt x="1455808" y="4399338"/>
                  </a:cubicBezTo>
                  <a:cubicBezTo>
                    <a:pt x="1450256" y="4394960"/>
                    <a:pt x="1441452" y="4395806"/>
                    <a:pt x="1431163" y="4399000"/>
                  </a:cubicBezTo>
                  <a:close/>
                  <a:moveTo>
                    <a:pt x="4790903" y="4385162"/>
                  </a:moveTo>
                  <a:cubicBezTo>
                    <a:pt x="4795884" y="4387077"/>
                    <a:pt x="4798374" y="4401831"/>
                    <a:pt x="4802013" y="4408536"/>
                  </a:cubicBezTo>
                  <a:cubicBezTo>
                    <a:pt x="4794157" y="4412946"/>
                    <a:pt x="4784767" y="4418887"/>
                    <a:pt x="4776526" y="4416780"/>
                  </a:cubicBezTo>
                  <a:cubicBezTo>
                    <a:pt x="4771545" y="4414865"/>
                    <a:pt x="4770781" y="4401834"/>
                    <a:pt x="4766950" y="4391871"/>
                  </a:cubicBezTo>
                  <a:cubicBezTo>
                    <a:pt x="4774997" y="4390720"/>
                    <a:pt x="4784196" y="4381521"/>
                    <a:pt x="4790903" y="4385162"/>
                  </a:cubicBezTo>
                  <a:close/>
                  <a:moveTo>
                    <a:pt x="5703227" y="4363040"/>
                  </a:moveTo>
                  <a:cubicBezTo>
                    <a:pt x="5708432" y="4363441"/>
                    <a:pt x="5716994" y="4371262"/>
                    <a:pt x="5734113" y="4386905"/>
                  </a:cubicBezTo>
                  <a:lnTo>
                    <a:pt x="5692475" y="4383708"/>
                  </a:lnTo>
                  <a:cubicBezTo>
                    <a:pt x="5696174" y="4369664"/>
                    <a:pt x="5698023" y="4362641"/>
                    <a:pt x="5703227" y="4363040"/>
                  </a:cubicBezTo>
                  <a:close/>
                  <a:moveTo>
                    <a:pt x="6585095" y="4361382"/>
                  </a:moveTo>
                  <a:cubicBezTo>
                    <a:pt x="6588724" y="4362623"/>
                    <a:pt x="6591571" y="4366267"/>
                    <a:pt x="6592429" y="4371901"/>
                  </a:cubicBezTo>
                  <a:cubicBezTo>
                    <a:pt x="6592519" y="4381546"/>
                    <a:pt x="6592612" y="4391191"/>
                    <a:pt x="6591080" y="4399214"/>
                  </a:cubicBezTo>
                  <a:cubicBezTo>
                    <a:pt x="6586212" y="4394345"/>
                    <a:pt x="6579690" y="4384639"/>
                    <a:pt x="6574790" y="4376556"/>
                  </a:cubicBezTo>
                  <a:cubicBezTo>
                    <a:pt x="6573167" y="4374933"/>
                    <a:pt x="6571484" y="4366879"/>
                    <a:pt x="6573076" y="4365287"/>
                  </a:cubicBezTo>
                  <a:cubicBezTo>
                    <a:pt x="6577056" y="4361306"/>
                    <a:pt x="6581466" y="4360142"/>
                    <a:pt x="6585095" y="4361382"/>
                  </a:cubicBezTo>
                  <a:close/>
                  <a:moveTo>
                    <a:pt x="3114422" y="4325010"/>
                  </a:moveTo>
                  <a:cubicBezTo>
                    <a:pt x="3116721" y="4323859"/>
                    <a:pt x="3119786" y="4325392"/>
                    <a:pt x="3123618" y="4329225"/>
                  </a:cubicBezTo>
                  <a:cubicBezTo>
                    <a:pt x="3120551" y="4332292"/>
                    <a:pt x="3119018" y="4336890"/>
                    <a:pt x="3117484" y="4341491"/>
                  </a:cubicBezTo>
                  <a:cubicBezTo>
                    <a:pt x="3114418" y="4338425"/>
                    <a:pt x="3108287" y="4338426"/>
                    <a:pt x="3109820" y="4336893"/>
                  </a:cubicBezTo>
                  <a:cubicBezTo>
                    <a:pt x="3110588" y="4329995"/>
                    <a:pt x="3112122" y="4326161"/>
                    <a:pt x="3114422" y="4325010"/>
                  </a:cubicBezTo>
                  <a:close/>
                  <a:moveTo>
                    <a:pt x="5495215" y="4288345"/>
                  </a:moveTo>
                  <a:cubicBezTo>
                    <a:pt x="5504263" y="4290042"/>
                    <a:pt x="5515280" y="4295571"/>
                    <a:pt x="5528954" y="4306110"/>
                  </a:cubicBezTo>
                  <a:cubicBezTo>
                    <a:pt x="5524435" y="4323543"/>
                    <a:pt x="5519916" y="4340975"/>
                    <a:pt x="5512216" y="4358363"/>
                  </a:cubicBezTo>
                  <a:cubicBezTo>
                    <a:pt x="5493630" y="4393090"/>
                    <a:pt x="5477673" y="4389678"/>
                    <a:pt x="5448384" y="4344710"/>
                  </a:cubicBezTo>
                  <a:cubicBezTo>
                    <a:pt x="5455232" y="4323334"/>
                    <a:pt x="5461700" y="4303144"/>
                    <a:pt x="5473293" y="4293570"/>
                  </a:cubicBezTo>
                  <a:cubicBezTo>
                    <a:pt x="5479090" y="4288783"/>
                    <a:pt x="5486168" y="4286648"/>
                    <a:pt x="5495215" y="4288345"/>
                  </a:cubicBezTo>
                  <a:close/>
                  <a:moveTo>
                    <a:pt x="5368442" y="4274691"/>
                  </a:moveTo>
                  <a:cubicBezTo>
                    <a:pt x="5399603" y="4265116"/>
                    <a:pt x="5422922" y="4295974"/>
                    <a:pt x="5445465" y="4320836"/>
                  </a:cubicBezTo>
                  <a:cubicBezTo>
                    <a:pt x="5448434" y="4326896"/>
                    <a:pt x="5449897" y="4331453"/>
                    <a:pt x="5449815" y="4337555"/>
                  </a:cubicBezTo>
                  <a:cubicBezTo>
                    <a:pt x="5437444" y="4349926"/>
                    <a:pt x="5426578" y="4363802"/>
                    <a:pt x="5411156" y="4376214"/>
                  </a:cubicBezTo>
                  <a:cubicBezTo>
                    <a:pt x="5395735" y="4388625"/>
                    <a:pt x="5374086" y="4410275"/>
                    <a:pt x="5373162" y="4366052"/>
                  </a:cubicBezTo>
                  <a:cubicBezTo>
                    <a:pt x="5373575" y="4335539"/>
                    <a:pt x="5350918" y="4319067"/>
                    <a:pt x="5334405" y="4299463"/>
                  </a:cubicBezTo>
                  <a:cubicBezTo>
                    <a:pt x="5346796" y="4285567"/>
                    <a:pt x="5358055" y="4277883"/>
                    <a:pt x="5368442" y="4274691"/>
                  </a:cubicBezTo>
                  <a:close/>
                  <a:moveTo>
                    <a:pt x="4035742" y="4233300"/>
                  </a:moveTo>
                  <a:cubicBezTo>
                    <a:pt x="4043214" y="4243072"/>
                    <a:pt x="4039189" y="4243648"/>
                    <a:pt x="4026543" y="4235601"/>
                  </a:cubicBezTo>
                  <a:cubicBezTo>
                    <a:pt x="4028843" y="4233301"/>
                    <a:pt x="4035742" y="4233300"/>
                    <a:pt x="4035742" y="4233300"/>
                  </a:cubicBezTo>
                  <a:close/>
                  <a:moveTo>
                    <a:pt x="4007736" y="4219918"/>
                  </a:moveTo>
                  <a:cubicBezTo>
                    <a:pt x="4014633" y="4226816"/>
                    <a:pt x="4021531" y="4233714"/>
                    <a:pt x="4030153" y="4242336"/>
                  </a:cubicBezTo>
                  <a:lnTo>
                    <a:pt x="3948924" y="4323566"/>
                  </a:lnTo>
                  <a:cubicBezTo>
                    <a:pt x="3950506" y="4289218"/>
                    <a:pt x="3951298" y="4272046"/>
                    <a:pt x="3958649" y="4259090"/>
                  </a:cubicBezTo>
                  <a:cubicBezTo>
                    <a:pt x="3962325" y="4252611"/>
                    <a:pt x="3967641" y="4247188"/>
                    <a:pt x="3975515" y="4241198"/>
                  </a:cubicBezTo>
                  <a:cubicBezTo>
                    <a:pt x="3983391" y="4235211"/>
                    <a:pt x="3993824" y="4228656"/>
                    <a:pt x="4007736" y="4219918"/>
                  </a:cubicBezTo>
                  <a:close/>
                  <a:moveTo>
                    <a:pt x="1667418" y="4146210"/>
                  </a:moveTo>
                  <a:cubicBezTo>
                    <a:pt x="1671657" y="4148444"/>
                    <a:pt x="1676230" y="4153995"/>
                    <a:pt x="1681277" y="4164522"/>
                  </a:cubicBezTo>
                  <a:cubicBezTo>
                    <a:pt x="1690606" y="4180113"/>
                    <a:pt x="1681189" y="4198877"/>
                    <a:pt x="1660861" y="4209859"/>
                  </a:cubicBezTo>
                  <a:cubicBezTo>
                    <a:pt x="1653040" y="4214564"/>
                    <a:pt x="1645229" y="4216147"/>
                    <a:pt x="1635843" y="4222417"/>
                  </a:cubicBezTo>
                  <a:cubicBezTo>
                    <a:pt x="1626449" y="4231811"/>
                    <a:pt x="1613924" y="4244336"/>
                    <a:pt x="1623261" y="4256805"/>
                  </a:cubicBezTo>
                  <a:cubicBezTo>
                    <a:pt x="1629484" y="4266156"/>
                    <a:pt x="1646648" y="4270797"/>
                    <a:pt x="1657559" y="4278577"/>
                  </a:cubicBezTo>
                  <a:cubicBezTo>
                    <a:pt x="1659092" y="4289504"/>
                    <a:pt x="1657503" y="4300437"/>
                    <a:pt x="1654355" y="4309815"/>
                  </a:cubicBezTo>
                  <a:cubicBezTo>
                    <a:pt x="1648085" y="4319201"/>
                    <a:pt x="1641814" y="4328587"/>
                    <a:pt x="1638666" y="4337964"/>
                  </a:cubicBezTo>
                  <a:cubicBezTo>
                    <a:pt x="1633953" y="4348907"/>
                    <a:pt x="1627683" y="4358293"/>
                    <a:pt x="1622971" y="4369235"/>
                  </a:cubicBezTo>
                  <a:cubicBezTo>
                    <a:pt x="1616675" y="4387990"/>
                    <a:pt x="1615053" y="4411418"/>
                    <a:pt x="1610315" y="4431730"/>
                  </a:cubicBezTo>
                  <a:cubicBezTo>
                    <a:pt x="1600875" y="4459862"/>
                    <a:pt x="1589874" y="4486437"/>
                    <a:pt x="1564840" y="4505241"/>
                  </a:cubicBezTo>
                  <a:cubicBezTo>
                    <a:pt x="1538266" y="4516240"/>
                    <a:pt x="1538209" y="4538102"/>
                    <a:pt x="1542834" y="4561514"/>
                  </a:cubicBezTo>
                  <a:cubicBezTo>
                    <a:pt x="1539677" y="4574014"/>
                    <a:pt x="1530292" y="4580283"/>
                    <a:pt x="1516243" y="4578758"/>
                  </a:cubicBezTo>
                  <a:cubicBezTo>
                    <a:pt x="1509980" y="4585021"/>
                    <a:pt x="1502152" y="4592849"/>
                    <a:pt x="1495889" y="4599112"/>
                  </a:cubicBezTo>
                  <a:cubicBezTo>
                    <a:pt x="1497382" y="4625655"/>
                    <a:pt x="1495753" y="4652204"/>
                    <a:pt x="1497245" y="4678746"/>
                  </a:cubicBezTo>
                  <a:lnTo>
                    <a:pt x="1464602" y="4646104"/>
                  </a:lnTo>
                  <a:lnTo>
                    <a:pt x="1460834" y="4653276"/>
                  </a:lnTo>
                  <a:cubicBezTo>
                    <a:pt x="1456125" y="4657202"/>
                    <a:pt x="1449853" y="4659566"/>
                    <a:pt x="1442802" y="4660365"/>
                  </a:cubicBezTo>
                  <a:cubicBezTo>
                    <a:pt x="1372314" y="4655819"/>
                    <a:pt x="1359643" y="4718512"/>
                    <a:pt x="1345451" y="4760842"/>
                  </a:cubicBezTo>
                  <a:cubicBezTo>
                    <a:pt x="1334399" y="4800033"/>
                    <a:pt x="1321756" y="4850191"/>
                    <a:pt x="1351422" y="4895559"/>
                  </a:cubicBezTo>
                  <a:cubicBezTo>
                    <a:pt x="1370153" y="4926850"/>
                    <a:pt x="1338746" y="4961386"/>
                    <a:pt x="1305849" y="4959890"/>
                  </a:cubicBezTo>
                  <a:cubicBezTo>
                    <a:pt x="1251021" y="4958443"/>
                    <a:pt x="1190023" y="4913145"/>
                    <a:pt x="1174472" y="4859914"/>
                  </a:cubicBezTo>
                  <a:cubicBezTo>
                    <a:pt x="1171366" y="4847388"/>
                    <a:pt x="1172963" y="4833284"/>
                    <a:pt x="1168295" y="4819194"/>
                  </a:cubicBezTo>
                  <a:cubicBezTo>
                    <a:pt x="1160513" y="4795713"/>
                    <a:pt x="1130771" y="4784812"/>
                    <a:pt x="1110360" y="4805223"/>
                  </a:cubicBezTo>
                  <a:cubicBezTo>
                    <a:pt x="1086809" y="4828774"/>
                    <a:pt x="1064842" y="4844487"/>
                    <a:pt x="1027264" y="4835169"/>
                  </a:cubicBezTo>
                  <a:cubicBezTo>
                    <a:pt x="983418" y="4825865"/>
                    <a:pt x="939532" y="4835362"/>
                    <a:pt x="912821" y="4871452"/>
                  </a:cubicBezTo>
                  <a:cubicBezTo>
                    <a:pt x="882963" y="4913816"/>
                    <a:pt x="832870" y="4895127"/>
                    <a:pt x="796786" y="4918705"/>
                  </a:cubicBezTo>
                  <a:cubicBezTo>
                    <a:pt x="782670" y="4926568"/>
                    <a:pt x="754519" y="4904697"/>
                    <a:pt x="734142" y="4909441"/>
                  </a:cubicBezTo>
                  <a:cubicBezTo>
                    <a:pt x="705929" y="4915770"/>
                    <a:pt x="727779" y="4953322"/>
                    <a:pt x="707375" y="4970598"/>
                  </a:cubicBezTo>
                  <a:cubicBezTo>
                    <a:pt x="690112" y="4984736"/>
                    <a:pt x="671326" y="4978511"/>
                    <a:pt x="658835" y="4959739"/>
                  </a:cubicBezTo>
                  <a:cubicBezTo>
                    <a:pt x="629161" y="4917505"/>
                    <a:pt x="670010" y="4864149"/>
                    <a:pt x="634070" y="4821929"/>
                  </a:cubicBezTo>
                  <a:cubicBezTo>
                    <a:pt x="627823" y="4812544"/>
                    <a:pt x="641961" y="4795281"/>
                    <a:pt x="657633" y="4792112"/>
                  </a:cubicBezTo>
                  <a:cubicBezTo>
                    <a:pt x="698394" y="4779491"/>
                    <a:pt x="734472" y="4759045"/>
                    <a:pt x="753360" y="4718271"/>
                  </a:cubicBezTo>
                  <a:cubicBezTo>
                    <a:pt x="737769" y="4683840"/>
                    <a:pt x="701672" y="4713685"/>
                    <a:pt x="678210" y="4696503"/>
                  </a:cubicBezTo>
                  <a:cubicBezTo>
                    <a:pt x="670394" y="4688687"/>
                    <a:pt x="664154" y="4676167"/>
                    <a:pt x="656338" y="4668351"/>
                  </a:cubicBezTo>
                  <a:cubicBezTo>
                    <a:pt x="645396" y="4657408"/>
                    <a:pt x="631314" y="4649607"/>
                    <a:pt x="620371" y="4638664"/>
                  </a:cubicBezTo>
                  <a:cubicBezTo>
                    <a:pt x="617244" y="4635538"/>
                    <a:pt x="614124" y="4629279"/>
                    <a:pt x="612568" y="4624581"/>
                  </a:cubicBezTo>
                  <a:cubicBezTo>
                    <a:pt x="606335" y="4608929"/>
                    <a:pt x="623614" y="4588525"/>
                    <a:pt x="636161" y="4582231"/>
                  </a:cubicBezTo>
                  <a:cubicBezTo>
                    <a:pt x="656556" y="4568087"/>
                    <a:pt x="665903" y="4593133"/>
                    <a:pt x="678400" y="4608771"/>
                  </a:cubicBezTo>
                  <a:cubicBezTo>
                    <a:pt x="692463" y="4625973"/>
                    <a:pt x="708136" y="4622806"/>
                    <a:pt x="728521" y="4614928"/>
                  </a:cubicBezTo>
                  <a:cubicBezTo>
                    <a:pt x="734793" y="4611782"/>
                    <a:pt x="745762" y="4610191"/>
                    <a:pt x="755162" y="4610170"/>
                  </a:cubicBezTo>
                  <a:cubicBezTo>
                    <a:pt x="745651" y="4661890"/>
                    <a:pt x="793494" y="4679116"/>
                    <a:pt x="821264" y="4707621"/>
                  </a:cubicBezTo>
                  <a:lnTo>
                    <a:pt x="837392" y="4737699"/>
                  </a:lnTo>
                  <a:lnTo>
                    <a:pt x="837724" y="4734405"/>
                  </a:lnTo>
                  <a:lnTo>
                    <a:pt x="840170" y="4740655"/>
                  </a:lnTo>
                  <a:lnTo>
                    <a:pt x="858966" y="4715593"/>
                  </a:lnTo>
                  <a:cubicBezTo>
                    <a:pt x="872083" y="4695296"/>
                    <a:pt x="866224" y="4688259"/>
                    <a:pt x="842785" y="4660111"/>
                  </a:cubicBezTo>
                  <a:cubicBezTo>
                    <a:pt x="814660" y="4625707"/>
                    <a:pt x="817848" y="4600633"/>
                    <a:pt x="847673" y="4573936"/>
                  </a:cubicBezTo>
                  <a:cubicBezTo>
                    <a:pt x="893184" y="4537804"/>
                    <a:pt x="937049" y="4537707"/>
                    <a:pt x="983952" y="4581471"/>
                  </a:cubicBezTo>
                  <a:cubicBezTo>
                    <a:pt x="990294" y="4546991"/>
                    <a:pt x="995053" y="4520349"/>
                    <a:pt x="999811" y="4493705"/>
                  </a:cubicBezTo>
                  <a:cubicBezTo>
                    <a:pt x="990418" y="4490592"/>
                    <a:pt x="982602" y="4482776"/>
                    <a:pt x="976336" y="4482789"/>
                  </a:cubicBezTo>
                  <a:cubicBezTo>
                    <a:pt x="882337" y="4482995"/>
                    <a:pt x="880766" y="4484566"/>
                    <a:pt x="760010" y="4542794"/>
                  </a:cubicBezTo>
                  <a:cubicBezTo>
                    <a:pt x="769492" y="4505175"/>
                    <a:pt x="749190" y="4475453"/>
                    <a:pt x="741429" y="4442572"/>
                  </a:cubicBezTo>
                  <a:cubicBezTo>
                    <a:pt x="779144" y="4389224"/>
                    <a:pt x="779276" y="4329692"/>
                    <a:pt x="776278" y="4267033"/>
                  </a:cubicBezTo>
                  <a:cubicBezTo>
                    <a:pt x="775581" y="4228652"/>
                    <a:pt x="779153" y="4207103"/>
                    <a:pt x="792102" y="4195718"/>
                  </a:cubicBezTo>
                  <a:cubicBezTo>
                    <a:pt x="805051" y="4184330"/>
                    <a:pt x="827379" y="4183107"/>
                    <a:pt x="864188" y="4185377"/>
                  </a:cubicBezTo>
                  <a:cubicBezTo>
                    <a:pt x="919011" y="4189956"/>
                    <a:pt x="937762" y="4211849"/>
                    <a:pt x="925112" y="4265141"/>
                  </a:cubicBezTo>
                  <a:cubicBezTo>
                    <a:pt x="921952" y="4277680"/>
                    <a:pt x="929775" y="4282364"/>
                    <a:pt x="942315" y="4279203"/>
                  </a:cubicBezTo>
                  <a:cubicBezTo>
                    <a:pt x="973647" y="4279135"/>
                    <a:pt x="981450" y="4293217"/>
                    <a:pt x="979818" y="4322986"/>
                  </a:cubicBezTo>
                  <a:cubicBezTo>
                    <a:pt x="978152" y="4368422"/>
                    <a:pt x="981284" y="4368416"/>
                    <a:pt x="1037670" y="4374558"/>
                  </a:cubicBezTo>
                  <a:cubicBezTo>
                    <a:pt x="1065863" y="4377630"/>
                    <a:pt x="1081509" y="4386996"/>
                    <a:pt x="1079877" y="4416765"/>
                  </a:cubicBezTo>
                  <a:cubicBezTo>
                    <a:pt x="1079815" y="4444965"/>
                    <a:pt x="1086014" y="4476284"/>
                    <a:pt x="1074995" y="4499807"/>
                  </a:cubicBezTo>
                  <a:cubicBezTo>
                    <a:pt x="1051389" y="4548424"/>
                    <a:pt x="1087406" y="4556178"/>
                    <a:pt x="1114007" y="4570220"/>
                  </a:cubicBezTo>
                  <a:cubicBezTo>
                    <a:pt x="1123392" y="4576466"/>
                    <a:pt x="1143757" y="4577988"/>
                    <a:pt x="1151599" y="4573270"/>
                  </a:cubicBezTo>
                  <a:cubicBezTo>
                    <a:pt x="1161013" y="4566985"/>
                    <a:pt x="1168884" y="4549735"/>
                    <a:pt x="1167341" y="4538771"/>
                  </a:cubicBezTo>
                  <a:cubicBezTo>
                    <a:pt x="1159593" y="4499623"/>
                    <a:pt x="1147136" y="4465183"/>
                    <a:pt x="1139382" y="4429167"/>
                  </a:cubicBezTo>
                  <a:cubicBezTo>
                    <a:pt x="1130064" y="4391588"/>
                    <a:pt x="1139500" y="4375902"/>
                    <a:pt x="1175542" y="4371124"/>
                  </a:cubicBezTo>
                  <a:cubicBezTo>
                    <a:pt x="1184942" y="4371103"/>
                    <a:pt x="1194342" y="4371082"/>
                    <a:pt x="1203740" y="4371062"/>
                  </a:cubicBezTo>
                  <a:cubicBezTo>
                    <a:pt x="1300885" y="4364584"/>
                    <a:pt x="1300885" y="4364584"/>
                    <a:pt x="1321481" y="4259574"/>
                  </a:cubicBezTo>
                  <a:cubicBezTo>
                    <a:pt x="1335577" y="4261110"/>
                    <a:pt x="1349681" y="4259513"/>
                    <a:pt x="1362214" y="4259485"/>
                  </a:cubicBezTo>
                  <a:cubicBezTo>
                    <a:pt x="1387274" y="4262563"/>
                    <a:pt x="1399779" y="4275069"/>
                    <a:pt x="1402858" y="4300129"/>
                  </a:cubicBezTo>
                  <a:lnTo>
                    <a:pt x="1402151" y="4302355"/>
                  </a:lnTo>
                  <a:lnTo>
                    <a:pt x="1428307" y="4315868"/>
                  </a:lnTo>
                  <a:cubicBezTo>
                    <a:pt x="1439230" y="4318570"/>
                    <a:pt x="1450555" y="4317370"/>
                    <a:pt x="1462289" y="4308751"/>
                  </a:cubicBezTo>
                  <a:cubicBezTo>
                    <a:pt x="1504527" y="4278973"/>
                    <a:pt x="1540528" y="4246087"/>
                    <a:pt x="1540690" y="4183625"/>
                  </a:cubicBezTo>
                  <a:cubicBezTo>
                    <a:pt x="1539180" y="4163330"/>
                    <a:pt x="1561058" y="4157026"/>
                    <a:pt x="1581331" y="4167905"/>
                  </a:cubicBezTo>
                  <a:cubicBezTo>
                    <a:pt x="1598496" y="4172545"/>
                    <a:pt x="1615645" y="4183431"/>
                    <a:pt x="1634415" y="4170889"/>
                  </a:cubicBezTo>
                  <a:cubicBezTo>
                    <a:pt x="1644977" y="4162665"/>
                    <a:pt x="1654699" y="4139509"/>
                    <a:pt x="1667418" y="4146210"/>
                  </a:cubicBezTo>
                  <a:close/>
                  <a:moveTo>
                    <a:pt x="217665" y="4137439"/>
                  </a:moveTo>
                  <a:cubicBezTo>
                    <a:pt x="228571" y="4138793"/>
                    <a:pt x="231518" y="4148109"/>
                    <a:pt x="221966" y="4157661"/>
                  </a:cubicBezTo>
                  <a:cubicBezTo>
                    <a:pt x="223499" y="4159194"/>
                    <a:pt x="215716" y="4157779"/>
                    <a:pt x="212651" y="4154713"/>
                  </a:cubicBezTo>
                  <a:cubicBezTo>
                    <a:pt x="203337" y="4151767"/>
                    <a:pt x="197205" y="4145636"/>
                    <a:pt x="191075" y="4139505"/>
                  </a:cubicBezTo>
                  <a:cubicBezTo>
                    <a:pt x="200448" y="4139327"/>
                    <a:pt x="209882" y="4136024"/>
                    <a:pt x="217665" y="4137439"/>
                  </a:cubicBezTo>
                  <a:close/>
                  <a:moveTo>
                    <a:pt x="1437947" y="4120377"/>
                  </a:moveTo>
                  <a:cubicBezTo>
                    <a:pt x="1439672" y="4118652"/>
                    <a:pt x="1450019" y="4122100"/>
                    <a:pt x="1453468" y="4122100"/>
                  </a:cubicBezTo>
                  <a:cubicBezTo>
                    <a:pt x="1455191" y="4134172"/>
                    <a:pt x="1460363" y="4142794"/>
                    <a:pt x="1455188" y="4151418"/>
                  </a:cubicBezTo>
                  <a:cubicBezTo>
                    <a:pt x="1450013" y="4160040"/>
                    <a:pt x="1437941" y="4158317"/>
                    <a:pt x="1434495" y="4147969"/>
                  </a:cubicBezTo>
                  <a:cubicBezTo>
                    <a:pt x="1431046" y="4141073"/>
                    <a:pt x="1436222" y="4129001"/>
                    <a:pt x="1437947" y="4120377"/>
                  </a:cubicBezTo>
                  <a:close/>
                  <a:moveTo>
                    <a:pt x="5591053" y="4098013"/>
                  </a:moveTo>
                  <a:cubicBezTo>
                    <a:pt x="5592923" y="4097869"/>
                    <a:pt x="5597090" y="4099739"/>
                    <a:pt x="5603411" y="4103763"/>
                  </a:cubicBezTo>
                  <a:cubicBezTo>
                    <a:pt x="5599389" y="4104335"/>
                    <a:pt x="5592491" y="4104335"/>
                    <a:pt x="5592491" y="4104335"/>
                  </a:cubicBezTo>
                  <a:cubicBezTo>
                    <a:pt x="5589618" y="4100312"/>
                    <a:pt x="5589185" y="4098157"/>
                    <a:pt x="5591053" y="4098013"/>
                  </a:cubicBezTo>
                  <a:close/>
                  <a:moveTo>
                    <a:pt x="2202605" y="4049560"/>
                  </a:moveTo>
                  <a:lnTo>
                    <a:pt x="2202288" y="4058338"/>
                  </a:lnTo>
                  <a:lnTo>
                    <a:pt x="2204570" y="4058343"/>
                  </a:lnTo>
                  <a:close/>
                  <a:moveTo>
                    <a:pt x="5947756" y="4024960"/>
                  </a:moveTo>
                  <a:lnTo>
                    <a:pt x="5955968" y="4028572"/>
                  </a:lnTo>
                  <a:lnTo>
                    <a:pt x="5956130" y="4040236"/>
                  </a:lnTo>
                  <a:close/>
                  <a:moveTo>
                    <a:pt x="4338480" y="3999541"/>
                  </a:moveTo>
                  <a:cubicBezTo>
                    <a:pt x="4340205" y="4001265"/>
                    <a:pt x="4341682" y="4006684"/>
                    <a:pt x="4343160" y="4012105"/>
                  </a:cubicBezTo>
                  <a:cubicBezTo>
                    <a:pt x="4339464" y="4012351"/>
                    <a:pt x="4333549" y="4018266"/>
                    <a:pt x="4331824" y="4016541"/>
                  </a:cubicBezTo>
                  <a:cubicBezTo>
                    <a:pt x="4328376" y="4013094"/>
                    <a:pt x="4328623" y="4009398"/>
                    <a:pt x="4327146" y="4003976"/>
                  </a:cubicBezTo>
                  <a:cubicBezTo>
                    <a:pt x="4329117" y="4002005"/>
                    <a:pt x="4335031" y="3996091"/>
                    <a:pt x="4338480" y="3999541"/>
                  </a:cubicBezTo>
                  <a:close/>
                  <a:moveTo>
                    <a:pt x="702028" y="3944256"/>
                  </a:moveTo>
                  <a:cubicBezTo>
                    <a:pt x="705110" y="3943559"/>
                    <a:pt x="708788" y="3943969"/>
                    <a:pt x="713129" y="3945858"/>
                  </a:cubicBezTo>
                  <a:cubicBezTo>
                    <a:pt x="724184" y="3950377"/>
                    <a:pt x="744889" y="3951474"/>
                    <a:pt x="731587" y="3974123"/>
                  </a:cubicBezTo>
                  <a:cubicBezTo>
                    <a:pt x="724897" y="3987041"/>
                    <a:pt x="721399" y="3999883"/>
                    <a:pt x="716343" y="4011169"/>
                  </a:cubicBezTo>
                  <a:cubicBezTo>
                    <a:pt x="704982" y="4019415"/>
                    <a:pt x="693773" y="4021280"/>
                    <a:pt x="690812" y="4011782"/>
                  </a:cubicBezTo>
                  <a:cubicBezTo>
                    <a:pt x="687926" y="3999094"/>
                    <a:pt x="686752" y="3981578"/>
                    <a:pt x="688617" y="3970370"/>
                  </a:cubicBezTo>
                  <a:cubicBezTo>
                    <a:pt x="688809" y="3962391"/>
                    <a:pt x="690598" y="3954374"/>
                    <a:pt x="694506" y="3949295"/>
                  </a:cubicBezTo>
                  <a:cubicBezTo>
                    <a:pt x="696461" y="3946757"/>
                    <a:pt x="698947" y="3944953"/>
                    <a:pt x="702028" y="3944256"/>
                  </a:cubicBezTo>
                  <a:close/>
                  <a:moveTo>
                    <a:pt x="2269189" y="3907163"/>
                  </a:moveTo>
                  <a:lnTo>
                    <a:pt x="2263979" y="3912373"/>
                  </a:lnTo>
                  <a:lnTo>
                    <a:pt x="2263707" y="3914665"/>
                  </a:lnTo>
                  <a:lnTo>
                    <a:pt x="2264096" y="3917442"/>
                  </a:lnTo>
                  <a:lnTo>
                    <a:pt x="2274083" y="3907456"/>
                  </a:lnTo>
                  <a:close/>
                  <a:moveTo>
                    <a:pt x="831176" y="3899459"/>
                  </a:moveTo>
                  <a:cubicBezTo>
                    <a:pt x="838840" y="3907124"/>
                    <a:pt x="844971" y="3913255"/>
                    <a:pt x="851103" y="3919387"/>
                  </a:cubicBezTo>
                  <a:cubicBezTo>
                    <a:pt x="857233" y="3925517"/>
                    <a:pt x="864898" y="3933181"/>
                    <a:pt x="871029" y="3939313"/>
                  </a:cubicBezTo>
                  <a:cubicBezTo>
                    <a:pt x="838012" y="3944738"/>
                    <a:pt x="825751" y="3932476"/>
                    <a:pt x="831176" y="3899459"/>
                  </a:cubicBezTo>
                  <a:close/>
                  <a:moveTo>
                    <a:pt x="1058577" y="3878983"/>
                  </a:moveTo>
                  <a:cubicBezTo>
                    <a:pt x="1060794" y="3884649"/>
                    <a:pt x="1066952" y="3894258"/>
                    <a:pt x="1063255" y="3894011"/>
                  </a:cubicBezTo>
                  <a:cubicBezTo>
                    <a:pt x="1056356" y="3900910"/>
                    <a:pt x="1052415" y="3896969"/>
                    <a:pt x="1058577" y="3878983"/>
                  </a:cubicBezTo>
                  <a:close/>
                  <a:moveTo>
                    <a:pt x="795621" y="3876379"/>
                  </a:moveTo>
                  <a:cubicBezTo>
                    <a:pt x="803939" y="3874957"/>
                    <a:pt x="813982" y="3875260"/>
                    <a:pt x="822401" y="3877186"/>
                  </a:cubicBezTo>
                  <a:lnTo>
                    <a:pt x="821770" y="3877714"/>
                  </a:lnTo>
                  <a:lnTo>
                    <a:pt x="831433" y="3878135"/>
                  </a:lnTo>
                  <a:cubicBezTo>
                    <a:pt x="834574" y="3881275"/>
                    <a:pt x="834425" y="3887336"/>
                    <a:pt x="831170" y="3896501"/>
                  </a:cubicBezTo>
                  <a:lnTo>
                    <a:pt x="816661" y="3881992"/>
                  </a:lnTo>
                  <a:lnTo>
                    <a:pt x="801197" y="3894940"/>
                  </a:lnTo>
                  <a:cubicBezTo>
                    <a:pt x="797951" y="3898187"/>
                    <a:pt x="791256" y="3897986"/>
                    <a:pt x="789531" y="3896261"/>
                  </a:cubicBezTo>
                  <a:cubicBezTo>
                    <a:pt x="785221" y="3891951"/>
                    <a:pt x="783827" y="3887310"/>
                    <a:pt x="784968" y="3883583"/>
                  </a:cubicBezTo>
                  <a:cubicBezTo>
                    <a:pt x="786111" y="3879854"/>
                    <a:pt x="789788" y="3877038"/>
                    <a:pt x="795621" y="3876379"/>
                  </a:cubicBezTo>
                  <a:close/>
                  <a:moveTo>
                    <a:pt x="1201718" y="3846200"/>
                  </a:moveTo>
                  <a:cubicBezTo>
                    <a:pt x="1208616" y="3849648"/>
                    <a:pt x="1218963" y="3853095"/>
                    <a:pt x="1227586" y="3854817"/>
                  </a:cubicBezTo>
                  <a:cubicBezTo>
                    <a:pt x="1229310" y="3863441"/>
                    <a:pt x="1231032" y="3872064"/>
                    <a:pt x="1232755" y="3880687"/>
                  </a:cubicBezTo>
                  <a:cubicBezTo>
                    <a:pt x="1224133" y="3878963"/>
                    <a:pt x="1212061" y="3877241"/>
                    <a:pt x="1208613" y="3870343"/>
                  </a:cubicBezTo>
                  <a:cubicBezTo>
                    <a:pt x="1203439" y="3865169"/>
                    <a:pt x="1203441" y="3854823"/>
                    <a:pt x="1201718" y="3846200"/>
                  </a:cubicBezTo>
                  <a:close/>
                  <a:moveTo>
                    <a:pt x="918138" y="3830235"/>
                  </a:moveTo>
                  <a:cubicBezTo>
                    <a:pt x="928407" y="3831790"/>
                    <a:pt x="947494" y="3836353"/>
                    <a:pt x="947520" y="3839282"/>
                  </a:cubicBezTo>
                  <a:cubicBezTo>
                    <a:pt x="947725" y="3862727"/>
                    <a:pt x="928638" y="3858164"/>
                    <a:pt x="913960" y="3855107"/>
                  </a:cubicBezTo>
                  <a:cubicBezTo>
                    <a:pt x="908047" y="3849193"/>
                    <a:pt x="902135" y="3843282"/>
                    <a:pt x="894744" y="3835891"/>
                  </a:cubicBezTo>
                  <a:cubicBezTo>
                    <a:pt x="903511" y="3833036"/>
                    <a:pt x="910798" y="3828706"/>
                    <a:pt x="918138" y="3830235"/>
                  </a:cubicBezTo>
                  <a:close/>
                  <a:moveTo>
                    <a:pt x="1044836" y="3810450"/>
                  </a:moveTo>
                  <a:cubicBezTo>
                    <a:pt x="1052681" y="3810733"/>
                    <a:pt x="1062307" y="3812398"/>
                    <a:pt x="1074481" y="3815020"/>
                  </a:cubicBezTo>
                  <a:cubicBezTo>
                    <a:pt x="1096459" y="3821078"/>
                    <a:pt x="1119995" y="3828691"/>
                    <a:pt x="1140381" y="3836341"/>
                  </a:cubicBezTo>
                  <a:cubicBezTo>
                    <a:pt x="1149553" y="3861433"/>
                    <a:pt x="1136745" y="3880469"/>
                    <a:pt x="1120824" y="3896390"/>
                  </a:cubicBezTo>
                  <a:cubicBezTo>
                    <a:pt x="1103658" y="3882408"/>
                    <a:pt x="1084899" y="3870017"/>
                    <a:pt x="1059633" y="3876594"/>
                  </a:cubicBezTo>
                  <a:cubicBezTo>
                    <a:pt x="1036098" y="3868978"/>
                    <a:pt x="1017062" y="3881785"/>
                    <a:pt x="999549" y="3899299"/>
                  </a:cubicBezTo>
                  <a:cubicBezTo>
                    <a:pt x="999722" y="3883549"/>
                    <a:pt x="996711" y="3870986"/>
                    <a:pt x="1001591" y="3856762"/>
                  </a:cubicBezTo>
                  <a:cubicBezTo>
                    <a:pt x="1009725" y="3833053"/>
                    <a:pt x="1015774" y="3819996"/>
                    <a:pt x="1025875" y="3814177"/>
                  </a:cubicBezTo>
                  <a:cubicBezTo>
                    <a:pt x="1030926" y="3811268"/>
                    <a:pt x="1036990" y="3810168"/>
                    <a:pt x="1044836" y="3810450"/>
                  </a:cubicBezTo>
                  <a:close/>
                  <a:moveTo>
                    <a:pt x="1045926" y="3735642"/>
                  </a:moveTo>
                  <a:cubicBezTo>
                    <a:pt x="1053708" y="3734226"/>
                    <a:pt x="1061608" y="3739059"/>
                    <a:pt x="1070982" y="3739234"/>
                  </a:cubicBezTo>
                  <a:cubicBezTo>
                    <a:pt x="1063258" y="3743776"/>
                    <a:pt x="1057126" y="3749907"/>
                    <a:pt x="1050992" y="3756041"/>
                  </a:cubicBezTo>
                  <a:cubicBezTo>
                    <a:pt x="1046335" y="3757515"/>
                    <a:pt x="1038553" y="3758931"/>
                    <a:pt x="1036961" y="3757339"/>
                  </a:cubicBezTo>
                  <a:cubicBezTo>
                    <a:pt x="1033748" y="3752595"/>
                    <a:pt x="1032880" y="3747892"/>
                    <a:pt x="1034370" y="3744015"/>
                  </a:cubicBezTo>
                  <a:cubicBezTo>
                    <a:pt x="1035859" y="3740139"/>
                    <a:pt x="1039706" y="3737088"/>
                    <a:pt x="1045926" y="3735642"/>
                  </a:cubicBezTo>
                  <a:close/>
                  <a:moveTo>
                    <a:pt x="5342718" y="3719536"/>
                  </a:moveTo>
                  <a:lnTo>
                    <a:pt x="5342714" y="3757974"/>
                  </a:lnTo>
                  <a:cubicBezTo>
                    <a:pt x="5336801" y="3752061"/>
                    <a:pt x="5329411" y="3744670"/>
                    <a:pt x="5323497" y="3738757"/>
                  </a:cubicBezTo>
                  <a:cubicBezTo>
                    <a:pt x="5329412" y="3732842"/>
                    <a:pt x="5335326" y="3726929"/>
                    <a:pt x="5342718" y="3719536"/>
                  </a:cubicBezTo>
                  <a:close/>
                  <a:moveTo>
                    <a:pt x="6074542" y="3701604"/>
                  </a:moveTo>
                  <a:cubicBezTo>
                    <a:pt x="6079151" y="3703126"/>
                    <a:pt x="6083763" y="3706561"/>
                    <a:pt x="6088344" y="3712710"/>
                  </a:cubicBezTo>
                  <a:cubicBezTo>
                    <a:pt x="6100572" y="3728074"/>
                    <a:pt x="6084858" y="3746853"/>
                    <a:pt x="6073882" y="3757829"/>
                  </a:cubicBezTo>
                  <a:cubicBezTo>
                    <a:pt x="6061619" y="3745566"/>
                    <a:pt x="6047824" y="3731771"/>
                    <a:pt x="6034028" y="3717976"/>
                  </a:cubicBezTo>
                  <a:cubicBezTo>
                    <a:pt x="6046911" y="3709692"/>
                    <a:pt x="6060715" y="3697037"/>
                    <a:pt x="6074542" y="3701604"/>
                  </a:cubicBezTo>
                  <a:close/>
                  <a:moveTo>
                    <a:pt x="6008863" y="3679148"/>
                  </a:moveTo>
                  <a:cubicBezTo>
                    <a:pt x="6016240" y="3681350"/>
                    <a:pt x="6021501" y="3692184"/>
                    <a:pt x="6032023" y="3713851"/>
                  </a:cubicBezTo>
                  <a:cubicBezTo>
                    <a:pt x="6020878" y="3724996"/>
                    <a:pt x="6012857" y="3736082"/>
                    <a:pt x="6000179" y="3745695"/>
                  </a:cubicBezTo>
                  <a:cubicBezTo>
                    <a:pt x="5989092" y="3753714"/>
                    <a:pt x="5976533" y="3757078"/>
                    <a:pt x="5973765" y="3738387"/>
                  </a:cubicBezTo>
                  <a:cubicBezTo>
                    <a:pt x="5972469" y="3724355"/>
                    <a:pt x="5974298" y="3710262"/>
                    <a:pt x="5973004" y="3696229"/>
                  </a:cubicBezTo>
                  <a:cubicBezTo>
                    <a:pt x="5991992" y="3683373"/>
                    <a:pt x="6001485" y="3676945"/>
                    <a:pt x="6008863" y="3679148"/>
                  </a:cubicBezTo>
                  <a:close/>
                  <a:moveTo>
                    <a:pt x="2077585" y="3670430"/>
                  </a:moveTo>
                  <a:cubicBezTo>
                    <a:pt x="2082511" y="3679299"/>
                    <a:pt x="2076845" y="3681516"/>
                    <a:pt x="2060583" y="3677085"/>
                  </a:cubicBezTo>
                  <a:cubicBezTo>
                    <a:pt x="2066251" y="3674866"/>
                    <a:pt x="2075861" y="3668706"/>
                    <a:pt x="2077585" y="3670430"/>
                  </a:cubicBezTo>
                  <a:close/>
                  <a:moveTo>
                    <a:pt x="6444499" y="3665693"/>
                  </a:moveTo>
                  <a:cubicBezTo>
                    <a:pt x="6457825" y="3665299"/>
                    <a:pt x="6459702" y="3675492"/>
                    <a:pt x="6453295" y="3695694"/>
                  </a:cubicBezTo>
                  <a:cubicBezTo>
                    <a:pt x="6444098" y="3686498"/>
                    <a:pt x="6434902" y="3677302"/>
                    <a:pt x="6427239" y="3669638"/>
                  </a:cubicBezTo>
                  <a:cubicBezTo>
                    <a:pt x="6434343" y="3667133"/>
                    <a:pt x="6440057" y="3665825"/>
                    <a:pt x="6444499" y="3665693"/>
                  </a:cubicBezTo>
                  <a:close/>
                  <a:moveTo>
                    <a:pt x="6409738" y="3663176"/>
                  </a:moveTo>
                  <a:cubicBezTo>
                    <a:pt x="6416856" y="3664772"/>
                    <a:pt x="6425496" y="3670652"/>
                    <a:pt x="6431304" y="3676460"/>
                  </a:cubicBezTo>
                  <a:cubicBezTo>
                    <a:pt x="6414600" y="3687355"/>
                    <a:pt x="6398916" y="3682712"/>
                    <a:pt x="6385847" y="3669643"/>
                  </a:cubicBezTo>
                  <a:cubicBezTo>
                    <a:pt x="6392891" y="3668409"/>
                    <a:pt x="6401315" y="3665791"/>
                    <a:pt x="6409738" y="3663176"/>
                  </a:cubicBezTo>
                  <a:close/>
                  <a:moveTo>
                    <a:pt x="2155922" y="3650356"/>
                  </a:moveTo>
                  <a:cubicBezTo>
                    <a:pt x="2162192" y="3650257"/>
                    <a:pt x="2167777" y="3652658"/>
                    <a:pt x="2171268" y="3659332"/>
                  </a:cubicBezTo>
                  <a:cubicBezTo>
                    <a:pt x="2174032" y="3665280"/>
                    <a:pt x="2167383" y="3677737"/>
                    <a:pt x="2162607" y="3682513"/>
                  </a:cubicBezTo>
                  <a:cubicBezTo>
                    <a:pt x="2156237" y="3688882"/>
                    <a:pt x="2142189" y="3697124"/>
                    <a:pt x="2137832" y="3692767"/>
                  </a:cubicBezTo>
                  <a:cubicBezTo>
                    <a:pt x="2124483" y="3685787"/>
                    <a:pt x="2126637" y="3672018"/>
                    <a:pt x="2136470" y="3656376"/>
                  </a:cubicBezTo>
                  <a:cubicBezTo>
                    <a:pt x="2142698" y="3653053"/>
                    <a:pt x="2149652" y="3650454"/>
                    <a:pt x="2155922" y="3650356"/>
                  </a:cubicBezTo>
                  <a:close/>
                  <a:moveTo>
                    <a:pt x="449867" y="3628536"/>
                  </a:moveTo>
                  <a:cubicBezTo>
                    <a:pt x="451877" y="3636460"/>
                    <a:pt x="457020" y="3644561"/>
                    <a:pt x="455895" y="3652307"/>
                  </a:cubicBezTo>
                  <a:cubicBezTo>
                    <a:pt x="455302" y="3669455"/>
                    <a:pt x="448441" y="3686248"/>
                    <a:pt x="444714" y="3703219"/>
                  </a:cubicBezTo>
                  <a:cubicBezTo>
                    <a:pt x="426504" y="3685009"/>
                    <a:pt x="414385" y="3664019"/>
                    <a:pt x="428815" y="3642968"/>
                  </a:cubicBezTo>
                  <a:cubicBezTo>
                    <a:pt x="433073" y="3635399"/>
                    <a:pt x="442299" y="3632795"/>
                    <a:pt x="449867" y="3628536"/>
                  </a:cubicBezTo>
                  <a:close/>
                  <a:moveTo>
                    <a:pt x="5654634" y="3600752"/>
                  </a:moveTo>
                  <a:cubicBezTo>
                    <a:pt x="5654634" y="3600752"/>
                    <a:pt x="5662223" y="3601441"/>
                    <a:pt x="5666706" y="3602476"/>
                  </a:cubicBezTo>
                  <a:cubicBezTo>
                    <a:pt x="5667397" y="3610065"/>
                    <a:pt x="5670845" y="3620413"/>
                    <a:pt x="5665671" y="3625587"/>
                  </a:cubicBezTo>
                  <a:cubicBezTo>
                    <a:pt x="5658426" y="3635591"/>
                    <a:pt x="5649113" y="3636625"/>
                    <a:pt x="5645663" y="3626278"/>
                  </a:cubicBezTo>
                  <a:cubicBezTo>
                    <a:pt x="5644975" y="3618690"/>
                    <a:pt x="5652218" y="3608685"/>
                    <a:pt x="5654634" y="3600752"/>
                  </a:cubicBezTo>
                  <a:close/>
                  <a:moveTo>
                    <a:pt x="2031898" y="3578996"/>
                  </a:moveTo>
                  <a:cubicBezTo>
                    <a:pt x="2096421" y="3591775"/>
                    <a:pt x="2032453" y="3649557"/>
                    <a:pt x="2052649" y="3681929"/>
                  </a:cubicBezTo>
                  <a:cubicBezTo>
                    <a:pt x="2035786" y="3683330"/>
                    <a:pt x="2018949" y="3687798"/>
                    <a:pt x="1998995" y="3686108"/>
                  </a:cubicBezTo>
                  <a:cubicBezTo>
                    <a:pt x="1986723" y="3686011"/>
                    <a:pt x="1971238" y="3667483"/>
                    <a:pt x="1980394" y="3661420"/>
                  </a:cubicBezTo>
                  <a:cubicBezTo>
                    <a:pt x="2005596" y="3647813"/>
                    <a:pt x="1996909" y="3603740"/>
                    <a:pt x="2009782" y="3585939"/>
                  </a:cubicBezTo>
                  <a:cubicBezTo>
                    <a:pt x="2014074" y="3580005"/>
                    <a:pt x="2020762" y="3576991"/>
                    <a:pt x="2031898" y="3578996"/>
                  </a:cubicBezTo>
                  <a:close/>
                  <a:moveTo>
                    <a:pt x="743329" y="3539262"/>
                  </a:moveTo>
                  <a:cubicBezTo>
                    <a:pt x="747973" y="3540619"/>
                    <a:pt x="756825" y="3552758"/>
                    <a:pt x="753397" y="3559186"/>
                  </a:cubicBezTo>
                  <a:cubicBezTo>
                    <a:pt x="748182" y="3570398"/>
                    <a:pt x="741325" y="3583253"/>
                    <a:pt x="734611" y="3592966"/>
                  </a:cubicBezTo>
                  <a:cubicBezTo>
                    <a:pt x="730400" y="3582183"/>
                    <a:pt x="719903" y="3571686"/>
                    <a:pt x="718833" y="3560761"/>
                  </a:cubicBezTo>
                  <a:cubicBezTo>
                    <a:pt x="718370" y="3553726"/>
                    <a:pt x="720638" y="3546959"/>
                    <a:pt x="724949" y="3542648"/>
                  </a:cubicBezTo>
                  <a:cubicBezTo>
                    <a:pt x="729262" y="3538335"/>
                    <a:pt x="735618" y="3536478"/>
                    <a:pt x="743329" y="3539262"/>
                  </a:cubicBezTo>
                  <a:close/>
                  <a:moveTo>
                    <a:pt x="1161146" y="3516441"/>
                  </a:moveTo>
                  <a:cubicBezTo>
                    <a:pt x="1168875" y="3516820"/>
                    <a:pt x="1176989" y="3518744"/>
                    <a:pt x="1181622" y="3521830"/>
                  </a:cubicBezTo>
                  <a:cubicBezTo>
                    <a:pt x="1193980" y="3531092"/>
                    <a:pt x="1186236" y="3545014"/>
                    <a:pt x="1176952" y="3554298"/>
                  </a:cubicBezTo>
                  <a:cubicBezTo>
                    <a:pt x="1152192" y="3579058"/>
                    <a:pt x="1144432" y="3608437"/>
                    <a:pt x="1135125" y="3639364"/>
                  </a:cubicBezTo>
                  <a:cubicBezTo>
                    <a:pt x="1139734" y="3665639"/>
                    <a:pt x="1153619" y="3691903"/>
                    <a:pt x="1131949" y="3719751"/>
                  </a:cubicBezTo>
                  <a:cubicBezTo>
                    <a:pt x="1119568" y="3732132"/>
                    <a:pt x="1105642" y="3746058"/>
                    <a:pt x="1093261" y="3758439"/>
                  </a:cubicBezTo>
                  <a:lnTo>
                    <a:pt x="1073186" y="3738364"/>
                  </a:lnTo>
                  <a:cubicBezTo>
                    <a:pt x="1080941" y="3715167"/>
                    <a:pt x="1070140" y="3695083"/>
                    <a:pt x="1053153" y="3678097"/>
                  </a:cubicBezTo>
                  <a:cubicBezTo>
                    <a:pt x="1043955" y="3603905"/>
                    <a:pt x="1104283" y="3568288"/>
                    <a:pt x="1142978" y="3520324"/>
                  </a:cubicBezTo>
                  <a:cubicBezTo>
                    <a:pt x="1146073" y="3517229"/>
                    <a:pt x="1153417" y="3516063"/>
                    <a:pt x="1161146" y="3516441"/>
                  </a:cubicBezTo>
                  <a:close/>
                  <a:moveTo>
                    <a:pt x="4926029" y="3496136"/>
                  </a:moveTo>
                  <a:cubicBezTo>
                    <a:pt x="4912230" y="3509935"/>
                    <a:pt x="4898431" y="3523735"/>
                    <a:pt x="4887545" y="3537379"/>
                  </a:cubicBezTo>
                  <a:lnTo>
                    <a:pt x="4887392" y="3537226"/>
                  </a:lnTo>
                  <a:lnTo>
                    <a:pt x="4886633" y="3544500"/>
                  </a:lnTo>
                  <a:lnTo>
                    <a:pt x="4885376" y="3549457"/>
                  </a:lnTo>
                  <a:lnTo>
                    <a:pt x="4886392" y="3577752"/>
                  </a:lnTo>
                  <a:lnTo>
                    <a:pt x="4888470" y="3583759"/>
                  </a:lnTo>
                  <a:cubicBezTo>
                    <a:pt x="4929504" y="3615439"/>
                    <a:pt x="4871725" y="3660571"/>
                    <a:pt x="4906500" y="3695345"/>
                  </a:cubicBezTo>
                  <a:cubicBezTo>
                    <a:pt x="4934973" y="3726938"/>
                    <a:pt x="4899154" y="3769081"/>
                    <a:pt x="4907250" y="3805243"/>
                  </a:cubicBezTo>
                  <a:cubicBezTo>
                    <a:pt x="4863420" y="3823783"/>
                    <a:pt x="4819375" y="3810923"/>
                    <a:pt x="4767533" y="3805859"/>
                  </a:cubicBezTo>
                  <a:cubicBezTo>
                    <a:pt x="4772533" y="3848281"/>
                    <a:pt x="4782210" y="3886024"/>
                    <a:pt x="4787188" y="3925305"/>
                  </a:cubicBezTo>
                  <a:cubicBezTo>
                    <a:pt x="4748185" y="3961147"/>
                    <a:pt x="4718688" y="4009612"/>
                    <a:pt x="4648028" y="4007560"/>
                  </a:cubicBezTo>
                  <a:cubicBezTo>
                    <a:pt x="4610350" y="4007303"/>
                    <a:pt x="4573206" y="4085544"/>
                    <a:pt x="4584505" y="4131147"/>
                  </a:cubicBezTo>
                  <a:cubicBezTo>
                    <a:pt x="4586129" y="4139008"/>
                    <a:pt x="4594054" y="4150052"/>
                    <a:pt x="4600334" y="4150095"/>
                  </a:cubicBezTo>
                  <a:cubicBezTo>
                    <a:pt x="4625496" y="4156546"/>
                    <a:pt x="4649035" y="4155136"/>
                    <a:pt x="4672616" y="4160007"/>
                  </a:cubicBezTo>
                  <a:cubicBezTo>
                    <a:pt x="4699359" y="4168038"/>
                    <a:pt x="4702649" y="4190040"/>
                    <a:pt x="4707520" y="4213621"/>
                  </a:cubicBezTo>
                  <a:cubicBezTo>
                    <a:pt x="4591256" y="4200270"/>
                    <a:pt x="4589697" y="4201829"/>
                    <a:pt x="4531042" y="4118224"/>
                  </a:cubicBezTo>
                  <a:cubicBezTo>
                    <a:pt x="4513612" y="4094557"/>
                    <a:pt x="4494664" y="4078728"/>
                    <a:pt x="4463243" y="4075376"/>
                  </a:cubicBezTo>
                  <a:cubicBezTo>
                    <a:pt x="4444383" y="4072107"/>
                    <a:pt x="4425520" y="4068838"/>
                    <a:pt x="4426931" y="4045298"/>
                  </a:cubicBezTo>
                  <a:cubicBezTo>
                    <a:pt x="4475482" y="4028361"/>
                    <a:pt x="4479816" y="3973445"/>
                    <a:pt x="4512584" y="3943841"/>
                  </a:cubicBezTo>
                  <a:cubicBezTo>
                    <a:pt x="4551629" y="3914280"/>
                    <a:pt x="4522854" y="3838729"/>
                    <a:pt x="4593407" y="3825081"/>
                  </a:cubicBezTo>
                  <a:cubicBezTo>
                    <a:pt x="4640442" y="3815982"/>
                    <a:pt x="4649476" y="3759527"/>
                    <a:pt x="4696425" y="3737870"/>
                  </a:cubicBezTo>
                  <a:cubicBezTo>
                    <a:pt x="4740234" y="3716190"/>
                    <a:pt x="4768108" y="3659864"/>
                    <a:pt x="4802368" y="3619280"/>
                  </a:cubicBezTo>
                  <a:cubicBezTo>
                    <a:pt x="4777121" y="3600270"/>
                    <a:pt x="4753839" y="3639357"/>
                    <a:pt x="4731689" y="3614089"/>
                  </a:cubicBezTo>
                  <a:cubicBezTo>
                    <a:pt x="4737488" y="3601178"/>
                    <a:pt x="4746843" y="3591821"/>
                    <a:pt x="4757780" y="3584046"/>
                  </a:cubicBezTo>
                  <a:cubicBezTo>
                    <a:pt x="4790587" y="3560721"/>
                    <a:pt x="4837623" y="3551622"/>
                    <a:pt x="4845536" y="3503402"/>
                  </a:cubicBezTo>
                  <a:cubicBezTo>
                    <a:pt x="4853440" y="3511306"/>
                    <a:pt x="4859762" y="3517629"/>
                    <a:pt x="4864504" y="3522371"/>
                  </a:cubicBezTo>
                  <a:lnTo>
                    <a:pt x="4876664" y="3526498"/>
                  </a:lnTo>
                  <a:lnTo>
                    <a:pt x="4868234" y="3518068"/>
                  </a:lnTo>
                  <a:cubicBezTo>
                    <a:pt x="4886479" y="3502582"/>
                    <a:pt x="4904416" y="3492922"/>
                    <a:pt x="4926029" y="3496136"/>
                  </a:cubicBezTo>
                  <a:close/>
                  <a:moveTo>
                    <a:pt x="5750991" y="3479436"/>
                  </a:moveTo>
                  <a:cubicBezTo>
                    <a:pt x="5757919" y="3498783"/>
                    <a:pt x="5763207" y="3516489"/>
                    <a:pt x="5768492" y="3534193"/>
                  </a:cubicBezTo>
                  <a:cubicBezTo>
                    <a:pt x="5772228" y="3553450"/>
                    <a:pt x="5774411" y="3574260"/>
                    <a:pt x="5748943" y="3576735"/>
                  </a:cubicBezTo>
                  <a:cubicBezTo>
                    <a:pt x="5731508" y="3581031"/>
                    <a:pt x="5716638" y="3563058"/>
                    <a:pt x="5703410" y="3546723"/>
                  </a:cubicBezTo>
                  <a:cubicBezTo>
                    <a:pt x="5695930" y="3536139"/>
                    <a:pt x="5694906" y="3528130"/>
                    <a:pt x="5697909" y="3521433"/>
                  </a:cubicBezTo>
                  <a:cubicBezTo>
                    <a:pt x="5700913" y="3514733"/>
                    <a:pt x="5707943" y="3509345"/>
                    <a:pt x="5716571" y="3504003"/>
                  </a:cubicBezTo>
                  <a:cubicBezTo>
                    <a:pt x="5729169" y="3497974"/>
                    <a:pt x="5740124" y="3490302"/>
                    <a:pt x="5750991" y="3479436"/>
                  </a:cubicBezTo>
                  <a:close/>
                  <a:moveTo>
                    <a:pt x="849940" y="3470121"/>
                  </a:moveTo>
                  <a:cubicBezTo>
                    <a:pt x="865366" y="3464548"/>
                    <a:pt x="875362" y="3477545"/>
                    <a:pt x="875933" y="3490113"/>
                  </a:cubicBezTo>
                  <a:lnTo>
                    <a:pt x="860665" y="3519886"/>
                  </a:lnTo>
                  <a:lnTo>
                    <a:pt x="927749" y="3515213"/>
                  </a:lnTo>
                  <a:cubicBezTo>
                    <a:pt x="935594" y="3513621"/>
                    <a:pt x="946556" y="3518293"/>
                    <a:pt x="951238" y="3526118"/>
                  </a:cubicBezTo>
                  <a:cubicBezTo>
                    <a:pt x="952791" y="3530818"/>
                    <a:pt x="951182" y="3544937"/>
                    <a:pt x="946463" y="3549656"/>
                  </a:cubicBezTo>
                  <a:cubicBezTo>
                    <a:pt x="921287" y="3577957"/>
                    <a:pt x="891421" y="3601569"/>
                    <a:pt x="867809" y="3631435"/>
                  </a:cubicBezTo>
                  <a:cubicBezTo>
                    <a:pt x="845761" y="3662865"/>
                    <a:pt x="880242" y="3669034"/>
                    <a:pt x="895886" y="3681531"/>
                  </a:cubicBezTo>
                  <a:cubicBezTo>
                    <a:pt x="909965" y="3692466"/>
                    <a:pt x="920900" y="3706546"/>
                    <a:pt x="931834" y="3720626"/>
                  </a:cubicBezTo>
                  <a:cubicBezTo>
                    <a:pt x="936506" y="3731591"/>
                    <a:pt x="938041" y="3742562"/>
                    <a:pt x="941141" y="3755098"/>
                  </a:cubicBezTo>
                  <a:cubicBezTo>
                    <a:pt x="937919" y="3783335"/>
                    <a:pt x="926890" y="3800618"/>
                    <a:pt x="895527" y="3800711"/>
                  </a:cubicBezTo>
                  <a:cubicBezTo>
                    <a:pt x="873638" y="3778822"/>
                    <a:pt x="850187" y="3755371"/>
                    <a:pt x="815706" y="3749202"/>
                  </a:cubicBezTo>
                  <a:cubicBezTo>
                    <a:pt x="803172" y="3746104"/>
                    <a:pt x="789091" y="3735169"/>
                    <a:pt x="778071" y="3749315"/>
                  </a:cubicBezTo>
                  <a:cubicBezTo>
                    <a:pt x="767060" y="3760326"/>
                    <a:pt x="770149" y="3775998"/>
                    <a:pt x="779529" y="3785378"/>
                  </a:cubicBezTo>
                  <a:cubicBezTo>
                    <a:pt x="795164" y="3801013"/>
                    <a:pt x="801390" y="3816675"/>
                    <a:pt x="784089" y="3833976"/>
                  </a:cubicBezTo>
                  <a:cubicBezTo>
                    <a:pt x="766797" y="3848143"/>
                    <a:pt x="754185" y="3870133"/>
                    <a:pt x="724443" y="3852974"/>
                  </a:cubicBezTo>
                  <a:cubicBezTo>
                    <a:pt x="713489" y="3845166"/>
                    <a:pt x="700944" y="3845204"/>
                    <a:pt x="686835" y="3843678"/>
                  </a:cubicBezTo>
                  <a:cubicBezTo>
                    <a:pt x="671164" y="3840590"/>
                    <a:pt x="658636" y="3834355"/>
                    <a:pt x="660247" y="3820237"/>
                  </a:cubicBezTo>
                  <a:cubicBezTo>
                    <a:pt x="661848" y="3809255"/>
                    <a:pt x="677558" y="3799799"/>
                    <a:pt x="685422" y="3791934"/>
                  </a:cubicBezTo>
                  <a:cubicBezTo>
                    <a:pt x="693278" y="3787207"/>
                    <a:pt x="704269" y="3782469"/>
                    <a:pt x="707423" y="3776186"/>
                  </a:cubicBezTo>
                  <a:cubicBezTo>
                    <a:pt x="715306" y="3762050"/>
                    <a:pt x="710655" y="3744813"/>
                    <a:pt x="698109" y="3744853"/>
                  </a:cubicBezTo>
                  <a:cubicBezTo>
                    <a:pt x="668311" y="3746510"/>
                    <a:pt x="641627" y="3754431"/>
                    <a:pt x="614946" y="3762352"/>
                  </a:cubicBezTo>
                  <a:lnTo>
                    <a:pt x="594622" y="3742028"/>
                  </a:lnTo>
                  <a:cubicBezTo>
                    <a:pt x="593152" y="3709101"/>
                    <a:pt x="593209" y="3690284"/>
                    <a:pt x="597942" y="3680860"/>
                  </a:cubicBezTo>
                  <a:cubicBezTo>
                    <a:pt x="602674" y="3671438"/>
                    <a:pt x="612083" y="3671410"/>
                    <a:pt x="629318" y="3676062"/>
                  </a:cubicBezTo>
                  <a:cubicBezTo>
                    <a:pt x="684161" y="3690010"/>
                    <a:pt x="703045" y="3667999"/>
                    <a:pt x="720433" y="3622470"/>
                  </a:cubicBezTo>
                  <a:cubicBezTo>
                    <a:pt x="722025" y="3614625"/>
                    <a:pt x="729889" y="3606761"/>
                    <a:pt x="736181" y="3600469"/>
                  </a:cubicBezTo>
                  <a:cubicBezTo>
                    <a:pt x="770641" y="3612910"/>
                    <a:pt x="797305" y="3611262"/>
                    <a:pt x="814673" y="3572006"/>
                  </a:cubicBezTo>
                  <a:lnTo>
                    <a:pt x="856962" y="3520382"/>
                  </a:lnTo>
                  <a:lnTo>
                    <a:pt x="841368" y="3488546"/>
                  </a:lnTo>
                  <a:cubicBezTo>
                    <a:pt x="837942" y="3482119"/>
                    <a:pt x="845298" y="3471479"/>
                    <a:pt x="849940" y="3470121"/>
                  </a:cubicBezTo>
                  <a:close/>
                  <a:moveTo>
                    <a:pt x="4556814" y="3439617"/>
                  </a:moveTo>
                  <a:cubicBezTo>
                    <a:pt x="4563092" y="3439611"/>
                    <a:pt x="4568881" y="3442444"/>
                    <a:pt x="4573584" y="3447147"/>
                  </a:cubicBezTo>
                  <a:cubicBezTo>
                    <a:pt x="4575331" y="3454807"/>
                    <a:pt x="4578644" y="3464034"/>
                    <a:pt x="4577345" y="3471604"/>
                  </a:cubicBezTo>
                  <a:cubicBezTo>
                    <a:pt x="4567084" y="3485000"/>
                    <a:pt x="4533668" y="3487064"/>
                    <a:pt x="4530175" y="3471744"/>
                  </a:cubicBezTo>
                  <a:cubicBezTo>
                    <a:pt x="4528518" y="3467130"/>
                    <a:pt x="4531206" y="3455036"/>
                    <a:pt x="4537120" y="3449122"/>
                  </a:cubicBezTo>
                  <a:cubicBezTo>
                    <a:pt x="4543773" y="3442469"/>
                    <a:pt x="4550537" y="3439624"/>
                    <a:pt x="4556814" y="3439617"/>
                  </a:cubicBezTo>
                  <a:close/>
                  <a:moveTo>
                    <a:pt x="5721194" y="3386206"/>
                  </a:moveTo>
                  <a:cubicBezTo>
                    <a:pt x="5739776" y="3387941"/>
                    <a:pt x="5756355" y="3403718"/>
                    <a:pt x="5789512" y="3435271"/>
                  </a:cubicBezTo>
                  <a:lnTo>
                    <a:pt x="5749401" y="3475382"/>
                  </a:lnTo>
                  <a:cubicBezTo>
                    <a:pt x="5712685" y="3457921"/>
                    <a:pt x="5677574" y="3438854"/>
                    <a:pt x="5640859" y="3421393"/>
                  </a:cubicBezTo>
                  <a:cubicBezTo>
                    <a:pt x="5682028" y="3396779"/>
                    <a:pt x="5702612" y="3384472"/>
                    <a:pt x="5721194" y="3386206"/>
                  </a:cubicBezTo>
                  <a:close/>
                  <a:moveTo>
                    <a:pt x="1542307" y="3272357"/>
                  </a:moveTo>
                  <a:cubicBezTo>
                    <a:pt x="1546480" y="3298640"/>
                    <a:pt x="1550653" y="3324923"/>
                    <a:pt x="1554826" y="3351206"/>
                  </a:cubicBezTo>
                  <a:cubicBezTo>
                    <a:pt x="1560577" y="3375910"/>
                    <a:pt x="1597237" y="3406252"/>
                    <a:pt x="1569036" y="3422271"/>
                  </a:cubicBezTo>
                  <a:cubicBezTo>
                    <a:pt x="1539311" y="3436768"/>
                    <a:pt x="1509531" y="3454367"/>
                    <a:pt x="1478283" y="3467340"/>
                  </a:cubicBezTo>
                  <a:cubicBezTo>
                    <a:pt x="1476760" y="3465818"/>
                    <a:pt x="1466270" y="3445851"/>
                    <a:pt x="1460293" y="3433556"/>
                  </a:cubicBezTo>
                  <a:cubicBezTo>
                    <a:pt x="1496503" y="3403436"/>
                    <a:pt x="1506489" y="3366042"/>
                    <a:pt x="1496451" y="3321258"/>
                  </a:cubicBezTo>
                  <a:cubicBezTo>
                    <a:pt x="1492841" y="3306595"/>
                    <a:pt x="1494632" y="3293382"/>
                    <a:pt x="1502163" y="3284330"/>
                  </a:cubicBezTo>
                  <a:cubicBezTo>
                    <a:pt x="1509692" y="3275277"/>
                    <a:pt x="1522962" y="3270384"/>
                    <a:pt x="1542307" y="3272357"/>
                  </a:cubicBezTo>
                  <a:close/>
                  <a:moveTo>
                    <a:pt x="5232256" y="3236815"/>
                  </a:moveTo>
                  <a:cubicBezTo>
                    <a:pt x="5232457" y="3243510"/>
                    <a:pt x="5234484" y="3255278"/>
                    <a:pt x="5233063" y="3263595"/>
                  </a:cubicBezTo>
                  <a:cubicBezTo>
                    <a:pt x="5231742" y="3275261"/>
                    <a:pt x="5223525" y="3280031"/>
                    <a:pt x="5213180" y="3269686"/>
                  </a:cubicBezTo>
                  <a:cubicBezTo>
                    <a:pt x="5211455" y="3267961"/>
                    <a:pt x="5212977" y="3262990"/>
                    <a:pt x="5214501" y="3258019"/>
                  </a:cubicBezTo>
                  <a:cubicBezTo>
                    <a:pt x="5219270" y="3249801"/>
                    <a:pt x="5225762" y="3243309"/>
                    <a:pt x="5232256" y="3236815"/>
                  </a:cubicBezTo>
                  <a:close/>
                  <a:moveTo>
                    <a:pt x="2293873" y="3218832"/>
                  </a:moveTo>
                  <a:cubicBezTo>
                    <a:pt x="2300304" y="3218768"/>
                    <a:pt x="2309918" y="3221892"/>
                    <a:pt x="2319563" y="3221796"/>
                  </a:cubicBezTo>
                  <a:cubicBezTo>
                    <a:pt x="2313070" y="3228289"/>
                    <a:pt x="2308200" y="3233159"/>
                    <a:pt x="2296900" y="3238092"/>
                  </a:cubicBezTo>
                  <a:cubicBezTo>
                    <a:pt x="2293654" y="3241339"/>
                    <a:pt x="2287222" y="3241402"/>
                    <a:pt x="2285630" y="3239810"/>
                  </a:cubicBezTo>
                  <a:cubicBezTo>
                    <a:pt x="2281650" y="3235830"/>
                    <a:pt x="2280488" y="3231421"/>
                    <a:pt x="2281931" y="3227589"/>
                  </a:cubicBezTo>
                  <a:cubicBezTo>
                    <a:pt x="2283375" y="3223757"/>
                    <a:pt x="2287427" y="3220501"/>
                    <a:pt x="2293873" y="3218832"/>
                  </a:cubicBezTo>
                  <a:close/>
                  <a:moveTo>
                    <a:pt x="2380577" y="3199753"/>
                  </a:moveTo>
                  <a:lnTo>
                    <a:pt x="2381380" y="3200943"/>
                  </a:lnTo>
                  <a:lnTo>
                    <a:pt x="2396049" y="3222682"/>
                  </a:lnTo>
                  <a:cubicBezTo>
                    <a:pt x="2399590" y="3230698"/>
                    <a:pt x="2400708" y="3239276"/>
                    <a:pt x="2396978" y="3248970"/>
                  </a:cubicBezTo>
                  <a:cubicBezTo>
                    <a:pt x="2392501" y="3259412"/>
                    <a:pt x="2380568" y="3268363"/>
                    <a:pt x="2368636" y="3274330"/>
                  </a:cubicBezTo>
                  <a:cubicBezTo>
                    <a:pt x="2356702" y="3280297"/>
                    <a:pt x="2344771" y="3271349"/>
                    <a:pt x="2338808" y="3256436"/>
                  </a:cubicBezTo>
                  <a:cubicBezTo>
                    <a:pt x="2332843" y="3244505"/>
                    <a:pt x="2328370" y="3234063"/>
                    <a:pt x="2323896" y="3220641"/>
                  </a:cubicBezTo>
                  <a:cubicBezTo>
                    <a:pt x="2331354" y="3213183"/>
                    <a:pt x="2337322" y="3207215"/>
                    <a:pt x="2341796" y="3202741"/>
                  </a:cubicBezTo>
                  <a:lnTo>
                    <a:pt x="2343288" y="3201249"/>
                  </a:lnTo>
                  <a:lnTo>
                    <a:pt x="2348376" y="3201044"/>
                  </a:lnTo>
                  <a:close/>
                  <a:moveTo>
                    <a:pt x="437511" y="3171890"/>
                  </a:moveTo>
                  <a:cubicBezTo>
                    <a:pt x="446551" y="3169948"/>
                    <a:pt x="455997" y="3172334"/>
                    <a:pt x="463100" y="3181006"/>
                  </a:cubicBezTo>
                  <a:cubicBezTo>
                    <a:pt x="485202" y="3209383"/>
                    <a:pt x="502570" y="3233027"/>
                    <a:pt x="543447" y="3223700"/>
                  </a:cubicBezTo>
                  <a:cubicBezTo>
                    <a:pt x="568600" y="3217475"/>
                    <a:pt x="590624" y="3217535"/>
                    <a:pt x="593864" y="3252154"/>
                  </a:cubicBezTo>
                  <a:cubicBezTo>
                    <a:pt x="593932" y="3277325"/>
                    <a:pt x="592407" y="3294625"/>
                    <a:pt x="565701" y="3308711"/>
                  </a:cubicBezTo>
                  <a:cubicBezTo>
                    <a:pt x="529566" y="3325916"/>
                    <a:pt x="509231" y="3368337"/>
                    <a:pt x="528178" y="3393558"/>
                  </a:cubicBezTo>
                  <a:cubicBezTo>
                    <a:pt x="553435" y="3425090"/>
                    <a:pt x="542460" y="3439218"/>
                    <a:pt x="533115" y="3473802"/>
                  </a:cubicBezTo>
                  <a:cubicBezTo>
                    <a:pt x="517531" y="3527246"/>
                    <a:pt x="508211" y="3571269"/>
                    <a:pt x="443742" y="3582107"/>
                  </a:cubicBezTo>
                  <a:cubicBezTo>
                    <a:pt x="396565" y="3588269"/>
                    <a:pt x="373048" y="3618095"/>
                    <a:pt x="370040" y="3668428"/>
                  </a:cubicBezTo>
                  <a:cubicBezTo>
                    <a:pt x="367039" y="3721908"/>
                    <a:pt x="348298" y="3772196"/>
                    <a:pt x="283828" y="3783033"/>
                  </a:cubicBezTo>
                  <a:cubicBezTo>
                    <a:pt x="255409" y="3745200"/>
                    <a:pt x="231808" y="3743562"/>
                    <a:pt x="214576" y="3770259"/>
                  </a:cubicBezTo>
                  <a:cubicBezTo>
                    <a:pt x="192645" y="3804809"/>
                    <a:pt x="211609" y="3836323"/>
                    <a:pt x="208549" y="3867778"/>
                  </a:cubicBezTo>
                  <a:cubicBezTo>
                    <a:pt x="205472" y="3892939"/>
                    <a:pt x="185058" y="3907042"/>
                    <a:pt x="159853" y="3894388"/>
                  </a:cubicBezTo>
                  <a:cubicBezTo>
                    <a:pt x="145682" y="3889631"/>
                    <a:pt x="134648" y="3881734"/>
                    <a:pt x="122047" y="3875407"/>
                  </a:cubicBezTo>
                  <a:cubicBezTo>
                    <a:pt x="93695" y="3862744"/>
                    <a:pt x="90488" y="3840712"/>
                    <a:pt x="104583" y="3817153"/>
                  </a:cubicBezTo>
                  <a:cubicBezTo>
                    <a:pt x="120255" y="3795173"/>
                    <a:pt x="137504" y="3774768"/>
                    <a:pt x="156321" y="3752796"/>
                  </a:cubicBezTo>
                  <a:cubicBezTo>
                    <a:pt x="170415" y="3729237"/>
                    <a:pt x="212921" y="3740365"/>
                    <a:pt x="215956" y="3699472"/>
                  </a:cubicBezTo>
                  <a:cubicBezTo>
                    <a:pt x="201793" y="3697859"/>
                    <a:pt x="189199" y="3694678"/>
                    <a:pt x="176622" y="3697791"/>
                  </a:cubicBezTo>
                  <a:cubicBezTo>
                    <a:pt x="146745" y="3702428"/>
                    <a:pt x="132566" y="3694524"/>
                    <a:pt x="135626" y="3663070"/>
                  </a:cubicBezTo>
                  <a:cubicBezTo>
                    <a:pt x="137151" y="3645769"/>
                    <a:pt x="141816" y="3625331"/>
                    <a:pt x="140195" y="3608022"/>
                  </a:cubicBezTo>
                  <a:cubicBezTo>
                    <a:pt x="138583" y="3593859"/>
                    <a:pt x="132238" y="3574964"/>
                    <a:pt x="122792" y="3571793"/>
                  </a:cubicBezTo>
                  <a:cubicBezTo>
                    <a:pt x="99164" y="3560715"/>
                    <a:pt x="94510" y="3584300"/>
                    <a:pt x="85113" y="3600006"/>
                  </a:cubicBezTo>
                  <a:cubicBezTo>
                    <a:pt x="78872" y="3618866"/>
                    <a:pt x="63158" y="3625116"/>
                    <a:pt x="41143" y="3628203"/>
                  </a:cubicBezTo>
                  <a:cubicBezTo>
                    <a:pt x="20695" y="3629720"/>
                    <a:pt x="3352" y="3615516"/>
                    <a:pt x="14291" y="3588802"/>
                  </a:cubicBezTo>
                  <a:cubicBezTo>
                    <a:pt x="22092" y="3565225"/>
                    <a:pt x="11050" y="3554183"/>
                    <a:pt x="0" y="3539994"/>
                  </a:cubicBezTo>
                  <a:cubicBezTo>
                    <a:pt x="97432" y="3502505"/>
                    <a:pt x="139698" y="3425535"/>
                    <a:pt x="159888" y="3329627"/>
                  </a:cubicBezTo>
                  <a:cubicBezTo>
                    <a:pt x="162974" y="3307613"/>
                    <a:pt x="151924" y="3293424"/>
                    <a:pt x="140872" y="3279236"/>
                  </a:cubicBezTo>
                  <a:cubicBezTo>
                    <a:pt x="164448" y="3271433"/>
                    <a:pt x="184877" y="3263624"/>
                    <a:pt x="206884" y="3257392"/>
                  </a:cubicBezTo>
                  <a:cubicBezTo>
                    <a:pt x="246269" y="3277949"/>
                    <a:pt x="227504" y="3318801"/>
                    <a:pt x="241735" y="3345582"/>
                  </a:cubicBezTo>
                  <a:cubicBezTo>
                    <a:pt x="249647" y="3362908"/>
                    <a:pt x="226149" y="3399027"/>
                    <a:pt x="268620" y="3397570"/>
                  </a:cubicBezTo>
                  <a:cubicBezTo>
                    <a:pt x="293791" y="3397638"/>
                    <a:pt x="323703" y="3405586"/>
                    <a:pt x="340907" y="3369450"/>
                  </a:cubicBezTo>
                  <a:cubicBezTo>
                    <a:pt x="361261" y="3333323"/>
                    <a:pt x="394215" y="3303523"/>
                    <a:pt x="394086" y="3256328"/>
                  </a:cubicBezTo>
                  <a:cubicBezTo>
                    <a:pt x="394027" y="3234304"/>
                    <a:pt x="404974" y="3210737"/>
                    <a:pt x="414353" y="3188738"/>
                  </a:cubicBezTo>
                  <a:cubicBezTo>
                    <a:pt x="419835" y="3180101"/>
                    <a:pt x="428471" y="3173832"/>
                    <a:pt x="437511" y="3171890"/>
                  </a:cubicBezTo>
                  <a:close/>
                  <a:moveTo>
                    <a:pt x="1089311" y="3162935"/>
                  </a:moveTo>
                  <a:cubicBezTo>
                    <a:pt x="1106103" y="3173498"/>
                    <a:pt x="1122861" y="3187139"/>
                    <a:pt x="1139616" y="3200779"/>
                  </a:cubicBezTo>
                  <a:cubicBezTo>
                    <a:pt x="1148697" y="3212976"/>
                    <a:pt x="1156258" y="3223653"/>
                    <a:pt x="1162263" y="3235888"/>
                  </a:cubicBezTo>
                  <a:cubicBezTo>
                    <a:pt x="1163782" y="3237407"/>
                    <a:pt x="1163668" y="3246641"/>
                    <a:pt x="1162111" y="3248198"/>
                  </a:cubicBezTo>
                  <a:cubicBezTo>
                    <a:pt x="1155917" y="3251352"/>
                    <a:pt x="1146609" y="3257620"/>
                    <a:pt x="1138934" y="3256178"/>
                  </a:cubicBezTo>
                  <a:cubicBezTo>
                    <a:pt x="1097442" y="3252073"/>
                    <a:pt x="1077797" y="3223082"/>
                    <a:pt x="1059712" y="3192534"/>
                  </a:cubicBezTo>
                  <a:cubicBezTo>
                    <a:pt x="1056710" y="3186416"/>
                    <a:pt x="1059940" y="3174068"/>
                    <a:pt x="1064613" y="3169395"/>
                  </a:cubicBezTo>
                  <a:cubicBezTo>
                    <a:pt x="1069286" y="3164722"/>
                    <a:pt x="1083192" y="3159933"/>
                    <a:pt x="1089311" y="3162935"/>
                  </a:cubicBezTo>
                  <a:close/>
                  <a:moveTo>
                    <a:pt x="4198168" y="3149767"/>
                  </a:moveTo>
                  <a:lnTo>
                    <a:pt x="4193356" y="3162075"/>
                  </a:lnTo>
                  <a:lnTo>
                    <a:pt x="4192881" y="3164164"/>
                  </a:lnTo>
                  <a:lnTo>
                    <a:pt x="4207984" y="3176326"/>
                  </a:lnTo>
                  <a:cubicBezTo>
                    <a:pt x="4242885" y="3224779"/>
                    <a:pt x="4245220" y="3295305"/>
                    <a:pt x="4293016" y="3336108"/>
                  </a:cubicBezTo>
                  <a:cubicBezTo>
                    <a:pt x="4321770" y="3301914"/>
                    <a:pt x="4344888" y="3276075"/>
                    <a:pt x="4364631" y="3258177"/>
                  </a:cubicBezTo>
                  <a:lnTo>
                    <a:pt x="4390299" y="3243045"/>
                  </a:lnTo>
                  <a:lnTo>
                    <a:pt x="4371804" y="3241791"/>
                  </a:lnTo>
                  <a:cubicBezTo>
                    <a:pt x="4295771" y="3250006"/>
                    <a:pt x="4243437" y="3225754"/>
                    <a:pt x="4209535" y="3174299"/>
                  </a:cubicBezTo>
                  <a:close/>
                  <a:moveTo>
                    <a:pt x="1445061" y="3112273"/>
                  </a:moveTo>
                  <a:cubicBezTo>
                    <a:pt x="1446787" y="3112271"/>
                    <a:pt x="1450839" y="3114254"/>
                    <a:pt x="1457393" y="3118048"/>
                  </a:cubicBezTo>
                  <a:cubicBezTo>
                    <a:pt x="1452909" y="3119083"/>
                    <a:pt x="1448423" y="3120119"/>
                    <a:pt x="1446698" y="3118395"/>
                  </a:cubicBezTo>
                  <a:cubicBezTo>
                    <a:pt x="1443941" y="3114256"/>
                    <a:pt x="1443337" y="3112273"/>
                    <a:pt x="1445061" y="3112273"/>
                  </a:cubicBezTo>
                  <a:close/>
                  <a:moveTo>
                    <a:pt x="5048910" y="3098347"/>
                  </a:moveTo>
                  <a:cubicBezTo>
                    <a:pt x="5096942" y="3115170"/>
                    <a:pt x="5113848" y="3147681"/>
                    <a:pt x="5107377" y="3197388"/>
                  </a:cubicBezTo>
                  <a:cubicBezTo>
                    <a:pt x="5110368" y="3219106"/>
                    <a:pt x="5104061" y="3237767"/>
                    <a:pt x="5082328" y="3237881"/>
                  </a:cubicBezTo>
                  <a:cubicBezTo>
                    <a:pt x="5023321" y="3241295"/>
                    <a:pt x="4962803" y="3236956"/>
                    <a:pt x="4905307" y="3248125"/>
                  </a:cubicBezTo>
                  <a:cubicBezTo>
                    <a:pt x="4872667" y="3256058"/>
                    <a:pt x="4853974" y="3268575"/>
                    <a:pt x="4863109" y="3302677"/>
                  </a:cubicBezTo>
                  <a:cubicBezTo>
                    <a:pt x="4870716" y="3332133"/>
                    <a:pt x="4867481" y="3356987"/>
                    <a:pt x="4847178" y="3380378"/>
                  </a:cubicBezTo>
                  <a:cubicBezTo>
                    <a:pt x="4806995" y="3346438"/>
                    <a:pt x="4827511" y="3282685"/>
                    <a:pt x="4776455" y="3250354"/>
                  </a:cubicBezTo>
                  <a:cubicBezTo>
                    <a:pt x="4753242" y="3236505"/>
                    <a:pt x="4765904" y="3189869"/>
                    <a:pt x="4775367" y="3161877"/>
                  </a:cubicBezTo>
                  <a:cubicBezTo>
                    <a:pt x="4778519" y="3152547"/>
                    <a:pt x="4797166" y="3149345"/>
                    <a:pt x="4808072" y="3141526"/>
                  </a:cubicBezTo>
                  <a:cubicBezTo>
                    <a:pt x="4818848" y="3158545"/>
                    <a:pt x="4821807" y="3186471"/>
                    <a:pt x="4854447" y="3178538"/>
                  </a:cubicBezTo>
                  <a:cubicBezTo>
                    <a:pt x="4885527" y="3172165"/>
                    <a:pt x="4916606" y="3165792"/>
                    <a:pt x="4947687" y="3159419"/>
                  </a:cubicBezTo>
                  <a:lnTo>
                    <a:pt x="4952915" y="3160126"/>
                  </a:lnTo>
                  <a:lnTo>
                    <a:pt x="4946701" y="3154985"/>
                  </a:lnTo>
                  <a:cubicBezTo>
                    <a:pt x="4967618" y="3101393"/>
                    <a:pt x="4967618" y="3101393"/>
                    <a:pt x="5028478" y="3115684"/>
                  </a:cubicBezTo>
                  <a:lnTo>
                    <a:pt x="5025918" y="3119233"/>
                  </a:lnTo>
                  <a:lnTo>
                    <a:pt x="5028623" y="3118634"/>
                  </a:lnTo>
                  <a:cubicBezTo>
                    <a:pt x="5034864" y="3112392"/>
                    <a:pt x="5041107" y="3106150"/>
                    <a:pt x="5048910" y="3098347"/>
                  </a:cubicBezTo>
                  <a:close/>
                  <a:moveTo>
                    <a:pt x="2236567" y="3087248"/>
                  </a:moveTo>
                  <a:lnTo>
                    <a:pt x="2244777" y="3090862"/>
                  </a:lnTo>
                  <a:lnTo>
                    <a:pt x="2244943" y="3102522"/>
                  </a:lnTo>
                  <a:close/>
                  <a:moveTo>
                    <a:pt x="2377310" y="3084455"/>
                  </a:moveTo>
                  <a:cubicBezTo>
                    <a:pt x="2381930" y="3083018"/>
                    <a:pt x="2389889" y="3090978"/>
                    <a:pt x="2397693" y="3092723"/>
                  </a:cubicBezTo>
                  <a:cubicBezTo>
                    <a:pt x="2393227" y="3100372"/>
                    <a:pt x="2390353" y="3109614"/>
                    <a:pt x="2382701" y="3114081"/>
                  </a:cubicBezTo>
                  <a:cubicBezTo>
                    <a:pt x="2358315" y="3132101"/>
                    <a:pt x="2331796" y="3126786"/>
                    <a:pt x="2302093" y="3118286"/>
                  </a:cubicBezTo>
                  <a:cubicBezTo>
                    <a:pt x="2323296" y="3097082"/>
                    <a:pt x="2349431" y="3086867"/>
                    <a:pt x="2377310" y="3084455"/>
                  </a:cubicBezTo>
                  <a:close/>
                  <a:moveTo>
                    <a:pt x="2300379" y="3037225"/>
                  </a:moveTo>
                  <a:cubicBezTo>
                    <a:pt x="2302679" y="3039525"/>
                    <a:pt x="2302680" y="3046424"/>
                    <a:pt x="2302680" y="3046424"/>
                  </a:cubicBezTo>
                  <a:cubicBezTo>
                    <a:pt x="2292904" y="3053899"/>
                    <a:pt x="2292329" y="3049874"/>
                    <a:pt x="2300379" y="3037225"/>
                  </a:cubicBezTo>
                  <a:close/>
                  <a:moveTo>
                    <a:pt x="5896149" y="3000563"/>
                  </a:moveTo>
                  <a:cubicBezTo>
                    <a:pt x="5900633" y="3001597"/>
                    <a:pt x="5903738" y="3001252"/>
                    <a:pt x="5908222" y="3002286"/>
                  </a:cubicBezTo>
                  <a:cubicBezTo>
                    <a:pt x="5907877" y="3005391"/>
                    <a:pt x="5907186" y="3011600"/>
                    <a:pt x="5906842" y="3014704"/>
                  </a:cubicBezTo>
                  <a:cubicBezTo>
                    <a:pt x="5903737" y="3015049"/>
                    <a:pt x="5897528" y="3015741"/>
                    <a:pt x="5894768" y="3012981"/>
                  </a:cubicBezTo>
                  <a:cubicBezTo>
                    <a:pt x="5895113" y="3009876"/>
                    <a:pt x="5897184" y="3005046"/>
                    <a:pt x="5896149" y="3000563"/>
                  </a:cubicBezTo>
                  <a:close/>
                  <a:moveTo>
                    <a:pt x="2675462" y="2984263"/>
                  </a:moveTo>
                  <a:cubicBezTo>
                    <a:pt x="2678567" y="2987367"/>
                    <a:pt x="2683222" y="2992022"/>
                    <a:pt x="2683196" y="2995151"/>
                  </a:cubicBezTo>
                  <a:cubicBezTo>
                    <a:pt x="2674912" y="3053098"/>
                    <a:pt x="2723248" y="3073049"/>
                    <a:pt x="2755864" y="3102511"/>
                  </a:cubicBezTo>
                  <a:cubicBezTo>
                    <a:pt x="2772961" y="3116454"/>
                    <a:pt x="2796364" y="3124088"/>
                    <a:pt x="2808705" y="3145891"/>
                  </a:cubicBezTo>
                  <a:cubicBezTo>
                    <a:pt x="2814813" y="3164613"/>
                    <a:pt x="2816216" y="3184940"/>
                    <a:pt x="2805151" y="3199108"/>
                  </a:cubicBezTo>
                  <a:cubicBezTo>
                    <a:pt x="2789331" y="3221135"/>
                    <a:pt x="2772184" y="3213450"/>
                    <a:pt x="2759794" y="3197905"/>
                  </a:cubicBezTo>
                  <a:cubicBezTo>
                    <a:pt x="2741246" y="3169896"/>
                    <a:pt x="2720795" y="3184138"/>
                    <a:pt x="2698818" y="3193699"/>
                  </a:cubicBezTo>
                  <a:cubicBezTo>
                    <a:pt x="2684699" y="3198507"/>
                    <a:pt x="2667528" y="3193951"/>
                    <a:pt x="2664499" y="3181460"/>
                  </a:cubicBezTo>
                  <a:cubicBezTo>
                    <a:pt x="2655588" y="3122085"/>
                    <a:pt x="2626326" y="3064437"/>
                    <a:pt x="2644023" y="3003286"/>
                  </a:cubicBezTo>
                  <a:cubicBezTo>
                    <a:pt x="2645650" y="2995451"/>
                    <a:pt x="2655087" y="2989119"/>
                    <a:pt x="2662947" y="2984362"/>
                  </a:cubicBezTo>
                  <a:cubicBezTo>
                    <a:pt x="2664523" y="2982785"/>
                    <a:pt x="2669205" y="2984312"/>
                    <a:pt x="2675462" y="2984263"/>
                  </a:cubicBezTo>
                  <a:close/>
                  <a:moveTo>
                    <a:pt x="2878476" y="2934369"/>
                  </a:moveTo>
                  <a:cubicBezTo>
                    <a:pt x="2886236" y="2942128"/>
                    <a:pt x="2892444" y="2948337"/>
                    <a:pt x="2898651" y="2954543"/>
                  </a:cubicBezTo>
                  <a:cubicBezTo>
                    <a:pt x="2898651" y="2963857"/>
                    <a:pt x="2900201" y="2971617"/>
                    <a:pt x="2907962" y="2973168"/>
                  </a:cubicBezTo>
                  <a:cubicBezTo>
                    <a:pt x="2914169" y="2976272"/>
                    <a:pt x="2917274" y="2976272"/>
                    <a:pt x="2918827" y="2974719"/>
                  </a:cubicBezTo>
                  <a:cubicBezTo>
                    <a:pt x="2965385" y="3011965"/>
                    <a:pt x="2912609" y="3049222"/>
                    <a:pt x="2918813" y="3086472"/>
                  </a:cubicBezTo>
                  <a:cubicBezTo>
                    <a:pt x="2923463" y="3128379"/>
                    <a:pt x="2876900" y="3128385"/>
                    <a:pt x="2861375" y="3153221"/>
                  </a:cubicBezTo>
                  <a:cubicBezTo>
                    <a:pt x="2856720" y="3145460"/>
                    <a:pt x="2855170" y="3134596"/>
                    <a:pt x="2848962" y="3128388"/>
                  </a:cubicBezTo>
                  <a:cubicBezTo>
                    <a:pt x="2803958" y="3055444"/>
                    <a:pt x="2816384" y="2990253"/>
                    <a:pt x="2878476" y="2934369"/>
                  </a:cubicBezTo>
                  <a:close/>
                  <a:moveTo>
                    <a:pt x="5161488" y="2916726"/>
                  </a:moveTo>
                  <a:cubicBezTo>
                    <a:pt x="5168002" y="2925540"/>
                    <a:pt x="5164171" y="2926307"/>
                    <a:pt x="5151141" y="2917875"/>
                  </a:cubicBezTo>
                  <a:cubicBezTo>
                    <a:pt x="5156505" y="2918641"/>
                    <a:pt x="5161488" y="2916726"/>
                    <a:pt x="5161488" y="2916726"/>
                  </a:cubicBezTo>
                  <a:close/>
                  <a:moveTo>
                    <a:pt x="5682537" y="2741703"/>
                  </a:moveTo>
                  <a:cubicBezTo>
                    <a:pt x="5686421" y="2742800"/>
                    <a:pt x="5689089" y="2746264"/>
                    <a:pt x="5689765" y="2751717"/>
                  </a:cubicBezTo>
                  <a:cubicBezTo>
                    <a:pt x="5691179" y="2759499"/>
                    <a:pt x="5687876" y="2768935"/>
                    <a:pt x="5687696" y="2778310"/>
                  </a:cubicBezTo>
                  <a:cubicBezTo>
                    <a:pt x="5680032" y="2770646"/>
                    <a:pt x="5677026" y="2764456"/>
                    <a:pt x="5670896" y="2758325"/>
                  </a:cubicBezTo>
                  <a:cubicBezTo>
                    <a:pt x="5669422" y="2753667"/>
                    <a:pt x="5668009" y="2745884"/>
                    <a:pt x="5668009" y="2745884"/>
                  </a:cubicBezTo>
                  <a:cubicBezTo>
                    <a:pt x="5673552" y="2741874"/>
                    <a:pt x="5678653" y="2740605"/>
                    <a:pt x="5682537" y="2741703"/>
                  </a:cubicBezTo>
                  <a:close/>
                  <a:moveTo>
                    <a:pt x="3220848" y="2678938"/>
                  </a:moveTo>
                  <a:cubicBezTo>
                    <a:pt x="3238574" y="2680279"/>
                    <a:pt x="3265500" y="2693407"/>
                    <a:pt x="3269732" y="2704537"/>
                  </a:cubicBezTo>
                  <a:cubicBezTo>
                    <a:pt x="3269663" y="2707534"/>
                    <a:pt x="3269521" y="2713527"/>
                    <a:pt x="3267988" y="2715060"/>
                  </a:cubicBezTo>
                  <a:cubicBezTo>
                    <a:pt x="3251194" y="2728928"/>
                    <a:pt x="3209594" y="2714927"/>
                    <a:pt x="3205625" y="2692560"/>
                  </a:cubicBezTo>
                  <a:cubicBezTo>
                    <a:pt x="3204162" y="2691096"/>
                    <a:pt x="3205764" y="2686567"/>
                    <a:pt x="3207369" y="2682037"/>
                  </a:cubicBezTo>
                  <a:cubicBezTo>
                    <a:pt x="3210052" y="2679354"/>
                    <a:pt x="3214939" y="2678491"/>
                    <a:pt x="3220848" y="2678938"/>
                  </a:cubicBezTo>
                  <a:close/>
                  <a:moveTo>
                    <a:pt x="2430725" y="2604609"/>
                  </a:moveTo>
                  <a:cubicBezTo>
                    <a:pt x="2454305" y="2625075"/>
                    <a:pt x="2445085" y="2656319"/>
                    <a:pt x="2440519" y="2679763"/>
                  </a:cubicBezTo>
                  <a:cubicBezTo>
                    <a:pt x="2439132" y="2712612"/>
                    <a:pt x="2400007" y="2710836"/>
                    <a:pt x="2375040" y="2723218"/>
                  </a:cubicBezTo>
                  <a:cubicBezTo>
                    <a:pt x="2362556" y="2729409"/>
                    <a:pt x="2350056" y="2732470"/>
                    <a:pt x="2337573" y="2738662"/>
                  </a:cubicBezTo>
                  <a:cubicBezTo>
                    <a:pt x="2334461" y="2741774"/>
                    <a:pt x="2329791" y="2746444"/>
                    <a:pt x="2328251" y="2751129"/>
                  </a:cubicBezTo>
                  <a:cubicBezTo>
                    <a:pt x="2328269" y="2754257"/>
                    <a:pt x="2328303" y="2760516"/>
                    <a:pt x="2331450" y="2763663"/>
                  </a:cubicBezTo>
                  <a:cubicBezTo>
                    <a:pt x="2333038" y="2768365"/>
                    <a:pt x="2336185" y="2771512"/>
                    <a:pt x="2339315" y="2771528"/>
                  </a:cubicBezTo>
                  <a:cubicBezTo>
                    <a:pt x="2370693" y="2787345"/>
                    <a:pt x="2397047" y="2742113"/>
                    <a:pt x="2431621" y="2770464"/>
                  </a:cubicBezTo>
                  <a:cubicBezTo>
                    <a:pt x="2474028" y="2800421"/>
                    <a:pt x="2480541" y="2847394"/>
                    <a:pt x="2505846" y="2897598"/>
                  </a:cubicBezTo>
                  <a:cubicBezTo>
                    <a:pt x="2457316" y="2892643"/>
                    <a:pt x="2425972" y="2883085"/>
                    <a:pt x="2405470" y="2853246"/>
                  </a:cubicBezTo>
                  <a:cubicBezTo>
                    <a:pt x="2397589" y="2842252"/>
                    <a:pt x="2383413" y="2824965"/>
                    <a:pt x="2378727" y="2826503"/>
                  </a:cubicBezTo>
                  <a:cubicBezTo>
                    <a:pt x="2277202" y="2858812"/>
                    <a:pt x="2289330" y="2786905"/>
                    <a:pt x="2284305" y="2725857"/>
                  </a:cubicBezTo>
                  <a:cubicBezTo>
                    <a:pt x="2282598" y="2699250"/>
                    <a:pt x="2263838" y="2702277"/>
                    <a:pt x="2245112" y="2711564"/>
                  </a:cubicBezTo>
                  <a:cubicBezTo>
                    <a:pt x="2231074" y="2719311"/>
                    <a:pt x="2218505" y="2709856"/>
                    <a:pt x="2212179" y="2697305"/>
                  </a:cubicBezTo>
                  <a:cubicBezTo>
                    <a:pt x="2199560" y="2678461"/>
                    <a:pt x="2207290" y="2661292"/>
                    <a:pt x="2226016" y="2652005"/>
                  </a:cubicBezTo>
                  <a:cubicBezTo>
                    <a:pt x="2255668" y="2638083"/>
                    <a:pt x="2285320" y="2624163"/>
                    <a:pt x="2314991" y="2613370"/>
                  </a:cubicBezTo>
                  <a:cubicBezTo>
                    <a:pt x="2321232" y="2610275"/>
                    <a:pt x="2329097" y="2618140"/>
                    <a:pt x="2336947" y="2622877"/>
                  </a:cubicBezTo>
                  <a:cubicBezTo>
                    <a:pt x="2333851" y="2629119"/>
                    <a:pt x="2330771" y="2638489"/>
                    <a:pt x="2326103" y="2643157"/>
                  </a:cubicBezTo>
                  <a:cubicBezTo>
                    <a:pt x="2316766" y="2652495"/>
                    <a:pt x="2302743" y="2663372"/>
                    <a:pt x="2316885" y="2674402"/>
                  </a:cubicBezTo>
                  <a:cubicBezTo>
                    <a:pt x="2332616" y="2690133"/>
                    <a:pt x="2352948" y="2688677"/>
                    <a:pt x="2366953" y="2674671"/>
                  </a:cubicBezTo>
                  <a:cubicBezTo>
                    <a:pt x="2387168" y="2651311"/>
                    <a:pt x="2393224" y="2613793"/>
                    <a:pt x="2430725" y="2604609"/>
                  </a:cubicBezTo>
                  <a:close/>
                  <a:moveTo>
                    <a:pt x="2923344" y="2598200"/>
                  </a:moveTo>
                  <a:lnTo>
                    <a:pt x="2914962" y="2613475"/>
                  </a:lnTo>
                  <a:lnTo>
                    <a:pt x="2917103" y="2599844"/>
                  </a:lnTo>
                  <a:close/>
                  <a:moveTo>
                    <a:pt x="2603327" y="2579642"/>
                  </a:moveTo>
                  <a:cubicBezTo>
                    <a:pt x="2615753" y="2579563"/>
                    <a:pt x="2620364" y="2587301"/>
                    <a:pt x="2614093" y="2596660"/>
                  </a:cubicBezTo>
                  <a:cubicBezTo>
                    <a:pt x="2579547" y="2655900"/>
                    <a:pt x="2632204" y="2680420"/>
                    <a:pt x="2659948" y="2714416"/>
                  </a:cubicBezTo>
                  <a:lnTo>
                    <a:pt x="2663499" y="2719410"/>
                  </a:lnTo>
                  <a:lnTo>
                    <a:pt x="2702089" y="2680820"/>
                  </a:lnTo>
                  <a:cubicBezTo>
                    <a:pt x="2687934" y="2622084"/>
                    <a:pt x="2687934" y="2622084"/>
                    <a:pt x="2743584" y="2598125"/>
                  </a:cubicBezTo>
                  <a:cubicBezTo>
                    <a:pt x="2767345" y="2625071"/>
                    <a:pt x="2802281" y="2628164"/>
                    <a:pt x="2834033" y="2634442"/>
                  </a:cubicBezTo>
                  <a:cubicBezTo>
                    <a:pt x="2849917" y="2634406"/>
                    <a:pt x="2862593" y="2647082"/>
                    <a:pt x="2860972" y="2661381"/>
                  </a:cubicBezTo>
                  <a:cubicBezTo>
                    <a:pt x="2859356" y="2672503"/>
                    <a:pt x="2851372" y="2689994"/>
                    <a:pt x="2840243" y="2694785"/>
                  </a:cubicBezTo>
                  <a:cubicBezTo>
                    <a:pt x="2817984" y="2704369"/>
                    <a:pt x="2794155" y="2706014"/>
                    <a:pt x="2770311" y="2714012"/>
                  </a:cubicBezTo>
                  <a:cubicBezTo>
                    <a:pt x="2754411" y="2720403"/>
                    <a:pt x="2736912" y="2731563"/>
                    <a:pt x="2721007" y="2741132"/>
                  </a:cubicBezTo>
                  <a:lnTo>
                    <a:pt x="2720537" y="2741132"/>
                  </a:lnTo>
                  <a:lnTo>
                    <a:pt x="2730687" y="2792092"/>
                  </a:lnTo>
                  <a:cubicBezTo>
                    <a:pt x="2733493" y="2843842"/>
                    <a:pt x="2708260" y="2873707"/>
                    <a:pt x="2646405" y="2891570"/>
                  </a:cubicBezTo>
                  <a:cubicBezTo>
                    <a:pt x="2629289" y="2896338"/>
                    <a:pt x="2615261" y="2904192"/>
                    <a:pt x="2598125" y="2912065"/>
                  </a:cubicBezTo>
                  <a:cubicBezTo>
                    <a:pt x="2571631" y="2926213"/>
                    <a:pt x="2553070" y="2913904"/>
                    <a:pt x="2550140" y="2885964"/>
                  </a:cubicBezTo>
                  <a:cubicBezTo>
                    <a:pt x="2547365" y="2833172"/>
                    <a:pt x="2546136" y="2781922"/>
                    <a:pt x="2588319" y="2742826"/>
                  </a:cubicBezTo>
                  <a:cubicBezTo>
                    <a:pt x="2597698" y="2733447"/>
                    <a:pt x="2602447" y="2719438"/>
                    <a:pt x="2590118" y="2703984"/>
                  </a:cubicBezTo>
                  <a:cubicBezTo>
                    <a:pt x="2557528" y="2699529"/>
                    <a:pt x="2563408" y="2752301"/>
                    <a:pt x="2526169" y="2746324"/>
                  </a:cubicBezTo>
                  <a:cubicBezTo>
                    <a:pt x="2526383" y="2712152"/>
                    <a:pt x="2529725" y="2674853"/>
                    <a:pt x="2533047" y="2640660"/>
                  </a:cubicBezTo>
                  <a:cubicBezTo>
                    <a:pt x="2533879" y="2632112"/>
                    <a:pt x="2546788" y="2616888"/>
                    <a:pt x="2561820" y="2603784"/>
                  </a:cubicBezTo>
                  <a:cubicBezTo>
                    <a:pt x="2576853" y="2590681"/>
                    <a:pt x="2594008" y="2579699"/>
                    <a:pt x="2603327" y="2579642"/>
                  </a:cubicBezTo>
                  <a:close/>
                  <a:moveTo>
                    <a:pt x="1023896" y="2538910"/>
                  </a:moveTo>
                  <a:cubicBezTo>
                    <a:pt x="1025548" y="2538551"/>
                    <a:pt x="1029714" y="2540419"/>
                    <a:pt x="1036900" y="2545305"/>
                  </a:cubicBezTo>
                  <a:cubicBezTo>
                    <a:pt x="1032877" y="2545880"/>
                    <a:pt x="1025978" y="2545879"/>
                    <a:pt x="1025978" y="2545879"/>
                  </a:cubicBezTo>
                  <a:cubicBezTo>
                    <a:pt x="1023105" y="2541856"/>
                    <a:pt x="1022243" y="2539269"/>
                    <a:pt x="1023896" y="2538910"/>
                  </a:cubicBezTo>
                  <a:close/>
                  <a:moveTo>
                    <a:pt x="6054660" y="2499814"/>
                  </a:moveTo>
                  <a:cubicBezTo>
                    <a:pt x="6063634" y="2530253"/>
                    <a:pt x="6051697" y="2552046"/>
                    <a:pt x="6025088" y="2562232"/>
                  </a:cubicBezTo>
                  <a:cubicBezTo>
                    <a:pt x="5995302" y="2572309"/>
                    <a:pt x="5988182" y="2595851"/>
                    <a:pt x="5977886" y="2619286"/>
                  </a:cubicBezTo>
                  <a:cubicBezTo>
                    <a:pt x="5936746" y="2590219"/>
                    <a:pt x="5926960" y="2568252"/>
                    <a:pt x="5937438" y="2551026"/>
                  </a:cubicBezTo>
                  <a:cubicBezTo>
                    <a:pt x="5940931" y="2545283"/>
                    <a:pt x="5946677" y="2540068"/>
                    <a:pt x="5954261" y="2535293"/>
                  </a:cubicBezTo>
                  <a:cubicBezTo>
                    <a:pt x="5964375" y="2528924"/>
                    <a:pt x="5977761" y="2523340"/>
                    <a:pt x="5993448" y="2518328"/>
                  </a:cubicBezTo>
                  <a:cubicBezTo>
                    <a:pt x="6020712" y="2527193"/>
                    <a:pt x="6037795" y="2516680"/>
                    <a:pt x="6054660" y="2499814"/>
                  </a:cubicBezTo>
                  <a:close/>
                  <a:moveTo>
                    <a:pt x="2170737" y="2471841"/>
                  </a:moveTo>
                  <a:lnTo>
                    <a:pt x="2219270" y="2476810"/>
                  </a:lnTo>
                  <a:lnTo>
                    <a:pt x="2221539" y="2474167"/>
                  </a:lnTo>
                  <a:cubicBezTo>
                    <a:pt x="2247367" y="2499995"/>
                    <a:pt x="2286042" y="2525889"/>
                    <a:pt x="2230006" y="2559326"/>
                  </a:cubicBezTo>
                  <a:cubicBezTo>
                    <a:pt x="2223615" y="2565717"/>
                    <a:pt x="2218839" y="2573722"/>
                    <a:pt x="2215676" y="2583341"/>
                  </a:cubicBezTo>
                  <a:cubicBezTo>
                    <a:pt x="2191910" y="2645850"/>
                    <a:pt x="2163018" y="2648912"/>
                    <a:pt x="2105088" y="2626132"/>
                  </a:cubicBezTo>
                  <a:lnTo>
                    <a:pt x="2083655" y="2619727"/>
                  </a:lnTo>
                  <a:lnTo>
                    <a:pt x="2080322" y="2620548"/>
                  </a:lnTo>
                  <a:lnTo>
                    <a:pt x="2080355" y="2618742"/>
                  </a:lnTo>
                  <a:lnTo>
                    <a:pt x="2077743" y="2617962"/>
                  </a:lnTo>
                  <a:lnTo>
                    <a:pt x="2080400" y="2616176"/>
                  </a:lnTo>
                  <a:lnTo>
                    <a:pt x="2080771" y="2595324"/>
                  </a:lnTo>
                  <a:cubicBezTo>
                    <a:pt x="2086550" y="2571846"/>
                    <a:pt x="2105656" y="2552740"/>
                    <a:pt x="2114100" y="2530137"/>
                  </a:cubicBezTo>
                  <a:cubicBezTo>
                    <a:pt x="2118535" y="2516264"/>
                    <a:pt x="2124340" y="2504954"/>
                    <a:pt x="2131367" y="2496058"/>
                  </a:cubicBezTo>
                  <a:cubicBezTo>
                    <a:pt x="2141908" y="2482716"/>
                    <a:pt x="2155197" y="2474810"/>
                    <a:pt x="2170737" y="2471841"/>
                  </a:cubicBezTo>
                  <a:close/>
                  <a:moveTo>
                    <a:pt x="2031778" y="2456778"/>
                  </a:moveTo>
                  <a:cubicBezTo>
                    <a:pt x="2043208" y="2453524"/>
                    <a:pt x="2054949" y="2462844"/>
                    <a:pt x="2065029" y="2470502"/>
                  </a:cubicBezTo>
                  <a:lnTo>
                    <a:pt x="2061113" y="2476745"/>
                  </a:lnTo>
                  <a:lnTo>
                    <a:pt x="2071657" y="2476190"/>
                  </a:lnTo>
                  <a:cubicBezTo>
                    <a:pt x="2074531" y="2480215"/>
                    <a:pt x="2074961" y="2482370"/>
                    <a:pt x="2073093" y="2482513"/>
                  </a:cubicBezTo>
                  <a:lnTo>
                    <a:pt x="2061018" y="2476896"/>
                  </a:lnTo>
                  <a:lnTo>
                    <a:pt x="2020205" y="2541931"/>
                  </a:lnTo>
                  <a:cubicBezTo>
                    <a:pt x="2015361" y="2546775"/>
                    <a:pt x="2002853" y="2550414"/>
                    <a:pt x="1996805" y="2547595"/>
                  </a:cubicBezTo>
                  <a:cubicBezTo>
                    <a:pt x="1990756" y="2544775"/>
                    <a:pt x="1983639" y="2531199"/>
                    <a:pt x="1986868" y="2527970"/>
                  </a:cubicBezTo>
                  <a:cubicBezTo>
                    <a:pt x="1995625" y="2504432"/>
                    <a:pt x="2005859" y="2482374"/>
                    <a:pt x="2020527" y="2464750"/>
                  </a:cubicBezTo>
                  <a:cubicBezTo>
                    <a:pt x="2024194" y="2460344"/>
                    <a:pt x="2027969" y="2457862"/>
                    <a:pt x="2031778" y="2456778"/>
                  </a:cubicBezTo>
                  <a:close/>
                  <a:moveTo>
                    <a:pt x="6087896" y="2450148"/>
                  </a:moveTo>
                  <a:cubicBezTo>
                    <a:pt x="6092767" y="2469803"/>
                    <a:pt x="6085321" y="2474184"/>
                    <a:pt x="6068675" y="2469369"/>
                  </a:cubicBezTo>
                  <a:cubicBezTo>
                    <a:pt x="6074590" y="2463454"/>
                    <a:pt x="6080504" y="2457540"/>
                    <a:pt x="6087896" y="2450148"/>
                  </a:cubicBezTo>
                  <a:close/>
                  <a:moveTo>
                    <a:pt x="6192067" y="2403432"/>
                  </a:moveTo>
                  <a:cubicBezTo>
                    <a:pt x="6227001" y="2396714"/>
                    <a:pt x="6237965" y="2445710"/>
                    <a:pt x="6255410" y="2477644"/>
                  </a:cubicBezTo>
                  <a:cubicBezTo>
                    <a:pt x="6264816" y="2487049"/>
                    <a:pt x="6269435" y="2498107"/>
                    <a:pt x="6272443" y="2510774"/>
                  </a:cubicBezTo>
                  <a:cubicBezTo>
                    <a:pt x="6261216" y="2518865"/>
                    <a:pt x="6253167" y="2526914"/>
                    <a:pt x="6240373" y="2533438"/>
                  </a:cubicBezTo>
                  <a:cubicBezTo>
                    <a:pt x="6211819" y="2530639"/>
                    <a:pt x="6186569" y="2518269"/>
                    <a:pt x="6169452" y="2491492"/>
                  </a:cubicBezTo>
                  <a:lnTo>
                    <a:pt x="6166959" y="2483738"/>
                  </a:lnTo>
                  <a:lnTo>
                    <a:pt x="6151292" y="2463162"/>
                  </a:lnTo>
                  <a:lnTo>
                    <a:pt x="6150207" y="2439779"/>
                  </a:lnTo>
                  <a:lnTo>
                    <a:pt x="6147971" y="2434595"/>
                  </a:lnTo>
                  <a:lnTo>
                    <a:pt x="6148013" y="2431417"/>
                  </a:lnTo>
                  <a:lnTo>
                    <a:pt x="6149767" y="2430302"/>
                  </a:lnTo>
                  <a:lnTo>
                    <a:pt x="6149739" y="2429696"/>
                  </a:lnTo>
                  <a:lnTo>
                    <a:pt x="6150020" y="2430143"/>
                  </a:lnTo>
                  <a:close/>
                  <a:moveTo>
                    <a:pt x="4543072" y="2388694"/>
                  </a:moveTo>
                  <a:cubicBezTo>
                    <a:pt x="4592491" y="2389115"/>
                    <a:pt x="4610304" y="2458412"/>
                    <a:pt x="4646553" y="2489981"/>
                  </a:cubicBezTo>
                  <a:cubicBezTo>
                    <a:pt x="4648084" y="2572637"/>
                    <a:pt x="4593473" y="2645956"/>
                    <a:pt x="4605920" y="2730168"/>
                  </a:cubicBezTo>
                  <a:cubicBezTo>
                    <a:pt x="4609034" y="2742644"/>
                    <a:pt x="4612149" y="2755120"/>
                    <a:pt x="4615264" y="2767595"/>
                  </a:cubicBezTo>
                  <a:cubicBezTo>
                    <a:pt x="4616817" y="2784750"/>
                    <a:pt x="4613692" y="2803466"/>
                    <a:pt x="4610566" y="2822181"/>
                  </a:cubicBezTo>
                  <a:cubicBezTo>
                    <a:pt x="4590275" y="2867416"/>
                    <a:pt x="4633935" y="2892354"/>
                    <a:pt x="4644839" y="2928220"/>
                  </a:cubicBezTo>
                  <a:cubicBezTo>
                    <a:pt x="4646394" y="2942255"/>
                    <a:pt x="4643270" y="2954733"/>
                    <a:pt x="4638588" y="2962533"/>
                  </a:cubicBezTo>
                  <a:cubicBezTo>
                    <a:pt x="4651032" y="3059222"/>
                    <a:pt x="4526262" y="3068623"/>
                    <a:pt x="4519996" y="3149723"/>
                  </a:cubicBezTo>
                  <a:cubicBezTo>
                    <a:pt x="4527789" y="3160638"/>
                    <a:pt x="4532465" y="3171554"/>
                    <a:pt x="4537140" y="3182468"/>
                  </a:cubicBezTo>
                  <a:cubicBezTo>
                    <a:pt x="4543367" y="3213658"/>
                    <a:pt x="4555832" y="3247964"/>
                    <a:pt x="4509039" y="3260457"/>
                  </a:cubicBezTo>
                  <a:lnTo>
                    <a:pt x="4469186" y="3252319"/>
                  </a:lnTo>
                  <a:lnTo>
                    <a:pt x="4512171" y="3300368"/>
                  </a:lnTo>
                  <a:cubicBezTo>
                    <a:pt x="4512171" y="3325238"/>
                    <a:pt x="4509064" y="3350106"/>
                    <a:pt x="4507511" y="3376529"/>
                  </a:cubicBezTo>
                  <a:cubicBezTo>
                    <a:pt x="4507513" y="3407615"/>
                    <a:pt x="4501297" y="3438701"/>
                    <a:pt x="4487309" y="3468231"/>
                  </a:cubicBezTo>
                  <a:cubicBezTo>
                    <a:pt x="4477984" y="3477556"/>
                    <a:pt x="4470212" y="3485328"/>
                    <a:pt x="4457779" y="3491545"/>
                  </a:cubicBezTo>
                  <a:cubicBezTo>
                    <a:pt x="4415813" y="3502423"/>
                    <a:pt x="4381617" y="3462010"/>
                    <a:pt x="4336542" y="3475997"/>
                  </a:cubicBezTo>
                  <a:cubicBezTo>
                    <a:pt x="4286803" y="3460451"/>
                    <a:pt x="4233957" y="3426255"/>
                    <a:pt x="4185776" y="3480652"/>
                  </a:cubicBezTo>
                  <a:cubicBezTo>
                    <a:pt x="4179558" y="3486870"/>
                    <a:pt x="4156245" y="3479097"/>
                    <a:pt x="4146919" y="3469771"/>
                  </a:cubicBezTo>
                  <a:cubicBezTo>
                    <a:pt x="4136037" y="3461998"/>
                    <a:pt x="4139145" y="3446456"/>
                    <a:pt x="4153134" y="3435576"/>
                  </a:cubicBezTo>
                  <a:cubicBezTo>
                    <a:pt x="4156241" y="3432468"/>
                    <a:pt x="4157796" y="3430914"/>
                    <a:pt x="4162459" y="3426251"/>
                  </a:cubicBezTo>
                  <a:cubicBezTo>
                    <a:pt x="4191990" y="3406046"/>
                    <a:pt x="4190434" y="3379623"/>
                    <a:pt x="4171782" y="3354753"/>
                  </a:cubicBezTo>
                  <a:lnTo>
                    <a:pt x="4135135" y="3338507"/>
                  </a:lnTo>
                  <a:lnTo>
                    <a:pt x="4110513" y="3370135"/>
                  </a:lnTo>
                  <a:cubicBezTo>
                    <a:pt x="4044814" y="3407660"/>
                    <a:pt x="4074561" y="3453046"/>
                    <a:pt x="4094920" y="3501557"/>
                  </a:cubicBezTo>
                  <a:cubicBezTo>
                    <a:pt x="4116846" y="3554762"/>
                    <a:pt x="4140340" y="3615792"/>
                    <a:pt x="4096549" y="3662713"/>
                  </a:cubicBezTo>
                  <a:cubicBezTo>
                    <a:pt x="4048067" y="3714325"/>
                    <a:pt x="3993291" y="3681446"/>
                    <a:pt x="3941650" y="3654827"/>
                  </a:cubicBezTo>
                  <a:cubicBezTo>
                    <a:pt x="3911915" y="3637605"/>
                    <a:pt x="3880611" y="3609429"/>
                    <a:pt x="3857157" y="3648536"/>
                  </a:cubicBezTo>
                  <a:cubicBezTo>
                    <a:pt x="3830575" y="3690769"/>
                    <a:pt x="3761751" y="3737680"/>
                    <a:pt x="3800884" y="3779941"/>
                  </a:cubicBezTo>
                  <a:cubicBezTo>
                    <a:pt x="3877585" y="3866025"/>
                    <a:pt x="3819702" y="3889471"/>
                    <a:pt x="3757131" y="3920737"/>
                  </a:cubicBezTo>
                  <a:cubicBezTo>
                    <a:pt x="3728973" y="3933243"/>
                    <a:pt x="3713336" y="3955141"/>
                    <a:pt x="3703959" y="3983300"/>
                  </a:cubicBezTo>
                  <a:cubicBezTo>
                    <a:pt x="3697705" y="3995816"/>
                    <a:pt x="3689886" y="4006765"/>
                    <a:pt x="3682068" y="4017713"/>
                  </a:cubicBezTo>
                  <a:lnTo>
                    <a:pt x="3671467" y="4026119"/>
                  </a:lnTo>
                  <a:lnTo>
                    <a:pt x="3671715" y="4027240"/>
                  </a:lnTo>
                  <a:cubicBezTo>
                    <a:pt x="3672075" y="4053869"/>
                    <a:pt x="3669531" y="4061474"/>
                    <a:pt x="3650921" y="4054360"/>
                  </a:cubicBezTo>
                  <a:lnTo>
                    <a:pt x="3641573" y="4049823"/>
                  </a:lnTo>
                  <a:lnTo>
                    <a:pt x="3636708" y="4053682"/>
                  </a:lnTo>
                  <a:cubicBezTo>
                    <a:pt x="3558675" y="4057757"/>
                    <a:pt x="3467484" y="4108546"/>
                    <a:pt x="3408136" y="4035215"/>
                  </a:cubicBezTo>
                  <a:lnTo>
                    <a:pt x="3387393" y="4000108"/>
                  </a:lnTo>
                  <a:lnTo>
                    <a:pt x="3390015" y="3995111"/>
                  </a:lnTo>
                  <a:lnTo>
                    <a:pt x="3387674" y="3996879"/>
                  </a:lnTo>
                  <a:lnTo>
                    <a:pt x="3388342" y="3988974"/>
                  </a:lnTo>
                  <a:lnTo>
                    <a:pt x="3384783" y="3995691"/>
                  </a:lnTo>
                  <a:lnTo>
                    <a:pt x="3387393" y="4000108"/>
                  </a:lnTo>
                  <a:lnTo>
                    <a:pt x="3384787" y="4005078"/>
                  </a:lnTo>
                  <a:cubicBezTo>
                    <a:pt x="3372277" y="4020719"/>
                    <a:pt x="3356632" y="4023842"/>
                    <a:pt x="3337858" y="4026964"/>
                  </a:cubicBezTo>
                  <a:cubicBezTo>
                    <a:pt x="3305001" y="4029297"/>
                    <a:pt x="3279163" y="3973548"/>
                    <a:pt x="3247190" y="3981164"/>
                  </a:cubicBezTo>
                  <a:lnTo>
                    <a:pt x="3223721" y="4003766"/>
                  </a:lnTo>
                  <a:lnTo>
                    <a:pt x="3237489" y="4054133"/>
                  </a:lnTo>
                  <a:cubicBezTo>
                    <a:pt x="3252009" y="4107683"/>
                    <a:pt x="3254438" y="4153964"/>
                    <a:pt x="3137222" y="4120949"/>
                  </a:cubicBezTo>
                  <a:cubicBezTo>
                    <a:pt x="3084085" y="4105232"/>
                    <a:pt x="3018682" y="4217581"/>
                    <a:pt x="3039093" y="4275414"/>
                  </a:cubicBezTo>
                  <a:cubicBezTo>
                    <a:pt x="3062645" y="4342624"/>
                    <a:pt x="3047144" y="4408202"/>
                    <a:pt x="3028505" y="4467526"/>
                  </a:cubicBezTo>
                  <a:cubicBezTo>
                    <a:pt x="3008304" y="4525285"/>
                    <a:pt x="3009959" y="4576835"/>
                    <a:pt x="3022552" y="4629968"/>
                  </a:cubicBezTo>
                  <a:cubicBezTo>
                    <a:pt x="3019473" y="4654955"/>
                    <a:pt x="3016394" y="4679942"/>
                    <a:pt x="3003937" y="4701788"/>
                  </a:cubicBezTo>
                  <a:cubicBezTo>
                    <a:pt x="2974279" y="4712669"/>
                    <a:pt x="2936795" y="4715726"/>
                    <a:pt x="2935315" y="4761021"/>
                  </a:cubicBezTo>
                  <a:cubicBezTo>
                    <a:pt x="2933811" y="4793822"/>
                    <a:pt x="2919784" y="4810979"/>
                    <a:pt x="2883848" y="4806228"/>
                  </a:cubicBezTo>
                  <a:cubicBezTo>
                    <a:pt x="2861975" y="4803065"/>
                    <a:pt x="2830705" y="4787388"/>
                    <a:pt x="2832337" y="4826442"/>
                  </a:cubicBezTo>
                  <a:cubicBezTo>
                    <a:pt x="2830811" y="4846745"/>
                    <a:pt x="2855810" y="4849915"/>
                    <a:pt x="2873001" y="4854632"/>
                  </a:cubicBezTo>
                  <a:cubicBezTo>
                    <a:pt x="2896441" y="4859361"/>
                    <a:pt x="2919870" y="4857840"/>
                    <a:pt x="2943308" y="4862569"/>
                  </a:cubicBezTo>
                  <a:cubicBezTo>
                    <a:pt x="2968306" y="4865739"/>
                    <a:pt x="2984011" y="4912628"/>
                    <a:pt x="2962171" y="4928210"/>
                  </a:cubicBezTo>
                  <a:cubicBezTo>
                    <a:pt x="2896644" y="4971828"/>
                    <a:pt x="2874922" y="5053014"/>
                    <a:pt x="2817214" y="5101333"/>
                  </a:cubicBezTo>
                  <a:cubicBezTo>
                    <a:pt x="2804739" y="5113807"/>
                    <a:pt x="2796944" y="5121603"/>
                    <a:pt x="2781307" y="5112204"/>
                  </a:cubicBezTo>
                  <a:cubicBezTo>
                    <a:pt x="2770358" y="5104373"/>
                    <a:pt x="2764082" y="5088741"/>
                    <a:pt x="2770307" y="5076257"/>
                  </a:cubicBezTo>
                  <a:cubicBezTo>
                    <a:pt x="2803006" y="5018520"/>
                    <a:pt x="2742066" y="5007475"/>
                    <a:pt x="2718582" y="4977754"/>
                  </a:cubicBezTo>
                  <a:cubicBezTo>
                    <a:pt x="2698227" y="4951163"/>
                    <a:pt x="2670128" y="4960484"/>
                    <a:pt x="2645168" y="4979183"/>
                  </a:cubicBezTo>
                  <a:cubicBezTo>
                    <a:pt x="2604459" y="4926000"/>
                    <a:pt x="2604459" y="4926000"/>
                    <a:pt x="2646534" y="4871405"/>
                  </a:cubicBezTo>
                  <a:cubicBezTo>
                    <a:pt x="2665235" y="4846446"/>
                    <a:pt x="2649603" y="4840170"/>
                    <a:pt x="2629294" y="4838571"/>
                  </a:cubicBezTo>
                  <a:cubicBezTo>
                    <a:pt x="2618362" y="4840114"/>
                    <a:pt x="2607430" y="4841655"/>
                    <a:pt x="2601177" y="4838519"/>
                  </a:cubicBezTo>
                  <a:cubicBezTo>
                    <a:pt x="2588669" y="4832249"/>
                    <a:pt x="2579280" y="4822861"/>
                    <a:pt x="2571450" y="4811911"/>
                  </a:cubicBezTo>
                  <a:cubicBezTo>
                    <a:pt x="2568320" y="4808782"/>
                    <a:pt x="2576104" y="4794737"/>
                    <a:pt x="2582342" y="4788500"/>
                  </a:cubicBezTo>
                  <a:cubicBezTo>
                    <a:pt x="2602618" y="4771354"/>
                    <a:pt x="2626016" y="4754214"/>
                    <a:pt x="2646287" y="4733944"/>
                  </a:cubicBezTo>
                  <a:cubicBezTo>
                    <a:pt x="2654082" y="4726148"/>
                    <a:pt x="2661862" y="4708980"/>
                    <a:pt x="2657157" y="4698038"/>
                  </a:cubicBezTo>
                  <a:cubicBezTo>
                    <a:pt x="2652427" y="4674598"/>
                    <a:pt x="2629011" y="4682365"/>
                    <a:pt x="2611837" y="4687022"/>
                  </a:cubicBezTo>
                  <a:cubicBezTo>
                    <a:pt x="2579036" y="4688524"/>
                    <a:pt x="2552530" y="4715031"/>
                    <a:pt x="2516578" y="4700908"/>
                  </a:cubicBezTo>
                  <a:cubicBezTo>
                    <a:pt x="2480546" y="4643047"/>
                    <a:pt x="2522645" y="4600948"/>
                    <a:pt x="2544429" y="4554125"/>
                  </a:cubicBezTo>
                  <a:cubicBezTo>
                    <a:pt x="2558433" y="4524472"/>
                    <a:pt x="2588161" y="4551081"/>
                    <a:pt x="2606872" y="4532370"/>
                  </a:cubicBezTo>
                  <a:cubicBezTo>
                    <a:pt x="2616227" y="4523016"/>
                    <a:pt x="2628695" y="4507417"/>
                    <a:pt x="2616187" y="4501145"/>
                  </a:cubicBezTo>
                  <a:cubicBezTo>
                    <a:pt x="2588048" y="4488599"/>
                    <a:pt x="2563028" y="4472933"/>
                    <a:pt x="2553598" y="4441674"/>
                  </a:cubicBezTo>
                  <a:cubicBezTo>
                    <a:pt x="2461502" y="4477436"/>
                    <a:pt x="2526929" y="4377582"/>
                    <a:pt x="2487851" y="4363455"/>
                  </a:cubicBezTo>
                  <a:cubicBezTo>
                    <a:pt x="2480032" y="4358754"/>
                    <a:pt x="2503421" y="4335365"/>
                    <a:pt x="2522148" y="4326027"/>
                  </a:cubicBezTo>
                  <a:cubicBezTo>
                    <a:pt x="2576761" y="4293322"/>
                    <a:pt x="2595398" y="4233999"/>
                    <a:pt x="2609353" y="4176228"/>
                  </a:cubicBezTo>
                  <a:cubicBezTo>
                    <a:pt x="2614008" y="4159055"/>
                    <a:pt x="2587410" y="4135576"/>
                    <a:pt x="2573366" y="4143361"/>
                  </a:cubicBezTo>
                  <a:cubicBezTo>
                    <a:pt x="2540601" y="4163608"/>
                    <a:pt x="2498450" y="4177589"/>
                    <a:pt x="2482880" y="4205679"/>
                  </a:cubicBezTo>
                  <a:cubicBezTo>
                    <a:pt x="2454848" y="4252488"/>
                    <a:pt x="2417319" y="4230554"/>
                    <a:pt x="2382971" y="4239863"/>
                  </a:cubicBezTo>
                  <a:cubicBezTo>
                    <a:pt x="2397061" y="4257071"/>
                    <a:pt x="2414274" y="4274284"/>
                    <a:pt x="2425240" y="4291487"/>
                  </a:cubicBezTo>
                  <a:cubicBezTo>
                    <a:pt x="2440916" y="4322755"/>
                    <a:pt x="2425342" y="4347721"/>
                    <a:pt x="2390970" y="4344535"/>
                  </a:cubicBezTo>
                  <a:cubicBezTo>
                    <a:pt x="2359724" y="4341354"/>
                    <a:pt x="2330025" y="4330365"/>
                    <a:pt x="2301959" y="4358431"/>
                  </a:cubicBezTo>
                  <a:cubicBezTo>
                    <a:pt x="2319161" y="4369398"/>
                    <a:pt x="2344155" y="4369442"/>
                    <a:pt x="2336386" y="4392858"/>
                  </a:cubicBezTo>
                  <a:cubicBezTo>
                    <a:pt x="2334844" y="4403791"/>
                    <a:pt x="2319246" y="4416259"/>
                    <a:pt x="2308314" y="4417802"/>
                  </a:cubicBezTo>
                  <a:cubicBezTo>
                    <a:pt x="2258328" y="4417711"/>
                    <a:pt x="2206773" y="4412931"/>
                    <a:pt x="2156775" y="4406593"/>
                  </a:cubicBezTo>
                  <a:cubicBezTo>
                    <a:pt x="2147405" y="4406576"/>
                    <a:pt x="2133315" y="4389368"/>
                    <a:pt x="2133292" y="4376872"/>
                  </a:cubicBezTo>
                  <a:cubicBezTo>
                    <a:pt x="2127010" y="4358115"/>
                    <a:pt x="2145765" y="4364398"/>
                    <a:pt x="2158257" y="4361296"/>
                  </a:cubicBezTo>
                  <a:cubicBezTo>
                    <a:pt x="2175430" y="4356641"/>
                    <a:pt x="2194164" y="4350427"/>
                    <a:pt x="2209772" y="4344207"/>
                  </a:cubicBezTo>
                  <a:cubicBezTo>
                    <a:pt x="2214451" y="4339529"/>
                    <a:pt x="2215994" y="4328597"/>
                    <a:pt x="2215975" y="4319225"/>
                  </a:cubicBezTo>
                  <a:cubicBezTo>
                    <a:pt x="2215970" y="4316102"/>
                    <a:pt x="2212835" y="4309848"/>
                    <a:pt x="2206586" y="4309836"/>
                  </a:cubicBezTo>
                  <a:cubicBezTo>
                    <a:pt x="2194079" y="4303566"/>
                    <a:pt x="2181571" y="4297293"/>
                    <a:pt x="2169074" y="4297271"/>
                  </a:cubicBezTo>
                  <a:cubicBezTo>
                    <a:pt x="2120665" y="4304995"/>
                    <a:pt x="2101870" y="4276843"/>
                    <a:pt x="2090866" y="4237773"/>
                  </a:cubicBezTo>
                  <a:cubicBezTo>
                    <a:pt x="2087718" y="4225271"/>
                    <a:pt x="2076758" y="4211193"/>
                    <a:pt x="2092356" y="4198725"/>
                  </a:cubicBezTo>
                  <a:cubicBezTo>
                    <a:pt x="2104837" y="4189375"/>
                    <a:pt x="2117343" y="4195646"/>
                    <a:pt x="2129850" y="4201916"/>
                  </a:cubicBezTo>
                  <a:cubicBezTo>
                    <a:pt x="2137670" y="4206616"/>
                    <a:pt x="2150178" y="4212888"/>
                    <a:pt x="2151738" y="4211328"/>
                  </a:cubicBezTo>
                  <a:cubicBezTo>
                    <a:pt x="2167340" y="4201984"/>
                    <a:pt x="2164188" y="4186359"/>
                    <a:pt x="2156357" y="4175409"/>
                  </a:cubicBezTo>
                  <a:cubicBezTo>
                    <a:pt x="2146963" y="4162896"/>
                    <a:pt x="2136014" y="4155067"/>
                    <a:pt x="2128184" y="4144117"/>
                  </a:cubicBezTo>
                  <a:cubicBezTo>
                    <a:pt x="2101170" y="4105407"/>
                    <a:pt x="2094416" y="4095731"/>
                    <a:pt x="2123016" y="4078867"/>
                  </a:cubicBezTo>
                  <a:lnTo>
                    <a:pt x="2162517" y="4058995"/>
                  </a:lnTo>
                  <a:lnTo>
                    <a:pt x="2161281" y="4057787"/>
                  </a:lnTo>
                  <a:cubicBezTo>
                    <a:pt x="2147193" y="4043699"/>
                    <a:pt x="2131542" y="4031176"/>
                    <a:pt x="2122149" y="4015526"/>
                  </a:cubicBezTo>
                  <a:cubicBezTo>
                    <a:pt x="2108055" y="3985794"/>
                    <a:pt x="2090841" y="3974834"/>
                    <a:pt x="2054858" y="3982644"/>
                  </a:cubicBezTo>
                  <a:cubicBezTo>
                    <a:pt x="2032955" y="3988892"/>
                    <a:pt x="2007920" y="3985753"/>
                    <a:pt x="1986014" y="3982615"/>
                  </a:cubicBezTo>
                  <a:cubicBezTo>
                    <a:pt x="1978191" y="3981047"/>
                    <a:pt x="1973493" y="3973223"/>
                    <a:pt x="1965669" y="3968526"/>
                  </a:cubicBezTo>
                  <a:cubicBezTo>
                    <a:pt x="1970359" y="3960705"/>
                    <a:pt x="1976615" y="3951319"/>
                    <a:pt x="1982872" y="3951322"/>
                  </a:cubicBezTo>
                  <a:cubicBezTo>
                    <a:pt x="2006339" y="3946638"/>
                    <a:pt x="2028244" y="3946646"/>
                    <a:pt x="2051711" y="3941962"/>
                  </a:cubicBezTo>
                  <a:cubicBezTo>
                    <a:pt x="2056405" y="3940398"/>
                    <a:pt x="2057964" y="3926318"/>
                    <a:pt x="2061090" y="3916931"/>
                  </a:cubicBezTo>
                  <a:cubicBezTo>
                    <a:pt x="2059520" y="3905979"/>
                    <a:pt x="2062646" y="3896592"/>
                    <a:pt x="2073596" y="3891903"/>
                  </a:cubicBezTo>
                  <a:cubicBezTo>
                    <a:pt x="2093936" y="3890346"/>
                    <a:pt x="2112710" y="3890354"/>
                    <a:pt x="2128351" y="3874713"/>
                  </a:cubicBezTo>
                  <a:cubicBezTo>
                    <a:pt x="2139300" y="3870025"/>
                    <a:pt x="2150253" y="3868464"/>
                    <a:pt x="2159641" y="3868469"/>
                  </a:cubicBezTo>
                  <a:cubicBezTo>
                    <a:pt x="2169029" y="3868473"/>
                    <a:pt x="2179981" y="3866912"/>
                    <a:pt x="2187803" y="3865351"/>
                  </a:cubicBezTo>
                  <a:lnTo>
                    <a:pt x="2194090" y="3860861"/>
                  </a:lnTo>
                  <a:lnTo>
                    <a:pt x="2196942" y="3858009"/>
                  </a:lnTo>
                  <a:lnTo>
                    <a:pt x="2196795" y="3858929"/>
                  </a:lnTo>
                  <a:lnTo>
                    <a:pt x="2198752" y="3857532"/>
                  </a:lnTo>
                  <a:cubicBezTo>
                    <a:pt x="2219084" y="3837200"/>
                    <a:pt x="2239416" y="3816868"/>
                    <a:pt x="2259748" y="3796536"/>
                  </a:cubicBezTo>
                  <a:cubicBezTo>
                    <a:pt x="2341092" y="3755888"/>
                    <a:pt x="2233118" y="3716729"/>
                    <a:pt x="2259700" y="3677625"/>
                  </a:cubicBezTo>
                  <a:cubicBezTo>
                    <a:pt x="2280032" y="3657293"/>
                    <a:pt x="2300364" y="3636961"/>
                    <a:pt x="2320696" y="3616629"/>
                  </a:cubicBezTo>
                  <a:cubicBezTo>
                    <a:pt x="2334776" y="3615071"/>
                    <a:pt x="2345732" y="3622898"/>
                    <a:pt x="2356687" y="3630725"/>
                  </a:cubicBezTo>
                  <a:cubicBezTo>
                    <a:pt x="2347296" y="3621333"/>
                    <a:pt x="2339468" y="3610379"/>
                    <a:pt x="2341028" y="3596297"/>
                  </a:cubicBezTo>
                  <a:cubicBezTo>
                    <a:pt x="2347283" y="3590042"/>
                    <a:pt x="2353539" y="3583786"/>
                    <a:pt x="2361360" y="3575965"/>
                  </a:cubicBezTo>
                  <a:cubicBezTo>
                    <a:pt x="2372312" y="3577534"/>
                    <a:pt x="2386396" y="3582234"/>
                    <a:pt x="2394222" y="3590060"/>
                  </a:cubicBezTo>
                  <a:cubicBezTo>
                    <a:pt x="2406740" y="3596324"/>
                    <a:pt x="2414566" y="3604150"/>
                    <a:pt x="2422395" y="3615107"/>
                  </a:cubicBezTo>
                  <a:cubicBezTo>
                    <a:pt x="2427093" y="3626060"/>
                    <a:pt x="2428666" y="3646401"/>
                    <a:pt x="2439619" y="3647969"/>
                  </a:cubicBezTo>
                  <a:cubicBezTo>
                    <a:pt x="2455266" y="3651105"/>
                    <a:pt x="2456821" y="3627637"/>
                    <a:pt x="2470899" y="3616689"/>
                  </a:cubicBezTo>
                  <a:cubicBezTo>
                    <a:pt x="2483407" y="3597920"/>
                    <a:pt x="2505307" y="3585411"/>
                    <a:pt x="2516252" y="3565076"/>
                  </a:cubicBezTo>
                  <a:cubicBezTo>
                    <a:pt x="2520943" y="3557254"/>
                    <a:pt x="2519372" y="3543173"/>
                    <a:pt x="2519372" y="3543173"/>
                  </a:cubicBezTo>
                  <a:cubicBezTo>
                    <a:pt x="2503726" y="3543166"/>
                    <a:pt x="2497474" y="3558810"/>
                    <a:pt x="2486525" y="3566629"/>
                  </a:cubicBezTo>
                  <a:cubicBezTo>
                    <a:pt x="2478706" y="3574448"/>
                    <a:pt x="2467754" y="3579138"/>
                    <a:pt x="2458370" y="3585393"/>
                  </a:cubicBezTo>
                  <a:cubicBezTo>
                    <a:pt x="2442726" y="3591645"/>
                    <a:pt x="2427078" y="3591638"/>
                    <a:pt x="2408302" y="3588501"/>
                  </a:cubicBezTo>
                  <a:cubicBezTo>
                    <a:pt x="2392654" y="3585366"/>
                    <a:pt x="2375441" y="3577537"/>
                    <a:pt x="2361360" y="3575965"/>
                  </a:cubicBezTo>
                  <a:cubicBezTo>
                    <a:pt x="2345700" y="3541538"/>
                    <a:pt x="2356642" y="3518074"/>
                    <a:pt x="2389491" y="3494617"/>
                  </a:cubicBezTo>
                  <a:cubicBezTo>
                    <a:pt x="2448928" y="3453962"/>
                    <a:pt x="2456746" y="3439883"/>
                    <a:pt x="2423864" y="3378850"/>
                  </a:cubicBezTo>
                  <a:cubicBezTo>
                    <a:pt x="2398810" y="3325642"/>
                    <a:pt x="2408186" y="3294354"/>
                    <a:pt x="2450417" y="3261514"/>
                  </a:cubicBezTo>
                  <a:cubicBezTo>
                    <a:pt x="2462928" y="3249003"/>
                    <a:pt x="2470745" y="3231795"/>
                    <a:pt x="2480126" y="3216153"/>
                  </a:cubicBezTo>
                  <a:lnTo>
                    <a:pt x="2482441" y="3215769"/>
                  </a:lnTo>
                  <a:lnTo>
                    <a:pt x="2481443" y="3214838"/>
                  </a:lnTo>
                  <a:lnTo>
                    <a:pt x="2484891" y="3215362"/>
                  </a:lnTo>
                  <a:lnTo>
                    <a:pt x="2498900" y="3213031"/>
                  </a:lnTo>
                  <a:cubicBezTo>
                    <a:pt x="2519240" y="3214604"/>
                    <a:pt x="2534888" y="3217739"/>
                    <a:pt x="2555228" y="3219311"/>
                  </a:cubicBezTo>
                  <a:cubicBezTo>
                    <a:pt x="2574005" y="3222447"/>
                    <a:pt x="2550535" y="3217744"/>
                    <a:pt x="2570875" y="3219317"/>
                  </a:cubicBezTo>
                  <a:cubicBezTo>
                    <a:pt x="2653803" y="3230304"/>
                    <a:pt x="2746121" y="3244420"/>
                    <a:pt x="2785270" y="3330491"/>
                  </a:cubicBezTo>
                  <a:cubicBezTo>
                    <a:pt x="2829120" y="3430644"/>
                    <a:pt x="2716479" y="3458761"/>
                    <a:pt x="2658615" y="3526016"/>
                  </a:cubicBezTo>
                  <a:cubicBezTo>
                    <a:pt x="2711810" y="3519780"/>
                    <a:pt x="2741528" y="3496323"/>
                    <a:pt x="2766552" y="3471299"/>
                  </a:cubicBezTo>
                  <a:cubicBezTo>
                    <a:pt x="2829112" y="3408739"/>
                    <a:pt x="2891701" y="3421280"/>
                    <a:pt x="2957432" y="3465117"/>
                  </a:cubicBezTo>
                  <a:cubicBezTo>
                    <a:pt x="3044291" y="3521478"/>
                    <a:pt x="3089764" y="3527655"/>
                    <a:pt x="3137418" y="3478389"/>
                  </a:cubicBezTo>
                  <a:lnTo>
                    <a:pt x="3148694" y="3463061"/>
                  </a:lnTo>
                  <a:lnTo>
                    <a:pt x="3165885" y="3450409"/>
                  </a:lnTo>
                  <a:cubicBezTo>
                    <a:pt x="3175489" y="3438995"/>
                    <a:pt x="3182720" y="3425310"/>
                    <a:pt x="3187409" y="3410447"/>
                  </a:cubicBezTo>
                  <a:lnTo>
                    <a:pt x="3148694" y="3463061"/>
                  </a:lnTo>
                  <a:lnTo>
                    <a:pt x="3130131" y="3476725"/>
                  </a:lnTo>
                  <a:cubicBezTo>
                    <a:pt x="3101777" y="3488251"/>
                    <a:pt x="3064616" y="3486280"/>
                    <a:pt x="3020015" y="3462012"/>
                  </a:cubicBezTo>
                  <a:cubicBezTo>
                    <a:pt x="2949592" y="3422868"/>
                    <a:pt x="2813471" y="3421249"/>
                    <a:pt x="2883819" y="3272639"/>
                  </a:cubicBezTo>
                  <a:cubicBezTo>
                    <a:pt x="2896326" y="3250740"/>
                    <a:pt x="2883796" y="3216313"/>
                    <a:pt x="2891608" y="3189719"/>
                  </a:cubicBezTo>
                  <a:cubicBezTo>
                    <a:pt x="2965107" y="3094307"/>
                    <a:pt x="3063649" y="3023939"/>
                    <a:pt x="3108973" y="2900352"/>
                  </a:cubicBezTo>
                  <a:cubicBezTo>
                    <a:pt x="3133979" y="2828389"/>
                    <a:pt x="3198099" y="2758007"/>
                    <a:pt x="3288835" y="2729880"/>
                  </a:cubicBezTo>
                  <a:cubicBezTo>
                    <a:pt x="3313868" y="2723633"/>
                    <a:pt x="3343587" y="2703305"/>
                    <a:pt x="3362377" y="2737733"/>
                  </a:cubicBezTo>
                  <a:cubicBezTo>
                    <a:pt x="3376468" y="2764337"/>
                    <a:pt x="3370220" y="2792498"/>
                    <a:pt x="3349890" y="2815958"/>
                  </a:cubicBezTo>
                  <a:cubicBezTo>
                    <a:pt x="3340507" y="2825342"/>
                    <a:pt x="3327993" y="2834725"/>
                    <a:pt x="3318609" y="2844109"/>
                  </a:cubicBezTo>
                  <a:cubicBezTo>
                    <a:pt x="3246664" y="2909793"/>
                    <a:pt x="3187233" y="2972355"/>
                    <a:pt x="3313995" y="3045943"/>
                  </a:cubicBezTo>
                  <a:cubicBezTo>
                    <a:pt x="3356252" y="3072558"/>
                    <a:pt x="3362533" y="3132016"/>
                    <a:pt x="3379763" y="3180525"/>
                  </a:cubicBezTo>
                  <a:cubicBezTo>
                    <a:pt x="3409529" y="3275978"/>
                    <a:pt x="3448682" y="3368307"/>
                    <a:pt x="3583234" y="3355842"/>
                  </a:cubicBezTo>
                  <a:cubicBezTo>
                    <a:pt x="3500257" y="3225947"/>
                    <a:pt x="3515891" y="3197791"/>
                    <a:pt x="3658268" y="3190025"/>
                  </a:cubicBezTo>
                  <a:cubicBezTo>
                    <a:pt x="3686431" y="3188472"/>
                    <a:pt x="3714201" y="3181832"/>
                    <a:pt x="3741774" y="3174608"/>
                  </a:cubicBezTo>
                  <a:lnTo>
                    <a:pt x="3818457" y="3156968"/>
                  </a:lnTo>
                  <a:lnTo>
                    <a:pt x="3822541" y="3157233"/>
                  </a:lnTo>
                  <a:lnTo>
                    <a:pt x="3828205" y="3158711"/>
                  </a:lnTo>
                  <a:lnTo>
                    <a:pt x="3826286" y="3156654"/>
                  </a:lnTo>
                  <a:lnTo>
                    <a:pt x="3824104" y="3155670"/>
                  </a:lnTo>
                  <a:lnTo>
                    <a:pt x="3818457" y="3156968"/>
                  </a:lnTo>
                  <a:lnTo>
                    <a:pt x="3725532" y="3150935"/>
                  </a:lnTo>
                  <a:cubicBezTo>
                    <a:pt x="3705190" y="3146234"/>
                    <a:pt x="3675462" y="3144658"/>
                    <a:pt x="3669192" y="3116492"/>
                  </a:cubicBezTo>
                  <a:cubicBezTo>
                    <a:pt x="3659792" y="3085195"/>
                    <a:pt x="3683250" y="3058606"/>
                    <a:pt x="3709847" y="3053922"/>
                  </a:cubicBezTo>
                  <a:cubicBezTo>
                    <a:pt x="3836571" y="3030505"/>
                    <a:pt x="3778650" y="2953815"/>
                    <a:pt x="3761414" y="2889660"/>
                  </a:cubicBezTo>
                  <a:cubicBezTo>
                    <a:pt x="3756715" y="2878706"/>
                    <a:pt x="3777050" y="2864632"/>
                    <a:pt x="3762967" y="2859933"/>
                  </a:cubicBezTo>
                  <a:cubicBezTo>
                    <a:pt x="3753577" y="2856801"/>
                    <a:pt x="3753587" y="2878704"/>
                    <a:pt x="3737941" y="2881828"/>
                  </a:cubicBezTo>
                  <a:cubicBezTo>
                    <a:pt x="3676923" y="2886496"/>
                    <a:pt x="3658171" y="2942815"/>
                    <a:pt x="3622197" y="2975659"/>
                  </a:cubicBezTo>
                  <a:cubicBezTo>
                    <a:pt x="3586224" y="3008501"/>
                    <a:pt x="3536162" y="3020996"/>
                    <a:pt x="3490778" y="2994380"/>
                  </a:cubicBezTo>
                  <a:cubicBezTo>
                    <a:pt x="3446957" y="2966201"/>
                    <a:pt x="3456328" y="2925524"/>
                    <a:pt x="3487609" y="2900503"/>
                  </a:cubicBezTo>
                  <a:cubicBezTo>
                    <a:pt x="3539225" y="2858278"/>
                    <a:pt x="3478214" y="2881724"/>
                    <a:pt x="3478214" y="2881724"/>
                  </a:cubicBezTo>
                  <a:cubicBezTo>
                    <a:pt x="3393714" y="2850398"/>
                    <a:pt x="3396809" y="2769039"/>
                    <a:pt x="3387398" y="2706451"/>
                  </a:cubicBezTo>
                  <a:cubicBezTo>
                    <a:pt x="3376414" y="2629780"/>
                    <a:pt x="3462461" y="2609475"/>
                    <a:pt x="3506261" y="2587588"/>
                  </a:cubicBezTo>
                  <a:cubicBezTo>
                    <a:pt x="3568833" y="2553190"/>
                    <a:pt x="3620486" y="2604844"/>
                    <a:pt x="3592349" y="2673676"/>
                  </a:cubicBezTo>
                  <a:cubicBezTo>
                    <a:pt x="3550142" y="2769100"/>
                    <a:pt x="3633048" y="2720630"/>
                    <a:pt x="3653404" y="2759754"/>
                  </a:cubicBezTo>
                  <a:cubicBezTo>
                    <a:pt x="3656522" y="2734720"/>
                    <a:pt x="3648697" y="2730024"/>
                    <a:pt x="3645565" y="2720634"/>
                  </a:cubicBezTo>
                  <a:cubicBezTo>
                    <a:pt x="3582916" y="2557890"/>
                    <a:pt x="3595420" y="2526603"/>
                    <a:pt x="3759705" y="2528233"/>
                  </a:cubicBezTo>
                  <a:cubicBezTo>
                    <a:pt x="3831677" y="2528261"/>
                    <a:pt x="3917722" y="2504827"/>
                    <a:pt x="3983459" y="2567438"/>
                  </a:cubicBezTo>
                  <a:lnTo>
                    <a:pt x="3990608" y="2590896"/>
                  </a:lnTo>
                  <a:lnTo>
                    <a:pt x="4037750" y="2585371"/>
                  </a:lnTo>
                  <a:cubicBezTo>
                    <a:pt x="4075064" y="2576321"/>
                    <a:pt x="4095698" y="2624772"/>
                    <a:pt x="4128275" y="2607897"/>
                  </a:cubicBezTo>
                  <a:cubicBezTo>
                    <a:pt x="4151529" y="2594063"/>
                    <a:pt x="4170049" y="2572402"/>
                    <a:pt x="4193281" y="2555451"/>
                  </a:cubicBezTo>
                  <a:cubicBezTo>
                    <a:pt x="4199486" y="2552386"/>
                    <a:pt x="4210379" y="2550914"/>
                    <a:pt x="4219726" y="2550990"/>
                  </a:cubicBezTo>
                  <a:cubicBezTo>
                    <a:pt x="4238419" y="2551137"/>
                    <a:pt x="4258683" y="2552856"/>
                    <a:pt x="4265087" y="2574714"/>
                  </a:cubicBezTo>
                  <a:cubicBezTo>
                    <a:pt x="4268301" y="2587202"/>
                    <a:pt x="4271565" y="2605918"/>
                    <a:pt x="4263838" y="2613646"/>
                  </a:cubicBezTo>
                  <a:cubicBezTo>
                    <a:pt x="4246913" y="2639992"/>
                    <a:pt x="4226922" y="2672545"/>
                    <a:pt x="4200526" y="2683239"/>
                  </a:cubicBezTo>
                  <a:cubicBezTo>
                    <a:pt x="4138363" y="2701438"/>
                    <a:pt x="4146486" y="2743560"/>
                    <a:pt x="4159418" y="2802854"/>
                  </a:cubicBezTo>
                  <a:cubicBezTo>
                    <a:pt x="4115479" y="2762005"/>
                    <a:pt x="4071689" y="2739850"/>
                    <a:pt x="4065036" y="2686836"/>
                  </a:cubicBezTo>
                  <a:cubicBezTo>
                    <a:pt x="4060086" y="2651749"/>
                    <a:pt x="4013351" y="2651378"/>
                    <a:pt x="3994682" y="2626478"/>
                  </a:cubicBezTo>
                  <a:lnTo>
                    <a:pt x="3993500" y="2620292"/>
                  </a:lnTo>
                  <a:lnTo>
                    <a:pt x="3990738" y="2670511"/>
                  </a:lnTo>
                  <a:cubicBezTo>
                    <a:pt x="3992506" y="2691438"/>
                    <a:pt x="4004639" y="2710610"/>
                    <a:pt x="4049238" y="2727055"/>
                  </a:cubicBezTo>
                  <a:cubicBezTo>
                    <a:pt x="4149389" y="2767774"/>
                    <a:pt x="4107191" y="2881974"/>
                    <a:pt x="4075930" y="2963322"/>
                  </a:cubicBezTo>
                  <a:cubicBezTo>
                    <a:pt x="4060302" y="3010254"/>
                    <a:pt x="4027463" y="3052485"/>
                    <a:pt x="4033741" y="3105685"/>
                  </a:cubicBezTo>
                  <a:cubicBezTo>
                    <a:pt x="4061900" y="3090050"/>
                    <a:pt x="4075967" y="3057198"/>
                    <a:pt x="4105691" y="3046259"/>
                  </a:cubicBezTo>
                  <a:lnTo>
                    <a:pt x="4133447" y="3039447"/>
                  </a:lnTo>
                  <a:lnTo>
                    <a:pt x="4158222" y="3012608"/>
                  </a:lnTo>
                  <a:cubicBezTo>
                    <a:pt x="4172270" y="2982971"/>
                    <a:pt x="4186312" y="2965811"/>
                    <a:pt x="4214371" y="3003231"/>
                  </a:cubicBezTo>
                  <a:cubicBezTo>
                    <a:pt x="4229960" y="3021941"/>
                    <a:pt x="4247119" y="3011017"/>
                    <a:pt x="4265837" y="3004773"/>
                  </a:cubicBezTo>
                  <a:cubicBezTo>
                    <a:pt x="4286115" y="2993849"/>
                    <a:pt x="4292361" y="2975132"/>
                    <a:pt x="4279888" y="2959541"/>
                  </a:cubicBezTo>
                  <a:cubicBezTo>
                    <a:pt x="4270535" y="2943948"/>
                    <a:pt x="4248705" y="2937718"/>
                    <a:pt x="4236232" y="2925245"/>
                  </a:cubicBezTo>
                  <a:cubicBezTo>
                    <a:pt x="4219083" y="2911215"/>
                    <a:pt x="4217529" y="2894060"/>
                    <a:pt x="4226893" y="2875342"/>
                  </a:cubicBezTo>
                  <a:cubicBezTo>
                    <a:pt x="4236256" y="2859743"/>
                    <a:pt x="4253416" y="2845701"/>
                    <a:pt x="4258100" y="2828545"/>
                  </a:cubicBezTo>
                  <a:cubicBezTo>
                    <a:pt x="4269031" y="2789551"/>
                    <a:pt x="4312706" y="2773940"/>
                    <a:pt x="4320513" y="2741186"/>
                  </a:cubicBezTo>
                  <a:cubicBezTo>
                    <a:pt x="4329883" y="2709992"/>
                    <a:pt x="4314301" y="2669449"/>
                    <a:pt x="4312755" y="2633578"/>
                  </a:cubicBezTo>
                  <a:cubicBezTo>
                    <a:pt x="4308086" y="2603948"/>
                    <a:pt x="4326809" y="2582107"/>
                    <a:pt x="4350200" y="2589897"/>
                  </a:cubicBezTo>
                  <a:cubicBezTo>
                    <a:pt x="4411016" y="2607031"/>
                    <a:pt x="4460921" y="2613251"/>
                    <a:pt x="4489019" y="2541502"/>
                  </a:cubicBezTo>
                  <a:cubicBezTo>
                    <a:pt x="4493700" y="2530582"/>
                    <a:pt x="4518655" y="2530574"/>
                    <a:pt x="4537371" y="2524328"/>
                  </a:cubicBezTo>
                  <a:cubicBezTo>
                    <a:pt x="4523350" y="2482226"/>
                    <a:pt x="4467211" y="2466651"/>
                    <a:pt x="4481265" y="2415179"/>
                  </a:cubicBezTo>
                  <a:cubicBezTo>
                    <a:pt x="4506615" y="2396066"/>
                    <a:pt x="4526599" y="2388553"/>
                    <a:pt x="4543072" y="2388694"/>
                  </a:cubicBezTo>
                  <a:close/>
                  <a:moveTo>
                    <a:pt x="2162498" y="2375004"/>
                  </a:moveTo>
                  <a:cubicBezTo>
                    <a:pt x="2164714" y="2380670"/>
                    <a:pt x="2170874" y="2390278"/>
                    <a:pt x="2169149" y="2392003"/>
                  </a:cubicBezTo>
                  <a:cubicBezTo>
                    <a:pt x="2158306" y="2394961"/>
                    <a:pt x="2158060" y="2391265"/>
                    <a:pt x="2162498" y="2375004"/>
                  </a:cubicBezTo>
                  <a:close/>
                  <a:moveTo>
                    <a:pt x="2835774" y="2357974"/>
                  </a:moveTo>
                  <a:cubicBezTo>
                    <a:pt x="2836212" y="2361477"/>
                    <a:pt x="2840592" y="2368924"/>
                    <a:pt x="2840592" y="2368924"/>
                  </a:cubicBezTo>
                  <a:cubicBezTo>
                    <a:pt x="2837525" y="2371991"/>
                    <a:pt x="2832487" y="2373085"/>
                    <a:pt x="2827449" y="2374181"/>
                  </a:cubicBezTo>
                  <a:cubicBezTo>
                    <a:pt x="2827011" y="2370678"/>
                    <a:pt x="2821099" y="2364766"/>
                    <a:pt x="2822634" y="2363232"/>
                  </a:cubicBezTo>
                  <a:cubicBezTo>
                    <a:pt x="2825700" y="2360166"/>
                    <a:pt x="2830737" y="2359069"/>
                    <a:pt x="2835774" y="2357974"/>
                  </a:cubicBezTo>
                  <a:close/>
                  <a:moveTo>
                    <a:pt x="1202424" y="2339250"/>
                  </a:moveTo>
                  <a:cubicBezTo>
                    <a:pt x="1220655" y="2334258"/>
                    <a:pt x="1238408" y="2350259"/>
                    <a:pt x="1257072" y="2347890"/>
                  </a:cubicBezTo>
                  <a:cubicBezTo>
                    <a:pt x="1261740" y="2346325"/>
                    <a:pt x="1274160" y="2355632"/>
                    <a:pt x="1274149" y="2361851"/>
                  </a:cubicBezTo>
                  <a:cubicBezTo>
                    <a:pt x="1274117" y="2377400"/>
                    <a:pt x="1258563" y="2380540"/>
                    <a:pt x="1246111" y="2386784"/>
                  </a:cubicBezTo>
                  <a:cubicBezTo>
                    <a:pt x="1238333" y="2388354"/>
                    <a:pt x="1228999" y="2391482"/>
                    <a:pt x="1219662" y="2394611"/>
                  </a:cubicBezTo>
                  <a:cubicBezTo>
                    <a:pt x="1207247" y="2382195"/>
                    <a:pt x="1196391" y="2368222"/>
                    <a:pt x="1183982" y="2352698"/>
                  </a:cubicBezTo>
                  <a:cubicBezTo>
                    <a:pt x="1190217" y="2344911"/>
                    <a:pt x="1196347" y="2340914"/>
                    <a:pt x="1202424" y="2339250"/>
                  </a:cubicBezTo>
                  <a:close/>
                  <a:moveTo>
                    <a:pt x="2382176" y="2301471"/>
                  </a:moveTo>
                  <a:cubicBezTo>
                    <a:pt x="2395907" y="2300134"/>
                    <a:pt x="2410648" y="2302187"/>
                    <a:pt x="2424989" y="2303840"/>
                  </a:cubicBezTo>
                  <a:cubicBezTo>
                    <a:pt x="2453671" y="2307146"/>
                    <a:pt x="2455379" y="2334230"/>
                    <a:pt x="2457071" y="2358128"/>
                  </a:cubicBezTo>
                  <a:cubicBezTo>
                    <a:pt x="2460336" y="2377253"/>
                    <a:pt x="2462004" y="2394780"/>
                    <a:pt x="2465270" y="2413906"/>
                  </a:cubicBezTo>
                  <a:cubicBezTo>
                    <a:pt x="2415981" y="2434403"/>
                    <a:pt x="2360002" y="2378425"/>
                    <a:pt x="2318819" y="2432403"/>
                  </a:cubicBezTo>
                  <a:cubicBezTo>
                    <a:pt x="2317234" y="2433989"/>
                    <a:pt x="2299680" y="2425952"/>
                    <a:pt x="2294868" y="2417968"/>
                  </a:cubicBezTo>
                  <a:cubicBezTo>
                    <a:pt x="2291668" y="2414769"/>
                    <a:pt x="2285230" y="2398814"/>
                    <a:pt x="2288403" y="2395642"/>
                  </a:cubicBezTo>
                  <a:cubicBezTo>
                    <a:pt x="2304224" y="2370226"/>
                    <a:pt x="2326413" y="2344836"/>
                    <a:pt x="2345420" y="2319433"/>
                  </a:cubicBezTo>
                  <a:cubicBezTo>
                    <a:pt x="2355723" y="2307531"/>
                    <a:pt x="2368444" y="2302807"/>
                    <a:pt x="2382176" y="2301471"/>
                  </a:cubicBezTo>
                  <a:close/>
                  <a:moveTo>
                    <a:pt x="1079688" y="2299032"/>
                  </a:moveTo>
                  <a:cubicBezTo>
                    <a:pt x="1084899" y="2310244"/>
                    <a:pt x="1093253" y="2321596"/>
                    <a:pt x="1096966" y="2334309"/>
                  </a:cubicBezTo>
                  <a:cubicBezTo>
                    <a:pt x="1098749" y="2339093"/>
                    <a:pt x="1093035" y="2351376"/>
                    <a:pt x="1086894" y="2354234"/>
                  </a:cubicBezTo>
                  <a:cubicBezTo>
                    <a:pt x="1071325" y="2356664"/>
                    <a:pt x="1061472" y="2346810"/>
                    <a:pt x="1062401" y="2332742"/>
                  </a:cubicBezTo>
                  <a:cubicBezTo>
                    <a:pt x="1063475" y="2321815"/>
                    <a:pt x="1072330" y="2309673"/>
                    <a:pt x="1079688" y="2299032"/>
                  </a:cubicBezTo>
                  <a:close/>
                  <a:moveTo>
                    <a:pt x="2612421" y="2274644"/>
                  </a:moveTo>
                  <a:cubicBezTo>
                    <a:pt x="2638917" y="2271385"/>
                    <a:pt x="2666024" y="2275784"/>
                    <a:pt x="2676278" y="2290736"/>
                  </a:cubicBezTo>
                  <a:cubicBezTo>
                    <a:pt x="2690466" y="2308055"/>
                    <a:pt x="2690513" y="2323764"/>
                    <a:pt x="2685860" y="2344169"/>
                  </a:cubicBezTo>
                  <a:cubicBezTo>
                    <a:pt x="2671868" y="2392819"/>
                    <a:pt x="2695525" y="2425873"/>
                    <a:pt x="2730175" y="2457389"/>
                  </a:cubicBezTo>
                  <a:cubicBezTo>
                    <a:pt x="2736598" y="2504531"/>
                    <a:pt x="2743020" y="2551670"/>
                    <a:pt x="2751009" y="2597244"/>
                  </a:cubicBezTo>
                  <a:cubicBezTo>
                    <a:pt x="2722652" y="2568887"/>
                    <a:pt x="2670794" y="2560880"/>
                    <a:pt x="2673770" y="2504344"/>
                  </a:cubicBezTo>
                  <a:cubicBezTo>
                    <a:pt x="2673686" y="2476070"/>
                    <a:pt x="2650055" y="2452440"/>
                    <a:pt x="2623311" y="2438226"/>
                  </a:cubicBezTo>
                  <a:cubicBezTo>
                    <a:pt x="2609208" y="2449178"/>
                    <a:pt x="2613961" y="2463328"/>
                    <a:pt x="2613998" y="2475895"/>
                  </a:cubicBezTo>
                  <a:cubicBezTo>
                    <a:pt x="2614054" y="2494743"/>
                    <a:pt x="2617252" y="2513601"/>
                    <a:pt x="2590553" y="2515093"/>
                  </a:cubicBezTo>
                  <a:cubicBezTo>
                    <a:pt x="2570138" y="2516602"/>
                    <a:pt x="2549743" y="2524396"/>
                    <a:pt x="2534018" y="2518067"/>
                  </a:cubicBezTo>
                  <a:cubicBezTo>
                    <a:pt x="2499406" y="2499116"/>
                    <a:pt x="2457206" y="2569672"/>
                    <a:pt x="2436615" y="2511496"/>
                  </a:cubicBezTo>
                  <a:cubicBezTo>
                    <a:pt x="2422362" y="2472185"/>
                    <a:pt x="2475748" y="2466062"/>
                    <a:pt x="2497683" y="2447277"/>
                  </a:cubicBezTo>
                  <a:cubicBezTo>
                    <a:pt x="2541541" y="2406569"/>
                    <a:pt x="2530384" y="2351561"/>
                    <a:pt x="2552233" y="2304505"/>
                  </a:cubicBezTo>
                  <a:cubicBezTo>
                    <a:pt x="2560041" y="2288821"/>
                    <a:pt x="2585925" y="2277903"/>
                    <a:pt x="2612421" y="2274644"/>
                  </a:cubicBezTo>
                  <a:close/>
                  <a:moveTo>
                    <a:pt x="1205364" y="2256126"/>
                  </a:moveTo>
                  <a:lnTo>
                    <a:pt x="1208048" y="2257599"/>
                  </a:lnTo>
                  <a:lnTo>
                    <a:pt x="1207006" y="2257767"/>
                  </a:lnTo>
                  <a:close/>
                  <a:moveTo>
                    <a:pt x="1246154" y="2251464"/>
                  </a:moveTo>
                  <a:cubicBezTo>
                    <a:pt x="1251044" y="2249860"/>
                    <a:pt x="1257632" y="2259695"/>
                    <a:pt x="1260936" y="2266245"/>
                  </a:cubicBezTo>
                  <a:cubicBezTo>
                    <a:pt x="1254425" y="2269472"/>
                    <a:pt x="1246308" y="2277589"/>
                    <a:pt x="1241400" y="2275928"/>
                  </a:cubicBezTo>
                  <a:lnTo>
                    <a:pt x="1208048" y="2257599"/>
                  </a:lnTo>
                  <a:close/>
                  <a:moveTo>
                    <a:pt x="4843867" y="2248536"/>
                  </a:moveTo>
                  <a:cubicBezTo>
                    <a:pt x="4861114" y="2247666"/>
                    <a:pt x="4878713" y="2255024"/>
                    <a:pt x="4901368" y="2269802"/>
                  </a:cubicBezTo>
                  <a:cubicBezTo>
                    <a:pt x="4935728" y="2294709"/>
                    <a:pt x="4966938" y="2322768"/>
                    <a:pt x="4999724" y="2349252"/>
                  </a:cubicBezTo>
                  <a:cubicBezTo>
                    <a:pt x="5034085" y="2374161"/>
                    <a:pt x="5060820" y="2356785"/>
                    <a:pt x="5087586" y="2333137"/>
                  </a:cubicBezTo>
                  <a:cubicBezTo>
                    <a:pt x="5126580" y="2372130"/>
                    <a:pt x="5167134" y="2412684"/>
                    <a:pt x="5207686" y="2453237"/>
                  </a:cubicBezTo>
                  <a:lnTo>
                    <a:pt x="5202230" y="2466736"/>
                  </a:lnTo>
                  <a:lnTo>
                    <a:pt x="5211253" y="2457713"/>
                  </a:lnTo>
                  <a:cubicBezTo>
                    <a:pt x="5272226" y="2427778"/>
                    <a:pt x="5281680" y="2430738"/>
                    <a:pt x="5292880" y="2497134"/>
                  </a:cubicBezTo>
                  <a:cubicBezTo>
                    <a:pt x="5265521" y="2496557"/>
                    <a:pt x="5235100" y="2513013"/>
                    <a:pt x="5211335" y="2501424"/>
                  </a:cubicBezTo>
                  <a:lnTo>
                    <a:pt x="5195178" y="2484183"/>
                  </a:lnTo>
                  <a:lnTo>
                    <a:pt x="5194989" y="2484651"/>
                  </a:lnTo>
                  <a:cubicBezTo>
                    <a:pt x="5168254" y="2502027"/>
                    <a:pt x="5136965" y="2489644"/>
                    <a:pt x="5110261" y="2500751"/>
                  </a:cubicBezTo>
                  <a:lnTo>
                    <a:pt x="5087852" y="2514268"/>
                  </a:lnTo>
                  <a:lnTo>
                    <a:pt x="5087888" y="2516933"/>
                  </a:lnTo>
                  <a:lnTo>
                    <a:pt x="5083084" y="2517143"/>
                  </a:lnTo>
                  <a:lnTo>
                    <a:pt x="5070953" y="2524461"/>
                  </a:lnTo>
                  <a:lnTo>
                    <a:pt x="5040810" y="2533641"/>
                  </a:lnTo>
                  <a:lnTo>
                    <a:pt x="5037993" y="2533091"/>
                  </a:lnTo>
                  <a:lnTo>
                    <a:pt x="5023925" y="2524696"/>
                  </a:lnTo>
                  <a:cubicBezTo>
                    <a:pt x="5025485" y="2526256"/>
                    <a:pt x="5019200" y="2529422"/>
                    <a:pt x="5019200" y="2529422"/>
                  </a:cubicBezTo>
                  <a:lnTo>
                    <a:pt x="5037993" y="2533091"/>
                  </a:lnTo>
                  <a:lnTo>
                    <a:pt x="5039555" y="2534022"/>
                  </a:lnTo>
                  <a:lnTo>
                    <a:pt x="5040810" y="2533641"/>
                  </a:lnTo>
                  <a:lnTo>
                    <a:pt x="5050520" y="2535536"/>
                  </a:lnTo>
                  <a:cubicBezTo>
                    <a:pt x="5064620" y="2537033"/>
                    <a:pt x="5069285" y="2544847"/>
                    <a:pt x="5066101" y="2554269"/>
                  </a:cubicBezTo>
                  <a:cubicBezTo>
                    <a:pt x="5058209" y="2565280"/>
                    <a:pt x="5047180" y="2576308"/>
                    <a:pt x="5040847" y="2588881"/>
                  </a:cubicBezTo>
                  <a:cubicBezTo>
                    <a:pt x="5029773" y="2609315"/>
                    <a:pt x="5017184" y="2618783"/>
                    <a:pt x="4996877" y="2604776"/>
                  </a:cubicBezTo>
                  <a:cubicBezTo>
                    <a:pt x="4946918" y="2564271"/>
                    <a:pt x="4896976" y="2520630"/>
                    <a:pt x="4845442" y="2481699"/>
                  </a:cubicBezTo>
                  <a:cubicBezTo>
                    <a:pt x="4820454" y="2463014"/>
                    <a:pt x="4825259" y="2442613"/>
                    <a:pt x="4831640" y="2420634"/>
                  </a:cubicBezTo>
                  <a:cubicBezTo>
                    <a:pt x="4844401" y="2376680"/>
                    <a:pt x="4850686" y="2373512"/>
                    <a:pt x="4897572" y="2401494"/>
                  </a:cubicBezTo>
                  <a:cubicBezTo>
                    <a:pt x="4917880" y="2415499"/>
                    <a:pt x="4930452" y="2409166"/>
                    <a:pt x="4941512" y="2391868"/>
                  </a:cubicBezTo>
                  <a:cubicBezTo>
                    <a:pt x="4947845" y="2379296"/>
                    <a:pt x="4946364" y="2362060"/>
                    <a:pt x="4932295" y="2354294"/>
                  </a:cubicBezTo>
                  <a:cubicBezTo>
                    <a:pt x="4901038" y="2335640"/>
                    <a:pt x="4868205" y="2318561"/>
                    <a:pt x="4838524" y="2298332"/>
                  </a:cubicBezTo>
                  <a:cubicBezTo>
                    <a:pt x="4824280" y="2325051"/>
                    <a:pt x="4814735" y="2353315"/>
                    <a:pt x="4781822" y="2351913"/>
                  </a:cubicBezTo>
                  <a:cubicBezTo>
                    <a:pt x="4772417" y="2351959"/>
                    <a:pt x="4761453" y="2350447"/>
                    <a:pt x="4756774" y="2345767"/>
                  </a:cubicBezTo>
                  <a:cubicBezTo>
                    <a:pt x="4750534" y="2339528"/>
                    <a:pt x="4747461" y="2327004"/>
                    <a:pt x="4753763" y="2320702"/>
                  </a:cubicBezTo>
                  <a:cubicBezTo>
                    <a:pt x="4761688" y="2303419"/>
                    <a:pt x="4774307" y="2287681"/>
                    <a:pt x="4788469" y="2276637"/>
                  </a:cubicBezTo>
                  <a:cubicBezTo>
                    <a:pt x="4809722" y="2258505"/>
                    <a:pt x="4826619" y="2249407"/>
                    <a:pt x="4843867" y="2248536"/>
                  </a:cubicBezTo>
                  <a:close/>
                  <a:moveTo>
                    <a:pt x="1162504" y="2216219"/>
                  </a:moveTo>
                  <a:lnTo>
                    <a:pt x="1200823" y="2254538"/>
                  </a:lnTo>
                  <a:cubicBezTo>
                    <a:pt x="1169339" y="2261498"/>
                    <a:pt x="1155543" y="2247703"/>
                    <a:pt x="1162504" y="2216219"/>
                  </a:cubicBezTo>
                  <a:close/>
                  <a:moveTo>
                    <a:pt x="4756508" y="2204672"/>
                  </a:moveTo>
                  <a:cubicBezTo>
                    <a:pt x="4772371" y="2211093"/>
                    <a:pt x="4770869" y="2225328"/>
                    <a:pt x="4764611" y="2237954"/>
                  </a:cubicBezTo>
                  <a:cubicBezTo>
                    <a:pt x="4750578" y="2274272"/>
                    <a:pt x="4728584" y="2302632"/>
                    <a:pt x="4681067" y="2296028"/>
                  </a:cubicBezTo>
                  <a:cubicBezTo>
                    <a:pt x="4687361" y="2289734"/>
                    <a:pt x="4695230" y="2281866"/>
                    <a:pt x="4701524" y="2275572"/>
                  </a:cubicBezTo>
                  <a:cubicBezTo>
                    <a:pt x="4714076" y="2256653"/>
                    <a:pt x="4723445" y="2234551"/>
                    <a:pt x="4735996" y="2215631"/>
                  </a:cubicBezTo>
                  <a:cubicBezTo>
                    <a:pt x="4740717" y="2210910"/>
                    <a:pt x="4753323" y="2201488"/>
                    <a:pt x="4756508" y="2204672"/>
                  </a:cubicBezTo>
                  <a:close/>
                  <a:moveTo>
                    <a:pt x="5758600" y="2079134"/>
                  </a:moveTo>
                  <a:cubicBezTo>
                    <a:pt x="5774592" y="2077343"/>
                    <a:pt x="5788637" y="2086723"/>
                    <a:pt x="5802682" y="2096103"/>
                  </a:cubicBezTo>
                  <a:cubicBezTo>
                    <a:pt x="5771586" y="2127199"/>
                    <a:pt x="5791924" y="2163084"/>
                    <a:pt x="5785767" y="2197351"/>
                  </a:cubicBezTo>
                  <a:cubicBezTo>
                    <a:pt x="5776439" y="2206680"/>
                    <a:pt x="5765555" y="2217564"/>
                    <a:pt x="5754665" y="2225331"/>
                  </a:cubicBezTo>
                  <a:cubicBezTo>
                    <a:pt x="5743775" y="2233098"/>
                    <a:pt x="5728206" y="2239295"/>
                    <a:pt x="5721939" y="2223700"/>
                  </a:cubicBezTo>
                  <a:cubicBezTo>
                    <a:pt x="5712527" y="2195630"/>
                    <a:pt x="5706231" y="2167569"/>
                    <a:pt x="5704614" y="2141074"/>
                  </a:cubicBezTo>
                  <a:cubicBezTo>
                    <a:pt x="5704586" y="2128609"/>
                    <a:pt x="5708849" y="2118100"/>
                    <a:pt x="5715645" y="2108961"/>
                  </a:cubicBezTo>
                  <a:cubicBezTo>
                    <a:pt x="5722442" y="2099820"/>
                    <a:pt x="5731775" y="2092051"/>
                    <a:pt x="5741887" y="2085062"/>
                  </a:cubicBezTo>
                  <a:cubicBezTo>
                    <a:pt x="5747722" y="2081569"/>
                    <a:pt x="5753269" y="2079731"/>
                    <a:pt x="5758600" y="2079134"/>
                  </a:cubicBezTo>
                  <a:close/>
                  <a:moveTo>
                    <a:pt x="4882684" y="2077173"/>
                  </a:moveTo>
                  <a:cubicBezTo>
                    <a:pt x="4886190" y="2078762"/>
                    <a:pt x="4889334" y="2082672"/>
                    <a:pt x="4891720" y="2088124"/>
                  </a:cubicBezTo>
                  <a:cubicBezTo>
                    <a:pt x="4894922" y="2097461"/>
                    <a:pt x="4899659" y="2105264"/>
                    <a:pt x="4904397" y="2113068"/>
                  </a:cubicBezTo>
                  <a:cubicBezTo>
                    <a:pt x="4888962" y="2119097"/>
                    <a:pt x="4876560" y="2118959"/>
                    <a:pt x="4865553" y="2104885"/>
                  </a:cubicBezTo>
                  <a:cubicBezTo>
                    <a:pt x="4867016" y="2097151"/>
                    <a:pt x="4865346" y="2086281"/>
                    <a:pt x="4871478" y="2080149"/>
                  </a:cubicBezTo>
                  <a:cubicBezTo>
                    <a:pt x="4875312" y="2076316"/>
                    <a:pt x="4879179" y="2075584"/>
                    <a:pt x="4882684" y="2077173"/>
                  </a:cubicBezTo>
                  <a:close/>
                  <a:moveTo>
                    <a:pt x="5104810" y="2074330"/>
                  </a:moveTo>
                  <a:cubicBezTo>
                    <a:pt x="5123478" y="2099184"/>
                    <a:pt x="5139046" y="2124030"/>
                    <a:pt x="5100330" y="2140984"/>
                  </a:cubicBezTo>
                  <a:cubicBezTo>
                    <a:pt x="5074001" y="2151769"/>
                    <a:pt x="5047675" y="2162553"/>
                    <a:pt x="5021347" y="2173338"/>
                  </a:cubicBezTo>
                  <a:cubicBezTo>
                    <a:pt x="5016707" y="2177977"/>
                    <a:pt x="5015184" y="2188826"/>
                    <a:pt x="5013654" y="2196574"/>
                  </a:cubicBezTo>
                  <a:cubicBezTo>
                    <a:pt x="5013661" y="2199675"/>
                    <a:pt x="5019888" y="2208992"/>
                    <a:pt x="5021434" y="2207447"/>
                  </a:cubicBezTo>
                  <a:cubicBezTo>
                    <a:pt x="5075677" y="2199834"/>
                    <a:pt x="5105314" y="2269677"/>
                    <a:pt x="5161071" y="2248117"/>
                  </a:cubicBezTo>
                  <a:cubicBezTo>
                    <a:pt x="5167264" y="2245032"/>
                    <a:pt x="5181246" y="2255920"/>
                    <a:pt x="5181263" y="2262121"/>
                  </a:cubicBezTo>
                  <a:cubicBezTo>
                    <a:pt x="5179731" y="2269868"/>
                    <a:pt x="5176663" y="2282263"/>
                    <a:pt x="5170470" y="2285348"/>
                  </a:cubicBezTo>
                  <a:cubicBezTo>
                    <a:pt x="5148789" y="2294595"/>
                    <a:pt x="5127106" y="2303841"/>
                    <a:pt x="5106973" y="2311541"/>
                  </a:cubicBezTo>
                  <a:cubicBezTo>
                    <a:pt x="5102317" y="2309978"/>
                    <a:pt x="5099208" y="2306869"/>
                    <a:pt x="5094554" y="2305308"/>
                  </a:cubicBezTo>
                  <a:cubicBezTo>
                    <a:pt x="5051079" y="2280390"/>
                    <a:pt x="4986044" y="2311229"/>
                    <a:pt x="4956470" y="2266192"/>
                  </a:cubicBezTo>
                  <a:cubicBezTo>
                    <a:pt x="4930014" y="2227366"/>
                    <a:pt x="4926777" y="2174645"/>
                    <a:pt x="4912700" y="2126546"/>
                  </a:cubicBezTo>
                  <a:cubicBezTo>
                    <a:pt x="4911137" y="2121892"/>
                    <a:pt x="4909575" y="2117236"/>
                    <a:pt x="4908014" y="2112581"/>
                  </a:cubicBezTo>
                  <a:cubicBezTo>
                    <a:pt x="4923500" y="2106420"/>
                    <a:pt x="4937425" y="2095604"/>
                    <a:pt x="4956015" y="2089450"/>
                  </a:cubicBezTo>
                  <a:cubicBezTo>
                    <a:pt x="4988528" y="2072479"/>
                    <a:pt x="5030536" y="2129951"/>
                    <a:pt x="5039767" y="2102069"/>
                  </a:cubicBezTo>
                  <a:cubicBezTo>
                    <a:pt x="5056696" y="2054052"/>
                    <a:pt x="5089347" y="2089793"/>
                    <a:pt x="5104810" y="2074330"/>
                  </a:cubicBezTo>
                  <a:close/>
                  <a:moveTo>
                    <a:pt x="1495528" y="2045670"/>
                  </a:moveTo>
                  <a:cubicBezTo>
                    <a:pt x="1499336" y="2046460"/>
                    <a:pt x="1502401" y="2049525"/>
                    <a:pt x="1503742" y="2054316"/>
                  </a:cubicBezTo>
                  <a:cubicBezTo>
                    <a:pt x="1503166" y="2064088"/>
                    <a:pt x="1501057" y="2072327"/>
                    <a:pt x="1500482" y="2082100"/>
                  </a:cubicBezTo>
                  <a:cubicBezTo>
                    <a:pt x="1494350" y="2075968"/>
                    <a:pt x="1486687" y="2068306"/>
                    <a:pt x="1483814" y="2061981"/>
                  </a:cubicBezTo>
                  <a:cubicBezTo>
                    <a:pt x="1480748" y="2058916"/>
                    <a:pt x="1479600" y="2050870"/>
                    <a:pt x="1482858" y="2050677"/>
                  </a:cubicBezTo>
                  <a:cubicBezTo>
                    <a:pt x="1487169" y="2046366"/>
                    <a:pt x="1491720" y="2044880"/>
                    <a:pt x="1495528" y="2045670"/>
                  </a:cubicBezTo>
                  <a:close/>
                  <a:moveTo>
                    <a:pt x="5427180" y="2034854"/>
                  </a:moveTo>
                  <a:cubicBezTo>
                    <a:pt x="5447344" y="2042279"/>
                    <a:pt x="5465975" y="2048174"/>
                    <a:pt x="5486138" y="2055599"/>
                  </a:cubicBezTo>
                  <a:cubicBezTo>
                    <a:pt x="5490380" y="2078947"/>
                    <a:pt x="5474637" y="2085495"/>
                    <a:pt x="5454415" y="2081193"/>
                  </a:cubicBezTo>
                  <a:cubicBezTo>
                    <a:pt x="5427941" y="2077010"/>
                    <a:pt x="5418863" y="2061564"/>
                    <a:pt x="5427180" y="2034854"/>
                  </a:cubicBezTo>
                  <a:close/>
                  <a:moveTo>
                    <a:pt x="3619328" y="1994182"/>
                  </a:moveTo>
                  <a:cubicBezTo>
                    <a:pt x="3639200" y="2011096"/>
                    <a:pt x="3662083" y="2028066"/>
                    <a:pt x="3683487" y="2046514"/>
                  </a:cubicBezTo>
                  <a:cubicBezTo>
                    <a:pt x="3685020" y="2048046"/>
                    <a:pt x="3680857" y="2067538"/>
                    <a:pt x="3676366" y="2068961"/>
                  </a:cubicBezTo>
                  <a:cubicBezTo>
                    <a:pt x="3649374" y="2074494"/>
                    <a:pt x="3622110" y="2064971"/>
                    <a:pt x="3605141" y="2042088"/>
                  </a:cubicBezTo>
                  <a:cubicBezTo>
                    <a:pt x="3594303" y="2025337"/>
                    <a:pt x="3607555" y="2009020"/>
                    <a:pt x="3619328" y="1994182"/>
                  </a:cubicBezTo>
                  <a:close/>
                  <a:moveTo>
                    <a:pt x="1550999" y="1855317"/>
                  </a:moveTo>
                  <a:cubicBezTo>
                    <a:pt x="1619586" y="1864703"/>
                    <a:pt x="1688169" y="1874089"/>
                    <a:pt x="1756756" y="1886592"/>
                  </a:cubicBezTo>
                  <a:cubicBezTo>
                    <a:pt x="1791050" y="1892845"/>
                    <a:pt x="1775478" y="1920892"/>
                    <a:pt x="1777047" y="1941155"/>
                  </a:cubicBezTo>
                  <a:cubicBezTo>
                    <a:pt x="1781736" y="1967655"/>
                    <a:pt x="1772394" y="1989471"/>
                    <a:pt x="1749018" y="1994135"/>
                  </a:cubicBezTo>
                  <a:cubicBezTo>
                    <a:pt x="1730315" y="1997243"/>
                    <a:pt x="1710051" y="1995674"/>
                    <a:pt x="1691347" y="1992549"/>
                  </a:cubicBezTo>
                  <a:cubicBezTo>
                    <a:pt x="1667964" y="1987861"/>
                    <a:pt x="1674188" y="1962925"/>
                    <a:pt x="1667945" y="1947335"/>
                  </a:cubicBezTo>
                  <a:cubicBezTo>
                    <a:pt x="1663258" y="1927071"/>
                    <a:pt x="1652341" y="1913037"/>
                    <a:pt x="1632077" y="1911468"/>
                  </a:cubicBezTo>
                  <a:cubicBezTo>
                    <a:pt x="1619607" y="1908344"/>
                    <a:pt x="1607141" y="1914572"/>
                    <a:pt x="1594674" y="1920800"/>
                  </a:cubicBezTo>
                  <a:cubicBezTo>
                    <a:pt x="1591557" y="1920800"/>
                    <a:pt x="1594682" y="1936387"/>
                    <a:pt x="1597804" y="1942624"/>
                  </a:cubicBezTo>
                  <a:cubicBezTo>
                    <a:pt x="1604043" y="1955097"/>
                    <a:pt x="1618077" y="1966014"/>
                    <a:pt x="1619642" y="1976925"/>
                  </a:cubicBezTo>
                  <a:cubicBezTo>
                    <a:pt x="1618092" y="1994070"/>
                    <a:pt x="1611865" y="2012770"/>
                    <a:pt x="1600963" y="2026793"/>
                  </a:cubicBezTo>
                  <a:cubicBezTo>
                    <a:pt x="1586941" y="2040815"/>
                    <a:pt x="1566674" y="2029893"/>
                    <a:pt x="1549524" y="2022090"/>
                  </a:cubicBezTo>
                  <a:cubicBezTo>
                    <a:pt x="1530816" y="2015847"/>
                    <a:pt x="1518340" y="2000255"/>
                    <a:pt x="1523007" y="1979994"/>
                  </a:cubicBezTo>
                  <a:cubicBezTo>
                    <a:pt x="1530780" y="1941032"/>
                    <a:pt x="1540112" y="1900511"/>
                    <a:pt x="1550999" y="1855317"/>
                  </a:cubicBezTo>
                  <a:close/>
                  <a:moveTo>
                    <a:pt x="3108008" y="1827823"/>
                  </a:moveTo>
                  <a:cubicBezTo>
                    <a:pt x="3114603" y="1827848"/>
                    <a:pt x="3120918" y="1830878"/>
                    <a:pt x="3124769" y="1836373"/>
                  </a:cubicBezTo>
                  <a:cubicBezTo>
                    <a:pt x="3135672" y="1847275"/>
                    <a:pt x="3136889" y="1861633"/>
                    <a:pt x="3142949" y="1874264"/>
                  </a:cubicBezTo>
                  <a:cubicBezTo>
                    <a:pt x="3128589" y="1873047"/>
                    <a:pt x="3114147" y="1875030"/>
                    <a:pt x="3101516" y="1868970"/>
                  </a:cubicBezTo>
                  <a:cubicBezTo>
                    <a:pt x="3090443" y="1864468"/>
                    <a:pt x="3079625" y="1850366"/>
                    <a:pt x="3089566" y="1837309"/>
                  </a:cubicBezTo>
                  <a:cubicBezTo>
                    <a:pt x="3094537" y="1830780"/>
                    <a:pt x="3101412" y="1827799"/>
                    <a:pt x="3108008" y="1827823"/>
                  </a:cubicBezTo>
                  <a:close/>
                  <a:moveTo>
                    <a:pt x="2008295" y="1782283"/>
                  </a:moveTo>
                  <a:cubicBezTo>
                    <a:pt x="2025434" y="1782783"/>
                    <a:pt x="2042985" y="1785392"/>
                    <a:pt x="2060993" y="1790206"/>
                  </a:cubicBezTo>
                  <a:cubicBezTo>
                    <a:pt x="2028488" y="1813584"/>
                    <a:pt x="2040350" y="1856493"/>
                    <a:pt x="2017036" y="1882852"/>
                  </a:cubicBezTo>
                  <a:cubicBezTo>
                    <a:pt x="1992384" y="1889246"/>
                    <a:pt x="1989771" y="1843170"/>
                    <a:pt x="1963475" y="1860338"/>
                  </a:cubicBezTo>
                  <a:cubicBezTo>
                    <a:pt x="1917059" y="1891539"/>
                    <a:pt x="1917059" y="1891539"/>
                    <a:pt x="1891225" y="1862599"/>
                  </a:cubicBezTo>
                  <a:cubicBezTo>
                    <a:pt x="1883648" y="1851918"/>
                    <a:pt x="1871447" y="1842820"/>
                    <a:pt x="1863869" y="1832139"/>
                  </a:cubicBezTo>
                  <a:cubicBezTo>
                    <a:pt x="1909159" y="1798261"/>
                    <a:pt x="1956877" y="1780781"/>
                    <a:pt x="2008295" y="1782283"/>
                  </a:cubicBezTo>
                  <a:close/>
                  <a:moveTo>
                    <a:pt x="2360776" y="1772687"/>
                  </a:moveTo>
                  <a:cubicBezTo>
                    <a:pt x="2314963" y="1824816"/>
                    <a:pt x="2267570" y="1878525"/>
                    <a:pt x="2220177" y="1932234"/>
                  </a:cubicBezTo>
                  <a:cubicBezTo>
                    <a:pt x="2150667" y="2011218"/>
                    <a:pt x="2048003" y="2041250"/>
                    <a:pt x="1935874" y="2017585"/>
                  </a:cubicBezTo>
                  <a:cubicBezTo>
                    <a:pt x="1931137" y="2016006"/>
                    <a:pt x="1923242" y="2004953"/>
                    <a:pt x="1920087" y="1998636"/>
                  </a:cubicBezTo>
                  <a:cubicBezTo>
                    <a:pt x="1921667" y="1990740"/>
                    <a:pt x="1926409" y="1976524"/>
                    <a:pt x="1931147" y="1974944"/>
                  </a:cubicBezTo>
                  <a:cubicBezTo>
                    <a:pt x="1962736" y="1965459"/>
                    <a:pt x="1995903" y="1960714"/>
                    <a:pt x="2027493" y="1951231"/>
                  </a:cubicBezTo>
                  <a:cubicBezTo>
                    <a:pt x="2054343" y="1940170"/>
                    <a:pt x="2119092" y="1960687"/>
                    <a:pt x="2085942" y="1889623"/>
                  </a:cubicBezTo>
                  <a:cubicBezTo>
                    <a:pt x="2081206" y="1881727"/>
                    <a:pt x="2092263" y="1873828"/>
                    <a:pt x="2101739" y="1880143"/>
                  </a:cubicBezTo>
                  <a:cubicBezTo>
                    <a:pt x="2136478" y="1902246"/>
                    <a:pt x="2160175" y="1878549"/>
                    <a:pt x="2191763" y="1869067"/>
                  </a:cubicBezTo>
                  <a:cubicBezTo>
                    <a:pt x="2253364" y="1842204"/>
                    <a:pt x="2291284" y="1775863"/>
                    <a:pt x="2360776" y="1772687"/>
                  </a:cubicBezTo>
                  <a:close/>
                  <a:moveTo>
                    <a:pt x="2379381" y="1768417"/>
                  </a:moveTo>
                  <a:cubicBezTo>
                    <a:pt x="2386279" y="1775315"/>
                    <a:pt x="2380612" y="1777533"/>
                    <a:pt x="2364351" y="1773101"/>
                  </a:cubicBezTo>
                  <a:cubicBezTo>
                    <a:pt x="2370019" y="1770882"/>
                    <a:pt x="2381352" y="1766445"/>
                    <a:pt x="2379381" y="1768417"/>
                  </a:cubicBezTo>
                  <a:close/>
                  <a:moveTo>
                    <a:pt x="2748705" y="1734446"/>
                  </a:moveTo>
                  <a:cubicBezTo>
                    <a:pt x="2754133" y="1735323"/>
                    <a:pt x="2759739" y="1737671"/>
                    <a:pt x="2765550" y="1741948"/>
                  </a:cubicBezTo>
                  <a:cubicBezTo>
                    <a:pt x="2793447" y="1763713"/>
                    <a:pt x="2781257" y="1788320"/>
                    <a:pt x="2764431" y="1811354"/>
                  </a:cubicBezTo>
                  <a:cubicBezTo>
                    <a:pt x="2753491" y="1788150"/>
                    <a:pt x="2747132" y="1757261"/>
                    <a:pt x="2708746" y="1786335"/>
                  </a:cubicBezTo>
                  <a:cubicBezTo>
                    <a:pt x="2694929" y="1797047"/>
                    <a:pt x="2685636" y="1790821"/>
                    <a:pt x="2683972" y="1770758"/>
                  </a:cubicBezTo>
                  <a:cubicBezTo>
                    <a:pt x="2691655" y="1766178"/>
                    <a:pt x="2697788" y="1760044"/>
                    <a:pt x="2703920" y="1753912"/>
                  </a:cubicBezTo>
                  <a:cubicBezTo>
                    <a:pt x="2717734" y="1742428"/>
                    <a:pt x="2732419" y="1731817"/>
                    <a:pt x="2748705" y="1734446"/>
                  </a:cubicBezTo>
                  <a:close/>
                  <a:moveTo>
                    <a:pt x="2881850" y="1714153"/>
                  </a:moveTo>
                  <a:cubicBezTo>
                    <a:pt x="2893015" y="1712936"/>
                    <a:pt x="2903370" y="1718498"/>
                    <a:pt x="2912905" y="1736022"/>
                  </a:cubicBezTo>
                  <a:cubicBezTo>
                    <a:pt x="2933578" y="1766282"/>
                    <a:pt x="2962290" y="1763038"/>
                    <a:pt x="2987822" y="1753421"/>
                  </a:cubicBezTo>
                  <a:cubicBezTo>
                    <a:pt x="3003752" y="1762959"/>
                    <a:pt x="3021272" y="1774089"/>
                    <a:pt x="3034005" y="1786822"/>
                  </a:cubicBezTo>
                  <a:cubicBezTo>
                    <a:pt x="3048336" y="1797959"/>
                    <a:pt x="3043508" y="1821888"/>
                    <a:pt x="3030733" y="1831481"/>
                  </a:cubicBezTo>
                  <a:cubicBezTo>
                    <a:pt x="3006790" y="1842688"/>
                    <a:pt x="2984458" y="1845921"/>
                    <a:pt x="2962145" y="1839583"/>
                  </a:cubicBezTo>
                  <a:cubicBezTo>
                    <a:pt x="2939831" y="1833247"/>
                    <a:pt x="2923879" y="1836466"/>
                    <a:pt x="2919049" y="1860395"/>
                  </a:cubicBezTo>
                  <a:cubicBezTo>
                    <a:pt x="2912616" y="1889112"/>
                    <a:pt x="2899833" y="1901895"/>
                    <a:pt x="2869556" y="1890789"/>
                  </a:cubicBezTo>
                  <a:cubicBezTo>
                    <a:pt x="2840875" y="1878086"/>
                    <a:pt x="2818568" y="1868560"/>
                    <a:pt x="2828208" y="1830269"/>
                  </a:cubicBezTo>
                  <a:cubicBezTo>
                    <a:pt x="2837835" y="1798356"/>
                    <a:pt x="2841086" y="1766457"/>
                    <a:pt x="2845934" y="1732959"/>
                  </a:cubicBezTo>
                  <a:cubicBezTo>
                    <a:pt x="2858710" y="1723366"/>
                    <a:pt x="2870685" y="1715370"/>
                    <a:pt x="2881850" y="1714153"/>
                  </a:cubicBezTo>
                  <a:close/>
                  <a:moveTo>
                    <a:pt x="2168847" y="1713586"/>
                  </a:moveTo>
                  <a:cubicBezTo>
                    <a:pt x="2203602" y="1738741"/>
                    <a:pt x="2232028" y="1760766"/>
                    <a:pt x="2271488" y="1793828"/>
                  </a:cubicBezTo>
                  <a:cubicBezTo>
                    <a:pt x="2212643" y="1805375"/>
                    <a:pt x="2168081" y="1818407"/>
                    <a:pt x="2121964" y="1826685"/>
                  </a:cubicBezTo>
                  <a:cubicBezTo>
                    <a:pt x="2096531" y="1830047"/>
                    <a:pt x="2077587" y="1814305"/>
                    <a:pt x="2058646" y="1798563"/>
                  </a:cubicBezTo>
                  <a:cubicBezTo>
                    <a:pt x="2077798" y="1785717"/>
                    <a:pt x="2089112" y="1758638"/>
                    <a:pt x="2116100" y="1760027"/>
                  </a:cubicBezTo>
                  <a:cubicBezTo>
                    <a:pt x="2130382" y="1761510"/>
                    <a:pt x="2147654" y="1788383"/>
                    <a:pt x="2162146" y="1761279"/>
                  </a:cubicBezTo>
                  <a:cubicBezTo>
                    <a:pt x="2167016" y="1746950"/>
                    <a:pt x="2167108" y="1734243"/>
                    <a:pt x="2168847" y="1713586"/>
                  </a:cubicBezTo>
                  <a:close/>
                  <a:moveTo>
                    <a:pt x="2760117" y="1647719"/>
                  </a:moveTo>
                  <a:cubicBezTo>
                    <a:pt x="2753749" y="1654087"/>
                    <a:pt x="2747381" y="1660455"/>
                    <a:pt x="2742392" y="1668203"/>
                  </a:cubicBezTo>
                  <a:cubicBezTo>
                    <a:pt x="2739368" y="1658811"/>
                    <a:pt x="2739448" y="1652523"/>
                    <a:pt x="2742459" y="1649165"/>
                  </a:cubicBezTo>
                  <a:cubicBezTo>
                    <a:pt x="2745471" y="1645809"/>
                    <a:pt x="2751414" y="1645384"/>
                    <a:pt x="2760117" y="1647719"/>
                  </a:cubicBezTo>
                  <a:close/>
                  <a:moveTo>
                    <a:pt x="2627775" y="1606235"/>
                  </a:moveTo>
                  <a:cubicBezTo>
                    <a:pt x="2682261" y="1611160"/>
                    <a:pt x="2688750" y="1667209"/>
                    <a:pt x="2721568" y="1696929"/>
                  </a:cubicBezTo>
                  <a:cubicBezTo>
                    <a:pt x="2701433" y="1717064"/>
                    <a:pt x="2681298" y="1737199"/>
                    <a:pt x="2661165" y="1757333"/>
                  </a:cubicBezTo>
                  <a:cubicBezTo>
                    <a:pt x="2633242" y="1775874"/>
                    <a:pt x="2644347" y="1821054"/>
                    <a:pt x="2600820" y="1830186"/>
                  </a:cubicBezTo>
                  <a:cubicBezTo>
                    <a:pt x="2585068" y="1789653"/>
                    <a:pt x="2583314" y="1747629"/>
                    <a:pt x="2600264" y="1711920"/>
                  </a:cubicBezTo>
                  <a:cubicBezTo>
                    <a:pt x="2617212" y="1676209"/>
                    <a:pt x="2617051" y="1641975"/>
                    <a:pt x="2627775" y="1606235"/>
                  </a:cubicBezTo>
                  <a:close/>
                  <a:moveTo>
                    <a:pt x="2180414" y="1577358"/>
                  </a:moveTo>
                  <a:cubicBezTo>
                    <a:pt x="2185141" y="1576115"/>
                    <a:pt x="2190637" y="1576038"/>
                    <a:pt x="2195326" y="1577542"/>
                  </a:cubicBezTo>
                  <a:cubicBezTo>
                    <a:pt x="2273665" y="1589012"/>
                    <a:pt x="2316934" y="1638649"/>
                    <a:pt x="2337868" y="1713716"/>
                  </a:cubicBezTo>
                  <a:cubicBezTo>
                    <a:pt x="2274969" y="1720873"/>
                    <a:pt x="2229934" y="1685390"/>
                    <a:pt x="2183218" y="1657781"/>
                  </a:cubicBezTo>
                  <a:cubicBezTo>
                    <a:pt x="2173885" y="1651631"/>
                    <a:pt x="2166274" y="1634466"/>
                    <a:pt x="2164900" y="1620356"/>
                  </a:cubicBezTo>
                  <a:cubicBezTo>
                    <a:pt x="2163482" y="1609386"/>
                    <a:pt x="2165250" y="1595232"/>
                    <a:pt x="2170114" y="1584172"/>
                  </a:cubicBezTo>
                  <a:cubicBezTo>
                    <a:pt x="2171728" y="1581011"/>
                    <a:pt x="2175687" y="1578601"/>
                    <a:pt x="2180414" y="1577358"/>
                  </a:cubicBezTo>
                  <a:close/>
                  <a:moveTo>
                    <a:pt x="5320870" y="1460755"/>
                  </a:moveTo>
                  <a:cubicBezTo>
                    <a:pt x="5336610" y="1458667"/>
                    <a:pt x="5351802" y="1468765"/>
                    <a:pt x="5364448" y="1481410"/>
                  </a:cubicBezTo>
                  <a:cubicBezTo>
                    <a:pt x="5375153" y="1489097"/>
                    <a:pt x="5373760" y="1505817"/>
                    <a:pt x="5358668" y="1520910"/>
                  </a:cubicBezTo>
                  <a:cubicBezTo>
                    <a:pt x="5348104" y="1531473"/>
                    <a:pt x="5319170" y="1526688"/>
                    <a:pt x="5306836" y="1505300"/>
                  </a:cubicBezTo>
                  <a:cubicBezTo>
                    <a:pt x="5300681" y="1496127"/>
                    <a:pt x="5298985" y="1473300"/>
                    <a:pt x="5305021" y="1467263"/>
                  </a:cubicBezTo>
                  <a:cubicBezTo>
                    <a:pt x="5310316" y="1463502"/>
                    <a:pt x="5315624" y="1461452"/>
                    <a:pt x="5320870" y="1460755"/>
                  </a:cubicBezTo>
                  <a:close/>
                  <a:moveTo>
                    <a:pt x="3740370" y="1392149"/>
                  </a:moveTo>
                  <a:cubicBezTo>
                    <a:pt x="3748218" y="1394505"/>
                    <a:pt x="3752144" y="1400784"/>
                    <a:pt x="3745867" y="1414910"/>
                  </a:cubicBezTo>
                  <a:cubicBezTo>
                    <a:pt x="3731742" y="1441595"/>
                    <a:pt x="3701918" y="1461997"/>
                    <a:pt x="3675236" y="1488679"/>
                  </a:cubicBezTo>
                  <a:cubicBezTo>
                    <a:pt x="3676807" y="1509086"/>
                    <a:pt x="3705063" y="1515368"/>
                    <a:pt x="3719192" y="1532636"/>
                  </a:cubicBezTo>
                  <a:cubicBezTo>
                    <a:pt x="3741170" y="1564033"/>
                    <a:pt x="3767860" y="1606417"/>
                    <a:pt x="3800817" y="1535783"/>
                  </a:cubicBezTo>
                  <a:cubicBezTo>
                    <a:pt x="3810234" y="1523226"/>
                    <a:pt x="3844771" y="1554624"/>
                    <a:pt x="3846345" y="1587588"/>
                  </a:cubicBezTo>
                  <a:cubicBezTo>
                    <a:pt x="3847915" y="1604855"/>
                    <a:pt x="3841638" y="1633111"/>
                    <a:pt x="3862044" y="1631543"/>
                  </a:cubicBezTo>
                  <a:cubicBezTo>
                    <a:pt x="3902857" y="1625268"/>
                    <a:pt x="3932686" y="1667652"/>
                    <a:pt x="3970358" y="1648820"/>
                  </a:cubicBezTo>
                  <a:cubicBezTo>
                    <a:pt x="3995473" y="1639403"/>
                    <a:pt x="4015879" y="1634696"/>
                    <a:pt x="4028438" y="1662953"/>
                  </a:cubicBezTo>
                  <a:cubicBezTo>
                    <a:pt x="4040999" y="1688068"/>
                    <a:pt x="4061406" y="1711617"/>
                    <a:pt x="4042572" y="1739870"/>
                  </a:cubicBezTo>
                  <a:cubicBezTo>
                    <a:pt x="4030016" y="1758705"/>
                    <a:pt x="4008042" y="1777541"/>
                    <a:pt x="4014325" y="1802655"/>
                  </a:cubicBezTo>
                  <a:cubicBezTo>
                    <a:pt x="4015894" y="1810505"/>
                    <a:pt x="4022173" y="1819923"/>
                    <a:pt x="4028453" y="1826203"/>
                  </a:cubicBezTo>
                  <a:cubicBezTo>
                    <a:pt x="4034732" y="1829343"/>
                    <a:pt x="4048861" y="1830914"/>
                    <a:pt x="4053569" y="1826206"/>
                  </a:cubicBezTo>
                  <a:cubicBezTo>
                    <a:pt x="4083392" y="1802661"/>
                    <a:pt x="4106934" y="1775978"/>
                    <a:pt x="4138327" y="1754005"/>
                  </a:cubicBezTo>
                  <a:cubicBezTo>
                    <a:pt x="4154023" y="1741449"/>
                    <a:pt x="4177569" y="1749300"/>
                    <a:pt x="4180711" y="1771277"/>
                  </a:cubicBezTo>
                  <a:cubicBezTo>
                    <a:pt x="4185424" y="1807380"/>
                    <a:pt x="4197983" y="1819940"/>
                    <a:pt x="4235655" y="1810524"/>
                  </a:cubicBezTo>
                  <a:cubicBezTo>
                    <a:pt x="4278036" y="1799541"/>
                    <a:pt x="4306293" y="1827797"/>
                    <a:pt x="4334551" y="1856055"/>
                  </a:cubicBezTo>
                  <a:cubicBezTo>
                    <a:pt x="4334551" y="1862334"/>
                    <a:pt x="4336121" y="1867044"/>
                    <a:pt x="4339261" y="1873323"/>
                  </a:cubicBezTo>
                  <a:cubicBezTo>
                    <a:pt x="4318076" y="1920413"/>
                    <a:pt x="4356931" y="1971040"/>
                    <a:pt x="4351858" y="2019234"/>
                  </a:cubicBezTo>
                  <a:lnTo>
                    <a:pt x="4337583" y="2047803"/>
                  </a:lnTo>
                  <a:lnTo>
                    <a:pt x="4369748" y="2025431"/>
                  </a:lnTo>
                  <a:cubicBezTo>
                    <a:pt x="4392741" y="2019368"/>
                    <a:pt x="4416967" y="2024488"/>
                    <a:pt x="4442637" y="2046974"/>
                  </a:cubicBezTo>
                  <a:cubicBezTo>
                    <a:pt x="4428593" y="2106167"/>
                    <a:pt x="4387286" y="2144465"/>
                    <a:pt x="4341288" y="2184443"/>
                  </a:cubicBezTo>
                  <a:cubicBezTo>
                    <a:pt x="4315530" y="2165052"/>
                    <a:pt x="4345518" y="2144094"/>
                    <a:pt x="4341354" y="2127191"/>
                  </a:cubicBezTo>
                  <a:cubicBezTo>
                    <a:pt x="4338605" y="2114890"/>
                    <a:pt x="4333070" y="2105375"/>
                    <a:pt x="4326354" y="2096668"/>
                  </a:cubicBezTo>
                  <a:lnTo>
                    <a:pt x="4311924" y="2079901"/>
                  </a:lnTo>
                  <a:lnTo>
                    <a:pt x="4285520" y="2109561"/>
                  </a:lnTo>
                  <a:cubicBezTo>
                    <a:pt x="4276104" y="2120155"/>
                    <a:pt x="4266294" y="2129964"/>
                    <a:pt x="4254522" y="2137027"/>
                  </a:cubicBezTo>
                  <a:cubicBezTo>
                    <a:pt x="4215280" y="2160569"/>
                    <a:pt x="4246682" y="2232780"/>
                    <a:pt x="4190173" y="2235914"/>
                  </a:cubicBezTo>
                  <a:cubicBezTo>
                    <a:pt x="4146220" y="2239048"/>
                    <a:pt x="4125817" y="2275151"/>
                    <a:pt x="4092854" y="2292414"/>
                  </a:cubicBezTo>
                  <a:cubicBezTo>
                    <a:pt x="4075589" y="2303401"/>
                    <a:pt x="4058321" y="2295549"/>
                    <a:pt x="4048901" y="2276713"/>
                  </a:cubicBezTo>
                  <a:cubicBezTo>
                    <a:pt x="4044191" y="2262586"/>
                    <a:pt x="4044189" y="2246888"/>
                    <a:pt x="4061455" y="2242180"/>
                  </a:cubicBezTo>
                  <a:cubicBezTo>
                    <a:pt x="4069304" y="2237472"/>
                    <a:pt x="4086570" y="2239043"/>
                    <a:pt x="4088139" y="2234334"/>
                  </a:cubicBezTo>
                  <a:cubicBezTo>
                    <a:pt x="4119527" y="2155852"/>
                    <a:pt x="4183880" y="2097778"/>
                    <a:pt x="4223117" y="2024006"/>
                  </a:cubicBezTo>
                  <a:cubicBezTo>
                    <a:pt x="4245089" y="1983193"/>
                    <a:pt x="4246654" y="1940811"/>
                    <a:pt x="4226244" y="1901568"/>
                  </a:cubicBezTo>
                  <a:cubicBezTo>
                    <a:pt x="4219965" y="1889009"/>
                    <a:pt x="4208975" y="1874880"/>
                    <a:pt x="4197986" y="1873310"/>
                  </a:cubicBezTo>
                  <a:cubicBezTo>
                    <a:pt x="4171300" y="1868598"/>
                    <a:pt x="4174443" y="1890574"/>
                    <a:pt x="4176015" y="1910981"/>
                  </a:cubicBezTo>
                  <a:cubicBezTo>
                    <a:pt x="4180725" y="1928249"/>
                    <a:pt x="4179157" y="1948655"/>
                    <a:pt x="4174449" y="1965922"/>
                  </a:cubicBezTo>
                  <a:cubicBezTo>
                    <a:pt x="4169742" y="1989467"/>
                    <a:pt x="4166606" y="2014582"/>
                    <a:pt x="4138352" y="2020857"/>
                  </a:cubicBezTo>
                  <a:cubicBezTo>
                    <a:pt x="4106957" y="2027133"/>
                    <a:pt x="4103816" y="1995740"/>
                    <a:pt x="4089686" y="1978471"/>
                  </a:cubicBezTo>
                  <a:cubicBezTo>
                    <a:pt x="4083407" y="1972192"/>
                    <a:pt x="4078698" y="1964342"/>
                    <a:pt x="4073987" y="1956492"/>
                  </a:cubicBezTo>
                  <a:cubicBezTo>
                    <a:pt x="4009629" y="1967476"/>
                    <a:pt x="4008056" y="1912535"/>
                    <a:pt x="3992355" y="1874860"/>
                  </a:cubicBezTo>
                  <a:cubicBezTo>
                    <a:pt x="3960961" y="1899973"/>
                    <a:pt x="3967246" y="1943926"/>
                    <a:pt x="3949982" y="1973749"/>
                  </a:cubicBezTo>
                  <a:cubicBezTo>
                    <a:pt x="3915446" y="1967467"/>
                    <a:pt x="3910734" y="1940781"/>
                    <a:pt x="3898176" y="1921943"/>
                  </a:cubicBezTo>
                  <a:cubicBezTo>
                    <a:pt x="3857358" y="1856012"/>
                    <a:pt x="3824393" y="1845021"/>
                    <a:pt x="3749049" y="1879548"/>
                  </a:cubicBezTo>
                  <a:cubicBezTo>
                    <a:pt x="3711378" y="1895241"/>
                    <a:pt x="3686261" y="1892099"/>
                    <a:pt x="3659573" y="1865411"/>
                  </a:cubicBezTo>
                  <a:cubicBezTo>
                    <a:pt x="3618756" y="1821455"/>
                    <a:pt x="3563813" y="1788485"/>
                    <a:pt x="3557529" y="1719418"/>
                  </a:cubicBezTo>
                  <a:cubicBezTo>
                    <a:pt x="3555956" y="1695872"/>
                    <a:pt x="3537118" y="1689591"/>
                    <a:pt x="3516712" y="1691159"/>
                  </a:cubicBezTo>
                  <a:cubicBezTo>
                    <a:pt x="3501016" y="1694296"/>
                    <a:pt x="3491599" y="1706853"/>
                    <a:pt x="3490030" y="1717842"/>
                  </a:cubicBezTo>
                  <a:cubicBezTo>
                    <a:pt x="3486893" y="1752376"/>
                    <a:pt x="3479049" y="1785339"/>
                    <a:pt x="3485330" y="1816733"/>
                  </a:cubicBezTo>
                  <a:cubicBezTo>
                    <a:pt x="3490042" y="1852837"/>
                    <a:pt x="3482200" y="1917196"/>
                    <a:pt x="3554404" y="1879529"/>
                  </a:cubicBezTo>
                  <a:cubicBezTo>
                    <a:pt x="3590509" y="1906218"/>
                    <a:pt x="3625046" y="1931336"/>
                    <a:pt x="3643888" y="1975290"/>
                  </a:cubicBezTo>
                  <a:cubicBezTo>
                    <a:pt x="3645457" y="1976859"/>
                    <a:pt x="3634470" y="1987846"/>
                    <a:pt x="3629761" y="1995695"/>
                  </a:cubicBezTo>
                  <a:cubicBezTo>
                    <a:pt x="3587379" y="1987843"/>
                    <a:pt x="3541852" y="1948594"/>
                    <a:pt x="3505754" y="2009811"/>
                  </a:cubicBezTo>
                  <a:cubicBezTo>
                    <a:pt x="3499477" y="2022367"/>
                    <a:pt x="3488491" y="2036494"/>
                    <a:pt x="3475931" y="2027075"/>
                  </a:cubicBezTo>
                  <a:cubicBezTo>
                    <a:pt x="3466512" y="2020796"/>
                    <a:pt x="3463372" y="2001958"/>
                    <a:pt x="3461800" y="1990970"/>
                  </a:cubicBezTo>
                  <a:cubicBezTo>
                    <a:pt x="3460229" y="1976842"/>
                    <a:pt x="3461799" y="1962715"/>
                    <a:pt x="3463366" y="1948588"/>
                  </a:cubicBezTo>
                  <a:cubicBezTo>
                    <a:pt x="3431973" y="1951725"/>
                    <a:pt x="3402146" y="1953292"/>
                    <a:pt x="3370753" y="1956428"/>
                  </a:cubicBezTo>
                  <a:cubicBezTo>
                    <a:pt x="3350347" y="1957996"/>
                    <a:pt x="3339360" y="1972122"/>
                    <a:pt x="3325234" y="1986247"/>
                  </a:cubicBezTo>
                  <a:cubicBezTo>
                    <a:pt x="3276578" y="2041185"/>
                    <a:pt x="3276578" y="2041185"/>
                    <a:pt x="3234192" y="2001938"/>
                  </a:cubicBezTo>
                  <a:cubicBezTo>
                    <a:pt x="3193377" y="1967400"/>
                    <a:pt x="3158839" y="1929724"/>
                    <a:pt x="3146277" y="1876351"/>
                  </a:cubicBezTo>
                  <a:cubicBezTo>
                    <a:pt x="3152554" y="1870074"/>
                    <a:pt x="3160403" y="1862225"/>
                    <a:pt x="3166682" y="1855947"/>
                  </a:cubicBezTo>
                  <a:cubicBezTo>
                    <a:pt x="3177668" y="1841820"/>
                    <a:pt x="3194933" y="1827695"/>
                    <a:pt x="3172956" y="1808856"/>
                  </a:cubicBezTo>
                  <a:cubicBezTo>
                    <a:pt x="3161967" y="1801007"/>
                    <a:pt x="3147838" y="1796296"/>
                    <a:pt x="3133711" y="1791585"/>
                  </a:cubicBezTo>
                  <a:cubicBezTo>
                    <a:pt x="3078769" y="1764895"/>
                    <a:pt x="3078769" y="1764895"/>
                    <a:pt x="3107018" y="1702108"/>
                  </a:cubicBezTo>
                  <a:cubicBezTo>
                    <a:pt x="3113295" y="1691122"/>
                    <a:pt x="3115649" y="1680135"/>
                    <a:pt x="3115060" y="1668950"/>
                  </a:cubicBezTo>
                  <a:lnTo>
                    <a:pt x="3105533" y="1634940"/>
                  </a:lnTo>
                  <a:lnTo>
                    <a:pt x="3050957" y="1668213"/>
                  </a:lnTo>
                  <a:cubicBezTo>
                    <a:pt x="3030795" y="1675943"/>
                    <a:pt x="3009039" y="1679253"/>
                    <a:pt x="2984894" y="1676128"/>
                  </a:cubicBezTo>
                  <a:cubicBezTo>
                    <a:pt x="2973678" y="1661678"/>
                    <a:pt x="2960859" y="1645625"/>
                    <a:pt x="2978646" y="1627838"/>
                  </a:cubicBezTo>
                  <a:cubicBezTo>
                    <a:pt x="2991582" y="1614902"/>
                    <a:pt x="3007727" y="1605173"/>
                    <a:pt x="3023871" y="1595446"/>
                  </a:cubicBezTo>
                  <a:cubicBezTo>
                    <a:pt x="3060205" y="1571142"/>
                    <a:pt x="3070198" y="1564156"/>
                    <a:pt x="3087070" y="1592699"/>
                  </a:cubicBezTo>
                  <a:lnTo>
                    <a:pt x="3107128" y="1633086"/>
                  </a:lnTo>
                  <a:lnTo>
                    <a:pt x="3150543" y="1593828"/>
                  </a:lnTo>
                  <a:cubicBezTo>
                    <a:pt x="3197264" y="1563001"/>
                    <a:pt x="3249064" y="1562417"/>
                    <a:pt x="3307932" y="1595386"/>
                  </a:cubicBezTo>
                  <a:cubicBezTo>
                    <a:pt x="3333045" y="1573413"/>
                    <a:pt x="3355015" y="1526324"/>
                    <a:pt x="3375430" y="1603242"/>
                  </a:cubicBezTo>
                  <a:cubicBezTo>
                    <a:pt x="3381710" y="1625219"/>
                    <a:pt x="3427234" y="1636211"/>
                    <a:pt x="3455491" y="1655051"/>
                  </a:cubicBezTo>
                  <a:cubicBezTo>
                    <a:pt x="3480601" y="1604822"/>
                    <a:pt x="3430367" y="1576562"/>
                    <a:pt x="3435073" y="1531040"/>
                  </a:cubicBezTo>
                  <a:cubicBezTo>
                    <a:pt x="3461757" y="1526334"/>
                    <a:pt x="3486872" y="1516919"/>
                    <a:pt x="3515127" y="1516920"/>
                  </a:cubicBezTo>
                  <a:cubicBezTo>
                    <a:pt x="3566928" y="1512217"/>
                    <a:pt x="3604599" y="1490243"/>
                    <a:pt x="3629710" y="1443154"/>
                  </a:cubicBezTo>
                  <a:cubicBezTo>
                    <a:pt x="3646974" y="1410192"/>
                    <a:pt x="3679937" y="1405486"/>
                    <a:pt x="3711330" y="1392931"/>
                  </a:cubicBezTo>
                  <a:cubicBezTo>
                    <a:pt x="3720748" y="1391363"/>
                    <a:pt x="3732521" y="1389794"/>
                    <a:pt x="3740370" y="1392149"/>
                  </a:cubicBezTo>
                  <a:close/>
                  <a:moveTo>
                    <a:pt x="2122748" y="1293419"/>
                  </a:moveTo>
                  <a:lnTo>
                    <a:pt x="2116287" y="1295811"/>
                  </a:lnTo>
                  <a:lnTo>
                    <a:pt x="2116220" y="1295795"/>
                  </a:lnTo>
                  <a:lnTo>
                    <a:pt x="2120934" y="1300508"/>
                  </a:lnTo>
                  <a:lnTo>
                    <a:pt x="2122873" y="1300197"/>
                  </a:lnTo>
                  <a:close/>
                  <a:moveTo>
                    <a:pt x="2728299" y="1271203"/>
                  </a:moveTo>
                  <a:cubicBezTo>
                    <a:pt x="2730023" y="1269479"/>
                    <a:pt x="2736345" y="1272352"/>
                    <a:pt x="2741136" y="1273691"/>
                  </a:cubicBezTo>
                  <a:cubicBezTo>
                    <a:pt x="2748991" y="1278099"/>
                    <a:pt x="2753589" y="1282697"/>
                    <a:pt x="2761253" y="1290361"/>
                  </a:cubicBezTo>
                  <a:cubicBezTo>
                    <a:pt x="2751480" y="1290936"/>
                    <a:pt x="2743241" y="1293045"/>
                    <a:pt x="2735194" y="1291896"/>
                  </a:cubicBezTo>
                  <a:cubicBezTo>
                    <a:pt x="2722356" y="1289406"/>
                    <a:pt x="2719484" y="1283083"/>
                    <a:pt x="2728299" y="1271203"/>
                  </a:cubicBezTo>
                  <a:close/>
                  <a:moveTo>
                    <a:pt x="3353190" y="1170522"/>
                  </a:moveTo>
                  <a:lnTo>
                    <a:pt x="3362384" y="1172818"/>
                  </a:lnTo>
                  <a:lnTo>
                    <a:pt x="3354338" y="1176267"/>
                  </a:lnTo>
                  <a:close/>
                  <a:moveTo>
                    <a:pt x="4475576" y="1170391"/>
                  </a:moveTo>
                  <a:lnTo>
                    <a:pt x="4476202" y="1176921"/>
                  </a:lnTo>
                  <a:cubicBezTo>
                    <a:pt x="4470825" y="1191702"/>
                    <a:pt x="4467391" y="1206104"/>
                    <a:pt x="4467467" y="1220523"/>
                  </a:cubicBezTo>
                  <a:lnTo>
                    <a:pt x="4469271" y="1226930"/>
                  </a:lnTo>
                  <a:lnTo>
                    <a:pt x="4475163" y="1213560"/>
                  </a:lnTo>
                  <a:cubicBezTo>
                    <a:pt x="4479996" y="1203445"/>
                    <a:pt x="4483996" y="1193282"/>
                    <a:pt x="4483459" y="1183107"/>
                  </a:cubicBezTo>
                  <a:close/>
                  <a:moveTo>
                    <a:pt x="2202252" y="1141315"/>
                  </a:moveTo>
                  <a:cubicBezTo>
                    <a:pt x="2227164" y="1172475"/>
                    <a:pt x="2256777" y="1186469"/>
                    <a:pt x="2300464" y="1173934"/>
                  </a:cubicBezTo>
                  <a:cubicBezTo>
                    <a:pt x="2334789" y="1164529"/>
                    <a:pt x="2355036" y="1184777"/>
                    <a:pt x="2347188" y="1220658"/>
                  </a:cubicBezTo>
                  <a:cubicBezTo>
                    <a:pt x="2337776" y="1261221"/>
                    <a:pt x="2350240" y="1270562"/>
                    <a:pt x="2389240" y="1262711"/>
                  </a:cubicBezTo>
                  <a:cubicBezTo>
                    <a:pt x="2411084" y="1256443"/>
                    <a:pt x="2432936" y="1243936"/>
                    <a:pt x="2460980" y="1265733"/>
                  </a:cubicBezTo>
                  <a:cubicBezTo>
                    <a:pt x="2454716" y="1284456"/>
                    <a:pt x="2450009" y="1304737"/>
                    <a:pt x="2445297" y="1328138"/>
                  </a:cubicBezTo>
                  <a:cubicBezTo>
                    <a:pt x="2431165" y="1398340"/>
                    <a:pt x="2435753" y="1465398"/>
                    <a:pt x="2494946" y="1518343"/>
                  </a:cubicBezTo>
                  <a:cubicBezTo>
                    <a:pt x="2515196" y="1535472"/>
                    <a:pt x="2529197" y="1561966"/>
                    <a:pt x="2544763" y="1583779"/>
                  </a:cubicBezTo>
                  <a:cubicBezTo>
                    <a:pt x="2568104" y="1622738"/>
                    <a:pt x="2560277" y="1643024"/>
                    <a:pt x="2518127" y="1672715"/>
                  </a:cubicBezTo>
                  <a:cubicBezTo>
                    <a:pt x="2465046" y="1713338"/>
                    <a:pt x="2410414" y="1746164"/>
                    <a:pt x="2340268" y="1719747"/>
                  </a:cubicBezTo>
                  <a:cubicBezTo>
                    <a:pt x="2365263" y="1688520"/>
                    <a:pt x="2388701" y="1655736"/>
                    <a:pt x="2340394" y="1626169"/>
                  </a:cubicBezTo>
                  <a:cubicBezTo>
                    <a:pt x="2315461" y="1610607"/>
                    <a:pt x="2287416" y="1591930"/>
                    <a:pt x="2295253" y="1562287"/>
                  </a:cubicBezTo>
                  <a:cubicBezTo>
                    <a:pt x="2317196" y="1484275"/>
                    <a:pt x="2267342" y="1443793"/>
                    <a:pt x="2219056" y="1398631"/>
                  </a:cubicBezTo>
                  <a:cubicBezTo>
                    <a:pt x="2183148" y="1425193"/>
                    <a:pt x="2137891" y="1445529"/>
                    <a:pt x="2148726" y="1506341"/>
                  </a:cubicBezTo>
                  <a:cubicBezTo>
                    <a:pt x="2151820" y="1525052"/>
                    <a:pt x="2143998" y="1542220"/>
                    <a:pt x="2122154" y="1548487"/>
                  </a:cubicBezTo>
                  <a:cubicBezTo>
                    <a:pt x="2109674" y="1551623"/>
                    <a:pt x="2097196" y="1551640"/>
                    <a:pt x="2083157" y="1553220"/>
                  </a:cubicBezTo>
                  <a:cubicBezTo>
                    <a:pt x="2092566" y="1515775"/>
                    <a:pt x="2020861" y="1487800"/>
                    <a:pt x="2072392" y="1442500"/>
                  </a:cubicBezTo>
                  <a:cubicBezTo>
                    <a:pt x="2086444" y="1431564"/>
                    <a:pt x="2077103" y="1419100"/>
                    <a:pt x="2064639" y="1409759"/>
                  </a:cubicBezTo>
                  <a:cubicBezTo>
                    <a:pt x="2047497" y="1398865"/>
                    <a:pt x="2028785" y="1395772"/>
                    <a:pt x="2017841" y="1416062"/>
                  </a:cubicBezTo>
                  <a:cubicBezTo>
                    <a:pt x="1994380" y="1464443"/>
                    <a:pt x="1972481" y="1511260"/>
                    <a:pt x="1956821" y="1558071"/>
                  </a:cubicBezTo>
                  <a:cubicBezTo>
                    <a:pt x="1942727" y="1600199"/>
                    <a:pt x="1962974" y="1620446"/>
                    <a:pt x="2017557" y="1625051"/>
                  </a:cubicBezTo>
                  <a:cubicBezTo>
                    <a:pt x="2030032" y="1625034"/>
                    <a:pt x="2042519" y="1618778"/>
                    <a:pt x="2064361" y="1612510"/>
                  </a:cubicBezTo>
                  <a:cubicBezTo>
                    <a:pt x="2054957" y="1646835"/>
                    <a:pt x="2051812" y="1665554"/>
                    <a:pt x="2043990" y="1682722"/>
                  </a:cubicBezTo>
                  <a:cubicBezTo>
                    <a:pt x="2028348" y="1717055"/>
                    <a:pt x="2001793" y="1746722"/>
                    <a:pt x="1958128" y="1743664"/>
                  </a:cubicBezTo>
                  <a:cubicBezTo>
                    <a:pt x="1926941" y="1740587"/>
                    <a:pt x="1920749" y="1706284"/>
                    <a:pt x="1908304" y="1681347"/>
                  </a:cubicBezTo>
                  <a:cubicBezTo>
                    <a:pt x="1894300" y="1657972"/>
                    <a:pt x="1886539" y="1631469"/>
                    <a:pt x="1875666" y="1598732"/>
                  </a:cubicBezTo>
                  <a:cubicBezTo>
                    <a:pt x="1830405" y="1622188"/>
                    <a:pt x="1799170" y="1653423"/>
                    <a:pt x="1780395" y="1697118"/>
                  </a:cubicBezTo>
                  <a:cubicBezTo>
                    <a:pt x="1758487" y="1750174"/>
                    <a:pt x="1755367" y="1750179"/>
                    <a:pt x="1708610" y="1728408"/>
                  </a:cubicBezTo>
                  <a:lnTo>
                    <a:pt x="1669654" y="1711756"/>
                  </a:lnTo>
                  <a:lnTo>
                    <a:pt x="1659658" y="1721288"/>
                  </a:lnTo>
                  <a:cubicBezTo>
                    <a:pt x="1628398" y="1743205"/>
                    <a:pt x="1600239" y="1774479"/>
                    <a:pt x="1556532" y="1777691"/>
                  </a:cubicBezTo>
                  <a:cubicBezTo>
                    <a:pt x="1514297" y="1823042"/>
                    <a:pt x="1458044" y="1854374"/>
                    <a:pt x="1448523" y="1929310"/>
                  </a:cubicBezTo>
                  <a:cubicBezTo>
                    <a:pt x="1443778" y="1958974"/>
                    <a:pt x="1401693" y="1932530"/>
                    <a:pt x="1378312" y="1918532"/>
                  </a:cubicBezTo>
                  <a:cubicBezTo>
                    <a:pt x="1375223" y="1902931"/>
                    <a:pt x="1376813" y="1888880"/>
                    <a:pt x="1383083" y="1876382"/>
                  </a:cubicBezTo>
                  <a:cubicBezTo>
                    <a:pt x="1390928" y="1856076"/>
                    <a:pt x="1405011" y="1838879"/>
                    <a:pt x="1420651" y="1823239"/>
                  </a:cubicBezTo>
                  <a:cubicBezTo>
                    <a:pt x="1447246" y="1793529"/>
                    <a:pt x="1478501" y="1774733"/>
                    <a:pt x="1515958" y="1774655"/>
                  </a:cubicBezTo>
                  <a:cubicBezTo>
                    <a:pt x="1581640" y="1712088"/>
                    <a:pt x="1645759" y="1651085"/>
                    <a:pt x="1709877" y="1590082"/>
                  </a:cubicBezTo>
                  <a:cubicBezTo>
                    <a:pt x="1839691" y="1460268"/>
                    <a:pt x="1966389" y="1327339"/>
                    <a:pt x="2094639" y="1199090"/>
                  </a:cubicBezTo>
                  <a:lnTo>
                    <a:pt x="2122786" y="1201376"/>
                  </a:lnTo>
                  <a:lnTo>
                    <a:pt x="2181474" y="1151725"/>
                  </a:lnTo>
                  <a:lnTo>
                    <a:pt x="2186270" y="1157297"/>
                  </a:lnTo>
                  <a:close/>
                  <a:moveTo>
                    <a:pt x="4535345" y="986348"/>
                  </a:moveTo>
                  <a:cubicBezTo>
                    <a:pt x="4536998" y="985988"/>
                    <a:pt x="4541165" y="987856"/>
                    <a:pt x="4548351" y="992742"/>
                  </a:cubicBezTo>
                  <a:cubicBezTo>
                    <a:pt x="4544327" y="993317"/>
                    <a:pt x="4539152" y="995043"/>
                    <a:pt x="4537427" y="993318"/>
                  </a:cubicBezTo>
                  <a:cubicBezTo>
                    <a:pt x="4534554" y="989295"/>
                    <a:pt x="4533692" y="986708"/>
                    <a:pt x="4535345" y="986348"/>
                  </a:cubicBezTo>
                  <a:close/>
                  <a:moveTo>
                    <a:pt x="2721684" y="974331"/>
                  </a:moveTo>
                  <a:cubicBezTo>
                    <a:pt x="2728187" y="992661"/>
                    <a:pt x="2722274" y="998574"/>
                    <a:pt x="2702466" y="993549"/>
                  </a:cubicBezTo>
                  <a:cubicBezTo>
                    <a:pt x="2709857" y="986158"/>
                    <a:pt x="2715771" y="980244"/>
                    <a:pt x="2721684" y="974331"/>
                  </a:cubicBezTo>
                  <a:close/>
                  <a:moveTo>
                    <a:pt x="2661092" y="955307"/>
                  </a:moveTo>
                  <a:cubicBezTo>
                    <a:pt x="2673718" y="967933"/>
                    <a:pt x="2686344" y="980559"/>
                    <a:pt x="2700548" y="994762"/>
                  </a:cubicBezTo>
                  <a:cubicBezTo>
                    <a:pt x="2665980" y="1007234"/>
                    <a:pt x="2628255" y="1016551"/>
                    <a:pt x="2607922" y="1052667"/>
                  </a:cubicBezTo>
                  <a:cubicBezTo>
                    <a:pt x="2600093" y="1063652"/>
                    <a:pt x="2595418" y="1077796"/>
                    <a:pt x="2595460" y="1090381"/>
                  </a:cubicBezTo>
                  <a:cubicBezTo>
                    <a:pt x="2592406" y="1118687"/>
                    <a:pt x="2630172" y="1121955"/>
                    <a:pt x="2633389" y="1143990"/>
                  </a:cubicBezTo>
                  <a:cubicBezTo>
                    <a:pt x="2638185" y="1167601"/>
                    <a:pt x="2611529" y="1194258"/>
                    <a:pt x="2638358" y="1221087"/>
                  </a:cubicBezTo>
                  <a:cubicBezTo>
                    <a:pt x="2654141" y="1236870"/>
                    <a:pt x="2658948" y="1263628"/>
                    <a:pt x="2673162" y="1280979"/>
                  </a:cubicBezTo>
                  <a:cubicBezTo>
                    <a:pt x="2685808" y="1299897"/>
                    <a:pt x="2703179" y="1320405"/>
                    <a:pt x="2722087" y="1329904"/>
                  </a:cubicBezTo>
                  <a:cubicBezTo>
                    <a:pt x="2753601" y="1345738"/>
                    <a:pt x="2764546" y="1325324"/>
                    <a:pt x="2762885" y="1298575"/>
                  </a:cubicBezTo>
                  <a:cubicBezTo>
                    <a:pt x="2784849" y="1279769"/>
                    <a:pt x="2806811" y="1260962"/>
                    <a:pt x="2836757" y="1278365"/>
                  </a:cubicBezTo>
                  <a:cubicBezTo>
                    <a:pt x="2830699" y="1350707"/>
                    <a:pt x="2895181" y="1346198"/>
                    <a:pt x="2934596" y="1373068"/>
                  </a:cubicBezTo>
                  <a:cubicBezTo>
                    <a:pt x="2940899" y="1376235"/>
                    <a:pt x="2947233" y="1388841"/>
                    <a:pt x="2944107" y="1395123"/>
                  </a:cubicBezTo>
                  <a:cubicBezTo>
                    <a:pt x="2944158" y="1410854"/>
                    <a:pt x="2933172" y="1418683"/>
                    <a:pt x="2915843" y="1410763"/>
                  </a:cubicBezTo>
                  <a:cubicBezTo>
                    <a:pt x="2904815" y="1406008"/>
                    <a:pt x="2884328" y="1394930"/>
                    <a:pt x="2879625" y="1399633"/>
                  </a:cubicBezTo>
                  <a:cubicBezTo>
                    <a:pt x="2826281" y="1443507"/>
                    <a:pt x="2755475" y="1438558"/>
                    <a:pt x="2702121" y="1479285"/>
                  </a:cubicBezTo>
                  <a:lnTo>
                    <a:pt x="2700874" y="1478932"/>
                  </a:lnTo>
                  <a:lnTo>
                    <a:pt x="2702980" y="1487353"/>
                  </a:lnTo>
                  <a:cubicBezTo>
                    <a:pt x="2698092" y="1491091"/>
                    <a:pt x="2695506" y="1491952"/>
                    <a:pt x="2695146" y="1490299"/>
                  </a:cubicBezTo>
                  <a:lnTo>
                    <a:pt x="2700387" y="1478794"/>
                  </a:lnTo>
                  <a:lnTo>
                    <a:pt x="2662757" y="1468145"/>
                  </a:lnTo>
                  <a:cubicBezTo>
                    <a:pt x="2617142" y="1469570"/>
                    <a:pt x="2621775" y="1442843"/>
                    <a:pt x="2627966" y="1411400"/>
                  </a:cubicBezTo>
                  <a:cubicBezTo>
                    <a:pt x="2629512" y="1403540"/>
                    <a:pt x="2623189" y="1394081"/>
                    <a:pt x="2620012" y="1384631"/>
                  </a:cubicBezTo>
                  <a:cubicBezTo>
                    <a:pt x="2593223" y="1370388"/>
                    <a:pt x="2580741" y="1401808"/>
                    <a:pt x="2558728" y="1404883"/>
                  </a:cubicBezTo>
                  <a:cubicBezTo>
                    <a:pt x="2541428" y="1406401"/>
                    <a:pt x="2516299" y="1418902"/>
                    <a:pt x="2505262" y="1411001"/>
                  </a:cubicBezTo>
                  <a:cubicBezTo>
                    <a:pt x="2483187" y="1395199"/>
                    <a:pt x="2498836" y="1370079"/>
                    <a:pt x="2508204" y="1348086"/>
                  </a:cubicBezTo>
                  <a:cubicBezTo>
                    <a:pt x="2512897" y="1340237"/>
                    <a:pt x="2522305" y="1330830"/>
                    <a:pt x="2519128" y="1321380"/>
                  </a:cubicBezTo>
                  <a:cubicBezTo>
                    <a:pt x="2492114" y="1237917"/>
                    <a:pt x="2535896" y="1156258"/>
                    <a:pt x="2538776" y="1074465"/>
                  </a:cubicBezTo>
                  <a:cubicBezTo>
                    <a:pt x="2579545" y="1033696"/>
                    <a:pt x="2620313" y="992928"/>
                    <a:pt x="2661092" y="955307"/>
                  </a:cubicBezTo>
                  <a:close/>
                  <a:moveTo>
                    <a:pt x="4610286" y="953868"/>
                  </a:moveTo>
                  <a:cubicBezTo>
                    <a:pt x="4623406" y="953572"/>
                    <a:pt x="4636668" y="959169"/>
                    <a:pt x="4649505" y="970472"/>
                  </a:cubicBezTo>
                  <a:cubicBezTo>
                    <a:pt x="4620227" y="1017854"/>
                    <a:pt x="4620227" y="1017854"/>
                    <a:pt x="4571923" y="972617"/>
                  </a:cubicBezTo>
                  <a:cubicBezTo>
                    <a:pt x="4584189" y="960352"/>
                    <a:pt x="4597166" y="954164"/>
                    <a:pt x="4610286" y="953868"/>
                  </a:cubicBezTo>
                  <a:close/>
                  <a:moveTo>
                    <a:pt x="4661602" y="951910"/>
                  </a:moveTo>
                  <a:cubicBezTo>
                    <a:pt x="4679935" y="945404"/>
                    <a:pt x="4687325" y="952794"/>
                    <a:pt x="4680819" y="971127"/>
                  </a:cubicBezTo>
                  <a:cubicBezTo>
                    <a:pt x="4674906" y="965214"/>
                    <a:pt x="4667515" y="957823"/>
                    <a:pt x="4661602" y="951910"/>
                  </a:cubicBezTo>
                  <a:close/>
                  <a:moveTo>
                    <a:pt x="2727312" y="934077"/>
                  </a:moveTo>
                  <a:cubicBezTo>
                    <a:pt x="2731006" y="933171"/>
                    <a:pt x="2735722" y="934821"/>
                    <a:pt x="2741265" y="938829"/>
                  </a:cubicBezTo>
                  <a:cubicBezTo>
                    <a:pt x="2741265" y="938829"/>
                    <a:pt x="2739851" y="946613"/>
                    <a:pt x="2738375" y="951272"/>
                  </a:cubicBezTo>
                  <a:cubicBezTo>
                    <a:pt x="2732243" y="957404"/>
                    <a:pt x="2727701" y="965129"/>
                    <a:pt x="2721569" y="971261"/>
                  </a:cubicBezTo>
                  <a:cubicBezTo>
                    <a:pt x="2721393" y="961887"/>
                    <a:pt x="2716558" y="953985"/>
                    <a:pt x="2719508" y="944668"/>
                  </a:cubicBezTo>
                  <a:cubicBezTo>
                    <a:pt x="2720952" y="938447"/>
                    <a:pt x="2723620" y="934983"/>
                    <a:pt x="2727312" y="934077"/>
                  </a:cubicBezTo>
                  <a:close/>
                  <a:moveTo>
                    <a:pt x="3405407" y="890198"/>
                  </a:moveTo>
                  <a:cubicBezTo>
                    <a:pt x="3421321" y="896739"/>
                    <a:pt x="3438798" y="901720"/>
                    <a:pt x="3457880" y="908304"/>
                  </a:cubicBezTo>
                  <a:cubicBezTo>
                    <a:pt x="3542182" y="939495"/>
                    <a:pt x="3551042" y="1010838"/>
                    <a:pt x="3479018" y="1070029"/>
                  </a:cubicBezTo>
                  <a:cubicBezTo>
                    <a:pt x="3463397" y="1085650"/>
                    <a:pt x="3444569" y="1098062"/>
                    <a:pt x="3428948" y="1113683"/>
                  </a:cubicBezTo>
                  <a:cubicBezTo>
                    <a:pt x="3414678" y="1111911"/>
                    <a:pt x="3400452" y="1113304"/>
                    <a:pt x="3386184" y="1111533"/>
                  </a:cubicBezTo>
                  <a:cubicBezTo>
                    <a:pt x="3379305" y="1070288"/>
                    <a:pt x="3380322" y="1027567"/>
                    <a:pt x="3368715" y="987844"/>
                  </a:cubicBezTo>
                  <a:cubicBezTo>
                    <a:pt x="3357025" y="941788"/>
                    <a:pt x="3374081" y="915107"/>
                    <a:pt x="3405407" y="890198"/>
                  </a:cubicBezTo>
                  <a:close/>
                  <a:moveTo>
                    <a:pt x="3107864" y="648935"/>
                  </a:moveTo>
                  <a:cubicBezTo>
                    <a:pt x="3109948" y="649008"/>
                    <a:pt x="3114114" y="650876"/>
                    <a:pt x="3120437" y="654899"/>
                  </a:cubicBezTo>
                  <a:cubicBezTo>
                    <a:pt x="3116412" y="655474"/>
                    <a:pt x="3109516" y="655474"/>
                    <a:pt x="3107792" y="653749"/>
                  </a:cubicBezTo>
                  <a:cubicBezTo>
                    <a:pt x="3105780" y="650587"/>
                    <a:pt x="3105780" y="648863"/>
                    <a:pt x="3107864" y="648935"/>
                  </a:cubicBezTo>
                  <a:close/>
                  <a:moveTo>
                    <a:pt x="3012603" y="643480"/>
                  </a:moveTo>
                  <a:cubicBezTo>
                    <a:pt x="3021557" y="644474"/>
                    <a:pt x="3029915" y="648055"/>
                    <a:pt x="3037873" y="656013"/>
                  </a:cubicBezTo>
                  <a:cubicBezTo>
                    <a:pt x="3041058" y="659198"/>
                    <a:pt x="3039465" y="667157"/>
                    <a:pt x="3037871" y="668750"/>
                  </a:cubicBezTo>
                  <a:cubicBezTo>
                    <a:pt x="3021950" y="684672"/>
                    <a:pt x="3004440" y="683081"/>
                    <a:pt x="2986928" y="678308"/>
                  </a:cubicBezTo>
                  <a:cubicBezTo>
                    <a:pt x="2978969" y="676717"/>
                    <a:pt x="2972602" y="670350"/>
                    <a:pt x="2966234" y="663982"/>
                  </a:cubicBezTo>
                  <a:cubicBezTo>
                    <a:pt x="2972602" y="657614"/>
                    <a:pt x="2978972" y="648061"/>
                    <a:pt x="2983747" y="646469"/>
                  </a:cubicBezTo>
                  <a:cubicBezTo>
                    <a:pt x="2994096" y="644080"/>
                    <a:pt x="3003648" y="642486"/>
                    <a:pt x="3012603" y="643480"/>
                  </a:cubicBezTo>
                  <a:close/>
                  <a:moveTo>
                    <a:pt x="3158903" y="642318"/>
                  </a:moveTo>
                  <a:cubicBezTo>
                    <a:pt x="3198812" y="639500"/>
                    <a:pt x="3240081" y="653354"/>
                    <a:pt x="3278678" y="652288"/>
                  </a:cubicBezTo>
                  <a:cubicBezTo>
                    <a:pt x="3284934" y="658544"/>
                    <a:pt x="3291189" y="664798"/>
                    <a:pt x="3299008" y="672618"/>
                  </a:cubicBezTo>
                  <a:cubicBezTo>
                    <a:pt x="3294409" y="702239"/>
                    <a:pt x="3327124" y="688288"/>
                    <a:pt x="3334951" y="699227"/>
                  </a:cubicBezTo>
                  <a:cubicBezTo>
                    <a:pt x="3342786" y="713284"/>
                    <a:pt x="3335051" y="736659"/>
                    <a:pt x="3346006" y="750725"/>
                  </a:cubicBezTo>
                  <a:cubicBezTo>
                    <a:pt x="3360104" y="774157"/>
                    <a:pt x="3380477" y="810082"/>
                    <a:pt x="3417790" y="766512"/>
                  </a:cubicBezTo>
                  <a:cubicBezTo>
                    <a:pt x="3427116" y="754059"/>
                    <a:pt x="3441157" y="755658"/>
                    <a:pt x="3448992" y="769716"/>
                  </a:cubicBezTo>
                  <a:cubicBezTo>
                    <a:pt x="3456829" y="783772"/>
                    <a:pt x="3469347" y="799402"/>
                    <a:pt x="3477191" y="816579"/>
                  </a:cubicBezTo>
                  <a:cubicBezTo>
                    <a:pt x="3491306" y="846250"/>
                    <a:pt x="3485101" y="858710"/>
                    <a:pt x="3446140" y="869523"/>
                  </a:cubicBezTo>
                  <a:cubicBezTo>
                    <a:pt x="3430561" y="875719"/>
                    <a:pt x="3413425" y="883473"/>
                    <a:pt x="3399409" y="891233"/>
                  </a:cubicBezTo>
                  <a:cubicBezTo>
                    <a:pt x="3365047" y="872425"/>
                    <a:pt x="3336940" y="859874"/>
                    <a:pt x="3318366" y="912850"/>
                  </a:cubicBezTo>
                  <a:cubicBezTo>
                    <a:pt x="3288921" y="982956"/>
                    <a:pt x="3228208" y="1024904"/>
                    <a:pt x="3161215" y="1051236"/>
                  </a:cubicBezTo>
                  <a:cubicBezTo>
                    <a:pt x="3124575" y="1055038"/>
                    <a:pt x="3101544" y="1045229"/>
                    <a:pt x="3086482" y="1027058"/>
                  </a:cubicBezTo>
                  <a:lnTo>
                    <a:pt x="3064742" y="966982"/>
                  </a:lnTo>
                  <a:lnTo>
                    <a:pt x="3059534" y="937113"/>
                  </a:lnTo>
                  <a:lnTo>
                    <a:pt x="3058277" y="930392"/>
                  </a:lnTo>
                  <a:lnTo>
                    <a:pt x="3056307" y="896554"/>
                  </a:lnTo>
                  <a:cubicBezTo>
                    <a:pt x="3053145" y="880949"/>
                    <a:pt x="3054651" y="860678"/>
                    <a:pt x="3043688" y="843492"/>
                  </a:cubicBezTo>
                  <a:cubicBezTo>
                    <a:pt x="3038988" y="835683"/>
                    <a:pt x="3034331" y="843468"/>
                    <a:pt x="3032782" y="848142"/>
                  </a:cubicBezTo>
                  <a:cubicBezTo>
                    <a:pt x="3015680" y="868372"/>
                    <a:pt x="3012612" y="887080"/>
                    <a:pt x="3043847" y="902759"/>
                  </a:cubicBezTo>
                  <a:cubicBezTo>
                    <a:pt x="3049311" y="905114"/>
                    <a:pt x="3053225" y="910582"/>
                    <a:pt x="3055776" y="917023"/>
                  </a:cubicBezTo>
                  <a:lnTo>
                    <a:pt x="3058277" y="930392"/>
                  </a:lnTo>
                  <a:lnTo>
                    <a:pt x="3059576" y="952708"/>
                  </a:lnTo>
                  <a:lnTo>
                    <a:pt x="3064742" y="966982"/>
                  </a:lnTo>
                  <a:lnTo>
                    <a:pt x="3073989" y="1020006"/>
                  </a:lnTo>
                  <a:cubicBezTo>
                    <a:pt x="3084774" y="1044015"/>
                    <a:pt x="3104319" y="1062782"/>
                    <a:pt x="3140994" y="1071458"/>
                  </a:cubicBezTo>
                  <a:cubicBezTo>
                    <a:pt x="3147282" y="1090191"/>
                    <a:pt x="3152015" y="1110478"/>
                    <a:pt x="3159867" y="1130774"/>
                  </a:cubicBezTo>
                  <a:lnTo>
                    <a:pt x="3165176" y="1138720"/>
                  </a:lnTo>
                  <a:lnTo>
                    <a:pt x="3192949" y="1130245"/>
                  </a:lnTo>
                  <a:cubicBezTo>
                    <a:pt x="3218989" y="1129839"/>
                    <a:pt x="3236842" y="1152292"/>
                    <a:pt x="3254695" y="1174746"/>
                  </a:cubicBezTo>
                  <a:cubicBezTo>
                    <a:pt x="3261064" y="1184181"/>
                    <a:pt x="3259626" y="1191941"/>
                    <a:pt x="3251912" y="1196494"/>
                  </a:cubicBezTo>
                  <a:cubicBezTo>
                    <a:pt x="3244153" y="1197932"/>
                    <a:pt x="3234811" y="1197790"/>
                    <a:pt x="3225422" y="1194534"/>
                  </a:cubicBezTo>
                  <a:cubicBezTo>
                    <a:pt x="3217614" y="1192858"/>
                    <a:pt x="3211245" y="1183422"/>
                    <a:pt x="3203389" y="1178633"/>
                  </a:cubicBezTo>
                  <a:lnTo>
                    <a:pt x="3196085" y="1171329"/>
                  </a:lnTo>
                  <a:lnTo>
                    <a:pt x="3163579" y="1187808"/>
                  </a:lnTo>
                  <a:cubicBezTo>
                    <a:pt x="3126896" y="1194436"/>
                    <a:pt x="3087072" y="1173859"/>
                    <a:pt x="3050844" y="1186629"/>
                  </a:cubicBezTo>
                  <a:cubicBezTo>
                    <a:pt x="3046160" y="1185056"/>
                    <a:pt x="3038317" y="1167879"/>
                    <a:pt x="3030481" y="1153821"/>
                  </a:cubicBezTo>
                  <a:cubicBezTo>
                    <a:pt x="2996019" y="1097584"/>
                    <a:pt x="2961549" y="1038226"/>
                    <a:pt x="2923966" y="981979"/>
                  </a:cubicBezTo>
                  <a:cubicBezTo>
                    <a:pt x="2913004" y="964795"/>
                    <a:pt x="2892741" y="969418"/>
                    <a:pt x="2880323" y="991220"/>
                  </a:cubicBezTo>
                  <a:cubicBezTo>
                    <a:pt x="2877237" y="1003688"/>
                    <a:pt x="2869467" y="1014585"/>
                    <a:pt x="2866382" y="1027054"/>
                  </a:cubicBezTo>
                  <a:cubicBezTo>
                    <a:pt x="2852308" y="1012979"/>
                    <a:pt x="2836686" y="1003580"/>
                    <a:pt x="2827287" y="987959"/>
                  </a:cubicBezTo>
                  <a:cubicBezTo>
                    <a:pt x="2816323" y="970773"/>
                    <a:pt x="2820949" y="950511"/>
                    <a:pt x="2836511" y="938076"/>
                  </a:cubicBezTo>
                  <a:cubicBezTo>
                    <a:pt x="2866065" y="908522"/>
                    <a:pt x="2859793" y="896027"/>
                    <a:pt x="2820773" y="885006"/>
                  </a:cubicBezTo>
                  <a:cubicBezTo>
                    <a:pt x="2811415" y="884981"/>
                    <a:pt x="2805117" y="863131"/>
                    <a:pt x="2800402" y="849081"/>
                  </a:cubicBezTo>
                  <a:cubicBezTo>
                    <a:pt x="2817477" y="819494"/>
                    <a:pt x="2832983" y="785223"/>
                    <a:pt x="2854742" y="757208"/>
                  </a:cubicBezTo>
                  <a:cubicBezTo>
                    <a:pt x="2892041" y="707401"/>
                    <a:pt x="2949691" y="687280"/>
                    <a:pt x="2999709" y="727964"/>
                  </a:cubicBezTo>
                  <a:cubicBezTo>
                    <a:pt x="3046598" y="765519"/>
                    <a:pt x="3118392" y="784428"/>
                    <a:pt x="3135744" y="857776"/>
                  </a:cubicBezTo>
                  <a:cubicBezTo>
                    <a:pt x="3137348" y="874936"/>
                    <a:pt x="3148321" y="895240"/>
                    <a:pt x="3159267" y="906187"/>
                  </a:cubicBezTo>
                  <a:cubicBezTo>
                    <a:pt x="3167086" y="914005"/>
                    <a:pt x="3184246" y="915612"/>
                    <a:pt x="3196723" y="915644"/>
                  </a:cubicBezTo>
                  <a:cubicBezTo>
                    <a:pt x="3210756" y="914123"/>
                    <a:pt x="3215406" y="903218"/>
                    <a:pt x="3213800" y="886058"/>
                  </a:cubicBezTo>
                  <a:cubicBezTo>
                    <a:pt x="3199575" y="815837"/>
                    <a:pt x="3177567" y="750274"/>
                    <a:pt x="3135293" y="689336"/>
                  </a:cubicBezTo>
                  <a:cubicBezTo>
                    <a:pt x="3127465" y="678397"/>
                    <a:pt x="3124313" y="665911"/>
                    <a:pt x="3119596" y="651863"/>
                  </a:cubicBezTo>
                  <a:cubicBezTo>
                    <a:pt x="3132448" y="646049"/>
                    <a:pt x="3145600" y="643257"/>
                    <a:pt x="3158903" y="642318"/>
                  </a:cubicBezTo>
                  <a:close/>
                  <a:moveTo>
                    <a:pt x="2987505" y="349836"/>
                  </a:moveTo>
                  <a:cubicBezTo>
                    <a:pt x="2993723" y="356055"/>
                    <a:pt x="2999978" y="359126"/>
                    <a:pt x="3004641" y="363789"/>
                  </a:cubicBezTo>
                  <a:cubicBezTo>
                    <a:pt x="3043537" y="399501"/>
                    <a:pt x="3055670" y="437108"/>
                    <a:pt x="3023638" y="484685"/>
                  </a:cubicBezTo>
                  <a:cubicBezTo>
                    <a:pt x="3006012" y="511637"/>
                    <a:pt x="2997597" y="557355"/>
                    <a:pt x="2967649" y="562434"/>
                  </a:cubicBezTo>
                  <a:cubicBezTo>
                    <a:pt x="2934553" y="567551"/>
                    <a:pt x="2900131" y="552233"/>
                    <a:pt x="2877651" y="590257"/>
                  </a:cubicBezTo>
                  <a:cubicBezTo>
                    <a:pt x="2865179" y="580969"/>
                    <a:pt x="2851076" y="576418"/>
                    <a:pt x="2844897" y="567055"/>
                  </a:cubicBezTo>
                  <a:cubicBezTo>
                    <a:pt x="2835646" y="551436"/>
                    <a:pt x="2834318" y="531001"/>
                    <a:pt x="2829806" y="513753"/>
                  </a:cubicBezTo>
                  <a:cubicBezTo>
                    <a:pt x="2859869" y="499235"/>
                    <a:pt x="2886783" y="484755"/>
                    <a:pt x="2915292" y="468682"/>
                  </a:cubicBezTo>
                  <a:cubicBezTo>
                    <a:pt x="2948537" y="450978"/>
                    <a:pt x="2946945" y="452570"/>
                    <a:pt x="2952364" y="394304"/>
                  </a:cubicBezTo>
                  <a:cubicBezTo>
                    <a:pt x="2952477" y="384864"/>
                    <a:pt x="2961993" y="378458"/>
                    <a:pt x="2966806" y="370535"/>
                  </a:cubicBezTo>
                  <a:cubicBezTo>
                    <a:pt x="2973175" y="364166"/>
                    <a:pt x="2981135" y="356206"/>
                    <a:pt x="2987505" y="349836"/>
                  </a:cubicBezTo>
                  <a:close/>
                  <a:moveTo>
                    <a:pt x="3844748" y="137709"/>
                  </a:moveTo>
                  <a:cubicBezTo>
                    <a:pt x="3856331" y="134329"/>
                    <a:pt x="3861636" y="147770"/>
                    <a:pt x="3865199" y="162954"/>
                  </a:cubicBezTo>
                  <a:cubicBezTo>
                    <a:pt x="3871486" y="178537"/>
                    <a:pt x="3885508" y="183263"/>
                    <a:pt x="3899492" y="178653"/>
                  </a:cubicBezTo>
                  <a:cubicBezTo>
                    <a:pt x="3933684" y="169457"/>
                    <a:pt x="3944620" y="180393"/>
                    <a:pt x="3947884" y="217747"/>
                  </a:cubicBezTo>
                  <a:cubicBezTo>
                    <a:pt x="3948011" y="248864"/>
                    <a:pt x="3977617" y="259876"/>
                    <a:pt x="4007173" y="258441"/>
                  </a:cubicBezTo>
                  <a:cubicBezTo>
                    <a:pt x="4043342" y="257422"/>
                    <a:pt x="4074184" y="237126"/>
                    <a:pt x="4107710" y="231721"/>
                  </a:cubicBezTo>
                  <a:lnTo>
                    <a:pt x="4141115" y="232513"/>
                  </a:lnTo>
                  <a:lnTo>
                    <a:pt x="4140482" y="231478"/>
                  </a:lnTo>
                  <a:lnTo>
                    <a:pt x="4160414" y="211547"/>
                  </a:lnTo>
                  <a:cubicBezTo>
                    <a:pt x="4177070" y="225136"/>
                    <a:pt x="4189464" y="240597"/>
                    <a:pt x="4199153" y="257570"/>
                  </a:cubicBezTo>
                  <a:lnTo>
                    <a:pt x="4221240" y="311625"/>
                  </a:lnTo>
                  <a:lnTo>
                    <a:pt x="4222102" y="312217"/>
                  </a:lnTo>
                  <a:cubicBezTo>
                    <a:pt x="4279918" y="373131"/>
                    <a:pt x="4278559" y="421357"/>
                    <a:pt x="4189930" y="434998"/>
                  </a:cubicBezTo>
                  <a:cubicBezTo>
                    <a:pt x="4130843" y="444094"/>
                    <a:pt x="4093577" y="462612"/>
                    <a:pt x="4096956" y="527972"/>
                  </a:cubicBezTo>
                  <a:lnTo>
                    <a:pt x="4086104" y="532109"/>
                  </a:lnTo>
                  <a:lnTo>
                    <a:pt x="4087414" y="532114"/>
                  </a:lnTo>
                  <a:cubicBezTo>
                    <a:pt x="4227487" y="513955"/>
                    <a:pt x="4315234" y="556910"/>
                    <a:pt x="4346704" y="657024"/>
                  </a:cubicBezTo>
                  <a:lnTo>
                    <a:pt x="4356889" y="753522"/>
                  </a:lnTo>
                  <a:lnTo>
                    <a:pt x="4371005" y="732099"/>
                  </a:lnTo>
                  <a:cubicBezTo>
                    <a:pt x="4380229" y="726324"/>
                    <a:pt x="4390727" y="715826"/>
                    <a:pt x="4404072" y="723171"/>
                  </a:cubicBezTo>
                  <a:cubicBezTo>
                    <a:pt x="4420417" y="727519"/>
                    <a:pt x="4415766" y="752861"/>
                    <a:pt x="4397542" y="767636"/>
                  </a:cubicBezTo>
                  <a:lnTo>
                    <a:pt x="4362575" y="789092"/>
                  </a:lnTo>
                  <a:lnTo>
                    <a:pt x="4368750" y="813450"/>
                  </a:lnTo>
                  <a:cubicBezTo>
                    <a:pt x="4367251" y="829015"/>
                    <a:pt x="4361845" y="840675"/>
                    <a:pt x="4353119" y="849400"/>
                  </a:cubicBezTo>
                  <a:lnTo>
                    <a:pt x="4332878" y="859851"/>
                  </a:lnTo>
                  <a:lnTo>
                    <a:pt x="4374101" y="902677"/>
                  </a:lnTo>
                  <a:cubicBezTo>
                    <a:pt x="4391021" y="919984"/>
                    <a:pt x="4405995" y="938845"/>
                    <a:pt x="4412403" y="963910"/>
                  </a:cubicBezTo>
                  <a:lnTo>
                    <a:pt x="4409565" y="968763"/>
                  </a:lnTo>
                  <a:lnTo>
                    <a:pt x="4445810" y="968068"/>
                  </a:lnTo>
                  <a:lnTo>
                    <a:pt x="4443530" y="949004"/>
                  </a:lnTo>
                  <a:cubicBezTo>
                    <a:pt x="4444338" y="942626"/>
                    <a:pt x="4447493" y="937876"/>
                    <a:pt x="4454988" y="936748"/>
                  </a:cubicBezTo>
                  <a:cubicBezTo>
                    <a:pt x="4474445" y="933209"/>
                    <a:pt x="4473935" y="952820"/>
                    <a:pt x="4473116" y="966375"/>
                  </a:cubicBezTo>
                  <a:lnTo>
                    <a:pt x="4468428" y="985377"/>
                  </a:lnTo>
                  <a:lnTo>
                    <a:pt x="4468381" y="987771"/>
                  </a:lnTo>
                  <a:cubicBezTo>
                    <a:pt x="4474460" y="993850"/>
                    <a:pt x="4480540" y="999930"/>
                    <a:pt x="4488139" y="1007529"/>
                  </a:cubicBezTo>
                  <a:lnTo>
                    <a:pt x="4482158" y="1020996"/>
                  </a:lnTo>
                  <a:lnTo>
                    <a:pt x="4487659" y="1015494"/>
                  </a:lnTo>
                  <a:lnTo>
                    <a:pt x="4505440" y="1033275"/>
                  </a:lnTo>
                  <a:lnTo>
                    <a:pt x="4505654" y="1033202"/>
                  </a:lnTo>
                  <a:cubicBezTo>
                    <a:pt x="4527575" y="1051975"/>
                    <a:pt x="4547897" y="1081739"/>
                    <a:pt x="4585587" y="1072223"/>
                  </a:cubicBezTo>
                  <a:cubicBezTo>
                    <a:pt x="4604203" y="1153779"/>
                    <a:pt x="4660558" y="1206988"/>
                    <a:pt x="4726370" y="1244478"/>
                  </a:cubicBezTo>
                  <a:cubicBezTo>
                    <a:pt x="4798453" y="1285089"/>
                    <a:pt x="4851670" y="1338306"/>
                    <a:pt x="4906451" y="1393087"/>
                  </a:cubicBezTo>
                  <a:cubicBezTo>
                    <a:pt x="4898526" y="1422926"/>
                    <a:pt x="4882774" y="1444938"/>
                    <a:pt x="4846724" y="1427771"/>
                  </a:cubicBezTo>
                  <a:cubicBezTo>
                    <a:pt x="4834187" y="1421526"/>
                    <a:pt x="4820075" y="1416855"/>
                    <a:pt x="4807528" y="1413750"/>
                  </a:cubicBezTo>
                  <a:cubicBezTo>
                    <a:pt x="4768233" y="1437395"/>
                    <a:pt x="4800952" y="1526761"/>
                    <a:pt x="4716257" y="1508151"/>
                  </a:cubicBezTo>
                  <a:cubicBezTo>
                    <a:pt x="4572588" y="1536780"/>
                    <a:pt x="4540463" y="1445058"/>
                    <a:pt x="4505681" y="1356435"/>
                  </a:cubicBezTo>
                  <a:lnTo>
                    <a:pt x="4484457" y="1312267"/>
                  </a:lnTo>
                  <a:lnTo>
                    <a:pt x="4475239" y="1385166"/>
                  </a:lnTo>
                  <a:cubicBezTo>
                    <a:pt x="4447229" y="1450345"/>
                    <a:pt x="4372439" y="1456970"/>
                    <a:pt x="4290598" y="1456543"/>
                  </a:cubicBezTo>
                  <a:cubicBezTo>
                    <a:pt x="4282763" y="1448709"/>
                    <a:pt x="4276496" y="1442441"/>
                    <a:pt x="4270228" y="1436173"/>
                  </a:cubicBezTo>
                  <a:cubicBezTo>
                    <a:pt x="4264026" y="1442375"/>
                    <a:pt x="4257822" y="1448579"/>
                    <a:pt x="4248503" y="1454765"/>
                  </a:cubicBezTo>
                  <a:cubicBezTo>
                    <a:pt x="4228245" y="1456218"/>
                    <a:pt x="4214094" y="1432764"/>
                    <a:pt x="4190719" y="1434200"/>
                  </a:cubicBezTo>
                  <a:cubicBezTo>
                    <a:pt x="4142354" y="1426155"/>
                    <a:pt x="4204367" y="1361006"/>
                    <a:pt x="4151334" y="1354496"/>
                  </a:cubicBezTo>
                  <a:cubicBezTo>
                    <a:pt x="4137312" y="1355982"/>
                    <a:pt x="4123273" y="1354350"/>
                    <a:pt x="4110802" y="1354284"/>
                  </a:cubicBezTo>
                  <a:cubicBezTo>
                    <a:pt x="4095166" y="1344850"/>
                    <a:pt x="4082645" y="1335432"/>
                    <a:pt x="4067008" y="1325998"/>
                  </a:cubicBezTo>
                  <a:cubicBezTo>
                    <a:pt x="4052938" y="1318130"/>
                    <a:pt x="4048222" y="1310312"/>
                    <a:pt x="4051258" y="1294739"/>
                  </a:cubicBezTo>
                  <a:cubicBezTo>
                    <a:pt x="4051144" y="1272915"/>
                    <a:pt x="4023020" y="1260298"/>
                    <a:pt x="4030677" y="1233839"/>
                  </a:cubicBezTo>
                  <a:cubicBezTo>
                    <a:pt x="4018075" y="1208832"/>
                    <a:pt x="4036620" y="1177751"/>
                    <a:pt x="3997526" y="1154165"/>
                  </a:cubicBezTo>
                  <a:cubicBezTo>
                    <a:pt x="3938078" y="1113327"/>
                    <a:pt x="3914234" y="1024350"/>
                    <a:pt x="3829958" y="1005206"/>
                  </a:cubicBezTo>
                  <a:cubicBezTo>
                    <a:pt x="3826839" y="1005189"/>
                    <a:pt x="3829779" y="970910"/>
                    <a:pt x="3828131" y="953756"/>
                  </a:cubicBezTo>
                  <a:cubicBezTo>
                    <a:pt x="3840375" y="910172"/>
                    <a:pt x="3849517" y="869691"/>
                    <a:pt x="3804123" y="833600"/>
                  </a:cubicBezTo>
                  <a:cubicBezTo>
                    <a:pt x="3777516" y="813198"/>
                    <a:pt x="3764835" y="772602"/>
                    <a:pt x="3750651" y="742912"/>
                  </a:cubicBezTo>
                  <a:cubicBezTo>
                    <a:pt x="3745926" y="733534"/>
                    <a:pt x="3747440" y="724968"/>
                    <a:pt x="3751491" y="717001"/>
                  </a:cubicBezTo>
                  <a:lnTo>
                    <a:pt x="3766209" y="696537"/>
                  </a:lnTo>
                  <a:lnTo>
                    <a:pt x="3764850" y="696349"/>
                  </a:lnTo>
                  <a:lnTo>
                    <a:pt x="3767889" y="693436"/>
                  </a:lnTo>
                  <a:lnTo>
                    <a:pt x="3780457" y="647979"/>
                  </a:lnTo>
                  <a:cubicBezTo>
                    <a:pt x="3785171" y="636507"/>
                    <a:pt x="3790589" y="628935"/>
                    <a:pt x="3797581" y="624685"/>
                  </a:cubicBezTo>
                  <a:cubicBezTo>
                    <a:pt x="3811567" y="616185"/>
                    <a:pt x="3831855" y="620967"/>
                    <a:pt x="3865440" y="634391"/>
                  </a:cubicBezTo>
                  <a:cubicBezTo>
                    <a:pt x="3886086" y="707764"/>
                    <a:pt x="3961009" y="726859"/>
                    <a:pt x="4008018" y="773868"/>
                  </a:cubicBezTo>
                  <a:lnTo>
                    <a:pt x="4012084" y="775152"/>
                  </a:lnTo>
                  <a:lnTo>
                    <a:pt x="4004532" y="767486"/>
                  </a:lnTo>
                  <a:cubicBezTo>
                    <a:pt x="4010752" y="761267"/>
                    <a:pt x="4016970" y="755048"/>
                    <a:pt x="4023189" y="748829"/>
                  </a:cubicBezTo>
                  <a:lnTo>
                    <a:pt x="4027862" y="751768"/>
                  </a:lnTo>
                  <a:lnTo>
                    <a:pt x="4027510" y="751442"/>
                  </a:lnTo>
                  <a:cubicBezTo>
                    <a:pt x="4011808" y="717127"/>
                    <a:pt x="3994558" y="684363"/>
                    <a:pt x="3983523" y="648507"/>
                  </a:cubicBezTo>
                  <a:cubicBezTo>
                    <a:pt x="3977225" y="629799"/>
                    <a:pt x="3986509" y="614261"/>
                    <a:pt x="4009860" y="612794"/>
                  </a:cubicBezTo>
                  <a:cubicBezTo>
                    <a:pt x="4070571" y="608350"/>
                    <a:pt x="4056411" y="569368"/>
                    <a:pt x="4046928" y="531963"/>
                  </a:cubicBezTo>
                  <a:lnTo>
                    <a:pt x="4048591" y="531969"/>
                  </a:lnTo>
                  <a:lnTo>
                    <a:pt x="4044069" y="530868"/>
                  </a:lnTo>
                  <a:cubicBezTo>
                    <a:pt x="4026947" y="529242"/>
                    <a:pt x="4006714" y="527605"/>
                    <a:pt x="3988056" y="530641"/>
                  </a:cubicBezTo>
                  <a:cubicBezTo>
                    <a:pt x="3970948" y="532127"/>
                    <a:pt x="3944579" y="552245"/>
                    <a:pt x="3938330" y="545997"/>
                  </a:cubicBezTo>
                  <a:cubicBezTo>
                    <a:pt x="3921132" y="525700"/>
                    <a:pt x="3907035" y="502305"/>
                    <a:pt x="3900709" y="477384"/>
                  </a:cubicBezTo>
                  <a:cubicBezTo>
                    <a:pt x="3886510" y="429095"/>
                    <a:pt x="3889394" y="373095"/>
                    <a:pt x="3824007" y="363494"/>
                  </a:cubicBezTo>
                  <a:cubicBezTo>
                    <a:pt x="3814458" y="310556"/>
                    <a:pt x="3787836" y="268438"/>
                    <a:pt x="3748793" y="232494"/>
                  </a:cubicBezTo>
                  <a:cubicBezTo>
                    <a:pt x="3750315" y="224721"/>
                    <a:pt x="3753403" y="218510"/>
                    <a:pt x="3759613" y="215423"/>
                  </a:cubicBezTo>
                  <a:cubicBezTo>
                    <a:pt x="3784407" y="190629"/>
                    <a:pt x="3807649" y="167387"/>
                    <a:pt x="3830906" y="147256"/>
                  </a:cubicBezTo>
                  <a:cubicBezTo>
                    <a:pt x="3836329" y="141832"/>
                    <a:pt x="3840888" y="138836"/>
                    <a:pt x="3844748" y="137709"/>
                  </a:cubicBezTo>
                  <a:close/>
                  <a:moveTo>
                    <a:pt x="4151244" y="0"/>
                  </a:moveTo>
                  <a:cubicBezTo>
                    <a:pt x="4154349" y="344"/>
                    <a:pt x="4160558" y="1034"/>
                    <a:pt x="4163662" y="1379"/>
                  </a:cubicBezTo>
                  <a:cubicBezTo>
                    <a:pt x="4164007" y="4483"/>
                    <a:pt x="4162971" y="8966"/>
                    <a:pt x="4161935" y="13452"/>
                  </a:cubicBezTo>
                  <a:cubicBezTo>
                    <a:pt x="4157450" y="14487"/>
                    <a:pt x="4152623" y="12418"/>
                    <a:pt x="4149518" y="12074"/>
                  </a:cubicBezTo>
                  <a:cubicBezTo>
                    <a:pt x="4149173" y="8969"/>
                    <a:pt x="4148484" y="2760"/>
                    <a:pt x="4151244" y="0"/>
                  </a:cubicBezTo>
                  <a:close/>
                </a:path>
              </a:pathLst>
            </a:custGeom>
            <a:solidFill>
              <a:srgbClr val="F0646C"/>
            </a:solidFill>
            <a:ln>
              <a:noFill/>
            </a:ln>
          </p:spPr>
          <p:txBody>
            <a:bodyPr anchorCtr="0" anchor="ctr" bIns="22850" lIns="45725" spcFirstLastPara="1" rIns="45725" wrap="square" tIns="2285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747993"/>
                </a:solidFill>
                <a:latin typeface="Oswald"/>
                <a:ea typeface="Oswald"/>
                <a:cs typeface="Oswald"/>
                <a:sym typeface="Oswald"/>
              </a:endParaRPr>
            </a:p>
          </p:txBody>
        </p:sp>
        <p:sp>
          <p:nvSpPr>
            <p:cNvPr id="981" name="Google Shape;981;g311d5cb9a0a_0_691"/>
            <p:cNvSpPr/>
            <p:nvPr/>
          </p:nvSpPr>
          <p:spPr>
            <a:xfrm>
              <a:off x="4974379" y="4270738"/>
              <a:ext cx="2423231" cy="1899155"/>
            </a:xfrm>
            <a:custGeom>
              <a:rect b="b" l="l" r="r" t="t"/>
              <a:pathLst>
                <a:path extrusionOk="0" h="1899155" w="2423231">
                  <a:moveTo>
                    <a:pt x="1224187" y="1066136"/>
                  </a:moveTo>
                  <a:lnTo>
                    <a:pt x="1224325" y="1066894"/>
                  </a:lnTo>
                  <a:lnTo>
                    <a:pt x="1224752" y="1066701"/>
                  </a:lnTo>
                  <a:close/>
                  <a:moveTo>
                    <a:pt x="1022792" y="546007"/>
                  </a:moveTo>
                  <a:lnTo>
                    <a:pt x="1023903" y="551569"/>
                  </a:lnTo>
                  <a:lnTo>
                    <a:pt x="1031137" y="552049"/>
                  </a:lnTo>
                  <a:lnTo>
                    <a:pt x="1031774" y="551360"/>
                  </a:lnTo>
                  <a:close/>
                  <a:moveTo>
                    <a:pt x="79474" y="417063"/>
                  </a:moveTo>
                  <a:cubicBezTo>
                    <a:pt x="117988" y="421469"/>
                    <a:pt x="97779" y="450874"/>
                    <a:pt x="99206" y="470905"/>
                  </a:cubicBezTo>
                  <a:cubicBezTo>
                    <a:pt x="71212" y="514228"/>
                    <a:pt x="40134" y="557569"/>
                    <a:pt x="78364" y="611303"/>
                  </a:cubicBezTo>
                  <a:cubicBezTo>
                    <a:pt x="41332" y="617682"/>
                    <a:pt x="19908" y="590055"/>
                    <a:pt x="0" y="567046"/>
                  </a:cubicBezTo>
                  <a:cubicBezTo>
                    <a:pt x="123" y="545464"/>
                    <a:pt x="18692" y="533026"/>
                    <a:pt x="23449" y="509875"/>
                  </a:cubicBezTo>
                  <a:lnTo>
                    <a:pt x="21898" y="511426"/>
                  </a:lnTo>
                  <a:cubicBezTo>
                    <a:pt x="18886" y="499113"/>
                    <a:pt x="20507" y="485228"/>
                    <a:pt x="22127" y="471345"/>
                  </a:cubicBezTo>
                  <a:lnTo>
                    <a:pt x="23660" y="472878"/>
                  </a:lnTo>
                  <a:cubicBezTo>
                    <a:pt x="22956" y="461321"/>
                    <a:pt x="26093" y="452053"/>
                    <a:pt x="31720" y="444892"/>
                  </a:cubicBezTo>
                  <a:cubicBezTo>
                    <a:pt x="37349" y="437730"/>
                    <a:pt x="45473" y="432673"/>
                    <a:pt x="54739" y="429537"/>
                  </a:cubicBezTo>
                  <a:cubicBezTo>
                    <a:pt x="64005" y="426401"/>
                    <a:pt x="71721" y="424816"/>
                    <a:pt x="79474" y="417063"/>
                  </a:cubicBezTo>
                  <a:close/>
                  <a:moveTo>
                    <a:pt x="123956" y="172469"/>
                  </a:moveTo>
                  <a:lnTo>
                    <a:pt x="124159" y="172980"/>
                  </a:lnTo>
                  <a:lnTo>
                    <a:pt x="121009" y="173014"/>
                  </a:lnTo>
                  <a:close/>
                  <a:moveTo>
                    <a:pt x="210106" y="38071"/>
                  </a:moveTo>
                  <a:cubicBezTo>
                    <a:pt x="216096" y="37045"/>
                    <a:pt x="222490" y="37270"/>
                    <a:pt x="229551" y="39554"/>
                  </a:cubicBezTo>
                  <a:cubicBezTo>
                    <a:pt x="231073" y="44260"/>
                    <a:pt x="237304" y="50491"/>
                    <a:pt x="245160" y="51979"/>
                  </a:cubicBezTo>
                  <a:cubicBezTo>
                    <a:pt x="291781" y="108152"/>
                    <a:pt x="230312" y="113552"/>
                    <a:pt x="204871" y="135877"/>
                  </a:cubicBezTo>
                  <a:lnTo>
                    <a:pt x="201722" y="135912"/>
                  </a:lnTo>
                  <a:cubicBezTo>
                    <a:pt x="175791" y="131472"/>
                    <a:pt x="162804" y="157892"/>
                    <a:pt x="143345" y="168881"/>
                  </a:cubicBezTo>
                  <a:lnTo>
                    <a:pt x="123956" y="172469"/>
                  </a:lnTo>
                  <a:lnTo>
                    <a:pt x="101177" y="114972"/>
                  </a:lnTo>
                  <a:cubicBezTo>
                    <a:pt x="113950" y="99086"/>
                    <a:pt x="126687" y="86349"/>
                    <a:pt x="139458" y="70463"/>
                  </a:cubicBezTo>
                  <a:cubicBezTo>
                    <a:pt x="150499" y="68766"/>
                    <a:pt x="155275" y="63990"/>
                    <a:pt x="160051" y="59214"/>
                  </a:cubicBezTo>
                  <a:cubicBezTo>
                    <a:pt x="177806" y="55475"/>
                    <a:pt x="192136" y="41147"/>
                    <a:pt x="210106" y="38071"/>
                  </a:cubicBezTo>
                  <a:close/>
                  <a:moveTo>
                    <a:pt x="896910" y="1559"/>
                  </a:moveTo>
                  <a:cubicBezTo>
                    <a:pt x="905882" y="5871"/>
                    <a:pt x="913711" y="18360"/>
                    <a:pt x="923093" y="29295"/>
                  </a:cubicBezTo>
                  <a:cubicBezTo>
                    <a:pt x="938742" y="51156"/>
                    <a:pt x="963640" y="41885"/>
                    <a:pt x="985424" y="32605"/>
                  </a:cubicBezTo>
                  <a:cubicBezTo>
                    <a:pt x="997889" y="32642"/>
                    <a:pt x="1008800" y="34235"/>
                    <a:pt x="1024382" y="34283"/>
                  </a:cubicBezTo>
                  <a:lnTo>
                    <a:pt x="1022829" y="35836"/>
                  </a:lnTo>
                  <a:cubicBezTo>
                    <a:pt x="1064920" y="43756"/>
                    <a:pt x="1088382" y="73431"/>
                    <a:pt x="1102524" y="112426"/>
                  </a:cubicBezTo>
                  <a:cubicBezTo>
                    <a:pt x="1107223" y="120231"/>
                    <a:pt x="1110357" y="126473"/>
                    <a:pt x="1118164" y="131171"/>
                  </a:cubicBezTo>
                  <a:cubicBezTo>
                    <a:pt x="1121347" y="152994"/>
                    <a:pt x="1144769" y="170204"/>
                    <a:pt x="1143284" y="193570"/>
                  </a:cubicBezTo>
                  <a:cubicBezTo>
                    <a:pt x="1141798" y="216936"/>
                    <a:pt x="1166776" y="232593"/>
                    <a:pt x="1162173" y="255951"/>
                  </a:cubicBezTo>
                  <a:lnTo>
                    <a:pt x="1162164" y="252833"/>
                  </a:lnTo>
                  <a:cubicBezTo>
                    <a:pt x="1162202" y="265298"/>
                    <a:pt x="1163794" y="276208"/>
                    <a:pt x="1166948" y="288684"/>
                  </a:cubicBezTo>
                  <a:cubicBezTo>
                    <a:pt x="1166977" y="298031"/>
                    <a:pt x="1170113" y="304273"/>
                    <a:pt x="1176364" y="310524"/>
                  </a:cubicBezTo>
                  <a:cubicBezTo>
                    <a:pt x="1181111" y="333911"/>
                    <a:pt x="1202971" y="349558"/>
                    <a:pt x="1203048" y="374487"/>
                  </a:cubicBezTo>
                  <a:lnTo>
                    <a:pt x="1201485" y="372925"/>
                  </a:lnTo>
                  <a:cubicBezTo>
                    <a:pt x="1201591" y="407201"/>
                    <a:pt x="1243693" y="418238"/>
                    <a:pt x="1245352" y="450962"/>
                  </a:cubicBezTo>
                  <a:cubicBezTo>
                    <a:pt x="1256302" y="465017"/>
                    <a:pt x="1267242" y="475958"/>
                    <a:pt x="1278192" y="490014"/>
                  </a:cubicBezTo>
                  <a:lnTo>
                    <a:pt x="1266165" y="515534"/>
                  </a:lnTo>
                  <a:lnTo>
                    <a:pt x="1268955" y="518031"/>
                  </a:lnTo>
                  <a:cubicBezTo>
                    <a:pt x="1308054" y="544603"/>
                    <a:pt x="1326788" y="600921"/>
                    <a:pt x="1386254" y="597745"/>
                  </a:cubicBezTo>
                  <a:cubicBezTo>
                    <a:pt x="1409709" y="621199"/>
                    <a:pt x="1430034" y="644655"/>
                    <a:pt x="1467592" y="641497"/>
                  </a:cubicBezTo>
                  <a:cubicBezTo>
                    <a:pt x="1544218" y="708726"/>
                    <a:pt x="1619276" y="777519"/>
                    <a:pt x="1684935" y="858840"/>
                  </a:cubicBezTo>
                  <a:cubicBezTo>
                    <a:pt x="1684920" y="880749"/>
                    <a:pt x="1709944" y="896377"/>
                    <a:pt x="1703664" y="921420"/>
                  </a:cubicBezTo>
                  <a:lnTo>
                    <a:pt x="1702104" y="916726"/>
                  </a:lnTo>
                  <a:cubicBezTo>
                    <a:pt x="1708351" y="932369"/>
                    <a:pt x="1706775" y="946455"/>
                    <a:pt x="1705199" y="960540"/>
                  </a:cubicBezTo>
                  <a:lnTo>
                    <a:pt x="1706766" y="958973"/>
                  </a:lnTo>
                  <a:cubicBezTo>
                    <a:pt x="1705182" y="982447"/>
                    <a:pt x="1728644" y="996513"/>
                    <a:pt x="1725495" y="1021553"/>
                  </a:cubicBezTo>
                  <a:lnTo>
                    <a:pt x="1725497" y="1018423"/>
                  </a:lnTo>
                  <a:cubicBezTo>
                    <a:pt x="1727044" y="1041894"/>
                    <a:pt x="1745809" y="1057528"/>
                    <a:pt x="1747358" y="1077870"/>
                  </a:cubicBezTo>
                  <a:lnTo>
                    <a:pt x="1748922" y="1079434"/>
                  </a:lnTo>
                  <a:cubicBezTo>
                    <a:pt x="1747322" y="1124815"/>
                    <a:pt x="1803648" y="1134160"/>
                    <a:pt x="1806744" y="1177972"/>
                  </a:cubicBezTo>
                  <a:cubicBezTo>
                    <a:pt x="1809866" y="1187360"/>
                    <a:pt x="1816121" y="1193614"/>
                    <a:pt x="1822377" y="1196739"/>
                  </a:cubicBezTo>
                  <a:lnTo>
                    <a:pt x="1814758" y="1217020"/>
                  </a:lnTo>
                  <a:lnTo>
                    <a:pt x="1948097" y="1353461"/>
                  </a:lnTo>
                  <a:cubicBezTo>
                    <a:pt x="1966915" y="1372278"/>
                    <a:pt x="1984164" y="1392663"/>
                    <a:pt x="2002981" y="1411481"/>
                  </a:cubicBezTo>
                  <a:cubicBezTo>
                    <a:pt x="2010822" y="1456955"/>
                    <a:pt x="2043753" y="1486749"/>
                    <a:pt x="2073546" y="1516542"/>
                  </a:cubicBezTo>
                  <a:cubicBezTo>
                    <a:pt x="2183312" y="1629445"/>
                    <a:pt x="2297783" y="1743915"/>
                    <a:pt x="2407550" y="1856818"/>
                  </a:cubicBezTo>
                  <a:cubicBezTo>
                    <a:pt x="2410687" y="1866226"/>
                    <a:pt x="2415391" y="1870930"/>
                    <a:pt x="2423231" y="1875634"/>
                  </a:cubicBezTo>
                  <a:cubicBezTo>
                    <a:pt x="2421664" y="1883475"/>
                    <a:pt x="2420095" y="1891315"/>
                    <a:pt x="2418528" y="1899155"/>
                  </a:cubicBezTo>
                  <a:cubicBezTo>
                    <a:pt x="2382462" y="1869362"/>
                    <a:pt x="2347964" y="1841136"/>
                    <a:pt x="2311898" y="1811342"/>
                  </a:cubicBezTo>
                  <a:cubicBezTo>
                    <a:pt x="2277401" y="1783115"/>
                    <a:pt x="2242902" y="1754889"/>
                    <a:pt x="2191157" y="1753320"/>
                  </a:cubicBezTo>
                  <a:cubicBezTo>
                    <a:pt x="2158228" y="1751751"/>
                    <a:pt x="2126866" y="1720389"/>
                    <a:pt x="2095504" y="1704709"/>
                  </a:cubicBezTo>
                  <a:cubicBezTo>
                    <a:pt x="2056303" y="1687460"/>
                    <a:pt x="2045326" y="1695298"/>
                    <a:pt x="2028079" y="1756451"/>
                  </a:cubicBezTo>
                  <a:cubicBezTo>
                    <a:pt x="1993584" y="1800356"/>
                    <a:pt x="1960654" y="1767426"/>
                    <a:pt x="1952813" y="1740770"/>
                  </a:cubicBezTo>
                  <a:cubicBezTo>
                    <a:pt x="1921448" y="1627868"/>
                    <a:pt x="1861861" y="1540057"/>
                    <a:pt x="1753663" y="1491444"/>
                  </a:cubicBezTo>
                  <a:cubicBezTo>
                    <a:pt x="1737983" y="1482036"/>
                    <a:pt x="1739549" y="1455378"/>
                    <a:pt x="1728573" y="1441266"/>
                  </a:cubicBezTo>
                  <a:cubicBezTo>
                    <a:pt x="1684670" y="1478899"/>
                    <a:pt x="1736417" y="1540052"/>
                    <a:pt x="1694081" y="1579253"/>
                  </a:cubicBezTo>
                  <a:cubicBezTo>
                    <a:pt x="1618815" y="1601204"/>
                    <a:pt x="1593723" y="1522801"/>
                    <a:pt x="1538842" y="1502413"/>
                  </a:cubicBezTo>
                  <a:cubicBezTo>
                    <a:pt x="1433780" y="1400488"/>
                    <a:pt x="1276973" y="1356578"/>
                    <a:pt x="1217384" y="1206044"/>
                  </a:cubicBezTo>
                  <a:lnTo>
                    <a:pt x="1211319" y="1190434"/>
                  </a:lnTo>
                  <a:lnTo>
                    <a:pt x="1201113" y="1190378"/>
                  </a:lnTo>
                  <a:cubicBezTo>
                    <a:pt x="1187257" y="1185893"/>
                    <a:pt x="1173598" y="1174577"/>
                    <a:pt x="1159545" y="1168336"/>
                  </a:cubicBezTo>
                  <a:cubicBezTo>
                    <a:pt x="1150179" y="1158969"/>
                    <a:pt x="1140812" y="1149603"/>
                    <a:pt x="1133008" y="1141799"/>
                  </a:cubicBezTo>
                  <a:cubicBezTo>
                    <a:pt x="1126763" y="1132431"/>
                    <a:pt x="1120522" y="1119942"/>
                    <a:pt x="1117403" y="1110572"/>
                  </a:cubicBezTo>
                  <a:cubicBezTo>
                    <a:pt x="1109596" y="1105890"/>
                    <a:pt x="1125222" y="1077778"/>
                    <a:pt x="1097110" y="1090280"/>
                  </a:cubicBezTo>
                  <a:cubicBezTo>
                    <a:pt x="1079932" y="1091846"/>
                    <a:pt x="1065878" y="1090290"/>
                    <a:pt x="1062761" y="1071552"/>
                  </a:cubicBezTo>
                  <a:cubicBezTo>
                    <a:pt x="1036224" y="1048138"/>
                    <a:pt x="1006562" y="1024726"/>
                    <a:pt x="978463" y="999751"/>
                  </a:cubicBezTo>
                  <a:cubicBezTo>
                    <a:pt x="959730" y="984142"/>
                    <a:pt x="972229" y="965399"/>
                    <a:pt x="983164" y="951341"/>
                  </a:cubicBezTo>
                  <a:cubicBezTo>
                    <a:pt x="998785" y="935720"/>
                    <a:pt x="1011285" y="916977"/>
                    <a:pt x="1005047" y="891994"/>
                  </a:cubicBezTo>
                  <a:cubicBezTo>
                    <a:pt x="983183" y="895125"/>
                    <a:pt x="962886" y="887324"/>
                    <a:pt x="966016" y="865461"/>
                  </a:cubicBezTo>
                  <a:cubicBezTo>
                    <a:pt x="972275" y="831106"/>
                    <a:pt x="987903" y="796746"/>
                    <a:pt x="998845" y="760825"/>
                  </a:cubicBezTo>
                  <a:cubicBezTo>
                    <a:pt x="967633" y="707744"/>
                    <a:pt x="891116" y="709331"/>
                    <a:pt x="859905" y="653127"/>
                  </a:cubicBezTo>
                  <a:cubicBezTo>
                    <a:pt x="855223" y="645322"/>
                    <a:pt x="825553" y="646894"/>
                    <a:pt x="808374" y="648460"/>
                  </a:cubicBezTo>
                  <a:cubicBezTo>
                    <a:pt x="783389" y="654715"/>
                    <a:pt x="763091" y="646914"/>
                    <a:pt x="744359" y="631305"/>
                  </a:cubicBezTo>
                  <a:cubicBezTo>
                    <a:pt x="758428" y="582892"/>
                    <a:pt x="703773" y="587596"/>
                    <a:pt x="686606" y="557931"/>
                  </a:cubicBezTo>
                  <a:cubicBezTo>
                    <a:pt x="716285" y="528252"/>
                    <a:pt x="766250" y="540727"/>
                    <a:pt x="792808" y="504803"/>
                  </a:cubicBezTo>
                  <a:cubicBezTo>
                    <a:pt x="809994" y="484497"/>
                    <a:pt x="834976" y="490734"/>
                    <a:pt x="856833" y="503219"/>
                  </a:cubicBezTo>
                  <a:cubicBezTo>
                    <a:pt x="880253" y="514141"/>
                    <a:pt x="891189" y="500085"/>
                    <a:pt x="892757" y="479784"/>
                  </a:cubicBezTo>
                  <a:lnTo>
                    <a:pt x="885588" y="427078"/>
                  </a:lnTo>
                  <a:lnTo>
                    <a:pt x="865073" y="412393"/>
                  </a:lnTo>
                  <a:cubicBezTo>
                    <a:pt x="840056" y="384270"/>
                    <a:pt x="822817" y="351498"/>
                    <a:pt x="824255" y="312553"/>
                  </a:cubicBezTo>
                  <a:cubicBezTo>
                    <a:pt x="869230" y="245696"/>
                    <a:pt x="867659" y="241017"/>
                    <a:pt x="828567" y="195712"/>
                  </a:cubicBezTo>
                  <a:cubicBezTo>
                    <a:pt x="795728" y="156660"/>
                    <a:pt x="741161" y="145585"/>
                    <a:pt x="703662" y="111193"/>
                  </a:cubicBezTo>
                  <a:cubicBezTo>
                    <a:pt x="694286" y="101816"/>
                    <a:pt x="694286" y="101816"/>
                    <a:pt x="725408" y="89447"/>
                  </a:cubicBezTo>
                  <a:cubicBezTo>
                    <a:pt x="728514" y="86341"/>
                    <a:pt x="737872" y="89487"/>
                    <a:pt x="737872" y="89487"/>
                  </a:cubicBezTo>
                  <a:cubicBezTo>
                    <a:pt x="740101" y="54437"/>
                    <a:pt x="748996" y="33821"/>
                    <a:pt x="764553" y="26079"/>
                  </a:cubicBezTo>
                  <a:cubicBezTo>
                    <a:pt x="780109" y="18337"/>
                    <a:pt x="802329" y="23469"/>
                    <a:pt x="831202" y="39918"/>
                  </a:cubicBezTo>
                  <a:cubicBezTo>
                    <a:pt x="837443" y="43053"/>
                    <a:pt x="859227" y="33773"/>
                    <a:pt x="863867" y="22879"/>
                  </a:cubicBezTo>
                  <a:cubicBezTo>
                    <a:pt x="877823" y="1110"/>
                    <a:pt x="887938" y="-2753"/>
                    <a:pt x="896910" y="1559"/>
                  </a:cubicBezTo>
                  <a:close/>
                </a:path>
              </a:pathLst>
            </a:custGeom>
            <a:solidFill>
              <a:srgbClr val="F0646C">
                <a:alpha val="20000"/>
              </a:srgbClr>
            </a:solidFill>
            <a:ln>
              <a:noFill/>
            </a:ln>
          </p:spPr>
          <p:txBody>
            <a:bodyPr anchorCtr="0" anchor="ctr" bIns="22850" lIns="45725" spcFirstLastPara="1" rIns="45725" wrap="square" tIns="2285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747993"/>
                </a:solidFill>
                <a:latin typeface="Oswald"/>
                <a:ea typeface="Oswald"/>
                <a:cs typeface="Oswald"/>
                <a:sym typeface="Oswald"/>
              </a:endParaRPr>
            </a:p>
          </p:txBody>
        </p:sp>
        <p:sp>
          <p:nvSpPr>
            <p:cNvPr id="982" name="Google Shape;982;g311d5cb9a0a_0_691"/>
            <p:cNvSpPr/>
            <p:nvPr/>
          </p:nvSpPr>
          <p:spPr>
            <a:xfrm>
              <a:off x="1744991" y="5528768"/>
              <a:ext cx="5583487" cy="5513540"/>
            </a:xfrm>
            <a:custGeom>
              <a:rect b="b" l="l" r="r" t="t"/>
              <a:pathLst>
                <a:path extrusionOk="0" h="5513540" w="5583487">
                  <a:moveTo>
                    <a:pt x="4457396" y="5030820"/>
                  </a:moveTo>
                  <a:lnTo>
                    <a:pt x="4456486" y="5033400"/>
                  </a:lnTo>
                  <a:lnTo>
                    <a:pt x="4459864" y="5033288"/>
                  </a:lnTo>
                  <a:close/>
                  <a:moveTo>
                    <a:pt x="4651971" y="4987478"/>
                  </a:moveTo>
                  <a:lnTo>
                    <a:pt x="4651437" y="4989021"/>
                  </a:lnTo>
                  <a:lnTo>
                    <a:pt x="4651864" y="4993409"/>
                  </a:lnTo>
                  <a:lnTo>
                    <a:pt x="4652249" y="4992098"/>
                  </a:lnTo>
                  <a:lnTo>
                    <a:pt x="4652577" y="4992264"/>
                  </a:lnTo>
                  <a:lnTo>
                    <a:pt x="4652371" y="4989284"/>
                  </a:lnTo>
                  <a:close/>
                  <a:moveTo>
                    <a:pt x="4519348" y="4904734"/>
                  </a:moveTo>
                  <a:lnTo>
                    <a:pt x="4519518" y="4905065"/>
                  </a:lnTo>
                  <a:lnTo>
                    <a:pt x="4519524" y="4904917"/>
                  </a:lnTo>
                  <a:lnTo>
                    <a:pt x="4521276" y="4908138"/>
                  </a:lnTo>
                  <a:lnTo>
                    <a:pt x="4523270" y="4906713"/>
                  </a:lnTo>
                  <a:lnTo>
                    <a:pt x="4519526" y="4904824"/>
                  </a:lnTo>
                  <a:lnTo>
                    <a:pt x="4519524" y="4904917"/>
                  </a:lnTo>
                  <a:lnTo>
                    <a:pt x="4519452" y="4904788"/>
                  </a:lnTo>
                  <a:close/>
                  <a:moveTo>
                    <a:pt x="4233439" y="4893865"/>
                  </a:moveTo>
                  <a:lnTo>
                    <a:pt x="4233300" y="4893973"/>
                  </a:lnTo>
                  <a:lnTo>
                    <a:pt x="4230392" y="4894323"/>
                  </a:lnTo>
                  <a:lnTo>
                    <a:pt x="4229632" y="4894415"/>
                  </a:lnTo>
                  <a:lnTo>
                    <a:pt x="4230405" y="4899344"/>
                  </a:lnTo>
                  <a:lnTo>
                    <a:pt x="4232526" y="4912855"/>
                  </a:lnTo>
                  <a:lnTo>
                    <a:pt x="4232526" y="4912863"/>
                  </a:lnTo>
                  <a:lnTo>
                    <a:pt x="4232526" y="4913246"/>
                  </a:lnTo>
                  <a:cubicBezTo>
                    <a:pt x="4232526" y="4914417"/>
                    <a:pt x="4232525" y="4915978"/>
                    <a:pt x="4232525" y="4915978"/>
                  </a:cubicBezTo>
                  <a:lnTo>
                    <a:pt x="4232526" y="4912863"/>
                  </a:lnTo>
                  <a:lnTo>
                    <a:pt x="4232526" y="4912857"/>
                  </a:lnTo>
                  <a:lnTo>
                    <a:pt x="4232526" y="4912855"/>
                  </a:lnTo>
                  <a:lnTo>
                    <a:pt x="4232527" y="4906613"/>
                  </a:lnTo>
                  <a:close/>
                  <a:moveTo>
                    <a:pt x="4653716" y="4775698"/>
                  </a:moveTo>
                  <a:lnTo>
                    <a:pt x="4647716" y="4781698"/>
                  </a:lnTo>
                  <a:lnTo>
                    <a:pt x="4653655" y="4780212"/>
                  </a:lnTo>
                  <a:close/>
                  <a:moveTo>
                    <a:pt x="4178659" y="4706871"/>
                  </a:moveTo>
                  <a:lnTo>
                    <a:pt x="4172243" y="4714225"/>
                  </a:lnTo>
                  <a:lnTo>
                    <a:pt x="4179091" y="4712184"/>
                  </a:lnTo>
                  <a:close/>
                  <a:moveTo>
                    <a:pt x="4266395" y="4088819"/>
                  </a:moveTo>
                  <a:cubicBezTo>
                    <a:pt x="4278896" y="4088436"/>
                    <a:pt x="4291400" y="4091570"/>
                    <a:pt x="4304688" y="4100174"/>
                  </a:cubicBezTo>
                  <a:cubicBezTo>
                    <a:pt x="4314070" y="4109556"/>
                    <a:pt x="4321889" y="4120499"/>
                    <a:pt x="4328150" y="4133004"/>
                  </a:cubicBezTo>
                  <a:cubicBezTo>
                    <a:pt x="4329769" y="4225205"/>
                    <a:pt x="4431315" y="4179949"/>
                    <a:pt x="4461038" y="4231537"/>
                  </a:cubicBezTo>
                  <a:cubicBezTo>
                    <a:pt x="4484515" y="4289370"/>
                    <a:pt x="4414211" y="4315891"/>
                    <a:pt x="4407991" y="4365894"/>
                  </a:cubicBezTo>
                  <a:cubicBezTo>
                    <a:pt x="4447069" y="4383109"/>
                    <a:pt x="4454858" y="4344046"/>
                    <a:pt x="4475166" y="4333119"/>
                  </a:cubicBezTo>
                  <a:cubicBezTo>
                    <a:pt x="4497038" y="4323756"/>
                    <a:pt x="4518904" y="4305018"/>
                    <a:pt x="4540791" y="4320658"/>
                  </a:cubicBezTo>
                  <a:cubicBezTo>
                    <a:pt x="4562677" y="4336300"/>
                    <a:pt x="4556446" y="4364425"/>
                    <a:pt x="4547083" y="4386296"/>
                  </a:cubicBezTo>
                  <a:cubicBezTo>
                    <a:pt x="4510218" y="4472415"/>
                    <a:pt x="4484128" y="4569311"/>
                    <a:pt x="4382913" y="4588988"/>
                  </a:cubicBezTo>
                  <a:lnTo>
                    <a:pt x="4355364" y="4590959"/>
                  </a:lnTo>
                  <a:lnTo>
                    <a:pt x="4379277" y="4613164"/>
                  </a:lnTo>
                  <a:lnTo>
                    <a:pt x="4381747" y="4617329"/>
                  </a:lnTo>
                  <a:lnTo>
                    <a:pt x="4424691" y="4579177"/>
                  </a:lnTo>
                  <a:cubicBezTo>
                    <a:pt x="4443970" y="4568175"/>
                    <a:pt x="4466484" y="4566158"/>
                    <a:pt x="4497074" y="4586016"/>
                  </a:cubicBezTo>
                  <a:cubicBezTo>
                    <a:pt x="4514330" y="4597140"/>
                    <a:pt x="4534217" y="4574100"/>
                    <a:pt x="4548233" y="4575850"/>
                  </a:cubicBezTo>
                  <a:cubicBezTo>
                    <a:pt x="4565358" y="4577642"/>
                    <a:pt x="4566988" y="4583107"/>
                    <a:pt x="4563970" y="4589671"/>
                  </a:cubicBezTo>
                  <a:lnTo>
                    <a:pt x="4555009" y="4604738"/>
                  </a:lnTo>
                  <a:lnTo>
                    <a:pt x="4589988" y="4599091"/>
                  </a:lnTo>
                  <a:lnTo>
                    <a:pt x="4599385" y="4601909"/>
                  </a:lnTo>
                  <a:lnTo>
                    <a:pt x="4648870" y="4546161"/>
                  </a:lnTo>
                  <a:cubicBezTo>
                    <a:pt x="4681806" y="4500906"/>
                    <a:pt x="4689118" y="4488669"/>
                    <a:pt x="4725867" y="4495954"/>
                  </a:cubicBezTo>
                  <a:lnTo>
                    <a:pt x="4765327" y="4506745"/>
                  </a:lnTo>
                  <a:lnTo>
                    <a:pt x="4777297" y="4492934"/>
                  </a:lnTo>
                  <a:cubicBezTo>
                    <a:pt x="4786663" y="4486689"/>
                    <a:pt x="4797589" y="4482006"/>
                    <a:pt x="4806953" y="4478882"/>
                  </a:cubicBezTo>
                  <a:cubicBezTo>
                    <a:pt x="4817880" y="4474199"/>
                    <a:pt x="4819441" y="4466394"/>
                    <a:pt x="4813200" y="4457031"/>
                  </a:cubicBezTo>
                  <a:cubicBezTo>
                    <a:pt x="4895932" y="4383663"/>
                    <a:pt x="4972419" y="4304052"/>
                    <a:pt x="5097279" y="4350860"/>
                  </a:cubicBezTo>
                  <a:cubicBezTo>
                    <a:pt x="5114447" y="4349299"/>
                    <a:pt x="5130055" y="4346174"/>
                    <a:pt x="5147225" y="4344612"/>
                  </a:cubicBezTo>
                  <a:cubicBezTo>
                    <a:pt x="5164393" y="4346171"/>
                    <a:pt x="5180001" y="4343047"/>
                    <a:pt x="5197171" y="4341484"/>
                  </a:cubicBezTo>
                  <a:cubicBezTo>
                    <a:pt x="5208096" y="4343043"/>
                    <a:pt x="5220583" y="4346164"/>
                    <a:pt x="5228386" y="4353967"/>
                  </a:cubicBezTo>
                  <a:cubicBezTo>
                    <a:pt x="5243992" y="4372694"/>
                    <a:pt x="5245549" y="4396107"/>
                    <a:pt x="5242425" y="4417958"/>
                  </a:cubicBezTo>
                  <a:cubicBezTo>
                    <a:pt x="5378211" y="4450718"/>
                    <a:pt x="5378211" y="4450718"/>
                    <a:pt x="5311086" y="4536571"/>
                  </a:cubicBezTo>
                  <a:cubicBezTo>
                    <a:pt x="5278305" y="4566230"/>
                    <a:pt x="5243964" y="4594329"/>
                    <a:pt x="5211183" y="4623987"/>
                  </a:cubicBezTo>
                  <a:cubicBezTo>
                    <a:pt x="5151871" y="4636481"/>
                    <a:pt x="5120652" y="4673944"/>
                    <a:pt x="5105036" y="4730134"/>
                  </a:cubicBezTo>
                  <a:cubicBezTo>
                    <a:pt x="5055085" y="4783209"/>
                    <a:pt x="4997329" y="4831600"/>
                    <a:pt x="4972346" y="4903401"/>
                  </a:cubicBezTo>
                  <a:lnTo>
                    <a:pt x="4955959" y="4892056"/>
                  </a:lnTo>
                  <a:lnTo>
                    <a:pt x="4855196" y="4986577"/>
                  </a:lnTo>
                  <a:cubicBezTo>
                    <a:pt x="4815714" y="4984859"/>
                    <a:pt x="4793762" y="5028995"/>
                    <a:pt x="4752685" y="5022535"/>
                  </a:cubicBezTo>
                  <a:lnTo>
                    <a:pt x="4752756" y="5016386"/>
                  </a:lnTo>
                  <a:lnTo>
                    <a:pt x="4749137" y="5020487"/>
                  </a:lnTo>
                  <a:lnTo>
                    <a:pt x="4741332" y="5028292"/>
                  </a:lnTo>
                  <a:lnTo>
                    <a:pt x="4730406" y="5029854"/>
                  </a:lnTo>
                  <a:lnTo>
                    <a:pt x="4726978" y="5030127"/>
                  </a:lnTo>
                  <a:lnTo>
                    <a:pt x="4732424" y="5032899"/>
                  </a:lnTo>
                  <a:cubicBezTo>
                    <a:pt x="4718717" y="5043424"/>
                    <a:pt x="4706524" y="5052431"/>
                    <a:pt x="4694332" y="5061440"/>
                  </a:cubicBezTo>
                  <a:cubicBezTo>
                    <a:pt x="4678723" y="5057947"/>
                    <a:pt x="4666376" y="5060745"/>
                    <a:pt x="4654183" y="5069752"/>
                  </a:cubicBezTo>
                  <a:cubicBezTo>
                    <a:pt x="4649408" y="5064977"/>
                    <a:pt x="4641526" y="5060125"/>
                    <a:pt x="4633645" y="5055273"/>
                  </a:cubicBezTo>
                  <a:lnTo>
                    <a:pt x="4634592" y="5052060"/>
                  </a:lnTo>
                  <a:lnTo>
                    <a:pt x="4630513" y="5054840"/>
                  </a:lnTo>
                  <a:lnTo>
                    <a:pt x="4627578" y="5053942"/>
                  </a:lnTo>
                  <a:lnTo>
                    <a:pt x="4615119" y="5064353"/>
                  </a:lnTo>
                  <a:cubicBezTo>
                    <a:pt x="4600912" y="5062885"/>
                    <a:pt x="4586705" y="5061415"/>
                    <a:pt x="4575657" y="5059921"/>
                  </a:cubicBezTo>
                  <a:cubicBezTo>
                    <a:pt x="4534826" y="5028642"/>
                    <a:pt x="4534826" y="5028642"/>
                    <a:pt x="4490319" y="5063742"/>
                  </a:cubicBezTo>
                  <a:lnTo>
                    <a:pt x="4487063" y="5060486"/>
                  </a:lnTo>
                  <a:lnTo>
                    <a:pt x="4488478" y="5068905"/>
                  </a:lnTo>
                  <a:cubicBezTo>
                    <a:pt x="4486914" y="5082952"/>
                    <a:pt x="4485353" y="5097000"/>
                    <a:pt x="4482230" y="5109487"/>
                  </a:cubicBezTo>
                  <a:cubicBezTo>
                    <a:pt x="4458815" y="5136022"/>
                    <a:pt x="4435399" y="5162558"/>
                    <a:pt x="4410423" y="5187535"/>
                  </a:cubicBezTo>
                  <a:cubicBezTo>
                    <a:pt x="4404180" y="5184413"/>
                    <a:pt x="4397937" y="5181294"/>
                    <a:pt x="4391694" y="5178172"/>
                  </a:cubicBezTo>
                  <a:cubicBezTo>
                    <a:pt x="4369841" y="5193784"/>
                    <a:pt x="4349548" y="5210954"/>
                    <a:pt x="4329256" y="5228126"/>
                  </a:cubicBezTo>
                  <a:cubicBezTo>
                    <a:pt x="4326135" y="5231248"/>
                    <a:pt x="4321452" y="5235931"/>
                    <a:pt x="4318329" y="5239053"/>
                  </a:cubicBezTo>
                  <a:cubicBezTo>
                    <a:pt x="4305841" y="5245298"/>
                    <a:pt x="4290233" y="5251543"/>
                    <a:pt x="4279306" y="5262469"/>
                  </a:cubicBezTo>
                  <a:cubicBezTo>
                    <a:pt x="4269941" y="5268714"/>
                    <a:pt x="4263698" y="5271836"/>
                    <a:pt x="4252771" y="5270276"/>
                  </a:cubicBezTo>
                  <a:lnTo>
                    <a:pt x="4132226" y="5232144"/>
                  </a:lnTo>
                  <a:lnTo>
                    <a:pt x="4131938" y="5233012"/>
                  </a:lnTo>
                  <a:cubicBezTo>
                    <a:pt x="4074118" y="5234539"/>
                    <a:pt x="4022561" y="5251697"/>
                    <a:pt x="3985085" y="5298554"/>
                  </a:cubicBezTo>
                  <a:cubicBezTo>
                    <a:pt x="3960100" y="5329792"/>
                    <a:pt x="3944499" y="5370413"/>
                    <a:pt x="3975773" y="5401687"/>
                  </a:cubicBezTo>
                  <a:cubicBezTo>
                    <a:pt x="4016429" y="5445467"/>
                    <a:pt x="3985190" y="5467324"/>
                    <a:pt x="3958641" y="5493873"/>
                  </a:cubicBezTo>
                  <a:cubicBezTo>
                    <a:pt x="3946127" y="5475112"/>
                    <a:pt x="3941426" y="5451671"/>
                    <a:pt x="3916415" y="5442279"/>
                  </a:cubicBezTo>
                  <a:cubicBezTo>
                    <a:pt x="3897662" y="5439142"/>
                    <a:pt x="3874211" y="5421938"/>
                    <a:pt x="3867977" y="5450061"/>
                  </a:cubicBezTo>
                  <a:cubicBezTo>
                    <a:pt x="3855515" y="5512561"/>
                    <a:pt x="3816453" y="5520350"/>
                    <a:pt x="3764877" y="5509380"/>
                  </a:cubicBezTo>
                  <a:cubicBezTo>
                    <a:pt x="3741434" y="5504677"/>
                    <a:pt x="3717991" y="5499974"/>
                    <a:pt x="3697670" y="5492148"/>
                  </a:cubicBezTo>
                  <a:cubicBezTo>
                    <a:pt x="3691421" y="5492144"/>
                    <a:pt x="3691411" y="5476518"/>
                    <a:pt x="3689843" y="5468702"/>
                  </a:cubicBezTo>
                  <a:cubicBezTo>
                    <a:pt x="3689842" y="5465577"/>
                    <a:pt x="3694524" y="5457767"/>
                    <a:pt x="3697650" y="5457769"/>
                  </a:cubicBezTo>
                  <a:cubicBezTo>
                    <a:pt x="3710149" y="5454652"/>
                    <a:pt x="3725777" y="5454661"/>
                    <a:pt x="3738273" y="5448418"/>
                  </a:cubicBezTo>
                  <a:cubicBezTo>
                    <a:pt x="3742961" y="5446858"/>
                    <a:pt x="3750766" y="5432799"/>
                    <a:pt x="3752326" y="5428112"/>
                  </a:cubicBezTo>
                  <a:cubicBezTo>
                    <a:pt x="3744504" y="5417168"/>
                    <a:pt x="3736683" y="5403100"/>
                    <a:pt x="3725740" y="5398405"/>
                  </a:cubicBezTo>
                  <a:cubicBezTo>
                    <a:pt x="3708545" y="5387454"/>
                    <a:pt x="3691362" y="5398383"/>
                    <a:pt x="3674179" y="5409311"/>
                  </a:cubicBezTo>
                  <a:cubicBezTo>
                    <a:pt x="3647622" y="5423358"/>
                    <a:pt x="3622620" y="5423342"/>
                    <a:pt x="3592921" y="5412386"/>
                  </a:cubicBezTo>
                  <a:cubicBezTo>
                    <a:pt x="3591364" y="5420198"/>
                    <a:pt x="3588243" y="5429572"/>
                    <a:pt x="3583561" y="5437383"/>
                  </a:cubicBezTo>
                  <a:cubicBezTo>
                    <a:pt x="3558578" y="5468622"/>
                    <a:pt x="3542951" y="5468611"/>
                    <a:pt x="3535117" y="5435790"/>
                  </a:cubicBezTo>
                  <a:cubicBezTo>
                    <a:pt x="3530409" y="5402970"/>
                    <a:pt x="3511655" y="5402959"/>
                    <a:pt x="3492898" y="5393571"/>
                  </a:cubicBezTo>
                  <a:cubicBezTo>
                    <a:pt x="3506949" y="5373266"/>
                    <a:pt x="3519436" y="5351394"/>
                    <a:pt x="3503796" y="5329507"/>
                  </a:cubicBezTo>
                  <a:cubicBezTo>
                    <a:pt x="3453749" y="5263844"/>
                    <a:pt x="3403702" y="5198180"/>
                    <a:pt x="3352092" y="5130952"/>
                  </a:cubicBezTo>
                  <a:lnTo>
                    <a:pt x="3313001" y="5091860"/>
                  </a:lnTo>
                  <a:cubicBezTo>
                    <a:pt x="3325495" y="5079366"/>
                    <a:pt x="3341114" y="5066875"/>
                    <a:pt x="3352044" y="5052817"/>
                  </a:cubicBezTo>
                  <a:cubicBezTo>
                    <a:pt x="3391076" y="4995023"/>
                    <a:pt x="3433241" y="4952857"/>
                    <a:pt x="3509836" y="4988846"/>
                  </a:cubicBezTo>
                  <a:cubicBezTo>
                    <a:pt x="3530157" y="4999798"/>
                    <a:pt x="3555140" y="4968559"/>
                    <a:pt x="3550439" y="4948242"/>
                  </a:cubicBezTo>
                  <a:cubicBezTo>
                    <a:pt x="3539462" y="4887290"/>
                    <a:pt x="3526927" y="4831025"/>
                    <a:pt x="3514388" y="4771635"/>
                  </a:cubicBezTo>
                  <a:cubicBezTo>
                    <a:pt x="3619030" y="4679501"/>
                    <a:pt x="3729927" y="4593623"/>
                    <a:pt x="3859597" y="4542136"/>
                  </a:cubicBezTo>
                  <a:cubicBezTo>
                    <a:pt x="3895531" y="4528095"/>
                    <a:pt x="3928339" y="4514049"/>
                    <a:pt x="3968947" y="4479697"/>
                  </a:cubicBezTo>
                  <a:cubicBezTo>
                    <a:pt x="3923635" y="4487482"/>
                    <a:pt x="3886139" y="4499960"/>
                    <a:pt x="3872048" y="4457758"/>
                  </a:cubicBezTo>
                  <a:cubicBezTo>
                    <a:pt x="3856394" y="4417119"/>
                    <a:pt x="3873560" y="4378063"/>
                    <a:pt x="3911055" y="4362459"/>
                  </a:cubicBezTo>
                  <a:cubicBezTo>
                    <a:pt x="3973546" y="4337495"/>
                    <a:pt x="4006336" y="4295323"/>
                    <a:pt x="4006294" y="4226564"/>
                  </a:cubicBezTo>
                  <a:cubicBezTo>
                    <a:pt x="4065633" y="4157844"/>
                    <a:pt x="4162520" y="4157905"/>
                    <a:pt x="4228115" y="4098563"/>
                  </a:cubicBezTo>
                  <a:cubicBezTo>
                    <a:pt x="4241395" y="4093101"/>
                    <a:pt x="4253894" y="4089202"/>
                    <a:pt x="4266395" y="4088819"/>
                  </a:cubicBezTo>
                  <a:close/>
                  <a:moveTo>
                    <a:pt x="3824422" y="3650871"/>
                  </a:moveTo>
                  <a:lnTo>
                    <a:pt x="3821237" y="3656318"/>
                  </a:lnTo>
                  <a:cubicBezTo>
                    <a:pt x="3819273" y="3664129"/>
                    <a:pt x="3818475" y="3673498"/>
                    <a:pt x="3820024" y="3679740"/>
                  </a:cubicBezTo>
                  <a:cubicBezTo>
                    <a:pt x="3822355" y="3686761"/>
                    <a:pt x="3827812" y="3690657"/>
                    <a:pt x="3834445" y="3692205"/>
                  </a:cubicBezTo>
                  <a:lnTo>
                    <a:pt x="3844832" y="3691433"/>
                  </a:lnTo>
                  <a:lnTo>
                    <a:pt x="3826824" y="3664510"/>
                  </a:lnTo>
                  <a:close/>
                  <a:moveTo>
                    <a:pt x="3332222" y="3450608"/>
                  </a:moveTo>
                  <a:lnTo>
                    <a:pt x="3328756" y="3454250"/>
                  </a:lnTo>
                  <a:lnTo>
                    <a:pt x="3328121" y="3454320"/>
                  </a:lnTo>
                  <a:cubicBezTo>
                    <a:pt x="3327243" y="3455005"/>
                    <a:pt x="3326900" y="3455833"/>
                    <a:pt x="3327460" y="3455613"/>
                  </a:cubicBezTo>
                  <a:lnTo>
                    <a:pt x="3328756" y="3454250"/>
                  </a:lnTo>
                  <a:lnTo>
                    <a:pt x="3331994" y="3453896"/>
                  </a:lnTo>
                  <a:cubicBezTo>
                    <a:pt x="3333574" y="3454695"/>
                    <a:pt x="3335322" y="3456833"/>
                    <a:pt x="3336868" y="3461504"/>
                  </a:cubicBezTo>
                  <a:lnTo>
                    <a:pt x="3336281" y="3462788"/>
                  </a:lnTo>
                  <a:lnTo>
                    <a:pt x="3342753" y="3456316"/>
                  </a:lnTo>
                  <a:close/>
                  <a:moveTo>
                    <a:pt x="4275397" y="3349065"/>
                  </a:moveTo>
                  <a:cubicBezTo>
                    <a:pt x="4250982" y="3373480"/>
                    <a:pt x="4226642" y="3383004"/>
                    <a:pt x="4202546" y="3382142"/>
                  </a:cubicBezTo>
                  <a:lnTo>
                    <a:pt x="4137656" y="3355564"/>
                  </a:lnTo>
                  <a:lnTo>
                    <a:pt x="4141606" y="3380759"/>
                  </a:lnTo>
                  <a:cubicBezTo>
                    <a:pt x="4140912" y="3386127"/>
                    <a:pt x="4138903" y="3391058"/>
                    <a:pt x="4134823" y="3395335"/>
                  </a:cubicBezTo>
                  <a:lnTo>
                    <a:pt x="4127806" y="3399221"/>
                  </a:lnTo>
                  <a:lnTo>
                    <a:pt x="4197357" y="3401368"/>
                  </a:lnTo>
                  <a:cubicBezTo>
                    <a:pt x="4227344" y="3399457"/>
                    <a:pt x="4254828" y="3388351"/>
                    <a:pt x="4275397" y="3349065"/>
                  </a:cubicBezTo>
                  <a:close/>
                  <a:moveTo>
                    <a:pt x="3894256" y="3075102"/>
                  </a:moveTo>
                  <a:lnTo>
                    <a:pt x="3888339" y="3076104"/>
                  </a:lnTo>
                  <a:lnTo>
                    <a:pt x="3874148" y="3096347"/>
                  </a:lnTo>
                  <a:cubicBezTo>
                    <a:pt x="3861630" y="3108866"/>
                    <a:pt x="3872603" y="3088542"/>
                    <a:pt x="3864760" y="3105736"/>
                  </a:cubicBezTo>
                  <a:cubicBezTo>
                    <a:pt x="3864752" y="3108859"/>
                    <a:pt x="3871018" y="3099477"/>
                    <a:pt x="3875706" y="3097905"/>
                  </a:cubicBezTo>
                  <a:cubicBezTo>
                    <a:pt x="3881979" y="3085398"/>
                    <a:pt x="3905363" y="3105652"/>
                    <a:pt x="3905414" y="3080666"/>
                  </a:cubicBezTo>
                  <a:close/>
                  <a:moveTo>
                    <a:pt x="1528619" y="3048142"/>
                  </a:moveTo>
                  <a:cubicBezTo>
                    <a:pt x="1433269" y="3055888"/>
                    <a:pt x="1428686" y="3201265"/>
                    <a:pt x="1320812" y="3187118"/>
                  </a:cubicBezTo>
                  <a:cubicBezTo>
                    <a:pt x="1309865" y="3182419"/>
                    <a:pt x="1298921" y="3177722"/>
                    <a:pt x="1289534" y="3168336"/>
                  </a:cubicBezTo>
                  <a:cubicBezTo>
                    <a:pt x="1282494" y="3161295"/>
                    <a:pt x="1275845" y="3153866"/>
                    <a:pt x="1268219" y="3147412"/>
                  </a:cubicBezTo>
                  <a:lnTo>
                    <a:pt x="1243538" y="3133727"/>
                  </a:lnTo>
                  <a:lnTo>
                    <a:pt x="1232858" y="3175455"/>
                  </a:lnTo>
                  <a:cubicBezTo>
                    <a:pt x="1227175" y="3194076"/>
                    <a:pt x="1218551" y="3209754"/>
                    <a:pt x="1200518" y="3215243"/>
                  </a:cubicBezTo>
                  <a:cubicBezTo>
                    <a:pt x="1106437" y="3243465"/>
                    <a:pt x="1056261" y="3287370"/>
                    <a:pt x="1081352" y="3393997"/>
                  </a:cubicBezTo>
                  <a:cubicBezTo>
                    <a:pt x="1086058" y="3420654"/>
                    <a:pt x="1059402" y="3447310"/>
                    <a:pt x="1026473" y="3445742"/>
                  </a:cubicBezTo>
                  <a:cubicBezTo>
                    <a:pt x="980999" y="3444171"/>
                    <a:pt x="929253" y="3423786"/>
                    <a:pt x="933955" y="3375176"/>
                  </a:cubicBezTo>
                  <a:cubicBezTo>
                    <a:pt x="946497" y="3240324"/>
                    <a:pt x="805370" y="3202687"/>
                    <a:pt x="770871" y="3099195"/>
                  </a:cubicBezTo>
                  <a:cubicBezTo>
                    <a:pt x="762246" y="3071755"/>
                    <a:pt x="747741" y="3066658"/>
                    <a:pt x="734216" y="3074302"/>
                  </a:cubicBezTo>
                  <a:cubicBezTo>
                    <a:pt x="720693" y="3081945"/>
                    <a:pt x="708148" y="3102330"/>
                    <a:pt x="703445" y="3125851"/>
                  </a:cubicBezTo>
                  <a:cubicBezTo>
                    <a:pt x="692471" y="3183867"/>
                    <a:pt x="709721" y="3251294"/>
                    <a:pt x="642297" y="3287356"/>
                  </a:cubicBezTo>
                  <a:cubicBezTo>
                    <a:pt x="632888" y="3285790"/>
                    <a:pt x="623872" y="3283828"/>
                    <a:pt x="615836" y="3280497"/>
                  </a:cubicBezTo>
                  <a:lnTo>
                    <a:pt x="597857" y="3267312"/>
                  </a:lnTo>
                  <a:lnTo>
                    <a:pt x="592909" y="3254853"/>
                  </a:lnTo>
                  <a:lnTo>
                    <a:pt x="592901" y="3254818"/>
                  </a:lnTo>
                  <a:cubicBezTo>
                    <a:pt x="593685" y="3251290"/>
                    <a:pt x="595255" y="3248154"/>
                    <a:pt x="595254" y="3246586"/>
                  </a:cubicBezTo>
                  <a:cubicBezTo>
                    <a:pt x="588982" y="3227769"/>
                    <a:pt x="570166" y="3246586"/>
                    <a:pt x="588981" y="3243450"/>
                  </a:cubicBezTo>
                  <a:cubicBezTo>
                    <a:pt x="588981" y="3243450"/>
                    <a:pt x="590550" y="3248155"/>
                    <a:pt x="592117" y="3252859"/>
                  </a:cubicBezTo>
                  <a:lnTo>
                    <a:pt x="592909" y="3254853"/>
                  </a:lnTo>
                  <a:lnTo>
                    <a:pt x="595255" y="3265403"/>
                  </a:lnTo>
                  <a:lnTo>
                    <a:pt x="597857" y="3267312"/>
                  </a:lnTo>
                  <a:lnTo>
                    <a:pt x="600057" y="3272852"/>
                  </a:lnTo>
                  <a:cubicBezTo>
                    <a:pt x="611818" y="3286669"/>
                    <a:pt x="633280" y="3284612"/>
                    <a:pt x="648569" y="3290493"/>
                  </a:cubicBezTo>
                  <a:cubicBezTo>
                    <a:pt x="655626" y="3302253"/>
                    <a:pt x="663785" y="3314236"/>
                    <a:pt x="668912" y="3326271"/>
                  </a:cubicBezTo>
                  <a:lnTo>
                    <a:pt x="670992" y="3361193"/>
                  </a:lnTo>
                  <a:lnTo>
                    <a:pt x="666345" y="3367737"/>
                  </a:lnTo>
                  <a:lnTo>
                    <a:pt x="650610" y="3385611"/>
                  </a:lnTo>
                  <a:lnTo>
                    <a:pt x="634577" y="3382404"/>
                  </a:lnTo>
                  <a:lnTo>
                    <a:pt x="624855" y="3380067"/>
                  </a:lnTo>
                  <a:cubicBezTo>
                    <a:pt x="616427" y="3376734"/>
                    <a:pt x="607803" y="3373599"/>
                    <a:pt x="598394" y="3375166"/>
                  </a:cubicBezTo>
                  <a:lnTo>
                    <a:pt x="634577" y="3382404"/>
                  </a:lnTo>
                  <a:lnTo>
                    <a:pt x="650139" y="3386144"/>
                  </a:lnTo>
                  <a:lnTo>
                    <a:pt x="650610" y="3385611"/>
                  </a:lnTo>
                  <a:lnTo>
                    <a:pt x="653275" y="3386144"/>
                  </a:lnTo>
                  <a:lnTo>
                    <a:pt x="666345" y="3367737"/>
                  </a:lnTo>
                  <a:lnTo>
                    <a:pt x="671063" y="3362379"/>
                  </a:lnTo>
                  <a:lnTo>
                    <a:pt x="670992" y="3361193"/>
                  </a:lnTo>
                  <a:lnTo>
                    <a:pt x="684832" y="3341701"/>
                  </a:lnTo>
                  <a:cubicBezTo>
                    <a:pt x="720700" y="3305392"/>
                    <a:pt x="768917" y="3292458"/>
                    <a:pt x="824190" y="3293635"/>
                  </a:cubicBezTo>
                  <a:cubicBezTo>
                    <a:pt x="864960" y="3296772"/>
                    <a:pt x="916704" y="3288934"/>
                    <a:pt x="913570" y="3351654"/>
                  </a:cubicBezTo>
                  <a:cubicBezTo>
                    <a:pt x="908868" y="3397128"/>
                    <a:pt x="912006" y="3453578"/>
                    <a:pt x="838307" y="3439464"/>
                  </a:cubicBezTo>
                  <a:cubicBezTo>
                    <a:pt x="774016" y="3428485"/>
                    <a:pt x="766178" y="3461414"/>
                    <a:pt x="786564" y="3513160"/>
                  </a:cubicBezTo>
                  <a:cubicBezTo>
                    <a:pt x="799109" y="3541384"/>
                    <a:pt x="783429" y="3566473"/>
                    <a:pt x="756773" y="3583720"/>
                  </a:cubicBezTo>
                  <a:cubicBezTo>
                    <a:pt x="744228" y="3589994"/>
                    <a:pt x="733252" y="3591561"/>
                    <a:pt x="719139" y="3586856"/>
                  </a:cubicBezTo>
                  <a:cubicBezTo>
                    <a:pt x="665825" y="3552357"/>
                    <a:pt x="631326" y="3483361"/>
                    <a:pt x="516859" y="3472383"/>
                  </a:cubicBezTo>
                  <a:cubicBezTo>
                    <a:pt x="664256" y="3522564"/>
                    <a:pt x="719140" y="3574311"/>
                    <a:pt x="585858" y="3660551"/>
                  </a:cubicBezTo>
                  <a:cubicBezTo>
                    <a:pt x="556066" y="3680934"/>
                    <a:pt x="576452" y="3723272"/>
                    <a:pt x="571748" y="3756201"/>
                  </a:cubicBezTo>
                  <a:cubicBezTo>
                    <a:pt x="720711" y="3713868"/>
                    <a:pt x="861833" y="3651150"/>
                    <a:pt x="1012366" y="3622929"/>
                  </a:cubicBezTo>
                  <a:cubicBezTo>
                    <a:pt x="1051567" y="3615091"/>
                    <a:pt x="1075088" y="3635476"/>
                    <a:pt x="1089200" y="3668406"/>
                  </a:cubicBezTo>
                  <a:cubicBezTo>
                    <a:pt x="1108018" y="3706039"/>
                    <a:pt x="1125268" y="3748377"/>
                    <a:pt x="1186422" y="3756218"/>
                  </a:cubicBezTo>
                  <a:cubicBezTo>
                    <a:pt x="1213076" y="3660569"/>
                    <a:pt x="1175439" y="3531987"/>
                    <a:pt x="1305586" y="3483382"/>
                  </a:cubicBezTo>
                  <a:cubicBezTo>
                    <a:pt x="1329106" y="3484951"/>
                    <a:pt x="1346356" y="3502201"/>
                    <a:pt x="1368309" y="3508472"/>
                  </a:cubicBezTo>
                  <a:cubicBezTo>
                    <a:pt x="1376148" y="3510042"/>
                    <a:pt x="1385557" y="3513177"/>
                    <a:pt x="1394965" y="3516313"/>
                  </a:cubicBezTo>
                  <a:cubicBezTo>
                    <a:pt x="1401238" y="3522587"/>
                    <a:pt x="1410646" y="3522586"/>
                    <a:pt x="1416917" y="3516314"/>
                  </a:cubicBezTo>
                  <a:lnTo>
                    <a:pt x="1441773" y="3503888"/>
                  </a:lnTo>
                  <a:lnTo>
                    <a:pt x="1408947" y="3491600"/>
                  </a:lnTo>
                  <a:cubicBezTo>
                    <a:pt x="1398104" y="3482713"/>
                    <a:pt x="1390193" y="3470107"/>
                    <a:pt x="1384625" y="3453581"/>
                  </a:cubicBezTo>
                  <a:cubicBezTo>
                    <a:pt x="1386140" y="3439439"/>
                    <a:pt x="1390799" y="3425311"/>
                    <a:pt x="1401759" y="3414351"/>
                  </a:cubicBezTo>
                  <a:cubicBezTo>
                    <a:pt x="1475914" y="3385177"/>
                    <a:pt x="1522504" y="3317871"/>
                    <a:pt x="1583534" y="3267644"/>
                  </a:cubicBezTo>
                  <a:lnTo>
                    <a:pt x="1649846" y="3225838"/>
                  </a:lnTo>
                  <a:lnTo>
                    <a:pt x="1636618" y="3231121"/>
                  </a:lnTo>
                  <a:cubicBezTo>
                    <a:pt x="1574088" y="3231074"/>
                    <a:pt x="1575595" y="3154477"/>
                    <a:pt x="1525562" y="3141934"/>
                  </a:cubicBezTo>
                  <a:cubicBezTo>
                    <a:pt x="1475515" y="3110632"/>
                    <a:pt x="1484872" y="3079375"/>
                    <a:pt x="1528619" y="3048142"/>
                  </a:cubicBezTo>
                  <a:close/>
                  <a:moveTo>
                    <a:pt x="1460943" y="2424362"/>
                  </a:moveTo>
                  <a:cubicBezTo>
                    <a:pt x="1482865" y="2474403"/>
                    <a:pt x="1470386" y="2511912"/>
                    <a:pt x="1421943" y="2535325"/>
                  </a:cubicBezTo>
                  <a:cubicBezTo>
                    <a:pt x="1395379" y="2549374"/>
                    <a:pt x="1373505" y="2564990"/>
                    <a:pt x="1350067" y="2579042"/>
                  </a:cubicBezTo>
                  <a:cubicBezTo>
                    <a:pt x="1323505" y="2596217"/>
                    <a:pt x="1317272" y="2624351"/>
                    <a:pt x="1312604" y="2654049"/>
                  </a:cubicBezTo>
                  <a:cubicBezTo>
                    <a:pt x="1309489" y="2669679"/>
                    <a:pt x="1322004" y="2682194"/>
                    <a:pt x="1336072" y="2680641"/>
                  </a:cubicBezTo>
                  <a:cubicBezTo>
                    <a:pt x="1418910" y="2663507"/>
                    <a:pt x="1506459" y="2672951"/>
                    <a:pt x="1586165" y="2646435"/>
                  </a:cubicBezTo>
                  <a:cubicBezTo>
                    <a:pt x="1609607" y="2638635"/>
                    <a:pt x="1631487" y="2632399"/>
                    <a:pt x="1653369" y="2626162"/>
                  </a:cubicBezTo>
                  <a:cubicBezTo>
                    <a:pt x="1673686" y="2621487"/>
                    <a:pt x="1690887" y="2626190"/>
                    <a:pt x="1703406" y="2644957"/>
                  </a:cubicBezTo>
                  <a:cubicBezTo>
                    <a:pt x="1715928" y="2666852"/>
                    <a:pt x="1704996" y="2680912"/>
                    <a:pt x="1689369" y="2690281"/>
                  </a:cubicBezTo>
                  <a:cubicBezTo>
                    <a:pt x="1656552" y="2704325"/>
                    <a:pt x="1629990" y="2721501"/>
                    <a:pt x="1608126" y="2749624"/>
                  </a:cubicBezTo>
                  <a:cubicBezTo>
                    <a:pt x="1597192" y="2763685"/>
                    <a:pt x="1586263" y="2780872"/>
                    <a:pt x="1598783" y="2799639"/>
                  </a:cubicBezTo>
                  <a:cubicBezTo>
                    <a:pt x="1611307" y="2824661"/>
                    <a:pt x="1633197" y="2830930"/>
                    <a:pt x="1658208" y="2830949"/>
                  </a:cubicBezTo>
                  <a:cubicBezTo>
                    <a:pt x="1662896" y="2829389"/>
                    <a:pt x="1666025" y="2829391"/>
                    <a:pt x="1670712" y="2827831"/>
                  </a:cubicBezTo>
                  <a:cubicBezTo>
                    <a:pt x="1750418" y="2801315"/>
                    <a:pt x="1750418" y="2801315"/>
                    <a:pt x="1786418" y="2865433"/>
                  </a:cubicBezTo>
                  <a:cubicBezTo>
                    <a:pt x="1795810" y="2881073"/>
                    <a:pt x="1806766" y="2898276"/>
                    <a:pt x="1817718" y="2912354"/>
                  </a:cubicBezTo>
                  <a:cubicBezTo>
                    <a:pt x="1841188" y="2942072"/>
                    <a:pt x="1847464" y="2973340"/>
                    <a:pt x="1828729" y="3004593"/>
                  </a:cubicBezTo>
                  <a:cubicBezTo>
                    <a:pt x="1797496" y="3048340"/>
                    <a:pt x="1803782" y="3092115"/>
                    <a:pt x="1828825" y="3135904"/>
                  </a:cubicBezTo>
                  <a:cubicBezTo>
                    <a:pt x="1791308" y="3135876"/>
                    <a:pt x="1780346" y="3109293"/>
                    <a:pt x="1764697" y="3087397"/>
                  </a:cubicBezTo>
                  <a:cubicBezTo>
                    <a:pt x="1755305" y="3071758"/>
                    <a:pt x="1736546" y="3068617"/>
                    <a:pt x="1733429" y="3084248"/>
                  </a:cubicBezTo>
                  <a:cubicBezTo>
                    <a:pt x="1727221" y="3143645"/>
                    <a:pt x="1670967" y="3174869"/>
                    <a:pt x="1652245" y="3224879"/>
                  </a:cubicBezTo>
                  <a:lnTo>
                    <a:pt x="1651695" y="3225098"/>
                  </a:lnTo>
                  <a:lnTo>
                    <a:pt x="1732644" y="3219195"/>
                  </a:lnTo>
                  <a:cubicBezTo>
                    <a:pt x="1757794" y="3219297"/>
                    <a:pt x="1781404" y="3227251"/>
                    <a:pt x="1784663" y="3255558"/>
                  </a:cubicBezTo>
                  <a:cubicBezTo>
                    <a:pt x="1789473" y="3279155"/>
                    <a:pt x="1764334" y="3282198"/>
                    <a:pt x="1748640" y="3288423"/>
                  </a:cubicBezTo>
                  <a:cubicBezTo>
                    <a:pt x="1717291" y="3310303"/>
                    <a:pt x="1682772" y="3325884"/>
                    <a:pt x="1654554" y="3344633"/>
                  </a:cubicBezTo>
                  <a:cubicBezTo>
                    <a:pt x="1627913" y="3364960"/>
                    <a:pt x="1626448" y="3391677"/>
                    <a:pt x="1656397" y="3412232"/>
                  </a:cubicBezTo>
                  <a:cubicBezTo>
                    <a:pt x="1691054" y="3431233"/>
                    <a:pt x="1703731" y="3456435"/>
                    <a:pt x="1696017" y="3492557"/>
                  </a:cubicBezTo>
                  <a:cubicBezTo>
                    <a:pt x="1688303" y="3528681"/>
                    <a:pt x="1682167" y="3566380"/>
                    <a:pt x="1674453" y="3602504"/>
                  </a:cubicBezTo>
                  <a:cubicBezTo>
                    <a:pt x="1666726" y="3635483"/>
                    <a:pt x="1695032" y="3638739"/>
                    <a:pt x="1713934" y="3648247"/>
                  </a:cubicBezTo>
                  <a:cubicBezTo>
                    <a:pt x="1702975" y="3659207"/>
                    <a:pt x="1693581" y="3668600"/>
                    <a:pt x="1684188" y="3677993"/>
                  </a:cubicBezTo>
                  <a:cubicBezTo>
                    <a:pt x="1665413" y="3699924"/>
                    <a:pt x="1638773" y="3720250"/>
                    <a:pt x="1679743" y="3745567"/>
                  </a:cubicBezTo>
                  <a:cubicBezTo>
                    <a:pt x="1700234" y="3759796"/>
                    <a:pt x="1703481" y="3784959"/>
                    <a:pt x="1709857" y="3806991"/>
                  </a:cubicBezTo>
                  <a:cubicBezTo>
                    <a:pt x="1716220" y="3825879"/>
                    <a:pt x="1713152" y="3844730"/>
                    <a:pt x="1699061" y="3858821"/>
                  </a:cubicBezTo>
                  <a:cubicBezTo>
                    <a:pt x="1677143" y="3880739"/>
                    <a:pt x="1648849" y="3880626"/>
                    <a:pt x="1620504" y="3867937"/>
                  </a:cubicBezTo>
                  <a:cubicBezTo>
                    <a:pt x="1604759" y="3861585"/>
                    <a:pt x="1593686" y="3844250"/>
                    <a:pt x="1593597" y="3822243"/>
                  </a:cubicBezTo>
                  <a:cubicBezTo>
                    <a:pt x="1595100" y="3804958"/>
                    <a:pt x="1599747" y="3787686"/>
                    <a:pt x="1598091" y="3767245"/>
                  </a:cubicBezTo>
                  <a:cubicBezTo>
                    <a:pt x="1597852" y="3707512"/>
                    <a:pt x="1580314" y="3646139"/>
                    <a:pt x="1543888" y="3578399"/>
                  </a:cubicBezTo>
                  <a:cubicBezTo>
                    <a:pt x="1532804" y="3557921"/>
                    <a:pt x="1527993" y="3534322"/>
                    <a:pt x="1518474" y="3512278"/>
                  </a:cubicBezTo>
                  <a:cubicBezTo>
                    <a:pt x="1509748" y="3492594"/>
                    <a:pt x="1498723" y="3487048"/>
                    <a:pt x="1486940" y="3488574"/>
                  </a:cubicBezTo>
                  <a:lnTo>
                    <a:pt x="1452561" y="3506410"/>
                  </a:lnTo>
                  <a:lnTo>
                    <a:pt x="1454550" y="3506908"/>
                  </a:lnTo>
                  <a:cubicBezTo>
                    <a:pt x="1465528" y="3546110"/>
                    <a:pt x="1485914" y="3582175"/>
                    <a:pt x="1514139" y="3610400"/>
                  </a:cubicBezTo>
                  <a:cubicBezTo>
                    <a:pt x="1460828" y="3669985"/>
                    <a:pt x="1409084" y="3721729"/>
                    <a:pt x="1365180" y="3778177"/>
                  </a:cubicBezTo>
                  <a:cubicBezTo>
                    <a:pt x="1318140" y="3837761"/>
                    <a:pt x="1267965" y="3887937"/>
                    <a:pt x="1186427" y="3887935"/>
                  </a:cubicBezTo>
                  <a:cubicBezTo>
                    <a:pt x="1183290" y="3887934"/>
                    <a:pt x="1177019" y="3900479"/>
                    <a:pt x="1172314" y="3908319"/>
                  </a:cubicBezTo>
                  <a:lnTo>
                    <a:pt x="1173462" y="3966762"/>
                  </a:lnTo>
                  <a:lnTo>
                    <a:pt x="1209643" y="3973102"/>
                  </a:lnTo>
                  <a:cubicBezTo>
                    <a:pt x="1284228" y="3997300"/>
                    <a:pt x="1283497" y="4081287"/>
                    <a:pt x="1316239" y="4141359"/>
                  </a:cubicBezTo>
                  <a:cubicBezTo>
                    <a:pt x="1320913" y="4155402"/>
                    <a:pt x="1319345" y="4169449"/>
                    <a:pt x="1316215" y="4181938"/>
                  </a:cubicBezTo>
                  <a:cubicBezTo>
                    <a:pt x="1278721" y="4244389"/>
                    <a:pt x="1239666" y="4308403"/>
                    <a:pt x="1161615" y="4330299"/>
                  </a:cubicBezTo>
                  <a:cubicBezTo>
                    <a:pt x="1138200" y="4338116"/>
                    <a:pt x="1122583" y="4353732"/>
                    <a:pt x="1110085" y="4375589"/>
                  </a:cubicBezTo>
                  <a:cubicBezTo>
                    <a:pt x="1028822" y="4556684"/>
                    <a:pt x="1028822" y="4556684"/>
                    <a:pt x="860310" y="4469379"/>
                  </a:cubicBezTo>
                  <a:cubicBezTo>
                    <a:pt x="841603" y="4431932"/>
                    <a:pt x="801035" y="4410104"/>
                    <a:pt x="790135" y="4367971"/>
                  </a:cubicBezTo>
                  <a:cubicBezTo>
                    <a:pt x="788579" y="4360168"/>
                    <a:pt x="785459" y="4353927"/>
                    <a:pt x="776098" y="4350811"/>
                  </a:cubicBezTo>
                  <a:cubicBezTo>
                    <a:pt x="771421" y="4343009"/>
                    <a:pt x="771424" y="4333644"/>
                    <a:pt x="776112" y="4325839"/>
                  </a:cubicBezTo>
                  <a:cubicBezTo>
                    <a:pt x="769884" y="4300869"/>
                    <a:pt x="740223" y="4308691"/>
                    <a:pt x="732433" y="4288405"/>
                  </a:cubicBezTo>
                  <a:cubicBezTo>
                    <a:pt x="696558" y="4249406"/>
                    <a:pt x="655996" y="4218216"/>
                    <a:pt x="612311" y="4190148"/>
                  </a:cubicBezTo>
                  <a:cubicBezTo>
                    <a:pt x="598272" y="4176108"/>
                    <a:pt x="588918" y="4157386"/>
                    <a:pt x="584249" y="4137097"/>
                  </a:cubicBezTo>
                  <a:lnTo>
                    <a:pt x="603266" y="4107228"/>
                  </a:lnTo>
                  <a:lnTo>
                    <a:pt x="601550" y="4105876"/>
                  </a:lnTo>
                  <a:cubicBezTo>
                    <a:pt x="574895" y="4101172"/>
                    <a:pt x="562349" y="4079217"/>
                    <a:pt x="543532" y="4063537"/>
                  </a:cubicBezTo>
                  <a:cubicBezTo>
                    <a:pt x="535692" y="4052560"/>
                    <a:pt x="530988" y="4041583"/>
                    <a:pt x="532555" y="4027472"/>
                  </a:cubicBezTo>
                  <a:lnTo>
                    <a:pt x="534123" y="4029040"/>
                  </a:lnTo>
                  <a:cubicBezTo>
                    <a:pt x="509032" y="3950636"/>
                    <a:pt x="436900" y="3913001"/>
                    <a:pt x="391427" y="3854983"/>
                  </a:cubicBezTo>
                  <a:lnTo>
                    <a:pt x="390728" y="3850949"/>
                  </a:lnTo>
                  <a:lnTo>
                    <a:pt x="363004" y="3859364"/>
                  </a:lnTo>
                  <a:cubicBezTo>
                    <a:pt x="348930" y="3848411"/>
                    <a:pt x="337981" y="3837462"/>
                    <a:pt x="325469" y="3824951"/>
                  </a:cubicBezTo>
                  <a:cubicBezTo>
                    <a:pt x="219139" y="3746721"/>
                    <a:pt x="119051" y="3659124"/>
                    <a:pt x="47063" y="3543424"/>
                  </a:cubicBezTo>
                  <a:lnTo>
                    <a:pt x="47068" y="3546549"/>
                  </a:lnTo>
                  <a:cubicBezTo>
                    <a:pt x="45482" y="3523110"/>
                    <a:pt x="25156" y="3509026"/>
                    <a:pt x="23572" y="3485586"/>
                  </a:cubicBezTo>
                  <a:lnTo>
                    <a:pt x="22007" y="3484021"/>
                  </a:lnTo>
                  <a:cubicBezTo>
                    <a:pt x="25112" y="3462149"/>
                    <a:pt x="3221" y="3446502"/>
                    <a:pt x="6326" y="3424630"/>
                  </a:cubicBezTo>
                  <a:lnTo>
                    <a:pt x="7890" y="3426194"/>
                  </a:lnTo>
                  <a:cubicBezTo>
                    <a:pt x="4752" y="3413690"/>
                    <a:pt x="6303" y="3399627"/>
                    <a:pt x="3166" y="3387124"/>
                  </a:cubicBezTo>
                  <a:lnTo>
                    <a:pt x="1599" y="3382435"/>
                  </a:lnTo>
                  <a:cubicBezTo>
                    <a:pt x="3150" y="3371497"/>
                    <a:pt x="4702" y="3360562"/>
                    <a:pt x="1567" y="3348058"/>
                  </a:cubicBezTo>
                  <a:lnTo>
                    <a:pt x="0" y="3343369"/>
                  </a:lnTo>
                  <a:cubicBezTo>
                    <a:pt x="4676" y="3332434"/>
                    <a:pt x="4665" y="3319933"/>
                    <a:pt x="3089" y="3305870"/>
                  </a:cubicBezTo>
                  <a:lnTo>
                    <a:pt x="3087" y="3302744"/>
                  </a:lnTo>
                  <a:cubicBezTo>
                    <a:pt x="4639" y="3291806"/>
                    <a:pt x="4625" y="3276181"/>
                    <a:pt x="4616" y="3266806"/>
                  </a:cubicBezTo>
                  <a:cubicBezTo>
                    <a:pt x="4600" y="3251179"/>
                    <a:pt x="3024" y="3237115"/>
                    <a:pt x="7700" y="3223056"/>
                  </a:cubicBezTo>
                  <a:lnTo>
                    <a:pt x="7703" y="3226181"/>
                  </a:lnTo>
                  <a:cubicBezTo>
                    <a:pt x="4562" y="3210552"/>
                    <a:pt x="4551" y="3198051"/>
                    <a:pt x="9225" y="3183993"/>
                  </a:cubicBezTo>
                  <a:lnTo>
                    <a:pt x="9229" y="3187118"/>
                  </a:lnTo>
                  <a:lnTo>
                    <a:pt x="9190" y="3146486"/>
                  </a:lnTo>
                  <a:lnTo>
                    <a:pt x="6025" y="3102734"/>
                  </a:lnTo>
                  <a:lnTo>
                    <a:pt x="7591" y="3107424"/>
                  </a:lnTo>
                  <a:cubicBezTo>
                    <a:pt x="-239" y="3090228"/>
                    <a:pt x="6006" y="3083983"/>
                    <a:pt x="21636" y="3087123"/>
                  </a:cubicBezTo>
                  <a:cubicBezTo>
                    <a:pt x="55986" y="3059029"/>
                    <a:pt x="73142" y="3023106"/>
                    <a:pt x="82482" y="2985612"/>
                  </a:cubicBezTo>
                  <a:lnTo>
                    <a:pt x="84042" y="2984051"/>
                  </a:lnTo>
                  <a:cubicBezTo>
                    <a:pt x="80899" y="2965297"/>
                    <a:pt x="85569" y="2944987"/>
                    <a:pt x="107446" y="2945008"/>
                  </a:cubicBezTo>
                  <a:cubicBezTo>
                    <a:pt x="130885" y="2946593"/>
                    <a:pt x="152771" y="2955989"/>
                    <a:pt x="174651" y="2959134"/>
                  </a:cubicBezTo>
                  <a:cubicBezTo>
                    <a:pt x="190279" y="2962274"/>
                    <a:pt x="205904" y="2962288"/>
                    <a:pt x="202762" y="2943535"/>
                  </a:cubicBezTo>
                  <a:cubicBezTo>
                    <a:pt x="198044" y="2910716"/>
                    <a:pt x="218338" y="2890422"/>
                    <a:pt x="230816" y="2865432"/>
                  </a:cubicBezTo>
                  <a:cubicBezTo>
                    <a:pt x="238612" y="2848249"/>
                    <a:pt x="249528" y="2824822"/>
                    <a:pt x="260465" y="2823268"/>
                  </a:cubicBezTo>
                  <a:cubicBezTo>
                    <a:pt x="344836" y="2813972"/>
                    <a:pt x="343191" y="2724903"/>
                    <a:pt x="394719" y="2685887"/>
                  </a:cubicBezTo>
                  <a:cubicBezTo>
                    <a:pt x="405647" y="2674959"/>
                    <a:pt x="415000" y="2649966"/>
                    <a:pt x="397795" y="2632761"/>
                  </a:cubicBezTo>
                  <a:cubicBezTo>
                    <a:pt x="386847" y="2621813"/>
                    <a:pt x="374361" y="2637428"/>
                    <a:pt x="361862" y="2640540"/>
                  </a:cubicBezTo>
                  <a:cubicBezTo>
                    <a:pt x="339990" y="2643645"/>
                    <a:pt x="329037" y="2629572"/>
                    <a:pt x="322773" y="2613941"/>
                  </a:cubicBezTo>
                  <a:cubicBezTo>
                    <a:pt x="313377" y="2592055"/>
                    <a:pt x="318044" y="2568621"/>
                    <a:pt x="325834" y="2545189"/>
                  </a:cubicBezTo>
                  <a:cubicBezTo>
                    <a:pt x="349284" y="2556148"/>
                    <a:pt x="375855" y="2563987"/>
                    <a:pt x="396179" y="2574945"/>
                  </a:cubicBezTo>
                  <a:cubicBezTo>
                    <a:pt x="424322" y="2593722"/>
                    <a:pt x="454014" y="2595313"/>
                    <a:pt x="483692" y="2584402"/>
                  </a:cubicBezTo>
                  <a:cubicBezTo>
                    <a:pt x="493065" y="2581285"/>
                    <a:pt x="500879" y="2582855"/>
                    <a:pt x="507136" y="2589112"/>
                  </a:cubicBezTo>
                  <a:cubicBezTo>
                    <a:pt x="524325" y="2590690"/>
                    <a:pt x="527434" y="2571942"/>
                    <a:pt x="541492" y="2567268"/>
                  </a:cubicBezTo>
                  <a:cubicBezTo>
                    <a:pt x="619604" y="2548589"/>
                    <a:pt x="643074" y="2581426"/>
                    <a:pt x="615023" y="2662655"/>
                  </a:cubicBezTo>
                  <a:cubicBezTo>
                    <a:pt x="663345" y="2536130"/>
                    <a:pt x="671157" y="2534573"/>
                    <a:pt x="783740" y="2615934"/>
                  </a:cubicBezTo>
                  <a:cubicBezTo>
                    <a:pt x="802511" y="2637828"/>
                    <a:pt x="769728" y="2670611"/>
                    <a:pt x="802558" y="2687831"/>
                  </a:cubicBezTo>
                  <a:cubicBezTo>
                    <a:pt x="808816" y="2697212"/>
                    <a:pt x="811952" y="2706591"/>
                    <a:pt x="810399" y="2717527"/>
                  </a:cubicBezTo>
                  <a:cubicBezTo>
                    <a:pt x="804171" y="2742522"/>
                    <a:pt x="783868" y="2753442"/>
                    <a:pt x="763565" y="2764361"/>
                  </a:cubicBezTo>
                  <a:lnTo>
                    <a:pt x="736523" y="2767341"/>
                  </a:lnTo>
                  <a:lnTo>
                    <a:pt x="730735" y="2747142"/>
                  </a:lnTo>
                  <a:cubicBezTo>
                    <a:pt x="730735" y="2747142"/>
                    <a:pt x="732306" y="2758082"/>
                    <a:pt x="730742" y="2756518"/>
                  </a:cubicBezTo>
                  <a:cubicBezTo>
                    <a:pt x="730742" y="2756518"/>
                    <a:pt x="737005" y="2769023"/>
                    <a:pt x="735441" y="2767459"/>
                  </a:cubicBezTo>
                  <a:lnTo>
                    <a:pt x="736523" y="2767341"/>
                  </a:lnTo>
                  <a:lnTo>
                    <a:pt x="737005" y="2769023"/>
                  </a:lnTo>
                  <a:cubicBezTo>
                    <a:pt x="754201" y="2776853"/>
                    <a:pt x="768254" y="2765928"/>
                    <a:pt x="783877" y="2762817"/>
                  </a:cubicBezTo>
                  <a:cubicBezTo>
                    <a:pt x="794037" y="2766735"/>
                    <a:pt x="801074" y="2772209"/>
                    <a:pt x="804793" y="2779049"/>
                  </a:cubicBezTo>
                  <a:lnTo>
                    <a:pt x="805139" y="2787544"/>
                  </a:lnTo>
                  <a:lnTo>
                    <a:pt x="811630" y="2782452"/>
                  </a:lnTo>
                  <a:cubicBezTo>
                    <a:pt x="838287" y="2771475"/>
                    <a:pt x="869648" y="2765205"/>
                    <a:pt x="891600" y="2743253"/>
                  </a:cubicBezTo>
                  <a:cubicBezTo>
                    <a:pt x="904144" y="2740117"/>
                    <a:pt x="919825" y="2740117"/>
                    <a:pt x="930801" y="2747959"/>
                  </a:cubicBezTo>
                  <a:cubicBezTo>
                    <a:pt x="1031942" y="2802058"/>
                    <a:pt x="1058109" y="2818229"/>
                    <a:pt x="1032459" y="2881808"/>
                  </a:cubicBezTo>
                  <a:lnTo>
                    <a:pt x="1019587" y="2909110"/>
                  </a:lnTo>
                  <a:lnTo>
                    <a:pt x="1008597" y="2923017"/>
                  </a:lnTo>
                  <a:cubicBezTo>
                    <a:pt x="1001271" y="2935047"/>
                    <a:pt x="995097" y="2948670"/>
                    <a:pt x="990392" y="2964350"/>
                  </a:cubicBezTo>
                  <a:cubicBezTo>
                    <a:pt x="999997" y="2946905"/>
                    <a:pt x="1008376" y="2931567"/>
                    <a:pt x="1015423" y="2917943"/>
                  </a:cubicBezTo>
                  <a:lnTo>
                    <a:pt x="1019587" y="2909110"/>
                  </a:lnTo>
                  <a:lnTo>
                    <a:pt x="1033708" y="2891241"/>
                  </a:lnTo>
                  <a:cubicBezTo>
                    <a:pt x="1052329" y="2872620"/>
                    <a:pt x="1074282" y="2858510"/>
                    <a:pt x="1097017" y="2845181"/>
                  </a:cubicBezTo>
                  <a:lnTo>
                    <a:pt x="1100698" y="2858133"/>
                  </a:lnTo>
                  <a:lnTo>
                    <a:pt x="1106789" y="2846567"/>
                  </a:lnTo>
                  <a:cubicBezTo>
                    <a:pt x="1111475" y="2840317"/>
                    <a:pt x="1116551" y="2834460"/>
                    <a:pt x="1120454" y="2827427"/>
                  </a:cubicBezTo>
                  <a:cubicBezTo>
                    <a:pt x="1198600" y="2805598"/>
                    <a:pt x="1229897" y="2849392"/>
                    <a:pt x="1250266" y="2913499"/>
                  </a:cubicBezTo>
                  <a:cubicBezTo>
                    <a:pt x="1237721" y="2860340"/>
                    <a:pt x="1204859" y="2814984"/>
                    <a:pt x="1190752" y="2763387"/>
                  </a:cubicBezTo>
                  <a:cubicBezTo>
                    <a:pt x="1182912" y="2730552"/>
                    <a:pt x="1207910" y="2711812"/>
                    <a:pt x="1221962" y="2688374"/>
                  </a:cubicBezTo>
                  <a:cubicBezTo>
                    <a:pt x="1231328" y="2669622"/>
                    <a:pt x="1231316" y="2653989"/>
                    <a:pt x="1206298" y="2644592"/>
                  </a:cubicBezTo>
                  <a:cubicBezTo>
                    <a:pt x="1196915" y="2641459"/>
                    <a:pt x="1175036" y="2647696"/>
                    <a:pt x="1179708" y="2624251"/>
                  </a:cubicBezTo>
                  <a:cubicBezTo>
                    <a:pt x="1181265" y="2616435"/>
                    <a:pt x="1193764" y="2607065"/>
                    <a:pt x="1201580" y="2605507"/>
                  </a:cubicBezTo>
                  <a:cubicBezTo>
                    <a:pt x="1212520" y="2603953"/>
                    <a:pt x="1229717" y="2605528"/>
                    <a:pt x="1242221" y="2602411"/>
                  </a:cubicBezTo>
                  <a:cubicBezTo>
                    <a:pt x="1256289" y="2600857"/>
                    <a:pt x="1267223" y="2589923"/>
                    <a:pt x="1254709" y="2577409"/>
                  </a:cubicBezTo>
                  <a:cubicBezTo>
                    <a:pt x="1217160" y="2536737"/>
                    <a:pt x="1234344" y="2519554"/>
                    <a:pt x="1278110" y="2513332"/>
                  </a:cubicBezTo>
                  <a:cubicBezTo>
                    <a:pt x="1309372" y="2510229"/>
                    <a:pt x="1339070" y="2505562"/>
                    <a:pt x="1349991" y="2475868"/>
                  </a:cubicBezTo>
                  <a:cubicBezTo>
                    <a:pt x="1371838" y="2422735"/>
                    <a:pt x="1418744" y="2435274"/>
                    <a:pt x="1460943" y="2424362"/>
                  </a:cubicBezTo>
                  <a:close/>
                  <a:moveTo>
                    <a:pt x="5115773" y="2347512"/>
                  </a:moveTo>
                  <a:lnTo>
                    <a:pt x="5112930" y="2348828"/>
                  </a:lnTo>
                  <a:lnTo>
                    <a:pt x="5103203" y="2361793"/>
                  </a:lnTo>
                  <a:close/>
                  <a:moveTo>
                    <a:pt x="4946690" y="1953274"/>
                  </a:moveTo>
                  <a:lnTo>
                    <a:pt x="4929523" y="1972738"/>
                  </a:lnTo>
                  <a:cubicBezTo>
                    <a:pt x="4895099" y="1985206"/>
                    <a:pt x="4862242" y="1996111"/>
                    <a:pt x="4840368" y="2024255"/>
                  </a:cubicBezTo>
                  <a:cubicBezTo>
                    <a:pt x="4787164" y="2039823"/>
                    <a:pt x="4730896" y="2096092"/>
                    <a:pt x="4691609" y="2006790"/>
                  </a:cubicBezTo>
                  <a:cubicBezTo>
                    <a:pt x="4694715" y="1991139"/>
                    <a:pt x="4690057" y="2014615"/>
                    <a:pt x="4693157" y="1995833"/>
                  </a:cubicBezTo>
                  <a:cubicBezTo>
                    <a:pt x="4690030" y="1998960"/>
                    <a:pt x="4688472" y="2003653"/>
                    <a:pt x="4686915" y="2008349"/>
                  </a:cubicBezTo>
                  <a:cubicBezTo>
                    <a:pt x="4681135" y="2063525"/>
                    <a:pt x="4720249" y="2107329"/>
                    <a:pt x="4736255" y="2157478"/>
                  </a:cubicBezTo>
                  <a:lnTo>
                    <a:pt x="4739076" y="2183275"/>
                  </a:lnTo>
                  <a:lnTo>
                    <a:pt x="4737657" y="2132250"/>
                  </a:lnTo>
                  <a:cubicBezTo>
                    <a:pt x="4743791" y="2064412"/>
                    <a:pt x="4786037" y="2059598"/>
                    <a:pt x="4955024" y="2040344"/>
                  </a:cubicBezTo>
                  <a:cubicBezTo>
                    <a:pt x="4961308" y="2030942"/>
                    <a:pt x="4966023" y="2023107"/>
                    <a:pt x="4967610" y="2015282"/>
                  </a:cubicBezTo>
                  <a:cubicBezTo>
                    <a:pt x="4966086" y="2001208"/>
                    <a:pt x="4959863" y="1989495"/>
                    <a:pt x="4954030" y="1977780"/>
                  </a:cubicBezTo>
                  <a:close/>
                  <a:moveTo>
                    <a:pt x="5039033" y="1759949"/>
                  </a:moveTo>
                  <a:lnTo>
                    <a:pt x="5040465" y="1763870"/>
                  </a:lnTo>
                  <a:lnTo>
                    <a:pt x="5041856" y="1760108"/>
                  </a:lnTo>
                  <a:close/>
                  <a:moveTo>
                    <a:pt x="4699557" y="1126939"/>
                  </a:moveTo>
                  <a:lnTo>
                    <a:pt x="4782118" y="1146229"/>
                  </a:lnTo>
                  <a:lnTo>
                    <a:pt x="4786091" y="1148216"/>
                  </a:lnTo>
                  <a:lnTo>
                    <a:pt x="4800414" y="1159268"/>
                  </a:lnTo>
                  <a:lnTo>
                    <a:pt x="4848426" y="1210159"/>
                  </a:lnTo>
                  <a:cubicBezTo>
                    <a:pt x="4881397" y="1268141"/>
                    <a:pt x="4803128" y="1274276"/>
                    <a:pt x="4767168" y="1303962"/>
                  </a:cubicBezTo>
                  <a:cubicBezTo>
                    <a:pt x="4825176" y="1352591"/>
                    <a:pt x="4859753" y="1434059"/>
                    <a:pt x="4955195" y="1398206"/>
                  </a:cubicBezTo>
                  <a:lnTo>
                    <a:pt x="4966905" y="1402306"/>
                  </a:lnTo>
                  <a:lnTo>
                    <a:pt x="4963113" y="1399006"/>
                  </a:lnTo>
                  <a:lnTo>
                    <a:pt x="4942836" y="1378728"/>
                  </a:lnTo>
                  <a:cubicBezTo>
                    <a:pt x="4949110" y="1372454"/>
                    <a:pt x="4955385" y="1366180"/>
                    <a:pt x="4961660" y="1359904"/>
                  </a:cubicBezTo>
                  <a:lnTo>
                    <a:pt x="4974192" y="1353613"/>
                  </a:lnTo>
                  <a:lnTo>
                    <a:pt x="4983560" y="1359842"/>
                  </a:lnTo>
                  <a:lnTo>
                    <a:pt x="4977329" y="1350476"/>
                  </a:lnTo>
                  <a:lnTo>
                    <a:pt x="4982052" y="1339512"/>
                  </a:lnTo>
                  <a:cubicBezTo>
                    <a:pt x="5008764" y="1297203"/>
                    <a:pt x="5044738" y="1298664"/>
                    <a:pt x="5083784" y="1318888"/>
                  </a:cubicBezTo>
                  <a:lnTo>
                    <a:pt x="5129862" y="1318931"/>
                  </a:lnTo>
                  <a:lnTo>
                    <a:pt x="5068922" y="1298381"/>
                  </a:lnTo>
                  <a:cubicBezTo>
                    <a:pt x="5023679" y="1278191"/>
                    <a:pt x="4989405" y="1243917"/>
                    <a:pt x="4970781" y="1197109"/>
                  </a:cubicBezTo>
                  <a:lnTo>
                    <a:pt x="4971075" y="1190209"/>
                  </a:lnTo>
                  <a:lnTo>
                    <a:pt x="4950723" y="1222094"/>
                  </a:lnTo>
                  <a:cubicBezTo>
                    <a:pt x="4925000" y="1244142"/>
                    <a:pt x="4895023" y="1222370"/>
                    <a:pt x="4856240" y="1202345"/>
                  </a:cubicBezTo>
                  <a:lnTo>
                    <a:pt x="4800414" y="1159268"/>
                  </a:lnTo>
                  <a:lnTo>
                    <a:pt x="4789809" y="1148027"/>
                  </a:lnTo>
                  <a:lnTo>
                    <a:pt x="4782118" y="1146229"/>
                  </a:lnTo>
                  <a:lnTo>
                    <a:pt x="4746919" y="1128630"/>
                  </a:lnTo>
                  <a:cubicBezTo>
                    <a:pt x="4732724" y="1124548"/>
                    <a:pt x="4717164" y="1123446"/>
                    <a:pt x="4699557" y="1126939"/>
                  </a:cubicBezTo>
                  <a:close/>
                  <a:moveTo>
                    <a:pt x="4829247" y="972158"/>
                  </a:moveTo>
                  <a:cubicBezTo>
                    <a:pt x="4819069" y="971359"/>
                    <a:pt x="4817115" y="973312"/>
                    <a:pt x="4818295" y="976445"/>
                  </a:cubicBezTo>
                  <a:cubicBezTo>
                    <a:pt x="4819473" y="979580"/>
                    <a:pt x="4823786" y="983893"/>
                    <a:pt x="4826140" y="987809"/>
                  </a:cubicBezTo>
                  <a:cubicBezTo>
                    <a:pt x="4827453" y="1071179"/>
                    <a:pt x="4896468" y="1090373"/>
                    <a:pt x="4950095" y="1123191"/>
                  </a:cubicBezTo>
                  <a:lnTo>
                    <a:pt x="4978923" y="1148733"/>
                  </a:lnTo>
                  <a:lnTo>
                    <a:pt x="4989292" y="1133807"/>
                  </a:lnTo>
                  <a:cubicBezTo>
                    <a:pt x="4995558" y="1126374"/>
                    <a:pt x="4999087" y="1120508"/>
                    <a:pt x="4989719" y="1118970"/>
                  </a:cubicBezTo>
                  <a:cubicBezTo>
                    <a:pt x="4907772" y="1099654"/>
                    <a:pt x="4884811" y="1069647"/>
                    <a:pt x="4889000" y="1034691"/>
                  </a:cubicBezTo>
                  <a:lnTo>
                    <a:pt x="4910902" y="981123"/>
                  </a:lnTo>
                  <a:lnTo>
                    <a:pt x="4876525" y="981826"/>
                  </a:lnTo>
                  <a:cubicBezTo>
                    <a:pt x="4861159" y="980039"/>
                    <a:pt x="4845302" y="976490"/>
                    <a:pt x="4829247" y="972158"/>
                  </a:cubicBezTo>
                  <a:close/>
                  <a:moveTo>
                    <a:pt x="5485005" y="902130"/>
                  </a:moveTo>
                  <a:cubicBezTo>
                    <a:pt x="5497699" y="904583"/>
                    <a:pt x="5510914" y="916223"/>
                    <a:pt x="5537345" y="939504"/>
                  </a:cubicBezTo>
                  <a:cubicBezTo>
                    <a:pt x="5534173" y="945784"/>
                    <a:pt x="5535638" y="959852"/>
                    <a:pt x="5530911" y="964579"/>
                  </a:cubicBezTo>
                  <a:cubicBezTo>
                    <a:pt x="5499469" y="986700"/>
                    <a:pt x="5475858" y="1007204"/>
                    <a:pt x="5527321" y="1030309"/>
                  </a:cubicBezTo>
                  <a:cubicBezTo>
                    <a:pt x="5560076" y="1044159"/>
                    <a:pt x="5556860" y="1056696"/>
                    <a:pt x="5528568" y="1075667"/>
                  </a:cubicBezTo>
                  <a:cubicBezTo>
                    <a:pt x="5509707" y="1088315"/>
                    <a:pt x="5492377" y="1105645"/>
                    <a:pt x="5475069" y="1119845"/>
                  </a:cubicBezTo>
                  <a:cubicBezTo>
                    <a:pt x="5435969" y="1118555"/>
                    <a:pt x="5449490" y="1198244"/>
                    <a:pt x="5396474" y="1173585"/>
                  </a:cubicBezTo>
                  <a:cubicBezTo>
                    <a:pt x="5355928" y="1155097"/>
                    <a:pt x="5359342" y="1114399"/>
                    <a:pt x="5367416" y="1078362"/>
                  </a:cubicBezTo>
                  <a:cubicBezTo>
                    <a:pt x="5375448" y="1048582"/>
                    <a:pt x="5367790" y="1025169"/>
                    <a:pt x="5355449" y="1000226"/>
                  </a:cubicBezTo>
                  <a:lnTo>
                    <a:pt x="5336807" y="981584"/>
                  </a:lnTo>
                  <a:cubicBezTo>
                    <a:pt x="5339204" y="974526"/>
                    <a:pt x="5343952" y="966672"/>
                    <a:pt x="5349467" y="961158"/>
                  </a:cubicBezTo>
                  <a:cubicBezTo>
                    <a:pt x="5354981" y="955643"/>
                    <a:pt x="5361259" y="952471"/>
                    <a:pt x="5366720" y="954779"/>
                  </a:cubicBezTo>
                  <a:cubicBezTo>
                    <a:pt x="5405710" y="971715"/>
                    <a:pt x="5424616" y="952810"/>
                    <a:pt x="5435797" y="919879"/>
                  </a:cubicBezTo>
                  <a:cubicBezTo>
                    <a:pt x="5460140" y="906411"/>
                    <a:pt x="5472312" y="899676"/>
                    <a:pt x="5485005" y="902130"/>
                  </a:cubicBezTo>
                  <a:close/>
                  <a:moveTo>
                    <a:pt x="4879580" y="679073"/>
                  </a:moveTo>
                  <a:lnTo>
                    <a:pt x="4877769" y="682432"/>
                  </a:lnTo>
                  <a:lnTo>
                    <a:pt x="4880917" y="686903"/>
                  </a:lnTo>
                  <a:close/>
                  <a:moveTo>
                    <a:pt x="4154511" y="266439"/>
                  </a:moveTo>
                  <a:cubicBezTo>
                    <a:pt x="4154750" y="268211"/>
                    <a:pt x="4152832" y="272427"/>
                    <a:pt x="4148614" y="278943"/>
                  </a:cubicBezTo>
                  <a:cubicBezTo>
                    <a:pt x="4149382" y="273578"/>
                    <a:pt x="4147468" y="268596"/>
                    <a:pt x="4147468" y="268596"/>
                  </a:cubicBezTo>
                  <a:cubicBezTo>
                    <a:pt x="4151876" y="265338"/>
                    <a:pt x="4154272" y="264667"/>
                    <a:pt x="4154511" y="266439"/>
                  </a:cubicBezTo>
                  <a:close/>
                  <a:moveTo>
                    <a:pt x="4089017" y="192276"/>
                  </a:moveTo>
                  <a:cubicBezTo>
                    <a:pt x="4107970" y="195608"/>
                    <a:pt x="4126983" y="205247"/>
                    <a:pt x="4105113" y="227117"/>
                  </a:cubicBezTo>
                  <a:cubicBezTo>
                    <a:pt x="4096506" y="234131"/>
                    <a:pt x="4087501" y="240748"/>
                    <a:pt x="4081863" y="248777"/>
                  </a:cubicBezTo>
                  <a:lnTo>
                    <a:pt x="4079341" y="273533"/>
                  </a:lnTo>
                  <a:lnTo>
                    <a:pt x="4106913" y="275191"/>
                  </a:lnTo>
                  <a:cubicBezTo>
                    <a:pt x="4116465" y="279171"/>
                    <a:pt x="4124821" y="285934"/>
                    <a:pt x="4132780" y="293893"/>
                  </a:cubicBezTo>
                  <a:cubicBezTo>
                    <a:pt x="4120841" y="297875"/>
                    <a:pt x="4110095" y="296681"/>
                    <a:pt x="4100346" y="292503"/>
                  </a:cubicBezTo>
                  <a:lnTo>
                    <a:pt x="4078995" y="276933"/>
                  </a:lnTo>
                  <a:lnTo>
                    <a:pt x="4078794" y="278904"/>
                  </a:lnTo>
                  <a:cubicBezTo>
                    <a:pt x="4055185" y="283412"/>
                    <a:pt x="4037794" y="278518"/>
                    <a:pt x="4037527" y="250132"/>
                  </a:cubicBezTo>
                  <a:cubicBezTo>
                    <a:pt x="4037349" y="231209"/>
                    <a:pt x="4037200" y="215439"/>
                    <a:pt x="4038613" y="198108"/>
                  </a:cubicBezTo>
                  <a:cubicBezTo>
                    <a:pt x="4055945" y="196694"/>
                    <a:pt x="4071656" y="190536"/>
                    <a:pt x="4089017" y="192276"/>
                  </a:cubicBezTo>
                  <a:close/>
                  <a:moveTo>
                    <a:pt x="4354061" y="117176"/>
                  </a:moveTo>
                  <a:cubicBezTo>
                    <a:pt x="4369735" y="142198"/>
                    <a:pt x="4418140" y="140752"/>
                    <a:pt x="4411997" y="184460"/>
                  </a:cubicBezTo>
                  <a:cubicBezTo>
                    <a:pt x="4404296" y="229729"/>
                    <a:pt x="4480750" y="203362"/>
                    <a:pt x="4463666" y="242359"/>
                  </a:cubicBezTo>
                  <a:cubicBezTo>
                    <a:pt x="4448139" y="279801"/>
                    <a:pt x="4474711" y="290795"/>
                    <a:pt x="4485697" y="314243"/>
                  </a:cubicBezTo>
                  <a:cubicBezTo>
                    <a:pt x="4499807" y="337701"/>
                    <a:pt x="4518560" y="343992"/>
                    <a:pt x="4538806" y="320616"/>
                  </a:cubicBezTo>
                  <a:cubicBezTo>
                    <a:pt x="4557490" y="297237"/>
                    <a:pt x="4570376" y="298439"/>
                    <a:pt x="4581717" y="307053"/>
                  </a:cubicBezTo>
                  <a:lnTo>
                    <a:pt x="4611939" y="334828"/>
                  </a:lnTo>
                  <a:lnTo>
                    <a:pt x="4637065" y="321991"/>
                  </a:lnTo>
                  <a:cubicBezTo>
                    <a:pt x="4644694" y="316673"/>
                    <a:pt x="4649241" y="308273"/>
                    <a:pt x="4643777" y="290624"/>
                  </a:cubicBezTo>
                  <a:cubicBezTo>
                    <a:pt x="4637543" y="272203"/>
                    <a:pt x="4635574" y="262618"/>
                    <a:pt x="4641867" y="258250"/>
                  </a:cubicBezTo>
                  <a:cubicBezTo>
                    <a:pt x="4645015" y="256066"/>
                    <a:pt x="4650228" y="255185"/>
                    <a:pt x="4658008" y="255158"/>
                  </a:cubicBezTo>
                  <a:lnTo>
                    <a:pt x="4686552" y="256992"/>
                  </a:lnTo>
                  <a:lnTo>
                    <a:pt x="4687347" y="252918"/>
                  </a:lnTo>
                  <a:cubicBezTo>
                    <a:pt x="4720220" y="223161"/>
                    <a:pt x="4770034" y="288631"/>
                    <a:pt x="4796724" y="233900"/>
                  </a:cubicBezTo>
                  <a:cubicBezTo>
                    <a:pt x="4824852" y="227582"/>
                    <a:pt x="4846694" y="236898"/>
                    <a:pt x="4856010" y="258739"/>
                  </a:cubicBezTo>
                  <a:cubicBezTo>
                    <a:pt x="4869991" y="288380"/>
                    <a:pt x="4888694" y="303951"/>
                    <a:pt x="4916784" y="313251"/>
                  </a:cubicBezTo>
                  <a:cubicBezTo>
                    <a:pt x="4913619" y="328877"/>
                    <a:pt x="4913581" y="344495"/>
                    <a:pt x="4927625" y="349145"/>
                  </a:cubicBezTo>
                  <a:cubicBezTo>
                    <a:pt x="4944788" y="356911"/>
                    <a:pt x="4965101" y="352174"/>
                    <a:pt x="4980697" y="361506"/>
                  </a:cubicBezTo>
                  <a:cubicBezTo>
                    <a:pt x="4994734" y="369279"/>
                    <a:pt x="5008748" y="386424"/>
                    <a:pt x="5013389" y="403593"/>
                  </a:cubicBezTo>
                  <a:cubicBezTo>
                    <a:pt x="5018056" y="411391"/>
                    <a:pt x="5002397" y="427049"/>
                    <a:pt x="4994560" y="438001"/>
                  </a:cubicBezTo>
                  <a:cubicBezTo>
                    <a:pt x="4983593" y="452084"/>
                    <a:pt x="4967934" y="467743"/>
                    <a:pt x="4985071" y="484880"/>
                  </a:cubicBezTo>
                  <a:cubicBezTo>
                    <a:pt x="4995976" y="495785"/>
                    <a:pt x="5008519" y="477011"/>
                    <a:pt x="5019464" y="472298"/>
                  </a:cubicBezTo>
                  <a:cubicBezTo>
                    <a:pt x="5039787" y="464438"/>
                    <a:pt x="5056964" y="465956"/>
                    <a:pt x="5064721" y="486240"/>
                  </a:cubicBezTo>
                  <a:cubicBezTo>
                    <a:pt x="5072488" y="503401"/>
                    <a:pt x="5086468" y="533041"/>
                    <a:pt x="5066162" y="534653"/>
                  </a:cubicBezTo>
                  <a:cubicBezTo>
                    <a:pt x="4994293" y="544206"/>
                    <a:pt x="5008188" y="608206"/>
                    <a:pt x="5006544" y="641008"/>
                  </a:cubicBezTo>
                  <a:cubicBezTo>
                    <a:pt x="5003309" y="684748"/>
                    <a:pt x="5015686" y="731571"/>
                    <a:pt x="5017134" y="776861"/>
                  </a:cubicBezTo>
                  <a:cubicBezTo>
                    <a:pt x="5018637" y="800283"/>
                    <a:pt x="5038928" y="804918"/>
                    <a:pt x="5052958" y="815816"/>
                  </a:cubicBezTo>
                  <a:cubicBezTo>
                    <a:pt x="5068544" y="828271"/>
                    <a:pt x="5077891" y="837619"/>
                    <a:pt x="5065334" y="862639"/>
                  </a:cubicBezTo>
                  <a:cubicBezTo>
                    <a:pt x="5038660" y="911124"/>
                    <a:pt x="5041777" y="914240"/>
                    <a:pt x="5079237" y="923516"/>
                  </a:cubicBezTo>
                  <a:cubicBezTo>
                    <a:pt x="5108900" y="928127"/>
                    <a:pt x="5135440" y="932745"/>
                    <a:pt x="5155693" y="952998"/>
                  </a:cubicBezTo>
                  <a:cubicBezTo>
                    <a:pt x="5147336" y="1015101"/>
                    <a:pt x="5190891" y="1046325"/>
                    <a:pt x="5224989" y="1083065"/>
                  </a:cubicBezTo>
                  <a:lnTo>
                    <a:pt x="5242823" y="1107899"/>
                  </a:lnTo>
                  <a:lnTo>
                    <a:pt x="5257836" y="1082562"/>
                  </a:lnTo>
                  <a:cubicBezTo>
                    <a:pt x="5283203" y="1061020"/>
                    <a:pt x="5314099" y="1086035"/>
                    <a:pt x="5335287" y="1111929"/>
                  </a:cubicBezTo>
                  <a:cubicBezTo>
                    <a:pt x="5377664" y="1160578"/>
                    <a:pt x="5421608" y="1207661"/>
                    <a:pt x="5460847" y="1259447"/>
                  </a:cubicBezTo>
                  <a:cubicBezTo>
                    <a:pt x="5493784" y="1223369"/>
                    <a:pt x="5460827" y="1190412"/>
                    <a:pt x="5476509" y="1162176"/>
                  </a:cubicBezTo>
                  <a:cubicBezTo>
                    <a:pt x="5492195" y="1149628"/>
                    <a:pt x="5511019" y="1133942"/>
                    <a:pt x="5523577" y="1155911"/>
                  </a:cubicBezTo>
                  <a:cubicBezTo>
                    <a:pt x="5540843" y="1182589"/>
                    <a:pt x="5548696" y="1215540"/>
                    <a:pt x="5562826" y="1245354"/>
                  </a:cubicBezTo>
                  <a:cubicBezTo>
                    <a:pt x="5594226" y="1317535"/>
                    <a:pt x="5595796" y="1319105"/>
                    <a:pt x="5525199" y="1348896"/>
                  </a:cubicBezTo>
                  <a:cubicBezTo>
                    <a:pt x="5451466" y="1378685"/>
                    <a:pt x="5451466" y="1378685"/>
                    <a:pt x="5380862" y="1377098"/>
                  </a:cubicBezTo>
                  <a:cubicBezTo>
                    <a:pt x="5393423" y="1414757"/>
                    <a:pt x="5446775" y="1433599"/>
                    <a:pt x="5443650" y="1480667"/>
                  </a:cubicBezTo>
                  <a:cubicBezTo>
                    <a:pt x="5442083" y="1491651"/>
                    <a:pt x="5442085" y="1501065"/>
                    <a:pt x="5437381" y="1508908"/>
                  </a:cubicBezTo>
                  <a:cubicBezTo>
                    <a:pt x="5432675" y="1513613"/>
                    <a:pt x="5421693" y="1515179"/>
                    <a:pt x="5413847" y="1513608"/>
                  </a:cubicBezTo>
                  <a:cubicBezTo>
                    <a:pt x="5401294" y="1507328"/>
                    <a:pt x="5393441" y="1477516"/>
                    <a:pt x="5373050" y="1497907"/>
                  </a:cubicBezTo>
                  <a:cubicBezTo>
                    <a:pt x="5368346" y="1505749"/>
                    <a:pt x="5369920" y="1529286"/>
                    <a:pt x="5377768" y="1537133"/>
                  </a:cubicBezTo>
                  <a:cubicBezTo>
                    <a:pt x="5398173" y="1563810"/>
                    <a:pt x="5402890" y="1603038"/>
                    <a:pt x="5449963" y="1615601"/>
                  </a:cubicBezTo>
                  <a:cubicBezTo>
                    <a:pt x="5492329" y="1629733"/>
                    <a:pt x="5531559" y="1653280"/>
                    <a:pt x="5578621" y="1625050"/>
                  </a:cubicBezTo>
                  <a:cubicBezTo>
                    <a:pt x="5580196" y="1648587"/>
                    <a:pt x="5570789" y="1670551"/>
                    <a:pt x="5553536" y="1687804"/>
                  </a:cubicBezTo>
                  <a:cubicBezTo>
                    <a:pt x="5520596" y="1720744"/>
                    <a:pt x="5487657" y="1753683"/>
                    <a:pt x="5456287" y="1785053"/>
                  </a:cubicBezTo>
                  <a:cubicBezTo>
                    <a:pt x="5473551" y="1808592"/>
                    <a:pt x="5489247" y="1827425"/>
                    <a:pt x="5501803" y="1846256"/>
                  </a:cubicBezTo>
                  <a:cubicBezTo>
                    <a:pt x="5508082" y="1858809"/>
                    <a:pt x="5508088" y="1877636"/>
                    <a:pt x="5490830" y="1882340"/>
                  </a:cubicBezTo>
                  <a:cubicBezTo>
                    <a:pt x="5464160" y="1890177"/>
                    <a:pt x="5446904" y="1901155"/>
                    <a:pt x="5478290" y="1923129"/>
                  </a:cubicBezTo>
                  <a:cubicBezTo>
                    <a:pt x="5503398" y="1938826"/>
                    <a:pt x="5526935" y="1949815"/>
                    <a:pt x="5501841" y="1984326"/>
                  </a:cubicBezTo>
                  <a:cubicBezTo>
                    <a:pt x="5484590" y="2010993"/>
                    <a:pt x="5481460" y="2039234"/>
                    <a:pt x="5514415" y="2056502"/>
                  </a:cubicBezTo>
                  <a:cubicBezTo>
                    <a:pt x="5544229" y="2073769"/>
                    <a:pt x="5545806" y="2103580"/>
                    <a:pt x="5556796" y="2127118"/>
                  </a:cubicBezTo>
                  <a:cubicBezTo>
                    <a:pt x="5550525" y="2142805"/>
                    <a:pt x="5544254" y="2167908"/>
                    <a:pt x="5523859" y="2166333"/>
                  </a:cubicBezTo>
                  <a:cubicBezTo>
                    <a:pt x="5475219" y="2164750"/>
                    <a:pt x="5451690" y="2182003"/>
                    <a:pt x="5457980" y="2232211"/>
                  </a:cubicBezTo>
                  <a:cubicBezTo>
                    <a:pt x="5459556" y="2258885"/>
                    <a:pt x="5448578" y="2276141"/>
                    <a:pt x="5431325" y="2293395"/>
                  </a:cubicBezTo>
                  <a:cubicBezTo>
                    <a:pt x="5404658" y="2316921"/>
                    <a:pt x="5384262" y="2318484"/>
                    <a:pt x="5346599" y="2290233"/>
                  </a:cubicBezTo>
                  <a:cubicBezTo>
                    <a:pt x="5321490" y="2274535"/>
                    <a:pt x="5294819" y="2282373"/>
                    <a:pt x="5301103" y="2304341"/>
                  </a:cubicBezTo>
                  <a:cubicBezTo>
                    <a:pt x="5313665" y="2345137"/>
                    <a:pt x="5308969" y="2381223"/>
                    <a:pt x="5288583" y="2420442"/>
                  </a:cubicBezTo>
                  <a:cubicBezTo>
                    <a:pt x="5263491" y="2464367"/>
                    <a:pt x="5258796" y="2506727"/>
                    <a:pt x="5315288" y="2538123"/>
                  </a:cubicBezTo>
                  <a:cubicBezTo>
                    <a:pt x="5326273" y="2545971"/>
                    <a:pt x="5329419" y="2574212"/>
                    <a:pt x="5335700" y="2589905"/>
                  </a:cubicBezTo>
                  <a:cubicBezTo>
                    <a:pt x="5338840" y="2602457"/>
                    <a:pt x="5334136" y="2610301"/>
                    <a:pt x="5323154" y="2618142"/>
                  </a:cubicBezTo>
                  <a:cubicBezTo>
                    <a:pt x="5307466" y="2621276"/>
                    <a:pt x="5293350" y="2632255"/>
                    <a:pt x="5276091" y="2633819"/>
                  </a:cubicBezTo>
                  <a:cubicBezTo>
                    <a:pt x="5258832" y="2635383"/>
                    <a:pt x="5243141" y="2629103"/>
                    <a:pt x="5227448" y="2619685"/>
                  </a:cubicBezTo>
                  <a:lnTo>
                    <a:pt x="5194646" y="2594168"/>
                  </a:lnTo>
                  <a:lnTo>
                    <a:pt x="5175063" y="2611301"/>
                  </a:lnTo>
                  <a:cubicBezTo>
                    <a:pt x="5161772" y="2620716"/>
                    <a:pt x="5147322" y="2628190"/>
                    <a:pt x="5130942" y="2632166"/>
                  </a:cubicBezTo>
                  <a:cubicBezTo>
                    <a:pt x="5110665" y="2636942"/>
                    <a:pt x="5098182" y="2640121"/>
                    <a:pt x="5079562" y="2624632"/>
                  </a:cubicBezTo>
                  <a:cubicBezTo>
                    <a:pt x="5040772" y="2592105"/>
                    <a:pt x="5012742" y="2589130"/>
                    <a:pt x="4964353" y="2606510"/>
                  </a:cubicBezTo>
                  <a:cubicBezTo>
                    <a:pt x="4929995" y="2622264"/>
                    <a:pt x="4895655" y="2634900"/>
                    <a:pt x="4858321" y="2622621"/>
                  </a:cubicBezTo>
                  <a:cubicBezTo>
                    <a:pt x="4831871" y="2614963"/>
                    <a:pt x="4810010" y="2624420"/>
                    <a:pt x="4792784" y="2641646"/>
                  </a:cubicBezTo>
                  <a:cubicBezTo>
                    <a:pt x="4786568" y="2638561"/>
                    <a:pt x="4780350" y="2635475"/>
                    <a:pt x="4777250" y="2632374"/>
                  </a:cubicBezTo>
                  <a:cubicBezTo>
                    <a:pt x="4757314" y="2568593"/>
                    <a:pt x="4748290" y="2503196"/>
                    <a:pt x="4754851" y="2437722"/>
                  </a:cubicBezTo>
                  <a:cubicBezTo>
                    <a:pt x="4753362" y="2423707"/>
                    <a:pt x="4754976" y="2412792"/>
                    <a:pt x="4758153" y="2400311"/>
                  </a:cubicBezTo>
                  <a:lnTo>
                    <a:pt x="4770106" y="2367828"/>
                  </a:lnTo>
                  <a:lnTo>
                    <a:pt x="4764667" y="2368476"/>
                  </a:lnTo>
                  <a:lnTo>
                    <a:pt x="4755413" y="2380887"/>
                  </a:lnTo>
                  <a:cubicBezTo>
                    <a:pt x="4726496" y="2407010"/>
                    <a:pt x="4685899" y="2417038"/>
                    <a:pt x="4654117" y="2439417"/>
                  </a:cubicBezTo>
                  <a:cubicBezTo>
                    <a:pt x="4676083" y="2433126"/>
                    <a:pt x="4709049" y="2400159"/>
                    <a:pt x="4712150" y="2453494"/>
                  </a:cubicBezTo>
                  <a:cubicBezTo>
                    <a:pt x="4716827" y="2492708"/>
                    <a:pt x="4686999" y="2525672"/>
                    <a:pt x="4658749" y="2547654"/>
                  </a:cubicBezTo>
                  <a:cubicBezTo>
                    <a:pt x="4596750" y="2597111"/>
                    <a:pt x="4542197" y="2654013"/>
                    <a:pt x="4491173" y="2714444"/>
                  </a:cubicBezTo>
                  <a:lnTo>
                    <a:pt x="4361667" y="2880694"/>
                  </a:lnTo>
                  <a:lnTo>
                    <a:pt x="4367918" y="2880724"/>
                  </a:lnTo>
                  <a:cubicBezTo>
                    <a:pt x="4411357" y="2894414"/>
                    <a:pt x="4431510" y="2943230"/>
                    <a:pt x="4462709" y="2980501"/>
                  </a:cubicBezTo>
                  <a:lnTo>
                    <a:pt x="4488053" y="2999699"/>
                  </a:lnTo>
                  <a:lnTo>
                    <a:pt x="4493404" y="3008205"/>
                  </a:lnTo>
                  <a:cubicBezTo>
                    <a:pt x="4496556" y="3011357"/>
                    <a:pt x="4499312" y="3013328"/>
                    <a:pt x="4501475" y="3013530"/>
                  </a:cubicBezTo>
                  <a:lnTo>
                    <a:pt x="4503372" y="3011301"/>
                  </a:lnTo>
                  <a:lnTo>
                    <a:pt x="4513871" y="3019254"/>
                  </a:lnTo>
                  <a:cubicBezTo>
                    <a:pt x="4518598" y="3023981"/>
                    <a:pt x="4512239" y="2989370"/>
                    <a:pt x="4505986" y="3008230"/>
                  </a:cubicBezTo>
                  <a:lnTo>
                    <a:pt x="4503372" y="3011301"/>
                  </a:lnTo>
                  <a:lnTo>
                    <a:pt x="4488053" y="2999699"/>
                  </a:lnTo>
                  <a:lnTo>
                    <a:pt x="4459215" y="2953858"/>
                  </a:lnTo>
                  <a:cubicBezTo>
                    <a:pt x="4438248" y="2900077"/>
                    <a:pt x="4457316" y="2849692"/>
                    <a:pt x="4519767" y="2817968"/>
                  </a:cubicBezTo>
                  <a:cubicBezTo>
                    <a:pt x="4565328" y="2794468"/>
                    <a:pt x="4612465" y="2772543"/>
                    <a:pt x="4658030" y="2752189"/>
                  </a:cubicBezTo>
                  <a:lnTo>
                    <a:pt x="4659546" y="2752351"/>
                  </a:lnTo>
                  <a:lnTo>
                    <a:pt x="4621768" y="2704756"/>
                  </a:lnTo>
                  <a:cubicBezTo>
                    <a:pt x="4616119" y="2681754"/>
                    <a:pt x="4621231" y="2658336"/>
                    <a:pt x="4637400" y="2640576"/>
                  </a:cubicBezTo>
                  <a:cubicBezTo>
                    <a:pt x="4677398" y="2594212"/>
                    <a:pt x="4739030" y="2628084"/>
                    <a:pt x="4789471" y="2647679"/>
                  </a:cubicBezTo>
                  <a:lnTo>
                    <a:pt x="4791063" y="2649271"/>
                  </a:lnTo>
                  <a:cubicBezTo>
                    <a:pt x="4818122" y="2676330"/>
                    <a:pt x="4813892" y="2706029"/>
                    <a:pt x="4801851" y="2737171"/>
                  </a:cubicBezTo>
                  <a:cubicBezTo>
                    <a:pt x="4789811" y="2768313"/>
                    <a:pt x="4780459" y="2771298"/>
                    <a:pt x="4753398" y="2744237"/>
                  </a:cubicBezTo>
                  <a:cubicBezTo>
                    <a:pt x="4740665" y="2731504"/>
                    <a:pt x="4733527" y="2725908"/>
                    <a:pt x="4727899" y="2729149"/>
                  </a:cubicBezTo>
                  <a:lnTo>
                    <a:pt x="4715255" y="2758324"/>
                  </a:lnTo>
                  <a:lnTo>
                    <a:pt x="4717805" y="2758596"/>
                  </a:lnTo>
                  <a:cubicBezTo>
                    <a:pt x="4746161" y="2783814"/>
                    <a:pt x="4765094" y="2815304"/>
                    <a:pt x="4776174" y="2851497"/>
                  </a:cubicBezTo>
                  <a:cubicBezTo>
                    <a:pt x="4782512" y="2876671"/>
                    <a:pt x="4779411" y="2898682"/>
                    <a:pt x="4770018" y="2920680"/>
                  </a:cubicBezTo>
                  <a:cubicBezTo>
                    <a:pt x="4740296" y="3000826"/>
                    <a:pt x="4740296" y="3000826"/>
                    <a:pt x="4759327" y="3082641"/>
                  </a:cubicBezTo>
                  <a:cubicBezTo>
                    <a:pt x="4732639" y="3106179"/>
                    <a:pt x="4707537" y="3137581"/>
                    <a:pt x="4676122" y="3156392"/>
                  </a:cubicBezTo>
                  <a:cubicBezTo>
                    <a:pt x="4622720" y="3190886"/>
                    <a:pt x="4619568" y="3187734"/>
                    <a:pt x="4618054" y="3217611"/>
                  </a:cubicBezTo>
                  <a:cubicBezTo>
                    <a:pt x="4616521" y="3238052"/>
                    <a:pt x="4614982" y="3255348"/>
                    <a:pt x="4613450" y="3275791"/>
                  </a:cubicBezTo>
                  <a:cubicBezTo>
                    <a:pt x="4583554" y="3267868"/>
                    <a:pt x="4559949" y="3259958"/>
                    <a:pt x="4534775" y="3253619"/>
                  </a:cubicBezTo>
                  <a:cubicBezTo>
                    <a:pt x="4484420" y="3237793"/>
                    <a:pt x="4484420" y="3237793"/>
                    <a:pt x="4490599" y="3181191"/>
                  </a:cubicBezTo>
                  <a:cubicBezTo>
                    <a:pt x="4495282" y="3163901"/>
                    <a:pt x="4495246" y="3145029"/>
                    <a:pt x="4490493" y="3127721"/>
                  </a:cubicBezTo>
                  <a:cubicBezTo>
                    <a:pt x="4479420" y="3094674"/>
                    <a:pt x="4455853" y="3105636"/>
                    <a:pt x="4437011" y="3121325"/>
                  </a:cubicBezTo>
                  <a:lnTo>
                    <a:pt x="4434784" y="3121702"/>
                  </a:lnTo>
                  <a:lnTo>
                    <a:pt x="4433129" y="3147660"/>
                  </a:lnTo>
                  <a:cubicBezTo>
                    <a:pt x="4401286" y="3248131"/>
                    <a:pt x="4401286" y="3248131"/>
                    <a:pt x="4498236" y="3294674"/>
                  </a:cubicBezTo>
                  <a:cubicBezTo>
                    <a:pt x="4523254" y="3307091"/>
                    <a:pt x="4529415" y="3329004"/>
                    <a:pt x="4530866" y="3352508"/>
                  </a:cubicBezTo>
                  <a:cubicBezTo>
                    <a:pt x="4532396" y="3360337"/>
                    <a:pt x="4526080" y="3369773"/>
                    <a:pt x="4519780" y="3376074"/>
                  </a:cubicBezTo>
                  <a:cubicBezTo>
                    <a:pt x="4516628" y="3379225"/>
                    <a:pt x="4508799" y="3377696"/>
                    <a:pt x="4507239" y="3376135"/>
                  </a:cubicBezTo>
                  <a:cubicBezTo>
                    <a:pt x="4480724" y="3349621"/>
                    <a:pt x="4454208" y="3323105"/>
                    <a:pt x="4419787" y="3310736"/>
                  </a:cubicBezTo>
                  <a:cubicBezTo>
                    <a:pt x="4410397" y="3307646"/>
                    <a:pt x="4401009" y="3304558"/>
                    <a:pt x="4394709" y="3310859"/>
                  </a:cubicBezTo>
                  <a:cubicBezTo>
                    <a:pt x="4383697" y="3318750"/>
                    <a:pt x="4385164" y="3339120"/>
                    <a:pt x="4397673" y="3345326"/>
                  </a:cubicBezTo>
                  <a:cubicBezTo>
                    <a:pt x="4435184" y="3367085"/>
                    <a:pt x="4442920" y="3387425"/>
                    <a:pt x="4412961" y="3423622"/>
                  </a:cubicBezTo>
                  <a:cubicBezTo>
                    <a:pt x="4389535" y="3406496"/>
                    <a:pt x="4364548" y="3387809"/>
                    <a:pt x="4348673" y="3428641"/>
                  </a:cubicBezTo>
                  <a:cubicBezTo>
                    <a:pt x="4335995" y="3456916"/>
                    <a:pt x="4328010" y="3486738"/>
                    <a:pt x="4316876" y="3519707"/>
                  </a:cubicBezTo>
                  <a:cubicBezTo>
                    <a:pt x="4340349" y="3527428"/>
                    <a:pt x="4362249" y="3536725"/>
                    <a:pt x="4387279" y="3546006"/>
                  </a:cubicBezTo>
                  <a:cubicBezTo>
                    <a:pt x="4372980" y="3585261"/>
                    <a:pt x="4329138" y="3576073"/>
                    <a:pt x="4310190" y="3604381"/>
                  </a:cubicBezTo>
                  <a:cubicBezTo>
                    <a:pt x="4296956" y="3586421"/>
                    <a:pt x="4280120" y="3583759"/>
                    <a:pt x="4262679" y="3584433"/>
                  </a:cubicBezTo>
                  <a:lnTo>
                    <a:pt x="4214140" y="3584486"/>
                  </a:lnTo>
                  <a:lnTo>
                    <a:pt x="4214072" y="3587376"/>
                  </a:lnTo>
                  <a:cubicBezTo>
                    <a:pt x="4192397" y="3590537"/>
                    <a:pt x="4167636" y="3590614"/>
                    <a:pt x="4145951" y="3596871"/>
                  </a:cubicBezTo>
                  <a:cubicBezTo>
                    <a:pt x="4114962" y="3609345"/>
                    <a:pt x="4099457" y="3618677"/>
                    <a:pt x="4102409" y="3665096"/>
                  </a:cubicBezTo>
                  <a:cubicBezTo>
                    <a:pt x="4109983" y="3719237"/>
                    <a:pt x="4083451" y="3792055"/>
                    <a:pt x="4015330" y="3801547"/>
                  </a:cubicBezTo>
                  <a:cubicBezTo>
                    <a:pt x="3973520" y="3809414"/>
                    <a:pt x="3982730" y="3834147"/>
                    <a:pt x="3971827" y="3857394"/>
                  </a:cubicBezTo>
                  <a:cubicBezTo>
                    <a:pt x="3964056" y="3868250"/>
                    <a:pt x="3948580" y="3868297"/>
                    <a:pt x="3936209" y="3865239"/>
                  </a:cubicBezTo>
                  <a:cubicBezTo>
                    <a:pt x="3892753" y="3905610"/>
                    <a:pt x="3844793" y="3901114"/>
                    <a:pt x="3795317" y="3885789"/>
                  </a:cubicBezTo>
                  <a:cubicBezTo>
                    <a:pt x="3787688" y="3850219"/>
                    <a:pt x="3821717" y="3856304"/>
                    <a:pt x="3835677" y="3845428"/>
                  </a:cubicBezTo>
                  <a:lnTo>
                    <a:pt x="3835346" y="3844414"/>
                  </a:lnTo>
                  <a:lnTo>
                    <a:pt x="3835345" y="3845216"/>
                  </a:lnTo>
                  <a:cubicBezTo>
                    <a:pt x="3813530" y="3820273"/>
                    <a:pt x="3788599" y="3792213"/>
                    <a:pt x="3768354" y="3762584"/>
                  </a:cubicBezTo>
                  <a:cubicBezTo>
                    <a:pt x="3755896" y="3743869"/>
                    <a:pt x="3735613" y="3736098"/>
                    <a:pt x="3715330" y="3728328"/>
                  </a:cubicBezTo>
                  <a:cubicBezTo>
                    <a:pt x="3688810" y="3714323"/>
                    <a:pt x="3701262" y="3736159"/>
                    <a:pt x="3696560" y="3747098"/>
                  </a:cubicBezTo>
                  <a:cubicBezTo>
                    <a:pt x="3698112" y="3751779"/>
                    <a:pt x="3701230" y="3754897"/>
                    <a:pt x="3701224" y="3758018"/>
                  </a:cubicBezTo>
                  <a:cubicBezTo>
                    <a:pt x="3704318" y="3773626"/>
                    <a:pt x="3710527" y="3795473"/>
                    <a:pt x="3688655" y="3801758"/>
                  </a:cubicBezTo>
                  <a:cubicBezTo>
                    <a:pt x="3683970" y="3803328"/>
                    <a:pt x="3678508" y="3800995"/>
                    <a:pt x="3672660" y="3797492"/>
                  </a:cubicBezTo>
                  <a:lnTo>
                    <a:pt x="3668893" y="3795172"/>
                  </a:lnTo>
                  <a:lnTo>
                    <a:pt x="3666541" y="3802650"/>
                  </a:lnTo>
                  <a:cubicBezTo>
                    <a:pt x="3638359" y="3837064"/>
                    <a:pt x="3602380" y="3866811"/>
                    <a:pt x="3566405" y="3893434"/>
                  </a:cubicBezTo>
                  <a:cubicBezTo>
                    <a:pt x="3549205" y="3904401"/>
                    <a:pt x="3528893" y="3909129"/>
                    <a:pt x="3517997" y="3891973"/>
                  </a:cubicBezTo>
                  <a:cubicBezTo>
                    <a:pt x="3502432" y="3867019"/>
                    <a:pt x="3500927" y="3840474"/>
                    <a:pt x="3533751" y="3826351"/>
                  </a:cubicBezTo>
                  <a:cubicBezTo>
                    <a:pt x="3533848" y="3779502"/>
                    <a:pt x="3510679" y="3656177"/>
                    <a:pt x="3491978" y="3637476"/>
                  </a:cubicBezTo>
                  <a:cubicBezTo>
                    <a:pt x="3477958" y="3620328"/>
                    <a:pt x="3454544" y="3615691"/>
                    <a:pt x="3434265" y="3604801"/>
                  </a:cubicBezTo>
                  <a:cubicBezTo>
                    <a:pt x="3424914" y="3595450"/>
                    <a:pt x="3421816" y="3582963"/>
                    <a:pt x="3417154" y="3572041"/>
                  </a:cubicBezTo>
                  <a:cubicBezTo>
                    <a:pt x="3417167" y="3565794"/>
                    <a:pt x="3412499" y="3557997"/>
                    <a:pt x="3409387" y="3551757"/>
                  </a:cubicBezTo>
                  <a:cubicBezTo>
                    <a:pt x="3409387" y="3551757"/>
                    <a:pt x="3403154" y="3545524"/>
                    <a:pt x="3401590" y="3547088"/>
                  </a:cubicBezTo>
                  <a:cubicBezTo>
                    <a:pt x="3393779" y="3548666"/>
                    <a:pt x="3387525" y="3551801"/>
                    <a:pt x="3381271" y="3554938"/>
                  </a:cubicBezTo>
                  <a:cubicBezTo>
                    <a:pt x="3371895" y="3558080"/>
                    <a:pt x="3364090" y="3556534"/>
                    <a:pt x="3356291" y="3551867"/>
                  </a:cubicBezTo>
                  <a:cubicBezTo>
                    <a:pt x="3351615" y="3547191"/>
                    <a:pt x="3342252" y="3544088"/>
                    <a:pt x="3334441" y="3545666"/>
                  </a:cubicBezTo>
                  <a:cubicBezTo>
                    <a:pt x="3321941" y="3548815"/>
                    <a:pt x="3317260" y="3547262"/>
                    <a:pt x="3314149" y="3541023"/>
                  </a:cubicBezTo>
                  <a:cubicBezTo>
                    <a:pt x="3311046" y="3531659"/>
                    <a:pt x="3312617" y="3526970"/>
                    <a:pt x="3314181" y="3525406"/>
                  </a:cubicBezTo>
                  <a:cubicBezTo>
                    <a:pt x="3322005" y="3517582"/>
                    <a:pt x="3329050" y="3508978"/>
                    <a:pt x="3332976" y="3499208"/>
                  </a:cubicBezTo>
                  <a:lnTo>
                    <a:pt x="3333038" y="3469890"/>
                  </a:lnTo>
                  <a:lnTo>
                    <a:pt x="3321191" y="3495828"/>
                  </a:lnTo>
                  <a:cubicBezTo>
                    <a:pt x="3264969" y="3542726"/>
                    <a:pt x="3157411" y="3557042"/>
                    <a:pt x="3222546" y="3672177"/>
                  </a:cubicBezTo>
                  <a:cubicBezTo>
                    <a:pt x="3233391" y="3695520"/>
                    <a:pt x="3214599" y="3729851"/>
                    <a:pt x="3212968" y="3756347"/>
                  </a:cubicBezTo>
                  <a:cubicBezTo>
                    <a:pt x="3212700" y="3856076"/>
                    <a:pt x="3184483" y="3918482"/>
                    <a:pt x="3069288" y="3875162"/>
                  </a:cubicBezTo>
                  <a:cubicBezTo>
                    <a:pt x="3038157" y="3862781"/>
                    <a:pt x="3014720" y="3886218"/>
                    <a:pt x="2986672" y="3886293"/>
                  </a:cubicBezTo>
                  <a:cubicBezTo>
                    <a:pt x="2978901" y="3878522"/>
                    <a:pt x="2974239" y="3873860"/>
                    <a:pt x="2966470" y="3866091"/>
                  </a:cubicBezTo>
                  <a:cubicBezTo>
                    <a:pt x="2944662" y="3863033"/>
                    <a:pt x="2930676" y="3849047"/>
                    <a:pt x="2927627" y="3824122"/>
                  </a:cubicBezTo>
                  <a:cubicBezTo>
                    <a:pt x="2930784" y="3808531"/>
                    <a:pt x="2930835" y="3789833"/>
                    <a:pt x="2937103" y="3777350"/>
                  </a:cubicBezTo>
                  <a:cubicBezTo>
                    <a:pt x="2954323" y="3747696"/>
                    <a:pt x="2946586" y="3727460"/>
                    <a:pt x="2927947" y="3705694"/>
                  </a:cubicBezTo>
                  <a:cubicBezTo>
                    <a:pt x="2929542" y="3691665"/>
                    <a:pt x="2918672" y="3677672"/>
                    <a:pt x="2928055" y="3665179"/>
                  </a:cubicBezTo>
                  <a:cubicBezTo>
                    <a:pt x="2953063" y="3637063"/>
                    <a:pt x="2951577" y="3610577"/>
                    <a:pt x="2925159" y="3584159"/>
                  </a:cubicBezTo>
                  <a:cubicBezTo>
                    <a:pt x="2912726" y="3571726"/>
                    <a:pt x="2900294" y="3559294"/>
                    <a:pt x="2887861" y="3546861"/>
                  </a:cubicBezTo>
                  <a:cubicBezTo>
                    <a:pt x="2872328" y="3528205"/>
                    <a:pt x="2861467" y="3511093"/>
                    <a:pt x="2867767" y="3486143"/>
                  </a:cubicBezTo>
                  <a:cubicBezTo>
                    <a:pt x="2906727" y="3484480"/>
                    <a:pt x="2937952" y="3462581"/>
                    <a:pt x="2942716" y="3429844"/>
                  </a:cubicBezTo>
                  <a:cubicBezTo>
                    <a:pt x="2955509" y="3308267"/>
                    <a:pt x="3030566" y="3211452"/>
                    <a:pt x="3066706" y="3100719"/>
                  </a:cubicBezTo>
                  <a:cubicBezTo>
                    <a:pt x="3075736" y="3074594"/>
                    <a:pt x="3085231" y="3056551"/>
                    <a:pt x="3095417" y="3044715"/>
                  </a:cubicBezTo>
                  <a:cubicBezTo>
                    <a:pt x="3125971" y="3009206"/>
                    <a:pt x="3162730" y="3029560"/>
                    <a:pt x="3211746" y="3055138"/>
                  </a:cubicBezTo>
                  <a:cubicBezTo>
                    <a:pt x="3255318" y="3076835"/>
                    <a:pt x="3244188" y="3159453"/>
                    <a:pt x="3304997" y="3145264"/>
                  </a:cubicBezTo>
                  <a:cubicBezTo>
                    <a:pt x="3386087" y="3123231"/>
                    <a:pt x="3476449" y="3129219"/>
                    <a:pt x="3543617" y="3068266"/>
                  </a:cubicBezTo>
                  <a:cubicBezTo>
                    <a:pt x="3613903" y="3007305"/>
                    <a:pt x="3696613" y="2961894"/>
                    <a:pt x="3763782" y="2900940"/>
                  </a:cubicBezTo>
                  <a:cubicBezTo>
                    <a:pt x="3849904" y="2746441"/>
                    <a:pt x="3856136" y="2746425"/>
                    <a:pt x="4016456" y="2812995"/>
                  </a:cubicBezTo>
                  <a:lnTo>
                    <a:pt x="4018369" y="2818313"/>
                  </a:lnTo>
                  <a:lnTo>
                    <a:pt x="4043496" y="2794171"/>
                  </a:lnTo>
                  <a:cubicBezTo>
                    <a:pt x="4077484" y="2773264"/>
                    <a:pt x="4118954" y="2777059"/>
                    <a:pt x="4161307" y="2781736"/>
                  </a:cubicBezTo>
                  <a:cubicBezTo>
                    <a:pt x="4167580" y="2781731"/>
                    <a:pt x="4180137" y="2772309"/>
                    <a:pt x="4183279" y="2766032"/>
                  </a:cubicBezTo>
                  <a:cubicBezTo>
                    <a:pt x="4191134" y="2748772"/>
                    <a:pt x="4177017" y="2747212"/>
                    <a:pt x="4164470" y="2744084"/>
                  </a:cubicBezTo>
                  <a:cubicBezTo>
                    <a:pt x="4142509" y="2740962"/>
                    <a:pt x="4118982" y="2736272"/>
                    <a:pt x="4095458" y="2728445"/>
                  </a:cubicBezTo>
                  <a:cubicBezTo>
                    <a:pt x="4068797" y="2717483"/>
                    <a:pt x="4071950" y="2695520"/>
                    <a:pt x="4087652" y="2673546"/>
                  </a:cubicBezTo>
                  <a:cubicBezTo>
                    <a:pt x="4093935" y="2660992"/>
                    <a:pt x="4103354" y="2651573"/>
                    <a:pt x="4112773" y="2642154"/>
                  </a:cubicBezTo>
                  <a:cubicBezTo>
                    <a:pt x="4208484" y="2612283"/>
                    <a:pt x="4192896" y="2471109"/>
                    <a:pt x="4291734" y="2456923"/>
                  </a:cubicBezTo>
                  <a:cubicBezTo>
                    <a:pt x="4398416" y="2441161"/>
                    <a:pt x="4367084" y="2381572"/>
                    <a:pt x="4356146" y="2320400"/>
                  </a:cubicBezTo>
                  <a:cubicBezTo>
                    <a:pt x="4362425" y="2314121"/>
                    <a:pt x="4368703" y="2307843"/>
                    <a:pt x="4374982" y="2301564"/>
                  </a:cubicBezTo>
                  <a:lnTo>
                    <a:pt x="4375642" y="2298479"/>
                  </a:lnTo>
                  <a:lnTo>
                    <a:pt x="4376519" y="2221272"/>
                  </a:lnTo>
                  <a:lnTo>
                    <a:pt x="4375040" y="2219990"/>
                  </a:lnTo>
                  <a:cubicBezTo>
                    <a:pt x="4367212" y="2196465"/>
                    <a:pt x="4378207" y="2176064"/>
                    <a:pt x="4393904" y="2160367"/>
                  </a:cubicBezTo>
                  <a:lnTo>
                    <a:pt x="4434837" y="2158822"/>
                  </a:lnTo>
                  <a:lnTo>
                    <a:pt x="4433886" y="2133964"/>
                  </a:lnTo>
                  <a:cubicBezTo>
                    <a:pt x="4429957" y="2124171"/>
                    <a:pt x="4423288" y="2115157"/>
                    <a:pt x="4416228" y="2106535"/>
                  </a:cubicBezTo>
                  <a:cubicBezTo>
                    <a:pt x="4414619" y="2079918"/>
                    <a:pt x="4413010" y="2053300"/>
                    <a:pt x="4414532" y="2026687"/>
                  </a:cubicBezTo>
                  <a:lnTo>
                    <a:pt x="4419883" y="2025626"/>
                  </a:lnTo>
                  <a:lnTo>
                    <a:pt x="4418140" y="2024894"/>
                  </a:lnTo>
                  <a:lnTo>
                    <a:pt x="4400589" y="2007343"/>
                  </a:lnTo>
                  <a:lnTo>
                    <a:pt x="4394146" y="2006302"/>
                  </a:lnTo>
                  <a:cubicBezTo>
                    <a:pt x="4364304" y="1948326"/>
                    <a:pt x="4367405" y="1929543"/>
                    <a:pt x="4408089" y="1917086"/>
                  </a:cubicBezTo>
                  <a:cubicBezTo>
                    <a:pt x="4429998" y="1910859"/>
                    <a:pt x="4453474" y="1906201"/>
                    <a:pt x="4473813" y="1898406"/>
                  </a:cubicBezTo>
                  <a:cubicBezTo>
                    <a:pt x="4498847" y="1889054"/>
                    <a:pt x="4489423" y="1870251"/>
                    <a:pt x="4483130" y="1851453"/>
                  </a:cubicBezTo>
                  <a:cubicBezTo>
                    <a:pt x="4465855" y="1818549"/>
                    <a:pt x="4495598" y="1817032"/>
                    <a:pt x="4514371" y="1807669"/>
                  </a:cubicBezTo>
                  <a:lnTo>
                    <a:pt x="4531568" y="1808325"/>
                  </a:lnTo>
                  <a:lnTo>
                    <a:pt x="4517099" y="1804295"/>
                  </a:lnTo>
                  <a:lnTo>
                    <a:pt x="4533082" y="1785751"/>
                  </a:lnTo>
                  <a:lnTo>
                    <a:pt x="4467283" y="1735574"/>
                  </a:lnTo>
                  <a:cubicBezTo>
                    <a:pt x="4446898" y="1715188"/>
                    <a:pt x="4456250" y="1690154"/>
                    <a:pt x="4493783" y="1665165"/>
                  </a:cubicBezTo>
                  <a:lnTo>
                    <a:pt x="4496955" y="1660203"/>
                  </a:lnTo>
                  <a:lnTo>
                    <a:pt x="4493133" y="1658337"/>
                  </a:lnTo>
                  <a:lnTo>
                    <a:pt x="4494037" y="1624782"/>
                  </a:lnTo>
                  <a:lnTo>
                    <a:pt x="4474897" y="1605642"/>
                  </a:lnTo>
                  <a:lnTo>
                    <a:pt x="4476055" y="1598122"/>
                  </a:lnTo>
                  <a:lnTo>
                    <a:pt x="4475410" y="1599227"/>
                  </a:lnTo>
                  <a:cubicBezTo>
                    <a:pt x="4469247" y="1586779"/>
                    <a:pt x="4455289" y="1572820"/>
                    <a:pt x="4456902" y="1565004"/>
                  </a:cubicBezTo>
                  <a:cubicBezTo>
                    <a:pt x="4476151" y="1486820"/>
                    <a:pt x="4479809" y="1405616"/>
                    <a:pt x="4536445" y="1339677"/>
                  </a:cubicBezTo>
                  <a:cubicBezTo>
                    <a:pt x="4552057" y="1339574"/>
                    <a:pt x="4561465" y="1333266"/>
                    <a:pt x="4563140" y="1316082"/>
                  </a:cubicBezTo>
                  <a:cubicBezTo>
                    <a:pt x="4563305" y="1291104"/>
                    <a:pt x="4554061" y="1272431"/>
                    <a:pt x="4532287" y="1260086"/>
                  </a:cubicBezTo>
                  <a:cubicBezTo>
                    <a:pt x="4513635" y="1247720"/>
                    <a:pt x="4490268" y="1240069"/>
                    <a:pt x="4492024" y="1210395"/>
                  </a:cubicBezTo>
                  <a:cubicBezTo>
                    <a:pt x="4493688" y="1194773"/>
                    <a:pt x="4498847" y="1181859"/>
                    <a:pt x="4506529" y="1171075"/>
                  </a:cubicBezTo>
                  <a:cubicBezTo>
                    <a:pt x="4514210" y="1160293"/>
                    <a:pt x="4524415" y="1151640"/>
                    <a:pt x="4536170" y="1144536"/>
                  </a:cubicBezTo>
                  <a:cubicBezTo>
                    <a:pt x="4548701" y="1138209"/>
                    <a:pt x="4564293" y="1141229"/>
                    <a:pt x="4576803" y="1138025"/>
                  </a:cubicBezTo>
                  <a:lnTo>
                    <a:pt x="4577778" y="1142708"/>
                  </a:lnTo>
                  <a:lnTo>
                    <a:pt x="4597811" y="1137732"/>
                  </a:lnTo>
                  <a:cubicBezTo>
                    <a:pt x="4607195" y="1131484"/>
                    <a:pt x="4616577" y="1125237"/>
                    <a:pt x="4615005" y="1120539"/>
                  </a:cubicBezTo>
                  <a:cubicBezTo>
                    <a:pt x="4607158" y="1109565"/>
                    <a:pt x="4604064" y="1131479"/>
                    <a:pt x="4593091" y="1123632"/>
                  </a:cubicBezTo>
                  <a:lnTo>
                    <a:pt x="4583053" y="1091995"/>
                  </a:lnTo>
                  <a:lnTo>
                    <a:pt x="4557266" y="1111396"/>
                  </a:lnTo>
                  <a:cubicBezTo>
                    <a:pt x="4541865" y="1119752"/>
                    <a:pt x="4525082" y="1121664"/>
                    <a:pt x="4504745" y="1106000"/>
                  </a:cubicBezTo>
                  <a:cubicBezTo>
                    <a:pt x="4476585" y="1084073"/>
                    <a:pt x="4521822" y="1063880"/>
                    <a:pt x="4518627" y="1032640"/>
                  </a:cubicBezTo>
                  <a:cubicBezTo>
                    <a:pt x="4462484" y="1063739"/>
                    <a:pt x="4506377" y="1135675"/>
                    <a:pt x="4456467" y="1160542"/>
                  </a:cubicBezTo>
                  <a:cubicBezTo>
                    <a:pt x="4439313" y="1171432"/>
                    <a:pt x="4417460" y="1174503"/>
                    <a:pt x="4397149" y="1169770"/>
                  </a:cubicBezTo>
                  <a:cubicBezTo>
                    <a:pt x="4384641" y="1163495"/>
                    <a:pt x="4378373" y="1154111"/>
                    <a:pt x="4375212" y="1138488"/>
                  </a:cubicBezTo>
                  <a:cubicBezTo>
                    <a:pt x="4368856" y="1091626"/>
                    <a:pt x="4365628" y="1047895"/>
                    <a:pt x="4357707" y="999468"/>
                  </a:cubicBezTo>
                  <a:cubicBezTo>
                    <a:pt x="4352966" y="976032"/>
                    <a:pt x="4360726" y="955751"/>
                    <a:pt x="4376297" y="937049"/>
                  </a:cubicBezTo>
                  <a:cubicBezTo>
                    <a:pt x="4416861" y="921529"/>
                    <a:pt x="4468383" y="916966"/>
                    <a:pt x="4476053" y="859206"/>
                  </a:cubicBezTo>
                  <a:cubicBezTo>
                    <a:pt x="4387019" y="848064"/>
                    <a:pt x="4514735" y="707827"/>
                    <a:pt x="4389839" y="720024"/>
                  </a:cubicBezTo>
                  <a:cubicBezTo>
                    <a:pt x="4360121" y="699653"/>
                    <a:pt x="4335078" y="674609"/>
                    <a:pt x="4316264" y="643333"/>
                  </a:cubicBezTo>
                  <a:cubicBezTo>
                    <a:pt x="4309989" y="630826"/>
                    <a:pt x="4305278" y="619885"/>
                    <a:pt x="4303692" y="608949"/>
                  </a:cubicBezTo>
                  <a:cubicBezTo>
                    <a:pt x="4300538" y="596450"/>
                    <a:pt x="4300509" y="583956"/>
                    <a:pt x="4305168" y="573036"/>
                  </a:cubicBezTo>
                  <a:cubicBezTo>
                    <a:pt x="4306717" y="568356"/>
                    <a:pt x="4311392" y="563682"/>
                    <a:pt x="4314500" y="557443"/>
                  </a:cubicBezTo>
                  <a:cubicBezTo>
                    <a:pt x="4411081" y="457731"/>
                    <a:pt x="4390637" y="396782"/>
                    <a:pt x="4242181" y="351146"/>
                  </a:cubicBezTo>
                  <a:cubicBezTo>
                    <a:pt x="4207805" y="341696"/>
                    <a:pt x="4184362" y="333832"/>
                    <a:pt x="4173346" y="297892"/>
                  </a:cubicBezTo>
                  <a:cubicBezTo>
                    <a:pt x="4188940" y="288558"/>
                    <a:pt x="4212345" y="280806"/>
                    <a:pt x="4220120" y="266770"/>
                  </a:cubicBezTo>
                  <a:cubicBezTo>
                    <a:pt x="4238785" y="235583"/>
                    <a:pt x="4259074" y="230946"/>
                    <a:pt x="4287226" y="249751"/>
                  </a:cubicBezTo>
                  <a:cubicBezTo>
                    <a:pt x="4310684" y="263860"/>
                    <a:pt x="4324697" y="246717"/>
                    <a:pt x="4327777" y="227985"/>
                  </a:cubicBezTo>
                  <a:cubicBezTo>
                    <a:pt x="4337056" y="190529"/>
                    <a:pt x="4344779" y="154632"/>
                    <a:pt x="4354061" y="117176"/>
                  </a:cubicBezTo>
                  <a:close/>
                  <a:moveTo>
                    <a:pt x="3812608" y="51650"/>
                  </a:moveTo>
                  <a:cubicBezTo>
                    <a:pt x="3850003" y="45139"/>
                    <a:pt x="3869421" y="96755"/>
                    <a:pt x="3906572" y="81221"/>
                  </a:cubicBezTo>
                  <a:cubicBezTo>
                    <a:pt x="3922096" y="99670"/>
                    <a:pt x="3933066" y="116495"/>
                    <a:pt x="3927697" y="140395"/>
                  </a:cubicBezTo>
                  <a:cubicBezTo>
                    <a:pt x="3879170" y="124067"/>
                    <a:pt x="3835033" y="103346"/>
                    <a:pt x="3812608" y="51650"/>
                  </a:cubicBezTo>
                  <a:close/>
                  <a:moveTo>
                    <a:pt x="4350110" y="0"/>
                  </a:moveTo>
                  <a:cubicBezTo>
                    <a:pt x="4377310" y="9138"/>
                    <a:pt x="4401510" y="24305"/>
                    <a:pt x="4381986" y="58972"/>
                  </a:cubicBezTo>
                  <a:cubicBezTo>
                    <a:pt x="4371476" y="78567"/>
                    <a:pt x="4362470" y="96658"/>
                    <a:pt x="4351960" y="116253"/>
                  </a:cubicBezTo>
                  <a:cubicBezTo>
                    <a:pt x="4297512" y="82880"/>
                    <a:pt x="4292960" y="75317"/>
                    <a:pt x="4323023" y="30114"/>
                  </a:cubicBezTo>
                  <a:cubicBezTo>
                    <a:pt x="4330531" y="16549"/>
                    <a:pt x="4342592" y="10546"/>
                    <a:pt x="4350110" y="0"/>
                  </a:cubicBezTo>
                  <a:close/>
                </a:path>
              </a:pathLst>
            </a:custGeom>
            <a:solidFill>
              <a:srgbClr val="F0646C">
                <a:alpha val="79610"/>
              </a:srgbClr>
            </a:solidFill>
            <a:ln>
              <a:noFill/>
            </a:ln>
          </p:spPr>
          <p:txBody>
            <a:bodyPr anchorCtr="0" anchor="ctr" bIns="22850" lIns="45725" spcFirstLastPara="1" rIns="45725" wrap="square" tIns="2285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747993"/>
                </a:solidFill>
                <a:latin typeface="Oswald"/>
                <a:ea typeface="Oswald"/>
                <a:cs typeface="Oswald"/>
                <a:sym typeface="Oswald"/>
              </a:endParaRPr>
            </a:p>
          </p:txBody>
        </p:sp>
        <p:sp>
          <p:nvSpPr>
            <p:cNvPr id="983" name="Google Shape;983;g311d5cb9a0a_0_691"/>
            <p:cNvSpPr/>
            <p:nvPr/>
          </p:nvSpPr>
          <p:spPr>
            <a:xfrm>
              <a:off x="4988497" y="8338155"/>
              <a:ext cx="2845652" cy="2362259"/>
            </a:xfrm>
            <a:custGeom>
              <a:rect b="b" l="l" r="r" t="t"/>
              <a:pathLst>
                <a:path extrusionOk="0" h="2362259" w="2845652">
                  <a:moveTo>
                    <a:pt x="0" y="2308530"/>
                  </a:moveTo>
                  <a:cubicBezTo>
                    <a:pt x="7688" y="2313259"/>
                    <a:pt x="15226" y="2311927"/>
                    <a:pt x="21434" y="2318135"/>
                  </a:cubicBezTo>
                  <a:cubicBezTo>
                    <a:pt x="38432" y="2332175"/>
                    <a:pt x="53950" y="2347693"/>
                    <a:pt x="67918" y="2361660"/>
                  </a:cubicBezTo>
                  <a:cubicBezTo>
                    <a:pt x="55795" y="2361367"/>
                    <a:pt x="43673" y="2361075"/>
                    <a:pt x="30073" y="2362259"/>
                  </a:cubicBezTo>
                  <a:cubicBezTo>
                    <a:pt x="20762" y="2352948"/>
                    <a:pt x="11451" y="2343637"/>
                    <a:pt x="3618" y="2332846"/>
                  </a:cubicBezTo>
                  <a:cubicBezTo>
                    <a:pt x="441" y="2326712"/>
                    <a:pt x="220" y="2317622"/>
                    <a:pt x="0" y="2308530"/>
                  </a:cubicBezTo>
                  <a:close/>
                  <a:moveTo>
                    <a:pt x="39480" y="2260613"/>
                  </a:moveTo>
                  <a:cubicBezTo>
                    <a:pt x="42008" y="2261150"/>
                    <a:pt x="44721" y="2262270"/>
                    <a:pt x="46254" y="2263803"/>
                  </a:cubicBezTo>
                  <a:cubicBezTo>
                    <a:pt x="55568" y="2266750"/>
                    <a:pt x="61698" y="2272880"/>
                    <a:pt x="67830" y="2279012"/>
                  </a:cubicBezTo>
                  <a:cubicBezTo>
                    <a:pt x="58455" y="2279191"/>
                    <a:pt x="50552" y="2284027"/>
                    <a:pt x="41238" y="2281080"/>
                  </a:cubicBezTo>
                  <a:cubicBezTo>
                    <a:pt x="30330" y="2279727"/>
                    <a:pt x="28916" y="2271943"/>
                    <a:pt x="33812" y="2260916"/>
                  </a:cubicBezTo>
                  <a:cubicBezTo>
                    <a:pt x="34608" y="2260120"/>
                    <a:pt x="36952" y="2260075"/>
                    <a:pt x="39480" y="2260613"/>
                  </a:cubicBezTo>
                  <a:close/>
                  <a:moveTo>
                    <a:pt x="1119582" y="1170324"/>
                  </a:moveTo>
                  <a:lnTo>
                    <a:pt x="1118466" y="1191408"/>
                  </a:lnTo>
                  <a:lnTo>
                    <a:pt x="1129762" y="1186500"/>
                  </a:lnTo>
                  <a:cubicBezTo>
                    <a:pt x="1132138" y="1183193"/>
                    <a:pt x="1130324" y="1179811"/>
                    <a:pt x="1126894" y="1176380"/>
                  </a:cubicBezTo>
                  <a:close/>
                  <a:moveTo>
                    <a:pt x="1080258" y="1117257"/>
                  </a:moveTo>
                  <a:lnTo>
                    <a:pt x="1077831" y="1126416"/>
                  </a:lnTo>
                  <a:cubicBezTo>
                    <a:pt x="1081110" y="1132042"/>
                    <a:pt x="1089656" y="1135109"/>
                    <a:pt x="1102883" y="1135817"/>
                  </a:cubicBezTo>
                  <a:lnTo>
                    <a:pt x="1105957" y="1141158"/>
                  </a:lnTo>
                  <a:lnTo>
                    <a:pt x="1102378" y="1122856"/>
                  </a:lnTo>
                  <a:close/>
                  <a:moveTo>
                    <a:pt x="2148679" y="337556"/>
                  </a:moveTo>
                  <a:cubicBezTo>
                    <a:pt x="2141325" y="339066"/>
                    <a:pt x="2134803" y="342222"/>
                    <a:pt x="2128734" y="346310"/>
                  </a:cubicBezTo>
                  <a:lnTo>
                    <a:pt x="2103595" y="368517"/>
                  </a:lnTo>
                  <a:lnTo>
                    <a:pt x="2107146" y="368083"/>
                  </a:lnTo>
                  <a:cubicBezTo>
                    <a:pt x="2115403" y="365317"/>
                    <a:pt x="2122902" y="361152"/>
                    <a:pt x="2130056" y="356350"/>
                  </a:cubicBezTo>
                  <a:lnTo>
                    <a:pt x="2155695" y="337870"/>
                  </a:lnTo>
                  <a:close/>
                  <a:moveTo>
                    <a:pt x="2105513" y="361"/>
                  </a:moveTo>
                  <a:cubicBezTo>
                    <a:pt x="2114594" y="2160"/>
                    <a:pt x="2125842" y="10342"/>
                    <a:pt x="2134381" y="17347"/>
                  </a:cubicBezTo>
                  <a:cubicBezTo>
                    <a:pt x="2193191" y="39363"/>
                    <a:pt x="2252004" y="61379"/>
                    <a:pt x="2254068" y="137034"/>
                  </a:cubicBezTo>
                  <a:lnTo>
                    <a:pt x="2291047" y="211682"/>
                  </a:lnTo>
                  <a:lnTo>
                    <a:pt x="2292936" y="211509"/>
                  </a:lnTo>
                  <a:lnTo>
                    <a:pt x="2352917" y="231514"/>
                  </a:lnTo>
                  <a:lnTo>
                    <a:pt x="2389034" y="195397"/>
                  </a:lnTo>
                  <a:cubicBezTo>
                    <a:pt x="2409229" y="178320"/>
                    <a:pt x="2427889" y="172132"/>
                    <a:pt x="2446615" y="200177"/>
                  </a:cubicBezTo>
                  <a:cubicBezTo>
                    <a:pt x="2454422" y="214197"/>
                    <a:pt x="2466900" y="229780"/>
                    <a:pt x="2480926" y="240700"/>
                  </a:cubicBezTo>
                  <a:cubicBezTo>
                    <a:pt x="2507429" y="267203"/>
                    <a:pt x="2536990" y="265705"/>
                    <a:pt x="2569644" y="254876"/>
                  </a:cubicBezTo>
                  <a:cubicBezTo>
                    <a:pt x="2580612" y="293797"/>
                    <a:pt x="2600909" y="329624"/>
                    <a:pt x="2632083" y="357692"/>
                  </a:cubicBezTo>
                  <a:cubicBezTo>
                    <a:pt x="2613442" y="373216"/>
                    <a:pt x="2590123" y="384063"/>
                    <a:pt x="2580824" y="402716"/>
                  </a:cubicBezTo>
                  <a:cubicBezTo>
                    <a:pt x="2540508" y="474213"/>
                    <a:pt x="2487713" y="530126"/>
                    <a:pt x="2425571" y="579796"/>
                  </a:cubicBezTo>
                  <a:cubicBezTo>
                    <a:pt x="2411582" y="587550"/>
                    <a:pt x="2403841" y="607762"/>
                    <a:pt x="2411679" y="637341"/>
                  </a:cubicBezTo>
                  <a:cubicBezTo>
                    <a:pt x="2481665" y="620362"/>
                    <a:pt x="2543837" y="586250"/>
                    <a:pt x="2607570" y="553699"/>
                  </a:cubicBezTo>
                  <a:cubicBezTo>
                    <a:pt x="2641772" y="538205"/>
                    <a:pt x="2666607" y="507134"/>
                    <a:pt x="2710181" y="510330"/>
                  </a:cubicBezTo>
                  <a:cubicBezTo>
                    <a:pt x="2717983" y="521238"/>
                    <a:pt x="2730448" y="530598"/>
                    <a:pt x="2736696" y="543058"/>
                  </a:cubicBezTo>
                  <a:cubicBezTo>
                    <a:pt x="2749186" y="564867"/>
                    <a:pt x="2791251" y="591400"/>
                    <a:pt x="2819269" y="597679"/>
                  </a:cubicBezTo>
                  <a:cubicBezTo>
                    <a:pt x="2828607" y="597697"/>
                    <a:pt x="2837955" y="603939"/>
                    <a:pt x="2841078" y="610169"/>
                  </a:cubicBezTo>
                  <a:cubicBezTo>
                    <a:pt x="2853569" y="631978"/>
                    <a:pt x="2838007" y="631947"/>
                    <a:pt x="2824007" y="633475"/>
                  </a:cubicBezTo>
                  <a:cubicBezTo>
                    <a:pt x="2806895" y="634998"/>
                    <a:pt x="2802254" y="648993"/>
                    <a:pt x="2799166" y="661434"/>
                  </a:cubicBezTo>
                  <a:cubicBezTo>
                    <a:pt x="2796121" y="695661"/>
                    <a:pt x="2780561" y="695631"/>
                    <a:pt x="2755634" y="680023"/>
                  </a:cubicBezTo>
                  <a:cubicBezTo>
                    <a:pt x="2722926" y="662843"/>
                    <a:pt x="2721433" y="695515"/>
                    <a:pt x="2710576" y="712611"/>
                  </a:cubicBezTo>
                  <a:cubicBezTo>
                    <a:pt x="2704356" y="715710"/>
                    <a:pt x="2699691" y="717257"/>
                    <a:pt x="2691915" y="718797"/>
                  </a:cubicBezTo>
                  <a:cubicBezTo>
                    <a:pt x="2657684" y="718731"/>
                    <a:pt x="2623469" y="728001"/>
                    <a:pt x="2587710" y="741935"/>
                  </a:cubicBezTo>
                  <a:cubicBezTo>
                    <a:pt x="2575266" y="745022"/>
                    <a:pt x="2564377" y="746558"/>
                    <a:pt x="2551936" y="749645"/>
                  </a:cubicBezTo>
                  <a:cubicBezTo>
                    <a:pt x="2530159" y="752715"/>
                    <a:pt x="2503722" y="760443"/>
                    <a:pt x="2488192" y="775972"/>
                  </a:cubicBezTo>
                  <a:cubicBezTo>
                    <a:pt x="2368608" y="892439"/>
                    <a:pt x="2368608" y="892439"/>
                    <a:pt x="2262583" y="780202"/>
                  </a:cubicBezTo>
                  <a:cubicBezTo>
                    <a:pt x="2165917" y="680429"/>
                    <a:pt x="2196716" y="515555"/>
                    <a:pt x="2321068" y="450446"/>
                  </a:cubicBezTo>
                  <a:cubicBezTo>
                    <a:pt x="2335056" y="442694"/>
                    <a:pt x="2389562" y="466140"/>
                    <a:pt x="2359891" y="411623"/>
                  </a:cubicBezTo>
                  <a:lnTo>
                    <a:pt x="2359828" y="408872"/>
                  </a:lnTo>
                  <a:lnTo>
                    <a:pt x="2354136" y="407557"/>
                  </a:lnTo>
                  <a:cubicBezTo>
                    <a:pt x="2347472" y="405596"/>
                    <a:pt x="2340806" y="405203"/>
                    <a:pt x="2333750" y="412259"/>
                  </a:cubicBezTo>
                  <a:lnTo>
                    <a:pt x="2292982" y="453027"/>
                  </a:lnTo>
                  <a:cubicBezTo>
                    <a:pt x="2260047" y="448316"/>
                    <a:pt x="2228684" y="467130"/>
                    <a:pt x="2194182" y="473397"/>
                  </a:cubicBezTo>
                  <a:cubicBezTo>
                    <a:pt x="2184772" y="467120"/>
                    <a:pt x="2178498" y="460847"/>
                    <a:pt x="2169087" y="457709"/>
                  </a:cubicBezTo>
                  <a:cubicBezTo>
                    <a:pt x="2161246" y="456139"/>
                    <a:pt x="2150268" y="457705"/>
                    <a:pt x="2145564" y="462409"/>
                  </a:cubicBezTo>
                  <a:cubicBezTo>
                    <a:pt x="2139291" y="465545"/>
                    <a:pt x="2136158" y="481227"/>
                    <a:pt x="2140863" y="485933"/>
                  </a:cubicBezTo>
                  <a:cubicBezTo>
                    <a:pt x="2156549" y="501619"/>
                    <a:pt x="2183212" y="512602"/>
                    <a:pt x="2187921" y="532991"/>
                  </a:cubicBezTo>
                  <a:cubicBezTo>
                    <a:pt x="2197337" y="561221"/>
                    <a:pt x="2164406" y="578467"/>
                    <a:pt x="2147158" y="601988"/>
                  </a:cubicBezTo>
                  <a:cubicBezTo>
                    <a:pt x="2134614" y="614532"/>
                    <a:pt x="2125207" y="630213"/>
                    <a:pt x="2114232" y="644326"/>
                  </a:cubicBezTo>
                  <a:cubicBezTo>
                    <a:pt x="2070318" y="631772"/>
                    <a:pt x="2111086" y="591004"/>
                    <a:pt x="2087558" y="573748"/>
                  </a:cubicBezTo>
                  <a:cubicBezTo>
                    <a:pt x="2079716" y="569040"/>
                    <a:pt x="2073440" y="559630"/>
                    <a:pt x="2064031" y="559627"/>
                  </a:cubicBezTo>
                  <a:cubicBezTo>
                    <a:pt x="2057758" y="559627"/>
                    <a:pt x="2045213" y="569034"/>
                    <a:pt x="2043646" y="573739"/>
                  </a:cubicBezTo>
                  <a:cubicBezTo>
                    <a:pt x="2038944" y="590990"/>
                    <a:pt x="2031106" y="611375"/>
                    <a:pt x="2034246" y="627060"/>
                  </a:cubicBezTo>
                  <a:cubicBezTo>
                    <a:pt x="2042094" y="666269"/>
                    <a:pt x="2042102" y="703907"/>
                    <a:pt x="2012309" y="733699"/>
                  </a:cubicBezTo>
                  <a:cubicBezTo>
                    <a:pt x="1990358" y="758788"/>
                    <a:pt x="1991932" y="785449"/>
                    <a:pt x="1998210" y="813681"/>
                  </a:cubicBezTo>
                  <a:cubicBezTo>
                    <a:pt x="2004488" y="845048"/>
                    <a:pt x="1988810" y="867000"/>
                    <a:pt x="1977837" y="893660"/>
                  </a:cubicBezTo>
                  <a:cubicBezTo>
                    <a:pt x="1959026" y="937567"/>
                    <a:pt x="1932363" y="932858"/>
                    <a:pt x="1900994" y="914032"/>
                  </a:cubicBezTo>
                  <a:cubicBezTo>
                    <a:pt x="1893152" y="912463"/>
                    <a:pt x="1880607" y="915597"/>
                    <a:pt x="1871197" y="915595"/>
                  </a:cubicBezTo>
                  <a:cubicBezTo>
                    <a:pt x="1822575" y="888926"/>
                    <a:pt x="1822575" y="888926"/>
                    <a:pt x="1772399" y="935964"/>
                  </a:cubicBezTo>
                  <a:cubicBezTo>
                    <a:pt x="1741040" y="979872"/>
                    <a:pt x="1703408" y="1020640"/>
                    <a:pt x="1692442" y="1078665"/>
                  </a:cubicBezTo>
                  <a:cubicBezTo>
                    <a:pt x="1684609" y="1130417"/>
                    <a:pt x="1621875" y="1114722"/>
                    <a:pt x="1593651" y="1146083"/>
                  </a:cubicBezTo>
                  <a:cubicBezTo>
                    <a:pt x="1607771" y="1169609"/>
                    <a:pt x="1623457" y="1191568"/>
                    <a:pt x="1636009" y="1216665"/>
                  </a:cubicBezTo>
                  <a:cubicBezTo>
                    <a:pt x="1648561" y="1244896"/>
                    <a:pt x="1656409" y="1277832"/>
                    <a:pt x="1667393" y="1310767"/>
                  </a:cubicBezTo>
                  <a:cubicBezTo>
                    <a:pt x="1679947" y="1351546"/>
                    <a:pt x="1623488" y="1354671"/>
                    <a:pt x="1623495" y="1389175"/>
                  </a:cubicBezTo>
                  <a:cubicBezTo>
                    <a:pt x="1621930" y="1403289"/>
                    <a:pt x="1615659" y="1415833"/>
                    <a:pt x="1610958" y="1439357"/>
                  </a:cubicBezTo>
                  <a:cubicBezTo>
                    <a:pt x="1570177" y="1411121"/>
                    <a:pt x="1565464" y="1365639"/>
                    <a:pt x="1543501" y="1334269"/>
                  </a:cubicBezTo>
                  <a:cubicBezTo>
                    <a:pt x="1526246" y="1310741"/>
                    <a:pt x="1524678" y="1309173"/>
                    <a:pt x="1490182" y="1340532"/>
                  </a:cubicBezTo>
                  <a:cubicBezTo>
                    <a:pt x="1483909" y="1346804"/>
                    <a:pt x="1483910" y="1356214"/>
                    <a:pt x="1474501" y="1356212"/>
                  </a:cubicBezTo>
                  <a:cubicBezTo>
                    <a:pt x="1380403" y="1359331"/>
                    <a:pt x="1294153" y="1389111"/>
                    <a:pt x="1207902" y="1418894"/>
                  </a:cubicBezTo>
                  <a:cubicBezTo>
                    <a:pt x="1176534" y="1406341"/>
                    <a:pt x="1148304" y="1406336"/>
                    <a:pt x="1118511" y="1426718"/>
                  </a:cubicBezTo>
                  <a:cubicBezTo>
                    <a:pt x="1113806" y="1431422"/>
                    <a:pt x="1102829" y="1429851"/>
                    <a:pt x="1093418" y="1429850"/>
                  </a:cubicBezTo>
                  <a:cubicBezTo>
                    <a:pt x="1093413" y="1398483"/>
                    <a:pt x="1071453" y="1376524"/>
                    <a:pt x="1052627" y="1351428"/>
                  </a:cubicBezTo>
                  <a:cubicBezTo>
                    <a:pt x="1049490" y="1345154"/>
                    <a:pt x="1063601" y="1327905"/>
                    <a:pt x="1068305" y="1316927"/>
                  </a:cubicBezTo>
                  <a:cubicBezTo>
                    <a:pt x="1076931" y="1320851"/>
                    <a:pt x="1084969" y="1322028"/>
                    <a:pt x="1092738" y="1321417"/>
                  </a:cubicBezTo>
                  <a:lnTo>
                    <a:pt x="1097470" y="1320121"/>
                  </a:lnTo>
                  <a:lnTo>
                    <a:pt x="1116727" y="1322230"/>
                  </a:lnTo>
                  <a:cubicBezTo>
                    <a:pt x="1132605" y="1320076"/>
                    <a:pt x="1148288" y="1312238"/>
                    <a:pt x="1163966" y="1293422"/>
                  </a:cubicBezTo>
                  <a:cubicBezTo>
                    <a:pt x="1145933" y="1298906"/>
                    <a:pt x="1130642" y="1308707"/>
                    <a:pt x="1115548" y="1315172"/>
                  </a:cubicBezTo>
                  <a:lnTo>
                    <a:pt x="1097470" y="1320121"/>
                  </a:lnTo>
                  <a:lnTo>
                    <a:pt x="1068305" y="1316927"/>
                  </a:lnTo>
                  <a:cubicBezTo>
                    <a:pt x="1049482" y="1301241"/>
                    <a:pt x="1030660" y="1288691"/>
                    <a:pt x="1007137" y="1296529"/>
                  </a:cubicBezTo>
                  <a:lnTo>
                    <a:pt x="1007054" y="1296466"/>
                  </a:lnTo>
                  <a:lnTo>
                    <a:pt x="1007052" y="1296682"/>
                  </a:lnTo>
                  <a:cubicBezTo>
                    <a:pt x="972566" y="1340458"/>
                    <a:pt x="927274" y="1367168"/>
                    <a:pt x="871147" y="1383040"/>
                  </a:cubicBezTo>
                  <a:cubicBezTo>
                    <a:pt x="836845" y="1392566"/>
                    <a:pt x="802527" y="1405205"/>
                    <a:pt x="768210" y="1417844"/>
                  </a:cubicBezTo>
                  <a:lnTo>
                    <a:pt x="767937" y="1406068"/>
                  </a:lnTo>
                  <a:lnTo>
                    <a:pt x="762628" y="1417922"/>
                  </a:lnTo>
                  <a:cubicBezTo>
                    <a:pt x="782855" y="1441272"/>
                    <a:pt x="781248" y="1467782"/>
                    <a:pt x="781195" y="1495848"/>
                  </a:cubicBezTo>
                  <a:cubicBezTo>
                    <a:pt x="777963" y="1558222"/>
                    <a:pt x="779507" y="1566016"/>
                    <a:pt x="721825" y="1561444"/>
                  </a:cubicBezTo>
                  <a:cubicBezTo>
                    <a:pt x="684410" y="1558394"/>
                    <a:pt x="670346" y="1575572"/>
                    <a:pt x="648488" y="1591204"/>
                  </a:cubicBezTo>
                  <a:cubicBezTo>
                    <a:pt x="631310" y="1605268"/>
                    <a:pt x="629714" y="1625541"/>
                    <a:pt x="640597" y="1642672"/>
                  </a:cubicBezTo>
                  <a:cubicBezTo>
                    <a:pt x="653035" y="1661360"/>
                    <a:pt x="671753" y="1658206"/>
                    <a:pt x="685817" y="1641030"/>
                  </a:cubicBezTo>
                  <a:cubicBezTo>
                    <a:pt x="721755" y="1598865"/>
                    <a:pt x="748208" y="1628442"/>
                    <a:pt x="779353" y="1650213"/>
                  </a:cubicBezTo>
                  <a:cubicBezTo>
                    <a:pt x="744998" y="1678342"/>
                    <a:pt x="710644" y="1706471"/>
                    <a:pt x="684083" y="1736145"/>
                  </a:cubicBezTo>
                  <a:cubicBezTo>
                    <a:pt x="655960" y="1767380"/>
                    <a:pt x="629422" y="1784580"/>
                    <a:pt x="590496" y="1755028"/>
                  </a:cubicBezTo>
                  <a:cubicBezTo>
                    <a:pt x="582708" y="1750364"/>
                    <a:pt x="556192" y="1755090"/>
                    <a:pt x="551500" y="1762895"/>
                  </a:cubicBezTo>
                  <a:cubicBezTo>
                    <a:pt x="492027" y="1884622"/>
                    <a:pt x="368806" y="1908237"/>
                    <a:pt x="262688" y="1958326"/>
                  </a:cubicBezTo>
                  <a:cubicBezTo>
                    <a:pt x="259671" y="1902201"/>
                    <a:pt x="237918" y="1861703"/>
                    <a:pt x="172436" y="1858704"/>
                  </a:cubicBezTo>
                  <a:cubicBezTo>
                    <a:pt x="144377" y="1855637"/>
                    <a:pt x="141304" y="1830695"/>
                    <a:pt x="161669" y="1779203"/>
                  </a:cubicBezTo>
                  <a:cubicBezTo>
                    <a:pt x="180378" y="1779168"/>
                    <a:pt x="199077" y="1785372"/>
                    <a:pt x="216232" y="1783782"/>
                  </a:cubicBezTo>
                  <a:cubicBezTo>
                    <a:pt x="230267" y="1782196"/>
                    <a:pt x="244332" y="1765018"/>
                    <a:pt x="231876" y="1755686"/>
                  </a:cubicBezTo>
                  <a:cubicBezTo>
                    <a:pt x="189831" y="1726138"/>
                    <a:pt x="216363" y="1712057"/>
                    <a:pt x="233575" y="1679281"/>
                  </a:cubicBezTo>
                  <a:cubicBezTo>
                    <a:pt x="260177" y="1627779"/>
                    <a:pt x="288345" y="1571595"/>
                    <a:pt x="316504" y="1521649"/>
                  </a:cubicBezTo>
                  <a:cubicBezTo>
                    <a:pt x="320420" y="1511507"/>
                    <a:pt x="327058" y="1504869"/>
                    <a:pt x="335057" y="1501150"/>
                  </a:cubicBezTo>
                  <a:cubicBezTo>
                    <a:pt x="343055" y="1497432"/>
                    <a:pt x="352411" y="1496636"/>
                    <a:pt x="361763" y="1498177"/>
                  </a:cubicBezTo>
                  <a:lnTo>
                    <a:pt x="369931" y="1497151"/>
                  </a:lnTo>
                  <a:lnTo>
                    <a:pt x="386461" y="1480621"/>
                  </a:lnTo>
                  <a:cubicBezTo>
                    <a:pt x="385064" y="1451050"/>
                    <a:pt x="380553" y="1421496"/>
                    <a:pt x="424145" y="1421260"/>
                  </a:cubicBezTo>
                  <a:cubicBezTo>
                    <a:pt x="458393" y="1421075"/>
                    <a:pt x="470916" y="1408552"/>
                    <a:pt x="477328" y="1374270"/>
                  </a:cubicBezTo>
                  <a:cubicBezTo>
                    <a:pt x="493351" y="1290118"/>
                    <a:pt x="515444" y="1234732"/>
                    <a:pt x="555529" y="1199295"/>
                  </a:cubicBezTo>
                  <a:cubicBezTo>
                    <a:pt x="595612" y="1163855"/>
                    <a:pt x="653687" y="1148364"/>
                    <a:pt x="741668" y="1143996"/>
                  </a:cubicBezTo>
                  <a:cubicBezTo>
                    <a:pt x="811751" y="1138946"/>
                    <a:pt x="807323" y="1093825"/>
                    <a:pt x="827772" y="1054794"/>
                  </a:cubicBezTo>
                  <a:cubicBezTo>
                    <a:pt x="862376" y="989222"/>
                    <a:pt x="867492" y="906686"/>
                    <a:pt x="928503" y="851869"/>
                  </a:cubicBezTo>
                  <a:cubicBezTo>
                    <a:pt x="980850" y="887781"/>
                    <a:pt x="1067667" y="864835"/>
                    <a:pt x="1116034" y="908213"/>
                  </a:cubicBezTo>
                  <a:lnTo>
                    <a:pt x="1143948" y="967804"/>
                  </a:lnTo>
                  <a:lnTo>
                    <a:pt x="1214551" y="940245"/>
                  </a:lnTo>
                  <a:cubicBezTo>
                    <a:pt x="1295041" y="901372"/>
                    <a:pt x="1360310" y="843749"/>
                    <a:pt x="1399108" y="750835"/>
                  </a:cubicBezTo>
                  <a:cubicBezTo>
                    <a:pt x="1413217" y="717904"/>
                    <a:pt x="1436735" y="684974"/>
                    <a:pt x="1486922" y="700666"/>
                  </a:cubicBezTo>
                  <a:cubicBezTo>
                    <a:pt x="1512018" y="710081"/>
                    <a:pt x="1538691" y="774386"/>
                    <a:pt x="1562205" y="719500"/>
                  </a:cubicBezTo>
                  <a:cubicBezTo>
                    <a:pt x="1587287" y="666183"/>
                    <a:pt x="1624917" y="616004"/>
                    <a:pt x="1626474" y="551704"/>
                  </a:cubicBezTo>
                  <a:cubicBezTo>
                    <a:pt x="1626471" y="542295"/>
                    <a:pt x="1580992" y="546991"/>
                    <a:pt x="1560600" y="532872"/>
                  </a:cubicBezTo>
                  <a:cubicBezTo>
                    <a:pt x="1549621" y="525029"/>
                    <a:pt x="1546483" y="512482"/>
                    <a:pt x="1548049" y="498367"/>
                  </a:cubicBezTo>
                  <a:cubicBezTo>
                    <a:pt x="1618609" y="430945"/>
                    <a:pt x="1692306" y="369794"/>
                    <a:pt x="1758162" y="297665"/>
                  </a:cubicBezTo>
                  <a:cubicBezTo>
                    <a:pt x="1805206" y="272582"/>
                    <a:pt x="1869501" y="239659"/>
                    <a:pt x="1852268" y="338459"/>
                  </a:cubicBezTo>
                  <a:cubicBezTo>
                    <a:pt x="1839344" y="414910"/>
                    <a:pt x="1926980" y="449037"/>
                    <a:pt x="1943164" y="509616"/>
                  </a:cubicBezTo>
                  <a:lnTo>
                    <a:pt x="1944218" y="535387"/>
                  </a:lnTo>
                  <a:lnTo>
                    <a:pt x="1942754" y="546895"/>
                  </a:lnTo>
                  <a:lnTo>
                    <a:pt x="1929160" y="581559"/>
                  </a:lnTo>
                  <a:cubicBezTo>
                    <a:pt x="1935432" y="571366"/>
                    <a:pt x="1939620" y="561001"/>
                    <a:pt x="1942292" y="550523"/>
                  </a:cubicBezTo>
                  <a:lnTo>
                    <a:pt x="1942754" y="546895"/>
                  </a:lnTo>
                  <a:lnTo>
                    <a:pt x="1944505" y="542428"/>
                  </a:lnTo>
                  <a:lnTo>
                    <a:pt x="1944218" y="535387"/>
                  </a:lnTo>
                  <a:lnTo>
                    <a:pt x="1946327" y="518805"/>
                  </a:lnTo>
                  <a:cubicBezTo>
                    <a:pt x="1947565" y="454922"/>
                    <a:pt x="1914618" y="389048"/>
                    <a:pt x="1969891" y="333775"/>
                  </a:cubicBezTo>
                  <a:lnTo>
                    <a:pt x="1975074" y="332970"/>
                  </a:lnTo>
                  <a:lnTo>
                    <a:pt x="1975608" y="333850"/>
                  </a:lnTo>
                  <a:lnTo>
                    <a:pt x="1987779" y="331786"/>
                  </a:lnTo>
                  <a:lnTo>
                    <a:pt x="2000056" y="336795"/>
                  </a:lnTo>
                  <a:cubicBezTo>
                    <a:pt x="2025274" y="354076"/>
                    <a:pt x="2039691" y="402010"/>
                    <a:pt x="2079678" y="371435"/>
                  </a:cubicBezTo>
                  <a:lnTo>
                    <a:pt x="2085378" y="370740"/>
                  </a:lnTo>
                  <a:lnTo>
                    <a:pt x="2049104" y="349088"/>
                  </a:lnTo>
                  <a:cubicBezTo>
                    <a:pt x="2037194" y="335646"/>
                    <a:pt x="2025400" y="329218"/>
                    <a:pt x="2013294" y="327459"/>
                  </a:cubicBezTo>
                  <a:lnTo>
                    <a:pt x="1987779" y="331786"/>
                  </a:lnTo>
                  <a:lnTo>
                    <a:pt x="1986378" y="331215"/>
                  </a:lnTo>
                  <a:lnTo>
                    <a:pt x="1975074" y="332970"/>
                  </a:lnTo>
                  <a:lnTo>
                    <a:pt x="1963793" y="314370"/>
                  </a:lnTo>
                  <a:cubicBezTo>
                    <a:pt x="1959594" y="307872"/>
                    <a:pt x="1956387" y="302364"/>
                    <a:pt x="1957920" y="300830"/>
                  </a:cubicBezTo>
                  <a:cubicBezTo>
                    <a:pt x="2003710" y="242366"/>
                    <a:pt x="1977996" y="195188"/>
                    <a:pt x="1933577" y="147703"/>
                  </a:cubicBezTo>
                  <a:cubicBezTo>
                    <a:pt x="1927240" y="141365"/>
                    <a:pt x="1925552" y="133546"/>
                    <a:pt x="1920747" y="125674"/>
                  </a:cubicBezTo>
                  <a:cubicBezTo>
                    <a:pt x="1954630" y="101297"/>
                    <a:pt x="1981517" y="125118"/>
                    <a:pt x="2008248" y="139585"/>
                  </a:cubicBezTo>
                  <a:cubicBezTo>
                    <a:pt x="2025524" y="147660"/>
                    <a:pt x="2025781" y="163249"/>
                    <a:pt x="2026141" y="185074"/>
                  </a:cubicBezTo>
                  <a:cubicBezTo>
                    <a:pt x="2019297" y="242624"/>
                    <a:pt x="2038414" y="267873"/>
                    <a:pt x="2085540" y="290468"/>
                  </a:cubicBezTo>
                  <a:cubicBezTo>
                    <a:pt x="2098114" y="296910"/>
                    <a:pt x="2112170" y="298699"/>
                    <a:pt x="2108692" y="276823"/>
                  </a:cubicBezTo>
                  <a:cubicBezTo>
                    <a:pt x="2106953" y="265886"/>
                    <a:pt x="2099031" y="257963"/>
                    <a:pt x="2100460" y="250195"/>
                  </a:cubicBezTo>
                  <a:cubicBezTo>
                    <a:pt x="2103373" y="237776"/>
                    <a:pt x="2111141" y="236346"/>
                    <a:pt x="2120648" y="245853"/>
                  </a:cubicBezTo>
                  <a:cubicBezTo>
                    <a:pt x="2133352" y="260088"/>
                    <a:pt x="2148749" y="272420"/>
                    <a:pt x="2159893" y="286629"/>
                  </a:cubicBezTo>
                  <a:lnTo>
                    <a:pt x="2170570" y="327148"/>
                  </a:lnTo>
                  <a:lnTo>
                    <a:pt x="2172200" y="325973"/>
                  </a:lnTo>
                  <a:cubicBezTo>
                    <a:pt x="2212973" y="313434"/>
                    <a:pt x="2258459" y="349514"/>
                    <a:pt x="2294524" y="313449"/>
                  </a:cubicBezTo>
                  <a:cubicBezTo>
                    <a:pt x="2292955" y="308743"/>
                    <a:pt x="2294522" y="304040"/>
                    <a:pt x="2292952" y="299334"/>
                  </a:cubicBezTo>
                  <a:cubicBezTo>
                    <a:pt x="2288251" y="310311"/>
                    <a:pt x="2281978" y="316584"/>
                    <a:pt x="2271001" y="321286"/>
                  </a:cubicBezTo>
                  <a:cubicBezTo>
                    <a:pt x="2255319" y="327556"/>
                    <a:pt x="2239635" y="324417"/>
                    <a:pt x="2223950" y="318141"/>
                  </a:cubicBezTo>
                  <a:cubicBezTo>
                    <a:pt x="2212972" y="310296"/>
                    <a:pt x="2206697" y="304022"/>
                    <a:pt x="2203558" y="291476"/>
                  </a:cubicBezTo>
                  <a:cubicBezTo>
                    <a:pt x="2200419" y="278928"/>
                    <a:pt x="2200417" y="266383"/>
                    <a:pt x="2201984" y="255405"/>
                  </a:cubicBezTo>
                  <a:cubicBezTo>
                    <a:pt x="2205119" y="249132"/>
                    <a:pt x="2208254" y="245997"/>
                    <a:pt x="2211390" y="239723"/>
                  </a:cubicBezTo>
                  <a:lnTo>
                    <a:pt x="2211722" y="239503"/>
                  </a:lnTo>
                  <a:lnTo>
                    <a:pt x="2206751" y="215438"/>
                  </a:lnTo>
                  <a:cubicBezTo>
                    <a:pt x="2201961" y="192249"/>
                    <a:pt x="2198704" y="167528"/>
                    <a:pt x="2164869" y="185819"/>
                  </a:cubicBezTo>
                  <a:cubicBezTo>
                    <a:pt x="2141786" y="196468"/>
                    <a:pt x="2118661" y="200939"/>
                    <a:pt x="2112274" y="170022"/>
                  </a:cubicBezTo>
                  <a:cubicBezTo>
                    <a:pt x="2099585" y="120536"/>
                    <a:pt x="2088449" y="72606"/>
                    <a:pt x="2089643" y="21670"/>
                  </a:cubicBezTo>
                  <a:cubicBezTo>
                    <a:pt x="2089516" y="3146"/>
                    <a:pt x="2096431" y="-1438"/>
                    <a:pt x="2105513" y="361"/>
                  </a:cubicBezTo>
                  <a:close/>
                </a:path>
              </a:pathLst>
            </a:custGeom>
            <a:solidFill>
              <a:srgbClr val="F0646C">
                <a:alpha val="59609"/>
              </a:srgbClr>
            </a:solidFill>
            <a:ln>
              <a:noFill/>
            </a:ln>
          </p:spPr>
          <p:txBody>
            <a:bodyPr anchorCtr="0" anchor="ctr" bIns="22850" lIns="45725" spcFirstLastPara="1" rIns="45725" wrap="square" tIns="2285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747993"/>
                </a:solidFill>
                <a:latin typeface="Oswald"/>
                <a:ea typeface="Oswald"/>
                <a:cs typeface="Oswald"/>
                <a:sym typeface="Oswald"/>
              </a:endParaRPr>
            </a:p>
          </p:txBody>
        </p:sp>
      </p:grpSp>
      <p:sp>
        <p:nvSpPr>
          <p:cNvPr id="984" name="Google Shape;984;g311d5cb9a0a_0_691"/>
          <p:cNvSpPr/>
          <p:nvPr/>
        </p:nvSpPr>
        <p:spPr>
          <a:xfrm>
            <a:off x="7642548" y="1658426"/>
            <a:ext cx="2293946" cy="2290006"/>
          </a:xfrm>
          <a:custGeom>
            <a:rect b="b" l="l" r="r" t="t"/>
            <a:pathLst>
              <a:path extrusionOk="0" h="3678" w="3680">
                <a:moveTo>
                  <a:pt x="3679" y="1838"/>
                </a:moveTo>
                <a:lnTo>
                  <a:pt x="3679" y="1838"/>
                </a:lnTo>
                <a:cubicBezTo>
                  <a:pt x="3679" y="2854"/>
                  <a:pt x="2855" y="3677"/>
                  <a:pt x="1839" y="3677"/>
                </a:cubicBezTo>
                <a:lnTo>
                  <a:pt x="1839" y="3677"/>
                </a:lnTo>
                <a:cubicBezTo>
                  <a:pt x="824" y="3677"/>
                  <a:pt x="0" y="2854"/>
                  <a:pt x="0" y="1838"/>
                </a:cubicBezTo>
                <a:lnTo>
                  <a:pt x="0" y="1838"/>
                </a:lnTo>
                <a:cubicBezTo>
                  <a:pt x="0" y="823"/>
                  <a:pt x="824" y="0"/>
                  <a:pt x="1839" y="0"/>
                </a:cubicBezTo>
                <a:lnTo>
                  <a:pt x="1839" y="0"/>
                </a:lnTo>
                <a:cubicBezTo>
                  <a:pt x="2855" y="0"/>
                  <a:pt x="3679" y="823"/>
                  <a:pt x="3679" y="1838"/>
                </a:cubicBezTo>
              </a:path>
            </a:pathLst>
          </a:custGeom>
          <a:solidFill>
            <a:srgbClr val="FFFFFF"/>
          </a:solidFill>
          <a:ln>
            <a:noFill/>
          </a:ln>
        </p:spPr>
        <p:txBody>
          <a:bodyPr anchorCtr="0" anchor="ctr" bIns="22850" lIns="45725" spcFirstLastPara="1" rIns="45725" wrap="square" tIns="2285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747993"/>
              </a:solidFill>
              <a:latin typeface="Oswald"/>
              <a:ea typeface="Oswald"/>
              <a:cs typeface="Oswald"/>
              <a:sym typeface="Oswald"/>
            </a:endParaRPr>
          </a:p>
        </p:txBody>
      </p:sp>
      <p:sp>
        <p:nvSpPr>
          <p:cNvPr id="985" name="Google Shape;985;g311d5cb9a0a_0_691"/>
          <p:cNvSpPr txBox="1"/>
          <p:nvPr/>
        </p:nvSpPr>
        <p:spPr>
          <a:xfrm>
            <a:off x="7698115" y="2400106"/>
            <a:ext cx="2182800" cy="1431600"/>
          </a:xfrm>
          <a:prstGeom prst="rect">
            <a:avLst/>
          </a:prstGeom>
          <a:noFill/>
          <a:ln>
            <a:noFill/>
          </a:ln>
        </p:spPr>
        <p:txBody>
          <a:bodyPr anchorCtr="0" anchor="ctr" bIns="22850" lIns="45725" spcFirstLastPara="1" rIns="45725" wrap="square" tIns="22850">
            <a:spAutoFit/>
          </a:bodyPr>
          <a:lstStyle/>
          <a:p>
            <a:pPr indent="0" lvl="0" marL="0" marR="0" rtl="0" algn="ctr">
              <a:lnSpc>
                <a:spcPct val="100000"/>
              </a:lnSpc>
              <a:spcBef>
                <a:spcPts val="0"/>
              </a:spcBef>
              <a:spcAft>
                <a:spcPts val="0"/>
              </a:spcAft>
              <a:buClr>
                <a:srgbClr val="F0646C"/>
              </a:buClr>
              <a:buSzPts val="1800"/>
              <a:buFont typeface="Jost Light"/>
              <a:buNone/>
            </a:pPr>
            <a:r>
              <a:rPr b="1" i="0" lang="es-PE" sz="1800" u="none" cap="none" strike="noStrike">
                <a:solidFill>
                  <a:srgbClr val="F0646C"/>
                </a:solidFill>
                <a:latin typeface="Jost Light"/>
                <a:ea typeface="Jost Light"/>
                <a:cs typeface="Jost Light"/>
                <a:sym typeface="Jost Light"/>
              </a:rPr>
              <a:t>Housing Improvement Solutions for Low-Income Populations</a:t>
            </a:r>
            <a:endParaRPr sz="700"/>
          </a:p>
        </p:txBody>
      </p:sp>
      <p:pic>
        <p:nvPicPr>
          <p:cNvPr descr="Logo de la [Institución Pública]" id="986" name="Google Shape;986;g311d5cb9a0a_0_691"/>
          <p:cNvPicPr preferRelativeResize="0"/>
          <p:nvPr/>
        </p:nvPicPr>
        <p:blipFill rotWithShape="1">
          <a:blip r:embed="rId8">
            <a:alphaModFix/>
          </a:blip>
          <a:srcRect b="0" l="0" r="47232" t="0"/>
          <a:stretch/>
        </p:blipFill>
        <p:spPr>
          <a:xfrm>
            <a:off x="7833228" y="1792479"/>
            <a:ext cx="1912572" cy="607630"/>
          </a:xfrm>
          <a:prstGeom prst="rect">
            <a:avLst/>
          </a:prstGeom>
          <a:noFill/>
          <a:ln>
            <a:noFill/>
          </a:ln>
        </p:spPr>
      </p:pic>
      <p:pic>
        <p:nvPicPr>
          <p:cNvPr descr="Paraguayan flag map" id="987" name="Google Shape;987;g311d5cb9a0a_0_691"/>
          <p:cNvPicPr preferRelativeResize="0"/>
          <p:nvPr/>
        </p:nvPicPr>
        <p:blipFill rotWithShape="1">
          <a:blip r:embed="rId9">
            <a:alphaModFix/>
          </a:blip>
          <a:srcRect b="0" l="0" r="0" t="0"/>
          <a:stretch/>
        </p:blipFill>
        <p:spPr>
          <a:xfrm>
            <a:off x="10081950" y="100278"/>
            <a:ext cx="1925283" cy="2042800"/>
          </a:xfrm>
          <a:prstGeom prst="rect">
            <a:avLst/>
          </a:prstGeom>
          <a:noFill/>
          <a:ln>
            <a:noFill/>
          </a:ln>
        </p:spPr>
      </p:pic>
    </p:spTree>
  </p:cSld>
  <p:clrMapOvr>
    <a:masterClrMapping/>
  </p:clrMapOvr>
  <p:transition spd="slow">
    <p:push/>
  </p:transition>
</p:sld>
</file>

<file path=ppt/slides/slide1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91" name="Shape 991"/>
        <p:cNvGrpSpPr/>
        <p:nvPr/>
      </p:nvGrpSpPr>
      <p:grpSpPr>
        <a:xfrm>
          <a:off x="0" y="0"/>
          <a:ext cx="0" cy="0"/>
          <a:chOff x="0" y="0"/>
          <a:chExt cx="0" cy="0"/>
        </a:xfrm>
      </p:grpSpPr>
      <p:sp>
        <p:nvSpPr>
          <p:cNvPr id="992" name="Google Shape;992;g311d5cb9a0a_0_734"/>
          <p:cNvSpPr/>
          <p:nvPr/>
        </p:nvSpPr>
        <p:spPr>
          <a:xfrm>
            <a:off x="321411" y="195479"/>
            <a:ext cx="11551500" cy="6459600"/>
          </a:xfrm>
          <a:prstGeom prst="rect">
            <a:avLst/>
          </a:prstGeom>
          <a:solidFill>
            <a:srgbClr val="F2F2F2"/>
          </a:solidFill>
          <a:ln>
            <a:noFill/>
          </a:ln>
        </p:spPr>
        <p:txBody>
          <a:bodyPr anchorCtr="0" anchor="ctr" bIns="22850" lIns="45725" spcFirstLastPara="1" rIns="45725" wrap="square" tIns="22850">
            <a:noAutofit/>
          </a:bodyPr>
          <a:lstStyle/>
          <a:p>
            <a:pPr indent="0" lvl="0" marL="0" marR="0" rtl="0" algn="ctr">
              <a:lnSpc>
                <a:spcPct val="70707"/>
              </a:lnSpc>
              <a:spcBef>
                <a:spcPts val="0"/>
              </a:spcBef>
              <a:spcAft>
                <a:spcPts val="0"/>
              </a:spcAft>
              <a:buClr>
                <a:srgbClr val="000000"/>
              </a:buClr>
              <a:buSzPts val="5000"/>
              <a:buFont typeface="Calibri"/>
              <a:buNone/>
            </a:pPr>
            <a:r>
              <a:t/>
            </a:r>
            <a:endParaRPr b="0" i="0" sz="5000" u="none" cap="none" strike="noStrike">
              <a:solidFill>
                <a:schemeClr val="lt1"/>
              </a:solidFill>
              <a:latin typeface="Calibri"/>
              <a:ea typeface="Calibri"/>
              <a:cs typeface="Calibri"/>
              <a:sym typeface="Calibri"/>
            </a:endParaRPr>
          </a:p>
        </p:txBody>
      </p:sp>
      <p:pic>
        <p:nvPicPr>
          <p:cNvPr id="993" name="Google Shape;993;g311d5cb9a0a_0_734"/>
          <p:cNvPicPr preferRelativeResize="0"/>
          <p:nvPr/>
        </p:nvPicPr>
        <p:blipFill rotWithShape="1">
          <a:blip r:embed="rId3">
            <a:alphaModFix/>
          </a:blip>
          <a:srcRect b="0" l="0" r="0" t="0"/>
          <a:stretch/>
        </p:blipFill>
        <p:spPr>
          <a:xfrm>
            <a:off x="10876970" y="5931802"/>
            <a:ext cx="1296007" cy="919205"/>
          </a:xfrm>
          <a:prstGeom prst="rect">
            <a:avLst/>
          </a:prstGeom>
          <a:noFill/>
          <a:ln>
            <a:noFill/>
          </a:ln>
        </p:spPr>
      </p:pic>
      <p:pic>
        <p:nvPicPr>
          <p:cNvPr id="994" name="Google Shape;994;g311d5cb9a0a_0_734"/>
          <p:cNvPicPr preferRelativeResize="0"/>
          <p:nvPr/>
        </p:nvPicPr>
        <p:blipFill rotWithShape="1">
          <a:blip r:embed="rId4">
            <a:alphaModFix/>
          </a:blip>
          <a:srcRect b="0" l="19400" r="0" t="0"/>
          <a:stretch/>
        </p:blipFill>
        <p:spPr>
          <a:xfrm flipH="1">
            <a:off x="-2" y="5793248"/>
            <a:ext cx="2973350" cy="1049513"/>
          </a:xfrm>
          <a:prstGeom prst="rect">
            <a:avLst/>
          </a:prstGeom>
          <a:noFill/>
          <a:ln>
            <a:noFill/>
          </a:ln>
        </p:spPr>
      </p:pic>
      <p:pic>
        <p:nvPicPr>
          <p:cNvPr id="995" name="Google Shape;995;g311d5cb9a0a_0_734"/>
          <p:cNvPicPr preferRelativeResize="0"/>
          <p:nvPr/>
        </p:nvPicPr>
        <p:blipFill rotWithShape="1">
          <a:blip r:embed="rId5">
            <a:alphaModFix/>
          </a:blip>
          <a:srcRect b="0" l="0" r="0" t="0"/>
          <a:stretch/>
        </p:blipFill>
        <p:spPr>
          <a:xfrm>
            <a:off x="2407110" y="6200926"/>
            <a:ext cx="536023" cy="234158"/>
          </a:xfrm>
          <a:prstGeom prst="rect">
            <a:avLst/>
          </a:prstGeom>
          <a:noFill/>
          <a:ln>
            <a:noFill/>
          </a:ln>
        </p:spPr>
      </p:pic>
      <p:cxnSp>
        <p:nvCxnSpPr>
          <p:cNvPr id="996" name="Google Shape;996;g311d5cb9a0a_0_734"/>
          <p:cNvCxnSpPr/>
          <p:nvPr/>
        </p:nvCxnSpPr>
        <p:spPr>
          <a:xfrm>
            <a:off x="4291878" y="1998171"/>
            <a:ext cx="1266900" cy="0"/>
          </a:xfrm>
          <a:prstGeom prst="straightConnector1">
            <a:avLst/>
          </a:prstGeom>
          <a:noFill/>
          <a:ln cap="flat" cmpd="sng" w="38100">
            <a:solidFill>
              <a:srgbClr val="FCDC61"/>
            </a:solidFill>
            <a:prstDash val="solid"/>
            <a:miter lim="800000"/>
            <a:headEnd len="med" w="med" type="none"/>
            <a:tailEnd len="med" w="med" type="none"/>
          </a:ln>
        </p:spPr>
      </p:cxnSp>
      <p:cxnSp>
        <p:nvCxnSpPr>
          <p:cNvPr id="997" name="Google Shape;997;g311d5cb9a0a_0_734"/>
          <p:cNvCxnSpPr/>
          <p:nvPr/>
        </p:nvCxnSpPr>
        <p:spPr>
          <a:xfrm>
            <a:off x="4291878" y="4637925"/>
            <a:ext cx="1266900" cy="0"/>
          </a:xfrm>
          <a:prstGeom prst="straightConnector1">
            <a:avLst/>
          </a:prstGeom>
          <a:noFill/>
          <a:ln cap="flat" cmpd="sng" w="38100">
            <a:solidFill>
              <a:srgbClr val="28A2DC"/>
            </a:solidFill>
            <a:prstDash val="solid"/>
            <a:miter lim="800000"/>
            <a:headEnd len="med" w="med" type="none"/>
            <a:tailEnd len="med" w="med" type="none"/>
          </a:ln>
        </p:spPr>
      </p:cxnSp>
      <p:cxnSp>
        <p:nvCxnSpPr>
          <p:cNvPr id="998" name="Google Shape;998;g311d5cb9a0a_0_734"/>
          <p:cNvCxnSpPr/>
          <p:nvPr/>
        </p:nvCxnSpPr>
        <p:spPr>
          <a:xfrm>
            <a:off x="3876882" y="3316674"/>
            <a:ext cx="1266900" cy="0"/>
          </a:xfrm>
          <a:prstGeom prst="straightConnector1">
            <a:avLst/>
          </a:prstGeom>
          <a:noFill/>
          <a:ln cap="flat" cmpd="sng" w="38100">
            <a:solidFill>
              <a:srgbClr val="20A1A5"/>
            </a:solidFill>
            <a:prstDash val="solid"/>
            <a:miter lim="800000"/>
            <a:headEnd len="med" w="med" type="none"/>
            <a:tailEnd len="med" w="med" type="none"/>
          </a:ln>
        </p:spPr>
      </p:cxnSp>
      <p:cxnSp>
        <p:nvCxnSpPr>
          <p:cNvPr id="999" name="Google Shape;999;g311d5cb9a0a_0_734"/>
          <p:cNvCxnSpPr/>
          <p:nvPr/>
        </p:nvCxnSpPr>
        <p:spPr>
          <a:xfrm>
            <a:off x="4291878" y="1627345"/>
            <a:ext cx="0" cy="738900"/>
          </a:xfrm>
          <a:prstGeom prst="straightConnector1">
            <a:avLst/>
          </a:prstGeom>
          <a:noFill/>
          <a:ln cap="flat" cmpd="sng" w="38100">
            <a:solidFill>
              <a:srgbClr val="FCDC61"/>
            </a:solidFill>
            <a:prstDash val="solid"/>
            <a:miter lim="800000"/>
            <a:headEnd len="med" w="med" type="none"/>
            <a:tailEnd len="med" w="med" type="none"/>
          </a:ln>
        </p:spPr>
      </p:cxnSp>
      <p:cxnSp>
        <p:nvCxnSpPr>
          <p:cNvPr id="1000" name="Google Shape;1000;g311d5cb9a0a_0_734"/>
          <p:cNvCxnSpPr/>
          <p:nvPr/>
        </p:nvCxnSpPr>
        <p:spPr>
          <a:xfrm>
            <a:off x="4291878" y="4269843"/>
            <a:ext cx="0" cy="738900"/>
          </a:xfrm>
          <a:prstGeom prst="straightConnector1">
            <a:avLst/>
          </a:prstGeom>
          <a:noFill/>
          <a:ln cap="flat" cmpd="sng" w="38100">
            <a:solidFill>
              <a:srgbClr val="28A2DC"/>
            </a:solidFill>
            <a:prstDash val="solid"/>
            <a:miter lim="800000"/>
            <a:headEnd len="med" w="med" type="none"/>
            <a:tailEnd len="med" w="med" type="none"/>
          </a:ln>
        </p:spPr>
      </p:cxnSp>
      <p:cxnSp>
        <p:nvCxnSpPr>
          <p:cNvPr id="1001" name="Google Shape;1001;g311d5cb9a0a_0_734"/>
          <p:cNvCxnSpPr/>
          <p:nvPr/>
        </p:nvCxnSpPr>
        <p:spPr>
          <a:xfrm>
            <a:off x="3876882" y="2948592"/>
            <a:ext cx="0" cy="738900"/>
          </a:xfrm>
          <a:prstGeom prst="straightConnector1">
            <a:avLst/>
          </a:prstGeom>
          <a:noFill/>
          <a:ln cap="flat" cmpd="sng" w="38100">
            <a:solidFill>
              <a:srgbClr val="20A1A5"/>
            </a:solidFill>
            <a:prstDash val="solid"/>
            <a:miter lim="800000"/>
            <a:headEnd len="med" w="med" type="none"/>
            <a:tailEnd len="med" w="med" type="none"/>
          </a:ln>
        </p:spPr>
      </p:cxnSp>
      <p:sp>
        <p:nvSpPr>
          <p:cNvPr id="1002" name="Google Shape;1002;g311d5cb9a0a_0_734"/>
          <p:cNvSpPr/>
          <p:nvPr/>
        </p:nvSpPr>
        <p:spPr>
          <a:xfrm>
            <a:off x="5067851" y="980917"/>
            <a:ext cx="2286960" cy="4598582"/>
          </a:xfrm>
          <a:custGeom>
            <a:rect b="b" l="l" r="r" t="t"/>
            <a:pathLst>
              <a:path extrusionOk="0" h="9197163" w="4573920">
                <a:moveTo>
                  <a:pt x="4382534" y="0"/>
                </a:moveTo>
                <a:cubicBezTo>
                  <a:pt x="2027422" y="41644"/>
                  <a:pt x="-72508" y="2177902"/>
                  <a:pt x="1920" y="4593265"/>
                </a:cubicBezTo>
                <a:cubicBezTo>
                  <a:pt x="76348" y="7008628"/>
                  <a:pt x="1759836" y="9131595"/>
                  <a:pt x="4573920" y="9197163"/>
                </a:cubicBezTo>
              </a:path>
            </a:pathLst>
          </a:custGeom>
          <a:noFill/>
          <a:ln cap="flat" cmpd="sng" w="63500">
            <a:solidFill>
              <a:srgbClr val="1C1A18"/>
            </a:solidFill>
            <a:prstDash val="solid"/>
            <a:miter lim="800000"/>
            <a:headEnd len="sm" w="sm" type="none"/>
            <a:tailEnd len="sm" w="sm" type="none"/>
          </a:ln>
        </p:spPr>
        <p:txBody>
          <a:bodyPr anchorCtr="0" anchor="ctr" bIns="22850" lIns="45725" spcFirstLastPara="1" rIns="45725" wrap="square" tIns="22850">
            <a:noAutofit/>
          </a:bodyPr>
          <a:lstStyle/>
          <a:p>
            <a:pPr indent="0" lvl="0" marL="0" marR="0" rtl="0" algn="ctr">
              <a:lnSpc>
                <a:spcPct val="100000"/>
              </a:lnSpc>
              <a:spcBef>
                <a:spcPts val="0"/>
              </a:spcBef>
              <a:spcAft>
                <a:spcPts val="0"/>
              </a:spcAft>
              <a:buClr>
                <a:srgbClr val="000000"/>
              </a:buClr>
              <a:buSzPts val="1800"/>
              <a:buFont typeface="Calibri"/>
              <a:buNone/>
            </a:pPr>
            <a:r>
              <a:t/>
            </a:r>
            <a:endParaRPr b="0" i="0" sz="1800" u="none" cap="none" strike="noStrike">
              <a:solidFill>
                <a:srgbClr val="FFFFFF"/>
              </a:solidFill>
              <a:latin typeface="Jost Light"/>
              <a:ea typeface="Jost Light"/>
              <a:cs typeface="Jost Light"/>
              <a:sym typeface="Jost Light"/>
            </a:endParaRPr>
          </a:p>
        </p:txBody>
      </p:sp>
      <p:grpSp>
        <p:nvGrpSpPr>
          <p:cNvPr id="1003" name="Google Shape;1003;g311d5cb9a0a_0_734"/>
          <p:cNvGrpSpPr/>
          <p:nvPr/>
        </p:nvGrpSpPr>
        <p:grpSpPr>
          <a:xfrm>
            <a:off x="5737227" y="1402526"/>
            <a:ext cx="4068710" cy="4058724"/>
            <a:chOff x="13045605" y="4292343"/>
            <a:chExt cx="8135793" cy="8119071"/>
          </a:xfrm>
        </p:grpSpPr>
        <p:sp>
          <p:nvSpPr>
            <p:cNvPr id="1004" name="Google Shape;1004;g311d5cb9a0a_0_734"/>
            <p:cNvSpPr/>
            <p:nvPr/>
          </p:nvSpPr>
          <p:spPr>
            <a:xfrm>
              <a:off x="13072487" y="4315818"/>
              <a:ext cx="6770773" cy="7463857"/>
            </a:xfrm>
            <a:custGeom>
              <a:rect b="b" l="l" r="r" t="t"/>
              <a:pathLst>
                <a:path extrusionOk="0" h="7463857" w="6770773">
                  <a:moveTo>
                    <a:pt x="3154238" y="7089508"/>
                  </a:moveTo>
                  <a:lnTo>
                    <a:pt x="3154211" y="7089688"/>
                  </a:lnTo>
                  <a:cubicBezTo>
                    <a:pt x="3153822" y="7094839"/>
                    <a:pt x="3154058" y="7098557"/>
                    <a:pt x="3154789" y="7101131"/>
                  </a:cubicBezTo>
                  <a:lnTo>
                    <a:pt x="3158291" y="7102639"/>
                  </a:lnTo>
                  <a:lnTo>
                    <a:pt x="3156286" y="7099760"/>
                  </a:lnTo>
                  <a:close/>
                  <a:moveTo>
                    <a:pt x="3122985" y="7025402"/>
                  </a:moveTo>
                  <a:lnTo>
                    <a:pt x="3123485" y="7026572"/>
                  </a:lnTo>
                  <a:lnTo>
                    <a:pt x="3125214" y="7028260"/>
                  </a:lnTo>
                  <a:close/>
                  <a:moveTo>
                    <a:pt x="1743739" y="3796820"/>
                  </a:moveTo>
                  <a:cubicBezTo>
                    <a:pt x="1753438" y="3795865"/>
                    <a:pt x="1764130" y="3804080"/>
                    <a:pt x="1781740" y="3820791"/>
                  </a:cubicBezTo>
                  <a:cubicBezTo>
                    <a:pt x="1785573" y="3827474"/>
                    <a:pt x="1788558" y="3830887"/>
                    <a:pt x="1790259" y="3837428"/>
                  </a:cubicBezTo>
                  <a:cubicBezTo>
                    <a:pt x="1801330" y="3863875"/>
                    <a:pt x="1808136" y="3890033"/>
                    <a:pt x="1784107" y="3913052"/>
                  </a:cubicBezTo>
                  <a:cubicBezTo>
                    <a:pt x="1765621" y="3933227"/>
                    <a:pt x="1784662" y="3936649"/>
                    <a:pt x="1797024" y="3943905"/>
                  </a:cubicBezTo>
                  <a:cubicBezTo>
                    <a:pt x="1802279" y="3945327"/>
                    <a:pt x="1806256" y="3949879"/>
                    <a:pt x="1810377" y="3952299"/>
                  </a:cubicBezTo>
                  <a:cubicBezTo>
                    <a:pt x="1819469" y="3960405"/>
                    <a:pt x="1827277" y="3971638"/>
                    <a:pt x="1834236" y="3979602"/>
                  </a:cubicBezTo>
                  <a:cubicBezTo>
                    <a:pt x="1877274" y="4024259"/>
                    <a:pt x="1867163" y="4063206"/>
                    <a:pt x="1810445" y="4094735"/>
                  </a:cubicBezTo>
                  <a:cubicBezTo>
                    <a:pt x="1773626" y="4116893"/>
                    <a:pt x="1748175" y="4145171"/>
                    <a:pt x="1726698" y="4177997"/>
                  </a:cubicBezTo>
                  <a:cubicBezTo>
                    <a:pt x="1699391" y="4217929"/>
                    <a:pt x="1683191" y="4220054"/>
                    <a:pt x="1654931" y="4178531"/>
                  </a:cubicBezTo>
                  <a:cubicBezTo>
                    <a:pt x="1650954" y="4173980"/>
                    <a:pt x="1649109" y="4169572"/>
                    <a:pt x="1643995" y="4166015"/>
                  </a:cubicBezTo>
                  <a:cubicBezTo>
                    <a:pt x="1631922" y="4154496"/>
                    <a:pt x="1614870" y="4153350"/>
                    <a:pt x="1600514" y="4159882"/>
                  </a:cubicBezTo>
                  <a:cubicBezTo>
                    <a:pt x="1582889" y="4167266"/>
                    <a:pt x="1590412" y="4182764"/>
                    <a:pt x="1592820" y="4194706"/>
                  </a:cubicBezTo>
                  <a:cubicBezTo>
                    <a:pt x="1601465" y="4241337"/>
                    <a:pt x="1599048" y="4245458"/>
                    <a:pt x="1559103" y="4266336"/>
                  </a:cubicBezTo>
                  <a:cubicBezTo>
                    <a:pt x="1565633" y="4280697"/>
                    <a:pt x="1580553" y="4281697"/>
                    <a:pt x="1590925" y="4286679"/>
                  </a:cubicBezTo>
                  <a:cubicBezTo>
                    <a:pt x="1608541" y="4295359"/>
                    <a:pt x="1623884" y="4306028"/>
                    <a:pt x="1621314" y="4328344"/>
                  </a:cubicBezTo>
                  <a:cubicBezTo>
                    <a:pt x="1617750" y="4349525"/>
                    <a:pt x="1603107" y="4360321"/>
                    <a:pt x="1582500" y="4364291"/>
                  </a:cubicBezTo>
                  <a:cubicBezTo>
                    <a:pt x="1534889" y="4371802"/>
                    <a:pt x="1534889" y="4371802"/>
                    <a:pt x="1511559" y="4416284"/>
                  </a:cubicBezTo>
                  <a:cubicBezTo>
                    <a:pt x="1540540" y="4431083"/>
                    <a:pt x="1566543" y="4442468"/>
                    <a:pt x="1588305" y="4405376"/>
                  </a:cubicBezTo>
                  <a:cubicBezTo>
                    <a:pt x="1595416" y="4395146"/>
                    <a:pt x="1607210" y="4394867"/>
                    <a:pt x="1618012" y="4393450"/>
                  </a:cubicBezTo>
                  <a:cubicBezTo>
                    <a:pt x="1639326" y="4394882"/>
                    <a:pt x="1656811" y="4389630"/>
                    <a:pt x="1675717" y="4379119"/>
                  </a:cubicBezTo>
                  <a:cubicBezTo>
                    <a:pt x="1707842" y="4363073"/>
                    <a:pt x="1732846" y="4373321"/>
                    <a:pt x="1746470" y="4409575"/>
                  </a:cubicBezTo>
                  <a:cubicBezTo>
                    <a:pt x="1751012" y="4421659"/>
                    <a:pt x="1756414" y="4420952"/>
                    <a:pt x="1767071" y="4421668"/>
                  </a:cubicBezTo>
                  <a:cubicBezTo>
                    <a:pt x="1822778" y="4421127"/>
                    <a:pt x="1822778" y="4421127"/>
                    <a:pt x="1828574" y="4478274"/>
                  </a:cubicBezTo>
                  <a:cubicBezTo>
                    <a:pt x="1829423" y="4481544"/>
                    <a:pt x="1830275" y="4484815"/>
                    <a:pt x="1835389" y="4488372"/>
                  </a:cubicBezTo>
                  <a:cubicBezTo>
                    <a:pt x="1850740" y="4482977"/>
                    <a:pt x="1851886" y="4465920"/>
                    <a:pt x="1860135" y="4454693"/>
                  </a:cubicBezTo>
                  <a:cubicBezTo>
                    <a:pt x="1881323" y="4426129"/>
                    <a:pt x="1908184" y="4424722"/>
                    <a:pt x="1924511" y="4452591"/>
                  </a:cubicBezTo>
                  <a:cubicBezTo>
                    <a:pt x="1945523" y="4490415"/>
                    <a:pt x="1974928" y="4514880"/>
                    <a:pt x="2013145" y="4535653"/>
                  </a:cubicBezTo>
                  <a:cubicBezTo>
                    <a:pt x="2054628" y="4555574"/>
                    <a:pt x="2052337" y="4589690"/>
                    <a:pt x="2013523" y="4625637"/>
                  </a:cubicBezTo>
                  <a:cubicBezTo>
                    <a:pt x="2004423" y="4633592"/>
                    <a:pt x="1984953" y="4636569"/>
                    <a:pt x="1990202" y="4654056"/>
                  </a:cubicBezTo>
                  <a:cubicBezTo>
                    <a:pt x="1993748" y="4665003"/>
                    <a:pt x="2009951" y="4662879"/>
                    <a:pt x="2021601" y="4664732"/>
                  </a:cubicBezTo>
                  <a:cubicBezTo>
                    <a:pt x="2065934" y="4674137"/>
                    <a:pt x="2087943" y="4713097"/>
                    <a:pt x="2070015" y="4756873"/>
                  </a:cubicBezTo>
                  <a:cubicBezTo>
                    <a:pt x="2064748" y="4771510"/>
                    <a:pt x="2052945" y="4787852"/>
                    <a:pt x="2074967" y="4794687"/>
                  </a:cubicBezTo>
                  <a:cubicBezTo>
                    <a:pt x="2093865" y="4800239"/>
                    <a:pt x="2108223" y="4793708"/>
                    <a:pt x="2114204" y="4768407"/>
                  </a:cubicBezTo>
                  <a:cubicBezTo>
                    <a:pt x="2119336" y="4739836"/>
                    <a:pt x="2144778" y="4727623"/>
                    <a:pt x="2171066" y="4734745"/>
                  </a:cubicBezTo>
                  <a:cubicBezTo>
                    <a:pt x="2179449" y="4737451"/>
                    <a:pt x="2191952" y="4742572"/>
                    <a:pt x="2188397" y="4747689"/>
                  </a:cubicBezTo>
                  <a:cubicBezTo>
                    <a:pt x="2173172" y="4783077"/>
                    <a:pt x="2211944" y="4827450"/>
                    <a:pt x="2174411" y="4860269"/>
                  </a:cubicBezTo>
                  <a:cubicBezTo>
                    <a:pt x="2231955" y="4880197"/>
                    <a:pt x="2221126" y="4929805"/>
                    <a:pt x="2215137" y="4971167"/>
                  </a:cubicBezTo>
                  <a:cubicBezTo>
                    <a:pt x="2211565" y="5008410"/>
                    <a:pt x="2215389" y="5031156"/>
                    <a:pt x="2248064" y="5054771"/>
                  </a:cubicBezTo>
                  <a:cubicBezTo>
                    <a:pt x="2276757" y="5073833"/>
                    <a:pt x="2285975" y="5111933"/>
                    <a:pt x="2297754" y="5143782"/>
                  </a:cubicBezTo>
                  <a:cubicBezTo>
                    <a:pt x="2308967" y="5168097"/>
                    <a:pt x="2270717" y="5211577"/>
                    <a:pt x="2234903" y="5218808"/>
                  </a:cubicBezTo>
                  <a:cubicBezTo>
                    <a:pt x="2218699" y="5220934"/>
                    <a:pt x="2208894" y="5223488"/>
                    <a:pt x="2199365" y="5237840"/>
                  </a:cubicBezTo>
                  <a:cubicBezTo>
                    <a:pt x="2177460" y="5277064"/>
                    <a:pt x="2126866" y="5281162"/>
                    <a:pt x="2101444" y="5245186"/>
                  </a:cubicBezTo>
                  <a:cubicBezTo>
                    <a:pt x="2083837" y="5220442"/>
                    <a:pt x="2082272" y="5227833"/>
                    <a:pt x="2068048" y="5248297"/>
                  </a:cubicBezTo>
                  <a:cubicBezTo>
                    <a:pt x="2016426" y="5315510"/>
                    <a:pt x="2066987" y="5375665"/>
                    <a:pt x="2079886" y="5438645"/>
                  </a:cubicBezTo>
                  <a:cubicBezTo>
                    <a:pt x="2086827" y="5478737"/>
                    <a:pt x="2114522" y="5512725"/>
                    <a:pt x="2124733" y="5551964"/>
                  </a:cubicBezTo>
                  <a:cubicBezTo>
                    <a:pt x="2117462" y="5596454"/>
                    <a:pt x="2109196" y="5639807"/>
                    <a:pt x="2134329" y="5680049"/>
                  </a:cubicBezTo>
                  <a:cubicBezTo>
                    <a:pt x="2140007" y="5691141"/>
                    <a:pt x="2145686" y="5702230"/>
                    <a:pt x="2148094" y="5714173"/>
                  </a:cubicBezTo>
                  <a:cubicBezTo>
                    <a:pt x="2158737" y="5747016"/>
                    <a:pt x="2171653" y="5777870"/>
                    <a:pt x="2213290" y="5779596"/>
                  </a:cubicBezTo>
                  <a:cubicBezTo>
                    <a:pt x="2178166" y="5824357"/>
                    <a:pt x="2146443" y="5882198"/>
                    <a:pt x="2102656" y="5912456"/>
                  </a:cubicBezTo>
                  <a:cubicBezTo>
                    <a:pt x="2050908" y="5949675"/>
                    <a:pt x="2007850" y="5953208"/>
                    <a:pt x="1952310" y="5903427"/>
                  </a:cubicBezTo>
                  <a:cubicBezTo>
                    <a:pt x="1877454" y="5838425"/>
                    <a:pt x="1841113" y="5757807"/>
                    <a:pt x="1807338" y="5670935"/>
                  </a:cubicBezTo>
                  <a:cubicBezTo>
                    <a:pt x="1780941" y="5601694"/>
                    <a:pt x="1755969" y="5527193"/>
                    <a:pt x="1690768" y="5477833"/>
                  </a:cubicBezTo>
                  <a:cubicBezTo>
                    <a:pt x="1657102" y="5453083"/>
                    <a:pt x="1619736" y="5435580"/>
                    <a:pt x="1583363" y="5419215"/>
                  </a:cubicBezTo>
                  <a:cubicBezTo>
                    <a:pt x="1543865" y="5401568"/>
                    <a:pt x="1508894" y="5428134"/>
                    <a:pt x="1476481" y="5448447"/>
                  </a:cubicBezTo>
                  <a:cubicBezTo>
                    <a:pt x="1459705" y="5459100"/>
                    <a:pt x="1446057" y="5471034"/>
                    <a:pt x="1426587" y="5474009"/>
                  </a:cubicBezTo>
                  <a:cubicBezTo>
                    <a:pt x="1414934" y="5472156"/>
                    <a:pt x="1414373" y="5464622"/>
                    <a:pt x="1412813" y="5455951"/>
                  </a:cubicBezTo>
                  <a:cubicBezTo>
                    <a:pt x="1423065" y="5414872"/>
                    <a:pt x="1456759" y="5391432"/>
                    <a:pt x="1483346" y="5362162"/>
                  </a:cubicBezTo>
                  <a:cubicBezTo>
                    <a:pt x="1489177" y="5355058"/>
                    <a:pt x="1498134" y="5349233"/>
                    <a:pt x="1504958" y="5343265"/>
                  </a:cubicBezTo>
                  <a:cubicBezTo>
                    <a:pt x="1513066" y="5334173"/>
                    <a:pt x="1521167" y="5325079"/>
                    <a:pt x="1517766" y="5312000"/>
                  </a:cubicBezTo>
                  <a:cubicBezTo>
                    <a:pt x="1514505" y="5296787"/>
                    <a:pt x="1500434" y="5299055"/>
                    <a:pt x="1488925" y="5295068"/>
                  </a:cubicBezTo>
                  <a:cubicBezTo>
                    <a:pt x="1448857" y="5285952"/>
                    <a:pt x="1403807" y="5287209"/>
                    <a:pt x="1371706" y="5255067"/>
                  </a:cubicBezTo>
                  <a:cubicBezTo>
                    <a:pt x="1339320" y="5227190"/>
                    <a:pt x="1322570" y="5189652"/>
                    <a:pt x="1317474" y="5153968"/>
                  </a:cubicBezTo>
                  <a:cubicBezTo>
                    <a:pt x="1312521" y="5116154"/>
                    <a:pt x="1340389" y="5083757"/>
                    <a:pt x="1374083" y="5060316"/>
                  </a:cubicBezTo>
                  <a:cubicBezTo>
                    <a:pt x="1357748" y="5048511"/>
                    <a:pt x="1345521" y="5055186"/>
                    <a:pt x="1331022" y="5063850"/>
                  </a:cubicBezTo>
                  <a:cubicBezTo>
                    <a:pt x="1306285" y="5081464"/>
                    <a:pt x="1281272" y="5087282"/>
                    <a:pt x="1253712" y="5067224"/>
                  </a:cubicBezTo>
                  <a:cubicBezTo>
                    <a:pt x="1240502" y="5056698"/>
                    <a:pt x="1224302" y="5058823"/>
                    <a:pt x="1207534" y="5053412"/>
                  </a:cubicBezTo>
                  <a:cubicBezTo>
                    <a:pt x="1172013" y="5040317"/>
                    <a:pt x="1162646" y="5020411"/>
                    <a:pt x="1173461" y="4986868"/>
                  </a:cubicBezTo>
                  <a:cubicBezTo>
                    <a:pt x="1175030" y="4979477"/>
                    <a:pt x="1178585" y="4974360"/>
                    <a:pt x="1180154" y="4966970"/>
                  </a:cubicBezTo>
                  <a:cubicBezTo>
                    <a:pt x="1189689" y="4936553"/>
                    <a:pt x="1185711" y="4932004"/>
                    <a:pt x="1154447" y="4935257"/>
                  </a:cubicBezTo>
                  <a:cubicBezTo>
                    <a:pt x="1077845" y="4944032"/>
                    <a:pt x="987240" y="4826570"/>
                    <a:pt x="1011440" y="4753232"/>
                  </a:cubicBezTo>
                  <a:cubicBezTo>
                    <a:pt x="1018129" y="4733333"/>
                    <a:pt x="1031776" y="4721399"/>
                    <a:pt x="1049546" y="4711884"/>
                  </a:cubicBezTo>
                  <a:cubicBezTo>
                    <a:pt x="1069588" y="4700378"/>
                    <a:pt x="1067612" y="4682040"/>
                    <a:pt x="1059093" y="4665404"/>
                  </a:cubicBezTo>
                  <a:cubicBezTo>
                    <a:pt x="1050718" y="4646635"/>
                    <a:pt x="1035660" y="4631701"/>
                    <a:pt x="1015626" y="4627143"/>
                  </a:cubicBezTo>
                  <a:cubicBezTo>
                    <a:pt x="1005113" y="4624295"/>
                    <a:pt x="1006241" y="4639363"/>
                    <a:pt x="1002398" y="4648744"/>
                  </a:cubicBezTo>
                  <a:cubicBezTo>
                    <a:pt x="990875" y="4676885"/>
                    <a:pt x="978792" y="4681429"/>
                    <a:pt x="956635" y="4660663"/>
                  </a:cubicBezTo>
                  <a:cubicBezTo>
                    <a:pt x="942429" y="4649000"/>
                    <a:pt x="933766" y="4634494"/>
                    <a:pt x="920700" y="4621837"/>
                  </a:cubicBezTo>
                  <a:cubicBezTo>
                    <a:pt x="910760" y="4610460"/>
                    <a:pt x="903089" y="4597095"/>
                    <a:pt x="888314" y="4593959"/>
                  </a:cubicBezTo>
                  <a:cubicBezTo>
                    <a:pt x="850520" y="4582853"/>
                    <a:pt x="834334" y="4552850"/>
                    <a:pt x="813742" y="4524694"/>
                  </a:cubicBezTo>
                  <a:cubicBezTo>
                    <a:pt x="795138" y="4498812"/>
                    <a:pt x="790465" y="4472797"/>
                    <a:pt x="800852" y="4445651"/>
                  </a:cubicBezTo>
                  <a:cubicBezTo>
                    <a:pt x="810675" y="4410969"/>
                    <a:pt x="819506" y="4375151"/>
                    <a:pt x="848934" y="4351426"/>
                  </a:cubicBezTo>
                  <a:cubicBezTo>
                    <a:pt x="859171" y="4342475"/>
                    <a:pt x="871826" y="4329403"/>
                    <a:pt x="857620" y="4317739"/>
                  </a:cubicBezTo>
                  <a:cubicBezTo>
                    <a:pt x="845547" y="4306219"/>
                    <a:pt x="834881" y="4321567"/>
                    <a:pt x="826920" y="4328529"/>
                  </a:cubicBezTo>
                  <a:cubicBezTo>
                    <a:pt x="821233" y="4333501"/>
                    <a:pt x="816539" y="4339610"/>
                    <a:pt x="811704" y="4347853"/>
                  </a:cubicBezTo>
                  <a:cubicBezTo>
                    <a:pt x="772452" y="4406260"/>
                    <a:pt x="717444" y="4428267"/>
                    <a:pt x="645830" y="4410607"/>
                  </a:cubicBezTo>
                  <a:cubicBezTo>
                    <a:pt x="629062" y="4405196"/>
                    <a:pt x="609877" y="4403906"/>
                    <a:pt x="591544" y="4405888"/>
                  </a:cubicBezTo>
                  <a:cubicBezTo>
                    <a:pt x="585149" y="4405458"/>
                    <a:pt x="577617" y="4406023"/>
                    <a:pt x="572074" y="4408865"/>
                  </a:cubicBezTo>
                  <a:cubicBezTo>
                    <a:pt x="564398" y="4411561"/>
                    <a:pt x="511767" y="4509763"/>
                    <a:pt x="512186" y="4519431"/>
                  </a:cubicBezTo>
                  <a:cubicBezTo>
                    <a:pt x="512754" y="4526965"/>
                    <a:pt x="516728" y="4531516"/>
                    <a:pt x="524119" y="4533084"/>
                  </a:cubicBezTo>
                  <a:cubicBezTo>
                    <a:pt x="532643" y="4533656"/>
                    <a:pt x="540319" y="4530957"/>
                    <a:pt x="545154" y="4522716"/>
                  </a:cubicBezTo>
                  <a:cubicBezTo>
                    <a:pt x="549993" y="4514474"/>
                    <a:pt x="548433" y="4505801"/>
                    <a:pt x="552275" y="4496421"/>
                  </a:cubicBezTo>
                  <a:cubicBezTo>
                    <a:pt x="568922" y="4455773"/>
                    <a:pt x="613408" y="4446980"/>
                    <a:pt x="641103" y="4480969"/>
                  </a:cubicBezTo>
                  <a:cubicBezTo>
                    <a:pt x="650051" y="4491209"/>
                    <a:pt x="659991" y="4502586"/>
                    <a:pt x="669932" y="4513963"/>
                  </a:cubicBezTo>
                  <a:cubicBezTo>
                    <a:pt x="695074" y="4538142"/>
                    <a:pt x="700735" y="4581358"/>
                    <a:pt x="681532" y="4612196"/>
                  </a:cubicBezTo>
                  <a:cubicBezTo>
                    <a:pt x="672854" y="4629819"/>
                    <a:pt x="657791" y="4630950"/>
                    <a:pt x="639746" y="4628667"/>
                  </a:cubicBezTo>
                  <a:cubicBezTo>
                    <a:pt x="614309" y="4624816"/>
                    <a:pt x="587881" y="4619827"/>
                    <a:pt x="563144" y="4637442"/>
                  </a:cubicBezTo>
                  <a:cubicBezTo>
                    <a:pt x="551910" y="4645256"/>
                    <a:pt x="541685" y="4638143"/>
                    <a:pt x="530320" y="4632025"/>
                  </a:cubicBezTo>
                  <a:cubicBezTo>
                    <a:pt x="490678" y="4616511"/>
                    <a:pt x="463103" y="4628581"/>
                    <a:pt x="448586" y="4669372"/>
                  </a:cubicBezTo>
                  <a:cubicBezTo>
                    <a:pt x="447017" y="4676762"/>
                    <a:pt x="443318" y="4684010"/>
                    <a:pt x="439620" y="4691258"/>
                  </a:cubicBezTo>
                  <a:cubicBezTo>
                    <a:pt x="416149" y="4737874"/>
                    <a:pt x="380332" y="4745106"/>
                    <a:pt x="350087" y="4701308"/>
                  </a:cubicBezTo>
                  <a:cubicBezTo>
                    <a:pt x="323673" y="4664195"/>
                    <a:pt x="287160" y="4649961"/>
                    <a:pt x="244671" y="4644964"/>
                  </a:cubicBezTo>
                  <a:cubicBezTo>
                    <a:pt x="213836" y="4641822"/>
                    <a:pt x="192383" y="4626460"/>
                    <a:pt x="186006" y="4593904"/>
                  </a:cubicBezTo>
                  <a:cubicBezTo>
                    <a:pt x="179484" y="4563478"/>
                    <a:pt x="160312" y="4546127"/>
                    <a:pt x="129617" y="4540853"/>
                  </a:cubicBezTo>
                  <a:cubicBezTo>
                    <a:pt x="103044" y="4537996"/>
                    <a:pt x="94525" y="4521360"/>
                    <a:pt x="95107" y="4496767"/>
                  </a:cubicBezTo>
                  <a:cubicBezTo>
                    <a:pt x="96397" y="4477578"/>
                    <a:pt x="98679" y="4459525"/>
                    <a:pt x="94570" y="4441044"/>
                  </a:cubicBezTo>
                  <a:cubicBezTo>
                    <a:pt x="91165" y="4427964"/>
                    <a:pt x="87761" y="4414884"/>
                    <a:pt x="72841" y="4413882"/>
                  </a:cubicBezTo>
                  <a:cubicBezTo>
                    <a:pt x="60195" y="4410891"/>
                    <a:pt x="57201" y="4423539"/>
                    <a:pt x="50237" y="4431640"/>
                  </a:cubicBezTo>
                  <a:cubicBezTo>
                    <a:pt x="41844" y="4444999"/>
                    <a:pt x="35440" y="4460632"/>
                    <a:pt x="16963" y="4464745"/>
                  </a:cubicBezTo>
                  <a:cubicBezTo>
                    <a:pt x="13873" y="4399211"/>
                    <a:pt x="11773" y="4334814"/>
                    <a:pt x="8682" y="4269281"/>
                  </a:cubicBezTo>
                  <a:cubicBezTo>
                    <a:pt x="22186" y="4259477"/>
                    <a:pt x="50598" y="4282805"/>
                    <a:pt x="52029" y="4261482"/>
                  </a:cubicBezTo>
                  <a:cubicBezTo>
                    <a:pt x="54887" y="4234901"/>
                    <a:pt x="28035" y="4220246"/>
                    <a:pt x="2887" y="4212132"/>
                  </a:cubicBezTo>
                  <a:cubicBezTo>
                    <a:pt x="-3070" y="4189242"/>
                    <a:pt x="1630" y="4167068"/>
                    <a:pt x="4200" y="4144750"/>
                  </a:cubicBezTo>
                  <a:cubicBezTo>
                    <a:pt x="22254" y="4130971"/>
                    <a:pt x="30917" y="4145474"/>
                    <a:pt x="38728" y="4156709"/>
                  </a:cubicBezTo>
                  <a:cubicBezTo>
                    <a:pt x="75224" y="4203067"/>
                    <a:pt x="106180" y="4252268"/>
                    <a:pt x="162157" y="4279588"/>
                  </a:cubicBezTo>
                  <a:cubicBezTo>
                    <a:pt x="186024" y="4290832"/>
                    <a:pt x="187287" y="4319831"/>
                    <a:pt x="170790" y="4342283"/>
                  </a:cubicBezTo>
                  <a:cubicBezTo>
                    <a:pt x="153015" y="4367863"/>
                    <a:pt x="149164" y="4393307"/>
                    <a:pt x="163361" y="4421033"/>
                  </a:cubicBezTo>
                  <a:cubicBezTo>
                    <a:pt x="171024" y="4434399"/>
                    <a:pt x="168886" y="4450320"/>
                    <a:pt x="171154" y="4464393"/>
                  </a:cubicBezTo>
                  <a:cubicBezTo>
                    <a:pt x="174979" y="4487140"/>
                    <a:pt x="183210" y="4508040"/>
                    <a:pt x="207077" y="4519284"/>
                  </a:cubicBezTo>
                  <a:cubicBezTo>
                    <a:pt x="219438" y="4526538"/>
                    <a:pt x="232369" y="4525266"/>
                    <a:pt x="243743" y="4515320"/>
                  </a:cubicBezTo>
                  <a:cubicBezTo>
                    <a:pt x="254973" y="4507507"/>
                    <a:pt x="256827" y="4495850"/>
                    <a:pt x="253425" y="4482772"/>
                  </a:cubicBezTo>
                  <a:cubicBezTo>
                    <a:pt x="251721" y="4476231"/>
                    <a:pt x="248032" y="4467416"/>
                    <a:pt x="246331" y="4460877"/>
                  </a:cubicBezTo>
                  <a:cubicBezTo>
                    <a:pt x="244351" y="4442538"/>
                    <a:pt x="250611" y="4429037"/>
                    <a:pt x="269652" y="4432457"/>
                  </a:cubicBezTo>
                  <a:cubicBezTo>
                    <a:pt x="290823" y="4436021"/>
                    <a:pt x="312426" y="4433189"/>
                    <a:pt x="333036" y="4429217"/>
                  </a:cubicBezTo>
                  <a:cubicBezTo>
                    <a:pt x="357908" y="4425534"/>
                    <a:pt x="375236" y="4438479"/>
                    <a:pt x="385744" y="4457390"/>
                  </a:cubicBezTo>
                  <a:cubicBezTo>
                    <a:pt x="399089" y="4481846"/>
                    <a:pt x="417557" y="4493797"/>
                    <a:pt x="444559" y="4490255"/>
                  </a:cubicBezTo>
                  <a:cubicBezTo>
                    <a:pt x="472700" y="4485721"/>
                    <a:pt x="482659" y="4464971"/>
                    <a:pt x="492758" y="4442089"/>
                  </a:cubicBezTo>
                  <a:cubicBezTo>
                    <a:pt x="538710" y="4347723"/>
                    <a:pt x="514743" y="4258295"/>
                    <a:pt x="475709" y="4169999"/>
                  </a:cubicBezTo>
                  <a:cubicBezTo>
                    <a:pt x="459668" y="4137864"/>
                    <a:pt x="447888" y="4106017"/>
                    <a:pt x="452453" y="4069912"/>
                  </a:cubicBezTo>
                  <a:cubicBezTo>
                    <a:pt x="456304" y="4044467"/>
                    <a:pt x="465978" y="4027982"/>
                    <a:pt x="494116" y="4023447"/>
                  </a:cubicBezTo>
                  <a:cubicBezTo>
                    <a:pt x="508046" y="4023312"/>
                    <a:pt x="520125" y="4018769"/>
                    <a:pt x="533203" y="4015364"/>
                  </a:cubicBezTo>
                  <a:cubicBezTo>
                    <a:pt x="549548" y="4011107"/>
                    <a:pt x="562194" y="4014099"/>
                    <a:pt x="562893" y="4035563"/>
                  </a:cubicBezTo>
                  <a:cubicBezTo>
                    <a:pt x="563457" y="4043098"/>
                    <a:pt x="560610" y="4053616"/>
                    <a:pt x="572404" y="4053338"/>
                  </a:cubicBezTo>
                  <a:cubicBezTo>
                    <a:pt x="583062" y="4054054"/>
                    <a:pt x="590030" y="4045953"/>
                    <a:pt x="593728" y="4038705"/>
                  </a:cubicBezTo>
                  <a:cubicBezTo>
                    <a:pt x="598707" y="4028331"/>
                    <a:pt x="598428" y="4016531"/>
                    <a:pt x="595879" y="4006722"/>
                  </a:cubicBezTo>
                  <a:cubicBezTo>
                    <a:pt x="589777" y="3985965"/>
                    <a:pt x="594048" y="3970189"/>
                    <a:pt x="609973" y="3956265"/>
                  </a:cubicBezTo>
                  <a:cubicBezTo>
                    <a:pt x="627034" y="3941347"/>
                    <a:pt x="636857" y="3906667"/>
                    <a:pt x="662149" y="3912649"/>
                  </a:cubicBezTo>
                  <a:cubicBezTo>
                    <a:pt x="692844" y="3917923"/>
                    <a:pt x="725095" y="3931869"/>
                    <a:pt x="754076" y="3946668"/>
                  </a:cubicBezTo>
                  <a:cubicBezTo>
                    <a:pt x="771552" y="3957480"/>
                    <a:pt x="767845" y="3980791"/>
                    <a:pt x="767692" y="3998987"/>
                  </a:cubicBezTo>
                  <a:cubicBezTo>
                    <a:pt x="765973" y="4024574"/>
                    <a:pt x="775485" y="4042348"/>
                    <a:pt x="801629" y="4051601"/>
                  </a:cubicBezTo>
                  <a:cubicBezTo>
                    <a:pt x="830899" y="4062134"/>
                    <a:pt x="857462" y="4081053"/>
                    <a:pt x="879476" y="4103950"/>
                  </a:cubicBezTo>
                  <a:cubicBezTo>
                    <a:pt x="897516" y="4122297"/>
                    <a:pt x="915276" y="4128845"/>
                    <a:pt x="935891" y="4108811"/>
                  </a:cubicBezTo>
                  <a:cubicBezTo>
                    <a:pt x="949683" y="4094745"/>
                    <a:pt x="969153" y="4091768"/>
                    <a:pt x="988482" y="4090925"/>
                  </a:cubicBezTo>
                  <a:cubicBezTo>
                    <a:pt x="1020454" y="4093072"/>
                    <a:pt x="1043202" y="4073182"/>
                    <a:pt x="1069643" y="4062109"/>
                  </a:cubicBezTo>
                  <a:cubicBezTo>
                    <a:pt x="1083999" y="4055577"/>
                    <a:pt x="1078033" y="4048750"/>
                    <a:pt x="1074343" y="4039935"/>
                  </a:cubicBezTo>
                  <a:cubicBezTo>
                    <a:pt x="1057459" y="3988466"/>
                    <a:pt x="1071823" y="3965871"/>
                    <a:pt x="1123268" y="3965044"/>
                  </a:cubicBezTo>
                  <a:cubicBezTo>
                    <a:pt x="1143590" y="3965338"/>
                    <a:pt x="1147288" y="3958089"/>
                    <a:pt x="1145164" y="3941882"/>
                  </a:cubicBezTo>
                  <a:cubicBezTo>
                    <a:pt x="1145173" y="3925820"/>
                    <a:pt x="1148596" y="3906773"/>
                    <a:pt x="1168066" y="3903796"/>
                  </a:cubicBezTo>
                  <a:cubicBezTo>
                    <a:pt x="1194927" y="3902388"/>
                    <a:pt x="1213107" y="3918602"/>
                    <a:pt x="1228869" y="3938938"/>
                  </a:cubicBezTo>
                  <a:cubicBezTo>
                    <a:pt x="1238525" y="3954579"/>
                    <a:pt x="1229992" y="3970069"/>
                    <a:pt x="1218474" y="3982147"/>
                  </a:cubicBezTo>
                  <a:cubicBezTo>
                    <a:pt x="1169987" y="4034578"/>
                    <a:pt x="1168706" y="4037705"/>
                    <a:pt x="1157737" y="4089444"/>
                  </a:cubicBezTo>
                  <a:cubicBezTo>
                    <a:pt x="1172656" y="4090446"/>
                    <a:pt x="1183746" y="4084766"/>
                    <a:pt x="1196677" y="4083492"/>
                  </a:cubicBezTo>
                  <a:cubicBezTo>
                    <a:pt x="1273708" y="4068318"/>
                    <a:pt x="1322297" y="4094073"/>
                    <a:pt x="1349543" y="4166583"/>
                  </a:cubicBezTo>
                  <a:cubicBezTo>
                    <a:pt x="1366148" y="4206252"/>
                    <a:pt x="1384179" y="4240663"/>
                    <a:pt x="1422960" y="4268971"/>
                  </a:cubicBezTo>
                  <a:cubicBezTo>
                    <a:pt x="1417999" y="4247219"/>
                    <a:pt x="1406070" y="4233567"/>
                    <a:pt x="1401813" y="4217216"/>
                  </a:cubicBezTo>
                  <a:cubicBezTo>
                    <a:pt x="1394719" y="4195321"/>
                    <a:pt x="1399134" y="4177412"/>
                    <a:pt x="1415199" y="4161355"/>
                  </a:cubicBezTo>
                  <a:cubicBezTo>
                    <a:pt x="1433401" y="4145444"/>
                    <a:pt x="1442912" y="4163218"/>
                    <a:pt x="1455126" y="4172605"/>
                  </a:cubicBezTo>
                  <a:cubicBezTo>
                    <a:pt x="1469476" y="4182137"/>
                    <a:pt x="1483547" y="4179868"/>
                    <a:pt x="1497051" y="4170068"/>
                  </a:cubicBezTo>
                  <a:cubicBezTo>
                    <a:pt x="1503734" y="4166233"/>
                    <a:pt x="1508569" y="4157990"/>
                    <a:pt x="1505872" y="4150312"/>
                  </a:cubicBezTo>
                  <a:cubicBezTo>
                    <a:pt x="1499486" y="4133819"/>
                    <a:pt x="1483715" y="4129546"/>
                    <a:pt x="1469788" y="4129682"/>
                  </a:cubicBezTo>
                  <a:cubicBezTo>
                    <a:pt x="1439801" y="4129809"/>
                    <a:pt x="1415352" y="4143161"/>
                    <a:pt x="1399707" y="4168883"/>
                  </a:cubicBezTo>
                  <a:cubicBezTo>
                    <a:pt x="1392454" y="4181246"/>
                    <a:pt x="1384206" y="4192473"/>
                    <a:pt x="1367582" y="4184931"/>
                  </a:cubicBezTo>
                  <a:cubicBezTo>
                    <a:pt x="1354084" y="4178668"/>
                    <a:pt x="1350679" y="4165588"/>
                    <a:pt x="1351684" y="4150664"/>
                  </a:cubicBezTo>
                  <a:cubicBezTo>
                    <a:pt x="1353403" y="4125077"/>
                    <a:pt x="1362368" y="4103190"/>
                    <a:pt x="1392924" y="4094533"/>
                  </a:cubicBezTo>
                  <a:cubicBezTo>
                    <a:pt x="1444234" y="4079773"/>
                    <a:pt x="1492848" y="4057336"/>
                    <a:pt x="1545862" y="4049119"/>
                  </a:cubicBezTo>
                  <a:cubicBezTo>
                    <a:pt x="1583805" y="4042028"/>
                    <a:pt x="1610960" y="4020292"/>
                    <a:pt x="1624197" y="3982628"/>
                  </a:cubicBezTo>
                  <a:cubicBezTo>
                    <a:pt x="1639995" y="3938710"/>
                    <a:pt x="1675254" y="3907881"/>
                    <a:pt x="1684801" y="3861401"/>
                  </a:cubicBezTo>
                  <a:cubicBezTo>
                    <a:pt x="1688356" y="3856285"/>
                    <a:pt x="1691910" y="3851169"/>
                    <a:pt x="1695464" y="3846053"/>
                  </a:cubicBezTo>
                  <a:cubicBezTo>
                    <a:pt x="1702291" y="3840086"/>
                    <a:pt x="1706838" y="3836108"/>
                    <a:pt x="1711677" y="3827866"/>
                  </a:cubicBezTo>
                  <a:cubicBezTo>
                    <a:pt x="1725331" y="3807900"/>
                    <a:pt x="1734040" y="3797775"/>
                    <a:pt x="1743739" y="3796820"/>
                  </a:cubicBezTo>
                  <a:close/>
                  <a:moveTo>
                    <a:pt x="4452637" y="1333375"/>
                  </a:moveTo>
                  <a:cubicBezTo>
                    <a:pt x="4472837" y="1328794"/>
                    <a:pt x="4489275" y="1344158"/>
                    <a:pt x="4505153" y="1358882"/>
                  </a:cubicBezTo>
                  <a:cubicBezTo>
                    <a:pt x="4522495" y="1371828"/>
                    <a:pt x="4534987" y="1393023"/>
                    <a:pt x="4560587" y="1394730"/>
                  </a:cubicBezTo>
                  <a:cubicBezTo>
                    <a:pt x="4648037" y="1416639"/>
                    <a:pt x="4737491" y="1424748"/>
                    <a:pt x="4829223" y="1430867"/>
                  </a:cubicBezTo>
                  <a:cubicBezTo>
                    <a:pt x="4848423" y="1432146"/>
                    <a:pt x="4865487" y="1433285"/>
                    <a:pt x="4882283" y="1422616"/>
                  </a:cubicBezTo>
                  <a:cubicBezTo>
                    <a:pt x="4894665" y="1413796"/>
                    <a:pt x="4908603" y="1413654"/>
                    <a:pt x="4921115" y="1418776"/>
                  </a:cubicBezTo>
                  <a:cubicBezTo>
                    <a:pt x="4944005" y="1428876"/>
                    <a:pt x="4968751" y="1427309"/>
                    <a:pt x="4992361" y="1426741"/>
                  </a:cubicBezTo>
                  <a:cubicBezTo>
                    <a:pt x="4996631" y="1427026"/>
                    <a:pt x="5000753" y="1429446"/>
                    <a:pt x="5002741" y="1431720"/>
                  </a:cubicBezTo>
                  <a:cubicBezTo>
                    <a:pt x="5025035" y="1466431"/>
                    <a:pt x="5054323" y="1476959"/>
                    <a:pt x="5097711" y="1469135"/>
                  </a:cubicBezTo>
                  <a:cubicBezTo>
                    <a:pt x="5133559" y="1461881"/>
                    <a:pt x="5172249" y="1460173"/>
                    <a:pt x="5202225" y="1492182"/>
                  </a:cubicBezTo>
                  <a:cubicBezTo>
                    <a:pt x="5205211" y="1495595"/>
                    <a:pt x="5213599" y="1498298"/>
                    <a:pt x="5217015" y="1495311"/>
                  </a:cubicBezTo>
                  <a:cubicBezTo>
                    <a:pt x="5247619" y="1470559"/>
                    <a:pt x="5298529" y="1478242"/>
                    <a:pt x="5310527" y="1427599"/>
                  </a:cubicBezTo>
                  <a:cubicBezTo>
                    <a:pt x="5316239" y="1406545"/>
                    <a:pt x="5336865" y="1402562"/>
                    <a:pt x="5356065" y="1403842"/>
                  </a:cubicBezTo>
                  <a:cubicBezTo>
                    <a:pt x="5377397" y="1405265"/>
                    <a:pt x="5398587" y="1408823"/>
                    <a:pt x="5405531" y="1432863"/>
                  </a:cubicBezTo>
                  <a:cubicBezTo>
                    <a:pt x="5409639" y="1451357"/>
                    <a:pt x="5419023" y="1455197"/>
                    <a:pt x="5438075" y="1458612"/>
                  </a:cubicBezTo>
                  <a:cubicBezTo>
                    <a:pt x="5473057" y="1464160"/>
                    <a:pt x="5495771" y="1508543"/>
                    <a:pt x="5477677" y="1538418"/>
                  </a:cubicBezTo>
                  <a:cubicBezTo>
                    <a:pt x="5469127" y="1553922"/>
                    <a:pt x="5473811" y="1563881"/>
                    <a:pt x="5481623" y="1575118"/>
                  </a:cubicBezTo>
                  <a:cubicBezTo>
                    <a:pt x="5490285" y="1589630"/>
                    <a:pt x="5503357" y="1602289"/>
                    <a:pt x="5516573" y="1612817"/>
                  </a:cubicBezTo>
                  <a:cubicBezTo>
                    <a:pt x="5525539" y="1606983"/>
                    <a:pt x="5518581" y="1599017"/>
                    <a:pt x="5516879" y="1592475"/>
                  </a:cubicBezTo>
                  <a:cubicBezTo>
                    <a:pt x="5513335" y="1581521"/>
                    <a:pt x="5504673" y="1567011"/>
                    <a:pt x="5520329" y="1557338"/>
                  </a:cubicBezTo>
                  <a:cubicBezTo>
                    <a:pt x="5534699" y="1550794"/>
                    <a:pt x="5545783" y="1561179"/>
                    <a:pt x="5554735" y="1571421"/>
                  </a:cubicBezTo>
                  <a:cubicBezTo>
                    <a:pt x="5561837" y="1577253"/>
                    <a:pt x="5566667" y="1585077"/>
                    <a:pt x="5574765" y="1592048"/>
                  </a:cubicBezTo>
                  <a:cubicBezTo>
                    <a:pt x="5596789" y="1614951"/>
                    <a:pt x="5608003" y="1639278"/>
                    <a:pt x="5581373" y="1668581"/>
                  </a:cubicBezTo>
                  <a:cubicBezTo>
                    <a:pt x="5574397" y="1676689"/>
                    <a:pt x="5566137" y="1687927"/>
                    <a:pt x="5580637" y="1695325"/>
                  </a:cubicBezTo>
                  <a:cubicBezTo>
                    <a:pt x="5594143" y="1701586"/>
                    <a:pt x="5596145" y="1687785"/>
                    <a:pt x="5600991" y="1679535"/>
                  </a:cubicBezTo>
                  <a:cubicBezTo>
                    <a:pt x="5615957" y="1648381"/>
                    <a:pt x="5628899" y="1647102"/>
                    <a:pt x="5650777" y="1672139"/>
                  </a:cubicBezTo>
                  <a:cubicBezTo>
                    <a:pt x="5658733" y="1681242"/>
                    <a:pt x="5665695" y="1689209"/>
                    <a:pt x="5674791" y="1697317"/>
                  </a:cubicBezTo>
                  <a:cubicBezTo>
                    <a:pt x="5717277" y="1734447"/>
                    <a:pt x="5717551" y="1746255"/>
                    <a:pt x="5683933" y="1799742"/>
                  </a:cubicBezTo>
                  <a:cubicBezTo>
                    <a:pt x="5733015" y="1786939"/>
                    <a:pt x="5771123" y="1793768"/>
                    <a:pt x="5795825" y="1840427"/>
                  </a:cubicBezTo>
                  <a:cubicBezTo>
                    <a:pt x="5806187" y="1861482"/>
                    <a:pt x="5833631" y="1867598"/>
                    <a:pt x="5848259" y="1888936"/>
                  </a:cubicBezTo>
                  <a:cubicBezTo>
                    <a:pt x="5886321" y="1943989"/>
                    <a:pt x="5874193" y="1980691"/>
                    <a:pt x="5809747" y="1998899"/>
                  </a:cubicBezTo>
                  <a:cubicBezTo>
                    <a:pt x="5826671" y="2002172"/>
                    <a:pt x="5838201" y="1990079"/>
                    <a:pt x="5851579" y="1982398"/>
                  </a:cubicBezTo>
                  <a:cubicBezTo>
                    <a:pt x="5869513" y="1970733"/>
                    <a:pt x="5892271" y="1966892"/>
                    <a:pt x="5905907" y="1987093"/>
                  </a:cubicBezTo>
                  <a:cubicBezTo>
                    <a:pt x="5918547" y="2006155"/>
                    <a:pt x="5902313" y="2024363"/>
                    <a:pt x="5887507" y="2037308"/>
                  </a:cubicBezTo>
                  <a:cubicBezTo>
                    <a:pt x="5870713" y="2047978"/>
                    <a:pt x="5852221" y="2052104"/>
                    <a:pt x="5832877" y="2052957"/>
                  </a:cubicBezTo>
                  <a:cubicBezTo>
                    <a:pt x="5807133" y="2053383"/>
                    <a:pt x="5794315" y="2068604"/>
                    <a:pt x="5793723" y="2093215"/>
                  </a:cubicBezTo>
                  <a:cubicBezTo>
                    <a:pt x="5794991" y="2106159"/>
                    <a:pt x="5800669" y="2117255"/>
                    <a:pt x="5812619" y="2114837"/>
                  </a:cubicBezTo>
                  <a:cubicBezTo>
                    <a:pt x="5834241" y="2111992"/>
                    <a:pt x="5855989" y="2123088"/>
                    <a:pt x="5876905" y="2114837"/>
                  </a:cubicBezTo>
                  <a:cubicBezTo>
                    <a:pt x="5903227" y="2105876"/>
                    <a:pt x="5918721" y="2114410"/>
                    <a:pt x="5924383" y="2141582"/>
                  </a:cubicBezTo>
                  <a:cubicBezTo>
                    <a:pt x="5931745" y="2175296"/>
                    <a:pt x="5950655" y="2180844"/>
                    <a:pt x="5981389" y="2170033"/>
                  </a:cubicBezTo>
                  <a:cubicBezTo>
                    <a:pt x="5999031" y="2162635"/>
                    <a:pt x="6015953" y="2165908"/>
                    <a:pt x="6033435" y="2176720"/>
                  </a:cubicBezTo>
                  <a:cubicBezTo>
                    <a:pt x="6055893" y="2193222"/>
                    <a:pt x="6081203" y="2199196"/>
                    <a:pt x="6106369" y="2207306"/>
                  </a:cubicBezTo>
                  <a:cubicBezTo>
                    <a:pt x="6120021" y="2211431"/>
                    <a:pt x="6131823" y="2211146"/>
                    <a:pt x="6146197" y="2204603"/>
                  </a:cubicBezTo>
                  <a:cubicBezTo>
                    <a:pt x="6179639" y="2185399"/>
                    <a:pt x="6206219" y="2204319"/>
                    <a:pt x="6205751" y="2242871"/>
                  </a:cubicBezTo>
                  <a:cubicBezTo>
                    <a:pt x="6205735" y="2258945"/>
                    <a:pt x="6198469" y="2271321"/>
                    <a:pt x="6189073" y="2283555"/>
                  </a:cubicBezTo>
                  <a:cubicBezTo>
                    <a:pt x="6178531" y="2296783"/>
                    <a:pt x="6176525" y="2310582"/>
                    <a:pt x="6190449" y="2326516"/>
                  </a:cubicBezTo>
                  <a:cubicBezTo>
                    <a:pt x="6206217" y="2346858"/>
                    <a:pt x="6203635" y="2369193"/>
                    <a:pt x="6188395" y="2388538"/>
                  </a:cubicBezTo>
                  <a:cubicBezTo>
                    <a:pt x="6172165" y="2406747"/>
                    <a:pt x="6151969" y="2404327"/>
                    <a:pt x="6132209" y="2395509"/>
                  </a:cubicBezTo>
                  <a:cubicBezTo>
                    <a:pt x="6071083" y="2364639"/>
                    <a:pt x="6003809" y="2361223"/>
                    <a:pt x="5939395" y="2347281"/>
                  </a:cubicBezTo>
                  <a:cubicBezTo>
                    <a:pt x="5929867" y="2345574"/>
                    <a:pt x="5919057" y="2346998"/>
                    <a:pt x="5914229" y="2339172"/>
                  </a:cubicBezTo>
                  <a:cubicBezTo>
                    <a:pt x="5927991" y="2373314"/>
                    <a:pt x="5908585" y="2438467"/>
                    <a:pt x="5879407" y="2457955"/>
                  </a:cubicBezTo>
                  <a:cubicBezTo>
                    <a:pt x="5864891" y="2466632"/>
                    <a:pt x="5852091" y="2465779"/>
                    <a:pt x="5837445" y="2460515"/>
                  </a:cubicBezTo>
                  <a:cubicBezTo>
                    <a:pt x="5825929" y="2456533"/>
                    <a:pt x="5816255" y="2456959"/>
                    <a:pt x="5810129" y="2468339"/>
                  </a:cubicBezTo>
                  <a:cubicBezTo>
                    <a:pt x="5804003" y="2479720"/>
                    <a:pt x="5797877" y="2491100"/>
                    <a:pt x="5805687" y="2502338"/>
                  </a:cubicBezTo>
                  <a:cubicBezTo>
                    <a:pt x="5813497" y="2513576"/>
                    <a:pt x="5826731" y="2508029"/>
                    <a:pt x="5835551" y="2504330"/>
                  </a:cubicBezTo>
                  <a:cubicBezTo>
                    <a:pt x="5868563" y="2491528"/>
                    <a:pt x="5891163" y="2505895"/>
                    <a:pt x="5913747" y="2536337"/>
                  </a:cubicBezTo>
                  <a:cubicBezTo>
                    <a:pt x="5924157" y="2509167"/>
                    <a:pt x="5945363" y="2496649"/>
                    <a:pt x="5969695" y="2485412"/>
                  </a:cubicBezTo>
                  <a:cubicBezTo>
                    <a:pt x="5979801" y="2478583"/>
                    <a:pt x="5990753" y="2475027"/>
                    <a:pt x="6001981" y="2483278"/>
                  </a:cubicBezTo>
                  <a:cubicBezTo>
                    <a:pt x="6013209" y="2491527"/>
                    <a:pt x="6009215" y="2503051"/>
                    <a:pt x="6005367" y="2512441"/>
                  </a:cubicBezTo>
                  <a:cubicBezTo>
                    <a:pt x="6002799" y="2518698"/>
                    <a:pt x="6001373" y="2523963"/>
                    <a:pt x="5999945" y="2529226"/>
                  </a:cubicBezTo>
                  <a:cubicBezTo>
                    <a:pt x="5998227" y="2538756"/>
                    <a:pt x="5990963" y="2551132"/>
                    <a:pt x="6002189" y="2559385"/>
                  </a:cubicBezTo>
                  <a:cubicBezTo>
                    <a:pt x="6010289" y="2566355"/>
                    <a:pt x="6019401" y="2558388"/>
                    <a:pt x="6027229" y="2553552"/>
                  </a:cubicBezTo>
                  <a:cubicBezTo>
                    <a:pt x="6049427" y="2542173"/>
                    <a:pt x="6058523" y="2550280"/>
                    <a:pt x="6057077" y="2571618"/>
                  </a:cubicBezTo>
                  <a:cubicBezTo>
                    <a:pt x="6054205" y="2598220"/>
                    <a:pt x="6060013" y="2623257"/>
                    <a:pt x="6064825" y="2647156"/>
                  </a:cubicBezTo>
                  <a:cubicBezTo>
                    <a:pt x="6070633" y="2672193"/>
                    <a:pt x="6063077" y="2688836"/>
                    <a:pt x="6036337" y="2688124"/>
                  </a:cubicBezTo>
                  <a:cubicBezTo>
                    <a:pt x="6003343" y="2684853"/>
                    <a:pt x="5974169" y="2704340"/>
                    <a:pt x="5941175" y="2701068"/>
                  </a:cubicBezTo>
                  <a:cubicBezTo>
                    <a:pt x="5919841" y="2699646"/>
                    <a:pt x="5920821" y="2716858"/>
                    <a:pt x="5922939" y="2733077"/>
                  </a:cubicBezTo>
                  <a:cubicBezTo>
                    <a:pt x="5928857" y="2788128"/>
                    <a:pt x="5925873" y="2784715"/>
                    <a:pt x="5877913" y="2812596"/>
                  </a:cubicBezTo>
                  <a:cubicBezTo>
                    <a:pt x="5844469" y="2831800"/>
                    <a:pt x="5808891" y="2850862"/>
                    <a:pt x="5787095" y="2887991"/>
                  </a:cubicBezTo>
                  <a:cubicBezTo>
                    <a:pt x="5821243" y="2874190"/>
                    <a:pt x="5859227" y="2867079"/>
                    <a:pt x="5888691" y="2843323"/>
                  </a:cubicBezTo>
                  <a:cubicBezTo>
                    <a:pt x="5911323" y="2825542"/>
                    <a:pt x="5934517" y="2815299"/>
                    <a:pt x="5961961" y="2821416"/>
                  </a:cubicBezTo>
                  <a:cubicBezTo>
                    <a:pt x="5986133" y="2828387"/>
                    <a:pt x="6002637" y="2821986"/>
                    <a:pt x="6014893" y="2799226"/>
                  </a:cubicBezTo>
                  <a:cubicBezTo>
                    <a:pt x="6017315" y="2795100"/>
                    <a:pt x="6018599" y="2791972"/>
                    <a:pt x="6020877" y="2789979"/>
                  </a:cubicBezTo>
                  <a:cubicBezTo>
                    <a:pt x="6035681" y="2777034"/>
                    <a:pt x="6048639" y="2759679"/>
                    <a:pt x="6069539" y="2767503"/>
                  </a:cubicBezTo>
                  <a:cubicBezTo>
                    <a:pt x="6089447" y="2774189"/>
                    <a:pt x="6091419" y="2792541"/>
                    <a:pt x="6090265" y="2809611"/>
                  </a:cubicBezTo>
                  <a:cubicBezTo>
                    <a:pt x="6087681" y="2831944"/>
                    <a:pt x="6080833" y="2853995"/>
                    <a:pt x="6053949" y="2855415"/>
                  </a:cubicBezTo>
                  <a:cubicBezTo>
                    <a:pt x="6012983" y="2859114"/>
                    <a:pt x="5996737" y="2893397"/>
                    <a:pt x="5968555" y="2914023"/>
                  </a:cubicBezTo>
                  <a:cubicBezTo>
                    <a:pt x="5959443" y="2921990"/>
                    <a:pt x="5965119" y="2933086"/>
                    <a:pt x="5968667" y="2944041"/>
                  </a:cubicBezTo>
                  <a:cubicBezTo>
                    <a:pt x="5982989" y="2985721"/>
                    <a:pt x="5967317" y="3011468"/>
                    <a:pt x="5923785" y="3021427"/>
                  </a:cubicBezTo>
                  <a:cubicBezTo>
                    <a:pt x="5893343" y="3027970"/>
                    <a:pt x="5866299" y="3047599"/>
                    <a:pt x="5831749" y="3035650"/>
                  </a:cubicBezTo>
                  <a:cubicBezTo>
                    <a:pt x="5820235" y="3031668"/>
                    <a:pt x="5806569" y="3043617"/>
                    <a:pt x="5800441" y="3054997"/>
                  </a:cubicBezTo>
                  <a:cubicBezTo>
                    <a:pt x="5792883" y="3071639"/>
                    <a:pt x="5806533" y="3075766"/>
                    <a:pt x="5815633" y="3083875"/>
                  </a:cubicBezTo>
                  <a:cubicBezTo>
                    <a:pt x="5818613" y="3087288"/>
                    <a:pt x="5823731" y="3090845"/>
                    <a:pt x="5826569" y="3096393"/>
                  </a:cubicBezTo>
                  <a:cubicBezTo>
                    <a:pt x="5835231" y="3110903"/>
                    <a:pt x="5865659" y="3120434"/>
                    <a:pt x="5852555" y="3139923"/>
                  </a:cubicBezTo>
                  <a:cubicBezTo>
                    <a:pt x="5839447" y="3159412"/>
                    <a:pt x="5809999" y="3167093"/>
                    <a:pt x="5785539" y="3164391"/>
                  </a:cubicBezTo>
                  <a:cubicBezTo>
                    <a:pt x="5766483" y="3160976"/>
                    <a:pt x="5749993" y="3151303"/>
                    <a:pt x="5730365" y="3156423"/>
                  </a:cubicBezTo>
                  <a:cubicBezTo>
                    <a:pt x="5754661" y="3177334"/>
                    <a:pt x="5781095" y="3198390"/>
                    <a:pt x="5815663" y="3194263"/>
                  </a:cubicBezTo>
                  <a:cubicBezTo>
                    <a:pt x="5842833" y="3188575"/>
                    <a:pt x="5864871" y="3195402"/>
                    <a:pt x="5887471" y="3209771"/>
                  </a:cubicBezTo>
                  <a:cubicBezTo>
                    <a:pt x="5899695" y="3219159"/>
                    <a:pt x="5914049" y="3228690"/>
                    <a:pt x="5929975" y="3230824"/>
                  </a:cubicBezTo>
                  <a:cubicBezTo>
                    <a:pt x="5968087" y="3237653"/>
                    <a:pt x="5983565" y="3262262"/>
                    <a:pt x="5988651" y="3297969"/>
                  </a:cubicBezTo>
                  <a:cubicBezTo>
                    <a:pt x="5991329" y="3321727"/>
                    <a:pt x="5996431" y="3341358"/>
                    <a:pt x="6023729" y="3349607"/>
                  </a:cubicBezTo>
                  <a:cubicBezTo>
                    <a:pt x="6035245" y="3353592"/>
                    <a:pt x="6042063" y="3363691"/>
                    <a:pt x="6046601" y="3375783"/>
                  </a:cubicBezTo>
                  <a:cubicBezTo>
                    <a:pt x="6062915" y="3419740"/>
                    <a:pt x="6085913" y="3459856"/>
                    <a:pt x="6096677" y="3506657"/>
                  </a:cubicBezTo>
                  <a:cubicBezTo>
                    <a:pt x="6098233" y="3515335"/>
                    <a:pt x="6101923" y="3524157"/>
                    <a:pt x="6100205" y="3533686"/>
                  </a:cubicBezTo>
                  <a:cubicBezTo>
                    <a:pt x="6089795" y="3560855"/>
                    <a:pt x="6058919" y="3573802"/>
                    <a:pt x="6052197" y="3609791"/>
                  </a:cubicBezTo>
                  <a:cubicBezTo>
                    <a:pt x="6045623" y="3643649"/>
                    <a:pt x="6006083" y="3642083"/>
                    <a:pt x="5973795" y="3644219"/>
                  </a:cubicBezTo>
                  <a:cubicBezTo>
                    <a:pt x="5957725" y="3644216"/>
                    <a:pt x="5943351" y="3650759"/>
                    <a:pt x="5932813" y="3663990"/>
                  </a:cubicBezTo>
                  <a:cubicBezTo>
                    <a:pt x="5921283" y="3676082"/>
                    <a:pt x="5921553" y="3687889"/>
                    <a:pt x="5935621" y="3701688"/>
                  </a:cubicBezTo>
                  <a:cubicBezTo>
                    <a:pt x="5968869" y="3732841"/>
                    <a:pt x="5965709" y="3763709"/>
                    <a:pt x="5927425" y="3791166"/>
                  </a:cubicBezTo>
                  <a:cubicBezTo>
                    <a:pt x="5909349" y="3804965"/>
                    <a:pt x="5887871" y="3805674"/>
                    <a:pt x="5865397" y="3805247"/>
                  </a:cubicBezTo>
                  <a:cubicBezTo>
                    <a:pt x="5838803" y="3802403"/>
                    <a:pt x="5815755" y="3810510"/>
                    <a:pt x="5798095" y="3833983"/>
                  </a:cubicBezTo>
                  <a:cubicBezTo>
                    <a:pt x="5822683" y="3850628"/>
                    <a:pt x="5848557" y="3864141"/>
                    <a:pt x="5876997" y="3871396"/>
                  </a:cubicBezTo>
                  <a:cubicBezTo>
                    <a:pt x="5887517" y="3874242"/>
                    <a:pt x="5897893" y="3879221"/>
                    <a:pt x="5895891" y="3893019"/>
                  </a:cubicBezTo>
                  <a:cubicBezTo>
                    <a:pt x="5895169" y="3903688"/>
                    <a:pt x="5886345" y="3907386"/>
                    <a:pt x="5875389" y="3910942"/>
                  </a:cubicBezTo>
                  <a:cubicBezTo>
                    <a:pt x="5823181" y="3922466"/>
                    <a:pt x="5794259" y="3969835"/>
                    <a:pt x="5810141" y="4020195"/>
                  </a:cubicBezTo>
                  <a:cubicBezTo>
                    <a:pt x="5821191" y="4062729"/>
                    <a:pt x="5840215" y="4098292"/>
                    <a:pt x="5883859" y="4118350"/>
                  </a:cubicBezTo>
                  <a:cubicBezTo>
                    <a:pt x="5936885" y="4142250"/>
                    <a:pt x="5939117" y="4188481"/>
                    <a:pt x="5891013" y="4218497"/>
                  </a:cubicBezTo>
                  <a:cubicBezTo>
                    <a:pt x="5869807" y="4231015"/>
                    <a:pt x="5864821" y="4241401"/>
                    <a:pt x="5882863" y="4259751"/>
                  </a:cubicBezTo>
                  <a:cubicBezTo>
                    <a:pt x="5905737" y="4285926"/>
                    <a:pt x="5930887" y="4310109"/>
                    <a:pt x="5951481" y="4338276"/>
                  </a:cubicBezTo>
                  <a:cubicBezTo>
                    <a:pt x="5970231" y="4362033"/>
                    <a:pt x="5997097" y="4376685"/>
                    <a:pt x="6029805" y="4384226"/>
                  </a:cubicBezTo>
                  <a:cubicBezTo>
                    <a:pt x="6064641" y="4391906"/>
                    <a:pt x="6100331" y="4402861"/>
                    <a:pt x="6115937" y="4441414"/>
                  </a:cubicBezTo>
                  <a:cubicBezTo>
                    <a:pt x="6125015" y="4465596"/>
                    <a:pt x="6131961" y="4489638"/>
                    <a:pt x="6114303" y="4513108"/>
                  </a:cubicBezTo>
                  <a:cubicBezTo>
                    <a:pt x="6096641" y="4536581"/>
                    <a:pt x="6107581" y="4549099"/>
                    <a:pt x="6131607" y="4558203"/>
                  </a:cubicBezTo>
                  <a:cubicBezTo>
                    <a:pt x="6156773" y="4566312"/>
                    <a:pt x="6180081" y="4586087"/>
                    <a:pt x="6210811" y="4575275"/>
                  </a:cubicBezTo>
                  <a:cubicBezTo>
                    <a:pt x="6228311" y="4570011"/>
                    <a:pt x="6238961" y="4586797"/>
                    <a:pt x="6244205" y="4604296"/>
                  </a:cubicBezTo>
                  <a:cubicBezTo>
                    <a:pt x="6248025" y="4627056"/>
                    <a:pt x="6259669" y="4644980"/>
                    <a:pt x="6278995" y="4660202"/>
                  </a:cubicBezTo>
                  <a:cubicBezTo>
                    <a:pt x="6296335" y="4673147"/>
                    <a:pt x="6298309" y="4691498"/>
                    <a:pt x="6297011" y="4710704"/>
                  </a:cubicBezTo>
                  <a:cubicBezTo>
                    <a:pt x="6296849" y="4728911"/>
                    <a:pt x="6295695" y="4745981"/>
                    <a:pt x="6302929" y="4765755"/>
                  </a:cubicBezTo>
                  <a:cubicBezTo>
                    <a:pt x="6312713" y="4795345"/>
                    <a:pt x="6322783" y="4820666"/>
                    <a:pt x="6361473" y="4818960"/>
                  </a:cubicBezTo>
                  <a:cubicBezTo>
                    <a:pt x="6375555" y="4816683"/>
                    <a:pt x="6388771" y="4827210"/>
                    <a:pt x="6403417" y="4832474"/>
                  </a:cubicBezTo>
                  <a:cubicBezTo>
                    <a:pt x="6411805" y="4835176"/>
                    <a:pt x="6421895" y="4844422"/>
                    <a:pt x="6428583" y="4840581"/>
                  </a:cubicBezTo>
                  <a:cubicBezTo>
                    <a:pt x="6469563" y="4820809"/>
                    <a:pt x="6512359" y="4837596"/>
                    <a:pt x="6551481" y="4829488"/>
                  </a:cubicBezTo>
                  <a:cubicBezTo>
                    <a:pt x="6575379" y="4824651"/>
                    <a:pt x="6589029" y="4828776"/>
                    <a:pt x="6596263" y="4848549"/>
                  </a:cubicBezTo>
                  <a:cubicBezTo>
                    <a:pt x="6605773" y="4866332"/>
                    <a:pt x="6613295" y="4881838"/>
                    <a:pt x="6619535" y="4900473"/>
                  </a:cubicBezTo>
                  <a:cubicBezTo>
                    <a:pt x="6631599" y="4928071"/>
                    <a:pt x="6628727" y="4954672"/>
                    <a:pt x="6606799" y="4977859"/>
                  </a:cubicBezTo>
                  <a:cubicBezTo>
                    <a:pt x="6588289" y="4998060"/>
                    <a:pt x="6575041" y="5019681"/>
                    <a:pt x="6595781" y="5045715"/>
                  </a:cubicBezTo>
                  <a:cubicBezTo>
                    <a:pt x="6604137" y="5080568"/>
                    <a:pt x="6602821" y="5115845"/>
                    <a:pt x="6609189" y="5148423"/>
                  </a:cubicBezTo>
                  <a:cubicBezTo>
                    <a:pt x="6609301" y="5178439"/>
                    <a:pt x="6618091" y="5206890"/>
                    <a:pt x="6628021" y="5234345"/>
                  </a:cubicBezTo>
                  <a:cubicBezTo>
                    <a:pt x="6639073" y="5276879"/>
                    <a:pt x="6650589" y="5280862"/>
                    <a:pt x="6687737" y="5254402"/>
                  </a:cubicBezTo>
                  <a:cubicBezTo>
                    <a:pt x="6720743" y="5241601"/>
                    <a:pt x="6749471" y="5244588"/>
                    <a:pt x="6770773" y="5278161"/>
                  </a:cubicBezTo>
                  <a:cubicBezTo>
                    <a:pt x="6770485" y="5282428"/>
                    <a:pt x="6768063" y="5286554"/>
                    <a:pt x="6763653" y="5288402"/>
                  </a:cubicBezTo>
                  <a:cubicBezTo>
                    <a:pt x="6757959" y="5293382"/>
                    <a:pt x="6751559" y="5292955"/>
                    <a:pt x="6745301" y="5290394"/>
                  </a:cubicBezTo>
                  <a:cubicBezTo>
                    <a:pt x="6707915" y="5272897"/>
                    <a:pt x="6693093" y="5301916"/>
                    <a:pt x="6673443" y="5323113"/>
                  </a:cubicBezTo>
                  <a:cubicBezTo>
                    <a:pt x="6651515" y="5346300"/>
                    <a:pt x="6656329" y="5370198"/>
                    <a:pt x="6671101" y="5389402"/>
                  </a:cubicBezTo>
                  <a:cubicBezTo>
                    <a:pt x="6698513" y="5427669"/>
                    <a:pt x="6682555" y="5457686"/>
                    <a:pt x="6661191" y="5488412"/>
                  </a:cubicBezTo>
                  <a:cubicBezTo>
                    <a:pt x="6612619" y="5556978"/>
                    <a:pt x="6542479" y="5580166"/>
                    <a:pt x="6465665" y="5591117"/>
                  </a:cubicBezTo>
                  <a:cubicBezTo>
                    <a:pt x="6455993" y="5591544"/>
                    <a:pt x="6444187" y="5591828"/>
                    <a:pt x="6437081" y="5585997"/>
                  </a:cubicBezTo>
                  <a:cubicBezTo>
                    <a:pt x="6393453" y="5549863"/>
                    <a:pt x="6333719" y="5545880"/>
                    <a:pt x="6284109" y="5518993"/>
                  </a:cubicBezTo>
                  <a:cubicBezTo>
                    <a:pt x="6252125" y="5500784"/>
                    <a:pt x="6221425" y="5479446"/>
                    <a:pt x="6201265" y="5444877"/>
                  </a:cubicBezTo>
                  <a:cubicBezTo>
                    <a:pt x="6185787" y="5420267"/>
                    <a:pt x="6163603" y="5415572"/>
                    <a:pt x="6135439" y="5420124"/>
                  </a:cubicBezTo>
                  <a:cubicBezTo>
                    <a:pt x="6077823" y="5432356"/>
                    <a:pt x="6038667" y="5472614"/>
                    <a:pt x="6032351" y="5534355"/>
                  </a:cubicBezTo>
                  <a:cubicBezTo>
                    <a:pt x="6030633" y="5543884"/>
                    <a:pt x="6029913" y="5554553"/>
                    <a:pt x="6026061" y="5563942"/>
                  </a:cubicBezTo>
                  <a:cubicBezTo>
                    <a:pt x="6015653" y="5591113"/>
                    <a:pt x="6025869" y="5614301"/>
                    <a:pt x="6046335" y="5628527"/>
                  </a:cubicBezTo>
                  <a:cubicBezTo>
                    <a:pt x="6080165" y="5651143"/>
                    <a:pt x="6109435" y="5677747"/>
                    <a:pt x="6136287" y="5708473"/>
                  </a:cubicBezTo>
                  <a:cubicBezTo>
                    <a:pt x="6146231" y="5719853"/>
                    <a:pt x="6160025" y="5721845"/>
                    <a:pt x="6176383" y="5717579"/>
                  </a:cubicBezTo>
                  <a:cubicBezTo>
                    <a:pt x="6239837" y="5698232"/>
                    <a:pt x="6292433" y="5728534"/>
                    <a:pt x="6307445" y="5791695"/>
                  </a:cubicBezTo>
                  <a:cubicBezTo>
                    <a:pt x="6311841" y="5805920"/>
                    <a:pt x="6314105" y="5820005"/>
                    <a:pt x="6317357" y="5835224"/>
                  </a:cubicBezTo>
                  <a:cubicBezTo>
                    <a:pt x="6332947" y="5889851"/>
                    <a:pt x="6370337" y="5907348"/>
                    <a:pt x="6419149" y="5882738"/>
                  </a:cubicBezTo>
                  <a:cubicBezTo>
                    <a:pt x="6450313" y="5865526"/>
                    <a:pt x="6486867" y="5863678"/>
                    <a:pt x="6520005" y="5864816"/>
                  </a:cubicBezTo>
                  <a:cubicBezTo>
                    <a:pt x="6533945" y="5864674"/>
                    <a:pt x="6548879" y="5865670"/>
                    <a:pt x="6550849" y="5884021"/>
                  </a:cubicBezTo>
                  <a:cubicBezTo>
                    <a:pt x="6519381" y="5921577"/>
                    <a:pt x="6490045" y="5959273"/>
                    <a:pt x="6459567" y="5997966"/>
                  </a:cubicBezTo>
                  <a:cubicBezTo>
                    <a:pt x="6410949" y="5972217"/>
                    <a:pt x="6361757" y="5955004"/>
                    <a:pt x="6305713" y="5959839"/>
                  </a:cubicBezTo>
                  <a:cubicBezTo>
                    <a:pt x="6283099" y="5961545"/>
                    <a:pt x="6265599" y="5966809"/>
                    <a:pt x="6250507" y="5984023"/>
                  </a:cubicBezTo>
                  <a:cubicBezTo>
                    <a:pt x="6225161" y="6010196"/>
                    <a:pt x="6209185" y="6056288"/>
                    <a:pt x="6209715" y="6095977"/>
                  </a:cubicBezTo>
                  <a:cubicBezTo>
                    <a:pt x="6210117" y="6121725"/>
                    <a:pt x="6201135" y="6143631"/>
                    <a:pt x="6177795" y="6156008"/>
                  </a:cubicBezTo>
                  <a:cubicBezTo>
                    <a:pt x="6141225" y="6173931"/>
                    <a:pt x="6109481" y="6199679"/>
                    <a:pt x="6073905" y="6218741"/>
                  </a:cubicBezTo>
                  <a:cubicBezTo>
                    <a:pt x="6040609" y="6235810"/>
                    <a:pt x="6004323" y="6249466"/>
                    <a:pt x="5967339" y="6257716"/>
                  </a:cubicBezTo>
                  <a:cubicBezTo>
                    <a:pt x="5927077" y="6266821"/>
                    <a:pt x="5885119" y="6269381"/>
                    <a:pt x="5847409" y="6288300"/>
                  </a:cubicBezTo>
                  <a:cubicBezTo>
                    <a:pt x="5829765" y="6295698"/>
                    <a:pt x="5813693" y="6295695"/>
                    <a:pt x="5798631" y="6280762"/>
                  </a:cubicBezTo>
                  <a:cubicBezTo>
                    <a:pt x="5782431" y="6266818"/>
                    <a:pt x="5764371" y="6264543"/>
                    <a:pt x="5743745" y="6268525"/>
                  </a:cubicBezTo>
                  <a:cubicBezTo>
                    <a:pt x="5708889" y="6276920"/>
                    <a:pt x="5674755" y="6274642"/>
                    <a:pt x="5643911" y="6255437"/>
                  </a:cubicBezTo>
                  <a:cubicBezTo>
                    <a:pt x="5610935" y="6236091"/>
                    <a:pt x="5573947" y="6244342"/>
                    <a:pt x="5536975" y="6236516"/>
                  </a:cubicBezTo>
                  <a:cubicBezTo>
                    <a:pt x="5506403" y="6229119"/>
                    <a:pt x="5485503" y="6221296"/>
                    <a:pt x="5491373" y="6182032"/>
                  </a:cubicBezTo>
                  <a:cubicBezTo>
                    <a:pt x="5497517" y="6154577"/>
                    <a:pt x="5447089" y="6092270"/>
                    <a:pt x="5418651" y="6085012"/>
                  </a:cubicBezTo>
                  <a:cubicBezTo>
                    <a:pt x="5409267" y="6081172"/>
                    <a:pt x="5396465" y="6080320"/>
                    <a:pt x="5390645" y="6071357"/>
                  </a:cubicBezTo>
                  <a:cubicBezTo>
                    <a:pt x="5357283" y="6010188"/>
                    <a:pt x="5298721" y="5973059"/>
                    <a:pt x="5243433" y="5935075"/>
                  </a:cubicBezTo>
                  <a:cubicBezTo>
                    <a:pt x="5230217" y="5924548"/>
                    <a:pt x="5227953" y="5910465"/>
                    <a:pt x="5226829" y="5895386"/>
                  </a:cubicBezTo>
                  <a:cubicBezTo>
                    <a:pt x="5229141" y="5861245"/>
                    <a:pt x="5181131" y="5794811"/>
                    <a:pt x="5147433" y="5786134"/>
                  </a:cubicBezTo>
                  <a:cubicBezTo>
                    <a:pt x="5124257" y="5780301"/>
                    <a:pt x="5113575" y="5795664"/>
                    <a:pt x="5107013" y="5813448"/>
                  </a:cubicBezTo>
                  <a:cubicBezTo>
                    <a:pt x="5091761" y="5848868"/>
                    <a:pt x="5070685" y="5875326"/>
                    <a:pt x="5035251" y="5892255"/>
                  </a:cubicBezTo>
                  <a:lnTo>
                    <a:pt x="5032001" y="5893104"/>
                  </a:lnTo>
                  <a:lnTo>
                    <a:pt x="5031977" y="5893108"/>
                  </a:lnTo>
                  <a:lnTo>
                    <a:pt x="5031973" y="5893111"/>
                  </a:lnTo>
                  <a:lnTo>
                    <a:pt x="5002563" y="5900792"/>
                  </a:lnTo>
                  <a:cubicBezTo>
                    <a:pt x="4970043" y="5907867"/>
                    <a:pt x="4938309" y="5907760"/>
                    <a:pt x="4909967" y="5875326"/>
                  </a:cubicBezTo>
                  <a:cubicBezTo>
                    <a:pt x="4903005" y="5867359"/>
                    <a:pt x="4889915" y="5870774"/>
                    <a:pt x="4879249" y="5870062"/>
                  </a:cubicBezTo>
                  <a:cubicBezTo>
                    <a:pt x="4835587" y="5866077"/>
                    <a:pt x="4817257" y="5851994"/>
                    <a:pt x="4806205" y="5809460"/>
                  </a:cubicBezTo>
                  <a:cubicBezTo>
                    <a:pt x="4796003" y="5770199"/>
                    <a:pt x="4785369" y="5737337"/>
                    <a:pt x="4746135" y="5715429"/>
                  </a:cubicBezTo>
                  <a:cubicBezTo>
                    <a:pt x="4719269" y="5700776"/>
                    <a:pt x="4717167" y="5668485"/>
                    <a:pt x="4716909" y="5640603"/>
                  </a:cubicBezTo>
                  <a:cubicBezTo>
                    <a:pt x="4718213" y="5621398"/>
                    <a:pt x="4732871" y="5610588"/>
                    <a:pt x="4749795" y="5613859"/>
                  </a:cubicBezTo>
                  <a:cubicBezTo>
                    <a:pt x="4778523" y="5616848"/>
                    <a:pt x="4803703" y="5608881"/>
                    <a:pt x="4829319" y="5594515"/>
                  </a:cubicBezTo>
                  <a:cubicBezTo>
                    <a:pt x="4853651" y="5583276"/>
                    <a:pt x="4879813" y="5592524"/>
                    <a:pt x="4901273" y="5607887"/>
                  </a:cubicBezTo>
                  <a:cubicBezTo>
                    <a:pt x="4917619" y="5619694"/>
                    <a:pt x="4916609" y="5634631"/>
                    <a:pt x="4908907" y="5653409"/>
                  </a:cubicBezTo>
                  <a:cubicBezTo>
                    <a:pt x="4895931" y="5686837"/>
                    <a:pt x="4909003" y="5699499"/>
                    <a:pt x="4942719" y="5692102"/>
                  </a:cubicBezTo>
                  <a:cubicBezTo>
                    <a:pt x="5001185" y="5683140"/>
                    <a:pt x="5001185" y="5683140"/>
                    <a:pt x="5009091" y="5740470"/>
                  </a:cubicBezTo>
                  <a:cubicBezTo>
                    <a:pt x="5013199" y="5758962"/>
                    <a:pt x="5013199" y="5758962"/>
                    <a:pt x="5050603" y="5760385"/>
                  </a:cubicBezTo>
                  <a:cubicBezTo>
                    <a:pt x="5017769" y="5738905"/>
                    <a:pt x="5007841" y="5711448"/>
                    <a:pt x="5016551" y="5677735"/>
                  </a:cubicBezTo>
                  <a:cubicBezTo>
                    <a:pt x="5018265" y="5668205"/>
                    <a:pt x="5015717" y="5658388"/>
                    <a:pt x="5010887" y="5650563"/>
                  </a:cubicBezTo>
                  <a:cubicBezTo>
                    <a:pt x="4995137" y="5614147"/>
                    <a:pt x="4991191" y="5577444"/>
                    <a:pt x="4996919" y="5540317"/>
                  </a:cubicBezTo>
                  <a:cubicBezTo>
                    <a:pt x="4998507" y="5516844"/>
                    <a:pt x="4992269" y="5498210"/>
                    <a:pt x="4967951" y="5493372"/>
                  </a:cubicBezTo>
                  <a:cubicBezTo>
                    <a:pt x="4936239" y="5486971"/>
                    <a:pt x="4920473" y="5466627"/>
                    <a:pt x="4910545" y="5439173"/>
                  </a:cubicBezTo>
                  <a:cubicBezTo>
                    <a:pt x="4902603" y="5413994"/>
                    <a:pt x="4892083" y="5411149"/>
                    <a:pt x="4869595" y="5426796"/>
                  </a:cubicBezTo>
                  <a:cubicBezTo>
                    <a:pt x="4850381" y="5441590"/>
                    <a:pt x="4828035" y="5455104"/>
                    <a:pt x="4811659" y="5475448"/>
                  </a:cubicBezTo>
                  <a:cubicBezTo>
                    <a:pt x="4795137" y="5497923"/>
                    <a:pt x="4774783" y="5513713"/>
                    <a:pt x="4748607" y="5520541"/>
                  </a:cubicBezTo>
                  <a:cubicBezTo>
                    <a:pt x="4738791" y="5523101"/>
                    <a:pt x="4725701" y="5526514"/>
                    <a:pt x="4720713" y="5536900"/>
                  </a:cubicBezTo>
                  <a:cubicBezTo>
                    <a:pt x="4701049" y="5574170"/>
                    <a:pt x="4664479" y="5592095"/>
                    <a:pt x="4629895" y="5612293"/>
                  </a:cubicBezTo>
                  <a:cubicBezTo>
                    <a:pt x="4610969" y="5622820"/>
                    <a:pt x="4603557" y="5637330"/>
                    <a:pt x="4605387" y="5657815"/>
                  </a:cubicBezTo>
                  <a:cubicBezTo>
                    <a:pt x="4607923" y="5683705"/>
                    <a:pt x="4606187" y="5709311"/>
                    <a:pt x="4607729" y="5734062"/>
                  </a:cubicBezTo>
                  <a:cubicBezTo>
                    <a:pt x="4610679" y="5769627"/>
                    <a:pt x="4634981" y="5790538"/>
                    <a:pt x="4669547" y="5786414"/>
                  </a:cubicBezTo>
                  <a:cubicBezTo>
                    <a:pt x="4727865" y="5779585"/>
                    <a:pt x="4751751" y="5790825"/>
                    <a:pt x="4773035" y="5840471"/>
                  </a:cubicBezTo>
                  <a:cubicBezTo>
                    <a:pt x="4789635" y="5880161"/>
                    <a:pt x="4808947" y="5911457"/>
                    <a:pt x="4857885" y="5900789"/>
                  </a:cubicBezTo>
                  <a:cubicBezTo>
                    <a:pt x="4868695" y="5899366"/>
                    <a:pt x="4878927" y="5906478"/>
                    <a:pt x="4885745" y="5916578"/>
                  </a:cubicBezTo>
                  <a:cubicBezTo>
                    <a:pt x="4911167" y="5952570"/>
                    <a:pt x="4948301" y="5942184"/>
                    <a:pt x="4983717" y="5941332"/>
                  </a:cubicBezTo>
                  <a:cubicBezTo>
                    <a:pt x="5007079" y="5940479"/>
                    <a:pt x="5010141" y="5918981"/>
                    <a:pt x="5019515" y="5904384"/>
                  </a:cubicBezTo>
                  <a:lnTo>
                    <a:pt x="5031973" y="5893111"/>
                  </a:lnTo>
                  <a:lnTo>
                    <a:pt x="5032001" y="5893104"/>
                  </a:lnTo>
                  <a:lnTo>
                    <a:pt x="5078727" y="5885107"/>
                  </a:lnTo>
                  <a:cubicBezTo>
                    <a:pt x="5092903" y="5879488"/>
                    <a:pt x="5105819" y="5870704"/>
                    <a:pt x="5117923" y="5858114"/>
                  </a:cubicBezTo>
                  <a:cubicBezTo>
                    <a:pt x="5133863" y="5844174"/>
                    <a:pt x="5151651" y="5834643"/>
                    <a:pt x="5173259" y="5847873"/>
                  </a:cubicBezTo>
                  <a:cubicBezTo>
                    <a:pt x="5188753" y="5856409"/>
                    <a:pt x="5193149" y="5870635"/>
                    <a:pt x="5191995" y="5887705"/>
                  </a:cubicBezTo>
                  <a:cubicBezTo>
                    <a:pt x="5189267" y="5912172"/>
                    <a:pt x="5171479" y="5921703"/>
                    <a:pt x="5148861" y="5923409"/>
                  </a:cubicBezTo>
                  <a:cubicBezTo>
                    <a:pt x="5124111" y="5924974"/>
                    <a:pt x="5110447" y="5936923"/>
                    <a:pt x="5104591" y="5960111"/>
                  </a:cubicBezTo>
                  <a:cubicBezTo>
                    <a:pt x="5101737" y="5970638"/>
                    <a:pt x="5098739" y="5983298"/>
                    <a:pt x="5092195" y="5985006"/>
                  </a:cubicBezTo>
                  <a:cubicBezTo>
                    <a:pt x="5038265" y="6006059"/>
                    <a:pt x="5007631" y="6062960"/>
                    <a:pt x="4946181" y="6068506"/>
                  </a:cubicBezTo>
                  <a:cubicBezTo>
                    <a:pt x="4914891" y="6071779"/>
                    <a:pt x="4897805" y="6086715"/>
                    <a:pt x="4894501" y="6119718"/>
                  </a:cubicBezTo>
                  <a:cubicBezTo>
                    <a:pt x="4889899" y="6171926"/>
                    <a:pt x="4849335" y="6201371"/>
                    <a:pt x="4800427" y="6179891"/>
                  </a:cubicBezTo>
                  <a:cubicBezTo>
                    <a:pt x="4763041" y="6162394"/>
                    <a:pt x="4734155" y="6177615"/>
                    <a:pt x="4701431" y="6186148"/>
                  </a:cubicBezTo>
                  <a:cubicBezTo>
                    <a:pt x="4678525" y="6192124"/>
                    <a:pt x="4676519" y="6205922"/>
                    <a:pt x="4689159" y="6224984"/>
                  </a:cubicBezTo>
                  <a:cubicBezTo>
                    <a:pt x="4692995" y="6231671"/>
                    <a:pt x="4700099" y="6237503"/>
                    <a:pt x="4703935" y="6244191"/>
                  </a:cubicBezTo>
                  <a:cubicBezTo>
                    <a:pt x="4722955" y="6279754"/>
                    <a:pt x="4704577" y="6313894"/>
                    <a:pt x="4664747" y="6316596"/>
                  </a:cubicBezTo>
                  <a:cubicBezTo>
                    <a:pt x="4655075" y="6317023"/>
                    <a:pt x="4645547" y="6315316"/>
                    <a:pt x="4637015" y="6314746"/>
                  </a:cubicBezTo>
                  <a:cubicBezTo>
                    <a:pt x="4625355" y="6312897"/>
                    <a:pt x="4612697" y="6309909"/>
                    <a:pt x="4606425" y="6323424"/>
                  </a:cubicBezTo>
                  <a:cubicBezTo>
                    <a:pt x="4599017" y="6337934"/>
                    <a:pt x="4606971" y="6347039"/>
                    <a:pt x="4618199" y="6355288"/>
                  </a:cubicBezTo>
                  <a:cubicBezTo>
                    <a:pt x="4635539" y="6368235"/>
                    <a:pt x="4637945" y="6380183"/>
                    <a:pt x="4614895" y="6388292"/>
                  </a:cubicBezTo>
                  <a:cubicBezTo>
                    <a:pt x="4599529" y="6393697"/>
                    <a:pt x="4583601" y="6391563"/>
                    <a:pt x="4582159" y="6412901"/>
                  </a:cubicBezTo>
                  <a:cubicBezTo>
                    <a:pt x="4579575" y="6435235"/>
                    <a:pt x="4596065" y="6444908"/>
                    <a:pt x="4612553" y="6454582"/>
                  </a:cubicBezTo>
                  <a:cubicBezTo>
                    <a:pt x="4637429" y="6466958"/>
                    <a:pt x="4639965" y="6492849"/>
                    <a:pt x="4620751" y="6507643"/>
                  </a:cubicBezTo>
                  <a:cubicBezTo>
                    <a:pt x="4607227" y="6517459"/>
                    <a:pt x="4595151" y="6505937"/>
                    <a:pt x="4582061" y="6509351"/>
                  </a:cubicBezTo>
                  <a:cubicBezTo>
                    <a:pt x="4582191" y="6523292"/>
                    <a:pt x="4593273" y="6533676"/>
                    <a:pt x="4596677" y="6546763"/>
                  </a:cubicBezTo>
                  <a:cubicBezTo>
                    <a:pt x="4609299" y="6581901"/>
                    <a:pt x="4596033" y="6619598"/>
                    <a:pt x="4565011" y="6634675"/>
                  </a:cubicBezTo>
                  <a:cubicBezTo>
                    <a:pt x="4534985" y="6650892"/>
                    <a:pt x="4479809" y="6642926"/>
                    <a:pt x="4459919" y="6620165"/>
                  </a:cubicBezTo>
                  <a:cubicBezTo>
                    <a:pt x="4449975" y="6608785"/>
                    <a:pt x="4451977" y="6594985"/>
                    <a:pt x="4458105" y="6583605"/>
                  </a:cubicBezTo>
                  <a:cubicBezTo>
                    <a:pt x="4470361" y="6560844"/>
                    <a:pt x="4475925" y="6541926"/>
                    <a:pt x="4449203" y="6525139"/>
                  </a:cubicBezTo>
                  <a:cubicBezTo>
                    <a:pt x="4446077" y="6523858"/>
                    <a:pt x="4443093" y="6520444"/>
                    <a:pt x="4442245" y="6517174"/>
                  </a:cubicBezTo>
                  <a:cubicBezTo>
                    <a:pt x="4439309" y="6465533"/>
                    <a:pt x="4399465" y="6484312"/>
                    <a:pt x="4372873" y="6481466"/>
                  </a:cubicBezTo>
                  <a:cubicBezTo>
                    <a:pt x="4349405" y="6479900"/>
                    <a:pt x="4346117" y="6496829"/>
                    <a:pt x="4357761" y="6514753"/>
                  </a:cubicBezTo>
                  <a:cubicBezTo>
                    <a:pt x="4366279" y="6531397"/>
                    <a:pt x="4378215" y="6545054"/>
                    <a:pt x="4379045" y="6564400"/>
                  </a:cubicBezTo>
                  <a:cubicBezTo>
                    <a:pt x="4379175" y="6578341"/>
                    <a:pt x="4388847" y="6577914"/>
                    <a:pt x="4398665" y="6575354"/>
                  </a:cubicBezTo>
                  <a:cubicBezTo>
                    <a:pt x="4409761" y="6569664"/>
                    <a:pt x="4422851" y="6566251"/>
                    <a:pt x="4431659" y="6578628"/>
                  </a:cubicBezTo>
                  <a:cubicBezTo>
                    <a:pt x="4441457" y="6592140"/>
                    <a:pt x="4439451" y="6605940"/>
                    <a:pt x="4433039" y="6621587"/>
                  </a:cubicBezTo>
                  <a:cubicBezTo>
                    <a:pt x="4428337" y="6627705"/>
                    <a:pt x="4425771" y="6633963"/>
                    <a:pt x="4418939" y="6639939"/>
                  </a:cubicBezTo>
                  <a:cubicBezTo>
                    <a:pt x="4403699" y="6659285"/>
                    <a:pt x="4406667" y="6678773"/>
                    <a:pt x="4425289" y="6688589"/>
                  </a:cubicBezTo>
                  <a:cubicBezTo>
                    <a:pt x="4463671" y="6707225"/>
                    <a:pt x="4464219" y="6730840"/>
                    <a:pt x="4444697" y="6765976"/>
                  </a:cubicBezTo>
                  <a:cubicBezTo>
                    <a:pt x="4434865" y="6784611"/>
                    <a:pt x="4442805" y="6809791"/>
                    <a:pt x="4439081" y="6833120"/>
                  </a:cubicBezTo>
                  <a:cubicBezTo>
                    <a:pt x="4423635" y="6918901"/>
                    <a:pt x="4385443" y="6992445"/>
                    <a:pt x="4316409" y="7046785"/>
                  </a:cubicBezTo>
                  <a:cubicBezTo>
                    <a:pt x="4309721" y="7050626"/>
                    <a:pt x="4304459" y="7049204"/>
                    <a:pt x="4300193" y="7048918"/>
                  </a:cubicBezTo>
                  <a:cubicBezTo>
                    <a:pt x="4249445" y="7023027"/>
                    <a:pt x="4193401" y="7027864"/>
                    <a:pt x="4138369" y="7017764"/>
                  </a:cubicBezTo>
                  <a:cubicBezTo>
                    <a:pt x="4111919" y="7012784"/>
                    <a:pt x="4086465" y="7008944"/>
                    <a:pt x="4068707" y="6986324"/>
                  </a:cubicBezTo>
                  <a:cubicBezTo>
                    <a:pt x="4062741" y="6979495"/>
                    <a:pt x="4054643" y="6972526"/>
                    <a:pt x="4045115" y="6970817"/>
                  </a:cubicBezTo>
                  <a:cubicBezTo>
                    <a:pt x="4014253" y="6967688"/>
                    <a:pt x="3998051" y="6953748"/>
                    <a:pt x="3998227" y="6919464"/>
                  </a:cubicBezTo>
                  <a:cubicBezTo>
                    <a:pt x="3997393" y="6900117"/>
                    <a:pt x="3932147" y="6866829"/>
                    <a:pt x="3912515" y="6871949"/>
                  </a:cubicBezTo>
                  <a:cubicBezTo>
                    <a:pt x="3896151" y="6876218"/>
                    <a:pt x="3896423" y="6888024"/>
                    <a:pt x="3903099" y="6900259"/>
                  </a:cubicBezTo>
                  <a:cubicBezTo>
                    <a:pt x="3923113" y="6936961"/>
                    <a:pt x="3940997" y="6973520"/>
                    <a:pt x="3975677" y="6999411"/>
                  </a:cubicBezTo>
                  <a:cubicBezTo>
                    <a:pt x="4017605" y="7029000"/>
                    <a:pt x="4012857" y="7083341"/>
                    <a:pt x="3965331" y="7104822"/>
                  </a:cubicBezTo>
                  <a:cubicBezTo>
                    <a:pt x="3940003" y="7114922"/>
                    <a:pt x="3925759" y="7135406"/>
                    <a:pt x="3908535" y="7152476"/>
                  </a:cubicBezTo>
                  <a:cubicBezTo>
                    <a:pt x="3844517" y="7164281"/>
                    <a:pt x="3782607" y="7208380"/>
                    <a:pt x="3712385" y="7169402"/>
                  </a:cubicBezTo>
                  <a:cubicBezTo>
                    <a:pt x="3702005" y="7164423"/>
                    <a:pt x="3689063" y="7165703"/>
                    <a:pt x="3675973" y="7169117"/>
                  </a:cubicBezTo>
                  <a:cubicBezTo>
                    <a:pt x="3627887" y="7183057"/>
                    <a:pt x="3576685" y="7179643"/>
                    <a:pt x="3526051" y="7183767"/>
                  </a:cubicBezTo>
                  <a:cubicBezTo>
                    <a:pt x="3488210" y="7188746"/>
                    <a:pt x="3456374" y="7168403"/>
                    <a:pt x="3427952" y="7145073"/>
                  </a:cubicBezTo>
                  <a:cubicBezTo>
                    <a:pt x="3395693" y="7115057"/>
                    <a:pt x="3355177" y="7096280"/>
                    <a:pt x="3314517" y="7079635"/>
                  </a:cubicBezTo>
                  <a:cubicBezTo>
                    <a:pt x="3295750" y="7071953"/>
                    <a:pt x="3278106" y="7079350"/>
                    <a:pt x="3259902" y="7079207"/>
                  </a:cubicBezTo>
                  <a:lnTo>
                    <a:pt x="3249601" y="7079939"/>
                  </a:lnTo>
                  <a:lnTo>
                    <a:pt x="3247970" y="7084171"/>
                  </a:lnTo>
                  <a:cubicBezTo>
                    <a:pt x="3245237" y="7087063"/>
                    <a:pt x="3241614" y="7089226"/>
                    <a:pt x="3238279" y="7091141"/>
                  </a:cubicBezTo>
                  <a:cubicBezTo>
                    <a:pt x="3186737" y="7110136"/>
                    <a:pt x="3156631" y="7144484"/>
                    <a:pt x="3150647" y="7201853"/>
                  </a:cubicBezTo>
                  <a:cubicBezTo>
                    <a:pt x="3150363" y="7206115"/>
                    <a:pt x="3147806" y="7212362"/>
                    <a:pt x="3142267" y="7215198"/>
                  </a:cubicBezTo>
                  <a:cubicBezTo>
                    <a:pt x="3130627" y="7213345"/>
                    <a:pt x="3118988" y="7211490"/>
                    <a:pt x="3111600" y="7225971"/>
                  </a:cubicBezTo>
                  <a:cubicBezTo>
                    <a:pt x="3096825" y="7254932"/>
                    <a:pt x="3068143" y="7267979"/>
                    <a:pt x="3039606" y="7278894"/>
                  </a:cubicBezTo>
                  <a:cubicBezTo>
                    <a:pt x="3007803" y="7290660"/>
                    <a:pt x="2988060" y="7313936"/>
                    <a:pt x="2974281" y="7344035"/>
                  </a:cubicBezTo>
                  <a:cubicBezTo>
                    <a:pt x="2959078" y="7379386"/>
                    <a:pt x="2934364" y="7413028"/>
                    <a:pt x="2930516" y="7454493"/>
                  </a:cubicBezTo>
                  <a:cubicBezTo>
                    <a:pt x="2906662" y="7475353"/>
                    <a:pt x="2882391" y="7454460"/>
                    <a:pt x="2858684" y="7457143"/>
                  </a:cubicBezTo>
                  <a:cubicBezTo>
                    <a:pt x="2829013" y="7453005"/>
                    <a:pt x="2798210" y="7449860"/>
                    <a:pt x="2771240" y="7437344"/>
                  </a:cubicBezTo>
                  <a:cubicBezTo>
                    <a:pt x="2724398" y="7418141"/>
                    <a:pt x="2675423" y="7414842"/>
                    <a:pt x="2629574" y="7396775"/>
                  </a:cubicBezTo>
                  <a:cubicBezTo>
                    <a:pt x="2612967" y="7389238"/>
                    <a:pt x="2596216" y="7383830"/>
                    <a:pt x="2579610" y="7376292"/>
                  </a:cubicBezTo>
                  <a:cubicBezTo>
                    <a:pt x="2535325" y="7350842"/>
                    <a:pt x="2484785" y="7354925"/>
                    <a:pt x="2437228" y="7346372"/>
                  </a:cubicBezTo>
                  <a:cubicBezTo>
                    <a:pt x="2402309" y="7340810"/>
                    <a:pt x="2367528" y="7333119"/>
                    <a:pt x="2337580" y="7317192"/>
                  </a:cubicBezTo>
                  <a:cubicBezTo>
                    <a:pt x="2168814" y="7234142"/>
                    <a:pt x="1992945" y="7161313"/>
                    <a:pt x="1837387" y="7056685"/>
                  </a:cubicBezTo>
                  <a:cubicBezTo>
                    <a:pt x="1633857" y="6917799"/>
                    <a:pt x="1422375" y="6785866"/>
                    <a:pt x="1254068" y="6600139"/>
                  </a:cubicBezTo>
                  <a:cubicBezTo>
                    <a:pt x="1244277" y="6586641"/>
                    <a:pt x="1233209" y="6576266"/>
                    <a:pt x="1235486" y="6558232"/>
                  </a:cubicBezTo>
                  <a:cubicBezTo>
                    <a:pt x="1255112" y="6456847"/>
                    <a:pt x="1219509" y="6365649"/>
                    <a:pt x="1192568" y="6272895"/>
                  </a:cubicBezTo>
                  <a:cubicBezTo>
                    <a:pt x="1183917" y="6242355"/>
                    <a:pt x="1175126" y="6213945"/>
                    <a:pt x="1190185" y="6180726"/>
                  </a:cubicBezTo>
                  <a:cubicBezTo>
                    <a:pt x="1205245" y="6147504"/>
                    <a:pt x="1179703" y="6113686"/>
                    <a:pt x="1171056" y="6083148"/>
                  </a:cubicBezTo>
                  <a:cubicBezTo>
                    <a:pt x="1155599" y="6026474"/>
                    <a:pt x="1148663" y="5970373"/>
                    <a:pt x="1138459" y="5915121"/>
                  </a:cubicBezTo>
                  <a:cubicBezTo>
                    <a:pt x="1137045" y="5904329"/>
                    <a:pt x="1136764" y="5892541"/>
                    <a:pt x="1145853" y="5884594"/>
                  </a:cubicBezTo>
                  <a:cubicBezTo>
                    <a:pt x="1205208" y="5844728"/>
                    <a:pt x="1191316" y="5780668"/>
                    <a:pt x="1192898" y="5725142"/>
                  </a:cubicBezTo>
                  <a:cubicBezTo>
                    <a:pt x="1194750" y="5697450"/>
                    <a:pt x="1194332" y="5671745"/>
                    <a:pt x="1198177" y="5646328"/>
                  </a:cubicBezTo>
                  <a:cubicBezTo>
                    <a:pt x="1198889" y="5635675"/>
                    <a:pt x="1198608" y="5623888"/>
                    <a:pt x="1211672" y="5620490"/>
                  </a:cubicBezTo>
                  <a:cubicBezTo>
                    <a:pt x="1226861" y="5617233"/>
                    <a:pt x="1229128" y="5631295"/>
                    <a:pt x="1236224" y="5637121"/>
                  </a:cubicBezTo>
                  <a:cubicBezTo>
                    <a:pt x="1299943" y="5707747"/>
                    <a:pt x="1283025" y="5784706"/>
                    <a:pt x="1247083" y="5858247"/>
                  </a:cubicBezTo>
                  <a:cubicBezTo>
                    <a:pt x="1232023" y="5891469"/>
                    <a:pt x="1223636" y="5920861"/>
                    <a:pt x="1242933" y="5952118"/>
                  </a:cubicBezTo>
                  <a:cubicBezTo>
                    <a:pt x="1245771" y="5957656"/>
                    <a:pt x="1247613" y="5962060"/>
                    <a:pt x="1247185" y="5968450"/>
                  </a:cubicBezTo>
                  <a:cubicBezTo>
                    <a:pt x="1245754" y="6005801"/>
                    <a:pt x="1249006" y="6037045"/>
                    <a:pt x="1289320" y="6057949"/>
                  </a:cubicBezTo>
                  <a:cubicBezTo>
                    <a:pt x="1305927" y="6065486"/>
                    <a:pt x="1298820" y="6091755"/>
                    <a:pt x="1287029" y="6108079"/>
                  </a:cubicBezTo>
                  <a:cubicBezTo>
                    <a:pt x="1273822" y="6129657"/>
                    <a:pt x="1273815" y="6145704"/>
                    <a:pt x="1291839" y="6164037"/>
                  </a:cubicBezTo>
                  <a:cubicBezTo>
                    <a:pt x="1307730" y="6182225"/>
                    <a:pt x="1309569" y="6202676"/>
                    <a:pt x="1311267" y="6225258"/>
                  </a:cubicBezTo>
                  <a:cubicBezTo>
                    <a:pt x="1311548" y="6237044"/>
                    <a:pt x="1314950" y="6250112"/>
                    <a:pt x="1320482" y="6263324"/>
                  </a:cubicBezTo>
                  <a:cubicBezTo>
                    <a:pt x="1325162" y="6273268"/>
                    <a:pt x="1329845" y="6283213"/>
                    <a:pt x="1342765" y="6281944"/>
                  </a:cubicBezTo>
                  <a:cubicBezTo>
                    <a:pt x="1356674" y="6281810"/>
                    <a:pt x="1364771" y="6272726"/>
                    <a:pt x="1367756" y="6260089"/>
                  </a:cubicBezTo>
                  <a:cubicBezTo>
                    <a:pt x="1378557" y="6226580"/>
                    <a:pt x="1376581" y="6192212"/>
                    <a:pt x="1373470" y="6158837"/>
                  </a:cubicBezTo>
                  <a:cubicBezTo>
                    <a:pt x="1369369" y="6108276"/>
                    <a:pt x="1390813" y="6091533"/>
                    <a:pt x="1435238" y="6114853"/>
                  </a:cubicBezTo>
                  <a:cubicBezTo>
                    <a:pt x="1465189" y="6130778"/>
                    <a:pt x="1483501" y="6128802"/>
                    <a:pt x="1496431" y="6095437"/>
                  </a:cubicBezTo>
                  <a:cubicBezTo>
                    <a:pt x="1505239" y="6075702"/>
                    <a:pt x="1517314" y="6055120"/>
                    <a:pt x="1545563" y="6064511"/>
                  </a:cubicBezTo>
                  <a:cubicBezTo>
                    <a:pt x="1545830" y="6108394"/>
                    <a:pt x="1548370" y="6150290"/>
                    <a:pt x="1570222" y="6191348"/>
                  </a:cubicBezTo>
                  <a:cubicBezTo>
                    <a:pt x="1584408" y="6219050"/>
                    <a:pt x="1596609" y="6244479"/>
                    <a:pt x="1632524" y="6251178"/>
                  </a:cubicBezTo>
                  <a:cubicBezTo>
                    <a:pt x="1656795" y="6256023"/>
                    <a:pt x="1664881" y="6279034"/>
                    <a:pt x="1664447" y="6301472"/>
                  </a:cubicBezTo>
                  <a:cubicBezTo>
                    <a:pt x="1665152" y="6322917"/>
                    <a:pt x="1669968" y="6346779"/>
                    <a:pt x="1668541" y="6368082"/>
                  </a:cubicBezTo>
                  <a:cubicBezTo>
                    <a:pt x="1666829" y="6393642"/>
                    <a:pt x="1671789" y="6415374"/>
                    <a:pt x="1691943" y="6433849"/>
                  </a:cubicBezTo>
                  <a:cubicBezTo>
                    <a:pt x="1700032" y="6440815"/>
                    <a:pt x="1703719" y="6449620"/>
                    <a:pt x="1705137" y="6460415"/>
                  </a:cubicBezTo>
                  <a:cubicBezTo>
                    <a:pt x="1715061" y="6503878"/>
                    <a:pt x="1742451" y="6526051"/>
                    <a:pt x="1786462" y="6523668"/>
                  </a:cubicBezTo>
                  <a:cubicBezTo>
                    <a:pt x="1802504" y="6523679"/>
                    <a:pt x="1815280" y="6524537"/>
                    <a:pt x="1822798" y="6540023"/>
                  </a:cubicBezTo>
                  <a:cubicBezTo>
                    <a:pt x="1843797" y="6577813"/>
                    <a:pt x="1877291" y="6604677"/>
                    <a:pt x="1899423" y="6641474"/>
                  </a:cubicBezTo>
                  <a:cubicBezTo>
                    <a:pt x="1906092" y="6653690"/>
                    <a:pt x="1912904" y="6663779"/>
                    <a:pt x="1903531" y="6675987"/>
                  </a:cubicBezTo>
                  <a:cubicBezTo>
                    <a:pt x="1885633" y="6703667"/>
                    <a:pt x="1905363" y="6712484"/>
                    <a:pt x="1927221" y="6721446"/>
                  </a:cubicBezTo>
                  <a:cubicBezTo>
                    <a:pt x="1971085" y="6737241"/>
                    <a:pt x="1996198" y="6777447"/>
                    <a:pt x="2030686" y="6805447"/>
                  </a:cubicBezTo>
                  <a:cubicBezTo>
                    <a:pt x="2033095" y="6817378"/>
                    <a:pt x="2039904" y="6827467"/>
                    <a:pt x="2042315" y="6839396"/>
                  </a:cubicBezTo>
                  <a:cubicBezTo>
                    <a:pt x="2045146" y="6860986"/>
                    <a:pt x="2057210" y="6872495"/>
                    <a:pt x="2078503" y="6873930"/>
                  </a:cubicBezTo>
                  <a:cubicBezTo>
                    <a:pt x="2091279" y="6874790"/>
                    <a:pt x="2106044" y="6877926"/>
                    <a:pt x="2112569" y="6892273"/>
                  </a:cubicBezTo>
                  <a:cubicBezTo>
                    <a:pt x="2123349" y="6922957"/>
                    <a:pt x="2137536" y="6950659"/>
                    <a:pt x="2148456" y="6979212"/>
                  </a:cubicBezTo>
                  <a:cubicBezTo>
                    <a:pt x="2155690" y="6998956"/>
                    <a:pt x="2159945" y="7015292"/>
                    <a:pt x="2179818" y="7021978"/>
                  </a:cubicBezTo>
                  <a:cubicBezTo>
                    <a:pt x="2198694" y="7027529"/>
                    <a:pt x="2206071" y="7045145"/>
                    <a:pt x="2209190" y="7062472"/>
                  </a:cubicBezTo>
                  <a:cubicBezTo>
                    <a:pt x="2217838" y="7093012"/>
                    <a:pt x="2233445" y="7115460"/>
                    <a:pt x="2267374" y="7119886"/>
                  </a:cubicBezTo>
                  <a:cubicBezTo>
                    <a:pt x="2288527" y="7123451"/>
                    <a:pt x="2302717" y="7135105"/>
                    <a:pt x="2308958" y="7153714"/>
                  </a:cubicBezTo>
                  <a:cubicBezTo>
                    <a:pt x="2318320" y="7173603"/>
                    <a:pt x="2333086" y="7176736"/>
                    <a:pt x="2354235" y="7180301"/>
                  </a:cubicBezTo>
                  <a:cubicBezTo>
                    <a:pt x="2406192" y="7187011"/>
                    <a:pt x="2459285" y="7192727"/>
                    <a:pt x="2499164" y="7236068"/>
                  </a:cubicBezTo>
                  <a:cubicBezTo>
                    <a:pt x="2510092" y="7248572"/>
                    <a:pt x="2517609" y="7264057"/>
                    <a:pt x="2528393" y="7278693"/>
                  </a:cubicBezTo>
                  <a:cubicBezTo>
                    <a:pt x="2552798" y="7313502"/>
                    <a:pt x="2561319" y="7314077"/>
                    <a:pt x="2593129" y="7286263"/>
                  </a:cubicBezTo>
                  <a:cubicBezTo>
                    <a:pt x="2599941" y="7280304"/>
                    <a:pt x="2606761" y="7274343"/>
                    <a:pt x="2616555" y="7271792"/>
                  </a:cubicBezTo>
                  <a:cubicBezTo>
                    <a:pt x="2632881" y="7267544"/>
                    <a:pt x="2645938" y="7280192"/>
                    <a:pt x="2659566" y="7284319"/>
                  </a:cubicBezTo>
                  <a:cubicBezTo>
                    <a:pt x="2671206" y="7286173"/>
                    <a:pt x="2681996" y="7284759"/>
                    <a:pt x="2693923" y="7282354"/>
                  </a:cubicBezTo>
                  <a:cubicBezTo>
                    <a:pt x="2772579" y="7257696"/>
                    <a:pt x="2818558" y="7305729"/>
                    <a:pt x="2864110" y="7360151"/>
                  </a:cubicBezTo>
                  <a:cubicBezTo>
                    <a:pt x="2861005" y="7310728"/>
                    <a:pt x="2861871" y="7265852"/>
                    <a:pt x="2844710" y="7218691"/>
                  </a:cubicBezTo>
                  <a:cubicBezTo>
                    <a:pt x="2819178" y="7152779"/>
                    <a:pt x="2801600" y="7079912"/>
                    <a:pt x="2803329" y="7006208"/>
                  </a:cubicBezTo>
                  <a:cubicBezTo>
                    <a:pt x="2803192" y="6992290"/>
                    <a:pt x="2810151" y="6984201"/>
                    <a:pt x="2820233" y="6977390"/>
                  </a:cubicBezTo>
                  <a:cubicBezTo>
                    <a:pt x="2844796" y="6961928"/>
                    <a:pt x="2858151" y="6938220"/>
                    <a:pt x="2872639" y="6913519"/>
                  </a:cubicBezTo>
                  <a:cubicBezTo>
                    <a:pt x="2906445" y="6855883"/>
                    <a:pt x="2951466" y="6806492"/>
                    <a:pt x="3016353" y="6779836"/>
                  </a:cubicBezTo>
                  <a:cubicBezTo>
                    <a:pt x="3072434" y="6756868"/>
                    <a:pt x="3112040" y="6772374"/>
                    <a:pt x="3128064" y="6820529"/>
                  </a:cubicBezTo>
                  <a:lnTo>
                    <a:pt x="3126044" y="6831278"/>
                  </a:lnTo>
                  <a:lnTo>
                    <a:pt x="3134152" y="6815751"/>
                  </a:lnTo>
                  <a:cubicBezTo>
                    <a:pt x="3158034" y="6826990"/>
                    <a:pt x="3176945" y="6832538"/>
                    <a:pt x="3200009" y="6808355"/>
                  </a:cubicBezTo>
                  <a:cubicBezTo>
                    <a:pt x="3226347" y="6783318"/>
                    <a:pt x="3268852" y="6804371"/>
                    <a:pt x="3269525" y="6841926"/>
                  </a:cubicBezTo>
                  <a:cubicBezTo>
                    <a:pt x="3269335" y="6892286"/>
                    <a:pt x="3321093" y="6903239"/>
                    <a:pt x="3337840" y="6940796"/>
                  </a:cubicBezTo>
                  <a:cubicBezTo>
                    <a:pt x="3339685" y="6945206"/>
                    <a:pt x="3349501" y="6942645"/>
                    <a:pt x="3356044" y="6940937"/>
                  </a:cubicBezTo>
                  <a:cubicBezTo>
                    <a:pt x="3385349" y="6935390"/>
                    <a:pt x="3404694" y="6934535"/>
                    <a:pt x="3393273" y="6976643"/>
                  </a:cubicBezTo>
                  <a:cubicBezTo>
                    <a:pt x="3387564" y="6997698"/>
                    <a:pt x="3413867" y="7004810"/>
                    <a:pt x="3430086" y="7002678"/>
                  </a:cubicBezTo>
                  <a:cubicBezTo>
                    <a:pt x="3482294" y="6991155"/>
                    <a:pt x="3527364" y="7005948"/>
                    <a:pt x="3566726" y="7041798"/>
                  </a:cubicBezTo>
                  <a:cubicBezTo>
                    <a:pt x="3570847" y="7044216"/>
                    <a:pt x="3574972" y="7046636"/>
                    <a:pt x="3581371" y="7047061"/>
                  </a:cubicBezTo>
                  <a:cubicBezTo>
                    <a:pt x="3614798" y="7043933"/>
                    <a:pt x="3654126" y="6969392"/>
                    <a:pt x="3633532" y="6941225"/>
                  </a:cubicBezTo>
                  <a:cubicBezTo>
                    <a:pt x="3609809" y="6911779"/>
                    <a:pt x="3600587" y="6889727"/>
                    <a:pt x="3634896" y="6857721"/>
                  </a:cubicBezTo>
                  <a:cubicBezTo>
                    <a:pt x="3665788" y="6828701"/>
                    <a:pt x="3642515" y="6776779"/>
                    <a:pt x="3598438" y="6763121"/>
                  </a:cubicBezTo>
                  <a:cubicBezTo>
                    <a:pt x="3584788" y="6758996"/>
                    <a:pt x="3561882" y="6764971"/>
                    <a:pt x="3561339" y="6741357"/>
                  </a:cubicBezTo>
                  <a:cubicBezTo>
                    <a:pt x="3560361" y="6724144"/>
                    <a:pt x="3577153" y="6713474"/>
                    <a:pt x="3591524" y="6706931"/>
                  </a:cubicBezTo>
                  <a:cubicBezTo>
                    <a:pt x="3610309" y="6698539"/>
                    <a:pt x="3624806" y="6705936"/>
                    <a:pt x="3635458" y="6722720"/>
                  </a:cubicBezTo>
                  <a:cubicBezTo>
                    <a:pt x="3636454" y="6723859"/>
                    <a:pt x="3636309" y="6725994"/>
                    <a:pt x="3637302" y="6727131"/>
                  </a:cubicBezTo>
                  <a:cubicBezTo>
                    <a:pt x="3679373" y="6754587"/>
                    <a:pt x="3699539" y="6789155"/>
                    <a:pt x="3690522" y="6843212"/>
                  </a:cubicBezTo>
                  <a:cubicBezTo>
                    <a:pt x="3687091" y="6862274"/>
                    <a:pt x="3708405" y="6879772"/>
                    <a:pt x="3728457" y="6884325"/>
                  </a:cubicBezTo>
                  <a:cubicBezTo>
                    <a:pt x="3749643" y="6887880"/>
                    <a:pt x="3747961" y="6865262"/>
                    <a:pt x="3756221" y="6854024"/>
                  </a:cubicBezTo>
                  <a:cubicBezTo>
                    <a:pt x="3763629" y="6839515"/>
                    <a:pt x="3776159" y="6828562"/>
                    <a:pt x="3774329" y="6808075"/>
                  </a:cubicBezTo>
                  <a:cubicBezTo>
                    <a:pt x="3755981" y="6810067"/>
                    <a:pt x="3736925" y="6806654"/>
                    <a:pt x="3731969" y="6784887"/>
                  </a:cubicBezTo>
                  <a:cubicBezTo>
                    <a:pt x="3726021" y="6761985"/>
                    <a:pt x="3737839" y="6745626"/>
                    <a:pt x="3753783" y="6731685"/>
                  </a:cubicBezTo>
                  <a:cubicBezTo>
                    <a:pt x="3773001" y="6716891"/>
                    <a:pt x="3792633" y="6711771"/>
                    <a:pt x="3816515" y="6723008"/>
                  </a:cubicBezTo>
                  <a:cubicBezTo>
                    <a:pt x="3827887" y="6729126"/>
                    <a:pt x="3837831" y="6740506"/>
                    <a:pt x="3845789" y="6749610"/>
                  </a:cubicBezTo>
                  <a:cubicBezTo>
                    <a:pt x="3859855" y="6763409"/>
                    <a:pt x="3875205" y="6774078"/>
                    <a:pt x="3895545" y="6774362"/>
                  </a:cubicBezTo>
                  <a:cubicBezTo>
                    <a:pt x="3924417" y="6775217"/>
                    <a:pt x="3933815" y="6762983"/>
                    <a:pt x="3929291" y="6734817"/>
                  </a:cubicBezTo>
                  <a:cubicBezTo>
                    <a:pt x="3926179" y="6717461"/>
                    <a:pt x="3919939" y="6698827"/>
                    <a:pt x="3922377" y="6678625"/>
                  </a:cubicBezTo>
                  <a:cubicBezTo>
                    <a:pt x="3924527" y="6662693"/>
                    <a:pt x="3931937" y="6648184"/>
                    <a:pt x="3949437" y="6642921"/>
                  </a:cubicBezTo>
                  <a:cubicBezTo>
                    <a:pt x="3968077" y="6636663"/>
                    <a:pt x="3989551" y="6635950"/>
                    <a:pt x="4006893" y="6648896"/>
                  </a:cubicBezTo>
                  <a:cubicBezTo>
                    <a:pt x="4027357" y="6663121"/>
                    <a:pt x="4008847" y="6683321"/>
                    <a:pt x="4010677" y="6703806"/>
                  </a:cubicBezTo>
                  <a:cubicBezTo>
                    <a:pt x="4055345" y="6692853"/>
                    <a:pt x="4072669" y="6721873"/>
                    <a:pt x="4084155" y="6758006"/>
                  </a:cubicBezTo>
                  <a:cubicBezTo>
                    <a:pt x="4092945" y="6786457"/>
                    <a:pt x="4109561" y="6810071"/>
                    <a:pt x="4125039" y="6834681"/>
                  </a:cubicBezTo>
                  <a:cubicBezTo>
                    <a:pt x="4138529" y="6857015"/>
                    <a:pt x="4157585" y="6860430"/>
                    <a:pt x="4179929" y="6846917"/>
                  </a:cubicBezTo>
                  <a:cubicBezTo>
                    <a:pt x="4205545" y="6832549"/>
                    <a:pt x="4228177" y="6814766"/>
                    <a:pt x="4244985" y="6788025"/>
                  </a:cubicBezTo>
                  <a:cubicBezTo>
                    <a:pt x="4278605" y="6734536"/>
                    <a:pt x="4328825" y="6720738"/>
                    <a:pt x="4383553" y="6751180"/>
                  </a:cubicBezTo>
                  <a:cubicBezTo>
                    <a:pt x="4392373" y="6747483"/>
                    <a:pt x="4391813" y="6739943"/>
                    <a:pt x="4388977" y="6734395"/>
                  </a:cubicBezTo>
                  <a:cubicBezTo>
                    <a:pt x="4350513" y="6653594"/>
                    <a:pt x="4332965" y="6564542"/>
                    <a:pt x="4284539" y="6488436"/>
                  </a:cubicBezTo>
                  <a:cubicBezTo>
                    <a:pt x="4266223" y="6458278"/>
                    <a:pt x="4278059" y="6425844"/>
                    <a:pt x="4290747" y="6396682"/>
                  </a:cubicBezTo>
                  <a:cubicBezTo>
                    <a:pt x="4306997" y="6362398"/>
                    <a:pt x="4321111" y="6327973"/>
                    <a:pt x="4325843" y="6289707"/>
                  </a:cubicBezTo>
                  <a:cubicBezTo>
                    <a:pt x="4328715" y="6263105"/>
                    <a:pt x="4343101" y="6240487"/>
                    <a:pt x="4367435" y="6229249"/>
                  </a:cubicBezTo>
                  <a:cubicBezTo>
                    <a:pt x="4409267" y="6212748"/>
                    <a:pt x="4425657" y="6176330"/>
                    <a:pt x="4433665" y="6137211"/>
                  </a:cubicBezTo>
                  <a:cubicBezTo>
                    <a:pt x="4444233" y="6091831"/>
                    <a:pt x="4452817" y="6044177"/>
                    <a:pt x="4450585" y="5997944"/>
                  </a:cubicBezTo>
                  <a:cubicBezTo>
                    <a:pt x="4449625" y="5964656"/>
                    <a:pt x="4461735" y="5944029"/>
                    <a:pt x="4490909" y="5924542"/>
                  </a:cubicBezTo>
                  <a:cubicBezTo>
                    <a:pt x="4540297" y="5891396"/>
                    <a:pt x="4553721" y="5835490"/>
                    <a:pt x="4560749" y="5779156"/>
                  </a:cubicBezTo>
                  <a:cubicBezTo>
                    <a:pt x="4570501" y="5698356"/>
                    <a:pt x="4568447" y="5617842"/>
                    <a:pt x="4552457" y="5537467"/>
                  </a:cubicBezTo>
                  <a:cubicBezTo>
                    <a:pt x="4546377" y="5500622"/>
                    <a:pt x="4569443" y="5476439"/>
                    <a:pt x="4607987" y="5476868"/>
                  </a:cubicBezTo>
                  <a:cubicBezTo>
                    <a:pt x="4628467" y="5475018"/>
                    <a:pt x="4647523" y="5478431"/>
                    <a:pt x="4667575" y="5482985"/>
                  </a:cubicBezTo>
                  <a:cubicBezTo>
                    <a:pt x="4702413" y="5490667"/>
                    <a:pt x="4721627" y="5475872"/>
                    <a:pt x="4726073" y="5441873"/>
                  </a:cubicBezTo>
                  <a:cubicBezTo>
                    <a:pt x="4728653" y="5419539"/>
                    <a:pt x="4735505" y="5397491"/>
                    <a:pt x="4738085" y="5375155"/>
                  </a:cubicBezTo>
                  <a:cubicBezTo>
                    <a:pt x="4744099" y="5333760"/>
                    <a:pt x="4763189" y="5305026"/>
                    <a:pt x="4807569" y="5298340"/>
                  </a:cubicBezTo>
                  <a:cubicBezTo>
                    <a:pt x="4820515" y="5297061"/>
                    <a:pt x="4831903" y="5287103"/>
                    <a:pt x="4843147" y="5279278"/>
                  </a:cubicBezTo>
                  <a:cubicBezTo>
                    <a:pt x="4855529" y="5270457"/>
                    <a:pt x="4870043" y="5261780"/>
                    <a:pt x="4883409" y="5270174"/>
                  </a:cubicBezTo>
                  <a:cubicBezTo>
                    <a:pt x="4919367" y="5292934"/>
                    <a:pt x="4951381" y="5278995"/>
                    <a:pt x="4982259" y="5266050"/>
                  </a:cubicBezTo>
                  <a:cubicBezTo>
                    <a:pt x="5002037" y="5258795"/>
                    <a:pt x="5018107" y="5258796"/>
                    <a:pt x="5035591" y="5269607"/>
                  </a:cubicBezTo>
                  <a:cubicBezTo>
                    <a:pt x="5053073" y="5280418"/>
                    <a:pt x="5069995" y="5283690"/>
                    <a:pt x="5089629" y="5278569"/>
                  </a:cubicBezTo>
                  <a:cubicBezTo>
                    <a:pt x="5115661" y="5273876"/>
                    <a:pt x="5129873" y="5285540"/>
                    <a:pt x="5137815" y="5310719"/>
                  </a:cubicBezTo>
                  <a:cubicBezTo>
                    <a:pt x="5150293" y="5347990"/>
                    <a:pt x="5173613" y="5351688"/>
                    <a:pt x="5200385" y="5320252"/>
                  </a:cubicBezTo>
                  <a:cubicBezTo>
                    <a:pt x="5220031" y="5299056"/>
                    <a:pt x="5235703" y="5273309"/>
                    <a:pt x="5267701" y="5275442"/>
                  </a:cubicBezTo>
                  <a:cubicBezTo>
                    <a:pt x="5284769" y="5276579"/>
                    <a:pt x="5300695" y="5278714"/>
                    <a:pt x="5304659" y="5299341"/>
                  </a:cubicBezTo>
                  <a:cubicBezTo>
                    <a:pt x="5307627" y="5318830"/>
                    <a:pt x="5300215" y="5333339"/>
                    <a:pt x="5281433" y="5341733"/>
                  </a:cubicBezTo>
                  <a:cubicBezTo>
                    <a:pt x="5273749" y="5344436"/>
                    <a:pt x="5265215" y="5343867"/>
                    <a:pt x="5258527" y="5347707"/>
                  </a:cubicBezTo>
                  <a:cubicBezTo>
                    <a:pt x="5228933" y="5357522"/>
                    <a:pt x="5214693" y="5378008"/>
                    <a:pt x="5220065" y="5409444"/>
                  </a:cubicBezTo>
                  <a:cubicBezTo>
                    <a:pt x="5225165" y="5429077"/>
                    <a:pt x="5231405" y="5447712"/>
                    <a:pt x="5240915" y="5465495"/>
                  </a:cubicBezTo>
                  <a:cubicBezTo>
                    <a:pt x="5252127" y="5489820"/>
                    <a:pt x="5256939" y="5513717"/>
                    <a:pt x="5247669" y="5539894"/>
                  </a:cubicBezTo>
                  <a:cubicBezTo>
                    <a:pt x="5239971" y="5558670"/>
                    <a:pt x="5245361" y="5574033"/>
                    <a:pt x="5259281" y="5589966"/>
                  </a:cubicBezTo>
                  <a:cubicBezTo>
                    <a:pt x="5287413" y="5617565"/>
                    <a:pt x="5298047" y="5650425"/>
                    <a:pt x="5274117" y="5687411"/>
                  </a:cubicBezTo>
                  <a:cubicBezTo>
                    <a:pt x="5269419" y="5693527"/>
                    <a:pt x="5266709" y="5701921"/>
                    <a:pt x="5267269" y="5709460"/>
                  </a:cubicBezTo>
                  <a:cubicBezTo>
                    <a:pt x="5268391" y="5724540"/>
                    <a:pt x="5268375" y="5740614"/>
                    <a:pt x="5279457" y="5751000"/>
                  </a:cubicBezTo>
                  <a:cubicBezTo>
                    <a:pt x="5282443" y="5754413"/>
                    <a:pt x="5289981" y="5753844"/>
                    <a:pt x="5294537" y="5749861"/>
                  </a:cubicBezTo>
                  <a:cubicBezTo>
                    <a:pt x="5309197" y="5739050"/>
                    <a:pt x="5303807" y="5723687"/>
                    <a:pt x="5302539" y="5710741"/>
                  </a:cubicBezTo>
                  <a:cubicBezTo>
                    <a:pt x="5296317" y="5676031"/>
                    <a:pt x="5308011" y="5645732"/>
                    <a:pt x="5330081" y="5620410"/>
                  </a:cubicBezTo>
                  <a:cubicBezTo>
                    <a:pt x="5345173" y="5603198"/>
                    <a:pt x="5358279" y="5583708"/>
                    <a:pt x="5370387" y="5563081"/>
                  </a:cubicBezTo>
                  <a:cubicBezTo>
                    <a:pt x="5366265" y="5560663"/>
                    <a:pt x="5361855" y="5562512"/>
                    <a:pt x="5359579" y="5564505"/>
                  </a:cubicBezTo>
                  <a:cubicBezTo>
                    <a:pt x="5343219" y="5568771"/>
                    <a:pt x="5326999" y="5570904"/>
                    <a:pt x="5315357" y="5552981"/>
                  </a:cubicBezTo>
                  <a:cubicBezTo>
                    <a:pt x="5305845" y="5535199"/>
                    <a:pt x="5315387" y="5520832"/>
                    <a:pt x="5327065" y="5506607"/>
                  </a:cubicBezTo>
                  <a:cubicBezTo>
                    <a:pt x="5352695" y="5476162"/>
                    <a:pt x="5378185" y="5447857"/>
                    <a:pt x="5406655" y="5422961"/>
                  </a:cubicBezTo>
                  <a:cubicBezTo>
                    <a:pt x="5427009" y="5407171"/>
                    <a:pt x="5447365" y="5391381"/>
                    <a:pt x="5463885" y="5368905"/>
                  </a:cubicBezTo>
                  <a:cubicBezTo>
                    <a:pt x="5445825" y="5366629"/>
                    <a:pt x="5434563" y="5390528"/>
                    <a:pt x="5416087" y="5378578"/>
                  </a:cubicBezTo>
                  <a:cubicBezTo>
                    <a:pt x="5422229" y="5351123"/>
                    <a:pt x="5441027" y="5326655"/>
                    <a:pt x="5416457" y="5293937"/>
                  </a:cubicBezTo>
                  <a:cubicBezTo>
                    <a:pt x="5407793" y="5279426"/>
                    <a:pt x="5432413" y="5263921"/>
                    <a:pt x="5448633" y="5261787"/>
                  </a:cubicBezTo>
                  <a:cubicBezTo>
                    <a:pt x="5470399" y="5256808"/>
                    <a:pt x="5483341" y="5255529"/>
                    <a:pt x="5479957" y="5226366"/>
                  </a:cubicBezTo>
                  <a:cubicBezTo>
                    <a:pt x="5476719" y="5195070"/>
                    <a:pt x="5501065" y="5167758"/>
                    <a:pt x="5508635" y="5135039"/>
                  </a:cubicBezTo>
                  <a:cubicBezTo>
                    <a:pt x="5513207" y="5114983"/>
                    <a:pt x="5550903" y="5112138"/>
                    <a:pt x="5571079" y="5130631"/>
                  </a:cubicBezTo>
                  <a:cubicBezTo>
                    <a:pt x="5608595" y="5162069"/>
                    <a:pt x="5646147" y="5161357"/>
                    <a:pt x="5686131" y="5140445"/>
                  </a:cubicBezTo>
                  <a:cubicBezTo>
                    <a:pt x="5692821" y="5136606"/>
                    <a:pt x="5701643" y="5132907"/>
                    <a:pt x="5709181" y="5132338"/>
                  </a:cubicBezTo>
                  <a:cubicBezTo>
                    <a:pt x="5782853" y="5136181"/>
                    <a:pt x="5831263" y="5085823"/>
                    <a:pt x="5884065" y="5049690"/>
                  </a:cubicBezTo>
                  <a:cubicBezTo>
                    <a:pt x="5901997" y="5038025"/>
                    <a:pt x="5910547" y="5022521"/>
                    <a:pt x="5898051" y="5001324"/>
                  </a:cubicBezTo>
                  <a:cubicBezTo>
                    <a:pt x="5893223" y="4993500"/>
                    <a:pt x="5892807" y="4983828"/>
                    <a:pt x="5893529" y="4973158"/>
                  </a:cubicBezTo>
                  <a:cubicBezTo>
                    <a:pt x="5893127" y="4947410"/>
                    <a:pt x="5881339" y="4931620"/>
                    <a:pt x="5857309" y="4922514"/>
                  </a:cubicBezTo>
                  <a:cubicBezTo>
                    <a:pt x="5824897" y="4910708"/>
                    <a:pt x="5801587" y="4890935"/>
                    <a:pt x="5792091" y="4857076"/>
                  </a:cubicBezTo>
                  <a:cubicBezTo>
                    <a:pt x="5787411" y="4847118"/>
                    <a:pt x="5787135" y="4835310"/>
                    <a:pt x="5796247" y="4827345"/>
                  </a:cubicBezTo>
                  <a:cubicBezTo>
                    <a:pt x="5806497" y="4818383"/>
                    <a:pt x="5815737" y="4824359"/>
                    <a:pt x="5824975" y="4830334"/>
                  </a:cubicBezTo>
                  <a:cubicBezTo>
                    <a:pt x="5845729" y="4840291"/>
                    <a:pt x="5860067" y="4865898"/>
                    <a:pt x="5885395" y="4855798"/>
                  </a:cubicBezTo>
                  <a:cubicBezTo>
                    <a:pt x="5911861" y="4844702"/>
                    <a:pt x="5895677" y="4814684"/>
                    <a:pt x="5903521" y="4793775"/>
                  </a:cubicBezTo>
                  <a:cubicBezTo>
                    <a:pt x="5906231" y="4785382"/>
                    <a:pt x="5908941" y="4776989"/>
                    <a:pt x="5913787" y="4768738"/>
                  </a:cubicBezTo>
                  <a:cubicBezTo>
                    <a:pt x="5924325" y="4755509"/>
                    <a:pt x="5919641" y="4745550"/>
                    <a:pt x="5911123" y="4728906"/>
                  </a:cubicBezTo>
                  <a:cubicBezTo>
                    <a:pt x="5894649" y="4703159"/>
                    <a:pt x="5891845" y="4665461"/>
                    <a:pt x="5842329" y="4684664"/>
                  </a:cubicBezTo>
                  <a:cubicBezTo>
                    <a:pt x="5828103" y="4689075"/>
                    <a:pt x="5818173" y="4661618"/>
                    <a:pt x="5827719" y="4647251"/>
                  </a:cubicBezTo>
                  <a:cubicBezTo>
                    <a:pt x="5850367" y="4613394"/>
                    <a:pt x="5852675" y="4579255"/>
                    <a:pt x="5847737" y="4541415"/>
                  </a:cubicBezTo>
                  <a:cubicBezTo>
                    <a:pt x="5844495" y="4510117"/>
                    <a:pt x="5871811" y="4502295"/>
                    <a:pt x="5894717" y="4496320"/>
                  </a:cubicBezTo>
                  <a:cubicBezTo>
                    <a:pt x="5892599" y="4480103"/>
                    <a:pt x="5879945" y="4477115"/>
                    <a:pt x="5870849" y="4469006"/>
                  </a:cubicBezTo>
                  <a:cubicBezTo>
                    <a:pt x="5858773" y="4457485"/>
                    <a:pt x="5854233" y="4445393"/>
                    <a:pt x="5863775" y="4431026"/>
                  </a:cubicBezTo>
                  <a:cubicBezTo>
                    <a:pt x="5879303" y="4407410"/>
                    <a:pt x="5873913" y="4392047"/>
                    <a:pt x="5850173" y="4378675"/>
                  </a:cubicBezTo>
                  <a:cubicBezTo>
                    <a:pt x="5830557" y="4367723"/>
                    <a:pt x="5827447" y="4350366"/>
                    <a:pt x="5841401" y="4334150"/>
                  </a:cubicBezTo>
                  <a:cubicBezTo>
                    <a:pt x="5864177" y="4314235"/>
                    <a:pt x="5854667" y="4296453"/>
                    <a:pt x="5844161" y="4277533"/>
                  </a:cubicBezTo>
                  <a:cubicBezTo>
                    <a:pt x="5811503" y="4221769"/>
                    <a:pt x="5811503" y="4221769"/>
                    <a:pt x="5861181" y="4184355"/>
                  </a:cubicBezTo>
                  <a:cubicBezTo>
                    <a:pt x="5880393" y="4169561"/>
                    <a:pt x="5881403" y="4154626"/>
                    <a:pt x="5859223" y="4149929"/>
                  </a:cubicBezTo>
                  <a:cubicBezTo>
                    <a:pt x="5810591" y="4140257"/>
                    <a:pt x="5782903" y="4090183"/>
                    <a:pt x="5727855" y="4096157"/>
                  </a:cubicBezTo>
                  <a:cubicBezTo>
                    <a:pt x="5710499" y="4099286"/>
                    <a:pt x="5707387" y="4081930"/>
                    <a:pt x="5713805" y="4066282"/>
                  </a:cubicBezTo>
                  <a:cubicBezTo>
                    <a:pt x="5717655" y="4056893"/>
                    <a:pt x="5725627" y="4049924"/>
                    <a:pt x="5732603" y="4041814"/>
                  </a:cubicBezTo>
                  <a:cubicBezTo>
                    <a:pt x="5766209" y="4004403"/>
                    <a:pt x="5767219" y="3989466"/>
                    <a:pt x="5740095" y="3946931"/>
                  </a:cubicBezTo>
                  <a:cubicBezTo>
                    <a:pt x="5732429" y="3933560"/>
                    <a:pt x="5726751" y="3922464"/>
                    <a:pt x="5728897" y="3906532"/>
                  </a:cubicBezTo>
                  <a:cubicBezTo>
                    <a:pt x="5736053" y="3864139"/>
                    <a:pt x="5706669" y="3807523"/>
                    <a:pt x="5667291" y="3787748"/>
                  </a:cubicBezTo>
                  <a:cubicBezTo>
                    <a:pt x="5662031" y="3786326"/>
                    <a:pt x="5656769" y="3784904"/>
                    <a:pt x="5651507" y="3783481"/>
                  </a:cubicBezTo>
                  <a:cubicBezTo>
                    <a:pt x="5638999" y="3778360"/>
                    <a:pt x="5626631" y="3771105"/>
                    <a:pt x="5627641" y="3756167"/>
                  </a:cubicBezTo>
                  <a:cubicBezTo>
                    <a:pt x="5626805" y="3736821"/>
                    <a:pt x="5643169" y="3732554"/>
                    <a:pt x="5658387" y="3729282"/>
                  </a:cubicBezTo>
                  <a:cubicBezTo>
                    <a:pt x="5680157" y="3724303"/>
                    <a:pt x="5702915" y="3720463"/>
                    <a:pt x="5722837" y="3711074"/>
                  </a:cubicBezTo>
                  <a:cubicBezTo>
                    <a:pt x="5739341" y="3704673"/>
                    <a:pt x="5756409" y="3705811"/>
                    <a:pt x="5767203" y="3720464"/>
                  </a:cubicBezTo>
                  <a:cubicBezTo>
                    <a:pt x="5788647" y="3751901"/>
                    <a:pt x="5821513" y="3741232"/>
                    <a:pt x="5851381" y="3743225"/>
                  </a:cubicBezTo>
                  <a:cubicBezTo>
                    <a:pt x="5862047" y="3743937"/>
                    <a:pt x="5867885" y="3736824"/>
                    <a:pt x="5867611" y="3725016"/>
                  </a:cubicBezTo>
                  <a:cubicBezTo>
                    <a:pt x="5866361" y="3695996"/>
                    <a:pt x="5880893" y="3671243"/>
                    <a:pt x="5889171" y="3643932"/>
                  </a:cubicBezTo>
                  <a:cubicBezTo>
                    <a:pt x="5902145" y="3610501"/>
                    <a:pt x="5917673" y="3586888"/>
                    <a:pt x="5960051" y="3594001"/>
                  </a:cubicBezTo>
                  <a:cubicBezTo>
                    <a:pt x="5969579" y="3595708"/>
                    <a:pt x="5982521" y="3594427"/>
                    <a:pt x="5985519" y="3581768"/>
                  </a:cubicBezTo>
                  <a:cubicBezTo>
                    <a:pt x="5987381" y="3570103"/>
                    <a:pt x="5977149" y="3562989"/>
                    <a:pt x="5966769" y="3558010"/>
                  </a:cubicBezTo>
                  <a:cubicBezTo>
                    <a:pt x="5938477" y="3548622"/>
                    <a:pt x="5929255" y="3526572"/>
                    <a:pt x="5919181" y="3501251"/>
                  </a:cubicBezTo>
                  <a:cubicBezTo>
                    <a:pt x="5901297" y="3464691"/>
                    <a:pt x="5864051" y="3445059"/>
                    <a:pt x="5825507" y="3444631"/>
                  </a:cubicBezTo>
                  <a:cubicBezTo>
                    <a:pt x="5786965" y="3444205"/>
                    <a:pt x="5751709" y="3426850"/>
                    <a:pt x="5713871" y="3431828"/>
                  </a:cubicBezTo>
                  <a:cubicBezTo>
                    <a:pt x="5704055" y="3434388"/>
                    <a:pt x="5695957" y="3427418"/>
                    <a:pt x="5694545" y="3416607"/>
                  </a:cubicBezTo>
                  <a:cubicBezTo>
                    <a:pt x="5692141" y="3404658"/>
                    <a:pt x="5696131" y="3393135"/>
                    <a:pt x="5707089" y="3389579"/>
                  </a:cubicBezTo>
                  <a:cubicBezTo>
                    <a:pt x="5739807" y="3381043"/>
                    <a:pt x="5772259" y="3360701"/>
                    <a:pt x="5807225" y="3382324"/>
                  </a:cubicBezTo>
                  <a:cubicBezTo>
                    <a:pt x="5833947" y="3399111"/>
                    <a:pt x="5864245" y="3394701"/>
                    <a:pt x="5893117" y="3395555"/>
                  </a:cubicBezTo>
                  <a:cubicBezTo>
                    <a:pt x="5917867" y="3393991"/>
                    <a:pt x="5927121" y="3383890"/>
                    <a:pt x="5925581" y="3359138"/>
                  </a:cubicBezTo>
                  <a:cubicBezTo>
                    <a:pt x="5923899" y="3336520"/>
                    <a:pt x="5912815" y="3326134"/>
                    <a:pt x="5889057" y="3328837"/>
                  </a:cubicBezTo>
                  <a:cubicBezTo>
                    <a:pt x="5867439" y="3331683"/>
                    <a:pt x="5845109" y="3329122"/>
                    <a:pt x="5823073" y="3322294"/>
                  </a:cubicBezTo>
                  <a:cubicBezTo>
                    <a:pt x="5787383" y="3311339"/>
                    <a:pt x="5764463" y="3333388"/>
                    <a:pt x="5742535" y="3356577"/>
                  </a:cubicBezTo>
                  <a:cubicBezTo>
                    <a:pt x="5711355" y="3389864"/>
                    <a:pt x="5681087" y="3362124"/>
                    <a:pt x="5651653" y="3353731"/>
                  </a:cubicBezTo>
                  <a:cubicBezTo>
                    <a:pt x="5625349" y="3346616"/>
                    <a:pt x="5610721" y="3325278"/>
                    <a:pt x="5618707" y="3302232"/>
                  </a:cubicBezTo>
                  <a:cubicBezTo>
                    <a:pt x="5630127" y="3260125"/>
                    <a:pt x="5658327" y="3223424"/>
                    <a:pt x="5636899" y="3175911"/>
                  </a:cubicBezTo>
                  <a:cubicBezTo>
                    <a:pt x="5635055" y="3171502"/>
                    <a:pt x="5644307" y="3161401"/>
                    <a:pt x="5650001" y="3156423"/>
                  </a:cubicBezTo>
                  <a:cubicBezTo>
                    <a:pt x="5668223" y="3140490"/>
                    <a:pt x="5674929" y="3120575"/>
                    <a:pt x="5675523" y="3095966"/>
                  </a:cubicBezTo>
                  <a:cubicBezTo>
                    <a:pt x="5677399" y="3068225"/>
                    <a:pt x="5681411" y="3040627"/>
                    <a:pt x="5730457" y="3059975"/>
                  </a:cubicBezTo>
                  <a:cubicBezTo>
                    <a:pt x="5679869" y="3015875"/>
                    <a:pt x="5637381" y="2978747"/>
                    <a:pt x="5655503" y="2916724"/>
                  </a:cubicBezTo>
                  <a:cubicBezTo>
                    <a:pt x="5667775" y="2877888"/>
                    <a:pt x="5691707" y="2840903"/>
                    <a:pt x="5730411" y="2823121"/>
                  </a:cubicBezTo>
                  <a:cubicBezTo>
                    <a:pt x="5750477" y="2811599"/>
                    <a:pt x="5754617" y="2797942"/>
                    <a:pt x="5741833" y="2781015"/>
                  </a:cubicBezTo>
                  <a:cubicBezTo>
                    <a:pt x="5725215" y="2757400"/>
                    <a:pt x="5714291" y="2728806"/>
                    <a:pt x="5675317" y="2734781"/>
                  </a:cubicBezTo>
                  <a:cubicBezTo>
                    <a:pt x="5652555" y="2738621"/>
                    <a:pt x="5637637" y="2721550"/>
                    <a:pt x="5626987" y="2704764"/>
                  </a:cubicBezTo>
                  <a:cubicBezTo>
                    <a:pt x="5606393" y="2676597"/>
                    <a:pt x="5580247" y="2651276"/>
                    <a:pt x="5562075" y="2618984"/>
                  </a:cubicBezTo>
                  <a:cubicBezTo>
                    <a:pt x="5551423" y="2602199"/>
                    <a:pt x="5538929" y="2581002"/>
                    <a:pt x="5514435" y="2610448"/>
                  </a:cubicBezTo>
                  <a:cubicBezTo>
                    <a:pt x="5497067" y="2629651"/>
                    <a:pt x="5439915" y="2603335"/>
                    <a:pt x="5435249" y="2577302"/>
                  </a:cubicBezTo>
                  <a:cubicBezTo>
                    <a:pt x="5434689" y="2569763"/>
                    <a:pt x="5438247" y="2564642"/>
                    <a:pt x="5444793" y="2562935"/>
                  </a:cubicBezTo>
                  <a:cubicBezTo>
                    <a:pt x="5474387" y="2553120"/>
                    <a:pt x="5463737" y="2536333"/>
                    <a:pt x="5452089" y="2518408"/>
                  </a:cubicBezTo>
                  <a:cubicBezTo>
                    <a:pt x="5444135" y="2509305"/>
                    <a:pt x="5437461" y="2497070"/>
                    <a:pt x="5428509" y="2486828"/>
                  </a:cubicBezTo>
                  <a:cubicBezTo>
                    <a:pt x="5415585" y="2472035"/>
                    <a:pt x="5416307" y="2461365"/>
                    <a:pt x="5436083" y="2454110"/>
                  </a:cubicBezTo>
                  <a:cubicBezTo>
                    <a:pt x="5455717" y="2448988"/>
                    <a:pt x="5468243" y="2438035"/>
                    <a:pt x="5461155" y="2416129"/>
                  </a:cubicBezTo>
                  <a:cubicBezTo>
                    <a:pt x="5451929" y="2394077"/>
                    <a:pt x="5433021" y="2388531"/>
                    <a:pt x="5410115" y="2394506"/>
                  </a:cubicBezTo>
                  <a:cubicBezTo>
                    <a:pt x="5405705" y="2396355"/>
                    <a:pt x="5412247" y="2394647"/>
                    <a:pt x="5407837" y="2396495"/>
                  </a:cubicBezTo>
                  <a:cubicBezTo>
                    <a:pt x="5384643" y="2406737"/>
                    <a:pt x="5361307" y="2419115"/>
                    <a:pt x="5343983" y="2390094"/>
                  </a:cubicBezTo>
                  <a:cubicBezTo>
                    <a:pt x="5325521" y="2362070"/>
                    <a:pt x="5342187" y="2337459"/>
                    <a:pt x="5360841" y="2315125"/>
                  </a:cubicBezTo>
                  <a:cubicBezTo>
                    <a:pt x="5391877" y="2283973"/>
                    <a:pt x="5425465" y="2262635"/>
                    <a:pt x="5472235" y="2283974"/>
                  </a:cubicBezTo>
                  <a:cubicBezTo>
                    <a:pt x="5481619" y="2287815"/>
                    <a:pt x="5496553" y="2288810"/>
                    <a:pt x="5507091" y="2275581"/>
                  </a:cubicBezTo>
                  <a:cubicBezTo>
                    <a:pt x="5475671" y="2264912"/>
                    <a:pt x="5442113" y="2254099"/>
                    <a:pt x="5435043" y="2216118"/>
                  </a:cubicBezTo>
                  <a:cubicBezTo>
                    <a:pt x="5431223" y="2193357"/>
                    <a:pt x="5458667" y="2199474"/>
                    <a:pt x="5468211" y="2185107"/>
                  </a:cubicBezTo>
                  <a:cubicBezTo>
                    <a:pt x="5441459" y="2200470"/>
                    <a:pt x="5409185" y="2186529"/>
                    <a:pt x="5381437" y="2200754"/>
                  </a:cubicBezTo>
                  <a:cubicBezTo>
                    <a:pt x="5359237" y="2212135"/>
                    <a:pt x="5340313" y="2222660"/>
                    <a:pt x="5330045" y="2247698"/>
                  </a:cubicBezTo>
                  <a:cubicBezTo>
                    <a:pt x="5320357" y="2264198"/>
                    <a:pt x="5307253" y="2283688"/>
                    <a:pt x="5285793" y="2268325"/>
                  </a:cubicBezTo>
                  <a:cubicBezTo>
                    <a:pt x="5265325" y="2254098"/>
                    <a:pt x="5275303" y="2233329"/>
                    <a:pt x="5289255" y="2217112"/>
                  </a:cubicBezTo>
                  <a:cubicBezTo>
                    <a:pt x="5294101" y="2208862"/>
                    <a:pt x="5303067" y="2203029"/>
                    <a:pt x="5306773" y="2195774"/>
                  </a:cubicBezTo>
                  <a:cubicBezTo>
                    <a:pt x="5324575" y="2170169"/>
                    <a:pt x="5307123" y="2127207"/>
                    <a:pt x="5279679" y="2121091"/>
                  </a:cubicBezTo>
                  <a:cubicBezTo>
                    <a:pt x="5273425" y="2118528"/>
                    <a:pt x="5267023" y="2118102"/>
                    <a:pt x="5265597" y="2123366"/>
                  </a:cubicBezTo>
                  <a:cubicBezTo>
                    <a:pt x="5246637" y="2166043"/>
                    <a:pt x="5207245" y="2162343"/>
                    <a:pt x="5172533" y="2168601"/>
                  </a:cubicBezTo>
                  <a:cubicBezTo>
                    <a:pt x="5150767" y="2173581"/>
                    <a:pt x="5156303" y="2186810"/>
                    <a:pt x="5157569" y="2199756"/>
                  </a:cubicBezTo>
                  <a:cubicBezTo>
                    <a:pt x="5160681" y="2217109"/>
                    <a:pt x="5155403" y="2231763"/>
                    <a:pt x="5139893" y="2239301"/>
                  </a:cubicBezTo>
                  <a:cubicBezTo>
                    <a:pt x="5125377" y="2247980"/>
                    <a:pt x="5112017" y="2239587"/>
                    <a:pt x="5097371" y="2234323"/>
                  </a:cubicBezTo>
                  <a:cubicBezTo>
                    <a:pt x="5040929" y="2213410"/>
                    <a:pt x="5004853" y="2160635"/>
                    <a:pt x="4950833" y="2135596"/>
                  </a:cubicBezTo>
                  <a:cubicBezTo>
                    <a:pt x="4939461" y="2129480"/>
                    <a:pt x="4927529" y="2115824"/>
                    <a:pt x="4933945" y="2100176"/>
                  </a:cubicBezTo>
                  <a:cubicBezTo>
                    <a:pt x="4938227" y="2084385"/>
                    <a:pt x="4953303" y="2083247"/>
                    <a:pt x="4967241" y="2083105"/>
                  </a:cubicBezTo>
                  <a:cubicBezTo>
                    <a:pt x="4987437" y="2085522"/>
                    <a:pt x="5005929" y="2081398"/>
                    <a:pt x="5022867" y="2068595"/>
                  </a:cubicBezTo>
                  <a:cubicBezTo>
                    <a:pt x="5034255" y="2058637"/>
                    <a:pt x="5047905" y="2062762"/>
                    <a:pt x="5061555" y="2066889"/>
                  </a:cubicBezTo>
                  <a:cubicBezTo>
                    <a:pt x="5102507" y="2079266"/>
                    <a:pt x="5138211" y="2074145"/>
                    <a:pt x="5165271" y="2038440"/>
                  </a:cubicBezTo>
                  <a:cubicBezTo>
                    <a:pt x="5173387" y="2029336"/>
                    <a:pt x="5185481" y="2024783"/>
                    <a:pt x="5194589" y="2016816"/>
                  </a:cubicBezTo>
                  <a:cubicBezTo>
                    <a:pt x="5224055" y="1993060"/>
                    <a:pt x="5222805" y="1964040"/>
                    <a:pt x="5188685" y="1945690"/>
                  </a:cubicBezTo>
                  <a:cubicBezTo>
                    <a:pt x="5171059" y="1937012"/>
                    <a:pt x="5166665" y="1922787"/>
                    <a:pt x="5157859" y="1910411"/>
                  </a:cubicBezTo>
                  <a:cubicBezTo>
                    <a:pt x="5145363" y="1889214"/>
                    <a:pt x="5129581" y="1884947"/>
                    <a:pt x="5116189" y="1908703"/>
                  </a:cubicBezTo>
                  <a:cubicBezTo>
                    <a:pt x="5105215" y="1928333"/>
                    <a:pt x="5089419" y="1940140"/>
                    <a:pt x="5072767" y="1948674"/>
                  </a:cubicBezTo>
                  <a:cubicBezTo>
                    <a:pt x="5049431" y="1961050"/>
                    <a:pt x="5029379" y="1956499"/>
                    <a:pt x="5009061" y="1940140"/>
                  </a:cubicBezTo>
                  <a:cubicBezTo>
                    <a:pt x="4973531" y="1910978"/>
                    <a:pt x="4938003" y="1881814"/>
                    <a:pt x="4882667" y="1892056"/>
                  </a:cubicBezTo>
                  <a:cubicBezTo>
                    <a:pt x="4850087" y="1898456"/>
                    <a:pt x="4820975" y="1853646"/>
                    <a:pt x="4831819" y="1820075"/>
                  </a:cubicBezTo>
                  <a:cubicBezTo>
                    <a:pt x="4838235" y="1804426"/>
                    <a:pt x="4841379" y="1789632"/>
                    <a:pt x="4834997" y="1773130"/>
                  </a:cubicBezTo>
                  <a:cubicBezTo>
                    <a:pt x="4831593" y="1760043"/>
                    <a:pt x="4833455" y="1748378"/>
                    <a:pt x="4842855" y="1736144"/>
                  </a:cubicBezTo>
                  <a:cubicBezTo>
                    <a:pt x="4864509" y="1701150"/>
                    <a:pt x="4858271" y="1682514"/>
                    <a:pt x="4818603" y="1667008"/>
                  </a:cubicBezTo>
                  <a:cubicBezTo>
                    <a:pt x="4811353" y="1663310"/>
                    <a:pt x="4801969" y="1659469"/>
                    <a:pt x="4793725" y="1654632"/>
                  </a:cubicBezTo>
                  <a:cubicBezTo>
                    <a:pt x="4770067" y="1703425"/>
                    <a:pt x="4732791" y="1715943"/>
                    <a:pt x="4685023" y="1693466"/>
                  </a:cubicBezTo>
                  <a:cubicBezTo>
                    <a:pt x="4674647" y="1688486"/>
                    <a:pt x="4661991" y="1685500"/>
                    <a:pt x="4650329" y="1683650"/>
                  </a:cubicBezTo>
                  <a:cubicBezTo>
                    <a:pt x="4599709" y="1671700"/>
                    <a:pt x="4575423" y="1634715"/>
                    <a:pt x="4592683" y="1585494"/>
                  </a:cubicBezTo>
                  <a:cubicBezTo>
                    <a:pt x="4603093" y="1558325"/>
                    <a:pt x="4607247" y="1528593"/>
                    <a:pt x="4617657" y="1501422"/>
                  </a:cubicBezTo>
                  <a:cubicBezTo>
                    <a:pt x="4634195" y="1462871"/>
                    <a:pt x="4607487" y="1430010"/>
                    <a:pt x="4564389" y="1433566"/>
                  </a:cubicBezTo>
                  <a:cubicBezTo>
                    <a:pt x="4555713" y="1435130"/>
                    <a:pt x="4546889" y="1438829"/>
                    <a:pt x="4537219" y="1439256"/>
                  </a:cubicBezTo>
                  <a:cubicBezTo>
                    <a:pt x="4524275" y="1440536"/>
                    <a:pt x="4508347" y="1438402"/>
                    <a:pt x="4503951" y="1424176"/>
                  </a:cubicBezTo>
                  <a:cubicBezTo>
                    <a:pt x="4494743" y="1386051"/>
                    <a:pt x="4466885" y="1370261"/>
                    <a:pt x="4436745" y="1356463"/>
                  </a:cubicBezTo>
                  <a:cubicBezTo>
                    <a:pt x="4431485" y="1355041"/>
                    <a:pt x="4431775" y="1350773"/>
                    <a:pt x="4431067" y="1345367"/>
                  </a:cubicBezTo>
                  <a:cubicBezTo>
                    <a:pt x="4438753" y="1338646"/>
                    <a:pt x="4445905" y="1334902"/>
                    <a:pt x="4452637" y="1333375"/>
                  </a:cubicBezTo>
                  <a:close/>
                  <a:moveTo>
                    <a:pt x="3332854" y="0"/>
                  </a:moveTo>
                  <a:cubicBezTo>
                    <a:pt x="3356960" y="11"/>
                    <a:pt x="3381244" y="1374"/>
                    <a:pt x="3405280" y="2452"/>
                  </a:cubicBezTo>
                  <a:cubicBezTo>
                    <a:pt x="3402419" y="29053"/>
                    <a:pt x="3386905" y="52662"/>
                    <a:pt x="3381914" y="79121"/>
                  </a:cubicBezTo>
                  <a:cubicBezTo>
                    <a:pt x="3371795" y="118097"/>
                    <a:pt x="3379313" y="149683"/>
                    <a:pt x="3410588" y="178577"/>
                  </a:cubicBezTo>
                  <a:cubicBezTo>
                    <a:pt x="3453944" y="219001"/>
                    <a:pt x="3495165" y="259282"/>
                    <a:pt x="3533967" y="303685"/>
                  </a:cubicBezTo>
                  <a:cubicBezTo>
                    <a:pt x="3564809" y="338982"/>
                    <a:pt x="3563950" y="351785"/>
                    <a:pt x="3532785" y="385060"/>
                  </a:cubicBezTo>
                  <a:cubicBezTo>
                    <a:pt x="3530508" y="387051"/>
                    <a:pt x="3530367" y="389185"/>
                    <a:pt x="3528090" y="391176"/>
                  </a:cubicBezTo>
                  <a:cubicBezTo>
                    <a:pt x="3519833" y="402411"/>
                    <a:pt x="3506174" y="414354"/>
                    <a:pt x="3503182" y="427016"/>
                  </a:cubicBezTo>
                  <a:cubicBezTo>
                    <a:pt x="3498618" y="447071"/>
                    <a:pt x="3523511" y="443385"/>
                    <a:pt x="3532609" y="451497"/>
                  </a:cubicBezTo>
                  <a:cubicBezTo>
                    <a:pt x="3558618" y="478966"/>
                    <a:pt x="3580365" y="506149"/>
                    <a:pt x="3585320" y="543994"/>
                  </a:cubicBezTo>
                  <a:cubicBezTo>
                    <a:pt x="3588717" y="573160"/>
                    <a:pt x="3602218" y="595501"/>
                    <a:pt x="3630655" y="602770"/>
                  </a:cubicBezTo>
                  <a:cubicBezTo>
                    <a:pt x="3660944" y="614451"/>
                    <a:pt x="3662915" y="648880"/>
                    <a:pt x="3691919" y="663689"/>
                  </a:cubicBezTo>
                  <a:cubicBezTo>
                    <a:pt x="3716803" y="676076"/>
                    <a:pt x="3738693" y="701126"/>
                    <a:pt x="3759871" y="720768"/>
                  </a:cubicBezTo>
                  <a:cubicBezTo>
                    <a:pt x="3742791" y="751774"/>
                    <a:pt x="3752873" y="777102"/>
                    <a:pt x="3769071" y="807128"/>
                  </a:cubicBezTo>
                  <a:cubicBezTo>
                    <a:pt x="3788251" y="840568"/>
                    <a:pt x="3791781" y="883675"/>
                    <a:pt x="3827611" y="908590"/>
                  </a:cubicBezTo>
                  <a:cubicBezTo>
                    <a:pt x="3841977" y="902051"/>
                    <a:pt x="3837433" y="889956"/>
                    <a:pt x="3833737" y="881135"/>
                  </a:cubicBezTo>
                  <a:cubicBezTo>
                    <a:pt x="3822105" y="831053"/>
                    <a:pt x="3807057" y="783958"/>
                    <a:pt x="3771095" y="745100"/>
                  </a:cubicBezTo>
                  <a:cubicBezTo>
                    <a:pt x="3764981" y="740402"/>
                    <a:pt x="3759011" y="733571"/>
                    <a:pt x="3759585" y="725035"/>
                  </a:cubicBezTo>
                  <a:cubicBezTo>
                    <a:pt x="3759871" y="720768"/>
                    <a:pt x="3762147" y="718777"/>
                    <a:pt x="3766557" y="716930"/>
                  </a:cubicBezTo>
                  <a:cubicBezTo>
                    <a:pt x="3819173" y="731183"/>
                    <a:pt x="3848313" y="759933"/>
                    <a:pt x="3856245" y="817269"/>
                  </a:cubicBezTo>
                  <a:cubicBezTo>
                    <a:pt x="3862045" y="874462"/>
                    <a:pt x="3879649" y="931376"/>
                    <a:pt x="3873501" y="990982"/>
                  </a:cubicBezTo>
                  <a:cubicBezTo>
                    <a:pt x="3873493" y="1007059"/>
                    <a:pt x="3875617" y="1023278"/>
                    <a:pt x="3858829" y="1033939"/>
                  </a:cubicBezTo>
                  <a:cubicBezTo>
                    <a:pt x="3812339" y="1008310"/>
                    <a:pt x="3788899" y="958506"/>
                    <a:pt x="3750515" y="923775"/>
                  </a:cubicBezTo>
                  <a:cubicBezTo>
                    <a:pt x="3693091" y="869547"/>
                    <a:pt x="3637085" y="810053"/>
                    <a:pt x="3604558" y="736060"/>
                  </a:cubicBezTo>
                  <a:cubicBezTo>
                    <a:pt x="3598874" y="724960"/>
                    <a:pt x="3589779" y="716848"/>
                    <a:pt x="3579541" y="709730"/>
                  </a:cubicBezTo>
                  <a:cubicBezTo>
                    <a:pt x="3565037" y="702325"/>
                    <a:pt x="3549819" y="705590"/>
                    <a:pt x="3537441" y="714403"/>
                  </a:cubicBezTo>
                  <a:cubicBezTo>
                    <a:pt x="3523926" y="724215"/>
                    <a:pt x="3525200" y="737162"/>
                    <a:pt x="3530740" y="750393"/>
                  </a:cubicBezTo>
                  <a:cubicBezTo>
                    <a:pt x="3539971" y="772449"/>
                    <a:pt x="3552476" y="793654"/>
                    <a:pt x="3559431" y="817699"/>
                  </a:cubicBezTo>
                  <a:cubicBezTo>
                    <a:pt x="3562838" y="830788"/>
                    <a:pt x="3573361" y="833639"/>
                    <a:pt x="3579766" y="817993"/>
                  </a:cubicBezTo>
                  <a:cubicBezTo>
                    <a:pt x="3588452" y="800356"/>
                    <a:pt x="3593865" y="783571"/>
                    <a:pt x="3616901" y="791549"/>
                  </a:cubicBezTo>
                  <a:cubicBezTo>
                    <a:pt x="3635815" y="797106"/>
                    <a:pt x="3638933" y="814464"/>
                    <a:pt x="3636793" y="830397"/>
                  </a:cubicBezTo>
                  <a:cubicBezTo>
                    <a:pt x="3635357" y="851735"/>
                    <a:pt x="3633495" y="879476"/>
                    <a:pt x="3606757" y="878753"/>
                  </a:cubicBezTo>
                  <a:cubicBezTo>
                    <a:pt x="3567075" y="879301"/>
                    <a:pt x="3560525" y="897083"/>
                    <a:pt x="3567902" y="930804"/>
                  </a:cubicBezTo>
                  <a:cubicBezTo>
                    <a:pt x="3569317" y="941615"/>
                    <a:pt x="3568602" y="952285"/>
                    <a:pt x="3557505" y="957971"/>
                  </a:cubicBezTo>
                  <a:cubicBezTo>
                    <a:pt x="3545272" y="964651"/>
                    <a:pt x="3532759" y="959525"/>
                    <a:pt x="3524798" y="950415"/>
                  </a:cubicBezTo>
                  <a:cubicBezTo>
                    <a:pt x="3501915" y="924228"/>
                    <a:pt x="3473195" y="905152"/>
                    <a:pt x="3444476" y="886074"/>
                  </a:cubicBezTo>
                  <a:cubicBezTo>
                    <a:pt x="3431113" y="877675"/>
                    <a:pt x="3423444" y="864298"/>
                    <a:pt x="3427717" y="848507"/>
                  </a:cubicBezTo>
                  <a:cubicBezTo>
                    <a:pt x="3430852" y="833714"/>
                    <a:pt x="3427305" y="822758"/>
                    <a:pt x="3411235" y="822751"/>
                  </a:cubicBezTo>
                  <a:cubicBezTo>
                    <a:pt x="3393028" y="822600"/>
                    <a:pt x="3389041" y="834122"/>
                    <a:pt x="3391166" y="850341"/>
                  </a:cubicBezTo>
                  <a:cubicBezTo>
                    <a:pt x="3394992" y="873105"/>
                    <a:pt x="3389435" y="892023"/>
                    <a:pt x="3371221" y="907948"/>
                  </a:cubicBezTo>
                  <a:cubicBezTo>
                    <a:pt x="3352015" y="922734"/>
                    <a:pt x="3333235" y="931120"/>
                    <a:pt x="3309493" y="917735"/>
                  </a:cubicBezTo>
                  <a:cubicBezTo>
                    <a:pt x="3291863" y="909049"/>
                    <a:pt x="3270387" y="909750"/>
                    <a:pt x="3249914" y="895514"/>
                  </a:cubicBezTo>
                  <a:cubicBezTo>
                    <a:pt x="3266963" y="928812"/>
                    <a:pt x="3257706" y="954985"/>
                    <a:pt x="3252712" y="981443"/>
                  </a:cubicBezTo>
                  <a:cubicBezTo>
                    <a:pt x="3249720" y="994105"/>
                    <a:pt x="3243741" y="1003348"/>
                    <a:pt x="3241886" y="1015012"/>
                  </a:cubicBezTo>
                  <a:cubicBezTo>
                    <a:pt x="3236740" y="1059682"/>
                    <a:pt x="3220097" y="1068210"/>
                    <a:pt x="3180569" y="1050550"/>
                  </a:cubicBezTo>
                  <a:cubicBezTo>
                    <a:pt x="3170190" y="1045566"/>
                    <a:pt x="3159811" y="1040582"/>
                    <a:pt x="3149573" y="1033464"/>
                  </a:cubicBezTo>
                  <a:cubicBezTo>
                    <a:pt x="3130096" y="1020367"/>
                    <a:pt x="3116310" y="1002292"/>
                    <a:pt x="3129550" y="980674"/>
                  </a:cubicBezTo>
                  <a:cubicBezTo>
                    <a:pt x="3141791" y="957918"/>
                    <a:pt x="3156172" y="935305"/>
                    <a:pt x="3190294" y="953672"/>
                  </a:cubicBezTo>
                  <a:cubicBezTo>
                    <a:pt x="3193422" y="954953"/>
                    <a:pt x="3191012" y="943003"/>
                    <a:pt x="3192433" y="937741"/>
                  </a:cubicBezTo>
                  <a:cubicBezTo>
                    <a:pt x="3195140" y="929348"/>
                    <a:pt x="3202257" y="919108"/>
                    <a:pt x="3188749" y="912842"/>
                  </a:cubicBezTo>
                  <a:cubicBezTo>
                    <a:pt x="3179365" y="908997"/>
                    <a:pt x="3171397" y="915964"/>
                    <a:pt x="3163573" y="920797"/>
                  </a:cubicBezTo>
                  <a:cubicBezTo>
                    <a:pt x="3129568" y="948523"/>
                    <a:pt x="3117908" y="946668"/>
                    <a:pt x="3085493" y="918768"/>
                  </a:cubicBezTo>
                  <a:cubicBezTo>
                    <a:pt x="3074407" y="908378"/>
                    <a:pt x="3065031" y="888456"/>
                    <a:pt x="3046817" y="904381"/>
                  </a:cubicBezTo>
                  <a:cubicBezTo>
                    <a:pt x="3030881" y="918315"/>
                    <a:pt x="3033858" y="937808"/>
                    <a:pt x="3047788" y="953749"/>
                  </a:cubicBezTo>
                  <a:cubicBezTo>
                    <a:pt x="3058586" y="968407"/>
                    <a:pt x="3071665" y="981073"/>
                    <a:pt x="3076919" y="998576"/>
                  </a:cubicBezTo>
                  <a:cubicBezTo>
                    <a:pt x="3083022" y="1019348"/>
                    <a:pt x="3080738" y="1037414"/>
                    <a:pt x="3064657" y="1053483"/>
                  </a:cubicBezTo>
                  <a:cubicBezTo>
                    <a:pt x="3049573" y="1070690"/>
                    <a:pt x="3031511" y="1068406"/>
                    <a:pt x="3013881" y="1059721"/>
                  </a:cubicBezTo>
                  <a:cubicBezTo>
                    <a:pt x="2986866" y="1047188"/>
                    <a:pt x="2958280" y="1042052"/>
                    <a:pt x="2928417" y="1040047"/>
                  </a:cubicBezTo>
                  <a:cubicBezTo>
                    <a:pt x="2910355" y="1037762"/>
                    <a:pt x="2887454" y="1043726"/>
                    <a:pt x="2880499" y="1019681"/>
                  </a:cubicBezTo>
                  <a:cubicBezTo>
                    <a:pt x="2873544" y="995634"/>
                    <a:pt x="2889622" y="979567"/>
                    <a:pt x="2907550" y="967909"/>
                  </a:cubicBezTo>
                  <a:cubicBezTo>
                    <a:pt x="2930029" y="952270"/>
                    <a:pt x="2945114" y="935064"/>
                    <a:pt x="2946976" y="907323"/>
                  </a:cubicBezTo>
                  <a:cubicBezTo>
                    <a:pt x="2949126" y="875314"/>
                    <a:pt x="2940172" y="865068"/>
                    <a:pt x="2911017" y="868468"/>
                  </a:cubicBezTo>
                  <a:cubicBezTo>
                    <a:pt x="2796379" y="884348"/>
                    <a:pt x="2694099" y="923564"/>
                    <a:pt x="2620235" y="1018277"/>
                  </a:cubicBezTo>
                  <a:cubicBezTo>
                    <a:pt x="2580242" y="1071323"/>
                    <a:pt x="2526186" y="1094488"/>
                    <a:pt x="2463317" y="1105271"/>
                  </a:cubicBezTo>
                  <a:cubicBezTo>
                    <a:pt x="2417803" y="1112930"/>
                    <a:pt x="2384364" y="1148197"/>
                    <a:pt x="2345526" y="1168097"/>
                  </a:cubicBezTo>
                  <a:cubicBezTo>
                    <a:pt x="2338983" y="1169799"/>
                    <a:pt x="2337558" y="1175063"/>
                    <a:pt x="2332152" y="1175771"/>
                  </a:cubicBezTo>
                  <a:cubicBezTo>
                    <a:pt x="2271553" y="1200640"/>
                    <a:pt x="2236400" y="1245437"/>
                    <a:pt x="2210060" y="1302615"/>
                  </a:cubicBezTo>
                  <a:cubicBezTo>
                    <a:pt x="2199526" y="1315840"/>
                    <a:pt x="2188996" y="1329065"/>
                    <a:pt x="2182587" y="1344712"/>
                  </a:cubicBezTo>
                  <a:cubicBezTo>
                    <a:pt x="2164785" y="1386387"/>
                    <a:pt x="2120411" y="1393052"/>
                    <a:pt x="2086976" y="1412241"/>
                  </a:cubicBezTo>
                  <a:cubicBezTo>
                    <a:pt x="2075738" y="1420061"/>
                    <a:pt x="2068350" y="1402417"/>
                    <a:pt x="2065940" y="1390466"/>
                  </a:cubicBezTo>
                  <a:cubicBezTo>
                    <a:pt x="2063529" y="1378514"/>
                    <a:pt x="2076903" y="1370838"/>
                    <a:pt x="2077762" y="1358036"/>
                  </a:cubicBezTo>
                  <a:cubicBezTo>
                    <a:pt x="2062121" y="1351626"/>
                    <a:pt x="2048039" y="1353896"/>
                    <a:pt x="2040782" y="1366270"/>
                  </a:cubicBezTo>
                  <a:cubicBezTo>
                    <a:pt x="2026405" y="1388882"/>
                    <a:pt x="2005629" y="1411065"/>
                    <a:pt x="1995373" y="1436100"/>
                  </a:cubicBezTo>
                  <a:cubicBezTo>
                    <a:pt x="1977146" y="1484176"/>
                    <a:pt x="1954082" y="1524426"/>
                    <a:pt x="1912538" y="1552717"/>
                  </a:cubicBezTo>
                  <a:cubicBezTo>
                    <a:pt x="1910117" y="1556842"/>
                    <a:pt x="1909976" y="1558976"/>
                    <a:pt x="1911964" y="1561253"/>
                  </a:cubicBezTo>
                  <a:cubicBezTo>
                    <a:pt x="1923051" y="1571645"/>
                    <a:pt x="1945378" y="1574215"/>
                    <a:pt x="1937403" y="1597258"/>
                  </a:cubicBezTo>
                  <a:cubicBezTo>
                    <a:pt x="1931990" y="1614043"/>
                    <a:pt x="1914636" y="1617163"/>
                    <a:pt x="1898421" y="1619291"/>
                  </a:cubicBezTo>
                  <a:cubicBezTo>
                    <a:pt x="1853195" y="1622684"/>
                    <a:pt x="1827154" y="1643442"/>
                    <a:pt x="1810208" y="1688390"/>
                  </a:cubicBezTo>
                  <a:cubicBezTo>
                    <a:pt x="1794539" y="1730208"/>
                    <a:pt x="1761681" y="1740862"/>
                    <a:pt x="1718740" y="1726189"/>
                  </a:cubicBezTo>
                  <a:cubicBezTo>
                    <a:pt x="1707220" y="1722200"/>
                    <a:pt x="1693427" y="1720202"/>
                    <a:pt x="1676639" y="1730864"/>
                  </a:cubicBezTo>
                  <a:cubicBezTo>
                    <a:pt x="1701089" y="1749654"/>
                    <a:pt x="1707903" y="1775835"/>
                    <a:pt x="1702768" y="1804427"/>
                  </a:cubicBezTo>
                  <a:cubicBezTo>
                    <a:pt x="1700617" y="1836436"/>
                    <a:pt x="1696619" y="1864032"/>
                    <a:pt x="1654948" y="1862307"/>
                  </a:cubicBezTo>
                  <a:cubicBezTo>
                    <a:pt x="1646417" y="1861734"/>
                    <a:pt x="1637312" y="1869696"/>
                    <a:pt x="1631476" y="1876807"/>
                  </a:cubicBezTo>
                  <a:cubicBezTo>
                    <a:pt x="1616247" y="1896148"/>
                    <a:pt x="1598608" y="1903537"/>
                    <a:pt x="1572299" y="1896412"/>
                  </a:cubicBezTo>
                  <a:cubicBezTo>
                    <a:pt x="1551112" y="1892844"/>
                    <a:pt x="1538590" y="1903794"/>
                    <a:pt x="1528622" y="1924559"/>
                  </a:cubicBezTo>
                  <a:cubicBezTo>
                    <a:pt x="1507829" y="1978894"/>
                    <a:pt x="1505696" y="1978751"/>
                    <a:pt x="1550049" y="2020314"/>
                  </a:cubicBezTo>
                  <a:cubicBezTo>
                    <a:pt x="1562131" y="2031843"/>
                    <a:pt x="1569945" y="2043085"/>
                    <a:pt x="1567805" y="2059018"/>
                  </a:cubicBezTo>
                  <a:cubicBezTo>
                    <a:pt x="1563951" y="2084482"/>
                    <a:pt x="1559953" y="2112079"/>
                    <a:pt x="1557091" y="2138680"/>
                  </a:cubicBezTo>
                  <a:cubicBezTo>
                    <a:pt x="1555525" y="2146077"/>
                    <a:pt x="1551682" y="2155465"/>
                    <a:pt x="1544995" y="2159303"/>
                  </a:cubicBezTo>
                  <a:cubicBezTo>
                    <a:pt x="1507727" y="2171804"/>
                    <a:pt x="1492631" y="2205087"/>
                    <a:pt x="1478677" y="2237374"/>
                  </a:cubicBezTo>
                  <a:cubicBezTo>
                    <a:pt x="1469990" y="2255012"/>
                    <a:pt x="1454343" y="2264678"/>
                    <a:pt x="1438547" y="2276478"/>
                  </a:cubicBezTo>
                  <a:cubicBezTo>
                    <a:pt x="1403693" y="2300932"/>
                    <a:pt x="1395426" y="2328243"/>
                    <a:pt x="1415459" y="2364956"/>
                  </a:cubicBezTo>
                  <a:cubicBezTo>
                    <a:pt x="1430663" y="2393845"/>
                    <a:pt x="1422973" y="2412619"/>
                    <a:pt x="1408167" y="2441633"/>
                  </a:cubicBezTo>
                  <a:cubicBezTo>
                    <a:pt x="1386951" y="2486295"/>
                    <a:pt x="1350820" y="2497800"/>
                    <a:pt x="1310855" y="2502619"/>
                  </a:cubicBezTo>
                  <a:cubicBezTo>
                    <a:pt x="1308145" y="2511012"/>
                    <a:pt x="1308005" y="2513146"/>
                    <a:pt x="1309993" y="2515422"/>
                  </a:cubicBezTo>
                  <a:cubicBezTo>
                    <a:pt x="1319798" y="2528943"/>
                    <a:pt x="1333729" y="2544882"/>
                    <a:pt x="1321917" y="2561238"/>
                  </a:cubicBezTo>
                  <a:cubicBezTo>
                    <a:pt x="1307825" y="2579583"/>
                    <a:pt x="1289200" y="2569758"/>
                    <a:pt x="1273270" y="2567617"/>
                  </a:cubicBezTo>
                  <a:cubicBezTo>
                    <a:pt x="1205439" y="2556629"/>
                    <a:pt x="1137882" y="2557451"/>
                    <a:pt x="1071170" y="2577623"/>
                  </a:cubicBezTo>
                  <a:cubicBezTo>
                    <a:pt x="1017543" y="2594385"/>
                    <a:pt x="1002434" y="2659818"/>
                    <a:pt x="1042661" y="2698960"/>
                  </a:cubicBezTo>
                  <a:cubicBezTo>
                    <a:pt x="1054744" y="2710489"/>
                    <a:pt x="1067963" y="2721023"/>
                    <a:pt x="1066816" y="2738095"/>
                  </a:cubicBezTo>
                  <a:cubicBezTo>
                    <a:pt x="1064961" y="2749759"/>
                    <a:pt x="1055145" y="2752315"/>
                    <a:pt x="1045477" y="2752737"/>
                  </a:cubicBezTo>
                  <a:cubicBezTo>
                    <a:pt x="1023857" y="2755573"/>
                    <a:pt x="1006083" y="2749021"/>
                    <a:pt x="999836" y="2730381"/>
                  </a:cubicBezTo>
                  <a:cubicBezTo>
                    <a:pt x="987483" y="2690967"/>
                    <a:pt x="958612" y="2690100"/>
                    <a:pt x="926328" y="2692219"/>
                  </a:cubicBezTo>
                  <a:cubicBezTo>
                    <a:pt x="888637" y="2695047"/>
                    <a:pt x="851654" y="2703281"/>
                    <a:pt x="814252" y="2701841"/>
                  </a:cubicBezTo>
                  <a:cubicBezTo>
                    <a:pt x="788511" y="2702255"/>
                    <a:pt x="763906" y="2701675"/>
                    <a:pt x="741300" y="2687295"/>
                  </a:cubicBezTo>
                  <a:cubicBezTo>
                    <a:pt x="733054" y="2682454"/>
                    <a:pt x="723956" y="2674341"/>
                    <a:pt x="715843" y="2683442"/>
                  </a:cubicBezTo>
                  <a:cubicBezTo>
                    <a:pt x="705602" y="2692400"/>
                    <a:pt x="713415" y="2703642"/>
                    <a:pt x="719243" y="2712609"/>
                  </a:cubicBezTo>
                  <a:cubicBezTo>
                    <a:pt x="734022" y="2731821"/>
                    <a:pt x="748803" y="2751034"/>
                    <a:pt x="756898" y="2774084"/>
                  </a:cubicBezTo>
                  <a:cubicBezTo>
                    <a:pt x="764282" y="2791728"/>
                    <a:pt x="777790" y="2797994"/>
                    <a:pt x="794867" y="2783065"/>
                  </a:cubicBezTo>
                  <a:cubicBezTo>
                    <a:pt x="801550" y="2779227"/>
                    <a:pt x="806249" y="2773112"/>
                    <a:pt x="814924" y="2771551"/>
                  </a:cubicBezTo>
                  <a:cubicBezTo>
                    <a:pt x="839959" y="2765730"/>
                    <a:pt x="864849" y="2762042"/>
                    <a:pt x="881475" y="2785665"/>
                  </a:cubicBezTo>
                  <a:cubicBezTo>
                    <a:pt x="899101" y="2810428"/>
                    <a:pt x="879747" y="2827348"/>
                    <a:pt x="864662" y="2844556"/>
                  </a:cubicBezTo>
                  <a:cubicBezTo>
                    <a:pt x="858971" y="2849532"/>
                    <a:pt x="853136" y="2856643"/>
                    <a:pt x="846449" y="2860480"/>
                  </a:cubicBezTo>
                  <a:cubicBezTo>
                    <a:pt x="790404" y="2881367"/>
                    <a:pt x="780275" y="2936419"/>
                    <a:pt x="753801" y="2979655"/>
                  </a:cubicBezTo>
                  <a:cubicBezTo>
                    <a:pt x="740560" y="3001273"/>
                    <a:pt x="750644" y="3026600"/>
                    <a:pt x="754473" y="3049365"/>
                  </a:cubicBezTo>
                  <a:cubicBezTo>
                    <a:pt x="757736" y="3064588"/>
                    <a:pt x="765120" y="3082233"/>
                    <a:pt x="749327" y="3094033"/>
                  </a:cubicBezTo>
                  <a:cubicBezTo>
                    <a:pt x="730262" y="3106686"/>
                    <a:pt x="712348" y="3102268"/>
                    <a:pt x="694571" y="3095715"/>
                  </a:cubicBezTo>
                  <a:cubicBezTo>
                    <a:pt x="669547" y="3085460"/>
                    <a:pt x="657187" y="3062123"/>
                    <a:pt x="640128" y="3044901"/>
                  </a:cubicBezTo>
                  <a:cubicBezTo>
                    <a:pt x="625617" y="3053572"/>
                    <a:pt x="626891" y="3066519"/>
                    <a:pt x="624040" y="3077046"/>
                  </a:cubicBezTo>
                  <a:cubicBezTo>
                    <a:pt x="609944" y="3111466"/>
                    <a:pt x="596003" y="3111602"/>
                    <a:pt x="562445" y="3100774"/>
                  </a:cubicBezTo>
                  <a:cubicBezTo>
                    <a:pt x="490066" y="3077693"/>
                    <a:pt x="450282" y="3016074"/>
                    <a:pt x="395265" y="2973797"/>
                  </a:cubicBezTo>
                  <a:cubicBezTo>
                    <a:pt x="370811" y="2955005"/>
                    <a:pt x="348491" y="2936358"/>
                    <a:pt x="315787" y="2928803"/>
                  </a:cubicBezTo>
                  <a:cubicBezTo>
                    <a:pt x="304124" y="2926948"/>
                    <a:pt x="289479" y="2921677"/>
                    <a:pt x="288493" y="2904464"/>
                  </a:cubicBezTo>
                  <a:cubicBezTo>
                    <a:pt x="314834" y="2847285"/>
                    <a:pt x="352408" y="2798364"/>
                    <a:pt x="403057" y="2762110"/>
                  </a:cubicBezTo>
                  <a:cubicBezTo>
                    <a:pt x="425681" y="2744338"/>
                    <a:pt x="432378" y="2724424"/>
                    <a:pt x="421440" y="2695823"/>
                  </a:cubicBezTo>
                  <a:cubicBezTo>
                    <a:pt x="413060" y="2677042"/>
                    <a:pt x="409230" y="2654278"/>
                    <a:pt x="405260" y="2633647"/>
                  </a:cubicBezTo>
                  <a:cubicBezTo>
                    <a:pt x="401720" y="2606615"/>
                    <a:pt x="413676" y="2588125"/>
                    <a:pt x="441121" y="2594256"/>
                  </a:cubicBezTo>
                  <a:cubicBezTo>
                    <a:pt x="502269" y="2609080"/>
                    <a:pt x="524625" y="2563424"/>
                    <a:pt x="548681" y="2524312"/>
                  </a:cubicBezTo>
                  <a:cubicBezTo>
                    <a:pt x="565764" y="2493308"/>
                    <a:pt x="579719" y="2461020"/>
                    <a:pt x="593530" y="2430866"/>
                  </a:cubicBezTo>
                  <a:cubicBezTo>
                    <a:pt x="605919" y="2405975"/>
                    <a:pt x="624273" y="2387916"/>
                    <a:pt x="650732" y="2376833"/>
                  </a:cubicBezTo>
                  <a:cubicBezTo>
                    <a:pt x="668228" y="2371576"/>
                    <a:pt x="686012" y="2362053"/>
                    <a:pt x="702371" y="2357794"/>
                  </a:cubicBezTo>
                  <a:cubicBezTo>
                    <a:pt x="808196" y="2329532"/>
                    <a:pt x="881764" y="2255163"/>
                    <a:pt x="967274" y="2194456"/>
                  </a:cubicBezTo>
                  <a:cubicBezTo>
                    <a:pt x="1050504" y="2135738"/>
                    <a:pt x="1104166" y="2054673"/>
                    <a:pt x="1155128" y="1965925"/>
                  </a:cubicBezTo>
                  <a:cubicBezTo>
                    <a:pt x="1209649" y="1872057"/>
                    <a:pt x="1255075" y="1770074"/>
                    <a:pt x="1330210" y="1688308"/>
                  </a:cubicBezTo>
                  <a:cubicBezTo>
                    <a:pt x="1352126" y="1665128"/>
                    <a:pt x="1376031" y="1644226"/>
                    <a:pt x="1406756" y="1633428"/>
                  </a:cubicBezTo>
                  <a:cubicBezTo>
                    <a:pt x="1477026" y="1608139"/>
                    <a:pt x="1540765" y="1568477"/>
                    <a:pt x="1587444" y="1511593"/>
                  </a:cubicBezTo>
                  <a:cubicBezTo>
                    <a:pt x="1630706" y="1457694"/>
                    <a:pt x="1667858" y="1399099"/>
                    <a:pt x="1681123" y="1329253"/>
                  </a:cubicBezTo>
                  <a:cubicBezTo>
                    <a:pt x="1685255" y="1315600"/>
                    <a:pt x="1688250" y="1302940"/>
                    <a:pt x="1696504" y="1291703"/>
                  </a:cubicBezTo>
                  <a:cubicBezTo>
                    <a:pt x="1740476" y="1243212"/>
                    <a:pt x="1746336" y="1187873"/>
                    <a:pt x="1731153" y="1126836"/>
                  </a:cubicBezTo>
                  <a:cubicBezTo>
                    <a:pt x="1717529" y="1074476"/>
                    <a:pt x="1720827" y="1025395"/>
                    <a:pt x="1757117" y="979604"/>
                  </a:cubicBezTo>
                  <a:cubicBezTo>
                    <a:pt x="1782735" y="949172"/>
                    <a:pt x="1792143" y="904790"/>
                    <a:pt x="1813781" y="869803"/>
                  </a:cubicBezTo>
                  <a:cubicBezTo>
                    <a:pt x="1823316" y="855438"/>
                    <a:pt x="1819060" y="839076"/>
                    <a:pt x="1807122" y="825414"/>
                  </a:cubicBezTo>
                  <a:cubicBezTo>
                    <a:pt x="1793048" y="811606"/>
                    <a:pt x="1774137" y="806050"/>
                    <a:pt x="1758486" y="815715"/>
                  </a:cubicBezTo>
                  <a:cubicBezTo>
                    <a:pt x="1712676" y="843721"/>
                    <a:pt x="1656494" y="850665"/>
                    <a:pt x="1614235" y="889625"/>
                  </a:cubicBezTo>
                  <a:cubicBezTo>
                    <a:pt x="1577808" y="921475"/>
                    <a:pt x="1531731" y="921597"/>
                    <a:pt x="1486502" y="924989"/>
                  </a:cubicBezTo>
                  <a:cubicBezTo>
                    <a:pt x="1470287" y="927115"/>
                    <a:pt x="1456924" y="918716"/>
                    <a:pt x="1448111" y="906335"/>
                  </a:cubicBezTo>
                  <a:cubicBezTo>
                    <a:pt x="1431770" y="878444"/>
                    <a:pt x="1413137" y="884695"/>
                    <a:pt x="1391651" y="901472"/>
                  </a:cubicBezTo>
                  <a:cubicBezTo>
                    <a:pt x="1378136" y="911282"/>
                    <a:pt x="1366888" y="935177"/>
                    <a:pt x="1342149" y="920654"/>
                  </a:cubicBezTo>
                  <a:cubicBezTo>
                    <a:pt x="1472769" y="810461"/>
                    <a:pt x="1610065" y="712505"/>
                    <a:pt x="1756170" y="626931"/>
                  </a:cubicBezTo>
                  <a:cubicBezTo>
                    <a:pt x="1934715" y="521027"/>
                    <a:pt x="2117097" y="421811"/>
                    <a:pt x="2298626" y="319325"/>
                  </a:cubicBezTo>
                  <a:cubicBezTo>
                    <a:pt x="2317547" y="308805"/>
                    <a:pt x="2338604" y="298429"/>
                    <a:pt x="2360510" y="291326"/>
                  </a:cubicBezTo>
                  <a:cubicBezTo>
                    <a:pt x="2510722" y="240326"/>
                    <a:pt x="2656676" y="172960"/>
                    <a:pt x="2807885" y="123097"/>
                  </a:cubicBezTo>
                  <a:cubicBezTo>
                    <a:pt x="2955821" y="74084"/>
                    <a:pt x="3108445" y="35033"/>
                    <a:pt x="3261491" y="5656"/>
                  </a:cubicBezTo>
                  <a:cubicBezTo>
                    <a:pt x="3284818" y="1329"/>
                    <a:pt x="3308747" y="-12"/>
                    <a:pt x="3332854" y="0"/>
                  </a:cubicBezTo>
                  <a:close/>
                </a:path>
              </a:pathLst>
            </a:custGeom>
            <a:solidFill>
              <a:srgbClr val="009999"/>
            </a:solidFill>
            <a:ln>
              <a:noFill/>
            </a:ln>
          </p:spPr>
          <p:txBody>
            <a:bodyPr anchorCtr="0" anchor="ctr" bIns="22850" lIns="45725" spcFirstLastPara="1" rIns="45725" wrap="square" tIns="2285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747993"/>
                </a:solidFill>
                <a:latin typeface="Jost Light"/>
                <a:ea typeface="Jost Light"/>
                <a:cs typeface="Jost Light"/>
                <a:sym typeface="Jost Light"/>
              </a:endParaRPr>
            </a:p>
          </p:txBody>
        </p:sp>
        <p:sp>
          <p:nvSpPr>
            <p:cNvPr id="1005" name="Google Shape;1005;g311d5cb9a0a_0_734"/>
            <p:cNvSpPr/>
            <p:nvPr/>
          </p:nvSpPr>
          <p:spPr>
            <a:xfrm>
              <a:off x="16957084" y="6940950"/>
              <a:ext cx="4224314" cy="4525548"/>
            </a:xfrm>
            <a:custGeom>
              <a:rect b="b" l="l" r="r" t="t"/>
              <a:pathLst>
                <a:path extrusionOk="0" h="4525548" w="4224314">
                  <a:moveTo>
                    <a:pt x="29304" y="4232344"/>
                  </a:moveTo>
                  <a:cubicBezTo>
                    <a:pt x="35756" y="4230750"/>
                    <a:pt x="42710" y="4231753"/>
                    <a:pt x="50514" y="4236052"/>
                  </a:cubicBezTo>
                  <a:cubicBezTo>
                    <a:pt x="68134" y="4246945"/>
                    <a:pt x="85902" y="4255688"/>
                    <a:pt x="107110" y="4261421"/>
                  </a:cubicBezTo>
                  <a:cubicBezTo>
                    <a:pt x="127320" y="4266007"/>
                    <a:pt x="133460" y="4286930"/>
                    <a:pt x="128856" y="4307138"/>
                  </a:cubicBezTo>
                  <a:cubicBezTo>
                    <a:pt x="123098" y="4328349"/>
                    <a:pt x="131262" y="4335370"/>
                    <a:pt x="149756" y="4333364"/>
                  </a:cubicBezTo>
                  <a:cubicBezTo>
                    <a:pt x="160652" y="4331932"/>
                    <a:pt x="174552" y="4333937"/>
                    <a:pt x="180568" y="4340818"/>
                  </a:cubicBezTo>
                  <a:cubicBezTo>
                    <a:pt x="218928" y="4396279"/>
                    <a:pt x="280296" y="4383095"/>
                    <a:pt x="333608" y="4393128"/>
                  </a:cubicBezTo>
                  <a:cubicBezTo>
                    <a:pt x="364420" y="4400580"/>
                    <a:pt x="398256" y="4395277"/>
                    <a:pt x="422454" y="4420645"/>
                  </a:cubicBezTo>
                  <a:cubicBezTo>
                    <a:pt x="385322" y="4426807"/>
                    <a:pt x="353200" y="4438701"/>
                    <a:pt x="312658" y="4415485"/>
                  </a:cubicBezTo>
                  <a:cubicBezTo>
                    <a:pt x="297042" y="4406884"/>
                    <a:pt x="249014" y="4414482"/>
                    <a:pt x="228626" y="4444434"/>
                  </a:cubicBezTo>
                  <a:cubicBezTo>
                    <a:pt x="223890" y="4450596"/>
                    <a:pt x="220010" y="4460055"/>
                    <a:pt x="212556" y="4458478"/>
                  </a:cubicBezTo>
                  <a:cubicBezTo>
                    <a:pt x="177300" y="4452888"/>
                    <a:pt x="157352" y="4476392"/>
                    <a:pt x="130390" y="4491871"/>
                  </a:cubicBezTo>
                  <a:cubicBezTo>
                    <a:pt x="96830" y="4509069"/>
                    <a:pt x="57688" y="4512938"/>
                    <a:pt x="20120" y="4525548"/>
                  </a:cubicBezTo>
                  <a:cubicBezTo>
                    <a:pt x="36060" y="4497458"/>
                    <a:pt x="57722" y="4480548"/>
                    <a:pt x="87694" y="4468511"/>
                  </a:cubicBezTo>
                  <a:cubicBezTo>
                    <a:pt x="117520" y="4458621"/>
                    <a:pt x="122160" y="4406025"/>
                    <a:pt x="96230" y="4390260"/>
                  </a:cubicBezTo>
                  <a:cubicBezTo>
                    <a:pt x="47380" y="4362170"/>
                    <a:pt x="33524" y="4311579"/>
                    <a:pt x="4894" y="4271882"/>
                  </a:cubicBezTo>
                  <a:cubicBezTo>
                    <a:pt x="-5126" y="4260418"/>
                    <a:pt x="1904" y="4252248"/>
                    <a:pt x="11088" y="4244223"/>
                  </a:cubicBezTo>
                  <a:cubicBezTo>
                    <a:pt x="16900" y="4238132"/>
                    <a:pt x="22854" y="4233940"/>
                    <a:pt x="29304" y="4232344"/>
                  </a:cubicBezTo>
                  <a:close/>
                  <a:moveTo>
                    <a:pt x="1824462" y="4231227"/>
                  </a:moveTo>
                  <a:cubicBezTo>
                    <a:pt x="1832408" y="4230826"/>
                    <a:pt x="1840954" y="4232144"/>
                    <a:pt x="1849216" y="4234914"/>
                  </a:cubicBezTo>
                  <a:cubicBezTo>
                    <a:pt x="1865742" y="4240453"/>
                    <a:pt x="1881128" y="4251796"/>
                    <a:pt x="1888274" y="4266794"/>
                  </a:cubicBezTo>
                  <a:cubicBezTo>
                    <a:pt x="1896798" y="4285648"/>
                    <a:pt x="1904198" y="4305485"/>
                    <a:pt x="1912600" y="4326472"/>
                  </a:cubicBezTo>
                  <a:cubicBezTo>
                    <a:pt x="1907848" y="4352881"/>
                    <a:pt x="1885800" y="4364058"/>
                    <a:pt x="1868892" y="4378838"/>
                  </a:cubicBezTo>
                  <a:cubicBezTo>
                    <a:pt x="1856618" y="4387544"/>
                    <a:pt x="1843340" y="4395101"/>
                    <a:pt x="1832944" y="4408234"/>
                  </a:cubicBezTo>
                  <a:cubicBezTo>
                    <a:pt x="1818288" y="4421043"/>
                    <a:pt x="1800626" y="4430410"/>
                    <a:pt x="1780326" y="4429939"/>
                  </a:cubicBezTo>
                  <a:cubicBezTo>
                    <a:pt x="1742992" y="4428175"/>
                    <a:pt x="1722330" y="4470512"/>
                    <a:pt x="1683240" y="4462188"/>
                  </a:cubicBezTo>
                  <a:cubicBezTo>
                    <a:pt x="1691130" y="4455290"/>
                    <a:pt x="1699020" y="4448394"/>
                    <a:pt x="1697636" y="4435438"/>
                  </a:cubicBezTo>
                  <a:cubicBezTo>
                    <a:pt x="1696374" y="4402145"/>
                    <a:pt x="1711900" y="4374411"/>
                    <a:pt x="1719030" y="4343897"/>
                  </a:cubicBezTo>
                  <a:cubicBezTo>
                    <a:pt x="1731418" y="4296646"/>
                    <a:pt x="1767366" y="4267249"/>
                    <a:pt x="1803314" y="4237853"/>
                  </a:cubicBezTo>
                  <a:cubicBezTo>
                    <a:pt x="1809172" y="4233747"/>
                    <a:pt x="1816516" y="4231627"/>
                    <a:pt x="1824462" y="4231227"/>
                  </a:cubicBezTo>
                  <a:close/>
                  <a:moveTo>
                    <a:pt x="2056190" y="3680469"/>
                  </a:moveTo>
                  <a:cubicBezTo>
                    <a:pt x="2064906" y="3680668"/>
                    <a:pt x="2072974" y="3682668"/>
                    <a:pt x="2080556" y="3686043"/>
                  </a:cubicBezTo>
                  <a:cubicBezTo>
                    <a:pt x="2095718" y="3692794"/>
                    <a:pt x="2108928" y="3705045"/>
                    <a:pt x="2121476" y="3719398"/>
                  </a:cubicBezTo>
                  <a:cubicBezTo>
                    <a:pt x="2150590" y="3752698"/>
                    <a:pt x="2148402" y="3770814"/>
                    <a:pt x="2105580" y="3785959"/>
                  </a:cubicBezTo>
                  <a:cubicBezTo>
                    <a:pt x="2061622" y="3802098"/>
                    <a:pt x="2022030" y="3834678"/>
                    <a:pt x="1970352" y="3819081"/>
                  </a:cubicBezTo>
                  <a:cubicBezTo>
                    <a:pt x="1948090" y="3814230"/>
                    <a:pt x="1913738" y="3813870"/>
                    <a:pt x="1913304" y="3785890"/>
                  </a:cubicBezTo>
                  <a:cubicBezTo>
                    <a:pt x="1913004" y="3755770"/>
                    <a:pt x="1929944" y="3724759"/>
                    <a:pt x="1960936" y="3709822"/>
                  </a:cubicBezTo>
                  <a:cubicBezTo>
                    <a:pt x="1981978" y="3699537"/>
                    <a:pt x="2004892" y="3693685"/>
                    <a:pt x="2027942" y="3685695"/>
                  </a:cubicBezTo>
                  <a:cubicBezTo>
                    <a:pt x="2038112" y="3681870"/>
                    <a:pt x="2047474" y="3680269"/>
                    <a:pt x="2056190" y="3680469"/>
                  </a:cubicBezTo>
                  <a:close/>
                  <a:moveTo>
                    <a:pt x="2397030" y="3639401"/>
                  </a:moveTo>
                  <a:cubicBezTo>
                    <a:pt x="2371134" y="3682531"/>
                    <a:pt x="2324520" y="3706504"/>
                    <a:pt x="2289186" y="3741112"/>
                  </a:cubicBezTo>
                  <a:cubicBezTo>
                    <a:pt x="2269630" y="3761933"/>
                    <a:pt x="2247500" y="3777545"/>
                    <a:pt x="2226098" y="3796254"/>
                  </a:cubicBezTo>
                  <a:cubicBezTo>
                    <a:pt x="2234538" y="3778628"/>
                    <a:pt x="2248158" y="3765791"/>
                    <a:pt x="2262702" y="3754011"/>
                  </a:cubicBezTo>
                  <a:cubicBezTo>
                    <a:pt x="2277246" y="3742229"/>
                    <a:pt x="2292714" y="3731506"/>
                    <a:pt x="2304848" y="3718104"/>
                  </a:cubicBezTo>
                  <a:cubicBezTo>
                    <a:pt x="2335268" y="3691518"/>
                    <a:pt x="2365686" y="3664930"/>
                    <a:pt x="2397030" y="3639401"/>
                  </a:cubicBezTo>
                  <a:close/>
                  <a:moveTo>
                    <a:pt x="2524826" y="3372859"/>
                  </a:moveTo>
                  <a:cubicBezTo>
                    <a:pt x="2541154" y="3368557"/>
                    <a:pt x="2550882" y="3381985"/>
                    <a:pt x="2560762" y="3393287"/>
                  </a:cubicBezTo>
                  <a:cubicBezTo>
                    <a:pt x="2508096" y="3473215"/>
                    <a:pt x="2455284" y="3555266"/>
                    <a:pt x="2398514" y="3632797"/>
                  </a:cubicBezTo>
                  <a:cubicBezTo>
                    <a:pt x="2369744" y="3661930"/>
                    <a:pt x="2340978" y="3691061"/>
                    <a:pt x="2305290" y="3712284"/>
                  </a:cubicBezTo>
                  <a:cubicBezTo>
                    <a:pt x="2270558" y="3674849"/>
                    <a:pt x="2293164" y="3627177"/>
                    <a:pt x="2280002" y="3586844"/>
                  </a:cubicBezTo>
                  <a:cubicBezTo>
                    <a:pt x="2279164" y="3583588"/>
                    <a:pt x="2282732" y="3578474"/>
                    <a:pt x="2285996" y="3577615"/>
                  </a:cubicBezTo>
                  <a:cubicBezTo>
                    <a:pt x="2336870" y="3553088"/>
                    <a:pt x="2346182" y="3497101"/>
                    <a:pt x="2376842" y="3456343"/>
                  </a:cubicBezTo>
                  <a:cubicBezTo>
                    <a:pt x="2385966" y="3444380"/>
                    <a:pt x="2396188" y="3433951"/>
                    <a:pt x="2407278" y="3424848"/>
                  </a:cubicBezTo>
                  <a:cubicBezTo>
                    <a:pt x="2440560" y="3397535"/>
                    <a:pt x="2481708" y="3382131"/>
                    <a:pt x="2524826" y="3372859"/>
                  </a:cubicBezTo>
                  <a:close/>
                  <a:moveTo>
                    <a:pt x="950916" y="3029624"/>
                  </a:moveTo>
                  <a:cubicBezTo>
                    <a:pt x="956338" y="3028043"/>
                    <a:pt x="962560" y="3027898"/>
                    <a:pt x="969846" y="3029710"/>
                  </a:cubicBezTo>
                  <a:cubicBezTo>
                    <a:pt x="980268" y="3032147"/>
                    <a:pt x="990756" y="3044149"/>
                    <a:pt x="984438" y="3053519"/>
                  </a:cubicBezTo>
                  <a:cubicBezTo>
                    <a:pt x="968342" y="3084909"/>
                    <a:pt x="938624" y="3062772"/>
                    <a:pt x="916670" y="3068487"/>
                  </a:cubicBezTo>
                  <a:cubicBezTo>
                    <a:pt x="922624" y="3057510"/>
                    <a:pt x="928634" y="3046005"/>
                    <a:pt x="936794" y="3038149"/>
                  </a:cubicBezTo>
                  <a:cubicBezTo>
                    <a:pt x="940876" y="3034220"/>
                    <a:pt x="945496" y="3031205"/>
                    <a:pt x="950916" y="3029624"/>
                  </a:cubicBezTo>
                  <a:close/>
                  <a:moveTo>
                    <a:pt x="2837844" y="2644599"/>
                  </a:moveTo>
                  <a:cubicBezTo>
                    <a:pt x="2851958" y="2647811"/>
                    <a:pt x="2862562" y="2662526"/>
                    <a:pt x="2878016" y="2659510"/>
                  </a:cubicBezTo>
                  <a:cubicBezTo>
                    <a:pt x="2879996" y="2661775"/>
                    <a:pt x="2880986" y="2662908"/>
                    <a:pt x="2882966" y="2665174"/>
                  </a:cubicBezTo>
                  <a:cubicBezTo>
                    <a:pt x="2872210" y="2696558"/>
                    <a:pt x="2852390" y="2719875"/>
                    <a:pt x="2824650" y="2734131"/>
                  </a:cubicBezTo>
                  <a:cubicBezTo>
                    <a:pt x="2801314" y="2746531"/>
                    <a:pt x="2792892" y="2759889"/>
                    <a:pt x="2808288" y="2784400"/>
                  </a:cubicBezTo>
                  <a:cubicBezTo>
                    <a:pt x="2826360" y="2816567"/>
                    <a:pt x="2812332" y="2848811"/>
                    <a:pt x="2807814" y="2882734"/>
                  </a:cubicBezTo>
                  <a:cubicBezTo>
                    <a:pt x="2806918" y="2895507"/>
                    <a:pt x="2795674" y="2903338"/>
                    <a:pt x="2783736" y="2905778"/>
                  </a:cubicBezTo>
                  <a:cubicBezTo>
                    <a:pt x="2743364" y="2917084"/>
                    <a:pt x="2708936" y="2935187"/>
                    <a:pt x="2678018" y="2964204"/>
                  </a:cubicBezTo>
                  <a:cubicBezTo>
                    <a:pt x="2665486" y="2975161"/>
                    <a:pt x="2649436" y="2975198"/>
                    <a:pt x="2634080" y="2980627"/>
                  </a:cubicBezTo>
                  <a:cubicBezTo>
                    <a:pt x="2597130" y="2988945"/>
                    <a:pt x="2562360" y="2981364"/>
                    <a:pt x="2531606" y="2962281"/>
                  </a:cubicBezTo>
                  <a:cubicBezTo>
                    <a:pt x="2504962" y="2945601"/>
                    <a:pt x="2487480" y="2950894"/>
                    <a:pt x="2470778" y="2975480"/>
                  </a:cubicBezTo>
                  <a:cubicBezTo>
                    <a:pt x="2444664" y="3012293"/>
                    <a:pt x="2435292" y="3054458"/>
                    <a:pt x="2417546" y="3093946"/>
                  </a:cubicBezTo>
                  <a:cubicBezTo>
                    <a:pt x="2412094" y="3110702"/>
                    <a:pt x="2426108" y="3124433"/>
                    <a:pt x="2431604" y="3137618"/>
                  </a:cubicBezTo>
                  <a:cubicBezTo>
                    <a:pt x="2443280" y="3169373"/>
                    <a:pt x="2460508" y="3198278"/>
                    <a:pt x="2477736" y="3227185"/>
                  </a:cubicBezTo>
                  <a:cubicBezTo>
                    <a:pt x="2492984" y="3253825"/>
                    <a:pt x="2511854" y="3259314"/>
                    <a:pt x="2539746" y="3242930"/>
                  </a:cubicBezTo>
                  <a:cubicBezTo>
                    <a:pt x="2575612" y="3219575"/>
                    <a:pt x="2617912" y="3226569"/>
                    <a:pt x="2658972" y="3220654"/>
                  </a:cubicBezTo>
                  <a:cubicBezTo>
                    <a:pt x="2668632" y="3220205"/>
                    <a:pt x="2677994" y="3224014"/>
                    <a:pt x="2678234" y="3235790"/>
                  </a:cubicBezTo>
                  <a:cubicBezTo>
                    <a:pt x="2674518" y="3243036"/>
                    <a:pt x="2668672" y="3250146"/>
                    <a:pt x="2664956" y="3257392"/>
                  </a:cubicBezTo>
                  <a:cubicBezTo>
                    <a:pt x="2619146" y="3239479"/>
                    <a:pt x="2575954" y="3245256"/>
                    <a:pt x="2535826" y="3268339"/>
                  </a:cubicBezTo>
                  <a:cubicBezTo>
                    <a:pt x="2485740" y="3296126"/>
                    <a:pt x="2432850" y="3272414"/>
                    <a:pt x="2422962" y="3215113"/>
                  </a:cubicBezTo>
                  <a:cubicBezTo>
                    <a:pt x="2414604" y="3166462"/>
                    <a:pt x="2402680" y="3122929"/>
                    <a:pt x="2355336" y="3096365"/>
                  </a:cubicBezTo>
                  <a:cubicBezTo>
                    <a:pt x="2336764" y="3086618"/>
                    <a:pt x="2321014" y="3082399"/>
                    <a:pt x="2305064" y="3096341"/>
                  </a:cubicBezTo>
                  <a:cubicBezTo>
                    <a:pt x="2280984" y="3119385"/>
                    <a:pt x="2261274" y="3110635"/>
                    <a:pt x="2243448" y="3090243"/>
                  </a:cubicBezTo>
                  <a:cubicBezTo>
                    <a:pt x="2217402" y="3065048"/>
                    <a:pt x="2193636" y="3037861"/>
                    <a:pt x="2159762" y="3017507"/>
                  </a:cubicBezTo>
                  <a:cubicBezTo>
                    <a:pt x="2134112" y="3001961"/>
                    <a:pt x="2109354" y="2973641"/>
                    <a:pt x="2133486" y="2934563"/>
                  </a:cubicBezTo>
                  <a:cubicBezTo>
                    <a:pt x="2139482" y="2925326"/>
                    <a:pt x="2136268" y="2910151"/>
                    <a:pt x="2138152" y="2898511"/>
                  </a:cubicBezTo>
                  <a:cubicBezTo>
                    <a:pt x="2140542" y="2864449"/>
                    <a:pt x="2162060" y="2832153"/>
                    <a:pt x="2191406" y="2810249"/>
                  </a:cubicBezTo>
                  <a:cubicBezTo>
                    <a:pt x="2220756" y="2788346"/>
                    <a:pt x="2257932" y="2776836"/>
                    <a:pt x="2291634" y="2784347"/>
                  </a:cubicBezTo>
                  <a:cubicBezTo>
                    <a:pt x="2303272" y="2786164"/>
                    <a:pt x="2312630" y="2789972"/>
                    <a:pt x="2317286" y="2799894"/>
                  </a:cubicBezTo>
                  <a:cubicBezTo>
                    <a:pt x="2337432" y="2848233"/>
                    <a:pt x="2378532" y="2872259"/>
                    <a:pt x="2422066" y="2892162"/>
                  </a:cubicBezTo>
                  <a:cubicBezTo>
                    <a:pt x="2466586" y="2913198"/>
                    <a:pt x="2513688" y="2927986"/>
                    <a:pt x="2558208" y="2949022"/>
                  </a:cubicBezTo>
                  <a:cubicBezTo>
                    <a:pt x="2599610" y="2968790"/>
                    <a:pt x="2651824" y="2941138"/>
                    <a:pt x="2693780" y="2922450"/>
                  </a:cubicBezTo>
                  <a:cubicBezTo>
                    <a:pt x="2730194" y="2906616"/>
                    <a:pt x="2759278" y="2873201"/>
                    <a:pt x="2779990" y="2837111"/>
                  </a:cubicBezTo>
                  <a:cubicBezTo>
                    <a:pt x="2793124" y="2817639"/>
                    <a:pt x="2797586" y="2799750"/>
                    <a:pt x="2778920" y="2776098"/>
                  </a:cubicBezTo>
                  <a:cubicBezTo>
                    <a:pt x="2747678" y="2733461"/>
                    <a:pt x="2773752" y="2666709"/>
                    <a:pt x="2822248" y="2646303"/>
                  </a:cubicBezTo>
                  <a:cubicBezTo>
                    <a:pt x="2828044" y="2643735"/>
                    <a:pt x="2833138" y="2643528"/>
                    <a:pt x="2837844" y="2644599"/>
                  </a:cubicBezTo>
                  <a:close/>
                  <a:moveTo>
                    <a:pt x="3631476" y="1214278"/>
                  </a:moveTo>
                  <a:cubicBezTo>
                    <a:pt x="3647430" y="1216036"/>
                    <a:pt x="3663062" y="1222395"/>
                    <a:pt x="3673972" y="1234014"/>
                  </a:cubicBezTo>
                  <a:cubicBezTo>
                    <a:pt x="3706920" y="1271703"/>
                    <a:pt x="3746560" y="1305561"/>
                    <a:pt x="3773814" y="1348224"/>
                  </a:cubicBezTo>
                  <a:cubicBezTo>
                    <a:pt x="3795638" y="1375489"/>
                    <a:pt x="3817182" y="1407027"/>
                    <a:pt x="3849814" y="1416785"/>
                  </a:cubicBezTo>
                  <a:cubicBezTo>
                    <a:pt x="3884722" y="1424554"/>
                    <a:pt x="3905834" y="1446402"/>
                    <a:pt x="3931354" y="1466406"/>
                  </a:cubicBezTo>
                  <a:cubicBezTo>
                    <a:pt x="3947748" y="1478267"/>
                    <a:pt x="3964984" y="1477307"/>
                    <a:pt x="3980940" y="1479477"/>
                  </a:cubicBezTo>
                  <a:cubicBezTo>
                    <a:pt x="3994760" y="1481502"/>
                    <a:pt x="4004166" y="1485368"/>
                    <a:pt x="4007460" y="1500623"/>
                  </a:cubicBezTo>
                  <a:cubicBezTo>
                    <a:pt x="4010896" y="1513740"/>
                    <a:pt x="3976070" y="1586487"/>
                    <a:pt x="3962970" y="1589879"/>
                  </a:cubicBezTo>
                  <a:cubicBezTo>
                    <a:pt x="3945592" y="1592980"/>
                    <a:pt x="3943036" y="1599242"/>
                    <a:pt x="3941912" y="1616342"/>
                  </a:cubicBezTo>
                  <a:cubicBezTo>
                    <a:pt x="3941810" y="1650685"/>
                    <a:pt x="3900206" y="1646750"/>
                    <a:pt x="3886704" y="1672657"/>
                  </a:cubicBezTo>
                  <a:cubicBezTo>
                    <a:pt x="3879310" y="1687177"/>
                    <a:pt x="3829880" y="1688071"/>
                    <a:pt x="3814062" y="1683763"/>
                  </a:cubicBezTo>
                  <a:cubicBezTo>
                    <a:pt x="3792114" y="1674739"/>
                    <a:pt x="3772166" y="1668000"/>
                    <a:pt x="3749112" y="1692177"/>
                  </a:cubicBezTo>
                  <a:cubicBezTo>
                    <a:pt x="3729478" y="1713368"/>
                    <a:pt x="3692866" y="1715146"/>
                    <a:pt x="3662826" y="1731328"/>
                  </a:cubicBezTo>
                  <a:cubicBezTo>
                    <a:pt x="3598332" y="1765536"/>
                    <a:pt x="3585684" y="1794723"/>
                    <a:pt x="3605706" y="1865873"/>
                  </a:cubicBezTo>
                  <a:cubicBezTo>
                    <a:pt x="3618000" y="1907511"/>
                    <a:pt x="3647236" y="1936358"/>
                    <a:pt x="3668500" y="1972168"/>
                  </a:cubicBezTo>
                  <a:cubicBezTo>
                    <a:pt x="3672494" y="1976737"/>
                    <a:pt x="3673074" y="1984292"/>
                    <a:pt x="3675926" y="1989856"/>
                  </a:cubicBezTo>
                  <a:cubicBezTo>
                    <a:pt x="3653156" y="2009758"/>
                    <a:pt x="3641596" y="1989641"/>
                    <a:pt x="3627476" y="1975788"/>
                  </a:cubicBezTo>
                  <a:cubicBezTo>
                    <a:pt x="3614356" y="1963078"/>
                    <a:pt x="3612484" y="1942554"/>
                    <a:pt x="3589398" y="1934526"/>
                  </a:cubicBezTo>
                  <a:cubicBezTo>
                    <a:pt x="3579588" y="1953174"/>
                    <a:pt x="3588012" y="1972002"/>
                    <a:pt x="3592306" y="1988397"/>
                  </a:cubicBezTo>
                  <a:cubicBezTo>
                    <a:pt x="3601168" y="2016918"/>
                    <a:pt x="3592496" y="2034570"/>
                    <a:pt x="3569008" y="2049057"/>
                  </a:cubicBezTo>
                  <a:cubicBezTo>
                    <a:pt x="3520892" y="2079022"/>
                    <a:pt x="3472914" y="2106855"/>
                    <a:pt x="3426932" y="2136968"/>
                  </a:cubicBezTo>
                  <a:cubicBezTo>
                    <a:pt x="3419104" y="2141797"/>
                    <a:pt x="3407138" y="2144194"/>
                    <a:pt x="3417124" y="2155616"/>
                  </a:cubicBezTo>
                  <a:cubicBezTo>
                    <a:pt x="3424968" y="2166889"/>
                    <a:pt x="3431960" y="2174885"/>
                    <a:pt x="3422570" y="2187121"/>
                  </a:cubicBezTo>
                  <a:cubicBezTo>
                    <a:pt x="3402936" y="2208312"/>
                    <a:pt x="3398416" y="2244497"/>
                    <a:pt x="3362804" y="2247416"/>
                  </a:cubicBezTo>
                  <a:cubicBezTo>
                    <a:pt x="3305546" y="2253139"/>
                    <a:pt x="3252434" y="2277397"/>
                    <a:pt x="3195176" y="2283120"/>
                  </a:cubicBezTo>
                  <a:cubicBezTo>
                    <a:pt x="3173524" y="2285923"/>
                    <a:pt x="3166816" y="2273655"/>
                    <a:pt x="3162664" y="2255120"/>
                  </a:cubicBezTo>
                  <a:cubicBezTo>
                    <a:pt x="3164872" y="2188719"/>
                    <a:pt x="3192304" y="2130492"/>
                    <a:pt x="3210330" y="2068398"/>
                  </a:cubicBezTo>
                  <a:cubicBezTo>
                    <a:pt x="3221416" y="2046618"/>
                    <a:pt x="3226094" y="2024399"/>
                    <a:pt x="3229770" y="2001034"/>
                  </a:cubicBezTo>
                  <a:cubicBezTo>
                    <a:pt x="3231190" y="1995765"/>
                    <a:pt x="3230332" y="1992485"/>
                    <a:pt x="3231610" y="1989354"/>
                  </a:cubicBezTo>
                  <a:cubicBezTo>
                    <a:pt x="3239548" y="1950183"/>
                    <a:pt x="3269150" y="1924309"/>
                    <a:pt x="3284212" y="1890994"/>
                  </a:cubicBezTo>
                  <a:cubicBezTo>
                    <a:pt x="3305532" y="1844155"/>
                    <a:pt x="3346678" y="1822296"/>
                    <a:pt x="3388822" y="1801579"/>
                  </a:cubicBezTo>
                  <a:cubicBezTo>
                    <a:pt x="3409894" y="1791220"/>
                    <a:pt x="3418004" y="1782117"/>
                    <a:pt x="3412276" y="1754887"/>
                  </a:cubicBezTo>
                  <a:cubicBezTo>
                    <a:pt x="3404392" y="1711407"/>
                    <a:pt x="3415918" y="1699318"/>
                    <a:pt x="3460218" y="1694852"/>
                  </a:cubicBezTo>
                  <a:cubicBezTo>
                    <a:pt x="3492554" y="1692781"/>
                    <a:pt x="3509492" y="1679990"/>
                    <a:pt x="3512732" y="1646938"/>
                  </a:cubicBezTo>
                  <a:cubicBezTo>
                    <a:pt x="3518514" y="1591514"/>
                    <a:pt x="3544822" y="1550388"/>
                    <a:pt x="3597932" y="1526129"/>
                  </a:cubicBezTo>
                  <a:cubicBezTo>
                    <a:pt x="3589226" y="1511577"/>
                    <a:pt x="3572692" y="1501851"/>
                    <a:pt x="3567822" y="1477901"/>
                  </a:cubicBezTo>
                  <a:cubicBezTo>
                    <a:pt x="3567278" y="1502553"/>
                    <a:pt x="3561026" y="1516077"/>
                    <a:pt x="3550500" y="1529309"/>
                  </a:cubicBezTo>
                  <a:cubicBezTo>
                    <a:pt x="3508966" y="1589786"/>
                    <a:pt x="3471568" y="1652693"/>
                    <a:pt x="3408652" y="1695598"/>
                  </a:cubicBezTo>
                  <a:cubicBezTo>
                    <a:pt x="3393988" y="1706398"/>
                    <a:pt x="3385320" y="1724050"/>
                    <a:pt x="3372514" y="1739270"/>
                  </a:cubicBezTo>
                  <a:cubicBezTo>
                    <a:pt x="3339934" y="1777820"/>
                    <a:pt x="3316426" y="1776204"/>
                    <a:pt x="3281482" y="1736229"/>
                  </a:cubicBezTo>
                  <a:cubicBezTo>
                    <a:pt x="3273880" y="1688476"/>
                    <a:pt x="3273686" y="1642305"/>
                    <a:pt x="3303272" y="1600327"/>
                  </a:cubicBezTo>
                  <a:cubicBezTo>
                    <a:pt x="3382676" y="1649799"/>
                    <a:pt x="3404708" y="1608378"/>
                    <a:pt x="3461464" y="1528551"/>
                  </a:cubicBezTo>
                  <a:cubicBezTo>
                    <a:pt x="3484216" y="1492546"/>
                    <a:pt x="3484884" y="1449655"/>
                    <a:pt x="3482272" y="1407610"/>
                  </a:cubicBezTo>
                  <a:cubicBezTo>
                    <a:pt x="3478664" y="1364423"/>
                    <a:pt x="3493872" y="1328972"/>
                    <a:pt x="3525748" y="1301107"/>
                  </a:cubicBezTo>
                  <a:cubicBezTo>
                    <a:pt x="3545104" y="1284189"/>
                    <a:pt x="3559330" y="1263700"/>
                    <a:pt x="3569418" y="1240778"/>
                  </a:cubicBezTo>
                  <a:cubicBezTo>
                    <a:pt x="3572614" y="1232947"/>
                    <a:pt x="3578930" y="1226672"/>
                    <a:pt x="3587058" y="1222149"/>
                  </a:cubicBezTo>
                  <a:cubicBezTo>
                    <a:pt x="3599248" y="1215365"/>
                    <a:pt x="3615524" y="1212520"/>
                    <a:pt x="3631476" y="1214278"/>
                  </a:cubicBezTo>
                  <a:close/>
                  <a:moveTo>
                    <a:pt x="3534608" y="0"/>
                  </a:moveTo>
                  <a:cubicBezTo>
                    <a:pt x="3559624" y="58530"/>
                    <a:pt x="3623426" y="67081"/>
                    <a:pt x="3666124" y="102117"/>
                  </a:cubicBezTo>
                  <a:cubicBezTo>
                    <a:pt x="3705544" y="138006"/>
                    <a:pt x="3767354" y="144278"/>
                    <a:pt x="3797380" y="176323"/>
                  </a:cubicBezTo>
                  <a:cubicBezTo>
                    <a:pt x="3836366" y="218621"/>
                    <a:pt x="3858596" y="207230"/>
                    <a:pt x="3894222" y="188151"/>
                  </a:cubicBezTo>
                  <a:cubicBezTo>
                    <a:pt x="3910750" y="181745"/>
                    <a:pt x="3927136" y="177475"/>
                    <a:pt x="3942782" y="199975"/>
                  </a:cubicBezTo>
                  <a:cubicBezTo>
                    <a:pt x="3952598" y="213506"/>
                    <a:pt x="3975808" y="219346"/>
                    <a:pt x="3992180" y="231168"/>
                  </a:cubicBezTo>
                  <a:cubicBezTo>
                    <a:pt x="4012676" y="245409"/>
                    <a:pt x="4018782" y="266201"/>
                    <a:pt x="4004230" y="290979"/>
                  </a:cubicBezTo>
                  <a:cubicBezTo>
                    <a:pt x="3983542" y="327147"/>
                    <a:pt x="4000330" y="348652"/>
                    <a:pt x="4034354" y="369162"/>
                  </a:cubicBezTo>
                  <a:cubicBezTo>
                    <a:pt x="4061260" y="383834"/>
                    <a:pt x="4100438" y="375719"/>
                    <a:pt x="4114078" y="412035"/>
                  </a:cubicBezTo>
                  <a:cubicBezTo>
                    <a:pt x="4118770" y="422003"/>
                    <a:pt x="4134156" y="416592"/>
                    <a:pt x="4143134" y="410755"/>
                  </a:cubicBezTo>
                  <a:cubicBezTo>
                    <a:pt x="4157528" y="404206"/>
                    <a:pt x="4170072" y="393241"/>
                    <a:pt x="4181474" y="383274"/>
                  </a:cubicBezTo>
                  <a:cubicBezTo>
                    <a:pt x="4192732" y="375444"/>
                    <a:pt x="4207702" y="360350"/>
                    <a:pt x="4220650" y="375162"/>
                  </a:cubicBezTo>
                  <a:cubicBezTo>
                    <a:pt x="4231608" y="387695"/>
                    <a:pt x="4215354" y="405921"/>
                    <a:pt x="4206374" y="411757"/>
                  </a:cubicBezTo>
                  <a:cubicBezTo>
                    <a:pt x="4168324" y="434966"/>
                    <a:pt x="4140088" y="471705"/>
                    <a:pt x="4092366" y="479248"/>
                  </a:cubicBezTo>
                  <a:cubicBezTo>
                    <a:pt x="4077122" y="482521"/>
                    <a:pt x="4055888" y="495052"/>
                    <a:pt x="4047328" y="510572"/>
                  </a:cubicBezTo>
                  <a:cubicBezTo>
                    <a:pt x="4031348" y="540619"/>
                    <a:pt x="4000574" y="551438"/>
                    <a:pt x="3974776" y="567955"/>
                  </a:cubicBezTo>
                  <a:cubicBezTo>
                    <a:pt x="3965800" y="573792"/>
                    <a:pt x="3953544" y="580485"/>
                    <a:pt x="3956096" y="590311"/>
                  </a:cubicBezTo>
                  <a:cubicBezTo>
                    <a:pt x="3963908" y="617654"/>
                    <a:pt x="3955478" y="647131"/>
                    <a:pt x="3957164" y="669773"/>
                  </a:cubicBezTo>
                  <a:cubicBezTo>
                    <a:pt x="3964942" y="729300"/>
                    <a:pt x="3989956" y="787831"/>
                    <a:pt x="4005288" y="846787"/>
                  </a:cubicBezTo>
                  <a:cubicBezTo>
                    <a:pt x="4026014" y="921127"/>
                    <a:pt x="4037618" y="1003437"/>
                    <a:pt x="4005788" y="1077486"/>
                  </a:cubicBezTo>
                  <a:cubicBezTo>
                    <a:pt x="3980526" y="1133732"/>
                    <a:pt x="3898042" y="1147538"/>
                    <a:pt x="3847522" y="1101251"/>
                  </a:cubicBezTo>
                  <a:cubicBezTo>
                    <a:pt x="3830444" y="1084019"/>
                    <a:pt x="3818768" y="1082168"/>
                    <a:pt x="3801518" y="1099254"/>
                  </a:cubicBezTo>
                  <a:cubicBezTo>
                    <a:pt x="3806944" y="1082451"/>
                    <a:pt x="3816648" y="1065932"/>
                    <a:pt x="3790304" y="1058810"/>
                  </a:cubicBezTo>
                  <a:cubicBezTo>
                    <a:pt x="3779764" y="1055961"/>
                    <a:pt x="3768234" y="1051972"/>
                    <a:pt x="3771378" y="1037162"/>
                  </a:cubicBezTo>
                  <a:cubicBezTo>
                    <a:pt x="3774382" y="1024489"/>
                    <a:pt x="3784918" y="1027338"/>
                    <a:pt x="3794606" y="1026912"/>
                  </a:cubicBezTo>
                  <a:cubicBezTo>
                    <a:pt x="3814972" y="1027198"/>
                    <a:pt x="3817544" y="1020932"/>
                    <a:pt x="3805880" y="1002988"/>
                  </a:cubicBezTo>
                  <a:cubicBezTo>
                    <a:pt x="3786246" y="975929"/>
                    <a:pt x="3814324" y="957421"/>
                    <a:pt x="3828154" y="943322"/>
                  </a:cubicBezTo>
                  <a:cubicBezTo>
                    <a:pt x="3841982" y="929225"/>
                    <a:pt x="3848088" y="950017"/>
                    <a:pt x="3852634" y="962122"/>
                  </a:cubicBezTo>
                  <a:cubicBezTo>
                    <a:pt x="3856040" y="975223"/>
                    <a:pt x="3849618" y="990888"/>
                    <a:pt x="3870982" y="992315"/>
                  </a:cubicBezTo>
                  <a:cubicBezTo>
                    <a:pt x="3890210" y="993597"/>
                    <a:pt x="3897772" y="976937"/>
                    <a:pt x="3901772" y="965402"/>
                  </a:cubicBezTo>
                  <a:cubicBezTo>
                    <a:pt x="3909624" y="944470"/>
                    <a:pt x="3916324" y="940624"/>
                    <a:pt x="3934684" y="954724"/>
                  </a:cubicBezTo>
                  <a:cubicBezTo>
                    <a:pt x="3947070" y="961990"/>
                    <a:pt x="3963582" y="971675"/>
                    <a:pt x="3978824" y="968400"/>
                  </a:cubicBezTo>
                  <a:cubicBezTo>
                    <a:pt x="3986376" y="967832"/>
                    <a:pt x="3985958" y="958148"/>
                    <a:pt x="3982970" y="954730"/>
                  </a:cubicBezTo>
                  <a:cubicBezTo>
                    <a:pt x="3970164" y="937781"/>
                    <a:pt x="3960220" y="910298"/>
                    <a:pt x="3934294" y="912858"/>
                  </a:cubicBezTo>
                  <a:cubicBezTo>
                    <a:pt x="3899680" y="916984"/>
                    <a:pt x="3897848" y="896478"/>
                    <a:pt x="3891886" y="873549"/>
                  </a:cubicBezTo>
                  <a:cubicBezTo>
                    <a:pt x="3888910" y="854040"/>
                    <a:pt x="3914258" y="860024"/>
                    <a:pt x="3916266" y="846210"/>
                  </a:cubicBezTo>
                  <a:cubicBezTo>
                    <a:pt x="3929432" y="778427"/>
                    <a:pt x="3945194" y="830975"/>
                    <a:pt x="3958142" y="845787"/>
                  </a:cubicBezTo>
                  <a:cubicBezTo>
                    <a:pt x="3963584" y="812891"/>
                    <a:pt x="3945944" y="788111"/>
                    <a:pt x="3906782" y="780134"/>
                  </a:cubicBezTo>
                  <a:cubicBezTo>
                    <a:pt x="3867622" y="772154"/>
                    <a:pt x="3830610" y="748227"/>
                    <a:pt x="3787020" y="758191"/>
                  </a:cubicBezTo>
                  <a:cubicBezTo>
                    <a:pt x="3767358" y="763316"/>
                    <a:pt x="3754264" y="750640"/>
                    <a:pt x="3743742" y="731700"/>
                  </a:cubicBezTo>
                  <a:cubicBezTo>
                    <a:pt x="3684574" y="638702"/>
                    <a:pt x="3755612" y="524358"/>
                    <a:pt x="3842930" y="518385"/>
                  </a:cubicBezTo>
                  <a:cubicBezTo>
                    <a:pt x="3874268" y="515113"/>
                    <a:pt x="3884400" y="492186"/>
                    <a:pt x="3864768" y="465128"/>
                  </a:cubicBezTo>
                  <a:cubicBezTo>
                    <a:pt x="3849124" y="442626"/>
                    <a:pt x="3842310" y="416422"/>
                    <a:pt x="3815404" y="401752"/>
                  </a:cubicBezTo>
                  <a:cubicBezTo>
                    <a:pt x="3796612" y="394059"/>
                    <a:pt x="3778682" y="373552"/>
                    <a:pt x="3785826" y="347210"/>
                  </a:cubicBezTo>
                  <a:cubicBezTo>
                    <a:pt x="3813328" y="337243"/>
                    <a:pt x="3837520" y="360314"/>
                    <a:pt x="3864152" y="363165"/>
                  </a:cubicBezTo>
                  <a:cubicBezTo>
                    <a:pt x="3899328" y="366586"/>
                    <a:pt x="3933914" y="394644"/>
                    <a:pt x="3970970" y="370296"/>
                  </a:cubicBezTo>
                  <a:cubicBezTo>
                    <a:pt x="3951036" y="363599"/>
                    <a:pt x="3933236" y="357048"/>
                    <a:pt x="3912868" y="356762"/>
                  </a:cubicBezTo>
                  <a:cubicBezTo>
                    <a:pt x="3877402" y="357613"/>
                    <a:pt x="3849210" y="346076"/>
                    <a:pt x="3837708" y="309902"/>
                  </a:cubicBezTo>
                  <a:cubicBezTo>
                    <a:pt x="3835152" y="300076"/>
                    <a:pt x="3829176" y="293242"/>
                    <a:pt x="3818786" y="288257"/>
                  </a:cubicBezTo>
                  <a:cubicBezTo>
                    <a:pt x="3763688" y="262047"/>
                    <a:pt x="3718000" y="223593"/>
                    <a:pt x="3672460" y="183003"/>
                  </a:cubicBezTo>
                  <a:cubicBezTo>
                    <a:pt x="3654244" y="166769"/>
                    <a:pt x="3634886" y="151528"/>
                    <a:pt x="3630210" y="125469"/>
                  </a:cubicBezTo>
                  <a:cubicBezTo>
                    <a:pt x="3626948" y="110231"/>
                    <a:pt x="3614418" y="105102"/>
                    <a:pt x="3596332" y="102821"/>
                  </a:cubicBezTo>
                  <a:cubicBezTo>
                    <a:pt x="3645264" y="172606"/>
                    <a:pt x="3682228" y="244808"/>
                    <a:pt x="3739580" y="301207"/>
                  </a:cubicBezTo>
                  <a:cubicBezTo>
                    <a:pt x="3746694" y="307044"/>
                    <a:pt x="3751530" y="314878"/>
                    <a:pt x="3742552" y="320717"/>
                  </a:cubicBezTo>
                  <a:cubicBezTo>
                    <a:pt x="3702380" y="327690"/>
                    <a:pt x="3677770" y="294936"/>
                    <a:pt x="3645306" y="283112"/>
                  </a:cubicBezTo>
                  <a:cubicBezTo>
                    <a:pt x="3622238" y="275135"/>
                    <a:pt x="3594032" y="279690"/>
                    <a:pt x="3577390" y="256049"/>
                  </a:cubicBezTo>
                  <a:cubicBezTo>
                    <a:pt x="3553630" y="226568"/>
                    <a:pt x="3533566" y="205918"/>
                    <a:pt x="3530188" y="160632"/>
                  </a:cubicBezTo>
                  <a:cubicBezTo>
                    <a:pt x="3529658" y="120901"/>
                    <a:pt x="3536108" y="73054"/>
                    <a:pt x="3514068" y="34034"/>
                  </a:cubicBezTo>
                  <a:cubicBezTo>
                    <a:pt x="3505392" y="19506"/>
                    <a:pt x="3529472" y="12531"/>
                    <a:pt x="3534608" y="0"/>
                  </a:cubicBezTo>
                  <a:close/>
                </a:path>
              </a:pathLst>
            </a:custGeom>
            <a:solidFill>
              <a:srgbClr val="009999"/>
            </a:solidFill>
            <a:ln>
              <a:noFill/>
            </a:ln>
          </p:spPr>
          <p:txBody>
            <a:bodyPr anchorCtr="0" anchor="ctr" bIns="22850" lIns="45725" spcFirstLastPara="1" rIns="45725" wrap="square" tIns="2285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747993"/>
                </a:solidFill>
                <a:latin typeface="Jost Light"/>
                <a:ea typeface="Jost Light"/>
                <a:cs typeface="Jost Light"/>
                <a:sym typeface="Jost Light"/>
              </a:endParaRPr>
            </a:p>
          </p:txBody>
        </p:sp>
        <p:sp>
          <p:nvSpPr>
            <p:cNvPr id="1006" name="Google Shape;1006;g311d5cb9a0a_0_734"/>
            <p:cNvSpPr/>
            <p:nvPr/>
          </p:nvSpPr>
          <p:spPr>
            <a:xfrm>
              <a:off x="20153760" y="6744605"/>
              <a:ext cx="354840" cy="816580"/>
            </a:xfrm>
            <a:custGeom>
              <a:rect b="b" l="l" r="r" t="t"/>
              <a:pathLst>
                <a:path extrusionOk="0" h="816580" w="354840">
                  <a:moveTo>
                    <a:pt x="95382" y="794936"/>
                  </a:moveTo>
                  <a:cubicBezTo>
                    <a:pt x="102132" y="792986"/>
                    <a:pt x="108880" y="791039"/>
                    <a:pt x="113550" y="798779"/>
                  </a:cubicBezTo>
                  <a:cubicBezTo>
                    <a:pt x="114846" y="807498"/>
                    <a:pt x="109074" y="810564"/>
                    <a:pt x="102100" y="814675"/>
                  </a:cubicBezTo>
                  <a:cubicBezTo>
                    <a:pt x="96328" y="817741"/>
                    <a:pt x="89798" y="817528"/>
                    <a:pt x="86106" y="810902"/>
                  </a:cubicBezTo>
                  <a:cubicBezTo>
                    <a:pt x="83614" y="803229"/>
                    <a:pt x="87432" y="797931"/>
                    <a:pt x="95382" y="794936"/>
                  </a:cubicBezTo>
                  <a:close/>
                  <a:moveTo>
                    <a:pt x="92660" y="217388"/>
                  </a:moveTo>
                  <a:cubicBezTo>
                    <a:pt x="120948" y="214835"/>
                    <a:pt x="145696" y="231464"/>
                    <a:pt x="173676" y="233203"/>
                  </a:cubicBezTo>
                  <a:cubicBezTo>
                    <a:pt x="176828" y="234478"/>
                    <a:pt x="183130" y="237026"/>
                    <a:pt x="183972" y="240311"/>
                  </a:cubicBezTo>
                  <a:cubicBezTo>
                    <a:pt x="191552" y="300069"/>
                    <a:pt x="256570" y="327826"/>
                    <a:pt x="267144" y="391006"/>
                  </a:cubicBezTo>
                  <a:cubicBezTo>
                    <a:pt x="272274" y="424741"/>
                    <a:pt x="301548" y="453510"/>
                    <a:pt x="322054" y="483889"/>
                  </a:cubicBezTo>
                  <a:cubicBezTo>
                    <a:pt x="336726" y="505282"/>
                    <a:pt x="332404" y="535195"/>
                    <a:pt x="354840" y="553838"/>
                  </a:cubicBezTo>
                  <a:cubicBezTo>
                    <a:pt x="328924" y="568396"/>
                    <a:pt x="320798" y="531239"/>
                    <a:pt x="299962" y="535335"/>
                  </a:cubicBezTo>
                  <a:cubicBezTo>
                    <a:pt x="257378" y="526219"/>
                    <a:pt x="216946" y="517238"/>
                    <a:pt x="173900" y="514563"/>
                  </a:cubicBezTo>
                  <a:cubicBezTo>
                    <a:pt x="153528" y="512219"/>
                    <a:pt x="133000" y="512021"/>
                    <a:pt x="122792" y="488749"/>
                  </a:cubicBezTo>
                  <a:cubicBezTo>
                    <a:pt x="103384" y="413165"/>
                    <a:pt x="68602" y="340935"/>
                    <a:pt x="65726" y="260987"/>
                  </a:cubicBezTo>
                  <a:cubicBezTo>
                    <a:pt x="80570" y="250053"/>
                    <a:pt x="95414" y="239118"/>
                    <a:pt x="92660" y="217388"/>
                  </a:cubicBezTo>
                  <a:close/>
                  <a:moveTo>
                    <a:pt x="30368" y="36"/>
                  </a:moveTo>
                  <a:cubicBezTo>
                    <a:pt x="33876" y="-299"/>
                    <a:pt x="37724" y="1614"/>
                    <a:pt x="42206" y="7283"/>
                  </a:cubicBezTo>
                  <a:cubicBezTo>
                    <a:pt x="56334" y="25615"/>
                    <a:pt x="27930" y="35063"/>
                    <a:pt x="17796" y="47733"/>
                  </a:cubicBezTo>
                  <a:cubicBezTo>
                    <a:pt x="14368" y="52638"/>
                    <a:pt x="7946" y="56325"/>
                    <a:pt x="3568" y="60143"/>
                  </a:cubicBezTo>
                  <a:cubicBezTo>
                    <a:pt x="2378" y="47768"/>
                    <a:pt x="1190" y="35393"/>
                    <a:pt x="0" y="23016"/>
                  </a:cubicBezTo>
                  <a:cubicBezTo>
                    <a:pt x="12384" y="22276"/>
                    <a:pt x="19846" y="1040"/>
                    <a:pt x="30368" y="36"/>
                  </a:cubicBezTo>
                  <a:close/>
                </a:path>
              </a:pathLst>
            </a:custGeom>
            <a:solidFill>
              <a:srgbClr val="009999"/>
            </a:solidFill>
            <a:ln>
              <a:noFill/>
            </a:ln>
          </p:spPr>
          <p:txBody>
            <a:bodyPr anchorCtr="0" anchor="ctr" bIns="22850" lIns="45725" spcFirstLastPara="1" rIns="45725" wrap="square" tIns="2285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747993"/>
                </a:solidFill>
                <a:latin typeface="Jost Light"/>
                <a:ea typeface="Jost Light"/>
                <a:cs typeface="Jost Light"/>
                <a:sym typeface="Jost Light"/>
              </a:endParaRPr>
            </a:p>
          </p:txBody>
        </p:sp>
        <p:sp>
          <p:nvSpPr>
            <p:cNvPr id="1007" name="Google Shape;1007;g311d5cb9a0a_0_734"/>
            <p:cNvSpPr/>
            <p:nvPr/>
          </p:nvSpPr>
          <p:spPr>
            <a:xfrm>
              <a:off x="13072038" y="5501815"/>
              <a:ext cx="7880432" cy="6870384"/>
            </a:xfrm>
            <a:custGeom>
              <a:rect b="b" l="l" r="r" t="t"/>
              <a:pathLst>
                <a:path extrusionOk="0" h="6870384" w="7880432">
                  <a:moveTo>
                    <a:pt x="2866082" y="6265982"/>
                  </a:moveTo>
                  <a:cubicBezTo>
                    <a:pt x="2888329" y="6262157"/>
                    <a:pt x="2909240" y="6277076"/>
                    <a:pt x="2931631" y="6271168"/>
                  </a:cubicBezTo>
                  <a:cubicBezTo>
                    <a:pt x="2935503" y="6275597"/>
                    <a:pt x="2938403" y="6278917"/>
                    <a:pt x="2941306" y="6282239"/>
                  </a:cubicBezTo>
                  <a:cubicBezTo>
                    <a:pt x="2951654" y="6298583"/>
                    <a:pt x="2942281" y="6312635"/>
                    <a:pt x="2939163" y="6327081"/>
                  </a:cubicBezTo>
                  <a:cubicBezTo>
                    <a:pt x="2936484" y="6335281"/>
                    <a:pt x="2925477" y="6342954"/>
                    <a:pt x="2922722" y="6337549"/>
                  </a:cubicBezTo>
                  <a:cubicBezTo>
                    <a:pt x="2910215" y="6307471"/>
                    <a:pt x="2859918" y="6308478"/>
                    <a:pt x="2866082" y="6265982"/>
                  </a:cubicBezTo>
                  <a:close/>
                  <a:moveTo>
                    <a:pt x="2587580" y="6190748"/>
                  </a:moveTo>
                  <a:cubicBezTo>
                    <a:pt x="2652753" y="6207954"/>
                    <a:pt x="2717923" y="6225160"/>
                    <a:pt x="2783096" y="6242368"/>
                  </a:cubicBezTo>
                  <a:cubicBezTo>
                    <a:pt x="2782377" y="6253020"/>
                    <a:pt x="2787905" y="6266230"/>
                    <a:pt x="2779949" y="6273189"/>
                  </a:cubicBezTo>
                  <a:cubicBezTo>
                    <a:pt x="2752234" y="6303434"/>
                    <a:pt x="2780334" y="6331000"/>
                    <a:pt x="2784859" y="6359122"/>
                  </a:cubicBezTo>
                  <a:cubicBezTo>
                    <a:pt x="2788820" y="6379719"/>
                    <a:pt x="2805585" y="6369072"/>
                    <a:pt x="2816955" y="6359133"/>
                  </a:cubicBezTo>
                  <a:cubicBezTo>
                    <a:pt x="2823774" y="6353170"/>
                    <a:pt x="2824634" y="6340387"/>
                    <a:pt x="2830605" y="6331155"/>
                  </a:cubicBezTo>
                  <a:cubicBezTo>
                    <a:pt x="2839568" y="6309284"/>
                    <a:pt x="2858884" y="6308438"/>
                    <a:pt x="2877768" y="6313984"/>
                  </a:cubicBezTo>
                  <a:cubicBezTo>
                    <a:pt x="2898781" y="6319673"/>
                    <a:pt x="2894508" y="6335436"/>
                    <a:pt x="2890095" y="6353332"/>
                  </a:cubicBezTo>
                  <a:cubicBezTo>
                    <a:pt x="2888383" y="6362848"/>
                    <a:pt x="2874599" y="6376906"/>
                    <a:pt x="2889077" y="6384296"/>
                  </a:cubicBezTo>
                  <a:cubicBezTo>
                    <a:pt x="2902566" y="6390550"/>
                    <a:pt x="2913083" y="6377343"/>
                    <a:pt x="2919342" y="6363852"/>
                  </a:cubicBezTo>
                  <a:cubicBezTo>
                    <a:pt x="2929010" y="6347378"/>
                    <a:pt x="2942797" y="6333320"/>
                    <a:pt x="2964516" y="6344407"/>
                  </a:cubicBezTo>
                  <a:cubicBezTo>
                    <a:pt x="2986237" y="6355492"/>
                    <a:pt x="2991334" y="6375095"/>
                    <a:pt x="2987626" y="6398388"/>
                  </a:cubicBezTo>
                  <a:cubicBezTo>
                    <a:pt x="2980483" y="6456764"/>
                    <a:pt x="2993252" y="6473670"/>
                    <a:pt x="3052332" y="6470137"/>
                  </a:cubicBezTo>
                  <a:cubicBezTo>
                    <a:pt x="3091107" y="6466313"/>
                    <a:pt x="3118642" y="6486350"/>
                    <a:pt x="3149877" y="6499143"/>
                  </a:cubicBezTo>
                  <a:cubicBezTo>
                    <a:pt x="3178981" y="6511793"/>
                    <a:pt x="3204540" y="6513506"/>
                    <a:pt x="3235082" y="6504851"/>
                  </a:cubicBezTo>
                  <a:cubicBezTo>
                    <a:pt x="3280961" y="6490803"/>
                    <a:pt x="3285076" y="6493219"/>
                    <a:pt x="3280641" y="6543215"/>
                  </a:cubicBezTo>
                  <a:cubicBezTo>
                    <a:pt x="3278641" y="6556992"/>
                    <a:pt x="3281896" y="6572191"/>
                    <a:pt x="3274789" y="6582416"/>
                  </a:cubicBezTo>
                  <a:cubicBezTo>
                    <a:pt x="3252186" y="6616215"/>
                    <a:pt x="3272063" y="6622897"/>
                    <a:pt x="3299608" y="6626881"/>
                  </a:cubicBezTo>
                  <a:cubicBezTo>
                    <a:pt x="3310259" y="6627595"/>
                    <a:pt x="3322190" y="6625184"/>
                    <a:pt x="3324312" y="6641379"/>
                  </a:cubicBezTo>
                  <a:cubicBezTo>
                    <a:pt x="3309676" y="6652168"/>
                    <a:pt x="3282976" y="6651448"/>
                    <a:pt x="3287357" y="6681705"/>
                  </a:cubicBezTo>
                  <a:cubicBezTo>
                    <a:pt x="3307104" y="6674468"/>
                    <a:pt x="3329265" y="6663111"/>
                    <a:pt x="3343880" y="6684421"/>
                  </a:cubicBezTo>
                  <a:cubicBezTo>
                    <a:pt x="3356501" y="6703458"/>
                    <a:pt x="3359473" y="6722918"/>
                    <a:pt x="3340707" y="6747343"/>
                  </a:cubicBezTo>
                  <a:cubicBezTo>
                    <a:pt x="3324363" y="6767650"/>
                    <a:pt x="3341251" y="6786972"/>
                    <a:pt x="3358566" y="6799903"/>
                  </a:cubicBezTo>
                  <a:cubicBezTo>
                    <a:pt x="3377868" y="6815107"/>
                    <a:pt x="3403000" y="6823210"/>
                    <a:pt x="3427135" y="6830177"/>
                  </a:cubicBezTo>
                  <a:cubicBezTo>
                    <a:pt x="3450138" y="6838139"/>
                    <a:pt x="3476406" y="6845249"/>
                    <a:pt x="3489736" y="6869685"/>
                  </a:cubicBezTo>
                  <a:cubicBezTo>
                    <a:pt x="3417589" y="6876621"/>
                    <a:pt x="3371469" y="6830730"/>
                    <a:pt x="3323072" y="6786825"/>
                  </a:cubicBezTo>
                  <a:cubicBezTo>
                    <a:pt x="3245154" y="6720610"/>
                    <a:pt x="3204318" y="6627990"/>
                    <a:pt x="3147856" y="6545020"/>
                  </a:cubicBezTo>
                  <a:cubicBezTo>
                    <a:pt x="3135231" y="6525984"/>
                    <a:pt x="3125861" y="6522147"/>
                    <a:pt x="3107394" y="6526260"/>
                  </a:cubicBezTo>
                  <a:cubicBezTo>
                    <a:pt x="3035668" y="6542855"/>
                    <a:pt x="2964369" y="6553061"/>
                    <a:pt x="2890376" y="6555595"/>
                  </a:cubicBezTo>
                  <a:cubicBezTo>
                    <a:pt x="2835703" y="6557283"/>
                    <a:pt x="2782878" y="6547324"/>
                    <a:pt x="2728492" y="6544750"/>
                  </a:cubicBezTo>
                  <a:cubicBezTo>
                    <a:pt x="2707486" y="6523011"/>
                    <a:pt x="2672412" y="6519592"/>
                    <a:pt x="2651697" y="6493593"/>
                  </a:cubicBezTo>
                  <a:cubicBezTo>
                    <a:pt x="2639104" y="6426405"/>
                    <a:pt x="2616713" y="6361770"/>
                    <a:pt x="2623579" y="6291606"/>
                  </a:cubicBezTo>
                  <a:cubicBezTo>
                    <a:pt x="2625579" y="6277829"/>
                    <a:pt x="2616493" y="6269729"/>
                    <a:pt x="2610677" y="6260779"/>
                  </a:cubicBezTo>
                  <a:cubicBezTo>
                    <a:pt x="2592799" y="6240320"/>
                    <a:pt x="2591253" y="6215605"/>
                    <a:pt x="2587580" y="6190748"/>
                  </a:cubicBezTo>
                  <a:close/>
                  <a:moveTo>
                    <a:pt x="4878084" y="5992598"/>
                  </a:moveTo>
                  <a:cubicBezTo>
                    <a:pt x="4889718" y="5994444"/>
                    <a:pt x="4901496" y="5994161"/>
                    <a:pt x="4912132" y="5994872"/>
                  </a:cubicBezTo>
                  <a:cubicBezTo>
                    <a:pt x="4942614" y="6018287"/>
                    <a:pt x="4922714" y="6059717"/>
                    <a:pt x="4945676" y="6083698"/>
                  </a:cubicBezTo>
                  <a:cubicBezTo>
                    <a:pt x="4917020" y="6080715"/>
                    <a:pt x="4889486" y="6092774"/>
                    <a:pt x="4866210" y="6105115"/>
                  </a:cubicBezTo>
                  <a:cubicBezTo>
                    <a:pt x="4816390" y="6130650"/>
                    <a:pt x="4764312" y="6142137"/>
                    <a:pt x="4708982" y="6138443"/>
                  </a:cubicBezTo>
                  <a:cubicBezTo>
                    <a:pt x="4664298" y="6135459"/>
                    <a:pt x="4638172" y="6158299"/>
                    <a:pt x="4615582" y="6192067"/>
                  </a:cubicBezTo>
                  <a:cubicBezTo>
                    <a:pt x="4592708" y="6230090"/>
                    <a:pt x="4546582" y="6248391"/>
                    <a:pt x="4522570" y="6287405"/>
                  </a:cubicBezTo>
                  <a:cubicBezTo>
                    <a:pt x="4516604" y="6296629"/>
                    <a:pt x="4502846" y="6294640"/>
                    <a:pt x="4493198" y="6295066"/>
                  </a:cubicBezTo>
                  <a:cubicBezTo>
                    <a:pt x="4468364" y="6298751"/>
                    <a:pt x="4443532" y="6302437"/>
                    <a:pt x="4419694" y="6307260"/>
                  </a:cubicBezTo>
                  <a:cubicBezTo>
                    <a:pt x="4398716" y="6285548"/>
                    <a:pt x="4368366" y="6276038"/>
                    <a:pt x="4346540" y="6251063"/>
                  </a:cubicBezTo>
                  <a:cubicBezTo>
                    <a:pt x="4327688" y="6229493"/>
                    <a:pt x="4277884" y="6238996"/>
                    <a:pt x="4254030" y="6259850"/>
                  </a:cubicBezTo>
                  <a:cubicBezTo>
                    <a:pt x="4242528" y="6271910"/>
                    <a:pt x="4229040" y="6281699"/>
                    <a:pt x="4215410" y="6293615"/>
                  </a:cubicBezTo>
                  <a:cubicBezTo>
                    <a:pt x="4216130" y="6282975"/>
                    <a:pt x="4223936" y="6278151"/>
                    <a:pt x="4230752" y="6272192"/>
                  </a:cubicBezTo>
                  <a:cubicBezTo>
                    <a:pt x="4237710" y="6264105"/>
                    <a:pt x="4255310" y="6256729"/>
                    <a:pt x="4242268" y="6244100"/>
                  </a:cubicBezTo>
                  <a:cubicBezTo>
                    <a:pt x="4230220" y="6232606"/>
                    <a:pt x="4210494" y="6239838"/>
                    <a:pt x="4207360" y="6254595"/>
                  </a:cubicBezTo>
                  <a:cubicBezTo>
                    <a:pt x="4197824" y="6284960"/>
                    <a:pt x="4177668" y="6298579"/>
                    <a:pt x="4151270" y="6309643"/>
                  </a:cubicBezTo>
                  <a:cubicBezTo>
                    <a:pt x="4134664" y="6318154"/>
                    <a:pt x="4129256" y="6334896"/>
                    <a:pt x="4129244" y="6350931"/>
                  </a:cubicBezTo>
                  <a:cubicBezTo>
                    <a:pt x="4127948" y="6370085"/>
                    <a:pt x="4118572" y="6382286"/>
                    <a:pt x="4100702" y="6377886"/>
                  </a:cubicBezTo>
                  <a:cubicBezTo>
                    <a:pt x="4074032" y="6377174"/>
                    <a:pt x="4041536" y="6383557"/>
                    <a:pt x="4023966" y="6358866"/>
                  </a:cubicBezTo>
                  <a:cubicBezTo>
                    <a:pt x="4015180" y="6346518"/>
                    <a:pt x="4031084" y="6332616"/>
                    <a:pt x="4038332" y="6320273"/>
                  </a:cubicBezTo>
                  <a:cubicBezTo>
                    <a:pt x="4064338" y="6267491"/>
                    <a:pt x="4064338" y="6267491"/>
                    <a:pt x="4004902" y="6261384"/>
                  </a:cubicBezTo>
                  <a:cubicBezTo>
                    <a:pt x="3997526" y="6259824"/>
                    <a:pt x="3987592" y="6264504"/>
                    <a:pt x="3987460" y="6250599"/>
                  </a:cubicBezTo>
                  <a:cubicBezTo>
                    <a:pt x="4016992" y="6224778"/>
                    <a:pt x="4056864" y="6219957"/>
                    <a:pt x="4091920" y="6207333"/>
                  </a:cubicBezTo>
                  <a:cubicBezTo>
                    <a:pt x="4124846" y="6194568"/>
                    <a:pt x="4159612" y="6186200"/>
                    <a:pt x="4194234" y="6179961"/>
                  </a:cubicBezTo>
                  <a:cubicBezTo>
                    <a:pt x="4239782" y="6170175"/>
                    <a:pt x="4287030" y="6166916"/>
                    <a:pt x="4326212" y="6140670"/>
                  </a:cubicBezTo>
                  <a:cubicBezTo>
                    <a:pt x="4334016" y="6135848"/>
                    <a:pt x="4344656" y="6136558"/>
                    <a:pt x="4354160" y="6138262"/>
                  </a:cubicBezTo>
                  <a:cubicBezTo>
                    <a:pt x="4374576" y="6152453"/>
                    <a:pt x="4411184" y="6148484"/>
                    <a:pt x="4411716" y="6188072"/>
                  </a:cubicBezTo>
                  <a:cubicBezTo>
                    <a:pt x="4412422" y="6193463"/>
                    <a:pt x="4421220" y="6189776"/>
                    <a:pt x="4426468" y="6191194"/>
                  </a:cubicBezTo>
                  <a:cubicBezTo>
                    <a:pt x="4479094" y="6203261"/>
                    <a:pt x="4516850" y="6182266"/>
                    <a:pt x="4548524" y="6140554"/>
                  </a:cubicBezTo>
                  <a:cubicBezTo>
                    <a:pt x="4589574" y="6086639"/>
                    <a:pt x="4651586" y="6070470"/>
                    <a:pt x="4711330" y="6056289"/>
                  </a:cubicBezTo>
                  <a:cubicBezTo>
                    <a:pt x="4736300" y="6050474"/>
                    <a:pt x="4746526" y="6041536"/>
                    <a:pt x="4748108" y="6018124"/>
                  </a:cubicBezTo>
                  <a:cubicBezTo>
                    <a:pt x="4788278" y="5993015"/>
                    <a:pt x="4833400" y="5989615"/>
                    <a:pt x="4878084" y="5992598"/>
                  </a:cubicBezTo>
                  <a:close/>
                  <a:moveTo>
                    <a:pt x="3478341" y="4686833"/>
                  </a:moveTo>
                  <a:lnTo>
                    <a:pt x="3479080" y="4687863"/>
                  </a:lnTo>
                  <a:lnTo>
                    <a:pt x="3481216" y="4688147"/>
                  </a:lnTo>
                  <a:close/>
                  <a:moveTo>
                    <a:pt x="7487018" y="1534828"/>
                  </a:moveTo>
                  <a:cubicBezTo>
                    <a:pt x="7494794" y="1534137"/>
                    <a:pt x="7501290" y="1535034"/>
                    <a:pt x="7506680" y="1537714"/>
                  </a:cubicBezTo>
                  <a:cubicBezTo>
                    <a:pt x="7517460" y="1543074"/>
                    <a:pt x="7523806" y="1555566"/>
                    <a:pt x="7527088" y="1576754"/>
                  </a:cubicBezTo>
                  <a:cubicBezTo>
                    <a:pt x="7529592" y="1586592"/>
                    <a:pt x="7537852" y="1591398"/>
                    <a:pt x="7542816" y="1597078"/>
                  </a:cubicBezTo>
                  <a:cubicBezTo>
                    <a:pt x="7579242" y="1643411"/>
                    <a:pt x="7636874" y="1665190"/>
                    <a:pt x="7675602" y="1709507"/>
                  </a:cubicBezTo>
                  <a:cubicBezTo>
                    <a:pt x="7680728" y="1713045"/>
                    <a:pt x="7688990" y="1717852"/>
                    <a:pt x="7693436" y="1715966"/>
                  </a:cubicBezTo>
                  <a:cubicBezTo>
                    <a:pt x="7716034" y="1716255"/>
                    <a:pt x="7730412" y="1725734"/>
                    <a:pt x="7732960" y="1749567"/>
                  </a:cubicBezTo>
                  <a:cubicBezTo>
                    <a:pt x="7737332" y="1777817"/>
                    <a:pt x="7760132" y="1789958"/>
                    <a:pt x="7781892" y="1786966"/>
                  </a:cubicBezTo>
                  <a:cubicBezTo>
                    <a:pt x="7816528" y="1784754"/>
                    <a:pt x="7845756" y="1797283"/>
                    <a:pt x="7880432" y="1809062"/>
                  </a:cubicBezTo>
                  <a:cubicBezTo>
                    <a:pt x="7848822" y="1828683"/>
                    <a:pt x="7821140" y="1838851"/>
                    <a:pt x="7786624" y="1824927"/>
                  </a:cubicBezTo>
                  <a:cubicBezTo>
                    <a:pt x="7747824" y="1810742"/>
                    <a:pt x="7706242" y="1805002"/>
                    <a:pt x="7669740" y="1788805"/>
                  </a:cubicBezTo>
                  <a:cubicBezTo>
                    <a:pt x="7659132" y="1772019"/>
                    <a:pt x="7642290" y="1766697"/>
                    <a:pt x="7626446" y="1762511"/>
                  </a:cubicBezTo>
                  <a:cubicBezTo>
                    <a:pt x="7562412" y="1696214"/>
                    <a:pt x="7520102" y="1612930"/>
                    <a:pt x="7459682" y="1541469"/>
                  </a:cubicBezTo>
                  <a:cubicBezTo>
                    <a:pt x="7470186" y="1537798"/>
                    <a:pt x="7479240" y="1535519"/>
                    <a:pt x="7487018" y="1534828"/>
                  </a:cubicBezTo>
                  <a:close/>
                  <a:moveTo>
                    <a:pt x="7191078" y="1347712"/>
                  </a:moveTo>
                  <a:cubicBezTo>
                    <a:pt x="7193904" y="1348499"/>
                    <a:pt x="7197736" y="1351421"/>
                    <a:pt x="7203094" y="1357554"/>
                  </a:cubicBezTo>
                  <a:cubicBezTo>
                    <a:pt x="7206020" y="1360900"/>
                    <a:pt x="7211078" y="1364349"/>
                    <a:pt x="7215162" y="1366681"/>
                  </a:cubicBezTo>
                  <a:cubicBezTo>
                    <a:pt x="7234784" y="1375102"/>
                    <a:pt x="7259832" y="1382714"/>
                    <a:pt x="7240188" y="1411692"/>
                  </a:cubicBezTo>
                  <a:cubicBezTo>
                    <a:pt x="7225364" y="1434492"/>
                    <a:pt x="7188362" y="1441267"/>
                    <a:pt x="7165210" y="1424128"/>
                  </a:cubicBezTo>
                  <a:cubicBezTo>
                    <a:pt x="7169972" y="1406190"/>
                    <a:pt x="7174736" y="1388253"/>
                    <a:pt x="7178528" y="1369200"/>
                  </a:cubicBezTo>
                  <a:cubicBezTo>
                    <a:pt x="7181608" y="1364539"/>
                    <a:pt x="7182388" y="1355494"/>
                    <a:pt x="7185078" y="1350680"/>
                  </a:cubicBezTo>
                  <a:cubicBezTo>
                    <a:pt x="7186426" y="1348273"/>
                    <a:pt x="7188250" y="1346925"/>
                    <a:pt x="7191078" y="1347712"/>
                  </a:cubicBezTo>
                  <a:close/>
                  <a:moveTo>
                    <a:pt x="2204419" y="107977"/>
                  </a:moveTo>
                  <a:cubicBezTo>
                    <a:pt x="2224054" y="135040"/>
                    <a:pt x="2199143" y="154806"/>
                    <a:pt x="2191173" y="177862"/>
                  </a:cubicBezTo>
                  <a:cubicBezTo>
                    <a:pt x="2188181" y="190528"/>
                    <a:pt x="2176940" y="198349"/>
                    <a:pt x="2172807" y="212011"/>
                  </a:cubicBezTo>
                  <a:cubicBezTo>
                    <a:pt x="2156294" y="250575"/>
                    <a:pt x="2130389" y="285287"/>
                    <a:pt x="2092390" y="308458"/>
                  </a:cubicBezTo>
                  <a:cubicBezTo>
                    <a:pt x="2078868" y="318269"/>
                    <a:pt x="2066201" y="331355"/>
                    <a:pt x="2056666" y="345725"/>
                  </a:cubicBezTo>
                  <a:cubicBezTo>
                    <a:pt x="1987630" y="448305"/>
                    <a:pt x="1901375" y="535778"/>
                    <a:pt x="1807154" y="614134"/>
                  </a:cubicBezTo>
                  <a:cubicBezTo>
                    <a:pt x="1719623" y="688655"/>
                    <a:pt x="1665390" y="778293"/>
                    <a:pt x="1624247" y="880611"/>
                  </a:cubicBezTo>
                  <a:cubicBezTo>
                    <a:pt x="1607449" y="923445"/>
                    <a:pt x="1591644" y="967418"/>
                    <a:pt x="1563318" y="1006256"/>
                  </a:cubicBezTo>
                  <a:cubicBezTo>
                    <a:pt x="1544533" y="1030727"/>
                    <a:pt x="1522754" y="1051776"/>
                    <a:pt x="1495999" y="1067127"/>
                  </a:cubicBezTo>
                  <a:cubicBezTo>
                    <a:pt x="1448177" y="1092853"/>
                    <a:pt x="1437786" y="1120032"/>
                    <a:pt x="1448166" y="1173284"/>
                  </a:cubicBezTo>
                  <a:cubicBezTo>
                    <a:pt x="1458687" y="1224398"/>
                    <a:pt x="1474618" y="1274804"/>
                    <a:pt x="1501652" y="1319528"/>
                  </a:cubicBezTo>
                  <a:cubicBezTo>
                    <a:pt x="1525695" y="1360831"/>
                    <a:pt x="1508898" y="1403665"/>
                    <a:pt x="1507183" y="1445375"/>
                  </a:cubicBezTo>
                  <a:cubicBezTo>
                    <a:pt x="1507178" y="1461461"/>
                    <a:pt x="1487399" y="1468704"/>
                    <a:pt x="1470179" y="1469686"/>
                  </a:cubicBezTo>
                  <a:cubicBezTo>
                    <a:pt x="1445415" y="1471229"/>
                    <a:pt x="1422364" y="1463238"/>
                    <a:pt x="1401587" y="1453256"/>
                  </a:cubicBezTo>
                  <a:cubicBezTo>
                    <a:pt x="1320761" y="1411334"/>
                    <a:pt x="1233815" y="1396881"/>
                    <a:pt x="1145866" y="1397374"/>
                  </a:cubicBezTo>
                  <a:cubicBezTo>
                    <a:pt x="1117975" y="1397637"/>
                    <a:pt x="1096912" y="1408009"/>
                    <a:pt x="1074426" y="1423649"/>
                  </a:cubicBezTo>
                  <a:cubicBezTo>
                    <a:pt x="1055354" y="1436303"/>
                    <a:pt x="1053926" y="1457655"/>
                    <a:pt x="1062318" y="1476452"/>
                  </a:cubicBezTo>
                  <a:cubicBezTo>
                    <a:pt x="1069573" y="1496247"/>
                    <a:pt x="1086937" y="1493129"/>
                    <a:pt x="1104298" y="1490011"/>
                  </a:cubicBezTo>
                  <a:cubicBezTo>
                    <a:pt x="1156243" y="1482797"/>
                    <a:pt x="1177871" y="1496055"/>
                    <a:pt x="1198500" y="1540345"/>
                  </a:cubicBezTo>
                  <a:cubicBezTo>
                    <a:pt x="1213578" y="1571389"/>
                    <a:pt x="1228803" y="1600303"/>
                    <a:pt x="1234061" y="1633903"/>
                  </a:cubicBezTo>
                  <a:cubicBezTo>
                    <a:pt x="1236906" y="1655543"/>
                    <a:pt x="1231495" y="1672337"/>
                    <a:pt x="1213419" y="1686130"/>
                  </a:cubicBezTo>
                  <a:cubicBezTo>
                    <a:pt x="1169584" y="1716413"/>
                    <a:pt x="1146237" y="1760951"/>
                    <a:pt x="1121752" y="1806484"/>
                  </a:cubicBezTo>
                  <a:cubicBezTo>
                    <a:pt x="1119049" y="1814880"/>
                    <a:pt x="1113069" y="1824128"/>
                    <a:pt x="1122176" y="1832249"/>
                  </a:cubicBezTo>
                  <a:cubicBezTo>
                    <a:pt x="1131428" y="1838236"/>
                    <a:pt x="1138259" y="1832264"/>
                    <a:pt x="1143950" y="1827286"/>
                  </a:cubicBezTo>
                  <a:cubicBezTo>
                    <a:pt x="1166580" y="1809512"/>
                    <a:pt x="1194901" y="1802844"/>
                    <a:pt x="1219237" y="1791620"/>
                  </a:cubicBezTo>
                  <a:cubicBezTo>
                    <a:pt x="1254674" y="1774710"/>
                    <a:pt x="1292671" y="1783710"/>
                    <a:pt x="1317997" y="1805797"/>
                  </a:cubicBezTo>
                  <a:cubicBezTo>
                    <a:pt x="1344178" y="1831158"/>
                    <a:pt x="1365378" y="1866908"/>
                    <a:pt x="1349717" y="1908748"/>
                  </a:cubicBezTo>
                  <a:cubicBezTo>
                    <a:pt x="1339322" y="1935928"/>
                    <a:pt x="1343163" y="1958709"/>
                    <a:pt x="1359811" y="1982354"/>
                  </a:cubicBezTo>
                  <a:cubicBezTo>
                    <a:pt x="1387268" y="2020670"/>
                    <a:pt x="1383421" y="2062235"/>
                    <a:pt x="1374165" y="2104506"/>
                  </a:cubicBezTo>
                  <a:cubicBezTo>
                    <a:pt x="1334887" y="2098635"/>
                    <a:pt x="1300162" y="2104869"/>
                    <a:pt x="1269419" y="2131749"/>
                  </a:cubicBezTo>
                  <a:cubicBezTo>
                    <a:pt x="1253479" y="2145686"/>
                    <a:pt x="1239817" y="2141546"/>
                    <a:pt x="1221036" y="2133843"/>
                  </a:cubicBezTo>
                  <a:cubicBezTo>
                    <a:pt x="1145902" y="2103029"/>
                    <a:pt x="1123568" y="2036103"/>
                    <a:pt x="1105792" y="1965195"/>
                  </a:cubicBezTo>
                  <a:cubicBezTo>
                    <a:pt x="1102235" y="1954231"/>
                    <a:pt x="1105224" y="1941562"/>
                    <a:pt x="1091566" y="1937424"/>
                  </a:cubicBezTo>
                  <a:cubicBezTo>
                    <a:pt x="1080038" y="1933429"/>
                    <a:pt x="1070785" y="1943527"/>
                    <a:pt x="1066944" y="1952919"/>
                  </a:cubicBezTo>
                  <a:cubicBezTo>
                    <a:pt x="1055694" y="1976826"/>
                    <a:pt x="1029510" y="1983636"/>
                    <a:pt x="1009016" y="2001554"/>
                  </a:cubicBezTo>
                  <a:cubicBezTo>
                    <a:pt x="1027657" y="2011392"/>
                    <a:pt x="1038757" y="2005709"/>
                    <a:pt x="1049292" y="1992478"/>
                  </a:cubicBezTo>
                  <a:cubicBezTo>
                    <a:pt x="1067225" y="1964735"/>
                    <a:pt x="1077186" y="1976133"/>
                    <a:pt x="1086430" y="1998205"/>
                  </a:cubicBezTo>
                  <a:cubicBezTo>
                    <a:pt x="1088280" y="2002620"/>
                    <a:pt x="1085437" y="1997065"/>
                    <a:pt x="1087285" y="2001479"/>
                  </a:cubicBezTo>
                  <a:cubicBezTo>
                    <a:pt x="1125697" y="2084506"/>
                    <a:pt x="1104341" y="2131323"/>
                    <a:pt x="1009276" y="2158146"/>
                  </a:cubicBezTo>
                  <a:cubicBezTo>
                    <a:pt x="973270" y="2167510"/>
                    <a:pt x="934991" y="2162779"/>
                    <a:pt x="897279" y="2165595"/>
                  </a:cubicBezTo>
                  <a:cubicBezTo>
                    <a:pt x="874509" y="2169418"/>
                    <a:pt x="862985" y="2149337"/>
                    <a:pt x="847903" y="2134377"/>
                  </a:cubicBezTo>
                  <a:cubicBezTo>
                    <a:pt x="842779" y="2130813"/>
                    <a:pt x="834668" y="2123830"/>
                    <a:pt x="826696" y="2130798"/>
                  </a:cubicBezTo>
                  <a:cubicBezTo>
                    <a:pt x="819724" y="2138908"/>
                    <a:pt x="827831" y="2145890"/>
                    <a:pt x="833951" y="2150592"/>
                  </a:cubicBezTo>
                  <a:cubicBezTo>
                    <a:pt x="857430" y="2168266"/>
                    <a:pt x="862407" y="2190050"/>
                    <a:pt x="856285" y="2217518"/>
                  </a:cubicBezTo>
                  <a:cubicBezTo>
                    <a:pt x="847170" y="2257656"/>
                    <a:pt x="875769" y="2278891"/>
                    <a:pt x="899958" y="2301972"/>
                  </a:cubicBezTo>
                  <a:cubicBezTo>
                    <a:pt x="944212" y="2345714"/>
                    <a:pt x="932249" y="2396383"/>
                    <a:pt x="876889" y="2422671"/>
                  </a:cubicBezTo>
                  <a:cubicBezTo>
                    <a:pt x="840312" y="2440575"/>
                    <a:pt x="804161" y="2452075"/>
                    <a:pt x="762609" y="2448196"/>
                  </a:cubicBezTo>
                  <a:cubicBezTo>
                    <a:pt x="737137" y="2444331"/>
                    <a:pt x="726318" y="2461830"/>
                    <a:pt x="720621" y="2482894"/>
                  </a:cubicBezTo>
                  <a:cubicBezTo>
                    <a:pt x="709374" y="2522886"/>
                    <a:pt x="684610" y="2540517"/>
                    <a:pt x="642629" y="2543045"/>
                  </a:cubicBezTo>
                  <a:cubicBezTo>
                    <a:pt x="573750" y="2546969"/>
                    <a:pt x="544426" y="2600755"/>
                    <a:pt x="514251" y="2651266"/>
                  </a:cubicBezTo>
                  <a:cubicBezTo>
                    <a:pt x="505708" y="2666774"/>
                    <a:pt x="503429" y="2684852"/>
                    <a:pt x="497023" y="2700507"/>
                  </a:cubicBezTo>
                  <a:cubicBezTo>
                    <a:pt x="489476" y="2717155"/>
                    <a:pt x="476953" y="2728107"/>
                    <a:pt x="459448" y="2733357"/>
                  </a:cubicBezTo>
                  <a:cubicBezTo>
                    <a:pt x="416610" y="2748695"/>
                    <a:pt x="404654" y="2767191"/>
                    <a:pt x="421155" y="2809059"/>
                  </a:cubicBezTo>
                  <a:cubicBezTo>
                    <a:pt x="437657" y="2850924"/>
                    <a:pt x="437934" y="2894911"/>
                    <a:pt x="441484" y="2938049"/>
                  </a:cubicBezTo>
                  <a:cubicBezTo>
                    <a:pt x="443473" y="2972500"/>
                    <a:pt x="434361" y="2980463"/>
                    <a:pt x="402914" y="2969761"/>
                  </a:cubicBezTo>
                  <a:cubicBezTo>
                    <a:pt x="369472" y="2956777"/>
                    <a:pt x="335602" y="2966285"/>
                    <a:pt x="300737" y="2958568"/>
                  </a:cubicBezTo>
                  <a:cubicBezTo>
                    <a:pt x="260608" y="2949424"/>
                    <a:pt x="236848" y="2919935"/>
                    <a:pt x="205969" y="2900692"/>
                  </a:cubicBezTo>
                  <a:cubicBezTo>
                    <a:pt x="189605" y="2888862"/>
                    <a:pt x="199144" y="2874492"/>
                    <a:pt x="215653" y="2868101"/>
                  </a:cubicBezTo>
                  <a:cubicBezTo>
                    <a:pt x="248668" y="2855317"/>
                    <a:pt x="280547" y="2843529"/>
                    <a:pt x="313418" y="2865053"/>
                  </a:cubicBezTo>
                  <a:cubicBezTo>
                    <a:pt x="320962" y="2848404"/>
                    <a:pt x="310718" y="2841277"/>
                    <a:pt x="304743" y="2834438"/>
                  </a:cubicBezTo>
                  <a:cubicBezTo>
                    <a:pt x="296917" y="2823187"/>
                    <a:pt x="290087" y="2813073"/>
                    <a:pt x="296208" y="2801690"/>
                  </a:cubicBezTo>
                  <a:cubicBezTo>
                    <a:pt x="314145" y="2773947"/>
                    <a:pt x="301766" y="2750590"/>
                    <a:pt x="282842" y="2728935"/>
                  </a:cubicBezTo>
                  <a:cubicBezTo>
                    <a:pt x="301056" y="2745180"/>
                    <a:pt x="301906" y="2764541"/>
                    <a:pt x="298346" y="2785748"/>
                  </a:cubicBezTo>
                  <a:cubicBezTo>
                    <a:pt x="294641" y="2809091"/>
                    <a:pt x="276565" y="2822884"/>
                    <a:pt x="261765" y="2835827"/>
                  </a:cubicBezTo>
                  <a:cubicBezTo>
                    <a:pt x="250376" y="2845782"/>
                    <a:pt x="238851" y="2841785"/>
                    <a:pt x="228748" y="2832522"/>
                  </a:cubicBezTo>
                  <a:cubicBezTo>
                    <a:pt x="219500" y="2826536"/>
                    <a:pt x="214806" y="2816566"/>
                    <a:pt x="208972" y="2807594"/>
                  </a:cubicBezTo>
                  <a:cubicBezTo>
                    <a:pt x="178383" y="2767994"/>
                    <a:pt x="154902" y="2766408"/>
                    <a:pt x="124440" y="2805101"/>
                  </a:cubicBezTo>
                  <a:cubicBezTo>
                    <a:pt x="112913" y="2817192"/>
                    <a:pt x="105511" y="2831705"/>
                    <a:pt x="96116" y="2843942"/>
                  </a:cubicBezTo>
                  <a:cubicBezTo>
                    <a:pt x="71634" y="2873388"/>
                    <a:pt x="33921" y="2876202"/>
                    <a:pt x="54" y="2853537"/>
                  </a:cubicBezTo>
                  <a:cubicBezTo>
                    <a:pt x="-1211" y="2760152"/>
                    <a:pt x="19867" y="2669349"/>
                    <a:pt x="23863" y="2577390"/>
                  </a:cubicBezTo>
                  <a:cubicBezTo>
                    <a:pt x="37531" y="2549357"/>
                    <a:pt x="34120" y="2520171"/>
                    <a:pt x="25299" y="2491693"/>
                  </a:cubicBezTo>
                  <a:cubicBezTo>
                    <a:pt x="23308" y="2489414"/>
                    <a:pt x="21316" y="2487134"/>
                    <a:pt x="20320" y="2485995"/>
                  </a:cubicBezTo>
                  <a:lnTo>
                    <a:pt x="20036" y="2474179"/>
                  </a:lnTo>
                  <a:cubicBezTo>
                    <a:pt x="34562" y="2417249"/>
                    <a:pt x="24608" y="2357594"/>
                    <a:pt x="29600" y="2298949"/>
                  </a:cubicBezTo>
                  <a:cubicBezTo>
                    <a:pt x="26614" y="2279444"/>
                    <a:pt x="27897" y="2260226"/>
                    <a:pt x="32456" y="2240158"/>
                  </a:cubicBezTo>
                  <a:cubicBezTo>
                    <a:pt x="62214" y="2131709"/>
                    <a:pt x="78026" y="2023390"/>
                    <a:pt x="98251" y="1913225"/>
                  </a:cubicBezTo>
                  <a:cubicBezTo>
                    <a:pt x="101529" y="1896287"/>
                    <a:pt x="112345" y="1878787"/>
                    <a:pt x="113631" y="1859570"/>
                  </a:cubicBezTo>
                  <a:cubicBezTo>
                    <a:pt x="118612" y="1849183"/>
                    <a:pt x="116336" y="1835087"/>
                    <a:pt x="125445" y="1827122"/>
                  </a:cubicBezTo>
                  <a:cubicBezTo>
                    <a:pt x="166007" y="1797690"/>
                    <a:pt x="215109" y="1784921"/>
                    <a:pt x="241867" y="1737397"/>
                  </a:cubicBezTo>
                  <a:cubicBezTo>
                    <a:pt x="250268" y="1724024"/>
                    <a:pt x="269906" y="1718916"/>
                    <a:pt x="289259" y="1718078"/>
                  </a:cubicBezTo>
                  <a:cubicBezTo>
                    <a:pt x="369521" y="1736367"/>
                    <a:pt x="428284" y="1787524"/>
                    <a:pt x="477657" y="1850914"/>
                  </a:cubicBezTo>
                  <a:cubicBezTo>
                    <a:pt x="505403" y="1884960"/>
                    <a:pt x="552650" y="1883863"/>
                    <a:pt x="584095" y="1910653"/>
                  </a:cubicBezTo>
                  <a:cubicBezTo>
                    <a:pt x="593202" y="1918775"/>
                    <a:pt x="607717" y="1910104"/>
                    <a:pt x="610850" y="1895300"/>
                  </a:cubicBezTo>
                  <a:cubicBezTo>
                    <a:pt x="614838" y="1883773"/>
                    <a:pt x="615695" y="1870963"/>
                    <a:pt x="619680" y="1859435"/>
                  </a:cubicBezTo>
                  <a:cubicBezTo>
                    <a:pt x="622387" y="1851039"/>
                    <a:pt x="624380" y="1837232"/>
                    <a:pt x="634199" y="1834678"/>
                  </a:cubicBezTo>
                  <a:cubicBezTo>
                    <a:pt x="651560" y="1831561"/>
                    <a:pt x="649425" y="1847503"/>
                    <a:pt x="654260" y="1855336"/>
                  </a:cubicBezTo>
                  <a:cubicBezTo>
                    <a:pt x="670908" y="1878982"/>
                    <a:pt x="687555" y="1902627"/>
                    <a:pt x="719573" y="1904789"/>
                  </a:cubicBezTo>
                  <a:cubicBezTo>
                    <a:pt x="743198" y="1904242"/>
                    <a:pt x="756434" y="1898701"/>
                    <a:pt x="748610" y="1871361"/>
                  </a:cubicBezTo>
                  <a:cubicBezTo>
                    <a:pt x="735241" y="1830778"/>
                    <a:pt x="742785" y="1798044"/>
                    <a:pt x="759587" y="1755210"/>
                  </a:cubicBezTo>
                  <a:cubicBezTo>
                    <a:pt x="781224" y="1704122"/>
                    <a:pt x="819224" y="1680951"/>
                    <a:pt x="854521" y="1650090"/>
                  </a:cubicBezTo>
                  <a:cubicBezTo>
                    <a:pt x="868329" y="1636009"/>
                    <a:pt x="891670" y="1623644"/>
                    <a:pt x="873031" y="1597719"/>
                  </a:cubicBezTo>
                  <a:cubicBezTo>
                    <a:pt x="862358" y="1580913"/>
                    <a:pt x="817104" y="1584290"/>
                    <a:pt x="800878" y="1602497"/>
                  </a:cubicBezTo>
                  <a:cubicBezTo>
                    <a:pt x="780809" y="1630097"/>
                    <a:pt x="757899" y="1619971"/>
                    <a:pt x="749790" y="1596901"/>
                  </a:cubicBezTo>
                  <a:cubicBezTo>
                    <a:pt x="740973" y="1568423"/>
                    <a:pt x="722900" y="1550043"/>
                    <a:pt x="708389" y="1526543"/>
                  </a:cubicBezTo>
                  <a:cubicBezTo>
                    <a:pt x="700707" y="1513155"/>
                    <a:pt x="687758" y="1498339"/>
                    <a:pt x="700710" y="1480983"/>
                  </a:cubicBezTo>
                  <a:cubicBezTo>
                    <a:pt x="714662" y="1464766"/>
                    <a:pt x="730881" y="1478731"/>
                    <a:pt x="742124" y="1486997"/>
                  </a:cubicBezTo>
                  <a:cubicBezTo>
                    <a:pt x="784099" y="1516644"/>
                    <a:pt x="828074" y="1500310"/>
                    <a:pt x="871055" y="1498923"/>
                  </a:cubicBezTo>
                  <a:cubicBezTo>
                    <a:pt x="887134" y="1498937"/>
                    <a:pt x="904640" y="1493685"/>
                    <a:pt x="922996" y="1491708"/>
                  </a:cubicBezTo>
                  <a:cubicBezTo>
                    <a:pt x="959572" y="1489889"/>
                    <a:pt x="1000699" y="1484088"/>
                    <a:pt x="1009942" y="1538332"/>
                  </a:cubicBezTo>
                  <a:cubicBezTo>
                    <a:pt x="1012925" y="1557836"/>
                    <a:pt x="1032422" y="1554865"/>
                    <a:pt x="1046224" y="1556870"/>
                  </a:cubicBezTo>
                  <a:cubicBezTo>
                    <a:pt x="1062448" y="1554747"/>
                    <a:pt x="1064015" y="1547348"/>
                    <a:pt x="1056193" y="1536095"/>
                  </a:cubicBezTo>
                  <a:cubicBezTo>
                    <a:pt x="1051213" y="1530395"/>
                    <a:pt x="1046231" y="1524697"/>
                    <a:pt x="1041107" y="1521134"/>
                  </a:cubicBezTo>
                  <a:cubicBezTo>
                    <a:pt x="996428" y="1499885"/>
                    <a:pt x="1007391" y="1464162"/>
                    <a:pt x="1016220" y="1428298"/>
                  </a:cubicBezTo>
                  <a:cubicBezTo>
                    <a:pt x="1024905" y="1394566"/>
                    <a:pt x="1048387" y="1380066"/>
                    <a:pt x="1081975" y="1374828"/>
                  </a:cubicBezTo>
                  <a:cubicBezTo>
                    <a:pt x="1151422" y="1362361"/>
                    <a:pt x="1220728" y="1352029"/>
                    <a:pt x="1290172" y="1371733"/>
                  </a:cubicBezTo>
                  <a:cubicBezTo>
                    <a:pt x="1298568" y="1374444"/>
                    <a:pt x="1311089" y="1379580"/>
                    <a:pt x="1316074" y="1369192"/>
                  </a:cubicBezTo>
                  <a:cubicBezTo>
                    <a:pt x="1321199" y="1356670"/>
                    <a:pt x="1314369" y="1346556"/>
                    <a:pt x="1307539" y="1336443"/>
                  </a:cubicBezTo>
                  <a:cubicBezTo>
                    <a:pt x="1300568" y="1328466"/>
                    <a:pt x="1280216" y="1328163"/>
                    <a:pt x="1287763" y="1311515"/>
                  </a:cubicBezTo>
                  <a:cubicBezTo>
                    <a:pt x="1292888" y="1298992"/>
                    <a:pt x="1308682" y="1303276"/>
                    <a:pt x="1320637" y="1300867"/>
                  </a:cubicBezTo>
                  <a:cubicBezTo>
                    <a:pt x="1351094" y="1294344"/>
                    <a:pt x="1371017" y="1284965"/>
                    <a:pt x="1393508" y="1253240"/>
                  </a:cubicBezTo>
                  <a:cubicBezTo>
                    <a:pt x="1419698" y="1214257"/>
                    <a:pt x="1417567" y="1198026"/>
                    <a:pt x="1396226" y="1164414"/>
                  </a:cubicBezTo>
                  <a:cubicBezTo>
                    <a:pt x="1380430" y="1144042"/>
                    <a:pt x="1402922" y="1096231"/>
                    <a:pt x="1427544" y="1080736"/>
                  </a:cubicBezTo>
                  <a:cubicBezTo>
                    <a:pt x="1455584" y="1062253"/>
                    <a:pt x="1483620" y="1043771"/>
                    <a:pt x="1483057" y="1004054"/>
                  </a:cubicBezTo>
                  <a:cubicBezTo>
                    <a:pt x="1483489" y="981560"/>
                    <a:pt x="1505119" y="978732"/>
                    <a:pt x="1520491" y="973337"/>
                  </a:cubicBezTo>
                  <a:cubicBezTo>
                    <a:pt x="1541410" y="965097"/>
                    <a:pt x="1549667" y="953859"/>
                    <a:pt x="1551091" y="932507"/>
                  </a:cubicBezTo>
                  <a:cubicBezTo>
                    <a:pt x="1549956" y="917417"/>
                    <a:pt x="1553234" y="900479"/>
                    <a:pt x="1556364" y="885678"/>
                  </a:cubicBezTo>
                  <a:cubicBezTo>
                    <a:pt x="1563341" y="861482"/>
                    <a:pt x="1560214" y="844113"/>
                    <a:pt x="1536309" y="832846"/>
                  </a:cubicBezTo>
                  <a:cubicBezTo>
                    <a:pt x="1514392" y="823859"/>
                    <a:pt x="1510984" y="794672"/>
                    <a:pt x="1490063" y="786825"/>
                  </a:cubicBezTo>
                  <a:cubicBezTo>
                    <a:pt x="1488072" y="784545"/>
                    <a:pt x="1486510" y="775861"/>
                    <a:pt x="1487646" y="774866"/>
                  </a:cubicBezTo>
                  <a:cubicBezTo>
                    <a:pt x="1505864" y="758936"/>
                    <a:pt x="1516683" y="741436"/>
                    <a:pt x="1524798" y="716246"/>
                  </a:cubicBezTo>
                  <a:cubicBezTo>
                    <a:pt x="1534052" y="690060"/>
                    <a:pt x="1564223" y="687811"/>
                    <a:pt x="1591260" y="700359"/>
                  </a:cubicBezTo>
                  <a:cubicBezTo>
                    <a:pt x="1605773" y="707775"/>
                    <a:pt x="1608762" y="695107"/>
                    <a:pt x="1615597" y="689135"/>
                  </a:cubicBezTo>
                  <a:cubicBezTo>
                    <a:pt x="1630827" y="669787"/>
                    <a:pt x="1645771" y="654711"/>
                    <a:pt x="1673234" y="660856"/>
                  </a:cubicBezTo>
                  <a:cubicBezTo>
                    <a:pt x="1678644" y="660148"/>
                    <a:pt x="1684904" y="662716"/>
                    <a:pt x="1689744" y="654463"/>
                  </a:cubicBezTo>
                  <a:cubicBezTo>
                    <a:pt x="1706260" y="615899"/>
                    <a:pt x="1695450" y="569055"/>
                    <a:pt x="1659735" y="541978"/>
                  </a:cubicBezTo>
                  <a:cubicBezTo>
                    <a:pt x="1656747" y="538559"/>
                    <a:pt x="1655893" y="535284"/>
                    <a:pt x="1651054" y="527450"/>
                  </a:cubicBezTo>
                  <a:cubicBezTo>
                    <a:pt x="1683217" y="527477"/>
                    <a:pt x="1712538" y="505864"/>
                    <a:pt x="1741562" y="536780"/>
                  </a:cubicBezTo>
                  <a:cubicBezTo>
                    <a:pt x="1751524" y="548178"/>
                    <a:pt x="1799913" y="513911"/>
                    <a:pt x="1804755" y="489573"/>
                  </a:cubicBezTo>
                  <a:cubicBezTo>
                    <a:pt x="1814155" y="445167"/>
                    <a:pt x="1841340" y="423409"/>
                    <a:pt x="1886450" y="422167"/>
                  </a:cubicBezTo>
                  <a:cubicBezTo>
                    <a:pt x="1896128" y="421748"/>
                    <a:pt x="1907087" y="418198"/>
                    <a:pt x="1918046" y="414649"/>
                  </a:cubicBezTo>
                  <a:cubicBezTo>
                    <a:pt x="1925729" y="411951"/>
                    <a:pt x="1933271" y="411388"/>
                    <a:pt x="1933986" y="400712"/>
                  </a:cubicBezTo>
                  <a:cubicBezTo>
                    <a:pt x="1933561" y="391031"/>
                    <a:pt x="1925165" y="388319"/>
                    <a:pt x="1917764" y="386747"/>
                  </a:cubicBezTo>
                  <a:cubicBezTo>
                    <a:pt x="1906094" y="384886"/>
                    <a:pt x="1890870" y="388148"/>
                    <a:pt x="1889875" y="370921"/>
                  </a:cubicBezTo>
                  <a:cubicBezTo>
                    <a:pt x="1889877" y="354834"/>
                    <a:pt x="1904960" y="353709"/>
                    <a:pt x="1913928" y="347880"/>
                  </a:cubicBezTo>
                  <a:cubicBezTo>
                    <a:pt x="1951928" y="324709"/>
                    <a:pt x="1968443" y="286145"/>
                    <a:pt x="1985097" y="245446"/>
                  </a:cubicBezTo>
                  <a:cubicBezTo>
                    <a:pt x="1999050" y="213143"/>
                    <a:pt x="2019405" y="181273"/>
                    <a:pt x="2044739" y="155101"/>
                  </a:cubicBezTo>
                  <a:cubicBezTo>
                    <a:pt x="2058547" y="141020"/>
                    <a:pt x="2082025" y="158692"/>
                    <a:pt x="2101092" y="162125"/>
                  </a:cubicBezTo>
                  <a:cubicBezTo>
                    <a:pt x="2099099" y="175932"/>
                    <a:pt x="2085152" y="176062"/>
                    <a:pt x="2079172" y="185310"/>
                  </a:cubicBezTo>
                  <a:cubicBezTo>
                    <a:pt x="2071060" y="194413"/>
                    <a:pt x="2072481" y="205233"/>
                    <a:pt x="2079455" y="213212"/>
                  </a:cubicBezTo>
                  <a:cubicBezTo>
                    <a:pt x="2088417" y="223469"/>
                    <a:pt x="2094538" y="212086"/>
                    <a:pt x="2101370" y="206112"/>
                  </a:cubicBezTo>
                  <a:cubicBezTo>
                    <a:pt x="2117169" y="194312"/>
                    <a:pt x="2129980" y="179092"/>
                    <a:pt x="2152606" y="177402"/>
                  </a:cubicBezTo>
                  <a:cubicBezTo>
                    <a:pt x="2167690" y="176275"/>
                    <a:pt x="2171822" y="162613"/>
                    <a:pt x="2173671" y="150941"/>
                  </a:cubicBezTo>
                  <a:cubicBezTo>
                    <a:pt x="2177090" y="131869"/>
                    <a:pt x="2189757" y="118782"/>
                    <a:pt x="2204419" y="107977"/>
                  </a:cubicBezTo>
                  <a:close/>
                  <a:moveTo>
                    <a:pt x="3155569" y="0"/>
                  </a:moveTo>
                  <a:cubicBezTo>
                    <a:pt x="3190189" y="-131"/>
                    <a:pt x="3219279" y="21525"/>
                    <a:pt x="3248609" y="39578"/>
                  </a:cubicBezTo>
                  <a:cubicBezTo>
                    <a:pt x="3275346" y="56385"/>
                    <a:pt x="3296247" y="80303"/>
                    <a:pt x="3321846" y="98104"/>
                  </a:cubicBezTo>
                  <a:cubicBezTo>
                    <a:pt x="3390248" y="148802"/>
                    <a:pt x="3434460" y="224668"/>
                    <a:pt x="3500584" y="277355"/>
                  </a:cubicBezTo>
                  <a:cubicBezTo>
                    <a:pt x="3510681" y="286612"/>
                    <a:pt x="3513947" y="301839"/>
                    <a:pt x="3531160" y="300852"/>
                  </a:cubicBezTo>
                  <a:cubicBezTo>
                    <a:pt x="3545385" y="296451"/>
                    <a:pt x="3557900" y="301581"/>
                    <a:pt x="3570415" y="306711"/>
                  </a:cubicBezTo>
                  <a:cubicBezTo>
                    <a:pt x="3611661" y="330928"/>
                    <a:pt x="3658177" y="324413"/>
                    <a:pt x="3701560" y="332693"/>
                  </a:cubicBezTo>
                  <a:cubicBezTo>
                    <a:pt x="3721614" y="337259"/>
                    <a:pt x="3738260" y="328732"/>
                    <a:pt x="3752916" y="317930"/>
                  </a:cubicBezTo>
                  <a:cubicBezTo>
                    <a:pt x="3789056" y="290348"/>
                    <a:pt x="3815102" y="253514"/>
                    <a:pt x="3844982" y="223369"/>
                  </a:cubicBezTo>
                  <a:cubicBezTo>
                    <a:pt x="3860920" y="209436"/>
                    <a:pt x="3857796" y="192075"/>
                    <a:pt x="3855812" y="173719"/>
                  </a:cubicBezTo>
                  <a:cubicBezTo>
                    <a:pt x="3849710" y="136863"/>
                    <a:pt x="3846734" y="101290"/>
                    <a:pt x="3870360" y="68580"/>
                  </a:cubicBezTo>
                  <a:cubicBezTo>
                    <a:pt x="3872634" y="66589"/>
                    <a:pt x="3874910" y="64598"/>
                    <a:pt x="3877188" y="62607"/>
                  </a:cubicBezTo>
                  <a:cubicBezTo>
                    <a:pt x="3886718" y="64323"/>
                    <a:pt x="3892690" y="71156"/>
                    <a:pt x="3893116" y="80832"/>
                  </a:cubicBezTo>
                  <a:cubicBezTo>
                    <a:pt x="3899226" y="101608"/>
                    <a:pt x="3907042" y="112853"/>
                    <a:pt x="3886126" y="137171"/>
                  </a:cubicBezTo>
                  <a:cubicBezTo>
                    <a:pt x="3865346" y="159355"/>
                    <a:pt x="3874150" y="203896"/>
                    <a:pt x="3890212" y="236062"/>
                  </a:cubicBezTo>
                  <a:cubicBezTo>
                    <a:pt x="3900586" y="257127"/>
                    <a:pt x="3910258" y="272783"/>
                    <a:pt x="3880378" y="286850"/>
                  </a:cubicBezTo>
                  <a:cubicBezTo>
                    <a:pt x="3876112" y="286563"/>
                    <a:pt x="3871272" y="294813"/>
                    <a:pt x="3872124" y="298085"/>
                  </a:cubicBezTo>
                  <a:cubicBezTo>
                    <a:pt x="3877234" y="333802"/>
                    <a:pt x="3915488" y="354602"/>
                    <a:pt x="3921594" y="391458"/>
                  </a:cubicBezTo>
                  <a:cubicBezTo>
                    <a:pt x="3924008" y="403411"/>
                    <a:pt x="3944492" y="401574"/>
                    <a:pt x="3957580" y="398168"/>
                  </a:cubicBezTo>
                  <a:cubicBezTo>
                    <a:pt x="3980480" y="392206"/>
                    <a:pt x="3999966" y="405310"/>
                    <a:pt x="4019876" y="412010"/>
                  </a:cubicBezTo>
                  <a:cubicBezTo>
                    <a:pt x="4058564" y="426405"/>
                    <a:pt x="4093838" y="427709"/>
                    <a:pt x="4126852" y="398846"/>
                  </a:cubicBezTo>
                  <a:cubicBezTo>
                    <a:pt x="4155166" y="376100"/>
                    <a:pt x="4191862" y="388217"/>
                    <a:pt x="4223444" y="380698"/>
                  </a:cubicBezTo>
                  <a:cubicBezTo>
                    <a:pt x="4245208" y="375732"/>
                    <a:pt x="4265836" y="371761"/>
                    <a:pt x="4282768" y="358966"/>
                  </a:cubicBezTo>
                  <a:cubicBezTo>
                    <a:pt x="4334990" y="315319"/>
                    <a:pt x="4399004" y="303549"/>
                    <a:pt x="4463162" y="289648"/>
                  </a:cubicBezTo>
                  <a:cubicBezTo>
                    <a:pt x="4464300" y="288652"/>
                    <a:pt x="4472692" y="291362"/>
                    <a:pt x="4472692" y="291362"/>
                  </a:cubicBezTo>
                  <a:cubicBezTo>
                    <a:pt x="4474104" y="318254"/>
                    <a:pt x="4502832" y="337340"/>
                    <a:pt x="4490016" y="368634"/>
                  </a:cubicBezTo>
                  <a:cubicBezTo>
                    <a:pt x="4459122" y="445873"/>
                    <a:pt x="4459122" y="445873"/>
                    <a:pt x="4530086" y="490312"/>
                  </a:cubicBezTo>
                  <a:cubicBezTo>
                    <a:pt x="4533214" y="491595"/>
                    <a:pt x="4537340" y="494017"/>
                    <a:pt x="4543456" y="498716"/>
                  </a:cubicBezTo>
                  <a:cubicBezTo>
                    <a:pt x="4486972" y="525997"/>
                    <a:pt x="4492642" y="585334"/>
                    <a:pt x="4471432" y="629997"/>
                  </a:cubicBezTo>
                  <a:cubicBezTo>
                    <a:pt x="4464882" y="647779"/>
                    <a:pt x="4485072" y="666289"/>
                    <a:pt x="4481510" y="687487"/>
                  </a:cubicBezTo>
                  <a:cubicBezTo>
                    <a:pt x="4478940" y="709824"/>
                    <a:pt x="4472390" y="727607"/>
                    <a:pt x="4453182" y="742391"/>
                  </a:cubicBezTo>
                  <a:cubicBezTo>
                    <a:pt x="4436108" y="757320"/>
                    <a:pt x="4417040" y="769971"/>
                    <a:pt x="4409920" y="796290"/>
                  </a:cubicBezTo>
                  <a:cubicBezTo>
                    <a:pt x="4404222" y="817345"/>
                    <a:pt x="4383594" y="821315"/>
                    <a:pt x="4362974" y="809206"/>
                  </a:cubicBezTo>
                  <a:cubicBezTo>
                    <a:pt x="4347612" y="798526"/>
                    <a:pt x="4332114" y="789980"/>
                    <a:pt x="4317892" y="778303"/>
                  </a:cubicBezTo>
                  <a:cubicBezTo>
                    <a:pt x="4293432" y="759504"/>
                    <a:pt x="4271536" y="734449"/>
                    <a:pt x="4237242" y="766440"/>
                  </a:cubicBezTo>
                  <a:cubicBezTo>
                    <a:pt x="4226856" y="777531"/>
                    <a:pt x="4207658" y="760161"/>
                    <a:pt x="4194432" y="749624"/>
                  </a:cubicBezTo>
                  <a:cubicBezTo>
                    <a:pt x="4182204" y="740223"/>
                    <a:pt x="4196718" y="731554"/>
                    <a:pt x="4200560" y="722166"/>
                  </a:cubicBezTo>
                  <a:cubicBezTo>
                    <a:pt x="4209528" y="700259"/>
                    <a:pt x="4220632" y="678498"/>
                    <a:pt x="4230596" y="657729"/>
                  </a:cubicBezTo>
                  <a:cubicBezTo>
                    <a:pt x="4232162" y="650331"/>
                    <a:pt x="4240130" y="643364"/>
                    <a:pt x="4233166" y="635392"/>
                  </a:cubicBezTo>
                  <a:cubicBezTo>
                    <a:pt x="4224918" y="630549"/>
                    <a:pt x="4215102" y="633103"/>
                    <a:pt x="4209410" y="638080"/>
                  </a:cubicBezTo>
                  <a:cubicBezTo>
                    <a:pt x="4172418" y="662387"/>
                    <a:pt x="4135424" y="686693"/>
                    <a:pt x="4084504" y="678977"/>
                  </a:cubicBezTo>
                  <a:cubicBezTo>
                    <a:pt x="4065442" y="675551"/>
                    <a:pt x="4051346" y="709975"/>
                    <a:pt x="4065424" y="723785"/>
                  </a:cubicBezTo>
                  <a:cubicBezTo>
                    <a:pt x="4083484" y="742151"/>
                    <a:pt x="4101964" y="770193"/>
                    <a:pt x="4135258" y="753143"/>
                  </a:cubicBezTo>
                  <a:cubicBezTo>
                    <a:pt x="4147350" y="748596"/>
                    <a:pt x="4157022" y="748174"/>
                    <a:pt x="4163704" y="760418"/>
                  </a:cubicBezTo>
                  <a:cubicBezTo>
                    <a:pt x="4168252" y="772514"/>
                    <a:pt x="4157154" y="778198"/>
                    <a:pt x="4150468" y="782036"/>
                  </a:cubicBezTo>
                  <a:cubicBezTo>
                    <a:pt x="4092418" y="816715"/>
                    <a:pt x="4062808" y="874749"/>
                    <a:pt x="4036474" y="931929"/>
                  </a:cubicBezTo>
                  <a:cubicBezTo>
                    <a:pt x="4021668" y="960946"/>
                    <a:pt x="4056232" y="972920"/>
                    <a:pt x="4080554" y="977774"/>
                  </a:cubicBezTo>
                  <a:cubicBezTo>
                    <a:pt x="4119810" y="983633"/>
                    <a:pt x="4159642" y="980954"/>
                    <a:pt x="4197474" y="992077"/>
                  </a:cubicBezTo>
                  <a:cubicBezTo>
                    <a:pt x="4234172" y="1004195"/>
                    <a:pt x="4279972" y="1008353"/>
                    <a:pt x="4282652" y="1064271"/>
                  </a:cubicBezTo>
                  <a:cubicBezTo>
                    <a:pt x="4283786" y="1079353"/>
                    <a:pt x="4302272" y="1091318"/>
                    <a:pt x="4311236" y="1085490"/>
                  </a:cubicBezTo>
                  <a:cubicBezTo>
                    <a:pt x="4325892" y="1074687"/>
                    <a:pt x="4358608" y="1082249"/>
                    <a:pt x="4356198" y="1054217"/>
                  </a:cubicBezTo>
                  <a:cubicBezTo>
                    <a:pt x="4353934" y="1024052"/>
                    <a:pt x="4367446" y="1030321"/>
                    <a:pt x="4382944" y="1038867"/>
                  </a:cubicBezTo>
                  <a:cubicBezTo>
                    <a:pt x="4406838" y="1050124"/>
                    <a:pt x="4429742" y="1044161"/>
                    <a:pt x="4453642" y="1039339"/>
                  </a:cubicBezTo>
                  <a:cubicBezTo>
                    <a:pt x="4475266" y="1036508"/>
                    <a:pt x="4478960" y="1045333"/>
                    <a:pt x="4477676" y="1064540"/>
                  </a:cubicBezTo>
                  <a:cubicBezTo>
                    <a:pt x="4474240" y="1115760"/>
                    <a:pt x="4530270" y="1159194"/>
                    <a:pt x="4576506" y="1140868"/>
                  </a:cubicBezTo>
                  <a:cubicBezTo>
                    <a:pt x="4591870" y="1135472"/>
                    <a:pt x="4605104" y="1129931"/>
                    <a:pt x="4620318" y="1142746"/>
                  </a:cubicBezTo>
                  <a:cubicBezTo>
                    <a:pt x="4636386" y="1158835"/>
                    <a:pt x="4656302" y="1149457"/>
                    <a:pt x="4674798" y="1145343"/>
                  </a:cubicBezTo>
                  <a:cubicBezTo>
                    <a:pt x="4702964" y="1140808"/>
                    <a:pt x="4714482" y="1144799"/>
                    <a:pt x="4730688" y="1174834"/>
                  </a:cubicBezTo>
                  <a:cubicBezTo>
                    <a:pt x="4746894" y="1204865"/>
                    <a:pt x="4761674" y="1240161"/>
                    <a:pt x="4782576" y="1264078"/>
                  </a:cubicBezTo>
                  <a:cubicBezTo>
                    <a:pt x="4806464" y="1291413"/>
                    <a:pt x="4838744" y="1321455"/>
                    <a:pt x="4883264" y="1328740"/>
                  </a:cubicBezTo>
                  <a:cubicBezTo>
                    <a:pt x="4930060" y="1334036"/>
                    <a:pt x="4931624" y="1342716"/>
                    <a:pt x="4906430" y="1382824"/>
                  </a:cubicBezTo>
                  <a:cubicBezTo>
                    <a:pt x="4903868" y="1389083"/>
                    <a:pt x="4900166" y="1396337"/>
                    <a:pt x="4896466" y="1403591"/>
                  </a:cubicBezTo>
                  <a:cubicBezTo>
                    <a:pt x="4923352" y="1402185"/>
                    <a:pt x="4946822" y="1403766"/>
                    <a:pt x="4947662" y="1439196"/>
                  </a:cubicBezTo>
                  <a:cubicBezTo>
                    <a:pt x="4949080" y="1450011"/>
                    <a:pt x="4956048" y="1457982"/>
                    <a:pt x="4965720" y="1457562"/>
                  </a:cubicBezTo>
                  <a:cubicBezTo>
                    <a:pt x="5026176" y="1450913"/>
                    <a:pt x="5057454" y="1495896"/>
                    <a:pt x="5092578" y="1531490"/>
                  </a:cubicBezTo>
                  <a:cubicBezTo>
                    <a:pt x="5125852" y="1562672"/>
                    <a:pt x="5229262" y="1570708"/>
                    <a:pt x="5266254" y="1546400"/>
                  </a:cubicBezTo>
                  <a:cubicBezTo>
                    <a:pt x="5285320" y="1533749"/>
                    <a:pt x="5279496" y="1508703"/>
                    <a:pt x="5293300" y="1494625"/>
                  </a:cubicBezTo>
                  <a:cubicBezTo>
                    <a:pt x="5311786" y="1506590"/>
                    <a:pt x="5304384" y="1521097"/>
                    <a:pt x="5301252" y="1535894"/>
                  </a:cubicBezTo>
                  <a:cubicBezTo>
                    <a:pt x="5296972" y="1567763"/>
                    <a:pt x="5310198" y="1578301"/>
                    <a:pt x="5343914" y="1570924"/>
                  </a:cubicBezTo>
                  <a:cubicBezTo>
                    <a:pt x="5363544" y="1565815"/>
                    <a:pt x="5376058" y="1570945"/>
                    <a:pt x="5388426" y="1594286"/>
                  </a:cubicBezTo>
                  <a:cubicBezTo>
                    <a:pt x="5408326" y="1633144"/>
                    <a:pt x="5425666" y="1678258"/>
                    <a:pt x="5480996" y="1684129"/>
                  </a:cubicBezTo>
                  <a:cubicBezTo>
                    <a:pt x="5495934" y="1685134"/>
                    <a:pt x="5506742" y="1683718"/>
                    <a:pt x="5519974" y="1678178"/>
                  </a:cubicBezTo>
                  <a:cubicBezTo>
                    <a:pt x="5535340" y="1672781"/>
                    <a:pt x="5549566" y="1668380"/>
                    <a:pt x="5565924" y="1664121"/>
                  </a:cubicBezTo>
                  <a:cubicBezTo>
                    <a:pt x="5613580" y="1656612"/>
                    <a:pt x="5630786" y="1671704"/>
                    <a:pt x="5610714" y="1715373"/>
                  </a:cubicBezTo>
                  <a:cubicBezTo>
                    <a:pt x="5591494" y="1762314"/>
                    <a:pt x="5621218" y="1782537"/>
                    <a:pt x="5641974" y="1808590"/>
                  </a:cubicBezTo>
                  <a:cubicBezTo>
                    <a:pt x="5649936" y="1817700"/>
                    <a:pt x="5664442" y="1825109"/>
                    <a:pt x="5655904" y="1840612"/>
                  </a:cubicBezTo>
                  <a:cubicBezTo>
                    <a:pt x="5649782" y="1851993"/>
                    <a:pt x="5638972" y="1853409"/>
                    <a:pt x="5628730" y="1846286"/>
                  </a:cubicBezTo>
                  <a:cubicBezTo>
                    <a:pt x="5616360" y="1839022"/>
                    <a:pt x="5595306" y="1833317"/>
                    <a:pt x="5608544" y="1811698"/>
                  </a:cubicBezTo>
                  <a:cubicBezTo>
                    <a:pt x="5614524" y="1802453"/>
                    <a:pt x="5618366" y="1793064"/>
                    <a:pt x="5603574" y="1789925"/>
                  </a:cubicBezTo>
                  <a:cubicBezTo>
                    <a:pt x="5594044" y="1788213"/>
                    <a:pt x="5593186" y="1801016"/>
                    <a:pt x="5590624" y="1807275"/>
                  </a:cubicBezTo>
                  <a:cubicBezTo>
                    <a:pt x="5589342" y="1810405"/>
                    <a:pt x="5587916" y="1815668"/>
                    <a:pt x="5588772" y="1818942"/>
                  </a:cubicBezTo>
                  <a:cubicBezTo>
                    <a:pt x="5593030" y="1835307"/>
                    <a:pt x="5605684" y="1854382"/>
                    <a:pt x="5588754" y="1867176"/>
                  </a:cubicBezTo>
                  <a:cubicBezTo>
                    <a:pt x="5572958" y="1878976"/>
                    <a:pt x="5550620" y="1892478"/>
                    <a:pt x="5532414" y="1892324"/>
                  </a:cubicBezTo>
                  <a:cubicBezTo>
                    <a:pt x="5485332" y="1891298"/>
                    <a:pt x="5484180" y="1924449"/>
                    <a:pt x="5482178" y="1954327"/>
                  </a:cubicBezTo>
                  <a:cubicBezTo>
                    <a:pt x="5480034" y="1986340"/>
                    <a:pt x="5501508" y="2001723"/>
                    <a:pt x="5532516" y="2002737"/>
                  </a:cubicBezTo>
                  <a:cubicBezTo>
                    <a:pt x="5535646" y="2004020"/>
                    <a:pt x="5538630" y="2007436"/>
                    <a:pt x="5546880" y="2012280"/>
                  </a:cubicBezTo>
                  <a:cubicBezTo>
                    <a:pt x="5516296" y="2020939"/>
                    <a:pt x="5495946" y="2036720"/>
                    <a:pt x="5488682" y="2065172"/>
                  </a:cubicBezTo>
                  <a:cubicBezTo>
                    <a:pt x="5485834" y="2075699"/>
                    <a:pt x="5478008" y="2080531"/>
                    <a:pt x="5468336" y="2080952"/>
                  </a:cubicBezTo>
                  <a:cubicBezTo>
                    <a:pt x="5424382" y="2081208"/>
                    <a:pt x="5428070" y="2106110"/>
                    <a:pt x="5435742" y="2135568"/>
                  </a:cubicBezTo>
                  <a:cubicBezTo>
                    <a:pt x="5448382" y="2186799"/>
                    <a:pt x="5440980" y="2201306"/>
                    <a:pt x="5392042" y="2211947"/>
                  </a:cubicBezTo>
                  <a:cubicBezTo>
                    <a:pt x="5361600" y="2218471"/>
                    <a:pt x="5361162" y="2240954"/>
                    <a:pt x="5366280" y="2260592"/>
                  </a:cubicBezTo>
                  <a:cubicBezTo>
                    <a:pt x="5374944" y="2291188"/>
                    <a:pt x="5360282" y="2318070"/>
                    <a:pt x="5360556" y="2345958"/>
                  </a:cubicBezTo>
                  <a:cubicBezTo>
                    <a:pt x="5358830" y="2403724"/>
                    <a:pt x="5322110" y="2455919"/>
                    <a:pt x="5333044" y="2516682"/>
                  </a:cubicBezTo>
                  <a:cubicBezTo>
                    <a:pt x="5340994" y="2557949"/>
                    <a:pt x="5312534" y="2582832"/>
                    <a:pt x="5267586" y="2581948"/>
                  </a:cubicBezTo>
                  <a:cubicBezTo>
                    <a:pt x="5244114" y="2580367"/>
                    <a:pt x="5228748" y="2585764"/>
                    <a:pt x="5221772" y="2609949"/>
                  </a:cubicBezTo>
                  <a:cubicBezTo>
                    <a:pt x="5217496" y="2625740"/>
                    <a:pt x="5198716" y="2634122"/>
                    <a:pt x="5189182" y="2648486"/>
                  </a:cubicBezTo>
                  <a:cubicBezTo>
                    <a:pt x="5183346" y="2655597"/>
                    <a:pt x="5175094" y="2666833"/>
                    <a:pt x="5179784" y="2676795"/>
                  </a:cubicBezTo>
                  <a:cubicBezTo>
                    <a:pt x="5184188" y="2691025"/>
                    <a:pt x="5197420" y="2685486"/>
                    <a:pt x="5208088" y="2686203"/>
                  </a:cubicBezTo>
                  <a:cubicBezTo>
                    <a:pt x="5254318" y="2683957"/>
                    <a:pt x="5286334" y="2653956"/>
                    <a:pt x="5316074" y="2625946"/>
                  </a:cubicBezTo>
                  <a:cubicBezTo>
                    <a:pt x="5334432" y="2607886"/>
                    <a:pt x="5348660" y="2587408"/>
                    <a:pt x="5376542" y="2587141"/>
                  </a:cubicBezTo>
                  <a:cubicBezTo>
                    <a:pt x="5399160" y="2585448"/>
                    <a:pt x="5411116" y="2566959"/>
                    <a:pt x="5427904" y="2556297"/>
                  </a:cubicBezTo>
                  <a:cubicBezTo>
                    <a:pt x="5447114" y="2541514"/>
                    <a:pt x="5467460" y="2525733"/>
                    <a:pt x="5496188" y="2544818"/>
                  </a:cubicBezTo>
                  <a:cubicBezTo>
                    <a:pt x="5509554" y="2553220"/>
                    <a:pt x="5516382" y="2563328"/>
                    <a:pt x="5509972" y="2578974"/>
                  </a:cubicBezTo>
                  <a:cubicBezTo>
                    <a:pt x="5503280" y="2598891"/>
                    <a:pt x="5507398" y="2617389"/>
                    <a:pt x="5517066" y="2633048"/>
                  </a:cubicBezTo>
                  <a:cubicBezTo>
                    <a:pt x="5545782" y="2684289"/>
                    <a:pt x="5544642" y="2685285"/>
                    <a:pt x="5513330" y="2736771"/>
                  </a:cubicBezTo>
                  <a:cubicBezTo>
                    <a:pt x="5536090" y="2732943"/>
                    <a:pt x="5559560" y="2734523"/>
                    <a:pt x="5571360" y="2750325"/>
                  </a:cubicBezTo>
                  <a:cubicBezTo>
                    <a:pt x="5583164" y="2766126"/>
                    <a:pt x="5572912" y="2791161"/>
                    <a:pt x="5589972" y="2808390"/>
                  </a:cubicBezTo>
                  <a:cubicBezTo>
                    <a:pt x="5593956" y="2812945"/>
                    <a:pt x="5587976" y="2822188"/>
                    <a:pt x="5581434" y="2823892"/>
                  </a:cubicBezTo>
                  <a:cubicBezTo>
                    <a:pt x="5551136" y="2828285"/>
                    <a:pt x="5546286" y="2868690"/>
                    <a:pt x="5516128" y="2870948"/>
                  </a:cubicBezTo>
                  <a:cubicBezTo>
                    <a:pt x="5505316" y="2872364"/>
                    <a:pt x="5503606" y="2881895"/>
                    <a:pt x="5504172" y="2889437"/>
                  </a:cubicBezTo>
                  <a:cubicBezTo>
                    <a:pt x="5506864" y="2913199"/>
                    <a:pt x="5492064" y="2926136"/>
                    <a:pt x="5471296" y="2932242"/>
                  </a:cubicBezTo>
                  <a:cubicBezTo>
                    <a:pt x="5442700" y="2943181"/>
                    <a:pt x="5418230" y="2956540"/>
                    <a:pt x="5405416" y="2987832"/>
                  </a:cubicBezTo>
                  <a:cubicBezTo>
                    <a:pt x="5396588" y="3007604"/>
                    <a:pt x="5372118" y="3020964"/>
                    <a:pt x="5350354" y="3025928"/>
                  </a:cubicBezTo>
                  <a:cubicBezTo>
                    <a:pt x="5324032" y="3034876"/>
                    <a:pt x="5311370" y="3047959"/>
                    <a:pt x="5316904" y="3077272"/>
                  </a:cubicBezTo>
                  <a:cubicBezTo>
                    <a:pt x="5322162" y="3094776"/>
                    <a:pt x="5316752" y="3111563"/>
                    <a:pt x="5304374" y="3120377"/>
                  </a:cubicBezTo>
                  <a:cubicBezTo>
                    <a:pt x="5247318" y="3156195"/>
                    <a:pt x="5230370" y="3217224"/>
                    <a:pt x="5206310" y="3272415"/>
                  </a:cubicBezTo>
                  <a:cubicBezTo>
                    <a:pt x="5193924" y="3297306"/>
                    <a:pt x="5191356" y="3319642"/>
                    <a:pt x="5230900" y="3321234"/>
                  </a:cubicBezTo>
                  <a:cubicBezTo>
                    <a:pt x="5250246" y="3320393"/>
                    <a:pt x="5262046" y="3336195"/>
                    <a:pt x="5265170" y="3353556"/>
                  </a:cubicBezTo>
                  <a:cubicBezTo>
                    <a:pt x="5269432" y="3369920"/>
                    <a:pt x="5250938" y="3374034"/>
                    <a:pt x="5244962" y="3383279"/>
                  </a:cubicBezTo>
                  <a:cubicBezTo>
                    <a:pt x="5220198" y="3416985"/>
                    <a:pt x="5173674" y="3439579"/>
                    <a:pt x="5182902" y="3493795"/>
                  </a:cubicBezTo>
                  <a:cubicBezTo>
                    <a:pt x="5188150" y="3527378"/>
                    <a:pt x="5170074" y="3557245"/>
                    <a:pt x="5153280" y="3583985"/>
                  </a:cubicBezTo>
                  <a:cubicBezTo>
                    <a:pt x="5138906" y="3606598"/>
                    <a:pt x="5135340" y="3627796"/>
                    <a:pt x="5155390" y="3648440"/>
                  </a:cubicBezTo>
                  <a:cubicBezTo>
                    <a:pt x="5158374" y="3651856"/>
                    <a:pt x="5161362" y="3655274"/>
                    <a:pt x="5163350" y="3657552"/>
                  </a:cubicBezTo>
                  <a:cubicBezTo>
                    <a:pt x="5181970" y="3699536"/>
                    <a:pt x="5137972" y="3828419"/>
                    <a:pt x="5100834" y="3854860"/>
                  </a:cubicBezTo>
                  <a:cubicBezTo>
                    <a:pt x="5082766" y="3868650"/>
                    <a:pt x="5057030" y="3836903"/>
                    <a:pt x="5048624" y="3866351"/>
                  </a:cubicBezTo>
                  <a:cubicBezTo>
                    <a:pt x="5041790" y="3888400"/>
                    <a:pt x="5082192" y="3877186"/>
                    <a:pt x="5081470" y="3903934"/>
                  </a:cubicBezTo>
                  <a:cubicBezTo>
                    <a:pt x="5080470" y="3918874"/>
                    <a:pt x="5091134" y="3935671"/>
                    <a:pt x="5098668" y="3951185"/>
                  </a:cubicBezTo>
                  <a:cubicBezTo>
                    <a:pt x="5107340" y="3965704"/>
                    <a:pt x="5111456" y="3984203"/>
                    <a:pt x="5135212" y="3981516"/>
                  </a:cubicBezTo>
                  <a:cubicBezTo>
                    <a:pt x="5156836" y="3978683"/>
                    <a:pt x="5179596" y="3974857"/>
                    <a:pt x="5189848" y="3949820"/>
                  </a:cubicBezTo>
                  <a:cubicBezTo>
                    <a:pt x="5199102" y="3923646"/>
                    <a:pt x="5218884" y="3900325"/>
                    <a:pt x="5196136" y="3871996"/>
                  </a:cubicBezTo>
                  <a:cubicBezTo>
                    <a:pt x="5192152" y="3867439"/>
                    <a:pt x="5194008" y="3855773"/>
                    <a:pt x="5195572" y="3848376"/>
                  </a:cubicBezTo>
                  <a:cubicBezTo>
                    <a:pt x="5198710" y="3833580"/>
                    <a:pt x="5187334" y="3811376"/>
                    <a:pt x="5211094" y="3808689"/>
                  </a:cubicBezTo>
                  <a:cubicBezTo>
                    <a:pt x="5232714" y="3805858"/>
                    <a:pt x="5228012" y="3828050"/>
                    <a:pt x="5232562" y="3840148"/>
                  </a:cubicBezTo>
                  <a:cubicBezTo>
                    <a:pt x="5239098" y="3854522"/>
                    <a:pt x="5246776" y="3867903"/>
                    <a:pt x="5262564" y="3872181"/>
                  </a:cubicBezTo>
                  <a:cubicBezTo>
                    <a:pt x="5310356" y="3878614"/>
                    <a:pt x="5337372" y="3907231"/>
                    <a:pt x="5346030" y="3953907"/>
                  </a:cubicBezTo>
                  <a:cubicBezTo>
                    <a:pt x="5348304" y="3967995"/>
                    <a:pt x="5357690" y="3971842"/>
                    <a:pt x="5370206" y="3976972"/>
                  </a:cubicBezTo>
                  <a:cubicBezTo>
                    <a:pt x="5388978" y="3984667"/>
                    <a:pt x="5406612" y="3993359"/>
                    <a:pt x="5414858" y="4014279"/>
                  </a:cubicBezTo>
                  <a:cubicBezTo>
                    <a:pt x="5417412" y="4024098"/>
                    <a:pt x="5426374" y="4034349"/>
                    <a:pt x="5416128" y="4043307"/>
                  </a:cubicBezTo>
                  <a:cubicBezTo>
                    <a:pt x="5406024" y="4050130"/>
                    <a:pt x="5393224" y="4049268"/>
                    <a:pt x="5385118" y="4042290"/>
                  </a:cubicBezTo>
                  <a:cubicBezTo>
                    <a:pt x="5345442" y="4010677"/>
                    <a:pt x="5311012" y="4028725"/>
                    <a:pt x="5276296" y="4051041"/>
                  </a:cubicBezTo>
                  <a:cubicBezTo>
                    <a:pt x="5265054" y="4058860"/>
                    <a:pt x="5255950" y="4066821"/>
                    <a:pt x="5241154" y="4063682"/>
                  </a:cubicBezTo>
                  <a:cubicBezTo>
                    <a:pt x="5210434" y="4058396"/>
                    <a:pt x="5181128" y="4063928"/>
                    <a:pt x="5151536" y="4073726"/>
                  </a:cubicBezTo>
                  <a:cubicBezTo>
                    <a:pt x="5120950" y="4082385"/>
                    <a:pt x="5103458" y="4071560"/>
                    <a:pt x="5094794" y="4040963"/>
                  </a:cubicBezTo>
                  <a:cubicBezTo>
                    <a:pt x="5082432" y="4001543"/>
                    <a:pt x="5066656" y="3965109"/>
                    <a:pt x="5054152" y="3927820"/>
                  </a:cubicBezTo>
                  <a:cubicBezTo>
                    <a:pt x="5050456" y="3918997"/>
                    <a:pt x="5045766" y="3909035"/>
                    <a:pt x="5034954" y="3910450"/>
                  </a:cubicBezTo>
                  <a:cubicBezTo>
                    <a:pt x="5016748" y="3910296"/>
                    <a:pt x="5004082" y="3923377"/>
                    <a:pt x="4997818" y="3936889"/>
                  </a:cubicBezTo>
                  <a:cubicBezTo>
                    <a:pt x="4989986" y="3957802"/>
                    <a:pt x="4976616" y="3965476"/>
                    <a:pt x="4957126" y="3968451"/>
                  </a:cubicBezTo>
                  <a:cubicBezTo>
                    <a:pt x="4931236" y="3970996"/>
                    <a:pt x="4918012" y="3960458"/>
                    <a:pt x="4928118" y="3937557"/>
                  </a:cubicBezTo>
                  <a:cubicBezTo>
                    <a:pt x="4940500" y="3912665"/>
                    <a:pt x="4931400" y="3904550"/>
                    <a:pt x="4913058" y="3890450"/>
                  </a:cubicBezTo>
                  <a:cubicBezTo>
                    <a:pt x="4868404" y="3853144"/>
                    <a:pt x="4845096" y="3801196"/>
                    <a:pt x="4816094" y="3754222"/>
                  </a:cubicBezTo>
                  <a:cubicBezTo>
                    <a:pt x="4805432" y="3737425"/>
                    <a:pt x="4797046" y="3718637"/>
                    <a:pt x="4784534" y="3697430"/>
                  </a:cubicBezTo>
                  <a:cubicBezTo>
                    <a:pt x="4770872" y="3725451"/>
                    <a:pt x="4763606" y="3753902"/>
                    <a:pt x="4731172" y="3758151"/>
                  </a:cubicBezTo>
                  <a:cubicBezTo>
                    <a:pt x="4730176" y="3757012"/>
                    <a:pt x="4727898" y="3759003"/>
                    <a:pt x="4727898" y="3759003"/>
                  </a:cubicBezTo>
                  <a:cubicBezTo>
                    <a:pt x="4741258" y="3799562"/>
                    <a:pt x="4707820" y="3818749"/>
                    <a:pt x="4691024" y="3845486"/>
                  </a:cubicBezTo>
                  <a:cubicBezTo>
                    <a:pt x="4682770" y="3856723"/>
                    <a:pt x="4688744" y="3863556"/>
                    <a:pt x="4706516" y="3886191"/>
                  </a:cubicBezTo>
                  <a:cubicBezTo>
                    <a:pt x="4702106" y="3888038"/>
                    <a:pt x="4695564" y="3889740"/>
                    <a:pt x="4690158" y="3890448"/>
                  </a:cubicBezTo>
                  <a:cubicBezTo>
                    <a:pt x="4676218" y="3890583"/>
                    <a:pt x="4655164" y="3884877"/>
                    <a:pt x="4650606" y="3904936"/>
                  </a:cubicBezTo>
                  <a:cubicBezTo>
                    <a:pt x="4648752" y="3916602"/>
                    <a:pt x="4664820" y="3932691"/>
                    <a:pt x="4677480" y="3935688"/>
                  </a:cubicBezTo>
                  <a:cubicBezTo>
                    <a:pt x="4694120" y="3943238"/>
                    <a:pt x="4716446" y="3961893"/>
                    <a:pt x="4730964" y="3937145"/>
                  </a:cubicBezTo>
                  <a:cubicBezTo>
                    <a:pt x="4742778" y="3920791"/>
                    <a:pt x="4757290" y="3912119"/>
                    <a:pt x="4775784" y="3908005"/>
                  </a:cubicBezTo>
                  <a:cubicBezTo>
                    <a:pt x="4804946" y="3904610"/>
                    <a:pt x="4805504" y="3928228"/>
                    <a:pt x="4812894" y="3945877"/>
                  </a:cubicBezTo>
                  <a:cubicBezTo>
                    <a:pt x="4821136" y="3966797"/>
                    <a:pt x="4801934" y="3965505"/>
                    <a:pt x="4790694" y="3973324"/>
                  </a:cubicBezTo>
                  <a:cubicBezTo>
                    <a:pt x="4761240" y="3997066"/>
                    <a:pt x="4710322" y="3989349"/>
                    <a:pt x="4705318" y="4047967"/>
                  </a:cubicBezTo>
                  <a:cubicBezTo>
                    <a:pt x="4703746" y="4071442"/>
                    <a:pt x="4662642" y="4061172"/>
                    <a:pt x="4637466" y="4053045"/>
                  </a:cubicBezTo>
                  <a:cubicBezTo>
                    <a:pt x="4628080" y="4049198"/>
                    <a:pt x="4619122" y="4038949"/>
                    <a:pt x="4608740" y="4033961"/>
                  </a:cubicBezTo>
                  <a:cubicBezTo>
                    <a:pt x="4590394" y="4019863"/>
                    <a:pt x="4568778" y="4006617"/>
                    <a:pt x="4547006" y="4027660"/>
                  </a:cubicBezTo>
                  <a:cubicBezTo>
                    <a:pt x="4529646" y="4046858"/>
                    <a:pt x="4510296" y="4063776"/>
                    <a:pt x="4520952" y="4096651"/>
                  </a:cubicBezTo>
                  <a:cubicBezTo>
                    <a:pt x="4544540" y="4160410"/>
                    <a:pt x="4530432" y="4226990"/>
                    <a:pt x="4526142" y="4291014"/>
                  </a:cubicBezTo>
                  <a:cubicBezTo>
                    <a:pt x="4524856" y="4310223"/>
                    <a:pt x="4520438" y="4328147"/>
                    <a:pt x="4523420" y="4347642"/>
                  </a:cubicBezTo>
                  <a:cubicBezTo>
                    <a:pt x="4527826" y="4361875"/>
                    <a:pt x="4517722" y="4368698"/>
                    <a:pt x="4504632" y="4372104"/>
                  </a:cubicBezTo>
                  <a:cubicBezTo>
                    <a:pt x="4459964" y="4383030"/>
                    <a:pt x="4422542" y="4413739"/>
                    <a:pt x="4389674" y="4440469"/>
                  </a:cubicBezTo>
                  <a:cubicBezTo>
                    <a:pt x="4362496" y="4462221"/>
                    <a:pt x="4345858" y="4454668"/>
                    <a:pt x="4323812" y="4447824"/>
                  </a:cubicBezTo>
                  <a:cubicBezTo>
                    <a:pt x="4311296" y="4442694"/>
                    <a:pt x="4300060" y="4434434"/>
                    <a:pt x="4291662" y="4447803"/>
                  </a:cubicBezTo>
                  <a:cubicBezTo>
                    <a:pt x="4282268" y="4460034"/>
                    <a:pt x="4296778" y="4467441"/>
                    <a:pt x="4304740" y="4476553"/>
                  </a:cubicBezTo>
                  <a:cubicBezTo>
                    <a:pt x="4314692" y="4487942"/>
                    <a:pt x="4327918" y="4498480"/>
                    <a:pt x="4340148" y="4507878"/>
                  </a:cubicBezTo>
                  <a:cubicBezTo>
                    <a:pt x="4350244" y="4517134"/>
                    <a:pt x="4355932" y="4528237"/>
                    <a:pt x="4348530" y="4542745"/>
                  </a:cubicBezTo>
                  <a:cubicBezTo>
                    <a:pt x="4334152" y="4565358"/>
                    <a:pt x="4336282" y="4581580"/>
                    <a:pt x="4362162" y="4595114"/>
                  </a:cubicBezTo>
                  <a:cubicBezTo>
                    <a:pt x="4384918" y="4607365"/>
                    <a:pt x="4388610" y="4632266"/>
                    <a:pt x="4376654" y="4650756"/>
                  </a:cubicBezTo>
                  <a:cubicBezTo>
                    <a:pt x="4364698" y="4669245"/>
                    <a:pt x="4347204" y="4658420"/>
                    <a:pt x="4333126" y="4644609"/>
                  </a:cubicBezTo>
                  <a:cubicBezTo>
                    <a:pt x="4329998" y="4643328"/>
                    <a:pt x="4323884" y="4638629"/>
                    <a:pt x="4323884" y="4638629"/>
                  </a:cubicBezTo>
                  <a:cubicBezTo>
                    <a:pt x="4284322" y="4685271"/>
                    <a:pt x="4250632" y="4628336"/>
                    <a:pt x="4213078" y="4629023"/>
                  </a:cubicBezTo>
                  <a:cubicBezTo>
                    <a:pt x="4176662" y="4628715"/>
                    <a:pt x="4168694" y="4635680"/>
                    <a:pt x="4168682" y="4667839"/>
                  </a:cubicBezTo>
                  <a:cubicBezTo>
                    <a:pt x="4167258" y="4673102"/>
                    <a:pt x="4167824" y="4680644"/>
                    <a:pt x="4166402" y="4685907"/>
                  </a:cubicBezTo>
                  <a:cubicBezTo>
                    <a:pt x="4161274" y="4698423"/>
                    <a:pt x="4150750" y="4695573"/>
                    <a:pt x="4142216" y="4694998"/>
                  </a:cubicBezTo>
                  <a:cubicBezTo>
                    <a:pt x="4126284" y="4692853"/>
                    <a:pt x="4128136" y="4681186"/>
                    <a:pt x="4128850" y="4670514"/>
                  </a:cubicBezTo>
                  <a:cubicBezTo>
                    <a:pt x="4129018" y="4604068"/>
                    <a:pt x="4066302" y="4564473"/>
                    <a:pt x="4007542" y="4593745"/>
                  </a:cubicBezTo>
                  <a:cubicBezTo>
                    <a:pt x="3996446" y="4599429"/>
                    <a:pt x="3994880" y="4606827"/>
                    <a:pt x="4000708" y="4615795"/>
                  </a:cubicBezTo>
                  <a:cubicBezTo>
                    <a:pt x="4009524" y="4628179"/>
                    <a:pt x="4018194" y="4642698"/>
                    <a:pt x="4034978" y="4648115"/>
                  </a:cubicBezTo>
                  <a:cubicBezTo>
                    <a:pt x="4056172" y="4651686"/>
                    <a:pt x="4085190" y="4650426"/>
                    <a:pt x="4090302" y="4670063"/>
                  </a:cubicBezTo>
                  <a:cubicBezTo>
                    <a:pt x="4098970" y="4700660"/>
                    <a:pt x="4097818" y="4733812"/>
                    <a:pt x="4087140" y="4765250"/>
                  </a:cubicBezTo>
                  <a:cubicBezTo>
                    <a:pt x="4085430" y="4774781"/>
                    <a:pt x="4076322" y="4782742"/>
                    <a:pt x="4078738" y="4794698"/>
                  </a:cubicBezTo>
                  <a:cubicBezTo>
                    <a:pt x="4081286" y="4820594"/>
                    <a:pt x="4079286" y="4850474"/>
                    <a:pt x="4048844" y="4856999"/>
                  </a:cubicBezTo>
                  <a:cubicBezTo>
                    <a:pt x="4013136" y="4862097"/>
                    <a:pt x="3976720" y="4861789"/>
                    <a:pt x="3949992" y="4828905"/>
                  </a:cubicBezTo>
                  <a:cubicBezTo>
                    <a:pt x="3944160" y="4819937"/>
                    <a:pt x="3944598" y="4797455"/>
                    <a:pt x="3928946" y="4807120"/>
                  </a:cubicBezTo>
                  <a:cubicBezTo>
                    <a:pt x="3901348" y="4819197"/>
                    <a:pt x="3863654" y="4805941"/>
                    <a:pt x="3845438" y="4837943"/>
                  </a:cubicBezTo>
                  <a:cubicBezTo>
                    <a:pt x="3840454" y="4848326"/>
                    <a:pt x="3838744" y="4857858"/>
                    <a:pt x="3847700" y="4868108"/>
                  </a:cubicBezTo>
                  <a:cubicBezTo>
                    <a:pt x="3854668" y="4876082"/>
                    <a:pt x="3868038" y="4884484"/>
                    <a:pt x="3869456" y="4895300"/>
                  </a:cubicBezTo>
                  <a:cubicBezTo>
                    <a:pt x="3879964" y="4946387"/>
                    <a:pt x="3893744" y="4996621"/>
                    <a:pt x="3932848" y="5036772"/>
                  </a:cubicBezTo>
                  <a:cubicBezTo>
                    <a:pt x="3941944" y="5044887"/>
                    <a:pt x="3934402" y="5061530"/>
                    <a:pt x="3917334" y="5060380"/>
                  </a:cubicBezTo>
                  <a:cubicBezTo>
                    <a:pt x="3895996" y="5058942"/>
                    <a:pt x="3866690" y="5064474"/>
                    <a:pt x="3864426" y="5034309"/>
                  </a:cubicBezTo>
                  <a:cubicBezTo>
                    <a:pt x="3856338" y="4979096"/>
                    <a:pt x="3825346" y="4929845"/>
                    <a:pt x="3826080" y="4870940"/>
                  </a:cubicBezTo>
                  <a:cubicBezTo>
                    <a:pt x="3827794" y="4845331"/>
                    <a:pt x="3787970" y="4831929"/>
                    <a:pt x="3757250" y="4826645"/>
                  </a:cubicBezTo>
                  <a:cubicBezTo>
                    <a:pt x="3722256" y="4821074"/>
                    <a:pt x="3684997" y="4801413"/>
                    <a:pt x="3672456" y="4860595"/>
                  </a:cubicBezTo>
                  <a:cubicBezTo>
                    <a:pt x="3665477" y="4884780"/>
                    <a:pt x="3635041" y="4875227"/>
                    <a:pt x="3615410" y="4880337"/>
                  </a:cubicBezTo>
                  <a:cubicBezTo>
                    <a:pt x="3598052" y="4883456"/>
                    <a:pt x="3593647" y="4869223"/>
                    <a:pt x="3592517" y="4854141"/>
                  </a:cubicBezTo>
                  <a:cubicBezTo>
                    <a:pt x="3591662" y="4850869"/>
                    <a:pt x="3587970" y="4842044"/>
                    <a:pt x="3584697" y="4842896"/>
                  </a:cubicBezTo>
                  <a:cubicBezTo>
                    <a:pt x="3543021" y="4841160"/>
                    <a:pt x="3532362" y="4808286"/>
                    <a:pt x="3512742" y="4781239"/>
                  </a:cubicBezTo>
                  <a:cubicBezTo>
                    <a:pt x="3495113" y="4756472"/>
                    <a:pt x="3464390" y="4751186"/>
                    <a:pt x="3434802" y="4744907"/>
                  </a:cubicBezTo>
                  <a:cubicBezTo>
                    <a:pt x="3423139" y="4743049"/>
                    <a:pt x="3409765" y="4750724"/>
                    <a:pt x="3410191" y="4760400"/>
                  </a:cubicBezTo>
                  <a:cubicBezTo>
                    <a:pt x="3408047" y="4792414"/>
                    <a:pt x="3384565" y="4822989"/>
                    <a:pt x="3410012" y="4859004"/>
                  </a:cubicBezTo>
                  <a:cubicBezTo>
                    <a:pt x="3439300" y="4901707"/>
                    <a:pt x="3408694" y="4958600"/>
                    <a:pt x="3355636" y="4966820"/>
                  </a:cubicBezTo>
                  <a:cubicBezTo>
                    <a:pt x="3345820" y="4969374"/>
                    <a:pt x="3337285" y="4968799"/>
                    <a:pt x="3330317" y="4960827"/>
                  </a:cubicBezTo>
                  <a:cubicBezTo>
                    <a:pt x="3310697" y="4933781"/>
                    <a:pt x="3289926" y="4939885"/>
                    <a:pt x="3264318" y="4954239"/>
                  </a:cubicBezTo>
                  <a:cubicBezTo>
                    <a:pt x="3217651" y="4978966"/>
                    <a:pt x="3165019" y="4980781"/>
                    <a:pt x="3111960" y="4989000"/>
                  </a:cubicBezTo>
                  <a:cubicBezTo>
                    <a:pt x="3085927" y="4993678"/>
                    <a:pt x="3069436" y="4967914"/>
                    <a:pt x="3050945" y="4955950"/>
                  </a:cubicBezTo>
                  <a:cubicBezTo>
                    <a:pt x="3008851" y="4928462"/>
                    <a:pt x="2963046" y="4940384"/>
                    <a:pt x="2920944" y="4928975"/>
                  </a:cubicBezTo>
                  <a:lnTo>
                    <a:pt x="2922256" y="4927933"/>
                  </a:lnTo>
                  <a:lnTo>
                    <a:pt x="2922235" y="4927938"/>
                  </a:lnTo>
                  <a:cubicBezTo>
                    <a:pt x="2856073" y="4907475"/>
                    <a:pt x="2790419" y="4926727"/>
                    <a:pt x="2725519" y="4919218"/>
                  </a:cubicBezTo>
                  <a:cubicBezTo>
                    <a:pt x="2709578" y="4917091"/>
                    <a:pt x="2693759" y="4928913"/>
                    <a:pt x="2680510" y="4934473"/>
                  </a:cubicBezTo>
                  <a:cubicBezTo>
                    <a:pt x="2627520" y="4956707"/>
                    <a:pt x="2599936" y="4936651"/>
                    <a:pt x="2603871" y="4879000"/>
                  </a:cubicBezTo>
                  <a:cubicBezTo>
                    <a:pt x="2604600" y="4868325"/>
                    <a:pt x="2609744" y="4855795"/>
                    <a:pt x="2613746" y="4844262"/>
                  </a:cubicBezTo>
                  <a:cubicBezTo>
                    <a:pt x="2620175" y="4828601"/>
                    <a:pt x="2623478" y="4811660"/>
                    <a:pt x="2641140" y="4804250"/>
                  </a:cubicBezTo>
                  <a:cubicBezTo>
                    <a:pt x="2682166" y="4784442"/>
                    <a:pt x="2698740" y="4745858"/>
                    <a:pt x="2701509" y="4705288"/>
                  </a:cubicBezTo>
                  <a:cubicBezTo>
                    <a:pt x="2705852" y="4657314"/>
                    <a:pt x="2727543" y="4622287"/>
                    <a:pt x="2765736" y="4596930"/>
                  </a:cubicBezTo>
                  <a:cubicBezTo>
                    <a:pt x="2782548" y="4586243"/>
                    <a:pt x="2798367" y="4574422"/>
                    <a:pt x="2814334" y="4560462"/>
                  </a:cubicBezTo>
                  <a:cubicBezTo>
                    <a:pt x="2849538" y="4531690"/>
                    <a:pt x="2886586" y="4507329"/>
                    <a:pt x="2931592" y="4492074"/>
                  </a:cubicBezTo>
                  <a:cubicBezTo>
                    <a:pt x="2949111" y="4486799"/>
                    <a:pt x="2965778" y="4478249"/>
                    <a:pt x="2966389" y="4453622"/>
                  </a:cubicBezTo>
                  <a:cubicBezTo>
                    <a:pt x="2966848" y="4431132"/>
                    <a:pt x="2948069" y="4423456"/>
                    <a:pt x="2931572" y="4413785"/>
                  </a:cubicBezTo>
                  <a:cubicBezTo>
                    <a:pt x="2923325" y="4408950"/>
                    <a:pt x="2912939" y="4403974"/>
                    <a:pt x="2903551" y="4400137"/>
                  </a:cubicBezTo>
                  <a:cubicBezTo>
                    <a:pt x="2844084" y="4375827"/>
                    <a:pt x="2834918" y="4321600"/>
                    <a:pt x="2883953" y="4278727"/>
                  </a:cubicBezTo>
                  <a:cubicBezTo>
                    <a:pt x="2909040" y="4256792"/>
                    <a:pt x="2908481" y="4249249"/>
                    <a:pt x="2880752" y="4231328"/>
                  </a:cubicBezTo>
                  <a:cubicBezTo>
                    <a:pt x="2866388" y="4221799"/>
                    <a:pt x="2852027" y="4212271"/>
                    <a:pt x="2838804" y="4201743"/>
                  </a:cubicBezTo>
                  <a:cubicBezTo>
                    <a:pt x="2834824" y="4197190"/>
                    <a:pt x="2828857" y="4190362"/>
                    <a:pt x="2825436" y="4193352"/>
                  </a:cubicBezTo>
                  <a:cubicBezTo>
                    <a:pt x="2785403" y="4214298"/>
                    <a:pt x="2776356" y="4174019"/>
                    <a:pt x="2751464" y="4161650"/>
                  </a:cubicBezTo>
                  <a:cubicBezTo>
                    <a:pt x="2715337" y="4141030"/>
                    <a:pt x="2671230" y="4127388"/>
                    <a:pt x="2624939" y="4145775"/>
                  </a:cubicBezTo>
                  <a:cubicBezTo>
                    <a:pt x="2594027" y="4158745"/>
                    <a:pt x="2560837" y="4173709"/>
                    <a:pt x="2527428" y="4144689"/>
                  </a:cubicBezTo>
                  <a:cubicBezTo>
                    <a:pt x="2517337" y="4135443"/>
                    <a:pt x="2504791" y="4146411"/>
                    <a:pt x="2496663" y="4155523"/>
                  </a:cubicBezTo>
                  <a:cubicBezTo>
                    <a:pt x="2487395" y="4165634"/>
                    <a:pt x="2482251" y="4178165"/>
                    <a:pt x="2472983" y="4188275"/>
                  </a:cubicBezTo>
                  <a:cubicBezTo>
                    <a:pt x="2447603" y="4214481"/>
                    <a:pt x="2418853" y="4211506"/>
                    <a:pt x="2397260" y="4182196"/>
                  </a:cubicBezTo>
                  <a:cubicBezTo>
                    <a:pt x="2385932" y="4143911"/>
                    <a:pt x="2348812" y="4122152"/>
                    <a:pt x="2336488" y="4082730"/>
                  </a:cubicBezTo>
                  <a:cubicBezTo>
                    <a:pt x="2330400" y="4061951"/>
                    <a:pt x="2327441" y="4042452"/>
                    <a:pt x="2335302" y="4021522"/>
                  </a:cubicBezTo>
                  <a:cubicBezTo>
                    <a:pt x="2341175" y="3998317"/>
                    <a:pt x="2330961" y="3975121"/>
                    <a:pt x="2322592" y="3956336"/>
                  </a:cubicBezTo>
                  <a:cubicBezTo>
                    <a:pt x="2293944" y="3889024"/>
                    <a:pt x="2257454" y="3826554"/>
                    <a:pt x="2235356" y="3757529"/>
                  </a:cubicBezTo>
                  <a:cubicBezTo>
                    <a:pt x="2221188" y="3713695"/>
                    <a:pt x="2209593" y="3663596"/>
                    <a:pt x="2218209" y="3615908"/>
                  </a:cubicBezTo>
                  <a:cubicBezTo>
                    <a:pt x="2220660" y="3595692"/>
                    <a:pt x="2233350" y="3582589"/>
                    <a:pt x="2253146" y="3575319"/>
                  </a:cubicBezTo>
                  <a:cubicBezTo>
                    <a:pt x="2284203" y="3560214"/>
                    <a:pt x="2298107" y="3497861"/>
                    <a:pt x="2277218" y="3473957"/>
                  </a:cubicBezTo>
                  <a:cubicBezTo>
                    <a:pt x="2265283" y="3460299"/>
                    <a:pt x="2250193" y="3461446"/>
                    <a:pt x="2237795" y="3470278"/>
                  </a:cubicBezTo>
                  <a:cubicBezTo>
                    <a:pt x="2209723" y="3488798"/>
                    <a:pt x="2192522" y="3473719"/>
                    <a:pt x="2176751" y="3453372"/>
                  </a:cubicBezTo>
                  <a:cubicBezTo>
                    <a:pt x="2131577" y="3392473"/>
                    <a:pt x="2120859" y="3329563"/>
                    <a:pt x="2148445" y="3255245"/>
                  </a:cubicBezTo>
                  <a:cubicBezTo>
                    <a:pt x="2173902" y="3180785"/>
                    <a:pt x="2167183" y="3106344"/>
                    <a:pt x="2114903" y="3039613"/>
                  </a:cubicBezTo>
                  <a:cubicBezTo>
                    <a:pt x="2112911" y="3037335"/>
                    <a:pt x="2109782" y="3036056"/>
                    <a:pt x="2109929" y="3033921"/>
                  </a:cubicBezTo>
                  <a:cubicBezTo>
                    <a:pt x="2103889" y="2980973"/>
                    <a:pt x="2074461" y="2956505"/>
                    <a:pt x="2021497" y="2962654"/>
                  </a:cubicBezTo>
                  <a:cubicBezTo>
                    <a:pt x="2017079" y="2964507"/>
                    <a:pt x="2011113" y="2957678"/>
                    <a:pt x="2009269" y="2953266"/>
                  </a:cubicBezTo>
                  <a:cubicBezTo>
                    <a:pt x="2005632" y="2912273"/>
                    <a:pt x="1964243" y="2890232"/>
                    <a:pt x="1953059" y="2849814"/>
                  </a:cubicBezTo>
                  <a:cubicBezTo>
                    <a:pt x="1940883" y="2808256"/>
                    <a:pt x="1854680" y="2767163"/>
                    <a:pt x="1803996" y="2771320"/>
                  </a:cubicBezTo>
                  <a:cubicBezTo>
                    <a:pt x="1802008" y="2769043"/>
                    <a:pt x="1798027" y="2764489"/>
                    <a:pt x="1794050" y="2759937"/>
                  </a:cubicBezTo>
                  <a:cubicBezTo>
                    <a:pt x="1774276" y="2751122"/>
                    <a:pt x="1777575" y="2734183"/>
                    <a:pt x="1788980" y="2724212"/>
                  </a:cubicBezTo>
                  <a:cubicBezTo>
                    <a:pt x="1821614" y="2701704"/>
                    <a:pt x="1809120" y="2680500"/>
                    <a:pt x="1790367" y="2656739"/>
                  </a:cubicBezTo>
                  <a:cubicBezTo>
                    <a:pt x="1786387" y="2652186"/>
                    <a:pt x="1783402" y="2648772"/>
                    <a:pt x="1780421" y="2645358"/>
                  </a:cubicBezTo>
                  <a:cubicBezTo>
                    <a:pt x="1777458" y="2625857"/>
                    <a:pt x="1768800" y="2611343"/>
                    <a:pt x="1748589" y="2608934"/>
                  </a:cubicBezTo>
                  <a:cubicBezTo>
                    <a:pt x="1726245" y="2606385"/>
                    <a:pt x="1724934" y="2625603"/>
                    <a:pt x="1717507" y="2640124"/>
                  </a:cubicBezTo>
                  <a:cubicBezTo>
                    <a:pt x="1713648" y="2649521"/>
                    <a:pt x="1704528" y="2657497"/>
                    <a:pt x="1703799" y="2668174"/>
                  </a:cubicBezTo>
                  <a:cubicBezTo>
                    <a:pt x="1700377" y="2671166"/>
                    <a:pt x="1695818" y="2675153"/>
                    <a:pt x="1691256" y="2679142"/>
                  </a:cubicBezTo>
                  <a:cubicBezTo>
                    <a:pt x="1675434" y="2690964"/>
                    <a:pt x="1658089" y="2678021"/>
                    <a:pt x="1654400" y="2669196"/>
                  </a:cubicBezTo>
                  <a:cubicBezTo>
                    <a:pt x="1639362" y="2638174"/>
                    <a:pt x="1625168" y="2610425"/>
                    <a:pt x="1601005" y="2587378"/>
                  </a:cubicBezTo>
                  <a:cubicBezTo>
                    <a:pt x="1588922" y="2575855"/>
                    <a:pt x="1582689" y="2557213"/>
                    <a:pt x="1567329" y="2546543"/>
                  </a:cubicBezTo>
                  <a:cubicBezTo>
                    <a:pt x="1553961" y="2538153"/>
                    <a:pt x="1548432" y="2524917"/>
                    <a:pt x="1549306" y="2512107"/>
                  </a:cubicBezTo>
                  <a:cubicBezTo>
                    <a:pt x="1550350" y="2481075"/>
                    <a:pt x="1542976" y="2463428"/>
                    <a:pt x="1508668" y="2463304"/>
                  </a:cubicBezTo>
                  <a:cubicBezTo>
                    <a:pt x="1503258" y="2464020"/>
                    <a:pt x="1492316" y="2451498"/>
                    <a:pt x="1492608" y="2447228"/>
                  </a:cubicBezTo>
                  <a:cubicBezTo>
                    <a:pt x="1498506" y="2407938"/>
                    <a:pt x="1466212" y="2394006"/>
                    <a:pt x="1445178" y="2372239"/>
                  </a:cubicBezTo>
                  <a:cubicBezTo>
                    <a:pt x="1424993" y="2353744"/>
                    <a:pt x="1416768" y="2332824"/>
                    <a:pt x="1425918" y="2308764"/>
                  </a:cubicBezTo>
                  <a:cubicBezTo>
                    <a:pt x="1419659" y="2306205"/>
                    <a:pt x="1417667" y="2303929"/>
                    <a:pt x="1417667" y="2303929"/>
                  </a:cubicBezTo>
                  <a:cubicBezTo>
                    <a:pt x="1390032" y="2316042"/>
                    <a:pt x="1356723" y="2317057"/>
                    <a:pt x="1339959" y="2295572"/>
                  </a:cubicBezTo>
                  <a:cubicBezTo>
                    <a:pt x="1317371" y="2265122"/>
                    <a:pt x="1335641" y="2233085"/>
                    <a:pt x="1354614" y="2206458"/>
                  </a:cubicBezTo>
                  <a:cubicBezTo>
                    <a:pt x="1360465" y="2199336"/>
                    <a:pt x="1370582" y="2192498"/>
                    <a:pt x="1378565" y="2185519"/>
                  </a:cubicBezTo>
                  <a:cubicBezTo>
                    <a:pt x="1422184" y="2237735"/>
                    <a:pt x="1472841" y="2249665"/>
                    <a:pt x="1535948" y="2220593"/>
                  </a:cubicBezTo>
                  <a:cubicBezTo>
                    <a:pt x="1549197" y="2215035"/>
                    <a:pt x="1567708" y="2210897"/>
                    <a:pt x="1579354" y="2228826"/>
                  </a:cubicBezTo>
                  <a:cubicBezTo>
                    <a:pt x="1590005" y="2245616"/>
                    <a:pt x="1576319" y="2257580"/>
                    <a:pt x="1565765" y="2270824"/>
                  </a:cubicBezTo>
                  <a:cubicBezTo>
                    <a:pt x="1549509" y="2289053"/>
                    <a:pt x="1541500" y="2312118"/>
                    <a:pt x="1521122" y="2327929"/>
                  </a:cubicBezTo>
                  <a:cubicBezTo>
                    <a:pt x="1514424" y="2331775"/>
                    <a:pt x="1510714" y="2339036"/>
                    <a:pt x="1512265" y="2347720"/>
                  </a:cubicBezTo>
                  <a:cubicBezTo>
                    <a:pt x="1516802" y="2359816"/>
                    <a:pt x="1527478" y="2360520"/>
                    <a:pt x="1536161" y="2358951"/>
                  </a:cubicBezTo>
                  <a:cubicBezTo>
                    <a:pt x="1586288" y="2347253"/>
                    <a:pt x="1610307" y="2372433"/>
                    <a:pt x="1626753" y="2414273"/>
                  </a:cubicBezTo>
                  <a:cubicBezTo>
                    <a:pt x="1634422" y="2427651"/>
                    <a:pt x="1645509" y="2438035"/>
                    <a:pt x="1656596" y="2448421"/>
                  </a:cubicBezTo>
                  <a:cubicBezTo>
                    <a:pt x="1667827" y="2456670"/>
                    <a:pt x="1672508" y="2466631"/>
                    <a:pt x="1673627" y="2481719"/>
                  </a:cubicBezTo>
                  <a:cubicBezTo>
                    <a:pt x="1677967" y="2528122"/>
                    <a:pt x="1723334" y="2554714"/>
                    <a:pt x="1767492" y="2536186"/>
                  </a:cubicBezTo>
                  <a:cubicBezTo>
                    <a:pt x="1769773" y="2534192"/>
                    <a:pt x="1772054" y="2532199"/>
                    <a:pt x="1774187" y="2532339"/>
                  </a:cubicBezTo>
                  <a:cubicBezTo>
                    <a:pt x="1826329" y="2506832"/>
                    <a:pt x="1842825" y="2516504"/>
                    <a:pt x="1840034" y="2573157"/>
                  </a:cubicBezTo>
                  <a:cubicBezTo>
                    <a:pt x="1839135" y="2602054"/>
                    <a:pt x="1847360" y="2622973"/>
                    <a:pt x="1878099" y="2628223"/>
                  </a:cubicBezTo>
                  <a:cubicBezTo>
                    <a:pt x="1896173" y="2630493"/>
                    <a:pt x="1909397" y="2641018"/>
                    <a:pt x="1915922" y="2655391"/>
                  </a:cubicBezTo>
                  <a:cubicBezTo>
                    <a:pt x="1936908" y="2709329"/>
                    <a:pt x="1976427" y="2743042"/>
                    <a:pt x="2023930" y="2769776"/>
                  </a:cubicBezTo>
                  <a:cubicBezTo>
                    <a:pt x="2039287" y="2780444"/>
                    <a:pt x="2049089" y="2793962"/>
                    <a:pt x="2045645" y="2813039"/>
                  </a:cubicBezTo>
                  <a:cubicBezTo>
                    <a:pt x="2045327" y="2833393"/>
                    <a:pt x="2052144" y="2843496"/>
                    <a:pt x="2072500" y="2843770"/>
                  </a:cubicBezTo>
                  <a:cubicBezTo>
                    <a:pt x="2093851" y="2845181"/>
                    <a:pt x="2110060" y="2859122"/>
                    <a:pt x="2128982" y="2864663"/>
                  </a:cubicBezTo>
                  <a:cubicBezTo>
                    <a:pt x="2134248" y="2866084"/>
                    <a:pt x="2140506" y="2868643"/>
                    <a:pt x="2145624" y="2872199"/>
                  </a:cubicBezTo>
                  <a:cubicBezTo>
                    <a:pt x="2163965" y="2886280"/>
                    <a:pt x="2160374" y="2907492"/>
                    <a:pt x="2161200" y="2926851"/>
                  </a:cubicBezTo>
                  <a:cubicBezTo>
                    <a:pt x="2162314" y="2941938"/>
                    <a:pt x="2165710" y="2955032"/>
                    <a:pt x="2185799" y="2943492"/>
                  </a:cubicBezTo>
                  <a:cubicBezTo>
                    <a:pt x="2193638" y="2938648"/>
                    <a:pt x="2203318" y="2938215"/>
                    <a:pt x="2210135" y="2948317"/>
                  </a:cubicBezTo>
                  <a:cubicBezTo>
                    <a:pt x="2215957" y="2957282"/>
                    <a:pt x="2212246" y="2964544"/>
                    <a:pt x="2208388" y="2973941"/>
                  </a:cubicBezTo>
                  <a:cubicBezTo>
                    <a:pt x="2174562" y="3029615"/>
                    <a:pt x="2177037" y="3087690"/>
                    <a:pt x="2197727" y="3145897"/>
                  </a:cubicBezTo>
                  <a:cubicBezTo>
                    <a:pt x="2203963" y="3164542"/>
                    <a:pt x="2200808" y="3179347"/>
                    <a:pt x="2197505" y="3196287"/>
                  </a:cubicBezTo>
                  <a:cubicBezTo>
                    <a:pt x="2190470" y="3236574"/>
                    <a:pt x="2176881" y="3278572"/>
                    <a:pt x="2197744" y="3318560"/>
                  </a:cubicBezTo>
                  <a:cubicBezTo>
                    <a:pt x="2208102" y="3339623"/>
                    <a:pt x="2218900" y="3354278"/>
                    <a:pt x="2248380" y="3346576"/>
                  </a:cubicBezTo>
                  <a:cubicBezTo>
                    <a:pt x="2272590" y="3337452"/>
                    <a:pt x="2292364" y="3346267"/>
                    <a:pt x="2301293" y="3372595"/>
                  </a:cubicBezTo>
                  <a:cubicBezTo>
                    <a:pt x="2307525" y="3391240"/>
                    <a:pt x="2322882" y="3401907"/>
                    <a:pt x="2339383" y="3411577"/>
                  </a:cubicBezTo>
                  <a:cubicBezTo>
                    <a:pt x="2364978" y="3429356"/>
                    <a:pt x="2400546" y="3442432"/>
                    <a:pt x="2406753" y="3477160"/>
                  </a:cubicBezTo>
                  <a:cubicBezTo>
                    <a:pt x="2416507" y="3522849"/>
                    <a:pt x="2418711" y="3569109"/>
                    <a:pt x="2468496" y="3593849"/>
                  </a:cubicBezTo>
                  <a:cubicBezTo>
                    <a:pt x="2471628" y="3595129"/>
                    <a:pt x="2473180" y="3603812"/>
                    <a:pt x="2471747" y="3609079"/>
                  </a:cubicBezTo>
                  <a:cubicBezTo>
                    <a:pt x="2471185" y="3695910"/>
                    <a:pt x="2534045" y="3733311"/>
                    <a:pt x="2600329" y="3767723"/>
                  </a:cubicBezTo>
                  <a:cubicBezTo>
                    <a:pt x="2616827" y="3777393"/>
                    <a:pt x="2634464" y="3786067"/>
                    <a:pt x="2635142" y="3807560"/>
                  </a:cubicBezTo>
                  <a:cubicBezTo>
                    <a:pt x="2636524" y="3834462"/>
                    <a:pt x="2621409" y="3851694"/>
                    <a:pt x="2600031" y="3866367"/>
                  </a:cubicBezTo>
                  <a:cubicBezTo>
                    <a:pt x="2588919" y="3872067"/>
                    <a:pt x="2569704" y="3870797"/>
                    <a:pt x="2567956" y="3896420"/>
                  </a:cubicBezTo>
                  <a:cubicBezTo>
                    <a:pt x="2611533" y="3886431"/>
                    <a:pt x="2657484" y="3904485"/>
                    <a:pt x="2693562" y="3862902"/>
                  </a:cubicBezTo>
                  <a:cubicBezTo>
                    <a:pt x="2712243" y="3840542"/>
                    <a:pt x="2733862" y="3853769"/>
                    <a:pt x="2746356" y="3874971"/>
                  </a:cubicBezTo>
                  <a:cubicBezTo>
                    <a:pt x="2766516" y="3909551"/>
                    <a:pt x="2784543" y="3943987"/>
                    <a:pt x="2815960" y="3970732"/>
                  </a:cubicBezTo>
                  <a:cubicBezTo>
                    <a:pt x="2824206" y="3975567"/>
                    <a:pt x="2828599" y="3989798"/>
                    <a:pt x="2841700" y="3986374"/>
                  </a:cubicBezTo>
                  <a:cubicBezTo>
                    <a:pt x="2853809" y="3981814"/>
                    <a:pt x="2850413" y="3968720"/>
                    <a:pt x="2853275" y="3958183"/>
                  </a:cubicBezTo>
                  <a:cubicBezTo>
                    <a:pt x="2862447" y="3918038"/>
                    <a:pt x="2869290" y="3912057"/>
                    <a:pt x="2914126" y="3915022"/>
                  </a:cubicBezTo>
                  <a:cubicBezTo>
                    <a:pt x="2922668" y="3915586"/>
                    <a:pt x="2931208" y="3916151"/>
                    <a:pt x="2940184" y="3910310"/>
                  </a:cubicBezTo>
                  <a:cubicBezTo>
                    <a:pt x="2960709" y="3892365"/>
                    <a:pt x="2984342" y="3891781"/>
                    <a:pt x="3004527" y="3910276"/>
                  </a:cubicBezTo>
                  <a:cubicBezTo>
                    <a:pt x="3028690" y="3933322"/>
                    <a:pt x="3047443" y="3957083"/>
                    <a:pt x="3034438" y="3990541"/>
                  </a:cubicBezTo>
                  <a:cubicBezTo>
                    <a:pt x="3024151" y="4015599"/>
                    <a:pt x="3023833" y="4035955"/>
                    <a:pt x="3032906" y="4060149"/>
                  </a:cubicBezTo>
                  <a:cubicBezTo>
                    <a:pt x="3042975" y="4085480"/>
                    <a:pt x="3054351" y="4091594"/>
                    <a:pt x="3078276" y="4086742"/>
                  </a:cubicBezTo>
                  <a:cubicBezTo>
                    <a:pt x="3101201" y="4080751"/>
                    <a:pt x="3124715" y="4066220"/>
                    <a:pt x="3140750" y="4098381"/>
                  </a:cubicBezTo>
                  <a:cubicBezTo>
                    <a:pt x="3152104" y="4120581"/>
                    <a:pt x="3139799" y="4159447"/>
                    <a:pt x="3116848" y="4181523"/>
                  </a:cubicBezTo>
                  <a:cubicBezTo>
                    <a:pt x="3107580" y="4191634"/>
                    <a:pt x="3083947" y="4192217"/>
                    <a:pt x="3091176" y="4211998"/>
                  </a:cubicBezTo>
                  <a:cubicBezTo>
                    <a:pt x="3100252" y="4236192"/>
                    <a:pt x="3100346" y="4266226"/>
                    <a:pt x="3122667" y="4284861"/>
                  </a:cubicBezTo>
                  <a:cubicBezTo>
                    <a:pt x="3130625" y="4293967"/>
                    <a:pt x="3138313" y="4291259"/>
                    <a:pt x="3145449" y="4281005"/>
                  </a:cubicBezTo>
                  <a:cubicBezTo>
                    <a:pt x="3155298" y="4262352"/>
                    <a:pt x="3169103" y="4264339"/>
                    <a:pt x="3185604" y="4274009"/>
                  </a:cubicBezTo>
                  <a:cubicBezTo>
                    <a:pt x="3202101" y="4283681"/>
                    <a:pt x="3220613" y="4279541"/>
                    <a:pt x="3238831" y="4279674"/>
                  </a:cubicBezTo>
                  <a:cubicBezTo>
                    <a:pt x="3254917" y="4279665"/>
                    <a:pt x="3267582" y="4282648"/>
                    <a:pt x="3270833" y="4297877"/>
                  </a:cubicBezTo>
                  <a:cubicBezTo>
                    <a:pt x="3278354" y="4313387"/>
                    <a:pt x="3268090" y="4322360"/>
                    <a:pt x="3256688" y="4332331"/>
                  </a:cubicBezTo>
                  <a:cubicBezTo>
                    <a:pt x="3219055" y="4365232"/>
                    <a:pt x="3170483" y="4385615"/>
                    <a:pt x="3130861" y="4416240"/>
                  </a:cubicBezTo>
                  <a:cubicBezTo>
                    <a:pt x="3071706" y="4465950"/>
                    <a:pt x="3023787" y="4523910"/>
                    <a:pt x="2935933" y="4538475"/>
                  </a:cubicBezTo>
                  <a:cubicBezTo>
                    <a:pt x="2878410" y="4548614"/>
                    <a:pt x="2828499" y="4604298"/>
                    <a:pt x="2775631" y="4640481"/>
                  </a:cubicBezTo>
                  <a:cubicBezTo>
                    <a:pt x="2765515" y="4647319"/>
                    <a:pt x="2757239" y="4658569"/>
                    <a:pt x="2766045" y="4670948"/>
                  </a:cubicBezTo>
                  <a:cubicBezTo>
                    <a:pt x="2776843" y="4685604"/>
                    <a:pt x="2789944" y="4682180"/>
                    <a:pt x="2801349" y="4672210"/>
                  </a:cubicBezTo>
                  <a:cubicBezTo>
                    <a:pt x="2817457" y="4656116"/>
                    <a:pt x="2835968" y="4651978"/>
                    <a:pt x="2855450" y="4665063"/>
                  </a:cubicBezTo>
                  <a:cubicBezTo>
                    <a:pt x="2892425" y="4688957"/>
                    <a:pt x="2932992" y="4691640"/>
                    <a:pt x="2973558" y="4694324"/>
                  </a:cubicBezTo>
                  <a:cubicBezTo>
                    <a:pt x="2997043" y="4695876"/>
                    <a:pt x="3015969" y="4701417"/>
                    <a:pt x="3027468" y="4721480"/>
                  </a:cubicBezTo>
                  <a:cubicBezTo>
                    <a:pt x="3038821" y="4743680"/>
                    <a:pt x="3054322" y="4752211"/>
                    <a:pt x="3076696" y="4738678"/>
                  </a:cubicBezTo>
                  <a:cubicBezTo>
                    <a:pt x="3088945" y="4731982"/>
                    <a:pt x="3104038" y="4730834"/>
                    <a:pt x="3119976" y="4732961"/>
                  </a:cubicBezTo>
                  <a:cubicBezTo>
                    <a:pt x="3177188" y="4743178"/>
                    <a:pt x="3212537" y="4712271"/>
                    <a:pt x="3249610" y="4671825"/>
                  </a:cubicBezTo>
                  <a:cubicBezTo>
                    <a:pt x="3296101" y="4619133"/>
                    <a:pt x="3346713" y="4568859"/>
                    <a:pt x="3421465" y="4557715"/>
                  </a:cubicBezTo>
                  <a:cubicBezTo>
                    <a:pt x="3456063" y="4553567"/>
                    <a:pt x="3491800" y="4548424"/>
                    <a:pt x="3521450" y="4522501"/>
                  </a:cubicBezTo>
                  <a:cubicBezTo>
                    <a:pt x="3539694" y="4506549"/>
                    <a:pt x="3556047" y="4518356"/>
                    <a:pt x="3567693" y="4536284"/>
                  </a:cubicBezTo>
                  <a:cubicBezTo>
                    <a:pt x="3595669" y="4487730"/>
                    <a:pt x="3636164" y="4444294"/>
                    <a:pt x="3658026" y="4391045"/>
                  </a:cubicBezTo>
                  <a:cubicBezTo>
                    <a:pt x="3665450" y="4376521"/>
                    <a:pt x="3683961" y="4372385"/>
                    <a:pt x="3701191" y="4371378"/>
                  </a:cubicBezTo>
                  <a:cubicBezTo>
                    <a:pt x="3760850" y="4361382"/>
                    <a:pt x="3777836" y="4332476"/>
                    <a:pt x="3758282" y="4273273"/>
                  </a:cubicBezTo>
                  <a:lnTo>
                    <a:pt x="3756226" y="4263031"/>
                  </a:lnTo>
                  <a:lnTo>
                    <a:pt x="3754324" y="4262627"/>
                  </a:lnTo>
                  <a:cubicBezTo>
                    <a:pt x="3708094" y="4264875"/>
                    <a:pt x="3667702" y="4243933"/>
                    <a:pt x="3623326" y="4234513"/>
                  </a:cubicBezTo>
                  <a:cubicBezTo>
                    <a:pt x="3590611" y="4226949"/>
                    <a:pt x="3553344" y="4223369"/>
                    <a:pt x="3530029" y="4187498"/>
                  </a:cubicBezTo>
                  <a:cubicBezTo>
                    <a:pt x="3508847" y="4151771"/>
                    <a:pt x="3501319" y="4120178"/>
                    <a:pt x="3525231" y="4083200"/>
                  </a:cubicBezTo>
                  <a:cubicBezTo>
                    <a:pt x="3538323" y="4063716"/>
                    <a:pt x="3552700" y="4041103"/>
                    <a:pt x="3561813" y="4017062"/>
                  </a:cubicBezTo>
                  <a:cubicBezTo>
                    <a:pt x="3568074" y="4003549"/>
                    <a:pt x="3579745" y="3989328"/>
                    <a:pt x="3595392" y="3995742"/>
                  </a:cubicBezTo>
                  <a:cubicBezTo>
                    <a:pt x="3646447" y="4017401"/>
                    <a:pt x="3695958" y="3998224"/>
                    <a:pt x="3745174" y="3999394"/>
                  </a:cubicBezTo>
                  <a:cubicBezTo>
                    <a:pt x="3757976" y="4000256"/>
                    <a:pt x="3770070" y="3995711"/>
                    <a:pt x="3781732" y="3997569"/>
                  </a:cubicBezTo>
                  <a:cubicBezTo>
                    <a:pt x="3811602" y="3999579"/>
                    <a:pt x="3828958" y="3996461"/>
                    <a:pt x="3845328" y="3960046"/>
                  </a:cubicBezTo>
                  <a:cubicBezTo>
                    <a:pt x="3855722" y="3932876"/>
                    <a:pt x="3872516" y="3906138"/>
                    <a:pt x="3880922" y="3876691"/>
                  </a:cubicBezTo>
                  <a:cubicBezTo>
                    <a:pt x="3890464" y="3846249"/>
                    <a:pt x="3918630" y="3841715"/>
                    <a:pt x="3947218" y="3846854"/>
                  </a:cubicBezTo>
                  <a:cubicBezTo>
                    <a:pt x="3984488" y="3850435"/>
                    <a:pt x="3985624" y="3849440"/>
                    <a:pt x="3974116" y="3813293"/>
                  </a:cubicBezTo>
                  <a:cubicBezTo>
                    <a:pt x="3969856" y="3796927"/>
                    <a:pt x="3965594" y="3780563"/>
                    <a:pt x="3962468" y="3763201"/>
                  </a:cubicBezTo>
                  <a:cubicBezTo>
                    <a:pt x="3959914" y="3753381"/>
                    <a:pt x="3955222" y="3743419"/>
                    <a:pt x="3965468" y="3734463"/>
                  </a:cubicBezTo>
                  <a:cubicBezTo>
                    <a:pt x="3976850" y="3724510"/>
                    <a:pt x="3989508" y="3727505"/>
                    <a:pt x="3998754" y="3733488"/>
                  </a:cubicBezTo>
                  <a:cubicBezTo>
                    <a:pt x="4023644" y="3745882"/>
                    <a:pt x="4048532" y="3758277"/>
                    <a:pt x="4057340" y="3786740"/>
                  </a:cubicBezTo>
                  <a:cubicBezTo>
                    <a:pt x="4063590" y="3805383"/>
                    <a:pt x="4073688" y="3814638"/>
                    <a:pt x="4095026" y="3816075"/>
                  </a:cubicBezTo>
                  <a:cubicBezTo>
                    <a:pt x="4118496" y="3817655"/>
                    <a:pt x="4127874" y="3837581"/>
                    <a:pt x="4126446" y="3858923"/>
                  </a:cubicBezTo>
                  <a:cubicBezTo>
                    <a:pt x="4124442" y="3888802"/>
                    <a:pt x="4118172" y="3918392"/>
                    <a:pt x="4092276" y="3937016"/>
                  </a:cubicBezTo>
                  <a:cubicBezTo>
                    <a:pt x="4074350" y="3948670"/>
                    <a:pt x="4062538" y="3965026"/>
                    <a:pt x="4052858" y="3981525"/>
                  </a:cubicBezTo>
                  <a:cubicBezTo>
                    <a:pt x="4025396" y="4007545"/>
                    <a:pt x="4012440" y="4040973"/>
                    <a:pt x="3995356" y="4071980"/>
                  </a:cubicBezTo>
                  <a:cubicBezTo>
                    <a:pt x="3984256" y="4093742"/>
                    <a:pt x="3990366" y="4114520"/>
                    <a:pt x="4004158" y="4132598"/>
                  </a:cubicBezTo>
                  <a:cubicBezTo>
                    <a:pt x="4021074" y="4151961"/>
                    <a:pt x="4036160" y="4134754"/>
                    <a:pt x="4051670" y="4127222"/>
                  </a:cubicBezTo>
                  <a:cubicBezTo>
                    <a:pt x="4067176" y="4119691"/>
                    <a:pt x="4085670" y="4115577"/>
                    <a:pt x="4101318" y="4105913"/>
                  </a:cubicBezTo>
                  <a:cubicBezTo>
                    <a:pt x="4124796" y="4091415"/>
                    <a:pt x="4145990" y="4094986"/>
                    <a:pt x="4160488" y="4118472"/>
                  </a:cubicBezTo>
                  <a:cubicBezTo>
                    <a:pt x="4176128" y="4140963"/>
                    <a:pt x="4192346" y="4138840"/>
                    <a:pt x="4212550" y="4125192"/>
                  </a:cubicBezTo>
                  <a:cubicBezTo>
                    <a:pt x="4220518" y="4118227"/>
                    <a:pt x="4229482" y="4112399"/>
                    <a:pt x="4236454" y="4104293"/>
                  </a:cubicBezTo>
                  <a:cubicBezTo>
                    <a:pt x="4285688" y="4057229"/>
                    <a:pt x="4344304" y="4030090"/>
                    <a:pt x="4410166" y="4022733"/>
                  </a:cubicBezTo>
                  <a:cubicBezTo>
                    <a:pt x="4442602" y="4018486"/>
                    <a:pt x="4458538" y="4004552"/>
                    <a:pt x="4461678" y="3973678"/>
                  </a:cubicBezTo>
                  <a:cubicBezTo>
                    <a:pt x="4463824" y="3941667"/>
                    <a:pt x="4475354" y="3913502"/>
                    <a:pt x="4494142" y="3889042"/>
                  </a:cubicBezTo>
                  <a:cubicBezTo>
                    <a:pt x="4514352" y="3859317"/>
                    <a:pt x="4526314" y="3824749"/>
                    <a:pt x="4521206" y="3789032"/>
                  </a:cubicBezTo>
                  <a:cubicBezTo>
                    <a:pt x="4511556" y="3725140"/>
                    <a:pt x="4517980" y="3661259"/>
                    <a:pt x="4513594" y="3598793"/>
                  </a:cubicBezTo>
                  <a:cubicBezTo>
                    <a:pt x="4509766" y="3559946"/>
                    <a:pt x="4528838" y="3531218"/>
                    <a:pt x="4548194" y="3498221"/>
                  </a:cubicBezTo>
                  <a:cubicBezTo>
                    <a:pt x="4587620" y="3437633"/>
                    <a:pt x="4656182" y="3437962"/>
                    <a:pt x="4710528" y="3410536"/>
                  </a:cubicBezTo>
                  <a:cubicBezTo>
                    <a:pt x="4729308" y="3402153"/>
                    <a:pt x="4742960" y="3422367"/>
                    <a:pt x="4765718" y="3418541"/>
                  </a:cubicBezTo>
                  <a:cubicBezTo>
                    <a:pt x="4743542" y="3381673"/>
                    <a:pt x="4753368" y="3346962"/>
                    <a:pt x="4767464" y="3312539"/>
                  </a:cubicBezTo>
                  <a:cubicBezTo>
                    <a:pt x="4777716" y="3287504"/>
                    <a:pt x="4767482" y="3264303"/>
                    <a:pt x="4766920" y="3240684"/>
                  </a:cubicBezTo>
                  <a:cubicBezTo>
                    <a:pt x="4766928" y="3224606"/>
                    <a:pt x="4757396" y="3222894"/>
                    <a:pt x="4745448" y="3225305"/>
                  </a:cubicBezTo>
                  <a:cubicBezTo>
                    <a:pt x="4733498" y="3227715"/>
                    <a:pt x="4723682" y="3230269"/>
                    <a:pt x="4713014" y="3229552"/>
                  </a:cubicBezTo>
                  <a:cubicBezTo>
                    <a:pt x="4699218" y="3227551"/>
                    <a:pt x="4689828" y="3223703"/>
                    <a:pt x="4686562" y="3208476"/>
                  </a:cubicBezTo>
                  <a:cubicBezTo>
                    <a:pt x="4684148" y="3196523"/>
                    <a:pt x="4686148" y="3182724"/>
                    <a:pt x="4698240" y="3178177"/>
                  </a:cubicBezTo>
                  <a:cubicBezTo>
                    <a:pt x="4741062" y="3162839"/>
                    <a:pt x="4744058" y="3134098"/>
                    <a:pt x="4735964" y="3094965"/>
                  </a:cubicBezTo>
                  <a:cubicBezTo>
                    <a:pt x="4732132" y="3072198"/>
                    <a:pt x="4747782" y="3062532"/>
                    <a:pt x="4768976" y="3066102"/>
                  </a:cubicBezTo>
                  <a:cubicBezTo>
                    <a:pt x="4798704" y="3070248"/>
                    <a:pt x="4803974" y="3055598"/>
                    <a:pt x="4797012" y="3031546"/>
                  </a:cubicBezTo>
                  <a:cubicBezTo>
                    <a:pt x="4790052" y="3007495"/>
                    <a:pt x="4800160" y="2984595"/>
                    <a:pt x="4796468" y="2959692"/>
                  </a:cubicBezTo>
                  <a:cubicBezTo>
                    <a:pt x="4781670" y="2972630"/>
                    <a:pt x="4782660" y="2989848"/>
                    <a:pt x="4790052" y="3007495"/>
                  </a:cubicBezTo>
                  <a:cubicBezTo>
                    <a:pt x="4799000" y="3033823"/>
                    <a:pt x="4788900" y="3040648"/>
                    <a:pt x="4763726" y="3032520"/>
                  </a:cubicBezTo>
                  <a:cubicBezTo>
                    <a:pt x="4705836" y="3016831"/>
                    <a:pt x="4692480" y="2976273"/>
                    <a:pt x="4732184" y="2927493"/>
                  </a:cubicBezTo>
                  <a:cubicBezTo>
                    <a:pt x="4748550" y="2907157"/>
                    <a:pt x="4769040" y="2889243"/>
                    <a:pt x="4793654" y="2873751"/>
                  </a:cubicBezTo>
                  <a:cubicBezTo>
                    <a:pt x="4829366" y="2852573"/>
                    <a:pt x="4857258" y="2820152"/>
                    <a:pt x="4896810" y="2805664"/>
                  </a:cubicBezTo>
                  <a:cubicBezTo>
                    <a:pt x="4911034" y="2801263"/>
                    <a:pt x="4912180" y="2784189"/>
                    <a:pt x="4894400" y="2777631"/>
                  </a:cubicBezTo>
                  <a:cubicBezTo>
                    <a:pt x="4862116" y="2763666"/>
                    <a:pt x="4854590" y="2732074"/>
                    <a:pt x="4843644" y="2703469"/>
                  </a:cubicBezTo>
                  <a:cubicBezTo>
                    <a:pt x="4831992" y="2669455"/>
                    <a:pt x="4855900" y="2648554"/>
                    <a:pt x="4876532" y="2628506"/>
                  </a:cubicBezTo>
                  <a:cubicBezTo>
                    <a:pt x="4887914" y="2618554"/>
                    <a:pt x="4908686" y="2612449"/>
                    <a:pt x="4898310" y="2591384"/>
                  </a:cubicBezTo>
                  <a:cubicBezTo>
                    <a:pt x="4888928" y="2571458"/>
                    <a:pt x="4877554" y="2549253"/>
                    <a:pt x="4847256" y="2553645"/>
                  </a:cubicBezTo>
                  <a:cubicBezTo>
                    <a:pt x="4820086" y="2559319"/>
                    <a:pt x="4795198" y="2546925"/>
                    <a:pt x="4777424" y="2524289"/>
                  </a:cubicBezTo>
                  <a:cubicBezTo>
                    <a:pt x="4768464" y="2514039"/>
                    <a:pt x="4757090" y="2507913"/>
                    <a:pt x="4746850" y="2500792"/>
                  </a:cubicBezTo>
                  <a:cubicBezTo>
                    <a:pt x="4713004" y="2478147"/>
                    <a:pt x="4711882" y="2430908"/>
                    <a:pt x="4743614" y="2405175"/>
                  </a:cubicBezTo>
                  <a:cubicBezTo>
                    <a:pt x="4768658" y="2383279"/>
                    <a:pt x="4800522" y="2371490"/>
                    <a:pt x="4825568" y="2349596"/>
                  </a:cubicBezTo>
                  <a:cubicBezTo>
                    <a:pt x="4838090" y="2338647"/>
                    <a:pt x="4850460" y="2345912"/>
                    <a:pt x="4865396" y="2346917"/>
                  </a:cubicBezTo>
                  <a:cubicBezTo>
                    <a:pt x="4887870" y="2347359"/>
                    <a:pt x="4905654" y="2337838"/>
                    <a:pt x="4907516" y="2310093"/>
                  </a:cubicBezTo>
                  <a:cubicBezTo>
                    <a:pt x="4909798" y="2292024"/>
                    <a:pt x="4903118" y="2279785"/>
                    <a:pt x="4881636" y="2280481"/>
                  </a:cubicBezTo>
                  <a:cubicBezTo>
                    <a:pt x="4869972" y="2278624"/>
                    <a:pt x="4852334" y="2286011"/>
                    <a:pt x="4846646" y="2274910"/>
                  </a:cubicBezTo>
                  <a:cubicBezTo>
                    <a:pt x="4833004" y="2238618"/>
                    <a:pt x="4806544" y="2249699"/>
                    <a:pt x="4780510" y="2254377"/>
                  </a:cubicBezTo>
                  <a:cubicBezTo>
                    <a:pt x="4760024" y="2256214"/>
                    <a:pt x="4744666" y="2245532"/>
                    <a:pt x="4738556" y="2224755"/>
                  </a:cubicBezTo>
                  <a:cubicBezTo>
                    <a:pt x="4731166" y="2207107"/>
                    <a:pt x="4741698" y="2193882"/>
                    <a:pt x="4756212" y="2185213"/>
                  </a:cubicBezTo>
                  <a:cubicBezTo>
                    <a:pt x="4767308" y="2179527"/>
                    <a:pt x="4781534" y="2175126"/>
                    <a:pt x="4779264" y="2161038"/>
                  </a:cubicBezTo>
                  <a:cubicBezTo>
                    <a:pt x="4773720" y="2147803"/>
                    <a:pt x="4757218" y="2154195"/>
                    <a:pt x="4746550" y="2153476"/>
                  </a:cubicBezTo>
                  <a:cubicBezTo>
                    <a:pt x="4724076" y="2153035"/>
                    <a:pt x="4707434" y="2145483"/>
                    <a:pt x="4697058" y="2124418"/>
                  </a:cubicBezTo>
                  <a:cubicBezTo>
                    <a:pt x="4687820" y="2102358"/>
                    <a:pt x="4679142" y="2103916"/>
                    <a:pt x="4665054" y="2122263"/>
                  </a:cubicBezTo>
                  <a:cubicBezTo>
                    <a:pt x="4640720" y="2149566"/>
                    <a:pt x="4620234" y="2151401"/>
                    <a:pt x="4592930" y="2127054"/>
                  </a:cubicBezTo>
                  <a:cubicBezTo>
                    <a:pt x="4573736" y="2109682"/>
                    <a:pt x="4554962" y="2101986"/>
                    <a:pt x="4530634" y="2113212"/>
                  </a:cubicBezTo>
                  <a:cubicBezTo>
                    <a:pt x="4508582" y="2122445"/>
                    <a:pt x="4494220" y="2112903"/>
                    <a:pt x="4485978" y="2091983"/>
                  </a:cubicBezTo>
                  <a:cubicBezTo>
                    <a:pt x="4475462" y="2056973"/>
                    <a:pt x="4456116" y="2057816"/>
                    <a:pt x="4429228" y="2075299"/>
                  </a:cubicBezTo>
                  <a:cubicBezTo>
                    <a:pt x="4416846" y="2084112"/>
                    <a:pt x="4402622" y="2088514"/>
                    <a:pt x="4389248" y="2096188"/>
                  </a:cubicBezTo>
                  <a:cubicBezTo>
                    <a:pt x="4349556" y="2112810"/>
                    <a:pt x="4335900" y="2108674"/>
                    <a:pt x="4314862" y="2070812"/>
                  </a:cubicBezTo>
                  <a:cubicBezTo>
                    <a:pt x="4305194" y="2055156"/>
                    <a:pt x="4301074" y="2036655"/>
                    <a:pt x="4296958" y="2018156"/>
                  </a:cubicBezTo>
                  <a:cubicBezTo>
                    <a:pt x="4292130" y="1994250"/>
                    <a:pt x="4283886" y="1973329"/>
                    <a:pt x="4266966" y="1953966"/>
                  </a:cubicBezTo>
                  <a:cubicBezTo>
                    <a:pt x="4242086" y="1925493"/>
                    <a:pt x="4243230" y="1908420"/>
                    <a:pt x="4269696" y="1881261"/>
                  </a:cubicBezTo>
                  <a:cubicBezTo>
                    <a:pt x="4292748" y="1857088"/>
                    <a:pt x="4312816" y="1829496"/>
                    <a:pt x="4321506" y="1795782"/>
                  </a:cubicBezTo>
                  <a:cubicBezTo>
                    <a:pt x="4324640" y="1780986"/>
                    <a:pt x="4332892" y="1769750"/>
                    <a:pt x="4348402" y="1762220"/>
                  </a:cubicBezTo>
                  <a:cubicBezTo>
                    <a:pt x="4366042" y="1754831"/>
                    <a:pt x="4388232" y="1759542"/>
                    <a:pt x="4387942" y="1779888"/>
                  </a:cubicBezTo>
                  <a:cubicBezTo>
                    <a:pt x="4390896" y="1863696"/>
                    <a:pt x="4453756" y="1901156"/>
                    <a:pt x="4512204" y="1940467"/>
                  </a:cubicBezTo>
                  <a:cubicBezTo>
                    <a:pt x="4548186" y="1963254"/>
                    <a:pt x="4583028" y="1987039"/>
                    <a:pt x="4614310" y="2015943"/>
                  </a:cubicBezTo>
                  <a:cubicBezTo>
                    <a:pt x="4629528" y="2028758"/>
                    <a:pt x="4641332" y="2028481"/>
                    <a:pt x="4661108" y="2021237"/>
                  </a:cubicBezTo>
                  <a:cubicBezTo>
                    <a:pt x="4719438" y="1998369"/>
                    <a:pt x="4766962" y="1960836"/>
                    <a:pt x="4814770" y="1919035"/>
                  </a:cubicBezTo>
                  <a:cubicBezTo>
                    <a:pt x="4797564" y="1903941"/>
                    <a:pt x="4789310" y="1915177"/>
                    <a:pt x="4779210" y="1922000"/>
                  </a:cubicBezTo>
                  <a:cubicBezTo>
                    <a:pt x="4733394" y="1950000"/>
                    <a:pt x="4720734" y="1947003"/>
                    <a:pt x="4701266" y="1901745"/>
                  </a:cubicBezTo>
                  <a:cubicBezTo>
                    <a:pt x="4689184" y="1874134"/>
                    <a:pt x="4677810" y="1851930"/>
                    <a:pt x="4647516" y="1840242"/>
                  </a:cubicBezTo>
                  <a:cubicBezTo>
                    <a:pt x="4625616" y="1831265"/>
                    <a:pt x="4617514" y="1808209"/>
                    <a:pt x="4624350" y="1786159"/>
                  </a:cubicBezTo>
                  <a:cubicBezTo>
                    <a:pt x="4630758" y="1770513"/>
                    <a:pt x="4641434" y="1755154"/>
                    <a:pt x="4660916" y="1768255"/>
                  </a:cubicBezTo>
                  <a:cubicBezTo>
                    <a:pt x="4679260" y="1782353"/>
                    <a:pt x="4687086" y="1777521"/>
                    <a:pt x="4692640" y="1758601"/>
                  </a:cubicBezTo>
                  <a:cubicBezTo>
                    <a:pt x="4695772" y="1743805"/>
                    <a:pt x="4703464" y="1725029"/>
                    <a:pt x="4674586" y="1724157"/>
                  </a:cubicBezTo>
                  <a:cubicBezTo>
                    <a:pt x="4671314" y="1725007"/>
                    <a:pt x="4663774" y="1725573"/>
                    <a:pt x="4660790" y="1722155"/>
                  </a:cubicBezTo>
                  <a:cubicBezTo>
                    <a:pt x="4632070" y="1686994"/>
                    <a:pt x="4599076" y="1667621"/>
                    <a:pt x="4549710" y="1684663"/>
                  </a:cubicBezTo>
                  <a:cubicBezTo>
                    <a:pt x="4538612" y="1690347"/>
                    <a:pt x="4532358" y="1671704"/>
                    <a:pt x="4533218" y="1658899"/>
                  </a:cubicBezTo>
                  <a:cubicBezTo>
                    <a:pt x="4534648" y="1637557"/>
                    <a:pt x="4530530" y="1619058"/>
                    <a:pt x="4528686" y="1598566"/>
                  </a:cubicBezTo>
                  <a:cubicBezTo>
                    <a:pt x="4524152" y="1554314"/>
                    <a:pt x="4491012" y="1537076"/>
                    <a:pt x="4450892" y="1560099"/>
                  </a:cubicBezTo>
                  <a:cubicBezTo>
                    <a:pt x="4438658" y="1566778"/>
                    <a:pt x="4429408" y="1576875"/>
                    <a:pt x="4417312" y="1581422"/>
                  </a:cubicBezTo>
                  <a:cubicBezTo>
                    <a:pt x="4405224" y="1585966"/>
                    <a:pt x="4393982" y="1593785"/>
                    <a:pt x="4384030" y="1582395"/>
                  </a:cubicBezTo>
                  <a:cubicBezTo>
                    <a:pt x="4372938" y="1572002"/>
                    <a:pt x="4372800" y="1558058"/>
                    <a:pt x="4379064" y="1544545"/>
                  </a:cubicBezTo>
                  <a:cubicBezTo>
                    <a:pt x="4386610" y="1527902"/>
                    <a:pt x="4400410" y="1513825"/>
                    <a:pt x="4407956" y="1497183"/>
                  </a:cubicBezTo>
                  <a:cubicBezTo>
                    <a:pt x="4411800" y="1487794"/>
                    <a:pt x="4415788" y="1476272"/>
                    <a:pt x="4409960" y="1467304"/>
                  </a:cubicBezTo>
                  <a:cubicBezTo>
                    <a:pt x="4400008" y="1455915"/>
                    <a:pt x="4389904" y="1462737"/>
                    <a:pt x="4380088" y="1465294"/>
                  </a:cubicBezTo>
                  <a:cubicBezTo>
                    <a:pt x="4333286" y="1476075"/>
                    <a:pt x="4306532" y="1507502"/>
                    <a:pt x="4290870" y="1549324"/>
                  </a:cubicBezTo>
                  <a:cubicBezTo>
                    <a:pt x="4281902" y="1571232"/>
                    <a:pt x="4257002" y="1590992"/>
                    <a:pt x="4274200" y="1622164"/>
                  </a:cubicBezTo>
                  <a:cubicBezTo>
                    <a:pt x="4277188" y="1625580"/>
                    <a:pt x="4273484" y="1632836"/>
                    <a:pt x="4270070" y="1635821"/>
                  </a:cubicBezTo>
                  <a:cubicBezTo>
                    <a:pt x="4244316" y="1652309"/>
                    <a:pt x="4228516" y="1680186"/>
                    <a:pt x="4203050" y="1692406"/>
                  </a:cubicBezTo>
                  <a:cubicBezTo>
                    <a:pt x="4167482" y="1711449"/>
                    <a:pt x="4128076" y="1723802"/>
                    <a:pt x="4088532" y="1722211"/>
                  </a:cubicBezTo>
                  <a:cubicBezTo>
                    <a:pt x="4060796" y="1720345"/>
                    <a:pt x="4042164" y="1710513"/>
                    <a:pt x="4051706" y="1680071"/>
                  </a:cubicBezTo>
                  <a:cubicBezTo>
                    <a:pt x="4058542" y="1658021"/>
                    <a:pt x="4047026" y="1637952"/>
                    <a:pt x="4046324" y="1616466"/>
                  </a:cubicBezTo>
                  <a:cubicBezTo>
                    <a:pt x="4045476" y="1597115"/>
                    <a:pt x="4049042" y="1575917"/>
                    <a:pt x="4074786" y="1575507"/>
                  </a:cubicBezTo>
                  <a:cubicBezTo>
                    <a:pt x="4095272" y="1573671"/>
                    <a:pt x="4102662" y="1591320"/>
                    <a:pt x="4105784" y="1608680"/>
                  </a:cubicBezTo>
                  <a:cubicBezTo>
                    <a:pt x="4115154" y="1660761"/>
                    <a:pt x="4117288" y="1660905"/>
                    <a:pt x="4168510" y="1632197"/>
                  </a:cubicBezTo>
                  <a:cubicBezTo>
                    <a:pt x="4151588" y="1612835"/>
                    <a:pt x="4138082" y="1590489"/>
                    <a:pt x="4122156" y="1572265"/>
                  </a:cubicBezTo>
                  <a:cubicBezTo>
                    <a:pt x="4107228" y="1555182"/>
                    <a:pt x="4106240" y="1537964"/>
                    <a:pt x="4120184" y="1521754"/>
                  </a:cubicBezTo>
                  <a:cubicBezTo>
                    <a:pt x="4126018" y="1514643"/>
                    <a:pt x="4135124" y="1506681"/>
                    <a:pt x="4132568" y="1496861"/>
                  </a:cubicBezTo>
                  <a:cubicBezTo>
                    <a:pt x="4125756" y="1454598"/>
                    <a:pt x="4141984" y="1420319"/>
                    <a:pt x="4169876" y="1387895"/>
                  </a:cubicBezTo>
                  <a:cubicBezTo>
                    <a:pt x="4180408" y="1374670"/>
                    <a:pt x="4170454" y="1363281"/>
                    <a:pt x="4152390" y="1360994"/>
                  </a:cubicBezTo>
                  <a:cubicBezTo>
                    <a:pt x="4135320" y="1359843"/>
                    <a:pt x="4114834" y="1361680"/>
                    <a:pt x="4097910" y="1358396"/>
                  </a:cubicBezTo>
                  <a:cubicBezTo>
                    <a:pt x="4066190" y="1351973"/>
                    <a:pt x="4061502" y="1342009"/>
                    <a:pt x="4077302" y="1314131"/>
                  </a:cubicBezTo>
                  <a:cubicBezTo>
                    <a:pt x="4078724" y="1308868"/>
                    <a:pt x="4082140" y="1305883"/>
                    <a:pt x="4084558" y="1301758"/>
                  </a:cubicBezTo>
                  <a:cubicBezTo>
                    <a:pt x="4090680" y="1290379"/>
                    <a:pt x="4102206" y="1278293"/>
                    <a:pt x="4088838" y="1269889"/>
                  </a:cubicBezTo>
                  <a:cubicBezTo>
                    <a:pt x="4077606" y="1261629"/>
                    <a:pt x="4072192" y="1278414"/>
                    <a:pt x="4066360" y="1285526"/>
                  </a:cubicBezTo>
                  <a:cubicBezTo>
                    <a:pt x="4047574" y="1309986"/>
                    <a:pt x="4022540" y="1299727"/>
                    <a:pt x="4000210" y="1297151"/>
                  </a:cubicBezTo>
                  <a:cubicBezTo>
                    <a:pt x="3981008" y="1295858"/>
                    <a:pt x="3973332" y="1282478"/>
                    <a:pt x="3979028" y="1261422"/>
                  </a:cubicBezTo>
                  <a:cubicBezTo>
                    <a:pt x="3951284" y="1275633"/>
                    <a:pt x="3928946" y="1289137"/>
                    <a:pt x="3912580" y="1309472"/>
                  </a:cubicBezTo>
                  <a:cubicBezTo>
                    <a:pt x="3895078" y="1330805"/>
                    <a:pt x="3874306" y="1336908"/>
                    <a:pt x="3853120" y="1317259"/>
                  </a:cubicBezTo>
                  <a:cubicBezTo>
                    <a:pt x="3832782" y="1300883"/>
                    <a:pt x="3815428" y="1304003"/>
                    <a:pt x="3797214" y="1319926"/>
                  </a:cubicBezTo>
                  <a:cubicBezTo>
                    <a:pt x="3787114" y="1326749"/>
                    <a:pt x="3777010" y="1333572"/>
                    <a:pt x="3764066" y="1334845"/>
                  </a:cubicBezTo>
                  <a:cubicBezTo>
                    <a:pt x="3728362" y="1339944"/>
                    <a:pt x="3696493" y="1351731"/>
                    <a:pt x="3670167" y="1376757"/>
                  </a:cubicBezTo>
                  <a:cubicBezTo>
                    <a:pt x="3661062" y="1384720"/>
                    <a:pt x="3649966" y="1390404"/>
                    <a:pt x="3636455" y="1384134"/>
                  </a:cubicBezTo>
                  <a:cubicBezTo>
                    <a:pt x="3621948" y="1376728"/>
                    <a:pt x="3627073" y="1364209"/>
                    <a:pt x="3626791" y="1352400"/>
                  </a:cubicBezTo>
                  <a:cubicBezTo>
                    <a:pt x="3629224" y="1316118"/>
                    <a:pt x="3605194" y="1290919"/>
                    <a:pt x="3566358" y="1294735"/>
                  </a:cubicBezTo>
                  <a:cubicBezTo>
                    <a:pt x="3539473" y="1296141"/>
                    <a:pt x="3515858" y="1296694"/>
                    <a:pt x="3490255" y="1294969"/>
                  </a:cubicBezTo>
                  <a:cubicBezTo>
                    <a:pt x="3450711" y="1293379"/>
                    <a:pt x="3428251" y="1260781"/>
                    <a:pt x="3398386" y="1242691"/>
                  </a:cubicBezTo>
                  <a:cubicBezTo>
                    <a:pt x="3389141" y="1236711"/>
                    <a:pt x="3390141" y="1221770"/>
                    <a:pt x="3393984" y="1212383"/>
                  </a:cubicBezTo>
                  <a:cubicBezTo>
                    <a:pt x="3407803" y="1166149"/>
                    <a:pt x="3385909" y="1125015"/>
                    <a:pt x="3369281" y="1085306"/>
                  </a:cubicBezTo>
                  <a:cubicBezTo>
                    <a:pt x="3364734" y="1073209"/>
                    <a:pt x="3356770" y="1064097"/>
                    <a:pt x="3342830" y="1064231"/>
                  </a:cubicBezTo>
                  <a:cubicBezTo>
                    <a:pt x="3318222" y="1063646"/>
                    <a:pt x="3304290" y="1047702"/>
                    <a:pt x="3292775" y="1027631"/>
                  </a:cubicBezTo>
                  <a:cubicBezTo>
                    <a:pt x="3289931" y="1022081"/>
                    <a:pt x="3291642" y="1012548"/>
                    <a:pt x="3286521" y="1008988"/>
                  </a:cubicBezTo>
                  <a:cubicBezTo>
                    <a:pt x="3228495" y="979354"/>
                    <a:pt x="3218990" y="913330"/>
                    <a:pt x="3175618" y="872892"/>
                  </a:cubicBezTo>
                  <a:cubicBezTo>
                    <a:pt x="3162537" y="860220"/>
                    <a:pt x="3146749" y="855941"/>
                    <a:pt x="3133094" y="851806"/>
                  </a:cubicBezTo>
                  <a:cubicBezTo>
                    <a:pt x="3103655" y="843392"/>
                    <a:pt x="3086734" y="824031"/>
                    <a:pt x="3087741" y="793015"/>
                  </a:cubicBezTo>
                  <a:cubicBezTo>
                    <a:pt x="3087890" y="774801"/>
                    <a:pt x="3082488" y="759431"/>
                    <a:pt x="3074957" y="743916"/>
                  </a:cubicBezTo>
                  <a:cubicBezTo>
                    <a:pt x="3059888" y="712888"/>
                    <a:pt x="3068429" y="697386"/>
                    <a:pt x="3100864" y="693137"/>
                  </a:cubicBezTo>
                  <a:cubicBezTo>
                    <a:pt x="3121488" y="689167"/>
                    <a:pt x="3138990" y="683914"/>
                    <a:pt x="3155918" y="671120"/>
                  </a:cubicBezTo>
                  <a:cubicBezTo>
                    <a:pt x="3185373" y="647376"/>
                    <a:pt x="3221502" y="651953"/>
                    <a:pt x="3254789" y="650980"/>
                  </a:cubicBezTo>
                  <a:cubicBezTo>
                    <a:pt x="3274135" y="650137"/>
                    <a:pt x="3289212" y="649010"/>
                    <a:pt x="3298039" y="629238"/>
                  </a:cubicBezTo>
                  <a:cubicBezTo>
                    <a:pt x="3306721" y="611600"/>
                    <a:pt x="3304596" y="595379"/>
                    <a:pt x="3291656" y="580572"/>
                  </a:cubicBezTo>
                  <a:cubicBezTo>
                    <a:pt x="3264927" y="547686"/>
                    <a:pt x="3249580" y="504848"/>
                    <a:pt x="3219719" y="470681"/>
                  </a:cubicBezTo>
                  <a:cubicBezTo>
                    <a:pt x="3207774" y="457014"/>
                    <a:pt x="3203516" y="440649"/>
                    <a:pt x="3211203" y="421872"/>
                  </a:cubicBezTo>
                  <a:cubicBezTo>
                    <a:pt x="3213628" y="401669"/>
                    <a:pt x="3202824" y="387008"/>
                    <a:pt x="3188747" y="373196"/>
                  </a:cubicBezTo>
                  <a:cubicBezTo>
                    <a:pt x="3131583" y="314679"/>
                    <a:pt x="3087652" y="250623"/>
                    <a:pt x="3057384" y="174623"/>
                  </a:cubicBezTo>
                  <a:cubicBezTo>
                    <a:pt x="3038197" y="125097"/>
                    <a:pt x="3045738" y="72545"/>
                    <a:pt x="3078196" y="37198"/>
                  </a:cubicBezTo>
                  <a:cubicBezTo>
                    <a:pt x="3089014" y="25416"/>
                    <a:pt x="3102603" y="15544"/>
                    <a:pt x="3118893" y="8333"/>
                  </a:cubicBezTo>
                  <a:cubicBezTo>
                    <a:pt x="3131875" y="2507"/>
                    <a:pt x="3144030" y="43"/>
                    <a:pt x="3155569" y="0"/>
                  </a:cubicBezTo>
                  <a:close/>
                </a:path>
              </a:pathLst>
            </a:custGeom>
            <a:solidFill>
              <a:srgbClr val="009999"/>
            </a:solidFill>
            <a:ln>
              <a:noFill/>
            </a:ln>
          </p:spPr>
          <p:txBody>
            <a:bodyPr anchorCtr="0" anchor="ctr" bIns="22850" lIns="45725" spcFirstLastPara="1" rIns="45725" wrap="square" tIns="2285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747993"/>
                </a:solidFill>
                <a:latin typeface="Jost Light"/>
                <a:ea typeface="Jost Light"/>
                <a:cs typeface="Jost Light"/>
                <a:sym typeface="Jost Light"/>
              </a:endParaRPr>
            </a:p>
          </p:txBody>
        </p:sp>
        <p:sp>
          <p:nvSpPr>
            <p:cNvPr id="1008" name="Google Shape;1008;g311d5cb9a0a_0_734"/>
            <p:cNvSpPr/>
            <p:nvPr/>
          </p:nvSpPr>
          <p:spPr>
            <a:xfrm>
              <a:off x="14439168" y="6484332"/>
              <a:ext cx="6503220" cy="5664118"/>
            </a:xfrm>
            <a:custGeom>
              <a:rect b="b" l="l" r="r" t="t"/>
              <a:pathLst>
                <a:path extrusionOk="0" h="5664118" w="6503220">
                  <a:moveTo>
                    <a:pt x="1411494" y="5259887"/>
                  </a:moveTo>
                  <a:cubicBezTo>
                    <a:pt x="1436263" y="5274487"/>
                    <a:pt x="1467391" y="5273456"/>
                    <a:pt x="1495837" y="5280811"/>
                  </a:cubicBezTo>
                  <a:cubicBezTo>
                    <a:pt x="1510391" y="5304341"/>
                    <a:pt x="1535160" y="5318941"/>
                    <a:pt x="1555390" y="5337510"/>
                  </a:cubicBezTo>
                  <a:cubicBezTo>
                    <a:pt x="1573134" y="5328036"/>
                    <a:pt x="1564839" y="5307089"/>
                    <a:pt x="1573056" y="5295876"/>
                  </a:cubicBezTo>
                  <a:cubicBezTo>
                    <a:pt x="1586536" y="5286103"/>
                    <a:pt x="1599332" y="5287001"/>
                    <a:pt x="1610306" y="5299561"/>
                  </a:cubicBezTo>
                  <a:cubicBezTo>
                    <a:pt x="1613378" y="5335149"/>
                    <a:pt x="1636190" y="5363546"/>
                    <a:pt x="1645793" y="5397444"/>
                  </a:cubicBezTo>
                  <a:cubicBezTo>
                    <a:pt x="1649099" y="5412683"/>
                    <a:pt x="1664615" y="5421275"/>
                    <a:pt x="1682946" y="5419346"/>
                  </a:cubicBezTo>
                  <a:cubicBezTo>
                    <a:pt x="1753868" y="5415748"/>
                    <a:pt x="1822343" y="5400188"/>
                    <a:pt x="1893127" y="5398723"/>
                  </a:cubicBezTo>
                  <a:cubicBezTo>
                    <a:pt x="1930789" y="5396007"/>
                    <a:pt x="1909386" y="5362350"/>
                    <a:pt x="1918014" y="5344733"/>
                  </a:cubicBezTo>
                  <a:cubicBezTo>
                    <a:pt x="1921417" y="5341755"/>
                    <a:pt x="1924686" y="5340913"/>
                    <a:pt x="1928950" y="5341213"/>
                  </a:cubicBezTo>
                  <a:cubicBezTo>
                    <a:pt x="2058035" y="5349199"/>
                    <a:pt x="2182190" y="5317181"/>
                    <a:pt x="2306521" y="5299107"/>
                  </a:cubicBezTo>
                  <a:cubicBezTo>
                    <a:pt x="2345456" y="5293264"/>
                    <a:pt x="2384252" y="5289556"/>
                    <a:pt x="2420914" y="5285696"/>
                  </a:cubicBezTo>
                  <a:cubicBezTo>
                    <a:pt x="2424670" y="5310612"/>
                    <a:pt x="2402386" y="5324055"/>
                    <a:pt x="2387774" y="5334821"/>
                  </a:cubicBezTo>
                  <a:cubicBezTo>
                    <a:pt x="2347468" y="5362004"/>
                    <a:pt x="2298736" y="5370375"/>
                    <a:pt x="2251272" y="5375619"/>
                  </a:cubicBezTo>
                  <a:cubicBezTo>
                    <a:pt x="2228538" y="5379384"/>
                    <a:pt x="2222725" y="5386479"/>
                    <a:pt x="2222629" y="5404694"/>
                  </a:cubicBezTo>
                  <a:cubicBezTo>
                    <a:pt x="2223607" y="5456211"/>
                    <a:pt x="2183438" y="5481260"/>
                    <a:pt x="2153663" y="5511327"/>
                  </a:cubicBezTo>
                  <a:cubicBezTo>
                    <a:pt x="2147990" y="5516287"/>
                    <a:pt x="2135056" y="5517524"/>
                    <a:pt x="2127664" y="5515934"/>
                  </a:cubicBezTo>
                  <a:cubicBezTo>
                    <a:pt x="2088828" y="5503562"/>
                    <a:pt x="2075248" y="5531549"/>
                    <a:pt x="2057679" y="5554969"/>
                  </a:cubicBezTo>
                  <a:cubicBezTo>
                    <a:pt x="2035299" y="5586626"/>
                    <a:pt x="2022031" y="5626424"/>
                    <a:pt x="1989399" y="5650931"/>
                  </a:cubicBezTo>
                  <a:cubicBezTo>
                    <a:pt x="1979185" y="5659861"/>
                    <a:pt x="1968973" y="5668792"/>
                    <a:pt x="1954457" y="5661342"/>
                  </a:cubicBezTo>
                  <a:cubicBezTo>
                    <a:pt x="1930137" y="5656421"/>
                    <a:pt x="1902140" y="5658743"/>
                    <a:pt x="1881052" y="5636899"/>
                  </a:cubicBezTo>
                  <a:cubicBezTo>
                    <a:pt x="1875926" y="5633323"/>
                    <a:pt x="1865948" y="5621905"/>
                    <a:pt x="1874752" y="5618235"/>
                  </a:cubicBezTo>
                  <a:cubicBezTo>
                    <a:pt x="1923175" y="5598052"/>
                    <a:pt x="1887391" y="5554811"/>
                    <a:pt x="1908638" y="5524147"/>
                  </a:cubicBezTo>
                  <a:cubicBezTo>
                    <a:pt x="1898976" y="5524541"/>
                    <a:pt x="1892576" y="5524091"/>
                    <a:pt x="1888175" y="5525925"/>
                  </a:cubicBezTo>
                  <a:cubicBezTo>
                    <a:pt x="1830674" y="5554047"/>
                    <a:pt x="1779182" y="5538645"/>
                    <a:pt x="1729919" y="5505174"/>
                  </a:cubicBezTo>
                  <a:cubicBezTo>
                    <a:pt x="1704292" y="5487298"/>
                    <a:pt x="1674200" y="5505552"/>
                    <a:pt x="1643759" y="5495913"/>
                  </a:cubicBezTo>
                  <a:cubicBezTo>
                    <a:pt x="1600796" y="5481109"/>
                    <a:pt x="1591814" y="5470832"/>
                    <a:pt x="1606352" y="5427905"/>
                  </a:cubicBezTo>
                  <a:cubicBezTo>
                    <a:pt x="1611715" y="5411133"/>
                    <a:pt x="1613807" y="5395202"/>
                    <a:pt x="1602967" y="5380507"/>
                  </a:cubicBezTo>
                  <a:cubicBezTo>
                    <a:pt x="1589000" y="5364521"/>
                    <a:pt x="1574621" y="5354938"/>
                    <a:pt x="1560045" y="5381782"/>
                  </a:cubicBezTo>
                  <a:cubicBezTo>
                    <a:pt x="1556364" y="5389027"/>
                    <a:pt x="1553686" y="5397413"/>
                    <a:pt x="1549010" y="5403517"/>
                  </a:cubicBezTo>
                  <a:cubicBezTo>
                    <a:pt x="1538249" y="5420983"/>
                    <a:pt x="1515791" y="5420479"/>
                    <a:pt x="1504264" y="5416455"/>
                  </a:cubicBezTo>
                  <a:cubicBezTo>
                    <a:pt x="1487481" y="5410991"/>
                    <a:pt x="1498380" y="5391390"/>
                    <a:pt x="1505597" y="5379033"/>
                  </a:cubicBezTo>
                  <a:cubicBezTo>
                    <a:pt x="1509686" y="5365387"/>
                    <a:pt x="1527980" y="5347377"/>
                    <a:pt x="1504931" y="5339329"/>
                  </a:cubicBezTo>
                  <a:cubicBezTo>
                    <a:pt x="1489144" y="5335006"/>
                    <a:pt x="1464688" y="5332218"/>
                    <a:pt x="1463630" y="5365370"/>
                  </a:cubicBezTo>
                  <a:cubicBezTo>
                    <a:pt x="1462850" y="5394256"/>
                    <a:pt x="1440975" y="5401296"/>
                    <a:pt x="1415523" y="5397367"/>
                  </a:cubicBezTo>
                  <a:cubicBezTo>
                    <a:pt x="1404862" y="5396619"/>
                    <a:pt x="1392202" y="5393587"/>
                    <a:pt x="1403962" y="5377263"/>
                  </a:cubicBezTo>
                  <a:cubicBezTo>
                    <a:pt x="1405233" y="5374136"/>
                    <a:pt x="1406915" y="5364608"/>
                    <a:pt x="1404920" y="5362324"/>
                  </a:cubicBezTo>
                  <a:cubicBezTo>
                    <a:pt x="1361329" y="5323894"/>
                    <a:pt x="1400774" y="5293434"/>
                    <a:pt x="1411494" y="5259887"/>
                  </a:cubicBezTo>
                  <a:close/>
                  <a:moveTo>
                    <a:pt x="3247184" y="5207439"/>
                  </a:moveTo>
                  <a:cubicBezTo>
                    <a:pt x="3232062" y="5238709"/>
                    <a:pt x="3222896" y="5276796"/>
                    <a:pt x="3194708" y="5295430"/>
                  </a:cubicBezTo>
                  <a:cubicBezTo>
                    <a:pt x="3151928" y="5322810"/>
                    <a:pt x="3101662" y="5334682"/>
                    <a:pt x="3049792" y="5323897"/>
                  </a:cubicBezTo>
                  <a:cubicBezTo>
                    <a:pt x="3057660" y="5319023"/>
                    <a:pt x="3066980" y="5308869"/>
                    <a:pt x="3073400" y="5309274"/>
                  </a:cubicBezTo>
                  <a:cubicBezTo>
                    <a:pt x="3130694" y="5319326"/>
                    <a:pt x="3159568" y="5276031"/>
                    <a:pt x="3196232" y="5243970"/>
                  </a:cubicBezTo>
                  <a:cubicBezTo>
                    <a:pt x="3212276" y="5229943"/>
                    <a:pt x="3230152" y="5220328"/>
                    <a:pt x="3247184" y="5207439"/>
                  </a:cubicBezTo>
                  <a:close/>
                  <a:moveTo>
                    <a:pt x="3382400" y="5037755"/>
                  </a:moveTo>
                  <a:cubicBezTo>
                    <a:pt x="3395198" y="5072985"/>
                    <a:pt x="3383004" y="5079610"/>
                    <a:pt x="3347222" y="5086679"/>
                  </a:cubicBezTo>
                  <a:cubicBezTo>
                    <a:pt x="3269522" y="5096083"/>
                    <a:pt x="3201894" y="5133018"/>
                    <a:pt x="3153992" y="5197106"/>
                  </a:cubicBezTo>
                  <a:cubicBezTo>
                    <a:pt x="3136336" y="5222634"/>
                    <a:pt x="3122084" y="5245192"/>
                    <a:pt x="3087426" y="5216963"/>
                  </a:cubicBezTo>
                  <a:cubicBezTo>
                    <a:pt x="3076294" y="5206510"/>
                    <a:pt x="3060702" y="5216107"/>
                    <a:pt x="3047376" y="5223722"/>
                  </a:cubicBezTo>
                  <a:cubicBezTo>
                    <a:pt x="3036312" y="5229357"/>
                    <a:pt x="3020254" y="5229271"/>
                    <a:pt x="3026448" y="5215781"/>
                  </a:cubicBezTo>
                  <a:cubicBezTo>
                    <a:pt x="3043768" y="5178434"/>
                    <a:pt x="3017912" y="5180858"/>
                    <a:pt x="2996854" y="5175050"/>
                  </a:cubicBezTo>
                  <a:cubicBezTo>
                    <a:pt x="2990456" y="5174588"/>
                    <a:pt x="2986720" y="5165742"/>
                    <a:pt x="2981590" y="5162155"/>
                  </a:cubicBezTo>
                  <a:cubicBezTo>
                    <a:pt x="3044892" y="5143135"/>
                    <a:pt x="3107198" y="5122972"/>
                    <a:pt x="3169498" y="5102806"/>
                  </a:cubicBezTo>
                  <a:cubicBezTo>
                    <a:pt x="3239466" y="5079978"/>
                    <a:pt x="3308700" y="5051737"/>
                    <a:pt x="3382400" y="5037755"/>
                  </a:cubicBezTo>
                  <a:close/>
                  <a:moveTo>
                    <a:pt x="140392" y="4098067"/>
                  </a:moveTo>
                  <a:cubicBezTo>
                    <a:pt x="143792" y="4098596"/>
                    <a:pt x="147346" y="4100432"/>
                    <a:pt x="151027" y="4102925"/>
                  </a:cubicBezTo>
                  <a:cubicBezTo>
                    <a:pt x="158389" y="4107909"/>
                    <a:pt x="166260" y="4115526"/>
                    <a:pt x="174429" y="4120592"/>
                  </a:cubicBezTo>
                  <a:cubicBezTo>
                    <a:pt x="186176" y="4159164"/>
                    <a:pt x="235284" y="4183381"/>
                    <a:pt x="220487" y="4234983"/>
                  </a:cubicBezTo>
                  <a:cubicBezTo>
                    <a:pt x="215097" y="4253942"/>
                    <a:pt x="234723" y="4248993"/>
                    <a:pt x="244045" y="4255088"/>
                  </a:cubicBezTo>
                  <a:cubicBezTo>
                    <a:pt x="254371" y="4262338"/>
                    <a:pt x="264576" y="4271731"/>
                    <a:pt x="256283" y="4285087"/>
                  </a:cubicBezTo>
                  <a:cubicBezTo>
                    <a:pt x="250131" y="4298607"/>
                    <a:pt x="238794" y="4290203"/>
                    <a:pt x="229476" y="4284106"/>
                  </a:cubicBezTo>
                  <a:cubicBezTo>
                    <a:pt x="214993" y="4274384"/>
                    <a:pt x="200136" y="4271093"/>
                    <a:pt x="186312" y="4287253"/>
                  </a:cubicBezTo>
                  <a:cubicBezTo>
                    <a:pt x="172609" y="4301270"/>
                    <a:pt x="154732" y="4294517"/>
                    <a:pt x="142140" y="4289246"/>
                  </a:cubicBezTo>
                  <a:cubicBezTo>
                    <a:pt x="100337" y="4268817"/>
                    <a:pt x="58406" y="4250534"/>
                    <a:pt x="13971" y="4238515"/>
                  </a:cubicBezTo>
                  <a:cubicBezTo>
                    <a:pt x="-3910" y="4231761"/>
                    <a:pt x="-4935" y="4212308"/>
                    <a:pt x="12675" y="4205049"/>
                  </a:cubicBezTo>
                  <a:cubicBezTo>
                    <a:pt x="50161" y="4188552"/>
                    <a:pt x="71641" y="4151454"/>
                    <a:pt x="108119" y="4133802"/>
                  </a:cubicBezTo>
                  <a:cubicBezTo>
                    <a:pt x="112522" y="4131987"/>
                    <a:pt x="117049" y="4128031"/>
                    <a:pt x="119436" y="4123908"/>
                  </a:cubicBezTo>
                  <a:cubicBezTo>
                    <a:pt x="122818" y="4111790"/>
                    <a:pt x="126589" y="4104679"/>
                    <a:pt x="130677" y="4101042"/>
                  </a:cubicBezTo>
                  <a:cubicBezTo>
                    <a:pt x="133744" y="4098313"/>
                    <a:pt x="136991" y="4097537"/>
                    <a:pt x="140392" y="4098067"/>
                  </a:cubicBezTo>
                  <a:close/>
                  <a:moveTo>
                    <a:pt x="6076306" y="1917902"/>
                  </a:moveTo>
                  <a:cubicBezTo>
                    <a:pt x="6079632" y="1915984"/>
                    <a:pt x="6082516" y="1916424"/>
                    <a:pt x="6085040" y="1918168"/>
                  </a:cubicBezTo>
                  <a:cubicBezTo>
                    <a:pt x="6087566" y="1919912"/>
                    <a:pt x="6089726" y="1922959"/>
                    <a:pt x="6091608" y="1926254"/>
                  </a:cubicBezTo>
                  <a:cubicBezTo>
                    <a:pt x="6096546" y="1945643"/>
                    <a:pt x="6100506" y="1963909"/>
                    <a:pt x="6125234" y="1973894"/>
                  </a:cubicBezTo>
                  <a:cubicBezTo>
                    <a:pt x="6140688" y="1980134"/>
                    <a:pt x="6124812" y="1994016"/>
                    <a:pt x="6116052" y="1997725"/>
                  </a:cubicBezTo>
                  <a:cubicBezTo>
                    <a:pt x="6061536" y="2017740"/>
                    <a:pt x="6043640" y="2059067"/>
                    <a:pt x="6038778" y="2110731"/>
                  </a:cubicBezTo>
                  <a:cubicBezTo>
                    <a:pt x="6035002" y="2147615"/>
                    <a:pt x="6017994" y="2162487"/>
                    <a:pt x="5979816" y="2162288"/>
                  </a:cubicBezTo>
                  <a:cubicBezTo>
                    <a:pt x="5938390" y="2162951"/>
                    <a:pt x="5921072" y="2182046"/>
                    <a:pt x="5939556" y="2219222"/>
                  </a:cubicBezTo>
                  <a:cubicBezTo>
                    <a:pt x="5954436" y="2247697"/>
                    <a:pt x="5944542" y="2252396"/>
                    <a:pt x="5921660" y="2260550"/>
                  </a:cubicBezTo>
                  <a:cubicBezTo>
                    <a:pt x="5894402" y="2270558"/>
                    <a:pt x="5862606" y="2284531"/>
                    <a:pt x="5843332" y="2301387"/>
                  </a:cubicBezTo>
                  <a:cubicBezTo>
                    <a:pt x="5825502" y="2313027"/>
                    <a:pt x="5812450" y="2346166"/>
                    <a:pt x="5797914" y="2370732"/>
                  </a:cubicBezTo>
                  <a:cubicBezTo>
                    <a:pt x="5780130" y="2396159"/>
                    <a:pt x="5762190" y="2423701"/>
                    <a:pt x="5751408" y="2454857"/>
                  </a:cubicBezTo>
                  <a:cubicBezTo>
                    <a:pt x="5743642" y="2416212"/>
                    <a:pt x="5770656" y="2380740"/>
                    <a:pt x="5770206" y="2343599"/>
                  </a:cubicBezTo>
                  <a:cubicBezTo>
                    <a:pt x="5790674" y="2296066"/>
                    <a:pt x="5784820" y="2245872"/>
                    <a:pt x="5800914" y="2200194"/>
                  </a:cubicBezTo>
                  <a:cubicBezTo>
                    <a:pt x="5802356" y="2194979"/>
                    <a:pt x="5803648" y="2191877"/>
                    <a:pt x="5804936" y="2188775"/>
                  </a:cubicBezTo>
                  <a:cubicBezTo>
                    <a:pt x="5840318" y="2226975"/>
                    <a:pt x="5852992" y="2227746"/>
                    <a:pt x="5883718" y="2185078"/>
                  </a:cubicBezTo>
                  <a:cubicBezTo>
                    <a:pt x="5917998" y="2137324"/>
                    <a:pt x="5974118" y="2109983"/>
                    <a:pt x="6004484" y="2057749"/>
                  </a:cubicBezTo>
                  <a:cubicBezTo>
                    <a:pt x="6030004" y="2013704"/>
                    <a:pt x="6079786" y="1985977"/>
                    <a:pt x="6069350" y="1925963"/>
                  </a:cubicBezTo>
                  <a:cubicBezTo>
                    <a:pt x="6069506" y="1923852"/>
                    <a:pt x="6073062" y="1918766"/>
                    <a:pt x="6076306" y="1917902"/>
                  </a:cubicBezTo>
                  <a:close/>
                  <a:moveTo>
                    <a:pt x="6442564" y="1595675"/>
                  </a:moveTo>
                  <a:cubicBezTo>
                    <a:pt x="6455222" y="1614664"/>
                    <a:pt x="6463226" y="1628330"/>
                    <a:pt x="6451510" y="1644208"/>
                  </a:cubicBezTo>
                  <a:cubicBezTo>
                    <a:pt x="6448906" y="1650240"/>
                    <a:pt x="6442584" y="1652015"/>
                    <a:pt x="6437928" y="1646690"/>
                  </a:cubicBezTo>
                  <a:cubicBezTo>
                    <a:pt x="6423786" y="1632757"/>
                    <a:pt x="6437550" y="1616967"/>
                    <a:pt x="6442564" y="1595675"/>
                  </a:cubicBezTo>
                  <a:close/>
                  <a:moveTo>
                    <a:pt x="5892922" y="1164183"/>
                  </a:moveTo>
                  <a:cubicBezTo>
                    <a:pt x="5919796" y="1188123"/>
                    <a:pt x="5946820" y="1209957"/>
                    <a:pt x="5977216" y="1228839"/>
                  </a:cubicBezTo>
                  <a:cubicBezTo>
                    <a:pt x="6001596" y="1243105"/>
                    <a:pt x="5993478" y="1283805"/>
                    <a:pt x="5974488" y="1298430"/>
                  </a:cubicBezTo>
                  <a:cubicBezTo>
                    <a:pt x="5942146" y="1322760"/>
                    <a:pt x="5923942" y="1356465"/>
                    <a:pt x="5894680" y="1382052"/>
                  </a:cubicBezTo>
                  <a:cubicBezTo>
                    <a:pt x="5887032" y="1309677"/>
                    <a:pt x="5891028" y="1236999"/>
                    <a:pt x="5892922" y="1164183"/>
                  </a:cubicBezTo>
                  <a:close/>
                  <a:moveTo>
                    <a:pt x="5923844" y="0"/>
                  </a:moveTo>
                  <a:cubicBezTo>
                    <a:pt x="5927120" y="15212"/>
                    <a:pt x="5936074" y="25459"/>
                    <a:pt x="5946022" y="36845"/>
                  </a:cubicBezTo>
                  <a:cubicBezTo>
                    <a:pt x="6006990" y="102031"/>
                    <a:pt x="6076046" y="158137"/>
                    <a:pt x="6152056" y="206154"/>
                  </a:cubicBezTo>
                  <a:cubicBezTo>
                    <a:pt x="6217834" y="247050"/>
                    <a:pt x="6282060" y="295330"/>
                    <a:pt x="6346424" y="341481"/>
                  </a:cubicBezTo>
                  <a:cubicBezTo>
                    <a:pt x="6352534" y="346182"/>
                    <a:pt x="6360632" y="353158"/>
                    <a:pt x="6361344" y="358560"/>
                  </a:cubicBezTo>
                  <a:cubicBezTo>
                    <a:pt x="6363920" y="384429"/>
                    <a:pt x="6372310" y="403200"/>
                    <a:pt x="6403130" y="406378"/>
                  </a:cubicBezTo>
                  <a:cubicBezTo>
                    <a:pt x="6415770" y="409383"/>
                    <a:pt x="6427430" y="427308"/>
                    <a:pt x="6423320" y="440945"/>
                  </a:cubicBezTo>
                  <a:cubicBezTo>
                    <a:pt x="6417360" y="450172"/>
                    <a:pt x="6397484" y="459517"/>
                    <a:pt x="6388530" y="449270"/>
                  </a:cubicBezTo>
                  <a:cubicBezTo>
                    <a:pt x="6351862" y="405015"/>
                    <a:pt x="6299184" y="424964"/>
                    <a:pt x="6255292" y="409118"/>
                  </a:cubicBezTo>
                  <a:cubicBezTo>
                    <a:pt x="6218784" y="394847"/>
                    <a:pt x="6187544" y="398063"/>
                    <a:pt x="6169818" y="439673"/>
                  </a:cubicBezTo>
                  <a:cubicBezTo>
                    <a:pt x="6164714" y="452169"/>
                    <a:pt x="6151790" y="453428"/>
                    <a:pt x="6144964" y="443327"/>
                  </a:cubicBezTo>
                  <a:cubicBezTo>
                    <a:pt x="6126064" y="421694"/>
                    <a:pt x="6101072" y="427479"/>
                    <a:pt x="6078774" y="424885"/>
                  </a:cubicBezTo>
                  <a:cubicBezTo>
                    <a:pt x="6047100" y="418437"/>
                    <a:pt x="6045120" y="432218"/>
                    <a:pt x="6046696" y="456949"/>
                  </a:cubicBezTo>
                  <a:cubicBezTo>
                    <a:pt x="6038348" y="502409"/>
                    <a:pt x="6043918" y="547752"/>
                    <a:pt x="6052610" y="594379"/>
                  </a:cubicBezTo>
                  <a:cubicBezTo>
                    <a:pt x="6054176" y="603050"/>
                    <a:pt x="6057732" y="613999"/>
                    <a:pt x="6057030" y="624656"/>
                  </a:cubicBezTo>
                  <a:cubicBezTo>
                    <a:pt x="6059190" y="672977"/>
                    <a:pt x="6083780" y="705703"/>
                    <a:pt x="6128814" y="720558"/>
                  </a:cubicBezTo>
                  <a:cubicBezTo>
                    <a:pt x="6158214" y="728990"/>
                    <a:pt x="6187336" y="741687"/>
                    <a:pt x="6215182" y="757507"/>
                  </a:cubicBezTo>
                  <a:cubicBezTo>
                    <a:pt x="6228536" y="765914"/>
                    <a:pt x="6241038" y="771050"/>
                    <a:pt x="6256090" y="769938"/>
                  </a:cubicBezTo>
                  <a:cubicBezTo>
                    <a:pt x="6274128" y="772241"/>
                    <a:pt x="6291886" y="778809"/>
                    <a:pt x="6301412" y="796588"/>
                  </a:cubicBezTo>
                  <a:cubicBezTo>
                    <a:pt x="6307110" y="823740"/>
                    <a:pt x="6322886" y="844088"/>
                    <a:pt x="6345334" y="860610"/>
                  </a:cubicBezTo>
                  <a:cubicBezTo>
                    <a:pt x="6371906" y="879555"/>
                    <a:pt x="6383854" y="909276"/>
                    <a:pt x="6391540" y="938705"/>
                  </a:cubicBezTo>
                  <a:cubicBezTo>
                    <a:pt x="6399230" y="968135"/>
                    <a:pt x="6378078" y="980606"/>
                    <a:pt x="6350954" y="986245"/>
                  </a:cubicBezTo>
                  <a:cubicBezTo>
                    <a:pt x="6302248" y="994692"/>
                    <a:pt x="6271446" y="1023631"/>
                    <a:pt x="6253440" y="1069502"/>
                  </a:cubicBezTo>
                  <a:cubicBezTo>
                    <a:pt x="6237986" y="1109127"/>
                    <a:pt x="6245110" y="1147082"/>
                    <a:pt x="6266294" y="1182787"/>
                  </a:cubicBezTo>
                  <a:cubicBezTo>
                    <a:pt x="6278806" y="1203981"/>
                    <a:pt x="6296846" y="1206286"/>
                    <a:pt x="6318288" y="1205611"/>
                  </a:cubicBezTo>
                  <a:cubicBezTo>
                    <a:pt x="6364582" y="1201281"/>
                    <a:pt x="6402942" y="1219962"/>
                    <a:pt x="6444564" y="1237794"/>
                  </a:cubicBezTo>
                  <a:cubicBezTo>
                    <a:pt x="6463316" y="1245499"/>
                    <a:pt x="6477382" y="1259308"/>
                    <a:pt x="6482368" y="1281059"/>
                  </a:cubicBezTo>
                  <a:cubicBezTo>
                    <a:pt x="6483934" y="1289729"/>
                    <a:pt x="6484510" y="1297263"/>
                    <a:pt x="6478690" y="1304357"/>
                  </a:cubicBezTo>
                  <a:cubicBezTo>
                    <a:pt x="6471736" y="1312447"/>
                    <a:pt x="6465766" y="1305617"/>
                    <a:pt x="6458524" y="1301909"/>
                  </a:cubicBezTo>
                  <a:cubicBezTo>
                    <a:pt x="6431954" y="1282966"/>
                    <a:pt x="6431976" y="1315081"/>
                    <a:pt x="6423886" y="1324162"/>
                  </a:cubicBezTo>
                  <a:cubicBezTo>
                    <a:pt x="6412248" y="1338356"/>
                    <a:pt x="6419786" y="1353857"/>
                    <a:pt x="6437822" y="1356160"/>
                  </a:cubicBezTo>
                  <a:cubicBezTo>
                    <a:pt x="6464240" y="1361179"/>
                    <a:pt x="6481574" y="1374139"/>
                    <a:pt x="6496218" y="1395481"/>
                  </a:cubicBezTo>
                  <a:cubicBezTo>
                    <a:pt x="6502046" y="1404443"/>
                    <a:pt x="6506740" y="1414398"/>
                    <a:pt x="6499642" y="1424619"/>
                  </a:cubicBezTo>
                  <a:cubicBezTo>
                    <a:pt x="6491416" y="1435833"/>
                    <a:pt x="6479770" y="1433965"/>
                    <a:pt x="6470394" y="1430113"/>
                  </a:cubicBezTo>
                  <a:cubicBezTo>
                    <a:pt x="6444534" y="1416570"/>
                    <a:pt x="6426076" y="1420660"/>
                    <a:pt x="6406350" y="1443934"/>
                  </a:cubicBezTo>
                  <a:cubicBezTo>
                    <a:pt x="6394432" y="1462389"/>
                    <a:pt x="6374266" y="1459939"/>
                    <a:pt x="6360620" y="1439736"/>
                  </a:cubicBezTo>
                  <a:cubicBezTo>
                    <a:pt x="6354790" y="1430775"/>
                    <a:pt x="6358046" y="1413868"/>
                    <a:pt x="6342850" y="1417113"/>
                  </a:cubicBezTo>
                  <a:cubicBezTo>
                    <a:pt x="6328654" y="1421495"/>
                    <a:pt x="6322272" y="1437115"/>
                    <a:pt x="6327816" y="1450340"/>
                  </a:cubicBezTo>
                  <a:cubicBezTo>
                    <a:pt x="6338914" y="1476791"/>
                    <a:pt x="6327418" y="1488853"/>
                    <a:pt x="6300014" y="1498755"/>
                  </a:cubicBezTo>
                  <a:cubicBezTo>
                    <a:pt x="6325732" y="1514431"/>
                    <a:pt x="6338522" y="1531362"/>
                    <a:pt x="6314534" y="1554344"/>
                  </a:cubicBezTo>
                  <a:cubicBezTo>
                    <a:pt x="6313402" y="1555338"/>
                    <a:pt x="6311128" y="1557323"/>
                    <a:pt x="6308858" y="1559310"/>
                  </a:cubicBezTo>
                  <a:lnTo>
                    <a:pt x="6300016" y="1554174"/>
                  </a:lnTo>
                  <a:lnTo>
                    <a:pt x="6309206" y="1564690"/>
                  </a:lnTo>
                  <a:cubicBezTo>
                    <a:pt x="6295072" y="1573114"/>
                    <a:pt x="6298306" y="1587997"/>
                    <a:pt x="6299460" y="1602733"/>
                  </a:cubicBezTo>
                  <a:cubicBezTo>
                    <a:pt x="6299504" y="1618437"/>
                    <a:pt x="6296490" y="1632879"/>
                    <a:pt x="6281248" y="1642271"/>
                  </a:cubicBezTo>
                  <a:cubicBezTo>
                    <a:pt x="6271544" y="1646819"/>
                    <a:pt x="6261710" y="1653453"/>
                    <a:pt x="6252670" y="1647581"/>
                  </a:cubicBezTo>
                  <a:cubicBezTo>
                    <a:pt x="6243766" y="1639627"/>
                    <a:pt x="6247486" y="1630467"/>
                    <a:pt x="6250102" y="1622278"/>
                  </a:cubicBezTo>
                  <a:cubicBezTo>
                    <a:pt x="6258610" y="1587290"/>
                    <a:pt x="6245318" y="1549716"/>
                    <a:pt x="6268266" y="1517839"/>
                  </a:cubicBezTo>
                  <a:lnTo>
                    <a:pt x="6270980" y="1520944"/>
                  </a:lnTo>
                  <a:lnTo>
                    <a:pt x="6267074" y="1511490"/>
                  </a:lnTo>
                  <a:cubicBezTo>
                    <a:pt x="6264642" y="1483490"/>
                    <a:pt x="6240494" y="1476488"/>
                    <a:pt x="6221462" y="1473044"/>
                  </a:cubicBezTo>
                  <a:cubicBezTo>
                    <a:pt x="6207684" y="1471032"/>
                    <a:pt x="6194190" y="1464757"/>
                    <a:pt x="6192622" y="1456086"/>
                  </a:cubicBezTo>
                  <a:cubicBezTo>
                    <a:pt x="6182362" y="1400788"/>
                    <a:pt x="6158234" y="1425902"/>
                    <a:pt x="6134530" y="1444620"/>
                  </a:cubicBezTo>
                  <a:cubicBezTo>
                    <a:pt x="6108100" y="1423545"/>
                    <a:pt x="6092464" y="1401066"/>
                    <a:pt x="6118148" y="1368565"/>
                  </a:cubicBezTo>
                  <a:cubicBezTo>
                    <a:pt x="6125242" y="1358344"/>
                    <a:pt x="6126940" y="1348825"/>
                    <a:pt x="6118126" y="1336447"/>
                  </a:cubicBezTo>
                  <a:cubicBezTo>
                    <a:pt x="6092542" y="1302583"/>
                    <a:pt x="6105022" y="1275602"/>
                    <a:pt x="6148474" y="1265727"/>
                  </a:cubicBezTo>
                  <a:cubicBezTo>
                    <a:pt x="6163808" y="1260351"/>
                    <a:pt x="6179716" y="1262510"/>
                    <a:pt x="6195904" y="1260405"/>
                  </a:cubicBezTo>
                  <a:cubicBezTo>
                    <a:pt x="6214222" y="1258447"/>
                    <a:pt x="6224444" y="1249510"/>
                    <a:pt x="6212786" y="1231584"/>
                  </a:cubicBezTo>
                  <a:cubicBezTo>
                    <a:pt x="6202980" y="1218068"/>
                    <a:pt x="6201974" y="1200871"/>
                    <a:pt x="6201962" y="1184812"/>
                  </a:cubicBezTo>
                  <a:cubicBezTo>
                    <a:pt x="6200526" y="1157950"/>
                    <a:pt x="6202356" y="1130243"/>
                    <a:pt x="6165706" y="1118103"/>
                  </a:cubicBezTo>
                  <a:cubicBezTo>
                    <a:pt x="6149940" y="1113813"/>
                    <a:pt x="6143680" y="1095187"/>
                    <a:pt x="6145940" y="1077142"/>
                  </a:cubicBezTo>
                  <a:cubicBezTo>
                    <a:pt x="6150330" y="1059243"/>
                    <a:pt x="6166658" y="1055006"/>
                    <a:pt x="6183844" y="1054039"/>
                  </a:cubicBezTo>
                  <a:cubicBezTo>
                    <a:pt x="6191372" y="1053484"/>
                    <a:pt x="6200884" y="1055205"/>
                    <a:pt x="6207556" y="1051380"/>
                  </a:cubicBezTo>
                  <a:cubicBezTo>
                    <a:pt x="6216362" y="1047699"/>
                    <a:pt x="6223456" y="1037479"/>
                    <a:pt x="6209962" y="1031204"/>
                  </a:cubicBezTo>
                  <a:cubicBezTo>
                    <a:pt x="6133960" y="999244"/>
                    <a:pt x="6132072" y="930603"/>
                    <a:pt x="6133304" y="863245"/>
                  </a:cubicBezTo>
                  <a:cubicBezTo>
                    <a:pt x="6133446" y="861112"/>
                    <a:pt x="6133586" y="858982"/>
                    <a:pt x="6132730" y="855710"/>
                  </a:cubicBezTo>
                  <a:cubicBezTo>
                    <a:pt x="6140236" y="823038"/>
                    <a:pt x="6125746" y="815624"/>
                    <a:pt x="6096634" y="818986"/>
                  </a:cubicBezTo>
                  <a:cubicBezTo>
                    <a:pt x="6090102" y="820682"/>
                    <a:pt x="6083712" y="820245"/>
                    <a:pt x="6077180" y="821939"/>
                  </a:cubicBezTo>
                  <a:cubicBezTo>
                    <a:pt x="6070788" y="821503"/>
                    <a:pt x="6064398" y="821066"/>
                    <a:pt x="6060280" y="818643"/>
                  </a:cubicBezTo>
                  <a:cubicBezTo>
                    <a:pt x="6037546" y="806384"/>
                    <a:pt x="6038240" y="779667"/>
                    <a:pt x="6027722" y="760751"/>
                  </a:cubicBezTo>
                  <a:cubicBezTo>
                    <a:pt x="6005110" y="714242"/>
                    <a:pt x="5971284" y="675532"/>
                    <a:pt x="5954350" y="624060"/>
                  </a:cubicBezTo>
                  <a:cubicBezTo>
                    <a:pt x="5939840" y="584529"/>
                    <a:pt x="5901190" y="554052"/>
                    <a:pt x="5882420" y="514232"/>
                  </a:cubicBezTo>
                  <a:cubicBezTo>
                    <a:pt x="5875876" y="499868"/>
                    <a:pt x="5856424" y="502820"/>
                    <a:pt x="5842928" y="496545"/>
                  </a:cubicBezTo>
                  <a:cubicBezTo>
                    <a:pt x="5828296" y="491263"/>
                    <a:pt x="5811112" y="492228"/>
                    <a:pt x="5797898" y="481690"/>
                  </a:cubicBezTo>
                  <a:cubicBezTo>
                    <a:pt x="5790082" y="470452"/>
                    <a:pt x="5781126" y="460204"/>
                    <a:pt x="5789638" y="444728"/>
                  </a:cubicBezTo>
                  <a:cubicBezTo>
                    <a:pt x="5794040" y="442889"/>
                    <a:pt x="5800290" y="445456"/>
                    <a:pt x="5805686" y="444755"/>
                  </a:cubicBezTo>
                  <a:cubicBezTo>
                    <a:pt x="5829122" y="446357"/>
                    <a:pt x="5858230" y="442994"/>
                    <a:pt x="5856794" y="416133"/>
                  </a:cubicBezTo>
                  <a:cubicBezTo>
                    <a:pt x="5855076" y="393534"/>
                    <a:pt x="5827800" y="385247"/>
                    <a:pt x="5802810" y="391032"/>
                  </a:cubicBezTo>
                  <a:cubicBezTo>
                    <a:pt x="5773408" y="382600"/>
                    <a:pt x="5768422" y="360848"/>
                    <a:pt x="5770112" y="335270"/>
                  </a:cubicBezTo>
                  <a:cubicBezTo>
                    <a:pt x="5771204" y="270044"/>
                    <a:pt x="5809802" y="220226"/>
                    <a:pt x="5841012" y="168833"/>
                  </a:cubicBezTo>
                  <a:cubicBezTo>
                    <a:pt x="5860308" y="135895"/>
                    <a:pt x="5877330" y="104942"/>
                    <a:pt x="5884120" y="66869"/>
                  </a:cubicBezTo>
                  <a:cubicBezTo>
                    <a:pt x="5889434" y="47160"/>
                    <a:pt x="5892430" y="26087"/>
                    <a:pt x="5906116" y="11768"/>
                  </a:cubicBezTo>
                  <a:cubicBezTo>
                    <a:pt x="5910676" y="6994"/>
                    <a:pt x="5916424" y="2972"/>
                    <a:pt x="5923844" y="0"/>
                  </a:cubicBezTo>
                  <a:close/>
                </a:path>
              </a:pathLst>
            </a:custGeom>
            <a:solidFill>
              <a:srgbClr val="009999"/>
            </a:solidFill>
            <a:ln>
              <a:noFill/>
            </a:ln>
          </p:spPr>
          <p:txBody>
            <a:bodyPr anchorCtr="0" anchor="ctr" bIns="22850" lIns="45725" spcFirstLastPara="1" rIns="45725" wrap="square" tIns="2285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747993"/>
                </a:solidFill>
                <a:latin typeface="Jost Light"/>
                <a:ea typeface="Jost Light"/>
                <a:cs typeface="Jost Light"/>
                <a:sym typeface="Jost Light"/>
              </a:endParaRPr>
            </a:p>
          </p:txBody>
        </p:sp>
        <p:sp>
          <p:nvSpPr>
            <p:cNvPr id="1009" name="Google Shape;1009;g311d5cb9a0a_0_734"/>
            <p:cNvSpPr/>
            <p:nvPr/>
          </p:nvSpPr>
          <p:spPr>
            <a:xfrm>
              <a:off x="13073470" y="4292343"/>
              <a:ext cx="7656108" cy="8119071"/>
            </a:xfrm>
            <a:custGeom>
              <a:rect b="b" l="l" r="r" t="t"/>
              <a:pathLst>
                <a:path extrusionOk="0" h="8119071" w="7656108">
                  <a:moveTo>
                    <a:pt x="4223652" y="7442006"/>
                  </a:moveTo>
                  <a:cubicBezTo>
                    <a:pt x="4233466" y="7439416"/>
                    <a:pt x="4241836" y="7442084"/>
                    <a:pt x="4247622" y="7451009"/>
                  </a:cubicBezTo>
                  <a:cubicBezTo>
                    <a:pt x="4254396" y="7461067"/>
                    <a:pt x="4247550" y="7467055"/>
                    <a:pt x="4240704" y="7473043"/>
                  </a:cubicBezTo>
                  <a:cubicBezTo>
                    <a:pt x="4230278" y="7484156"/>
                    <a:pt x="4219168" y="7489875"/>
                    <a:pt x="4211866" y="7502254"/>
                  </a:cubicBezTo>
                  <a:cubicBezTo>
                    <a:pt x="4194828" y="7531141"/>
                    <a:pt x="4170556" y="7556361"/>
                    <a:pt x="4158616" y="7588778"/>
                  </a:cubicBezTo>
                  <a:cubicBezTo>
                    <a:pt x="4155726" y="7599295"/>
                    <a:pt x="4150704" y="7609679"/>
                    <a:pt x="4151088" y="7619334"/>
                  </a:cubicBezTo>
                  <a:cubicBezTo>
                    <a:pt x="4156798" y="7644306"/>
                    <a:pt x="4144626" y="7664937"/>
                    <a:pt x="4129338" y="7684304"/>
                  </a:cubicBezTo>
                  <a:cubicBezTo>
                    <a:pt x="4116176" y="7703804"/>
                    <a:pt x="4103014" y="7723304"/>
                    <a:pt x="4100204" y="7747737"/>
                  </a:cubicBezTo>
                  <a:cubicBezTo>
                    <a:pt x="4090624" y="7792074"/>
                    <a:pt x="4072138" y="7826219"/>
                    <a:pt x="4033638" y="7855891"/>
                  </a:cubicBezTo>
                  <a:cubicBezTo>
                    <a:pt x="4011118" y="7871590"/>
                    <a:pt x="3990808" y="7901341"/>
                    <a:pt x="3983128" y="7934028"/>
                  </a:cubicBezTo>
                  <a:cubicBezTo>
                    <a:pt x="3966856" y="8012182"/>
                    <a:pt x="3897690" y="8036709"/>
                    <a:pt x="3835604" y="8067033"/>
                  </a:cubicBezTo>
                  <a:cubicBezTo>
                    <a:pt x="3821220" y="8073617"/>
                    <a:pt x="3806004" y="8076935"/>
                    <a:pt x="3796418" y="8091311"/>
                  </a:cubicBezTo>
                  <a:cubicBezTo>
                    <a:pt x="3762564" y="8130907"/>
                    <a:pt x="3719566" y="8118564"/>
                    <a:pt x="3679387" y="8111748"/>
                  </a:cubicBezTo>
                  <a:cubicBezTo>
                    <a:pt x="3670863" y="8111211"/>
                    <a:pt x="3663634" y="8107544"/>
                    <a:pt x="3657395" y="8105010"/>
                  </a:cubicBezTo>
                  <a:cubicBezTo>
                    <a:pt x="3602981" y="8072686"/>
                    <a:pt x="3547199" y="8059536"/>
                    <a:pt x="3484881" y="8078074"/>
                  </a:cubicBezTo>
                  <a:cubicBezTo>
                    <a:pt x="3440665" y="8052813"/>
                    <a:pt x="3387551" y="8047322"/>
                    <a:pt x="3347366" y="8010546"/>
                  </a:cubicBezTo>
                  <a:cubicBezTo>
                    <a:pt x="3327121" y="7994288"/>
                    <a:pt x="3318670" y="7977703"/>
                    <a:pt x="3328028" y="7951544"/>
                  </a:cubicBezTo>
                  <a:cubicBezTo>
                    <a:pt x="3343161" y="7904347"/>
                    <a:pt x="3342171" y="7903216"/>
                    <a:pt x="3293316" y="7897992"/>
                  </a:cubicBezTo>
                  <a:cubicBezTo>
                    <a:pt x="3269879" y="7896512"/>
                    <a:pt x="3272082" y="7880602"/>
                    <a:pt x="3280528" y="7867224"/>
                  </a:cubicBezTo>
                  <a:cubicBezTo>
                    <a:pt x="3287980" y="7852714"/>
                    <a:pt x="3302210" y="7848261"/>
                    <a:pt x="3316439" y="7843808"/>
                  </a:cubicBezTo>
                  <a:cubicBezTo>
                    <a:pt x="3357531" y="7837842"/>
                    <a:pt x="3374721" y="7806823"/>
                    <a:pt x="3393054" y="7774811"/>
                  </a:cubicBezTo>
                  <a:cubicBezTo>
                    <a:pt x="3408651" y="7751183"/>
                    <a:pt x="3418005" y="7725023"/>
                    <a:pt x="3442810" y="7707329"/>
                  </a:cubicBezTo>
                  <a:cubicBezTo>
                    <a:pt x="3450797" y="7700341"/>
                    <a:pt x="3459927" y="7692357"/>
                    <a:pt x="3472861" y="7691034"/>
                  </a:cubicBezTo>
                  <a:cubicBezTo>
                    <a:pt x="3529860" y="7687139"/>
                    <a:pt x="3567367" y="7656335"/>
                    <a:pt x="3577555" y="7603476"/>
                  </a:cubicBezTo>
                  <a:cubicBezTo>
                    <a:pt x="3580899" y="7586565"/>
                    <a:pt x="3586528" y="7575151"/>
                    <a:pt x="3595394" y="7567149"/>
                  </a:cubicBezTo>
                  <a:cubicBezTo>
                    <a:pt x="3604256" y="7559149"/>
                    <a:pt x="3616355" y="7554563"/>
                    <a:pt x="3632639" y="7551310"/>
                  </a:cubicBezTo>
                  <a:cubicBezTo>
                    <a:pt x="3690241" y="7538894"/>
                    <a:pt x="3754082" y="7529012"/>
                    <a:pt x="3787324" y="7467976"/>
                  </a:cubicBezTo>
                  <a:cubicBezTo>
                    <a:pt x="3804290" y="7455137"/>
                    <a:pt x="3823162" y="7460608"/>
                    <a:pt x="3841350" y="7460686"/>
                  </a:cubicBezTo>
                  <a:cubicBezTo>
                    <a:pt x="3889520" y="7460515"/>
                    <a:pt x="3936318" y="7449557"/>
                    <a:pt x="3985168" y="7454779"/>
                  </a:cubicBezTo>
                  <a:cubicBezTo>
                    <a:pt x="3997650" y="7459848"/>
                    <a:pt x="4010434" y="7460655"/>
                    <a:pt x="4024208" y="7462592"/>
                  </a:cubicBezTo>
                  <a:cubicBezTo>
                    <a:pt x="4060278" y="7467009"/>
                    <a:pt x="4068728" y="7483593"/>
                    <a:pt x="4051384" y="7516740"/>
                  </a:cubicBezTo>
                  <a:cubicBezTo>
                    <a:pt x="4051080" y="7521001"/>
                    <a:pt x="4049940" y="7521999"/>
                    <a:pt x="4047658" y="7523996"/>
                  </a:cubicBezTo>
                  <a:cubicBezTo>
                    <a:pt x="4043322" y="7539772"/>
                    <a:pt x="4018672" y="7555338"/>
                    <a:pt x="4045306" y="7571998"/>
                  </a:cubicBezTo>
                  <a:cubicBezTo>
                    <a:pt x="4074226" y="7586662"/>
                    <a:pt x="4105954" y="7576895"/>
                    <a:pt x="4116604" y="7547605"/>
                  </a:cubicBezTo>
                  <a:cubicBezTo>
                    <a:pt x="4123070" y="7531964"/>
                    <a:pt x="4132652" y="7517588"/>
                    <a:pt x="4148328" y="7507876"/>
                  </a:cubicBezTo>
                  <a:cubicBezTo>
                    <a:pt x="4167274" y="7497300"/>
                    <a:pt x="4183252" y="7483328"/>
                    <a:pt x="4192150" y="7463560"/>
                  </a:cubicBezTo>
                  <a:cubicBezTo>
                    <a:pt x="4198462" y="7450047"/>
                    <a:pt x="4208584" y="7443195"/>
                    <a:pt x="4223652" y="7442006"/>
                  </a:cubicBezTo>
                  <a:close/>
                  <a:moveTo>
                    <a:pt x="2225565" y="6696534"/>
                  </a:moveTo>
                  <a:lnTo>
                    <a:pt x="2228288" y="6697279"/>
                  </a:lnTo>
                  <a:lnTo>
                    <a:pt x="2227588" y="6696851"/>
                  </a:lnTo>
                  <a:close/>
                  <a:moveTo>
                    <a:pt x="2327683" y="6631976"/>
                  </a:moveTo>
                  <a:lnTo>
                    <a:pt x="2328373" y="6632343"/>
                  </a:lnTo>
                  <a:lnTo>
                    <a:pt x="2328165" y="6632049"/>
                  </a:lnTo>
                  <a:close/>
                  <a:moveTo>
                    <a:pt x="2244628" y="6530119"/>
                  </a:moveTo>
                  <a:lnTo>
                    <a:pt x="2243406" y="6530998"/>
                  </a:lnTo>
                  <a:lnTo>
                    <a:pt x="2240496" y="6531380"/>
                  </a:lnTo>
                  <a:lnTo>
                    <a:pt x="2239141" y="6530711"/>
                  </a:lnTo>
                  <a:cubicBezTo>
                    <a:pt x="2239141" y="6530711"/>
                    <a:pt x="2237009" y="6530567"/>
                    <a:pt x="2238005" y="6531706"/>
                  </a:cubicBezTo>
                  <a:lnTo>
                    <a:pt x="2240496" y="6531380"/>
                  </a:lnTo>
                  <a:lnTo>
                    <a:pt x="2241342" y="6531798"/>
                  </a:lnTo>
                  <a:cubicBezTo>
                    <a:pt x="2241201" y="6531922"/>
                    <a:pt x="2241201" y="6531922"/>
                    <a:pt x="2244402" y="6532136"/>
                  </a:cubicBezTo>
                  <a:lnTo>
                    <a:pt x="2252498" y="6538360"/>
                  </a:lnTo>
                  <a:close/>
                  <a:moveTo>
                    <a:pt x="1942306" y="6336839"/>
                  </a:moveTo>
                  <a:cubicBezTo>
                    <a:pt x="1931040" y="6333134"/>
                    <a:pt x="1916752" y="6338601"/>
                    <a:pt x="1888170" y="6349534"/>
                  </a:cubicBezTo>
                  <a:lnTo>
                    <a:pt x="1887816" y="6348310"/>
                  </a:lnTo>
                  <a:lnTo>
                    <a:pt x="1880399" y="6364631"/>
                  </a:lnTo>
                  <a:lnTo>
                    <a:pt x="1880278" y="6365753"/>
                  </a:lnTo>
                  <a:lnTo>
                    <a:pt x="1917084" y="6407608"/>
                  </a:lnTo>
                  <a:cubicBezTo>
                    <a:pt x="1927598" y="6424525"/>
                    <a:pt x="1937119" y="6442313"/>
                    <a:pt x="1950548" y="6457683"/>
                  </a:cubicBezTo>
                  <a:cubicBezTo>
                    <a:pt x="1960498" y="6469071"/>
                    <a:pt x="1956226" y="6484857"/>
                    <a:pt x="1946697" y="6499218"/>
                  </a:cubicBezTo>
                  <a:cubicBezTo>
                    <a:pt x="1939442" y="6511587"/>
                    <a:pt x="1934318" y="6524103"/>
                    <a:pt x="1936447" y="6540320"/>
                  </a:cubicBezTo>
                  <a:cubicBezTo>
                    <a:pt x="1940708" y="6556681"/>
                    <a:pt x="1948238" y="6572191"/>
                    <a:pt x="1970135" y="6565093"/>
                  </a:cubicBezTo>
                  <a:cubicBezTo>
                    <a:pt x="1985490" y="6559699"/>
                    <a:pt x="2000138" y="6548897"/>
                    <a:pt x="1993038" y="6526987"/>
                  </a:cubicBezTo>
                  <a:cubicBezTo>
                    <a:pt x="1991476" y="6518309"/>
                    <a:pt x="1986501" y="6512615"/>
                    <a:pt x="1983802" y="6504932"/>
                  </a:cubicBezTo>
                  <a:cubicBezTo>
                    <a:pt x="1977409" y="6488427"/>
                    <a:pt x="1978412" y="6473492"/>
                    <a:pt x="1991069" y="6460414"/>
                  </a:cubicBezTo>
                  <a:cubicBezTo>
                    <a:pt x="2004721" y="6448474"/>
                    <a:pt x="2018367" y="6452609"/>
                    <a:pt x="2031875" y="6458878"/>
                  </a:cubicBezTo>
                  <a:cubicBezTo>
                    <a:pt x="2052628" y="6468849"/>
                    <a:pt x="2073525" y="6476686"/>
                    <a:pt x="2097554" y="6469732"/>
                  </a:cubicBezTo>
                  <a:cubicBezTo>
                    <a:pt x="2113906" y="6465476"/>
                    <a:pt x="2124993" y="6475869"/>
                    <a:pt x="2138353" y="6484271"/>
                  </a:cubicBezTo>
                  <a:cubicBezTo>
                    <a:pt x="2156974" y="6494097"/>
                    <a:pt x="2174609" y="6486713"/>
                    <a:pt x="2182150" y="6470076"/>
                  </a:cubicBezTo>
                  <a:cubicBezTo>
                    <a:pt x="2190828" y="6452442"/>
                    <a:pt x="2170641" y="6450010"/>
                    <a:pt x="2160261" y="6445025"/>
                  </a:cubicBezTo>
                  <a:cubicBezTo>
                    <a:pt x="2120884" y="6425224"/>
                    <a:pt x="2081510" y="6405426"/>
                    <a:pt x="2035017" y="6411939"/>
                  </a:cubicBezTo>
                  <a:cubicBezTo>
                    <a:pt x="2010134" y="6415619"/>
                    <a:pt x="1991942" y="6399390"/>
                    <a:pt x="1978301" y="6379183"/>
                  </a:cubicBezTo>
                  <a:cubicBezTo>
                    <a:pt x="1961816" y="6353426"/>
                    <a:pt x="1953576" y="6340546"/>
                    <a:pt x="1942306" y="6336839"/>
                  </a:cubicBezTo>
                  <a:close/>
                  <a:moveTo>
                    <a:pt x="1856079" y="6192741"/>
                  </a:moveTo>
                  <a:cubicBezTo>
                    <a:pt x="1850292" y="6194660"/>
                    <a:pt x="1847151" y="6204061"/>
                    <a:pt x="1842006" y="6208436"/>
                  </a:cubicBezTo>
                  <a:lnTo>
                    <a:pt x="1838774" y="6208841"/>
                  </a:lnTo>
                  <a:lnTo>
                    <a:pt x="1858830" y="6218127"/>
                  </a:lnTo>
                  <a:lnTo>
                    <a:pt x="1865141" y="6238589"/>
                  </a:lnTo>
                  <a:lnTo>
                    <a:pt x="1873676" y="6220097"/>
                  </a:lnTo>
                  <a:cubicBezTo>
                    <a:pt x="1876451" y="6212649"/>
                    <a:pt x="1876417" y="6205146"/>
                    <a:pt x="1867321" y="6197031"/>
                  </a:cubicBezTo>
                  <a:cubicBezTo>
                    <a:pt x="1862524" y="6192689"/>
                    <a:pt x="1858970" y="6191781"/>
                    <a:pt x="1856079" y="6192741"/>
                  </a:cubicBezTo>
                  <a:close/>
                  <a:moveTo>
                    <a:pt x="1593343" y="5910928"/>
                  </a:moveTo>
                  <a:cubicBezTo>
                    <a:pt x="1597606" y="5930115"/>
                    <a:pt x="1596259" y="5950040"/>
                    <a:pt x="1608494" y="5966426"/>
                  </a:cubicBezTo>
                  <a:cubicBezTo>
                    <a:pt x="1565712" y="5958005"/>
                    <a:pt x="1580634" y="5934540"/>
                    <a:pt x="1593343" y="5910928"/>
                  </a:cubicBezTo>
                  <a:close/>
                  <a:moveTo>
                    <a:pt x="2506820" y="5465663"/>
                  </a:moveTo>
                  <a:cubicBezTo>
                    <a:pt x="2537191" y="5461149"/>
                    <a:pt x="2623914" y="5539617"/>
                    <a:pt x="2624921" y="5570801"/>
                  </a:cubicBezTo>
                  <a:cubicBezTo>
                    <a:pt x="2625928" y="5601986"/>
                    <a:pt x="2577886" y="5674057"/>
                    <a:pt x="2548208" y="5683980"/>
                  </a:cubicBezTo>
                  <a:cubicBezTo>
                    <a:pt x="2538213" y="5688713"/>
                    <a:pt x="2530355" y="5693580"/>
                    <a:pt x="2530741" y="5703263"/>
                  </a:cubicBezTo>
                  <a:cubicBezTo>
                    <a:pt x="2529832" y="5716082"/>
                    <a:pt x="2542805" y="5714757"/>
                    <a:pt x="2550056" y="5718436"/>
                  </a:cubicBezTo>
                  <a:cubicBezTo>
                    <a:pt x="2562570" y="5723523"/>
                    <a:pt x="2587220" y="5724012"/>
                    <a:pt x="2577157" y="5744836"/>
                  </a:cubicBezTo>
                  <a:cubicBezTo>
                    <a:pt x="2569382" y="5763659"/>
                    <a:pt x="2548854" y="5765579"/>
                    <a:pt x="2529392" y="5752540"/>
                  </a:cubicBezTo>
                  <a:cubicBezTo>
                    <a:pt x="2500692" y="5733551"/>
                    <a:pt x="2470927" y="5729518"/>
                    <a:pt x="2438655" y="5745715"/>
                  </a:cubicBezTo>
                  <a:cubicBezTo>
                    <a:pt x="2433089" y="5748580"/>
                    <a:pt x="2422253" y="5750041"/>
                    <a:pt x="2415994" y="5747498"/>
                  </a:cubicBezTo>
                  <a:cubicBezTo>
                    <a:pt x="2371495" y="5724287"/>
                    <a:pt x="2321979" y="5741538"/>
                    <a:pt x="2275575" y="5730012"/>
                  </a:cubicBezTo>
                  <a:cubicBezTo>
                    <a:pt x="2226886" y="5720487"/>
                    <a:pt x="2222005" y="5728763"/>
                    <a:pt x="2218367" y="5780042"/>
                  </a:cubicBezTo>
                  <a:cubicBezTo>
                    <a:pt x="2217913" y="5786450"/>
                    <a:pt x="2212191" y="5791455"/>
                    <a:pt x="2206470" y="5796458"/>
                  </a:cubicBezTo>
                  <a:cubicBezTo>
                    <a:pt x="2195638" y="5797916"/>
                    <a:pt x="2183506" y="5802514"/>
                    <a:pt x="2171526" y="5804974"/>
                  </a:cubicBezTo>
                  <a:cubicBezTo>
                    <a:pt x="2161683" y="5807568"/>
                    <a:pt x="2151991" y="5808027"/>
                    <a:pt x="2154045" y="5794208"/>
                  </a:cubicBezTo>
                  <a:cubicBezTo>
                    <a:pt x="2158153" y="5766567"/>
                    <a:pt x="2141282" y="5747254"/>
                    <a:pt x="2133106" y="5726346"/>
                  </a:cubicBezTo>
                  <a:cubicBezTo>
                    <a:pt x="2121414" y="5694487"/>
                    <a:pt x="2090881" y="5671088"/>
                    <a:pt x="2110015" y="5628305"/>
                  </a:cubicBezTo>
                  <a:cubicBezTo>
                    <a:pt x="2115198" y="5615754"/>
                    <a:pt x="2092368" y="5589627"/>
                    <a:pt x="2119223" y="5574158"/>
                  </a:cubicBezTo>
                  <a:cubicBezTo>
                    <a:pt x="2147991" y="5577056"/>
                    <a:pt x="2176376" y="5570270"/>
                    <a:pt x="2196131" y="5548987"/>
                  </a:cubicBezTo>
                  <a:cubicBezTo>
                    <a:pt x="2215731" y="5529840"/>
                    <a:pt x="2232674" y="5533062"/>
                    <a:pt x="2252141" y="5546099"/>
                  </a:cubicBezTo>
                  <a:cubicBezTo>
                    <a:pt x="2285955" y="5568631"/>
                    <a:pt x="2362409" y="5549869"/>
                    <a:pt x="2382078" y="5514630"/>
                  </a:cubicBezTo>
                  <a:cubicBezTo>
                    <a:pt x="2394581" y="5489668"/>
                    <a:pt x="2413275" y="5483341"/>
                    <a:pt x="2437083" y="5480558"/>
                  </a:cubicBezTo>
                  <a:cubicBezTo>
                    <a:pt x="2456615" y="5477503"/>
                    <a:pt x="2475998" y="5476586"/>
                    <a:pt x="2494843" y="5468123"/>
                  </a:cubicBezTo>
                  <a:cubicBezTo>
                    <a:pt x="2498124" y="5467259"/>
                    <a:pt x="2502394" y="5467528"/>
                    <a:pt x="2506820" y="5465663"/>
                  </a:cubicBezTo>
                  <a:close/>
                  <a:moveTo>
                    <a:pt x="2205270" y="5417239"/>
                  </a:moveTo>
                  <a:cubicBezTo>
                    <a:pt x="2213043" y="5417263"/>
                    <a:pt x="2223426" y="5418371"/>
                    <a:pt x="2237269" y="5419847"/>
                  </a:cubicBezTo>
                  <a:cubicBezTo>
                    <a:pt x="2262749" y="5423724"/>
                    <a:pt x="2279545" y="5429155"/>
                    <a:pt x="2276562" y="5457924"/>
                  </a:cubicBezTo>
                  <a:cubicBezTo>
                    <a:pt x="2276280" y="5478292"/>
                    <a:pt x="2285677" y="5482149"/>
                    <a:pt x="2300478" y="5469204"/>
                  </a:cubicBezTo>
                  <a:cubicBezTo>
                    <a:pt x="2307308" y="5463230"/>
                    <a:pt x="2316133" y="5459537"/>
                    <a:pt x="2323959" y="5454705"/>
                  </a:cubicBezTo>
                  <a:cubicBezTo>
                    <a:pt x="2332784" y="5451012"/>
                    <a:pt x="2342466" y="5450596"/>
                    <a:pt x="2348161" y="5461712"/>
                  </a:cubicBezTo>
                  <a:cubicBezTo>
                    <a:pt x="2352718" y="5473825"/>
                    <a:pt x="2348592" y="5487493"/>
                    <a:pt x="2335781" y="5486623"/>
                  </a:cubicBezTo>
                  <a:cubicBezTo>
                    <a:pt x="2306744" y="5487872"/>
                    <a:pt x="2279275" y="5513903"/>
                    <a:pt x="2248525" y="5492502"/>
                  </a:cubicBezTo>
                  <a:cubicBezTo>
                    <a:pt x="2242403" y="5487795"/>
                    <a:pt x="2230730" y="5485928"/>
                    <a:pt x="2224041" y="5489767"/>
                  </a:cubicBezTo>
                  <a:cubicBezTo>
                    <a:pt x="2210165" y="5496871"/>
                    <a:pt x="2201979" y="5494974"/>
                    <a:pt x="2196195" y="5489218"/>
                  </a:cubicBezTo>
                  <a:lnTo>
                    <a:pt x="2184436" y="5468460"/>
                  </a:lnTo>
                  <a:lnTo>
                    <a:pt x="2153203" y="5495528"/>
                  </a:lnTo>
                  <a:cubicBezTo>
                    <a:pt x="2143310" y="5497889"/>
                    <a:pt x="2133975" y="5493477"/>
                    <a:pt x="2124507" y="5482640"/>
                  </a:cubicBezTo>
                  <a:cubicBezTo>
                    <a:pt x="2117532" y="5474656"/>
                    <a:pt x="2113813" y="5465837"/>
                    <a:pt x="2117599" y="5456488"/>
                  </a:cubicBezTo>
                  <a:cubicBezTo>
                    <a:pt x="2122383" y="5448280"/>
                    <a:pt x="2131886" y="5450032"/>
                    <a:pt x="2139391" y="5449502"/>
                  </a:cubicBezTo>
                  <a:cubicBezTo>
                    <a:pt x="2147898" y="5450114"/>
                    <a:pt x="2156683" y="5450479"/>
                    <a:pt x="2164683" y="5452790"/>
                  </a:cubicBezTo>
                  <a:lnTo>
                    <a:pt x="2183198" y="5466278"/>
                  </a:lnTo>
                  <a:lnTo>
                    <a:pt x="2182757" y="5465504"/>
                  </a:lnTo>
                  <a:cubicBezTo>
                    <a:pt x="2182326" y="5439722"/>
                    <a:pt x="2182112" y="5426832"/>
                    <a:pt x="2188925" y="5421126"/>
                  </a:cubicBezTo>
                  <a:cubicBezTo>
                    <a:pt x="2192332" y="5418272"/>
                    <a:pt x="2197496" y="5417214"/>
                    <a:pt x="2205270" y="5417239"/>
                  </a:cubicBezTo>
                  <a:close/>
                  <a:moveTo>
                    <a:pt x="2504291" y="5335411"/>
                  </a:moveTo>
                  <a:cubicBezTo>
                    <a:pt x="2513753" y="5333643"/>
                    <a:pt x="2524769" y="5340525"/>
                    <a:pt x="2544108" y="5354643"/>
                  </a:cubicBezTo>
                  <a:cubicBezTo>
                    <a:pt x="2554306" y="5361737"/>
                    <a:pt x="2562811" y="5362308"/>
                    <a:pt x="2574858" y="5357778"/>
                  </a:cubicBezTo>
                  <a:cubicBezTo>
                    <a:pt x="2603071" y="5343116"/>
                    <a:pt x="2631774" y="5337033"/>
                    <a:pt x="2660775" y="5336445"/>
                  </a:cubicBezTo>
                  <a:cubicBezTo>
                    <a:pt x="2689775" y="5335856"/>
                    <a:pt x="2719077" y="5340763"/>
                    <a:pt x="2748479" y="5348078"/>
                  </a:cubicBezTo>
                  <a:cubicBezTo>
                    <a:pt x="2774694" y="5355181"/>
                    <a:pt x="2766031" y="5388780"/>
                    <a:pt x="2788561" y="5403113"/>
                  </a:cubicBezTo>
                  <a:cubicBezTo>
                    <a:pt x="2802465" y="5370933"/>
                    <a:pt x="2819329" y="5374202"/>
                    <a:pt x="2841000" y="5401295"/>
                  </a:cubicBezTo>
                  <a:cubicBezTo>
                    <a:pt x="2852895" y="5414913"/>
                    <a:pt x="2873727" y="5422721"/>
                    <a:pt x="2890161" y="5432371"/>
                  </a:cubicBezTo>
                  <a:cubicBezTo>
                    <a:pt x="2916796" y="5449116"/>
                    <a:pt x="2921176" y="5479319"/>
                    <a:pt x="2891691" y="5489089"/>
                  </a:cubicBezTo>
                  <a:cubicBezTo>
                    <a:pt x="2852284" y="5503533"/>
                    <a:pt x="2859779" y="5535013"/>
                    <a:pt x="2858065" y="5560534"/>
                  </a:cubicBezTo>
                  <a:cubicBezTo>
                    <a:pt x="2857771" y="5580810"/>
                    <a:pt x="2881574" y="5592023"/>
                    <a:pt x="2904674" y="5597848"/>
                  </a:cubicBezTo>
                  <a:cubicBezTo>
                    <a:pt x="2925790" y="5601401"/>
                    <a:pt x="2945198" y="5614457"/>
                    <a:pt x="2962338" y="5629495"/>
                  </a:cubicBezTo>
                  <a:cubicBezTo>
                    <a:pt x="2984722" y="5645954"/>
                    <a:pt x="2974499" y="5686926"/>
                    <a:pt x="2946853" y="5701091"/>
                  </a:cubicBezTo>
                  <a:cubicBezTo>
                    <a:pt x="2908292" y="5718797"/>
                    <a:pt x="2867191" y="5726717"/>
                    <a:pt x="2836276" y="5757754"/>
                  </a:cubicBezTo>
                  <a:cubicBezTo>
                    <a:pt x="2801962" y="5791767"/>
                    <a:pt x="2752914" y="5806630"/>
                    <a:pt x="2725396" y="5850715"/>
                  </a:cubicBezTo>
                  <a:cubicBezTo>
                    <a:pt x="2714618" y="5868149"/>
                    <a:pt x="2710356" y="5883886"/>
                    <a:pt x="2706947" y="5902885"/>
                  </a:cubicBezTo>
                  <a:cubicBezTo>
                    <a:pt x="2701534" y="5951657"/>
                    <a:pt x="2683941" y="5991069"/>
                    <a:pt x="2638431" y="6016850"/>
                  </a:cubicBezTo>
                  <a:cubicBezTo>
                    <a:pt x="2626240" y="6023509"/>
                    <a:pt x="2618863" y="6037968"/>
                    <a:pt x="2609644" y="6048031"/>
                  </a:cubicBezTo>
                  <a:cubicBezTo>
                    <a:pt x="2604695" y="6026335"/>
                    <a:pt x="2612215" y="6009749"/>
                    <a:pt x="2633198" y="5999407"/>
                  </a:cubicBezTo>
                  <a:cubicBezTo>
                    <a:pt x="2675443" y="5974473"/>
                    <a:pt x="2677443" y="5944700"/>
                    <a:pt x="2685972" y="5897203"/>
                  </a:cubicBezTo>
                  <a:cubicBezTo>
                    <a:pt x="2690528" y="5861189"/>
                    <a:pt x="2659095" y="5804601"/>
                    <a:pt x="2723448" y="5784356"/>
                  </a:cubicBezTo>
                  <a:cubicBezTo>
                    <a:pt x="2726710" y="5783506"/>
                    <a:pt x="2728412" y="5774007"/>
                    <a:pt x="2727567" y="5770745"/>
                  </a:cubicBezTo>
                  <a:cubicBezTo>
                    <a:pt x="2721775" y="5729765"/>
                    <a:pt x="2734127" y="5688936"/>
                    <a:pt x="2706938" y="5648653"/>
                  </a:cubicBezTo>
                  <a:cubicBezTo>
                    <a:pt x="2672948" y="5598303"/>
                    <a:pt x="2642365" y="5544974"/>
                    <a:pt x="2655438" y="5477488"/>
                  </a:cubicBezTo>
                  <a:cubicBezTo>
                    <a:pt x="2660414" y="5451118"/>
                    <a:pt x="2641288" y="5433809"/>
                    <a:pt x="2613932" y="5443722"/>
                  </a:cubicBezTo>
                  <a:cubicBezTo>
                    <a:pt x="2588842" y="5451649"/>
                    <a:pt x="2565458" y="5450079"/>
                    <a:pt x="2540375" y="5441984"/>
                  </a:cubicBezTo>
                  <a:cubicBezTo>
                    <a:pt x="2517422" y="5434033"/>
                    <a:pt x="2496726" y="5440120"/>
                    <a:pt x="2474048" y="5443936"/>
                  </a:cubicBezTo>
                  <a:cubicBezTo>
                    <a:pt x="2425286" y="5454548"/>
                    <a:pt x="2394684" y="5433263"/>
                    <a:pt x="2393434" y="5388316"/>
                  </a:cubicBezTo>
                  <a:cubicBezTo>
                    <a:pt x="2436646" y="5412583"/>
                    <a:pt x="2448553" y="5410179"/>
                    <a:pt x="2473802" y="5368079"/>
                  </a:cubicBezTo>
                  <a:cubicBezTo>
                    <a:pt x="2486923" y="5347597"/>
                    <a:pt x="2494830" y="5337179"/>
                    <a:pt x="2504291" y="5335411"/>
                  </a:cubicBezTo>
                  <a:close/>
                  <a:moveTo>
                    <a:pt x="6764184" y="5318292"/>
                  </a:moveTo>
                  <a:cubicBezTo>
                    <a:pt x="6811154" y="5335194"/>
                    <a:pt x="6832570" y="5380440"/>
                    <a:pt x="6865700" y="5411446"/>
                  </a:cubicBezTo>
                  <a:cubicBezTo>
                    <a:pt x="6837542" y="5416076"/>
                    <a:pt x="6825380" y="5436708"/>
                    <a:pt x="6814056" y="5460604"/>
                  </a:cubicBezTo>
                  <a:cubicBezTo>
                    <a:pt x="6765188" y="5561318"/>
                    <a:pt x="6717310" y="5663163"/>
                    <a:pt x="6659082" y="5760067"/>
                  </a:cubicBezTo>
                  <a:lnTo>
                    <a:pt x="6656394" y="5761582"/>
                  </a:lnTo>
                  <a:lnTo>
                    <a:pt x="6611334" y="5822517"/>
                  </a:lnTo>
                  <a:cubicBezTo>
                    <a:pt x="6593276" y="5843049"/>
                    <a:pt x="6574850" y="5863157"/>
                    <a:pt x="6560528" y="5885669"/>
                  </a:cubicBezTo>
                  <a:cubicBezTo>
                    <a:pt x="6510864" y="5879177"/>
                    <a:pt x="6461902" y="5878068"/>
                    <a:pt x="6418414" y="5906111"/>
                  </a:cubicBezTo>
                  <a:cubicBezTo>
                    <a:pt x="6386122" y="5926366"/>
                    <a:pt x="6372974" y="5915898"/>
                    <a:pt x="6353486" y="5889014"/>
                  </a:cubicBezTo>
                  <a:cubicBezTo>
                    <a:pt x="6328350" y="5851091"/>
                    <a:pt x="6317520" y="5806651"/>
                    <a:pt x="6292242" y="5770853"/>
                  </a:cubicBezTo>
                  <a:cubicBezTo>
                    <a:pt x="6287296" y="5765193"/>
                    <a:pt x="6284620" y="5757551"/>
                    <a:pt x="6286042" y="5752313"/>
                  </a:cubicBezTo>
                  <a:cubicBezTo>
                    <a:pt x="6310036" y="5697384"/>
                    <a:pt x="6320454" y="5638357"/>
                    <a:pt x="6363960" y="5594319"/>
                  </a:cubicBezTo>
                  <a:cubicBezTo>
                    <a:pt x="6381254" y="5575202"/>
                    <a:pt x="6400476" y="5590338"/>
                    <a:pt x="6413622" y="5600806"/>
                  </a:cubicBezTo>
                  <a:cubicBezTo>
                    <a:pt x="6444160" y="5622025"/>
                    <a:pt x="6475852" y="5626257"/>
                    <a:pt x="6511234" y="5623269"/>
                  </a:cubicBezTo>
                  <a:lnTo>
                    <a:pt x="6517906" y="5623934"/>
                  </a:lnTo>
                  <a:lnTo>
                    <a:pt x="6543684" y="5615644"/>
                  </a:lnTo>
                  <a:cubicBezTo>
                    <a:pt x="6573634" y="5598634"/>
                    <a:pt x="6595130" y="5567089"/>
                    <a:pt x="6629486" y="5558037"/>
                  </a:cubicBezTo>
                  <a:cubicBezTo>
                    <a:pt x="6650112" y="5553997"/>
                    <a:pt x="6691590" y="5557706"/>
                    <a:pt x="6683260" y="5509011"/>
                  </a:cubicBezTo>
                  <a:cubicBezTo>
                    <a:pt x="6678678" y="5483033"/>
                    <a:pt x="6696696" y="5455279"/>
                    <a:pt x="6671642" y="5431211"/>
                  </a:cubicBezTo>
                  <a:cubicBezTo>
                    <a:pt x="6659606" y="5419741"/>
                    <a:pt x="6657002" y="5396028"/>
                    <a:pt x="6675494" y="5391852"/>
                  </a:cubicBezTo>
                  <a:cubicBezTo>
                    <a:pt x="6718030" y="5380645"/>
                    <a:pt x="6733678" y="5340969"/>
                    <a:pt x="6764184" y="5318292"/>
                  </a:cubicBezTo>
                  <a:close/>
                  <a:moveTo>
                    <a:pt x="856599" y="4317362"/>
                  </a:moveTo>
                  <a:cubicBezTo>
                    <a:pt x="859986" y="4318357"/>
                    <a:pt x="863463" y="4320465"/>
                    <a:pt x="866982" y="4323918"/>
                  </a:cubicBezTo>
                  <a:cubicBezTo>
                    <a:pt x="883203" y="4337871"/>
                    <a:pt x="881035" y="4353832"/>
                    <a:pt x="867046" y="4370085"/>
                  </a:cubicBezTo>
                  <a:cubicBezTo>
                    <a:pt x="851913" y="4387338"/>
                    <a:pt x="834793" y="4402311"/>
                    <a:pt x="823643" y="4424121"/>
                  </a:cubicBezTo>
                  <a:cubicBezTo>
                    <a:pt x="791622" y="4484275"/>
                    <a:pt x="802928" y="4538699"/>
                    <a:pt x="847600" y="4576000"/>
                  </a:cubicBezTo>
                  <a:cubicBezTo>
                    <a:pt x="890283" y="4611024"/>
                    <a:pt x="935393" y="4641912"/>
                    <a:pt x="972222" y="4684064"/>
                  </a:cubicBezTo>
                  <a:cubicBezTo>
                    <a:pt x="982176" y="4695455"/>
                    <a:pt x="991451" y="4685332"/>
                    <a:pt x="992330" y="4672507"/>
                  </a:cubicBezTo>
                  <a:cubicBezTo>
                    <a:pt x="992210" y="4658542"/>
                    <a:pt x="993089" y="4645719"/>
                    <a:pt x="1003508" y="4634597"/>
                  </a:cubicBezTo>
                  <a:cubicBezTo>
                    <a:pt x="1007078" y="4629464"/>
                    <a:pt x="1010796" y="4622194"/>
                    <a:pt x="1019196" y="4624895"/>
                  </a:cubicBezTo>
                  <a:cubicBezTo>
                    <a:pt x="1039130" y="4631579"/>
                    <a:pt x="1078213" y="4687835"/>
                    <a:pt x="1077747" y="4710350"/>
                  </a:cubicBezTo>
                  <a:cubicBezTo>
                    <a:pt x="1077020" y="4721036"/>
                    <a:pt x="1075996" y="4735998"/>
                    <a:pt x="1064023" y="4738430"/>
                  </a:cubicBezTo>
                  <a:cubicBezTo>
                    <a:pt x="1022692" y="4746438"/>
                    <a:pt x="1012799" y="4781213"/>
                    <a:pt x="1013886" y="4812419"/>
                  </a:cubicBezTo>
                  <a:cubicBezTo>
                    <a:pt x="1015676" y="4849038"/>
                    <a:pt x="1036141" y="4879375"/>
                    <a:pt x="1070012" y="4902006"/>
                  </a:cubicBezTo>
                  <a:cubicBezTo>
                    <a:pt x="1085523" y="4910543"/>
                    <a:pt x="1101040" y="4919083"/>
                    <a:pt x="1109412" y="4937885"/>
                  </a:cubicBezTo>
                  <a:cubicBezTo>
                    <a:pt x="1119630" y="4961105"/>
                    <a:pt x="1138746" y="4948409"/>
                    <a:pt x="1153995" y="4945121"/>
                  </a:cubicBezTo>
                  <a:cubicBezTo>
                    <a:pt x="1169245" y="4941833"/>
                    <a:pt x="1185490" y="4939683"/>
                    <a:pt x="1195443" y="4951077"/>
                  </a:cubicBezTo>
                  <a:cubicBezTo>
                    <a:pt x="1205396" y="4962468"/>
                    <a:pt x="1195828" y="4976868"/>
                    <a:pt x="1191817" y="4988412"/>
                  </a:cubicBezTo>
                  <a:cubicBezTo>
                    <a:pt x="1166915" y="5054403"/>
                    <a:pt x="1168906" y="5056683"/>
                    <a:pt x="1238837" y="5069885"/>
                  </a:cubicBezTo>
                  <a:cubicBezTo>
                    <a:pt x="1245100" y="5072445"/>
                    <a:pt x="1251657" y="5070730"/>
                    <a:pt x="1254644" y="5074149"/>
                  </a:cubicBezTo>
                  <a:cubicBezTo>
                    <a:pt x="1284504" y="5108325"/>
                    <a:pt x="1312457" y="5091918"/>
                    <a:pt x="1336576" y="5068817"/>
                  </a:cubicBezTo>
                  <a:cubicBezTo>
                    <a:pt x="1363971" y="5044858"/>
                    <a:pt x="1380425" y="5086738"/>
                    <a:pt x="1407795" y="5078884"/>
                  </a:cubicBezTo>
                  <a:cubicBezTo>
                    <a:pt x="1364473" y="5084614"/>
                    <a:pt x="1351451" y="5118108"/>
                    <a:pt x="1332308" y="5146906"/>
                  </a:cubicBezTo>
                  <a:cubicBezTo>
                    <a:pt x="1320310" y="5165437"/>
                    <a:pt x="1318435" y="5177123"/>
                    <a:pt x="1334363" y="5195352"/>
                  </a:cubicBezTo>
                  <a:cubicBezTo>
                    <a:pt x="1353976" y="5222409"/>
                    <a:pt x="1356907" y="5258033"/>
                    <a:pt x="1389782" y="5279525"/>
                  </a:cubicBezTo>
                  <a:cubicBezTo>
                    <a:pt x="1422657" y="5301017"/>
                    <a:pt x="1459568" y="5294864"/>
                    <a:pt x="1493026" y="5307808"/>
                  </a:cubicBezTo>
                  <a:cubicBezTo>
                    <a:pt x="1506697" y="5311929"/>
                    <a:pt x="1523380" y="5303368"/>
                    <a:pt x="1530615" y="5323170"/>
                  </a:cubicBezTo>
                  <a:cubicBezTo>
                    <a:pt x="1536705" y="5343969"/>
                    <a:pt x="1531261" y="5360787"/>
                    <a:pt x="1514430" y="5371485"/>
                  </a:cubicBezTo>
                  <a:cubicBezTo>
                    <a:pt x="1473773" y="5401010"/>
                    <a:pt x="1444362" y="5438793"/>
                    <a:pt x="1418079" y="5477853"/>
                  </a:cubicBezTo>
                  <a:cubicBezTo>
                    <a:pt x="1402123" y="5475727"/>
                    <a:pt x="1398582" y="5464758"/>
                    <a:pt x="1396325" y="5450654"/>
                  </a:cubicBezTo>
                  <a:cubicBezTo>
                    <a:pt x="1396209" y="5436688"/>
                    <a:pt x="1389677" y="5422301"/>
                    <a:pt x="1383004" y="5410052"/>
                  </a:cubicBezTo>
                  <a:cubicBezTo>
                    <a:pt x="1372348" y="5393245"/>
                    <a:pt x="1360961" y="5387128"/>
                    <a:pt x="1343134" y="5396687"/>
                  </a:cubicBezTo>
                  <a:cubicBezTo>
                    <a:pt x="1334293" y="5400397"/>
                    <a:pt x="1326451" y="5405248"/>
                    <a:pt x="1317610" y="5408959"/>
                  </a:cubicBezTo>
                  <a:cubicBezTo>
                    <a:pt x="1275841" y="5423380"/>
                    <a:pt x="1266446" y="5419539"/>
                    <a:pt x="1253413" y="5374664"/>
                  </a:cubicBezTo>
                  <a:cubicBezTo>
                    <a:pt x="1232427" y="5399045"/>
                    <a:pt x="1214483" y="5394640"/>
                    <a:pt x="1200138" y="5369002"/>
                  </a:cubicBezTo>
                  <a:cubicBezTo>
                    <a:pt x="1195307" y="5361168"/>
                    <a:pt x="1188341" y="5353194"/>
                    <a:pt x="1181082" y="5349494"/>
                  </a:cubicBezTo>
                  <a:cubicBezTo>
                    <a:pt x="1142352" y="5335130"/>
                    <a:pt x="1112609" y="5314918"/>
                    <a:pt x="1095160" y="5271897"/>
                  </a:cubicBezTo>
                  <a:cubicBezTo>
                    <a:pt x="1084239" y="5243264"/>
                    <a:pt x="1032517" y="5246292"/>
                    <a:pt x="1012526" y="5271813"/>
                  </a:cubicBezTo>
                  <a:cubicBezTo>
                    <a:pt x="971110" y="5328126"/>
                    <a:pt x="906687" y="5344273"/>
                    <a:pt x="844249" y="5362700"/>
                  </a:cubicBezTo>
                  <a:cubicBezTo>
                    <a:pt x="806900" y="5375266"/>
                    <a:pt x="779879" y="5346644"/>
                    <a:pt x="784794" y="5306174"/>
                  </a:cubicBezTo>
                  <a:cubicBezTo>
                    <a:pt x="786986" y="5274111"/>
                    <a:pt x="780165" y="5263998"/>
                    <a:pt x="744981" y="5260604"/>
                  </a:cubicBezTo>
                  <a:cubicBezTo>
                    <a:pt x="681021" y="5254237"/>
                    <a:pt x="619197" y="5248012"/>
                    <a:pt x="557055" y="5262162"/>
                  </a:cubicBezTo>
                  <a:cubicBezTo>
                    <a:pt x="534105" y="5268164"/>
                    <a:pt x="514435" y="5273307"/>
                    <a:pt x="496170" y="5289279"/>
                  </a:cubicBezTo>
                  <a:cubicBezTo>
                    <a:pt x="477761" y="5307388"/>
                    <a:pt x="457388" y="5307119"/>
                    <a:pt x="436751" y="5295021"/>
                  </a:cubicBezTo>
                  <a:cubicBezTo>
                    <a:pt x="407858" y="5278085"/>
                    <a:pt x="377384" y="5268560"/>
                    <a:pt x="344484" y="5263169"/>
                  </a:cubicBezTo>
                  <a:cubicBezTo>
                    <a:pt x="313862" y="5255781"/>
                    <a:pt x="285407" y="5232431"/>
                    <a:pt x="252507" y="5227042"/>
                  </a:cubicBezTo>
                  <a:cubicBezTo>
                    <a:pt x="240828" y="5225197"/>
                    <a:pt x="227450" y="5216799"/>
                    <a:pt x="210618" y="5227497"/>
                  </a:cubicBezTo>
                  <a:cubicBezTo>
                    <a:pt x="226983" y="5239314"/>
                    <a:pt x="247063" y="5243858"/>
                    <a:pt x="262288" y="5256672"/>
                  </a:cubicBezTo>
                  <a:cubicBezTo>
                    <a:pt x="282632" y="5273045"/>
                    <a:pt x="283600" y="5290284"/>
                    <a:pt x="261208" y="5303838"/>
                  </a:cubicBezTo>
                  <a:cubicBezTo>
                    <a:pt x="242240" y="5314395"/>
                    <a:pt x="221137" y="5324813"/>
                    <a:pt x="196782" y="5319985"/>
                  </a:cubicBezTo>
                  <a:cubicBezTo>
                    <a:pt x="163059" y="5295216"/>
                    <a:pt x="164694" y="5255602"/>
                    <a:pt x="154210" y="5220556"/>
                  </a:cubicBezTo>
                  <a:cubicBezTo>
                    <a:pt x="113952" y="5103030"/>
                    <a:pt x="73838" y="4983364"/>
                    <a:pt x="46838" y="4860271"/>
                  </a:cubicBezTo>
                  <a:cubicBezTo>
                    <a:pt x="20657" y="4756555"/>
                    <a:pt x="9728" y="4649552"/>
                    <a:pt x="12764" y="4542396"/>
                  </a:cubicBezTo>
                  <a:cubicBezTo>
                    <a:pt x="14078" y="4523159"/>
                    <a:pt x="14254" y="4504919"/>
                    <a:pt x="14427" y="4486681"/>
                  </a:cubicBezTo>
                  <a:cubicBezTo>
                    <a:pt x="24144" y="4470144"/>
                    <a:pt x="35852" y="4455886"/>
                    <a:pt x="45568" y="4439350"/>
                  </a:cubicBezTo>
                  <a:cubicBezTo>
                    <a:pt x="49210" y="4433149"/>
                    <a:pt x="53065" y="4427769"/>
                    <a:pt x="58132" y="4424345"/>
                  </a:cubicBezTo>
                  <a:cubicBezTo>
                    <a:pt x="63195" y="4420920"/>
                    <a:pt x="69466" y="4419456"/>
                    <a:pt x="77942" y="4421089"/>
                  </a:cubicBezTo>
                  <a:cubicBezTo>
                    <a:pt x="93746" y="4425352"/>
                    <a:pt x="96150" y="4437320"/>
                    <a:pt x="101683" y="4450569"/>
                  </a:cubicBezTo>
                  <a:cubicBezTo>
                    <a:pt x="107625" y="4473506"/>
                    <a:pt x="105023" y="4495878"/>
                    <a:pt x="102421" y="4518251"/>
                  </a:cubicBezTo>
                  <a:cubicBezTo>
                    <a:pt x="98675" y="4541623"/>
                    <a:pt x="104356" y="4552734"/>
                    <a:pt x="129997" y="4554424"/>
                  </a:cubicBezTo>
                  <a:cubicBezTo>
                    <a:pt x="165330" y="4555680"/>
                    <a:pt x="189801" y="4574473"/>
                    <a:pt x="193583" y="4613370"/>
                  </a:cubicBezTo>
                  <a:cubicBezTo>
                    <a:pt x="195956" y="4641440"/>
                    <a:pt x="213317" y="4654394"/>
                    <a:pt x="242089" y="4657366"/>
                  </a:cubicBezTo>
                  <a:cubicBezTo>
                    <a:pt x="286817" y="4662464"/>
                    <a:pt x="328120" y="4670556"/>
                    <a:pt x="353828" y="4718416"/>
                  </a:cubicBezTo>
                  <a:cubicBezTo>
                    <a:pt x="373851" y="4755164"/>
                    <a:pt x="405349" y="4749728"/>
                    <a:pt x="427211" y="4712522"/>
                  </a:cubicBezTo>
                  <a:cubicBezTo>
                    <a:pt x="430926" y="4705252"/>
                    <a:pt x="432507" y="4697842"/>
                    <a:pt x="437221" y="4691710"/>
                  </a:cubicBezTo>
                  <a:cubicBezTo>
                    <a:pt x="451210" y="4675456"/>
                    <a:pt x="423366" y="4627455"/>
                    <a:pt x="475064" y="4640528"/>
                  </a:cubicBezTo>
                  <a:cubicBezTo>
                    <a:pt x="498275" y="4646355"/>
                    <a:pt x="525819" y="4620260"/>
                    <a:pt x="543999" y="4652592"/>
                  </a:cubicBezTo>
                  <a:cubicBezTo>
                    <a:pt x="547837" y="4659286"/>
                    <a:pt x="554538" y="4655434"/>
                    <a:pt x="559103" y="4651442"/>
                  </a:cubicBezTo>
                  <a:cubicBezTo>
                    <a:pt x="582664" y="4620788"/>
                    <a:pt x="613841" y="4635728"/>
                    <a:pt x="643464" y="4641977"/>
                  </a:cubicBezTo>
                  <a:cubicBezTo>
                    <a:pt x="666824" y="4645665"/>
                    <a:pt x="676950" y="4638817"/>
                    <a:pt x="675280" y="4616162"/>
                  </a:cubicBezTo>
                  <a:cubicBezTo>
                    <a:pt x="675453" y="4597923"/>
                    <a:pt x="692870" y="4578675"/>
                    <a:pt x="678934" y="4562725"/>
                  </a:cubicBezTo>
                  <a:cubicBezTo>
                    <a:pt x="660316" y="4536805"/>
                    <a:pt x="641695" y="4510885"/>
                    <a:pt x="617223" y="4492093"/>
                  </a:cubicBezTo>
                  <a:cubicBezTo>
                    <a:pt x="596875" y="4475721"/>
                    <a:pt x="559647" y="4502251"/>
                    <a:pt x="558743" y="4531177"/>
                  </a:cubicBezTo>
                  <a:cubicBezTo>
                    <a:pt x="557719" y="4546141"/>
                    <a:pt x="559827" y="4562383"/>
                    <a:pt x="541297" y="4566530"/>
                  </a:cubicBezTo>
                  <a:cubicBezTo>
                    <a:pt x="526048" y="4569818"/>
                    <a:pt x="509803" y="4571965"/>
                    <a:pt x="498854" y="4559435"/>
                  </a:cubicBezTo>
                  <a:cubicBezTo>
                    <a:pt x="488050" y="4544764"/>
                    <a:pt x="499757" y="4530508"/>
                    <a:pt x="505905" y="4519104"/>
                  </a:cubicBezTo>
                  <a:cubicBezTo>
                    <a:pt x="520624" y="4492163"/>
                    <a:pt x="544598" y="4471199"/>
                    <a:pt x="543803" y="4435720"/>
                  </a:cubicBezTo>
                  <a:cubicBezTo>
                    <a:pt x="542543" y="4422754"/>
                    <a:pt x="560077" y="4417469"/>
                    <a:pt x="574041" y="4417316"/>
                  </a:cubicBezTo>
                  <a:cubicBezTo>
                    <a:pt x="603107" y="4416012"/>
                    <a:pt x="631176" y="4413571"/>
                    <a:pt x="660510" y="4424095"/>
                  </a:cubicBezTo>
                  <a:cubicBezTo>
                    <a:pt x="705503" y="4441019"/>
                    <a:pt x="780641" y="4409476"/>
                    <a:pt x="798665" y="4365575"/>
                  </a:cubicBezTo>
                  <a:cubicBezTo>
                    <a:pt x="806246" y="4348898"/>
                    <a:pt x="821644" y="4343472"/>
                    <a:pt x="829927" y="4332209"/>
                  </a:cubicBezTo>
                  <a:cubicBezTo>
                    <a:pt x="834713" y="4325010"/>
                    <a:pt x="840456" y="4319484"/>
                    <a:pt x="846763" y="4317484"/>
                  </a:cubicBezTo>
                  <a:cubicBezTo>
                    <a:pt x="849918" y="4316485"/>
                    <a:pt x="853213" y="4316368"/>
                    <a:pt x="856599" y="4317362"/>
                  </a:cubicBezTo>
                  <a:close/>
                  <a:moveTo>
                    <a:pt x="7260516" y="3371387"/>
                  </a:moveTo>
                  <a:lnTo>
                    <a:pt x="7265686" y="3393235"/>
                  </a:lnTo>
                  <a:cubicBezTo>
                    <a:pt x="7269092" y="3429398"/>
                    <a:pt x="7259932" y="3466389"/>
                    <a:pt x="7262216" y="3503535"/>
                  </a:cubicBezTo>
                  <a:cubicBezTo>
                    <a:pt x="7264614" y="3515488"/>
                    <a:pt x="7266690" y="3528225"/>
                    <a:pt x="7266758" y="3540963"/>
                  </a:cubicBezTo>
                  <a:lnTo>
                    <a:pt x="7263450" y="3557440"/>
                  </a:lnTo>
                  <a:lnTo>
                    <a:pt x="7322844" y="3490260"/>
                  </a:lnTo>
                  <a:cubicBezTo>
                    <a:pt x="7350268" y="3464265"/>
                    <a:pt x="7344826" y="3432792"/>
                    <a:pt x="7310528" y="3416489"/>
                  </a:cubicBezTo>
                  <a:cubicBezTo>
                    <a:pt x="7297508" y="3410767"/>
                    <a:pt x="7287078" y="3402273"/>
                    <a:pt x="7277804" y="3392518"/>
                  </a:cubicBezTo>
                  <a:close/>
                  <a:moveTo>
                    <a:pt x="1097394" y="3132005"/>
                  </a:moveTo>
                  <a:cubicBezTo>
                    <a:pt x="1115333" y="3136440"/>
                    <a:pt x="1117472" y="3152686"/>
                    <a:pt x="1116476" y="3167646"/>
                  </a:cubicBezTo>
                  <a:cubicBezTo>
                    <a:pt x="1112490" y="3195282"/>
                    <a:pt x="1120753" y="3216239"/>
                    <a:pt x="1140973" y="3234783"/>
                  </a:cubicBezTo>
                  <a:cubicBezTo>
                    <a:pt x="1145957" y="3240487"/>
                    <a:pt x="1150659" y="3250466"/>
                    <a:pt x="1150231" y="3256877"/>
                  </a:cubicBezTo>
                  <a:cubicBezTo>
                    <a:pt x="1147241" y="3285655"/>
                    <a:pt x="1165755" y="3297644"/>
                    <a:pt x="1187259" y="3313057"/>
                  </a:cubicBezTo>
                  <a:cubicBezTo>
                    <a:pt x="1221292" y="3333609"/>
                    <a:pt x="1251910" y="3357154"/>
                    <a:pt x="1293201" y="3317018"/>
                  </a:cubicBezTo>
                  <a:cubicBezTo>
                    <a:pt x="1311568" y="3298941"/>
                    <a:pt x="1345601" y="3287295"/>
                    <a:pt x="1372658" y="3315963"/>
                  </a:cubicBezTo>
                  <a:cubicBezTo>
                    <a:pt x="1389178" y="3325670"/>
                    <a:pt x="1398860" y="3341355"/>
                    <a:pt x="1400713" y="3361875"/>
                  </a:cubicBezTo>
                  <a:lnTo>
                    <a:pt x="1399950" y="3363836"/>
                  </a:lnTo>
                  <a:lnTo>
                    <a:pt x="1437279" y="3389160"/>
                  </a:lnTo>
                  <a:cubicBezTo>
                    <a:pt x="1481587" y="3417517"/>
                    <a:pt x="1527331" y="3436451"/>
                    <a:pt x="1585156" y="3405405"/>
                  </a:cubicBezTo>
                  <a:cubicBezTo>
                    <a:pt x="1594019" y="3401658"/>
                    <a:pt x="1603561" y="3403324"/>
                    <a:pt x="1610348" y="3413405"/>
                  </a:cubicBezTo>
                  <a:cubicBezTo>
                    <a:pt x="1617136" y="3423488"/>
                    <a:pt x="1615212" y="3435179"/>
                    <a:pt x="1610316" y="3443465"/>
                  </a:cubicBezTo>
                  <a:cubicBezTo>
                    <a:pt x="1603129" y="3453756"/>
                    <a:pt x="1592963" y="3460642"/>
                    <a:pt x="1585775" y="3470932"/>
                  </a:cubicBezTo>
                  <a:cubicBezTo>
                    <a:pt x="1581035" y="3477082"/>
                    <a:pt x="1574992" y="3486370"/>
                    <a:pt x="1579638" y="3496320"/>
                  </a:cubicBezTo>
                  <a:cubicBezTo>
                    <a:pt x="1586425" y="3506403"/>
                    <a:pt x="1595133" y="3504795"/>
                    <a:pt x="1604833" y="3504322"/>
                  </a:cubicBezTo>
                  <a:cubicBezTo>
                    <a:pt x="1648062" y="3500554"/>
                    <a:pt x="1649889" y="3504960"/>
                    <a:pt x="1634272" y="3542645"/>
                  </a:cubicBezTo>
                  <a:cubicBezTo>
                    <a:pt x="1618655" y="3580328"/>
                    <a:pt x="1630088" y="3600363"/>
                    <a:pt x="1668266" y="3607018"/>
                  </a:cubicBezTo>
                  <a:cubicBezTo>
                    <a:pt x="1676663" y="3609684"/>
                    <a:pt x="1684068" y="3611215"/>
                    <a:pt x="1692314" y="3616020"/>
                  </a:cubicBezTo>
                  <a:cubicBezTo>
                    <a:pt x="1744745" y="3648252"/>
                    <a:pt x="1751160" y="3648648"/>
                    <a:pt x="1808023" y="3604928"/>
                  </a:cubicBezTo>
                  <a:cubicBezTo>
                    <a:pt x="1796619" y="3628915"/>
                    <a:pt x="1797363" y="3648287"/>
                    <a:pt x="1818280" y="3656023"/>
                  </a:cubicBezTo>
                  <a:cubicBezTo>
                    <a:pt x="1856147" y="3666952"/>
                    <a:pt x="1866960" y="3695537"/>
                    <a:pt x="1869907" y="3729002"/>
                  </a:cubicBezTo>
                  <a:cubicBezTo>
                    <a:pt x="1874615" y="3752912"/>
                    <a:pt x="1877128" y="3762730"/>
                    <a:pt x="1908735" y="3771128"/>
                  </a:cubicBezTo>
                  <a:cubicBezTo>
                    <a:pt x="1944465" y="3781926"/>
                    <a:pt x="1951032" y="3780185"/>
                    <a:pt x="1960764" y="3749652"/>
                  </a:cubicBezTo>
                  <a:cubicBezTo>
                    <a:pt x="1963522" y="3741235"/>
                    <a:pt x="1974212" y="3741895"/>
                    <a:pt x="1980162" y="3748706"/>
                  </a:cubicBezTo>
                  <a:cubicBezTo>
                    <a:pt x="1988093" y="3757785"/>
                    <a:pt x="1985339" y="3766204"/>
                    <a:pt x="1976166" y="3774225"/>
                  </a:cubicBezTo>
                  <a:cubicBezTo>
                    <a:pt x="1960115" y="3788262"/>
                    <a:pt x="1946198" y="3802432"/>
                    <a:pt x="1937090" y="3824414"/>
                  </a:cubicBezTo>
                  <a:cubicBezTo>
                    <a:pt x="1929126" y="3845393"/>
                    <a:pt x="1930022" y="3862627"/>
                    <a:pt x="1939474" y="3880390"/>
                  </a:cubicBezTo>
                  <a:cubicBezTo>
                    <a:pt x="1947098" y="3893746"/>
                    <a:pt x="1951590" y="3905832"/>
                    <a:pt x="1966402" y="3908896"/>
                  </a:cubicBezTo>
                  <a:cubicBezTo>
                    <a:pt x="1985493" y="3912224"/>
                    <a:pt x="1982456" y="3894859"/>
                    <a:pt x="1987352" y="3886573"/>
                  </a:cubicBezTo>
                  <a:cubicBezTo>
                    <a:pt x="1990110" y="3878154"/>
                    <a:pt x="1998135" y="3871137"/>
                    <a:pt x="2005388" y="3874805"/>
                  </a:cubicBezTo>
                  <a:cubicBezTo>
                    <a:pt x="2018897" y="3881008"/>
                    <a:pt x="2009724" y="3889031"/>
                    <a:pt x="2004829" y="3897317"/>
                  </a:cubicBezTo>
                  <a:cubicBezTo>
                    <a:pt x="1991132" y="3923309"/>
                    <a:pt x="2007461" y="3935056"/>
                    <a:pt x="2027017" y="3931971"/>
                  </a:cubicBezTo>
                  <a:cubicBezTo>
                    <a:pt x="2060700" y="3926539"/>
                    <a:pt x="2062589" y="3944908"/>
                    <a:pt x="2064170" y="3967551"/>
                  </a:cubicBezTo>
                  <a:cubicBezTo>
                    <a:pt x="2065535" y="3978373"/>
                    <a:pt x="2064759" y="3989060"/>
                    <a:pt x="2061846" y="3999616"/>
                  </a:cubicBezTo>
                  <a:cubicBezTo>
                    <a:pt x="2055402" y="4029279"/>
                    <a:pt x="2057136" y="4049783"/>
                    <a:pt x="2094634" y="4051030"/>
                  </a:cubicBezTo>
                  <a:cubicBezTo>
                    <a:pt x="2110747" y="4050953"/>
                    <a:pt x="2118216" y="4066447"/>
                    <a:pt x="2128130" y="4077795"/>
                  </a:cubicBezTo>
                  <a:cubicBezTo>
                    <a:pt x="2102628" y="4074071"/>
                    <a:pt x="2079201" y="4056518"/>
                    <a:pt x="2052396" y="4055933"/>
                  </a:cubicBezTo>
                  <a:cubicBezTo>
                    <a:pt x="2038421" y="4056141"/>
                    <a:pt x="2031944" y="4041784"/>
                    <a:pt x="2036312" y="4025949"/>
                  </a:cubicBezTo>
                  <a:cubicBezTo>
                    <a:pt x="2043593" y="3999559"/>
                    <a:pt x="2028257" y="3988950"/>
                    <a:pt x="2007650" y="3976938"/>
                  </a:cubicBezTo>
                  <a:cubicBezTo>
                    <a:pt x="1966436" y="3952915"/>
                    <a:pt x="1927824" y="3922613"/>
                    <a:pt x="1911990" y="3874393"/>
                  </a:cubicBezTo>
                  <a:cubicBezTo>
                    <a:pt x="1906812" y="3856897"/>
                    <a:pt x="1894758" y="3845414"/>
                    <a:pt x="1875670" y="3842086"/>
                  </a:cubicBezTo>
                  <a:cubicBezTo>
                    <a:pt x="1840623" y="3836697"/>
                    <a:pt x="1824229" y="3810989"/>
                    <a:pt x="1831138" y="3774915"/>
                  </a:cubicBezTo>
                  <a:cubicBezTo>
                    <a:pt x="1833214" y="3761087"/>
                    <a:pt x="1841863" y="3745518"/>
                    <a:pt x="1826523" y="3734907"/>
                  </a:cubicBezTo>
                  <a:cubicBezTo>
                    <a:pt x="1811184" y="3724293"/>
                    <a:pt x="1794296" y="3735059"/>
                    <a:pt x="1785122" y="3743081"/>
                  </a:cubicBezTo>
                  <a:cubicBezTo>
                    <a:pt x="1744837" y="3780312"/>
                    <a:pt x="1711648" y="3749271"/>
                    <a:pt x="1675918" y="3738472"/>
                  </a:cubicBezTo>
                  <a:cubicBezTo>
                    <a:pt x="1664391" y="3734537"/>
                    <a:pt x="1658752" y="3723452"/>
                    <a:pt x="1662813" y="3711896"/>
                  </a:cubicBezTo>
                  <a:cubicBezTo>
                    <a:pt x="1672542" y="3681361"/>
                    <a:pt x="1658816" y="3663334"/>
                    <a:pt x="1635230" y="3647919"/>
                  </a:cubicBezTo>
                  <a:cubicBezTo>
                    <a:pt x="1629129" y="3643247"/>
                    <a:pt x="1622186" y="3635301"/>
                    <a:pt x="1620511" y="3628757"/>
                  </a:cubicBezTo>
                  <a:cubicBezTo>
                    <a:pt x="1605669" y="3581672"/>
                    <a:pt x="1580412" y="3559712"/>
                    <a:pt x="1528541" y="3579049"/>
                  </a:cubicBezTo>
                  <a:cubicBezTo>
                    <a:pt x="1515245" y="3584667"/>
                    <a:pt x="1505018" y="3577592"/>
                    <a:pt x="1501829" y="3562365"/>
                  </a:cubicBezTo>
                  <a:cubicBezTo>
                    <a:pt x="1498482" y="3549275"/>
                    <a:pt x="1493150" y="3533914"/>
                    <a:pt x="1509731" y="3527425"/>
                  </a:cubicBezTo>
                  <a:cubicBezTo>
                    <a:pt x="1542887" y="3514445"/>
                    <a:pt x="1543691" y="3473698"/>
                    <a:pt x="1571735" y="3457181"/>
                  </a:cubicBezTo>
                  <a:cubicBezTo>
                    <a:pt x="1577316" y="3454306"/>
                    <a:pt x="1578926" y="3446891"/>
                    <a:pt x="1576262" y="3439210"/>
                  </a:cubicBezTo>
                  <a:cubicBezTo>
                    <a:pt x="1571460" y="3431399"/>
                    <a:pt x="1565879" y="3434273"/>
                    <a:pt x="1558319" y="3434879"/>
                  </a:cubicBezTo>
                  <a:cubicBezTo>
                    <a:pt x="1531669" y="3432157"/>
                    <a:pt x="1510041" y="3449070"/>
                    <a:pt x="1485062" y="3452893"/>
                  </a:cubicBezTo>
                  <a:cubicBezTo>
                    <a:pt x="1445995" y="3458528"/>
                    <a:pt x="1418238" y="3449764"/>
                    <a:pt x="1397900" y="3424099"/>
                  </a:cubicBezTo>
                  <a:lnTo>
                    <a:pt x="1385074" y="3401739"/>
                  </a:lnTo>
                  <a:lnTo>
                    <a:pt x="1365457" y="3422142"/>
                  </a:lnTo>
                  <a:cubicBezTo>
                    <a:pt x="1359494" y="3429118"/>
                    <a:pt x="1354442" y="3436557"/>
                    <a:pt x="1351164" y="3445458"/>
                  </a:cubicBezTo>
                  <a:cubicBezTo>
                    <a:pt x="1332229" y="3488182"/>
                    <a:pt x="1346613" y="3513846"/>
                    <a:pt x="1392040" y="3508339"/>
                  </a:cubicBezTo>
                  <a:cubicBezTo>
                    <a:pt x="1420089" y="3505947"/>
                    <a:pt x="1434756" y="3511234"/>
                    <a:pt x="1434904" y="3541300"/>
                  </a:cubicBezTo>
                  <a:cubicBezTo>
                    <a:pt x="1435045" y="3555262"/>
                    <a:pt x="1445013" y="3566671"/>
                    <a:pt x="1452987" y="3575799"/>
                  </a:cubicBezTo>
                  <a:cubicBezTo>
                    <a:pt x="1475204" y="3596626"/>
                    <a:pt x="1501834" y="3615604"/>
                    <a:pt x="1503828" y="3650088"/>
                  </a:cubicBezTo>
                  <a:cubicBezTo>
                    <a:pt x="1503687" y="3652225"/>
                    <a:pt x="1505540" y="3656645"/>
                    <a:pt x="1507675" y="3656790"/>
                  </a:cubicBezTo>
                  <a:cubicBezTo>
                    <a:pt x="1572041" y="3672960"/>
                    <a:pt x="1556097" y="3751309"/>
                    <a:pt x="1603374" y="3782422"/>
                  </a:cubicBezTo>
                  <a:cubicBezTo>
                    <a:pt x="1643389" y="3809822"/>
                    <a:pt x="1646953" y="3869098"/>
                    <a:pt x="1691667" y="3890378"/>
                  </a:cubicBezTo>
                  <a:cubicBezTo>
                    <a:pt x="1679995" y="3952915"/>
                    <a:pt x="1639131" y="4002742"/>
                    <a:pt x="1608662" y="4057565"/>
                  </a:cubicBezTo>
                  <a:cubicBezTo>
                    <a:pt x="1596558" y="4078211"/>
                    <a:pt x="1562811" y="4085585"/>
                    <a:pt x="1534758" y="4087976"/>
                  </a:cubicBezTo>
                  <a:cubicBezTo>
                    <a:pt x="1480933" y="4090767"/>
                    <a:pt x="1437930" y="4124346"/>
                    <a:pt x="1383822" y="4131413"/>
                  </a:cubicBezTo>
                  <a:cubicBezTo>
                    <a:pt x="1366448" y="4134527"/>
                    <a:pt x="1354490" y="4185241"/>
                    <a:pt x="1366453" y="4198932"/>
                  </a:cubicBezTo>
                  <a:cubicBezTo>
                    <a:pt x="1377417" y="4211482"/>
                    <a:pt x="1384110" y="4207643"/>
                    <a:pt x="1392653" y="4192120"/>
                  </a:cubicBezTo>
                  <a:cubicBezTo>
                    <a:pt x="1416004" y="4147549"/>
                    <a:pt x="1456727" y="4132062"/>
                    <a:pt x="1500590" y="4150063"/>
                  </a:cubicBezTo>
                  <a:cubicBezTo>
                    <a:pt x="1513263" y="4153067"/>
                    <a:pt x="1524654" y="4159207"/>
                    <a:pt x="1524798" y="4173172"/>
                  </a:cubicBezTo>
                  <a:cubicBezTo>
                    <a:pt x="1524798" y="4189270"/>
                    <a:pt x="1518390" y="4204938"/>
                    <a:pt x="1504150" y="4209339"/>
                  </a:cubicBezTo>
                  <a:cubicBezTo>
                    <a:pt x="1482367" y="4214302"/>
                    <a:pt x="1456594" y="4230804"/>
                    <a:pt x="1441783" y="4195452"/>
                  </a:cubicBezTo>
                  <a:cubicBezTo>
                    <a:pt x="1435373" y="4178916"/>
                    <a:pt x="1427398" y="4185888"/>
                    <a:pt x="1419142" y="4197136"/>
                  </a:cubicBezTo>
                  <a:cubicBezTo>
                    <a:pt x="1397926" y="4225752"/>
                    <a:pt x="1417862" y="4248572"/>
                    <a:pt x="1431248" y="4273094"/>
                  </a:cubicBezTo>
                  <a:cubicBezTo>
                    <a:pt x="1436945" y="4284214"/>
                    <a:pt x="1453323" y="4296058"/>
                    <a:pt x="1440792" y="4307015"/>
                  </a:cubicBezTo>
                  <a:cubicBezTo>
                    <a:pt x="1426125" y="4317828"/>
                    <a:pt x="1413166" y="4302996"/>
                    <a:pt x="1403198" y="4291587"/>
                  </a:cubicBezTo>
                  <a:cubicBezTo>
                    <a:pt x="1381267" y="4266485"/>
                    <a:pt x="1359335" y="4241385"/>
                    <a:pt x="1347800" y="4205181"/>
                  </a:cubicBezTo>
                  <a:cubicBezTo>
                    <a:pt x="1318316" y="4116239"/>
                    <a:pt x="1257654" y="4092806"/>
                    <a:pt x="1166379" y="4126333"/>
                  </a:cubicBezTo>
                  <a:cubicBezTo>
                    <a:pt x="1157550" y="4130028"/>
                    <a:pt x="1148439" y="4137998"/>
                    <a:pt x="1140320" y="4131007"/>
                  </a:cubicBezTo>
                  <a:cubicBezTo>
                    <a:pt x="1130211" y="4121735"/>
                    <a:pt x="1145587" y="4116338"/>
                    <a:pt x="1148295" y="4107933"/>
                  </a:cubicBezTo>
                  <a:cubicBezTo>
                    <a:pt x="1160965" y="4062637"/>
                    <a:pt x="1175630" y="4019623"/>
                    <a:pt x="1219201" y="3993596"/>
                  </a:cubicBezTo>
                  <a:cubicBezTo>
                    <a:pt x="1230448" y="3985771"/>
                    <a:pt x="1232584" y="3969816"/>
                    <a:pt x="1220197" y="3962535"/>
                  </a:cubicBezTo>
                  <a:cubicBezTo>
                    <a:pt x="1202678" y="3951687"/>
                    <a:pt x="1190147" y="3930444"/>
                    <a:pt x="1168360" y="3935406"/>
                  </a:cubicBezTo>
                  <a:cubicBezTo>
                    <a:pt x="1151984" y="3939663"/>
                    <a:pt x="1152842" y="3959042"/>
                    <a:pt x="1157399" y="3971158"/>
                  </a:cubicBezTo>
                  <a:cubicBezTo>
                    <a:pt x="1174345" y="4006655"/>
                    <a:pt x="1153984" y="4006349"/>
                    <a:pt x="1128636" y="4000337"/>
                  </a:cubicBezTo>
                  <a:cubicBezTo>
                    <a:pt x="1112828" y="3996046"/>
                    <a:pt x="1096170" y="3988475"/>
                    <a:pt x="1085206" y="4008126"/>
                  </a:cubicBezTo>
                  <a:cubicBezTo>
                    <a:pt x="1074241" y="4027777"/>
                    <a:pt x="1071823" y="4048007"/>
                    <a:pt x="1089907" y="4066407"/>
                  </a:cubicBezTo>
                  <a:cubicBezTo>
                    <a:pt x="1105858" y="4084663"/>
                    <a:pt x="1099592" y="4082092"/>
                    <a:pt x="1079231" y="4097885"/>
                  </a:cubicBezTo>
                  <a:cubicBezTo>
                    <a:pt x="1033807" y="4135594"/>
                    <a:pt x="967165" y="4105315"/>
                    <a:pt x="929431" y="4156427"/>
                  </a:cubicBezTo>
                  <a:cubicBezTo>
                    <a:pt x="915481" y="4172655"/>
                    <a:pt x="889846" y="4154817"/>
                    <a:pt x="876888" y="4139984"/>
                  </a:cubicBezTo>
                  <a:cubicBezTo>
                    <a:pt x="850968" y="4110320"/>
                    <a:pt x="819071" y="4089911"/>
                    <a:pt x="781192" y="4078756"/>
                  </a:cubicBezTo>
                  <a:cubicBezTo>
                    <a:pt x="755988" y="4070606"/>
                    <a:pt x="756271" y="4050231"/>
                    <a:pt x="758689" y="4030002"/>
                  </a:cubicBezTo>
                  <a:cubicBezTo>
                    <a:pt x="762107" y="3994812"/>
                    <a:pt x="759824" y="3964603"/>
                    <a:pt x="712406" y="3967827"/>
                  </a:cubicBezTo>
                  <a:cubicBezTo>
                    <a:pt x="710270" y="3967683"/>
                    <a:pt x="705999" y="3967394"/>
                    <a:pt x="705003" y="3966253"/>
                  </a:cubicBezTo>
                  <a:cubicBezTo>
                    <a:pt x="662849" y="3922607"/>
                    <a:pt x="641206" y="3957635"/>
                    <a:pt x="616718" y="3987103"/>
                  </a:cubicBezTo>
                  <a:cubicBezTo>
                    <a:pt x="604045" y="4000198"/>
                    <a:pt x="595785" y="4011444"/>
                    <a:pt x="607465" y="4029411"/>
                  </a:cubicBezTo>
                  <a:cubicBezTo>
                    <a:pt x="609456" y="4031692"/>
                    <a:pt x="609314" y="4033829"/>
                    <a:pt x="610168" y="4037108"/>
                  </a:cubicBezTo>
                  <a:cubicBezTo>
                    <a:pt x="617150" y="4061195"/>
                    <a:pt x="600061" y="4076136"/>
                    <a:pt x="584116" y="4090083"/>
                  </a:cubicBezTo>
                  <a:cubicBezTo>
                    <a:pt x="576142" y="4097056"/>
                    <a:pt x="569449" y="4100896"/>
                    <a:pt x="559194" y="4093761"/>
                  </a:cubicBezTo>
                  <a:cubicBezTo>
                    <a:pt x="538689" y="4079489"/>
                    <a:pt x="557056" y="4061414"/>
                    <a:pt x="557198" y="4043176"/>
                  </a:cubicBezTo>
                  <a:cubicBezTo>
                    <a:pt x="529858" y="4050983"/>
                    <a:pt x="505794" y="4057939"/>
                    <a:pt x="482012" y="4060622"/>
                  </a:cubicBezTo>
                  <a:cubicBezTo>
                    <a:pt x="461369" y="4064588"/>
                    <a:pt x="451543" y="4115446"/>
                    <a:pt x="468635" y="4148805"/>
                  </a:cubicBezTo>
                  <a:cubicBezTo>
                    <a:pt x="499966" y="4209964"/>
                    <a:pt x="514779" y="4277517"/>
                    <a:pt x="531874" y="4343079"/>
                  </a:cubicBezTo>
                  <a:cubicBezTo>
                    <a:pt x="536716" y="4367021"/>
                    <a:pt x="536433" y="4387397"/>
                    <a:pt x="525328" y="4409184"/>
                  </a:cubicBezTo>
                  <a:cubicBezTo>
                    <a:pt x="515503" y="4427838"/>
                    <a:pt x="510945" y="4447924"/>
                    <a:pt x="505251" y="4469006"/>
                  </a:cubicBezTo>
                  <a:cubicBezTo>
                    <a:pt x="500270" y="4495503"/>
                    <a:pt x="483470" y="4522272"/>
                    <a:pt x="451001" y="4526511"/>
                  </a:cubicBezTo>
                  <a:cubicBezTo>
                    <a:pt x="419676" y="4529753"/>
                    <a:pt x="391055" y="4524595"/>
                    <a:pt x="378521" y="4487250"/>
                  </a:cubicBezTo>
                  <a:cubicBezTo>
                    <a:pt x="370258" y="4466296"/>
                    <a:pt x="352601" y="4457585"/>
                    <a:pt x="329677" y="4463546"/>
                  </a:cubicBezTo>
                  <a:cubicBezTo>
                    <a:pt x="308885" y="4469648"/>
                    <a:pt x="291087" y="4479175"/>
                    <a:pt x="268446" y="4464760"/>
                  </a:cubicBezTo>
                  <a:cubicBezTo>
                    <a:pt x="256056" y="4457479"/>
                    <a:pt x="250647" y="4474289"/>
                    <a:pt x="255346" y="4484266"/>
                  </a:cubicBezTo>
                  <a:cubicBezTo>
                    <a:pt x="277849" y="4516920"/>
                    <a:pt x="274858" y="4545698"/>
                    <a:pt x="236268" y="4561329"/>
                  </a:cubicBezTo>
                  <a:cubicBezTo>
                    <a:pt x="206651" y="4571130"/>
                    <a:pt x="165923" y="4538315"/>
                    <a:pt x="161081" y="4498271"/>
                  </a:cubicBezTo>
                  <a:cubicBezTo>
                    <a:pt x="157375" y="4473332"/>
                    <a:pt x="154668" y="4449534"/>
                    <a:pt x="144414" y="4426299"/>
                  </a:cubicBezTo>
                  <a:cubicBezTo>
                    <a:pt x="135300" y="4402066"/>
                    <a:pt x="146264" y="4382416"/>
                    <a:pt x="161497" y="4363054"/>
                  </a:cubicBezTo>
                  <a:cubicBezTo>
                    <a:pt x="183426" y="4339852"/>
                    <a:pt x="176447" y="4315766"/>
                    <a:pt x="148109" y="4306330"/>
                  </a:cubicBezTo>
                  <a:cubicBezTo>
                    <a:pt x="94566" y="4288748"/>
                    <a:pt x="75340" y="4239142"/>
                    <a:pt x="41446" y="4200350"/>
                  </a:cubicBezTo>
                  <a:cubicBezTo>
                    <a:pt x="29342" y="4188796"/>
                    <a:pt x="25212" y="4170268"/>
                    <a:pt x="3852" y="4168820"/>
                  </a:cubicBezTo>
                  <a:cubicBezTo>
                    <a:pt x="2995" y="4133341"/>
                    <a:pt x="1997" y="4099998"/>
                    <a:pt x="0" y="4065516"/>
                  </a:cubicBezTo>
                  <a:cubicBezTo>
                    <a:pt x="63508" y="4078406"/>
                    <a:pt x="69064" y="4075564"/>
                    <a:pt x="104802" y="4022171"/>
                  </a:cubicBezTo>
                  <a:cubicBezTo>
                    <a:pt x="115481" y="4006793"/>
                    <a:pt x="126301" y="3989279"/>
                    <a:pt x="139828" y="3979464"/>
                  </a:cubicBezTo>
                  <a:cubicBezTo>
                    <a:pt x="170158" y="3958978"/>
                    <a:pt x="188527" y="3989205"/>
                    <a:pt x="210314" y="4000341"/>
                  </a:cubicBezTo>
                  <a:cubicBezTo>
                    <a:pt x="214444" y="4002768"/>
                    <a:pt x="215016" y="4010321"/>
                    <a:pt x="219004" y="4014886"/>
                  </a:cubicBezTo>
                  <a:cubicBezTo>
                    <a:pt x="226693" y="4028287"/>
                    <a:pt x="230540" y="4051088"/>
                    <a:pt x="252468" y="4043988"/>
                  </a:cubicBezTo>
                  <a:cubicBezTo>
                    <a:pt x="274397" y="4036887"/>
                    <a:pt x="301021" y="3975363"/>
                    <a:pt x="291339" y="3959679"/>
                  </a:cubicBezTo>
                  <a:cubicBezTo>
                    <a:pt x="288345" y="3956257"/>
                    <a:pt x="283079" y="3954826"/>
                    <a:pt x="276672" y="3954392"/>
                  </a:cubicBezTo>
                  <a:cubicBezTo>
                    <a:pt x="269266" y="3952816"/>
                    <a:pt x="254885" y="3959354"/>
                    <a:pt x="257017" y="3943399"/>
                  </a:cubicBezTo>
                  <a:cubicBezTo>
                    <a:pt x="257730" y="3932713"/>
                    <a:pt x="270117" y="3923891"/>
                    <a:pt x="282077" y="3921482"/>
                  </a:cubicBezTo>
                  <a:cubicBezTo>
                    <a:pt x="295039" y="3920215"/>
                    <a:pt x="297602" y="3930049"/>
                    <a:pt x="296888" y="3940734"/>
                  </a:cubicBezTo>
                  <a:cubicBezTo>
                    <a:pt x="298173" y="3953702"/>
                    <a:pt x="306147" y="3962830"/>
                    <a:pt x="314121" y="3971957"/>
                  </a:cubicBezTo>
                  <a:cubicBezTo>
                    <a:pt x="321100" y="3979944"/>
                    <a:pt x="326655" y="3993201"/>
                    <a:pt x="317541" y="4001169"/>
                  </a:cubicBezTo>
                  <a:cubicBezTo>
                    <a:pt x="294758" y="4021094"/>
                    <a:pt x="299174" y="4035346"/>
                    <a:pt x="325091" y="4048910"/>
                  </a:cubicBezTo>
                  <a:cubicBezTo>
                    <a:pt x="339616" y="4056336"/>
                    <a:pt x="337480" y="4072291"/>
                    <a:pt x="330219" y="4084679"/>
                  </a:cubicBezTo>
                  <a:cubicBezTo>
                    <a:pt x="323102" y="4094932"/>
                    <a:pt x="307863" y="4098192"/>
                    <a:pt x="297895" y="4086782"/>
                  </a:cubicBezTo>
                  <a:cubicBezTo>
                    <a:pt x="266994" y="4051413"/>
                    <a:pt x="240793" y="4090426"/>
                    <a:pt x="210609" y="4092672"/>
                  </a:cubicBezTo>
                  <a:cubicBezTo>
                    <a:pt x="197791" y="4091804"/>
                    <a:pt x="208755" y="4104354"/>
                    <a:pt x="216874" y="4111345"/>
                  </a:cubicBezTo>
                  <a:cubicBezTo>
                    <a:pt x="252618" y="4138454"/>
                    <a:pt x="291920" y="4160439"/>
                    <a:pt x="339624" y="4169040"/>
                  </a:cubicBezTo>
                  <a:cubicBezTo>
                    <a:pt x="347027" y="4170616"/>
                    <a:pt x="354432" y="4172191"/>
                    <a:pt x="360130" y="4167210"/>
                  </a:cubicBezTo>
                  <a:cubicBezTo>
                    <a:pt x="377074" y="4154405"/>
                    <a:pt x="390887" y="4156415"/>
                    <a:pt x="402850" y="4170106"/>
                  </a:cubicBezTo>
                  <a:cubicBezTo>
                    <a:pt x="410965" y="4177096"/>
                    <a:pt x="419084" y="4184087"/>
                    <a:pt x="429049" y="4179396"/>
                  </a:cubicBezTo>
                  <a:cubicBezTo>
                    <a:pt x="440158" y="4173708"/>
                    <a:pt x="433462" y="4161447"/>
                    <a:pt x="432894" y="4153896"/>
                  </a:cubicBezTo>
                  <a:cubicBezTo>
                    <a:pt x="428761" y="4103166"/>
                    <a:pt x="425483" y="4055717"/>
                    <a:pt x="407110" y="4009389"/>
                  </a:cubicBezTo>
                  <a:cubicBezTo>
                    <a:pt x="392723" y="3967625"/>
                    <a:pt x="412516" y="3944278"/>
                    <a:pt x="454809" y="3937486"/>
                  </a:cubicBezTo>
                  <a:cubicBezTo>
                    <a:pt x="480723" y="3934949"/>
                    <a:pt x="489552" y="3915154"/>
                    <a:pt x="492969" y="3896065"/>
                  </a:cubicBezTo>
                  <a:cubicBezTo>
                    <a:pt x="501792" y="3844067"/>
                    <a:pt x="536252" y="3809907"/>
                    <a:pt x="568715" y="3773466"/>
                  </a:cubicBezTo>
                  <a:cubicBezTo>
                    <a:pt x="589645" y="3749126"/>
                    <a:pt x="619120" y="3741462"/>
                    <a:pt x="648027" y="3742350"/>
                  </a:cubicBezTo>
                  <a:cubicBezTo>
                    <a:pt x="680069" y="3744521"/>
                    <a:pt x="698009" y="3732855"/>
                    <a:pt x="706552" y="3701235"/>
                  </a:cubicBezTo>
                  <a:cubicBezTo>
                    <a:pt x="724203" y="3645541"/>
                    <a:pt x="726339" y="3645686"/>
                    <a:pt x="786147" y="3649741"/>
                  </a:cubicBezTo>
                  <a:cubicBezTo>
                    <a:pt x="840685" y="3652363"/>
                    <a:pt x="902055" y="3616809"/>
                    <a:pt x="922417" y="3568814"/>
                  </a:cubicBezTo>
                  <a:cubicBezTo>
                    <a:pt x="928821" y="3553148"/>
                    <a:pt x="923127" y="3542028"/>
                    <a:pt x="910737" y="3534747"/>
                  </a:cubicBezTo>
                  <a:cubicBezTo>
                    <a:pt x="888950" y="3523611"/>
                    <a:pt x="877414" y="3503508"/>
                    <a:pt x="861322" y="3487390"/>
                  </a:cubicBezTo>
                  <a:cubicBezTo>
                    <a:pt x="842098" y="3469986"/>
                    <a:pt x="838109" y="3449322"/>
                    <a:pt x="846081" y="3426247"/>
                  </a:cubicBezTo>
                  <a:cubicBezTo>
                    <a:pt x="855337" y="3400040"/>
                    <a:pt x="851062" y="3383651"/>
                    <a:pt x="825146" y="3370086"/>
                  </a:cubicBezTo>
                  <a:cubicBezTo>
                    <a:pt x="812755" y="3362806"/>
                    <a:pt x="794386" y="3348681"/>
                    <a:pt x="810476" y="3332597"/>
                  </a:cubicBezTo>
                  <a:cubicBezTo>
                    <a:pt x="822150" y="3318360"/>
                    <a:pt x="844509" y="3320950"/>
                    <a:pt x="853196" y="3335492"/>
                  </a:cubicBezTo>
                  <a:cubicBezTo>
                    <a:pt x="890079" y="3393809"/>
                    <a:pt x="943905" y="3358815"/>
                    <a:pt x="990896" y="3362001"/>
                  </a:cubicBezTo>
                  <a:cubicBezTo>
                    <a:pt x="1029345" y="3364608"/>
                    <a:pt x="1062093" y="3339993"/>
                    <a:pt x="1088575" y="3312808"/>
                  </a:cubicBezTo>
                  <a:cubicBezTo>
                    <a:pt x="1109223" y="3292739"/>
                    <a:pt x="1092844" y="3264793"/>
                    <a:pt x="1088002" y="3240852"/>
                  </a:cubicBezTo>
                  <a:cubicBezTo>
                    <a:pt x="1085863" y="3224606"/>
                    <a:pt x="1075040" y="3209919"/>
                    <a:pt x="1067780" y="3190105"/>
                  </a:cubicBezTo>
                  <a:cubicBezTo>
                    <a:pt x="1058954" y="3226002"/>
                    <a:pt x="1036881" y="3235239"/>
                    <a:pt x="1007119" y="3231076"/>
                  </a:cubicBezTo>
                  <a:cubicBezTo>
                    <a:pt x="997578" y="3229355"/>
                    <a:pt x="990458" y="3223505"/>
                    <a:pt x="991168" y="3212820"/>
                  </a:cubicBezTo>
                  <a:cubicBezTo>
                    <a:pt x="990741" y="3203132"/>
                    <a:pt x="996438" y="3198151"/>
                    <a:pt x="1005122" y="3196592"/>
                  </a:cubicBezTo>
                  <a:cubicBezTo>
                    <a:pt x="1030185" y="3190778"/>
                    <a:pt x="1051401" y="3178262"/>
                    <a:pt x="1061794" y="3151058"/>
                  </a:cubicBezTo>
                  <a:cubicBezTo>
                    <a:pt x="1067918" y="3139667"/>
                    <a:pt x="1079451" y="3127568"/>
                    <a:pt x="1097394" y="3132005"/>
                  </a:cubicBezTo>
                  <a:close/>
                  <a:moveTo>
                    <a:pt x="3158625" y="1575372"/>
                  </a:moveTo>
                  <a:cubicBezTo>
                    <a:pt x="3170276" y="1577490"/>
                    <a:pt x="3181085" y="1588135"/>
                    <a:pt x="3191890" y="1602800"/>
                  </a:cubicBezTo>
                  <a:cubicBezTo>
                    <a:pt x="3198711" y="1612910"/>
                    <a:pt x="3207814" y="1621028"/>
                    <a:pt x="3215776" y="1630140"/>
                  </a:cubicBezTo>
                  <a:cubicBezTo>
                    <a:pt x="3233369" y="1687097"/>
                    <a:pt x="3274464" y="1729530"/>
                    <a:pt x="3303313" y="1778655"/>
                  </a:cubicBezTo>
                  <a:cubicBezTo>
                    <a:pt x="3317811" y="1802151"/>
                    <a:pt x="3321919" y="1820661"/>
                    <a:pt x="3311647" y="1845720"/>
                  </a:cubicBezTo>
                  <a:cubicBezTo>
                    <a:pt x="3301376" y="1870779"/>
                    <a:pt x="3283158" y="1870638"/>
                    <a:pt x="3258533" y="1870066"/>
                  </a:cubicBezTo>
                  <a:cubicBezTo>
                    <a:pt x="3218963" y="1868498"/>
                    <a:pt x="3176265" y="1865647"/>
                    <a:pt x="3144773" y="1903235"/>
                  </a:cubicBezTo>
                  <a:cubicBezTo>
                    <a:pt x="3136506" y="1914483"/>
                    <a:pt x="3121706" y="1911349"/>
                    <a:pt x="3106761" y="1910352"/>
                  </a:cubicBezTo>
                  <a:cubicBezTo>
                    <a:pt x="3077867" y="1909497"/>
                    <a:pt x="3069311" y="1925015"/>
                    <a:pt x="3089218" y="1947798"/>
                  </a:cubicBezTo>
                  <a:cubicBezTo>
                    <a:pt x="3101014" y="1963605"/>
                    <a:pt x="3105270" y="1979981"/>
                    <a:pt x="3101836" y="1999060"/>
                  </a:cubicBezTo>
                  <a:cubicBezTo>
                    <a:pt x="3097680" y="2028817"/>
                    <a:pt x="3111613" y="2044765"/>
                    <a:pt x="3140221" y="2049894"/>
                  </a:cubicBezTo>
                  <a:cubicBezTo>
                    <a:pt x="3189885" y="2060718"/>
                    <a:pt x="3213900" y="2102012"/>
                    <a:pt x="3236922" y="2142165"/>
                  </a:cubicBezTo>
                  <a:cubicBezTo>
                    <a:pt x="3247148" y="2165375"/>
                    <a:pt x="3256234" y="2189582"/>
                    <a:pt x="3283698" y="2195706"/>
                  </a:cubicBezTo>
                  <a:cubicBezTo>
                    <a:pt x="3308034" y="2200549"/>
                    <a:pt x="3301469" y="2218346"/>
                    <a:pt x="3305725" y="2234720"/>
                  </a:cubicBezTo>
                  <a:lnTo>
                    <a:pt x="3305087" y="2234990"/>
                  </a:lnTo>
                  <a:lnTo>
                    <a:pt x="3322677" y="2254183"/>
                  </a:lnTo>
                  <a:cubicBezTo>
                    <a:pt x="3330970" y="2260228"/>
                    <a:pt x="3341241" y="2262790"/>
                    <a:pt x="3356103" y="2256818"/>
                  </a:cubicBezTo>
                  <a:cubicBezTo>
                    <a:pt x="3364922" y="2253121"/>
                    <a:pt x="3370887" y="2259947"/>
                    <a:pt x="3373438" y="2269761"/>
                  </a:cubicBezTo>
                  <a:cubicBezTo>
                    <a:pt x="3387183" y="2319970"/>
                    <a:pt x="3425811" y="2366481"/>
                    <a:pt x="3400451" y="2424792"/>
                  </a:cubicBezTo>
                  <a:cubicBezTo>
                    <a:pt x="3396893" y="2429913"/>
                    <a:pt x="3400437" y="2440864"/>
                    <a:pt x="3404558" y="2443283"/>
                  </a:cubicBezTo>
                  <a:cubicBezTo>
                    <a:pt x="3448605" y="2473012"/>
                    <a:pt x="3493359" y="2508146"/>
                    <a:pt x="3551386" y="2489521"/>
                  </a:cubicBezTo>
                  <a:cubicBezTo>
                    <a:pt x="3590781" y="2477151"/>
                    <a:pt x="3611659" y="2501047"/>
                    <a:pt x="3637235" y="2518827"/>
                  </a:cubicBezTo>
                  <a:cubicBezTo>
                    <a:pt x="3648460" y="2527077"/>
                    <a:pt x="3647591" y="2539878"/>
                    <a:pt x="3639336" y="2551112"/>
                  </a:cubicBezTo>
                  <a:cubicBezTo>
                    <a:pt x="3633358" y="2560357"/>
                    <a:pt x="3627090" y="2573868"/>
                    <a:pt x="3636324" y="2579842"/>
                  </a:cubicBezTo>
                  <a:cubicBezTo>
                    <a:pt x="3649538" y="2590368"/>
                    <a:pt x="3657937" y="2577001"/>
                    <a:pt x="3665908" y="2570032"/>
                  </a:cubicBezTo>
                  <a:cubicBezTo>
                    <a:pt x="3693373" y="2544006"/>
                    <a:pt x="3724090" y="2533199"/>
                    <a:pt x="3759638" y="2530216"/>
                  </a:cubicBezTo>
                  <a:cubicBezTo>
                    <a:pt x="3767176" y="2529647"/>
                    <a:pt x="3776990" y="2527089"/>
                    <a:pt x="3781684" y="2520973"/>
                  </a:cubicBezTo>
                  <a:cubicBezTo>
                    <a:pt x="3808156" y="2493811"/>
                    <a:pt x="3834612" y="2482720"/>
                    <a:pt x="3865288" y="2520127"/>
                  </a:cubicBezTo>
                  <a:cubicBezTo>
                    <a:pt x="3877216" y="2533782"/>
                    <a:pt x="3894998" y="2524255"/>
                    <a:pt x="3902262" y="2511881"/>
                  </a:cubicBezTo>
                  <a:cubicBezTo>
                    <a:pt x="3916224" y="2479597"/>
                    <a:pt x="3950920" y="2473342"/>
                    <a:pt x="3973832" y="2451298"/>
                  </a:cubicBezTo>
                  <a:cubicBezTo>
                    <a:pt x="3980662" y="2445327"/>
                    <a:pt x="3988488" y="2440492"/>
                    <a:pt x="3994454" y="2447318"/>
                  </a:cubicBezTo>
                  <a:cubicBezTo>
                    <a:pt x="4000418" y="2454147"/>
                    <a:pt x="3995720" y="2460262"/>
                    <a:pt x="3992162" y="2465382"/>
                  </a:cubicBezTo>
                  <a:cubicBezTo>
                    <a:pt x="3971094" y="2491833"/>
                    <a:pt x="3992132" y="2497525"/>
                    <a:pt x="4010620" y="2493403"/>
                  </a:cubicBezTo>
                  <a:cubicBezTo>
                    <a:pt x="4027968" y="2490275"/>
                    <a:pt x="4059798" y="2510616"/>
                    <a:pt x="4062678" y="2467948"/>
                  </a:cubicBezTo>
                  <a:cubicBezTo>
                    <a:pt x="4063688" y="2453014"/>
                    <a:pt x="4086154" y="2453443"/>
                    <a:pt x="4100792" y="2458706"/>
                  </a:cubicBezTo>
                  <a:cubicBezTo>
                    <a:pt x="4115576" y="2461837"/>
                    <a:pt x="4110446" y="2474352"/>
                    <a:pt x="4105458" y="2484735"/>
                  </a:cubicBezTo>
                  <a:cubicBezTo>
                    <a:pt x="4100332" y="2497250"/>
                    <a:pt x="4094206" y="2508627"/>
                    <a:pt x="4086942" y="2521000"/>
                  </a:cubicBezTo>
                  <a:cubicBezTo>
                    <a:pt x="4082100" y="2529250"/>
                    <a:pt x="4068872" y="2534796"/>
                    <a:pt x="4074552" y="2545891"/>
                  </a:cubicBezTo>
                  <a:cubicBezTo>
                    <a:pt x="4079232" y="2555847"/>
                    <a:pt x="4091180" y="2553429"/>
                    <a:pt x="4100846" y="2553004"/>
                  </a:cubicBezTo>
                  <a:cubicBezTo>
                    <a:pt x="4115774" y="2554000"/>
                    <a:pt x="4133974" y="2554144"/>
                    <a:pt x="4147908" y="2554004"/>
                  </a:cubicBezTo>
                  <a:cubicBezTo>
                    <a:pt x="4164116" y="2551872"/>
                    <a:pt x="4178052" y="2551731"/>
                    <a:pt x="4185428" y="2569367"/>
                  </a:cubicBezTo>
                  <a:cubicBezTo>
                    <a:pt x="4190816" y="2584729"/>
                    <a:pt x="4184836" y="2593974"/>
                    <a:pt x="4174450" y="2605067"/>
                  </a:cubicBezTo>
                  <a:cubicBezTo>
                    <a:pt x="4150398" y="2628105"/>
                    <a:pt x="4129334" y="2654556"/>
                    <a:pt x="4146074" y="2692106"/>
                  </a:cubicBezTo>
                  <a:cubicBezTo>
                    <a:pt x="4147774" y="2698650"/>
                    <a:pt x="4146204" y="2706046"/>
                    <a:pt x="4144778" y="2711307"/>
                  </a:cubicBezTo>
                  <a:cubicBezTo>
                    <a:pt x="4139360" y="2728090"/>
                    <a:pt x="4109920" y="2735767"/>
                    <a:pt x="4117300" y="2753404"/>
                  </a:cubicBezTo>
                  <a:cubicBezTo>
                    <a:pt x="4129500" y="2778864"/>
                    <a:pt x="4151662" y="2799631"/>
                    <a:pt x="4170552" y="2821252"/>
                  </a:cubicBezTo>
                  <a:cubicBezTo>
                    <a:pt x="4175524" y="2826942"/>
                    <a:pt x="4190452" y="2827938"/>
                    <a:pt x="4186458" y="2839458"/>
                  </a:cubicBezTo>
                  <a:cubicBezTo>
                    <a:pt x="4184600" y="2851121"/>
                    <a:pt x="4171806" y="2850266"/>
                    <a:pt x="4164124" y="2852967"/>
                  </a:cubicBezTo>
                  <a:cubicBezTo>
                    <a:pt x="4153172" y="2856522"/>
                    <a:pt x="4144354" y="2860219"/>
                    <a:pt x="4133404" y="2863774"/>
                  </a:cubicBezTo>
                  <a:cubicBezTo>
                    <a:pt x="4104672" y="2876856"/>
                    <a:pt x="4090320" y="2867327"/>
                    <a:pt x="4094618" y="2835467"/>
                  </a:cubicBezTo>
                  <a:cubicBezTo>
                    <a:pt x="4096042" y="2830204"/>
                    <a:pt x="4098464" y="2826080"/>
                    <a:pt x="4096764" y="2819538"/>
                  </a:cubicBezTo>
                  <a:cubicBezTo>
                    <a:pt x="4094500" y="2805459"/>
                    <a:pt x="4094804" y="2785119"/>
                    <a:pt x="4072198" y="2786824"/>
                  </a:cubicBezTo>
                  <a:cubicBezTo>
                    <a:pt x="4051866" y="2786537"/>
                    <a:pt x="4050422" y="2807871"/>
                    <a:pt x="4054962" y="2819961"/>
                  </a:cubicBezTo>
                  <a:cubicBezTo>
                    <a:pt x="4062756" y="2847270"/>
                    <a:pt x="4067424" y="2873297"/>
                    <a:pt x="4057022" y="2900464"/>
                  </a:cubicBezTo>
                  <a:cubicBezTo>
                    <a:pt x="4054168" y="2910987"/>
                    <a:pt x="4063694" y="2912696"/>
                    <a:pt x="4071084" y="2914260"/>
                  </a:cubicBezTo>
                  <a:cubicBezTo>
                    <a:pt x="4108892" y="2925357"/>
                    <a:pt x="4193230" y="2897772"/>
                    <a:pt x="4217858" y="2866200"/>
                  </a:cubicBezTo>
                  <a:cubicBezTo>
                    <a:pt x="4227106" y="2856102"/>
                    <a:pt x="4235220" y="2847002"/>
                    <a:pt x="4248448" y="2841455"/>
                  </a:cubicBezTo>
                  <a:cubicBezTo>
                    <a:pt x="4267078" y="2835199"/>
                    <a:pt x="4278460" y="2825244"/>
                    <a:pt x="4256014" y="2808744"/>
                  </a:cubicBezTo>
                  <a:cubicBezTo>
                    <a:pt x="4248908" y="2802910"/>
                    <a:pt x="4246504" y="2790965"/>
                    <a:pt x="4250914" y="2789116"/>
                  </a:cubicBezTo>
                  <a:cubicBezTo>
                    <a:pt x="4290454" y="2774613"/>
                    <a:pt x="4268610" y="2717435"/>
                    <a:pt x="4308998" y="2706201"/>
                  </a:cubicBezTo>
                  <a:cubicBezTo>
                    <a:pt x="4313596" y="2654006"/>
                    <a:pt x="4367746" y="2676910"/>
                    <a:pt x="4389806" y="2651594"/>
                  </a:cubicBezTo>
                  <a:cubicBezTo>
                    <a:pt x="4397776" y="2644626"/>
                    <a:pt x="4409430" y="2646475"/>
                    <a:pt x="4416392" y="2654440"/>
                  </a:cubicBezTo>
                  <a:cubicBezTo>
                    <a:pt x="4423064" y="2666674"/>
                    <a:pt x="4429588" y="2681039"/>
                    <a:pt x="4422180" y="2695545"/>
                  </a:cubicBezTo>
                  <a:cubicBezTo>
                    <a:pt x="4412356" y="2714176"/>
                    <a:pt x="4400540" y="2730532"/>
                    <a:pt x="4388722" y="2746887"/>
                  </a:cubicBezTo>
                  <a:cubicBezTo>
                    <a:pt x="4381604" y="2757126"/>
                    <a:pt x="4378606" y="2769784"/>
                    <a:pt x="4386562" y="2778889"/>
                  </a:cubicBezTo>
                  <a:cubicBezTo>
                    <a:pt x="4396360" y="2792400"/>
                    <a:pt x="4410164" y="2778321"/>
                    <a:pt x="4415854" y="2773343"/>
                  </a:cubicBezTo>
                  <a:cubicBezTo>
                    <a:pt x="4440754" y="2753577"/>
                    <a:pt x="4464082" y="2741204"/>
                    <a:pt x="4499196" y="2744620"/>
                  </a:cubicBezTo>
                  <a:cubicBezTo>
                    <a:pt x="4522658" y="2746188"/>
                    <a:pt x="4534730" y="2757710"/>
                    <a:pt x="4537842" y="2775062"/>
                  </a:cubicBezTo>
                  <a:cubicBezTo>
                    <a:pt x="4542368" y="2803222"/>
                    <a:pt x="4543766" y="2830104"/>
                    <a:pt x="4539758" y="2857697"/>
                  </a:cubicBezTo>
                  <a:cubicBezTo>
                    <a:pt x="4539166" y="2882301"/>
                    <a:pt x="4546124" y="2890266"/>
                    <a:pt x="4567178" y="2879887"/>
                  </a:cubicBezTo>
                  <a:cubicBezTo>
                    <a:pt x="4600606" y="2860688"/>
                    <a:pt x="4628618" y="2858272"/>
                    <a:pt x="4646066" y="2901226"/>
                  </a:cubicBezTo>
                  <a:cubicBezTo>
                    <a:pt x="4651452" y="2916588"/>
                    <a:pt x="4664956" y="2922848"/>
                    <a:pt x="4682448" y="2917587"/>
                  </a:cubicBezTo>
                  <a:cubicBezTo>
                    <a:pt x="4705490" y="2909482"/>
                    <a:pt x="4715720" y="2916594"/>
                    <a:pt x="4705458" y="2941625"/>
                  </a:cubicBezTo>
                  <a:cubicBezTo>
                    <a:pt x="4701324" y="2955281"/>
                    <a:pt x="4701454" y="2969217"/>
                    <a:pt x="4696324" y="2981734"/>
                  </a:cubicBezTo>
                  <a:cubicBezTo>
                    <a:pt x="4689624" y="3001645"/>
                    <a:pt x="4675256" y="3008185"/>
                    <a:pt x="4658354" y="2988841"/>
                  </a:cubicBezTo>
                  <a:cubicBezTo>
                    <a:pt x="4654378" y="2984290"/>
                    <a:pt x="4654248" y="2970352"/>
                    <a:pt x="4643152" y="2976040"/>
                  </a:cubicBezTo>
                  <a:cubicBezTo>
                    <a:pt x="4633342" y="2978598"/>
                    <a:pt x="4630488" y="2989124"/>
                    <a:pt x="4628774" y="2998652"/>
                  </a:cubicBezTo>
                  <a:cubicBezTo>
                    <a:pt x="4628756" y="3014724"/>
                    <a:pt x="4631728" y="3034210"/>
                    <a:pt x="4648786" y="3035349"/>
                  </a:cubicBezTo>
                  <a:cubicBezTo>
                    <a:pt x="4694566" y="3039477"/>
                    <a:pt x="4702778" y="3076458"/>
                    <a:pt x="4713410" y="3109313"/>
                  </a:cubicBezTo>
                  <a:cubicBezTo>
                    <a:pt x="4726032" y="3144445"/>
                    <a:pt x="4741248" y="3141175"/>
                    <a:pt x="4764016" y="3121265"/>
                  </a:cubicBezTo>
                  <a:cubicBezTo>
                    <a:pt x="4770846" y="3115292"/>
                    <a:pt x="4776536" y="3110314"/>
                    <a:pt x="4783222" y="3106474"/>
                  </a:cubicBezTo>
                  <a:cubicBezTo>
                    <a:pt x="4797734" y="3097799"/>
                    <a:pt x="4813238" y="3090265"/>
                    <a:pt x="4824734" y="3110319"/>
                  </a:cubicBezTo>
                  <a:cubicBezTo>
                    <a:pt x="4834244" y="3128099"/>
                    <a:pt x="4818738" y="3135635"/>
                    <a:pt x="4807356" y="3145590"/>
                  </a:cubicBezTo>
                  <a:cubicBezTo>
                    <a:pt x="4757848" y="3180858"/>
                    <a:pt x="4709328" y="3217265"/>
                    <a:pt x="4653002" y="3242433"/>
                  </a:cubicBezTo>
                  <a:cubicBezTo>
                    <a:pt x="4636504" y="3248833"/>
                    <a:pt x="4629962" y="3250539"/>
                    <a:pt x="4617890" y="3239017"/>
                  </a:cubicBezTo>
                  <a:cubicBezTo>
                    <a:pt x="4571868" y="3190940"/>
                    <a:pt x="4511754" y="3161209"/>
                    <a:pt x="4458758" y="3121238"/>
                  </a:cubicBezTo>
                  <a:cubicBezTo>
                    <a:pt x="4422100" y="3093073"/>
                    <a:pt x="4381322" y="3062489"/>
                    <a:pt x="4380804" y="3006736"/>
                  </a:cubicBezTo>
                  <a:cubicBezTo>
                    <a:pt x="4381670" y="2993935"/>
                    <a:pt x="4387234" y="2975021"/>
                    <a:pt x="4367190" y="2970468"/>
                  </a:cubicBezTo>
                  <a:cubicBezTo>
                    <a:pt x="4347004" y="2968048"/>
                    <a:pt x="4336324" y="2983407"/>
                    <a:pt x="4329914" y="2999052"/>
                  </a:cubicBezTo>
                  <a:cubicBezTo>
                    <a:pt x="4321930" y="3022090"/>
                    <a:pt x="4319206" y="3046554"/>
                    <a:pt x="4299856" y="3063478"/>
                  </a:cubicBezTo>
                  <a:cubicBezTo>
                    <a:pt x="4261150" y="3097325"/>
                    <a:pt x="4240790" y="3129183"/>
                    <a:pt x="4291220" y="3175411"/>
                  </a:cubicBezTo>
                  <a:cubicBezTo>
                    <a:pt x="4315512" y="3196322"/>
                    <a:pt x="4306090" y="3240695"/>
                    <a:pt x="4323262" y="3271845"/>
                  </a:cubicBezTo>
                  <a:cubicBezTo>
                    <a:pt x="4337310" y="3301714"/>
                    <a:pt x="4354934" y="3310391"/>
                    <a:pt x="4381966" y="3290767"/>
                  </a:cubicBezTo>
                  <a:cubicBezTo>
                    <a:pt x="4392212" y="3281807"/>
                    <a:pt x="4407284" y="3280670"/>
                    <a:pt x="4418380" y="3274982"/>
                  </a:cubicBezTo>
                  <a:cubicBezTo>
                    <a:pt x="4470582" y="3247394"/>
                    <a:pt x="4471722" y="3246400"/>
                    <a:pt x="4496274" y="3295185"/>
                  </a:cubicBezTo>
                  <a:cubicBezTo>
                    <a:pt x="4504644" y="3313961"/>
                    <a:pt x="4513032" y="3316664"/>
                    <a:pt x="4528682" y="3306994"/>
                  </a:cubicBezTo>
                  <a:cubicBezTo>
                    <a:pt x="4554574" y="3288364"/>
                    <a:pt x="4575322" y="3298322"/>
                    <a:pt x="4594212" y="3319943"/>
                  </a:cubicBezTo>
                  <a:cubicBezTo>
                    <a:pt x="4622194" y="3349670"/>
                    <a:pt x="4645092" y="3343699"/>
                    <a:pt x="4661476" y="3307290"/>
                  </a:cubicBezTo>
                  <a:cubicBezTo>
                    <a:pt x="4665178" y="3300038"/>
                    <a:pt x="4665898" y="3289370"/>
                    <a:pt x="4677700" y="3289087"/>
                  </a:cubicBezTo>
                  <a:cubicBezTo>
                    <a:pt x="4690492" y="3289941"/>
                    <a:pt x="4697310" y="3300040"/>
                    <a:pt x="4698720" y="3310848"/>
                  </a:cubicBezTo>
                  <a:cubicBezTo>
                    <a:pt x="4705942" y="3346692"/>
                    <a:pt x="4731676" y="3346267"/>
                    <a:pt x="4759398" y="3348119"/>
                  </a:cubicBezTo>
                  <a:cubicBezTo>
                    <a:pt x="4771198" y="3347834"/>
                    <a:pt x="4790552" y="3330913"/>
                    <a:pt x="4795218" y="3356940"/>
                  </a:cubicBezTo>
                  <a:cubicBezTo>
                    <a:pt x="4798044" y="3378559"/>
                    <a:pt x="4782250" y="3390362"/>
                    <a:pt x="4762480" y="3397614"/>
                  </a:cubicBezTo>
                  <a:cubicBezTo>
                    <a:pt x="4749398" y="3401027"/>
                    <a:pt x="4736026" y="3408705"/>
                    <a:pt x="4742410" y="3425204"/>
                  </a:cubicBezTo>
                  <a:cubicBezTo>
                    <a:pt x="4747796" y="3440565"/>
                    <a:pt x="4759870" y="3452087"/>
                    <a:pt x="4779352" y="3449102"/>
                  </a:cubicBezTo>
                  <a:cubicBezTo>
                    <a:pt x="4784756" y="3448390"/>
                    <a:pt x="4789166" y="3446543"/>
                    <a:pt x="4793574" y="3444695"/>
                  </a:cubicBezTo>
                  <a:cubicBezTo>
                    <a:pt x="4818746" y="3436731"/>
                    <a:pt x="4844354" y="3422368"/>
                    <a:pt x="4848862" y="3466602"/>
                  </a:cubicBezTo>
                  <a:cubicBezTo>
                    <a:pt x="4849840" y="3483812"/>
                    <a:pt x="4863356" y="3474000"/>
                    <a:pt x="4870894" y="3473431"/>
                  </a:cubicBezTo>
                  <a:cubicBezTo>
                    <a:pt x="4892506" y="3470590"/>
                    <a:pt x="4915404" y="3464617"/>
                    <a:pt x="4917506" y="3496902"/>
                  </a:cubicBezTo>
                  <a:cubicBezTo>
                    <a:pt x="4921310" y="3535731"/>
                    <a:pt x="4895546" y="3568299"/>
                    <a:pt x="4866972" y="3563176"/>
                  </a:cubicBezTo>
                  <a:cubicBezTo>
                    <a:pt x="4844794" y="3558481"/>
                    <a:pt x="4823194" y="3545252"/>
                    <a:pt x="4816482" y="3581235"/>
                  </a:cubicBezTo>
                  <a:cubicBezTo>
                    <a:pt x="4782790" y="3572555"/>
                    <a:pt x="4772808" y="3609392"/>
                    <a:pt x="4747634" y="3617353"/>
                  </a:cubicBezTo>
                  <a:cubicBezTo>
                    <a:pt x="4724594" y="3625460"/>
                    <a:pt x="4720844" y="3680927"/>
                    <a:pt x="4741592" y="3690885"/>
                  </a:cubicBezTo>
                  <a:cubicBezTo>
                    <a:pt x="4761208" y="3701838"/>
                    <a:pt x="4775414" y="3713503"/>
                    <a:pt x="4790326" y="3730572"/>
                  </a:cubicBezTo>
                  <a:cubicBezTo>
                    <a:pt x="4801264" y="3743089"/>
                    <a:pt x="4820728" y="3756175"/>
                    <a:pt x="4836232" y="3748638"/>
                  </a:cubicBezTo>
                  <a:cubicBezTo>
                    <a:pt x="4886018" y="3725176"/>
                    <a:pt x="4891232" y="3774814"/>
                    <a:pt x="4911260" y="3795438"/>
                  </a:cubicBezTo>
                  <a:cubicBezTo>
                    <a:pt x="4921344" y="3804685"/>
                    <a:pt x="4919488" y="3816345"/>
                    <a:pt x="4903982" y="3823884"/>
                  </a:cubicBezTo>
                  <a:cubicBezTo>
                    <a:pt x="4895164" y="3827581"/>
                    <a:pt x="4886058" y="3835544"/>
                    <a:pt x="4879226" y="3841519"/>
                  </a:cubicBezTo>
                  <a:cubicBezTo>
                    <a:pt x="4861012" y="3857446"/>
                    <a:pt x="4838246" y="3877355"/>
                    <a:pt x="4848606" y="3898404"/>
                  </a:cubicBezTo>
                  <a:cubicBezTo>
                    <a:pt x="4861806" y="3925005"/>
                    <a:pt x="4858920" y="3967671"/>
                    <a:pt x="4905838" y="3970805"/>
                  </a:cubicBezTo>
                  <a:cubicBezTo>
                    <a:pt x="4913228" y="3972369"/>
                    <a:pt x="4921614" y="3975073"/>
                    <a:pt x="4922034" y="3984745"/>
                  </a:cubicBezTo>
                  <a:cubicBezTo>
                    <a:pt x="4921024" y="3999679"/>
                    <a:pt x="4916600" y="4017599"/>
                    <a:pt x="4901384" y="4020868"/>
                  </a:cubicBezTo>
                  <a:cubicBezTo>
                    <a:pt x="4863270" y="4030110"/>
                    <a:pt x="4836946" y="4055140"/>
                    <a:pt x="4807348" y="4081023"/>
                  </a:cubicBezTo>
                  <a:cubicBezTo>
                    <a:pt x="4787998" y="4097946"/>
                    <a:pt x="4761542" y="4109036"/>
                    <a:pt x="4743040" y="4129231"/>
                  </a:cubicBezTo>
                  <a:cubicBezTo>
                    <a:pt x="4733644" y="4141463"/>
                    <a:pt x="4726526" y="4151702"/>
                    <a:pt x="4721252" y="4166350"/>
                  </a:cubicBezTo>
                  <a:cubicBezTo>
                    <a:pt x="4712978" y="4193658"/>
                    <a:pt x="4712676" y="4213996"/>
                    <a:pt x="4747646" y="4219547"/>
                  </a:cubicBezTo>
                  <a:cubicBezTo>
                    <a:pt x="4758310" y="4220259"/>
                    <a:pt x="4770672" y="4227513"/>
                    <a:pt x="4786162" y="4236048"/>
                  </a:cubicBezTo>
                  <a:cubicBezTo>
                    <a:pt x="4776236" y="4208599"/>
                    <a:pt x="4762606" y="4188400"/>
                    <a:pt x="4773860" y="4164507"/>
                  </a:cubicBezTo>
                  <a:cubicBezTo>
                    <a:pt x="4778846" y="4154124"/>
                    <a:pt x="4774594" y="4137768"/>
                    <a:pt x="4793642" y="4141182"/>
                  </a:cubicBezTo>
                  <a:cubicBezTo>
                    <a:pt x="4809422" y="4145452"/>
                    <a:pt x="4818082" y="4159960"/>
                    <a:pt x="4811670" y="4175604"/>
                  </a:cubicBezTo>
                  <a:cubicBezTo>
                    <a:pt x="4800270" y="4201630"/>
                    <a:pt x="4799822" y="4224102"/>
                    <a:pt x="4809750" y="4251554"/>
                  </a:cubicBezTo>
                  <a:cubicBezTo>
                    <a:pt x="4820384" y="4284410"/>
                    <a:pt x="4793654" y="4283695"/>
                    <a:pt x="4774606" y="4280280"/>
                  </a:cubicBezTo>
                  <a:cubicBezTo>
                    <a:pt x="4740916" y="4271601"/>
                    <a:pt x="4735790" y="4284116"/>
                    <a:pt x="4746708" y="4312706"/>
                  </a:cubicBezTo>
                  <a:cubicBezTo>
                    <a:pt x="4758192" y="4348832"/>
                    <a:pt x="4749922" y="4376141"/>
                    <a:pt x="4708680" y="4384100"/>
                  </a:cubicBezTo>
                  <a:cubicBezTo>
                    <a:pt x="4691332" y="4387228"/>
                    <a:pt x="4689618" y="4396757"/>
                    <a:pt x="4690886" y="4409701"/>
                  </a:cubicBezTo>
                  <a:cubicBezTo>
                    <a:pt x="4692008" y="4424776"/>
                    <a:pt x="4706794" y="4427907"/>
                    <a:pt x="4714616" y="4423071"/>
                  </a:cubicBezTo>
                  <a:cubicBezTo>
                    <a:pt x="4776780" y="4390790"/>
                    <a:pt x="4777022" y="4434740"/>
                    <a:pt x="4780682" y="4475702"/>
                  </a:cubicBezTo>
                  <a:cubicBezTo>
                    <a:pt x="4781662" y="4492912"/>
                    <a:pt x="4780652" y="4507844"/>
                    <a:pt x="4775376" y="4522494"/>
                  </a:cubicBezTo>
                  <a:cubicBezTo>
                    <a:pt x="4760422" y="4553641"/>
                    <a:pt x="4745462" y="4584787"/>
                    <a:pt x="4775578" y="4614658"/>
                  </a:cubicBezTo>
                  <a:cubicBezTo>
                    <a:pt x="4780546" y="4620347"/>
                    <a:pt x="4781110" y="4627886"/>
                    <a:pt x="4777552" y="4633005"/>
                  </a:cubicBezTo>
                  <a:cubicBezTo>
                    <a:pt x="4769438" y="4642107"/>
                    <a:pt x="4757494" y="4644523"/>
                    <a:pt x="4750534" y="4636559"/>
                  </a:cubicBezTo>
                  <a:cubicBezTo>
                    <a:pt x="4724254" y="4613373"/>
                    <a:pt x="4701356" y="4619344"/>
                    <a:pt x="4678444" y="4641387"/>
                  </a:cubicBezTo>
                  <a:cubicBezTo>
                    <a:pt x="4677304" y="4642382"/>
                    <a:pt x="4672898" y="4644233"/>
                    <a:pt x="4671904" y="4643094"/>
                  </a:cubicBezTo>
                  <a:cubicBezTo>
                    <a:pt x="4613330" y="4638110"/>
                    <a:pt x="4584856" y="4679068"/>
                    <a:pt x="4549280" y="4714196"/>
                  </a:cubicBezTo>
                  <a:cubicBezTo>
                    <a:pt x="4528644" y="4734249"/>
                    <a:pt x="4516110" y="4761272"/>
                    <a:pt x="4520920" y="4785164"/>
                  </a:cubicBezTo>
                  <a:cubicBezTo>
                    <a:pt x="4528400" y="4848884"/>
                    <a:pt x="4515542" y="4912315"/>
                    <a:pt x="4529418" y="4976464"/>
                  </a:cubicBezTo>
                  <a:cubicBezTo>
                    <a:pt x="4538046" y="5023113"/>
                    <a:pt x="4523362" y="5066065"/>
                    <a:pt x="4494040" y="5103753"/>
                  </a:cubicBezTo>
                  <a:cubicBezTo>
                    <a:pt x="4474112" y="5129209"/>
                    <a:pt x="4467828" y="5158792"/>
                    <a:pt x="4467800" y="5190937"/>
                  </a:cubicBezTo>
                  <a:cubicBezTo>
                    <a:pt x="4465924" y="5218670"/>
                    <a:pt x="4452120" y="5232750"/>
                    <a:pt x="4425246" y="5234170"/>
                  </a:cubicBezTo>
                  <a:cubicBezTo>
                    <a:pt x="4407048" y="5234026"/>
                    <a:pt x="4389268" y="5243553"/>
                    <a:pt x="4372064" y="5244548"/>
                  </a:cubicBezTo>
                  <a:cubicBezTo>
                    <a:pt x="4312770" y="5250230"/>
                    <a:pt x="4271644" y="5288203"/>
                    <a:pt x="4230664" y="5324039"/>
                  </a:cubicBezTo>
                  <a:cubicBezTo>
                    <a:pt x="4219138" y="5336129"/>
                    <a:pt x="4205766" y="5343808"/>
                    <a:pt x="4190402" y="5349209"/>
                  </a:cubicBezTo>
                  <a:cubicBezTo>
                    <a:pt x="4172770" y="5356605"/>
                    <a:pt x="4162248" y="5353758"/>
                    <a:pt x="4154872" y="5336123"/>
                  </a:cubicBezTo>
                  <a:cubicBezTo>
                    <a:pt x="4143100" y="5304261"/>
                    <a:pt x="4125190" y="5299850"/>
                    <a:pt x="4098012" y="5321608"/>
                  </a:cubicBezTo>
                  <a:cubicBezTo>
                    <a:pt x="4076674" y="5336258"/>
                    <a:pt x="4047812" y="5335400"/>
                    <a:pt x="4027032" y="5357588"/>
                  </a:cubicBezTo>
                  <a:cubicBezTo>
                    <a:pt x="4019916" y="5367828"/>
                    <a:pt x="4000162" y="5359008"/>
                    <a:pt x="3994482" y="5347913"/>
                  </a:cubicBezTo>
                  <a:cubicBezTo>
                    <a:pt x="3981286" y="5321314"/>
                    <a:pt x="3961544" y="5296423"/>
                    <a:pt x="3986318" y="5262717"/>
                  </a:cubicBezTo>
                  <a:cubicBezTo>
                    <a:pt x="4007382" y="5236264"/>
                    <a:pt x="4013102" y="5199145"/>
                    <a:pt x="4045540" y="5178809"/>
                  </a:cubicBezTo>
                  <a:cubicBezTo>
                    <a:pt x="4053060" y="5194311"/>
                    <a:pt x="4023462" y="5220194"/>
                    <a:pt x="4059430" y="5226883"/>
                  </a:cubicBezTo>
                  <a:cubicBezTo>
                    <a:pt x="4084876" y="5230724"/>
                    <a:pt x="4102368" y="5225465"/>
                    <a:pt x="4119314" y="5196594"/>
                  </a:cubicBezTo>
                  <a:cubicBezTo>
                    <a:pt x="4131706" y="5171705"/>
                    <a:pt x="4155756" y="5148665"/>
                    <a:pt x="4185336" y="5138855"/>
                  </a:cubicBezTo>
                  <a:cubicBezTo>
                    <a:pt x="4210656" y="5128760"/>
                    <a:pt x="4225596" y="5113685"/>
                    <a:pt x="4232586" y="5089506"/>
                  </a:cubicBezTo>
                  <a:cubicBezTo>
                    <a:pt x="4241002" y="5060066"/>
                    <a:pt x="4257516" y="5037596"/>
                    <a:pt x="4289374" y="5025793"/>
                  </a:cubicBezTo>
                  <a:cubicBezTo>
                    <a:pt x="4314692" y="5015697"/>
                    <a:pt x="4306752" y="4990523"/>
                    <a:pt x="4312316" y="4971607"/>
                  </a:cubicBezTo>
                  <a:cubicBezTo>
                    <a:pt x="4320152" y="4950699"/>
                    <a:pt x="4323294" y="4935908"/>
                    <a:pt x="4296150" y="4925524"/>
                  </a:cubicBezTo>
                  <a:cubicBezTo>
                    <a:pt x="4275254" y="4917699"/>
                    <a:pt x="4284938" y="4901201"/>
                    <a:pt x="4299450" y="4892526"/>
                  </a:cubicBezTo>
                  <a:cubicBezTo>
                    <a:pt x="4319508" y="4881009"/>
                    <a:pt x="4343254" y="4878309"/>
                    <a:pt x="4365574" y="4880869"/>
                  </a:cubicBezTo>
                  <a:cubicBezTo>
                    <a:pt x="4376236" y="4881583"/>
                    <a:pt x="4390168" y="4881442"/>
                    <a:pt x="4394018" y="4872055"/>
                  </a:cubicBezTo>
                  <a:cubicBezTo>
                    <a:pt x="4405704" y="4841761"/>
                    <a:pt x="4439986" y="4825836"/>
                    <a:pt x="4447118" y="4799524"/>
                  </a:cubicBezTo>
                  <a:cubicBezTo>
                    <a:pt x="4457392" y="4758421"/>
                    <a:pt x="4492392" y="4731827"/>
                    <a:pt x="4494714" y="4681621"/>
                  </a:cubicBezTo>
                  <a:cubicBezTo>
                    <a:pt x="4498606" y="4624018"/>
                    <a:pt x="4514588" y="4561868"/>
                    <a:pt x="4530278" y="4503982"/>
                  </a:cubicBezTo>
                  <a:cubicBezTo>
                    <a:pt x="4538550" y="4476676"/>
                    <a:pt x="4544546" y="4451359"/>
                    <a:pt x="4510152" y="4437275"/>
                  </a:cubicBezTo>
                  <a:cubicBezTo>
                    <a:pt x="4496650" y="4431016"/>
                    <a:pt x="4502918" y="4417505"/>
                    <a:pt x="4507760" y="4409257"/>
                  </a:cubicBezTo>
                  <a:cubicBezTo>
                    <a:pt x="4542356" y="4356920"/>
                    <a:pt x="4541712" y="4287228"/>
                    <a:pt x="4597058" y="4244848"/>
                  </a:cubicBezTo>
                  <a:cubicBezTo>
                    <a:pt x="4621958" y="4225082"/>
                    <a:pt x="4624838" y="4182414"/>
                    <a:pt x="4650172" y="4156246"/>
                  </a:cubicBezTo>
                  <a:cubicBezTo>
                    <a:pt x="4655862" y="4151267"/>
                    <a:pt x="4650892" y="4145579"/>
                    <a:pt x="4644784" y="4140884"/>
                  </a:cubicBezTo>
                  <a:cubicBezTo>
                    <a:pt x="4618920" y="4127371"/>
                    <a:pt x="4616094" y="4105752"/>
                    <a:pt x="4625362" y="4079583"/>
                  </a:cubicBezTo>
                  <a:cubicBezTo>
                    <a:pt x="4626788" y="4074321"/>
                    <a:pt x="4625088" y="4067779"/>
                    <a:pt x="4624524" y="4060241"/>
                  </a:cubicBezTo>
                  <a:cubicBezTo>
                    <a:pt x="4624398" y="4046303"/>
                    <a:pt x="4610476" y="4030372"/>
                    <a:pt x="4631386" y="4022124"/>
                  </a:cubicBezTo>
                  <a:cubicBezTo>
                    <a:pt x="4649022" y="4014730"/>
                    <a:pt x="4667364" y="4012741"/>
                    <a:pt x="4682278" y="4029808"/>
                  </a:cubicBezTo>
                  <a:cubicBezTo>
                    <a:pt x="4690230" y="4038912"/>
                    <a:pt x="4700878" y="4055695"/>
                    <a:pt x="4713402" y="4044745"/>
                  </a:cubicBezTo>
                  <a:cubicBezTo>
                    <a:pt x="4728200" y="4031803"/>
                    <a:pt x="4739168" y="4012177"/>
                    <a:pt x="4730940" y="3991270"/>
                  </a:cubicBezTo>
                  <a:cubicBezTo>
                    <a:pt x="4727250" y="3982450"/>
                    <a:pt x="4721284" y="3975624"/>
                    <a:pt x="4722006" y="3964957"/>
                  </a:cubicBezTo>
                  <a:cubicBezTo>
                    <a:pt x="4721906" y="3918875"/>
                    <a:pt x="4720910" y="3917736"/>
                    <a:pt x="4683072" y="3938783"/>
                  </a:cubicBezTo>
                  <a:cubicBezTo>
                    <a:pt x="4664154" y="3949307"/>
                    <a:pt x="4653636" y="3946461"/>
                    <a:pt x="4655074" y="3925126"/>
                  </a:cubicBezTo>
                  <a:cubicBezTo>
                    <a:pt x="4655814" y="3898388"/>
                    <a:pt x="4658826" y="3869659"/>
                    <a:pt x="4663826" y="3843204"/>
                  </a:cubicBezTo>
                  <a:cubicBezTo>
                    <a:pt x="4668248" y="3825284"/>
                    <a:pt x="4686304" y="3827562"/>
                    <a:pt x="4701376" y="3826425"/>
                  </a:cubicBezTo>
                  <a:cubicBezTo>
                    <a:pt x="4741190" y="3823726"/>
                    <a:pt x="4773926" y="3783052"/>
                    <a:pt x="4767992" y="3744081"/>
                  </a:cubicBezTo>
                  <a:cubicBezTo>
                    <a:pt x="4765586" y="3732134"/>
                    <a:pt x="4764318" y="3719191"/>
                    <a:pt x="4748540" y="3714922"/>
                  </a:cubicBezTo>
                  <a:cubicBezTo>
                    <a:pt x="4728640" y="3708236"/>
                    <a:pt x="4716710" y="3694581"/>
                    <a:pt x="4711754" y="3672820"/>
                  </a:cubicBezTo>
                  <a:cubicBezTo>
                    <a:pt x="4707230" y="3644658"/>
                    <a:pt x="4684606" y="3662434"/>
                    <a:pt x="4669968" y="3657171"/>
                  </a:cubicBezTo>
                  <a:cubicBezTo>
                    <a:pt x="4657316" y="3654184"/>
                    <a:pt x="4637966" y="3671108"/>
                    <a:pt x="4631870" y="3650341"/>
                  </a:cubicBezTo>
                  <a:cubicBezTo>
                    <a:pt x="4623644" y="3629432"/>
                    <a:pt x="4644550" y="3621185"/>
                    <a:pt x="4658066" y="3611373"/>
                  </a:cubicBezTo>
                  <a:cubicBezTo>
                    <a:pt x="4662620" y="3607391"/>
                    <a:pt x="4666884" y="3607676"/>
                    <a:pt x="4674710" y="3602841"/>
                  </a:cubicBezTo>
                  <a:cubicBezTo>
                    <a:pt x="4647578" y="3576384"/>
                    <a:pt x="4626988" y="3548221"/>
                    <a:pt x="4585058" y="3534704"/>
                  </a:cubicBezTo>
                  <a:cubicBezTo>
                    <a:pt x="4617206" y="3518637"/>
                    <a:pt x="4672506" y="3524473"/>
                    <a:pt x="4651786" y="3482372"/>
                  </a:cubicBezTo>
                  <a:cubicBezTo>
                    <a:pt x="4633906" y="3445817"/>
                    <a:pt x="4603862" y="3494173"/>
                    <a:pt x="4575000" y="3493317"/>
                  </a:cubicBezTo>
                  <a:cubicBezTo>
                    <a:pt x="4575590" y="3468711"/>
                    <a:pt x="4573056" y="3442826"/>
                    <a:pt x="4557584" y="3418218"/>
                  </a:cubicBezTo>
                  <a:cubicBezTo>
                    <a:pt x="4539268" y="3388064"/>
                    <a:pt x="4520376" y="3366445"/>
                    <a:pt x="4477858" y="3377533"/>
                  </a:cubicBezTo>
                  <a:cubicBezTo>
                    <a:pt x="4459226" y="3383790"/>
                    <a:pt x="4436908" y="3381228"/>
                    <a:pt x="4428118" y="3352782"/>
                  </a:cubicBezTo>
                  <a:cubicBezTo>
                    <a:pt x="4421878" y="3334149"/>
                    <a:pt x="4403822" y="3331873"/>
                    <a:pt x="4386334" y="3337133"/>
                  </a:cubicBezTo>
                  <a:cubicBezTo>
                    <a:pt x="4344802" y="3349360"/>
                    <a:pt x="4327182" y="3340683"/>
                    <a:pt x="4308452" y="3300858"/>
                  </a:cubicBezTo>
                  <a:cubicBezTo>
                    <a:pt x="4306608" y="3296449"/>
                    <a:pt x="4307040" y="3290048"/>
                    <a:pt x="4304056" y="3286635"/>
                  </a:cubicBezTo>
                  <a:cubicBezTo>
                    <a:pt x="4272804" y="3257759"/>
                    <a:pt x="4248798" y="3232583"/>
                    <a:pt x="4266336" y="3179106"/>
                  </a:cubicBezTo>
                  <a:cubicBezTo>
                    <a:pt x="4278166" y="3146679"/>
                    <a:pt x="4228266" y="3140133"/>
                    <a:pt x="4202402" y="3126618"/>
                  </a:cubicBezTo>
                  <a:cubicBezTo>
                    <a:pt x="4191180" y="3118368"/>
                    <a:pt x="4185616" y="3137284"/>
                    <a:pt x="4189306" y="3146102"/>
                  </a:cubicBezTo>
                  <a:cubicBezTo>
                    <a:pt x="4196666" y="3179812"/>
                    <a:pt x="4206306" y="3211530"/>
                    <a:pt x="4218076" y="3243390"/>
                  </a:cubicBezTo>
                  <a:cubicBezTo>
                    <a:pt x="4221476" y="3256475"/>
                    <a:pt x="4223884" y="3268423"/>
                    <a:pt x="4212932" y="3271976"/>
                  </a:cubicBezTo>
                  <a:cubicBezTo>
                    <a:pt x="4176666" y="3285628"/>
                    <a:pt x="4189690" y="3346502"/>
                    <a:pt x="4146894" y="3345787"/>
                  </a:cubicBezTo>
                  <a:cubicBezTo>
                    <a:pt x="4128696" y="3345643"/>
                    <a:pt x="4108666" y="3325018"/>
                    <a:pt x="4082788" y="3327575"/>
                  </a:cubicBezTo>
                  <a:cubicBezTo>
                    <a:pt x="4079520" y="3328429"/>
                    <a:pt x="4073696" y="3319467"/>
                    <a:pt x="4074980" y="3316339"/>
                  </a:cubicBezTo>
                  <a:cubicBezTo>
                    <a:pt x="4081566" y="3266419"/>
                    <a:pt x="4059850" y="3223177"/>
                    <a:pt x="4048946" y="3178518"/>
                  </a:cubicBezTo>
                  <a:cubicBezTo>
                    <a:pt x="4046106" y="3172970"/>
                    <a:pt x="4048670" y="3166713"/>
                    <a:pt x="4050100" y="3161451"/>
                  </a:cubicBezTo>
                  <a:cubicBezTo>
                    <a:pt x="4066482" y="3125041"/>
                    <a:pt x="4049712" y="3119636"/>
                    <a:pt x="4017000" y="3128167"/>
                  </a:cubicBezTo>
                  <a:cubicBezTo>
                    <a:pt x="3995242" y="3133143"/>
                    <a:pt x="3978760" y="3123470"/>
                    <a:pt x="3973948" y="3099575"/>
                  </a:cubicBezTo>
                  <a:cubicBezTo>
                    <a:pt x="3971542" y="3087626"/>
                    <a:pt x="3969134" y="3075681"/>
                    <a:pt x="3963458" y="3064586"/>
                  </a:cubicBezTo>
                  <a:cubicBezTo>
                    <a:pt x="3955086" y="3045810"/>
                    <a:pt x="3935330" y="3036991"/>
                    <a:pt x="3917852" y="3026178"/>
                  </a:cubicBezTo>
                  <a:cubicBezTo>
                    <a:pt x="3886314" y="3001571"/>
                    <a:pt x="3898214" y="3047370"/>
                    <a:pt x="3881716" y="3053770"/>
                  </a:cubicBezTo>
                  <a:cubicBezTo>
                    <a:pt x="3868488" y="3059316"/>
                    <a:pt x="3857812" y="3074674"/>
                    <a:pt x="3844436" y="3082354"/>
                  </a:cubicBezTo>
                  <a:cubicBezTo>
                    <a:pt x="3807594" y="3104537"/>
                    <a:pt x="3784858" y="3092303"/>
                    <a:pt x="3775936" y="3049919"/>
                  </a:cubicBezTo>
                  <a:cubicBezTo>
                    <a:pt x="3767726" y="3012939"/>
                    <a:pt x="3739744" y="2983210"/>
                    <a:pt x="3734946" y="2943244"/>
                  </a:cubicBezTo>
                  <a:cubicBezTo>
                    <a:pt x="3733116" y="2922763"/>
                    <a:pt x="3698001" y="2919344"/>
                    <a:pt x="3677542" y="2905121"/>
                  </a:cubicBezTo>
                  <a:cubicBezTo>
                    <a:pt x="3656935" y="2893029"/>
                    <a:pt x="3640596" y="2881223"/>
                    <a:pt x="3652138" y="2853062"/>
                  </a:cubicBezTo>
                  <a:cubicBezTo>
                    <a:pt x="3659978" y="2832157"/>
                    <a:pt x="3645916" y="2818359"/>
                    <a:pt x="3629430" y="2808685"/>
                  </a:cubicBezTo>
                  <a:cubicBezTo>
                    <a:pt x="3592199" y="2789056"/>
                    <a:pt x="3558238" y="2768570"/>
                    <a:pt x="3551597" y="2724196"/>
                  </a:cubicBezTo>
                  <a:cubicBezTo>
                    <a:pt x="3517906" y="2715516"/>
                    <a:pt x="3520921" y="2686786"/>
                    <a:pt x="3520372" y="2663178"/>
                  </a:cubicBezTo>
                  <a:cubicBezTo>
                    <a:pt x="3520256" y="2633167"/>
                    <a:pt x="3517866" y="2605148"/>
                    <a:pt x="3511212" y="2576844"/>
                  </a:cubicBezTo>
                  <a:cubicBezTo>
                    <a:pt x="3499599" y="2526779"/>
                    <a:pt x="3460232" y="2507005"/>
                    <a:pt x="3426703" y="2480121"/>
                  </a:cubicBezTo>
                  <a:cubicBezTo>
                    <a:pt x="3408376" y="2466041"/>
                    <a:pt x="3391587" y="2476705"/>
                    <a:pt x="3375939" y="2486375"/>
                  </a:cubicBezTo>
                  <a:cubicBezTo>
                    <a:pt x="3334831" y="2508275"/>
                    <a:pt x="3317208" y="2499598"/>
                    <a:pt x="3310567" y="2455221"/>
                  </a:cubicBezTo>
                  <a:cubicBezTo>
                    <a:pt x="3306185" y="2424927"/>
                    <a:pt x="3310193" y="2397334"/>
                    <a:pt x="3326992" y="2370598"/>
                  </a:cubicBezTo>
                  <a:cubicBezTo>
                    <a:pt x="3347785" y="2332340"/>
                    <a:pt x="3342686" y="2312711"/>
                    <a:pt x="3310294" y="2284832"/>
                  </a:cubicBezTo>
                  <a:cubicBezTo>
                    <a:pt x="3298894" y="2275230"/>
                    <a:pt x="3286935" y="2264990"/>
                    <a:pt x="3288634" y="2250988"/>
                  </a:cubicBezTo>
                  <a:lnTo>
                    <a:pt x="3294902" y="2236774"/>
                  </a:lnTo>
                  <a:lnTo>
                    <a:pt x="3243332" y="2194085"/>
                  </a:lnTo>
                  <a:cubicBezTo>
                    <a:pt x="3226748" y="2177691"/>
                    <a:pt x="3212208" y="2158752"/>
                    <a:pt x="3202058" y="2134476"/>
                  </a:cubicBezTo>
                  <a:cubicBezTo>
                    <a:pt x="3185729" y="2090477"/>
                    <a:pt x="3136209" y="2077516"/>
                    <a:pt x="3095371" y="2062990"/>
                  </a:cubicBezTo>
                  <a:cubicBezTo>
                    <a:pt x="3072175" y="2057151"/>
                    <a:pt x="3061081" y="2046757"/>
                    <a:pt x="3063953" y="2020130"/>
                  </a:cubicBezTo>
                  <a:cubicBezTo>
                    <a:pt x="3068687" y="1981828"/>
                    <a:pt x="3047788" y="1957906"/>
                    <a:pt x="3014061" y="1949219"/>
                  </a:cubicBezTo>
                  <a:cubicBezTo>
                    <a:pt x="2977205" y="1939250"/>
                    <a:pt x="2948613" y="1918033"/>
                    <a:pt x="2922302" y="1894822"/>
                  </a:cubicBezTo>
                  <a:cubicBezTo>
                    <a:pt x="2869394" y="1852672"/>
                    <a:pt x="2816884" y="1836293"/>
                    <a:pt x="2754073" y="1877155"/>
                  </a:cubicBezTo>
                  <a:cubicBezTo>
                    <a:pt x="2717188" y="1899367"/>
                    <a:pt x="2672338" y="1912464"/>
                    <a:pt x="2661472" y="1962156"/>
                  </a:cubicBezTo>
                  <a:cubicBezTo>
                    <a:pt x="2657332" y="1975825"/>
                    <a:pt x="2643094" y="1980238"/>
                    <a:pt x="2629852" y="1985790"/>
                  </a:cubicBezTo>
                  <a:cubicBezTo>
                    <a:pt x="2603511" y="1994760"/>
                    <a:pt x="2586270" y="2011844"/>
                    <a:pt x="2571024" y="2031208"/>
                  </a:cubicBezTo>
                  <a:cubicBezTo>
                    <a:pt x="2562756" y="2042456"/>
                    <a:pt x="2554344" y="2055840"/>
                    <a:pt x="2561021" y="2068085"/>
                  </a:cubicBezTo>
                  <a:cubicBezTo>
                    <a:pt x="2577218" y="2098130"/>
                    <a:pt x="2576049" y="2131305"/>
                    <a:pt x="2583565" y="2162916"/>
                  </a:cubicBezTo>
                  <a:cubicBezTo>
                    <a:pt x="2595766" y="2204494"/>
                    <a:pt x="2571674" y="2243651"/>
                    <a:pt x="2526824" y="2256747"/>
                  </a:cubicBezTo>
                  <a:cubicBezTo>
                    <a:pt x="2485250" y="2268990"/>
                    <a:pt x="2451105" y="2250620"/>
                    <a:pt x="2435916" y="2205625"/>
                  </a:cubicBezTo>
                  <a:cubicBezTo>
                    <a:pt x="2428677" y="2185834"/>
                    <a:pt x="2422430" y="2167180"/>
                    <a:pt x="2399524" y="2157068"/>
                  </a:cubicBezTo>
                  <a:cubicBezTo>
                    <a:pt x="2379748" y="2148240"/>
                    <a:pt x="2369779" y="2152937"/>
                    <a:pt x="2367197" y="2175291"/>
                  </a:cubicBezTo>
                  <a:cubicBezTo>
                    <a:pt x="2366474" y="2185971"/>
                    <a:pt x="2365751" y="2196651"/>
                    <a:pt x="2363891" y="2208326"/>
                  </a:cubicBezTo>
                  <a:cubicBezTo>
                    <a:pt x="2360747" y="2223135"/>
                    <a:pt x="2361726" y="2240362"/>
                    <a:pt x="2344068" y="2247766"/>
                  </a:cubicBezTo>
                  <a:cubicBezTo>
                    <a:pt x="2325416" y="2254031"/>
                    <a:pt x="2318029" y="2236373"/>
                    <a:pt x="2301672" y="2224554"/>
                  </a:cubicBezTo>
                  <a:cubicBezTo>
                    <a:pt x="2289652" y="2291333"/>
                    <a:pt x="2231721" y="2291758"/>
                    <a:pt x="2182313" y="2308841"/>
                  </a:cubicBezTo>
                  <a:cubicBezTo>
                    <a:pt x="2161381" y="2317098"/>
                    <a:pt x="2129212" y="2317096"/>
                    <a:pt x="2119229" y="2337884"/>
                  </a:cubicBezTo>
                  <a:cubicBezTo>
                    <a:pt x="2105392" y="2368070"/>
                    <a:pt x="2087143" y="2400105"/>
                    <a:pt x="2082697" y="2434136"/>
                  </a:cubicBezTo>
                  <a:cubicBezTo>
                    <a:pt x="2080966" y="2459765"/>
                    <a:pt x="2076392" y="2479842"/>
                    <a:pt x="2058010" y="2497924"/>
                  </a:cubicBezTo>
                  <a:cubicBezTo>
                    <a:pt x="2054449" y="2503049"/>
                    <a:pt x="2051028" y="2506039"/>
                    <a:pt x="2049602" y="2511307"/>
                  </a:cubicBezTo>
                  <a:cubicBezTo>
                    <a:pt x="2026762" y="2579510"/>
                    <a:pt x="1967385" y="2601291"/>
                    <a:pt x="1909999" y="2625351"/>
                  </a:cubicBezTo>
                  <a:cubicBezTo>
                    <a:pt x="1890207" y="2632613"/>
                    <a:pt x="1876676" y="2642437"/>
                    <a:pt x="1873098" y="2663652"/>
                  </a:cubicBezTo>
                  <a:cubicBezTo>
                    <a:pt x="1871090" y="2677463"/>
                    <a:pt x="1866099" y="2687857"/>
                    <a:pt x="1852712" y="2695545"/>
                  </a:cubicBezTo>
                  <a:cubicBezTo>
                    <a:pt x="1843883" y="2699247"/>
                    <a:pt x="1827798" y="2699247"/>
                    <a:pt x="1832053" y="2715621"/>
                  </a:cubicBezTo>
                  <a:cubicBezTo>
                    <a:pt x="1834607" y="2725446"/>
                    <a:pt x="1846131" y="2729432"/>
                    <a:pt x="1857803" y="2731285"/>
                  </a:cubicBezTo>
                  <a:cubicBezTo>
                    <a:pt x="1883131" y="2737266"/>
                    <a:pt x="1900629" y="2748089"/>
                    <a:pt x="1906153" y="2777421"/>
                  </a:cubicBezTo>
                  <a:cubicBezTo>
                    <a:pt x="1909975" y="2800203"/>
                    <a:pt x="1929750" y="2809033"/>
                    <a:pt x="1949818" y="2813590"/>
                  </a:cubicBezTo>
                  <a:cubicBezTo>
                    <a:pt x="1985678" y="2822421"/>
                    <a:pt x="1991635" y="2845345"/>
                    <a:pt x="1984058" y="2878094"/>
                  </a:cubicBezTo>
                  <a:cubicBezTo>
                    <a:pt x="1977911" y="2905575"/>
                    <a:pt x="1964656" y="2927217"/>
                    <a:pt x="1954380" y="2952277"/>
                  </a:cubicBezTo>
                  <a:cubicBezTo>
                    <a:pt x="1952810" y="2959680"/>
                    <a:pt x="1948956" y="2969078"/>
                    <a:pt x="1941543" y="2983601"/>
                  </a:cubicBezTo>
                  <a:cubicBezTo>
                    <a:pt x="1951091" y="2969221"/>
                    <a:pt x="1951670" y="2960678"/>
                    <a:pt x="1956516" y="2952420"/>
                  </a:cubicBezTo>
                  <a:cubicBezTo>
                    <a:pt x="1995813" y="2942170"/>
                    <a:pt x="2024017" y="2921524"/>
                    <a:pt x="2035441" y="2879379"/>
                  </a:cubicBezTo>
                  <a:cubicBezTo>
                    <a:pt x="2041011" y="2860442"/>
                    <a:pt x="2057963" y="2847628"/>
                    <a:pt x="2076469" y="2843499"/>
                  </a:cubicBezTo>
                  <a:cubicBezTo>
                    <a:pt x="2111353" y="2835101"/>
                    <a:pt x="2122621" y="2811180"/>
                    <a:pt x="2129054" y="2779427"/>
                  </a:cubicBezTo>
                  <a:cubicBezTo>
                    <a:pt x="2140932" y="2714783"/>
                    <a:pt x="2161863" y="2706528"/>
                    <a:pt x="2218767" y="2737144"/>
                  </a:cubicBezTo>
                  <a:cubicBezTo>
                    <a:pt x="2242528" y="2750531"/>
                    <a:pt x="2254486" y="2748110"/>
                    <a:pt x="2258642" y="2718351"/>
                  </a:cubicBezTo>
                  <a:cubicBezTo>
                    <a:pt x="2263360" y="2696139"/>
                    <a:pt x="2270215" y="2674069"/>
                    <a:pt x="2269810" y="2648296"/>
                  </a:cubicBezTo>
                  <a:cubicBezTo>
                    <a:pt x="2271558" y="2606578"/>
                    <a:pt x="2304897" y="2573402"/>
                    <a:pt x="2347036" y="2568707"/>
                  </a:cubicBezTo>
                  <a:cubicBezTo>
                    <a:pt x="2358849" y="2568422"/>
                    <a:pt x="2372943" y="2566145"/>
                    <a:pt x="2377776" y="2573978"/>
                  </a:cubicBezTo>
                  <a:cubicBezTo>
                    <a:pt x="2400651" y="2616267"/>
                    <a:pt x="2459855" y="2628802"/>
                    <a:pt x="2465776" y="2683905"/>
                  </a:cubicBezTo>
                  <a:cubicBezTo>
                    <a:pt x="2468751" y="2703411"/>
                    <a:pt x="2483840" y="2702275"/>
                    <a:pt x="2500066" y="2700140"/>
                  </a:cubicBezTo>
                  <a:cubicBezTo>
                    <a:pt x="2532380" y="2698005"/>
                    <a:pt x="2562270" y="2700000"/>
                    <a:pt x="2589576" y="2724350"/>
                  </a:cubicBezTo>
                  <a:cubicBezTo>
                    <a:pt x="2581627" y="2699148"/>
                    <a:pt x="2549907" y="2676647"/>
                    <a:pt x="2579540" y="2650734"/>
                  </a:cubicBezTo>
                  <a:cubicBezTo>
                    <a:pt x="2596633" y="2635785"/>
                    <a:pt x="2619123" y="2636213"/>
                    <a:pt x="2640186" y="2641910"/>
                  </a:cubicBezTo>
                  <a:cubicBezTo>
                    <a:pt x="2665370" y="2650028"/>
                    <a:pt x="2662787" y="2672383"/>
                    <a:pt x="2663333" y="2696018"/>
                  </a:cubicBezTo>
                  <a:cubicBezTo>
                    <a:pt x="2681136" y="2686480"/>
                    <a:pt x="2697796" y="2677937"/>
                    <a:pt x="2716434" y="2687764"/>
                  </a:cubicBezTo>
                  <a:cubicBezTo>
                    <a:pt x="2733932" y="2698586"/>
                    <a:pt x="2731635" y="2716669"/>
                    <a:pt x="2729342" y="2734752"/>
                  </a:cubicBezTo>
                  <a:cubicBezTo>
                    <a:pt x="2727624" y="2744291"/>
                    <a:pt x="2729181" y="2752978"/>
                    <a:pt x="2739568" y="2757962"/>
                  </a:cubicBezTo>
                  <a:cubicBezTo>
                    <a:pt x="2769731" y="2771776"/>
                    <a:pt x="2765430" y="2803669"/>
                    <a:pt x="2771388" y="2826594"/>
                  </a:cubicBezTo>
                  <a:cubicBezTo>
                    <a:pt x="2776205" y="2850516"/>
                    <a:pt x="2755980" y="2864185"/>
                    <a:pt x="2731933" y="2855070"/>
                  </a:cubicBezTo>
                  <a:cubicBezTo>
                    <a:pt x="2717419" y="2847665"/>
                    <a:pt x="2704900" y="2842537"/>
                    <a:pt x="2686390" y="2846665"/>
                  </a:cubicBezTo>
                  <a:cubicBezTo>
                    <a:pt x="2655925" y="2853215"/>
                    <a:pt x="2644976" y="2840683"/>
                    <a:pt x="2648137" y="2809785"/>
                  </a:cubicBezTo>
                  <a:cubicBezTo>
                    <a:pt x="2649724" y="2786292"/>
                    <a:pt x="2649724" y="2786292"/>
                    <a:pt x="2624540" y="2778174"/>
                  </a:cubicBezTo>
                  <a:cubicBezTo>
                    <a:pt x="2611009" y="2787998"/>
                    <a:pt x="2628651" y="2796685"/>
                    <a:pt x="2626933" y="2806224"/>
                  </a:cubicBezTo>
                  <a:cubicBezTo>
                    <a:pt x="2623499" y="2825305"/>
                    <a:pt x="2617079" y="2840965"/>
                    <a:pt x="2596577" y="2842816"/>
                  </a:cubicBezTo>
                  <a:cubicBezTo>
                    <a:pt x="2577075" y="2845805"/>
                    <a:pt x="2568406" y="2831281"/>
                    <a:pt x="2566431" y="2812913"/>
                  </a:cubicBezTo>
                  <a:cubicBezTo>
                    <a:pt x="2565018" y="2802092"/>
                    <a:pt x="2566881" y="2790416"/>
                    <a:pt x="2562047" y="2782585"/>
                  </a:cubicBezTo>
                  <a:cubicBezTo>
                    <a:pt x="2549540" y="2761369"/>
                    <a:pt x="2538595" y="2748837"/>
                    <a:pt x="2508834" y="2760795"/>
                  </a:cubicBezTo>
                  <a:cubicBezTo>
                    <a:pt x="2466971" y="2777312"/>
                    <a:pt x="2458976" y="2800376"/>
                    <a:pt x="2460505" y="2841243"/>
                  </a:cubicBezTo>
                  <a:cubicBezTo>
                    <a:pt x="2465145" y="2899480"/>
                    <a:pt x="2418436" y="2924253"/>
                    <a:pt x="2366504" y="2899331"/>
                  </a:cubicBezTo>
                  <a:cubicBezTo>
                    <a:pt x="2333355" y="2882100"/>
                    <a:pt x="2299181" y="2895910"/>
                    <a:pt x="2266436" y="2904453"/>
                  </a:cubicBezTo>
                  <a:cubicBezTo>
                    <a:pt x="2253335" y="2907869"/>
                    <a:pt x="2248058" y="2922534"/>
                    <a:pt x="2254735" y="2934779"/>
                  </a:cubicBezTo>
                  <a:cubicBezTo>
                    <a:pt x="2276183" y="2982340"/>
                    <a:pt x="2244977" y="3015656"/>
                    <a:pt x="2228429" y="3054241"/>
                  </a:cubicBezTo>
                  <a:cubicBezTo>
                    <a:pt x="2209171" y="3101228"/>
                    <a:pt x="2168139" y="3137108"/>
                    <a:pt x="2162252" y="3192495"/>
                  </a:cubicBezTo>
                  <a:cubicBezTo>
                    <a:pt x="2158818" y="3211575"/>
                    <a:pt x="2135317" y="3226098"/>
                    <a:pt x="2141981" y="3254434"/>
                  </a:cubicBezTo>
                  <a:cubicBezTo>
                    <a:pt x="2144101" y="3270667"/>
                    <a:pt x="2120745" y="3283051"/>
                    <a:pt x="2100247" y="3284901"/>
                  </a:cubicBezTo>
                  <a:cubicBezTo>
                    <a:pt x="2068928" y="3288174"/>
                    <a:pt x="2067341" y="3311667"/>
                    <a:pt x="2082270" y="3328756"/>
                  </a:cubicBezTo>
                  <a:cubicBezTo>
                    <a:pt x="2115114" y="3366347"/>
                    <a:pt x="2122886" y="3425866"/>
                    <a:pt x="2185363" y="3437544"/>
                  </a:cubicBezTo>
                  <a:cubicBezTo>
                    <a:pt x="2207562" y="3442246"/>
                    <a:pt x="2210244" y="3466024"/>
                    <a:pt x="2202394" y="3486954"/>
                  </a:cubicBezTo>
                  <a:cubicBezTo>
                    <a:pt x="2196118" y="3500481"/>
                    <a:pt x="2188705" y="3515004"/>
                    <a:pt x="2188834" y="3528957"/>
                  </a:cubicBezTo>
                  <a:cubicBezTo>
                    <a:pt x="2186669" y="3560995"/>
                    <a:pt x="2206010" y="3576231"/>
                    <a:pt x="2248997" y="3574811"/>
                  </a:cubicBezTo>
                  <a:cubicBezTo>
                    <a:pt x="2239911" y="3550603"/>
                    <a:pt x="2220008" y="3527820"/>
                    <a:pt x="2241097" y="3501337"/>
                  </a:cubicBezTo>
                  <a:cubicBezTo>
                    <a:pt x="2250649" y="3486957"/>
                    <a:pt x="2263329" y="3473857"/>
                    <a:pt x="2279253" y="3492085"/>
                  </a:cubicBezTo>
                  <a:cubicBezTo>
                    <a:pt x="2304135" y="3520564"/>
                    <a:pt x="2341569" y="3521989"/>
                    <a:pt x="2371876" y="3533667"/>
                  </a:cubicBezTo>
                  <a:cubicBezTo>
                    <a:pt x="2381267" y="3537513"/>
                    <a:pt x="2390947" y="3537086"/>
                    <a:pt x="2400339" y="3540930"/>
                  </a:cubicBezTo>
                  <a:cubicBezTo>
                    <a:pt x="2440037" y="3556452"/>
                    <a:pt x="2477773" y="3537517"/>
                    <a:pt x="2488205" y="3494233"/>
                  </a:cubicBezTo>
                  <a:cubicBezTo>
                    <a:pt x="2493068" y="3469885"/>
                    <a:pt x="2504753" y="3455646"/>
                    <a:pt x="2525126" y="3439842"/>
                  </a:cubicBezTo>
                  <a:cubicBezTo>
                    <a:pt x="2570567" y="3402112"/>
                    <a:pt x="2600935" y="3349430"/>
                    <a:pt x="2602988" y="3287350"/>
                  </a:cubicBezTo>
                  <a:cubicBezTo>
                    <a:pt x="2604848" y="3275674"/>
                    <a:pt x="2599022" y="3266704"/>
                    <a:pt x="2592055" y="3258731"/>
                  </a:cubicBezTo>
                  <a:cubicBezTo>
                    <a:pt x="2575842" y="3244775"/>
                    <a:pt x="2569595" y="3226122"/>
                    <a:pt x="2564492" y="3206472"/>
                  </a:cubicBezTo>
                  <a:cubicBezTo>
                    <a:pt x="2546911" y="3133426"/>
                    <a:pt x="2546911" y="3133426"/>
                    <a:pt x="2616543" y="3102676"/>
                  </a:cubicBezTo>
                  <a:cubicBezTo>
                    <a:pt x="2645309" y="3089577"/>
                    <a:pt x="2666818" y="3072777"/>
                    <a:pt x="2662868" y="3036041"/>
                  </a:cubicBezTo>
                  <a:cubicBezTo>
                    <a:pt x="2658195" y="3009983"/>
                    <a:pt x="2674007" y="2998167"/>
                    <a:pt x="2698067" y="2991191"/>
                  </a:cubicBezTo>
                  <a:cubicBezTo>
                    <a:pt x="2740636" y="2980087"/>
                    <a:pt x="2780479" y="2993472"/>
                    <a:pt x="2820322" y="3006859"/>
                  </a:cubicBezTo>
                  <a:cubicBezTo>
                    <a:pt x="2838253" y="3011276"/>
                    <a:pt x="2841369" y="3028646"/>
                    <a:pt x="2844625" y="3043881"/>
                  </a:cubicBezTo>
                  <a:cubicBezTo>
                    <a:pt x="2851001" y="3076488"/>
                    <a:pt x="2847551" y="3111659"/>
                    <a:pt x="2857199" y="3143411"/>
                  </a:cubicBezTo>
                  <a:cubicBezTo>
                    <a:pt x="2860603" y="3156511"/>
                    <a:pt x="2863864" y="3171746"/>
                    <a:pt x="2871536" y="3185132"/>
                  </a:cubicBezTo>
                  <a:cubicBezTo>
                    <a:pt x="2882903" y="3207344"/>
                    <a:pt x="2891427" y="3224003"/>
                    <a:pt x="2851713" y="3224571"/>
                  </a:cubicBezTo>
                  <a:cubicBezTo>
                    <a:pt x="2831359" y="3224287"/>
                    <a:pt x="2835181" y="3247068"/>
                    <a:pt x="2842999" y="3258317"/>
                  </a:cubicBezTo>
                  <a:cubicBezTo>
                    <a:pt x="2861476" y="3286369"/>
                    <a:pt x="2865154" y="3311286"/>
                    <a:pt x="2843772" y="3342040"/>
                  </a:cubicBezTo>
                  <a:cubicBezTo>
                    <a:pt x="2828526" y="3361404"/>
                    <a:pt x="2844160" y="3383903"/>
                    <a:pt x="2873905" y="3388034"/>
                  </a:cubicBezTo>
                  <a:cubicBezTo>
                    <a:pt x="2885574" y="3389886"/>
                    <a:pt x="2896394" y="3388462"/>
                    <a:pt x="2900939" y="3400565"/>
                  </a:cubicBezTo>
                  <a:cubicBezTo>
                    <a:pt x="2905336" y="3414803"/>
                    <a:pt x="2893234" y="3419360"/>
                    <a:pt x="2886396" y="3425340"/>
                  </a:cubicBezTo>
                  <a:cubicBezTo>
                    <a:pt x="2868159" y="3441285"/>
                    <a:pt x="2870137" y="3459654"/>
                    <a:pt x="2885210" y="3474606"/>
                  </a:cubicBezTo>
                  <a:cubicBezTo>
                    <a:pt x="2903415" y="3490839"/>
                    <a:pt x="2922194" y="3498528"/>
                    <a:pt x="2940010" y="3472901"/>
                  </a:cubicBezTo>
                  <a:cubicBezTo>
                    <a:pt x="2956545" y="3450403"/>
                    <a:pt x="2976192" y="3445278"/>
                    <a:pt x="3001379" y="3453397"/>
                  </a:cubicBezTo>
                  <a:cubicBezTo>
                    <a:pt x="3022439" y="3459092"/>
                    <a:pt x="3038958" y="3452686"/>
                    <a:pt x="3051927" y="3435317"/>
                  </a:cubicBezTo>
                  <a:cubicBezTo>
                    <a:pt x="3062471" y="3422074"/>
                    <a:pt x="3074156" y="3407836"/>
                    <a:pt x="3085700" y="3395735"/>
                  </a:cubicBezTo>
                  <a:cubicBezTo>
                    <a:pt x="3111060" y="3369538"/>
                    <a:pt x="3121332" y="3344478"/>
                    <a:pt x="3105713" y="3305890"/>
                  </a:cubicBezTo>
                  <a:cubicBezTo>
                    <a:pt x="3089240" y="3264027"/>
                    <a:pt x="3105081" y="3220030"/>
                    <a:pt x="3100569" y="3175747"/>
                  </a:cubicBezTo>
                  <a:cubicBezTo>
                    <a:pt x="3099316" y="3146701"/>
                    <a:pt x="3090937" y="3127905"/>
                    <a:pt x="3067468" y="3110247"/>
                  </a:cubicBezTo>
                  <a:cubicBezTo>
                    <a:pt x="3034608" y="3088745"/>
                    <a:pt x="3025535" y="3048448"/>
                    <a:pt x="2993959" y="3023815"/>
                  </a:cubicBezTo>
                  <a:cubicBezTo>
                    <a:pt x="2984857" y="3015697"/>
                    <a:pt x="2989993" y="3003167"/>
                    <a:pt x="2997120" y="2992915"/>
                  </a:cubicBezTo>
                  <a:cubicBezTo>
                    <a:pt x="3011519" y="2970277"/>
                    <a:pt x="3054378" y="2954903"/>
                    <a:pt x="3077574" y="2960742"/>
                  </a:cubicBezTo>
                  <a:cubicBezTo>
                    <a:pt x="3115569" y="2969715"/>
                    <a:pt x="3142587" y="2998335"/>
                    <a:pt x="3143551" y="3031654"/>
                  </a:cubicBezTo>
                  <a:cubicBezTo>
                    <a:pt x="3142526" y="3062694"/>
                    <a:pt x="3152896" y="3083769"/>
                    <a:pt x="3184488" y="3092312"/>
                  </a:cubicBezTo>
                  <a:cubicBezTo>
                    <a:pt x="3195017" y="3095160"/>
                    <a:pt x="3203974" y="3105413"/>
                    <a:pt x="3213076" y="3113531"/>
                  </a:cubicBezTo>
                  <a:cubicBezTo>
                    <a:pt x="3223030" y="3124922"/>
                    <a:pt x="3235549" y="3130048"/>
                    <a:pt x="3252919" y="3126918"/>
                  </a:cubicBezTo>
                  <a:cubicBezTo>
                    <a:pt x="3317689" y="3120514"/>
                    <a:pt x="3375752" y="3134043"/>
                    <a:pt x="3437072" y="3162810"/>
                  </a:cubicBezTo>
                  <a:cubicBezTo>
                    <a:pt x="3494124" y="3191289"/>
                    <a:pt x="3561158" y="3198983"/>
                    <a:pt x="3617995" y="3151286"/>
                  </a:cubicBezTo>
                  <a:cubicBezTo>
                    <a:pt x="3633951" y="3137334"/>
                    <a:pt x="3646487" y="3126369"/>
                    <a:pt x="3636261" y="3103159"/>
                  </a:cubicBezTo>
                  <a:cubicBezTo>
                    <a:pt x="3633566" y="3095471"/>
                    <a:pt x="3629873" y="3086643"/>
                    <a:pt x="3634719" y="3078384"/>
                  </a:cubicBezTo>
                  <a:cubicBezTo>
                    <a:pt x="3666661" y="3018300"/>
                    <a:pt x="3633545" y="2968889"/>
                    <a:pt x="3603701" y="2918624"/>
                  </a:cubicBezTo>
                  <a:cubicBezTo>
                    <a:pt x="3581530" y="2881744"/>
                    <a:pt x="3552810" y="2846573"/>
                    <a:pt x="3574352" y="2797592"/>
                  </a:cubicBezTo>
                  <a:cubicBezTo>
                    <a:pt x="3593263" y="2819237"/>
                    <a:pt x="3602349" y="2843443"/>
                    <a:pt x="3613426" y="2869929"/>
                  </a:cubicBezTo>
                  <a:cubicBezTo>
                    <a:pt x="3632883" y="2915209"/>
                    <a:pt x="3657893" y="2957641"/>
                    <a:pt x="3687320" y="2998222"/>
                  </a:cubicBezTo>
                  <a:cubicBezTo>
                    <a:pt x="3711768" y="3033111"/>
                    <a:pt x="3725400" y="3069420"/>
                    <a:pt x="3712830" y="3112563"/>
                  </a:cubicBezTo>
                  <a:cubicBezTo>
                    <a:pt x="3708402" y="3130503"/>
                    <a:pt x="3703121" y="3145169"/>
                    <a:pt x="3724888" y="3156276"/>
                  </a:cubicBezTo>
                  <a:cubicBezTo>
                    <a:pt x="3739398" y="3163681"/>
                    <a:pt x="3744650" y="3181194"/>
                    <a:pt x="3742642" y="3195007"/>
                  </a:cubicBezTo>
                  <a:cubicBezTo>
                    <a:pt x="3730494" y="3247832"/>
                    <a:pt x="3778010" y="3274603"/>
                    <a:pt x="3795766" y="3313333"/>
                  </a:cubicBezTo>
                  <a:cubicBezTo>
                    <a:pt x="3798318" y="3323158"/>
                    <a:pt x="3809280" y="3319598"/>
                    <a:pt x="3816970" y="3316893"/>
                  </a:cubicBezTo>
                  <a:cubicBezTo>
                    <a:pt x="3863394" y="3296393"/>
                    <a:pt x="3902080" y="3326866"/>
                    <a:pt x="3942066" y="3338117"/>
                  </a:cubicBezTo>
                  <a:cubicBezTo>
                    <a:pt x="3964122" y="3344952"/>
                    <a:pt x="3959966" y="3374710"/>
                    <a:pt x="3956678" y="3391655"/>
                  </a:cubicBezTo>
                  <a:cubicBezTo>
                    <a:pt x="3949824" y="3413725"/>
                    <a:pt x="3939552" y="3438784"/>
                    <a:pt x="3911364" y="3443338"/>
                  </a:cubicBezTo>
                  <a:cubicBezTo>
                    <a:pt x="3897270" y="3445616"/>
                    <a:pt x="3875212" y="3438779"/>
                    <a:pt x="3872630" y="3461135"/>
                  </a:cubicBezTo>
                  <a:cubicBezTo>
                    <a:pt x="3870336" y="3479218"/>
                    <a:pt x="3886984" y="3486766"/>
                    <a:pt x="3905346" y="3484772"/>
                  </a:cubicBezTo>
                  <a:cubicBezTo>
                    <a:pt x="3915026" y="3484345"/>
                    <a:pt x="3916728" y="3490896"/>
                    <a:pt x="3914158" y="3497162"/>
                  </a:cubicBezTo>
                  <a:cubicBezTo>
                    <a:pt x="3913584" y="3505704"/>
                    <a:pt x="3908734" y="3513963"/>
                    <a:pt x="3909296" y="3521508"/>
                  </a:cubicBezTo>
                  <a:cubicBezTo>
                    <a:pt x="3909858" y="3529056"/>
                    <a:pt x="3912266" y="3541017"/>
                    <a:pt x="3916394" y="3543438"/>
                  </a:cubicBezTo>
                  <a:cubicBezTo>
                    <a:pt x="3970040" y="3558817"/>
                    <a:pt x="3955308" y="3633997"/>
                    <a:pt x="4007958" y="3648238"/>
                  </a:cubicBezTo>
                  <a:cubicBezTo>
                    <a:pt x="4033142" y="3656356"/>
                    <a:pt x="4045938" y="3673301"/>
                    <a:pt x="4061576" y="3695801"/>
                  </a:cubicBezTo>
                  <a:cubicBezTo>
                    <a:pt x="4086024" y="3730686"/>
                    <a:pt x="4127426" y="3752759"/>
                    <a:pt x="4171826" y="3762158"/>
                  </a:cubicBezTo>
                  <a:cubicBezTo>
                    <a:pt x="4214090" y="3771416"/>
                    <a:pt x="4256582" y="3840761"/>
                    <a:pt x="4242026" y="3881624"/>
                  </a:cubicBezTo>
                  <a:cubicBezTo>
                    <a:pt x="4240886" y="3882622"/>
                    <a:pt x="4240740" y="3884759"/>
                    <a:pt x="4239746" y="3883618"/>
                  </a:cubicBezTo>
                  <a:cubicBezTo>
                    <a:pt x="4188060" y="3902695"/>
                    <a:pt x="4198270" y="3941995"/>
                    <a:pt x="4200936" y="3981862"/>
                  </a:cubicBezTo>
                  <a:cubicBezTo>
                    <a:pt x="4201208" y="3993681"/>
                    <a:pt x="4187246" y="4009913"/>
                    <a:pt x="4208306" y="4015610"/>
                  </a:cubicBezTo>
                  <a:cubicBezTo>
                    <a:pt x="4229512" y="4019170"/>
                    <a:pt x="4249848" y="4035546"/>
                    <a:pt x="4268808" y="4008921"/>
                  </a:cubicBezTo>
                  <a:cubicBezTo>
                    <a:pt x="4313704" y="3947555"/>
                    <a:pt x="4379210" y="3914381"/>
                    <a:pt x="4448266" y="3892173"/>
                  </a:cubicBezTo>
                  <a:cubicBezTo>
                    <a:pt x="4488846" y="3878791"/>
                    <a:pt x="4531514" y="3913822"/>
                    <a:pt x="4524500" y="3954116"/>
                  </a:cubicBezTo>
                  <a:cubicBezTo>
                    <a:pt x="4562366" y="3949135"/>
                    <a:pt x="4577022" y="3954403"/>
                    <a:pt x="4555918" y="3996976"/>
                  </a:cubicBezTo>
                  <a:cubicBezTo>
                    <a:pt x="4545646" y="4022035"/>
                    <a:pt x="4543766" y="4049801"/>
                    <a:pt x="4512018" y="4059482"/>
                  </a:cubicBezTo>
                  <a:cubicBezTo>
                    <a:pt x="4498774" y="4065035"/>
                    <a:pt x="4502320" y="4075998"/>
                    <a:pt x="4501602" y="4086678"/>
                  </a:cubicBezTo>
                  <a:cubicBezTo>
                    <a:pt x="4503098" y="4159722"/>
                    <a:pt x="4478122" y="4227780"/>
                    <a:pt x="4450018" y="4294558"/>
                  </a:cubicBezTo>
                  <a:cubicBezTo>
                    <a:pt x="4443598" y="4310222"/>
                    <a:pt x="4434044" y="4324601"/>
                    <a:pt x="4415266" y="4316913"/>
                  </a:cubicBezTo>
                  <a:cubicBezTo>
                    <a:pt x="4390078" y="4308794"/>
                    <a:pt x="4375406" y="4319616"/>
                    <a:pt x="4365424" y="4340402"/>
                  </a:cubicBezTo>
                  <a:cubicBezTo>
                    <a:pt x="4350736" y="4367314"/>
                    <a:pt x="4318280" y="4371583"/>
                    <a:pt x="4303592" y="4398493"/>
                  </a:cubicBezTo>
                  <a:cubicBezTo>
                    <a:pt x="4296320" y="4410881"/>
                    <a:pt x="4282644" y="4422840"/>
                    <a:pt x="4292598" y="4434232"/>
                  </a:cubicBezTo>
                  <a:cubicBezTo>
                    <a:pt x="4319472" y="4464990"/>
                    <a:pt x="4296676" y="4484921"/>
                    <a:pt x="4280434" y="4503146"/>
                  </a:cubicBezTo>
                  <a:cubicBezTo>
                    <a:pt x="4257350" y="4527353"/>
                    <a:pt x="4249216" y="4552553"/>
                    <a:pt x="4261000" y="4584449"/>
                  </a:cubicBezTo>
                  <a:cubicBezTo>
                    <a:pt x="4270792" y="4614065"/>
                    <a:pt x="4248270" y="4645816"/>
                    <a:pt x="4266604" y="4676003"/>
                  </a:cubicBezTo>
                  <a:cubicBezTo>
                    <a:pt x="4275128" y="4692664"/>
                    <a:pt x="4209618" y="4725836"/>
                    <a:pt x="4182444" y="4715440"/>
                  </a:cubicBezTo>
                  <a:cubicBezTo>
                    <a:pt x="4159392" y="4707466"/>
                    <a:pt x="4136340" y="4699490"/>
                    <a:pt x="4113128" y="4709741"/>
                  </a:cubicBezTo>
                  <a:cubicBezTo>
                    <a:pt x="4088924" y="4718852"/>
                    <a:pt x="4077382" y="4730953"/>
                    <a:pt x="4093582" y="4760998"/>
                  </a:cubicBezTo>
                  <a:cubicBezTo>
                    <a:pt x="4112620" y="4796596"/>
                    <a:pt x="4144902" y="4826643"/>
                    <a:pt x="4148420" y="4869786"/>
                  </a:cubicBezTo>
                  <a:cubicBezTo>
                    <a:pt x="4150828" y="4881747"/>
                    <a:pt x="4165756" y="4898834"/>
                    <a:pt x="4141696" y="4905808"/>
                  </a:cubicBezTo>
                  <a:cubicBezTo>
                    <a:pt x="4120906" y="4911930"/>
                    <a:pt x="4100408" y="4913781"/>
                    <a:pt x="4089042" y="4891567"/>
                  </a:cubicBezTo>
                  <a:cubicBezTo>
                    <a:pt x="4079378" y="4875906"/>
                    <a:pt x="4070708" y="4861381"/>
                    <a:pt x="4052070" y="4851554"/>
                  </a:cubicBezTo>
                  <a:cubicBezTo>
                    <a:pt x="4009534" y="4830479"/>
                    <a:pt x="3984764" y="4832044"/>
                    <a:pt x="3960382" y="4875471"/>
                  </a:cubicBezTo>
                  <a:cubicBezTo>
                    <a:pt x="3941988" y="4909641"/>
                    <a:pt x="3918214" y="4912347"/>
                    <a:pt x="3888342" y="4894261"/>
                  </a:cubicBezTo>
                  <a:cubicBezTo>
                    <a:pt x="3874970" y="4885860"/>
                    <a:pt x="3859464" y="4877316"/>
                    <a:pt x="3846234" y="4866778"/>
                  </a:cubicBezTo>
                  <a:cubicBezTo>
                    <a:pt x="3829876" y="4854958"/>
                    <a:pt x="3813664" y="4841006"/>
                    <a:pt x="3795156" y="4845133"/>
                  </a:cubicBezTo>
                  <a:cubicBezTo>
                    <a:pt x="3750452" y="4856093"/>
                    <a:pt x="3752472" y="4826192"/>
                    <a:pt x="3758330" y="4802983"/>
                  </a:cubicBezTo>
                  <a:cubicBezTo>
                    <a:pt x="3774188" y="4742897"/>
                    <a:pt x="3796304" y="4685373"/>
                    <a:pt x="3837204" y="4635541"/>
                  </a:cubicBezTo>
                  <a:cubicBezTo>
                    <a:pt x="3899482" y="4554954"/>
                    <a:pt x="3966884" y="4477925"/>
                    <a:pt x="4000428" y="4378257"/>
                  </a:cubicBezTo>
                  <a:cubicBezTo>
                    <a:pt x="4008134" y="4359462"/>
                    <a:pt x="4009286" y="4342376"/>
                    <a:pt x="3993218" y="4326285"/>
                  </a:cubicBezTo>
                  <a:cubicBezTo>
                    <a:pt x="3935476" y="4276304"/>
                    <a:pt x="3883576" y="4219204"/>
                    <a:pt x="3795164" y="4242265"/>
                  </a:cubicBezTo>
                  <a:cubicBezTo>
                    <a:pt x="3772242" y="4248245"/>
                    <a:pt x="3756172" y="4232154"/>
                    <a:pt x="3740810" y="4221475"/>
                  </a:cubicBezTo>
                  <a:cubicBezTo>
                    <a:pt x="3714066" y="4204671"/>
                    <a:pt x="3686313" y="4202818"/>
                    <a:pt x="3672476" y="4233003"/>
                  </a:cubicBezTo>
                  <a:cubicBezTo>
                    <a:pt x="3633535" y="4317294"/>
                    <a:pt x="3558828" y="4296217"/>
                    <a:pt x="3490782" y="4303474"/>
                  </a:cubicBezTo>
                  <a:cubicBezTo>
                    <a:pt x="3486513" y="4303189"/>
                    <a:pt x="3481249" y="4301765"/>
                    <a:pt x="3476126" y="4298206"/>
                  </a:cubicBezTo>
                  <a:cubicBezTo>
                    <a:pt x="3408129" y="4257194"/>
                    <a:pt x="3340950" y="4251638"/>
                    <a:pt x="3266468" y="4290647"/>
                  </a:cubicBezTo>
                  <a:cubicBezTo>
                    <a:pt x="3237702" y="4303746"/>
                    <a:pt x="3211105" y="4284807"/>
                    <a:pt x="3182902" y="4305451"/>
                  </a:cubicBezTo>
                  <a:cubicBezTo>
                    <a:pt x="3141312" y="4333784"/>
                    <a:pt x="3133173" y="4358986"/>
                    <a:pt x="3171429" y="4395866"/>
                  </a:cubicBezTo>
                  <a:cubicBezTo>
                    <a:pt x="3125439" y="4409960"/>
                    <a:pt x="3125406" y="4442139"/>
                    <a:pt x="3139037" y="4478449"/>
                  </a:cubicBezTo>
                  <a:cubicBezTo>
                    <a:pt x="3152523" y="4516893"/>
                    <a:pt x="3150358" y="4548931"/>
                    <a:pt x="3115317" y="4575556"/>
                  </a:cubicBezTo>
                  <a:cubicBezTo>
                    <a:pt x="3093807" y="4592356"/>
                    <a:pt x="3102893" y="4616562"/>
                    <a:pt x="3100311" y="4638916"/>
                  </a:cubicBezTo>
                  <a:cubicBezTo>
                    <a:pt x="3096299" y="4666540"/>
                    <a:pt x="3098576" y="4664546"/>
                    <a:pt x="3070116" y="4657283"/>
                  </a:cubicBezTo>
                  <a:cubicBezTo>
                    <a:pt x="3051192" y="4651729"/>
                    <a:pt x="3043631" y="4668387"/>
                    <a:pt x="3039347" y="4684192"/>
                  </a:cubicBezTo>
                  <a:cubicBezTo>
                    <a:pt x="3034339" y="4710676"/>
                    <a:pt x="3047838" y="4733032"/>
                    <a:pt x="3056928" y="4757239"/>
                  </a:cubicBezTo>
                  <a:cubicBezTo>
                    <a:pt x="3030196" y="4724345"/>
                    <a:pt x="2995605" y="4728472"/>
                    <a:pt x="2959022" y="4730321"/>
                  </a:cubicBezTo>
                  <a:cubicBezTo>
                    <a:pt x="2922439" y="4732169"/>
                    <a:pt x="2884861" y="4732880"/>
                    <a:pt x="2848422" y="4732594"/>
                  </a:cubicBezTo>
                  <a:cubicBezTo>
                    <a:pt x="2832337" y="4732593"/>
                    <a:pt x="2815257" y="4731452"/>
                    <a:pt x="2811679" y="4752667"/>
                  </a:cubicBezTo>
                  <a:cubicBezTo>
                    <a:pt x="2805246" y="4784418"/>
                    <a:pt x="2781761" y="4782851"/>
                    <a:pt x="2759271" y="4782424"/>
                  </a:cubicBezTo>
                  <a:cubicBezTo>
                    <a:pt x="2745322" y="4782564"/>
                    <a:pt x="2733939" y="4776442"/>
                    <a:pt x="2721131" y="4775586"/>
                  </a:cubicBezTo>
                  <a:cubicBezTo>
                    <a:pt x="2699782" y="4774161"/>
                    <a:pt x="2689250" y="4771313"/>
                    <a:pt x="2706922" y="4747820"/>
                  </a:cubicBezTo>
                  <a:cubicBezTo>
                    <a:pt x="2718751" y="4731447"/>
                    <a:pt x="2709521" y="4709376"/>
                    <a:pt x="2699711" y="4695849"/>
                  </a:cubicBezTo>
                  <a:cubicBezTo>
                    <a:pt x="2684366" y="4669078"/>
                    <a:pt x="2647221" y="4663381"/>
                    <a:pt x="2635582" y="4629350"/>
                  </a:cubicBezTo>
                  <a:cubicBezTo>
                    <a:pt x="2632884" y="4621660"/>
                    <a:pt x="2612097" y="4627783"/>
                    <a:pt x="2604680" y="4642306"/>
                  </a:cubicBezTo>
                  <a:cubicBezTo>
                    <a:pt x="2598404" y="4655832"/>
                    <a:pt x="2588438" y="4660531"/>
                    <a:pt x="2574923" y="4654265"/>
                  </a:cubicBezTo>
                  <a:cubicBezTo>
                    <a:pt x="2561404" y="4647998"/>
                    <a:pt x="2561276" y="4634044"/>
                    <a:pt x="2559011" y="4619950"/>
                  </a:cubicBezTo>
                  <a:cubicBezTo>
                    <a:pt x="2555896" y="4602576"/>
                    <a:pt x="2567857" y="4600157"/>
                    <a:pt x="2578819" y="4596598"/>
                  </a:cubicBezTo>
                  <a:cubicBezTo>
                    <a:pt x="2610282" y="4591190"/>
                    <a:pt x="2641887" y="4583643"/>
                    <a:pt x="2649897" y="4544488"/>
                  </a:cubicBezTo>
                  <a:cubicBezTo>
                    <a:pt x="2652046" y="4528541"/>
                    <a:pt x="2665565" y="4534807"/>
                    <a:pt x="2676382" y="4533384"/>
                  </a:cubicBezTo>
                  <a:cubicBezTo>
                    <a:pt x="2701152" y="4531819"/>
                    <a:pt x="2726914" y="4531393"/>
                    <a:pt x="2750977" y="4524418"/>
                  </a:cubicBezTo>
                  <a:cubicBezTo>
                    <a:pt x="2768347" y="4521286"/>
                    <a:pt x="2785295" y="4508472"/>
                    <a:pt x="2783320" y="4490104"/>
                  </a:cubicBezTo>
                  <a:cubicBezTo>
                    <a:pt x="2781490" y="4469599"/>
                    <a:pt x="2765694" y="4465327"/>
                    <a:pt x="2748613" y="4464187"/>
                  </a:cubicBezTo>
                  <a:cubicBezTo>
                    <a:pt x="2717439" y="4465324"/>
                    <a:pt x="2691562" y="4435707"/>
                    <a:pt x="2659090" y="4456066"/>
                  </a:cubicBezTo>
                  <a:cubicBezTo>
                    <a:pt x="2657950" y="4457064"/>
                    <a:pt x="2650550" y="4455497"/>
                    <a:pt x="2648558" y="4453219"/>
                  </a:cubicBezTo>
                  <a:cubicBezTo>
                    <a:pt x="2644724" y="4446526"/>
                    <a:pt x="2649426" y="4440403"/>
                    <a:pt x="2653987" y="4436417"/>
                  </a:cubicBezTo>
                  <a:cubicBezTo>
                    <a:pt x="2666667" y="4423317"/>
                    <a:pt x="2678352" y="4409079"/>
                    <a:pt x="2668832" y="4391281"/>
                  </a:cubicBezTo>
                  <a:cubicBezTo>
                    <a:pt x="2663147" y="4380174"/>
                    <a:pt x="2651190" y="4382594"/>
                    <a:pt x="2643501" y="4385299"/>
                  </a:cubicBezTo>
                  <a:cubicBezTo>
                    <a:pt x="2623854" y="4390425"/>
                    <a:pt x="2616438" y="4404947"/>
                    <a:pt x="2613004" y="4424027"/>
                  </a:cubicBezTo>
                  <a:cubicBezTo>
                    <a:pt x="2607852" y="4452646"/>
                    <a:pt x="2600564" y="4481123"/>
                    <a:pt x="2566534" y="4492797"/>
                  </a:cubicBezTo>
                  <a:cubicBezTo>
                    <a:pt x="2553292" y="4498350"/>
                    <a:pt x="2543181" y="4505183"/>
                    <a:pt x="2541637" y="4480407"/>
                  </a:cubicBezTo>
                  <a:cubicBezTo>
                    <a:pt x="2538104" y="4453355"/>
                    <a:pt x="2520317" y="4446803"/>
                    <a:pt x="2499806" y="4464743"/>
                  </a:cubicBezTo>
                  <a:cubicBezTo>
                    <a:pt x="2489692" y="4471576"/>
                    <a:pt x="2483978" y="4492649"/>
                    <a:pt x="2470045" y="4476701"/>
                  </a:cubicBezTo>
                  <a:cubicBezTo>
                    <a:pt x="2457956" y="4465168"/>
                    <a:pt x="2459401" y="4443811"/>
                    <a:pt x="2472933" y="4433986"/>
                  </a:cubicBezTo>
                  <a:cubicBezTo>
                    <a:pt x="2505694" y="4409354"/>
                    <a:pt x="2501438" y="4392980"/>
                    <a:pt x="2467007" y="4378881"/>
                  </a:cubicBezTo>
                  <a:cubicBezTo>
                    <a:pt x="2446089" y="4371049"/>
                    <a:pt x="2459347" y="4349407"/>
                    <a:pt x="2446121" y="4338871"/>
                  </a:cubicBezTo>
                  <a:cubicBezTo>
                    <a:pt x="2439023" y="4316941"/>
                    <a:pt x="2421239" y="4310392"/>
                    <a:pt x="2400741" y="4312241"/>
                  </a:cubicBezTo>
                  <a:cubicBezTo>
                    <a:pt x="2379248" y="4312953"/>
                    <a:pt x="2374670" y="4333029"/>
                    <a:pt x="2370386" y="4348832"/>
                  </a:cubicBezTo>
                  <a:cubicBezTo>
                    <a:pt x="2365105" y="4363498"/>
                    <a:pt x="2370068" y="4385283"/>
                    <a:pt x="2346583" y="4383715"/>
                  </a:cubicBezTo>
                  <a:cubicBezTo>
                    <a:pt x="2325089" y="4384427"/>
                    <a:pt x="2326532" y="4363069"/>
                    <a:pt x="2322135" y="4348830"/>
                  </a:cubicBezTo>
                  <a:cubicBezTo>
                    <a:pt x="2318024" y="4330320"/>
                    <a:pt x="2308215" y="4316791"/>
                    <a:pt x="2298406" y="4303265"/>
                  </a:cubicBezTo>
                  <a:cubicBezTo>
                    <a:pt x="2274665" y="4273788"/>
                    <a:pt x="2280089" y="4256989"/>
                    <a:pt x="2317106" y="4248733"/>
                  </a:cubicBezTo>
                  <a:cubicBezTo>
                    <a:pt x="2337748" y="4244745"/>
                    <a:pt x="2335339" y="4232785"/>
                    <a:pt x="2336207" y="4219971"/>
                  </a:cubicBezTo>
                  <a:cubicBezTo>
                    <a:pt x="2339351" y="4205162"/>
                    <a:pt x="2332385" y="4197188"/>
                    <a:pt x="2317440" y="4196192"/>
                  </a:cubicBezTo>
                  <a:cubicBezTo>
                    <a:pt x="2256521" y="4193198"/>
                    <a:pt x="2233660" y="4134816"/>
                    <a:pt x="2191842" y="4103061"/>
                  </a:cubicBezTo>
                  <a:cubicBezTo>
                    <a:pt x="2189854" y="4100784"/>
                    <a:pt x="2190140" y="4096512"/>
                    <a:pt x="2189144" y="4095374"/>
                  </a:cubicBezTo>
                  <a:cubicBezTo>
                    <a:pt x="2137360" y="4068318"/>
                    <a:pt x="2156188" y="4027737"/>
                    <a:pt x="2165480" y="3985449"/>
                  </a:cubicBezTo>
                  <a:cubicBezTo>
                    <a:pt x="2171339" y="3962242"/>
                    <a:pt x="2181321" y="3941452"/>
                    <a:pt x="2164691" y="3917816"/>
                  </a:cubicBezTo>
                  <a:cubicBezTo>
                    <a:pt x="2162699" y="3915536"/>
                    <a:pt x="2162137" y="3907991"/>
                    <a:pt x="2163277" y="3906995"/>
                  </a:cubicBezTo>
                  <a:cubicBezTo>
                    <a:pt x="2202446" y="3882791"/>
                    <a:pt x="2218287" y="3838794"/>
                    <a:pt x="2256312" y="3815586"/>
                  </a:cubicBezTo>
                  <a:cubicBezTo>
                    <a:pt x="2268703" y="3806760"/>
                    <a:pt x="2281933" y="3817296"/>
                    <a:pt x="2276653" y="3831962"/>
                  </a:cubicBezTo>
                  <a:cubicBezTo>
                    <a:pt x="2264518" y="3868697"/>
                    <a:pt x="2284136" y="3895752"/>
                    <a:pt x="2297056" y="3926650"/>
                  </a:cubicBezTo>
                  <a:cubicBezTo>
                    <a:pt x="2312679" y="3965238"/>
                    <a:pt x="2326020" y="4005820"/>
                    <a:pt x="2339362" y="4046400"/>
                  </a:cubicBezTo>
                  <a:cubicBezTo>
                    <a:pt x="2344899" y="4059643"/>
                    <a:pt x="2346023" y="4074736"/>
                    <a:pt x="2365541" y="4055658"/>
                  </a:cubicBezTo>
                  <a:cubicBezTo>
                    <a:pt x="2386344" y="4033447"/>
                    <a:pt x="2399574" y="4043985"/>
                    <a:pt x="2401116" y="4068759"/>
                  </a:cubicBezTo>
                  <a:cubicBezTo>
                    <a:pt x="2401228" y="4098803"/>
                    <a:pt x="2412193" y="4095244"/>
                    <a:pt x="2431985" y="4087982"/>
                  </a:cubicBezTo>
                  <a:cubicBezTo>
                    <a:pt x="2468583" y="4070044"/>
                    <a:pt x="2501199" y="4047550"/>
                    <a:pt x="2541489" y="4038438"/>
                  </a:cubicBezTo>
                  <a:cubicBezTo>
                    <a:pt x="2552309" y="4037015"/>
                    <a:pt x="2555165" y="4026479"/>
                    <a:pt x="2557879" y="4018079"/>
                  </a:cubicBezTo>
                  <a:cubicBezTo>
                    <a:pt x="2573720" y="3974082"/>
                    <a:pt x="2592837" y="3929231"/>
                    <a:pt x="2614793" y="3889934"/>
                  </a:cubicBezTo>
                  <a:cubicBezTo>
                    <a:pt x="2624635" y="3871282"/>
                    <a:pt x="2625932" y="3852058"/>
                    <a:pt x="2605306" y="3839956"/>
                  </a:cubicBezTo>
                  <a:cubicBezTo>
                    <a:pt x="2568319" y="3816031"/>
                    <a:pt x="2567500" y="3780577"/>
                    <a:pt x="2574367" y="3742417"/>
                  </a:cubicBezTo>
                  <a:cubicBezTo>
                    <a:pt x="2574801" y="3736009"/>
                    <a:pt x="2575090" y="3731739"/>
                    <a:pt x="2576519" y="3726470"/>
                  </a:cubicBezTo>
                  <a:cubicBezTo>
                    <a:pt x="2583419" y="3656132"/>
                    <a:pt x="2583419" y="3656132"/>
                    <a:pt x="2656601" y="3636343"/>
                  </a:cubicBezTo>
                  <a:cubicBezTo>
                    <a:pt x="2657596" y="3637484"/>
                    <a:pt x="2660583" y="3640901"/>
                    <a:pt x="2660435" y="3643037"/>
                  </a:cubicBezTo>
                  <a:cubicBezTo>
                    <a:pt x="2658386" y="3705118"/>
                    <a:pt x="2659523" y="3704121"/>
                    <a:pt x="2720747" y="3686752"/>
                  </a:cubicBezTo>
                  <a:cubicBezTo>
                    <a:pt x="2745947" y="3678780"/>
                    <a:pt x="2774265" y="3688180"/>
                    <a:pt x="2798052" y="3669386"/>
                  </a:cubicBezTo>
                  <a:cubicBezTo>
                    <a:pt x="2824123" y="3648599"/>
                    <a:pt x="2836110" y="3614001"/>
                    <a:pt x="2864313" y="3593355"/>
                  </a:cubicBezTo>
                  <a:cubicBezTo>
                    <a:pt x="2878985" y="3582535"/>
                    <a:pt x="2881715" y="3558044"/>
                    <a:pt x="2850827" y="3554909"/>
                  </a:cubicBezTo>
                  <a:cubicBezTo>
                    <a:pt x="2831614" y="3553627"/>
                    <a:pt x="2826073" y="3540384"/>
                    <a:pt x="2822961" y="3523015"/>
                  </a:cubicBezTo>
                  <a:cubicBezTo>
                    <a:pt x="2813455" y="3489124"/>
                    <a:pt x="2817193" y="3449683"/>
                    <a:pt x="2787898" y="3423056"/>
                  </a:cubicBezTo>
                  <a:cubicBezTo>
                    <a:pt x="2778796" y="3414939"/>
                    <a:pt x="2781651" y="3404403"/>
                    <a:pt x="2785361" y="3397141"/>
                  </a:cubicBezTo>
                  <a:cubicBezTo>
                    <a:pt x="2804751" y="3364110"/>
                    <a:pt x="2779292" y="3344172"/>
                    <a:pt x="2761231" y="3325804"/>
                  </a:cubicBezTo>
                  <a:cubicBezTo>
                    <a:pt x="2748005" y="3315266"/>
                    <a:pt x="2697586" y="3347300"/>
                    <a:pt x="2687459" y="3370224"/>
                  </a:cubicBezTo>
                  <a:cubicBezTo>
                    <a:pt x="2675902" y="3398416"/>
                    <a:pt x="2675308" y="3423049"/>
                    <a:pt x="2712164" y="3433018"/>
                  </a:cubicBezTo>
                  <a:cubicBezTo>
                    <a:pt x="2719564" y="3434585"/>
                    <a:pt x="2728955" y="3438431"/>
                    <a:pt x="2727240" y="3447971"/>
                  </a:cubicBezTo>
                  <a:cubicBezTo>
                    <a:pt x="2724236" y="3460643"/>
                    <a:pt x="2714556" y="3461068"/>
                    <a:pt x="2705020" y="3459360"/>
                  </a:cubicBezTo>
                  <a:cubicBezTo>
                    <a:pt x="2691216" y="3457365"/>
                    <a:pt x="2675279" y="3455229"/>
                    <a:pt x="2667317" y="3446116"/>
                  </a:cubicBezTo>
                  <a:cubicBezTo>
                    <a:pt x="2642146" y="3421909"/>
                    <a:pt x="2615224" y="3439420"/>
                    <a:pt x="2588611" y="3436571"/>
                  </a:cubicBezTo>
                  <a:cubicBezTo>
                    <a:pt x="2576939" y="3434719"/>
                    <a:pt x="2577215" y="3446538"/>
                    <a:pt x="2578914" y="3453087"/>
                  </a:cubicBezTo>
                  <a:cubicBezTo>
                    <a:pt x="2585723" y="3479287"/>
                    <a:pt x="2568469" y="3512462"/>
                    <a:pt x="2601329" y="3533966"/>
                  </a:cubicBezTo>
                  <a:cubicBezTo>
                    <a:pt x="2609577" y="3538806"/>
                    <a:pt x="2605292" y="3554611"/>
                    <a:pt x="2598309" y="3562727"/>
                  </a:cubicBezTo>
                  <a:cubicBezTo>
                    <a:pt x="2591186" y="3572979"/>
                    <a:pt x="2582934" y="3568136"/>
                    <a:pt x="2575965" y="3560163"/>
                  </a:cubicBezTo>
                  <a:cubicBezTo>
                    <a:pt x="2550376" y="3526274"/>
                    <a:pt x="2523603" y="3541648"/>
                    <a:pt x="2499957" y="3558306"/>
                  </a:cubicBezTo>
                  <a:cubicBezTo>
                    <a:pt x="2465064" y="3582796"/>
                    <a:pt x="2440261" y="3616540"/>
                    <a:pt x="2400534" y="3633197"/>
                  </a:cubicBezTo>
                  <a:cubicBezTo>
                    <a:pt x="2394981" y="3636045"/>
                    <a:pt x="2388143" y="3642025"/>
                    <a:pt x="2388850" y="3647435"/>
                  </a:cubicBezTo>
                  <a:cubicBezTo>
                    <a:pt x="2385673" y="3694423"/>
                    <a:pt x="2348784" y="3716633"/>
                    <a:pt x="2321002" y="3746961"/>
                  </a:cubicBezTo>
                  <a:cubicBezTo>
                    <a:pt x="2295494" y="3775293"/>
                    <a:pt x="2247515" y="3787108"/>
                    <a:pt x="2215506" y="3768881"/>
                  </a:cubicBezTo>
                  <a:cubicBezTo>
                    <a:pt x="2206259" y="3762900"/>
                    <a:pt x="2198153" y="3755923"/>
                    <a:pt x="2187476" y="3755211"/>
                  </a:cubicBezTo>
                  <a:cubicBezTo>
                    <a:pt x="2175663" y="3755496"/>
                    <a:pt x="2168553" y="3749656"/>
                    <a:pt x="2169275" y="3738978"/>
                  </a:cubicBezTo>
                  <a:cubicBezTo>
                    <a:pt x="2170284" y="3724026"/>
                    <a:pt x="2179675" y="3727872"/>
                    <a:pt x="2189211" y="3729582"/>
                  </a:cubicBezTo>
                  <a:cubicBezTo>
                    <a:pt x="2205296" y="3729582"/>
                    <a:pt x="2207300" y="3715771"/>
                    <a:pt x="2205743" y="3707085"/>
                  </a:cubicBezTo>
                  <a:cubicBezTo>
                    <a:pt x="2198648" y="3685157"/>
                    <a:pt x="2172882" y="3685583"/>
                    <a:pt x="2157665" y="3672767"/>
                  </a:cubicBezTo>
                  <a:cubicBezTo>
                    <a:pt x="2148563" y="3664650"/>
                    <a:pt x="2141997" y="3682448"/>
                    <a:pt x="2137151" y="3690707"/>
                  </a:cubicBezTo>
                  <a:cubicBezTo>
                    <a:pt x="2127875" y="3716905"/>
                    <a:pt x="2107377" y="3718755"/>
                    <a:pt x="2085463" y="3709783"/>
                  </a:cubicBezTo>
                  <a:cubicBezTo>
                    <a:pt x="2072943" y="3704657"/>
                    <a:pt x="2061705" y="3696399"/>
                    <a:pt x="2050181" y="3692410"/>
                  </a:cubicBezTo>
                  <a:cubicBezTo>
                    <a:pt x="2008492" y="3674608"/>
                    <a:pt x="2004095" y="3660370"/>
                    <a:pt x="2032166" y="3625772"/>
                  </a:cubicBezTo>
                  <a:cubicBezTo>
                    <a:pt x="2055539" y="3597296"/>
                    <a:pt x="2070930" y="3575795"/>
                    <a:pt x="2021700" y="3558564"/>
                  </a:cubicBezTo>
                  <a:cubicBezTo>
                    <a:pt x="2012308" y="3554720"/>
                    <a:pt x="2008759" y="3543756"/>
                    <a:pt x="2008486" y="3531938"/>
                  </a:cubicBezTo>
                  <a:cubicBezTo>
                    <a:pt x="2008069" y="3522256"/>
                    <a:pt x="2004519" y="3511292"/>
                    <a:pt x="1993847" y="3510579"/>
                  </a:cubicBezTo>
                  <a:cubicBezTo>
                    <a:pt x="1941757" y="3503883"/>
                    <a:pt x="1936391" y="3456326"/>
                    <a:pt x="1916070" y="3423861"/>
                  </a:cubicBezTo>
                  <a:cubicBezTo>
                    <a:pt x="1906405" y="3408198"/>
                    <a:pt x="1902439" y="3387551"/>
                    <a:pt x="1880801" y="3390398"/>
                  </a:cubicBezTo>
                  <a:cubicBezTo>
                    <a:pt x="1857171" y="3390965"/>
                    <a:pt x="1865262" y="3414032"/>
                    <a:pt x="1862117" y="3428841"/>
                  </a:cubicBezTo>
                  <a:cubicBezTo>
                    <a:pt x="1855681" y="3460592"/>
                    <a:pt x="1834910" y="3450626"/>
                    <a:pt x="1820688" y="3438949"/>
                  </a:cubicBezTo>
                  <a:cubicBezTo>
                    <a:pt x="1807603" y="3426274"/>
                    <a:pt x="1795517" y="3414742"/>
                    <a:pt x="1778870" y="3407194"/>
                  </a:cubicBezTo>
                  <a:cubicBezTo>
                    <a:pt x="1759236" y="3396228"/>
                    <a:pt x="1724372" y="3388537"/>
                    <a:pt x="1773073" y="3366044"/>
                  </a:cubicBezTo>
                  <a:cubicBezTo>
                    <a:pt x="1783043" y="3361345"/>
                    <a:pt x="1777213" y="3352374"/>
                    <a:pt x="1775656" y="3343688"/>
                  </a:cubicBezTo>
                  <a:cubicBezTo>
                    <a:pt x="1770709" y="3305813"/>
                    <a:pt x="1743692" y="3277192"/>
                    <a:pt x="1738749" y="3239317"/>
                  </a:cubicBezTo>
                  <a:cubicBezTo>
                    <a:pt x="1738187" y="3231770"/>
                    <a:pt x="1730081" y="3224793"/>
                    <a:pt x="1720255" y="3227355"/>
                  </a:cubicBezTo>
                  <a:cubicBezTo>
                    <a:pt x="1698617" y="3230202"/>
                    <a:pt x="1690800" y="3218953"/>
                    <a:pt x="1682417" y="3200157"/>
                  </a:cubicBezTo>
                  <a:cubicBezTo>
                    <a:pt x="1669207" y="3173529"/>
                    <a:pt x="1648854" y="3173245"/>
                    <a:pt x="1625208" y="3189902"/>
                  </a:cubicBezTo>
                  <a:cubicBezTo>
                    <a:pt x="1575495" y="3227347"/>
                    <a:pt x="1545606" y="3225351"/>
                    <a:pt x="1503229" y="3186051"/>
                  </a:cubicBezTo>
                  <a:cubicBezTo>
                    <a:pt x="1482038" y="3166399"/>
                    <a:pt x="1504398" y="3152876"/>
                    <a:pt x="1510819" y="3137212"/>
                  </a:cubicBezTo>
                  <a:cubicBezTo>
                    <a:pt x="1515955" y="3124682"/>
                    <a:pt x="1540015" y="3117706"/>
                    <a:pt x="1530350" y="3102043"/>
                  </a:cubicBezTo>
                  <a:cubicBezTo>
                    <a:pt x="1523673" y="3089798"/>
                    <a:pt x="1504878" y="3098197"/>
                    <a:pt x="1491921" y="3099479"/>
                  </a:cubicBezTo>
                  <a:cubicBezTo>
                    <a:pt x="1477972" y="3099619"/>
                    <a:pt x="1463031" y="3098623"/>
                    <a:pt x="1457635" y="3083244"/>
                  </a:cubicBezTo>
                  <a:cubicBezTo>
                    <a:pt x="1448838" y="3054767"/>
                    <a:pt x="1425783" y="3046790"/>
                    <a:pt x="1401740" y="3037676"/>
                  </a:cubicBezTo>
                  <a:cubicBezTo>
                    <a:pt x="1349519" y="3017028"/>
                    <a:pt x="1322806" y="2968045"/>
                    <a:pt x="1290251" y="2926183"/>
                  </a:cubicBezTo>
                  <a:cubicBezTo>
                    <a:pt x="1275468" y="2906958"/>
                    <a:pt x="1311517" y="2865384"/>
                    <a:pt x="1345258" y="2857981"/>
                  </a:cubicBezTo>
                  <a:cubicBezTo>
                    <a:pt x="1358359" y="2854564"/>
                    <a:pt x="1369032" y="2855277"/>
                    <a:pt x="1382129" y="2851861"/>
                  </a:cubicBezTo>
                  <a:cubicBezTo>
                    <a:pt x="1400495" y="2849868"/>
                    <a:pt x="1412035" y="2837766"/>
                    <a:pt x="1403655" y="2818970"/>
                  </a:cubicBezTo>
                  <a:cubicBezTo>
                    <a:pt x="1391438" y="2793482"/>
                    <a:pt x="1406961" y="2785936"/>
                    <a:pt x="1425756" y="2777536"/>
                  </a:cubicBezTo>
                  <a:cubicBezTo>
                    <a:pt x="1451104" y="2767430"/>
                    <a:pt x="1479580" y="2758603"/>
                    <a:pt x="1475775" y="2719730"/>
                  </a:cubicBezTo>
                  <a:cubicBezTo>
                    <a:pt x="1474924" y="2716454"/>
                    <a:pt x="1484183" y="2706345"/>
                    <a:pt x="1488455" y="2706631"/>
                  </a:cubicBezTo>
                  <a:cubicBezTo>
                    <a:pt x="1518489" y="2706489"/>
                    <a:pt x="1534169" y="2680719"/>
                    <a:pt x="1557526" y="2668333"/>
                  </a:cubicBezTo>
                  <a:cubicBezTo>
                    <a:pt x="1603240" y="2642422"/>
                    <a:pt x="1614928" y="2628182"/>
                    <a:pt x="1606867" y="2572936"/>
                  </a:cubicBezTo>
                  <a:cubicBezTo>
                    <a:pt x="1603045" y="2550154"/>
                    <a:pt x="1618551" y="2558697"/>
                    <a:pt x="1628232" y="2558272"/>
                  </a:cubicBezTo>
                  <a:cubicBezTo>
                    <a:pt x="1640189" y="2555852"/>
                    <a:pt x="1657832" y="2564537"/>
                    <a:pt x="1658282" y="2542041"/>
                  </a:cubicBezTo>
                  <a:cubicBezTo>
                    <a:pt x="1657158" y="2526948"/>
                    <a:pt x="1646064" y="2516553"/>
                    <a:pt x="1628984" y="2515413"/>
                  </a:cubicBezTo>
                  <a:cubicBezTo>
                    <a:pt x="1613044" y="2513276"/>
                    <a:pt x="1598243" y="2510142"/>
                    <a:pt x="1582159" y="2510141"/>
                  </a:cubicBezTo>
                  <a:cubicBezTo>
                    <a:pt x="1570345" y="2510428"/>
                    <a:pt x="1555690" y="2505158"/>
                    <a:pt x="1554421" y="2492200"/>
                  </a:cubicBezTo>
                  <a:cubicBezTo>
                    <a:pt x="1553008" y="2481377"/>
                    <a:pt x="1565110" y="2476823"/>
                    <a:pt x="1573940" y="2473120"/>
                  </a:cubicBezTo>
                  <a:cubicBezTo>
                    <a:pt x="1582910" y="2467284"/>
                    <a:pt x="1593024" y="2460450"/>
                    <a:pt x="1603138" y="2453617"/>
                  </a:cubicBezTo>
                  <a:cubicBezTo>
                    <a:pt x="1634325" y="2436389"/>
                    <a:pt x="1660798" y="2441373"/>
                    <a:pt x="1677990" y="2472558"/>
                  </a:cubicBezTo>
                  <a:cubicBezTo>
                    <a:pt x="1689357" y="2494771"/>
                    <a:pt x="1705438" y="2494771"/>
                    <a:pt x="1720961" y="2487226"/>
                  </a:cubicBezTo>
                  <a:cubicBezTo>
                    <a:pt x="1742326" y="2472561"/>
                    <a:pt x="1728956" y="2464160"/>
                    <a:pt x="1716015" y="2449350"/>
                  </a:cubicBezTo>
                  <a:cubicBezTo>
                    <a:pt x="1696963" y="2429843"/>
                    <a:pt x="1711358" y="2407204"/>
                    <a:pt x="1724328" y="2389833"/>
                  </a:cubicBezTo>
                  <a:cubicBezTo>
                    <a:pt x="1733735" y="2377589"/>
                    <a:pt x="1735454" y="2368049"/>
                    <a:pt x="1727633" y="2356799"/>
                  </a:cubicBezTo>
                  <a:cubicBezTo>
                    <a:pt x="1718675" y="2346547"/>
                    <a:pt x="1707585" y="2336152"/>
                    <a:pt x="1693058" y="2344838"/>
                  </a:cubicBezTo>
                  <a:cubicBezTo>
                    <a:pt x="1677390" y="2354517"/>
                    <a:pt x="1665722" y="2352667"/>
                    <a:pt x="1659330" y="2336150"/>
                  </a:cubicBezTo>
                  <a:cubicBezTo>
                    <a:pt x="1651947" y="2318493"/>
                    <a:pt x="1640291" y="2300552"/>
                    <a:pt x="1662796" y="2284891"/>
                  </a:cubicBezTo>
                  <a:cubicBezTo>
                    <a:pt x="1673055" y="2275920"/>
                    <a:pt x="1682459" y="2263676"/>
                    <a:pt x="1698400" y="2265812"/>
                  </a:cubicBezTo>
                  <a:cubicBezTo>
                    <a:pt x="1709072" y="2266525"/>
                    <a:pt x="1721740" y="2269516"/>
                    <a:pt x="1723600" y="2257840"/>
                  </a:cubicBezTo>
                  <a:cubicBezTo>
                    <a:pt x="1730499" y="2187502"/>
                    <a:pt x="1788996" y="2194624"/>
                    <a:pt x="1835834" y="2183805"/>
                  </a:cubicBezTo>
                  <a:cubicBezTo>
                    <a:pt x="1848788" y="2182524"/>
                    <a:pt x="1856766" y="2175548"/>
                    <a:pt x="1867876" y="2169853"/>
                  </a:cubicBezTo>
                  <a:cubicBezTo>
                    <a:pt x="1888952" y="2159461"/>
                    <a:pt x="1887539" y="2148638"/>
                    <a:pt x="1873603" y="2132691"/>
                  </a:cubicBezTo>
                  <a:cubicBezTo>
                    <a:pt x="1865641" y="2123577"/>
                    <a:pt x="1855687" y="2112186"/>
                    <a:pt x="1850006" y="2101080"/>
                  </a:cubicBezTo>
                  <a:cubicBezTo>
                    <a:pt x="1842477" y="2085558"/>
                    <a:pt x="1848609" y="2074167"/>
                    <a:pt x="1862991" y="2067619"/>
                  </a:cubicBezTo>
                  <a:cubicBezTo>
                    <a:pt x="1881787" y="2059219"/>
                    <a:pt x="1876362" y="2076021"/>
                    <a:pt x="1880056" y="2084849"/>
                  </a:cubicBezTo>
                  <a:cubicBezTo>
                    <a:pt x="1882464" y="2096810"/>
                    <a:pt x="1892142" y="2096382"/>
                    <a:pt x="1902818" y="2097096"/>
                  </a:cubicBezTo>
                  <a:cubicBezTo>
                    <a:pt x="1958328" y="2100800"/>
                    <a:pt x="1967138" y="2113189"/>
                    <a:pt x="1954846" y="2168149"/>
                  </a:cubicBezTo>
                  <a:cubicBezTo>
                    <a:pt x="1953416" y="2173417"/>
                    <a:pt x="1954267" y="2176693"/>
                    <a:pt x="1954974" y="2182103"/>
                  </a:cubicBezTo>
                  <a:cubicBezTo>
                    <a:pt x="2009665" y="2150355"/>
                    <a:pt x="2013227" y="2145228"/>
                    <a:pt x="2004315" y="2086707"/>
                  </a:cubicBezTo>
                  <a:cubicBezTo>
                    <a:pt x="2003464" y="2083432"/>
                    <a:pt x="2002468" y="2082293"/>
                    <a:pt x="2001617" y="2079018"/>
                  </a:cubicBezTo>
                  <a:cubicBezTo>
                    <a:pt x="2003624" y="2065207"/>
                    <a:pt x="2021713" y="2051396"/>
                    <a:pt x="2000943" y="2041427"/>
                  </a:cubicBezTo>
                  <a:cubicBezTo>
                    <a:pt x="1986432" y="2034023"/>
                    <a:pt x="1979867" y="2051820"/>
                    <a:pt x="1968616" y="2059651"/>
                  </a:cubicBezTo>
                  <a:cubicBezTo>
                    <a:pt x="1949672" y="2070187"/>
                    <a:pt x="1938999" y="2069474"/>
                    <a:pt x="1938598" y="2043703"/>
                  </a:cubicBezTo>
                  <a:cubicBezTo>
                    <a:pt x="1938466" y="2029747"/>
                    <a:pt x="1934066" y="2015508"/>
                    <a:pt x="1935929" y="2003834"/>
                  </a:cubicBezTo>
                  <a:cubicBezTo>
                    <a:pt x="1939507" y="1982619"/>
                    <a:pt x="1950055" y="1969377"/>
                    <a:pt x="1971243" y="1989027"/>
                  </a:cubicBezTo>
                  <a:cubicBezTo>
                    <a:pt x="1983333" y="2000561"/>
                    <a:pt x="1996848" y="2006827"/>
                    <a:pt x="2014218" y="2003696"/>
                  </a:cubicBezTo>
                  <a:cubicBezTo>
                    <a:pt x="2048102" y="1994159"/>
                    <a:pt x="2056945" y="1974366"/>
                    <a:pt x="2031356" y="1940477"/>
                  </a:cubicBezTo>
                  <a:cubicBezTo>
                    <a:pt x="2012879" y="1912426"/>
                    <a:pt x="2017584" y="1906303"/>
                    <a:pt x="2039669" y="1880960"/>
                  </a:cubicBezTo>
                  <a:cubicBezTo>
                    <a:pt x="2088113" y="1830557"/>
                    <a:pt x="2156317" y="1805073"/>
                    <a:pt x="2195803" y="1744419"/>
                  </a:cubicBezTo>
                  <a:cubicBezTo>
                    <a:pt x="2205356" y="1730038"/>
                    <a:pt x="2222725" y="1726908"/>
                    <a:pt x="2242789" y="1731465"/>
                  </a:cubicBezTo>
                  <a:cubicBezTo>
                    <a:pt x="2298428" y="1749123"/>
                    <a:pt x="2353790" y="1754965"/>
                    <a:pt x="2409329" y="1726492"/>
                  </a:cubicBezTo>
                  <a:cubicBezTo>
                    <a:pt x="2440375" y="1711399"/>
                    <a:pt x="2476941" y="1725640"/>
                    <a:pt x="2510685" y="1718239"/>
                  </a:cubicBezTo>
                  <a:cubicBezTo>
                    <a:pt x="2521647" y="1714678"/>
                    <a:pt x="2526609" y="1736465"/>
                    <a:pt x="2527878" y="1749422"/>
                  </a:cubicBezTo>
                  <a:cubicBezTo>
                    <a:pt x="2527428" y="1771919"/>
                    <a:pt x="2537960" y="1774767"/>
                    <a:pt x="2558746" y="1768647"/>
                  </a:cubicBezTo>
                  <a:cubicBezTo>
                    <a:pt x="2605729" y="1755691"/>
                    <a:pt x="2652571" y="1744873"/>
                    <a:pt x="2694161" y="1716540"/>
                  </a:cubicBezTo>
                  <a:cubicBezTo>
                    <a:pt x="2716666" y="1700880"/>
                    <a:pt x="2745142" y="1692053"/>
                    <a:pt x="2777874" y="1699601"/>
                  </a:cubicBezTo>
                  <a:cubicBezTo>
                    <a:pt x="2825403" y="1710281"/>
                    <a:pt x="2873112" y="1686648"/>
                    <a:pt x="2923210" y="1691065"/>
                  </a:cubicBezTo>
                  <a:cubicBezTo>
                    <a:pt x="2942422" y="1692348"/>
                    <a:pt x="2969646" y="1654475"/>
                    <a:pt x="2988458" y="1629985"/>
                  </a:cubicBezTo>
                  <a:cubicBezTo>
                    <a:pt x="3009550" y="1603503"/>
                    <a:pt x="3028924" y="1586560"/>
                    <a:pt x="3061640" y="1610197"/>
                  </a:cubicBezTo>
                  <a:cubicBezTo>
                    <a:pt x="3083262" y="1623440"/>
                    <a:pt x="3108465" y="1615469"/>
                    <a:pt x="3120294" y="1599095"/>
                  </a:cubicBezTo>
                  <a:cubicBezTo>
                    <a:pt x="3134477" y="1579660"/>
                    <a:pt x="3146974" y="1573254"/>
                    <a:pt x="3158625" y="1575372"/>
                  </a:cubicBezTo>
                  <a:close/>
                  <a:moveTo>
                    <a:pt x="5352146" y="1401967"/>
                  </a:moveTo>
                  <a:cubicBezTo>
                    <a:pt x="5374146" y="1403552"/>
                    <a:pt x="5395084" y="1414851"/>
                    <a:pt x="5407570" y="1436049"/>
                  </a:cubicBezTo>
                  <a:cubicBezTo>
                    <a:pt x="5422190" y="1457387"/>
                    <a:pt x="5438388" y="1471323"/>
                    <a:pt x="5460140" y="1482409"/>
                  </a:cubicBezTo>
                  <a:cubicBezTo>
                    <a:pt x="5516162" y="1509696"/>
                    <a:pt x="5551366" y="1559199"/>
                    <a:pt x="5591278" y="1602579"/>
                  </a:cubicBezTo>
                  <a:cubicBezTo>
                    <a:pt x="5663998" y="1683509"/>
                    <a:pt x="5731166" y="1767288"/>
                    <a:pt x="5802890" y="1847081"/>
                  </a:cubicBezTo>
                  <a:cubicBezTo>
                    <a:pt x="5821780" y="1868700"/>
                    <a:pt x="5840260" y="1880642"/>
                    <a:pt x="5869582" y="1875072"/>
                  </a:cubicBezTo>
                  <a:cubicBezTo>
                    <a:pt x="5890370" y="1868938"/>
                    <a:pt x="5905722" y="1879601"/>
                    <a:pt x="5918642" y="1894393"/>
                  </a:cubicBezTo>
                  <a:cubicBezTo>
                    <a:pt x="5994204" y="1980873"/>
                    <a:pt x="6084726" y="2052254"/>
                    <a:pt x="6151162" y="2146709"/>
                  </a:cubicBezTo>
                  <a:cubicBezTo>
                    <a:pt x="6168764" y="2171460"/>
                    <a:pt x="6196628" y="2187238"/>
                    <a:pt x="6214232" y="2211989"/>
                  </a:cubicBezTo>
                  <a:cubicBezTo>
                    <a:pt x="6239644" y="2247980"/>
                    <a:pt x="6247542" y="2289248"/>
                    <a:pt x="6262984" y="2329940"/>
                  </a:cubicBezTo>
                  <a:cubicBezTo>
                    <a:pt x="6255624" y="2390575"/>
                    <a:pt x="6299538" y="2422423"/>
                    <a:pt x="6334482" y="2460114"/>
                  </a:cubicBezTo>
                  <a:cubicBezTo>
                    <a:pt x="6404074" y="2539766"/>
                    <a:pt x="6492756" y="2606737"/>
                    <a:pt x="6522882" y="2714879"/>
                  </a:cubicBezTo>
                  <a:cubicBezTo>
                    <a:pt x="6525426" y="2724697"/>
                    <a:pt x="6529256" y="2731383"/>
                    <a:pt x="6538494" y="2737355"/>
                  </a:cubicBezTo>
                  <a:cubicBezTo>
                    <a:pt x="6579576" y="2763656"/>
                    <a:pt x="6598994" y="2808901"/>
                    <a:pt x="6622974" y="2850157"/>
                  </a:cubicBezTo>
                  <a:cubicBezTo>
                    <a:pt x="6635752" y="2867084"/>
                    <a:pt x="6643968" y="2888000"/>
                    <a:pt x="6663736" y="2896809"/>
                  </a:cubicBezTo>
                  <a:cubicBezTo>
                    <a:pt x="6716918" y="2918548"/>
                    <a:pt x="6729348" y="2971910"/>
                    <a:pt x="6756458" y="3014444"/>
                  </a:cubicBezTo>
                  <a:cubicBezTo>
                    <a:pt x="6770082" y="3034646"/>
                    <a:pt x="6779150" y="3058834"/>
                    <a:pt x="6803034" y="3070059"/>
                  </a:cubicBezTo>
                  <a:cubicBezTo>
                    <a:pt x="6824790" y="3081145"/>
                    <a:pt x="6833006" y="3102060"/>
                    <a:pt x="6835816" y="3123693"/>
                  </a:cubicBezTo>
                  <a:cubicBezTo>
                    <a:pt x="6842312" y="3154144"/>
                    <a:pt x="6857926" y="3176620"/>
                    <a:pt x="6885934" y="3190263"/>
                  </a:cubicBezTo>
                  <a:cubicBezTo>
                    <a:pt x="6901432" y="3198792"/>
                    <a:pt x="6913362" y="3212446"/>
                    <a:pt x="6916754" y="3225537"/>
                  </a:cubicBezTo>
                  <a:cubicBezTo>
                    <a:pt x="6941646" y="3316178"/>
                    <a:pt x="7019976" y="3362095"/>
                    <a:pt x="7086056" y="3414706"/>
                  </a:cubicBezTo>
                  <a:cubicBezTo>
                    <a:pt x="7106376" y="3431060"/>
                    <a:pt x="7135674" y="3441570"/>
                    <a:pt x="7163034" y="3417641"/>
                  </a:cubicBezTo>
                  <a:cubicBezTo>
                    <a:pt x="7166454" y="3414650"/>
                    <a:pt x="7172012" y="3411799"/>
                    <a:pt x="7176424" y="3409948"/>
                  </a:cubicBezTo>
                  <a:cubicBezTo>
                    <a:pt x="7217270" y="3408354"/>
                    <a:pt x="7233816" y="3385855"/>
                    <a:pt x="7235446" y="3346289"/>
                  </a:cubicBezTo>
                  <a:cubicBezTo>
                    <a:pt x="7234672" y="3341949"/>
                    <a:pt x="7236278" y="3338033"/>
                    <a:pt x="7238832" y="3334047"/>
                  </a:cubicBezTo>
                  <a:lnTo>
                    <a:pt x="7244438" y="3326185"/>
                  </a:lnTo>
                  <a:lnTo>
                    <a:pt x="7244992" y="3320822"/>
                  </a:lnTo>
                  <a:cubicBezTo>
                    <a:pt x="7243416" y="3312136"/>
                    <a:pt x="7241982" y="3301314"/>
                    <a:pt x="7241544" y="3291631"/>
                  </a:cubicBezTo>
                  <a:cubicBezTo>
                    <a:pt x="7241106" y="3281950"/>
                    <a:pt x="7235402" y="3270832"/>
                    <a:pt x="7241366" y="3261592"/>
                  </a:cubicBezTo>
                  <a:cubicBezTo>
                    <a:pt x="7265936" y="3230041"/>
                    <a:pt x="7301196" y="3215310"/>
                    <a:pt x="7335598" y="3197306"/>
                  </a:cubicBezTo>
                  <a:cubicBezTo>
                    <a:pt x="7393170" y="3169099"/>
                    <a:pt x="7445616" y="3137322"/>
                    <a:pt x="7454638" y="3065023"/>
                  </a:cubicBezTo>
                  <a:cubicBezTo>
                    <a:pt x="7457032" y="3044812"/>
                    <a:pt x="7456160" y="3025450"/>
                    <a:pt x="7442198" y="3009474"/>
                  </a:cubicBezTo>
                  <a:cubicBezTo>
                    <a:pt x="7457974" y="2997691"/>
                    <a:pt x="7477892" y="3004425"/>
                    <a:pt x="7495244" y="3001330"/>
                  </a:cubicBezTo>
                  <a:cubicBezTo>
                    <a:pt x="7514726" y="2998383"/>
                    <a:pt x="7514886" y="3012336"/>
                    <a:pt x="7512770" y="3028274"/>
                  </a:cubicBezTo>
                  <a:cubicBezTo>
                    <a:pt x="7506984" y="3067556"/>
                    <a:pt x="7505466" y="3107129"/>
                    <a:pt x="7518878" y="3147731"/>
                  </a:cubicBezTo>
                  <a:cubicBezTo>
                    <a:pt x="7528586" y="3179499"/>
                    <a:pt x="7544838" y="3209571"/>
                    <a:pt x="7584102" y="3215492"/>
                  </a:cubicBezTo>
                  <a:cubicBezTo>
                    <a:pt x="7607432" y="3219245"/>
                    <a:pt x="7601048" y="3234892"/>
                    <a:pt x="7594806" y="3248401"/>
                  </a:cubicBezTo>
                  <a:cubicBezTo>
                    <a:pt x="7589840" y="3258783"/>
                    <a:pt x="7578890" y="3262319"/>
                    <a:pt x="7567226" y="3260444"/>
                  </a:cubicBezTo>
                  <a:cubicBezTo>
                    <a:pt x="7550156" y="3259267"/>
                    <a:pt x="7525110" y="3248965"/>
                    <a:pt x="7521300" y="3274439"/>
                  </a:cubicBezTo>
                  <a:cubicBezTo>
                    <a:pt x="7516772" y="3294502"/>
                    <a:pt x="7531584" y="3313753"/>
                    <a:pt x="7559464" y="3313528"/>
                  </a:cubicBezTo>
                  <a:cubicBezTo>
                    <a:pt x="7564868" y="3312828"/>
                    <a:pt x="7572984" y="3319821"/>
                    <a:pt x="7573840" y="3323097"/>
                  </a:cubicBezTo>
                  <a:cubicBezTo>
                    <a:pt x="7580716" y="3365393"/>
                    <a:pt x="7574788" y="3406809"/>
                    <a:pt x="7599012" y="3446010"/>
                  </a:cubicBezTo>
                  <a:cubicBezTo>
                    <a:pt x="7606708" y="3459409"/>
                    <a:pt x="7580684" y="3464050"/>
                    <a:pt x="7566608" y="3466298"/>
                  </a:cubicBezTo>
                  <a:cubicBezTo>
                    <a:pt x="7538588" y="3468657"/>
                    <a:pt x="7511130" y="3462477"/>
                    <a:pt x="7486980" y="3487623"/>
                  </a:cubicBezTo>
                  <a:cubicBezTo>
                    <a:pt x="7472060" y="3502682"/>
                    <a:pt x="7468372" y="3509936"/>
                    <a:pt x="7483886" y="3518510"/>
                  </a:cubicBezTo>
                  <a:cubicBezTo>
                    <a:pt x="7511922" y="3532236"/>
                    <a:pt x="7514072" y="3548472"/>
                    <a:pt x="7494608" y="3567506"/>
                  </a:cubicBezTo>
                  <a:cubicBezTo>
                    <a:pt x="7460508" y="3597328"/>
                    <a:pt x="7499928" y="3617201"/>
                    <a:pt x="7501658" y="3639841"/>
                  </a:cubicBezTo>
                  <a:cubicBezTo>
                    <a:pt x="7494094" y="3739052"/>
                    <a:pt x="7539412" y="3816166"/>
                    <a:pt x="7595396" y="3894017"/>
                  </a:cubicBezTo>
                  <a:cubicBezTo>
                    <a:pt x="7616912" y="3925526"/>
                    <a:pt x="7642552" y="3959463"/>
                    <a:pt x="7656108" y="3997932"/>
                  </a:cubicBezTo>
                  <a:cubicBezTo>
                    <a:pt x="7623210" y="3960277"/>
                    <a:pt x="7578804" y="3934698"/>
                    <a:pt x="7550592" y="3890932"/>
                  </a:cubicBezTo>
                  <a:cubicBezTo>
                    <a:pt x="7536914" y="3870687"/>
                    <a:pt x="7510612" y="3879599"/>
                    <a:pt x="7490550" y="3875000"/>
                  </a:cubicBezTo>
                  <a:cubicBezTo>
                    <a:pt x="7456828" y="3866242"/>
                    <a:pt x="7457006" y="3896281"/>
                    <a:pt x="7454752" y="3914357"/>
                  </a:cubicBezTo>
                  <a:cubicBezTo>
                    <a:pt x="7451080" y="3937696"/>
                    <a:pt x="7432596" y="3941786"/>
                    <a:pt x="7418954" y="3953715"/>
                  </a:cubicBezTo>
                  <a:cubicBezTo>
                    <a:pt x="7377174" y="3986226"/>
                    <a:pt x="7371964" y="4033052"/>
                    <a:pt x="7374152" y="4081459"/>
                  </a:cubicBezTo>
                  <a:cubicBezTo>
                    <a:pt x="7377636" y="4142824"/>
                    <a:pt x="7361340" y="4195323"/>
                    <a:pt x="7312738" y="4233797"/>
                  </a:cubicBezTo>
                  <a:cubicBezTo>
                    <a:pt x="7300374" y="4242597"/>
                    <a:pt x="7302524" y="4258832"/>
                    <a:pt x="7289024" y="4268625"/>
                  </a:cubicBezTo>
                  <a:cubicBezTo>
                    <a:pt x="7271118" y="4280259"/>
                    <a:pt x="7253378" y="4285204"/>
                    <a:pt x="7236006" y="4282533"/>
                  </a:cubicBezTo>
                  <a:lnTo>
                    <a:pt x="7185414" y="4250900"/>
                  </a:lnTo>
                  <a:lnTo>
                    <a:pt x="7185378" y="4251198"/>
                  </a:lnTo>
                  <a:cubicBezTo>
                    <a:pt x="7179186" y="4294753"/>
                    <a:pt x="7164598" y="4335609"/>
                    <a:pt x="7170072" y="4381005"/>
                  </a:cubicBezTo>
                  <a:cubicBezTo>
                    <a:pt x="7175252" y="4430673"/>
                    <a:pt x="7157104" y="4476655"/>
                    <a:pt x="7151612" y="4525616"/>
                  </a:cubicBezTo>
                  <a:cubicBezTo>
                    <a:pt x="7152168" y="4533159"/>
                    <a:pt x="7145328" y="4539141"/>
                    <a:pt x="7135796" y="4537439"/>
                  </a:cubicBezTo>
                  <a:cubicBezTo>
                    <a:pt x="7124570" y="4529194"/>
                    <a:pt x="7126584" y="4515386"/>
                    <a:pt x="7127312" y="4504712"/>
                  </a:cubicBezTo>
                  <a:cubicBezTo>
                    <a:pt x="7113222" y="4506999"/>
                    <a:pt x="7099978" y="4512559"/>
                    <a:pt x="7084046" y="4510436"/>
                  </a:cubicBezTo>
                  <a:cubicBezTo>
                    <a:pt x="7073372" y="4509730"/>
                    <a:pt x="7063402" y="4514434"/>
                    <a:pt x="7059400" y="4525965"/>
                  </a:cubicBezTo>
                  <a:cubicBezTo>
                    <a:pt x="7055250" y="4539630"/>
                    <a:pt x="7048672" y="4557424"/>
                    <a:pt x="7031600" y="4556299"/>
                  </a:cubicBezTo>
                  <a:cubicBezTo>
                    <a:pt x="7005986" y="4554609"/>
                    <a:pt x="6979644" y="4563593"/>
                    <a:pt x="6956608" y="4555639"/>
                  </a:cubicBezTo>
                  <a:cubicBezTo>
                    <a:pt x="6947222" y="4551804"/>
                    <a:pt x="6938272" y="4541563"/>
                    <a:pt x="6944266" y="4532306"/>
                  </a:cubicBezTo>
                  <a:cubicBezTo>
                    <a:pt x="6955256" y="4512659"/>
                    <a:pt x="6957858" y="4490314"/>
                    <a:pt x="6963584" y="4469245"/>
                  </a:cubicBezTo>
                  <a:cubicBezTo>
                    <a:pt x="6969312" y="4448177"/>
                    <a:pt x="6997350" y="4445739"/>
                    <a:pt x="7005214" y="4424812"/>
                  </a:cubicBezTo>
                  <a:cubicBezTo>
                    <a:pt x="7010648" y="4408016"/>
                    <a:pt x="7009830" y="4388659"/>
                    <a:pt x="7030762" y="4380392"/>
                  </a:cubicBezTo>
                  <a:cubicBezTo>
                    <a:pt x="7026930" y="4373704"/>
                    <a:pt x="7023654" y="4374561"/>
                    <a:pt x="7019384" y="4374279"/>
                  </a:cubicBezTo>
                  <a:cubicBezTo>
                    <a:pt x="7008714" y="4373575"/>
                    <a:pt x="6993630" y="4374724"/>
                    <a:pt x="6990384" y="4359497"/>
                  </a:cubicBezTo>
                  <a:cubicBezTo>
                    <a:pt x="6989416" y="4342277"/>
                    <a:pt x="7005496" y="4342266"/>
                    <a:pt x="7016314" y="4340836"/>
                  </a:cubicBezTo>
                  <a:cubicBezTo>
                    <a:pt x="7037948" y="4337975"/>
                    <a:pt x="7049350" y="4328004"/>
                    <a:pt x="7052942" y="4306795"/>
                  </a:cubicBezTo>
                  <a:cubicBezTo>
                    <a:pt x="7055544" y="4284448"/>
                    <a:pt x="7058990" y="4265376"/>
                    <a:pt x="7037238" y="4254291"/>
                  </a:cubicBezTo>
                  <a:cubicBezTo>
                    <a:pt x="7028994" y="4249456"/>
                    <a:pt x="7024020" y="4243768"/>
                    <a:pt x="7019052" y="4238078"/>
                  </a:cubicBezTo>
                  <a:cubicBezTo>
                    <a:pt x="7000450" y="4212188"/>
                    <a:pt x="6971276" y="4215624"/>
                    <a:pt x="6962828" y="4245090"/>
                  </a:cubicBezTo>
                  <a:cubicBezTo>
                    <a:pt x="6955086" y="4279965"/>
                    <a:pt x="6935676" y="4312998"/>
                    <a:pt x="6941734" y="4349854"/>
                  </a:cubicBezTo>
                  <a:cubicBezTo>
                    <a:pt x="6944834" y="4367215"/>
                    <a:pt x="6938550" y="4380740"/>
                    <a:pt x="6925862" y="4393842"/>
                  </a:cubicBezTo>
                  <a:cubicBezTo>
                    <a:pt x="6898350" y="4419907"/>
                    <a:pt x="6896308" y="4449795"/>
                    <a:pt x="6908066" y="4481667"/>
                  </a:cubicBezTo>
                  <a:cubicBezTo>
                    <a:pt x="6924910" y="4533175"/>
                    <a:pt x="6928514" y="4590243"/>
                    <a:pt x="6946502" y="4640754"/>
                  </a:cubicBezTo>
                  <a:cubicBezTo>
                    <a:pt x="6948198" y="4647300"/>
                    <a:pt x="6947758" y="4653705"/>
                    <a:pt x="6950742" y="4657118"/>
                  </a:cubicBezTo>
                  <a:cubicBezTo>
                    <a:pt x="6990798" y="4698363"/>
                    <a:pt x="6970078" y="4750608"/>
                    <a:pt x="6969994" y="4798856"/>
                  </a:cubicBezTo>
                  <a:cubicBezTo>
                    <a:pt x="6970642" y="4836428"/>
                    <a:pt x="6933046" y="4853248"/>
                    <a:pt x="6883692" y="4838196"/>
                  </a:cubicBezTo>
                  <a:cubicBezTo>
                    <a:pt x="6845012" y="4823849"/>
                    <a:pt x="6808436" y="4825724"/>
                    <a:pt x="6768732" y="4826321"/>
                  </a:cubicBezTo>
                  <a:cubicBezTo>
                    <a:pt x="6762330" y="4825899"/>
                    <a:pt x="6755782" y="4827611"/>
                    <a:pt x="6749236" y="4829323"/>
                  </a:cubicBezTo>
                  <a:cubicBezTo>
                    <a:pt x="6725466" y="4832044"/>
                    <a:pt x="6709502" y="4846003"/>
                    <a:pt x="6711024" y="4870764"/>
                  </a:cubicBezTo>
                  <a:cubicBezTo>
                    <a:pt x="6712788" y="4923424"/>
                    <a:pt x="6688816" y="4960442"/>
                    <a:pt x="6646220" y="4987654"/>
                  </a:cubicBezTo>
                  <a:cubicBezTo>
                    <a:pt x="6623710" y="5003326"/>
                    <a:pt x="6611286" y="5028241"/>
                    <a:pt x="6603134" y="5053438"/>
                  </a:cubicBezTo>
                  <a:cubicBezTo>
                    <a:pt x="6601264" y="5065110"/>
                    <a:pt x="6604512" y="5080334"/>
                    <a:pt x="6587292" y="5081342"/>
                  </a:cubicBezTo>
                  <a:cubicBezTo>
                    <a:pt x="6559016" y="5055889"/>
                    <a:pt x="6568456" y="5027560"/>
                    <a:pt x="6589122" y="5007478"/>
                  </a:cubicBezTo>
                  <a:cubicBezTo>
                    <a:pt x="6620056" y="4978422"/>
                    <a:pt x="6615694" y="4948111"/>
                    <a:pt x="6599816" y="4913823"/>
                  </a:cubicBezTo>
                  <a:cubicBezTo>
                    <a:pt x="6593148" y="4901588"/>
                    <a:pt x="6587620" y="4888355"/>
                    <a:pt x="6582092" y="4875124"/>
                  </a:cubicBezTo>
                  <a:cubicBezTo>
                    <a:pt x="6578556" y="4864169"/>
                    <a:pt x="6568320" y="4857058"/>
                    <a:pt x="6560340" y="4864038"/>
                  </a:cubicBezTo>
                  <a:cubicBezTo>
                    <a:pt x="6537390" y="4886113"/>
                    <a:pt x="6515490" y="4877163"/>
                    <a:pt x="6492742" y="4864939"/>
                  </a:cubicBezTo>
                  <a:cubicBezTo>
                    <a:pt x="6484500" y="4860106"/>
                    <a:pt x="6475962" y="4859543"/>
                    <a:pt x="6470116" y="4866664"/>
                  </a:cubicBezTo>
                  <a:cubicBezTo>
                    <a:pt x="6443456" y="4896000"/>
                    <a:pt x="6417724" y="4880363"/>
                    <a:pt x="6390564" y="4869991"/>
                  </a:cubicBezTo>
                  <a:cubicBezTo>
                    <a:pt x="6369804" y="4860044"/>
                    <a:pt x="6349190" y="4847960"/>
                    <a:pt x="6325132" y="4854952"/>
                  </a:cubicBezTo>
                  <a:cubicBezTo>
                    <a:pt x="6316300" y="4858657"/>
                    <a:pt x="6305776" y="4855819"/>
                    <a:pt x="6303376" y="4843865"/>
                  </a:cubicBezTo>
                  <a:cubicBezTo>
                    <a:pt x="6298316" y="4808147"/>
                    <a:pt x="6271474" y="4777424"/>
                    <a:pt x="6282784" y="4737424"/>
                  </a:cubicBezTo>
                  <a:cubicBezTo>
                    <a:pt x="6289212" y="4721764"/>
                    <a:pt x="6286112" y="4704403"/>
                    <a:pt x="6268480" y="4695733"/>
                  </a:cubicBezTo>
                  <a:cubicBezTo>
                    <a:pt x="6245732" y="4683510"/>
                    <a:pt x="6234096" y="4665586"/>
                    <a:pt x="6230586" y="4638547"/>
                  </a:cubicBezTo>
                  <a:cubicBezTo>
                    <a:pt x="6227774" y="4616916"/>
                    <a:pt x="6218126" y="4601266"/>
                    <a:pt x="6193480" y="4616797"/>
                  </a:cubicBezTo>
                  <a:cubicBezTo>
                    <a:pt x="6178952" y="4625489"/>
                    <a:pt x="6167142" y="4625783"/>
                    <a:pt x="6158336" y="4613406"/>
                  </a:cubicBezTo>
                  <a:cubicBezTo>
                    <a:pt x="6148544" y="4599892"/>
                    <a:pt x="6132464" y="4599904"/>
                    <a:pt x="6118810" y="4595786"/>
                  </a:cubicBezTo>
                  <a:cubicBezTo>
                    <a:pt x="6079134" y="4580300"/>
                    <a:pt x="6077434" y="4573754"/>
                    <a:pt x="6099126" y="4538730"/>
                  </a:cubicBezTo>
                  <a:cubicBezTo>
                    <a:pt x="6122950" y="4503844"/>
                    <a:pt x="6107800" y="4458880"/>
                    <a:pt x="6070548" y="4439267"/>
                  </a:cubicBezTo>
                  <a:cubicBezTo>
                    <a:pt x="6033302" y="4419653"/>
                    <a:pt x="5985908" y="4422958"/>
                    <a:pt x="5955088" y="4387684"/>
                  </a:cubicBezTo>
                  <a:cubicBezTo>
                    <a:pt x="5921140" y="4351132"/>
                    <a:pt x="5885060" y="4314438"/>
                    <a:pt x="5853392" y="4275892"/>
                  </a:cubicBezTo>
                  <a:cubicBezTo>
                    <a:pt x="5838478" y="4258822"/>
                    <a:pt x="5855992" y="4253545"/>
                    <a:pt x="5867246" y="4245709"/>
                  </a:cubicBezTo>
                  <a:cubicBezTo>
                    <a:pt x="5881778" y="4237019"/>
                    <a:pt x="5903266" y="4236292"/>
                    <a:pt x="5908850" y="4217360"/>
                  </a:cubicBezTo>
                  <a:cubicBezTo>
                    <a:pt x="5917146" y="4190027"/>
                    <a:pt x="5911210" y="4167117"/>
                    <a:pt x="5879780" y="4156465"/>
                  </a:cubicBezTo>
                  <a:cubicBezTo>
                    <a:pt x="5798002" y="4129623"/>
                    <a:pt x="5755946" y="4007828"/>
                    <a:pt x="5834058" y="3931487"/>
                  </a:cubicBezTo>
                  <a:cubicBezTo>
                    <a:pt x="5843180" y="3923512"/>
                    <a:pt x="5848586" y="3922797"/>
                    <a:pt x="5857828" y="3928767"/>
                  </a:cubicBezTo>
                  <a:cubicBezTo>
                    <a:pt x="5869200" y="3934879"/>
                    <a:pt x="5883000" y="3936861"/>
                    <a:pt x="5885018" y="3923057"/>
                  </a:cubicBezTo>
                  <a:cubicBezTo>
                    <a:pt x="5889168" y="3909392"/>
                    <a:pt x="5872236" y="3906128"/>
                    <a:pt x="5863554" y="3907700"/>
                  </a:cubicBezTo>
                  <a:cubicBezTo>
                    <a:pt x="5830108" y="3910854"/>
                    <a:pt x="5812094" y="3876425"/>
                    <a:pt x="5781220" y="3873315"/>
                  </a:cubicBezTo>
                  <a:cubicBezTo>
                    <a:pt x="5774818" y="3872894"/>
                    <a:pt x="5768150" y="3860657"/>
                    <a:pt x="5778120" y="3855955"/>
                  </a:cubicBezTo>
                  <a:cubicBezTo>
                    <a:pt x="5805748" y="3843839"/>
                    <a:pt x="5827146" y="3813082"/>
                    <a:pt x="5864978" y="3824158"/>
                  </a:cubicBezTo>
                  <a:cubicBezTo>
                    <a:pt x="5887022" y="3830972"/>
                    <a:pt x="5910092" y="3822844"/>
                    <a:pt x="5927336" y="3805754"/>
                  </a:cubicBezTo>
                  <a:cubicBezTo>
                    <a:pt x="5958414" y="3774565"/>
                    <a:pt x="5957298" y="3759480"/>
                    <a:pt x="5920196" y="3737729"/>
                  </a:cubicBezTo>
                  <a:cubicBezTo>
                    <a:pt x="5903706" y="3728064"/>
                    <a:pt x="5902302" y="3717249"/>
                    <a:pt x="5909870" y="3700592"/>
                  </a:cubicBezTo>
                  <a:cubicBezTo>
                    <a:pt x="5924868" y="3669414"/>
                    <a:pt x="5949074" y="3660288"/>
                    <a:pt x="5982228" y="3661404"/>
                  </a:cubicBezTo>
                  <a:cubicBezTo>
                    <a:pt x="6031464" y="3662507"/>
                    <a:pt x="6041722" y="3653535"/>
                    <a:pt x="6045080" y="3604431"/>
                  </a:cubicBezTo>
                  <a:cubicBezTo>
                    <a:pt x="6045956" y="3591623"/>
                    <a:pt x="6049376" y="3588631"/>
                    <a:pt x="6060340" y="3585066"/>
                  </a:cubicBezTo>
                  <a:cubicBezTo>
                    <a:pt x="6088666" y="3578356"/>
                    <a:pt x="6090684" y="3564550"/>
                    <a:pt x="6082202" y="3531823"/>
                  </a:cubicBezTo>
                  <a:cubicBezTo>
                    <a:pt x="6071174" y="3489275"/>
                    <a:pt x="6044768" y="3452148"/>
                    <a:pt x="6035878" y="3409744"/>
                  </a:cubicBezTo>
                  <a:cubicBezTo>
                    <a:pt x="6033334" y="3399923"/>
                    <a:pt x="6029942" y="3386834"/>
                    <a:pt x="6017136" y="3385988"/>
                  </a:cubicBezTo>
                  <a:cubicBezTo>
                    <a:pt x="5979712" y="3384592"/>
                    <a:pt x="5979330" y="3358831"/>
                    <a:pt x="5975964" y="3329659"/>
                  </a:cubicBezTo>
                  <a:cubicBezTo>
                    <a:pt x="5972746" y="3298349"/>
                    <a:pt x="5962830" y="3270887"/>
                    <a:pt x="5922134" y="3270348"/>
                  </a:cubicBezTo>
                  <a:cubicBezTo>
                    <a:pt x="5906054" y="3270358"/>
                    <a:pt x="5892980" y="3257700"/>
                    <a:pt x="5879622" y="3249313"/>
                  </a:cubicBezTo>
                  <a:cubicBezTo>
                    <a:pt x="5859152" y="3235095"/>
                    <a:pt x="5837692" y="3219740"/>
                    <a:pt x="5809772" y="3236127"/>
                  </a:cubicBezTo>
                  <a:cubicBezTo>
                    <a:pt x="5798662" y="3241827"/>
                    <a:pt x="5719456" y="3208720"/>
                    <a:pt x="5714780" y="3198761"/>
                  </a:cubicBezTo>
                  <a:cubicBezTo>
                    <a:pt x="5711094" y="3189940"/>
                    <a:pt x="5708696" y="3177987"/>
                    <a:pt x="5710272" y="3170585"/>
                  </a:cubicBezTo>
                  <a:cubicBezTo>
                    <a:pt x="5716556" y="3157060"/>
                    <a:pt x="5727786" y="3165308"/>
                    <a:pt x="5735034" y="3169003"/>
                  </a:cubicBezTo>
                  <a:cubicBezTo>
                    <a:pt x="5772576" y="3184347"/>
                    <a:pt x="5809416" y="3194284"/>
                    <a:pt x="5847042" y="3161383"/>
                  </a:cubicBezTo>
                  <a:cubicBezTo>
                    <a:pt x="5820874" y="3152149"/>
                    <a:pt x="5815812" y="3116429"/>
                    <a:pt x="5784234" y="3107912"/>
                  </a:cubicBezTo>
                  <a:cubicBezTo>
                    <a:pt x="5775696" y="3107349"/>
                    <a:pt x="5773446" y="3093261"/>
                    <a:pt x="5780432" y="3085144"/>
                  </a:cubicBezTo>
                  <a:cubicBezTo>
                    <a:pt x="5795544" y="3067912"/>
                    <a:pt x="5810102" y="3043138"/>
                    <a:pt x="5835274" y="3051234"/>
                  </a:cubicBezTo>
                  <a:cubicBezTo>
                    <a:pt x="5862584" y="3059469"/>
                    <a:pt x="5880358" y="3066004"/>
                    <a:pt x="5900472" y="3038380"/>
                  </a:cubicBezTo>
                  <a:cubicBezTo>
                    <a:pt x="5905178" y="3032257"/>
                    <a:pt x="5932486" y="3040493"/>
                    <a:pt x="5951868" y="3023543"/>
                  </a:cubicBezTo>
                  <a:cubicBezTo>
                    <a:pt x="5969114" y="3006452"/>
                    <a:pt x="5971688" y="3000188"/>
                    <a:pt x="5959054" y="2981125"/>
                  </a:cubicBezTo>
                  <a:cubicBezTo>
                    <a:pt x="5943292" y="2960786"/>
                    <a:pt x="5938058" y="2943283"/>
                    <a:pt x="5970394" y="2925043"/>
                  </a:cubicBezTo>
                  <a:cubicBezTo>
                    <a:pt x="6000594" y="2906663"/>
                    <a:pt x="6016172" y="2866946"/>
                    <a:pt x="6062978" y="2872177"/>
                  </a:cubicBezTo>
                  <a:cubicBezTo>
                    <a:pt x="6075784" y="2873025"/>
                    <a:pt x="6076540" y="2846267"/>
                    <a:pt x="6077564" y="2831322"/>
                  </a:cubicBezTo>
                  <a:cubicBezTo>
                    <a:pt x="6079434" y="2819651"/>
                    <a:pt x="6078026" y="2808836"/>
                    <a:pt x="6066652" y="2802723"/>
                  </a:cubicBezTo>
                  <a:cubicBezTo>
                    <a:pt x="6050018" y="2795191"/>
                    <a:pt x="6043588" y="2810852"/>
                    <a:pt x="6032332" y="2818687"/>
                  </a:cubicBezTo>
                  <a:cubicBezTo>
                    <a:pt x="6026630" y="2823672"/>
                    <a:pt x="6017512" y="2831648"/>
                    <a:pt x="6015786" y="2841185"/>
                  </a:cubicBezTo>
                  <a:cubicBezTo>
                    <a:pt x="6008482" y="2869655"/>
                    <a:pt x="5988134" y="2869383"/>
                    <a:pt x="5967082" y="2863705"/>
                  </a:cubicBezTo>
                  <a:cubicBezTo>
                    <a:pt x="5934512" y="2854050"/>
                    <a:pt x="5907758" y="2853357"/>
                    <a:pt x="5890484" y="2886531"/>
                  </a:cubicBezTo>
                  <a:cubicBezTo>
                    <a:pt x="5885486" y="2896923"/>
                    <a:pt x="5875808" y="2897357"/>
                    <a:pt x="5866130" y="2897790"/>
                  </a:cubicBezTo>
                  <a:cubicBezTo>
                    <a:pt x="5846630" y="2900792"/>
                    <a:pt x="5828126" y="2904933"/>
                    <a:pt x="5814004" y="2923302"/>
                  </a:cubicBezTo>
                  <a:cubicBezTo>
                    <a:pt x="5800032" y="2939537"/>
                    <a:pt x="5777696" y="2936990"/>
                    <a:pt x="5767606" y="2927747"/>
                  </a:cubicBezTo>
                  <a:cubicBezTo>
                    <a:pt x="5747432" y="2909258"/>
                    <a:pt x="5773482" y="2904544"/>
                    <a:pt x="5782604" y="2896567"/>
                  </a:cubicBezTo>
                  <a:cubicBezTo>
                    <a:pt x="5817654" y="2869928"/>
                    <a:pt x="5847032" y="2832193"/>
                    <a:pt x="5894718" y="2824618"/>
                  </a:cubicBezTo>
                  <a:cubicBezTo>
                    <a:pt x="5913078" y="2822612"/>
                    <a:pt x="5917080" y="2811081"/>
                    <a:pt x="5914828" y="2796994"/>
                  </a:cubicBezTo>
                  <a:cubicBezTo>
                    <a:pt x="5913714" y="2781908"/>
                    <a:pt x="5910614" y="2764548"/>
                    <a:pt x="5906226" y="2750318"/>
                  </a:cubicBezTo>
                  <a:cubicBezTo>
                    <a:pt x="5901138" y="2730683"/>
                    <a:pt x="5910698" y="2716301"/>
                    <a:pt x="5925490" y="2719421"/>
                  </a:cubicBezTo>
                  <a:cubicBezTo>
                    <a:pt x="5964466" y="2729500"/>
                    <a:pt x="5996534" y="2699447"/>
                    <a:pt x="6034514" y="2708388"/>
                  </a:cubicBezTo>
                  <a:cubicBezTo>
                    <a:pt x="6056702" y="2713069"/>
                    <a:pt x="6058720" y="2699262"/>
                    <a:pt x="6054624" y="2680763"/>
                  </a:cubicBezTo>
                  <a:cubicBezTo>
                    <a:pt x="6045002" y="2649032"/>
                    <a:pt x="6034238" y="2618297"/>
                    <a:pt x="6049380" y="2584985"/>
                  </a:cubicBezTo>
                  <a:cubicBezTo>
                    <a:pt x="6031312" y="2582721"/>
                    <a:pt x="6033564" y="2596809"/>
                    <a:pt x="6026022" y="2597383"/>
                  </a:cubicBezTo>
                  <a:cubicBezTo>
                    <a:pt x="6012922" y="2600809"/>
                    <a:pt x="5997546" y="2606227"/>
                    <a:pt x="5987166" y="2601252"/>
                  </a:cubicBezTo>
                  <a:cubicBezTo>
                    <a:pt x="5974798" y="2594003"/>
                    <a:pt x="5983362" y="2578484"/>
                    <a:pt x="5984240" y="2565674"/>
                  </a:cubicBezTo>
                  <a:cubicBezTo>
                    <a:pt x="5986402" y="2549733"/>
                    <a:pt x="6007216" y="2527516"/>
                    <a:pt x="5994994" y="2518133"/>
                  </a:cubicBezTo>
                  <a:cubicBezTo>
                    <a:pt x="5974378" y="2506048"/>
                    <a:pt x="5958536" y="2533955"/>
                    <a:pt x="5938744" y="2541226"/>
                  </a:cubicBezTo>
                  <a:cubicBezTo>
                    <a:pt x="5920092" y="2547501"/>
                    <a:pt x="5927434" y="2581226"/>
                    <a:pt x="5911062" y="2585508"/>
                  </a:cubicBezTo>
                  <a:cubicBezTo>
                    <a:pt x="5887292" y="2588228"/>
                    <a:pt x="5904716" y="2552920"/>
                    <a:pt x="5881676" y="2544966"/>
                  </a:cubicBezTo>
                  <a:cubicBezTo>
                    <a:pt x="5862904" y="2537294"/>
                    <a:pt x="5847816" y="2538443"/>
                    <a:pt x="5830160" y="2545856"/>
                  </a:cubicBezTo>
                  <a:cubicBezTo>
                    <a:pt x="5816916" y="2551417"/>
                    <a:pt x="5799256" y="2558829"/>
                    <a:pt x="5790748" y="2542184"/>
                  </a:cubicBezTo>
                  <a:cubicBezTo>
                    <a:pt x="5780396" y="2521126"/>
                    <a:pt x="5791532" y="2499344"/>
                    <a:pt x="5800244" y="2481691"/>
                  </a:cubicBezTo>
                  <a:cubicBezTo>
                    <a:pt x="5807814" y="2465034"/>
                    <a:pt x="5824598" y="2470430"/>
                    <a:pt x="5834830" y="2477539"/>
                  </a:cubicBezTo>
                  <a:cubicBezTo>
                    <a:pt x="5865676" y="2496731"/>
                    <a:pt x="5881784" y="2480639"/>
                    <a:pt x="5886812" y="2454164"/>
                  </a:cubicBezTo>
                  <a:cubicBezTo>
                    <a:pt x="5893680" y="2432098"/>
                    <a:pt x="5920166" y="2420978"/>
                    <a:pt x="5911538" y="2390386"/>
                  </a:cubicBezTo>
                  <a:cubicBezTo>
                    <a:pt x="5907444" y="2371886"/>
                    <a:pt x="5874432" y="2368638"/>
                    <a:pt x="5890690" y="2350408"/>
                  </a:cubicBezTo>
                  <a:cubicBezTo>
                    <a:pt x="5909224" y="2330185"/>
                    <a:pt x="5911008" y="2366761"/>
                    <a:pt x="5931212" y="2369166"/>
                  </a:cubicBezTo>
                  <a:cubicBezTo>
                    <a:pt x="6001644" y="2373813"/>
                    <a:pt x="6072922" y="2381734"/>
                    <a:pt x="6138036" y="2417127"/>
                  </a:cubicBezTo>
                  <a:cubicBezTo>
                    <a:pt x="6155668" y="2425797"/>
                    <a:pt x="6173880" y="2425925"/>
                    <a:pt x="6183732" y="2407275"/>
                  </a:cubicBezTo>
                  <a:cubicBezTo>
                    <a:pt x="6191302" y="2390617"/>
                    <a:pt x="6198170" y="2368554"/>
                    <a:pt x="6176418" y="2357468"/>
                  </a:cubicBezTo>
                  <a:cubicBezTo>
                    <a:pt x="6150686" y="2341831"/>
                    <a:pt x="6161386" y="2326453"/>
                    <a:pt x="6175214" y="2312353"/>
                  </a:cubicBezTo>
                  <a:cubicBezTo>
                    <a:pt x="6190326" y="2295122"/>
                    <a:pt x="6201170" y="2277608"/>
                    <a:pt x="6191958" y="2255555"/>
                  </a:cubicBezTo>
                  <a:cubicBezTo>
                    <a:pt x="6183742" y="2234640"/>
                    <a:pt x="6173534" y="2211448"/>
                    <a:pt x="6147870" y="2241924"/>
                  </a:cubicBezTo>
                  <a:cubicBezTo>
                    <a:pt x="6137318" y="2255167"/>
                    <a:pt x="6124364" y="2256456"/>
                    <a:pt x="6108722" y="2250064"/>
                  </a:cubicBezTo>
                  <a:cubicBezTo>
                    <a:pt x="6076592" y="2234003"/>
                    <a:pt x="6039168" y="2232606"/>
                    <a:pt x="6012032" y="2206153"/>
                  </a:cubicBezTo>
                  <a:cubicBezTo>
                    <a:pt x="6006068" y="2199326"/>
                    <a:pt x="5995250" y="2200756"/>
                    <a:pt x="5983002" y="2207454"/>
                  </a:cubicBezTo>
                  <a:cubicBezTo>
                    <a:pt x="5945112" y="2228544"/>
                    <a:pt x="5919236" y="2215041"/>
                    <a:pt x="5913618" y="2171780"/>
                  </a:cubicBezTo>
                  <a:cubicBezTo>
                    <a:pt x="5911218" y="2159826"/>
                    <a:pt x="5903850" y="2142183"/>
                    <a:pt x="5892740" y="2147883"/>
                  </a:cubicBezTo>
                  <a:cubicBezTo>
                    <a:pt x="5869090" y="2164553"/>
                    <a:pt x="5844502" y="2147918"/>
                    <a:pt x="5821580" y="2153911"/>
                  </a:cubicBezTo>
                  <a:cubicBezTo>
                    <a:pt x="5795386" y="2160760"/>
                    <a:pt x="5781732" y="2156642"/>
                    <a:pt x="5780354" y="2129745"/>
                  </a:cubicBezTo>
                  <a:cubicBezTo>
                    <a:pt x="5781112" y="2102988"/>
                    <a:pt x="5781018" y="2072959"/>
                    <a:pt x="5818734" y="2070086"/>
                  </a:cubicBezTo>
                  <a:cubicBezTo>
                    <a:pt x="5839228" y="2068221"/>
                    <a:pt x="5859286" y="2072762"/>
                    <a:pt x="5877236" y="2061079"/>
                  </a:cubicBezTo>
                  <a:cubicBezTo>
                    <a:pt x="5891912" y="2050254"/>
                    <a:pt x="5910152" y="2034301"/>
                    <a:pt x="5896236" y="2018370"/>
                  </a:cubicBezTo>
                  <a:cubicBezTo>
                    <a:pt x="5886586" y="2002723"/>
                    <a:pt x="5862670" y="2007578"/>
                    <a:pt x="5847700" y="2022673"/>
                  </a:cubicBezTo>
                  <a:cubicBezTo>
                    <a:pt x="5835162" y="2033641"/>
                    <a:pt x="5822766" y="2042473"/>
                    <a:pt x="5806538" y="2044618"/>
                  </a:cubicBezTo>
                  <a:cubicBezTo>
                    <a:pt x="5796864" y="2045053"/>
                    <a:pt x="5786190" y="2044348"/>
                    <a:pt x="5784934" y="2031400"/>
                  </a:cubicBezTo>
                  <a:cubicBezTo>
                    <a:pt x="5783528" y="2020583"/>
                    <a:pt x="5787532" y="2009053"/>
                    <a:pt x="5802328" y="2012173"/>
                  </a:cubicBezTo>
                  <a:cubicBezTo>
                    <a:pt x="5836034" y="2020830"/>
                    <a:pt x="5852728" y="1996198"/>
                    <a:pt x="5858456" y="1975130"/>
                  </a:cubicBezTo>
                  <a:cubicBezTo>
                    <a:pt x="5866904" y="1945665"/>
                    <a:pt x="5839476" y="1923483"/>
                    <a:pt x="5820294" y="1906131"/>
                  </a:cubicBezTo>
                  <a:cubicBezTo>
                    <a:pt x="5803248" y="1888923"/>
                    <a:pt x="5783776" y="1875843"/>
                    <a:pt x="5769298" y="1852371"/>
                  </a:cubicBezTo>
                  <a:cubicBezTo>
                    <a:pt x="5746024" y="1816522"/>
                    <a:pt x="5707434" y="1832203"/>
                    <a:pt x="5673696" y="1839627"/>
                  </a:cubicBezTo>
                  <a:cubicBezTo>
                    <a:pt x="5669188" y="1811451"/>
                    <a:pt x="5710060" y="1793774"/>
                    <a:pt x="5693890" y="1763757"/>
                  </a:cubicBezTo>
                  <a:cubicBezTo>
                    <a:pt x="5688214" y="1752659"/>
                    <a:pt x="5623568" y="1694781"/>
                    <a:pt x="5613188" y="1689807"/>
                  </a:cubicBezTo>
                  <a:cubicBezTo>
                    <a:pt x="5611462" y="1699341"/>
                    <a:pt x="5609886" y="1706744"/>
                    <a:pt x="5608308" y="1714146"/>
                  </a:cubicBezTo>
                  <a:cubicBezTo>
                    <a:pt x="5608572" y="1725958"/>
                    <a:pt x="5605562" y="1738627"/>
                    <a:pt x="5591470" y="1740915"/>
                  </a:cubicBezTo>
                  <a:cubicBezTo>
                    <a:pt x="5578520" y="1742203"/>
                    <a:pt x="5565714" y="1741358"/>
                    <a:pt x="5559044" y="1729123"/>
                  </a:cubicBezTo>
                  <a:cubicBezTo>
                    <a:pt x="5550392" y="1714613"/>
                    <a:pt x="5558662" y="1703364"/>
                    <a:pt x="5566938" y="1692115"/>
                  </a:cubicBezTo>
                  <a:cubicBezTo>
                    <a:pt x="5577344" y="1681007"/>
                    <a:pt x="5597282" y="1671600"/>
                    <a:pt x="5585644" y="1653676"/>
                  </a:cubicBezTo>
                  <a:cubicBezTo>
                    <a:pt x="5570028" y="1631200"/>
                    <a:pt x="5552278" y="1608583"/>
                    <a:pt x="5528682" y="1593086"/>
                  </a:cubicBezTo>
                  <a:cubicBezTo>
                    <a:pt x="5526694" y="1590811"/>
                    <a:pt x="5521288" y="1591526"/>
                    <a:pt x="5519008" y="1593520"/>
                  </a:cubicBezTo>
                  <a:cubicBezTo>
                    <a:pt x="5513162" y="1600640"/>
                    <a:pt x="5516990" y="1607327"/>
                    <a:pt x="5519826" y="1612875"/>
                  </a:cubicBezTo>
                  <a:cubicBezTo>
                    <a:pt x="5528774" y="1623116"/>
                    <a:pt x="5537720" y="1633356"/>
                    <a:pt x="5533426" y="1649157"/>
                  </a:cubicBezTo>
                  <a:cubicBezTo>
                    <a:pt x="5530852" y="1655422"/>
                    <a:pt x="5530416" y="1661826"/>
                    <a:pt x="5523866" y="1663538"/>
                  </a:cubicBezTo>
                  <a:cubicBezTo>
                    <a:pt x="5515036" y="1667244"/>
                    <a:pt x="5508928" y="1662552"/>
                    <a:pt x="5506092" y="1657004"/>
                  </a:cubicBezTo>
                  <a:cubicBezTo>
                    <a:pt x="5499716" y="1640499"/>
                    <a:pt x="5481092" y="1630693"/>
                    <a:pt x="5476556" y="1618598"/>
                  </a:cubicBezTo>
                  <a:cubicBezTo>
                    <a:pt x="5469188" y="1600955"/>
                    <a:pt x="5424688" y="1577647"/>
                    <a:pt x="5475382" y="1557400"/>
                  </a:cubicBezTo>
                  <a:cubicBezTo>
                    <a:pt x="5484212" y="1553694"/>
                    <a:pt x="5481812" y="1541741"/>
                    <a:pt x="5474560" y="1538045"/>
                  </a:cubicBezTo>
                  <a:cubicBezTo>
                    <a:pt x="5456080" y="1526103"/>
                    <a:pt x="5464118" y="1486960"/>
                    <a:pt x="5429240" y="1495381"/>
                  </a:cubicBezTo>
                  <a:cubicBezTo>
                    <a:pt x="5405324" y="1500237"/>
                    <a:pt x="5390092" y="1503521"/>
                    <a:pt x="5396696" y="1469643"/>
                  </a:cubicBezTo>
                  <a:cubicBezTo>
                    <a:pt x="5399294" y="1447298"/>
                    <a:pt x="5378098" y="1443753"/>
                    <a:pt x="5358890" y="1442487"/>
                  </a:cubicBezTo>
                  <a:cubicBezTo>
                    <a:pt x="5340822" y="1440222"/>
                    <a:pt x="5315210" y="1438532"/>
                    <a:pt x="5316732" y="1463295"/>
                  </a:cubicBezTo>
                  <a:cubicBezTo>
                    <a:pt x="5317672" y="1496596"/>
                    <a:pt x="5294896" y="1500455"/>
                    <a:pt x="5273966" y="1508724"/>
                  </a:cubicBezTo>
                  <a:cubicBezTo>
                    <a:pt x="5257446" y="1515140"/>
                    <a:pt x="5238942" y="1519281"/>
                    <a:pt x="5225114" y="1533379"/>
                  </a:cubicBezTo>
                  <a:cubicBezTo>
                    <a:pt x="5215848" y="1543491"/>
                    <a:pt x="5203888" y="1545919"/>
                    <a:pt x="5194092" y="1532405"/>
                  </a:cubicBezTo>
                  <a:cubicBezTo>
                    <a:pt x="5160876" y="1485178"/>
                    <a:pt x="5111320" y="1504426"/>
                    <a:pt x="5070186" y="1510289"/>
                  </a:cubicBezTo>
                  <a:cubicBezTo>
                    <a:pt x="5041008" y="1513726"/>
                    <a:pt x="5024780" y="1515872"/>
                    <a:pt x="5012880" y="1486135"/>
                  </a:cubicBezTo>
                  <a:cubicBezTo>
                    <a:pt x="5009340" y="1475180"/>
                    <a:pt x="5000100" y="1469208"/>
                    <a:pt x="4992148" y="1460104"/>
                  </a:cubicBezTo>
                  <a:cubicBezTo>
                    <a:pt x="4997848" y="1455120"/>
                    <a:pt x="5005390" y="1454545"/>
                    <a:pt x="5010506" y="1458100"/>
                  </a:cubicBezTo>
                  <a:cubicBezTo>
                    <a:pt x="5046884" y="1490523"/>
                    <a:pt x="5090298" y="1482666"/>
                    <a:pt x="5133424" y="1479078"/>
                  </a:cubicBezTo>
                  <a:cubicBezTo>
                    <a:pt x="5155056" y="1476215"/>
                    <a:pt x="5177686" y="1474492"/>
                    <a:pt x="5198444" y="1484440"/>
                  </a:cubicBezTo>
                  <a:cubicBezTo>
                    <a:pt x="5221192" y="1496664"/>
                    <a:pt x="5240986" y="1489391"/>
                    <a:pt x="5255250" y="1468889"/>
                  </a:cubicBezTo>
                  <a:cubicBezTo>
                    <a:pt x="5266942" y="1454648"/>
                    <a:pt x="5278634" y="1440407"/>
                    <a:pt x="5290328" y="1426168"/>
                  </a:cubicBezTo>
                  <a:cubicBezTo>
                    <a:pt x="5307076" y="1408508"/>
                    <a:pt x="5330146" y="1400380"/>
                    <a:pt x="5352146" y="1401967"/>
                  </a:cubicBezTo>
                  <a:close/>
                  <a:moveTo>
                    <a:pt x="3647768" y="1124639"/>
                  </a:moveTo>
                  <a:cubicBezTo>
                    <a:pt x="3653731" y="1125401"/>
                    <a:pt x="3658866" y="1128387"/>
                    <a:pt x="3659458" y="1134843"/>
                  </a:cubicBezTo>
                  <a:cubicBezTo>
                    <a:pt x="3658243" y="1165798"/>
                    <a:pt x="3674934" y="1157177"/>
                    <a:pt x="3691470" y="1150689"/>
                  </a:cubicBezTo>
                  <a:cubicBezTo>
                    <a:pt x="3734052" y="1139356"/>
                    <a:pt x="3767054" y="1156336"/>
                    <a:pt x="3794848" y="1185836"/>
                  </a:cubicBezTo>
                  <a:cubicBezTo>
                    <a:pt x="3821656" y="1214208"/>
                    <a:pt x="3846174" y="1244580"/>
                    <a:pt x="3870852" y="1272825"/>
                  </a:cubicBezTo>
                  <a:cubicBezTo>
                    <a:pt x="3867638" y="1294564"/>
                    <a:pt x="3863938" y="1315739"/>
                    <a:pt x="3862628" y="1337059"/>
                  </a:cubicBezTo>
                  <a:lnTo>
                    <a:pt x="3867012" y="1383328"/>
                  </a:lnTo>
                  <a:lnTo>
                    <a:pt x="3882422" y="1329440"/>
                  </a:lnTo>
                  <a:cubicBezTo>
                    <a:pt x="3890670" y="1318207"/>
                    <a:pt x="3882998" y="1304830"/>
                    <a:pt x="3886982" y="1293312"/>
                  </a:cubicBezTo>
                  <a:cubicBezTo>
                    <a:pt x="3909448" y="1277679"/>
                    <a:pt x="3925796" y="1289497"/>
                    <a:pt x="3939726" y="1305438"/>
                  </a:cubicBezTo>
                  <a:cubicBezTo>
                    <a:pt x="3942710" y="1308854"/>
                    <a:pt x="3944558" y="1313267"/>
                    <a:pt x="3945408" y="1316537"/>
                  </a:cubicBezTo>
                  <a:cubicBezTo>
                    <a:pt x="3947108" y="1339156"/>
                    <a:pt x="3934162" y="1356500"/>
                    <a:pt x="3927474" y="1376411"/>
                  </a:cubicBezTo>
                  <a:cubicBezTo>
                    <a:pt x="3915802" y="1422775"/>
                    <a:pt x="3925596" y="1468443"/>
                    <a:pt x="3932120" y="1514963"/>
                  </a:cubicBezTo>
                  <a:cubicBezTo>
                    <a:pt x="3932544" y="1524635"/>
                    <a:pt x="3938656" y="1529334"/>
                    <a:pt x="3945760" y="1535172"/>
                  </a:cubicBezTo>
                  <a:cubicBezTo>
                    <a:pt x="3975184" y="1559657"/>
                    <a:pt x="4053094" y="1563835"/>
                    <a:pt x="4088502" y="1546933"/>
                  </a:cubicBezTo>
                  <a:cubicBezTo>
                    <a:pt x="4127466" y="1524910"/>
                    <a:pt x="4168276" y="1507300"/>
                    <a:pt x="4208642" y="1544311"/>
                  </a:cubicBezTo>
                  <a:cubicBezTo>
                    <a:pt x="4224844" y="1558264"/>
                    <a:pt x="4241340" y="1551872"/>
                    <a:pt x="4256980" y="1542212"/>
                  </a:cubicBezTo>
                  <a:cubicBezTo>
                    <a:pt x="4274898" y="1530559"/>
                    <a:pt x="4293956" y="1517912"/>
                    <a:pt x="4304766" y="1500422"/>
                  </a:cubicBezTo>
                  <a:cubicBezTo>
                    <a:pt x="4320414" y="1474686"/>
                    <a:pt x="4334496" y="1456347"/>
                    <a:pt x="4370322" y="1465191"/>
                  </a:cubicBezTo>
                  <a:cubicBezTo>
                    <a:pt x="4392496" y="1469900"/>
                    <a:pt x="4385252" y="1450123"/>
                    <a:pt x="4381846" y="1437033"/>
                  </a:cubicBezTo>
                  <a:cubicBezTo>
                    <a:pt x="4371618" y="1413840"/>
                    <a:pt x="4365654" y="1390935"/>
                    <a:pt x="4394522" y="1375734"/>
                  </a:cubicBezTo>
                  <a:cubicBezTo>
                    <a:pt x="4405468" y="1372184"/>
                    <a:pt x="4414994" y="1373899"/>
                    <a:pt x="4424234" y="1379879"/>
                  </a:cubicBezTo>
                  <a:cubicBezTo>
                    <a:pt x="4462192" y="1388866"/>
                    <a:pt x="4497872" y="1399844"/>
                    <a:pt x="4502972" y="1451625"/>
                  </a:cubicBezTo>
                  <a:cubicBezTo>
                    <a:pt x="4504960" y="1469976"/>
                    <a:pt x="4526568" y="1467146"/>
                    <a:pt x="4538944" y="1458337"/>
                  </a:cubicBezTo>
                  <a:cubicBezTo>
                    <a:pt x="4581176" y="1435463"/>
                    <a:pt x="4602206" y="1473314"/>
                    <a:pt x="4632344" y="1487132"/>
                  </a:cubicBezTo>
                  <a:cubicBezTo>
                    <a:pt x="4642720" y="1492117"/>
                    <a:pt x="4638734" y="1503638"/>
                    <a:pt x="4633898" y="1511884"/>
                  </a:cubicBezTo>
                  <a:cubicBezTo>
                    <a:pt x="4606870" y="1547570"/>
                    <a:pt x="4608136" y="1592663"/>
                    <a:pt x="4590496" y="1632197"/>
                  </a:cubicBezTo>
                  <a:cubicBezTo>
                    <a:pt x="4576978" y="1658075"/>
                    <a:pt x="4603124" y="1699488"/>
                    <a:pt x="4636108" y="1702781"/>
                  </a:cubicBezTo>
                  <a:cubicBezTo>
                    <a:pt x="4657294" y="1706352"/>
                    <a:pt x="4678618" y="1707789"/>
                    <a:pt x="4695672" y="1725013"/>
                  </a:cubicBezTo>
                  <a:cubicBezTo>
                    <a:pt x="4716996" y="1742523"/>
                    <a:pt x="4766198" y="1711548"/>
                    <a:pt x="4770044" y="1686087"/>
                  </a:cubicBezTo>
                  <a:cubicBezTo>
                    <a:pt x="4770618" y="1677554"/>
                    <a:pt x="4772184" y="1670157"/>
                    <a:pt x="4775460" y="1653233"/>
                  </a:cubicBezTo>
                  <a:cubicBezTo>
                    <a:pt x="4787676" y="1678703"/>
                    <a:pt x="4803312" y="1685115"/>
                    <a:pt x="4824354" y="1690818"/>
                  </a:cubicBezTo>
                  <a:cubicBezTo>
                    <a:pt x="4861314" y="1698667"/>
                    <a:pt x="4870968" y="1746469"/>
                    <a:pt x="4843520" y="1772481"/>
                  </a:cubicBezTo>
                  <a:cubicBezTo>
                    <a:pt x="4842382" y="1773476"/>
                    <a:pt x="4839110" y="1774326"/>
                    <a:pt x="4836838" y="1776317"/>
                  </a:cubicBezTo>
                  <a:cubicBezTo>
                    <a:pt x="4832144" y="1782431"/>
                    <a:pt x="4829438" y="1790821"/>
                    <a:pt x="4833416" y="1795375"/>
                  </a:cubicBezTo>
                  <a:cubicBezTo>
                    <a:pt x="4870942" y="1826839"/>
                    <a:pt x="4796854" y="1877570"/>
                    <a:pt x="4852718" y="1907053"/>
                  </a:cubicBezTo>
                  <a:cubicBezTo>
                    <a:pt x="4860962" y="1911894"/>
                    <a:pt x="4866786" y="1920859"/>
                    <a:pt x="4875604" y="1917167"/>
                  </a:cubicBezTo>
                  <a:cubicBezTo>
                    <a:pt x="4929782" y="1891884"/>
                    <a:pt x="4964602" y="1931737"/>
                    <a:pt x="5000420" y="1956656"/>
                  </a:cubicBezTo>
                  <a:cubicBezTo>
                    <a:pt x="5038230" y="1983850"/>
                    <a:pt x="5074912" y="1979892"/>
                    <a:pt x="5097960" y="1939653"/>
                  </a:cubicBezTo>
                  <a:cubicBezTo>
                    <a:pt x="5105214" y="1927282"/>
                    <a:pt x="5103516" y="1904663"/>
                    <a:pt x="5126830" y="1908378"/>
                  </a:cubicBezTo>
                  <a:cubicBezTo>
                    <a:pt x="5147868" y="1914082"/>
                    <a:pt x="5161088" y="1924617"/>
                    <a:pt x="5163924" y="1946241"/>
                  </a:cubicBezTo>
                  <a:cubicBezTo>
                    <a:pt x="5166482" y="1956058"/>
                    <a:pt x="5170176" y="1964879"/>
                    <a:pt x="5182826" y="1967875"/>
                  </a:cubicBezTo>
                  <a:cubicBezTo>
                    <a:pt x="5222632" y="1981273"/>
                    <a:pt x="5233994" y="2019546"/>
                    <a:pt x="5205264" y="2048686"/>
                  </a:cubicBezTo>
                  <a:cubicBezTo>
                    <a:pt x="5185780" y="2067734"/>
                    <a:pt x="5159334" y="2078811"/>
                    <a:pt x="5141694" y="2102269"/>
                  </a:cubicBezTo>
                  <a:cubicBezTo>
                    <a:pt x="5135864" y="2109378"/>
                    <a:pt x="5118372" y="2114629"/>
                    <a:pt x="5108846" y="2112915"/>
                  </a:cubicBezTo>
                  <a:cubicBezTo>
                    <a:pt x="5057102" y="2101927"/>
                    <a:pt x="5008614" y="2122235"/>
                    <a:pt x="4959278" y="2123199"/>
                  </a:cubicBezTo>
                  <a:cubicBezTo>
                    <a:pt x="4948468" y="2124613"/>
                    <a:pt x="4934824" y="2120478"/>
                    <a:pt x="4930696" y="2134133"/>
                  </a:cubicBezTo>
                  <a:cubicBezTo>
                    <a:pt x="4927704" y="2146791"/>
                    <a:pt x="4938936" y="2155049"/>
                    <a:pt x="4948316" y="2158895"/>
                  </a:cubicBezTo>
                  <a:cubicBezTo>
                    <a:pt x="4982718" y="2173001"/>
                    <a:pt x="5005744" y="2197057"/>
                    <a:pt x="5030758" y="2223389"/>
                  </a:cubicBezTo>
                  <a:cubicBezTo>
                    <a:pt x="5047814" y="2240612"/>
                    <a:pt x="5084632" y="2250596"/>
                    <a:pt x="5112638" y="2264269"/>
                  </a:cubicBezTo>
                  <a:cubicBezTo>
                    <a:pt x="5130266" y="2272959"/>
                    <a:pt x="5149320" y="2260312"/>
                    <a:pt x="5140084" y="2238257"/>
                  </a:cubicBezTo>
                  <a:cubicBezTo>
                    <a:pt x="5133550" y="2223886"/>
                    <a:pt x="5138672" y="2211372"/>
                    <a:pt x="5138392" y="2199564"/>
                  </a:cubicBezTo>
                  <a:cubicBezTo>
                    <a:pt x="5139816" y="2194303"/>
                    <a:pt x="5142378" y="2188045"/>
                    <a:pt x="5143656" y="2184917"/>
                  </a:cubicBezTo>
                  <a:cubicBezTo>
                    <a:pt x="5174216" y="2208408"/>
                    <a:pt x="5196124" y="2169163"/>
                    <a:pt x="5221430" y="2175154"/>
                  </a:cubicBezTo>
                  <a:cubicBezTo>
                    <a:pt x="5238348" y="2178439"/>
                    <a:pt x="5240480" y="2178581"/>
                    <a:pt x="5238354" y="2162365"/>
                  </a:cubicBezTo>
                  <a:cubicBezTo>
                    <a:pt x="5236512" y="2141879"/>
                    <a:pt x="5253858" y="2138762"/>
                    <a:pt x="5269072" y="2135502"/>
                  </a:cubicBezTo>
                  <a:cubicBezTo>
                    <a:pt x="5284284" y="2132238"/>
                    <a:pt x="5289120" y="2140066"/>
                    <a:pt x="5290248" y="2155145"/>
                  </a:cubicBezTo>
                  <a:cubicBezTo>
                    <a:pt x="5292376" y="2171362"/>
                    <a:pt x="5320674" y="2164696"/>
                    <a:pt x="5320522" y="2182904"/>
                  </a:cubicBezTo>
                  <a:cubicBezTo>
                    <a:pt x="5322366" y="2203389"/>
                    <a:pt x="5324064" y="2226006"/>
                    <a:pt x="5303728" y="2241781"/>
                  </a:cubicBezTo>
                  <a:cubicBezTo>
                    <a:pt x="5292494" y="2249598"/>
                    <a:pt x="5280264" y="2256274"/>
                    <a:pt x="5277132" y="2271066"/>
                  </a:cubicBezTo>
                  <a:cubicBezTo>
                    <a:pt x="5274430" y="2279457"/>
                    <a:pt x="5272574" y="2291120"/>
                    <a:pt x="5282952" y="2296106"/>
                  </a:cubicBezTo>
                  <a:cubicBezTo>
                    <a:pt x="5294324" y="2302230"/>
                    <a:pt x="5304278" y="2297543"/>
                    <a:pt x="5308262" y="2286024"/>
                  </a:cubicBezTo>
                  <a:cubicBezTo>
                    <a:pt x="5320074" y="2253601"/>
                    <a:pt x="5338850" y="2229146"/>
                    <a:pt x="5374822" y="2219783"/>
                  </a:cubicBezTo>
                  <a:cubicBezTo>
                    <a:pt x="5389040" y="2215382"/>
                    <a:pt x="5401272" y="2208705"/>
                    <a:pt x="5416058" y="2211845"/>
                  </a:cubicBezTo>
                  <a:cubicBezTo>
                    <a:pt x="5429562" y="2218113"/>
                    <a:pt x="5441220" y="2219969"/>
                    <a:pt x="5449752" y="2204471"/>
                  </a:cubicBezTo>
                  <a:cubicBezTo>
                    <a:pt x="5455586" y="2197362"/>
                    <a:pt x="5462268" y="2193526"/>
                    <a:pt x="5470656" y="2196234"/>
                  </a:cubicBezTo>
                  <a:cubicBezTo>
                    <a:pt x="5479046" y="2198944"/>
                    <a:pt x="5478616" y="2205344"/>
                    <a:pt x="5478188" y="2211744"/>
                  </a:cubicBezTo>
                  <a:cubicBezTo>
                    <a:pt x="5479464" y="2224689"/>
                    <a:pt x="5473630" y="2231799"/>
                    <a:pt x="5463534" y="2238619"/>
                  </a:cubicBezTo>
                  <a:cubicBezTo>
                    <a:pt x="5453436" y="2245439"/>
                    <a:pt x="5429984" y="2227785"/>
                    <a:pt x="5435238" y="2245285"/>
                  </a:cubicBezTo>
                  <a:cubicBezTo>
                    <a:pt x="5439498" y="2261647"/>
                    <a:pt x="5449726" y="2284841"/>
                    <a:pt x="5473044" y="2288556"/>
                  </a:cubicBezTo>
                  <a:cubicBezTo>
                    <a:pt x="5492094" y="2291982"/>
                    <a:pt x="5524512" y="2287735"/>
                    <a:pt x="5517394" y="2314045"/>
                  </a:cubicBezTo>
                  <a:cubicBezTo>
                    <a:pt x="5510560" y="2336091"/>
                    <a:pt x="5478716" y="2331802"/>
                    <a:pt x="5456682" y="2324959"/>
                  </a:cubicBezTo>
                  <a:cubicBezTo>
                    <a:pt x="5406214" y="2310842"/>
                    <a:pt x="5348336" y="2343376"/>
                    <a:pt x="5337374" y="2395147"/>
                  </a:cubicBezTo>
                  <a:cubicBezTo>
                    <a:pt x="5335378" y="2408944"/>
                    <a:pt x="5340068" y="2418905"/>
                    <a:pt x="5350300" y="2426024"/>
                  </a:cubicBezTo>
                  <a:cubicBezTo>
                    <a:pt x="5364512" y="2437697"/>
                    <a:pt x="5378876" y="2431164"/>
                    <a:pt x="5390252" y="2421215"/>
                  </a:cubicBezTo>
                  <a:cubicBezTo>
                    <a:pt x="5409594" y="2404301"/>
                    <a:pt x="5430636" y="2410005"/>
                    <a:pt x="5448120" y="2420827"/>
                  </a:cubicBezTo>
                  <a:cubicBezTo>
                    <a:pt x="5465600" y="2431650"/>
                    <a:pt x="5471002" y="2447016"/>
                    <a:pt x="5467580" y="2466074"/>
                  </a:cubicBezTo>
                  <a:cubicBezTo>
                    <a:pt x="5465016" y="2488407"/>
                    <a:pt x="5463876" y="2489401"/>
                    <a:pt x="5417098" y="2500181"/>
                  </a:cubicBezTo>
                  <a:cubicBezTo>
                    <a:pt x="5440694" y="2515700"/>
                    <a:pt x="5452914" y="2541171"/>
                    <a:pt x="5466412" y="2563511"/>
                  </a:cubicBezTo>
                  <a:cubicBezTo>
                    <a:pt x="5482610" y="2593537"/>
                    <a:pt x="5464550" y="2607323"/>
                    <a:pt x="5431710" y="2601895"/>
                  </a:cubicBezTo>
                  <a:cubicBezTo>
                    <a:pt x="5442082" y="2622955"/>
                    <a:pt x="5461984" y="2629654"/>
                    <a:pt x="5477336" y="2640333"/>
                  </a:cubicBezTo>
                  <a:cubicBezTo>
                    <a:pt x="5483588" y="2642897"/>
                    <a:pt x="5497236" y="2647034"/>
                    <a:pt x="5502216" y="2636653"/>
                  </a:cubicBezTo>
                  <a:cubicBezTo>
                    <a:pt x="5508332" y="2625276"/>
                    <a:pt x="5508768" y="2602803"/>
                    <a:pt x="5527674" y="2608362"/>
                  </a:cubicBezTo>
                  <a:cubicBezTo>
                    <a:pt x="5543312" y="2614774"/>
                    <a:pt x="5561506" y="2631003"/>
                    <a:pt x="5566758" y="2648502"/>
                  </a:cubicBezTo>
                  <a:cubicBezTo>
                    <a:pt x="5578406" y="2682508"/>
                    <a:pt x="5611526" y="2699741"/>
                    <a:pt x="5626590" y="2730761"/>
                  </a:cubicBezTo>
                  <a:cubicBezTo>
                    <a:pt x="5637102" y="2749689"/>
                    <a:pt x="5657570" y="2763927"/>
                    <a:pt x="5686860" y="2758398"/>
                  </a:cubicBezTo>
                  <a:cubicBezTo>
                    <a:pt x="5718426" y="2750880"/>
                    <a:pt x="5765178" y="2820472"/>
                    <a:pt x="5752514" y="2849623"/>
                  </a:cubicBezTo>
                  <a:cubicBezTo>
                    <a:pt x="5751236" y="2852753"/>
                    <a:pt x="5747534" y="2860003"/>
                    <a:pt x="5746542" y="2858867"/>
                  </a:cubicBezTo>
                  <a:cubicBezTo>
                    <a:pt x="5704034" y="2853858"/>
                    <a:pt x="5699184" y="2894252"/>
                    <a:pt x="5679556" y="2915436"/>
                  </a:cubicBezTo>
                  <a:cubicBezTo>
                    <a:pt x="5647560" y="2945427"/>
                    <a:pt x="5646698" y="2974303"/>
                    <a:pt x="5669858" y="3012298"/>
                  </a:cubicBezTo>
                  <a:cubicBezTo>
                    <a:pt x="5682218" y="3035635"/>
                    <a:pt x="5685194" y="3071199"/>
                    <a:pt x="5725004" y="3068524"/>
                  </a:cubicBezTo>
                  <a:cubicBezTo>
                    <a:pt x="5732538" y="3067960"/>
                    <a:pt x="5740212" y="3081335"/>
                    <a:pt x="5730968" y="3091429"/>
                  </a:cubicBezTo>
                  <a:cubicBezTo>
                    <a:pt x="5723998" y="3099532"/>
                    <a:pt x="5715746" y="3110765"/>
                    <a:pt x="5701246" y="3103358"/>
                  </a:cubicBezTo>
                  <a:cubicBezTo>
                    <a:pt x="5696130" y="3099797"/>
                    <a:pt x="5695708" y="3090125"/>
                    <a:pt x="5685898" y="3092679"/>
                  </a:cubicBezTo>
                  <a:cubicBezTo>
                    <a:pt x="5677790" y="3101777"/>
                    <a:pt x="5680204" y="3113728"/>
                    <a:pt x="5680626" y="3123401"/>
                  </a:cubicBezTo>
                  <a:cubicBezTo>
                    <a:pt x="5678776" y="3135064"/>
                    <a:pt x="5681188" y="3147014"/>
                    <a:pt x="5677488" y="3154264"/>
                  </a:cubicBezTo>
                  <a:cubicBezTo>
                    <a:pt x="5651314" y="3193223"/>
                    <a:pt x="5627560" y="3228059"/>
                    <a:pt x="5653276" y="3275870"/>
                  </a:cubicBezTo>
                  <a:cubicBezTo>
                    <a:pt x="5655976" y="3283553"/>
                    <a:pt x="5644600" y="3293503"/>
                    <a:pt x="5636636" y="3300468"/>
                  </a:cubicBezTo>
                  <a:cubicBezTo>
                    <a:pt x="5608476" y="3321076"/>
                    <a:pt x="5614152" y="3364322"/>
                    <a:pt x="5645424" y="3377145"/>
                  </a:cubicBezTo>
                  <a:cubicBezTo>
                    <a:pt x="5683096" y="3390401"/>
                    <a:pt x="5718064" y="3412045"/>
                    <a:pt x="5750500" y="3359579"/>
                  </a:cubicBezTo>
                  <a:cubicBezTo>
                    <a:pt x="5761454" y="3339956"/>
                    <a:pt x="5795438" y="3328316"/>
                    <a:pt x="5825286" y="3346400"/>
                  </a:cubicBezTo>
                  <a:cubicBezTo>
                    <a:pt x="5846894" y="3359645"/>
                    <a:pt x="5866658" y="3352403"/>
                    <a:pt x="5887274" y="3348434"/>
                  </a:cubicBezTo>
                  <a:cubicBezTo>
                    <a:pt x="5918552" y="3345183"/>
                    <a:pt x="5928218" y="3360838"/>
                    <a:pt x="5929628" y="3387723"/>
                  </a:cubicBezTo>
                  <a:cubicBezTo>
                    <a:pt x="5928910" y="3414464"/>
                    <a:pt x="5932598" y="3439360"/>
                    <a:pt x="5893072" y="3437768"/>
                  </a:cubicBezTo>
                  <a:cubicBezTo>
                    <a:pt x="5854686" y="3435182"/>
                    <a:pt x="5819000" y="3440278"/>
                    <a:pt x="5782040" y="3416356"/>
                  </a:cubicBezTo>
                  <a:cubicBezTo>
                    <a:pt x="5757452" y="3399697"/>
                    <a:pt x="5728438" y="3433104"/>
                    <a:pt x="5700714" y="3431236"/>
                  </a:cubicBezTo>
                  <a:cubicBezTo>
                    <a:pt x="5694316" y="3430805"/>
                    <a:pt x="5691470" y="3441330"/>
                    <a:pt x="5694168" y="3449015"/>
                  </a:cubicBezTo>
                  <a:cubicBezTo>
                    <a:pt x="5696722" y="3458831"/>
                    <a:pt x="5704260" y="3458267"/>
                    <a:pt x="5713928" y="3457846"/>
                  </a:cubicBezTo>
                  <a:cubicBezTo>
                    <a:pt x="5781460" y="3457038"/>
                    <a:pt x="5849704" y="3461637"/>
                    <a:pt x="5910256" y="3501080"/>
                  </a:cubicBezTo>
                  <a:cubicBezTo>
                    <a:pt x="5912244" y="3503357"/>
                    <a:pt x="5916368" y="3505779"/>
                    <a:pt x="5916368" y="3505779"/>
                  </a:cubicBezTo>
                  <a:cubicBezTo>
                    <a:pt x="5915216" y="3554995"/>
                    <a:pt x="5953594" y="3573656"/>
                    <a:pt x="5987282" y="3598430"/>
                  </a:cubicBezTo>
                  <a:cubicBezTo>
                    <a:pt x="6003486" y="3612382"/>
                    <a:pt x="6001916" y="3635851"/>
                    <a:pt x="5968646" y="3636823"/>
                  </a:cubicBezTo>
                  <a:cubicBezTo>
                    <a:pt x="5955704" y="3638095"/>
                    <a:pt x="5945894" y="3640649"/>
                    <a:pt x="5933386" y="3635519"/>
                  </a:cubicBezTo>
                  <a:cubicBezTo>
                    <a:pt x="5921872" y="3631528"/>
                    <a:pt x="5910922" y="3635078"/>
                    <a:pt x="5906940" y="3646598"/>
                  </a:cubicBezTo>
                  <a:cubicBezTo>
                    <a:pt x="5894556" y="3687554"/>
                    <a:pt x="5861132" y="3722810"/>
                    <a:pt x="5873910" y="3771894"/>
                  </a:cubicBezTo>
                  <a:cubicBezTo>
                    <a:pt x="5878316" y="3786121"/>
                    <a:pt x="5871630" y="3789957"/>
                    <a:pt x="5861110" y="3787105"/>
                  </a:cubicBezTo>
                  <a:cubicBezTo>
                    <a:pt x="5823294" y="3775983"/>
                    <a:pt x="5771820" y="3808951"/>
                    <a:pt x="5749942" y="3751752"/>
                  </a:cubicBezTo>
                  <a:cubicBezTo>
                    <a:pt x="5747954" y="3749476"/>
                    <a:pt x="5741696" y="3746910"/>
                    <a:pt x="5738428" y="3747761"/>
                  </a:cubicBezTo>
                  <a:cubicBezTo>
                    <a:pt x="5705296" y="3762674"/>
                    <a:pt x="5665626" y="3763217"/>
                    <a:pt x="5633490" y="3779269"/>
                  </a:cubicBezTo>
                  <a:cubicBezTo>
                    <a:pt x="5615858" y="3786653"/>
                    <a:pt x="5632912" y="3803877"/>
                    <a:pt x="5644570" y="3805734"/>
                  </a:cubicBezTo>
                  <a:cubicBezTo>
                    <a:pt x="5705136" y="3813030"/>
                    <a:pt x="5712936" y="3872495"/>
                    <a:pt x="5747046" y="3906942"/>
                  </a:cubicBezTo>
                  <a:cubicBezTo>
                    <a:pt x="5748042" y="3908081"/>
                    <a:pt x="5747754" y="3912347"/>
                    <a:pt x="5747612" y="3914481"/>
                  </a:cubicBezTo>
                  <a:cubicBezTo>
                    <a:pt x="5710920" y="3950585"/>
                    <a:pt x="5746028" y="3970098"/>
                    <a:pt x="5762372" y="3997991"/>
                  </a:cubicBezTo>
                  <a:cubicBezTo>
                    <a:pt x="5777576" y="4026876"/>
                    <a:pt x="5758800" y="4051330"/>
                    <a:pt x="5741160" y="4074788"/>
                  </a:cubicBezTo>
                  <a:cubicBezTo>
                    <a:pt x="5734194" y="4082893"/>
                    <a:pt x="5724238" y="4087580"/>
                    <a:pt x="5717268" y="4095683"/>
                  </a:cubicBezTo>
                  <a:cubicBezTo>
                    <a:pt x="5707740" y="4110042"/>
                    <a:pt x="5704604" y="4124835"/>
                    <a:pt x="5727356" y="4121009"/>
                  </a:cubicBezTo>
                  <a:cubicBezTo>
                    <a:pt x="5760910" y="4115769"/>
                    <a:pt x="5783654" y="4128017"/>
                    <a:pt x="5805826" y="4148801"/>
                  </a:cubicBezTo>
                  <a:cubicBezTo>
                    <a:pt x="5821036" y="4161612"/>
                    <a:pt x="5837810" y="4167030"/>
                    <a:pt x="5855724" y="4171453"/>
                  </a:cubicBezTo>
                  <a:cubicBezTo>
                    <a:pt x="5868518" y="4172314"/>
                    <a:pt x="5884298" y="4176593"/>
                    <a:pt x="5884292" y="4192666"/>
                  </a:cubicBezTo>
                  <a:cubicBezTo>
                    <a:pt x="5885424" y="4207745"/>
                    <a:pt x="5877316" y="4216844"/>
                    <a:pt x="5863954" y="4224516"/>
                  </a:cubicBezTo>
                  <a:cubicBezTo>
                    <a:pt x="5816172" y="4250229"/>
                    <a:pt x="5817168" y="4251368"/>
                    <a:pt x="5844876" y="4301459"/>
                  </a:cubicBezTo>
                  <a:cubicBezTo>
                    <a:pt x="5858374" y="4323800"/>
                    <a:pt x="5886516" y="4351414"/>
                    <a:pt x="5840016" y="4374002"/>
                  </a:cubicBezTo>
                  <a:cubicBezTo>
                    <a:pt x="5828926" y="4379683"/>
                    <a:pt x="5832190" y="4394905"/>
                    <a:pt x="5847828" y="4401317"/>
                  </a:cubicBezTo>
                  <a:cubicBezTo>
                    <a:pt x="5883366" y="4414429"/>
                    <a:pt x="5892598" y="4436481"/>
                    <a:pt x="5866004" y="4465768"/>
                  </a:cubicBezTo>
                  <a:cubicBezTo>
                    <a:pt x="5856616" y="4477993"/>
                    <a:pt x="5858318" y="4484539"/>
                    <a:pt x="5869550" y="4492797"/>
                  </a:cubicBezTo>
                  <a:cubicBezTo>
                    <a:pt x="5881916" y="4500060"/>
                    <a:pt x="5890870" y="4510307"/>
                    <a:pt x="5902242" y="4516431"/>
                  </a:cubicBezTo>
                  <a:cubicBezTo>
                    <a:pt x="5908354" y="4521130"/>
                    <a:pt x="5916598" y="4525973"/>
                    <a:pt x="5912756" y="4535358"/>
                  </a:cubicBezTo>
                  <a:cubicBezTo>
                    <a:pt x="5909058" y="4542610"/>
                    <a:pt x="5900672" y="4539903"/>
                    <a:pt x="5895268" y="4540609"/>
                  </a:cubicBezTo>
                  <a:cubicBezTo>
                    <a:pt x="5847636" y="4548116"/>
                    <a:pt x="5844222" y="4551100"/>
                    <a:pt x="5855158" y="4595775"/>
                  </a:cubicBezTo>
                  <a:cubicBezTo>
                    <a:pt x="5862680" y="4627358"/>
                    <a:pt x="5853574" y="4651391"/>
                    <a:pt x="5833802" y="4674706"/>
                  </a:cubicBezTo>
                  <a:cubicBezTo>
                    <a:pt x="5826690" y="4684942"/>
                    <a:pt x="5820714" y="4694186"/>
                    <a:pt x="5830666" y="4705572"/>
                  </a:cubicBezTo>
                  <a:cubicBezTo>
                    <a:pt x="5840612" y="4716959"/>
                    <a:pt x="5852700" y="4712412"/>
                    <a:pt x="5862940" y="4703459"/>
                  </a:cubicBezTo>
                  <a:cubicBezTo>
                    <a:pt x="5873178" y="4694505"/>
                    <a:pt x="5885120" y="4692096"/>
                    <a:pt x="5899622" y="4699501"/>
                  </a:cubicBezTo>
                  <a:cubicBezTo>
                    <a:pt x="5915118" y="4708047"/>
                    <a:pt x="5903598" y="4720131"/>
                    <a:pt x="5900750" y="4730656"/>
                  </a:cubicBezTo>
                  <a:cubicBezTo>
                    <a:pt x="5895482" y="4745303"/>
                    <a:pt x="5899178" y="4754124"/>
                    <a:pt x="5912968" y="4756124"/>
                  </a:cubicBezTo>
                  <a:cubicBezTo>
                    <a:pt x="5941400" y="4763400"/>
                    <a:pt x="5936844" y="4783452"/>
                    <a:pt x="5925324" y="4795534"/>
                  </a:cubicBezTo>
                  <a:cubicBezTo>
                    <a:pt x="5903564" y="4816573"/>
                    <a:pt x="5905120" y="4841325"/>
                    <a:pt x="5904542" y="4865934"/>
                  </a:cubicBezTo>
                  <a:cubicBezTo>
                    <a:pt x="5902258" y="4900071"/>
                    <a:pt x="5878794" y="4914564"/>
                    <a:pt x="5849938" y="4897618"/>
                  </a:cubicBezTo>
                  <a:cubicBezTo>
                    <a:pt x="5844678" y="4896193"/>
                    <a:pt x="5841978" y="4888510"/>
                    <a:pt x="5836718" y="4887083"/>
                  </a:cubicBezTo>
                  <a:cubicBezTo>
                    <a:pt x="5823358" y="4878681"/>
                    <a:pt x="5805734" y="4853918"/>
                    <a:pt x="5795212" y="4867139"/>
                  </a:cubicBezTo>
                  <a:cubicBezTo>
                    <a:pt x="5781416" y="4881212"/>
                    <a:pt x="5800318" y="4902846"/>
                    <a:pt x="5812112" y="4918645"/>
                  </a:cubicBezTo>
                  <a:cubicBezTo>
                    <a:pt x="5826038" y="4934585"/>
                    <a:pt x="5842530" y="4944270"/>
                    <a:pt x="5862572" y="4948835"/>
                  </a:cubicBezTo>
                  <a:cubicBezTo>
                    <a:pt x="5885892" y="4952549"/>
                    <a:pt x="5893562" y="4965925"/>
                    <a:pt x="5896398" y="4987549"/>
                  </a:cubicBezTo>
                  <a:cubicBezTo>
                    <a:pt x="5900374" y="5008177"/>
                    <a:pt x="5893398" y="5032354"/>
                    <a:pt x="5913726" y="5048727"/>
                  </a:cubicBezTo>
                  <a:cubicBezTo>
                    <a:pt x="5919694" y="5055558"/>
                    <a:pt x="5913718" y="5064801"/>
                    <a:pt x="5905896" y="5069632"/>
                  </a:cubicBezTo>
                  <a:cubicBezTo>
                    <a:pt x="5880868" y="5091520"/>
                    <a:pt x="5858538" y="5121093"/>
                    <a:pt x="5824550" y="5132733"/>
                  </a:cubicBezTo>
                  <a:cubicBezTo>
                    <a:pt x="5807062" y="5137986"/>
                    <a:pt x="5792558" y="5146652"/>
                    <a:pt x="5779902" y="5159732"/>
                  </a:cubicBezTo>
                  <a:cubicBezTo>
                    <a:pt x="5774212" y="5164707"/>
                    <a:pt x="5766104" y="5173804"/>
                    <a:pt x="5759848" y="5171239"/>
                  </a:cubicBezTo>
                  <a:cubicBezTo>
                    <a:pt x="5712224" y="5162672"/>
                    <a:pt x="5672546" y="5195362"/>
                    <a:pt x="5627334" y="5198745"/>
                  </a:cubicBezTo>
                  <a:cubicBezTo>
                    <a:pt x="5604728" y="5200436"/>
                    <a:pt x="5582694" y="5193595"/>
                    <a:pt x="5565780" y="5174236"/>
                  </a:cubicBezTo>
                  <a:cubicBezTo>
                    <a:pt x="5554978" y="5159578"/>
                    <a:pt x="5542328" y="5156582"/>
                    <a:pt x="5523844" y="5160694"/>
                  </a:cubicBezTo>
                  <a:cubicBezTo>
                    <a:pt x="5505216" y="5166942"/>
                    <a:pt x="5504358" y="5179742"/>
                    <a:pt x="5509754" y="5195108"/>
                  </a:cubicBezTo>
                  <a:cubicBezTo>
                    <a:pt x="5511176" y="5205921"/>
                    <a:pt x="5499090" y="5210464"/>
                    <a:pt x="5496384" y="5218855"/>
                  </a:cubicBezTo>
                  <a:cubicBezTo>
                    <a:pt x="5488558" y="5239759"/>
                    <a:pt x="5470066" y="5259947"/>
                    <a:pt x="5491952" y="5284997"/>
                  </a:cubicBezTo>
                  <a:cubicBezTo>
                    <a:pt x="5503890" y="5298660"/>
                    <a:pt x="5489676" y="5303061"/>
                    <a:pt x="5478014" y="5301201"/>
                  </a:cubicBezTo>
                  <a:cubicBezTo>
                    <a:pt x="5464224" y="5299202"/>
                    <a:pt x="5450436" y="5297201"/>
                    <a:pt x="5435932" y="5305868"/>
                  </a:cubicBezTo>
                  <a:cubicBezTo>
                    <a:pt x="5422564" y="5313540"/>
                    <a:pt x="5404080" y="5317653"/>
                    <a:pt x="5429524" y="5337584"/>
                  </a:cubicBezTo>
                  <a:cubicBezTo>
                    <a:pt x="5459938" y="5363209"/>
                    <a:pt x="5424388" y="5382247"/>
                    <a:pt x="5418122" y="5411830"/>
                  </a:cubicBezTo>
                  <a:cubicBezTo>
                    <a:pt x="5428364" y="5402875"/>
                    <a:pt x="5436328" y="5395912"/>
                    <a:pt x="5444290" y="5388946"/>
                  </a:cubicBezTo>
                  <a:cubicBezTo>
                    <a:pt x="5452112" y="5384115"/>
                    <a:pt x="5460504" y="5370750"/>
                    <a:pt x="5470310" y="5384269"/>
                  </a:cubicBezTo>
                  <a:cubicBezTo>
                    <a:pt x="5479266" y="5394518"/>
                    <a:pt x="5474284" y="5404898"/>
                    <a:pt x="5465184" y="5412857"/>
                  </a:cubicBezTo>
                  <a:cubicBezTo>
                    <a:pt x="5444560" y="5432900"/>
                    <a:pt x="5425078" y="5451948"/>
                    <a:pt x="5402606" y="5467581"/>
                  </a:cubicBezTo>
                  <a:cubicBezTo>
                    <a:pt x="5372176" y="5490178"/>
                    <a:pt x="5354108" y="5520036"/>
                    <a:pt x="5327798" y="5545053"/>
                  </a:cubicBezTo>
                  <a:cubicBezTo>
                    <a:pt x="5318554" y="5555148"/>
                    <a:pt x="5308172" y="5566235"/>
                    <a:pt x="5316838" y="5580750"/>
                  </a:cubicBezTo>
                  <a:cubicBezTo>
                    <a:pt x="5326500" y="5596404"/>
                    <a:pt x="5339726" y="5590865"/>
                    <a:pt x="5351810" y="5586320"/>
                  </a:cubicBezTo>
                  <a:cubicBezTo>
                    <a:pt x="5362904" y="5580639"/>
                    <a:pt x="5371718" y="5576945"/>
                    <a:pt x="5386218" y="5584352"/>
                  </a:cubicBezTo>
                  <a:cubicBezTo>
                    <a:pt x="5363178" y="5608521"/>
                    <a:pt x="5353642" y="5638955"/>
                    <a:pt x="5329608" y="5661981"/>
                  </a:cubicBezTo>
                  <a:cubicBezTo>
                    <a:pt x="5309980" y="5683164"/>
                    <a:pt x="5296176" y="5713309"/>
                    <a:pt x="5309814" y="5749591"/>
                  </a:cubicBezTo>
                  <a:cubicBezTo>
                    <a:pt x="5320188" y="5770651"/>
                    <a:pt x="5310230" y="5791413"/>
                    <a:pt x="5286196" y="5798366"/>
                  </a:cubicBezTo>
                  <a:cubicBezTo>
                    <a:pt x="5258758" y="5808306"/>
                    <a:pt x="5258050" y="5786826"/>
                    <a:pt x="5255072" y="5767335"/>
                  </a:cubicBezTo>
                  <a:cubicBezTo>
                    <a:pt x="5248114" y="5743292"/>
                    <a:pt x="5251532" y="5724231"/>
                    <a:pt x="5265898" y="5701625"/>
                  </a:cubicBezTo>
                  <a:cubicBezTo>
                    <a:pt x="5282684" y="5674894"/>
                    <a:pt x="5269756" y="5644018"/>
                    <a:pt x="5243176" y="5625081"/>
                  </a:cubicBezTo>
                  <a:cubicBezTo>
                    <a:pt x="5230952" y="5615685"/>
                    <a:pt x="5217734" y="5605149"/>
                    <a:pt x="5226270" y="5589650"/>
                  </a:cubicBezTo>
                  <a:cubicBezTo>
                    <a:pt x="5252872" y="5544291"/>
                    <a:pt x="5226582" y="5505013"/>
                    <a:pt x="5212092" y="5465459"/>
                  </a:cubicBezTo>
                  <a:cubicBezTo>
                    <a:pt x="5190502" y="5403993"/>
                    <a:pt x="5202736" y="5381242"/>
                    <a:pt x="5266864" y="5367345"/>
                  </a:cubicBezTo>
                  <a:cubicBezTo>
                    <a:pt x="5281080" y="5362946"/>
                    <a:pt x="5289046" y="5355982"/>
                    <a:pt x="5292178" y="5341191"/>
                  </a:cubicBezTo>
                  <a:cubicBezTo>
                    <a:pt x="5292894" y="5330522"/>
                    <a:pt x="5292472" y="5320848"/>
                    <a:pt x="5280814" y="5318992"/>
                  </a:cubicBezTo>
                  <a:cubicBezTo>
                    <a:pt x="5261764" y="5315564"/>
                    <a:pt x="5241574" y="5313133"/>
                    <a:pt x="5227776" y="5327206"/>
                  </a:cubicBezTo>
                  <a:cubicBezTo>
                    <a:pt x="5217396" y="5338293"/>
                    <a:pt x="5208152" y="5348387"/>
                    <a:pt x="5201892" y="5361896"/>
                  </a:cubicBezTo>
                  <a:cubicBezTo>
                    <a:pt x="5189658" y="5384647"/>
                    <a:pt x="5171458" y="5384494"/>
                    <a:pt x="5150132" y="5383056"/>
                  </a:cubicBezTo>
                  <a:cubicBezTo>
                    <a:pt x="5126674" y="5381475"/>
                    <a:pt x="5124690" y="5363123"/>
                    <a:pt x="5123700" y="5345912"/>
                  </a:cubicBezTo>
                  <a:cubicBezTo>
                    <a:pt x="5120010" y="5321016"/>
                    <a:pt x="5107930" y="5309484"/>
                    <a:pt x="5082476" y="5321701"/>
                  </a:cubicBezTo>
                  <a:cubicBezTo>
                    <a:pt x="5071386" y="5327384"/>
                    <a:pt x="5058302" y="5330788"/>
                    <a:pt x="5052336" y="5323958"/>
                  </a:cubicBezTo>
                  <a:cubicBezTo>
                    <a:pt x="5009126" y="5281395"/>
                    <a:pt x="4968168" y="5317213"/>
                    <a:pt x="4927080" y="5323019"/>
                  </a:cubicBezTo>
                  <a:cubicBezTo>
                    <a:pt x="4911866" y="5326280"/>
                    <a:pt x="4896222" y="5335942"/>
                    <a:pt x="4882724" y="5313599"/>
                  </a:cubicBezTo>
                  <a:cubicBezTo>
                    <a:pt x="4872066" y="5296808"/>
                    <a:pt x="4854150" y="5308460"/>
                    <a:pt x="4840496" y="5320399"/>
                  </a:cubicBezTo>
                  <a:cubicBezTo>
                    <a:pt x="4827836" y="5333477"/>
                    <a:pt x="4813332" y="5342144"/>
                    <a:pt x="4791864" y="5342840"/>
                  </a:cubicBezTo>
                  <a:cubicBezTo>
                    <a:pt x="4763002" y="5341967"/>
                    <a:pt x="4751622" y="5367991"/>
                    <a:pt x="4745784" y="5391174"/>
                  </a:cubicBezTo>
                  <a:cubicBezTo>
                    <a:pt x="4737528" y="5418478"/>
                    <a:pt x="4735384" y="5450482"/>
                    <a:pt x="4731250" y="5480209"/>
                  </a:cubicBezTo>
                  <a:cubicBezTo>
                    <a:pt x="4726690" y="5516336"/>
                    <a:pt x="4694124" y="5538790"/>
                    <a:pt x="4660718" y="5525823"/>
                  </a:cubicBezTo>
                  <a:cubicBezTo>
                    <a:pt x="4646076" y="5520549"/>
                    <a:pt x="4632284" y="5518547"/>
                    <a:pt x="4617356" y="5517542"/>
                  </a:cubicBezTo>
                  <a:cubicBezTo>
                    <a:pt x="4561910" y="5513807"/>
                    <a:pt x="4555220" y="5533715"/>
                    <a:pt x="4561174" y="5588771"/>
                  </a:cubicBezTo>
                  <a:cubicBezTo>
                    <a:pt x="4568122" y="5644961"/>
                    <a:pt x="4588860" y="5703155"/>
                    <a:pt x="4567800" y="5761747"/>
                  </a:cubicBezTo>
                  <a:cubicBezTo>
                    <a:pt x="4566374" y="5767008"/>
                    <a:pt x="4564952" y="5772272"/>
                    <a:pt x="4564668" y="5776538"/>
                  </a:cubicBezTo>
                  <a:cubicBezTo>
                    <a:pt x="4569614" y="5862600"/>
                    <a:pt x="4550822" y="5935275"/>
                    <a:pt x="4469770" y="5978038"/>
                  </a:cubicBezTo>
                  <a:cubicBezTo>
                    <a:pt x="4455406" y="5984570"/>
                    <a:pt x="4457534" y="6000789"/>
                    <a:pt x="4457672" y="6014729"/>
                  </a:cubicBezTo>
                  <a:cubicBezTo>
                    <a:pt x="4459788" y="6063095"/>
                    <a:pt x="4452238" y="6111879"/>
                    <a:pt x="4441558" y="6159383"/>
                  </a:cubicBezTo>
                  <a:cubicBezTo>
                    <a:pt x="4432158" y="6203757"/>
                    <a:pt x="4423754" y="6249270"/>
                    <a:pt x="4370006" y="6268151"/>
                  </a:cubicBezTo>
                  <a:cubicBezTo>
                    <a:pt x="4341568" y="6276952"/>
                    <a:pt x="4330044" y="6305108"/>
                    <a:pt x="4329322" y="6331851"/>
                  </a:cubicBezTo>
                  <a:cubicBezTo>
                    <a:pt x="4325902" y="6366984"/>
                    <a:pt x="4311106" y="6395993"/>
                    <a:pt x="4297304" y="6426140"/>
                  </a:cubicBezTo>
                  <a:cubicBezTo>
                    <a:pt x="4282078" y="6461548"/>
                    <a:pt x="4270126" y="6496106"/>
                    <a:pt x="4301958" y="6532542"/>
                  </a:cubicBezTo>
                  <a:cubicBezTo>
                    <a:pt x="4327682" y="6564281"/>
                    <a:pt x="4332218" y="6608524"/>
                    <a:pt x="4350120" y="6645092"/>
                  </a:cubicBezTo>
                  <a:cubicBezTo>
                    <a:pt x="4370296" y="6679673"/>
                    <a:pt x="4370570" y="6723628"/>
                    <a:pt x="4395010" y="6758494"/>
                  </a:cubicBezTo>
                  <a:cubicBezTo>
                    <a:pt x="4403820" y="6770876"/>
                    <a:pt x="4404808" y="6788088"/>
                    <a:pt x="4391300" y="6797894"/>
                  </a:cubicBezTo>
                  <a:cubicBezTo>
                    <a:pt x="4374378" y="6810684"/>
                    <a:pt x="4369974" y="6796457"/>
                    <a:pt x="4361164" y="6784074"/>
                  </a:cubicBezTo>
                  <a:cubicBezTo>
                    <a:pt x="4345390" y="6763723"/>
                    <a:pt x="4269318" y="6780029"/>
                    <a:pt x="4257794" y="6808187"/>
                  </a:cubicBezTo>
                  <a:cubicBezTo>
                    <a:pt x="4242142" y="6849998"/>
                    <a:pt x="4206450" y="6871167"/>
                    <a:pt x="4172888" y="6892482"/>
                  </a:cubicBezTo>
                  <a:cubicBezTo>
                    <a:pt x="4153834" y="6905129"/>
                    <a:pt x="4133644" y="6902697"/>
                    <a:pt x="4120002" y="6882488"/>
                  </a:cubicBezTo>
                  <a:cubicBezTo>
                    <a:pt x="4101670" y="6852320"/>
                    <a:pt x="4078932" y="6823997"/>
                    <a:pt x="4068424" y="6788996"/>
                  </a:cubicBezTo>
                  <a:cubicBezTo>
                    <a:pt x="4059616" y="6760541"/>
                    <a:pt x="4052094" y="6728959"/>
                    <a:pt x="4010144" y="6747564"/>
                  </a:cubicBezTo>
                  <a:cubicBezTo>
                    <a:pt x="4002466" y="6750261"/>
                    <a:pt x="3992942" y="6748548"/>
                    <a:pt x="3988110" y="6740721"/>
                  </a:cubicBezTo>
                  <a:cubicBezTo>
                    <a:pt x="3983280" y="6732894"/>
                    <a:pt x="3990106" y="6726924"/>
                    <a:pt x="3994800" y="6720811"/>
                  </a:cubicBezTo>
                  <a:cubicBezTo>
                    <a:pt x="4001912" y="6710572"/>
                    <a:pt x="4010162" y="6699343"/>
                    <a:pt x="4001208" y="6689094"/>
                  </a:cubicBezTo>
                  <a:cubicBezTo>
                    <a:pt x="3988274" y="6674292"/>
                    <a:pt x="3967658" y="6678260"/>
                    <a:pt x="3952586" y="6679389"/>
                  </a:cubicBezTo>
                  <a:cubicBezTo>
                    <a:pt x="3938652" y="6679520"/>
                    <a:pt x="3931542" y="6689759"/>
                    <a:pt x="3928554" y="6702415"/>
                  </a:cubicBezTo>
                  <a:cubicBezTo>
                    <a:pt x="3923852" y="6724603"/>
                    <a:pt x="3932092" y="6745519"/>
                    <a:pt x="3936066" y="6766146"/>
                  </a:cubicBezTo>
                  <a:cubicBezTo>
                    <a:pt x="3945438" y="6802142"/>
                    <a:pt x="3936050" y="6814369"/>
                    <a:pt x="3899512" y="6816192"/>
                  </a:cubicBezTo>
                  <a:cubicBezTo>
                    <a:pt x="3868376" y="6817310"/>
                    <a:pt x="3846912" y="6801934"/>
                    <a:pt x="3827014" y="6779158"/>
                  </a:cubicBezTo>
                  <a:cubicBezTo>
                    <a:pt x="3799302" y="6745144"/>
                    <a:pt x="3759346" y="6749953"/>
                    <a:pt x="3739716" y="6787209"/>
                  </a:cubicBezTo>
                  <a:cubicBezTo>
                    <a:pt x="3732460" y="6799579"/>
                    <a:pt x="3731604" y="6812381"/>
                    <a:pt x="3741552" y="6823767"/>
                  </a:cubicBezTo>
                  <a:cubicBezTo>
                    <a:pt x="3750362" y="6836149"/>
                    <a:pt x="3759322" y="6830322"/>
                    <a:pt x="3768424" y="6822363"/>
                  </a:cubicBezTo>
                  <a:cubicBezTo>
                    <a:pt x="3786342" y="6810711"/>
                    <a:pt x="3791028" y="6820672"/>
                    <a:pt x="3786760" y="6836458"/>
                  </a:cubicBezTo>
                  <a:cubicBezTo>
                    <a:pt x="3775092" y="6866748"/>
                    <a:pt x="3760294" y="6895756"/>
                    <a:pt x="3744362" y="6925761"/>
                  </a:cubicBezTo>
                  <a:cubicBezTo>
                    <a:pt x="3741656" y="6934150"/>
                    <a:pt x="3733126" y="6933576"/>
                    <a:pt x="3724738" y="6930867"/>
                  </a:cubicBezTo>
                  <a:cubicBezTo>
                    <a:pt x="3705832" y="6925307"/>
                    <a:pt x="3699583" y="6906668"/>
                    <a:pt x="3685227" y="6897127"/>
                  </a:cubicBezTo>
                  <a:cubicBezTo>
                    <a:pt x="3667884" y="6884172"/>
                    <a:pt x="3672863" y="6873791"/>
                    <a:pt x="3676283" y="6854731"/>
                  </a:cubicBezTo>
                  <a:cubicBezTo>
                    <a:pt x="3680130" y="6829273"/>
                    <a:pt x="3691376" y="6789310"/>
                    <a:pt x="3642470" y="6783871"/>
                  </a:cubicBezTo>
                  <a:cubicBezTo>
                    <a:pt x="3637065" y="6784579"/>
                    <a:pt x="3631098" y="6777747"/>
                    <a:pt x="3628255" y="6772197"/>
                  </a:cubicBezTo>
                  <a:cubicBezTo>
                    <a:pt x="3600971" y="6731780"/>
                    <a:pt x="3598839" y="6731636"/>
                    <a:pt x="3562712" y="6775281"/>
                  </a:cubicBezTo>
                  <a:cubicBezTo>
                    <a:pt x="3577497" y="6778422"/>
                    <a:pt x="3593420" y="6780565"/>
                    <a:pt x="3605929" y="6785695"/>
                  </a:cubicBezTo>
                  <a:cubicBezTo>
                    <a:pt x="3661228" y="6807638"/>
                    <a:pt x="3672011" y="6870519"/>
                    <a:pt x="3624656" y="6905907"/>
                  </a:cubicBezTo>
                  <a:cubicBezTo>
                    <a:pt x="3607591" y="6920830"/>
                    <a:pt x="3613132" y="6934063"/>
                    <a:pt x="3625923" y="6950998"/>
                  </a:cubicBezTo>
                  <a:cubicBezTo>
                    <a:pt x="3660454" y="6995118"/>
                    <a:pt x="3635974" y="7072769"/>
                    <a:pt x="3578956" y="7092502"/>
                  </a:cubicBezTo>
                  <a:cubicBezTo>
                    <a:pt x="3572415" y="7094204"/>
                    <a:pt x="3564878" y="7094768"/>
                    <a:pt x="3558911" y="7087937"/>
                  </a:cubicBezTo>
                  <a:cubicBezTo>
                    <a:pt x="3523095" y="7046945"/>
                    <a:pt x="3483721" y="7027148"/>
                    <a:pt x="3426845" y="7044746"/>
                  </a:cubicBezTo>
                  <a:cubicBezTo>
                    <a:pt x="3404948" y="7051844"/>
                    <a:pt x="3387182" y="7029215"/>
                    <a:pt x="3368703" y="7017253"/>
                  </a:cubicBezTo>
                  <a:cubicBezTo>
                    <a:pt x="3360458" y="7012411"/>
                    <a:pt x="3366433" y="7003169"/>
                    <a:pt x="3376387" y="6998483"/>
                  </a:cubicBezTo>
                  <a:cubicBezTo>
                    <a:pt x="3381933" y="6995641"/>
                    <a:pt x="3392739" y="6994227"/>
                    <a:pt x="3386061" y="6981987"/>
                  </a:cubicBezTo>
                  <a:cubicBezTo>
                    <a:pt x="3380234" y="6973022"/>
                    <a:pt x="3369572" y="6972304"/>
                    <a:pt x="3360614" y="6978129"/>
                  </a:cubicBezTo>
                  <a:cubicBezTo>
                    <a:pt x="3333594" y="6997741"/>
                    <a:pt x="3321655" y="6984078"/>
                    <a:pt x="3311567" y="6958751"/>
                  </a:cubicBezTo>
                  <a:cubicBezTo>
                    <a:pt x="3308869" y="6951067"/>
                    <a:pt x="3303042" y="6942101"/>
                    <a:pt x="3296789" y="6939537"/>
                  </a:cubicBezTo>
                  <a:cubicBezTo>
                    <a:pt x="3261251" y="6926427"/>
                    <a:pt x="3250026" y="6902096"/>
                    <a:pt x="3255724" y="6864972"/>
                  </a:cubicBezTo>
                  <a:cubicBezTo>
                    <a:pt x="3259711" y="6853452"/>
                    <a:pt x="3248624" y="6843061"/>
                    <a:pt x="3234834" y="6841060"/>
                  </a:cubicBezTo>
                  <a:cubicBezTo>
                    <a:pt x="3223176" y="6839203"/>
                    <a:pt x="3206544" y="6831653"/>
                    <a:pt x="3199147" y="6846156"/>
                  </a:cubicBezTo>
                  <a:cubicBezTo>
                    <a:pt x="3175670" y="6892798"/>
                    <a:pt x="3154351" y="6875286"/>
                    <a:pt x="3131610" y="6846965"/>
                  </a:cubicBezTo>
                  <a:cubicBezTo>
                    <a:pt x="3089826" y="6799141"/>
                    <a:pt x="3063387" y="6794145"/>
                    <a:pt x="3006789" y="6823551"/>
                  </a:cubicBezTo>
                  <a:cubicBezTo>
                    <a:pt x="2946781" y="6855942"/>
                    <a:pt x="2905108" y="6902429"/>
                    <a:pt x="2876367" y="6963716"/>
                  </a:cubicBezTo>
                  <a:cubicBezTo>
                    <a:pt x="2873949" y="6967841"/>
                    <a:pt x="2874516" y="6975380"/>
                    <a:pt x="2871102" y="6978365"/>
                  </a:cubicBezTo>
                  <a:cubicBezTo>
                    <a:pt x="2824462" y="7003085"/>
                    <a:pt x="2815492" y="7041059"/>
                    <a:pt x="2819598" y="7091701"/>
                  </a:cubicBezTo>
                  <a:cubicBezTo>
                    <a:pt x="2820446" y="7111046"/>
                    <a:pt x="2829112" y="7125562"/>
                    <a:pt x="2831240" y="7141778"/>
                  </a:cubicBezTo>
                  <a:cubicBezTo>
                    <a:pt x="2851401" y="7224580"/>
                    <a:pt x="2881372" y="7304828"/>
                    <a:pt x="2888595" y="7388901"/>
                  </a:cubicBezTo>
                  <a:cubicBezTo>
                    <a:pt x="2890723" y="7405120"/>
                    <a:pt x="2879488" y="7412934"/>
                    <a:pt x="2864991" y="7405527"/>
                  </a:cubicBezTo>
                  <a:cubicBezTo>
                    <a:pt x="2857739" y="7401824"/>
                    <a:pt x="2850776" y="7393853"/>
                    <a:pt x="2846089" y="7383893"/>
                  </a:cubicBezTo>
                  <a:cubicBezTo>
                    <a:pt x="2809285" y="7325688"/>
                    <a:pt x="2759390" y="7303039"/>
                    <a:pt x="2690856" y="7318781"/>
                  </a:cubicBezTo>
                  <a:cubicBezTo>
                    <a:pt x="2685600" y="7301280"/>
                    <a:pt x="2685892" y="7280940"/>
                    <a:pt x="2672958" y="7266138"/>
                  </a:cubicBezTo>
                  <a:cubicBezTo>
                    <a:pt x="2664003" y="7255889"/>
                    <a:pt x="2656758" y="7236113"/>
                    <a:pt x="2640974" y="7247908"/>
                  </a:cubicBezTo>
                  <a:cubicBezTo>
                    <a:pt x="2627465" y="7257714"/>
                    <a:pt x="2637271" y="7271235"/>
                    <a:pt x="2643949" y="7283473"/>
                  </a:cubicBezTo>
                  <a:cubicBezTo>
                    <a:pt x="2650628" y="7295709"/>
                    <a:pt x="2663988" y="7304111"/>
                    <a:pt x="2661708" y="7322174"/>
                  </a:cubicBezTo>
                  <a:cubicBezTo>
                    <a:pt x="2645642" y="7322164"/>
                    <a:pt x="2639392" y="7303526"/>
                    <a:pt x="2622330" y="7302377"/>
                  </a:cubicBezTo>
                  <a:cubicBezTo>
                    <a:pt x="2618066" y="7302088"/>
                    <a:pt x="2613410" y="7303650"/>
                    <a:pt x="2608524" y="7304659"/>
                  </a:cubicBezTo>
                  <a:lnTo>
                    <a:pt x="2595331" y="7303771"/>
                  </a:lnTo>
                  <a:lnTo>
                    <a:pt x="2579670" y="7319834"/>
                  </a:lnTo>
                  <a:cubicBezTo>
                    <a:pt x="2571153" y="7323020"/>
                    <a:pt x="2561565" y="7322386"/>
                    <a:pt x="2551622" y="7319053"/>
                  </a:cubicBezTo>
                  <a:cubicBezTo>
                    <a:pt x="2530604" y="7313382"/>
                    <a:pt x="2529637" y="7296188"/>
                    <a:pt x="2528819" y="7276860"/>
                  </a:cubicBezTo>
                  <a:cubicBezTo>
                    <a:pt x="2528605" y="7232948"/>
                    <a:pt x="2464512" y="7152695"/>
                    <a:pt x="2423904" y="7136094"/>
                  </a:cubicBezTo>
                  <a:cubicBezTo>
                    <a:pt x="2386414" y="7120769"/>
                    <a:pt x="2350913" y="7107718"/>
                    <a:pt x="2309256" y="7122099"/>
                  </a:cubicBezTo>
                  <a:cubicBezTo>
                    <a:pt x="2288356" y="7130355"/>
                    <a:pt x="2273903" y="7106915"/>
                    <a:pt x="2255158" y="7099254"/>
                  </a:cubicBezTo>
                  <a:cubicBezTo>
                    <a:pt x="2234284" y="7091450"/>
                    <a:pt x="2222225" y="7079947"/>
                    <a:pt x="2228236" y="7054647"/>
                  </a:cubicBezTo>
                  <a:cubicBezTo>
                    <a:pt x="2231240" y="7041998"/>
                    <a:pt x="2222716" y="7041435"/>
                    <a:pt x="2210919" y="7041727"/>
                  </a:cubicBezTo>
                  <a:cubicBezTo>
                    <a:pt x="2168854" y="7046442"/>
                    <a:pt x="2170577" y="7036921"/>
                    <a:pt x="2158279" y="6997564"/>
                  </a:cubicBezTo>
                  <a:cubicBezTo>
                    <a:pt x="2141453" y="6946129"/>
                    <a:pt x="2138436" y="6880617"/>
                    <a:pt x="2065714" y="6864037"/>
                  </a:cubicBezTo>
                  <a:cubicBezTo>
                    <a:pt x="2049947" y="6859784"/>
                    <a:pt x="2033482" y="6850130"/>
                    <a:pt x="2023844" y="6834505"/>
                  </a:cubicBezTo>
                  <a:cubicBezTo>
                    <a:pt x="2022442" y="6823705"/>
                    <a:pt x="2018907" y="6812764"/>
                    <a:pt x="2004981" y="6812916"/>
                  </a:cubicBezTo>
                  <a:cubicBezTo>
                    <a:pt x="1981539" y="6811367"/>
                    <a:pt x="1967204" y="6801854"/>
                    <a:pt x="1962414" y="6777983"/>
                  </a:cubicBezTo>
                  <a:cubicBezTo>
                    <a:pt x="1956629" y="6752976"/>
                    <a:pt x="1929334" y="6760809"/>
                    <a:pt x="1914854" y="6753428"/>
                  </a:cubicBezTo>
                  <a:cubicBezTo>
                    <a:pt x="1885892" y="6738667"/>
                    <a:pt x="1868287" y="6730010"/>
                    <a:pt x="1897184" y="6698727"/>
                  </a:cubicBezTo>
                  <a:cubicBezTo>
                    <a:pt x="1904014" y="6692754"/>
                    <a:pt x="1913413" y="6680526"/>
                    <a:pt x="1896653" y="6675137"/>
                  </a:cubicBezTo>
                  <a:cubicBezTo>
                    <a:pt x="1877620" y="6671738"/>
                    <a:pt x="1876362" y="6658806"/>
                    <a:pt x="1873119" y="6643603"/>
                  </a:cubicBezTo>
                  <a:cubicBezTo>
                    <a:pt x="1868326" y="6619730"/>
                    <a:pt x="1840765" y="6615769"/>
                    <a:pt x="1831275" y="6598011"/>
                  </a:cubicBezTo>
                  <a:cubicBezTo>
                    <a:pt x="1817113" y="6570309"/>
                    <a:pt x="1811036" y="6549564"/>
                    <a:pt x="1769527" y="6561813"/>
                  </a:cubicBezTo>
                  <a:cubicBezTo>
                    <a:pt x="1742233" y="6569646"/>
                    <a:pt x="1700537" y="6521922"/>
                    <a:pt x="1699452" y="6490801"/>
                  </a:cubicBezTo>
                  <a:cubicBezTo>
                    <a:pt x="1696910" y="6480997"/>
                    <a:pt x="1698629" y="6471474"/>
                    <a:pt x="1689405" y="6465511"/>
                  </a:cubicBezTo>
                  <a:cubicBezTo>
                    <a:pt x="1658457" y="6448476"/>
                    <a:pt x="1660350" y="6420764"/>
                    <a:pt x="1659262" y="6389643"/>
                  </a:cubicBezTo>
                  <a:cubicBezTo>
                    <a:pt x="1658587" y="6368184"/>
                    <a:pt x="1659053" y="6345729"/>
                    <a:pt x="1658377" y="6324272"/>
                  </a:cubicBezTo>
                  <a:cubicBezTo>
                    <a:pt x="1656563" y="6303807"/>
                    <a:pt x="1648356" y="6282924"/>
                    <a:pt x="1620652" y="6281093"/>
                  </a:cubicBezTo>
                  <a:cubicBezTo>
                    <a:pt x="1596073" y="6280540"/>
                    <a:pt x="1580889" y="6267760"/>
                    <a:pt x="1574111" y="6241617"/>
                  </a:cubicBezTo>
                  <a:cubicBezTo>
                    <a:pt x="1560529" y="6205385"/>
                    <a:pt x="1537142" y="6171720"/>
                    <a:pt x="1536784" y="6129939"/>
                  </a:cubicBezTo>
                  <a:cubicBezTo>
                    <a:pt x="1536666" y="6116013"/>
                    <a:pt x="1535408" y="6103081"/>
                    <a:pt x="1546792" y="6093125"/>
                  </a:cubicBezTo>
                  <a:cubicBezTo>
                    <a:pt x="1579925" y="6078183"/>
                    <a:pt x="1611917" y="6064236"/>
                    <a:pt x="1643064" y="6047019"/>
                  </a:cubicBezTo>
                  <a:cubicBezTo>
                    <a:pt x="1664109" y="6036632"/>
                    <a:pt x="1684311" y="6022977"/>
                    <a:pt x="1677824" y="5992569"/>
                  </a:cubicBezTo>
                  <a:cubicBezTo>
                    <a:pt x="1673032" y="5968696"/>
                    <a:pt x="1661674" y="5962593"/>
                    <a:pt x="1639925" y="5967581"/>
                  </a:cubicBezTo>
                  <a:lnTo>
                    <a:pt x="1664970" y="5945680"/>
                  </a:lnTo>
                  <a:lnTo>
                    <a:pt x="1675063" y="5943908"/>
                  </a:lnTo>
                  <a:lnTo>
                    <a:pt x="1667942" y="5943238"/>
                  </a:lnTo>
                  <a:cubicBezTo>
                    <a:pt x="1672661" y="5930180"/>
                    <a:pt x="1678205" y="5921860"/>
                    <a:pt x="1684584" y="5920745"/>
                  </a:cubicBezTo>
                  <a:cubicBezTo>
                    <a:pt x="1690962" y="5919630"/>
                    <a:pt x="1698182" y="5925721"/>
                    <a:pt x="1706255" y="5941480"/>
                  </a:cubicBezTo>
                  <a:cubicBezTo>
                    <a:pt x="1714917" y="5955737"/>
                    <a:pt x="1733166" y="5963589"/>
                    <a:pt x="1731253" y="5983121"/>
                  </a:cubicBezTo>
                  <a:lnTo>
                    <a:pt x="1720903" y="5971909"/>
                  </a:lnTo>
                  <a:lnTo>
                    <a:pt x="1729698" y="5985288"/>
                  </a:lnTo>
                  <a:lnTo>
                    <a:pt x="1732517" y="5988512"/>
                  </a:lnTo>
                  <a:lnTo>
                    <a:pt x="1750645" y="5987972"/>
                  </a:lnTo>
                  <a:cubicBezTo>
                    <a:pt x="1756102" y="5990483"/>
                    <a:pt x="1760898" y="5994825"/>
                    <a:pt x="1766014" y="5998385"/>
                  </a:cubicBezTo>
                  <a:lnTo>
                    <a:pt x="1773040" y="6006193"/>
                  </a:lnTo>
                  <a:lnTo>
                    <a:pt x="1781422" y="6004800"/>
                  </a:lnTo>
                  <a:cubicBezTo>
                    <a:pt x="1785298" y="6005873"/>
                    <a:pt x="1788305" y="6008522"/>
                    <a:pt x="1790966" y="6011831"/>
                  </a:cubicBezTo>
                  <a:lnTo>
                    <a:pt x="1800881" y="6024489"/>
                  </a:lnTo>
                  <a:lnTo>
                    <a:pt x="1806954" y="6026863"/>
                  </a:lnTo>
                  <a:cubicBezTo>
                    <a:pt x="1831264" y="6031715"/>
                    <a:pt x="1854297" y="6023624"/>
                    <a:pt x="1878186" y="6018804"/>
                  </a:cubicBezTo>
                  <a:cubicBezTo>
                    <a:pt x="1895674" y="6013553"/>
                    <a:pt x="1914017" y="6011574"/>
                    <a:pt x="1931501" y="6022395"/>
                  </a:cubicBezTo>
                  <a:cubicBezTo>
                    <a:pt x="1952113" y="6034502"/>
                    <a:pt x="1965188" y="6047170"/>
                    <a:pt x="1949540" y="6072906"/>
                  </a:cubicBezTo>
                  <a:cubicBezTo>
                    <a:pt x="1927488" y="6114284"/>
                    <a:pt x="1959754" y="6144319"/>
                    <a:pt x="1975950" y="6174345"/>
                  </a:cubicBezTo>
                  <a:cubicBezTo>
                    <a:pt x="1990158" y="6202093"/>
                    <a:pt x="2022720" y="6195714"/>
                    <a:pt x="2047885" y="6187767"/>
                  </a:cubicBezTo>
                  <a:cubicBezTo>
                    <a:pt x="2082721" y="6179396"/>
                    <a:pt x="2115282" y="6173019"/>
                    <a:pt x="2148259" y="6192386"/>
                  </a:cubicBezTo>
                  <a:lnTo>
                    <a:pt x="2150843" y="6194820"/>
                  </a:lnTo>
                  <a:lnTo>
                    <a:pt x="2202481" y="6200299"/>
                  </a:lnTo>
                  <a:cubicBezTo>
                    <a:pt x="2218342" y="6199373"/>
                    <a:pt x="2230223" y="6206414"/>
                    <a:pt x="2240802" y="6215838"/>
                  </a:cubicBezTo>
                  <a:lnTo>
                    <a:pt x="2268335" y="6242776"/>
                  </a:lnTo>
                  <a:lnTo>
                    <a:pt x="2272221" y="6244675"/>
                  </a:lnTo>
                  <a:cubicBezTo>
                    <a:pt x="2294248" y="6267592"/>
                    <a:pt x="2327232" y="6270885"/>
                    <a:pt x="2351683" y="6289679"/>
                  </a:cubicBezTo>
                  <a:cubicBezTo>
                    <a:pt x="2359920" y="6310594"/>
                    <a:pt x="2370433" y="6329522"/>
                    <a:pt x="2391190" y="6339493"/>
                  </a:cubicBezTo>
                  <a:cubicBezTo>
                    <a:pt x="2413361" y="6360275"/>
                    <a:pt x="2417192" y="6383038"/>
                    <a:pt x="2402540" y="6409913"/>
                  </a:cubicBezTo>
                  <a:cubicBezTo>
                    <a:pt x="2389309" y="6431525"/>
                    <a:pt x="2372954" y="6451855"/>
                    <a:pt x="2348781" y="6460942"/>
                  </a:cubicBezTo>
                  <a:cubicBezTo>
                    <a:pt x="2339537" y="6462998"/>
                    <a:pt x="2332038" y="6467047"/>
                    <a:pt x="2325408" y="6472093"/>
                  </a:cubicBezTo>
                  <a:lnTo>
                    <a:pt x="2310243" y="6486401"/>
                  </a:lnTo>
                  <a:lnTo>
                    <a:pt x="2321683" y="6510191"/>
                  </a:lnTo>
                  <a:cubicBezTo>
                    <a:pt x="2337709" y="6541689"/>
                    <a:pt x="2357959" y="6569213"/>
                    <a:pt x="2403101" y="6570439"/>
                  </a:cubicBezTo>
                  <a:cubicBezTo>
                    <a:pt x="2409536" y="6570847"/>
                    <a:pt x="2420640" y="6581237"/>
                    <a:pt x="2421178" y="6588809"/>
                  </a:cubicBezTo>
                  <a:cubicBezTo>
                    <a:pt x="2430216" y="6613069"/>
                    <a:pt x="2442926" y="6616021"/>
                    <a:pt x="2465137" y="6606654"/>
                  </a:cubicBezTo>
                  <a:cubicBezTo>
                    <a:pt x="2485198" y="6597148"/>
                    <a:pt x="2490562" y="6612563"/>
                    <a:pt x="2484204" y="6626160"/>
                  </a:cubicBezTo>
                  <a:cubicBezTo>
                    <a:pt x="2473333" y="6657781"/>
                    <a:pt x="2495467" y="6694710"/>
                    <a:pt x="2464608" y="6719687"/>
                  </a:cubicBezTo>
                  <a:cubicBezTo>
                    <a:pt x="2460015" y="6723705"/>
                    <a:pt x="2457945" y="6737574"/>
                    <a:pt x="2464380" y="6737980"/>
                  </a:cubicBezTo>
                  <a:cubicBezTo>
                    <a:pt x="2510021" y="6732239"/>
                    <a:pt x="2504358" y="6781418"/>
                    <a:pt x="2531315" y="6796038"/>
                  </a:cubicBezTo>
                  <a:cubicBezTo>
                    <a:pt x="2539760" y="6802224"/>
                    <a:pt x="2547296" y="6812591"/>
                    <a:pt x="2554867" y="6807667"/>
                  </a:cubicBezTo>
                  <a:lnTo>
                    <a:pt x="2556083" y="6805955"/>
                  </a:lnTo>
                  <a:lnTo>
                    <a:pt x="2554963" y="6804894"/>
                  </a:lnTo>
                  <a:cubicBezTo>
                    <a:pt x="2552264" y="6797211"/>
                    <a:pt x="2553830" y="6789814"/>
                    <a:pt x="2559661" y="6782705"/>
                  </a:cubicBezTo>
                  <a:cubicBezTo>
                    <a:pt x="2621945" y="6748325"/>
                    <a:pt x="2586703" y="6698798"/>
                    <a:pt x="2576767" y="6655264"/>
                  </a:cubicBezTo>
                  <a:cubicBezTo>
                    <a:pt x="2539104" y="6609861"/>
                    <a:pt x="2526043" y="6548972"/>
                    <a:pt x="2489520" y="6502575"/>
                  </a:cubicBezTo>
                  <a:cubicBezTo>
                    <a:pt x="2485541" y="6498020"/>
                    <a:pt x="2481846" y="6489198"/>
                    <a:pt x="2485404" y="6484079"/>
                  </a:cubicBezTo>
                  <a:cubicBezTo>
                    <a:pt x="2500630" y="6448670"/>
                    <a:pt x="2480873" y="6423764"/>
                    <a:pt x="2462400" y="6395729"/>
                  </a:cubicBezTo>
                  <a:cubicBezTo>
                    <a:pt x="2453023" y="6375806"/>
                    <a:pt x="2444786" y="6354891"/>
                    <a:pt x="2440955" y="6332130"/>
                  </a:cubicBezTo>
                  <a:cubicBezTo>
                    <a:pt x="2434572" y="6283478"/>
                    <a:pt x="2427050" y="6235819"/>
                    <a:pt x="2399767" y="6195402"/>
                  </a:cubicBezTo>
                  <a:cubicBezTo>
                    <a:pt x="2390105" y="6179748"/>
                    <a:pt x="2382716" y="6162104"/>
                    <a:pt x="2394525" y="6145754"/>
                  </a:cubicBezTo>
                  <a:cubicBezTo>
                    <a:pt x="2408607" y="6127415"/>
                    <a:pt x="2426942" y="6141511"/>
                    <a:pt x="2441725" y="6144649"/>
                  </a:cubicBezTo>
                  <a:cubicBezTo>
                    <a:pt x="2465043" y="6148364"/>
                    <a:pt x="2485652" y="6160468"/>
                    <a:pt x="2507830" y="6165178"/>
                  </a:cubicBezTo>
                  <a:cubicBezTo>
                    <a:pt x="2511102" y="6164327"/>
                    <a:pt x="2514227" y="6165608"/>
                    <a:pt x="2515223" y="6166747"/>
                  </a:cubicBezTo>
                  <a:cubicBezTo>
                    <a:pt x="2533554" y="6196917"/>
                    <a:pt x="2545201" y="6230921"/>
                    <a:pt x="2572491" y="6255264"/>
                  </a:cubicBezTo>
                  <a:cubicBezTo>
                    <a:pt x="2582582" y="6264518"/>
                    <a:pt x="2563669" y="6275030"/>
                    <a:pt x="2548599" y="6276157"/>
                  </a:cubicBezTo>
                  <a:cubicBezTo>
                    <a:pt x="2502392" y="6278403"/>
                    <a:pt x="2482050" y="6310251"/>
                    <a:pt x="2501940" y="6349098"/>
                  </a:cubicBezTo>
                  <a:cubicBezTo>
                    <a:pt x="2511317" y="6369019"/>
                    <a:pt x="2513301" y="6387371"/>
                    <a:pt x="2520546" y="6407148"/>
                  </a:cubicBezTo>
                  <a:cubicBezTo>
                    <a:pt x="2525236" y="6417109"/>
                    <a:pt x="2534188" y="6427356"/>
                    <a:pt x="2542868" y="6409723"/>
                  </a:cubicBezTo>
                  <a:cubicBezTo>
                    <a:pt x="2550550" y="6390952"/>
                    <a:pt x="2568045" y="6369627"/>
                    <a:pt x="2560801" y="6349848"/>
                  </a:cubicBezTo>
                  <a:cubicBezTo>
                    <a:pt x="2541480" y="6302469"/>
                    <a:pt x="2581583" y="6279451"/>
                    <a:pt x="2598797" y="6246320"/>
                  </a:cubicBezTo>
                  <a:cubicBezTo>
                    <a:pt x="2612312" y="6220440"/>
                    <a:pt x="2638189" y="6217899"/>
                    <a:pt x="2659223" y="6239676"/>
                  </a:cubicBezTo>
                  <a:cubicBezTo>
                    <a:pt x="2686084" y="6270418"/>
                    <a:pt x="2709399" y="6274133"/>
                    <a:pt x="2747369" y="6250975"/>
                  </a:cubicBezTo>
                  <a:cubicBezTo>
                    <a:pt x="2801121" y="6216017"/>
                    <a:pt x="2861981" y="6186898"/>
                    <a:pt x="2918579" y="6157493"/>
                  </a:cubicBezTo>
                  <a:cubicBezTo>
                    <a:pt x="2961806" y="6135758"/>
                    <a:pt x="3003457" y="6153566"/>
                    <a:pt x="3039565" y="6174217"/>
                  </a:cubicBezTo>
                  <a:cubicBezTo>
                    <a:pt x="3075670" y="6194868"/>
                    <a:pt x="3109357" y="6219641"/>
                    <a:pt x="3143045" y="6244414"/>
                  </a:cubicBezTo>
                  <a:cubicBezTo>
                    <a:pt x="3168629" y="6262213"/>
                    <a:pt x="3175588" y="6286258"/>
                    <a:pt x="3169180" y="6317974"/>
                  </a:cubicBezTo>
                  <a:cubicBezTo>
                    <a:pt x="3155224" y="6382401"/>
                    <a:pt x="3136011" y="6445406"/>
                    <a:pt x="3093909" y="6498291"/>
                  </a:cubicBezTo>
                  <a:cubicBezTo>
                    <a:pt x="3086798" y="6508529"/>
                    <a:pt x="3087794" y="6509668"/>
                    <a:pt x="3096030" y="6530584"/>
                  </a:cubicBezTo>
                  <a:cubicBezTo>
                    <a:pt x="3094757" y="6517638"/>
                    <a:pt x="3091348" y="6504549"/>
                    <a:pt x="3099740" y="6491183"/>
                  </a:cubicBezTo>
                  <a:cubicBezTo>
                    <a:pt x="3107140" y="6476679"/>
                    <a:pt x="3120363" y="6471140"/>
                    <a:pt x="3135434" y="6470013"/>
                  </a:cubicBezTo>
                  <a:cubicBezTo>
                    <a:pt x="3147235" y="6469738"/>
                    <a:pt x="3159322" y="6465193"/>
                    <a:pt x="3164442" y="6452679"/>
                  </a:cubicBezTo>
                  <a:cubicBezTo>
                    <a:pt x="3179383" y="6421536"/>
                    <a:pt x="3217346" y="6414452"/>
                    <a:pt x="3233423" y="6382314"/>
                  </a:cubicBezTo>
                  <a:cubicBezTo>
                    <a:pt x="3243237" y="6363686"/>
                    <a:pt x="3268399" y="6371810"/>
                    <a:pt x="3281333" y="6386614"/>
                  </a:cubicBezTo>
                  <a:cubicBezTo>
                    <a:pt x="3291425" y="6395866"/>
                    <a:pt x="3299384" y="6404976"/>
                    <a:pt x="3315591" y="6402852"/>
                  </a:cubicBezTo>
                  <a:cubicBezTo>
                    <a:pt x="3337203" y="6400023"/>
                    <a:pt x="3357534" y="6400322"/>
                    <a:pt x="3342474" y="6369301"/>
                  </a:cubicBezTo>
                  <a:cubicBezTo>
                    <a:pt x="3334944" y="6353791"/>
                    <a:pt x="3338076" y="6339000"/>
                    <a:pt x="3353576" y="6331471"/>
                  </a:cubicBezTo>
                  <a:cubicBezTo>
                    <a:pt x="3380026" y="6320393"/>
                    <a:pt x="3382173" y="6272316"/>
                    <a:pt x="3424675" y="6293396"/>
                  </a:cubicBezTo>
                  <a:cubicBezTo>
                    <a:pt x="3422691" y="6275045"/>
                    <a:pt x="3402367" y="6258674"/>
                    <a:pt x="3423554" y="6246170"/>
                  </a:cubicBezTo>
                  <a:cubicBezTo>
                    <a:pt x="3440334" y="6235514"/>
                    <a:pt x="3456256" y="6237657"/>
                    <a:pt x="3472889" y="6245208"/>
                  </a:cubicBezTo>
                  <a:cubicBezTo>
                    <a:pt x="3494638" y="6256318"/>
                    <a:pt x="3506147" y="6276382"/>
                    <a:pt x="3524483" y="6290477"/>
                  </a:cubicBezTo>
                  <a:cubicBezTo>
                    <a:pt x="3534718" y="6297598"/>
                    <a:pt x="3546657" y="6311261"/>
                    <a:pt x="3559458" y="6296049"/>
                  </a:cubicBezTo>
                  <a:cubicBezTo>
                    <a:pt x="3570127" y="6280694"/>
                    <a:pt x="3558895" y="6272436"/>
                    <a:pt x="3545535" y="6264035"/>
                  </a:cubicBezTo>
                  <a:cubicBezTo>
                    <a:pt x="3532031" y="6257766"/>
                    <a:pt x="3521087" y="6245242"/>
                    <a:pt x="3531757" y="6229886"/>
                  </a:cubicBezTo>
                  <a:cubicBezTo>
                    <a:pt x="3541285" y="6215525"/>
                    <a:pt x="3559484" y="6215680"/>
                    <a:pt x="3571708" y="6225076"/>
                  </a:cubicBezTo>
                  <a:cubicBezTo>
                    <a:pt x="3598002" y="6248280"/>
                    <a:pt x="3628425" y="6257832"/>
                    <a:pt x="3662545" y="6260132"/>
                  </a:cubicBezTo>
                  <a:cubicBezTo>
                    <a:pt x="3690269" y="6261999"/>
                    <a:pt x="3686278" y="6289592"/>
                    <a:pt x="3693097" y="6315772"/>
                  </a:cubicBezTo>
                  <a:cubicBezTo>
                    <a:pt x="3709882" y="6289039"/>
                    <a:pt x="3714150" y="6273253"/>
                    <a:pt x="3688422" y="6257588"/>
                  </a:cubicBezTo>
                  <a:cubicBezTo>
                    <a:pt x="3682313" y="6252891"/>
                    <a:pt x="3675062" y="6249186"/>
                    <a:pt x="3669094" y="6242355"/>
                  </a:cubicBezTo>
                  <a:cubicBezTo>
                    <a:pt x="3663267" y="6233390"/>
                    <a:pt x="3657581" y="6222290"/>
                    <a:pt x="3662419" y="6214043"/>
                  </a:cubicBezTo>
                  <a:cubicBezTo>
                    <a:pt x="3677645" y="6178635"/>
                    <a:pt x="3711758" y="6197007"/>
                    <a:pt x="3736784" y="6191192"/>
                  </a:cubicBezTo>
                  <a:cubicBezTo>
                    <a:pt x="3754274" y="6185941"/>
                    <a:pt x="3767494" y="6196477"/>
                    <a:pt x="3769334" y="6216962"/>
                  </a:cubicBezTo>
                  <a:cubicBezTo>
                    <a:pt x="3768764" y="6225495"/>
                    <a:pt x="3767198" y="6232890"/>
                    <a:pt x="3768756" y="6241569"/>
                  </a:cubicBezTo>
                  <a:cubicBezTo>
                    <a:pt x="3775284" y="6288088"/>
                    <a:pt x="3814232" y="6314288"/>
                    <a:pt x="3858310" y="6295827"/>
                  </a:cubicBezTo>
                  <a:cubicBezTo>
                    <a:pt x="3886892" y="6284892"/>
                    <a:pt x="3900964" y="6298700"/>
                    <a:pt x="3908914" y="6323884"/>
                  </a:cubicBezTo>
                  <a:cubicBezTo>
                    <a:pt x="3922268" y="6364433"/>
                    <a:pt x="3924400" y="6364577"/>
                    <a:pt x="3947566" y="6386498"/>
                  </a:cubicBezTo>
                  <a:cubicBezTo>
                    <a:pt x="3957806" y="6377544"/>
                    <a:pt x="3953260" y="6365450"/>
                    <a:pt x="3954966" y="6355919"/>
                  </a:cubicBezTo>
                  <a:cubicBezTo>
                    <a:pt x="3963086" y="6314673"/>
                    <a:pt x="3991960" y="6283400"/>
                    <a:pt x="4032056" y="6276457"/>
                  </a:cubicBezTo>
                  <a:cubicBezTo>
                    <a:pt x="4056936" y="6272775"/>
                    <a:pt x="4062200" y="6258127"/>
                    <a:pt x="4067752" y="6239213"/>
                  </a:cubicBezTo>
                  <a:cubicBezTo>
                    <a:pt x="4073302" y="6220297"/>
                    <a:pt x="4070040" y="6205076"/>
                    <a:pt x="4052556" y="6194254"/>
                  </a:cubicBezTo>
                  <a:cubicBezTo>
                    <a:pt x="4046444" y="6189555"/>
                    <a:pt x="4041184" y="6188130"/>
                    <a:pt x="4036208" y="6182436"/>
                  </a:cubicBezTo>
                  <a:cubicBezTo>
                    <a:pt x="4021994" y="6170762"/>
                    <a:pt x="4017592" y="6156533"/>
                    <a:pt x="4024138" y="6138757"/>
                  </a:cubicBezTo>
                  <a:cubicBezTo>
                    <a:pt x="4028264" y="6125104"/>
                    <a:pt x="4040352" y="6120560"/>
                    <a:pt x="4054430" y="6118295"/>
                  </a:cubicBezTo>
                  <a:cubicBezTo>
                    <a:pt x="4067368" y="6117022"/>
                    <a:pt x="4085278" y="6121445"/>
                    <a:pt x="4092534" y="6109073"/>
                  </a:cubicBezTo>
                  <a:cubicBezTo>
                    <a:pt x="4117140" y="6077512"/>
                    <a:pt x="4137042" y="6084210"/>
                    <a:pt x="4162200" y="6108409"/>
                  </a:cubicBezTo>
                  <a:cubicBezTo>
                    <a:pt x="4182382" y="6126917"/>
                    <a:pt x="4207122" y="6125367"/>
                    <a:pt x="4233994" y="6123965"/>
                  </a:cubicBezTo>
                  <a:cubicBezTo>
                    <a:pt x="4251198" y="6122979"/>
                    <a:pt x="4258024" y="6117011"/>
                    <a:pt x="4256040" y="6098659"/>
                  </a:cubicBezTo>
                  <a:cubicBezTo>
                    <a:pt x="4251356" y="6072624"/>
                    <a:pt x="4263448" y="6052007"/>
                    <a:pt x="4278668" y="6032671"/>
                  </a:cubicBezTo>
                  <a:cubicBezTo>
                    <a:pt x="4292748" y="6014331"/>
                    <a:pt x="4299296" y="5996556"/>
                    <a:pt x="4287362" y="5966818"/>
                  </a:cubicBezTo>
                  <a:cubicBezTo>
                    <a:pt x="4259752" y="6043185"/>
                    <a:pt x="4191938" y="6048259"/>
                    <a:pt x="4135624" y="6073399"/>
                  </a:cubicBezTo>
                  <a:cubicBezTo>
                    <a:pt x="4122260" y="6081072"/>
                    <a:pt x="4103488" y="6089451"/>
                    <a:pt x="4092974" y="6070525"/>
                  </a:cubicBezTo>
                  <a:cubicBezTo>
                    <a:pt x="4084592" y="6051743"/>
                    <a:pt x="4102366" y="6042225"/>
                    <a:pt x="4117724" y="6036830"/>
                  </a:cubicBezTo>
                  <a:cubicBezTo>
                    <a:pt x="4151994" y="6020922"/>
                    <a:pt x="4164798" y="5989636"/>
                    <a:pt x="4176468" y="5959345"/>
                  </a:cubicBezTo>
                  <a:cubicBezTo>
                    <a:pt x="4206916" y="5888526"/>
                    <a:pt x="4230236" y="5876169"/>
                    <a:pt x="4303024" y="5892859"/>
                  </a:cubicBezTo>
                  <a:cubicBezTo>
                    <a:pt x="4335582" y="5902556"/>
                    <a:pt x="4360892" y="5892473"/>
                    <a:pt x="4378814" y="5864747"/>
                  </a:cubicBezTo>
                  <a:cubicBezTo>
                    <a:pt x="4400436" y="5829769"/>
                    <a:pt x="4424050" y="5797068"/>
                    <a:pt x="4454624" y="5772337"/>
                  </a:cubicBezTo>
                  <a:cubicBezTo>
                    <a:pt x="4466000" y="5762387"/>
                    <a:pt x="4474394" y="5749022"/>
                    <a:pt x="4478520" y="5735370"/>
                  </a:cubicBezTo>
                  <a:cubicBezTo>
                    <a:pt x="4485924" y="5704792"/>
                    <a:pt x="4498444" y="5677773"/>
                    <a:pt x="4522336" y="5656880"/>
                  </a:cubicBezTo>
                  <a:cubicBezTo>
                    <a:pt x="4533716" y="5646930"/>
                    <a:pt x="4540120" y="5631288"/>
                    <a:pt x="4536852" y="5616064"/>
                  </a:cubicBezTo>
                  <a:cubicBezTo>
                    <a:pt x="4531746" y="5580357"/>
                    <a:pt x="4533324" y="5540813"/>
                    <a:pt x="4516416" y="5505382"/>
                  </a:cubicBezTo>
                  <a:cubicBezTo>
                    <a:pt x="4513152" y="5490160"/>
                    <a:pt x="4508890" y="5473799"/>
                    <a:pt x="4514158" y="5459152"/>
                  </a:cubicBezTo>
                  <a:cubicBezTo>
                    <a:pt x="4529244" y="5409801"/>
                    <a:pt x="4518598" y="5360862"/>
                    <a:pt x="4507950" y="5311921"/>
                  </a:cubicBezTo>
                  <a:cubicBezTo>
                    <a:pt x="4500710" y="5276069"/>
                    <a:pt x="4514084" y="5252325"/>
                    <a:pt x="4539114" y="5230437"/>
                  </a:cubicBezTo>
                  <a:cubicBezTo>
                    <a:pt x="4567270" y="5209828"/>
                    <a:pt x="4592146" y="5222223"/>
                    <a:pt x="4615744" y="5237741"/>
                  </a:cubicBezTo>
                  <a:cubicBezTo>
                    <a:pt x="4630100" y="5247282"/>
                    <a:pt x="4645450" y="5257961"/>
                    <a:pt x="4662512" y="5259111"/>
                  </a:cubicBezTo>
                  <a:cubicBezTo>
                    <a:pt x="4675306" y="5259974"/>
                    <a:pt x="4692368" y="5261123"/>
                    <a:pt x="4694364" y="5247326"/>
                  </a:cubicBezTo>
                  <a:cubicBezTo>
                    <a:pt x="4701628" y="5202807"/>
                    <a:pt x="4743714" y="5198143"/>
                    <a:pt x="4771730" y="5179670"/>
                  </a:cubicBezTo>
                  <a:cubicBezTo>
                    <a:pt x="4784102" y="5170859"/>
                    <a:pt x="4805714" y="5168027"/>
                    <a:pt x="4792212" y="5145687"/>
                  </a:cubicBezTo>
                  <a:cubicBezTo>
                    <a:pt x="4779852" y="5122349"/>
                    <a:pt x="4762076" y="5131869"/>
                    <a:pt x="4745154" y="5144659"/>
                  </a:cubicBezTo>
                  <a:cubicBezTo>
                    <a:pt x="4710026" y="5173369"/>
                    <a:pt x="4673774" y="5170926"/>
                    <a:pt x="4649190" y="5138192"/>
                  </a:cubicBezTo>
                  <a:cubicBezTo>
                    <a:pt x="4636540" y="5119122"/>
                    <a:pt x="4633420" y="5101767"/>
                    <a:pt x="4659580" y="5094956"/>
                  </a:cubicBezTo>
                  <a:cubicBezTo>
                    <a:pt x="4676928" y="5091839"/>
                    <a:pt x="4681762" y="5083592"/>
                    <a:pt x="4677506" y="5067231"/>
                  </a:cubicBezTo>
                  <a:cubicBezTo>
                    <a:pt x="4677646" y="5065097"/>
                    <a:pt x="4675798" y="5060687"/>
                    <a:pt x="4676938" y="5059690"/>
                  </a:cubicBezTo>
                  <a:cubicBezTo>
                    <a:pt x="4704814" y="5027278"/>
                    <a:pt x="4703692" y="4980051"/>
                    <a:pt x="4737684" y="4952336"/>
                  </a:cubicBezTo>
                  <a:cubicBezTo>
                    <a:pt x="4744510" y="4946367"/>
                    <a:pt x="4750200" y="4941392"/>
                    <a:pt x="4755886" y="4936417"/>
                  </a:cubicBezTo>
                  <a:cubicBezTo>
                    <a:pt x="4784194" y="4897602"/>
                    <a:pt x="4785186" y="4898741"/>
                    <a:pt x="4809344" y="4937875"/>
                  </a:cubicBezTo>
                  <a:cubicBezTo>
                    <a:pt x="4846146" y="4996079"/>
                    <a:pt x="4874988" y="5061248"/>
                    <a:pt x="4931986" y="5105810"/>
                  </a:cubicBezTo>
                  <a:cubicBezTo>
                    <a:pt x="4941082" y="5113925"/>
                    <a:pt x="4943496" y="5125875"/>
                    <a:pt x="4939368" y="5139528"/>
                  </a:cubicBezTo>
                  <a:cubicBezTo>
                    <a:pt x="4936662" y="5147917"/>
                    <a:pt x="4932538" y="5161572"/>
                    <a:pt x="4947320" y="5164710"/>
                  </a:cubicBezTo>
                  <a:cubicBezTo>
                    <a:pt x="4958836" y="5168702"/>
                    <a:pt x="4968790" y="5164015"/>
                    <a:pt x="4975758" y="5155912"/>
                  </a:cubicBezTo>
                  <a:cubicBezTo>
                    <a:pt x="4984860" y="5147953"/>
                    <a:pt x="4989984" y="5135437"/>
                    <a:pt x="4997946" y="5128473"/>
                  </a:cubicBezTo>
                  <a:cubicBezTo>
                    <a:pt x="5024260" y="5103455"/>
                    <a:pt x="5048570" y="5108309"/>
                    <a:pt x="5061354" y="5141318"/>
                  </a:cubicBezTo>
                  <a:cubicBezTo>
                    <a:pt x="5071012" y="5173045"/>
                    <a:pt x="5090336" y="5204354"/>
                    <a:pt x="5097718" y="5238070"/>
                  </a:cubicBezTo>
                  <a:cubicBezTo>
                    <a:pt x="5106380" y="5268660"/>
                    <a:pt x="5122728" y="5280478"/>
                    <a:pt x="5153298" y="5271821"/>
                  </a:cubicBezTo>
                  <a:cubicBezTo>
                    <a:pt x="5179460" y="5265011"/>
                    <a:pt x="5204344" y="5261330"/>
                    <a:pt x="5229932" y="5263053"/>
                  </a:cubicBezTo>
                  <a:cubicBezTo>
                    <a:pt x="5241592" y="5264911"/>
                    <a:pt x="5254670" y="5261506"/>
                    <a:pt x="5264770" y="5254684"/>
                  </a:cubicBezTo>
                  <a:cubicBezTo>
                    <a:pt x="5305154" y="5227400"/>
                    <a:pt x="5347670" y="5216334"/>
                    <a:pt x="5398276" y="5244391"/>
                  </a:cubicBezTo>
                  <a:cubicBezTo>
                    <a:pt x="5400130" y="5216655"/>
                    <a:pt x="5382506" y="5207965"/>
                    <a:pt x="5367010" y="5199421"/>
                  </a:cubicBezTo>
                  <a:cubicBezTo>
                    <a:pt x="5348244" y="5191727"/>
                    <a:pt x="5335312" y="5176924"/>
                    <a:pt x="5329204" y="5156152"/>
                  </a:cubicBezTo>
                  <a:cubicBezTo>
                    <a:pt x="5323670" y="5126845"/>
                    <a:pt x="5301500" y="5106062"/>
                    <a:pt x="5275342" y="5096799"/>
                  </a:cubicBezTo>
                  <a:cubicBezTo>
                    <a:pt x="5244920" y="5087246"/>
                    <a:pt x="5223456" y="5071869"/>
                    <a:pt x="5213232" y="5032602"/>
                  </a:cubicBezTo>
                  <a:cubicBezTo>
                    <a:pt x="5197728" y="5056205"/>
                    <a:pt x="5201988" y="5072567"/>
                    <a:pt x="5207386" y="5087934"/>
                  </a:cubicBezTo>
                  <a:cubicBezTo>
                    <a:pt x="5219884" y="5125210"/>
                    <a:pt x="5203950" y="5155213"/>
                    <a:pt x="5181906" y="5180519"/>
                  </a:cubicBezTo>
                  <a:cubicBezTo>
                    <a:pt x="5155022" y="5214072"/>
                    <a:pt x="5108390" y="5206641"/>
                    <a:pt x="5086366" y="5167652"/>
                  </a:cubicBezTo>
                  <a:cubicBezTo>
                    <a:pt x="5072014" y="5142037"/>
                    <a:pt x="5067476" y="5113869"/>
                    <a:pt x="5044310" y="5091948"/>
                  </a:cubicBezTo>
                  <a:cubicBezTo>
                    <a:pt x="5027110" y="5076856"/>
                    <a:pt x="5039912" y="5061646"/>
                    <a:pt x="5062660" y="5057820"/>
                  </a:cubicBezTo>
                  <a:cubicBezTo>
                    <a:pt x="5115838" y="5047473"/>
                    <a:pt x="5141436" y="5017049"/>
                    <a:pt x="5141740" y="4964560"/>
                  </a:cubicBezTo>
                  <a:cubicBezTo>
                    <a:pt x="5142466" y="4921744"/>
                    <a:pt x="5160394" y="4877944"/>
                    <a:pt x="5130978" y="4837384"/>
                  </a:cubicBezTo>
                  <a:cubicBezTo>
                    <a:pt x="5122168" y="4825002"/>
                    <a:pt x="5131840" y="4808509"/>
                    <a:pt x="5139096" y="4796139"/>
                  </a:cubicBezTo>
                  <a:cubicBezTo>
                    <a:pt x="5158584" y="4761017"/>
                    <a:pt x="5170538" y="4726459"/>
                    <a:pt x="5170126" y="4684638"/>
                  </a:cubicBezTo>
                  <a:cubicBezTo>
                    <a:pt x="5169716" y="4642817"/>
                    <a:pt x="5206686" y="4618518"/>
                    <a:pt x="5230012" y="4590084"/>
                  </a:cubicBezTo>
                  <a:cubicBezTo>
                    <a:pt x="5251206" y="4561508"/>
                    <a:pt x="5252630" y="4556245"/>
                    <a:pt x="5220362" y="4542283"/>
                  </a:cubicBezTo>
                  <a:cubicBezTo>
                    <a:pt x="5187100" y="4527181"/>
                    <a:pt x="5178430" y="4512667"/>
                    <a:pt x="5193512" y="4479392"/>
                  </a:cubicBezTo>
                  <a:cubicBezTo>
                    <a:pt x="5216562" y="4423078"/>
                    <a:pt x="5234494" y="4363204"/>
                    <a:pt x="5287254" y="4327110"/>
                  </a:cubicBezTo>
                  <a:cubicBezTo>
                    <a:pt x="5301758" y="4318442"/>
                    <a:pt x="5303898" y="4302512"/>
                    <a:pt x="5303902" y="4286438"/>
                  </a:cubicBezTo>
                  <a:cubicBezTo>
                    <a:pt x="5302632" y="4257417"/>
                    <a:pt x="5314582" y="4238935"/>
                    <a:pt x="5342024" y="4228996"/>
                  </a:cubicBezTo>
                  <a:cubicBezTo>
                    <a:pt x="5369610" y="4216925"/>
                    <a:pt x="5392222" y="4199160"/>
                    <a:pt x="5406874" y="4172283"/>
                  </a:cubicBezTo>
                  <a:cubicBezTo>
                    <a:pt x="5409436" y="4166027"/>
                    <a:pt x="5411998" y="4159769"/>
                    <a:pt x="5415270" y="4158919"/>
                  </a:cubicBezTo>
                  <a:cubicBezTo>
                    <a:pt x="5481812" y="4140898"/>
                    <a:pt x="5499466" y="4069219"/>
                    <a:pt x="5552934" y="4038530"/>
                  </a:cubicBezTo>
                  <a:cubicBezTo>
                    <a:pt x="5569714" y="4027872"/>
                    <a:pt x="5571564" y="4016210"/>
                    <a:pt x="5565316" y="3997570"/>
                  </a:cubicBezTo>
                  <a:cubicBezTo>
                    <a:pt x="5560062" y="3980071"/>
                    <a:pt x="5558220" y="3959587"/>
                    <a:pt x="5533624" y="3959000"/>
                  </a:cubicBezTo>
                  <a:cubicBezTo>
                    <a:pt x="5503768" y="3956988"/>
                    <a:pt x="5499366" y="3942761"/>
                    <a:pt x="5513734" y="3920153"/>
                  </a:cubicBezTo>
                  <a:cubicBezTo>
                    <a:pt x="5523262" y="3905794"/>
                    <a:pt x="5527390" y="3892141"/>
                    <a:pt x="5518724" y="3877625"/>
                  </a:cubicBezTo>
                  <a:cubicBezTo>
                    <a:pt x="5502524" y="3847601"/>
                    <a:pt x="5492724" y="3818006"/>
                    <a:pt x="5494016" y="3782730"/>
                  </a:cubicBezTo>
                  <a:cubicBezTo>
                    <a:pt x="5494590" y="3758121"/>
                    <a:pt x="5466016" y="3752981"/>
                    <a:pt x="5437008" y="3770316"/>
                  </a:cubicBezTo>
                  <a:cubicBezTo>
                    <a:pt x="5378846" y="3807119"/>
                    <a:pt x="5317842" y="3838371"/>
                    <a:pt x="5266502" y="3885278"/>
                  </a:cubicBezTo>
                  <a:cubicBezTo>
                    <a:pt x="5248154" y="3903330"/>
                    <a:pt x="5221142" y="3906867"/>
                    <a:pt x="5195550" y="3905144"/>
                  </a:cubicBezTo>
                  <a:cubicBezTo>
                    <a:pt x="5169958" y="3903420"/>
                    <a:pt x="5158306" y="3885488"/>
                    <a:pt x="5172388" y="3867148"/>
                  </a:cubicBezTo>
                  <a:cubicBezTo>
                    <a:pt x="5199412" y="3831462"/>
                    <a:pt x="5212652" y="3777701"/>
                    <a:pt x="5275634" y="3780873"/>
                  </a:cubicBezTo>
                  <a:cubicBezTo>
                    <a:pt x="5305634" y="3780752"/>
                    <a:pt x="5321138" y="3757151"/>
                    <a:pt x="5318876" y="3726993"/>
                  </a:cubicBezTo>
                  <a:cubicBezTo>
                    <a:pt x="5315770" y="3661413"/>
                    <a:pt x="5340242" y="3599838"/>
                    <a:pt x="5353060" y="3536405"/>
                  </a:cubicBezTo>
                  <a:cubicBezTo>
                    <a:pt x="5355484" y="3516208"/>
                    <a:pt x="5356768" y="3497005"/>
                    <a:pt x="5353792" y="3477515"/>
                  </a:cubicBezTo>
                  <a:cubicBezTo>
                    <a:pt x="5348398" y="3446075"/>
                    <a:pt x="5356510" y="3420902"/>
                    <a:pt x="5391344" y="3412534"/>
                  </a:cubicBezTo>
                  <a:cubicBezTo>
                    <a:pt x="5420638" y="3407005"/>
                    <a:pt x="5430596" y="3386246"/>
                    <a:pt x="5424916" y="3359072"/>
                  </a:cubicBezTo>
                  <a:cubicBezTo>
                    <a:pt x="5414692" y="3319804"/>
                    <a:pt x="5415554" y="3290928"/>
                    <a:pt x="5462476" y="3278017"/>
                  </a:cubicBezTo>
                  <a:cubicBezTo>
                    <a:pt x="5487502" y="3272202"/>
                    <a:pt x="5484674" y="3234504"/>
                    <a:pt x="5515244" y="3225847"/>
                  </a:cubicBezTo>
                  <a:cubicBezTo>
                    <a:pt x="5495626" y="3214881"/>
                    <a:pt x="5480274" y="3204204"/>
                    <a:pt x="5472886" y="3186558"/>
                  </a:cubicBezTo>
                  <a:cubicBezTo>
                    <a:pt x="5466638" y="3167920"/>
                    <a:pt x="5468918" y="3149856"/>
                    <a:pt x="5475464" y="3132079"/>
                  </a:cubicBezTo>
                  <a:cubicBezTo>
                    <a:pt x="5482296" y="3110037"/>
                    <a:pt x="5494812" y="3099092"/>
                    <a:pt x="5516564" y="3094129"/>
                  </a:cubicBezTo>
                  <a:cubicBezTo>
                    <a:pt x="5572020" y="3081791"/>
                    <a:pt x="5571024" y="3080650"/>
                    <a:pt x="5576870" y="3025320"/>
                  </a:cubicBezTo>
                  <a:cubicBezTo>
                    <a:pt x="5578864" y="3011525"/>
                    <a:pt x="5582000" y="2996734"/>
                    <a:pt x="5597070" y="2995606"/>
                  </a:cubicBezTo>
                  <a:lnTo>
                    <a:pt x="5613952" y="3004425"/>
                  </a:lnTo>
                  <a:lnTo>
                    <a:pt x="5614214" y="3004890"/>
                  </a:lnTo>
                  <a:lnTo>
                    <a:pt x="5617676" y="3023785"/>
                  </a:lnTo>
                  <a:cubicBezTo>
                    <a:pt x="5618100" y="3033459"/>
                    <a:pt x="5618524" y="3043131"/>
                    <a:pt x="5634586" y="3043141"/>
                  </a:cubicBezTo>
                  <a:cubicBezTo>
                    <a:pt x="5640704" y="3031765"/>
                    <a:pt x="5627056" y="3027631"/>
                    <a:pt x="5623220" y="3020943"/>
                  </a:cubicBezTo>
                  <a:lnTo>
                    <a:pt x="5614214" y="3004890"/>
                  </a:lnTo>
                  <a:lnTo>
                    <a:pt x="5614146" y="3004526"/>
                  </a:lnTo>
                  <a:lnTo>
                    <a:pt x="5613952" y="3004425"/>
                  </a:lnTo>
                  <a:lnTo>
                    <a:pt x="5596188" y="2972774"/>
                  </a:lnTo>
                  <a:cubicBezTo>
                    <a:pt x="5589548" y="2955984"/>
                    <a:pt x="5587564" y="2937634"/>
                    <a:pt x="5597096" y="2915236"/>
                  </a:cubicBezTo>
                  <a:cubicBezTo>
                    <a:pt x="5606062" y="2893336"/>
                    <a:pt x="5590852" y="2880523"/>
                    <a:pt x="5566966" y="2885344"/>
                  </a:cubicBezTo>
                  <a:cubicBezTo>
                    <a:pt x="5548482" y="2889456"/>
                    <a:pt x="5533124" y="2894851"/>
                    <a:pt x="5516632" y="2901241"/>
                  </a:cubicBezTo>
                  <a:cubicBezTo>
                    <a:pt x="5463024" y="2917990"/>
                    <a:pt x="5416542" y="2892354"/>
                    <a:pt x="5378320" y="2823337"/>
                  </a:cubicBezTo>
                  <a:cubicBezTo>
                    <a:pt x="5365956" y="2800001"/>
                    <a:pt x="5357290" y="2785486"/>
                    <a:pt x="5326720" y="2794141"/>
                  </a:cubicBezTo>
                  <a:cubicBezTo>
                    <a:pt x="5301550" y="2802091"/>
                    <a:pt x="5287202" y="2776477"/>
                    <a:pt x="5289916" y="2735938"/>
                  </a:cubicBezTo>
                  <a:cubicBezTo>
                    <a:pt x="5263884" y="2772761"/>
                    <a:pt x="5210986" y="2794916"/>
                    <a:pt x="5159382" y="2781794"/>
                  </a:cubicBezTo>
                  <a:cubicBezTo>
                    <a:pt x="5119434" y="2770530"/>
                    <a:pt x="5079632" y="2757133"/>
                    <a:pt x="5053056" y="2722121"/>
                  </a:cubicBezTo>
                  <a:cubicBezTo>
                    <a:pt x="5035434" y="2697359"/>
                    <a:pt x="5011698" y="2683970"/>
                    <a:pt x="4981838" y="2681960"/>
                  </a:cubicBezTo>
                  <a:cubicBezTo>
                    <a:pt x="4959520" y="2679384"/>
                    <a:pt x="4941750" y="2672827"/>
                    <a:pt x="4933794" y="2647644"/>
                  </a:cubicBezTo>
                  <a:cubicBezTo>
                    <a:pt x="4930244" y="2636689"/>
                    <a:pt x="4922144" y="2629715"/>
                    <a:pt x="4910484" y="2627857"/>
                  </a:cubicBezTo>
                  <a:cubicBezTo>
                    <a:pt x="4879776" y="2622573"/>
                    <a:pt x="4886180" y="2606929"/>
                    <a:pt x="4895998" y="2588303"/>
                  </a:cubicBezTo>
                  <a:cubicBezTo>
                    <a:pt x="4911642" y="2562565"/>
                    <a:pt x="4898282" y="2554163"/>
                    <a:pt x="4875252" y="2546183"/>
                  </a:cubicBezTo>
                  <a:cubicBezTo>
                    <a:pt x="4818532" y="2529502"/>
                    <a:pt x="4771052" y="2502727"/>
                    <a:pt x="4753870" y="2439416"/>
                  </a:cubicBezTo>
                  <a:cubicBezTo>
                    <a:pt x="4745774" y="2416366"/>
                    <a:pt x="4720754" y="2406107"/>
                    <a:pt x="4710524" y="2382914"/>
                  </a:cubicBezTo>
                  <a:cubicBezTo>
                    <a:pt x="4697598" y="2352038"/>
                    <a:pt x="4667308" y="2372500"/>
                    <a:pt x="4646126" y="2368930"/>
                  </a:cubicBezTo>
                  <a:cubicBezTo>
                    <a:pt x="4612146" y="2364498"/>
                    <a:pt x="4580158" y="2362342"/>
                    <a:pt x="4543332" y="2368433"/>
                  </a:cubicBezTo>
                  <a:cubicBezTo>
                    <a:pt x="4516174" y="2374104"/>
                    <a:pt x="4463874" y="2323428"/>
                    <a:pt x="4462744" y="2292275"/>
                  </a:cubicBezTo>
                  <a:cubicBezTo>
                    <a:pt x="4461474" y="2263257"/>
                    <a:pt x="4449818" y="2261399"/>
                    <a:pt x="4427070" y="2265225"/>
                  </a:cubicBezTo>
                  <a:cubicBezTo>
                    <a:pt x="4414128" y="2266496"/>
                    <a:pt x="4402330" y="2266774"/>
                    <a:pt x="4391808" y="2263920"/>
                  </a:cubicBezTo>
                  <a:cubicBezTo>
                    <a:pt x="4376028" y="2259642"/>
                    <a:pt x="4369346" y="2263479"/>
                    <a:pt x="4358820" y="2276701"/>
                  </a:cubicBezTo>
                  <a:cubicBezTo>
                    <a:pt x="4328096" y="2319638"/>
                    <a:pt x="4286726" y="2313635"/>
                    <a:pt x="4267546" y="2264121"/>
                  </a:cubicBezTo>
                  <a:cubicBezTo>
                    <a:pt x="4259166" y="2245338"/>
                    <a:pt x="4247086" y="2233809"/>
                    <a:pt x="4228320" y="2226113"/>
                  </a:cubicBezTo>
                  <a:cubicBezTo>
                    <a:pt x="4191786" y="2211863"/>
                    <a:pt x="4155818" y="2205154"/>
                    <a:pt x="4115298" y="2202423"/>
                  </a:cubicBezTo>
                  <a:cubicBezTo>
                    <a:pt x="4093972" y="2200986"/>
                    <a:pt x="4072504" y="2201684"/>
                    <a:pt x="4052888" y="2190716"/>
                  </a:cubicBezTo>
                  <a:cubicBezTo>
                    <a:pt x="4021754" y="2175759"/>
                    <a:pt x="4016646" y="2156125"/>
                    <a:pt x="4031582" y="2124985"/>
                  </a:cubicBezTo>
                  <a:cubicBezTo>
                    <a:pt x="4056622" y="2070949"/>
                    <a:pt x="4092042" y="2021896"/>
                    <a:pt x="4143096" y="1979257"/>
                  </a:cubicBezTo>
                  <a:cubicBezTo>
                    <a:pt x="4109826" y="1980231"/>
                    <a:pt x="4083528" y="1973100"/>
                    <a:pt x="4063630" y="1950327"/>
                  </a:cubicBezTo>
                  <a:cubicBezTo>
                    <a:pt x="4051692" y="1936664"/>
                    <a:pt x="4047290" y="1922437"/>
                    <a:pt x="4052698" y="1905654"/>
                  </a:cubicBezTo>
                  <a:cubicBezTo>
                    <a:pt x="4059244" y="1887879"/>
                    <a:pt x="4071616" y="1879067"/>
                    <a:pt x="4089670" y="1881355"/>
                  </a:cubicBezTo>
                  <a:cubicBezTo>
                    <a:pt x="4128058" y="1883942"/>
                    <a:pt x="4159198" y="1866751"/>
                    <a:pt x="4191480" y="1848565"/>
                  </a:cubicBezTo>
                  <a:cubicBezTo>
                    <a:pt x="4204988" y="1838760"/>
                    <a:pt x="4220632" y="1829097"/>
                    <a:pt x="4234702" y="1842906"/>
                  </a:cubicBezTo>
                  <a:cubicBezTo>
                    <a:pt x="4247778" y="1855574"/>
                    <a:pt x="4236116" y="1869791"/>
                    <a:pt x="4229854" y="1883301"/>
                  </a:cubicBezTo>
                  <a:cubicBezTo>
                    <a:pt x="4222312" y="1899938"/>
                    <a:pt x="4212640" y="1916432"/>
                    <a:pt x="4208226" y="1934352"/>
                  </a:cubicBezTo>
                  <a:cubicBezTo>
                    <a:pt x="4201396" y="1956396"/>
                    <a:pt x="4216320" y="1973476"/>
                    <a:pt x="4234092" y="1963958"/>
                  </a:cubicBezTo>
                  <a:cubicBezTo>
                    <a:pt x="4271918" y="1942931"/>
                    <a:pt x="4294378" y="1959446"/>
                    <a:pt x="4319676" y="1981513"/>
                  </a:cubicBezTo>
                  <a:cubicBezTo>
                    <a:pt x="4327780" y="1988486"/>
                    <a:pt x="4338298" y="1991340"/>
                    <a:pt x="4347396" y="1999452"/>
                  </a:cubicBezTo>
                  <a:cubicBezTo>
                    <a:pt x="4372980" y="2017252"/>
                    <a:pt x="4392174" y="2018545"/>
                    <a:pt x="4406260" y="1984131"/>
                  </a:cubicBezTo>
                  <a:cubicBezTo>
                    <a:pt x="4408966" y="1975740"/>
                    <a:pt x="4414652" y="1970765"/>
                    <a:pt x="4420342" y="1965790"/>
                  </a:cubicBezTo>
                  <a:cubicBezTo>
                    <a:pt x="4460730" y="1938507"/>
                    <a:pt x="4469416" y="1904800"/>
                    <a:pt x="4462038" y="1855009"/>
                  </a:cubicBezTo>
                  <a:cubicBezTo>
                    <a:pt x="4456366" y="1811763"/>
                    <a:pt x="4476568" y="1765972"/>
                    <a:pt x="4502600" y="1729149"/>
                  </a:cubicBezTo>
                  <a:cubicBezTo>
                    <a:pt x="4516682" y="1710808"/>
                    <a:pt x="4512702" y="1706253"/>
                    <a:pt x="4496354" y="1694436"/>
                  </a:cubicBezTo>
                  <a:cubicBezTo>
                    <a:pt x="4458258" y="1671508"/>
                    <a:pt x="4452008" y="1652870"/>
                    <a:pt x="4463396" y="1610771"/>
                  </a:cubicBezTo>
                  <a:cubicBezTo>
                    <a:pt x="4466242" y="1600247"/>
                    <a:pt x="4472218" y="1591007"/>
                    <a:pt x="4475064" y="1580480"/>
                  </a:cubicBezTo>
                  <a:cubicBezTo>
                    <a:pt x="4486454" y="1538385"/>
                    <a:pt x="4466558" y="1515610"/>
                    <a:pt x="4422338" y="1520132"/>
                  </a:cubicBezTo>
                  <a:cubicBezTo>
                    <a:pt x="4380254" y="1524798"/>
                    <a:pt x="4338448" y="1541270"/>
                    <a:pt x="4304602" y="1566851"/>
                  </a:cubicBezTo>
                  <a:cubicBezTo>
                    <a:pt x="4264214" y="1594136"/>
                    <a:pt x="4221842" y="1603068"/>
                    <a:pt x="4177626" y="1607590"/>
                  </a:cubicBezTo>
                  <a:cubicBezTo>
                    <a:pt x="4156160" y="1608287"/>
                    <a:pt x="4137676" y="1612401"/>
                    <a:pt x="4120750" y="1625190"/>
                  </a:cubicBezTo>
                  <a:cubicBezTo>
                    <a:pt x="4096998" y="1643951"/>
                    <a:pt x="4067854" y="1647345"/>
                    <a:pt x="4041556" y="1640214"/>
                  </a:cubicBezTo>
                  <a:cubicBezTo>
                    <a:pt x="4004592" y="1632366"/>
                    <a:pt x="3970190" y="1618260"/>
                    <a:pt x="3931660" y="1617807"/>
                  </a:cubicBezTo>
                  <a:cubicBezTo>
                    <a:pt x="3917726" y="1617939"/>
                    <a:pt x="3908916" y="1605559"/>
                    <a:pt x="3903374" y="1592326"/>
                  </a:cubicBezTo>
                  <a:cubicBezTo>
                    <a:pt x="3896840" y="1577954"/>
                    <a:pt x="3890306" y="1563581"/>
                    <a:pt x="3878224" y="1552051"/>
                  </a:cubicBezTo>
                  <a:cubicBezTo>
                    <a:pt x="3859322" y="1530419"/>
                    <a:pt x="3852220" y="1508507"/>
                    <a:pt x="3875258" y="1484341"/>
                  </a:cubicBezTo>
                  <a:cubicBezTo>
                    <a:pt x="3886638" y="1474391"/>
                    <a:pt x="3881948" y="1464431"/>
                    <a:pt x="3878542" y="1451342"/>
                  </a:cubicBezTo>
                  <a:lnTo>
                    <a:pt x="3868322" y="1403563"/>
                  </a:lnTo>
                  <a:lnTo>
                    <a:pt x="3859216" y="1430472"/>
                  </a:lnTo>
                  <a:cubicBezTo>
                    <a:pt x="3820466" y="1462366"/>
                    <a:pt x="3792574" y="1506685"/>
                    <a:pt x="3751852" y="1536319"/>
                  </a:cubicBezTo>
                  <a:cubicBezTo>
                    <a:pt x="3739422" y="1545194"/>
                    <a:pt x="3730426" y="1551070"/>
                    <a:pt x="3715508" y="1550166"/>
                  </a:cubicBezTo>
                  <a:cubicBezTo>
                    <a:pt x="3651726" y="1544164"/>
                    <a:pt x="3586641" y="1541294"/>
                    <a:pt x="3530308" y="1506857"/>
                  </a:cubicBezTo>
                  <a:cubicBezTo>
                    <a:pt x="3524386" y="1500077"/>
                    <a:pt x="3518463" y="1493299"/>
                    <a:pt x="3512541" y="1486521"/>
                  </a:cubicBezTo>
                  <a:cubicBezTo>
                    <a:pt x="3463190" y="1430037"/>
                    <a:pt x="3462831" y="1420385"/>
                    <a:pt x="3514124" y="1363573"/>
                  </a:cubicBezTo>
                  <a:cubicBezTo>
                    <a:pt x="3536180" y="1340299"/>
                    <a:pt x="3524808" y="1320351"/>
                    <a:pt x="3517697" y="1300660"/>
                  </a:cubicBezTo>
                  <a:cubicBezTo>
                    <a:pt x="3501661" y="1256892"/>
                    <a:pt x="3506352" y="1236848"/>
                    <a:pt x="3549092" y="1223385"/>
                  </a:cubicBezTo>
                  <a:cubicBezTo>
                    <a:pt x="3571033" y="1216154"/>
                    <a:pt x="3579201" y="1207019"/>
                    <a:pt x="3580928" y="1183586"/>
                  </a:cubicBezTo>
                  <a:cubicBezTo>
                    <a:pt x="3581538" y="1168108"/>
                    <a:pt x="3588471" y="1157560"/>
                    <a:pt x="3598054" y="1149180"/>
                  </a:cubicBezTo>
                  <a:cubicBezTo>
                    <a:pt x="3607638" y="1140800"/>
                    <a:pt x="3619871" y="1134585"/>
                    <a:pt x="3631077" y="1127773"/>
                  </a:cubicBezTo>
                  <a:cubicBezTo>
                    <a:pt x="3635004" y="1125337"/>
                    <a:pt x="3641802" y="1123876"/>
                    <a:pt x="3647768" y="1124639"/>
                  </a:cubicBezTo>
                  <a:close/>
                  <a:moveTo>
                    <a:pt x="3565544" y="711776"/>
                  </a:moveTo>
                  <a:cubicBezTo>
                    <a:pt x="3577366" y="711239"/>
                    <a:pt x="3588854" y="715774"/>
                    <a:pt x="3600237" y="729951"/>
                  </a:cubicBezTo>
                  <a:cubicBezTo>
                    <a:pt x="3626136" y="759592"/>
                    <a:pt x="3641796" y="798185"/>
                    <a:pt x="3663141" y="831807"/>
                  </a:cubicBezTo>
                  <a:cubicBezTo>
                    <a:pt x="3695445" y="877966"/>
                    <a:pt x="3739548" y="907773"/>
                    <a:pt x="3774270" y="949810"/>
                  </a:cubicBezTo>
                  <a:cubicBezTo>
                    <a:pt x="3802016" y="983864"/>
                    <a:pt x="3833036" y="1017071"/>
                    <a:pt x="3859646" y="1052121"/>
                  </a:cubicBezTo>
                  <a:cubicBezTo>
                    <a:pt x="3857518" y="1068060"/>
                    <a:pt x="3876154" y="1077906"/>
                    <a:pt x="3875164" y="1092849"/>
                  </a:cubicBezTo>
                  <a:cubicBezTo>
                    <a:pt x="3882282" y="1114778"/>
                    <a:pt x="3888406" y="1135567"/>
                    <a:pt x="3894530" y="1156356"/>
                  </a:cubicBezTo>
                  <a:cubicBezTo>
                    <a:pt x="3901366" y="1182555"/>
                    <a:pt x="3908062" y="1210890"/>
                    <a:pt x="3873930" y="1224648"/>
                  </a:cubicBezTo>
                  <a:cubicBezTo>
                    <a:pt x="3860974" y="1193745"/>
                    <a:pt x="3828258" y="1186157"/>
                    <a:pt x="3803646" y="1169471"/>
                  </a:cubicBezTo>
                  <a:cubicBezTo>
                    <a:pt x="3739908" y="1128675"/>
                    <a:pt x="3669494" y="1107799"/>
                    <a:pt x="3604197" y="1074406"/>
                  </a:cubicBezTo>
                  <a:cubicBezTo>
                    <a:pt x="3565927" y="1053573"/>
                    <a:pt x="3526957" y="1059497"/>
                    <a:pt x="3485996" y="1063143"/>
                  </a:cubicBezTo>
                  <a:lnTo>
                    <a:pt x="3483429" y="1060285"/>
                  </a:lnTo>
                  <a:lnTo>
                    <a:pt x="3483970" y="1068203"/>
                  </a:lnTo>
                  <a:cubicBezTo>
                    <a:pt x="3430348" y="1115098"/>
                    <a:pt x="3418400" y="1115247"/>
                    <a:pt x="3373530" y="1063892"/>
                  </a:cubicBezTo>
                  <a:lnTo>
                    <a:pt x="3372935" y="1061287"/>
                  </a:lnTo>
                  <a:lnTo>
                    <a:pt x="3372488" y="1061849"/>
                  </a:lnTo>
                  <a:cubicBezTo>
                    <a:pt x="3335363" y="1056104"/>
                    <a:pt x="3301374" y="1067731"/>
                    <a:pt x="3273078" y="1090466"/>
                  </a:cubicBezTo>
                  <a:cubicBezTo>
                    <a:pt x="3255017" y="1104247"/>
                    <a:pt x="3235109" y="1113614"/>
                    <a:pt x="3213774" y="1112163"/>
                  </a:cubicBezTo>
                  <a:cubicBezTo>
                    <a:pt x="3175509" y="1107413"/>
                    <a:pt x="3141661" y="1116904"/>
                    <a:pt x="3110374" y="1136218"/>
                  </a:cubicBezTo>
                  <a:cubicBezTo>
                    <a:pt x="3090181" y="1149854"/>
                    <a:pt x="3066288" y="1154661"/>
                    <a:pt x="3042394" y="1159469"/>
                  </a:cubicBezTo>
                  <a:cubicBezTo>
                    <a:pt x="3012811" y="1169250"/>
                    <a:pt x="2987493" y="1163237"/>
                    <a:pt x="2965436" y="1140290"/>
                  </a:cubicBezTo>
                  <a:cubicBezTo>
                    <a:pt x="2935414" y="1108225"/>
                    <a:pt x="2903688" y="1085695"/>
                    <a:pt x="2852347" y="1100427"/>
                  </a:cubicBezTo>
                  <a:cubicBezTo>
                    <a:pt x="2815083" y="1112900"/>
                    <a:pt x="2800568" y="1089397"/>
                    <a:pt x="2807525" y="1049127"/>
                  </a:cubicBezTo>
                  <a:cubicBezTo>
                    <a:pt x="2812492" y="1022657"/>
                    <a:pt x="2796415" y="1006553"/>
                    <a:pt x="2781474" y="989452"/>
                  </a:cubicBezTo>
                  <a:cubicBezTo>
                    <a:pt x="2766248" y="976622"/>
                    <a:pt x="2750459" y="972330"/>
                    <a:pt x="2732683" y="981842"/>
                  </a:cubicBezTo>
                  <a:cubicBezTo>
                    <a:pt x="2696849" y="1005138"/>
                    <a:pt x="2658881" y="1028286"/>
                    <a:pt x="2629876" y="1061694"/>
                  </a:cubicBezTo>
                  <a:cubicBezTo>
                    <a:pt x="2622767" y="1071933"/>
                    <a:pt x="2608974" y="1086004"/>
                    <a:pt x="2621069" y="1097550"/>
                  </a:cubicBezTo>
                  <a:cubicBezTo>
                    <a:pt x="2634159" y="1110236"/>
                    <a:pt x="2646812" y="1097159"/>
                    <a:pt x="2653921" y="1086920"/>
                  </a:cubicBezTo>
                  <a:cubicBezTo>
                    <a:pt x="2673968" y="1059334"/>
                    <a:pt x="2701843" y="1059089"/>
                    <a:pt x="2729582" y="1060976"/>
                  </a:cubicBezTo>
                  <a:cubicBezTo>
                    <a:pt x="2757320" y="1062865"/>
                    <a:pt x="2767852" y="1081809"/>
                    <a:pt x="2751500" y="1102140"/>
                  </a:cubicBezTo>
                  <a:cubicBezTo>
                    <a:pt x="2726763" y="1135839"/>
                    <a:pt x="2693775" y="1164688"/>
                    <a:pt x="2649257" y="1173452"/>
                  </a:cubicBezTo>
                  <a:cubicBezTo>
                    <a:pt x="2625363" y="1178260"/>
                    <a:pt x="2604451" y="1170403"/>
                    <a:pt x="2586238" y="1154152"/>
                  </a:cubicBezTo>
                  <a:cubicBezTo>
                    <a:pt x="2561197" y="1127786"/>
                    <a:pt x="2532041" y="1131163"/>
                    <a:pt x="2508152" y="1152053"/>
                  </a:cubicBezTo>
                  <a:cubicBezTo>
                    <a:pt x="2455964" y="1195678"/>
                    <a:pt x="2391397" y="1215944"/>
                    <a:pt x="2329816" y="1239629"/>
                  </a:cubicBezTo>
                  <a:cubicBezTo>
                    <a:pt x="2320003" y="1242180"/>
                    <a:pt x="2306063" y="1242303"/>
                    <a:pt x="2304504" y="1249702"/>
                  </a:cubicBezTo>
                  <a:cubicBezTo>
                    <a:pt x="2290157" y="1304482"/>
                    <a:pt x="2223737" y="1320331"/>
                    <a:pt x="2210530" y="1374117"/>
                  </a:cubicBezTo>
                  <a:cubicBezTo>
                    <a:pt x="2204846" y="1395173"/>
                    <a:pt x="2190770" y="1413515"/>
                    <a:pt x="2165026" y="1413909"/>
                  </a:cubicBezTo>
                  <a:cubicBezTo>
                    <a:pt x="2181088" y="1381762"/>
                    <a:pt x="2204403" y="1353327"/>
                    <a:pt x="2205814" y="1315897"/>
                  </a:cubicBezTo>
                  <a:cubicBezTo>
                    <a:pt x="2215542" y="1274204"/>
                    <a:pt x="2238823" y="1246304"/>
                    <a:pt x="2267371" y="1223853"/>
                  </a:cubicBezTo>
                  <a:cubicBezTo>
                    <a:pt x="2295915" y="1201404"/>
                    <a:pt x="2329729" y="1184405"/>
                    <a:pt x="2360515" y="1164519"/>
                  </a:cubicBezTo>
                  <a:cubicBezTo>
                    <a:pt x="2381844" y="1149889"/>
                    <a:pt x="2408155" y="1140957"/>
                    <a:pt x="2426498" y="1122905"/>
                  </a:cubicBezTo>
                  <a:cubicBezTo>
                    <a:pt x="2433466" y="1114802"/>
                    <a:pt x="2442142" y="1113249"/>
                    <a:pt x="2452950" y="1111840"/>
                  </a:cubicBezTo>
                  <a:cubicBezTo>
                    <a:pt x="2523782" y="1110227"/>
                    <a:pt x="2578390" y="1078562"/>
                    <a:pt x="2621897" y="1020407"/>
                  </a:cubicBezTo>
                  <a:cubicBezTo>
                    <a:pt x="2650047" y="983723"/>
                    <a:pt x="2689153" y="959580"/>
                    <a:pt x="2729395" y="934441"/>
                  </a:cubicBezTo>
                  <a:cubicBezTo>
                    <a:pt x="2784147" y="900640"/>
                    <a:pt x="2842461" y="893887"/>
                    <a:pt x="2901338" y="878596"/>
                  </a:cubicBezTo>
                  <a:cubicBezTo>
                    <a:pt x="2922104" y="872503"/>
                    <a:pt x="2954533" y="868276"/>
                    <a:pt x="2960375" y="893335"/>
                  </a:cubicBezTo>
                  <a:cubicBezTo>
                    <a:pt x="2967211" y="919536"/>
                    <a:pt x="2962813" y="953546"/>
                    <a:pt x="2941912" y="977858"/>
                  </a:cubicBezTo>
                  <a:cubicBezTo>
                    <a:pt x="2939494" y="981981"/>
                    <a:pt x="2933235" y="979411"/>
                    <a:pt x="2929822" y="982395"/>
                  </a:cubicBezTo>
                  <a:cubicBezTo>
                    <a:pt x="2912760" y="997317"/>
                    <a:pt x="2882041" y="1008093"/>
                    <a:pt x="2887741" y="1035286"/>
                  </a:cubicBezTo>
                  <a:cubicBezTo>
                    <a:pt x="2893723" y="1058209"/>
                    <a:pt x="2923444" y="1046293"/>
                    <a:pt x="2941510" y="1048596"/>
                  </a:cubicBezTo>
                  <a:cubicBezTo>
                    <a:pt x="2968109" y="1051479"/>
                    <a:pt x="2994566" y="1056496"/>
                    <a:pt x="3018465" y="1067773"/>
                  </a:cubicBezTo>
                  <a:cubicBezTo>
                    <a:pt x="3031982" y="1074055"/>
                    <a:pt x="3045213" y="1084606"/>
                    <a:pt x="3058007" y="1069392"/>
                  </a:cubicBezTo>
                  <a:cubicBezTo>
                    <a:pt x="3070664" y="1056315"/>
                    <a:pt x="3075922" y="1041662"/>
                    <a:pt x="3070794" y="1022013"/>
                  </a:cubicBezTo>
                  <a:cubicBezTo>
                    <a:pt x="3065667" y="1002364"/>
                    <a:pt x="3051437" y="990672"/>
                    <a:pt x="3039486" y="976994"/>
                  </a:cubicBezTo>
                  <a:cubicBezTo>
                    <a:pt x="3029523" y="965594"/>
                    <a:pt x="3019564" y="954193"/>
                    <a:pt x="3027099" y="937549"/>
                  </a:cubicBezTo>
                  <a:cubicBezTo>
                    <a:pt x="3033352" y="924037"/>
                    <a:pt x="3033629" y="903682"/>
                    <a:pt x="3052118" y="899581"/>
                  </a:cubicBezTo>
                  <a:cubicBezTo>
                    <a:pt x="3070607" y="895478"/>
                    <a:pt x="3078012" y="913138"/>
                    <a:pt x="3086975" y="923398"/>
                  </a:cubicBezTo>
                  <a:cubicBezTo>
                    <a:pt x="3098075" y="933803"/>
                    <a:pt x="3105898" y="945058"/>
                    <a:pt x="3121688" y="949350"/>
                  </a:cubicBezTo>
                  <a:cubicBezTo>
                    <a:pt x="3136342" y="954636"/>
                    <a:pt x="3149144" y="955508"/>
                    <a:pt x="3153545" y="937578"/>
                  </a:cubicBezTo>
                  <a:cubicBezTo>
                    <a:pt x="3161215" y="902717"/>
                    <a:pt x="3185686" y="921539"/>
                    <a:pt x="3204034" y="919572"/>
                  </a:cubicBezTo>
                  <a:cubicBezTo>
                    <a:pt x="3212566" y="920152"/>
                    <a:pt x="3219539" y="928131"/>
                    <a:pt x="3214989" y="932112"/>
                  </a:cubicBezTo>
                  <a:cubicBezTo>
                    <a:pt x="3193092" y="955283"/>
                    <a:pt x="3210597" y="982206"/>
                    <a:pt x="3211888" y="1011245"/>
                  </a:cubicBezTo>
                  <a:cubicBezTo>
                    <a:pt x="3203779" y="1004259"/>
                    <a:pt x="3198657" y="1000695"/>
                    <a:pt x="3195670" y="997275"/>
                  </a:cubicBezTo>
                  <a:cubicBezTo>
                    <a:pt x="3188698" y="989294"/>
                    <a:pt x="3192243" y="968091"/>
                    <a:pt x="3172617" y="973187"/>
                  </a:cubicBezTo>
                  <a:cubicBezTo>
                    <a:pt x="3152991" y="978287"/>
                    <a:pt x="3142329" y="993643"/>
                    <a:pt x="3135935" y="1009291"/>
                  </a:cubicBezTo>
                  <a:cubicBezTo>
                    <a:pt x="3128400" y="1025934"/>
                    <a:pt x="3141631" y="1036485"/>
                    <a:pt x="3154008" y="1043761"/>
                  </a:cubicBezTo>
                  <a:cubicBezTo>
                    <a:pt x="3164252" y="1050892"/>
                    <a:pt x="3175775" y="1054892"/>
                    <a:pt x="3187156" y="1061028"/>
                  </a:cubicBezTo>
                  <a:cubicBezTo>
                    <a:pt x="3198537" y="1067164"/>
                    <a:pt x="3209777" y="1075433"/>
                    <a:pt x="3225276" y="1067912"/>
                  </a:cubicBezTo>
                  <a:cubicBezTo>
                    <a:pt x="3239783" y="1059248"/>
                    <a:pt x="3229965" y="1045714"/>
                    <a:pt x="3230814" y="1032905"/>
                  </a:cubicBezTo>
                  <a:cubicBezTo>
                    <a:pt x="3235782" y="1006438"/>
                    <a:pt x="3252275" y="983973"/>
                    <a:pt x="3250983" y="954934"/>
                  </a:cubicBezTo>
                  <a:cubicBezTo>
                    <a:pt x="3249556" y="944115"/>
                    <a:pt x="3260077" y="930892"/>
                    <a:pt x="3241018" y="927450"/>
                  </a:cubicBezTo>
                  <a:cubicBezTo>
                    <a:pt x="3225229" y="923158"/>
                    <a:pt x="3229065" y="913769"/>
                    <a:pt x="3236032" y="905666"/>
                  </a:cubicBezTo>
                  <a:cubicBezTo>
                    <a:pt x="3245272" y="895573"/>
                    <a:pt x="3252953" y="892879"/>
                    <a:pt x="3261776" y="905273"/>
                  </a:cubicBezTo>
                  <a:cubicBezTo>
                    <a:pt x="3280702" y="926933"/>
                    <a:pt x="3310854" y="924699"/>
                    <a:pt x="3334894" y="933841"/>
                  </a:cubicBezTo>
                  <a:cubicBezTo>
                    <a:pt x="3360074" y="941988"/>
                    <a:pt x="3387511" y="899894"/>
                    <a:pt x="3379961" y="868285"/>
                  </a:cubicBezTo>
                  <a:cubicBezTo>
                    <a:pt x="3374836" y="848637"/>
                    <a:pt x="3381944" y="838398"/>
                    <a:pt x="3395311" y="830731"/>
                  </a:cubicBezTo>
                  <a:cubicBezTo>
                    <a:pt x="3412091" y="820079"/>
                    <a:pt x="3426459" y="829633"/>
                    <a:pt x="3438695" y="839045"/>
                  </a:cubicBezTo>
                  <a:cubicBezTo>
                    <a:pt x="3448940" y="846174"/>
                    <a:pt x="3453636" y="856146"/>
                    <a:pt x="3440982" y="869223"/>
                  </a:cubicBezTo>
                  <a:cubicBezTo>
                    <a:pt x="3426053" y="884289"/>
                    <a:pt x="3443693" y="892996"/>
                    <a:pt x="3454078" y="897992"/>
                  </a:cubicBezTo>
                  <a:cubicBezTo>
                    <a:pt x="3480682" y="916957"/>
                    <a:pt x="3513116" y="928817"/>
                    <a:pt x="3529199" y="961005"/>
                  </a:cubicBezTo>
                  <a:cubicBezTo>
                    <a:pt x="3532044" y="966560"/>
                    <a:pt x="3545279" y="977110"/>
                    <a:pt x="3556370" y="971433"/>
                  </a:cubicBezTo>
                  <a:cubicBezTo>
                    <a:pt x="3567604" y="963620"/>
                    <a:pt x="3558782" y="951224"/>
                    <a:pt x="3558350" y="941546"/>
                  </a:cubicBezTo>
                  <a:cubicBezTo>
                    <a:pt x="3549517" y="896983"/>
                    <a:pt x="3557621" y="887883"/>
                    <a:pt x="3602426" y="890932"/>
                  </a:cubicBezTo>
                  <a:cubicBezTo>
                    <a:pt x="3633292" y="894108"/>
                    <a:pt x="3624182" y="869898"/>
                    <a:pt x="3629440" y="855245"/>
                  </a:cubicBezTo>
                  <a:cubicBezTo>
                    <a:pt x="3633558" y="841586"/>
                    <a:pt x="3634834" y="822373"/>
                    <a:pt x="3613781" y="816652"/>
                  </a:cubicBezTo>
                  <a:cubicBezTo>
                    <a:pt x="3595859" y="812214"/>
                    <a:pt x="3594011" y="823883"/>
                    <a:pt x="3593165" y="836693"/>
                  </a:cubicBezTo>
                  <a:cubicBezTo>
                    <a:pt x="3592315" y="849502"/>
                    <a:pt x="3594453" y="865730"/>
                    <a:pt x="3573118" y="864278"/>
                  </a:cubicBezTo>
                  <a:cubicBezTo>
                    <a:pt x="3556047" y="863117"/>
                    <a:pt x="3545806" y="855985"/>
                    <a:pt x="3548214" y="835777"/>
                  </a:cubicBezTo>
                  <a:cubicBezTo>
                    <a:pt x="3550909" y="811299"/>
                    <a:pt x="3528291" y="796893"/>
                    <a:pt x="3522167" y="776105"/>
                  </a:cubicBezTo>
                  <a:cubicBezTo>
                    <a:pt x="3517040" y="756454"/>
                    <a:pt x="3502240" y="737220"/>
                    <a:pt x="3528833" y="724020"/>
                  </a:cubicBezTo>
                  <a:cubicBezTo>
                    <a:pt x="3541562" y="717917"/>
                    <a:pt x="3553720" y="712311"/>
                    <a:pt x="3565544" y="711776"/>
                  </a:cubicBezTo>
                  <a:close/>
                  <a:moveTo>
                    <a:pt x="3786702" y="226649"/>
                  </a:moveTo>
                  <a:cubicBezTo>
                    <a:pt x="3818440" y="223991"/>
                    <a:pt x="3849998" y="223999"/>
                    <a:pt x="3881274" y="228268"/>
                  </a:cubicBezTo>
                  <a:cubicBezTo>
                    <a:pt x="3912552" y="232536"/>
                    <a:pt x="3943546" y="241069"/>
                    <a:pt x="3974152" y="255463"/>
                  </a:cubicBezTo>
                  <a:cubicBezTo>
                    <a:pt x="4024002" y="278120"/>
                    <a:pt x="4062494" y="310713"/>
                    <a:pt x="4106522" y="340471"/>
                  </a:cubicBezTo>
                  <a:cubicBezTo>
                    <a:pt x="4143310" y="366523"/>
                    <a:pt x="4180100" y="392577"/>
                    <a:pt x="4220434" y="413520"/>
                  </a:cubicBezTo>
                  <a:cubicBezTo>
                    <a:pt x="4286616" y="447995"/>
                    <a:pt x="4356340" y="445247"/>
                    <a:pt x="4425772" y="430705"/>
                  </a:cubicBezTo>
                  <a:cubicBezTo>
                    <a:pt x="4472484" y="419967"/>
                    <a:pt x="4519632" y="418894"/>
                    <a:pt x="4565644" y="434871"/>
                  </a:cubicBezTo>
                  <a:cubicBezTo>
                    <a:pt x="4606404" y="449419"/>
                    <a:pt x="4648864" y="454449"/>
                    <a:pt x="4690892" y="449817"/>
                  </a:cubicBezTo>
                  <a:cubicBezTo>
                    <a:pt x="4734058" y="444191"/>
                    <a:pt x="4755514" y="475622"/>
                    <a:pt x="4779380" y="502937"/>
                  </a:cubicBezTo>
                  <a:cubicBezTo>
                    <a:pt x="4765476" y="551232"/>
                    <a:pt x="4787074" y="596589"/>
                    <a:pt x="4810518" y="630298"/>
                  </a:cubicBezTo>
                  <a:cubicBezTo>
                    <a:pt x="4849444" y="688611"/>
                    <a:pt x="4856136" y="749011"/>
                    <a:pt x="4856158" y="813238"/>
                  </a:cubicBezTo>
                  <a:cubicBezTo>
                    <a:pt x="4857160" y="830434"/>
                    <a:pt x="4849068" y="839518"/>
                    <a:pt x="4833020" y="839496"/>
                  </a:cubicBezTo>
                  <a:cubicBezTo>
                    <a:pt x="4815980" y="838337"/>
                    <a:pt x="4795534" y="840156"/>
                    <a:pt x="4782182" y="831754"/>
                  </a:cubicBezTo>
                  <a:cubicBezTo>
                    <a:pt x="4733750" y="803839"/>
                    <a:pt x="4677940" y="790408"/>
                    <a:pt x="4628232" y="765614"/>
                  </a:cubicBezTo>
                  <a:cubicBezTo>
                    <a:pt x="4597130" y="750653"/>
                    <a:pt x="4562618" y="738669"/>
                    <a:pt x="4526130" y="756526"/>
                  </a:cubicBezTo>
                  <a:cubicBezTo>
                    <a:pt x="4508524" y="763892"/>
                    <a:pt x="4487928" y="751786"/>
                    <a:pt x="4470326" y="759152"/>
                  </a:cubicBezTo>
                  <a:cubicBezTo>
                    <a:pt x="4435256" y="771751"/>
                    <a:pt x="4398338" y="779942"/>
                    <a:pt x="4370940" y="805910"/>
                  </a:cubicBezTo>
                  <a:cubicBezTo>
                    <a:pt x="4301952" y="878288"/>
                    <a:pt x="4216182" y="881015"/>
                    <a:pt x="4124730" y="872651"/>
                  </a:cubicBezTo>
                  <a:cubicBezTo>
                    <a:pt x="4013968" y="865113"/>
                    <a:pt x="3919236" y="809425"/>
                    <a:pt x="3836570" y="749208"/>
                  </a:cubicBezTo>
                  <a:cubicBezTo>
                    <a:pt x="3778480" y="705648"/>
                    <a:pt x="3709314" y="667758"/>
                    <a:pt x="3659735" y="608721"/>
                  </a:cubicBezTo>
                  <a:cubicBezTo>
                    <a:pt x="3631894" y="576854"/>
                    <a:pt x="3613847" y="542441"/>
                    <a:pt x="3670925" y="520634"/>
                  </a:cubicBezTo>
                  <a:cubicBezTo>
                    <a:pt x="3690659" y="513414"/>
                    <a:pt x="3724312" y="506071"/>
                    <a:pt x="3720612" y="481198"/>
                  </a:cubicBezTo>
                  <a:cubicBezTo>
                    <a:pt x="3719042" y="456472"/>
                    <a:pt x="3688793" y="444779"/>
                    <a:pt x="3668339" y="430541"/>
                  </a:cubicBezTo>
                  <a:cubicBezTo>
                    <a:pt x="3641495" y="415869"/>
                    <a:pt x="3601878" y="416386"/>
                    <a:pt x="3593630" y="379428"/>
                  </a:cubicBezTo>
                  <a:cubicBezTo>
                    <a:pt x="3586234" y="345742"/>
                    <a:pt x="3624713" y="330164"/>
                    <a:pt x="3636064" y="304173"/>
                  </a:cubicBezTo>
                  <a:cubicBezTo>
                    <a:pt x="3643585" y="287560"/>
                    <a:pt x="3652490" y="274249"/>
                    <a:pt x="3664701" y="265580"/>
                  </a:cubicBezTo>
                  <a:cubicBezTo>
                    <a:pt x="3676909" y="256910"/>
                    <a:pt x="3692421" y="252882"/>
                    <a:pt x="3713156" y="254826"/>
                  </a:cubicBezTo>
                  <a:cubicBezTo>
                    <a:pt x="3739710" y="257704"/>
                    <a:pt x="3757594" y="230020"/>
                    <a:pt x="3786702" y="226649"/>
                  </a:cubicBezTo>
                  <a:close/>
                  <a:moveTo>
                    <a:pt x="4603520" y="97555"/>
                  </a:moveTo>
                  <a:cubicBezTo>
                    <a:pt x="4598646" y="96301"/>
                    <a:pt x="4593518" y="96773"/>
                    <a:pt x="4587386" y="100130"/>
                  </a:cubicBezTo>
                  <a:lnTo>
                    <a:pt x="4561428" y="105675"/>
                  </a:lnTo>
                  <a:lnTo>
                    <a:pt x="4595354" y="110902"/>
                  </a:lnTo>
                  <a:cubicBezTo>
                    <a:pt x="4606022" y="111632"/>
                    <a:pt x="4619814" y="113646"/>
                    <a:pt x="4622096" y="127736"/>
                  </a:cubicBezTo>
                  <a:cubicBezTo>
                    <a:pt x="4625518" y="140833"/>
                    <a:pt x="4614432" y="146507"/>
                    <a:pt x="4605478" y="152326"/>
                  </a:cubicBezTo>
                  <a:cubicBezTo>
                    <a:pt x="4580890" y="167793"/>
                    <a:pt x="4573514" y="198374"/>
                    <a:pt x="4548928" y="213843"/>
                  </a:cubicBezTo>
                  <a:cubicBezTo>
                    <a:pt x="4543382" y="216679"/>
                    <a:pt x="4539692" y="223929"/>
                    <a:pt x="4545668" y="230770"/>
                  </a:cubicBezTo>
                  <a:cubicBezTo>
                    <a:pt x="4552778" y="236615"/>
                    <a:pt x="4561452" y="235065"/>
                    <a:pt x="4566142" y="228954"/>
                  </a:cubicBezTo>
                  <a:cubicBezTo>
                    <a:pt x="4593274" y="191150"/>
                    <a:pt x="4610918" y="215937"/>
                    <a:pt x="4630978" y="236600"/>
                  </a:cubicBezTo>
                  <a:cubicBezTo>
                    <a:pt x="4654882" y="263959"/>
                    <a:pt x="4677648" y="292311"/>
                    <a:pt x="4689326" y="326335"/>
                  </a:cubicBezTo>
                  <a:cubicBezTo>
                    <a:pt x="4696594" y="346126"/>
                    <a:pt x="4709680" y="358811"/>
                    <a:pt x="4728594" y="364391"/>
                  </a:cubicBezTo>
                  <a:cubicBezTo>
                    <a:pt x="4767272" y="378825"/>
                    <a:pt x="4807946" y="395539"/>
                    <a:pt x="4848904" y="407985"/>
                  </a:cubicBezTo>
                  <a:cubicBezTo>
                    <a:pt x="4866682" y="414559"/>
                    <a:pt x="4882886" y="412451"/>
                    <a:pt x="4897524" y="401661"/>
                  </a:cubicBezTo>
                  <a:cubicBezTo>
                    <a:pt x="4930072" y="379233"/>
                    <a:pt x="4965040" y="368761"/>
                    <a:pt x="5001148" y="363323"/>
                  </a:cubicBezTo>
                  <a:lnTo>
                    <a:pt x="5106844" y="355548"/>
                  </a:lnTo>
                  <a:lnTo>
                    <a:pt x="5019556" y="324465"/>
                  </a:lnTo>
                  <a:cubicBezTo>
                    <a:pt x="4988950" y="309606"/>
                    <a:pt x="4959030" y="292648"/>
                    <a:pt x="4927888" y="277755"/>
                  </a:cubicBezTo>
                  <a:cubicBezTo>
                    <a:pt x="4822102" y="225841"/>
                    <a:pt x="4714038" y="175923"/>
                    <a:pt x="4618126" y="105342"/>
                  </a:cubicBezTo>
                  <a:cubicBezTo>
                    <a:pt x="4613010" y="101792"/>
                    <a:pt x="4608390" y="98810"/>
                    <a:pt x="4603520" y="97555"/>
                  </a:cubicBezTo>
                  <a:close/>
                  <a:moveTo>
                    <a:pt x="4398110" y="69074"/>
                  </a:moveTo>
                  <a:lnTo>
                    <a:pt x="4352746" y="83608"/>
                  </a:lnTo>
                  <a:lnTo>
                    <a:pt x="4471950" y="91885"/>
                  </a:lnTo>
                  <a:lnTo>
                    <a:pt x="4549612" y="103854"/>
                  </a:lnTo>
                  <a:lnTo>
                    <a:pt x="4526904" y="90841"/>
                  </a:lnTo>
                  <a:cubicBezTo>
                    <a:pt x="4513690" y="80329"/>
                    <a:pt x="4498890" y="77224"/>
                    <a:pt x="4481662" y="78251"/>
                  </a:cubicBezTo>
                  <a:cubicBezTo>
                    <a:pt x="4471830" y="80831"/>
                    <a:pt x="4461996" y="83411"/>
                    <a:pt x="4453606" y="80722"/>
                  </a:cubicBezTo>
                  <a:cubicBezTo>
                    <a:pt x="4434980" y="70931"/>
                    <a:pt x="4416446" y="67583"/>
                    <a:pt x="4398110" y="69074"/>
                  </a:cubicBezTo>
                  <a:close/>
                  <a:moveTo>
                    <a:pt x="4524590" y="591"/>
                  </a:moveTo>
                  <a:cubicBezTo>
                    <a:pt x="4568884" y="-4042"/>
                    <a:pt x="4603698" y="19669"/>
                    <a:pt x="4640402" y="31704"/>
                  </a:cubicBezTo>
                  <a:cubicBezTo>
                    <a:pt x="4714792" y="56911"/>
                    <a:pt x="4787306" y="93797"/>
                    <a:pt x="4848948" y="148209"/>
                  </a:cubicBezTo>
                  <a:cubicBezTo>
                    <a:pt x="4883170" y="180464"/>
                    <a:pt x="4926824" y="200458"/>
                    <a:pt x="4962336" y="229578"/>
                  </a:cubicBezTo>
                  <a:cubicBezTo>
                    <a:pt x="4985632" y="249324"/>
                    <a:pt x="5005340" y="228079"/>
                    <a:pt x="5022316" y="215235"/>
                  </a:cubicBezTo>
                  <a:cubicBezTo>
                    <a:pt x="5119626" y="142176"/>
                    <a:pt x="5224284" y="86757"/>
                    <a:pt x="5340274" y="53525"/>
                  </a:cubicBezTo>
                  <a:cubicBezTo>
                    <a:pt x="5331598" y="101230"/>
                    <a:pt x="5324064" y="147937"/>
                    <a:pt x="5331478" y="195613"/>
                  </a:cubicBezTo>
                  <a:cubicBezTo>
                    <a:pt x="5334516" y="229060"/>
                    <a:pt x="5312822" y="248032"/>
                    <a:pt x="5285314" y="258046"/>
                  </a:cubicBezTo>
                  <a:cubicBezTo>
                    <a:pt x="5240430" y="271223"/>
                    <a:pt x="5204780" y="290362"/>
                    <a:pt x="5182448" y="333961"/>
                  </a:cubicBezTo>
                  <a:cubicBezTo>
                    <a:pt x="5177434" y="344363"/>
                    <a:pt x="5168738" y="349966"/>
                    <a:pt x="5158584" y="353328"/>
                  </a:cubicBezTo>
                  <a:lnTo>
                    <a:pt x="5136366" y="357371"/>
                  </a:lnTo>
                  <a:lnTo>
                    <a:pt x="5147708" y="358123"/>
                  </a:lnTo>
                  <a:lnTo>
                    <a:pt x="5328612" y="447721"/>
                  </a:lnTo>
                  <a:lnTo>
                    <a:pt x="5326030" y="434611"/>
                  </a:lnTo>
                  <a:cubicBezTo>
                    <a:pt x="5327834" y="423070"/>
                    <a:pt x="5324564" y="407992"/>
                    <a:pt x="5338754" y="401561"/>
                  </a:cubicBezTo>
                  <a:cubicBezTo>
                    <a:pt x="5343110" y="399746"/>
                    <a:pt x="5348316" y="401171"/>
                    <a:pt x="5350428" y="401317"/>
                  </a:cubicBezTo>
                  <a:cubicBezTo>
                    <a:pt x="5363532" y="411782"/>
                    <a:pt x="5340628" y="421844"/>
                    <a:pt x="5350366" y="435254"/>
                  </a:cubicBezTo>
                  <a:cubicBezTo>
                    <a:pt x="5374118" y="428434"/>
                    <a:pt x="5383644" y="412131"/>
                    <a:pt x="5386260" y="387920"/>
                  </a:cubicBezTo>
                  <a:cubicBezTo>
                    <a:pt x="5387346" y="371025"/>
                    <a:pt x="5392654" y="354427"/>
                    <a:pt x="5415592" y="360276"/>
                  </a:cubicBezTo>
                  <a:cubicBezTo>
                    <a:pt x="5436692" y="361754"/>
                    <a:pt x="5429410" y="376094"/>
                    <a:pt x="5425364" y="389598"/>
                  </a:cubicBezTo>
                  <a:cubicBezTo>
                    <a:pt x="5421180" y="405215"/>
                    <a:pt x="5431324" y="412289"/>
                    <a:pt x="5444698" y="418528"/>
                  </a:cubicBezTo>
                  <a:cubicBezTo>
                    <a:pt x="5480606" y="436954"/>
                    <a:pt x="5518856" y="435393"/>
                    <a:pt x="5557108" y="433828"/>
                  </a:cubicBezTo>
                  <a:cubicBezTo>
                    <a:pt x="5604786" y="433986"/>
                    <a:pt x="5629874" y="455896"/>
                    <a:pt x="5624912" y="500095"/>
                  </a:cubicBezTo>
                  <a:cubicBezTo>
                    <a:pt x="5620762" y="531624"/>
                    <a:pt x="5603958" y="562266"/>
                    <a:pt x="5617678" y="596107"/>
                  </a:cubicBezTo>
                  <a:cubicBezTo>
                    <a:pt x="5620012" y="601045"/>
                    <a:pt x="5618650" y="605720"/>
                    <a:pt x="5615724" y="610024"/>
                  </a:cubicBezTo>
                  <a:lnTo>
                    <a:pt x="5612862" y="612968"/>
                  </a:lnTo>
                  <a:lnTo>
                    <a:pt x="5650834" y="639764"/>
                  </a:lnTo>
                  <a:cubicBezTo>
                    <a:pt x="5663370" y="650376"/>
                    <a:pt x="5674630" y="662111"/>
                    <a:pt x="5684424" y="675624"/>
                  </a:cubicBezTo>
                  <a:cubicBezTo>
                    <a:pt x="5747810" y="720560"/>
                    <a:pt x="5812184" y="766633"/>
                    <a:pt x="5874428" y="812566"/>
                  </a:cubicBezTo>
                  <a:cubicBezTo>
                    <a:pt x="5906122" y="835034"/>
                    <a:pt x="5939946" y="857642"/>
                    <a:pt x="5972632" y="881249"/>
                  </a:cubicBezTo>
                  <a:cubicBezTo>
                    <a:pt x="6045420" y="913944"/>
                    <a:pt x="6103952" y="967136"/>
                    <a:pt x="6162780" y="1016058"/>
                  </a:cubicBezTo>
                  <a:cubicBezTo>
                    <a:pt x="6199298" y="1046350"/>
                    <a:pt x="6233680" y="1076499"/>
                    <a:pt x="6269204" y="1105653"/>
                  </a:cubicBezTo>
                  <a:cubicBezTo>
                    <a:pt x="6282418" y="1116176"/>
                    <a:pt x="6293500" y="1126559"/>
                    <a:pt x="6298738" y="1144059"/>
                  </a:cubicBezTo>
                  <a:lnTo>
                    <a:pt x="6305700" y="1152024"/>
                  </a:lnTo>
                  <a:cubicBezTo>
                    <a:pt x="6331280" y="1169799"/>
                    <a:pt x="6344180" y="1200670"/>
                    <a:pt x="6369908" y="1216310"/>
                  </a:cubicBezTo>
                  <a:cubicBezTo>
                    <a:pt x="6496458" y="1356553"/>
                    <a:pt x="6619592" y="1499785"/>
                    <a:pt x="6724636" y="1656827"/>
                  </a:cubicBezTo>
                  <a:cubicBezTo>
                    <a:pt x="6738266" y="1677026"/>
                    <a:pt x="6751890" y="1697226"/>
                    <a:pt x="6757834" y="1720130"/>
                  </a:cubicBezTo>
                  <a:cubicBezTo>
                    <a:pt x="6739816" y="1685706"/>
                    <a:pt x="6703252" y="1687570"/>
                    <a:pt x="6673526" y="1683456"/>
                  </a:cubicBezTo>
                  <a:cubicBezTo>
                    <a:pt x="6638392" y="1680056"/>
                    <a:pt x="6620764" y="1671385"/>
                    <a:pt x="6633054" y="1632536"/>
                  </a:cubicBezTo>
                  <a:cubicBezTo>
                    <a:pt x="6637200" y="1618873"/>
                    <a:pt x="6629392" y="1607636"/>
                    <a:pt x="6618578" y="1609064"/>
                  </a:cubicBezTo>
                  <a:cubicBezTo>
                    <a:pt x="6583714" y="1617473"/>
                    <a:pt x="6547756" y="1594723"/>
                    <a:pt x="6513446" y="1610674"/>
                  </a:cubicBezTo>
                  <a:cubicBezTo>
                    <a:pt x="6507894" y="1613522"/>
                    <a:pt x="6501202" y="1617366"/>
                    <a:pt x="6494802" y="1616942"/>
                  </a:cubicBezTo>
                  <a:cubicBezTo>
                    <a:pt x="6481854" y="1618229"/>
                    <a:pt x="6470022" y="1634596"/>
                    <a:pt x="6458238" y="1618808"/>
                  </a:cubicBezTo>
                  <a:cubicBezTo>
                    <a:pt x="6448440" y="1605295"/>
                    <a:pt x="6454866" y="1589641"/>
                    <a:pt x="6469680" y="1576685"/>
                  </a:cubicBezTo>
                  <a:cubicBezTo>
                    <a:pt x="6496884" y="1554905"/>
                    <a:pt x="6491084" y="1529865"/>
                    <a:pt x="6468922" y="1509098"/>
                  </a:cubicBezTo>
                  <a:cubicBezTo>
                    <a:pt x="6451732" y="1494024"/>
                    <a:pt x="6447340" y="1479796"/>
                    <a:pt x="6464582" y="1462714"/>
                  </a:cubicBezTo>
                  <a:cubicBezTo>
                    <a:pt x="6482960" y="1444636"/>
                    <a:pt x="6470592" y="1437385"/>
                    <a:pt x="6451390" y="1436111"/>
                  </a:cubicBezTo>
                  <a:cubicBezTo>
                    <a:pt x="6439578" y="1436401"/>
                    <a:pt x="6427628" y="1438825"/>
                    <a:pt x="6414824" y="1437977"/>
                  </a:cubicBezTo>
                  <a:cubicBezTo>
                    <a:pt x="6406146" y="1439547"/>
                    <a:pt x="6393756" y="1448374"/>
                    <a:pt x="6387086" y="1436140"/>
                  </a:cubicBezTo>
                  <a:cubicBezTo>
                    <a:pt x="6379426" y="1422769"/>
                    <a:pt x="6396494" y="1423900"/>
                    <a:pt x="6402336" y="1416782"/>
                  </a:cubicBezTo>
                  <a:cubicBezTo>
                    <a:pt x="6415308" y="1399417"/>
                    <a:pt x="6396686" y="1389607"/>
                    <a:pt x="6386308" y="1384632"/>
                  </a:cubicBezTo>
                  <a:cubicBezTo>
                    <a:pt x="6358446" y="1368849"/>
                    <a:pt x="6329594" y="1351930"/>
                    <a:pt x="6300012" y="1345682"/>
                  </a:cubicBezTo>
                  <a:cubicBezTo>
                    <a:pt x="6258768" y="1337589"/>
                    <a:pt x="6223658" y="1318111"/>
                    <a:pt x="6189544" y="1299769"/>
                  </a:cubicBezTo>
                  <a:cubicBezTo>
                    <a:pt x="6168788" y="1289817"/>
                    <a:pt x="6157004" y="1274030"/>
                    <a:pt x="6150916" y="1253258"/>
                  </a:cubicBezTo>
                  <a:cubicBezTo>
                    <a:pt x="6147376" y="1242304"/>
                    <a:pt x="6146258" y="1227221"/>
                    <a:pt x="6139008" y="1223524"/>
                  </a:cubicBezTo>
                  <a:cubicBezTo>
                    <a:pt x="6059696" y="1176462"/>
                    <a:pt x="5983676" y="1112465"/>
                    <a:pt x="5883518" y="1119764"/>
                  </a:cubicBezTo>
                  <a:cubicBezTo>
                    <a:pt x="5827460" y="1124628"/>
                    <a:pt x="5770820" y="1138025"/>
                    <a:pt x="5715322" y="1150429"/>
                  </a:cubicBezTo>
                  <a:cubicBezTo>
                    <a:pt x="5690272" y="1156274"/>
                    <a:pt x="5671360" y="1150732"/>
                    <a:pt x="5649758" y="1137510"/>
                  </a:cubicBezTo>
                  <a:cubicBezTo>
                    <a:pt x="5586084" y="1096842"/>
                    <a:pt x="5537370" y="1041086"/>
                    <a:pt x="5487372" y="988460"/>
                  </a:cubicBezTo>
                  <a:cubicBezTo>
                    <a:pt x="5447602" y="942944"/>
                    <a:pt x="5401268" y="915217"/>
                    <a:pt x="5333836" y="913967"/>
                  </a:cubicBezTo>
                  <a:cubicBezTo>
                    <a:pt x="5255592" y="914143"/>
                    <a:pt x="5178656" y="895108"/>
                    <a:pt x="5128972" y="822137"/>
                  </a:cubicBezTo>
                  <a:cubicBezTo>
                    <a:pt x="5093058" y="767228"/>
                    <a:pt x="5040346" y="722999"/>
                    <a:pt x="5003440" y="666953"/>
                  </a:cubicBezTo>
                  <a:cubicBezTo>
                    <a:pt x="4978170" y="628831"/>
                    <a:pt x="4932100" y="612914"/>
                    <a:pt x="4891586" y="594148"/>
                  </a:cubicBezTo>
                  <a:cubicBezTo>
                    <a:pt x="4860596" y="577088"/>
                    <a:pt x="4826894" y="568424"/>
                    <a:pt x="4816852" y="527021"/>
                  </a:cubicBezTo>
                  <a:cubicBezTo>
                    <a:pt x="4812608" y="510659"/>
                    <a:pt x="4793552" y="507252"/>
                    <a:pt x="4782470" y="496872"/>
                  </a:cubicBezTo>
                  <a:lnTo>
                    <a:pt x="4788012" y="475252"/>
                  </a:lnTo>
                  <a:lnTo>
                    <a:pt x="4772280" y="438888"/>
                  </a:lnTo>
                  <a:cubicBezTo>
                    <a:pt x="4750646" y="407567"/>
                    <a:pt x="4714570" y="394248"/>
                    <a:pt x="4675858" y="384368"/>
                  </a:cubicBezTo>
                  <a:cubicBezTo>
                    <a:pt x="4664196" y="382498"/>
                    <a:pt x="4653250" y="386038"/>
                    <a:pt x="4646430" y="392004"/>
                  </a:cubicBezTo>
                  <a:cubicBezTo>
                    <a:pt x="4623836" y="409753"/>
                    <a:pt x="4596962" y="411131"/>
                    <a:pt x="4571230" y="411517"/>
                  </a:cubicBezTo>
                  <a:cubicBezTo>
                    <a:pt x="4497144" y="397879"/>
                    <a:pt x="4425354" y="414410"/>
                    <a:pt x="4351854" y="424392"/>
                  </a:cubicBezTo>
                  <a:cubicBezTo>
                    <a:pt x="4319298" y="430743"/>
                    <a:pt x="4288012" y="417885"/>
                    <a:pt x="4254592" y="404883"/>
                  </a:cubicBezTo>
                  <a:cubicBezTo>
                    <a:pt x="4159452" y="369440"/>
                    <a:pt x="4101100" y="279704"/>
                    <a:pt x="4009090" y="245548"/>
                  </a:cubicBezTo>
                  <a:cubicBezTo>
                    <a:pt x="3945380" y="220829"/>
                    <a:pt x="3884222" y="189853"/>
                    <a:pt x="3806316" y="201677"/>
                  </a:cubicBezTo>
                  <a:cubicBezTo>
                    <a:pt x="3754426" y="208849"/>
                    <a:pt x="3708370" y="224996"/>
                    <a:pt x="3664163" y="245555"/>
                  </a:cubicBezTo>
                  <a:cubicBezTo>
                    <a:pt x="3622231" y="264125"/>
                    <a:pt x="3592686" y="306052"/>
                    <a:pt x="3570532" y="349557"/>
                  </a:cubicBezTo>
                  <a:cubicBezTo>
                    <a:pt x="3560732" y="368180"/>
                    <a:pt x="3555059" y="389229"/>
                    <a:pt x="3544123" y="408848"/>
                  </a:cubicBezTo>
                  <a:cubicBezTo>
                    <a:pt x="3523810" y="440688"/>
                    <a:pt x="3542884" y="476288"/>
                    <a:pt x="3558398" y="500931"/>
                  </a:cubicBezTo>
                  <a:cubicBezTo>
                    <a:pt x="3576898" y="528990"/>
                    <a:pt x="3585590" y="559597"/>
                    <a:pt x="3604231" y="585524"/>
                  </a:cubicBezTo>
                  <a:cubicBezTo>
                    <a:pt x="3632832" y="622850"/>
                    <a:pt x="3722174" y="713631"/>
                    <a:pt x="3760294" y="736602"/>
                  </a:cubicBezTo>
                  <a:cubicBezTo>
                    <a:pt x="3763566" y="735753"/>
                    <a:pt x="3764560" y="736894"/>
                    <a:pt x="3765556" y="738034"/>
                  </a:cubicBezTo>
                  <a:cubicBezTo>
                    <a:pt x="3765416" y="740168"/>
                    <a:pt x="3765274" y="742302"/>
                    <a:pt x="3765274" y="742302"/>
                  </a:cubicBezTo>
                  <a:lnTo>
                    <a:pt x="3761794" y="745346"/>
                  </a:lnTo>
                  <a:lnTo>
                    <a:pt x="3795012" y="777048"/>
                  </a:lnTo>
                  <a:cubicBezTo>
                    <a:pt x="3824386" y="815181"/>
                    <a:pt x="3835562" y="863230"/>
                    <a:pt x="3846740" y="911278"/>
                  </a:cubicBezTo>
                  <a:cubicBezTo>
                    <a:pt x="3849278" y="921233"/>
                    <a:pt x="3853346" y="939992"/>
                    <a:pt x="3835518" y="945440"/>
                  </a:cubicBezTo>
                  <a:cubicBezTo>
                    <a:pt x="3822184" y="948984"/>
                    <a:pt x="3814144" y="939782"/>
                    <a:pt x="3805420" y="925094"/>
                  </a:cubicBezTo>
                  <a:cubicBezTo>
                    <a:pt x="3775750" y="884087"/>
                    <a:pt x="3763224" y="832144"/>
                    <a:pt x="3740378" y="787193"/>
                  </a:cubicBezTo>
                  <a:cubicBezTo>
                    <a:pt x="3733160" y="774232"/>
                    <a:pt x="3732464" y="765207"/>
                    <a:pt x="3736234" y="758359"/>
                  </a:cubicBezTo>
                  <a:lnTo>
                    <a:pt x="3754518" y="745643"/>
                  </a:lnTo>
                  <a:lnTo>
                    <a:pt x="3695354" y="706171"/>
                  </a:lnTo>
                  <a:cubicBezTo>
                    <a:pt x="3675209" y="690861"/>
                    <a:pt x="3657391" y="672761"/>
                    <a:pt x="3646213" y="647345"/>
                  </a:cubicBezTo>
                  <a:cubicBezTo>
                    <a:pt x="3645355" y="644071"/>
                    <a:pt x="3642228" y="642784"/>
                    <a:pt x="3640095" y="642640"/>
                  </a:cubicBezTo>
                  <a:cubicBezTo>
                    <a:pt x="3579804" y="631017"/>
                    <a:pt x="3578918" y="579507"/>
                    <a:pt x="3562540" y="535514"/>
                  </a:cubicBezTo>
                  <a:cubicBezTo>
                    <a:pt x="3553708" y="507040"/>
                    <a:pt x="3534211" y="477840"/>
                    <a:pt x="3496961" y="474222"/>
                  </a:cubicBezTo>
                  <a:cubicBezTo>
                    <a:pt x="3480038" y="470922"/>
                    <a:pt x="3468088" y="457243"/>
                    <a:pt x="3483720" y="447594"/>
                  </a:cubicBezTo>
                  <a:cubicBezTo>
                    <a:pt x="3508166" y="434257"/>
                    <a:pt x="3509001" y="405376"/>
                    <a:pt x="3534446" y="393180"/>
                  </a:cubicBezTo>
                  <a:cubicBezTo>
                    <a:pt x="3552210" y="383676"/>
                    <a:pt x="3552482" y="363329"/>
                    <a:pt x="3537401" y="348364"/>
                  </a:cubicBezTo>
                  <a:cubicBezTo>
                    <a:pt x="3491308" y="300198"/>
                    <a:pt x="3448622" y="249045"/>
                    <a:pt x="3397838" y="206988"/>
                  </a:cubicBezTo>
                  <a:cubicBezTo>
                    <a:pt x="3372516" y="184892"/>
                    <a:pt x="3362547" y="157415"/>
                    <a:pt x="3364237" y="131806"/>
                  </a:cubicBezTo>
                  <a:cubicBezTo>
                    <a:pt x="3366773" y="93393"/>
                    <a:pt x="3373573" y="55270"/>
                    <a:pt x="3403413" y="25154"/>
                  </a:cubicBezTo>
                  <a:cubicBezTo>
                    <a:pt x="3605586" y="13247"/>
                    <a:pt x="3809056" y="30368"/>
                    <a:pt x="4011106" y="52751"/>
                  </a:cubicBezTo>
                  <a:cubicBezTo>
                    <a:pt x="4119594" y="64454"/>
                    <a:pt x="4229644" y="68758"/>
                    <a:pt x="4336998" y="81455"/>
                  </a:cubicBezTo>
                  <a:lnTo>
                    <a:pt x="4339832" y="81910"/>
                  </a:lnTo>
                  <a:lnTo>
                    <a:pt x="4337852" y="79646"/>
                  </a:lnTo>
                  <a:cubicBezTo>
                    <a:pt x="4390674" y="29441"/>
                    <a:pt x="4454378" y="7833"/>
                    <a:pt x="4524590" y="591"/>
                  </a:cubicBezTo>
                  <a:close/>
                </a:path>
              </a:pathLst>
            </a:custGeom>
            <a:solidFill>
              <a:srgbClr val="009999"/>
            </a:solidFill>
            <a:ln>
              <a:noFill/>
            </a:ln>
          </p:spPr>
          <p:txBody>
            <a:bodyPr anchorCtr="0" anchor="ctr" bIns="22850" lIns="45725" spcFirstLastPara="1" rIns="45725" wrap="square" tIns="2285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747993"/>
                </a:solidFill>
                <a:latin typeface="Jost Light"/>
                <a:ea typeface="Jost Light"/>
                <a:cs typeface="Jost Light"/>
                <a:sym typeface="Jost Light"/>
              </a:endParaRPr>
            </a:p>
          </p:txBody>
        </p:sp>
        <p:sp>
          <p:nvSpPr>
            <p:cNvPr id="1010" name="Google Shape;1010;g311d5cb9a0a_0_734"/>
            <p:cNvSpPr/>
            <p:nvPr/>
          </p:nvSpPr>
          <p:spPr>
            <a:xfrm>
              <a:off x="13045605" y="4330187"/>
              <a:ext cx="7717323" cy="7718001"/>
            </a:xfrm>
            <a:custGeom>
              <a:rect b="b" l="l" r="r" t="t"/>
              <a:pathLst>
                <a:path extrusionOk="0" h="7718001" w="7717323">
                  <a:moveTo>
                    <a:pt x="2670504" y="7663848"/>
                  </a:moveTo>
                  <a:cubicBezTo>
                    <a:pt x="2697516" y="7681541"/>
                    <a:pt x="2736940" y="7675988"/>
                    <a:pt x="2748332" y="7717666"/>
                  </a:cubicBezTo>
                  <a:cubicBezTo>
                    <a:pt x="2710068" y="7720141"/>
                    <a:pt x="2679646" y="7709560"/>
                    <a:pt x="2670504" y="7663848"/>
                  </a:cubicBezTo>
                  <a:close/>
                  <a:moveTo>
                    <a:pt x="2681600" y="7184449"/>
                  </a:moveTo>
                  <a:cubicBezTo>
                    <a:pt x="2686496" y="7186069"/>
                    <a:pt x="2690712" y="7189759"/>
                    <a:pt x="2694533" y="7195270"/>
                  </a:cubicBezTo>
                  <a:cubicBezTo>
                    <a:pt x="2711921" y="7217443"/>
                    <a:pt x="2742225" y="7236195"/>
                    <a:pt x="2720567" y="7272838"/>
                  </a:cubicBezTo>
                  <a:cubicBezTo>
                    <a:pt x="2711037" y="7273304"/>
                    <a:pt x="2701503" y="7273771"/>
                    <a:pt x="2691819" y="7276336"/>
                  </a:cubicBezTo>
                  <a:cubicBezTo>
                    <a:pt x="2678480" y="7256523"/>
                    <a:pt x="2653053" y="7243346"/>
                    <a:pt x="2653083" y="7213809"/>
                  </a:cubicBezTo>
                  <a:cubicBezTo>
                    <a:pt x="2653845" y="7203306"/>
                    <a:pt x="2652505" y="7192672"/>
                    <a:pt x="2664596" y="7186034"/>
                  </a:cubicBezTo>
                  <a:cubicBezTo>
                    <a:pt x="2671129" y="7183274"/>
                    <a:pt x="2676704" y="7182827"/>
                    <a:pt x="2681600" y="7184449"/>
                  </a:cubicBezTo>
                  <a:close/>
                  <a:moveTo>
                    <a:pt x="3728663" y="7029645"/>
                  </a:moveTo>
                  <a:cubicBezTo>
                    <a:pt x="3736899" y="7031848"/>
                    <a:pt x="3744445" y="7036438"/>
                    <a:pt x="3749915" y="7043855"/>
                  </a:cubicBezTo>
                  <a:cubicBezTo>
                    <a:pt x="3769787" y="7071221"/>
                    <a:pt x="3760671" y="7095462"/>
                    <a:pt x="3747249" y="7119397"/>
                  </a:cubicBezTo>
                  <a:cubicBezTo>
                    <a:pt x="3743267" y="7131018"/>
                    <a:pt x="3732641" y="7128104"/>
                    <a:pt x="3723024" y="7126344"/>
                  </a:cubicBezTo>
                  <a:cubicBezTo>
                    <a:pt x="3709103" y="7124282"/>
                    <a:pt x="3701044" y="7115060"/>
                    <a:pt x="3699718" y="7101983"/>
                  </a:cubicBezTo>
                  <a:cubicBezTo>
                    <a:pt x="3699396" y="7090061"/>
                    <a:pt x="3700223" y="7077136"/>
                    <a:pt x="3698760" y="7066215"/>
                  </a:cubicBezTo>
                  <a:cubicBezTo>
                    <a:pt x="3698521" y="7057272"/>
                    <a:pt x="3688749" y="7045224"/>
                    <a:pt x="3693192" y="7036764"/>
                  </a:cubicBezTo>
                  <a:cubicBezTo>
                    <a:pt x="3694672" y="7033945"/>
                    <a:pt x="3697732" y="7031522"/>
                    <a:pt x="3703250" y="7029748"/>
                  </a:cubicBezTo>
                  <a:cubicBezTo>
                    <a:pt x="3711492" y="7027624"/>
                    <a:pt x="3720424" y="7027441"/>
                    <a:pt x="3728663" y="7029645"/>
                  </a:cubicBezTo>
                  <a:close/>
                  <a:moveTo>
                    <a:pt x="2697066" y="6914679"/>
                  </a:moveTo>
                  <a:cubicBezTo>
                    <a:pt x="2702055" y="6912284"/>
                    <a:pt x="2708968" y="6914112"/>
                    <a:pt x="2712834" y="6920565"/>
                  </a:cubicBezTo>
                  <a:cubicBezTo>
                    <a:pt x="2715728" y="6925904"/>
                    <a:pt x="2716644" y="6931005"/>
                    <a:pt x="2710652" y="6934279"/>
                  </a:cubicBezTo>
                  <a:cubicBezTo>
                    <a:pt x="2705630" y="6938667"/>
                    <a:pt x="2701732" y="6934206"/>
                    <a:pt x="2697833" y="6929747"/>
                  </a:cubicBezTo>
                  <a:cubicBezTo>
                    <a:pt x="2692961" y="6924169"/>
                    <a:pt x="2691044" y="6919947"/>
                    <a:pt x="2697066" y="6914679"/>
                  </a:cubicBezTo>
                  <a:close/>
                  <a:moveTo>
                    <a:pt x="3783503" y="6894435"/>
                  </a:moveTo>
                  <a:cubicBezTo>
                    <a:pt x="3787209" y="6895321"/>
                    <a:pt x="3791211" y="6898113"/>
                    <a:pt x="3795589" y="6903719"/>
                  </a:cubicBezTo>
                  <a:cubicBezTo>
                    <a:pt x="3808053" y="6917981"/>
                    <a:pt x="3803511" y="6936630"/>
                    <a:pt x="3787259" y="6946647"/>
                  </a:cubicBezTo>
                  <a:cubicBezTo>
                    <a:pt x="3771009" y="6956664"/>
                    <a:pt x="3748097" y="6966215"/>
                    <a:pt x="3735633" y="6951951"/>
                  </a:cubicBezTo>
                  <a:cubicBezTo>
                    <a:pt x="3727324" y="6942444"/>
                    <a:pt x="3728602" y="6935560"/>
                    <a:pt x="3733859" y="6929652"/>
                  </a:cubicBezTo>
                  <a:cubicBezTo>
                    <a:pt x="3739119" y="6923746"/>
                    <a:pt x="3748353" y="6918816"/>
                    <a:pt x="3755959" y="6913213"/>
                  </a:cubicBezTo>
                  <a:cubicBezTo>
                    <a:pt x="3763933" y="6906242"/>
                    <a:pt x="3772385" y="6891772"/>
                    <a:pt x="3783503" y="6894435"/>
                  </a:cubicBezTo>
                  <a:close/>
                  <a:moveTo>
                    <a:pt x="4369019" y="6801364"/>
                  </a:moveTo>
                  <a:cubicBezTo>
                    <a:pt x="4372731" y="6802759"/>
                    <a:pt x="4376359" y="6805771"/>
                    <a:pt x="4379421" y="6809276"/>
                  </a:cubicBezTo>
                  <a:cubicBezTo>
                    <a:pt x="4399845" y="6832649"/>
                    <a:pt x="4415859" y="6857818"/>
                    <a:pt x="4410953" y="6890968"/>
                  </a:cubicBezTo>
                  <a:cubicBezTo>
                    <a:pt x="4409499" y="6898426"/>
                    <a:pt x="4408153" y="6903726"/>
                    <a:pt x="4401483" y="6907497"/>
                  </a:cubicBezTo>
                  <a:cubicBezTo>
                    <a:pt x="4389493" y="6909736"/>
                    <a:pt x="4387773" y="6900930"/>
                    <a:pt x="4383797" y="6894097"/>
                  </a:cubicBezTo>
                  <a:cubicBezTo>
                    <a:pt x="4369717" y="6873425"/>
                    <a:pt x="4356875" y="6849606"/>
                    <a:pt x="4353877" y="6823369"/>
                  </a:cubicBezTo>
                  <a:cubicBezTo>
                    <a:pt x="4352049" y="6816717"/>
                    <a:pt x="4349311" y="6806743"/>
                    <a:pt x="4358129" y="6803154"/>
                  </a:cubicBezTo>
                  <a:cubicBezTo>
                    <a:pt x="4361519" y="6800191"/>
                    <a:pt x="4365309" y="6799968"/>
                    <a:pt x="4369019" y="6801364"/>
                  </a:cubicBezTo>
                  <a:close/>
                  <a:moveTo>
                    <a:pt x="2052915" y="6796262"/>
                  </a:moveTo>
                  <a:cubicBezTo>
                    <a:pt x="2076886" y="6805406"/>
                    <a:pt x="2099727" y="6815544"/>
                    <a:pt x="2122706" y="6823551"/>
                  </a:cubicBezTo>
                  <a:cubicBezTo>
                    <a:pt x="2149660" y="6836111"/>
                    <a:pt x="2170953" y="6853620"/>
                    <a:pt x="2173132" y="6885835"/>
                  </a:cubicBezTo>
                  <a:cubicBezTo>
                    <a:pt x="2174154" y="6903006"/>
                    <a:pt x="2176308" y="6919186"/>
                    <a:pt x="2196029" y="6928037"/>
                  </a:cubicBezTo>
                  <a:cubicBezTo>
                    <a:pt x="2209505" y="6934317"/>
                    <a:pt x="2203429" y="6945649"/>
                    <a:pt x="2200611" y="6956142"/>
                  </a:cubicBezTo>
                  <a:cubicBezTo>
                    <a:pt x="2196523" y="6969752"/>
                    <a:pt x="2193568" y="6982372"/>
                    <a:pt x="2206771" y="6992908"/>
                  </a:cubicBezTo>
                  <a:cubicBezTo>
                    <a:pt x="2218977" y="7002306"/>
                    <a:pt x="2232729" y="7004331"/>
                    <a:pt x="2243475" y="6986908"/>
                  </a:cubicBezTo>
                  <a:cubicBezTo>
                    <a:pt x="2248278" y="6978690"/>
                    <a:pt x="2257504" y="6984674"/>
                    <a:pt x="2264602" y="6990511"/>
                  </a:cubicBezTo>
                  <a:cubicBezTo>
                    <a:pt x="2271699" y="6996349"/>
                    <a:pt x="2278520" y="7006440"/>
                    <a:pt x="2271588" y="7014509"/>
                  </a:cubicBezTo>
                  <a:cubicBezTo>
                    <a:pt x="2255183" y="7036883"/>
                    <a:pt x="2268799" y="7041034"/>
                    <a:pt x="2287247" y="7053003"/>
                  </a:cubicBezTo>
                  <a:cubicBezTo>
                    <a:pt x="2317046" y="7071102"/>
                    <a:pt x="2341570" y="7071738"/>
                    <a:pt x="2374874" y="7068707"/>
                  </a:cubicBezTo>
                  <a:cubicBezTo>
                    <a:pt x="2434973" y="7064329"/>
                    <a:pt x="2492996" y="7091871"/>
                    <a:pt x="2525694" y="7147578"/>
                  </a:cubicBezTo>
                  <a:cubicBezTo>
                    <a:pt x="2545883" y="7182112"/>
                    <a:pt x="2573004" y="7208577"/>
                    <a:pt x="2571952" y="7257668"/>
                  </a:cubicBezTo>
                  <a:cubicBezTo>
                    <a:pt x="2569605" y="7293842"/>
                    <a:pt x="2608682" y="7267698"/>
                    <a:pt x="2630502" y="7260664"/>
                  </a:cubicBezTo>
                  <a:cubicBezTo>
                    <a:pt x="2638150" y="7257989"/>
                    <a:pt x="2644531" y="7258433"/>
                    <a:pt x="2650633" y="7263131"/>
                  </a:cubicBezTo>
                  <a:cubicBezTo>
                    <a:pt x="2587223" y="7318578"/>
                    <a:pt x="2589488" y="7316598"/>
                    <a:pt x="2535358" y="7245507"/>
                  </a:cubicBezTo>
                  <a:cubicBezTo>
                    <a:pt x="2512631" y="7217211"/>
                    <a:pt x="2485510" y="7190746"/>
                    <a:pt x="2440852" y="7187644"/>
                  </a:cubicBezTo>
                  <a:cubicBezTo>
                    <a:pt x="2414204" y="7186863"/>
                    <a:pt x="2386113" y="7175294"/>
                    <a:pt x="2355074" y="7176345"/>
                  </a:cubicBezTo>
                  <a:cubicBezTo>
                    <a:pt x="2340049" y="7177439"/>
                    <a:pt x="2337755" y="7163385"/>
                    <a:pt x="2334195" y="7152450"/>
                  </a:cubicBezTo>
                  <a:cubicBezTo>
                    <a:pt x="2330052" y="7133995"/>
                    <a:pt x="2319392" y="7117221"/>
                    <a:pt x="2297989" y="7117874"/>
                  </a:cubicBezTo>
                  <a:cubicBezTo>
                    <a:pt x="2258580" y="7116206"/>
                    <a:pt x="2240958" y="7091470"/>
                    <a:pt x="2233529" y="7057824"/>
                  </a:cubicBezTo>
                  <a:cubicBezTo>
                    <a:pt x="2227675" y="7032835"/>
                    <a:pt x="2220549" y="7010965"/>
                    <a:pt x="2188514" y="7010878"/>
                  </a:cubicBezTo>
                  <a:cubicBezTo>
                    <a:pt x="2183128" y="7011571"/>
                    <a:pt x="2171917" y="7003314"/>
                    <a:pt x="2170922" y="7002174"/>
                  </a:cubicBezTo>
                  <a:cubicBezTo>
                    <a:pt x="2187161" y="6965896"/>
                    <a:pt x="2144602" y="6946909"/>
                    <a:pt x="2144410" y="6916971"/>
                  </a:cubicBezTo>
                  <a:cubicBezTo>
                    <a:pt x="2144219" y="6887032"/>
                    <a:pt x="2132702" y="6866995"/>
                    <a:pt x="2099395" y="6870026"/>
                  </a:cubicBezTo>
                  <a:cubicBezTo>
                    <a:pt x="2078984" y="6871816"/>
                    <a:pt x="2065785" y="6861281"/>
                    <a:pt x="2066033" y="6840990"/>
                  </a:cubicBezTo>
                  <a:cubicBezTo>
                    <a:pt x="2067140" y="6823966"/>
                    <a:pt x="2050816" y="6812147"/>
                    <a:pt x="2052915" y="6796262"/>
                  </a:cubicBezTo>
                  <a:close/>
                  <a:moveTo>
                    <a:pt x="6002945" y="6787062"/>
                  </a:moveTo>
                  <a:lnTo>
                    <a:pt x="5960163" y="6825804"/>
                  </a:lnTo>
                  <a:lnTo>
                    <a:pt x="5983987" y="6806776"/>
                  </a:lnTo>
                  <a:close/>
                  <a:moveTo>
                    <a:pt x="6025551" y="6761706"/>
                  </a:moveTo>
                  <a:lnTo>
                    <a:pt x="6009143" y="6780618"/>
                  </a:lnTo>
                  <a:lnTo>
                    <a:pt x="6021053" y="6768236"/>
                  </a:lnTo>
                  <a:close/>
                  <a:moveTo>
                    <a:pt x="2253397" y="6485676"/>
                  </a:moveTo>
                  <a:cubicBezTo>
                    <a:pt x="2258168" y="6485101"/>
                    <a:pt x="2263546" y="6487037"/>
                    <a:pt x="2269077" y="6492159"/>
                  </a:cubicBezTo>
                  <a:cubicBezTo>
                    <a:pt x="2264100" y="6500938"/>
                    <a:pt x="2261214" y="6514527"/>
                    <a:pt x="2245372" y="6508462"/>
                  </a:cubicBezTo>
                  <a:cubicBezTo>
                    <a:pt x="2239694" y="6506787"/>
                    <a:pt x="2237697" y="6499679"/>
                    <a:pt x="2241385" y="6494245"/>
                  </a:cubicBezTo>
                  <a:cubicBezTo>
                    <a:pt x="2244472" y="6489333"/>
                    <a:pt x="2248629" y="6486249"/>
                    <a:pt x="2253397" y="6485676"/>
                  </a:cubicBezTo>
                  <a:close/>
                  <a:moveTo>
                    <a:pt x="4544877" y="6401516"/>
                  </a:moveTo>
                  <a:cubicBezTo>
                    <a:pt x="4549113" y="6401181"/>
                    <a:pt x="4553445" y="6402685"/>
                    <a:pt x="4557259" y="6407050"/>
                  </a:cubicBezTo>
                  <a:cubicBezTo>
                    <a:pt x="4563167" y="6411506"/>
                    <a:pt x="4566793" y="6417960"/>
                    <a:pt x="4559761" y="6426033"/>
                  </a:cubicBezTo>
                  <a:cubicBezTo>
                    <a:pt x="4550821" y="6431927"/>
                    <a:pt x="4541301" y="6432549"/>
                    <a:pt x="4534439" y="6427002"/>
                  </a:cubicBezTo>
                  <a:cubicBezTo>
                    <a:pt x="4528719" y="6420455"/>
                    <a:pt x="4526237" y="6413005"/>
                    <a:pt x="4533083" y="6407020"/>
                  </a:cubicBezTo>
                  <a:cubicBezTo>
                    <a:pt x="4536507" y="6404027"/>
                    <a:pt x="4540643" y="6401853"/>
                    <a:pt x="4544877" y="6401516"/>
                  </a:cubicBezTo>
                  <a:close/>
                  <a:moveTo>
                    <a:pt x="1542672" y="6319299"/>
                  </a:moveTo>
                  <a:cubicBezTo>
                    <a:pt x="1548605" y="6328198"/>
                    <a:pt x="1545370" y="6335052"/>
                    <a:pt x="1540137" y="6339625"/>
                  </a:cubicBezTo>
                  <a:cubicBezTo>
                    <a:pt x="1532819" y="6346026"/>
                    <a:pt x="1524600" y="6347177"/>
                    <a:pt x="1516625" y="6338054"/>
                  </a:cubicBezTo>
                  <a:cubicBezTo>
                    <a:pt x="1510645" y="6331208"/>
                    <a:pt x="1508752" y="6324817"/>
                    <a:pt x="1517070" y="6319557"/>
                  </a:cubicBezTo>
                  <a:cubicBezTo>
                    <a:pt x="1524341" y="6315210"/>
                    <a:pt x="1533556" y="6315199"/>
                    <a:pt x="1542672" y="6319299"/>
                  </a:cubicBezTo>
                  <a:close/>
                  <a:moveTo>
                    <a:pt x="2725225" y="6282243"/>
                  </a:moveTo>
                  <a:cubicBezTo>
                    <a:pt x="2728564" y="6280837"/>
                    <a:pt x="2731539" y="6280758"/>
                    <a:pt x="2732462" y="6282978"/>
                  </a:cubicBezTo>
                  <a:cubicBezTo>
                    <a:pt x="2739963" y="6314783"/>
                    <a:pt x="2783774" y="6290607"/>
                    <a:pt x="2788122" y="6321130"/>
                  </a:cubicBezTo>
                  <a:cubicBezTo>
                    <a:pt x="2790522" y="6333164"/>
                    <a:pt x="2782319" y="6342355"/>
                    <a:pt x="2774416" y="6347246"/>
                  </a:cubicBezTo>
                  <a:cubicBezTo>
                    <a:pt x="2750708" y="6361919"/>
                    <a:pt x="2742761" y="6336564"/>
                    <a:pt x="2728458" y="6324844"/>
                  </a:cubicBezTo>
                  <a:cubicBezTo>
                    <a:pt x="2724907" y="6313814"/>
                    <a:pt x="2703704" y="6308126"/>
                    <a:pt x="2715808" y="6289466"/>
                  </a:cubicBezTo>
                  <a:cubicBezTo>
                    <a:pt x="2718185" y="6286380"/>
                    <a:pt x="2721887" y="6283648"/>
                    <a:pt x="2725225" y="6282243"/>
                  </a:cubicBezTo>
                  <a:close/>
                  <a:moveTo>
                    <a:pt x="1971094" y="6278107"/>
                  </a:moveTo>
                  <a:cubicBezTo>
                    <a:pt x="1985675" y="6281033"/>
                    <a:pt x="1997929" y="6296201"/>
                    <a:pt x="2012462" y="6324305"/>
                  </a:cubicBezTo>
                  <a:cubicBezTo>
                    <a:pt x="2025520" y="6350715"/>
                    <a:pt x="2043419" y="6368907"/>
                    <a:pt x="2076303" y="6356079"/>
                  </a:cubicBezTo>
                  <a:cubicBezTo>
                    <a:pt x="2096002" y="6348809"/>
                    <a:pt x="2114505" y="6358512"/>
                    <a:pt x="2133303" y="6363971"/>
                  </a:cubicBezTo>
                  <a:cubicBezTo>
                    <a:pt x="2153090" y="6370561"/>
                    <a:pt x="2172579" y="6381394"/>
                    <a:pt x="2191078" y="6391097"/>
                  </a:cubicBezTo>
                  <a:cubicBezTo>
                    <a:pt x="2205483" y="6398409"/>
                    <a:pt x="2230116" y="6396780"/>
                    <a:pt x="2229603" y="6419130"/>
                  </a:cubicBezTo>
                  <a:cubicBezTo>
                    <a:pt x="2231059" y="6443733"/>
                    <a:pt x="2204605" y="6440985"/>
                    <a:pt x="2190972" y="6452904"/>
                  </a:cubicBezTo>
                  <a:cubicBezTo>
                    <a:pt x="2175066" y="6466814"/>
                    <a:pt x="2162096" y="6454264"/>
                    <a:pt x="2151250" y="6441852"/>
                  </a:cubicBezTo>
                  <a:cubicBezTo>
                    <a:pt x="2149276" y="6439594"/>
                    <a:pt x="2146320" y="6436208"/>
                    <a:pt x="2145184" y="6437201"/>
                  </a:cubicBezTo>
                  <a:cubicBezTo>
                    <a:pt x="2106233" y="6445379"/>
                    <a:pt x="2069917" y="6431344"/>
                    <a:pt x="2035727" y="6417442"/>
                  </a:cubicBezTo>
                  <a:cubicBezTo>
                    <a:pt x="2018062" y="6410988"/>
                    <a:pt x="2010280" y="6445663"/>
                    <a:pt x="2025758" y="6467965"/>
                  </a:cubicBezTo>
                  <a:cubicBezTo>
                    <a:pt x="2036455" y="6482501"/>
                    <a:pt x="2046168" y="6495908"/>
                    <a:pt x="2027989" y="6511803"/>
                  </a:cubicBezTo>
                  <a:cubicBezTo>
                    <a:pt x="2010797" y="6528827"/>
                    <a:pt x="1989897" y="6553074"/>
                    <a:pt x="1967067" y="6529240"/>
                  </a:cubicBezTo>
                  <a:cubicBezTo>
                    <a:pt x="1949317" y="6508925"/>
                    <a:pt x="1939668" y="6479535"/>
                    <a:pt x="1963828" y="6454429"/>
                  </a:cubicBezTo>
                  <a:cubicBezTo>
                    <a:pt x="1981167" y="6435284"/>
                    <a:pt x="1978958" y="6421288"/>
                    <a:pt x="1961059" y="6403096"/>
                  </a:cubicBezTo>
                  <a:cubicBezTo>
                    <a:pt x="1935956" y="6381247"/>
                    <a:pt x="1922065" y="6351588"/>
                    <a:pt x="1908169" y="6321927"/>
                  </a:cubicBezTo>
                  <a:cubicBezTo>
                    <a:pt x="1905512" y="6314297"/>
                    <a:pt x="1911194" y="6309330"/>
                    <a:pt x="1915736" y="6305356"/>
                  </a:cubicBezTo>
                  <a:cubicBezTo>
                    <a:pt x="1939597" y="6284494"/>
                    <a:pt x="1956509" y="6275179"/>
                    <a:pt x="1971094" y="6278107"/>
                  </a:cubicBezTo>
                  <a:close/>
                  <a:moveTo>
                    <a:pt x="1470175" y="6175615"/>
                  </a:moveTo>
                  <a:cubicBezTo>
                    <a:pt x="1477841" y="6178363"/>
                    <a:pt x="1485586" y="6184359"/>
                    <a:pt x="1494251" y="6193128"/>
                  </a:cubicBezTo>
                  <a:cubicBezTo>
                    <a:pt x="1515375" y="6219599"/>
                    <a:pt x="1476964" y="6230712"/>
                    <a:pt x="1468260" y="6250582"/>
                  </a:cubicBezTo>
                  <a:cubicBezTo>
                    <a:pt x="1465739" y="6256874"/>
                    <a:pt x="1455882" y="6259362"/>
                    <a:pt x="1446402" y="6255395"/>
                  </a:cubicBezTo>
                  <a:cubicBezTo>
                    <a:pt x="1441216" y="6251757"/>
                    <a:pt x="1441034" y="6180413"/>
                    <a:pt x="1446591" y="6177594"/>
                  </a:cubicBezTo>
                  <a:cubicBezTo>
                    <a:pt x="1454930" y="6173370"/>
                    <a:pt x="1462511" y="6172869"/>
                    <a:pt x="1470175" y="6175615"/>
                  </a:cubicBezTo>
                  <a:close/>
                  <a:moveTo>
                    <a:pt x="1880096" y="6137029"/>
                  </a:moveTo>
                  <a:cubicBezTo>
                    <a:pt x="1897542" y="6137648"/>
                    <a:pt x="1907125" y="6155063"/>
                    <a:pt x="1912613" y="6172092"/>
                  </a:cubicBezTo>
                  <a:cubicBezTo>
                    <a:pt x="1921048" y="6192494"/>
                    <a:pt x="1907533" y="6196377"/>
                    <a:pt x="1891968" y="6200064"/>
                  </a:cubicBezTo>
                  <a:cubicBezTo>
                    <a:pt x="1883122" y="6189941"/>
                    <a:pt x="1874275" y="6179818"/>
                    <a:pt x="1865432" y="6169695"/>
                  </a:cubicBezTo>
                  <a:cubicBezTo>
                    <a:pt x="1873418" y="6162710"/>
                    <a:pt x="1864402" y="6147154"/>
                    <a:pt x="1869348" y="6140319"/>
                  </a:cubicBezTo>
                  <a:cubicBezTo>
                    <a:pt x="1870997" y="6138039"/>
                    <a:pt x="1874198" y="6136729"/>
                    <a:pt x="1880096" y="6137029"/>
                  </a:cubicBezTo>
                  <a:close/>
                  <a:moveTo>
                    <a:pt x="4665535" y="6075944"/>
                  </a:moveTo>
                  <a:cubicBezTo>
                    <a:pt x="4670677" y="6075399"/>
                    <a:pt x="4675865" y="6076659"/>
                    <a:pt x="4680677" y="6079828"/>
                  </a:cubicBezTo>
                  <a:cubicBezTo>
                    <a:pt x="4686943" y="6086998"/>
                    <a:pt x="4686599" y="6093621"/>
                    <a:pt x="4680809" y="6098686"/>
                  </a:cubicBezTo>
                  <a:cubicBezTo>
                    <a:pt x="4671537" y="6106789"/>
                    <a:pt x="4659483" y="6104684"/>
                    <a:pt x="4649743" y="6100556"/>
                  </a:cubicBezTo>
                  <a:cubicBezTo>
                    <a:pt x="4642321" y="6094399"/>
                    <a:pt x="4646023" y="6086943"/>
                    <a:pt x="4650655" y="6082893"/>
                  </a:cubicBezTo>
                  <a:cubicBezTo>
                    <a:pt x="4655291" y="6078840"/>
                    <a:pt x="4660391" y="6076490"/>
                    <a:pt x="4665535" y="6075944"/>
                  </a:cubicBezTo>
                  <a:close/>
                  <a:moveTo>
                    <a:pt x="1616484" y="5897088"/>
                  </a:moveTo>
                  <a:lnTo>
                    <a:pt x="1615992" y="5900683"/>
                  </a:lnTo>
                  <a:cubicBezTo>
                    <a:pt x="1616219" y="5905385"/>
                    <a:pt x="1617402" y="5909817"/>
                    <a:pt x="1620285" y="5913797"/>
                  </a:cubicBezTo>
                  <a:lnTo>
                    <a:pt x="1628523" y="5919704"/>
                  </a:lnTo>
                  <a:lnTo>
                    <a:pt x="1617346" y="5900392"/>
                  </a:lnTo>
                  <a:close/>
                  <a:moveTo>
                    <a:pt x="4622951" y="5820168"/>
                  </a:moveTo>
                  <a:cubicBezTo>
                    <a:pt x="4626211" y="5819325"/>
                    <a:pt x="4633445" y="5823033"/>
                    <a:pt x="4634301" y="5826298"/>
                  </a:cubicBezTo>
                  <a:cubicBezTo>
                    <a:pt x="4640983" y="5838516"/>
                    <a:pt x="4631781" y="5848567"/>
                    <a:pt x="4627831" y="5860049"/>
                  </a:cubicBezTo>
                  <a:cubicBezTo>
                    <a:pt x="4625147" y="5868413"/>
                    <a:pt x="4618215" y="5876483"/>
                    <a:pt x="4614539" y="5883711"/>
                  </a:cubicBezTo>
                  <a:cubicBezTo>
                    <a:pt x="4597021" y="5923109"/>
                    <a:pt x="4601713" y="5933053"/>
                    <a:pt x="4642971" y="5939114"/>
                  </a:cubicBezTo>
                  <a:cubicBezTo>
                    <a:pt x="4656725" y="5941135"/>
                    <a:pt x="4672883" y="5939046"/>
                    <a:pt x="4673761" y="5958344"/>
                  </a:cubicBezTo>
                  <a:cubicBezTo>
                    <a:pt x="4675911" y="5974524"/>
                    <a:pt x="4662457" y="5984281"/>
                    <a:pt x="4648289" y="5988642"/>
                  </a:cubicBezTo>
                  <a:cubicBezTo>
                    <a:pt x="4611445" y="5996781"/>
                    <a:pt x="4598847" y="6009802"/>
                    <a:pt x="4626541" y="6043780"/>
                  </a:cubicBezTo>
                  <a:cubicBezTo>
                    <a:pt x="4640317" y="6061834"/>
                    <a:pt x="4629155" y="6085640"/>
                    <a:pt x="4616279" y="6102919"/>
                  </a:cubicBezTo>
                  <a:cubicBezTo>
                    <a:pt x="4602137" y="6123314"/>
                    <a:pt x="4589631" y="6102141"/>
                    <a:pt x="4575021" y="6096857"/>
                  </a:cubicBezTo>
                  <a:cubicBezTo>
                    <a:pt x="4523383" y="6069771"/>
                    <a:pt x="4520955" y="6057847"/>
                    <a:pt x="4560155" y="6013536"/>
                  </a:cubicBezTo>
                  <a:cubicBezTo>
                    <a:pt x="4568221" y="6004476"/>
                    <a:pt x="4576567" y="5991160"/>
                    <a:pt x="4568613" y="5982061"/>
                  </a:cubicBezTo>
                  <a:cubicBezTo>
                    <a:pt x="4558675" y="5970686"/>
                    <a:pt x="4553587" y="5983158"/>
                    <a:pt x="4550053" y="5988257"/>
                  </a:cubicBezTo>
                  <a:cubicBezTo>
                    <a:pt x="4542981" y="5998454"/>
                    <a:pt x="4538171" y="6006671"/>
                    <a:pt x="4526961" y="5998415"/>
                  </a:cubicBezTo>
                  <a:cubicBezTo>
                    <a:pt x="4515753" y="5990157"/>
                    <a:pt x="4513325" y="5978234"/>
                    <a:pt x="4521529" y="5967045"/>
                  </a:cubicBezTo>
                  <a:cubicBezTo>
                    <a:pt x="4526197" y="5960956"/>
                    <a:pt x="4530727" y="5956994"/>
                    <a:pt x="4535257" y="5953034"/>
                  </a:cubicBezTo>
                  <a:cubicBezTo>
                    <a:pt x="4572217" y="5926735"/>
                    <a:pt x="4597689" y="5896436"/>
                    <a:pt x="4600739" y="5849625"/>
                  </a:cubicBezTo>
                  <a:cubicBezTo>
                    <a:pt x="4600589" y="5843736"/>
                    <a:pt x="4601853" y="5836610"/>
                    <a:pt x="4605303" y="5830836"/>
                  </a:cubicBezTo>
                  <a:cubicBezTo>
                    <a:pt x="4608747" y="5825062"/>
                    <a:pt x="4614375" y="5820643"/>
                    <a:pt x="4622951" y="5820168"/>
                  </a:cubicBezTo>
                  <a:close/>
                  <a:moveTo>
                    <a:pt x="5162231" y="5765143"/>
                  </a:moveTo>
                  <a:cubicBezTo>
                    <a:pt x="5171855" y="5766363"/>
                    <a:pt x="5181529" y="5770222"/>
                    <a:pt x="5188343" y="5776297"/>
                  </a:cubicBezTo>
                  <a:cubicBezTo>
                    <a:pt x="5205375" y="5793491"/>
                    <a:pt x="5225819" y="5807704"/>
                    <a:pt x="5240717" y="5824756"/>
                  </a:cubicBezTo>
                  <a:cubicBezTo>
                    <a:pt x="5255331" y="5846072"/>
                    <a:pt x="5276767" y="5861421"/>
                    <a:pt x="5259839" y="5890260"/>
                  </a:cubicBezTo>
                  <a:cubicBezTo>
                    <a:pt x="5252295" y="5906884"/>
                    <a:pt x="5265497" y="5917401"/>
                    <a:pt x="5279979" y="5924791"/>
                  </a:cubicBezTo>
                  <a:cubicBezTo>
                    <a:pt x="5301703" y="5935878"/>
                    <a:pt x="5318739" y="5953073"/>
                    <a:pt x="5338043" y="5968278"/>
                  </a:cubicBezTo>
                  <a:cubicBezTo>
                    <a:pt x="5370407" y="5996134"/>
                    <a:pt x="5407465" y="6017879"/>
                    <a:pt x="5419499" y="6061502"/>
                  </a:cubicBezTo>
                  <a:cubicBezTo>
                    <a:pt x="5475617" y="6054549"/>
                    <a:pt x="5486231" y="6103428"/>
                    <a:pt x="5511913" y="6135118"/>
                  </a:cubicBezTo>
                  <a:cubicBezTo>
                    <a:pt x="5526815" y="6152171"/>
                    <a:pt x="5539169" y="6159419"/>
                    <a:pt x="5523663" y="6183002"/>
                  </a:cubicBezTo>
                  <a:cubicBezTo>
                    <a:pt x="5515129" y="6198488"/>
                    <a:pt x="5520511" y="6213834"/>
                    <a:pt x="5543947" y="6215400"/>
                  </a:cubicBezTo>
                  <a:cubicBezTo>
                    <a:pt x="5573779" y="6217395"/>
                    <a:pt x="5603319" y="6223653"/>
                    <a:pt x="5635279" y="6225788"/>
                  </a:cubicBezTo>
                  <a:cubicBezTo>
                    <a:pt x="5651185" y="6227922"/>
                    <a:pt x="5665815" y="6233184"/>
                    <a:pt x="5682281" y="6242847"/>
                  </a:cubicBezTo>
                  <a:cubicBezTo>
                    <a:pt x="5707691" y="6262744"/>
                    <a:pt x="5737951" y="6258345"/>
                    <a:pt x="5769639" y="6248688"/>
                  </a:cubicBezTo>
                  <a:cubicBezTo>
                    <a:pt x="5791375" y="6243719"/>
                    <a:pt x="5810839" y="6240738"/>
                    <a:pt x="5825309" y="6264185"/>
                  </a:cubicBezTo>
                  <a:cubicBezTo>
                    <a:pt x="5834957" y="6279815"/>
                    <a:pt x="5849871" y="6280813"/>
                    <a:pt x="5864363" y="6272147"/>
                  </a:cubicBezTo>
                  <a:cubicBezTo>
                    <a:pt x="5896911" y="6249705"/>
                    <a:pt x="5937539" y="6250279"/>
                    <a:pt x="5973485" y="6240908"/>
                  </a:cubicBezTo>
                  <a:cubicBezTo>
                    <a:pt x="6035431" y="6226852"/>
                    <a:pt x="6092553" y="6204982"/>
                    <a:pt x="6143299" y="6166627"/>
                  </a:cubicBezTo>
                  <a:cubicBezTo>
                    <a:pt x="6156799" y="6156826"/>
                    <a:pt x="6170157" y="6149155"/>
                    <a:pt x="6184511" y="6142622"/>
                  </a:cubicBezTo>
                  <a:cubicBezTo>
                    <a:pt x="6220891" y="6126856"/>
                    <a:pt x="6230287" y="6098584"/>
                    <a:pt x="6213415" y="6063202"/>
                  </a:cubicBezTo>
                  <a:cubicBezTo>
                    <a:pt x="6188879" y="6014463"/>
                    <a:pt x="6188879" y="6014463"/>
                    <a:pt x="6240603" y="5993301"/>
                  </a:cubicBezTo>
                  <a:cubicBezTo>
                    <a:pt x="6244015" y="5990317"/>
                    <a:pt x="6250551" y="5988612"/>
                    <a:pt x="6251975" y="5983356"/>
                  </a:cubicBezTo>
                  <a:cubicBezTo>
                    <a:pt x="6267337" y="5961903"/>
                    <a:pt x="6282697" y="5940453"/>
                    <a:pt x="6310535" y="5940172"/>
                  </a:cubicBezTo>
                  <a:cubicBezTo>
                    <a:pt x="6367357" y="5938619"/>
                    <a:pt x="6423747" y="5943461"/>
                    <a:pt x="6474007" y="5975722"/>
                  </a:cubicBezTo>
                  <a:cubicBezTo>
                    <a:pt x="6478125" y="5978138"/>
                    <a:pt x="6478685" y="5985668"/>
                    <a:pt x="6480531" y="5990074"/>
                  </a:cubicBezTo>
                  <a:cubicBezTo>
                    <a:pt x="6474701" y="5997176"/>
                    <a:pt x="6470999" y="6004423"/>
                    <a:pt x="6467299" y="6011667"/>
                  </a:cubicBezTo>
                  <a:cubicBezTo>
                    <a:pt x="6406231" y="5996881"/>
                    <a:pt x="6324809" y="6029973"/>
                    <a:pt x="6287827" y="6086374"/>
                  </a:cubicBezTo>
                  <a:cubicBezTo>
                    <a:pt x="6263787" y="6125444"/>
                    <a:pt x="6245005" y="6165934"/>
                    <a:pt x="6209465" y="6201024"/>
                  </a:cubicBezTo>
                  <a:cubicBezTo>
                    <a:pt x="6185437" y="6224036"/>
                    <a:pt x="6203161" y="6262687"/>
                    <a:pt x="6205265" y="6294941"/>
                  </a:cubicBezTo>
                  <a:cubicBezTo>
                    <a:pt x="6207523" y="6309008"/>
                    <a:pt x="6220585" y="6321656"/>
                    <a:pt x="6212047" y="6337142"/>
                  </a:cubicBezTo>
                  <a:cubicBezTo>
                    <a:pt x="6185749" y="6362144"/>
                    <a:pt x="6154481" y="6381461"/>
                    <a:pt x="6133291" y="6410017"/>
                  </a:cubicBezTo>
                  <a:cubicBezTo>
                    <a:pt x="6108403" y="6445818"/>
                    <a:pt x="6086639" y="6482898"/>
                    <a:pt x="6055789" y="6511877"/>
                  </a:cubicBezTo>
                  <a:lnTo>
                    <a:pt x="6049783" y="6521376"/>
                  </a:lnTo>
                  <a:lnTo>
                    <a:pt x="6046891" y="6531260"/>
                  </a:lnTo>
                  <a:cubicBezTo>
                    <a:pt x="6046091" y="6554814"/>
                    <a:pt x="6061907" y="6575070"/>
                    <a:pt x="6069175" y="6597190"/>
                  </a:cubicBezTo>
                  <a:cubicBezTo>
                    <a:pt x="6078569" y="6630934"/>
                    <a:pt x="6102173" y="6660248"/>
                    <a:pt x="6100623" y="6697568"/>
                  </a:cubicBezTo>
                  <a:lnTo>
                    <a:pt x="6098673" y="6698627"/>
                  </a:lnTo>
                  <a:lnTo>
                    <a:pt x="6109309" y="6701280"/>
                  </a:lnTo>
                  <a:cubicBezTo>
                    <a:pt x="6126459" y="6757785"/>
                    <a:pt x="6113489" y="6793644"/>
                    <a:pt x="6067587" y="6819478"/>
                  </a:cubicBezTo>
                  <a:cubicBezTo>
                    <a:pt x="6022699" y="6846470"/>
                    <a:pt x="5984769" y="6883726"/>
                    <a:pt x="5933055" y="6898297"/>
                  </a:cubicBezTo>
                  <a:cubicBezTo>
                    <a:pt x="5919875" y="6901652"/>
                    <a:pt x="5901997" y="6911153"/>
                    <a:pt x="5895771" y="6924771"/>
                  </a:cubicBezTo>
                  <a:cubicBezTo>
                    <a:pt x="5860847" y="6983909"/>
                    <a:pt x="5802545" y="7000158"/>
                    <a:pt x="5744997" y="7021879"/>
                  </a:cubicBezTo>
                  <a:cubicBezTo>
                    <a:pt x="5759367" y="6980709"/>
                    <a:pt x="5799041" y="6968492"/>
                    <a:pt x="5825689" y="6939063"/>
                  </a:cubicBezTo>
                  <a:lnTo>
                    <a:pt x="5867853" y="6902194"/>
                  </a:lnTo>
                  <a:lnTo>
                    <a:pt x="5822983" y="6936343"/>
                  </a:lnTo>
                  <a:cubicBezTo>
                    <a:pt x="5799715" y="6932711"/>
                    <a:pt x="5799077" y="6911287"/>
                    <a:pt x="5791611" y="6895841"/>
                  </a:cubicBezTo>
                  <a:cubicBezTo>
                    <a:pt x="5768061" y="6850496"/>
                    <a:pt x="5736429" y="6844188"/>
                    <a:pt x="5694729" y="6874655"/>
                  </a:cubicBezTo>
                  <a:cubicBezTo>
                    <a:pt x="5643917" y="6913091"/>
                    <a:pt x="5628251" y="6968749"/>
                    <a:pt x="5613575" y="7025542"/>
                  </a:cubicBezTo>
                  <a:cubicBezTo>
                    <a:pt x="5610101" y="7044564"/>
                    <a:pt x="5613855" y="7067255"/>
                    <a:pt x="5586723" y="7072999"/>
                  </a:cubicBezTo>
                  <a:cubicBezTo>
                    <a:pt x="5490961" y="7096788"/>
                    <a:pt x="5401383" y="7139151"/>
                    <a:pt x="5307995" y="7174854"/>
                  </a:cubicBezTo>
                  <a:cubicBezTo>
                    <a:pt x="5236645" y="7201279"/>
                    <a:pt x="5163463" y="7223312"/>
                    <a:pt x="5093937" y="7254132"/>
                  </a:cubicBezTo>
                  <a:cubicBezTo>
                    <a:pt x="5069623" y="7265401"/>
                    <a:pt x="5045909" y="7268155"/>
                    <a:pt x="5021111" y="7255872"/>
                  </a:cubicBezTo>
                  <a:cubicBezTo>
                    <a:pt x="5003687" y="7245132"/>
                    <a:pt x="4985311" y="7263198"/>
                    <a:pt x="4966601" y="7255582"/>
                  </a:cubicBezTo>
                  <a:cubicBezTo>
                    <a:pt x="4949105" y="7245906"/>
                    <a:pt x="4943443" y="7231377"/>
                    <a:pt x="4940817" y="7215439"/>
                  </a:cubicBezTo>
                  <a:lnTo>
                    <a:pt x="4934437" y="7174373"/>
                  </a:lnTo>
                  <a:lnTo>
                    <a:pt x="4919347" y="7177440"/>
                  </a:lnTo>
                  <a:cubicBezTo>
                    <a:pt x="4911871" y="7177208"/>
                    <a:pt x="4904489" y="7175644"/>
                    <a:pt x="4897103" y="7174079"/>
                  </a:cubicBezTo>
                  <a:lnTo>
                    <a:pt x="4883789" y="7172655"/>
                  </a:lnTo>
                  <a:lnTo>
                    <a:pt x="4779503" y="7193962"/>
                  </a:lnTo>
                  <a:cubicBezTo>
                    <a:pt x="4773527" y="7203210"/>
                    <a:pt x="4765701" y="7208040"/>
                    <a:pt x="4754889" y="7209452"/>
                  </a:cubicBezTo>
                  <a:cubicBezTo>
                    <a:pt x="4640197" y="7241348"/>
                    <a:pt x="4527925" y="7285206"/>
                    <a:pt x="4413235" y="7317101"/>
                  </a:cubicBezTo>
                  <a:cubicBezTo>
                    <a:pt x="4402275" y="7320647"/>
                    <a:pt x="4389327" y="7321912"/>
                    <a:pt x="4377657" y="7320048"/>
                  </a:cubicBezTo>
                  <a:cubicBezTo>
                    <a:pt x="4259697" y="7368883"/>
                    <a:pt x="4129345" y="7378263"/>
                    <a:pt x="4012525" y="7426103"/>
                  </a:cubicBezTo>
                  <a:cubicBezTo>
                    <a:pt x="3947919" y="7430297"/>
                    <a:pt x="3882313" y="7433348"/>
                    <a:pt x="3817711" y="7437541"/>
                  </a:cubicBezTo>
                  <a:cubicBezTo>
                    <a:pt x="3814011" y="7444797"/>
                    <a:pt x="3806327" y="7447494"/>
                    <a:pt x="3798783" y="7448053"/>
                  </a:cubicBezTo>
                  <a:cubicBezTo>
                    <a:pt x="3666158" y="7459425"/>
                    <a:pt x="3538091" y="7498993"/>
                    <a:pt x="3405892" y="7503956"/>
                  </a:cubicBezTo>
                  <a:cubicBezTo>
                    <a:pt x="3391945" y="7504082"/>
                    <a:pt x="3377431" y="7504706"/>
                    <a:pt x="3362880" y="7503851"/>
                  </a:cubicBezTo>
                  <a:lnTo>
                    <a:pt x="3321936" y="7495355"/>
                  </a:lnTo>
                  <a:lnTo>
                    <a:pt x="3323073" y="7498458"/>
                  </a:lnTo>
                  <a:lnTo>
                    <a:pt x="3317848" y="7503026"/>
                  </a:lnTo>
                  <a:lnTo>
                    <a:pt x="3322437" y="7532092"/>
                  </a:lnTo>
                  <a:cubicBezTo>
                    <a:pt x="3323527" y="7556872"/>
                    <a:pt x="3310192" y="7559071"/>
                    <a:pt x="3264441" y="7561234"/>
                  </a:cubicBezTo>
                  <a:cubicBezTo>
                    <a:pt x="3203441" y="7564115"/>
                    <a:pt x="3144317" y="7571413"/>
                    <a:pt x="3085065" y="7580838"/>
                  </a:cubicBezTo>
                  <a:cubicBezTo>
                    <a:pt x="3058064" y="7586284"/>
                    <a:pt x="3040567" y="7575346"/>
                    <a:pt x="3032071" y="7556537"/>
                  </a:cubicBezTo>
                  <a:cubicBezTo>
                    <a:pt x="3019827" y="7528896"/>
                    <a:pt x="3015210" y="7498624"/>
                    <a:pt x="2995342" y="7473613"/>
                  </a:cubicBezTo>
                  <a:cubicBezTo>
                    <a:pt x="2992840" y="7470753"/>
                    <a:pt x="2993312" y="7467315"/>
                    <a:pt x="2995122" y="7463712"/>
                  </a:cubicBezTo>
                  <a:lnTo>
                    <a:pt x="2999162" y="7458101"/>
                  </a:lnTo>
                  <a:lnTo>
                    <a:pt x="2967892" y="7454914"/>
                  </a:lnTo>
                  <a:cubicBezTo>
                    <a:pt x="2962641" y="7453469"/>
                    <a:pt x="2958522" y="7451036"/>
                    <a:pt x="2957927" y="7443509"/>
                  </a:cubicBezTo>
                  <a:cubicBezTo>
                    <a:pt x="2953557" y="7411114"/>
                    <a:pt x="2961814" y="7381761"/>
                    <a:pt x="2983566" y="7358719"/>
                  </a:cubicBezTo>
                  <a:cubicBezTo>
                    <a:pt x="2991612" y="7349670"/>
                    <a:pt x="2993414" y="7338035"/>
                    <a:pt x="2998340" y="7327694"/>
                  </a:cubicBezTo>
                  <a:cubicBezTo>
                    <a:pt x="3003532" y="7313092"/>
                    <a:pt x="3010252" y="7299670"/>
                    <a:pt x="3019639" y="7288444"/>
                  </a:cubicBezTo>
                  <a:cubicBezTo>
                    <a:pt x="3029026" y="7277217"/>
                    <a:pt x="3041080" y="7268185"/>
                    <a:pt x="3056938" y="7262367"/>
                  </a:cubicBezTo>
                  <a:cubicBezTo>
                    <a:pt x="3092908" y="7251034"/>
                    <a:pt x="3123764" y="7236128"/>
                    <a:pt x="3141203" y="7196737"/>
                  </a:cubicBezTo>
                  <a:cubicBezTo>
                    <a:pt x="3152583" y="7168676"/>
                    <a:pt x="3162474" y="7198256"/>
                    <a:pt x="3171711" y="7204261"/>
                  </a:cubicBezTo>
                  <a:lnTo>
                    <a:pt x="3175012" y="7210606"/>
                  </a:lnTo>
                  <a:lnTo>
                    <a:pt x="3174155" y="7199688"/>
                  </a:lnTo>
                  <a:cubicBezTo>
                    <a:pt x="3172509" y="7159891"/>
                    <a:pt x="3183851" y="7130361"/>
                    <a:pt x="3203841" y="7107854"/>
                  </a:cubicBezTo>
                  <a:cubicBezTo>
                    <a:pt x="3223831" y="7085346"/>
                    <a:pt x="3252465" y="7069862"/>
                    <a:pt x="3285408" y="7058156"/>
                  </a:cubicBezTo>
                  <a:cubicBezTo>
                    <a:pt x="3357127" y="7043720"/>
                    <a:pt x="3409219" y="7082654"/>
                    <a:pt x="3460029" y="7124719"/>
                  </a:cubicBezTo>
                  <a:cubicBezTo>
                    <a:pt x="3494474" y="7154946"/>
                    <a:pt x="3530909" y="7171364"/>
                    <a:pt x="3578719" y="7161741"/>
                  </a:cubicBezTo>
                  <a:cubicBezTo>
                    <a:pt x="3623260" y="7152967"/>
                    <a:pt x="3670792" y="7163704"/>
                    <a:pt x="3712770" y="7145104"/>
                  </a:cubicBezTo>
                  <a:cubicBezTo>
                    <a:pt x="3718319" y="7142261"/>
                    <a:pt x="3728991" y="7142986"/>
                    <a:pt x="3731981" y="7146408"/>
                  </a:cubicBezTo>
                  <a:cubicBezTo>
                    <a:pt x="3799729" y="7191768"/>
                    <a:pt x="3864325" y="7139309"/>
                    <a:pt x="3928785" y="7137252"/>
                  </a:cubicBezTo>
                  <a:cubicBezTo>
                    <a:pt x="3968627" y="7102417"/>
                    <a:pt x="4025263" y="7105191"/>
                    <a:pt x="4066099" y="7071498"/>
                  </a:cubicBezTo>
                  <a:cubicBezTo>
                    <a:pt x="4089859" y="7052731"/>
                    <a:pt x="4123585" y="7045369"/>
                    <a:pt x="4151189" y="7033300"/>
                  </a:cubicBezTo>
                  <a:cubicBezTo>
                    <a:pt x="4182209" y="7018245"/>
                    <a:pt x="4218353" y="7006757"/>
                    <a:pt x="4254361" y="7029581"/>
                  </a:cubicBezTo>
                  <a:cubicBezTo>
                    <a:pt x="4275993" y="7042849"/>
                    <a:pt x="4304165" y="7022238"/>
                    <a:pt x="4328075" y="7033516"/>
                  </a:cubicBezTo>
                  <a:lnTo>
                    <a:pt x="4337585" y="7033299"/>
                  </a:lnTo>
                  <a:lnTo>
                    <a:pt x="4347991" y="7014416"/>
                  </a:lnTo>
                  <a:cubicBezTo>
                    <a:pt x="4361707" y="6997721"/>
                    <a:pt x="4382653" y="6987680"/>
                    <a:pt x="4395133" y="6969248"/>
                  </a:cubicBezTo>
                  <a:cubicBezTo>
                    <a:pt x="4431261" y="6909579"/>
                    <a:pt x="4447509" y="6843227"/>
                    <a:pt x="4457511" y="6774317"/>
                  </a:cubicBezTo>
                  <a:cubicBezTo>
                    <a:pt x="4463799" y="6728710"/>
                    <a:pt x="4470217" y="6697026"/>
                    <a:pt x="4424927" y="6670448"/>
                  </a:cubicBezTo>
                  <a:cubicBezTo>
                    <a:pt x="4409593" y="6659789"/>
                    <a:pt x="4416287" y="6639898"/>
                    <a:pt x="4430929" y="6629101"/>
                  </a:cubicBezTo>
                  <a:cubicBezTo>
                    <a:pt x="4441019" y="6622285"/>
                    <a:pt x="4445005" y="6610775"/>
                    <a:pt x="4452119" y="6600547"/>
                  </a:cubicBezTo>
                  <a:cubicBezTo>
                    <a:pt x="4457097" y="6590176"/>
                    <a:pt x="4454695" y="6578241"/>
                    <a:pt x="4446601" y="6571276"/>
                  </a:cubicBezTo>
                  <a:cubicBezTo>
                    <a:pt x="4437517" y="6563177"/>
                    <a:pt x="4429559" y="6570136"/>
                    <a:pt x="4421599" y="6577099"/>
                  </a:cubicBezTo>
                  <a:cubicBezTo>
                    <a:pt x="4397571" y="6600111"/>
                    <a:pt x="4387927" y="6584482"/>
                    <a:pt x="4390499" y="6562173"/>
                  </a:cubicBezTo>
                  <a:cubicBezTo>
                    <a:pt x="4395351" y="6537878"/>
                    <a:pt x="4381299" y="6524093"/>
                    <a:pt x="4368385" y="6509314"/>
                  </a:cubicBezTo>
                  <a:cubicBezTo>
                    <a:pt x="4359445" y="6499082"/>
                    <a:pt x="4357183" y="6485015"/>
                    <a:pt x="4363301" y="6473650"/>
                  </a:cubicBezTo>
                  <a:cubicBezTo>
                    <a:pt x="4368571" y="6459016"/>
                    <a:pt x="4382345" y="6461007"/>
                    <a:pt x="4395129" y="6461862"/>
                  </a:cubicBezTo>
                  <a:cubicBezTo>
                    <a:pt x="4405785" y="6462574"/>
                    <a:pt x="4418567" y="6463428"/>
                    <a:pt x="4430215" y="6465279"/>
                  </a:cubicBezTo>
                  <a:cubicBezTo>
                    <a:pt x="4451519" y="6466702"/>
                    <a:pt x="4491453" y="6445822"/>
                    <a:pt x="4470811" y="6497965"/>
                  </a:cubicBezTo>
                  <a:cubicBezTo>
                    <a:pt x="4467963" y="6508478"/>
                    <a:pt x="4480315" y="6515727"/>
                    <a:pt x="4490823" y="6518570"/>
                  </a:cubicBezTo>
                  <a:cubicBezTo>
                    <a:pt x="4517241" y="6523549"/>
                    <a:pt x="4512825" y="6541451"/>
                    <a:pt x="4504429" y="6554805"/>
                  </a:cubicBezTo>
                  <a:cubicBezTo>
                    <a:pt x="4495895" y="6570291"/>
                    <a:pt x="4471019" y="6590036"/>
                    <a:pt x="4491319" y="6606380"/>
                  </a:cubicBezTo>
                  <a:cubicBezTo>
                    <a:pt x="4512611" y="6623859"/>
                    <a:pt x="4542859" y="6635516"/>
                    <a:pt x="4573551" y="6624723"/>
                  </a:cubicBezTo>
                  <a:cubicBezTo>
                    <a:pt x="4612061" y="6609100"/>
                    <a:pt x="4628853" y="6566336"/>
                    <a:pt x="4607865" y="6528537"/>
                  </a:cubicBezTo>
                  <a:cubicBezTo>
                    <a:pt x="4605027" y="6522996"/>
                    <a:pt x="4599917" y="6519441"/>
                    <a:pt x="4596087" y="6512763"/>
                  </a:cubicBezTo>
                  <a:cubicBezTo>
                    <a:pt x="4588141" y="6503669"/>
                    <a:pt x="4582321" y="6494716"/>
                    <a:pt x="4591565" y="6484629"/>
                  </a:cubicBezTo>
                  <a:cubicBezTo>
                    <a:pt x="4603081" y="6472555"/>
                    <a:pt x="4610885" y="6483780"/>
                    <a:pt x="4617983" y="6489608"/>
                  </a:cubicBezTo>
                  <a:cubicBezTo>
                    <a:pt x="4630047" y="6501119"/>
                    <a:pt x="4641133" y="6495436"/>
                    <a:pt x="4647251" y="6484072"/>
                  </a:cubicBezTo>
                  <a:cubicBezTo>
                    <a:pt x="4652227" y="6473699"/>
                    <a:pt x="4657497" y="6459066"/>
                    <a:pt x="4638467" y="6455652"/>
                  </a:cubicBezTo>
                  <a:cubicBezTo>
                    <a:pt x="4606649" y="6451384"/>
                    <a:pt x="4591749" y="6434331"/>
                    <a:pt x="4592915" y="6401226"/>
                  </a:cubicBezTo>
                  <a:cubicBezTo>
                    <a:pt x="4595359" y="6364995"/>
                    <a:pt x="4622913" y="6368978"/>
                    <a:pt x="4648335" y="6372817"/>
                  </a:cubicBezTo>
                  <a:cubicBezTo>
                    <a:pt x="4645369" y="6353353"/>
                    <a:pt x="4631305" y="6355623"/>
                    <a:pt x="4624209" y="6349797"/>
                  </a:cubicBezTo>
                  <a:cubicBezTo>
                    <a:pt x="4610155" y="6336012"/>
                    <a:pt x="4609035" y="6320951"/>
                    <a:pt x="4616577" y="6304329"/>
                  </a:cubicBezTo>
                  <a:cubicBezTo>
                    <a:pt x="4623975" y="6289835"/>
                    <a:pt x="4636903" y="6288560"/>
                    <a:pt x="4650533" y="6292682"/>
                  </a:cubicBezTo>
                  <a:cubicBezTo>
                    <a:pt x="4656929" y="6293111"/>
                    <a:pt x="4663175" y="6295668"/>
                    <a:pt x="4670561" y="6297233"/>
                  </a:cubicBezTo>
                  <a:cubicBezTo>
                    <a:pt x="4690585" y="6301784"/>
                    <a:pt x="4711041" y="6299940"/>
                    <a:pt x="4721997" y="6280334"/>
                  </a:cubicBezTo>
                  <a:cubicBezTo>
                    <a:pt x="4732953" y="6260729"/>
                    <a:pt x="4723305" y="6245097"/>
                    <a:pt x="4710391" y="6230318"/>
                  </a:cubicBezTo>
                  <a:cubicBezTo>
                    <a:pt x="4696341" y="6216534"/>
                    <a:pt x="4680299" y="6200475"/>
                    <a:pt x="4696797" y="6178029"/>
                  </a:cubicBezTo>
                  <a:cubicBezTo>
                    <a:pt x="4712157" y="6156577"/>
                    <a:pt x="4738847" y="6173347"/>
                    <a:pt x="4753777" y="6158290"/>
                  </a:cubicBezTo>
                  <a:cubicBezTo>
                    <a:pt x="4773253" y="6139253"/>
                    <a:pt x="4788165" y="6140250"/>
                    <a:pt x="4810599" y="6156736"/>
                  </a:cubicBezTo>
                  <a:cubicBezTo>
                    <a:pt x="4837849" y="6181036"/>
                    <a:pt x="4868269" y="6158450"/>
                    <a:pt x="4897247" y="6157177"/>
                  </a:cubicBezTo>
                  <a:cubicBezTo>
                    <a:pt x="4910173" y="6155900"/>
                    <a:pt x="4906359" y="6133165"/>
                    <a:pt x="4907219" y="6120377"/>
                  </a:cubicBezTo>
                  <a:cubicBezTo>
                    <a:pt x="4912387" y="6059709"/>
                    <a:pt x="4913523" y="6058714"/>
                    <a:pt x="4971913" y="6049774"/>
                  </a:cubicBezTo>
                  <a:cubicBezTo>
                    <a:pt x="4997767" y="6047220"/>
                    <a:pt x="5021779" y="6040263"/>
                    <a:pt x="5033167" y="6014262"/>
                  </a:cubicBezTo>
                  <a:cubicBezTo>
                    <a:pt x="5036865" y="6007017"/>
                    <a:pt x="5044683" y="6002188"/>
                    <a:pt x="5051217" y="6000483"/>
                  </a:cubicBezTo>
                  <a:cubicBezTo>
                    <a:pt x="5088443" y="5987986"/>
                    <a:pt x="5118431" y="5971794"/>
                    <a:pt x="5124719" y="5926185"/>
                  </a:cubicBezTo>
                  <a:cubicBezTo>
                    <a:pt x="5129425" y="5904020"/>
                    <a:pt x="5152861" y="5905587"/>
                    <a:pt x="5171045" y="5905733"/>
                  </a:cubicBezTo>
                  <a:cubicBezTo>
                    <a:pt x="5188091" y="5906874"/>
                    <a:pt x="5201305" y="5901333"/>
                    <a:pt x="5206717" y="5884569"/>
                  </a:cubicBezTo>
                  <a:cubicBezTo>
                    <a:pt x="5210991" y="5868797"/>
                    <a:pt x="5206601" y="5854590"/>
                    <a:pt x="5191123" y="5846061"/>
                  </a:cubicBezTo>
                  <a:cubicBezTo>
                    <a:pt x="5177921" y="5835544"/>
                    <a:pt x="5164565" y="5843213"/>
                    <a:pt x="5152055" y="5854153"/>
                  </a:cubicBezTo>
                  <a:cubicBezTo>
                    <a:pt x="5123765" y="5876883"/>
                    <a:pt x="5101009" y="5912825"/>
                    <a:pt x="5055861" y="5884117"/>
                  </a:cubicBezTo>
                  <a:cubicBezTo>
                    <a:pt x="5080605" y="5850445"/>
                    <a:pt x="5118409" y="5829425"/>
                    <a:pt x="5127965" y="5782964"/>
                  </a:cubicBezTo>
                  <a:cubicBezTo>
                    <a:pt x="5128895" y="5777138"/>
                    <a:pt x="5131995" y="5772797"/>
                    <a:pt x="5136409" y="5769813"/>
                  </a:cubicBezTo>
                  <a:cubicBezTo>
                    <a:pt x="5143031" y="5765339"/>
                    <a:pt x="5152609" y="5763921"/>
                    <a:pt x="5162231" y="5765143"/>
                  </a:cubicBezTo>
                  <a:close/>
                  <a:moveTo>
                    <a:pt x="3197240" y="5483862"/>
                  </a:moveTo>
                  <a:cubicBezTo>
                    <a:pt x="3200912" y="5484899"/>
                    <a:pt x="3204665" y="5487464"/>
                    <a:pt x="3208961" y="5490079"/>
                  </a:cubicBezTo>
                  <a:cubicBezTo>
                    <a:pt x="3214135" y="5498303"/>
                    <a:pt x="3214833" y="5508315"/>
                    <a:pt x="3209039" y="5515507"/>
                  </a:cubicBezTo>
                  <a:cubicBezTo>
                    <a:pt x="3202106" y="5523694"/>
                    <a:pt x="3194473" y="5521870"/>
                    <a:pt x="3189299" y="5513644"/>
                  </a:cubicBezTo>
                  <a:cubicBezTo>
                    <a:pt x="3184124" y="5505420"/>
                    <a:pt x="3177899" y="5495991"/>
                    <a:pt x="3185973" y="5486807"/>
                  </a:cubicBezTo>
                  <a:cubicBezTo>
                    <a:pt x="3189968" y="5483315"/>
                    <a:pt x="3193564" y="5482825"/>
                    <a:pt x="3197240" y="5483862"/>
                  </a:cubicBezTo>
                  <a:close/>
                  <a:moveTo>
                    <a:pt x="4921313" y="5387346"/>
                  </a:moveTo>
                  <a:cubicBezTo>
                    <a:pt x="4925755" y="5387319"/>
                    <a:pt x="4929457" y="5388533"/>
                    <a:pt x="4932593" y="5390682"/>
                  </a:cubicBezTo>
                  <a:cubicBezTo>
                    <a:pt x="4938863" y="5394980"/>
                    <a:pt x="4942867" y="5403017"/>
                    <a:pt x="4945979" y="5412334"/>
                  </a:cubicBezTo>
                  <a:cubicBezTo>
                    <a:pt x="4952457" y="5442783"/>
                    <a:pt x="4962799" y="5463832"/>
                    <a:pt x="5000085" y="5467345"/>
                  </a:cubicBezTo>
                  <a:cubicBezTo>
                    <a:pt x="5024561" y="5470018"/>
                    <a:pt x="5039173" y="5491347"/>
                    <a:pt x="5035271" y="5516827"/>
                  </a:cubicBezTo>
                  <a:cubicBezTo>
                    <a:pt x="5026921" y="5560245"/>
                    <a:pt x="5029539" y="5600091"/>
                    <a:pt x="5050519" y="5637922"/>
                  </a:cubicBezTo>
                  <a:cubicBezTo>
                    <a:pt x="5054493" y="5642471"/>
                    <a:pt x="5056037" y="5651151"/>
                    <a:pt x="5054605" y="5656419"/>
                  </a:cubicBezTo>
                  <a:cubicBezTo>
                    <a:pt x="5037421" y="5703547"/>
                    <a:pt x="5056853" y="5732699"/>
                    <a:pt x="5109633" y="5744730"/>
                  </a:cubicBezTo>
                  <a:cubicBezTo>
                    <a:pt x="5088251" y="5759416"/>
                    <a:pt x="5072165" y="5759436"/>
                    <a:pt x="5057077" y="5760592"/>
                  </a:cubicBezTo>
                  <a:cubicBezTo>
                    <a:pt x="5031311" y="5761051"/>
                    <a:pt x="5015523" y="5756801"/>
                    <a:pt x="5024281" y="5723062"/>
                  </a:cubicBezTo>
                  <a:cubicBezTo>
                    <a:pt x="5034471" y="5684053"/>
                    <a:pt x="5020119" y="5674535"/>
                    <a:pt x="4979525" y="5687963"/>
                  </a:cubicBezTo>
                  <a:cubicBezTo>
                    <a:pt x="4935797" y="5700113"/>
                    <a:pt x="4922145" y="5696004"/>
                    <a:pt x="4915959" y="5661285"/>
                  </a:cubicBezTo>
                  <a:cubicBezTo>
                    <a:pt x="4915259" y="5655877"/>
                    <a:pt x="4913713" y="5647199"/>
                    <a:pt x="4917283" y="5642070"/>
                  </a:cubicBezTo>
                  <a:cubicBezTo>
                    <a:pt x="4927847" y="5628821"/>
                    <a:pt x="4945951" y="5614993"/>
                    <a:pt x="4923353" y="5600649"/>
                  </a:cubicBezTo>
                  <a:cubicBezTo>
                    <a:pt x="4900607" y="5588436"/>
                    <a:pt x="4873887" y="5571676"/>
                    <a:pt x="4848783" y="5593624"/>
                  </a:cubicBezTo>
                  <a:cubicBezTo>
                    <a:pt x="4829243" y="5612719"/>
                    <a:pt x="4809733" y="5615731"/>
                    <a:pt x="4783419" y="5608647"/>
                  </a:cubicBezTo>
                  <a:cubicBezTo>
                    <a:pt x="4757251" y="5599428"/>
                    <a:pt x="4746687" y="5612677"/>
                    <a:pt x="4753313" y="5640989"/>
                  </a:cubicBezTo>
                  <a:cubicBezTo>
                    <a:pt x="4759939" y="5669303"/>
                    <a:pt x="4764581" y="5695342"/>
                    <a:pt x="4800135" y="5708392"/>
                  </a:cubicBezTo>
                  <a:cubicBezTo>
                    <a:pt x="4820045" y="5715055"/>
                    <a:pt x="4829247" y="5737104"/>
                    <a:pt x="4832893" y="5762006"/>
                  </a:cubicBezTo>
                  <a:cubicBezTo>
                    <a:pt x="4846111" y="5834713"/>
                    <a:pt x="4850233" y="5837130"/>
                    <a:pt x="4924801" y="5844153"/>
                  </a:cubicBezTo>
                  <a:cubicBezTo>
                    <a:pt x="4931207" y="5844572"/>
                    <a:pt x="4940737" y="5846269"/>
                    <a:pt x="4942579" y="5850678"/>
                  </a:cubicBezTo>
                  <a:cubicBezTo>
                    <a:pt x="4966393" y="5894056"/>
                    <a:pt x="5003859" y="5879352"/>
                    <a:pt x="5039601" y="5874184"/>
                  </a:cubicBezTo>
                  <a:cubicBezTo>
                    <a:pt x="5046151" y="5872468"/>
                    <a:pt x="5053401" y="5876159"/>
                    <a:pt x="5058663" y="5877575"/>
                  </a:cubicBezTo>
                  <a:cubicBezTo>
                    <a:pt x="5031027" y="5951900"/>
                    <a:pt x="4962387" y="5967783"/>
                    <a:pt x="4905297" y="5909358"/>
                  </a:cubicBezTo>
                  <a:cubicBezTo>
                    <a:pt x="4895361" y="5897985"/>
                    <a:pt x="4886119" y="5892019"/>
                    <a:pt x="4871879" y="5896449"/>
                  </a:cubicBezTo>
                  <a:cubicBezTo>
                    <a:pt x="4828003" y="5910733"/>
                    <a:pt x="4808717" y="5879448"/>
                    <a:pt x="4797971" y="5848720"/>
                  </a:cubicBezTo>
                  <a:cubicBezTo>
                    <a:pt x="4787919" y="5823400"/>
                    <a:pt x="4772019" y="5805203"/>
                    <a:pt x="4755125" y="5785869"/>
                  </a:cubicBezTo>
                  <a:cubicBezTo>
                    <a:pt x="4743199" y="5772219"/>
                    <a:pt x="4729395" y="5770243"/>
                    <a:pt x="4711731" y="5777666"/>
                  </a:cubicBezTo>
                  <a:cubicBezTo>
                    <a:pt x="4661161" y="5795804"/>
                    <a:pt x="4624355" y="5769804"/>
                    <a:pt x="4623761" y="5716151"/>
                  </a:cubicBezTo>
                  <a:cubicBezTo>
                    <a:pt x="4622545" y="5687119"/>
                    <a:pt x="4621329" y="5658088"/>
                    <a:pt x="4617981" y="5628917"/>
                  </a:cubicBezTo>
                  <a:cubicBezTo>
                    <a:pt x="4616507" y="5619170"/>
                    <a:pt x="4619365" y="5612656"/>
                    <a:pt x="4624003" y="5607597"/>
                  </a:cubicBezTo>
                  <a:cubicBezTo>
                    <a:pt x="4628641" y="5602538"/>
                    <a:pt x="4635057" y="5598939"/>
                    <a:pt x="4640687" y="5595017"/>
                  </a:cubicBezTo>
                  <a:cubicBezTo>
                    <a:pt x="4676755" y="5569499"/>
                    <a:pt x="4724749" y="5557626"/>
                    <a:pt x="4738805" y="5509221"/>
                  </a:cubicBezTo>
                  <a:cubicBezTo>
                    <a:pt x="4739945" y="5508223"/>
                    <a:pt x="4742227" y="5506228"/>
                    <a:pt x="4742227" y="5506228"/>
                  </a:cubicBezTo>
                  <a:cubicBezTo>
                    <a:pt x="4817827" y="5498309"/>
                    <a:pt x="4843623" y="5419574"/>
                    <a:pt x="4905603" y="5391463"/>
                  </a:cubicBezTo>
                  <a:cubicBezTo>
                    <a:pt x="4911693" y="5388644"/>
                    <a:pt x="4916873" y="5387374"/>
                    <a:pt x="4921313" y="5387346"/>
                  </a:cubicBezTo>
                  <a:close/>
                  <a:moveTo>
                    <a:pt x="6424917" y="5175698"/>
                  </a:moveTo>
                  <a:cubicBezTo>
                    <a:pt x="6430291" y="5176232"/>
                    <a:pt x="6435307" y="5177981"/>
                    <a:pt x="6439761" y="5181304"/>
                  </a:cubicBezTo>
                  <a:cubicBezTo>
                    <a:pt x="6456621" y="5193504"/>
                    <a:pt x="6435101" y="5216171"/>
                    <a:pt x="6423167" y="5228529"/>
                  </a:cubicBezTo>
                  <a:cubicBezTo>
                    <a:pt x="6400697" y="5250104"/>
                    <a:pt x="6380019" y="5233540"/>
                    <a:pt x="6363379" y="5219223"/>
                  </a:cubicBezTo>
                  <a:cubicBezTo>
                    <a:pt x="6348425" y="5209204"/>
                    <a:pt x="6367247" y="5202369"/>
                    <a:pt x="6372371" y="5194040"/>
                  </a:cubicBezTo>
                  <a:cubicBezTo>
                    <a:pt x="6389451" y="5183437"/>
                    <a:pt x="6408795" y="5174098"/>
                    <a:pt x="6424917" y="5175698"/>
                  </a:cubicBezTo>
                  <a:close/>
                  <a:moveTo>
                    <a:pt x="4999545" y="5146027"/>
                  </a:moveTo>
                  <a:cubicBezTo>
                    <a:pt x="5004127" y="5147610"/>
                    <a:pt x="5008399" y="5150811"/>
                    <a:pt x="5012167" y="5156249"/>
                  </a:cubicBezTo>
                  <a:cubicBezTo>
                    <a:pt x="5026123" y="5178981"/>
                    <a:pt x="5017339" y="5207214"/>
                    <a:pt x="5001625" y="5223012"/>
                  </a:cubicBezTo>
                  <a:cubicBezTo>
                    <a:pt x="4988141" y="5236859"/>
                    <a:pt x="4969525" y="5222310"/>
                    <a:pt x="4959733" y="5202097"/>
                  </a:cubicBezTo>
                  <a:cubicBezTo>
                    <a:pt x="4951685" y="5190636"/>
                    <a:pt x="4928801" y="5175707"/>
                    <a:pt x="4955283" y="5158718"/>
                  </a:cubicBezTo>
                  <a:cubicBezTo>
                    <a:pt x="4969289" y="5151096"/>
                    <a:pt x="4985801" y="5141279"/>
                    <a:pt x="4999545" y="5146027"/>
                  </a:cubicBezTo>
                  <a:close/>
                  <a:moveTo>
                    <a:pt x="5360473" y="4924204"/>
                  </a:moveTo>
                  <a:cubicBezTo>
                    <a:pt x="5366313" y="4924247"/>
                    <a:pt x="5371461" y="4925330"/>
                    <a:pt x="5375745" y="4927791"/>
                  </a:cubicBezTo>
                  <a:cubicBezTo>
                    <a:pt x="5384313" y="4932713"/>
                    <a:pt x="5389413" y="4943145"/>
                    <a:pt x="5389655" y="4961798"/>
                  </a:cubicBezTo>
                  <a:cubicBezTo>
                    <a:pt x="5390019" y="4971406"/>
                    <a:pt x="5400995" y="4981666"/>
                    <a:pt x="5403327" y="4993526"/>
                  </a:cubicBezTo>
                  <a:cubicBezTo>
                    <a:pt x="5405505" y="5007507"/>
                    <a:pt x="5411773" y="5023869"/>
                    <a:pt x="5396827" y="5038924"/>
                  </a:cubicBezTo>
                  <a:cubicBezTo>
                    <a:pt x="5391445" y="5039656"/>
                    <a:pt x="5383789" y="5042380"/>
                    <a:pt x="5377425" y="5041989"/>
                  </a:cubicBezTo>
                  <a:cubicBezTo>
                    <a:pt x="5363557" y="5042200"/>
                    <a:pt x="5288245" y="4978985"/>
                    <a:pt x="5286067" y="4965003"/>
                  </a:cubicBezTo>
                  <a:cubicBezTo>
                    <a:pt x="5284715" y="4954269"/>
                    <a:pt x="5284065" y="4944912"/>
                    <a:pt x="5287445" y="4938727"/>
                  </a:cubicBezTo>
                  <a:cubicBezTo>
                    <a:pt x="5290825" y="4932546"/>
                    <a:pt x="5298235" y="4929541"/>
                    <a:pt x="5313009" y="4931515"/>
                  </a:cubicBezTo>
                  <a:cubicBezTo>
                    <a:pt x="5322633" y="4931044"/>
                    <a:pt x="5331273" y="4929445"/>
                    <a:pt x="5341051" y="4926853"/>
                  </a:cubicBezTo>
                  <a:cubicBezTo>
                    <a:pt x="5348099" y="4925157"/>
                    <a:pt x="5354631" y="4924161"/>
                    <a:pt x="5360473" y="4924204"/>
                  </a:cubicBezTo>
                  <a:close/>
                  <a:moveTo>
                    <a:pt x="5845283" y="4704495"/>
                  </a:moveTo>
                  <a:cubicBezTo>
                    <a:pt x="5869571" y="4704089"/>
                    <a:pt x="5862693" y="4726768"/>
                    <a:pt x="5862929" y="4741141"/>
                  </a:cubicBezTo>
                  <a:cubicBezTo>
                    <a:pt x="5861475" y="4765327"/>
                    <a:pt x="5841315" y="4770457"/>
                    <a:pt x="5822453" y="4772370"/>
                  </a:cubicBezTo>
                  <a:cubicBezTo>
                    <a:pt x="5806949" y="4773427"/>
                    <a:pt x="5790411" y="4773306"/>
                    <a:pt x="5780493" y="4754900"/>
                  </a:cubicBezTo>
                  <a:cubicBezTo>
                    <a:pt x="5774697" y="4741219"/>
                    <a:pt x="5785175" y="4732058"/>
                    <a:pt x="5792425" y="4721553"/>
                  </a:cubicBezTo>
                  <a:cubicBezTo>
                    <a:pt x="5809357" y="4715081"/>
                    <a:pt x="5826553" y="4704211"/>
                    <a:pt x="5845283" y="4704495"/>
                  </a:cubicBezTo>
                  <a:close/>
                  <a:moveTo>
                    <a:pt x="2729897" y="4552537"/>
                  </a:moveTo>
                  <a:cubicBezTo>
                    <a:pt x="2734026" y="4553958"/>
                    <a:pt x="2738083" y="4556949"/>
                    <a:pt x="2741616" y="4559894"/>
                  </a:cubicBezTo>
                  <a:cubicBezTo>
                    <a:pt x="2747596" y="4566736"/>
                    <a:pt x="2743230" y="4570553"/>
                    <a:pt x="2737775" y="4575323"/>
                  </a:cubicBezTo>
                  <a:cubicBezTo>
                    <a:pt x="2729046" y="4582958"/>
                    <a:pt x="2720789" y="4580118"/>
                    <a:pt x="2713719" y="4574229"/>
                  </a:cubicBezTo>
                  <a:cubicBezTo>
                    <a:pt x="2705650" y="4567199"/>
                    <a:pt x="2709209" y="4558052"/>
                    <a:pt x="2717749" y="4554609"/>
                  </a:cubicBezTo>
                  <a:cubicBezTo>
                    <a:pt x="2721568" y="4551269"/>
                    <a:pt x="2725768" y="4551118"/>
                    <a:pt x="2729897" y="4552537"/>
                  </a:cubicBezTo>
                  <a:close/>
                  <a:moveTo>
                    <a:pt x="4659809" y="4428253"/>
                  </a:moveTo>
                  <a:cubicBezTo>
                    <a:pt x="4666913" y="4445786"/>
                    <a:pt x="4677511" y="4460266"/>
                    <a:pt x="4695093" y="4468636"/>
                  </a:cubicBezTo>
                  <a:cubicBezTo>
                    <a:pt x="4720701" y="4483842"/>
                    <a:pt x="4710531" y="4514504"/>
                    <a:pt x="4711817" y="4537126"/>
                  </a:cubicBezTo>
                  <a:cubicBezTo>
                    <a:pt x="4713043" y="4547928"/>
                    <a:pt x="4693255" y="4565232"/>
                    <a:pt x="4674935" y="4565418"/>
                  </a:cubicBezTo>
                  <a:cubicBezTo>
                    <a:pt x="4652327" y="4565397"/>
                    <a:pt x="4667031" y="4544624"/>
                    <a:pt x="4662499" y="4534737"/>
                  </a:cubicBezTo>
                  <a:cubicBezTo>
                    <a:pt x="4658945" y="4525970"/>
                    <a:pt x="4657721" y="4515168"/>
                    <a:pt x="4653985" y="4508541"/>
                  </a:cubicBezTo>
                  <a:cubicBezTo>
                    <a:pt x="4633767" y="4480705"/>
                    <a:pt x="4638121" y="4455133"/>
                    <a:pt x="4659809" y="4428253"/>
                  </a:cubicBezTo>
                  <a:close/>
                  <a:moveTo>
                    <a:pt x="2986838" y="4296604"/>
                  </a:moveTo>
                  <a:cubicBezTo>
                    <a:pt x="2996298" y="4297677"/>
                    <a:pt x="3006284" y="4302223"/>
                    <a:pt x="3016516" y="4307047"/>
                  </a:cubicBezTo>
                  <a:cubicBezTo>
                    <a:pt x="3018792" y="4318830"/>
                    <a:pt x="3019442" y="4337934"/>
                    <a:pt x="3007427" y="4342537"/>
                  </a:cubicBezTo>
                  <a:cubicBezTo>
                    <a:pt x="2989726" y="4352114"/>
                    <a:pt x="2964232" y="4352765"/>
                    <a:pt x="2949128" y="4342365"/>
                  </a:cubicBezTo>
                  <a:cubicBezTo>
                    <a:pt x="2934998" y="4333080"/>
                    <a:pt x="2953185" y="4317177"/>
                    <a:pt x="2960328" y="4306996"/>
                  </a:cubicBezTo>
                  <a:cubicBezTo>
                    <a:pt x="2968448" y="4297930"/>
                    <a:pt x="2977379" y="4295530"/>
                    <a:pt x="2986838" y="4296604"/>
                  </a:cubicBezTo>
                  <a:close/>
                  <a:moveTo>
                    <a:pt x="3093525" y="4271439"/>
                  </a:moveTo>
                  <a:cubicBezTo>
                    <a:pt x="3104996" y="4270050"/>
                    <a:pt x="3116682" y="4272036"/>
                    <a:pt x="3128064" y="4279369"/>
                  </a:cubicBezTo>
                  <a:cubicBezTo>
                    <a:pt x="3145552" y="4292550"/>
                    <a:pt x="3144348" y="4313943"/>
                    <a:pt x="3137984" y="4331711"/>
                  </a:cubicBezTo>
                  <a:cubicBezTo>
                    <a:pt x="3132745" y="4348495"/>
                    <a:pt x="3127389" y="4367415"/>
                    <a:pt x="3110709" y="4377933"/>
                  </a:cubicBezTo>
                  <a:cubicBezTo>
                    <a:pt x="3096932" y="4394049"/>
                    <a:pt x="3079365" y="4401273"/>
                    <a:pt x="3060866" y="4386939"/>
                  </a:cubicBezTo>
                  <a:cubicBezTo>
                    <a:pt x="3044265" y="4377050"/>
                    <a:pt x="3037577" y="4362561"/>
                    <a:pt x="3050467" y="4343153"/>
                  </a:cubicBezTo>
                  <a:cubicBezTo>
                    <a:pt x="3053973" y="4338054"/>
                    <a:pt x="3055585" y="4328511"/>
                    <a:pt x="3052562" y="4325052"/>
                  </a:cubicBezTo>
                  <a:cubicBezTo>
                    <a:pt x="3032171" y="4306272"/>
                    <a:pt x="3042566" y="4293116"/>
                    <a:pt x="3060254" y="4283751"/>
                  </a:cubicBezTo>
                  <a:cubicBezTo>
                    <a:pt x="3070791" y="4277589"/>
                    <a:pt x="3082050" y="4272828"/>
                    <a:pt x="3093525" y="4271439"/>
                  </a:cubicBezTo>
                  <a:close/>
                  <a:moveTo>
                    <a:pt x="30478" y="4191356"/>
                  </a:moveTo>
                  <a:cubicBezTo>
                    <a:pt x="60151" y="4186158"/>
                    <a:pt x="102741" y="4225687"/>
                    <a:pt x="98074" y="4252591"/>
                  </a:cubicBezTo>
                  <a:cubicBezTo>
                    <a:pt x="96367" y="4264457"/>
                    <a:pt x="87804" y="4261569"/>
                    <a:pt x="80159" y="4262032"/>
                  </a:cubicBezTo>
                  <a:cubicBezTo>
                    <a:pt x="64865" y="4262956"/>
                    <a:pt x="51052" y="4256361"/>
                    <a:pt x="37237" y="4249765"/>
                  </a:cubicBezTo>
                  <a:cubicBezTo>
                    <a:pt x="29467" y="4231660"/>
                    <a:pt x="31627" y="4211098"/>
                    <a:pt x="30478" y="4191356"/>
                  </a:cubicBezTo>
                  <a:close/>
                  <a:moveTo>
                    <a:pt x="7012309" y="4165367"/>
                  </a:moveTo>
                  <a:cubicBezTo>
                    <a:pt x="7022371" y="4163694"/>
                    <a:pt x="7034689" y="4164601"/>
                    <a:pt x="7049681" y="4168568"/>
                  </a:cubicBezTo>
                  <a:cubicBezTo>
                    <a:pt x="7046565" y="4183352"/>
                    <a:pt x="7050973" y="4197575"/>
                    <a:pt x="7075135" y="4204576"/>
                  </a:cubicBezTo>
                  <a:cubicBezTo>
                    <a:pt x="7095029" y="4211289"/>
                    <a:pt x="7096887" y="4231766"/>
                    <a:pt x="7091213" y="4252799"/>
                  </a:cubicBezTo>
                  <a:cubicBezTo>
                    <a:pt x="7083409" y="4273686"/>
                    <a:pt x="7094083" y="4306544"/>
                    <a:pt x="7054441" y="4307052"/>
                  </a:cubicBezTo>
                  <a:cubicBezTo>
                    <a:pt x="7044779" y="4307466"/>
                    <a:pt x="7031275" y="4301189"/>
                    <a:pt x="7021905" y="4313402"/>
                  </a:cubicBezTo>
                  <a:cubicBezTo>
                    <a:pt x="7030439" y="4330049"/>
                    <a:pt x="7043931" y="4320259"/>
                    <a:pt x="7052597" y="4318707"/>
                  </a:cubicBezTo>
                  <a:cubicBezTo>
                    <a:pt x="7064531" y="4316310"/>
                    <a:pt x="7075189" y="4317037"/>
                    <a:pt x="7077469" y="4331115"/>
                  </a:cubicBezTo>
                  <a:cubicBezTo>
                    <a:pt x="7080031" y="4340928"/>
                    <a:pt x="7074209" y="4348028"/>
                    <a:pt x="7062419" y="4348295"/>
                  </a:cubicBezTo>
                  <a:cubicBezTo>
                    <a:pt x="7060287" y="4348149"/>
                    <a:pt x="7058155" y="4348003"/>
                    <a:pt x="7058155" y="4348003"/>
                  </a:cubicBezTo>
                  <a:cubicBezTo>
                    <a:pt x="7052065" y="4391500"/>
                    <a:pt x="6999645" y="4407202"/>
                    <a:pt x="6997819" y="4450986"/>
                  </a:cubicBezTo>
                  <a:cubicBezTo>
                    <a:pt x="6997115" y="4461649"/>
                    <a:pt x="6996693" y="4468047"/>
                    <a:pt x="6988737" y="4475002"/>
                  </a:cubicBezTo>
                  <a:cubicBezTo>
                    <a:pt x="6982915" y="4482101"/>
                    <a:pt x="6970699" y="4488766"/>
                    <a:pt x="6979513" y="4501147"/>
                  </a:cubicBezTo>
                  <a:cubicBezTo>
                    <a:pt x="6986339" y="4511251"/>
                    <a:pt x="6999411" y="4507859"/>
                    <a:pt x="7008217" y="4504176"/>
                  </a:cubicBezTo>
                  <a:cubicBezTo>
                    <a:pt x="7020151" y="4501776"/>
                    <a:pt x="7028959" y="4498094"/>
                    <a:pt x="7040471" y="4502093"/>
                  </a:cubicBezTo>
                  <a:cubicBezTo>
                    <a:pt x="7062355" y="4511081"/>
                    <a:pt x="7073575" y="4503279"/>
                    <a:pt x="7075129" y="4479824"/>
                  </a:cubicBezTo>
                  <a:cubicBezTo>
                    <a:pt x="7077675" y="4457507"/>
                    <a:pt x="7087899" y="4448564"/>
                    <a:pt x="7109785" y="4457555"/>
                  </a:cubicBezTo>
                  <a:cubicBezTo>
                    <a:pt x="7127549" y="4464120"/>
                    <a:pt x="7142319" y="4451206"/>
                    <a:pt x="7159513" y="4450237"/>
                  </a:cubicBezTo>
                  <a:cubicBezTo>
                    <a:pt x="7160657" y="4465309"/>
                    <a:pt x="7161801" y="4480380"/>
                    <a:pt x="7161949" y="4494313"/>
                  </a:cubicBezTo>
                  <a:cubicBezTo>
                    <a:pt x="7171337" y="4514231"/>
                    <a:pt x="7167937" y="4533278"/>
                    <a:pt x="7159279" y="4550893"/>
                  </a:cubicBezTo>
                  <a:cubicBezTo>
                    <a:pt x="7148487" y="4568366"/>
                    <a:pt x="7149351" y="4587702"/>
                    <a:pt x="7143817" y="4606602"/>
                  </a:cubicBezTo>
                  <a:lnTo>
                    <a:pt x="7138455" y="4628628"/>
                  </a:lnTo>
                  <a:lnTo>
                    <a:pt x="7148489" y="4607014"/>
                  </a:lnTo>
                  <a:cubicBezTo>
                    <a:pt x="7151427" y="4631984"/>
                    <a:pt x="7143767" y="4654423"/>
                    <a:pt x="7129831" y="4674479"/>
                  </a:cubicBezTo>
                  <a:lnTo>
                    <a:pt x="7131473" y="4657284"/>
                  </a:lnTo>
                  <a:lnTo>
                    <a:pt x="7127653" y="4672972"/>
                  </a:lnTo>
                  <a:cubicBezTo>
                    <a:pt x="7110633" y="4736070"/>
                    <a:pt x="7093755" y="4797037"/>
                    <a:pt x="7075883" y="4856866"/>
                  </a:cubicBezTo>
                  <a:lnTo>
                    <a:pt x="7074399" y="4860817"/>
                  </a:lnTo>
                  <a:lnTo>
                    <a:pt x="7074955" y="4860379"/>
                  </a:lnTo>
                  <a:cubicBezTo>
                    <a:pt x="7084423" y="4878119"/>
                    <a:pt x="7087399" y="4881523"/>
                    <a:pt x="7114553" y="4875790"/>
                  </a:cubicBezTo>
                  <a:cubicBezTo>
                    <a:pt x="7156631" y="4871025"/>
                    <a:pt x="7196617" y="4850069"/>
                    <a:pt x="7239535" y="4848570"/>
                  </a:cubicBezTo>
                  <a:cubicBezTo>
                    <a:pt x="7270657" y="4847376"/>
                    <a:pt x="7294395" y="4844633"/>
                    <a:pt x="7306431" y="4810091"/>
                  </a:cubicBezTo>
                  <a:cubicBezTo>
                    <a:pt x="7311875" y="4793320"/>
                    <a:pt x="7339775" y="4776932"/>
                    <a:pt x="7303295" y="4762794"/>
                  </a:cubicBezTo>
                  <a:cubicBezTo>
                    <a:pt x="7298191" y="4759251"/>
                    <a:pt x="7296253" y="4740930"/>
                    <a:pt x="7313599" y="4737773"/>
                  </a:cubicBezTo>
                  <a:cubicBezTo>
                    <a:pt x="7364345" y="4731430"/>
                    <a:pt x="7393325" y="4684070"/>
                    <a:pt x="7440401" y="4668927"/>
                  </a:cubicBezTo>
                  <a:cubicBezTo>
                    <a:pt x="7450215" y="4666352"/>
                    <a:pt x="7460617" y="4655253"/>
                    <a:pt x="7470579" y="4650547"/>
                  </a:cubicBezTo>
                  <a:cubicBezTo>
                    <a:pt x="7492779" y="4639141"/>
                    <a:pt x="7504471" y="4624913"/>
                    <a:pt x="7490191" y="4599369"/>
                  </a:cubicBezTo>
                  <a:cubicBezTo>
                    <a:pt x="7485533" y="4589436"/>
                    <a:pt x="7485427" y="4575514"/>
                    <a:pt x="7484039" y="4564720"/>
                  </a:cubicBezTo>
                  <a:cubicBezTo>
                    <a:pt x="7481805" y="4550660"/>
                    <a:pt x="7471345" y="4531787"/>
                    <a:pt x="7490969" y="4526636"/>
                  </a:cubicBezTo>
                  <a:cubicBezTo>
                    <a:pt x="7507321" y="4522344"/>
                    <a:pt x="7521351" y="4536099"/>
                    <a:pt x="7527697" y="4552565"/>
                  </a:cubicBezTo>
                  <a:cubicBezTo>
                    <a:pt x="7536027" y="4571302"/>
                    <a:pt x="7546639" y="4588045"/>
                    <a:pt x="7563093" y="4597674"/>
                  </a:cubicBezTo>
                  <a:cubicBezTo>
                    <a:pt x="7568197" y="4601215"/>
                    <a:pt x="7575877" y="4598502"/>
                    <a:pt x="7583409" y="4597919"/>
                  </a:cubicBezTo>
                  <a:cubicBezTo>
                    <a:pt x="7637851" y="4692429"/>
                    <a:pt x="7685745" y="4788654"/>
                    <a:pt x="7712729" y="4893156"/>
                  </a:cubicBezTo>
                  <a:cubicBezTo>
                    <a:pt x="7725777" y="4951800"/>
                    <a:pt x="7712057" y="4979812"/>
                    <a:pt x="7658391" y="5012724"/>
                  </a:cubicBezTo>
                  <a:cubicBezTo>
                    <a:pt x="7616967" y="5038939"/>
                    <a:pt x="7579209" y="5073952"/>
                    <a:pt x="7530003" y="5088959"/>
                  </a:cubicBezTo>
                  <a:cubicBezTo>
                    <a:pt x="7503691" y="5097957"/>
                    <a:pt x="7486151" y="5119297"/>
                    <a:pt x="7470745" y="5140777"/>
                  </a:cubicBezTo>
                  <a:cubicBezTo>
                    <a:pt x="7455041" y="5166517"/>
                    <a:pt x="7430711" y="5177785"/>
                    <a:pt x="7405239" y="5190048"/>
                  </a:cubicBezTo>
                  <a:cubicBezTo>
                    <a:pt x="7350185" y="5212168"/>
                    <a:pt x="7293443" y="5227756"/>
                    <a:pt x="7241215" y="5255412"/>
                  </a:cubicBezTo>
                  <a:cubicBezTo>
                    <a:pt x="7211187" y="5271661"/>
                    <a:pt x="7174665" y="5273574"/>
                    <a:pt x="7140965" y="5281024"/>
                  </a:cubicBezTo>
                  <a:cubicBezTo>
                    <a:pt x="7062469" y="5301625"/>
                    <a:pt x="6990173" y="5340821"/>
                    <a:pt x="6916485" y="5369226"/>
                  </a:cubicBezTo>
                  <a:cubicBezTo>
                    <a:pt x="6908805" y="5371940"/>
                    <a:pt x="6899139" y="5372384"/>
                    <a:pt x="6891607" y="5372966"/>
                  </a:cubicBezTo>
                  <a:cubicBezTo>
                    <a:pt x="6871733" y="5366326"/>
                    <a:pt x="6855573" y="5352435"/>
                    <a:pt x="6842835" y="5335553"/>
                  </a:cubicBezTo>
                  <a:cubicBezTo>
                    <a:pt x="6827117" y="5315268"/>
                    <a:pt x="6806547" y="5303231"/>
                    <a:pt x="6787417" y="5285936"/>
                  </a:cubicBezTo>
                  <a:cubicBezTo>
                    <a:pt x="6786571" y="5282670"/>
                    <a:pt x="6784737" y="5278270"/>
                    <a:pt x="6785035" y="5274008"/>
                  </a:cubicBezTo>
                  <a:lnTo>
                    <a:pt x="6790733" y="5269026"/>
                  </a:lnTo>
                  <a:lnTo>
                    <a:pt x="6800233" y="5268379"/>
                  </a:lnTo>
                  <a:lnTo>
                    <a:pt x="6793049" y="5264900"/>
                  </a:lnTo>
                  <a:cubicBezTo>
                    <a:pt x="6769599" y="5247235"/>
                    <a:pt x="6746145" y="5229572"/>
                    <a:pt x="6716031" y="5247865"/>
                  </a:cubicBezTo>
                  <a:lnTo>
                    <a:pt x="6710455" y="5250225"/>
                  </a:lnTo>
                  <a:lnTo>
                    <a:pt x="6715959" y="5248798"/>
                  </a:lnTo>
                  <a:cubicBezTo>
                    <a:pt x="6675017" y="5282588"/>
                    <a:pt x="6654859" y="5276120"/>
                    <a:pt x="6642465" y="5228729"/>
                  </a:cubicBezTo>
                  <a:cubicBezTo>
                    <a:pt x="6634143" y="5197859"/>
                    <a:pt x="6619129" y="5168818"/>
                    <a:pt x="6626351" y="5134394"/>
                  </a:cubicBezTo>
                  <a:lnTo>
                    <a:pt x="6626599" y="5135131"/>
                  </a:lnTo>
                  <a:lnTo>
                    <a:pt x="6626177" y="5133566"/>
                  </a:lnTo>
                  <a:cubicBezTo>
                    <a:pt x="6617493" y="5102986"/>
                    <a:pt x="6615487" y="5068575"/>
                    <a:pt x="6615471" y="5036445"/>
                  </a:cubicBezTo>
                  <a:cubicBezTo>
                    <a:pt x="6620273" y="4980011"/>
                    <a:pt x="6652653" y="4943664"/>
                    <a:pt x="6695407" y="4912307"/>
                  </a:cubicBezTo>
                  <a:cubicBezTo>
                    <a:pt x="6723387" y="4893868"/>
                    <a:pt x="6727493" y="4864159"/>
                    <a:pt x="6726341" y="4833023"/>
                  </a:cubicBezTo>
                  <a:cubicBezTo>
                    <a:pt x="6724475" y="4796482"/>
                    <a:pt x="6745349" y="4772200"/>
                    <a:pt x="6781721" y="4772540"/>
                  </a:cubicBezTo>
                  <a:cubicBezTo>
                    <a:pt x="6828755" y="4773608"/>
                    <a:pt x="6871947" y="4767986"/>
                    <a:pt x="6917989" y="4783977"/>
                  </a:cubicBezTo>
                  <a:cubicBezTo>
                    <a:pt x="6960765" y="4800820"/>
                    <a:pt x="7001967" y="4792920"/>
                    <a:pt x="6987015" y="4727639"/>
                  </a:cubicBezTo>
                  <a:cubicBezTo>
                    <a:pt x="6983737" y="4712422"/>
                    <a:pt x="6985721" y="4698634"/>
                    <a:pt x="6992107" y="4683005"/>
                  </a:cubicBezTo>
                  <a:cubicBezTo>
                    <a:pt x="6995939" y="4673627"/>
                    <a:pt x="6997781" y="4661971"/>
                    <a:pt x="6990815" y="4654000"/>
                  </a:cubicBezTo>
                  <a:cubicBezTo>
                    <a:pt x="6943187" y="4597201"/>
                    <a:pt x="6950115" y="4524846"/>
                    <a:pt x="6929765" y="4460268"/>
                  </a:cubicBezTo>
                  <a:cubicBezTo>
                    <a:pt x="6921795" y="4435091"/>
                    <a:pt x="6902457" y="4403785"/>
                    <a:pt x="6919921" y="4382486"/>
                  </a:cubicBezTo>
                  <a:cubicBezTo>
                    <a:pt x="6952441" y="4344006"/>
                    <a:pt x="6956681" y="4296100"/>
                    <a:pt x="6966035" y="4251757"/>
                  </a:cubicBezTo>
                  <a:cubicBezTo>
                    <a:pt x="6966457" y="4245358"/>
                    <a:pt x="6971003" y="4241385"/>
                    <a:pt x="6971285" y="4237119"/>
                  </a:cubicBezTo>
                  <a:cubicBezTo>
                    <a:pt x="6971911" y="4211458"/>
                    <a:pt x="6976521" y="4190354"/>
                    <a:pt x="6988465" y="4177647"/>
                  </a:cubicBezTo>
                  <a:cubicBezTo>
                    <a:pt x="6994439" y="4171294"/>
                    <a:pt x="7002247" y="4167041"/>
                    <a:pt x="7012309" y="4165367"/>
                  </a:cubicBezTo>
                  <a:close/>
                  <a:moveTo>
                    <a:pt x="4449723" y="3953449"/>
                  </a:moveTo>
                  <a:cubicBezTo>
                    <a:pt x="4452705" y="3953024"/>
                    <a:pt x="4455579" y="3953610"/>
                    <a:pt x="4458337" y="3954866"/>
                  </a:cubicBezTo>
                  <a:cubicBezTo>
                    <a:pt x="4463855" y="3957378"/>
                    <a:pt x="4468905" y="3962574"/>
                    <a:pt x="4473415" y="3967736"/>
                  </a:cubicBezTo>
                  <a:cubicBezTo>
                    <a:pt x="4480431" y="3975765"/>
                    <a:pt x="4487445" y="3983794"/>
                    <a:pt x="4476017" y="3991763"/>
                  </a:cubicBezTo>
                  <a:cubicBezTo>
                    <a:pt x="4459957" y="4003785"/>
                    <a:pt x="4447927" y="3990021"/>
                    <a:pt x="4436589" y="3981724"/>
                  </a:cubicBezTo>
                  <a:cubicBezTo>
                    <a:pt x="4428415" y="3974707"/>
                    <a:pt x="4431355" y="3964040"/>
                    <a:pt x="4440469" y="3958096"/>
                  </a:cubicBezTo>
                  <a:cubicBezTo>
                    <a:pt x="4443653" y="3955310"/>
                    <a:pt x="4446743" y="3953874"/>
                    <a:pt x="4449723" y="3953449"/>
                  </a:cubicBezTo>
                  <a:close/>
                  <a:moveTo>
                    <a:pt x="1842213" y="3928201"/>
                  </a:moveTo>
                  <a:cubicBezTo>
                    <a:pt x="1847099" y="3927193"/>
                    <a:pt x="1852641" y="3928372"/>
                    <a:pt x="1857902" y="3929799"/>
                  </a:cubicBezTo>
                  <a:cubicBezTo>
                    <a:pt x="1919031" y="3944649"/>
                    <a:pt x="1973049" y="3969732"/>
                    <a:pt x="1998777" y="4033616"/>
                  </a:cubicBezTo>
                  <a:cubicBezTo>
                    <a:pt x="2009723" y="4062215"/>
                    <a:pt x="2033034" y="4082006"/>
                    <a:pt x="2045117" y="4109609"/>
                  </a:cubicBezTo>
                  <a:cubicBezTo>
                    <a:pt x="2051655" y="4123979"/>
                    <a:pt x="2068713" y="4125135"/>
                    <a:pt x="2082647" y="4125005"/>
                  </a:cubicBezTo>
                  <a:cubicBezTo>
                    <a:pt x="2113780" y="4123897"/>
                    <a:pt x="2130982" y="4138989"/>
                    <a:pt x="2135387" y="4169289"/>
                  </a:cubicBezTo>
                  <a:cubicBezTo>
                    <a:pt x="2138512" y="4186643"/>
                    <a:pt x="2148319" y="4200163"/>
                    <a:pt x="2157988" y="4215818"/>
                  </a:cubicBezTo>
                  <a:cubicBezTo>
                    <a:pt x="2204895" y="4283277"/>
                    <a:pt x="2207449" y="4357381"/>
                    <a:pt x="2181999" y="4433874"/>
                  </a:cubicBezTo>
                  <a:cubicBezTo>
                    <a:pt x="2158396" y="4498708"/>
                    <a:pt x="2169336" y="4559448"/>
                    <a:pt x="2211840" y="4612683"/>
                  </a:cubicBezTo>
                  <a:cubicBezTo>
                    <a:pt x="2223638" y="4628481"/>
                    <a:pt x="2237002" y="4636885"/>
                    <a:pt x="2257759" y="4630789"/>
                  </a:cubicBezTo>
                  <a:cubicBezTo>
                    <a:pt x="2279652" y="4623697"/>
                    <a:pt x="2302400" y="4619879"/>
                    <a:pt x="2315619" y="4646488"/>
                  </a:cubicBezTo>
                  <a:cubicBezTo>
                    <a:pt x="2330826" y="4675375"/>
                    <a:pt x="2324000" y="4729557"/>
                    <a:pt x="2300683" y="4741907"/>
                  </a:cubicBezTo>
                  <a:cubicBezTo>
                    <a:pt x="2250785" y="4767462"/>
                    <a:pt x="2252629" y="4804015"/>
                    <a:pt x="2259022" y="4852664"/>
                  </a:cubicBezTo>
                  <a:cubicBezTo>
                    <a:pt x="2271243" y="4942419"/>
                    <a:pt x="2317583" y="5018414"/>
                    <a:pt x="2349708" y="5098802"/>
                  </a:cubicBezTo>
                  <a:cubicBezTo>
                    <a:pt x="2364490" y="5134088"/>
                    <a:pt x="2376143" y="5168092"/>
                    <a:pt x="2371450" y="5206347"/>
                  </a:cubicBezTo>
                  <a:cubicBezTo>
                    <a:pt x="2366330" y="5234928"/>
                    <a:pt x="2373012" y="5263239"/>
                    <a:pt x="2396326" y="5283031"/>
                  </a:cubicBezTo>
                  <a:cubicBezTo>
                    <a:pt x="2414521" y="5299262"/>
                    <a:pt x="2421484" y="5323306"/>
                    <a:pt x="2430724" y="5345359"/>
                  </a:cubicBezTo>
                  <a:cubicBezTo>
                    <a:pt x="2442804" y="5389035"/>
                    <a:pt x="2460999" y="5405266"/>
                    <a:pt x="2502371" y="5395206"/>
                  </a:cubicBezTo>
                  <a:cubicBezTo>
                    <a:pt x="2555825" y="5380608"/>
                    <a:pt x="2607567" y="5407679"/>
                    <a:pt x="2660737" y="5397348"/>
                  </a:cubicBezTo>
                  <a:cubicBezTo>
                    <a:pt x="2685758" y="5391540"/>
                    <a:pt x="2699262" y="5413883"/>
                    <a:pt x="2696560" y="5438344"/>
                  </a:cubicBezTo>
                  <a:cubicBezTo>
                    <a:pt x="2689023" y="5503193"/>
                    <a:pt x="2712190" y="5557260"/>
                    <a:pt x="2749575" y="5606933"/>
                  </a:cubicBezTo>
                  <a:cubicBezTo>
                    <a:pt x="2772320" y="5635258"/>
                    <a:pt x="2760659" y="5665542"/>
                    <a:pt x="2769473" y="5693993"/>
                  </a:cubicBezTo>
                  <a:cubicBezTo>
                    <a:pt x="2781271" y="5725864"/>
                    <a:pt x="2764920" y="5746188"/>
                    <a:pt x="2741887" y="5770345"/>
                  </a:cubicBezTo>
                  <a:cubicBezTo>
                    <a:pt x="2719994" y="5793507"/>
                    <a:pt x="2728235" y="5830493"/>
                    <a:pt x="2729372" y="5861641"/>
                  </a:cubicBezTo>
                  <a:cubicBezTo>
                    <a:pt x="2729368" y="5909858"/>
                    <a:pt x="2714157" y="5945258"/>
                    <a:pt x="2675058" y="5969398"/>
                  </a:cubicBezTo>
                  <a:cubicBezTo>
                    <a:pt x="2659421" y="5979055"/>
                    <a:pt x="2651033" y="5992417"/>
                    <a:pt x="2649752" y="6011616"/>
                  </a:cubicBezTo>
                  <a:cubicBezTo>
                    <a:pt x="2649467" y="6015883"/>
                    <a:pt x="2648046" y="6021144"/>
                    <a:pt x="2646624" y="6026405"/>
                  </a:cubicBezTo>
                  <a:cubicBezTo>
                    <a:pt x="2641789" y="6050722"/>
                    <a:pt x="2635815" y="6076031"/>
                    <a:pt x="2657141" y="6093545"/>
                  </a:cubicBezTo>
                  <a:cubicBezTo>
                    <a:pt x="2677324" y="6112054"/>
                    <a:pt x="2697799" y="6094155"/>
                    <a:pt x="2716420" y="6087913"/>
                  </a:cubicBezTo>
                  <a:cubicBezTo>
                    <a:pt x="2728506" y="6083374"/>
                    <a:pt x="2739593" y="6077694"/>
                    <a:pt x="2750255" y="6078416"/>
                  </a:cubicBezTo>
                  <a:cubicBezTo>
                    <a:pt x="2818351" y="6085165"/>
                    <a:pt x="2887157" y="6065176"/>
                    <a:pt x="2953121" y="6087855"/>
                  </a:cubicBezTo>
                  <a:cubicBezTo>
                    <a:pt x="3013965" y="6090898"/>
                    <a:pt x="3071255" y="6099059"/>
                    <a:pt x="3123285" y="6137937"/>
                  </a:cubicBezTo>
                  <a:cubicBezTo>
                    <a:pt x="3147877" y="6154601"/>
                    <a:pt x="3177733" y="6140548"/>
                    <a:pt x="3204742" y="6137017"/>
                  </a:cubicBezTo>
                  <a:cubicBezTo>
                    <a:pt x="3236163" y="6131644"/>
                    <a:pt x="3268717" y="6125275"/>
                    <a:pt x="3296581" y="6108944"/>
                  </a:cubicBezTo>
                  <a:cubicBezTo>
                    <a:pt x="3316627" y="6097444"/>
                    <a:pt x="3337098" y="6095615"/>
                    <a:pt x="3356433" y="6110851"/>
                  </a:cubicBezTo>
                  <a:cubicBezTo>
                    <a:pt x="3379888" y="6128510"/>
                    <a:pt x="3398509" y="6122268"/>
                    <a:pt x="3417847" y="6105361"/>
                  </a:cubicBezTo>
                  <a:cubicBezTo>
                    <a:pt x="3438319" y="6087460"/>
                    <a:pt x="3449550" y="6063578"/>
                    <a:pt x="3433062" y="6037819"/>
                  </a:cubicBezTo>
                  <a:cubicBezTo>
                    <a:pt x="3411598" y="6006366"/>
                    <a:pt x="3418139" y="5972522"/>
                    <a:pt x="3425817" y="5937685"/>
                  </a:cubicBezTo>
                  <a:cubicBezTo>
                    <a:pt x="3431506" y="5916640"/>
                    <a:pt x="3446432" y="5901577"/>
                    <a:pt x="3469747" y="5905297"/>
                  </a:cubicBezTo>
                  <a:cubicBezTo>
                    <a:pt x="3503723" y="5909739"/>
                    <a:pt x="3537273" y="5920580"/>
                    <a:pt x="3557600" y="5953026"/>
                  </a:cubicBezTo>
                  <a:cubicBezTo>
                    <a:pt x="3570109" y="5974230"/>
                    <a:pt x="3583898" y="5992307"/>
                    <a:pt x="3610196" y="5999442"/>
                  </a:cubicBezTo>
                  <a:cubicBezTo>
                    <a:pt x="3618585" y="6002154"/>
                    <a:pt x="3623416" y="6009980"/>
                    <a:pt x="3630383" y="6017953"/>
                  </a:cubicBezTo>
                  <a:cubicBezTo>
                    <a:pt x="3650143" y="6042862"/>
                    <a:pt x="3676016" y="6040326"/>
                    <a:pt x="3693788" y="6014741"/>
                  </a:cubicBezTo>
                  <a:cubicBezTo>
                    <a:pt x="3721086" y="5974802"/>
                    <a:pt x="3733169" y="5970261"/>
                    <a:pt x="3787901" y="5984679"/>
                  </a:cubicBezTo>
                  <a:cubicBezTo>
                    <a:pt x="3841779" y="5995823"/>
                    <a:pt x="3867081" y="6017891"/>
                    <a:pt x="3867507" y="6059708"/>
                  </a:cubicBezTo>
                  <a:cubicBezTo>
                    <a:pt x="3868499" y="6109062"/>
                    <a:pt x="3896785" y="6150618"/>
                    <a:pt x="3904319" y="6198272"/>
                  </a:cubicBezTo>
                  <a:cubicBezTo>
                    <a:pt x="3906591" y="6212355"/>
                    <a:pt x="3919245" y="6215354"/>
                    <a:pt x="3932037" y="6216218"/>
                  </a:cubicBezTo>
                  <a:cubicBezTo>
                    <a:pt x="3939571" y="6215656"/>
                    <a:pt x="3946113" y="6213957"/>
                    <a:pt x="3946679" y="6205423"/>
                  </a:cubicBezTo>
                  <a:cubicBezTo>
                    <a:pt x="3948529" y="6193763"/>
                    <a:pt x="3943839" y="6183801"/>
                    <a:pt x="3933459" y="6178814"/>
                  </a:cubicBezTo>
                  <a:cubicBezTo>
                    <a:pt x="3904603" y="6161862"/>
                    <a:pt x="3897781" y="6135685"/>
                    <a:pt x="3899917" y="6103686"/>
                  </a:cubicBezTo>
                  <a:cubicBezTo>
                    <a:pt x="3902333" y="6083494"/>
                    <a:pt x="3889399" y="6068689"/>
                    <a:pt x="3878593" y="6054028"/>
                  </a:cubicBezTo>
                  <a:cubicBezTo>
                    <a:pt x="3850167" y="6014606"/>
                    <a:pt x="3861683" y="5986455"/>
                    <a:pt x="3907461" y="5974551"/>
                  </a:cubicBezTo>
                  <a:cubicBezTo>
                    <a:pt x="3942287" y="5966193"/>
                    <a:pt x="3972853" y="5957547"/>
                    <a:pt x="3998013" y="5997821"/>
                  </a:cubicBezTo>
                  <a:cubicBezTo>
                    <a:pt x="4013653" y="6020308"/>
                    <a:pt x="4045777" y="6020338"/>
                    <a:pt x="4073075" y="6012540"/>
                  </a:cubicBezTo>
                  <a:cubicBezTo>
                    <a:pt x="4099233" y="6005740"/>
                    <a:pt x="4094543" y="5979706"/>
                    <a:pt x="4096963" y="5959513"/>
                  </a:cubicBezTo>
                  <a:cubicBezTo>
                    <a:pt x="4101939" y="5933063"/>
                    <a:pt x="4111037" y="5909036"/>
                    <a:pt x="4112889" y="5881303"/>
                  </a:cubicBezTo>
                  <a:cubicBezTo>
                    <a:pt x="4113885" y="5850299"/>
                    <a:pt x="4106495" y="5832655"/>
                    <a:pt x="4073655" y="5827220"/>
                  </a:cubicBezTo>
                  <a:cubicBezTo>
                    <a:pt x="4053469" y="5824783"/>
                    <a:pt x="4037121" y="5812962"/>
                    <a:pt x="4024469" y="5793891"/>
                  </a:cubicBezTo>
                  <a:cubicBezTo>
                    <a:pt x="4014093" y="5772833"/>
                    <a:pt x="4019211" y="5760321"/>
                    <a:pt x="4042241" y="5752236"/>
                  </a:cubicBezTo>
                  <a:cubicBezTo>
                    <a:pt x="4104795" y="5729681"/>
                    <a:pt x="4156255" y="5761021"/>
                    <a:pt x="4168905" y="5828305"/>
                  </a:cubicBezTo>
                  <a:cubicBezTo>
                    <a:pt x="4170751" y="5832716"/>
                    <a:pt x="4169187" y="5840112"/>
                    <a:pt x="4175301" y="5844811"/>
                  </a:cubicBezTo>
                  <a:cubicBezTo>
                    <a:pt x="4177431" y="5844954"/>
                    <a:pt x="4178571" y="5843960"/>
                    <a:pt x="4179707" y="5842965"/>
                  </a:cubicBezTo>
                  <a:cubicBezTo>
                    <a:pt x="4194637" y="5827904"/>
                    <a:pt x="4181983" y="5792761"/>
                    <a:pt x="4210133" y="5788236"/>
                  </a:cubicBezTo>
                  <a:cubicBezTo>
                    <a:pt x="4240413" y="5783857"/>
                    <a:pt x="4270125" y="5788009"/>
                    <a:pt x="4295997" y="5801545"/>
                  </a:cubicBezTo>
                  <a:cubicBezTo>
                    <a:pt x="4310639" y="5806822"/>
                    <a:pt x="4324147" y="5813093"/>
                    <a:pt x="4337651" y="5803291"/>
                  </a:cubicBezTo>
                  <a:cubicBezTo>
                    <a:pt x="4351015" y="5795624"/>
                    <a:pt x="4360255" y="5801606"/>
                    <a:pt x="4371627" y="5807733"/>
                  </a:cubicBezTo>
                  <a:cubicBezTo>
                    <a:pt x="4378879" y="5811439"/>
                    <a:pt x="4387263" y="5814149"/>
                    <a:pt x="4393095" y="5807042"/>
                  </a:cubicBezTo>
                  <a:cubicBezTo>
                    <a:pt x="4399065" y="5797803"/>
                    <a:pt x="4397643" y="5786992"/>
                    <a:pt x="4390535" y="5781155"/>
                  </a:cubicBezTo>
                  <a:cubicBezTo>
                    <a:pt x="4363101" y="5758942"/>
                    <a:pt x="4358411" y="5732909"/>
                    <a:pt x="4363815" y="5700059"/>
                  </a:cubicBezTo>
                  <a:cubicBezTo>
                    <a:pt x="4368365" y="5680011"/>
                    <a:pt x="4343345" y="5669745"/>
                    <a:pt x="4331405" y="5656081"/>
                  </a:cubicBezTo>
                  <a:cubicBezTo>
                    <a:pt x="4320459" y="5643554"/>
                    <a:pt x="4300843" y="5632584"/>
                    <a:pt x="4312925" y="5611973"/>
                  </a:cubicBezTo>
                  <a:cubicBezTo>
                    <a:pt x="4324869" y="5593494"/>
                    <a:pt x="4344631" y="5602332"/>
                    <a:pt x="4359273" y="5607608"/>
                  </a:cubicBezTo>
                  <a:cubicBezTo>
                    <a:pt x="4380171" y="5615450"/>
                    <a:pt x="4393533" y="5607783"/>
                    <a:pt x="4411303" y="5598272"/>
                  </a:cubicBezTo>
                  <a:cubicBezTo>
                    <a:pt x="4448125" y="5576119"/>
                    <a:pt x="4484237" y="5548559"/>
                    <a:pt x="4522907" y="5530819"/>
                  </a:cubicBezTo>
                  <a:cubicBezTo>
                    <a:pt x="4536125" y="5525284"/>
                    <a:pt x="4540961" y="5517039"/>
                    <a:pt x="4541815" y="5504240"/>
                  </a:cubicBezTo>
                  <a:cubicBezTo>
                    <a:pt x="4541815" y="5488168"/>
                    <a:pt x="4538687" y="5470813"/>
                    <a:pt x="4554469" y="5459024"/>
                  </a:cubicBezTo>
                  <a:cubicBezTo>
                    <a:pt x="4592139" y="5520502"/>
                    <a:pt x="4585025" y="5595023"/>
                    <a:pt x="4540099" y="5642341"/>
                  </a:cubicBezTo>
                  <a:cubicBezTo>
                    <a:pt x="4534271" y="5649448"/>
                    <a:pt x="4526309" y="5656408"/>
                    <a:pt x="4526735" y="5666082"/>
                  </a:cubicBezTo>
                  <a:cubicBezTo>
                    <a:pt x="4525595" y="5699218"/>
                    <a:pt x="4509955" y="5724945"/>
                    <a:pt x="4485079" y="5744692"/>
                  </a:cubicBezTo>
                  <a:cubicBezTo>
                    <a:pt x="4458065" y="5764294"/>
                    <a:pt x="4441145" y="5793149"/>
                    <a:pt x="4422095" y="5821863"/>
                  </a:cubicBezTo>
                  <a:cubicBezTo>
                    <a:pt x="4395649" y="5865073"/>
                    <a:pt x="4369347" y="5874008"/>
                    <a:pt x="4322293" y="5856897"/>
                  </a:cubicBezTo>
                  <a:cubicBezTo>
                    <a:pt x="4276233" y="5840923"/>
                    <a:pt x="4236287" y="5861794"/>
                    <a:pt x="4220217" y="5909993"/>
                  </a:cubicBezTo>
                  <a:cubicBezTo>
                    <a:pt x="4206709" y="5951936"/>
                    <a:pt x="4193201" y="5993881"/>
                    <a:pt x="4143159" y="6005495"/>
                  </a:cubicBezTo>
                  <a:cubicBezTo>
                    <a:pt x="4134489" y="6007052"/>
                    <a:pt x="4126527" y="6014014"/>
                    <a:pt x="4130225" y="6022836"/>
                  </a:cubicBezTo>
                  <a:cubicBezTo>
                    <a:pt x="4132497" y="6036918"/>
                    <a:pt x="4144725" y="6030246"/>
                    <a:pt x="4152399" y="6027550"/>
                  </a:cubicBezTo>
                  <a:cubicBezTo>
                    <a:pt x="4196469" y="6009102"/>
                    <a:pt x="4239549" y="5989516"/>
                    <a:pt x="4283619" y="5971068"/>
                  </a:cubicBezTo>
                  <a:cubicBezTo>
                    <a:pt x="4299115" y="5963546"/>
                    <a:pt x="4294709" y="5949317"/>
                    <a:pt x="4295561" y="5936519"/>
                  </a:cubicBezTo>
                  <a:cubicBezTo>
                    <a:pt x="4295421" y="5922581"/>
                    <a:pt x="4301535" y="5911208"/>
                    <a:pt x="4320727" y="5912507"/>
                  </a:cubicBezTo>
                  <a:cubicBezTo>
                    <a:pt x="4337643" y="5915794"/>
                    <a:pt x="4338069" y="5925466"/>
                    <a:pt x="4338211" y="5939404"/>
                  </a:cubicBezTo>
                  <a:cubicBezTo>
                    <a:pt x="4336789" y="5960737"/>
                    <a:pt x="4336361" y="5983208"/>
                    <a:pt x="4316029" y="5998976"/>
                  </a:cubicBezTo>
                  <a:cubicBezTo>
                    <a:pt x="4297831" y="6014888"/>
                    <a:pt x="4287737" y="6037776"/>
                    <a:pt x="4300955" y="6064385"/>
                  </a:cubicBezTo>
                  <a:cubicBezTo>
                    <a:pt x="4306357" y="6079751"/>
                    <a:pt x="4303373" y="6092407"/>
                    <a:pt x="4283041" y="6092104"/>
                  </a:cubicBezTo>
                  <a:cubicBezTo>
                    <a:pt x="4244517" y="6091639"/>
                    <a:pt x="4203149" y="6101698"/>
                    <a:pt x="4174717" y="6062274"/>
                  </a:cubicBezTo>
                  <a:cubicBezTo>
                    <a:pt x="4165903" y="6049893"/>
                    <a:pt x="4149271" y="6042339"/>
                    <a:pt x="4143725" y="6061250"/>
                  </a:cubicBezTo>
                  <a:cubicBezTo>
                    <a:pt x="4133345" y="6088404"/>
                    <a:pt x="4115151" y="6088245"/>
                    <a:pt x="4092829" y="6085663"/>
                  </a:cubicBezTo>
                  <a:cubicBezTo>
                    <a:pt x="4079043" y="6083661"/>
                    <a:pt x="4064113" y="6082651"/>
                    <a:pt x="4061837" y="6100709"/>
                  </a:cubicBezTo>
                  <a:cubicBezTo>
                    <a:pt x="4060841" y="6115644"/>
                    <a:pt x="4062121" y="6128588"/>
                    <a:pt x="4078753" y="6136142"/>
                  </a:cubicBezTo>
                  <a:cubicBezTo>
                    <a:pt x="4115859" y="6157937"/>
                    <a:pt x="4123673" y="6201324"/>
                    <a:pt x="4099929" y="6236148"/>
                  </a:cubicBezTo>
                  <a:cubicBezTo>
                    <a:pt x="4092821" y="6246382"/>
                    <a:pt x="4084433" y="6243670"/>
                    <a:pt x="4074765" y="6244086"/>
                  </a:cubicBezTo>
                  <a:cubicBezTo>
                    <a:pt x="4028705" y="6244187"/>
                    <a:pt x="3989465" y="6286533"/>
                    <a:pt x="3997281" y="6329920"/>
                  </a:cubicBezTo>
                  <a:cubicBezTo>
                    <a:pt x="4000553" y="6345142"/>
                    <a:pt x="3999983" y="6353674"/>
                    <a:pt x="3985623" y="6360203"/>
                  </a:cubicBezTo>
                  <a:cubicBezTo>
                    <a:pt x="3972545" y="6363603"/>
                    <a:pt x="3964441" y="6356628"/>
                    <a:pt x="3958899" y="6343396"/>
                  </a:cubicBezTo>
                  <a:cubicBezTo>
                    <a:pt x="3948523" y="6322336"/>
                    <a:pt x="3931465" y="6305110"/>
                    <a:pt x="3929903" y="6280361"/>
                  </a:cubicBezTo>
                  <a:cubicBezTo>
                    <a:pt x="3928195" y="6257745"/>
                    <a:pt x="3912843" y="6247063"/>
                    <a:pt x="3893649" y="6261836"/>
                  </a:cubicBezTo>
                  <a:cubicBezTo>
                    <a:pt x="3877729" y="6275761"/>
                    <a:pt x="3859675" y="6289538"/>
                    <a:pt x="3841475" y="6273308"/>
                  </a:cubicBezTo>
                  <a:cubicBezTo>
                    <a:pt x="3814041" y="6251093"/>
                    <a:pt x="3781201" y="6229587"/>
                    <a:pt x="3789309" y="6188348"/>
                  </a:cubicBezTo>
                  <a:cubicBezTo>
                    <a:pt x="3796135" y="6150238"/>
                    <a:pt x="3781067" y="6151363"/>
                    <a:pt x="3753771" y="6159159"/>
                  </a:cubicBezTo>
                  <a:cubicBezTo>
                    <a:pt x="3746093" y="6161853"/>
                    <a:pt x="3738559" y="6162416"/>
                    <a:pt x="3731026" y="6162976"/>
                  </a:cubicBezTo>
                  <a:cubicBezTo>
                    <a:pt x="3719224" y="6163250"/>
                    <a:pt x="3706146" y="6150579"/>
                    <a:pt x="3700600" y="6169490"/>
                  </a:cubicBezTo>
                  <a:cubicBezTo>
                    <a:pt x="3696336" y="6185274"/>
                    <a:pt x="3706287" y="6196661"/>
                    <a:pt x="3721783" y="6205210"/>
                  </a:cubicBezTo>
                  <a:cubicBezTo>
                    <a:pt x="3752913" y="6220172"/>
                    <a:pt x="3758739" y="6245211"/>
                    <a:pt x="3739689" y="6273922"/>
                  </a:cubicBezTo>
                  <a:cubicBezTo>
                    <a:pt x="3734713" y="6284300"/>
                    <a:pt x="3725755" y="6290124"/>
                    <a:pt x="3714383" y="6283997"/>
                  </a:cubicBezTo>
                  <a:cubicBezTo>
                    <a:pt x="3702870" y="6280003"/>
                    <a:pt x="3703437" y="6271469"/>
                    <a:pt x="3707275" y="6262086"/>
                  </a:cubicBezTo>
                  <a:cubicBezTo>
                    <a:pt x="3717940" y="6230664"/>
                    <a:pt x="3704580" y="6222260"/>
                    <a:pt x="3675435" y="6225647"/>
                  </a:cubicBezTo>
                  <a:cubicBezTo>
                    <a:pt x="3650555" y="6229321"/>
                    <a:pt x="3629802" y="6219346"/>
                    <a:pt x="3612885" y="6199986"/>
                  </a:cubicBezTo>
                  <a:cubicBezTo>
                    <a:pt x="3607909" y="6194293"/>
                    <a:pt x="3601797" y="6189592"/>
                    <a:pt x="3594405" y="6188021"/>
                  </a:cubicBezTo>
                  <a:cubicBezTo>
                    <a:pt x="3584028" y="6183035"/>
                    <a:pt x="3571235" y="6182167"/>
                    <a:pt x="3566115" y="6194678"/>
                  </a:cubicBezTo>
                  <a:cubicBezTo>
                    <a:pt x="3562132" y="6206195"/>
                    <a:pt x="3572368" y="6213317"/>
                    <a:pt x="3584025" y="6215176"/>
                  </a:cubicBezTo>
                  <a:cubicBezTo>
                    <a:pt x="3594546" y="6218031"/>
                    <a:pt x="3613169" y="6211793"/>
                    <a:pt x="3608620" y="6231841"/>
                  </a:cubicBezTo>
                  <a:cubicBezTo>
                    <a:pt x="3607624" y="6246774"/>
                    <a:pt x="3606343" y="6265974"/>
                    <a:pt x="3591840" y="6274635"/>
                  </a:cubicBezTo>
                  <a:cubicBezTo>
                    <a:pt x="3579472" y="6283442"/>
                    <a:pt x="3570802" y="6268926"/>
                    <a:pt x="3562554" y="6264083"/>
                  </a:cubicBezTo>
                  <a:cubicBezTo>
                    <a:pt x="3543934" y="6254250"/>
                    <a:pt x="3531995" y="6240586"/>
                    <a:pt x="3521189" y="6225925"/>
                  </a:cubicBezTo>
                  <a:cubicBezTo>
                    <a:pt x="3510243" y="6213400"/>
                    <a:pt x="3495887" y="6203857"/>
                    <a:pt x="3479824" y="6203843"/>
                  </a:cubicBezTo>
                  <a:cubicBezTo>
                    <a:pt x="3470155" y="6204259"/>
                    <a:pt x="3458357" y="6204534"/>
                    <a:pt x="3454518" y="6213917"/>
                  </a:cubicBezTo>
                  <a:cubicBezTo>
                    <a:pt x="3450679" y="6223301"/>
                    <a:pt x="3459916" y="6229282"/>
                    <a:pt x="3464895" y="6234976"/>
                  </a:cubicBezTo>
                  <a:cubicBezTo>
                    <a:pt x="3469726" y="6242804"/>
                    <a:pt x="3484226" y="6250213"/>
                    <a:pt x="3474842" y="6262435"/>
                  </a:cubicBezTo>
                  <a:cubicBezTo>
                    <a:pt x="3465458" y="6274657"/>
                    <a:pt x="3455651" y="6261136"/>
                    <a:pt x="3448403" y="6257432"/>
                  </a:cubicBezTo>
                  <a:cubicBezTo>
                    <a:pt x="3431626" y="6252010"/>
                    <a:pt x="3421957" y="6252428"/>
                    <a:pt x="3418547" y="6271484"/>
                  </a:cubicBezTo>
                  <a:cubicBezTo>
                    <a:pt x="3417267" y="6274612"/>
                    <a:pt x="3418118" y="6277884"/>
                    <a:pt x="3416982" y="6278879"/>
                  </a:cubicBezTo>
                  <a:cubicBezTo>
                    <a:pt x="3382721" y="6294775"/>
                    <a:pt x="3370493" y="6317521"/>
                    <a:pt x="3393945" y="6351250"/>
                  </a:cubicBezTo>
                  <a:cubicBezTo>
                    <a:pt x="3395937" y="6353527"/>
                    <a:pt x="3394230" y="6363055"/>
                    <a:pt x="3390817" y="6366039"/>
                  </a:cubicBezTo>
                  <a:cubicBezTo>
                    <a:pt x="3383710" y="6376273"/>
                    <a:pt x="3318886" y="6368672"/>
                    <a:pt x="3314192" y="6358712"/>
                  </a:cubicBezTo>
                  <a:cubicBezTo>
                    <a:pt x="3307514" y="6346475"/>
                    <a:pt x="3298415" y="6338358"/>
                    <a:pt x="3283489" y="6337350"/>
                  </a:cubicBezTo>
                  <a:cubicBezTo>
                    <a:pt x="3262021" y="6338040"/>
                    <a:pt x="3265290" y="6353261"/>
                    <a:pt x="3263443" y="6364921"/>
                  </a:cubicBezTo>
                  <a:cubicBezTo>
                    <a:pt x="3261307" y="6380850"/>
                    <a:pt x="3249509" y="6381123"/>
                    <a:pt x="3239699" y="6383674"/>
                  </a:cubicBezTo>
                  <a:cubicBezTo>
                    <a:pt x="3228753" y="6387219"/>
                    <a:pt x="3215674" y="6390621"/>
                    <a:pt x="3212687" y="6403274"/>
                  </a:cubicBezTo>
                  <a:cubicBezTo>
                    <a:pt x="3204439" y="6430574"/>
                    <a:pt x="3188802" y="6440231"/>
                    <a:pt x="3158947" y="6438212"/>
                  </a:cubicBezTo>
                  <a:cubicBezTo>
                    <a:pt x="3132363" y="6435343"/>
                    <a:pt x="3129802" y="6457668"/>
                    <a:pt x="3136058" y="6476307"/>
                  </a:cubicBezTo>
                  <a:cubicBezTo>
                    <a:pt x="3141885" y="6485273"/>
                    <a:pt x="3159654" y="6491832"/>
                    <a:pt x="3147001" y="6504904"/>
                  </a:cubicBezTo>
                  <a:cubicBezTo>
                    <a:pt x="3140034" y="6513005"/>
                    <a:pt x="3129658" y="6508018"/>
                    <a:pt x="3123687" y="6501186"/>
                  </a:cubicBezTo>
                  <a:cubicBezTo>
                    <a:pt x="3111604" y="6489653"/>
                    <a:pt x="3093409" y="6473422"/>
                    <a:pt x="3109190" y="6461631"/>
                  </a:cubicBezTo>
                  <a:cubicBezTo>
                    <a:pt x="3143025" y="6436063"/>
                    <a:pt x="3144735" y="6394392"/>
                    <a:pt x="3166202" y="6361558"/>
                  </a:cubicBezTo>
                  <a:cubicBezTo>
                    <a:pt x="3189805" y="6328869"/>
                    <a:pt x="3177866" y="6283059"/>
                    <a:pt x="3195354" y="6245671"/>
                  </a:cubicBezTo>
                  <a:cubicBezTo>
                    <a:pt x="3196916" y="6238276"/>
                    <a:pt x="3191519" y="6222911"/>
                    <a:pt x="3183271" y="6218066"/>
                  </a:cubicBezTo>
                  <a:cubicBezTo>
                    <a:pt x="3119302" y="6181598"/>
                    <a:pt x="3069690" y="6122525"/>
                    <a:pt x="2990792" y="6117187"/>
                  </a:cubicBezTo>
                  <a:cubicBezTo>
                    <a:pt x="2986527" y="6116900"/>
                    <a:pt x="2979419" y="6111062"/>
                    <a:pt x="2976006" y="6114044"/>
                  </a:cubicBezTo>
                  <a:cubicBezTo>
                    <a:pt x="2939043" y="6138331"/>
                    <a:pt x="2896253" y="6153651"/>
                    <a:pt x="2857439" y="6173525"/>
                  </a:cubicBezTo>
                  <a:cubicBezTo>
                    <a:pt x="2840806" y="6182045"/>
                    <a:pt x="2829716" y="6203794"/>
                    <a:pt x="2804980" y="6205333"/>
                  </a:cubicBezTo>
                  <a:cubicBezTo>
                    <a:pt x="2796307" y="6206890"/>
                    <a:pt x="2785504" y="6208303"/>
                    <a:pt x="2780669" y="6216548"/>
                  </a:cubicBezTo>
                  <a:cubicBezTo>
                    <a:pt x="2744843" y="6255911"/>
                    <a:pt x="2718119" y="6239103"/>
                    <a:pt x="2686842" y="6210200"/>
                  </a:cubicBezTo>
                  <a:cubicBezTo>
                    <a:pt x="2660688" y="6184860"/>
                    <a:pt x="2627705" y="6197628"/>
                    <a:pt x="2620878" y="6235739"/>
                  </a:cubicBezTo>
                  <a:cubicBezTo>
                    <a:pt x="2619031" y="6247399"/>
                    <a:pt x="2621589" y="6257216"/>
                    <a:pt x="2608366" y="6262749"/>
                  </a:cubicBezTo>
                  <a:cubicBezTo>
                    <a:pt x="2589742" y="6268989"/>
                    <a:pt x="2584911" y="6277234"/>
                    <a:pt x="2603106" y="6293466"/>
                  </a:cubicBezTo>
                  <a:cubicBezTo>
                    <a:pt x="2615329" y="6302865"/>
                    <a:pt x="2605805" y="6317220"/>
                    <a:pt x="2601825" y="6328738"/>
                  </a:cubicBezTo>
                  <a:cubicBezTo>
                    <a:pt x="2597842" y="6340253"/>
                    <a:pt x="2590734" y="6350488"/>
                    <a:pt x="2588883" y="6362148"/>
                  </a:cubicBezTo>
                  <a:cubicBezTo>
                    <a:pt x="2583767" y="6374660"/>
                    <a:pt x="2588739" y="6396425"/>
                    <a:pt x="2569549" y="6395127"/>
                  </a:cubicBezTo>
                  <a:cubicBezTo>
                    <a:pt x="2552490" y="6393972"/>
                    <a:pt x="2537564" y="6376890"/>
                    <a:pt x="2538560" y="6361959"/>
                  </a:cubicBezTo>
                  <a:cubicBezTo>
                    <a:pt x="2538134" y="6336215"/>
                    <a:pt x="2528609" y="6318427"/>
                    <a:pt x="2517097" y="6298361"/>
                  </a:cubicBezTo>
                  <a:cubicBezTo>
                    <a:pt x="2495774" y="6264776"/>
                    <a:pt x="2537571" y="6248317"/>
                    <a:pt x="2538426" y="6219446"/>
                  </a:cubicBezTo>
                  <a:cubicBezTo>
                    <a:pt x="2539137" y="6208780"/>
                    <a:pt x="2558613" y="6221883"/>
                    <a:pt x="2570414" y="6221609"/>
                  </a:cubicBezTo>
                  <a:cubicBezTo>
                    <a:pt x="2580080" y="6221193"/>
                    <a:pt x="2593300" y="6231729"/>
                    <a:pt x="2597423" y="6218080"/>
                  </a:cubicBezTo>
                  <a:cubicBezTo>
                    <a:pt x="2603820" y="6202441"/>
                    <a:pt x="2590031" y="6200436"/>
                    <a:pt x="2579513" y="6197583"/>
                  </a:cubicBezTo>
                  <a:cubicBezTo>
                    <a:pt x="2560749" y="6189884"/>
                    <a:pt x="2542980" y="6183325"/>
                    <a:pt x="2554496" y="6155176"/>
                  </a:cubicBezTo>
                  <a:cubicBezTo>
                    <a:pt x="2557195" y="6146786"/>
                    <a:pt x="2555066" y="6130571"/>
                    <a:pt x="2541132" y="6130699"/>
                  </a:cubicBezTo>
                  <a:cubicBezTo>
                    <a:pt x="2509004" y="6130668"/>
                    <a:pt x="2481428" y="6110588"/>
                    <a:pt x="2451858" y="6104301"/>
                  </a:cubicBezTo>
                  <a:cubicBezTo>
                    <a:pt x="2429680" y="6099588"/>
                    <a:pt x="2427122" y="6105844"/>
                    <a:pt x="2430246" y="6123198"/>
                  </a:cubicBezTo>
                  <a:cubicBezTo>
                    <a:pt x="2430105" y="6125332"/>
                    <a:pt x="2431101" y="6126470"/>
                    <a:pt x="2432093" y="6127609"/>
                  </a:cubicBezTo>
                  <a:cubicBezTo>
                    <a:pt x="2470049" y="6184821"/>
                    <a:pt x="2476298" y="6251672"/>
                    <a:pt x="2491365" y="6314836"/>
                  </a:cubicBezTo>
                  <a:cubicBezTo>
                    <a:pt x="2496196" y="6338734"/>
                    <a:pt x="2506572" y="6359795"/>
                    <a:pt x="2524626" y="6378159"/>
                  </a:cubicBezTo>
                  <a:cubicBezTo>
                    <a:pt x="2530598" y="6384991"/>
                    <a:pt x="2538272" y="6398367"/>
                    <a:pt x="2535858" y="6402490"/>
                  </a:cubicBezTo>
                  <a:cubicBezTo>
                    <a:pt x="2513817" y="6443858"/>
                    <a:pt x="2547652" y="6466503"/>
                    <a:pt x="2558454" y="6497235"/>
                  </a:cubicBezTo>
                  <a:cubicBezTo>
                    <a:pt x="2572811" y="6538921"/>
                    <a:pt x="2596262" y="6572650"/>
                    <a:pt x="2619577" y="6608515"/>
                  </a:cubicBezTo>
                  <a:lnTo>
                    <a:pt x="2619222" y="6611580"/>
                  </a:lnTo>
                  <a:lnTo>
                    <a:pt x="2620173" y="6610092"/>
                  </a:lnTo>
                  <a:cubicBezTo>
                    <a:pt x="2627264" y="6636739"/>
                    <a:pt x="2634355" y="6663384"/>
                    <a:pt x="2640297" y="6691035"/>
                  </a:cubicBezTo>
                  <a:cubicBezTo>
                    <a:pt x="2649159" y="6724342"/>
                    <a:pt x="2619354" y="6731929"/>
                    <a:pt x="2599978" y="6746818"/>
                  </a:cubicBezTo>
                  <a:lnTo>
                    <a:pt x="2604457" y="6735703"/>
                  </a:lnTo>
                  <a:lnTo>
                    <a:pt x="2598813" y="6743184"/>
                  </a:lnTo>
                  <a:cubicBezTo>
                    <a:pt x="2594264" y="6747162"/>
                    <a:pt x="2590710" y="6752279"/>
                    <a:pt x="2591277" y="6759816"/>
                  </a:cubicBezTo>
                  <a:cubicBezTo>
                    <a:pt x="2590278" y="6790820"/>
                    <a:pt x="2571801" y="6778857"/>
                    <a:pt x="2560569" y="6770597"/>
                  </a:cubicBezTo>
                  <a:cubicBezTo>
                    <a:pt x="2531854" y="6751512"/>
                    <a:pt x="2521337" y="6716513"/>
                    <a:pt x="2486791" y="6704534"/>
                  </a:cubicBezTo>
                  <a:cubicBezTo>
                    <a:pt x="2476414" y="6699546"/>
                    <a:pt x="2481675" y="6684903"/>
                    <a:pt x="2486650" y="6674524"/>
                  </a:cubicBezTo>
                  <a:cubicBezTo>
                    <a:pt x="2495324" y="6656896"/>
                    <a:pt x="2498596" y="6639974"/>
                    <a:pt x="2499873" y="6620774"/>
                  </a:cubicBezTo>
                  <a:cubicBezTo>
                    <a:pt x="2501439" y="6597308"/>
                    <a:pt x="2502723" y="6578109"/>
                    <a:pt x="2468177" y="6582202"/>
                  </a:cubicBezTo>
                  <a:cubicBezTo>
                    <a:pt x="2458508" y="6582618"/>
                    <a:pt x="2451541" y="6574647"/>
                    <a:pt x="2447846" y="6565826"/>
                  </a:cubicBezTo>
                  <a:cubicBezTo>
                    <a:pt x="2437044" y="6551166"/>
                    <a:pt x="2422685" y="6541622"/>
                    <a:pt x="2406907" y="6537342"/>
                  </a:cubicBezTo>
                  <a:cubicBezTo>
                    <a:pt x="2359712" y="6522362"/>
                    <a:pt x="2338389" y="6488777"/>
                    <a:pt x="2335120" y="6441412"/>
                  </a:cubicBezTo>
                  <a:cubicBezTo>
                    <a:pt x="2340666" y="6422501"/>
                    <a:pt x="2352041" y="6412556"/>
                    <a:pt x="2371517" y="6409589"/>
                  </a:cubicBezTo>
                  <a:lnTo>
                    <a:pt x="2376156" y="6409312"/>
                  </a:lnTo>
                  <a:lnTo>
                    <a:pt x="2402090" y="6394809"/>
                  </a:lnTo>
                  <a:cubicBezTo>
                    <a:pt x="2410392" y="6386108"/>
                    <a:pt x="2417025" y="6375498"/>
                    <a:pt x="2424132" y="6365433"/>
                  </a:cubicBezTo>
                  <a:lnTo>
                    <a:pt x="2423953" y="6366762"/>
                  </a:lnTo>
                  <a:lnTo>
                    <a:pt x="2426112" y="6361851"/>
                  </a:lnTo>
                  <a:cubicBezTo>
                    <a:pt x="2442744" y="6337262"/>
                    <a:pt x="2433364" y="6317341"/>
                    <a:pt x="2413177" y="6298832"/>
                  </a:cubicBezTo>
                  <a:lnTo>
                    <a:pt x="2412507" y="6297827"/>
                  </a:lnTo>
                  <a:lnTo>
                    <a:pt x="2413499" y="6301864"/>
                  </a:lnTo>
                  <a:cubicBezTo>
                    <a:pt x="2390060" y="6293753"/>
                    <a:pt x="2379221" y="6276671"/>
                    <a:pt x="2380833" y="6252789"/>
                  </a:cubicBezTo>
                  <a:lnTo>
                    <a:pt x="2383181" y="6253784"/>
                  </a:lnTo>
                  <a:lnTo>
                    <a:pt x="2381052" y="6250587"/>
                  </a:lnTo>
                  <a:cubicBezTo>
                    <a:pt x="2354040" y="6238046"/>
                    <a:pt x="2317650" y="6237727"/>
                    <a:pt x="2299455" y="6205422"/>
                  </a:cubicBezTo>
                  <a:cubicBezTo>
                    <a:pt x="2269318" y="6191599"/>
                    <a:pt x="2243446" y="6161991"/>
                    <a:pt x="2204491" y="6167927"/>
                  </a:cubicBezTo>
                  <a:cubicBezTo>
                    <a:pt x="2192549" y="6170335"/>
                    <a:pt x="2187007" y="6157101"/>
                    <a:pt x="2178759" y="6152258"/>
                  </a:cubicBezTo>
                  <a:cubicBezTo>
                    <a:pt x="2142940" y="6143406"/>
                    <a:pt x="2108534" y="6145366"/>
                    <a:pt x="2072423" y="6156851"/>
                  </a:cubicBezTo>
                  <a:cubicBezTo>
                    <a:pt x="2022241" y="6170598"/>
                    <a:pt x="2003901" y="6156502"/>
                    <a:pt x="1983578" y="6107982"/>
                  </a:cubicBezTo>
                  <a:cubicBezTo>
                    <a:pt x="1969788" y="6073835"/>
                    <a:pt x="1945907" y="6046503"/>
                    <a:pt x="1980453" y="6010269"/>
                  </a:cubicBezTo>
                  <a:cubicBezTo>
                    <a:pt x="1990692" y="6001318"/>
                    <a:pt x="1948328" y="5978096"/>
                    <a:pt x="1921319" y="5981627"/>
                  </a:cubicBezTo>
                  <a:cubicBezTo>
                    <a:pt x="1894307" y="5985156"/>
                    <a:pt x="1866298" y="6003619"/>
                    <a:pt x="1837016" y="5993067"/>
                  </a:cubicBezTo>
                  <a:cubicBezTo>
                    <a:pt x="1818962" y="5990772"/>
                    <a:pt x="1812991" y="5967869"/>
                    <a:pt x="1793800" y="5966570"/>
                  </a:cubicBezTo>
                  <a:cubicBezTo>
                    <a:pt x="1784560" y="5960589"/>
                    <a:pt x="1780155" y="5946361"/>
                    <a:pt x="1766081" y="5948624"/>
                  </a:cubicBezTo>
                  <a:cubicBezTo>
                    <a:pt x="1761813" y="5948334"/>
                    <a:pt x="1759825" y="5946058"/>
                    <a:pt x="1756841" y="5942643"/>
                  </a:cubicBezTo>
                  <a:cubicBezTo>
                    <a:pt x="1747882" y="5932393"/>
                    <a:pt x="1737932" y="5921004"/>
                    <a:pt x="1731253" y="5908767"/>
                  </a:cubicBezTo>
                  <a:cubicBezTo>
                    <a:pt x="1717749" y="5886424"/>
                    <a:pt x="1708790" y="5892247"/>
                    <a:pt x="1697985" y="5909730"/>
                  </a:cubicBezTo>
                  <a:lnTo>
                    <a:pt x="1688350" y="5917300"/>
                  </a:lnTo>
                  <a:lnTo>
                    <a:pt x="1694257" y="5915928"/>
                  </a:lnTo>
                  <a:cubicBezTo>
                    <a:pt x="1697187" y="5916380"/>
                    <a:pt x="1700210" y="5918262"/>
                    <a:pt x="1703410" y="5922500"/>
                  </a:cubicBezTo>
                  <a:cubicBezTo>
                    <a:pt x="1715221" y="5938307"/>
                    <a:pt x="1719362" y="5956800"/>
                    <a:pt x="1713842" y="5975700"/>
                  </a:cubicBezTo>
                  <a:cubicBezTo>
                    <a:pt x="1709737" y="5989340"/>
                    <a:pt x="1699376" y="6000409"/>
                    <a:pt x="1689297" y="6007211"/>
                  </a:cubicBezTo>
                  <a:cubicBezTo>
                    <a:pt x="1653800" y="6026189"/>
                    <a:pt x="1618165" y="6047299"/>
                    <a:pt x="1575118" y="6050760"/>
                  </a:cubicBezTo>
                  <a:cubicBezTo>
                    <a:pt x="1549404" y="6051134"/>
                    <a:pt x="1539624" y="6069738"/>
                    <a:pt x="1531831" y="6090623"/>
                  </a:cubicBezTo>
                  <a:cubicBezTo>
                    <a:pt x="1519934" y="6125147"/>
                    <a:pt x="1502467" y="6130373"/>
                    <a:pt x="1469484" y="6110965"/>
                  </a:cubicBezTo>
                  <a:cubicBezTo>
                    <a:pt x="1461237" y="6106113"/>
                    <a:pt x="1454127" y="6100268"/>
                    <a:pt x="1444607" y="6098541"/>
                  </a:cubicBezTo>
                  <a:cubicBezTo>
                    <a:pt x="1421581" y="6090530"/>
                    <a:pt x="1407815" y="6104576"/>
                    <a:pt x="1412533" y="6130606"/>
                  </a:cubicBezTo>
                  <a:cubicBezTo>
                    <a:pt x="1420953" y="6165459"/>
                    <a:pt x="1414318" y="6201419"/>
                    <a:pt x="1413077" y="6236678"/>
                  </a:cubicBezTo>
                  <a:cubicBezTo>
                    <a:pt x="1411403" y="6262268"/>
                    <a:pt x="1397496" y="6278446"/>
                    <a:pt x="1374769" y="6282238"/>
                  </a:cubicBezTo>
                  <a:cubicBezTo>
                    <a:pt x="1352320" y="6281764"/>
                    <a:pt x="1340791" y="6261692"/>
                    <a:pt x="1336790" y="6241064"/>
                  </a:cubicBezTo>
                  <a:cubicBezTo>
                    <a:pt x="1327653" y="6200808"/>
                    <a:pt x="1332574" y="6158303"/>
                    <a:pt x="1294895" y="6128933"/>
                  </a:cubicBezTo>
                  <a:cubicBezTo>
                    <a:pt x="1284797" y="6119670"/>
                    <a:pt x="1294159" y="6107463"/>
                    <a:pt x="1301251" y="6097241"/>
                  </a:cubicBezTo>
                  <a:cubicBezTo>
                    <a:pt x="1332885" y="6055505"/>
                    <a:pt x="1325620" y="6035725"/>
                    <a:pt x="1275884" y="6026947"/>
                  </a:cubicBezTo>
                  <a:cubicBezTo>
                    <a:pt x="1257836" y="6024632"/>
                    <a:pt x="1250012" y="6013383"/>
                    <a:pt x="1260369" y="6002314"/>
                  </a:cubicBezTo>
                  <a:cubicBezTo>
                    <a:pt x="1289315" y="5968963"/>
                    <a:pt x="1265416" y="5941611"/>
                    <a:pt x="1254305" y="5915143"/>
                  </a:cubicBezTo>
                  <a:cubicBezTo>
                    <a:pt x="1244764" y="5897349"/>
                    <a:pt x="1244468" y="5885548"/>
                    <a:pt x="1253115" y="5867935"/>
                  </a:cubicBezTo>
                  <a:cubicBezTo>
                    <a:pt x="1280052" y="5816237"/>
                    <a:pt x="1304857" y="5764393"/>
                    <a:pt x="1296120" y="5701670"/>
                  </a:cubicBezTo>
                  <a:cubicBezTo>
                    <a:pt x="1294249" y="5681190"/>
                    <a:pt x="1296503" y="5663138"/>
                    <a:pt x="1274613" y="5654134"/>
                  </a:cubicBezTo>
                  <a:cubicBezTo>
                    <a:pt x="1265231" y="5650275"/>
                    <a:pt x="1259397" y="5641305"/>
                    <a:pt x="1258961" y="5631636"/>
                  </a:cubicBezTo>
                  <a:cubicBezTo>
                    <a:pt x="1255386" y="5612647"/>
                    <a:pt x="1250655" y="5607233"/>
                    <a:pt x="1245330" y="5608874"/>
                  </a:cubicBezTo>
                  <a:lnTo>
                    <a:pt x="1234833" y="5620814"/>
                  </a:lnTo>
                  <a:lnTo>
                    <a:pt x="1235097" y="5633801"/>
                  </a:lnTo>
                  <a:cubicBezTo>
                    <a:pt x="1231312" y="5675307"/>
                    <a:pt x="1234776" y="5720526"/>
                    <a:pt x="1232979" y="5764311"/>
                  </a:cubicBezTo>
                  <a:cubicBezTo>
                    <a:pt x="1230328" y="5804824"/>
                    <a:pt x="1224549" y="5844053"/>
                    <a:pt x="1191627" y="5872842"/>
                  </a:cubicBezTo>
                  <a:cubicBezTo>
                    <a:pt x="1179138" y="5883761"/>
                    <a:pt x="1180293" y="5898833"/>
                    <a:pt x="1181447" y="5913907"/>
                  </a:cubicBezTo>
                  <a:cubicBezTo>
                    <a:pt x="1185228" y="5986992"/>
                    <a:pt x="1208604" y="6055002"/>
                    <a:pt x="1225451" y="6124705"/>
                  </a:cubicBezTo>
                  <a:cubicBezTo>
                    <a:pt x="1229015" y="6135661"/>
                    <a:pt x="1235847" y="6145769"/>
                    <a:pt x="1230887" y="6156139"/>
                  </a:cubicBezTo>
                  <a:cubicBezTo>
                    <a:pt x="1208936" y="6213527"/>
                    <a:pt x="1238690" y="6265913"/>
                    <a:pt x="1250259" y="6318116"/>
                  </a:cubicBezTo>
                  <a:cubicBezTo>
                    <a:pt x="1267820" y="6393223"/>
                    <a:pt x="1293050" y="6465644"/>
                    <a:pt x="1279505" y="6541819"/>
                  </a:cubicBezTo>
                  <a:cubicBezTo>
                    <a:pt x="1276254" y="6558731"/>
                    <a:pt x="1289201" y="6573546"/>
                    <a:pt x="1284959" y="6589319"/>
                  </a:cubicBezTo>
                  <a:cubicBezTo>
                    <a:pt x="1220830" y="6538847"/>
                    <a:pt x="1165921" y="6478303"/>
                    <a:pt x="1106474" y="6421729"/>
                  </a:cubicBezTo>
                  <a:lnTo>
                    <a:pt x="1078859" y="6395504"/>
                  </a:lnTo>
                  <a:lnTo>
                    <a:pt x="976973" y="6320409"/>
                  </a:lnTo>
                  <a:cubicBezTo>
                    <a:pt x="935434" y="6289300"/>
                    <a:pt x="894769" y="6257173"/>
                    <a:pt x="856996" y="6222014"/>
                  </a:cubicBezTo>
                  <a:cubicBezTo>
                    <a:pt x="794511" y="6164342"/>
                    <a:pt x="739032" y="6098544"/>
                    <a:pt x="678980" y="6036738"/>
                  </a:cubicBezTo>
                  <a:cubicBezTo>
                    <a:pt x="671033" y="6027644"/>
                    <a:pt x="664377" y="6015415"/>
                    <a:pt x="650273" y="6017720"/>
                  </a:cubicBezTo>
                  <a:cubicBezTo>
                    <a:pt x="614366" y="6025048"/>
                    <a:pt x="605325" y="6000868"/>
                    <a:pt x="592011" y="5976409"/>
                  </a:cubicBezTo>
                  <a:cubicBezTo>
                    <a:pt x="559576" y="5918537"/>
                    <a:pt x="520435" y="5864519"/>
                    <a:pt x="481294" y="5810503"/>
                  </a:cubicBezTo>
                  <a:cubicBezTo>
                    <a:pt x="450945" y="5768855"/>
                    <a:pt x="420744" y="5725069"/>
                    <a:pt x="398241" y="5678565"/>
                  </a:cubicBezTo>
                  <a:cubicBezTo>
                    <a:pt x="368090" y="5618694"/>
                    <a:pt x="323683" y="5563264"/>
                    <a:pt x="300087" y="5501673"/>
                  </a:cubicBezTo>
                  <a:cubicBezTo>
                    <a:pt x="274104" y="5428129"/>
                    <a:pt x="218030" y="5370872"/>
                    <a:pt x="200738" y="5295745"/>
                  </a:cubicBezTo>
                  <a:cubicBezTo>
                    <a:pt x="194674" y="5274974"/>
                    <a:pt x="185337" y="5255064"/>
                    <a:pt x="186825" y="5233706"/>
                  </a:cubicBezTo>
                  <a:cubicBezTo>
                    <a:pt x="187268" y="5227302"/>
                    <a:pt x="185731" y="5218621"/>
                    <a:pt x="182750" y="5215209"/>
                  </a:cubicBezTo>
                  <a:cubicBezTo>
                    <a:pt x="123990" y="5150271"/>
                    <a:pt x="111862" y="5062606"/>
                    <a:pt x="66362" y="4992091"/>
                  </a:cubicBezTo>
                  <a:cubicBezTo>
                    <a:pt x="52900" y="4969767"/>
                    <a:pt x="31444" y="4954436"/>
                    <a:pt x="21707" y="4924845"/>
                  </a:cubicBezTo>
                  <a:cubicBezTo>
                    <a:pt x="6205" y="4870214"/>
                    <a:pt x="-13866" y="4819577"/>
                    <a:pt x="13643" y="4763437"/>
                  </a:cubicBezTo>
                  <a:cubicBezTo>
                    <a:pt x="18508" y="4755171"/>
                    <a:pt x="22528" y="4743632"/>
                    <a:pt x="18706" y="4736950"/>
                  </a:cubicBezTo>
                  <a:cubicBezTo>
                    <a:pt x="2858" y="4702675"/>
                    <a:pt x="20185" y="4669474"/>
                    <a:pt x="19286" y="4636164"/>
                  </a:cubicBezTo>
                  <a:cubicBezTo>
                    <a:pt x="15161" y="4587631"/>
                    <a:pt x="37353" y="4546166"/>
                    <a:pt x="41619" y="4500319"/>
                  </a:cubicBezTo>
                  <a:cubicBezTo>
                    <a:pt x="56824" y="4559223"/>
                    <a:pt x="53803" y="4618020"/>
                    <a:pt x="61455" y="4677506"/>
                  </a:cubicBezTo>
                  <a:cubicBezTo>
                    <a:pt x="79253" y="4822385"/>
                    <a:pt x="121137" y="4960239"/>
                    <a:pt x="168431" y="5097373"/>
                  </a:cubicBezTo>
                  <a:cubicBezTo>
                    <a:pt x="189047" y="5155553"/>
                    <a:pt x="197547" y="5218313"/>
                    <a:pt x="225716" y="5275910"/>
                  </a:cubicBezTo>
                  <a:lnTo>
                    <a:pt x="228561" y="5282195"/>
                  </a:lnTo>
                  <a:lnTo>
                    <a:pt x="257005" y="5270810"/>
                  </a:lnTo>
                  <a:cubicBezTo>
                    <a:pt x="273476" y="5264448"/>
                    <a:pt x="302314" y="5265365"/>
                    <a:pt x="298454" y="5242609"/>
                  </a:cubicBezTo>
                  <a:cubicBezTo>
                    <a:pt x="295446" y="5223124"/>
                    <a:pt x="269296" y="5213824"/>
                    <a:pt x="248123" y="5210224"/>
                  </a:cubicBezTo>
                  <a:cubicBezTo>
                    <a:pt x="235476" y="5207211"/>
                    <a:pt x="220281" y="5210447"/>
                    <a:pt x="224805" y="5190411"/>
                  </a:cubicBezTo>
                  <a:cubicBezTo>
                    <a:pt x="226569" y="5179824"/>
                    <a:pt x="231213" y="5174253"/>
                    <a:pt x="237105" y="5172115"/>
                  </a:cubicBezTo>
                  <a:cubicBezTo>
                    <a:pt x="242999" y="5169979"/>
                    <a:pt x="250140" y="5171275"/>
                    <a:pt x="256889" y="5174417"/>
                  </a:cubicBezTo>
                  <a:cubicBezTo>
                    <a:pt x="293278" y="5190845"/>
                    <a:pt x="335600" y="5181982"/>
                    <a:pt x="365473" y="5216170"/>
                  </a:cubicBezTo>
                  <a:cubicBezTo>
                    <a:pt x="376429" y="5228705"/>
                    <a:pt x="408513" y="5212711"/>
                    <a:pt x="430980" y="5229252"/>
                  </a:cubicBezTo>
                  <a:cubicBezTo>
                    <a:pt x="439086" y="5236235"/>
                    <a:pt x="451730" y="5239249"/>
                    <a:pt x="460972" y="5245242"/>
                  </a:cubicBezTo>
                  <a:cubicBezTo>
                    <a:pt x="483439" y="5261783"/>
                    <a:pt x="500210" y="5267222"/>
                    <a:pt x="522197" y="5241964"/>
                  </a:cubicBezTo>
                  <a:cubicBezTo>
                    <a:pt x="546457" y="5214721"/>
                    <a:pt x="585951" y="5216372"/>
                    <a:pt x="619472" y="5211184"/>
                  </a:cubicBezTo>
                  <a:cubicBezTo>
                    <a:pt x="664921" y="5203608"/>
                    <a:pt x="710952" y="5203566"/>
                    <a:pt x="756143" y="5216318"/>
                  </a:cubicBezTo>
                  <a:cubicBezTo>
                    <a:pt x="765662" y="5218046"/>
                    <a:pt x="773051" y="5219625"/>
                    <a:pt x="780579" y="5219073"/>
                  </a:cubicBezTo>
                  <a:cubicBezTo>
                    <a:pt x="822483" y="5216607"/>
                    <a:pt x="827461" y="5222304"/>
                    <a:pt x="821408" y="5265797"/>
                  </a:cubicBezTo>
                  <a:cubicBezTo>
                    <a:pt x="817202" y="5313701"/>
                    <a:pt x="840524" y="5333514"/>
                    <a:pt x="885534" y="5316267"/>
                  </a:cubicBezTo>
                  <a:cubicBezTo>
                    <a:pt x="922878" y="5301707"/>
                    <a:pt x="956957" y="5287990"/>
                    <a:pt x="993305" y="5272290"/>
                  </a:cubicBezTo>
                  <a:cubicBezTo>
                    <a:pt x="1007649" y="5265780"/>
                    <a:pt x="1020134" y="5254860"/>
                    <a:pt x="1026512" y="5239236"/>
                  </a:cubicBezTo>
                  <a:cubicBezTo>
                    <a:pt x="1037702" y="5215376"/>
                    <a:pt x="1053459" y="5203609"/>
                    <a:pt x="1078891" y="5207504"/>
                  </a:cubicBezTo>
                  <a:cubicBezTo>
                    <a:pt x="1107455" y="5212686"/>
                    <a:pt x="1138284" y="5215881"/>
                    <a:pt x="1143302" y="5253710"/>
                  </a:cubicBezTo>
                  <a:cubicBezTo>
                    <a:pt x="1145452" y="5269923"/>
                    <a:pt x="1150867" y="5285289"/>
                    <a:pt x="1170902" y="5289884"/>
                  </a:cubicBezTo>
                  <a:cubicBezTo>
                    <a:pt x="1201454" y="5297343"/>
                    <a:pt x="1228322" y="5312047"/>
                    <a:pt x="1244415" y="5344212"/>
                  </a:cubicBezTo>
                  <a:cubicBezTo>
                    <a:pt x="1252957" y="5360866"/>
                    <a:pt x="1261323" y="5347520"/>
                    <a:pt x="1267278" y="5338292"/>
                  </a:cubicBezTo>
                  <a:cubicBezTo>
                    <a:pt x="1271102" y="5328915"/>
                    <a:pt x="1278054" y="5320828"/>
                    <a:pt x="1288429" y="5325827"/>
                  </a:cubicBezTo>
                  <a:cubicBezTo>
                    <a:pt x="1298944" y="5328694"/>
                    <a:pt x="1295121" y="5338069"/>
                    <a:pt x="1294565" y="5346597"/>
                  </a:cubicBezTo>
                  <a:cubicBezTo>
                    <a:pt x="1289204" y="5379428"/>
                    <a:pt x="1306394" y="5378472"/>
                    <a:pt x="1329398" y="5370418"/>
                  </a:cubicBezTo>
                  <a:cubicBezTo>
                    <a:pt x="1337064" y="5367733"/>
                    <a:pt x="1344734" y="5365048"/>
                    <a:pt x="1352540" y="5360233"/>
                  </a:cubicBezTo>
                  <a:cubicBezTo>
                    <a:pt x="1389812" y="5342720"/>
                    <a:pt x="1412884" y="5348929"/>
                    <a:pt x="1423143" y="5378502"/>
                  </a:cubicBezTo>
                  <a:lnTo>
                    <a:pt x="1428188" y="5409723"/>
                  </a:lnTo>
                  <a:lnTo>
                    <a:pt x="1429768" y="5409906"/>
                  </a:lnTo>
                  <a:cubicBezTo>
                    <a:pt x="1432336" y="5419723"/>
                    <a:pt x="1435904" y="5430678"/>
                    <a:pt x="1445005" y="5438802"/>
                  </a:cubicBezTo>
                  <a:cubicBezTo>
                    <a:pt x="1446715" y="5445346"/>
                    <a:pt x="1447433" y="5450751"/>
                    <a:pt x="1449143" y="5457295"/>
                  </a:cubicBezTo>
                  <a:lnTo>
                    <a:pt x="1448737" y="5461050"/>
                  </a:lnTo>
                  <a:lnTo>
                    <a:pt x="1451934" y="5455936"/>
                  </a:lnTo>
                  <a:cubicBezTo>
                    <a:pt x="1486905" y="5429373"/>
                    <a:pt x="1519748" y="5402665"/>
                    <a:pt x="1562398" y="5389478"/>
                  </a:cubicBezTo>
                  <a:cubicBezTo>
                    <a:pt x="1577609" y="5386222"/>
                    <a:pt x="1595378" y="5376710"/>
                    <a:pt x="1608742" y="5385113"/>
                  </a:cubicBezTo>
                  <a:cubicBezTo>
                    <a:pt x="1680673" y="5430694"/>
                    <a:pt x="1762273" y="5459787"/>
                    <a:pt x="1805341" y="5552702"/>
                  </a:cubicBezTo>
                  <a:cubicBezTo>
                    <a:pt x="1841727" y="5633378"/>
                    <a:pt x="1865749" y="5722862"/>
                    <a:pt x="1916354" y="5799144"/>
                  </a:cubicBezTo>
                  <a:cubicBezTo>
                    <a:pt x="1943504" y="5841695"/>
                    <a:pt x="1989563" y="5857668"/>
                    <a:pt x="2013584" y="5898936"/>
                  </a:cubicBezTo>
                  <a:cubicBezTo>
                    <a:pt x="2015291" y="5905482"/>
                    <a:pt x="2023824" y="5906059"/>
                    <a:pt x="2030076" y="5908624"/>
                  </a:cubicBezTo>
                  <a:cubicBezTo>
                    <a:pt x="2063482" y="5921599"/>
                    <a:pt x="2140396" y="5892516"/>
                    <a:pt x="2153190" y="5861237"/>
                  </a:cubicBezTo>
                  <a:cubicBezTo>
                    <a:pt x="2166131" y="5827827"/>
                    <a:pt x="2181912" y="5799964"/>
                    <a:pt x="2218164" y="5786346"/>
                  </a:cubicBezTo>
                  <a:cubicBezTo>
                    <a:pt x="2228115" y="5781662"/>
                    <a:pt x="2239491" y="5771716"/>
                    <a:pt x="2238210" y="5758773"/>
                  </a:cubicBezTo>
                  <a:cubicBezTo>
                    <a:pt x="2236366" y="5690076"/>
                    <a:pt x="2252291" y="5676153"/>
                    <a:pt x="2319388" y="5681763"/>
                  </a:cubicBezTo>
                  <a:cubicBezTo>
                    <a:pt x="2381087" y="5688078"/>
                    <a:pt x="2443212" y="5704067"/>
                    <a:pt x="2504056" y="5691040"/>
                  </a:cubicBezTo>
                  <a:cubicBezTo>
                    <a:pt x="2520407" y="5686789"/>
                    <a:pt x="2537180" y="5692210"/>
                    <a:pt x="2551681" y="5699618"/>
                  </a:cubicBezTo>
                  <a:cubicBezTo>
                    <a:pt x="2563053" y="5705746"/>
                    <a:pt x="2573289" y="5712866"/>
                    <a:pt x="2588644" y="5707476"/>
                  </a:cubicBezTo>
                  <a:cubicBezTo>
                    <a:pt x="2589496" y="5694676"/>
                    <a:pt x="2578834" y="5693956"/>
                    <a:pt x="2572722" y="5689256"/>
                  </a:cubicBezTo>
                  <a:cubicBezTo>
                    <a:pt x="2548127" y="5672592"/>
                    <a:pt x="2546139" y="5654243"/>
                    <a:pt x="2572725" y="5641043"/>
                  </a:cubicBezTo>
                  <a:cubicBezTo>
                    <a:pt x="2614664" y="5622449"/>
                    <a:pt x="2623763" y="5582351"/>
                    <a:pt x="2641110" y="5547094"/>
                  </a:cubicBezTo>
                  <a:cubicBezTo>
                    <a:pt x="2648643" y="5530461"/>
                    <a:pt x="2638837" y="5516941"/>
                    <a:pt x="2623341" y="5508393"/>
                  </a:cubicBezTo>
                  <a:cubicBezTo>
                    <a:pt x="2606853" y="5498704"/>
                    <a:pt x="2593915" y="5483901"/>
                    <a:pt x="2584249" y="5468245"/>
                  </a:cubicBezTo>
                  <a:cubicBezTo>
                    <a:pt x="2578563" y="5457147"/>
                    <a:pt x="2570604" y="5448038"/>
                    <a:pt x="2559091" y="5444044"/>
                  </a:cubicBezTo>
                  <a:cubicBezTo>
                    <a:pt x="2532933" y="5434775"/>
                    <a:pt x="2441379" y="5458582"/>
                    <a:pt x="2426023" y="5480043"/>
                  </a:cubicBezTo>
                  <a:cubicBezTo>
                    <a:pt x="2387635" y="5525661"/>
                    <a:pt x="2327787" y="5539828"/>
                    <a:pt x="2273625" y="5516878"/>
                  </a:cubicBezTo>
                  <a:cubicBezTo>
                    <a:pt x="2255001" y="5507046"/>
                    <a:pt x="2241496" y="5516847"/>
                    <a:pt x="2226996" y="5525510"/>
                  </a:cubicBezTo>
                  <a:cubicBezTo>
                    <a:pt x="2203678" y="5537861"/>
                    <a:pt x="2179794" y="5558745"/>
                    <a:pt x="2150226" y="5536388"/>
                  </a:cubicBezTo>
                  <a:cubicBezTo>
                    <a:pt x="2126916" y="5500525"/>
                    <a:pt x="2109287" y="5459688"/>
                    <a:pt x="2095927" y="5419142"/>
                  </a:cubicBezTo>
                  <a:cubicBezTo>
                    <a:pt x="2081715" y="5375323"/>
                    <a:pt x="2078447" y="5327957"/>
                    <a:pt x="2055420" y="5287827"/>
                  </a:cubicBezTo>
                  <a:cubicBezTo>
                    <a:pt x="2050445" y="5282134"/>
                    <a:pt x="2052007" y="5274739"/>
                    <a:pt x="2060825" y="5271051"/>
                  </a:cubicBezTo>
                  <a:cubicBezTo>
                    <a:pt x="2085132" y="5259836"/>
                    <a:pt x="2087694" y="5237509"/>
                    <a:pt x="2091391" y="5214188"/>
                  </a:cubicBezTo>
                  <a:cubicBezTo>
                    <a:pt x="2093239" y="5202527"/>
                    <a:pt x="2099213" y="5193288"/>
                    <a:pt x="2111011" y="5193015"/>
                  </a:cubicBezTo>
                  <a:cubicBezTo>
                    <a:pt x="2122813" y="5192741"/>
                    <a:pt x="2134326" y="5196735"/>
                    <a:pt x="2136458" y="5212951"/>
                  </a:cubicBezTo>
                  <a:cubicBezTo>
                    <a:pt x="2140293" y="5251782"/>
                    <a:pt x="2172422" y="5235742"/>
                    <a:pt x="2192468" y="5240311"/>
                  </a:cubicBezTo>
                  <a:cubicBezTo>
                    <a:pt x="2213649" y="5243888"/>
                    <a:pt x="2222038" y="5230526"/>
                    <a:pt x="2221186" y="5211183"/>
                  </a:cubicBezTo>
                  <a:cubicBezTo>
                    <a:pt x="2222041" y="5198383"/>
                    <a:pt x="2229149" y="5188149"/>
                    <a:pt x="2240662" y="5192141"/>
                  </a:cubicBezTo>
                  <a:cubicBezTo>
                    <a:pt x="2279331" y="5206545"/>
                    <a:pt x="2290707" y="5164456"/>
                    <a:pt x="2316010" y="5154381"/>
                  </a:cubicBezTo>
                  <a:cubicBezTo>
                    <a:pt x="2319423" y="5151397"/>
                    <a:pt x="2323406" y="5139882"/>
                    <a:pt x="2322551" y="5136610"/>
                  </a:cubicBezTo>
                  <a:cubicBezTo>
                    <a:pt x="2298103" y="5101742"/>
                    <a:pt x="2299529" y="5048264"/>
                    <a:pt x="2252474" y="5031153"/>
                  </a:cubicBezTo>
                  <a:cubicBezTo>
                    <a:pt x="2224325" y="5019606"/>
                    <a:pt x="2222622" y="4996989"/>
                    <a:pt x="2230155" y="4980355"/>
                  </a:cubicBezTo>
                  <a:cubicBezTo>
                    <a:pt x="2245085" y="4949223"/>
                    <a:pt x="2235278" y="4919630"/>
                    <a:pt x="2235138" y="4889620"/>
                  </a:cubicBezTo>
                  <a:cubicBezTo>
                    <a:pt x="2235282" y="4855344"/>
                    <a:pt x="2208840" y="4850339"/>
                    <a:pt x="2179413" y="4857993"/>
                  </a:cubicBezTo>
                  <a:cubicBezTo>
                    <a:pt x="2176429" y="4838505"/>
                    <a:pt x="2193488" y="4839659"/>
                    <a:pt x="2200314" y="4833692"/>
                  </a:cubicBezTo>
                  <a:cubicBezTo>
                    <a:pt x="2214103" y="4819625"/>
                    <a:pt x="2219364" y="4804980"/>
                    <a:pt x="2207706" y="4787048"/>
                  </a:cubicBezTo>
                  <a:cubicBezTo>
                    <a:pt x="2197045" y="4770256"/>
                    <a:pt x="2186102" y="4757729"/>
                    <a:pt x="2212829" y="4742393"/>
                  </a:cubicBezTo>
                  <a:cubicBezTo>
                    <a:pt x="2220648" y="4737564"/>
                    <a:pt x="2211549" y="4729450"/>
                    <a:pt x="2204300" y="4725745"/>
                  </a:cubicBezTo>
                  <a:cubicBezTo>
                    <a:pt x="2179279" y="4715481"/>
                    <a:pt x="2152407" y="4732950"/>
                    <a:pt x="2154825" y="4760971"/>
                  </a:cubicBezTo>
                  <a:cubicBezTo>
                    <a:pt x="2157953" y="4778325"/>
                    <a:pt x="2148854" y="4786282"/>
                    <a:pt x="2137052" y="4786555"/>
                  </a:cubicBezTo>
                  <a:cubicBezTo>
                    <a:pt x="2118858" y="4786395"/>
                    <a:pt x="2099663" y="4801170"/>
                    <a:pt x="2086018" y="4780960"/>
                  </a:cubicBezTo>
                  <a:cubicBezTo>
                    <a:pt x="2076067" y="4769572"/>
                    <a:pt x="2072654" y="4756484"/>
                    <a:pt x="2085452" y="4741277"/>
                  </a:cubicBezTo>
                  <a:cubicBezTo>
                    <a:pt x="2112605" y="4703471"/>
                    <a:pt x="2090715" y="4662346"/>
                    <a:pt x="2043946" y="4657039"/>
                  </a:cubicBezTo>
                  <a:cubicBezTo>
                    <a:pt x="2034421" y="4655324"/>
                    <a:pt x="2022764" y="4653464"/>
                    <a:pt x="2013380" y="4649615"/>
                  </a:cubicBezTo>
                  <a:cubicBezTo>
                    <a:pt x="1989354" y="4640490"/>
                    <a:pt x="1991346" y="4626695"/>
                    <a:pt x="2010255" y="4616187"/>
                  </a:cubicBezTo>
                  <a:cubicBezTo>
                    <a:pt x="2038974" y="4603131"/>
                    <a:pt x="2065983" y="4583529"/>
                    <a:pt x="2061581" y="4553231"/>
                  </a:cubicBezTo>
                  <a:cubicBezTo>
                    <a:pt x="2058312" y="4521938"/>
                    <a:pt x="2022489" y="4513086"/>
                    <a:pt x="1995195" y="4504810"/>
                  </a:cubicBezTo>
                  <a:cubicBezTo>
                    <a:pt x="1968894" y="4497673"/>
                    <a:pt x="1967475" y="4470792"/>
                    <a:pt x="1955818" y="4452861"/>
                  </a:cubicBezTo>
                  <a:cubicBezTo>
                    <a:pt x="1945868" y="4441472"/>
                    <a:pt x="1941747" y="4422979"/>
                    <a:pt x="1921417" y="4422676"/>
                  </a:cubicBezTo>
                  <a:cubicBezTo>
                    <a:pt x="1902082" y="4423510"/>
                    <a:pt x="1898669" y="4442566"/>
                    <a:pt x="1889284" y="4454789"/>
                  </a:cubicBezTo>
                  <a:cubicBezTo>
                    <a:pt x="1887863" y="4460048"/>
                    <a:pt x="1886301" y="4467443"/>
                    <a:pt x="1883739" y="4473699"/>
                  </a:cubicBezTo>
                  <a:cubicBezTo>
                    <a:pt x="1879760" y="4485215"/>
                    <a:pt x="1871797" y="4492178"/>
                    <a:pt x="1859144" y="4489178"/>
                  </a:cubicBezTo>
                  <a:cubicBezTo>
                    <a:pt x="1846494" y="4486181"/>
                    <a:pt x="1845073" y="4475370"/>
                    <a:pt x="1844788" y="4463565"/>
                  </a:cubicBezTo>
                  <a:cubicBezTo>
                    <a:pt x="1845217" y="4408948"/>
                    <a:pt x="1844081" y="4409943"/>
                    <a:pt x="1791196" y="4416009"/>
                  </a:cubicBezTo>
                  <a:cubicBezTo>
                    <a:pt x="1781530" y="4416428"/>
                    <a:pt x="1752811" y="4429484"/>
                    <a:pt x="1767885" y="4396218"/>
                  </a:cubicBezTo>
                  <a:cubicBezTo>
                    <a:pt x="1773997" y="4384845"/>
                    <a:pt x="1766037" y="4375736"/>
                    <a:pt x="1755658" y="4370747"/>
                  </a:cubicBezTo>
                  <a:cubicBezTo>
                    <a:pt x="1739029" y="4363193"/>
                    <a:pt x="1722393" y="4355639"/>
                    <a:pt x="1706471" y="4369562"/>
                  </a:cubicBezTo>
                  <a:cubicBezTo>
                    <a:pt x="1692822" y="4381497"/>
                    <a:pt x="1678322" y="4390158"/>
                    <a:pt x="1660408" y="4385733"/>
                  </a:cubicBezTo>
                  <a:cubicBezTo>
                    <a:pt x="1636102" y="4380875"/>
                    <a:pt x="1620606" y="4388397"/>
                    <a:pt x="1613780" y="4410436"/>
                  </a:cubicBezTo>
                  <a:cubicBezTo>
                    <a:pt x="1605958" y="4431336"/>
                    <a:pt x="1590747" y="4434594"/>
                    <a:pt x="1576532" y="4422915"/>
                  </a:cubicBezTo>
                  <a:cubicBezTo>
                    <a:pt x="1558196" y="4408818"/>
                    <a:pt x="1537439" y="4414915"/>
                    <a:pt x="1516542" y="4407073"/>
                  </a:cubicBezTo>
                  <a:cubicBezTo>
                    <a:pt x="1524787" y="4395844"/>
                    <a:pt x="1537014" y="4389170"/>
                    <a:pt x="1542133" y="4376661"/>
                  </a:cubicBezTo>
                  <a:cubicBezTo>
                    <a:pt x="1550522" y="4347227"/>
                    <a:pt x="1565736" y="4327899"/>
                    <a:pt x="1601556" y="4336751"/>
                  </a:cubicBezTo>
                  <a:cubicBezTo>
                    <a:pt x="1621601" y="4341322"/>
                    <a:pt x="1638378" y="4330670"/>
                    <a:pt x="1641791" y="4311614"/>
                  </a:cubicBezTo>
                  <a:cubicBezTo>
                    <a:pt x="1646344" y="4291566"/>
                    <a:pt x="1631985" y="4282023"/>
                    <a:pt x="1613076" y="4276457"/>
                  </a:cubicBezTo>
                  <a:cubicBezTo>
                    <a:pt x="1594029" y="4273026"/>
                    <a:pt x="1577679" y="4261205"/>
                    <a:pt x="1562471" y="4248390"/>
                  </a:cubicBezTo>
                  <a:cubicBezTo>
                    <a:pt x="1561901" y="4240853"/>
                    <a:pt x="1568442" y="4239152"/>
                    <a:pt x="1572847" y="4237307"/>
                  </a:cubicBezTo>
                  <a:cubicBezTo>
                    <a:pt x="1621894" y="4224552"/>
                    <a:pt x="1624170" y="4222563"/>
                    <a:pt x="1611376" y="4173484"/>
                  </a:cubicBezTo>
                  <a:cubicBezTo>
                    <a:pt x="1608111" y="4158263"/>
                    <a:pt x="1590198" y="4137765"/>
                    <a:pt x="1617492" y="4129968"/>
                  </a:cubicBezTo>
                  <a:cubicBezTo>
                    <a:pt x="1644789" y="4122171"/>
                    <a:pt x="1673934" y="4118785"/>
                    <a:pt x="1692270" y="4148954"/>
                  </a:cubicBezTo>
                  <a:cubicBezTo>
                    <a:pt x="1701084" y="4161337"/>
                    <a:pt x="1692977" y="4186504"/>
                    <a:pt x="1716720" y="4183825"/>
                  </a:cubicBezTo>
                  <a:cubicBezTo>
                    <a:pt x="1737332" y="4179861"/>
                    <a:pt x="1739894" y="4157535"/>
                    <a:pt x="1750271" y="4146450"/>
                  </a:cubicBezTo>
                  <a:cubicBezTo>
                    <a:pt x="1775576" y="4120304"/>
                    <a:pt x="1787807" y="4081488"/>
                    <a:pt x="1831308" y="4071573"/>
                  </a:cubicBezTo>
                  <a:cubicBezTo>
                    <a:pt x="1884619" y="4059107"/>
                    <a:pt x="1893151" y="4011471"/>
                    <a:pt x="1857332" y="3970475"/>
                  </a:cubicBezTo>
                  <a:cubicBezTo>
                    <a:pt x="1848373" y="3960225"/>
                    <a:pt x="1840414" y="3951116"/>
                    <a:pt x="1830463" y="3939729"/>
                  </a:cubicBezTo>
                  <a:cubicBezTo>
                    <a:pt x="1833094" y="3932406"/>
                    <a:pt x="1837324" y="3929210"/>
                    <a:pt x="1842213" y="3928201"/>
                  </a:cubicBezTo>
                  <a:close/>
                  <a:moveTo>
                    <a:pt x="1818341" y="3823180"/>
                  </a:moveTo>
                  <a:cubicBezTo>
                    <a:pt x="1861354" y="3846555"/>
                    <a:pt x="1863328" y="3860568"/>
                    <a:pt x="1825105" y="3892023"/>
                  </a:cubicBezTo>
                  <a:cubicBezTo>
                    <a:pt x="1812300" y="3903220"/>
                    <a:pt x="1812514" y="3912868"/>
                    <a:pt x="1819932" y="3926057"/>
                  </a:cubicBezTo>
                  <a:cubicBezTo>
                    <a:pt x="1796028" y="3929251"/>
                    <a:pt x="1780246" y="3913541"/>
                    <a:pt x="1798873" y="3897255"/>
                  </a:cubicBezTo>
                  <a:cubicBezTo>
                    <a:pt x="1824673" y="3872729"/>
                    <a:pt x="1821314" y="3850087"/>
                    <a:pt x="1818341" y="3823180"/>
                  </a:cubicBezTo>
                  <a:close/>
                  <a:moveTo>
                    <a:pt x="1779695" y="3766751"/>
                  </a:moveTo>
                  <a:cubicBezTo>
                    <a:pt x="1801423" y="3772615"/>
                    <a:pt x="1816091" y="3784651"/>
                    <a:pt x="1808708" y="3811828"/>
                  </a:cubicBezTo>
                  <a:cubicBezTo>
                    <a:pt x="1775865" y="3774244"/>
                    <a:pt x="1775865" y="3774244"/>
                    <a:pt x="1749955" y="3813475"/>
                  </a:cubicBezTo>
                  <a:cubicBezTo>
                    <a:pt x="1744950" y="3821997"/>
                    <a:pt x="1737889" y="3828170"/>
                    <a:pt x="1729653" y="3835372"/>
                  </a:cubicBezTo>
                  <a:cubicBezTo>
                    <a:pt x="1725273" y="3818483"/>
                    <a:pt x="1734835" y="3808049"/>
                    <a:pt x="1740293" y="3792917"/>
                  </a:cubicBezTo>
                  <a:cubicBezTo>
                    <a:pt x="1743687" y="3783736"/>
                    <a:pt x="1748103" y="3775728"/>
                    <a:pt x="1754392" y="3770748"/>
                  </a:cubicBezTo>
                  <a:cubicBezTo>
                    <a:pt x="1760679" y="3765769"/>
                    <a:pt x="1768831" y="3763820"/>
                    <a:pt x="1779695" y="3766751"/>
                  </a:cubicBezTo>
                  <a:close/>
                  <a:moveTo>
                    <a:pt x="5622489" y="3680823"/>
                  </a:moveTo>
                  <a:cubicBezTo>
                    <a:pt x="5626125" y="3681241"/>
                    <a:pt x="5629731" y="3683066"/>
                    <a:pt x="5633041" y="3685703"/>
                  </a:cubicBezTo>
                  <a:cubicBezTo>
                    <a:pt x="5641857" y="3693487"/>
                    <a:pt x="5640581" y="3701241"/>
                    <a:pt x="5633735" y="3707227"/>
                  </a:cubicBezTo>
                  <a:cubicBezTo>
                    <a:pt x="5626889" y="3713212"/>
                    <a:pt x="5618993" y="3715693"/>
                    <a:pt x="5612417" y="3708165"/>
                  </a:cubicBezTo>
                  <a:cubicBezTo>
                    <a:pt x="5606979" y="3699641"/>
                    <a:pt x="5604921" y="3690374"/>
                    <a:pt x="5611767" y="3684389"/>
                  </a:cubicBezTo>
                  <a:cubicBezTo>
                    <a:pt x="5615189" y="3681396"/>
                    <a:pt x="5618853" y="3680406"/>
                    <a:pt x="5622489" y="3680823"/>
                  </a:cubicBezTo>
                  <a:close/>
                  <a:moveTo>
                    <a:pt x="53322" y="3666769"/>
                  </a:moveTo>
                  <a:cubicBezTo>
                    <a:pt x="83060" y="3696351"/>
                    <a:pt x="76645" y="3724607"/>
                    <a:pt x="54278" y="3752403"/>
                  </a:cubicBezTo>
                  <a:cubicBezTo>
                    <a:pt x="54326" y="3723535"/>
                    <a:pt x="49029" y="3695226"/>
                    <a:pt x="53322" y="3666769"/>
                  </a:cubicBezTo>
                  <a:close/>
                  <a:moveTo>
                    <a:pt x="3254119" y="3659958"/>
                  </a:moveTo>
                  <a:cubicBezTo>
                    <a:pt x="3264863" y="3658356"/>
                    <a:pt x="3275671" y="3661079"/>
                    <a:pt x="3283868" y="3670463"/>
                  </a:cubicBezTo>
                  <a:cubicBezTo>
                    <a:pt x="3305901" y="3697945"/>
                    <a:pt x="3268313" y="3709385"/>
                    <a:pt x="3262546" y="3730011"/>
                  </a:cubicBezTo>
                  <a:cubicBezTo>
                    <a:pt x="3244551" y="3732108"/>
                    <a:pt x="3232846" y="3761822"/>
                    <a:pt x="3214517" y="3740845"/>
                  </a:cubicBezTo>
                  <a:cubicBezTo>
                    <a:pt x="3195381" y="3716677"/>
                    <a:pt x="3205643" y="3692120"/>
                    <a:pt x="3224751" y="3675415"/>
                  </a:cubicBezTo>
                  <a:cubicBezTo>
                    <a:pt x="3232699" y="3667491"/>
                    <a:pt x="3243379" y="3661561"/>
                    <a:pt x="3254119" y="3659958"/>
                  </a:cubicBezTo>
                  <a:close/>
                  <a:moveTo>
                    <a:pt x="3293590" y="3522719"/>
                  </a:moveTo>
                  <a:cubicBezTo>
                    <a:pt x="3328092" y="3518698"/>
                    <a:pt x="3356231" y="3530296"/>
                    <a:pt x="3386365" y="3544175"/>
                  </a:cubicBezTo>
                  <a:cubicBezTo>
                    <a:pt x="3404988" y="3554039"/>
                    <a:pt x="3404883" y="3572234"/>
                    <a:pt x="3402643" y="3590280"/>
                  </a:cubicBezTo>
                  <a:cubicBezTo>
                    <a:pt x="3401095" y="3597668"/>
                    <a:pt x="3398000" y="3612444"/>
                    <a:pt x="3401265" y="3611599"/>
                  </a:cubicBezTo>
                  <a:cubicBezTo>
                    <a:pt x="3433913" y="3603167"/>
                    <a:pt x="3455692" y="3630381"/>
                    <a:pt x="3484246" y="3635586"/>
                  </a:cubicBezTo>
                  <a:cubicBezTo>
                    <a:pt x="3493765" y="3637319"/>
                    <a:pt x="3511497" y="3627847"/>
                    <a:pt x="3501812" y="3612183"/>
                  </a:cubicBezTo>
                  <a:cubicBezTo>
                    <a:pt x="3480307" y="3580703"/>
                    <a:pt x="3496154" y="3550756"/>
                    <a:pt x="3518424" y="3537316"/>
                  </a:cubicBezTo>
                  <a:cubicBezTo>
                    <a:pt x="3548356" y="3521199"/>
                    <a:pt x="3584160" y="3530119"/>
                    <a:pt x="3606080" y="3555203"/>
                  </a:cubicBezTo>
                  <a:cubicBezTo>
                    <a:pt x="3624011" y="3575726"/>
                    <a:pt x="3627860" y="3582418"/>
                    <a:pt x="3653809" y="3561742"/>
                  </a:cubicBezTo>
                  <a:cubicBezTo>
                    <a:pt x="3665082" y="3552890"/>
                    <a:pt x="3679379" y="3546927"/>
                    <a:pt x="3695618" y="3546051"/>
                  </a:cubicBezTo>
                  <a:cubicBezTo>
                    <a:pt x="3711859" y="3545174"/>
                    <a:pt x="3730042" y="3549386"/>
                    <a:pt x="3749095" y="3560886"/>
                  </a:cubicBezTo>
                  <a:cubicBezTo>
                    <a:pt x="3787337" y="3581754"/>
                    <a:pt x="3828707" y="3603910"/>
                    <a:pt x="3875299" y="3611440"/>
                  </a:cubicBezTo>
                  <a:cubicBezTo>
                    <a:pt x="3893339" y="3613769"/>
                    <a:pt x="3911245" y="3618228"/>
                    <a:pt x="3910861" y="3640688"/>
                  </a:cubicBezTo>
                  <a:cubicBezTo>
                    <a:pt x="3910479" y="3663146"/>
                    <a:pt x="3893879" y="3671626"/>
                    <a:pt x="3875563" y="3673563"/>
                  </a:cubicBezTo>
                  <a:cubicBezTo>
                    <a:pt x="3841201" y="3675451"/>
                    <a:pt x="3841093" y="3693645"/>
                    <a:pt x="3847961" y="3719823"/>
                  </a:cubicBezTo>
                  <a:cubicBezTo>
                    <a:pt x="3857817" y="3749421"/>
                    <a:pt x="3860151" y="3779564"/>
                    <a:pt x="3882067" y="3804646"/>
                  </a:cubicBezTo>
                  <a:cubicBezTo>
                    <a:pt x="3909687" y="3840835"/>
                    <a:pt x="3894869" y="3887989"/>
                    <a:pt x="3911561" y="3927698"/>
                  </a:cubicBezTo>
                  <a:cubicBezTo>
                    <a:pt x="3915407" y="3934390"/>
                    <a:pt x="3906749" y="3935928"/>
                    <a:pt x="3899085" y="3938608"/>
                  </a:cubicBezTo>
                  <a:cubicBezTo>
                    <a:pt x="3842589" y="3951802"/>
                    <a:pt x="3835235" y="3966280"/>
                    <a:pt x="3857353" y="4021359"/>
                  </a:cubicBezTo>
                  <a:cubicBezTo>
                    <a:pt x="3869475" y="4048972"/>
                    <a:pt x="3876069" y="4079413"/>
                    <a:pt x="3884929" y="4107870"/>
                  </a:cubicBezTo>
                  <a:cubicBezTo>
                    <a:pt x="3904333" y="4155265"/>
                    <a:pt x="3890587" y="4169297"/>
                    <a:pt x="3838905" y="4174261"/>
                  </a:cubicBezTo>
                  <a:cubicBezTo>
                    <a:pt x="3829247" y="4174660"/>
                    <a:pt x="3821587" y="4177337"/>
                    <a:pt x="3811209" y="4172331"/>
                  </a:cubicBezTo>
                  <a:cubicBezTo>
                    <a:pt x="3714831" y="4123856"/>
                    <a:pt x="3620909" y="4169777"/>
                    <a:pt x="3522940" y="4179012"/>
                  </a:cubicBezTo>
                  <a:cubicBezTo>
                    <a:pt x="3476650" y="4183281"/>
                    <a:pt x="3430226" y="4189682"/>
                    <a:pt x="3383802" y="4196085"/>
                  </a:cubicBezTo>
                  <a:cubicBezTo>
                    <a:pt x="3357961" y="4198566"/>
                    <a:pt x="3339031" y="4176902"/>
                    <a:pt x="3338140" y="4157567"/>
                  </a:cubicBezTo>
                  <a:cubicBezTo>
                    <a:pt x="3335948" y="4125291"/>
                    <a:pt x="3316910" y="4121822"/>
                    <a:pt x="3293752" y="4115926"/>
                  </a:cubicBezTo>
                  <a:cubicBezTo>
                    <a:pt x="3282101" y="4114044"/>
                    <a:pt x="3267052" y="4115136"/>
                    <a:pt x="3267157" y="4096941"/>
                  </a:cubicBezTo>
                  <a:cubicBezTo>
                    <a:pt x="3267983" y="4084149"/>
                    <a:pt x="3280904" y="4082910"/>
                    <a:pt x="3289843" y="4077106"/>
                  </a:cubicBezTo>
                  <a:cubicBezTo>
                    <a:pt x="3319912" y="4058858"/>
                    <a:pt x="3350153" y="4054541"/>
                    <a:pt x="3383274" y="4071839"/>
                  </a:cubicBezTo>
                  <a:cubicBezTo>
                    <a:pt x="3405025" y="4082992"/>
                    <a:pt x="3427464" y="4083486"/>
                    <a:pt x="3440046" y="4054381"/>
                  </a:cubicBezTo>
                  <a:cubicBezTo>
                    <a:pt x="3444000" y="4042878"/>
                    <a:pt x="3453793" y="4040349"/>
                    <a:pt x="3464723" y="4036828"/>
                  </a:cubicBezTo>
                  <a:cubicBezTo>
                    <a:pt x="3479050" y="4030330"/>
                    <a:pt x="3489533" y="4017142"/>
                    <a:pt x="3483834" y="4006037"/>
                  </a:cubicBezTo>
                  <a:cubicBezTo>
                    <a:pt x="3472843" y="3977432"/>
                    <a:pt x="3481472" y="3959829"/>
                    <a:pt x="3504016" y="3942126"/>
                  </a:cubicBezTo>
                  <a:cubicBezTo>
                    <a:pt x="3514224" y="3933202"/>
                    <a:pt x="3527250" y="3913765"/>
                    <a:pt x="3515296" y="3900084"/>
                  </a:cubicBezTo>
                  <a:cubicBezTo>
                    <a:pt x="3505470" y="3886549"/>
                    <a:pt x="3490003" y="3894038"/>
                    <a:pt x="3475676" y="3900534"/>
                  </a:cubicBezTo>
                  <a:cubicBezTo>
                    <a:pt x="3446155" y="3910255"/>
                    <a:pt x="3409355" y="3900195"/>
                    <a:pt x="3394504" y="3931283"/>
                  </a:cubicBezTo>
                  <a:cubicBezTo>
                    <a:pt x="3377630" y="3944028"/>
                    <a:pt x="3362303" y="3949384"/>
                    <a:pt x="3354808" y="3965992"/>
                  </a:cubicBezTo>
                  <a:cubicBezTo>
                    <a:pt x="3348311" y="3983745"/>
                    <a:pt x="3337656" y="3983001"/>
                    <a:pt x="3324292" y="3974574"/>
                  </a:cubicBezTo>
                  <a:cubicBezTo>
                    <a:pt x="3307937" y="3962727"/>
                    <a:pt x="3319141" y="3954942"/>
                    <a:pt x="3327217" y="3945868"/>
                  </a:cubicBezTo>
                  <a:cubicBezTo>
                    <a:pt x="3352583" y="3917656"/>
                    <a:pt x="3377811" y="3891572"/>
                    <a:pt x="3400049" y="3862071"/>
                  </a:cubicBezTo>
                  <a:cubicBezTo>
                    <a:pt x="3423561" y="3829445"/>
                    <a:pt x="3416278" y="3809665"/>
                    <a:pt x="3380749" y="3796480"/>
                  </a:cubicBezTo>
                  <a:cubicBezTo>
                    <a:pt x="3375493" y="3795043"/>
                    <a:pt x="3371370" y="3792615"/>
                    <a:pt x="3365116" y="3790037"/>
                  </a:cubicBezTo>
                  <a:cubicBezTo>
                    <a:pt x="3395708" y="3747197"/>
                    <a:pt x="3311868" y="3719941"/>
                    <a:pt x="3351255" y="3673430"/>
                  </a:cubicBezTo>
                  <a:cubicBezTo>
                    <a:pt x="3362873" y="3659250"/>
                    <a:pt x="3342396" y="3644973"/>
                    <a:pt x="3326074" y="3649189"/>
                  </a:cubicBezTo>
                  <a:cubicBezTo>
                    <a:pt x="3285043" y="3654896"/>
                    <a:pt x="3277180" y="3627580"/>
                    <a:pt x="3268318" y="3599122"/>
                  </a:cubicBezTo>
                  <a:cubicBezTo>
                    <a:pt x="3266601" y="3592578"/>
                    <a:pt x="3264884" y="3586035"/>
                    <a:pt x="3262034" y="3580483"/>
                  </a:cubicBezTo>
                  <a:cubicBezTo>
                    <a:pt x="3249565" y="3558197"/>
                    <a:pt x="3244566" y="3544464"/>
                    <a:pt x="3249131" y="3535949"/>
                  </a:cubicBezTo>
                  <a:cubicBezTo>
                    <a:pt x="3253695" y="3527433"/>
                    <a:pt x="3267817" y="3524135"/>
                    <a:pt x="3293590" y="3522719"/>
                  </a:cubicBezTo>
                  <a:close/>
                  <a:moveTo>
                    <a:pt x="5781103" y="3503931"/>
                  </a:moveTo>
                  <a:cubicBezTo>
                    <a:pt x="5809849" y="3500580"/>
                    <a:pt x="5815301" y="3529477"/>
                    <a:pt x="5815435" y="3543222"/>
                  </a:cubicBezTo>
                  <a:cubicBezTo>
                    <a:pt x="5816401" y="3576041"/>
                    <a:pt x="5800685" y="3605627"/>
                    <a:pt x="5785947" y="3636338"/>
                  </a:cubicBezTo>
                  <a:cubicBezTo>
                    <a:pt x="5773745" y="3645026"/>
                    <a:pt x="5765613" y="3640253"/>
                    <a:pt x="5765481" y="3626509"/>
                  </a:cubicBezTo>
                  <a:cubicBezTo>
                    <a:pt x="5767873" y="3606592"/>
                    <a:pt x="5759189" y="3594387"/>
                    <a:pt x="5748535" y="3579935"/>
                  </a:cubicBezTo>
                  <a:cubicBezTo>
                    <a:pt x="5740555" y="3569095"/>
                    <a:pt x="5752609" y="3534046"/>
                    <a:pt x="5766827" y="3515487"/>
                  </a:cubicBezTo>
                  <a:cubicBezTo>
                    <a:pt x="5771565" y="3509300"/>
                    <a:pt x="5776545" y="3504946"/>
                    <a:pt x="5781103" y="3503931"/>
                  </a:cubicBezTo>
                  <a:close/>
                  <a:moveTo>
                    <a:pt x="5677125" y="3456575"/>
                  </a:moveTo>
                  <a:cubicBezTo>
                    <a:pt x="5680791" y="3457304"/>
                    <a:pt x="5684527" y="3459447"/>
                    <a:pt x="5687979" y="3462331"/>
                  </a:cubicBezTo>
                  <a:cubicBezTo>
                    <a:pt x="5693827" y="3469022"/>
                    <a:pt x="5699673" y="3475713"/>
                    <a:pt x="5695201" y="3485528"/>
                  </a:cubicBezTo>
                  <a:cubicBezTo>
                    <a:pt x="5687803" y="3491997"/>
                    <a:pt x="5680815" y="3488267"/>
                    <a:pt x="5674967" y="3481576"/>
                  </a:cubicBezTo>
                  <a:cubicBezTo>
                    <a:pt x="5670099" y="3476000"/>
                    <a:pt x="5660185" y="3468927"/>
                    <a:pt x="5666691" y="3459302"/>
                  </a:cubicBezTo>
                  <a:cubicBezTo>
                    <a:pt x="5669863" y="3456531"/>
                    <a:pt x="5673459" y="3455846"/>
                    <a:pt x="5677125" y="3456575"/>
                  </a:cubicBezTo>
                  <a:close/>
                  <a:moveTo>
                    <a:pt x="4836547" y="3452810"/>
                  </a:moveTo>
                  <a:cubicBezTo>
                    <a:pt x="4844675" y="3452257"/>
                    <a:pt x="4852695" y="3454680"/>
                    <a:pt x="4858443" y="3460134"/>
                  </a:cubicBezTo>
                  <a:cubicBezTo>
                    <a:pt x="4872099" y="3471258"/>
                    <a:pt x="4855289" y="3488053"/>
                    <a:pt x="4855863" y="3502226"/>
                  </a:cubicBezTo>
                  <a:cubicBezTo>
                    <a:pt x="4840401" y="3511555"/>
                    <a:pt x="4824205" y="3511039"/>
                    <a:pt x="4812703" y="3500129"/>
                  </a:cubicBezTo>
                  <a:cubicBezTo>
                    <a:pt x="4801205" y="3489219"/>
                    <a:pt x="4803895" y="3474284"/>
                    <a:pt x="4814015" y="3463340"/>
                  </a:cubicBezTo>
                  <a:cubicBezTo>
                    <a:pt x="4820189" y="3456894"/>
                    <a:pt x="4828421" y="3453364"/>
                    <a:pt x="4836547" y="3452810"/>
                  </a:cubicBezTo>
                  <a:close/>
                  <a:moveTo>
                    <a:pt x="3148575" y="3401203"/>
                  </a:moveTo>
                  <a:cubicBezTo>
                    <a:pt x="3163337" y="3403050"/>
                    <a:pt x="3178468" y="3417854"/>
                    <a:pt x="3195714" y="3417527"/>
                  </a:cubicBezTo>
                  <a:cubicBezTo>
                    <a:pt x="3195192" y="3425851"/>
                    <a:pt x="3197858" y="3433358"/>
                    <a:pt x="3196491" y="3438486"/>
                  </a:cubicBezTo>
                  <a:cubicBezTo>
                    <a:pt x="3186878" y="3458695"/>
                    <a:pt x="3192076" y="3475791"/>
                    <a:pt x="3205720" y="3491404"/>
                  </a:cubicBezTo>
                  <a:cubicBezTo>
                    <a:pt x="3211568" y="3498096"/>
                    <a:pt x="3209944" y="3507385"/>
                    <a:pt x="3202342" y="3512065"/>
                  </a:cubicBezTo>
                  <a:cubicBezTo>
                    <a:pt x="3194871" y="3514661"/>
                    <a:pt x="3185451" y="3515030"/>
                    <a:pt x="3184737" y="3509752"/>
                  </a:cubicBezTo>
                  <a:cubicBezTo>
                    <a:pt x="3174797" y="3484999"/>
                    <a:pt x="3150370" y="3474882"/>
                    <a:pt x="3138092" y="3454142"/>
                  </a:cubicBezTo>
                  <a:cubicBezTo>
                    <a:pt x="3129579" y="3439942"/>
                    <a:pt x="3114378" y="3415855"/>
                    <a:pt x="3133867" y="3404717"/>
                  </a:cubicBezTo>
                  <a:cubicBezTo>
                    <a:pt x="3138773" y="3401412"/>
                    <a:pt x="3143653" y="3400587"/>
                    <a:pt x="3148575" y="3401203"/>
                  </a:cubicBezTo>
                  <a:close/>
                  <a:moveTo>
                    <a:pt x="5672065" y="3389621"/>
                  </a:moveTo>
                  <a:cubicBezTo>
                    <a:pt x="5675213" y="3390056"/>
                    <a:pt x="5678627" y="3391852"/>
                    <a:pt x="5681781" y="3394406"/>
                  </a:cubicBezTo>
                  <a:cubicBezTo>
                    <a:pt x="5690203" y="3404041"/>
                    <a:pt x="5683941" y="3413766"/>
                    <a:pt x="5680821" y="3422867"/>
                  </a:cubicBezTo>
                  <a:cubicBezTo>
                    <a:pt x="5677697" y="3429849"/>
                    <a:pt x="5670355" y="3429894"/>
                    <a:pt x="5667187" y="3422041"/>
                  </a:cubicBezTo>
                  <a:cubicBezTo>
                    <a:pt x="5660865" y="3412695"/>
                    <a:pt x="5656633" y="3401521"/>
                    <a:pt x="5663949" y="3393001"/>
                  </a:cubicBezTo>
                  <a:cubicBezTo>
                    <a:pt x="5666037" y="3390112"/>
                    <a:pt x="5668917" y="3389186"/>
                    <a:pt x="5672065" y="3389621"/>
                  </a:cubicBezTo>
                  <a:close/>
                  <a:moveTo>
                    <a:pt x="3620275" y="3331026"/>
                  </a:moveTo>
                  <a:cubicBezTo>
                    <a:pt x="3635589" y="3329895"/>
                    <a:pt x="3630395" y="3342606"/>
                    <a:pt x="3630835" y="3352437"/>
                  </a:cubicBezTo>
                  <a:cubicBezTo>
                    <a:pt x="3632285" y="3363425"/>
                    <a:pt x="3624783" y="3378159"/>
                    <a:pt x="3641976" y="3381512"/>
                  </a:cubicBezTo>
                  <a:cubicBezTo>
                    <a:pt x="3655988" y="3383558"/>
                    <a:pt x="3665374" y="3373309"/>
                    <a:pt x="3671436" y="3363924"/>
                  </a:cubicBezTo>
                  <a:cubicBezTo>
                    <a:pt x="3679807" y="3352518"/>
                    <a:pt x="3687739" y="3331281"/>
                    <a:pt x="3704216" y="3345475"/>
                  </a:cubicBezTo>
                  <a:cubicBezTo>
                    <a:pt x="3717658" y="3356194"/>
                    <a:pt x="3701486" y="3370334"/>
                    <a:pt x="3695282" y="3381887"/>
                  </a:cubicBezTo>
                  <a:cubicBezTo>
                    <a:pt x="3683018" y="3402828"/>
                    <a:pt x="3669594" y="3424778"/>
                    <a:pt x="3660939" y="3440521"/>
                  </a:cubicBezTo>
                  <a:cubicBezTo>
                    <a:pt x="3643612" y="3455670"/>
                    <a:pt x="3569064" y="3447309"/>
                    <a:pt x="3563422" y="3433857"/>
                  </a:cubicBezTo>
                  <a:cubicBezTo>
                    <a:pt x="3554742" y="3416928"/>
                    <a:pt x="3568177" y="3411312"/>
                    <a:pt x="3580310" y="3408876"/>
                  </a:cubicBezTo>
                  <a:cubicBezTo>
                    <a:pt x="3612232" y="3403434"/>
                    <a:pt x="3620890" y="3387693"/>
                    <a:pt x="3608734" y="3357460"/>
                  </a:cubicBezTo>
                  <a:cubicBezTo>
                    <a:pt x="3606855" y="3352976"/>
                    <a:pt x="3605621" y="3346902"/>
                    <a:pt x="3606920" y="3341682"/>
                  </a:cubicBezTo>
                  <a:cubicBezTo>
                    <a:pt x="3608218" y="3336464"/>
                    <a:pt x="3612042" y="3332097"/>
                    <a:pt x="3620275" y="3331026"/>
                  </a:cubicBezTo>
                  <a:close/>
                  <a:moveTo>
                    <a:pt x="5527183" y="3317407"/>
                  </a:moveTo>
                  <a:cubicBezTo>
                    <a:pt x="5530641" y="3317608"/>
                    <a:pt x="5534293" y="3318841"/>
                    <a:pt x="5538175" y="3321516"/>
                  </a:cubicBezTo>
                  <a:cubicBezTo>
                    <a:pt x="5544533" y="3338218"/>
                    <a:pt x="5552055" y="3353897"/>
                    <a:pt x="5533705" y="3365895"/>
                  </a:cubicBezTo>
                  <a:cubicBezTo>
                    <a:pt x="5522031" y="3376105"/>
                    <a:pt x="5508517" y="3381850"/>
                    <a:pt x="5494319" y="3367959"/>
                  </a:cubicBezTo>
                  <a:cubicBezTo>
                    <a:pt x="5479117" y="3352922"/>
                    <a:pt x="5487457" y="3343607"/>
                    <a:pt x="5500297" y="3332379"/>
                  </a:cubicBezTo>
                  <a:cubicBezTo>
                    <a:pt x="5508177" y="3325489"/>
                    <a:pt x="5516807" y="3316804"/>
                    <a:pt x="5527183" y="3317407"/>
                  </a:cubicBezTo>
                  <a:close/>
                  <a:moveTo>
                    <a:pt x="3583218" y="3293467"/>
                  </a:moveTo>
                  <a:cubicBezTo>
                    <a:pt x="3586389" y="3292591"/>
                    <a:pt x="3590176" y="3293547"/>
                    <a:pt x="3594582" y="3296336"/>
                  </a:cubicBezTo>
                  <a:cubicBezTo>
                    <a:pt x="3599867" y="3306891"/>
                    <a:pt x="3601985" y="3318320"/>
                    <a:pt x="3592882" y="3328175"/>
                  </a:cubicBezTo>
                  <a:cubicBezTo>
                    <a:pt x="3588069" y="3336178"/>
                    <a:pt x="3578907" y="3334704"/>
                    <a:pt x="3572151" y="3329226"/>
                  </a:cubicBezTo>
                  <a:cubicBezTo>
                    <a:pt x="3563694" y="3319548"/>
                    <a:pt x="3570741" y="3309594"/>
                    <a:pt x="3575555" y="3301590"/>
                  </a:cubicBezTo>
                  <a:cubicBezTo>
                    <a:pt x="3577493" y="3297049"/>
                    <a:pt x="3580046" y="3294342"/>
                    <a:pt x="3583218" y="3293467"/>
                  </a:cubicBezTo>
                  <a:close/>
                  <a:moveTo>
                    <a:pt x="677399" y="3069773"/>
                  </a:moveTo>
                  <a:cubicBezTo>
                    <a:pt x="682057" y="3070206"/>
                    <a:pt x="686351" y="3073964"/>
                    <a:pt x="688034" y="3080502"/>
                  </a:cubicBezTo>
                  <a:cubicBezTo>
                    <a:pt x="698884" y="3109064"/>
                    <a:pt x="717585" y="3132768"/>
                    <a:pt x="718456" y="3166050"/>
                  </a:cubicBezTo>
                  <a:cubicBezTo>
                    <a:pt x="720714" y="3210141"/>
                    <a:pt x="727387" y="3252369"/>
                    <a:pt x="728501" y="3297458"/>
                  </a:cubicBezTo>
                  <a:cubicBezTo>
                    <a:pt x="730099" y="3366158"/>
                    <a:pt x="690660" y="3408651"/>
                    <a:pt x="660304" y="3459230"/>
                  </a:cubicBezTo>
                  <a:cubicBezTo>
                    <a:pt x="653992" y="3472760"/>
                    <a:pt x="642569" y="3482748"/>
                    <a:pt x="634273" y="3494008"/>
                  </a:cubicBezTo>
                  <a:lnTo>
                    <a:pt x="633842" y="3496721"/>
                  </a:lnTo>
                  <a:lnTo>
                    <a:pt x="662316" y="3508297"/>
                  </a:lnTo>
                  <a:cubicBezTo>
                    <a:pt x="670198" y="3513457"/>
                    <a:pt x="672667" y="3521626"/>
                    <a:pt x="659219" y="3538303"/>
                  </a:cubicBezTo>
                  <a:cubicBezTo>
                    <a:pt x="651757" y="3548763"/>
                    <a:pt x="645231" y="3572175"/>
                    <a:pt x="624326" y="3564877"/>
                  </a:cubicBezTo>
                  <a:cubicBezTo>
                    <a:pt x="613287" y="3561744"/>
                    <a:pt x="612330" y="3554711"/>
                    <a:pt x="613330" y="3546951"/>
                  </a:cubicBezTo>
                  <a:lnTo>
                    <a:pt x="614017" y="3526611"/>
                  </a:lnTo>
                  <a:lnTo>
                    <a:pt x="598842" y="3559534"/>
                  </a:lnTo>
                  <a:cubicBezTo>
                    <a:pt x="596838" y="3572804"/>
                    <a:pt x="598281" y="3586562"/>
                    <a:pt x="602145" y="3600207"/>
                  </a:cubicBezTo>
                  <a:cubicBezTo>
                    <a:pt x="607193" y="3619824"/>
                    <a:pt x="610109" y="3639304"/>
                    <a:pt x="609751" y="3659645"/>
                  </a:cubicBezTo>
                  <a:cubicBezTo>
                    <a:pt x="606204" y="3694788"/>
                    <a:pt x="584802" y="3709497"/>
                    <a:pt x="551795" y="3706315"/>
                  </a:cubicBezTo>
                  <a:cubicBezTo>
                    <a:pt x="530604" y="3702814"/>
                    <a:pt x="511094" y="3705854"/>
                    <a:pt x="491135" y="3715297"/>
                  </a:cubicBezTo>
                  <a:cubicBezTo>
                    <a:pt x="467898" y="3725600"/>
                    <a:pt x="445115" y="3729502"/>
                    <a:pt x="422241" y="3719464"/>
                  </a:cubicBezTo>
                  <a:cubicBezTo>
                    <a:pt x="401495" y="3709563"/>
                    <a:pt x="380997" y="3711467"/>
                    <a:pt x="386138" y="3745023"/>
                  </a:cubicBezTo>
                  <a:cubicBezTo>
                    <a:pt x="389205" y="3762368"/>
                    <a:pt x="379768" y="3774626"/>
                    <a:pt x="362543" y="3775668"/>
                  </a:cubicBezTo>
                  <a:cubicBezTo>
                    <a:pt x="339757" y="3779570"/>
                    <a:pt x="314239" y="3791872"/>
                    <a:pt x="294247" y="3771301"/>
                  </a:cubicBezTo>
                  <a:cubicBezTo>
                    <a:pt x="279214" y="3756406"/>
                    <a:pt x="291239" y="3737882"/>
                    <a:pt x="306928" y="3728166"/>
                  </a:cubicBezTo>
                  <a:cubicBezTo>
                    <a:pt x="340595" y="3706739"/>
                    <a:pt x="333863" y="3680586"/>
                    <a:pt x="315011" y="3659015"/>
                  </a:cubicBezTo>
                  <a:cubicBezTo>
                    <a:pt x="296314" y="3635310"/>
                    <a:pt x="275362" y="3643617"/>
                    <a:pt x="250833" y="3657054"/>
                  </a:cubicBezTo>
                  <a:cubicBezTo>
                    <a:pt x="220595" y="3675485"/>
                    <a:pt x="186205" y="3661494"/>
                    <a:pt x="157920" y="3652182"/>
                  </a:cubicBezTo>
                  <a:cubicBezTo>
                    <a:pt x="137027" y="3644414"/>
                    <a:pt x="174362" y="3631797"/>
                    <a:pt x="174421" y="3615722"/>
                  </a:cubicBezTo>
                  <a:cubicBezTo>
                    <a:pt x="139581" y="3608135"/>
                    <a:pt x="136274" y="3578986"/>
                    <a:pt x="134108" y="3548835"/>
                  </a:cubicBezTo>
                  <a:cubicBezTo>
                    <a:pt x="132724" y="3538028"/>
                    <a:pt x="133625" y="3525224"/>
                    <a:pt x="127675" y="3518412"/>
                  </a:cubicBezTo>
                  <a:cubicBezTo>
                    <a:pt x="94788" y="3483081"/>
                    <a:pt x="120907" y="3462243"/>
                    <a:pt x="147030" y="3441405"/>
                  </a:cubicBezTo>
                  <a:cubicBezTo>
                    <a:pt x="178862" y="3415574"/>
                    <a:pt x="207716" y="3386337"/>
                    <a:pt x="247336" y="3371721"/>
                  </a:cubicBezTo>
                  <a:cubicBezTo>
                    <a:pt x="283679" y="3357968"/>
                    <a:pt x="296511" y="3312700"/>
                    <a:pt x="279257" y="3283729"/>
                  </a:cubicBezTo>
                  <a:cubicBezTo>
                    <a:pt x="260702" y="3250386"/>
                    <a:pt x="259866" y="3230839"/>
                    <a:pt x="281950" y="3215471"/>
                  </a:cubicBezTo>
                  <a:cubicBezTo>
                    <a:pt x="289311" y="3210347"/>
                    <a:pt x="299220" y="3205690"/>
                    <a:pt x="311869" y="3201141"/>
                  </a:cubicBezTo>
                  <a:cubicBezTo>
                    <a:pt x="344934" y="3188250"/>
                    <a:pt x="379140" y="3174359"/>
                    <a:pt x="416324" y="3163875"/>
                  </a:cubicBezTo>
                  <a:cubicBezTo>
                    <a:pt x="440553" y="3154707"/>
                    <a:pt x="456545" y="3140723"/>
                    <a:pt x="469861" y="3119068"/>
                  </a:cubicBezTo>
                  <a:cubicBezTo>
                    <a:pt x="495497" y="3074618"/>
                    <a:pt x="520568" y="3068718"/>
                    <a:pt x="566019" y="3093063"/>
                  </a:cubicBezTo>
                  <a:cubicBezTo>
                    <a:pt x="601250" y="3110323"/>
                    <a:pt x="637323" y="3130849"/>
                    <a:pt x="664557" y="3079001"/>
                  </a:cubicBezTo>
                  <a:cubicBezTo>
                    <a:pt x="667714" y="3072235"/>
                    <a:pt x="672740" y="3069342"/>
                    <a:pt x="677399" y="3069773"/>
                  </a:cubicBezTo>
                  <a:close/>
                  <a:moveTo>
                    <a:pt x="140670" y="3032658"/>
                  </a:moveTo>
                  <a:cubicBezTo>
                    <a:pt x="137811" y="3095695"/>
                    <a:pt x="119029" y="3156514"/>
                    <a:pt x="113041" y="3218252"/>
                  </a:cubicBezTo>
                  <a:cubicBezTo>
                    <a:pt x="105589" y="3303468"/>
                    <a:pt x="65286" y="3383103"/>
                    <a:pt x="67230" y="3472212"/>
                  </a:cubicBezTo>
                  <a:cubicBezTo>
                    <a:pt x="52844" y="3531203"/>
                    <a:pt x="58647" y="3592719"/>
                    <a:pt x="55923" y="3653621"/>
                  </a:cubicBezTo>
                  <a:cubicBezTo>
                    <a:pt x="54790" y="3654613"/>
                    <a:pt x="52525" y="3656593"/>
                    <a:pt x="50260" y="3658573"/>
                  </a:cubicBezTo>
                  <a:cubicBezTo>
                    <a:pt x="30205" y="3653913"/>
                    <a:pt x="27004" y="3636532"/>
                    <a:pt x="27935" y="3621592"/>
                  </a:cubicBezTo>
                  <a:cubicBezTo>
                    <a:pt x="33389" y="3534089"/>
                    <a:pt x="23652" y="3449777"/>
                    <a:pt x="16179" y="3363487"/>
                  </a:cubicBezTo>
                  <a:cubicBezTo>
                    <a:pt x="11644" y="3333147"/>
                    <a:pt x="20904" y="3304872"/>
                    <a:pt x="33291" y="3277894"/>
                  </a:cubicBezTo>
                  <a:cubicBezTo>
                    <a:pt x="67331" y="3195666"/>
                    <a:pt x="88843" y="3108247"/>
                    <a:pt x="140670" y="3032658"/>
                  </a:cubicBezTo>
                  <a:close/>
                  <a:moveTo>
                    <a:pt x="4666949" y="3020868"/>
                  </a:moveTo>
                  <a:cubicBezTo>
                    <a:pt x="4674353" y="3022565"/>
                    <a:pt x="4681671" y="3027404"/>
                    <a:pt x="4687897" y="3032175"/>
                  </a:cubicBezTo>
                  <a:cubicBezTo>
                    <a:pt x="4700349" y="3041713"/>
                    <a:pt x="4697239" y="3054648"/>
                    <a:pt x="4686577" y="3066015"/>
                  </a:cubicBezTo>
                  <a:cubicBezTo>
                    <a:pt x="4673889" y="3075065"/>
                    <a:pt x="4654821" y="3081525"/>
                    <a:pt x="4643535" y="3070965"/>
                  </a:cubicBezTo>
                  <a:cubicBezTo>
                    <a:pt x="4631079" y="3061427"/>
                    <a:pt x="4635825" y="3040933"/>
                    <a:pt x="4645477" y="3028408"/>
                  </a:cubicBezTo>
                  <a:cubicBezTo>
                    <a:pt x="4652055" y="3020614"/>
                    <a:pt x="4659545" y="3019171"/>
                    <a:pt x="4666949" y="3020868"/>
                  </a:cubicBezTo>
                  <a:close/>
                  <a:moveTo>
                    <a:pt x="1976732" y="2914485"/>
                  </a:moveTo>
                  <a:cubicBezTo>
                    <a:pt x="1977731" y="2915626"/>
                    <a:pt x="1977555" y="2917789"/>
                    <a:pt x="1977555" y="2917789"/>
                  </a:cubicBezTo>
                  <a:cubicBezTo>
                    <a:pt x="1976333" y="2932943"/>
                    <a:pt x="1983608" y="2950726"/>
                    <a:pt x="1967558" y="2960734"/>
                  </a:cubicBezTo>
                  <a:cubicBezTo>
                    <a:pt x="1964220" y="2961642"/>
                    <a:pt x="1956719" y="2960152"/>
                    <a:pt x="1956892" y="2957988"/>
                  </a:cubicBezTo>
                  <a:cubicBezTo>
                    <a:pt x="1949794" y="2938040"/>
                    <a:pt x="1963849" y="2925750"/>
                    <a:pt x="1976732" y="2914485"/>
                  </a:cubicBezTo>
                  <a:close/>
                  <a:moveTo>
                    <a:pt x="5842169" y="2912649"/>
                  </a:moveTo>
                  <a:cubicBezTo>
                    <a:pt x="5845153" y="2912402"/>
                    <a:pt x="5848159" y="2913222"/>
                    <a:pt x="5850921" y="2914638"/>
                  </a:cubicBezTo>
                  <a:cubicBezTo>
                    <a:pt x="5856445" y="2917468"/>
                    <a:pt x="5860999" y="2922678"/>
                    <a:pt x="5862465" y="2926504"/>
                  </a:cubicBezTo>
                  <a:cubicBezTo>
                    <a:pt x="5869337" y="2942969"/>
                    <a:pt x="5890695" y="2963111"/>
                    <a:pt x="5876743" y="2979393"/>
                  </a:cubicBezTo>
                  <a:cubicBezTo>
                    <a:pt x="5863915" y="2992654"/>
                    <a:pt x="5851929" y="2972489"/>
                    <a:pt x="5842767" y="2964157"/>
                  </a:cubicBezTo>
                  <a:cubicBezTo>
                    <a:pt x="5826471" y="2949804"/>
                    <a:pt x="5817521" y="2933112"/>
                    <a:pt x="5833549" y="2917059"/>
                  </a:cubicBezTo>
                  <a:cubicBezTo>
                    <a:pt x="5836223" y="2914208"/>
                    <a:pt x="5839185" y="2912895"/>
                    <a:pt x="5842169" y="2912649"/>
                  </a:cubicBezTo>
                  <a:close/>
                  <a:moveTo>
                    <a:pt x="7143181" y="2434811"/>
                  </a:moveTo>
                  <a:cubicBezTo>
                    <a:pt x="7138401" y="2433959"/>
                    <a:pt x="7133653" y="2436600"/>
                    <a:pt x="7128813" y="2438566"/>
                  </a:cubicBezTo>
                  <a:lnTo>
                    <a:pt x="7113939" y="2438252"/>
                  </a:lnTo>
                  <a:lnTo>
                    <a:pt x="7120989" y="2471184"/>
                  </a:lnTo>
                  <a:lnTo>
                    <a:pt x="7129697" y="2455159"/>
                  </a:lnTo>
                  <a:cubicBezTo>
                    <a:pt x="7135241" y="2448804"/>
                    <a:pt x="7141031" y="2442736"/>
                    <a:pt x="7143181" y="2434811"/>
                  </a:cubicBezTo>
                  <a:close/>
                  <a:moveTo>
                    <a:pt x="5119099" y="2433330"/>
                  </a:moveTo>
                  <a:cubicBezTo>
                    <a:pt x="5123225" y="2435522"/>
                    <a:pt x="5126977" y="2439811"/>
                    <a:pt x="5130473" y="2443815"/>
                  </a:cubicBezTo>
                  <a:cubicBezTo>
                    <a:pt x="5133473" y="2447247"/>
                    <a:pt x="5139699" y="2449871"/>
                    <a:pt x="5138469" y="2452965"/>
                  </a:cubicBezTo>
                  <a:cubicBezTo>
                    <a:pt x="5141563" y="2512814"/>
                    <a:pt x="5197139" y="2506597"/>
                    <a:pt x="5231051" y="2527389"/>
                  </a:cubicBezTo>
                  <a:cubicBezTo>
                    <a:pt x="5241279" y="2534590"/>
                    <a:pt x="5266779" y="2534494"/>
                    <a:pt x="5257155" y="2555012"/>
                  </a:cubicBezTo>
                  <a:cubicBezTo>
                    <a:pt x="5249767" y="2573581"/>
                    <a:pt x="5232263" y="2582830"/>
                    <a:pt x="5209461" y="2572499"/>
                  </a:cubicBezTo>
                  <a:cubicBezTo>
                    <a:pt x="5174203" y="2556920"/>
                    <a:pt x="5140943" y="2543628"/>
                    <a:pt x="5105567" y="2530169"/>
                  </a:cubicBezTo>
                  <a:cubicBezTo>
                    <a:pt x="5125643" y="2512611"/>
                    <a:pt x="5141493" y="2494715"/>
                    <a:pt x="5099423" y="2487107"/>
                  </a:cubicBezTo>
                  <a:cubicBezTo>
                    <a:pt x="5087849" y="2485120"/>
                    <a:pt x="5079735" y="2478089"/>
                    <a:pt x="5080433" y="2465373"/>
                  </a:cubicBezTo>
                  <a:cubicBezTo>
                    <a:pt x="5080897" y="2456896"/>
                    <a:pt x="5084639" y="2451607"/>
                    <a:pt x="5089519" y="2447339"/>
                  </a:cubicBezTo>
                  <a:cubicBezTo>
                    <a:pt x="5094401" y="2443071"/>
                    <a:pt x="5100419" y="2439825"/>
                    <a:pt x="5105441" y="2435436"/>
                  </a:cubicBezTo>
                  <a:cubicBezTo>
                    <a:pt x="5110459" y="2431045"/>
                    <a:pt x="5114971" y="2431139"/>
                    <a:pt x="5119099" y="2433330"/>
                  </a:cubicBezTo>
                  <a:close/>
                  <a:moveTo>
                    <a:pt x="5313265" y="2417693"/>
                  </a:moveTo>
                  <a:cubicBezTo>
                    <a:pt x="5315381" y="2418248"/>
                    <a:pt x="5317315" y="2419927"/>
                    <a:pt x="5319221" y="2422108"/>
                  </a:cubicBezTo>
                  <a:cubicBezTo>
                    <a:pt x="5320817" y="2430336"/>
                    <a:pt x="5330351" y="2441244"/>
                    <a:pt x="5320839" y="2449561"/>
                  </a:cubicBezTo>
                  <a:cubicBezTo>
                    <a:pt x="5316613" y="2453258"/>
                    <a:pt x="5310685" y="2450743"/>
                    <a:pt x="5307825" y="2447470"/>
                  </a:cubicBezTo>
                  <a:cubicBezTo>
                    <a:pt x="5302207" y="2438908"/>
                    <a:pt x="5297649" y="2429424"/>
                    <a:pt x="5306205" y="2420014"/>
                  </a:cubicBezTo>
                  <a:cubicBezTo>
                    <a:pt x="5308849" y="2417705"/>
                    <a:pt x="5311149" y="2417137"/>
                    <a:pt x="5313265" y="2417693"/>
                  </a:cubicBezTo>
                  <a:close/>
                  <a:moveTo>
                    <a:pt x="5381079" y="2402539"/>
                  </a:moveTo>
                  <a:cubicBezTo>
                    <a:pt x="5387669" y="2404117"/>
                    <a:pt x="5394041" y="2409028"/>
                    <a:pt x="5399755" y="2415565"/>
                  </a:cubicBezTo>
                  <a:cubicBezTo>
                    <a:pt x="5405843" y="2424919"/>
                    <a:pt x="5418591" y="2434738"/>
                    <a:pt x="5403381" y="2445944"/>
                  </a:cubicBezTo>
                  <a:cubicBezTo>
                    <a:pt x="5389205" y="2458338"/>
                    <a:pt x="5373667" y="2457247"/>
                    <a:pt x="5358839" y="2445049"/>
                  </a:cubicBezTo>
                  <a:cubicBezTo>
                    <a:pt x="5348455" y="2433163"/>
                    <a:pt x="5348129" y="2420867"/>
                    <a:pt x="5361123" y="2409506"/>
                  </a:cubicBezTo>
                  <a:cubicBezTo>
                    <a:pt x="5367687" y="2402715"/>
                    <a:pt x="5374491" y="2400961"/>
                    <a:pt x="5381079" y="2402539"/>
                  </a:cubicBezTo>
                  <a:close/>
                  <a:moveTo>
                    <a:pt x="5046801" y="2226076"/>
                  </a:moveTo>
                  <a:cubicBezTo>
                    <a:pt x="5055857" y="2227554"/>
                    <a:pt x="5062561" y="2232359"/>
                    <a:pt x="5060339" y="2242429"/>
                  </a:cubicBezTo>
                  <a:cubicBezTo>
                    <a:pt x="5052845" y="2277425"/>
                    <a:pt x="5070603" y="2286281"/>
                    <a:pt x="5094659" y="2297755"/>
                  </a:cubicBezTo>
                  <a:cubicBezTo>
                    <a:pt x="5098811" y="2300217"/>
                    <a:pt x="5102839" y="2304825"/>
                    <a:pt x="5110141" y="2308598"/>
                  </a:cubicBezTo>
                  <a:cubicBezTo>
                    <a:pt x="5118811" y="2325398"/>
                    <a:pt x="5119301" y="2335130"/>
                    <a:pt x="5094209" y="2340816"/>
                  </a:cubicBezTo>
                  <a:cubicBezTo>
                    <a:pt x="5052857" y="2348529"/>
                    <a:pt x="5049191" y="2355798"/>
                    <a:pt x="5071689" y="2393014"/>
                  </a:cubicBezTo>
                  <a:cubicBezTo>
                    <a:pt x="5078345" y="2407512"/>
                    <a:pt x="5070523" y="2412320"/>
                    <a:pt x="5065721" y="2420583"/>
                  </a:cubicBezTo>
                  <a:cubicBezTo>
                    <a:pt x="5058645" y="2430832"/>
                    <a:pt x="5051831" y="2436794"/>
                    <a:pt x="5038359" y="2428254"/>
                  </a:cubicBezTo>
                  <a:cubicBezTo>
                    <a:pt x="5029041" y="2422179"/>
                    <a:pt x="5016447" y="2416936"/>
                    <a:pt x="5005863" y="2414000"/>
                  </a:cubicBezTo>
                  <a:cubicBezTo>
                    <a:pt x="4979281" y="2408801"/>
                    <a:pt x="4955585" y="2409203"/>
                    <a:pt x="4992941" y="2378569"/>
                  </a:cubicBezTo>
                  <a:cubicBezTo>
                    <a:pt x="5008713" y="2366808"/>
                    <a:pt x="5006113" y="2338606"/>
                    <a:pt x="4996567" y="2318509"/>
                  </a:cubicBezTo>
                  <a:cubicBezTo>
                    <a:pt x="4984131" y="2292810"/>
                    <a:pt x="4995939" y="2239819"/>
                    <a:pt x="5019147" y="2229685"/>
                  </a:cubicBezTo>
                  <a:cubicBezTo>
                    <a:pt x="5026337" y="2226446"/>
                    <a:pt x="5037743" y="2224596"/>
                    <a:pt x="5046801" y="2226076"/>
                  </a:cubicBezTo>
                  <a:close/>
                  <a:moveTo>
                    <a:pt x="5940505" y="2200084"/>
                  </a:moveTo>
                  <a:cubicBezTo>
                    <a:pt x="5948123" y="2203169"/>
                    <a:pt x="5943483" y="2216137"/>
                    <a:pt x="5944531" y="2224136"/>
                  </a:cubicBezTo>
                  <a:cubicBezTo>
                    <a:pt x="5947315" y="2245460"/>
                    <a:pt x="5960213" y="2257950"/>
                    <a:pt x="5979017" y="2245467"/>
                  </a:cubicBezTo>
                  <a:cubicBezTo>
                    <a:pt x="5998803" y="2234107"/>
                    <a:pt x="6020679" y="2238740"/>
                    <a:pt x="6041019" y="2234816"/>
                  </a:cubicBezTo>
                  <a:cubicBezTo>
                    <a:pt x="6017855" y="2264976"/>
                    <a:pt x="5984747" y="2270161"/>
                    <a:pt x="5951783" y="2273240"/>
                  </a:cubicBezTo>
                  <a:cubicBezTo>
                    <a:pt x="5927377" y="2274777"/>
                    <a:pt x="5923609" y="2252330"/>
                    <a:pt x="5916185" y="2237036"/>
                  </a:cubicBezTo>
                  <a:cubicBezTo>
                    <a:pt x="5907641" y="2222725"/>
                    <a:pt x="5913967" y="2207293"/>
                    <a:pt x="5928139" y="2200843"/>
                  </a:cubicBezTo>
                  <a:cubicBezTo>
                    <a:pt x="5934067" y="2199125"/>
                    <a:pt x="5937967" y="2199055"/>
                    <a:pt x="5940505" y="2200084"/>
                  </a:cubicBezTo>
                  <a:close/>
                  <a:moveTo>
                    <a:pt x="1913975" y="2152092"/>
                  </a:moveTo>
                  <a:cubicBezTo>
                    <a:pt x="1919513" y="2150511"/>
                    <a:pt x="1925107" y="2151212"/>
                    <a:pt x="1930054" y="2154341"/>
                  </a:cubicBezTo>
                  <a:cubicBezTo>
                    <a:pt x="1933154" y="2155355"/>
                    <a:pt x="1933082" y="2162875"/>
                    <a:pt x="1930571" y="2165069"/>
                  </a:cubicBezTo>
                  <a:cubicBezTo>
                    <a:pt x="1918354" y="2173887"/>
                    <a:pt x="1907462" y="2174092"/>
                    <a:pt x="1898233" y="2163528"/>
                  </a:cubicBezTo>
                  <a:cubicBezTo>
                    <a:pt x="1902957" y="2157533"/>
                    <a:pt x="1908437" y="2153671"/>
                    <a:pt x="1913975" y="2152092"/>
                  </a:cubicBezTo>
                  <a:close/>
                  <a:moveTo>
                    <a:pt x="4643675" y="2096337"/>
                  </a:moveTo>
                  <a:cubicBezTo>
                    <a:pt x="4661591" y="2107716"/>
                    <a:pt x="4674199" y="2119868"/>
                    <a:pt x="4679079" y="2136851"/>
                  </a:cubicBezTo>
                  <a:cubicBezTo>
                    <a:pt x="4684129" y="2151752"/>
                    <a:pt x="4680657" y="2168305"/>
                    <a:pt x="4664579" y="2172708"/>
                  </a:cubicBezTo>
                  <a:cubicBezTo>
                    <a:pt x="4647369" y="2178097"/>
                    <a:pt x="4647795" y="2160341"/>
                    <a:pt x="4642227" y="2151690"/>
                  </a:cubicBezTo>
                  <a:cubicBezTo>
                    <a:pt x="4635265" y="2134598"/>
                    <a:pt x="4632475" y="2117724"/>
                    <a:pt x="4643675" y="2096337"/>
                  </a:cubicBezTo>
                  <a:close/>
                  <a:moveTo>
                    <a:pt x="4890915" y="2075817"/>
                  </a:moveTo>
                  <a:cubicBezTo>
                    <a:pt x="4895749" y="2076070"/>
                    <a:pt x="4900449" y="2077755"/>
                    <a:pt x="4904627" y="2081479"/>
                  </a:cubicBezTo>
                  <a:cubicBezTo>
                    <a:pt x="4909849" y="2085346"/>
                    <a:pt x="4907753" y="2093503"/>
                    <a:pt x="4903573" y="2095050"/>
                  </a:cubicBezTo>
                  <a:cubicBezTo>
                    <a:pt x="4894159" y="2101171"/>
                    <a:pt x="4883711" y="2099770"/>
                    <a:pt x="4875357" y="2092321"/>
                  </a:cubicBezTo>
                  <a:cubicBezTo>
                    <a:pt x="4869087" y="2087261"/>
                    <a:pt x="4873273" y="2083603"/>
                    <a:pt x="4876411" y="2078751"/>
                  </a:cubicBezTo>
                  <a:cubicBezTo>
                    <a:pt x="4881117" y="2076744"/>
                    <a:pt x="4886083" y="2075564"/>
                    <a:pt x="4890915" y="2075817"/>
                  </a:cubicBezTo>
                  <a:close/>
                  <a:moveTo>
                    <a:pt x="4631169" y="2026717"/>
                  </a:moveTo>
                  <a:cubicBezTo>
                    <a:pt x="4635063" y="2027559"/>
                    <a:pt x="4638859" y="2030087"/>
                    <a:pt x="4642087" y="2032576"/>
                  </a:cubicBezTo>
                  <a:cubicBezTo>
                    <a:pt x="4649309" y="2043257"/>
                    <a:pt x="4651129" y="2050164"/>
                    <a:pt x="4642763" y="2057480"/>
                  </a:cubicBezTo>
                  <a:cubicBezTo>
                    <a:pt x="4635447" y="2065999"/>
                    <a:pt x="4625547" y="2061909"/>
                    <a:pt x="4618183" y="2053477"/>
                  </a:cubicBezTo>
                  <a:cubicBezTo>
                    <a:pt x="4614117" y="2046410"/>
                    <a:pt x="4612439" y="2037252"/>
                    <a:pt x="4619609" y="2030983"/>
                  </a:cubicBezTo>
                  <a:cubicBezTo>
                    <a:pt x="4623263" y="2026722"/>
                    <a:pt x="4627269" y="2025877"/>
                    <a:pt x="4631169" y="2026717"/>
                  </a:cubicBezTo>
                  <a:close/>
                  <a:moveTo>
                    <a:pt x="4315455" y="2002572"/>
                  </a:moveTo>
                  <a:cubicBezTo>
                    <a:pt x="4324663" y="2001168"/>
                    <a:pt x="4335695" y="2014643"/>
                    <a:pt x="4347993" y="2027011"/>
                  </a:cubicBezTo>
                  <a:cubicBezTo>
                    <a:pt x="4365627" y="2040365"/>
                    <a:pt x="4357085" y="2060166"/>
                    <a:pt x="4342217" y="2077277"/>
                  </a:cubicBezTo>
                  <a:cubicBezTo>
                    <a:pt x="4324985" y="2098508"/>
                    <a:pt x="4306445" y="2081839"/>
                    <a:pt x="4295245" y="2069022"/>
                  </a:cubicBezTo>
                  <a:cubicBezTo>
                    <a:pt x="4274887" y="2045722"/>
                    <a:pt x="4296407" y="2024850"/>
                    <a:pt x="4306873" y="2009531"/>
                  </a:cubicBezTo>
                  <a:cubicBezTo>
                    <a:pt x="4309517" y="2005162"/>
                    <a:pt x="4312385" y="2003042"/>
                    <a:pt x="4315455" y="2002572"/>
                  </a:cubicBezTo>
                  <a:close/>
                  <a:moveTo>
                    <a:pt x="2526046" y="1998490"/>
                  </a:moveTo>
                  <a:cubicBezTo>
                    <a:pt x="2529619" y="1998905"/>
                    <a:pt x="2533372" y="2000948"/>
                    <a:pt x="2537449" y="2005614"/>
                  </a:cubicBezTo>
                  <a:cubicBezTo>
                    <a:pt x="2547043" y="2016593"/>
                    <a:pt x="2546125" y="2025143"/>
                    <a:pt x="2533274" y="2034442"/>
                  </a:cubicBezTo>
                  <a:cubicBezTo>
                    <a:pt x="2519008" y="2046920"/>
                    <a:pt x="2503738" y="2048649"/>
                    <a:pt x="2490809" y="2038653"/>
                  </a:cubicBezTo>
                  <a:cubicBezTo>
                    <a:pt x="2481942" y="2030909"/>
                    <a:pt x="2483092" y="2020221"/>
                    <a:pt x="2494752" y="2011962"/>
                  </a:cubicBezTo>
                  <a:cubicBezTo>
                    <a:pt x="2506204" y="2010664"/>
                    <a:pt x="2515321" y="1997245"/>
                    <a:pt x="2526046" y="1998490"/>
                  </a:cubicBezTo>
                  <a:close/>
                  <a:moveTo>
                    <a:pt x="2148402" y="1960973"/>
                  </a:moveTo>
                  <a:cubicBezTo>
                    <a:pt x="2150678" y="1960644"/>
                    <a:pt x="2152841" y="1961519"/>
                    <a:pt x="2154506" y="1964490"/>
                  </a:cubicBezTo>
                  <a:cubicBezTo>
                    <a:pt x="2159988" y="1970763"/>
                    <a:pt x="2159048" y="1978223"/>
                    <a:pt x="2154862" y="1984098"/>
                  </a:cubicBezTo>
                  <a:cubicBezTo>
                    <a:pt x="2151728" y="1989048"/>
                    <a:pt x="2147462" y="1990567"/>
                    <a:pt x="2140925" y="1985219"/>
                  </a:cubicBezTo>
                  <a:cubicBezTo>
                    <a:pt x="2134348" y="1977690"/>
                    <a:pt x="2137438" y="1970560"/>
                    <a:pt x="2141627" y="1964685"/>
                  </a:cubicBezTo>
                  <a:cubicBezTo>
                    <a:pt x="2143740" y="1962837"/>
                    <a:pt x="2146127" y="1961303"/>
                    <a:pt x="2148402" y="1960973"/>
                  </a:cubicBezTo>
                  <a:close/>
                  <a:moveTo>
                    <a:pt x="2389623" y="1951450"/>
                  </a:moveTo>
                  <a:cubicBezTo>
                    <a:pt x="2422603" y="1960271"/>
                    <a:pt x="2454958" y="1961707"/>
                    <a:pt x="2462110" y="2001038"/>
                  </a:cubicBezTo>
                  <a:cubicBezTo>
                    <a:pt x="2463714" y="2009546"/>
                    <a:pt x="2464335" y="2016932"/>
                    <a:pt x="2456743" y="2021589"/>
                  </a:cubicBezTo>
                  <a:cubicBezTo>
                    <a:pt x="2450249" y="2025283"/>
                    <a:pt x="2443017" y="2023679"/>
                    <a:pt x="2439092" y="2019185"/>
                  </a:cubicBezTo>
                  <a:cubicBezTo>
                    <a:pt x="2421420" y="1998961"/>
                    <a:pt x="2396156" y="1983397"/>
                    <a:pt x="2389623" y="1951450"/>
                  </a:cubicBezTo>
                  <a:close/>
                  <a:moveTo>
                    <a:pt x="4583637" y="1945222"/>
                  </a:moveTo>
                  <a:cubicBezTo>
                    <a:pt x="4587673" y="1960925"/>
                    <a:pt x="4589791" y="1963348"/>
                    <a:pt x="4587593" y="1965269"/>
                  </a:cubicBezTo>
                  <a:cubicBezTo>
                    <a:pt x="4576615" y="1974869"/>
                    <a:pt x="4594605" y="1995461"/>
                    <a:pt x="4577197" y="2002138"/>
                  </a:cubicBezTo>
                  <a:cubicBezTo>
                    <a:pt x="4577197" y="2002138"/>
                    <a:pt x="4570765" y="1999214"/>
                    <a:pt x="4569747" y="1995830"/>
                  </a:cubicBezTo>
                  <a:cubicBezTo>
                    <a:pt x="4560379" y="1976243"/>
                    <a:pt x="4575635" y="1969315"/>
                    <a:pt x="4583637" y="1945222"/>
                  </a:cubicBezTo>
                  <a:close/>
                  <a:moveTo>
                    <a:pt x="6006143" y="1900956"/>
                  </a:moveTo>
                  <a:lnTo>
                    <a:pt x="6005867" y="1902379"/>
                  </a:lnTo>
                  <a:lnTo>
                    <a:pt x="6007361" y="1903549"/>
                  </a:lnTo>
                  <a:close/>
                  <a:moveTo>
                    <a:pt x="4777947" y="1797364"/>
                  </a:moveTo>
                  <a:cubicBezTo>
                    <a:pt x="4783829" y="1795541"/>
                    <a:pt x="4789715" y="1796010"/>
                    <a:pt x="4794271" y="1801223"/>
                  </a:cubicBezTo>
                  <a:cubicBezTo>
                    <a:pt x="4806415" y="1815121"/>
                    <a:pt x="4790839" y="1824655"/>
                    <a:pt x="4780673" y="1833543"/>
                  </a:cubicBezTo>
                  <a:cubicBezTo>
                    <a:pt x="4771869" y="1837153"/>
                    <a:pt x="4764389" y="1855953"/>
                    <a:pt x="4751353" y="1838752"/>
                  </a:cubicBezTo>
                  <a:cubicBezTo>
                    <a:pt x="4744385" y="1828499"/>
                    <a:pt x="4753655" y="1816308"/>
                    <a:pt x="4761677" y="1807247"/>
                  </a:cubicBezTo>
                  <a:cubicBezTo>
                    <a:pt x="4766195" y="1803297"/>
                    <a:pt x="4772065" y="1799185"/>
                    <a:pt x="4777947" y="1797364"/>
                  </a:cubicBezTo>
                  <a:close/>
                  <a:moveTo>
                    <a:pt x="2410738" y="1777038"/>
                  </a:moveTo>
                  <a:cubicBezTo>
                    <a:pt x="2417515" y="1776222"/>
                    <a:pt x="2424028" y="1778700"/>
                    <a:pt x="2428415" y="1788142"/>
                  </a:cubicBezTo>
                  <a:cubicBezTo>
                    <a:pt x="2435333" y="1800483"/>
                    <a:pt x="2439977" y="1816853"/>
                    <a:pt x="2423880" y="1822755"/>
                  </a:cubicBezTo>
                  <a:cubicBezTo>
                    <a:pt x="2404665" y="1827299"/>
                    <a:pt x="2391866" y="1856878"/>
                    <a:pt x="2375839" y="1834115"/>
                  </a:cubicBezTo>
                  <a:cubicBezTo>
                    <a:pt x="2365802" y="1820416"/>
                    <a:pt x="2376328" y="1794871"/>
                    <a:pt x="2391494" y="1785693"/>
                  </a:cubicBezTo>
                  <a:cubicBezTo>
                    <a:pt x="2396929" y="1781962"/>
                    <a:pt x="2403965" y="1777853"/>
                    <a:pt x="2410738" y="1777038"/>
                  </a:cubicBezTo>
                  <a:close/>
                  <a:moveTo>
                    <a:pt x="5980109" y="1765002"/>
                  </a:moveTo>
                  <a:lnTo>
                    <a:pt x="5979985" y="1765007"/>
                  </a:lnTo>
                  <a:lnTo>
                    <a:pt x="5980049" y="1765034"/>
                  </a:lnTo>
                  <a:close/>
                  <a:moveTo>
                    <a:pt x="2943522" y="1718687"/>
                  </a:moveTo>
                  <a:cubicBezTo>
                    <a:pt x="2950146" y="1719458"/>
                    <a:pt x="2955552" y="1722808"/>
                    <a:pt x="2957055" y="1733607"/>
                  </a:cubicBezTo>
                  <a:cubicBezTo>
                    <a:pt x="2959065" y="1754060"/>
                    <a:pt x="2958077" y="1771078"/>
                    <a:pt x="2934092" y="1779934"/>
                  </a:cubicBezTo>
                  <a:cubicBezTo>
                    <a:pt x="2905739" y="1790595"/>
                    <a:pt x="2886365" y="1775230"/>
                    <a:pt x="2866988" y="1759862"/>
                  </a:cubicBezTo>
                  <a:cubicBezTo>
                    <a:pt x="2861928" y="1755204"/>
                    <a:pt x="2860862" y="1750583"/>
                    <a:pt x="2862984" y="1746204"/>
                  </a:cubicBezTo>
                  <a:cubicBezTo>
                    <a:pt x="2865105" y="1741825"/>
                    <a:pt x="2870413" y="1737688"/>
                    <a:pt x="2878095" y="1734001"/>
                  </a:cubicBezTo>
                  <a:cubicBezTo>
                    <a:pt x="2890210" y="1727444"/>
                    <a:pt x="2904696" y="1716797"/>
                    <a:pt x="2922690" y="1719236"/>
                  </a:cubicBezTo>
                  <a:cubicBezTo>
                    <a:pt x="2929063" y="1719722"/>
                    <a:pt x="2936903" y="1717916"/>
                    <a:pt x="2943522" y="1718687"/>
                  </a:cubicBezTo>
                  <a:close/>
                  <a:moveTo>
                    <a:pt x="2772142" y="1678597"/>
                  </a:moveTo>
                  <a:cubicBezTo>
                    <a:pt x="2777384" y="1677731"/>
                    <a:pt x="2782546" y="1679061"/>
                    <a:pt x="2786713" y="1684975"/>
                  </a:cubicBezTo>
                  <a:cubicBezTo>
                    <a:pt x="2793999" y="1695601"/>
                    <a:pt x="2783798" y="1704524"/>
                    <a:pt x="2781287" y="1713094"/>
                  </a:cubicBezTo>
                  <a:cubicBezTo>
                    <a:pt x="2772298" y="1718829"/>
                    <a:pt x="2762260" y="1723357"/>
                    <a:pt x="2753839" y="1713722"/>
                  </a:cubicBezTo>
                  <a:cubicBezTo>
                    <a:pt x="2746554" y="1703095"/>
                    <a:pt x="2746958" y="1692117"/>
                    <a:pt x="2757080" y="1685391"/>
                  </a:cubicBezTo>
                  <a:cubicBezTo>
                    <a:pt x="2761576" y="1682525"/>
                    <a:pt x="2766897" y="1679462"/>
                    <a:pt x="2772142" y="1678597"/>
                  </a:cubicBezTo>
                  <a:close/>
                  <a:moveTo>
                    <a:pt x="3089036" y="1660000"/>
                  </a:moveTo>
                  <a:cubicBezTo>
                    <a:pt x="3098405" y="1660812"/>
                    <a:pt x="3109496" y="1665748"/>
                    <a:pt x="3122219" y="1673507"/>
                  </a:cubicBezTo>
                  <a:cubicBezTo>
                    <a:pt x="3138683" y="1683281"/>
                    <a:pt x="3161886" y="1687163"/>
                    <a:pt x="3176355" y="1676523"/>
                  </a:cubicBezTo>
                  <a:cubicBezTo>
                    <a:pt x="3195257" y="1663016"/>
                    <a:pt x="3211414" y="1659969"/>
                    <a:pt x="3226083" y="1664007"/>
                  </a:cubicBezTo>
                  <a:cubicBezTo>
                    <a:pt x="3240756" y="1668048"/>
                    <a:pt x="3253948" y="1679174"/>
                    <a:pt x="3266915" y="1694018"/>
                  </a:cubicBezTo>
                  <a:cubicBezTo>
                    <a:pt x="3274899" y="1703152"/>
                    <a:pt x="3285251" y="1708197"/>
                    <a:pt x="3288369" y="1709499"/>
                  </a:cubicBezTo>
                  <a:cubicBezTo>
                    <a:pt x="3302088" y="1729732"/>
                    <a:pt x="3313934" y="1745558"/>
                    <a:pt x="3321538" y="1761062"/>
                  </a:cubicBezTo>
                  <a:cubicBezTo>
                    <a:pt x="3334009" y="1784400"/>
                    <a:pt x="3326522" y="1803034"/>
                    <a:pt x="3299450" y="1810591"/>
                  </a:cubicBezTo>
                  <a:cubicBezTo>
                    <a:pt x="3247553" y="1823743"/>
                    <a:pt x="3195535" y="1820887"/>
                    <a:pt x="3146892" y="1796954"/>
                  </a:cubicBezTo>
                  <a:cubicBezTo>
                    <a:pt x="3112716" y="1780512"/>
                    <a:pt x="3080784" y="1762106"/>
                    <a:pt x="3043989" y="1753999"/>
                  </a:cubicBezTo>
                  <a:cubicBezTo>
                    <a:pt x="3032513" y="1749933"/>
                    <a:pt x="3020038" y="1744727"/>
                    <a:pt x="3018668" y="1731826"/>
                  </a:cubicBezTo>
                  <a:cubicBezTo>
                    <a:pt x="3016300" y="1717781"/>
                    <a:pt x="3028154" y="1715475"/>
                    <a:pt x="3038009" y="1710887"/>
                  </a:cubicBezTo>
                  <a:cubicBezTo>
                    <a:pt x="3044620" y="1707118"/>
                    <a:pt x="3054478" y="1702530"/>
                    <a:pt x="3056972" y="1696318"/>
                  </a:cubicBezTo>
                  <a:cubicBezTo>
                    <a:pt x="3059223" y="1685287"/>
                    <a:pt x="3062303" y="1677055"/>
                    <a:pt x="3066191" y="1671232"/>
                  </a:cubicBezTo>
                  <a:cubicBezTo>
                    <a:pt x="3072022" y="1662498"/>
                    <a:pt x="3079668" y="1659187"/>
                    <a:pt x="3089036" y="1660000"/>
                  </a:cubicBezTo>
                  <a:close/>
                  <a:moveTo>
                    <a:pt x="5944207" y="1659562"/>
                  </a:moveTo>
                  <a:lnTo>
                    <a:pt x="5944217" y="1659581"/>
                  </a:lnTo>
                  <a:cubicBezTo>
                    <a:pt x="5946383" y="1662201"/>
                    <a:pt x="5948859" y="1663673"/>
                    <a:pt x="5951997" y="1662561"/>
                  </a:cubicBezTo>
                  <a:lnTo>
                    <a:pt x="5952511" y="1662009"/>
                  </a:lnTo>
                  <a:close/>
                  <a:moveTo>
                    <a:pt x="4546915" y="1453736"/>
                  </a:moveTo>
                  <a:cubicBezTo>
                    <a:pt x="4551431" y="1454950"/>
                    <a:pt x="4555291" y="1458150"/>
                    <a:pt x="4558409" y="1462935"/>
                  </a:cubicBezTo>
                  <a:cubicBezTo>
                    <a:pt x="4564645" y="1472506"/>
                    <a:pt x="4565679" y="1480989"/>
                    <a:pt x="4554839" y="1490470"/>
                  </a:cubicBezTo>
                  <a:cubicBezTo>
                    <a:pt x="4539999" y="1497812"/>
                    <a:pt x="4535239" y="1485070"/>
                    <a:pt x="4527799" y="1476553"/>
                  </a:cubicBezTo>
                  <a:cubicBezTo>
                    <a:pt x="4521015" y="1471219"/>
                    <a:pt x="4519045" y="1461672"/>
                    <a:pt x="4531475" y="1456438"/>
                  </a:cubicBezTo>
                  <a:cubicBezTo>
                    <a:pt x="4537223" y="1453288"/>
                    <a:pt x="4542397" y="1452519"/>
                    <a:pt x="4546915" y="1453736"/>
                  </a:cubicBezTo>
                  <a:close/>
                  <a:moveTo>
                    <a:pt x="5447029" y="1412173"/>
                  </a:moveTo>
                  <a:lnTo>
                    <a:pt x="5450971" y="1419211"/>
                  </a:lnTo>
                  <a:cubicBezTo>
                    <a:pt x="5454771" y="1422410"/>
                    <a:pt x="5459709" y="1424614"/>
                    <a:pt x="5464965" y="1426037"/>
                  </a:cubicBezTo>
                  <a:lnTo>
                    <a:pt x="5466253" y="1426557"/>
                  </a:lnTo>
                  <a:lnTo>
                    <a:pt x="5457975" y="1421194"/>
                  </a:lnTo>
                  <a:close/>
                  <a:moveTo>
                    <a:pt x="6333203" y="1114775"/>
                  </a:moveTo>
                  <a:cubicBezTo>
                    <a:pt x="6360863" y="1131225"/>
                    <a:pt x="6377761" y="1157082"/>
                    <a:pt x="6397893" y="1180118"/>
                  </a:cubicBezTo>
                  <a:cubicBezTo>
                    <a:pt x="6368011" y="1167640"/>
                    <a:pt x="6354339" y="1138962"/>
                    <a:pt x="6333203" y="1114775"/>
                  </a:cubicBezTo>
                  <a:close/>
                  <a:moveTo>
                    <a:pt x="3901977" y="958284"/>
                  </a:moveTo>
                  <a:lnTo>
                    <a:pt x="3900871" y="960062"/>
                  </a:lnTo>
                  <a:cubicBezTo>
                    <a:pt x="3896695" y="970640"/>
                    <a:pt x="3894809" y="981257"/>
                    <a:pt x="3894969" y="991776"/>
                  </a:cubicBezTo>
                  <a:lnTo>
                    <a:pt x="3896037" y="996984"/>
                  </a:lnTo>
                  <a:close/>
                  <a:moveTo>
                    <a:pt x="6000277" y="848153"/>
                  </a:moveTo>
                  <a:cubicBezTo>
                    <a:pt x="6057629" y="870118"/>
                    <a:pt x="6119015" y="864517"/>
                    <a:pt x="6175233" y="887477"/>
                  </a:cubicBezTo>
                  <a:cubicBezTo>
                    <a:pt x="6251181" y="919225"/>
                    <a:pt x="6304063" y="975148"/>
                    <a:pt x="6333035" y="1051979"/>
                  </a:cubicBezTo>
                  <a:cubicBezTo>
                    <a:pt x="6340243" y="1071720"/>
                    <a:pt x="6330401" y="1090339"/>
                    <a:pt x="6325815" y="1110376"/>
                  </a:cubicBezTo>
                  <a:cubicBezTo>
                    <a:pt x="6215173" y="1022827"/>
                    <a:pt x="6112351" y="930442"/>
                    <a:pt x="6000277" y="848153"/>
                  </a:cubicBezTo>
                  <a:close/>
                  <a:moveTo>
                    <a:pt x="1802115" y="779545"/>
                  </a:moveTo>
                  <a:cubicBezTo>
                    <a:pt x="1808016" y="779049"/>
                    <a:pt x="1813868" y="780004"/>
                    <a:pt x="1819537" y="782185"/>
                  </a:cubicBezTo>
                  <a:cubicBezTo>
                    <a:pt x="1830874" y="786546"/>
                    <a:pt x="1841477" y="795808"/>
                    <a:pt x="1850264" y="808160"/>
                  </a:cubicBezTo>
                  <a:cubicBezTo>
                    <a:pt x="1866992" y="829598"/>
                    <a:pt x="1861421" y="848494"/>
                    <a:pt x="1847329" y="866826"/>
                  </a:cubicBezTo>
                  <a:cubicBezTo>
                    <a:pt x="1815445" y="910736"/>
                    <a:pt x="1803289" y="963441"/>
                    <a:pt x="1769269" y="1007210"/>
                  </a:cubicBezTo>
                  <a:cubicBezTo>
                    <a:pt x="1747070" y="1034636"/>
                    <a:pt x="1760210" y="1077241"/>
                    <a:pt x="1768536" y="1112038"/>
                  </a:cubicBezTo>
                  <a:cubicBezTo>
                    <a:pt x="1785621" y="1175238"/>
                    <a:pt x="1781694" y="1232766"/>
                    <a:pt x="1730345" y="1279672"/>
                  </a:cubicBezTo>
                  <a:cubicBezTo>
                    <a:pt x="1726932" y="1282656"/>
                    <a:pt x="1722234" y="1288767"/>
                    <a:pt x="1722936" y="1294164"/>
                  </a:cubicBezTo>
                  <a:cubicBezTo>
                    <a:pt x="1721721" y="1343311"/>
                    <a:pt x="1690268" y="1380828"/>
                    <a:pt x="1671311" y="1423452"/>
                  </a:cubicBezTo>
                  <a:cubicBezTo>
                    <a:pt x="1623271" y="1531578"/>
                    <a:pt x="1533987" y="1585607"/>
                    <a:pt x="1432792" y="1626004"/>
                  </a:cubicBezTo>
                  <a:cubicBezTo>
                    <a:pt x="1409626" y="1636246"/>
                    <a:pt x="1389578" y="1647763"/>
                    <a:pt x="1374350" y="1667089"/>
                  </a:cubicBezTo>
                  <a:cubicBezTo>
                    <a:pt x="1324112" y="1729050"/>
                    <a:pt x="1277845" y="1795553"/>
                    <a:pt x="1239808" y="1866881"/>
                  </a:cubicBezTo>
                  <a:cubicBezTo>
                    <a:pt x="1193923" y="1959093"/>
                    <a:pt x="1141649" y="2050884"/>
                    <a:pt x="1071076" y="2128622"/>
                  </a:cubicBezTo>
                  <a:cubicBezTo>
                    <a:pt x="1040908" y="2163015"/>
                    <a:pt x="997694" y="2184773"/>
                    <a:pt x="960436" y="2213346"/>
                  </a:cubicBezTo>
                  <a:cubicBezTo>
                    <a:pt x="954746" y="2218320"/>
                    <a:pt x="946082" y="2219887"/>
                    <a:pt x="941381" y="2225997"/>
                  </a:cubicBezTo>
                  <a:cubicBezTo>
                    <a:pt x="875649" y="2295495"/>
                    <a:pt x="789513" y="2334750"/>
                    <a:pt x="700136" y="2358808"/>
                  </a:cubicBezTo>
                  <a:cubicBezTo>
                    <a:pt x="641161" y="2376314"/>
                    <a:pt x="627167" y="2424617"/>
                    <a:pt x="604937" y="2468093"/>
                  </a:cubicBezTo>
                  <a:cubicBezTo>
                    <a:pt x="588691" y="2502335"/>
                    <a:pt x="572592" y="2534446"/>
                    <a:pt x="547121" y="2562728"/>
                  </a:cubicBezTo>
                  <a:cubicBezTo>
                    <a:pt x="527487" y="2583904"/>
                    <a:pt x="510417" y="2598829"/>
                    <a:pt x="479191" y="2586063"/>
                  </a:cubicBezTo>
                  <a:cubicBezTo>
                    <a:pt x="469821" y="2582234"/>
                    <a:pt x="455054" y="2579117"/>
                    <a:pt x="444814" y="2588071"/>
                  </a:cubicBezTo>
                  <a:cubicBezTo>
                    <a:pt x="434427" y="2599157"/>
                    <a:pt x="441084" y="2611368"/>
                    <a:pt x="445465" y="2625571"/>
                  </a:cubicBezTo>
                  <a:cubicBezTo>
                    <a:pt x="453522" y="2648576"/>
                    <a:pt x="459306" y="2673573"/>
                    <a:pt x="467366" y="2696579"/>
                  </a:cubicBezTo>
                  <a:cubicBezTo>
                    <a:pt x="472884" y="2709785"/>
                    <a:pt x="472157" y="2720439"/>
                    <a:pt x="460925" y="2728258"/>
                  </a:cubicBezTo>
                  <a:cubicBezTo>
                    <a:pt x="410856" y="2772037"/>
                    <a:pt x="357669" y="2814538"/>
                    <a:pt x="331856" y="2879183"/>
                  </a:cubicBezTo>
                  <a:cubicBezTo>
                    <a:pt x="329436" y="2883305"/>
                    <a:pt x="320768" y="2884871"/>
                    <a:pt x="316218" y="2888851"/>
                  </a:cubicBezTo>
                  <a:cubicBezTo>
                    <a:pt x="312949" y="2889707"/>
                    <a:pt x="310819" y="2889565"/>
                    <a:pt x="309679" y="2890561"/>
                  </a:cubicBezTo>
                  <a:lnTo>
                    <a:pt x="297222" y="2885676"/>
                  </a:lnTo>
                  <a:lnTo>
                    <a:pt x="313873" y="2896408"/>
                  </a:lnTo>
                  <a:cubicBezTo>
                    <a:pt x="265670" y="2920369"/>
                    <a:pt x="244492" y="2975262"/>
                    <a:pt x="192405" y="2992517"/>
                  </a:cubicBezTo>
                  <a:cubicBezTo>
                    <a:pt x="178322" y="2996747"/>
                    <a:pt x="167122" y="3006539"/>
                    <a:pt x="152397" y="3003251"/>
                  </a:cubicBezTo>
                  <a:cubicBezTo>
                    <a:pt x="154248" y="2951112"/>
                    <a:pt x="160341" y="2899305"/>
                    <a:pt x="176921" y="2850455"/>
                  </a:cubicBezTo>
                  <a:lnTo>
                    <a:pt x="183966" y="2851797"/>
                  </a:lnTo>
                  <a:lnTo>
                    <a:pt x="179080" y="2844473"/>
                  </a:lnTo>
                  <a:lnTo>
                    <a:pt x="177996" y="2829765"/>
                  </a:lnTo>
                  <a:lnTo>
                    <a:pt x="177973" y="2829835"/>
                  </a:lnTo>
                  <a:cubicBezTo>
                    <a:pt x="167584" y="2761116"/>
                    <a:pt x="170731" y="2696520"/>
                    <a:pt x="229144" y="2647437"/>
                  </a:cubicBezTo>
                  <a:lnTo>
                    <a:pt x="228469" y="2649846"/>
                  </a:lnTo>
                  <a:lnTo>
                    <a:pt x="230104" y="2645582"/>
                  </a:lnTo>
                  <a:cubicBezTo>
                    <a:pt x="256233" y="2560625"/>
                    <a:pt x="284347" y="2477940"/>
                    <a:pt x="309336" y="2393979"/>
                  </a:cubicBezTo>
                  <a:cubicBezTo>
                    <a:pt x="318903" y="2363576"/>
                    <a:pt x="326481" y="2330900"/>
                    <a:pt x="332782" y="2301353"/>
                  </a:cubicBezTo>
                  <a:cubicBezTo>
                    <a:pt x="352131" y="2190263"/>
                    <a:pt x="413219" y="2094776"/>
                    <a:pt x="461669" y="1996312"/>
                  </a:cubicBezTo>
                  <a:cubicBezTo>
                    <a:pt x="526073" y="1867865"/>
                    <a:pt x="588495" y="1737151"/>
                    <a:pt x="660136" y="1612394"/>
                  </a:cubicBezTo>
                  <a:cubicBezTo>
                    <a:pt x="709845" y="1526856"/>
                    <a:pt x="755583" y="1436774"/>
                    <a:pt x="820757" y="1359748"/>
                  </a:cubicBezTo>
                  <a:cubicBezTo>
                    <a:pt x="842816" y="1334450"/>
                    <a:pt x="870679" y="1318099"/>
                    <a:pt x="899682" y="1300754"/>
                  </a:cubicBezTo>
                  <a:cubicBezTo>
                    <a:pt x="916457" y="1290091"/>
                    <a:pt x="927984" y="1278011"/>
                    <a:pt x="928445" y="1255567"/>
                  </a:cubicBezTo>
                  <a:cubicBezTo>
                    <a:pt x="925786" y="1231847"/>
                    <a:pt x="937892" y="1211245"/>
                    <a:pt x="959073" y="1198731"/>
                  </a:cubicBezTo>
                  <a:cubicBezTo>
                    <a:pt x="1098134" y="1105186"/>
                    <a:pt x="1221754" y="987076"/>
                    <a:pt x="1369745" y="903752"/>
                  </a:cubicBezTo>
                  <a:cubicBezTo>
                    <a:pt x="1395455" y="903310"/>
                    <a:pt x="1406712" y="879441"/>
                    <a:pt x="1423637" y="866648"/>
                  </a:cubicBezTo>
                  <a:cubicBezTo>
                    <a:pt x="1449519" y="848024"/>
                    <a:pt x="1468837" y="847161"/>
                    <a:pt x="1481713" y="877978"/>
                  </a:cubicBezTo>
                  <a:cubicBezTo>
                    <a:pt x="1487231" y="891184"/>
                    <a:pt x="1494179" y="899135"/>
                    <a:pt x="1507106" y="897847"/>
                  </a:cubicBezTo>
                  <a:cubicBezTo>
                    <a:pt x="1550147" y="894273"/>
                    <a:pt x="1598005" y="898505"/>
                    <a:pt x="1632435" y="864395"/>
                  </a:cubicBezTo>
                  <a:cubicBezTo>
                    <a:pt x="1674973" y="821189"/>
                    <a:pt x="1736195" y="817744"/>
                    <a:pt x="1784397" y="785614"/>
                  </a:cubicBezTo>
                  <a:cubicBezTo>
                    <a:pt x="1790263" y="781989"/>
                    <a:pt x="1796213" y="780041"/>
                    <a:pt x="1802115" y="779545"/>
                  </a:cubicBezTo>
                  <a:close/>
                  <a:moveTo>
                    <a:pt x="3850451" y="149339"/>
                  </a:moveTo>
                  <a:cubicBezTo>
                    <a:pt x="3869453" y="148945"/>
                    <a:pt x="3888703" y="150235"/>
                    <a:pt x="3908055" y="153238"/>
                  </a:cubicBezTo>
                  <a:cubicBezTo>
                    <a:pt x="3933857" y="157241"/>
                    <a:pt x="3959839" y="164289"/>
                    <a:pt x="3985645" y="174450"/>
                  </a:cubicBezTo>
                  <a:cubicBezTo>
                    <a:pt x="4055535" y="201618"/>
                    <a:pt x="4121863" y="233901"/>
                    <a:pt x="4176103" y="286788"/>
                  </a:cubicBezTo>
                  <a:cubicBezTo>
                    <a:pt x="4214297" y="323610"/>
                    <a:pt x="4263445" y="340821"/>
                    <a:pt x="4310035" y="364287"/>
                  </a:cubicBezTo>
                  <a:cubicBezTo>
                    <a:pt x="4332903" y="374384"/>
                    <a:pt x="4360607" y="376241"/>
                    <a:pt x="4385619" y="370421"/>
                  </a:cubicBezTo>
                  <a:cubicBezTo>
                    <a:pt x="4423705" y="361194"/>
                    <a:pt x="4465333" y="362911"/>
                    <a:pt x="4503563" y="351554"/>
                  </a:cubicBezTo>
                  <a:cubicBezTo>
                    <a:pt x="4535113" y="344032"/>
                    <a:pt x="4566361" y="356832"/>
                    <a:pt x="4599325" y="360110"/>
                  </a:cubicBezTo>
                  <a:lnTo>
                    <a:pt x="4624217" y="362605"/>
                  </a:lnTo>
                  <a:lnTo>
                    <a:pt x="4677165" y="341434"/>
                  </a:lnTo>
                  <a:cubicBezTo>
                    <a:pt x="4723647" y="320348"/>
                    <a:pt x="4780101" y="346951"/>
                    <a:pt x="4805295" y="389604"/>
                  </a:cubicBezTo>
                  <a:lnTo>
                    <a:pt x="4812927" y="416574"/>
                  </a:lnTo>
                  <a:lnTo>
                    <a:pt x="4816813" y="420721"/>
                  </a:lnTo>
                  <a:cubicBezTo>
                    <a:pt x="4818657" y="425128"/>
                    <a:pt x="4819505" y="428398"/>
                    <a:pt x="4820213" y="433797"/>
                  </a:cubicBezTo>
                  <a:cubicBezTo>
                    <a:pt x="4819353" y="446589"/>
                    <a:pt x="4821617" y="460660"/>
                    <a:pt x="4803427" y="460513"/>
                  </a:cubicBezTo>
                  <a:cubicBezTo>
                    <a:pt x="4767365" y="423833"/>
                    <a:pt x="4724035" y="415576"/>
                    <a:pt x="4673451" y="419683"/>
                  </a:cubicBezTo>
                  <a:cubicBezTo>
                    <a:pt x="4635795" y="422514"/>
                    <a:pt x="4602557" y="407439"/>
                    <a:pt x="4567897" y="397623"/>
                  </a:cubicBezTo>
                  <a:cubicBezTo>
                    <a:pt x="4539485" y="390364"/>
                    <a:pt x="4511923" y="386376"/>
                    <a:pt x="4484637" y="394186"/>
                  </a:cubicBezTo>
                  <a:cubicBezTo>
                    <a:pt x="4353747" y="430388"/>
                    <a:pt x="4239251" y="398090"/>
                    <a:pt x="4136725" y="315201"/>
                  </a:cubicBezTo>
                  <a:cubicBezTo>
                    <a:pt x="4122525" y="303543"/>
                    <a:pt x="4104911" y="294866"/>
                    <a:pt x="4091847" y="282214"/>
                  </a:cubicBezTo>
                  <a:cubicBezTo>
                    <a:pt x="4049967" y="236579"/>
                    <a:pt x="3989729" y="225047"/>
                    <a:pt x="3937889" y="200160"/>
                  </a:cubicBezTo>
                  <a:cubicBezTo>
                    <a:pt x="3903513" y="186080"/>
                    <a:pt x="3862301" y="194028"/>
                    <a:pt x="3826777" y="197000"/>
                  </a:cubicBezTo>
                  <a:cubicBezTo>
                    <a:pt x="3784719" y="201677"/>
                    <a:pt x="3743925" y="219289"/>
                    <a:pt x="3705412" y="234911"/>
                  </a:cubicBezTo>
                  <a:cubicBezTo>
                    <a:pt x="3671301" y="248687"/>
                    <a:pt x="3653510" y="290324"/>
                    <a:pt x="3636151" y="325566"/>
                  </a:cubicBezTo>
                  <a:cubicBezTo>
                    <a:pt x="3626191" y="346313"/>
                    <a:pt x="3647778" y="359538"/>
                    <a:pt x="3665535" y="366081"/>
                  </a:cubicBezTo>
                  <a:cubicBezTo>
                    <a:pt x="3691527" y="377460"/>
                    <a:pt x="3718371" y="392107"/>
                    <a:pt x="3740665" y="410732"/>
                  </a:cubicBezTo>
                  <a:cubicBezTo>
                    <a:pt x="3767785" y="437174"/>
                    <a:pt x="3766781" y="452099"/>
                    <a:pt x="3735363" y="473550"/>
                  </a:cubicBezTo>
                  <a:cubicBezTo>
                    <a:pt x="3724131" y="481363"/>
                    <a:pt x="3710914" y="486902"/>
                    <a:pt x="3699830" y="492584"/>
                  </a:cubicBezTo>
                  <a:cubicBezTo>
                    <a:pt x="3671824" y="511053"/>
                    <a:pt x="3665277" y="528816"/>
                    <a:pt x="3688421" y="550709"/>
                  </a:cubicBezTo>
                  <a:cubicBezTo>
                    <a:pt x="3723635" y="584120"/>
                    <a:pt x="3754155" y="623640"/>
                    <a:pt x="3798897" y="642700"/>
                  </a:cubicBezTo>
                  <a:cubicBezTo>
                    <a:pt x="3820915" y="649528"/>
                    <a:pt x="3838097" y="664599"/>
                    <a:pt x="3850729" y="683647"/>
                  </a:cubicBezTo>
                  <a:cubicBezTo>
                    <a:pt x="3872019" y="717195"/>
                    <a:pt x="3909949" y="726161"/>
                    <a:pt x="3944037" y="744506"/>
                  </a:cubicBezTo>
                  <a:cubicBezTo>
                    <a:pt x="3958525" y="751901"/>
                    <a:pt x="3975287" y="757306"/>
                    <a:pt x="3990767" y="765837"/>
                  </a:cubicBezTo>
                  <a:cubicBezTo>
                    <a:pt x="4092169" y="833663"/>
                    <a:pt x="4204125" y="840091"/>
                    <a:pt x="4320657" y="810422"/>
                  </a:cubicBezTo>
                  <a:cubicBezTo>
                    <a:pt x="4347945" y="802615"/>
                    <a:pt x="4366571" y="780307"/>
                    <a:pt x="4387047" y="762405"/>
                  </a:cubicBezTo>
                  <a:cubicBezTo>
                    <a:pt x="4461541" y="705294"/>
                    <a:pt x="4547229" y="688548"/>
                    <a:pt x="4635877" y="707334"/>
                  </a:cubicBezTo>
                  <a:cubicBezTo>
                    <a:pt x="4687589" y="718295"/>
                    <a:pt x="4736161" y="744032"/>
                    <a:pt x="4784879" y="767641"/>
                  </a:cubicBezTo>
                  <a:cubicBezTo>
                    <a:pt x="4794255" y="771481"/>
                    <a:pt x="4805617" y="777597"/>
                    <a:pt x="4817125" y="781579"/>
                  </a:cubicBezTo>
                  <a:cubicBezTo>
                    <a:pt x="4860167" y="794099"/>
                    <a:pt x="4866141" y="784863"/>
                    <a:pt x="4872281" y="741373"/>
                  </a:cubicBezTo>
                  <a:cubicBezTo>
                    <a:pt x="4878997" y="689357"/>
                    <a:pt x="4859419" y="646287"/>
                    <a:pt x="4835437" y="605064"/>
                  </a:cubicBezTo>
                  <a:cubicBezTo>
                    <a:pt x="4817271" y="572796"/>
                    <a:pt x="4806637" y="539962"/>
                    <a:pt x="4797287" y="504002"/>
                  </a:cubicBezTo>
                  <a:cubicBezTo>
                    <a:pt x="4791899" y="488650"/>
                    <a:pt x="4790915" y="471452"/>
                    <a:pt x="4808685" y="461936"/>
                  </a:cubicBezTo>
                  <a:cubicBezTo>
                    <a:pt x="4834545" y="459385"/>
                    <a:pt x="4847321" y="476301"/>
                    <a:pt x="4856683" y="496201"/>
                  </a:cubicBezTo>
                  <a:cubicBezTo>
                    <a:pt x="4865905" y="518235"/>
                    <a:pt x="4881097" y="531031"/>
                    <a:pt x="4901981" y="538854"/>
                  </a:cubicBezTo>
                  <a:cubicBezTo>
                    <a:pt x="4940617" y="553220"/>
                    <a:pt x="4972141" y="577818"/>
                    <a:pt x="5007225" y="597300"/>
                  </a:cubicBezTo>
                  <a:cubicBezTo>
                    <a:pt x="5019579" y="604552"/>
                    <a:pt x="5033781" y="616209"/>
                    <a:pt x="5041443" y="629573"/>
                  </a:cubicBezTo>
                  <a:cubicBezTo>
                    <a:pt x="5077063" y="688708"/>
                    <a:pt x="5130883" y="731930"/>
                    <a:pt x="5171055" y="787088"/>
                  </a:cubicBezTo>
                  <a:cubicBezTo>
                    <a:pt x="5216903" y="853333"/>
                    <a:pt x="5287793" y="865576"/>
                    <a:pt x="5358265" y="868154"/>
                  </a:cubicBezTo>
                  <a:cubicBezTo>
                    <a:pt x="5426607" y="870592"/>
                    <a:pt x="5480583" y="895621"/>
                    <a:pt x="5521039" y="946514"/>
                  </a:cubicBezTo>
                  <a:cubicBezTo>
                    <a:pt x="5555537" y="990585"/>
                    <a:pt x="5601551" y="1022577"/>
                    <a:pt x="5638321" y="1064657"/>
                  </a:cubicBezTo>
                  <a:cubicBezTo>
                    <a:pt x="5664301" y="1092096"/>
                    <a:pt x="5701227" y="1115984"/>
                    <a:pt x="5750255" y="1103209"/>
                  </a:cubicBezTo>
                  <a:cubicBezTo>
                    <a:pt x="5789479" y="1092987"/>
                    <a:pt x="5831393" y="1090441"/>
                    <a:pt x="5870619" y="1080221"/>
                  </a:cubicBezTo>
                  <a:cubicBezTo>
                    <a:pt x="5950201" y="1058782"/>
                    <a:pt x="6014401" y="1090922"/>
                    <a:pt x="6080589" y="1125337"/>
                  </a:cubicBezTo>
                  <a:cubicBezTo>
                    <a:pt x="6104453" y="1136572"/>
                    <a:pt x="6126887" y="1153066"/>
                    <a:pt x="6149615" y="1165296"/>
                  </a:cubicBezTo>
                  <a:cubicBezTo>
                    <a:pt x="6160973" y="1171409"/>
                    <a:pt x="6174325" y="1179800"/>
                    <a:pt x="6176589" y="1193871"/>
                  </a:cubicBezTo>
                  <a:cubicBezTo>
                    <a:pt x="6195581" y="1261529"/>
                    <a:pt x="6254393" y="1278317"/>
                    <a:pt x="6309933" y="1295958"/>
                  </a:cubicBezTo>
                  <a:cubicBezTo>
                    <a:pt x="6342463" y="1305634"/>
                    <a:pt x="6374709" y="1319571"/>
                    <a:pt x="6405815" y="1334504"/>
                  </a:cubicBezTo>
                  <a:cubicBezTo>
                    <a:pt x="6429679" y="1345740"/>
                    <a:pt x="6444583" y="1362799"/>
                    <a:pt x="6436179" y="1392217"/>
                  </a:cubicBezTo>
                  <a:cubicBezTo>
                    <a:pt x="6448823" y="1395205"/>
                    <a:pt x="6461895" y="1391797"/>
                    <a:pt x="6473691" y="1391517"/>
                  </a:cubicBezTo>
                  <a:cubicBezTo>
                    <a:pt x="6498131" y="1394225"/>
                    <a:pt x="6513467" y="1404889"/>
                    <a:pt x="6499949" y="1430752"/>
                  </a:cubicBezTo>
                  <a:cubicBezTo>
                    <a:pt x="6492407" y="1447379"/>
                    <a:pt x="6494813" y="1459318"/>
                    <a:pt x="6504751" y="1470689"/>
                  </a:cubicBezTo>
                  <a:cubicBezTo>
                    <a:pt x="6524341" y="1497700"/>
                    <a:pt x="6525887" y="1522431"/>
                    <a:pt x="6503843" y="1547722"/>
                  </a:cubicBezTo>
                  <a:cubicBezTo>
                    <a:pt x="6499151" y="1553832"/>
                    <a:pt x="6492183" y="1561931"/>
                    <a:pt x="6498145" y="1568755"/>
                  </a:cubicBezTo>
                  <a:cubicBezTo>
                    <a:pt x="6503967" y="1577711"/>
                    <a:pt x="6513769" y="1575155"/>
                    <a:pt x="6520453" y="1571319"/>
                  </a:cubicBezTo>
                  <a:cubicBezTo>
                    <a:pt x="6557409" y="1547028"/>
                    <a:pt x="6595617" y="1567791"/>
                    <a:pt x="6634409" y="1563963"/>
                  </a:cubicBezTo>
                  <a:cubicBezTo>
                    <a:pt x="6651747" y="1560843"/>
                    <a:pt x="6667935" y="1574776"/>
                    <a:pt x="6665507" y="1594956"/>
                  </a:cubicBezTo>
                  <a:cubicBezTo>
                    <a:pt x="6663205" y="1629066"/>
                    <a:pt x="6681955" y="1636747"/>
                    <a:pt x="6708523" y="1639597"/>
                  </a:cubicBezTo>
                  <a:cubicBezTo>
                    <a:pt x="6740349" y="1643870"/>
                    <a:pt x="6769897" y="1650134"/>
                    <a:pt x="6782517" y="1685241"/>
                  </a:cubicBezTo>
                  <a:cubicBezTo>
                    <a:pt x="6788889" y="1717791"/>
                    <a:pt x="6815303" y="1738832"/>
                    <a:pt x="6832903" y="1763567"/>
                  </a:cubicBezTo>
                  <a:cubicBezTo>
                    <a:pt x="6864275" y="1806358"/>
                    <a:pt x="6891383" y="1848862"/>
                    <a:pt x="6920479" y="1893641"/>
                  </a:cubicBezTo>
                  <a:lnTo>
                    <a:pt x="6942483" y="1931681"/>
                  </a:lnTo>
                  <a:lnTo>
                    <a:pt x="6928337" y="1895764"/>
                  </a:lnTo>
                  <a:cubicBezTo>
                    <a:pt x="7002023" y="1966243"/>
                    <a:pt x="7091329" y="1996886"/>
                    <a:pt x="7192097" y="2001401"/>
                  </a:cubicBezTo>
                  <a:cubicBezTo>
                    <a:pt x="7236059" y="2003233"/>
                    <a:pt x="7278291" y="2014631"/>
                    <a:pt x="7317801" y="2034453"/>
                  </a:cubicBezTo>
                  <a:cubicBezTo>
                    <a:pt x="7347041" y="2047141"/>
                    <a:pt x="7349571" y="2073120"/>
                    <a:pt x="7340399" y="2097248"/>
                  </a:cubicBezTo>
                  <a:cubicBezTo>
                    <a:pt x="7332663" y="2116096"/>
                    <a:pt x="7332345" y="2136508"/>
                    <a:pt x="7326747" y="2155498"/>
                  </a:cubicBezTo>
                  <a:cubicBezTo>
                    <a:pt x="7296433" y="2190058"/>
                    <a:pt x="7301785" y="2237734"/>
                    <a:pt x="7280885" y="2276145"/>
                  </a:cubicBezTo>
                  <a:cubicBezTo>
                    <a:pt x="7257405" y="2320837"/>
                    <a:pt x="7233927" y="2365530"/>
                    <a:pt x="7207459" y="2406799"/>
                  </a:cubicBezTo>
                  <a:cubicBezTo>
                    <a:pt x="7186999" y="2438784"/>
                    <a:pt x="7182517" y="2472903"/>
                    <a:pt x="7180037" y="2509307"/>
                  </a:cubicBezTo>
                  <a:cubicBezTo>
                    <a:pt x="7179573" y="2531860"/>
                    <a:pt x="7202127" y="2532277"/>
                    <a:pt x="7206529" y="2546549"/>
                  </a:cubicBezTo>
                  <a:cubicBezTo>
                    <a:pt x="7217915" y="2568812"/>
                    <a:pt x="7216599" y="2588084"/>
                    <a:pt x="7194171" y="2601657"/>
                  </a:cubicBezTo>
                  <a:cubicBezTo>
                    <a:pt x="7190009" y="2615363"/>
                    <a:pt x="7201123" y="2625777"/>
                    <a:pt x="7203531" y="2637767"/>
                  </a:cubicBezTo>
                  <a:cubicBezTo>
                    <a:pt x="7213627" y="2663171"/>
                    <a:pt x="7205041" y="2678735"/>
                    <a:pt x="7176915" y="2681176"/>
                  </a:cubicBezTo>
                  <a:lnTo>
                    <a:pt x="7176425" y="2679685"/>
                  </a:lnTo>
                  <a:lnTo>
                    <a:pt x="7201987" y="2787556"/>
                  </a:lnTo>
                  <a:cubicBezTo>
                    <a:pt x="7213401" y="2824727"/>
                    <a:pt x="7225629" y="2861682"/>
                    <a:pt x="7233771" y="2899703"/>
                  </a:cubicBezTo>
                  <a:lnTo>
                    <a:pt x="7233921" y="2908586"/>
                  </a:lnTo>
                  <a:lnTo>
                    <a:pt x="7272669" y="2921896"/>
                  </a:lnTo>
                  <a:cubicBezTo>
                    <a:pt x="7316967" y="2931185"/>
                    <a:pt x="7364157" y="2927965"/>
                    <a:pt x="7405683" y="2947953"/>
                  </a:cubicBezTo>
                  <a:lnTo>
                    <a:pt x="7407653" y="2949689"/>
                  </a:lnTo>
                  <a:lnTo>
                    <a:pt x="7405855" y="2946400"/>
                  </a:lnTo>
                  <a:cubicBezTo>
                    <a:pt x="7434733" y="2935410"/>
                    <a:pt x="7436547" y="2974574"/>
                    <a:pt x="7461565" y="2973073"/>
                  </a:cubicBezTo>
                  <a:cubicBezTo>
                    <a:pt x="7464873" y="2972222"/>
                    <a:pt x="7469187" y="2972523"/>
                    <a:pt x="7473503" y="2972825"/>
                  </a:cubicBezTo>
                  <a:cubicBezTo>
                    <a:pt x="7486169" y="2978051"/>
                    <a:pt x="7496953" y="2978806"/>
                    <a:pt x="7497725" y="3000546"/>
                  </a:cubicBezTo>
                  <a:cubicBezTo>
                    <a:pt x="7500487" y="3075558"/>
                    <a:pt x="7457349" y="3139764"/>
                    <a:pt x="7376177" y="3172029"/>
                  </a:cubicBezTo>
                  <a:cubicBezTo>
                    <a:pt x="7356781" y="3178802"/>
                    <a:pt x="7338575" y="3188100"/>
                    <a:pt x="7321343" y="3199092"/>
                  </a:cubicBezTo>
                  <a:lnTo>
                    <a:pt x="7274119" y="3234981"/>
                  </a:lnTo>
                  <a:lnTo>
                    <a:pt x="7274007" y="3235536"/>
                  </a:lnTo>
                  <a:lnTo>
                    <a:pt x="7272783" y="3255474"/>
                  </a:lnTo>
                  <a:lnTo>
                    <a:pt x="7275127" y="3286868"/>
                  </a:lnTo>
                  <a:cubicBezTo>
                    <a:pt x="7272709" y="3290988"/>
                    <a:pt x="7270145" y="3297242"/>
                    <a:pt x="7269861" y="3301505"/>
                  </a:cubicBezTo>
                  <a:cubicBezTo>
                    <a:pt x="7269815" y="3365746"/>
                    <a:pt x="7218797" y="3376248"/>
                    <a:pt x="7174883" y="3392580"/>
                  </a:cubicBezTo>
                  <a:cubicBezTo>
                    <a:pt x="7137503" y="3407207"/>
                    <a:pt x="7107821" y="3387016"/>
                    <a:pt x="7080417" y="3364835"/>
                  </a:cubicBezTo>
                  <a:cubicBezTo>
                    <a:pt x="7020487" y="3316921"/>
                    <a:pt x="6956157" y="3270853"/>
                    <a:pt x="6931491" y="3192107"/>
                  </a:cubicBezTo>
                  <a:cubicBezTo>
                    <a:pt x="6870285" y="3147320"/>
                    <a:pt x="6853003" y="3070140"/>
                    <a:pt x="6800611" y="3021659"/>
                  </a:cubicBezTo>
                  <a:cubicBezTo>
                    <a:pt x="6771503" y="2992941"/>
                    <a:pt x="6757035" y="2953425"/>
                    <a:pt x="6736885" y="2918884"/>
                  </a:cubicBezTo>
                  <a:cubicBezTo>
                    <a:pt x="6731067" y="2909927"/>
                    <a:pt x="6728803" y="2895856"/>
                    <a:pt x="6717441" y="2889742"/>
                  </a:cubicBezTo>
                  <a:cubicBezTo>
                    <a:pt x="6657217" y="2862151"/>
                    <a:pt x="6639073" y="2797761"/>
                    <a:pt x="6598187" y="2753264"/>
                  </a:cubicBezTo>
                  <a:cubicBezTo>
                    <a:pt x="6537277" y="2688152"/>
                    <a:pt x="6510911" y="2602868"/>
                    <a:pt x="6454407" y="2535909"/>
                  </a:cubicBezTo>
                  <a:cubicBezTo>
                    <a:pt x="6432545" y="2510890"/>
                    <a:pt x="6406129" y="2489847"/>
                    <a:pt x="6384267" y="2464826"/>
                  </a:cubicBezTo>
                  <a:cubicBezTo>
                    <a:pt x="6353317" y="2431701"/>
                    <a:pt x="6322365" y="2398577"/>
                    <a:pt x="6292553" y="2364458"/>
                  </a:cubicBezTo>
                  <a:cubicBezTo>
                    <a:pt x="6273671" y="2342849"/>
                    <a:pt x="6277525" y="2317409"/>
                    <a:pt x="6277117" y="2291684"/>
                  </a:cubicBezTo>
                  <a:lnTo>
                    <a:pt x="6276759" y="2281728"/>
                  </a:lnTo>
                  <a:lnTo>
                    <a:pt x="6267207" y="2271006"/>
                  </a:lnTo>
                  <a:cubicBezTo>
                    <a:pt x="6255189" y="2250574"/>
                    <a:pt x="6253901" y="2224987"/>
                    <a:pt x="6243257" y="2204196"/>
                  </a:cubicBezTo>
                  <a:cubicBezTo>
                    <a:pt x="6215727" y="2152022"/>
                    <a:pt x="6167579" y="2119884"/>
                    <a:pt x="6133081" y="2075810"/>
                  </a:cubicBezTo>
                  <a:cubicBezTo>
                    <a:pt x="6071893" y="1998895"/>
                    <a:pt x="5998191" y="1932920"/>
                    <a:pt x="5931313" y="1860978"/>
                  </a:cubicBezTo>
                  <a:cubicBezTo>
                    <a:pt x="5917397" y="1845054"/>
                    <a:pt x="5903053" y="1835527"/>
                    <a:pt x="5884143" y="1846042"/>
                  </a:cubicBezTo>
                  <a:cubicBezTo>
                    <a:pt x="5858699" y="1858258"/>
                    <a:pt x="5843503" y="1845462"/>
                    <a:pt x="5828591" y="1828401"/>
                  </a:cubicBezTo>
                  <a:cubicBezTo>
                    <a:pt x="5751215" y="1737550"/>
                    <a:pt x="5675825" y="1648975"/>
                    <a:pt x="5596169" y="1560114"/>
                  </a:cubicBezTo>
                  <a:cubicBezTo>
                    <a:pt x="5555417" y="1513479"/>
                    <a:pt x="5513391" y="1469973"/>
                    <a:pt x="5459983" y="1436413"/>
                  </a:cubicBezTo>
                  <a:cubicBezTo>
                    <a:pt x="5450749" y="1430439"/>
                    <a:pt x="5441663" y="1422336"/>
                    <a:pt x="5435697" y="1415512"/>
                  </a:cubicBezTo>
                  <a:cubicBezTo>
                    <a:pt x="5376355" y="1343002"/>
                    <a:pt x="5336549" y="1361756"/>
                    <a:pt x="5290315" y="1428267"/>
                  </a:cubicBezTo>
                  <a:cubicBezTo>
                    <a:pt x="5264283" y="1465076"/>
                    <a:pt x="5252199" y="1469622"/>
                    <a:pt x="5208445" y="1451700"/>
                  </a:cubicBezTo>
                  <a:cubicBezTo>
                    <a:pt x="5198071" y="1446722"/>
                    <a:pt x="5183297" y="1443592"/>
                    <a:pt x="5173487" y="1446147"/>
                  </a:cubicBezTo>
                  <a:cubicBezTo>
                    <a:pt x="5131171" y="1454559"/>
                    <a:pt x="5089655" y="1460011"/>
                    <a:pt x="5051111" y="1443678"/>
                  </a:cubicBezTo>
                  <a:lnTo>
                    <a:pt x="5016941" y="1421523"/>
                  </a:lnTo>
                  <a:lnTo>
                    <a:pt x="5007497" y="1425430"/>
                  </a:lnTo>
                  <a:cubicBezTo>
                    <a:pt x="5003515" y="1426906"/>
                    <a:pt x="4999715" y="1427720"/>
                    <a:pt x="4996587" y="1426441"/>
                  </a:cubicBezTo>
                  <a:cubicBezTo>
                    <a:pt x="4924137" y="1405537"/>
                    <a:pt x="4853637" y="1435086"/>
                    <a:pt x="4780469" y="1424838"/>
                  </a:cubicBezTo>
                  <a:cubicBezTo>
                    <a:pt x="4716821" y="1416301"/>
                    <a:pt x="4654451" y="1404635"/>
                    <a:pt x="4589955" y="1392826"/>
                  </a:cubicBezTo>
                  <a:lnTo>
                    <a:pt x="4591161" y="1392173"/>
                  </a:lnTo>
                  <a:lnTo>
                    <a:pt x="4584073" y="1391699"/>
                  </a:lnTo>
                  <a:cubicBezTo>
                    <a:pt x="4554651" y="1399366"/>
                    <a:pt x="4541025" y="1379178"/>
                    <a:pt x="4526117" y="1362118"/>
                  </a:cubicBezTo>
                  <a:cubicBezTo>
                    <a:pt x="4506239" y="1339370"/>
                    <a:pt x="4485081" y="1319748"/>
                    <a:pt x="4451815" y="1336797"/>
                  </a:cubicBezTo>
                  <a:cubicBezTo>
                    <a:pt x="4443289" y="1336224"/>
                    <a:pt x="4436895" y="1335798"/>
                    <a:pt x="4428367" y="1335227"/>
                  </a:cubicBezTo>
                  <a:lnTo>
                    <a:pt x="4427805" y="1335459"/>
                  </a:lnTo>
                  <a:lnTo>
                    <a:pt x="4410487" y="1361805"/>
                  </a:lnTo>
                  <a:cubicBezTo>
                    <a:pt x="4410527" y="1372516"/>
                    <a:pt x="4415591" y="1384078"/>
                    <a:pt x="4421725" y="1395710"/>
                  </a:cubicBezTo>
                  <a:cubicBezTo>
                    <a:pt x="4426521" y="1403507"/>
                    <a:pt x="4438557" y="1414973"/>
                    <a:pt x="4424997" y="1424827"/>
                  </a:cubicBezTo>
                  <a:cubicBezTo>
                    <a:pt x="4413725" y="1432685"/>
                    <a:pt x="4401313" y="1441542"/>
                    <a:pt x="4388137" y="1431074"/>
                  </a:cubicBezTo>
                  <a:cubicBezTo>
                    <a:pt x="4365741" y="1414672"/>
                    <a:pt x="4361403" y="1430460"/>
                    <a:pt x="4350513" y="1447980"/>
                  </a:cubicBezTo>
                  <a:cubicBezTo>
                    <a:pt x="4331169" y="1478887"/>
                    <a:pt x="4303901" y="1500729"/>
                    <a:pt x="4271687" y="1516904"/>
                  </a:cubicBezTo>
                  <a:cubicBezTo>
                    <a:pt x="4258435" y="1522496"/>
                    <a:pt x="4249753" y="1524090"/>
                    <a:pt x="4236423" y="1515755"/>
                  </a:cubicBezTo>
                  <a:cubicBezTo>
                    <a:pt x="4189507" y="1482817"/>
                    <a:pt x="4158505" y="1481935"/>
                    <a:pt x="4113419" y="1513362"/>
                  </a:cubicBezTo>
                  <a:cubicBezTo>
                    <a:pt x="4081737" y="1537068"/>
                    <a:pt x="3968175" y="1522421"/>
                    <a:pt x="3954541" y="1488366"/>
                  </a:cubicBezTo>
                  <a:cubicBezTo>
                    <a:pt x="3941589" y="1459708"/>
                    <a:pt x="3944177" y="1423462"/>
                    <a:pt x="3940063" y="1391076"/>
                  </a:cubicBezTo>
                  <a:cubicBezTo>
                    <a:pt x="3936825" y="1368921"/>
                    <a:pt x="3941753" y="1348616"/>
                    <a:pt x="3948653" y="1328839"/>
                  </a:cubicBezTo>
                  <a:lnTo>
                    <a:pt x="3967781" y="1273488"/>
                  </a:lnTo>
                  <a:lnTo>
                    <a:pt x="3968137" y="1270150"/>
                  </a:lnTo>
                  <a:lnTo>
                    <a:pt x="3964819" y="1263703"/>
                  </a:lnTo>
                  <a:lnTo>
                    <a:pt x="3952121" y="1254961"/>
                  </a:lnTo>
                  <a:cubicBezTo>
                    <a:pt x="3943393" y="1252149"/>
                    <a:pt x="3934015" y="1251178"/>
                    <a:pt x="3924921" y="1249959"/>
                  </a:cubicBezTo>
                  <a:lnTo>
                    <a:pt x="3908765" y="1231475"/>
                  </a:lnTo>
                  <a:lnTo>
                    <a:pt x="3908465" y="1229752"/>
                  </a:lnTo>
                  <a:lnTo>
                    <a:pt x="3906041" y="1240173"/>
                  </a:lnTo>
                  <a:cubicBezTo>
                    <a:pt x="3901631" y="1242023"/>
                    <a:pt x="3899499" y="1241878"/>
                    <a:pt x="3895231" y="1241593"/>
                  </a:cubicBezTo>
                  <a:cubicBezTo>
                    <a:pt x="3866375" y="1224661"/>
                    <a:pt x="3850045" y="1196776"/>
                    <a:pt x="3829159" y="1172874"/>
                  </a:cubicBezTo>
                  <a:cubicBezTo>
                    <a:pt x="3797187" y="1138585"/>
                    <a:pt x="3764351" y="1117100"/>
                    <a:pt x="3715272" y="1129895"/>
                  </a:cubicBezTo>
                  <a:cubicBezTo>
                    <a:pt x="3705457" y="1132454"/>
                    <a:pt x="3694792" y="1131742"/>
                    <a:pt x="3685551" y="1125766"/>
                  </a:cubicBezTo>
                  <a:cubicBezTo>
                    <a:pt x="3659117" y="1104708"/>
                    <a:pt x="3637351" y="1109684"/>
                    <a:pt x="3626657" y="1141122"/>
                  </a:cubicBezTo>
                  <a:cubicBezTo>
                    <a:pt x="3615962" y="1172558"/>
                    <a:pt x="3600584" y="1194037"/>
                    <a:pt x="3569712" y="1206980"/>
                  </a:cubicBezTo>
                  <a:cubicBezTo>
                    <a:pt x="3547658" y="1216222"/>
                    <a:pt x="3543090" y="1236280"/>
                    <a:pt x="3554593" y="1256341"/>
                  </a:cubicBezTo>
                  <a:cubicBezTo>
                    <a:pt x="3571484" y="1291765"/>
                    <a:pt x="3566198" y="1322492"/>
                    <a:pt x="3539573" y="1351794"/>
                  </a:cubicBezTo>
                  <a:cubicBezTo>
                    <a:pt x="3511671" y="1384226"/>
                    <a:pt x="3514929" y="1399449"/>
                    <a:pt x="3540501" y="1433308"/>
                  </a:cubicBezTo>
                  <a:cubicBezTo>
                    <a:pt x="3550301" y="1446826"/>
                    <a:pt x="3563518" y="1457353"/>
                    <a:pt x="3562367" y="1474424"/>
                  </a:cubicBezTo>
                  <a:cubicBezTo>
                    <a:pt x="3544434" y="1486087"/>
                    <a:pt x="3534778" y="1470438"/>
                    <a:pt x="3526822" y="1461332"/>
                  </a:cubicBezTo>
                  <a:cubicBezTo>
                    <a:pt x="3498973" y="1429461"/>
                    <a:pt x="3466427" y="1403708"/>
                    <a:pt x="3436157" y="1375965"/>
                  </a:cubicBezTo>
                  <a:cubicBezTo>
                    <a:pt x="3431041" y="1372407"/>
                    <a:pt x="3423788" y="1368707"/>
                    <a:pt x="3422088" y="1362162"/>
                  </a:cubicBezTo>
                  <a:cubicBezTo>
                    <a:pt x="3393561" y="1292737"/>
                    <a:pt x="3318913" y="1271672"/>
                    <a:pt x="3271879" y="1222444"/>
                  </a:cubicBezTo>
                  <a:cubicBezTo>
                    <a:pt x="3253975" y="1201956"/>
                    <a:pt x="3224543" y="1193558"/>
                    <a:pt x="3197098" y="1187438"/>
                  </a:cubicBezTo>
                  <a:cubicBezTo>
                    <a:pt x="3141073" y="1176191"/>
                    <a:pt x="3076442" y="1244750"/>
                    <a:pt x="3090612" y="1304643"/>
                  </a:cubicBezTo>
                  <a:cubicBezTo>
                    <a:pt x="3103790" y="1363398"/>
                    <a:pt x="3125642" y="1420590"/>
                    <a:pt x="3166419" y="1467256"/>
                  </a:cubicBezTo>
                  <a:cubicBezTo>
                    <a:pt x="3186167" y="1492155"/>
                    <a:pt x="3209188" y="1516200"/>
                    <a:pt x="3229928" y="1542235"/>
                  </a:cubicBezTo>
                  <a:cubicBezTo>
                    <a:pt x="3241720" y="1558028"/>
                    <a:pt x="3254649" y="1572825"/>
                    <a:pt x="3244675" y="1593594"/>
                  </a:cubicBezTo>
                  <a:cubicBezTo>
                    <a:pt x="3225043" y="1598713"/>
                    <a:pt x="3216524" y="1582068"/>
                    <a:pt x="3206579" y="1570685"/>
                  </a:cubicBezTo>
                  <a:cubicBezTo>
                    <a:pt x="3190667" y="1552473"/>
                    <a:pt x="3176021" y="1547208"/>
                    <a:pt x="3155382" y="1567265"/>
                  </a:cubicBezTo>
                  <a:cubicBezTo>
                    <a:pt x="3134595" y="1589453"/>
                    <a:pt x="3107573" y="1593006"/>
                    <a:pt x="3078425" y="1580341"/>
                  </a:cubicBezTo>
                  <a:cubicBezTo>
                    <a:pt x="3058667" y="1571516"/>
                    <a:pt x="3042162" y="1577918"/>
                    <a:pt x="3029205" y="1595269"/>
                  </a:cubicBezTo>
                  <a:cubicBezTo>
                    <a:pt x="3013823" y="1616748"/>
                    <a:pt x="2988212" y="1631114"/>
                    <a:pt x="2972834" y="1652593"/>
                  </a:cubicBezTo>
                  <a:cubicBezTo>
                    <a:pt x="2966851" y="1661838"/>
                    <a:pt x="2953475" y="1669519"/>
                    <a:pt x="2941814" y="1667668"/>
                  </a:cubicBezTo>
                  <a:cubicBezTo>
                    <a:pt x="2890053" y="1656708"/>
                    <a:pt x="2837834" y="1684299"/>
                    <a:pt x="2783797" y="1675330"/>
                  </a:cubicBezTo>
                  <a:cubicBezTo>
                    <a:pt x="2754221" y="1669064"/>
                    <a:pt x="2728462" y="1685563"/>
                    <a:pt x="2705978" y="1701210"/>
                  </a:cubicBezTo>
                  <a:cubicBezTo>
                    <a:pt x="2668835" y="1727663"/>
                    <a:pt x="2624598" y="1732209"/>
                    <a:pt x="2582064" y="1743300"/>
                  </a:cubicBezTo>
                  <a:cubicBezTo>
                    <a:pt x="2562576" y="1746284"/>
                    <a:pt x="2549070" y="1740023"/>
                    <a:pt x="2546100" y="1720534"/>
                  </a:cubicBezTo>
                  <a:cubicBezTo>
                    <a:pt x="2541287" y="1696633"/>
                    <a:pt x="2527637" y="1692507"/>
                    <a:pt x="2505020" y="1694211"/>
                  </a:cubicBezTo>
                  <a:cubicBezTo>
                    <a:pt x="2483544" y="1694918"/>
                    <a:pt x="2460079" y="1693351"/>
                    <a:pt x="2438026" y="1702594"/>
                  </a:cubicBezTo>
                  <a:cubicBezTo>
                    <a:pt x="2385097" y="1724778"/>
                    <a:pt x="2331478" y="1725483"/>
                    <a:pt x="2276881" y="1708973"/>
                  </a:cubicBezTo>
                  <a:cubicBezTo>
                    <a:pt x="2253702" y="1703136"/>
                    <a:pt x="2237198" y="1709536"/>
                    <a:pt x="2220972" y="1727743"/>
                  </a:cubicBezTo>
                  <a:cubicBezTo>
                    <a:pt x="2187805" y="1758751"/>
                    <a:pt x="2155490" y="1793030"/>
                    <a:pt x="2113230" y="1815929"/>
                  </a:cubicBezTo>
                  <a:cubicBezTo>
                    <a:pt x="2092169" y="1826310"/>
                    <a:pt x="2081907" y="1851347"/>
                    <a:pt x="2062697" y="1866139"/>
                  </a:cubicBezTo>
                  <a:cubicBezTo>
                    <a:pt x="2051309" y="1876095"/>
                    <a:pt x="2063386" y="1887620"/>
                    <a:pt x="2066933" y="1898573"/>
                  </a:cubicBezTo>
                  <a:cubicBezTo>
                    <a:pt x="2076304" y="1918492"/>
                    <a:pt x="2090787" y="1941966"/>
                    <a:pt x="2069156" y="1960884"/>
                  </a:cubicBezTo>
                  <a:cubicBezTo>
                    <a:pt x="2050790" y="1978948"/>
                    <a:pt x="2027037" y="1981647"/>
                    <a:pt x="2002158" y="1969267"/>
                  </a:cubicBezTo>
                  <a:cubicBezTo>
                    <a:pt x="1994909" y="1965568"/>
                    <a:pt x="1985957" y="1955324"/>
                    <a:pt x="1977698" y="1966562"/>
                  </a:cubicBezTo>
                  <a:cubicBezTo>
                    <a:pt x="1971430" y="1980076"/>
                    <a:pt x="1972697" y="1993022"/>
                    <a:pt x="1978232" y="2006251"/>
                  </a:cubicBezTo>
                  <a:cubicBezTo>
                    <a:pt x="1986047" y="2017490"/>
                    <a:pt x="1996439" y="2006397"/>
                    <a:pt x="2004121" y="2003695"/>
                  </a:cubicBezTo>
                  <a:cubicBezTo>
                    <a:pt x="2034993" y="1990754"/>
                    <a:pt x="2044234" y="1996730"/>
                    <a:pt x="2043068" y="2029877"/>
                  </a:cubicBezTo>
                  <a:cubicBezTo>
                    <a:pt x="2043051" y="2045950"/>
                    <a:pt x="2045316" y="2060037"/>
                    <a:pt x="2046442" y="2075116"/>
                  </a:cubicBezTo>
                  <a:cubicBezTo>
                    <a:pt x="2048835" y="2103140"/>
                    <a:pt x="2019359" y="2142969"/>
                    <a:pt x="1992045" y="2150790"/>
                  </a:cubicBezTo>
                  <a:cubicBezTo>
                    <a:pt x="1976825" y="2154058"/>
                    <a:pt x="1971994" y="2146234"/>
                    <a:pt x="1973856" y="2134569"/>
                  </a:cubicBezTo>
                  <a:cubicBezTo>
                    <a:pt x="1981148" y="2090043"/>
                    <a:pt x="1965524" y="2067564"/>
                    <a:pt x="1919439" y="2067700"/>
                  </a:cubicBezTo>
                  <a:cubicBezTo>
                    <a:pt x="1907637" y="2067982"/>
                    <a:pt x="1904234" y="2054894"/>
                    <a:pt x="1891580" y="2051906"/>
                  </a:cubicBezTo>
                  <a:cubicBezTo>
                    <a:pt x="1886305" y="2066556"/>
                    <a:pt x="1896538" y="2073671"/>
                    <a:pt x="1903354" y="2083772"/>
                  </a:cubicBezTo>
                  <a:cubicBezTo>
                    <a:pt x="1925512" y="2120621"/>
                    <a:pt x="1916387" y="2144660"/>
                    <a:pt x="1870725" y="2154470"/>
                  </a:cubicBezTo>
                  <a:cubicBezTo>
                    <a:pt x="1851092" y="2159589"/>
                    <a:pt x="1829616" y="2160297"/>
                    <a:pt x="1809699" y="2169683"/>
                  </a:cubicBezTo>
                  <a:cubicBezTo>
                    <a:pt x="1799736" y="2174376"/>
                    <a:pt x="1785657" y="2176651"/>
                    <a:pt x="1781951" y="2183906"/>
                  </a:cubicBezTo>
                  <a:cubicBezTo>
                    <a:pt x="1761586" y="2215768"/>
                    <a:pt x="1737241" y="2243080"/>
                    <a:pt x="1698828" y="2256587"/>
                  </a:cubicBezTo>
                  <a:cubicBezTo>
                    <a:pt x="1690006" y="2260285"/>
                    <a:pt x="1690136" y="2274227"/>
                    <a:pt x="1693683" y="2285181"/>
                  </a:cubicBezTo>
                  <a:cubicBezTo>
                    <a:pt x="1697374" y="2294002"/>
                    <a:pt x="1705763" y="2296706"/>
                    <a:pt x="1715289" y="2298414"/>
                  </a:cubicBezTo>
                  <a:cubicBezTo>
                    <a:pt x="1769471" y="2305251"/>
                    <a:pt x="1775006" y="2318482"/>
                    <a:pt x="1754482" y="2368554"/>
                  </a:cubicBezTo>
                  <a:cubicBezTo>
                    <a:pt x="1748071" y="2384202"/>
                    <a:pt x="1747060" y="2399138"/>
                    <a:pt x="1757856" y="2413793"/>
                  </a:cubicBezTo>
                  <a:cubicBezTo>
                    <a:pt x="1768652" y="2428447"/>
                    <a:pt x="1769778" y="2443526"/>
                    <a:pt x="1751849" y="2455190"/>
                  </a:cubicBezTo>
                  <a:cubicBezTo>
                    <a:pt x="1736049" y="2466994"/>
                    <a:pt x="1720122" y="2464858"/>
                    <a:pt x="1704916" y="2452053"/>
                  </a:cubicBezTo>
                  <a:cubicBezTo>
                    <a:pt x="1657309" y="2411361"/>
                    <a:pt x="1653040" y="2411075"/>
                    <a:pt x="1603084" y="2452751"/>
                  </a:cubicBezTo>
                  <a:cubicBezTo>
                    <a:pt x="1614873" y="2468542"/>
                    <a:pt x="1634505" y="2463423"/>
                    <a:pt x="1649295" y="2466557"/>
                  </a:cubicBezTo>
                  <a:cubicBezTo>
                    <a:pt x="1670483" y="2470115"/>
                    <a:pt x="1689105" y="2479934"/>
                    <a:pt x="1691930" y="2501558"/>
                  </a:cubicBezTo>
                  <a:cubicBezTo>
                    <a:pt x="1695752" y="2524321"/>
                    <a:pt x="1679392" y="2528586"/>
                    <a:pt x="1662036" y="2531712"/>
                  </a:cubicBezTo>
                  <a:cubicBezTo>
                    <a:pt x="1653359" y="2533275"/>
                    <a:pt x="1648661" y="2539393"/>
                    <a:pt x="1649079" y="2549065"/>
                  </a:cubicBezTo>
                  <a:cubicBezTo>
                    <a:pt x="1654846" y="2622329"/>
                    <a:pt x="1592535" y="2640672"/>
                    <a:pt x="1547565" y="2671964"/>
                  </a:cubicBezTo>
                  <a:cubicBezTo>
                    <a:pt x="1544293" y="2672816"/>
                    <a:pt x="1541024" y="2673670"/>
                    <a:pt x="1538891" y="2673527"/>
                  </a:cubicBezTo>
                  <a:cubicBezTo>
                    <a:pt x="1505320" y="2678786"/>
                    <a:pt x="1513248" y="2720043"/>
                    <a:pt x="1486496" y="2735401"/>
                  </a:cubicBezTo>
                  <a:cubicBezTo>
                    <a:pt x="1463162" y="2747775"/>
                    <a:pt x="1433715" y="2755453"/>
                    <a:pt x="1439654" y="2794433"/>
                  </a:cubicBezTo>
                  <a:cubicBezTo>
                    <a:pt x="1442768" y="2811790"/>
                    <a:pt x="1424979" y="2821318"/>
                    <a:pt x="1408620" y="2825583"/>
                  </a:cubicBezTo>
                  <a:cubicBezTo>
                    <a:pt x="1396673" y="2828001"/>
                    <a:pt x="1384867" y="2828283"/>
                    <a:pt x="1373768" y="2833971"/>
                  </a:cubicBezTo>
                  <a:cubicBezTo>
                    <a:pt x="1335069" y="2851749"/>
                    <a:pt x="1307885" y="2873509"/>
                    <a:pt x="1349946" y="2917048"/>
                  </a:cubicBezTo>
                  <a:cubicBezTo>
                    <a:pt x="1383056" y="2950341"/>
                    <a:pt x="1410472" y="2988612"/>
                    <a:pt x="1458815" y="3002560"/>
                  </a:cubicBezTo>
                  <a:cubicBezTo>
                    <a:pt x="1468197" y="3006404"/>
                    <a:pt x="1477437" y="3012378"/>
                    <a:pt x="1483117" y="3023476"/>
                  </a:cubicBezTo>
                  <a:cubicBezTo>
                    <a:pt x="1494620" y="3043537"/>
                    <a:pt x="1512391" y="3050082"/>
                    <a:pt x="1536995" y="3050655"/>
                  </a:cubicBezTo>
                  <a:cubicBezTo>
                    <a:pt x="1567998" y="3051655"/>
                    <a:pt x="1572540" y="3063747"/>
                    <a:pt x="1557866" y="3090632"/>
                  </a:cubicBezTo>
                  <a:cubicBezTo>
                    <a:pt x="1549322" y="3106138"/>
                    <a:pt x="1528120" y="3118654"/>
                    <a:pt x="1544884" y="3140136"/>
                  </a:cubicBezTo>
                  <a:cubicBezTo>
                    <a:pt x="1560507" y="3162617"/>
                    <a:pt x="1599614" y="3170587"/>
                    <a:pt x="1623941" y="3159352"/>
                  </a:cubicBezTo>
                  <a:cubicBezTo>
                    <a:pt x="1631626" y="3156651"/>
                    <a:pt x="1637317" y="3151671"/>
                    <a:pt x="1645143" y="3146836"/>
                  </a:cubicBezTo>
                  <a:cubicBezTo>
                    <a:pt x="1678584" y="3127636"/>
                    <a:pt x="1691382" y="3128492"/>
                    <a:pt x="1716247" y="3156947"/>
                  </a:cubicBezTo>
                  <a:cubicBezTo>
                    <a:pt x="1721219" y="3162639"/>
                    <a:pt x="1725055" y="3169324"/>
                    <a:pt x="1730171" y="3172883"/>
                  </a:cubicBezTo>
                  <a:cubicBezTo>
                    <a:pt x="1793161" y="3192096"/>
                    <a:pt x="1788982" y="3253979"/>
                    <a:pt x="1810560" y="3299361"/>
                  </a:cubicBezTo>
                  <a:cubicBezTo>
                    <a:pt x="1813256" y="3307044"/>
                    <a:pt x="1812823" y="3313445"/>
                    <a:pt x="1812393" y="3319846"/>
                  </a:cubicBezTo>
                  <a:cubicBezTo>
                    <a:pt x="1814656" y="3333931"/>
                    <a:pt x="1788478" y="3340755"/>
                    <a:pt x="1802547" y="3354556"/>
                  </a:cubicBezTo>
                  <a:cubicBezTo>
                    <a:pt x="1818748" y="3368500"/>
                    <a:pt x="1837229" y="3380453"/>
                    <a:pt x="1855852" y="3390271"/>
                  </a:cubicBezTo>
                  <a:cubicBezTo>
                    <a:pt x="1871201" y="3400942"/>
                    <a:pt x="1876332" y="3388425"/>
                    <a:pt x="1879330" y="3375764"/>
                  </a:cubicBezTo>
                  <a:cubicBezTo>
                    <a:pt x="1884606" y="3361111"/>
                    <a:pt x="1889881" y="3346459"/>
                    <a:pt x="1907092" y="3345468"/>
                  </a:cubicBezTo>
                  <a:cubicBezTo>
                    <a:pt x="1926577" y="3342482"/>
                    <a:pt x="1937517" y="3355001"/>
                    <a:pt x="1946181" y="3369513"/>
                  </a:cubicBezTo>
                  <a:cubicBezTo>
                    <a:pt x="1954844" y="3384025"/>
                    <a:pt x="1962367" y="3399533"/>
                    <a:pt x="1969894" y="3415040"/>
                  </a:cubicBezTo>
                  <a:cubicBezTo>
                    <a:pt x="1974578" y="3424999"/>
                    <a:pt x="1975992" y="3435812"/>
                    <a:pt x="1983241" y="3439511"/>
                  </a:cubicBezTo>
                  <a:cubicBezTo>
                    <a:pt x="2022907" y="3455022"/>
                    <a:pt x="2040653" y="3493719"/>
                    <a:pt x="2070071" y="3518190"/>
                  </a:cubicBezTo>
                  <a:cubicBezTo>
                    <a:pt x="2092240" y="3538963"/>
                    <a:pt x="2092226" y="3555040"/>
                    <a:pt x="2078836" y="3578794"/>
                  </a:cubicBezTo>
                  <a:cubicBezTo>
                    <a:pt x="2075133" y="3586049"/>
                    <a:pt x="2068299" y="3592024"/>
                    <a:pt x="2063457" y="3600273"/>
                  </a:cubicBezTo>
                  <a:cubicBezTo>
                    <a:pt x="2050212" y="3621895"/>
                    <a:pt x="2051482" y="3634841"/>
                    <a:pt x="2078637" y="3645230"/>
                  </a:cubicBezTo>
                  <a:cubicBezTo>
                    <a:pt x="2111905" y="3660315"/>
                    <a:pt x="2137777" y="3673833"/>
                    <a:pt x="2168248" y="3635143"/>
                  </a:cubicBezTo>
                  <a:cubicBezTo>
                    <a:pt x="2187040" y="3610675"/>
                    <a:pt x="2213045" y="3638136"/>
                    <a:pt x="2229246" y="3652081"/>
                  </a:cubicBezTo>
                  <a:cubicBezTo>
                    <a:pt x="2252555" y="3671856"/>
                    <a:pt x="2236325" y="3690063"/>
                    <a:pt x="2218248" y="3703860"/>
                  </a:cubicBezTo>
                  <a:cubicBezTo>
                    <a:pt x="2299976" y="3762908"/>
                    <a:pt x="2353074" y="3706438"/>
                    <a:pt x="2395377" y="3635316"/>
                  </a:cubicBezTo>
                  <a:cubicBezTo>
                    <a:pt x="2408911" y="3609427"/>
                    <a:pt x="2421306" y="3584534"/>
                    <a:pt x="2449053" y="3570311"/>
                  </a:cubicBezTo>
                  <a:cubicBezTo>
                    <a:pt x="2471251" y="3558934"/>
                    <a:pt x="2486485" y="3539588"/>
                    <a:pt x="2504703" y="3523658"/>
                  </a:cubicBezTo>
                  <a:cubicBezTo>
                    <a:pt x="2536441" y="3497914"/>
                    <a:pt x="2570734" y="3481986"/>
                    <a:pt x="2615646" y="3514996"/>
                  </a:cubicBezTo>
                  <a:cubicBezTo>
                    <a:pt x="2609981" y="3487823"/>
                    <a:pt x="2596345" y="3467621"/>
                    <a:pt x="2595652" y="3446140"/>
                  </a:cubicBezTo>
                  <a:cubicBezTo>
                    <a:pt x="2594847" y="3394641"/>
                    <a:pt x="2628573" y="3371175"/>
                    <a:pt x="2678761" y="3389532"/>
                  </a:cubicBezTo>
                  <a:cubicBezTo>
                    <a:pt x="2694402" y="3395936"/>
                    <a:pt x="2707475" y="3408599"/>
                    <a:pt x="2733216" y="3408177"/>
                  </a:cubicBezTo>
                  <a:cubicBezTo>
                    <a:pt x="2707634" y="3390391"/>
                    <a:pt x="2692858" y="3371182"/>
                    <a:pt x="2700136" y="3342732"/>
                  </a:cubicBezTo>
                  <a:cubicBezTo>
                    <a:pt x="2708265" y="3317553"/>
                    <a:pt x="2723499" y="3298209"/>
                    <a:pt x="2748825" y="3288111"/>
                  </a:cubicBezTo>
                  <a:cubicBezTo>
                    <a:pt x="2790652" y="3271617"/>
                    <a:pt x="2830880" y="3294668"/>
                    <a:pt x="2826717" y="3340474"/>
                  </a:cubicBezTo>
                  <a:cubicBezTo>
                    <a:pt x="2824844" y="3368215"/>
                    <a:pt x="2829802" y="3389981"/>
                    <a:pt x="2841161" y="3412174"/>
                  </a:cubicBezTo>
                  <a:cubicBezTo>
                    <a:pt x="2849680" y="3428820"/>
                    <a:pt x="2851513" y="3449306"/>
                    <a:pt x="2854627" y="3466660"/>
                  </a:cubicBezTo>
                  <a:cubicBezTo>
                    <a:pt x="2858734" y="3485155"/>
                    <a:pt x="2866260" y="3500663"/>
                    <a:pt x="2886019" y="3509486"/>
                  </a:cubicBezTo>
                  <a:cubicBezTo>
                    <a:pt x="2914027" y="3523146"/>
                    <a:pt x="2913579" y="3545623"/>
                    <a:pt x="2896213" y="3564827"/>
                  </a:cubicBezTo>
                  <a:cubicBezTo>
                    <a:pt x="2876566" y="3586019"/>
                    <a:pt x="2860051" y="3608494"/>
                    <a:pt x="2841541" y="3628693"/>
                  </a:cubicBezTo>
                  <a:cubicBezTo>
                    <a:pt x="2827733" y="3642773"/>
                    <a:pt x="2812080" y="3652445"/>
                    <a:pt x="2791599" y="3654292"/>
                  </a:cubicBezTo>
                  <a:cubicBezTo>
                    <a:pt x="2768983" y="3655995"/>
                    <a:pt x="2747218" y="3660973"/>
                    <a:pt x="2725312" y="3668083"/>
                  </a:cubicBezTo>
                  <a:cubicBezTo>
                    <a:pt x="2699986" y="3678179"/>
                    <a:pt x="2681219" y="3670494"/>
                    <a:pt x="2675843" y="3639053"/>
                  </a:cubicBezTo>
                  <a:cubicBezTo>
                    <a:pt x="2674284" y="3630375"/>
                    <a:pt x="2680699" y="3614729"/>
                    <a:pt x="2664628" y="3614727"/>
                  </a:cubicBezTo>
                  <a:cubicBezTo>
                    <a:pt x="2649550" y="3615862"/>
                    <a:pt x="2632342" y="3616856"/>
                    <a:pt x="2622654" y="3633355"/>
                  </a:cubicBezTo>
                  <a:cubicBezTo>
                    <a:pt x="2598298" y="3676742"/>
                    <a:pt x="2605620" y="3758684"/>
                    <a:pt x="2639581" y="3795250"/>
                  </a:cubicBezTo>
                  <a:cubicBezTo>
                    <a:pt x="2655493" y="3813460"/>
                    <a:pt x="2661736" y="3832098"/>
                    <a:pt x="2650623" y="3853862"/>
                  </a:cubicBezTo>
                  <a:cubicBezTo>
                    <a:pt x="2630676" y="3895399"/>
                    <a:pt x="2611722" y="3938074"/>
                    <a:pt x="2593764" y="3981886"/>
                  </a:cubicBezTo>
                  <a:cubicBezTo>
                    <a:pt x="2588634" y="3994405"/>
                    <a:pt x="2580374" y="4005642"/>
                    <a:pt x="2566147" y="4010049"/>
                  </a:cubicBezTo>
                  <a:cubicBezTo>
                    <a:pt x="2532002" y="4023844"/>
                    <a:pt x="2499701" y="4042049"/>
                    <a:pt x="2465412" y="4057977"/>
                  </a:cubicBezTo>
                  <a:cubicBezTo>
                    <a:pt x="2443358" y="4067221"/>
                    <a:pt x="2422875" y="4069066"/>
                    <a:pt x="2416362" y="4038623"/>
                  </a:cubicBezTo>
                  <a:cubicBezTo>
                    <a:pt x="2413103" y="4023401"/>
                    <a:pt x="2405854" y="4019700"/>
                    <a:pt x="2392478" y="4027381"/>
                  </a:cubicBezTo>
                  <a:cubicBezTo>
                    <a:pt x="2377962" y="4036057"/>
                    <a:pt x="2366301" y="4034205"/>
                    <a:pt x="2361054" y="4016707"/>
                  </a:cubicBezTo>
                  <a:cubicBezTo>
                    <a:pt x="2335800" y="3946427"/>
                    <a:pt x="2297602" y="3877428"/>
                    <a:pt x="2285723" y="3799468"/>
                  </a:cubicBezTo>
                  <a:cubicBezTo>
                    <a:pt x="2238343" y="3818808"/>
                    <a:pt x="2211996" y="3859916"/>
                    <a:pt x="2209391" y="3914402"/>
                  </a:cubicBezTo>
                  <a:cubicBezTo>
                    <a:pt x="2209521" y="3928344"/>
                    <a:pt x="2207374" y="3944276"/>
                    <a:pt x="2201248" y="3955656"/>
                  </a:cubicBezTo>
                  <a:cubicBezTo>
                    <a:pt x="2178877" y="4001318"/>
                    <a:pt x="2199188" y="4033756"/>
                    <a:pt x="2230453" y="4062640"/>
                  </a:cubicBezTo>
                  <a:cubicBezTo>
                    <a:pt x="2267972" y="4094083"/>
                    <a:pt x="2293530" y="4144019"/>
                    <a:pt x="2349844" y="4150998"/>
                  </a:cubicBezTo>
                  <a:cubicBezTo>
                    <a:pt x="2364775" y="4151995"/>
                    <a:pt x="2371450" y="4164232"/>
                    <a:pt x="2372576" y="4179310"/>
                  </a:cubicBezTo>
                  <a:cubicBezTo>
                    <a:pt x="2372562" y="4195386"/>
                    <a:pt x="2369419" y="4210179"/>
                    <a:pt x="2352915" y="4216579"/>
                  </a:cubicBezTo>
                  <a:cubicBezTo>
                    <a:pt x="2316782" y="4228098"/>
                    <a:pt x="2321884" y="4247730"/>
                    <a:pt x="2340781" y="4269356"/>
                  </a:cubicBezTo>
                  <a:cubicBezTo>
                    <a:pt x="2355701" y="4286429"/>
                    <a:pt x="2354965" y="4313174"/>
                    <a:pt x="2372018" y="4330389"/>
                  </a:cubicBezTo>
                  <a:cubicBezTo>
                    <a:pt x="2389947" y="4318727"/>
                    <a:pt x="2386977" y="4299236"/>
                    <a:pt x="2395381" y="4285865"/>
                  </a:cubicBezTo>
                  <a:cubicBezTo>
                    <a:pt x="2407198" y="4269506"/>
                    <a:pt x="2423846" y="4260973"/>
                    <a:pt x="2443753" y="4267664"/>
                  </a:cubicBezTo>
                  <a:cubicBezTo>
                    <a:pt x="2455590" y="4270864"/>
                    <a:pt x="2471108" y="4273108"/>
                    <a:pt x="2475058" y="4286032"/>
                  </a:cubicBezTo>
                  <a:lnTo>
                    <a:pt x="2474585" y="4302900"/>
                  </a:lnTo>
                  <a:lnTo>
                    <a:pt x="2492354" y="4319984"/>
                  </a:lnTo>
                  <a:cubicBezTo>
                    <a:pt x="2499769" y="4329044"/>
                    <a:pt x="2507181" y="4338101"/>
                    <a:pt x="2517477" y="4344138"/>
                  </a:cubicBezTo>
                  <a:cubicBezTo>
                    <a:pt x="2530679" y="4354651"/>
                    <a:pt x="2527675" y="4367304"/>
                    <a:pt x="2518276" y="4379532"/>
                  </a:cubicBezTo>
                  <a:cubicBezTo>
                    <a:pt x="2508877" y="4391763"/>
                    <a:pt x="2497490" y="4401719"/>
                    <a:pt x="2499307" y="4422189"/>
                  </a:cubicBezTo>
                  <a:cubicBezTo>
                    <a:pt x="2529322" y="4405967"/>
                    <a:pt x="2557352" y="4387473"/>
                    <a:pt x="2575618" y="4433662"/>
                  </a:cubicBezTo>
                  <a:cubicBezTo>
                    <a:pt x="2580296" y="4443612"/>
                    <a:pt x="2592672" y="4434790"/>
                    <a:pt x="2599506" y="4428816"/>
                  </a:cubicBezTo>
                  <a:cubicBezTo>
                    <a:pt x="2613171" y="4416870"/>
                    <a:pt x="2618596" y="4400093"/>
                    <a:pt x="2621892" y="4383176"/>
                  </a:cubicBezTo>
                  <a:cubicBezTo>
                    <a:pt x="2625040" y="4368391"/>
                    <a:pt x="2631318" y="4354882"/>
                    <a:pt x="2643842" y="4343932"/>
                  </a:cubicBezTo>
                  <a:cubicBezTo>
                    <a:pt x="2656366" y="4332979"/>
                    <a:pt x="2670587" y="4328566"/>
                    <a:pt x="2686066" y="4337086"/>
                  </a:cubicBezTo>
                  <a:cubicBezTo>
                    <a:pt x="2703681" y="4345748"/>
                    <a:pt x="2702661" y="4360675"/>
                    <a:pt x="2697380" y="4375318"/>
                  </a:cubicBezTo>
                  <a:cubicBezTo>
                    <a:pt x="2695804" y="4382711"/>
                    <a:pt x="2690111" y="4387689"/>
                    <a:pt x="2691660" y="4396359"/>
                  </a:cubicBezTo>
                  <a:cubicBezTo>
                    <a:pt x="2722792" y="4395206"/>
                    <a:pt x="2749779" y="4407701"/>
                    <a:pt x="2780475" y="4412945"/>
                  </a:cubicBezTo>
                  <a:cubicBezTo>
                    <a:pt x="2795253" y="4416065"/>
                    <a:pt x="2808602" y="4424444"/>
                    <a:pt x="2810708" y="4440650"/>
                  </a:cubicBezTo>
                  <a:cubicBezTo>
                    <a:pt x="2814803" y="4459127"/>
                    <a:pt x="2804264" y="4472351"/>
                    <a:pt x="2790744" y="4482167"/>
                  </a:cubicBezTo>
                  <a:cubicBezTo>
                    <a:pt x="2767271" y="4496679"/>
                    <a:pt x="2740549" y="4495982"/>
                    <a:pt x="2713535" y="4499549"/>
                  </a:cubicBezTo>
                  <a:cubicBezTo>
                    <a:pt x="2693067" y="4501408"/>
                    <a:pt x="2677850" y="4504684"/>
                    <a:pt x="2668864" y="4526581"/>
                  </a:cubicBezTo>
                  <a:cubicBezTo>
                    <a:pt x="2658737" y="4549472"/>
                    <a:pt x="2634849" y="4554317"/>
                    <a:pt x="2614085" y="4560440"/>
                  </a:cubicBezTo>
                  <a:cubicBezTo>
                    <a:pt x="2601997" y="4564996"/>
                    <a:pt x="2588772" y="4570546"/>
                    <a:pt x="2595140" y="4587032"/>
                  </a:cubicBezTo>
                  <a:cubicBezTo>
                    <a:pt x="2603500" y="4605791"/>
                    <a:pt x="2615176" y="4591571"/>
                    <a:pt x="2624139" y="4585738"/>
                  </a:cubicBezTo>
                  <a:cubicBezTo>
                    <a:pt x="2645486" y="4571085"/>
                    <a:pt x="2664670" y="4572355"/>
                    <a:pt x="2677996" y="4596799"/>
                  </a:cubicBezTo>
                  <a:cubicBezTo>
                    <a:pt x="2682523" y="4608879"/>
                    <a:pt x="2694880" y="4616121"/>
                    <a:pt x="2706097" y="4624361"/>
                  </a:cubicBezTo>
                  <a:cubicBezTo>
                    <a:pt x="2729815" y="4637712"/>
                    <a:pt x="2737736" y="4662867"/>
                    <a:pt x="2740254" y="4688737"/>
                  </a:cubicBezTo>
                  <a:cubicBezTo>
                    <a:pt x="2740375" y="4702667"/>
                    <a:pt x="2729692" y="4718027"/>
                    <a:pt x="2752850" y="4723841"/>
                  </a:cubicBezTo>
                  <a:cubicBezTo>
                    <a:pt x="2775162" y="4726389"/>
                    <a:pt x="2802150" y="4738883"/>
                    <a:pt x="2815693" y="4713006"/>
                  </a:cubicBezTo>
                  <a:cubicBezTo>
                    <a:pt x="2833938" y="4681013"/>
                    <a:pt x="2858671" y="4679437"/>
                    <a:pt x="2889803" y="4678284"/>
                  </a:cubicBezTo>
                  <a:cubicBezTo>
                    <a:pt x="2923064" y="4677270"/>
                    <a:pt x="2956325" y="4676258"/>
                    <a:pt x="2988597" y="4674109"/>
                  </a:cubicBezTo>
                  <a:cubicBezTo>
                    <a:pt x="3016603" y="4671679"/>
                    <a:pt x="3041893" y="4677636"/>
                    <a:pt x="3065611" y="4690985"/>
                  </a:cubicBezTo>
                  <a:cubicBezTo>
                    <a:pt x="3037389" y="4649493"/>
                    <a:pt x="3047395" y="4612671"/>
                    <a:pt x="3092892" y="4604971"/>
                  </a:cubicBezTo>
                  <a:cubicBezTo>
                    <a:pt x="3110238" y="4601835"/>
                    <a:pt x="3109826" y="4592168"/>
                    <a:pt x="3109560" y="4580370"/>
                  </a:cubicBezTo>
                  <a:cubicBezTo>
                    <a:pt x="3111304" y="4554783"/>
                    <a:pt x="3119301" y="4531750"/>
                    <a:pt x="3138803" y="4512693"/>
                  </a:cubicBezTo>
                  <a:cubicBezTo>
                    <a:pt x="3158302" y="4493633"/>
                    <a:pt x="3156779" y="4468900"/>
                    <a:pt x="3150844" y="4446016"/>
                  </a:cubicBezTo>
                  <a:cubicBezTo>
                    <a:pt x="3143358" y="4414464"/>
                    <a:pt x="3131608" y="4382627"/>
                    <a:pt x="3162353" y="4355746"/>
                  </a:cubicBezTo>
                  <a:cubicBezTo>
                    <a:pt x="3168047" y="4350768"/>
                    <a:pt x="3165210" y="4345224"/>
                    <a:pt x="3163661" y="4336554"/>
                  </a:cubicBezTo>
                  <a:cubicBezTo>
                    <a:pt x="3152081" y="4286525"/>
                    <a:pt x="3183990" y="4242583"/>
                    <a:pt x="3237578" y="4241846"/>
                  </a:cubicBezTo>
                  <a:cubicBezTo>
                    <a:pt x="3262168" y="4242401"/>
                    <a:pt x="3282928" y="4236278"/>
                    <a:pt x="3302843" y="4226885"/>
                  </a:cubicBezTo>
                  <a:cubicBezTo>
                    <a:pt x="3335983" y="4211941"/>
                    <a:pt x="3371524" y="4208940"/>
                    <a:pt x="3406482" y="4214465"/>
                  </a:cubicBezTo>
                  <a:cubicBezTo>
                    <a:pt x="3422400" y="4216590"/>
                    <a:pt x="3439307" y="4219850"/>
                    <a:pt x="3456801" y="4214581"/>
                  </a:cubicBezTo>
                  <a:cubicBezTo>
                    <a:pt x="3468742" y="4212158"/>
                    <a:pt x="3478265" y="4213859"/>
                    <a:pt x="3487349" y="4221956"/>
                  </a:cubicBezTo>
                  <a:cubicBezTo>
                    <a:pt x="3535751" y="4265855"/>
                    <a:pt x="3627449" y="4255860"/>
                    <a:pt x="3666333" y="4203811"/>
                  </a:cubicBezTo>
                  <a:cubicBezTo>
                    <a:pt x="3708486" y="4150909"/>
                    <a:pt x="3718297" y="4148345"/>
                    <a:pt x="3781503" y="4179304"/>
                  </a:cubicBezTo>
                  <a:cubicBezTo>
                    <a:pt x="3794997" y="4185549"/>
                    <a:pt x="3812051" y="4186679"/>
                    <a:pt x="3827121" y="4185533"/>
                  </a:cubicBezTo>
                  <a:cubicBezTo>
                    <a:pt x="3914555" y="4175253"/>
                    <a:pt x="3972041" y="4227250"/>
                    <a:pt x="4024829" y="4285362"/>
                  </a:cubicBezTo>
                  <a:cubicBezTo>
                    <a:pt x="4036747" y="4299003"/>
                    <a:pt x="4035583" y="4316060"/>
                    <a:pt x="4029165" y="4331701"/>
                  </a:cubicBezTo>
                  <a:cubicBezTo>
                    <a:pt x="4007745" y="4394542"/>
                    <a:pt x="3974969" y="4451278"/>
                    <a:pt x="3940203" y="4505738"/>
                  </a:cubicBezTo>
                  <a:cubicBezTo>
                    <a:pt x="3921113" y="4534464"/>
                    <a:pt x="3894921" y="4557363"/>
                    <a:pt x="3871713" y="4583673"/>
                  </a:cubicBezTo>
                  <a:cubicBezTo>
                    <a:pt x="3838959" y="4624344"/>
                    <a:pt x="3824811" y="4674815"/>
                    <a:pt x="3799299" y="4719179"/>
                  </a:cubicBezTo>
                  <a:cubicBezTo>
                    <a:pt x="3792029" y="4731551"/>
                    <a:pt x="3789025" y="4744204"/>
                    <a:pt x="3788153" y="4756998"/>
                  </a:cubicBezTo>
                  <a:cubicBezTo>
                    <a:pt x="3786699" y="4778321"/>
                    <a:pt x="3790093" y="4791396"/>
                    <a:pt x="3814681" y="4791953"/>
                  </a:cubicBezTo>
                  <a:cubicBezTo>
                    <a:pt x="3842541" y="4791654"/>
                    <a:pt x="3864827" y="4810265"/>
                    <a:pt x="3886269" y="4825604"/>
                  </a:cubicBezTo>
                  <a:cubicBezTo>
                    <a:pt x="3931279" y="4856428"/>
                    <a:pt x="3943223" y="4854005"/>
                    <a:pt x="3979103" y="4814610"/>
                  </a:cubicBezTo>
                  <a:cubicBezTo>
                    <a:pt x="4019683" y="4769103"/>
                    <a:pt x="4051515" y="4773351"/>
                    <a:pt x="4102051" y="4817392"/>
                  </a:cubicBezTo>
                  <a:cubicBezTo>
                    <a:pt x="4108157" y="4822080"/>
                    <a:pt x="4109853" y="4828618"/>
                    <a:pt x="4112683" y="4834160"/>
                  </a:cubicBezTo>
                  <a:cubicBezTo>
                    <a:pt x="4122473" y="4847658"/>
                    <a:pt x="4135821" y="4856039"/>
                    <a:pt x="4150335" y="4847362"/>
                  </a:cubicBezTo>
                  <a:cubicBezTo>
                    <a:pt x="4164843" y="4838682"/>
                    <a:pt x="4158473" y="4822195"/>
                    <a:pt x="4154937" y="4811252"/>
                  </a:cubicBezTo>
                  <a:cubicBezTo>
                    <a:pt x="4141903" y="4782544"/>
                    <a:pt x="4122329" y="4755546"/>
                    <a:pt x="4108159" y="4727833"/>
                  </a:cubicBezTo>
                  <a:cubicBezTo>
                    <a:pt x="4086331" y="4686763"/>
                    <a:pt x="4101159" y="4657757"/>
                    <a:pt x="4146509" y="4652189"/>
                  </a:cubicBezTo>
                  <a:cubicBezTo>
                    <a:pt x="4164847" y="4650189"/>
                    <a:pt x="4180617" y="4654446"/>
                    <a:pt x="4198525" y="4658844"/>
                  </a:cubicBezTo>
                  <a:cubicBezTo>
                    <a:pt x="4243851" y="4669339"/>
                    <a:pt x="4268899" y="4647435"/>
                    <a:pt x="4266695" y="4601238"/>
                  </a:cubicBezTo>
                  <a:cubicBezTo>
                    <a:pt x="4266597" y="4571244"/>
                    <a:pt x="4267643" y="4540254"/>
                    <a:pt x="4265413" y="4510121"/>
                  </a:cubicBezTo>
                  <a:cubicBezTo>
                    <a:pt x="4263597" y="4489652"/>
                    <a:pt x="4273433" y="4471025"/>
                    <a:pt x="4287241" y="4456945"/>
                  </a:cubicBezTo>
                  <a:cubicBezTo>
                    <a:pt x="4302481" y="4437605"/>
                    <a:pt x="4312317" y="4418978"/>
                    <a:pt x="4302263" y="4393680"/>
                  </a:cubicBezTo>
                  <a:cubicBezTo>
                    <a:pt x="4292501" y="4364117"/>
                    <a:pt x="4315275" y="4344207"/>
                    <a:pt x="4335771" y="4326284"/>
                  </a:cubicBezTo>
                  <a:cubicBezTo>
                    <a:pt x="4351855" y="4310213"/>
                    <a:pt x="4369785" y="4298547"/>
                    <a:pt x="4385023" y="4279207"/>
                  </a:cubicBezTo>
                  <a:cubicBezTo>
                    <a:pt x="4391007" y="4269965"/>
                    <a:pt x="4400115" y="4261998"/>
                    <a:pt x="4411767" y="4263841"/>
                  </a:cubicBezTo>
                  <a:cubicBezTo>
                    <a:pt x="4455401" y="4267797"/>
                    <a:pt x="4463977" y="4236237"/>
                    <a:pt x="4475679" y="4205953"/>
                  </a:cubicBezTo>
                  <a:cubicBezTo>
                    <a:pt x="4492107" y="4153490"/>
                    <a:pt x="4511655" y="4102307"/>
                    <a:pt x="4509041" y="4046444"/>
                  </a:cubicBezTo>
                  <a:cubicBezTo>
                    <a:pt x="4509065" y="4030380"/>
                    <a:pt x="4514493" y="4013603"/>
                    <a:pt x="4529995" y="4006061"/>
                  </a:cubicBezTo>
                  <a:cubicBezTo>
                    <a:pt x="4554467" y="3992687"/>
                    <a:pt x="4560185" y="3971645"/>
                    <a:pt x="4566193" y="3946340"/>
                  </a:cubicBezTo>
                  <a:cubicBezTo>
                    <a:pt x="4569197" y="3933687"/>
                    <a:pt x="4569925" y="3923026"/>
                    <a:pt x="4553013" y="3919765"/>
                  </a:cubicBezTo>
                  <a:cubicBezTo>
                    <a:pt x="4545623" y="3918205"/>
                    <a:pt x="4539521" y="3913516"/>
                    <a:pt x="4535839" y="3904705"/>
                  </a:cubicBezTo>
                  <a:cubicBezTo>
                    <a:pt x="4512315" y="3857097"/>
                    <a:pt x="4476509" y="3848302"/>
                    <a:pt x="4430987" y="3872064"/>
                  </a:cubicBezTo>
                  <a:cubicBezTo>
                    <a:pt x="4377785" y="3898532"/>
                    <a:pt x="4329553" y="3930684"/>
                    <a:pt x="4290113" y="3975198"/>
                  </a:cubicBezTo>
                  <a:cubicBezTo>
                    <a:pt x="4272595" y="3996528"/>
                    <a:pt x="4247449" y="3988440"/>
                    <a:pt x="4226565" y="3980632"/>
                  </a:cubicBezTo>
                  <a:cubicBezTo>
                    <a:pt x="4205685" y="3972825"/>
                    <a:pt x="4207985" y="3954769"/>
                    <a:pt x="4209147" y="3937711"/>
                  </a:cubicBezTo>
                  <a:cubicBezTo>
                    <a:pt x="4208493" y="3900183"/>
                    <a:pt x="4203287" y="3866639"/>
                    <a:pt x="4239577" y="3836910"/>
                  </a:cubicBezTo>
                  <a:cubicBezTo>
                    <a:pt x="4266761" y="3815147"/>
                    <a:pt x="4235315" y="3742384"/>
                    <a:pt x="4196385" y="3732310"/>
                  </a:cubicBezTo>
                  <a:cubicBezTo>
                    <a:pt x="4157309" y="3724371"/>
                    <a:pt x="4128215" y="3695670"/>
                    <a:pt x="4092697" y="3682611"/>
                  </a:cubicBezTo>
                  <a:cubicBezTo>
                    <a:pt x="4083321" y="3678778"/>
                    <a:pt x="4076223" y="3672953"/>
                    <a:pt x="4073681" y="3663146"/>
                  </a:cubicBezTo>
                  <a:cubicBezTo>
                    <a:pt x="4063771" y="3635716"/>
                    <a:pt x="4043471" y="3619380"/>
                    <a:pt x="4016047" y="3613281"/>
                  </a:cubicBezTo>
                  <a:cubicBezTo>
                    <a:pt x="4010789" y="3611863"/>
                    <a:pt x="4003401" y="3610303"/>
                    <a:pt x="4001561" y="3605899"/>
                  </a:cubicBezTo>
                  <a:cubicBezTo>
                    <a:pt x="3981017" y="3561700"/>
                    <a:pt x="3943685" y="3528172"/>
                    <a:pt x="3922005" y="3484970"/>
                  </a:cubicBezTo>
                  <a:cubicBezTo>
                    <a:pt x="3915487" y="3470614"/>
                    <a:pt x="3913381" y="3454410"/>
                    <a:pt x="3898047" y="3443756"/>
                  </a:cubicBezTo>
                  <a:cubicBezTo>
                    <a:pt x="3874763" y="3424011"/>
                    <a:pt x="3878351" y="3402828"/>
                    <a:pt x="3908923" y="3394141"/>
                  </a:cubicBezTo>
                  <a:cubicBezTo>
                    <a:pt x="3927553" y="3387878"/>
                    <a:pt x="3943907" y="3383605"/>
                    <a:pt x="3954737" y="3366115"/>
                  </a:cubicBezTo>
                  <a:cubicBezTo>
                    <a:pt x="3975111" y="3334262"/>
                    <a:pt x="3967191" y="3309107"/>
                    <a:pt x="3931673" y="3296046"/>
                  </a:cubicBezTo>
                  <a:cubicBezTo>
                    <a:pt x="3901417" y="3284405"/>
                    <a:pt x="3869027" y="3272624"/>
                    <a:pt x="3835039" y="3284297"/>
                  </a:cubicBezTo>
                  <a:cubicBezTo>
                    <a:pt x="3826219" y="3287999"/>
                    <a:pt x="3814567" y="3286156"/>
                    <a:pt x="3808753" y="3277203"/>
                  </a:cubicBezTo>
                  <a:cubicBezTo>
                    <a:pt x="3785493" y="3241394"/>
                    <a:pt x="3750005" y="3212272"/>
                    <a:pt x="3751219" y="3163087"/>
                  </a:cubicBezTo>
                  <a:cubicBezTo>
                    <a:pt x="3750805" y="3153421"/>
                    <a:pt x="3752669" y="3141763"/>
                    <a:pt x="3745571" y="3135939"/>
                  </a:cubicBezTo>
                  <a:cubicBezTo>
                    <a:pt x="3714200" y="3109230"/>
                    <a:pt x="3719796" y="3074258"/>
                    <a:pt x="3726388" y="3040424"/>
                  </a:cubicBezTo>
                  <a:cubicBezTo>
                    <a:pt x="3728400" y="3026634"/>
                    <a:pt x="3727283" y="3011566"/>
                    <a:pt x="3720476" y="3001478"/>
                  </a:cubicBezTo>
                  <a:cubicBezTo>
                    <a:pt x="3694167" y="2963324"/>
                    <a:pt x="3672021" y="2923035"/>
                    <a:pt x="3650708" y="2882267"/>
                  </a:cubicBezTo>
                  <a:lnTo>
                    <a:pt x="3611714" y="2808742"/>
                  </a:lnTo>
                  <a:lnTo>
                    <a:pt x="3615768" y="2830163"/>
                  </a:lnTo>
                  <a:cubicBezTo>
                    <a:pt x="3624853" y="2852342"/>
                    <a:pt x="3637925" y="2873044"/>
                    <a:pt x="3653202" y="2892825"/>
                  </a:cubicBezTo>
                  <a:cubicBezTo>
                    <a:pt x="3681053" y="2924700"/>
                    <a:pt x="3673631" y="2971359"/>
                    <a:pt x="3694796" y="3007073"/>
                  </a:cubicBezTo>
                  <a:cubicBezTo>
                    <a:pt x="3699483" y="3017032"/>
                    <a:pt x="3688388" y="3022720"/>
                    <a:pt x="3679426" y="3028548"/>
                  </a:cubicBezTo>
                  <a:cubicBezTo>
                    <a:pt x="3666050" y="3036225"/>
                    <a:pt x="3664051" y="3050023"/>
                    <a:pt x="3674994" y="3062547"/>
                  </a:cubicBezTo>
                  <a:cubicBezTo>
                    <a:pt x="3692902" y="3083039"/>
                    <a:pt x="3681374" y="3095125"/>
                    <a:pt x="3665436" y="3109062"/>
                  </a:cubicBezTo>
                  <a:cubicBezTo>
                    <a:pt x="3597134" y="3168784"/>
                    <a:pt x="3527594" y="3167334"/>
                    <a:pt x="3433480" y="3117082"/>
                  </a:cubicBezTo>
                  <a:cubicBezTo>
                    <a:pt x="3389976" y="3094873"/>
                    <a:pt x="3336933" y="3087029"/>
                    <a:pt x="3286866" y="3098675"/>
                  </a:cubicBezTo>
                  <a:cubicBezTo>
                    <a:pt x="3262973" y="3103502"/>
                    <a:pt x="3249897" y="3090837"/>
                    <a:pt x="3231272" y="3081013"/>
                  </a:cubicBezTo>
                  <a:cubicBezTo>
                    <a:pt x="3182652" y="3055247"/>
                    <a:pt x="3155790" y="3024509"/>
                    <a:pt x="3155400" y="2966609"/>
                  </a:cubicBezTo>
                  <a:cubicBezTo>
                    <a:pt x="3156407" y="2951672"/>
                    <a:pt x="3121433" y="2930035"/>
                    <a:pt x="3096833" y="2929458"/>
                  </a:cubicBezTo>
                  <a:cubicBezTo>
                    <a:pt x="3071234" y="2927740"/>
                    <a:pt x="3046910" y="2938970"/>
                    <a:pt x="3031536" y="2960444"/>
                  </a:cubicBezTo>
                  <a:cubicBezTo>
                    <a:pt x="3018728" y="2975660"/>
                    <a:pt x="3030807" y="2987189"/>
                    <a:pt x="3042180" y="2993310"/>
                  </a:cubicBezTo>
                  <a:cubicBezTo>
                    <a:pt x="3080282" y="3016229"/>
                    <a:pt x="3092341" y="3059906"/>
                    <a:pt x="3127877" y="3089082"/>
                  </a:cubicBezTo>
                  <a:cubicBezTo>
                    <a:pt x="3154317" y="3110148"/>
                    <a:pt x="3141486" y="3157515"/>
                    <a:pt x="3140184" y="3192795"/>
                  </a:cubicBezTo>
                  <a:cubicBezTo>
                    <a:pt x="3138174" y="3222667"/>
                    <a:pt x="3135172" y="3251403"/>
                    <a:pt x="3149518" y="3277015"/>
                  </a:cubicBezTo>
                  <a:cubicBezTo>
                    <a:pt x="3162871" y="3301488"/>
                    <a:pt x="3156174" y="3321403"/>
                    <a:pt x="3140945" y="3340744"/>
                  </a:cubicBezTo>
                  <a:cubicBezTo>
                    <a:pt x="3127992" y="3358093"/>
                    <a:pt x="3110914" y="3373023"/>
                    <a:pt x="3097820" y="3392509"/>
                  </a:cubicBezTo>
                  <a:cubicBezTo>
                    <a:pt x="3076467" y="3423227"/>
                    <a:pt x="3052851" y="3439864"/>
                    <a:pt x="3014609" y="3419080"/>
                  </a:cubicBezTo>
                  <a:cubicBezTo>
                    <a:pt x="2995984" y="3409256"/>
                    <a:pt x="2986447" y="3423620"/>
                    <a:pt x="2977903" y="3439124"/>
                  </a:cubicBezTo>
                  <a:cubicBezTo>
                    <a:pt x="2970355" y="3455765"/>
                    <a:pt x="2956553" y="3469844"/>
                    <a:pt x="2936788" y="3461015"/>
                  </a:cubicBezTo>
                  <a:cubicBezTo>
                    <a:pt x="2918022" y="3453327"/>
                    <a:pt x="2891715" y="3446205"/>
                    <a:pt x="2890312" y="3419316"/>
                  </a:cubicBezTo>
                  <a:cubicBezTo>
                    <a:pt x="2890323" y="3403240"/>
                    <a:pt x="2880382" y="3375781"/>
                    <a:pt x="2913664" y="3374799"/>
                  </a:cubicBezTo>
                  <a:cubicBezTo>
                    <a:pt x="2919069" y="3374090"/>
                    <a:pt x="2924618" y="3371247"/>
                    <a:pt x="2922915" y="3364702"/>
                  </a:cubicBezTo>
                  <a:cubicBezTo>
                    <a:pt x="2920216" y="3357018"/>
                    <a:pt x="2914104" y="3352321"/>
                    <a:pt x="2908411" y="3357298"/>
                  </a:cubicBezTo>
                  <a:cubicBezTo>
                    <a:pt x="2878250" y="3375639"/>
                    <a:pt x="2870445" y="3348323"/>
                    <a:pt x="2859646" y="3333665"/>
                  </a:cubicBezTo>
                  <a:cubicBezTo>
                    <a:pt x="2848992" y="3316874"/>
                    <a:pt x="2845874" y="3299517"/>
                    <a:pt x="2869349" y="3285017"/>
                  </a:cubicBezTo>
                  <a:cubicBezTo>
                    <a:pt x="2886138" y="3274354"/>
                    <a:pt x="2886289" y="3256143"/>
                    <a:pt x="2872362" y="3240206"/>
                  </a:cubicBezTo>
                  <a:cubicBezTo>
                    <a:pt x="2869378" y="3236790"/>
                    <a:pt x="2867390" y="3234515"/>
                    <a:pt x="2864406" y="3231099"/>
                  </a:cubicBezTo>
                  <a:cubicBezTo>
                    <a:pt x="2847350" y="3213878"/>
                    <a:pt x="2849638" y="3195814"/>
                    <a:pt x="2859604" y="3175047"/>
                  </a:cubicBezTo>
                  <a:cubicBezTo>
                    <a:pt x="2870710" y="3153284"/>
                    <a:pt x="2886199" y="3177902"/>
                    <a:pt x="2906820" y="3173927"/>
                  </a:cubicBezTo>
                  <a:cubicBezTo>
                    <a:pt x="2862054" y="3122696"/>
                    <a:pt x="2871623" y="3060106"/>
                    <a:pt x="2862556" y="3003768"/>
                  </a:cubicBezTo>
                  <a:cubicBezTo>
                    <a:pt x="2858587" y="2983139"/>
                    <a:pt x="2851627" y="2975171"/>
                    <a:pt x="2831577" y="2970610"/>
                  </a:cubicBezTo>
                  <a:cubicBezTo>
                    <a:pt x="2796595" y="2965049"/>
                    <a:pt x="2762188" y="2950954"/>
                    <a:pt x="2725064" y="2961323"/>
                  </a:cubicBezTo>
                  <a:cubicBezTo>
                    <a:pt x="2708705" y="2965584"/>
                    <a:pt x="2695474" y="2971127"/>
                    <a:pt x="2699302" y="2993891"/>
                  </a:cubicBezTo>
                  <a:cubicBezTo>
                    <a:pt x="2705107" y="3035005"/>
                    <a:pt x="2687315" y="3060605"/>
                    <a:pt x="2648907" y="3074104"/>
                  </a:cubicBezTo>
                  <a:cubicBezTo>
                    <a:pt x="2621452" y="3084054"/>
                    <a:pt x="2578790" y="3081191"/>
                    <a:pt x="2596675" y="3133834"/>
                  </a:cubicBezTo>
                  <a:cubicBezTo>
                    <a:pt x="2606756" y="3159160"/>
                    <a:pt x="2596779" y="3196000"/>
                    <a:pt x="2630901" y="3214365"/>
                  </a:cubicBezTo>
                  <a:cubicBezTo>
                    <a:pt x="2648527" y="3223049"/>
                    <a:pt x="2648661" y="3236990"/>
                    <a:pt x="2645521" y="3251784"/>
                  </a:cubicBezTo>
                  <a:cubicBezTo>
                    <a:pt x="2630991" y="3292608"/>
                    <a:pt x="2631247" y="3336565"/>
                    <a:pt x="2592687" y="3368274"/>
                  </a:cubicBezTo>
                  <a:cubicBezTo>
                    <a:pt x="2574473" y="3384201"/>
                    <a:pt x="2572034" y="3420476"/>
                    <a:pt x="2535772" y="3418044"/>
                  </a:cubicBezTo>
                  <a:cubicBezTo>
                    <a:pt x="2535772" y="3418044"/>
                    <a:pt x="2529649" y="3429423"/>
                    <a:pt x="2531352" y="3435966"/>
                  </a:cubicBezTo>
                  <a:cubicBezTo>
                    <a:pt x="2534458" y="3469398"/>
                    <a:pt x="2517096" y="3488597"/>
                    <a:pt x="2492340" y="3506227"/>
                  </a:cubicBezTo>
                  <a:cubicBezTo>
                    <a:pt x="2472138" y="3519877"/>
                    <a:pt x="2461029" y="3541637"/>
                    <a:pt x="2428624" y="3513742"/>
                  </a:cubicBezTo>
                  <a:cubicBezTo>
                    <a:pt x="2409436" y="3496380"/>
                    <a:pt x="2369050" y="3491528"/>
                    <a:pt x="2335206" y="3484971"/>
                  </a:cubicBezTo>
                  <a:cubicBezTo>
                    <a:pt x="2324684" y="3482122"/>
                    <a:pt x="2314018" y="3481406"/>
                    <a:pt x="2308336" y="3470308"/>
                  </a:cubicBezTo>
                  <a:cubicBezTo>
                    <a:pt x="2303649" y="3460347"/>
                    <a:pt x="2300676" y="3440857"/>
                    <a:pt x="2286871" y="3454936"/>
                  </a:cubicBezTo>
                  <a:cubicBezTo>
                    <a:pt x="2274351" y="3465886"/>
                    <a:pt x="2261253" y="3485370"/>
                    <a:pt x="2272759" y="3505432"/>
                  </a:cubicBezTo>
                  <a:cubicBezTo>
                    <a:pt x="2277735" y="3511124"/>
                    <a:pt x="2285979" y="3515965"/>
                    <a:pt x="2290955" y="3521657"/>
                  </a:cubicBezTo>
                  <a:cubicBezTo>
                    <a:pt x="2295783" y="3529483"/>
                    <a:pt x="2298337" y="3539300"/>
                    <a:pt x="2292359" y="3548544"/>
                  </a:cubicBezTo>
                  <a:cubicBezTo>
                    <a:pt x="2286524" y="3555654"/>
                    <a:pt x="2279272" y="3551953"/>
                    <a:pt x="2270739" y="3551380"/>
                  </a:cubicBezTo>
                  <a:cubicBezTo>
                    <a:pt x="2208170" y="3541826"/>
                    <a:pt x="2189988" y="3509526"/>
                    <a:pt x="2218612" y="3450358"/>
                  </a:cubicBezTo>
                  <a:cubicBezTo>
                    <a:pt x="2234845" y="3416079"/>
                    <a:pt x="2230303" y="3403985"/>
                    <a:pt x="2192901" y="3402548"/>
                  </a:cubicBezTo>
                  <a:cubicBezTo>
                    <a:pt x="2159767" y="3401397"/>
                    <a:pt x="2158360" y="3374512"/>
                    <a:pt x="2145428" y="3359711"/>
                  </a:cubicBezTo>
                  <a:cubicBezTo>
                    <a:pt x="2129654" y="3339361"/>
                    <a:pt x="2120568" y="3315174"/>
                    <a:pt x="2101380" y="3297812"/>
                  </a:cubicBezTo>
                  <a:cubicBezTo>
                    <a:pt x="2085321" y="3281730"/>
                    <a:pt x="2092017" y="3261817"/>
                    <a:pt x="2095298" y="3244888"/>
                  </a:cubicBezTo>
                  <a:cubicBezTo>
                    <a:pt x="2101143" y="3221703"/>
                    <a:pt x="2118198" y="3238924"/>
                    <a:pt x="2129008" y="3237504"/>
                  </a:cubicBezTo>
                  <a:cubicBezTo>
                    <a:pt x="2145223" y="3235376"/>
                    <a:pt x="2156462" y="3227557"/>
                    <a:pt x="2163722" y="3215182"/>
                  </a:cubicBezTo>
                  <a:cubicBezTo>
                    <a:pt x="2173259" y="3200818"/>
                    <a:pt x="2158472" y="3197683"/>
                    <a:pt x="2150369" y="3190709"/>
                  </a:cubicBezTo>
                  <a:cubicBezTo>
                    <a:pt x="2140421" y="3179326"/>
                    <a:pt x="2144123" y="3172071"/>
                    <a:pt x="2159201" y="3170939"/>
                  </a:cubicBezTo>
                  <a:cubicBezTo>
                    <a:pt x="2175413" y="3168811"/>
                    <a:pt x="2187937" y="3157862"/>
                    <a:pt x="2185523" y="3145912"/>
                  </a:cubicBezTo>
                  <a:cubicBezTo>
                    <a:pt x="2173032" y="3108634"/>
                    <a:pt x="2206035" y="3095845"/>
                    <a:pt x="2216145" y="3072945"/>
                  </a:cubicBezTo>
                  <a:cubicBezTo>
                    <a:pt x="2233100" y="3027998"/>
                    <a:pt x="2266541" y="2992729"/>
                    <a:pt x="2279227" y="2947497"/>
                  </a:cubicBezTo>
                  <a:cubicBezTo>
                    <a:pt x="2284499" y="2932847"/>
                    <a:pt x="2281093" y="2919756"/>
                    <a:pt x="2273422" y="2906381"/>
                  </a:cubicBezTo>
                  <a:cubicBezTo>
                    <a:pt x="2264900" y="2889734"/>
                    <a:pt x="2264910" y="2873660"/>
                    <a:pt x="2280848" y="2859723"/>
                  </a:cubicBezTo>
                  <a:cubicBezTo>
                    <a:pt x="2302478" y="2840811"/>
                    <a:pt x="2387382" y="2836860"/>
                    <a:pt x="2408558" y="2856502"/>
                  </a:cubicBezTo>
                  <a:cubicBezTo>
                    <a:pt x="2429879" y="2874005"/>
                    <a:pt x="2473977" y="2855528"/>
                    <a:pt x="2479404" y="2822669"/>
                  </a:cubicBezTo>
                  <a:cubicBezTo>
                    <a:pt x="2482254" y="2812144"/>
                    <a:pt x="2479700" y="2802327"/>
                    <a:pt x="2479422" y="2790518"/>
                  </a:cubicBezTo>
                  <a:cubicBezTo>
                    <a:pt x="2477452" y="2756093"/>
                    <a:pt x="2473350" y="2721522"/>
                    <a:pt x="2524834" y="2720688"/>
                  </a:cubicBezTo>
                  <a:cubicBezTo>
                    <a:pt x="2528104" y="2719836"/>
                    <a:pt x="2532516" y="2717988"/>
                    <a:pt x="2534793" y="2715997"/>
                  </a:cubicBezTo>
                  <a:cubicBezTo>
                    <a:pt x="2545037" y="2707038"/>
                    <a:pt x="2551878" y="2684990"/>
                    <a:pt x="2570070" y="2701214"/>
                  </a:cubicBezTo>
                  <a:cubicBezTo>
                    <a:pt x="2583997" y="2717154"/>
                    <a:pt x="2610016" y="2728544"/>
                    <a:pt x="2605873" y="2758276"/>
                  </a:cubicBezTo>
                  <a:cubicBezTo>
                    <a:pt x="2603874" y="2772073"/>
                    <a:pt x="2598458" y="2788858"/>
                    <a:pt x="2617225" y="2796546"/>
                  </a:cubicBezTo>
                  <a:cubicBezTo>
                    <a:pt x="2625613" y="2799252"/>
                    <a:pt x="2635428" y="2796696"/>
                    <a:pt x="2637993" y="2790438"/>
                  </a:cubicBezTo>
                  <a:cubicBezTo>
                    <a:pt x="2643120" y="2777920"/>
                    <a:pt x="2662330" y="2763134"/>
                    <a:pt x="2635172" y="2752737"/>
                  </a:cubicBezTo>
                  <a:cubicBezTo>
                    <a:pt x="2625931" y="2746759"/>
                    <a:pt x="2635327" y="2734529"/>
                    <a:pt x="2640025" y="2728414"/>
                  </a:cubicBezTo>
                  <a:cubicBezTo>
                    <a:pt x="2648136" y="2719313"/>
                    <a:pt x="2663210" y="2718180"/>
                    <a:pt x="2669179" y="2725010"/>
                  </a:cubicBezTo>
                  <a:cubicBezTo>
                    <a:pt x="2677989" y="2737391"/>
                    <a:pt x="2692920" y="2738392"/>
                    <a:pt x="2704149" y="2746647"/>
                  </a:cubicBezTo>
                  <a:cubicBezTo>
                    <a:pt x="2704426" y="2758455"/>
                    <a:pt x="2693620" y="2759874"/>
                    <a:pt x="2687926" y="2764850"/>
                  </a:cubicBezTo>
                  <a:cubicBezTo>
                    <a:pt x="2678819" y="2772814"/>
                    <a:pt x="2680234" y="2783625"/>
                    <a:pt x="2685916" y="2794724"/>
                  </a:cubicBezTo>
                  <a:cubicBezTo>
                    <a:pt x="2693732" y="2805964"/>
                    <a:pt x="2704397" y="2806680"/>
                    <a:pt x="2714641" y="2797721"/>
                  </a:cubicBezTo>
                  <a:cubicBezTo>
                    <a:pt x="2730578" y="2783786"/>
                    <a:pt x="2744372" y="2785783"/>
                    <a:pt x="2758155" y="2803855"/>
                  </a:cubicBezTo>
                  <a:cubicBezTo>
                    <a:pt x="2764974" y="2813959"/>
                    <a:pt x="2775784" y="2812539"/>
                    <a:pt x="2785743" y="2807849"/>
                  </a:cubicBezTo>
                  <a:cubicBezTo>
                    <a:pt x="2799115" y="2800173"/>
                    <a:pt x="2794431" y="2790213"/>
                    <a:pt x="2789741" y="2780252"/>
                  </a:cubicBezTo>
                  <a:cubicBezTo>
                    <a:pt x="2776102" y="2760047"/>
                    <a:pt x="2788215" y="2723349"/>
                    <a:pt x="2744271" y="2723616"/>
                  </a:cubicBezTo>
                  <a:cubicBezTo>
                    <a:pt x="2735738" y="2723046"/>
                    <a:pt x="2745563" y="2704412"/>
                    <a:pt x="2747274" y="2694880"/>
                  </a:cubicBezTo>
                  <a:cubicBezTo>
                    <a:pt x="2752545" y="2680231"/>
                    <a:pt x="2757961" y="2663446"/>
                    <a:pt x="2741327" y="2655900"/>
                  </a:cubicBezTo>
                  <a:cubicBezTo>
                    <a:pt x="2725830" y="2647360"/>
                    <a:pt x="2709615" y="2649486"/>
                    <a:pt x="2700786" y="2669258"/>
                  </a:cubicBezTo>
                  <a:cubicBezTo>
                    <a:pt x="2697084" y="2676511"/>
                    <a:pt x="2691249" y="2683623"/>
                    <a:pt x="2683005" y="2678782"/>
                  </a:cubicBezTo>
                  <a:cubicBezTo>
                    <a:pt x="2672625" y="2673798"/>
                    <a:pt x="2676471" y="2664412"/>
                    <a:pt x="2678040" y="2657015"/>
                  </a:cubicBezTo>
                  <a:cubicBezTo>
                    <a:pt x="2684449" y="2641368"/>
                    <a:pt x="2688869" y="2623444"/>
                    <a:pt x="2672379" y="2613766"/>
                  </a:cubicBezTo>
                  <a:cubicBezTo>
                    <a:pt x="2656031" y="2601952"/>
                    <a:pt x="2634126" y="2609057"/>
                    <a:pt x="2618763" y="2614455"/>
                  </a:cubicBezTo>
                  <a:cubicBezTo>
                    <a:pt x="2600130" y="2620708"/>
                    <a:pt x="2598838" y="2639915"/>
                    <a:pt x="2612762" y="2655852"/>
                  </a:cubicBezTo>
                  <a:cubicBezTo>
                    <a:pt x="2618733" y="2662682"/>
                    <a:pt x="2626978" y="2667522"/>
                    <a:pt x="2631809" y="2675348"/>
                  </a:cubicBezTo>
                  <a:cubicBezTo>
                    <a:pt x="2638773" y="2683317"/>
                    <a:pt x="2639191" y="2692991"/>
                    <a:pt x="2630084" y="2700954"/>
                  </a:cubicBezTo>
                  <a:cubicBezTo>
                    <a:pt x="2620977" y="2708916"/>
                    <a:pt x="2610600" y="2703935"/>
                    <a:pt x="2606765" y="2697247"/>
                  </a:cubicBezTo>
                  <a:cubicBezTo>
                    <a:pt x="2585596" y="2661531"/>
                    <a:pt x="2551889" y="2668917"/>
                    <a:pt x="2522587" y="2674453"/>
                  </a:cubicBezTo>
                  <a:cubicBezTo>
                    <a:pt x="2497698" y="2678142"/>
                    <a:pt x="2485329" y="2670883"/>
                    <a:pt x="2483637" y="2648262"/>
                  </a:cubicBezTo>
                  <a:cubicBezTo>
                    <a:pt x="2480530" y="2614832"/>
                    <a:pt x="2463619" y="2595478"/>
                    <a:pt x="2434473" y="2582805"/>
                  </a:cubicBezTo>
                  <a:cubicBezTo>
                    <a:pt x="2427220" y="2579104"/>
                    <a:pt x="2418835" y="2576398"/>
                    <a:pt x="2418124" y="2570991"/>
                  </a:cubicBezTo>
                  <a:cubicBezTo>
                    <a:pt x="2411601" y="2540545"/>
                    <a:pt x="2392979" y="2530723"/>
                    <a:pt x="2362252" y="2541522"/>
                  </a:cubicBezTo>
                  <a:cubicBezTo>
                    <a:pt x="2328112" y="2555308"/>
                    <a:pt x="2303068" y="2577207"/>
                    <a:pt x="2309018" y="2616187"/>
                  </a:cubicBezTo>
                  <a:cubicBezTo>
                    <a:pt x="2315252" y="2650902"/>
                    <a:pt x="2289923" y="2677067"/>
                    <a:pt x="2294169" y="2709503"/>
                  </a:cubicBezTo>
                  <a:cubicBezTo>
                    <a:pt x="2295584" y="2720315"/>
                    <a:pt x="2280509" y="2721449"/>
                    <a:pt x="2271832" y="2723009"/>
                  </a:cubicBezTo>
                  <a:cubicBezTo>
                    <a:pt x="2263157" y="2724571"/>
                    <a:pt x="2257189" y="2717741"/>
                    <a:pt x="2251074" y="2713044"/>
                  </a:cubicBezTo>
                  <a:cubicBezTo>
                    <a:pt x="2187390" y="2672333"/>
                    <a:pt x="2182833" y="2676315"/>
                    <a:pt x="2165864" y="2753412"/>
                  </a:cubicBezTo>
                  <a:cubicBezTo>
                    <a:pt x="2160870" y="2779870"/>
                    <a:pt x="2152459" y="2809315"/>
                    <a:pt x="2112636" y="2812003"/>
                  </a:cubicBezTo>
                  <a:cubicBezTo>
                    <a:pt x="2091164" y="2812705"/>
                    <a:pt x="2073943" y="2829769"/>
                    <a:pt x="2070518" y="2848832"/>
                  </a:cubicBezTo>
                  <a:cubicBezTo>
                    <a:pt x="2060675" y="2899615"/>
                    <a:pt x="2028523" y="2915676"/>
                    <a:pt x="1982302" y="2917935"/>
                  </a:cubicBezTo>
                  <a:cubicBezTo>
                    <a:pt x="1972495" y="2904417"/>
                    <a:pt x="1975349" y="2893891"/>
                    <a:pt x="1986874" y="2881804"/>
                  </a:cubicBezTo>
                  <a:cubicBezTo>
                    <a:pt x="2005232" y="2863744"/>
                    <a:pt x="2001693" y="2836713"/>
                    <a:pt x="2007538" y="2813527"/>
                  </a:cubicBezTo>
                  <a:cubicBezTo>
                    <a:pt x="2011817" y="2797738"/>
                    <a:pt x="1999449" y="2790479"/>
                    <a:pt x="1982671" y="2785066"/>
                  </a:cubicBezTo>
                  <a:cubicBezTo>
                    <a:pt x="1952099" y="2777658"/>
                    <a:pt x="1918399" y="2768966"/>
                    <a:pt x="1921415" y="2724157"/>
                  </a:cubicBezTo>
                  <a:cubicBezTo>
                    <a:pt x="1922563" y="2707085"/>
                    <a:pt x="1906492" y="2707079"/>
                    <a:pt x="1896963" y="2705369"/>
                  </a:cubicBezTo>
                  <a:cubicBezTo>
                    <a:pt x="1882177" y="2702234"/>
                    <a:pt x="1867247" y="2701232"/>
                    <a:pt x="1857296" y="2689847"/>
                  </a:cubicBezTo>
                  <a:cubicBezTo>
                    <a:pt x="1849195" y="2682874"/>
                    <a:pt x="1835401" y="2680877"/>
                    <a:pt x="1838540" y="2666083"/>
                  </a:cubicBezTo>
                  <a:cubicBezTo>
                    <a:pt x="1841535" y="2653425"/>
                    <a:pt x="1852345" y="2652004"/>
                    <a:pt x="1865284" y="2650729"/>
                  </a:cubicBezTo>
                  <a:cubicBezTo>
                    <a:pt x="1879222" y="2650594"/>
                    <a:pt x="1896718" y="2645336"/>
                    <a:pt x="1893745" y="2625845"/>
                  </a:cubicBezTo>
                  <a:cubicBezTo>
                    <a:pt x="1887651" y="2588998"/>
                    <a:pt x="1914113" y="2577913"/>
                    <a:pt x="1939002" y="2574224"/>
                  </a:cubicBezTo>
                  <a:cubicBezTo>
                    <a:pt x="1982094" y="2570682"/>
                    <a:pt x="2003170" y="2528154"/>
                    <a:pt x="2043422" y="2519067"/>
                  </a:cubicBezTo>
                  <a:cubicBezTo>
                    <a:pt x="2060774" y="2515943"/>
                    <a:pt x="2053402" y="2482225"/>
                    <a:pt x="2069625" y="2464022"/>
                  </a:cubicBezTo>
                  <a:cubicBezTo>
                    <a:pt x="2090260" y="2443971"/>
                    <a:pt x="2102502" y="2421214"/>
                    <a:pt x="2101673" y="2385792"/>
                  </a:cubicBezTo>
                  <a:cubicBezTo>
                    <a:pt x="2101550" y="2355776"/>
                    <a:pt x="2128449" y="2322214"/>
                    <a:pt x="2136152" y="2287362"/>
                  </a:cubicBezTo>
                  <a:cubicBezTo>
                    <a:pt x="2138999" y="2276835"/>
                    <a:pt x="2169438" y="2270304"/>
                    <a:pt x="2188074" y="2264051"/>
                  </a:cubicBezTo>
                  <a:cubicBezTo>
                    <a:pt x="2209979" y="2256947"/>
                    <a:pt x="2232880" y="2250981"/>
                    <a:pt x="2256776" y="2246154"/>
                  </a:cubicBezTo>
                  <a:cubicBezTo>
                    <a:pt x="2292616" y="2238912"/>
                    <a:pt x="2315384" y="2219004"/>
                    <a:pt x="2319955" y="2182873"/>
                  </a:cubicBezTo>
                  <a:cubicBezTo>
                    <a:pt x="2320533" y="2174337"/>
                    <a:pt x="2318974" y="2165659"/>
                    <a:pt x="2328788" y="2163103"/>
                  </a:cubicBezTo>
                  <a:cubicBezTo>
                    <a:pt x="2338458" y="2162680"/>
                    <a:pt x="2343289" y="2170506"/>
                    <a:pt x="2345984" y="2178188"/>
                  </a:cubicBezTo>
                  <a:cubicBezTo>
                    <a:pt x="2350527" y="2190281"/>
                    <a:pt x="2353792" y="2205505"/>
                    <a:pt x="2369008" y="2202239"/>
                  </a:cubicBezTo>
                  <a:cubicBezTo>
                    <a:pt x="2385223" y="2200110"/>
                    <a:pt x="2381110" y="2181616"/>
                    <a:pt x="2381972" y="2168812"/>
                  </a:cubicBezTo>
                  <a:cubicBezTo>
                    <a:pt x="2383397" y="2163550"/>
                    <a:pt x="2382835" y="2156011"/>
                    <a:pt x="2385396" y="2149752"/>
                  </a:cubicBezTo>
                  <a:cubicBezTo>
                    <a:pt x="2389816" y="2131828"/>
                    <a:pt x="2376188" y="2095549"/>
                    <a:pt x="2405909" y="2099685"/>
                  </a:cubicBezTo>
                  <a:cubicBezTo>
                    <a:pt x="2430368" y="2102397"/>
                    <a:pt x="2466342" y="2109096"/>
                    <a:pt x="2470015" y="2150067"/>
                  </a:cubicBezTo>
                  <a:cubicBezTo>
                    <a:pt x="2473410" y="2179233"/>
                    <a:pt x="2486763" y="2203706"/>
                    <a:pt x="2517335" y="2211114"/>
                  </a:cubicBezTo>
                  <a:cubicBezTo>
                    <a:pt x="2553168" y="2219949"/>
                    <a:pt x="2578208" y="2198049"/>
                    <a:pt x="2600269" y="2172736"/>
                  </a:cubicBezTo>
                  <a:cubicBezTo>
                    <a:pt x="2606107" y="2165626"/>
                    <a:pt x="2612085" y="2156382"/>
                    <a:pt x="2607395" y="2146422"/>
                  </a:cubicBezTo>
                  <a:cubicBezTo>
                    <a:pt x="2589358" y="2111988"/>
                    <a:pt x="2605028" y="2070171"/>
                    <a:pt x="2577173" y="2038295"/>
                  </a:cubicBezTo>
                  <a:cubicBezTo>
                    <a:pt x="2568221" y="2028049"/>
                    <a:pt x="2571072" y="2017520"/>
                    <a:pt x="2577051" y="2008277"/>
                  </a:cubicBezTo>
                  <a:cubicBezTo>
                    <a:pt x="2596412" y="1975280"/>
                    <a:pt x="2618758" y="1945698"/>
                    <a:pt x="2656878" y="1936466"/>
                  </a:cubicBezTo>
                  <a:cubicBezTo>
                    <a:pt x="2673233" y="1932206"/>
                    <a:pt x="2686609" y="1924528"/>
                    <a:pt x="2686620" y="1908455"/>
                  </a:cubicBezTo>
                  <a:cubicBezTo>
                    <a:pt x="2684505" y="1876161"/>
                    <a:pt x="2710964" y="1865073"/>
                    <a:pt x="2730029" y="1852421"/>
                  </a:cubicBezTo>
                  <a:cubicBezTo>
                    <a:pt x="2762323" y="1834223"/>
                    <a:pt x="2797603" y="1819442"/>
                    <a:pt x="2830747" y="1804517"/>
                  </a:cubicBezTo>
                  <a:cubicBezTo>
                    <a:pt x="2879255" y="1784194"/>
                    <a:pt x="2912227" y="1819627"/>
                    <a:pt x="2946060" y="1842260"/>
                  </a:cubicBezTo>
                  <a:cubicBezTo>
                    <a:pt x="2980038" y="1862758"/>
                    <a:pt x="3006045" y="1890224"/>
                    <a:pt x="3045998" y="1901477"/>
                  </a:cubicBezTo>
                  <a:cubicBezTo>
                    <a:pt x="3094488" y="1913303"/>
                    <a:pt x="3107697" y="1939911"/>
                    <a:pt x="3100127" y="1988701"/>
                  </a:cubicBezTo>
                  <a:cubicBezTo>
                    <a:pt x="3097984" y="2004635"/>
                    <a:pt x="3100827" y="2010184"/>
                    <a:pt x="3119882" y="2013604"/>
                  </a:cubicBezTo>
                  <a:cubicBezTo>
                    <a:pt x="3165384" y="2022016"/>
                    <a:pt x="3204478" y="2046072"/>
                    <a:pt x="3237594" y="2079374"/>
                  </a:cubicBezTo>
                  <a:cubicBezTo>
                    <a:pt x="3242566" y="2085065"/>
                    <a:pt x="3245265" y="2092748"/>
                    <a:pt x="3247112" y="2097160"/>
                  </a:cubicBezTo>
                  <a:cubicBezTo>
                    <a:pt x="3253347" y="2131873"/>
                    <a:pt x="3272105" y="2155637"/>
                    <a:pt x="3305517" y="2168596"/>
                  </a:cubicBezTo>
                  <a:cubicBezTo>
                    <a:pt x="3320159" y="2173864"/>
                    <a:pt x="3318019" y="2189797"/>
                    <a:pt x="3327967" y="2201180"/>
                  </a:cubicBezTo>
                  <a:cubicBezTo>
                    <a:pt x="3329799" y="2221668"/>
                    <a:pt x="3334057" y="2238028"/>
                    <a:pt x="3360219" y="2247286"/>
                  </a:cubicBezTo>
                  <a:cubicBezTo>
                    <a:pt x="3385386" y="2255403"/>
                    <a:pt x="3392606" y="2307331"/>
                    <a:pt x="3369120" y="2337906"/>
                  </a:cubicBezTo>
                  <a:cubicBezTo>
                    <a:pt x="3348908" y="2367632"/>
                    <a:pt x="3350170" y="2396652"/>
                    <a:pt x="3354417" y="2429090"/>
                  </a:cubicBezTo>
                  <a:cubicBezTo>
                    <a:pt x="3357668" y="2460388"/>
                    <a:pt x="3374445" y="2465800"/>
                    <a:pt x="3396073" y="2446888"/>
                  </a:cubicBezTo>
                  <a:cubicBezTo>
                    <a:pt x="3431361" y="2416031"/>
                    <a:pt x="3452970" y="2429270"/>
                    <a:pt x="3488795" y="2454179"/>
                  </a:cubicBezTo>
                  <a:cubicBezTo>
                    <a:pt x="3551198" y="2498018"/>
                    <a:pt x="3567802" y="2553789"/>
                    <a:pt x="3562069" y="2623067"/>
                  </a:cubicBezTo>
                  <a:cubicBezTo>
                    <a:pt x="3560347" y="2648673"/>
                    <a:pt x="3565168" y="2672575"/>
                    <a:pt x="3584356" y="2689938"/>
                  </a:cubicBezTo>
                  <a:lnTo>
                    <a:pt x="3583330" y="2694597"/>
                  </a:lnTo>
                  <a:lnTo>
                    <a:pt x="3621845" y="2736312"/>
                  </a:lnTo>
                  <a:cubicBezTo>
                    <a:pt x="3638736" y="2751619"/>
                    <a:pt x="3656805" y="2765400"/>
                    <a:pt x="3675759" y="2777899"/>
                  </a:cubicBezTo>
                  <a:cubicBezTo>
                    <a:pt x="3684991" y="2783864"/>
                    <a:pt x="3688381" y="2796940"/>
                    <a:pt x="3686661" y="2806466"/>
                  </a:cubicBezTo>
                  <a:cubicBezTo>
                    <a:pt x="3679925" y="2842432"/>
                    <a:pt x="3700226" y="2858769"/>
                    <a:pt x="3727214" y="2871264"/>
                  </a:cubicBezTo>
                  <a:cubicBezTo>
                    <a:pt x="3758467" y="2884042"/>
                    <a:pt x="3774065" y="2906493"/>
                    <a:pt x="3780415" y="2939043"/>
                  </a:cubicBezTo>
                  <a:cubicBezTo>
                    <a:pt x="3786907" y="2969460"/>
                    <a:pt x="3808757" y="2994466"/>
                    <a:pt x="3816385" y="3023889"/>
                  </a:cubicBezTo>
                  <a:cubicBezTo>
                    <a:pt x="3822467" y="3044638"/>
                    <a:pt x="3841653" y="3045908"/>
                    <a:pt x="3859435" y="3036375"/>
                  </a:cubicBezTo>
                  <a:cubicBezTo>
                    <a:pt x="3880343" y="3028119"/>
                    <a:pt x="3897425" y="3013185"/>
                    <a:pt x="3908543" y="2991429"/>
                  </a:cubicBezTo>
                  <a:cubicBezTo>
                    <a:pt x="3919519" y="2971808"/>
                    <a:pt x="3934587" y="2970663"/>
                    <a:pt x="3950915" y="2982451"/>
                  </a:cubicBezTo>
                  <a:cubicBezTo>
                    <a:pt x="3976621" y="2998077"/>
                    <a:pt x="3999901" y="3017823"/>
                    <a:pt x="4006393" y="3048240"/>
                  </a:cubicBezTo>
                  <a:cubicBezTo>
                    <a:pt x="4011187" y="3072120"/>
                    <a:pt x="4024393" y="3082632"/>
                    <a:pt x="4049271" y="3078922"/>
                  </a:cubicBezTo>
                  <a:cubicBezTo>
                    <a:pt x="4081543" y="3076774"/>
                    <a:pt x="4090191" y="3091268"/>
                    <a:pt x="4088009" y="3123254"/>
                  </a:cubicBezTo>
                  <a:cubicBezTo>
                    <a:pt x="4084663" y="3172296"/>
                    <a:pt x="4107195" y="3218768"/>
                    <a:pt x="4115649" y="3267522"/>
                  </a:cubicBezTo>
                  <a:cubicBezTo>
                    <a:pt x="4118313" y="3291259"/>
                    <a:pt x="4151865" y="3285983"/>
                    <a:pt x="4171609" y="3294785"/>
                  </a:cubicBezTo>
                  <a:cubicBezTo>
                    <a:pt x="4185103" y="3301032"/>
                    <a:pt x="4189539" y="3283119"/>
                    <a:pt x="4195669" y="3271745"/>
                  </a:cubicBezTo>
                  <a:cubicBezTo>
                    <a:pt x="4196805" y="3270749"/>
                    <a:pt x="4195957" y="3267479"/>
                    <a:pt x="4198237" y="3265489"/>
                  </a:cubicBezTo>
                  <a:cubicBezTo>
                    <a:pt x="4243491" y="3229929"/>
                    <a:pt x="4222801" y="3187861"/>
                    <a:pt x="4211779" y="3145364"/>
                  </a:cubicBezTo>
                  <a:cubicBezTo>
                    <a:pt x="4210373" y="3134562"/>
                    <a:pt x="4205699" y="3124614"/>
                    <a:pt x="4204297" y="3113812"/>
                  </a:cubicBezTo>
                  <a:cubicBezTo>
                    <a:pt x="4201921" y="3085810"/>
                    <a:pt x="4217571" y="3076135"/>
                    <a:pt x="4243711" y="3085362"/>
                  </a:cubicBezTo>
                  <a:cubicBezTo>
                    <a:pt x="4290733" y="3102395"/>
                    <a:pt x="4304057" y="3126838"/>
                    <a:pt x="4297297" y="3178867"/>
                  </a:cubicBezTo>
                  <a:cubicBezTo>
                    <a:pt x="4295577" y="3188393"/>
                    <a:pt x="4293857" y="3197917"/>
                    <a:pt x="4301101" y="3201610"/>
                  </a:cubicBezTo>
                  <a:cubicBezTo>
                    <a:pt x="4329637" y="3222775"/>
                    <a:pt x="4341243" y="3256743"/>
                    <a:pt x="4361809" y="3284878"/>
                  </a:cubicBezTo>
                  <a:cubicBezTo>
                    <a:pt x="4372591" y="3299515"/>
                    <a:pt x="4384243" y="3301356"/>
                    <a:pt x="4400741" y="3294952"/>
                  </a:cubicBezTo>
                  <a:cubicBezTo>
                    <a:pt x="4427195" y="3283850"/>
                    <a:pt x="4447087" y="3290521"/>
                    <a:pt x="4463827" y="3311976"/>
                  </a:cubicBezTo>
                  <a:cubicBezTo>
                    <a:pt x="4473611" y="3325476"/>
                    <a:pt x="4485119" y="3329450"/>
                    <a:pt x="4501181" y="3329443"/>
                  </a:cubicBezTo>
                  <a:cubicBezTo>
                    <a:pt x="4562161" y="3330263"/>
                    <a:pt x="4590697" y="3351428"/>
                    <a:pt x="4605959" y="3410270"/>
                  </a:cubicBezTo>
                  <a:cubicBezTo>
                    <a:pt x="4608501" y="3420079"/>
                    <a:pt x="4605645" y="3430599"/>
                    <a:pt x="4612595" y="3438555"/>
                  </a:cubicBezTo>
                  <a:cubicBezTo>
                    <a:pt x="4637477" y="3434846"/>
                    <a:pt x="4666087" y="3407824"/>
                    <a:pt x="4684231" y="3440082"/>
                  </a:cubicBezTo>
                  <a:cubicBezTo>
                    <a:pt x="4700243" y="3472200"/>
                    <a:pt x="4672507" y="3486430"/>
                    <a:pt x="4647189" y="3496536"/>
                  </a:cubicBezTo>
                  <a:cubicBezTo>
                    <a:pt x="4647455" y="3508333"/>
                    <a:pt x="4658115" y="3509038"/>
                    <a:pt x="4663081" y="3514721"/>
                  </a:cubicBezTo>
                  <a:cubicBezTo>
                    <a:pt x="4710491" y="3557484"/>
                    <a:pt x="4710491" y="3557484"/>
                    <a:pt x="4673183" y="3602139"/>
                  </a:cubicBezTo>
                  <a:cubicBezTo>
                    <a:pt x="4679843" y="3614360"/>
                    <a:pt x="4690939" y="3608669"/>
                    <a:pt x="4701599" y="3609374"/>
                  </a:cubicBezTo>
                  <a:cubicBezTo>
                    <a:pt x="4712259" y="3610080"/>
                    <a:pt x="4728465" y="3607938"/>
                    <a:pt x="4731153" y="3615614"/>
                  </a:cubicBezTo>
                  <a:cubicBezTo>
                    <a:pt x="4743897" y="3648586"/>
                    <a:pt x="4779267" y="3663778"/>
                    <a:pt x="4794579" y="3690493"/>
                  </a:cubicBezTo>
                  <a:cubicBezTo>
                    <a:pt x="4817687" y="3728435"/>
                    <a:pt x="4784909" y="3785171"/>
                    <a:pt x="4739121" y="3797134"/>
                  </a:cubicBezTo>
                  <a:cubicBezTo>
                    <a:pt x="4704285" y="3805541"/>
                    <a:pt x="4682479" y="3842652"/>
                    <a:pt x="4690811" y="3877476"/>
                  </a:cubicBezTo>
                  <a:cubicBezTo>
                    <a:pt x="4695051" y="3893820"/>
                    <a:pt x="4704015" y="3887987"/>
                    <a:pt x="4714965" y="3884427"/>
                  </a:cubicBezTo>
                  <a:cubicBezTo>
                    <a:pt x="4752079" y="3874031"/>
                    <a:pt x="4758331" y="3876586"/>
                    <a:pt x="4758985" y="3914115"/>
                  </a:cubicBezTo>
                  <a:cubicBezTo>
                    <a:pt x="4759371" y="3939843"/>
                    <a:pt x="4771701" y="3963150"/>
                    <a:pt x="4760291" y="3989168"/>
                  </a:cubicBezTo>
                  <a:cubicBezTo>
                    <a:pt x="4746603" y="4017181"/>
                    <a:pt x="4733375" y="4022731"/>
                    <a:pt x="4707671" y="4007107"/>
                  </a:cubicBezTo>
                  <a:cubicBezTo>
                    <a:pt x="4665349" y="3983958"/>
                    <a:pt x="4660941" y="3985808"/>
                    <a:pt x="4659727" y="4034994"/>
                  </a:cubicBezTo>
                  <a:cubicBezTo>
                    <a:pt x="4656991" y="4059445"/>
                    <a:pt x="4655537" y="4080767"/>
                    <a:pt x="4675837" y="4097104"/>
                  </a:cubicBezTo>
                  <a:cubicBezTo>
                    <a:pt x="4688047" y="4106479"/>
                    <a:pt x="4685043" y="4119134"/>
                    <a:pt x="4677921" y="4129372"/>
                  </a:cubicBezTo>
                  <a:cubicBezTo>
                    <a:pt x="4651853" y="4166202"/>
                    <a:pt x="4634021" y="4207862"/>
                    <a:pt x="4602695" y="4243272"/>
                  </a:cubicBezTo>
                  <a:cubicBezTo>
                    <a:pt x="4572509" y="4277690"/>
                    <a:pt x="4565747" y="4329719"/>
                    <a:pt x="4544647" y="4372232"/>
                  </a:cubicBezTo>
                  <a:cubicBezTo>
                    <a:pt x="4541085" y="4377352"/>
                    <a:pt x="4541789" y="4382755"/>
                    <a:pt x="4545759" y="4387299"/>
                  </a:cubicBezTo>
                  <a:cubicBezTo>
                    <a:pt x="4591741" y="4435323"/>
                    <a:pt x="4561093" y="4492199"/>
                    <a:pt x="4550359" y="4539683"/>
                  </a:cubicBezTo>
                  <a:cubicBezTo>
                    <a:pt x="4542343" y="4578778"/>
                    <a:pt x="4537447" y="4619151"/>
                    <a:pt x="4528287" y="4659244"/>
                  </a:cubicBezTo>
                  <a:cubicBezTo>
                    <a:pt x="4516561" y="4705589"/>
                    <a:pt x="4490495" y="4742421"/>
                    <a:pt x="4467405" y="4782659"/>
                  </a:cubicBezTo>
                  <a:cubicBezTo>
                    <a:pt x="4458997" y="4796028"/>
                    <a:pt x="4443349" y="4805701"/>
                    <a:pt x="4435791" y="4822336"/>
                  </a:cubicBezTo>
                  <a:cubicBezTo>
                    <a:pt x="4425809" y="4843095"/>
                    <a:pt x="4409019" y="4853765"/>
                    <a:pt x="4384429" y="4853210"/>
                  </a:cubicBezTo>
                  <a:cubicBezTo>
                    <a:pt x="4369507" y="4852223"/>
                    <a:pt x="4355429" y="4854505"/>
                    <a:pt x="4342205" y="4860055"/>
                  </a:cubicBezTo>
                  <a:cubicBezTo>
                    <a:pt x="4330117" y="4864610"/>
                    <a:pt x="4326553" y="4869729"/>
                    <a:pt x="4334207" y="4883086"/>
                  </a:cubicBezTo>
                  <a:cubicBezTo>
                    <a:pt x="4361437" y="4923443"/>
                    <a:pt x="4350561" y="4973059"/>
                    <a:pt x="4309155" y="4999237"/>
                  </a:cubicBezTo>
                  <a:cubicBezTo>
                    <a:pt x="4300047" y="5007201"/>
                    <a:pt x="4286819" y="5012751"/>
                    <a:pt x="4282965" y="5022137"/>
                  </a:cubicBezTo>
                  <a:cubicBezTo>
                    <a:pt x="4261379" y="5103174"/>
                    <a:pt x="4173367" y="5121983"/>
                    <a:pt x="4133755" y="5184691"/>
                  </a:cubicBezTo>
                  <a:cubicBezTo>
                    <a:pt x="4120503" y="5206306"/>
                    <a:pt x="4090657" y="5204329"/>
                    <a:pt x="4068079" y="5189984"/>
                  </a:cubicBezTo>
                  <a:cubicBezTo>
                    <a:pt x="4044509" y="5174503"/>
                    <a:pt x="4063863" y="5157577"/>
                    <a:pt x="4069291" y="5140802"/>
                  </a:cubicBezTo>
                  <a:cubicBezTo>
                    <a:pt x="4076001" y="5120896"/>
                    <a:pt x="4087825" y="5104542"/>
                    <a:pt x="4107883" y="5093017"/>
                  </a:cubicBezTo>
                  <a:cubicBezTo>
                    <a:pt x="4135913" y="5074524"/>
                    <a:pt x="4140229" y="5042680"/>
                    <a:pt x="4137005" y="5011408"/>
                  </a:cubicBezTo>
                  <a:cubicBezTo>
                    <a:pt x="4137031" y="4995346"/>
                    <a:pt x="4127099" y="4983979"/>
                    <a:pt x="4108469" y="4990244"/>
                  </a:cubicBezTo>
                  <a:cubicBezTo>
                    <a:pt x="4083295" y="4998215"/>
                    <a:pt x="4077919" y="4982867"/>
                    <a:pt x="4072685" y="4965385"/>
                  </a:cubicBezTo>
                  <a:cubicBezTo>
                    <a:pt x="4069003" y="4956573"/>
                    <a:pt x="4070723" y="4947048"/>
                    <a:pt x="4062631" y="4940088"/>
                  </a:cubicBezTo>
                  <a:cubicBezTo>
                    <a:pt x="4041193" y="4924747"/>
                    <a:pt x="4020917" y="4892346"/>
                    <a:pt x="3996447" y="4905722"/>
                  </a:cubicBezTo>
                  <a:cubicBezTo>
                    <a:pt x="3978809" y="4913122"/>
                    <a:pt x="4003353" y="4945804"/>
                    <a:pt x="4004027" y="4967269"/>
                  </a:cubicBezTo>
                  <a:cubicBezTo>
                    <a:pt x="4002599" y="4972529"/>
                    <a:pt x="4006573" y="4977076"/>
                    <a:pt x="4008413" y="4981481"/>
                  </a:cubicBezTo>
                  <a:cubicBezTo>
                    <a:pt x="4014929" y="4995835"/>
                    <a:pt x="4023577" y="5010329"/>
                    <a:pt x="4013039" y="5023555"/>
                  </a:cubicBezTo>
                  <a:cubicBezTo>
                    <a:pt x="4003639" y="5035785"/>
                    <a:pt x="3988305" y="5025133"/>
                    <a:pt x="3975659" y="5022154"/>
                  </a:cubicBezTo>
                  <a:cubicBezTo>
                    <a:pt x="3922651" y="5014362"/>
                    <a:pt x="3906857" y="5026168"/>
                    <a:pt x="3905501" y="5077486"/>
                  </a:cubicBezTo>
                  <a:cubicBezTo>
                    <a:pt x="3906323" y="5096819"/>
                    <a:pt x="3903317" y="5109470"/>
                    <a:pt x="3885827" y="5114739"/>
                  </a:cubicBezTo>
                  <a:cubicBezTo>
                    <a:pt x="3872747" y="5118158"/>
                    <a:pt x="3865769" y="5126265"/>
                    <a:pt x="3868167" y="5138203"/>
                  </a:cubicBezTo>
                  <a:cubicBezTo>
                    <a:pt x="3876353" y="5175157"/>
                    <a:pt x="3854043" y="5172611"/>
                    <a:pt x="3828313" y="5173050"/>
                  </a:cubicBezTo>
                  <a:cubicBezTo>
                    <a:pt x="3769323" y="5174503"/>
                    <a:pt x="3708343" y="5173681"/>
                    <a:pt x="3648481" y="5187926"/>
                  </a:cubicBezTo>
                  <a:cubicBezTo>
                    <a:pt x="3640802" y="5190632"/>
                    <a:pt x="3637533" y="5191486"/>
                    <a:pt x="3631574" y="5184666"/>
                  </a:cubicBezTo>
                  <a:cubicBezTo>
                    <a:pt x="3606330" y="5146584"/>
                    <a:pt x="3596905" y="5174875"/>
                    <a:pt x="3589055" y="5195775"/>
                  </a:cubicBezTo>
                  <a:cubicBezTo>
                    <a:pt x="3581350" y="5214542"/>
                    <a:pt x="3571659" y="5231038"/>
                    <a:pt x="3559839" y="5247391"/>
                  </a:cubicBezTo>
                  <a:cubicBezTo>
                    <a:pt x="3519111" y="5295031"/>
                    <a:pt x="3547722" y="5362256"/>
                    <a:pt x="3612793" y="5381553"/>
                  </a:cubicBezTo>
                  <a:cubicBezTo>
                    <a:pt x="3666358" y="5396878"/>
                    <a:pt x="3722633" y="5403814"/>
                    <a:pt x="3775615" y="5427669"/>
                  </a:cubicBezTo>
                  <a:cubicBezTo>
                    <a:pt x="3811253" y="5454659"/>
                    <a:pt x="3794001" y="5487788"/>
                    <a:pt x="3784431" y="5518214"/>
                  </a:cubicBezTo>
                  <a:cubicBezTo>
                    <a:pt x="3776003" y="5547643"/>
                    <a:pt x="3752405" y="5548224"/>
                    <a:pt x="3725684" y="5547527"/>
                  </a:cubicBezTo>
                  <a:cubicBezTo>
                    <a:pt x="3702234" y="5545976"/>
                    <a:pt x="3684304" y="5557640"/>
                    <a:pt x="3673038" y="5581527"/>
                  </a:cubicBezTo>
                  <a:cubicBezTo>
                    <a:pt x="3657922" y="5614799"/>
                    <a:pt x="3653171" y="5653040"/>
                    <a:pt x="3612352" y="5670687"/>
                  </a:cubicBezTo>
                  <a:cubicBezTo>
                    <a:pt x="3600116" y="5677375"/>
                    <a:pt x="3600794" y="5698839"/>
                    <a:pt x="3599631" y="5715897"/>
                  </a:cubicBezTo>
                  <a:cubicBezTo>
                    <a:pt x="3599195" y="5722294"/>
                    <a:pt x="3600600" y="5733097"/>
                    <a:pt x="3587807" y="5732250"/>
                  </a:cubicBezTo>
                  <a:cubicBezTo>
                    <a:pt x="3579280" y="5731686"/>
                    <a:pt x="3578723" y="5724153"/>
                    <a:pt x="3577030" y="5717616"/>
                  </a:cubicBezTo>
                  <a:cubicBezTo>
                    <a:pt x="3565423" y="5683647"/>
                    <a:pt x="3557044" y="5680951"/>
                    <a:pt x="3534973" y="5706264"/>
                  </a:cubicBezTo>
                  <a:cubicBezTo>
                    <a:pt x="3508345" y="5735561"/>
                    <a:pt x="3471402" y="5727762"/>
                    <a:pt x="3438698" y="5736308"/>
                  </a:cubicBezTo>
                  <a:cubicBezTo>
                    <a:pt x="3395042" y="5748414"/>
                    <a:pt x="3359478" y="5767480"/>
                    <a:pt x="3323186" y="5797209"/>
                  </a:cubicBezTo>
                  <a:cubicBezTo>
                    <a:pt x="3285610" y="5830064"/>
                    <a:pt x="3265209" y="5877979"/>
                    <a:pt x="3215571" y="5899328"/>
                  </a:cubicBezTo>
                  <a:cubicBezTo>
                    <a:pt x="3195657" y="5908720"/>
                    <a:pt x="3179159" y="5915125"/>
                    <a:pt x="3161108" y="5912859"/>
                  </a:cubicBezTo>
                  <a:cubicBezTo>
                    <a:pt x="3133541" y="5908892"/>
                    <a:pt x="3108103" y="5905070"/>
                    <a:pt x="3082206" y="5923703"/>
                  </a:cubicBezTo>
                  <a:cubicBezTo>
                    <a:pt x="3060715" y="5940489"/>
                    <a:pt x="3047540" y="5913914"/>
                    <a:pt x="3039035" y="5897287"/>
                  </a:cubicBezTo>
                  <a:cubicBezTo>
                    <a:pt x="3029830" y="5875258"/>
                    <a:pt x="3017185" y="5872279"/>
                    <a:pt x="2993732" y="5870728"/>
                  </a:cubicBezTo>
                  <a:cubicBezTo>
                    <a:pt x="2953225" y="5868047"/>
                    <a:pt x="2909160" y="5870486"/>
                    <a:pt x="2872532" y="5842361"/>
                  </a:cubicBezTo>
                  <a:cubicBezTo>
                    <a:pt x="2857341" y="5829574"/>
                    <a:pt x="2841715" y="5823186"/>
                    <a:pt x="2827179" y="5847927"/>
                  </a:cubicBezTo>
                  <a:cubicBezTo>
                    <a:pt x="2813780" y="5871673"/>
                    <a:pt x="2789774" y="5862588"/>
                    <a:pt x="2775576" y="5850938"/>
                  </a:cubicBezTo>
                  <a:cubicBezTo>
                    <a:pt x="2760533" y="5836021"/>
                    <a:pt x="2763272" y="5811570"/>
                    <a:pt x="2781054" y="5802037"/>
                  </a:cubicBezTo>
                  <a:cubicBezTo>
                    <a:pt x="2840094" y="5768459"/>
                    <a:pt x="2893464" y="5723796"/>
                    <a:pt x="2952504" y="5690217"/>
                  </a:cubicBezTo>
                  <a:cubicBezTo>
                    <a:pt x="2962460" y="5685523"/>
                    <a:pt x="2971423" y="5679688"/>
                    <a:pt x="2979806" y="5682386"/>
                  </a:cubicBezTo>
                  <a:cubicBezTo>
                    <a:pt x="3031966" y="5686907"/>
                    <a:pt x="3063701" y="5661162"/>
                    <a:pt x="3092045" y="5622340"/>
                  </a:cubicBezTo>
                  <a:cubicBezTo>
                    <a:pt x="3122670" y="5581527"/>
                    <a:pt x="3168190" y="5557765"/>
                    <a:pt x="3211725" y="5531729"/>
                  </a:cubicBezTo>
                  <a:cubicBezTo>
                    <a:pt x="3233069" y="5517076"/>
                    <a:pt x="3255552" y="5501429"/>
                    <a:pt x="3277888" y="5487913"/>
                  </a:cubicBezTo>
                  <a:cubicBezTo>
                    <a:pt x="3284721" y="5481940"/>
                    <a:pt x="3288427" y="5474687"/>
                    <a:pt x="3284745" y="5465874"/>
                  </a:cubicBezTo>
                  <a:cubicBezTo>
                    <a:pt x="3282055" y="5458200"/>
                    <a:pt x="3273819" y="5453373"/>
                    <a:pt x="3265145" y="5454940"/>
                  </a:cubicBezTo>
                  <a:cubicBezTo>
                    <a:pt x="3239271" y="5457512"/>
                    <a:pt x="3211677" y="5469608"/>
                    <a:pt x="3187842" y="5442328"/>
                  </a:cubicBezTo>
                  <a:cubicBezTo>
                    <a:pt x="3178754" y="5434231"/>
                    <a:pt x="3169211" y="5448593"/>
                    <a:pt x="3169476" y="5460392"/>
                  </a:cubicBezTo>
                  <a:cubicBezTo>
                    <a:pt x="3171851" y="5488393"/>
                    <a:pt x="3155376" y="5478736"/>
                    <a:pt x="3145299" y="5469502"/>
                  </a:cubicBezTo>
                  <a:cubicBezTo>
                    <a:pt x="3127832" y="5458707"/>
                    <a:pt x="3112933" y="5441657"/>
                    <a:pt x="3111263" y="5419056"/>
                  </a:cubicBezTo>
                  <a:cubicBezTo>
                    <a:pt x="3108865" y="5407116"/>
                    <a:pt x="3108596" y="5395318"/>
                    <a:pt x="3100652" y="5386225"/>
                  </a:cubicBezTo>
                  <a:cubicBezTo>
                    <a:pt x="3085754" y="5369174"/>
                    <a:pt x="3085485" y="5357375"/>
                    <a:pt x="3113783" y="5350679"/>
                  </a:cubicBezTo>
                  <a:cubicBezTo>
                    <a:pt x="3140941" y="5344980"/>
                    <a:pt x="3160758" y="5305595"/>
                    <a:pt x="3155114" y="5278447"/>
                  </a:cubicBezTo>
                  <a:cubicBezTo>
                    <a:pt x="3151167" y="5257837"/>
                    <a:pt x="3141378" y="5244337"/>
                    <a:pt x="3119043" y="5257853"/>
                  </a:cubicBezTo>
                  <a:cubicBezTo>
                    <a:pt x="3107799" y="5265676"/>
                    <a:pt x="3097143" y="5264972"/>
                    <a:pt x="3084206" y="5266258"/>
                  </a:cubicBezTo>
                  <a:cubicBezTo>
                    <a:pt x="3060317" y="5271104"/>
                    <a:pt x="3051934" y="5268407"/>
                    <a:pt x="3044449" y="5236853"/>
                  </a:cubicBezTo>
                  <a:cubicBezTo>
                    <a:pt x="3034835" y="5205159"/>
                    <a:pt x="3032168" y="5181421"/>
                    <a:pt x="3047140" y="5150282"/>
                  </a:cubicBezTo>
                  <a:cubicBezTo>
                    <a:pt x="3060126" y="5116871"/>
                    <a:pt x="3030597" y="5094567"/>
                    <a:pt x="3008164" y="5078091"/>
                  </a:cubicBezTo>
                  <a:cubicBezTo>
                    <a:pt x="2988855" y="5062891"/>
                    <a:pt x="2970929" y="5074557"/>
                    <a:pt x="2958814" y="5095174"/>
                  </a:cubicBezTo>
                  <a:cubicBezTo>
                    <a:pt x="2953825" y="5105554"/>
                    <a:pt x="2944449" y="5101720"/>
                    <a:pt x="2935073" y="5097887"/>
                  </a:cubicBezTo>
                  <a:cubicBezTo>
                    <a:pt x="2896430" y="5083550"/>
                    <a:pt x="2883057" y="5091233"/>
                    <a:pt x="2881291" y="5132883"/>
                  </a:cubicBezTo>
                  <a:cubicBezTo>
                    <a:pt x="2880272" y="5147809"/>
                    <a:pt x="2889768" y="5165573"/>
                    <a:pt x="2869152" y="5169565"/>
                  </a:cubicBezTo>
                  <a:cubicBezTo>
                    <a:pt x="2849529" y="5174692"/>
                    <a:pt x="2841025" y="5158065"/>
                    <a:pt x="2827967" y="5145420"/>
                  </a:cubicBezTo>
                  <a:cubicBezTo>
                    <a:pt x="2794753" y="5114307"/>
                    <a:pt x="2773774" y="5076506"/>
                    <a:pt x="2752795" y="5038705"/>
                  </a:cubicBezTo>
                  <a:cubicBezTo>
                    <a:pt x="2745139" y="5025347"/>
                    <a:pt x="2725107" y="5020809"/>
                    <a:pt x="2718686" y="5036447"/>
                  </a:cubicBezTo>
                  <a:cubicBezTo>
                    <a:pt x="2702138" y="5074978"/>
                    <a:pt x="2667325" y="5067320"/>
                    <a:pt x="2637041" y="5071744"/>
                  </a:cubicBezTo>
                  <a:cubicBezTo>
                    <a:pt x="2626384" y="5071038"/>
                    <a:pt x="2614732" y="5069195"/>
                    <a:pt x="2605913" y="5072897"/>
                  </a:cubicBezTo>
                  <a:cubicBezTo>
                    <a:pt x="2591836" y="5075177"/>
                    <a:pt x="2577736" y="5093523"/>
                    <a:pt x="2572092" y="5066374"/>
                  </a:cubicBezTo>
                  <a:cubicBezTo>
                    <a:pt x="2568000" y="5047898"/>
                    <a:pt x="2576551" y="5032399"/>
                    <a:pt x="2599155" y="5030681"/>
                  </a:cubicBezTo>
                  <a:cubicBezTo>
                    <a:pt x="2620764" y="5027827"/>
                    <a:pt x="2631303" y="5014601"/>
                    <a:pt x="2640001" y="4996970"/>
                  </a:cubicBezTo>
                  <a:cubicBezTo>
                    <a:pt x="2654681" y="4970096"/>
                    <a:pt x="2647464" y="4950342"/>
                    <a:pt x="2616768" y="4945098"/>
                  </a:cubicBezTo>
                  <a:cubicBezTo>
                    <a:pt x="2574420" y="4938013"/>
                    <a:pt x="2548887" y="4904194"/>
                    <a:pt x="2521923" y="4875636"/>
                  </a:cubicBezTo>
                  <a:cubicBezTo>
                    <a:pt x="2494963" y="4847078"/>
                    <a:pt x="2471268" y="4817664"/>
                    <a:pt x="2482993" y="4771317"/>
                  </a:cubicBezTo>
                  <a:cubicBezTo>
                    <a:pt x="2488422" y="4754540"/>
                    <a:pt x="2459010" y="4746168"/>
                    <a:pt x="2442391" y="4738644"/>
                  </a:cubicBezTo>
                  <a:cubicBezTo>
                    <a:pt x="2419378" y="4730696"/>
                    <a:pt x="2404892" y="4723310"/>
                    <a:pt x="2422989" y="4693450"/>
                  </a:cubicBezTo>
                  <a:cubicBezTo>
                    <a:pt x="2442078" y="4664726"/>
                    <a:pt x="2418095" y="4639577"/>
                    <a:pt x="2401211" y="4620254"/>
                  </a:cubicBezTo>
                  <a:cubicBezTo>
                    <a:pt x="2387305" y="4604341"/>
                    <a:pt x="2365576" y="4593264"/>
                    <a:pt x="2344839" y="4583324"/>
                  </a:cubicBezTo>
                  <a:cubicBezTo>
                    <a:pt x="2328217" y="4575797"/>
                    <a:pt x="2317147" y="4565428"/>
                    <a:pt x="2314193" y="4545955"/>
                  </a:cubicBezTo>
                  <a:cubicBezTo>
                    <a:pt x="2308548" y="4518807"/>
                    <a:pt x="2288657" y="4512136"/>
                    <a:pt x="2269590" y="4524797"/>
                  </a:cubicBezTo>
                  <a:cubicBezTo>
                    <a:pt x="2238292" y="4544144"/>
                    <a:pt x="2225817" y="4522972"/>
                    <a:pt x="2213339" y="4501797"/>
                  </a:cubicBezTo>
                  <a:cubicBezTo>
                    <a:pt x="2185553" y="4453906"/>
                    <a:pt x="2198419" y="4406565"/>
                    <a:pt x="2210144" y="4360218"/>
                  </a:cubicBezTo>
                  <a:cubicBezTo>
                    <a:pt x="2213584" y="4341168"/>
                    <a:pt x="2217581" y="4329651"/>
                    <a:pt x="2204959" y="4310610"/>
                  </a:cubicBezTo>
                  <a:cubicBezTo>
                    <a:pt x="2183545" y="4279205"/>
                    <a:pt x="2194086" y="4171733"/>
                    <a:pt x="2217584" y="4141160"/>
                  </a:cubicBezTo>
                  <a:cubicBezTo>
                    <a:pt x="2223426" y="4134050"/>
                    <a:pt x="2233526" y="4127220"/>
                    <a:pt x="2223449" y="4117986"/>
                  </a:cubicBezTo>
                  <a:cubicBezTo>
                    <a:pt x="2213225" y="4110883"/>
                    <a:pt x="2210368" y="4121405"/>
                    <a:pt x="2205667" y="4127519"/>
                  </a:cubicBezTo>
                  <a:cubicBezTo>
                    <a:pt x="2200821" y="4135768"/>
                    <a:pt x="2192995" y="4140603"/>
                    <a:pt x="2182627" y="4135633"/>
                  </a:cubicBezTo>
                  <a:cubicBezTo>
                    <a:pt x="2172258" y="4130664"/>
                    <a:pt x="2172986" y="4120002"/>
                    <a:pt x="2171436" y="4111332"/>
                  </a:cubicBezTo>
                  <a:cubicBezTo>
                    <a:pt x="2168585" y="4094274"/>
                    <a:pt x="2176131" y="4074894"/>
                    <a:pt x="2171159" y="4058000"/>
                  </a:cubicBezTo>
                  <a:lnTo>
                    <a:pt x="2163994" y="4046608"/>
                  </a:lnTo>
                  <a:lnTo>
                    <a:pt x="2154377" y="4046837"/>
                  </a:lnTo>
                  <a:cubicBezTo>
                    <a:pt x="2136747" y="4038157"/>
                    <a:pt x="2122823" y="4022222"/>
                    <a:pt x="2100354" y="4021792"/>
                  </a:cubicBezTo>
                  <a:cubicBezTo>
                    <a:pt x="2081155" y="4020508"/>
                    <a:pt x="2074768" y="4004005"/>
                    <a:pt x="2075919" y="3986936"/>
                  </a:cubicBezTo>
                  <a:cubicBezTo>
                    <a:pt x="2077073" y="3969865"/>
                    <a:pt x="2080216" y="3955071"/>
                    <a:pt x="2078094" y="3938853"/>
                  </a:cubicBezTo>
                  <a:cubicBezTo>
                    <a:pt x="2077964" y="3924911"/>
                    <a:pt x="2074418" y="3913955"/>
                    <a:pt x="2059486" y="3912958"/>
                  </a:cubicBezTo>
                  <a:cubicBezTo>
                    <a:pt x="2036166" y="3909257"/>
                    <a:pt x="2018392" y="3902709"/>
                    <a:pt x="2017140" y="3873690"/>
                  </a:cubicBezTo>
                  <a:cubicBezTo>
                    <a:pt x="2017140" y="3873690"/>
                    <a:pt x="2016144" y="3872551"/>
                    <a:pt x="2013867" y="3874542"/>
                  </a:cubicBezTo>
                  <a:cubicBezTo>
                    <a:pt x="1987534" y="3899576"/>
                    <a:pt x="1972903" y="3878234"/>
                    <a:pt x="1960263" y="3859170"/>
                  </a:cubicBezTo>
                  <a:cubicBezTo>
                    <a:pt x="1941940" y="3829009"/>
                    <a:pt x="1945530" y="3791737"/>
                    <a:pt x="1969023" y="3761156"/>
                  </a:cubicBezTo>
                  <a:lnTo>
                    <a:pt x="1973360" y="3756114"/>
                  </a:lnTo>
                  <a:lnTo>
                    <a:pt x="1974325" y="3756017"/>
                  </a:lnTo>
                  <a:cubicBezTo>
                    <a:pt x="1980163" y="3750915"/>
                    <a:pt x="1985253" y="3742949"/>
                    <a:pt x="1989951" y="3736833"/>
                  </a:cubicBezTo>
                  <a:lnTo>
                    <a:pt x="1973360" y="3756114"/>
                  </a:lnTo>
                  <a:lnTo>
                    <a:pt x="1954233" y="3758024"/>
                  </a:lnTo>
                  <a:cubicBezTo>
                    <a:pt x="1932482" y="3746925"/>
                    <a:pt x="1896494" y="3756307"/>
                    <a:pt x="1890410" y="3719464"/>
                  </a:cubicBezTo>
                  <a:cubicBezTo>
                    <a:pt x="1883474" y="3679345"/>
                    <a:pt x="1870849" y="3644205"/>
                    <a:pt x="1829336" y="3624283"/>
                  </a:cubicBezTo>
                  <a:cubicBezTo>
                    <a:pt x="1817963" y="3618163"/>
                    <a:pt x="1813564" y="3603937"/>
                    <a:pt x="1824392" y="3586442"/>
                  </a:cubicBezTo>
                  <a:cubicBezTo>
                    <a:pt x="1793358" y="3617592"/>
                    <a:pt x="1767184" y="3624417"/>
                    <a:pt x="1734060" y="3607199"/>
                  </a:cubicBezTo>
                  <a:cubicBezTo>
                    <a:pt x="1718566" y="3598661"/>
                    <a:pt x="1704209" y="3589128"/>
                    <a:pt x="1687430" y="3583720"/>
                  </a:cubicBezTo>
                  <a:cubicBezTo>
                    <a:pt x="1650604" y="3573756"/>
                    <a:pt x="1636824" y="3555688"/>
                    <a:pt x="1648093" y="3515714"/>
                  </a:cubicBezTo>
                  <a:cubicBezTo>
                    <a:pt x="1654089" y="3490394"/>
                    <a:pt x="1654811" y="3479723"/>
                    <a:pt x="1622665" y="3479719"/>
                  </a:cubicBezTo>
                  <a:cubicBezTo>
                    <a:pt x="1594936" y="3477866"/>
                    <a:pt x="1588693" y="3459229"/>
                    <a:pt x="1603224" y="3434478"/>
                  </a:cubicBezTo>
                  <a:cubicBezTo>
                    <a:pt x="1608066" y="3426228"/>
                    <a:pt x="1614896" y="3420254"/>
                    <a:pt x="1619883" y="3409870"/>
                  </a:cubicBezTo>
                  <a:cubicBezTo>
                    <a:pt x="1628575" y="3392232"/>
                    <a:pt x="1622607" y="3385402"/>
                    <a:pt x="1603119" y="3388386"/>
                  </a:cubicBezTo>
                  <a:cubicBezTo>
                    <a:pt x="1593449" y="3388812"/>
                    <a:pt x="1583634" y="3391372"/>
                    <a:pt x="1574956" y="3392935"/>
                  </a:cubicBezTo>
                  <a:cubicBezTo>
                    <a:pt x="1511506" y="3412272"/>
                    <a:pt x="1469159" y="3373004"/>
                    <a:pt x="1423103" y="3340989"/>
                  </a:cubicBezTo>
                  <a:cubicBezTo>
                    <a:pt x="1420122" y="3337574"/>
                    <a:pt x="1419415" y="3332169"/>
                    <a:pt x="1417715" y="3325624"/>
                  </a:cubicBezTo>
                  <a:cubicBezTo>
                    <a:pt x="1420007" y="3307556"/>
                    <a:pt x="1398112" y="3298593"/>
                    <a:pt x="1399407" y="3279386"/>
                  </a:cubicBezTo>
                  <a:cubicBezTo>
                    <a:pt x="1394189" y="3229739"/>
                    <a:pt x="1403195" y="3175681"/>
                    <a:pt x="1359853" y="3135274"/>
                  </a:cubicBezTo>
                  <a:cubicBezTo>
                    <a:pt x="1350759" y="3127165"/>
                    <a:pt x="1352903" y="3111230"/>
                    <a:pt x="1361018" y="3102127"/>
                  </a:cubicBezTo>
                  <a:cubicBezTo>
                    <a:pt x="1387365" y="3061018"/>
                    <a:pt x="1362645" y="3030430"/>
                    <a:pt x="1347742" y="2997281"/>
                  </a:cubicBezTo>
                  <a:cubicBezTo>
                    <a:pt x="1338372" y="2977363"/>
                    <a:pt x="1269977" y="2958860"/>
                    <a:pt x="1251759" y="2974790"/>
                  </a:cubicBezTo>
                  <a:cubicBezTo>
                    <a:pt x="1224575" y="2996553"/>
                    <a:pt x="1186320" y="2991852"/>
                    <a:pt x="1165955" y="3023715"/>
                  </a:cubicBezTo>
                  <a:cubicBezTo>
                    <a:pt x="1158692" y="3036091"/>
                    <a:pt x="1146326" y="3028834"/>
                    <a:pt x="1139507" y="3018732"/>
                  </a:cubicBezTo>
                  <a:cubicBezTo>
                    <a:pt x="1133683" y="3009771"/>
                    <a:pt x="1119185" y="3002371"/>
                    <a:pt x="1129717" y="2989143"/>
                  </a:cubicBezTo>
                  <a:cubicBezTo>
                    <a:pt x="1168303" y="2941349"/>
                    <a:pt x="1182440" y="2874774"/>
                    <a:pt x="1246465" y="2846899"/>
                  </a:cubicBezTo>
                  <a:cubicBezTo>
                    <a:pt x="1255287" y="2843202"/>
                    <a:pt x="1255013" y="2831394"/>
                    <a:pt x="1252462" y="2821579"/>
                  </a:cubicBezTo>
                  <a:cubicBezTo>
                    <a:pt x="1250228" y="2775344"/>
                    <a:pt x="1226082" y="2736218"/>
                    <a:pt x="1206207" y="2697380"/>
                  </a:cubicBezTo>
                  <a:cubicBezTo>
                    <a:pt x="1195840" y="2676324"/>
                    <a:pt x="1167836" y="2662664"/>
                    <a:pt x="1140233" y="2674752"/>
                  </a:cubicBezTo>
                  <a:cubicBezTo>
                    <a:pt x="1114907" y="2684848"/>
                    <a:pt x="1092150" y="2688686"/>
                    <a:pt x="1076811" y="2661939"/>
                  </a:cubicBezTo>
                  <a:cubicBezTo>
                    <a:pt x="1063464" y="2637468"/>
                    <a:pt x="1080989" y="2600057"/>
                    <a:pt x="1103476" y="2584412"/>
                  </a:cubicBezTo>
                  <a:cubicBezTo>
                    <a:pt x="1175052" y="2539895"/>
                    <a:pt x="1248275" y="2566223"/>
                    <a:pt x="1319235" y="2578467"/>
                  </a:cubicBezTo>
                  <a:cubicBezTo>
                    <a:pt x="1363746" y="2585728"/>
                    <a:pt x="1407821" y="2599391"/>
                    <a:pt x="1446913" y="2623439"/>
                  </a:cubicBezTo>
                  <a:cubicBezTo>
                    <a:pt x="1462263" y="2634110"/>
                    <a:pt x="1482602" y="2634398"/>
                    <a:pt x="1500806" y="2634543"/>
                  </a:cubicBezTo>
                  <a:cubicBezTo>
                    <a:pt x="1513608" y="2635398"/>
                    <a:pt x="1531393" y="2625869"/>
                    <a:pt x="1528698" y="2618187"/>
                  </a:cubicBezTo>
                  <a:cubicBezTo>
                    <a:pt x="1515365" y="2577641"/>
                    <a:pt x="1547969" y="2539094"/>
                    <a:pt x="1518706" y="2496412"/>
                  </a:cubicBezTo>
                  <a:cubicBezTo>
                    <a:pt x="1486462" y="2450316"/>
                    <a:pt x="1472144" y="2392555"/>
                    <a:pt x="1460958" y="2336077"/>
                  </a:cubicBezTo>
                  <a:cubicBezTo>
                    <a:pt x="1452324" y="2289415"/>
                    <a:pt x="1471696" y="2256415"/>
                    <a:pt x="1514952" y="2234654"/>
                  </a:cubicBezTo>
                  <a:cubicBezTo>
                    <a:pt x="1565889" y="2210193"/>
                    <a:pt x="1591241" y="2167945"/>
                    <a:pt x="1611620" y="2120008"/>
                  </a:cubicBezTo>
                  <a:cubicBezTo>
                    <a:pt x="1652670" y="2019865"/>
                    <a:pt x="1698978" y="1921143"/>
                    <a:pt x="1762771" y="1833235"/>
                  </a:cubicBezTo>
                  <a:cubicBezTo>
                    <a:pt x="1774303" y="1821144"/>
                    <a:pt x="1788386" y="1818870"/>
                    <a:pt x="1800766" y="1810052"/>
                  </a:cubicBezTo>
                  <a:cubicBezTo>
                    <a:pt x="1855135" y="1766528"/>
                    <a:pt x="1899411" y="1713757"/>
                    <a:pt x="1947668" y="1665538"/>
                  </a:cubicBezTo>
                  <a:cubicBezTo>
                    <a:pt x="2001618" y="1612342"/>
                    <a:pt x="2046616" y="1548898"/>
                    <a:pt x="2094310" y="1493140"/>
                  </a:cubicBezTo>
                  <a:cubicBezTo>
                    <a:pt x="2123352" y="1459713"/>
                    <a:pt x="2162487" y="1435534"/>
                    <a:pt x="2187550" y="1397555"/>
                  </a:cubicBezTo>
                  <a:cubicBezTo>
                    <a:pt x="2189971" y="1393429"/>
                    <a:pt x="2190404" y="1387027"/>
                    <a:pt x="2191830" y="1381765"/>
                  </a:cubicBezTo>
                  <a:cubicBezTo>
                    <a:pt x="2205494" y="1369816"/>
                    <a:pt x="2221147" y="1360144"/>
                    <a:pt x="2228843" y="1341367"/>
                  </a:cubicBezTo>
                  <a:cubicBezTo>
                    <a:pt x="2240678" y="1308933"/>
                    <a:pt x="2251372" y="1277495"/>
                    <a:pt x="2287505" y="1265978"/>
                  </a:cubicBezTo>
                  <a:cubicBezTo>
                    <a:pt x="2294051" y="1264273"/>
                    <a:pt x="2302021" y="1257303"/>
                    <a:pt x="2302310" y="1253035"/>
                  </a:cubicBezTo>
                  <a:cubicBezTo>
                    <a:pt x="2304069" y="1234934"/>
                    <a:pt x="2309615" y="1222176"/>
                    <a:pt x="2317607" y="1212896"/>
                  </a:cubicBezTo>
                  <a:cubicBezTo>
                    <a:pt x="2341587" y="1185059"/>
                    <a:pt x="2387558" y="1188534"/>
                    <a:pt x="2419145" y="1172958"/>
                  </a:cubicBezTo>
                  <a:cubicBezTo>
                    <a:pt x="2455711" y="1155040"/>
                    <a:pt x="2494413" y="1137264"/>
                    <a:pt x="2528427" y="1109527"/>
                  </a:cubicBezTo>
                  <a:cubicBezTo>
                    <a:pt x="2561306" y="1082787"/>
                    <a:pt x="2590034" y="1085780"/>
                    <a:pt x="2622289" y="1115800"/>
                  </a:cubicBezTo>
                  <a:cubicBezTo>
                    <a:pt x="2641477" y="1133159"/>
                    <a:pt x="2663661" y="1137856"/>
                    <a:pt x="2688984" y="1127759"/>
                  </a:cubicBezTo>
                  <a:cubicBezTo>
                    <a:pt x="2720852" y="1115957"/>
                    <a:pt x="2745052" y="1090779"/>
                    <a:pt x="2770104" y="1068876"/>
                  </a:cubicBezTo>
                  <a:cubicBezTo>
                    <a:pt x="2776935" y="1062902"/>
                    <a:pt x="2781777" y="1054651"/>
                    <a:pt x="2777093" y="1044694"/>
                  </a:cubicBezTo>
                  <a:cubicBezTo>
                    <a:pt x="2773402" y="1035873"/>
                    <a:pt x="2762736" y="1035159"/>
                    <a:pt x="2755054" y="1037861"/>
                  </a:cubicBezTo>
                  <a:cubicBezTo>
                    <a:pt x="2730161" y="1041556"/>
                    <a:pt x="2699588" y="1034155"/>
                    <a:pt x="2684484" y="1067442"/>
                  </a:cubicBezTo>
                  <a:cubicBezTo>
                    <a:pt x="2675795" y="1085080"/>
                    <a:pt x="2654878" y="1093328"/>
                    <a:pt x="2636545" y="1079241"/>
                  </a:cubicBezTo>
                  <a:cubicBezTo>
                    <a:pt x="2614087" y="1062736"/>
                    <a:pt x="2631168" y="1047802"/>
                    <a:pt x="2639572" y="1034432"/>
                  </a:cubicBezTo>
                  <a:cubicBezTo>
                    <a:pt x="2667200" y="990193"/>
                    <a:pt x="2712732" y="966442"/>
                    <a:pt x="2755284" y="939276"/>
                  </a:cubicBezTo>
                  <a:cubicBezTo>
                    <a:pt x="2786589" y="919934"/>
                    <a:pt x="2816729" y="933736"/>
                    <a:pt x="2835611" y="971438"/>
                  </a:cubicBezTo>
                  <a:cubicBezTo>
                    <a:pt x="2845127" y="989222"/>
                    <a:pt x="2870565" y="1009141"/>
                    <a:pt x="2840111" y="1031757"/>
                  </a:cubicBezTo>
                  <a:cubicBezTo>
                    <a:pt x="2827728" y="1040575"/>
                    <a:pt x="2839809" y="1052098"/>
                    <a:pt x="2849190" y="1055941"/>
                  </a:cubicBezTo>
                  <a:cubicBezTo>
                    <a:pt x="2862696" y="1062202"/>
                    <a:pt x="2877486" y="1065334"/>
                    <a:pt x="2887589" y="1058507"/>
                  </a:cubicBezTo>
                  <a:cubicBezTo>
                    <a:pt x="2927861" y="1033333"/>
                    <a:pt x="2962828" y="1054962"/>
                    <a:pt x="2982288" y="1084127"/>
                  </a:cubicBezTo>
                  <a:cubicBezTo>
                    <a:pt x="3023628" y="1138332"/>
                    <a:pt x="3071855" y="1122265"/>
                    <a:pt x="3117244" y="1100648"/>
                  </a:cubicBezTo>
                  <a:cubicBezTo>
                    <a:pt x="3161351" y="1082161"/>
                    <a:pt x="3200341" y="1060117"/>
                    <a:pt x="3249118" y="1067664"/>
                  </a:cubicBezTo>
                  <a:cubicBezTo>
                    <a:pt x="3282108" y="1070939"/>
                    <a:pt x="3301480" y="1037938"/>
                    <a:pt x="3329084" y="1025850"/>
                  </a:cubicBezTo>
                  <a:cubicBezTo>
                    <a:pt x="3355546" y="1014757"/>
                    <a:pt x="3379588" y="1007791"/>
                    <a:pt x="3404034" y="1026573"/>
                  </a:cubicBezTo>
                  <a:cubicBezTo>
                    <a:pt x="3439709" y="1053605"/>
                    <a:pt x="3475557" y="1046356"/>
                    <a:pt x="3512123" y="1028437"/>
                  </a:cubicBezTo>
                  <a:cubicBezTo>
                    <a:pt x="3555523" y="1004544"/>
                    <a:pt x="3597898" y="1011662"/>
                    <a:pt x="3636139" y="1032438"/>
                  </a:cubicBezTo>
                  <a:cubicBezTo>
                    <a:pt x="3661018" y="1044818"/>
                    <a:pt x="3683620" y="1059188"/>
                    <a:pt x="3710068" y="1064171"/>
                  </a:cubicBezTo>
                  <a:cubicBezTo>
                    <a:pt x="3765101" y="1074279"/>
                    <a:pt x="3802173" y="1128201"/>
                    <a:pt x="3856211" y="1137170"/>
                  </a:cubicBezTo>
                  <a:cubicBezTo>
                    <a:pt x="3892189" y="1143862"/>
                    <a:pt x="3900851" y="1158374"/>
                    <a:pt x="3899827" y="1189385"/>
                  </a:cubicBezTo>
                  <a:lnTo>
                    <a:pt x="3902207" y="1193970"/>
                  </a:lnTo>
                  <a:lnTo>
                    <a:pt x="3900725" y="1185517"/>
                  </a:lnTo>
                  <a:cubicBezTo>
                    <a:pt x="3921335" y="1165456"/>
                    <a:pt x="3917441" y="1140326"/>
                    <a:pt x="3913549" y="1115196"/>
                  </a:cubicBezTo>
                  <a:lnTo>
                    <a:pt x="3906477" y="1093416"/>
                  </a:lnTo>
                  <a:lnTo>
                    <a:pt x="3889143" y="1060324"/>
                  </a:lnTo>
                  <a:cubicBezTo>
                    <a:pt x="3884891" y="1043976"/>
                    <a:pt x="3868557" y="1032174"/>
                    <a:pt x="3881503" y="1014835"/>
                  </a:cubicBezTo>
                  <a:cubicBezTo>
                    <a:pt x="3896759" y="947320"/>
                    <a:pt x="3879757" y="881929"/>
                    <a:pt x="3872417" y="816115"/>
                  </a:cubicBezTo>
                  <a:cubicBezTo>
                    <a:pt x="3866921" y="754707"/>
                    <a:pt x="3834541" y="726837"/>
                    <a:pt x="3790225" y="701382"/>
                  </a:cubicBezTo>
                  <a:lnTo>
                    <a:pt x="3786679" y="697325"/>
                  </a:lnTo>
                  <a:lnTo>
                    <a:pt x="3783515" y="696276"/>
                  </a:lnTo>
                  <a:cubicBezTo>
                    <a:pt x="3749703" y="689728"/>
                    <a:pt x="3730258" y="660586"/>
                    <a:pt x="3709244" y="638835"/>
                  </a:cubicBezTo>
                  <a:cubicBezTo>
                    <a:pt x="3667361" y="593199"/>
                    <a:pt x="3608562" y="560351"/>
                    <a:pt x="3598381" y="489001"/>
                  </a:cubicBezTo>
                  <a:cubicBezTo>
                    <a:pt x="3594420" y="468391"/>
                    <a:pt x="3568713" y="452749"/>
                    <a:pt x="3561767" y="428728"/>
                  </a:cubicBezTo>
                  <a:cubicBezTo>
                    <a:pt x="3554966" y="402575"/>
                    <a:pt x="3552426" y="376707"/>
                    <a:pt x="3572193" y="353405"/>
                  </a:cubicBezTo>
                  <a:cubicBezTo>
                    <a:pt x="3593097" y="329108"/>
                    <a:pt x="3589001" y="294569"/>
                    <a:pt x="3611185" y="267144"/>
                  </a:cubicBezTo>
                  <a:cubicBezTo>
                    <a:pt x="3634756" y="239012"/>
                    <a:pt x="3661340" y="215765"/>
                    <a:pt x="3690114" y="197565"/>
                  </a:cubicBezTo>
                  <a:cubicBezTo>
                    <a:pt x="3738669" y="166855"/>
                    <a:pt x="3793443" y="150520"/>
                    <a:pt x="3850451" y="149339"/>
                  </a:cubicBezTo>
                  <a:close/>
                  <a:moveTo>
                    <a:pt x="5590773" y="106589"/>
                  </a:moveTo>
                  <a:lnTo>
                    <a:pt x="5588933" y="108097"/>
                  </a:lnTo>
                  <a:lnTo>
                    <a:pt x="5588811" y="108547"/>
                  </a:lnTo>
                  <a:close/>
                  <a:moveTo>
                    <a:pt x="5606205" y="101762"/>
                  </a:moveTo>
                  <a:lnTo>
                    <a:pt x="5621291" y="116869"/>
                  </a:lnTo>
                  <a:lnTo>
                    <a:pt x="5619547" y="113681"/>
                  </a:lnTo>
                  <a:cubicBezTo>
                    <a:pt x="5617161" y="109795"/>
                    <a:pt x="5614811" y="105376"/>
                    <a:pt x="5611549" y="102508"/>
                  </a:cubicBezTo>
                  <a:close/>
                  <a:moveTo>
                    <a:pt x="4431485" y="17299"/>
                  </a:moveTo>
                  <a:cubicBezTo>
                    <a:pt x="4444611" y="17438"/>
                    <a:pt x="4458593" y="21653"/>
                    <a:pt x="4473637" y="30297"/>
                  </a:cubicBezTo>
                  <a:cubicBezTo>
                    <a:pt x="4480725" y="36123"/>
                    <a:pt x="4488093" y="37698"/>
                    <a:pt x="4495741" y="35019"/>
                  </a:cubicBezTo>
                  <a:cubicBezTo>
                    <a:pt x="4511037" y="29664"/>
                    <a:pt x="4524495" y="27918"/>
                    <a:pt x="4536577" y="30885"/>
                  </a:cubicBezTo>
                  <a:cubicBezTo>
                    <a:pt x="4548659" y="33853"/>
                    <a:pt x="4559363" y="41531"/>
                    <a:pt x="4569149" y="55019"/>
                  </a:cubicBezTo>
                  <a:cubicBezTo>
                    <a:pt x="4576953" y="66237"/>
                    <a:pt x="4589563" y="69240"/>
                    <a:pt x="4599757" y="60328"/>
                  </a:cubicBezTo>
                  <a:cubicBezTo>
                    <a:pt x="4623535" y="39535"/>
                    <a:pt x="4636425" y="38286"/>
                    <a:pt x="4659123" y="66546"/>
                  </a:cubicBezTo>
                  <a:cubicBezTo>
                    <a:pt x="4679833" y="92533"/>
                    <a:pt x="4717389" y="105795"/>
                    <a:pt x="4748293" y="122873"/>
                  </a:cubicBezTo>
                  <a:cubicBezTo>
                    <a:pt x="4875871" y="195724"/>
                    <a:pt x="5010661" y="256255"/>
                    <a:pt x="5140787" y="322875"/>
                  </a:cubicBezTo>
                  <a:cubicBezTo>
                    <a:pt x="5089069" y="313980"/>
                    <a:pt x="5040793" y="350175"/>
                    <a:pt x="4988361" y="335890"/>
                  </a:cubicBezTo>
                  <a:cubicBezTo>
                    <a:pt x="4983119" y="334462"/>
                    <a:pt x="4975331" y="339266"/>
                    <a:pt x="4971793" y="344363"/>
                  </a:cubicBezTo>
                  <a:cubicBezTo>
                    <a:pt x="4925941" y="392473"/>
                    <a:pt x="4874083" y="385703"/>
                    <a:pt x="4820225" y="360640"/>
                  </a:cubicBezTo>
                  <a:cubicBezTo>
                    <a:pt x="4798397" y="351662"/>
                    <a:pt x="4774585" y="340413"/>
                    <a:pt x="4750491" y="333419"/>
                  </a:cubicBezTo>
                  <a:cubicBezTo>
                    <a:pt x="4726403" y="326421"/>
                    <a:pt x="4713495" y="311650"/>
                    <a:pt x="4706525" y="287675"/>
                  </a:cubicBezTo>
                  <a:cubicBezTo>
                    <a:pt x="4693447" y="242988"/>
                    <a:pt x="4654743" y="214696"/>
                    <a:pt x="4628355" y="177637"/>
                  </a:cubicBezTo>
                  <a:cubicBezTo>
                    <a:pt x="4621543" y="167556"/>
                    <a:pt x="4611211" y="178593"/>
                    <a:pt x="4609521" y="188089"/>
                  </a:cubicBezTo>
                  <a:cubicBezTo>
                    <a:pt x="4607133" y="208217"/>
                    <a:pt x="4594243" y="209468"/>
                    <a:pt x="4578375" y="207307"/>
                  </a:cubicBezTo>
                  <a:cubicBezTo>
                    <a:pt x="4566753" y="205440"/>
                    <a:pt x="4556127" y="204711"/>
                    <a:pt x="4553709" y="192796"/>
                  </a:cubicBezTo>
                  <a:cubicBezTo>
                    <a:pt x="4550575" y="175493"/>
                    <a:pt x="4561895" y="165592"/>
                    <a:pt x="4573933" y="161080"/>
                  </a:cubicBezTo>
                  <a:cubicBezTo>
                    <a:pt x="4604665" y="148240"/>
                    <a:pt x="4604333" y="104430"/>
                    <a:pt x="4641021" y="98408"/>
                  </a:cubicBezTo>
                  <a:cubicBezTo>
                    <a:pt x="4643145" y="98555"/>
                    <a:pt x="4645831" y="90196"/>
                    <a:pt x="4643845" y="87923"/>
                  </a:cubicBezTo>
                  <a:cubicBezTo>
                    <a:pt x="4640151" y="79125"/>
                    <a:pt x="4630377" y="81657"/>
                    <a:pt x="4623009" y="80084"/>
                  </a:cubicBezTo>
                  <a:cubicBezTo>
                    <a:pt x="4546781" y="70568"/>
                    <a:pt x="4468845" y="54531"/>
                    <a:pt x="4391065" y="52387"/>
                  </a:cubicBezTo>
                  <a:cubicBezTo>
                    <a:pt x="4385683" y="53083"/>
                    <a:pt x="4377321" y="50374"/>
                    <a:pt x="4372079" y="48946"/>
                  </a:cubicBezTo>
                  <a:cubicBezTo>
                    <a:pt x="4379295" y="40629"/>
                    <a:pt x="4386743" y="33866"/>
                    <a:pt x="4394483" y="28758"/>
                  </a:cubicBezTo>
                  <a:cubicBezTo>
                    <a:pt x="4406093" y="21097"/>
                    <a:pt x="4418361" y="17160"/>
                    <a:pt x="4431485" y="17299"/>
                  </a:cubicBezTo>
                  <a:close/>
                  <a:moveTo>
                    <a:pt x="5489963" y="31"/>
                  </a:moveTo>
                  <a:cubicBezTo>
                    <a:pt x="5583185" y="-1848"/>
                    <a:pt x="5589963" y="79824"/>
                    <a:pt x="5633825" y="123093"/>
                  </a:cubicBezTo>
                  <a:cubicBezTo>
                    <a:pt x="5645817" y="134507"/>
                    <a:pt x="5662741" y="151564"/>
                    <a:pt x="5653467" y="175599"/>
                  </a:cubicBezTo>
                  <a:lnTo>
                    <a:pt x="5648003" y="165626"/>
                  </a:lnTo>
                  <a:lnTo>
                    <a:pt x="5653013" y="180216"/>
                  </a:lnTo>
                  <a:cubicBezTo>
                    <a:pt x="5674447" y="195555"/>
                    <a:pt x="5665587" y="231369"/>
                    <a:pt x="5693851" y="240739"/>
                  </a:cubicBezTo>
                  <a:lnTo>
                    <a:pt x="5705091" y="247913"/>
                  </a:lnTo>
                  <a:lnTo>
                    <a:pt x="5717651" y="249729"/>
                  </a:lnTo>
                  <a:cubicBezTo>
                    <a:pt x="5723877" y="251865"/>
                    <a:pt x="5729149" y="255048"/>
                    <a:pt x="5733577" y="259165"/>
                  </a:cubicBezTo>
                  <a:lnTo>
                    <a:pt x="5748473" y="289363"/>
                  </a:lnTo>
                  <a:lnTo>
                    <a:pt x="5762043" y="303697"/>
                  </a:lnTo>
                  <a:lnTo>
                    <a:pt x="5768807" y="309166"/>
                  </a:lnTo>
                  <a:cubicBezTo>
                    <a:pt x="5793693" y="320758"/>
                    <a:pt x="5824695" y="316140"/>
                    <a:pt x="5849297" y="325119"/>
                  </a:cubicBezTo>
                  <a:cubicBezTo>
                    <a:pt x="5891597" y="340985"/>
                    <a:pt x="5887129" y="375385"/>
                    <a:pt x="5895035" y="403032"/>
                  </a:cubicBezTo>
                  <a:cubicBezTo>
                    <a:pt x="5902079" y="427363"/>
                    <a:pt x="5877185" y="443036"/>
                    <a:pt x="5852001" y="446760"/>
                  </a:cubicBezTo>
                  <a:cubicBezTo>
                    <a:pt x="5828977" y="450627"/>
                    <a:pt x="5810411" y="468896"/>
                    <a:pt x="5786383" y="471613"/>
                  </a:cubicBezTo>
                  <a:lnTo>
                    <a:pt x="5796569" y="457522"/>
                  </a:lnTo>
                  <a:lnTo>
                    <a:pt x="5786613" y="466371"/>
                  </a:lnTo>
                  <a:cubicBezTo>
                    <a:pt x="5745541" y="472212"/>
                    <a:pt x="5724619" y="496519"/>
                    <a:pt x="5720725" y="538016"/>
                  </a:cubicBezTo>
                  <a:cubicBezTo>
                    <a:pt x="5718407" y="572122"/>
                    <a:pt x="5693779" y="603680"/>
                    <a:pt x="5711777" y="638064"/>
                  </a:cubicBezTo>
                  <a:cubicBezTo>
                    <a:pt x="5685233" y="619171"/>
                    <a:pt x="5658689" y="600281"/>
                    <a:pt x="5632143" y="581390"/>
                  </a:cubicBezTo>
                  <a:cubicBezTo>
                    <a:pt x="5636037" y="539894"/>
                    <a:pt x="5631405" y="497833"/>
                    <a:pt x="5641693" y="456760"/>
                  </a:cubicBezTo>
                  <a:cubicBezTo>
                    <a:pt x="5649413" y="421940"/>
                    <a:pt x="5626137" y="402195"/>
                    <a:pt x="5590755" y="403060"/>
                  </a:cubicBezTo>
                  <a:cubicBezTo>
                    <a:pt x="5566173" y="402501"/>
                    <a:pt x="5542731" y="400947"/>
                    <a:pt x="5518297" y="398255"/>
                  </a:cubicBezTo>
                  <a:cubicBezTo>
                    <a:pt x="5477803" y="395569"/>
                    <a:pt x="5441159" y="383503"/>
                    <a:pt x="5439529" y="328792"/>
                  </a:cubicBezTo>
                  <a:cubicBezTo>
                    <a:pt x="5380885" y="404131"/>
                    <a:pt x="5380885" y="404131"/>
                    <a:pt x="5363007" y="383672"/>
                  </a:cubicBezTo>
                  <a:cubicBezTo>
                    <a:pt x="5356737" y="397175"/>
                    <a:pt x="5369793" y="409819"/>
                    <a:pt x="5363523" y="423321"/>
                  </a:cubicBezTo>
                  <a:cubicBezTo>
                    <a:pt x="5299341" y="391227"/>
                    <a:pt x="5235303" y="357002"/>
                    <a:pt x="5171123" y="324909"/>
                  </a:cubicBezTo>
                  <a:lnTo>
                    <a:pt x="5175095" y="322984"/>
                  </a:lnTo>
                  <a:lnTo>
                    <a:pt x="5170695" y="322998"/>
                  </a:lnTo>
                  <a:cubicBezTo>
                    <a:pt x="5168405" y="325000"/>
                    <a:pt x="5167261" y="326000"/>
                    <a:pt x="5166117" y="327001"/>
                  </a:cubicBezTo>
                  <a:cubicBezTo>
                    <a:pt x="5162017" y="324615"/>
                    <a:pt x="5158069" y="320101"/>
                    <a:pt x="5154127" y="315586"/>
                  </a:cubicBezTo>
                  <a:cubicBezTo>
                    <a:pt x="5187185" y="302606"/>
                    <a:pt x="5209241" y="279338"/>
                    <a:pt x="5227669" y="247299"/>
                  </a:cubicBezTo>
                  <a:cubicBezTo>
                    <a:pt x="5238757" y="227650"/>
                    <a:pt x="5262979" y="218414"/>
                    <a:pt x="5285901" y="212307"/>
                  </a:cubicBezTo>
                  <a:cubicBezTo>
                    <a:pt x="5342555" y="198604"/>
                    <a:pt x="5352339" y="182086"/>
                    <a:pt x="5346783" y="127219"/>
                  </a:cubicBezTo>
                  <a:cubicBezTo>
                    <a:pt x="5343395" y="86383"/>
                    <a:pt x="5341149" y="44547"/>
                    <a:pt x="5369399" y="9889"/>
                  </a:cubicBezTo>
                  <a:cubicBezTo>
                    <a:pt x="5409681" y="551"/>
                    <a:pt x="5450315" y="855"/>
                    <a:pt x="5489963" y="31"/>
                  </a:cubicBezTo>
                  <a:close/>
                </a:path>
              </a:pathLst>
            </a:custGeom>
            <a:solidFill>
              <a:srgbClr val="009999"/>
            </a:solidFill>
            <a:ln>
              <a:noFill/>
            </a:ln>
          </p:spPr>
          <p:txBody>
            <a:bodyPr anchorCtr="0" anchor="ctr" bIns="22850" lIns="45725" spcFirstLastPara="1" rIns="45725" wrap="square" tIns="2285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747993"/>
                </a:solidFill>
                <a:latin typeface="Jost Light"/>
                <a:ea typeface="Jost Light"/>
                <a:cs typeface="Jost Light"/>
                <a:sym typeface="Jost Light"/>
              </a:endParaRPr>
            </a:p>
          </p:txBody>
        </p:sp>
      </p:grpSp>
      <p:grpSp>
        <p:nvGrpSpPr>
          <p:cNvPr id="1011" name="Google Shape;1011;g311d5cb9a0a_0_734"/>
          <p:cNvGrpSpPr/>
          <p:nvPr/>
        </p:nvGrpSpPr>
        <p:grpSpPr>
          <a:xfrm>
            <a:off x="5165887" y="1631646"/>
            <a:ext cx="840141" cy="762040"/>
            <a:chOff x="11903149" y="4750675"/>
            <a:chExt cx="1679947" cy="1524386"/>
          </a:xfrm>
        </p:grpSpPr>
        <p:sp>
          <p:nvSpPr>
            <p:cNvPr id="1012" name="Google Shape;1012;g311d5cb9a0a_0_734"/>
            <p:cNvSpPr/>
            <p:nvPr/>
          </p:nvSpPr>
          <p:spPr>
            <a:xfrm>
              <a:off x="11905688" y="4750675"/>
              <a:ext cx="1516096" cy="1476608"/>
            </a:xfrm>
            <a:custGeom>
              <a:rect b="b" l="l" r="r" t="t"/>
              <a:pathLst>
                <a:path extrusionOk="0" h="1476608" w="1516096">
                  <a:moveTo>
                    <a:pt x="602940" y="1432893"/>
                  </a:moveTo>
                  <a:lnTo>
                    <a:pt x="602558" y="1433079"/>
                  </a:lnTo>
                  <a:lnTo>
                    <a:pt x="601828" y="1433970"/>
                  </a:lnTo>
                  <a:lnTo>
                    <a:pt x="602140" y="1433799"/>
                  </a:lnTo>
                  <a:lnTo>
                    <a:pt x="602170" y="1433890"/>
                  </a:lnTo>
                  <a:lnTo>
                    <a:pt x="602681" y="1433301"/>
                  </a:lnTo>
                  <a:close/>
                  <a:moveTo>
                    <a:pt x="559119" y="1404914"/>
                  </a:moveTo>
                  <a:lnTo>
                    <a:pt x="558477" y="1405223"/>
                  </a:lnTo>
                  <a:lnTo>
                    <a:pt x="559119" y="1405827"/>
                  </a:lnTo>
                  <a:close/>
                  <a:moveTo>
                    <a:pt x="640058" y="1394036"/>
                  </a:moveTo>
                  <a:lnTo>
                    <a:pt x="641425" y="1394860"/>
                  </a:lnTo>
                  <a:lnTo>
                    <a:pt x="642268" y="1394036"/>
                  </a:lnTo>
                  <a:close/>
                  <a:moveTo>
                    <a:pt x="593753" y="1393049"/>
                  </a:moveTo>
                  <a:lnTo>
                    <a:pt x="593723" y="1393142"/>
                  </a:lnTo>
                  <a:lnTo>
                    <a:pt x="593752" y="1393116"/>
                  </a:lnTo>
                  <a:lnTo>
                    <a:pt x="593481" y="1394036"/>
                  </a:lnTo>
                  <a:lnTo>
                    <a:pt x="594111" y="1394141"/>
                  </a:lnTo>
                  <a:lnTo>
                    <a:pt x="593769" y="1393099"/>
                  </a:lnTo>
                  <a:lnTo>
                    <a:pt x="593752" y="1393116"/>
                  </a:lnTo>
                  <a:lnTo>
                    <a:pt x="593762" y="1393079"/>
                  </a:lnTo>
                  <a:close/>
                  <a:moveTo>
                    <a:pt x="542292" y="1337542"/>
                  </a:moveTo>
                  <a:lnTo>
                    <a:pt x="541527" y="1338597"/>
                  </a:lnTo>
                  <a:lnTo>
                    <a:pt x="539429" y="1341489"/>
                  </a:lnTo>
                  <a:lnTo>
                    <a:pt x="538854" y="1342067"/>
                  </a:lnTo>
                  <a:cubicBezTo>
                    <a:pt x="538854" y="1342067"/>
                    <a:pt x="540004" y="1340912"/>
                    <a:pt x="539429" y="1341490"/>
                  </a:cubicBezTo>
                  <a:lnTo>
                    <a:pt x="539429" y="1341489"/>
                  </a:lnTo>
                  <a:lnTo>
                    <a:pt x="540579" y="1340335"/>
                  </a:lnTo>
                  <a:lnTo>
                    <a:pt x="543095" y="1338145"/>
                  </a:lnTo>
                  <a:lnTo>
                    <a:pt x="543050" y="1338139"/>
                  </a:lnTo>
                  <a:lnTo>
                    <a:pt x="542449" y="1337666"/>
                  </a:lnTo>
                  <a:close/>
                  <a:moveTo>
                    <a:pt x="567447" y="1293416"/>
                  </a:moveTo>
                  <a:lnTo>
                    <a:pt x="564910" y="1293590"/>
                  </a:lnTo>
                  <a:lnTo>
                    <a:pt x="566548" y="1294479"/>
                  </a:lnTo>
                  <a:close/>
                  <a:moveTo>
                    <a:pt x="624165" y="1172671"/>
                  </a:moveTo>
                  <a:cubicBezTo>
                    <a:pt x="647751" y="1170936"/>
                    <a:pt x="665585" y="1188871"/>
                    <a:pt x="688597" y="1190028"/>
                  </a:cubicBezTo>
                  <a:cubicBezTo>
                    <a:pt x="695500" y="1192921"/>
                    <a:pt x="700678" y="1196392"/>
                    <a:pt x="702404" y="1204492"/>
                  </a:cubicBezTo>
                  <a:cubicBezTo>
                    <a:pt x="702404" y="1207964"/>
                    <a:pt x="701828" y="1211435"/>
                    <a:pt x="700678" y="1214906"/>
                  </a:cubicBezTo>
                  <a:cubicBezTo>
                    <a:pt x="683994" y="1232263"/>
                    <a:pt x="711033" y="1242677"/>
                    <a:pt x="707006" y="1257719"/>
                  </a:cubicBezTo>
                  <a:cubicBezTo>
                    <a:pt x="700678" y="1272762"/>
                    <a:pt x="682844" y="1264662"/>
                    <a:pt x="672489" y="1272762"/>
                  </a:cubicBezTo>
                  <a:cubicBezTo>
                    <a:pt x="676516" y="1283176"/>
                    <a:pt x="685145" y="1277390"/>
                    <a:pt x="690898" y="1279126"/>
                  </a:cubicBezTo>
                  <a:cubicBezTo>
                    <a:pt x="696651" y="1281440"/>
                    <a:pt x="704130" y="1282019"/>
                    <a:pt x="705280" y="1288962"/>
                  </a:cubicBezTo>
                  <a:cubicBezTo>
                    <a:pt x="706431" y="1295904"/>
                    <a:pt x="700103" y="1299954"/>
                    <a:pt x="694350" y="1302269"/>
                  </a:cubicBezTo>
                  <a:cubicBezTo>
                    <a:pt x="671698" y="1311381"/>
                    <a:pt x="649046" y="1324480"/>
                    <a:pt x="626779" y="1309395"/>
                  </a:cubicBezTo>
                  <a:lnTo>
                    <a:pt x="621342" y="1304663"/>
                  </a:lnTo>
                  <a:lnTo>
                    <a:pt x="621657" y="1313195"/>
                  </a:lnTo>
                  <a:lnTo>
                    <a:pt x="621345" y="1314423"/>
                  </a:lnTo>
                  <a:lnTo>
                    <a:pt x="636281" y="1315309"/>
                  </a:lnTo>
                  <a:cubicBezTo>
                    <a:pt x="641859" y="1316840"/>
                    <a:pt x="646377" y="1320632"/>
                    <a:pt x="648354" y="1329965"/>
                  </a:cubicBezTo>
                  <a:cubicBezTo>
                    <a:pt x="649483" y="1335216"/>
                    <a:pt x="657389" y="1334632"/>
                    <a:pt x="659649" y="1337549"/>
                  </a:cubicBezTo>
                  <a:cubicBezTo>
                    <a:pt x="662473" y="1341049"/>
                    <a:pt x="661766" y="1342361"/>
                    <a:pt x="660001" y="1343018"/>
                  </a:cubicBezTo>
                  <a:lnTo>
                    <a:pt x="655576" y="1344147"/>
                  </a:lnTo>
                  <a:lnTo>
                    <a:pt x="663059" y="1349573"/>
                  </a:lnTo>
                  <a:lnTo>
                    <a:pt x="664270" y="1351833"/>
                  </a:lnTo>
                  <a:lnTo>
                    <a:pt x="683653" y="1350674"/>
                  </a:lnTo>
                  <a:cubicBezTo>
                    <a:pt x="698054" y="1348396"/>
                    <a:pt x="701655" y="1347484"/>
                    <a:pt x="707082" y="1355631"/>
                  </a:cubicBezTo>
                  <a:lnTo>
                    <a:pt x="712362" y="1364927"/>
                  </a:lnTo>
                  <a:lnTo>
                    <a:pt x="717111" y="1364587"/>
                  </a:lnTo>
                  <a:cubicBezTo>
                    <a:pt x="719986" y="1365164"/>
                    <a:pt x="722861" y="1366319"/>
                    <a:pt x="725161" y="1367474"/>
                  </a:cubicBezTo>
                  <a:cubicBezTo>
                    <a:pt x="728036" y="1368629"/>
                    <a:pt x="729761" y="1367474"/>
                    <a:pt x="730336" y="1364587"/>
                  </a:cubicBezTo>
                  <a:cubicBezTo>
                    <a:pt x="759087" y="1366319"/>
                    <a:pt x="787838" y="1365741"/>
                    <a:pt x="802214" y="1397500"/>
                  </a:cubicBezTo>
                  <a:cubicBezTo>
                    <a:pt x="805664" y="1400387"/>
                    <a:pt x="809114" y="1402697"/>
                    <a:pt x="812564" y="1405584"/>
                  </a:cubicBezTo>
                  <a:cubicBezTo>
                    <a:pt x="815439" y="1409049"/>
                    <a:pt x="818889" y="1411358"/>
                    <a:pt x="822340" y="1414246"/>
                  </a:cubicBezTo>
                  <a:cubicBezTo>
                    <a:pt x="824065" y="1416555"/>
                    <a:pt x="825790" y="1419442"/>
                    <a:pt x="825790" y="1422330"/>
                  </a:cubicBezTo>
                  <a:cubicBezTo>
                    <a:pt x="825215" y="1428681"/>
                    <a:pt x="821189" y="1433301"/>
                    <a:pt x="816589" y="1436765"/>
                  </a:cubicBezTo>
                  <a:cubicBezTo>
                    <a:pt x="835565" y="1467947"/>
                    <a:pt x="835565" y="1467947"/>
                    <a:pt x="807389" y="1471411"/>
                  </a:cubicBezTo>
                  <a:cubicBezTo>
                    <a:pt x="795889" y="1470834"/>
                    <a:pt x="784388" y="1469679"/>
                    <a:pt x="772888" y="1469101"/>
                  </a:cubicBezTo>
                  <a:cubicBezTo>
                    <a:pt x="759662" y="1460440"/>
                    <a:pt x="747012" y="1461595"/>
                    <a:pt x="733786" y="1469101"/>
                  </a:cubicBezTo>
                  <a:cubicBezTo>
                    <a:pt x="714811" y="1469679"/>
                    <a:pt x="695260" y="1467947"/>
                    <a:pt x="677434" y="1476608"/>
                  </a:cubicBezTo>
                  <a:lnTo>
                    <a:pt x="676505" y="1471478"/>
                  </a:lnTo>
                  <a:lnTo>
                    <a:pt x="640537" y="1470323"/>
                  </a:lnTo>
                  <a:cubicBezTo>
                    <a:pt x="633581" y="1462701"/>
                    <a:pt x="621409" y="1466805"/>
                    <a:pt x="615033" y="1458010"/>
                  </a:cubicBezTo>
                  <a:lnTo>
                    <a:pt x="616179" y="1456886"/>
                  </a:lnTo>
                  <a:lnTo>
                    <a:pt x="614757" y="1456975"/>
                  </a:lnTo>
                  <a:lnTo>
                    <a:pt x="611881" y="1456975"/>
                  </a:lnTo>
                  <a:lnTo>
                    <a:pt x="609581" y="1455243"/>
                  </a:lnTo>
                  <a:lnTo>
                    <a:pt x="608900" y="1454659"/>
                  </a:lnTo>
                  <a:lnTo>
                    <a:pt x="609392" y="1456180"/>
                  </a:lnTo>
                  <a:cubicBezTo>
                    <a:pt x="604929" y="1455591"/>
                    <a:pt x="601024" y="1455001"/>
                    <a:pt x="597120" y="1454413"/>
                  </a:cubicBezTo>
                  <a:cubicBezTo>
                    <a:pt x="594888" y="1450879"/>
                    <a:pt x="592099" y="1449112"/>
                    <a:pt x="588194" y="1448523"/>
                  </a:cubicBezTo>
                  <a:cubicBezTo>
                    <a:pt x="588194" y="1446756"/>
                    <a:pt x="587636" y="1444400"/>
                    <a:pt x="587078" y="1442044"/>
                  </a:cubicBezTo>
                  <a:lnTo>
                    <a:pt x="587844" y="1441625"/>
                  </a:lnTo>
                  <a:lnTo>
                    <a:pt x="586581" y="1441385"/>
                  </a:lnTo>
                  <a:lnTo>
                    <a:pt x="586206" y="1440676"/>
                  </a:lnTo>
                  <a:lnTo>
                    <a:pt x="581993" y="1440297"/>
                  </a:lnTo>
                  <a:cubicBezTo>
                    <a:pt x="579647" y="1437397"/>
                    <a:pt x="577301" y="1434497"/>
                    <a:pt x="575541" y="1432176"/>
                  </a:cubicBezTo>
                  <a:cubicBezTo>
                    <a:pt x="573782" y="1418836"/>
                    <a:pt x="573782" y="1418836"/>
                    <a:pt x="559119" y="1417096"/>
                  </a:cubicBezTo>
                  <a:lnTo>
                    <a:pt x="559119" y="1415891"/>
                  </a:lnTo>
                  <a:lnTo>
                    <a:pt x="557830" y="1417710"/>
                  </a:lnTo>
                  <a:cubicBezTo>
                    <a:pt x="554954" y="1420020"/>
                    <a:pt x="552079" y="1422330"/>
                    <a:pt x="549204" y="1424062"/>
                  </a:cubicBezTo>
                  <a:cubicBezTo>
                    <a:pt x="540004" y="1424639"/>
                    <a:pt x="530804" y="1425217"/>
                    <a:pt x="521603" y="1425217"/>
                  </a:cubicBezTo>
                  <a:cubicBezTo>
                    <a:pt x="521028" y="1423484"/>
                    <a:pt x="520453" y="1421752"/>
                    <a:pt x="519878" y="1420020"/>
                  </a:cubicBezTo>
                  <a:cubicBezTo>
                    <a:pt x="512978" y="1418865"/>
                    <a:pt x="506078" y="1418287"/>
                    <a:pt x="499177" y="1417710"/>
                  </a:cubicBezTo>
                  <a:cubicBezTo>
                    <a:pt x="498027" y="1417710"/>
                    <a:pt x="496302" y="1417710"/>
                    <a:pt x="495152" y="1417710"/>
                  </a:cubicBezTo>
                  <a:cubicBezTo>
                    <a:pt x="491702" y="1416555"/>
                    <a:pt x="487677" y="1414823"/>
                    <a:pt x="483652" y="1414823"/>
                  </a:cubicBezTo>
                  <a:cubicBezTo>
                    <a:pt x="480777" y="1414246"/>
                    <a:pt x="479052" y="1413668"/>
                    <a:pt x="477326" y="1411358"/>
                  </a:cubicBezTo>
                  <a:lnTo>
                    <a:pt x="462147" y="1382003"/>
                  </a:lnTo>
                  <a:lnTo>
                    <a:pt x="461934" y="1382110"/>
                  </a:lnTo>
                  <a:cubicBezTo>
                    <a:pt x="451003" y="1371696"/>
                    <a:pt x="438347" y="1365332"/>
                    <a:pt x="422814" y="1367067"/>
                  </a:cubicBezTo>
                  <a:cubicBezTo>
                    <a:pt x="412459" y="1368224"/>
                    <a:pt x="402104" y="1372853"/>
                    <a:pt x="402104" y="1384424"/>
                  </a:cubicBezTo>
                  <a:cubicBezTo>
                    <a:pt x="401528" y="1400045"/>
                    <a:pt x="391749" y="1398309"/>
                    <a:pt x="381969" y="1398309"/>
                  </a:cubicBezTo>
                  <a:cubicBezTo>
                    <a:pt x="383120" y="1392524"/>
                    <a:pt x="386571" y="1387317"/>
                    <a:pt x="383695" y="1380952"/>
                  </a:cubicBezTo>
                  <a:cubicBezTo>
                    <a:pt x="380818" y="1376903"/>
                    <a:pt x="379668" y="1369381"/>
                    <a:pt x="373340" y="1373431"/>
                  </a:cubicBezTo>
                  <a:cubicBezTo>
                    <a:pt x="359533" y="1382688"/>
                    <a:pt x="350904" y="1376903"/>
                    <a:pt x="343425" y="1365332"/>
                  </a:cubicBezTo>
                  <a:cubicBezTo>
                    <a:pt x="339973" y="1360125"/>
                    <a:pt x="336521" y="1354917"/>
                    <a:pt x="334220" y="1349710"/>
                  </a:cubicBezTo>
                  <a:cubicBezTo>
                    <a:pt x="333070" y="1348553"/>
                    <a:pt x="335946" y="1345661"/>
                    <a:pt x="337097" y="1343925"/>
                  </a:cubicBezTo>
                  <a:cubicBezTo>
                    <a:pt x="337672" y="1343346"/>
                    <a:pt x="339973" y="1342768"/>
                    <a:pt x="340548" y="1343346"/>
                  </a:cubicBezTo>
                  <a:cubicBezTo>
                    <a:pt x="343425" y="1345082"/>
                    <a:pt x="346301" y="1347975"/>
                    <a:pt x="349753" y="1349132"/>
                  </a:cubicBezTo>
                  <a:cubicBezTo>
                    <a:pt x="350904" y="1349710"/>
                    <a:pt x="354930" y="1348553"/>
                    <a:pt x="356081" y="1347975"/>
                  </a:cubicBezTo>
                  <a:cubicBezTo>
                    <a:pt x="356656" y="1344503"/>
                    <a:pt x="357807" y="1340453"/>
                    <a:pt x="356656" y="1337561"/>
                  </a:cubicBezTo>
                  <a:cubicBezTo>
                    <a:pt x="355506" y="1332353"/>
                    <a:pt x="350328" y="1331197"/>
                    <a:pt x="345151" y="1330039"/>
                  </a:cubicBezTo>
                  <a:cubicBezTo>
                    <a:pt x="337672" y="1327725"/>
                    <a:pt x="333070" y="1323097"/>
                    <a:pt x="329618" y="1315575"/>
                  </a:cubicBezTo>
                  <a:cubicBezTo>
                    <a:pt x="327892" y="1316733"/>
                    <a:pt x="325591" y="1317889"/>
                    <a:pt x="323290" y="1318468"/>
                  </a:cubicBezTo>
                  <a:cubicBezTo>
                    <a:pt x="312934" y="1319625"/>
                    <a:pt x="310058" y="1316733"/>
                    <a:pt x="314660" y="1309211"/>
                  </a:cubicBezTo>
                  <a:cubicBezTo>
                    <a:pt x="319838" y="1302269"/>
                    <a:pt x="316386" y="1298797"/>
                    <a:pt x="314660" y="1293590"/>
                  </a:cubicBezTo>
                  <a:cubicBezTo>
                    <a:pt x="320988" y="1292433"/>
                    <a:pt x="327317" y="1290697"/>
                    <a:pt x="328467" y="1283754"/>
                  </a:cubicBezTo>
                  <a:cubicBezTo>
                    <a:pt x="331344" y="1262348"/>
                    <a:pt x="334220" y="1240941"/>
                    <a:pt x="337097" y="1218956"/>
                  </a:cubicBezTo>
                  <a:lnTo>
                    <a:pt x="337097" y="1204492"/>
                  </a:lnTo>
                  <a:cubicBezTo>
                    <a:pt x="341699" y="1204492"/>
                    <a:pt x="346877" y="1205071"/>
                    <a:pt x="351479" y="1204492"/>
                  </a:cubicBezTo>
                  <a:cubicBezTo>
                    <a:pt x="369313" y="1201021"/>
                    <a:pt x="384845" y="1201021"/>
                    <a:pt x="392324" y="1221849"/>
                  </a:cubicBezTo>
                  <a:cubicBezTo>
                    <a:pt x="394050" y="1227635"/>
                    <a:pt x="404405" y="1226477"/>
                    <a:pt x="407281" y="1221849"/>
                  </a:cubicBezTo>
                  <a:cubicBezTo>
                    <a:pt x="416486" y="1208542"/>
                    <a:pt x="424540" y="1195814"/>
                    <a:pt x="433170" y="1182507"/>
                  </a:cubicBezTo>
                  <a:cubicBezTo>
                    <a:pt x="469413" y="1184821"/>
                    <a:pt x="505656" y="1189449"/>
                    <a:pt x="539022" y="1203913"/>
                  </a:cubicBezTo>
                  <a:cubicBezTo>
                    <a:pt x="548227" y="1207964"/>
                    <a:pt x="556856" y="1211435"/>
                    <a:pt x="570663" y="1212592"/>
                  </a:cubicBezTo>
                  <a:cubicBezTo>
                    <a:pt x="560883" y="1205649"/>
                    <a:pt x="551679" y="1201021"/>
                    <a:pt x="556856" y="1190607"/>
                  </a:cubicBezTo>
                  <a:cubicBezTo>
                    <a:pt x="561458" y="1180192"/>
                    <a:pt x="571814" y="1176143"/>
                    <a:pt x="581594" y="1180192"/>
                  </a:cubicBezTo>
                  <a:cubicBezTo>
                    <a:pt x="597701" y="1187135"/>
                    <a:pt x="611508" y="1185400"/>
                    <a:pt x="624165" y="1172671"/>
                  </a:cubicBezTo>
                  <a:close/>
                  <a:moveTo>
                    <a:pt x="808785" y="1035837"/>
                  </a:moveTo>
                  <a:lnTo>
                    <a:pt x="804872" y="1041229"/>
                  </a:lnTo>
                  <a:cubicBezTo>
                    <a:pt x="803755" y="1042094"/>
                    <a:pt x="802477" y="1042634"/>
                    <a:pt x="800938" y="1042670"/>
                  </a:cubicBezTo>
                  <a:lnTo>
                    <a:pt x="798929" y="1042091"/>
                  </a:lnTo>
                  <a:lnTo>
                    <a:pt x="811344" y="1055356"/>
                  </a:lnTo>
                  <a:cubicBezTo>
                    <a:pt x="817219" y="1060550"/>
                    <a:pt x="824327" y="1063580"/>
                    <a:pt x="835351" y="1060117"/>
                  </a:cubicBezTo>
                  <a:cubicBezTo>
                    <a:pt x="826358" y="1060117"/>
                    <a:pt x="820121" y="1057376"/>
                    <a:pt x="815841" y="1052759"/>
                  </a:cubicBezTo>
                  <a:close/>
                  <a:moveTo>
                    <a:pt x="696701" y="1032520"/>
                  </a:moveTo>
                  <a:lnTo>
                    <a:pt x="695111" y="1032939"/>
                  </a:lnTo>
                  <a:cubicBezTo>
                    <a:pt x="693311" y="1034021"/>
                    <a:pt x="691438" y="1035606"/>
                    <a:pt x="690573" y="1037048"/>
                  </a:cubicBezTo>
                  <a:cubicBezTo>
                    <a:pt x="689709" y="1038778"/>
                    <a:pt x="689997" y="1040508"/>
                    <a:pt x="690934" y="1042022"/>
                  </a:cubicBezTo>
                  <a:lnTo>
                    <a:pt x="692989" y="1043800"/>
                  </a:lnTo>
                  <a:lnTo>
                    <a:pt x="694631" y="1035488"/>
                  </a:lnTo>
                  <a:close/>
                  <a:moveTo>
                    <a:pt x="1173841" y="1030016"/>
                  </a:moveTo>
                  <a:lnTo>
                    <a:pt x="1169661" y="1030615"/>
                  </a:lnTo>
                  <a:lnTo>
                    <a:pt x="1174607" y="1030299"/>
                  </a:lnTo>
                  <a:close/>
                  <a:moveTo>
                    <a:pt x="814337" y="938012"/>
                  </a:moveTo>
                  <a:lnTo>
                    <a:pt x="807994" y="939132"/>
                  </a:lnTo>
                  <a:cubicBezTo>
                    <a:pt x="803383" y="939132"/>
                    <a:pt x="809147" y="937402"/>
                    <a:pt x="804536" y="939132"/>
                  </a:cubicBezTo>
                  <a:cubicBezTo>
                    <a:pt x="803959" y="939708"/>
                    <a:pt x="806841" y="939132"/>
                    <a:pt x="807994" y="939708"/>
                  </a:cubicBezTo>
                  <a:cubicBezTo>
                    <a:pt x="811453" y="938555"/>
                    <a:pt x="812030" y="946628"/>
                    <a:pt x="816641" y="942015"/>
                  </a:cubicBezTo>
                  <a:lnTo>
                    <a:pt x="815611" y="938922"/>
                  </a:lnTo>
                  <a:close/>
                  <a:moveTo>
                    <a:pt x="1268692" y="907402"/>
                  </a:moveTo>
                  <a:lnTo>
                    <a:pt x="1268234" y="908392"/>
                  </a:lnTo>
                  <a:lnTo>
                    <a:pt x="1269183" y="907954"/>
                  </a:lnTo>
                  <a:close/>
                  <a:moveTo>
                    <a:pt x="641491" y="904342"/>
                  </a:moveTo>
                  <a:cubicBezTo>
                    <a:pt x="642067" y="904414"/>
                    <a:pt x="642930" y="904989"/>
                    <a:pt x="641779" y="907289"/>
                  </a:cubicBezTo>
                  <a:lnTo>
                    <a:pt x="641435" y="907418"/>
                  </a:lnTo>
                  <a:lnTo>
                    <a:pt x="643819" y="907418"/>
                  </a:lnTo>
                  <a:lnTo>
                    <a:pt x="642930" y="904414"/>
                  </a:lnTo>
                  <a:cubicBezTo>
                    <a:pt x="640628" y="904701"/>
                    <a:pt x="640916" y="904270"/>
                    <a:pt x="641491" y="904342"/>
                  </a:cubicBezTo>
                  <a:close/>
                  <a:moveTo>
                    <a:pt x="1161541" y="887053"/>
                  </a:moveTo>
                  <a:cubicBezTo>
                    <a:pt x="1160389" y="887053"/>
                    <a:pt x="1159238" y="887633"/>
                    <a:pt x="1158086" y="888214"/>
                  </a:cubicBezTo>
                  <a:cubicBezTo>
                    <a:pt x="1146859" y="897352"/>
                    <a:pt x="1145995" y="912692"/>
                    <a:pt x="1139707" y="924931"/>
                  </a:cubicBezTo>
                  <a:lnTo>
                    <a:pt x="1135475" y="930225"/>
                  </a:lnTo>
                  <a:lnTo>
                    <a:pt x="1144611" y="920523"/>
                  </a:lnTo>
                  <a:cubicBezTo>
                    <a:pt x="1158236" y="909108"/>
                    <a:pt x="1166904" y="916033"/>
                    <a:pt x="1201575" y="943734"/>
                  </a:cubicBezTo>
                  <a:cubicBezTo>
                    <a:pt x="1204464" y="943157"/>
                    <a:pt x="1206775" y="942579"/>
                    <a:pt x="1208509" y="941425"/>
                  </a:cubicBezTo>
                  <a:cubicBezTo>
                    <a:pt x="1210821" y="938540"/>
                    <a:pt x="1211831" y="935222"/>
                    <a:pt x="1212915" y="931975"/>
                  </a:cubicBezTo>
                  <a:lnTo>
                    <a:pt x="1216077" y="926084"/>
                  </a:lnTo>
                  <a:lnTo>
                    <a:pt x="1209330" y="926509"/>
                  </a:lnTo>
                  <a:cubicBezTo>
                    <a:pt x="1200693" y="922447"/>
                    <a:pt x="1192633" y="918385"/>
                    <a:pt x="1183420" y="919546"/>
                  </a:cubicBezTo>
                  <a:cubicBezTo>
                    <a:pt x="1170753" y="912583"/>
                    <a:pt x="1150026" y="912583"/>
                    <a:pt x="1159238" y="888794"/>
                  </a:cubicBezTo>
                  <a:cubicBezTo>
                    <a:pt x="1162693" y="886473"/>
                    <a:pt x="1157511" y="889954"/>
                    <a:pt x="1161541" y="887053"/>
                  </a:cubicBezTo>
                  <a:close/>
                  <a:moveTo>
                    <a:pt x="1472995" y="817055"/>
                  </a:moveTo>
                  <a:cubicBezTo>
                    <a:pt x="1475026" y="817055"/>
                    <a:pt x="1476767" y="817629"/>
                    <a:pt x="1477347" y="819067"/>
                  </a:cubicBezTo>
                  <a:cubicBezTo>
                    <a:pt x="1481409" y="829413"/>
                    <a:pt x="1488373" y="829413"/>
                    <a:pt x="1496498" y="825389"/>
                  </a:cubicBezTo>
                  <a:cubicBezTo>
                    <a:pt x="1510427" y="829413"/>
                    <a:pt x="1510427" y="829413"/>
                    <a:pt x="1511587" y="847807"/>
                  </a:cubicBezTo>
                  <a:cubicBezTo>
                    <a:pt x="1509846" y="848382"/>
                    <a:pt x="1507525" y="851255"/>
                    <a:pt x="1505784" y="851255"/>
                  </a:cubicBezTo>
                  <a:cubicBezTo>
                    <a:pt x="1495918" y="849531"/>
                    <a:pt x="1487793" y="848956"/>
                    <a:pt x="1493016" y="862751"/>
                  </a:cubicBezTo>
                  <a:cubicBezTo>
                    <a:pt x="1496498" y="871373"/>
                    <a:pt x="1493597" y="873098"/>
                    <a:pt x="1484891" y="871373"/>
                  </a:cubicBezTo>
                  <a:cubicBezTo>
                    <a:pt x="1479088" y="870224"/>
                    <a:pt x="1472704" y="870224"/>
                    <a:pt x="1466901" y="869649"/>
                  </a:cubicBezTo>
                  <a:cubicBezTo>
                    <a:pt x="1459937" y="862177"/>
                    <a:pt x="1447750" y="879421"/>
                    <a:pt x="1442527" y="865051"/>
                  </a:cubicBezTo>
                  <a:cubicBezTo>
                    <a:pt x="1438464" y="854129"/>
                    <a:pt x="1446589" y="847232"/>
                    <a:pt x="1454713" y="842059"/>
                  </a:cubicBezTo>
                  <a:cubicBezTo>
                    <a:pt x="1461678" y="838035"/>
                    <a:pt x="1464579" y="832287"/>
                    <a:pt x="1466901" y="825389"/>
                  </a:cubicBezTo>
                  <a:lnTo>
                    <a:pt x="1466901" y="818492"/>
                  </a:lnTo>
                  <a:cubicBezTo>
                    <a:pt x="1468642" y="817629"/>
                    <a:pt x="1470963" y="817055"/>
                    <a:pt x="1472995" y="817055"/>
                  </a:cubicBezTo>
                  <a:close/>
                  <a:moveTo>
                    <a:pt x="1322757" y="727491"/>
                  </a:moveTo>
                  <a:lnTo>
                    <a:pt x="1334410" y="746333"/>
                  </a:lnTo>
                  <a:lnTo>
                    <a:pt x="1334776" y="747436"/>
                  </a:lnTo>
                  <a:lnTo>
                    <a:pt x="1335379" y="752130"/>
                  </a:lnTo>
                  <a:lnTo>
                    <a:pt x="1334848" y="770427"/>
                  </a:lnTo>
                  <a:cubicBezTo>
                    <a:pt x="1330242" y="787254"/>
                    <a:pt x="1314696" y="773909"/>
                    <a:pt x="1302605" y="772748"/>
                  </a:cubicBezTo>
                  <a:cubicBezTo>
                    <a:pt x="1304332" y="792476"/>
                    <a:pt x="1295696" y="813945"/>
                    <a:pt x="1319878" y="824969"/>
                  </a:cubicBezTo>
                  <a:lnTo>
                    <a:pt x="1321280" y="827894"/>
                  </a:lnTo>
                  <a:lnTo>
                    <a:pt x="1321189" y="826582"/>
                  </a:lnTo>
                  <a:lnTo>
                    <a:pt x="1321189" y="819079"/>
                  </a:lnTo>
                  <a:cubicBezTo>
                    <a:pt x="1323500" y="819079"/>
                    <a:pt x="1325812" y="819079"/>
                    <a:pt x="1328123" y="819079"/>
                  </a:cubicBezTo>
                  <a:lnTo>
                    <a:pt x="1331590" y="820233"/>
                  </a:lnTo>
                  <a:lnTo>
                    <a:pt x="1332169" y="823119"/>
                  </a:lnTo>
                  <a:lnTo>
                    <a:pt x="1332746" y="820233"/>
                  </a:lnTo>
                  <a:lnTo>
                    <a:pt x="1335635" y="819079"/>
                  </a:lnTo>
                  <a:cubicBezTo>
                    <a:pt x="1348348" y="816193"/>
                    <a:pt x="1354705" y="823119"/>
                    <a:pt x="1358171" y="834084"/>
                  </a:cubicBezTo>
                  <a:lnTo>
                    <a:pt x="1366650" y="842616"/>
                  </a:lnTo>
                  <a:lnTo>
                    <a:pt x="1359211" y="827541"/>
                  </a:lnTo>
                  <a:cubicBezTo>
                    <a:pt x="1354597" y="815435"/>
                    <a:pt x="1354597" y="802754"/>
                    <a:pt x="1359788" y="790649"/>
                  </a:cubicBezTo>
                  <a:lnTo>
                    <a:pt x="1361113" y="789427"/>
                  </a:lnTo>
                  <a:lnTo>
                    <a:pt x="1351492" y="791560"/>
                  </a:lnTo>
                  <a:cubicBezTo>
                    <a:pt x="1342693" y="790881"/>
                    <a:pt x="1341182" y="781307"/>
                    <a:pt x="1337727" y="770427"/>
                  </a:cubicBezTo>
                  <a:lnTo>
                    <a:pt x="1335379" y="752130"/>
                  </a:lnTo>
                  <a:lnTo>
                    <a:pt x="1335496" y="748089"/>
                  </a:lnTo>
                  <a:lnTo>
                    <a:pt x="1334410" y="746333"/>
                  </a:lnTo>
                  <a:lnTo>
                    <a:pt x="1331169" y="736565"/>
                  </a:lnTo>
                  <a:cubicBezTo>
                    <a:pt x="1329306" y="733184"/>
                    <a:pt x="1326643" y="730102"/>
                    <a:pt x="1322757" y="727491"/>
                  </a:cubicBezTo>
                  <a:close/>
                  <a:moveTo>
                    <a:pt x="1372345" y="721616"/>
                  </a:moveTo>
                  <a:cubicBezTo>
                    <a:pt x="1371985" y="722414"/>
                    <a:pt x="1371985" y="724009"/>
                    <a:pt x="1371697" y="725169"/>
                  </a:cubicBezTo>
                  <a:cubicBezTo>
                    <a:pt x="1356583" y="740836"/>
                    <a:pt x="1365760" y="757155"/>
                    <a:pt x="1369592" y="773147"/>
                  </a:cubicBezTo>
                  <a:lnTo>
                    <a:pt x="1370198" y="783205"/>
                  </a:lnTo>
                  <a:lnTo>
                    <a:pt x="1374857" y="782363"/>
                  </a:lnTo>
                  <a:cubicBezTo>
                    <a:pt x="1377380" y="782147"/>
                    <a:pt x="1379110" y="781714"/>
                    <a:pt x="1377668" y="779697"/>
                  </a:cubicBezTo>
                  <a:cubicBezTo>
                    <a:pt x="1366132" y="760963"/>
                    <a:pt x="1367430" y="751164"/>
                    <a:pt x="1374640" y="745472"/>
                  </a:cubicBezTo>
                  <a:lnTo>
                    <a:pt x="1388540" y="739613"/>
                  </a:lnTo>
                  <a:lnTo>
                    <a:pt x="1382079" y="733384"/>
                  </a:lnTo>
                  <a:cubicBezTo>
                    <a:pt x="1379578" y="730210"/>
                    <a:pt x="1377311" y="726620"/>
                    <a:pt x="1375152" y="722849"/>
                  </a:cubicBezTo>
                  <a:cubicBezTo>
                    <a:pt x="1373425" y="720818"/>
                    <a:pt x="1372705" y="720818"/>
                    <a:pt x="1372345" y="721616"/>
                  </a:cubicBezTo>
                  <a:close/>
                  <a:moveTo>
                    <a:pt x="1438405" y="677939"/>
                  </a:moveTo>
                  <a:lnTo>
                    <a:pt x="1437452" y="678226"/>
                  </a:lnTo>
                  <a:lnTo>
                    <a:pt x="1437208" y="679635"/>
                  </a:lnTo>
                  <a:close/>
                  <a:moveTo>
                    <a:pt x="1378535" y="476766"/>
                  </a:moveTo>
                  <a:cubicBezTo>
                    <a:pt x="1383126" y="477924"/>
                    <a:pt x="1388865" y="480820"/>
                    <a:pt x="1392882" y="479661"/>
                  </a:cubicBezTo>
                  <a:cubicBezTo>
                    <a:pt x="1402064" y="477345"/>
                    <a:pt x="1406655" y="480240"/>
                    <a:pt x="1408376" y="488927"/>
                  </a:cubicBezTo>
                  <a:cubicBezTo>
                    <a:pt x="1410098" y="495878"/>
                    <a:pt x="1415837" y="495298"/>
                    <a:pt x="1419854" y="492403"/>
                  </a:cubicBezTo>
                  <a:cubicBezTo>
                    <a:pt x="1428462" y="487190"/>
                    <a:pt x="1436496" y="481978"/>
                    <a:pt x="1445105" y="476766"/>
                  </a:cubicBezTo>
                  <a:cubicBezTo>
                    <a:pt x="1443383" y="484294"/>
                    <a:pt x="1452565" y="492982"/>
                    <a:pt x="1443383" y="499931"/>
                  </a:cubicBezTo>
                  <a:cubicBezTo>
                    <a:pt x="1433627" y="506882"/>
                    <a:pt x="1452565" y="516148"/>
                    <a:pt x="1442235" y="520202"/>
                  </a:cubicBezTo>
                  <a:cubicBezTo>
                    <a:pt x="1432479" y="524256"/>
                    <a:pt x="1435349" y="531206"/>
                    <a:pt x="1433053" y="537576"/>
                  </a:cubicBezTo>
                  <a:cubicBezTo>
                    <a:pt x="1431331" y="544526"/>
                    <a:pt x="1433627" y="549159"/>
                    <a:pt x="1441661" y="548580"/>
                  </a:cubicBezTo>
                  <a:cubicBezTo>
                    <a:pt x="1449409" y="547712"/>
                    <a:pt x="1451561" y="550318"/>
                    <a:pt x="1452063" y="554010"/>
                  </a:cubicBezTo>
                  <a:lnTo>
                    <a:pt x="1452514" y="564739"/>
                  </a:lnTo>
                  <a:lnTo>
                    <a:pt x="1459506" y="567013"/>
                  </a:lnTo>
                  <a:cubicBezTo>
                    <a:pt x="1461891" y="567440"/>
                    <a:pt x="1464275" y="566728"/>
                    <a:pt x="1466520" y="562452"/>
                  </a:cubicBezTo>
                  <a:cubicBezTo>
                    <a:pt x="1468764" y="557890"/>
                    <a:pt x="1470167" y="555753"/>
                    <a:pt x="1472131" y="556109"/>
                  </a:cubicBezTo>
                  <a:cubicBezTo>
                    <a:pt x="1473113" y="556287"/>
                    <a:pt x="1474235" y="557089"/>
                    <a:pt x="1475673" y="558523"/>
                  </a:cubicBezTo>
                  <a:lnTo>
                    <a:pt x="1480593" y="564143"/>
                  </a:lnTo>
                  <a:lnTo>
                    <a:pt x="1481489" y="563536"/>
                  </a:lnTo>
                  <a:cubicBezTo>
                    <a:pt x="1493025" y="564113"/>
                    <a:pt x="1490141" y="585440"/>
                    <a:pt x="1505138" y="580253"/>
                  </a:cubicBezTo>
                  <a:cubicBezTo>
                    <a:pt x="1511482" y="584288"/>
                    <a:pt x="1513789" y="590052"/>
                    <a:pt x="1511482" y="595816"/>
                  </a:cubicBezTo>
                  <a:cubicBezTo>
                    <a:pt x="1508598" y="603886"/>
                    <a:pt x="1509175" y="610227"/>
                    <a:pt x="1512636" y="617144"/>
                  </a:cubicBezTo>
                  <a:cubicBezTo>
                    <a:pt x="1509175" y="619450"/>
                    <a:pt x="1506291" y="622332"/>
                    <a:pt x="1508021" y="625790"/>
                  </a:cubicBezTo>
                  <a:cubicBezTo>
                    <a:pt x="1509752" y="630402"/>
                    <a:pt x="1514366" y="633284"/>
                    <a:pt x="1515520" y="637896"/>
                  </a:cubicBezTo>
                  <a:cubicBezTo>
                    <a:pt x="1516673" y="641931"/>
                    <a:pt x="1516097" y="647695"/>
                    <a:pt x="1513789" y="651730"/>
                  </a:cubicBezTo>
                  <a:cubicBezTo>
                    <a:pt x="1513212" y="654036"/>
                    <a:pt x="1507445" y="654036"/>
                    <a:pt x="1503984" y="654612"/>
                  </a:cubicBezTo>
                  <a:cubicBezTo>
                    <a:pt x="1499370" y="655188"/>
                    <a:pt x="1493601" y="655188"/>
                    <a:pt x="1493601" y="661529"/>
                  </a:cubicBezTo>
                  <a:cubicBezTo>
                    <a:pt x="1493601" y="665564"/>
                    <a:pt x="1499370" y="664411"/>
                    <a:pt x="1502253" y="665564"/>
                  </a:cubicBezTo>
                  <a:cubicBezTo>
                    <a:pt x="1507445" y="667870"/>
                    <a:pt x="1510329" y="671328"/>
                    <a:pt x="1508021" y="676516"/>
                  </a:cubicBezTo>
                  <a:cubicBezTo>
                    <a:pt x="1506291" y="681128"/>
                    <a:pt x="1503407" y="689198"/>
                    <a:pt x="1499370" y="685739"/>
                  </a:cubicBezTo>
                  <a:cubicBezTo>
                    <a:pt x="1484373" y="674211"/>
                    <a:pt x="1475145" y="688621"/>
                    <a:pt x="1468800" y="694386"/>
                  </a:cubicBezTo>
                  <a:cubicBezTo>
                    <a:pt x="1460148" y="701879"/>
                    <a:pt x="1453804" y="712831"/>
                    <a:pt x="1445729" y="721478"/>
                  </a:cubicBezTo>
                  <a:cubicBezTo>
                    <a:pt x="1441691" y="726089"/>
                    <a:pt x="1444575" y="730700"/>
                    <a:pt x="1445152" y="735312"/>
                  </a:cubicBezTo>
                  <a:cubicBezTo>
                    <a:pt x="1445729" y="740500"/>
                    <a:pt x="1445729" y="743958"/>
                    <a:pt x="1438807" y="746264"/>
                  </a:cubicBezTo>
                  <a:cubicBezTo>
                    <a:pt x="1424964" y="750299"/>
                    <a:pt x="1424964" y="751452"/>
                    <a:pt x="1430155" y="760098"/>
                  </a:cubicBezTo>
                  <a:cubicBezTo>
                    <a:pt x="1434770" y="766439"/>
                    <a:pt x="1438807" y="772203"/>
                    <a:pt x="1438807" y="779697"/>
                  </a:cubicBezTo>
                  <a:cubicBezTo>
                    <a:pt x="1425830" y="789640"/>
                    <a:pt x="1428101" y="803474"/>
                    <a:pt x="1427614" y="816579"/>
                  </a:cubicBezTo>
                  <a:lnTo>
                    <a:pt x="1426325" y="824473"/>
                  </a:lnTo>
                  <a:lnTo>
                    <a:pt x="1433757" y="822563"/>
                  </a:lnTo>
                  <a:cubicBezTo>
                    <a:pt x="1442397" y="823271"/>
                    <a:pt x="1443480" y="833614"/>
                    <a:pt x="1442613" y="842325"/>
                  </a:cubicBezTo>
                  <a:cubicBezTo>
                    <a:pt x="1441458" y="859165"/>
                    <a:pt x="1440880" y="876005"/>
                    <a:pt x="1438569" y="892844"/>
                  </a:cubicBezTo>
                  <a:cubicBezTo>
                    <a:pt x="1451280" y="892264"/>
                    <a:pt x="1451280" y="880069"/>
                    <a:pt x="1459369" y="877747"/>
                  </a:cubicBezTo>
                  <a:cubicBezTo>
                    <a:pt x="1464570" y="878327"/>
                    <a:pt x="1470926" y="878908"/>
                    <a:pt x="1469192" y="885295"/>
                  </a:cubicBezTo>
                  <a:cubicBezTo>
                    <a:pt x="1467459" y="893425"/>
                    <a:pt x="1462836" y="900974"/>
                    <a:pt x="1459947" y="909103"/>
                  </a:cubicBezTo>
                  <a:cubicBezTo>
                    <a:pt x="1452436" y="928266"/>
                    <a:pt x="1452436" y="928847"/>
                    <a:pt x="1433947" y="921298"/>
                  </a:cubicBezTo>
                  <a:cubicBezTo>
                    <a:pt x="1414879" y="913168"/>
                    <a:pt x="1414879" y="913168"/>
                    <a:pt x="1402167" y="899813"/>
                  </a:cubicBezTo>
                  <a:cubicBezTo>
                    <a:pt x="1397545" y="909103"/>
                    <a:pt x="1403901" y="922459"/>
                    <a:pt x="1394656" y="930589"/>
                  </a:cubicBezTo>
                  <a:cubicBezTo>
                    <a:pt x="1392344" y="932331"/>
                    <a:pt x="1390611" y="934073"/>
                    <a:pt x="1388300" y="934654"/>
                  </a:cubicBezTo>
                  <a:cubicBezTo>
                    <a:pt x="1386567" y="934654"/>
                    <a:pt x="1384255" y="932912"/>
                    <a:pt x="1383100" y="931170"/>
                  </a:cubicBezTo>
                  <a:cubicBezTo>
                    <a:pt x="1381944" y="927685"/>
                    <a:pt x="1385989" y="920717"/>
                    <a:pt x="1378477" y="920717"/>
                  </a:cubicBezTo>
                  <a:cubicBezTo>
                    <a:pt x="1376166" y="921298"/>
                    <a:pt x="1372121" y="925943"/>
                    <a:pt x="1372121" y="928847"/>
                  </a:cubicBezTo>
                  <a:cubicBezTo>
                    <a:pt x="1370966" y="937557"/>
                    <a:pt x="1364610" y="945687"/>
                    <a:pt x="1370966" y="956720"/>
                  </a:cubicBezTo>
                  <a:cubicBezTo>
                    <a:pt x="1376166" y="967172"/>
                    <a:pt x="1379055" y="978786"/>
                    <a:pt x="1392923" y="982270"/>
                  </a:cubicBezTo>
                  <a:cubicBezTo>
                    <a:pt x="1388877" y="986916"/>
                    <a:pt x="1383100" y="989239"/>
                    <a:pt x="1376744" y="989239"/>
                  </a:cubicBezTo>
                  <a:cubicBezTo>
                    <a:pt x="1364610" y="989239"/>
                    <a:pt x="1352476" y="989239"/>
                    <a:pt x="1340920" y="989239"/>
                  </a:cubicBezTo>
                  <a:cubicBezTo>
                    <a:pt x="1339765" y="996787"/>
                    <a:pt x="1339187" y="1003175"/>
                    <a:pt x="1338031" y="1008982"/>
                  </a:cubicBezTo>
                  <a:cubicBezTo>
                    <a:pt x="1336875" y="1012466"/>
                    <a:pt x="1333409" y="1015950"/>
                    <a:pt x="1329364" y="1013627"/>
                  </a:cubicBezTo>
                  <a:cubicBezTo>
                    <a:pt x="1323008" y="1010143"/>
                    <a:pt x="1317808" y="1008982"/>
                    <a:pt x="1319541" y="1018853"/>
                  </a:cubicBezTo>
                  <a:cubicBezTo>
                    <a:pt x="1321275" y="1026403"/>
                    <a:pt x="1323586" y="1032790"/>
                    <a:pt x="1312608" y="1034532"/>
                  </a:cubicBezTo>
                  <a:cubicBezTo>
                    <a:pt x="1304519" y="1036274"/>
                    <a:pt x="1298741" y="1040920"/>
                    <a:pt x="1301630" y="1050211"/>
                  </a:cubicBezTo>
                  <a:cubicBezTo>
                    <a:pt x="1303941" y="1058921"/>
                    <a:pt x="1298741" y="1064728"/>
                    <a:pt x="1296430" y="1071115"/>
                  </a:cubicBezTo>
                  <a:cubicBezTo>
                    <a:pt x="1292385" y="1072857"/>
                    <a:pt x="1286607" y="1076342"/>
                    <a:pt x="1283140" y="1072277"/>
                  </a:cubicBezTo>
                  <a:cubicBezTo>
                    <a:pt x="1274473" y="1062986"/>
                    <a:pt x="1266962" y="1061825"/>
                    <a:pt x="1258873" y="1072277"/>
                  </a:cubicBezTo>
                  <a:cubicBezTo>
                    <a:pt x="1254250" y="1077503"/>
                    <a:pt x="1249050" y="1078665"/>
                    <a:pt x="1242694" y="1078665"/>
                  </a:cubicBezTo>
                  <a:cubicBezTo>
                    <a:pt x="1233449" y="1078084"/>
                    <a:pt x="1229405" y="1074599"/>
                    <a:pt x="1227671" y="1062405"/>
                  </a:cubicBezTo>
                  <a:cubicBezTo>
                    <a:pt x="1225938" y="1054856"/>
                    <a:pt x="1219582" y="1051372"/>
                    <a:pt x="1216693" y="1056598"/>
                  </a:cubicBezTo>
                  <a:cubicBezTo>
                    <a:pt x="1211493" y="1066470"/>
                    <a:pt x="1203981" y="1072277"/>
                    <a:pt x="1193003" y="1075761"/>
                  </a:cubicBezTo>
                  <a:cubicBezTo>
                    <a:pt x="1180291" y="1079245"/>
                    <a:pt x="1171624" y="1086213"/>
                    <a:pt x="1176247" y="1102473"/>
                  </a:cubicBezTo>
                  <a:cubicBezTo>
                    <a:pt x="1176824" y="1105957"/>
                    <a:pt x="1172202" y="1111763"/>
                    <a:pt x="1170469" y="1115829"/>
                  </a:cubicBezTo>
                  <a:cubicBezTo>
                    <a:pt x="1168735" y="1118732"/>
                    <a:pt x="1166424" y="1119313"/>
                    <a:pt x="1162957" y="1118732"/>
                  </a:cubicBezTo>
                  <a:cubicBezTo>
                    <a:pt x="1159490" y="1116409"/>
                    <a:pt x="1154868" y="1115829"/>
                    <a:pt x="1151401" y="1112925"/>
                  </a:cubicBezTo>
                  <a:cubicBezTo>
                    <a:pt x="1147934" y="1110021"/>
                    <a:pt x="1146201" y="1105957"/>
                    <a:pt x="1145045" y="1101311"/>
                  </a:cubicBezTo>
                  <a:lnTo>
                    <a:pt x="1143703" y="1090522"/>
                  </a:lnTo>
                  <a:lnTo>
                    <a:pt x="1136941" y="1090069"/>
                  </a:lnTo>
                  <a:cubicBezTo>
                    <a:pt x="1132759" y="1089352"/>
                    <a:pt x="1128721" y="1088061"/>
                    <a:pt x="1124971" y="1085767"/>
                  </a:cubicBezTo>
                  <a:cubicBezTo>
                    <a:pt x="1120357" y="1082899"/>
                    <a:pt x="1117473" y="1081178"/>
                    <a:pt x="1116896" y="1074867"/>
                  </a:cubicBezTo>
                  <a:cubicBezTo>
                    <a:pt x="1115742" y="1061674"/>
                    <a:pt x="1111128" y="1055938"/>
                    <a:pt x="1099014" y="1050201"/>
                  </a:cubicBezTo>
                  <a:cubicBezTo>
                    <a:pt x="1089784" y="1046759"/>
                    <a:pt x="1081132" y="1042744"/>
                    <a:pt x="1076517" y="1033565"/>
                  </a:cubicBezTo>
                  <a:cubicBezTo>
                    <a:pt x="1073056" y="1027255"/>
                    <a:pt x="1067287" y="1024961"/>
                    <a:pt x="1060942" y="1024961"/>
                  </a:cubicBezTo>
                  <a:cubicBezTo>
                    <a:pt x="1060365" y="1023240"/>
                    <a:pt x="1059789" y="1021519"/>
                    <a:pt x="1059789" y="1020372"/>
                  </a:cubicBezTo>
                  <a:cubicBezTo>
                    <a:pt x="1067864" y="1004884"/>
                    <a:pt x="1078247" y="991116"/>
                    <a:pt x="1091515" y="980217"/>
                  </a:cubicBezTo>
                  <a:cubicBezTo>
                    <a:pt x="1093822" y="977348"/>
                    <a:pt x="1096130" y="975628"/>
                    <a:pt x="1099014" y="973907"/>
                  </a:cubicBezTo>
                  <a:lnTo>
                    <a:pt x="1107198" y="970109"/>
                  </a:lnTo>
                  <a:lnTo>
                    <a:pt x="1106077" y="969222"/>
                  </a:lnTo>
                  <a:lnTo>
                    <a:pt x="1102087" y="969806"/>
                  </a:lnTo>
                  <a:cubicBezTo>
                    <a:pt x="1091949" y="969289"/>
                    <a:pt x="1082625" y="963634"/>
                    <a:pt x="1072649" y="961894"/>
                  </a:cubicBezTo>
                  <a:cubicBezTo>
                    <a:pt x="1077854" y="964794"/>
                    <a:pt x="1089997" y="964794"/>
                    <a:pt x="1080745" y="975235"/>
                  </a:cubicBezTo>
                  <a:cubicBezTo>
                    <a:pt x="1074384" y="983355"/>
                    <a:pt x="1062819" y="983935"/>
                    <a:pt x="1053567" y="982775"/>
                  </a:cubicBezTo>
                  <a:cubicBezTo>
                    <a:pt x="1033038" y="980455"/>
                    <a:pt x="1012510" y="980890"/>
                    <a:pt x="991981" y="982630"/>
                  </a:cubicBezTo>
                  <a:lnTo>
                    <a:pt x="937508" y="989428"/>
                  </a:lnTo>
                  <a:lnTo>
                    <a:pt x="938654" y="990590"/>
                  </a:lnTo>
                  <a:cubicBezTo>
                    <a:pt x="944133" y="1001158"/>
                    <a:pt x="938854" y="1013918"/>
                    <a:pt x="937735" y="1026585"/>
                  </a:cubicBezTo>
                  <a:lnTo>
                    <a:pt x="938867" y="1034825"/>
                  </a:lnTo>
                  <a:lnTo>
                    <a:pt x="938286" y="1037389"/>
                  </a:lnTo>
                  <a:cubicBezTo>
                    <a:pt x="938286" y="1038555"/>
                    <a:pt x="938431" y="1039430"/>
                    <a:pt x="938792" y="1039867"/>
                  </a:cubicBezTo>
                  <a:lnTo>
                    <a:pt x="939552" y="1039806"/>
                  </a:lnTo>
                  <a:lnTo>
                    <a:pt x="940021" y="1043219"/>
                  </a:lnTo>
                  <a:cubicBezTo>
                    <a:pt x="940021" y="1044968"/>
                    <a:pt x="945225" y="1037389"/>
                    <a:pt x="940599" y="1039721"/>
                  </a:cubicBezTo>
                  <a:lnTo>
                    <a:pt x="939552" y="1039806"/>
                  </a:lnTo>
                  <a:lnTo>
                    <a:pt x="938867" y="1034825"/>
                  </a:lnTo>
                  <a:lnTo>
                    <a:pt x="941999" y="1021010"/>
                  </a:lnTo>
                  <a:cubicBezTo>
                    <a:pt x="948043" y="1007181"/>
                    <a:pt x="960835" y="1001387"/>
                    <a:pt x="978181" y="1007072"/>
                  </a:cubicBezTo>
                  <a:cubicBezTo>
                    <a:pt x="990901" y="1011153"/>
                    <a:pt x="1003621" y="1015818"/>
                    <a:pt x="1015762" y="1020482"/>
                  </a:cubicBezTo>
                  <a:lnTo>
                    <a:pt x="1016011" y="1020792"/>
                  </a:lnTo>
                  <a:lnTo>
                    <a:pt x="1017820" y="1004998"/>
                  </a:lnTo>
                  <a:cubicBezTo>
                    <a:pt x="1021016" y="999697"/>
                    <a:pt x="1026271" y="996311"/>
                    <a:pt x="1032520" y="996016"/>
                  </a:cubicBezTo>
                  <a:cubicBezTo>
                    <a:pt x="1048426" y="994839"/>
                    <a:pt x="1053539" y="1012507"/>
                    <a:pt x="1059221" y="1025464"/>
                  </a:cubicBezTo>
                  <a:lnTo>
                    <a:pt x="1059221" y="1026053"/>
                  </a:lnTo>
                  <a:cubicBezTo>
                    <a:pt x="1059221" y="1036065"/>
                    <a:pt x="1052971" y="1040777"/>
                    <a:pt x="1045018" y="1044310"/>
                  </a:cubicBezTo>
                  <a:cubicBezTo>
                    <a:pt x="1037064" y="1047844"/>
                    <a:pt x="1034792" y="1046666"/>
                    <a:pt x="1034792" y="1036654"/>
                  </a:cubicBezTo>
                  <a:cubicBezTo>
                    <a:pt x="1034792" y="1031942"/>
                    <a:pt x="1034508" y="1029587"/>
                    <a:pt x="1032875" y="1029145"/>
                  </a:cubicBezTo>
                  <a:lnTo>
                    <a:pt x="1025172" y="1032203"/>
                  </a:lnTo>
                  <a:lnTo>
                    <a:pt x="1025592" y="1032725"/>
                  </a:lnTo>
                  <a:cubicBezTo>
                    <a:pt x="1026170" y="1042637"/>
                    <a:pt x="1023857" y="1051965"/>
                    <a:pt x="1019231" y="1060710"/>
                  </a:cubicBezTo>
                  <a:cubicBezTo>
                    <a:pt x="1015762" y="1066540"/>
                    <a:pt x="1011137" y="1070039"/>
                    <a:pt x="1005355" y="1072371"/>
                  </a:cubicBezTo>
                  <a:cubicBezTo>
                    <a:pt x="985119" y="1081699"/>
                    <a:pt x="985119" y="1081699"/>
                    <a:pt x="973555" y="1100356"/>
                  </a:cubicBezTo>
                  <a:cubicBezTo>
                    <a:pt x="964304" y="1099773"/>
                    <a:pt x="953897" y="1100939"/>
                    <a:pt x="944646" y="1098607"/>
                  </a:cubicBezTo>
                  <a:cubicBezTo>
                    <a:pt x="928457" y="1095109"/>
                    <a:pt x="928457" y="1093943"/>
                    <a:pt x="922675" y="1099190"/>
                  </a:cubicBezTo>
                  <a:cubicBezTo>
                    <a:pt x="918628" y="1102688"/>
                    <a:pt x="915159" y="1105603"/>
                    <a:pt x="911112" y="1109101"/>
                  </a:cubicBezTo>
                  <a:cubicBezTo>
                    <a:pt x="907064" y="1102105"/>
                    <a:pt x="904174" y="1096275"/>
                    <a:pt x="900705" y="1090445"/>
                  </a:cubicBezTo>
                  <a:cubicBezTo>
                    <a:pt x="894345" y="1078201"/>
                    <a:pt x="894345" y="1078201"/>
                    <a:pt x="905908" y="1068873"/>
                  </a:cubicBezTo>
                  <a:cubicBezTo>
                    <a:pt x="909955" y="1066540"/>
                    <a:pt x="913425" y="1063042"/>
                    <a:pt x="915737" y="1058961"/>
                  </a:cubicBezTo>
                  <a:cubicBezTo>
                    <a:pt x="919784" y="1050799"/>
                    <a:pt x="913425" y="1048467"/>
                    <a:pt x="907064" y="1047884"/>
                  </a:cubicBezTo>
                  <a:lnTo>
                    <a:pt x="906585" y="1047541"/>
                  </a:lnTo>
                  <a:lnTo>
                    <a:pt x="901499" y="1052037"/>
                  </a:lnTo>
                  <a:cubicBezTo>
                    <a:pt x="877129" y="1064734"/>
                    <a:pt x="877129" y="1064734"/>
                    <a:pt x="886413" y="1091280"/>
                  </a:cubicBezTo>
                  <a:cubicBezTo>
                    <a:pt x="888734" y="1098206"/>
                    <a:pt x="885833" y="1103399"/>
                    <a:pt x="881771" y="1108016"/>
                  </a:cubicBezTo>
                  <a:cubicBezTo>
                    <a:pt x="880611" y="1109747"/>
                    <a:pt x="877709" y="1110325"/>
                    <a:pt x="875388" y="1110325"/>
                  </a:cubicBezTo>
                  <a:cubicBezTo>
                    <a:pt x="874228" y="1110325"/>
                    <a:pt x="873067" y="1108593"/>
                    <a:pt x="873067" y="1108016"/>
                  </a:cubicBezTo>
                  <a:cubicBezTo>
                    <a:pt x="873067" y="1098206"/>
                    <a:pt x="873067" y="1088395"/>
                    <a:pt x="869006" y="1079738"/>
                  </a:cubicBezTo>
                  <a:cubicBezTo>
                    <a:pt x="867845" y="1077430"/>
                    <a:pt x="866685" y="1075121"/>
                    <a:pt x="864364" y="1075121"/>
                  </a:cubicBezTo>
                  <a:cubicBezTo>
                    <a:pt x="860882" y="1074544"/>
                    <a:pt x="857401" y="1078584"/>
                    <a:pt x="858561" y="1082046"/>
                  </a:cubicBezTo>
                  <a:cubicBezTo>
                    <a:pt x="861463" y="1093012"/>
                    <a:pt x="859141" y="1098206"/>
                    <a:pt x="846957" y="1099360"/>
                  </a:cubicBezTo>
                  <a:cubicBezTo>
                    <a:pt x="845796" y="1091857"/>
                    <a:pt x="844636" y="1083778"/>
                    <a:pt x="834191" y="1088395"/>
                  </a:cubicBezTo>
                  <a:cubicBezTo>
                    <a:pt x="826648" y="1091280"/>
                    <a:pt x="819685" y="1095320"/>
                    <a:pt x="811562" y="1099360"/>
                  </a:cubicBezTo>
                  <a:cubicBezTo>
                    <a:pt x="814463" y="1105131"/>
                    <a:pt x="816784" y="1110902"/>
                    <a:pt x="819685" y="1117250"/>
                  </a:cubicBezTo>
                  <a:cubicBezTo>
                    <a:pt x="809821" y="1121867"/>
                    <a:pt x="803438" y="1112056"/>
                    <a:pt x="794735" y="1113787"/>
                  </a:cubicBezTo>
                  <a:cubicBezTo>
                    <a:pt x="795605" y="1108017"/>
                    <a:pt x="792994" y="1104409"/>
                    <a:pt x="789658" y="1101307"/>
                  </a:cubicBezTo>
                  <a:lnTo>
                    <a:pt x="780708" y="1092338"/>
                  </a:lnTo>
                  <a:lnTo>
                    <a:pt x="780163" y="1092860"/>
                  </a:lnTo>
                  <a:cubicBezTo>
                    <a:pt x="775589" y="1089435"/>
                    <a:pt x="771014" y="1084868"/>
                    <a:pt x="765867" y="1082014"/>
                  </a:cubicBezTo>
                  <a:cubicBezTo>
                    <a:pt x="757862" y="1078588"/>
                    <a:pt x="753287" y="1077446"/>
                    <a:pt x="745282" y="1086580"/>
                  </a:cubicBezTo>
                  <a:cubicBezTo>
                    <a:pt x="736705" y="1097998"/>
                    <a:pt x="718406" y="1106561"/>
                    <a:pt x="704111" y="1095714"/>
                  </a:cubicBezTo>
                  <a:cubicBezTo>
                    <a:pt x="694961" y="1089435"/>
                    <a:pt x="692102" y="1095714"/>
                    <a:pt x="685812" y="1097998"/>
                  </a:cubicBezTo>
                  <a:cubicBezTo>
                    <a:pt x="682381" y="1098568"/>
                    <a:pt x="679522" y="1095714"/>
                    <a:pt x="677807" y="1092860"/>
                  </a:cubicBezTo>
                  <a:cubicBezTo>
                    <a:pt x="662367" y="1092289"/>
                    <a:pt x="654362" y="1082584"/>
                    <a:pt x="648072" y="1070596"/>
                  </a:cubicBezTo>
                  <a:cubicBezTo>
                    <a:pt x="653218" y="1062604"/>
                    <a:pt x="658365" y="1070025"/>
                    <a:pt x="662939" y="1070596"/>
                  </a:cubicBezTo>
                  <a:lnTo>
                    <a:pt x="663065" y="1070347"/>
                  </a:lnTo>
                  <a:lnTo>
                    <a:pt x="662917" y="1070495"/>
                  </a:lnTo>
                  <a:cubicBezTo>
                    <a:pt x="663493" y="1061845"/>
                    <a:pt x="664070" y="1052042"/>
                    <a:pt x="665798" y="1042815"/>
                  </a:cubicBezTo>
                  <a:cubicBezTo>
                    <a:pt x="666951" y="1037048"/>
                    <a:pt x="664646" y="1031858"/>
                    <a:pt x="662341" y="1026668"/>
                  </a:cubicBezTo>
                  <a:cubicBezTo>
                    <a:pt x="660036" y="1019171"/>
                    <a:pt x="658308" y="1025514"/>
                    <a:pt x="655427" y="1026668"/>
                  </a:cubicBezTo>
                  <a:cubicBezTo>
                    <a:pt x="654851" y="1027821"/>
                    <a:pt x="654851" y="1028975"/>
                    <a:pt x="654275" y="1029551"/>
                  </a:cubicBezTo>
                  <a:cubicBezTo>
                    <a:pt x="651970" y="1033011"/>
                    <a:pt x="649089" y="1038201"/>
                    <a:pt x="643903" y="1035318"/>
                  </a:cubicBezTo>
                  <a:cubicBezTo>
                    <a:pt x="642751" y="1034741"/>
                    <a:pt x="642175" y="1033299"/>
                    <a:pt x="641743" y="1031569"/>
                  </a:cubicBezTo>
                  <a:lnTo>
                    <a:pt x="641477" y="1030443"/>
                  </a:lnTo>
                  <a:lnTo>
                    <a:pt x="639666" y="1031391"/>
                  </a:lnTo>
                  <a:cubicBezTo>
                    <a:pt x="628137" y="1032545"/>
                    <a:pt x="616031" y="1031391"/>
                    <a:pt x="604501" y="1029661"/>
                  </a:cubicBezTo>
                  <a:cubicBezTo>
                    <a:pt x="599314" y="1028508"/>
                    <a:pt x="594702" y="1025625"/>
                    <a:pt x="595855" y="1020436"/>
                  </a:cubicBezTo>
                  <a:cubicBezTo>
                    <a:pt x="597584" y="1012940"/>
                    <a:pt x="602196" y="1007750"/>
                    <a:pt x="610843" y="1011210"/>
                  </a:cubicBezTo>
                  <a:cubicBezTo>
                    <a:pt x="619490" y="1002561"/>
                    <a:pt x="637937" y="975459"/>
                    <a:pt x="637937" y="968540"/>
                  </a:cubicBezTo>
                  <a:cubicBezTo>
                    <a:pt x="638513" y="962774"/>
                    <a:pt x="635054" y="957584"/>
                    <a:pt x="633325" y="951818"/>
                  </a:cubicBezTo>
                  <a:cubicBezTo>
                    <a:pt x="633325" y="948358"/>
                    <a:pt x="635054" y="945475"/>
                    <a:pt x="636207" y="942592"/>
                  </a:cubicBezTo>
                  <a:cubicBezTo>
                    <a:pt x="637360" y="941438"/>
                    <a:pt x="637937" y="939132"/>
                    <a:pt x="638513" y="937402"/>
                  </a:cubicBezTo>
                  <a:cubicBezTo>
                    <a:pt x="638513" y="937402"/>
                    <a:pt x="638513" y="935096"/>
                    <a:pt x="637937" y="935096"/>
                  </a:cubicBezTo>
                  <a:cubicBezTo>
                    <a:pt x="636207" y="933943"/>
                    <a:pt x="634478" y="933366"/>
                    <a:pt x="632748" y="932789"/>
                  </a:cubicBezTo>
                  <a:cubicBezTo>
                    <a:pt x="630443" y="931636"/>
                    <a:pt x="629290" y="929906"/>
                    <a:pt x="628713" y="927600"/>
                  </a:cubicBezTo>
                  <a:cubicBezTo>
                    <a:pt x="628713" y="925870"/>
                    <a:pt x="627560" y="923563"/>
                    <a:pt x="625831" y="922410"/>
                  </a:cubicBezTo>
                  <a:cubicBezTo>
                    <a:pt x="622949" y="920680"/>
                    <a:pt x="622372" y="919527"/>
                    <a:pt x="622949" y="917797"/>
                  </a:cubicBezTo>
                  <a:cubicBezTo>
                    <a:pt x="624102" y="915491"/>
                    <a:pt x="625255" y="914914"/>
                    <a:pt x="625831" y="914914"/>
                  </a:cubicBezTo>
                  <a:cubicBezTo>
                    <a:pt x="628713" y="914914"/>
                    <a:pt x="631595" y="914625"/>
                    <a:pt x="634118" y="913544"/>
                  </a:cubicBezTo>
                  <a:lnTo>
                    <a:pt x="639529" y="908132"/>
                  </a:lnTo>
                  <a:lnTo>
                    <a:pt x="632570" y="910739"/>
                  </a:lnTo>
                  <a:cubicBezTo>
                    <a:pt x="613577" y="909014"/>
                    <a:pt x="591129" y="891764"/>
                    <a:pt x="581920" y="925114"/>
                  </a:cubicBezTo>
                  <a:cubicBezTo>
                    <a:pt x="579618" y="931439"/>
                    <a:pt x="569834" y="934314"/>
                    <a:pt x="564653" y="938914"/>
                  </a:cubicBezTo>
                  <a:cubicBezTo>
                    <a:pt x="546235" y="957314"/>
                    <a:pt x="529544" y="963639"/>
                    <a:pt x="516306" y="934314"/>
                  </a:cubicBezTo>
                  <a:cubicBezTo>
                    <a:pt x="512852" y="926264"/>
                    <a:pt x="504219" y="926264"/>
                    <a:pt x="499039" y="921089"/>
                  </a:cubicBezTo>
                  <a:cubicBezTo>
                    <a:pt x="499039" y="918214"/>
                    <a:pt x="499039" y="916489"/>
                    <a:pt x="499039" y="913614"/>
                  </a:cubicBezTo>
                  <a:cubicBezTo>
                    <a:pt x="495585" y="909014"/>
                    <a:pt x="495585" y="903839"/>
                    <a:pt x="499615" y="898664"/>
                  </a:cubicBezTo>
                  <a:cubicBezTo>
                    <a:pt x="503068" y="896363"/>
                    <a:pt x="506521" y="892914"/>
                    <a:pt x="509975" y="891764"/>
                  </a:cubicBezTo>
                  <a:cubicBezTo>
                    <a:pt x="518608" y="889463"/>
                    <a:pt x="520910" y="884288"/>
                    <a:pt x="521486" y="876814"/>
                  </a:cubicBezTo>
                  <a:cubicBezTo>
                    <a:pt x="524364" y="874513"/>
                    <a:pt x="524939" y="869914"/>
                    <a:pt x="528968" y="869338"/>
                  </a:cubicBezTo>
                  <a:cubicBezTo>
                    <a:pt x="538753" y="868763"/>
                    <a:pt x="543358" y="863588"/>
                    <a:pt x="543358" y="853813"/>
                  </a:cubicBezTo>
                  <a:cubicBezTo>
                    <a:pt x="543358" y="849213"/>
                    <a:pt x="543358" y="844613"/>
                    <a:pt x="543358" y="840013"/>
                  </a:cubicBezTo>
                  <a:cubicBezTo>
                    <a:pt x="543933" y="833688"/>
                    <a:pt x="545084" y="828513"/>
                    <a:pt x="550840" y="825063"/>
                  </a:cubicBezTo>
                  <a:cubicBezTo>
                    <a:pt x="558322" y="831963"/>
                    <a:pt x="568107" y="833688"/>
                    <a:pt x="575014" y="828513"/>
                  </a:cubicBezTo>
                  <a:cubicBezTo>
                    <a:pt x="599763" y="808388"/>
                    <a:pt x="631419" y="804363"/>
                    <a:pt x="658471" y="790563"/>
                  </a:cubicBezTo>
                  <a:cubicBezTo>
                    <a:pt x="664946" y="787400"/>
                    <a:pt x="670018" y="785819"/>
                    <a:pt x="674074" y="785514"/>
                  </a:cubicBezTo>
                  <a:cubicBezTo>
                    <a:pt x="686242" y="784597"/>
                    <a:pt x="689263" y="795163"/>
                    <a:pt x="693580" y="808963"/>
                  </a:cubicBezTo>
                  <a:cubicBezTo>
                    <a:pt x="697609" y="821038"/>
                    <a:pt x="680342" y="834263"/>
                    <a:pt x="694155" y="842888"/>
                  </a:cubicBezTo>
                  <a:cubicBezTo>
                    <a:pt x="713149" y="853813"/>
                    <a:pt x="728690" y="871638"/>
                    <a:pt x="752288" y="872788"/>
                  </a:cubicBezTo>
                  <a:cubicBezTo>
                    <a:pt x="776461" y="874513"/>
                    <a:pt x="800059" y="881414"/>
                    <a:pt x="823658" y="882564"/>
                  </a:cubicBezTo>
                  <a:cubicBezTo>
                    <a:pt x="867977" y="869914"/>
                    <a:pt x="869127" y="871064"/>
                    <a:pt x="886395" y="913039"/>
                  </a:cubicBezTo>
                  <a:lnTo>
                    <a:pt x="885767" y="914377"/>
                  </a:lnTo>
                  <a:lnTo>
                    <a:pt x="894842" y="914559"/>
                  </a:lnTo>
                  <a:cubicBezTo>
                    <a:pt x="904953" y="916979"/>
                    <a:pt x="911892" y="925353"/>
                    <a:pt x="918831" y="934053"/>
                  </a:cubicBezTo>
                  <a:cubicBezTo>
                    <a:pt x="919987" y="935213"/>
                    <a:pt x="924036" y="935793"/>
                    <a:pt x="925771" y="935213"/>
                  </a:cubicBezTo>
                  <a:cubicBezTo>
                    <a:pt x="930396" y="933473"/>
                    <a:pt x="928083" y="930573"/>
                    <a:pt x="926349" y="927673"/>
                  </a:cubicBezTo>
                  <a:cubicBezTo>
                    <a:pt x="922879" y="923032"/>
                    <a:pt x="919409" y="917812"/>
                    <a:pt x="916518" y="912012"/>
                  </a:cubicBezTo>
                  <a:cubicBezTo>
                    <a:pt x="913627" y="905052"/>
                    <a:pt x="918253" y="901572"/>
                    <a:pt x="925192" y="900412"/>
                  </a:cubicBezTo>
                  <a:cubicBezTo>
                    <a:pt x="928662" y="899252"/>
                    <a:pt x="932131" y="899252"/>
                    <a:pt x="935601" y="899252"/>
                  </a:cubicBezTo>
                  <a:cubicBezTo>
                    <a:pt x="958731" y="911432"/>
                    <a:pt x="981862" y="882431"/>
                    <a:pt x="1002679" y="898092"/>
                  </a:cubicBezTo>
                  <a:cubicBezTo>
                    <a:pt x="1025232" y="914912"/>
                    <a:pt x="1030436" y="898092"/>
                    <a:pt x="1039689" y="884751"/>
                  </a:cubicBezTo>
                  <a:cubicBezTo>
                    <a:pt x="1042001" y="884751"/>
                    <a:pt x="1044314" y="884751"/>
                    <a:pt x="1046627" y="884751"/>
                  </a:cubicBezTo>
                  <a:lnTo>
                    <a:pt x="1047317" y="884302"/>
                  </a:lnTo>
                  <a:lnTo>
                    <a:pt x="1061699" y="870181"/>
                  </a:lnTo>
                  <a:lnTo>
                    <a:pt x="1061663" y="869670"/>
                  </a:lnTo>
                  <a:cubicBezTo>
                    <a:pt x="1064554" y="863870"/>
                    <a:pt x="1070336" y="862130"/>
                    <a:pt x="1076119" y="862130"/>
                  </a:cubicBezTo>
                  <a:lnTo>
                    <a:pt x="1083943" y="869417"/>
                  </a:lnTo>
                  <a:lnTo>
                    <a:pt x="1088346" y="864642"/>
                  </a:lnTo>
                  <a:cubicBezTo>
                    <a:pt x="1089426" y="862103"/>
                    <a:pt x="1089858" y="859202"/>
                    <a:pt x="1090145" y="856301"/>
                  </a:cubicBezTo>
                  <a:cubicBezTo>
                    <a:pt x="1094751" y="851079"/>
                    <a:pt x="1099358" y="845857"/>
                    <a:pt x="1104540" y="841215"/>
                  </a:cubicBezTo>
                  <a:lnTo>
                    <a:pt x="1105721" y="842009"/>
                  </a:lnTo>
                  <a:lnTo>
                    <a:pt x="1105535" y="841551"/>
                  </a:lnTo>
                  <a:lnTo>
                    <a:pt x="1105535" y="835057"/>
                  </a:lnTo>
                  <a:lnTo>
                    <a:pt x="1104540" y="833672"/>
                  </a:lnTo>
                  <a:cubicBezTo>
                    <a:pt x="1109722" y="817426"/>
                    <a:pt x="1113752" y="814525"/>
                    <a:pt x="1123540" y="819747"/>
                  </a:cubicBezTo>
                  <a:cubicBezTo>
                    <a:pt x="1128722" y="822648"/>
                    <a:pt x="1133904" y="826129"/>
                    <a:pt x="1139086" y="828450"/>
                  </a:cubicBezTo>
                  <a:cubicBezTo>
                    <a:pt x="1145419" y="831351"/>
                    <a:pt x="1147147" y="826129"/>
                    <a:pt x="1149450" y="821487"/>
                  </a:cubicBezTo>
                  <a:cubicBezTo>
                    <a:pt x="1152329" y="812204"/>
                    <a:pt x="1158086" y="817426"/>
                    <a:pt x="1163269" y="819167"/>
                  </a:cubicBezTo>
                  <a:lnTo>
                    <a:pt x="1166315" y="822470"/>
                  </a:lnTo>
                  <a:lnTo>
                    <a:pt x="1164392" y="819047"/>
                  </a:lnTo>
                  <a:lnTo>
                    <a:pt x="1170752" y="818574"/>
                  </a:lnTo>
                  <a:lnTo>
                    <a:pt x="1167875" y="797118"/>
                  </a:lnTo>
                  <a:cubicBezTo>
                    <a:pt x="1167875" y="789575"/>
                    <a:pt x="1174208" y="786674"/>
                    <a:pt x="1185724" y="788995"/>
                  </a:cubicBezTo>
                  <a:lnTo>
                    <a:pt x="1187222" y="788663"/>
                  </a:lnTo>
                  <a:lnTo>
                    <a:pt x="1186861" y="787611"/>
                  </a:lnTo>
                  <a:lnTo>
                    <a:pt x="1193208" y="781571"/>
                  </a:lnTo>
                  <a:lnTo>
                    <a:pt x="1193208" y="774489"/>
                  </a:lnTo>
                  <a:lnTo>
                    <a:pt x="1194807" y="773312"/>
                  </a:lnTo>
                  <a:lnTo>
                    <a:pt x="1194484" y="773397"/>
                  </a:lnTo>
                  <a:cubicBezTo>
                    <a:pt x="1195642" y="769954"/>
                    <a:pt x="1195642" y="764789"/>
                    <a:pt x="1197379" y="763642"/>
                  </a:cubicBezTo>
                  <a:cubicBezTo>
                    <a:pt x="1215324" y="752738"/>
                    <a:pt x="1230954" y="738392"/>
                    <a:pt x="1253531" y="736671"/>
                  </a:cubicBezTo>
                  <a:cubicBezTo>
                    <a:pt x="1256425" y="739540"/>
                    <a:pt x="1259320" y="740114"/>
                    <a:pt x="1262794" y="737245"/>
                  </a:cubicBezTo>
                  <a:cubicBezTo>
                    <a:pt x="1267425" y="732654"/>
                    <a:pt x="1269161" y="727490"/>
                    <a:pt x="1267425" y="721178"/>
                  </a:cubicBezTo>
                  <a:cubicBezTo>
                    <a:pt x="1266267" y="715439"/>
                    <a:pt x="1263372" y="709701"/>
                    <a:pt x="1269161" y="704536"/>
                  </a:cubicBezTo>
                  <a:cubicBezTo>
                    <a:pt x="1272345" y="701954"/>
                    <a:pt x="1275674" y="700519"/>
                    <a:pt x="1279075" y="699945"/>
                  </a:cubicBezTo>
                  <a:cubicBezTo>
                    <a:pt x="1282476" y="699372"/>
                    <a:pt x="1285949" y="699659"/>
                    <a:pt x="1289422" y="700519"/>
                  </a:cubicBezTo>
                  <a:cubicBezTo>
                    <a:pt x="1292896" y="701667"/>
                    <a:pt x="1295211" y="705110"/>
                    <a:pt x="1298106" y="706832"/>
                  </a:cubicBezTo>
                  <a:lnTo>
                    <a:pt x="1297423" y="707878"/>
                  </a:lnTo>
                  <a:lnTo>
                    <a:pt x="1302029" y="710664"/>
                  </a:lnTo>
                  <a:cubicBezTo>
                    <a:pt x="1304908" y="711244"/>
                    <a:pt x="1307787" y="711824"/>
                    <a:pt x="1308363" y="710664"/>
                  </a:cubicBezTo>
                  <a:cubicBezTo>
                    <a:pt x="1308938" y="707182"/>
                    <a:pt x="1304332" y="710664"/>
                    <a:pt x="1303757" y="707182"/>
                  </a:cubicBezTo>
                  <a:lnTo>
                    <a:pt x="1307735" y="699472"/>
                  </a:lnTo>
                  <a:lnTo>
                    <a:pt x="1299412" y="698291"/>
                  </a:lnTo>
                  <a:cubicBezTo>
                    <a:pt x="1295036" y="696988"/>
                    <a:pt x="1291593" y="694237"/>
                    <a:pt x="1290732" y="687576"/>
                  </a:cubicBezTo>
                  <a:cubicBezTo>
                    <a:pt x="1289584" y="678310"/>
                    <a:pt x="1301635" y="682943"/>
                    <a:pt x="1306801" y="676573"/>
                  </a:cubicBezTo>
                  <a:cubicBezTo>
                    <a:pt x="1290732" y="671940"/>
                    <a:pt x="1285567" y="693368"/>
                    <a:pt x="1271794" y="688735"/>
                  </a:cubicBezTo>
                  <a:cubicBezTo>
                    <a:pt x="1266629" y="687576"/>
                    <a:pt x="1262038" y="684101"/>
                    <a:pt x="1259169" y="679468"/>
                  </a:cubicBezTo>
                  <a:cubicBezTo>
                    <a:pt x="1258021" y="675994"/>
                    <a:pt x="1258595" y="673098"/>
                    <a:pt x="1260890" y="669623"/>
                  </a:cubicBezTo>
                  <a:cubicBezTo>
                    <a:pt x="1268351" y="659777"/>
                    <a:pt x="1275811" y="651090"/>
                    <a:pt x="1283271" y="640665"/>
                  </a:cubicBezTo>
                  <a:cubicBezTo>
                    <a:pt x="1286715" y="635453"/>
                    <a:pt x="1291879" y="633136"/>
                    <a:pt x="1298192" y="632557"/>
                  </a:cubicBezTo>
                  <a:cubicBezTo>
                    <a:pt x="1308522" y="637190"/>
                    <a:pt x="1318852" y="645878"/>
                    <a:pt x="1330903" y="636611"/>
                  </a:cubicBezTo>
                  <a:cubicBezTo>
                    <a:pt x="1316557" y="618078"/>
                    <a:pt x="1365909" y="615762"/>
                    <a:pt x="1340659" y="594912"/>
                  </a:cubicBezTo>
                  <a:cubicBezTo>
                    <a:pt x="1338938" y="585646"/>
                    <a:pt x="1338938" y="576380"/>
                    <a:pt x="1341233" y="567113"/>
                  </a:cubicBezTo>
                  <a:cubicBezTo>
                    <a:pt x="1342381" y="563638"/>
                    <a:pt x="1343528" y="560742"/>
                    <a:pt x="1345250" y="558426"/>
                  </a:cubicBezTo>
                  <a:cubicBezTo>
                    <a:pt x="1346972" y="555530"/>
                    <a:pt x="1349267" y="553213"/>
                    <a:pt x="1352137" y="552055"/>
                  </a:cubicBezTo>
                  <a:cubicBezTo>
                    <a:pt x="1353284" y="551476"/>
                    <a:pt x="1355006" y="551476"/>
                    <a:pt x="1356727" y="550897"/>
                  </a:cubicBezTo>
                  <a:cubicBezTo>
                    <a:pt x="1392882" y="550318"/>
                    <a:pt x="1400342" y="535260"/>
                    <a:pt x="1381405" y="499352"/>
                  </a:cubicBezTo>
                  <a:cubicBezTo>
                    <a:pt x="1376813" y="491244"/>
                    <a:pt x="1373944" y="485453"/>
                    <a:pt x="1378535" y="476766"/>
                  </a:cubicBezTo>
                  <a:close/>
                  <a:moveTo>
                    <a:pt x="1465959" y="454357"/>
                  </a:moveTo>
                  <a:cubicBezTo>
                    <a:pt x="1469286" y="461079"/>
                    <a:pt x="1470949" y="468362"/>
                    <a:pt x="1460968" y="471164"/>
                  </a:cubicBezTo>
                  <a:cubicBezTo>
                    <a:pt x="1455423" y="472845"/>
                    <a:pt x="1450433" y="474525"/>
                    <a:pt x="1444888" y="476206"/>
                  </a:cubicBezTo>
                  <a:cubicBezTo>
                    <a:pt x="1441006" y="459959"/>
                    <a:pt x="1441561" y="457718"/>
                    <a:pt x="1455423" y="454917"/>
                  </a:cubicBezTo>
                  <a:cubicBezTo>
                    <a:pt x="1459305" y="453796"/>
                    <a:pt x="1462632" y="454917"/>
                    <a:pt x="1465959" y="454357"/>
                  </a:cubicBezTo>
                  <a:close/>
                  <a:moveTo>
                    <a:pt x="1372098" y="433380"/>
                  </a:moveTo>
                  <a:cubicBezTo>
                    <a:pt x="1375550" y="436325"/>
                    <a:pt x="1379578" y="438092"/>
                    <a:pt x="1382455" y="441626"/>
                  </a:cubicBezTo>
                  <a:cubicBezTo>
                    <a:pt x="1385333" y="445748"/>
                    <a:pt x="1387059" y="451049"/>
                    <a:pt x="1379003" y="451049"/>
                  </a:cubicBezTo>
                  <a:cubicBezTo>
                    <a:pt x="1376126" y="450754"/>
                    <a:pt x="1373248" y="450313"/>
                    <a:pt x="1370731" y="450755"/>
                  </a:cubicBezTo>
                  <a:lnTo>
                    <a:pt x="1365707" y="454868"/>
                  </a:lnTo>
                  <a:lnTo>
                    <a:pt x="1370480" y="460276"/>
                  </a:lnTo>
                  <a:cubicBezTo>
                    <a:pt x="1371506" y="462779"/>
                    <a:pt x="1371799" y="465576"/>
                    <a:pt x="1371799" y="468521"/>
                  </a:cubicBezTo>
                  <a:cubicBezTo>
                    <a:pt x="1368867" y="467049"/>
                    <a:pt x="1367108" y="464840"/>
                    <a:pt x="1366081" y="462264"/>
                  </a:cubicBezTo>
                  <a:lnTo>
                    <a:pt x="1365017" y="455433"/>
                  </a:lnTo>
                  <a:lnTo>
                    <a:pt x="1364617" y="455761"/>
                  </a:lnTo>
                  <a:cubicBezTo>
                    <a:pt x="1359438" y="452227"/>
                    <a:pt x="1357136" y="448104"/>
                    <a:pt x="1362315" y="442803"/>
                  </a:cubicBezTo>
                  <a:cubicBezTo>
                    <a:pt x="1365768" y="439270"/>
                    <a:pt x="1368645" y="436325"/>
                    <a:pt x="1372098" y="433380"/>
                  </a:cubicBezTo>
                  <a:close/>
                  <a:moveTo>
                    <a:pt x="1357446" y="364473"/>
                  </a:moveTo>
                  <a:cubicBezTo>
                    <a:pt x="1365533" y="370187"/>
                    <a:pt x="1359602" y="383328"/>
                    <a:pt x="1369307" y="387328"/>
                  </a:cubicBezTo>
                  <a:cubicBezTo>
                    <a:pt x="1368768" y="393613"/>
                    <a:pt x="1367689" y="398755"/>
                    <a:pt x="1362298" y="402183"/>
                  </a:cubicBezTo>
                  <a:cubicBezTo>
                    <a:pt x="1356368" y="390185"/>
                    <a:pt x="1352055" y="378186"/>
                    <a:pt x="1357446" y="364473"/>
                  </a:cubicBezTo>
                  <a:close/>
                  <a:moveTo>
                    <a:pt x="233727" y="354161"/>
                  </a:moveTo>
                  <a:cubicBezTo>
                    <a:pt x="229829" y="353074"/>
                    <a:pt x="223764" y="354524"/>
                    <a:pt x="218565" y="358005"/>
                  </a:cubicBezTo>
                  <a:cubicBezTo>
                    <a:pt x="205858" y="366708"/>
                    <a:pt x="196617" y="382374"/>
                    <a:pt x="177556" y="376572"/>
                  </a:cubicBezTo>
                  <a:lnTo>
                    <a:pt x="176436" y="374660"/>
                  </a:lnTo>
                  <a:lnTo>
                    <a:pt x="173692" y="368754"/>
                  </a:lnTo>
                  <a:lnTo>
                    <a:pt x="173063" y="364642"/>
                  </a:lnTo>
                  <a:lnTo>
                    <a:pt x="174446" y="361422"/>
                  </a:lnTo>
                  <a:lnTo>
                    <a:pt x="174451" y="361414"/>
                  </a:lnTo>
                  <a:cubicBezTo>
                    <a:pt x="175245" y="360906"/>
                    <a:pt x="176112" y="360616"/>
                    <a:pt x="176400" y="360326"/>
                  </a:cubicBezTo>
                  <a:cubicBezTo>
                    <a:pt x="178711" y="355685"/>
                    <a:pt x="171780" y="355685"/>
                    <a:pt x="175823" y="358585"/>
                  </a:cubicBezTo>
                  <a:cubicBezTo>
                    <a:pt x="175823" y="358585"/>
                    <a:pt x="175245" y="359746"/>
                    <a:pt x="174667" y="360906"/>
                  </a:cubicBezTo>
                  <a:lnTo>
                    <a:pt x="174446" y="361422"/>
                  </a:lnTo>
                  <a:lnTo>
                    <a:pt x="172935" y="363807"/>
                  </a:lnTo>
                  <a:lnTo>
                    <a:pt x="173063" y="364642"/>
                  </a:lnTo>
                  <a:lnTo>
                    <a:pt x="172447" y="366074"/>
                  </a:lnTo>
                  <a:lnTo>
                    <a:pt x="173692" y="368754"/>
                  </a:lnTo>
                  <a:lnTo>
                    <a:pt x="173945" y="370407"/>
                  </a:lnTo>
                  <a:lnTo>
                    <a:pt x="176436" y="374660"/>
                  </a:lnTo>
                  <a:lnTo>
                    <a:pt x="178133" y="378312"/>
                  </a:lnTo>
                  <a:cubicBezTo>
                    <a:pt x="177267" y="381794"/>
                    <a:pt x="176563" y="385520"/>
                    <a:pt x="175290" y="388695"/>
                  </a:cubicBezTo>
                  <a:lnTo>
                    <a:pt x="169241" y="395540"/>
                  </a:lnTo>
                  <a:lnTo>
                    <a:pt x="167180" y="395891"/>
                  </a:lnTo>
                  <a:lnTo>
                    <a:pt x="160990" y="396287"/>
                  </a:lnTo>
                  <a:lnTo>
                    <a:pt x="158628" y="392727"/>
                  </a:lnTo>
                  <a:lnTo>
                    <a:pt x="157267" y="390496"/>
                  </a:lnTo>
                  <a:cubicBezTo>
                    <a:pt x="156329" y="388321"/>
                    <a:pt x="155318" y="386145"/>
                    <a:pt x="153296" y="384694"/>
                  </a:cubicBezTo>
                  <a:lnTo>
                    <a:pt x="158628" y="392727"/>
                  </a:lnTo>
                  <a:lnTo>
                    <a:pt x="160805" y="396298"/>
                  </a:lnTo>
                  <a:lnTo>
                    <a:pt x="160990" y="396287"/>
                  </a:lnTo>
                  <a:lnTo>
                    <a:pt x="161383" y="396878"/>
                  </a:lnTo>
                  <a:lnTo>
                    <a:pt x="167180" y="395891"/>
                  </a:lnTo>
                  <a:lnTo>
                    <a:pt x="169036" y="395773"/>
                  </a:lnTo>
                  <a:lnTo>
                    <a:pt x="169241" y="395540"/>
                  </a:lnTo>
                  <a:lnTo>
                    <a:pt x="175381" y="394495"/>
                  </a:lnTo>
                  <a:cubicBezTo>
                    <a:pt x="188675" y="394413"/>
                    <a:pt x="199938" y="400940"/>
                    <a:pt x="209901" y="411384"/>
                  </a:cubicBezTo>
                  <a:cubicBezTo>
                    <a:pt x="216833" y="419507"/>
                    <a:pt x="227807" y="427629"/>
                    <a:pt x="215677" y="438653"/>
                  </a:cubicBezTo>
                  <a:cubicBezTo>
                    <a:pt x="206436" y="446195"/>
                    <a:pt x="196617" y="457219"/>
                    <a:pt x="185642" y="440974"/>
                  </a:cubicBezTo>
                  <a:cubicBezTo>
                    <a:pt x="175823" y="427049"/>
                    <a:pt x="168314" y="431691"/>
                    <a:pt x="162538" y="445035"/>
                  </a:cubicBezTo>
                  <a:cubicBezTo>
                    <a:pt x="159650" y="452578"/>
                    <a:pt x="152141" y="454318"/>
                    <a:pt x="144055" y="452578"/>
                  </a:cubicBezTo>
                  <a:cubicBezTo>
                    <a:pt x="140589" y="451417"/>
                    <a:pt x="138279" y="449677"/>
                    <a:pt x="136546" y="446195"/>
                  </a:cubicBezTo>
                  <a:cubicBezTo>
                    <a:pt x="133080" y="429950"/>
                    <a:pt x="139434" y="410803"/>
                    <a:pt x="120373" y="387596"/>
                  </a:cubicBezTo>
                  <a:cubicBezTo>
                    <a:pt x="138279" y="424148"/>
                    <a:pt x="138856" y="443875"/>
                    <a:pt x="98424" y="435172"/>
                  </a:cubicBezTo>
                  <a:cubicBezTo>
                    <a:pt x="89182" y="433431"/>
                    <a:pt x="85139" y="445035"/>
                    <a:pt x="78208" y="450257"/>
                  </a:cubicBezTo>
                  <a:cubicBezTo>
                    <a:pt x="113442" y="469984"/>
                    <a:pt x="150986" y="484489"/>
                    <a:pt x="183909" y="507117"/>
                  </a:cubicBezTo>
                  <a:cubicBezTo>
                    <a:pt x="192573" y="512919"/>
                    <a:pt x="193151" y="521041"/>
                    <a:pt x="189685" y="529744"/>
                  </a:cubicBezTo>
                  <a:cubicBezTo>
                    <a:pt x="186220" y="540188"/>
                    <a:pt x="181599" y="551212"/>
                    <a:pt x="191418" y="563976"/>
                  </a:cubicBezTo>
                  <a:cubicBezTo>
                    <a:pt x="213944" y="551212"/>
                    <a:pt x="230695" y="520461"/>
                    <a:pt x="263618" y="535546"/>
                  </a:cubicBezTo>
                  <a:cubicBezTo>
                    <a:pt x="267662" y="540188"/>
                    <a:pt x="267662" y="546570"/>
                    <a:pt x="270550" y="551792"/>
                  </a:cubicBezTo>
                  <a:cubicBezTo>
                    <a:pt x="271705" y="553532"/>
                    <a:pt x="272860" y="555853"/>
                    <a:pt x="274015" y="558174"/>
                  </a:cubicBezTo>
                  <a:cubicBezTo>
                    <a:pt x="274015" y="560495"/>
                    <a:pt x="275748" y="562235"/>
                    <a:pt x="278058" y="562235"/>
                  </a:cubicBezTo>
                  <a:lnTo>
                    <a:pt x="284925" y="564535"/>
                  </a:lnTo>
                  <a:lnTo>
                    <a:pt x="281142" y="556188"/>
                  </a:lnTo>
                  <a:cubicBezTo>
                    <a:pt x="280782" y="552538"/>
                    <a:pt x="281647" y="548743"/>
                    <a:pt x="283665" y="544655"/>
                  </a:cubicBezTo>
                  <a:cubicBezTo>
                    <a:pt x="286549" y="542319"/>
                    <a:pt x="290009" y="540568"/>
                    <a:pt x="294047" y="540568"/>
                  </a:cubicBezTo>
                  <a:cubicBezTo>
                    <a:pt x="313078" y="548889"/>
                    <a:pt x="334056" y="545057"/>
                    <a:pt x="354548" y="547055"/>
                  </a:cubicBezTo>
                  <a:lnTo>
                    <a:pt x="374462" y="551589"/>
                  </a:lnTo>
                  <a:lnTo>
                    <a:pt x="371052" y="550119"/>
                  </a:lnTo>
                  <a:cubicBezTo>
                    <a:pt x="359544" y="538542"/>
                    <a:pt x="373929" y="524650"/>
                    <a:pt x="367024" y="513074"/>
                  </a:cubicBezTo>
                  <a:cubicBezTo>
                    <a:pt x="363572" y="498024"/>
                    <a:pt x="371052" y="493972"/>
                    <a:pt x="384862" y="496288"/>
                  </a:cubicBezTo>
                  <a:cubicBezTo>
                    <a:pt x="365874" y="480081"/>
                    <a:pt x="338253" y="506128"/>
                    <a:pt x="320990" y="483554"/>
                  </a:cubicBezTo>
                  <a:cubicBezTo>
                    <a:pt x="319839" y="480659"/>
                    <a:pt x="318689" y="477766"/>
                    <a:pt x="318689" y="474293"/>
                  </a:cubicBezTo>
                  <a:cubicBezTo>
                    <a:pt x="318689" y="471688"/>
                    <a:pt x="318833" y="469083"/>
                    <a:pt x="318617" y="466478"/>
                  </a:cubicBezTo>
                  <a:lnTo>
                    <a:pt x="316591" y="459380"/>
                  </a:lnTo>
                  <a:lnTo>
                    <a:pt x="306939" y="465124"/>
                  </a:lnTo>
                  <a:cubicBezTo>
                    <a:pt x="302462" y="467518"/>
                    <a:pt x="297986" y="468823"/>
                    <a:pt x="293654" y="466502"/>
                  </a:cubicBezTo>
                  <a:cubicBezTo>
                    <a:pt x="271127" y="454318"/>
                    <a:pt x="253799" y="453158"/>
                    <a:pt x="238781" y="477526"/>
                  </a:cubicBezTo>
                  <a:cubicBezTo>
                    <a:pt x="234738" y="483328"/>
                    <a:pt x="224919" y="483328"/>
                    <a:pt x="219143" y="476946"/>
                  </a:cubicBezTo>
                  <a:cubicBezTo>
                    <a:pt x="211057" y="468243"/>
                    <a:pt x="205280" y="454899"/>
                    <a:pt x="215100" y="446776"/>
                  </a:cubicBezTo>
                  <a:cubicBezTo>
                    <a:pt x="242247" y="424148"/>
                    <a:pt x="223186" y="391076"/>
                    <a:pt x="235894" y="365548"/>
                  </a:cubicBezTo>
                  <a:cubicBezTo>
                    <a:pt x="239359" y="358876"/>
                    <a:pt x="237626" y="355249"/>
                    <a:pt x="233727" y="354161"/>
                  </a:cubicBezTo>
                  <a:close/>
                  <a:moveTo>
                    <a:pt x="764273" y="233451"/>
                  </a:moveTo>
                  <a:cubicBezTo>
                    <a:pt x="758474" y="234606"/>
                    <a:pt x="752495" y="237025"/>
                    <a:pt x="746299" y="240923"/>
                  </a:cubicBezTo>
                  <a:cubicBezTo>
                    <a:pt x="739383" y="244965"/>
                    <a:pt x="729586" y="242655"/>
                    <a:pt x="729586" y="255938"/>
                  </a:cubicBezTo>
                  <a:cubicBezTo>
                    <a:pt x="729010" y="281926"/>
                    <a:pt x="712873" y="278461"/>
                    <a:pt x="692701" y="270376"/>
                  </a:cubicBezTo>
                  <a:cubicBezTo>
                    <a:pt x="694142" y="276728"/>
                    <a:pt x="694286" y="282648"/>
                    <a:pt x="693422" y="288351"/>
                  </a:cubicBezTo>
                  <a:lnTo>
                    <a:pt x="689011" y="302147"/>
                  </a:lnTo>
                  <a:lnTo>
                    <a:pt x="692431" y="298727"/>
                  </a:lnTo>
                  <a:cubicBezTo>
                    <a:pt x="695319" y="294106"/>
                    <a:pt x="699939" y="292372"/>
                    <a:pt x="704561" y="295261"/>
                  </a:cubicBezTo>
                  <a:cubicBezTo>
                    <a:pt x="709759" y="298149"/>
                    <a:pt x="714957" y="302193"/>
                    <a:pt x="718423" y="306815"/>
                  </a:cubicBezTo>
                  <a:cubicBezTo>
                    <a:pt x="728242" y="320102"/>
                    <a:pt x="739795" y="321258"/>
                    <a:pt x="754235" y="314903"/>
                  </a:cubicBezTo>
                  <a:cubicBezTo>
                    <a:pt x="757700" y="305660"/>
                    <a:pt x="745570" y="305660"/>
                    <a:pt x="743838" y="299305"/>
                  </a:cubicBezTo>
                  <a:cubicBezTo>
                    <a:pt x="741527" y="291217"/>
                    <a:pt x="729398" y="294683"/>
                    <a:pt x="729398" y="283707"/>
                  </a:cubicBezTo>
                  <a:lnTo>
                    <a:pt x="758278" y="283707"/>
                  </a:lnTo>
                  <a:cubicBezTo>
                    <a:pt x="760588" y="284285"/>
                    <a:pt x="761743" y="284862"/>
                    <a:pt x="763476" y="285440"/>
                  </a:cubicBezTo>
                  <a:cubicBezTo>
                    <a:pt x="777339" y="296416"/>
                    <a:pt x="791779" y="297572"/>
                    <a:pt x="806219" y="286018"/>
                  </a:cubicBezTo>
                  <a:cubicBezTo>
                    <a:pt x="807374" y="285440"/>
                    <a:pt x="809107" y="284862"/>
                    <a:pt x="810262" y="283707"/>
                  </a:cubicBezTo>
                  <a:cubicBezTo>
                    <a:pt x="820659" y="281685"/>
                    <a:pt x="826002" y="276486"/>
                    <a:pt x="828890" y="269770"/>
                  </a:cubicBezTo>
                  <a:lnTo>
                    <a:pt x="832372" y="249197"/>
                  </a:lnTo>
                  <a:lnTo>
                    <a:pt x="821221" y="254783"/>
                  </a:lnTo>
                  <a:cubicBezTo>
                    <a:pt x="817764" y="254783"/>
                    <a:pt x="814882" y="253628"/>
                    <a:pt x="812577" y="251318"/>
                  </a:cubicBezTo>
                  <a:cubicBezTo>
                    <a:pt x="797448" y="237891"/>
                    <a:pt x="781671" y="229986"/>
                    <a:pt x="764273" y="233451"/>
                  </a:cubicBezTo>
                  <a:close/>
                  <a:moveTo>
                    <a:pt x="255849" y="177397"/>
                  </a:moveTo>
                  <a:lnTo>
                    <a:pt x="254432" y="182131"/>
                  </a:lnTo>
                  <a:lnTo>
                    <a:pt x="255609" y="181049"/>
                  </a:lnTo>
                  <a:lnTo>
                    <a:pt x="255633" y="181006"/>
                  </a:lnTo>
                  <a:cubicBezTo>
                    <a:pt x="256569" y="180140"/>
                    <a:pt x="257290" y="179129"/>
                    <a:pt x="255849" y="177397"/>
                  </a:cubicBezTo>
                  <a:close/>
                  <a:moveTo>
                    <a:pt x="594726" y="101"/>
                  </a:moveTo>
                  <a:cubicBezTo>
                    <a:pt x="607982" y="4143"/>
                    <a:pt x="621814" y="6453"/>
                    <a:pt x="636222" y="5298"/>
                  </a:cubicBezTo>
                  <a:cubicBezTo>
                    <a:pt x="640256" y="5298"/>
                    <a:pt x="643714" y="6453"/>
                    <a:pt x="647172" y="8763"/>
                  </a:cubicBezTo>
                  <a:cubicBezTo>
                    <a:pt x="651782" y="9341"/>
                    <a:pt x="656393" y="9341"/>
                    <a:pt x="660427" y="9341"/>
                  </a:cubicBezTo>
                  <a:cubicBezTo>
                    <a:pt x="671954" y="17426"/>
                    <a:pt x="682327" y="7608"/>
                    <a:pt x="693854" y="7608"/>
                  </a:cubicBezTo>
                  <a:cubicBezTo>
                    <a:pt x="704228" y="7031"/>
                    <a:pt x="713449" y="8763"/>
                    <a:pt x="720941" y="17426"/>
                  </a:cubicBezTo>
                  <a:lnTo>
                    <a:pt x="720941" y="16849"/>
                  </a:lnTo>
                  <a:cubicBezTo>
                    <a:pt x="731891" y="23201"/>
                    <a:pt x="743994" y="18581"/>
                    <a:pt x="756097" y="19736"/>
                  </a:cubicBezTo>
                  <a:cubicBezTo>
                    <a:pt x="774539" y="33597"/>
                    <a:pt x="797016" y="16849"/>
                    <a:pt x="816034" y="28399"/>
                  </a:cubicBezTo>
                  <a:cubicBezTo>
                    <a:pt x="833324" y="42259"/>
                    <a:pt x="854072" y="52655"/>
                    <a:pt x="865022" y="73445"/>
                  </a:cubicBezTo>
                  <a:cubicBezTo>
                    <a:pt x="869056" y="80952"/>
                    <a:pt x="873091" y="87882"/>
                    <a:pt x="867327" y="96545"/>
                  </a:cubicBezTo>
                  <a:cubicBezTo>
                    <a:pt x="865598" y="99433"/>
                    <a:pt x="863293" y="101743"/>
                    <a:pt x="860411" y="103475"/>
                  </a:cubicBezTo>
                  <a:cubicBezTo>
                    <a:pt x="848885" y="110405"/>
                    <a:pt x="837359" y="111560"/>
                    <a:pt x="825255" y="105785"/>
                  </a:cubicBezTo>
                  <a:cubicBezTo>
                    <a:pt x="822950" y="91925"/>
                    <a:pt x="820069" y="77487"/>
                    <a:pt x="810847" y="65937"/>
                  </a:cubicBezTo>
                  <a:lnTo>
                    <a:pt x="804341" y="61426"/>
                  </a:lnTo>
                  <a:lnTo>
                    <a:pt x="802923" y="58935"/>
                  </a:lnTo>
                  <a:lnTo>
                    <a:pt x="800944" y="59070"/>
                  </a:lnTo>
                  <a:lnTo>
                    <a:pt x="796584" y="56047"/>
                  </a:lnTo>
                  <a:cubicBezTo>
                    <a:pt x="791541" y="55975"/>
                    <a:pt x="786065" y="59585"/>
                    <a:pt x="779726" y="68247"/>
                  </a:cubicBezTo>
                  <a:cubicBezTo>
                    <a:pt x="784769" y="63916"/>
                    <a:pt x="789199" y="61100"/>
                    <a:pt x="793053" y="59612"/>
                  </a:cubicBezTo>
                  <a:lnTo>
                    <a:pt x="800944" y="59070"/>
                  </a:lnTo>
                  <a:lnTo>
                    <a:pt x="804341" y="61426"/>
                  </a:lnTo>
                  <a:lnTo>
                    <a:pt x="813153" y="76910"/>
                  </a:lnTo>
                  <a:cubicBezTo>
                    <a:pt x="814882" y="87882"/>
                    <a:pt x="814882" y="98278"/>
                    <a:pt x="825255" y="105785"/>
                  </a:cubicBezTo>
                  <a:cubicBezTo>
                    <a:pt x="831019" y="110405"/>
                    <a:pt x="842545" y="109250"/>
                    <a:pt x="840816" y="121956"/>
                  </a:cubicBezTo>
                  <a:cubicBezTo>
                    <a:pt x="837359" y="162959"/>
                    <a:pt x="863869" y="186637"/>
                    <a:pt x="892109" y="207427"/>
                  </a:cubicBezTo>
                  <a:cubicBezTo>
                    <a:pt x="903635" y="216090"/>
                    <a:pt x="916891" y="220710"/>
                    <a:pt x="908246" y="238613"/>
                  </a:cubicBezTo>
                  <a:cubicBezTo>
                    <a:pt x="892685" y="244965"/>
                    <a:pt x="876548" y="250163"/>
                    <a:pt x="860411" y="241500"/>
                  </a:cubicBezTo>
                  <a:cubicBezTo>
                    <a:pt x="855224" y="238613"/>
                    <a:pt x="850758" y="238468"/>
                    <a:pt x="846652" y="239912"/>
                  </a:cubicBezTo>
                  <a:lnTo>
                    <a:pt x="838159" y="245727"/>
                  </a:lnTo>
                  <a:lnTo>
                    <a:pt x="842030" y="245001"/>
                  </a:lnTo>
                  <a:cubicBezTo>
                    <a:pt x="844629" y="245578"/>
                    <a:pt x="846651" y="247889"/>
                    <a:pt x="847806" y="253666"/>
                  </a:cubicBezTo>
                  <a:cubicBezTo>
                    <a:pt x="850117" y="265221"/>
                    <a:pt x="851850" y="265798"/>
                    <a:pt x="863402" y="260021"/>
                  </a:cubicBezTo>
                  <a:cubicBezTo>
                    <a:pt x="870333" y="257710"/>
                    <a:pt x="874954" y="257710"/>
                    <a:pt x="879575" y="262332"/>
                  </a:cubicBezTo>
                  <a:cubicBezTo>
                    <a:pt x="885929" y="268109"/>
                    <a:pt x="891127" y="274463"/>
                    <a:pt x="896903" y="280818"/>
                  </a:cubicBezTo>
                  <a:cubicBezTo>
                    <a:pt x="900369" y="284862"/>
                    <a:pt x="903834" y="288328"/>
                    <a:pt x="909033" y="284285"/>
                  </a:cubicBezTo>
                  <a:cubicBezTo>
                    <a:pt x="913076" y="281396"/>
                    <a:pt x="917697" y="277930"/>
                    <a:pt x="916542" y="273308"/>
                  </a:cubicBezTo>
                  <a:cubicBezTo>
                    <a:pt x="914809" y="267531"/>
                    <a:pt x="909610" y="264065"/>
                    <a:pt x="918274" y="259443"/>
                  </a:cubicBezTo>
                  <a:cubicBezTo>
                    <a:pt x="928093" y="254822"/>
                    <a:pt x="939646" y="251356"/>
                    <a:pt x="943689" y="239801"/>
                  </a:cubicBezTo>
                  <a:cubicBezTo>
                    <a:pt x="944267" y="238646"/>
                    <a:pt x="944844" y="237491"/>
                    <a:pt x="945999" y="236913"/>
                  </a:cubicBezTo>
                  <a:cubicBezTo>
                    <a:pt x="955819" y="228247"/>
                    <a:pt x="959284" y="248467"/>
                    <a:pt x="966793" y="242690"/>
                  </a:cubicBezTo>
                  <a:cubicBezTo>
                    <a:pt x="971992" y="238069"/>
                    <a:pt x="963327" y="228247"/>
                    <a:pt x="969103" y="221893"/>
                  </a:cubicBezTo>
                  <a:cubicBezTo>
                    <a:pt x="970837" y="220737"/>
                    <a:pt x="973147" y="219004"/>
                    <a:pt x="975457" y="219582"/>
                  </a:cubicBezTo>
                  <a:cubicBezTo>
                    <a:pt x="978345" y="219582"/>
                    <a:pt x="982966" y="220737"/>
                    <a:pt x="984699" y="223048"/>
                  </a:cubicBezTo>
                  <a:cubicBezTo>
                    <a:pt x="986432" y="226514"/>
                    <a:pt x="988164" y="231713"/>
                    <a:pt x="987587" y="236913"/>
                  </a:cubicBezTo>
                  <a:cubicBezTo>
                    <a:pt x="987587" y="249622"/>
                    <a:pt x="993941" y="253666"/>
                    <a:pt x="1006070" y="250778"/>
                  </a:cubicBezTo>
                  <a:cubicBezTo>
                    <a:pt x="1009536" y="250778"/>
                    <a:pt x="1013001" y="253666"/>
                    <a:pt x="1013001" y="257710"/>
                  </a:cubicBezTo>
                  <a:cubicBezTo>
                    <a:pt x="1013001" y="260021"/>
                    <a:pt x="1012424" y="262910"/>
                    <a:pt x="1010113" y="264065"/>
                  </a:cubicBezTo>
                  <a:cubicBezTo>
                    <a:pt x="1001450" y="270420"/>
                    <a:pt x="992208" y="276197"/>
                    <a:pt x="980656" y="276774"/>
                  </a:cubicBezTo>
                  <a:cubicBezTo>
                    <a:pt x="980078" y="284862"/>
                    <a:pt x="984699" y="291795"/>
                    <a:pt x="988164" y="298727"/>
                  </a:cubicBezTo>
                  <a:cubicBezTo>
                    <a:pt x="975457" y="320102"/>
                    <a:pt x="994518" y="344365"/>
                    <a:pt x="982966" y="366318"/>
                  </a:cubicBezTo>
                  <a:cubicBezTo>
                    <a:pt x="981233" y="370362"/>
                    <a:pt x="985854" y="366896"/>
                    <a:pt x="987009" y="366896"/>
                  </a:cubicBezTo>
                  <a:cubicBezTo>
                    <a:pt x="1018777" y="370940"/>
                    <a:pt x="1016467" y="403291"/>
                    <a:pt x="1012424" y="414845"/>
                  </a:cubicBezTo>
                  <a:cubicBezTo>
                    <a:pt x="1003182" y="438531"/>
                    <a:pt x="1011269" y="448352"/>
                    <a:pt x="1025131" y="462217"/>
                  </a:cubicBezTo>
                  <a:cubicBezTo>
                    <a:pt x="1032062" y="468572"/>
                    <a:pt x="1033795" y="480126"/>
                    <a:pt x="1026287" y="489369"/>
                  </a:cubicBezTo>
                  <a:cubicBezTo>
                    <a:pt x="1016467" y="500345"/>
                    <a:pt x="1010113" y="488791"/>
                    <a:pt x="1001450" y="485325"/>
                  </a:cubicBezTo>
                  <a:cubicBezTo>
                    <a:pt x="981233" y="476659"/>
                    <a:pt x="968526" y="457595"/>
                    <a:pt x="947154" y="448930"/>
                  </a:cubicBezTo>
                  <a:cubicBezTo>
                    <a:pt x="925783" y="439687"/>
                    <a:pt x="935603" y="423511"/>
                    <a:pt x="952353" y="412535"/>
                  </a:cubicBezTo>
                  <a:cubicBezTo>
                    <a:pt x="940801" y="408491"/>
                    <a:pt x="932137" y="405025"/>
                    <a:pt x="922895" y="402714"/>
                  </a:cubicBezTo>
                  <a:cubicBezTo>
                    <a:pt x="910766" y="418312"/>
                    <a:pt x="961017" y="439109"/>
                    <a:pt x="916542" y="449507"/>
                  </a:cubicBezTo>
                  <a:cubicBezTo>
                    <a:pt x="913653" y="446041"/>
                    <a:pt x="910766" y="442575"/>
                    <a:pt x="917119" y="439109"/>
                  </a:cubicBezTo>
                  <a:cubicBezTo>
                    <a:pt x="914231" y="435065"/>
                    <a:pt x="920007" y="439109"/>
                    <a:pt x="915386" y="439687"/>
                  </a:cubicBezTo>
                  <a:cubicBezTo>
                    <a:pt x="913076" y="440264"/>
                    <a:pt x="911920" y="442575"/>
                    <a:pt x="911920" y="444886"/>
                  </a:cubicBezTo>
                  <a:cubicBezTo>
                    <a:pt x="912498" y="448930"/>
                    <a:pt x="914809" y="451818"/>
                    <a:pt x="915386" y="455284"/>
                  </a:cubicBezTo>
                  <a:cubicBezTo>
                    <a:pt x="917119" y="467994"/>
                    <a:pt x="925783" y="484747"/>
                    <a:pt x="910188" y="491102"/>
                  </a:cubicBezTo>
                  <a:cubicBezTo>
                    <a:pt x="897480" y="496879"/>
                    <a:pt x="888239" y="483592"/>
                    <a:pt x="881308" y="473193"/>
                  </a:cubicBezTo>
                  <a:cubicBezTo>
                    <a:pt x="878997" y="468572"/>
                    <a:pt x="876687" y="463950"/>
                    <a:pt x="867445" y="462794"/>
                  </a:cubicBezTo>
                  <a:cubicBezTo>
                    <a:pt x="877842" y="484747"/>
                    <a:pt x="872066" y="497457"/>
                    <a:pt x="848384" y="498612"/>
                  </a:cubicBezTo>
                  <a:cubicBezTo>
                    <a:pt x="827590" y="500345"/>
                    <a:pt x="816616" y="512477"/>
                    <a:pt x="811995" y="531541"/>
                  </a:cubicBezTo>
                  <a:cubicBezTo>
                    <a:pt x="810262" y="535585"/>
                    <a:pt x="806796" y="539629"/>
                    <a:pt x="803331" y="543095"/>
                  </a:cubicBezTo>
                  <a:cubicBezTo>
                    <a:pt x="802753" y="549450"/>
                    <a:pt x="796977" y="554071"/>
                    <a:pt x="795245" y="558693"/>
                  </a:cubicBezTo>
                  <a:cubicBezTo>
                    <a:pt x="790046" y="571981"/>
                    <a:pt x="772718" y="561582"/>
                    <a:pt x="768675" y="574291"/>
                  </a:cubicBezTo>
                  <a:cubicBezTo>
                    <a:pt x="780227" y="589311"/>
                    <a:pt x="779072" y="609531"/>
                    <a:pt x="789469" y="624551"/>
                  </a:cubicBezTo>
                  <a:cubicBezTo>
                    <a:pt x="794667" y="633217"/>
                    <a:pt x="807374" y="634372"/>
                    <a:pt x="814883" y="626862"/>
                  </a:cubicBezTo>
                  <a:cubicBezTo>
                    <a:pt x="821236" y="621663"/>
                    <a:pt x="824125" y="612420"/>
                    <a:pt x="833944" y="611264"/>
                  </a:cubicBezTo>
                  <a:cubicBezTo>
                    <a:pt x="836832" y="610686"/>
                    <a:pt x="839142" y="611264"/>
                    <a:pt x="840875" y="612420"/>
                  </a:cubicBezTo>
                  <a:cubicBezTo>
                    <a:pt x="845496" y="614153"/>
                    <a:pt x="845496" y="618774"/>
                    <a:pt x="843763" y="621663"/>
                  </a:cubicBezTo>
                  <a:cubicBezTo>
                    <a:pt x="839720" y="629173"/>
                    <a:pt x="834522" y="636106"/>
                    <a:pt x="830479" y="643616"/>
                  </a:cubicBezTo>
                  <a:cubicBezTo>
                    <a:pt x="826435" y="649393"/>
                    <a:pt x="821236" y="651703"/>
                    <a:pt x="814883" y="648815"/>
                  </a:cubicBezTo>
                  <a:cubicBezTo>
                    <a:pt x="808529" y="646504"/>
                    <a:pt x="802176" y="645926"/>
                    <a:pt x="796977" y="643616"/>
                  </a:cubicBezTo>
                  <a:cubicBezTo>
                    <a:pt x="788891" y="640149"/>
                    <a:pt x="783692" y="643038"/>
                    <a:pt x="776761" y="646504"/>
                  </a:cubicBezTo>
                  <a:cubicBezTo>
                    <a:pt x="765209" y="652281"/>
                    <a:pt x="754235" y="644771"/>
                    <a:pt x="755967" y="632061"/>
                  </a:cubicBezTo>
                  <a:cubicBezTo>
                    <a:pt x="758278" y="615886"/>
                    <a:pt x="755967" y="600866"/>
                    <a:pt x="750191" y="585845"/>
                  </a:cubicBezTo>
                  <a:cubicBezTo>
                    <a:pt x="748458" y="581801"/>
                    <a:pt x="743838" y="575446"/>
                    <a:pt x="739217" y="577757"/>
                  </a:cubicBezTo>
                  <a:cubicBezTo>
                    <a:pt x="721311" y="585845"/>
                    <a:pt x="706871" y="572558"/>
                    <a:pt x="691275" y="570247"/>
                  </a:cubicBezTo>
                  <a:cubicBezTo>
                    <a:pt x="687810" y="569670"/>
                    <a:pt x="683767" y="570825"/>
                    <a:pt x="680878" y="566781"/>
                  </a:cubicBezTo>
                  <a:cubicBezTo>
                    <a:pt x="680301" y="557538"/>
                    <a:pt x="688965" y="555227"/>
                    <a:pt x="693586" y="549450"/>
                  </a:cubicBezTo>
                  <a:cubicBezTo>
                    <a:pt x="696474" y="545406"/>
                    <a:pt x="701095" y="545406"/>
                    <a:pt x="706293" y="547139"/>
                  </a:cubicBezTo>
                  <a:cubicBezTo>
                    <a:pt x="714957" y="550028"/>
                    <a:pt x="723044" y="552339"/>
                    <a:pt x="731130" y="555227"/>
                  </a:cubicBezTo>
                  <a:cubicBezTo>
                    <a:pt x="740372" y="557538"/>
                    <a:pt x="743838" y="549450"/>
                    <a:pt x="749036" y="544829"/>
                  </a:cubicBezTo>
                  <a:cubicBezTo>
                    <a:pt x="753657" y="541362"/>
                    <a:pt x="753657" y="536741"/>
                    <a:pt x="750769" y="532119"/>
                  </a:cubicBezTo>
                  <a:cubicBezTo>
                    <a:pt x="749036" y="528653"/>
                    <a:pt x="745570" y="525764"/>
                    <a:pt x="745570" y="522298"/>
                  </a:cubicBezTo>
                  <a:cubicBezTo>
                    <a:pt x="745570" y="504389"/>
                    <a:pt x="734018" y="493991"/>
                    <a:pt x="721889" y="483592"/>
                  </a:cubicBezTo>
                  <a:cubicBezTo>
                    <a:pt x="726509" y="478970"/>
                    <a:pt x="726509" y="473771"/>
                    <a:pt x="721311" y="469149"/>
                  </a:cubicBezTo>
                  <a:cubicBezTo>
                    <a:pt x="734596" y="460484"/>
                    <a:pt x="747303" y="452396"/>
                    <a:pt x="762321" y="447775"/>
                  </a:cubicBezTo>
                  <a:cubicBezTo>
                    <a:pt x="773873" y="444308"/>
                    <a:pt x="775606" y="433332"/>
                    <a:pt x="768097" y="424666"/>
                  </a:cubicBezTo>
                  <a:cubicBezTo>
                    <a:pt x="761743" y="417156"/>
                    <a:pt x="751346" y="413690"/>
                    <a:pt x="750191" y="402136"/>
                  </a:cubicBezTo>
                  <a:cubicBezTo>
                    <a:pt x="749036" y="396359"/>
                    <a:pt x="744415" y="391160"/>
                    <a:pt x="737484" y="390004"/>
                  </a:cubicBezTo>
                  <a:cubicBezTo>
                    <a:pt x="728820" y="389426"/>
                    <a:pt x="724777" y="395781"/>
                    <a:pt x="721311" y="402714"/>
                  </a:cubicBezTo>
                  <a:cubicBezTo>
                    <a:pt x="737484" y="408491"/>
                    <a:pt x="737484" y="408491"/>
                    <a:pt x="753657" y="429866"/>
                  </a:cubicBezTo>
                  <a:cubicBezTo>
                    <a:pt x="738061" y="436220"/>
                    <a:pt x="728242" y="455862"/>
                    <a:pt x="706871" y="446619"/>
                  </a:cubicBezTo>
                  <a:lnTo>
                    <a:pt x="703983" y="446041"/>
                  </a:lnTo>
                  <a:cubicBezTo>
                    <a:pt x="702250" y="445464"/>
                    <a:pt x="701095" y="443730"/>
                    <a:pt x="699939" y="442575"/>
                  </a:cubicBezTo>
                  <a:lnTo>
                    <a:pt x="698785" y="439687"/>
                  </a:lnTo>
                  <a:cubicBezTo>
                    <a:pt x="699362" y="431021"/>
                    <a:pt x="698207" y="422933"/>
                    <a:pt x="706293" y="417156"/>
                  </a:cubicBezTo>
                  <a:cubicBezTo>
                    <a:pt x="708604" y="418312"/>
                    <a:pt x="708170" y="418456"/>
                    <a:pt x="707737" y="418456"/>
                  </a:cubicBezTo>
                  <a:lnTo>
                    <a:pt x="707800" y="418475"/>
                  </a:lnTo>
                  <a:lnTo>
                    <a:pt x="710914" y="421200"/>
                  </a:lnTo>
                  <a:cubicBezTo>
                    <a:pt x="712647" y="419467"/>
                    <a:pt x="712069" y="420045"/>
                    <a:pt x="709181" y="418889"/>
                  </a:cubicBezTo>
                  <a:lnTo>
                    <a:pt x="707800" y="418475"/>
                  </a:lnTo>
                  <a:lnTo>
                    <a:pt x="706293" y="417156"/>
                  </a:lnTo>
                  <a:cubicBezTo>
                    <a:pt x="704561" y="412535"/>
                    <a:pt x="701672" y="407335"/>
                    <a:pt x="699362" y="402714"/>
                  </a:cubicBezTo>
                  <a:cubicBezTo>
                    <a:pt x="689543" y="403291"/>
                    <a:pt x="680301" y="404447"/>
                    <a:pt x="670482" y="405025"/>
                  </a:cubicBezTo>
                  <a:cubicBezTo>
                    <a:pt x="667594" y="405602"/>
                    <a:pt x="665861" y="403869"/>
                    <a:pt x="665861" y="400980"/>
                  </a:cubicBezTo>
                  <a:cubicBezTo>
                    <a:pt x="665861" y="400403"/>
                    <a:pt x="666438" y="398670"/>
                    <a:pt x="667594" y="398670"/>
                  </a:cubicBezTo>
                  <a:cubicBezTo>
                    <a:pt x="680878" y="395203"/>
                    <a:pt x="680878" y="388849"/>
                    <a:pt x="674525" y="377873"/>
                  </a:cubicBezTo>
                  <a:cubicBezTo>
                    <a:pt x="672792" y="374406"/>
                    <a:pt x="682034" y="369207"/>
                    <a:pt x="679146" y="362274"/>
                  </a:cubicBezTo>
                  <a:cubicBezTo>
                    <a:pt x="677991" y="358808"/>
                    <a:pt x="679724" y="354764"/>
                    <a:pt x="684922" y="356498"/>
                  </a:cubicBezTo>
                  <a:cubicBezTo>
                    <a:pt x="686655" y="357075"/>
                    <a:pt x="688388" y="359386"/>
                    <a:pt x="689543" y="361119"/>
                  </a:cubicBezTo>
                  <a:cubicBezTo>
                    <a:pt x="691275" y="362852"/>
                    <a:pt x="693008" y="364585"/>
                    <a:pt x="694741" y="366318"/>
                  </a:cubicBezTo>
                  <a:cubicBezTo>
                    <a:pt x="702828" y="364008"/>
                    <a:pt x="701095" y="354764"/>
                    <a:pt x="704561" y="349565"/>
                  </a:cubicBezTo>
                  <a:cubicBezTo>
                    <a:pt x="716112" y="330501"/>
                    <a:pt x="714957" y="327035"/>
                    <a:pt x="691275" y="321258"/>
                  </a:cubicBezTo>
                  <a:lnTo>
                    <a:pt x="684775" y="318916"/>
                  </a:lnTo>
                  <a:lnTo>
                    <a:pt x="684660" y="320908"/>
                  </a:lnTo>
                  <a:cubicBezTo>
                    <a:pt x="686470" y="331304"/>
                    <a:pt x="692413" y="342998"/>
                    <a:pt x="675988" y="344297"/>
                  </a:cubicBezTo>
                  <a:cubicBezTo>
                    <a:pt x="658699" y="346030"/>
                    <a:pt x="639680" y="336790"/>
                    <a:pt x="627577" y="324662"/>
                  </a:cubicBezTo>
                  <a:cubicBezTo>
                    <a:pt x="624119" y="321197"/>
                    <a:pt x="621237" y="298674"/>
                    <a:pt x="628153" y="284814"/>
                  </a:cubicBezTo>
                  <a:cubicBezTo>
                    <a:pt x="636798" y="265756"/>
                    <a:pt x="634493" y="254783"/>
                    <a:pt x="609711" y="253051"/>
                  </a:cubicBezTo>
                  <a:cubicBezTo>
                    <a:pt x="592998" y="251896"/>
                    <a:pt x="573403" y="239190"/>
                    <a:pt x="564758" y="231105"/>
                  </a:cubicBezTo>
                  <a:cubicBezTo>
                    <a:pt x="546892" y="214935"/>
                    <a:pt x="529026" y="221865"/>
                    <a:pt x="512312" y="217245"/>
                  </a:cubicBezTo>
                  <a:cubicBezTo>
                    <a:pt x="532484" y="221793"/>
                    <a:pt x="560156" y="217940"/>
                    <a:pt x="561740" y="244761"/>
                  </a:cubicBezTo>
                  <a:lnTo>
                    <a:pt x="560844" y="256644"/>
                  </a:lnTo>
                  <a:lnTo>
                    <a:pt x="560283" y="258212"/>
                  </a:lnTo>
                  <a:lnTo>
                    <a:pt x="559745" y="258664"/>
                  </a:lnTo>
                  <a:lnTo>
                    <a:pt x="554733" y="260791"/>
                  </a:lnTo>
                  <a:lnTo>
                    <a:pt x="553971" y="260282"/>
                  </a:lnTo>
                  <a:lnTo>
                    <a:pt x="549774" y="256516"/>
                  </a:lnTo>
                  <a:lnTo>
                    <a:pt x="549541" y="256547"/>
                  </a:lnTo>
                  <a:lnTo>
                    <a:pt x="549449" y="256435"/>
                  </a:lnTo>
                  <a:cubicBezTo>
                    <a:pt x="548945" y="256281"/>
                    <a:pt x="548477" y="256480"/>
                    <a:pt x="548189" y="256732"/>
                  </a:cubicBezTo>
                  <a:lnTo>
                    <a:pt x="549541" y="256547"/>
                  </a:lnTo>
                  <a:lnTo>
                    <a:pt x="550926" y="258248"/>
                  </a:lnTo>
                  <a:lnTo>
                    <a:pt x="553971" y="260282"/>
                  </a:lnTo>
                  <a:lnTo>
                    <a:pt x="554600" y="260847"/>
                  </a:lnTo>
                  <a:lnTo>
                    <a:pt x="554733" y="260791"/>
                  </a:lnTo>
                  <a:lnTo>
                    <a:pt x="556113" y="261713"/>
                  </a:lnTo>
                  <a:lnTo>
                    <a:pt x="559745" y="258664"/>
                  </a:lnTo>
                  <a:lnTo>
                    <a:pt x="560724" y="258248"/>
                  </a:lnTo>
                  <a:lnTo>
                    <a:pt x="560844" y="256644"/>
                  </a:lnTo>
                  <a:lnTo>
                    <a:pt x="562237" y="252762"/>
                  </a:lnTo>
                  <a:cubicBezTo>
                    <a:pt x="563317" y="249008"/>
                    <a:pt x="564469" y="245543"/>
                    <a:pt x="568792" y="245543"/>
                  </a:cubicBezTo>
                  <a:cubicBezTo>
                    <a:pt x="579742" y="245543"/>
                    <a:pt x="580318" y="256516"/>
                    <a:pt x="582624" y="264601"/>
                  </a:cubicBezTo>
                  <a:cubicBezTo>
                    <a:pt x="583200" y="268066"/>
                    <a:pt x="583776" y="272108"/>
                    <a:pt x="582048" y="275573"/>
                  </a:cubicBezTo>
                  <a:cubicBezTo>
                    <a:pt x="575131" y="289434"/>
                    <a:pt x="609135" y="294631"/>
                    <a:pt x="590116" y="308492"/>
                  </a:cubicBezTo>
                  <a:cubicBezTo>
                    <a:pt x="574555" y="319465"/>
                    <a:pt x="555537" y="321197"/>
                    <a:pt x="537094" y="313689"/>
                  </a:cubicBezTo>
                  <a:cubicBezTo>
                    <a:pt x="519229" y="309069"/>
                    <a:pt x="510007" y="331015"/>
                    <a:pt x="492717" y="326972"/>
                  </a:cubicBezTo>
                  <a:cubicBezTo>
                    <a:pt x="487530" y="326972"/>
                    <a:pt x="482920" y="326395"/>
                    <a:pt x="477733" y="324662"/>
                  </a:cubicBezTo>
                  <a:cubicBezTo>
                    <a:pt x="462172" y="321197"/>
                    <a:pt x="446035" y="315422"/>
                    <a:pt x="429898" y="324085"/>
                  </a:cubicBezTo>
                  <a:cubicBezTo>
                    <a:pt x="424135" y="326972"/>
                    <a:pt x="418372" y="330437"/>
                    <a:pt x="410879" y="329282"/>
                  </a:cubicBezTo>
                  <a:cubicBezTo>
                    <a:pt x="392437" y="324085"/>
                    <a:pt x="389556" y="311379"/>
                    <a:pt x="394743" y="294631"/>
                  </a:cubicBezTo>
                  <a:cubicBezTo>
                    <a:pt x="397048" y="290011"/>
                    <a:pt x="402235" y="288856"/>
                    <a:pt x="404540" y="284814"/>
                  </a:cubicBezTo>
                  <a:cubicBezTo>
                    <a:pt x="400506" y="284814"/>
                    <a:pt x="396472" y="286546"/>
                    <a:pt x="392437" y="287701"/>
                  </a:cubicBezTo>
                  <a:cubicBezTo>
                    <a:pt x="386674" y="289434"/>
                    <a:pt x="380911" y="291166"/>
                    <a:pt x="375148" y="292321"/>
                  </a:cubicBezTo>
                  <a:cubicBezTo>
                    <a:pt x="367655" y="292899"/>
                    <a:pt x="363621" y="288279"/>
                    <a:pt x="360164" y="282504"/>
                  </a:cubicBezTo>
                  <a:cubicBezTo>
                    <a:pt x="358434" y="278461"/>
                    <a:pt x="356129" y="274996"/>
                    <a:pt x="353247" y="271531"/>
                  </a:cubicBezTo>
                  <a:cubicBezTo>
                    <a:pt x="348637" y="267488"/>
                    <a:pt x="343450" y="264023"/>
                    <a:pt x="339416" y="259403"/>
                  </a:cubicBezTo>
                  <a:cubicBezTo>
                    <a:pt x="326160" y="229950"/>
                    <a:pt x="363621" y="245543"/>
                    <a:pt x="365350" y="229950"/>
                  </a:cubicBezTo>
                  <a:cubicBezTo>
                    <a:pt x="364197" y="222443"/>
                    <a:pt x="361316" y="229373"/>
                    <a:pt x="359587" y="229373"/>
                  </a:cubicBezTo>
                  <a:cubicBezTo>
                    <a:pt x="346908" y="233993"/>
                    <a:pt x="335382" y="236303"/>
                    <a:pt x="328465" y="221865"/>
                  </a:cubicBezTo>
                  <a:cubicBezTo>
                    <a:pt x="328465" y="218978"/>
                    <a:pt x="329618" y="217245"/>
                    <a:pt x="330771" y="215512"/>
                  </a:cubicBezTo>
                  <a:cubicBezTo>
                    <a:pt x="328465" y="216668"/>
                    <a:pt x="326737" y="218400"/>
                    <a:pt x="325584" y="220133"/>
                  </a:cubicBezTo>
                  <a:cubicBezTo>
                    <a:pt x="312617" y="233127"/>
                    <a:pt x="300298" y="223056"/>
                    <a:pt x="287655" y="219158"/>
                  </a:cubicBezTo>
                  <a:lnTo>
                    <a:pt x="278777" y="218632"/>
                  </a:lnTo>
                  <a:lnTo>
                    <a:pt x="281267" y="222390"/>
                  </a:lnTo>
                  <a:cubicBezTo>
                    <a:pt x="284143" y="225862"/>
                    <a:pt x="288168" y="222969"/>
                    <a:pt x="291618" y="224705"/>
                  </a:cubicBezTo>
                  <a:cubicBezTo>
                    <a:pt x="309446" y="235700"/>
                    <a:pt x="307721" y="246117"/>
                    <a:pt x="287593" y="255955"/>
                  </a:cubicBezTo>
                  <a:cubicBezTo>
                    <a:pt x="319797" y="241487"/>
                    <a:pt x="321523" y="242645"/>
                    <a:pt x="327273" y="278525"/>
                  </a:cubicBezTo>
                  <a:cubicBezTo>
                    <a:pt x="326698" y="286048"/>
                    <a:pt x="314622" y="286048"/>
                    <a:pt x="317497" y="295307"/>
                  </a:cubicBezTo>
                  <a:cubicBezTo>
                    <a:pt x="316922" y="298200"/>
                    <a:pt x="315772" y="300515"/>
                    <a:pt x="313471" y="302251"/>
                  </a:cubicBezTo>
                  <a:cubicBezTo>
                    <a:pt x="307721" y="305723"/>
                    <a:pt x="301970" y="303987"/>
                    <a:pt x="296219" y="302251"/>
                  </a:cubicBezTo>
                  <a:lnTo>
                    <a:pt x="290690" y="297800"/>
                  </a:lnTo>
                  <a:lnTo>
                    <a:pt x="293344" y="292992"/>
                  </a:lnTo>
                  <a:cubicBezTo>
                    <a:pt x="293344" y="292992"/>
                    <a:pt x="291618" y="295307"/>
                    <a:pt x="291618" y="294728"/>
                  </a:cubicBezTo>
                  <a:cubicBezTo>
                    <a:pt x="291618" y="294728"/>
                    <a:pt x="290469" y="298200"/>
                    <a:pt x="290469" y="297622"/>
                  </a:cubicBezTo>
                  <a:lnTo>
                    <a:pt x="290690" y="297800"/>
                  </a:lnTo>
                  <a:lnTo>
                    <a:pt x="290469" y="298200"/>
                  </a:lnTo>
                  <a:cubicBezTo>
                    <a:pt x="292194" y="302830"/>
                    <a:pt x="296794" y="303409"/>
                    <a:pt x="300245" y="305723"/>
                  </a:cubicBezTo>
                  <a:cubicBezTo>
                    <a:pt x="301395" y="308328"/>
                    <a:pt x="301682" y="310643"/>
                    <a:pt x="301107" y="312596"/>
                  </a:cubicBezTo>
                  <a:lnTo>
                    <a:pt x="299607" y="314232"/>
                  </a:lnTo>
                  <a:lnTo>
                    <a:pt x="301740" y="314490"/>
                  </a:lnTo>
                  <a:cubicBezTo>
                    <a:pt x="308672" y="317391"/>
                    <a:pt x="315603" y="322033"/>
                    <a:pt x="323689" y="322033"/>
                  </a:cubicBezTo>
                  <a:cubicBezTo>
                    <a:pt x="326577" y="323774"/>
                    <a:pt x="329465" y="326675"/>
                    <a:pt x="330043" y="330156"/>
                  </a:cubicBezTo>
                  <a:cubicBezTo>
                    <a:pt x="338707" y="358876"/>
                    <a:pt x="340548" y="366708"/>
                    <a:pt x="324113" y="373725"/>
                  </a:cubicBezTo>
                  <a:lnTo>
                    <a:pt x="316714" y="376395"/>
                  </a:lnTo>
                  <a:lnTo>
                    <a:pt x="312128" y="376934"/>
                  </a:lnTo>
                  <a:cubicBezTo>
                    <a:pt x="308563" y="377805"/>
                    <a:pt x="304917" y="379183"/>
                    <a:pt x="301162" y="381213"/>
                  </a:cubicBezTo>
                  <a:cubicBezTo>
                    <a:pt x="306145" y="379763"/>
                    <a:pt x="310513" y="378475"/>
                    <a:pt x="314320" y="377258"/>
                  </a:cubicBezTo>
                  <a:lnTo>
                    <a:pt x="316714" y="376395"/>
                  </a:lnTo>
                  <a:lnTo>
                    <a:pt x="322606" y="375701"/>
                  </a:lnTo>
                  <a:cubicBezTo>
                    <a:pt x="329465" y="375701"/>
                    <a:pt x="336108" y="377152"/>
                    <a:pt x="342750" y="378892"/>
                  </a:cubicBezTo>
                  <a:lnTo>
                    <a:pt x="341043" y="381970"/>
                  </a:lnTo>
                  <a:lnTo>
                    <a:pt x="344295" y="380957"/>
                  </a:lnTo>
                  <a:cubicBezTo>
                    <a:pt x="346309" y="380667"/>
                    <a:pt x="348323" y="380523"/>
                    <a:pt x="350337" y="379944"/>
                  </a:cubicBezTo>
                  <a:cubicBezTo>
                    <a:pt x="368751" y="390363"/>
                    <a:pt x="366449" y="404254"/>
                    <a:pt x="358393" y="419883"/>
                  </a:cubicBezTo>
                  <a:cubicBezTo>
                    <a:pt x="365874" y="407727"/>
                    <a:pt x="368175" y="393257"/>
                    <a:pt x="375080" y="381102"/>
                  </a:cubicBezTo>
                  <a:cubicBezTo>
                    <a:pt x="379684" y="373577"/>
                    <a:pt x="387740" y="374734"/>
                    <a:pt x="394645" y="372998"/>
                  </a:cubicBezTo>
                  <a:cubicBezTo>
                    <a:pt x="399824" y="371261"/>
                    <a:pt x="402701" y="368367"/>
                    <a:pt x="399824" y="362000"/>
                  </a:cubicBezTo>
                  <a:cubicBezTo>
                    <a:pt x="398672" y="359685"/>
                    <a:pt x="393494" y="356791"/>
                    <a:pt x="398672" y="353318"/>
                  </a:cubicBezTo>
                  <a:cubicBezTo>
                    <a:pt x="400399" y="352160"/>
                    <a:pt x="404427" y="352739"/>
                    <a:pt x="406153" y="353897"/>
                  </a:cubicBezTo>
                  <a:cubicBezTo>
                    <a:pt x="408455" y="355633"/>
                    <a:pt x="411332" y="359106"/>
                    <a:pt x="414209" y="360843"/>
                  </a:cubicBezTo>
                  <a:cubicBezTo>
                    <a:pt x="417086" y="363158"/>
                    <a:pt x="421114" y="363158"/>
                    <a:pt x="421114" y="358527"/>
                  </a:cubicBezTo>
                  <a:cubicBezTo>
                    <a:pt x="421690" y="344056"/>
                    <a:pt x="428019" y="344056"/>
                    <a:pt x="437226" y="351002"/>
                  </a:cubicBezTo>
                  <a:cubicBezTo>
                    <a:pt x="443556" y="356212"/>
                    <a:pt x="449885" y="360843"/>
                    <a:pt x="457366" y="357370"/>
                  </a:cubicBezTo>
                  <a:cubicBezTo>
                    <a:pt x="471176" y="351581"/>
                    <a:pt x="477506" y="362579"/>
                    <a:pt x="487288" y="368367"/>
                  </a:cubicBezTo>
                  <a:cubicBezTo>
                    <a:pt x="482109" y="381680"/>
                    <a:pt x="472902" y="386311"/>
                    <a:pt x="459667" y="381680"/>
                  </a:cubicBezTo>
                  <a:cubicBezTo>
                    <a:pt x="452187" y="379365"/>
                    <a:pt x="445282" y="378207"/>
                    <a:pt x="438377" y="376471"/>
                  </a:cubicBezTo>
                  <a:cubicBezTo>
                    <a:pt x="430321" y="374734"/>
                    <a:pt x="423991" y="378786"/>
                    <a:pt x="417662" y="383417"/>
                  </a:cubicBezTo>
                  <a:cubicBezTo>
                    <a:pt x="414209" y="385732"/>
                    <a:pt x="414209" y="390363"/>
                    <a:pt x="417086" y="392678"/>
                  </a:cubicBezTo>
                  <a:cubicBezTo>
                    <a:pt x="435500" y="404833"/>
                    <a:pt x="449885" y="422777"/>
                    <a:pt x="469450" y="432617"/>
                  </a:cubicBezTo>
                  <a:cubicBezTo>
                    <a:pt x="475204" y="435511"/>
                    <a:pt x="480383" y="438405"/>
                    <a:pt x="485562" y="441300"/>
                  </a:cubicBezTo>
                  <a:cubicBezTo>
                    <a:pt x="490165" y="444193"/>
                    <a:pt x="492467" y="448245"/>
                    <a:pt x="491316" y="454034"/>
                  </a:cubicBezTo>
                  <a:cubicBezTo>
                    <a:pt x="489590" y="460401"/>
                    <a:pt x="484986" y="460979"/>
                    <a:pt x="480383" y="459822"/>
                  </a:cubicBezTo>
                  <a:cubicBezTo>
                    <a:pt x="471752" y="456349"/>
                    <a:pt x="463696" y="454612"/>
                    <a:pt x="454489" y="455770"/>
                  </a:cubicBezTo>
                  <a:cubicBezTo>
                    <a:pt x="449885" y="456349"/>
                    <a:pt x="444707" y="457506"/>
                    <a:pt x="443556" y="463295"/>
                  </a:cubicBezTo>
                  <a:cubicBezTo>
                    <a:pt x="441254" y="470240"/>
                    <a:pt x="444131" y="475450"/>
                    <a:pt x="448734" y="480081"/>
                  </a:cubicBezTo>
                  <a:cubicBezTo>
                    <a:pt x="449885" y="480659"/>
                    <a:pt x="450461" y="481238"/>
                    <a:pt x="451612" y="481817"/>
                  </a:cubicBezTo>
                  <a:cubicBezTo>
                    <a:pt x="471176" y="491657"/>
                    <a:pt x="471176" y="491657"/>
                    <a:pt x="465997" y="510179"/>
                  </a:cubicBezTo>
                  <a:cubicBezTo>
                    <a:pt x="464846" y="514810"/>
                    <a:pt x="463696" y="520020"/>
                    <a:pt x="463120" y="524650"/>
                  </a:cubicBezTo>
                  <a:cubicBezTo>
                    <a:pt x="461969" y="534490"/>
                    <a:pt x="457366" y="541436"/>
                    <a:pt x="448159" y="543752"/>
                  </a:cubicBezTo>
                  <a:cubicBezTo>
                    <a:pt x="434349" y="546067"/>
                    <a:pt x="427444" y="555328"/>
                    <a:pt x="423991" y="568062"/>
                  </a:cubicBezTo>
                  <a:cubicBezTo>
                    <a:pt x="417086" y="561116"/>
                    <a:pt x="419963" y="554170"/>
                    <a:pt x="421114" y="547225"/>
                  </a:cubicBezTo>
                  <a:cubicBezTo>
                    <a:pt x="422265" y="542594"/>
                    <a:pt x="419388" y="538542"/>
                    <a:pt x="415935" y="540857"/>
                  </a:cubicBezTo>
                  <a:cubicBezTo>
                    <a:pt x="403851" y="550698"/>
                    <a:pt x="387740" y="546067"/>
                    <a:pt x="375080" y="551855"/>
                  </a:cubicBezTo>
                  <a:lnTo>
                    <a:pt x="374939" y="551794"/>
                  </a:lnTo>
                  <a:lnTo>
                    <a:pt x="390935" y="565677"/>
                  </a:lnTo>
                  <a:cubicBezTo>
                    <a:pt x="395549" y="570349"/>
                    <a:pt x="398432" y="576189"/>
                    <a:pt x="393819" y="582028"/>
                  </a:cubicBezTo>
                  <a:cubicBezTo>
                    <a:pt x="390359" y="587284"/>
                    <a:pt x="385168" y="583196"/>
                    <a:pt x="381131" y="581444"/>
                  </a:cubicBezTo>
                  <a:cubicBezTo>
                    <a:pt x="371327" y="579692"/>
                    <a:pt x="362099" y="576189"/>
                    <a:pt x="353449" y="574437"/>
                  </a:cubicBezTo>
                  <a:cubicBezTo>
                    <a:pt x="344798" y="573269"/>
                    <a:pt x="339607" y="577941"/>
                    <a:pt x="341337" y="587284"/>
                  </a:cubicBezTo>
                  <a:cubicBezTo>
                    <a:pt x="344221" y="597211"/>
                    <a:pt x="341914" y="604218"/>
                    <a:pt x="333840" y="609474"/>
                  </a:cubicBezTo>
                  <a:cubicBezTo>
                    <a:pt x="325766" y="614730"/>
                    <a:pt x="317692" y="620569"/>
                    <a:pt x="309618" y="625825"/>
                  </a:cubicBezTo>
                  <a:cubicBezTo>
                    <a:pt x="302120" y="630496"/>
                    <a:pt x="306734" y="636336"/>
                    <a:pt x="308464" y="641591"/>
                  </a:cubicBezTo>
                  <a:cubicBezTo>
                    <a:pt x="304427" y="641591"/>
                    <a:pt x="300967" y="641591"/>
                    <a:pt x="297507" y="641591"/>
                  </a:cubicBezTo>
                  <a:cubicBezTo>
                    <a:pt x="290009" y="642175"/>
                    <a:pt x="281359" y="641007"/>
                    <a:pt x="284242" y="653270"/>
                  </a:cubicBezTo>
                  <a:cubicBezTo>
                    <a:pt x="285395" y="659694"/>
                    <a:pt x="281359" y="664950"/>
                    <a:pt x="278475" y="670205"/>
                  </a:cubicBezTo>
                  <a:cubicBezTo>
                    <a:pt x="276168" y="674877"/>
                    <a:pt x="272131" y="677796"/>
                    <a:pt x="266941" y="677796"/>
                  </a:cubicBezTo>
                  <a:cubicBezTo>
                    <a:pt x="258867" y="677796"/>
                    <a:pt x="253676" y="672541"/>
                    <a:pt x="250792" y="664950"/>
                  </a:cubicBezTo>
                  <a:cubicBezTo>
                    <a:pt x="249062" y="660862"/>
                    <a:pt x="250216" y="655606"/>
                    <a:pt x="254253" y="651519"/>
                  </a:cubicBezTo>
                  <a:cubicBezTo>
                    <a:pt x="257713" y="648599"/>
                    <a:pt x="261750" y="646263"/>
                    <a:pt x="265210" y="642175"/>
                  </a:cubicBezTo>
                  <a:cubicBezTo>
                    <a:pt x="276168" y="631080"/>
                    <a:pt x="284242" y="616482"/>
                    <a:pt x="290009" y="597211"/>
                  </a:cubicBezTo>
                  <a:cubicBezTo>
                    <a:pt x="291740" y="591372"/>
                    <a:pt x="295200" y="586116"/>
                    <a:pt x="297507" y="580277"/>
                  </a:cubicBezTo>
                  <a:cubicBezTo>
                    <a:pt x="299525" y="575021"/>
                    <a:pt x="298516" y="571955"/>
                    <a:pt x="296065" y="570057"/>
                  </a:cubicBezTo>
                  <a:lnTo>
                    <a:pt x="286448" y="566997"/>
                  </a:lnTo>
                  <a:lnTo>
                    <a:pt x="286722" y="567457"/>
                  </a:lnTo>
                  <a:cubicBezTo>
                    <a:pt x="281524" y="576740"/>
                    <a:pt x="278636" y="587184"/>
                    <a:pt x="278636" y="597627"/>
                  </a:cubicBezTo>
                  <a:cubicBezTo>
                    <a:pt x="257842" y="598788"/>
                    <a:pt x="238781" y="598788"/>
                    <a:pt x="220298" y="601109"/>
                  </a:cubicBezTo>
                  <a:cubicBezTo>
                    <a:pt x="200660" y="603429"/>
                    <a:pt x="182176" y="603429"/>
                    <a:pt x="167159" y="588345"/>
                  </a:cubicBezTo>
                  <a:cubicBezTo>
                    <a:pt x="166581" y="587764"/>
                    <a:pt x="163116" y="588925"/>
                    <a:pt x="160805" y="589505"/>
                  </a:cubicBezTo>
                  <a:lnTo>
                    <a:pt x="150252" y="600529"/>
                  </a:lnTo>
                  <a:lnTo>
                    <a:pt x="155748" y="608395"/>
                  </a:lnTo>
                  <a:cubicBezTo>
                    <a:pt x="165029" y="626671"/>
                    <a:pt x="149425" y="642073"/>
                    <a:pt x="144391" y="659244"/>
                  </a:cubicBezTo>
                  <a:cubicBezTo>
                    <a:pt x="142666" y="662706"/>
                    <a:pt x="139790" y="665015"/>
                    <a:pt x="136913" y="666746"/>
                  </a:cubicBezTo>
                  <a:cubicBezTo>
                    <a:pt x="118505" y="671364"/>
                    <a:pt x="99521" y="675981"/>
                    <a:pt x="81112" y="665592"/>
                  </a:cubicBezTo>
                  <a:cubicBezTo>
                    <a:pt x="75360" y="662706"/>
                    <a:pt x="69607" y="662706"/>
                    <a:pt x="63279" y="664438"/>
                  </a:cubicBezTo>
                  <a:cubicBezTo>
                    <a:pt x="14957" y="682907"/>
                    <a:pt x="14957" y="682907"/>
                    <a:pt x="0" y="635580"/>
                  </a:cubicBezTo>
                  <a:cubicBezTo>
                    <a:pt x="3452" y="625192"/>
                    <a:pt x="0" y="613649"/>
                    <a:pt x="5753" y="603837"/>
                  </a:cubicBezTo>
                  <a:cubicBezTo>
                    <a:pt x="6903" y="602106"/>
                    <a:pt x="7478" y="600374"/>
                    <a:pt x="6328" y="598066"/>
                  </a:cubicBezTo>
                  <a:cubicBezTo>
                    <a:pt x="6903" y="595757"/>
                    <a:pt x="8629" y="594025"/>
                    <a:pt x="10930" y="593449"/>
                  </a:cubicBezTo>
                  <a:cubicBezTo>
                    <a:pt x="14382" y="587677"/>
                    <a:pt x="7478" y="583637"/>
                    <a:pt x="9779" y="578443"/>
                  </a:cubicBezTo>
                  <a:cubicBezTo>
                    <a:pt x="10355" y="564591"/>
                    <a:pt x="8629" y="551317"/>
                    <a:pt x="5753" y="538042"/>
                  </a:cubicBezTo>
                  <a:cubicBezTo>
                    <a:pt x="5753" y="532847"/>
                    <a:pt x="7478" y="527653"/>
                    <a:pt x="10355" y="523036"/>
                  </a:cubicBezTo>
                  <a:lnTo>
                    <a:pt x="19359" y="521028"/>
                  </a:lnTo>
                  <a:lnTo>
                    <a:pt x="19292" y="520461"/>
                  </a:lnTo>
                  <a:cubicBezTo>
                    <a:pt x="15249" y="514659"/>
                    <a:pt x="16982" y="508277"/>
                    <a:pt x="16404" y="501895"/>
                  </a:cubicBezTo>
                  <a:cubicBezTo>
                    <a:pt x="16982" y="498413"/>
                    <a:pt x="18137" y="495513"/>
                    <a:pt x="21025" y="493192"/>
                  </a:cubicBezTo>
                  <a:lnTo>
                    <a:pt x="21025" y="493772"/>
                  </a:lnTo>
                  <a:cubicBezTo>
                    <a:pt x="30844" y="474625"/>
                    <a:pt x="24491" y="454318"/>
                    <a:pt x="26801" y="435172"/>
                  </a:cubicBezTo>
                  <a:lnTo>
                    <a:pt x="27415" y="434297"/>
                  </a:lnTo>
                  <a:lnTo>
                    <a:pt x="20759" y="430724"/>
                  </a:lnTo>
                  <a:cubicBezTo>
                    <a:pt x="20184" y="426094"/>
                    <a:pt x="20184" y="422043"/>
                    <a:pt x="20184" y="417414"/>
                  </a:cubicBezTo>
                  <a:cubicBezTo>
                    <a:pt x="15008" y="383270"/>
                    <a:pt x="12708" y="348548"/>
                    <a:pt x="20759" y="313825"/>
                  </a:cubicBezTo>
                  <a:lnTo>
                    <a:pt x="20184" y="314404"/>
                  </a:lnTo>
                  <a:cubicBezTo>
                    <a:pt x="24209" y="309775"/>
                    <a:pt x="23060" y="303409"/>
                    <a:pt x="27085" y="298779"/>
                  </a:cubicBezTo>
                  <a:lnTo>
                    <a:pt x="27085" y="298200"/>
                  </a:lnTo>
                  <a:cubicBezTo>
                    <a:pt x="31686" y="294728"/>
                    <a:pt x="30535" y="287784"/>
                    <a:pt x="35136" y="284312"/>
                  </a:cubicBezTo>
                  <a:lnTo>
                    <a:pt x="35136" y="284890"/>
                  </a:lnTo>
                  <a:cubicBezTo>
                    <a:pt x="36861" y="281997"/>
                    <a:pt x="39737" y="279682"/>
                    <a:pt x="41462" y="276789"/>
                  </a:cubicBezTo>
                  <a:lnTo>
                    <a:pt x="42037" y="275631"/>
                  </a:lnTo>
                  <a:cubicBezTo>
                    <a:pt x="44337" y="273895"/>
                    <a:pt x="46637" y="272159"/>
                    <a:pt x="48363" y="269265"/>
                  </a:cubicBezTo>
                  <a:lnTo>
                    <a:pt x="48938" y="268108"/>
                  </a:lnTo>
                  <a:cubicBezTo>
                    <a:pt x="51813" y="266950"/>
                    <a:pt x="54113" y="264636"/>
                    <a:pt x="56413" y="261742"/>
                  </a:cubicBezTo>
                  <a:lnTo>
                    <a:pt x="56989" y="261164"/>
                  </a:lnTo>
                  <a:cubicBezTo>
                    <a:pt x="59289" y="259427"/>
                    <a:pt x="62165" y="256534"/>
                    <a:pt x="63890" y="254798"/>
                  </a:cubicBezTo>
                  <a:cubicBezTo>
                    <a:pt x="66765" y="251904"/>
                    <a:pt x="69065" y="249011"/>
                    <a:pt x="72516" y="247275"/>
                  </a:cubicBezTo>
                  <a:lnTo>
                    <a:pt x="71941" y="247853"/>
                  </a:lnTo>
                  <a:lnTo>
                    <a:pt x="79989" y="240333"/>
                  </a:lnTo>
                  <a:lnTo>
                    <a:pt x="79417" y="240909"/>
                  </a:lnTo>
                  <a:lnTo>
                    <a:pt x="79992" y="240330"/>
                  </a:lnTo>
                  <a:lnTo>
                    <a:pt x="79989" y="240333"/>
                  </a:lnTo>
                  <a:lnTo>
                    <a:pt x="86893" y="233385"/>
                  </a:lnTo>
                  <a:lnTo>
                    <a:pt x="94369" y="224705"/>
                  </a:lnTo>
                  <a:lnTo>
                    <a:pt x="93793" y="225862"/>
                  </a:lnTo>
                  <a:cubicBezTo>
                    <a:pt x="95518" y="221232"/>
                    <a:pt x="97819" y="221232"/>
                    <a:pt x="100119" y="224705"/>
                  </a:cubicBezTo>
                  <a:lnTo>
                    <a:pt x="102083" y="224211"/>
                  </a:lnTo>
                  <a:lnTo>
                    <a:pt x="98513" y="222443"/>
                  </a:lnTo>
                  <a:cubicBezTo>
                    <a:pt x="96784" y="217245"/>
                    <a:pt x="96208" y="212047"/>
                    <a:pt x="101394" y="208582"/>
                  </a:cubicBezTo>
                  <a:lnTo>
                    <a:pt x="100818" y="209160"/>
                  </a:lnTo>
                  <a:cubicBezTo>
                    <a:pt x="104853" y="203962"/>
                    <a:pt x="104853" y="198765"/>
                    <a:pt x="104853" y="193567"/>
                  </a:cubicBezTo>
                  <a:cubicBezTo>
                    <a:pt x="104853" y="190679"/>
                    <a:pt x="106005" y="188369"/>
                    <a:pt x="108311" y="186637"/>
                  </a:cubicBezTo>
                  <a:cubicBezTo>
                    <a:pt x="110039" y="184904"/>
                    <a:pt x="110039" y="183172"/>
                    <a:pt x="108887" y="180862"/>
                  </a:cubicBezTo>
                  <a:cubicBezTo>
                    <a:pt x="111192" y="177397"/>
                    <a:pt x="111192" y="173931"/>
                    <a:pt x="108311" y="170466"/>
                  </a:cubicBezTo>
                  <a:cubicBezTo>
                    <a:pt x="108887" y="168156"/>
                    <a:pt x="108887" y="166424"/>
                    <a:pt x="107734" y="164691"/>
                  </a:cubicBezTo>
                  <a:cubicBezTo>
                    <a:pt x="104853" y="154296"/>
                    <a:pt x="93326" y="155451"/>
                    <a:pt x="88139" y="148521"/>
                  </a:cubicBezTo>
                  <a:cubicBezTo>
                    <a:pt x="88139" y="146789"/>
                    <a:pt x="88139" y="145634"/>
                    <a:pt x="86410" y="145056"/>
                  </a:cubicBezTo>
                  <a:cubicBezTo>
                    <a:pt x="87563" y="141014"/>
                    <a:pt x="89868" y="137549"/>
                    <a:pt x="92749" y="134661"/>
                  </a:cubicBezTo>
                  <a:lnTo>
                    <a:pt x="92749" y="134084"/>
                  </a:lnTo>
                  <a:cubicBezTo>
                    <a:pt x="97936" y="130618"/>
                    <a:pt x="96208" y="124266"/>
                    <a:pt x="99666" y="120223"/>
                  </a:cubicBezTo>
                  <a:cubicBezTo>
                    <a:pt x="101394" y="118491"/>
                    <a:pt x="101971" y="116181"/>
                    <a:pt x="100818" y="114448"/>
                  </a:cubicBezTo>
                  <a:cubicBezTo>
                    <a:pt x="106581" y="106940"/>
                    <a:pt x="101971" y="97123"/>
                    <a:pt x="107734" y="90192"/>
                  </a:cubicBezTo>
                  <a:cubicBezTo>
                    <a:pt x="108887" y="89037"/>
                    <a:pt x="109463" y="87305"/>
                    <a:pt x="108887" y="84995"/>
                  </a:cubicBezTo>
                  <a:cubicBezTo>
                    <a:pt x="111192" y="79797"/>
                    <a:pt x="111768" y="74022"/>
                    <a:pt x="111768" y="68247"/>
                  </a:cubicBezTo>
                  <a:cubicBezTo>
                    <a:pt x="112344" y="65360"/>
                    <a:pt x="114074" y="63050"/>
                    <a:pt x="116379" y="61317"/>
                  </a:cubicBezTo>
                  <a:lnTo>
                    <a:pt x="115803" y="61895"/>
                  </a:lnTo>
                  <a:cubicBezTo>
                    <a:pt x="117531" y="57852"/>
                    <a:pt x="120413" y="56120"/>
                    <a:pt x="122718" y="53810"/>
                  </a:cubicBezTo>
                  <a:cubicBezTo>
                    <a:pt x="125600" y="50922"/>
                    <a:pt x="127905" y="48612"/>
                    <a:pt x="129634" y="45724"/>
                  </a:cubicBezTo>
                  <a:cubicBezTo>
                    <a:pt x="132516" y="43414"/>
                    <a:pt x="135398" y="40527"/>
                    <a:pt x="138279" y="38794"/>
                  </a:cubicBezTo>
                  <a:lnTo>
                    <a:pt x="137703" y="39372"/>
                  </a:lnTo>
                  <a:cubicBezTo>
                    <a:pt x="141161" y="34174"/>
                    <a:pt x="148653" y="35907"/>
                    <a:pt x="152111" y="31287"/>
                  </a:cubicBezTo>
                  <a:lnTo>
                    <a:pt x="152687" y="31287"/>
                  </a:lnTo>
                  <a:cubicBezTo>
                    <a:pt x="156145" y="27244"/>
                    <a:pt x="163061" y="27821"/>
                    <a:pt x="167095" y="23779"/>
                  </a:cubicBezTo>
                  <a:lnTo>
                    <a:pt x="167095" y="24356"/>
                  </a:lnTo>
                  <a:cubicBezTo>
                    <a:pt x="172282" y="20314"/>
                    <a:pt x="178622" y="16849"/>
                    <a:pt x="183809" y="12228"/>
                  </a:cubicBezTo>
                  <a:cubicBezTo>
                    <a:pt x="187843" y="9918"/>
                    <a:pt x="193030" y="8763"/>
                    <a:pt x="198217" y="8763"/>
                  </a:cubicBezTo>
                  <a:cubicBezTo>
                    <a:pt x="208014" y="9918"/>
                    <a:pt x="217812" y="16271"/>
                    <a:pt x="228186" y="9918"/>
                  </a:cubicBezTo>
                  <a:cubicBezTo>
                    <a:pt x="239712" y="9918"/>
                    <a:pt x="251238" y="9918"/>
                    <a:pt x="262765" y="9918"/>
                  </a:cubicBezTo>
                  <a:cubicBezTo>
                    <a:pt x="265070" y="7031"/>
                    <a:pt x="267376" y="5876"/>
                    <a:pt x="270833" y="5876"/>
                  </a:cubicBezTo>
                  <a:cubicBezTo>
                    <a:pt x="274868" y="5876"/>
                    <a:pt x="278902" y="5298"/>
                    <a:pt x="283513" y="4143"/>
                  </a:cubicBezTo>
                  <a:cubicBezTo>
                    <a:pt x="286394" y="3566"/>
                    <a:pt x="288699" y="2988"/>
                    <a:pt x="291581" y="2988"/>
                  </a:cubicBezTo>
                  <a:cubicBezTo>
                    <a:pt x="296191" y="1833"/>
                    <a:pt x="300226" y="1256"/>
                    <a:pt x="304260" y="1833"/>
                  </a:cubicBezTo>
                  <a:cubicBezTo>
                    <a:pt x="305989" y="2411"/>
                    <a:pt x="307142" y="2411"/>
                    <a:pt x="308871" y="2988"/>
                  </a:cubicBezTo>
                  <a:cubicBezTo>
                    <a:pt x="325008" y="2988"/>
                    <a:pt x="341721" y="2988"/>
                    <a:pt x="358434" y="2411"/>
                  </a:cubicBezTo>
                  <a:cubicBezTo>
                    <a:pt x="359587" y="2411"/>
                    <a:pt x="361316" y="1833"/>
                    <a:pt x="363045" y="1833"/>
                  </a:cubicBezTo>
                  <a:cubicBezTo>
                    <a:pt x="367655" y="678"/>
                    <a:pt x="372266" y="678"/>
                    <a:pt x="376877" y="1833"/>
                  </a:cubicBezTo>
                  <a:cubicBezTo>
                    <a:pt x="380911" y="1833"/>
                    <a:pt x="386098" y="2988"/>
                    <a:pt x="390132" y="4143"/>
                  </a:cubicBezTo>
                  <a:cubicBezTo>
                    <a:pt x="397624" y="6453"/>
                    <a:pt x="405693" y="7608"/>
                    <a:pt x="413185" y="9341"/>
                  </a:cubicBezTo>
                  <a:cubicBezTo>
                    <a:pt x="418372" y="10496"/>
                    <a:pt x="422406" y="12806"/>
                    <a:pt x="425288" y="16849"/>
                  </a:cubicBezTo>
                  <a:cubicBezTo>
                    <a:pt x="448341" y="22624"/>
                    <a:pt x="471393" y="21469"/>
                    <a:pt x="493870" y="17426"/>
                  </a:cubicBezTo>
                  <a:cubicBezTo>
                    <a:pt x="503668" y="19159"/>
                    <a:pt x="512889" y="18004"/>
                    <a:pt x="522110" y="15116"/>
                  </a:cubicBezTo>
                  <a:cubicBezTo>
                    <a:pt x="536518" y="8186"/>
                    <a:pt x="552655" y="17426"/>
                    <a:pt x="566487" y="9341"/>
                  </a:cubicBezTo>
                  <a:lnTo>
                    <a:pt x="566487" y="9918"/>
                  </a:lnTo>
                  <a:cubicBezTo>
                    <a:pt x="573979" y="1256"/>
                    <a:pt x="583776" y="-477"/>
                    <a:pt x="594726" y="101"/>
                  </a:cubicBezTo>
                  <a:close/>
                </a:path>
              </a:pathLst>
            </a:custGeom>
            <a:solidFill>
              <a:srgbClr val="FCDC61">
                <a:alpha val="79610"/>
              </a:srgbClr>
            </a:solidFill>
            <a:ln>
              <a:noFill/>
            </a:ln>
          </p:spPr>
          <p:txBody>
            <a:bodyPr anchorCtr="0" anchor="ctr" bIns="22850" lIns="45725" spcFirstLastPara="1" rIns="45725" wrap="square" tIns="2285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747993"/>
                </a:solidFill>
                <a:latin typeface="Jost Light"/>
                <a:ea typeface="Jost Light"/>
                <a:cs typeface="Jost Light"/>
                <a:sym typeface="Jost Light"/>
              </a:endParaRPr>
            </a:p>
          </p:txBody>
        </p:sp>
        <p:sp>
          <p:nvSpPr>
            <p:cNvPr id="1013" name="Google Shape;1013;g311d5cb9a0a_0_734"/>
            <p:cNvSpPr/>
            <p:nvPr/>
          </p:nvSpPr>
          <p:spPr>
            <a:xfrm>
              <a:off x="11903149" y="4780824"/>
              <a:ext cx="1669176" cy="1119119"/>
            </a:xfrm>
            <a:custGeom>
              <a:rect b="b" l="l" r="r" t="t"/>
              <a:pathLst>
                <a:path extrusionOk="0" h="2406707" w="3609029">
                  <a:moveTo>
                    <a:pt x="220318" y="2093670"/>
                  </a:moveTo>
                  <a:lnTo>
                    <a:pt x="221562" y="2093670"/>
                  </a:lnTo>
                  <a:lnTo>
                    <a:pt x="220495" y="2093833"/>
                  </a:lnTo>
                  <a:lnTo>
                    <a:pt x="220318" y="2093670"/>
                  </a:lnTo>
                  <a:close/>
                  <a:moveTo>
                    <a:pt x="784594" y="2091678"/>
                  </a:moveTo>
                  <a:cubicBezTo>
                    <a:pt x="719775" y="2158949"/>
                    <a:pt x="617562" y="2096661"/>
                    <a:pt x="547757" y="2162687"/>
                  </a:cubicBezTo>
                  <a:cubicBezTo>
                    <a:pt x="525320" y="2184176"/>
                    <a:pt x="506389" y="2150307"/>
                    <a:pt x="482024" y="2132030"/>
                  </a:cubicBezTo>
                  <a:lnTo>
                    <a:pt x="463530" y="2124737"/>
                  </a:lnTo>
                  <a:lnTo>
                    <a:pt x="460579" y="2138908"/>
                  </a:lnTo>
                  <a:cubicBezTo>
                    <a:pt x="454707" y="2157600"/>
                    <a:pt x="443902" y="2159225"/>
                    <a:pt x="400681" y="2165726"/>
                  </a:cubicBezTo>
                  <a:cubicBezTo>
                    <a:pt x="404440" y="2183063"/>
                    <a:pt x="429495" y="2175633"/>
                    <a:pt x="433253" y="2192970"/>
                  </a:cubicBezTo>
                  <a:lnTo>
                    <a:pt x="432185" y="2193643"/>
                  </a:lnTo>
                  <a:lnTo>
                    <a:pt x="444962" y="2204331"/>
                  </a:lnTo>
                  <a:cubicBezTo>
                    <a:pt x="454892" y="2211806"/>
                    <a:pt x="464821" y="2220527"/>
                    <a:pt x="475992" y="2228003"/>
                  </a:cubicBezTo>
                  <a:cubicBezTo>
                    <a:pt x="482197" y="2230494"/>
                    <a:pt x="488403" y="2234232"/>
                    <a:pt x="494609" y="2236724"/>
                  </a:cubicBezTo>
                  <a:cubicBezTo>
                    <a:pt x="579009" y="2236724"/>
                    <a:pt x="663408" y="2226757"/>
                    <a:pt x="749049" y="2241707"/>
                  </a:cubicBezTo>
                  <a:cubicBezTo>
                    <a:pt x="835931" y="2257904"/>
                    <a:pt x="787525" y="2176922"/>
                    <a:pt x="808626" y="2143283"/>
                  </a:cubicBezTo>
                  <a:lnTo>
                    <a:pt x="817589" y="2138999"/>
                  </a:lnTo>
                  <a:lnTo>
                    <a:pt x="810274" y="2130248"/>
                  </a:lnTo>
                  <a:lnTo>
                    <a:pt x="812173" y="2116053"/>
                  </a:lnTo>
                  <a:lnTo>
                    <a:pt x="797059" y="2111611"/>
                  </a:lnTo>
                  <a:cubicBezTo>
                    <a:pt x="792073" y="2105382"/>
                    <a:pt x="787087" y="2099153"/>
                    <a:pt x="784594" y="2091678"/>
                  </a:cubicBezTo>
                  <a:close/>
                  <a:moveTo>
                    <a:pt x="933863" y="2035446"/>
                  </a:moveTo>
                  <a:lnTo>
                    <a:pt x="933628" y="2035599"/>
                  </a:lnTo>
                  <a:lnTo>
                    <a:pt x="933913" y="2035627"/>
                  </a:lnTo>
                  <a:lnTo>
                    <a:pt x="933863" y="2035446"/>
                  </a:lnTo>
                  <a:close/>
                  <a:moveTo>
                    <a:pt x="293780" y="1890329"/>
                  </a:moveTo>
                  <a:lnTo>
                    <a:pt x="291684" y="1895777"/>
                  </a:lnTo>
                  <a:lnTo>
                    <a:pt x="295963" y="1893602"/>
                  </a:lnTo>
                  <a:lnTo>
                    <a:pt x="293780" y="1890329"/>
                  </a:lnTo>
                  <a:close/>
                  <a:moveTo>
                    <a:pt x="621370" y="1703835"/>
                  </a:moveTo>
                  <a:cubicBezTo>
                    <a:pt x="628219" y="1715687"/>
                    <a:pt x="636313" y="1724732"/>
                    <a:pt x="645341" y="1731730"/>
                  </a:cubicBezTo>
                  <a:lnTo>
                    <a:pt x="647507" y="1732873"/>
                  </a:lnTo>
                  <a:lnTo>
                    <a:pt x="660226" y="1748903"/>
                  </a:lnTo>
                  <a:cubicBezTo>
                    <a:pt x="682231" y="1773933"/>
                    <a:pt x="702311" y="1798963"/>
                    <a:pt x="620125" y="1792413"/>
                  </a:cubicBezTo>
                  <a:cubicBezTo>
                    <a:pt x="613899" y="1792413"/>
                    <a:pt x="617635" y="1806136"/>
                    <a:pt x="615144" y="1813622"/>
                  </a:cubicBezTo>
                  <a:cubicBezTo>
                    <a:pt x="613899" y="1821107"/>
                    <a:pt x="610163" y="1826098"/>
                    <a:pt x="603937" y="1831088"/>
                  </a:cubicBezTo>
                  <a:cubicBezTo>
                    <a:pt x="549147" y="1836078"/>
                    <a:pt x="518016" y="1877248"/>
                    <a:pt x="480659" y="1909685"/>
                  </a:cubicBezTo>
                  <a:cubicBezTo>
                    <a:pt x="476924" y="1912180"/>
                    <a:pt x="470698" y="1914676"/>
                    <a:pt x="466962" y="1918418"/>
                  </a:cubicBezTo>
                  <a:cubicBezTo>
                    <a:pt x="468830" y="1930270"/>
                    <a:pt x="476613" y="1934013"/>
                    <a:pt x="485174" y="1936664"/>
                  </a:cubicBezTo>
                  <a:lnTo>
                    <a:pt x="495884" y="1940045"/>
                  </a:lnTo>
                  <a:lnTo>
                    <a:pt x="496008" y="1937223"/>
                  </a:lnTo>
                  <a:cubicBezTo>
                    <a:pt x="499689" y="1927238"/>
                    <a:pt x="511609" y="1927238"/>
                    <a:pt x="522827" y="1927238"/>
                  </a:cubicBezTo>
                  <a:lnTo>
                    <a:pt x="528704" y="1932101"/>
                  </a:lnTo>
                  <a:lnTo>
                    <a:pt x="529987" y="1924163"/>
                  </a:lnTo>
                  <a:cubicBezTo>
                    <a:pt x="532447" y="1914018"/>
                    <a:pt x="536138" y="1903873"/>
                    <a:pt x="548440" y="1902605"/>
                  </a:cubicBezTo>
                  <a:cubicBezTo>
                    <a:pt x="557052" y="1901337"/>
                    <a:pt x="559512" y="1910214"/>
                    <a:pt x="563203" y="1916554"/>
                  </a:cubicBezTo>
                  <a:cubicBezTo>
                    <a:pt x="569354" y="1930504"/>
                    <a:pt x="573045" y="1945721"/>
                    <a:pt x="580426" y="1959670"/>
                  </a:cubicBezTo>
                  <a:cubicBezTo>
                    <a:pt x="582887" y="1964742"/>
                    <a:pt x="586885" y="1967279"/>
                    <a:pt x="591498" y="1968864"/>
                  </a:cubicBezTo>
                  <a:lnTo>
                    <a:pt x="595860" y="1969894"/>
                  </a:lnTo>
                  <a:lnTo>
                    <a:pt x="601357" y="1960874"/>
                  </a:lnTo>
                  <a:cubicBezTo>
                    <a:pt x="653711" y="1884882"/>
                    <a:pt x="744706" y="1884882"/>
                    <a:pt x="818250" y="1850001"/>
                  </a:cubicBezTo>
                  <a:cubicBezTo>
                    <a:pt x="844426" y="1837543"/>
                    <a:pt x="864370" y="1872425"/>
                    <a:pt x="890547" y="1864950"/>
                  </a:cubicBezTo>
                  <a:cubicBezTo>
                    <a:pt x="819496" y="1835052"/>
                    <a:pt x="821989" y="1836298"/>
                    <a:pt x="878082" y="1765289"/>
                  </a:cubicBezTo>
                  <a:cubicBezTo>
                    <a:pt x="886184" y="1755323"/>
                    <a:pt x="892105" y="1744423"/>
                    <a:pt x="899272" y="1734612"/>
                  </a:cubicBezTo>
                  <a:lnTo>
                    <a:pt x="919182" y="1717850"/>
                  </a:lnTo>
                  <a:lnTo>
                    <a:pt x="894699" y="1724108"/>
                  </a:lnTo>
                  <a:cubicBezTo>
                    <a:pt x="886294" y="1729722"/>
                    <a:pt x="879134" y="1737520"/>
                    <a:pt x="871662" y="1745005"/>
                  </a:cubicBezTo>
                  <a:cubicBezTo>
                    <a:pt x="865436" y="1748748"/>
                    <a:pt x="857964" y="1751243"/>
                    <a:pt x="850493" y="1751243"/>
                  </a:cubicBezTo>
                  <a:cubicBezTo>
                    <a:pt x="814381" y="1738767"/>
                    <a:pt x="780760" y="1766214"/>
                    <a:pt x="743403" y="1759976"/>
                  </a:cubicBezTo>
                  <a:cubicBezTo>
                    <a:pt x="719744" y="1756857"/>
                    <a:pt x="696084" y="1754673"/>
                    <a:pt x="674915" y="1747344"/>
                  </a:cubicBezTo>
                  <a:lnTo>
                    <a:pt x="647507" y="1732873"/>
                  </a:lnTo>
                  <a:lnTo>
                    <a:pt x="641294" y="1725043"/>
                  </a:lnTo>
                  <a:cubicBezTo>
                    <a:pt x="635068" y="1716310"/>
                    <a:pt x="626351" y="1712568"/>
                    <a:pt x="621370" y="1703835"/>
                  </a:cubicBezTo>
                  <a:close/>
                  <a:moveTo>
                    <a:pt x="2265615" y="1582615"/>
                  </a:moveTo>
                  <a:cubicBezTo>
                    <a:pt x="2270536" y="1582615"/>
                    <a:pt x="2275457" y="1582615"/>
                    <a:pt x="2281608" y="1582615"/>
                  </a:cubicBezTo>
                  <a:cubicBezTo>
                    <a:pt x="2281608" y="1587539"/>
                    <a:pt x="2280378" y="1593695"/>
                    <a:pt x="2282838" y="1597389"/>
                  </a:cubicBezTo>
                  <a:cubicBezTo>
                    <a:pt x="2297601" y="1619550"/>
                    <a:pt x="2272996" y="1645404"/>
                    <a:pt x="2286529" y="1663872"/>
                  </a:cubicBezTo>
                  <a:cubicBezTo>
                    <a:pt x="2298831" y="1682339"/>
                    <a:pt x="2319745" y="1694651"/>
                    <a:pt x="2336969" y="1709425"/>
                  </a:cubicBezTo>
                  <a:cubicBezTo>
                    <a:pt x="2356653" y="1725430"/>
                    <a:pt x="2361574" y="1747592"/>
                    <a:pt x="2360343" y="1772215"/>
                  </a:cubicBezTo>
                  <a:cubicBezTo>
                    <a:pt x="2372646" y="1786989"/>
                    <a:pt x="2367725" y="1799301"/>
                    <a:pt x="2350501" y="1806688"/>
                  </a:cubicBezTo>
                  <a:cubicBezTo>
                    <a:pt x="2338199" y="1806688"/>
                    <a:pt x="2330818" y="1799301"/>
                    <a:pt x="2327127" y="1786989"/>
                  </a:cubicBezTo>
                  <a:cubicBezTo>
                    <a:pt x="2333278" y="1770984"/>
                    <a:pt x="2348041" y="1756210"/>
                    <a:pt x="2327127" y="1737742"/>
                  </a:cubicBezTo>
                  <a:cubicBezTo>
                    <a:pt x="2311134" y="1724199"/>
                    <a:pt x="2301292" y="1725430"/>
                    <a:pt x="2282838" y="1729124"/>
                  </a:cubicBezTo>
                  <a:cubicBezTo>
                    <a:pt x="2268075" y="1731586"/>
                    <a:pt x="2252082" y="1730355"/>
                    <a:pt x="2238550" y="1740204"/>
                  </a:cubicBezTo>
                  <a:cubicBezTo>
                    <a:pt x="2232399" y="1746361"/>
                    <a:pt x="2223787" y="1748823"/>
                    <a:pt x="2218866" y="1740204"/>
                  </a:cubicBezTo>
                  <a:cubicBezTo>
                    <a:pt x="2215175" y="1730355"/>
                    <a:pt x="2209024" y="1716812"/>
                    <a:pt x="2212715" y="1710656"/>
                  </a:cubicBezTo>
                  <a:cubicBezTo>
                    <a:pt x="2236089" y="1676184"/>
                    <a:pt x="2234859" y="1630630"/>
                    <a:pt x="2261924" y="1597389"/>
                  </a:cubicBezTo>
                  <a:cubicBezTo>
                    <a:pt x="2265615" y="1594926"/>
                    <a:pt x="2264385" y="1587539"/>
                    <a:pt x="2265615" y="1582615"/>
                  </a:cubicBezTo>
                  <a:close/>
                  <a:moveTo>
                    <a:pt x="1357515" y="1511182"/>
                  </a:moveTo>
                  <a:cubicBezTo>
                    <a:pt x="1361255" y="1511182"/>
                    <a:pt x="1368736" y="1514915"/>
                    <a:pt x="1369983" y="1517405"/>
                  </a:cubicBezTo>
                  <a:cubicBezTo>
                    <a:pt x="1378710" y="1541051"/>
                    <a:pt x="1388684" y="1557230"/>
                    <a:pt x="1414867" y="1534828"/>
                  </a:cubicBezTo>
                  <a:cubicBezTo>
                    <a:pt x="1429828" y="1522383"/>
                    <a:pt x="1443543" y="1533584"/>
                    <a:pt x="1458504" y="1533584"/>
                  </a:cubicBezTo>
                  <a:cubicBezTo>
                    <a:pt x="1470972" y="1533584"/>
                    <a:pt x="1484687" y="1531095"/>
                    <a:pt x="1494661" y="1531095"/>
                  </a:cubicBezTo>
                  <a:cubicBezTo>
                    <a:pt x="1500895" y="1552252"/>
                    <a:pt x="1477206" y="1568431"/>
                    <a:pt x="1493414" y="1587099"/>
                  </a:cubicBezTo>
                  <a:cubicBezTo>
                    <a:pt x="1518350" y="1585855"/>
                    <a:pt x="1528324" y="1557230"/>
                    <a:pt x="1549520" y="1551007"/>
                  </a:cubicBezTo>
                  <a:cubicBezTo>
                    <a:pt x="1559494" y="1564697"/>
                    <a:pt x="1566975" y="1555986"/>
                    <a:pt x="1575702" y="1551007"/>
                  </a:cubicBezTo>
                  <a:cubicBezTo>
                    <a:pt x="1586923" y="1543540"/>
                    <a:pt x="1599391" y="1544785"/>
                    <a:pt x="1593157" y="1559719"/>
                  </a:cubicBezTo>
                  <a:cubicBezTo>
                    <a:pt x="1580689" y="1587099"/>
                    <a:pt x="1588170" y="1603278"/>
                    <a:pt x="1614353" y="1615724"/>
                  </a:cubicBezTo>
                  <a:cubicBezTo>
                    <a:pt x="1619340" y="1629414"/>
                    <a:pt x="1628067" y="1644349"/>
                    <a:pt x="1629314" y="1659283"/>
                  </a:cubicBezTo>
                  <a:cubicBezTo>
                    <a:pt x="1630561" y="1681685"/>
                    <a:pt x="1639288" y="1685419"/>
                    <a:pt x="1659237" y="1682930"/>
                  </a:cubicBezTo>
                  <a:cubicBezTo>
                    <a:pt x="1692900" y="1679196"/>
                    <a:pt x="1680432" y="1712799"/>
                    <a:pt x="1694147" y="1726489"/>
                  </a:cubicBezTo>
                  <a:cubicBezTo>
                    <a:pt x="1704121" y="1740179"/>
                    <a:pt x="1715342" y="1736445"/>
                    <a:pt x="1725317" y="1726489"/>
                  </a:cubicBezTo>
                  <a:cubicBezTo>
                    <a:pt x="1731551" y="1726489"/>
                    <a:pt x="1736538" y="1726489"/>
                    <a:pt x="1742772" y="1726489"/>
                  </a:cubicBezTo>
                  <a:lnTo>
                    <a:pt x="1744010" y="1728960"/>
                  </a:lnTo>
                  <a:lnTo>
                    <a:pt x="1755946" y="1711957"/>
                  </a:lnTo>
                  <a:cubicBezTo>
                    <a:pt x="1761418" y="1707763"/>
                    <a:pt x="1768610" y="1706210"/>
                    <a:pt x="1779242" y="1709316"/>
                  </a:cubicBezTo>
                  <a:cubicBezTo>
                    <a:pt x="1799255" y="1715530"/>
                    <a:pt x="1820519" y="1720501"/>
                    <a:pt x="1836779" y="1734171"/>
                  </a:cubicBezTo>
                  <a:cubicBezTo>
                    <a:pt x="1841782" y="1739142"/>
                    <a:pt x="1848036" y="1736656"/>
                    <a:pt x="1850538" y="1730443"/>
                  </a:cubicBezTo>
                  <a:cubicBezTo>
                    <a:pt x="1851789" y="1726715"/>
                    <a:pt x="1853039" y="1720501"/>
                    <a:pt x="1850538" y="1715530"/>
                  </a:cubicBezTo>
                  <a:cubicBezTo>
                    <a:pt x="1848036" y="1709316"/>
                    <a:pt x="1843033" y="1703103"/>
                    <a:pt x="1836779" y="1698132"/>
                  </a:cubicBezTo>
                  <a:cubicBezTo>
                    <a:pt x="1830525" y="1690676"/>
                    <a:pt x="1831776" y="1681976"/>
                    <a:pt x="1839281" y="1677006"/>
                  </a:cubicBezTo>
                  <a:cubicBezTo>
                    <a:pt x="1850538" y="1670792"/>
                    <a:pt x="1861795" y="1663336"/>
                    <a:pt x="1874303" y="1659607"/>
                  </a:cubicBezTo>
                  <a:cubicBezTo>
                    <a:pt x="1891814" y="1655879"/>
                    <a:pt x="1910576" y="1652151"/>
                    <a:pt x="1929338" y="1650908"/>
                  </a:cubicBezTo>
                  <a:cubicBezTo>
                    <a:pt x="1946849" y="1647180"/>
                    <a:pt x="1963109" y="1629782"/>
                    <a:pt x="1981871" y="1639724"/>
                  </a:cubicBezTo>
                  <a:cubicBezTo>
                    <a:pt x="2008138" y="1650908"/>
                    <a:pt x="1984373" y="1672035"/>
                    <a:pt x="1986874" y="1688190"/>
                  </a:cubicBezTo>
                  <a:cubicBezTo>
                    <a:pt x="1995630" y="1730443"/>
                    <a:pt x="2011890" y="1759026"/>
                    <a:pt x="2031903" y="1756541"/>
                  </a:cubicBezTo>
                  <a:cubicBezTo>
                    <a:pt x="2063173" y="1752812"/>
                    <a:pt x="2063173" y="1718016"/>
                    <a:pt x="2083186" y="1700617"/>
                  </a:cubicBezTo>
                  <a:cubicBezTo>
                    <a:pt x="2086938" y="1695646"/>
                    <a:pt x="2085687" y="1685705"/>
                    <a:pt x="2084437" y="1678248"/>
                  </a:cubicBezTo>
                  <a:cubicBezTo>
                    <a:pt x="2079433" y="1655879"/>
                    <a:pt x="2094443" y="1643452"/>
                    <a:pt x="2108202" y="1631025"/>
                  </a:cubicBezTo>
                  <a:cubicBezTo>
                    <a:pt x="2119459" y="1622325"/>
                    <a:pt x="2131967" y="1621083"/>
                    <a:pt x="2141973" y="1634753"/>
                  </a:cubicBezTo>
                  <a:cubicBezTo>
                    <a:pt x="2146976" y="1640966"/>
                    <a:pt x="2153230" y="1644695"/>
                    <a:pt x="2159484" y="1650908"/>
                  </a:cubicBezTo>
                  <a:cubicBezTo>
                    <a:pt x="2179497" y="1637238"/>
                    <a:pt x="2204513" y="1653394"/>
                    <a:pt x="2198259" y="1664578"/>
                  </a:cubicBezTo>
                  <a:cubicBezTo>
                    <a:pt x="2183249" y="1689433"/>
                    <a:pt x="2187002" y="1711491"/>
                    <a:pt x="2194194" y="1732773"/>
                  </a:cubicBezTo>
                  <a:lnTo>
                    <a:pt x="2209178" y="1790217"/>
                  </a:lnTo>
                  <a:lnTo>
                    <a:pt x="2216884" y="1786697"/>
                  </a:lnTo>
                  <a:cubicBezTo>
                    <a:pt x="2243024" y="1780442"/>
                    <a:pt x="2250492" y="1785446"/>
                    <a:pt x="2249248" y="1807963"/>
                  </a:cubicBezTo>
                  <a:cubicBezTo>
                    <a:pt x="2249248" y="1819221"/>
                    <a:pt x="2238045" y="1830479"/>
                    <a:pt x="2251737" y="1841738"/>
                  </a:cubicBezTo>
                  <a:cubicBezTo>
                    <a:pt x="2250492" y="1854247"/>
                    <a:pt x="2250492" y="1868007"/>
                    <a:pt x="2246758" y="1879265"/>
                  </a:cubicBezTo>
                  <a:cubicBezTo>
                    <a:pt x="2243024" y="1895527"/>
                    <a:pt x="2239290" y="1915542"/>
                    <a:pt x="2228087" y="1921797"/>
                  </a:cubicBezTo>
                  <a:cubicBezTo>
                    <a:pt x="2210661" y="1933055"/>
                    <a:pt x="2208171" y="1905535"/>
                    <a:pt x="2195724" y="1899280"/>
                  </a:cubicBezTo>
                  <a:cubicBezTo>
                    <a:pt x="2170829" y="1886771"/>
                    <a:pt x="2147178" y="1873011"/>
                    <a:pt x="2114815" y="1884269"/>
                  </a:cubicBezTo>
                  <a:cubicBezTo>
                    <a:pt x="2101122" y="1888647"/>
                    <a:pt x="2085874" y="1892713"/>
                    <a:pt x="2070782" y="1892244"/>
                  </a:cubicBezTo>
                  <a:lnTo>
                    <a:pt x="2049923" y="1887912"/>
                  </a:lnTo>
                  <a:lnTo>
                    <a:pt x="2035655" y="1894483"/>
                  </a:lnTo>
                  <a:cubicBezTo>
                    <a:pt x="2003135" y="1909396"/>
                    <a:pt x="2054417" y="1950406"/>
                    <a:pt x="2018144" y="1960348"/>
                  </a:cubicBezTo>
                  <a:cubicBezTo>
                    <a:pt x="1970614" y="1971532"/>
                    <a:pt x="1948100" y="1929280"/>
                    <a:pt x="1918081" y="1905668"/>
                  </a:cubicBezTo>
                  <a:cubicBezTo>
                    <a:pt x="1915579" y="1904425"/>
                    <a:pt x="1914328" y="1903182"/>
                    <a:pt x="1911827" y="1900697"/>
                  </a:cubicBezTo>
                  <a:cubicBezTo>
                    <a:pt x="1891814" y="1882056"/>
                    <a:pt x="1894316" y="1841046"/>
                    <a:pt x="1863046" y="1837318"/>
                  </a:cubicBezTo>
                  <a:cubicBezTo>
                    <a:pt x="1840531" y="1834832"/>
                    <a:pt x="1815516" y="1850988"/>
                    <a:pt x="1790500" y="1858444"/>
                  </a:cubicBezTo>
                  <a:lnTo>
                    <a:pt x="1787844" y="1855146"/>
                  </a:lnTo>
                  <a:lnTo>
                    <a:pt x="1759448" y="1860901"/>
                  </a:lnTo>
                  <a:cubicBezTo>
                    <a:pt x="1749629" y="1859345"/>
                    <a:pt x="1740278" y="1854678"/>
                    <a:pt x="1731551" y="1848455"/>
                  </a:cubicBezTo>
                  <a:cubicBezTo>
                    <a:pt x="1715342" y="1836010"/>
                    <a:pt x="1701628" y="1827298"/>
                    <a:pt x="1684173" y="1847211"/>
                  </a:cubicBezTo>
                  <a:cubicBezTo>
                    <a:pt x="1680432" y="1849700"/>
                    <a:pt x="1669211" y="1847211"/>
                    <a:pt x="1661731" y="1844722"/>
                  </a:cubicBezTo>
                  <a:cubicBezTo>
                    <a:pt x="1654250" y="1843477"/>
                    <a:pt x="1645522" y="1840988"/>
                    <a:pt x="1640535" y="1834765"/>
                  </a:cubicBezTo>
                  <a:cubicBezTo>
                    <a:pt x="1616846" y="1814853"/>
                    <a:pt x="1566975" y="1853434"/>
                    <a:pt x="1558247" y="1799918"/>
                  </a:cubicBezTo>
                  <a:cubicBezTo>
                    <a:pt x="1530818" y="1783739"/>
                    <a:pt x="1503389" y="1768804"/>
                    <a:pt x="1477206" y="1752625"/>
                  </a:cubicBezTo>
                  <a:cubicBezTo>
                    <a:pt x="1467232" y="1746402"/>
                    <a:pt x="1459751" y="1737690"/>
                    <a:pt x="1470972" y="1727734"/>
                  </a:cubicBezTo>
                  <a:cubicBezTo>
                    <a:pt x="1480947" y="1719022"/>
                    <a:pt x="1495908" y="1711554"/>
                    <a:pt x="1493414" y="1697864"/>
                  </a:cubicBezTo>
                  <a:cubicBezTo>
                    <a:pt x="1487181" y="1677952"/>
                    <a:pt x="1490921" y="1655550"/>
                    <a:pt x="1477206" y="1638126"/>
                  </a:cubicBezTo>
                  <a:cubicBezTo>
                    <a:pt x="1470972" y="1631903"/>
                    <a:pt x="1452271" y="1631903"/>
                    <a:pt x="1449777" y="1640615"/>
                  </a:cubicBezTo>
                  <a:cubicBezTo>
                    <a:pt x="1444790" y="1653061"/>
                    <a:pt x="1442296" y="1665506"/>
                    <a:pt x="1436062" y="1676707"/>
                  </a:cubicBezTo>
                  <a:cubicBezTo>
                    <a:pt x="1433569" y="1685419"/>
                    <a:pt x="1422348" y="1690397"/>
                    <a:pt x="1417361" y="1685419"/>
                  </a:cubicBezTo>
                  <a:cubicBezTo>
                    <a:pt x="1397412" y="1666751"/>
                    <a:pt x="1382451" y="1680441"/>
                    <a:pt x="1361255" y="1684174"/>
                  </a:cubicBezTo>
                  <a:cubicBezTo>
                    <a:pt x="1342553" y="1686663"/>
                    <a:pt x="1326345" y="1676707"/>
                    <a:pt x="1316371" y="1704087"/>
                  </a:cubicBezTo>
                  <a:cubicBezTo>
                    <a:pt x="1311384" y="1716533"/>
                    <a:pt x="1292682" y="1724000"/>
                    <a:pt x="1278967" y="1732712"/>
                  </a:cubicBezTo>
                  <a:cubicBezTo>
                    <a:pt x="1247798" y="1751380"/>
                    <a:pt x="1232836" y="1746402"/>
                    <a:pt x="1197926" y="1710310"/>
                  </a:cubicBezTo>
                  <a:cubicBezTo>
                    <a:pt x="1206654" y="1707821"/>
                    <a:pt x="1222862" y="1714043"/>
                    <a:pt x="1215381" y="1695375"/>
                  </a:cubicBezTo>
                  <a:cubicBezTo>
                    <a:pt x="1201667" y="1661772"/>
                    <a:pt x="1202913" y="1655550"/>
                    <a:pt x="1231589" y="1658039"/>
                  </a:cubicBezTo>
                  <a:cubicBezTo>
                    <a:pt x="1252785" y="1659283"/>
                    <a:pt x="1271487" y="1654305"/>
                    <a:pt x="1282708" y="1641860"/>
                  </a:cubicBezTo>
                  <a:cubicBezTo>
                    <a:pt x="1298916" y="1624436"/>
                    <a:pt x="1318864" y="1611990"/>
                    <a:pt x="1338813" y="1599545"/>
                  </a:cubicBezTo>
                  <a:cubicBezTo>
                    <a:pt x="1352528" y="1592078"/>
                    <a:pt x="1355021" y="1580877"/>
                    <a:pt x="1350034" y="1567187"/>
                  </a:cubicBezTo>
                  <a:cubicBezTo>
                    <a:pt x="1346294" y="1554741"/>
                    <a:pt x="1345047" y="1541051"/>
                    <a:pt x="1343800" y="1527361"/>
                  </a:cubicBezTo>
                  <a:cubicBezTo>
                    <a:pt x="1343800" y="1519894"/>
                    <a:pt x="1347541" y="1512426"/>
                    <a:pt x="1357515" y="1511182"/>
                  </a:cubicBezTo>
                  <a:close/>
                  <a:moveTo>
                    <a:pt x="2752747" y="1223937"/>
                  </a:moveTo>
                  <a:lnTo>
                    <a:pt x="2758934" y="1252478"/>
                  </a:lnTo>
                  <a:cubicBezTo>
                    <a:pt x="2756440" y="1262598"/>
                    <a:pt x="2748019" y="1270693"/>
                    <a:pt x="2731178" y="1276298"/>
                  </a:cubicBezTo>
                  <a:cubicBezTo>
                    <a:pt x="2750826" y="1272562"/>
                    <a:pt x="2769070" y="1261819"/>
                    <a:pt x="2789068" y="1260360"/>
                  </a:cubicBezTo>
                  <a:lnTo>
                    <a:pt x="2801962" y="1261754"/>
                  </a:lnTo>
                  <a:lnTo>
                    <a:pt x="2752747" y="1223937"/>
                  </a:lnTo>
                  <a:close/>
                  <a:moveTo>
                    <a:pt x="703368" y="912203"/>
                  </a:moveTo>
                  <a:cubicBezTo>
                    <a:pt x="718675" y="923194"/>
                    <a:pt x="718675" y="932963"/>
                    <a:pt x="703368" y="943954"/>
                  </a:cubicBezTo>
                  <a:cubicBezTo>
                    <a:pt x="703368" y="932963"/>
                    <a:pt x="703368" y="923194"/>
                    <a:pt x="703368" y="912203"/>
                  </a:cubicBezTo>
                  <a:close/>
                  <a:moveTo>
                    <a:pt x="792930" y="752387"/>
                  </a:moveTo>
                  <a:lnTo>
                    <a:pt x="797018" y="756138"/>
                  </a:lnTo>
                  <a:lnTo>
                    <a:pt x="799266" y="756138"/>
                  </a:lnTo>
                  <a:lnTo>
                    <a:pt x="792930" y="752387"/>
                  </a:lnTo>
                  <a:close/>
                  <a:moveTo>
                    <a:pt x="326482" y="719870"/>
                  </a:moveTo>
                  <a:cubicBezTo>
                    <a:pt x="330462" y="719870"/>
                    <a:pt x="338420" y="723467"/>
                    <a:pt x="339747" y="725865"/>
                  </a:cubicBezTo>
                  <a:cubicBezTo>
                    <a:pt x="343726" y="745048"/>
                    <a:pt x="347705" y="765431"/>
                    <a:pt x="350358" y="784614"/>
                  </a:cubicBezTo>
                  <a:cubicBezTo>
                    <a:pt x="323829" y="773824"/>
                    <a:pt x="313218" y="754640"/>
                    <a:pt x="317197" y="729462"/>
                  </a:cubicBezTo>
                  <a:cubicBezTo>
                    <a:pt x="318524" y="725865"/>
                    <a:pt x="323829" y="719870"/>
                    <a:pt x="326482" y="719870"/>
                  </a:cubicBezTo>
                  <a:close/>
                  <a:moveTo>
                    <a:pt x="408468" y="670413"/>
                  </a:moveTo>
                  <a:cubicBezTo>
                    <a:pt x="411085" y="678022"/>
                    <a:pt x="416318" y="684363"/>
                    <a:pt x="413702" y="690704"/>
                  </a:cubicBezTo>
                  <a:cubicBezTo>
                    <a:pt x="411085" y="701484"/>
                    <a:pt x="404216" y="707825"/>
                    <a:pt x="395058" y="711788"/>
                  </a:cubicBezTo>
                  <a:lnTo>
                    <a:pt x="383478" y="714225"/>
                  </a:lnTo>
                  <a:lnTo>
                    <a:pt x="383478" y="740634"/>
                  </a:lnTo>
                  <a:cubicBezTo>
                    <a:pt x="375824" y="735139"/>
                    <a:pt x="371996" y="729643"/>
                    <a:pt x="371996" y="724301"/>
                  </a:cubicBezTo>
                  <a:lnTo>
                    <a:pt x="378760" y="715218"/>
                  </a:lnTo>
                  <a:lnTo>
                    <a:pt x="362676" y="718604"/>
                  </a:lnTo>
                  <a:cubicBezTo>
                    <a:pt x="370526" y="705922"/>
                    <a:pt x="378376" y="693240"/>
                    <a:pt x="388843" y="680559"/>
                  </a:cubicBezTo>
                  <a:cubicBezTo>
                    <a:pt x="392768" y="676754"/>
                    <a:pt x="401926" y="674218"/>
                    <a:pt x="408468" y="670413"/>
                  </a:cubicBezTo>
                  <a:close/>
                  <a:moveTo>
                    <a:pt x="754946" y="643656"/>
                  </a:moveTo>
                  <a:lnTo>
                    <a:pt x="760534" y="655169"/>
                  </a:lnTo>
                  <a:lnTo>
                    <a:pt x="766202" y="651803"/>
                  </a:lnTo>
                  <a:lnTo>
                    <a:pt x="764414" y="651008"/>
                  </a:lnTo>
                  <a:lnTo>
                    <a:pt x="754946" y="643656"/>
                  </a:lnTo>
                  <a:close/>
                  <a:moveTo>
                    <a:pt x="739706" y="634180"/>
                  </a:moveTo>
                  <a:lnTo>
                    <a:pt x="740834" y="637771"/>
                  </a:lnTo>
                  <a:lnTo>
                    <a:pt x="749193" y="639330"/>
                  </a:lnTo>
                  <a:lnTo>
                    <a:pt x="739706" y="634180"/>
                  </a:lnTo>
                  <a:close/>
                  <a:moveTo>
                    <a:pt x="2443765" y="565082"/>
                  </a:moveTo>
                  <a:lnTo>
                    <a:pt x="2433950" y="588997"/>
                  </a:lnTo>
                  <a:cubicBezTo>
                    <a:pt x="2419624" y="612758"/>
                    <a:pt x="2398105" y="634243"/>
                    <a:pt x="2413075" y="669740"/>
                  </a:cubicBezTo>
                  <a:cubicBezTo>
                    <a:pt x="2418065" y="683441"/>
                    <a:pt x="2391868" y="687177"/>
                    <a:pt x="2375651" y="684686"/>
                  </a:cubicBezTo>
                  <a:cubicBezTo>
                    <a:pt x="2371908" y="683441"/>
                    <a:pt x="2366919" y="679704"/>
                    <a:pt x="2365671" y="677213"/>
                  </a:cubicBezTo>
                  <a:cubicBezTo>
                    <a:pt x="2366919" y="680950"/>
                    <a:pt x="2369414" y="684686"/>
                    <a:pt x="2371908" y="690914"/>
                  </a:cubicBezTo>
                  <a:cubicBezTo>
                    <a:pt x="2365671" y="735752"/>
                    <a:pt x="2365671" y="769380"/>
                    <a:pt x="2425549" y="783081"/>
                  </a:cubicBezTo>
                  <a:cubicBezTo>
                    <a:pt x="2468587" y="793356"/>
                    <a:pt x="2482153" y="833056"/>
                    <a:pt x="2496772" y="870655"/>
                  </a:cubicBezTo>
                  <a:lnTo>
                    <a:pt x="2508999" y="897790"/>
                  </a:lnTo>
                  <a:lnTo>
                    <a:pt x="2509113" y="911776"/>
                  </a:lnTo>
                  <a:lnTo>
                    <a:pt x="2504295" y="918685"/>
                  </a:lnTo>
                  <a:cubicBezTo>
                    <a:pt x="2500709" y="922577"/>
                    <a:pt x="2497902" y="926936"/>
                    <a:pt x="2500397" y="933786"/>
                  </a:cubicBezTo>
                  <a:cubicBezTo>
                    <a:pt x="2499150" y="926313"/>
                    <a:pt x="2504140" y="920086"/>
                    <a:pt x="2509130" y="913858"/>
                  </a:cubicBezTo>
                  <a:lnTo>
                    <a:pt x="2509113" y="911776"/>
                  </a:lnTo>
                  <a:lnTo>
                    <a:pt x="2512872" y="906385"/>
                  </a:lnTo>
                  <a:lnTo>
                    <a:pt x="2508999" y="897790"/>
                  </a:lnTo>
                  <a:lnTo>
                    <a:pt x="2508817" y="875559"/>
                  </a:lnTo>
                  <a:cubicBezTo>
                    <a:pt x="2505075" y="863416"/>
                    <a:pt x="2499149" y="851583"/>
                    <a:pt x="2495407" y="839128"/>
                  </a:cubicBezTo>
                  <a:cubicBezTo>
                    <a:pt x="2482933" y="800518"/>
                    <a:pt x="2529089" y="734506"/>
                    <a:pt x="2567760" y="733261"/>
                  </a:cubicBezTo>
                  <a:cubicBezTo>
                    <a:pt x="2602689" y="733261"/>
                    <a:pt x="2615164" y="755680"/>
                    <a:pt x="2603937" y="786817"/>
                  </a:cubicBezTo>
                  <a:cubicBezTo>
                    <a:pt x="2585225" y="839128"/>
                    <a:pt x="2586472" y="885212"/>
                    <a:pt x="2641361" y="916349"/>
                  </a:cubicBezTo>
                  <a:cubicBezTo>
                    <a:pt x="2673795" y="933786"/>
                    <a:pt x="2647598" y="984851"/>
                    <a:pt x="2686269" y="1001043"/>
                  </a:cubicBezTo>
                  <a:cubicBezTo>
                    <a:pt x="2692507" y="1003534"/>
                    <a:pt x="2698744" y="1006025"/>
                    <a:pt x="2703734" y="1011007"/>
                  </a:cubicBezTo>
                  <a:cubicBezTo>
                    <a:pt x="2711219" y="1029689"/>
                    <a:pt x="2703734" y="1049617"/>
                    <a:pt x="2709971" y="1068300"/>
                  </a:cubicBezTo>
                  <a:cubicBezTo>
                    <a:pt x="2711219" y="1074527"/>
                    <a:pt x="2713714" y="1080755"/>
                    <a:pt x="2716209" y="1085737"/>
                  </a:cubicBezTo>
                  <a:cubicBezTo>
                    <a:pt x="2741158" y="1110647"/>
                    <a:pt x="2786067" y="1037162"/>
                    <a:pt x="2797294" y="1099437"/>
                  </a:cubicBezTo>
                  <a:cubicBezTo>
                    <a:pt x="2806026" y="1144275"/>
                    <a:pt x="2768602" y="1170431"/>
                    <a:pt x="2727436" y="1181640"/>
                  </a:cubicBezTo>
                  <a:cubicBezTo>
                    <a:pt x="2686269" y="1192850"/>
                    <a:pt x="2642608" y="1200323"/>
                    <a:pt x="2600194" y="1204059"/>
                  </a:cubicBezTo>
                  <a:cubicBezTo>
                    <a:pt x="2646351" y="1230215"/>
                    <a:pt x="2702486" y="1181640"/>
                    <a:pt x="2751138" y="1216514"/>
                  </a:cubicBezTo>
                  <a:lnTo>
                    <a:pt x="2751222" y="1216903"/>
                  </a:lnTo>
                  <a:lnTo>
                    <a:pt x="2772748" y="1199171"/>
                  </a:lnTo>
                  <a:cubicBezTo>
                    <a:pt x="2781048" y="1192037"/>
                    <a:pt x="2787504" y="1182527"/>
                    <a:pt x="2786889" y="1164139"/>
                  </a:cubicBezTo>
                  <a:cubicBezTo>
                    <a:pt x="2785660" y="1137508"/>
                    <a:pt x="2818861" y="1138776"/>
                    <a:pt x="2842225" y="1138776"/>
                  </a:cubicBezTo>
                  <a:lnTo>
                    <a:pt x="2842909" y="1142772"/>
                  </a:lnTo>
                  <a:lnTo>
                    <a:pt x="2844618" y="1136052"/>
                  </a:lnTo>
                  <a:lnTo>
                    <a:pt x="2847207" y="1134330"/>
                  </a:lnTo>
                  <a:lnTo>
                    <a:pt x="2836061" y="1132841"/>
                  </a:lnTo>
                  <a:cubicBezTo>
                    <a:pt x="2798818" y="1100492"/>
                    <a:pt x="2797577" y="1039526"/>
                    <a:pt x="2734265" y="1022108"/>
                  </a:cubicBezTo>
                  <a:cubicBezTo>
                    <a:pt x="2703229" y="1014642"/>
                    <a:pt x="2720609" y="977316"/>
                    <a:pt x="2746679" y="963630"/>
                  </a:cubicBezTo>
                  <a:cubicBezTo>
                    <a:pt x="2773990" y="947456"/>
                    <a:pt x="2775231" y="931281"/>
                    <a:pt x="2754127" y="908886"/>
                  </a:cubicBezTo>
                  <a:cubicBezTo>
                    <a:pt x="2718126" y="867827"/>
                    <a:pt x="2728058" y="810594"/>
                    <a:pt x="2709436" y="762071"/>
                  </a:cubicBezTo>
                  <a:cubicBezTo>
                    <a:pt x="2703850" y="748074"/>
                    <a:pt x="2703540" y="738431"/>
                    <a:pt x="2706663" y="731627"/>
                  </a:cubicBezTo>
                  <a:lnTo>
                    <a:pt x="2723310" y="719100"/>
                  </a:lnTo>
                  <a:lnTo>
                    <a:pt x="2701516" y="723669"/>
                  </a:lnTo>
                  <a:cubicBezTo>
                    <a:pt x="2675625" y="726789"/>
                    <a:pt x="2650981" y="721798"/>
                    <a:pt x="2630392" y="688734"/>
                  </a:cubicBezTo>
                  <a:cubicBezTo>
                    <a:pt x="2626649" y="686238"/>
                    <a:pt x="2620410" y="687486"/>
                    <a:pt x="2615419" y="691229"/>
                  </a:cubicBezTo>
                  <a:cubicBezTo>
                    <a:pt x="2513100" y="773578"/>
                    <a:pt x="2568003" y="648807"/>
                    <a:pt x="2540551" y="635082"/>
                  </a:cubicBezTo>
                  <a:cubicBezTo>
                    <a:pt x="2534312" y="630091"/>
                    <a:pt x="2530569" y="626348"/>
                    <a:pt x="2525578" y="621357"/>
                  </a:cubicBezTo>
                  <a:cubicBezTo>
                    <a:pt x="2505613" y="597651"/>
                    <a:pt x="2480657" y="581431"/>
                    <a:pt x="2450710" y="571449"/>
                  </a:cubicBezTo>
                  <a:lnTo>
                    <a:pt x="2443765" y="565082"/>
                  </a:lnTo>
                  <a:close/>
                  <a:moveTo>
                    <a:pt x="2401520" y="530353"/>
                  </a:moveTo>
                  <a:lnTo>
                    <a:pt x="2389202" y="534525"/>
                  </a:lnTo>
                  <a:lnTo>
                    <a:pt x="2417129" y="540364"/>
                  </a:lnTo>
                  <a:lnTo>
                    <a:pt x="2432284" y="553495"/>
                  </a:lnTo>
                  <a:lnTo>
                    <a:pt x="2415616" y="533082"/>
                  </a:lnTo>
                  <a:cubicBezTo>
                    <a:pt x="2411483" y="530899"/>
                    <a:pt x="2406842" y="529885"/>
                    <a:pt x="2401520" y="530353"/>
                  </a:cubicBezTo>
                  <a:close/>
                  <a:moveTo>
                    <a:pt x="2297815" y="512597"/>
                  </a:moveTo>
                  <a:lnTo>
                    <a:pt x="2296866" y="516485"/>
                  </a:lnTo>
                  <a:cubicBezTo>
                    <a:pt x="2287159" y="531256"/>
                    <a:pt x="2265874" y="542699"/>
                    <a:pt x="2284586" y="557645"/>
                  </a:cubicBezTo>
                  <a:cubicBezTo>
                    <a:pt x="2295813" y="566364"/>
                    <a:pt x="2324505" y="603729"/>
                    <a:pt x="2348207" y="563873"/>
                  </a:cubicBezTo>
                  <a:lnTo>
                    <a:pt x="2348957" y="561893"/>
                  </a:lnTo>
                  <a:lnTo>
                    <a:pt x="2343400" y="565211"/>
                  </a:lnTo>
                  <a:cubicBezTo>
                    <a:pt x="2324683" y="563339"/>
                    <a:pt x="2315949" y="553670"/>
                    <a:pt x="2310178" y="541816"/>
                  </a:cubicBezTo>
                  <a:lnTo>
                    <a:pt x="2297815" y="512597"/>
                  </a:lnTo>
                  <a:close/>
                  <a:moveTo>
                    <a:pt x="2730215" y="481614"/>
                  </a:moveTo>
                  <a:lnTo>
                    <a:pt x="2731029" y="483514"/>
                  </a:lnTo>
                  <a:lnTo>
                    <a:pt x="2733346" y="485372"/>
                  </a:lnTo>
                  <a:lnTo>
                    <a:pt x="2730215" y="481614"/>
                  </a:lnTo>
                  <a:close/>
                  <a:moveTo>
                    <a:pt x="2243565" y="462460"/>
                  </a:moveTo>
                  <a:lnTo>
                    <a:pt x="2249972" y="470541"/>
                  </a:lnTo>
                  <a:lnTo>
                    <a:pt x="2252995" y="484857"/>
                  </a:lnTo>
                  <a:lnTo>
                    <a:pt x="2258155" y="479801"/>
                  </a:lnTo>
                  <a:cubicBezTo>
                    <a:pt x="2260338" y="474586"/>
                    <a:pt x="2258389" y="470771"/>
                    <a:pt x="2254335" y="467658"/>
                  </a:cubicBezTo>
                  <a:lnTo>
                    <a:pt x="2243565" y="462460"/>
                  </a:lnTo>
                  <a:close/>
                  <a:moveTo>
                    <a:pt x="2268078" y="436211"/>
                  </a:moveTo>
                  <a:lnTo>
                    <a:pt x="2269616" y="436832"/>
                  </a:lnTo>
                  <a:lnTo>
                    <a:pt x="2270753" y="436832"/>
                  </a:lnTo>
                  <a:lnTo>
                    <a:pt x="2268078" y="436211"/>
                  </a:lnTo>
                  <a:close/>
                  <a:moveTo>
                    <a:pt x="2256055" y="396771"/>
                  </a:moveTo>
                  <a:cubicBezTo>
                    <a:pt x="2234842" y="391780"/>
                    <a:pt x="2222365" y="410495"/>
                    <a:pt x="2204895" y="416734"/>
                  </a:cubicBezTo>
                  <a:cubicBezTo>
                    <a:pt x="2206143" y="419229"/>
                    <a:pt x="2206143" y="421725"/>
                    <a:pt x="2207391" y="422972"/>
                  </a:cubicBezTo>
                  <a:cubicBezTo>
                    <a:pt x="2209887" y="424220"/>
                    <a:pt x="2212382" y="425468"/>
                    <a:pt x="2216126" y="426715"/>
                  </a:cubicBezTo>
                  <a:lnTo>
                    <a:pt x="2222913" y="436047"/>
                  </a:lnTo>
                  <a:lnTo>
                    <a:pt x="2245291" y="427023"/>
                  </a:lnTo>
                  <a:lnTo>
                    <a:pt x="2264401" y="434729"/>
                  </a:lnTo>
                  <a:lnTo>
                    <a:pt x="2256055" y="419229"/>
                  </a:lnTo>
                  <a:cubicBezTo>
                    <a:pt x="2256055" y="410495"/>
                    <a:pt x="2257302" y="396771"/>
                    <a:pt x="2256055" y="396771"/>
                  </a:cubicBezTo>
                  <a:close/>
                  <a:moveTo>
                    <a:pt x="2853465" y="392292"/>
                  </a:moveTo>
                  <a:lnTo>
                    <a:pt x="2835616" y="408285"/>
                  </a:lnTo>
                  <a:cubicBezTo>
                    <a:pt x="2822114" y="424576"/>
                    <a:pt x="2811124" y="443900"/>
                    <a:pt x="2793854" y="455525"/>
                  </a:cubicBezTo>
                  <a:lnTo>
                    <a:pt x="2776251" y="461255"/>
                  </a:lnTo>
                  <a:lnTo>
                    <a:pt x="2782894" y="481182"/>
                  </a:lnTo>
                  <a:lnTo>
                    <a:pt x="2807489" y="470793"/>
                  </a:lnTo>
                  <a:cubicBezTo>
                    <a:pt x="2839087" y="459887"/>
                    <a:pt x="2870511" y="449156"/>
                    <a:pt x="2850958" y="395033"/>
                  </a:cubicBezTo>
                  <a:lnTo>
                    <a:pt x="2853465" y="392292"/>
                  </a:lnTo>
                  <a:close/>
                  <a:moveTo>
                    <a:pt x="1196823" y="370639"/>
                  </a:moveTo>
                  <a:cubicBezTo>
                    <a:pt x="1204139" y="372666"/>
                    <a:pt x="1210365" y="379528"/>
                    <a:pt x="1215346" y="390132"/>
                  </a:cubicBezTo>
                  <a:cubicBezTo>
                    <a:pt x="1220327" y="398865"/>
                    <a:pt x="1220327" y="410093"/>
                    <a:pt x="1224062" y="420074"/>
                  </a:cubicBezTo>
                  <a:cubicBezTo>
                    <a:pt x="1229043" y="432550"/>
                    <a:pt x="1239005" y="433797"/>
                    <a:pt x="1248967" y="428807"/>
                  </a:cubicBezTo>
                  <a:cubicBezTo>
                    <a:pt x="1258929" y="425064"/>
                    <a:pt x="1266400" y="417579"/>
                    <a:pt x="1276362" y="412588"/>
                  </a:cubicBezTo>
                  <a:cubicBezTo>
                    <a:pt x="1288814" y="406351"/>
                    <a:pt x="1303757" y="413836"/>
                    <a:pt x="1306248" y="428807"/>
                  </a:cubicBezTo>
                  <a:cubicBezTo>
                    <a:pt x="1306248" y="436293"/>
                    <a:pt x="1302512" y="443778"/>
                    <a:pt x="1303757" y="451263"/>
                  </a:cubicBezTo>
                  <a:cubicBezTo>
                    <a:pt x="1303757" y="469977"/>
                    <a:pt x="1309983" y="471225"/>
                    <a:pt x="1327416" y="462492"/>
                  </a:cubicBezTo>
                  <a:cubicBezTo>
                    <a:pt x="1358547" y="447521"/>
                    <a:pt x="1374735" y="451263"/>
                    <a:pt x="1384697" y="473720"/>
                  </a:cubicBezTo>
                  <a:cubicBezTo>
                    <a:pt x="1392168" y="488691"/>
                    <a:pt x="1395904" y="503662"/>
                    <a:pt x="1400885" y="518633"/>
                  </a:cubicBezTo>
                  <a:cubicBezTo>
                    <a:pt x="1408356" y="539842"/>
                    <a:pt x="1402130" y="553565"/>
                    <a:pt x="1379716" y="561051"/>
                  </a:cubicBezTo>
                  <a:cubicBezTo>
                    <a:pt x="1364773" y="566041"/>
                    <a:pt x="1368509" y="578517"/>
                    <a:pt x="1378471" y="583507"/>
                  </a:cubicBezTo>
                  <a:cubicBezTo>
                    <a:pt x="1398395" y="595983"/>
                    <a:pt x="1398395" y="604716"/>
                    <a:pt x="1377226" y="615944"/>
                  </a:cubicBezTo>
                  <a:cubicBezTo>
                    <a:pt x="1373490" y="618439"/>
                    <a:pt x="1371000" y="624677"/>
                    <a:pt x="1371000" y="629668"/>
                  </a:cubicBezTo>
                  <a:cubicBezTo>
                    <a:pt x="1371000" y="639648"/>
                    <a:pt x="1380961" y="640896"/>
                    <a:pt x="1388433" y="639648"/>
                  </a:cubicBezTo>
                  <a:cubicBezTo>
                    <a:pt x="1414583" y="634658"/>
                    <a:pt x="1438242" y="634658"/>
                    <a:pt x="1450694" y="665847"/>
                  </a:cubicBezTo>
                  <a:cubicBezTo>
                    <a:pt x="1450694" y="668343"/>
                    <a:pt x="1465637" y="668343"/>
                    <a:pt x="1471863" y="665847"/>
                  </a:cubicBezTo>
                  <a:cubicBezTo>
                    <a:pt x="1480580" y="662105"/>
                    <a:pt x="1479335" y="653372"/>
                    <a:pt x="1474354" y="645886"/>
                  </a:cubicBezTo>
                  <a:cubicBezTo>
                    <a:pt x="1470618" y="639648"/>
                    <a:pt x="1463147" y="635905"/>
                    <a:pt x="1459411" y="628420"/>
                  </a:cubicBezTo>
                  <a:cubicBezTo>
                    <a:pt x="1451940" y="613449"/>
                    <a:pt x="1456920" y="604716"/>
                    <a:pt x="1486806" y="592240"/>
                  </a:cubicBezTo>
                  <a:cubicBezTo>
                    <a:pt x="1488051" y="594735"/>
                    <a:pt x="1490542" y="597230"/>
                    <a:pt x="1493032" y="599726"/>
                  </a:cubicBezTo>
                  <a:cubicBezTo>
                    <a:pt x="1576463" y="642143"/>
                    <a:pt x="1580198" y="684561"/>
                    <a:pt x="1502994" y="733217"/>
                  </a:cubicBezTo>
                  <a:cubicBezTo>
                    <a:pt x="1479335" y="748188"/>
                    <a:pt x="1494277" y="766901"/>
                    <a:pt x="1486806" y="781872"/>
                  </a:cubicBezTo>
                  <a:cubicBezTo>
                    <a:pt x="1478089" y="799339"/>
                    <a:pt x="1495523" y="781872"/>
                    <a:pt x="1500504" y="786863"/>
                  </a:cubicBezTo>
                  <a:cubicBezTo>
                    <a:pt x="1506730" y="788110"/>
                    <a:pt x="1512956" y="789358"/>
                    <a:pt x="1519182" y="793101"/>
                  </a:cubicBezTo>
                  <a:cubicBezTo>
                    <a:pt x="1527899" y="799339"/>
                    <a:pt x="1534125" y="806824"/>
                    <a:pt x="1537860" y="816805"/>
                  </a:cubicBezTo>
                  <a:cubicBezTo>
                    <a:pt x="1540351" y="823043"/>
                    <a:pt x="1540351" y="830528"/>
                    <a:pt x="1539106" y="836766"/>
                  </a:cubicBezTo>
                  <a:cubicBezTo>
                    <a:pt x="1535370" y="849242"/>
                    <a:pt x="1531634" y="861718"/>
                    <a:pt x="1525408" y="872946"/>
                  </a:cubicBezTo>
                  <a:cubicBezTo>
                    <a:pt x="1522918" y="877936"/>
                    <a:pt x="1519182" y="881679"/>
                    <a:pt x="1514201" y="884174"/>
                  </a:cubicBezTo>
                  <a:lnTo>
                    <a:pt x="1507975" y="886669"/>
                  </a:lnTo>
                  <a:lnTo>
                    <a:pt x="1509220" y="892907"/>
                  </a:lnTo>
                  <a:cubicBezTo>
                    <a:pt x="1521672" y="902888"/>
                    <a:pt x="1529144" y="890412"/>
                    <a:pt x="1539106" y="887917"/>
                  </a:cubicBezTo>
                  <a:cubicBezTo>
                    <a:pt x="1613820" y="860470"/>
                    <a:pt x="1613820" y="860470"/>
                    <a:pt x="1565256" y="806824"/>
                  </a:cubicBezTo>
                  <a:cubicBezTo>
                    <a:pt x="1561520" y="799339"/>
                    <a:pt x="1560275" y="793101"/>
                    <a:pt x="1562765" y="785615"/>
                  </a:cubicBezTo>
                  <a:cubicBezTo>
                    <a:pt x="1631253" y="715751"/>
                    <a:pt x="1642460" y="801834"/>
                    <a:pt x="1669855" y="829280"/>
                  </a:cubicBezTo>
                  <a:cubicBezTo>
                    <a:pt x="1702231" y="861718"/>
                    <a:pt x="1696005" y="896650"/>
                    <a:pt x="1651176" y="916611"/>
                  </a:cubicBezTo>
                  <a:cubicBezTo>
                    <a:pt x="1623781" y="927839"/>
                    <a:pt x="1600122" y="945305"/>
                    <a:pt x="1572727" y="954039"/>
                  </a:cubicBezTo>
                  <a:cubicBezTo>
                    <a:pt x="1537860" y="966514"/>
                    <a:pt x="1502994" y="975247"/>
                    <a:pt x="1481825" y="1013922"/>
                  </a:cubicBezTo>
                  <a:cubicBezTo>
                    <a:pt x="1463147" y="1050102"/>
                    <a:pt x="1419564" y="1032636"/>
                    <a:pt x="1388433" y="1045112"/>
                  </a:cubicBezTo>
                  <a:cubicBezTo>
                    <a:pt x="1385942" y="1046360"/>
                    <a:pt x="1382207" y="1047607"/>
                    <a:pt x="1378471" y="1048855"/>
                  </a:cubicBezTo>
                  <a:cubicBezTo>
                    <a:pt x="1372245" y="1051350"/>
                    <a:pt x="1364773" y="1053845"/>
                    <a:pt x="1358547" y="1053845"/>
                  </a:cubicBezTo>
                  <a:cubicBezTo>
                    <a:pt x="1351076" y="1056340"/>
                    <a:pt x="1344850" y="1056340"/>
                    <a:pt x="1337378" y="1056340"/>
                  </a:cubicBezTo>
                  <a:cubicBezTo>
                    <a:pt x="1323681" y="1056340"/>
                    <a:pt x="1309983" y="1055093"/>
                    <a:pt x="1296286" y="1053845"/>
                  </a:cubicBezTo>
                  <a:cubicBezTo>
                    <a:pt x="1267645" y="1056340"/>
                    <a:pt x="1272626" y="1097510"/>
                    <a:pt x="1242741" y="1101253"/>
                  </a:cubicBezTo>
                  <a:cubicBezTo>
                    <a:pt x="1229043" y="1103748"/>
                    <a:pt x="1214100" y="1102501"/>
                    <a:pt x="1201648" y="1093768"/>
                  </a:cubicBezTo>
                  <a:cubicBezTo>
                    <a:pt x="1184215" y="1066321"/>
                    <a:pt x="1184215" y="1001447"/>
                    <a:pt x="1129425" y="1061331"/>
                  </a:cubicBezTo>
                  <a:cubicBezTo>
                    <a:pt x="1120708" y="1066321"/>
                    <a:pt x="1111991" y="1080044"/>
                    <a:pt x="1115727" y="1083787"/>
                  </a:cubicBezTo>
                  <a:cubicBezTo>
                    <a:pt x="1130670" y="1109986"/>
                    <a:pt x="1120708" y="1132443"/>
                    <a:pt x="1105765" y="1154899"/>
                  </a:cubicBezTo>
                  <a:cubicBezTo>
                    <a:pt x="1063427" y="1152404"/>
                    <a:pt x="1084596" y="1235992"/>
                    <a:pt x="1022335" y="1216031"/>
                  </a:cubicBezTo>
                  <a:cubicBezTo>
                    <a:pt x="1006147" y="1211040"/>
                    <a:pt x="1023580" y="1233497"/>
                    <a:pt x="1026071" y="1243477"/>
                  </a:cubicBezTo>
                  <a:cubicBezTo>
                    <a:pt x="1031051" y="1260943"/>
                    <a:pt x="1037278" y="1277162"/>
                    <a:pt x="1022335" y="1293381"/>
                  </a:cubicBezTo>
                  <a:cubicBezTo>
                    <a:pt x="1007392" y="1309599"/>
                    <a:pt x="1007392" y="1309599"/>
                    <a:pt x="1034787" y="1324570"/>
                  </a:cubicBezTo>
                  <a:cubicBezTo>
                    <a:pt x="1041013" y="1322075"/>
                    <a:pt x="1047239" y="1319580"/>
                    <a:pt x="1053466" y="1319580"/>
                  </a:cubicBezTo>
                  <a:cubicBezTo>
                    <a:pt x="1073389" y="1320827"/>
                    <a:pt x="1095803" y="1347027"/>
                    <a:pt x="1111991" y="1313342"/>
                  </a:cubicBezTo>
                  <a:cubicBezTo>
                    <a:pt x="1118218" y="1308352"/>
                    <a:pt x="1125689" y="1305856"/>
                    <a:pt x="1133160" y="1307104"/>
                  </a:cubicBezTo>
                  <a:cubicBezTo>
                    <a:pt x="1155575" y="1313342"/>
                    <a:pt x="1179234" y="1318332"/>
                    <a:pt x="1201648" y="1324570"/>
                  </a:cubicBezTo>
                  <a:cubicBezTo>
                    <a:pt x="1225307" y="1328313"/>
                    <a:pt x="1253948" y="1332056"/>
                    <a:pt x="1252703" y="1363245"/>
                  </a:cubicBezTo>
                  <a:cubicBezTo>
                    <a:pt x="1251457" y="1391939"/>
                    <a:pt x="1227798" y="1403168"/>
                    <a:pt x="1205384" y="1411901"/>
                  </a:cubicBezTo>
                  <a:cubicBezTo>
                    <a:pt x="1190441" y="1418139"/>
                    <a:pt x="1174253" y="1420634"/>
                    <a:pt x="1159310" y="1421881"/>
                  </a:cubicBezTo>
                  <a:cubicBezTo>
                    <a:pt x="1121953" y="1425624"/>
                    <a:pt x="1100784" y="1431862"/>
                    <a:pt x="1120708" y="1479270"/>
                  </a:cubicBezTo>
                  <a:cubicBezTo>
                    <a:pt x="1133160" y="1510460"/>
                    <a:pt x="1116972" y="1534164"/>
                    <a:pt x="1073389" y="1526678"/>
                  </a:cubicBezTo>
                  <a:cubicBezTo>
                    <a:pt x="1036032" y="1520440"/>
                    <a:pt x="1001166" y="1527926"/>
                    <a:pt x="1048485" y="1574086"/>
                  </a:cubicBezTo>
                  <a:cubicBezTo>
                    <a:pt x="1060937" y="1586562"/>
                    <a:pt x="1067163" y="1612761"/>
                    <a:pt x="1053466" y="1614009"/>
                  </a:cubicBezTo>
                  <a:cubicBezTo>
                    <a:pt x="998675" y="1623989"/>
                    <a:pt x="992449" y="1691359"/>
                    <a:pt x="942640" y="1705082"/>
                  </a:cubicBezTo>
                  <a:lnTo>
                    <a:pt x="932385" y="1711688"/>
                  </a:lnTo>
                  <a:lnTo>
                    <a:pt x="959183" y="1719001"/>
                  </a:lnTo>
                  <a:cubicBezTo>
                    <a:pt x="981854" y="1729629"/>
                    <a:pt x="979984" y="1749717"/>
                    <a:pt x="964091" y="1807645"/>
                  </a:cubicBezTo>
                  <a:cubicBezTo>
                    <a:pt x="987774" y="1810137"/>
                    <a:pt x="1010212" y="1800171"/>
                    <a:pt x="1033895" y="1797679"/>
                  </a:cubicBezTo>
                  <a:cubicBezTo>
                    <a:pt x="1046360" y="1796433"/>
                    <a:pt x="1061318" y="1795188"/>
                    <a:pt x="1058825" y="1775255"/>
                  </a:cubicBezTo>
                  <a:cubicBezTo>
                    <a:pt x="1055086" y="1751586"/>
                    <a:pt x="1031402" y="1709230"/>
                    <a:pt x="1065058" y="1710475"/>
                  </a:cubicBezTo>
                  <a:cubicBezTo>
                    <a:pt x="1075342" y="1710787"/>
                    <a:pt x="1086482" y="1710164"/>
                    <a:pt x="1097915" y="1709814"/>
                  </a:cubicBezTo>
                  <a:cubicBezTo>
                    <a:pt x="1132214" y="1708763"/>
                    <a:pt x="1169141" y="1710164"/>
                    <a:pt x="1193448" y="1746603"/>
                  </a:cubicBezTo>
                  <a:cubicBezTo>
                    <a:pt x="1200927" y="1774010"/>
                    <a:pt x="1202174" y="1798925"/>
                    <a:pt x="1172258" y="1813874"/>
                  </a:cubicBezTo>
                  <a:cubicBezTo>
                    <a:pt x="1159792" y="1811382"/>
                    <a:pt x="1143588" y="1802662"/>
                    <a:pt x="1148574" y="1828823"/>
                  </a:cubicBezTo>
                  <a:cubicBezTo>
                    <a:pt x="1146081" y="1854984"/>
                    <a:pt x="1126137" y="1864950"/>
                    <a:pt x="1107439" y="1877408"/>
                  </a:cubicBezTo>
                  <a:cubicBezTo>
                    <a:pt x="1097467" y="1886128"/>
                    <a:pt x="1096221" y="1897340"/>
                    <a:pt x="1096221" y="1909797"/>
                  </a:cubicBezTo>
                  <a:lnTo>
                    <a:pt x="1095702" y="1918093"/>
                  </a:lnTo>
                  <a:lnTo>
                    <a:pt x="1126241" y="1913616"/>
                  </a:lnTo>
                  <a:cubicBezTo>
                    <a:pt x="1129988" y="1923576"/>
                    <a:pt x="1132486" y="1933537"/>
                    <a:pt x="1137481" y="1942252"/>
                  </a:cubicBezTo>
                  <a:cubicBezTo>
                    <a:pt x="1158712" y="1989562"/>
                    <a:pt x="1167454" y="1989562"/>
                    <a:pt x="1204921" y="1948477"/>
                  </a:cubicBezTo>
                  <a:cubicBezTo>
                    <a:pt x="1209916" y="1942252"/>
                    <a:pt x="1214912" y="1937272"/>
                    <a:pt x="1222405" y="1934782"/>
                  </a:cubicBezTo>
                  <a:cubicBezTo>
                    <a:pt x="1267365" y="1922331"/>
                    <a:pt x="1281103" y="1889962"/>
                    <a:pt x="1273609" y="1846386"/>
                  </a:cubicBezTo>
                  <a:cubicBezTo>
                    <a:pt x="1297338" y="1852611"/>
                    <a:pt x="1306080" y="1880001"/>
                    <a:pt x="1332307" y="1868796"/>
                  </a:cubicBezTo>
                  <a:cubicBezTo>
                    <a:pt x="1356036" y="1857591"/>
                    <a:pt x="1366027" y="1892452"/>
                    <a:pt x="1388506" y="1887472"/>
                  </a:cubicBezTo>
                  <a:cubicBezTo>
                    <a:pt x="1396000" y="1904901"/>
                    <a:pt x="1383511" y="1909881"/>
                    <a:pt x="1371022" y="1913616"/>
                  </a:cubicBezTo>
                  <a:cubicBezTo>
                    <a:pt x="1367275" y="1913616"/>
                    <a:pt x="1362280" y="1913616"/>
                    <a:pt x="1357284" y="1912371"/>
                  </a:cubicBezTo>
                  <a:cubicBezTo>
                    <a:pt x="1354787" y="1912371"/>
                    <a:pt x="1352289" y="1913616"/>
                    <a:pt x="1351040" y="1913616"/>
                  </a:cubicBezTo>
                  <a:cubicBezTo>
                    <a:pt x="1346044" y="1916106"/>
                    <a:pt x="1347293" y="1916106"/>
                    <a:pt x="1354787" y="1914861"/>
                  </a:cubicBezTo>
                  <a:cubicBezTo>
                    <a:pt x="1359782" y="1917351"/>
                    <a:pt x="1363529" y="1922331"/>
                    <a:pt x="1364778" y="1927312"/>
                  </a:cubicBezTo>
                  <a:cubicBezTo>
                    <a:pt x="1364778" y="1934782"/>
                    <a:pt x="1364778" y="1941007"/>
                    <a:pt x="1363529" y="1947232"/>
                  </a:cubicBezTo>
                  <a:cubicBezTo>
                    <a:pt x="1363529" y="1955947"/>
                    <a:pt x="1367275" y="1964662"/>
                    <a:pt x="1374769" y="1972132"/>
                  </a:cubicBezTo>
                  <a:cubicBezTo>
                    <a:pt x="1379764" y="1977112"/>
                    <a:pt x="1383511" y="1982092"/>
                    <a:pt x="1388506" y="1987072"/>
                  </a:cubicBezTo>
                  <a:cubicBezTo>
                    <a:pt x="1410986" y="2051812"/>
                    <a:pt x="1371022" y="2085428"/>
                    <a:pt x="1326062" y="2117798"/>
                  </a:cubicBezTo>
                  <a:lnTo>
                    <a:pt x="1317913" y="2115845"/>
                  </a:lnTo>
                  <a:lnTo>
                    <a:pt x="1314075" y="2118148"/>
                  </a:lnTo>
                  <a:cubicBezTo>
                    <a:pt x="1310329" y="2121894"/>
                    <a:pt x="1306582" y="2125641"/>
                    <a:pt x="1306582" y="2130637"/>
                  </a:cubicBezTo>
                  <a:cubicBezTo>
                    <a:pt x="1306582" y="2133134"/>
                    <a:pt x="1314075" y="2138130"/>
                    <a:pt x="1316573" y="2138130"/>
                  </a:cubicBezTo>
                  <a:cubicBezTo>
                    <a:pt x="1341551" y="2119396"/>
                    <a:pt x="1365280" y="2141877"/>
                    <a:pt x="1390257" y="2141877"/>
                  </a:cubicBezTo>
                  <a:cubicBezTo>
                    <a:pt x="1406493" y="2161859"/>
                    <a:pt x="1415235" y="2138130"/>
                    <a:pt x="1426475" y="2135632"/>
                  </a:cubicBezTo>
                  <a:cubicBezTo>
                    <a:pt x="1433968" y="2135632"/>
                    <a:pt x="1440212" y="2138130"/>
                    <a:pt x="1445208" y="2141877"/>
                  </a:cubicBezTo>
                  <a:cubicBezTo>
                    <a:pt x="1471434" y="2169353"/>
                    <a:pt x="1457697" y="2199326"/>
                    <a:pt x="1450203" y="2229300"/>
                  </a:cubicBezTo>
                  <a:cubicBezTo>
                    <a:pt x="1440212" y="2250531"/>
                    <a:pt x="1422728" y="2241789"/>
                    <a:pt x="1406493" y="2238042"/>
                  </a:cubicBezTo>
                  <a:cubicBezTo>
                    <a:pt x="1394004" y="2236793"/>
                    <a:pt x="1377768" y="2240540"/>
                    <a:pt x="1369026" y="2233047"/>
                  </a:cubicBezTo>
                  <a:cubicBezTo>
                    <a:pt x="1317822" y="2189335"/>
                    <a:pt x="1269116" y="2215562"/>
                    <a:pt x="1224156" y="2239291"/>
                  </a:cubicBezTo>
                  <a:cubicBezTo>
                    <a:pt x="1201676" y="2251780"/>
                    <a:pt x="1186690" y="2248033"/>
                    <a:pt x="1166708" y="2238042"/>
                  </a:cubicBezTo>
                  <a:cubicBezTo>
                    <a:pt x="1159214" y="2233047"/>
                    <a:pt x="1151721" y="2224304"/>
                    <a:pt x="1142979" y="2219309"/>
                  </a:cubicBezTo>
                  <a:cubicBezTo>
                    <a:pt x="1127992" y="2208068"/>
                    <a:pt x="1119250" y="2194331"/>
                    <a:pt x="1118001" y="2175597"/>
                  </a:cubicBezTo>
                  <a:lnTo>
                    <a:pt x="1117320" y="2172977"/>
                  </a:lnTo>
                  <a:lnTo>
                    <a:pt x="1034077" y="2175411"/>
                  </a:lnTo>
                  <a:cubicBezTo>
                    <a:pt x="996762" y="2180357"/>
                    <a:pt x="996762" y="2180357"/>
                    <a:pt x="983080" y="2140791"/>
                  </a:cubicBezTo>
                  <a:cubicBezTo>
                    <a:pt x="981837" y="2138318"/>
                    <a:pt x="980593" y="2135846"/>
                    <a:pt x="979349" y="2133373"/>
                  </a:cubicBezTo>
                  <a:cubicBezTo>
                    <a:pt x="971886" y="2114826"/>
                    <a:pt x="963179" y="2113590"/>
                    <a:pt x="945766" y="2130900"/>
                  </a:cubicBezTo>
                  <a:cubicBezTo>
                    <a:pt x="938303" y="2138318"/>
                    <a:pt x="934572" y="2146973"/>
                    <a:pt x="928353" y="2155628"/>
                  </a:cubicBezTo>
                  <a:lnTo>
                    <a:pt x="919646" y="2155628"/>
                  </a:lnTo>
                  <a:lnTo>
                    <a:pt x="916878" y="2155628"/>
                  </a:lnTo>
                  <a:lnTo>
                    <a:pt x="916429" y="2156393"/>
                  </a:lnTo>
                  <a:lnTo>
                    <a:pt x="908834" y="2159422"/>
                  </a:lnTo>
                  <a:lnTo>
                    <a:pt x="927778" y="2158234"/>
                  </a:lnTo>
                  <a:cubicBezTo>
                    <a:pt x="943913" y="2204331"/>
                    <a:pt x="926537" y="2254166"/>
                    <a:pt x="941431" y="2300263"/>
                  </a:cubicBezTo>
                  <a:cubicBezTo>
                    <a:pt x="943913" y="2304001"/>
                    <a:pt x="931501" y="2307739"/>
                    <a:pt x="924054" y="2304001"/>
                  </a:cubicBezTo>
                  <a:cubicBezTo>
                    <a:pt x="873166" y="2313968"/>
                    <a:pt x="819796" y="2312722"/>
                    <a:pt x="780078" y="2351344"/>
                  </a:cubicBezTo>
                  <a:cubicBezTo>
                    <a:pt x="737878" y="2352590"/>
                    <a:pt x="699402" y="2348852"/>
                    <a:pt x="663408" y="2316460"/>
                  </a:cubicBezTo>
                  <a:cubicBezTo>
                    <a:pt x="638585" y="2292788"/>
                    <a:pt x="600109" y="2275346"/>
                    <a:pt x="562873" y="2302755"/>
                  </a:cubicBezTo>
                  <a:cubicBezTo>
                    <a:pt x="555426" y="2307739"/>
                    <a:pt x="546738" y="2313968"/>
                    <a:pt x="550462" y="2321443"/>
                  </a:cubicBezTo>
                  <a:cubicBezTo>
                    <a:pt x="567838" y="2342623"/>
                    <a:pt x="577767" y="2373770"/>
                    <a:pt x="610038" y="2381245"/>
                  </a:cubicBezTo>
                  <a:cubicBezTo>
                    <a:pt x="613761" y="2382491"/>
                    <a:pt x="619967" y="2381245"/>
                    <a:pt x="624932" y="2379999"/>
                  </a:cubicBezTo>
                  <a:cubicBezTo>
                    <a:pt x="632379" y="2378753"/>
                    <a:pt x="639826" y="2375016"/>
                    <a:pt x="646032" y="2382491"/>
                  </a:cubicBezTo>
                  <a:cubicBezTo>
                    <a:pt x="649755" y="2387474"/>
                    <a:pt x="637344" y="2399933"/>
                    <a:pt x="626173" y="2403671"/>
                  </a:cubicBezTo>
                  <a:cubicBezTo>
                    <a:pt x="608797" y="2411146"/>
                    <a:pt x="593903" y="2403671"/>
                    <a:pt x="582732" y="2393704"/>
                  </a:cubicBezTo>
                  <a:cubicBezTo>
                    <a:pt x="554185" y="2375016"/>
                    <a:pt x="525638" y="2366295"/>
                    <a:pt x="493368" y="2376262"/>
                  </a:cubicBezTo>
                  <a:cubicBezTo>
                    <a:pt x="478474" y="2379999"/>
                    <a:pt x="466062" y="2378753"/>
                    <a:pt x="463580" y="2362557"/>
                  </a:cubicBezTo>
                  <a:cubicBezTo>
                    <a:pt x="461098" y="2336394"/>
                    <a:pt x="431309" y="2347607"/>
                    <a:pt x="425104" y="2327673"/>
                  </a:cubicBezTo>
                  <a:cubicBezTo>
                    <a:pt x="418898" y="2307739"/>
                    <a:pt x="400280" y="2312722"/>
                    <a:pt x="384145" y="2313968"/>
                  </a:cubicBezTo>
                  <a:cubicBezTo>
                    <a:pt x="382904" y="2315214"/>
                    <a:pt x="376698" y="2313968"/>
                    <a:pt x="376698" y="2312722"/>
                  </a:cubicBezTo>
                  <a:cubicBezTo>
                    <a:pt x="368010" y="2271608"/>
                    <a:pt x="325810" y="2289050"/>
                    <a:pt x="302228" y="2271608"/>
                  </a:cubicBezTo>
                  <a:lnTo>
                    <a:pt x="307051" y="2267576"/>
                  </a:lnTo>
                  <a:lnTo>
                    <a:pt x="301189" y="2268279"/>
                  </a:lnTo>
                  <a:cubicBezTo>
                    <a:pt x="289992" y="2268279"/>
                    <a:pt x="280038" y="2268279"/>
                    <a:pt x="268841" y="2268279"/>
                  </a:cubicBezTo>
                  <a:cubicBezTo>
                    <a:pt x="271329" y="2254657"/>
                    <a:pt x="265108" y="2239796"/>
                    <a:pt x="278794" y="2232366"/>
                  </a:cubicBezTo>
                  <a:cubicBezTo>
                    <a:pt x="287503" y="2228651"/>
                    <a:pt x="298701" y="2236081"/>
                    <a:pt x="308654" y="2233605"/>
                  </a:cubicBezTo>
                  <a:cubicBezTo>
                    <a:pt x="314875" y="2233605"/>
                    <a:pt x="323584" y="2227413"/>
                    <a:pt x="326073" y="2222459"/>
                  </a:cubicBezTo>
                  <a:cubicBezTo>
                    <a:pt x="329805" y="2211314"/>
                    <a:pt x="322340" y="2201407"/>
                    <a:pt x="311142" y="2196454"/>
                  </a:cubicBezTo>
                  <a:cubicBezTo>
                    <a:pt x="306166" y="2193977"/>
                    <a:pt x="296212" y="2193977"/>
                    <a:pt x="289992" y="2195215"/>
                  </a:cubicBezTo>
                  <a:cubicBezTo>
                    <a:pt x="280038" y="2196454"/>
                    <a:pt x="270085" y="2202646"/>
                    <a:pt x="260132" y="2195215"/>
                  </a:cubicBezTo>
                  <a:cubicBezTo>
                    <a:pt x="250178" y="2189024"/>
                    <a:pt x="242713" y="2170448"/>
                    <a:pt x="229027" y="2186547"/>
                  </a:cubicBezTo>
                  <a:cubicBezTo>
                    <a:pt x="225295" y="2191500"/>
                    <a:pt x="231516" y="2205122"/>
                    <a:pt x="231516" y="2215029"/>
                  </a:cubicBezTo>
                  <a:cubicBezTo>
                    <a:pt x="232760" y="2229890"/>
                    <a:pt x="221562" y="2236081"/>
                    <a:pt x="211609" y="2228651"/>
                  </a:cubicBezTo>
                  <a:cubicBezTo>
                    <a:pt x="194191" y="2216268"/>
                    <a:pt x="175528" y="2207599"/>
                    <a:pt x="154377" y="2212552"/>
                  </a:cubicBezTo>
                  <a:cubicBezTo>
                    <a:pt x="122029" y="2219983"/>
                    <a:pt x="87192" y="2198931"/>
                    <a:pt x="57332" y="2222459"/>
                  </a:cubicBezTo>
                  <a:cubicBezTo>
                    <a:pt x="53599" y="2222459"/>
                    <a:pt x="49867" y="2222459"/>
                    <a:pt x="46134" y="2219983"/>
                  </a:cubicBezTo>
                  <a:cubicBezTo>
                    <a:pt x="46134" y="2207599"/>
                    <a:pt x="39913" y="2196454"/>
                    <a:pt x="29960" y="2189024"/>
                  </a:cubicBezTo>
                  <a:cubicBezTo>
                    <a:pt x="29960" y="2179117"/>
                    <a:pt x="28716" y="2169210"/>
                    <a:pt x="27472" y="2158065"/>
                  </a:cubicBezTo>
                  <a:cubicBezTo>
                    <a:pt x="29960" y="2122152"/>
                    <a:pt x="69774" y="2124629"/>
                    <a:pt x="87192" y="2104815"/>
                  </a:cubicBezTo>
                  <a:cubicBezTo>
                    <a:pt x="88436" y="2103577"/>
                    <a:pt x="98389" y="2108530"/>
                    <a:pt x="99634" y="2112245"/>
                  </a:cubicBezTo>
                  <a:cubicBezTo>
                    <a:pt x="105854" y="2125867"/>
                    <a:pt x="110831" y="2140728"/>
                    <a:pt x="118296" y="2154350"/>
                  </a:cubicBezTo>
                  <a:cubicBezTo>
                    <a:pt x="122029" y="2160541"/>
                    <a:pt x="131982" y="2166733"/>
                    <a:pt x="138203" y="2158065"/>
                  </a:cubicBezTo>
                  <a:cubicBezTo>
                    <a:pt x="149400" y="2143204"/>
                    <a:pt x="168063" y="2141966"/>
                    <a:pt x="184237" y="2134536"/>
                  </a:cubicBezTo>
                  <a:cubicBezTo>
                    <a:pt x="202900" y="2127106"/>
                    <a:pt x="190458" y="2104815"/>
                    <a:pt x="205388" y="2096147"/>
                  </a:cubicBezTo>
                  <a:lnTo>
                    <a:pt x="220495" y="2093833"/>
                  </a:lnTo>
                  <a:lnTo>
                    <a:pt x="225480" y="2098441"/>
                  </a:lnTo>
                  <a:lnTo>
                    <a:pt x="225295" y="2097617"/>
                  </a:lnTo>
                  <a:cubicBezTo>
                    <a:pt x="225295" y="2095140"/>
                    <a:pt x="226548" y="2092663"/>
                    <a:pt x="227800" y="2090187"/>
                  </a:cubicBezTo>
                  <a:cubicBezTo>
                    <a:pt x="246592" y="2060466"/>
                    <a:pt x="246592" y="2060466"/>
                    <a:pt x="272900" y="2071611"/>
                  </a:cubicBezTo>
                  <a:cubicBezTo>
                    <a:pt x="277911" y="2074088"/>
                    <a:pt x="281669" y="2077803"/>
                    <a:pt x="286680" y="2079041"/>
                  </a:cubicBezTo>
                  <a:cubicBezTo>
                    <a:pt x="308291" y="2084614"/>
                    <a:pt x="327787" y="2081827"/>
                    <a:pt x="341469" y="2068070"/>
                  </a:cubicBezTo>
                  <a:lnTo>
                    <a:pt x="350662" y="2054202"/>
                  </a:lnTo>
                  <a:lnTo>
                    <a:pt x="322296" y="2034218"/>
                  </a:lnTo>
                  <a:cubicBezTo>
                    <a:pt x="313103" y="2027210"/>
                    <a:pt x="305312" y="2018802"/>
                    <a:pt x="302196" y="2005721"/>
                  </a:cubicBezTo>
                  <a:cubicBezTo>
                    <a:pt x="299703" y="1994509"/>
                    <a:pt x="309675" y="1985789"/>
                    <a:pt x="307182" y="1974577"/>
                  </a:cubicBezTo>
                  <a:cubicBezTo>
                    <a:pt x="304689" y="1984543"/>
                    <a:pt x="302196" y="1998246"/>
                    <a:pt x="295963" y="2003229"/>
                  </a:cubicBezTo>
                  <a:cubicBezTo>
                    <a:pt x="262307" y="2024719"/>
                    <a:pt x="255997" y="2003463"/>
                    <a:pt x="249161" y="1984134"/>
                  </a:cubicBezTo>
                  <a:lnTo>
                    <a:pt x="243492" y="1972132"/>
                  </a:lnTo>
                  <a:lnTo>
                    <a:pt x="243366" y="1972809"/>
                  </a:lnTo>
                  <a:cubicBezTo>
                    <a:pt x="229637" y="1992881"/>
                    <a:pt x="218405" y="2015463"/>
                    <a:pt x="207173" y="2036790"/>
                  </a:cubicBezTo>
                  <a:cubicBezTo>
                    <a:pt x="183460" y="2084462"/>
                    <a:pt x="158500" y="2130879"/>
                    <a:pt x="102338" y="2065644"/>
                  </a:cubicBezTo>
                  <a:cubicBezTo>
                    <a:pt x="86114" y="2048081"/>
                    <a:pt x="69890" y="2060626"/>
                    <a:pt x="56161" y="2074426"/>
                  </a:cubicBezTo>
                  <a:cubicBezTo>
                    <a:pt x="38689" y="2093244"/>
                    <a:pt x="23713" y="2086971"/>
                    <a:pt x="11232" y="2069408"/>
                  </a:cubicBezTo>
                  <a:cubicBezTo>
                    <a:pt x="3744" y="2051844"/>
                    <a:pt x="11232" y="2031772"/>
                    <a:pt x="0" y="2015463"/>
                  </a:cubicBezTo>
                  <a:cubicBezTo>
                    <a:pt x="4992" y="1996645"/>
                    <a:pt x="4992" y="1977827"/>
                    <a:pt x="0" y="1959009"/>
                  </a:cubicBezTo>
                  <a:cubicBezTo>
                    <a:pt x="4992" y="1951482"/>
                    <a:pt x="4992" y="1942700"/>
                    <a:pt x="0" y="1933919"/>
                  </a:cubicBezTo>
                  <a:lnTo>
                    <a:pt x="2496" y="1930155"/>
                  </a:lnTo>
                  <a:lnTo>
                    <a:pt x="0" y="1927646"/>
                  </a:lnTo>
                  <a:lnTo>
                    <a:pt x="16341" y="1903555"/>
                  </a:lnTo>
                  <a:lnTo>
                    <a:pt x="14943" y="1903447"/>
                  </a:lnTo>
                  <a:cubicBezTo>
                    <a:pt x="9962" y="1859782"/>
                    <a:pt x="24905" y="1814869"/>
                    <a:pt x="3736" y="1771204"/>
                  </a:cubicBezTo>
                  <a:cubicBezTo>
                    <a:pt x="2491" y="1757481"/>
                    <a:pt x="1245" y="1742510"/>
                    <a:pt x="1245" y="1727539"/>
                  </a:cubicBezTo>
                  <a:cubicBezTo>
                    <a:pt x="1245" y="1671398"/>
                    <a:pt x="0" y="1616504"/>
                    <a:pt x="0" y="1560363"/>
                  </a:cubicBezTo>
                  <a:cubicBezTo>
                    <a:pt x="0" y="1478022"/>
                    <a:pt x="1245" y="1395682"/>
                    <a:pt x="2491" y="1313342"/>
                  </a:cubicBezTo>
                  <a:cubicBezTo>
                    <a:pt x="6226" y="1310847"/>
                    <a:pt x="11207" y="1309599"/>
                    <a:pt x="14943" y="1308352"/>
                  </a:cubicBezTo>
                  <a:cubicBezTo>
                    <a:pt x="17433" y="1312094"/>
                    <a:pt x="21169" y="1317085"/>
                    <a:pt x="23660" y="1320827"/>
                  </a:cubicBezTo>
                  <a:cubicBezTo>
                    <a:pt x="29886" y="1329560"/>
                    <a:pt x="87166" y="1366988"/>
                    <a:pt x="93393" y="1371978"/>
                  </a:cubicBezTo>
                  <a:cubicBezTo>
                    <a:pt x="105845" y="1381959"/>
                    <a:pt x="109581" y="1376968"/>
                    <a:pt x="113316" y="1364493"/>
                  </a:cubicBezTo>
                  <a:cubicBezTo>
                    <a:pt x="127014" y="1325818"/>
                    <a:pt x="128259" y="1324570"/>
                    <a:pt x="160635" y="1335798"/>
                  </a:cubicBezTo>
                  <a:cubicBezTo>
                    <a:pt x="179314" y="1343284"/>
                    <a:pt x="197992" y="1349522"/>
                    <a:pt x="215425" y="1361997"/>
                  </a:cubicBezTo>
                  <a:cubicBezTo>
                    <a:pt x="227878" y="1373226"/>
                    <a:pt x="245311" y="1345779"/>
                    <a:pt x="266480" y="1354512"/>
                  </a:cubicBezTo>
                  <a:cubicBezTo>
                    <a:pt x="276442" y="1360750"/>
                    <a:pt x="292630" y="1359502"/>
                    <a:pt x="305082" y="1359502"/>
                  </a:cubicBezTo>
                  <a:cubicBezTo>
                    <a:pt x="307884" y="1363245"/>
                    <a:pt x="310841" y="1365272"/>
                    <a:pt x="313896" y="1366208"/>
                  </a:cubicBezTo>
                  <a:lnTo>
                    <a:pt x="314637" y="1366220"/>
                  </a:lnTo>
                  <a:lnTo>
                    <a:pt x="322826" y="1371978"/>
                  </a:lnTo>
                  <a:cubicBezTo>
                    <a:pt x="329053" y="1371978"/>
                    <a:pt x="335590" y="1368235"/>
                    <a:pt x="342439" y="1361997"/>
                  </a:cubicBezTo>
                  <a:cubicBezTo>
                    <a:pt x="336213" y="1361997"/>
                    <a:pt x="329675" y="1365116"/>
                    <a:pt x="323293" y="1366364"/>
                  </a:cubicBezTo>
                  <a:lnTo>
                    <a:pt x="314637" y="1366220"/>
                  </a:lnTo>
                  <a:lnTo>
                    <a:pt x="305082" y="1359502"/>
                  </a:lnTo>
                  <a:cubicBezTo>
                    <a:pt x="306327" y="1339541"/>
                    <a:pt x="298856" y="1315837"/>
                    <a:pt x="316289" y="1300866"/>
                  </a:cubicBezTo>
                  <a:cubicBezTo>
                    <a:pt x="344929" y="1278410"/>
                    <a:pt x="332477" y="1255953"/>
                    <a:pt x="321270" y="1232249"/>
                  </a:cubicBezTo>
                  <a:cubicBezTo>
                    <a:pt x="321270" y="1228506"/>
                    <a:pt x="321270" y="1224764"/>
                    <a:pt x="322515" y="1221021"/>
                  </a:cubicBezTo>
                  <a:cubicBezTo>
                    <a:pt x="327496" y="1207297"/>
                    <a:pt x="337458" y="1194822"/>
                    <a:pt x="349910" y="1186089"/>
                  </a:cubicBezTo>
                  <a:cubicBezTo>
                    <a:pt x="399719" y="1186089"/>
                    <a:pt x="447038" y="1211040"/>
                    <a:pt x="501828" y="1207297"/>
                  </a:cubicBezTo>
                  <a:cubicBezTo>
                    <a:pt x="524242" y="1204802"/>
                    <a:pt x="547902" y="1202307"/>
                    <a:pt x="569071" y="1193574"/>
                  </a:cubicBezTo>
                  <a:cubicBezTo>
                    <a:pt x="588994" y="1186089"/>
                    <a:pt x="606428" y="1172365"/>
                    <a:pt x="620125" y="1154899"/>
                  </a:cubicBezTo>
                  <a:cubicBezTo>
                    <a:pt x="621370" y="1152404"/>
                    <a:pt x="622616" y="1148661"/>
                    <a:pt x="623861" y="1147414"/>
                  </a:cubicBezTo>
                  <a:cubicBezTo>
                    <a:pt x="626351" y="1144918"/>
                    <a:pt x="631332" y="1146166"/>
                    <a:pt x="633823" y="1146166"/>
                  </a:cubicBezTo>
                  <a:cubicBezTo>
                    <a:pt x="636313" y="1146166"/>
                    <a:pt x="637558" y="1146166"/>
                    <a:pt x="640049" y="1146166"/>
                  </a:cubicBezTo>
                  <a:cubicBezTo>
                    <a:pt x="641294" y="1147414"/>
                    <a:pt x="643785" y="1148661"/>
                    <a:pt x="645030" y="1149909"/>
                  </a:cubicBezTo>
                  <a:cubicBezTo>
                    <a:pt x="651256" y="1152404"/>
                    <a:pt x="654992" y="1156147"/>
                    <a:pt x="658727" y="1161137"/>
                  </a:cubicBezTo>
                  <a:cubicBezTo>
                    <a:pt x="661218" y="1163632"/>
                    <a:pt x="662463" y="1168622"/>
                    <a:pt x="663708" y="1172365"/>
                  </a:cubicBezTo>
                  <a:cubicBezTo>
                    <a:pt x="664954" y="1174860"/>
                    <a:pt x="664954" y="1178603"/>
                    <a:pt x="666199" y="1182346"/>
                  </a:cubicBezTo>
                  <a:cubicBezTo>
                    <a:pt x="666199" y="1188584"/>
                    <a:pt x="664954" y="1196069"/>
                    <a:pt x="662463" y="1202307"/>
                  </a:cubicBezTo>
                  <a:cubicBezTo>
                    <a:pt x="661218" y="1204802"/>
                    <a:pt x="658727" y="1207297"/>
                    <a:pt x="658727" y="1209793"/>
                  </a:cubicBezTo>
                  <a:cubicBezTo>
                    <a:pt x="659973" y="1213535"/>
                    <a:pt x="659973" y="1216031"/>
                    <a:pt x="659973" y="1219773"/>
                  </a:cubicBezTo>
                  <a:cubicBezTo>
                    <a:pt x="658727" y="1231002"/>
                    <a:pt x="657482" y="1244725"/>
                    <a:pt x="652501" y="1255953"/>
                  </a:cubicBezTo>
                  <a:cubicBezTo>
                    <a:pt x="647520" y="1268429"/>
                    <a:pt x="640049" y="1280905"/>
                    <a:pt x="630087" y="1288390"/>
                  </a:cubicBezTo>
                  <a:cubicBezTo>
                    <a:pt x="608918" y="1305856"/>
                    <a:pt x="590240" y="1320827"/>
                    <a:pt x="584014" y="1352017"/>
                  </a:cubicBezTo>
                  <a:cubicBezTo>
                    <a:pt x="585259" y="1349522"/>
                    <a:pt x="586504" y="1347027"/>
                    <a:pt x="587749" y="1345779"/>
                  </a:cubicBezTo>
                  <a:cubicBezTo>
                    <a:pt x="588994" y="1343284"/>
                    <a:pt x="590240" y="1340789"/>
                    <a:pt x="591485" y="1338293"/>
                  </a:cubicBezTo>
                  <a:cubicBezTo>
                    <a:pt x="593975" y="1334551"/>
                    <a:pt x="596466" y="1329560"/>
                    <a:pt x="600202" y="1325818"/>
                  </a:cubicBezTo>
                  <a:cubicBezTo>
                    <a:pt x="603937" y="1318332"/>
                    <a:pt x="610163" y="1310847"/>
                    <a:pt x="617635" y="1305856"/>
                  </a:cubicBezTo>
                  <a:cubicBezTo>
                    <a:pt x="623861" y="1300866"/>
                    <a:pt x="631332" y="1298371"/>
                    <a:pt x="638804" y="1298371"/>
                  </a:cubicBezTo>
                  <a:cubicBezTo>
                    <a:pt x="643785" y="1298371"/>
                    <a:pt x="647520" y="1299618"/>
                    <a:pt x="651256" y="1300866"/>
                  </a:cubicBezTo>
                  <a:cubicBezTo>
                    <a:pt x="654992" y="1302114"/>
                    <a:pt x="657482" y="1303361"/>
                    <a:pt x="659973" y="1303361"/>
                  </a:cubicBezTo>
                  <a:lnTo>
                    <a:pt x="661649" y="1304081"/>
                  </a:lnTo>
                  <a:lnTo>
                    <a:pt x="662619" y="1305701"/>
                  </a:lnTo>
                  <a:cubicBezTo>
                    <a:pt x="665576" y="1308352"/>
                    <a:pt x="669312" y="1310847"/>
                    <a:pt x="672425" y="1313342"/>
                  </a:cubicBezTo>
                  <a:lnTo>
                    <a:pt x="672828" y="1313305"/>
                  </a:lnTo>
                  <a:lnTo>
                    <a:pt x="673670" y="1315837"/>
                  </a:lnTo>
                  <a:cubicBezTo>
                    <a:pt x="672425" y="1319580"/>
                    <a:pt x="671180" y="1322075"/>
                    <a:pt x="671180" y="1325818"/>
                  </a:cubicBezTo>
                  <a:cubicBezTo>
                    <a:pt x="672425" y="1327065"/>
                    <a:pt x="672425" y="1330808"/>
                    <a:pt x="672425" y="1333303"/>
                  </a:cubicBezTo>
                  <a:cubicBezTo>
                    <a:pt x="671180" y="1338293"/>
                    <a:pt x="671180" y="1343284"/>
                    <a:pt x="669934" y="1348274"/>
                  </a:cubicBezTo>
                  <a:cubicBezTo>
                    <a:pt x="667444" y="1359502"/>
                    <a:pt x="663708" y="1370731"/>
                    <a:pt x="661218" y="1380711"/>
                  </a:cubicBezTo>
                  <a:cubicBezTo>
                    <a:pt x="657482" y="1398177"/>
                    <a:pt x="657482" y="1415643"/>
                    <a:pt x="663708" y="1431862"/>
                  </a:cubicBezTo>
                  <a:cubicBezTo>
                    <a:pt x="668689" y="1347027"/>
                    <a:pt x="739667" y="1323322"/>
                    <a:pt x="777024" y="1274667"/>
                  </a:cubicBezTo>
                  <a:cubicBezTo>
                    <a:pt x="750874" y="1281216"/>
                    <a:pt x="728927" y="1302503"/>
                    <a:pt x="701727" y="1310632"/>
                  </a:cubicBezTo>
                  <a:lnTo>
                    <a:pt x="672828" y="1313305"/>
                  </a:lnTo>
                  <a:lnTo>
                    <a:pt x="671180" y="1308352"/>
                  </a:lnTo>
                  <a:cubicBezTo>
                    <a:pt x="671180" y="1308352"/>
                    <a:pt x="669934" y="1307104"/>
                    <a:pt x="668689" y="1307104"/>
                  </a:cubicBezTo>
                  <a:lnTo>
                    <a:pt x="661649" y="1304081"/>
                  </a:lnTo>
                  <a:lnTo>
                    <a:pt x="657482" y="1297123"/>
                  </a:lnTo>
                  <a:cubicBezTo>
                    <a:pt x="657482" y="1289638"/>
                    <a:pt x="661218" y="1282152"/>
                    <a:pt x="663708" y="1275914"/>
                  </a:cubicBezTo>
                  <a:cubicBezTo>
                    <a:pt x="668689" y="1265934"/>
                    <a:pt x="674915" y="1257201"/>
                    <a:pt x="681142" y="1247220"/>
                  </a:cubicBezTo>
                  <a:cubicBezTo>
                    <a:pt x="696084" y="1227259"/>
                    <a:pt x="713518" y="1208545"/>
                    <a:pt x="733441" y="1189831"/>
                  </a:cubicBezTo>
                  <a:cubicBezTo>
                    <a:pt x="735932" y="1188584"/>
                    <a:pt x="738422" y="1187336"/>
                    <a:pt x="739667" y="1183593"/>
                  </a:cubicBezTo>
                  <a:cubicBezTo>
                    <a:pt x="742158" y="1181098"/>
                    <a:pt x="744648" y="1176108"/>
                    <a:pt x="745894" y="1172365"/>
                  </a:cubicBezTo>
                  <a:cubicBezTo>
                    <a:pt x="747139" y="1169870"/>
                    <a:pt x="749629" y="1167375"/>
                    <a:pt x="750875" y="1166127"/>
                  </a:cubicBezTo>
                  <a:cubicBezTo>
                    <a:pt x="753365" y="1162385"/>
                    <a:pt x="757101" y="1162385"/>
                    <a:pt x="760836" y="1161137"/>
                  </a:cubicBezTo>
                  <a:cubicBezTo>
                    <a:pt x="763327" y="1161137"/>
                    <a:pt x="765817" y="1159889"/>
                    <a:pt x="769553" y="1159889"/>
                  </a:cubicBezTo>
                  <a:cubicBezTo>
                    <a:pt x="772043" y="1159889"/>
                    <a:pt x="775779" y="1161137"/>
                    <a:pt x="778270" y="1159889"/>
                  </a:cubicBezTo>
                  <a:cubicBezTo>
                    <a:pt x="783251" y="1158642"/>
                    <a:pt x="786986" y="1156147"/>
                    <a:pt x="791967" y="1157394"/>
                  </a:cubicBezTo>
                  <a:cubicBezTo>
                    <a:pt x="850493" y="1171118"/>
                    <a:pt x="800684" y="1126205"/>
                    <a:pt x="815627" y="1118719"/>
                  </a:cubicBezTo>
                  <a:cubicBezTo>
                    <a:pt x="826834" y="1113729"/>
                    <a:pt x="835550" y="1106243"/>
                    <a:pt x="846757" y="1103748"/>
                  </a:cubicBezTo>
                  <a:cubicBezTo>
                    <a:pt x="852983" y="1103748"/>
                    <a:pt x="859210" y="1103748"/>
                    <a:pt x="864191" y="1103748"/>
                  </a:cubicBezTo>
                  <a:cubicBezTo>
                    <a:pt x="867926" y="1104996"/>
                    <a:pt x="871662" y="1104996"/>
                    <a:pt x="875398" y="1104996"/>
                  </a:cubicBezTo>
                  <a:cubicBezTo>
                    <a:pt x="879133" y="1104996"/>
                    <a:pt x="881624" y="1103748"/>
                    <a:pt x="885359" y="1103748"/>
                  </a:cubicBezTo>
                  <a:cubicBezTo>
                    <a:pt x="890340" y="1102501"/>
                    <a:pt x="892831" y="1100006"/>
                    <a:pt x="896567" y="1097510"/>
                  </a:cubicBezTo>
                  <a:cubicBezTo>
                    <a:pt x="901547" y="1096263"/>
                    <a:pt x="906528" y="1093768"/>
                    <a:pt x="910264" y="1093768"/>
                  </a:cubicBezTo>
                  <a:cubicBezTo>
                    <a:pt x="914000" y="1093768"/>
                    <a:pt x="915245" y="1093768"/>
                    <a:pt x="917735" y="1093768"/>
                  </a:cubicBezTo>
                  <a:cubicBezTo>
                    <a:pt x="918981" y="1095015"/>
                    <a:pt x="920226" y="1096263"/>
                    <a:pt x="921471" y="1097510"/>
                  </a:cubicBezTo>
                  <a:cubicBezTo>
                    <a:pt x="922716" y="1100006"/>
                    <a:pt x="923962" y="1102501"/>
                    <a:pt x="925207" y="1103748"/>
                  </a:cubicBezTo>
                  <a:cubicBezTo>
                    <a:pt x="925207" y="1104996"/>
                    <a:pt x="926452" y="1107491"/>
                    <a:pt x="927697" y="1109986"/>
                  </a:cubicBezTo>
                  <a:cubicBezTo>
                    <a:pt x="928943" y="1111234"/>
                    <a:pt x="930188" y="1113729"/>
                    <a:pt x="933923" y="1112481"/>
                  </a:cubicBezTo>
                  <a:cubicBezTo>
                    <a:pt x="935169" y="1111234"/>
                    <a:pt x="937659" y="1109986"/>
                    <a:pt x="938904" y="1108739"/>
                  </a:cubicBezTo>
                  <a:cubicBezTo>
                    <a:pt x="943885" y="1104996"/>
                    <a:pt x="947621" y="1102501"/>
                    <a:pt x="951357" y="1097510"/>
                  </a:cubicBezTo>
                  <a:cubicBezTo>
                    <a:pt x="960073" y="1088777"/>
                    <a:pt x="967545" y="1078797"/>
                    <a:pt x="973771" y="1068816"/>
                  </a:cubicBezTo>
                  <a:cubicBezTo>
                    <a:pt x="973771" y="1067568"/>
                    <a:pt x="975016" y="1067568"/>
                    <a:pt x="975016" y="1066321"/>
                  </a:cubicBezTo>
                  <a:cubicBezTo>
                    <a:pt x="989959" y="1042617"/>
                    <a:pt x="1011128" y="1017665"/>
                    <a:pt x="988714" y="986476"/>
                  </a:cubicBezTo>
                  <a:cubicBezTo>
                    <a:pt x="935169" y="910373"/>
                    <a:pt x="935169" y="909126"/>
                    <a:pt x="1024825" y="889164"/>
                  </a:cubicBezTo>
                  <a:cubicBezTo>
                    <a:pt x="984978" y="865460"/>
                    <a:pt x="950111" y="838014"/>
                    <a:pt x="915245" y="809319"/>
                  </a:cubicBezTo>
                  <a:cubicBezTo>
                    <a:pt x="900302" y="795596"/>
                    <a:pt x="880379" y="780625"/>
                    <a:pt x="892831" y="755673"/>
                  </a:cubicBezTo>
                  <a:cubicBezTo>
                    <a:pt x="902793" y="734464"/>
                    <a:pt x="925207" y="729474"/>
                    <a:pt x="946376" y="726979"/>
                  </a:cubicBezTo>
                  <a:cubicBezTo>
                    <a:pt x="972526" y="723236"/>
                    <a:pt x="997430" y="740702"/>
                    <a:pt x="1023580" y="730722"/>
                  </a:cubicBezTo>
                  <a:cubicBezTo>
                    <a:pt x="982487" y="693294"/>
                    <a:pt x="928943" y="740702"/>
                    <a:pt x="886605" y="709513"/>
                  </a:cubicBezTo>
                  <a:cubicBezTo>
                    <a:pt x="881624" y="707018"/>
                    <a:pt x="886605" y="713255"/>
                    <a:pt x="886605" y="715751"/>
                  </a:cubicBezTo>
                  <a:cubicBezTo>
                    <a:pt x="885359" y="754426"/>
                    <a:pt x="852983" y="750683"/>
                    <a:pt x="829324" y="759416"/>
                  </a:cubicBezTo>
                  <a:lnTo>
                    <a:pt x="816678" y="760120"/>
                  </a:lnTo>
                  <a:lnTo>
                    <a:pt x="823023" y="767216"/>
                  </a:lnTo>
                  <a:cubicBezTo>
                    <a:pt x="804448" y="805375"/>
                    <a:pt x="806925" y="857073"/>
                    <a:pt x="758629" y="875537"/>
                  </a:cubicBezTo>
                  <a:cubicBezTo>
                    <a:pt x="751199" y="877998"/>
                    <a:pt x="742531" y="876767"/>
                    <a:pt x="738816" y="869382"/>
                  </a:cubicBezTo>
                  <a:cubicBezTo>
                    <a:pt x="736339" y="864458"/>
                    <a:pt x="736339" y="859535"/>
                    <a:pt x="737578" y="854611"/>
                  </a:cubicBezTo>
                  <a:cubicBezTo>
                    <a:pt x="737578" y="848456"/>
                    <a:pt x="741293" y="843533"/>
                    <a:pt x="743769" y="841071"/>
                  </a:cubicBezTo>
                  <a:cubicBezTo>
                    <a:pt x="756153" y="829993"/>
                    <a:pt x="778443" y="822607"/>
                    <a:pt x="775966" y="800451"/>
                  </a:cubicBezTo>
                  <a:cubicBezTo>
                    <a:pt x="774728" y="783218"/>
                    <a:pt x="766059" y="767216"/>
                    <a:pt x="748723" y="756138"/>
                  </a:cubicBezTo>
                  <a:lnTo>
                    <a:pt x="760792" y="744603"/>
                  </a:lnTo>
                  <a:lnTo>
                    <a:pt x="751957" y="750862"/>
                  </a:lnTo>
                  <a:cubicBezTo>
                    <a:pt x="720626" y="755785"/>
                    <a:pt x="684281" y="739783"/>
                    <a:pt x="655456" y="765633"/>
                  </a:cubicBezTo>
                  <a:cubicBezTo>
                    <a:pt x="652949" y="768094"/>
                    <a:pt x="645430" y="764402"/>
                    <a:pt x="644177" y="761940"/>
                  </a:cubicBezTo>
                  <a:cubicBezTo>
                    <a:pt x="642923" y="758247"/>
                    <a:pt x="642923" y="750862"/>
                    <a:pt x="645430" y="747169"/>
                  </a:cubicBezTo>
                  <a:cubicBezTo>
                    <a:pt x="657962" y="732398"/>
                    <a:pt x="673002" y="726243"/>
                    <a:pt x="691801" y="722551"/>
                  </a:cubicBezTo>
                  <a:cubicBezTo>
                    <a:pt x="721879" y="717627"/>
                    <a:pt x="724385" y="716396"/>
                    <a:pt x="714359" y="693009"/>
                  </a:cubicBezTo>
                  <a:cubicBezTo>
                    <a:pt x="709346" y="681930"/>
                    <a:pt x="706840" y="670852"/>
                    <a:pt x="705587" y="659620"/>
                  </a:cubicBezTo>
                  <a:lnTo>
                    <a:pt x="704669" y="634502"/>
                  </a:lnTo>
                  <a:lnTo>
                    <a:pt x="693130" y="637188"/>
                  </a:lnTo>
                  <a:cubicBezTo>
                    <a:pt x="674396" y="637188"/>
                    <a:pt x="659410" y="631011"/>
                    <a:pt x="653165" y="611246"/>
                  </a:cubicBezTo>
                  <a:cubicBezTo>
                    <a:pt x="648170" y="605069"/>
                    <a:pt x="641925" y="600128"/>
                    <a:pt x="636930" y="595187"/>
                  </a:cubicBezTo>
                  <a:cubicBezTo>
                    <a:pt x="631934" y="591480"/>
                    <a:pt x="631934" y="589010"/>
                    <a:pt x="631934" y="584068"/>
                  </a:cubicBezTo>
                  <a:cubicBezTo>
                    <a:pt x="634432" y="580362"/>
                    <a:pt x="635681" y="579127"/>
                    <a:pt x="636930" y="579127"/>
                  </a:cubicBezTo>
                  <a:cubicBezTo>
                    <a:pt x="653165" y="579127"/>
                    <a:pt x="669401" y="579127"/>
                    <a:pt x="684388" y="579127"/>
                  </a:cubicBezTo>
                  <a:cubicBezTo>
                    <a:pt x="693130" y="579127"/>
                    <a:pt x="694379" y="575421"/>
                    <a:pt x="689383" y="569244"/>
                  </a:cubicBezTo>
                  <a:cubicBezTo>
                    <a:pt x="688134" y="565538"/>
                    <a:pt x="685637" y="563068"/>
                    <a:pt x="684388" y="563068"/>
                  </a:cubicBezTo>
                  <a:cubicBezTo>
                    <a:pt x="671899" y="539596"/>
                    <a:pt x="694379" y="551950"/>
                    <a:pt x="700623" y="547008"/>
                  </a:cubicBezTo>
                  <a:cubicBezTo>
                    <a:pt x="714361" y="547008"/>
                    <a:pt x="726850" y="544538"/>
                    <a:pt x="733094" y="532184"/>
                  </a:cubicBezTo>
                  <a:cubicBezTo>
                    <a:pt x="736841" y="528478"/>
                    <a:pt x="739339" y="524772"/>
                    <a:pt x="736841" y="521066"/>
                  </a:cubicBezTo>
                  <a:cubicBezTo>
                    <a:pt x="735592" y="518595"/>
                    <a:pt x="734343" y="516125"/>
                    <a:pt x="733094" y="516125"/>
                  </a:cubicBezTo>
                  <a:cubicBezTo>
                    <a:pt x="739339" y="511183"/>
                    <a:pt x="743085" y="505007"/>
                    <a:pt x="748081" y="500065"/>
                  </a:cubicBezTo>
                  <a:cubicBezTo>
                    <a:pt x="761819" y="501301"/>
                    <a:pt x="774308" y="502536"/>
                    <a:pt x="780552" y="516125"/>
                  </a:cubicBezTo>
                  <a:cubicBezTo>
                    <a:pt x="786797" y="521066"/>
                    <a:pt x="790543" y="527243"/>
                    <a:pt x="796788" y="532184"/>
                  </a:cubicBezTo>
                  <a:cubicBezTo>
                    <a:pt x="798037" y="544538"/>
                    <a:pt x="799285" y="556891"/>
                    <a:pt x="813023" y="563068"/>
                  </a:cubicBezTo>
                  <a:cubicBezTo>
                    <a:pt x="823014" y="575421"/>
                    <a:pt x="823014" y="586539"/>
                    <a:pt x="811774" y="596422"/>
                  </a:cubicBezTo>
                  <a:cubicBezTo>
                    <a:pt x="801783" y="598893"/>
                    <a:pt x="795539" y="595187"/>
                    <a:pt x="790543" y="586539"/>
                  </a:cubicBezTo>
                  <a:cubicBezTo>
                    <a:pt x="791792" y="591480"/>
                    <a:pt x="795539" y="596422"/>
                    <a:pt x="800534" y="597657"/>
                  </a:cubicBezTo>
                  <a:lnTo>
                    <a:pt x="801903" y="602168"/>
                  </a:lnTo>
                  <a:lnTo>
                    <a:pt x="829324" y="600973"/>
                  </a:lnTo>
                  <a:lnTo>
                    <a:pt x="832933" y="604334"/>
                  </a:lnTo>
                  <a:lnTo>
                    <a:pt x="842817" y="589230"/>
                  </a:lnTo>
                  <a:cubicBezTo>
                    <a:pt x="848416" y="583757"/>
                    <a:pt x="855259" y="579571"/>
                    <a:pt x="863346" y="576995"/>
                  </a:cubicBezTo>
                  <a:cubicBezTo>
                    <a:pt x="867701" y="587942"/>
                    <a:pt x="869568" y="600500"/>
                    <a:pt x="873300" y="612091"/>
                  </a:cubicBezTo>
                  <a:lnTo>
                    <a:pt x="893050" y="639450"/>
                  </a:lnTo>
                  <a:lnTo>
                    <a:pt x="895321" y="639648"/>
                  </a:lnTo>
                  <a:cubicBezTo>
                    <a:pt x="906528" y="634658"/>
                    <a:pt x="916490" y="629668"/>
                    <a:pt x="927697" y="624677"/>
                  </a:cubicBezTo>
                  <a:lnTo>
                    <a:pt x="930758" y="623905"/>
                  </a:lnTo>
                  <a:lnTo>
                    <a:pt x="938741" y="612752"/>
                  </a:lnTo>
                  <a:cubicBezTo>
                    <a:pt x="942099" y="608363"/>
                    <a:pt x="945152" y="605033"/>
                    <a:pt x="946983" y="605033"/>
                  </a:cubicBezTo>
                  <a:cubicBezTo>
                    <a:pt x="969880" y="613206"/>
                    <a:pt x="995523" y="605714"/>
                    <a:pt x="1017218" y="613205"/>
                  </a:cubicBezTo>
                  <a:lnTo>
                    <a:pt x="1034966" y="625215"/>
                  </a:lnTo>
                  <a:lnTo>
                    <a:pt x="1038523" y="624677"/>
                  </a:lnTo>
                  <a:lnTo>
                    <a:pt x="1070899" y="624677"/>
                  </a:lnTo>
                  <a:cubicBezTo>
                    <a:pt x="1121953" y="672085"/>
                    <a:pt x="1130670" y="593488"/>
                    <a:pt x="1166782" y="592240"/>
                  </a:cubicBezTo>
                  <a:cubicBezTo>
                    <a:pt x="1187951" y="603468"/>
                    <a:pt x="1207874" y="613449"/>
                    <a:pt x="1234024" y="599726"/>
                  </a:cubicBezTo>
                  <a:cubicBezTo>
                    <a:pt x="1246476" y="593488"/>
                    <a:pt x="1262664" y="592240"/>
                    <a:pt x="1278852" y="588497"/>
                  </a:cubicBezTo>
                  <a:cubicBezTo>
                    <a:pt x="1282588" y="574774"/>
                    <a:pt x="1270136" y="573526"/>
                    <a:pt x="1261419" y="569784"/>
                  </a:cubicBezTo>
                  <a:cubicBezTo>
                    <a:pt x="1229043" y="557308"/>
                    <a:pt x="1225307" y="554813"/>
                    <a:pt x="1241495" y="533604"/>
                  </a:cubicBezTo>
                  <a:cubicBezTo>
                    <a:pt x="1258929" y="509900"/>
                    <a:pt x="1247722" y="494929"/>
                    <a:pt x="1240250" y="476215"/>
                  </a:cubicBezTo>
                  <a:cubicBezTo>
                    <a:pt x="1220327" y="507405"/>
                    <a:pt x="1220327" y="507405"/>
                    <a:pt x="1197912" y="496176"/>
                  </a:cubicBezTo>
                  <a:cubicBezTo>
                    <a:pt x="1214100" y="466234"/>
                    <a:pt x="1214100" y="455006"/>
                    <a:pt x="1197912" y="442530"/>
                  </a:cubicBezTo>
                  <a:cubicBezTo>
                    <a:pt x="1180479" y="430055"/>
                    <a:pt x="1163046" y="417579"/>
                    <a:pt x="1140632" y="417579"/>
                  </a:cubicBezTo>
                  <a:cubicBezTo>
                    <a:pt x="1108256" y="417579"/>
                    <a:pt x="1090823" y="392627"/>
                    <a:pt x="1064673" y="378904"/>
                  </a:cubicBezTo>
                  <a:cubicBezTo>
                    <a:pt x="1085842" y="363933"/>
                    <a:pt x="1098294" y="373913"/>
                    <a:pt x="1109501" y="383894"/>
                  </a:cubicBezTo>
                  <a:cubicBezTo>
                    <a:pt x="1131915" y="402608"/>
                    <a:pt x="1150594" y="402608"/>
                    <a:pt x="1171763" y="380151"/>
                  </a:cubicBezTo>
                  <a:cubicBezTo>
                    <a:pt x="1181102" y="371418"/>
                    <a:pt x="1189507" y="368611"/>
                    <a:pt x="1196823" y="370639"/>
                  </a:cubicBezTo>
                  <a:close/>
                  <a:moveTo>
                    <a:pt x="460364" y="291246"/>
                  </a:moveTo>
                  <a:cubicBezTo>
                    <a:pt x="456700" y="295367"/>
                    <a:pt x="454258" y="299488"/>
                    <a:pt x="451816" y="302235"/>
                  </a:cubicBezTo>
                  <a:cubicBezTo>
                    <a:pt x="445710" y="306356"/>
                    <a:pt x="440826" y="303609"/>
                    <a:pt x="439605" y="296740"/>
                  </a:cubicBezTo>
                  <a:cubicBezTo>
                    <a:pt x="439605" y="295367"/>
                    <a:pt x="443268" y="293993"/>
                    <a:pt x="445710" y="292619"/>
                  </a:cubicBezTo>
                  <a:cubicBezTo>
                    <a:pt x="450595" y="291246"/>
                    <a:pt x="455479" y="291246"/>
                    <a:pt x="460364" y="291246"/>
                  </a:cubicBezTo>
                  <a:close/>
                  <a:moveTo>
                    <a:pt x="3345919" y="234408"/>
                  </a:moveTo>
                  <a:cubicBezTo>
                    <a:pt x="3353817" y="234251"/>
                    <a:pt x="3361870" y="235192"/>
                    <a:pt x="3369922" y="234565"/>
                  </a:cubicBezTo>
                  <a:cubicBezTo>
                    <a:pt x="3389745" y="234565"/>
                    <a:pt x="3409567" y="234565"/>
                    <a:pt x="3430628" y="234565"/>
                  </a:cubicBezTo>
                  <a:cubicBezTo>
                    <a:pt x="3443017" y="234565"/>
                    <a:pt x="3454167" y="233309"/>
                    <a:pt x="3465317" y="240840"/>
                  </a:cubicBezTo>
                  <a:cubicBezTo>
                    <a:pt x="3475228" y="242095"/>
                    <a:pt x="3485140" y="242095"/>
                    <a:pt x="3495051" y="243350"/>
                  </a:cubicBezTo>
                  <a:cubicBezTo>
                    <a:pt x="3508679" y="255901"/>
                    <a:pt x="3529740" y="244605"/>
                    <a:pt x="3544607" y="257156"/>
                  </a:cubicBezTo>
                  <a:cubicBezTo>
                    <a:pt x="3548323" y="258411"/>
                    <a:pt x="3553279" y="259666"/>
                    <a:pt x="3558234" y="258411"/>
                  </a:cubicBezTo>
                  <a:cubicBezTo>
                    <a:pt x="3566907" y="270962"/>
                    <a:pt x="3578057" y="274727"/>
                    <a:pt x="3591685" y="274727"/>
                  </a:cubicBezTo>
                  <a:cubicBezTo>
                    <a:pt x="3596640" y="281003"/>
                    <a:pt x="3601596" y="286023"/>
                    <a:pt x="3606551" y="292298"/>
                  </a:cubicBezTo>
                  <a:cubicBezTo>
                    <a:pt x="3607790" y="317400"/>
                    <a:pt x="3609029" y="343757"/>
                    <a:pt x="3609029" y="370114"/>
                  </a:cubicBezTo>
                  <a:cubicBezTo>
                    <a:pt x="3555757" y="367604"/>
                    <a:pt x="3544607" y="286023"/>
                    <a:pt x="3483901" y="307360"/>
                  </a:cubicBezTo>
                  <a:cubicBezTo>
                    <a:pt x="3511156" y="391450"/>
                    <a:pt x="3504962" y="410277"/>
                    <a:pt x="3438062" y="432868"/>
                  </a:cubicBezTo>
                  <a:cubicBezTo>
                    <a:pt x="3430628" y="432868"/>
                    <a:pt x="3423195" y="431613"/>
                    <a:pt x="3415762" y="429103"/>
                  </a:cubicBezTo>
                  <a:cubicBezTo>
                    <a:pt x="3361250" y="407766"/>
                    <a:pt x="3314172" y="378899"/>
                    <a:pt x="3329039" y="309870"/>
                  </a:cubicBezTo>
                  <a:cubicBezTo>
                    <a:pt x="3340189" y="254646"/>
                    <a:pt x="3290633" y="279748"/>
                    <a:pt x="3273289" y="260921"/>
                  </a:cubicBezTo>
                  <a:cubicBezTo>
                    <a:pt x="3269572" y="254646"/>
                    <a:pt x="3270811" y="248370"/>
                    <a:pt x="3277005" y="243350"/>
                  </a:cubicBezTo>
                  <a:cubicBezTo>
                    <a:pt x="3293111" y="242095"/>
                    <a:pt x="3307978" y="240840"/>
                    <a:pt x="3322844" y="240840"/>
                  </a:cubicBezTo>
                  <a:cubicBezTo>
                    <a:pt x="3330277" y="235820"/>
                    <a:pt x="3338021" y="234565"/>
                    <a:pt x="3345919" y="234408"/>
                  </a:cubicBezTo>
                  <a:close/>
                  <a:moveTo>
                    <a:pt x="2644137" y="135512"/>
                  </a:moveTo>
                  <a:lnTo>
                    <a:pt x="2644118" y="136000"/>
                  </a:lnTo>
                  <a:cubicBezTo>
                    <a:pt x="2644118" y="147229"/>
                    <a:pt x="2642870" y="136000"/>
                    <a:pt x="2647861" y="143486"/>
                  </a:cubicBezTo>
                  <a:cubicBezTo>
                    <a:pt x="2667826" y="174679"/>
                    <a:pt x="2615419" y="192147"/>
                    <a:pt x="2627897" y="203376"/>
                  </a:cubicBezTo>
                  <a:cubicBezTo>
                    <a:pt x="2659091" y="237064"/>
                    <a:pt x="2644118" y="268257"/>
                    <a:pt x="2634136" y="299450"/>
                  </a:cubicBezTo>
                  <a:cubicBezTo>
                    <a:pt x="2620410" y="343119"/>
                    <a:pt x="2629144" y="375560"/>
                    <a:pt x="2664082" y="403009"/>
                  </a:cubicBezTo>
                  <a:cubicBezTo>
                    <a:pt x="2666578" y="408000"/>
                    <a:pt x="2671569" y="410495"/>
                    <a:pt x="2672817" y="406752"/>
                  </a:cubicBezTo>
                  <a:lnTo>
                    <a:pt x="2674642" y="403647"/>
                  </a:lnTo>
                  <a:lnTo>
                    <a:pt x="2674689" y="403633"/>
                  </a:lnTo>
                  <a:cubicBezTo>
                    <a:pt x="2675157" y="403165"/>
                    <a:pt x="2675313" y="402697"/>
                    <a:pt x="2675040" y="402970"/>
                  </a:cubicBezTo>
                  <a:lnTo>
                    <a:pt x="2674642" y="403647"/>
                  </a:lnTo>
                  <a:lnTo>
                    <a:pt x="2672466" y="404296"/>
                  </a:lnTo>
                  <a:cubicBezTo>
                    <a:pt x="2671491" y="404023"/>
                    <a:pt x="2670322" y="403009"/>
                    <a:pt x="2669074" y="400514"/>
                  </a:cubicBezTo>
                  <a:cubicBezTo>
                    <a:pt x="2666578" y="396771"/>
                    <a:pt x="2664082" y="391780"/>
                    <a:pt x="2662835" y="386789"/>
                  </a:cubicBezTo>
                  <a:cubicBezTo>
                    <a:pt x="2660963" y="378679"/>
                    <a:pt x="2661899" y="371816"/>
                    <a:pt x="2664862" y="365890"/>
                  </a:cubicBezTo>
                  <a:lnTo>
                    <a:pt x="2676590" y="353260"/>
                  </a:lnTo>
                  <a:lnTo>
                    <a:pt x="2648519" y="336900"/>
                  </a:lnTo>
                  <a:cubicBezTo>
                    <a:pt x="2640057" y="329291"/>
                    <a:pt x="2637639" y="317878"/>
                    <a:pt x="2647310" y="310269"/>
                  </a:cubicBezTo>
                  <a:cubicBezTo>
                    <a:pt x="2663025" y="297588"/>
                    <a:pt x="2679949" y="286174"/>
                    <a:pt x="2696873" y="274761"/>
                  </a:cubicBezTo>
                  <a:cubicBezTo>
                    <a:pt x="2692642" y="288077"/>
                    <a:pt x="2690527" y="301709"/>
                    <a:pt x="2690527" y="315342"/>
                  </a:cubicBezTo>
                  <a:lnTo>
                    <a:pt x="2695836" y="349290"/>
                  </a:lnTo>
                  <a:lnTo>
                    <a:pt x="2710251" y="355596"/>
                  </a:lnTo>
                  <a:lnTo>
                    <a:pt x="2710996" y="356387"/>
                  </a:lnTo>
                  <a:lnTo>
                    <a:pt x="2716019" y="356398"/>
                  </a:lnTo>
                  <a:cubicBezTo>
                    <a:pt x="2734035" y="353716"/>
                    <a:pt x="2752405" y="345784"/>
                    <a:pt x="2772187" y="358848"/>
                  </a:cubicBezTo>
                  <a:cubicBezTo>
                    <a:pt x="2778467" y="363825"/>
                    <a:pt x="2798564" y="346406"/>
                    <a:pt x="2813636" y="342673"/>
                  </a:cubicBezTo>
                  <a:cubicBezTo>
                    <a:pt x="2827452" y="338941"/>
                    <a:pt x="2845036" y="335208"/>
                    <a:pt x="2857597" y="345162"/>
                  </a:cubicBezTo>
                  <a:cubicBezTo>
                    <a:pt x="2865133" y="351383"/>
                    <a:pt x="2864819" y="358226"/>
                    <a:pt x="2862935" y="365380"/>
                  </a:cubicBezTo>
                  <a:lnTo>
                    <a:pt x="2859099" y="386131"/>
                  </a:lnTo>
                  <a:lnTo>
                    <a:pt x="2864613" y="380103"/>
                  </a:lnTo>
                  <a:cubicBezTo>
                    <a:pt x="2872062" y="371393"/>
                    <a:pt x="2914270" y="396277"/>
                    <a:pt x="2890683" y="361440"/>
                  </a:cubicBezTo>
                  <a:cubicBezTo>
                    <a:pt x="2863372" y="319137"/>
                    <a:pt x="2885717" y="293009"/>
                    <a:pt x="2904339" y="260660"/>
                  </a:cubicBezTo>
                  <a:lnTo>
                    <a:pt x="2906345" y="259848"/>
                  </a:lnTo>
                  <a:lnTo>
                    <a:pt x="2906345" y="249603"/>
                  </a:lnTo>
                  <a:lnTo>
                    <a:pt x="2892315" y="247699"/>
                  </a:lnTo>
                  <a:cubicBezTo>
                    <a:pt x="2871370" y="238665"/>
                    <a:pt x="2862712" y="215117"/>
                    <a:pt x="2850543" y="196465"/>
                  </a:cubicBezTo>
                  <a:cubicBezTo>
                    <a:pt x="2845550" y="192735"/>
                    <a:pt x="2849295" y="186518"/>
                    <a:pt x="2846798" y="182788"/>
                  </a:cubicBezTo>
                  <a:cubicBezTo>
                    <a:pt x="2841806" y="190248"/>
                    <a:pt x="2850543" y="195222"/>
                    <a:pt x="2850543" y="202683"/>
                  </a:cubicBezTo>
                  <a:cubicBezTo>
                    <a:pt x="2850543" y="238742"/>
                    <a:pt x="2834317" y="268585"/>
                    <a:pt x="2816844" y="298427"/>
                  </a:cubicBezTo>
                  <a:cubicBezTo>
                    <a:pt x="2805611" y="315835"/>
                    <a:pt x="2795626" y="339461"/>
                    <a:pt x="2768168" y="329513"/>
                  </a:cubicBezTo>
                  <a:cubicBezTo>
                    <a:pt x="2744455" y="320809"/>
                    <a:pt x="2744455" y="299671"/>
                    <a:pt x="2745703" y="277289"/>
                  </a:cubicBezTo>
                  <a:cubicBezTo>
                    <a:pt x="2750384" y="230194"/>
                    <a:pt x="2753133" y="200759"/>
                    <a:pt x="2748424" y="181445"/>
                  </a:cubicBezTo>
                  <a:lnTo>
                    <a:pt x="2743798" y="173710"/>
                  </a:lnTo>
                  <a:lnTo>
                    <a:pt x="2744465" y="199917"/>
                  </a:lnTo>
                  <a:cubicBezTo>
                    <a:pt x="2745546" y="260108"/>
                    <a:pt x="2740524" y="262205"/>
                    <a:pt x="2700340" y="278978"/>
                  </a:cubicBezTo>
                  <a:cubicBezTo>
                    <a:pt x="2699064" y="262365"/>
                    <a:pt x="2697789" y="247029"/>
                    <a:pt x="2697789" y="230416"/>
                  </a:cubicBezTo>
                  <a:cubicBezTo>
                    <a:pt x="2696513" y="215081"/>
                    <a:pt x="2676102" y="206135"/>
                    <a:pt x="2681205" y="188244"/>
                  </a:cubicBezTo>
                  <a:cubicBezTo>
                    <a:pt x="2693962" y="183132"/>
                    <a:pt x="2702891" y="190800"/>
                    <a:pt x="2707994" y="199745"/>
                  </a:cubicBezTo>
                  <a:cubicBezTo>
                    <a:pt x="2719475" y="219873"/>
                    <a:pt x="2728803" y="221311"/>
                    <a:pt x="2736517" y="199745"/>
                  </a:cubicBezTo>
                  <a:lnTo>
                    <a:pt x="2743155" y="172634"/>
                  </a:lnTo>
                  <a:lnTo>
                    <a:pt x="2735074" y="159120"/>
                  </a:lnTo>
                  <a:cubicBezTo>
                    <a:pt x="2728298" y="153580"/>
                    <a:pt x="2718966" y="149628"/>
                    <a:pt x="2706388" y="146320"/>
                  </a:cubicBezTo>
                  <a:lnTo>
                    <a:pt x="2644137" y="135512"/>
                  </a:lnTo>
                  <a:close/>
                  <a:moveTo>
                    <a:pt x="391522" y="93421"/>
                  </a:moveTo>
                  <a:cubicBezTo>
                    <a:pt x="394269" y="98654"/>
                    <a:pt x="397017" y="102579"/>
                    <a:pt x="399764" y="106504"/>
                  </a:cubicBezTo>
                  <a:cubicBezTo>
                    <a:pt x="397017" y="110429"/>
                    <a:pt x="394269" y="114354"/>
                    <a:pt x="391522" y="119587"/>
                  </a:cubicBezTo>
                  <a:cubicBezTo>
                    <a:pt x="390148" y="115662"/>
                    <a:pt x="384654" y="110429"/>
                    <a:pt x="384654" y="106504"/>
                  </a:cubicBezTo>
                  <a:cubicBezTo>
                    <a:pt x="384654" y="102579"/>
                    <a:pt x="390148" y="98654"/>
                    <a:pt x="391522" y="93421"/>
                  </a:cubicBezTo>
                  <a:close/>
                  <a:moveTo>
                    <a:pt x="444001" y="65942"/>
                  </a:moveTo>
                  <a:lnTo>
                    <a:pt x="444001" y="81252"/>
                  </a:lnTo>
                  <a:cubicBezTo>
                    <a:pt x="434109" y="75363"/>
                    <a:pt x="434109" y="70653"/>
                    <a:pt x="444001" y="65942"/>
                  </a:cubicBezTo>
                  <a:close/>
                  <a:moveTo>
                    <a:pt x="2954134" y="39792"/>
                  </a:moveTo>
                  <a:lnTo>
                    <a:pt x="2955383" y="41036"/>
                  </a:lnTo>
                  <a:lnTo>
                    <a:pt x="2954268" y="40005"/>
                  </a:lnTo>
                  <a:lnTo>
                    <a:pt x="2954134" y="39792"/>
                  </a:lnTo>
                  <a:close/>
                  <a:moveTo>
                    <a:pt x="478069" y="39614"/>
                  </a:moveTo>
                  <a:cubicBezTo>
                    <a:pt x="484175" y="40758"/>
                    <a:pt x="492723" y="46482"/>
                    <a:pt x="495165" y="51061"/>
                  </a:cubicBezTo>
                  <a:cubicBezTo>
                    <a:pt x="498829" y="59075"/>
                    <a:pt x="490281" y="63654"/>
                    <a:pt x="482954" y="63654"/>
                  </a:cubicBezTo>
                  <a:cubicBezTo>
                    <a:pt x="470743" y="64799"/>
                    <a:pt x="457310" y="64799"/>
                    <a:pt x="445099" y="64799"/>
                  </a:cubicBezTo>
                  <a:cubicBezTo>
                    <a:pt x="452426" y="52206"/>
                    <a:pt x="459752" y="38469"/>
                    <a:pt x="478069" y="39614"/>
                  </a:cubicBezTo>
                  <a:close/>
                  <a:moveTo>
                    <a:pt x="582821" y="13488"/>
                  </a:moveTo>
                  <a:cubicBezTo>
                    <a:pt x="590034" y="14737"/>
                    <a:pt x="597246" y="17235"/>
                    <a:pt x="603257" y="20981"/>
                  </a:cubicBezTo>
                  <a:lnTo>
                    <a:pt x="603257" y="37218"/>
                  </a:lnTo>
                  <a:cubicBezTo>
                    <a:pt x="596044" y="35969"/>
                    <a:pt x="588832" y="37218"/>
                    <a:pt x="582821" y="35969"/>
                  </a:cubicBezTo>
                  <a:cubicBezTo>
                    <a:pt x="575609" y="35969"/>
                    <a:pt x="565992" y="34720"/>
                    <a:pt x="567194" y="24728"/>
                  </a:cubicBezTo>
                  <a:cubicBezTo>
                    <a:pt x="569598" y="15986"/>
                    <a:pt x="575609" y="10990"/>
                    <a:pt x="582821" y="13488"/>
                  </a:cubicBezTo>
                  <a:close/>
                  <a:moveTo>
                    <a:pt x="618850" y="2441"/>
                  </a:moveTo>
                  <a:cubicBezTo>
                    <a:pt x="621466" y="-1"/>
                    <a:pt x="626700" y="2441"/>
                    <a:pt x="630624" y="2441"/>
                  </a:cubicBezTo>
                  <a:cubicBezTo>
                    <a:pt x="629316" y="6104"/>
                    <a:pt x="629316" y="13431"/>
                    <a:pt x="626700" y="14652"/>
                  </a:cubicBezTo>
                  <a:cubicBezTo>
                    <a:pt x="620158" y="17094"/>
                    <a:pt x="612308" y="18315"/>
                    <a:pt x="604459" y="20758"/>
                  </a:cubicBezTo>
                  <a:cubicBezTo>
                    <a:pt x="609692" y="14652"/>
                    <a:pt x="612308" y="8547"/>
                    <a:pt x="618850" y="2441"/>
                  </a:cubicBezTo>
                  <a:close/>
                  <a:moveTo>
                    <a:pt x="2329674" y="0"/>
                  </a:moveTo>
                  <a:cubicBezTo>
                    <a:pt x="2344648" y="1248"/>
                    <a:pt x="2359621" y="2496"/>
                    <a:pt x="2374595" y="3743"/>
                  </a:cubicBezTo>
                  <a:cubicBezTo>
                    <a:pt x="2377090" y="8734"/>
                    <a:pt x="2377090" y="13725"/>
                    <a:pt x="2379586" y="17468"/>
                  </a:cubicBezTo>
                  <a:cubicBezTo>
                    <a:pt x="2370852" y="27450"/>
                    <a:pt x="2348391" y="28697"/>
                    <a:pt x="2363365" y="48661"/>
                  </a:cubicBezTo>
                  <a:cubicBezTo>
                    <a:pt x="2377090" y="92330"/>
                    <a:pt x="2377090" y="93578"/>
                    <a:pt x="2413276" y="88587"/>
                  </a:cubicBezTo>
                  <a:cubicBezTo>
                    <a:pt x="2435737" y="84844"/>
                    <a:pt x="2439480" y="97321"/>
                    <a:pt x="2441976" y="113541"/>
                  </a:cubicBezTo>
                  <a:cubicBezTo>
                    <a:pt x="2443223" y="157211"/>
                    <a:pt x="2397055" y="158459"/>
                    <a:pt x="2379586" y="184661"/>
                  </a:cubicBezTo>
                  <a:cubicBezTo>
                    <a:pt x="2363365" y="207119"/>
                    <a:pt x="2314701" y="219596"/>
                    <a:pt x="2359621" y="262018"/>
                  </a:cubicBezTo>
                  <a:cubicBezTo>
                    <a:pt x="2374595" y="274495"/>
                    <a:pt x="2350887" y="300697"/>
                    <a:pt x="2353382" y="321908"/>
                  </a:cubicBezTo>
                  <a:cubicBezTo>
                    <a:pt x="2355878" y="328147"/>
                    <a:pt x="2342152" y="330642"/>
                    <a:pt x="2347143" y="335633"/>
                  </a:cubicBezTo>
                  <a:cubicBezTo>
                    <a:pt x="2352135" y="339376"/>
                    <a:pt x="2357126" y="328147"/>
                    <a:pt x="2364613" y="329394"/>
                  </a:cubicBezTo>
                  <a:cubicBezTo>
                    <a:pt x="2398303" y="336881"/>
                    <a:pt x="2428250" y="349358"/>
                    <a:pt x="2455701" y="364330"/>
                  </a:cubicBezTo>
                  <a:cubicBezTo>
                    <a:pt x="2446967" y="345615"/>
                    <a:pt x="2453206" y="319413"/>
                    <a:pt x="2446967" y="295706"/>
                  </a:cubicBezTo>
                  <a:cubicBezTo>
                    <a:pt x="2445719" y="295706"/>
                    <a:pt x="2445719" y="293211"/>
                    <a:pt x="2443223" y="293211"/>
                  </a:cubicBezTo>
                  <a:cubicBezTo>
                    <a:pt x="2445719" y="298202"/>
                    <a:pt x="2444471" y="301945"/>
                    <a:pt x="2439480" y="306936"/>
                  </a:cubicBezTo>
                  <a:cubicBezTo>
                    <a:pt x="2418268" y="319413"/>
                    <a:pt x="2404542" y="308183"/>
                    <a:pt x="2398303" y="288220"/>
                  </a:cubicBezTo>
                  <a:cubicBezTo>
                    <a:pt x="2377090" y="228330"/>
                    <a:pt x="2427002" y="180918"/>
                    <a:pt x="2455701" y="136000"/>
                  </a:cubicBezTo>
                  <a:cubicBezTo>
                    <a:pt x="2458197" y="132257"/>
                    <a:pt x="2460692" y="128514"/>
                    <a:pt x="2464436" y="124771"/>
                  </a:cubicBezTo>
                  <a:cubicBezTo>
                    <a:pt x="2468179" y="122275"/>
                    <a:pt x="2473170" y="119780"/>
                    <a:pt x="2478162" y="117285"/>
                  </a:cubicBezTo>
                  <a:cubicBezTo>
                    <a:pt x="2486896" y="113541"/>
                    <a:pt x="2496878" y="111046"/>
                    <a:pt x="2506861" y="109798"/>
                  </a:cubicBezTo>
                  <a:cubicBezTo>
                    <a:pt x="2525578" y="107303"/>
                    <a:pt x="2545542" y="121028"/>
                    <a:pt x="2551781" y="97321"/>
                  </a:cubicBezTo>
                  <a:cubicBezTo>
                    <a:pt x="2556772" y="82349"/>
                    <a:pt x="2545542" y="66129"/>
                    <a:pt x="2540551" y="52404"/>
                  </a:cubicBezTo>
                  <a:cubicBezTo>
                    <a:pt x="2554277" y="51156"/>
                    <a:pt x="2564259" y="56147"/>
                    <a:pt x="2575489" y="63633"/>
                  </a:cubicBezTo>
                  <a:cubicBezTo>
                    <a:pt x="2606684" y="82349"/>
                    <a:pt x="2606684" y="82349"/>
                    <a:pt x="2635383" y="51156"/>
                  </a:cubicBezTo>
                  <a:cubicBezTo>
                    <a:pt x="2640374" y="51156"/>
                    <a:pt x="2645366" y="51156"/>
                    <a:pt x="2650357" y="52404"/>
                  </a:cubicBezTo>
                  <a:lnTo>
                    <a:pt x="2652769" y="57097"/>
                  </a:lnTo>
                  <a:lnTo>
                    <a:pt x="2668321" y="54714"/>
                  </a:lnTo>
                  <a:cubicBezTo>
                    <a:pt x="2673313" y="60931"/>
                    <a:pt x="2678306" y="60931"/>
                    <a:pt x="2683298" y="54714"/>
                  </a:cubicBezTo>
                  <a:cubicBezTo>
                    <a:pt x="2689538" y="49740"/>
                    <a:pt x="2695779" y="43523"/>
                    <a:pt x="2702019" y="39792"/>
                  </a:cubicBezTo>
                  <a:lnTo>
                    <a:pt x="2700771" y="41036"/>
                  </a:lnTo>
                  <a:cubicBezTo>
                    <a:pt x="2708260" y="29845"/>
                    <a:pt x="2724485" y="33575"/>
                    <a:pt x="2731974" y="22384"/>
                  </a:cubicBezTo>
                  <a:cubicBezTo>
                    <a:pt x="2738214" y="17410"/>
                    <a:pt x="2744455" y="11193"/>
                    <a:pt x="2751943" y="8706"/>
                  </a:cubicBezTo>
                  <a:cubicBezTo>
                    <a:pt x="2756936" y="8706"/>
                    <a:pt x="2761928" y="7463"/>
                    <a:pt x="2764424" y="4976"/>
                  </a:cubicBezTo>
                  <a:cubicBezTo>
                    <a:pt x="2768168" y="3733"/>
                    <a:pt x="2771913" y="2489"/>
                    <a:pt x="2775657" y="2"/>
                  </a:cubicBezTo>
                  <a:cubicBezTo>
                    <a:pt x="2778153" y="2489"/>
                    <a:pt x="2781897" y="4976"/>
                    <a:pt x="2784394" y="7463"/>
                  </a:cubicBezTo>
                  <a:cubicBezTo>
                    <a:pt x="2818092" y="78339"/>
                    <a:pt x="2841806" y="80826"/>
                    <a:pt x="2909203" y="17410"/>
                  </a:cubicBezTo>
                  <a:cubicBezTo>
                    <a:pt x="2920436" y="14924"/>
                    <a:pt x="2931669" y="13680"/>
                    <a:pt x="2939157" y="26114"/>
                  </a:cubicBezTo>
                  <a:lnTo>
                    <a:pt x="2937909" y="24871"/>
                  </a:lnTo>
                  <a:lnTo>
                    <a:pt x="2954268" y="40005"/>
                  </a:lnTo>
                  <a:lnTo>
                    <a:pt x="2963963" y="55335"/>
                  </a:lnTo>
                  <a:cubicBezTo>
                    <a:pt x="2965679" y="61242"/>
                    <a:pt x="2967239" y="67148"/>
                    <a:pt x="2972856" y="70878"/>
                  </a:cubicBezTo>
                  <a:lnTo>
                    <a:pt x="2971608" y="70878"/>
                  </a:lnTo>
                  <a:cubicBezTo>
                    <a:pt x="2981593" y="79582"/>
                    <a:pt x="2979096" y="94504"/>
                    <a:pt x="2987833" y="103208"/>
                  </a:cubicBezTo>
                  <a:cubicBezTo>
                    <a:pt x="2993450" y="109425"/>
                    <a:pt x="2995010" y="116575"/>
                    <a:pt x="2995478" y="124191"/>
                  </a:cubicBezTo>
                  <a:lnTo>
                    <a:pt x="2996499" y="146425"/>
                  </a:lnTo>
                  <a:lnTo>
                    <a:pt x="3001505" y="151615"/>
                  </a:lnTo>
                  <a:cubicBezTo>
                    <a:pt x="3005213" y="155359"/>
                    <a:pt x="3008920" y="161600"/>
                    <a:pt x="3008920" y="169090"/>
                  </a:cubicBezTo>
                  <a:cubicBezTo>
                    <a:pt x="3010156" y="177827"/>
                    <a:pt x="3013864" y="186565"/>
                    <a:pt x="3016335" y="196551"/>
                  </a:cubicBezTo>
                  <a:cubicBezTo>
                    <a:pt x="3018807" y="212777"/>
                    <a:pt x="3021279" y="227756"/>
                    <a:pt x="3026222" y="242735"/>
                  </a:cubicBezTo>
                  <a:cubicBezTo>
                    <a:pt x="3029930" y="253968"/>
                    <a:pt x="3032401" y="265202"/>
                    <a:pt x="3036109" y="276436"/>
                  </a:cubicBezTo>
                  <a:cubicBezTo>
                    <a:pt x="3038581" y="282677"/>
                    <a:pt x="3039816" y="287670"/>
                    <a:pt x="3042288" y="292663"/>
                  </a:cubicBezTo>
                  <a:cubicBezTo>
                    <a:pt x="3052175" y="300152"/>
                    <a:pt x="3045996" y="283926"/>
                    <a:pt x="3052175" y="286422"/>
                  </a:cubicBezTo>
                  <a:cubicBezTo>
                    <a:pt x="3057118" y="283926"/>
                    <a:pt x="3063297" y="281429"/>
                    <a:pt x="3069477" y="281429"/>
                  </a:cubicBezTo>
                  <a:cubicBezTo>
                    <a:pt x="3080599" y="278933"/>
                    <a:pt x="3092958" y="278933"/>
                    <a:pt x="3105316" y="281429"/>
                  </a:cubicBezTo>
                  <a:cubicBezTo>
                    <a:pt x="3113967" y="283926"/>
                    <a:pt x="3121382" y="285174"/>
                    <a:pt x="3130033" y="278933"/>
                  </a:cubicBezTo>
                  <a:cubicBezTo>
                    <a:pt x="3139920" y="278933"/>
                    <a:pt x="3151042" y="276436"/>
                    <a:pt x="3160929" y="276436"/>
                  </a:cubicBezTo>
                  <a:cubicBezTo>
                    <a:pt x="3164636" y="273940"/>
                    <a:pt x="3168344" y="273004"/>
                    <a:pt x="3171897" y="273628"/>
                  </a:cubicBezTo>
                  <a:lnTo>
                    <a:pt x="3179164" y="278371"/>
                  </a:lnTo>
                  <a:lnTo>
                    <a:pt x="3185434" y="271101"/>
                  </a:lnTo>
                  <a:cubicBezTo>
                    <a:pt x="3193562" y="265805"/>
                    <a:pt x="3204629" y="267217"/>
                    <a:pt x="3212929" y="261567"/>
                  </a:cubicBezTo>
                  <a:cubicBezTo>
                    <a:pt x="3216618" y="262823"/>
                    <a:pt x="3220307" y="262823"/>
                    <a:pt x="3223996" y="260312"/>
                  </a:cubicBezTo>
                  <a:cubicBezTo>
                    <a:pt x="3230144" y="254035"/>
                    <a:pt x="3237522" y="252779"/>
                    <a:pt x="3244901" y="252779"/>
                  </a:cubicBezTo>
                  <a:cubicBezTo>
                    <a:pt x="3252279" y="254035"/>
                    <a:pt x="3258427" y="259057"/>
                    <a:pt x="3263346" y="265334"/>
                  </a:cubicBezTo>
                  <a:cubicBezTo>
                    <a:pt x="3279331" y="311786"/>
                    <a:pt x="3264575" y="363260"/>
                    <a:pt x="3247360" y="398413"/>
                  </a:cubicBezTo>
                  <a:cubicBezTo>
                    <a:pt x="3223996" y="444865"/>
                    <a:pt x="3244901" y="468718"/>
                    <a:pt x="3262116" y="498850"/>
                  </a:cubicBezTo>
                  <a:cubicBezTo>
                    <a:pt x="3253508" y="560367"/>
                    <a:pt x="3174809" y="534002"/>
                    <a:pt x="3158824" y="585476"/>
                  </a:cubicBezTo>
                  <a:cubicBezTo>
                    <a:pt x="3151446" y="586732"/>
                    <a:pt x="3144067" y="584221"/>
                    <a:pt x="3139149" y="577944"/>
                  </a:cubicBezTo>
                  <a:cubicBezTo>
                    <a:pt x="3122548" y="549696"/>
                    <a:pt x="3111481" y="520742"/>
                    <a:pt x="3124105" y="493730"/>
                  </a:cubicBezTo>
                  <a:lnTo>
                    <a:pt x="3142327" y="471144"/>
                  </a:lnTo>
                  <a:lnTo>
                    <a:pt x="3127562" y="465697"/>
                  </a:lnTo>
                  <a:cubicBezTo>
                    <a:pt x="3116748" y="460860"/>
                    <a:pt x="3105934" y="456180"/>
                    <a:pt x="3094194" y="462421"/>
                  </a:cubicBezTo>
                  <a:cubicBezTo>
                    <a:pt x="3088014" y="466165"/>
                    <a:pt x="3083071" y="469910"/>
                    <a:pt x="3079363" y="474903"/>
                  </a:cubicBezTo>
                  <a:cubicBezTo>
                    <a:pt x="3060826" y="492378"/>
                    <a:pt x="3062062" y="516094"/>
                    <a:pt x="3055882" y="537314"/>
                  </a:cubicBezTo>
                  <a:cubicBezTo>
                    <a:pt x="3048468" y="557909"/>
                    <a:pt x="3041052" y="578505"/>
                    <a:pt x="3021646" y="582249"/>
                  </a:cubicBezTo>
                  <a:lnTo>
                    <a:pt x="3000078" y="579991"/>
                  </a:lnTo>
                  <a:lnTo>
                    <a:pt x="3005049" y="648227"/>
                  </a:lnTo>
                  <a:cubicBezTo>
                    <a:pt x="3007066" y="671555"/>
                    <a:pt x="3008618" y="694884"/>
                    <a:pt x="3007376" y="718524"/>
                  </a:cubicBezTo>
                  <a:cubicBezTo>
                    <a:pt x="3004893" y="748385"/>
                    <a:pt x="2997445" y="770780"/>
                    <a:pt x="2963927" y="775757"/>
                  </a:cubicBezTo>
                  <a:cubicBezTo>
                    <a:pt x="2951512" y="773268"/>
                    <a:pt x="2946547" y="765803"/>
                    <a:pt x="2944064" y="753361"/>
                  </a:cubicBezTo>
                  <a:cubicBezTo>
                    <a:pt x="2944064" y="767047"/>
                    <a:pt x="2952754" y="775757"/>
                    <a:pt x="2956478" y="786955"/>
                  </a:cubicBezTo>
                  <a:cubicBezTo>
                    <a:pt x="2955237" y="804373"/>
                    <a:pt x="2961444" y="820548"/>
                    <a:pt x="2967651" y="836722"/>
                  </a:cubicBezTo>
                  <a:cubicBezTo>
                    <a:pt x="2970134" y="844188"/>
                    <a:pt x="2971375" y="849164"/>
                    <a:pt x="2973858" y="856630"/>
                  </a:cubicBezTo>
                  <a:cubicBezTo>
                    <a:pt x="2973858" y="862850"/>
                    <a:pt x="2973858" y="869071"/>
                    <a:pt x="2973858" y="875292"/>
                  </a:cubicBezTo>
                  <a:cubicBezTo>
                    <a:pt x="2970134" y="885246"/>
                    <a:pt x="2966409" y="892711"/>
                    <a:pt x="2965168" y="901421"/>
                  </a:cubicBezTo>
                  <a:cubicBezTo>
                    <a:pt x="2965168" y="906397"/>
                    <a:pt x="2966409" y="911374"/>
                    <a:pt x="2967651" y="917595"/>
                  </a:cubicBezTo>
                  <a:cubicBezTo>
                    <a:pt x="2971375" y="925060"/>
                    <a:pt x="2977582" y="931281"/>
                    <a:pt x="2983789" y="937502"/>
                  </a:cubicBezTo>
                  <a:cubicBezTo>
                    <a:pt x="2986272" y="939991"/>
                    <a:pt x="2987514" y="941235"/>
                    <a:pt x="2989996" y="944967"/>
                  </a:cubicBezTo>
                  <a:cubicBezTo>
                    <a:pt x="2992479" y="947456"/>
                    <a:pt x="2992479" y="949944"/>
                    <a:pt x="2993721" y="953677"/>
                  </a:cubicBezTo>
                  <a:cubicBezTo>
                    <a:pt x="2996203" y="959898"/>
                    <a:pt x="2997445" y="966119"/>
                    <a:pt x="2998686" y="973584"/>
                  </a:cubicBezTo>
                  <a:cubicBezTo>
                    <a:pt x="3001169" y="993491"/>
                    <a:pt x="3013583" y="1012154"/>
                    <a:pt x="3019790" y="1032061"/>
                  </a:cubicBezTo>
                  <a:cubicBezTo>
                    <a:pt x="3039653" y="1102980"/>
                    <a:pt x="3021032" y="1125376"/>
                    <a:pt x="2940340" y="1130353"/>
                  </a:cubicBezTo>
                  <a:lnTo>
                    <a:pt x="2932820" y="1125656"/>
                  </a:lnTo>
                  <a:lnTo>
                    <a:pt x="2922770" y="1136052"/>
                  </a:lnTo>
                  <a:cubicBezTo>
                    <a:pt x="2922770" y="1141105"/>
                    <a:pt x="2922770" y="1146158"/>
                    <a:pt x="2922770" y="1152475"/>
                  </a:cubicBezTo>
                  <a:lnTo>
                    <a:pt x="2918075" y="1155404"/>
                  </a:lnTo>
                  <a:lnTo>
                    <a:pt x="2920924" y="1155262"/>
                  </a:lnTo>
                  <a:cubicBezTo>
                    <a:pt x="2914161" y="1161603"/>
                    <a:pt x="2914468" y="1170796"/>
                    <a:pt x="2914314" y="1179832"/>
                  </a:cubicBezTo>
                  <a:lnTo>
                    <a:pt x="2905645" y="1201668"/>
                  </a:lnTo>
                  <a:lnTo>
                    <a:pt x="2921226" y="1213544"/>
                  </a:lnTo>
                  <a:cubicBezTo>
                    <a:pt x="2928611" y="1216045"/>
                    <a:pt x="2936612" y="1217609"/>
                    <a:pt x="2943382" y="1221987"/>
                  </a:cubicBezTo>
                  <a:cubicBezTo>
                    <a:pt x="2960614" y="1230744"/>
                    <a:pt x="2960614" y="1245755"/>
                    <a:pt x="2945843" y="1259515"/>
                  </a:cubicBezTo>
                  <a:cubicBezTo>
                    <a:pt x="2935996" y="1268271"/>
                    <a:pt x="2927380" y="1278279"/>
                    <a:pt x="2912609" y="1275777"/>
                  </a:cubicBezTo>
                  <a:cubicBezTo>
                    <a:pt x="2891684" y="1272024"/>
                    <a:pt x="2889223" y="1278279"/>
                    <a:pt x="2896608" y="1297043"/>
                  </a:cubicBezTo>
                  <a:cubicBezTo>
                    <a:pt x="2908917" y="1324563"/>
                    <a:pt x="2906455" y="1324563"/>
                    <a:pt x="2881837" y="1332069"/>
                  </a:cubicBezTo>
                  <a:cubicBezTo>
                    <a:pt x="2859681" y="1339574"/>
                    <a:pt x="2839987" y="1329567"/>
                    <a:pt x="2821524" y="1323312"/>
                  </a:cubicBezTo>
                  <a:lnTo>
                    <a:pt x="2813687" y="1314601"/>
                  </a:lnTo>
                  <a:lnTo>
                    <a:pt x="2781700" y="1346046"/>
                  </a:lnTo>
                  <a:cubicBezTo>
                    <a:pt x="2769849" y="1360992"/>
                    <a:pt x="2758622" y="1376561"/>
                    <a:pt x="2744900" y="1389639"/>
                  </a:cubicBezTo>
                  <a:lnTo>
                    <a:pt x="2733576" y="1399321"/>
                  </a:lnTo>
                  <a:lnTo>
                    <a:pt x="2745478" y="1411236"/>
                  </a:lnTo>
                  <a:cubicBezTo>
                    <a:pt x="2785560" y="1411236"/>
                    <a:pt x="2799337" y="1369856"/>
                    <a:pt x="2829398" y="1357317"/>
                  </a:cubicBezTo>
                  <a:cubicBezTo>
                    <a:pt x="2849439" y="1366094"/>
                    <a:pt x="2824388" y="1387411"/>
                    <a:pt x="2843176" y="1399950"/>
                  </a:cubicBezTo>
                  <a:cubicBezTo>
                    <a:pt x="2850691" y="1404966"/>
                    <a:pt x="2836914" y="1408728"/>
                    <a:pt x="2830651" y="1411236"/>
                  </a:cubicBezTo>
                  <a:cubicBezTo>
                    <a:pt x="2823136" y="1413744"/>
                    <a:pt x="2806853" y="1406220"/>
                    <a:pt x="2811863" y="1422521"/>
                  </a:cubicBezTo>
                  <a:cubicBezTo>
                    <a:pt x="2813115" y="1427537"/>
                    <a:pt x="2831903" y="1425029"/>
                    <a:pt x="2841924" y="1427537"/>
                  </a:cubicBezTo>
                  <a:cubicBezTo>
                    <a:pt x="2850691" y="1445092"/>
                    <a:pt x="2839419" y="1455124"/>
                    <a:pt x="2826893" y="1465155"/>
                  </a:cubicBezTo>
                  <a:cubicBezTo>
                    <a:pt x="2823136" y="1465155"/>
                    <a:pt x="2819378" y="1466409"/>
                    <a:pt x="2815620" y="1467663"/>
                  </a:cubicBezTo>
                  <a:cubicBezTo>
                    <a:pt x="2813115" y="1467663"/>
                    <a:pt x="2808105" y="1467663"/>
                    <a:pt x="2804348" y="1467663"/>
                  </a:cubicBezTo>
                  <a:cubicBezTo>
                    <a:pt x="2741721" y="1451362"/>
                    <a:pt x="2773034" y="1542899"/>
                    <a:pt x="2721680" y="1540391"/>
                  </a:cubicBezTo>
                  <a:cubicBezTo>
                    <a:pt x="2719175" y="1540391"/>
                    <a:pt x="2716670" y="1539137"/>
                    <a:pt x="2715417" y="1537883"/>
                  </a:cubicBezTo>
                  <a:cubicBezTo>
                    <a:pt x="2711660" y="1534121"/>
                    <a:pt x="2710407" y="1529106"/>
                    <a:pt x="2712912" y="1524090"/>
                  </a:cubicBezTo>
                  <a:cubicBezTo>
                    <a:pt x="2706650" y="1507789"/>
                    <a:pt x="2695377" y="1492742"/>
                    <a:pt x="2705397" y="1473933"/>
                  </a:cubicBezTo>
                  <a:cubicBezTo>
                    <a:pt x="2711660" y="1461394"/>
                    <a:pt x="2710408" y="1451989"/>
                    <a:pt x="2705241" y="1444622"/>
                  </a:cubicBezTo>
                  <a:lnTo>
                    <a:pt x="2697528" y="1439048"/>
                  </a:lnTo>
                  <a:lnTo>
                    <a:pt x="2696249" y="1440704"/>
                  </a:lnTo>
                  <a:cubicBezTo>
                    <a:pt x="2670052" y="1515434"/>
                    <a:pt x="2658825" y="1521662"/>
                    <a:pt x="2591462" y="1496752"/>
                  </a:cubicBezTo>
                  <a:cubicBezTo>
                    <a:pt x="2572750" y="1489279"/>
                    <a:pt x="2552791" y="1459387"/>
                    <a:pt x="2536574" y="1479315"/>
                  </a:cubicBezTo>
                  <a:cubicBezTo>
                    <a:pt x="2501645" y="1517925"/>
                    <a:pt x="2436777" y="1500488"/>
                    <a:pt x="2413075" y="1542835"/>
                  </a:cubicBezTo>
                  <a:cubicBezTo>
                    <a:pt x="2381888" y="1598883"/>
                    <a:pt x="2358186" y="1608847"/>
                    <a:pt x="2320762" y="1551554"/>
                  </a:cubicBezTo>
                  <a:cubicBezTo>
                    <a:pt x="2314525" y="1541590"/>
                    <a:pt x="2294566" y="1547817"/>
                    <a:pt x="2285833" y="1537853"/>
                  </a:cubicBezTo>
                  <a:cubicBezTo>
                    <a:pt x="2260884" y="1540344"/>
                    <a:pt x="2238430" y="1544081"/>
                    <a:pt x="2214728" y="1544081"/>
                  </a:cubicBezTo>
                  <a:cubicBezTo>
                    <a:pt x="2208491" y="1544081"/>
                    <a:pt x="2201006" y="1537853"/>
                    <a:pt x="2196016" y="1532871"/>
                  </a:cubicBezTo>
                  <a:cubicBezTo>
                    <a:pt x="2191026" y="1526644"/>
                    <a:pt x="2193521" y="1516680"/>
                    <a:pt x="2202254" y="1515434"/>
                  </a:cubicBezTo>
                  <a:cubicBezTo>
                    <a:pt x="2218471" y="1512943"/>
                    <a:pt x="2222213" y="1500488"/>
                    <a:pt x="2229698" y="1491770"/>
                  </a:cubicBezTo>
                  <a:cubicBezTo>
                    <a:pt x="2245915" y="1471842"/>
                    <a:pt x="2260884" y="1454405"/>
                    <a:pt x="2290823" y="1468105"/>
                  </a:cubicBezTo>
                  <a:cubicBezTo>
                    <a:pt x="2300803" y="1473087"/>
                    <a:pt x="2309535" y="1465614"/>
                    <a:pt x="2317020" y="1458141"/>
                  </a:cubicBezTo>
                  <a:cubicBezTo>
                    <a:pt x="2327000" y="1448177"/>
                    <a:pt x="2338227" y="1441950"/>
                    <a:pt x="2348207" y="1433231"/>
                  </a:cubicBezTo>
                  <a:cubicBezTo>
                    <a:pt x="2389373" y="1398357"/>
                    <a:pt x="2388126" y="1385902"/>
                    <a:pt x="2339474" y="1357256"/>
                  </a:cubicBezTo>
                  <a:cubicBezTo>
                    <a:pt x="2336979" y="1354765"/>
                    <a:pt x="2331990" y="1349783"/>
                    <a:pt x="2330742" y="1346046"/>
                  </a:cubicBezTo>
                  <a:cubicBezTo>
                    <a:pt x="2327000" y="1336082"/>
                    <a:pt x="2334484" y="1332346"/>
                    <a:pt x="2341969" y="1329855"/>
                  </a:cubicBezTo>
                  <a:cubicBezTo>
                    <a:pt x="2369414" y="1327364"/>
                    <a:pt x="2383136" y="1296226"/>
                    <a:pt x="2415570" y="1303699"/>
                  </a:cubicBezTo>
                  <a:cubicBezTo>
                    <a:pt x="2436777" y="1338573"/>
                    <a:pt x="2434282" y="1377184"/>
                    <a:pt x="2406837" y="1414549"/>
                  </a:cubicBezTo>
                  <a:cubicBezTo>
                    <a:pt x="2431787" y="1382166"/>
                    <a:pt x="2467963" y="1408321"/>
                    <a:pt x="2502892" y="1389639"/>
                  </a:cubicBezTo>
                  <a:cubicBezTo>
                    <a:pt x="2446756" y="1379675"/>
                    <a:pt x="2429292" y="1339819"/>
                    <a:pt x="2415570" y="1303699"/>
                  </a:cubicBezTo>
                  <a:cubicBezTo>
                    <a:pt x="2411827" y="1293735"/>
                    <a:pt x="2411827" y="1287508"/>
                    <a:pt x="2410580" y="1283771"/>
                  </a:cubicBezTo>
                  <a:cubicBezTo>
                    <a:pt x="2404342" y="1257616"/>
                    <a:pt x="2394363" y="1240179"/>
                    <a:pt x="2361929" y="1246406"/>
                  </a:cubicBezTo>
                  <a:cubicBezTo>
                    <a:pt x="2353196" y="1248897"/>
                    <a:pt x="2339474" y="1237688"/>
                    <a:pt x="2344464" y="1226478"/>
                  </a:cubicBezTo>
                  <a:cubicBezTo>
                    <a:pt x="2351949" y="1211532"/>
                    <a:pt x="2378146" y="1192850"/>
                    <a:pt x="2334484" y="1199077"/>
                  </a:cubicBezTo>
                  <a:cubicBezTo>
                    <a:pt x="2324505" y="1200323"/>
                    <a:pt x="2314525" y="1192850"/>
                    <a:pt x="2304545" y="1187868"/>
                  </a:cubicBezTo>
                  <a:cubicBezTo>
                    <a:pt x="2297061" y="1184131"/>
                    <a:pt x="2294566" y="1177904"/>
                    <a:pt x="2297061" y="1169185"/>
                  </a:cubicBezTo>
                  <a:cubicBezTo>
                    <a:pt x="2299556" y="1160467"/>
                    <a:pt x="2317020" y="1151748"/>
                    <a:pt x="2298308" y="1144275"/>
                  </a:cubicBezTo>
                  <a:cubicBezTo>
                    <a:pt x="2293318" y="1143030"/>
                    <a:pt x="2282091" y="1149257"/>
                    <a:pt x="2279596" y="1155485"/>
                  </a:cubicBezTo>
                  <a:cubicBezTo>
                    <a:pt x="2258389" y="1187868"/>
                    <a:pt x="2225955" y="1216514"/>
                    <a:pt x="2243420" y="1262598"/>
                  </a:cubicBezTo>
                  <a:cubicBezTo>
                    <a:pt x="2244667" y="1263843"/>
                    <a:pt x="2237182" y="1271316"/>
                    <a:pt x="2232192" y="1272562"/>
                  </a:cubicBezTo>
                  <a:cubicBezTo>
                    <a:pt x="2228450" y="1273807"/>
                    <a:pt x="2219718" y="1270071"/>
                    <a:pt x="2219718" y="1270071"/>
                  </a:cubicBezTo>
                  <a:cubicBezTo>
                    <a:pt x="2220966" y="1231460"/>
                    <a:pt x="2177304" y="1219005"/>
                    <a:pt x="2171067" y="1185377"/>
                  </a:cubicBezTo>
                  <a:cubicBezTo>
                    <a:pt x="2166077" y="1161712"/>
                    <a:pt x="2168572" y="1155485"/>
                    <a:pt x="2192274" y="1155485"/>
                  </a:cubicBezTo>
                  <a:cubicBezTo>
                    <a:pt x="2201006" y="1155485"/>
                    <a:pt x="2208491" y="1157976"/>
                    <a:pt x="2215976" y="1159221"/>
                  </a:cubicBezTo>
                  <a:cubicBezTo>
                    <a:pt x="2224708" y="1160467"/>
                    <a:pt x="2230945" y="1157976"/>
                    <a:pt x="2233440" y="1149257"/>
                  </a:cubicBezTo>
                  <a:cubicBezTo>
                    <a:pt x="2238430" y="1139293"/>
                    <a:pt x="2237182" y="1128084"/>
                    <a:pt x="2229698" y="1119365"/>
                  </a:cubicBezTo>
                  <a:cubicBezTo>
                    <a:pt x="2224708" y="1113138"/>
                    <a:pt x="2215976" y="1110647"/>
                    <a:pt x="2209738" y="1115629"/>
                  </a:cubicBezTo>
                  <a:cubicBezTo>
                    <a:pt x="2191026" y="1129329"/>
                    <a:pt x="2173562" y="1138048"/>
                    <a:pt x="2157345" y="1110647"/>
                  </a:cubicBezTo>
                  <a:cubicBezTo>
                    <a:pt x="2153602" y="1103174"/>
                    <a:pt x="2143623" y="1103174"/>
                    <a:pt x="2142375" y="1113138"/>
                  </a:cubicBezTo>
                  <a:cubicBezTo>
                    <a:pt x="2138633" y="1133066"/>
                    <a:pt x="2123663" y="1145521"/>
                    <a:pt x="2114931" y="1161712"/>
                  </a:cubicBezTo>
                  <a:cubicBezTo>
                    <a:pt x="2094972" y="1195341"/>
                    <a:pt x="2096219" y="1200323"/>
                    <a:pt x="2141128" y="1225233"/>
                  </a:cubicBezTo>
                  <a:cubicBezTo>
                    <a:pt x="2133643" y="1242670"/>
                    <a:pt x="2118673" y="1232706"/>
                    <a:pt x="2108694" y="1233951"/>
                  </a:cubicBezTo>
                  <a:cubicBezTo>
                    <a:pt x="2098714" y="1236442"/>
                    <a:pt x="2087487" y="1236442"/>
                    <a:pt x="2077507" y="1238933"/>
                  </a:cubicBezTo>
                  <a:cubicBezTo>
                    <a:pt x="2068775" y="1241424"/>
                    <a:pt x="2063785" y="1260107"/>
                    <a:pt x="2071270" y="1265089"/>
                  </a:cubicBezTo>
                  <a:cubicBezTo>
                    <a:pt x="2093724" y="1281280"/>
                    <a:pt x="2109941" y="1308681"/>
                    <a:pt x="2146118" y="1280035"/>
                  </a:cubicBezTo>
                  <a:cubicBezTo>
                    <a:pt x="2166077" y="1263843"/>
                    <a:pt x="2186037" y="1276298"/>
                    <a:pt x="2208491" y="1304945"/>
                  </a:cubicBezTo>
                  <a:cubicBezTo>
                    <a:pt x="2212233" y="1308681"/>
                    <a:pt x="2217223" y="1311172"/>
                    <a:pt x="2220966" y="1314909"/>
                  </a:cubicBezTo>
                  <a:cubicBezTo>
                    <a:pt x="2220966" y="1348537"/>
                    <a:pt x="2184789" y="1375938"/>
                    <a:pt x="2201006" y="1412058"/>
                  </a:cubicBezTo>
                  <a:cubicBezTo>
                    <a:pt x="2161087" y="1422022"/>
                    <a:pt x="2133643" y="1400848"/>
                    <a:pt x="2106199" y="1380920"/>
                  </a:cubicBezTo>
                  <a:cubicBezTo>
                    <a:pt x="2102456" y="1379675"/>
                    <a:pt x="2094972" y="1382166"/>
                    <a:pt x="2091229" y="1385902"/>
                  </a:cubicBezTo>
                  <a:cubicBezTo>
                    <a:pt x="2088734" y="1387148"/>
                    <a:pt x="2088734" y="1395866"/>
                    <a:pt x="2092477" y="1398357"/>
                  </a:cubicBezTo>
                  <a:cubicBezTo>
                    <a:pt x="2102456" y="1408321"/>
                    <a:pt x="2116179" y="1418285"/>
                    <a:pt x="2127406" y="1429495"/>
                  </a:cubicBezTo>
                  <a:cubicBezTo>
                    <a:pt x="2136138" y="1438213"/>
                    <a:pt x="2127406" y="1448177"/>
                    <a:pt x="2124911" y="1458141"/>
                  </a:cubicBezTo>
                  <a:cubicBezTo>
                    <a:pt x="2112436" y="1461878"/>
                    <a:pt x="2099961" y="1471842"/>
                    <a:pt x="2088734" y="1459387"/>
                  </a:cubicBezTo>
                  <a:cubicBezTo>
                    <a:pt x="2068775" y="1440704"/>
                    <a:pt x="2047568" y="1427004"/>
                    <a:pt x="2020124" y="1420776"/>
                  </a:cubicBezTo>
                  <a:cubicBezTo>
                    <a:pt x="2013886" y="1419531"/>
                    <a:pt x="2008897" y="1412058"/>
                    <a:pt x="2008897" y="1403339"/>
                  </a:cubicBezTo>
                  <a:cubicBezTo>
                    <a:pt x="2008897" y="1394621"/>
                    <a:pt x="2025114" y="1383411"/>
                    <a:pt x="2006402" y="1380920"/>
                  </a:cubicBezTo>
                  <a:cubicBezTo>
                    <a:pt x="1997669" y="1379675"/>
                    <a:pt x="1985195" y="1387148"/>
                    <a:pt x="1978957" y="1393375"/>
                  </a:cubicBezTo>
                  <a:cubicBezTo>
                    <a:pt x="1957751" y="1413303"/>
                    <a:pt x="1968978" y="1438213"/>
                    <a:pt x="1968978" y="1460632"/>
                  </a:cubicBezTo>
                  <a:cubicBezTo>
                    <a:pt x="1961493" y="1468105"/>
                    <a:pt x="1956503" y="1464369"/>
                    <a:pt x="1950266" y="1459387"/>
                  </a:cubicBezTo>
                  <a:cubicBezTo>
                    <a:pt x="1930306" y="1443195"/>
                    <a:pt x="1887893" y="1449423"/>
                    <a:pt x="1897872" y="1405830"/>
                  </a:cubicBezTo>
                  <a:cubicBezTo>
                    <a:pt x="1881655" y="1379675"/>
                    <a:pt x="1886645" y="1356010"/>
                    <a:pt x="1900367" y="1329855"/>
                  </a:cubicBezTo>
                  <a:cubicBezTo>
                    <a:pt x="1907852" y="1318645"/>
                    <a:pt x="1910347" y="1306190"/>
                    <a:pt x="1906605" y="1292490"/>
                  </a:cubicBezTo>
                  <a:cubicBezTo>
                    <a:pt x="1904110" y="1280035"/>
                    <a:pt x="1909099" y="1272562"/>
                    <a:pt x="1921574" y="1267580"/>
                  </a:cubicBezTo>
                  <a:cubicBezTo>
                    <a:pt x="1931554" y="1265089"/>
                    <a:pt x="1944028" y="1262598"/>
                    <a:pt x="1945276" y="1250143"/>
                  </a:cubicBezTo>
                  <a:cubicBezTo>
                    <a:pt x="1947771" y="1230215"/>
                    <a:pt x="1939039" y="1210287"/>
                    <a:pt x="1950266" y="1191604"/>
                  </a:cubicBezTo>
                  <a:cubicBezTo>
                    <a:pt x="1942781" y="1186622"/>
                    <a:pt x="1934049" y="1185377"/>
                    <a:pt x="1927811" y="1181640"/>
                  </a:cubicBezTo>
                  <a:cubicBezTo>
                    <a:pt x="1916584" y="1170431"/>
                    <a:pt x="1914089" y="1155485"/>
                    <a:pt x="1926564" y="1146766"/>
                  </a:cubicBezTo>
                  <a:cubicBezTo>
                    <a:pt x="1946523" y="1130575"/>
                    <a:pt x="1965235" y="1108156"/>
                    <a:pt x="1996422" y="1119365"/>
                  </a:cubicBezTo>
                  <a:cubicBezTo>
                    <a:pt x="2000164" y="1120611"/>
                    <a:pt x="2007649" y="1118120"/>
                    <a:pt x="2011392" y="1114383"/>
                  </a:cubicBezTo>
                  <a:cubicBezTo>
                    <a:pt x="2028856" y="1096946"/>
                    <a:pt x="2042578" y="1104419"/>
                    <a:pt x="2057548" y="1118120"/>
                  </a:cubicBezTo>
                  <a:cubicBezTo>
                    <a:pt x="2066280" y="1124347"/>
                    <a:pt x="2078755" y="1121856"/>
                    <a:pt x="2087487" y="1115629"/>
                  </a:cubicBezTo>
                  <a:cubicBezTo>
                    <a:pt x="2092477" y="1113138"/>
                    <a:pt x="2094972" y="1108156"/>
                    <a:pt x="2097467" y="1103174"/>
                  </a:cubicBezTo>
                  <a:cubicBezTo>
                    <a:pt x="2098714" y="1103174"/>
                    <a:pt x="2094972" y="1096946"/>
                    <a:pt x="2093724" y="1096946"/>
                  </a:cubicBezTo>
                  <a:cubicBezTo>
                    <a:pt x="2058795" y="1099437"/>
                    <a:pt x="2030103" y="1057090"/>
                    <a:pt x="1990185" y="1085737"/>
                  </a:cubicBezTo>
                  <a:cubicBezTo>
                    <a:pt x="1978957" y="1093210"/>
                    <a:pt x="1965235" y="1088228"/>
                    <a:pt x="1951513" y="1085737"/>
                  </a:cubicBezTo>
                  <a:cubicBezTo>
                    <a:pt x="1927811" y="1079509"/>
                    <a:pt x="1911594" y="1086982"/>
                    <a:pt x="1907852" y="1116874"/>
                  </a:cubicBezTo>
                  <a:cubicBezTo>
                    <a:pt x="1906605" y="1128084"/>
                    <a:pt x="1894130" y="1133066"/>
                    <a:pt x="1884150" y="1121856"/>
                  </a:cubicBezTo>
                  <a:cubicBezTo>
                    <a:pt x="1872923" y="1108156"/>
                    <a:pt x="1856706" y="1109401"/>
                    <a:pt x="1841736" y="1106910"/>
                  </a:cubicBezTo>
                  <a:cubicBezTo>
                    <a:pt x="1820529" y="1103174"/>
                    <a:pt x="1809302" y="1133066"/>
                    <a:pt x="1793085" y="1121856"/>
                  </a:cubicBezTo>
                  <a:cubicBezTo>
                    <a:pt x="1776868" y="1113138"/>
                    <a:pt x="1760651" y="1105665"/>
                    <a:pt x="1741939" y="1106910"/>
                  </a:cubicBezTo>
                  <a:cubicBezTo>
                    <a:pt x="1741939" y="1096946"/>
                    <a:pt x="1741939" y="1085737"/>
                    <a:pt x="1741939" y="1075773"/>
                  </a:cubicBezTo>
                  <a:cubicBezTo>
                    <a:pt x="1766889" y="1059581"/>
                    <a:pt x="1798075" y="1054599"/>
                    <a:pt x="1814292" y="1027198"/>
                  </a:cubicBezTo>
                  <a:cubicBezTo>
                    <a:pt x="1816787" y="1020971"/>
                    <a:pt x="1819282" y="1015989"/>
                    <a:pt x="1823024" y="1009761"/>
                  </a:cubicBezTo>
                  <a:cubicBezTo>
                    <a:pt x="1828014" y="1004779"/>
                    <a:pt x="1833004" y="999797"/>
                    <a:pt x="1836747" y="994815"/>
                  </a:cubicBezTo>
                  <a:cubicBezTo>
                    <a:pt x="1850469" y="989833"/>
                    <a:pt x="1864191" y="983606"/>
                    <a:pt x="1879160" y="986097"/>
                  </a:cubicBezTo>
                  <a:cubicBezTo>
                    <a:pt x="1879160" y="963678"/>
                    <a:pt x="1862943" y="962432"/>
                    <a:pt x="1854211" y="953714"/>
                  </a:cubicBezTo>
                  <a:cubicBezTo>
                    <a:pt x="1845479" y="943750"/>
                    <a:pt x="1845479" y="935032"/>
                    <a:pt x="1849221" y="925068"/>
                  </a:cubicBezTo>
                  <a:cubicBezTo>
                    <a:pt x="1855458" y="915104"/>
                    <a:pt x="1860448" y="910122"/>
                    <a:pt x="1874170" y="910122"/>
                  </a:cubicBezTo>
                  <a:cubicBezTo>
                    <a:pt x="1897872" y="911367"/>
                    <a:pt x="1917832" y="910122"/>
                    <a:pt x="1924069" y="942505"/>
                  </a:cubicBezTo>
                  <a:cubicBezTo>
                    <a:pt x="1927811" y="963678"/>
                    <a:pt x="1942781" y="986097"/>
                    <a:pt x="1972720" y="983606"/>
                  </a:cubicBezTo>
                  <a:cubicBezTo>
                    <a:pt x="1981452" y="969905"/>
                    <a:pt x="1965235" y="958696"/>
                    <a:pt x="1968978" y="946241"/>
                  </a:cubicBezTo>
                  <a:cubicBezTo>
                    <a:pt x="1971473" y="932541"/>
                    <a:pt x="1968978" y="922577"/>
                    <a:pt x="1961493" y="911367"/>
                  </a:cubicBezTo>
                  <a:cubicBezTo>
                    <a:pt x="1952761" y="895176"/>
                    <a:pt x="1970225" y="890194"/>
                    <a:pt x="1980205" y="883966"/>
                  </a:cubicBezTo>
                  <a:cubicBezTo>
                    <a:pt x="1987690" y="892685"/>
                    <a:pt x="1997669" y="898912"/>
                    <a:pt x="2006402" y="888948"/>
                  </a:cubicBezTo>
                  <a:cubicBezTo>
                    <a:pt x="2013886" y="878984"/>
                    <a:pt x="2012639" y="867775"/>
                    <a:pt x="2003907" y="860302"/>
                  </a:cubicBezTo>
                  <a:cubicBezTo>
                    <a:pt x="1996422" y="854074"/>
                    <a:pt x="1985195" y="851583"/>
                    <a:pt x="1975215" y="847847"/>
                  </a:cubicBezTo>
                  <a:cubicBezTo>
                    <a:pt x="1962740" y="840374"/>
                    <a:pt x="1955256" y="832901"/>
                    <a:pt x="1966483" y="816709"/>
                  </a:cubicBezTo>
                  <a:cubicBezTo>
                    <a:pt x="1971473" y="809236"/>
                    <a:pt x="1968978" y="796781"/>
                    <a:pt x="1971473" y="786817"/>
                  </a:cubicBezTo>
                  <a:cubicBezTo>
                    <a:pt x="1972720" y="776853"/>
                    <a:pt x="1980205" y="775608"/>
                    <a:pt x="1988937" y="774362"/>
                  </a:cubicBezTo>
                  <a:cubicBezTo>
                    <a:pt x="2022619" y="768135"/>
                    <a:pt x="2036341" y="816709"/>
                    <a:pt x="2071270" y="801763"/>
                  </a:cubicBezTo>
                  <a:cubicBezTo>
                    <a:pt x="2081250" y="816709"/>
                    <a:pt x="2077507" y="832901"/>
                    <a:pt x="2075012" y="847847"/>
                  </a:cubicBezTo>
                  <a:cubicBezTo>
                    <a:pt x="2073765" y="857811"/>
                    <a:pt x="2065032" y="856565"/>
                    <a:pt x="2056300" y="856565"/>
                  </a:cubicBezTo>
                  <a:cubicBezTo>
                    <a:pt x="2048815" y="856565"/>
                    <a:pt x="2038836" y="857811"/>
                    <a:pt x="2041331" y="867775"/>
                  </a:cubicBezTo>
                  <a:cubicBezTo>
                    <a:pt x="2041331" y="875248"/>
                    <a:pt x="2045073" y="883966"/>
                    <a:pt x="2051310" y="888948"/>
                  </a:cubicBezTo>
                  <a:cubicBezTo>
                    <a:pt x="2056300" y="892685"/>
                    <a:pt x="2066280" y="895176"/>
                    <a:pt x="2072517" y="892685"/>
                  </a:cubicBezTo>
                  <a:cubicBezTo>
                    <a:pt x="2102456" y="881475"/>
                    <a:pt x="2117426" y="895176"/>
                    <a:pt x="2123663" y="922577"/>
                  </a:cubicBezTo>
                  <a:cubicBezTo>
                    <a:pt x="2128653" y="936277"/>
                    <a:pt x="2136138" y="956205"/>
                    <a:pt x="2144870" y="951223"/>
                  </a:cubicBezTo>
                  <a:cubicBezTo>
                    <a:pt x="2188531" y="925068"/>
                    <a:pt x="2182294" y="969905"/>
                    <a:pt x="2197264" y="984851"/>
                  </a:cubicBezTo>
                  <a:cubicBezTo>
                    <a:pt x="2201006" y="987342"/>
                    <a:pt x="2208491" y="987342"/>
                    <a:pt x="2210986" y="984851"/>
                  </a:cubicBezTo>
                  <a:cubicBezTo>
                    <a:pt x="2214728" y="983606"/>
                    <a:pt x="2218471" y="976133"/>
                    <a:pt x="2218471" y="972396"/>
                  </a:cubicBezTo>
                  <a:cubicBezTo>
                    <a:pt x="2214728" y="948732"/>
                    <a:pt x="2208491" y="925068"/>
                    <a:pt x="2181047" y="916349"/>
                  </a:cubicBezTo>
                  <a:cubicBezTo>
                    <a:pt x="2159840" y="910122"/>
                    <a:pt x="2143623" y="897667"/>
                    <a:pt x="2132396" y="875248"/>
                  </a:cubicBezTo>
                  <a:cubicBezTo>
                    <a:pt x="2144870" y="870266"/>
                    <a:pt x="2154850" y="867775"/>
                    <a:pt x="2163582" y="862793"/>
                  </a:cubicBezTo>
                  <a:cubicBezTo>
                    <a:pt x="2184789" y="849092"/>
                    <a:pt x="2191026" y="839128"/>
                    <a:pt x="2176057" y="819200"/>
                  </a:cubicBezTo>
                  <a:cubicBezTo>
                    <a:pt x="2162335" y="799272"/>
                    <a:pt x="2161087" y="781835"/>
                    <a:pt x="2166077" y="759416"/>
                  </a:cubicBezTo>
                  <a:cubicBezTo>
                    <a:pt x="2168572" y="746961"/>
                    <a:pt x="2156097" y="741979"/>
                    <a:pt x="2144870" y="741979"/>
                  </a:cubicBezTo>
                  <a:cubicBezTo>
                    <a:pt x="2137385" y="741979"/>
                    <a:pt x="2129901" y="744470"/>
                    <a:pt x="2122416" y="745716"/>
                  </a:cubicBezTo>
                  <a:cubicBezTo>
                    <a:pt x="2109941" y="748207"/>
                    <a:pt x="2101209" y="778099"/>
                    <a:pt x="2086239" y="754434"/>
                  </a:cubicBezTo>
                  <a:cubicBezTo>
                    <a:pt x="2078755" y="740734"/>
                    <a:pt x="2096219" y="733261"/>
                    <a:pt x="2107446" y="724542"/>
                  </a:cubicBezTo>
                  <a:cubicBezTo>
                    <a:pt x="2116179" y="718315"/>
                    <a:pt x="2124911" y="712087"/>
                    <a:pt x="2131148" y="704614"/>
                  </a:cubicBezTo>
                  <a:cubicBezTo>
                    <a:pt x="2137385" y="699632"/>
                    <a:pt x="2138633" y="687177"/>
                    <a:pt x="2129901" y="687177"/>
                  </a:cubicBezTo>
                  <a:cubicBezTo>
                    <a:pt x="2109941" y="684686"/>
                    <a:pt x="2106199" y="668495"/>
                    <a:pt x="2096219" y="656040"/>
                  </a:cubicBezTo>
                  <a:cubicBezTo>
                    <a:pt x="2087487" y="644830"/>
                    <a:pt x="2080002" y="633621"/>
                    <a:pt x="2102456" y="627393"/>
                  </a:cubicBezTo>
                  <a:cubicBezTo>
                    <a:pt x="2114307" y="624279"/>
                    <a:pt x="2121169" y="617118"/>
                    <a:pt x="2126470" y="608399"/>
                  </a:cubicBezTo>
                  <a:lnTo>
                    <a:pt x="2139351" y="583500"/>
                  </a:lnTo>
                  <a:lnTo>
                    <a:pt x="2119578" y="566146"/>
                  </a:lnTo>
                  <a:cubicBezTo>
                    <a:pt x="2115055" y="558348"/>
                    <a:pt x="2113183" y="548990"/>
                    <a:pt x="2113807" y="537761"/>
                  </a:cubicBezTo>
                  <a:cubicBezTo>
                    <a:pt x="2115054" y="530275"/>
                    <a:pt x="2120046" y="524036"/>
                    <a:pt x="2125037" y="519046"/>
                  </a:cubicBezTo>
                  <a:cubicBezTo>
                    <a:pt x="2161223" y="501578"/>
                    <a:pt x="2135019" y="484110"/>
                    <a:pt x="2127532" y="464147"/>
                  </a:cubicBezTo>
                  <a:cubicBezTo>
                    <a:pt x="2110063" y="424220"/>
                    <a:pt x="2107568" y="467890"/>
                    <a:pt x="2098833" y="470385"/>
                  </a:cubicBezTo>
                  <a:cubicBezTo>
                    <a:pt x="2075125" y="472881"/>
                    <a:pt x="2052665" y="457908"/>
                    <a:pt x="2027709" y="465394"/>
                  </a:cubicBezTo>
                  <a:cubicBezTo>
                    <a:pt x="2004001" y="466642"/>
                    <a:pt x="1980293" y="469137"/>
                    <a:pt x="1962824" y="447926"/>
                  </a:cubicBezTo>
                  <a:cubicBezTo>
                    <a:pt x="1960328" y="431706"/>
                    <a:pt x="1969063" y="412991"/>
                    <a:pt x="1939116" y="408000"/>
                  </a:cubicBezTo>
                  <a:cubicBezTo>
                    <a:pt x="1896691" y="400514"/>
                    <a:pt x="1879222" y="360587"/>
                    <a:pt x="1848027" y="335633"/>
                  </a:cubicBezTo>
                  <a:cubicBezTo>
                    <a:pt x="1846779" y="303193"/>
                    <a:pt x="1819328" y="286972"/>
                    <a:pt x="1803107" y="264514"/>
                  </a:cubicBezTo>
                  <a:cubicBezTo>
                    <a:pt x="1789381" y="247046"/>
                    <a:pt x="1789381" y="222092"/>
                    <a:pt x="1800611" y="205872"/>
                  </a:cubicBezTo>
                  <a:cubicBezTo>
                    <a:pt x="1820576" y="179670"/>
                    <a:pt x="1791876" y="175927"/>
                    <a:pt x="1786885" y="162202"/>
                  </a:cubicBezTo>
                  <a:cubicBezTo>
                    <a:pt x="1814337" y="165945"/>
                    <a:pt x="1839293" y="147229"/>
                    <a:pt x="1866744" y="145982"/>
                  </a:cubicBezTo>
                  <a:cubicBezTo>
                    <a:pt x="1875479" y="167193"/>
                    <a:pt x="1888892" y="181541"/>
                    <a:pt x="1905426" y="191367"/>
                  </a:cubicBezTo>
                  <a:lnTo>
                    <a:pt x="1956497" y="207603"/>
                  </a:lnTo>
                  <a:lnTo>
                    <a:pt x="1964072" y="212110"/>
                  </a:lnTo>
                  <a:lnTo>
                    <a:pt x="1969480" y="217249"/>
                  </a:lnTo>
                  <a:lnTo>
                    <a:pt x="1989340" y="240028"/>
                  </a:lnTo>
                  <a:cubicBezTo>
                    <a:pt x="1998698" y="249541"/>
                    <a:pt x="2010240" y="255780"/>
                    <a:pt x="2028957" y="250789"/>
                  </a:cubicBezTo>
                  <a:cubicBezTo>
                    <a:pt x="2012736" y="253285"/>
                    <a:pt x="2001817" y="247358"/>
                    <a:pt x="1992303" y="238936"/>
                  </a:cubicBezTo>
                  <a:lnTo>
                    <a:pt x="1969480" y="217249"/>
                  </a:lnTo>
                  <a:lnTo>
                    <a:pt x="1962824" y="209615"/>
                  </a:lnTo>
                  <a:lnTo>
                    <a:pt x="1956497" y="207603"/>
                  </a:lnTo>
                  <a:lnTo>
                    <a:pt x="1914004" y="182321"/>
                  </a:lnTo>
                  <a:cubicBezTo>
                    <a:pt x="1896691" y="172808"/>
                    <a:pt x="1879846" y="162202"/>
                    <a:pt x="1866744" y="145982"/>
                  </a:cubicBezTo>
                  <a:cubicBezTo>
                    <a:pt x="1869240" y="140991"/>
                    <a:pt x="1870487" y="137248"/>
                    <a:pt x="1871735" y="131009"/>
                  </a:cubicBezTo>
                  <a:cubicBezTo>
                    <a:pt x="1872983" y="126018"/>
                    <a:pt x="1874231" y="117285"/>
                    <a:pt x="1871735" y="117285"/>
                  </a:cubicBezTo>
                  <a:cubicBezTo>
                    <a:pt x="1835549" y="103560"/>
                    <a:pt x="1844284" y="46165"/>
                    <a:pt x="1800611" y="42422"/>
                  </a:cubicBezTo>
                  <a:cubicBezTo>
                    <a:pt x="1775655" y="39927"/>
                    <a:pt x="1773160" y="21211"/>
                    <a:pt x="1769416" y="3743"/>
                  </a:cubicBezTo>
                  <a:cubicBezTo>
                    <a:pt x="1791876" y="3743"/>
                    <a:pt x="1814337" y="3743"/>
                    <a:pt x="1835549" y="3743"/>
                  </a:cubicBezTo>
                  <a:cubicBezTo>
                    <a:pt x="1860505" y="16220"/>
                    <a:pt x="1874231" y="44918"/>
                    <a:pt x="1911664" y="36184"/>
                  </a:cubicBezTo>
                  <a:cubicBezTo>
                    <a:pt x="1966567" y="24954"/>
                    <a:pt x="1994019" y="44918"/>
                    <a:pt x="1970311" y="106055"/>
                  </a:cubicBezTo>
                  <a:cubicBezTo>
                    <a:pt x="1965320" y="118532"/>
                    <a:pt x="1965320" y="133505"/>
                    <a:pt x="1992771" y="140991"/>
                  </a:cubicBezTo>
                  <a:cubicBezTo>
                    <a:pt x="1970311" y="72367"/>
                    <a:pt x="2011488" y="48661"/>
                    <a:pt x="2061399" y="33688"/>
                  </a:cubicBezTo>
                  <a:cubicBezTo>
                    <a:pt x="2083860" y="26202"/>
                    <a:pt x="2110063" y="13725"/>
                    <a:pt x="2126285" y="41175"/>
                  </a:cubicBezTo>
                  <a:cubicBezTo>
                    <a:pt x="2143754" y="67376"/>
                    <a:pt x="2120046" y="83597"/>
                    <a:pt x="2098833" y="111046"/>
                  </a:cubicBezTo>
                  <a:cubicBezTo>
                    <a:pt x="2131276" y="94826"/>
                    <a:pt x="2157479" y="86092"/>
                    <a:pt x="2183683" y="103560"/>
                  </a:cubicBezTo>
                  <a:cubicBezTo>
                    <a:pt x="2189922" y="108551"/>
                    <a:pt x="2193665" y="114789"/>
                    <a:pt x="2198657" y="121028"/>
                  </a:cubicBezTo>
                  <a:cubicBezTo>
                    <a:pt x="2200528" y="177174"/>
                    <a:pt x="2179238" y="237532"/>
                    <a:pt x="2147419" y="271045"/>
                  </a:cubicBezTo>
                  <a:lnTo>
                    <a:pt x="2113595" y="293762"/>
                  </a:lnTo>
                  <a:lnTo>
                    <a:pt x="2112206" y="293060"/>
                  </a:lnTo>
                  <a:lnTo>
                    <a:pt x="2102577" y="254844"/>
                  </a:lnTo>
                  <a:cubicBezTo>
                    <a:pt x="2101329" y="240184"/>
                    <a:pt x="2099457" y="223964"/>
                    <a:pt x="2088851" y="205872"/>
                  </a:cubicBezTo>
                  <a:cubicBezTo>
                    <a:pt x="2098833" y="243303"/>
                    <a:pt x="2100081" y="267009"/>
                    <a:pt x="2107568" y="290716"/>
                  </a:cubicBezTo>
                  <a:lnTo>
                    <a:pt x="2112206" y="293060"/>
                  </a:lnTo>
                  <a:lnTo>
                    <a:pt x="2112559" y="294459"/>
                  </a:lnTo>
                  <a:lnTo>
                    <a:pt x="2113595" y="293762"/>
                  </a:lnTo>
                  <a:lnTo>
                    <a:pt x="2135955" y="305064"/>
                  </a:lnTo>
                  <a:cubicBezTo>
                    <a:pt x="2145937" y="308807"/>
                    <a:pt x="2156232" y="311927"/>
                    <a:pt x="2166214" y="315670"/>
                  </a:cubicBezTo>
                  <a:cubicBezTo>
                    <a:pt x="2199904" y="328147"/>
                    <a:pt x="2223612" y="319413"/>
                    <a:pt x="2227355" y="280734"/>
                  </a:cubicBezTo>
                  <a:cubicBezTo>
                    <a:pt x="2231099" y="235817"/>
                    <a:pt x="2249816" y="202129"/>
                    <a:pt x="2279763" y="168440"/>
                  </a:cubicBezTo>
                  <a:cubicBezTo>
                    <a:pt x="2312205" y="136000"/>
                    <a:pt x="2277267" y="93578"/>
                    <a:pt x="2278515" y="54899"/>
                  </a:cubicBezTo>
                  <a:cubicBezTo>
                    <a:pt x="2278515" y="37431"/>
                    <a:pt x="2267285" y="19964"/>
                    <a:pt x="2282258" y="3743"/>
                  </a:cubicBezTo>
                  <a:cubicBezTo>
                    <a:pt x="2298480" y="2496"/>
                    <a:pt x="2314701" y="1248"/>
                    <a:pt x="2329674" y="0"/>
                  </a:cubicBezTo>
                  <a:close/>
                </a:path>
              </a:pathLst>
            </a:custGeom>
            <a:solidFill>
              <a:srgbClr val="FCDC61">
                <a:alpha val="89800"/>
              </a:srgbClr>
            </a:solidFill>
            <a:ln>
              <a:noFill/>
            </a:ln>
          </p:spPr>
          <p:txBody>
            <a:bodyPr anchorCtr="0" anchor="ctr" bIns="22850" lIns="45725" spcFirstLastPara="1" rIns="45725" wrap="square" tIns="2285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747993"/>
                </a:solidFill>
                <a:latin typeface="Jost Light"/>
                <a:ea typeface="Jost Light"/>
                <a:cs typeface="Jost Light"/>
                <a:sym typeface="Jost Light"/>
              </a:endParaRPr>
            </a:p>
          </p:txBody>
        </p:sp>
        <p:sp>
          <p:nvSpPr>
            <p:cNvPr id="1014" name="Google Shape;1014;g311d5cb9a0a_0_734"/>
            <p:cNvSpPr/>
            <p:nvPr/>
          </p:nvSpPr>
          <p:spPr>
            <a:xfrm>
              <a:off x="12087739" y="4771472"/>
              <a:ext cx="1169541" cy="1494089"/>
            </a:xfrm>
            <a:custGeom>
              <a:rect b="b" l="l" r="r" t="t"/>
              <a:pathLst>
                <a:path extrusionOk="0" h="1494089" w="1169541">
                  <a:moveTo>
                    <a:pt x="124398" y="1455171"/>
                  </a:moveTo>
                  <a:cubicBezTo>
                    <a:pt x="126071" y="1455171"/>
                    <a:pt x="127884" y="1455616"/>
                    <a:pt x="129558" y="1455616"/>
                  </a:cubicBezTo>
                  <a:cubicBezTo>
                    <a:pt x="130674" y="1455616"/>
                    <a:pt x="132348" y="1456210"/>
                    <a:pt x="132906" y="1456210"/>
                  </a:cubicBezTo>
                  <a:cubicBezTo>
                    <a:pt x="135696" y="1458584"/>
                    <a:pt x="137927" y="1461551"/>
                    <a:pt x="140158" y="1463925"/>
                  </a:cubicBezTo>
                  <a:cubicBezTo>
                    <a:pt x="140158" y="1468673"/>
                    <a:pt x="140158" y="1474015"/>
                    <a:pt x="140158" y="1478763"/>
                  </a:cubicBezTo>
                  <a:cubicBezTo>
                    <a:pt x="132348" y="1478169"/>
                    <a:pt x="127327" y="1472235"/>
                    <a:pt x="122863" y="1466893"/>
                  </a:cubicBezTo>
                  <a:cubicBezTo>
                    <a:pt x="120074" y="1463925"/>
                    <a:pt x="117842" y="1461551"/>
                    <a:pt x="120074" y="1457397"/>
                  </a:cubicBezTo>
                  <a:cubicBezTo>
                    <a:pt x="121190" y="1455616"/>
                    <a:pt x="122724" y="1455171"/>
                    <a:pt x="124398" y="1455171"/>
                  </a:cubicBezTo>
                  <a:close/>
                  <a:moveTo>
                    <a:pt x="1094703" y="1449436"/>
                  </a:moveTo>
                  <a:lnTo>
                    <a:pt x="1095196" y="1449777"/>
                  </a:lnTo>
                  <a:lnTo>
                    <a:pt x="1095280" y="1450016"/>
                  </a:lnTo>
                  <a:close/>
                  <a:moveTo>
                    <a:pt x="35101" y="1419124"/>
                  </a:moveTo>
                  <a:cubicBezTo>
                    <a:pt x="39731" y="1423115"/>
                    <a:pt x="46676" y="1421404"/>
                    <a:pt x="50727" y="1426536"/>
                  </a:cubicBezTo>
                  <a:lnTo>
                    <a:pt x="50149" y="1426536"/>
                  </a:lnTo>
                  <a:cubicBezTo>
                    <a:pt x="55357" y="1429957"/>
                    <a:pt x="54200" y="1436798"/>
                    <a:pt x="58251" y="1441359"/>
                  </a:cubicBezTo>
                  <a:cubicBezTo>
                    <a:pt x="66932" y="1446491"/>
                    <a:pt x="75613" y="1456183"/>
                    <a:pt x="64038" y="1463595"/>
                  </a:cubicBezTo>
                  <a:cubicBezTo>
                    <a:pt x="50149" y="1472146"/>
                    <a:pt x="43782" y="1457323"/>
                    <a:pt x="36259" y="1447631"/>
                  </a:cubicBezTo>
                  <a:lnTo>
                    <a:pt x="36259" y="1448201"/>
                  </a:lnTo>
                  <a:cubicBezTo>
                    <a:pt x="32787" y="1438509"/>
                    <a:pt x="17739" y="1431667"/>
                    <a:pt x="31050" y="1419694"/>
                  </a:cubicBezTo>
                  <a:cubicBezTo>
                    <a:pt x="32207" y="1420264"/>
                    <a:pt x="33944" y="1420264"/>
                    <a:pt x="35101" y="1419124"/>
                  </a:cubicBezTo>
                  <a:close/>
                  <a:moveTo>
                    <a:pt x="295529" y="1412399"/>
                  </a:moveTo>
                  <a:cubicBezTo>
                    <a:pt x="297975" y="1412470"/>
                    <a:pt x="300347" y="1413765"/>
                    <a:pt x="302423" y="1416643"/>
                  </a:cubicBezTo>
                  <a:lnTo>
                    <a:pt x="302423" y="1415491"/>
                  </a:lnTo>
                  <a:cubicBezTo>
                    <a:pt x="310132" y="1425275"/>
                    <a:pt x="307166" y="1435058"/>
                    <a:pt x="304201" y="1444841"/>
                  </a:cubicBezTo>
                  <a:lnTo>
                    <a:pt x="303015" y="1445417"/>
                  </a:lnTo>
                  <a:cubicBezTo>
                    <a:pt x="301236" y="1447143"/>
                    <a:pt x="300643" y="1448869"/>
                    <a:pt x="301236" y="1450596"/>
                  </a:cubicBezTo>
                  <a:cubicBezTo>
                    <a:pt x="301236" y="1452322"/>
                    <a:pt x="301829" y="1452897"/>
                    <a:pt x="302423" y="1452897"/>
                  </a:cubicBezTo>
                  <a:cubicBezTo>
                    <a:pt x="304201" y="1454049"/>
                    <a:pt x="305388" y="1455775"/>
                    <a:pt x="304201" y="1456926"/>
                  </a:cubicBezTo>
                  <a:lnTo>
                    <a:pt x="302422" y="1458653"/>
                  </a:lnTo>
                  <a:lnTo>
                    <a:pt x="292480" y="1462564"/>
                  </a:lnTo>
                  <a:cubicBezTo>
                    <a:pt x="283112" y="1465234"/>
                    <a:pt x="276330" y="1462969"/>
                    <a:pt x="279888" y="1444841"/>
                  </a:cubicBezTo>
                  <a:cubicBezTo>
                    <a:pt x="281074" y="1443690"/>
                    <a:pt x="281667" y="1441388"/>
                    <a:pt x="281074" y="1439662"/>
                  </a:cubicBezTo>
                  <a:cubicBezTo>
                    <a:pt x="285818" y="1432756"/>
                    <a:pt x="281667" y="1422973"/>
                    <a:pt x="288190" y="1415491"/>
                  </a:cubicBezTo>
                  <a:cubicBezTo>
                    <a:pt x="290562" y="1413478"/>
                    <a:pt x="293082" y="1412326"/>
                    <a:pt x="295529" y="1412399"/>
                  </a:cubicBezTo>
                  <a:close/>
                  <a:moveTo>
                    <a:pt x="162030" y="1393269"/>
                  </a:moveTo>
                  <a:lnTo>
                    <a:pt x="162591" y="1394420"/>
                  </a:lnTo>
                  <a:cubicBezTo>
                    <a:pt x="163712" y="1394420"/>
                    <a:pt x="164833" y="1394420"/>
                    <a:pt x="165954" y="1393269"/>
                  </a:cubicBezTo>
                  <a:cubicBezTo>
                    <a:pt x="169318" y="1394420"/>
                    <a:pt x="172121" y="1397297"/>
                    <a:pt x="174924" y="1399599"/>
                  </a:cubicBezTo>
                  <a:lnTo>
                    <a:pt x="174924" y="1400175"/>
                  </a:lnTo>
                  <a:cubicBezTo>
                    <a:pt x="179409" y="1404779"/>
                    <a:pt x="178849" y="1411684"/>
                    <a:pt x="181652" y="1416864"/>
                  </a:cubicBezTo>
                  <a:lnTo>
                    <a:pt x="181652" y="1419166"/>
                  </a:lnTo>
                  <a:cubicBezTo>
                    <a:pt x="176606" y="1429524"/>
                    <a:pt x="182212" y="1444486"/>
                    <a:pt x="167636" y="1451392"/>
                  </a:cubicBezTo>
                  <a:cubicBezTo>
                    <a:pt x="144651" y="1441034"/>
                    <a:pt x="164833" y="1418590"/>
                    <a:pt x="154742" y="1404203"/>
                  </a:cubicBezTo>
                  <a:lnTo>
                    <a:pt x="154742" y="1403052"/>
                  </a:lnTo>
                  <a:cubicBezTo>
                    <a:pt x="155303" y="1398448"/>
                    <a:pt x="158106" y="1394995"/>
                    <a:pt x="162030" y="1393269"/>
                  </a:cubicBezTo>
                  <a:close/>
                  <a:moveTo>
                    <a:pt x="530761" y="1386017"/>
                  </a:moveTo>
                  <a:lnTo>
                    <a:pt x="531347" y="1386592"/>
                  </a:lnTo>
                  <a:lnTo>
                    <a:pt x="530774" y="1386350"/>
                  </a:lnTo>
                  <a:close/>
                  <a:moveTo>
                    <a:pt x="520130" y="1381844"/>
                  </a:moveTo>
                  <a:lnTo>
                    <a:pt x="530774" y="1386350"/>
                  </a:lnTo>
                  <a:lnTo>
                    <a:pt x="531934" y="1415366"/>
                  </a:lnTo>
                  <a:cubicBezTo>
                    <a:pt x="529587" y="1417093"/>
                    <a:pt x="529001" y="1418819"/>
                    <a:pt x="529587" y="1420545"/>
                  </a:cubicBezTo>
                  <a:cubicBezTo>
                    <a:pt x="530761" y="1422272"/>
                    <a:pt x="530761" y="1422848"/>
                    <a:pt x="531934" y="1422848"/>
                  </a:cubicBezTo>
                  <a:cubicBezTo>
                    <a:pt x="533107" y="1424574"/>
                    <a:pt x="533693" y="1426300"/>
                    <a:pt x="532520" y="1427451"/>
                  </a:cubicBezTo>
                  <a:lnTo>
                    <a:pt x="531114" y="1429291"/>
                  </a:lnTo>
                  <a:lnTo>
                    <a:pt x="531347" y="1429177"/>
                  </a:lnTo>
                  <a:lnTo>
                    <a:pt x="530761" y="1429753"/>
                  </a:lnTo>
                  <a:lnTo>
                    <a:pt x="531113" y="1429292"/>
                  </a:lnTo>
                  <a:lnTo>
                    <a:pt x="520717" y="1434357"/>
                  </a:lnTo>
                  <a:cubicBezTo>
                    <a:pt x="517125" y="1434501"/>
                    <a:pt x="513459" y="1432918"/>
                    <a:pt x="509647" y="1429177"/>
                  </a:cubicBezTo>
                  <a:cubicBezTo>
                    <a:pt x="509647" y="1424574"/>
                    <a:pt x="509060" y="1419970"/>
                    <a:pt x="508473" y="1415366"/>
                  </a:cubicBezTo>
                  <a:cubicBezTo>
                    <a:pt x="510233" y="1413640"/>
                    <a:pt x="510820" y="1411913"/>
                    <a:pt x="509647" y="1409612"/>
                  </a:cubicBezTo>
                  <a:cubicBezTo>
                    <a:pt x="514339" y="1403281"/>
                    <a:pt x="513166" y="1397526"/>
                    <a:pt x="510233" y="1391196"/>
                  </a:cubicBezTo>
                  <a:lnTo>
                    <a:pt x="510233" y="1388319"/>
                  </a:lnTo>
                  <a:cubicBezTo>
                    <a:pt x="513166" y="1383427"/>
                    <a:pt x="516538" y="1381701"/>
                    <a:pt x="520130" y="1381844"/>
                  </a:cubicBezTo>
                  <a:close/>
                  <a:moveTo>
                    <a:pt x="8842" y="1337824"/>
                  </a:moveTo>
                  <a:cubicBezTo>
                    <a:pt x="11040" y="1338356"/>
                    <a:pt x="13787" y="1339419"/>
                    <a:pt x="16535" y="1340482"/>
                  </a:cubicBezTo>
                  <a:cubicBezTo>
                    <a:pt x="17634" y="1341014"/>
                    <a:pt x="18320" y="1341812"/>
                    <a:pt x="18458" y="1342742"/>
                  </a:cubicBezTo>
                  <a:lnTo>
                    <a:pt x="18293" y="1343108"/>
                  </a:lnTo>
                  <a:lnTo>
                    <a:pt x="24824" y="1345799"/>
                  </a:lnTo>
                  <a:cubicBezTo>
                    <a:pt x="31313" y="1350335"/>
                    <a:pt x="37213" y="1354306"/>
                    <a:pt x="39574" y="1361679"/>
                  </a:cubicBezTo>
                  <a:cubicBezTo>
                    <a:pt x="39574" y="1365649"/>
                    <a:pt x="38983" y="1369051"/>
                    <a:pt x="38983" y="1372454"/>
                  </a:cubicBezTo>
                  <a:cubicBezTo>
                    <a:pt x="24824" y="1372454"/>
                    <a:pt x="20693" y="1358276"/>
                    <a:pt x="10074" y="1353171"/>
                  </a:cubicBezTo>
                  <a:cubicBezTo>
                    <a:pt x="8304" y="1351470"/>
                    <a:pt x="7123" y="1349769"/>
                    <a:pt x="7123" y="1348067"/>
                  </a:cubicBezTo>
                  <a:lnTo>
                    <a:pt x="7644" y="1346814"/>
                  </a:lnTo>
                  <a:lnTo>
                    <a:pt x="7193" y="1346863"/>
                  </a:lnTo>
                  <a:lnTo>
                    <a:pt x="4995" y="1349521"/>
                  </a:lnTo>
                  <a:lnTo>
                    <a:pt x="1698" y="1348458"/>
                  </a:lnTo>
                  <a:lnTo>
                    <a:pt x="599" y="1346863"/>
                  </a:lnTo>
                  <a:cubicBezTo>
                    <a:pt x="-500" y="1344204"/>
                    <a:pt x="49" y="1342078"/>
                    <a:pt x="1148" y="1339951"/>
                  </a:cubicBezTo>
                  <a:cubicBezTo>
                    <a:pt x="3347" y="1337824"/>
                    <a:pt x="6094" y="1337292"/>
                    <a:pt x="8842" y="1337824"/>
                  </a:cubicBezTo>
                  <a:close/>
                  <a:moveTo>
                    <a:pt x="320316" y="1301745"/>
                  </a:moveTo>
                  <a:cubicBezTo>
                    <a:pt x="323193" y="1303520"/>
                    <a:pt x="325494" y="1305885"/>
                    <a:pt x="328371" y="1308250"/>
                  </a:cubicBezTo>
                  <a:lnTo>
                    <a:pt x="328947" y="1308841"/>
                  </a:lnTo>
                  <a:cubicBezTo>
                    <a:pt x="330673" y="1311207"/>
                    <a:pt x="332975" y="1313572"/>
                    <a:pt x="335852" y="1314755"/>
                  </a:cubicBezTo>
                  <a:lnTo>
                    <a:pt x="337578" y="1315938"/>
                  </a:lnTo>
                  <a:cubicBezTo>
                    <a:pt x="338729" y="1319486"/>
                    <a:pt x="340455" y="1321851"/>
                    <a:pt x="342757" y="1324216"/>
                  </a:cubicBezTo>
                  <a:cubicBezTo>
                    <a:pt x="342757" y="1326582"/>
                    <a:pt x="342757" y="1329538"/>
                    <a:pt x="342757" y="1331903"/>
                  </a:cubicBezTo>
                  <a:cubicBezTo>
                    <a:pt x="338154" y="1335452"/>
                    <a:pt x="339880" y="1343139"/>
                    <a:pt x="334701" y="1346686"/>
                  </a:cubicBezTo>
                  <a:lnTo>
                    <a:pt x="335277" y="1345504"/>
                  </a:lnTo>
                  <a:cubicBezTo>
                    <a:pt x="319164" y="1349643"/>
                    <a:pt x="326645" y="1334269"/>
                    <a:pt x="321466" y="1329538"/>
                  </a:cubicBezTo>
                  <a:cubicBezTo>
                    <a:pt x="321466" y="1327173"/>
                    <a:pt x="320891" y="1325399"/>
                    <a:pt x="319164" y="1323625"/>
                  </a:cubicBezTo>
                  <a:cubicBezTo>
                    <a:pt x="318014" y="1320668"/>
                    <a:pt x="315137" y="1317712"/>
                    <a:pt x="314561" y="1314163"/>
                  </a:cubicBezTo>
                  <a:cubicBezTo>
                    <a:pt x="314561" y="1312389"/>
                    <a:pt x="313986" y="1310025"/>
                    <a:pt x="312835" y="1308841"/>
                  </a:cubicBezTo>
                  <a:cubicBezTo>
                    <a:pt x="315137" y="1306476"/>
                    <a:pt x="318014" y="1304111"/>
                    <a:pt x="320316" y="1302337"/>
                  </a:cubicBezTo>
                  <a:close/>
                  <a:moveTo>
                    <a:pt x="869951" y="1225424"/>
                  </a:moveTo>
                  <a:cubicBezTo>
                    <a:pt x="873528" y="1225035"/>
                    <a:pt x="878248" y="1227060"/>
                    <a:pt x="884879" y="1233135"/>
                  </a:cubicBezTo>
                  <a:cubicBezTo>
                    <a:pt x="888915" y="1240657"/>
                    <a:pt x="893527" y="1248179"/>
                    <a:pt x="903329" y="1249915"/>
                  </a:cubicBezTo>
                  <a:cubicBezTo>
                    <a:pt x="907941" y="1251072"/>
                    <a:pt x="912554" y="1252230"/>
                    <a:pt x="916589" y="1254544"/>
                  </a:cubicBezTo>
                  <a:cubicBezTo>
                    <a:pt x="918896" y="1256280"/>
                    <a:pt x="921202" y="1258015"/>
                    <a:pt x="922931" y="1260909"/>
                  </a:cubicBezTo>
                  <a:cubicBezTo>
                    <a:pt x="923508" y="1262644"/>
                    <a:pt x="923508" y="1264380"/>
                    <a:pt x="924084" y="1265538"/>
                  </a:cubicBezTo>
                  <a:cubicBezTo>
                    <a:pt x="927544" y="1270167"/>
                    <a:pt x="932157" y="1274217"/>
                    <a:pt x="935615" y="1278846"/>
                  </a:cubicBezTo>
                  <a:cubicBezTo>
                    <a:pt x="933886" y="1284632"/>
                    <a:pt x="930427" y="1283475"/>
                    <a:pt x="927544" y="1281739"/>
                  </a:cubicBezTo>
                  <a:cubicBezTo>
                    <a:pt x="916013" y="1276531"/>
                    <a:pt x="905058" y="1271324"/>
                    <a:pt x="894104" y="1266695"/>
                  </a:cubicBezTo>
                  <a:cubicBezTo>
                    <a:pt x="887762" y="1264380"/>
                    <a:pt x="877960" y="1264380"/>
                    <a:pt x="876807" y="1269010"/>
                  </a:cubicBezTo>
                  <a:cubicBezTo>
                    <a:pt x="872771" y="1288104"/>
                    <a:pt x="856051" y="1281739"/>
                    <a:pt x="845097" y="1286368"/>
                  </a:cubicBezTo>
                  <a:cubicBezTo>
                    <a:pt x="835295" y="1304305"/>
                    <a:pt x="857781" y="1325135"/>
                    <a:pt x="839907" y="1341914"/>
                  </a:cubicBezTo>
                  <a:cubicBezTo>
                    <a:pt x="845097" y="1348858"/>
                    <a:pt x="853745" y="1348279"/>
                    <a:pt x="859510" y="1351751"/>
                  </a:cubicBezTo>
                  <a:cubicBezTo>
                    <a:pt x="865276" y="1355222"/>
                    <a:pt x="867582" y="1351172"/>
                    <a:pt x="868735" y="1345386"/>
                  </a:cubicBezTo>
                  <a:cubicBezTo>
                    <a:pt x="870465" y="1340757"/>
                    <a:pt x="874501" y="1341914"/>
                    <a:pt x="877383" y="1344807"/>
                  </a:cubicBezTo>
                  <a:cubicBezTo>
                    <a:pt x="880267" y="1346543"/>
                    <a:pt x="881996" y="1348858"/>
                    <a:pt x="886032" y="1348279"/>
                  </a:cubicBezTo>
                  <a:cubicBezTo>
                    <a:pt x="899869" y="1345386"/>
                    <a:pt x="899869" y="1345964"/>
                    <a:pt x="901599" y="1358116"/>
                  </a:cubicBezTo>
                  <a:cubicBezTo>
                    <a:pt x="902175" y="1359272"/>
                    <a:pt x="901599" y="1361009"/>
                    <a:pt x="901599" y="1361587"/>
                  </a:cubicBezTo>
                  <a:lnTo>
                    <a:pt x="901368" y="1362248"/>
                  </a:lnTo>
                  <a:lnTo>
                    <a:pt x="901696" y="1361960"/>
                  </a:lnTo>
                  <a:cubicBezTo>
                    <a:pt x="909127" y="1368062"/>
                    <a:pt x="918851" y="1370568"/>
                    <a:pt x="925953" y="1376834"/>
                  </a:cubicBezTo>
                  <a:lnTo>
                    <a:pt x="929533" y="1381446"/>
                  </a:lnTo>
                  <a:lnTo>
                    <a:pt x="935183" y="1376065"/>
                  </a:lnTo>
                  <a:cubicBezTo>
                    <a:pt x="942851" y="1374140"/>
                    <a:pt x="951814" y="1384010"/>
                    <a:pt x="959158" y="1380539"/>
                  </a:cubicBezTo>
                  <a:cubicBezTo>
                    <a:pt x="940727" y="1366656"/>
                    <a:pt x="959158" y="1357979"/>
                    <a:pt x="964342" y="1347566"/>
                  </a:cubicBezTo>
                  <a:cubicBezTo>
                    <a:pt x="964342" y="1346988"/>
                    <a:pt x="965494" y="1346409"/>
                    <a:pt x="967222" y="1345831"/>
                  </a:cubicBezTo>
                  <a:cubicBezTo>
                    <a:pt x="969525" y="1345831"/>
                    <a:pt x="971829" y="1346409"/>
                    <a:pt x="974133" y="1345831"/>
                  </a:cubicBezTo>
                  <a:cubicBezTo>
                    <a:pt x="989684" y="1344095"/>
                    <a:pt x="997748" y="1361449"/>
                    <a:pt x="1013874" y="1359714"/>
                  </a:cubicBezTo>
                  <a:cubicBezTo>
                    <a:pt x="1027122" y="1357400"/>
                    <a:pt x="1040369" y="1361449"/>
                    <a:pt x="1053616" y="1363763"/>
                  </a:cubicBezTo>
                  <a:cubicBezTo>
                    <a:pt x="1056496" y="1363763"/>
                    <a:pt x="1059376" y="1367234"/>
                    <a:pt x="1061680" y="1369548"/>
                  </a:cubicBezTo>
                  <a:lnTo>
                    <a:pt x="1059995" y="1372087"/>
                  </a:lnTo>
                  <a:lnTo>
                    <a:pt x="1063565" y="1370069"/>
                  </a:lnTo>
                  <a:cubicBezTo>
                    <a:pt x="1076251" y="1369490"/>
                    <a:pt x="1088360" y="1368911"/>
                    <a:pt x="1100469" y="1367752"/>
                  </a:cubicBezTo>
                  <a:cubicBezTo>
                    <a:pt x="1113732" y="1367173"/>
                    <a:pt x="1127571" y="1370069"/>
                    <a:pt x="1139680" y="1362539"/>
                  </a:cubicBezTo>
                  <a:cubicBezTo>
                    <a:pt x="1146600" y="1362539"/>
                    <a:pt x="1153519" y="1361959"/>
                    <a:pt x="1160439" y="1361959"/>
                  </a:cubicBezTo>
                  <a:cubicBezTo>
                    <a:pt x="1169089" y="1376442"/>
                    <a:pt x="1171972" y="1394401"/>
                    <a:pt x="1167359" y="1405987"/>
                  </a:cubicBezTo>
                  <a:lnTo>
                    <a:pt x="1167359" y="1405408"/>
                  </a:lnTo>
                  <a:cubicBezTo>
                    <a:pt x="1165629" y="1418153"/>
                    <a:pt x="1152943" y="1415256"/>
                    <a:pt x="1146023" y="1421629"/>
                  </a:cubicBezTo>
                  <a:lnTo>
                    <a:pt x="1145447" y="1421629"/>
                  </a:lnTo>
                  <a:cubicBezTo>
                    <a:pt x="1142563" y="1423946"/>
                    <a:pt x="1140834" y="1426842"/>
                    <a:pt x="1137950" y="1428001"/>
                  </a:cubicBezTo>
                  <a:cubicBezTo>
                    <a:pt x="1135644" y="1430898"/>
                    <a:pt x="1133337" y="1433794"/>
                    <a:pt x="1129877" y="1435532"/>
                  </a:cubicBezTo>
                  <a:lnTo>
                    <a:pt x="1130454" y="1434953"/>
                  </a:lnTo>
                  <a:cubicBezTo>
                    <a:pt x="1128725" y="1438429"/>
                    <a:pt x="1125841" y="1441325"/>
                    <a:pt x="1121805" y="1442484"/>
                  </a:cubicBezTo>
                  <a:lnTo>
                    <a:pt x="1122958" y="1441905"/>
                  </a:lnTo>
                  <a:cubicBezTo>
                    <a:pt x="1120075" y="1448277"/>
                    <a:pt x="1112579" y="1446539"/>
                    <a:pt x="1108542" y="1450594"/>
                  </a:cubicBezTo>
                  <a:lnTo>
                    <a:pt x="1108542" y="1450015"/>
                  </a:lnTo>
                  <a:cubicBezTo>
                    <a:pt x="1106235" y="1452622"/>
                    <a:pt x="1103785" y="1454070"/>
                    <a:pt x="1101406" y="1454071"/>
                  </a:cubicBezTo>
                  <a:lnTo>
                    <a:pt x="1095196" y="1449776"/>
                  </a:lnTo>
                  <a:lnTo>
                    <a:pt x="1092650" y="1442530"/>
                  </a:lnTo>
                  <a:lnTo>
                    <a:pt x="1092206" y="1443014"/>
                  </a:lnTo>
                  <a:cubicBezTo>
                    <a:pt x="1088175" y="1437229"/>
                    <a:pt x="1080687" y="1440122"/>
                    <a:pt x="1077231" y="1436072"/>
                  </a:cubicBezTo>
                  <a:cubicBezTo>
                    <a:pt x="1075503" y="1434337"/>
                    <a:pt x="1074351" y="1433180"/>
                    <a:pt x="1074927" y="1431445"/>
                  </a:cubicBezTo>
                  <a:cubicBezTo>
                    <a:pt x="1075503" y="1429709"/>
                    <a:pt x="1075503" y="1429131"/>
                    <a:pt x="1076655" y="1429131"/>
                  </a:cubicBezTo>
                  <a:lnTo>
                    <a:pt x="1078159" y="1427258"/>
                  </a:lnTo>
                  <a:lnTo>
                    <a:pt x="1076655" y="1428552"/>
                  </a:lnTo>
                  <a:cubicBezTo>
                    <a:pt x="1072623" y="1432602"/>
                    <a:pt x="1066288" y="1430866"/>
                    <a:pt x="1062832" y="1435494"/>
                  </a:cubicBezTo>
                  <a:lnTo>
                    <a:pt x="1062256" y="1435494"/>
                  </a:lnTo>
                  <a:cubicBezTo>
                    <a:pt x="1050161" y="1447642"/>
                    <a:pt x="1032305" y="1444171"/>
                    <a:pt x="1018482" y="1451113"/>
                  </a:cubicBezTo>
                  <a:cubicBezTo>
                    <a:pt x="1013874" y="1453426"/>
                    <a:pt x="1006387" y="1450534"/>
                    <a:pt x="1004659" y="1458633"/>
                  </a:cubicBezTo>
                  <a:cubicBezTo>
                    <a:pt x="1001779" y="1460368"/>
                    <a:pt x="998899" y="1461525"/>
                    <a:pt x="996020" y="1463839"/>
                  </a:cubicBezTo>
                  <a:cubicBezTo>
                    <a:pt x="991988" y="1465574"/>
                    <a:pt x="989684" y="1463839"/>
                    <a:pt x="987956" y="1460368"/>
                  </a:cubicBezTo>
                  <a:cubicBezTo>
                    <a:pt x="986804" y="1455740"/>
                    <a:pt x="984500" y="1453426"/>
                    <a:pt x="982196" y="1450534"/>
                  </a:cubicBezTo>
                  <a:lnTo>
                    <a:pt x="981620" y="1449377"/>
                  </a:lnTo>
                  <a:cubicBezTo>
                    <a:pt x="979317" y="1448799"/>
                    <a:pt x="978741" y="1447642"/>
                    <a:pt x="978741" y="1446485"/>
                  </a:cubicBezTo>
                  <a:cubicBezTo>
                    <a:pt x="978741" y="1444750"/>
                    <a:pt x="979317" y="1444171"/>
                    <a:pt x="979317" y="1444171"/>
                  </a:cubicBezTo>
                  <a:cubicBezTo>
                    <a:pt x="977589" y="1439543"/>
                    <a:pt x="975861" y="1447642"/>
                    <a:pt x="973557" y="1444171"/>
                  </a:cubicBezTo>
                  <a:cubicBezTo>
                    <a:pt x="964342" y="1443014"/>
                    <a:pt x="964342" y="1452848"/>
                    <a:pt x="958582" y="1456897"/>
                  </a:cubicBezTo>
                  <a:lnTo>
                    <a:pt x="944759" y="1473673"/>
                  </a:lnTo>
                  <a:lnTo>
                    <a:pt x="944341" y="1472205"/>
                  </a:lnTo>
                  <a:lnTo>
                    <a:pt x="940158" y="1474707"/>
                  </a:lnTo>
                  <a:lnTo>
                    <a:pt x="936437" y="1474863"/>
                  </a:lnTo>
                  <a:lnTo>
                    <a:pt x="931340" y="1479174"/>
                  </a:lnTo>
                  <a:cubicBezTo>
                    <a:pt x="928638" y="1480238"/>
                    <a:pt x="925653" y="1480694"/>
                    <a:pt x="922809" y="1481301"/>
                  </a:cubicBezTo>
                  <a:cubicBezTo>
                    <a:pt x="919965" y="1480693"/>
                    <a:pt x="917690" y="1480693"/>
                    <a:pt x="915416" y="1480693"/>
                  </a:cubicBezTo>
                  <a:cubicBezTo>
                    <a:pt x="900629" y="1469149"/>
                    <a:pt x="886411" y="1469149"/>
                    <a:pt x="871624" y="1480086"/>
                  </a:cubicBezTo>
                  <a:lnTo>
                    <a:pt x="857916" y="1480086"/>
                  </a:lnTo>
                  <a:lnTo>
                    <a:pt x="857781" y="1480202"/>
                  </a:lnTo>
                  <a:cubicBezTo>
                    <a:pt x="854898" y="1482517"/>
                    <a:pt x="852592" y="1484832"/>
                    <a:pt x="849709" y="1487725"/>
                  </a:cubicBezTo>
                  <a:cubicBezTo>
                    <a:pt x="834718" y="1488303"/>
                    <a:pt x="820881" y="1488882"/>
                    <a:pt x="806467" y="1494089"/>
                  </a:cubicBezTo>
                  <a:cubicBezTo>
                    <a:pt x="797242" y="1488303"/>
                    <a:pt x="787441" y="1487146"/>
                    <a:pt x="777063" y="1487725"/>
                  </a:cubicBezTo>
                  <a:cubicBezTo>
                    <a:pt x="768414" y="1479624"/>
                    <a:pt x="757460" y="1480202"/>
                    <a:pt x="747082" y="1480202"/>
                  </a:cubicBezTo>
                  <a:cubicBezTo>
                    <a:pt x="736128" y="1471524"/>
                    <a:pt x="722867" y="1473260"/>
                    <a:pt x="710182" y="1472681"/>
                  </a:cubicBezTo>
                  <a:cubicBezTo>
                    <a:pt x="684238" y="1462844"/>
                    <a:pt x="657140" y="1458215"/>
                    <a:pt x="629465" y="1457637"/>
                  </a:cubicBezTo>
                  <a:cubicBezTo>
                    <a:pt x="628889" y="1455323"/>
                    <a:pt x="627736" y="1453587"/>
                    <a:pt x="627159" y="1451851"/>
                  </a:cubicBezTo>
                  <a:cubicBezTo>
                    <a:pt x="629465" y="1451272"/>
                    <a:pt x="631771" y="1451272"/>
                    <a:pt x="634077" y="1450115"/>
                  </a:cubicBezTo>
                  <a:cubicBezTo>
                    <a:pt x="639266" y="1449536"/>
                    <a:pt x="644455" y="1447800"/>
                    <a:pt x="645609" y="1442593"/>
                  </a:cubicBezTo>
                  <a:cubicBezTo>
                    <a:pt x="646185" y="1436807"/>
                    <a:pt x="640996" y="1434492"/>
                    <a:pt x="636384" y="1433914"/>
                  </a:cubicBezTo>
                  <a:cubicBezTo>
                    <a:pt x="628312" y="1431599"/>
                    <a:pt x="619663" y="1431599"/>
                    <a:pt x="619663" y="1420027"/>
                  </a:cubicBezTo>
                  <a:cubicBezTo>
                    <a:pt x="619663" y="1416555"/>
                    <a:pt x="618511" y="1411926"/>
                    <a:pt x="619663" y="1410190"/>
                  </a:cubicBezTo>
                  <a:cubicBezTo>
                    <a:pt x="624276" y="1406719"/>
                    <a:pt x="628312" y="1410769"/>
                    <a:pt x="632348" y="1412505"/>
                  </a:cubicBezTo>
                  <a:cubicBezTo>
                    <a:pt x="633501" y="1413084"/>
                    <a:pt x="634654" y="1413662"/>
                    <a:pt x="635807" y="1413662"/>
                  </a:cubicBezTo>
                  <a:cubicBezTo>
                    <a:pt x="638690" y="1410769"/>
                    <a:pt x="642149" y="1410190"/>
                    <a:pt x="645609" y="1410769"/>
                  </a:cubicBezTo>
                  <a:cubicBezTo>
                    <a:pt x="645609" y="1410190"/>
                    <a:pt x="647915" y="1410769"/>
                    <a:pt x="647915" y="1410769"/>
                  </a:cubicBezTo>
                  <a:cubicBezTo>
                    <a:pt x="647915" y="1410769"/>
                    <a:pt x="647338" y="1409612"/>
                    <a:pt x="646762" y="1409034"/>
                  </a:cubicBezTo>
                  <a:cubicBezTo>
                    <a:pt x="646185" y="1405562"/>
                    <a:pt x="645609" y="1401511"/>
                    <a:pt x="643302" y="1399197"/>
                  </a:cubicBezTo>
                  <a:cubicBezTo>
                    <a:pt x="640996" y="1399197"/>
                    <a:pt x="638113" y="1399197"/>
                    <a:pt x="635807" y="1399197"/>
                  </a:cubicBezTo>
                  <a:cubicBezTo>
                    <a:pt x="633501" y="1396883"/>
                    <a:pt x="631195" y="1393990"/>
                    <a:pt x="628312" y="1391675"/>
                  </a:cubicBezTo>
                  <a:cubicBezTo>
                    <a:pt x="626006" y="1389361"/>
                    <a:pt x="623699" y="1386467"/>
                    <a:pt x="621393" y="1384153"/>
                  </a:cubicBezTo>
                  <a:lnTo>
                    <a:pt x="623384" y="1373639"/>
                  </a:lnTo>
                  <a:lnTo>
                    <a:pt x="621158" y="1381960"/>
                  </a:lnTo>
                  <a:cubicBezTo>
                    <a:pt x="615954" y="1388303"/>
                    <a:pt x="611328" y="1389456"/>
                    <a:pt x="607279" y="1381384"/>
                  </a:cubicBezTo>
                  <a:cubicBezTo>
                    <a:pt x="606123" y="1379654"/>
                    <a:pt x="607279" y="1376771"/>
                    <a:pt x="607279" y="1374465"/>
                  </a:cubicBezTo>
                  <a:cubicBezTo>
                    <a:pt x="606701" y="1360050"/>
                    <a:pt x="606701" y="1359474"/>
                    <a:pt x="589352" y="1361780"/>
                  </a:cubicBezTo>
                  <a:cubicBezTo>
                    <a:pt x="584148" y="1362356"/>
                    <a:pt x="580678" y="1360050"/>
                    <a:pt x="577208" y="1357167"/>
                  </a:cubicBezTo>
                  <a:cubicBezTo>
                    <a:pt x="572582" y="1353131"/>
                    <a:pt x="567955" y="1349095"/>
                    <a:pt x="562173" y="1346789"/>
                  </a:cubicBezTo>
                  <a:cubicBezTo>
                    <a:pt x="555811" y="1343906"/>
                    <a:pt x="550606" y="1346789"/>
                    <a:pt x="546558" y="1352555"/>
                  </a:cubicBezTo>
                  <a:cubicBezTo>
                    <a:pt x="541932" y="1349672"/>
                    <a:pt x="536727" y="1347365"/>
                    <a:pt x="531523" y="1345059"/>
                  </a:cubicBezTo>
                  <a:cubicBezTo>
                    <a:pt x="517066" y="1331221"/>
                    <a:pt x="495090" y="1343906"/>
                    <a:pt x="480055" y="1330644"/>
                  </a:cubicBezTo>
                  <a:cubicBezTo>
                    <a:pt x="477741" y="1328338"/>
                    <a:pt x="475429" y="1325455"/>
                    <a:pt x="472537" y="1323149"/>
                  </a:cubicBezTo>
                  <a:cubicBezTo>
                    <a:pt x="462127" y="1310464"/>
                    <a:pt x="447092" y="1304122"/>
                    <a:pt x="435526" y="1293166"/>
                  </a:cubicBezTo>
                  <a:cubicBezTo>
                    <a:pt x="435526" y="1288554"/>
                    <a:pt x="435526" y="1283364"/>
                    <a:pt x="435526" y="1278752"/>
                  </a:cubicBezTo>
                  <a:cubicBezTo>
                    <a:pt x="442465" y="1280481"/>
                    <a:pt x="449405" y="1283364"/>
                    <a:pt x="456923" y="1284517"/>
                  </a:cubicBezTo>
                  <a:cubicBezTo>
                    <a:pt x="466176" y="1286247"/>
                    <a:pt x="477741" y="1289131"/>
                    <a:pt x="484681" y="1282211"/>
                  </a:cubicBezTo>
                  <a:cubicBezTo>
                    <a:pt x="493934" y="1272410"/>
                    <a:pt x="509548" y="1279905"/>
                    <a:pt x="518222" y="1268373"/>
                  </a:cubicBezTo>
                  <a:cubicBezTo>
                    <a:pt x="504343" y="1256841"/>
                    <a:pt x="491620" y="1268950"/>
                    <a:pt x="478898" y="1268950"/>
                  </a:cubicBezTo>
                  <a:cubicBezTo>
                    <a:pt x="475429" y="1261454"/>
                    <a:pt x="486416" y="1256841"/>
                    <a:pt x="480633" y="1248193"/>
                  </a:cubicBezTo>
                  <a:cubicBezTo>
                    <a:pt x="476007" y="1241850"/>
                    <a:pt x="482368" y="1234355"/>
                    <a:pt x="489307" y="1234931"/>
                  </a:cubicBezTo>
                  <a:cubicBezTo>
                    <a:pt x="501452" y="1236085"/>
                    <a:pt x="513017" y="1243580"/>
                    <a:pt x="524005" y="1234355"/>
                  </a:cubicBezTo>
                  <a:cubicBezTo>
                    <a:pt x="564485" y="1237814"/>
                    <a:pt x="606701" y="1268373"/>
                    <a:pt x="611906" y="1308734"/>
                  </a:cubicBezTo>
                  <a:cubicBezTo>
                    <a:pt x="626652" y="1262463"/>
                    <a:pt x="651808" y="1246031"/>
                    <a:pt x="683470" y="1245328"/>
                  </a:cubicBezTo>
                  <a:lnTo>
                    <a:pt x="716300" y="1249244"/>
                  </a:lnTo>
                  <a:lnTo>
                    <a:pt x="719408" y="1245865"/>
                  </a:lnTo>
                  <a:cubicBezTo>
                    <a:pt x="730938" y="1244129"/>
                    <a:pt x="740740" y="1245286"/>
                    <a:pt x="742470" y="1258594"/>
                  </a:cubicBezTo>
                  <a:cubicBezTo>
                    <a:pt x="744199" y="1261488"/>
                    <a:pt x="737857" y="1262644"/>
                    <a:pt x="740740" y="1266116"/>
                  </a:cubicBezTo>
                  <a:cubicBezTo>
                    <a:pt x="742470" y="1264380"/>
                    <a:pt x="744776" y="1264380"/>
                    <a:pt x="747082" y="1264959"/>
                  </a:cubicBezTo>
                  <a:cubicBezTo>
                    <a:pt x="778792" y="1273638"/>
                    <a:pt x="794936" y="1247022"/>
                    <a:pt x="817421" y="1234292"/>
                  </a:cubicBezTo>
                  <a:cubicBezTo>
                    <a:pt x="838178" y="1222720"/>
                    <a:pt x="847979" y="1225034"/>
                    <a:pt x="847979" y="1249915"/>
                  </a:cubicBezTo>
                  <a:cubicBezTo>
                    <a:pt x="858790" y="1249481"/>
                    <a:pt x="859222" y="1226590"/>
                    <a:pt x="869951" y="1225424"/>
                  </a:cubicBezTo>
                  <a:close/>
                  <a:moveTo>
                    <a:pt x="98795" y="522389"/>
                  </a:moveTo>
                  <a:cubicBezTo>
                    <a:pt x="100334" y="522094"/>
                    <a:pt x="102204" y="522267"/>
                    <a:pt x="104550" y="523100"/>
                  </a:cubicBezTo>
                  <a:lnTo>
                    <a:pt x="104550" y="544737"/>
                  </a:lnTo>
                  <a:cubicBezTo>
                    <a:pt x="99857" y="544737"/>
                    <a:pt x="94579" y="544737"/>
                    <a:pt x="89887" y="544737"/>
                  </a:cubicBezTo>
                  <a:cubicBezTo>
                    <a:pt x="89887" y="541963"/>
                    <a:pt x="89887" y="539743"/>
                    <a:pt x="89887" y="537525"/>
                  </a:cubicBezTo>
                  <a:cubicBezTo>
                    <a:pt x="89887" y="535860"/>
                    <a:pt x="89887" y="534196"/>
                    <a:pt x="89887" y="532531"/>
                  </a:cubicBezTo>
                  <a:cubicBezTo>
                    <a:pt x="92526" y="528370"/>
                    <a:pt x="94176" y="523273"/>
                    <a:pt x="98795" y="522389"/>
                  </a:cubicBezTo>
                  <a:close/>
                  <a:moveTo>
                    <a:pt x="80887" y="522323"/>
                  </a:moveTo>
                  <a:cubicBezTo>
                    <a:pt x="83085" y="522323"/>
                    <a:pt x="85283" y="522323"/>
                    <a:pt x="88030" y="522323"/>
                  </a:cubicBezTo>
                  <a:cubicBezTo>
                    <a:pt x="91877" y="527428"/>
                    <a:pt x="91328" y="531965"/>
                    <a:pt x="88030" y="537069"/>
                  </a:cubicBezTo>
                  <a:cubicBezTo>
                    <a:pt x="83635" y="533099"/>
                    <a:pt x="72095" y="533099"/>
                    <a:pt x="80887" y="522323"/>
                  </a:cubicBezTo>
                  <a:close/>
                  <a:moveTo>
                    <a:pt x="183674" y="494249"/>
                  </a:moveTo>
                  <a:cubicBezTo>
                    <a:pt x="185970" y="494249"/>
                    <a:pt x="188266" y="494249"/>
                    <a:pt x="191135" y="494249"/>
                  </a:cubicBezTo>
                  <a:cubicBezTo>
                    <a:pt x="197448" y="498403"/>
                    <a:pt x="198595" y="503745"/>
                    <a:pt x="194004" y="509680"/>
                  </a:cubicBezTo>
                  <a:cubicBezTo>
                    <a:pt x="187118" y="516802"/>
                    <a:pt x="186544" y="523924"/>
                    <a:pt x="191135" y="532233"/>
                  </a:cubicBezTo>
                  <a:cubicBezTo>
                    <a:pt x="185396" y="532827"/>
                    <a:pt x="178510" y="531640"/>
                    <a:pt x="173345" y="534607"/>
                  </a:cubicBezTo>
                  <a:cubicBezTo>
                    <a:pt x="150390" y="544697"/>
                    <a:pt x="129730" y="538762"/>
                    <a:pt x="110218" y="524518"/>
                  </a:cubicBezTo>
                  <a:cubicBezTo>
                    <a:pt x="112514" y="524518"/>
                    <a:pt x="115383" y="524518"/>
                    <a:pt x="117679" y="524518"/>
                  </a:cubicBezTo>
                  <a:lnTo>
                    <a:pt x="118252" y="523737"/>
                  </a:lnTo>
                  <a:lnTo>
                    <a:pt x="115583" y="514441"/>
                  </a:lnTo>
                  <a:cubicBezTo>
                    <a:pt x="115865" y="511363"/>
                    <a:pt x="117842" y="508661"/>
                    <a:pt x="122925" y="506860"/>
                  </a:cubicBezTo>
                  <a:cubicBezTo>
                    <a:pt x="131961" y="504458"/>
                    <a:pt x="131961" y="509862"/>
                    <a:pt x="132525" y="516467"/>
                  </a:cubicBezTo>
                  <a:lnTo>
                    <a:pt x="131953" y="516784"/>
                  </a:lnTo>
                  <a:lnTo>
                    <a:pt x="132025" y="516802"/>
                  </a:lnTo>
                  <a:cubicBezTo>
                    <a:pt x="139486" y="513834"/>
                    <a:pt x="145799" y="509087"/>
                    <a:pt x="154407" y="509680"/>
                  </a:cubicBezTo>
                  <a:lnTo>
                    <a:pt x="157417" y="507827"/>
                  </a:lnTo>
                  <a:lnTo>
                    <a:pt x="161830" y="500410"/>
                  </a:lnTo>
                  <a:lnTo>
                    <a:pt x="171213" y="494250"/>
                  </a:lnTo>
                  <a:lnTo>
                    <a:pt x="171214" y="494250"/>
                  </a:lnTo>
                  <a:lnTo>
                    <a:pt x="176013" y="494250"/>
                  </a:lnTo>
                  <a:lnTo>
                    <a:pt x="178251" y="494250"/>
                  </a:lnTo>
                  <a:lnTo>
                    <a:pt x="183354" y="494250"/>
                  </a:lnTo>
                  <a:lnTo>
                    <a:pt x="182756" y="494829"/>
                  </a:lnTo>
                  <a:close/>
                  <a:moveTo>
                    <a:pt x="125123" y="448311"/>
                  </a:moveTo>
                  <a:cubicBezTo>
                    <a:pt x="121689" y="452281"/>
                    <a:pt x="118826" y="455684"/>
                    <a:pt x="115392" y="460221"/>
                  </a:cubicBezTo>
                  <a:cubicBezTo>
                    <a:pt x="124551" y="463623"/>
                    <a:pt x="133136" y="467593"/>
                    <a:pt x="141723" y="469862"/>
                  </a:cubicBezTo>
                  <a:cubicBezTo>
                    <a:pt x="147447" y="470996"/>
                    <a:pt x="150309" y="473265"/>
                    <a:pt x="148592" y="479503"/>
                  </a:cubicBezTo>
                  <a:cubicBezTo>
                    <a:pt x="146874" y="486309"/>
                    <a:pt x="142867" y="488577"/>
                    <a:pt x="135426" y="488010"/>
                  </a:cubicBezTo>
                  <a:cubicBezTo>
                    <a:pt x="130847" y="486876"/>
                    <a:pt x="126268" y="486876"/>
                    <a:pt x="122833" y="482906"/>
                  </a:cubicBezTo>
                  <a:cubicBezTo>
                    <a:pt x="119971" y="478936"/>
                    <a:pt x="114820" y="478369"/>
                    <a:pt x="110240" y="477802"/>
                  </a:cubicBezTo>
                  <a:cubicBezTo>
                    <a:pt x="103944" y="476100"/>
                    <a:pt x="94786" y="484040"/>
                    <a:pt x="90779" y="476100"/>
                  </a:cubicBezTo>
                  <a:cubicBezTo>
                    <a:pt x="87344" y="470996"/>
                    <a:pt x="89061" y="462490"/>
                    <a:pt x="88489" y="455684"/>
                  </a:cubicBezTo>
                  <a:cubicBezTo>
                    <a:pt x="87916" y="452848"/>
                    <a:pt x="88489" y="451147"/>
                    <a:pt x="88489" y="448878"/>
                  </a:cubicBezTo>
                  <a:close/>
                  <a:moveTo>
                    <a:pt x="785787" y="237857"/>
                  </a:moveTo>
                  <a:cubicBezTo>
                    <a:pt x="787668" y="238312"/>
                    <a:pt x="789624" y="239224"/>
                    <a:pt x="791129" y="240136"/>
                  </a:cubicBezTo>
                  <a:cubicBezTo>
                    <a:pt x="797148" y="244389"/>
                    <a:pt x="797749" y="251073"/>
                    <a:pt x="798352" y="257757"/>
                  </a:cubicBezTo>
                  <a:cubicBezTo>
                    <a:pt x="781498" y="261403"/>
                    <a:pt x="777285" y="259581"/>
                    <a:pt x="776081" y="247427"/>
                  </a:cubicBezTo>
                  <a:cubicBezTo>
                    <a:pt x="776081" y="244389"/>
                    <a:pt x="778489" y="239528"/>
                    <a:pt x="780896" y="238312"/>
                  </a:cubicBezTo>
                  <a:cubicBezTo>
                    <a:pt x="782100" y="237401"/>
                    <a:pt x="783906" y="237401"/>
                    <a:pt x="785787" y="237857"/>
                  </a:cubicBezTo>
                  <a:close/>
                  <a:moveTo>
                    <a:pt x="587549" y="201332"/>
                  </a:moveTo>
                  <a:cubicBezTo>
                    <a:pt x="601412" y="204763"/>
                    <a:pt x="615852" y="207622"/>
                    <a:pt x="629137" y="212767"/>
                  </a:cubicBezTo>
                  <a:cubicBezTo>
                    <a:pt x="637801" y="216198"/>
                    <a:pt x="635491" y="225347"/>
                    <a:pt x="636068" y="232208"/>
                  </a:cubicBezTo>
                  <a:lnTo>
                    <a:pt x="649827" y="225398"/>
                  </a:lnTo>
                  <a:lnTo>
                    <a:pt x="656249" y="214815"/>
                  </a:lnTo>
                  <a:cubicBezTo>
                    <a:pt x="663093" y="205919"/>
                    <a:pt x="669286" y="206026"/>
                    <a:pt x="679715" y="214173"/>
                  </a:cubicBezTo>
                  <a:cubicBezTo>
                    <a:pt x="688406" y="220461"/>
                    <a:pt x="694779" y="224462"/>
                    <a:pt x="705788" y="217602"/>
                  </a:cubicBezTo>
                  <a:cubicBezTo>
                    <a:pt x="709264" y="214744"/>
                    <a:pt x="717376" y="218746"/>
                    <a:pt x="723170" y="219318"/>
                  </a:cubicBezTo>
                  <a:cubicBezTo>
                    <a:pt x="735337" y="219318"/>
                    <a:pt x="747505" y="219889"/>
                    <a:pt x="760251" y="219889"/>
                  </a:cubicBezTo>
                  <a:cubicBezTo>
                    <a:pt x="750981" y="239897"/>
                    <a:pt x="731281" y="274197"/>
                    <a:pt x="722011" y="269052"/>
                  </a:cubicBezTo>
                  <a:cubicBezTo>
                    <a:pt x="700211" y="257547"/>
                    <a:pt x="669539" y="259611"/>
                    <a:pt x="654449" y="237711"/>
                  </a:cubicBezTo>
                  <a:lnTo>
                    <a:pt x="654134" y="237076"/>
                  </a:lnTo>
                  <a:lnTo>
                    <a:pt x="653252" y="253364"/>
                  </a:lnTo>
                  <a:cubicBezTo>
                    <a:pt x="649931" y="259653"/>
                    <a:pt x="643288" y="263942"/>
                    <a:pt x="632025" y="265371"/>
                  </a:cubicBezTo>
                  <a:cubicBezTo>
                    <a:pt x="612964" y="255079"/>
                    <a:pt x="594480" y="260225"/>
                    <a:pt x="575419" y="267086"/>
                  </a:cubicBezTo>
                  <a:cubicBezTo>
                    <a:pt x="571954" y="267658"/>
                    <a:pt x="566755" y="265942"/>
                    <a:pt x="565022" y="267086"/>
                  </a:cubicBezTo>
                  <a:cubicBezTo>
                    <a:pt x="561557" y="270517"/>
                    <a:pt x="567333" y="270517"/>
                    <a:pt x="568488" y="271661"/>
                  </a:cubicBezTo>
                  <a:cubicBezTo>
                    <a:pt x="575419" y="278522"/>
                    <a:pt x="584661" y="285955"/>
                    <a:pt x="576575" y="296246"/>
                  </a:cubicBezTo>
                  <a:cubicBezTo>
                    <a:pt x="570221" y="304823"/>
                    <a:pt x="559246" y="304823"/>
                    <a:pt x="550005" y="301393"/>
                  </a:cubicBezTo>
                  <a:cubicBezTo>
                    <a:pt x="533831" y="295103"/>
                    <a:pt x="521124" y="283096"/>
                    <a:pt x="503219" y="283668"/>
                  </a:cubicBezTo>
                  <a:cubicBezTo>
                    <a:pt x="502063" y="271089"/>
                    <a:pt x="509572" y="257938"/>
                    <a:pt x="497442" y="246502"/>
                  </a:cubicBezTo>
                  <a:cubicBezTo>
                    <a:pt x="493976" y="243643"/>
                    <a:pt x="497442" y="236782"/>
                    <a:pt x="502063" y="234495"/>
                  </a:cubicBezTo>
                  <a:cubicBezTo>
                    <a:pt x="504951" y="233924"/>
                    <a:pt x="510149" y="233924"/>
                    <a:pt x="512460" y="235638"/>
                  </a:cubicBezTo>
                  <a:cubicBezTo>
                    <a:pt x="517081" y="239069"/>
                    <a:pt x="519969" y="244787"/>
                    <a:pt x="524590" y="248218"/>
                  </a:cubicBezTo>
                  <a:cubicBezTo>
                    <a:pt x="529211" y="252220"/>
                    <a:pt x="533831" y="249361"/>
                    <a:pt x="538452" y="247074"/>
                  </a:cubicBezTo>
                  <a:cubicBezTo>
                    <a:pt x="541918" y="244787"/>
                    <a:pt x="543651" y="241928"/>
                    <a:pt x="541918" y="237926"/>
                  </a:cubicBezTo>
                  <a:cubicBezTo>
                    <a:pt x="539608" y="231064"/>
                    <a:pt x="536719" y="224775"/>
                    <a:pt x="533254" y="215055"/>
                  </a:cubicBezTo>
                  <a:cubicBezTo>
                    <a:pt x="551160" y="218486"/>
                    <a:pt x="565600" y="215627"/>
                    <a:pt x="577730" y="203620"/>
                  </a:cubicBezTo>
                  <a:cubicBezTo>
                    <a:pt x="579463" y="201332"/>
                    <a:pt x="584083" y="200760"/>
                    <a:pt x="587549" y="201332"/>
                  </a:cubicBezTo>
                  <a:close/>
                  <a:moveTo>
                    <a:pt x="924268" y="14216"/>
                  </a:moveTo>
                  <a:cubicBezTo>
                    <a:pt x="934076" y="15950"/>
                    <a:pt x="944462" y="11905"/>
                    <a:pt x="953693" y="17106"/>
                  </a:cubicBezTo>
                  <a:cubicBezTo>
                    <a:pt x="960040" y="17683"/>
                    <a:pt x="966964" y="18261"/>
                    <a:pt x="973311" y="18839"/>
                  </a:cubicBezTo>
                  <a:cubicBezTo>
                    <a:pt x="977927" y="19995"/>
                    <a:pt x="980812" y="22306"/>
                    <a:pt x="983120" y="25195"/>
                  </a:cubicBezTo>
                  <a:lnTo>
                    <a:pt x="989355" y="29011"/>
                  </a:lnTo>
                  <a:lnTo>
                    <a:pt x="990997" y="27800"/>
                  </a:lnTo>
                  <a:cubicBezTo>
                    <a:pt x="1001791" y="27800"/>
                    <a:pt x="1013153" y="27218"/>
                    <a:pt x="1023947" y="27218"/>
                  </a:cubicBezTo>
                  <a:cubicBezTo>
                    <a:pt x="1028492" y="30126"/>
                    <a:pt x="1033605" y="31289"/>
                    <a:pt x="1034741" y="37685"/>
                  </a:cubicBezTo>
                  <a:cubicBezTo>
                    <a:pt x="1026220" y="55130"/>
                    <a:pt x="1018692" y="56293"/>
                    <a:pt x="1011449" y="52222"/>
                  </a:cubicBezTo>
                  <a:lnTo>
                    <a:pt x="1002795" y="45253"/>
                  </a:lnTo>
                  <a:lnTo>
                    <a:pt x="1003386" y="54159"/>
                  </a:lnTo>
                  <a:cubicBezTo>
                    <a:pt x="1002304" y="59865"/>
                    <a:pt x="998122" y="64777"/>
                    <a:pt x="990043" y="68532"/>
                  </a:cubicBezTo>
                  <a:cubicBezTo>
                    <a:pt x="976773" y="72577"/>
                    <a:pt x="964079" y="72577"/>
                    <a:pt x="950809" y="68532"/>
                  </a:cubicBezTo>
                  <a:cubicBezTo>
                    <a:pt x="942731" y="61020"/>
                    <a:pt x="930037" y="62176"/>
                    <a:pt x="920229" y="58709"/>
                  </a:cubicBezTo>
                  <a:cubicBezTo>
                    <a:pt x="915036" y="56398"/>
                    <a:pt x="910420" y="53509"/>
                    <a:pt x="908112" y="48886"/>
                  </a:cubicBezTo>
                  <a:cubicBezTo>
                    <a:pt x="906381" y="45997"/>
                    <a:pt x="906381" y="43108"/>
                    <a:pt x="904073" y="40218"/>
                  </a:cubicBezTo>
                  <a:cubicBezTo>
                    <a:pt x="902919" y="36751"/>
                    <a:pt x="900611" y="35018"/>
                    <a:pt x="900611" y="30395"/>
                  </a:cubicBezTo>
                  <a:cubicBezTo>
                    <a:pt x="900611" y="26351"/>
                    <a:pt x="902919" y="22884"/>
                    <a:pt x="905227" y="20572"/>
                  </a:cubicBezTo>
                  <a:cubicBezTo>
                    <a:pt x="909266" y="17683"/>
                    <a:pt x="919652" y="13639"/>
                    <a:pt x="924268" y="14216"/>
                  </a:cubicBezTo>
                  <a:close/>
                  <a:moveTo>
                    <a:pt x="1126730" y="0"/>
                  </a:moveTo>
                  <a:cubicBezTo>
                    <a:pt x="1130224" y="0"/>
                    <a:pt x="1133647" y="857"/>
                    <a:pt x="1137071" y="2569"/>
                  </a:cubicBezTo>
                  <a:cubicBezTo>
                    <a:pt x="1141064" y="3710"/>
                    <a:pt x="1145629" y="3710"/>
                    <a:pt x="1149623" y="4282"/>
                  </a:cubicBezTo>
                  <a:cubicBezTo>
                    <a:pt x="1153616" y="5423"/>
                    <a:pt x="1154186" y="8278"/>
                    <a:pt x="1153616" y="11703"/>
                  </a:cubicBezTo>
                  <a:cubicBezTo>
                    <a:pt x="1136500" y="41960"/>
                    <a:pt x="1119384" y="30542"/>
                    <a:pt x="1101697" y="12274"/>
                  </a:cubicBezTo>
                  <a:lnTo>
                    <a:pt x="1101127" y="10561"/>
                  </a:lnTo>
                  <a:cubicBezTo>
                    <a:pt x="1098845" y="7707"/>
                    <a:pt x="1099986" y="5423"/>
                    <a:pt x="1103409" y="4282"/>
                  </a:cubicBezTo>
                  <a:cubicBezTo>
                    <a:pt x="1107403" y="3710"/>
                    <a:pt x="1111397" y="3710"/>
                    <a:pt x="1115961" y="2569"/>
                  </a:cubicBezTo>
                  <a:cubicBezTo>
                    <a:pt x="1119669" y="857"/>
                    <a:pt x="1123235" y="0"/>
                    <a:pt x="1126730" y="0"/>
                  </a:cubicBezTo>
                  <a:close/>
                </a:path>
              </a:pathLst>
            </a:custGeom>
            <a:solidFill>
              <a:srgbClr val="FCDC61">
                <a:alpha val="69800"/>
              </a:srgbClr>
            </a:solidFill>
            <a:ln>
              <a:noFill/>
            </a:ln>
          </p:spPr>
          <p:txBody>
            <a:bodyPr anchorCtr="0" anchor="ctr" bIns="22850" lIns="45725" spcFirstLastPara="1" rIns="45725" wrap="square" tIns="2285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747993"/>
                </a:solidFill>
                <a:latin typeface="Jost Light"/>
                <a:ea typeface="Jost Light"/>
                <a:cs typeface="Jost Light"/>
                <a:sym typeface="Jost Light"/>
              </a:endParaRPr>
            </a:p>
          </p:txBody>
        </p:sp>
        <p:sp>
          <p:nvSpPr>
            <p:cNvPr id="1015" name="Google Shape;1015;g311d5cb9a0a_0_734"/>
            <p:cNvSpPr/>
            <p:nvPr/>
          </p:nvSpPr>
          <p:spPr>
            <a:xfrm>
              <a:off x="12060719" y="4783902"/>
              <a:ext cx="1230398" cy="1491159"/>
            </a:xfrm>
            <a:custGeom>
              <a:rect b="b" l="l" r="r" t="t"/>
              <a:pathLst>
                <a:path extrusionOk="0" h="3206793" w="2660319">
                  <a:moveTo>
                    <a:pt x="153862" y="3191573"/>
                  </a:moveTo>
                  <a:cubicBezTo>
                    <a:pt x="160731" y="3191573"/>
                    <a:pt x="168973" y="3191573"/>
                    <a:pt x="167599" y="3201719"/>
                  </a:cubicBezTo>
                  <a:cubicBezTo>
                    <a:pt x="166225" y="3202988"/>
                    <a:pt x="159357" y="3205524"/>
                    <a:pt x="155236" y="3206793"/>
                  </a:cubicBezTo>
                  <a:cubicBezTo>
                    <a:pt x="153862" y="3201719"/>
                    <a:pt x="153862" y="3196646"/>
                    <a:pt x="153862" y="3191573"/>
                  </a:cubicBezTo>
                  <a:close/>
                  <a:moveTo>
                    <a:pt x="825218" y="3158601"/>
                  </a:moveTo>
                  <a:cubicBezTo>
                    <a:pt x="828802" y="3158601"/>
                    <a:pt x="832386" y="3158601"/>
                    <a:pt x="837164" y="3158601"/>
                  </a:cubicBezTo>
                  <a:cubicBezTo>
                    <a:pt x="838358" y="3172551"/>
                    <a:pt x="839553" y="3185232"/>
                    <a:pt x="822829" y="3190305"/>
                  </a:cubicBezTo>
                  <a:lnTo>
                    <a:pt x="821635" y="3190305"/>
                  </a:lnTo>
                  <a:cubicBezTo>
                    <a:pt x="814468" y="3178891"/>
                    <a:pt x="813273" y="3167478"/>
                    <a:pt x="825218" y="3158601"/>
                  </a:cubicBezTo>
                  <a:close/>
                  <a:moveTo>
                    <a:pt x="138748" y="3098155"/>
                  </a:moveTo>
                  <a:cubicBezTo>
                    <a:pt x="153859" y="3104620"/>
                    <a:pt x="155233" y="3117550"/>
                    <a:pt x="157980" y="3130479"/>
                  </a:cubicBezTo>
                  <a:cubicBezTo>
                    <a:pt x="151112" y="3136944"/>
                    <a:pt x="142869" y="3140823"/>
                    <a:pt x="140122" y="3129186"/>
                  </a:cubicBezTo>
                  <a:cubicBezTo>
                    <a:pt x="137374" y="3120135"/>
                    <a:pt x="138748" y="3108499"/>
                    <a:pt x="138748" y="3098155"/>
                  </a:cubicBezTo>
                  <a:close/>
                  <a:moveTo>
                    <a:pt x="839525" y="3081667"/>
                  </a:moveTo>
                  <a:cubicBezTo>
                    <a:pt x="838304" y="3096885"/>
                    <a:pt x="838304" y="3113371"/>
                    <a:pt x="838304" y="3129858"/>
                  </a:cubicBezTo>
                  <a:cubicBezTo>
                    <a:pt x="834641" y="3129858"/>
                    <a:pt x="829756" y="3129858"/>
                    <a:pt x="824872" y="3129858"/>
                  </a:cubicBezTo>
                  <a:cubicBezTo>
                    <a:pt x="824872" y="3112103"/>
                    <a:pt x="818766" y="3091812"/>
                    <a:pt x="839525" y="3081667"/>
                  </a:cubicBezTo>
                  <a:close/>
                  <a:moveTo>
                    <a:pt x="487621" y="3057047"/>
                  </a:moveTo>
                  <a:cubicBezTo>
                    <a:pt x="492739" y="3056730"/>
                    <a:pt x="498013" y="3059267"/>
                    <a:pt x="503596" y="3064339"/>
                  </a:cubicBezTo>
                  <a:cubicBezTo>
                    <a:pt x="506077" y="3069411"/>
                    <a:pt x="506077" y="3075751"/>
                    <a:pt x="507318" y="3080824"/>
                  </a:cubicBezTo>
                  <a:cubicBezTo>
                    <a:pt x="509800" y="3087164"/>
                    <a:pt x="508559" y="3092236"/>
                    <a:pt x="503596" y="3097309"/>
                  </a:cubicBezTo>
                  <a:cubicBezTo>
                    <a:pt x="499874" y="3101113"/>
                    <a:pt x="493670" y="3102381"/>
                    <a:pt x="488707" y="3098577"/>
                  </a:cubicBezTo>
                  <a:cubicBezTo>
                    <a:pt x="477540" y="3090968"/>
                    <a:pt x="473818" y="3079556"/>
                    <a:pt x="472577" y="3066875"/>
                  </a:cubicBezTo>
                  <a:cubicBezTo>
                    <a:pt x="477540" y="3060535"/>
                    <a:pt x="482503" y="3057364"/>
                    <a:pt x="487621" y="3057047"/>
                  </a:cubicBezTo>
                  <a:close/>
                  <a:moveTo>
                    <a:pt x="16484" y="3016945"/>
                  </a:moveTo>
                  <a:cubicBezTo>
                    <a:pt x="19232" y="3016945"/>
                    <a:pt x="21979" y="3021830"/>
                    <a:pt x="26100" y="3025493"/>
                  </a:cubicBezTo>
                  <a:cubicBezTo>
                    <a:pt x="19232" y="3029156"/>
                    <a:pt x="10989" y="3032820"/>
                    <a:pt x="4121" y="3036483"/>
                  </a:cubicBezTo>
                  <a:cubicBezTo>
                    <a:pt x="4121" y="3032820"/>
                    <a:pt x="2747" y="3030377"/>
                    <a:pt x="0" y="3029156"/>
                  </a:cubicBezTo>
                  <a:cubicBezTo>
                    <a:pt x="1373" y="3021830"/>
                    <a:pt x="6868" y="3015724"/>
                    <a:pt x="16484" y="3016945"/>
                  </a:cubicBezTo>
                  <a:close/>
                  <a:moveTo>
                    <a:pt x="439607" y="2966271"/>
                  </a:moveTo>
                  <a:cubicBezTo>
                    <a:pt x="451544" y="2966271"/>
                    <a:pt x="462155" y="2966271"/>
                    <a:pt x="472765" y="2966271"/>
                  </a:cubicBezTo>
                  <a:cubicBezTo>
                    <a:pt x="474091" y="2978046"/>
                    <a:pt x="475418" y="2988513"/>
                    <a:pt x="476744" y="3000289"/>
                  </a:cubicBezTo>
                  <a:cubicBezTo>
                    <a:pt x="464807" y="3019915"/>
                    <a:pt x="452870" y="3002906"/>
                    <a:pt x="440934" y="2998981"/>
                  </a:cubicBezTo>
                  <a:cubicBezTo>
                    <a:pt x="440934" y="2987205"/>
                    <a:pt x="440934" y="2978046"/>
                    <a:pt x="439607" y="2966271"/>
                  </a:cubicBezTo>
                  <a:close/>
                  <a:moveTo>
                    <a:pt x="2400323" y="2787762"/>
                  </a:moveTo>
                  <a:lnTo>
                    <a:pt x="2399657" y="2788260"/>
                  </a:lnTo>
                  <a:lnTo>
                    <a:pt x="2400177" y="2788307"/>
                  </a:lnTo>
                  <a:lnTo>
                    <a:pt x="2400323" y="2787762"/>
                  </a:lnTo>
                  <a:close/>
                  <a:moveTo>
                    <a:pt x="2277977" y="2653110"/>
                  </a:moveTo>
                  <a:lnTo>
                    <a:pt x="2272475" y="2654922"/>
                  </a:lnTo>
                  <a:lnTo>
                    <a:pt x="2271661" y="2655939"/>
                  </a:lnTo>
                  <a:lnTo>
                    <a:pt x="2277977" y="2653110"/>
                  </a:lnTo>
                  <a:close/>
                  <a:moveTo>
                    <a:pt x="2554224" y="2182941"/>
                  </a:moveTo>
                  <a:cubicBezTo>
                    <a:pt x="2560549" y="2180456"/>
                    <a:pt x="2569404" y="2180456"/>
                    <a:pt x="2575730" y="2182941"/>
                  </a:cubicBezTo>
                  <a:cubicBezTo>
                    <a:pt x="2609886" y="2199096"/>
                    <a:pt x="2621272" y="2233890"/>
                    <a:pt x="2644043" y="2258743"/>
                  </a:cubicBezTo>
                  <a:cubicBezTo>
                    <a:pt x="2646573" y="2261228"/>
                    <a:pt x="2647838" y="2263713"/>
                    <a:pt x="2650368" y="2266198"/>
                  </a:cubicBezTo>
                  <a:cubicBezTo>
                    <a:pt x="2652898" y="2277382"/>
                    <a:pt x="2666814" y="2291051"/>
                    <a:pt x="2644043" y="2298507"/>
                  </a:cubicBezTo>
                  <a:cubicBezTo>
                    <a:pt x="2632657" y="2302235"/>
                    <a:pt x="2625067" y="2307206"/>
                    <a:pt x="2642778" y="2314661"/>
                  </a:cubicBezTo>
                  <a:cubicBezTo>
                    <a:pt x="2656693" y="2320875"/>
                    <a:pt x="2669344" y="2328331"/>
                    <a:pt x="2651633" y="2342000"/>
                  </a:cubicBezTo>
                  <a:cubicBezTo>
                    <a:pt x="2621272" y="2366852"/>
                    <a:pt x="2621272" y="2366852"/>
                    <a:pt x="2630127" y="2401646"/>
                  </a:cubicBezTo>
                  <a:cubicBezTo>
                    <a:pt x="2632657" y="2409102"/>
                    <a:pt x="2632657" y="2417801"/>
                    <a:pt x="2635187" y="2425257"/>
                  </a:cubicBezTo>
                  <a:cubicBezTo>
                    <a:pt x="2608621" y="2426499"/>
                    <a:pt x="2599766" y="2404132"/>
                    <a:pt x="2584585" y="2390463"/>
                  </a:cubicBezTo>
                  <a:cubicBezTo>
                    <a:pt x="2578260" y="2385492"/>
                    <a:pt x="2580790" y="2375551"/>
                    <a:pt x="2587115" y="2370580"/>
                  </a:cubicBezTo>
                  <a:cubicBezTo>
                    <a:pt x="2612416" y="2342000"/>
                    <a:pt x="2580790" y="2330816"/>
                    <a:pt x="2569404" y="2314661"/>
                  </a:cubicBezTo>
                  <a:cubicBezTo>
                    <a:pt x="2580790" y="2293537"/>
                    <a:pt x="2561814" y="2287323"/>
                    <a:pt x="2549163" y="2278625"/>
                  </a:cubicBezTo>
                  <a:cubicBezTo>
                    <a:pt x="2494766" y="2243831"/>
                    <a:pt x="2507417" y="2212765"/>
                    <a:pt x="2554224" y="2182941"/>
                  </a:cubicBezTo>
                  <a:close/>
                  <a:moveTo>
                    <a:pt x="1901236" y="2132911"/>
                  </a:moveTo>
                  <a:cubicBezTo>
                    <a:pt x="1905277" y="2133747"/>
                    <a:pt x="1909495" y="2135769"/>
                    <a:pt x="1913868" y="2139190"/>
                  </a:cubicBezTo>
                  <a:cubicBezTo>
                    <a:pt x="1932611" y="2155365"/>
                    <a:pt x="1946357" y="2144167"/>
                    <a:pt x="1961351" y="2135458"/>
                  </a:cubicBezTo>
                  <a:cubicBezTo>
                    <a:pt x="2018832" y="2159097"/>
                    <a:pt x="2091307" y="2162830"/>
                    <a:pt x="2107551" y="2242458"/>
                  </a:cubicBezTo>
                  <a:cubicBezTo>
                    <a:pt x="2112550" y="2264854"/>
                    <a:pt x="2141290" y="2264854"/>
                    <a:pt x="2155035" y="2279784"/>
                  </a:cubicBezTo>
                  <a:cubicBezTo>
                    <a:pt x="2160034" y="2287249"/>
                    <a:pt x="2160034" y="2293470"/>
                    <a:pt x="2153786" y="2299691"/>
                  </a:cubicBezTo>
                  <a:cubicBezTo>
                    <a:pt x="2158784" y="2304668"/>
                    <a:pt x="2163782" y="2309645"/>
                    <a:pt x="2170030" y="2315866"/>
                  </a:cubicBezTo>
                  <a:cubicBezTo>
                    <a:pt x="2175028" y="2322087"/>
                    <a:pt x="2180027" y="2325819"/>
                    <a:pt x="2185025" y="2330796"/>
                  </a:cubicBezTo>
                  <a:lnTo>
                    <a:pt x="2185029" y="2330796"/>
                  </a:lnTo>
                  <a:lnTo>
                    <a:pt x="2191216" y="2278693"/>
                  </a:lnTo>
                  <a:cubicBezTo>
                    <a:pt x="2209654" y="2235085"/>
                    <a:pt x="2259675" y="2216094"/>
                    <a:pt x="2297830" y="2187960"/>
                  </a:cubicBezTo>
                  <a:cubicBezTo>
                    <a:pt x="2300932" y="2185460"/>
                    <a:pt x="2305895" y="2183584"/>
                    <a:pt x="2310238" y="2182959"/>
                  </a:cubicBezTo>
                  <a:cubicBezTo>
                    <a:pt x="2314581" y="2182334"/>
                    <a:pt x="2318304" y="2182959"/>
                    <a:pt x="2318924" y="2185460"/>
                  </a:cubicBezTo>
                  <a:cubicBezTo>
                    <a:pt x="2361112" y="2249230"/>
                    <a:pt x="2428116" y="2189211"/>
                    <a:pt x="2475268" y="2221721"/>
                  </a:cubicBezTo>
                  <a:cubicBezTo>
                    <a:pt x="2514974" y="2232975"/>
                    <a:pt x="2526141" y="2270487"/>
                    <a:pt x="2548476" y="2299246"/>
                  </a:cubicBezTo>
                  <a:cubicBezTo>
                    <a:pt x="2548476" y="2315501"/>
                    <a:pt x="2538550" y="2326755"/>
                    <a:pt x="2526141" y="2336758"/>
                  </a:cubicBezTo>
                  <a:cubicBezTo>
                    <a:pt x="2502566" y="2358015"/>
                    <a:pt x="2501325" y="2358015"/>
                    <a:pt x="2486435" y="2325505"/>
                  </a:cubicBezTo>
                  <a:cubicBezTo>
                    <a:pt x="2483953" y="2321753"/>
                    <a:pt x="2481472" y="2316752"/>
                    <a:pt x="2478990" y="2311750"/>
                  </a:cubicBezTo>
                  <a:cubicBezTo>
                    <a:pt x="2464100" y="2318002"/>
                    <a:pt x="2470304" y="2341760"/>
                    <a:pt x="2452933" y="2346761"/>
                  </a:cubicBezTo>
                  <a:cubicBezTo>
                    <a:pt x="2439284" y="2334257"/>
                    <a:pt x="2438043" y="2314251"/>
                    <a:pt x="2421912" y="2301747"/>
                  </a:cubicBezTo>
                  <a:cubicBezTo>
                    <a:pt x="2429357" y="2315501"/>
                    <a:pt x="2434320" y="2330506"/>
                    <a:pt x="2425635" y="2343010"/>
                  </a:cubicBezTo>
                  <a:lnTo>
                    <a:pt x="2425158" y="2343490"/>
                  </a:lnTo>
                  <a:lnTo>
                    <a:pt x="2422824" y="2344143"/>
                  </a:lnTo>
                  <a:lnTo>
                    <a:pt x="2420710" y="2347973"/>
                  </a:lnTo>
                  <a:lnTo>
                    <a:pt x="2420361" y="2348325"/>
                  </a:lnTo>
                  <a:cubicBezTo>
                    <a:pt x="2418190" y="2349263"/>
                    <a:pt x="2415708" y="2349263"/>
                    <a:pt x="2413227" y="2348012"/>
                  </a:cubicBezTo>
                  <a:cubicBezTo>
                    <a:pt x="2417569" y="2353014"/>
                    <a:pt x="2419121" y="2351138"/>
                    <a:pt x="2420517" y="2348324"/>
                  </a:cubicBezTo>
                  <a:lnTo>
                    <a:pt x="2420710" y="2347973"/>
                  </a:lnTo>
                  <a:lnTo>
                    <a:pt x="2425158" y="2343490"/>
                  </a:lnTo>
                  <a:lnTo>
                    <a:pt x="2426876" y="2343010"/>
                  </a:lnTo>
                  <a:cubicBezTo>
                    <a:pt x="2438043" y="2336758"/>
                    <a:pt x="2445488" y="2338009"/>
                    <a:pt x="2452933" y="2346761"/>
                  </a:cubicBezTo>
                  <a:cubicBezTo>
                    <a:pt x="2443006" y="2364267"/>
                    <a:pt x="2433080" y="2383023"/>
                    <a:pt x="2423153" y="2401779"/>
                  </a:cubicBezTo>
                  <a:cubicBezTo>
                    <a:pt x="2415708" y="2413033"/>
                    <a:pt x="2393373" y="2420535"/>
                    <a:pt x="2402059" y="2439291"/>
                  </a:cubicBezTo>
                  <a:cubicBezTo>
                    <a:pt x="2419431" y="2470551"/>
                    <a:pt x="2378483" y="2454296"/>
                    <a:pt x="2376002" y="2473052"/>
                  </a:cubicBezTo>
                  <a:cubicBezTo>
                    <a:pt x="2374761" y="2488057"/>
                    <a:pt x="2369798" y="2504312"/>
                    <a:pt x="2347463" y="2513065"/>
                  </a:cubicBezTo>
                  <a:cubicBezTo>
                    <a:pt x="2377243" y="2526819"/>
                    <a:pt x="2399577" y="2521818"/>
                    <a:pt x="2421912" y="2523068"/>
                  </a:cubicBezTo>
                  <a:cubicBezTo>
                    <a:pt x="2384688" y="2554328"/>
                    <a:pt x="2436802" y="2541824"/>
                    <a:pt x="2438043" y="2554328"/>
                  </a:cubicBezTo>
                  <a:cubicBezTo>
                    <a:pt x="2446729" y="2565582"/>
                    <a:pt x="2446729" y="2576835"/>
                    <a:pt x="2438043" y="2586838"/>
                  </a:cubicBezTo>
                  <a:lnTo>
                    <a:pt x="2438043" y="2603094"/>
                  </a:lnTo>
                  <a:lnTo>
                    <a:pt x="2438011" y="2603149"/>
                  </a:lnTo>
                  <a:lnTo>
                    <a:pt x="2441767" y="2614245"/>
                  </a:lnTo>
                  <a:cubicBezTo>
                    <a:pt x="2441826" y="2630746"/>
                    <a:pt x="2429448" y="2648115"/>
                    <a:pt x="2438789" y="2664790"/>
                  </a:cubicBezTo>
                  <a:cubicBezTo>
                    <a:pt x="2445017" y="2675907"/>
                    <a:pt x="2451245" y="2689494"/>
                    <a:pt x="2466192" y="2677142"/>
                  </a:cubicBezTo>
                  <a:cubicBezTo>
                    <a:pt x="2476156" y="2669731"/>
                    <a:pt x="2484875" y="2662320"/>
                    <a:pt x="2494839" y="2669731"/>
                  </a:cubicBezTo>
                  <a:cubicBezTo>
                    <a:pt x="2513523" y="2683318"/>
                    <a:pt x="2532206" y="2690729"/>
                    <a:pt x="2558363" y="2688258"/>
                  </a:cubicBezTo>
                  <a:cubicBezTo>
                    <a:pt x="2575800" y="2687023"/>
                    <a:pt x="2591992" y="2711727"/>
                    <a:pt x="2614412" y="2711727"/>
                  </a:cubicBezTo>
                  <a:cubicBezTo>
                    <a:pt x="2611921" y="2720373"/>
                    <a:pt x="2609430" y="2729019"/>
                    <a:pt x="2606939" y="2737665"/>
                  </a:cubicBezTo>
                  <a:cubicBezTo>
                    <a:pt x="2603202" y="2743841"/>
                    <a:pt x="2599466" y="2750017"/>
                    <a:pt x="2595729" y="2756193"/>
                  </a:cubicBezTo>
                  <a:cubicBezTo>
                    <a:pt x="2589501" y="2762369"/>
                    <a:pt x="2584519" y="2767309"/>
                    <a:pt x="2579537" y="2772250"/>
                  </a:cubicBezTo>
                  <a:cubicBezTo>
                    <a:pt x="2567081" y="2777191"/>
                    <a:pt x="2554626" y="2782131"/>
                    <a:pt x="2542170" y="2785837"/>
                  </a:cubicBezTo>
                  <a:cubicBezTo>
                    <a:pt x="2529715" y="2789542"/>
                    <a:pt x="2520996" y="2795718"/>
                    <a:pt x="2517259" y="2811775"/>
                  </a:cubicBezTo>
                  <a:cubicBezTo>
                    <a:pt x="2513523" y="2829068"/>
                    <a:pt x="2503558" y="2845125"/>
                    <a:pt x="2496085" y="2861182"/>
                  </a:cubicBezTo>
                  <a:cubicBezTo>
                    <a:pt x="2494839" y="2863652"/>
                    <a:pt x="2486120" y="2866123"/>
                    <a:pt x="2482384" y="2863652"/>
                  </a:cubicBezTo>
                  <a:cubicBezTo>
                    <a:pt x="2478647" y="2862417"/>
                    <a:pt x="2472419" y="2857477"/>
                    <a:pt x="2472419" y="2853771"/>
                  </a:cubicBezTo>
                  <a:cubicBezTo>
                    <a:pt x="2472419" y="2838949"/>
                    <a:pt x="2476156" y="2824127"/>
                    <a:pt x="2478647" y="2804364"/>
                  </a:cubicBezTo>
                  <a:cubicBezTo>
                    <a:pt x="2428825" y="2804364"/>
                    <a:pt x="2381494" y="2804364"/>
                    <a:pt x="2335408" y="2804364"/>
                  </a:cubicBezTo>
                  <a:cubicBezTo>
                    <a:pt x="2319216" y="2804364"/>
                    <a:pt x="2303024" y="2804673"/>
                    <a:pt x="2287299" y="2802975"/>
                  </a:cubicBezTo>
                  <a:lnTo>
                    <a:pt x="2275664" y="2799525"/>
                  </a:lnTo>
                  <a:lnTo>
                    <a:pt x="2244475" y="2796906"/>
                  </a:lnTo>
                  <a:cubicBezTo>
                    <a:pt x="2222140" y="2796906"/>
                    <a:pt x="2199805" y="2800657"/>
                    <a:pt x="2182434" y="2781901"/>
                  </a:cubicBezTo>
                  <a:cubicBezTo>
                    <a:pt x="2166303" y="2759394"/>
                    <a:pt x="2166303" y="2738137"/>
                    <a:pt x="2189878" y="2720631"/>
                  </a:cubicBezTo>
                  <a:lnTo>
                    <a:pt x="2206082" y="2713585"/>
                  </a:lnTo>
                  <a:lnTo>
                    <a:pt x="2204719" y="2713040"/>
                  </a:lnTo>
                  <a:lnTo>
                    <a:pt x="2192360" y="2718130"/>
                  </a:lnTo>
                  <a:cubicBezTo>
                    <a:pt x="2162580" y="2715630"/>
                    <a:pt x="2155135" y="2694373"/>
                    <a:pt x="2152654" y="2669365"/>
                  </a:cubicBezTo>
                  <a:cubicBezTo>
                    <a:pt x="2151413" y="2646858"/>
                    <a:pt x="2139005" y="2635604"/>
                    <a:pt x="2120392" y="2629352"/>
                  </a:cubicBezTo>
                  <a:cubicBezTo>
                    <a:pt x="2107984" y="2621850"/>
                    <a:pt x="2098058" y="2610596"/>
                    <a:pt x="2093094" y="2595591"/>
                  </a:cubicBezTo>
                  <a:cubicBezTo>
                    <a:pt x="2088131" y="2576835"/>
                    <a:pt x="2093094" y="2559330"/>
                    <a:pt x="2101780" y="2543074"/>
                  </a:cubicBezTo>
                  <a:cubicBezTo>
                    <a:pt x="2104262" y="2536822"/>
                    <a:pt x="2107984" y="2529320"/>
                    <a:pt x="2110466" y="2524318"/>
                  </a:cubicBezTo>
                  <a:cubicBezTo>
                    <a:pt x="2119772" y="2502749"/>
                    <a:pt x="2113025" y="2481180"/>
                    <a:pt x="2112734" y="2460138"/>
                  </a:cubicBezTo>
                  <a:lnTo>
                    <a:pt x="2114189" y="2448881"/>
                  </a:lnTo>
                  <a:lnTo>
                    <a:pt x="2087089" y="2472167"/>
                  </a:lnTo>
                  <a:cubicBezTo>
                    <a:pt x="2080685" y="2484143"/>
                    <a:pt x="2080061" y="2498762"/>
                    <a:pt x="2087558" y="2517425"/>
                  </a:cubicBezTo>
                  <a:cubicBezTo>
                    <a:pt x="2100054" y="2547286"/>
                    <a:pt x="2080061" y="2559728"/>
                    <a:pt x="2057569" y="2569681"/>
                  </a:cubicBezTo>
                  <a:cubicBezTo>
                    <a:pt x="2051321" y="2575902"/>
                    <a:pt x="2046322" y="2580879"/>
                    <a:pt x="2042574" y="2585856"/>
                  </a:cubicBezTo>
                  <a:cubicBezTo>
                    <a:pt x="2042574" y="2590832"/>
                    <a:pt x="2042574" y="2597053"/>
                    <a:pt x="2042574" y="2602030"/>
                  </a:cubicBezTo>
                  <a:cubicBezTo>
                    <a:pt x="2046322" y="2608251"/>
                    <a:pt x="2052570" y="2613228"/>
                    <a:pt x="2057569" y="2618205"/>
                  </a:cubicBezTo>
                  <a:cubicBezTo>
                    <a:pt x="2067565" y="2616960"/>
                    <a:pt x="2078811" y="2600786"/>
                    <a:pt x="2090057" y="2618205"/>
                  </a:cubicBezTo>
                  <a:cubicBezTo>
                    <a:pt x="2093806" y="2621937"/>
                    <a:pt x="2095056" y="2624426"/>
                    <a:pt x="2093806" y="2629402"/>
                  </a:cubicBezTo>
                  <a:cubicBezTo>
                    <a:pt x="2092557" y="2631891"/>
                    <a:pt x="2091307" y="2634379"/>
                    <a:pt x="2090057" y="2634379"/>
                  </a:cubicBezTo>
                  <a:cubicBezTo>
                    <a:pt x="2073813" y="2651798"/>
                    <a:pt x="2055069" y="2631891"/>
                    <a:pt x="2037575" y="2638112"/>
                  </a:cubicBezTo>
                  <a:cubicBezTo>
                    <a:pt x="2030078" y="2641844"/>
                    <a:pt x="2027579" y="2630647"/>
                    <a:pt x="2023830" y="2623181"/>
                  </a:cubicBezTo>
                  <a:cubicBezTo>
                    <a:pt x="2020081" y="2610739"/>
                    <a:pt x="2013834" y="2598298"/>
                    <a:pt x="2008835" y="2585856"/>
                  </a:cubicBezTo>
                  <a:cubicBezTo>
                    <a:pt x="2008835" y="2583367"/>
                    <a:pt x="2008835" y="2579635"/>
                    <a:pt x="2008835" y="2575902"/>
                  </a:cubicBezTo>
                  <a:cubicBezTo>
                    <a:pt x="1967599" y="2531111"/>
                    <a:pt x="1965100" y="2486320"/>
                    <a:pt x="2021331" y="2425355"/>
                  </a:cubicBezTo>
                  <a:cubicBezTo>
                    <a:pt x="1995090" y="2444018"/>
                    <a:pt x="1992591" y="2453971"/>
                    <a:pt x="1988842" y="2462680"/>
                  </a:cubicBezTo>
                  <a:cubicBezTo>
                    <a:pt x="1983844" y="2471390"/>
                    <a:pt x="1985093" y="2483832"/>
                    <a:pt x="1976346" y="2491297"/>
                  </a:cubicBezTo>
                  <a:cubicBezTo>
                    <a:pt x="1965100" y="2500006"/>
                    <a:pt x="1952604" y="2501250"/>
                    <a:pt x="1940109" y="2504983"/>
                  </a:cubicBezTo>
                  <a:cubicBezTo>
                    <a:pt x="1936360" y="2504983"/>
                    <a:pt x="1932611" y="2506227"/>
                    <a:pt x="1930112" y="2506227"/>
                  </a:cubicBezTo>
                  <a:cubicBezTo>
                    <a:pt x="1916367" y="2518669"/>
                    <a:pt x="1902622" y="2531111"/>
                    <a:pt x="1888876" y="2542309"/>
                  </a:cubicBezTo>
                  <a:cubicBezTo>
                    <a:pt x="1876380" y="2552262"/>
                    <a:pt x="1871382" y="2560972"/>
                    <a:pt x="1876380" y="2575902"/>
                  </a:cubicBezTo>
                  <a:cubicBezTo>
                    <a:pt x="1878879" y="2583367"/>
                    <a:pt x="1873881" y="2594565"/>
                    <a:pt x="1865134" y="2590832"/>
                  </a:cubicBezTo>
                  <a:cubicBezTo>
                    <a:pt x="1836394" y="2582123"/>
                    <a:pt x="1823898" y="2609495"/>
                    <a:pt x="1802656" y="2616960"/>
                  </a:cubicBezTo>
                  <a:cubicBezTo>
                    <a:pt x="1795158" y="2619449"/>
                    <a:pt x="1783912" y="2624426"/>
                    <a:pt x="1781413" y="2620693"/>
                  </a:cubicBezTo>
                  <a:cubicBezTo>
                    <a:pt x="1770167" y="2609495"/>
                    <a:pt x="1783912" y="2603274"/>
                    <a:pt x="1791409" y="2599542"/>
                  </a:cubicBezTo>
                  <a:cubicBezTo>
                    <a:pt x="1815151" y="2590832"/>
                    <a:pt x="1803905" y="2553507"/>
                    <a:pt x="1833895" y="2548530"/>
                  </a:cubicBezTo>
                  <a:cubicBezTo>
                    <a:pt x="1841392" y="2547286"/>
                    <a:pt x="1838893" y="2537332"/>
                    <a:pt x="1837644" y="2528623"/>
                  </a:cubicBezTo>
                  <a:cubicBezTo>
                    <a:pt x="1835144" y="2512448"/>
                    <a:pt x="1833895" y="2497518"/>
                    <a:pt x="1833895" y="2481343"/>
                  </a:cubicBezTo>
                  <a:cubicBezTo>
                    <a:pt x="1833895" y="2457704"/>
                    <a:pt x="1833895" y="2457704"/>
                    <a:pt x="1871382" y="2450238"/>
                  </a:cubicBezTo>
                  <a:cubicBezTo>
                    <a:pt x="1880129" y="2447750"/>
                    <a:pt x="1888876" y="2442773"/>
                    <a:pt x="1885128" y="2435308"/>
                  </a:cubicBezTo>
                  <a:cubicBezTo>
                    <a:pt x="1882628" y="2430331"/>
                    <a:pt x="1872632" y="2429087"/>
                    <a:pt x="1865134" y="2426599"/>
                  </a:cubicBezTo>
                  <a:cubicBezTo>
                    <a:pt x="1860136" y="2425355"/>
                    <a:pt x="1855138" y="2426599"/>
                    <a:pt x="1848890" y="2426599"/>
                  </a:cubicBezTo>
                  <a:lnTo>
                    <a:pt x="1847932" y="2422172"/>
                  </a:lnTo>
                  <a:lnTo>
                    <a:pt x="1847141" y="2425957"/>
                  </a:lnTo>
                  <a:cubicBezTo>
                    <a:pt x="1843402" y="2424702"/>
                    <a:pt x="1838417" y="2422192"/>
                    <a:pt x="1833432" y="2420937"/>
                  </a:cubicBezTo>
                  <a:cubicBezTo>
                    <a:pt x="1808509" y="2413407"/>
                    <a:pt x="1789816" y="2444781"/>
                    <a:pt x="1761153" y="2428467"/>
                  </a:cubicBezTo>
                  <a:cubicBezTo>
                    <a:pt x="1739968" y="2415917"/>
                    <a:pt x="1712552" y="2415917"/>
                    <a:pt x="1687628" y="2409642"/>
                  </a:cubicBezTo>
                  <a:cubicBezTo>
                    <a:pt x="1696352" y="2438506"/>
                    <a:pt x="1729999" y="2439761"/>
                    <a:pt x="1747445" y="2468625"/>
                  </a:cubicBezTo>
                  <a:cubicBezTo>
                    <a:pt x="1685136" y="2486195"/>
                    <a:pt x="1630303" y="2508784"/>
                    <a:pt x="1572979" y="2536393"/>
                  </a:cubicBezTo>
                  <a:cubicBezTo>
                    <a:pt x="1567994" y="2507529"/>
                    <a:pt x="1584194" y="2483685"/>
                    <a:pt x="1569240" y="2456076"/>
                  </a:cubicBezTo>
                  <a:cubicBezTo>
                    <a:pt x="1553040" y="2447291"/>
                    <a:pt x="1538085" y="2472390"/>
                    <a:pt x="1516900" y="2466115"/>
                  </a:cubicBezTo>
                  <a:cubicBezTo>
                    <a:pt x="1500700" y="2462350"/>
                    <a:pt x="1482007" y="2468625"/>
                    <a:pt x="1468299" y="2486195"/>
                  </a:cubicBezTo>
                  <a:cubicBezTo>
                    <a:pt x="1462068" y="2491215"/>
                    <a:pt x="1444621" y="2497489"/>
                    <a:pt x="1440883" y="2493724"/>
                  </a:cubicBezTo>
                  <a:cubicBezTo>
                    <a:pt x="1410974" y="2466115"/>
                    <a:pt x="1362373" y="2471135"/>
                    <a:pt x="1339941" y="2433486"/>
                  </a:cubicBezTo>
                  <a:cubicBezTo>
                    <a:pt x="1338695" y="2430977"/>
                    <a:pt x="1337449" y="2428467"/>
                    <a:pt x="1337449" y="2425957"/>
                  </a:cubicBezTo>
                  <a:cubicBezTo>
                    <a:pt x="1351157" y="2402112"/>
                    <a:pt x="1332464" y="2382033"/>
                    <a:pt x="1331218" y="2359444"/>
                  </a:cubicBezTo>
                  <a:cubicBezTo>
                    <a:pt x="1329972" y="2351914"/>
                    <a:pt x="1320002" y="2350659"/>
                    <a:pt x="1311279" y="2351914"/>
                  </a:cubicBezTo>
                  <a:cubicBezTo>
                    <a:pt x="1292586" y="2353169"/>
                    <a:pt x="1291340" y="2343129"/>
                    <a:pt x="1297571" y="2328070"/>
                  </a:cubicBezTo>
                  <a:cubicBezTo>
                    <a:pt x="1300063" y="2318030"/>
                    <a:pt x="1302555" y="2307991"/>
                    <a:pt x="1303802" y="2297951"/>
                  </a:cubicBezTo>
                  <a:cubicBezTo>
                    <a:pt x="1329972" y="2300461"/>
                    <a:pt x="1352403" y="2307991"/>
                    <a:pt x="1368604" y="2329325"/>
                  </a:cubicBezTo>
                  <a:cubicBezTo>
                    <a:pt x="1366111" y="2331835"/>
                    <a:pt x="1364865" y="2334345"/>
                    <a:pt x="1363619" y="2338110"/>
                  </a:cubicBezTo>
                  <a:lnTo>
                    <a:pt x="1367357" y="2334345"/>
                  </a:lnTo>
                  <a:lnTo>
                    <a:pt x="1368604" y="2329325"/>
                  </a:lnTo>
                  <a:cubicBezTo>
                    <a:pt x="1373588" y="2329325"/>
                    <a:pt x="1378573" y="2329325"/>
                    <a:pt x="1383558" y="2329325"/>
                  </a:cubicBezTo>
                  <a:cubicBezTo>
                    <a:pt x="1415959" y="2326815"/>
                    <a:pt x="1401004" y="2286656"/>
                    <a:pt x="1422190" y="2279127"/>
                  </a:cubicBezTo>
                  <a:cubicBezTo>
                    <a:pt x="1449606" y="2269087"/>
                    <a:pt x="1478268" y="2230183"/>
                    <a:pt x="1504438" y="2280382"/>
                  </a:cubicBezTo>
                  <a:cubicBezTo>
                    <a:pt x="1505684" y="2286656"/>
                    <a:pt x="1500700" y="2287911"/>
                    <a:pt x="1496961" y="2292931"/>
                  </a:cubicBezTo>
                  <a:cubicBezTo>
                    <a:pt x="1501946" y="2294186"/>
                    <a:pt x="1505684" y="2291676"/>
                    <a:pt x="1505684" y="2285401"/>
                  </a:cubicBezTo>
                  <a:cubicBezTo>
                    <a:pt x="1510669" y="2266577"/>
                    <a:pt x="1504438" y="2237713"/>
                    <a:pt x="1530608" y="2233948"/>
                  </a:cubicBezTo>
                  <a:cubicBezTo>
                    <a:pt x="1559271" y="2228928"/>
                    <a:pt x="1546809" y="2264067"/>
                    <a:pt x="1560517" y="2274107"/>
                  </a:cubicBezTo>
                  <a:cubicBezTo>
                    <a:pt x="1533101" y="2207594"/>
                    <a:pt x="1574225" y="2187515"/>
                    <a:pt x="1627811" y="2174965"/>
                  </a:cubicBezTo>
                  <a:cubicBezTo>
                    <a:pt x="1665197" y="2177475"/>
                    <a:pt x="1665197" y="2198809"/>
                    <a:pt x="1650243" y="2223908"/>
                  </a:cubicBezTo>
                  <a:cubicBezTo>
                    <a:pt x="1637781" y="2245243"/>
                    <a:pt x="1624073" y="2264067"/>
                    <a:pt x="1637781" y="2295441"/>
                  </a:cubicBezTo>
                  <a:cubicBezTo>
                    <a:pt x="1671428" y="2238027"/>
                    <a:pt x="1702972" y="2261792"/>
                    <a:pt x="1735042" y="2282029"/>
                  </a:cubicBezTo>
                  <a:lnTo>
                    <a:pt x="1766672" y="2297600"/>
                  </a:lnTo>
                  <a:lnTo>
                    <a:pt x="1772041" y="2253500"/>
                  </a:lnTo>
                  <a:cubicBezTo>
                    <a:pt x="1777977" y="2240281"/>
                    <a:pt x="1788910" y="2230016"/>
                    <a:pt x="1807654" y="2225039"/>
                  </a:cubicBezTo>
                  <a:cubicBezTo>
                    <a:pt x="1848890" y="2216330"/>
                    <a:pt x="1858886" y="2183981"/>
                    <a:pt x="1870132" y="2151632"/>
                  </a:cubicBezTo>
                  <a:cubicBezTo>
                    <a:pt x="1878567" y="2138568"/>
                    <a:pt x="1889111" y="2130403"/>
                    <a:pt x="1901236" y="2132911"/>
                  </a:cubicBezTo>
                  <a:close/>
                  <a:moveTo>
                    <a:pt x="777619" y="1310663"/>
                  </a:moveTo>
                  <a:lnTo>
                    <a:pt x="778692" y="1310922"/>
                  </a:lnTo>
                  <a:lnTo>
                    <a:pt x="777486" y="1310922"/>
                  </a:lnTo>
                  <a:lnTo>
                    <a:pt x="777619" y="1310663"/>
                  </a:lnTo>
                  <a:close/>
                  <a:moveTo>
                    <a:pt x="774470" y="1270355"/>
                  </a:moveTo>
                  <a:cubicBezTo>
                    <a:pt x="779899" y="1270194"/>
                    <a:pt x="784723" y="1270840"/>
                    <a:pt x="787136" y="1273426"/>
                  </a:cubicBezTo>
                  <a:cubicBezTo>
                    <a:pt x="791358" y="1279891"/>
                    <a:pt x="789850" y="1286356"/>
                    <a:pt x="786834" y="1292659"/>
                  </a:cubicBezTo>
                  <a:lnTo>
                    <a:pt x="777619" y="1310663"/>
                  </a:lnTo>
                  <a:lnTo>
                    <a:pt x="759996" y="1306397"/>
                  </a:lnTo>
                  <a:cubicBezTo>
                    <a:pt x="754568" y="1303488"/>
                    <a:pt x="750346" y="1298639"/>
                    <a:pt x="748537" y="1290235"/>
                  </a:cubicBezTo>
                  <a:cubicBezTo>
                    <a:pt x="747331" y="1282477"/>
                    <a:pt x="748537" y="1272133"/>
                    <a:pt x="758187" y="1272133"/>
                  </a:cubicBezTo>
                  <a:cubicBezTo>
                    <a:pt x="763012" y="1271487"/>
                    <a:pt x="769042" y="1270517"/>
                    <a:pt x="774470" y="1270355"/>
                  </a:cubicBezTo>
                  <a:close/>
                  <a:moveTo>
                    <a:pt x="748398" y="1192370"/>
                  </a:moveTo>
                  <a:cubicBezTo>
                    <a:pt x="750993" y="1191922"/>
                    <a:pt x="753435" y="1191922"/>
                    <a:pt x="754046" y="1192519"/>
                  </a:cubicBezTo>
                  <a:cubicBezTo>
                    <a:pt x="758930" y="1194908"/>
                    <a:pt x="760151" y="1200881"/>
                    <a:pt x="760151" y="1205660"/>
                  </a:cubicBezTo>
                  <a:cubicBezTo>
                    <a:pt x="762594" y="1239109"/>
                    <a:pt x="738171" y="1245082"/>
                    <a:pt x="708864" y="1243887"/>
                  </a:cubicBezTo>
                  <a:cubicBezTo>
                    <a:pt x="719854" y="1227163"/>
                    <a:pt x="729623" y="1210438"/>
                    <a:pt x="741834" y="1194908"/>
                  </a:cubicBezTo>
                  <a:cubicBezTo>
                    <a:pt x="743056" y="1193714"/>
                    <a:pt x="745803" y="1192818"/>
                    <a:pt x="748398" y="1192370"/>
                  </a:cubicBezTo>
                  <a:close/>
                  <a:moveTo>
                    <a:pt x="806509" y="1114390"/>
                  </a:moveTo>
                  <a:cubicBezTo>
                    <a:pt x="795096" y="1133526"/>
                    <a:pt x="790024" y="1153937"/>
                    <a:pt x="788756" y="1176900"/>
                  </a:cubicBezTo>
                  <a:cubicBezTo>
                    <a:pt x="788756" y="1183279"/>
                    <a:pt x="782415" y="1184555"/>
                    <a:pt x="778611" y="1178176"/>
                  </a:cubicBezTo>
                  <a:cubicBezTo>
                    <a:pt x="776074" y="1175625"/>
                    <a:pt x="776074" y="1167970"/>
                    <a:pt x="774806" y="1164143"/>
                  </a:cubicBezTo>
                  <a:cubicBezTo>
                    <a:pt x="776074" y="1124596"/>
                    <a:pt x="776074" y="1124596"/>
                    <a:pt x="806509" y="1114390"/>
                  </a:cubicBezTo>
                  <a:close/>
                  <a:moveTo>
                    <a:pt x="1033074" y="1037458"/>
                  </a:moveTo>
                  <a:lnTo>
                    <a:pt x="1040499" y="1044930"/>
                  </a:lnTo>
                  <a:lnTo>
                    <a:pt x="1040685" y="1044834"/>
                  </a:lnTo>
                  <a:cubicBezTo>
                    <a:pt x="1043221" y="1044979"/>
                    <a:pt x="1045757" y="1046425"/>
                    <a:pt x="1048294" y="1048738"/>
                  </a:cubicBezTo>
                  <a:cubicBezTo>
                    <a:pt x="1054634" y="1053366"/>
                    <a:pt x="1059707" y="1057993"/>
                    <a:pt x="1064779" y="1063777"/>
                  </a:cubicBezTo>
                  <a:lnTo>
                    <a:pt x="1051651" y="1063777"/>
                  </a:lnTo>
                  <a:lnTo>
                    <a:pt x="1062991" y="1068922"/>
                  </a:lnTo>
                  <a:lnTo>
                    <a:pt x="1062991" y="1064935"/>
                  </a:lnTo>
                  <a:cubicBezTo>
                    <a:pt x="1083750" y="1064935"/>
                    <a:pt x="1104509" y="1066195"/>
                    <a:pt x="1124048" y="1067454"/>
                  </a:cubicBezTo>
                  <a:cubicBezTo>
                    <a:pt x="1128932" y="1068713"/>
                    <a:pt x="1132596" y="1073750"/>
                    <a:pt x="1133817" y="1078787"/>
                  </a:cubicBezTo>
                  <a:cubicBezTo>
                    <a:pt x="1136259" y="1082565"/>
                    <a:pt x="1132596" y="1087602"/>
                    <a:pt x="1126490" y="1087602"/>
                  </a:cubicBezTo>
                  <a:cubicBezTo>
                    <a:pt x="1111836" y="1088861"/>
                    <a:pt x="1113057" y="1100195"/>
                    <a:pt x="1109394" y="1110269"/>
                  </a:cubicBezTo>
                  <a:cubicBezTo>
                    <a:pt x="1103288" y="1124121"/>
                    <a:pt x="1098404" y="1114047"/>
                    <a:pt x="1092298" y="1109010"/>
                  </a:cubicBezTo>
                  <a:cubicBezTo>
                    <a:pt x="1086803" y="1104602"/>
                    <a:pt x="1081918" y="1104917"/>
                    <a:pt x="1077186" y="1106649"/>
                  </a:cubicBezTo>
                  <a:lnTo>
                    <a:pt x="1064770" y="1112018"/>
                  </a:lnTo>
                  <a:lnTo>
                    <a:pt x="1064770" y="1118602"/>
                  </a:lnTo>
                  <a:lnTo>
                    <a:pt x="994607" y="1118602"/>
                  </a:lnTo>
                  <a:cubicBezTo>
                    <a:pt x="1009915" y="1099310"/>
                    <a:pt x="1021396" y="1083877"/>
                    <a:pt x="1032878" y="1069729"/>
                  </a:cubicBezTo>
                  <a:lnTo>
                    <a:pt x="1045997" y="1063777"/>
                  </a:lnTo>
                  <a:lnTo>
                    <a:pt x="1033076" y="1063777"/>
                  </a:lnTo>
                  <a:lnTo>
                    <a:pt x="1033076" y="1052769"/>
                  </a:lnTo>
                  <a:lnTo>
                    <a:pt x="1033074" y="1052769"/>
                  </a:lnTo>
                  <a:lnTo>
                    <a:pt x="1033074" y="1037458"/>
                  </a:lnTo>
                  <a:close/>
                  <a:moveTo>
                    <a:pt x="1000103" y="1037456"/>
                  </a:moveTo>
                  <a:cubicBezTo>
                    <a:pt x="1004813" y="1037456"/>
                    <a:pt x="1009523" y="1037456"/>
                    <a:pt x="1015410" y="1037456"/>
                  </a:cubicBezTo>
                  <a:cubicBezTo>
                    <a:pt x="1014232" y="1045214"/>
                    <a:pt x="1015410" y="1058143"/>
                    <a:pt x="1007168" y="1058143"/>
                  </a:cubicBezTo>
                  <a:cubicBezTo>
                    <a:pt x="1000103" y="1058143"/>
                    <a:pt x="1001281" y="1045214"/>
                    <a:pt x="1000103" y="1037456"/>
                  </a:cubicBezTo>
                  <a:close/>
                  <a:moveTo>
                    <a:pt x="925390" y="1027798"/>
                  </a:moveTo>
                  <a:cubicBezTo>
                    <a:pt x="931414" y="1025524"/>
                    <a:pt x="940925" y="1028254"/>
                    <a:pt x="954875" y="1035533"/>
                  </a:cubicBezTo>
                  <a:cubicBezTo>
                    <a:pt x="952339" y="1052517"/>
                    <a:pt x="948534" y="1070715"/>
                    <a:pt x="947266" y="1087700"/>
                  </a:cubicBezTo>
                  <a:cubicBezTo>
                    <a:pt x="945998" y="1101045"/>
                    <a:pt x="945998" y="1113177"/>
                    <a:pt x="926976" y="1110751"/>
                  </a:cubicBezTo>
                  <a:cubicBezTo>
                    <a:pt x="910490" y="1108324"/>
                    <a:pt x="907953" y="1094979"/>
                    <a:pt x="906685" y="1081634"/>
                  </a:cubicBezTo>
                  <a:cubicBezTo>
                    <a:pt x="920635" y="1074355"/>
                    <a:pt x="918099" y="1062223"/>
                    <a:pt x="916830" y="1050091"/>
                  </a:cubicBezTo>
                  <a:cubicBezTo>
                    <a:pt x="916830" y="1037352"/>
                    <a:pt x="919367" y="1030073"/>
                    <a:pt x="925390" y="1027798"/>
                  </a:cubicBezTo>
                  <a:close/>
                  <a:moveTo>
                    <a:pt x="804480" y="1010590"/>
                  </a:moveTo>
                  <a:cubicBezTo>
                    <a:pt x="823025" y="1017917"/>
                    <a:pt x="842808" y="1025244"/>
                    <a:pt x="863826" y="1033792"/>
                  </a:cubicBezTo>
                  <a:cubicBezTo>
                    <a:pt x="872481" y="1049667"/>
                    <a:pt x="850226" y="1064321"/>
                    <a:pt x="853935" y="1081417"/>
                  </a:cubicBezTo>
                  <a:cubicBezTo>
                    <a:pt x="844044" y="1091186"/>
                    <a:pt x="832916" y="1091186"/>
                    <a:pt x="823025" y="1081417"/>
                  </a:cubicBezTo>
                  <a:lnTo>
                    <a:pt x="823025" y="1066763"/>
                  </a:lnTo>
                  <a:cubicBezTo>
                    <a:pt x="814371" y="1058215"/>
                    <a:pt x="798298" y="1061878"/>
                    <a:pt x="792116" y="1050888"/>
                  </a:cubicBezTo>
                  <a:cubicBezTo>
                    <a:pt x="785934" y="1050888"/>
                    <a:pt x="780988" y="1050888"/>
                    <a:pt x="776043" y="1050888"/>
                  </a:cubicBezTo>
                  <a:cubicBezTo>
                    <a:pt x="776043" y="1046003"/>
                    <a:pt x="774806" y="1039898"/>
                    <a:pt x="776043" y="1035013"/>
                  </a:cubicBezTo>
                  <a:cubicBezTo>
                    <a:pt x="780988" y="1010590"/>
                    <a:pt x="787170" y="1004484"/>
                    <a:pt x="804480" y="1010590"/>
                  </a:cubicBezTo>
                  <a:close/>
                  <a:moveTo>
                    <a:pt x="1016522" y="121"/>
                  </a:moveTo>
                  <a:cubicBezTo>
                    <a:pt x="1021496" y="-1131"/>
                    <a:pt x="1028957" y="7631"/>
                    <a:pt x="1035175" y="12638"/>
                  </a:cubicBezTo>
                  <a:cubicBezTo>
                    <a:pt x="1045123" y="8883"/>
                    <a:pt x="1055071" y="8883"/>
                    <a:pt x="1065019" y="5128"/>
                  </a:cubicBezTo>
                  <a:cubicBezTo>
                    <a:pt x="1077455" y="-1131"/>
                    <a:pt x="1089890" y="-1131"/>
                    <a:pt x="1098595" y="12638"/>
                  </a:cubicBezTo>
                  <a:cubicBezTo>
                    <a:pt x="1096108" y="15141"/>
                    <a:pt x="1094864" y="16393"/>
                    <a:pt x="1091134" y="18896"/>
                  </a:cubicBezTo>
                  <a:cubicBezTo>
                    <a:pt x="1091134" y="17644"/>
                    <a:pt x="1096108" y="20148"/>
                    <a:pt x="1096108" y="18896"/>
                  </a:cubicBezTo>
                  <a:cubicBezTo>
                    <a:pt x="1093621" y="16393"/>
                    <a:pt x="1094864" y="13889"/>
                    <a:pt x="1098595" y="12638"/>
                  </a:cubicBezTo>
                  <a:cubicBezTo>
                    <a:pt x="1127196" y="25154"/>
                    <a:pt x="1152067" y="42678"/>
                    <a:pt x="1183155" y="46433"/>
                  </a:cubicBezTo>
                  <a:cubicBezTo>
                    <a:pt x="1193103" y="46433"/>
                    <a:pt x="1204295" y="53943"/>
                    <a:pt x="1208026" y="61453"/>
                  </a:cubicBezTo>
                  <a:cubicBezTo>
                    <a:pt x="1227922" y="95248"/>
                    <a:pt x="1259010" y="92744"/>
                    <a:pt x="1290099" y="92744"/>
                  </a:cubicBezTo>
                  <a:cubicBezTo>
                    <a:pt x="1268959" y="135301"/>
                    <a:pt x="1230409" y="127791"/>
                    <a:pt x="1195590" y="124036"/>
                  </a:cubicBezTo>
                  <a:cubicBezTo>
                    <a:pt x="1159528" y="119029"/>
                    <a:pt x="1144605" y="131546"/>
                    <a:pt x="1150823" y="170348"/>
                  </a:cubicBezTo>
                  <a:cubicBezTo>
                    <a:pt x="1152067" y="184116"/>
                    <a:pt x="1135901" y="201639"/>
                    <a:pt x="1120978" y="195381"/>
                  </a:cubicBezTo>
                  <a:cubicBezTo>
                    <a:pt x="1099838" y="186619"/>
                    <a:pt x="1084916" y="175354"/>
                    <a:pt x="1076211" y="209149"/>
                  </a:cubicBezTo>
                  <a:cubicBezTo>
                    <a:pt x="1072481" y="222918"/>
                    <a:pt x="1053828" y="222918"/>
                    <a:pt x="1041392" y="214156"/>
                  </a:cubicBezTo>
                  <a:cubicBezTo>
                    <a:pt x="1025226" y="204143"/>
                    <a:pt x="1001599" y="194129"/>
                    <a:pt x="1020252" y="166593"/>
                  </a:cubicBezTo>
                  <a:cubicBezTo>
                    <a:pt x="1021496" y="165341"/>
                    <a:pt x="1015278" y="159083"/>
                    <a:pt x="1011548" y="157831"/>
                  </a:cubicBezTo>
                  <a:cubicBezTo>
                    <a:pt x="1002843" y="152824"/>
                    <a:pt x="990407" y="149069"/>
                    <a:pt x="995382" y="136553"/>
                  </a:cubicBezTo>
                  <a:cubicBezTo>
                    <a:pt x="999112" y="124036"/>
                    <a:pt x="1012791" y="131546"/>
                    <a:pt x="1022739" y="131546"/>
                  </a:cubicBezTo>
                  <a:cubicBezTo>
                    <a:pt x="1037662" y="131546"/>
                    <a:pt x="1045123" y="121533"/>
                    <a:pt x="1050097" y="107764"/>
                  </a:cubicBezTo>
                  <a:cubicBezTo>
                    <a:pt x="1019009" y="90241"/>
                    <a:pt x="987920" y="75221"/>
                    <a:pt x="951858" y="99003"/>
                  </a:cubicBezTo>
                  <a:cubicBezTo>
                    <a:pt x="945640" y="102758"/>
                    <a:pt x="933205" y="95248"/>
                    <a:pt x="923257" y="92744"/>
                  </a:cubicBezTo>
                  <a:cubicBezTo>
                    <a:pt x="920770" y="97751"/>
                    <a:pt x="920770" y="102758"/>
                    <a:pt x="919526" y="107764"/>
                  </a:cubicBezTo>
                  <a:cubicBezTo>
                    <a:pt x="917039" y="111519"/>
                    <a:pt x="912065" y="116526"/>
                    <a:pt x="908334" y="116526"/>
                  </a:cubicBezTo>
                  <a:cubicBezTo>
                    <a:pt x="903360" y="116526"/>
                    <a:pt x="897143" y="111519"/>
                    <a:pt x="895899" y="107764"/>
                  </a:cubicBezTo>
                  <a:cubicBezTo>
                    <a:pt x="884707" y="73969"/>
                    <a:pt x="903360" y="47684"/>
                    <a:pt x="918283" y="20148"/>
                  </a:cubicBezTo>
                  <a:cubicBezTo>
                    <a:pt x="919526" y="18896"/>
                    <a:pt x="922013" y="16393"/>
                    <a:pt x="924500" y="16393"/>
                  </a:cubicBezTo>
                  <a:cubicBezTo>
                    <a:pt x="954345" y="10134"/>
                    <a:pt x="985433" y="2624"/>
                    <a:pt x="1016522" y="121"/>
                  </a:cubicBezTo>
                  <a:close/>
                </a:path>
              </a:pathLst>
            </a:custGeom>
            <a:solidFill>
              <a:srgbClr val="FCDC61">
                <a:alpha val="49800"/>
              </a:srgbClr>
            </a:solidFill>
            <a:ln>
              <a:noFill/>
            </a:ln>
          </p:spPr>
          <p:txBody>
            <a:bodyPr anchorCtr="0" anchor="ctr" bIns="22850" lIns="45725" spcFirstLastPara="1" rIns="45725" wrap="square" tIns="2285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747993"/>
                </a:solidFill>
                <a:latin typeface="Jost Light"/>
                <a:ea typeface="Jost Light"/>
                <a:cs typeface="Jost Light"/>
                <a:sym typeface="Jost Light"/>
              </a:endParaRPr>
            </a:p>
          </p:txBody>
        </p:sp>
        <p:sp>
          <p:nvSpPr>
            <p:cNvPr id="1016" name="Google Shape;1016;g311d5cb9a0a_0_734"/>
            <p:cNvSpPr/>
            <p:nvPr/>
          </p:nvSpPr>
          <p:spPr>
            <a:xfrm>
              <a:off x="13143208" y="5338700"/>
              <a:ext cx="357920" cy="901644"/>
            </a:xfrm>
            <a:custGeom>
              <a:rect b="b" l="l" r="r" t="t"/>
              <a:pathLst>
                <a:path extrusionOk="0" h="1939020" w="773881">
                  <a:moveTo>
                    <a:pt x="210744" y="1933145"/>
                  </a:moveTo>
                  <a:lnTo>
                    <a:pt x="211914" y="1934296"/>
                  </a:lnTo>
                  <a:lnTo>
                    <a:pt x="211999" y="1934413"/>
                  </a:lnTo>
                  <a:lnTo>
                    <a:pt x="210744" y="1933145"/>
                  </a:lnTo>
                  <a:close/>
                  <a:moveTo>
                    <a:pt x="383939" y="1807603"/>
                  </a:moveTo>
                  <a:lnTo>
                    <a:pt x="385195" y="1808871"/>
                  </a:lnTo>
                  <a:lnTo>
                    <a:pt x="384138" y="1808656"/>
                  </a:lnTo>
                  <a:lnTo>
                    <a:pt x="383939" y="1807603"/>
                  </a:lnTo>
                  <a:close/>
                  <a:moveTo>
                    <a:pt x="367134" y="1805206"/>
                  </a:moveTo>
                  <a:lnTo>
                    <a:pt x="384138" y="1808656"/>
                  </a:lnTo>
                  <a:lnTo>
                    <a:pt x="388704" y="1832866"/>
                  </a:lnTo>
                  <a:cubicBezTo>
                    <a:pt x="386763" y="1855157"/>
                    <a:pt x="366996" y="1869423"/>
                    <a:pt x="350053" y="1883689"/>
                  </a:cubicBezTo>
                  <a:cubicBezTo>
                    <a:pt x="334993" y="1887494"/>
                    <a:pt x="316167" y="1887494"/>
                    <a:pt x="306127" y="1903979"/>
                  </a:cubicBezTo>
                  <a:lnTo>
                    <a:pt x="304872" y="1903979"/>
                  </a:lnTo>
                  <a:cubicBezTo>
                    <a:pt x="296087" y="1912856"/>
                    <a:pt x="281026" y="1910319"/>
                    <a:pt x="272241" y="1919196"/>
                  </a:cubicBezTo>
                  <a:lnTo>
                    <a:pt x="273496" y="1919196"/>
                  </a:lnTo>
                  <a:cubicBezTo>
                    <a:pt x="262201" y="1929341"/>
                    <a:pt x="248395" y="1928073"/>
                    <a:pt x="235845" y="1933145"/>
                  </a:cubicBezTo>
                  <a:lnTo>
                    <a:pt x="229570" y="1933145"/>
                  </a:lnTo>
                  <a:lnTo>
                    <a:pt x="224550" y="1934413"/>
                  </a:lnTo>
                  <a:cubicBezTo>
                    <a:pt x="222040" y="1937584"/>
                    <a:pt x="219216" y="1939169"/>
                    <a:pt x="216706" y="1939010"/>
                  </a:cubicBezTo>
                  <a:lnTo>
                    <a:pt x="211914" y="1934296"/>
                  </a:lnTo>
                  <a:lnTo>
                    <a:pt x="201645" y="1920147"/>
                  </a:lnTo>
                  <a:cubicBezTo>
                    <a:pt x="201332" y="1915075"/>
                    <a:pt x="203842" y="1909686"/>
                    <a:pt x="208234" y="1903979"/>
                  </a:cubicBezTo>
                  <a:lnTo>
                    <a:pt x="208234" y="1902711"/>
                  </a:lnTo>
                  <a:cubicBezTo>
                    <a:pt x="219530" y="1895102"/>
                    <a:pt x="215765" y="1879885"/>
                    <a:pt x="224550" y="1871008"/>
                  </a:cubicBezTo>
                  <a:cubicBezTo>
                    <a:pt x="242120" y="1850719"/>
                    <a:pt x="250906" y="1815212"/>
                    <a:pt x="288557" y="1840574"/>
                  </a:cubicBezTo>
                  <a:lnTo>
                    <a:pt x="287302" y="1839306"/>
                  </a:lnTo>
                  <a:cubicBezTo>
                    <a:pt x="294832" y="1843110"/>
                    <a:pt x="298597" y="1848182"/>
                    <a:pt x="304872" y="1853255"/>
                  </a:cubicBezTo>
                  <a:cubicBezTo>
                    <a:pt x="311147" y="1853255"/>
                    <a:pt x="316167" y="1851987"/>
                    <a:pt x="322443" y="1850719"/>
                  </a:cubicBezTo>
                  <a:cubicBezTo>
                    <a:pt x="327463" y="1848182"/>
                    <a:pt x="332483" y="1844378"/>
                    <a:pt x="336248" y="1838038"/>
                  </a:cubicBezTo>
                  <a:lnTo>
                    <a:pt x="336248" y="1836769"/>
                  </a:lnTo>
                  <a:cubicBezTo>
                    <a:pt x="348485" y="1828210"/>
                    <a:pt x="352956" y="1808237"/>
                    <a:pt x="367134" y="1805206"/>
                  </a:cubicBezTo>
                  <a:close/>
                  <a:moveTo>
                    <a:pt x="466389" y="1738704"/>
                  </a:moveTo>
                  <a:cubicBezTo>
                    <a:pt x="471352" y="1741126"/>
                    <a:pt x="476316" y="1742336"/>
                    <a:pt x="481279" y="1742336"/>
                  </a:cubicBezTo>
                  <a:cubicBezTo>
                    <a:pt x="493687" y="1758076"/>
                    <a:pt x="475075" y="1764130"/>
                    <a:pt x="468871" y="1772606"/>
                  </a:cubicBezTo>
                  <a:lnTo>
                    <a:pt x="467630" y="1775027"/>
                  </a:lnTo>
                  <a:cubicBezTo>
                    <a:pt x="461426" y="1777449"/>
                    <a:pt x="456462" y="1783503"/>
                    <a:pt x="453981" y="1788346"/>
                  </a:cubicBezTo>
                  <a:lnTo>
                    <a:pt x="451499" y="1791978"/>
                  </a:lnTo>
                  <a:cubicBezTo>
                    <a:pt x="440332" y="1791978"/>
                    <a:pt x="426683" y="1808929"/>
                    <a:pt x="417997" y="1788346"/>
                  </a:cubicBezTo>
                  <a:cubicBezTo>
                    <a:pt x="420479" y="1784714"/>
                    <a:pt x="421719" y="1779871"/>
                    <a:pt x="420479" y="1777449"/>
                  </a:cubicBezTo>
                  <a:cubicBezTo>
                    <a:pt x="422960" y="1770184"/>
                    <a:pt x="429164" y="1764130"/>
                    <a:pt x="431646" y="1758076"/>
                  </a:cubicBezTo>
                  <a:cubicBezTo>
                    <a:pt x="441573" y="1745969"/>
                    <a:pt x="452740" y="1741126"/>
                    <a:pt x="466389" y="1738704"/>
                  </a:cubicBezTo>
                  <a:close/>
                  <a:moveTo>
                    <a:pt x="385024" y="1595829"/>
                  </a:moveTo>
                  <a:cubicBezTo>
                    <a:pt x="390096" y="1595829"/>
                    <a:pt x="395168" y="1595829"/>
                    <a:pt x="400240" y="1595829"/>
                  </a:cubicBezTo>
                  <a:cubicBezTo>
                    <a:pt x="400240" y="1606820"/>
                    <a:pt x="400240" y="1616589"/>
                    <a:pt x="400240" y="1626359"/>
                  </a:cubicBezTo>
                  <a:lnTo>
                    <a:pt x="392632" y="1627580"/>
                  </a:lnTo>
                  <a:lnTo>
                    <a:pt x="385024" y="1626359"/>
                  </a:lnTo>
                  <a:cubicBezTo>
                    <a:pt x="385024" y="1616589"/>
                    <a:pt x="385024" y="1606820"/>
                    <a:pt x="385024" y="1595829"/>
                  </a:cubicBezTo>
                  <a:close/>
                  <a:moveTo>
                    <a:pt x="625161" y="1578732"/>
                  </a:moveTo>
                  <a:lnTo>
                    <a:pt x="623897" y="1579954"/>
                  </a:lnTo>
                  <a:lnTo>
                    <a:pt x="624123" y="1579407"/>
                  </a:lnTo>
                  <a:lnTo>
                    <a:pt x="625161" y="1578732"/>
                  </a:lnTo>
                  <a:close/>
                  <a:moveTo>
                    <a:pt x="530369" y="1565300"/>
                  </a:moveTo>
                  <a:lnTo>
                    <a:pt x="530184" y="1565674"/>
                  </a:lnTo>
                  <a:lnTo>
                    <a:pt x="529105" y="1566521"/>
                  </a:lnTo>
                  <a:lnTo>
                    <a:pt x="530369" y="1565300"/>
                  </a:lnTo>
                  <a:close/>
                  <a:moveTo>
                    <a:pt x="670882" y="1547564"/>
                  </a:moveTo>
                  <a:lnTo>
                    <a:pt x="669623" y="1548838"/>
                  </a:lnTo>
                  <a:lnTo>
                    <a:pt x="669912" y="1548044"/>
                  </a:lnTo>
                  <a:lnTo>
                    <a:pt x="670882" y="1547564"/>
                  </a:lnTo>
                  <a:close/>
                  <a:moveTo>
                    <a:pt x="593722" y="1543472"/>
                  </a:moveTo>
                  <a:cubicBezTo>
                    <a:pt x="598935" y="1543625"/>
                    <a:pt x="604307" y="1545762"/>
                    <a:pt x="609994" y="1549425"/>
                  </a:cubicBezTo>
                  <a:lnTo>
                    <a:pt x="611258" y="1549425"/>
                  </a:lnTo>
                  <a:cubicBezTo>
                    <a:pt x="615998" y="1555836"/>
                    <a:pt x="627847" y="1560873"/>
                    <a:pt x="628143" y="1569689"/>
                  </a:cubicBezTo>
                  <a:lnTo>
                    <a:pt x="624123" y="1579407"/>
                  </a:lnTo>
                  <a:lnTo>
                    <a:pt x="609678" y="1588807"/>
                  </a:lnTo>
                  <a:cubicBezTo>
                    <a:pt x="603675" y="1590639"/>
                    <a:pt x="597356" y="1592165"/>
                    <a:pt x="592300" y="1597050"/>
                  </a:cubicBezTo>
                  <a:lnTo>
                    <a:pt x="593564" y="1595828"/>
                  </a:lnTo>
                  <a:cubicBezTo>
                    <a:pt x="584717" y="1606819"/>
                    <a:pt x="569550" y="1604376"/>
                    <a:pt x="559439" y="1611703"/>
                  </a:cubicBezTo>
                  <a:lnTo>
                    <a:pt x="560703" y="1610482"/>
                  </a:lnTo>
                  <a:cubicBezTo>
                    <a:pt x="555647" y="1616588"/>
                    <a:pt x="550592" y="1616588"/>
                    <a:pt x="545536" y="1611703"/>
                  </a:cubicBezTo>
                  <a:lnTo>
                    <a:pt x="546800" y="1612924"/>
                  </a:lnTo>
                  <a:cubicBezTo>
                    <a:pt x="533529" y="1603766"/>
                    <a:pt x="520258" y="1595294"/>
                    <a:pt x="522450" y="1581328"/>
                  </a:cubicBezTo>
                  <a:lnTo>
                    <a:pt x="530184" y="1565674"/>
                  </a:lnTo>
                  <a:lnTo>
                    <a:pt x="549328" y="1550646"/>
                  </a:lnTo>
                  <a:cubicBezTo>
                    <a:pt x="558175" y="1550646"/>
                    <a:pt x="568286" y="1549425"/>
                    <a:pt x="578397" y="1549425"/>
                  </a:cubicBezTo>
                  <a:cubicBezTo>
                    <a:pt x="583453" y="1545151"/>
                    <a:pt x="588508" y="1543319"/>
                    <a:pt x="593722" y="1543472"/>
                  </a:cubicBezTo>
                  <a:close/>
                  <a:moveTo>
                    <a:pt x="275476" y="1499380"/>
                  </a:moveTo>
                  <a:lnTo>
                    <a:pt x="276717" y="1500621"/>
                  </a:lnTo>
                  <a:lnTo>
                    <a:pt x="275476" y="1499702"/>
                  </a:lnTo>
                  <a:lnTo>
                    <a:pt x="275476" y="1499380"/>
                  </a:lnTo>
                  <a:close/>
                  <a:moveTo>
                    <a:pt x="656401" y="1477162"/>
                  </a:moveTo>
                  <a:cubicBezTo>
                    <a:pt x="661752" y="1477162"/>
                    <a:pt x="667104" y="1479392"/>
                    <a:pt x="672141" y="1483852"/>
                  </a:cubicBezTo>
                  <a:cubicBezTo>
                    <a:pt x="677808" y="1494683"/>
                    <a:pt x="681271" y="1505833"/>
                    <a:pt x="681271" y="1516823"/>
                  </a:cubicBezTo>
                  <a:lnTo>
                    <a:pt x="669912" y="1548044"/>
                  </a:lnTo>
                  <a:lnTo>
                    <a:pt x="649318" y="1558236"/>
                  </a:lnTo>
                  <a:cubicBezTo>
                    <a:pt x="641920" y="1558395"/>
                    <a:pt x="634365" y="1555210"/>
                    <a:pt x="626809" y="1548838"/>
                  </a:cubicBezTo>
                  <a:lnTo>
                    <a:pt x="626809" y="1522079"/>
                  </a:lnTo>
                  <a:cubicBezTo>
                    <a:pt x="631846" y="1510611"/>
                    <a:pt x="630587" y="1495320"/>
                    <a:pt x="640661" y="1483852"/>
                  </a:cubicBezTo>
                  <a:cubicBezTo>
                    <a:pt x="645698" y="1479392"/>
                    <a:pt x="651049" y="1477162"/>
                    <a:pt x="656401" y="1477162"/>
                  </a:cubicBezTo>
                  <a:close/>
                  <a:moveTo>
                    <a:pt x="675128" y="1377215"/>
                  </a:moveTo>
                  <a:lnTo>
                    <a:pt x="706668" y="1377215"/>
                  </a:lnTo>
                  <a:cubicBezTo>
                    <a:pt x="707950" y="1381993"/>
                    <a:pt x="706668" y="1386771"/>
                    <a:pt x="706668" y="1391549"/>
                  </a:cubicBezTo>
                  <a:lnTo>
                    <a:pt x="675897" y="1391549"/>
                  </a:lnTo>
                  <a:cubicBezTo>
                    <a:pt x="672051" y="1387966"/>
                    <a:pt x="670769" y="1385577"/>
                    <a:pt x="672051" y="1381993"/>
                  </a:cubicBezTo>
                  <a:lnTo>
                    <a:pt x="675128" y="1377215"/>
                  </a:lnTo>
                  <a:close/>
                  <a:moveTo>
                    <a:pt x="675897" y="1376020"/>
                  </a:moveTo>
                  <a:lnTo>
                    <a:pt x="675128" y="1377215"/>
                  </a:lnTo>
                  <a:lnTo>
                    <a:pt x="674615" y="1377215"/>
                  </a:lnTo>
                  <a:lnTo>
                    <a:pt x="675897" y="1376020"/>
                  </a:lnTo>
                  <a:close/>
                  <a:moveTo>
                    <a:pt x="513431" y="1370521"/>
                  </a:moveTo>
                  <a:cubicBezTo>
                    <a:pt x="518365" y="1373057"/>
                    <a:pt x="523299" y="1373057"/>
                    <a:pt x="529467" y="1373057"/>
                  </a:cubicBezTo>
                  <a:cubicBezTo>
                    <a:pt x="533167" y="1379398"/>
                    <a:pt x="539335" y="1383202"/>
                    <a:pt x="545503" y="1388275"/>
                  </a:cubicBezTo>
                  <a:lnTo>
                    <a:pt x="546736" y="1389543"/>
                  </a:lnTo>
                  <a:cubicBezTo>
                    <a:pt x="552904" y="1400956"/>
                    <a:pt x="554137" y="1412369"/>
                    <a:pt x="544269" y="1422515"/>
                  </a:cubicBezTo>
                  <a:lnTo>
                    <a:pt x="544269" y="1421246"/>
                  </a:lnTo>
                  <a:cubicBezTo>
                    <a:pt x="527000" y="1435196"/>
                    <a:pt x="523299" y="1413638"/>
                    <a:pt x="512197" y="1408565"/>
                  </a:cubicBezTo>
                  <a:lnTo>
                    <a:pt x="510964" y="1407297"/>
                  </a:lnTo>
                  <a:cubicBezTo>
                    <a:pt x="507263" y="1399688"/>
                    <a:pt x="503563" y="1394616"/>
                    <a:pt x="497395" y="1392079"/>
                  </a:cubicBezTo>
                  <a:lnTo>
                    <a:pt x="494928" y="1390811"/>
                  </a:lnTo>
                  <a:cubicBezTo>
                    <a:pt x="497395" y="1379398"/>
                    <a:pt x="503563" y="1373057"/>
                    <a:pt x="513431" y="1370521"/>
                  </a:cubicBezTo>
                  <a:close/>
                  <a:moveTo>
                    <a:pt x="226613" y="1340456"/>
                  </a:moveTo>
                  <a:lnTo>
                    <a:pt x="220880" y="1345454"/>
                  </a:lnTo>
                  <a:cubicBezTo>
                    <a:pt x="219639" y="1348868"/>
                    <a:pt x="219716" y="1351506"/>
                    <a:pt x="220647" y="1353639"/>
                  </a:cubicBezTo>
                  <a:lnTo>
                    <a:pt x="224877" y="1358106"/>
                  </a:lnTo>
                  <a:lnTo>
                    <a:pt x="225044" y="1355855"/>
                  </a:lnTo>
                  <a:lnTo>
                    <a:pt x="226613" y="1340456"/>
                  </a:lnTo>
                  <a:close/>
                  <a:moveTo>
                    <a:pt x="696733" y="1210236"/>
                  </a:moveTo>
                  <a:cubicBezTo>
                    <a:pt x="702194" y="1209321"/>
                    <a:pt x="709529" y="1210913"/>
                    <a:pt x="719734" y="1216324"/>
                  </a:cubicBezTo>
                  <a:cubicBezTo>
                    <a:pt x="729938" y="1232877"/>
                    <a:pt x="728663" y="1249430"/>
                    <a:pt x="719734" y="1265983"/>
                  </a:cubicBezTo>
                  <a:cubicBezTo>
                    <a:pt x="718458" y="1268530"/>
                    <a:pt x="717182" y="1271076"/>
                    <a:pt x="718458" y="1274896"/>
                  </a:cubicBezTo>
                  <a:cubicBezTo>
                    <a:pt x="705702" y="1297816"/>
                    <a:pt x="689119" y="1292722"/>
                    <a:pt x="672536" y="1282536"/>
                  </a:cubicBezTo>
                  <a:cubicBezTo>
                    <a:pt x="659780" y="1273623"/>
                    <a:pt x="662331" y="1260890"/>
                    <a:pt x="671260" y="1249430"/>
                  </a:cubicBezTo>
                  <a:lnTo>
                    <a:pt x="671260" y="1250703"/>
                  </a:lnTo>
                  <a:cubicBezTo>
                    <a:pt x="680828" y="1238288"/>
                    <a:pt x="680349" y="1212982"/>
                    <a:pt x="696733" y="1210236"/>
                  </a:cubicBezTo>
                  <a:close/>
                  <a:moveTo>
                    <a:pt x="753194" y="1084774"/>
                  </a:moveTo>
                  <a:cubicBezTo>
                    <a:pt x="758366" y="1084774"/>
                    <a:pt x="763538" y="1084774"/>
                    <a:pt x="768709" y="1084774"/>
                  </a:cubicBezTo>
                  <a:cubicBezTo>
                    <a:pt x="772588" y="1087129"/>
                    <a:pt x="773881" y="1090663"/>
                    <a:pt x="773881" y="1095373"/>
                  </a:cubicBezTo>
                  <a:cubicBezTo>
                    <a:pt x="772588" y="1097729"/>
                    <a:pt x="771295" y="1100084"/>
                    <a:pt x="770002" y="1100084"/>
                  </a:cubicBezTo>
                  <a:cubicBezTo>
                    <a:pt x="760952" y="1097729"/>
                    <a:pt x="755780" y="1093018"/>
                    <a:pt x="753194" y="1084774"/>
                  </a:cubicBezTo>
                  <a:close/>
                  <a:moveTo>
                    <a:pt x="226818" y="988697"/>
                  </a:moveTo>
                  <a:cubicBezTo>
                    <a:pt x="213093" y="1002346"/>
                    <a:pt x="199367" y="1018477"/>
                    <a:pt x="183146" y="1035849"/>
                  </a:cubicBezTo>
                  <a:cubicBezTo>
                    <a:pt x="204358" y="1055703"/>
                    <a:pt x="226818" y="1073075"/>
                    <a:pt x="244287" y="1095410"/>
                  </a:cubicBezTo>
                  <a:cubicBezTo>
                    <a:pt x="251150" y="1103475"/>
                    <a:pt x="249902" y="1108128"/>
                    <a:pt x="245379" y="1111075"/>
                  </a:cubicBezTo>
                  <a:lnTo>
                    <a:pt x="239767" y="1112717"/>
                  </a:lnTo>
                  <a:lnTo>
                    <a:pt x="257297" y="1132532"/>
                  </a:lnTo>
                  <a:cubicBezTo>
                    <a:pt x="267442" y="1159603"/>
                    <a:pt x="253588" y="1196481"/>
                    <a:pt x="273602" y="1219660"/>
                  </a:cubicBezTo>
                  <a:lnTo>
                    <a:pt x="285144" y="1228278"/>
                  </a:lnTo>
                  <a:lnTo>
                    <a:pt x="269126" y="1190137"/>
                  </a:lnTo>
                  <a:cubicBezTo>
                    <a:pt x="261004" y="1157343"/>
                    <a:pt x="266613" y="1126726"/>
                    <a:pt x="285731" y="1096059"/>
                  </a:cubicBezTo>
                  <a:lnTo>
                    <a:pt x="305167" y="1070735"/>
                  </a:lnTo>
                  <a:lnTo>
                    <a:pt x="304052" y="1069339"/>
                  </a:lnTo>
                  <a:lnTo>
                    <a:pt x="285464" y="1078038"/>
                  </a:lnTo>
                  <a:cubicBezTo>
                    <a:pt x="280473" y="1079279"/>
                    <a:pt x="275482" y="1076797"/>
                    <a:pt x="271739" y="1075556"/>
                  </a:cubicBezTo>
                  <a:cubicBezTo>
                    <a:pt x="282969" y="1033367"/>
                    <a:pt x="238048" y="1018477"/>
                    <a:pt x="226818" y="988697"/>
                  </a:cubicBezTo>
                  <a:close/>
                  <a:moveTo>
                    <a:pt x="615524" y="876267"/>
                  </a:moveTo>
                  <a:lnTo>
                    <a:pt x="615320" y="881484"/>
                  </a:lnTo>
                  <a:lnTo>
                    <a:pt x="621182" y="876267"/>
                  </a:lnTo>
                  <a:lnTo>
                    <a:pt x="615524" y="876267"/>
                  </a:lnTo>
                  <a:close/>
                  <a:moveTo>
                    <a:pt x="551914" y="861810"/>
                  </a:moveTo>
                  <a:lnTo>
                    <a:pt x="540677" y="862790"/>
                  </a:lnTo>
                  <a:cubicBezTo>
                    <a:pt x="535256" y="863604"/>
                    <a:pt x="531435" y="864767"/>
                    <a:pt x="528472" y="866784"/>
                  </a:cubicBezTo>
                  <a:lnTo>
                    <a:pt x="523349" y="876854"/>
                  </a:lnTo>
                  <a:lnTo>
                    <a:pt x="539762" y="872106"/>
                  </a:lnTo>
                  <a:lnTo>
                    <a:pt x="556429" y="868662"/>
                  </a:lnTo>
                  <a:lnTo>
                    <a:pt x="551843" y="862581"/>
                  </a:lnTo>
                  <a:lnTo>
                    <a:pt x="551914" y="861810"/>
                  </a:lnTo>
                  <a:close/>
                  <a:moveTo>
                    <a:pt x="477465" y="635799"/>
                  </a:moveTo>
                  <a:lnTo>
                    <a:pt x="465758" y="676296"/>
                  </a:lnTo>
                  <a:lnTo>
                    <a:pt x="461488" y="686003"/>
                  </a:lnTo>
                  <a:lnTo>
                    <a:pt x="472633" y="674142"/>
                  </a:lnTo>
                  <a:cubicBezTo>
                    <a:pt x="475597" y="666697"/>
                    <a:pt x="476844" y="657546"/>
                    <a:pt x="477351" y="647929"/>
                  </a:cubicBezTo>
                  <a:lnTo>
                    <a:pt x="477465" y="635799"/>
                  </a:lnTo>
                  <a:close/>
                  <a:moveTo>
                    <a:pt x="636874" y="610393"/>
                  </a:moveTo>
                  <a:cubicBezTo>
                    <a:pt x="629231" y="609928"/>
                    <a:pt x="621120" y="612720"/>
                    <a:pt x="612386" y="618924"/>
                  </a:cubicBezTo>
                  <a:cubicBezTo>
                    <a:pt x="603651" y="625129"/>
                    <a:pt x="599908" y="631023"/>
                    <a:pt x="600064" y="636917"/>
                  </a:cubicBezTo>
                  <a:lnTo>
                    <a:pt x="602893" y="641513"/>
                  </a:lnTo>
                  <a:lnTo>
                    <a:pt x="609079" y="630072"/>
                  </a:lnTo>
                  <a:cubicBezTo>
                    <a:pt x="616409" y="621518"/>
                    <a:pt x="626079" y="614986"/>
                    <a:pt x="639179" y="612497"/>
                  </a:cubicBezTo>
                  <a:lnTo>
                    <a:pt x="640084" y="612024"/>
                  </a:lnTo>
                  <a:lnTo>
                    <a:pt x="636874" y="610393"/>
                  </a:lnTo>
                  <a:close/>
                  <a:moveTo>
                    <a:pt x="501783" y="494742"/>
                  </a:moveTo>
                  <a:lnTo>
                    <a:pt x="498337" y="514410"/>
                  </a:lnTo>
                  <a:lnTo>
                    <a:pt x="505703" y="544230"/>
                  </a:lnTo>
                  <a:cubicBezTo>
                    <a:pt x="504434" y="550340"/>
                    <a:pt x="498728" y="553473"/>
                    <a:pt x="487315" y="559740"/>
                  </a:cubicBezTo>
                  <a:cubicBezTo>
                    <a:pt x="478439" y="564753"/>
                    <a:pt x="469562" y="568513"/>
                    <a:pt x="460686" y="574779"/>
                  </a:cubicBezTo>
                  <a:cubicBezTo>
                    <a:pt x="456881" y="577286"/>
                    <a:pt x="454345" y="583552"/>
                    <a:pt x="454345" y="587312"/>
                  </a:cubicBezTo>
                  <a:cubicBezTo>
                    <a:pt x="454345" y="598592"/>
                    <a:pt x="464490" y="597339"/>
                    <a:pt x="472098" y="596085"/>
                  </a:cubicBezTo>
                  <a:cubicBezTo>
                    <a:pt x="477171" y="594832"/>
                    <a:pt x="482243" y="595145"/>
                    <a:pt x="486681" y="597025"/>
                  </a:cubicBezTo>
                  <a:lnTo>
                    <a:pt x="491834" y="601968"/>
                  </a:lnTo>
                  <a:lnTo>
                    <a:pt x="496341" y="596589"/>
                  </a:lnTo>
                  <a:cubicBezTo>
                    <a:pt x="510067" y="589144"/>
                    <a:pt x="532527" y="599071"/>
                    <a:pt x="540014" y="573013"/>
                  </a:cubicBezTo>
                  <a:cubicBezTo>
                    <a:pt x="544381" y="556882"/>
                    <a:pt x="552491" y="551298"/>
                    <a:pt x="562318" y="550833"/>
                  </a:cubicBezTo>
                  <a:lnTo>
                    <a:pt x="580934" y="555704"/>
                  </a:lnTo>
                  <a:lnTo>
                    <a:pt x="571493" y="540334"/>
                  </a:lnTo>
                  <a:lnTo>
                    <a:pt x="555104" y="516561"/>
                  </a:lnTo>
                  <a:lnTo>
                    <a:pt x="551024" y="519817"/>
                  </a:lnTo>
                  <a:cubicBezTo>
                    <a:pt x="540340" y="527346"/>
                    <a:pt x="537715" y="523844"/>
                    <a:pt x="524345" y="509837"/>
                  </a:cubicBezTo>
                  <a:lnTo>
                    <a:pt x="501783" y="494742"/>
                  </a:lnTo>
                  <a:close/>
                  <a:moveTo>
                    <a:pt x="667710" y="465"/>
                  </a:moveTo>
                  <a:cubicBezTo>
                    <a:pt x="667710" y="16670"/>
                    <a:pt x="670185" y="32876"/>
                    <a:pt x="666472" y="47835"/>
                  </a:cubicBezTo>
                  <a:cubicBezTo>
                    <a:pt x="656573" y="81493"/>
                    <a:pt x="665235" y="103932"/>
                    <a:pt x="699884" y="116398"/>
                  </a:cubicBezTo>
                  <a:cubicBezTo>
                    <a:pt x="711021" y="120138"/>
                    <a:pt x="713496" y="133850"/>
                    <a:pt x="702358" y="140083"/>
                  </a:cubicBezTo>
                  <a:cubicBezTo>
                    <a:pt x="662760" y="163769"/>
                    <a:pt x="670185" y="216126"/>
                    <a:pt x="640486" y="246044"/>
                  </a:cubicBezTo>
                  <a:cubicBezTo>
                    <a:pt x="637393" y="249161"/>
                    <a:pt x="638321" y="254147"/>
                    <a:pt x="641105" y="259134"/>
                  </a:cubicBezTo>
                  <a:lnTo>
                    <a:pt x="648453" y="267316"/>
                  </a:lnTo>
                  <a:lnTo>
                    <a:pt x="652904" y="255413"/>
                  </a:lnTo>
                  <a:cubicBezTo>
                    <a:pt x="666628" y="244216"/>
                    <a:pt x="679729" y="241105"/>
                    <a:pt x="690646" y="244371"/>
                  </a:cubicBezTo>
                  <a:cubicBezTo>
                    <a:pt x="701563" y="247637"/>
                    <a:pt x="710296" y="257280"/>
                    <a:pt x="715287" y="271588"/>
                  </a:cubicBezTo>
                  <a:cubicBezTo>
                    <a:pt x="741488" y="338774"/>
                    <a:pt x="773927" y="405961"/>
                    <a:pt x="752717" y="481857"/>
                  </a:cubicBezTo>
                  <a:cubicBezTo>
                    <a:pt x="751469" y="506741"/>
                    <a:pt x="750222" y="531625"/>
                    <a:pt x="750222" y="557753"/>
                  </a:cubicBezTo>
                  <a:cubicBezTo>
                    <a:pt x="746479" y="561485"/>
                    <a:pt x="746479" y="565218"/>
                    <a:pt x="748974" y="570195"/>
                  </a:cubicBezTo>
                  <a:cubicBezTo>
                    <a:pt x="731507" y="595079"/>
                    <a:pt x="755212" y="628672"/>
                    <a:pt x="732754" y="652312"/>
                  </a:cubicBezTo>
                  <a:lnTo>
                    <a:pt x="731507" y="651067"/>
                  </a:lnTo>
                  <a:cubicBezTo>
                    <a:pt x="722773" y="658533"/>
                    <a:pt x="719030" y="665998"/>
                    <a:pt x="719030" y="677196"/>
                  </a:cubicBezTo>
                  <a:cubicBezTo>
                    <a:pt x="719030" y="705812"/>
                    <a:pt x="717782" y="734429"/>
                    <a:pt x="716535" y="763045"/>
                  </a:cubicBezTo>
                  <a:cubicBezTo>
                    <a:pt x="699067" y="776731"/>
                    <a:pt x="706553" y="796639"/>
                    <a:pt x="705306" y="814057"/>
                  </a:cubicBezTo>
                  <a:cubicBezTo>
                    <a:pt x="704058" y="843918"/>
                    <a:pt x="704058" y="875023"/>
                    <a:pt x="704058" y="906128"/>
                  </a:cubicBezTo>
                  <a:cubicBezTo>
                    <a:pt x="705306" y="926035"/>
                    <a:pt x="696572" y="940965"/>
                    <a:pt x="685343" y="954651"/>
                  </a:cubicBezTo>
                  <a:lnTo>
                    <a:pt x="677857" y="954651"/>
                  </a:lnTo>
                  <a:lnTo>
                    <a:pt x="670371" y="957140"/>
                  </a:lnTo>
                  <a:cubicBezTo>
                    <a:pt x="671619" y="949675"/>
                    <a:pt x="671619" y="940965"/>
                    <a:pt x="675362" y="934744"/>
                  </a:cubicBezTo>
                  <a:cubicBezTo>
                    <a:pt x="680352" y="922925"/>
                    <a:pt x="680664" y="913904"/>
                    <a:pt x="676921" y="906906"/>
                  </a:cubicBezTo>
                  <a:lnTo>
                    <a:pt x="662655" y="897064"/>
                  </a:lnTo>
                  <a:lnTo>
                    <a:pt x="660279" y="932750"/>
                  </a:lnTo>
                  <a:cubicBezTo>
                    <a:pt x="661528" y="945254"/>
                    <a:pt x="664026" y="959009"/>
                    <a:pt x="654035" y="969012"/>
                  </a:cubicBezTo>
                  <a:lnTo>
                    <a:pt x="657782" y="971513"/>
                  </a:lnTo>
                  <a:lnTo>
                    <a:pt x="640274" y="986705"/>
                  </a:lnTo>
                  <a:lnTo>
                    <a:pt x="640297" y="986518"/>
                  </a:lnTo>
                  <a:lnTo>
                    <a:pt x="639048" y="987768"/>
                  </a:lnTo>
                  <a:lnTo>
                    <a:pt x="640274" y="986705"/>
                  </a:lnTo>
                  <a:lnTo>
                    <a:pt x="631965" y="1052750"/>
                  </a:lnTo>
                  <a:cubicBezTo>
                    <a:pt x="630385" y="1119451"/>
                    <a:pt x="643732" y="1187207"/>
                    <a:pt x="624062" y="1252853"/>
                  </a:cubicBezTo>
                  <a:cubicBezTo>
                    <a:pt x="602831" y="1277861"/>
                    <a:pt x="570360" y="1249102"/>
                    <a:pt x="547880" y="1269108"/>
                  </a:cubicBezTo>
                  <a:cubicBezTo>
                    <a:pt x="540387" y="1269108"/>
                    <a:pt x="535391" y="1264107"/>
                    <a:pt x="531645" y="1257855"/>
                  </a:cubicBezTo>
                  <a:lnTo>
                    <a:pt x="532894" y="1257855"/>
                  </a:lnTo>
                  <a:cubicBezTo>
                    <a:pt x="486685" y="1229095"/>
                    <a:pt x="506667" y="1290365"/>
                    <a:pt x="484187" y="1292866"/>
                  </a:cubicBezTo>
                  <a:cubicBezTo>
                    <a:pt x="484187" y="1299118"/>
                    <a:pt x="484187" y="1304119"/>
                    <a:pt x="482938" y="1310371"/>
                  </a:cubicBezTo>
                  <a:cubicBezTo>
                    <a:pt x="487934" y="1315373"/>
                    <a:pt x="492929" y="1320375"/>
                    <a:pt x="497925" y="1325376"/>
                  </a:cubicBezTo>
                  <a:lnTo>
                    <a:pt x="499174" y="1325376"/>
                  </a:lnTo>
                  <a:cubicBezTo>
                    <a:pt x="506667" y="1369140"/>
                    <a:pt x="469201" y="1361638"/>
                    <a:pt x="446721" y="1370391"/>
                  </a:cubicBezTo>
                  <a:lnTo>
                    <a:pt x="447970" y="1369140"/>
                  </a:lnTo>
                  <a:cubicBezTo>
                    <a:pt x="441725" y="1384145"/>
                    <a:pt x="425490" y="1380394"/>
                    <a:pt x="415499" y="1387896"/>
                  </a:cubicBezTo>
                  <a:lnTo>
                    <a:pt x="417996" y="1386646"/>
                  </a:lnTo>
                  <a:cubicBezTo>
                    <a:pt x="403010" y="1405402"/>
                    <a:pt x="380530" y="1392898"/>
                    <a:pt x="364295" y="1402901"/>
                  </a:cubicBezTo>
                  <a:lnTo>
                    <a:pt x="358050" y="1402901"/>
                  </a:lnTo>
                  <a:lnTo>
                    <a:pt x="354304" y="1405402"/>
                  </a:lnTo>
                  <a:cubicBezTo>
                    <a:pt x="341815" y="1420407"/>
                    <a:pt x="319335" y="1406652"/>
                    <a:pt x="306846" y="1421657"/>
                  </a:cubicBezTo>
                  <a:lnTo>
                    <a:pt x="305597" y="1421657"/>
                  </a:lnTo>
                  <a:cubicBezTo>
                    <a:pt x="299353" y="1426659"/>
                    <a:pt x="295606" y="1434161"/>
                    <a:pt x="288113" y="1435412"/>
                  </a:cubicBezTo>
                  <a:cubicBezTo>
                    <a:pt x="285615" y="1442914"/>
                    <a:pt x="279371" y="1447916"/>
                    <a:pt x="273126" y="1452917"/>
                  </a:cubicBezTo>
                  <a:cubicBezTo>
                    <a:pt x="270004" y="1457294"/>
                    <a:pt x="267819" y="1462295"/>
                    <a:pt x="264852" y="1466984"/>
                  </a:cubicBezTo>
                  <a:lnTo>
                    <a:pt x="257795" y="1473624"/>
                  </a:lnTo>
                  <a:lnTo>
                    <a:pt x="259345" y="1478277"/>
                  </a:lnTo>
                  <a:cubicBezTo>
                    <a:pt x="260586" y="1483243"/>
                    <a:pt x="262137" y="1487898"/>
                    <a:pt x="264774" y="1491777"/>
                  </a:cubicBezTo>
                  <a:lnTo>
                    <a:pt x="275476" y="1499702"/>
                  </a:lnTo>
                  <a:lnTo>
                    <a:pt x="275476" y="1520483"/>
                  </a:lnTo>
                  <a:cubicBezTo>
                    <a:pt x="219639" y="1534138"/>
                    <a:pt x="167524" y="1505587"/>
                    <a:pt x="114168" y="1499380"/>
                  </a:cubicBezTo>
                  <a:cubicBezTo>
                    <a:pt x="70739" y="1495656"/>
                    <a:pt x="84388" y="1446003"/>
                    <a:pt x="86870" y="1412486"/>
                  </a:cubicBezTo>
                  <a:cubicBezTo>
                    <a:pt x="86870" y="1406280"/>
                    <a:pt x="88111" y="1400073"/>
                    <a:pt x="89352" y="1393866"/>
                  </a:cubicBezTo>
                  <a:cubicBezTo>
                    <a:pt x="91833" y="1385177"/>
                    <a:pt x="95556" y="1377729"/>
                    <a:pt x="94315" y="1369040"/>
                  </a:cubicBezTo>
                  <a:cubicBezTo>
                    <a:pt x="91833" y="1362833"/>
                    <a:pt x="90592" y="1357868"/>
                    <a:pt x="88111" y="1352902"/>
                  </a:cubicBezTo>
                  <a:cubicBezTo>
                    <a:pt x="81907" y="1346695"/>
                    <a:pt x="73221" y="1345454"/>
                    <a:pt x="63294" y="1344213"/>
                  </a:cubicBezTo>
                  <a:cubicBezTo>
                    <a:pt x="-11156" y="1330558"/>
                    <a:pt x="-16119" y="1321869"/>
                    <a:pt x="28551" y="1267250"/>
                  </a:cubicBezTo>
                  <a:cubicBezTo>
                    <a:pt x="55849" y="1233734"/>
                    <a:pt x="60812" y="1186563"/>
                    <a:pt x="93074" y="1156771"/>
                  </a:cubicBezTo>
                  <a:cubicBezTo>
                    <a:pt x="95556" y="1149323"/>
                    <a:pt x="100519" y="1143116"/>
                    <a:pt x="104242" y="1136909"/>
                  </a:cubicBezTo>
                  <a:cubicBezTo>
                    <a:pt x="117891" y="1124496"/>
                    <a:pt x="122854" y="1084773"/>
                    <a:pt x="151393" y="1114565"/>
                  </a:cubicBezTo>
                  <a:cubicBezTo>
                    <a:pt x="182414" y="1144357"/>
                    <a:pt x="188618" y="1104634"/>
                    <a:pt x="205990" y="1100910"/>
                  </a:cubicBezTo>
                  <a:lnTo>
                    <a:pt x="213156" y="1102917"/>
                  </a:lnTo>
                  <a:lnTo>
                    <a:pt x="210597" y="1100373"/>
                  </a:lnTo>
                  <a:cubicBezTo>
                    <a:pt x="186889" y="1089205"/>
                    <a:pt x="165677" y="1076797"/>
                    <a:pt x="158190" y="1048258"/>
                  </a:cubicBezTo>
                  <a:cubicBezTo>
                    <a:pt x="155694" y="1038331"/>
                    <a:pt x="141969" y="1038331"/>
                    <a:pt x="130738" y="1035849"/>
                  </a:cubicBezTo>
                  <a:cubicBezTo>
                    <a:pt x="115765" y="932859"/>
                    <a:pt x="203110" y="839795"/>
                    <a:pt x="309173" y="845999"/>
                  </a:cubicBezTo>
                  <a:lnTo>
                    <a:pt x="315411" y="844759"/>
                  </a:lnTo>
                  <a:cubicBezTo>
                    <a:pt x="315411" y="844759"/>
                    <a:pt x="309173" y="844759"/>
                    <a:pt x="307925" y="843518"/>
                  </a:cubicBezTo>
                  <a:cubicBezTo>
                    <a:pt x="250526" y="772789"/>
                    <a:pt x="269243" y="765344"/>
                    <a:pt x="322898" y="702061"/>
                  </a:cubicBezTo>
                  <a:cubicBezTo>
                    <a:pt x="367819" y="648704"/>
                    <a:pt x="385288" y="676003"/>
                    <a:pt x="426465" y="688412"/>
                  </a:cubicBezTo>
                  <a:lnTo>
                    <a:pt x="428101" y="688501"/>
                  </a:lnTo>
                  <a:lnTo>
                    <a:pt x="421851" y="685226"/>
                  </a:lnTo>
                  <a:cubicBezTo>
                    <a:pt x="414084" y="677863"/>
                    <a:pt x="408060" y="668776"/>
                    <a:pt x="408694" y="662510"/>
                  </a:cubicBezTo>
                  <a:cubicBezTo>
                    <a:pt x="409962" y="648724"/>
                    <a:pt x="413766" y="634937"/>
                    <a:pt x="418839" y="623658"/>
                  </a:cubicBezTo>
                  <a:cubicBezTo>
                    <a:pt x="432788" y="593579"/>
                    <a:pt x="425179" y="562246"/>
                    <a:pt x="428983" y="532167"/>
                  </a:cubicBezTo>
                  <a:cubicBezTo>
                    <a:pt x="431520" y="515875"/>
                    <a:pt x="413766" y="513368"/>
                    <a:pt x="399817" y="510861"/>
                  </a:cubicBezTo>
                  <a:cubicBezTo>
                    <a:pt x="399817" y="508355"/>
                    <a:pt x="399817" y="505848"/>
                    <a:pt x="399817" y="503342"/>
                  </a:cubicBezTo>
                  <a:cubicBezTo>
                    <a:pt x="384600" y="472323"/>
                    <a:pt x="387929" y="448353"/>
                    <a:pt x="407664" y="430376"/>
                  </a:cubicBezTo>
                  <a:lnTo>
                    <a:pt x="412907" y="427033"/>
                  </a:lnTo>
                  <a:lnTo>
                    <a:pt x="412795" y="413088"/>
                  </a:lnTo>
                  <a:cubicBezTo>
                    <a:pt x="390521" y="355745"/>
                    <a:pt x="430119" y="249784"/>
                    <a:pt x="498179" y="208646"/>
                  </a:cubicBezTo>
                  <a:cubicBezTo>
                    <a:pt x="548915" y="176235"/>
                    <a:pt x="562527" y="131357"/>
                    <a:pt x="567476" y="77754"/>
                  </a:cubicBezTo>
                  <a:cubicBezTo>
                    <a:pt x="568714" y="66534"/>
                    <a:pt x="576139" y="60301"/>
                    <a:pt x="589751" y="64041"/>
                  </a:cubicBezTo>
                  <a:cubicBezTo>
                    <a:pt x="594700" y="61548"/>
                    <a:pt x="599650" y="60301"/>
                    <a:pt x="604600" y="56561"/>
                  </a:cubicBezTo>
                  <a:cubicBezTo>
                    <a:pt x="616974" y="49082"/>
                    <a:pt x="609550" y="30383"/>
                    <a:pt x="619449" y="22903"/>
                  </a:cubicBezTo>
                  <a:cubicBezTo>
                    <a:pt x="625637" y="17917"/>
                    <a:pt x="639249" y="22903"/>
                    <a:pt x="647911" y="19164"/>
                  </a:cubicBezTo>
                  <a:cubicBezTo>
                    <a:pt x="656573" y="16670"/>
                    <a:pt x="650386" y="-3275"/>
                    <a:pt x="667710" y="465"/>
                  </a:cubicBezTo>
                  <a:close/>
                </a:path>
              </a:pathLst>
            </a:custGeom>
            <a:solidFill>
              <a:srgbClr val="FCDC61">
                <a:alpha val="29800"/>
              </a:srgbClr>
            </a:solidFill>
            <a:ln>
              <a:noFill/>
            </a:ln>
          </p:spPr>
          <p:txBody>
            <a:bodyPr anchorCtr="0" anchor="ctr" bIns="22850" lIns="45725" spcFirstLastPara="1" rIns="45725" wrap="square" tIns="2285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747993"/>
                </a:solidFill>
                <a:latin typeface="Jost Light"/>
                <a:ea typeface="Jost Light"/>
                <a:cs typeface="Jost Light"/>
                <a:sym typeface="Jost Light"/>
              </a:endParaRPr>
            </a:p>
          </p:txBody>
        </p:sp>
        <p:sp>
          <p:nvSpPr>
            <p:cNvPr id="1017" name="Google Shape;1017;g311d5cb9a0a_0_734"/>
            <p:cNvSpPr/>
            <p:nvPr/>
          </p:nvSpPr>
          <p:spPr>
            <a:xfrm>
              <a:off x="11908231" y="4766003"/>
              <a:ext cx="1620943" cy="1491914"/>
            </a:xfrm>
            <a:custGeom>
              <a:rect b="b" l="l" r="r" t="t"/>
              <a:pathLst>
                <a:path extrusionOk="0" h="1491914" w="1620943">
                  <a:moveTo>
                    <a:pt x="1128332" y="1472631"/>
                  </a:moveTo>
                  <a:cubicBezTo>
                    <a:pt x="1130038" y="1472631"/>
                    <a:pt x="1132314" y="1473198"/>
                    <a:pt x="1134021" y="1473765"/>
                  </a:cubicBezTo>
                  <a:cubicBezTo>
                    <a:pt x="1147677" y="1480004"/>
                    <a:pt x="1169298" y="1466960"/>
                    <a:pt x="1175557" y="1490779"/>
                  </a:cubicBezTo>
                  <a:lnTo>
                    <a:pt x="1176126" y="1490779"/>
                  </a:lnTo>
                  <a:cubicBezTo>
                    <a:pt x="1153935" y="1491346"/>
                    <a:pt x="1132314" y="1491346"/>
                    <a:pt x="1110693" y="1491914"/>
                  </a:cubicBezTo>
                  <a:cubicBezTo>
                    <a:pt x="1108986" y="1490779"/>
                    <a:pt x="1107848" y="1490212"/>
                    <a:pt x="1105572" y="1490212"/>
                  </a:cubicBezTo>
                  <a:cubicBezTo>
                    <a:pt x="1102159" y="1489078"/>
                    <a:pt x="1100451" y="1486809"/>
                    <a:pt x="1101589" y="1483407"/>
                  </a:cubicBezTo>
                  <a:cubicBezTo>
                    <a:pt x="1106141" y="1477735"/>
                    <a:pt x="1112400" y="1474899"/>
                    <a:pt x="1118659" y="1473198"/>
                  </a:cubicBezTo>
                  <a:cubicBezTo>
                    <a:pt x="1122073" y="1472631"/>
                    <a:pt x="1124917" y="1472631"/>
                    <a:pt x="1128332" y="1472631"/>
                  </a:cubicBezTo>
                  <a:close/>
                  <a:moveTo>
                    <a:pt x="1181985" y="1446543"/>
                  </a:moveTo>
                  <a:cubicBezTo>
                    <a:pt x="1181985" y="1446543"/>
                    <a:pt x="1184732" y="1446543"/>
                    <a:pt x="1185282" y="1447625"/>
                  </a:cubicBezTo>
                  <a:cubicBezTo>
                    <a:pt x="1189678" y="1450332"/>
                    <a:pt x="1194623" y="1453580"/>
                    <a:pt x="1199019" y="1456828"/>
                  </a:cubicBezTo>
                  <a:cubicBezTo>
                    <a:pt x="1199019" y="1458993"/>
                    <a:pt x="1198470" y="1460617"/>
                    <a:pt x="1197920" y="1462241"/>
                  </a:cubicBezTo>
                  <a:cubicBezTo>
                    <a:pt x="1194074" y="1462782"/>
                    <a:pt x="1190227" y="1463865"/>
                    <a:pt x="1185831" y="1463865"/>
                  </a:cubicBezTo>
                  <a:cubicBezTo>
                    <a:pt x="1184183" y="1460617"/>
                    <a:pt x="1181985" y="1456286"/>
                    <a:pt x="1179787" y="1452497"/>
                  </a:cubicBezTo>
                  <a:cubicBezTo>
                    <a:pt x="1179237" y="1450873"/>
                    <a:pt x="1180886" y="1448708"/>
                    <a:pt x="1181985" y="1446543"/>
                  </a:cubicBezTo>
                  <a:close/>
                  <a:moveTo>
                    <a:pt x="1163706" y="1443990"/>
                  </a:moveTo>
                  <a:cubicBezTo>
                    <a:pt x="1165965" y="1444719"/>
                    <a:pt x="1165400" y="1446177"/>
                    <a:pt x="1162011" y="1448365"/>
                  </a:cubicBezTo>
                  <a:lnTo>
                    <a:pt x="1161446" y="1447636"/>
                  </a:lnTo>
                  <a:cubicBezTo>
                    <a:pt x="1162011" y="1446177"/>
                    <a:pt x="1163141" y="1443990"/>
                    <a:pt x="1163706" y="1443990"/>
                  </a:cubicBezTo>
                  <a:close/>
                  <a:moveTo>
                    <a:pt x="1258022" y="1441984"/>
                  </a:moveTo>
                  <a:cubicBezTo>
                    <a:pt x="1264235" y="1441438"/>
                    <a:pt x="1269318" y="1442532"/>
                    <a:pt x="1272707" y="1448547"/>
                  </a:cubicBezTo>
                  <a:cubicBezTo>
                    <a:pt x="1268188" y="1448000"/>
                    <a:pt x="1263670" y="1448000"/>
                    <a:pt x="1259152" y="1447453"/>
                  </a:cubicBezTo>
                  <a:cubicBezTo>
                    <a:pt x="1258587" y="1445266"/>
                    <a:pt x="1258022" y="1443078"/>
                    <a:pt x="1258022" y="1441984"/>
                  </a:cubicBezTo>
                  <a:close/>
                  <a:moveTo>
                    <a:pt x="1242212" y="1441438"/>
                  </a:moveTo>
                  <a:cubicBezTo>
                    <a:pt x="1241651" y="1443239"/>
                    <a:pt x="1241651" y="1445641"/>
                    <a:pt x="1241651" y="1448043"/>
                  </a:cubicBezTo>
                  <a:cubicBezTo>
                    <a:pt x="1237723" y="1449244"/>
                    <a:pt x="1235479" y="1452247"/>
                    <a:pt x="1234918" y="1455850"/>
                  </a:cubicBezTo>
                  <a:cubicBezTo>
                    <a:pt x="1232674" y="1458852"/>
                    <a:pt x="1230429" y="1461855"/>
                    <a:pt x="1228185" y="1464257"/>
                  </a:cubicBezTo>
                  <a:cubicBezTo>
                    <a:pt x="1225380" y="1466659"/>
                    <a:pt x="1223135" y="1469661"/>
                    <a:pt x="1220891" y="1471463"/>
                  </a:cubicBezTo>
                  <a:cubicBezTo>
                    <a:pt x="1211353" y="1470262"/>
                    <a:pt x="1210230" y="1455850"/>
                    <a:pt x="1199570" y="1457651"/>
                  </a:cubicBezTo>
                  <a:cubicBezTo>
                    <a:pt x="1211914" y="1445041"/>
                    <a:pt x="1226502" y="1441438"/>
                    <a:pt x="1242212" y="1441438"/>
                  </a:cubicBezTo>
                  <a:close/>
                  <a:moveTo>
                    <a:pt x="1145339" y="1440646"/>
                  </a:moveTo>
                  <a:cubicBezTo>
                    <a:pt x="1148198" y="1439696"/>
                    <a:pt x="1152522" y="1442767"/>
                    <a:pt x="1160332" y="1449200"/>
                  </a:cubicBezTo>
                  <a:lnTo>
                    <a:pt x="1160890" y="1449784"/>
                  </a:lnTo>
                  <a:cubicBezTo>
                    <a:pt x="1160890" y="1452124"/>
                    <a:pt x="1160890" y="1454463"/>
                    <a:pt x="1160890" y="1456218"/>
                  </a:cubicBezTo>
                  <a:cubicBezTo>
                    <a:pt x="1151964" y="1454463"/>
                    <a:pt x="1146385" y="1461481"/>
                    <a:pt x="1138575" y="1463821"/>
                  </a:cubicBezTo>
                  <a:cubicBezTo>
                    <a:pt x="1139133" y="1460896"/>
                    <a:pt x="1138575" y="1458557"/>
                    <a:pt x="1139133" y="1456218"/>
                  </a:cubicBezTo>
                  <a:cubicBezTo>
                    <a:pt x="1141085" y="1446568"/>
                    <a:pt x="1142480" y="1441597"/>
                    <a:pt x="1145339" y="1440646"/>
                  </a:cubicBezTo>
                  <a:close/>
                  <a:moveTo>
                    <a:pt x="1257436" y="1433782"/>
                  </a:moveTo>
                  <a:cubicBezTo>
                    <a:pt x="1257436" y="1435824"/>
                    <a:pt x="1257436" y="1438376"/>
                    <a:pt x="1257436" y="1440929"/>
                  </a:cubicBezTo>
                  <a:cubicBezTo>
                    <a:pt x="1252157" y="1440418"/>
                    <a:pt x="1247465" y="1440418"/>
                    <a:pt x="1242773" y="1440418"/>
                  </a:cubicBezTo>
                  <a:cubicBezTo>
                    <a:pt x="1245706" y="1434803"/>
                    <a:pt x="1250984" y="1433782"/>
                    <a:pt x="1257436" y="1433782"/>
                  </a:cubicBezTo>
                  <a:close/>
                  <a:moveTo>
                    <a:pt x="1260955" y="1423572"/>
                  </a:moveTo>
                  <a:cubicBezTo>
                    <a:pt x="1263888" y="1423572"/>
                    <a:pt x="1265061" y="1425974"/>
                    <a:pt x="1263301" y="1428376"/>
                  </a:cubicBezTo>
                  <a:cubicBezTo>
                    <a:pt x="1261541" y="1430177"/>
                    <a:pt x="1259782" y="1431979"/>
                    <a:pt x="1258022" y="1433180"/>
                  </a:cubicBezTo>
                  <a:cubicBezTo>
                    <a:pt x="1258022" y="1431378"/>
                    <a:pt x="1258609" y="1428376"/>
                    <a:pt x="1259195" y="1425974"/>
                  </a:cubicBezTo>
                  <a:cubicBezTo>
                    <a:pt x="1259195" y="1425374"/>
                    <a:pt x="1260369" y="1423572"/>
                    <a:pt x="1260955" y="1423572"/>
                  </a:cubicBezTo>
                  <a:close/>
                  <a:moveTo>
                    <a:pt x="828516" y="1418469"/>
                  </a:moveTo>
                  <a:cubicBezTo>
                    <a:pt x="830672" y="1418469"/>
                    <a:pt x="832829" y="1418469"/>
                    <a:pt x="834985" y="1419058"/>
                  </a:cubicBezTo>
                  <a:cubicBezTo>
                    <a:pt x="839297" y="1419647"/>
                    <a:pt x="844149" y="1419647"/>
                    <a:pt x="845766" y="1424948"/>
                  </a:cubicBezTo>
                  <a:cubicBezTo>
                    <a:pt x="844688" y="1427304"/>
                    <a:pt x="844688" y="1430248"/>
                    <a:pt x="843071" y="1431426"/>
                  </a:cubicBezTo>
                  <a:cubicBezTo>
                    <a:pt x="838758" y="1433193"/>
                    <a:pt x="834445" y="1433193"/>
                    <a:pt x="831211" y="1429071"/>
                  </a:cubicBezTo>
                  <a:cubicBezTo>
                    <a:pt x="829594" y="1426126"/>
                    <a:pt x="829594" y="1422592"/>
                    <a:pt x="828516" y="1418469"/>
                  </a:cubicBezTo>
                  <a:close/>
                  <a:moveTo>
                    <a:pt x="178015" y="1411509"/>
                  </a:moveTo>
                  <a:lnTo>
                    <a:pt x="177439" y="1412669"/>
                  </a:lnTo>
                  <a:lnTo>
                    <a:pt x="177632" y="1411858"/>
                  </a:lnTo>
                  <a:close/>
                  <a:moveTo>
                    <a:pt x="823150" y="1403157"/>
                  </a:moveTo>
                  <a:cubicBezTo>
                    <a:pt x="828798" y="1406102"/>
                    <a:pt x="829928" y="1411991"/>
                    <a:pt x="830493" y="1417881"/>
                  </a:cubicBezTo>
                  <a:cubicBezTo>
                    <a:pt x="825410" y="1417881"/>
                    <a:pt x="820892" y="1417881"/>
                    <a:pt x="815808" y="1417881"/>
                  </a:cubicBezTo>
                  <a:close/>
                  <a:moveTo>
                    <a:pt x="522976" y="1398517"/>
                  </a:moveTo>
                  <a:cubicBezTo>
                    <a:pt x="524106" y="1398053"/>
                    <a:pt x="526364" y="1398517"/>
                    <a:pt x="528059" y="1398517"/>
                  </a:cubicBezTo>
                  <a:cubicBezTo>
                    <a:pt x="526929" y="1399445"/>
                    <a:pt x="526364" y="1400837"/>
                    <a:pt x="524670" y="1401301"/>
                  </a:cubicBezTo>
                  <a:cubicBezTo>
                    <a:pt x="522976" y="1402229"/>
                    <a:pt x="520717" y="1402229"/>
                    <a:pt x="518458" y="1402693"/>
                  </a:cubicBezTo>
                  <a:cubicBezTo>
                    <a:pt x="520152" y="1400837"/>
                    <a:pt x="520717" y="1399445"/>
                    <a:pt x="522976" y="1398517"/>
                  </a:cubicBezTo>
                  <a:close/>
                  <a:moveTo>
                    <a:pt x="1056823" y="1395502"/>
                  </a:moveTo>
                  <a:lnTo>
                    <a:pt x="1055552" y="1397628"/>
                  </a:lnTo>
                  <a:lnTo>
                    <a:pt x="1054705" y="1396778"/>
                  </a:lnTo>
                  <a:close/>
                  <a:moveTo>
                    <a:pt x="490269" y="1392990"/>
                  </a:moveTo>
                  <a:cubicBezTo>
                    <a:pt x="492789" y="1394119"/>
                    <a:pt x="494865" y="1397043"/>
                    <a:pt x="497534" y="1402094"/>
                  </a:cubicBezTo>
                  <a:lnTo>
                    <a:pt x="497328" y="1402101"/>
                  </a:lnTo>
                  <a:lnTo>
                    <a:pt x="497553" y="1402340"/>
                  </a:lnTo>
                  <a:lnTo>
                    <a:pt x="496990" y="1402112"/>
                  </a:lnTo>
                  <a:lnTo>
                    <a:pt x="496955" y="1402113"/>
                  </a:lnTo>
                  <a:lnTo>
                    <a:pt x="496405" y="1410915"/>
                  </a:lnTo>
                  <a:cubicBezTo>
                    <a:pt x="491670" y="1410915"/>
                    <a:pt x="486936" y="1411949"/>
                    <a:pt x="483411" y="1409107"/>
                  </a:cubicBezTo>
                  <a:lnTo>
                    <a:pt x="480606" y="1405170"/>
                  </a:lnTo>
                  <a:lnTo>
                    <a:pt x="480603" y="1405172"/>
                  </a:lnTo>
                  <a:cubicBezTo>
                    <a:pt x="478998" y="1405172"/>
                    <a:pt x="477392" y="1404635"/>
                    <a:pt x="475252" y="1403560"/>
                  </a:cubicBezTo>
                  <a:cubicBezTo>
                    <a:pt x="475252" y="1401411"/>
                    <a:pt x="475252" y="1398725"/>
                    <a:pt x="475788" y="1396576"/>
                  </a:cubicBezTo>
                  <a:lnTo>
                    <a:pt x="480482" y="1395633"/>
                  </a:lnTo>
                  <a:lnTo>
                    <a:pt x="480336" y="1394651"/>
                  </a:lnTo>
                  <a:cubicBezTo>
                    <a:pt x="484784" y="1392524"/>
                    <a:pt x="487749" y="1391860"/>
                    <a:pt x="490269" y="1392990"/>
                  </a:cubicBezTo>
                  <a:close/>
                  <a:moveTo>
                    <a:pt x="554886" y="1385293"/>
                  </a:moveTo>
                  <a:lnTo>
                    <a:pt x="556156" y="1387419"/>
                  </a:lnTo>
                  <a:lnTo>
                    <a:pt x="554039" y="1386143"/>
                  </a:lnTo>
                  <a:close/>
                  <a:moveTo>
                    <a:pt x="216707" y="1380352"/>
                  </a:moveTo>
                  <a:lnTo>
                    <a:pt x="217305" y="1381266"/>
                  </a:lnTo>
                  <a:lnTo>
                    <a:pt x="217284" y="1381527"/>
                  </a:lnTo>
                  <a:close/>
                  <a:moveTo>
                    <a:pt x="586351" y="1380188"/>
                  </a:moveTo>
                  <a:lnTo>
                    <a:pt x="583446" y="1384564"/>
                  </a:lnTo>
                  <a:lnTo>
                    <a:pt x="581994" y="1382376"/>
                  </a:lnTo>
                  <a:close/>
                  <a:moveTo>
                    <a:pt x="426204" y="1375167"/>
                  </a:moveTo>
                  <a:cubicBezTo>
                    <a:pt x="434305" y="1377102"/>
                    <a:pt x="440138" y="1387133"/>
                    <a:pt x="446619" y="1393239"/>
                  </a:cubicBezTo>
                  <a:cubicBezTo>
                    <a:pt x="451804" y="1397890"/>
                    <a:pt x="451228" y="1403705"/>
                    <a:pt x="450075" y="1410102"/>
                  </a:cubicBezTo>
                  <a:cubicBezTo>
                    <a:pt x="435098" y="1418243"/>
                    <a:pt x="434521" y="1419987"/>
                    <a:pt x="444315" y="1433943"/>
                  </a:cubicBezTo>
                  <a:cubicBezTo>
                    <a:pt x="444891" y="1438013"/>
                    <a:pt x="446619" y="1440920"/>
                    <a:pt x="451228" y="1442084"/>
                  </a:cubicBezTo>
                  <a:cubicBezTo>
                    <a:pt x="451804" y="1459528"/>
                    <a:pt x="450075" y="1461273"/>
                    <a:pt x="431065" y="1455458"/>
                  </a:cubicBezTo>
                  <a:cubicBezTo>
                    <a:pt x="429337" y="1447317"/>
                    <a:pt x="428761" y="1439176"/>
                    <a:pt x="423000" y="1432780"/>
                  </a:cubicBezTo>
                  <a:cubicBezTo>
                    <a:pt x="423576" y="1430454"/>
                    <a:pt x="423000" y="1428128"/>
                    <a:pt x="421272" y="1426384"/>
                  </a:cubicBezTo>
                  <a:cubicBezTo>
                    <a:pt x="416087" y="1419987"/>
                    <a:pt x="421272" y="1410102"/>
                    <a:pt x="414935" y="1403705"/>
                  </a:cubicBezTo>
                  <a:lnTo>
                    <a:pt x="414935" y="1404287"/>
                  </a:lnTo>
                  <a:cubicBezTo>
                    <a:pt x="416663" y="1394402"/>
                    <a:pt x="409174" y="1379864"/>
                    <a:pt x="417239" y="1376375"/>
                  </a:cubicBezTo>
                  <a:cubicBezTo>
                    <a:pt x="420552" y="1374776"/>
                    <a:pt x="423504" y="1374522"/>
                    <a:pt x="426204" y="1375167"/>
                  </a:cubicBezTo>
                  <a:close/>
                  <a:moveTo>
                    <a:pt x="637907" y="1372532"/>
                  </a:moveTo>
                  <a:cubicBezTo>
                    <a:pt x="640630" y="1372532"/>
                    <a:pt x="642809" y="1372532"/>
                    <a:pt x="644987" y="1372532"/>
                  </a:cubicBezTo>
                  <a:lnTo>
                    <a:pt x="637907" y="1379643"/>
                  </a:lnTo>
                  <a:cubicBezTo>
                    <a:pt x="637907" y="1377455"/>
                    <a:pt x="637907" y="1374720"/>
                    <a:pt x="637907" y="1372532"/>
                  </a:cubicBezTo>
                  <a:close/>
                  <a:moveTo>
                    <a:pt x="594116" y="1372532"/>
                  </a:moveTo>
                  <a:cubicBezTo>
                    <a:pt x="594116" y="1374720"/>
                    <a:pt x="594116" y="1377455"/>
                    <a:pt x="594116" y="1379643"/>
                  </a:cubicBezTo>
                  <a:lnTo>
                    <a:pt x="587077" y="1379643"/>
                  </a:lnTo>
                  <a:cubicBezTo>
                    <a:pt x="589423" y="1377455"/>
                    <a:pt x="591770" y="1374720"/>
                    <a:pt x="594116" y="1372532"/>
                  </a:cubicBezTo>
                  <a:close/>
                  <a:moveTo>
                    <a:pt x="636319" y="1371177"/>
                  </a:moveTo>
                  <a:cubicBezTo>
                    <a:pt x="636637" y="1371416"/>
                    <a:pt x="637060" y="1372532"/>
                    <a:pt x="637483" y="1374447"/>
                  </a:cubicBezTo>
                  <a:cubicBezTo>
                    <a:pt x="637060" y="1374447"/>
                    <a:pt x="635366" y="1373170"/>
                    <a:pt x="635790" y="1373170"/>
                  </a:cubicBezTo>
                  <a:cubicBezTo>
                    <a:pt x="635790" y="1371576"/>
                    <a:pt x="636001" y="1370938"/>
                    <a:pt x="636319" y="1371177"/>
                  </a:cubicBezTo>
                  <a:close/>
                  <a:moveTo>
                    <a:pt x="656900" y="1371115"/>
                  </a:moveTo>
                  <a:cubicBezTo>
                    <a:pt x="658057" y="1371115"/>
                    <a:pt x="659147" y="1372249"/>
                    <a:pt x="660236" y="1374518"/>
                  </a:cubicBezTo>
                  <a:cubicBezTo>
                    <a:pt x="658057" y="1374518"/>
                    <a:pt x="655878" y="1374518"/>
                    <a:pt x="653155" y="1374518"/>
                  </a:cubicBezTo>
                  <a:cubicBezTo>
                    <a:pt x="654517" y="1372249"/>
                    <a:pt x="655742" y="1371115"/>
                    <a:pt x="656900" y="1371115"/>
                  </a:cubicBezTo>
                  <a:close/>
                  <a:moveTo>
                    <a:pt x="1080120" y="1367427"/>
                  </a:moveTo>
                  <a:cubicBezTo>
                    <a:pt x="1103713" y="1369724"/>
                    <a:pt x="1103713" y="1369724"/>
                    <a:pt x="1110042" y="1389823"/>
                  </a:cubicBezTo>
                  <a:cubicBezTo>
                    <a:pt x="1099109" y="1384080"/>
                    <a:pt x="1085874" y="1381209"/>
                    <a:pt x="1080120" y="1367427"/>
                  </a:cubicBezTo>
                  <a:close/>
                  <a:moveTo>
                    <a:pt x="548956" y="1367427"/>
                  </a:moveTo>
                  <a:cubicBezTo>
                    <a:pt x="551779" y="1367975"/>
                    <a:pt x="553474" y="1367975"/>
                    <a:pt x="556298" y="1368521"/>
                  </a:cubicBezTo>
                  <a:cubicBezTo>
                    <a:pt x="556862" y="1368521"/>
                    <a:pt x="558557" y="1370162"/>
                    <a:pt x="558557" y="1370162"/>
                  </a:cubicBezTo>
                  <a:cubicBezTo>
                    <a:pt x="557992" y="1373444"/>
                    <a:pt x="556298" y="1374538"/>
                    <a:pt x="553474" y="1372897"/>
                  </a:cubicBezTo>
                  <a:cubicBezTo>
                    <a:pt x="551779" y="1371256"/>
                    <a:pt x="550650" y="1369615"/>
                    <a:pt x="548956" y="1367427"/>
                  </a:cubicBezTo>
                  <a:close/>
                  <a:moveTo>
                    <a:pt x="218438" y="1367427"/>
                  </a:moveTo>
                  <a:cubicBezTo>
                    <a:pt x="224206" y="1367427"/>
                    <a:pt x="229974" y="1367427"/>
                    <a:pt x="235742" y="1367427"/>
                  </a:cubicBezTo>
                  <a:cubicBezTo>
                    <a:pt x="241509" y="1369777"/>
                    <a:pt x="247854" y="1369777"/>
                    <a:pt x="253045" y="1373889"/>
                  </a:cubicBezTo>
                  <a:cubicBezTo>
                    <a:pt x="253622" y="1375652"/>
                    <a:pt x="255352" y="1376239"/>
                    <a:pt x="257083" y="1375652"/>
                  </a:cubicBezTo>
                  <a:cubicBezTo>
                    <a:pt x="261120" y="1375946"/>
                    <a:pt x="264581" y="1376827"/>
                    <a:pt x="266600" y="1378883"/>
                  </a:cubicBezTo>
                  <a:lnTo>
                    <a:pt x="267424" y="1388682"/>
                  </a:lnTo>
                  <a:lnTo>
                    <a:pt x="263761" y="1398089"/>
                  </a:lnTo>
                  <a:cubicBezTo>
                    <a:pt x="263265" y="1401063"/>
                    <a:pt x="263463" y="1403853"/>
                    <a:pt x="264220" y="1406497"/>
                  </a:cubicBezTo>
                  <a:lnTo>
                    <a:pt x="274191" y="1420615"/>
                  </a:lnTo>
                  <a:lnTo>
                    <a:pt x="282461" y="1427355"/>
                  </a:lnTo>
                  <a:cubicBezTo>
                    <a:pt x="284769" y="1429705"/>
                    <a:pt x="287652" y="1432643"/>
                    <a:pt x="289383" y="1435580"/>
                  </a:cubicBezTo>
                  <a:lnTo>
                    <a:pt x="288806" y="1434993"/>
                  </a:lnTo>
                  <a:cubicBezTo>
                    <a:pt x="291113" y="1436755"/>
                    <a:pt x="291690" y="1437930"/>
                    <a:pt x="290536" y="1439106"/>
                  </a:cubicBezTo>
                  <a:cubicBezTo>
                    <a:pt x="289383" y="1440281"/>
                    <a:pt x="288806" y="1440868"/>
                    <a:pt x="287652" y="1440868"/>
                  </a:cubicBezTo>
                  <a:lnTo>
                    <a:pt x="287652" y="1440281"/>
                  </a:lnTo>
                  <a:cubicBezTo>
                    <a:pt x="281308" y="1443218"/>
                    <a:pt x="275540" y="1445568"/>
                    <a:pt x="269195" y="1447919"/>
                  </a:cubicBezTo>
                  <a:lnTo>
                    <a:pt x="269195" y="1448506"/>
                  </a:lnTo>
                  <a:cubicBezTo>
                    <a:pt x="265734" y="1446744"/>
                    <a:pt x="262850" y="1444393"/>
                    <a:pt x="260543" y="1441456"/>
                  </a:cubicBezTo>
                  <a:cubicBezTo>
                    <a:pt x="257659" y="1439693"/>
                    <a:pt x="255352" y="1436755"/>
                    <a:pt x="253622" y="1433231"/>
                  </a:cubicBezTo>
                  <a:lnTo>
                    <a:pt x="254199" y="1433818"/>
                  </a:lnTo>
                  <a:cubicBezTo>
                    <a:pt x="248431" y="1431468"/>
                    <a:pt x="250738" y="1423242"/>
                    <a:pt x="244970" y="1420305"/>
                  </a:cubicBezTo>
                  <a:lnTo>
                    <a:pt x="244970" y="1419130"/>
                  </a:lnTo>
                  <a:cubicBezTo>
                    <a:pt x="242663" y="1416779"/>
                    <a:pt x="240933" y="1413842"/>
                    <a:pt x="238626" y="1411491"/>
                  </a:cubicBezTo>
                  <a:cubicBezTo>
                    <a:pt x="235742" y="1409141"/>
                    <a:pt x="232858" y="1406791"/>
                    <a:pt x="231704" y="1402678"/>
                  </a:cubicBezTo>
                  <a:lnTo>
                    <a:pt x="232281" y="1403266"/>
                  </a:lnTo>
                  <a:cubicBezTo>
                    <a:pt x="225936" y="1400916"/>
                    <a:pt x="228244" y="1393278"/>
                    <a:pt x="223052" y="1389753"/>
                  </a:cubicBezTo>
                  <a:lnTo>
                    <a:pt x="222476" y="1389165"/>
                  </a:lnTo>
                  <a:lnTo>
                    <a:pt x="217305" y="1381266"/>
                  </a:lnTo>
                  <a:close/>
                  <a:moveTo>
                    <a:pt x="725666" y="1358324"/>
                  </a:moveTo>
                  <a:cubicBezTo>
                    <a:pt x="725904" y="1357809"/>
                    <a:pt x="727175" y="1357809"/>
                    <a:pt x="729399" y="1358398"/>
                  </a:cubicBezTo>
                  <a:cubicBezTo>
                    <a:pt x="731941" y="1358987"/>
                    <a:pt x="734482" y="1360165"/>
                    <a:pt x="736388" y="1361343"/>
                  </a:cubicBezTo>
                  <a:cubicBezTo>
                    <a:pt x="735753" y="1361931"/>
                    <a:pt x="734482" y="1364288"/>
                    <a:pt x="734482" y="1364288"/>
                  </a:cubicBezTo>
                  <a:cubicBezTo>
                    <a:pt x="731941" y="1363110"/>
                    <a:pt x="729399" y="1362521"/>
                    <a:pt x="728128" y="1361343"/>
                  </a:cubicBezTo>
                  <a:cubicBezTo>
                    <a:pt x="726222" y="1359870"/>
                    <a:pt x="725428" y="1358839"/>
                    <a:pt x="725666" y="1358324"/>
                  </a:cubicBezTo>
                  <a:close/>
                  <a:moveTo>
                    <a:pt x="526082" y="1358240"/>
                  </a:moveTo>
                  <a:cubicBezTo>
                    <a:pt x="534293" y="1358240"/>
                    <a:pt x="543091" y="1357219"/>
                    <a:pt x="548369" y="1364366"/>
                  </a:cubicBezTo>
                  <a:cubicBezTo>
                    <a:pt x="540745" y="1364366"/>
                    <a:pt x="533707" y="1364366"/>
                    <a:pt x="526082" y="1364366"/>
                  </a:cubicBezTo>
                  <a:cubicBezTo>
                    <a:pt x="526082" y="1362324"/>
                    <a:pt x="526082" y="1360282"/>
                    <a:pt x="526082" y="1358240"/>
                  </a:cubicBezTo>
                  <a:close/>
                  <a:moveTo>
                    <a:pt x="524442" y="1355784"/>
                  </a:moveTo>
                  <a:cubicBezTo>
                    <a:pt x="524812" y="1356103"/>
                    <a:pt x="525236" y="1357220"/>
                    <a:pt x="525659" y="1359134"/>
                  </a:cubicBezTo>
                  <a:cubicBezTo>
                    <a:pt x="524812" y="1358496"/>
                    <a:pt x="523542" y="1357858"/>
                    <a:pt x="523542" y="1357220"/>
                  </a:cubicBezTo>
                  <a:cubicBezTo>
                    <a:pt x="523754" y="1355944"/>
                    <a:pt x="524071" y="1355465"/>
                    <a:pt x="524442" y="1355784"/>
                  </a:cubicBezTo>
                  <a:close/>
                  <a:moveTo>
                    <a:pt x="696361" y="1352115"/>
                  </a:moveTo>
                  <a:lnTo>
                    <a:pt x="711023" y="1352115"/>
                  </a:lnTo>
                  <a:cubicBezTo>
                    <a:pt x="709850" y="1357663"/>
                    <a:pt x="710437" y="1364321"/>
                    <a:pt x="702225" y="1362656"/>
                  </a:cubicBezTo>
                  <a:cubicBezTo>
                    <a:pt x="697533" y="1362102"/>
                    <a:pt x="696947" y="1356553"/>
                    <a:pt x="696361" y="1352115"/>
                  </a:cubicBezTo>
                  <a:close/>
                  <a:moveTo>
                    <a:pt x="567645" y="1348127"/>
                  </a:moveTo>
                  <a:cubicBezTo>
                    <a:pt x="568016" y="1348446"/>
                    <a:pt x="568440" y="1349563"/>
                    <a:pt x="568863" y="1351477"/>
                  </a:cubicBezTo>
                  <a:cubicBezTo>
                    <a:pt x="568016" y="1350839"/>
                    <a:pt x="566745" y="1350201"/>
                    <a:pt x="566745" y="1349563"/>
                  </a:cubicBezTo>
                  <a:cubicBezTo>
                    <a:pt x="566957" y="1348287"/>
                    <a:pt x="567275" y="1347808"/>
                    <a:pt x="567645" y="1348127"/>
                  </a:cubicBezTo>
                  <a:close/>
                  <a:moveTo>
                    <a:pt x="496856" y="1347011"/>
                  </a:moveTo>
                  <a:cubicBezTo>
                    <a:pt x="497491" y="1347011"/>
                    <a:pt x="498762" y="1347740"/>
                    <a:pt x="500033" y="1347740"/>
                  </a:cubicBezTo>
                  <a:cubicBezTo>
                    <a:pt x="500033" y="1349198"/>
                    <a:pt x="500033" y="1351386"/>
                    <a:pt x="499397" y="1351386"/>
                  </a:cubicBezTo>
                  <a:cubicBezTo>
                    <a:pt x="498126" y="1351386"/>
                    <a:pt x="496856" y="1350657"/>
                    <a:pt x="495585" y="1349928"/>
                  </a:cubicBezTo>
                  <a:cubicBezTo>
                    <a:pt x="496220" y="1349198"/>
                    <a:pt x="496220" y="1347011"/>
                    <a:pt x="496856" y="1347011"/>
                  </a:cubicBezTo>
                  <a:close/>
                  <a:moveTo>
                    <a:pt x="645532" y="1344459"/>
                  </a:moveTo>
                  <a:lnTo>
                    <a:pt x="649889" y="1345480"/>
                  </a:lnTo>
                  <a:lnTo>
                    <a:pt x="647711" y="1346500"/>
                  </a:lnTo>
                  <a:close/>
                  <a:moveTo>
                    <a:pt x="461274" y="1341907"/>
                  </a:moveTo>
                  <a:lnTo>
                    <a:pt x="462122" y="1343365"/>
                  </a:lnTo>
                  <a:lnTo>
                    <a:pt x="460003" y="1346282"/>
                  </a:lnTo>
                  <a:close/>
                  <a:moveTo>
                    <a:pt x="535633" y="1329147"/>
                  </a:moveTo>
                  <a:cubicBezTo>
                    <a:pt x="532566" y="1333613"/>
                    <a:pt x="528886" y="1336164"/>
                    <a:pt x="523979" y="1336164"/>
                  </a:cubicBezTo>
                  <a:cubicBezTo>
                    <a:pt x="522139" y="1335527"/>
                    <a:pt x="520298" y="1333613"/>
                    <a:pt x="518458" y="1332337"/>
                  </a:cubicBezTo>
                  <a:cubicBezTo>
                    <a:pt x="519071" y="1331699"/>
                    <a:pt x="520298" y="1330423"/>
                    <a:pt x="520911" y="1330423"/>
                  </a:cubicBezTo>
                  <a:cubicBezTo>
                    <a:pt x="525819" y="1329147"/>
                    <a:pt x="530726" y="1329147"/>
                    <a:pt x="535633" y="1329147"/>
                  </a:cubicBezTo>
                  <a:close/>
                  <a:moveTo>
                    <a:pt x="329118" y="1295969"/>
                  </a:moveTo>
                  <a:lnTo>
                    <a:pt x="329966" y="1297245"/>
                  </a:lnTo>
                  <a:lnTo>
                    <a:pt x="327847" y="1298096"/>
                  </a:lnTo>
                  <a:close/>
                  <a:moveTo>
                    <a:pt x="879961" y="1293418"/>
                  </a:moveTo>
                  <a:lnTo>
                    <a:pt x="886214" y="1300249"/>
                  </a:lnTo>
                  <a:lnTo>
                    <a:pt x="887621" y="1298522"/>
                  </a:lnTo>
                  <a:cubicBezTo>
                    <a:pt x="890541" y="1300813"/>
                    <a:pt x="894044" y="1302532"/>
                    <a:pt x="896379" y="1304823"/>
                  </a:cubicBezTo>
                  <a:cubicBezTo>
                    <a:pt x="901634" y="1311126"/>
                    <a:pt x="900466" y="1318000"/>
                    <a:pt x="894044" y="1319719"/>
                  </a:cubicBezTo>
                  <a:cubicBezTo>
                    <a:pt x="884703" y="1322010"/>
                    <a:pt x="875361" y="1324302"/>
                    <a:pt x="866020" y="1325448"/>
                  </a:cubicBezTo>
                  <a:cubicBezTo>
                    <a:pt x="862517" y="1326020"/>
                    <a:pt x="859598" y="1322010"/>
                    <a:pt x="859014" y="1318000"/>
                  </a:cubicBezTo>
                  <a:cubicBezTo>
                    <a:pt x="859014" y="1313990"/>
                    <a:pt x="860182" y="1310552"/>
                    <a:pt x="864852" y="1311126"/>
                  </a:cubicBezTo>
                  <a:cubicBezTo>
                    <a:pt x="870983" y="1311985"/>
                    <a:pt x="877441" y="1314133"/>
                    <a:pt x="882751" y="1311045"/>
                  </a:cubicBezTo>
                  <a:lnTo>
                    <a:pt x="885676" y="1307996"/>
                  </a:lnTo>
                  <a:lnTo>
                    <a:pt x="877265" y="1306374"/>
                  </a:lnTo>
                  <a:cubicBezTo>
                    <a:pt x="873492" y="1304608"/>
                    <a:pt x="869179" y="1302252"/>
                    <a:pt x="871336" y="1296362"/>
                  </a:cubicBezTo>
                  <a:cubicBezTo>
                    <a:pt x="872414" y="1294006"/>
                    <a:pt x="876727" y="1294006"/>
                    <a:pt x="879961" y="1293418"/>
                  </a:cubicBezTo>
                  <a:close/>
                  <a:moveTo>
                    <a:pt x="902217" y="1293417"/>
                  </a:moveTo>
                  <a:cubicBezTo>
                    <a:pt x="904609" y="1293417"/>
                    <a:pt x="906403" y="1293417"/>
                    <a:pt x="909394" y="1294055"/>
                  </a:cubicBezTo>
                  <a:cubicBezTo>
                    <a:pt x="910589" y="1294055"/>
                    <a:pt x="911785" y="1295331"/>
                    <a:pt x="911785" y="1295969"/>
                  </a:cubicBezTo>
                  <a:cubicBezTo>
                    <a:pt x="911785" y="1299796"/>
                    <a:pt x="909394" y="1300434"/>
                    <a:pt x="906403" y="1298520"/>
                  </a:cubicBezTo>
                  <a:cubicBezTo>
                    <a:pt x="905207" y="1297244"/>
                    <a:pt x="903413" y="1295331"/>
                    <a:pt x="902217" y="1293417"/>
                  </a:cubicBezTo>
                  <a:close/>
                  <a:moveTo>
                    <a:pt x="916930" y="1270448"/>
                  </a:moveTo>
                  <a:cubicBezTo>
                    <a:pt x="916930" y="1271376"/>
                    <a:pt x="915861" y="1271840"/>
                    <a:pt x="915326" y="1272768"/>
                  </a:cubicBezTo>
                  <a:cubicBezTo>
                    <a:pt x="913720" y="1273696"/>
                    <a:pt x="911045" y="1275088"/>
                    <a:pt x="909975" y="1274624"/>
                  </a:cubicBezTo>
                  <a:cubicBezTo>
                    <a:pt x="907300" y="1273696"/>
                    <a:pt x="907300" y="1271840"/>
                    <a:pt x="911045" y="1270912"/>
                  </a:cubicBezTo>
                  <a:cubicBezTo>
                    <a:pt x="912650" y="1270912"/>
                    <a:pt x="915326" y="1270912"/>
                    <a:pt x="916930" y="1270448"/>
                  </a:cubicBezTo>
                  <a:close/>
                  <a:moveTo>
                    <a:pt x="1101156" y="1262233"/>
                  </a:moveTo>
                  <a:cubicBezTo>
                    <a:pt x="1102041" y="1263271"/>
                    <a:pt x="1102177" y="1266301"/>
                    <a:pt x="1102449" y="1272363"/>
                  </a:cubicBezTo>
                  <a:lnTo>
                    <a:pt x="1095369" y="1264068"/>
                  </a:lnTo>
                  <a:cubicBezTo>
                    <a:pt x="1098637" y="1262154"/>
                    <a:pt x="1100271" y="1261197"/>
                    <a:pt x="1101156" y="1262233"/>
                  </a:cubicBezTo>
                  <a:close/>
                  <a:moveTo>
                    <a:pt x="1354597" y="1260240"/>
                  </a:moveTo>
                  <a:cubicBezTo>
                    <a:pt x="1356122" y="1261314"/>
                    <a:pt x="1358156" y="1262389"/>
                    <a:pt x="1360189" y="1263463"/>
                  </a:cubicBezTo>
                  <a:cubicBezTo>
                    <a:pt x="1361206" y="1265075"/>
                    <a:pt x="1361714" y="1267762"/>
                    <a:pt x="1361714" y="1269910"/>
                  </a:cubicBezTo>
                  <a:cubicBezTo>
                    <a:pt x="1356631" y="1268836"/>
                    <a:pt x="1354597" y="1265075"/>
                    <a:pt x="1354597" y="1260240"/>
                  </a:cubicBezTo>
                  <a:close/>
                  <a:moveTo>
                    <a:pt x="1057248" y="1247481"/>
                  </a:moveTo>
                  <a:cubicBezTo>
                    <a:pt x="1075429" y="1248070"/>
                    <a:pt x="1075429" y="1248070"/>
                    <a:pt x="1079534" y="1262205"/>
                  </a:cubicBezTo>
                  <a:cubicBezTo>
                    <a:pt x="1068977" y="1262205"/>
                    <a:pt x="1061353" y="1257493"/>
                    <a:pt x="1057248" y="1247481"/>
                  </a:cubicBezTo>
                  <a:close/>
                  <a:moveTo>
                    <a:pt x="1208463" y="1244926"/>
                  </a:moveTo>
                  <a:lnTo>
                    <a:pt x="1209311" y="1247114"/>
                  </a:lnTo>
                  <a:lnTo>
                    <a:pt x="1207193" y="1249302"/>
                  </a:lnTo>
                  <a:close/>
                  <a:moveTo>
                    <a:pt x="1071601" y="1206843"/>
                  </a:moveTo>
                  <a:cubicBezTo>
                    <a:pt x="1075500" y="1207217"/>
                    <a:pt x="1078388" y="1210501"/>
                    <a:pt x="1079543" y="1219461"/>
                  </a:cubicBezTo>
                  <a:cubicBezTo>
                    <a:pt x="1075500" y="1221850"/>
                    <a:pt x="1071457" y="1224239"/>
                    <a:pt x="1066836" y="1226031"/>
                  </a:cubicBezTo>
                  <a:cubicBezTo>
                    <a:pt x="1057017" y="1229017"/>
                    <a:pt x="1054706" y="1225434"/>
                    <a:pt x="1057594" y="1211696"/>
                  </a:cubicBezTo>
                  <a:cubicBezTo>
                    <a:pt x="1062792" y="1209008"/>
                    <a:pt x="1067702" y="1206470"/>
                    <a:pt x="1071601" y="1206843"/>
                  </a:cubicBezTo>
                  <a:close/>
                  <a:moveTo>
                    <a:pt x="1280895" y="1204094"/>
                  </a:moveTo>
                  <a:cubicBezTo>
                    <a:pt x="1286093" y="1205228"/>
                    <a:pt x="1293025" y="1205228"/>
                    <a:pt x="1291870" y="1213169"/>
                  </a:cubicBezTo>
                  <a:cubicBezTo>
                    <a:pt x="1291292" y="1218273"/>
                    <a:pt x="1284939" y="1218840"/>
                    <a:pt x="1280895" y="1218840"/>
                  </a:cubicBezTo>
                  <a:cubicBezTo>
                    <a:pt x="1280895" y="1214303"/>
                    <a:pt x="1280895" y="1209199"/>
                    <a:pt x="1280895" y="1204094"/>
                  </a:cubicBezTo>
                  <a:close/>
                  <a:moveTo>
                    <a:pt x="696360" y="1196439"/>
                  </a:moveTo>
                  <a:cubicBezTo>
                    <a:pt x="702460" y="1199240"/>
                    <a:pt x="709114" y="1199800"/>
                    <a:pt x="716322" y="1199240"/>
                  </a:cubicBezTo>
                  <a:cubicBezTo>
                    <a:pt x="722422" y="1198120"/>
                    <a:pt x="726304" y="1207082"/>
                    <a:pt x="724086" y="1214365"/>
                  </a:cubicBezTo>
                  <a:cubicBezTo>
                    <a:pt x="724086" y="1216046"/>
                    <a:pt x="722422" y="1217726"/>
                    <a:pt x="720759" y="1218847"/>
                  </a:cubicBezTo>
                  <a:cubicBezTo>
                    <a:pt x="714659" y="1212684"/>
                    <a:pt x="704678" y="1218847"/>
                    <a:pt x="699687" y="1212684"/>
                  </a:cubicBezTo>
                  <a:cubicBezTo>
                    <a:pt x="696360" y="1208763"/>
                    <a:pt x="697469" y="1202041"/>
                    <a:pt x="696360" y="1196439"/>
                  </a:cubicBezTo>
                  <a:close/>
                  <a:moveTo>
                    <a:pt x="1129309" y="1192451"/>
                  </a:moveTo>
                  <a:cubicBezTo>
                    <a:pt x="1129680" y="1192770"/>
                    <a:pt x="1130103" y="1193887"/>
                    <a:pt x="1130526" y="1195801"/>
                  </a:cubicBezTo>
                  <a:cubicBezTo>
                    <a:pt x="1129680" y="1195163"/>
                    <a:pt x="1128409" y="1193886"/>
                    <a:pt x="1128409" y="1193886"/>
                  </a:cubicBezTo>
                  <a:cubicBezTo>
                    <a:pt x="1128621" y="1192611"/>
                    <a:pt x="1128939" y="1192132"/>
                    <a:pt x="1129309" y="1192451"/>
                  </a:cubicBezTo>
                  <a:close/>
                  <a:moveTo>
                    <a:pt x="1273661" y="1188781"/>
                  </a:moveTo>
                  <a:cubicBezTo>
                    <a:pt x="1285391" y="1191050"/>
                    <a:pt x="1285391" y="1191050"/>
                    <a:pt x="1281286" y="1202960"/>
                  </a:cubicBezTo>
                  <a:cubicBezTo>
                    <a:pt x="1277180" y="1202960"/>
                    <a:pt x="1273661" y="1203527"/>
                    <a:pt x="1269555" y="1202960"/>
                  </a:cubicBezTo>
                  <a:cubicBezTo>
                    <a:pt x="1266036" y="1202393"/>
                    <a:pt x="1263104" y="1200691"/>
                    <a:pt x="1266036" y="1196722"/>
                  </a:cubicBezTo>
                  <a:cubicBezTo>
                    <a:pt x="1268382" y="1193886"/>
                    <a:pt x="1271315" y="1191617"/>
                    <a:pt x="1273661" y="1188781"/>
                  </a:cubicBezTo>
                  <a:close/>
                  <a:moveTo>
                    <a:pt x="836776" y="1183677"/>
                  </a:moveTo>
                  <a:cubicBezTo>
                    <a:pt x="837411" y="1184407"/>
                    <a:pt x="838047" y="1186594"/>
                    <a:pt x="838047" y="1186594"/>
                  </a:cubicBezTo>
                  <a:cubicBezTo>
                    <a:pt x="836776" y="1187324"/>
                    <a:pt x="836141" y="1187324"/>
                    <a:pt x="834870" y="1188053"/>
                  </a:cubicBezTo>
                  <a:cubicBezTo>
                    <a:pt x="834235" y="1187324"/>
                    <a:pt x="833599" y="1184407"/>
                    <a:pt x="833599" y="1184407"/>
                  </a:cubicBezTo>
                  <a:cubicBezTo>
                    <a:pt x="834870" y="1183677"/>
                    <a:pt x="836141" y="1183677"/>
                    <a:pt x="836776" y="1183677"/>
                  </a:cubicBezTo>
                  <a:close/>
                  <a:moveTo>
                    <a:pt x="1044934" y="1182239"/>
                  </a:moveTo>
                  <a:cubicBezTo>
                    <a:pt x="1064301" y="1181125"/>
                    <a:pt x="1062023" y="1195046"/>
                    <a:pt x="1061453" y="1206739"/>
                  </a:cubicBezTo>
                  <a:cubicBezTo>
                    <a:pt x="1060884" y="1208410"/>
                    <a:pt x="1060314" y="1209523"/>
                    <a:pt x="1059175" y="1210637"/>
                  </a:cubicBezTo>
                  <a:cubicBezTo>
                    <a:pt x="1054618" y="1210637"/>
                    <a:pt x="1050061" y="1211194"/>
                    <a:pt x="1044934" y="1210637"/>
                  </a:cubicBezTo>
                  <a:cubicBezTo>
                    <a:pt x="1039808" y="1210080"/>
                    <a:pt x="1031833" y="1210080"/>
                    <a:pt x="1039808" y="1201728"/>
                  </a:cubicBezTo>
                  <a:cubicBezTo>
                    <a:pt x="1045504" y="1196160"/>
                    <a:pt x="1044365" y="1188921"/>
                    <a:pt x="1044934" y="1182239"/>
                  </a:cubicBezTo>
                  <a:close/>
                  <a:moveTo>
                    <a:pt x="734111" y="1173469"/>
                  </a:moveTo>
                  <a:cubicBezTo>
                    <a:pt x="735784" y="1182094"/>
                    <a:pt x="747499" y="1178397"/>
                    <a:pt x="749173" y="1187022"/>
                  </a:cubicBezTo>
                  <a:cubicBezTo>
                    <a:pt x="740247" y="1190718"/>
                    <a:pt x="732995" y="1190718"/>
                    <a:pt x="726859" y="1181477"/>
                  </a:cubicBezTo>
                  <a:cubicBezTo>
                    <a:pt x="729090" y="1179013"/>
                    <a:pt x="731879" y="1175933"/>
                    <a:pt x="734111" y="1173469"/>
                  </a:cubicBezTo>
                  <a:close/>
                  <a:moveTo>
                    <a:pt x="711609" y="1165813"/>
                  </a:moveTo>
                  <a:cubicBezTo>
                    <a:pt x="717599" y="1169216"/>
                    <a:pt x="718688" y="1174888"/>
                    <a:pt x="718688" y="1180559"/>
                  </a:cubicBezTo>
                  <a:cubicBezTo>
                    <a:pt x="716510" y="1180559"/>
                    <a:pt x="714331" y="1180559"/>
                    <a:pt x="711609" y="1180559"/>
                  </a:cubicBezTo>
                  <a:cubicBezTo>
                    <a:pt x="711609" y="1175455"/>
                    <a:pt x="711609" y="1170918"/>
                    <a:pt x="711609" y="1165813"/>
                  </a:cubicBezTo>
                  <a:close/>
                  <a:moveTo>
                    <a:pt x="749421" y="1156023"/>
                  </a:moveTo>
                  <a:cubicBezTo>
                    <a:pt x="750277" y="1156302"/>
                    <a:pt x="750847" y="1157000"/>
                    <a:pt x="751132" y="1158396"/>
                  </a:cubicBezTo>
                  <a:cubicBezTo>
                    <a:pt x="751703" y="1160070"/>
                    <a:pt x="751132" y="1162303"/>
                    <a:pt x="749991" y="1164536"/>
                  </a:cubicBezTo>
                  <a:cubicBezTo>
                    <a:pt x="745998" y="1170677"/>
                    <a:pt x="739721" y="1172352"/>
                    <a:pt x="732304" y="1172910"/>
                  </a:cubicBezTo>
                  <a:cubicBezTo>
                    <a:pt x="731734" y="1167886"/>
                    <a:pt x="724317" y="1162862"/>
                    <a:pt x="732875" y="1158396"/>
                  </a:cubicBezTo>
                  <a:cubicBezTo>
                    <a:pt x="736869" y="1157279"/>
                    <a:pt x="741433" y="1157279"/>
                    <a:pt x="745998" y="1156163"/>
                  </a:cubicBezTo>
                  <a:cubicBezTo>
                    <a:pt x="747424" y="1155884"/>
                    <a:pt x="748565" y="1155744"/>
                    <a:pt x="749421" y="1156023"/>
                  </a:cubicBezTo>
                  <a:close/>
                  <a:moveTo>
                    <a:pt x="931444" y="1127531"/>
                  </a:moveTo>
                  <a:cubicBezTo>
                    <a:pt x="932079" y="1130933"/>
                    <a:pt x="933350" y="1133769"/>
                    <a:pt x="934621" y="1137172"/>
                  </a:cubicBezTo>
                  <a:cubicBezTo>
                    <a:pt x="932079" y="1137172"/>
                    <a:pt x="928903" y="1136604"/>
                    <a:pt x="926997" y="1136604"/>
                  </a:cubicBezTo>
                  <a:cubicBezTo>
                    <a:pt x="923184" y="1135470"/>
                    <a:pt x="922549" y="1133202"/>
                    <a:pt x="924455" y="1130366"/>
                  </a:cubicBezTo>
                  <a:cubicBezTo>
                    <a:pt x="926361" y="1129799"/>
                    <a:pt x="928903" y="1128665"/>
                    <a:pt x="931444" y="1127531"/>
                  </a:cubicBezTo>
                  <a:close/>
                  <a:moveTo>
                    <a:pt x="1232608" y="1112219"/>
                  </a:moveTo>
                  <a:cubicBezTo>
                    <a:pt x="1232608" y="1112219"/>
                    <a:pt x="1233879" y="1113751"/>
                    <a:pt x="1234513" y="1114772"/>
                  </a:cubicBezTo>
                  <a:cubicBezTo>
                    <a:pt x="1233243" y="1116303"/>
                    <a:pt x="1231972" y="1118856"/>
                    <a:pt x="1230066" y="1118856"/>
                  </a:cubicBezTo>
                  <a:cubicBezTo>
                    <a:pt x="1226889" y="1119366"/>
                    <a:pt x="1224983" y="1117834"/>
                    <a:pt x="1226254" y="1115282"/>
                  </a:cubicBezTo>
                  <a:cubicBezTo>
                    <a:pt x="1227525" y="1113751"/>
                    <a:pt x="1230702" y="1113240"/>
                    <a:pt x="1232608" y="1112219"/>
                  </a:cubicBezTo>
                  <a:close/>
                  <a:moveTo>
                    <a:pt x="785311" y="1107115"/>
                  </a:moveTo>
                  <a:cubicBezTo>
                    <a:pt x="788870" y="1107727"/>
                    <a:pt x="792428" y="1107727"/>
                    <a:pt x="795393" y="1109565"/>
                  </a:cubicBezTo>
                  <a:cubicBezTo>
                    <a:pt x="798358" y="1111402"/>
                    <a:pt x="800730" y="1114465"/>
                    <a:pt x="801916" y="1117527"/>
                  </a:cubicBezTo>
                  <a:cubicBezTo>
                    <a:pt x="802509" y="1117527"/>
                    <a:pt x="798951" y="1121815"/>
                    <a:pt x="797765" y="1121202"/>
                  </a:cubicBezTo>
                  <a:cubicBezTo>
                    <a:pt x="794800" y="1121202"/>
                    <a:pt x="790648" y="1119977"/>
                    <a:pt x="788276" y="1117527"/>
                  </a:cubicBezTo>
                  <a:cubicBezTo>
                    <a:pt x="786497" y="1115077"/>
                    <a:pt x="786497" y="1110790"/>
                    <a:pt x="785311" y="1107115"/>
                  </a:cubicBezTo>
                  <a:close/>
                  <a:moveTo>
                    <a:pt x="1255188" y="1105551"/>
                  </a:moveTo>
                  <a:cubicBezTo>
                    <a:pt x="1256975" y="1104867"/>
                    <a:pt x="1259262" y="1105171"/>
                    <a:pt x="1261835" y="1105779"/>
                  </a:cubicBezTo>
                  <a:cubicBezTo>
                    <a:pt x="1265266" y="1106994"/>
                    <a:pt x="1268697" y="1107602"/>
                    <a:pt x="1272700" y="1107602"/>
                  </a:cubicBezTo>
                  <a:cubicBezTo>
                    <a:pt x="1270412" y="1112463"/>
                    <a:pt x="1268125" y="1116717"/>
                    <a:pt x="1265837" y="1120970"/>
                  </a:cubicBezTo>
                  <a:cubicBezTo>
                    <a:pt x="1262979" y="1125223"/>
                    <a:pt x="1259548" y="1129477"/>
                    <a:pt x="1254401" y="1125223"/>
                  </a:cubicBezTo>
                  <a:cubicBezTo>
                    <a:pt x="1250399" y="1122793"/>
                    <a:pt x="1250971" y="1116717"/>
                    <a:pt x="1251543" y="1111247"/>
                  </a:cubicBezTo>
                  <a:cubicBezTo>
                    <a:pt x="1252114" y="1107905"/>
                    <a:pt x="1253401" y="1106235"/>
                    <a:pt x="1255188" y="1105551"/>
                  </a:cubicBezTo>
                  <a:close/>
                  <a:moveTo>
                    <a:pt x="923397" y="1094355"/>
                  </a:moveTo>
                  <a:cubicBezTo>
                    <a:pt x="925092" y="1095630"/>
                    <a:pt x="928480" y="1095630"/>
                    <a:pt x="929045" y="1097545"/>
                  </a:cubicBezTo>
                  <a:cubicBezTo>
                    <a:pt x="929610" y="1098820"/>
                    <a:pt x="927351" y="1102011"/>
                    <a:pt x="926786" y="1103924"/>
                  </a:cubicBezTo>
                  <a:cubicBezTo>
                    <a:pt x="924527" y="1103287"/>
                    <a:pt x="921703" y="1102649"/>
                    <a:pt x="920573" y="1100734"/>
                  </a:cubicBezTo>
                  <a:cubicBezTo>
                    <a:pt x="920009" y="1099459"/>
                    <a:pt x="922268" y="1096907"/>
                    <a:pt x="923397" y="1094355"/>
                  </a:cubicBezTo>
                  <a:close/>
                  <a:moveTo>
                    <a:pt x="843167" y="1084146"/>
                  </a:moveTo>
                  <a:cubicBezTo>
                    <a:pt x="842569" y="1087184"/>
                    <a:pt x="841971" y="1090830"/>
                    <a:pt x="840177" y="1094476"/>
                  </a:cubicBezTo>
                  <a:cubicBezTo>
                    <a:pt x="839579" y="1095691"/>
                    <a:pt x="836589" y="1095691"/>
                    <a:pt x="834795" y="1096299"/>
                  </a:cubicBezTo>
                  <a:cubicBezTo>
                    <a:pt x="834795" y="1093868"/>
                    <a:pt x="833599" y="1091438"/>
                    <a:pt x="834795" y="1090222"/>
                  </a:cubicBezTo>
                  <a:cubicBezTo>
                    <a:pt x="837187" y="1087792"/>
                    <a:pt x="840177" y="1085969"/>
                    <a:pt x="843167" y="1084146"/>
                  </a:cubicBezTo>
                  <a:close/>
                  <a:moveTo>
                    <a:pt x="1146199" y="1076490"/>
                  </a:moveTo>
                  <a:cubicBezTo>
                    <a:pt x="1148378" y="1076490"/>
                    <a:pt x="1150556" y="1076490"/>
                    <a:pt x="1153279" y="1076490"/>
                  </a:cubicBezTo>
                  <a:lnTo>
                    <a:pt x="1146199" y="1083600"/>
                  </a:lnTo>
                  <a:cubicBezTo>
                    <a:pt x="1146199" y="1081412"/>
                    <a:pt x="1146199" y="1078678"/>
                    <a:pt x="1146199" y="1076490"/>
                  </a:cubicBezTo>
                  <a:close/>
                  <a:moveTo>
                    <a:pt x="1263105" y="1076489"/>
                  </a:moveTo>
                  <a:cubicBezTo>
                    <a:pt x="1287338" y="1082614"/>
                    <a:pt x="1287338" y="1082614"/>
                    <a:pt x="1287929" y="1106558"/>
                  </a:cubicBezTo>
                  <a:lnTo>
                    <a:pt x="1273153" y="1106558"/>
                  </a:lnTo>
                  <a:cubicBezTo>
                    <a:pt x="1269607" y="1096535"/>
                    <a:pt x="1266652" y="1086512"/>
                    <a:pt x="1263105" y="1076489"/>
                  </a:cubicBezTo>
                  <a:close/>
                  <a:moveTo>
                    <a:pt x="1387637" y="1045864"/>
                  </a:moveTo>
                  <a:cubicBezTo>
                    <a:pt x="1388272" y="1046885"/>
                    <a:pt x="1388907" y="1047395"/>
                    <a:pt x="1389543" y="1048416"/>
                  </a:cubicBezTo>
                  <a:cubicBezTo>
                    <a:pt x="1388907" y="1048927"/>
                    <a:pt x="1387637" y="1049948"/>
                    <a:pt x="1387001" y="1050458"/>
                  </a:cubicBezTo>
                  <a:cubicBezTo>
                    <a:pt x="1386366" y="1049948"/>
                    <a:pt x="1385095" y="1048927"/>
                    <a:pt x="1385095" y="1047906"/>
                  </a:cubicBezTo>
                  <a:cubicBezTo>
                    <a:pt x="1385731" y="1047395"/>
                    <a:pt x="1387001" y="1046885"/>
                    <a:pt x="1387637" y="1045864"/>
                  </a:cubicBezTo>
                  <a:close/>
                  <a:moveTo>
                    <a:pt x="734481" y="1025447"/>
                  </a:moveTo>
                  <a:cubicBezTo>
                    <a:pt x="737244" y="1026607"/>
                    <a:pt x="741112" y="1026607"/>
                    <a:pt x="743322" y="1028928"/>
                  </a:cubicBezTo>
                  <a:cubicBezTo>
                    <a:pt x="746084" y="1030668"/>
                    <a:pt x="746637" y="1034728"/>
                    <a:pt x="742769" y="1036468"/>
                  </a:cubicBezTo>
                  <a:cubicBezTo>
                    <a:pt x="741664" y="1037628"/>
                    <a:pt x="738349" y="1035888"/>
                    <a:pt x="737244" y="1034728"/>
                  </a:cubicBezTo>
                  <a:cubicBezTo>
                    <a:pt x="736139" y="1032408"/>
                    <a:pt x="735586" y="1028928"/>
                    <a:pt x="734481" y="1025447"/>
                  </a:cubicBezTo>
                  <a:close/>
                  <a:moveTo>
                    <a:pt x="806207" y="1017791"/>
                  </a:moveTo>
                  <a:cubicBezTo>
                    <a:pt x="809595" y="1021380"/>
                    <a:pt x="814678" y="1024969"/>
                    <a:pt x="815808" y="1029156"/>
                  </a:cubicBezTo>
                  <a:cubicBezTo>
                    <a:pt x="817502" y="1039922"/>
                    <a:pt x="824279" y="1041717"/>
                    <a:pt x="833316" y="1041118"/>
                  </a:cubicBezTo>
                  <a:cubicBezTo>
                    <a:pt x="838398" y="1040520"/>
                    <a:pt x="842917" y="1041118"/>
                    <a:pt x="847435" y="1041717"/>
                  </a:cubicBezTo>
                  <a:cubicBezTo>
                    <a:pt x="848565" y="1041717"/>
                    <a:pt x="850823" y="1045305"/>
                    <a:pt x="850823" y="1047100"/>
                  </a:cubicBezTo>
                  <a:cubicBezTo>
                    <a:pt x="850823" y="1048894"/>
                    <a:pt x="848565" y="1051287"/>
                    <a:pt x="847435" y="1053081"/>
                  </a:cubicBezTo>
                  <a:cubicBezTo>
                    <a:pt x="846305" y="1053679"/>
                    <a:pt x="845176" y="1054277"/>
                    <a:pt x="844611" y="1054277"/>
                  </a:cubicBezTo>
                  <a:cubicBezTo>
                    <a:pt x="832751" y="1054277"/>
                    <a:pt x="820891" y="1055474"/>
                    <a:pt x="809595" y="1053679"/>
                  </a:cubicBezTo>
                  <a:cubicBezTo>
                    <a:pt x="796606" y="1050689"/>
                    <a:pt x="790394" y="1040520"/>
                    <a:pt x="791523" y="1025567"/>
                  </a:cubicBezTo>
                  <a:cubicBezTo>
                    <a:pt x="796606" y="1023174"/>
                    <a:pt x="801689" y="1020184"/>
                    <a:pt x="806207" y="1017791"/>
                  </a:cubicBezTo>
                  <a:close/>
                  <a:moveTo>
                    <a:pt x="662958" y="1000464"/>
                  </a:moveTo>
                  <a:cubicBezTo>
                    <a:pt x="667860" y="1004762"/>
                    <a:pt x="662958" y="1007448"/>
                    <a:pt x="659691" y="1009597"/>
                  </a:cubicBezTo>
                  <a:lnTo>
                    <a:pt x="656423" y="1009597"/>
                  </a:lnTo>
                  <a:lnTo>
                    <a:pt x="653155" y="1009597"/>
                  </a:lnTo>
                  <a:cubicBezTo>
                    <a:pt x="654244" y="1007448"/>
                    <a:pt x="654789" y="1005299"/>
                    <a:pt x="656423" y="1003687"/>
                  </a:cubicBezTo>
                  <a:cubicBezTo>
                    <a:pt x="658057" y="1002075"/>
                    <a:pt x="662958" y="999926"/>
                    <a:pt x="662958" y="1000464"/>
                  </a:cubicBezTo>
                  <a:close/>
                  <a:moveTo>
                    <a:pt x="433846" y="994365"/>
                  </a:moveTo>
                  <a:cubicBezTo>
                    <a:pt x="435789" y="993665"/>
                    <a:pt x="437995" y="993839"/>
                    <a:pt x="440481" y="995112"/>
                  </a:cubicBezTo>
                  <a:cubicBezTo>
                    <a:pt x="443795" y="996810"/>
                    <a:pt x="447609" y="1000460"/>
                    <a:pt x="451969" y="1006593"/>
                  </a:cubicBezTo>
                  <a:cubicBezTo>
                    <a:pt x="469406" y="1030539"/>
                    <a:pt x="494980" y="1007761"/>
                    <a:pt x="512998" y="1022946"/>
                  </a:cubicBezTo>
                  <a:cubicBezTo>
                    <a:pt x="518665" y="1030393"/>
                    <a:pt x="528582" y="1035869"/>
                    <a:pt x="532696" y="1045040"/>
                  </a:cubicBezTo>
                  <a:lnTo>
                    <a:pt x="532979" y="1046706"/>
                  </a:lnTo>
                  <a:lnTo>
                    <a:pt x="549092" y="1046320"/>
                  </a:lnTo>
                  <a:cubicBezTo>
                    <a:pt x="555090" y="1045452"/>
                    <a:pt x="561015" y="1043861"/>
                    <a:pt x="566795" y="1041546"/>
                  </a:cubicBezTo>
                  <a:cubicBezTo>
                    <a:pt x="579512" y="1036049"/>
                    <a:pt x="591940" y="1033590"/>
                    <a:pt x="604080" y="1034458"/>
                  </a:cubicBezTo>
                  <a:cubicBezTo>
                    <a:pt x="616219" y="1035326"/>
                    <a:pt x="628069" y="1039521"/>
                    <a:pt x="639630" y="1047333"/>
                  </a:cubicBezTo>
                  <a:cubicBezTo>
                    <a:pt x="651769" y="1052541"/>
                    <a:pt x="659284" y="1062957"/>
                    <a:pt x="670845" y="1068165"/>
                  </a:cubicBezTo>
                  <a:cubicBezTo>
                    <a:pt x="674314" y="1068744"/>
                    <a:pt x="677204" y="1069901"/>
                    <a:pt x="680094" y="1069901"/>
                  </a:cubicBezTo>
                  <a:cubicBezTo>
                    <a:pt x="702639" y="1067008"/>
                    <a:pt x="725182" y="1078003"/>
                    <a:pt x="745993" y="1058907"/>
                  </a:cubicBezTo>
                  <a:cubicBezTo>
                    <a:pt x="756976" y="1049648"/>
                    <a:pt x="771427" y="1060643"/>
                    <a:pt x="781832" y="1069901"/>
                  </a:cubicBezTo>
                  <a:cubicBezTo>
                    <a:pt x="788769" y="1076845"/>
                    <a:pt x="797440" y="1083211"/>
                    <a:pt x="796283" y="1095363"/>
                  </a:cubicBezTo>
                  <a:cubicBezTo>
                    <a:pt x="795127" y="1098835"/>
                    <a:pt x="792237" y="1100571"/>
                    <a:pt x="789347" y="1101729"/>
                  </a:cubicBezTo>
                  <a:cubicBezTo>
                    <a:pt x="787613" y="1101729"/>
                    <a:pt x="786457" y="1101729"/>
                    <a:pt x="784722" y="1101729"/>
                  </a:cubicBezTo>
                  <a:cubicBezTo>
                    <a:pt x="772583" y="1098835"/>
                    <a:pt x="763334" y="1093049"/>
                    <a:pt x="755241" y="1084369"/>
                  </a:cubicBezTo>
                  <a:cubicBezTo>
                    <a:pt x="742524" y="1084369"/>
                    <a:pt x="737322" y="1095363"/>
                    <a:pt x="729807" y="1102307"/>
                  </a:cubicBezTo>
                  <a:cubicBezTo>
                    <a:pt x="722292" y="1109251"/>
                    <a:pt x="721136" y="1106937"/>
                    <a:pt x="717090" y="1099993"/>
                  </a:cubicBezTo>
                  <a:cubicBezTo>
                    <a:pt x="713621" y="1095363"/>
                    <a:pt x="711888" y="1100571"/>
                    <a:pt x="710731" y="1103465"/>
                  </a:cubicBezTo>
                  <a:cubicBezTo>
                    <a:pt x="707263" y="1116196"/>
                    <a:pt x="700904" y="1122561"/>
                    <a:pt x="687031" y="1116775"/>
                  </a:cubicBezTo>
                  <a:cubicBezTo>
                    <a:pt x="684719" y="1116196"/>
                    <a:pt x="681250" y="1115617"/>
                    <a:pt x="679516" y="1116775"/>
                  </a:cubicBezTo>
                  <a:cubicBezTo>
                    <a:pt x="665065" y="1129505"/>
                    <a:pt x="662174" y="1123719"/>
                    <a:pt x="664487" y="1107515"/>
                  </a:cubicBezTo>
                  <a:cubicBezTo>
                    <a:pt x="664487" y="1106358"/>
                    <a:pt x="661018" y="1103465"/>
                    <a:pt x="659862" y="1104043"/>
                  </a:cubicBezTo>
                  <a:cubicBezTo>
                    <a:pt x="652348" y="1104622"/>
                    <a:pt x="650035" y="1103465"/>
                    <a:pt x="648879" y="1094785"/>
                  </a:cubicBezTo>
                  <a:cubicBezTo>
                    <a:pt x="646567" y="1082054"/>
                    <a:pt x="634428" y="1079739"/>
                    <a:pt x="626335" y="1090734"/>
                  </a:cubicBezTo>
                  <a:cubicBezTo>
                    <a:pt x="619398" y="1100571"/>
                    <a:pt x="618242" y="1095363"/>
                    <a:pt x="615352" y="1089577"/>
                  </a:cubicBezTo>
                  <a:cubicBezTo>
                    <a:pt x="614196" y="1086105"/>
                    <a:pt x="612461" y="1080318"/>
                    <a:pt x="608993" y="1083790"/>
                  </a:cubicBezTo>
                  <a:cubicBezTo>
                    <a:pt x="602635" y="1090734"/>
                    <a:pt x="582981" y="1079160"/>
                    <a:pt x="588183" y="1099414"/>
                  </a:cubicBezTo>
                  <a:cubicBezTo>
                    <a:pt x="580668" y="1109830"/>
                    <a:pt x="568529" y="1112145"/>
                    <a:pt x="558124" y="1116775"/>
                  </a:cubicBezTo>
                  <a:cubicBezTo>
                    <a:pt x="556968" y="1117353"/>
                    <a:pt x="554078" y="1114460"/>
                    <a:pt x="552922" y="1112723"/>
                  </a:cubicBezTo>
                  <a:cubicBezTo>
                    <a:pt x="551766" y="1110409"/>
                    <a:pt x="552344" y="1108094"/>
                    <a:pt x="552344" y="1105201"/>
                  </a:cubicBezTo>
                  <a:cubicBezTo>
                    <a:pt x="554078" y="1097389"/>
                    <a:pt x="552633" y="1095508"/>
                    <a:pt x="549959" y="1095725"/>
                  </a:cubicBezTo>
                  <a:lnTo>
                    <a:pt x="542584" y="1098077"/>
                  </a:lnTo>
                  <a:lnTo>
                    <a:pt x="538902" y="1102076"/>
                  </a:lnTo>
                  <a:cubicBezTo>
                    <a:pt x="514637" y="1106131"/>
                    <a:pt x="489217" y="1107870"/>
                    <a:pt x="469574" y="1126988"/>
                  </a:cubicBezTo>
                  <a:cubicBezTo>
                    <a:pt x="460330" y="1135678"/>
                    <a:pt x="452242" y="1131623"/>
                    <a:pt x="445309" y="1122933"/>
                  </a:cubicBezTo>
                  <a:cubicBezTo>
                    <a:pt x="444154" y="1119457"/>
                    <a:pt x="444732" y="1117139"/>
                    <a:pt x="445887" y="1114243"/>
                  </a:cubicBezTo>
                  <a:cubicBezTo>
                    <a:pt x="444154" y="1114243"/>
                    <a:pt x="444732" y="1117718"/>
                    <a:pt x="442998" y="1118877"/>
                  </a:cubicBezTo>
                  <a:cubicBezTo>
                    <a:pt x="445309" y="1137416"/>
                    <a:pt x="451087" y="1157114"/>
                    <a:pt x="436644" y="1173916"/>
                  </a:cubicBezTo>
                  <a:cubicBezTo>
                    <a:pt x="430289" y="1185503"/>
                    <a:pt x="422778" y="1197089"/>
                    <a:pt x="414112" y="1207518"/>
                  </a:cubicBezTo>
                  <a:cubicBezTo>
                    <a:pt x="404868" y="1216208"/>
                    <a:pt x="392158" y="1219684"/>
                    <a:pt x="384647" y="1209256"/>
                  </a:cubicBezTo>
                  <a:cubicBezTo>
                    <a:pt x="374248" y="1191875"/>
                    <a:pt x="357494" y="1197089"/>
                    <a:pt x="343051" y="1193613"/>
                  </a:cubicBezTo>
                  <a:cubicBezTo>
                    <a:pt x="338429" y="1192455"/>
                    <a:pt x="337273" y="1188399"/>
                    <a:pt x="333807" y="1186082"/>
                  </a:cubicBezTo>
                  <a:cubicBezTo>
                    <a:pt x="334963" y="1188979"/>
                    <a:pt x="337851" y="1190717"/>
                    <a:pt x="338429" y="1193613"/>
                  </a:cubicBezTo>
                  <a:cubicBezTo>
                    <a:pt x="339007" y="1198248"/>
                    <a:pt x="337851" y="1202304"/>
                    <a:pt x="333807" y="1205780"/>
                  </a:cubicBezTo>
                  <a:lnTo>
                    <a:pt x="333611" y="1205810"/>
                  </a:lnTo>
                  <a:lnTo>
                    <a:pt x="339522" y="1224396"/>
                  </a:lnTo>
                  <a:cubicBezTo>
                    <a:pt x="342379" y="1244321"/>
                    <a:pt x="335047" y="1262938"/>
                    <a:pt x="323835" y="1281230"/>
                  </a:cubicBezTo>
                  <a:cubicBezTo>
                    <a:pt x="322110" y="1281810"/>
                    <a:pt x="320385" y="1281810"/>
                    <a:pt x="318660" y="1281810"/>
                  </a:cubicBezTo>
                  <a:cubicBezTo>
                    <a:pt x="315785" y="1281810"/>
                    <a:pt x="315211" y="1282972"/>
                    <a:pt x="317510" y="1284133"/>
                  </a:cubicBezTo>
                  <a:cubicBezTo>
                    <a:pt x="319810" y="1288778"/>
                    <a:pt x="319810" y="1296327"/>
                    <a:pt x="327285" y="1298069"/>
                  </a:cubicBezTo>
                  <a:cubicBezTo>
                    <a:pt x="330160" y="1299231"/>
                    <a:pt x="333035" y="1300392"/>
                    <a:pt x="335335" y="1302134"/>
                  </a:cubicBezTo>
                  <a:cubicBezTo>
                    <a:pt x="354310" y="1312586"/>
                    <a:pt x="373284" y="1322457"/>
                    <a:pt x="346260" y="1345104"/>
                  </a:cubicBezTo>
                  <a:cubicBezTo>
                    <a:pt x="353806" y="1358314"/>
                    <a:pt x="393930" y="1343961"/>
                    <a:pt x="384968" y="1370119"/>
                  </a:cubicBezTo>
                  <a:lnTo>
                    <a:pt x="379332" y="1381170"/>
                  </a:lnTo>
                  <a:lnTo>
                    <a:pt x="380647" y="1381529"/>
                  </a:lnTo>
                  <a:cubicBezTo>
                    <a:pt x="380074" y="1383825"/>
                    <a:pt x="378929" y="1385548"/>
                    <a:pt x="378356" y="1387271"/>
                  </a:cubicBezTo>
                  <a:cubicBezTo>
                    <a:pt x="364605" y="1386696"/>
                    <a:pt x="350855" y="1386696"/>
                    <a:pt x="335958" y="1386696"/>
                  </a:cubicBezTo>
                  <a:cubicBezTo>
                    <a:pt x="322208" y="1377509"/>
                    <a:pt x="307312" y="1379232"/>
                    <a:pt x="292415" y="1379232"/>
                  </a:cubicBezTo>
                  <a:lnTo>
                    <a:pt x="284965" y="1370105"/>
                  </a:lnTo>
                  <a:lnTo>
                    <a:pt x="279561" y="1368911"/>
                  </a:lnTo>
                  <a:lnTo>
                    <a:pt x="260586" y="1359040"/>
                  </a:lnTo>
                  <a:cubicBezTo>
                    <a:pt x="259436" y="1354975"/>
                    <a:pt x="256561" y="1353233"/>
                    <a:pt x="251961" y="1352653"/>
                  </a:cubicBezTo>
                  <a:cubicBezTo>
                    <a:pt x="247361" y="1344523"/>
                    <a:pt x="239886" y="1339878"/>
                    <a:pt x="230687" y="1337555"/>
                  </a:cubicBezTo>
                  <a:cubicBezTo>
                    <a:pt x="227812" y="1331748"/>
                    <a:pt x="222637" y="1330006"/>
                    <a:pt x="216887" y="1328845"/>
                  </a:cubicBezTo>
                  <a:cubicBezTo>
                    <a:pt x="215737" y="1324780"/>
                    <a:pt x="212862" y="1323038"/>
                    <a:pt x="208837" y="1322457"/>
                  </a:cubicBezTo>
                  <a:cubicBezTo>
                    <a:pt x="207687" y="1311425"/>
                    <a:pt x="207112" y="1300973"/>
                    <a:pt x="206537" y="1290521"/>
                  </a:cubicBezTo>
                  <a:cubicBezTo>
                    <a:pt x="205962" y="1285875"/>
                    <a:pt x="204812" y="1281230"/>
                    <a:pt x="200787" y="1278326"/>
                  </a:cubicBezTo>
                  <a:cubicBezTo>
                    <a:pt x="196044" y="1270052"/>
                    <a:pt x="187419" y="1270269"/>
                    <a:pt x="179764" y="1268201"/>
                  </a:cubicBezTo>
                  <a:lnTo>
                    <a:pt x="173810" y="1265511"/>
                  </a:lnTo>
                  <a:lnTo>
                    <a:pt x="173979" y="1265924"/>
                  </a:lnTo>
                  <a:cubicBezTo>
                    <a:pt x="175132" y="1271144"/>
                    <a:pt x="175132" y="1275784"/>
                    <a:pt x="169943" y="1278104"/>
                  </a:cubicBezTo>
                  <a:cubicBezTo>
                    <a:pt x="167060" y="1283904"/>
                    <a:pt x="166484" y="1289125"/>
                    <a:pt x="170520" y="1294925"/>
                  </a:cubicBezTo>
                  <a:lnTo>
                    <a:pt x="169943" y="1294345"/>
                  </a:lnTo>
                  <a:cubicBezTo>
                    <a:pt x="181474" y="1316386"/>
                    <a:pt x="168790" y="1341326"/>
                    <a:pt x="177439" y="1363947"/>
                  </a:cubicBezTo>
                  <a:lnTo>
                    <a:pt x="176285" y="1366267"/>
                  </a:lnTo>
                  <a:lnTo>
                    <a:pt x="178015" y="1368007"/>
                  </a:lnTo>
                  <a:cubicBezTo>
                    <a:pt x="180898" y="1375547"/>
                    <a:pt x="182627" y="1383088"/>
                    <a:pt x="182700" y="1390555"/>
                  </a:cubicBezTo>
                  <a:lnTo>
                    <a:pt x="177632" y="1411858"/>
                  </a:lnTo>
                  <a:lnTo>
                    <a:pt x="173403" y="1415714"/>
                  </a:lnTo>
                  <a:cubicBezTo>
                    <a:pt x="171673" y="1416584"/>
                    <a:pt x="169943" y="1416729"/>
                    <a:pt x="168790" y="1415569"/>
                  </a:cubicBezTo>
                  <a:cubicBezTo>
                    <a:pt x="161295" y="1407449"/>
                    <a:pt x="154953" y="1395848"/>
                    <a:pt x="144574" y="1413829"/>
                  </a:cubicBezTo>
                  <a:cubicBezTo>
                    <a:pt x="143421" y="1415569"/>
                    <a:pt x="136502" y="1409768"/>
                    <a:pt x="134772" y="1405128"/>
                  </a:cubicBezTo>
                  <a:cubicBezTo>
                    <a:pt x="131313" y="1403389"/>
                    <a:pt x="128430" y="1400488"/>
                    <a:pt x="127854" y="1396428"/>
                  </a:cubicBezTo>
                  <a:lnTo>
                    <a:pt x="129007" y="1397008"/>
                  </a:lnTo>
                  <a:cubicBezTo>
                    <a:pt x="122088" y="1394688"/>
                    <a:pt x="123818" y="1386568"/>
                    <a:pt x="119205" y="1383088"/>
                  </a:cubicBezTo>
                  <a:cubicBezTo>
                    <a:pt x="116322" y="1380768"/>
                    <a:pt x="114016" y="1377868"/>
                    <a:pt x="112863" y="1374387"/>
                  </a:cubicBezTo>
                  <a:lnTo>
                    <a:pt x="113439" y="1374967"/>
                  </a:lnTo>
                  <a:cubicBezTo>
                    <a:pt x="109403" y="1372357"/>
                    <a:pt x="106809" y="1368732"/>
                    <a:pt x="104502" y="1364890"/>
                  </a:cubicBezTo>
                  <a:lnTo>
                    <a:pt x="102965" y="1362462"/>
                  </a:lnTo>
                  <a:lnTo>
                    <a:pt x="91119" y="1373218"/>
                  </a:lnTo>
                  <a:cubicBezTo>
                    <a:pt x="86444" y="1374593"/>
                    <a:pt x="81409" y="1372422"/>
                    <a:pt x="75655" y="1364029"/>
                  </a:cubicBezTo>
                  <a:cubicBezTo>
                    <a:pt x="72778" y="1361135"/>
                    <a:pt x="69325" y="1358241"/>
                    <a:pt x="69325" y="1353611"/>
                  </a:cubicBezTo>
                  <a:cubicBezTo>
                    <a:pt x="70476" y="1351874"/>
                    <a:pt x="69901" y="1350717"/>
                    <a:pt x="68175" y="1349559"/>
                  </a:cubicBezTo>
                  <a:cubicBezTo>
                    <a:pt x="64147" y="1344928"/>
                    <a:pt x="65297" y="1338561"/>
                    <a:pt x="61845" y="1333931"/>
                  </a:cubicBezTo>
                  <a:lnTo>
                    <a:pt x="62420" y="1334509"/>
                  </a:lnTo>
                  <a:cubicBezTo>
                    <a:pt x="56666" y="1329879"/>
                    <a:pt x="56666" y="1322933"/>
                    <a:pt x="54940" y="1317145"/>
                  </a:cubicBezTo>
                  <a:cubicBezTo>
                    <a:pt x="55515" y="1314829"/>
                    <a:pt x="55515" y="1313093"/>
                    <a:pt x="53214" y="1312514"/>
                  </a:cubicBezTo>
                  <a:cubicBezTo>
                    <a:pt x="49186" y="1307884"/>
                    <a:pt x="50337" y="1301516"/>
                    <a:pt x="46884" y="1296886"/>
                  </a:cubicBezTo>
                  <a:cubicBezTo>
                    <a:pt x="46884" y="1287625"/>
                    <a:pt x="44007" y="1278363"/>
                    <a:pt x="48035" y="1269681"/>
                  </a:cubicBezTo>
                  <a:lnTo>
                    <a:pt x="50912" y="1269102"/>
                  </a:lnTo>
                  <a:cubicBezTo>
                    <a:pt x="54940" y="1269681"/>
                    <a:pt x="57817" y="1271997"/>
                    <a:pt x="62420" y="1271997"/>
                  </a:cubicBezTo>
                  <a:cubicBezTo>
                    <a:pt x="64722" y="1273154"/>
                    <a:pt x="66449" y="1274890"/>
                    <a:pt x="67599" y="1277206"/>
                  </a:cubicBezTo>
                  <a:lnTo>
                    <a:pt x="67024" y="1276627"/>
                  </a:lnTo>
                  <a:cubicBezTo>
                    <a:pt x="71052" y="1277785"/>
                    <a:pt x="73353" y="1280679"/>
                    <a:pt x="75655" y="1283573"/>
                  </a:cubicBezTo>
                  <a:lnTo>
                    <a:pt x="75080" y="1282994"/>
                  </a:lnTo>
                  <a:cubicBezTo>
                    <a:pt x="78532" y="1284731"/>
                    <a:pt x="80258" y="1287625"/>
                    <a:pt x="83135" y="1290519"/>
                  </a:cubicBezTo>
                  <a:cubicBezTo>
                    <a:pt x="86013" y="1292834"/>
                    <a:pt x="88890" y="1295150"/>
                    <a:pt x="90041" y="1298622"/>
                  </a:cubicBezTo>
                  <a:lnTo>
                    <a:pt x="90041" y="1298043"/>
                  </a:lnTo>
                  <a:cubicBezTo>
                    <a:pt x="92342" y="1299201"/>
                    <a:pt x="92918" y="1301516"/>
                    <a:pt x="92342" y="1302674"/>
                  </a:cubicBezTo>
                  <a:cubicBezTo>
                    <a:pt x="91767" y="1303832"/>
                    <a:pt x="90616" y="1304989"/>
                    <a:pt x="90041" y="1304989"/>
                  </a:cubicBezTo>
                  <a:cubicBezTo>
                    <a:pt x="86588" y="1314251"/>
                    <a:pt x="73353" y="1321197"/>
                    <a:pt x="83135" y="1333931"/>
                  </a:cubicBezTo>
                  <a:lnTo>
                    <a:pt x="83711" y="1335088"/>
                  </a:lnTo>
                  <a:lnTo>
                    <a:pt x="89911" y="1342458"/>
                  </a:lnTo>
                  <a:lnTo>
                    <a:pt x="85836" y="1335091"/>
                  </a:lnTo>
                  <a:cubicBezTo>
                    <a:pt x="85764" y="1331466"/>
                    <a:pt x="87206" y="1327696"/>
                    <a:pt x="89223" y="1323926"/>
                  </a:cubicBezTo>
                  <a:cubicBezTo>
                    <a:pt x="91530" y="1322766"/>
                    <a:pt x="92106" y="1321026"/>
                    <a:pt x="90953" y="1319285"/>
                  </a:cubicBezTo>
                  <a:cubicBezTo>
                    <a:pt x="92683" y="1313485"/>
                    <a:pt x="92683" y="1307105"/>
                    <a:pt x="96719" y="1301305"/>
                  </a:cubicBezTo>
                  <a:cubicBezTo>
                    <a:pt x="96142" y="1298985"/>
                    <a:pt x="96142" y="1296665"/>
                    <a:pt x="96142" y="1294345"/>
                  </a:cubicBezTo>
                  <a:lnTo>
                    <a:pt x="90054" y="1285993"/>
                  </a:lnTo>
                  <a:lnTo>
                    <a:pt x="78269" y="1277524"/>
                  </a:lnTo>
                  <a:cubicBezTo>
                    <a:pt x="72503" y="1269404"/>
                    <a:pt x="55783" y="1264764"/>
                    <a:pt x="69043" y="1250263"/>
                  </a:cubicBezTo>
                  <a:lnTo>
                    <a:pt x="69043" y="1250844"/>
                  </a:lnTo>
                  <a:cubicBezTo>
                    <a:pt x="68467" y="1247943"/>
                    <a:pt x="69620" y="1246784"/>
                    <a:pt x="72503" y="1246203"/>
                  </a:cubicBezTo>
                  <a:lnTo>
                    <a:pt x="75386" y="1246784"/>
                  </a:lnTo>
                  <a:lnTo>
                    <a:pt x="73656" y="1243883"/>
                  </a:lnTo>
                  <a:cubicBezTo>
                    <a:pt x="71927" y="1242143"/>
                    <a:pt x="70197" y="1240403"/>
                    <a:pt x="68467" y="1238663"/>
                  </a:cubicBezTo>
                  <a:cubicBezTo>
                    <a:pt x="66161" y="1236923"/>
                    <a:pt x="63855" y="1234603"/>
                    <a:pt x="62125" y="1232863"/>
                  </a:cubicBezTo>
                  <a:cubicBezTo>
                    <a:pt x="60395" y="1230543"/>
                    <a:pt x="59242" y="1227643"/>
                    <a:pt x="58089" y="1224743"/>
                  </a:cubicBezTo>
                  <a:cubicBezTo>
                    <a:pt x="48287" y="1207342"/>
                    <a:pt x="65008" y="1187041"/>
                    <a:pt x="52323" y="1169641"/>
                  </a:cubicBezTo>
                  <a:cubicBezTo>
                    <a:pt x="51170" y="1166741"/>
                    <a:pt x="50017" y="1163260"/>
                    <a:pt x="49440" y="1160361"/>
                  </a:cubicBezTo>
                  <a:lnTo>
                    <a:pt x="49896" y="1155774"/>
                  </a:lnTo>
                  <a:lnTo>
                    <a:pt x="44955" y="1153991"/>
                  </a:lnTo>
                  <a:lnTo>
                    <a:pt x="45702" y="1154861"/>
                  </a:lnTo>
                  <a:cubicBezTo>
                    <a:pt x="48600" y="1172926"/>
                    <a:pt x="57874" y="1190409"/>
                    <a:pt x="49759" y="1210222"/>
                  </a:cubicBezTo>
                  <a:lnTo>
                    <a:pt x="47022" y="1211756"/>
                  </a:lnTo>
                  <a:lnTo>
                    <a:pt x="51679" y="1218874"/>
                  </a:lnTo>
                  <a:cubicBezTo>
                    <a:pt x="54765" y="1224419"/>
                    <a:pt x="53096" y="1226249"/>
                    <a:pt x="46425" y="1233570"/>
                  </a:cubicBezTo>
                  <a:lnTo>
                    <a:pt x="46425" y="1234144"/>
                  </a:lnTo>
                  <a:cubicBezTo>
                    <a:pt x="41681" y="1230699"/>
                    <a:pt x="43460" y="1223235"/>
                    <a:pt x="38123" y="1220363"/>
                  </a:cubicBezTo>
                  <a:cubicBezTo>
                    <a:pt x="38123" y="1217492"/>
                    <a:pt x="38123" y="1214621"/>
                    <a:pt x="38716" y="1211750"/>
                  </a:cubicBezTo>
                  <a:lnTo>
                    <a:pt x="42908" y="1211750"/>
                  </a:lnTo>
                  <a:lnTo>
                    <a:pt x="40486" y="1210805"/>
                  </a:lnTo>
                  <a:lnTo>
                    <a:pt x="38167" y="1211388"/>
                  </a:lnTo>
                  <a:cubicBezTo>
                    <a:pt x="35849" y="1206143"/>
                    <a:pt x="37008" y="1199733"/>
                    <a:pt x="32371" y="1196236"/>
                  </a:cubicBezTo>
                  <a:cubicBezTo>
                    <a:pt x="31791" y="1193323"/>
                    <a:pt x="31212" y="1190992"/>
                    <a:pt x="31212" y="1188661"/>
                  </a:cubicBezTo>
                  <a:cubicBezTo>
                    <a:pt x="25995" y="1178754"/>
                    <a:pt x="32371" y="1167099"/>
                    <a:pt x="25416" y="1157775"/>
                  </a:cubicBezTo>
                  <a:cubicBezTo>
                    <a:pt x="25416" y="1153695"/>
                    <a:pt x="25416" y="1149616"/>
                    <a:pt x="25416" y="1146120"/>
                  </a:cubicBezTo>
                  <a:cubicBezTo>
                    <a:pt x="26575" y="1143789"/>
                    <a:pt x="27879" y="1142332"/>
                    <a:pt x="29400" y="1141676"/>
                  </a:cubicBezTo>
                  <a:lnTo>
                    <a:pt x="30522" y="1141753"/>
                  </a:lnTo>
                  <a:lnTo>
                    <a:pt x="31076" y="1121194"/>
                  </a:lnTo>
                  <a:cubicBezTo>
                    <a:pt x="32809" y="1119457"/>
                    <a:pt x="33387" y="1117718"/>
                    <a:pt x="32231" y="1115401"/>
                  </a:cubicBezTo>
                  <a:cubicBezTo>
                    <a:pt x="39741" y="1106711"/>
                    <a:pt x="35697" y="1095703"/>
                    <a:pt x="37431" y="1085854"/>
                  </a:cubicBezTo>
                  <a:lnTo>
                    <a:pt x="37435" y="1084933"/>
                  </a:lnTo>
                  <a:lnTo>
                    <a:pt x="32684" y="1082573"/>
                  </a:lnTo>
                  <a:cubicBezTo>
                    <a:pt x="33261" y="1076840"/>
                    <a:pt x="32107" y="1071107"/>
                    <a:pt x="26913" y="1067094"/>
                  </a:cubicBezTo>
                  <a:cubicBezTo>
                    <a:pt x="27490" y="1064801"/>
                    <a:pt x="26913" y="1062508"/>
                    <a:pt x="24604" y="1061362"/>
                  </a:cubicBezTo>
                  <a:cubicBezTo>
                    <a:pt x="24027" y="1056775"/>
                    <a:pt x="23450" y="1052189"/>
                    <a:pt x="22873" y="1047603"/>
                  </a:cubicBezTo>
                  <a:cubicBezTo>
                    <a:pt x="25181" y="1040150"/>
                    <a:pt x="30952" y="1035564"/>
                    <a:pt x="39032" y="1034990"/>
                  </a:cubicBezTo>
                  <a:cubicBezTo>
                    <a:pt x="62116" y="1032697"/>
                    <a:pt x="87508" y="1041870"/>
                    <a:pt x="108284" y="1022378"/>
                  </a:cubicBezTo>
                  <a:cubicBezTo>
                    <a:pt x="109438" y="1021231"/>
                    <a:pt x="111025" y="1020837"/>
                    <a:pt x="112892" y="1020909"/>
                  </a:cubicBezTo>
                  <a:cubicBezTo>
                    <a:pt x="118491" y="1021124"/>
                    <a:pt x="126607" y="1025531"/>
                    <a:pt x="133099" y="1026391"/>
                  </a:cubicBezTo>
                  <a:cubicBezTo>
                    <a:pt x="143487" y="1028684"/>
                    <a:pt x="152721" y="1033271"/>
                    <a:pt x="153298" y="1044736"/>
                  </a:cubicBezTo>
                  <a:cubicBezTo>
                    <a:pt x="154452" y="1058495"/>
                    <a:pt x="142333" y="1058495"/>
                    <a:pt x="133099" y="1060788"/>
                  </a:cubicBezTo>
                  <a:lnTo>
                    <a:pt x="130837" y="1062286"/>
                  </a:lnTo>
                  <a:lnTo>
                    <a:pt x="133334" y="1062101"/>
                  </a:lnTo>
                  <a:cubicBezTo>
                    <a:pt x="144311" y="1063839"/>
                    <a:pt x="157021" y="1062680"/>
                    <a:pt x="165687" y="1069632"/>
                  </a:cubicBezTo>
                  <a:cubicBezTo>
                    <a:pt x="182153" y="1082668"/>
                    <a:pt x="200496" y="1091937"/>
                    <a:pt x="219272" y="1100266"/>
                  </a:cubicBezTo>
                  <a:lnTo>
                    <a:pt x="272942" y="1124132"/>
                  </a:lnTo>
                  <a:lnTo>
                    <a:pt x="250614" y="1108739"/>
                  </a:lnTo>
                  <a:cubicBezTo>
                    <a:pt x="244114" y="1102655"/>
                    <a:pt x="240792" y="1095124"/>
                    <a:pt x="246570" y="1084116"/>
                  </a:cubicBezTo>
                  <a:cubicBezTo>
                    <a:pt x="258702" y="1061521"/>
                    <a:pt x="283544" y="1067894"/>
                    <a:pt x="302032" y="1079481"/>
                  </a:cubicBezTo>
                  <a:cubicBezTo>
                    <a:pt x="318208" y="1089910"/>
                    <a:pt x="334963" y="1095703"/>
                    <a:pt x="352294" y="1101496"/>
                  </a:cubicBezTo>
                  <a:cubicBezTo>
                    <a:pt x="354606" y="1102076"/>
                    <a:pt x="355761" y="1103814"/>
                    <a:pt x="355761" y="1106131"/>
                  </a:cubicBezTo>
                  <a:cubicBezTo>
                    <a:pt x="358072" y="1103814"/>
                    <a:pt x="354606" y="1100338"/>
                    <a:pt x="357494" y="1097441"/>
                  </a:cubicBezTo>
                  <a:cubicBezTo>
                    <a:pt x="375404" y="1080640"/>
                    <a:pt x="397358" y="1077743"/>
                    <a:pt x="420467" y="1077743"/>
                  </a:cubicBezTo>
                  <a:lnTo>
                    <a:pt x="427658" y="1079122"/>
                  </a:lnTo>
                  <a:lnTo>
                    <a:pt x="425813" y="1073760"/>
                  </a:lnTo>
                  <a:cubicBezTo>
                    <a:pt x="409539" y="1063831"/>
                    <a:pt x="406633" y="1053902"/>
                    <a:pt x="420583" y="1039884"/>
                  </a:cubicBezTo>
                  <a:cubicBezTo>
                    <a:pt x="422908" y="1038132"/>
                    <a:pt x="422326" y="1032876"/>
                    <a:pt x="422908" y="1029371"/>
                  </a:cubicBezTo>
                  <a:cubicBezTo>
                    <a:pt x="422908" y="1025867"/>
                    <a:pt x="422908" y="1021778"/>
                    <a:pt x="422908" y="1018274"/>
                  </a:cubicBezTo>
                  <a:cubicBezTo>
                    <a:pt x="424542" y="1006447"/>
                    <a:pt x="428016" y="996468"/>
                    <a:pt x="433846" y="994365"/>
                  </a:cubicBezTo>
                  <a:close/>
                  <a:moveTo>
                    <a:pt x="1538854" y="987166"/>
                  </a:moveTo>
                  <a:lnTo>
                    <a:pt x="1539383" y="987285"/>
                  </a:lnTo>
                  <a:lnTo>
                    <a:pt x="1539489" y="987167"/>
                  </a:lnTo>
                  <a:lnTo>
                    <a:pt x="1539459" y="987302"/>
                  </a:lnTo>
                  <a:lnTo>
                    <a:pt x="1552123" y="990139"/>
                  </a:lnTo>
                  <a:cubicBezTo>
                    <a:pt x="1559795" y="995359"/>
                    <a:pt x="1552789" y="1006452"/>
                    <a:pt x="1550121" y="1015587"/>
                  </a:cubicBezTo>
                  <a:cubicBezTo>
                    <a:pt x="1550121" y="1019067"/>
                    <a:pt x="1548935" y="1021967"/>
                    <a:pt x="1547156" y="1024867"/>
                  </a:cubicBezTo>
                  <a:cubicBezTo>
                    <a:pt x="1543598" y="1024287"/>
                    <a:pt x="1540633" y="1024287"/>
                    <a:pt x="1537075" y="1023127"/>
                  </a:cubicBezTo>
                  <a:cubicBezTo>
                    <a:pt x="1532331" y="1017327"/>
                    <a:pt x="1529959" y="1010367"/>
                    <a:pt x="1531738" y="1002247"/>
                  </a:cubicBezTo>
                  <a:lnTo>
                    <a:pt x="1532707" y="1000351"/>
                  </a:lnTo>
                  <a:lnTo>
                    <a:pt x="1533611" y="993646"/>
                  </a:lnTo>
                  <a:lnTo>
                    <a:pt x="1537718" y="989119"/>
                  </a:lnTo>
                  <a:lnTo>
                    <a:pt x="1538261" y="987746"/>
                  </a:lnTo>
                  <a:close/>
                  <a:moveTo>
                    <a:pt x="1517251" y="979510"/>
                  </a:moveTo>
                  <a:cubicBezTo>
                    <a:pt x="1519430" y="979510"/>
                    <a:pt x="1521608" y="979510"/>
                    <a:pt x="1524332" y="979510"/>
                  </a:cubicBezTo>
                  <a:cubicBezTo>
                    <a:pt x="1521608" y="984047"/>
                    <a:pt x="1519430" y="983480"/>
                    <a:pt x="1517251" y="979510"/>
                  </a:cubicBezTo>
                  <a:close/>
                  <a:moveTo>
                    <a:pt x="783899" y="979509"/>
                  </a:moveTo>
                  <a:cubicBezTo>
                    <a:pt x="785029" y="981728"/>
                    <a:pt x="785594" y="983947"/>
                    <a:pt x="786723" y="986167"/>
                  </a:cubicBezTo>
                  <a:cubicBezTo>
                    <a:pt x="787288" y="988941"/>
                    <a:pt x="786723" y="991160"/>
                    <a:pt x="783899" y="991715"/>
                  </a:cubicBezTo>
                  <a:cubicBezTo>
                    <a:pt x="782205" y="991715"/>
                    <a:pt x="779382" y="989496"/>
                    <a:pt x="778816" y="987831"/>
                  </a:cubicBezTo>
                  <a:cubicBezTo>
                    <a:pt x="777687" y="983947"/>
                    <a:pt x="780511" y="981728"/>
                    <a:pt x="783899" y="979509"/>
                  </a:cubicBezTo>
                  <a:close/>
                  <a:moveTo>
                    <a:pt x="1478039" y="970338"/>
                  </a:moveTo>
                  <a:cubicBezTo>
                    <a:pt x="1479740" y="969921"/>
                    <a:pt x="1481759" y="970019"/>
                    <a:pt x="1484036" y="970539"/>
                  </a:cubicBezTo>
                  <a:cubicBezTo>
                    <a:pt x="1487071" y="971232"/>
                    <a:pt x="1490566" y="972676"/>
                    <a:pt x="1494378" y="974650"/>
                  </a:cubicBezTo>
                  <a:cubicBezTo>
                    <a:pt x="1497767" y="981334"/>
                    <a:pt x="1502849" y="982550"/>
                    <a:pt x="1509062" y="982550"/>
                  </a:cubicBezTo>
                  <a:cubicBezTo>
                    <a:pt x="1505109" y="989841"/>
                    <a:pt x="1498896" y="991664"/>
                    <a:pt x="1492119" y="988626"/>
                  </a:cubicBezTo>
                  <a:cubicBezTo>
                    <a:pt x="1484777" y="984980"/>
                    <a:pt x="1479129" y="988018"/>
                    <a:pt x="1472917" y="990449"/>
                  </a:cubicBezTo>
                  <a:cubicBezTo>
                    <a:pt x="1470693" y="977460"/>
                    <a:pt x="1472937" y="971586"/>
                    <a:pt x="1478039" y="970338"/>
                  </a:cubicBezTo>
                  <a:close/>
                  <a:moveTo>
                    <a:pt x="344864" y="970105"/>
                  </a:moveTo>
                  <a:cubicBezTo>
                    <a:pt x="346021" y="970325"/>
                    <a:pt x="347177" y="970763"/>
                    <a:pt x="348045" y="971056"/>
                  </a:cubicBezTo>
                  <a:cubicBezTo>
                    <a:pt x="354406" y="973103"/>
                    <a:pt x="358743" y="976466"/>
                    <a:pt x="361345" y="980925"/>
                  </a:cubicBezTo>
                  <a:lnTo>
                    <a:pt x="363795" y="994863"/>
                  </a:lnTo>
                  <a:lnTo>
                    <a:pt x="363860" y="994823"/>
                  </a:lnTo>
                  <a:cubicBezTo>
                    <a:pt x="366174" y="997701"/>
                    <a:pt x="368489" y="1000004"/>
                    <a:pt x="371382" y="1002307"/>
                  </a:cubicBezTo>
                  <a:cubicBezTo>
                    <a:pt x="371382" y="1004609"/>
                    <a:pt x="371382" y="1007487"/>
                    <a:pt x="371382" y="1009790"/>
                  </a:cubicBezTo>
                  <a:cubicBezTo>
                    <a:pt x="373697" y="1019001"/>
                    <a:pt x="377169" y="1028211"/>
                    <a:pt x="378326" y="1037997"/>
                  </a:cubicBezTo>
                  <a:cubicBezTo>
                    <a:pt x="380641" y="1055843"/>
                    <a:pt x="367910" y="1070810"/>
                    <a:pt x="350550" y="1066780"/>
                  </a:cubicBezTo>
                  <a:cubicBezTo>
                    <a:pt x="327982" y="1061599"/>
                    <a:pt x="303099" y="1068507"/>
                    <a:pt x="283425" y="1052389"/>
                  </a:cubicBezTo>
                  <a:cubicBezTo>
                    <a:pt x="280531" y="1050086"/>
                    <a:pt x="275323" y="1050086"/>
                    <a:pt x="274166" y="1052964"/>
                  </a:cubicBezTo>
                  <a:cubicBezTo>
                    <a:pt x="266643" y="1066205"/>
                    <a:pt x="256227" y="1062175"/>
                    <a:pt x="245232" y="1061599"/>
                  </a:cubicBezTo>
                  <a:cubicBezTo>
                    <a:pt x="238289" y="1061024"/>
                    <a:pt x="230766" y="1063327"/>
                    <a:pt x="223243" y="1063327"/>
                  </a:cubicBezTo>
                  <a:cubicBezTo>
                    <a:pt x="217456" y="1063902"/>
                    <a:pt x="216299" y="1058721"/>
                    <a:pt x="215720" y="1053540"/>
                  </a:cubicBezTo>
                  <a:cubicBezTo>
                    <a:pt x="204726" y="1053540"/>
                    <a:pt x="197782" y="1048935"/>
                    <a:pt x="193152" y="1039149"/>
                  </a:cubicBezTo>
                  <a:lnTo>
                    <a:pt x="194357" y="1038229"/>
                  </a:lnTo>
                  <a:lnTo>
                    <a:pt x="185555" y="1036560"/>
                  </a:lnTo>
                  <a:cubicBezTo>
                    <a:pt x="174568" y="1031296"/>
                    <a:pt x="160112" y="1025447"/>
                    <a:pt x="180929" y="1013750"/>
                  </a:cubicBezTo>
                  <a:cubicBezTo>
                    <a:pt x="190181" y="1008487"/>
                    <a:pt x="200012" y="1004393"/>
                    <a:pt x="208107" y="997374"/>
                  </a:cubicBezTo>
                  <a:cubicBezTo>
                    <a:pt x="216781" y="1002638"/>
                    <a:pt x="229502" y="999129"/>
                    <a:pt x="233551" y="1013750"/>
                  </a:cubicBezTo>
                  <a:cubicBezTo>
                    <a:pt x="235285" y="1021353"/>
                    <a:pt x="244537" y="1020769"/>
                    <a:pt x="250898" y="1012581"/>
                  </a:cubicBezTo>
                  <a:cubicBezTo>
                    <a:pt x="253790" y="1007317"/>
                    <a:pt x="254368" y="1000298"/>
                    <a:pt x="263041" y="1002638"/>
                  </a:cubicBezTo>
                  <a:cubicBezTo>
                    <a:pt x="275185" y="1007317"/>
                    <a:pt x="277498" y="1001468"/>
                    <a:pt x="277498" y="989771"/>
                  </a:cubicBezTo>
                  <a:cubicBezTo>
                    <a:pt x="277498" y="983922"/>
                    <a:pt x="284437" y="983338"/>
                    <a:pt x="289063" y="986847"/>
                  </a:cubicBezTo>
                  <a:cubicBezTo>
                    <a:pt x="301206" y="996205"/>
                    <a:pt x="316819" y="995620"/>
                    <a:pt x="331275" y="997374"/>
                  </a:cubicBezTo>
                  <a:cubicBezTo>
                    <a:pt x="344575" y="997959"/>
                    <a:pt x="347467" y="993865"/>
                    <a:pt x="342262" y="979829"/>
                  </a:cubicBezTo>
                  <a:cubicBezTo>
                    <a:pt x="341106" y="976319"/>
                    <a:pt x="337058" y="973395"/>
                    <a:pt x="341684" y="970471"/>
                  </a:cubicBezTo>
                  <a:cubicBezTo>
                    <a:pt x="342551" y="969886"/>
                    <a:pt x="343708" y="969886"/>
                    <a:pt x="344864" y="970105"/>
                  </a:cubicBezTo>
                  <a:close/>
                  <a:moveTo>
                    <a:pt x="1221843" y="966750"/>
                  </a:moveTo>
                  <a:cubicBezTo>
                    <a:pt x="1220647" y="968026"/>
                    <a:pt x="1218853" y="970578"/>
                    <a:pt x="1217060" y="971853"/>
                  </a:cubicBezTo>
                  <a:cubicBezTo>
                    <a:pt x="1214668" y="973767"/>
                    <a:pt x="1212276" y="973130"/>
                    <a:pt x="1212276" y="969302"/>
                  </a:cubicBezTo>
                  <a:cubicBezTo>
                    <a:pt x="1212276" y="968664"/>
                    <a:pt x="1213472" y="968026"/>
                    <a:pt x="1214668" y="967388"/>
                  </a:cubicBezTo>
                  <a:cubicBezTo>
                    <a:pt x="1217060" y="966750"/>
                    <a:pt x="1219451" y="966750"/>
                    <a:pt x="1221843" y="966750"/>
                  </a:cubicBezTo>
                  <a:close/>
                  <a:moveTo>
                    <a:pt x="747189" y="962846"/>
                  </a:moveTo>
                  <a:cubicBezTo>
                    <a:pt x="749095" y="961645"/>
                    <a:pt x="751636" y="964047"/>
                    <a:pt x="754177" y="964648"/>
                  </a:cubicBezTo>
                  <a:cubicBezTo>
                    <a:pt x="752907" y="967049"/>
                    <a:pt x="752907" y="970052"/>
                    <a:pt x="751001" y="971253"/>
                  </a:cubicBezTo>
                  <a:cubicBezTo>
                    <a:pt x="749730" y="971253"/>
                    <a:pt x="746553" y="969451"/>
                    <a:pt x="744647" y="968250"/>
                  </a:cubicBezTo>
                  <a:cubicBezTo>
                    <a:pt x="745283" y="966449"/>
                    <a:pt x="745918" y="962846"/>
                    <a:pt x="747189" y="962846"/>
                  </a:cubicBezTo>
                  <a:close/>
                  <a:moveTo>
                    <a:pt x="1392525" y="956542"/>
                  </a:moveTo>
                  <a:cubicBezTo>
                    <a:pt x="1396044" y="957109"/>
                    <a:pt x="1397217" y="959378"/>
                    <a:pt x="1395457" y="961646"/>
                  </a:cubicBezTo>
                  <a:cubicBezTo>
                    <a:pt x="1394284" y="963347"/>
                    <a:pt x="1391938" y="964482"/>
                    <a:pt x="1390178" y="966183"/>
                  </a:cubicBezTo>
                  <a:cubicBezTo>
                    <a:pt x="1390178" y="963347"/>
                    <a:pt x="1390765" y="961646"/>
                    <a:pt x="1390765" y="959378"/>
                  </a:cubicBezTo>
                  <a:cubicBezTo>
                    <a:pt x="1391351" y="958243"/>
                    <a:pt x="1392525" y="956542"/>
                    <a:pt x="1392525" y="956542"/>
                  </a:cubicBezTo>
                  <a:close/>
                  <a:moveTo>
                    <a:pt x="1070498" y="943209"/>
                  </a:moveTo>
                  <a:cubicBezTo>
                    <a:pt x="1080837" y="944963"/>
                    <a:pt x="1091176" y="951982"/>
                    <a:pt x="1101514" y="944525"/>
                  </a:cubicBezTo>
                  <a:cubicBezTo>
                    <a:pt x="1101514" y="947449"/>
                    <a:pt x="1101514" y="949789"/>
                    <a:pt x="1101514" y="951543"/>
                  </a:cubicBezTo>
                  <a:lnTo>
                    <a:pt x="1102994" y="954557"/>
                  </a:lnTo>
                  <a:lnTo>
                    <a:pt x="1102994" y="951437"/>
                  </a:lnTo>
                  <a:cubicBezTo>
                    <a:pt x="1109207" y="951948"/>
                    <a:pt x="1114289" y="953479"/>
                    <a:pt x="1117678" y="958072"/>
                  </a:cubicBezTo>
                  <a:cubicBezTo>
                    <a:pt x="1112595" y="958072"/>
                    <a:pt x="1107512" y="958072"/>
                    <a:pt x="1102994" y="958583"/>
                  </a:cubicBezTo>
                  <a:lnTo>
                    <a:pt x="1102994" y="958526"/>
                  </a:lnTo>
                  <a:lnTo>
                    <a:pt x="1101514" y="959731"/>
                  </a:lnTo>
                  <a:lnTo>
                    <a:pt x="1100370" y="960416"/>
                  </a:lnTo>
                  <a:lnTo>
                    <a:pt x="1095345" y="965838"/>
                  </a:lnTo>
                  <a:lnTo>
                    <a:pt x="1094622" y="967334"/>
                  </a:lnTo>
                  <a:cubicBezTo>
                    <a:pt x="1096345" y="980786"/>
                    <a:pt x="1077390" y="978446"/>
                    <a:pt x="1077390" y="991313"/>
                  </a:cubicBezTo>
                  <a:cubicBezTo>
                    <a:pt x="1076815" y="1002425"/>
                    <a:pt x="1062456" y="1003595"/>
                    <a:pt x="1057287" y="1011783"/>
                  </a:cubicBezTo>
                  <a:cubicBezTo>
                    <a:pt x="1045799" y="1007105"/>
                    <a:pt x="1040055" y="996577"/>
                    <a:pt x="1031439" y="986049"/>
                  </a:cubicBezTo>
                  <a:cubicBezTo>
                    <a:pt x="1024547" y="994822"/>
                    <a:pt x="1019378" y="1003595"/>
                    <a:pt x="1013059" y="1011783"/>
                  </a:cubicBezTo>
                  <a:cubicBezTo>
                    <a:pt x="999274" y="1011198"/>
                    <a:pt x="984915" y="1014708"/>
                    <a:pt x="972278" y="1001256"/>
                  </a:cubicBezTo>
                  <a:cubicBezTo>
                    <a:pt x="965386" y="994238"/>
                    <a:pt x="944134" y="1001841"/>
                    <a:pt x="937815" y="1012368"/>
                  </a:cubicBezTo>
                  <a:cubicBezTo>
                    <a:pt x="936667" y="1014122"/>
                    <a:pt x="936092" y="1017632"/>
                    <a:pt x="937241" y="1018801"/>
                  </a:cubicBezTo>
                  <a:cubicBezTo>
                    <a:pt x="940687" y="1024650"/>
                    <a:pt x="945282" y="1028744"/>
                    <a:pt x="948728" y="1034008"/>
                  </a:cubicBezTo>
                  <a:cubicBezTo>
                    <a:pt x="952175" y="1040441"/>
                    <a:pt x="948728" y="1045120"/>
                    <a:pt x="945282" y="1050384"/>
                  </a:cubicBezTo>
                  <a:cubicBezTo>
                    <a:pt x="926327" y="1026405"/>
                    <a:pt x="925753" y="1026405"/>
                    <a:pt x="930348" y="1000086"/>
                  </a:cubicBezTo>
                  <a:cubicBezTo>
                    <a:pt x="931497" y="992483"/>
                    <a:pt x="930923" y="986049"/>
                    <a:pt x="925753" y="979616"/>
                  </a:cubicBezTo>
                  <a:cubicBezTo>
                    <a:pt x="922881" y="975522"/>
                    <a:pt x="920009" y="971428"/>
                    <a:pt x="924605" y="967334"/>
                  </a:cubicBezTo>
                  <a:cubicBezTo>
                    <a:pt x="936667" y="973183"/>
                    <a:pt x="947580" y="963825"/>
                    <a:pt x="959068" y="964410"/>
                  </a:cubicBezTo>
                  <a:cubicBezTo>
                    <a:pt x="971704" y="966165"/>
                    <a:pt x="980319" y="946864"/>
                    <a:pt x="995828" y="957392"/>
                  </a:cubicBezTo>
                  <a:cubicBezTo>
                    <a:pt x="1006167" y="964410"/>
                    <a:pt x="1018229" y="955637"/>
                    <a:pt x="1030865" y="960316"/>
                  </a:cubicBezTo>
                  <a:cubicBezTo>
                    <a:pt x="1042927" y="964410"/>
                    <a:pt x="1058435" y="959146"/>
                    <a:pt x="1072221" y="957977"/>
                  </a:cubicBezTo>
                  <a:cubicBezTo>
                    <a:pt x="1071072" y="949789"/>
                    <a:pt x="1059584" y="952713"/>
                    <a:pt x="1060159" y="943940"/>
                  </a:cubicBezTo>
                  <a:cubicBezTo>
                    <a:pt x="1063605" y="942625"/>
                    <a:pt x="1067051" y="942624"/>
                    <a:pt x="1070498" y="943209"/>
                  </a:cubicBezTo>
                  <a:close/>
                  <a:moveTo>
                    <a:pt x="913837" y="941229"/>
                  </a:moveTo>
                  <a:cubicBezTo>
                    <a:pt x="914563" y="941229"/>
                    <a:pt x="916741" y="941229"/>
                    <a:pt x="916741" y="942505"/>
                  </a:cubicBezTo>
                  <a:cubicBezTo>
                    <a:pt x="916741" y="943143"/>
                    <a:pt x="916015" y="944419"/>
                    <a:pt x="915289" y="945695"/>
                  </a:cubicBezTo>
                  <a:cubicBezTo>
                    <a:pt x="914563" y="945057"/>
                    <a:pt x="912384" y="945057"/>
                    <a:pt x="912384" y="944419"/>
                  </a:cubicBezTo>
                  <a:cubicBezTo>
                    <a:pt x="912384" y="943143"/>
                    <a:pt x="913110" y="942505"/>
                    <a:pt x="913837" y="941229"/>
                  </a:cubicBezTo>
                  <a:close/>
                  <a:moveTo>
                    <a:pt x="146768" y="921960"/>
                  </a:moveTo>
                  <a:cubicBezTo>
                    <a:pt x="155470" y="925402"/>
                    <a:pt x="147349" y="928270"/>
                    <a:pt x="145608" y="931712"/>
                  </a:cubicBezTo>
                  <a:cubicBezTo>
                    <a:pt x="139227" y="942038"/>
                    <a:pt x="139227" y="942038"/>
                    <a:pt x="151409" y="951789"/>
                  </a:cubicBezTo>
                  <a:cubicBezTo>
                    <a:pt x="156050" y="955231"/>
                    <a:pt x="156630" y="959820"/>
                    <a:pt x="157211" y="964983"/>
                  </a:cubicBezTo>
                  <a:cubicBezTo>
                    <a:pt x="159531" y="984486"/>
                    <a:pt x="145028" y="985633"/>
                    <a:pt x="131685" y="985060"/>
                  </a:cubicBezTo>
                  <a:cubicBezTo>
                    <a:pt x="121244" y="985060"/>
                    <a:pt x="110221" y="980471"/>
                    <a:pt x="100939" y="990796"/>
                  </a:cubicBezTo>
                  <a:cubicBezTo>
                    <a:pt x="82376" y="1008005"/>
                    <a:pt x="70774" y="1045291"/>
                    <a:pt x="35387" y="1008579"/>
                  </a:cubicBezTo>
                  <a:cubicBezTo>
                    <a:pt x="27845" y="1000548"/>
                    <a:pt x="19144" y="1015462"/>
                    <a:pt x="9862" y="1018331"/>
                  </a:cubicBezTo>
                  <a:cubicBezTo>
                    <a:pt x="5801" y="1019478"/>
                    <a:pt x="2900" y="1017757"/>
                    <a:pt x="1740" y="1014315"/>
                  </a:cubicBezTo>
                  <a:cubicBezTo>
                    <a:pt x="2320" y="1012020"/>
                    <a:pt x="2320" y="1010300"/>
                    <a:pt x="0" y="1008579"/>
                  </a:cubicBezTo>
                  <a:cubicBezTo>
                    <a:pt x="580" y="996532"/>
                    <a:pt x="580" y="984486"/>
                    <a:pt x="580" y="971866"/>
                  </a:cubicBezTo>
                  <a:cubicBezTo>
                    <a:pt x="5801" y="973014"/>
                    <a:pt x="12182" y="978750"/>
                    <a:pt x="15663" y="969572"/>
                  </a:cubicBezTo>
                  <a:cubicBezTo>
                    <a:pt x="17983" y="965556"/>
                    <a:pt x="19144" y="960967"/>
                    <a:pt x="21464" y="956952"/>
                  </a:cubicBezTo>
                  <a:cubicBezTo>
                    <a:pt x="26105" y="951789"/>
                    <a:pt x="32486" y="950642"/>
                    <a:pt x="37707" y="954657"/>
                  </a:cubicBezTo>
                  <a:cubicBezTo>
                    <a:pt x="47569" y="961541"/>
                    <a:pt x="56271" y="969572"/>
                    <a:pt x="67293" y="978176"/>
                  </a:cubicBezTo>
                  <a:cubicBezTo>
                    <a:pt x="72514" y="972440"/>
                    <a:pt x="82956" y="964409"/>
                    <a:pt x="82956" y="950068"/>
                  </a:cubicBezTo>
                  <a:lnTo>
                    <a:pt x="83997" y="950059"/>
                  </a:lnTo>
                  <a:lnTo>
                    <a:pt x="91659" y="941410"/>
                  </a:lnTo>
                  <a:cubicBezTo>
                    <a:pt x="94304" y="938621"/>
                    <a:pt x="96449" y="935617"/>
                    <a:pt x="96449" y="931328"/>
                  </a:cubicBezTo>
                  <a:cubicBezTo>
                    <a:pt x="96734" y="930755"/>
                    <a:pt x="98307" y="930183"/>
                    <a:pt x="100237" y="929683"/>
                  </a:cubicBezTo>
                  <a:lnTo>
                    <a:pt x="105411" y="928623"/>
                  </a:lnTo>
                  <a:lnTo>
                    <a:pt x="105581" y="928270"/>
                  </a:lnTo>
                  <a:cubicBezTo>
                    <a:pt x="111962" y="928844"/>
                    <a:pt x="117183" y="929991"/>
                    <a:pt x="119503" y="936875"/>
                  </a:cubicBezTo>
                  <a:cubicBezTo>
                    <a:pt x="121244" y="940890"/>
                    <a:pt x="122984" y="947774"/>
                    <a:pt x="127045" y="939169"/>
                  </a:cubicBezTo>
                  <a:cubicBezTo>
                    <a:pt x="129945" y="933433"/>
                    <a:pt x="131105" y="927697"/>
                    <a:pt x="136906" y="924828"/>
                  </a:cubicBezTo>
                  <a:cubicBezTo>
                    <a:pt x="139807" y="922534"/>
                    <a:pt x="144448" y="920813"/>
                    <a:pt x="146768" y="921960"/>
                  </a:cubicBezTo>
                  <a:close/>
                  <a:moveTo>
                    <a:pt x="805379" y="920063"/>
                  </a:moveTo>
                  <a:cubicBezTo>
                    <a:pt x="807932" y="920413"/>
                    <a:pt x="811061" y="921130"/>
                    <a:pt x="815233" y="922087"/>
                  </a:cubicBezTo>
                  <a:cubicBezTo>
                    <a:pt x="815233" y="924639"/>
                    <a:pt x="815233" y="927192"/>
                    <a:pt x="815233" y="930382"/>
                  </a:cubicBezTo>
                  <a:lnTo>
                    <a:pt x="785310" y="930382"/>
                  </a:lnTo>
                  <a:cubicBezTo>
                    <a:pt x="791928" y="924320"/>
                    <a:pt x="795237" y="921290"/>
                    <a:pt x="798977" y="920253"/>
                  </a:cubicBezTo>
                  <a:cubicBezTo>
                    <a:pt x="800847" y="919735"/>
                    <a:pt x="802825" y="919715"/>
                    <a:pt x="805379" y="920063"/>
                  </a:cubicBezTo>
                  <a:close/>
                  <a:moveTo>
                    <a:pt x="630283" y="913156"/>
                  </a:moveTo>
                  <a:cubicBezTo>
                    <a:pt x="634975" y="913156"/>
                    <a:pt x="640253" y="913156"/>
                    <a:pt x="644945" y="913156"/>
                  </a:cubicBezTo>
                  <a:cubicBezTo>
                    <a:pt x="644945" y="918827"/>
                    <a:pt x="643772" y="924499"/>
                    <a:pt x="637321" y="927901"/>
                  </a:cubicBezTo>
                  <a:lnTo>
                    <a:pt x="635756" y="927776"/>
                  </a:lnTo>
                  <a:lnTo>
                    <a:pt x="637320" y="928752"/>
                  </a:lnTo>
                  <a:cubicBezTo>
                    <a:pt x="634974" y="931021"/>
                    <a:pt x="632628" y="933289"/>
                    <a:pt x="630282" y="935557"/>
                  </a:cubicBezTo>
                  <a:lnTo>
                    <a:pt x="625947" y="935557"/>
                  </a:lnTo>
                  <a:lnTo>
                    <a:pt x="622462" y="938083"/>
                  </a:lnTo>
                  <a:cubicBezTo>
                    <a:pt x="612491" y="927400"/>
                    <a:pt x="612491" y="926806"/>
                    <a:pt x="622462" y="915530"/>
                  </a:cubicBezTo>
                  <a:cubicBezTo>
                    <a:pt x="623635" y="914343"/>
                    <a:pt x="624808" y="913749"/>
                    <a:pt x="626054" y="913749"/>
                  </a:cubicBezTo>
                  <a:cubicBezTo>
                    <a:pt x="627301" y="913749"/>
                    <a:pt x="628620" y="914343"/>
                    <a:pt x="630087" y="915530"/>
                  </a:cubicBezTo>
                  <a:lnTo>
                    <a:pt x="630283" y="915863"/>
                  </a:lnTo>
                  <a:close/>
                  <a:moveTo>
                    <a:pt x="622658" y="905499"/>
                  </a:moveTo>
                  <a:cubicBezTo>
                    <a:pt x="624836" y="907687"/>
                    <a:pt x="627015" y="910421"/>
                    <a:pt x="629738" y="912608"/>
                  </a:cubicBezTo>
                  <a:cubicBezTo>
                    <a:pt x="627015" y="912608"/>
                    <a:pt x="624836" y="912608"/>
                    <a:pt x="622658" y="912608"/>
                  </a:cubicBezTo>
                  <a:cubicBezTo>
                    <a:pt x="622658" y="910421"/>
                    <a:pt x="622658" y="907687"/>
                    <a:pt x="622658" y="905499"/>
                  </a:cubicBezTo>
                  <a:close/>
                  <a:moveTo>
                    <a:pt x="622092" y="900396"/>
                  </a:moveTo>
                  <a:cubicBezTo>
                    <a:pt x="622092" y="903130"/>
                    <a:pt x="622092" y="905317"/>
                    <a:pt x="622092" y="907505"/>
                  </a:cubicBezTo>
                  <a:cubicBezTo>
                    <a:pt x="618703" y="906411"/>
                    <a:pt x="615880" y="905317"/>
                    <a:pt x="612491" y="903677"/>
                  </a:cubicBezTo>
                  <a:cubicBezTo>
                    <a:pt x="614750" y="900396"/>
                    <a:pt x="618703" y="900942"/>
                    <a:pt x="622092" y="900396"/>
                  </a:cubicBezTo>
                  <a:close/>
                  <a:moveTo>
                    <a:pt x="438656" y="900396"/>
                  </a:moveTo>
                  <a:cubicBezTo>
                    <a:pt x="441198" y="901573"/>
                    <a:pt x="441707" y="903340"/>
                    <a:pt x="440181" y="906284"/>
                  </a:cubicBezTo>
                  <a:cubicBezTo>
                    <a:pt x="438148" y="906284"/>
                    <a:pt x="436623" y="906873"/>
                    <a:pt x="434590" y="907462"/>
                  </a:cubicBezTo>
                  <a:cubicBezTo>
                    <a:pt x="435098" y="905696"/>
                    <a:pt x="435098" y="903340"/>
                    <a:pt x="435606" y="901573"/>
                  </a:cubicBezTo>
                  <a:cubicBezTo>
                    <a:pt x="435606" y="900984"/>
                    <a:pt x="437640" y="900396"/>
                    <a:pt x="438656" y="900396"/>
                  </a:cubicBezTo>
                  <a:close/>
                  <a:moveTo>
                    <a:pt x="468264" y="890100"/>
                  </a:moveTo>
                  <a:cubicBezTo>
                    <a:pt x="470017" y="890390"/>
                    <a:pt x="471095" y="891695"/>
                    <a:pt x="470016" y="895755"/>
                  </a:cubicBezTo>
                  <a:cubicBezTo>
                    <a:pt x="469477" y="897495"/>
                    <a:pt x="465164" y="899235"/>
                    <a:pt x="461929" y="899235"/>
                  </a:cubicBezTo>
                  <a:cubicBezTo>
                    <a:pt x="458695" y="899816"/>
                    <a:pt x="454921" y="898075"/>
                    <a:pt x="454921" y="894015"/>
                  </a:cubicBezTo>
                  <a:cubicBezTo>
                    <a:pt x="454921" y="888795"/>
                    <a:pt x="459234" y="890535"/>
                    <a:pt x="462469" y="890535"/>
                  </a:cubicBezTo>
                  <a:cubicBezTo>
                    <a:pt x="464086" y="890535"/>
                    <a:pt x="466512" y="889810"/>
                    <a:pt x="468264" y="890100"/>
                  </a:cubicBezTo>
                  <a:close/>
                  <a:moveTo>
                    <a:pt x="641651" y="888783"/>
                  </a:moveTo>
                  <a:cubicBezTo>
                    <a:pt x="642809" y="888783"/>
                    <a:pt x="643898" y="889932"/>
                    <a:pt x="644987" y="892229"/>
                  </a:cubicBezTo>
                  <a:lnTo>
                    <a:pt x="641719" y="892229"/>
                  </a:lnTo>
                  <a:lnTo>
                    <a:pt x="637907" y="892229"/>
                  </a:lnTo>
                  <a:cubicBezTo>
                    <a:pt x="639268" y="889932"/>
                    <a:pt x="640494" y="888783"/>
                    <a:pt x="641651" y="888783"/>
                  </a:cubicBezTo>
                  <a:close/>
                  <a:moveTo>
                    <a:pt x="1054706" y="877426"/>
                  </a:moveTo>
                  <a:cubicBezTo>
                    <a:pt x="1059608" y="877426"/>
                    <a:pt x="1061786" y="880326"/>
                    <a:pt x="1061786" y="883806"/>
                  </a:cubicBezTo>
                  <a:cubicBezTo>
                    <a:pt x="1060697" y="885547"/>
                    <a:pt x="1059608" y="887866"/>
                    <a:pt x="1057974" y="889027"/>
                  </a:cubicBezTo>
                  <a:cubicBezTo>
                    <a:pt x="1053617" y="889607"/>
                    <a:pt x="1047082" y="883806"/>
                    <a:pt x="1049261" y="880326"/>
                  </a:cubicBezTo>
                  <a:cubicBezTo>
                    <a:pt x="1049805" y="879166"/>
                    <a:pt x="1052528" y="877426"/>
                    <a:pt x="1054706" y="877426"/>
                  </a:cubicBezTo>
                  <a:close/>
                  <a:moveTo>
                    <a:pt x="1151494" y="868361"/>
                  </a:moveTo>
                  <a:cubicBezTo>
                    <a:pt x="1153793" y="867218"/>
                    <a:pt x="1157817" y="870075"/>
                    <a:pt x="1161266" y="870647"/>
                  </a:cubicBezTo>
                  <a:cubicBezTo>
                    <a:pt x="1160116" y="875789"/>
                    <a:pt x="1155518" y="881502"/>
                    <a:pt x="1162991" y="886073"/>
                  </a:cubicBezTo>
                  <a:cubicBezTo>
                    <a:pt x="1169889" y="890644"/>
                    <a:pt x="1176787" y="895215"/>
                    <a:pt x="1183686" y="899786"/>
                  </a:cubicBezTo>
                  <a:lnTo>
                    <a:pt x="1184518" y="900884"/>
                  </a:lnTo>
                  <a:lnTo>
                    <a:pt x="1184321" y="898783"/>
                  </a:lnTo>
                  <a:cubicBezTo>
                    <a:pt x="1198044" y="892738"/>
                    <a:pt x="1198044" y="892738"/>
                    <a:pt x="1206621" y="906641"/>
                  </a:cubicBezTo>
                  <a:lnTo>
                    <a:pt x="1205496" y="906824"/>
                  </a:lnTo>
                  <a:lnTo>
                    <a:pt x="1206105" y="907214"/>
                  </a:lnTo>
                  <a:cubicBezTo>
                    <a:pt x="1208404" y="907214"/>
                    <a:pt x="1210703" y="907214"/>
                    <a:pt x="1213578" y="907214"/>
                  </a:cubicBezTo>
                  <a:cubicBezTo>
                    <a:pt x="1219326" y="919212"/>
                    <a:pt x="1216452" y="928354"/>
                    <a:pt x="1206105" y="936353"/>
                  </a:cubicBezTo>
                  <a:cubicBezTo>
                    <a:pt x="1202655" y="940924"/>
                    <a:pt x="1198057" y="943210"/>
                    <a:pt x="1194033" y="939210"/>
                  </a:cubicBezTo>
                  <a:cubicBezTo>
                    <a:pt x="1182536" y="928926"/>
                    <a:pt x="1172188" y="916927"/>
                    <a:pt x="1159541" y="908356"/>
                  </a:cubicBezTo>
                  <a:cubicBezTo>
                    <a:pt x="1152068" y="903785"/>
                    <a:pt x="1146320" y="902643"/>
                    <a:pt x="1141721" y="910642"/>
                  </a:cubicBezTo>
                  <a:cubicBezTo>
                    <a:pt x="1137697" y="917498"/>
                    <a:pt x="1132524" y="921498"/>
                    <a:pt x="1124476" y="922069"/>
                  </a:cubicBezTo>
                  <a:cubicBezTo>
                    <a:pt x="1123326" y="908356"/>
                    <a:pt x="1138847" y="900358"/>
                    <a:pt x="1135398" y="884931"/>
                  </a:cubicBezTo>
                  <a:cubicBezTo>
                    <a:pt x="1133673" y="878074"/>
                    <a:pt x="1144595" y="871789"/>
                    <a:pt x="1151494" y="868361"/>
                  </a:cubicBezTo>
                  <a:close/>
                  <a:moveTo>
                    <a:pt x="520159" y="853899"/>
                  </a:moveTo>
                  <a:cubicBezTo>
                    <a:pt x="521045" y="852862"/>
                    <a:pt x="522542" y="853819"/>
                    <a:pt x="525537" y="855733"/>
                  </a:cubicBezTo>
                  <a:cubicBezTo>
                    <a:pt x="523359" y="858286"/>
                    <a:pt x="521181" y="861476"/>
                    <a:pt x="518458" y="864028"/>
                  </a:cubicBezTo>
                  <a:cubicBezTo>
                    <a:pt x="519002" y="857966"/>
                    <a:pt x="519275" y="854936"/>
                    <a:pt x="520159" y="853899"/>
                  </a:cubicBezTo>
                  <a:close/>
                  <a:moveTo>
                    <a:pt x="1518610" y="847523"/>
                  </a:moveTo>
                  <a:cubicBezTo>
                    <a:pt x="1521545" y="847089"/>
                    <a:pt x="1524696" y="847379"/>
                    <a:pt x="1527845" y="847956"/>
                  </a:cubicBezTo>
                  <a:cubicBezTo>
                    <a:pt x="1534718" y="849690"/>
                    <a:pt x="1535863" y="855468"/>
                    <a:pt x="1537009" y="861246"/>
                  </a:cubicBezTo>
                  <a:cubicBezTo>
                    <a:pt x="1525554" y="861246"/>
                    <a:pt x="1522691" y="871647"/>
                    <a:pt x="1515245" y="876848"/>
                  </a:cubicBezTo>
                  <a:cubicBezTo>
                    <a:pt x="1511809" y="876848"/>
                    <a:pt x="1507800" y="876848"/>
                    <a:pt x="1504363" y="876270"/>
                  </a:cubicBezTo>
                  <a:cubicBezTo>
                    <a:pt x="1500927" y="875693"/>
                    <a:pt x="1496918" y="873959"/>
                    <a:pt x="1498636" y="869914"/>
                  </a:cubicBezTo>
                  <a:cubicBezTo>
                    <a:pt x="1502073" y="862980"/>
                    <a:pt x="1506081" y="856624"/>
                    <a:pt x="1510663" y="851423"/>
                  </a:cubicBezTo>
                  <a:cubicBezTo>
                    <a:pt x="1512954" y="849112"/>
                    <a:pt x="1515675" y="847956"/>
                    <a:pt x="1518610" y="847523"/>
                  </a:cubicBezTo>
                  <a:close/>
                  <a:moveTo>
                    <a:pt x="409078" y="800189"/>
                  </a:moveTo>
                  <a:cubicBezTo>
                    <a:pt x="412186" y="799535"/>
                    <a:pt x="416378" y="803311"/>
                    <a:pt x="424761" y="810864"/>
                  </a:cubicBezTo>
                  <a:cubicBezTo>
                    <a:pt x="424183" y="815511"/>
                    <a:pt x="434011" y="822483"/>
                    <a:pt x="421292" y="824226"/>
                  </a:cubicBezTo>
                  <a:cubicBezTo>
                    <a:pt x="412041" y="825969"/>
                    <a:pt x="412041" y="825969"/>
                    <a:pt x="418979" y="836426"/>
                  </a:cubicBezTo>
                  <a:cubicBezTo>
                    <a:pt x="413197" y="850369"/>
                    <a:pt x="393540" y="843979"/>
                    <a:pt x="387181" y="857341"/>
                  </a:cubicBezTo>
                  <a:cubicBezTo>
                    <a:pt x="386024" y="859665"/>
                    <a:pt x="384868" y="861988"/>
                    <a:pt x="385446" y="864312"/>
                  </a:cubicBezTo>
                  <a:cubicBezTo>
                    <a:pt x="385446" y="865474"/>
                    <a:pt x="388337" y="867798"/>
                    <a:pt x="390072" y="867798"/>
                  </a:cubicBezTo>
                  <a:cubicBezTo>
                    <a:pt x="413197" y="869541"/>
                    <a:pt x="413197" y="869541"/>
                    <a:pt x="418979" y="889294"/>
                  </a:cubicBezTo>
                  <a:cubicBezTo>
                    <a:pt x="419557" y="891618"/>
                    <a:pt x="418979" y="893942"/>
                    <a:pt x="418979" y="896265"/>
                  </a:cubicBezTo>
                  <a:cubicBezTo>
                    <a:pt x="411463" y="900332"/>
                    <a:pt x="405681" y="884065"/>
                    <a:pt x="396431" y="893942"/>
                  </a:cubicBezTo>
                  <a:cubicBezTo>
                    <a:pt x="395275" y="895104"/>
                    <a:pt x="390650" y="894523"/>
                    <a:pt x="390072" y="894523"/>
                  </a:cubicBezTo>
                  <a:cubicBezTo>
                    <a:pt x="382556" y="871865"/>
                    <a:pt x="373883" y="885227"/>
                    <a:pt x="364633" y="892780"/>
                  </a:cubicBezTo>
                  <a:cubicBezTo>
                    <a:pt x="356539" y="898589"/>
                    <a:pt x="346132" y="902656"/>
                    <a:pt x="336303" y="900332"/>
                  </a:cubicBezTo>
                  <a:cubicBezTo>
                    <a:pt x="320693" y="895685"/>
                    <a:pt x="312021" y="900332"/>
                    <a:pt x="304505" y="914856"/>
                  </a:cubicBezTo>
                  <a:cubicBezTo>
                    <a:pt x="299880" y="925894"/>
                    <a:pt x="284848" y="923571"/>
                    <a:pt x="276176" y="930542"/>
                  </a:cubicBezTo>
                  <a:cubicBezTo>
                    <a:pt x="266925" y="938095"/>
                    <a:pt x="260566" y="932285"/>
                    <a:pt x="256518" y="924732"/>
                  </a:cubicBezTo>
                  <a:cubicBezTo>
                    <a:pt x="251893" y="918342"/>
                    <a:pt x="248424" y="912532"/>
                    <a:pt x="239174" y="915437"/>
                  </a:cubicBezTo>
                  <a:cubicBezTo>
                    <a:pt x="233393" y="915437"/>
                    <a:pt x="227611" y="916599"/>
                    <a:pt x="224142" y="922990"/>
                  </a:cubicBezTo>
                  <a:cubicBezTo>
                    <a:pt x="213735" y="923571"/>
                    <a:pt x="203328" y="921828"/>
                    <a:pt x="196390" y="913113"/>
                  </a:cubicBezTo>
                  <a:cubicBezTo>
                    <a:pt x="194078" y="910208"/>
                    <a:pt x="190609" y="907303"/>
                    <a:pt x="193500" y="903818"/>
                  </a:cubicBezTo>
                  <a:lnTo>
                    <a:pt x="201122" y="900754"/>
                  </a:lnTo>
                  <a:lnTo>
                    <a:pt x="200775" y="900396"/>
                  </a:lnTo>
                  <a:lnTo>
                    <a:pt x="202014" y="900396"/>
                  </a:lnTo>
                  <a:lnTo>
                    <a:pt x="202172" y="900332"/>
                  </a:lnTo>
                  <a:lnTo>
                    <a:pt x="202276" y="900396"/>
                  </a:lnTo>
                  <a:lnTo>
                    <a:pt x="207855" y="900396"/>
                  </a:lnTo>
                  <a:lnTo>
                    <a:pt x="205620" y="902453"/>
                  </a:lnTo>
                  <a:lnTo>
                    <a:pt x="205713" y="902511"/>
                  </a:lnTo>
                  <a:cubicBezTo>
                    <a:pt x="206942" y="902511"/>
                    <a:pt x="208243" y="901785"/>
                    <a:pt x="209688" y="900332"/>
                  </a:cubicBezTo>
                  <a:cubicBezTo>
                    <a:pt x="215470" y="894523"/>
                    <a:pt x="221251" y="888132"/>
                    <a:pt x="227611" y="882903"/>
                  </a:cubicBezTo>
                  <a:cubicBezTo>
                    <a:pt x="232814" y="878256"/>
                    <a:pt x="230501" y="866636"/>
                    <a:pt x="239174" y="866055"/>
                  </a:cubicBezTo>
                  <a:cubicBezTo>
                    <a:pt x="248280" y="865620"/>
                    <a:pt x="257386" y="861262"/>
                    <a:pt x="266736" y="861317"/>
                  </a:cubicBezTo>
                  <a:lnTo>
                    <a:pt x="274795" y="862882"/>
                  </a:lnTo>
                  <a:lnTo>
                    <a:pt x="274479" y="862113"/>
                  </a:lnTo>
                  <a:lnTo>
                    <a:pt x="275475" y="863014"/>
                  </a:lnTo>
                  <a:lnTo>
                    <a:pt x="276176" y="863150"/>
                  </a:lnTo>
                  <a:cubicBezTo>
                    <a:pt x="275598" y="859665"/>
                    <a:pt x="274441" y="856179"/>
                    <a:pt x="273285" y="852693"/>
                  </a:cubicBezTo>
                  <a:cubicBezTo>
                    <a:pt x="272128" y="848626"/>
                    <a:pt x="263456" y="847464"/>
                    <a:pt x="269238" y="841655"/>
                  </a:cubicBezTo>
                  <a:cubicBezTo>
                    <a:pt x="272128" y="838750"/>
                    <a:pt x="276176" y="837007"/>
                    <a:pt x="279066" y="837588"/>
                  </a:cubicBezTo>
                  <a:cubicBezTo>
                    <a:pt x="286004" y="838750"/>
                    <a:pt x="293520" y="841074"/>
                    <a:pt x="301036" y="843398"/>
                  </a:cubicBezTo>
                  <a:cubicBezTo>
                    <a:pt x="288317" y="817254"/>
                    <a:pt x="288317" y="817254"/>
                    <a:pt x="258831" y="806797"/>
                  </a:cubicBezTo>
                  <a:cubicBezTo>
                    <a:pt x="271550" y="802149"/>
                    <a:pt x="284270" y="800406"/>
                    <a:pt x="290629" y="809121"/>
                  </a:cubicBezTo>
                  <a:cubicBezTo>
                    <a:pt x="301036" y="824226"/>
                    <a:pt x="316068" y="819578"/>
                    <a:pt x="329366" y="823645"/>
                  </a:cubicBezTo>
                  <a:cubicBezTo>
                    <a:pt x="333991" y="825388"/>
                    <a:pt x="340929" y="820740"/>
                    <a:pt x="346132" y="825388"/>
                  </a:cubicBezTo>
                  <a:cubicBezTo>
                    <a:pt x="353648" y="831778"/>
                    <a:pt x="356539" y="827131"/>
                    <a:pt x="358851" y="820159"/>
                  </a:cubicBezTo>
                  <a:cubicBezTo>
                    <a:pt x="360007" y="816092"/>
                    <a:pt x="362899" y="814930"/>
                    <a:pt x="367524" y="816092"/>
                  </a:cubicBezTo>
                  <a:cubicBezTo>
                    <a:pt x="376196" y="819578"/>
                    <a:pt x="385446" y="822483"/>
                    <a:pt x="394697" y="825969"/>
                  </a:cubicBezTo>
                  <a:lnTo>
                    <a:pt x="395077" y="825247"/>
                  </a:lnTo>
                  <a:lnTo>
                    <a:pt x="393927" y="823832"/>
                  </a:lnTo>
                  <a:lnTo>
                    <a:pt x="395466" y="824509"/>
                  </a:lnTo>
                  <a:lnTo>
                    <a:pt x="399900" y="816092"/>
                  </a:lnTo>
                  <a:cubicBezTo>
                    <a:pt x="403947" y="805926"/>
                    <a:pt x="405971" y="800842"/>
                    <a:pt x="409078" y="800189"/>
                  </a:cubicBezTo>
                  <a:close/>
                  <a:moveTo>
                    <a:pt x="1479129" y="780446"/>
                  </a:moveTo>
                  <a:cubicBezTo>
                    <a:pt x="1481475" y="785550"/>
                    <a:pt x="1483821" y="790088"/>
                    <a:pt x="1486167" y="795192"/>
                  </a:cubicBezTo>
                  <a:cubicBezTo>
                    <a:pt x="1482648" y="800296"/>
                    <a:pt x="1478542" y="798595"/>
                    <a:pt x="1475610" y="794058"/>
                  </a:cubicBezTo>
                  <a:cubicBezTo>
                    <a:pt x="1471504" y="788386"/>
                    <a:pt x="1472677" y="783849"/>
                    <a:pt x="1479129" y="780446"/>
                  </a:cubicBezTo>
                  <a:close/>
                  <a:moveTo>
                    <a:pt x="631342" y="776265"/>
                  </a:moveTo>
                  <a:cubicBezTo>
                    <a:pt x="631977" y="776478"/>
                    <a:pt x="632259" y="777328"/>
                    <a:pt x="632259" y="778746"/>
                  </a:cubicBezTo>
                  <a:cubicBezTo>
                    <a:pt x="631130" y="778746"/>
                    <a:pt x="630000" y="779313"/>
                    <a:pt x="628870" y="779881"/>
                  </a:cubicBezTo>
                  <a:cubicBezTo>
                    <a:pt x="628870" y="778746"/>
                    <a:pt x="627741" y="777612"/>
                    <a:pt x="628306" y="777612"/>
                  </a:cubicBezTo>
                  <a:cubicBezTo>
                    <a:pt x="629718" y="776478"/>
                    <a:pt x="630706" y="776053"/>
                    <a:pt x="631342" y="776265"/>
                  </a:cubicBezTo>
                  <a:close/>
                  <a:moveTo>
                    <a:pt x="421220" y="753490"/>
                  </a:moveTo>
                  <a:cubicBezTo>
                    <a:pt x="426192" y="752374"/>
                    <a:pt x="426192" y="756282"/>
                    <a:pt x="426192" y="759631"/>
                  </a:cubicBezTo>
                  <a:cubicBezTo>
                    <a:pt x="425087" y="762980"/>
                    <a:pt x="428954" y="769679"/>
                    <a:pt x="421220" y="769121"/>
                  </a:cubicBezTo>
                  <a:cubicBezTo>
                    <a:pt x="417905" y="769121"/>
                    <a:pt x="416800" y="765213"/>
                    <a:pt x="416800" y="761306"/>
                  </a:cubicBezTo>
                  <a:cubicBezTo>
                    <a:pt x="416800" y="757956"/>
                    <a:pt x="417905" y="754049"/>
                    <a:pt x="421220" y="753490"/>
                  </a:cubicBezTo>
                  <a:close/>
                  <a:moveTo>
                    <a:pt x="1316955" y="707014"/>
                  </a:moveTo>
                  <a:cubicBezTo>
                    <a:pt x="1331463" y="708169"/>
                    <a:pt x="1336107" y="712786"/>
                    <a:pt x="1339008" y="726636"/>
                  </a:cubicBezTo>
                  <a:cubicBezTo>
                    <a:pt x="1340749" y="737601"/>
                    <a:pt x="1341329" y="748566"/>
                    <a:pt x="1342490" y="759531"/>
                  </a:cubicBezTo>
                  <a:cubicBezTo>
                    <a:pt x="1344231" y="770496"/>
                    <a:pt x="1352356" y="772227"/>
                    <a:pt x="1361641" y="772804"/>
                  </a:cubicBezTo>
                  <a:cubicBezTo>
                    <a:pt x="1361641" y="787232"/>
                    <a:pt x="1361641" y="802237"/>
                    <a:pt x="1361641" y="817241"/>
                  </a:cubicBezTo>
                  <a:lnTo>
                    <a:pt x="1358150" y="818729"/>
                  </a:lnTo>
                  <a:lnTo>
                    <a:pt x="1361474" y="818729"/>
                  </a:lnTo>
                  <a:cubicBezTo>
                    <a:pt x="1378218" y="824471"/>
                    <a:pt x="1379414" y="826768"/>
                    <a:pt x="1369248" y="841123"/>
                  </a:cubicBezTo>
                  <a:cubicBezTo>
                    <a:pt x="1364315" y="835955"/>
                    <a:pt x="1355681" y="833372"/>
                    <a:pt x="1353438" y="826831"/>
                  </a:cubicBezTo>
                  <a:lnTo>
                    <a:pt x="1353638" y="820652"/>
                  </a:lnTo>
                  <a:lnTo>
                    <a:pt x="1353517" y="820704"/>
                  </a:lnTo>
                  <a:cubicBezTo>
                    <a:pt x="1345392" y="818973"/>
                    <a:pt x="1341910" y="810893"/>
                    <a:pt x="1334946" y="808008"/>
                  </a:cubicBezTo>
                  <a:lnTo>
                    <a:pt x="1328329" y="806363"/>
                  </a:lnTo>
                  <a:lnTo>
                    <a:pt x="1327845" y="806862"/>
                  </a:lnTo>
                  <a:lnTo>
                    <a:pt x="1326921" y="806012"/>
                  </a:lnTo>
                  <a:lnTo>
                    <a:pt x="1323339" y="805122"/>
                  </a:lnTo>
                  <a:lnTo>
                    <a:pt x="1316096" y="801244"/>
                  </a:lnTo>
                  <a:lnTo>
                    <a:pt x="1317535" y="803391"/>
                  </a:lnTo>
                  <a:cubicBezTo>
                    <a:pt x="1319857" y="806276"/>
                    <a:pt x="1319277" y="808585"/>
                    <a:pt x="1316955" y="809739"/>
                  </a:cubicBezTo>
                  <a:cubicBezTo>
                    <a:pt x="1313473" y="810316"/>
                    <a:pt x="1309411" y="810316"/>
                    <a:pt x="1305929" y="811470"/>
                  </a:cubicBezTo>
                  <a:cubicBezTo>
                    <a:pt x="1300125" y="813202"/>
                    <a:pt x="1296063" y="812624"/>
                    <a:pt x="1294902" y="806276"/>
                  </a:cubicBezTo>
                  <a:cubicBezTo>
                    <a:pt x="1293161" y="789540"/>
                    <a:pt x="1292001" y="772227"/>
                    <a:pt x="1289679" y="755491"/>
                  </a:cubicBezTo>
                  <a:cubicBezTo>
                    <a:pt x="1288518" y="747412"/>
                    <a:pt x="1293161" y="744526"/>
                    <a:pt x="1298384" y="741641"/>
                  </a:cubicBezTo>
                  <a:cubicBezTo>
                    <a:pt x="1308830" y="735870"/>
                    <a:pt x="1310572" y="736447"/>
                    <a:pt x="1314053" y="750297"/>
                  </a:cubicBezTo>
                  <a:cubicBezTo>
                    <a:pt x="1315214" y="756645"/>
                    <a:pt x="1318696" y="757799"/>
                    <a:pt x="1323919" y="756645"/>
                  </a:cubicBezTo>
                  <a:cubicBezTo>
                    <a:pt x="1327401" y="755491"/>
                    <a:pt x="1330303" y="752028"/>
                    <a:pt x="1329142" y="747989"/>
                  </a:cubicBezTo>
                  <a:cubicBezTo>
                    <a:pt x="1326821" y="738755"/>
                    <a:pt x="1323919" y="729522"/>
                    <a:pt x="1322178" y="720288"/>
                  </a:cubicBezTo>
                  <a:cubicBezTo>
                    <a:pt x="1314634" y="722596"/>
                    <a:pt x="1307670" y="726059"/>
                    <a:pt x="1301866" y="719711"/>
                  </a:cubicBezTo>
                  <a:cubicBezTo>
                    <a:pt x="1300125" y="717979"/>
                    <a:pt x="1298384" y="715671"/>
                    <a:pt x="1298384" y="713940"/>
                  </a:cubicBezTo>
                  <a:cubicBezTo>
                    <a:pt x="1298384" y="711631"/>
                    <a:pt x="1300125" y="708746"/>
                    <a:pt x="1302447" y="708746"/>
                  </a:cubicBezTo>
                  <a:cubicBezTo>
                    <a:pt x="1307089" y="707014"/>
                    <a:pt x="1312312" y="706438"/>
                    <a:pt x="1316955" y="707014"/>
                  </a:cubicBezTo>
                  <a:close/>
                  <a:moveTo>
                    <a:pt x="1369190" y="698780"/>
                  </a:moveTo>
                  <a:cubicBezTo>
                    <a:pt x="1373177" y="700505"/>
                    <a:pt x="1377734" y="701080"/>
                    <a:pt x="1382291" y="703381"/>
                  </a:cubicBezTo>
                  <a:cubicBezTo>
                    <a:pt x="1391405" y="706256"/>
                    <a:pt x="1388557" y="724660"/>
                    <a:pt x="1395393" y="721209"/>
                  </a:cubicBezTo>
                  <a:cubicBezTo>
                    <a:pt x="1407355" y="715458"/>
                    <a:pt x="1406786" y="728111"/>
                    <a:pt x="1412482" y="728111"/>
                  </a:cubicBezTo>
                  <a:cubicBezTo>
                    <a:pt x="1411343" y="736162"/>
                    <a:pt x="1409634" y="743639"/>
                    <a:pt x="1399380" y="739613"/>
                  </a:cubicBezTo>
                  <a:cubicBezTo>
                    <a:pt x="1392545" y="736737"/>
                    <a:pt x="1385709" y="733862"/>
                    <a:pt x="1378874" y="730986"/>
                  </a:cubicBezTo>
                  <a:cubicBezTo>
                    <a:pt x="1377165" y="730986"/>
                    <a:pt x="1374886" y="732712"/>
                    <a:pt x="1373177" y="733862"/>
                  </a:cubicBezTo>
                  <a:cubicBezTo>
                    <a:pt x="1372607" y="734437"/>
                    <a:pt x="1372038" y="737313"/>
                    <a:pt x="1372607" y="737313"/>
                  </a:cubicBezTo>
                  <a:cubicBezTo>
                    <a:pt x="1384000" y="745939"/>
                    <a:pt x="1376595" y="764344"/>
                    <a:pt x="1390836" y="770670"/>
                  </a:cubicBezTo>
                  <a:cubicBezTo>
                    <a:pt x="1392545" y="771245"/>
                    <a:pt x="1393114" y="775846"/>
                    <a:pt x="1391975" y="776996"/>
                  </a:cubicBezTo>
                  <a:cubicBezTo>
                    <a:pt x="1390266" y="778146"/>
                    <a:pt x="1387418" y="779872"/>
                    <a:pt x="1385709" y="779297"/>
                  </a:cubicBezTo>
                  <a:cubicBezTo>
                    <a:pt x="1380013" y="776996"/>
                    <a:pt x="1374316" y="774696"/>
                    <a:pt x="1369190" y="772395"/>
                  </a:cubicBezTo>
                  <a:cubicBezTo>
                    <a:pt x="1368620" y="771245"/>
                    <a:pt x="1368620" y="770095"/>
                    <a:pt x="1368050" y="768945"/>
                  </a:cubicBezTo>
                  <a:cubicBezTo>
                    <a:pt x="1364632" y="756292"/>
                    <a:pt x="1346974" y="749966"/>
                    <a:pt x="1349822" y="736162"/>
                  </a:cubicBezTo>
                  <a:cubicBezTo>
                    <a:pt x="1352101" y="724085"/>
                    <a:pt x="1361215" y="713733"/>
                    <a:pt x="1367481" y="702230"/>
                  </a:cubicBezTo>
                  <a:cubicBezTo>
                    <a:pt x="1368050" y="701080"/>
                    <a:pt x="1368620" y="699930"/>
                    <a:pt x="1369190" y="698780"/>
                  </a:cubicBezTo>
                  <a:close/>
                  <a:moveTo>
                    <a:pt x="1368434" y="686021"/>
                  </a:moveTo>
                  <a:cubicBezTo>
                    <a:pt x="1371258" y="686021"/>
                    <a:pt x="1371823" y="688340"/>
                    <a:pt x="1370693" y="691241"/>
                  </a:cubicBezTo>
                  <a:cubicBezTo>
                    <a:pt x="1369563" y="693560"/>
                    <a:pt x="1368999" y="695880"/>
                    <a:pt x="1368434" y="698201"/>
                  </a:cubicBezTo>
                  <a:cubicBezTo>
                    <a:pt x="1364481" y="696460"/>
                    <a:pt x="1362222" y="694141"/>
                    <a:pt x="1362787" y="689501"/>
                  </a:cubicBezTo>
                  <a:cubicBezTo>
                    <a:pt x="1364481" y="688340"/>
                    <a:pt x="1366175" y="686021"/>
                    <a:pt x="1368434" y="686021"/>
                  </a:cubicBezTo>
                  <a:close/>
                  <a:moveTo>
                    <a:pt x="1318527" y="686021"/>
                  </a:moveTo>
                  <a:cubicBezTo>
                    <a:pt x="1320265" y="686021"/>
                    <a:pt x="1324323" y="686609"/>
                    <a:pt x="1324323" y="687788"/>
                  </a:cubicBezTo>
                  <a:cubicBezTo>
                    <a:pt x="1326062" y="691910"/>
                    <a:pt x="1323163" y="694266"/>
                    <a:pt x="1319685" y="695444"/>
                  </a:cubicBezTo>
                  <a:cubicBezTo>
                    <a:pt x="1310411" y="699567"/>
                    <a:pt x="1301137" y="700745"/>
                    <a:pt x="1293602" y="690732"/>
                  </a:cubicBezTo>
                  <a:cubicBezTo>
                    <a:pt x="1295920" y="690732"/>
                    <a:pt x="1298819" y="690732"/>
                    <a:pt x="1301137" y="690732"/>
                  </a:cubicBezTo>
                  <a:cubicBezTo>
                    <a:pt x="1306934" y="689554"/>
                    <a:pt x="1312730" y="687199"/>
                    <a:pt x="1318527" y="686021"/>
                  </a:cubicBezTo>
                  <a:close/>
                  <a:moveTo>
                    <a:pt x="1561170" y="652842"/>
                  </a:moveTo>
                  <a:cubicBezTo>
                    <a:pt x="1567842" y="653976"/>
                    <a:pt x="1569510" y="660215"/>
                    <a:pt x="1569510" y="666453"/>
                  </a:cubicBezTo>
                  <a:cubicBezTo>
                    <a:pt x="1570066" y="669855"/>
                    <a:pt x="1566730" y="672691"/>
                    <a:pt x="1561170" y="672691"/>
                  </a:cubicBezTo>
                  <a:cubicBezTo>
                    <a:pt x="1557279" y="672691"/>
                    <a:pt x="1552831" y="666453"/>
                    <a:pt x="1554499" y="660215"/>
                  </a:cubicBezTo>
                  <a:cubicBezTo>
                    <a:pt x="1555055" y="657379"/>
                    <a:pt x="1558947" y="652842"/>
                    <a:pt x="1561170" y="652842"/>
                  </a:cubicBezTo>
                  <a:close/>
                  <a:moveTo>
                    <a:pt x="34311" y="634979"/>
                  </a:moveTo>
                  <a:cubicBezTo>
                    <a:pt x="34311" y="635708"/>
                    <a:pt x="34946" y="638625"/>
                    <a:pt x="34946" y="638625"/>
                  </a:cubicBezTo>
                  <a:cubicBezTo>
                    <a:pt x="33675" y="639354"/>
                    <a:pt x="32404" y="639354"/>
                    <a:pt x="31134" y="639354"/>
                  </a:cubicBezTo>
                  <a:cubicBezTo>
                    <a:pt x="31134" y="638625"/>
                    <a:pt x="30498" y="636437"/>
                    <a:pt x="30498" y="636437"/>
                  </a:cubicBezTo>
                  <a:cubicBezTo>
                    <a:pt x="31134" y="635708"/>
                    <a:pt x="33040" y="635708"/>
                    <a:pt x="34311" y="634979"/>
                  </a:cubicBezTo>
                  <a:close/>
                  <a:moveTo>
                    <a:pt x="149946" y="631027"/>
                  </a:moveTo>
                  <a:cubicBezTo>
                    <a:pt x="154637" y="631604"/>
                    <a:pt x="159329" y="635061"/>
                    <a:pt x="162261" y="638519"/>
                  </a:cubicBezTo>
                  <a:cubicBezTo>
                    <a:pt x="164608" y="642553"/>
                    <a:pt x="164608" y="647739"/>
                    <a:pt x="159916" y="651197"/>
                  </a:cubicBezTo>
                  <a:cubicBezTo>
                    <a:pt x="151705" y="658112"/>
                    <a:pt x="142321" y="663299"/>
                    <a:pt x="131764" y="665027"/>
                  </a:cubicBezTo>
                  <a:cubicBezTo>
                    <a:pt x="127073" y="656960"/>
                    <a:pt x="132938" y="652926"/>
                    <a:pt x="134697" y="647163"/>
                  </a:cubicBezTo>
                  <a:cubicBezTo>
                    <a:pt x="139389" y="647163"/>
                    <a:pt x="144667" y="647163"/>
                    <a:pt x="144667" y="640248"/>
                  </a:cubicBezTo>
                  <a:cubicBezTo>
                    <a:pt x="144667" y="636214"/>
                    <a:pt x="142908" y="629875"/>
                    <a:pt x="149946" y="631027"/>
                  </a:cubicBezTo>
                  <a:close/>
                  <a:moveTo>
                    <a:pt x="171066" y="611281"/>
                  </a:moveTo>
                  <a:cubicBezTo>
                    <a:pt x="172292" y="611281"/>
                    <a:pt x="173519" y="612496"/>
                    <a:pt x="174132" y="613711"/>
                  </a:cubicBezTo>
                  <a:cubicBezTo>
                    <a:pt x="174746" y="616142"/>
                    <a:pt x="165545" y="621610"/>
                    <a:pt x="161864" y="621003"/>
                  </a:cubicBezTo>
                  <a:cubicBezTo>
                    <a:pt x="160637" y="620395"/>
                    <a:pt x="159411" y="619180"/>
                    <a:pt x="159411" y="617965"/>
                  </a:cubicBezTo>
                  <a:cubicBezTo>
                    <a:pt x="157570" y="613711"/>
                    <a:pt x="164931" y="609458"/>
                    <a:pt x="171066" y="611281"/>
                  </a:cubicBezTo>
                  <a:close/>
                  <a:moveTo>
                    <a:pt x="385864" y="586488"/>
                  </a:moveTo>
                  <a:cubicBezTo>
                    <a:pt x="387705" y="586488"/>
                    <a:pt x="389545" y="587020"/>
                    <a:pt x="389545" y="587551"/>
                  </a:cubicBezTo>
                  <a:cubicBezTo>
                    <a:pt x="390159" y="589147"/>
                    <a:pt x="390772" y="591805"/>
                    <a:pt x="389545" y="592337"/>
                  </a:cubicBezTo>
                  <a:cubicBezTo>
                    <a:pt x="386478" y="594463"/>
                    <a:pt x="383410" y="595527"/>
                    <a:pt x="380343" y="597654"/>
                  </a:cubicBezTo>
                  <a:cubicBezTo>
                    <a:pt x="377275" y="598717"/>
                    <a:pt x="374822" y="598185"/>
                    <a:pt x="374208" y="595527"/>
                  </a:cubicBezTo>
                  <a:cubicBezTo>
                    <a:pt x="373595" y="594463"/>
                    <a:pt x="374822" y="591805"/>
                    <a:pt x="376662" y="590742"/>
                  </a:cubicBezTo>
                  <a:cubicBezTo>
                    <a:pt x="379729" y="588615"/>
                    <a:pt x="382797" y="587551"/>
                    <a:pt x="385864" y="586488"/>
                  </a:cubicBezTo>
                  <a:close/>
                  <a:moveTo>
                    <a:pt x="355513" y="584513"/>
                  </a:moveTo>
                  <a:cubicBezTo>
                    <a:pt x="357837" y="584513"/>
                    <a:pt x="360161" y="587401"/>
                    <a:pt x="360742" y="589134"/>
                  </a:cubicBezTo>
                  <a:cubicBezTo>
                    <a:pt x="363646" y="593754"/>
                    <a:pt x="365389" y="599530"/>
                    <a:pt x="362485" y="602995"/>
                  </a:cubicBezTo>
                  <a:cubicBezTo>
                    <a:pt x="352609" y="616857"/>
                    <a:pt x="347381" y="634762"/>
                    <a:pt x="328792" y="641115"/>
                  </a:cubicBezTo>
                  <a:cubicBezTo>
                    <a:pt x="320078" y="644003"/>
                    <a:pt x="316012" y="650356"/>
                    <a:pt x="314850" y="660175"/>
                  </a:cubicBezTo>
                  <a:cubicBezTo>
                    <a:pt x="314269" y="668261"/>
                    <a:pt x="310203" y="676347"/>
                    <a:pt x="307879" y="685011"/>
                  </a:cubicBezTo>
                  <a:cubicBezTo>
                    <a:pt x="306137" y="690209"/>
                    <a:pt x="301489" y="691942"/>
                    <a:pt x="296842" y="692519"/>
                  </a:cubicBezTo>
                  <a:cubicBezTo>
                    <a:pt x="292195" y="693097"/>
                    <a:pt x="290452" y="689631"/>
                    <a:pt x="289871" y="685588"/>
                  </a:cubicBezTo>
                  <a:cubicBezTo>
                    <a:pt x="288709" y="677502"/>
                    <a:pt x="286967" y="668839"/>
                    <a:pt x="284643" y="660753"/>
                  </a:cubicBezTo>
                  <a:cubicBezTo>
                    <a:pt x="296842" y="650934"/>
                    <a:pt x="292195" y="633029"/>
                    <a:pt x="304975" y="623788"/>
                  </a:cubicBezTo>
                  <a:cubicBezTo>
                    <a:pt x="318336" y="615702"/>
                    <a:pt x="330534" y="604151"/>
                    <a:pt x="346800" y="600685"/>
                  </a:cubicBezTo>
                  <a:cubicBezTo>
                    <a:pt x="353190" y="599530"/>
                    <a:pt x="351447" y="593754"/>
                    <a:pt x="351447" y="589134"/>
                  </a:cubicBezTo>
                  <a:cubicBezTo>
                    <a:pt x="351447" y="586246"/>
                    <a:pt x="352609" y="583935"/>
                    <a:pt x="355513" y="584513"/>
                  </a:cubicBezTo>
                  <a:close/>
                  <a:moveTo>
                    <a:pt x="156985" y="573729"/>
                  </a:moveTo>
                  <a:cubicBezTo>
                    <a:pt x="154052" y="581102"/>
                    <a:pt x="148774" y="585639"/>
                    <a:pt x="142322" y="588475"/>
                  </a:cubicBezTo>
                  <a:cubicBezTo>
                    <a:pt x="142322" y="578833"/>
                    <a:pt x="147014" y="573729"/>
                    <a:pt x="156985" y="573729"/>
                  </a:cubicBezTo>
                  <a:close/>
                  <a:moveTo>
                    <a:pt x="9384" y="573727"/>
                  </a:moveTo>
                  <a:cubicBezTo>
                    <a:pt x="11143" y="575339"/>
                    <a:pt x="13490" y="576414"/>
                    <a:pt x="14076" y="578026"/>
                  </a:cubicBezTo>
                  <a:cubicBezTo>
                    <a:pt x="14663" y="579638"/>
                    <a:pt x="13490" y="581249"/>
                    <a:pt x="12903" y="583398"/>
                  </a:cubicBezTo>
                  <a:lnTo>
                    <a:pt x="7624" y="579638"/>
                  </a:lnTo>
                  <a:cubicBezTo>
                    <a:pt x="7624" y="577488"/>
                    <a:pt x="7624" y="575339"/>
                    <a:pt x="9384" y="573727"/>
                  </a:cubicBezTo>
                  <a:close/>
                  <a:moveTo>
                    <a:pt x="227653" y="555863"/>
                  </a:moveTo>
                  <a:cubicBezTo>
                    <a:pt x="227653" y="557041"/>
                    <a:pt x="228193" y="558219"/>
                    <a:pt x="228193" y="559986"/>
                  </a:cubicBezTo>
                  <a:cubicBezTo>
                    <a:pt x="228193" y="565287"/>
                    <a:pt x="226575" y="569998"/>
                    <a:pt x="221184" y="570587"/>
                  </a:cubicBezTo>
                  <a:cubicBezTo>
                    <a:pt x="217949" y="570587"/>
                    <a:pt x="214715" y="569409"/>
                    <a:pt x="211480" y="567642"/>
                  </a:cubicBezTo>
                  <a:cubicBezTo>
                    <a:pt x="210941" y="567642"/>
                    <a:pt x="210941" y="564698"/>
                    <a:pt x="210941" y="564698"/>
                  </a:cubicBezTo>
                  <a:cubicBezTo>
                    <a:pt x="216332" y="561753"/>
                    <a:pt x="221723" y="558808"/>
                    <a:pt x="227653" y="555863"/>
                  </a:cubicBezTo>
                  <a:close/>
                  <a:moveTo>
                    <a:pt x="951072" y="489508"/>
                  </a:moveTo>
                  <a:cubicBezTo>
                    <a:pt x="955025" y="489508"/>
                    <a:pt x="960108" y="501418"/>
                    <a:pt x="958414" y="505208"/>
                  </a:cubicBezTo>
                  <a:cubicBezTo>
                    <a:pt x="957849" y="505750"/>
                    <a:pt x="956719" y="506832"/>
                    <a:pt x="956155" y="506832"/>
                  </a:cubicBezTo>
                  <a:cubicBezTo>
                    <a:pt x="950507" y="506291"/>
                    <a:pt x="945424" y="496005"/>
                    <a:pt x="948813" y="491132"/>
                  </a:cubicBezTo>
                  <a:cubicBezTo>
                    <a:pt x="948813" y="490591"/>
                    <a:pt x="949942" y="490049"/>
                    <a:pt x="951072" y="489508"/>
                  </a:cubicBezTo>
                  <a:close/>
                  <a:moveTo>
                    <a:pt x="844019" y="475344"/>
                  </a:moveTo>
                  <a:cubicBezTo>
                    <a:pt x="844019" y="478215"/>
                    <a:pt x="844019" y="480512"/>
                    <a:pt x="844019" y="482809"/>
                  </a:cubicBezTo>
                  <a:cubicBezTo>
                    <a:pt x="842304" y="484532"/>
                    <a:pt x="841160" y="486254"/>
                    <a:pt x="842304" y="487977"/>
                  </a:cubicBezTo>
                  <a:cubicBezTo>
                    <a:pt x="842875" y="489700"/>
                    <a:pt x="843447" y="490274"/>
                    <a:pt x="844019" y="490274"/>
                  </a:cubicBezTo>
                  <a:cubicBezTo>
                    <a:pt x="845735" y="505778"/>
                    <a:pt x="829152" y="502907"/>
                    <a:pt x="823433" y="510946"/>
                  </a:cubicBezTo>
                  <a:cubicBezTo>
                    <a:pt x="816571" y="519559"/>
                    <a:pt x="807994" y="510946"/>
                    <a:pt x="800560" y="512668"/>
                  </a:cubicBezTo>
                  <a:cubicBezTo>
                    <a:pt x="801132" y="510371"/>
                    <a:pt x="802848" y="508075"/>
                    <a:pt x="802848" y="505778"/>
                  </a:cubicBezTo>
                  <a:cubicBezTo>
                    <a:pt x="807994" y="483957"/>
                    <a:pt x="822290" y="474196"/>
                    <a:pt x="844019" y="475344"/>
                  </a:cubicBezTo>
                  <a:close/>
                  <a:moveTo>
                    <a:pt x="574370" y="471644"/>
                  </a:moveTo>
                  <a:cubicBezTo>
                    <a:pt x="577889" y="472719"/>
                    <a:pt x="581408" y="474868"/>
                    <a:pt x="580235" y="478629"/>
                  </a:cubicBezTo>
                  <a:cubicBezTo>
                    <a:pt x="579649" y="480241"/>
                    <a:pt x="576129" y="481315"/>
                    <a:pt x="574370" y="481315"/>
                  </a:cubicBezTo>
                  <a:cubicBezTo>
                    <a:pt x="572024" y="481315"/>
                    <a:pt x="567918" y="480241"/>
                    <a:pt x="567918" y="478629"/>
                  </a:cubicBezTo>
                  <a:cubicBezTo>
                    <a:pt x="566745" y="474868"/>
                    <a:pt x="569678" y="472719"/>
                    <a:pt x="574370" y="471644"/>
                  </a:cubicBezTo>
                  <a:close/>
                  <a:moveTo>
                    <a:pt x="718749" y="453779"/>
                  </a:moveTo>
                  <a:lnTo>
                    <a:pt x="719246" y="454136"/>
                  </a:lnTo>
                  <a:lnTo>
                    <a:pt x="719233" y="453780"/>
                  </a:lnTo>
                  <a:lnTo>
                    <a:pt x="719772" y="454514"/>
                  </a:lnTo>
                  <a:lnTo>
                    <a:pt x="722782" y="456675"/>
                  </a:lnTo>
                  <a:cubicBezTo>
                    <a:pt x="726238" y="460729"/>
                    <a:pt x="728543" y="464204"/>
                    <a:pt x="732000" y="468258"/>
                  </a:cubicBezTo>
                  <a:cubicBezTo>
                    <a:pt x="734881" y="472312"/>
                    <a:pt x="731424" y="467099"/>
                    <a:pt x="734881" y="471153"/>
                  </a:cubicBezTo>
                  <a:cubicBezTo>
                    <a:pt x="748131" y="488528"/>
                    <a:pt x="762535" y="508218"/>
                    <a:pt x="753892" y="531384"/>
                  </a:cubicBezTo>
                  <a:cubicBezTo>
                    <a:pt x="743522" y="558025"/>
                    <a:pt x="717597" y="542388"/>
                    <a:pt x="694552" y="544125"/>
                  </a:cubicBezTo>
                  <a:cubicBezTo>
                    <a:pt x="705498" y="552813"/>
                    <a:pt x="715292" y="553971"/>
                    <a:pt x="724510" y="553971"/>
                  </a:cubicBezTo>
                  <a:cubicBezTo>
                    <a:pt x="747555" y="553971"/>
                    <a:pt x="756773" y="567870"/>
                    <a:pt x="760806" y="588140"/>
                  </a:cubicBezTo>
                  <a:cubicBezTo>
                    <a:pt x="766423" y="614636"/>
                    <a:pt x="773661" y="624192"/>
                    <a:pt x="791512" y="623893"/>
                  </a:cubicBezTo>
                  <a:lnTo>
                    <a:pt x="796412" y="623144"/>
                  </a:lnTo>
                  <a:lnTo>
                    <a:pt x="790476" y="622237"/>
                  </a:lnTo>
                  <a:cubicBezTo>
                    <a:pt x="783131" y="619124"/>
                    <a:pt x="776650" y="611885"/>
                    <a:pt x="772905" y="599144"/>
                  </a:cubicBezTo>
                  <a:cubicBezTo>
                    <a:pt x="767143" y="578874"/>
                    <a:pt x="742370" y="553392"/>
                    <a:pt x="782699" y="538913"/>
                  </a:cubicBezTo>
                  <a:cubicBezTo>
                    <a:pt x="789036" y="537176"/>
                    <a:pt x="793069" y="528489"/>
                    <a:pt x="799406" y="525014"/>
                  </a:cubicBezTo>
                  <a:cubicBezTo>
                    <a:pt x="830517" y="520960"/>
                    <a:pt x="861628" y="526172"/>
                    <a:pt x="892739" y="511693"/>
                  </a:cubicBezTo>
                  <a:cubicBezTo>
                    <a:pt x="910599" y="503006"/>
                    <a:pt x="935372" y="501848"/>
                    <a:pt x="957265" y="513431"/>
                  </a:cubicBezTo>
                  <a:cubicBezTo>
                    <a:pt x="963026" y="516906"/>
                    <a:pt x="972244" y="518643"/>
                    <a:pt x="969364" y="528489"/>
                  </a:cubicBezTo>
                  <a:cubicBezTo>
                    <a:pt x="967059" y="536017"/>
                    <a:pt x="960721" y="540071"/>
                    <a:pt x="952656" y="540650"/>
                  </a:cubicBezTo>
                  <a:cubicBezTo>
                    <a:pt x="949199" y="540650"/>
                    <a:pt x="945166" y="540071"/>
                    <a:pt x="941710" y="540071"/>
                  </a:cubicBezTo>
                  <a:cubicBezTo>
                    <a:pt x="916360" y="538913"/>
                    <a:pt x="893891" y="539492"/>
                    <a:pt x="903685" y="576557"/>
                  </a:cubicBezTo>
                  <a:cubicBezTo>
                    <a:pt x="906566" y="589299"/>
                    <a:pt x="896772" y="601460"/>
                    <a:pt x="891010" y="613622"/>
                  </a:cubicBezTo>
                  <a:cubicBezTo>
                    <a:pt x="878912" y="636788"/>
                    <a:pt x="869117" y="661112"/>
                    <a:pt x="896196" y="683698"/>
                  </a:cubicBezTo>
                  <a:cubicBezTo>
                    <a:pt x="904837" y="644317"/>
                    <a:pt x="912903" y="642000"/>
                    <a:pt x="940557" y="666904"/>
                  </a:cubicBezTo>
                  <a:cubicBezTo>
                    <a:pt x="946030" y="671826"/>
                    <a:pt x="952368" y="675736"/>
                    <a:pt x="958777" y="679500"/>
                  </a:cubicBezTo>
                  <a:lnTo>
                    <a:pt x="976150" y="690423"/>
                  </a:lnTo>
                  <a:lnTo>
                    <a:pt x="960146" y="672116"/>
                  </a:lnTo>
                  <a:cubicBezTo>
                    <a:pt x="957265" y="667483"/>
                    <a:pt x="952080" y="661691"/>
                    <a:pt x="956113" y="655321"/>
                  </a:cubicBezTo>
                  <a:cubicBezTo>
                    <a:pt x="960146" y="647792"/>
                    <a:pt x="969364" y="647213"/>
                    <a:pt x="975125" y="651266"/>
                  </a:cubicBezTo>
                  <a:cubicBezTo>
                    <a:pt x="1002779" y="670378"/>
                    <a:pt x="1006236" y="645475"/>
                    <a:pt x="1014877" y="630418"/>
                  </a:cubicBezTo>
                  <a:cubicBezTo>
                    <a:pt x="1016030" y="627522"/>
                    <a:pt x="1022367" y="628680"/>
                    <a:pt x="1020639" y="625205"/>
                  </a:cubicBezTo>
                  <a:cubicBezTo>
                    <a:pt x="1019486" y="622889"/>
                    <a:pt x="1015454" y="626943"/>
                    <a:pt x="1011997" y="624626"/>
                  </a:cubicBezTo>
                  <a:cubicBezTo>
                    <a:pt x="999898" y="614201"/>
                    <a:pt x="986071" y="621151"/>
                    <a:pt x="973396" y="620572"/>
                  </a:cubicBezTo>
                  <a:cubicBezTo>
                    <a:pt x="960721" y="619993"/>
                    <a:pt x="949199" y="613043"/>
                    <a:pt x="945743" y="599723"/>
                  </a:cubicBezTo>
                  <a:cubicBezTo>
                    <a:pt x="942862" y="586403"/>
                    <a:pt x="952080" y="580611"/>
                    <a:pt x="962450" y="581769"/>
                  </a:cubicBezTo>
                  <a:cubicBezTo>
                    <a:pt x="979734" y="583507"/>
                    <a:pt x="964178" y="576557"/>
                    <a:pt x="964178" y="576557"/>
                  </a:cubicBezTo>
                  <a:cubicBezTo>
                    <a:pt x="954384" y="555129"/>
                    <a:pt x="969939" y="540650"/>
                    <a:pt x="979734" y="527330"/>
                  </a:cubicBezTo>
                  <a:cubicBezTo>
                    <a:pt x="991832" y="511114"/>
                    <a:pt x="1011421" y="523276"/>
                    <a:pt x="1023519" y="527330"/>
                  </a:cubicBezTo>
                  <a:cubicBezTo>
                    <a:pt x="1041379" y="532543"/>
                    <a:pt x="1041379" y="551654"/>
                    <a:pt x="1023519" y="559183"/>
                  </a:cubicBezTo>
                  <a:cubicBezTo>
                    <a:pt x="998170" y="569028"/>
                    <a:pt x="1022367" y="575399"/>
                    <a:pt x="1018911" y="586403"/>
                  </a:cubicBezTo>
                  <a:cubicBezTo>
                    <a:pt x="1024095" y="582349"/>
                    <a:pt x="1023519" y="580032"/>
                    <a:pt x="1024672" y="577715"/>
                  </a:cubicBezTo>
                  <a:cubicBezTo>
                    <a:pt x="1043108" y="536017"/>
                    <a:pt x="1051173" y="532543"/>
                    <a:pt x="1081132" y="563237"/>
                  </a:cubicBezTo>
                  <a:cubicBezTo>
                    <a:pt x="1094383" y="576557"/>
                    <a:pt x="1114547" y="588140"/>
                    <a:pt x="1115123" y="611885"/>
                  </a:cubicBezTo>
                  <a:lnTo>
                    <a:pt x="1112119" y="617547"/>
                  </a:lnTo>
                  <a:lnTo>
                    <a:pt x="1121820" y="625246"/>
                  </a:lnTo>
                  <a:cubicBezTo>
                    <a:pt x="1130359" y="630475"/>
                    <a:pt x="1125236" y="643256"/>
                    <a:pt x="1134344" y="646161"/>
                  </a:cubicBezTo>
                  <a:cubicBezTo>
                    <a:pt x="1141175" y="647904"/>
                    <a:pt x="1148576" y="647323"/>
                    <a:pt x="1155977" y="648485"/>
                  </a:cubicBezTo>
                  <a:cubicBezTo>
                    <a:pt x="1157685" y="649066"/>
                    <a:pt x="1159962" y="650809"/>
                    <a:pt x="1161669" y="652552"/>
                  </a:cubicBezTo>
                  <a:cubicBezTo>
                    <a:pt x="1165085" y="656037"/>
                    <a:pt x="1168501" y="660104"/>
                    <a:pt x="1165655" y="665332"/>
                  </a:cubicBezTo>
                  <a:cubicBezTo>
                    <a:pt x="1163947" y="668237"/>
                    <a:pt x="1161101" y="672304"/>
                    <a:pt x="1158254" y="672304"/>
                  </a:cubicBezTo>
                  <a:cubicBezTo>
                    <a:pt x="1150284" y="674047"/>
                    <a:pt x="1140606" y="676371"/>
                    <a:pt x="1133775" y="673466"/>
                  </a:cubicBezTo>
                  <a:cubicBezTo>
                    <a:pt x="1118973" y="665332"/>
                    <a:pt x="1112711" y="674628"/>
                    <a:pt x="1104172" y="687990"/>
                  </a:cubicBezTo>
                  <a:cubicBezTo>
                    <a:pt x="1103603" y="672304"/>
                    <a:pt x="1099618" y="660104"/>
                    <a:pt x="1108157" y="649066"/>
                  </a:cubicBezTo>
                  <a:cubicBezTo>
                    <a:pt x="1113708" y="641659"/>
                    <a:pt x="1105169" y="632944"/>
                    <a:pt x="1106316" y="624884"/>
                  </a:cubicBezTo>
                  <a:lnTo>
                    <a:pt x="1107238" y="623521"/>
                  </a:lnTo>
                  <a:lnTo>
                    <a:pt x="1097479" y="632300"/>
                  </a:lnTo>
                  <a:cubicBezTo>
                    <a:pt x="1093951" y="636499"/>
                    <a:pt x="1092654" y="642290"/>
                    <a:pt x="1097840" y="653583"/>
                  </a:cubicBezTo>
                  <a:cubicBezTo>
                    <a:pt x="1108786" y="679645"/>
                    <a:pt x="1079980" y="692965"/>
                    <a:pt x="1059239" y="702231"/>
                  </a:cubicBezTo>
                  <a:cubicBezTo>
                    <a:pt x="1047717" y="708023"/>
                    <a:pt x="1033890" y="709760"/>
                    <a:pt x="1025248" y="720764"/>
                  </a:cubicBezTo>
                  <a:cubicBezTo>
                    <a:pt x="1033314" y="723081"/>
                    <a:pt x="1041955" y="719605"/>
                    <a:pt x="1049445" y="723081"/>
                  </a:cubicBezTo>
                  <a:lnTo>
                    <a:pt x="1055812" y="726955"/>
                  </a:lnTo>
                  <a:lnTo>
                    <a:pt x="1065318" y="726573"/>
                  </a:lnTo>
                  <a:cubicBezTo>
                    <a:pt x="1073364" y="723689"/>
                    <a:pt x="1079111" y="723113"/>
                    <a:pt x="1077387" y="735226"/>
                  </a:cubicBezTo>
                  <a:cubicBezTo>
                    <a:pt x="1076812" y="741572"/>
                    <a:pt x="1081985" y="742725"/>
                    <a:pt x="1086583" y="745033"/>
                  </a:cubicBezTo>
                  <a:cubicBezTo>
                    <a:pt x="1092329" y="746763"/>
                    <a:pt x="1096927" y="744456"/>
                    <a:pt x="1097502" y="739264"/>
                  </a:cubicBezTo>
                  <a:cubicBezTo>
                    <a:pt x="1098651" y="734649"/>
                    <a:pt x="1095777" y="729458"/>
                    <a:pt x="1095777" y="724843"/>
                  </a:cubicBezTo>
                  <a:cubicBezTo>
                    <a:pt x="1095203" y="719075"/>
                    <a:pt x="1098077" y="715614"/>
                    <a:pt x="1103249" y="713883"/>
                  </a:cubicBezTo>
                  <a:cubicBezTo>
                    <a:pt x="1107846" y="712730"/>
                    <a:pt x="1113593" y="713306"/>
                    <a:pt x="1117616" y="710999"/>
                  </a:cubicBezTo>
                  <a:cubicBezTo>
                    <a:pt x="1126811" y="705807"/>
                    <a:pt x="1137731" y="710999"/>
                    <a:pt x="1145202" y="706384"/>
                  </a:cubicBezTo>
                  <a:cubicBezTo>
                    <a:pt x="1152673" y="702346"/>
                    <a:pt x="1157271" y="691963"/>
                    <a:pt x="1163592" y="685041"/>
                  </a:cubicBezTo>
                  <a:cubicBezTo>
                    <a:pt x="1168190" y="678696"/>
                    <a:pt x="1175661" y="678119"/>
                    <a:pt x="1178535" y="683888"/>
                  </a:cubicBezTo>
                  <a:cubicBezTo>
                    <a:pt x="1186580" y="698308"/>
                    <a:pt x="1194626" y="708691"/>
                    <a:pt x="1213017" y="700616"/>
                  </a:cubicBezTo>
                  <a:cubicBezTo>
                    <a:pt x="1215890" y="699462"/>
                    <a:pt x="1220488" y="704077"/>
                    <a:pt x="1225085" y="706384"/>
                  </a:cubicBezTo>
                  <a:cubicBezTo>
                    <a:pt x="1230258" y="696001"/>
                    <a:pt x="1222787" y="682734"/>
                    <a:pt x="1234855" y="675812"/>
                  </a:cubicBezTo>
                  <a:cubicBezTo>
                    <a:pt x="1267613" y="680426"/>
                    <a:pt x="1250372" y="703500"/>
                    <a:pt x="1251521" y="720229"/>
                  </a:cubicBezTo>
                  <a:cubicBezTo>
                    <a:pt x="1236579" y="735803"/>
                    <a:pt x="1213017" y="739264"/>
                    <a:pt x="1199799" y="757146"/>
                  </a:cubicBezTo>
                  <a:cubicBezTo>
                    <a:pt x="1198074" y="760030"/>
                    <a:pt x="1196350" y="762915"/>
                    <a:pt x="1194626" y="765799"/>
                  </a:cubicBezTo>
                  <a:cubicBezTo>
                    <a:pt x="1191753" y="769260"/>
                    <a:pt x="1187730" y="772144"/>
                    <a:pt x="1183707" y="775029"/>
                  </a:cubicBezTo>
                  <a:cubicBezTo>
                    <a:pt x="1171638" y="779643"/>
                    <a:pt x="1175086" y="792334"/>
                    <a:pt x="1170489" y="800986"/>
                  </a:cubicBezTo>
                  <a:cubicBezTo>
                    <a:pt x="1168190" y="803871"/>
                    <a:pt x="1165317" y="805601"/>
                    <a:pt x="1163017" y="806178"/>
                  </a:cubicBezTo>
                  <a:cubicBezTo>
                    <a:pt x="1147501" y="826368"/>
                    <a:pt x="1122789" y="805024"/>
                    <a:pt x="1106697" y="818869"/>
                  </a:cubicBezTo>
                  <a:cubicBezTo>
                    <a:pt x="1106122" y="822329"/>
                    <a:pt x="1104973" y="825214"/>
                    <a:pt x="1103823" y="828098"/>
                  </a:cubicBezTo>
                  <a:cubicBezTo>
                    <a:pt x="1099226" y="835020"/>
                    <a:pt x="1095203" y="843673"/>
                    <a:pt x="1084283" y="837328"/>
                  </a:cubicBezTo>
                  <a:lnTo>
                    <a:pt x="1078442" y="828449"/>
                  </a:lnTo>
                  <a:lnTo>
                    <a:pt x="1077509" y="845291"/>
                  </a:lnTo>
                  <a:cubicBezTo>
                    <a:pt x="1072929" y="849892"/>
                    <a:pt x="1067776" y="853917"/>
                    <a:pt x="1062623" y="858518"/>
                  </a:cubicBezTo>
                  <a:cubicBezTo>
                    <a:pt x="1056898" y="864270"/>
                    <a:pt x="1050028" y="868871"/>
                    <a:pt x="1042012" y="871746"/>
                  </a:cubicBezTo>
                  <a:cubicBezTo>
                    <a:pt x="1038577" y="871746"/>
                    <a:pt x="1035714" y="871746"/>
                    <a:pt x="1032279" y="870596"/>
                  </a:cubicBezTo>
                  <a:cubicBezTo>
                    <a:pt x="1022546" y="864845"/>
                    <a:pt x="1023691" y="851042"/>
                    <a:pt x="1012813" y="845291"/>
                  </a:cubicBezTo>
                  <a:cubicBezTo>
                    <a:pt x="1006515" y="833213"/>
                    <a:pt x="1003080" y="817110"/>
                    <a:pt x="984187" y="818260"/>
                  </a:cubicBezTo>
                  <a:cubicBezTo>
                    <a:pt x="981896" y="818260"/>
                    <a:pt x="979034" y="812509"/>
                    <a:pt x="979034" y="809058"/>
                  </a:cubicBezTo>
                  <a:cubicBezTo>
                    <a:pt x="978461" y="805607"/>
                    <a:pt x="981896" y="803307"/>
                    <a:pt x="986477" y="803882"/>
                  </a:cubicBezTo>
                  <a:cubicBezTo>
                    <a:pt x="987622" y="803882"/>
                    <a:pt x="988194" y="803882"/>
                    <a:pt x="989912" y="803882"/>
                  </a:cubicBezTo>
                  <a:cubicBezTo>
                    <a:pt x="999073" y="805607"/>
                    <a:pt x="1003653" y="800431"/>
                    <a:pt x="1004798" y="792379"/>
                  </a:cubicBezTo>
                  <a:lnTo>
                    <a:pt x="1001041" y="782594"/>
                  </a:lnTo>
                  <a:lnTo>
                    <a:pt x="990680" y="783890"/>
                  </a:lnTo>
                  <a:cubicBezTo>
                    <a:pt x="971668" y="778678"/>
                    <a:pt x="968787" y="792578"/>
                    <a:pt x="963602" y="805319"/>
                  </a:cubicBezTo>
                  <a:cubicBezTo>
                    <a:pt x="957841" y="819218"/>
                    <a:pt x="950928" y="834855"/>
                    <a:pt x="934220" y="835434"/>
                  </a:cubicBezTo>
                  <a:cubicBezTo>
                    <a:pt x="915784" y="836013"/>
                    <a:pt x="911751" y="819797"/>
                    <a:pt x="907142" y="805319"/>
                  </a:cubicBezTo>
                  <a:cubicBezTo>
                    <a:pt x="904837" y="796632"/>
                    <a:pt x="904261" y="785628"/>
                    <a:pt x="892739" y="788523"/>
                  </a:cubicBezTo>
                  <a:cubicBezTo>
                    <a:pt x="880064" y="791419"/>
                    <a:pt x="858747" y="787365"/>
                    <a:pt x="858171" y="802423"/>
                  </a:cubicBezTo>
                  <a:cubicBezTo>
                    <a:pt x="856443" y="832538"/>
                    <a:pt x="841463" y="826167"/>
                    <a:pt x="824180" y="820376"/>
                  </a:cubicBezTo>
                  <a:cubicBezTo>
                    <a:pt x="816690" y="817480"/>
                    <a:pt x="809777" y="818639"/>
                    <a:pt x="802863" y="822114"/>
                  </a:cubicBezTo>
                  <a:cubicBezTo>
                    <a:pt x="799406" y="823272"/>
                    <a:pt x="795950" y="823851"/>
                    <a:pt x="792493" y="824430"/>
                  </a:cubicBezTo>
                  <a:lnTo>
                    <a:pt x="788992" y="824024"/>
                  </a:lnTo>
                  <a:lnTo>
                    <a:pt x="788831" y="824277"/>
                  </a:lnTo>
                  <a:cubicBezTo>
                    <a:pt x="783993" y="829270"/>
                    <a:pt x="782124" y="830207"/>
                    <a:pt x="780006" y="825448"/>
                  </a:cubicBezTo>
                  <a:lnTo>
                    <a:pt x="779120" y="822879"/>
                  </a:lnTo>
                  <a:lnTo>
                    <a:pt x="777513" y="822693"/>
                  </a:lnTo>
                  <a:cubicBezTo>
                    <a:pt x="762390" y="809010"/>
                    <a:pt x="736240" y="801536"/>
                    <a:pt x="738815" y="776990"/>
                  </a:cubicBezTo>
                  <a:lnTo>
                    <a:pt x="741461" y="766658"/>
                  </a:lnTo>
                  <a:lnTo>
                    <a:pt x="740066" y="767095"/>
                  </a:lnTo>
                  <a:cubicBezTo>
                    <a:pt x="734881" y="767674"/>
                    <a:pt x="731424" y="765358"/>
                    <a:pt x="727391" y="762462"/>
                  </a:cubicBezTo>
                  <a:cubicBezTo>
                    <a:pt x="720909" y="756815"/>
                    <a:pt x="726419" y="741722"/>
                    <a:pt x="719127" y="737215"/>
                  </a:cubicBezTo>
                  <a:lnTo>
                    <a:pt x="710642" y="737055"/>
                  </a:lnTo>
                  <a:lnTo>
                    <a:pt x="703900" y="748920"/>
                  </a:lnTo>
                  <a:cubicBezTo>
                    <a:pt x="696712" y="761513"/>
                    <a:pt x="688635" y="770525"/>
                    <a:pt x="673126" y="742732"/>
                  </a:cubicBezTo>
                  <a:cubicBezTo>
                    <a:pt x="666234" y="729993"/>
                    <a:pt x="633495" y="738679"/>
                    <a:pt x="626602" y="753154"/>
                  </a:cubicBezTo>
                  <a:cubicBezTo>
                    <a:pt x="618561" y="769945"/>
                    <a:pt x="603628" y="779209"/>
                    <a:pt x="589268" y="786736"/>
                  </a:cubicBezTo>
                  <a:cubicBezTo>
                    <a:pt x="574909" y="793684"/>
                    <a:pt x="565719" y="803527"/>
                    <a:pt x="558252" y="815687"/>
                  </a:cubicBezTo>
                  <a:cubicBezTo>
                    <a:pt x="553083" y="819740"/>
                    <a:pt x="547913" y="823793"/>
                    <a:pt x="541595" y="825530"/>
                  </a:cubicBezTo>
                  <a:cubicBezTo>
                    <a:pt x="534129" y="822056"/>
                    <a:pt x="526662" y="815687"/>
                    <a:pt x="518046" y="823793"/>
                  </a:cubicBezTo>
                  <a:cubicBezTo>
                    <a:pt x="511728" y="829583"/>
                    <a:pt x="505984" y="830162"/>
                    <a:pt x="500241" y="822635"/>
                  </a:cubicBezTo>
                  <a:cubicBezTo>
                    <a:pt x="496795" y="818003"/>
                    <a:pt x="493923" y="809318"/>
                    <a:pt x="487030" y="816845"/>
                  </a:cubicBezTo>
                  <a:cubicBezTo>
                    <a:pt x="483009" y="820319"/>
                    <a:pt x="487030" y="825530"/>
                    <a:pt x="489328" y="829583"/>
                  </a:cubicBezTo>
                  <a:cubicBezTo>
                    <a:pt x="492774" y="834794"/>
                    <a:pt x="497369" y="838847"/>
                    <a:pt x="500815" y="844058"/>
                  </a:cubicBezTo>
                  <a:cubicBezTo>
                    <a:pt x="504836" y="849269"/>
                    <a:pt x="499092" y="860849"/>
                    <a:pt x="492199" y="859691"/>
                  </a:cubicBezTo>
                  <a:cubicBezTo>
                    <a:pt x="472096" y="855638"/>
                    <a:pt x="453142" y="866639"/>
                    <a:pt x="433614" y="864902"/>
                  </a:cubicBezTo>
                  <a:cubicBezTo>
                    <a:pt x="429019" y="864902"/>
                    <a:pt x="426147" y="864902"/>
                    <a:pt x="424998" y="860270"/>
                  </a:cubicBezTo>
                  <a:cubicBezTo>
                    <a:pt x="424424" y="856796"/>
                    <a:pt x="426147" y="852743"/>
                    <a:pt x="429593" y="851585"/>
                  </a:cubicBezTo>
                  <a:cubicBezTo>
                    <a:pt x="446250" y="846953"/>
                    <a:pt x="437060" y="833636"/>
                    <a:pt x="438209" y="823793"/>
                  </a:cubicBezTo>
                  <a:cubicBezTo>
                    <a:pt x="439357" y="815108"/>
                    <a:pt x="432465" y="811634"/>
                    <a:pt x="424424" y="810476"/>
                  </a:cubicBezTo>
                  <a:cubicBezTo>
                    <a:pt x="426721" y="793105"/>
                    <a:pt x="426721" y="793105"/>
                    <a:pt x="444526" y="790789"/>
                  </a:cubicBezTo>
                  <a:cubicBezTo>
                    <a:pt x="452568" y="789631"/>
                    <a:pt x="450845" y="785578"/>
                    <a:pt x="447399" y="781525"/>
                  </a:cubicBezTo>
                  <a:cubicBezTo>
                    <a:pt x="445101" y="779788"/>
                    <a:pt x="442804" y="778051"/>
                    <a:pt x="442229" y="776314"/>
                  </a:cubicBezTo>
                  <a:cubicBezTo>
                    <a:pt x="441080" y="772840"/>
                    <a:pt x="441080" y="769366"/>
                    <a:pt x="441655" y="765892"/>
                  </a:cubicBezTo>
                  <a:cubicBezTo>
                    <a:pt x="441655" y="764734"/>
                    <a:pt x="445675" y="763576"/>
                    <a:pt x="447973" y="763576"/>
                  </a:cubicBezTo>
                  <a:cubicBezTo>
                    <a:pt x="454866" y="764155"/>
                    <a:pt x="462332" y="765313"/>
                    <a:pt x="469799" y="765313"/>
                  </a:cubicBezTo>
                  <a:cubicBezTo>
                    <a:pt x="472671" y="765313"/>
                    <a:pt x="477266" y="763576"/>
                    <a:pt x="478415" y="760681"/>
                  </a:cubicBezTo>
                  <a:cubicBezTo>
                    <a:pt x="481861" y="755470"/>
                    <a:pt x="476117" y="752575"/>
                    <a:pt x="472096" y="750259"/>
                  </a:cubicBezTo>
                  <a:cubicBezTo>
                    <a:pt x="465778" y="744469"/>
                    <a:pt x="456014" y="744469"/>
                    <a:pt x="451993" y="735205"/>
                  </a:cubicBezTo>
                  <a:cubicBezTo>
                    <a:pt x="456014" y="717834"/>
                    <a:pt x="471522" y="717834"/>
                    <a:pt x="484158" y="713202"/>
                  </a:cubicBezTo>
                  <a:cubicBezTo>
                    <a:pt x="492199" y="710307"/>
                    <a:pt x="492774" y="720730"/>
                    <a:pt x="499666" y="720730"/>
                  </a:cubicBezTo>
                  <a:cubicBezTo>
                    <a:pt x="503112" y="720730"/>
                    <a:pt x="508282" y="720151"/>
                    <a:pt x="507133" y="716676"/>
                  </a:cubicBezTo>
                  <a:cubicBezTo>
                    <a:pt x="504261" y="709149"/>
                    <a:pt x="502538" y="701622"/>
                    <a:pt x="506559" y="694095"/>
                  </a:cubicBezTo>
                  <a:cubicBezTo>
                    <a:pt x="483009" y="683673"/>
                    <a:pt x="513451" y="677304"/>
                    <a:pt x="508856" y="667461"/>
                  </a:cubicBezTo>
                  <a:cubicBezTo>
                    <a:pt x="508282" y="665145"/>
                    <a:pt x="516897" y="665145"/>
                    <a:pt x="522067" y="666882"/>
                  </a:cubicBezTo>
                  <a:cubicBezTo>
                    <a:pt x="538149" y="670935"/>
                    <a:pt x="552508" y="663408"/>
                    <a:pt x="565719" y="655302"/>
                  </a:cubicBezTo>
                  <a:cubicBezTo>
                    <a:pt x="569740" y="652986"/>
                    <a:pt x="569165" y="643721"/>
                    <a:pt x="565145" y="642564"/>
                  </a:cubicBezTo>
                  <a:cubicBezTo>
                    <a:pt x="555381" y="640248"/>
                    <a:pt x="545042" y="635036"/>
                    <a:pt x="537000" y="637352"/>
                  </a:cubicBezTo>
                  <a:cubicBezTo>
                    <a:pt x="523216" y="640826"/>
                    <a:pt x="520344" y="629826"/>
                    <a:pt x="512303" y="625193"/>
                  </a:cubicBezTo>
                  <a:cubicBezTo>
                    <a:pt x="511728" y="630983"/>
                    <a:pt x="511728" y="637352"/>
                    <a:pt x="510579" y="642564"/>
                  </a:cubicBezTo>
                  <a:cubicBezTo>
                    <a:pt x="507708" y="651248"/>
                    <a:pt x="500241" y="652986"/>
                    <a:pt x="494497" y="646038"/>
                  </a:cubicBezTo>
                  <a:cubicBezTo>
                    <a:pt x="489328" y="639668"/>
                    <a:pt x="485882" y="632141"/>
                    <a:pt x="475543" y="632141"/>
                  </a:cubicBezTo>
                  <a:cubicBezTo>
                    <a:pt x="476691" y="637352"/>
                    <a:pt x="481287" y="641985"/>
                    <a:pt x="475543" y="644879"/>
                  </a:cubicBezTo>
                  <a:cubicBezTo>
                    <a:pt x="473245" y="646617"/>
                    <a:pt x="468076" y="646038"/>
                    <a:pt x="465778" y="644301"/>
                  </a:cubicBezTo>
                  <a:cubicBezTo>
                    <a:pt x="456588" y="635036"/>
                    <a:pt x="447973" y="624614"/>
                    <a:pt x="439932" y="614192"/>
                  </a:cubicBezTo>
                  <a:cubicBezTo>
                    <a:pt x="438209" y="612455"/>
                    <a:pt x="438783" y="606665"/>
                    <a:pt x="441080" y="604349"/>
                  </a:cubicBezTo>
                  <a:cubicBezTo>
                    <a:pt x="443378" y="599717"/>
                    <a:pt x="445675" y="604349"/>
                    <a:pt x="448547" y="606086"/>
                  </a:cubicBezTo>
                  <a:cubicBezTo>
                    <a:pt x="452568" y="608402"/>
                    <a:pt x="457163" y="610718"/>
                    <a:pt x="461183" y="612455"/>
                  </a:cubicBezTo>
                  <a:cubicBezTo>
                    <a:pt x="462907" y="612455"/>
                    <a:pt x="465204" y="610718"/>
                    <a:pt x="466927" y="608981"/>
                  </a:cubicBezTo>
                  <a:cubicBezTo>
                    <a:pt x="467501" y="608402"/>
                    <a:pt x="468076" y="606665"/>
                    <a:pt x="466927" y="605507"/>
                  </a:cubicBezTo>
                  <a:cubicBezTo>
                    <a:pt x="465778" y="602033"/>
                    <a:pt x="464630" y="598559"/>
                    <a:pt x="462332" y="596243"/>
                  </a:cubicBezTo>
                  <a:cubicBezTo>
                    <a:pt x="451993" y="588716"/>
                    <a:pt x="453717" y="580031"/>
                    <a:pt x="458886" y="570767"/>
                  </a:cubicBezTo>
                  <a:cubicBezTo>
                    <a:pt x="460609" y="567872"/>
                    <a:pt x="461183" y="563239"/>
                    <a:pt x="466353" y="563819"/>
                  </a:cubicBezTo>
                  <a:cubicBezTo>
                    <a:pt x="470374" y="564398"/>
                    <a:pt x="471522" y="567872"/>
                    <a:pt x="472671" y="571345"/>
                  </a:cubicBezTo>
                  <a:cubicBezTo>
                    <a:pt x="473245" y="573662"/>
                    <a:pt x="474394" y="577136"/>
                    <a:pt x="474968" y="577136"/>
                  </a:cubicBezTo>
                  <a:cubicBezTo>
                    <a:pt x="479563" y="578294"/>
                    <a:pt x="481861" y="574820"/>
                    <a:pt x="482435" y="571345"/>
                  </a:cubicBezTo>
                  <a:cubicBezTo>
                    <a:pt x="483009" y="567292"/>
                    <a:pt x="482435" y="563819"/>
                    <a:pt x="483009" y="560344"/>
                  </a:cubicBezTo>
                  <a:cubicBezTo>
                    <a:pt x="485164" y="548185"/>
                    <a:pt x="485702" y="545146"/>
                    <a:pt x="494076" y="547317"/>
                  </a:cubicBezTo>
                  <a:lnTo>
                    <a:pt x="505011" y="550948"/>
                  </a:lnTo>
                  <a:lnTo>
                    <a:pt x="505006" y="550496"/>
                  </a:lnTo>
                  <a:cubicBezTo>
                    <a:pt x="505006" y="545283"/>
                    <a:pt x="504430" y="540071"/>
                    <a:pt x="505583" y="535438"/>
                  </a:cubicBezTo>
                  <a:cubicBezTo>
                    <a:pt x="508463" y="527330"/>
                    <a:pt x="507311" y="522118"/>
                    <a:pt x="499245" y="516906"/>
                  </a:cubicBezTo>
                  <a:cubicBezTo>
                    <a:pt x="494060" y="514010"/>
                    <a:pt x="490027" y="508798"/>
                    <a:pt x="486570" y="504164"/>
                  </a:cubicBezTo>
                  <a:cubicBezTo>
                    <a:pt x="485418" y="502427"/>
                    <a:pt x="485994" y="500111"/>
                    <a:pt x="485418" y="497794"/>
                  </a:cubicBezTo>
                  <a:cubicBezTo>
                    <a:pt x="487722" y="497215"/>
                    <a:pt x="490603" y="496636"/>
                    <a:pt x="491755" y="497794"/>
                  </a:cubicBezTo>
                  <a:cubicBezTo>
                    <a:pt x="496940" y="501269"/>
                    <a:pt x="500973" y="505323"/>
                    <a:pt x="506158" y="508798"/>
                  </a:cubicBezTo>
                  <a:cubicBezTo>
                    <a:pt x="507311" y="509377"/>
                    <a:pt x="510191" y="507060"/>
                    <a:pt x="512496" y="505902"/>
                  </a:cubicBezTo>
                  <a:cubicBezTo>
                    <a:pt x="514224" y="503585"/>
                    <a:pt x="516529" y="502427"/>
                    <a:pt x="519409" y="503585"/>
                  </a:cubicBezTo>
                  <a:cubicBezTo>
                    <a:pt x="523442" y="507060"/>
                    <a:pt x="526899" y="510535"/>
                    <a:pt x="532660" y="510535"/>
                  </a:cubicBezTo>
                  <a:cubicBezTo>
                    <a:pt x="535541" y="511693"/>
                    <a:pt x="537845" y="513431"/>
                    <a:pt x="539574" y="515168"/>
                  </a:cubicBezTo>
                  <a:cubicBezTo>
                    <a:pt x="541302" y="516906"/>
                    <a:pt x="543607" y="518643"/>
                    <a:pt x="545335" y="519802"/>
                  </a:cubicBezTo>
                  <a:lnTo>
                    <a:pt x="547320" y="520134"/>
                  </a:lnTo>
                  <a:lnTo>
                    <a:pt x="548370" y="520134"/>
                  </a:lnTo>
                  <a:lnTo>
                    <a:pt x="548174" y="520277"/>
                  </a:lnTo>
                  <a:lnTo>
                    <a:pt x="548792" y="520381"/>
                  </a:lnTo>
                  <a:cubicBezTo>
                    <a:pt x="556281" y="520381"/>
                    <a:pt x="563771" y="520381"/>
                    <a:pt x="571261" y="520381"/>
                  </a:cubicBezTo>
                  <a:cubicBezTo>
                    <a:pt x="593730" y="527909"/>
                    <a:pt x="581055" y="500690"/>
                    <a:pt x="593153" y="498373"/>
                  </a:cubicBezTo>
                  <a:cubicBezTo>
                    <a:pt x="600643" y="498373"/>
                    <a:pt x="608133" y="498373"/>
                    <a:pt x="615623" y="498373"/>
                  </a:cubicBezTo>
                  <a:cubicBezTo>
                    <a:pt x="618503" y="500690"/>
                    <a:pt x="619079" y="504164"/>
                    <a:pt x="619655" y="507639"/>
                  </a:cubicBezTo>
                  <a:cubicBezTo>
                    <a:pt x="619655" y="504164"/>
                    <a:pt x="620231" y="500690"/>
                    <a:pt x="623112" y="498373"/>
                  </a:cubicBezTo>
                  <a:cubicBezTo>
                    <a:pt x="625416" y="498373"/>
                    <a:pt x="627721" y="498373"/>
                    <a:pt x="630602" y="498373"/>
                  </a:cubicBezTo>
                  <a:cubicBezTo>
                    <a:pt x="634059" y="489107"/>
                    <a:pt x="640396" y="486790"/>
                    <a:pt x="650766" y="488528"/>
                  </a:cubicBezTo>
                  <a:cubicBezTo>
                    <a:pt x="669202" y="492003"/>
                    <a:pt x="673235" y="490844"/>
                    <a:pt x="678420" y="473470"/>
                  </a:cubicBezTo>
                  <a:cubicBezTo>
                    <a:pt x="683605" y="458991"/>
                    <a:pt x="691095" y="454938"/>
                    <a:pt x="704922" y="456675"/>
                  </a:cubicBezTo>
                  <a:cubicBezTo>
                    <a:pt x="709531" y="456675"/>
                    <a:pt x="714140" y="454938"/>
                    <a:pt x="718749" y="453779"/>
                  </a:cubicBezTo>
                  <a:close/>
                  <a:moveTo>
                    <a:pt x="788143" y="444720"/>
                  </a:moveTo>
                  <a:cubicBezTo>
                    <a:pt x="789886" y="443571"/>
                    <a:pt x="792790" y="444146"/>
                    <a:pt x="795114" y="444720"/>
                  </a:cubicBezTo>
                  <a:cubicBezTo>
                    <a:pt x="795695" y="444720"/>
                    <a:pt x="796276" y="445868"/>
                    <a:pt x="797437" y="447017"/>
                  </a:cubicBezTo>
                  <a:cubicBezTo>
                    <a:pt x="797437" y="448165"/>
                    <a:pt x="797437" y="449888"/>
                    <a:pt x="796857" y="450462"/>
                  </a:cubicBezTo>
                  <a:cubicBezTo>
                    <a:pt x="784658" y="459650"/>
                    <a:pt x="789886" y="472283"/>
                    <a:pt x="790467" y="483767"/>
                  </a:cubicBezTo>
                  <a:cubicBezTo>
                    <a:pt x="791048" y="489510"/>
                    <a:pt x="793952" y="495252"/>
                    <a:pt x="792209" y="501568"/>
                  </a:cubicBezTo>
                  <a:cubicBezTo>
                    <a:pt x="789886" y="506162"/>
                    <a:pt x="786400" y="510182"/>
                    <a:pt x="781753" y="510756"/>
                  </a:cubicBezTo>
                  <a:cubicBezTo>
                    <a:pt x="774782" y="511905"/>
                    <a:pt x="773039" y="507310"/>
                    <a:pt x="773620" y="502142"/>
                  </a:cubicBezTo>
                  <a:cubicBezTo>
                    <a:pt x="775363" y="493529"/>
                    <a:pt x="768973" y="492381"/>
                    <a:pt x="763164" y="490084"/>
                  </a:cubicBezTo>
                  <a:cubicBezTo>
                    <a:pt x="759678" y="488361"/>
                    <a:pt x="757355" y="484342"/>
                    <a:pt x="759097" y="481470"/>
                  </a:cubicBezTo>
                  <a:cubicBezTo>
                    <a:pt x="768392" y="468837"/>
                    <a:pt x="773620" y="452759"/>
                    <a:pt x="788143" y="444720"/>
                  </a:cubicBezTo>
                  <a:close/>
                  <a:moveTo>
                    <a:pt x="1153641" y="438467"/>
                  </a:moveTo>
                  <a:cubicBezTo>
                    <a:pt x="1154186" y="445272"/>
                    <a:pt x="1155275" y="452645"/>
                    <a:pt x="1155819" y="460018"/>
                  </a:cubicBezTo>
                  <a:cubicBezTo>
                    <a:pt x="1155819" y="460585"/>
                    <a:pt x="1151463" y="463421"/>
                    <a:pt x="1150373" y="462853"/>
                  </a:cubicBezTo>
                  <a:cubicBezTo>
                    <a:pt x="1144383" y="458883"/>
                    <a:pt x="1141115" y="452078"/>
                    <a:pt x="1142204" y="444705"/>
                  </a:cubicBezTo>
                  <a:cubicBezTo>
                    <a:pt x="1143293" y="439601"/>
                    <a:pt x="1148739" y="439034"/>
                    <a:pt x="1153641" y="438467"/>
                  </a:cubicBezTo>
                  <a:close/>
                  <a:moveTo>
                    <a:pt x="564010" y="435176"/>
                  </a:moveTo>
                  <a:cubicBezTo>
                    <a:pt x="565893" y="434872"/>
                    <a:pt x="567680" y="435552"/>
                    <a:pt x="569362" y="437983"/>
                  </a:cubicBezTo>
                  <a:cubicBezTo>
                    <a:pt x="578892" y="452284"/>
                    <a:pt x="556468" y="451140"/>
                    <a:pt x="554225" y="460865"/>
                  </a:cubicBezTo>
                  <a:cubicBezTo>
                    <a:pt x="550861" y="458004"/>
                    <a:pt x="546937" y="455716"/>
                    <a:pt x="543573" y="451712"/>
                  </a:cubicBezTo>
                  <a:cubicBezTo>
                    <a:pt x="541331" y="449423"/>
                    <a:pt x="541891" y="443131"/>
                    <a:pt x="544695" y="443703"/>
                  </a:cubicBezTo>
                  <a:cubicBezTo>
                    <a:pt x="551842" y="445848"/>
                    <a:pt x="558360" y="436088"/>
                    <a:pt x="564010" y="435176"/>
                  </a:cubicBezTo>
                  <a:close/>
                  <a:moveTo>
                    <a:pt x="360251" y="428257"/>
                  </a:moveTo>
                  <a:cubicBezTo>
                    <a:pt x="360886" y="428257"/>
                    <a:pt x="362157" y="430809"/>
                    <a:pt x="362792" y="431448"/>
                  </a:cubicBezTo>
                  <a:cubicBezTo>
                    <a:pt x="360886" y="434000"/>
                    <a:pt x="360251" y="436552"/>
                    <a:pt x="357709" y="437190"/>
                  </a:cubicBezTo>
                  <a:cubicBezTo>
                    <a:pt x="355168" y="437827"/>
                    <a:pt x="353262" y="435275"/>
                    <a:pt x="354533" y="432723"/>
                  </a:cubicBezTo>
                  <a:cubicBezTo>
                    <a:pt x="355168" y="430809"/>
                    <a:pt x="358345" y="429534"/>
                    <a:pt x="360251" y="428257"/>
                  </a:cubicBezTo>
                  <a:close/>
                  <a:moveTo>
                    <a:pt x="1517251" y="425707"/>
                  </a:moveTo>
                  <a:cubicBezTo>
                    <a:pt x="1526287" y="425707"/>
                    <a:pt x="1531371" y="430731"/>
                    <a:pt x="1531935" y="439663"/>
                  </a:cubicBezTo>
                  <a:cubicBezTo>
                    <a:pt x="1517816" y="443013"/>
                    <a:pt x="1517816" y="443013"/>
                    <a:pt x="1517251" y="425707"/>
                  </a:cubicBezTo>
                  <a:close/>
                  <a:moveTo>
                    <a:pt x="689147" y="425707"/>
                  </a:moveTo>
                  <a:cubicBezTo>
                    <a:pt x="691894" y="425707"/>
                    <a:pt x="694093" y="425707"/>
                    <a:pt x="695741" y="425707"/>
                  </a:cubicBezTo>
                  <a:lnTo>
                    <a:pt x="696290" y="425707"/>
                  </a:lnTo>
                  <a:lnTo>
                    <a:pt x="697265" y="426610"/>
                  </a:lnTo>
                  <a:lnTo>
                    <a:pt x="703434" y="432329"/>
                  </a:lnTo>
                  <a:lnTo>
                    <a:pt x="703363" y="432697"/>
                  </a:lnTo>
                  <a:lnTo>
                    <a:pt x="702060" y="439433"/>
                  </a:lnTo>
                  <a:cubicBezTo>
                    <a:pt x="701236" y="441571"/>
                    <a:pt x="699862" y="443365"/>
                    <a:pt x="697390" y="444468"/>
                  </a:cubicBezTo>
                  <a:cubicBezTo>
                    <a:pt x="694642" y="445572"/>
                    <a:pt x="690795" y="445020"/>
                    <a:pt x="687499" y="443916"/>
                  </a:cubicBezTo>
                  <a:cubicBezTo>
                    <a:pt x="684202" y="442812"/>
                    <a:pt x="683652" y="438950"/>
                    <a:pt x="685300" y="435088"/>
                  </a:cubicBezTo>
                  <a:cubicBezTo>
                    <a:pt x="686399" y="431777"/>
                    <a:pt x="687499" y="429018"/>
                    <a:pt x="689147" y="425707"/>
                  </a:cubicBezTo>
                  <a:close/>
                  <a:moveTo>
                    <a:pt x="1507985" y="421481"/>
                  </a:moveTo>
                  <a:cubicBezTo>
                    <a:pt x="1508355" y="421720"/>
                    <a:pt x="1508779" y="422836"/>
                    <a:pt x="1509203" y="425070"/>
                  </a:cubicBezTo>
                  <a:cubicBezTo>
                    <a:pt x="1508355" y="424432"/>
                    <a:pt x="1507085" y="423793"/>
                    <a:pt x="1507085" y="423155"/>
                  </a:cubicBezTo>
                  <a:cubicBezTo>
                    <a:pt x="1507297" y="421880"/>
                    <a:pt x="1507614" y="421241"/>
                    <a:pt x="1507985" y="421481"/>
                  </a:cubicBezTo>
                  <a:close/>
                  <a:moveTo>
                    <a:pt x="912748" y="420603"/>
                  </a:moveTo>
                  <a:lnTo>
                    <a:pt x="914200" y="421453"/>
                  </a:lnTo>
                  <a:lnTo>
                    <a:pt x="909843" y="422728"/>
                  </a:lnTo>
                  <a:close/>
                  <a:moveTo>
                    <a:pt x="680138" y="419229"/>
                  </a:moveTo>
                  <a:cubicBezTo>
                    <a:pt x="681110" y="418787"/>
                    <a:pt x="682456" y="418934"/>
                    <a:pt x="683950" y="419818"/>
                  </a:cubicBezTo>
                  <a:cubicBezTo>
                    <a:pt x="685146" y="420996"/>
                    <a:pt x="686342" y="423352"/>
                    <a:pt x="688136" y="425119"/>
                  </a:cubicBezTo>
                  <a:cubicBezTo>
                    <a:pt x="685744" y="425119"/>
                    <a:pt x="683950" y="425119"/>
                    <a:pt x="680960" y="423941"/>
                  </a:cubicBezTo>
                  <a:cubicBezTo>
                    <a:pt x="679764" y="423941"/>
                    <a:pt x="678568" y="422763"/>
                    <a:pt x="678568" y="422174"/>
                  </a:cubicBezTo>
                  <a:cubicBezTo>
                    <a:pt x="678568" y="420701"/>
                    <a:pt x="679166" y="419671"/>
                    <a:pt x="680138" y="419229"/>
                  </a:cubicBezTo>
                  <a:close/>
                  <a:moveTo>
                    <a:pt x="703983" y="402737"/>
                  </a:moveTo>
                  <a:cubicBezTo>
                    <a:pt x="711794" y="402737"/>
                    <a:pt x="718489" y="405682"/>
                    <a:pt x="724068" y="410394"/>
                  </a:cubicBezTo>
                  <a:cubicBezTo>
                    <a:pt x="725184" y="410983"/>
                    <a:pt x="725184" y="413928"/>
                    <a:pt x="726300" y="415694"/>
                  </a:cubicBezTo>
                  <a:cubicBezTo>
                    <a:pt x="724068" y="416283"/>
                    <a:pt x="721837" y="417461"/>
                    <a:pt x="719605" y="416872"/>
                  </a:cubicBezTo>
                  <a:cubicBezTo>
                    <a:pt x="711794" y="415694"/>
                    <a:pt x="707889" y="409805"/>
                    <a:pt x="703983" y="402737"/>
                  </a:cubicBezTo>
                  <a:close/>
                  <a:moveTo>
                    <a:pt x="697631" y="384873"/>
                  </a:moveTo>
                  <a:lnTo>
                    <a:pt x="698478" y="387060"/>
                  </a:lnTo>
                  <a:lnTo>
                    <a:pt x="696361" y="389248"/>
                  </a:lnTo>
                  <a:close/>
                  <a:moveTo>
                    <a:pt x="938929" y="359352"/>
                  </a:moveTo>
                  <a:cubicBezTo>
                    <a:pt x="940058" y="359352"/>
                    <a:pt x="941188" y="360081"/>
                    <a:pt x="942317" y="360810"/>
                  </a:cubicBezTo>
                  <a:cubicBezTo>
                    <a:pt x="941753" y="361539"/>
                    <a:pt x="941188" y="363727"/>
                    <a:pt x="941188" y="363727"/>
                  </a:cubicBezTo>
                  <a:cubicBezTo>
                    <a:pt x="940058" y="363727"/>
                    <a:pt x="938929" y="362998"/>
                    <a:pt x="937799" y="362269"/>
                  </a:cubicBezTo>
                  <a:cubicBezTo>
                    <a:pt x="938363" y="361539"/>
                    <a:pt x="938363" y="359352"/>
                    <a:pt x="938929" y="359352"/>
                  </a:cubicBezTo>
                  <a:close/>
                  <a:moveTo>
                    <a:pt x="846585" y="355604"/>
                  </a:moveTo>
                  <a:cubicBezTo>
                    <a:pt x="851767" y="355961"/>
                    <a:pt x="856949" y="357103"/>
                    <a:pt x="858676" y="358816"/>
                  </a:cubicBezTo>
                  <a:cubicBezTo>
                    <a:pt x="860979" y="361101"/>
                    <a:pt x="860404" y="363385"/>
                    <a:pt x="857525" y="363956"/>
                  </a:cubicBezTo>
                  <a:cubicBezTo>
                    <a:pt x="840251" y="368525"/>
                    <a:pt x="845433" y="382803"/>
                    <a:pt x="844281" y="394225"/>
                  </a:cubicBezTo>
                  <a:lnTo>
                    <a:pt x="844016" y="395805"/>
                  </a:lnTo>
                  <a:lnTo>
                    <a:pt x="858231" y="395805"/>
                  </a:lnTo>
                  <a:cubicBezTo>
                    <a:pt x="866442" y="382320"/>
                    <a:pt x="866442" y="382320"/>
                    <a:pt x="881105" y="388183"/>
                  </a:cubicBezTo>
                  <a:cubicBezTo>
                    <a:pt x="880519" y="397564"/>
                    <a:pt x="886383" y="404600"/>
                    <a:pt x="891075" y="411635"/>
                  </a:cubicBezTo>
                  <a:cubicBezTo>
                    <a:pt x="894008" y="414567"/>
                    <a:pt x="894008" y="419257"/>
                    <a:pt x="891075" y="421603"/>
                  </a:cubicBezTo>
                  <a:cubicBezTo>
                    <a:pt x="888729" y="423361"/>
                    <a:pt x="884037" y="425120"/>
                    <a:pt x="881105" y="423948"/>
                  </a:cubicBezTo>
                  <a:cubicBezTo>
                    <a:pt x="875240" y="421603"/>
                    <a:pt x="870548" y="417499"/>
                    <a:pt x="864683" y="414567"/>
                  </a:cubicBezTo>
                  <a:cubicBezTo>
                    <a:pt x="860577" y="412808"/>
                    <a:pt x="855299" y="411635"/>
                    <a:pt x="850607" y="410463"/>
                  </a:cubicBezTo>
                  <a:lnTo>
                    <a:pt x="850521" y="410376"/>
                  </a:lnTo>
                  <a:lnTo>
                    <a:pt x="843004" y="421682"/>
                  </a:lnTo>
                  <a:cubicBezTo>
                    <a:pt x="833989" y="431774"/>
                    <a:pt x="823841" y="432631"/>
                    <a:pt x="809158" y="424493"/>
                  </a:cubicBezTo>
                  <a:cubicBezTo>
                    <a:pt x="805127" y="422208"/>
                    <a:pt x="801097" y="421066"/>
                    <a:pt x="796491" y="419353"/>
                  </a:cubicBezTo>
                  <a:cubicBezTo>
                    <a:pt x="789005" y="417069"/>
                    <a:pt x="787854" y="411358"/>
                    <a:pt x="792460" y="405647"/>
                  </a:cubicBezTo>
                  <a:cubicBezTo>
                    <a:pt x="801673" y="395367"/>
                    <a:pt x="810885" y="385658"/>
                    <a:pt x="825856" y="386229"/>
                  </a:cubicBezTo>
                  <a:cubicBezTo>
                    <a:pt x="829311" y="386229"/>
                    <a:pt x="832766" y="384516"/>
                    <a:pt x="833341" y="379376"/>
                  </a:cubicBezTo>
                  <a:cubicBezTo>
                    <a:pt x="828159" y="372523"/>
                    <a:pt x="819523" y="383373"/>
                    <a:pt x="813765" y="375378"/>
                  </a:cubicBezTo>
                  <a:cubicBezTo>
                    <a:pt x="820098" y="369096"/>
                    <a:pt x="827583" y="362814"/>
                    <a:pt x="834493" y="357103"/>
                  </a:cubicBezTo>
                  <a:cubicBezTo>
                    <a:pt x="836221" y="355675"/>
                    <a:pt x="841402" y="355247"/>
                    <a:pt x="846585" y="355604"/>
                  </a:cubicBezTo>
                  <a:close/>
                  <a:moveTo>
                    <a:pt x="367240" y="333832"/>
                  </a:moveTo>
                  <a:cubicBezTo>
                    <a:pt x="367876" y="335745"/>
                    <a:pt x="369147" y="338297"/>
                    <a:pt x="370418" y="340211"/>
                  </a:cubicBezTo>
                  <a:cubicBezTo>
                    <a:pt x="369147" y="342126"/>
                    <a:pt x="367876" y="344040"/>
                    <a:pt x="366605" y="345953"/>
                  </a:cubicBezTo>
                  <a:cubicBezTo>
                    <a:pt x="365335" y="344040"/>
                    <a:pt x="363428" y="341488"/>
                    <a:pt x="364064" y="339574"/>
                  </a:cubicBezTo>
                  <a:cubicBezTo>
                    <a:pt x="364064" y="337659"/>
                    <a:pt x="365970" y="335745"/>
                    <a:pt x="367240" y="333832"/>
                  </a:cubicBezTo>
                  <a:close/>
                  <a:moveTo>
                    <a:pt x="227419" y="322713"/>
                  </a:moveTo>
                  <a:cubicBezTo>
                    <a:pt x="231902" y="323002"/>
                    <a:pt x="236240" y="326907"/>
                    <a:pt x="242601" y="334136"/>
                  </a:cubicBezTo>
                  <a:cubicBezTo>
                    <a:pt x="251855" y="345126"/>
                    <a:pt x="251277" y="352645"/>
                    <a:pt x="239131" y="360164"/>
                  </a:cubicBezTo>
                  <a:cubicBezTo>
                    <a:pt x="236240" y="361899"/>
                    <a:pt x="236818" y="364213"/>
                    <a:pt x="239710" y="365948"/>
                  </a:cubicBezTo>
                  <a:cubicBezTo>
                    <a:pt x="245493" y="371732"/>
                    <a:pt x="244337" y="375780"/>
                    <a:pt x="238553" y="380986"/>
                  </a:cubicBezTo>
                  <a:cubicBezTo>
                    <a:pt x="229878" y="389083"/>
                    <a:pt x="230456" y="389662"/>
                    <a:pt x="239710" y="401229"/>
                  </a:cubicBezTo>
                  <a:cubicBezTo>
                    <a:pt x="244337" y="407013"/>
                    <a:pt x="245493" y="411641"/>
                    <a:pt x="239710" y="416846"/>
                  </a:cubicBezTo>
                  <a:cubicBezTo>
                    <a:pt x="234504" y="422052"/>
                    <a:pt x="229878" y="428993"/>
                    <a:pt x="223515" y="431306"/>
                  </a:cubicBezTo>
                  <a:cubicBezTo>
                    <a:pt x="210213" y="435933"/>
                    <a:pt x="215419" y="444031"/>
                    <a:pt x="217732" y="451550"/>
                  </a:cubicBezTo>
                  <a:cubicBezTo>
                    <a:pt x="218310" y="454442"/>
                    <a:pt x="221781" y="458490"/>
                    <a:pt x="224094" y="459069"/>
                  </a:cubicBezTo>
                  <a:cubicBezTo>
                    <a:pt x="226986" y="459647"/>
                    <a:pt x="231612" y="457912"/>
                    <a:pt x="233348" y="455598"/>
                  </a:cubicBezTo>
                  <a:cubicBezTo>
                    <a:pt x="239131" y="446923"/>
                    <a:pt x="243180" y="438247"/>
                    <a:pt x="248385" y="430149"/>
                  </a:cubicBezTo>
                  <a:cubicBezTo>
                    <a:pt x="253591" y="421473"/>
                    <a:pt x="258217" y="420317"/>
                    <a:pt x="265736" y="426101"/>
                  </a:cubicBezTo>
                  <a:cubicBezTo>
                    <a:pt x="267471" y="427836"/>
                    <a:pt x="269206" y="429571"/>
                    <a:pt x="270941" y="431306"/>
                  </a:cubicBezTo>
                  <a:cubicBezTo>
                    <a:pt x="290027" y="448079"/>
                    <a:pt x="290027" y="448079"/>
                    <a:pt x="313162" y="432463"/>
                  </a:cubicBezTo>
                  <a:cubicBezTo>
                    <a:pt x="315475" y="435355"/>
                    <a:pt x="318367" y="437668"/>
                    <a:pt x="320680" y="439982"/>
                  </a:cubicBezTo>
                  <a:cubicBezTo>
                    <a:pt x="324729" y="445187"/>
                    <a:pt x="324729" y="449815"/>
                    <a:pt x="320680" y="455020"/>
                  </a:cubicBezTo>
                  <a:lnTo>
                    <a:pt x="320140" y="455301"/>
                  </a:lnTo>
                  <a:lnTo>
                    <a:pt x="322469" y="462640"/>
                  </a:lnTo>
                  <a:cubicBezTo>
                    <a:pt x="323983" y="465161"/>
                    <a:pt x="326290" y="467034"/>
                    <a:pt x="330039" y="467610"/>
                  </a:cubicBezTo>
                  <a:cubicBezTo>
                    <a:pt x="343303" y="469915"/>
                    <a:pt x="355991" y="470492"/>
                    <a:pt x="367525" y="458966"/>
                  </a:cubicBezTo>
                  <a:cubicBezTo>
                    <a:pt x="370985" y="454932"/>
                    <a:pt x="376176" y="457813"/>
                    <a:pt x="377906" y="463576"/>
                  </a:cubicBezTo>
                  <a:cubicBezTo>
                    <a:pt x="380213" y="467610"/>
                    <a:pt x="381367" y="472797"/>
                    <a:pt x="387134" y="473949"/>
                  </a:cubicBezTo>
                  <a:cubicBezTo>
                    <a:pt x="391747" y="474525"/>
                    <a:pt x="400975" y="469915"/>
                    <a:pt x="396938" y="481441"/>
                  </a:cubicBezTo>
                  <a:cubicBezTo>
                    <a:pt x="395784" y="486051"/>
                    <a:pt x="390594" y="487780"/>
                    <a:pt x="384827" y="486051"/>
                  </a:cubicBezTo>
                  <a:cubicBezTo>
                    <a:pt x="382520" y="485475"/>
                    <a:pt x="380790" y="484322"/>
                    <a:pt x="377906" y="483746"/>
                  </a:cubicBezTo>
                  <a:cubicBezTo>
                    <a:pt x="374446" y="483746"/>
                    <a:pt x="369832" y="483746"/>
                    <a:pt x="369255" y="487780"/>
                  </a:cubicBezTo>
                  <a:cubicBezTo>
                    <a:pt x="368679" y="490661"/>
                    <a:pt x="370985" y="494695"/>
                    <a:pt x="371562" y="498153"/>
                  </a:cubicBezTo>
                  <a:cubicBezTo>
                    <a:pt x="369832" y="500458"/>
                    <a:pt x="367525" y="502187"/>
                    <a:pt x="365218" y="503340"/>
                  </a:cubicBezTo>
                  <a:cubicBezTo>
                    <a:pt x="362335" y="503916"/>
                    <a:pt x="359451" y="504492"/>
                    <a:pt x="357144" y="505645"/>
                  </a:cubicBezTo>
                  <a:cubicBezTo>
                    <a:pt x="354261" y="506797"/>
                    <a:pt x="351377" y="507374"/>
                    <a:pt x="348494" y="508526"/>
                  </a:cubicBezTo>
                  <a:cubicBezTo>
                    <a:pt x="343880" y="510831"/>
                    <a:pt x="339266" y="514865"/>
                    <a:pt x="334652" y="517746"/>
                  </a:cubicBezTo>
                  <a:cubicBezTo>
                    <a:pt x="327732" y="521205"/>
                    <a:pt x="320811" y="524086"/>
                    <a:pt x="312737" y="522933"/>
                  </a:cubicBezTo>
                  <a:cubicBezTo>
                    <a:pt x="305816" y="520052"/>
                    <a:pt x="301779" y="524086"/>
                    <a:pt x="298319" y="529273"/>
                  </a:cubicBezTo>
                  <a:cubicBezTo>
                    <a:pt x="295435" y="531001"/>
                    <a:pt x="292552" y="530425"/>
                    <a:pt x="290245" y="527543"/>
                  </a:cubicBezTo>
                  <a:cubicBezTo>
                    <a:pt x="287938" y="527543"/>
                    <a:pt x="285054" y="527543"/>
                    <a:pt x="282747" y="527543"/>
                  </a:cubicBezTo>
                  <a:cubicBezTo>
                    <a:pt x="278134" y="532730"/>
                    <a:pt x="272943" y="537340"/>
                    <a:pt x="268330" y="542527"/>
                  </a:cubicBezTo>
                  <a:lnTo>
                    <a:pt x="268330" y="530449"/>
                  </a:lnTo>
                  <a:lnTo>
                    <a:pt x="266314" y="531079"/>
                  </a:lnTo>
                  <a:cubicBezTo>
                    <a:pt x="264724" y="530934"/>
                    <a:pt x="263133" y="530211"/>
                    <a:pt x="261688" y="529054"/>
                  </a:cubicBezTo>
                  <a:cubicBezTo>
                    <a:pt x="249542" y="515173"/>
                    <a:pt x="235661" y="524427"/>
                    <a:pt x="225251" y="529632"/>
                  </a:cubicBezTo>
                  <a:cubicBezTo>
                    <a:pt x="215997" y="534838"/>
                    <a:pt x="204430" y="541778"/>
                    <a:pt x="201538" y="555660"/>
                  </a:cubicBezTo>
                  <a:cubicBezTo>
                    <a:pt x="199224" y="564914"/>
                    <a:pt x="187079" y="565493"/>
                    <a:pt x="181295" y="559130"/>
                  </a:cubicBezTo>
                  <a:cubicBezTo>
                    <a:pt x="171463" y="548719"/>
                    <a:pt x="168571" y="529054"/>
                    <a:pt x="175512" y="516330"/>
                  </a:cubicBezTo>
                  <a:cubicBezTo>
                    <a:pt x="177246" y="513438"/>
                    <a:pt x="180138" y="511124"/>
                    <a:pt x="181874" y="507654"/>
                  </a:cubicBezTo>
                  <a:cubicBezTo>
                    <a:pt x="184765" y="501870"/>
                    <a:pt x="181295" y="494351"/>
                    <a:pt x="173776" y="494351"/>
                  </a:cubicBezTo>
                  <a:cubicBezTo>
                    <a:pt x="165101" y="494351"/>
                    <a:pt x="158160" y="493194"/>
                    <a:pt x="152956" y="484518"/>
                  </a:cubicBezTo>
                  <a:cubicBezTo>
                    <a:pt x="146593" y="474685"/>
                    <a:pt x="136761" y="468323"/>
                    <a:pt x="125194" y="470058"/>
                  </a:cubicBezTo>
                  <a:cubicBezTo>
                    <a:pt x="111892" y="472372"/>
                    <a:pt x="106108" y="459647"/>
                    <a:pt x="95119" y="457334"/>
                  </a:cubicBezTo>
                  <a:cubicBezTo>
                    <a:pt x="91071" y="456177"/>
                    <a:pt x="89914" y="446923"/>
                    <a:pt x="85287" y="444031"/>
                  </a:cubicBezTo>
                  <a:cubicBezTo>
                    <a:pt x="78925" y="439982"/>
                    <a:pt x="76033" y="450971"/>
                    <a:pt x="69093" y="450393"/>
                  </a:cubicBezTo>
                  <a:cubicBezTo>
                    <a:pt x="63309" y="449815"/>
                    <a:pt x="60996" y="445187"/>
                    <a:pt x="62153" y="439404"/>
                  </a:cubicBezTo>
                  <a:cubicBezTo>
                    <a:pt x="64466" y="426101"/>
                    <a:pt x="81817" y="423787"/>
                    <a:pt x="82974" y="409327"/>
                  </a:cubicBezTo>
                  <a:cubicBezTo>
                    <a:pt x="83552" y="406435"/>
                    <a:pt x="89335" y="405857"/>
                    <a:pt x="92806" y="408170"/>
                  </a:cubicBezTo>
                  <a:cubicBezTo>
                    <a:pt x="102638" y="413376"/>
                    <a:pt x="113049" y="416268"/>
                    <a:pt x="124037" y="412219"/>
                  </a:cubicBezTo>
                  <a:cubicBezTo>
                    <a:pt x="127508" y="402965"/>
                    <a:pt x="115362" y="401808"/>
                    <a:pt x="114205" y="394289"/>
                  </a:cubicBezTo>
                  <a:cubicBezTo>
                    <a:pt x="114205" y="391397"/>
                    <a:pt x="115362" y="387927"/>
                    <a:pt x="115362" y="385035"/>
                  </a:cubicBezTo>
                  <a:cubicBezTo>
                    <a:pt x="115362" y="380986"/>
                    <a:pt x="114205" y="376937"/>
                    <a:pt x="114205" y="372889"/>
                  </a:cubicBezTo>
                  <a:cubicBezTo>
                    <a:pt x="114205" y="371732"/>
                    <a:pt x="114783" y="369997"/>
                    <a:pt x="115362" y="368840"/>
                  </a:cubicBezTo>
                  <a:cubicBezTo>
                    <a:pt x="117097" y="364791"/>
                    <a:pt x="124037" y="364213"/>
                    <a:pt x="127508" y="365370"/>
                  </a:cubicBezTo>
                  <a:cubicBezTo>
                    <a:pt x="133869" y="366526"/>
                    <a:pt x="130978" y="372889"/>
                    <a:pt x="130399" y="378094"/>
                  </a:cubicBezTo>
                  <a:cubicBezTo>
                    <a:pt x="129821" y="383878"/>
                    <a:pt x="133291" y="386191"/>
                    <a:pt x="138497" y="388505"/>
                  </a:cubicBezTo>
                  <a:cubicBezTo>
                    <a:pt x="140231" y="389083"/>
                    <a:pt x="142545" y="390818"/>
                    <a:pt x="144280" y="392554"/>
                  </a:cubicBezTo>
                  <a:cubicBezTo>
                    <a:pt x="133002" y="400362"/>
                    <a:pt x="138641" y="412400"/>
                    <a:pt x="138506" y="422811"/>
                  </a:cubicBezTo>
                  <a:lnTo>
                    <a:pt x="135937" y="431359"/>
                  </a:lnTo>
                  <a:lnTo>
                    <a:pt x="136604" y="430811"/>
                  </a:lnTo>
                  <a:lnTo>
                    <a:pt x="135904" y="432420"/>
                  </a:lnTo>
                  <a:lnTo>
                    <a:pt x="143982" y="431261"/>
                  </a:lnTo>
                  <a:cubicBezTo>
                    <a:pt x="150136" y="429933"/>
                    <a:pt x="150353" y="427547"/>
                    <a:pt x="151220" y="418003"/>
                  </a:cubicBezTo>
                  <a:cubicBezTo>
                    <a:pt x="152377" y="406435"/>
                    <a:pt x="157582" y="402386"/>
                    <a:pt x="167993" y="402965"/>
                  </a:cubicBezTo>
                  <a:cubicBezTo>
                    <a:pt x="183030" y="404700"/>
                    <a:pt x="191127" y="412797"/>
                    <a:pt x="191705" y="429571"/>
                  </a:cubicBezTo>
                  <a:cubicBezTo>
                    <a:pt x="199224" y="424365"/>
                    <a:pt x="205008" y="420317"/>
                    <a:pt x="210792" y="416268"/>
                  </a:cubicBezTo>
                  <a:cubicBezTo>
                    <a:pt x="209635" y="413954"/>
                    <a:pt x="209635" y="411062"/>
                    <a:pt x="208478" y="409905"/>
                  </a:cubicBezTo>
                  <a:cubicBezTo>
                    <a:pt x="191127" y="392554"/>
                    <a:pt x="190549" y="392554"/>
                    <a:pt x="157582" y="380986"/>
                  </a:cubicBezTo>
                  <a:cubicBezTo>
                    <a:pt x="166258" y="375780"/>
                    <a:pt x="167993" y="366526"/>
                    <a:pt x="172620" y="359007"/>
                  </a:cubicBezTo>
                  <a:cubicBezTo>
                    <a:pt x="189392" y="356115"/>
                    <a:pt x="200381" y="345126"/>
                    <a:pt x="211370" y="332979"/>
                  </a:cubicBezTo>
                  <a:cubicBezTo>
                    <a:pt x="218311" y="325750"/>
                    <a:pt x="222937" y="322424"/>
                    <a:pt x="227419" y="322713"/>
                  </a:cubicBezTo>
                  <a:close/>
                  <a:moveTo>
                    <a:pt x="1084961" y="311438"/>
                  </a:moveTo>
                  <a:cubicBezTo>
                    <a:pt x="1089197" y="310862"/>
                    <a:pt x="1092222" y="314320"/>
                    <a:pt x="1091617" y="317778"/>
                  </a:cubicBezTo>
                  <a:cubicBezTo>
                    <a:pt x="1091617" y="321812"/>
                    <a:pt x="1089197" y="324693"/>
                    <a:pt x="1087986" y="328151"/>
                  </a:cubicBezTo>
                  <a:cubicBezTo>
                    <a:pt x="1085565" y="325269"/>
                    <a:pt x="1082540" y="322965"/>
                    <a:pt x="1081330" y="319506"/>
                  </a:cubicBezTo>
                  <a:cubicBezTo>
                    <a:pt x="1080120" y="316625"/>
                    <a:pt x="1080725" y="312015"/>
                    <a:pt x="1084961" y="311438"/>
                  </a:cubicBezTo>
                  <a:close/>
                  <a:moveTo>
                    <a:pt x="775853" y="302400"/>
                  </a:moveTo>
                  <a:cubicBezTo>
                    <a:pt x="783879" y="305310"/>
                    <a:pt x="791904" y="308221"/>
                    <a:pt x="799357" y="311713"/>
                  </a:cubicBezTo>
                  <a:cubicBezTo>
                    <a:pt x="801076" y="312295"/>
                    <a:pt x="801076" y="315205"/>
                    <a:pt x="801650" y="317534"/>
                  </a:cubicBezTo>
                  <a:cubicBezTo>
                    <a:pt x="799930" y="318116"/>
                    <a:pt x="797637" y="319280"/>
                    <a:pt x="795917" y="319280"/>
                  </a:cubicBezTo>
                  <a:cubicBezTo>
                    <a:pt x="792478" y="319280"/>
                    <a:pt x="787891" y="318698"/>
                    <a:pt x="788465" y="323355"/>
                  </a:cubicBezTo>
                  <a:cubicBezTo>
                    <a:pt x="788465" y="329175"/>
                    <a:pt x="792478" y="332667"/>
                    <a:pt x="797637" y="332667"/>
                  </a:cubicBezTo>
                  <a:cubicBezTo>
                    <a:pt x="805662" y="332085"/>
                    <a:pt x="813688" y="326265"/>
                    <a:pt x="822287" y="331503"/>
                  </a:cubicBezTo>
                  <a:cubicBezTo>
                    <a:pt x="822860" y="339652"/>
                    <a:pt x="815408" y="343727"/>
                    <a:pt x="810249" y="347219"/>
                  </a:cubicBezTo>
                  <a:cubicBezTo>
                    <a:pt x="803943" y="353040"/>
                    <a:pt x="797064" y="345473"/>
                    <a:pt x="790185" y="343145"/>
                  </a:cubicBezTo>
                  <a:cubicBezTo>
                    <a:pt x="786745" y="341980"/>
                    <a:pt x="783879" y="340234"/>
                    <a:pt x="780439" y="339070"/>
                  </a:cubicBezTo>
                  <a:cubicBezTo>
                    <a:pt x="779293" y="339070"/>
                    <a:pt x="777573" y="339070"/>
                    <a:pt x="776426" y="339652"/>
                  </a:cubicBezTo>
                  <a:cubicBezTo>
                    <a:pt x="775853" y="340234"/>
                    <a:pt x="774707" y="341398"/>
                    <a:pt x="774707" y="342563"/>
                  </a:cubicBezTo>
                  <a:cubicBezTo>
                    <a:pt x="774133" y="343727"/>
                    <a:pt x="774133" y="344891"/>
                    <a:pt x="774707" y="345473"/>
                  </a:cubicBezTo>
                  <a:cubicBezTo>
                    <a:pt x="777573" y="354204"/>
                    <a:pt x="790758" y="350711"/>
                    <a:pt x="791904" y="362353"/>
                  </a:cubicBezTo>
                  <a:cubicBezTo>
                    <a:pt x="794197" y="375740"/>
                    <a:pt x="786745" y="385635"/>
                    <a:pt x="782159" y="399604"/>
                  </a:cubicBezTo>
                  <a:cubicBezTo>
                    <a:pt x="774133" y="389709"/>
                    <a:pt x="770121" y="382143"/>
                    <a:pt x="771840" y="372830"/>
                  </a:cubicBezTo>
                  <a:cubicBezTo>
                    <a:pt x="772414" y="369338"/>
                    <a:pt x="772987" y="363517"/>
                    <a:pt x="771840" y="362935"/>
                  </a:cubicBezTo>
                  <a:cubicBezTo>
                    <a:pt x="747190" y="350130"/>
                    <a:pt x="762668" y="339070"/>
                    <a:pt x="772987" y="326847"/>
                  </a:cubicBezTo>
                  <a:cubicBezTo>
                    <a:pt x="777573" y="321608"/>
                    <a:pt x="773560" y="318698"/>
                    <a:pt x="768401" y="316952"/>
                  </a:cubicBezTo>
                  <a:cubicBezTo>
                    <a:pt x="764388" y="315788"/>
                    <a:pt x="763814" y="311713"/>
                    <a:pt x="764961" y="308221"/>
                  </a:cubicBezTo>
                  <a:cubicBezTo>
                    <a:pt x="766107" y="302400"/>
                    <a:pt x="770694" y="300654"/>
                    <a:pt x="775853" y="302400"/>
                  </a:cubicBezTo>
                  <a:close/>
                  <a:moveTo>
                    <a:pt x="899941" y="298463"/>
                  </a:moveTo>
                  <a:cubicBezTo>
                    <a:pt x="908595" y="295549"/>
                    <a:pt x="927055" y="309538"/>
                    <a:pt x="925325" y="318864"/>
                  </a:cubicBezTo>
                  <a:cubicBezTo>
                    <a:pt x="924748" y="324693"/>
                    <a:pt x="921863" y="327608"/>
                    <a:pt x="917248" y="330522"/>
                  </a:cubicBezTo>
                  <a:cubicBezTo>
                    <a:pt x="905710" y="336934"/>
                    <a:pt x="903980" y="347426"/>
                    <a:pt x="904557" y="359666"/>
                  </a:cubicBezTo>
                  <a:cubicBezTo>
                    <a:pt x="897057" y="369576"/>
                    <a:pt x="889557" y="379485"/>
                    <a:pt x="882635" y="389394"/>
                  </a:cubicBezTo>
                  <a:cubicBezTo>
                    <a:pt x="882635" y="378902"/>
                    <a:pt x="874558" y="367827"/>
                    <a:pt x="885519" y="357918"/>
                  </a:cubicBezTo>
                  <a:cubicBezTo>
                    <a:pt x="890711" y="352672"/>
                    <a:pt x="890711" y="343929"/>
                    <a:pt x="888404" y="336351"/>
                  </a:cubicBezTo>
                  <a:cubicBezTo>
                    <a:pt x="883789" y="335768"/>
                    <a:pt x="882058" y="339265"/>
                    <a:pt x="879750" y="341597"/>
                  </a:cubicBezTo>
                  <a:cubicBezTo>
                    <a:pt x="876289" y="345094"/>
                    <a:pt x="873405" y="349175"/>
                    <a:pt x="868212" y="344511"/>
                  </a:cubicBezTo>
                  <a:cubicBezTo>
                    <a:pt x="864174" y="341014"/>
                    <a:pt x="858982" y="338682"/>
                    <a:pt x="857252" y="334602"/>
                  </a:cubicBezTo>
                  <a:cubicBezTo>
                    <a:pt x="854367" y="324693"/>
                    <a:pt x="833599" y="329939"/>
                    <a:pt x="840522" y="315367"/>
                  </a:cubicBezTo>
                  <a:cubicBezTo>
                    <a:pt x="845137" y="305458"/>
                    <a:pt x="856098" y="314201"/>
                    <a:pt x="863598" y="314784"/>
                  </a:cubicBezTo>
                  <a:cubicBezTo>
                    <a:pt x="879174" y="315367"/>
                    <a:pt x="887250" y="303126"/>
                    <a:pt x="899941" y="298463"/>
                  </a:cubicBezTo>
                  <a:close/>
                  <a:moveTo>
                    <a:pt x="340751" y="295376"/>
                  </a:moveTo>
                  <a:cubicBezTo>
                    <a:pt x="343683" y="296168"/>
                    <a:pt x="346029" y="299050"/>
                    <a:pt x="349548" y="304524"/>
                  </a:cubicBezTo>
                  <a:cubicBezTo>
                    <a:pt x="352480" y="309711"/>
                    <a:pt x="355413" y="315473"/>
                    <a:pt x="357759" y="320660"/>
                  </a:cubicBezTo>
                  <a:cubicBezTo>
                    <a:pt x="354827" y="326999"/>
                    <a:pt x="348962" y="328151"/>
                    <a:pt x="343097" y="328151"/>
                  </a:cubicBezTo>
                  <a:cubicBezTo>
                    <a:pt x="342510" y="322389"/>
                    <a:pt x="341337" y="316626"/>
                    <a:pt x="335473" y="313168"/>
                  </a:cubicBezTo>
                  <a:cubicBezTo>
                    <a:pt x="332540" y="307405"/>
                    <a:pt x="326675" y="306253"/>
                    <a:pt x="320224" y="306253"/>
                  </a:cubicBezTo>
                  <a:cubicBezTo>
                    <a:pt x="323157" y="303371"/>
                    <a:pt x="324916" y="300490"/>
                    <a:pt x="328435" y="298762"/>
                  </a:cubicBezTo>
                  <a:cubicBezTo>
                    <a:pt x="334300" y="295880"/>
                    <a:pt x="337819" y="294584"/>
                    <a:pt x="340751" y="295376"/>
                  </a:cubicBezTo>
                  <a:close/>
                  <a:moveTo>
                    <a:pt x="526066" y="285468"/>
                  </a:moveTo>
                  <a:cubicBezTo>
                    <a:pt x="529120" y="285186"/>
                    <a:pt x="532465" y="286735"/>
                    <a:pt x="535665" y="290679"/>
                  </a:cubicBezTo>
                  <a:cubicBezTo>
                    <a:pt x="531592" y="296314"/>
                    <a:pt x="527520" y="301948"/>
                    <a:pt x="523448" y="307582"/>
                  </a:cubicBezTo>
                  <a:cubicBezTo>
                    <a:pt x="519957" y="313217"/>
                    <a:pt x="521121" y="325612"/>
                    <a:pt x="512976" y="323358"/>
                  </a:cubicBezTo>
                  <a:cubicBezTo>
                    <a:pt x="504831" y="320541"/>
                    <a:pt x="496105" y="318288"/>
                    <a:pt x="487960" y="314907"/>
                  </a:cubicBezTo>
                  <a:cubicBezTo>
                    <a:pt x="487960" y="314343"/>
                    <a:pt x="489705" y="308709"/>
                    <a:pt x="490869" y="305329"/>
                  </a:cubicBezTo>
                  <a:cubicBezTo>
                    <a:pt x="503085" y="306455"/>
                    <a:pt x="511812" y="301385"/>
                    <a:pt x="518212" y="291243"/>
                  </a:cubicBezTo>
                  <a:cubicBezTo>
                    <a:pt x="520248" y="287862"/>
                    <a:pt x="523011" y="285749"/>
                    <a:pt x="526066" y="285468"/>
                  </a:cubicBezTo>
                  <a:close/>
                  <a:moveTo>
                    <a:pt x="355238" y="283967"/>
                  </a:moveTo>
                  <a:cubicBezTo>
                    <a:pt x="356227" y="283526"/>
                    <a:pt x="357497" y="283673"/>
                    <a:pt x="358909" y="284556"/>
                  </a:cubicBezTo>
                  <a:cubicBezTo>
                    <a:pt x="360603" y="285734"/>
                    <a:pt x="361168" y="288090"/>
                    <a:pt x="362863" y="289856"/>
                  </a:cubicBezTo>
                  <a:cubicBezTo>
                    <a:pt x="360603" y="289267"/>
                    <a:pt x="358344" y="289267"/>
                    <a:pt x="356085" y="289267"/>
                  </a:cubicBezTo>
                  <a:cubicBezTo>
                    <a:pt x="354956" y="288679"/>
                    <a:pt x="353262" y="287501"/>
                    <a:pt x="353262" y="286912"/>
                  </a:cubicBezTo>
                  <a:cubicBezTo>
                    <a:pt x="353544" y="285440"/>
                    <a:pt x="354250" y="284409"/>
                    <a:pt x="355238" y="283967"/>
                  </a:cubicBezTo>
                  <a:close/>
                  <a:moveTo>
                    <a:pt x="312599" y="275134"/>
                  </a:moveTo>
                  <a:cubicBezTo>
                    <a:pt x="314740" y="276227"/>
                    <a:pt x="316880" y="276774"/>
                    <a:pt x="317950" y="278415"/>
                  </a:cubicBezTo>
                  <a:cubicBezTo>
                    <a:pt x="319555" y="280603"/>
                    <a:pt x="322230" y="284978"/>
                    <a:pt x="321695" y="285525"/>
                  </a:cubicBezTo>
                  <a:cubicBezTo>
                    <a:pt x="317415" y="289900"/>
                    <a:pt x="314740" y="285525"/>
                    <a:pt x="312599" y="282244"/>
                  </a:cubicBezTo>
                  <a:cubicBezTo>
                    <a:pt x="312599" y="280056"/>
                    <a:pt x="312599" y="277868"/>
                    <a:pt x="312599" y="275134"/>
                  </a:cubicBezTo>
                  <a:close/>
                  <a:moveTo>
                    <a:pt x="289183" y="275134"/>
                  </a:moveTo>
                  <a:cubicBezTo>
                    <a:pt x="289183" y="277969"/>
                    <a:pt x="289183" y="280238"/>
                    <a:pt x="289183" y="282507"/>
                  </a:cubicBezTo>
                  <a:cubicBezTo>
                    <a:pt x="289183" y="284775"/>
                    <a:pt x="289183" y="287611"/>
                    <a:pt x="289183" y="289880"/>
                  </a:cubicBezTo>
                  <a:cubicBezTo>
                    <a:pt x="282102" y="284775"/>
                    <a:pt x="282102" y="280238"/>
                    <a:pt x="289183" y="275134"/>
                  </a:cubicBezTo>
                  <a:close/>
                  <a:moveTo>
                    <a:pt x="283596" y="263648"/>
                  </a:moveTo>
                  <a:cubicBezTo>
                    <a:pt x="284493" y="263170"/>
                    <a:pt x="285689" y="263329"/>
                    <a:pt x="286885" y="264286"/>
                  </a:cubicBezTo>
                  <a:cubicBezTo>
                    <a:pt x="288679" y="265562"/>
                    <a:pt x="290473" y="267476"/>
                    <a:pt x="291669" y="269390"/>
                  </a:cubicBezTo>
                  <a:lnTo>
                    <a:pt x="291455" y="269371"/>
                  </a:lnTo>
                  <a:lnTo>
                    <a:pt x="293158" y="271236"/>
                  </a:lnTo>
                  <a:cubicBezTo>
                    <a:pt x="293158" y="272398"/>
                    <a:pt x="292014" y="273492"/>
                    <a:pt x="289727" y="274585"/>
                  </a:cubicBezTo>
                  <a:lnTo>
                    <a:pt x="289727" y="269217"/>
                  </a:lnTo>
                  <a:lnTo>
                    <a:pt x="284493" y="268752"/>
                  </a:lnTo>
                  <a:cubicBezTo>
                    <a:pt x="283297" y="268752"/>
                    <a:pt x="282101" y="267476"/>
                    <a:pt x="282101" y="266838"/>
                  </a:cubicBezTo>
                  <a:cubicBezTo>
                    <a:pt x="282101" y="265243"/>
                    <a:pt x="282699" y="264126"/>
                    <a:pt x="283596" y="263648"/>
                  </a:cubicBezTo>
                  <a:close/>
                  <a:moveTo>
                    <a:pt x="859100" y="262964"/>
                  </a:moveTo>
                  <a:cubicBezTo>
                    <a:pt x="867279" y="262372"/>
                    <a:pt x="871953" y="268882"/>
                    <a:pt x="876627" y="274800"/>
                  </a:cubicBezTo>
                  <a:cubicBezTo>
                    <a:pt x="881301" y="280717"/>
                    <a:pt x="876627" y="286044"/>
                    <a:pt x="872538" y="290778"/>
                  </a:cubicBezTo>
                  <a:cubicBezTo>
                    <a:pt x="869617" y="294920"/>
                    <a:pt x="866695" y="298471"/>
                    <a:pt x="863774" y="302614"/>
                  </a:cubicBezTo>
                  <a:cubicBezTo>
                    <a:pt x="850921" y="297288"/>
                    <a:pt x="850921" y="276575"/>
                    <a:pt x="833393" y="278942"/>
                  </a:cubicBezTo>
                  <a:cubicBezTo>
                    <a:pt x="832809" y="278942"/>
                    <a:pt x="831056" y="274208"/>
                    <a:pt x="831640" y="271841"/>
                  </a:cubicBezTo>
                  <a:cubicBezTo>
                    <a:pt x="831640" y="270657"/>
                    <a:pt x="833393" y="266514"/>
                    <a:pt x="834562" y="266514"/>
                  </a:cubicBezTo>
                  <a:cubicBezTo>
                    <a:pt x="842157" y="264739"/>
                    <a:pt x="850921" y="264147"/>
                    <a:pt x="859100" y="262964"/>
                  </a:cubicBezTo>
                  <a:close/>
                  <a:moveTo>
                    <a:pt x="416443" y="262677"/>
                  </a:moveTo>
                  <a:cubicBezTo>
                    <a:pt x="418723" y="262677"/>
                    <a:pt x="422713" y="267248"/>
                    <a:pt x="423283" y="270105"/>
                  </a:cubicBezTo>
                  <a:cubicBezTo>
                    <a:pt x="423853" y="274105"/>
                    <a:pt x="419863" y="275247"/>
                    <a:pt x="416443" y="275247"/>
                  </a:cubicBezTo>
                  <a:cubicBezTo>
                    <a:pt x="407322" y="275247"/>
                    <a:pt x="400481" y="279247"/>
                    <a:pt x="393071" y="283247"/>
                  </a:cubicBezTo>
                  <a:cubicBezTo>
                    <a:pt x="389081" y="288960"/>
                    <a:pt x="386800" y="296388"/>
                    <a:pt x="377680" y="297531"/>
                  </a:cubicBezTo>
                  <a:cubicBezTo>
                    <a:pt x="373119" y="297531"/>
                    <a:pt x="367989" y="297531"/>
                    <a:pt x="363429" y="297531"/>
                  </a:cubicBezTo>
                  <a:lnTo>
                    <a:pt x="363429" y="290103"/>
                  </a:lnTo>
                  <a:cubicBezTo>
                    <a:pt x="369129" y="287246"/>
                    <a:pt x="370839" y="281532"/>
                    <a:pt x="370839" y="275247"/>
                  </a:cubicBezTo>
                  <a:cubicBezTo>
                    <a:pt x="382810" y="259820"/>
                    <a:pt x="400481" y="264392"/>
                    <a:pt x="416443" y="262677"/>
                  </a:cubicBezTo>
                  <a:close/>
                  <a:moveTo>
                    <a:pt x="254831" y="259069"/>
                  </a:moveTo>
                  <a:cubicBezTo>
                    <a:pt x="256486" y="258853"/>
                    <a:pt x="257991" y="259574"/>
                    <a:pt x="258894" y="261879"/>
                  </a:cubicBezTo>
                  <a:cubicBezTo>
                    <a:pt x="260098" y="264760"/>
                    <a:pt x="263710" y="268793"/>
                    <a:pt x="257088" y="270522"/>
                  </a:cubicBezTo>
                  <a:cubicBezTo>
                    <a:pt x="253476" y="271675"/>
                    <a:pt x="250467" y="273403"/>
                    <a:pt x="247457" y="274556"/>
                  </a:cubicBezTo>
                  <a:cubicBezTo>
                    <a:pt x="243845" y="273980"/>
                    <a:pt x="241438" y="272251"/>
                    <a:pt x="242642" y="269946"/>
                  </a:cubicBezTo>
                  <a:cubicBezTo>
                    <a:pt x="244447" y="267065"/>
                    <a:pt x="247457" y="263607"/>
                    <a:pt x="249865" y="261879"/>
                  </a:cubicBezTo>
                  <a:cubicBezTo>
                    <a:pt x="251370" y="260438"/>
                    <a:pt x="253176" y="259286"/>
                    <a:pt x="254831" y="259069"/>
                  </a:cubicBezTo>
                  <a:close/>
                  <a:moveTo>
                    <a:pt x="787143" y="256040"/>
                  </a:moveTo>
                  <a:cubicBezTo>
                    <a:pt x="791542" y="255522"/>
                    <a:pt x="795446" y="256517"/>
                    <a:pt x="798855" y="258843"/>
                  </a:cubicBezTo>
                  <a:lnTo>
                    <a:pt x="806879" y="268741"/>
                  </a:lnTo>
                  <a:lnTo>
                    <a:pt x="807783" y="268672"/>
                  </a:lnTo>
                  <a:cubicBezTo>
                    <a:pt x="807783" y="278228"/>
                    <a:pt x="810138" y="290174"/>
                    <a:pt x="793658" y="285993"/>
                  </a:cubicBezTo>
                  <a:cubicBezTo>
                    <a:pt x="791304" y="285993"/>
                    <a:pt x="788950" y="286590"/>
                    <a:pt x="786596" y="287785"/>
                  </a:cubicBezTo>
                  <a:cubicBezTo>
                    <a:pt x="770705" y="294952"/>
                    <a:pt x="764819" y="290174"/>
                    <a:pt x="758345" y="275242"/>
                  </a:cubicBezTo>
                  <a:lnTo>
                    <a:pt x="755577" y="270092"/>
                  </a:lnTo>
                  <a:lnTo>
                    <a:pt x="754812" y="269627"/>
                  </a:lnTo>
                  <a:lnTo>
                    <a:pt x="755151" y="269299"/>
                  </a:lnTo>
                  <a:lnTo>
                    <a:pt x="754814" y="268672"/>
                  </a:lnTo>
                  <a:lnTo>
                    <a:pt x="755632" y="268833"/>
                  </a:lnTo>
                  <a:lnTo>
                    <a:pt x="759541" y="265044"/>
                  </a:lnTo>
                  <a:cubicBezTo>
                    <a:pt x="764929" y="261769"/>
                    <a:pt x="771968" y="261769"/>
                    <a:pt x="777686" y="259150"/>
                  </a:cubicBezTo>
                  <a:cubicBezTo>
                    <a:pt x="781058" y="257404"/>
                    <a:pt x="784211" y="256385"/>
                    <a:pt x="787143" y="256040"/>
                  </a:cubicBezTo>
                  <a:close/>
                  <a:moveTo>
                    <a:pt x="1103112" y="252166"/>
                  </a:moveTo>
                  <a:cubicBezTo>
                    <a:pt x="1107877" y="252166"/>
                    <a:pt x="1112643" y="253353"/>
                    <a:pt x="1117408" y="254540"/>
                  </a:cubicBezTo>
                  <a:cubicBezTo>
                    <a:pt x="1128576" y="256765"/>
                    <a:pt x="1131704" y="257322"/>
                    <a:pt x="1129554" y="265724"/>
                  </a:cubicBezTo>
                  <a:lnTo>
                    <a:pt x="1125810" y="276906"/>
                  </a:lnTo>
                  <a:lnTo>
                    <a:pt x="1141037" y="277675"/>
                  </a:lnTo>
                  <a:cubicBezTo>
                    <a:pt x="1155320" y="280615"/>
                    <a:pt x="1164968" y="290090"/>
                    <a:pt x="1169739" y="307080"/>
                  </a:cubicBezTo>
                  <a:cubicBezTo>
                    <a:pt x="1178411" y="307661"/>
                    <a:pt x="1191131" y="303014"/>
                    <a:pt x="1180724" y="321021"/>
                  </a:cubicBezTo>
                  <a:cubicBezTo>
                    <a:pt x="1177833" y="326248"/>
                    <a:pt x="1184193" y="336704"/>
                    <a:pt x="1185927" y="345417"/>
                  </a:cubicBezTo>
                  <a:cubicBezTo>
                    <a:pt x="1199804" y="340770"/>
                    <a:pt x="1195756" y="326248"/>
                    <a:pt x="1205008" y="318697"/>
                  </a:cubicBezTo>
                  <a:cubicBezTo>
                    <a:pt x="1210789" y="322763"/>
                    <a:pt x="1217149" y="325668"/>
                    <a:pt x="1222353" y="330895"/>
                  </a:cubicBezTo>
                  <a:cubicBezTo>
                    <a:pt x="1232760" y="339608"/>
                    <a:pt x="1243746" y="342513"/>
                    <a:pt x="1257044" y="338447"/>
                  </a:cubicBezTo>
                  <a:cubicBezTo>
                    <a:pt x="1266295" y="335542"/>
                    <a:pt x="1273233" y="340770"/>
                    <a:pt x="1281327" y="344255"/>
                  </a:cubicBezTo>
                  <a:cubicBezTo>
                    <a:pt x="1285375" y="347160"/>
                    <a:pt x="1291156" y="351806"/>
                    <a:pt x="1283640" y="354711"/>
                  </a:cubicBezTo>
                  <a:cubicBezTo>
                    <a:pt x="1276124" y="357034"/>
                    <a:pt x="1266873" y="355291"/>
                    <a:pt x="1257044" y="355291"/>
                  </a:cubicBezTo>
                  <a:cubicBezTo>
                    <a:pt x="1253575" y="359357"/>
                    <a:pt x="1257622" y="365747"/>
                    <a:pt x="1257044" y="371555"/>
                  </a:cubicBezTo>
                  <a:cubicBezTo>
                    <a:pt x="1255309" y="381430"/>
                    <a:pt x="1252419" y="394208"/>
                    <a:pt x="1271499" y="387238"/>
                  </a:cubicBezTo>
                  <a:cubicBezTo>
                    <a:pt x="1275546" y="386657"/>
                    <a:pt x="1276124" y="398855"/>
                    <a:pt x="1270342" y="405245"/>
                  </a:cubicBezTo>
                  <a:cubicBezTo>
                    <a:pt x="1267451" y="408730"/>
                    <a:pt x="1261091" y="412796"/>
                    <a:pt x="1265138" y="416281"/>
                  </a:cubicBezTo>
                  <a:cubicBezTo>
                    <a:pt x="1273811" y="422670"/>
                    <a:pt x="1271499" y="436030"/>
                    <a:pt x="1281906" y="439515"/>
                  </a:cubicBezTo>
                  <a:cubicBezTo>
                    <a:pt x="1288266" y="442420"/>
                    <a:pt x="1292891" y="445324"/>
                    <a:pt x="1290000" y="452875"/>
                  </a:cubicBezTo>
                  <a:cubicBezTo>
                    <a:pt x="1287688" y="459845"/>
                    <a:pt x="1287109" y="467977"/>
                    <a:pt x="1278436" y="469720"/>
                  </a:cubicBezTo>
                  <a:cubicBezTo>
                    <a:pt x="1272655" y="470881"/>
                    <a:pt x="1265138" y="470301"/>
                    <a:pt x="1261669" y="476109"/>
                  </a:cubicBezTo>
                  <a:cubicBezTo>
                    <a:pt x="1260513" y="477852"/>
                    <a:pt x="1259935" y="480756"/>
                    <a:pt x="1259935" y="483079"/>
                  </a:cubicBezTo>
                  <a:cubicBezTo>
                    <a:pt x="1260513" y="484822"/>
                    <a:pt x="1262826" y="487726"/>
                    <a:pt x="1264560" y="487726"/>
                  </a:cubicBezTo>
                  <a:cubicBezTo>
                    <a:pt x="1274389" y="488888"/>
                    <a:pt x="1283640" y="488307"/>
                    <a:pt x="1293469" y="490049"/>
                  </a:cubicBezTo>
                  <a:cubicBezTo>
                    <a:pt x="1298673" y="490630"/>
                    <a:pt x="1301564" y="496439"/>
                    <a:pt x="1298095" y="501086"/>
                  </a:cubicBezTo>
                  <a:cubicBezTo>
                    <a:pt x="1292313" y="508637"/>
                    <a:pt x="1292313" y="513284"/>
                    <a:pt x="1300986" y="518511"/>
                  </a:cubicBezTo>
                  <a:cubicBezTo>
                    <a:pt x="1310815" y="524320"/>
                    <a:pt x="1310815" y="534775"/>
                    <a:pt x="1310815" y="545231"/>
                  </a:cubicBezTo>
                  <a:cubicBezTo>
                    <a:pt x="1309659" y="546392"/>
                    <a:pt x="1309080" y="547554"/>
                    <a:pt x="1308502" y="549297"/>
                  </a:cubicBezTo>
                  <a:cubicBezTo>
                    <a:pt x="1295927" y="554089"/>
                    <a:pt x="1293759" y="570643"/>
                    <a:pt x="1283947" y="578621"/>
                  </a:cubicBezTo>
                  <a:lnTo>
                    <a:pt x="1276056" y="581265"/>
                  </a:lnTo>
                  <a:lnTo>
                    <a:pt x="1286101" y="583077"/>
                  </a:lnTo>
                  <a:cubicBezTo>
                    <a:pt x="1291453" y="586209"/>
                    <a:pt x="1294972" y="591638"/>
                    <a:pt x="1295559" y="600547"/>
                  </a:cubicBezTo>
                  <a:cubicBezTo>
                    <a:pt x="1282069" y="608900"/>
                    <a:pt x="1267407" y="608343"/>
                    <a:pt x="1251572" y="607229"/>
                  </a:cubicBezTo>
                  <a:cubicBezTo>
                    <a:pt x="1250399" y="598876"/>
                    <a:pt x="1259783" y="600547"/>
                    <a:pt x="1262129" y="596649"/>
                  </a:cubicBezTo>
                  <a:cubicBezTo>
                    <a:pt x="1263888" y="593865"/>
                    <a:pt x="1264621" y="591081"/>
                    <a:pt x="1264988" y="588228"/>
                  </a:cubicBezTo>
                  <a:lnTo>
                    <a:pt x="1265419" y="582456"/>
                  </a:lnTo>
                  <a:lnTo>
                    <a:pt x="1255092" y="583059"/>
                  </a:lnTo>
                  <a:cubicBezTo>
                    <a:pt x="1251407" y="583276"/>
                    <a:pt x="1247793" y="583276"/>
                    <a:pt x="1244324" y="582405"/>
                  </a:cubicBezTo>
                  <a:cubicBezTo>
                    <a:pt x="1232760" y="579501"/>
                    <a:pt x="1225244" y="598669"/>
                    <a:pt x="1214259" y="588795"/>
                  </a:cubicBezTo>
                  <a:cubicBezTo>
                    <a:pt x="1205586" y="581243"/>
                    <a:pt x="1195178" y="584148"/>
                    <a:pt x="1185927" y="581243"/>
                  </a:cubicBezTo>
                  <a:cubicBezTo>
                    <a:pt x="1180724" y="580082"/>
                    <a:pt x="1178989" y="575435"/>
                    <a:pt x="1180724" y="570207"/>
                  </a:cubicBezTo>
                  <a:cubicBezTo>
                    <a:pt x="1182458" y="566722"/>
                    <a:pt x="1185349" y="563818"/>
                    <a:pt x="1189397" y="566141"/>
                  </a:cubicBezTo>
                  <a:cubicBezTo>
                    <a:pt x="1191709" y="566722"/>
                    <a:pt x="1194600" y="570207"/>
                    <a:pt x="1195756" y="569626"/>
                  </a:cubicBezTo>
                  <a:cubicBezTo>
                    <a:pt x="1215993" y="560914"/>
                    <a:pt x="1238542" y="562075"/>
                    <a:pt x="1259357" y="555686"/>
                  </a:cubicBezTo>
                  <a:cubicBezTo>
                    <a:pt x="1270920" y="552201"/>
                    <a:pt x="1279015" y="544650"/>
                    <a:pt x="1282484" y="533613"/>
                  </a:cubicBezTo>
                  <a:cubicBezTo>
                    <a:pt x="1283640" y="530128"/>
                    <a:pt x="1284219" y="525481"/>
                    <a:pt x="1282484" y="523158"/>
                  </a:cubicBezTo>
                  <a:cubicBezTo>
                    <a:pt x="1278436" y="517349"/>
                    <a:pt x="1274968" y="521996"/>
                    <a:pt x="1271499" y="526062"/>
                  </a:cubicBezTo>
                  <a:cubicBezTo>
                    <a:pt x="1269185" y="530128"/>
                    <a:pt x="1265138" y="533613"/>
                    <a:pt x="1261091" y="535937"/>
                  </a:cubicBezTo>
                  <a:cubicBezTo>
                    <a:pt x="1255887" y="539422"/>
                    <a:pt x="1250684" y="543488"/>
                    <a:pt x="1244324" y="539422"/>
                  </a:cubicBezTo>
                  <a:cubicBezTo>
                    <a:pt x="1237386" y="534775"/>
                    <a:pt x="1242589" y="528386"/>
                    <a:pt x="1243167" y="522577"/>
                  </a:cubicBezTo>
                  <a:cubicBezTo>
                    <a:pt x="1243167" y="520254"/>
                    <a:pt x="1243746" y="517930"/>
                    <a:pt x="1244324" y="515607"/>
                  </a:cubicBezTo>
                  <a:cubicBezTo>
                    <a:pt x="1230447" y="505732"/>
                    <a:pt x="1240277" y="495277"/>
                    <a:pt x="1244324" y="485403"/>
                  </a:cubicBezTo>
                  <a:cubicBezTo>
                    <a:pt x="1233917" y="484241"/>
                    <a:pt x="1226979" y="493535"/>
                    <a:pt x="1218306" y="495858"/>
                  </a:cubicBezTo>
                  <a:cubicBezTo>
                    <a:pt x="1213102" y="488307"/>
                    <a:pt x="1217149" y="482498"/>
                    <a:pt x="1218306" y="476690"/>
                  </a:cubicBezTo>
                  <a:cubicBezTo>
                    <a:pt x="1222931" y="456941"/>
                    <a:pt x="1218884" y="448809"/>
                    <a:pt x="1198647" y="441258"/>
                  </a:cubicBezTo>
                  <a:cubicBezTo>
                    <a:pt x="1188818" y="437192"/>
                    <a:pt x="1184771" y="431964"/>
                    <a:pt x="1184771" y="422089"/>
                  </a:cubicBezTo>
                  <a:cubicBezTo>
                    <a:pt x="1185349" y="406406"/>
                    <a:pt x="1181302" y="390142"/>
                    <a:pt x="1192866" y="376202"/>
                  </a:cubicBezTo>
                  <a:cubicBezTo>
                    <a:pt x="1196913" y="371555"/>
                    <a:pt x="1194600" y="366908"/>
                    <a:pt x="1190553" y="363423"/>
                  </a:cubicBezTo>
                  <a:cubicBezTo>
                    <a:pt x="1187084" y="361100"/>
                    <a:pt x="1183037" y="361681"/>
                    <a:pt x="1180724" y="363423"/>
                  </a:cubicBezTo>
                  <a:cubicBezTo>
                    <a:pt x="1173785" y="369232"/>
                    <a:pt x="1166269" y="373879"/>
                    <a:pt x="1161644" y="380849"/>
                  </a:cubicBezTo>
                  <a:cubicBezTo>
                    <a:pt x="1155862" y="388400"/>
                    <a:pt x="1142564" y="398855"/>
                    <a:pt x="1162800" y="405245"/>
                  </a:cubicBezTo>
                  <a:cubicBezTo>
                    <a:pt x="1164535" y="416862"/>
                    <a:pt x="1166269" y="427898"/>
                    <a:pt x="1161644" y="439515"/>
                  </a:cubicBezTo>
                  <a:cubicBezTo>
                    <a:pt x="1161644" y="440096"/>
                    <a:pt x="1157597" y="440096"/>
                    <a:pt x="1155284" y="440677"/>
                  </a:cubicBezTo>
                  <a:cubicBezTo>
                    <a:pt x="1148924" y="431383"/>
                    <a:pt x="1147768" y="415700"/>
                    <a:pt x="1129844" y="420347"/>
                  </a:cubicBezTo>
                  <a:cubicBezTo>
                    <a:pt x="1126375" y="421508"/>
                    <a:pt x="1121749" y="422089"/>
                    <a:pt x="1121171" y="418023"/>
                  </a:cubicBezTo>
                  <a:cubicBezTo>
                    <a:pt x="1120593" y="415119"/>
                    <a:pt x="1123484" y="411053"/>
                    <a:pt x="1125218" y="408730"/>
                  </a:cubicBezTo>
                  <a:cubicBezTo>
                    <a:pt x="1127531" y="405825"/>
                    <a:pt x="1130422" y="403502"/>
                    <a:pt x="1133313" y="401179"/>
                  </a:cubicBezTo>
                  <a:cubicBezTo>
                    <a:pt x="1126953" y="395951"/>
                    <a:pt x="1121171" y="390723"/>
                    <a:pt x="1114811" y="385496"/>
                  </a:cubicBezTo>
                  <a:cubicBezTo>
                    <a:pt x="1110764" y="382011"/>
                    <a:pt x="1106138" y="382591"/>
                    <a:pt x="1100935" y="382591"/>
                  </a:cubicBezTo>
                  <a:cubicBezTo>
                    <a:pt x="1081854" y="383753"/>
                    <a:pt x="1081854" y="383753"/>
                    <a:pt x="1081276" y="368651"/>
                  </a:cubicBezTo>
                  <a:cubicBezTo>
                    <a:pt x="1080120" y="354711"/>
                    <a:pt x="1080698" y="341351"/>
                    <a:pt x="1088215" y="329153"/>
                  </a:cubicBezTo>
                  <a:cubicBezTo>
                    <a:pt x="1090527" y="329153"/>
                    <a:pt x="1093418" y="329153"/>
                    <a:pt x="1095731" y="329153"/>
                  </a:cubicBezTo>
                  <a:cubicBezTo>
                    <a:pt x="1100357" y="328572"/>
                    <a:pt x="1106138" y="329153"/>
                    <a:pt x="1105560" y="321602"/>
                  </a:cubicBezTo>
                  <a:cubicBezTo>
                    <a:pt x="1104982" y="318117"/>
                    <a:pt x="1103247" y="314631"/>
                    <a:pt x="1101513" y="311146"/>
                  </a:cubicBezTo>
                  <a:cubicBezTo>
                    <a:pt x="1096309" y="296044"/>
                    <a:pt x="1096309" y="296044"/>
                    <a:pt x="1113077" y="289655"/>
                  </a:cubicBezTo>
                  <a:cubicBezTo>
                    <a:pt x="1116256" y="288784"/>
                    <a:pt x="1118714" y="287186"/>
                    <a:pt x="1120665" y="285008"/>
                  </a:cubicBezTo>
                  <a:lnTo>
                    <a:pt x="1125175" y="276954"/>
                  </a:lnTo>
                  <a:lnTo>
                    <a:pt x="1108994" y="273013"/>
                  </a:lnTo>
                  <a:cubicBezTo>
                    <a:pt x="1103857" y="270713"/>
                    <a:pt x="1099240" y="267300"/>
                    <a:pt x="1095369" y="262255"/>
                  </a:cubicBezTo>
                  <a:cubicBezTo>
                    <a:pt x="1095964" y="257507"/>
                    <a:pt x="1096560" y="252166"/>
                    <a:pt x="1103112" y="252166"/>
                  </a:cubicBezTo>
                  <a:close/>
                  <a:moveTo>
                    <a:pt x="1059307" y="247061"/>
                  </a:moveTo>
                  <a:cubicBezTo>
                    <a:pt x="1067547" y="248239"/>
                    <a:pt x="1074021" y="250006"/>
                    <a:pt x="1071078" y="260018"/>
                  </a:cubicBezTo>
                  <a:cubicBezTo>
                    <a:pt x="1069312" y="269440"/>
                    <a:pt x="1075198" y="274152"/>
                    <a:pt x="1081672" y="277096"/>
                  </a:cubicBezTo>
                  <a:cubicBezTo>
                    <a:pt x="1082849" y="281808"/>
                    <a:pt x="1084026" y="287108"/>
                    <a:pt x="1084026" y="291819"/>
                  </a:cubicBezTo>
                  <a:cubicBezTo>
                    <a:pt x="1084614" y="296531"/>
                    <a:pt x="1079318" y="300065"/>
                    <a:pt x="1075198" y="299476"/>
                  </a:cubicBezTo>
                  <a:cubicBezTo>
                    <a:pt x="1068724" y="297120"/>
                    <a:pt x="1064015" y="293587"/>
                    <a:pt x="1061073" y="288286"/>
                  </a:cubicBezTo>
                  <a:cubicBezTo>
                    <a:pt x="1058130" y="282986"/>
                    <a:pt x="1054599" y="280630"/>
                    <a:pt x="1049302" y="284163"/>
                  </a:cubicBezTo>
                  <a:cubicBezTo>
                    <a:pt x="1042828" y="288286"/>
                    <a:pt x="1038119" y="288286"/>
                    <a:pt x="1034588" y="280630"/>
                  </a:cubicBezTo>
                  <a:cubicBezTo>
                    <a:pt x="1031645" y="272974"/>
                    <a:pt x="1029291" y="267085"/>
                    <a:pt x="1038119" y="261784"/>
                  </a:cubicBezTo>
                  <a:cubicBezTo>
                    <a:pt x="1045770" y="257662"/>
                    <a:pt x="1052244" y="252362"/>
                    <a:pt x="1059307" y="247061"/>
                  </a:cubicBezTo>
                  <a:close/>
                  <a:moveTo>
                    <a:pt x="547239" y="243073"/>
                  </a:moveTo>
                  <a:cubicBezTo>
                    <a:pt x="547557" y="243392"/>
                    <a:pt x="547938" y="244508"/>
                    <a:pt x="548446" y="246423"/>
                  </a:cubicBezTo>
                  <a:cubicBezTo>
                    <a:pt x="547430" y="245785"/>
                    <a:pt x="546413" y="245146"/>
                    <a:pt x="546413" y="244508"/>
                  </a:cubicBezTo>
                  <a:cubicBezTo>
                    <a:pt x="546667" y="243233"/>
                    <a:pt x="546921" y="242754"/>
                    <a:pt x="547239" y="243073"/>
                  </a:cubicBezTo>
                  <a:close/>
                  <a:moveTo>
                    <a:pt x="1256328" y="236853"/>
                  </a:moveTo>
                  <a:lnTo>
                    <a:pt x="1257599" y="238978"/>
                  </a:lnTo>
                  <a:lnTo>
                    <a:pt x="1255481" y="238128"/>
                  </a:lnTo>
                  <a:close/>
                  <a:moveTo>
                    <a:pt x="772495" y="229742"/>
                  </a:moveTo>
                  <a:cubicBezTo>
                    <a:pt x="778442" y="229195"/>
                    <a:pt x="779037" y="234664"/>
                    <a:pt x="779632" y="239039"/>
                  </a:cubicBezTo>
                  <a:lnTo>
                    <a:pt x="777761" y="239470"/>
                  </a:lnTo>
                  <a:lnTo>
                    <a:pt x="779805" y="241318"/>
                  </a:lnTo>
                  <a:cubicBezTo>
                    <a:pt x="779593" y="242594"/>
                    <a:pt x="779275" y="243072"/>
                    <a:pt x="778905" y="242753"/>
                  </a:cubicBezTo>
                  <a:lnTo>
                    <a:pt x="777715" y="239480"/>
                  </a:lnTo>
                  <a:lnTo>
                    <a:pt x="758220" y="243961"/>
                  </a:lnTo>
                  <a:cubicBezTo>
                    <a:pt x="756435" y="243961"/>
                    <a:pt x="753461" y="242320"/>
                    <a:pt x="752867" y="240680"/>
                  </a:cubicBezTo>
                  <a:cubicBezTo>
                    <a:pt x="752272" y="239039"/>
                    <a:pt x="753461" y="235211"/>
                    <a:pt x="754651" y="235211"/>
                  </a:cubicBezTo>
                  <a:cubicBezTo>
                    <a:pt x="760599" y="232477"/>
                    <a:pt x="766547" y="230289"/>
                    <a:pt x="772495" y="229742"/>
                  </a:cubicBezTo>
                  <a:close/>
                  <a:moveTo>
                    <a:pt x="1022514" y="224091"/>
                  </a:moveTo>
                  <a:cubicBezTo>
                    <a:pt x="1024773" y="224665"/>
                    <a:pt x="1027032" y="224665"/>
                    <a:pt x="1029291" y="224665"/>
                  </a:cubicBezTo>
                  <a:cubicBezTo>
                    <a:pt x="1035503" y="225239"/>
                    <a:pt x="1041716" y="226388"/>
                    <a:pt x="1042846" y="233853"/>
                  </a:cubicBezTo>
                  <a:cubicBezTo>
                    <a:pt x="1043975" y="243041"/>
                    <a:pt x="1037198" y="245338"/>
                    <a:pt x="1029856" y="246486"/>
                  </a:cubicBezTo>
                  <a:cubicBezTo>
                    <a:pt x="1032115" y="240170"/>
                    <a:pt x="1036633" y="233279"/>
                    <a:pt x="1024208" y="231556"/>
                  </a:cubicBezTo>
                  <a:cubicBezTo>
                    <a:pt x="1019690" y="230982"/>
                    <a:pt x="1019125" y="228110"/>
                    <a:pt x="1022514" y="224091"/>
                  </a:cubicBezTo>
                  <a:close/>
                  <a:moveTo>
                    <a:pt x="1055682" y="212416"/>
                  </a:moveTo>
                  <a:cubicBezTo>
                    <a:pt x="1056855" y="212353"/>
                    <a:pt x="1058027" y="213373"/>
                    <a:pt x="1059200" y="215415"/>
                  </a:cubicBezTo>
                  <a:cubicBezTo>
                    <a:pt x="1056855" y="215415"/>
                    <a:pt x="1054509" y="215415"/>
                    <a:pt x="1052163" y="215926"/>
                  </a:cubicBezTo>
                  <a:cubicBezTo>
                    <a:pt x="1053336" y="213629"/>
                    <a:pt x="1054509" y="212480"/>
                    <a:pt x="1055682" y="212416"/>
                  </a:cubicBezTo>
                  <a:close/>
                  <a:moveTo>
                    <a:pt x="127073" y="201123"/>
                  </a:moveTo>
                  <a:cubicBezTo>
                    <a:pt x="128832" y="202824"/>
                    <a:pt x="131178" y="203958"/>
                    <a:pt x="132351" y="205660"/>
                  </a:cubicBezTo>
                  <a:cubicBezTo>
                    <a:pt x="134110" y="207928"/>
                    <a:pt x="132937" y="210197"/>
                    <a:pt x="129419" y="210197"/>
                  </a:cubicBezTo>
                  <a:cubicBezTo>
                    <a:pt x="129419" y="210764"/>
                    <a:pt x="128246" y="209062"/>
                    <a:pt x="128246" y="207928"/>
                  </a:cubicBezTo>
                  <a:cubicBezTo>
                    <a:pt x="127073" y="205660"/>
                    <a:pt x="127073" y="203391"/>
                    <a:pt x="127073" y="201123"/>
                  </a:cubicBezTo>
                  <a:close/>
                  <a:moveTo>
                    <a:pt x="1317577" y="194653"/>
                  </a:moveTo>
                  <a:cubicBezTo>
                    <a:pt x="1319303" y="198807"/>
                    <a:pt x="1321605" y="202962"/>
                    <a:pt x="1323907" y="207710"/>
                  </a:cubicBezTo>
                  <a:cubicBezTo>
                    <a:pt x="1333689" y="229076"/>
                    <a:pt x="1322181" y="243914"/>
                    <a:pt x="1298013" y="241540"/>
                  </a:cubicBezTo>
                  <a:cubicBezTo>
                    <a:pt x="1292259" y="241540"/>
                    <a:pt x="1286505" y="240353"/>
                    <a:pt x="1280750" y="240353"/>
                  </a:cubicBezTo>
                  <a:cubicBezTo>
                    <a:pt x="1278448" y="237385"/>
                    <a:pt x="1275572" y="235011"/>
                    <a:pt x="1273270" y="232044"/>
                  </a:cubicBezTo>
                  <a:cubicBezTo>
                    <a:pt x="1279599" y="223141"/>
                    <a:pt x="1287655" y="215425"/>
                    <a:pt x="1292834" y="205929"/>
                  </a:cubicBezTo>
                  <a:cubicBezTo>
                    <a:pt x="1299164" y="195246"/>
                    <a:pt x="1307219" y="193465"/>
                    <a:pt x="1317577" y="194653"/>
                  </a:cubicBezTo>
                  <a:close/>
                  <a:moveTo>
                    <a:pt x="286487" y="191544"/>
                  </a:moveTo>
                  <a:cubicBezTo>
                    <a:pt x="289094" y="190676"/>
                    <a:pt x="290832" y="192412"/>
                    <a:pt x="293150" y="196461"/>
                  </a:cubicBezTo>
                  <a:cubicBezTo>
                    <a:pt x="300682" y="209187"/>
                    <a:pt x="308214" y="208609"/>
                    <a:pt x="319803" y="203403"/>
                  </a:cubicBezTo>
                  <a:cubicBezTo>
                    <a:pt x="321541" y="202246"/>
                    <a:pt x="324438" y="202246"/>
                    <a:pt x="326755" y="202246"/>
                  </a:cubicBezTo>
                  <a:cubicBezTo>
                    <a:pt x="330811" y="210923"/>
                    <a:pt x="336026" y="215551"/>
                    <a:pt x="346455" y="211501"/>
                  </a:cubicBezTo>
                  <a:lnTo>
                    <a:pt x="363752" y="209774"/>
                  </a:lnTo>
                  <a:lnTo>
                    <a:pt x="366744" y="201000"/>
                  </a:lnTo>
                  <a:cubicBezTo>
                    <a:pt x="367296" y="199177"/>
                    <a:pt x="370611" y="198569"/>
                    <a:pt x="371716" y="199177"/>
                  </a:cubicBezTo>
                  <a:cubicBezTo>
                    <a:pt x="375584" y="201000"/>
                    <a:pt x="375031" y="205253"/>
                    <a:pt x="372821" y="207684"/>
                  </a:cubicBezTo>
                  <a:lnTo>
                    <a:pt x="364526" y="210368"/>
                  </a:lnTo>
                  <a:lnTo>
                    <a:pt x="377742" y="221914"/>
                  </a:lnTo>
                  <a:cubicBezTo>
                    <a:pt x="379480" y="223071"/>
                    <a:pt x="380639" y="225963"/>
                    <a:pt x="380060" y="228277"/>
                  </a:cubicBezTo>
                  <a:cubicBezTo>
                    <a:pt x="379480" y="229434"/>
                    <a:pt x="376583" y="231748"/>
                    <a:pt x="374845" y="231748"/>
                  </a:cubicBezTo>
                  <a:cubicBezTo>
                    <a:pt x="364996" y="232326"/>
                    <a:pt x="355146" y="231169"/>
                    <a:pt x="345296" y="232326"/>
                  </a:cubicBezTo>
                  <a:cubicBezTo>
                    <a:pt x="335446" y="234062"/>
                    <a:pt x="340661" y="241582"/>
                    <a:pt x="341240" y="246788"/>
                  </a:cubicBezTo>
                  <a:cubicBezTo>
                    <a:pt x="341819" y="251416"/>
                    <a:pt x="341240" y="256044"/>
                    <a:pt x="340661" y="260671"/>
                  </a:cubicBezTo>
                  <a:cubicBezTo>
                    <a:pt x="339502" y="263564"/>
                    <a:pt x="337764" y="265878"/>
                    <a:pt x="336026" y="268770"/>
                  </a:cubicBezTo>
                  <a:cubicBezTo>
                    <a:pt x="330231" y="273398"/>
                    <a:pt x="325017" y="274555"/>
                    <a:pt x="319223" y="268770"/>
                  </a:cubicBezTo>
                  <a:cubicBezTo>
                    <a:pt x="319223" y="260671"/>
                    <a:pt x="319223" y="251994"/>
                    <a:pt x="314009" y="244474"/>
                  </a:cubicBezTo>
                  <a:cubicBezTo>
                    <a:pt x="312270" y="241582"/>
                    <a:pt x="311691" y="236954"/>
                    <a:pt x="307056" y="237532"/>
                  </a:cubicBezTo>
                  <a:cubicBezTo>
                    <a:pt x="303000" y="237532"/>
                    <a:pt x="300682" y="241003"/>
                    <a:pt x="300682" y="244474"/>
                  </a:cubicBezTo>
                  <a:cubicBezTo>
                    <a:pt x="300682" y="250259"/>
                    <a:pt x="298944" y="254308"/>
                    <a:pt x="292571" y="254308"/>
                  </a:cubicBezTo>
                  <a:cubicBezTo>
                    <a:pt x="286777" y="253730"/>
                    <a:pt x="280403" y="255465"/>
                    <a:pt x="278086" y="246788"/>
                  </a:cubicBezTo>
                  <a:cubicBezTo>
                    <a:pt x="277506" y="243317"/>
                    <a:pt x="275189" y="241003"/>
                    <a:pt x="272871" y="238111"/>
                  </a:cubicBezTo>
                  <a:cubicBezTo>
                    <a:pt x="270554" y="234640"/>
                    <a:pt x="269395" y="231169"/>
                    <a:pt x="272292" y="228855"/>
                  </a:cubicBezTo>
                  <a:cubicBezTo>
                    <a:pt x="274609" y="227120"/>
                    <a:pt x="279244" y="228277"/>
                    <a:pt x="282142" y="228277"/>
                  </a:cubicBezTo>
                  <a:cubicBezTo>
                    <a:pt x="284459" y="228855"/>
                    <a:pt x="287356" y="230012"/>
                    <a:pt x="289094" y="229434"/>
                  </a:cubicBezTo>
                  <a:cubicBezTo>
                    <a:pt x="293150" y="228277"/>
                    <a:pt x="295468" y="224227"/>
                    <a:pt x="293150" y="221914"/>
                  </a:cubicBezTo>
                  <a:cubicBezTo>
                    <a:pt x="287356" y="216708"/>
                    <a:pt x="280983" y="213236"/>
                    <a:pt x="274609" y="209766"/>
                  </a:cubicBezTo>
                  <a:lnTo>
                    <a:pt x="274609" y="202246"/>
                  </a:lnTo>
                  <a:cubicBezTo>
                    <a:pt x="280403" y="195882"/>
                    <a:pt x="283880" y="192412"/>
                    <a:pt x="286487" y="191544"/>
                  </a:cubicBezTo>
                  <a:close/>
                  <a:moveTo>
                    <a:pt x="335337" y="189471"/>
                  </a:moveTo>
                  <a:cubicBezTo>
                    <a:pt x="336925" y="189471"/>
                    <a:pt x="338438" y="190303"/>
                    <a:pt x="339345" y="192245"/>
                  </a:cubicBezTo>
                  <a:cubicBezTo>
                    <a:pt x="339951" y="193355"/>
                    <a:pt x="339345" y="197238"/>
                    <a:pt x="337530" y="197793"/>
                  </a:cubicBezTo>
                  <a:cubicBezTo>
                    <a:pt x="334505" y="198903"/>
                    <a:pt x="330874" y="200012"/>
                    <a:pt x="327848" y="200567"/>
                  </a:cubicBezTo>
                  <a:cubicBezTo>
                    <a:pt x="329059" y="197793"/>
                    <a:pt x="329059" y="193909"/>
                    <a:pt x="330874" y="191690"/>
                  </a:cubicBezTo>
                  <a:cubicBezTo>
                    <a:pt x="332084" y="190303"/>
                    <a:pt x="333748" y="189471"/>
                    <a:pt x="335337" y="189471"/>
                  </a:cubicBezTo>
                  <a:close/>
                  <a:moveTo>
                    <a:pt x="1042466" y="183257"/>
                  </a:moveTo>
                  <a:cubicBezTo>
                    <a:pt x="1051594" y="194249"/>
                    <a:pt x="1042466" y="205818"/>
                    <a:pt x="1043037" y="217388"/>
                  </a:cubicBezTo>
                  <a:cubicBezTo>
                    <a:pt x="1035620" y="217388"/>
                    <a:pt x="1028203" y="217388"/>
                    <a:pt x="1020786" y="217388"/>
                  </a:cubicBezTo>
                  <a:cubicBezTo>
                    <a:pt x="1012228" y="215652"/>
                    <a:pt x="1005952" y="226065"/>
                    <a:pt x="996253" y="219702"/>
                  </a:cubicBezTo>
                  <a:cubicBezTo>
                    <a:pt x="1000817" y="209289"/>
                    <a:pt x="1008234" y="201190"/>
                    <a:pt x="1017933" y="197720"/>
                  </a:cubicBezTo>
                  <a:cubicBezTo>
                    <a:pt x="1027632" y="194249"/>
                    <a:pt x="1033908" y="187885"/>
                    <a:pt x="1042466" y="183257"/>
                  </a:cubicBezTo>
                  <a:close/>
                  <a:moveTo>
                    <a:pt x="466645" y="183257"/>
                  </a:moveTo>
                  <a:cubicBezTo>
                    <a:pt x="468366" y="183257"/>
                    <a:pt x="471810" y="184944"/>
                    <a:pt x="472384" y="186631"/>
                  </a:cubicBezTo>
                  <a:cubicBezTo>
                    <a:pt x="473531" y="191692"/>
                    <a:pt x="474105" y="197316"/>
                    <a:pt x="474679" y="202939"/>
                  </a:cubicBezTo>
                  <a:cubicBezTo>
                    <a:pt x="474105" y="206875"/>
                    <a:pt x="473531" y="210249"/>
                    <a:pt x="472384" y="213624"/>
                  </a:cubicBezTo>
                  <a:cubicBezTo>
                    <a:pt x="472384" y="214186"/>
                    <a:pt x="470662" y="215873"/>
                    <a:pt x="470088" y="215873"/>
                  </a:cubicBezTo>
                  <a:cubicBezTo>
                    <a:pt x="468366" y="215311"/>
                    <a:pt x="465497" y="214748"/>
                    <a:pt x="464350" y="213061"/>
                  </a:cubicBezTo>
                  <a:cubicBezTo>
                    <a:pt x="457463" y="204626"/>
                    <a:pt x="459185" y="195628"/>
                    <a:pt x="461480" y="186631"/>
                  </a:cubicBezTo>
                  <a:cubicBezTo>
                    <a:pt x="462054" y="184944"/>
                    <a:pt x="464923" y="183257"/>
                    <a:pt x="466645" y="183257"/>
                  </a:cubicBezTo>
                  <a:close/>
                  <a:moveTo>
                    <a:pt x="1618910" y="167945"/>
                  </a:moveTo>
                  <a:cubicBezTo>
                    <a:pt x="1619418" y="168584"/>
                    <a:pt x="1620435" y="169860"/>
                    <a:pt x="1620943" y="170498"/>
                  </a:cubicBezTo>
                  <a:cubicBezTo>
                    <a:pt x="1620435" y="171136"/>
                    <a:pt x="1619418" y="171774"/>
                    <a:pt x="1618401" y="172412"/>
                  </a:cubicBezTo>
                  <a:cubicBezTo>
                    <a:pt x="1617385" y="171774"/>
                    <a:pt x="1616876" y="170498"/>
                    <a:pt x="1616368" y="169860"/>
                  </a:cubicBezTo>
                  <a:cubicBezTo>
                    <a:pt x="1616876" y="169222"/>
                    <a:pt x="1617893" y="167945"/>
                    <a:pt x="1618910" y="167945"/>
                  </a:cubicBezTo>
                  <a:close/>
                  <a:moveTo>
                    <a:pt x="262316" y="153245"/>
                  </a:moveTo>
                  <a:cubicBezTo>
                    <a:pt x="264494" y="152633"/>
                    <a:pt x="266673" y="153858"/>
                    <a:pt x="268851" y="154470"/>
                  </a:cubicBezTo>
                  <a:cubicBezTo>
                    <a:pt x="267762" y="156308"/>
                    <a:pt x="267217" y="158758"/>
                    <a:pt x="265583" y="159983"/>
                  </a:cubicBezTo>
                  <a:cubicBezTo>
                    <a:pt x="262316" y="163045"/>
                    <a:pt x="257959" y="164883"/>
                    <a:pt x="254147" y="167333"/>
                  </a:cubicBezTo>
                  <a:cubicBezTo>
                    <a:pt x="254147" y="160595"/>
                    <a:pt x="255781" y="154470"/>
                    <a:pt x="262316" y="153245"/>
                  </a:cubicBezTo>
                  <a:close/>
                  <a:moveTo>
                    <a:pt x="1122689" y="139873"/>
                  </a:moveTo>
                  <a:cubicBezTo>
                    <a:pt x="1123324" y="139873"/>
                    <a:pt x="1123959" y="141574"/>
                    <a:pt x="1124595" y="142708"/>
                  </a:cubicBezTo>
                  <a:cubicBezTo>
                    <a:pt x="1125230" y="144977"/>
                    <a:pt x="1125230" y="146678"/>
                    <a:pt x="1125230" y="149514"/>
                  </a:cubicBezTo>
                  <a:cubicBezTo>
                    <a:pt x="1123324" y="147812"/>
                    <a:pt x="1121418" y="146678"/>
                    <a:pt x="1120147" y="144977"/>
                  </a:cubicBezTo>
                  <a:cubicBezTo>
                    <a:pt x="1118241" y="142141"/>
                    <a:pt x="1118877" y="140440"/>
                    <a:pt x="1122689" y="139873"/>
                  </a:cubicBezTo>
                  <a:close/>
                  <a:moveTo>
                    <a:pt x="1507099" y="135347"/>
                  </a:moveTo>
                  <a:cubicBezTo>
                    <a:pt x="1516233" y="135347"/>
                    <a:pt x="1524795" y="135347"/>
                    <a:pt x="1532786" y="135925"/>
                  </a:cubicBezTo>
                  <a:cubicBezTo>
                    <a:pt x="1540777" y="135925"/>
                    <a:pt x="1539065" y="140549"/>
                    <a:pt x="1536211" y="145173"/>
                  </a:cubicBezTo>
                  <a:cubicBezTo>
                    <a:pt x="1534499" y="149220"/>
                    <a:pt x="1536211" y="152688"/>
                    <a:pt x="1539636" y="154422"/>
                  </a:cubicBezTo>
                  <a:cubicBezTo>
                    <a:pt x="1547627" y="159046"/>
                    <a:pt x="1547627" y="163093"/>
                    <a:pt x="1541348" y="170607"/>
                  </a:cubicBezTo>
                  <a:cubicBezTo>
                    <a:pt x="1535640" y="176387"/>
                    <a:pt x="1539065" y="183902"/>
                    <a:pt x="1544773" y="189104"/>
                  </a:cubicBezTo>
                  <a:cubicBezTo>
                    <a:pt x="1551623" y="195607"/>
                    <a:pt x="1561041" y="197558"/>
                    <a:pt x="1568212" y="202760"/>
                  </a:cubicBezTo>
                  <a:lnTo>
                    <a:pt x="1574219" y="209087"/>
                  </a:lnTo>
                  <a:lnTo>
                    <a:pt x="1574293" y="208778"/>
                  </a:lnTo>
                  <a:lnTo>
                    <a:pt x="1581635" y="208778"/>
                  </a:lnTo>
                  <a:cubicBezTo>
                    <a:pt x="1582200" y="214374"/>
                    <a:pt x="1581635" y="219527"/>
                    <a:pt x="1580293" y="224460"/>
                  </a:cubicBezTo>
                  <a:lnTo>
                    <a:pt x="1574405" y="238546"/>
                  </a:lnTo>
                  <a:lnTo>
                    <a:pt x="1574455" y="238815"/>
                  </a:lnTo>
                  <a:cubicBezTo>
                    <a:pt x="1573884" y="260780"/>
                    <a:pt x="1564751" y="269451"/>
                    <a:pt x="1545915" y="255578"/>
                  </a:cubicBezTo>
                  <a:cubicBezTo>
                    <a:pt x="1533357" y="246329"/>
                    <a:pt x="1523082" y="242861"/>
                    <a:pt x="1511666" y="255578"/>
                  </a:cubicBezTo>
                  <a:lnTo>
                    <a:pt x="1508905" y="254335"/>
                  </a:lnTo>
                  <a:lnTo>
                    <a:pt x="1509146" y="254579"/>
                  </a:lnTo>
                  <a:cubicBezTo>
                    <a:pt x="1538290" y="277133"/>
                    <a:pt x="1546540" y="301313"/>
                    <a:pt x="1533897" y="325656"/>
                  </a:cubicBezTo>
                  <a:lnTo>
                    <a:pt x="1517999" y="345393"/>
                  </a:lnTo>
                  <a:lnTo>
                    <a:pt x="1524545" y="344041"/>
                  </a:lnTo>
                  <a:cubicBezTo>
                    <a:pt x="1527307" y="344679"/>
                    <a:pt x="1531175" y="344679"/>
                    <a:pt x="1532280" y="348507"/>
                  </a:cubicBezTo>
                  <a:cubicBezTo>
                    <a:pt x="1534489" y="352335"/>
                    <a:pt x="1528965" y="356163"/>
                    <a:pt x="1522887" y="355525"/>
                  </a:cubicBezTo>
                  <a:lnTo>
                    <a:pt x="1512495" y="353025"/>
                  </a:lnTo>
                  <a:lnTo>
                    <a:pt x="1509146" y="358674"/>
                  </a:lnTo>
                  <a:cubicBezTo>
                    <a:pt x="1506003" y="361276"/>
                    <a:pt x="1502860" y="362433"/>
                    <a:pt x="1499645" y="362433"/>
                  </a:cubicBezTo>
                  <a:lnTo>
                    <a:pt x="1493992" y="360622"/>
                  </a:lnTo>
                  <a:lnTo>
                    <a:pt x="1493697" y="376171"/>
                  </a:lnTo>
                  <a:cubicBezTo>
                    <a:pt x="1493626" y="382503"/>
                    <a:pt x="1492910" y="388762"/>
                    <a:pt x="1489474" y="394585"/>
                  </a:cubicBezTo>
                  <a:lnTo>
                    <a:pt x="1488057" y="394958"/>
                  </a:lnTo>
                  <a:lnTo>
                    <a:pt x="1494861" y="401535"/>
                  </a:lnTo>
                  <a:lnTo>
                    <a:pt x="1497952" y="397586"/>
                  </a:lnTo>
                  <a:cubicBezTo>
                    <a:pt x="1499276" y="396555"/>
                    <a:pt x="1500732" y="396261"/>
                    <a:pt x="1502320" y="397438"/>
                  </a:cubicBezTo>
                  <a:cubicBezTo>
                    <a:pt x="1506555" y="400383"/>
                    <a:pt x="1502849" y="403917"/>
                    <a:pt x="1500202" y="406273"/>
                  </a:cubicBezTo>
                  <a:lnTo>
                    <a:pt x="1495839" y="408921"/>
                  </a:lnTo>
                  <a:lnTo>
                    <a:pt x="1495389" y="409355"/>
                  </a:lnTo>
                  <a:cubicBezTo>
                    <a:pt x="1495389" y="411605"/>
                    <a:pt x="1495389" y="413854"/>
                    <a:pt x="1495389" y="416666"/>
                  </a:cubicBezTo>
                  <a:lnTo>
                    <a:pt x="1491807" y="418051"/>
                  </a:lnTo>
                  <a:lnTo>
                    <a:pt x="1493834" y="418051"/>
                  </a:lnTo>
                  <a:lnTo>
                    <a:pt x="1493834" y="424630"/>
                  </a:lnTo>
                  <a:lnTo>
                    <a:pt x="1493886" y="424656"/>
                  </a:lnTo>
                  <a:cubicBezTo>
                    <a:pt x="1494466" y="432184"/>
                    <a:pt x="1492727" y="441450"/>
                    <a:pt x="1501422" y="446662"/>
                  </a:cubicBezTo>
                  <a:cubicBezTo>
                    <a:pt x="1489829" y="465194"/>
                    <a:pt x="1490409" y="485464"/>
                    <a:pt x="1495625" y="504575"/>
                  </a:cubicBezTo>
                  <a:cubicBezTo>
                    <a:pt x="1501422" y="525423"/>
                    <a:pt x="1501422" y="545114"/>
                    <a:pt x="1501422" y="565383"/>
                  </a:cubicBezTo>
                  <a:cubicBezTo>
                    <a:pt x="1494466" y="569437"/>
                    <a:pt x="1487511" y="570595"/>
                    <a:pt x="1484033" y="560750"/>
                  </a:cubicBezTo>
                  <a:cubicBezTo>
                    <a:pt x="1482874" y="557275"/>
                    <a:pt x="1481135" y="553801"/>
                    <a:pt x="1479396" y="550905"/>
                  </a:cubicBezTo>
                  <a:cubicBezTo>
                    <a:pt x="1467803" y="548010"/>
                    <a:pt x="1457370" y="570595"/>
                    <a:pt x="1445198" y="551484"/>
                  </a:cubicBezTo>
                  <a:cubicBezTo>
                    <a:pt x="1413463" y="530201"/>
                    <a:pt x="1424440" y="507290"/>
                    <a:pt x="1434357" y="484459"/>
                  </a:cubicBezTo>
                  <a:lnTo>
                    <a:pt x="1438583" y="472362"/>
                  </a:lnTo>
                  <a:lnTo>
                    <a:pt x="1423458" y="484143"/>
                  </a:lnTo>
                  <a:cubicBezTo>
                    <a:pt x="1406294" y="491019"/>
                    <a:pt x="1391299" y="478409"/>
                    <a:pt x="1376303" y="463189"/>
                  </a:cubicBezTo>
                  <a:cubicBezTo>
                    <a:pt x="1376303" y="460290"/>
                    <a:pt x="1376303" y="457971"/>
                    <a:pt x="1376303" y="455652"/>
                  </a:cubicBezTo>
                  <a:cubicBezTo>
                    <a:pt x="1374019" y="455652"/>
                    <a:pt x="1371733" y="455652"/>
                    <a:pt x="1368878" y="455072"/>
                  </a:cubicBezTo>
                  <a:cubicBezTo>
                    <a:pt x="1364879" y="451593"/>
                    <a:pt x="1366592" y="444636"/>
                    <a:pt x="1362023" y="440578"/>
                  </a:cubicBezTo>
                  <a:cubicBezTo>
                    <a:pt x="1354596" y="430142"/>
                    <a:pt x="1378017" y="429562"/>
                    <a:pt x="1369449" y="418546"/>
                  </a:cubicBezTo>
                  <a:cubicBezTo>
                    <a:pt x="1366592" y="416227"/>
                    <a:pt x="1364307" y="413328"/>
                    <a:pt x="1362023" y="411008"/>
                  </a:cubicBezTo>
                  <a:cubicBezTo>
                    <a:pt x="1360880" y="406370"/>
                    <a:pt x="1360309" y="402312"/>
                    <a:pt x="1359166" y="397673"/>
                  </a:cubicBezTo>
                  <a:cubicBezTo>
                    <a:pt x="1358024" y="393615"/>
                    <a:pt x="1358595" y="391296"/>
                    <a:pt x="1362023" y="388977"/>
                  </a:cubicBezTo>
                  <a:cubicBezTo>
                    <a:pt x="1366021" y="384918"/>
                    <a:pt x="1363165" y="377381"/>
                    <a:pt x="1369449" y="373902"/>
                  </a:cubicBezTo>
                  <a:cubicBezTo>
                    <a:pt x="1371733" y="366945"/>
                    <a:pt x="1380874" y="364626"/>
                    <a:pt x="1378017" y="353030"/>
                  </a:cubicBezTo>
                  <a:cubicBezTo>
                    <a:pt x="1374590" y="334477"/>
                    <a:pt x="1386586" y="313605"/>
                    <a:pt x="1374590" y="294472"/>
                  </a:cubicBezTo>
                  <a:cubicBezTo>
                    <a:pt x="1374019" y="293892"/>
                    <a:pt x="1380874" y="288094"/>
                    <a:pt x="1383730" y="284615"/>
                  </a:cubicBezTo>
                  <a:cubicBezTo>
                    <a:pt x="1394013" y="278817"/>
                    <a:pt x="1403152" y="273020"/>
                    <a:pt x="1401439" y="257945"/>
                  </a:cubicBezTo>
                  <a:cubicBezTo>
                    <a:pt x="1400296" y="249248"/>
                    <a:pt x="1405437" y="239392"/>
                    <a:pt x="1408293" y="231275"/>
                  </a:cubicBezTo>
                  <a:cubicBezTo>
                    <a:pt x="1409151" y="228666"/>
                    <a:pt x="1411007" y="227361"/>
                    <a:pt x="1413220" y="226637"/>
                  </a:cubicBezTo>
                  <a:lnTo>
                    <a:pt x="1419701" y="225574"/>
                  </a:lnTo>
                  <a:lnTo>
                    <a:pt x="1419485" y="225288"/>
                  </a:lnTo>
                  <a:lnTo>
                    <a:pt x="1420581" y="225311"/>
                  </a:lnTo>
                  <a:lnTo>
                    <a:pt x="1431269" y="219227"/>
                  </a:lnTo>
                  <a:cubicBezTo>
                    <a:pt x="1434250" y="217976"/>
                    <a:pt x="1436642" y="217578"/>
                    <a:pt x="1438713" y="218085"/>
                  </a:cubicBezTo>
                  <a:cubicBezTo>
                    <a:pt x="1442855" y="219100"/>
                    <a:pt x="1445710" y="223738"/>
                    <a:pt x="1449424" y="232435"/>
                  </a:cubicBezTo>
                  <a:cubicBezTo>
                    <a:pt x="1439712" y="249828"/>
                    <a:pt x="1449995" y="267222"/>
                    <a:pt x="1449995" y="284615"/>
                  </a:cubicBezTo>
                  <a:lnTo>
                    <a:pt x="1450507" y="285605"/>
                  </a:lnTo>
                  <a:lnTo>
                    <a:pt x="1450528" y="282790"/>
                  </a:lnTo>
                  <a:cubicBezTo>
                    <a:pt x="1452819" y="282790"/>
                    <a:pt x="1455110" y="282790"/>
                    <a:pt x="1457401" y="282790"/>
                  </a:cubicBezTo>
                  <a:lnTo>
                    <a:pt x="1457721" y="284198"/>
                  </a:lnTo>
                  <a:lnTo>
                    <a:pt x="1457715" y="284072"/>
                  </a:lnTo>
                  <a:cubicBezTo>
                    <a:pt x="1461144" y="274819"/>
                    <a:pt x="1464001" y="265567"/>
                    <a:pt x="1468573" y="256892"/>
                  </a:cubicBezTo>
                  <a:cubicBezTo>
                    <a:pt x="1470859" y="252266"/>
                    <a:pt x="1475430" y="251109"/>
                    <a:pt x="1480002" y="255157"/>
                  </a:cubicBezTo>
                  <a:cubicBezTo>
                    <a:pt x="1492002" y="265567"/>
                    <a:pt x="1496574" y="255735"/>
                    <a:pt x="1501717" y="247061"/>
                  </a:cubicBezTo>
                  <a:lnTo>
                    <a:pt x="1502022" y="247370"/>
                  </a:lnTo>
                  <a:lnTo>
                    <a:pt x="1501392" y="246329"/>
                  </a:lnTo>
                  <a:cubicBezTo>
                    <a:pt x="1498538" y="242861"/>
                    <a:pt x="1495112" y="238815"/>
                    <a:pt x="1491117" y="235925"/>
                  </a:cubicBezTo>
                  <a:cubicBezTo>
                    <a:pt x="1487692" y="233035"/>
                    <a:pt x="1479130" y="231878"/>
                    <a:pt x="1479130" y="229566"/>
                  </a:cubicBezTo>
                  <a:cubicBezTo>
                    <a:pt x="1479701" y="222630"/>
                    <a:pt x="1481413" y="215694"/>
                    <a:pt x="1484838" y="209913"/>
                  </a:cubicBezTo>
                  <a:cubicBezTo>
                    <a:pt x="1491117" y="198353"/>
                    <a:pt x="1501963" y="188526"/>
                    <a:pt x="1491688" y="174653"/>
                  </a:cubicBezTo>
                  <a:cubicBezTo>
                    <a:pt x="1499679" y="163093"/>
                    <a:pt x="1502533" y="150376"/>
                    <a:pt x="1501963" y="136503"/>
                  </a:cubicBezTo>
                  <a:cubicBezTo>
                    <a:pt x="1503675" y="135347"/>
                    <a:pt x="1505387" y="134769"/>
                    <a:pt x="1507099" y="135347"/>
                  </a:cubicBezTo>
                  <a:close/>
                  <a:moveTo>
                    <a:pt x="846247" y="122592"/>
                  </a:moveTo>
                  <a:cubicBezTo>
                    <a:pt x="853812" y="126681"/>
                    <a:pt x="860795" y="131939"/>
                    <a:pt x="868360" y="136029"/>
                  </a:cubicBezTo>
                  <a:cubicBezTo>
                    <a:pt x="875343" y="138950"/>
                    <a:pt x="883490" y="154724"/>
                    <a:pt x="890473" y="135445"/>
                  </a:cubicBezTo>
                  <a:cubicBezTo>
                    <a:pt x="891055" y="133108"/>
                    <a:pt x="894546" y="133692"/>
                    <a:pt x="895128" y="136613"/>
                  </a:cubicBezTo>
                  <a:cubicBezTo>
                    <a:pt x="897456" y="147129"/>
                    <a:pt x="906185" y="147129"/>
                    <a:pt x="913749" y="151219"/>
                  </a:cubicBezTo>
                  <a:cubicBezTo>
                    <a:pt x="930043" y="157646"/>
                    <a:pt x="949246" y="152387"/>
                    <a:pt x="962631" y="164656"/>
                  </a:cubicBezTo>
                  <a:cubicBezTo>
                    <a:pt x="944591" y="165824"/>
                    <a:pt x="925970" y="166993"/>
                    <a:pt x="907348" y="168161"/>
                  </a:cubicBezTo>
                  <a:cubicBezTo>
                    <a:pt x="879998" y="169914"/>
                    <a:pt x="855558" y="156477"/>
                    <a:pt x="839264" y="131355"/>
                  </a:cubicBezTo>
                  <a:cubicBezTo>
                    <a:pt x="838682" y="130187"/>
                    <a:pt x="839264" y="126681"/>
                    <a:pt x="839846" y="124929"/>
                  </a:cubicBezTo>
                  <a:cubicBezTo>
                    <a:pt x="841591" y="123760"/>
                    <a:pt x="845083" y="122008"/>
                    <a:pt x="846247" y="122592"/>
                  </a:cubicBezTo>
                  <a:close/>
                  <a:moveTo>
                    <a:pt x="902217" y="113549"/>
                  </a:moveTo>
                  <a:cubicBezTo>
                    <a:pt x="908111" y="114715"/>
                    <a:pt x="915182" y="111799"/>
                    <a:pt x="919897" y="117049"/>
                  </a:cubicBezTo>
                  <a:cubicBezTo>
                    <a:pt x="922254" y="119965"/>
                    <a:pt x="920486" y="128132"/>
                    <a:pt x="928147" y="125799"/>
                  </a:cubicBezTo>
                  <a:cubicBezTo>
                    <a:pt x="931684" y="124049"/>
                    <a:pt x="934041" y="121715"/>
                    <a:pt x="938166" y="118215"/>
                  </a:cubicBezTo>
                  <a:cubicBezTo>
                    <a:pt x="939934" y="129299"/>
                    <a:pt x="941113" y="138632"/>
                    <a:pt x="942291" y="152049"/>
                  </a:cubicBezTo>
                  <a:cubicBezTo>
                    <a:pt x="929326" y="143299"/>
                    <a:pt x="918718" y="137465"/>
                    <a:pt x="908700" y="130465"/>
                  </a:cubicBezTo>
                  <a:cubicBezTo>
                    <a:pt x="903396" y="126382"/>
                    <a:pt x="902806" y="119965"/>
                    <a:pt x="902217" y="113549"/>
                  </a:cubicBezTo>
                  <a:close/>
                  <a:moveTo>
                    <a:pt x="1307211" y="94973"/>
                  </a:moveTo>
                  <a:cubicBezTo>
                    <a:pt x="1307581" y="95372"/>
                    <a:pt x="1308005" y="96488"/>
                    <a:pt x="1308428" y="98402"/>
                  </a:cubicBezTo>
                  <a:cubicBezTo>
                    <a:pt x="1307581" y="97764"/>
                    <a:pt x="1306311" y="96488"/>
                    <a:pt x="1306311" y="95850"/>
                  </a:cubicBezTo>
                  <a:cubicBezTo>
                    <a:pt x="1306523" y="94893"/>
                    <a:pt x="1306841" y="94574"/>
                    <a:pt x="1307211" y="94973"/>
                  </a:cubicBezTo>
                  <a:close/>
                  <a:moveTo>
                    <a:pt x="962235" y="94508"/>
                  </a:moveTo>
                  <a:cubicBezTo>
                    <a:pt x="963995" y="93935"/>
                    <a:pt x="966927" y="95654"/>
                    <a:pt x="968100" y="97945"/>
                  </a:cubicBezTo>
                  <a:cubicBezTo>
                    <a:pt x="980416" y="114560"/>
                    <a:pt x="979243" y="131748"/>
                    <a:pt x="969273" y="149508"/>
                  </a:cubicBezTo>
                  <a:cubicBezTo>
                    <a:pt x="956370" y="139196"/>
                    <a:pt x="954611" y="124300"/>
                    <a:pt x="951091" y="110550"/>
                  </a:cubicBezTo>
                  <a:cubicBezTo>
                    <a:pt x="950505" y="107685"/>
                    <a:pt x="952265" y="103102"/>
                    <a:pt x="954611" y="100237"/>
                  </a:cubicBezTo>
                  <a:cubicBezTo>
                    <a:pt x="956370" y="97945"/>
                    <a:pt x="959303" y="95654"/>
                    <a:pt x="962235" y="94508"/>
                  </a:cubicBezTo>
                  <a:close/>
                  <a:moveTo>
                    <a:pt x="860158" y="83726"/>
                  </a:moveTo>
                  <a:cubicBezTo>
                    <a:pt x="879600" y="86541"/>
                    <a:pt x="894467" y="95548"/>
                    <a:pt x="904189" y="112437"/>
                  </a:cubicBezTo>
                  <a:cubicBezTo>
                    <a:pt x="893896" y="110748"/>
                    <a:pt x="888177" y="120881"/>
                    <a:pt x="879028" y="121444"/>
                  </a:cubicBezTo>
                  <a:cubicBezTo>
                    <a:pt x="873310" y="118067"/>
                    <a:pt x="881315" y="109059"/>
                    <a:pt x="873310" y="107370"/>
                  </a:cubicBezTo>
                  <a:cubicBezTo>
                    <a:pt x="859014" y="104556"/>
                    <a:pt x="859014" y="104556"/>
                    <a:pt x="859586" y="94422"/>
                  </a:cubicBezTo>
                  <a:cubicBezTo>
                    <a:pt x="860158" y="91045"/>
                    <a:pt x="859586" y="87104"/>
                    <a:pt x="860158" y="83726"/>
                  </a:cubicBezTo>
                  <a:close/>
                  <a:moveTo>
                    <a:pt x="1184600" y="77322"/>
                  </a:moveTo>
                  <a:cubicBezTo>
                    <a:pt x="1185448" y="77837"/>
                    <a:pt x="1186012" y="79015"/>
                    <a:pt x="1186295" y="80782"/>
                  </a:cubicBezTo>
                  <a:cubicBezTo>
                    <a:pt x="1186295" y="80782"/>
                    <a:pt x="1184601" y="81960"/>
                    <a:pt x="1183471" y="82549"/>
                  </a:cubicBezTo>
                  <a:cubicBezTo>
                    <a:pt x="1181212" y="82549"/>
                    <a:pt x="1178953" y="83138"/>
                    <a:pt x="1176694" y="83138"/>
                  </a:cubicBezTo>
                  <a:cubicBezTo>
                    <a:pt x="1178388" y="81372"/>
                    <a:pt x="1178953" y="79015"/>
                    <a:pt x="1181212" y="77837"/>
                  </a:cubicBezTo>
                  <a:cubicBezTo>
                    <a:pt x="1182624" y="76954"/>
                    <a:pt x="1183754" y="76806"/>
                    <a:pt x="1184600" y="77322"/>
                  </a:cubicBezTo>
                  <a:close/>
                  <a:moveTo>
                    <a:pt x="1278354" y="71555"/>
                  </a:moveTo>
                  <a:cubicBezTo>
                    <a:pt x="1280699" y="71555"/>
                    <a:pt x="1283632" y="70966"/>
                    <a:pt x="1284805" y="71555"/>
                  </a:cubicBezTo>
                  <a:cubicBezTo>
                    <a:pt x="1289497" y="74500"/>
                    <a:pt x="1293016" y="77444"/>
                    <a:pt x="1293016" y="83334"/>
                  </a:cubicBezTo>
                  <a:cubicBezTo>
                    <a:pt x="1293016" y="84512"/>
                    <a:pt x="1291257" y="85690"/>
                    <a:pt x="1290670" y="85690"/>
                  </a:cubicBezTo>
                  <a:cubicBezTo>
                    <a:pt x="1284805" y="85690"/>
                    <a:pt x="1281873" y="82156"/>
                    <a:pt x="1279527" y="78033"/>
                  </a:cubicBezTo>
                  <a:cubicBezTo>
                    <a:pt x="1278354" y="76267"/>
                    <a:pt x="1278354" y="73911"/>
                    <a:pt x="1278354" y="71555"/>
                  </a:cubicBezTo>
                  <a:close/>
                  <a:moveTo>
                    <a:pt x="1124017" y="68414"/>
                  </a:moveTo>
                  <a:cubicBezTo>
                    <a:pt x="1139036" y="68414"/>
                    <a:pt x="1154053" y="68414"/>
                    <a:pt x="1168493" y="68998"/>
                  </a:cubicBezTo>
                  <a:cubicBezTo>
                    <a:pt x="1168493" y="73670"/>
                    <a:pt x="1168493" y="78342"/>
                    <a:pt x="1168493" y="83597"/>
                  </a:cubicBezTo>
                  <a:cubicBezTo>
                    <a:pt x="1159829" y="79509"/>
                    <a:pt x="1151165" y="74254"/>
                    <a:pt x="1140768" y="77174"/>
                  </a:cubicBezTo>
                  <a:cubicBezTo>
                    <a:pt x="1137303" y="77757"/>
                    <a:pt x="1133837" y="79509"/>
                    <a:pt x="1131527" y="81845"/>
                  </a:cubicBezTo>
                  <a:cubicBezTo>
                    <a:pt x="1125751" y="86517"/>
                    <a:pt x="1132104" y="94108"/>
                    <a:pt x="1128638" y="98780"/>
                  </a:cubicBezTo>
                  <a:cubicBezTo>
                    <a:pt x="1125173" y="104035"/>
                    <a:pt x="1115353" y="104035"/>
                    <a:pt x="1115353" y="113962"/>
                  </a:cubicBezTo>
                  <a:cubicBezTo>
                    <a:pt x="1115353" y="119802"/>
                    <a:pt x="1111310" y="125642"/>
                    <a:pt x="1110733" y="131481"/>
                  </a:cubicBezTo>
                  <a:cubicBezTo>
                    <a:pt x="1109577" y="137321"/>
                    <a:pt x="1109000" y="144328"/>
                    <a:pt x="1110733" y="149584"/>
                  </a:cubicBezTo>
                  <a:cubicBezTo>
                    <a:pt x="1113621" y="158343"/>
                    <a:pt x="1119397" y="156591"/>
                    <a:pt x="1124017" y="151335"/>
                  </a:cubicBezTo>
                  <a:cubicBezTo>
                    <a:pt x="1131527" y="151920"/>
                    <a:pt x="1139036" y="152503"/>
                    <a:pt x="1141346" y="161263"/>
                  </a:cubicBezTo>
                  <a:cubicBezTo>
                    <a:pt x="1126906" y="173526"/>
                    <a:pt x="1139613" y="184621"/>
                    <a:pt x="1141923" y="196884"/>
                  </a:cubicBezTo>
                  <a:cubicBezTo>
                    <a:pt x="1142501" y="198635"/>
                    <a:pt x="1141346" y="202140"/>
                    <a:pt x="1139613" y="202723"/>
                  </a:cubicBezTo>
                  <a:cubicBezTo>
                    <a:pt x="1136725" y="205643"/>
                    <a:pt x="1133260" y="205059"/>
                    <a:pt x="1131527" y="200388"/>
                  </a:cubicBezTo>
                  <a:cubicBezTo>
                    <a:pt x="1130371" y="197468"/>
                    <a:pt x="1128638" y="191628"/>
                    <a:pt x="1126906" y="191628"/>
                  </a:cubicBezTo>
                  <a:cubicBezTo>
                    <a:pt x="1109000" y="189876"/>
                    <a:pt x="1096870" y="175862"/>
                    <a:pt x="1079541" y="173526"/>
                  </a:cubicBezTo>
                  <a:lnTo>
                    <a:pt x="1079377" y="173230"/>
                  </a:lnTo>
                  <a:lnTo>
                    <a:pt x="1078214" y="175177"/>
                  </a:lnTo>
                  <a:cubicBezTo>
                    <a:pt x="1076625" y="174964"/>
                    <a:pt x="1075990" y="174645"/>
                    <a:pt x="1076228" y="174273"/>
                  </a:cubicBezTo>
                  <a:lnTo>
                    <a:pt x="1079313" y="173114"/>
                  </a:lnTo>
                  <a:lnTo>
                    <a:pt x="1074343" y="164182"/>
                  </a:lnTo>
                  <a:cubicBezTo>
                    <a:pt x="1065679" y="156007"/>
                    <a:pt x="1071455" y="151920"/>
                    <a:pt x="1078387" y="147248"/>
                  </a:cubicBezTo>
                  <a:cubicBezTo>
                    <a:pt x="1080119" y="146080"/>
                    <a:pt x="1080697" y="143160"/>
                    <a:pt x="1081852" y="140824"/>
                  </a:cubicBezTo>
                  <a:cubicBezTo>
                    <a:pt x="1079541" y="133233"/>
                    <a:pt x="1071455" y="136737"/>
                    <a:pt x="1066834" y="133233"/>
                  </a:cubicBezTo>
                  <a:cubicBezTo>
                    <a:pt x="1063369" y="130313"/>
                    <a:pt x="1056437" y="127977"/>
                    <a:pt x="1055860" y="124474"/>
                  </a:cubicBezTo>
                  <a:cubicBezTo>
                    <a:pt x="1054705" y="117467"/>
                    <a:pt x="1062214" y="115714"/>
                    <a:pt x="1067990" y="113379"/>
                  </a:cubicBezTo>
                  <a:cubicBezTo>
                    <a:pt x="1070300" y="112795"/>
                    <a:pt x="1073765" y="112795"/>
                    <a:pt x="1074921" y="110459"/>
                  </a:cubicBezTo>
                  <a:cubicBezTo>
                    <a:pt x="1085318" y="90021"/>
                    <a:pt x="1108422" y="83013"/>
                    <a:pt x="1124017" y="68414"/>
                  </a:cubicBezTo>
                  <a:close/>
                  <a:moveTo>
                    <a:pt x="1240648" y="68176"/>
                  </a:moveTo>
                  <a:cubicBezTo>
                    <a:pt x="1256691" y="65861"/>
                    <a:pt x="1271016" y="72804"/>
                    <a:pt x="1272735" y="89584"/>
                  </a:cubicBezTo>
                  <a:cubicBezTo>
                    <a:pt x="1274454" y="105207"/>
                    <a:pt x="1284195" y="121987"/>
                    <a:pt x="1273881" y="138766"/>
                  </a:cubicBezTo>
                  <a:cubicBezTo>
                    <a:pt x="1271016" y="142238"/>
                    <a:pt x="1269297" y="148024"/>
                    <a:pt x="1269297" y="152074"/>
                  </a:cubicBezTo>
                  <a:cubicBezTo>
                    <a:pt x="1269297" y="154967"/>
                    <a:pt x="1272162" y="158439"/>
                    <a:pt x="1274454" y="160753"/>
                  </a:cubicBezTo>
                  <a:cubicBezTo>
                    <a:pt x="1277319" y="163068"/>
                    <a:pt x="1280184" y="161911"/>
                    <a:pt x="1283048" y="158439"/>
                  </a:cubicBezTo>
                  <a:cubicBezTo>
                    <a:pt x="1293362" y="142817"/>
                    <a:pt x="1301384" y="126616"/>
                    <a:pt x="1304822" y="107521"/>
                  </a:cubicBezTo>
                  <a:cubicBezTo>
                    <a:pt x="1305395" y="104049"/>
                    <a:pt x="1307114" y="101156"/>
                    <a:pt x="1308833" y="97685"/>
                  </a:cubicBezTo>
                  <a:cubicBezTo>
                    <a:pt x="1322585" y="102892"/>
                    <a:pt x="1328314" y="117936"/>
                    <a:pt x="1338055" y="127194"/>
                  </a:cubicBezTo>
                  <a:cubicBezTo>
                    <a:pt x="1338055" y="129509"/>
                    <a:pt x="1338055" y="131823"/>
                    <a:pt x="1338055" y="134716"/>
                  </a:cubicBezTo>
                  <a:cubicBezTo>
                    <a:pt x="1331752" y="139345"/>
                    <a:pt x="1340347" y="142817"/>
                    <a:pt x="1339774" y="146288"/>
                  </a:cubicBezTo>
                  <a:cubicBezTo>
                    <a:pt x="1338628" y="150338"/>
                    <a:pt x="1332898" y="153232"/>
                    <a:pt x="1332325" y="157861"/>
                  </a:cubicBezTo>
                  <a:cubicBezTo>
                    <a:pt x="1330606" y="164804"/>
                    <a:pt x="1327741" y="175219"/>
                    <a:pt x="1342639" y="174061"/>
                  </a:cubicBezTo>
                  <a:cubicBezTo>
                    <a:pt x="1346650" y="173483"/>
                    <a:pt x="1348942" y="176376"/>
                    <a:pt x="1347796" y="180426"/>
                  </a:cubicBezTo>
                  <a:cubicBezTo>
                    <a:pt x="1346650" y="184477"/>
                    <a:pt x="1346077" y="189684"/>
                    <a:pt x="1344358" y="194313"/>
                  </a:cubicBezTo>
                  <a:cubicBezTo>
                    <a:pt x="1341493" y="202414"/>
                    <a:pt x="1338055" y="203571"/>
                    <a:pt x="1328887" y="198363"/>
                  </a:cubicBezTo>
                  <a:cubicBezTo>
                    <a:pt x="1324877" y="196627"/>
                    <a:pt x="1320292" y="194892"/>
                    <a:pt x="1316282" y="193734"/>
                  </a:cubicBezTo>
                  <a:cubicBezTo>
                    <a:pt x="1313417" y="183898"/>
                    <a:pt x="1310552" y="176376"/>
                    <a:pt x="1297373" y="182741"/>
                  </a:cubicBezTo>
                  <a:cubicBezTo>
                    <a:pt x="1279038" y="190263"/>
                    <a:pt x="1260129" y="186791"/>
                    <a:pt x="1242940" y="179269"/>
                  </a:cubicBezTo>
                  <a:cubicBezTo>
                    <a:pt x="1235491" y="173194"/>
                    <a:pt x="1233056" y="167118"/>
                    <a:pt x="1233628" y="160970"/>
                  </a:cubicBezTo>
                  <a:lnTo>
                    <a:pt x="1240689" y="145834"/>
                  </a:lnTo>
                  <a:lnTo>
                    <a:pt x="1232626" y="157354"/>
                  </a:lnTo>
                  <a:cubicBezTo>
                    <a:pt x="1230191" y="163791"/>
                    <a:pt x="1230334" y="170879"/>
                    <a:pt x="1235491" y="179269"/>
                  </a:cubicBezTo>
                  <a:cubicBezTo>
                    <a:pt x="1233199" y="183898"/>
                    <a:pt x="1230334" y="188527"/>
                    <a:pt x="1228042" y="193734"/>
                  </a:cubicBezTo>
                  <a:lnTo>
                    <a:pt x="1227556" y="196187"/>
                  </a:lnTo>
                  <a:lnTo>
                    <a:pt x="1234232" y="199757"/>
                  </a:lnTo>
                  <a:cubicBezTo>
                    <a:pt x="1239103" y="204499"/>
                    <a:pt x="1238256" y="211956"/>
                    <a:pt x="1237409" y="219412"/>
                  </a:cubicBezTo>
                  <a:cubicBezTo>
                    <a:pt x="1236844" y="222336"/>
                    <a:pt x="1235150" y="223506"/>
                    <a:pt x="1232891" y="222921"/>
                  </a:cubicBezTo>
                  <a:cubicBezTo>
                    <a:pt x="1231197" y="221752"/>
                    <a:pt x="1229502" y="219997"/>
                    <a:pt x="1228373" y="217658"/>
                  </a:cubicBezTo>
                  <a:cubicBezTo>
                    <a:pt x="1227243" y="215903"/>
                    <a:pt x="1227808" y="212979"/>
                    <a:pt x="1227243" y="210640"/>
                  </a:cubicBezTo>
                  <a:lnTo>
                    <a:pt x="1227243" y="207937"/>
                  </a:lnTo>
                  <a:lnTo>
                    <a:pt x="1218221" y="204972"/>
                  </a:lnTo>
                  <a:cubicBezTo>
                    <a:pt x="1210243" y="199412"/>
                    <a:pt x="1206699" y="188238"/>
                    <a:pt x="1197674" y="183898"/>
                  </a:cubicBezTo>
                  <a:cubicBezTo>
                    <a:pt x="1197101" y="182741"/>
                    <a:pt x="1198820" y="178112"/>
                    <a:pt x="1199966" y="174061"/>
                  </a:cubicBezTo>
                  <a:cubicBezTo>
                    <a:pt x="1203977" y="157282"/>
                    <a:pt x="1208561" y="139924"/>
                    <a:pt x="1211998" y="122565"/>
                  </a:cubicBezTo>
                  <a:cubicBezTo>
                    <a:pt x="1213144" y="117358"/>
                    <a:pt x="1208561" y="114464"/>
                    <a:pt x="1202258" y="116200"/>
                  </a:cubicBezTo>
                  <a:cubicBezTo>
                    <a:pt x="1199393" y="117936"/>
                    <a:pt x="1195955" y="118515"/>
                    <a:pt x="1193090" y="120251"/>
                  </a:cubicBezTo>
                  <a:cubicBezTo>
                    <a:pt x="1193090" y="115043"/>
                    <a:pt x="1191944" y="110414"/>
                    <a:pt x="1193090" y="105785"/>
                  </a:cubicBezTo>
                  <a:cubicBezTo>
                    <a:pt x="1194236" y="100578"/>
                    <a:pt x="1198820" y="97685"/>
                    <a:pt x="1203977" y="98264"/>
                  </a:cubicBezTo>
                  <a:cubicBezTo>
                    <a:pt x="1214863" y="98264"/>
                    <a:pt x="1216009" y="94792"/>
                    <a:pt x="1210853" y="85534"/>
                  </a:cubicBezTo>
                  <a:cubicBezTo>
                    <a:pt x="1209133" y="83798"/>
                    <a:pt x="1211998" y="78591"/>
                    <a:pt x="1213717" y="75119"/>
                  </a:cubicBezTo>
                  <a:cubicBezTo>
                    <a:pt x="1222312" y="72804"/>
                    <a:pt x="1231480" y="69333"/>
                    <a:pt x="1240648" y="68176"/>
                  </a:cubicBezTo>
                  <a:close/>
                  <a:moveTo>
                    <a:pt x="575271" y="59084"/>
                  </a:moveTo>
                  <a:cubicBezTo>
                    <a:pt x="575642" y="59323"/>
                    <a:pt x="576065" y="60439"/>
                    <a:pt x="576488" y="62673"/>
                  </a:cubicBezTo>
                  <a:cubicBezTo>
                    <a:pt x="575642" y="62034"/>
                    <a:pt x="574371" y="60758"/>
                    <a:pt x="574371" y="60758"/>
                  </a:cubicBezTo>
                  <a:cubicBezTo>
                    <a:pt x="574583" y="59482"/>
                    <a:pt x="574901" y="58844"/>
                    <a:pt x="575271" y="59084"/>
                  </a:cubicBezTo>
                  <a:close/>
                  <a:moveTo>
                    <a:pt x="639054" y="54250"/>
                  </a:moveTo>
                  <a:cubicBezTo>
                    <a:pt x="649384" y="53102"/>
                    <a:pt x="648236" y="62863"/>
                    <a:pt x="653402" y="66883"/>
                  </a:cubicBezTo>
                  <a:cubicBezTo>
                    <a:pt x="654549" y="67457"/>
                    <a:pt x="655123" y="71476"/>
                    <a:pt x="653976" y="72625"/>
                  </a:cubicBezTo>
                  <a:cubicBezTo>
                    <a:pt x="651106" y="75495"/>
                    <a:pt x="647662" y="73199"/>
                    <a:pt x="644219" y="72050"/>
                  </a:cubicBezTo>
                  <a:cubicBezTo>
                    <a:pt x="642497" y="70902"/>
                    <a:pt x="640202" y="69754"/>
                    <a:pt x="637906" y="68605"/>
                  </a:cubicBezTo>
                  <a:cubicBezTo>
                    <a:pt x="637906" y="64012"/>
                    <a:pt x="638480" y="59418"/>
                    <a:pt x="639054" y="54250"/>
                  </a:cubicBezTo>
                  <a:close/>
                  <a:moveTo>
                    <a:pt x="749730" y="53668"/>
                  </a:moveTo>
                  <a:cubicBezTo>
                    <a:pt x="752906" y="53668"/>
                    <a:pt x="754177" y="55937"/>
                    <a:pt x="752906" y="58205"/>
                  </a:cubicBezTo>
                  <a:cubicBezTo>
                    <a:pt x="751000" y="59906"/>
                    <a:pt x="749095" y="61041"/>
                    <a:pt x="747189" y="62742"/>
                  </a:cubicBezTo>
                  <a:cubicBezTo>
                    <a:pt x="747189" y="60474"/>
                    <a:pt x="747189" y="57638"/>
                    <a:pt x="747824" y="55937"/>
                  </a:cubicBezTo>
                  <a:cubicBezTo>
                    <a:pt x="747824" y="54802"/>
                    <a:pt x="749095" y="53101"/>
                    <a:pt x="749730" y="53668"/>
                  </a:cubicBezTo>
                  <a:close/>
                  <a:moveTo>
                    <a:pt x="661002" y="41109"/>
                  </a:moveTo>
                  <a:lnTo>
                    <a:pt x="669151" y="47024"/>
                  </a:lnTo>
                  <a:cubicBezTo>
                    <a:pt x="670347" y="47632"/>
                    <a:pt x="669749" y="50670"/>
                    <a:pt x="669151" y="52493"/>
                  </a:cubicBezTo>
                  <a:cubicBezTo>
                    <a:pt x="667357" y="51885"/>
                    <a:pt x="664367" y="51885"/>
                    <a:pt x="663769" y="50670"/>
                  </a:cubicBezTo>
                  <a:close/>
                  <a:moveTo>
                    <a:pt x="660779" y="40340"/>
                  </a:moveTo>
                  <a:lnTo>
                    <a:pt x="661002" y="41109"/>
                  </a:lnTo>
                  <a:lnTo>
                    <a:pt x="660779" y="40947"/>
                  </a:lnTo>
                  <a:close/>
                  <a:moveTo>
                    <a:pt x="276275" y="32684"/>
                  </a:moveTo>
                  <a:cubicBezTo>
                    <a:pt x="282054" y="35602"/>
                    <a:pt x="287255" y="37937"/>
                    <a:pt x="292457" y="40855"/>
                  </a:cubicBezTo>
                  <a:cubicBezTo>
                    <a:pt x="295924" y="51945"/>
                    <a:pt x="284944" y="56031"/>
                    <a:pt x="282632" y="63618"/>
                  </a:cubicBezTo>
                  <a:cubicBezTo>
                    <a:pt x="280898" y="68287"/>
                    <a:pt x="269918" y="70622"/>
                    <a:pt x="278009" y="78210"/>
                  </a:cubicBezTo>
                  <a:cubicBezTo>
                    <a:pt x="282632" y="82879"/>
                    <a:pt x="286678" y="89883"/>
                    <a:pt x="296502" y="86381"/>
                  </a:cubicBezTo>
                  <a:cubicBezTo>
                    <a:pt x="306905" y="83463"/>
                    <a:pt x="318463" y="84046"/>
                    <a:pt x="327132" y="75291"/>
                  </a:cubicBezTo>
                  <a:cubicBezTo>
                    <a:pt x="331178" y="71206"/>
                    <a:pt x="337535" y="68871"/>
                    <a:pt x="343314" y="66537"/>
                  </a:cubicBezTo>
                  <a:cubicBezTo>
                    <a:pt x="348515" y="65369"/>
                    <a:pt x="354295" y="68287"/>
                    <a:pt x="353717" y="74124"/>
                  </a:cubicBezTo>
                  <a:cubicBezTo>
                    <a:pt x="352561" y="83463"/>
                    <a:pt x="351405" y="91050"/>
                    <a:pt x="360652" y="96887"/>
                  </a:cubicBezTo>
                  <a:cubicBezTo>
                    <a:pt x="366431" y="100389"/>
                    <a:pt x="370477" y="104474"/>
                    <a:pt x="364697" y="111478"/>
                  </a:cubicBezTo>
                  <a:cubicBezTo>
                    <a:pt x="360074" y="116148"/>
                    <a:pt x="356606" y="119066"/>
                    <a:pt x="349093" y="116731"/>
                  </a:cubicBezTo>
                  <a:cubicBezTo>
                    <a:pt x="339269" y="113229"/>
                    <a:pt x="327710" y="117315"/>
                    <a:pt x="326554" y="125486"/>
                  </a:cubicBezTo>
                  <a:cubicBezTo>
                    <a:pt x="325398" y="135992"/>
                    <a:pt x="320775" y="136576"/>
                    <a:pt x="312684" y="141245"/>
                  </a:cubicBezTo>
                  <a:cubicBezTo>
                    <a:pt x="299970" y="148249"/>
                    <a:pt x="290145" y="154669"/>
                    <a:pt x="276275" y="144747"/>
                  </a:cubicBezTo>
                  <a:cubicBezTo>
                    <a:pt x="266450" y="137159"/>
                    <a:pt x="256626" y="138326"/>
                    <a:pt x="246801" y="147082"/>
                  </a:cubicBezTo>
                  <a:cubicBezTo>
                    <a:pt x="236398" y="156420"/>
                    <a:pt x="223684" y="162257"/>
                    <a:pt x="209814" y="152334"/>
                  </a:cubicBezTo>
                  <a:cubicBezTo>
                    <a:pt x="211547" y="140078"/>
                    <a:pt x="207502" y="135409"/>
                    <a:pt x="199411" y="137159"/>
                  </a:cubicBezTo>
                  <a:cubicBezTo>
                    <a:pt x="189008" y="139494"/>
                    <a:pt x="186697" y="148833"/>
                    <a:pt x="180340" y="154086"/>
                  </a:cubicBezTo>
                  <a:cubicBezTo>
                    <a:pt x="175138" y="158171"/>
                    <a:pt x="168781" y="157004"/>
                    <a:pt x="166469" y="150000"/>
                  </a:cubicBezTo>
                  <a:cubicBezTo>
                    <a:pt x="164735" y="146498"/>
                    <a:pt x="164158" y="142996"/>
                    <a:pt x="163002" y="139494"/>
                  </a:cubicBezTo>
                  <a:cubicBezTo>
                    <a:pt x="160112" y="131906"/>
                    <a:pt x="163580" y="127237"/>
                    <a:pt x="170515" y="125486"/>
                  </a:cubicBezTo>
                  <a:cubicBezTo>
                    <a:pt x="177450" y="124319"/>
                    <a:pt x="184385" y="123735"/>
                    <a:pt x="191898" y="123151"/>
                  </a:cubicBezTo>
                  <a:cubicBezTo>
                    <a:pt x="198833" y="121401"/>
                    <a:pt x="204612" y="131323"/>
                    <a:pt x="212703" y="124319"/>
                  </a:cubicBezTo>
                  <a:cubicBezTo>
                    <a:pt x="210392" y="121401"/>
                    <a:pt x="208658" y="118482"/>
                    <a:pt x="205768" y="116731"/>
                  </a:cubicBezTo>
                  <a:cubicBezTo>
                    <a:pt x="199411" y="112062"/>
                    <a:pt x="198255" y="107976"/>
                    <a:pt x="204612" y="102723"/>
                  </a:cubicBezTo>
                  <a:cubicBezTo>
                    <a:pt x="208080" y="99805"/>
                    <a:pt x="212703" y="96887"/>
                    <a:pt x="215593" y="93385"/>
                  </a:cubicBezTo>
                  <a:cubicBezTo>
                    <a:pt x="217904" y="90466"/>
                    <a:pt x="220216" y="85797"/>
                    <a:pt x="219060" y="83463"/>
                  </a:cubicBezTo>
                  <a:cubicBezTo>
                    <a:pt x="216749" y="77042"/>
                    <a:pt x="211547" y="80544"/>
                    <a:pt x="206924" y="81712"/>
                  </a:cubicBezTo>
                  <a:cubicBezTo>
                    <a:pt x="202301" y="84046"/>
                    <a:pt x="198255" y="82295"/>
                    <a:pt x="193632" y="78794"/>
                  </a:cubicBezTo>
                  <a:cubicBezTo>
                    <a:pt x="189586" y="75291"/>
                    <a:pt x="189008" y="69455"/>
                    <a:pt x="195943" y="66537"/>
                  </a:cubicBezTo>
                  <a:cubicBezTo>
                    <a:pt x="201723" y="63618"/>
                    <a:pt x="201723" y="59533"/>
                    <a:pt x="202301" y="54863"/>
                  </a:cubicBezTo>
                  <a:cubicBezTo>
                    <a:pt x="227151" y="65953"/>
                    <a:pt x="249112" y="59533"/>
                    <a:pt x="270496" y="45525"/>
                  </a:cubicBezTo>
                  <a:cubicBezTo>
                    <a:pt x="275119" y="42023"/>
                    <a:pt x="275697" y="37354"/>
                    <a:pt x="276275" y="32684"/>
                  </a:cubicBezTo>
                  <a:close/>
                  <a:moveTo>
                    <a:pt x="798263" y="30133"/>
                  </a:moveTo>
                  <a:cubicBezTo>
                    <a:pt x="809167" y="44558"/>
                    <a:pt x="820070" y="58982"/>
                    <a:pt x="830400" y="73984"/>
                  </a:cubicBezTo>
                  <a:cubicBezTo>
                    <a:pt x="835565" y="81485"/>
                    <a:pt x="827531" y="83793"/>
                    <a:pt x="824087" y="87832"/>
                  </a:cubicBezTo>
                  <a:cubicBezTo>
                    <a:pt x="820070" y="93602"/>
                    <a:pt x="814331" y="95910"/>
                    <a:pt x="809167" y="92448"/>
                  </a:cubicBezTo>
                  <a:cubicBezTo>
                    <a:pt x="805150" y="89563"/>
                    <a:pt x="801706" y="85524"/>
                    <a:pt x="798837" y="81485"/>
                  </a:cubicBezTo>
                  <a:cubicBezTo>
                    <a:pt x="795394" y="76292"/>
                    <a:pt x="801133" y="72830"/>
                    <a:pt x="802854" y="68791"/>
                  </a:cubicBezTo>
                  <a:cubicBezTo>
                    <a:pt x="805723" y="64175"/>
                    <a:pt x="806297" y="59560"/>
                    <a:pt x="802854" y="55520"/>
                  </a:cubicBezTo>
                  <a:cubicBezTo>
                    <a:pt x="801133" y="52635"/>
                    <a:pt x="797689" y="51481"/>
                    <a:pt x="794246" y="50327"/>
                  </a:cubicBezTo>
                  <a:cubicBezTo>
                    <a:pt x="793672" y="49750"/>
                    <a:pt x="791377" y="53212"/>
                    <a:pt x="790803" y="54944"/>
                  </a:cubicBezTo>
                  <a:cubicBezTo>
                    <a:pt x="789655" y="58405"/>
                    <a:pt x="790229" y="63021"/>
                    <a:pt x="788507" y="65330"/>
                  </a:cubicBezTo>
                  <a:cubicBezTo>
                    <a:pt x="785064" y="68215"/>
                    <a:pt x="780473" y="70522"/>
                    <a:pt x="775882" y="71100"/>
                  </a:cubicBezTo>
                  <a:cubicBezTo>
                    <a:pt x="770717" y="71100"/>
                    <a:pt x="768996" y="65330"/>
                    <a:pt x="767274" y="60713"/>
                  </a:cubicBezTo>
                  <a:cubicBezTo>
                    <a:pt x="764978" y="56097"/>
                    <a:pt x="765552" y="50905"/>
                    <a:pt x="770144" y="48020"/>
                  </a:cubicBezTo>
                  <a:cubicBezTo>
                    <a:pt x="778752" y="42250"/>
                    <a:pt x="787934" y="36480"/>
                    <a:pt x="798263" y="30133"/>
                  </a:cubicBezTo>
                  <a:close/>
                  <a:moveTo>
                    <a:pt x="660235" y="25028"/>
                  </a:moveTo>
                  <a:lnTo>
                    <a:pt x="660235" y="39206"/>
                  </a:lnTo>
                  <a:cubicBezTo>
                    <a:pt x="653155" y="34669"/>
                    <a:pt x="653155" y="29565"/>
                    <a:pt x="660235" y="25028"/>
                  </a:cubicBezTo>
                  <a:close/>
                  <a:moveTo>
                    <a:pt x="629729" y="25027"/>
                  </a:moveTo>
                  <a:cubicBezTo>
                    <a:pt x="628624" y="28066"/>
                    <a:pt x="628072" y="31711"/>
                    <a:pt x="626414" y="34750"/>
                  </a:cubicBezTo>
                  <a:cubicBezTo>
                    <a:pt x="625861" y="35965"/>
                    <a:pt x="622547" y="37180"/>
                    <a:pt x="620889" y="36573"/>
                  </a:cubicBezTo>
                  <a:cubicBezTo>
                    <a:pt x="617574" y="34142"/>
                    <a:pt x="617574" y="30496"/>
                    <a:pt x="620336" y="28066"/>
                  </a:cubicBezTo>
                  <a:cubicBezTo>
                    <a:pt x="622547" y="26243"/>
                    <a:pt x="626414" y="25635"/>
                    <a:pt x="629729" y="25027"/>
                  </a:cubicBezTo>
                  <a:close/>
                  <a:moveTo>
                    <a:pt x="1332507" y="17372"/>
                  </a:moveTo>
                  <a:cubicBezTo>
                    <a:pt x="1334854" y="17372"/>
                    <a:pt x="1337786" y="17372"/>
                    <a:pt x="1340132" y="17372"/>
                  </a:cubicBezTo>
                  <a:cubicBezTo>
                    <a:pt x="1340132" y="19673"/>
                    <a:pt x="1340719" y="21398"/>
                    <a:pt x="1340719" y="23124"/>
                  </a:cubicBezTo>
                  <a:cubicBezTo>
                    <a:pt x="1341305" y="36926"/>
                    <a:pt x="1336613" y="46128"/>
                    <a:pt x="1321950" y="49004"/>
                  </a:cubicBezTo>
                  <a:cubicBezTo>
                    <a:pt x="1313740" y="50729"/>
                    <a:pt x="1303769" y="57631"/>
                    <a:pt x="1297318" y="53030"/>
                  </a:cubicBezTo>
                  <a:cubicBezTo>
                    <a:pt x="1290279" y="47854"/>
                    <a:pt x="1286761" y="38652"/>
                    <a:pt x="1275617" y="41527"/>
                  </a:cubicBezTo>
                  <a:cubicBezTo>
                    <a:pt x="1275031" y="37502"/>
                    <a:pt x="1273271" y="34051"/>
                    <a:pt x="1273858" y="31175"/>
                  </a:cubicBezTo>
                  <a:cubicBezTo>
                    <a:pt x="1275031" y="26574"/>
                    <a:pt x="1278550" y="22548"/>
                    <a:pt x="1280895" y="18523"/>
                  </a:cubicBezTo>
                  <a:cubicBezTo>
                    <a:pt x="1289107" y="21398"/>
                    <a:pt x="1296731" y="23699"/>
                    <a:pt x="1304942" y="25999"/>
                  </a:cubicBezTo>
                  <a:cubicBezTo>
                    <a:pt x="1314326" y="28875"/>
                    <a:pt x="1313740" y="28875"/>
                    <a:pt x="1325469" y="19098"/>
                  </a:cubicBezTo>
                  <a:cubicBezTo>
                    <a:pt x="1327229" y="17372"/>
                    <a:pt x="1330161" y="17948"/>
                    <a:pt x="1332507" y="17372"/>
                  </a:cubicBezTo>
                  <a:close/>
                  <a:moveTo>
                    <a:pt x="780163" y="84"/>
                  </a:moveTo>
                  <a:cubicBezTo>
                    <a:pt x="790534" y="-493"/>
                    <a:pt x="799752" y="1812"/>
                    <a:pt x="806666" y="8728"/>
                  </a:cubicBezTo>
                  <a:cubicBezTo>
                    <a:pt x="830287" y="9304"/>
                    <a:pt x="853333" y="9880"/>
                    <a:pt x="876378" y="10457"/>
                  </a:cubicBezTo>
                  <a:cubicBezTo>
                    <a:pt x="924198" y="10457"/>
                    <a:pt x="972017" y="9304"/>
                    <a:pt x="1019260" y="9304"/>
                  </a:cubicBezTo>
                  <a:lnTo>
                    <a:pt x="1024023" y="14934"/>
                  </a:lnTo>
                  <a:lnTo>
                    <a:pt x="1043978" y="16606"/>
                  </a:lnTo>
                  <a:lnTo>
                    <a:pt x="1043835" y="18524"/>
                  </a:lnTo>
                  <a:lnTo>
                    <a:pt x="1049722" y="18524"/>
                  </a:lnTo>
                  <a:cubicBezTo>
                    <a:pt x="1048571" y="28897"/>
                    <a:pt x="1051448" y="36965"/>
                    <a:pt x="1061803" y="42728"/>
                  </a:cubicBezTo>
                  <a:cubicBezTo>
                    <a:pt x="1069858" y="47338"/>
                    <a:pt x="1069858" y="54830"/>
                    <a:pt x="1061803" y="60016"/>
                  </a:cubicBezTo>
                  <a:cubicBezTo>
                    <a:pt x="1052599" y="65779"/>
                    <a:pt x="1053174" y="69813"/>
                    <a:pt x="1061803" y="75576"/>
                  </a:cubicBezTo>
                  <a:cubicBezTo>
                    <a:pt x="1066981" y="78457"/>
                    <a:pt x="1073309" y="80186"/>
                    <a:pt x="1074460" y="89407"/>
                  </a:cubicBezTo>
                  <a:cubicBezTo>
                    <a:pt x="1069858" y="91712"/>
                    <a:pt x="1065255" y="94593"/>
                    <a:pt x="1060077" y="98050"/>
                  </a:cubicBezTo>
                  <a:cubicBezTo>
                    <a:pt x="1044544" y="108423"/>
                    <a:pt x="1033038" y="121678"/>
                    <a:pt x="1034189" y="142424"/>
                  </a:cubicBezTo>
                  <a:cubicBezTo>
                    <a:pt x="1034764" y="149339"/>
                    <a:pt x="1032463" y="156830"/>
                    <a:pt x="1031312" y="163746"/>
                  </a:cubicBezTo>
                  <a:cubicBezTo>
                    <a:pt x="1028436" y="175271"/>
                    <a:pt x="1023258" y="177576"/>
                    <a:pt x="1010026" y="175271"/>
                  </a:cubicBezTo>
                  <a:cubicBezTo>
                    <a:pt x="992767" y="172966"/>
                    <a:pt x="976659" y="168932"/>
                    <a:pt x="968604" y="151068"/>
                  </a:cubicBezTo>
                  <a:cubicBezTo>
                    <a:pt x="978960" y="149915"/>
                    <a:pt x="989315" y="148186"/>
                    <a:pt x="985863" y="133779"/>
                  </a:cubicBezTo>
                  <a:cubicBezTo>
                    <a:pt x="984137" y="126288"/>
                    <a:pt x="982412" y="117644"/>
                    <a:pt x="989315" y="113610"/>
                  </a:cubicBezTo>
                  <a:cubicBezTo>
                    <a:pt x="1007725" y="103237"/>
                    <a:pt x="1005999" y="86525"/>
                    <a:pt x="1005424" y="69237"/>
                  </a:cubicBezTo>
                  <a:cubicBezTo>
                    <a:pt x="993918" y="67508"/>
                    <a:pt x="981836" y="62897"/>
                    <a:pt x="972631" y="76152"/>
                  </a:cubicBezTo>
                  <a:cubicBezTo>
                    <a:pt x="969755" y="80186"/>
                    <a:pt x="965152" y="81915"/>
                    <a:pt x="959975" y="79033"/>
                  </a:cubicBezTo>
                  <a:cubicBezTo>
                    <a:pt x="957098" y="77305"/>
                    <a:pt x="954797" y="74999"/>
                    <a:pt x="951920" y="72694"/>
                  </a:cubicBezTo>
                  <a:cubicBezTo>
                    <a:pt x="960550" y="67508"/>
                    <a:pt x="952495" y="49067"/>
                    <a:pt x="970330" y="50220"/>
                  </a:cubicBezTo>
                  <a:cubicBezTo>
                    <a:pt x="974933" y="50796"/>
                    <a:pt x="975508" y="46762"/>
                    <a:pt x="974933" y="42728"/>
                  </a:cubicBezTo>
                  <a:cubicBezTo>
                    <a:pt x="973782" y="37541"/>
                    <a:pt x="970905" y="33507"/>
                    <a:pt x="965152" y="35236"/>
                  </a:cubicBezTo>
                  <a:cubicBezTo>
                    <a:pt x="951920" y="39847"/>
                    <a:pt x="939263" y="44457"/>
                    <a:pt x="927757" y="50220"/>
                  </a:cubicBezTo>
                  <a:cubicBezTo>
                    <a:pt x="917402" y="55406"/>
                    <a:pt x="917402" y="62897"/>
                    <a:pt x="926607" y="73847"/>
                  </a:cubicBezTo>
                  <a:cubicBezTo>
                    <a:pt x="928908" y="76152"/>
                    <a:pt x="932360" y="77305"/>
                    <a:pt x="937538" y="80186"/>
                  </a:cubicBezTo>
                  <a:cubicBezTo>
                    <a:pt x="929483" y="84796"/>
                    <a:pt x="925457" y="87678"/>
                    <a:pt x="920854" y="89407"/>
                  </a:cubicBezTo>
                  <a:cubicBezTo>
                    <a:pt x="911649" y="92864"/>
                    <a:pt x="901294" y="93440"/>
                    <a:pt x="893815" y="84796"/>
                  </a:cubicBezTo>
                  <a:cubicBezTo>
                    <a:pt x="888637" y="78457"/>
                    <a:pt x="893815" y="70966"/>
                    <a:pt x="896116" y="64050"/>
                  </a:cubicBezTo>
                  <a:cubicBezTo>
                    <a:pt x="897842" y="57135"/>
                    <a:pt x="901294" y="50796"/>
                    <a:pt x="905321" y="42728"/>
                  </a:cubicBezTo>
                  <a:cubicBezTo>
                    <a:pt x="892664" y="38694"/>
                    <a:pt x="881158" y="38694"/>
                    <a:pt x="869652" y="43304"/>
                  </a:cubicBezTo>
                  <a:cubicBezTo>
                    <a:pt x="855845" y="49067"/>
                    <a:pt x="855269" y="48491"/>
                    <a:pt x="850667" y="35813"/>
                  </a:cubicBezTo>
                  <a:lnTo>
                    <a:pt x="846559" y="25525"/>
                  </a:lnTo>
                  <a:lnTo>
                    <a:pt x="842962" y="25439"/>
                  </a:lnTo>
                  <a:cubicBezTo>
                    <a:pt x="833168" y="23711"/>
                    <a:pt x="822221" y="24287"/>
                    <a:pt x="813579" y="16796"/>
                  </a:cubicBezTo>
                  <a:cubicBezTo>
                    <a:pt x="797448" y="17372"/>
                    <a:pt x="781316" y="12762"/>
                    <a:pt x="765760" y="24863"/>
                  </a:cubicBezTo>
                  <a:cubicBezTo>
                    <a:pt x="759423" y="29473"/>
                    <a:pt x="756542" y="16796"/>
                    <a:pt x="754813" y="9880"/>
                  </a:cubicBezTo>
                  <a:cubicBezTo>
                    <a:pt x="757118" y="6423"/>
                    <a:pt x="759999" y="4117"/>
                    <a:pt x="763455" y="2965"/>
                  </a:cubicBezTo>
                  <a:cubicBezTo>
                    <a:pt x="768641" y="660"/>
                    <a:pt x="774402" y="84"/>
                    <a:pt x="780163" y="84"/>
                  </a:cubicBezTo>
                  <a:close/>
                </a:path>
              </a:pathLst>
            </a:custGeom>
            <a:solidFill>
              <a:srgbClr val="FCDC61"/>
            </a:solidFill>
            <a:ln>
              <a:noFill/>
            </a:ln>
          </p:spPr>
          <p:txBody>
            <a:bodyPr anchorCtr="0" anchor="ctr" bIns="22850" lIns="45725" spcFirstLastPara="1" rIns="45725" wrap="square" tIns="2285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747993"/>
                </a:solidFill>
                <a:latin typeface="Jost Light"/>
                <a:ea typeface="Jost Light"/>
                <a:cs typeface="Jost Light"/>
                <a:sym typeface="Jost Light"/>
              </a:endParaRPr>
            </a:p>
          </p:txBody>
        </p:sp>
        <p:sp>
          <p:nvSpPr>
            <p:cNvPr id="1018" name="Google Shape;1018;g311d5cb9a0a_0_734"/>
            <p:cNvSpPr/>
            <p:nvPr/>
          </p:nvSpPr>
          <p:spPr>
            <a:xfrm>
              <a:off x="13292091" y="4803794"/>
              <a:ext cx="291005" cy="760887"/>
            </a:xfrm>
            <a:custGeom>
              <a:rect b="b" l="l" r="r" t="t"/>
              <a:pathLst>
                <a:path extrusionOk="0" h="1636317" w="629199">
                  <a:moveTo>
                    <a:pt x="289643" y="828723"/>
                  </a:moveTo>
                  <a:lnTo>
                    <a:pt x="289396" y="829080"/>
                  </a:lnTo>
                  <a:lnTo>
                    <a:pt x="289643" y="829173"/>
                  </a:lnTo>
                  <a:lnTo>
                    <a:pt x="289643" y="828723"/>
                  </a:lnTo>
                  <a:close/>
                  <a:moveTo>
                    <a:pt x="416576" y="541306"/>
                  </a:moveTo>
                  <a:lnTo>
                    <a:pt x="414803" y="543964"/>
                  </a:lnTo>
                  <a:lnTo>
                    <a:pt x="417493" y="547037"/>
                  </a:lnTo>
                  <a:lnTo>
                    <a:pt x="418021" y="547016"/>
                  </a:lnTo>
                  <a:lnTo>
                    <a:pt x="416576" y="541306"/>
                  </a:lnTo>
                  <a:close/>
                  <a:moveTo>
                    <a:pt x="520791" y="231325"/>
                  </a:moveTo>
                  <a:cubicBezTo>
                    <a:pt x="530069" y="234438"/>
                    <a:pt x="536874" y="245333"/>
                    <a:pt x="541822" y="263387"/>
                  </a:cubicBezTo>
                  <a:cubicBezTo>
                    <a:pt x="543059" y="267122"/>
                    <a:pt x="555430" y="272103"/>
                    <a:pt x="561616" y="269612"/>
                  </a:cubicBezTo>
                  <a:cubicBezTo>
                    <a:pt x="590070" y="263387"/>
                    <a:pt x="583884" y="279573"/>
                    <a:pt x="582647" y="295760"/>
                  </a:cubicBezTo>
                  <a:cubicBezTo>
                    <a:pt x="580173" y="310702"/>
                    <a:pt x="593781" y="316927"/>
                    <a:pt x="606152" y="321908"/>
                  </a:cubicBezTo>
                  <a:cubicBezTo>
                    <a:pt x="611101" y="326888"/>
                    <a:pt x="614812" y="331869"/>
                    <a:pt x="620998" y="338095"/>
                  </a:cubicBezTo>
                  <a:lnTo>
                    <a:pt x="619761" y="338095"/>
                  </a:lnTo>
                  <a:cubicBezTo>
                    <a:pt x="633369" y="358017"/>
                    <a:pt x="630895" y="379184"/>
                    <a:pt x="620998" y="400351"/>
                  </a:cubicBezTo>
                  <a:cubicBezTo>
                    <a:pt x="619761" y="405332"/>
                    <a:pt x="618523" y="409067"/>
                    <a:pt x="619761" y="414048"/>
                  </a:cubicBezTo>
                  <a:cubicBezTo>
                    <a:pt x="612338" y="424009"/>
                    <a:pt x="614812" y="440195"/>
                    <a:pt x="604915" y="448911"/>
                  </a:cubicBezTo>
                  <a:cubicBezTo>
                    <a:pt x="595018" y="457627"/>
                    <a:pt x="598730" y="473814"/>
                    <a:pt x="587595" y="481285"/>
                  </a:cubicBezTo>
                  <a:lnTo>
                    <a:pt x="588833" y="480039"/>
                  </a:lnTo>
                  <a:cubicBezTo>
                    <a:pt x="583884" y="485020"/>
                    <a:pt x="580173" y="490000"/>
                    <a:pt x="576461" y="496226"/>
                  </a:cubicBezTo>
                  <a:cubicBezTo>
                    <a:pt x="572750" y="499961"/>
                    <a:pt x="571513" y="503697"/>
                    <a:pt x="571513" y="508677"/>
                  </a:cubicBezTo>
                  <a:cubicBezTo>
                    <a:pt x="564090" y="519884"/>
                    <a:pt x="566564" y="534825"/>
                    <a:pt x="556667" y="544786"/>
                  </a:cubicBezTo>
                  <a:lnTo>
                    <a:pt x="556667" y="543541"/>
                  </a:lnTo>
                  <a:cubicBezTo>
                    <a:pt x="543059" y="557237"/>
                    <a:pt x="555430" y="578405"/>
                    <a:pt x="543059" y="592101"/>
                  </a:cubicBezTo>
                  <a:cubicBezTo>
                    <a:pt x="541822" y="602062"/>
                    <a:pt x="541822" y="610778"/>
                    <a:pt x="540585" y="620739"/>
                  </a:cubicBezTo>
                  <a:lnTo>
                    <a:pt x="525632" y="626114"/>
                  </a:lnTo>
                  <a:lnTo>
                    <a:pt x="525749" y="628220"/>
                  </a:lnTo>
                  <a:cubicBezTo>
                    <a:pt x="530738" y="654380"/>
                    <a:pt x="515770" y="684277"/>
                    <a:pt x="540717" y="706700"/>
                  </a:cubicBezTo>
                  <a:cubicBezTo>
                    <a:pt x="540717" y="725386"/>
                    <a:pt x="539470" y="742826"/>
                    <a:pt x="555685" y="756529"/>
                  </a:cubicBezTo>
                  <a:cubicBezTo>
                    <a:pt x="559427" y="813833"/>
                    <a:pt x="561922" y="871136"/>
                    <a:pt x="555685" y="929685"/>
                  </a:cubicBezTo>
                  <a:cubicBezTo>
                    <a:pt x="546954" y="938406"/>
                    <a:pt x="550696" y="954600"/>
                    <a:pt x="538222" y="962074"/>
                  </a:cubicBezTo>
                  <a:lnTo>
                    <a:pt x="539470" y="959583"/>
                  </a:lnTo>
                  <a:cubicBezTo>
                    <a:pt x="535728" y="968303"/>
                    <a:pt x="529491" y="973286"/>
                    <a:pt x="523254" y="978269"/>
                  </a:cubicBezTo>
                  <a:lnTo>
                    <a:pt x="524502" y="978269"/>
                  </a:lnTo>
                  <a:cubicBezTo>
                    <a:pt x="514523" y="986989"/>
                    <a:pt x="518265" y="1001938"/>
                    <a:pt x="507039" y="1010658"/>
                  </a:cubicBezTo>
                  <a:lnTo>
                    <a:pt x="508286" y="1009412"/>
                  </a:lnTo>
                  <a:cubicBezTo>
                    <a:pt x="499555" y="1019378"/>
                    <a:pt x="500802" y="1033081"/>
                    <a:pt x="493318" y="1041801"/>
                  </a:cubicBezTo>
                  <a:lnTo>
                    <a:pt x="493318" y="1043047"/>
                  </a:lnTo>
                  <a:cubicBezTo>
                    <a:pt x="474608" y="1060487"/>
                    <a:pt x="493318" y="1086647"/>
                    <a:pt x="477103" y="1105333"/>
                  </a:cubicBezTo>
                  <a:cubicBezTo>
                    <a:pt x="474608" y="1110316"/>
                    <a:pt x="474608" y="1115299"/>
                    <a:pt x="475855" y="1119036"/>
                  </a:cubicBezTo>
                  <a:lnTo>
                    <a:pt x="464744" y="1124080"/>
                  </a:lnTo>
                  <a:lnTo>
                    <a:pt x="463509" y="1231546"/>
                  </a:lnTo>
                  <a:cubicBezTo>
                    <a:pt x="463509" y="1246538"/>
                    <a:pt x="462260" y="1261529"/>
                    <a:pt x="462260" y="1276521"/>
                  </a:cubicBezTo>
                  <a:cubicBezTo>
                    <a:pt x="447273" y="1297759"/>
                    <a:pt x="448522" y="1322745"/>
                    <a:pt x="448522" y="1346481"/>
                  </a:cubicBezTo>
                  <a:cubicBezTo>
                    <a:pt x="447273" y="1435181"/>
                    <a:pt x="447273" y="1526379"/>
                    <a:pt x="446024" y="1615079"/>
                  </a:cubicBezTo>
                  <a:cubicBezTo>
                    <a:pt x="443527" y="1620076"/>
                    <a:pt x="443527" y="1623824"/>
                    <a:pt x="444776" y="1628821"/>
                  </a:cubicBezTo>
                  <a:cubicBezTo>
                    <a:pt x="441029" y="1631320"/>
                    <a:pt x="437282" y="1633818"/>
                    <a:pt x="433536" y="1636317"/>
                  </a:cubicBezTo>
                  <a:cubicBezTo>
                    <a:pt x="431038" y="1610082"/>
                    <a:pt x="428540" y="1585096"/>
                    <a:pt x="426042" y="1558861"/>
                  </a:cubicBezTo>
                  <a:cubicBezTo>
                    <a:pt x="423545" y="1533875"/>
                    <a:pt x="421047" y="1508889"/>
                    <a:pt x="401065" y="1487651"/>
                  </a:cubicBezTo>
                  <a:cubicBezTo>
                    <a:pt x="388576" y="1473909"/>
                    <a:pt x="388576" y="1448923"/>
                    <a:pt x="382331" y="1430184"/>
                  </a:cubicBezTo>
                  <a:cubicBezTo>
                    <a:pt x="373589" y="1407697"/>
                    <a:pt x="366096" y="1406447"/>
                    <a:pt x="334874" y="1423937"/>
                  </a:cubicBezTo>
                  <a:cubicBezTo>
                    <a:pt x="303652" y="1427685"/>
                    <a:pt x="303652" y="1401450"/>
                    <a:pt x="311145" y="1387708"/>
                  </a:cubicBezTo>
                  <a:cubicBezTo>
                    <a:pt x="343616" y="1330240"/>
                    <a:pt x="354856" y="1271524"/>
                    <a:pt x="331127" y="1209059"/>
                  </a:cubicBezTo>
                  <a:cubicBezTo>
                    <a:pt x="328629" y="1199065"/>
                    <a:pt x="339869" y="1189070"/>
                    <a:pt x="341118" y="1179076"/>
                  </a:cubicBezTo>
                  <a:cubicBezTo>
                    <a:pt x="308647" y="1176578"/>
                    <a:pt x="304901" y="1221552"/>
                    <a:pt x="272430" y="1220303"/>
                  </a:cubicBezTo>
                  <a:cubicBezTo>
                    <a:pt x="233714" y="1199065"/>
                    <a:pt x="254945" y="1157838"/>
                    <a:pt x="241208" y="1127855"/>
                  </a:cubicBezTo>
                  <a:cubicBezTo>
                    <a:pt x="239959" y="1045402"/>
                    <a:pt x="194999" y="965447"/>
                    <a:pt x="231217" y="881745"/>
                  </a:cubicBezTo>
                  <a:lnTo>
                    <a:pt x="235018" y="873111"/>
                  </a:lnTo>
                  <a:lnTo>
                    <a:pt x="230976" y="869023"/>
                  </a:lnTo>
                  <a:cubicBezTo>
                    <a:pt x="227244" y="861717"/>
                    <a:pt x="226311" y="851768"/>
                    <a:pt x="223200" y="843684"/>
                  </a:cubicBezTo>
                  <a:cubicBezTo>
                    <a:pt x="223200" y="836222"/>
                    <a:pt x="223200" y="828760"/>
                    <a:pt x="223200" y="822542"/>
                  </a:cubicBezTo>
                  <a:cubicBezTo>
                    <a:pt x="224444" y="816323"/>
                    <a:pt x="226932" y="808862"/>
                    <a:pt x="229421" y="803887"/>
                  </a:cubicBezTo>
                  <a:cubicBezTo>
                    <a:pt x="228177" y="798912"/>
                    <a:pt x="245595" y="793938"/>
                    <a:pt x="229421" y="787720"/>
                  </a:cubicBezTo>
                  <a:cubicBezTo>
                    <a:pt x="221956" y="781501"/>
                    <a:pt x="216979" y="775283"/>
                    <a:pt x="223200" y="766577"/>
                  </a:cubicBezTo>
                  <a:cubicBezTo>
                    <a:pt x="221956" y="746679"/>
                    <a:pt x="219467" y="725537"/>
                    <a:pt x="218223" y="704395"/>
                  </a:cubicBezTo>
                  <a:cubicBezTo>
                    <a:pt x="216979" y="690715"/>
                    <a:pt x="229421" y="688228"/>
                    <a:pt x="239374" y="686984"/>
                  </a:cubicBezTo>
                  <a:cubicBezTo>
                    <a:pt x="251816" y="686984"/>
                    <a:pt x="264258" y="684497"/>
                    <a:pt x="271723" y="672060"/>
                  </a:cubicBezTo>
                  <a:cubicBezTo>
                    <a:pt x="261769" y="664598"/>
                    <a:pt x="256793" y="653405"/>
                    <a:pt x="266746" y="645943"/>
                  </a:cubicBezTo>
                  <a:cubicBezTo>
                    <a:pt x="282920" y="634751"/>
                    <a:pt x="302827" y="627289"/>
                    <a:pt x="321490" y="617339"/>
                  </a:cubicBezTo>
                  <a:cubicBezTo>
                    <a:pt x="330199" y="583761"/>
                    <a:pt x="299095" y="553913"/>
                    <a:pt x="309048" y="519091"/>
                  </a:cubicBezTo>
                  <a:cubicBezTo>
                    <a:pt x="310292" y="514117"/>
                    <a:pt x="297850" y="502924"/>
                    <a:pt x="290385" y="496705"/>
                  </a:cubicBezTo>
                  <a:cubicBezTo>
                    <a:pt x="277944" y="489244"/>
                    <a:pt x="272967" y="478051"/>
                    <a:pt x="271723" y="464371"/>
                  </a:cubicBezTo>
                  <a:cubicBezTo>
                    <a:pt x="296606" y="450690"/>
                    <a:pt x="272967" y="430792"/>
                    <a:pt x="277944" y="412137"/>
                  </a:cubicBezTo>
                  <a:cubicBezTo>
                    <a:pt x="301583" y="412137"/>
                    <a:pt x="316513" y="437010"/>
                    <a:pt x="341396" y="433279"/>
                  </a:cubicBezTo>
                  <a:cubicBezTo>
                    <a:pt x="356327" y="432036"/>
                    <a:pt x="363792" y="444472"/>
                    <a:pt x="367524" y="458152"/>
                  </a:cubicBezTo>
                  <a:cubicBezTo>
                    <a:pt x="372501" y="471832"/>
                    <a:pt x="382454" y="470589"/>
                    <a:pt x="391163" y="463127"/>
                  </a:cubicBezTo>
                  <a:lnTo>
                    <a:pt x="409298" y="439276"/>
                  </a:lnTo>
                  <a:lnTo>
                    <a:pt x="406976" y="425254"/>
                  </a:lnTo>
                  <a:cubicBezTo>
                    <a:pt x="408213" y="404086"/>
                    <a:pt x="414399" y="384164"/>
                    <a:pt x="430481" y="369223"/>
                  </a:cubicBezTo>
                  <a:cubicBezTo>
                    <a:pt x="475017" y="360507"/>
                    <a:pt x="476255" y="358017"/>
                    <a:pt x="478729" y="324398"/>
                  </a:cubicBezTo>
                  <a:cubicBezTo>
                    <a:pt x="481203" y="295760"/>
                    <a:pt x="463883" y="269612"/>
                    <a:pt x="462646" y="240974"/>
                  </a:cubicBezTo>
                  <a:cubicBezTo>
                    <a:pt x="462646" y="233504"/>
                    <a:pt x="462646" y="233504"/>
                    <a:pt x="479966" y="240974"/>
                  </a:cubicBezTo>
                  <a:cubicBezTo>
                    <a:pt x="482440" y="240974"/>
                    <a:pt x="484914" y="245955"/>
                    <a:pt x="484914" y="245955"/>
                  </a:cubicBezTo>
                  <a:cubicBezTo>
                    <a:pt x="499760" y="232881"/>
                    <a:pt x="511512" y="228212"/>
                    <a:pt x="520791" y="231325"/>
                  </a:cubicBezTo>
                  <a:close/>
                  <a:moveTo>
                    <a:pt x="62159" y="106236"/>
                  </a:moveTo>
                  <a:cubicBezTo>
                    <a:pt x="67253" y="105625"/>
                    <a:pt x="72502" y="106847"/>
                    <a:pt x="77441" y="109289"/>
                  </a:cubicBezTo>
                  <a:cubicBezTo>
                    <a:pt x="82380" y="111731"/>
                    <a:pt x="86084" y="114173"/>
                    <a:pt x="92259" y="114173"/>
                  </a:cubicBezTo>
                  <a:cubicBezTo>
                    <a:pt x="105842" y="131270"/>
                    <a:pt x="86084" y="134933"/>
                    <a:pt x="78675" y="143481"/>
                  </a:cubicBezTo>
                  <a:cubicBezTo>
                    <a:pt x="50274" y="149587"/>
                    <a:pt x="20637" y="154472"/>
                    <a:pt x="14463" y="191106"/>
                  </a:cubicBezTo>
                  <a:cubicBezTo>
                    <a:pt x="-2825" y="178895"/>
                    <a:pt x="-355" y="159356"/>
                    <a:pt x="880" y="142260"/>
                  </a:cubicBezTo>
                  <a:cubicBezTo>
                    <a:pt x="9524" y="133712"/>
                    <a:pt x="21872" y="136154"/>
                    <a:pt x="32986" y="128827"/>
                  </a:cubicBezTo>
                  <a:lnTo>
                    <a:pt x="31751" y="128827"/>
                  </a:lnTo>
                  <a:cubicBezTo>
                    <a:pt x="35455" y="122722"/>
                    <a:pt x="41630" y="117837"/>
                    <a:pt x="47804" y="112952"/>
                  </a:cubicBezTo>
                  <a:lnTo>
                    <a:pt x="47804" y="114173"/>
                  </a:lnTo>
                  <a:cubicBezTo>
                    <a:pt x="52126" y="109289"/>
                    <a:pt x="57066" y="106847"/>
                    <a:pt x="62159" y="106236"/>
                  </a:cubicBezTo>
                  <a:close/>
                  <a:moveTo>
                    <a:pt x="205990" y="33502"/>
                  </a:moveTo>
                  <a:lnTo>
                    <a:pt x="207381" y="34459"/>
                  </a:lnTo>
                  <a:lnTo>
                    <a:pt x="207258" y="34743"/>
                  </a:lnTo>
                  <a:lnTo>
                    <a:pt x="205990" y="33502"/>
                  </a:lnTo>
                  <a:close/>
                  <a:moveTo>
                    <a:pt x="254177" y="0"/>
                  </a:moveTo>
                  <a:cubicBezTo>
                    <a:pt x="259250" y="3722"/>
                    <a:pt x="263054" y="3722"/>
                    <a:pt x="266858" y="3722"/>
                  </a:cubicBezTo>
                  <a:cubicBezTo>
                    <a:pt x="278271" y="11167"/>
                    <a:pt x="294756" y="8686"/>
                    <a:pt x="302365" y="23576"/>
                  </a:cubicBezTo>
                  <a:cubicBezTo>
                    <a:pt x="301097" y="26057"/>
                    <a:pt x="301097" y="31021"/>
                    <a:pt x="303633" y="34743"/>
                  </a:cubicBezTo>
                  <a:cubicBezTo>
                    <a:pt x="299829" y="75691"/>
                    <a:pt x="273199" y="53356"/>
                    <a:pt x="254177" y="52115"/>
                  </a:cubicBezTo>
                  <a:lnTo>
                    <a:pt x="252909" y="50874"/>
                  </a:lnTo>
                  <a:cubicBezTo>
                    <a:pt x="244350" y="38776"/>
                    <a:pt x="228657" y="44127"/>
                    <a:pt x="216531" y="40753"/>
                  </a:cubicBezTo>
                  <a:lnTo>
                    <a:pt x="207381" y="34459"/>
                  </a:lnTo>
                  <a:lnTo>
                    <a:pt x="221207" y="2481"/>
                  </a:lnTo>
                  <a:cubicBezTo>
                    <a:pt x="232620" y="1241"/>
                    <a:pt x="242765" y="1241"/>
                    <a:pt x="254177" y="0"/>
                  </a:cubicBezTo>
                  <a:close/>
                </a:path>
              </a:pathLst>
            </a:custGeom>
            <a:solidFill>
              <a:srgbClr val="FCDC61">
                <a:alpha val="20000"/>
              </a:srgbClr>
            </a:solidFill>
            <a:ln>
              <a:noFill/>
            </a:ln>
          </p:spPr>
          <p:txBody>
            <a:bodyPr anchorCtr="0" anchor="ctr" bIns="22850" lIns="45725" spcFirstLastPara="1" rIns="45725" wrap="square" tIns="2285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747993"/>
                </a:solidFill>
                <a:latin typeface="Jost Light"/>
                <a:ea typeface="Jost Light"/>
                <a:cs typeface="Jost Light"/>
                <a:sym typeface="Jost Light"/>
              </a:endParaRPr>
            </a:p>
          </p:txBody>
        </p:sp>
        <p:sp>
          <p:nvSpPr>
            <p:cNvPr id="1019" name="Google Shape;1019;g311d5cb9a0a_0_734"/>
            <p:cNvSpPr/>
            <p:nvPr/>
          </p:nvSpPr>
          <p:spPr>
            <a:xfrm>
              <a:off x="12220830" y="5844614"/>
              <a:ext cx="855904" cy="319101"/>
            </a:xfrm>
            <a:custGeom>
              <a:rect b="b" l="l" r="r" t="t"/>
              <a:pathLst>
                <a:path extrusionOk="0" h="686239" w="1850604">
                  <a:moveTo>
                    <a:pt x="1619748" y="285900"/>
                  </a:moveTo>
                  <a:lnTo>
                    <a:pt x="1621335" y="287142"/>
                  </a:lnTo>
                  <a:cubicBezTo>
                    <a:pt x="1625725" y="289329"/>
                    <a:pt x="1630370" y="290657"/>
                    <a:pt x="1635131" y="291594"/>
                  </a:cubicBezTo>
                  <a:lnTo>
                    <a:pt x="1652701" y="294446"/>
                  </a:lnTo>
                  <a:lnTo>
                    <a:pt x="1650032" y="291526"/>
                  </a:lnTo>
                  <a:cubicBezTo>
                    <a:pt x="1646502" y="289198"/>
                    <a:pt x="1642648" y="287857"/>
                    <a:pt x="1638603" y="287068"/>
                  </a:cubicBezTo>
                  <a:lnTo>
                    <a:pt x="1619748" y="285900"/>
                  </a:lnTo>
                  <a:close/>
                  <a:moveTo>
                    <a:pt x="9421" y="220738"/>
                  </a:moveTo>
                  <a:cubicBezTo>
                    <a:pt x="10599" y="225684"/>
                    <a:pt x="14132" y="228156"/>
                    <a:pt x="14132" y="233102"/>
                  </a:cubicBezTo>
                  <a:cubicBezTo>
                    <a:pt x="15310" y="245466"/>
                    <a:pt x="15310" y="257829"/>
                    <a:pt x="15310" y="268957"/>
                  </a:cubicBezTo>
                  <a:cubicBezTo>
                    <a:pt x="10599" y="264011"/>
                    <a:pt x="5888" y="259066"/>
                    <a:pt x="0" y="254120"/>
                  </a:cubicBezTo>
                  <a:cubicBezTo>
                    <a:pt x="0" y="246702"/>
                    <a:pt x="0" y="239284"/>
                    <a:pt x="1178" y="231865"/>
                  </a:cubicBezTo>
                  <a:cubicBezTo>
                    <a:pt x="2356" y="228156"/>
                    <a:pt x="5888" y="224447"/>
                    <a:pt x="9421" y="220738"/>
                  </a:cubicBezTo>
                  <a:close/>
                  <a:moveTo>
                    <a:pt x="41848" y="215240"/>
                  </a:moveTo>
                  <a:cubicBezTo>
                    <a:pt x="43116" y="215240"/>
                    <a:pt x="45653" y="218903"/>
                    <a:pt x="45653" y="221346"/>
                  </a:cubicBezTo>
                  <a:cubicBezTo>
                    <a:pt x="48189" y="226230"/>
                    <a:pt x="48189" y="231114"/>
                    <a:pt x="48189" y="235999"/>
                  </a:cubicBezTo>
                  <a:cubicBezTo>
                    <a:pt x="44384" y="232336"/>
                    <a:pt x="39311" y="231114"/>
                    <a:pt x="36775" y="226230"/>
                  </a:cubicBezTo>
                  <a:cubicBezTo>
                    <a:pt x="32970" y="221346"/>
                    <a:pt x="35507" y="217682"/>
                    <a:pt x="41848" y="215240"/>
                  </a:cubicBezTo>
                  <a:close/>
                  <a:moveTo>
                    <a:pt x="908563" y="213319"/>
                  </a:moveTo>
                  <a:lnTo>
                    <a:pt x="899722" y="221273"/>
                  </a:lnTo>
                  <a:lnTo>
                    <a:pt x="906175" y="223818"/>
                  </a:lnTo>
                  <a:cubicBezTo>
                    <a:pt x="908438" y="223447"/>
                    <a:pt x="909063" y="221377"/>
                    <a:pt x="909063" y="218644"/>
                  </a:cubicBezTo>
                  <a:lnTo>
                    <a:pt x="908563" y="213319"/>
                  </a:lnTo>
                  <a:close/>
                  <a:moveTo>
                    <a:pt x="914036" y="176515"/>
                  </a:moveTo>
                  <a:lnTo>
                    <a:pt x="909422" y="179197"/>
                  </a:lnTo>
                  <a:cubicBezTo>
                    <a:pt x="908487" y="182744"/>
                    <a:pt x="910669" y="187370"/>
                    <a:pt x="915655" y="192921"/>
                  </a:cubicBezTo>
                  <a:lnTo>
                    <a:pt x="914752" y="196273"/>
                  </a:lnTo>
                  <a:lnTo>
                    <a:pt x="920615" y="187557"/>
                  </a:lnTo>
                  <a:lnTo>
                    <a:pt x="914036" y="176515"/>
                  </a:lnTo>
                  <a:close/>
                  <a:moveTo>
                    <a:pt x="672397" y="170"/>
                  </a:moveTo>
                  <a:cubicBezTo>
                    <a:pt x="702473" y="2020"/>
                    <a:pt x="731770" y="18983"/>
                    <a:pt x="768547" y="52290"/>
                  </a:cubicBezTo>
                  <a:cubicBezTo>
                    <a:pt x="798468" y="78196"/>
                    <a:pt x="814674" y="58458"/>
                    <a:pt x="838361" y="51056"/>
                  </a:cubicBezTo>
                  <a:cubicBezTo>
                    <a:pt x="878255" y="38720"/>
                    <a:pt x="913162" y="7880"/>
                    <a:pt x="959289" y="10347"/>
                  </a:cubicBezTo>
                  <a:cubicBezTo>
                    <a:pt x="965834" y="45505"/>
                    <a:pt x="1009546" y="70948"/>
                    <a:pt x="1011533" y="107494"/>
                  </a:cubicBezTo>
                  <a:lnTo>
                    <a:pt x="998918" y="142352"/>
                  </a:lnTo>
                  <a:lnTo>
                    <a:pt x="1038010" y="159498"/>
                  </a:lnTo>
                  <a:cubicBezTo>
                    <a:pt x="1085545" y="176076"/>
                    <a:pt x="1134486" y="179122"/>
                    <a:pt x="1186939" y="157565"/>
                  </a:cubicBezTo>
                  <a:cubicBezTo>
                    <a:pt x="1205672" y="150067"/>
                    <a:pt x="1228152" y="146318"/>
                    <a:pt x="1241889" y="172561"/>
                  </a:cubicBezTo>
                  <a:cubicBezTo>
                    <a:pt x="1248134" y="186308"/>
                    <a:pt x="1233147" y="222549"/>
                    <a:pt x="1264369" y="210052"/>
                  </a:cubicBezTo>
                  <a:cubicBezTo>
                    <a:pt x="1295591" y="198805"/>
                    <a:pt x="1330560" y="193806"/>
                    <a:pt x="1356787" y="168812"/>
                  </a:cubicBezTo>
                  <a:cubicBezTo>
                    <a:pt x="1360533" y="165063"/>
                    <a:pt x="1340551" y="148817"/>
                    <a:pt x="1338053" y="135070"/>
                  </a:cubicBezTo>
                  <a:cubicBezTo>
                    <a:pt x="1336804" y="127572"/>
                    <a:pt x="1340551" y="121324"/>
                    <a:pt x="1346796" y="116325"/>
                  </a:cubicBezTo>
                  <a:cubicBezTo>
                    <a:pt x="1401746" y="117575"/>
                    <a:pt x="1455448" y="122573"/>
                    <a:pt x="1510399" y="120074"/>
                  </a:cubicBezTo>
                  <a:cubicBezTo>
                    <a:pt x="1539123" y="128822"/>
                    <a:pt x="1577839" y="141319"/>
                    <a:pt x="1531630" y="173811"/>
                  </a:cubicBezTo>
                  <a:cubicBezTo>
                    <a:pt x="1484173" y="207552"/>
                    <a:pt x="1537875" y="282534"/>
                    <a:pt x="1465439" y="301279"/>
                  </a:cubicBezTo>
                  <a:cubicBezTo>
                    <a:pt x="1517893" y="288782"/>
                    <a:pt x="1521639" y="218800"/>
                    <a:pt x="1580337" y="218800"/>
                  </a:cubicBezTo>
                  <a:cubicBezTo>
                    <a:pt x="1607812" y="230047"/>
                    <a:pt x="1571594" y="272536"/>
                    <a:pt x="1609061" y="277535"/>
                  </a:cubicBezTo>
                  <a:lnTo>
                    <a:pt x="1611608" y="279529"/>
                  </a:lnTo>
                  <a:lnTo>
                    <a:pt x="1605785" y="256454"/>
                  </a:lnTo>
                  <a:cubicBezTo>
                    <a:pt x="1607006" y="236256"/>
                    <a:pt x="1597237" y="227419"/>
                    <a:pt x="1582584" y="221107"/>
                  </a:cubicBezTo>
                  <a:cubicBezTo>
                    <a:pt x="1585026" y="214795"/>
                    <a:pt x="1586247" y="200908"/>
                    <a:pt x="1588690" y="200908"/>
                  </a:cubicBezTo>
                  <a:cubicBezTo>
                    <a:pt x="1630208" y="195859"/>
                    <a:pt x="1638756" y="166823"/>
                    <a:pt x="1639977" y="130213"/>
                  </a:cubicBezTo>
                  <a:cubicBezTo>
                    <a:pt x="1639977" y="125164"/>
                    <a:pt x="1642419" y="121377"/>
                    <a:pt x="1643640" y="116327"/>
                  </a:cubicBezTo>
                  <a:cubicBezTo>
                    <a:pt x="1666842" y="120114"/>
                    <a:pt x="1668063" y="140313"/>
                    <a:pt x="1672947" y="156724"/>
                  </a:cubicBezTo>
                  <a:cubicBezTo>
                    <a:pt x="1676611" y="166823"/>
                    <a:pt x="1670505" y="173135"/>
                    <a:pt x="1661957" y="181972"/>
                  </a:cubicBezTo>
                  <a:cubicBezTo>
                    <a:pt x="1636313" y="202171"/>
                    <a:pt x="1633871" y="219844"/>
                    <a:pt x="1643640" y="247617"/>
                  </a:cubicBezTo>
                  <a:cubicBezTo>
                    <a:pt x="1646082" y="255192"/>
                    <a:pt x="1650967" y="261504"/>
                    <a:pt x="1658294" y="251404"/>
                  </a:cubicBezTo>
                  <a:cubicBezTo>
                    <a:pt x="1661957" y="246355"/>
                    <a:pt x="1661957" y="240043"/>
                    <a:pt x="1665620" y="237518"/>
                  </a:cubicBezTo>
                  <a:cubicBezTo>
                    <a:pt x="1671726" y="233731"/>
                    <a:pt x="1675389" y="236256"/>
                    <a:pt x="1675389" y="243830"/>
                  </a:cubicBezTo>
                  <a:cubicBezTo>
                    <a:pt x="1674779" y="254561"/>
                    <a:pt x="1676000" y="265607"/>
                    <a:pt x="1674779" y="275706"/>
                  </a:cubicBezTo>
                  <a:lnTo>
                    <a:pt x="1662895" y="296100"/>
                  </a:lnTo>
                  <a:lnTo>
                    <a:pt x="1664012" y="296281"/>
                  </a:lnTo>
                  <a:cubicBezTo>
                    <a:pt x="1685243" y="307528"/>
                    <a:pt x="1688989" y="340020"/>
                    <a:pt x="1717714" y="340020"/>
                  </a:cubicBezTo>
                  <a:cubicBezTo>
                    <a:pt x="1718963" y="337520"/>
                    <a:pt x="1721460" y="336271"/>
                    <a:pt x="1722709" y="333771"/>
                  </a:cubicBezTo>
                  <a:cubicBezTo>
                    <a:pt x="1716465" y="336271"/>
                    <a:pt x="1711469" y="336271"/>
                    <a:pt x="1705225" y="333771"/>
                  </a:cubicBezTo>
                  <a:cubicBezTo>
                    <a:pt x="1696483" y="330022"/>
                    <a:pt x="1691487" y="322524"/>
                    <a:pt x="1687740" y="313776"/>
                  </a:cubicBezTo>
                  <a:cubicBezTo>
                    <a:pt x="1686492" y="306278"/>
                    <a:pt x="1686492" y="301279"/>
                    <a:pt x="1690238" y="295031"/>
                  </a:cubicBezTo>
                  <a:cubicBezTo>
                    <a:pt x="1693985" y="288782"/>
                    <a:pt x="1698980" y="283784"/>
                    <a:pt x="1703976" y="280035"/>
                  </a:cubicBezTo>
                  <a:cubicBezTo>
                    <a:pt x="1707723" y="278785"/>
                    <a:pt x="1710220" y="278785"/>
                    <a:pt x="1713967" y="277535"/>
                  </a:cubicBezTo>
                  <a:lnTo>
                    <a:pt x="1714187" y="277580"/>
                  </a:lnTo>
                  <a:lnTo>
                    <a:pt x="1721791" y="266013"/>
                  </a:lnTo>
                  <a:cubicBezTo>
                    <a:pt x="1729118" y="254868"/>
                    <a:pt x="1737666" y="243723"/>
                    <a:pt x="1716907" y="237531"/>
                  </a:cubicBezTo>
                  <a:cubicBezTo>
                    <a:pt x="1703474" y="232578"/>
                    <a:pt x="1692484" y="225147"/>
                    <a:pt x="1702253" y="210287"/>
                  </a:cubicBezTo>
                  <a:cubicBezTo>
                    <a:pt x="1716907" y="185520"/>
                    <a:pt x="1731560" y="161991"/>
                    <a:pt x="1752320" y="142177"/>
                  </a:cubicBezTo>
                  <a:cubicBezTo>
                    <a:pt x="1766973" y="127317"/>
                    <a:pt x="1770637" y="145892"/>
                    <a:pt x="1771858" y="158276"/>
                  </a:cubicBezTo>
                  <a:cubicBezTo>
                    <a:pt x="1786511" y="190473"/>
                    <a:pt x="1801165" y="222671"/>
                    <a:pt x="1771858" y="253630"/>
                  </a:cubicBezTo>
                  <a:lnTo>
                    <a:pt x="1756857" y="298096"/>
                  </a:lnTo>
                  <a:lnTo>
                    <a:pt x="1757678" y="298780"/>
                  </a:lnTo>
                  <a:lnTo>
                    <a:pt x="1773598" y="330642"/>
                  </a:lnTo>
                  <a:lnTo>
                    <a:pt x="1802365" y="330642"/>
                  </a:lnTo>
                  <a:cubicBezTo>
                    <a:pt x="1817208" y="331884"/>
                    <a:pt x="1827103" y="336852"/>
                    <a:pt x="1823392" y="355483"/>
                  </a:cubicBezTo>
                  <a:cubicBezTo>
                    <a:pt x="1820918" y="364178"/>
                    <a:pt x="1819681" y="375356"/>
                    <a:pt x="1820918" y="385293"/>
                  </a:cubicBezTo>
                  <a:cubicBezTo>
                    <a:pt x="1820918" y="406408"/>
                    <a:pt x="1833287" y="417587"/>
                    <a:pt x="1850604" y="426281"/>
                  </a:cubicBezTo>
                  <a:cubicBezTo>
                    <a:pt x="1839472" y="446154"/>
                    <a:pt x="1833287" y="468511"/>
                    <a:pt x="1834524" y="492110"/>
                  </a:cubicBezTo>
                  <a:cubicBezTo>
                    <a:pt x="1820918" y="490868"/>
                    <a:pt x="1807312" y="485900"/>
                    <a:pt x="1796180" y="489626"/>
                  </a:cubicBezTo>
                  <a:cubicBezTo>
                    <a:pt x="1751652" y="502047"/>
                    <a:pt x="1708360" y="503289"/>
                    <a:pt x="1663832" y="498321"/>
                  </a:cubicBezTo>
                  <a:cubicBezTo>
                    <a:pt x="1655173" y="495837"/>
                    <a:pt x="1644041" y="500805"/>
                    <a:pt x="1635383" y="515710"/>
                  </a:cubicBezTo>
                  <a:cubicBezTo>
                    <a:pt x="1670016" y="536825"/>
                    <a:pt x="1708360" y="548003"/>
                    <a:pt x="1746704" y="560424"/>
                  </a:cubicBezTo>
                  <a:cubicBezTo>
                    <a:pt x="1766495" y="567876"/>
                    <a:pt x="1788759" y="565392"/>
                    <a:pt x="1804839" y="584023"/>
                  </a:cubicBezTo>
                  <a:cubicBezTo>
                    <a:pt x="1803602" y="591476"/>
                    <a:pt x="1804839" y="600170"/>
                    <a:pt x="1802365" y="607622"/>
                  </a:cubicBezTo>
                  <a:cubicBezTo>
                    <a:pt x="1798654" y="621285"/>
                    <a:pt x="1804839" y="648611"/>
                    <a:pt x="1813497" y="662273"/>
                  </a:cubicBezTo>
                  <a:cubicBezTo>
                    <a:pt x="1817208" y="666000"/>
                    <a:pt x="1818445" y="672210"/>
                    <a:pt x="1817208" y="675936"/>
                  </a:cubicBezTo>
                  <a:cubicBezTo>
                    <a:pt x="1813497" y="689599"/>
                    <a:pt x="1807312" y="683388"/>
                    <a:pt x="1801128" y="678420"/>
                  </a:cubicBezTo>
                  <a:cubicBezTo>
                    <a:pt x="1793707" y="672210"/>
                    <a:pt x="1786285" y="675936"/>
                    <a:pt x="1780101" y="679662"/>
                  </a:cubicBezTo>
                  <a:cubicBezTo>
                    <a:pt x="1765258" y="692083"/>
                    <a:pt x="1759073" y="685873"/>
                    <a:pt x="1755362" y="669726"/>
                  </a:cubicBezTo>
                  <a:cubicBezTo>
                    <a:pt x="1749178" y="649853"/>
                    <a:pt x="1735572" y="662273"/>
                    <a:pt x="1724440" y="664758"/>
                  </a:cubicBezTo>
                  <a:cubicBezTo>
                    <a:pt x="1720729" y="663515"/>
                    <a:pt x="1718255" y="662273"/>
                    <a:pt x="1714545" y="659789"/>
                  </a:cubicBezTo>
                  <a:cubicBezTo>
                    <a:pt x="1700939" y="646127"/>
                    <a:pt x="1683622" y="636190"/>
                    <a:pt x="1663832" y="627496"/>
                  </a:cubicBezTo>
                  <a:cubicBezTo>
                    <a:pt x="1657647" y="623769"/>
                    <a:pt x="1652699" y="620043"/>
                    <a:pt x="1646515" y="616317"/>
                  </a:cubicBezTo>
                  <a:cubicBezTo>
                    <a:pt x="1636620" y="608865"/>
                    <a:pt x="1623014" y="601412"/>
                    <a:pt x="1610645" y="601412"/>
                  </a:cubicBezTo>
                  <a:cubicBezTo>
                    <a:pt x="1516640" y="600170"/>
                    <a:pt x="1516640" y="600170"/>
                    <a:pt x="1519114" y="513226"/>
                  </a:cubicBezTo>
                  <a:cubicBezTo>
                    <a:pt x="1520351" y="434975"/>
                    <a:pt x="1598276" y="381567"/>
                    <a:pt x="1673727" y="405166"/>
                  </a:cubicBezTo>
                  <a:cubicBezTo>
                    <a:pt x="1682385" y="407650"/>
                    <a:pt x="1694754" y="438702"/>
                    <a:pt x="1704649" y="405166"/>
                  </a:cubicBezTo>
                  <a:lnTo>
                    <a:pt x="1705719" y="404045"/>
                  </a:lnTo>
                  <a:lnTo>
                    <a:pt x="1703976" y="401254"/>
                  </a:lnTo>
                  <a:cubicBezTo>
                    <a:pt x="1702103" y="397818"/>
                    <a:pt x="1699605" y="395006"/>
                    <a:pt x="1693985" y="395006"/>
                  </a:cubicBezTo>
                  <a:lnTo>
                    <a:pt x="1661514" y="395006"/>
                  </a:lnTo>
                  <a:cubicBezTo>
                    <a:pt x="1650274" y="380010"/>
                    <a:pt x="1630292" y="375011"/>
                    <a:pt x="1614056" y="363764"/>
                  </a:cubicBezTo>
                  <a:cubicBezTo>
                    <a:pt x="1612808" y="357515"/>
                    <a:pt x="1612808" y="352517"/>
                    <a:pt x="1610310" y="347518"/>
                  </a:cubicBezTo>
                  <a:cubicBezTo>
                    <a:pt x="1607812" y="343769"/>
                    <a:pt x="1602817" y="340020"/>
                    <a:pt x="1599070" y="340020"/>
                  </a:cubicBezTo>
                  <a:cubicBezTo>
                    <a:pt x="1595323" y="338770"/>
                    <a:pt x="1587830" y="343769"/>
                    <a:pt x="1587830" y="347518"/>
                  </a:cubicBezTo>
                  <a:cubicBezTo>
                    <a:pt x="1587830" y="360015"/>
                    <a:pt x="1594074" y="375011"/>
                    <a:pt x="1587830" y="385009"/>
                  </a:cubicBezTo>
                  <a:cubicBezTo>
                    <a:pt x="1580337" y="400005"/>
                    <a:pt x="1560355" y="393757"/>
                    <a:pt x="1544119" y="396256"/>
                  </a:cubicBezTo>
                  <a:cubicBezTo>
                    <a:pt x="1534128" y="396256"/>
                    <a:pt x="1524137" y="398755"/>
                    <a:pt x="1514146" y="400005"/>
                  </a:cubicBezTo>
                  <a:cubicBezTo>
                    <a:pt x="1501657" y="377511"/>
                    <a:pt x="1534128" y="377511"/>
                    <a:pt x="1531630" y="361265"/>
                  </a:cubicBezTo>
                  <a:cubicBezTo>
                    <a:pt x="1530382" y="356266"/>
                    <a:pt x="1531630" y="350017"/>
                    <a:pt x="1527884" y="346268"/>
                  </a:cubicBezTo>
                  <a:cubicBezTo>
                    <a:pt x="1525386" y="343769"/>
                    <a:pt x="1516644" y="342519"/>
                    <a:pt x="1514146" y="343769"/>
                  </a:cubicBezTo>
                  <a:cubicBezTo>
                    <a:pt x="1505404" y="348768"/>
                    <a:pt x="1494164" y="353766"/>
                    <a:pt x="1489168" y="361265"/>
                  </a:cubicBezTo>
                  <a:cubicBezTo>
                    <a:pt x="1476679" y="380010"/>
                    <a:pt x="1461693" y="395006"/>
                    <a:pt x="1437964" y="395006"/>
                  </a:cubicBezTo>
                  <a:cubicBezTo>
                    <a:pt x="1419231" y="396256"/>
                    <a:pt x="1409240" y="407503"/>
                    <a:pt x="1400497" y="421250"/>
                  </a:cubicBezTo>
                  <a:cubicBezTo>
                    <a:pt x="1390506" y="436246"/>
                    <a:pt x="1375520" y="438745"/>
                    <a:pt x="1360533" y="444994"/>
                  </a:cubicBezTo>
                  <a:cubicBezTo>
                    <a:pt x="1335556" y="454991"/>
                    <a:pt x="1326813" y="442494"/>
                    <a:pt x="1321818" y="422499"/>
                  </a:cubicBezTo>
                  <a:cubicBezTo>
                    <a:pt x="1319320" y="418750"/>
                    <a:pt x="1313076" y="415001"/>
                    <a:pt x="1309329" y="411252"/>
                  </a:cubicBezTo>
                  <a:cubicBezTo>
                    <a:pt x="1300587" y="381260"/>
                    <a:pt x="1300587" y="381260"/>
                    <a:pt x="1261872" y="380010"/>
                  </a:cubicBezTo>
                  <a:cubicBezTo>
                    <a:pt x="1231898" y="385009"/>
                    <a:pt x="1200676" y="386258"/>
                    <a:pt x="1173201" y="405004"/>
                  </a:cubicBezTo>
                  <a:cubicBezTo>
                    <a:pt x="1149472" y="422499"/>
                    <a:pt x="1130739" y="391257"/>
                    <a:pt x="1107010" y="392507"/>
                  </a:cubicBezTo>
                  <a:cubicBezTo>
                    <a:pt x="1103264" y="407503"/>
                    <a:pt x="1100766" y="422499"/>
                    <a:pt x="1095770" y="437496"/>
                  </a:cubicBezTo>
                  <a:cubicBezTo>
                    <a:pt x="1089526" y="453742"/>
                    <a:pt x="1079535" y="469988"/>
                    <a:pt x="1070793" y="487483"/>
                  </a:cubicBezTo>
                  <a:cubicBezTo>
                    <a:pt x="1059553" y="508728"/>
                    <a:pt x="1035824" y="487483"/>
                    <a:pt x="1022086" y="501230"/>
                  </a:cubicBezTo>
                  <a:cubicBezTo>
                    <a:pt x="1015842" y="506229"/>
                    <a:pt x="1008349" y="508728"/>
                    <a:pt x="997109" y="516226"/>
                  </a:cubicBezTo>
                  <a:cubicBezTo>
                    <a:pt x="992113" y="488733"/>
                    <a:pt x="1008349" y="468738"/>
                    <a:pt x="1012095" y="447493"/>
                  </a:cubicBezTo>
                  <a:cubicBezTo>
                    <a:pt x="1014593" y="431247"/>
                    <a:pt x="1014593" y="429998"/>
                    <a:pt x="988367" y="428748"/>
                  </a:cubicBezTo>
                  <a:cubicBezTo>
                    <a:pt x="983371" y="428748"/>
                    <a:pt x="979624" y="432497"/>
                    <a:pt x="975878" y="428748"/>
                  </a:cubicBezTo>
                  <a:cubicBezTo>
                    <a:pt x="937162" y="392507"/>
                    <a:pt x="890954" y="370012"/>
                    <a:pt x="844745" y="347518"/>
                  </a:cubicBezTo>
                  <a:cubicBezTo>
                    <a:pt x="837252" y="330022"/>
                    <a:pt x="826012" y="318775"/>
                    <a:pt x="806030" y="315026"/>
                  </a:cubicBezTo>
                  <a:cubicBezTo>
                    <a:pt x="802283" y="315026"/>
                    <a:pt x="798537" y="310027"/>
                    <a:pt x="794790" y="306278"/>
                  </a:cubicBezTo>
                  <a:cubicBezTo>
                    <a:pt x="807279" y="293781"/>
                    <a:pt x="807279" y="276286"/>
                    <a:pt x="809776" y="258790"/>
                  </a:cubicBezTo>
                  <a:cubicBezTo>
                    <a:pt x="811025" y="255041"/>
                    <a:pt x="823514" y="253791"/>
                    <a:pt x="829759" y="251292"/>
                  </a:cubicBezTo>
                  <a:cubicBezTo>
                    <a:pt x="831632" y="256291"/>
                    <a:pt x="834364" y="259962"/>
                    <a:pt x="837701" y="262813"/>
                  </a:cubicBezTo>
                  <a:lnTo>
                    <a:pt x="840102" y="264182"/>
                  </a:lnTo>
                  <a:lnTo>
                    <a:pt x="846931" y="272693"/>
                  </a:lnTo>
                  <a:cubicBezTo>
                    <a:pt x="854112" y="278160"/>
                    <a:pt x="863479" y="281285"/>
                    <a:pt x="877216" y="280035"/>
                  </a:cubicBezTo>
                  <a:cubicBezTo>
                    <a:pt x="867850" y="275036"/>
                    <a:pt x="857858" y="272849"/>
                    <a:pt x="849272" y="269412"/>
                  </a:cubicBezTo>
                  <a:lnTo>
                    <a:pt x="840102" y="264182"/>
                  </a:lnTo>
                  <a:lnTo>
                    <a:pt x="829759" y="251292"/>
                  </a:lnTo>
                  <a:cubicBezTo>
                    <a:pt x="828510" y="237545"/>
                    <a:pt x="826012" y="225048"/>
                    <a:pt x="813523" y="218800"/>
                  </a:cubicBezTo>
                  <a:lnTo>
                    <a:pt x="813515" y="218742"/>
                  </a:lnTo>
                  <a:lnTo>
                    <a:pt x="813428" y="218827"/>
                  </a:lnTo>
                  <a:cubicBezTo>
                    <a:pt x="782261" y="222528"/>
                    <a:pt x="753587" y="215126"/>
                    <a:pt x="724914" y="199090"/>
                  </a:cubicBezTo>
                  <a:cubicBezTo>
                    <a:pt x="707460" y="189221"/>
                    <a:pt x="688760" y="180585"/>
                    <a:pt x="670060" y="171950"/>
                  </a:cubicBezTo>
                  <a:lnTo>
                    <a:pt x="674641" y="167150"/>
                  </a:lnTo>
                  <a:lnTo>
                    <a:pt x="667806" y="169757"/>
                  </a:lnTo>
                  <a:cubicBezTo>
                    <a:pt x="666562" y="187116"/>
                    <a:pt x="655365" y="197036"/>
                    <a:pt x="644167" y="208195"/>
                  </a:cubicBezTo>
                  <a:cubicBezTo>
                    <a:pt x="618040" y="231754"/>
                    <a:pt x="615551" y="235474"/>
                    <a:pt x="594400" y="210675"/>
                  </a:cubicBezTo>
                  <a:cubicBezTo>
                    <a:pt x="580715" y="194556"/>
                    <a:pt x="568273" y="195796"/>
                    <a:pt x="553343" y="193316"/>
                  </a:cubicBezTo>
                  <a:cubicBezTo>
                    <a:pt x="540901" y="192076"/>
                    <a:pt x="532192" y="199516"/>
                    <a:pt x="529704" y="210675"/>
                  </a:cubicBezTo>
                  <a:cubicBezTo>
                    <a:pt x="527215" y="223074"/>
                    <a:pt x="535925" y="229274"/>
                    <a:pt x="548366" y="228034"/>
                  </a:cubicBezTo>
                  <a:cubicBezTo>
                    <a:pt x="579470" y="225554"/>
                    <a:pt x="578226" y="247873"/>
                    <a:pt x="581959" y="268952"/>
                  </a:cubicBezTo>
                  <a:cubicBezTo>
                    <a:pt x="557075" y="266472"/>
                    <a:pt x="532192" y="263992"/>
                    <a:pt x="509797" y="265232"/>
                  </a:cubicBezTo>
                  <a:cubicBezTo>
                    <a:pt x="486158" y="266472"/>
                    <a:pt x="468740" y="262752"/>
                    <a:pt x="465007" y="235474"/>
                  </a:cubicBezTo>
                  <a:cubicBezTo>
                    <a:pt x="463763" y="230514"/>
                    <a:pt x="451321" y="221834"/>
                    <a:pt x="446344" y="223074"/>
                  </a:cubicBezTo>
                  <a:cubicBezTo>
                    <a:pt x="374183" y="247873"/>
                    <a:pt x="315707" y="208195"/>
                    <a:pt x="253499" y="185876"/>
                  </a:cubicBezTo>
                  <a:cubicBezTo>
                    <a:pt x="274649" y="162317"/>
                    <a:pt x="282114" y="137519"/>
                    <a:pt x="257231" y="110240"/>
                  </a:cubicBezTo>
                  <a:cubicBezTo>
                    <a:pt x="247278" y="97841"/>
                    <a:pt x="255987" y="86681"/>
                    <a:pt x="284603" y="74282"/>
                  </a:cubicBezTo>
                  <a:cubicBezTo>
                    <a:pt x="292068" y="81721"/>
                    <a:pt x="297044" y="91641"/>
                    <a:pt x="304509" y="97841"/>
                  </a:cubicBezTo>
                  <a:cubicBezTo>
                    <a:pt x="310730" y="102800"/>
                    <a:pt x="323172" y="101560"/>
                    <a:pt x="321928" y="92881"/>
                  </a:cubicBezTo>
                  <a:cubicBezTo>
                    <a:pt x="316951" y="64362"/>
                    <a:pt x="333125" y="69322"/>
                    <a:pt x="353032" y="63122"/>
                  </a:cubicBezTo>
                  <a:cubicBezTo>
                    <a:pt x="384136" y="53203"/>
                    <a:pt x="417729" y="42043"/>
                    <a:pt x="448833" y="33364"/>
                  </a:cubicBezTo>
                  <a:cubicBezTo>
                    <a:pt x="454432" y="30884"/>
                    <a:pt x="459719" y="30884"/>
                    <a:pt x="464385" y="32589"/>
                  </a:cubicBezTo>
                  <a:cubicBezTo>
                    <a:pt x="469051" y="34294"/>
                    <a:pt x="473094" y="37704"/>
                    <a:pt x="476205" y="42043"/>
                  </a:cubicBezTo>
                  <a:lnTo>
                    <a:pt x="479866" y="44888"/>
                  </a:lnTo>
                  <a:lnTo>
                    <a:pt x="493032" y="44888"/>
                  </a:lnTo>
                  <a:cubicBezTo>
                    <a:pt x="504252" y="32552"/>
                    <a:pt x="514225" y="18982"/>
                    <a:pt x="531679" y="36253"/>
                  </a:cubicBezTo>
                  <a:cubicBezTo>
                    <a:pt x="545392" y="49822"/>
                    <a:pt x="555366" y="49822"/>
                    <a:pt x="571572" y="38720"/>
                  </a:cubicBezTo>
                  <a:cubicBezTo>
                    <a:pt x="611466" y="11581"/>
                    <a:pt x="642321" y="-1681"/>
                    <a:pt x="672397" y="170"/>
                  </a:cubicBezTo>
                  <a:close/>
                </a:path>
              </a:pathLst>
            </a:custGeom>
            <a:solidFill>
              <a:srgbClr val="FCDC61">
                <a:alpha val="59609"/>
              </a:srgbClr>
            </a:solidFill>
            <a:ln>
              <a:noFill/>
            </a:ln>
          </p:spPr>
          <p:txBody>
            <a:bodyPr anchorCtr="0" anchor="ctr" bIns="22850" lIns="45725" spcFirstLastPara="1" rIns="45725" wrap="square" tIns="2285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747993"/>
                </a:solidFill>
                <a:latin typeface="Jost Light"/>
                <a:ea typeface="Jost Light"/>
                <a:cs typeface="Jost Light"/>
                <a:sym typeface="Jost Light"/>
              </a:endParaRPr>
            </a:p>
          </p:txBody>
        </p:sp>
      </p:grpSp>
      <p:grpSp>
        <p:nvGrpSpPr>
          <p:cNvPr id="1020" name="Google Shape;1020;g311d5cb9a0a_0_734"/>
          <p:cNvGrpSpPr/>
          <p:nvPr/>
        </p:nvGrpSpPr>
        <p:grpSpPr>
          <a:xfrm>
            <a:off x="4754869" y="2951276"/>
            <a:ext cx="840141" cy="762040"/>
            <a:chOff x="11081278" y="7390461"/>
            <a:chExt cx="1679947" cy="1524386"/>
          </a:xfrm>
        </p:grpSpPr>
        <p:sp>
          <p:nvSpPr>
            <p:cNvPr id="1021" name="Google Shape;1021;g311d5cb9a0a_0_734"/>
            <p:cNvSpPr/>
            <p:nvPr/>
          </p:nvSpPr>
          <p:spPr>
            <a:xfrm>
              <a:off x="11083817" y="7390461"/>
              <a:ext cx="1516096" cy="1476608"/>
            </a:xfrm>
            <a:custGeom>
              <a:rect b="b" l="l" r="r" t="t"/>
              <a:pathLst>
                <a:path extrusionOk="0" h="1476608" w="1516096">
                  <a:moveTo>
                    <a:pt x="602940" y="1432893"/>
                  </a:moveTo>
                  <a:lnTo>
                    <a:pt x="602558" y="1433079"/>
                  </a:lnTo>
                  <a:lnTo>
                    <a:pt x="601828" y="1433970"/>
                  </a:lnTo>
                  <a:lnTo>
                    <a:pt x="602140" y="1433799"/>
                  </a:lnTo>
                  <a:lnTo>
                    <a:pt x="602170" y="1433890"/>
                  </a:lnTo>
                  <a:lnTo>
                    <a:pt x="602681" y="1433301"/>
                  </a:lnTo>
                  <a:close/>
                  <a:moveTo>
                    <a:pt x="559119" y="1404914"/>
                  </a:moveTo>
                  <a:lnTo>
                    <a:pt x="558477" y="1405223"/>
                  </a:lnTo>
                  <a:lnTo>
                    <a:pt x="559119" y="1405827"/>
                  </a:lnTo>
                  <a:close/>
                  <a:moveTo>
                    <a:pt x="640058" y="1394036"/>
                  </a:moveTo>
                  <a:lnTo>
                    <a:pt x="641425" y="1394860"/>
                  </a:lnTo>
                  <a:lnTo>
                    <a:pt x="642268" y="1394036"/>
                  </a:lnTo>
                  <a:close/>
                  <a:moveTo>
                    <a:pt x="593753" y="1393049"/>
                  </a:moveTo>
                  <a:lnTo>
                    <a:pt x="593723" y="1393142"/>
                  </a:lnTo>
                  <a:lnTo>
                    <a:pt x="593752" y="1393116"/>
                  </a:lnTo>
                  <a:lnTo>
                    <a:pt x="593481" y="1394036"/>
                  </a:lnTo>
                  <a:lnTo>
                    <a:pt x="594111" y="1394141"/>
                  </a:lnTo>
                  <a:lnTo>
                    <a:pt x="593769" y="1393099"/>
                  </a:lnTo>
                  <a:lnTo>
                    <a:pt x="593752" y="1393116"/>
                  </a:lnTo>
                  <a:lnTo>
                    <a:pt x="593762" y="1393079"/>
                  </a:lnTo>
                  <a:close/>
                  <a:moveTo>
                    <a:pt x="542292" y="1337542"/>
                  </a:moveTo>
                  <a:lnTo>
                    <a:pt x="541527" y="1338597"/>
                  </a:lnTo>
                  <a:lnTo>
                    <a:pt x="539429" y="1341489"/>
                  </a:lnTo>
                  <a:lnTo>
                    <a:pt x="538854" y="1342067"/>
                  </a:lnTo>
                  <a:cubicBezTo>
                    <a:pt x="538854" y="1342067"/>
                    <a:pt x="540004" y="1340912"/>
                    <a:pt x="539429" y="1341490"/>
                  </a:cubicBezTo>
                  <a:lnTo>
                    <a:pt x="539429" y="1341489"/>
                  </a:lnTo>
                  <a:lnTo>
                    <a:pt x="540579" y="1340335"/>
                  </a:lnTo>
                  <a:lnTo>
                    <a:pt x="543095" y="1338145"/>
                  </a:lnTo>
                  <a:lnTo>
                    <a:pt x="543050" y="1338139"/>
                  </a:lnTo>
                  <a:lnTo>
                    <a:pt x="542449" y="1337666"/>
                  </a:lnTo>
                  <a:close/>
                  <a:moveTo>
                    <a:pt x="567447" y="1293416"/>
                  </a:moveTo>
                  <a:lnTo>
                    <a:pt x="564910" y="1293590"/>
                  </a:lnTo>
                  <a:lnTo>
                    <a:pt x="566548" y="1294479"/>
                  </a:lnTo>
                  <a:close/>
                  <a:moveTo>
                    <a:pt x="624165" y="1172671"/>
                  </a:moveTo>
                  <a:cubicBezTo>
                    <a:pt x="647751" y="1170936"/>
                    <a:pt x="665585" y="1188871"/>
                    <a:pt x="688597" y="1190028"/>
                  </a:cubicBezTo>
                  <a:cubicBezTo>
                    <a:pt x="695500" y="1192921"/>
                    <a:pt x="700678" y="1196392"/>
                    <a:pt x="702404" y="1204492"/>
                  </a:cubicBezTo>
                  <a:cubicBezTo>
                    <a:pt x="702404" y="1207964"/>
                    <a:pt x="701828" y="1211435"/>
                    <a:pt x="700678" y="1214906"/>
                  </a:cubicBezTo>
                  <a:cubicBezTo>
                    <a:pt x="683994" y="1232263"/>
                    <a:pt x="711033" y="1242677"/>
                    <a:pt x="707006" y="1257719"/>
                  </a:cubicBezTo>
                  <a:cubicBezTo>
                    <a:pt x="700678" y="1272762"/>
                    <a:pt x="682844" y="1264662"/>
                    <a:pt x="672489" y="1272762"/>
                  </a:cubicBezTo>
                  <a:cubicBezTo>
                    <a:pt x="676516" y="1283176"/>
                    <a:pt x="685145" y="1277390"/>
                    <a:pt x="690898" y="1279126"/>
                  </a:cubicBezTo>
                  <a:cubicBezTo>
                    <a:pt x="696651" y="1281440"/>
                    <a:pt x="704130" y="1282019"/>
                    <a:pt x="705280" y="1288962"/>
                  </a:cubicBezTo>
                  <a:cubicBezTo>
                    <a:pt x="706431" y="1295904"/>
                    <a:pt x="700103" y="1299954"/>
                    <a:pt x="694350" y="1302269"/>
                  </a:cubicBezTo>
                  <a:cubicBezTo>
                    <a:pt x="671698" y="1311381"/>
                    <a:pt x="649046" y="1324480"/>
                    <a:pt x="626779" y="1309395"/>
                  </a:cubicBezTo>
                  <a:lnTo>
                    <a:pt x="621342" y="1304663"/>
                  </a:lnTo>
                  <a:lnTo>
                    <a:pt x="621657" y="1313195"/>
                  </a:lnTo>
                  <a:lnTo>
                    <a:pt x="621345" y="1314423"/>
                  </a:lnTo>
                  <a:lnTo>
                    <a:pt x="636281" y="1315309"/>
                  </a:lnTo>
                  <a:cubicBezTo>
                    <a:pt x="641859" y="1316840"/>
                    <a:pt x="646377" y="1320632"/>
                    <a:pt x="648354" y="1329965"/>
                  </a:cubicBezTo>
                  <a:cubicBezTo>
                    <a:pt x="649483" y="1335216"/>
                    <a:pt x="657389" y="1334632"/>
                    <a:pt x="659649" y="1337549"/>
                  </a:cubicBezTo>
                  <a:cubicBezTo>
                    <a:pt x="662473" y="1341049"/>
                    <a:pt x="661766" y="1342361"/>
                    <a:pt x="660001" y="1343018"/>
                  </a:cubicBezTo>
                  <a:lnTo>
                    <a:pt x="655576" y="1344147"/>
                  </a:lnTo>
                  <a:lnTo>
                    <a:pt x="663059" y="1349573"/>
                  </a:lnTo>
                  <a:lnTo>
                    <a:pt x="664270" y="1351833"/>
                  </a:lnTo>
                  <a:lnTo>
                    <a:pt x="683653" y="1350674"/>
                  </a:lnTo>
                  <a:cubicBezTo>
                    <a:pt x="698054" y="1348396"/>
                    <a:pt x="701655" y="1347484"/>
                    <a:pt x="707082" y="1355631"/>
                  </a:cubicBezTo>
                  <a:lnTo>
                    <a:pt x="712362" y="1364927"/>
                  </a:lnTo>
                  <a:lnTo>
                    <a:pt x="717111" y="1364587"/>
                  </a:lnTo>
                  <a:cubicBezTo>
                    <a:pt x="719986" y="1365164"/>
                    <a:pt x="722861" y="1366319"/>
                    <a:pt x="725161" y="1367474"/>
                  </a:cubicBezTo>
                  <a:cubicBezTo>
                    <a:pt x="728036" y="1368629"/>
                    <a:pt x="729761" y="1367474"/>
                    <a:pt x="730336" y="1364587"/>
                  </a:cubicBezTo>
                  <a:cubicBezTo>
                    <a:pt x="759087" y="1366319"/>
                    <a:pt x="787838" y="1365741"/>
                    <a:pt x="802214" y="1397500"/>
                  </a:cubicBezTo>
                  <a:cubicBezTo>
                    <a:pt x="805664" y="1400387"/>
                    <a:pt x="809114" y="1402697"/>
                    <a:pt x="812564" y="1405584"/>
                  </a:cubicBezTo>
                  <a:cubicBezTo>
                    <a:pt x="815439" y="1409049"/>
                    <a:pt x="818889" y="1411358"/>
                    <a:pt x="822340" y="1414246"/>
                  </a:cubicBezTo>
                  <a:cubicBezTo>
                    <a:pt x="824065" y="1416555"/>
                    <a:pt x="825790" y="1419442"/>
                    <a:pt x="825790" y="1422330"/>
                  </a:cubicBezTo>
                  <a:cubicBezTo>
                    <a:pt x="825215" y="1428681"/>
                    <a:pt x="821189" y="1433301"/>
                    <a:pt x="816589" y="1436765"/>
                  </a:cubicBezTo>
                  <a:cubicBezTo>
                    <a:pt x="835565" y="1467947"/>
                    <a:pt x="835565" y="1467947"/>
                    <a:pt x="807389" y="1471411"/>
                  </a:cubicBezTo>
                  <a:cubicBezTo>
                    <a:pt x="795889" y="1470834"/>
                    <a:pt x="784388" y="1469679"/>
                    <a:pt x="772888" y="1469101"/>
                  </a:cubicBezTo>
                  <a:cubicBezTo>
                    <a:pt x="759662" y="1460440"/>
                    <a:pt x="747012" y="1461595"/>
                    <a:pt x="733786" y="1469101"/>
                  </a:cubicBezTo>
                  <a:cubicBezTo>
                    <a:pt x="714811" y="1469679"/>
                    <a:pt x="695260" y="1467947"/>
                    <a:pt x="677434" y="1476608"/>
                  </a:cubicBezTo>
                  <a:lnTo>
                    <a:pt x="676505" y="1471478"/>
                  </a:lnTo>
                  <a:lnTo>
                    <a:pt x="640537" y="1470323"/>
                  </a:lnTo>
                  <a:cubicBezTo>
                    <a:pt x="633581" y="1462701"/>
                    <a:pt x="621409" y="1466805"/>
                    <a:pt x="615033" y="1458010"/>
                  </a:cubicBezTo>
                  <a:lnTo>
                    <a:pt x="616179" y="1456886"/>
                  </a:lnTo>
                  <a:lnTo>
                    <a:pt x="614757" y="1456975"/>
                  </a:lnTo>
                  <a:lnTo>
                    <a:pt x="611881" y="1456975"/>
                  </a:lnTo>
                  <a:lnTo>
                    <a:pt x="609581" y="1455243"/>
                  </a:lnTo>
                  <a:lnTo>
                    <a:pt x="608900" y="1454659"/>
                  </a:lnTo>
                  <a:lnTo>
                    <a:pt x="609392" y="1456180"/>
                  </a:lnTo>
                  <a:cubicBezTo>
                    <a:pt x="604929" y="1455591"/>
                    <a:pt x="601024" y="1455001"/>
                    <a:pt x="597120" y="1454413"/>
                  </a:cubicBezTo>
                  <a:cubicBezTo>
                    <a:pt x="594888" y="1450879"/>
                    <a:pt x="592099" y="1449112"/>
                    <a:pt x="588194" y="1448523"/>
                  </a:cubicBezTo>
                  <a:cubicBezTo>
                    <a:pt x="588194" y="1446756"/>
                    <a:pt x="587636" y="1444400"/>
                    <a:pt x="587078" y="1442044"/>
                  </a:cubicBezTo>
                  <a:lnTo>
                    <a:pt x="587844" y="1441625"/>
                  </a:lnTo>
                  <a:lnTo>
                    <a:pt x="586581" y="1441385"/>
                  </a:lnTo>
                  <a:lnTo>
                    <a:pt x="586206" y="1440676"/>
                  </a:lnTo>
                  <a:lnTo>
                    <a:pt x="581993" y="1440297"/>
                  </a:lnTo>
                  <a:cubicBezTo>
                    <a:pt x="579647" y="1437397"/>
                    <a:pt x="577301" y="1434497"/>
                    <a:pt x="575541" y="1432176"/>
                  </a:cubicBezTo>
                  <a:cubicBezTo>
                    <a:pt x="573782" y="1418836"/>
                    <a:pt x="573782" y="1418836"/>
                    <a:pt x="559119" y="1417096"/>
                  </a:cubicBezTo>
                  <a:lnTo>
                    <a:pt x="559119" y="1415891"/>
                  </a:lnTo>
                  <a:lnTo>
                    <a:pt x="557830" y="1417710"/>
                  </a:lnTo>
                  <a:cubicBezTo>
                    <a:pt x="554954" y="1420020"/>
                    <a:pt x="552079" y="1422330"/>
                    <a:pt x="549204" y="1424062"/>
                  </a:cubicBezTo>
                  <a:cubicBezTo>
                    <a:pt x="540004" y="1424639"/>
                    <a:pt x="530804" y="1425217"/>
                    <a:pt x="521603" y="1425217"/>
                  </a:cubicBezTo>
                  <a:cubicBezTo>
                    <a:pt x="521028" y="1423484"/>
                    <a:pt x="520453" y="1421752"/>
                    <a:pt x="519878" y="1420020"/>
                  </a:cubicBezTo>
                  <a:cubicBezTo>
                    <a:pt x="512978" y="1418865"/>
                    <a:pt x="506078" y="1418287"/>
                    <a:pt x="499177" y="1417710"/>
                  </a:cubicBezTo>
                  <a:cubicBezTo>
                    <a:pt x="498027" y="1417710"/>
                    <a:pt x="496302" y="1417710"/>
                    <a:pt x="495152" y="1417710"/>
                  </a:cubicBezTo>
                  <a:cubicBezTo>
                    <a:pt x="491702" y="1416555"/>
                    <a:pt x="487677" y="1414823"/>
                    <a:pt x="483652" y="1414823"/>
                  </a:cubicBezTo>
                  <a:cubicBezTo>
                    <a:pt x="480777" y="1414246"/>
                    <a:pt x="479052" y="1413668"/>
                    <a:pt x="477326" y="1411358"/>
                  </a:cubicBezTo>
                  <a:lnTo>
                    <a:pt x="462147" y="1382003"/>
                  </a:lnTo>
                  <a:lnTo>
                    <a:pt x="461934" y="1382110"/>
                  </a:lnTo>
                  <a:cubicBezTo>
                    <a:pt x="451003" y="1371696"/>
                    <a:pt x="438347" y="1365332"/>
                    <a:pt x="422814" y="1367067"/>
                  </a:cubicBezTo>
                  <a:cubicBezTo>
                    <a:pt x="412459" y="1368224"/>
                    <a:pt x="402104" y="1372853"/>
                    <a:pt x="402104" y="1384424"/>
                  </a:cubicBezTo>
                  <a:cubicBezTo>
                    <a:pt x="401528" y="1400045"/>
                    <a:pt x="391749" y="1398309"/>
                    <a:pt x="381969" y="1398309"/>
                  </a:cubicBezTo>
                  <a:cubicBezTo>
                    <a:pt x="383120" y="1392524"/>
                    <a:pt x="386571" y="1387317"/>
                    <a:pt x="383695" y="1380952"/>
                  </a:cubicBezTo>
                  <a:cubicBezTo>
                    <a:pt x="380818" y="1376903"/>
                    <a:pt x="379668" y="1369381"/>
                    <a:pt x="373340" y="1373431"/>
                  </a:cubicBezTo>
                  <a:cubicBezTo>
                    <a:pt x="359533" y="1382688"/>
                    <a:pt x="350904" y="1376903"/>
                    <a:pt x="343425" y="1365332"/>
                  </a:cubicBezTo>
                  <a:cubicBezTo>
                    <a:pt x="339973" y="1360125"/>
                    <a:pt x="336521" y="1354917"/>
                    <a:pt x="334220" y="1349710"/>
                  </a:cubicBezTo>
                  <a:cubicBezTo>
                    <a:pt x="333070" y="1348553"/>
                    <a:pt x="335946" y="1345661"/>
                    <a:pt x="337097" y="1343925"/>
                  </a:cubicBezTo>
                  <a:cubicBezTo>
                    <a:pt x="337672" y="1343346"/>
                    <a:pt x="339973" y="1342768"/>
                    <a:pt x="340548" y="1343346"/>
                  </a:cubicBezTo>
                  <a:cubicBezTo>
                    <a:pt x="343425" y="1345082"/>
                    <a:pt x="346301" y="1347975"/>
                    <a:pt x="349753" y="1349132"/>
                  </a:cubicBezTo>
                  <a:cubicBezTo>
                    <a:pt x="350904" y="1349710"/>
                    <a:pt x="354930" y="1348553"/>
                    <a:pt x="356081" y="1347975"/>
                  </a:cubicBezTo>
                  <a:cubicBezTo>
                    <a:pt x="356656" y="1344503"/>
                    <a:pt x="357807" y="1340453"/>
                    <a:pt x="356656" y="1337561"/>
                  </a:cubicBezTo>
                  <a:cubicBezTo>
                    <a:pt x="355506" y="1332353"/>
                    <a:pt x="350328" y="1331197"/>
                    <a:pt x="345151" y="1330039"/>
                  </a:cubicBezTo>
                  <a:cubicBezTo>
                    <a:pt x="337672" y="1327725"/>
                    <a:pt x="333070" y="1323097"/>
                    <a:pt x="329618" y="1315575"/>
                  </a:cubicBezTo>
                  <a:cubicBezTo>
                    <a:pt x="327892" y="1316733"/>
                    <a:pt x="325591" y="1317889"/>
                    <a:pt x="323290" y="1318468"/>
                  </a:cubicBezTo>
                  <a:cubicBezTo>
                    <a:pt x="312934" y="1319625"/>
                    <a:pt x="310058" y="1316733"/>
                    <a:pt x="314660" y="1309211"/>
                  </a:cubicBezTo>
                  <a:cubicBezTo>
                    <a:pt x="319838" y="1302269"/>
                    <a:pt x="316386" y="1298797"/>
                    <a:pt x="314660" y="1293590"/>
                  </a:cubicBezTo>
                  <a:cubicBezTo>
                    <a:pt x="320988" y="1292433"/>
                    <a:pt x="327317" y="1290697"/>
                    <a:pt x="328467" y="1283754"/>
                  </a:cubicBezTo>
                  <a:cubicBezTo>
                    <a:pt x="331344" y="1262348"/>
                    <a:pt x="334220" y="1240941"/>
                    <a:pt x="337097" y="1218956"/>
                  </a:cubicBezTo>
                  <a:lnTo>
                    <a:pt x="337097" y="1204492"/>
                  </a:lnTo>
                  <a:cubicBezTo>
                    <a:pt x="341699" y="1204492"/>
                    <a:pt x="346877" y="1205071"/>
                    <a:pt x="351479" y="1204492"/>
                  </a:cubicBezTo>
                  <a:cubicBezTo>
                    <a:pt x="369313" y="1201021"/>
                    <a:pt x="384845" y="1201021"/>
                    <a:pt x="392324" y="1221849"/>
                  </a:cubicBezTo>
                  <a:cubicBezTo>
                    <a:pt x="394050" y="1227635"/>
                    <a:pt x="404405" y="1226477"/>
                    <a:pt x="407281" y="1221849"/>
                  </a:cubicBezTo>
                  <a:cubicBezTo>
                    <a:pt x="416486" y="1208542"/>
                    <a:pt x="424540" y="1195814"/>
                    <a:pt x="433170" y="1182507"/>
                  </a:cubicBezTo>
                  <a:cubicBezTo>
                    <a:pt x="469413" y="1184821"/>
                    <a:pt x="505656" y="1189449"/>
                    <a:pt x="539022" y="1203913"/>
                  </a:cubicBezTo>
                  <a:cubicBezTo>
                    <a:pt x="548227" y="1207964"/>
                    <a:pt x="556856" y="1211435"/>
                    <a:pt x="570663" y="1212592"/>
                  </a:cubicBezTo>
                  <a:cubicBezTo>
                    <a:pt x="560883" y="1205649"/>
                    <a:pt x="551679" y="1201021"/>
                    <a:pt x="556856" y="1190607"/>
                  </a:cubicBezTo>
                  <a:cubicBezTo>
                    <a:pt x="561458" y="1180192"/>
                    <a:pt x="571814" y="1176143"/>
                    <a:pt x="581594" y="1180192"/>
                  </a:cubicBezTo>
                  <a:cubicBezTo>
                    <a:pt x="597701" y="1187135"/>
                    <a:pt x="611508" y="1185400"/>
                    <a:pt x="624165" y="1172671"/>
                  </a:cubicBezTo>
                  <a:close/>
                  <a:moveTo>
                    <a:pt x="808785" y="1035837"/>
                  </a:moveTo>
                  <a:lnTo>
                    <a:pt x="804872" y="1041229"/>
                  </a:lnTo>
                  <a:cubicBezTo>
                    <a:pt x="803755" y="1042094"/>
                    <a:pt x="802477" y="1042634"/>
                    <a:pt x="800938" y="1042670"/>
                  </a:cubicBezTo>
                  <a:lnTo>
                    <a:pt x="798929" y="1042091"/>
                  </a:lnTo>
                  <a:lnTo>
                    <a:pt x="811344" y="1055356"/>
                  </a:lnTo>
                  <a:cubicBezTo>
                    <a:pt x="817219" y="1060550"/>
                    <a:pt x="824327" y="1063580"/>
                    <a:pt x="835351" y="1060117"/>
                  </a:cubicBezTo>
                  <a:cubicBezTo>
                    <a:pt x="826358" y="1060117"/>
                    <a:pt x="820121" y="1057376"/>
                    <a:pt x="815841" y="1052759"/>
                  </a:cubicBezTo>
                  <a:close/>
                  <a:moveTo>
                    <a:pt x="696701" y="1032520"/>
                  </a:moveTo>
                  <a:lnTo>
                    <a:pt x="695111" y="1032939"/>
                  </a:lnTo>
                  <a:cubicBezTo>
                    <a:pt x="693311" y="1034021"/>
                    <a:pt x="691438" y="1035606"/>
                    <a:pt x="690573" y="1037048"/>
                  </a:cubicBezTo>
                  <a:cubicBezTo>
                    <a:pt x="689709" y="1038778"/>
                    <a:pt x="689997" y="1040508"/>
                    <a:pt x="690934" y="1042022"/>
                  </a:cubicBezTo>
                  <a:lnTo>
                    <a:pt x="692989" y="1043800"/>
                  </a:lnTo>
                  <a:lnTo>
                    <a:pt x="694631" y="1035488"/>
                  </a:lnTo>
                  <a:close/>
                  <a:moveTo>
                    <a:pt x="1173841" y="1030016"/>
                  </a:moveTo>
                  <a:lnTo>
                    <a:pt x="1169661" y="1030615"/>
                  </a:lnTo>
                  <a:lnTo>
                    <a:pt x="1174607" y="1030299"/>
                  </a:lnTo>
                  <a:close/>
                  <a:moveTo>
                    <a:pt x="814337" y="938012"/>
                  </a:moveTo>
                  <a:lnTo>
                    <a:pt x="807994" y="939132"/>
                  </a:lnTo>
                  <a:cubicBezTo>
                    <a:pt x="803383" y="939132"/>
                    <a:pt x="809147" y="937402"/>
                    <a:pt x="804536" y="939132"/>
                  </a:cubicBezTo>
                  <a:cubicBezTo>
                    <a:pt x="803959" y="939708"/>
                    <a:pt x="806841" y="939132"/>
                    <a:pt x="807994" y="939708"/>
                  </a:cubicBezTo>
                  <a:cubicBezTo>
                    <a:pt x="811453" y="938555"/>
                    <a:pt x="812030" y="946628"/>
                    <a:pt x="816641" y="942015"/>
                  </a:cubicBezTo>
                  <a:lnTo>
                    <a:pt x="815611" y="938922"/>
                  </a:lnTo>
                  <a:close/>
                  <a:moveTo>
                    <a:pt x="1268692" y="907402"/>
                  </a:moveTo>
                  <a:lnTo>
                    <a:pt x="1268234" y="908392"/>
                  </a:lnTo>
                  <a:lnTo>
                    <a:pt x="1269183" y="907954"/>
                  </a:lnTo>
                  <a:close/>
                  <a:moveTo>
                    <a:pt x="641491" y="904342"/>
                  </a:moveTo>
                  <a:cubicBezTo>
                    <a:pt x="642067" y="904414"/>
                    <a:pt x="642930" y="904989"/>
                    <a:pt x="641779" y="907289"/>
                  </a:cubicBezTo>
                  <a:lnTo>
                    <a:pt x="641435" y="907418"/>
                  </a:lnTo>
                  <a:lnTo>
                    <a:pt x="643819" y="907418"/>
                  </a:lnTo>
                  <a:lnTo>
                    <a:pt x="642930" y="904414"/>
                  </a:lnTo>
                  <a:cubicBezTo>
                    <a:pt x="640628" y="904701"/>
                    <a:pt x="640916" y="904270"/>
                    <a:pt x="641491" y="904342"/>
                  </a:cubicBezTo>
                  <a:close/>
                  <a:moveTo>
                    <a:pt x="1161541" y="887053"/>
                  </a:moveTo>
                  <a:cubicBezTo>
                    <a:pt x="1160389" y="887053"/>
                    <a:pt x="1159238" y="887633"/>
                    <a:pt x="1158086" y="888214"/>
                  </a:cubicBezTo>
                  <a:cubicBezTo>
                    <a:pt x="1146859" y="897352"/>
                    <a:pt x="1145995" y="912692"/>
                    <a:pt x="1139707" y="924931"/>
                  </a:cubicBezTo>
                  <a:lnTo>
                    <a:pt x="1135475" y="930225"/>
                  </a:lnTo>
                  <a:lnTo>
                    <a:pt x="1144611" y="920523"/>
                  </a:lnTo>
                  <a:cubicBezTo>
                    <a:pt x="1158236" y="909108"/>
                    <a:pt x="1166904" y="916033"/>
                    <a:pt x="1201575" y="943734"/>
                  </a:cubicBezTo>
                  <a:cubicBezTo>
                    <a:pt x="1204464" y="943157"/>
                    <a:pt x="1206775" y="942579"/>
                    <a:pt x="1208509" y="941425"/>
                  </a:cubicBezTo>
                  <a:cubicBezTo>
                    <a:pt x="1210821" y="938540"/>
                    <a:pt x="1211831" y="935222"/>
                    <a:pt x="1212915" y="931975"/>
                  </a:cubicBezTo>
                  <a:lnTo>
                    <a:pt x="1216077" y="926084"/>
                  </a:lnTo>
                  <a:lnTo>
                    <a:pt x="1209330" y="926509"/>
                  </a:lnTo>
                  <a:cubicBezTo>
                    <a:pt x="1200693" y="922447"/>
                    <a:pt x="1192633" y="918385"/>
                    <a:pt x="1183420" y="919546"/>
                  </a:cubicBezTo>
                  <a:cubicBezTo>
                    <a:pt x="1170753" y="912583"/>
                    <a:pt x="1150026" y="912583"/>
                    <a:pt x="1159238" y="888794"/>
                  </a:cubicBezTo>
                  <a:cubicBezTo>
                    <a:pt x="1162693" y="886473"/>
                    <a:pt x="1157511" y="889954"/>
                    <a:pt x="1161541" y="887053"/>
                  </a:cubicBezTo>
                  <a:close/>
                  <a:moveTo>
                    <a:pt x="1472995" y="817055"/>
                  </a:moveTo>
                  <a:cubicBezTo>
                    <a:pt x="1475026" y="817055"/>
                    <a:pt x="1476767" y="817629"/>
                    <a:pt x="1477347" y="819067"/>
                  </a:cubicBezTo>
                  <a:cubicBezTo>
                    <a:pt x="1481409" y="829413"/>
                    <a:pt x="1488373" y="829413"/>
                    <a:pt x="1496498" y="825389"/>
                  </a:cubicBezTo>
                  <a:cubicBezTo>
                    <a:pt x="1510427" y="829413"/>
                    <a:pt x="1510427" y="829413"/>
                    <a:pt x="1511587" y="847807"/>
                  </a:cubicBezTo>
                  <a:cubicBezTo>
                    <a:pt x="1509846" y="848382"/>
                    <a:pt x="1507525" y="851255"/>
                    <a:pt x="1505784" y="851255"/>
                  </a:cubicBezTo>
                  <a:cubicBezTo>
                    <a:pt x="1495918" y="849531"/>
                    <a:pt x="1487793" y="848956"/>
                    <a:pt x="1493016" y="862751"/>
                  </a:cubicBezTo>
                  <a:cubicBezTo>
                    <a:pt x="1496498" y="871373"/>
                    <a:pt x="1493597" y="873098"/>
                    <a:pt x="1484891" y="871373"/>
                  </a:cubicBezTo>
                  <a:cubicBezTo>
                    <a:pt x="1479088" y="870224"/>
                    <a:pt x="1472704" y="870224"/>
                    <a:pt x="1466901" y="869649"/>
                  </a:cubicBezTo>
                  <a:cubicBezTo>
                    <a:pt x="1459937" y="862177"/>
                    <a:pt x="1447750" y="879421"/>
                    <a:pt x="1442527" y="865051"/>
                  </a:cubicBezTo>
                  <a:cubicBezTo>
                    <a:pt x="1438464" y="854129"/>
                    <a:pt x="1446589" y="847232"/>
                    <a:pt x="1454713" y="842059"/>
                  </a:cubicBezTo>
                  <a:cubicBezTo>
                    <a:pt x="1461678" y="838035"/>
                    <a:pt x="1464579" y="832287"/>
                    <a:pt x="1466901" y="825389"/>
                  </a:cubicBezTo>
                  <a:lnTo>
                    <a:pt x="1466901" y="818492"/>
                  </a:lnTo>
                  <a:cubicBezTo>
                    <a:pt x="1468642" y="817629"/>
                    <a:pt x="1470963" y="817055"/>
                    <a:pt x="1472995" y="817055"/>
                  </a:cubicBezTo>
                  <a:close/>
                  <a:moveTo>
                    <a:pt x="1322757" y="727491"/>
                  </a:moveTo>
                  <a:lnTo>
                    <a:pt x="1334410" y="746333"/>
                  </a:lnTo>
                  <a:lnTo>
                    <a:pt x="1334776" y="747436"/>
                  </a:lnTo>
                  <a:lnTo>
                    <a:pt x="1335379" y="752130"/>
                  </a:lnTo>
                  <a:lnTo>
                    <a:pt x="1334848" y="770427"/>
                  </a:lnTo>
                  <a:cubicBezTo>
                    <a:pt x="1330242" y="787254"/>
                    <a:pt x="1314696" y="773909"/>
                    <a:pt x="1302605" y="772748"/>
                  </a:cubicBezTo>
                  <a:cubicBezTo>
                    <a:pt x="1304332" y="792476"/>
                    <a:pt x="1295696" y="813945"/>
                    <a:pt x="1319878" y="824969"/>
                  </a:cubicBezTo>
                  <a:lnTo>
                    <a:pt x="1321280" y="827894"/>
                  </a:lnTo>
                  <a:lnTo>
                    <a:pt x="1321189" y="826582"/>
                  </a:lnTo>
                  <a:lnTo>
                    <a:pt x="1321189" y="819079"/>
                  </a:lnTo>
                  <a:cubicBezTo>
                    <a:pt x="1323500" y="819079"/>
                    <a:pt x="1325812" y="819079"/>
                    <a:pt x="1328123" y="819079"/>
                  </a:cubicBezTo>
                  <a:lnTo>
                    <a:pt x="1331590" y="820233"/>
                  </a:lnTo>
                  <a:lnTo>
                    <a:pt x="1332169" y="823119"/>
                  </a:lnTo>
                  <a:lnTo>
                    <a:pt x="1332746" y="820233"/>
                  </a:lnTo>
                  <a:lnTo>
                    <a:pt x="1335635" y="819079"/>
                  </a:lnTo>
                  <a:cubicBezTo>
                    <a:pt x="1348348" y="816193"/>
                    <a:pt x="1354705" y="823119"/>
                    <a:pt x="1358171" y="834084"/>
                  </a:cubicBezTo>
                  <a:lnTo>
                    <a:pt x="1366650" y="842616"/>
                  </a:lnTo>
                  <a:lnTo>
                    <a:pt x="1359211" y="827541"/>
                  </a:lnTo>
                  <a:cubicBezTo>
                    <a:pt x="1354597" y="815435"/>
                    <a:pt x="1354597" y="802754"/>
                    <a:pt x="1359788" y="790649"/>
                  </a:cubicBezTo>
                  <a:lnTo>
                    <a:pt x="1361113" y="789427"/>
                  </a:lnTo>
                  <a:lnTo>
                    <a:pt x="1351492" y="791560"/>
                  </a:lnTo>
                  <a:cubicBezTo>
                    <a:pt x="1342693" y="790881"/>
                    <a:pt x="1341182" y="781307"/>
                    <a:pt x="1337727" y="770427"/>
                  </a:cubicBezTo>
                  <a:lnTo>
                    <a:pt x="1335379" y="752130"/>
                  </a:lnTo>
                  <a:lnTo>
                    <a:pt x="1335496" y="748089"/>
                  </a:lnTo>
                  <a:lnTo>
                    <a:pt x="1334410" y="746333"/>
                  </a:lnTo>
                  <a:lnTo>
                    <a:pt x="1331169" y="736565"/>
                  </a:lnTo>
                  <a:cubicBezTo>
                    <a:pt x="1329306" y="733184"/>
                    <a:pt x="1326643" y="730102"/>
                    <a:pt x="1322757" y="727491"/>
                  </a:cubicBezTo>
                  <a:close/>
                  <a:moveTo>
                    <a:pt x="1372345" y="721616"/>
                  </a:moveTo>
                  <a:cubicBezTo>
                    <a:pt x="1371985" y="722414"/>
                    <a:pt x="1371985" y="724009"/>
                    <a:pt x="1371697" y="725169"/>
                  </a:cubicBezTo>
                  <a:cubicBezTo>
                    <a:pt x="1356583" y="740836"/>
                    <a:pt x="1365760" y="757155"/>
                    <a:pt x="1369592" y="773147"/>
                  </a:cubicBezTo>
                  <a:lnTo>
                    <a:pt x="1370198" y="783205"/>
                  </a:lnTo>
                  <a:lnTo>
                    <a:pt x="1374857" y="782363"/>
                  </a:lnTo>
                  <a:cubicBezTo>
                    <a:pt x="1377380" y="782147"/>
                    <a:pt x="1379110" y="781714"/>
                    <a:pt x="1377668" y="779697"/>
                  </a:cubicBezTo>
                  <a:cubicBezTo>
                    <a:pt x="1366132" y="760963"/>
                    <a:pt x="1367430" y="751164"/>
                    <a:pt x="1374640" y="745472"/>
                  </a:cubicBezTo>
                  <a:lnTo>
                    <a:pt x="1388540" y="739613"/>
                  </a:lnTo>
                  <a:lnTo>
                    <a:pt x="1382079" y="733384"/>
                  </a:lnTo>
                  <a:cubicBezTo>
                    <a:pt x="1379578" y="730210"/>
                    <a:pt x="1377311" y="726620"/>
                    <a:pt x="1375152" y="722849"/>
                  </a:cubicBezTo>
                  <a:cubicBezTo>
                    <a:pt x="1373425" y="720818"/>
                    <a:pt x="1372705" y="720818"/>
                    <a:pt x="1372345" y="721616"/>
                  </a:cubicBezTo>
                  <a:close/>
                  <a:moveTo>
                    <a:pt x="1438405" y="677939"/>
                  </a:moveTo>
                  <a:lnTo>
                    <a:pt x="1437452" y="678226"/>
                  </a:lnTo>
                  <a:lnTo>
                    <a:pt x="1437208" y="679635"/>
                  </a:lnTo>
                  <a:close/>
                  <a:moveTo>
                    <a:pt x="1378535" y="476766"/>
                  </a:moveTo>
                  <a:cubicBezTo>
                    <a:pt x="1383126" y="477924"/>
                    <a:pt x="1388865" y="480820"/>
                    <a:pt x="1392882" y="479661"/>
                  </a:cubicBezTo>
                  <a:cubicBezTo>
                    <a:pt x="1402064" y="477345"/>
                    <a:pt x="1406655" y="480240"/>
                    <a:pt x="1408376" y="488927"/>
                  </a:cubicBezTo>
                  <a:cubicBezTo>
                    <a:pt x="1410098" y="495878"/>
                    <a:pt x="1415837" y="495298"/>
                    <a:pt x="1419854" y="492403"/>
                  </a:cubicBezTo>
                  <a:cubicBezTo>
                    <a:pt x="1428462" y="487190"/>
                    <a:pt x="1436496" y="481978"/>
                    <a:pt x="1445105" y="476766"/>
                  </a:cubicBezTo>
                  <a:cubicBezTo>
                    <a:pt x="1443383" y="484294"/>
                    <a:pt x="1452565" y="492982"/>
                    <a:pt x="1443383" y="499931"/>
                  </a:cubicBezTo>
                  <a:cubicBezTo>
                    <a:pt x="1433627" y="506882"/>
                    <a:pt x="1452565" y="516148"/>
                    <a:pt x="1442235" y="520202"/>
                  </a:cubicBezTo>
                  <a:cubicBezTo>
                    <a:pt x="1432479" y="524256"/>
                    <a:pt x="1435349" y="531206"/>
                    <a:pt x="1433053" y="537576"/>
                  </a:cubicBezTo>
                  <a:cubicBezTo>
                    <a:pt x="1431331" y="544526"/>
                    <a:pt x="1433627" y="549159"/>
                    <a:pt x="1441661" y="548580"/>
                  </a:cubicBezTo>
                  <a:cubicBezTo>
                    <a:pt x="1449409" y="547712"/>
                    <a:pt x="1451561" y="550318"/>
                    <a:pt x="1452063" y="554010"/>
                  </a:cubicBezTo>
                  <a:lnTo>
                    <a:pt x="1452514" y="564739"/>
                  </a:lnTo>
                  <a:lnTo>
                    <a:pt x="1459506" y="567013"/>
                  </a:lnTo>
                  <a:cubicBezTo>
                    <a:pt x="1461891" y="567440"/>
                    <a:pt x="1464275" y="566728"/>
                    <a:pt x="1466520" y="562452"/>
                  </a:cubicBezTo>
                  <a:cubicBezTo>
                    <a:pt x="1468764" y="557890"/>
                    <a:pt x="1470167" y="555753"/>
                    <a:pt x="1472131" y="556109"/>
                  </a:cubicBezTo>
                  <a:cubicBezTo>
                    <a:pt x="1473113" y="556287"/>
                    <a:pt x="1474235" y="557089"/>
                    <a:pt x="1475673" y="558523"/>
                  </a:cubicBezTo>
                  <a:lnTo>
                    <a:pt x="1480593" y="564143"/>
                  </a:lnTo>
                  <a:lnTo>
                    <a:pt x="1481489" y="563536"/>
                  </a:lnTo>
                  <a:cubicBezTo>
                    <a:pt x="1493025" y="564113"/>
                    <a:pt x="1490141" y="585440"/>
                    <a:pt x="1505138" y="580253"/>
                  </a:cubicBezTo>
                  <a:cubicBezTo>
                    <a:pt x="1511482" y="584288"/>
                    <a:pt x="1513789" y="590052"/>
                    <a:pt x="1511482" y="595816"/>
                  </a:cubicBezTo>
                  <a:cubicBezTo>
                    <a:pt x="1508598" y="603886"/>
                    <a:pt x="1509175" y="610227"/>
                    <a:pt x="1512636" y="617144"/>
                  </a:cubicBezTo>
                  <a:cubicBezTo>
                    <a:pt x="1509175" y="619450"/>
                    <a:pt x="1506291" y="622332"/>
                    <a:pt x="1508021" y="625790"/>
                  </a:cubicBezTo>
                  <a:cubicBezTo>
                    <a:pt x="1509752" y="630402"/>
                    <a:pt x="1514366" y="633284"/>
                    <a:pt x="1515520" y="637896"/>
                  </a:cubicBezTo>
                  <a:cubicBezTo>
                    <a:pt x="1516673" y="641931"/>
                    <a:pt x="1516097" y="647695"/>
                    <a:pt x="1513789" y="651730"/>
                  </a:cubicBezTo>
                  <a:cubicBezTo>
                    <a:pt x="1513212" y="654036"/>
                    <a:pt x="1507445" y="654036"/>
                    <a:pt x="1503984" y="654612"/>
                  </a:cubicBezTo>
                  <a:cubicBezTo>
                    <a:pt x="1499370" y="655188"/>
                    <a:pt x="1493601" y="655188"/>
                    <a:pt x="1493601" y="661529"/>
                  </a:cubicBezTo>
                  <a:cubicBezTo>
                    <a:pt x="1493601" y="665564"/>
                    <a:pt x="1499370" y="664411"/>
                    <a:pt x="1502253" y="665564"/>
                  </a:cubicBezTo>
                  <a:cubicBezTo>
                    <a:pt x="1507445" y="667870"/>
                    <a:pt x="1510329" y="671328"/>
                    <a:pt x="1508021" y="676516"/>
                  </a:cubicBezTo>
                  <a:cubicBezTo>
                    <a:pt x="1506291" y="681128"/>
                    <a:pt x="1503407" y="689198"/>
                    <a:pt x="1499370" y="685739"/>
                  </a:cubicBezTo>
                  <a:cubicBezTo>
                    <a:pt x="1484373" y="674211"/>
                    <a:pt x="1475145" y="688621"/>
                    <a:pt x="1468800" y="694386"/>
                  </a:cubicBezTo>
                  <a:cubicBezTo>
                    <a:pt x="1460148" y="701879"/>
                    <a:pt x="1453804" y="712831"/>
                    <a:pt x="1445729" y="721478"/>
                  </a:cubicBezTo>
                  <a:cubicBezTo>
                    <a:pt x="1441691" y="726089"/>
                    <a:pt x="1444575" y="730700"/>
                    <a:pt x="1445152" y="735312"/>
                  </a:cubicBezTo>
                  <a:cubicBezTo>
                    <a:pt x="1445729" y="740500"/>
                    <a:pt x="1445729" y="743958"/>
                    <a:pt x="1438807" y="746264"/>
                  </a:cubicBezTo>
                  <a:cubicBezTo>
                    <a:pt x="1424964" y="750299"/>
                    <a:pt x="1424964" y="751452"/>
                    <a:pt x="1430155" y="760098"/>
                  </a:cubicBezTo>
                  <a:cubicBezTo>
                    <a:pt x="1434770" y="766439"/>
                    <a:pt x="1438807" y="772203"/>
                    <a:pt x="1438807" y="779697"/>
                  </a:cubicBezTo>
                  <a:cubicBezTo>
                    <a:pt x="1425830" y="789640"/>
                    <a:pt x="1428101" y="803474"/>
                    <a:pt x="1427614" y="816579"/>
                  </a:cubicBezTo>
                  <a:lnTo>
                    <a:pt x="1426325" y="824473"/>
                  </a:lnTo>
                  <a:lnTo>
                    <a:pt x="1433757" y="822563"/>
                  </a:lnTo>
                  <a:cubicBezTo>
                    <a:pt x="1442397" y="823271"/>
                    <a:pt x="1443480" y="833614"/>
                    <a:pt x="1442613" y="842325"/>
                  </a:cubicBezTo>
                  <a:cubicBezTo>
                    <a:pt x="1441458" y="859165"/>
                    <a:pt x="1440880" y="876005"/>
                    <a:pt x="1438569" y="892844"/>
                  </a:cubicBezTo>
                  <a:cubicBezTo>
                    <a:pt x="1451280" y="892264"/>
                    <a:pt x="1451280" y="880069"/>
                    <a:pt x="1459369" y="877747"/>
                  </a:cubicBezTo>
                  <a:cubicBezTo>
                    <a:pt x="1464570" y="878327"/>
                    <a:pt x="1470926" y="878908"/>
                    <a:pt x="1469192" y="885295"/>
                  </a:cubicBezTo>
                  <a:cubicBezTo>
                    <a:pt x="1467459" y="893425"/>
                    <a:pt x="1462836" y="900974"/>
                    <a:pt x="1459947" y="909103"/>
                  </a:cubicBezTo>
                  <a:cubicBezTo>
                    <a:pt x="1452436" y="928266"/>
                    <a:pt x="1452436" y="928847"/>
                    <a:pt x="1433947" y="921298"/>
                  </a:cubicBezTo>
                  <a:cubicBezTo>
                    <a:pt x="1414879" y="913168"/>
                    <a:pt x="1414879" y="913168"/>
                    <a:pt x="1402167" y="899813"/>
                  </a:cubicBezTo>
                  <a:cubicBezTo>
                    <a:pt x="1397545" y="909103"/>
                    <a:pt x="1403901" y="922459"/>
                    <a:pt x="1394656" y="930589"/>
                  </a:cubicBezTo>
                  <a:cubicBezTo>
                    <a:pt x="1392344" y="932331"/>
                    <a:pt x="1390611" y="934073"/>
                    <a:pt x="1388300" y="934654"/>
                  </a:cubicBezTo>
                  <a:cubicBezTo>
                    <a:pt x="1386567" y="934654"/>
                    <a:pt x="1384255" y="932912"/>
                    <a:pt x="1383100" y="931170"/>
                  </a:cubicBezTo>
                  <a:cubicBezTo>
                    <a:pt x="1381944" y="927685"/>
                    <a:pt x="1385989" y="920717"/>
                    <a:pt x="1378477" y="920717"/>
                  </a:cubicBezTo>
                  <a:cubicBezTo>
                    <a:pt x="1376166" y="921298"/>
                    <a:pt x="1372121" y="925943"/>
                    <a:pt x="1372121" y="928847"/>
                  </a:cubicBezTo>
                  <a:cubicBezTo>
                    <a:pt x="1370966" y="937557"/>
                    <a:pt x="1364610" y="945687"/>
                    <a:pt x="1370966" y="956720"/>
                  </a:cubicBezTo>
                  <a:cubicBezTo>
                    <a:pt x="1376166" y="967172"/>
                    <a:pt x="1379055" y="978786"/>
                    <a:pt x="1392923" y="982270"/>
                  </a:cubicBezTo>
                  <a:cubicBezTo>
                    <a:pt x="1388877" y="986916"/>
                    <a:pt x="1383100" y="989239"/>
                    <a:pt x="1376744" y="989239"/>
                  </a:cubicBezTo>
                  <a:cubicBezTo>
                    <a:pt x="1364610" y="989239"/>
                    <a:pt x="1352476" y="989239"/>
                    <a:pt x="1340920" y="989239"/>
                  </a:cubicBezTo>
                  <a:cubicBezTo>
                    <a:pt x="1339765" y="996787"/>
                    <a:pt x="1339187" y="1003175"/>
                    <a:pt x="1338031" y="1008982"/>
                  </a:cubicBezTo>
                  <a:cubicBezTo>
                    <a:pt x="1336875" y="1012466"/>
                    <a:pt x="1333409" y="1015950"/>
                    <a:pt x="1329364" y="1013627"/>
                  </a:cubicBezTo>
                  <a:cubicBezTo>
                    <a:pt x="1323008" y="1010143"/>
                    <a:pt x="1317808" y="1008982"/>
                    <a:pt x="1319541" y="1018853"/>
                  </a:cubicBezTo>
                  <a:cubicBezTo>
                    <a:pt x="1321275" y="1026403"/>
                    <a:pt x="1323586" y="1032790"/>
                    <a:pt x="1312608" y="1034532"/>
                  </a:cubicBezTo>
                  <a:cubicBezTo>
                    <a:pt x="1304519" y="1036274"/>
                    <a:pt x="1298741" y="1040920"/>
                    <a:pt x="1301630" y="1050211"/>
                  </a:cubicBezTo>
                  <a:cubicBezTo>
                    <a:pt x="1303941" y="1058921"/>
                    <a:pt x="1298741" y="1064728"/>
                    <a:pt x="1296430" y="1071115"/>
                  </a:cubicBezTo>
                  <a:cubicBezTo>
                    <a:pt x="1292385" y="1072857"/>
                    <a:pt x="1286607" y="1076342"/>
                    <a:pt x="1283140" y="1072277"/>
                  </a:cubicBezTo>
                  <a:cubicBezTo>
                    <a:pt x="1274473" y="1062986"/>
                    <a:pt x="1266962" y="1061825"/>
                    <a:pt x="1258873" y="1072277"/>
                  </a:cubicBezTo>
                  <a:cubicBezTo>
                    <a:pt x="1254250" y="1077503"/>
                    <a:pt x="1249050" y="1078665"/>
                    <a:pt x="1242694" y="1078665"/>
                  </a:cubicBezTo>
                  <a:cubicBezTo>
                    <a:pt x="1233449" y="1078084"/>
                    <a:pt x="1229405" y="1074599"/>
                    <a:pt x="1227671" y="1062405"/>
                  </a:cubicBezTo>
                  <a:cubicBezTo>
                    <a:pt x="1225938" y="1054856"/>
                    <a:pt x="1219582" y="1051372"/>
                    <a:pt x="1216693" y="1056598"/>
                  </a:cubicBezTo>
                  <a:cubicBezTo>
                    <a:pt x="1211493" y="1066470"/>
                    <a:pt x="1203981" y="1072277"/>
                    <a:pt x="1193003" y="1075761"/>
                  </a:cubicBezTo>
                  <a:cubicBezTo>
                    <a:pt x="1180291" y="1079245"/>
                    <a:pt x="1171624" y="1086213"/>
                    <a:pt x="1176247" y="1102473"/>
                  </a:cubicBezTo>
                  <a:cubicBezTo>
                    <a:pt x="1176824" y="1105957"/>
                    <a:pt x="1172202" y="1111763"/>
                    <a:pt x="1170469" y="1115829"/>
                  </a:cubicBezTo>
                  <a:cubicBezTo>
                    <a:pt x="1168735" y="1118732"/>
                    <a:pt x="1166424" y="1119313"/>
                    <a:pt x="1162957" y="1118732"/>
                  </a:cubicBezTo>
                  <a:cubicBezTo>
                    <a:pt x="1159490" y="1116409"/>
                    <a:pt x="1154868" y="1115829"/>
                    <a:pt x="1151401" y="1112925"/>
                  </a:cubicBezTo>
                  <a:cubicBezTo>
                    <a:pt x="1147934" y="1110021"/>
                    <a:pt x="1146201" y="1105957"/>
                    <a:pt x="1145045" y="1101311"/>
                  </a:cubicBezTo>
                  <a:lnTo>
                    <a:pt x="1143703" y="1090522"/>
                  </a:lnTo>
                  <a:lnTo>
                    <a:pt x="1136941" y="1090069"/>
                  </a:lnTo>
                  <a:cubicBezTo>
                    <a:pt x="1132759" y="1089352"/>
                    <a:pt x="1128721" y="1088061"/>
                    <a:pt x="1124971" y="1085767"/>
                  </a:cubicBezTo>
                  <a:cubicBezTo>
                    <a:pt x="1120357" y="1082899"/>
                    <a:pt x="1117473" y="1081178"/>
                    <a:pt x="1116896" y="1074867"/>
                  </a:cubicBezTo>
                  <a:cubicBezTo>
                    <a:pt x="1115742" y="1061674"/>
                    <a:pt x="1111128" y="1055938"/>
                    <a:pt x="1099014" y="1050201"/>
                  </a:cubicBezTo>
                  <a:cubicBezTo>
                    <a:pt x="1089784" y="1046759"/>
                    <a:pt x="1081132" y="1042744"/>
                    <a:pt x="1076517" y="1033565"/>
                  </a:cubicBezTo>
                  <a:cubicBezTo>
                    <a:pt x="1073056" y="1027255"/>
                    <a:pt x="1067287" y="1024961"/>
                    <a:pt x="1060942" y="1024961"/>
                  </a:cubicBezTo>
                  <a:cubicBezTo>
                    <a:pt x="1060365" y="1023240"/>
                    <a:pt x="1059789" y="1021519"/>
                    <a:pt x="1059789" y="1020372"/>
                  </a:cubicBezTo>
                  <a:cubicBezTo>
                    <a:pt x="1067864" y="1004884"/>
                    <a:pt x="1078247" y="991116"/>
                    <a:pt x="1091515" y="980217"/>
                  </a:cubicBezTo>
                  <a:cubicBezTo>
                    <a:pt x="1093822" y="977348"/>
                    <a:pt x="1096130" y="975628"/>
                    <a:pt x="1099014" y="973907"/>
                  </a:cubicBezTo>
                  <a:lnTo>
                    <a:pt x="1107198" y="970109"/>
                  </a:lnTo>
                  <a:lnTo>
                    <a:pt x="1106077" y="969222"/>
                  </a:lnTo>
                  <a:lnTo>
                    <a:pt x="1102087" y="969806"/>
                  </a:lnTo>
                  <a:cubicBezTo>
                    <a:pt x="1091949" y="969289"/>
                    <a:pt x="1082625" y="963634"/>
                    <a:pt x="1072649" y="961894"/>
                  </a:cubicBezTo>
                  <a:cubicBezTo>
                    <a:pt x="1077854" y="964794"/>
                    <a:pt x="1089997" y="964794"/>
                    <a:pt x="1080745" y="975235"/>
                  </a:cubicBezTo>
                  <a:cubicBezTo>
                    <a:pt x="1074384" y="983355"/>
                    <a:pt x="1062819" y="983935"/>
                    <a:pt x="1053567" y="982775"/>
                  </a:cubicBezTo>
                  <a:cubicBezTo>
                    <a:pt x="1033038" y="980455"/>
                    <a:pt x="1012510" y="980890"/>
                    <a:pt x="991981" y="982630"/>
                  </a:cubicBezTo>
                  <a:lnTo>
                    <a:pt x="937508" y="989428"/>
                  </a:lnTo>
                  <a:lnTo>
                    <a:pt x="938654" y="990590"/>
                  </a:lnTo>
                  <a:cubicBezTo>
                    <a:pt x="944133" y="1001158"/>
                    <a:pt x="938854" y="1013918"/>
                    <a:pt x="937735" y="1026585"/>
                  </a:cubicBezTo>
                  <a:lnTo>
                    <a:pt x="938867" y="1034825"/>
                  </a:lnTo>
                  <a:lnTo>
                    <a:pt x="938286" y="1037389"/>
                  </a:lnTo>
                  <a:cubicBezTo>
                    <a:pt x="938286" y="1038555"/>
                    <a:pt x="938431" y="1039430"/>
                    <a:pt x="938792" y="1039867"/>
                  </a:cubicBezTo>
                  <a:lnTo>
                    <a:pt x="939552" y="1039806"/>
                  </a:lnTo>
                  <a:lnTo>
                    <a:pt x="940021" y="1043219"/>
                  </a:lnTo>
                  <a:cubicBezTo>
                    <a:pt x="940021" y="1044968"/>
                    <a:pt x="945225" y="1037389"/>
                    <a:pt x="940599" y="1039721"/>
                  </a:cubicBezTo>
                  <a:lnTo>
                    <a:pt x="939552" y="1039806"/>
                  </a:lnTo>
                  <a:lnTo>
                    <a:pt x="938867" y="1034825"/>
                  </a:lnTo>
                  <a:lnTo>
                    <a:pt x="941999" y="1021010"/>
                  </a:lnTo>
                  <a:cubicBezTo>
                    <a:pt x="948043" y="1007181"/>
                    <a:pt x="960835" y="1001387"/>
                    <a:pt x="978181" y="1007072"/>
                  </a:cubicBezTo>
                  <a:cubicBezTo>
                    <a:pt x="990901" y="1011153"/>
                    <a:pt x="1003621" y="1015818"/>
                    <a:pt x="1015762" y="1020482"/>
                  </a:cubicBezTo>
                  <a:lnTo>
                    <a:pt x="1016011" y="1020792"/>
                  </a:lnTo>
                  <a:lnTo>
                    <a:pt x="1017820" y="1004998"/>
                  </a:lnTo>
                  <a:cubicBezTo>
                    <a:pt x="1021016" y="999697"/>
                    <a:pt x="1026271" y="996311"/>
                    <a:pt x="1032520" y="996016"/>
                  </a:cubicBezTo>
                  <a:cubicBezTo>
                    <a:pt x="1048426" y="994839"/>
                    <a:pt x="1053539" y="1012507"/>
                    <a:pt x="1059221" y="1025464"/>
                  </a:cubicBezTo>
                  <a:lnTo>
                    <a:pt x="1059221" y="1026053"/>
                  </a:lnTo>
                  <a:cubicBezTo>
                    <a:pt x="1059221" y="1036065"/>
                    <a:pt x="1052971" y="1040777"/>
                    <a:pt x="1045018" y="1044310"/>
                  </a:cubicBezTo>
                  <a:cubicBezTo>
                    <a:pt x="1037064" y="1047844"/>
                    <a:pt x="1034792" y="1046666"/>
                    <a:pt x="1034792" y="1036654"/>
                  </a:cubicBezTo>
                  <a:cubicBezTo>
                    <a:pt x="1034792" y="1031942"/>
                    <a:pt x="1034508" y="1029587"/>
                    <a:pt x="1032875" y="1029145"/>
                  </a:cubicBezTo>
                  <a:lnTo>
                    <a:pt x="1025172" y="1032203"/>
                  </a:lnTo>
                  <a:lnTo>
                    <a:pt x="1025592" y="1032725"/>
                  </a:lnTo>
                  <a:cubicBezTo>
                    <a:pt x="1026170" y="1042637"/>
                    <a:pt x="1023857" y="1051965"/>
                    <a:pt x="1019231" y="1060710"/>
                  </a:cubicBezTo>
                  <a:cubicBezTo>
                    <a:pt x="1015762" y="1066540"/>
                    <a:pt x="1011137" y="1070039"/>
                    <a:pt x="1005355" y="1072371"/>
                  </a:cubicBezTo>
                  <a:cubicBezTo>
                    <a:pt x="985119" y="1081699"/>
                    <a:pt x="985119" y="1081699"/>
                    <a:pt x="973555" y="1100356"/>
                  </a:cubicBezTo>
                  <a:cubicBezTo>
                    <a:pt x="964304" y="1099773"/>
                    <a:pt x="953897" y="1100939"/>
                    <a:pt x="944646" y="1098607"/>
                  </a:cubicBezTo>
                  <a:cubicBezTo>
                    <a:pt x="928457" y="1095109"/>
                    <a:pt x="928457" y="1093943"/>
                    <a:pt x="922675" y="1099190"/>
                  </a:cubicBezTo>
                  <a:cubicBezTo>
                    <a:pt x="918628" y="1102688"/>
                    <a:pt x="915159" y="1105603"/>
                    <a:pt x="911112" y="1109101"/>
                  </a:cubicBezTo>
                  <a:cubicBezTo>
                    <a:pt x="907064" y="1102105"/>
                    <a:pt x="904174" y="1096275"/>
                    <a:pt x="900705" y="1090445"/>
                  </a:cubicBezTo>
                  <a:cubicBezTo>
                    <a:pt x="894345" y="1078201"/>
                    <a:pt x="894345" y="1078201"/>
                    <a:pt x="905908" y="1068873"/>
                  </a:cubicBezTo>
                  <a:cubicBezTo>
                    <a:pt x="909955" y="1066540"/>
                    <a:pt x="913425" y="1063042"/>
                    <a:pt x="915737" y="1058961"/>
                  </a:cubicBezTo>
                  <a:cubicBezTo>
                    <a:pt x="919784" y="1050799"/>
                    <a:pt x="913425" y="1048467"/>
                    <a:pt x="907064" y="1047884"/>
                  </a:cubicBezTo>
                  <a:lnTo>
                    <a:pt x="906585" y="1047541"/>
                  </a:lnTo>
                  <a:lnTo>
                    <a:pt x="901499" y="1052037"/>
                  </a:lnTo>
                  <a:cubicBezTo>
                    <a:pt x="877129" y="1064734"/>
                    <a:pt x="877129" y="1064734"/>
                    <a:pt x="886413" y="1091280"/>
                  </a:cubicBezTo>
                  <a:cubicBezTo>
                    <a:pt x="888734" y="1098206"/>
                    <a:pt x="885833" y="1103399"/>
                    <a:pt x="881771" y="1108016"/>
                  </a:cubicBezTo>
                  <a:cubicBezTo>
                    <a:pt x="880611" y="1109747"/>
                    <a:pt x="877709" y="1110325"/>
                    <a:pt x="875388" y="1110325"/>
                  </a:cubicBezTo>
                  <a:cubicBezTo>
                    <a:pt x="874228" y="1110325"/>
                    <a:pt x="873067" y="1108593"/>
                    <a:pt x="873067" y="1108016"/>
                  </a:cubicBezTo>
                  <a:cubicBezTo>
                    <a:pt x="873067" y="1098206"/>
                    <a:pt x="873067" y="1088395"/>
                    <a:pt x="869006" y="1079738"/>
                  </a:cubicBezTo>
                  <a:cubicBezTo>
                    <a:pt x="867845" y="1077430"/>
                    <a:pt x="866685" y="1075121"/>
                    <a:pt x="864364" y="1075121"/>
                  </a:cubicBezTo>
                  <a:cubicBezTo>
                    <a:pt x="860882" y="1074544"/>
                    <a:pt x="857401" y="1078584"/>
                    <a:pt x="858561" y="1082046"/>
                  </a:cubicBezTo>
                  <a:cubicBezTo>
                    <a:pt x="861463" y="1093012"/>
                    <a:pt x="859141" y="1098206"/>
                    <a:pt x="846957" y="1099360"/>
                  </a:cubicBezTo>
                  <a:cubicBezTo>
                    <a:pt x="845796" y="1091857"/>
                    <a:pt x="844636" y="1083778"/>
                    <a:pt x="834191" y="1088395"/>
                  </a:cubicBezTo>
                  <a:cubicBezTo>
                    <a:pt x="826648" y="1091280"/>
                    <a:pt x="819685" y="1095320"/>
                    <a:pt x="811562" y="1099360"/>
                  </a:cubicBezTo>
                  <a:cubicBezTo>
                    <a:pt x="814463" y="1105131"/>
                    <a:pt x="816784" y="1110902"/>
                    <a:pt x="819685" y="1117250"/>
                  </a:cubicBezTo>
                  <a:cubicBezTo>
                    <a:pt x="809821" y="1121867"/>
                    <a:pt x="803438" y="1112056"/>
                    <a:pt x="794735" y="1113787"/>
                  </a:cubicBezTo>
                  <a:cubicBezTo>
                    <a:pt x="795605" y="1108017"/>
                    <a:pt x="792994" y="1104409"/>
                    <a:pt x="789658" y="1101307"/>
                  </a:cubicBezTo>
                  <a:lnTo>
                    <a:pt x="780708" y="1092338"/>
                  </a:lnTo>
                  <a:lnTo>
                    <a:pt x="780163" y="1092860"/>
                  </a:lnTo>
                  <a:cubicBezTo>
                    <a:pt x="775589" y="1089435"/>
                    <a:pt x="771014" y="1084868"/>
                    <a:pt x="765867" y="1082014"/>
                  </a:cubicBezTo>
                  <a:cubicBezTo>
                    <a:pt x="757862" y="1078588"/>
                    <a:pt x="753287" y="1077446"/>
                    <a:pt x="745282" y="1086580"/>
                  </a:cubicBezTo>
                  <a:cubicBezTo>
                    <a:pt x="736705" y="1097998"/>
                    <a:pt x="718406" y="1106561"/>
                    <a:pt x="704111" y="1095714"/>
                  </a:cubicBezTo>
                  <a:cubicBezTo>
                    <a:pt x="694961" y="1089435"/>
                    <a:pt x="692102" y="1095714"/>
                    <a:pt x="685812" y="1097998"/>
                  </a:cubicBezTo>
                  <a:cubicBezTo>
                    <a:pt x="682381" y="1098568"/>
                    <a:pt x="679522" y="1095714"/>
                    <a:pt x="677807" y="1092860"/>
                  </a:cubicBezTo>
                  <a:cubicBezTo>
                    <a:pt x="662367" y="1092289"/>
                    <a:pt x="654362" y="1082584"/>
                    <a:pt x="648072" y="1070596"/>
                  </a:cubicBezTo>
                  <a:cubicBezTo>
                    <a:pt x="653218" y="1062604"/>
                    <a:pt x="658365" y="1070025"/>
                    <a:pt x="662939" y="1070596"/>
                  </a:cubicBezTo>
                  <a:lnTo>
                    <a:pt x="663065" y="1070347"/>
                  </a:lnTo>
                  <a:lnTo>
                    <a:pt x="662917" y="1070495"/>
                  </a:lnTo>
                  <a:cubicBezTo>
                    <a:pt x="663493" y="1061845"/>
                    <a:pt x="664070" y="1052042"/>
                    <a:pt x="665798" y="1042815"/>
                  </a:cubicBezTo>
                  <a:cubicBezTo>
                    <a:pt x="666951" y="1037048"/>
                    <a:pt x="664646" y="1031858"/>
                    <a:pt x="662341" y="1026668"/>
                  </a:cubicBezTo>
                  <a:cubicBezTo>
                    <a:pt x="660036" y="1019171"/>
                    <a:pt x="658308" y="1025514"/>
                    <a:pt x="655427" y="1026668"/>
                  </a:cubicBezTo>
                  <a:cubicBezTo>
                    <a:pt x="654851" y="1027821"/>
                    <a:pt x="654851" y="1028975"/>
                    <a:pt x="654275" y="1029551"/>
                  </a:cubicBezTo>
                  <a:cubicBezTo>
                    <a:pt x="651970" y="1033011"/>
                    <a:pt x="649089" y="1038201"/>
                    <a:pt x="643903" y="1035318"/>
                  </a:cubicBezTo>
                  <a:cubicBezTo>
                    <a:pt x="642751" y="1034741"/>
                    <a:pt x="642175" y="1033299"/>
                    <a:pt x="641743" y="1031569"/>
                  </a:cubicBezTo>
                  <a:lnTo>
                    <a:pt x="641477" y="1030443"/>
                  </a:lnTo>
                  <a:lnTo>
                    <a:pt x="639666" y="1031391"/>
                  </a:lnTo>
                  <a:cubicBezTo>
                    <a:pt x="628137" y="1032545"/>
                    <a:pt x="616031" y="1031391"/>
                    <a:pt x="604501" y="1029661"/>
                  </a:cubicBezTo>
                  <a:cubicBezTo>
                    <a:pt x="599314" y="1028508"/>
                    <a:pt x="594702" y="1025625"/>
                    <a:pt x="595855" y="1020436"/>
                  </a:cubicBezTo>
                  <a:cubicBezTo>
                    <a:pt x="597584" y="1012940"/>
                    <a:pt x="602196" y="1007750"/>
                    <a:pt x="610843" y="1011210"/>
                  </a:cubicBezTo>
                  <a:cubicBezTo>
                    <a:pt x="619490" y="1002561"/>
                    <a:pt x="637937" y="975459"/>
                    <a:pt x="637937" y="968540"/>
                  </a:cubicBezTo>
                  <a:cubicBezTo>
                    <a:pt x="638513" y="962774"/>
                    <a:pt x="635054" y="957584"/>
                    <a:pt x="633325" y="951818"/>
                  </a:cubicBezTo>
                  <a:cubicBezTo>
                    <a:pt x="633325" y="948358"/>
                    <a:pt x="635054" y="945475"/>
                    <a:pt x="636207" y="942592"/>
                  </a:cubicBezTo>
                  <a:cubicBezTo>
                    <a:pt x="637360" y="941438"/>
                    <a:pt x="637937" y="939132"/>
                    <a:pt x="638513" y="937402"/>
                  </a:cubicBezTo>
                  <a:cubicBezTo>
                    <a:pt x="638513" y="937402"/>
                    <a:pt x="638513" y="935096"/>
                    <a:pt x="637937" y="935096"/>
                  </a:cubicBezTo>
                  <a:cubicBezTo>
                    <a:pt x="636207" y="933943"/>
                    <a:pt x="634478" y="933366"/>
                    <a:pt x="632748" y="932789"/>
                  </a:cubicBezTo>
                  <a:cubicBezTo>
                    <a:pt x="630443" y="931636"/>
                    <a:pt x="629290" y="929906"/>
                    <a:pt x="628713" y="927600"/>
                  </a:cubicBezTo>
                  <a:cubicBezTo>
                    <a:pt x="628713" y="925870"/>
                    <a:pt x="627560" y="923563"/>
                    <a:pt x="625831" y="922410"/>
                  </a:cubicBezTo>
                  <a:cubicBezTo>
                    <a:pt x="622949" y="920680"/>
                    <a:pt x="622372" y="919527"/>
                    <a:pt x="622949" y="917797"/>
                  </a:cubicBezTo>
                  <a:cubicBezTo>
                    <a:pt x="624102" y="915491"/>
                    <a:pt x="625255" y="914914"/>
                    <a:pt x="625831" y="914914"/>
                  </a:cubicBezTo>
                  <a:cubicBezTo>
                    <a:pt x="628713" y="914914"/>
                    <a:pt x="631595" y="914625"/>
                    <a:pt x="634118" y="913544"/>
                  </a:cubicBezTo>
                  <a:lnTo>
                    <a:pt x="639529" y="908132"/>
                  </a:lnTo>
                  <a:lnTo>
                    <a:pt x="632570" y="910739"/>
                  </a:lnTo>
                  <a:cubicBezTo>
                    <a:pt x="613577" y="909014"/>
                    <a:pt x="591129" y="891764"/>
                    <a:pt x="581920" y="925114"/>
                  </a:cubicBezTo>
                  <a:cubicBezTo>
                    <a:pt x="579618" y="931439"/>
                    <a:pt x="569834" y="934314"/>
                    <a:pt x="564653" y="938914"/>
                  </a:cubicBezTo>
                  <a:cubicBezTo>
                    <a:pt x="546235" y="957314"/>
                    <a:pt x="529544" y="963639"/>
                    <a:pt x="516306" y="934314"/>
                  </a:cubicBezTo>
                  <a:cubicBezTo>
                    <a:pt x="512852" y="926264"/>
                    <a:pt x="504219" y="926264"/>
                    <a:pt x="499039" y="921089"/>
                  </a:cubicBezTo>
                  <a:cubicBezTo>
                    <a:pt x="499039" y="918214"/>
                    <a:pt x="499039" y="916489"/>
                    <a:pt x="499039" y="913614"/>
                  </a:cubicBezTo>
                  <a:cubicBezTo>
                    <a:pt x="495585" y="909014"/>
                    <a:pt x="495585" y="903839"/>
                    <a:pt x="499615" y="898664"/>
                  </a:cubicBezTo>
                  <a:cubicBezTo>
                    <a:pt x="503068" y="896363"/>
                    <a:pt x="506521" y="892914"/>
                    <a:pt x="509975" y="891764"/>
                  </a:cubicBezTo>
                  <a:cubicBezTo>
                    <a:pt x="518608" y="889463"/>
                    <a:pt x="520910" y="884288"/>
                    <a:pt x="521486" y="876814"/>
                  </a:cubicBezTo>
                  <a:cubicBezTo>
                    <a:pt x="524364" y="874513"/>
                    <a:pt x="524939" y="869914"/>
                    <a:pt x="528968" y="869338"/>
                  </a:cubicBezTo>
                  <a:cubicBezTo>
                    <a:pt x="538753" y="868763"/>
                    <a:pt x="543358" y="863588"/>
                    <a:pt x="543358" y="853813"/>
                  </a:cubicBezTo>
                  <a:cubicBezTo>
                    <a:pt x="543358" y="849213"/>
                    <a:pt x="543358" y="844613"/>
                    <a:pt x="543358" y="840013"/>
                  </a:cubicBezTo>
                  <a:cubicBezTo>
                    <a:pt x="543933" y="833688"/>
                    <a:pt x="545084" y="828513"/>
                    <a:pt x="550840" y="825063"/>
                  </a:cubicBezTo>
                  <a:cubicBezTo>
                    <a:pt x="558322" y="831963"/>
                    <a:pt x="568107" y="833688"/>
                    <a:pt x="575014" y="828513"/>
                  </a:cubicBezTo>
                  <a:cubicBezTo>
                    <a:pt x="599763" y="808388"/>
                    <a:pt x="631419" y="804363"/>
                    <a:pt x="658471" y="790563"/>
                  </a:cubicBezTo>
                  <a:cubicBezTo>
                    <a:pt x="664946" y="787400"/>
                    <a:pt x="670018" y="785819"/>
                    <a:pt x="674074" y="785514"/>
                  </a:cubicBezTo>
                  <a:cubicBezTo>
                    <a:pt x="686242" y="784597"/>
                    <a:pt x="689263" y="795163"/>
                    <a:pt x="693580" y="808963"/>
                  </a:cubicBezTo>
                  <a:cubicBezTo>
                    <a:pt x="697609" y="821038"/>
                    <a:pt x="680342" y="834263"/>
                    <a:pt x="694155" y="842888"/>
                  </a:cubicBezTo>
                  <a:cubicBezTo>
                    <a:pt x="713149" y="853813"/>
                    <a:pt x="728690" y="871638"/>
                    <a:pt x="752288" y="872788"/>
                  </a:cubicBezTo>
                  <a:cubicBezTo>
                    <a:pt x="776461" y="874513"/>
                    <a:pt x="800059" y="881414"/>
                    <a:pt x="823658" y="882564"/>
                  </a:cubicBezTo>
                  <a:cubicBezTo>
                    <a:pt x="867977" y="869914"/>
                    <a:pt x="869127" y="871064"/>
                    <a:pt x="886395" y="913039"/>
                  </a:cubicBezTo>
                  <a:lnTo>
                    <a:pt x="885767" y="914377"/>
                  </a:lnTo>
                  <a:lnTo>
                    <a:pt x="894842" y="914559"/>
                  </a:lnTo>
                  <a:cubicBezTo>
                    <a:pt x="904953" y="916979"/>
                    <a:pt x="911892" y="925353"/>
                    <a:pt x="918831" y="934053"/>
                  </a:cubicBezTo>
                  <a:cubicBezTo>
                    <a:pt x="919987" y="935213"/>
                    <a:pt x="924036" y="935793"/>
                    <a:pt x="925771" y="935213"/>
                  </a:cubicBezTo>
                  <a:cubicBezTo>
                    <a:pt x="930396" y="933473"/>
                    <a:pt x="928083" y="930573"/>
                    <a:pt x="926349" y="927673"/>
                  </a:cubicBezTo>
                  <a:cubicBezTo>
                    <a:pt x="922879" y="923032"/>
                    <a:pt x="919409" y="917812"/>
                    <a:pt x="916518" y="912012"/>
                  </a:cubicBezTo>
                  <a:cubicBezTo>
                    <a:pt x="913627" y="905052"/>
                    <a:pt x="918253" y="901572"/>
                    <a:pt x="925192" y="900412"/>
                  </a:cubicBezTo>
                  <a:cubicBezTo>
                    <a:pt x="928662" y="899252"/>
                    <a:pt x="932131" y="899252"/>
                    <a:pt x="935601" y="899252"/>
                  </a:cubicBezTo>
                  <a:cubicBezTo>
                    <a:pt x="958731" y="911432"/>
                    <a:pt x="981862" y="882431"/>
                    <a:pt x="1002679" y="898092"/>
                  </a:cubicBezTo>
                  <a:cubicBezTo>
                    <a:pt x="1025232" y="914912"/>
                    <a:pt x="1030436" y="898092"/>
                    <a:pt x="1039689" y="884751"/>
                  </a:cubicBezTo>
                  <a:cubicBezTo>
                    <a:pt x="1042001" y="884751"/>
                    <a:pt x="1044314" y="884751"/>
                    <a:pt x="1046627" y="884751"/>
                  </a:cubicBezTo>
                  <a:lnTo>
                    <a:pt x="1047317" y="884302"/>
                  </a:lnTo>
                  <a:lnTo>
                    <a:pt x="1061699" y="870181"/>
                  </a:lnTo>
                  <a:lnTo>
                    <a:pt x="1061663" y="869670"/>
                  </a:lnTo>
                  <a:cubicBezTo>
                    <a:pt x="1064554" y="863870"/>
                    <a:pt x="1070336" y="862130"/>
                    <a:pt x="1076119" y="862130"/>
                  </a:cubicBezTo>
                  <a:lnTo>
                    <a:pt x="1083943" y="869417"/>
                  </a:lnTo>
                  <a:lnTo>
                    <a:pt x="1088346" y="864642"/>
                  </a:lnTo>
                  <a:cubicBezTo>
                    <a:pt x="1089426" y="862103"/>
                    <a:pt x="1089858" y="859202"/>
                    <a:pt x="1090145" y="856301"/>
                  </a:cubicBezTo>
                  <a:cubicBezTo>
                    <a:pt x="1094751" y="851079"/>
                    <a:pt x="1099358" y="845857"/>
                    <a:pt x="1104540" y="841215"/>
                  </a:cubicBezTo>
                  <a:lnTo>
                    <a:pt x="1105721" y="842009"/>
                  </a:lnTo>
                  <a:lnTo>
                    <a:pt x="1105535" y="841551"/>
                  </a:lnTo>
                  <a:lnTo>
                    <a:pt x="1105535" y="835057"/>
                  </a:lnTo>
                  <a:lnTo>
                    <a:pt x="1104540" y="833672"/>
                  </a:lnTo>
                  <a:cubicBezTo>
                    <a:pt x="1109722" y="817426"/>
                    <a:pt x="1113752" y="814525"/>
                    <a:pt x="1123540" y="819747"/>
                  </a:cubicBezTo>
                  <a:cubicBezTo>
                    <a:pt x="1128722" y="822648"/>
                    <a:pt x="1133904" y="826129"/>
                    <a:pt x="1139086" y="828450"/>
                  </a:cubicBezTo>
                  <a:cubicBezTo>
                    <a:pt x="1145419" y="831351"/>
                    <a:pt x="1147147" y="826129"/>
                    <a:pt x="1149450" y="821487"/>
                  </a:cubicBezTo>
                  <a:cubicBezTo>
                    <a:pt x="1152329" y="812204"/>
                    <a:pt x="1158086" y="817426"/>
                    <a:pt x="1163269" y="819167"/>
                  </a:cubicBezTo>
                  <a:lnTo>
                    <a:pt x="1166315" y="822470"/>
                  </a:lnTo>
                  <a:lnTo>
                    <a:pt x="1164392" y="819047"/>
                  </a:lnTo>
                  <a:lnTo>
                    <a:pt x="1170752" y="818574"/>
                  </a:lnTo>
                  <a:lnTo>
                    <a:pt x="1167875" y="797118"/>
                  </a:lnTo>
                  <a:cubicBezTo>
                    <a:pt x="1167875" y="789575"/>
                    <a:pt x="1174208" y="786674"/>
                    <a:pt x="1185724" y="788995"/>
                  </a:cubicBezTo>
                  <a:lnTo>
                    <a:pt x="1187222" y="788663"/>
                  </a:lnTo>
                  <a:lnTo>
                    <a:pt x="1186861" y="787611"/>
                  </a:lnTo>
                  <a:lnTo>
                    <a:pt x="1193208" y="781571"/>
                  </a:lnTo>
                  <a:lnTo>
                    <a:pt x="1193208" y="774489"/>
                  </a:lnTo>
                  <a:lnTo>
                    <a:pt x="1194807" y="773312"/>
                  </a:lnTo>
                  <a:lnTo>
                    <a:pt x="1194484" y="773397"/>
                  </a:lnTo>
                  <a:cubicBezTo>
                    <a:pt x="1195642" y="769954"/>
                    <a:pt x="1195642" y="764789"/>
                    <a:pt x="1197379" y="763642"/>
                  </a:cubicBezTo>
                  <a:cubicBezTo>
                    <a:pt x="1215324" y="752738"/>
                    <a:pt x="1230954" y="738392"/>
                    <a:pt x="1253531" y="736671"/>
                  </a:cubicBezTo>
                  <a:cubicBezTo>
                    <a:pt x="1256425" y="739540"/>
                    <a:pt x="1259320" y="740114"/>
                    <a:pt x="1262794" y="737245"/>
                  </a:cubicBezTo>
                  <a:cubicBezTo>
                    <a:pt x="1267425" y="732654"/>
                    <a:pt x="1269161" y="727490"/>
                    <a:pt x="1267425" y="721178"/>
                  </a:cubicBezTo>
                  <a:cubicBezTo>
                    <a:pt x="1266267" y="715439"/>
                    <a:pt x="1263372" y="709701"/>
                    <a:pt x="1269161" y="704536"/>
                  </a:cubicBezTo>
                  <a:cubicBezTo>
                    <a:pt x="1272345" y="701954"/>
                    <a:pt x="1275674" y="700519"/>
                    <a:pt x="1279075" y="699945"/>
                  </a:cubicBezTo>
                  <a:cubicBezTo>
                    <a:pt x="1282476" y="699372"/>
                    <a:pt x="1285949" y="699659"/>
                    <a:pt x="1289422" y="700519"/>
                  </a:cubicBezTo>
                  <a:cubicBezTo>
                    <a:pt x="1292896" y="701667"/>
                    <a:pt x="1295211" y="705110"/>
                    <a:pt x="1298106" y="706832"/>
                  </a:cubicBezTo>
                  <a:lnTo>
                    <a:pt x="1297423" y="707878"/>
                  </a:lnTo>
                  <a:lnTo>
                    <a:pt x="1302029" y="710664"/>
                  </a:lnTo>
                  <a:cubicBezTo>
                    <a:pt x="1304908" y="711244"/>
                    <a:pt x="1307787" y="711824"/>
                    <a:pt x="1308363" y="710664"/>
                  </a:cubicBezTo>
                  <a:cubicBezTo>
                    <a:pt x="1308938" y="707182"/>
                    <a:pt x="1304332" y="710664"/>
                    <a:pt x="1303757" y="707182"/>
                  </a:cubicBezTo>
                  <a:lnTo>
                    <a:pt x="1307735" y="699472"/>
                  </a:lnTo>
                  <a:lnTo>
                    <a:pt x="1299412" y="698291"/>
                  </a:lnTo>
                  <a:cubicBezTo>
                    <a:pt x="1295036" y="696988"/>
                    <a:pt x="1291593" y="694237"/>
                    <a:pt x="1290732" y="687576"/>
                  </a:cubicBezTo>
                  <a:cubicBezTo>
                    <a:pt x="1289584" y="678310"/>
                    <a:pt x="1301635" y="682943"/>
                    <a:pt x="1306801" y="676573"/>
                  </a:cubicBezTo>
                  <a:cubicBezTo>
                    <a:pt x="1290732" y="671940"/>
                    <a:pt x="1285567" y="693368"/>
                    <a:pt x="1271794" y="688735"/>
                  </a:cubicBezTo>
                  <a:cubicBezTo>
                    <a:pt x="1266629" y="687576"/>
                    <a:pt x="1262038" y="684101"/>
                    <a:pt x="1259169" y="679468"/>
                  </a:cubicBezTo>
                  <a:cubicBezTo>
                    <a:pt x="1258021" y="675994"/>
                    <a:pt x="1258595" y="673098"/>
                    <a:pt x="1260890" y="669623"/>
                  </a:cubicBezTo>
                  <a:cubicBezTo>
                    <a:pt x="1268351" y="659777"/>
                    <a:pt x="1275811" y="651090"/>
                    <a:pt x="1283271" y="640665"/>
                  </a:cubicBezTo>
                  <a:cubicBezTo>
                    <a:pt x="1286715" y="635453"/>
                    <a:pt x="1291879" y="633136"/>
                    <a:pt x="1298192" y="632557"/>
                  </a:cubicBezTo>
                  <a:cubicBezTo>
                    <a:pt x="1308522" y="637190"/>
                    <a:pt x="1318852" y="645878"/>
                    <a:pt x="1330903" y="636611"/>
                  </a:cubicBezTo>
                  <a:cubicBezTo>
                    <a:pt x="1316557" y="618078"/>
                    <a:pt x="1365909" y="615762"/>
                    <a:pt x="1340659" y="594912"/>
                  </a:cubicBezTo>
                  <a:cubicBezTo>
                    <a:pt x="1338938" y="585646"/>
                    <a:pt x="1338938" y="576380"/>
                    <a:pt x="1341233" y="567113"/>
                  </a:cubicBezTo>
                  <a:cubicBezTo>
                    <a:pt x="1342381" y="563638"/>
                    <a:pt x="1343528" y="560742"/>
                    <a:pt x="1345250" y="558426"/>
                  </a:cubicBezTo>
                  <a:cubicBezTo>
                    <a:pt x="1346972" y="555530"/>
                    <a:pt x="1349267" y="553213"/>
                    <a:pt x="1352137" y="552055"/>
                  </a:cubicBezTo>
                  <a:cubicBezTo>
                    <a:pt x="1353284" y="551476"/>
                    <a:pt x="1355006" y="551476"/>
                    <a:pt x="1356727" y="550897"/>
                  </a:cubicBezTo>
                  <a:cubicBezTo>
                    <a:pt x="1392882" y="550318"/>
                    <a:pt x="1400342" y="535260"/>
                    <a:pt x="1381405" y="499352"/>
                  </a:cubicBezTo>
                  <a:cubicBezTo>
                    <a:pt x="1376813" y="491244"/>
                    <a:pt x="1373944" y="485453"/>
                    <a:pt x="1378535" y="476766"/>
                  </a:cubicBezTo>
                  <a:close/>
                  <a:moveTo>
                    <a:pt x="1465959" y="454357"/>
                  </a:moveTo>
                  <a:cubicBezTo>
                    <a:pt x="1469286" y="461079"/>
                    <a:pt x="1470949" y="468362"/>
                    <a:pt x="1460968" y="471164"/>
                  </a:cubicBezTo>
                  <a:cubicBezTo>
                    <a:pt x="1455423" y="472845"/>
                    <a:pt x="1450433" y="474525"/>
                    <a:pt x="1444888" y="476206"/>
                  </a:cubicBezTo>
                  <a:cubicBezTo>
                    <a:pt x="1441006" y="459959"/>
                    <a:pt x="1441561" y="457718"/>
                    <a:pt x="1455423" y="454917"/>
                  </a:cubicBezTo>
                  <a:cubicBezTo>
                    <a:pt x="1459305" y="453796"/>
                    <a:pt x="1462632" y="454917"/>
                    <a:pt x="1465959" y="454357"/>
                  </a:cubicBezTo>
                  <a:close/>
                  <a:moveTo>
                    <a:pt x="1372098" y="433380"/>
                  </a:moveTo>
                  <a:cubicBezTo>
                    <a:pt x="1375550" y="436325"/>
                    <a:pt x="1379578" y="438092"/>
                    <a:pt x="1382455" y="441626"/>
                  </a:cubicBezTo>
                  <a:cubicBezTo>
                    <a:pt x="1385333" y="445748"/>
                    <a:pt x="1387059" y="451049"/>
                    <a:pt x="1379003" y="451049"/>
                  </a:cubicBezTo>
                  <a:cubicBezTo>
                    <a:pt x="1376126" y="450754"/>
                    <a:pt x="1373248" y="450313"/>
                    <a:pt x="1370731" y="450755"/>
                  </a:cubicBezTo>
                  <a:lnTo>
                    <a:pt x="1365707" y="454868"/>
                  </a:lnTo>
                  <a:lnTo>
                    <a:pt x="1370480" y="460276"/>
                  </a:lnTo>
                  <a:cubicBezTo>
                    <a:pt x="1371506" y="462779"/>
                    <a:pt x="1371799" y="465576"/>
                    <a:pt x="1371799" y="468521"/>
                  </a:cubicBezTo>
                  <a:cubicBezTo>
                    <a:pt x="1368867" y="467049"/>
                    <a:pt x="1367108" y="464840"/>
                    <a:pt x="1366081" y="462264"/>
                  </a:cubicBezTo>
                  <a:lnTo>
                    <a:pt x="1365017" y="455433"/>
                  </a:lnTo>
                  <a:lnTo>
                    <a:pt x="1364617" y="455761"/>
                  </a:lnTo>
                  <a:cubicBezTo>
                    <a:pt x="1359438" y="452227"/>
                    <a:pt x="1357136" y="448104"/>
                    <a:pt x="1362315" y="442803"/>
                  </a:cubicBezTo>
                  <a:cubicBezTo>
                    <a:pt x="1365768" y="439270"/>
                    <a:pt x="1368645" y="436325"/>
                    <a:pt x="1372098" y="433380"/>
                  </a:cubicBezTo>
                  <a:close/>
                  <a:moveTo>
                    <a:pt x="1357446" y="364473"/>
                  </a:moveTo>
                  <a:cubicBezTo>
                    <a:pt x="1365533" y="370187"/>
                    <a:pt x="1359602" y="383328"/>
                    <a:pt x="1369307" y="387328"/>
                  </a:cubicBezTo>
                  <a:cubicBezTo>
                    <a:pt x="1368768" y="393613"/>
                    <a:pt x="1367689" y="398755"/>
                    <a:pt x="1362298" y="402183"/>
                  </a:cubicBezTo>
                  <a:cubicBezTo>
                    <a:pt x="1356368" y="390185"/>
                    <a:pt x="1352055" y="378186"/>
                    <a:pt x="1357446" y="364473"/>
                  </a:cubicBezTo>
                  <a:close/>
                  <a:moveTo>
                    <a:pt x="233727" y="354161"/>
                  </a:moveTo>
                  <a:cubicBezTo>
                    <a:pt x="229829" y="353074"/>
                    <a:pt x="223764" y="354524"/>
                    <a:pt x="218565" y="358005"/>
                  </a:cubicBezTo>
                  <a:cubicBezTo>
                    <a:pt x="205858" y="366708"/>
                    <a:pt x="196617" y="382374"/>
                    <a:pt x="177556" y="376572"/>
                  </a:cubicBezTo>
                  <a:lnTo>
                    <a:pt x="176436" y="374660"/>
                  </a:lnTo>
                  <a:lnTo>
                    <a:pt x="173692" y="368754"/>
                  </a:lnTo>
                  <a:lnTo>
                    <a:pt x="173063" y="364642"/>
                  </a:lnTo>
                  <a:lnTo>
                    <a:pt x="174446" y="361422"/>
                  </a:lnTo>
                  <a:lnTo>
                    <a:pt x="174451" y="361414"/>
                  </a:lnTo>
                  <a:cubicBezTo>
                    <a:pt x="175245" y="360906"/>
                    <a:pt x="176112" y="360616"/>
                    <a:pt x="176400" y="360326"/>
                  </a:cubicBezTo>
                  <a:cubicBezTo>
                    <a:pt x="178711" y="355685"/>
                    <a:pt x="171780" y="355685"/>
                    <a:pt x="175823" y="358585"/>
                  </a:cubicBezTo>
                  <a:cubicBezTo>
                    <a:pt x="175823" y="358585"/>
                    <a:pt x="175245" y="359746"/>
                    <a:pt x="174667" y="360906"/>
                  </a:cubicBezTo>
                  <a:lnTo>
                    <a:pt x="174446" y="361422"/>
                  </a:lnTo>
                  <a:lnTo>
                    <a:pt x="172935" y="363807"/>
                  </a:lnTo>
                  <a:lnTo>
                    <a:pt x="173063" y="364642"/>
                  </a:lnTo>
                  <a:lnTo>
                    <a:pt x="172447" y="366074"/>
                  </a:lnTo>
                  <a:lnTo>
                    <a:pt x="173692" y="368754"/>
                  </a:lnTo>
                  <a:lnTo>
                    <a:pt x="173945" y="370407"/>
                  </a:lnTo>
                  <a:lnTo>
                    <a:pt x="176436" y="374660"/>
                  </a:lnTo>
                  <a:lnTo>
                    <a:pt x="178133" y="378312"/>
                  </a:lnTo>
                  <a:cubicBezTo>
                    <a:pt x="177267" y="381794"/>
                    <a:pt x="176563" y="385520"/>
                    <a:pt x="175290" y="388695"/>
                  </a:cubicBezTo>
                  <a:lnTo>
                    <a:pt x="169241" y="395540"/>
                  </a:lnTo>
                  <a:lnTo>
                    <a:pt x="167180" y="395891"/>
                  </a:lnTo>
                  <a:lnTo>
                    <a:pt x="160990" y="396287"/>
                  </a:lnTo>
                  <a:lnTo>
                    <a:pt x="158628" y="392727"/>
                  </a:lnTo>
                  <a:lnTo>
                    <a:pt x="157267" y="390496"/>
                  </a:lnTo>
                  <a:cubicBezTo>
                    <a:pt x="156329" y="388321"/>
                    <a:pt x="155318" y="386145"/>
                    <a:pt x="153296" y="384694"/>
                  </a:cubicBezTo>
                  <a:lnTo>
                    <a:pt x="158628" y="392727"/>
                  </a:lnTo>
                  <a:lnTo>
                    <a:pt x="160805" y="396298"/>
                  </a:lnTo>
                  <a:lnTo>
                    <a:pt x="160990" y="396287"/>
                  </a:lnTo>
                  <a:lnTo>
                    <a:pt x="161383" y="396878"/>
                  </a:lnTo>
                  <a:lnTo>
                    <a:pt x="167180" y="395891"/>
                  </a:lnTo>
                  <a:lnTo>
                    <a:pt x="169036" y="395773"/>
                  </a:lnTo>
                  <a:lnTo>
                    <a:pt x="169241" y="395540"/>
                  </a:lnTo>
                  <a:lnTo>
                    <a:pt x="175381" y="394495"/>
                  </a:lnTo>
                  <a:cubicBezTo>
                    <a:pt x="188675" y="394413"/>
                    <a:pt x="199938" y="400940"/>
                    <a:pt x="209901" y="411384"/>
                  </a:cubicBezTo>
                  <a:cubicBezTo>
                    <a:pt x="216833" y="419507"/>
                    <a:pt x="227807" y="427629"/>
                    <a:pt x="215677" y="438653"/>
                  </a:cubicBezTo>
                  <a:cubicBezTo>
                    <a:pt x="206436" y="446195"/>
                    <a:pt x="196617" y="457219"/>
                    <a:pt x="185642" y="440974"/>
                  </a:cubicBezTo>
                  <a:cubicBezTo>
                    <a:pt x="175823" y="427049"/>
                    <a:pt x="168314" y="431691"/>
                    <a:pt x="162538" y="445035"/>
                  </a:cubicBezTo>
                  <a:cubicBezTo>
                    <a:pt x="159650" y="452578"/>
                    <a:pt x="152141" y="454318"/>
                    <a:pt x="144055" y="452578"/>
                  </a:cubicBezTo>
                  <a:cubicBezTo>
                    <a:pt x="140589" y="451417"/>
                    <a:pt x="138279" y="449677"/>
                    <a:pt x="136546" y="446195"/>
                  </a:cubicBezTo>
                  <a:cubicBezTo>
                    <a:pt x="133080" y="429950"/>
                    <a:pt x="139434" y="410803"/>
                    <a:pt x="120373" y="387596"/>
                  </a:cubicBezTo>
                  <a:cubicBezTo>
                    <a:pt x="138279" y="424148"/>
                    <a:pt x="138856" y="443875"/>
                    <a:pt x="98424" y="435172"/>
                  </a:cubicBezTo>
                  <a:cubicBezTo>
                    <a:pt x="89182" y="433431"/>
                    <a:pt x="85139" y="445035"/>
                    <a:pt x="78208" y="450257"/>
                  </a:cubicBezTo>
                  <a:cubicBezTo>
                    <a:pt x="113442" y="469984"/>
                    <a:pt x="150986" y="484489"/>
                    <a:pt x="183909" y="507117"/>
                  </a:cubicBezTo>
                  <a:cubicBezTo>
                    <a:pt x="192573" y="512919"/>
                    <a:pt x="193151" y="521041"/>
                    <a:pt x="189685" y="529744"/>
                  </a:cubicBezTo>
                  <a:cubicBezTo>
                    <a:pt x="186220" y="540188"/>
                    <a:pt x="181599" y="551212"/>
                    <a:pt x="191418" y="563976"/>
                  </a:cubicBezTo>
                  <a:cubicBezTo>
                    <a:pt x="213944" y="551212"/>
                    <a:pt x="230695" y="520461"/>
                    <a:pt x="263618" y="535546"/>
                  </a:cubicBezTo>
                  <a:cubicBezTo>
                    <a:pt x="267662" y="540188"/>
                    <a:pt x="267662" y="546570"/>
                    <a:pt x="270550" y="551792"/>
                  </a:cubicBezTo>
                  <a:cubicBezTo>
                    <a:pt x="271705" y="553532"/>
                    <a:pt x="272860" y="555853"/>
                    <a:pt x="274015" y="558174"/>
                  </a:cubicBezTo>
                  <a:cubicBezTo>
                    <a:pt x="274015" y="560495"/>
                    <a:pt x="275748" y="562235"/>
                    <a:pt x="278058" y="562235"/>
                  </a:cubicBezTo>
                  <a:lnTo>
                    <a:pt x="284925" y="564535"/>
                  </a:lnTo>
                  <a:lnTo>
                    <a:pt x="281142" y="556188"/>
                  </a:lnTo>
                  <a:cubicBezTo>
                    <a:pt x="280782" y="552538"/>
                    <a:pt x="281647" y="548743"/>
                    <a:pt x="283665" y="544655"/>
                  </a:cubicBezTo>
                  <a:cubicBezTo>
                    <a:pt x="286549" y="542319"/>
                    <a:pt x="290009" y="540568"/>
                    <a:pt x="294047" y="540568"/>
                  </a:cubicBezTo>
                  <a:cubicBezTo>
                    <a:pt x="313078" y="548889"/>
                    <a:pt x="334056" y="545057"/>
                    <a:pt x="354548" y="547055"/>
                  </a:cubicBezTo>
                  <a:lnTo>
                    <a:pt x="374462" y="551589"/>
                  </a:lnTo>
                  <a:lnTo>
                    <a:pt x="371052" y="550119"/>
                  </a:lnTo>
                  <a:cubicBezTo>
                    <a:pt x="359544" y="538542"/>
                    <a:pt x="373929" y="524650"/>
                    <a:pt x="367024" y="513074"/>
                  </a:cubicBezTo>
                  <a:cubicBezTo>
                    <a:pt x="363572" y="498024"/>
                    <a:pt x="371052" y="493972"/>
                    <a:pt x="384862" y="496288"/>
                  </a:cubicBezTo>
                  <a:cubicBezTo>
                    <a:pt x="365874" y="480081"/>
                    <a:pt x="338253" y="506128"/>
                    <a:pt x="320990" y="483554"/>
                  </a:cubicBezTo>
                  <a:cubicBezTo>
                    <a:pt x="319839" y="480659"/>
                    <a:pt x="318689" y="477766"/>
                    <a:pt x="318689" y="474293"/>
                  </a:cubicBezTo>
                  <a:cubicBezTo>
                    <a:pt x="318689" y="471688"/>
                    <a:pt x="318833" y="469083"/>
                    <a:pt x="318617" y="466478"/>
                  </a:cubicBezTo>
                  <a:lnTo>
                    <a:pt x="316591" y="459380"/>
                  </a:lnTo>
                  <a:lnTo>
                    <a:pt x="306939" y="465124"/>
                  </a:lnTo>
                  <a:cubicBezTo>
                    <a:pt x="302462" y="467518"/>
                    <a:pt x="297986" y="468823"/>
                    <a:pt x="293654" y="466502"/>
                  </a:cubicBezTo>
                  <a:cubicBezTo>
                    <a:pt x="271127" y="454318"/>
                    <a:pt x="253799" y="453158"/>
                    <a:pt x="238781" y="477526"/>
                  </a:cubicBezTo>
                  <a:cubicBezTo>
                    <a:pt x="234738" y="483328"/>
                    <a:pt x="224919" y="483328"/>
                    <a:pt x="219143" y="476946"/>
                  </a:cubicBezTo>
                  <a:cubicBezTo>
                    <a:pt x="211057" y="468243"/>
                    <a:pt x="205280" y="454899"/>
                    <a:pt x="215100" y="446776"/>
                  </a:cubicBezTo>
                  <a:cubicBezTo>
                    <a:pt x="242247" y="424148"/>
                    <a:pt x="223186" y="391076"/>
                    <a:pt x="235894" y="365548"/>
                  </a:cubicBezTo>
                  <a:cubicBezTo>
                    <a:pt x="239359" y="358876"/>
                    <a:pt x="237626" y="355249"/>
                    <a:pt x="233727" y="354161"/>
                  </a:cubicBezTo>
                  <a:close/>
                  <a:moveTo>
                    <a:pt x="764273" y="233451"/>
                  </a:moveTo>
                  <a:cubicBezTo>
                    <a:pt x="758474" y="234606"/>
                    <a:pt x="752495" y="237025"/>
                    <a:pt x="746299" y="240923"/>
                  </a:cubicBezTo>
                  <a:cubicBezTo>
                    <a:pt x="739383" y="244965"/>
                    <a:pt x="729586" y="242655"/>
                    <a:pt x="729586" y="255938"/>
                  </a:cubicBezTo>
                  <a:cubicBezTo>
                    <a:pt x="729010" y="281926"/>
                    <a:pt x="712873" y="278461"/>
                    <a:pt x="692701" y="270376"/>
                  </a:cubicBezTo>
                  <a:cubicBezTo>
                    <a:pt x="694142" y="276728"/>
                    <a:pt x="694286" y="282648"/>
                    <a:pt x="693422" y="288351"/>
                  </a:cubicBezTo>
                  <a:lnTo>
                    <a:pt x="689011" y="302147"/>
                  </a:lnTo>
                  <a:lnTo>
                    <a:pt x="692431" y="298727"/>
                  </a:lnTo>
                  <a:cubicBezTo>
                    <a:pt x="695319" y="294106"/>
                    <a:pt x="699939" y="292372"/>
                    <a:pt x="704561" y="295261"/>
                  </a:cubicBezTo>
                  <a:cubicBezTo>
                    <a:pt x="709759" y="298149"/>
                    <a:pt x="714957" y="302193"/>
                    <a:pt x="718423" y="306815"/>
                  </a:cubicBezTo>
                  <a:cubicBezTo>
                    <a:pt x="728242" y="320102"/>
                    <a:pt x="739795" y="321258"/>
                    <a:pt x="754235" y="314903"/>
                  </a:cubicBezTo>
                  <a:cubicBezTo>
                    <a:pt x="757700" y="305660"/>
                    <a:pt x="745570" y="305660"/>
                    <a:pt x="743838" y="299305"/>
                  </a:cubicBezTo>
                  <a:cubicBezTo>
                    <a:pt x="741527" y="291217"/>
                    <a:pt x="729398" y="294683"/>
                    <a:pt x="729398" y="283707"/>
                  </a:cubicBezTo>
                  <a:lnTo>
                    <a:pt x="758278" y="283707"/>
                  </a:lnTo>
                  <a:cubicBezTo>
                    <a:pt x="760588" y="284285"/>
                    <a:pt x="761743" y="284862"/>
                    <a:pt x="763476" y="285440"/>
                  </a:cubicBezTo>
                  <a:cubicBezTo>
                    <a:pt x="777339" y="296416"/>
                    <a:pt x="791779" y="297572"/>
                    <a:pt x="806219" y="286018"/>
                  </a:cubicBezTo>
                  <a:cubicBezTo>
                    <a:pt x="807374" y="285440"/>
                    <a:pt x="809107" y="284862"/>
                    <a:pt x="810262" y="283707"/>
                  </a:cubicBezTo>
                  <a:cubicBezTo>
                    <a:pt x="820659" y="281685"/>
                    <a:pt x="826002" y="276486"/>
                    <a:pt x="828890" y="269770"/>
                  </a:cubicBezTo>
                  <a:lnTo>
                    <a:pt x="832372" y="249197"/>
                  </a:lnTo>
                  <a:lnTo>
                    <a:pt x="821221" y="254783"/>
                  </a:lnTo>
                  <a:cubicBezTo>
                    <a:pt x="817764" y="254783"/>
                    <a:pt x="814882" y="253628"/>
                    <a:pt x="812577" y="251318"/>
                  </a:cubicBezTo>
                  <a:cubicBezTo>
                    <a:pt x="797448" y="237891"/>
                    <a:pt x="781671" y="229986"/>
                    <a:pt x="764273" y="233451"/>
                  </a:cubicBezTo>
                  <a:close/>
                  <a:moveTo>
                    <a:pt x="255849" y="177397"/>
                  </a:moveTo>
                  <a:lnTo>
                    <a:pt x="254432" y="182131"/>
                  </a:lnTo>
                  <a:lnTo>
                    <a:pt x="255609" y="181049"/>
                  </a:lnTo>
                  <a:lnTo>
                    <a:pt x="255633" y="181006"/>
                  </a:lnTo>
                  <a:cubicBezTo>
                    <a:pt x="256569" y="180140"/>
                    <a:pt x="257290" y="179129"/>
                    <a:pt x="255849" y="177397"/>
                  </a:cubicBezTo>
                  <a:close/>
                  <a:moveTo>
                    <a:pt x="594726" y="101"/>
                  </a:moveTo>
                  <a:cubicBezTo>
                    <a:pt x="607982" y="4143"/>
                    <a:pt x="621814" y="6453"/>
                    <a:pt x="636222" y="5298"/>
                  </a:cubicBezTo>
                  <a:cubicBezTo>
                    <a:pt x="640256" y="5298"/>
                    <a:pt x="643714" y="6453"/>
                    <a:pt x="647172" y="8763"/>
                  </a:cubicBezTo>
                  <a:cubicBezTo>
                    <a:pt x="651782" y="9341"/>
                    <a:pt x="656393" y="9341"/>
                    <a:pt x="660427" y="9341"/>
                  </a:cubicBezTo>
                  <a:cubicBezTo>
                    <a:pt x="671954" y="17426"/>
                    <a:pt x="682327" y="7608"/>
                    <a:pt x="693854" y="7608"/>
                  </a:cubicBezTo>
                  <a:cubicBezTo>
                    <a:pt x="704228" y="7031"/>
                    <a:pt x="713449" y="8763"/>
                    <a:pt x="720941" y="17426"/>
                  </a:cubicBezTo>
                  <a:lnTo>
                    <a:pt x="720941" y="16849"/>
                  </a:lnTo>
                  <a:cubicBezTo>
                    <a:pt x="731891" y="23201"/>
                    <a:pt x="743994" y="18581"/>
                    <a:pt x="756097" y="19736"/>
                  </a:cubicBezTo>
                  <a:cubicBezTo>
                    <a:pt x="774539" y="33597"/>
                    <a:pt x="797016" y="16849"/>
                    <a:pt x="816034" y="28399"/>
                  </a:cubicBezTo>
                  <a:cubicBezTo>
                    <a:pt x="833324" y="42259"/>
                    <a:pt x="854072" y="52655"/>
                    <a:pt x="865022" y="73445"/>
                  </a:cubicBezTo>
                  <a:cubicBezTo>
                    <a:pt x="869056" y="80952"/>
                    <a:pt x="873091" y="87882"/>
                    <a:pt x="867327" y="96545"/>
                  </a:cubicBezTo>
                  <a:cubicBezTo>
                    <a:pt x="865598" y="99433"/>
                    <a:pt x="863293" y="101743"/>
                    <a:pt x="860411" y="103475"/>
                  </a:cubicBezTo>
                  <a:cubicBezTo>
                    <a:pt x="848885" y="110405"/>
                    <a:pt x="837359" y="111560"/>
                    <a:pt x="825255" y="105785"/>
                  </a:cubicBezTo>
                  <a:cubicBezTo>
                    <a:pt x="822950" y="91925"/>
                    <a:pt x="820069" y="77487"/>
                    <a:pt x="810847" y="65937"/>
                  </a:cubicBezTo>
                  <a:lnTo>
                    <a:pt x="804341" y="61426"/>
                  </a:lnTo>
                  <a:lnTo>
                    <a:pt x="802923" y="58935"/>
                  </a:lnTo>
                  <a:lnTo>
                    <a:pt x="800944" y="59070"/>
                  </a:lnTo>
                  <a:lnTo>
                    <a:pt x="796584" y="56047"/>
                  </a:lnTo>
                  <a:cubicBezTo>
                    <a:pt x="791541" y="55975"/>
                    <a:pt x="786065" y="59585"/>
                    <a:pt x="779726" y="68247"/>
                  </a:cubicBezTo>
                  <a:cubicBezTo>
                    <a:pt x="784769" y="63916"/>
                    <a:pt x="789199" y="61100"/>
                    <a:pt x="793053" y="59612"/>
                  </a:cubicBezTo>
                  <a:lnTo>
                    <a:pt x="800944" y="59070"/>
                  </a:lnTo>
                  <a:lnTo>
                    <a:pt x="804341" y="61426"/>
                  </a:lnTo>
                  <a:lnTo>
                    <a:pt x="813153" y="76910"/>
                  </a:lnTo>
                  <a:cubicBezTo>
                    <a:pt x="814882" y="87882"/>
                    <a:pt x="814882" y="98278"/>
                    <a:pt x="825255" y="105785"/>
                  </a:cubicBezTo>
                  <a:cubicBezTo>
                    <a:pt x="831019" y="110405"/>
                    <a:pt x="842545" y="109250"/>
                    <a:pt x="840816" y="121956"/>
                  </a:cubicBezTo>
                  <a:cubicBezTo>
                    <a:pt x="837359" y="162959"/>
                    <a:pt x="863869" y="186637"/>
                    <a:pt x="892109" y="207427"/>
                  </a:cubicBezTo>
                  <a:cubicBezTo>
                    <a:pt x="903635" y="216090"/>
                    <a:pt x="916891" y="220710"/>
                    <a:pt x="908246" y="238613"/>
                  </a:cubicBezTo>
                  <a:cubicBezTo>
                    <a:pt x="892685" y="244965"/>
                    <a:pt x="876548" y="250163"/>
                    <a:pt x="860411" y="241500"/>
                  </a:cubicBezTo>
                  <a:cubicBezTo>
                    <a:pt x="855224" y="238613"/>
                    <a:pt x="850758" y="238468"/>
                    <a:pt x="846652" y="239912"/>
                  </a:cubicBezTo>
                  <a:lnTo>
                    <a:pt x="838159" y="245727"/>
                  </a:lnTo>
                  <a:lnTo>
                    <a:pt x="842030" y="245001"/>
                  </a:lnTo>
                  <a:cubicBezTo>
                    <a:pt x="844629" y="245578"/>
                    <a:pt x="846651" y="247889"/>
                    <a:pt x="847806" y="253666"/>
                  </a:cubicBezTo>
                  <a:cubicBezTo>
                    <a:pt x="850117" y="265221"/>
                    <a:pt x="851850" y="265798"/>
                    <a:pt x="863402" y="260021"/>
                  </a:cubicBezTo>
                  <a:cubicBezTo>
                    <a:pt x="870333" y="257710"/>
                    <a:pt x="874954" y="257710"/>
                    <a:pt x="879575" y="262332"/>
                  </a:cubicBezTo>
                  <a:cubicBezTo>
                    <a:pt x="885929" y="268109"/>
                    <a:pt x="891127" y="274463"/>
                    <a:pt x="896903" y="280818"/>
                  </a:cubicBezTo>
                  <a:cubicBezTo>
                    <a:pt x="900369" y="284862"/>
                    <a:pt x="903834" y="288328"/>
                    <a:pt x="909033" y="284285"/>
                  </a:cubicBezTo>
                  <a:cubicBezTo>
                    <a:pt x="913076" y="281396"/>
                    <a:pt x="917697" y="277930"/>
                    <a:pt x="916542" y="273308"/>
                  </a:cubicBezTo>
                  <a:cubicBezTo>
                    <a:pt x="914809" y="267531"/>
                    <a:pt x="909610" y="264065"/>
                    <a:pt x="918274" y="259443"/>
                  </a:cubicBezTo>
                  <a:cubicBezTo>
                    <a:pt x="928093" y="254822"/>
                    <a:pt x="939646" y="251356"/>
                    <a:pt x="943689" y="239801"/>
                  </a:cubicBezTo>
                  <a:cubicBezTo>
                    <a:pt x="944267" y="238646"/>
                    <a:pt x="944844" y="237491"/>
                    <a:pt x="945999" y="236913"/>
                  </a:cubicBezTo>
                  <a:cubicBezTo>
                    <a:pt x="955819" y="228247"/>
                    <a:pt x="959284" y="248467"/>
                    <a:pt x="966793" y="242690"/>
                  </a:cubicBezTo>
                  <a:cubicBezTo>
                    <a:pt x="971992" y="238069"/>
                    <a:pt x="963327" y="228247"/>
                    <a:pt x="969103" y="221893"/>
                  </a:cubicBezTo>
                  <a:cubicBezTo>
                    <a:pt x="970837" y="220737"/>
                    <a:pt x="973147" y="219004"/>
                    <a:pt x="975457" y="219582"/>
                  </a:cubicBezTo>
                  <a:cubicBezTo>
                    <a:pt x="978345" y="219582"/>
                    <a:pt x="982966" y="220737"/>
                    <a:pt x="984699" y="223048"/>
                  </a:cubicBezTo>
                  <a:cubicBezTo>
                    <a:pt x="986432" y="226514"/>
                    <a:pt x="988164" y="231713"/>
                    <a:pt x="987587" y="236913"/>
                  </a:cubicBezTo>
                  <a:cubicBezTo>
                    <a:pt x="987587" y="249622"/>
                    <a:pt x="993941" y="253666"/>
                    <a:pt x="1006070" y="250778"/>
                  </a:cubicBezTo>
                  <a:cubicBezTo>
                    <a:pt x="1009536" y="250778"/>
                    <a:pt x="1013001" y="253666"/>
                    <a:pt x="1013001" y="257710"/>
                  </a:cubicBezTo>
                  <a:cubicBezTo>
                    <a:pt x="1013001" y="260021"/>
                    <a:pt x="1012424" y="262910"/>
                    <a:pt x="1010113" y="264065"/>
                  </a:cubicBezTo>
                  <a:cubicBezTo>
                    <a:pt x="1001450" y="270420"/>
                    <a:pt x="992208" y="276197"/>
                    <a:pt x="980656" y="276774"/>
                  </a:cubicBezTo>
                  <a:cubicBezTo>
                    <a:pt x="980078" y="284862"/>
                    <a:pt x="984699" y="291795"/>
                    <a:pt x="988164" y="298727"/>
                  </a:cubicBezTo>
                  <a:cubicBezTo>
                    <a:pt x="975457" y="320102"/>
                    <a:pt x="994518" y="344365"/>
                    <a:pt x="982966" y="366318"/>
                  </a:cubicBezTo>
                  <a:cubicBezTo>
                    <a:pt x="981233" y="370362"/>
                    <a:pt x="985854" y="366896"/>
                    <a:pt x="987009" y="366896"/>
                  </a:cubicBezTo>
                  <a:cubicBezTo>
                    <a:pt x="1018777" y="370940"/>
                    <a:pt x="1016467" y="403291"/>
                    <a:pt x="1012424" y="414845"/>
                  </a:cubicBezTo>
                  <a:cubicBezTo>
                    <a:pt x="1003182" y="438531"/>
                    <a:pt x="1011269" y="448352"/>
                    <a:pt x="1025131" y="462217"/>
                  </a:cubicBezTo>
                  <a:cubicBezTo>
                    <a:pt x="1032062" y="468572"/>
                    <a:pt x="1033795" y="480126"/>
                    <a:pt x="1026287" y="489369"/>
                  </a:cubicBezTo>
                  <a:cubicBezTo>
                    <a:pt x="1016467" y="500345"/>
                    <a:pt x="1010113" y="488791"/>
                    <a:pt x="1001450" y="485325"/>
                  </a:cubicBezTo>
                  <a:cubicBezTo>
                    <a:pt x="981233" y="476659"/>
                    <a:pt x="968526" y="457595"/>
                    <a:pt x="947154" y="448930"/>
                  </a:cubicBezTo>
                  <a:cubicBezTo>
                    <a:pt x="925783" y="439687"/>
                    <a:pt x="935603" y="423511"/>
                    <a:pt x="952353" y="412535"/>
                  </a:cubicBezTo>
                  <a:cubicBezTo>
                    <a:pt x="940801" y="408491"/>
                    <a:pt x="932137" y="405025"/>
                    <a:pt x="922895" y="402714"/>
                  </a:cubicBezTo>
                  <a:cubicBezTo>
                    <a:pt x="910766" y="418312"/>
                    <a:pt x="961017" y="439109"/>
                    <a:pt x="916542" y="449507"/>
                  </a:cubicBezTo>
                  <a:cubicBezTo>
                    <a:pt x="913653" y="446041"/>
                    <a:pt x="910766" y="442575"/>
                    <a:pt x="917119" y="439109"/>
                  </a:cubicBezTo>
                  <a:cubicBezTo>
                    <a:pt x="914231" y="435065"/>
                    <a:pt x="920007" y="439109"/>
                    <a:pt x="915386" y="439687"/>
                  </a:cubicBezTo>
                  <a:cubicBezTo>
                    <a:pt x="913076" y="440264"/>
                    <a:pt x="911920" y="442575"/>
                    <a:pt x="911920" y="444886"/>
                  </a:cubicBezTo>
                  <a:cubicBezTo>
                    <a:pt x="912498" y="448930"/>
                    <a:pt x="914809" y="451818"/>
                    <a:pt x="915386" y="455284"/>
                  </a:cubicBezTo>
                  <a:cubicBezTo>
                    <a:pt x="917119" y="467994"/>
                    <a:pt x="925783" y="484747"/>
                    <a:pt x="910188" y="491102"/>
                  </a:cubicBezTo>
                  <a:cubicBezTo>
                    <a:pt x="897480" y="496879"/>
                    <a:pt x="888239" y="483592"/>
                    <a:pt x="881308" y="473193"/>
                  </a:cubicBezTo>
                  <a:cubicBezTo>
                    <a:pt x="878997" y="468572"/>
                    <a:pt x="876687" y="463950"/>
                    <a:pt x="867445" y="462794"/>
                  </a:cubicBezTo>
                  <a:cubicBezTo>
                    <a:pt x="877842" y="484747"/>
                    <a:pt x="872066" y="497457"/>
                    <a:pt x="848384" y="498612"/>
                  </a:cubicBezTo>
                  <a:cubicBezTo>
                    <a:pt x="827590" y="500345"/>
                    <a:pt x="816616" y="512477"/>
                    <a:pt x="811995" y="531541"/>
                  </a:cubicBezTo>
                  <a:cubicBezTo>
                    <a:pt x="810262" y="535585"/>
                    <a:pt x="806796" y="539629"/>
                    <a:pt x="803331" y="543095"/>
                  </a:cubicBezTo>
                  <a:cubicBezTo>
                    <a:pt x="802753" y="549450"/>
                    <a:pt x="796977" y="554071"/>
                    <a:pt x="795245" y="558693"/>
                  </a:cubicBezTo>
                  <a:cubicBezTo>
                    <a:pt x="790046" y="571981"/>
                    <a:pt x="772718" y="561582"/>
                    <a:pt x="768675" y="574291"/>
                  </a:cubicBezTo>
                  <a:cubicBezTo>
                    <a:pt x="780227" y="589311"/>
                    <a:pt x="779072" y="609531"/>
                    <a:pt x="789469" y="624551"/>
                  </a:cubicBezTo>
                  <a:cubicBezTo>
                    <a:pt x="794667" y="633217"/>
                    <a:pt x="807374" y="634372"/>
                    <a:pt x="814883" y="626862"/>
                  </a:cubicBezTo>
                  <a:cubicBezTo>
                    <a:pt x="821236" y="621663"/>
                    <a:pt x="824125" y="612420"/>
                    <a:pt x="833944" y="611264"/>
                  </a:cubicBezTo>
                  <a:cubicBezTo>
                    <a:pt x="836832" y="610686"/>
                    <a:pt x="839142" y="611264"/>
                    <a:pt x="840875" y="612420"/>
                  </a:cubicBezTo>
                  <a:cubicBezTo>
                    <a:pt x="845496" y="614153"/>
                    <a:pt x="845496" y="618774"/>
                    <a:pt x="843763" y="621663"/>
                  </a:cubicBezTo>
                  <a:cubicBezTo>
                    <a:pt x="839720" y="629173"/>
                    <a:pt x="834522" y="636106"/>
                    <a:pt x="830479" y="643616"/>
                  </a:cubicBezTo>
                  <a:cubicBezTo>
                    <a:pt x="826435" y="649393"/>
                    <a:pt x="821236" y="651703"/>
                    <a:pt x="814883" y="648815"/>
                  </a:cubicBezTo>
                  <a:cubicBezTo>
                    <a:pt x="808529" y="646504"/>
                    <a:pt x="802176" y="645926"/>
                    <a:pt x="796977" y="643616"/>
                  </a:cubicBezTo>
                  <a:cubicBezTo>
                    <a:pt x="788891" y="640149"/>
                    <a:pt x="783692" y="643038"/>
                    <a:pt x="776761" y="646504"/>
                  </a:cubicBezTo>
                  <a:cubicBezTo>
                    <a:pt x="765209" y="652281"/>
                    <a:pt x="754235" y="644771"/>
                    <a:pt x="755967" y="632061"/>
                  </a:cubicBezTo>
                  <a:cubicBezTo>
                    <a:pt x="758278" y="615886"/>
                    <a:pt x="755967" y="600866"/>
                    <a:pt x="750191" y="585845"/>
                  </a:cubicBezTo>
                  <a:cubicBezTo>
                    <a:pt x="748458" y="581801"/>
                    <a:pt x="743838" y="575446"/>
                    <a:pt x="739217" y="577757"/>
                  </a:cubicBezTo>
                  <a:cubicBezTo>
                    <a:pt x="721311" y="585845"/>
                    <a:pt x="706871" y="572558"/>
                    <a:pt x="691275" y="570247"/>
                  </a:cubicBezTo>
                  <a:cubicBezTo>
                    <a:pt x="687810" y="569670"/>
                    <a:pt x="683767" y="570825"/>
                    <a:pt x="680878" y="566781"/>
                  </a:cubicBezTo>
                  <a:cubicBezTo>
                    <a:pt x="680301" y="557538"/>
                    <a:pt x="688965" y="555227"/>
                    <a:pt x="693586" y="549450"/>
                  </a:cubicBezTo>
                  <a:cubicBezTo>
                    <a:pt x="696474" y="545406"/>
                    <a:pt x="701095" y="545406"/>
                    <a:pt x="706293" y="547139"/>
                  </a:cubicBezTo>
                  <a:cubicBezTo>
                    <a:pt x="714957" y="550028"/>
                    <a:pt x="723044" y="552339"/>
                    <a:pt x="731130" y="555227"/>
                  </a:cubicBezTo>
                  <a:cubicBezTo>
                    <a:pt x="740372" y="557538"/>
                    <a:pt x="743838" y="549450"/>
                    <a:pt x="749036" y="544829"/>
                  </a:cubicBezTo>
                  <a:cubicBezTo>
                    <a:pt x="753657" y="541362"/>
                    <a:pt x="753657" y="536741"/>
                    <a:pt x="750769" y="532119"/>
                  </a:cubicBezTo>
                  <a:cubicBezTo>
                    <a:pt x="749036" y="528653"/>
                    <a:pt x="745570" y="525764"/>
                    <a:pt x="745570" y="522298"/>
                  </a:cubicBezTo>
                  <a:cubicBezTo>
                    <a:pt x="745570" y="504389"/>
                    <a:pt x="734018" y="493991"/>
                    <a:pt x="721889" y="483592"/>
                  </a:cubicBezTo>
                  <a:cubicBezTo>
                    <a:pt x="726509" y="478970"/>
                    <a:pt x="726509" y="473771"/>
                    <a:pt x="721311" y="469149"/>
                  </a:cubicBezTo>
                  <a:cubicBezTo>
                    <a:pt x="734596" y="460484"/>
                    <a:pt x="747303" y="452396"/>
                    <a:pt x="762321" y="447775"/>
                  </a:cubicBezTo>
                  <a:cubicBezTo>
                    <a:pt x="773873" y="444308"/>
                    <a:pt x="775606" y="433332"/>
                    <a:pt x="768097" y="424666"/>
                  </a:cubicBezTo>
                  <a:cubicBezTo>
                    <a:pt x="761743" y="417156"/>
                    <a:pt x="751346" y="413690"/>
                    <a:pt x="750191" y="402136"/>
                  </a:cubicBezTo>
                  <a:cubicBezTo>
                    <a:pt x="749036" y="396359"/>
                    <a:pt x="744415" y="391160"/>
                    <a:pt x="737484" y="390004"/>
                  </a:cubicBezTo>
                  <a:cubicBezTo>
                    <a:pt x="728820" y="389426"/>
                    <a:pt x="724777" y="395781"/>
                    <a:pt x="721311" y="402714"/>
                  </a:cubicBezTo>
                  <a:cubicBezTo>
                    <a:pt x="737484" y="408491"/>
                    <a:pt x="737484" y="408491"/>
                    <a:pt x="753657" y="429866"/>
                  </a:cubicBezTo>
                  <a:cubicBezTo>
                    <a:pt x="738061" y="436220"/>
                    <a:pt x="728242" y="455862"/>
                    <a:pt x="706871" y="446619"/>
                  </a:cubicBezTo>
                  <a:lnTo>
                    <a:pt x="703983" y="446041"/>
                  </a:lnTo>
                  <a:cubicBezTo>
                    <a:pt x="702250" y="445464"/>
                    <a:pt x="701095" y="443730"/>
                    <a:pt x="699939" y="442575"/>
                  </a:cubicBezTo>
                  <a:lnTo>
                    <a:pt x="698785" y="439687"/>
                  </a:lnTo>
                  <a:cubicBezTo>
                    <a:pt x="699362" y="431021"/>
                    <a:pt x="698207" y="422933"/>
                    <a:pt x="706293" y="417156"/>
                  </a:cubicBezTo>
                  <a:cubicBezTo>
                    <a:pt x="708604" y="418312"/>
                    <a:pt x="708170" y="418456"/>
                    <a:pt x="707737" y="418456"/>
                  </a:cubicBezTo>
                  <a:lnTo>
                    <a:pt x="707800" y="418475"/>
                  </a:lnTo>
                  <a:lnTo>
                    <a:pt x="710914" y="421200"/>
                  </a:lnTo>
                  <a:cubicBezTo>
                    <a:pt x="712647" y="419467"/>
                    <a:pt x="712069" y="420045"/>
                    <a:pt x="709181" y="418889"/>
                  </a:cubicBezTo>
                  <a:lnTo>
                    <a:pt x="707800" y="418475"/>
                  </a:lnTo>
                  <a:lnTo>
                    <a:pt x="706293" y="417156"/>
                  </a:lnTo>
                  <a:cubicBezTo>
                    <a:pt x="704561" y="412535"/>
                    <a:pt x="701672" y="407335"/>
                    <a:pt x="699362" y="402714"/>
                  </a:cubicBezTo>
                  <a:cubicBezTo>
                    <a:pt x="689543" y="403291"/>
                    <a:pt x="680301" y="404447"/>
                    <a:pt x="670482" y="405025"/>
                  </a:cubicBezTo>
                  <a:cubicBezTo>
                    <a:pt x="667594" y="405602"/>
                    <a:pt x="665861" y="403869"/>
                    <a:pt x="665861" y="400980"/>
                  </a:cubicBezTo>
                  <a:cubicBezTo>
                    <a:pt x="665861" y="400403"/>
                    <a:pt x="666438" y="398670"/>
                    <a:pt x="667594" y="398670"/>
                  </a:cubicBezTo>
                  <a:cubicBezTo>
                    <a:pt x="680878" y="395203"/>
                    <a:pt x="680878" y="388849"/>
                    <a:pt x="674525" y="377873"/>
                  </a:cubicBezTo>
                  <a:cubicBezTo>
                    <a:pt x="672792" y="374406"/>
                    <a:pt x="682034" y="369207"/>
                    <a:pt x="679146" y="362274"/>
                  </a:cubicBezTo>
                  <a:cubicBezTo>
                    <a:pt x="677991" y="358808"/>
                    <a:pt x="679724" y="354764"/>
                    <a:pt x="684922" y="356498"/>
                  </a:cubicBezTo>
                  <a:cubicBezTo>
                    <a:pt x="686655" y="357075"/>
                    <a:pt x="688388" y="359386"/>
                    <a:pt x="689543" y="361119"/>
                  </a:cubicBezTo>
                  <a:cubicBezTo>
                    <a:pt x="691275" y="362852"/>
                    <a:pt x="693008" y="364585"/>
                    <a:pt x="694741" y="366318"/>
                  </a:cubicBezTo>
                  <a:cubicBezTo>
                    <a:pt x="702828" y="364008"/>
                    <a:pt x="701095" y="354764"/>
                    <a:pt x="704561" y="349565"/>
                  </a:cubicBezTo>
                  <a:cubicBezTo>
                    <a:pt x="716112" y="330501"/>
                    <a:pt x="714957" y="327035"/>
                    <a:pt x="691275" y="321258"/>
                  </a:cubicBezTo>
                  <a:lnTo>
                    <a:pt x="684775" y="318916"/>
                  </a:lnTo>
                  <a:lnTo>
                    <a:pt x="684660" y="320908"/>
                  </a:lnTo>
                  <a:cubicBezTo>
                    <a:pt x="686470" y="331304"/>
                    <a:pt x="692413" y="342998"/>
                    <a:pt x="675988" y="344297"/>
                  </a:cubicBezTo>
                  <a:cubicBezTo>
                    <a:pt x="658699" y="346030"/>
                    <a:pt x="639680" y="336790"/>
                    <a:pt x="627577" y="324662"/>
                  </a:cubicBezTo>
                  <a:cubicBezTo>
                    <a:pt x="624119" y="321197"/>
                    <a:pt x="621237" y="298674"/>
                    <a:pt x="628153" y="284814"/>
                  </a:cubicBezTo>
                  <a:cubicBezTo>
                    <a:pt x="636798" y="265756"/>
                    <a:pt x="634493" y="254783"/>
                    <a:pt x="609711" y="253051"/>
                  </a:cubicBezTo>
                  <a:cubicBezTo>
                    <a:pt x="592998" y="251896"/>
                    <a:pt x="573403" y="239190"/>
                    <a:pt x="564758" y="231105"/>
                  </a:cubicBezTo>
                  <a:cubicBezTo>
                    <a:pt x="546892" y="214935"/>
                    <a:pt x="529026" y="221865"/>
                    <a:pt x="512312" y="217245"/>
                  </a:cubicBezTo>
                  <a:cubicBezTo>
                    <a:pt x="532484" y="221793"/>
                    <a:pt x="560156" y="217940"/>
                    <a:pt x="561740" y="244761"/>
                  </a:cubicBezTo>
                  <a:lnTo>
                    <a:pt x="560844" y="256644"/>
                  </a:lnTo>
                  <a:lnTo>
                    <a:pt x="560283" y="258212"/>
                  </a:lnTo>
                  <a:lnTo>
                    <a:pt x="559745" y="258664"/>
                  </a:lnTo>
                  <a:lnTo>
                    <a:pt x="554733" y="260791"/>
                  </a:lnTo>
                  <a:lnTo>
                    <a:pt x="553971" y="260282"/>
                  </a:lnTo>
                  <a:lnTo>
                    <a:pt x="549774" y="256516"/>
                  </a:lnTo>
                  <a:lnTo>
                    <a:pt x="549541" y="256547"/>
                  </a:lnTo>
                  <a:lnTo>
                    <a:pt x="549449" y="256435"/>
                  </a:lnTo>
                  <a:cubicBezTo>
                    <a:pt x="548945" y="256281"/>
                    <a:pt x="548477" y="256480"/>
                    <a:pt x="548189" y="256732"/>
                  </a:cubicBezTo>
                  <a:lnTo>
                    <a:pt x="549541" y="256547"/>
                  </a:lnTo>
                  <a:lnTo>
                    <a:pt x="550926" y="258248"/>
                  </a:lnTo>
                  <a:lnTo>
                    <a:pt x="553971" y="260282"/>
                  </a:lnTo>
                  <a:lnTo>
                    <a:pt x="554600" y="260847"/>
                  </a:lnTo>
                  <a:lnTo>
                    <a:pt x="554733" y="260791"/>
                  </a:lnTo>
                  <a:lnTo>
                    <a:pt x="556113" y="261713"/>
                  </a:lnTo>
                  <a:lnTo>
                    <a:pt x="559745" y="258664"/>
                  </a:lnTo>
                  <a:lnTo>
                    <a:pt x="560724" y="258248"/>
                  </a:lnTo>
                  <a:lnTo>
                    <a:pt x="560844" y="256644"/>
                  </a:lnTo>
                  <a:lnTo>
                    <a:pt x="562237" y="252762"/>
                  </a:lnTo>
                  <a:cubicBezTo>
                    <a:pt x="563317" y="249008"/>
                    <a:pt x="564469" y="245543"/>
                    <a:pt x="568792" y="245543"/>
                  </a:cubicBezTo>
                  <a:cubicBezTo>
                    <a:pt x="579742" y="245543"/>
                    <a:pt x="580318" y="256516"/>
                    <a:pt x="582624" y="264601"/>
                  </a:cubicBezTo>
                  <a:cubicBezTo>
                    <a:pt x="583200" y="268066"/>
                    <a:pt x="583776" y="272108"/>
                    <a:pt x="582048" y="275573"/>
                  </a:cubicBezTo>
                  <a:cubicBezTo>
                    <a:pt x="575131" y="289434"/>
                    <a:pt x="609135" y="294631"/>
                    <a:pt x="590116" y="308492"/>
                  </a:cubicBezTo>
                  <a:cubicBezTo>
                    <a:pt x="574555" y="319465"/>
                    <a:pt x="555537" y="321197"/>
                    <a:pt x="537094" y="313689"/>
                  </a:cubicBezTo>
                  <a:cubicBezTo>
                    <a:pt x="519229" y="309069"/>
                    <a:pt x="510007" y="331015"/>
                    <a:pt x="492717" y="326972"/>
                  </a:cubicBezTo>
                  <a:cubicBezTo>
                    <a:pt x="487530" y="326972"/>
                    <a:pt x="482920" y="326395"/>
                    <a:pt x="477733" y="324662"/>
                  </a:cubicBezTo>
                  <a:cubicBezTo>
                    <a:pt x="462172" y="321197"/>
                    <a:pt x="446035" y="315422"/>
                    <a:pt x="429898" y="324085"/>
                  </a:cubicBezTo>
                  <a:cubicBezTo>
                    <a:pt x="424135" y="326972"/>
                    <a:pt x="418372" y="330437"/>
                    <a:pt x="410879" y="329282"/>
                  </a:cubicBezTo>
                  <a:cubicBezTo>
                    <a:pt x="392437" y="324085"/>
                    <a:pt x="389556" y="311379"/>
                    <a:pt x="394743" y="294631"/>
                  </a:cubicBezTo>
                  <a:cubicBezTo>
                    <a:pt x="397048" y="290011"/>
                    <a:pt x="402235" y="288856"/>
                    <a:pt x="404540" y="284814"/>
                  </a:cubicBezTo>
                  <a:cubicBezTo>
                    <a:pt x="400506" y="284814"/>
                    <a:pt x="396472" y="286546"/>
                    <a:pt x="392437" y="287701"/>
                  </a:cubicBezTo>
                  <a:cubicBezTo>
                    <a:pt x="386674" y="289434"/>
                    <a:pt x="380911" y="291166"/>
                    <a:pt x="375148" y="292321"/>
                  </a:cubicBezTo>
                  <a:cubicBezTo>
                    <a:pt x="367655" y="292899"/>
                    <a:pt x="363621" y="288279"/>
                    <a:pt x="360164" y="282504"/>
                  </a:cubicBezTo>
                  <a:cubicBezTo>
                    <a:pt x="358434" y="278461"/>
                    <a:pt x="356129" y="274996"/>
                    <a:pt x="353247" y="271531"/>
                  </a:cubicBezTo>
                  <a:cubicBezTo>
                    <a:pt x="348637" y="267488"/>
                    <a:pt x="343450" y="264023"/>
                    <a:pt x="339416" y="259403"/>
                  </a:cubicBezTo>
                  <a:cubicBezTo>
                    <a:pt x="326160" y="229950"/>
                    <a:pt x="363621" y="245543"/>
                    <a:pt x="365350" y="229950"/>
                  </a:cubicBezTo>
                  <a:cubicBezTo>
                    <a:pt x="364197" y="222443"/>
                    <a:pt x="361316" y="229373"/>
                    <a:pt x="359587" y="229373"/>
                  </a:cubicBezTo>
                  <a:cubicBezTo>
                    <a:pt x="346908" y="233993"/>
                    <a:pt x="335382" y="236303"/>
                    <a:pt x="328465" y="221865"/>
                  </a:cubicBezTo>
                  <a:cubicBezTo>
                    <a:pt x="328465" y="218978"/>
                    <a:pt x="329618" y="217245"/>
                    <a:pt x="330771" y="215512"/>
                  </a:cubicBezTo>
                  <a:cubicBezTo>
                    <a:pt x="328465" y="216668"/>
                    <a:pt x="326737" y="218400"/>
                    <a:pt x="325584" y="220133"/>
                  </a:cubicBezTo>
                  <a:cubicBezTo>
                    <a:pt x="312617" y="233127"/>
                    <a:pt x="300298" y="223056"/>
                    <a:pt x="287655" y="219158"/>
                  </a:cubicBezTo>
                  <a:lnTo>
                    <a:pt x="278777" y="218632"/>
                  </a:lnTo>
                  <a:lnTo>
                    <a:pt x="281267" y="222390"/>
                  </a:lnTo>
                  <a:cubicBezTo>
                    <a:pt x="284143" y="225862"/>
                    <a:pt x="288168" y="222969"/>
                    <a:pt x="291618" y="224705"/>
                  </a:cubicBezTo>
                  <a:cubicBezTo>
                    <a:pt x="309446" y="235700"/>
                    <a:pt x="307721" y="246117"/>
                    <a:pt x="287593" y="255955"/>
                  </a:cubicBezTo>
                  <a:cubicBezTo>
                    <a:pt x="319797" y="241487"/>
                    <a:pt x="321523" y="242645"/>
                    <a:pt x="327273" y="278525"/>
                  </a:cubicBezTo>
                  <a:cubicBezTo>
                    <a:pt x="326698" y="286048"/>
                    <a:pt x="314622" y="286048"/>
                    <a:pt x="317497" y="295307"/>
                  </a:cubicBezTo>
                  <a:cubicBezTo>
                    <a:pt x="316922" y="298200"/>
                    <a:pt x="315772" y="300515"/>
                    <a:pt x="313471" y="302251"/>
                  </a:cubicBezTo>
                  <a:cubicBezTo>
                    <a:pt x="307721" y="305723"/>
                    <a:pt x="301970" y="303987"/>
                    <a:pt x="296219" y="302251"/>
                  </a:cubicBezTo>
                  <a:lnTo>
                    <a:pt x="290690" y="297800"/>
                  </a:lnTo>
                  <a:lnTo>
                    <a:pt x="293344" y="292992"/>
                  </a:lnTo>
                  <a:cubicBezTo>
                    <a:pt x="293344" y="292992"/>
                    <a:pt x="291618" y="295307"/>
                    <a:pt x="291618" y="294728"/>
                  </a:cubicBezTo>
                  <a:cubicBezTo>
                    <a:pt x="291618" y="294728"/>
                    <a:pt x="290469" y="298200"/>
                    <a:pt x="290469" y="297622"/>
                  </a:cubicBezTo>
                  <a:lnTo>
                    <a:pt x="290690" y="297800"/>
                  </a:lnTo>
                  <a:lnTo>
                    <a:pt x="290469" y="298200"/>
                  </a:lnTo>
                  <a:cubicBezTo>
                    <a:pt x="292194" y="302830"/>
                    <a:pt x="296794" y="303409"/>
                    <a:pt x="300245" y="305723"/>
                  </a:cubicBezTo>
                  <a:cubicBezTo>
                    <a:pt x="301395" y="308328"/>
                    <a:pt x="301682" y="310643"/>
                    <a:pt x="301107" y="312596"/>
                  </a:cubicBezTo>
                  <a:lnTo>
                    <a:pt x="299607" y="314232"/>
                  </a:lnTo>
                  <a:lnTo>
                    <a:pt x="301740" y="314490"/>
                  </a:lnTo>
                  <a:cubicBezTo>
                    <a:pt x="308672" y="317391"/>
                    <a:pt x="315603" y="322033"/>
                    <a:pt x="323689" y="322033"/>
                  </a:cubicBezTo>
                  <a:cubicBezTo>
                    <a:pt x="326577" y="323774"/>
                    <a:pt x="329465" y="326675"/>
                    <a:pt x="330043" y="330156"/>
                  </a:cubicBezTo>
                  <a:cubicBezTo>
                    <a:pt x="338707" y="358876"/>
                    <a:pt x="340548" y="366708"/>
                    <a:pt x="324113" y="373725"/>
                  </a:cubicBezTo>
                  <a:lnTo>
                    <a:pt x="316714" y="376395"/>
                  </a:lnTo>
                  <a:lnTo>
                    <a:pt x="312128" y="376934"/>
                  </a:lnTo>
                  <a:cubicBezTo>
                    <a:pt x="308563" y="377805"/>
                    <a:pt x="304917" y="379183"/>
                    <a:pt x="301162" y="381213"/>
                  </a:cubicBezTo>
                  <a:cubicBezTo>
                    <a:pt x="306145" y="379763"/>
                    <a:pt x="310513" y="378475"/>
                    <a:pt x="314320" y="377258"/>
                  </a:cubicBezTo>
                  <a:lnTo>
                    <a:pt x="316714" y="376395"/>
                  </a:lnTo>
                  <a:lnTo>
                    <a:pt x="322606" y="375701"/>
                  </a:lnTo>
                  <a:cubicBezTo>
                    <a:pt x="329465" y="375701"/>
                    <a:pt x="336108" y="377152"/>
                    <a:pt x="342750" y="378892"/>
                  </a:cubicBezTo>
                  <a:lnTo>
                    <a:pt x="341043" y="381970"/>
                  </a:lnTo>
                  <a:lnTo>
                    <a:pt x="344295" y="380957"/>
                  </a:lnTo>
                  <a:cubicBezTo>
                    <a:pt x="346309" y="380667"/>
                    <a:pt x="348323" y="380523"/>
                    <a:pt x="350337" y="379944"/>
                  </a:cubicBezTo>
                  <a:cubicBezTo>
                    <a:pt x="368751" y="390363"/>
                    <a:pt x="366449" y="404254"/>
                    <a:pt x="358393" y="419883"/>
                  </a:cubicBezTo>
                  <a:cubicBezTo>
                    <a:pt x="365874" y="407727"/>
                    <a:pt x="368175" y="393257"/>
                    <a:pt x="375080" y="381102"/>
                  </a:cubicBezTo>
                  <a:cubicBezTo>
                    <a:pt x="379684" y="373577"/>
                    <a:pt x="387740" y="374734"/>
                    <a:pt x="394645" y="372998"/>
                  </a:cubicBezTo>
                  <a:cubicBezTo>
                    <a:pt x="399824" y="371261"/>
                    <a:pt x="402701" y="368367"/>
                    <a:pt x="399824" y="362000"/>
                  </a:cubicBezTo>
                  <a:cubicBezTo>
                    <a:pt x="398672" y="359685"/>
                    <a:pt x="393494" y="356791"/>
                    <a:pt x="398672" y="353318"/>
                  </a:cubicBezTo>
                  <a:cubicBezTo>
                    <a:pt x="400399" y="352160"/>
                    <a:pt x="404427" y="352739"/>
                    <a:pt x="406153" y="353897"/>
                  </a:cubicBezTo>
                  <a:cubicBezTo>
                    <a:pt x="408455" y="355633"/>
                    <a:pt x="411332" y="359106"/>
                    <a:pt x="414209" y="360843"/>
                  </a:cubicBezTo>
                  <a:cubicBezTo>
                    <a:pt x="417086" y="363158"/>
                    <a:pt x="421114" y="363158"/>
                    <a:pt x="421114" y="358527"/>
                  </a:cubicBezTo>
                  <a:cubicBezTo>
                    <a:pt x="421690" y="344056"/>
                    <a:pt x="428019" y="344056"/>
                    <a:pt x="437226" y="351002"/>
                  </a:cubicBezTo>
                  <a:cubicBezTo>
                    <a:pt x="443556" y="356212"/>
                    <a:pt x="449885" y="360843"/>
                    <a:pt x="457366" y="357370"/>
                  </a:cubicBezTo>
                  <a:cubicBezTo>
                    <a:pt x="471176" y="351581"/>
                    <a:pt x="477506" y="362579"/>
                    <a:pt x="487288" y="368367"/>
                  </a:cubicBezTo>
                  <a:cubicBezTo>
                    <a:pt x="482109" y="381680"/>
                    <a:pt x="472902" y="386311"/>
                    <a:pt x="459667" y="381680"/>
                  </a:cubicBezTo>
                  <a:cubicBezTo>
                    <a:pt x="452187" y="379365"/>
                    <a:pt x="445282" y="378207"/>
                    <a:pt x="438377" y="376471"/>
                  </a:cubicBezTo>
                  <a:cubicBezTo>
                    <a:pt x="430321" y="374734"/>
                    <a:pt x="423991" y="378786"/>
                    <a:pt x="417662" y="383417"/>
                  </a:cubicBezTo>
                  <a:cubicBezTo>
                    <a:pt x="414209" y="385732"/>
                    <a:pt x="414209" y="390363"/>
                    <a:pt x="417086" y="392678"/>
                  </a:cubicBezTo>
                  <a:cubicBezTo>
                    <a:pt x="435500" y="404833"/>
                    <a:pt x="449885" y="422777"/>
                    <a:pt x="469450" y="432617"/>
                  </a:cubicBezTo>
                  <a:cubicBezTo>
                    <a:pt x="475204" y="435511"/>
                    <a:pt x="480383" y="438405"/>
                    <a:pt x="485562" y="441300"/>
                  </a:cubicBezTo>
                  <a:cubicBezTo>
                    <a:pt x="490165" y="444193"/>
                    <a:pt x="492467" y="448245"/>
                    <a:pt x="491316" y="454034"/>
                  </a:cubicBezTo>
                  <a:cubicBezTo>
                    <a:pt x="489590" y="460401"/>
                    <a:pt x="484986" y="460979"/>
                    <a:pt x="480383" y="459822"/>
                  </a:cubicBezTo>
                  <a:cubicBezTo>
                    <a:pt x="471752" y="456349"/>
                    <a:pt x="463696" y="454612"/>
                    <a:pt x="454489" y="455770"/>
                  </a:cubicBezTo>
                  <a:cubicBezTo>
                    <a:pt x="449885" y="456349"/>
                    <a:pt x="444707" y="457506"/>
                    <a:pt x="443556" y="463295"/>
                  </a:cubicBezTo>
                  <a:cubicBezTo>
                    <a:pt x="441254" y="470240"/>
                    <a:pt x="444131" y="475450"/>
                    <a:pt x="448734" y="480081"/>
                  </a:cubicBezTo>
                  <a:cubicBezTo>
                    <a:pt x="449885" y="480659"/>
                    <a:pt x="450461" y="481238"/>
                    <a:pt x="451612" y="481817"/>
                  </a:cubicBezTo>
                  <a:cubicBezTo>
                    <a:pt x="471176" y="491657"/>
                    <a:pt x="471176" y="491657"/>
                    <a:pt x="465997" y="510179"/>
                  </a:cubicBezTo>
                  <a:cubicBezTo>
                    <a:pt x="464846" y="514810"/>
                    <a:pt x="463696" y="520020"/>
                    <a:pt x="463120" y="524650"/>
                  </a:cubicBezTo>
                  <a:cubicBezTo>
                    <a:pt x="461969" y="534490"/>
                    <a:pt x="457366" y="541436"/>
                    <a:pt x="448159" y="543752"/>
                  </a:cubicBezTo>
                  <a:cubicBezTo>
                    <a:pt x="434349" y="546067"/>
                    <a:pt x="427444" y="555328"/>
                    <a:pt x="423991" y="568062"/>
                  </a:cubicBezTo>
                  <a:cubicBezTo>
                    <a:pt x="417086" y="561116"/>
                    <a:pt x="419963" y="554170"/>
                    <a:pt x="421114" y="547225"/>
                  </a:cubicBezTo>
                  <a:cubicBezTo>
                    <a:pt x="422265" y="542594"/>
                    <a:pt x="419388" y="538542"/>
                    <a:pt x="415935" y="540857"/>
                  </a:cubicBezTo>
                  <a:cubicBezTo>
                    <a:pt x="403851" y="550698"/>
                    <a:pt x="387740" y="546067"/>
                    <a:pt x="375080" y="551855"/>
                  </a:cubicBezTo>
                  <a:lnTo>
                    <a:pt x="374939" y="551794"/>
                  </a:lnTo>
                  <a:lnTo>
                    <a:pt x="390935" y="565677"/>
                  </a:lnTo>
                  <a:cubicBezTo>
                    <a:pt x="395549" y="570349"/>
                    <a:pt x="398432" y="576189"/>
                    <a:pt x="393819" y="582028"/>
                  </a:cubicBezTo>
                  <a:cubicBezTo>
                    <a:pt x="390359" y="587284"/>
                    <a:pt x="385168" y="583196"/>
                    <a:pt x="381131" y="581444"/>
                  </a:cubicBezTo>
                  <a:cubicBezTo>
                    <a:pt x="371327" y="579692"/>
                    <a:pt x="362099" y="576189"/>
                    <a:pt x="353449" y="574437"/>
                  </a:cubicBezTo>
                  <a:cubicBezTo>
                    <a:pt x="344798" y="573269"/>
                    <a:pt x="339607" y="577941"/>
                    <a:pt x="341337" y="587284"/>
                  </a:cubicBezTo>
                  <a:cubicBezTo>
                    <a:pt x="344221" y="597211"/>
                    <a:pt x="341914" y="604218"/>
                    <a:pt x="333840" y="609474"/>
                  </a:cubicBezTo>
                  <a:cubicBezTo>
                    <a:pt x="325766" y="614730"/>
                    <a:pt x="317692" y="620569"/>
                    <a:pt x="309618" y="625825"/>
                  </a:cubicBezTo>
                  <a:cubicBezTo>
                    <a:pt x="302120" y="630496"/>
                    <a:pt x="306734" y="636336"/>
                    <a:pt x="308464" y="641591"/>
                  </a:cubicBezTo>
                  <a:cubicBezTo>
                    <a:pt x="304427" y="641591"/>
                    <a:pt x="300967" y="641591"/>
                    <a:pt x="297507" y="641591"/>
                  </a:cubicBezTo>
                  <a:cubicBezTo>
                    <a:pt x="290009" y="642175"/>
                    <a:pt x="281359" y="641007"/>
                    <a:pt x="284242" y="653270"/>
                  </a:cubicBezTo>
                  <a:cubicBezTo>
                    <a:pt x="285395" y="659694"/>
                    <a:pt x="281359" y="664950"/>
                    <a:pt x="278475" y="670205"/>
                  </a:cubicBezTo>
                  <a:cubicBezTo>
                    <a:pt x="276168" y="674877"/>
                    <a:pt x="272131" y="677796"/>
                    <a:pt x="266941" y="677796"/>
                  </a:cubicBezTo>
                  <a:cubicBezTo>
                    <a:pt x="258867" y="677796"/>
                    <a:pt x="253676" y="672541"/>
                    <a:pt x="250792" y="664950"/>
                  </a:cubicBezTo>
                  <a:cubicBezTo>
                    <a:pt x="249062" y="660862"/>
                    <a:pt x="250216" y="655606"/>
                    <a:pt x="254253" y="651519"/>
                  </a:cubicBezTo>
                  <a:cubicBezTo>
                    <a:pt x="257713" y="648599"/>
                    <a:pt x="261750" y="646263"/>
                    <a:pt x="265210" y="642175"/>
                  </a:cubicBezTo>
                  <a:cubicBezTo>
                    <a:pt x="276168" y="631080"/>
                    <a:pt x="284242" y="616482"/>
                    <a:pt x="290009" y="597211"/>
                  </a:cubicBezTo>
                  <a:cubicBezTo>
                    <a:pt x="291740" y="591372"/>
                    <a:pt x="295200" y="586116"/>
                    <a:pt x="297507" y="580277"/>
                  </a:cubicBezTo>
                  <a:cubicBezTo>
                    <a:pt x="299525" y="575021"/>
                    <a:pt x="298516" y="571955"/>
                    <a:pt x="296065" y="570057"/>
                  </a:cubicBezTo>
                  <a:lnTo>
                    <a:pt x="286448" y="566997"/>
                  </a:lnTo>
                  <a:lnTo>
                    <a:pt x="286722" y="567457"/>
                  </a:lnTo>
                  <a:cubicBezTo>
                    <a:pt x="281524" y="576740"/>
                    <a:pt x="278636" y="587184"/>
                    <a:pt x="278636" y="597627"/>
                  </a:cubicBezTo>
                  <a:cubicBezTo>
                    <a:pt x="257842" y="598788"/>
                    <a:pt x="238781" y="598788"/>
                    <a:pt x="220298" y="601109"/>
                  </a:cubicBezTo>
                  <a:cubicBezTo>
                    <a:pt x="200660" y="603429"/>
                    <a:pt x="182176" y="603429"/>
                    <a:pt x="167159" y="588345"/>
                  </a:cubicBezTo>
                  <a:cubicBezTo>
                    <a:pt x="166581" y="587764"/>
                    <a:pt x="163116" y="588925"/>
                    <a:pt x="160805" y="589505"/>
                  </a:cubicBezTo>
                  <a:lnTo>
                    <a:pt x="150252" y="600529"/>
                  </a:lnTo>
                  <a:lnTo>
                    <a:pt x="155748" y="608395"/>
                  </a:lnTo>
                  <a:cubicBezTo>
                    <a:pt x="165029" y="626671"/>
                    <a:pt x="149425" y="642073"/>
                    <a:pt x="144391" y="659244"/>
                  </a:cubicBezTo>
                  <a:cubicBezTo>
                    <a:pt x="142666" y="662706"/>
                    <a:pt x="139790" y="665015"/>
                    <a:pt x="136913" y="666746"/>
                  </a:cubicBezTo>
                  <a:cubicBezTo>
                    <a:pt x="118505" y="671364"/>
                    <a:pt x="99521" y="675981"/>
                    <a:pt x="81112" y="665592"/>
                  </a:cubicBezTo>
                  <a:cubicBezTo>
                    <a:pt x="75360" y="662706"/>
                    <a:pt x="69607" y="662706"/>
                    <a:pt x="63279" y="664438"/>
                  </a:cubicBezTo>
                  <a:cubicBezTo>
                    <a:pt x="14957" y="682907"/>
                    <a:pt x="14957" y="682907"/>
                    <a:pt x="0" y="635580"/>
                  </a:cubicBezTo>
                  <a:cubicBezTo>
                    <a:pt x="3452" y="625192"/>
                    <a:pt x="0" y="613649"/>
                    <a:pt x="5753" y="603837"/>
                  </a:cubicBezTo>
                  <a:cubicBezTo>
                    <a:pt x="6903" y="602106"/>
                    <a:pt x="7478" y="600374"/>
                    <a:pt x="6328" y="598066"/>
                  </a:cubicBezTo>
                  <a:cubicBezTo>
                    <a:pt x="6903" y="595757"/>
                    <a:pt x="8629" y="594025"/>
                    <a:pt x="10930" y="593449"/>
                  </a:cubicBezTo>
                  <a:cubicBezTo>
                    <a:pt x="14382" y="587677"/>
                    <a:pt x="7478" y="583637"/>
                    <a:pt x="9779" y="578443"/>
                  </a:cubicBezTo>
                  <a:cubicBezTo>
                    <a:pt x="10355" y="564591"/>
                    <a:pt x="8629" y="551317"/>
                    <a:pt x="5753" y="538042"/>
                  </a:cubicBezTo>
                  <a:cubicBezTo>
                    <a:pt x="5753" y="532847"/>
                    <a:pt x="7478" y="527653"/>
                    <a:pt x="10355" y="523036"/>
                  </a:cubicBezTo>
                  <a:lnTo>
                    <a:pt x="19359" y="521028"/>
                  </a:lnTo>
                  <a:lnTo>
                    <a:pt x="19292" y="520461"/>
                  </a:lnTo>
                  <a:cubicBezTo>
                    <a:pt x="15249" y="514659"/>
                    <a:pt x="16982" y="508277"/>
                    <a:pt x="16404" y="501895"/>
                  </a:cubicBezTo>
                  <a:cubicBezTo>
                    <a:pt x="16982" y="498413"/>
                    <a:pt x="18137" y="495513"/>
                    <a:pt x="21025" y="493192"/>
                  </a:cubicBezTo>
                  <a:lnTo>
                    <a:pt x="21025" y="493772"/>
                  </a:lnTo>
                  <a:cubicBezTo>
                    <a:pt x="30844" y="474625"/>
                    <a:pt x="24491" y="454318"/>
                    <a:pt x="26801" y="435172"/>
                  </a:cubicBezTo>
                  <a:lnTo>
                    <a:pt x="27415" y="434297"/>
                  </a:lnTo>
                  <a:lnTo>
                    <a:pt x="20759" y="430724"/>
                  </a:lnTo>
                  <a:cubicBezTo>
                    <a:pt x="20184" y="426094"/>
                    <a:pt x="20184" y="422043"/>
                    <a:pt x="20184" y="417414"/>
                  </a:cubicBezTo>
                  <a:cubicBezTo>
                    <a:pt x="15008" y="383270"/>
                    <a:pt x="12708" y="348548"/>
                    <a:pt x="20759" y="313825"/>
                  </a:cubicBezTo>
                  <a:lnTo>
                    <a:pt x="20184" y="314404"/>
                  </a:lnTo>
                  <a:cubicBezTo>
                    <a:pt x="24209" y="309775"/>
                    <a:pt x="23060" y="303409"/>
                    <a:pt x="27085" y="298779"/>
                  </a:cubicBezTo>
                  <a:lnTo>
                    <a:pt x="27085" y="298200"/>
                  </a:lnTo>
                  <a:cubicBezTo>
                    <a:pt x="31686" y="294728"/>
                    <a:pt x="30535" y="287784"/>
                    <a:pt x="35136" y="284312"/>
                  </a:cubicBezTo>
                  <a:lnTo>
                    <a:pt x="35136" y="284890"/>
                  </a:lnTo>
                  <a:cubicBezTo>
                    <a:pt x="36861" y="281997"/>
                    <a:pt x="39737" y="279682"/>
                    <a:pt x="41462" y="276789"/>
                  </a:cubicBezTo>
                  <a:lnTo>
                    <a:pt x="42037" y="275631"/>
                  </a:lnTo>
                  <a:cubicBezTo>
                    <a:pt x="44337" y="273895"/>
                    <a:pt x="46637" y="272159"/>
                    <a:pt x="48363" y="269265"/>
                  </a:cubicBezTo>
                  <a:lnTo>
                    <a:pt x="48938" y="268108"/>
                  </a:lnTo>
                  <a:cubicBezTo>
                    <a:pt x="51813" y="266950"/>
                    <a:pt x="54113" y="264636"/>
                    <a:pt x="56413" y="261742"/>
                  </a:cubicBezTo>
                  <a:lnTo>
                    <a:pt x="56989" y="261164"/>
                  </a:lnTo>
                  <a:cubicBezTo>
                    <a:pt x="59289" y="259427"/>
                    <a:pt x="62165" y="256534"/>
                    <a:pt x="63890" y="254798"/>
                  </a:cubicBezTo>
                  <a:cubicBezTo>
                    <a:pt x="66765" y="251904"/>
                    <a:pt x="69065" y="249011"/>
                    <a:pt x="72516" y="247275"/>
                  </a:cubicBezTo>
                  <a:lnTo>
                    <a:pt x="71941" y="247853"/>
                  </a:lnTo>
                  <a:lnTo>
                    <a:pt x="79989" y="240333"/>
                  </a:lnTo>
                  <a:lnTo>
                    <a:pt x="79417" y="240909"/>
                  </a:lnTo>
                  <a:lnTo>
                    <a:pt x="79992" y="240330"/>
                  </a:lnTo>
                  <a:lnTo>
                    <a:pt x="79989" y="240333"/>
                  </a:lnTo>
                  <a:lnTo>
                    <a:pt x="86893" y="233385"/>
                  </a:lnTo>
                  <a:lnTo>
                    <a:pt x="94369" y="224705"/>
                  </a:lnTo>
                  <a:lnTo>
                    <a:pt x="93793" y="225862"/>
                  </a:lnTo>
                  <a:cubicBezTo>
                    <a:pt x="95518" y="221232"/>
                    <a:pt x="97819" y="221232"/>
                    <a:pt x="100119" y="224705"/>
                  </a:cubicBezTo>
                  <a:lnTo>
                    <a:pt x="102083" y="224211"/>
                  </a:lnTo>
                  <a:lnTo>
                    <a:pt x="98513" y="222443"/>
                  </a:lnTo>
                  <a:cubicBezTo>
                    <a:pt x="96784" y="217245"/>
                    <a:pt x="96208" y="212047"/>
                    <a:pt x="101394" y="208582"/>
                  </a:cubicBezTo>
                  <a:lnTo>
                    <a:pt x="100818" y="209160"/>
                  </a:lnTo>
                  <a:cubicBezTo>
                    <a:pt x="104853" y="203962"/>
                    <a:pt x="104853" y="198765"/>
                    <a:pt x="104853" y="193567"/>
                  </a:cubicBezTo>
                  <a:cubicBezTo>
                    <a:pt x="104853" y="190679"/>
                    <a:pt x="106005" y="188369"/>
                    <a:pt x="108311" y="186637"/>
                  </a:cubicBezTo>
                  <a:cubicBezTo>
                    <a:pt x="110039" y="184904"/>
                    <a:pt x="110039" y="183172"/>
                    <a:pt x="108887" y="180862"/>
                  </a:cubicBezTo>
                  <a:cubicBezTo>
                    <a:pt x="111192" y="177397"/>
                    <a:pt x="111192" y="173931"/>
                    <a:pt x="108311" y="170466"/>
                  </a:cubicBezTo>
                  <a:cubicBezTo>
                    <a:pt x="108887" y="168156"/>
                    <a:pt x="108887" y="166424"/>
                    <a:pt x="107734" y="164691"/>
                  </a:cubicBezTo>
                  <a:cubicBezTo>
                    <a:pt x="104853" y="154296"/>
                    <a:pt x="93326" y="155451"/>
                    <a:pt x="88139" y="148521"/>
                  </a:cubicBezTo>
                  <a:cubicBezTo>
                    <a:pt x="88139" y="146789"/>
                    <a:pt x="88139" y="145634"/>
                    <a:pt x="86410" y="145056"/>
                  </a:cubicBezTo>
                  <a:cubicBezTo>
                    <a:pt x="87563" y="141014"/>
                    <a:pt x="89868" y="137549"/>
                    <a:pt x="92749" y="134661"/>
                  </a:cubicBezTo>
                  <a:lnTo>
                    <a:pt x="92749" y="134084"/>
                  </a:lnTo>
                  <a:cubicBezTo>
                    <a:pt x="97936" y="130618"/>
                    <a:pt x="96208" y="124266"/>
                    <a:pt x="99666" y="120223"/>
                  </a:cubicBezTo>
                  <a:cubicBezTo>
                    <a:pt x="101394" y="118491"/>
                    <a:pt x="101971" y="116181"/>
                    <a:pt x="100818" y="114448"/>
                  </a:cubicBezTo>
                  <a:cubicBezTo>
                    <a:pt x="106581" y="106940"/>
                    <a:pt x="101971" y="97123"/>
                    <a:pt x="107734" y="90192"/>
                  </a:cubicBezTo>
                  <a:cubicBezTo>
                    <a:pt x="108887" y="89037"/>
                    <a:pt x="109463" y="87305"/>
                    <a:pt x="108887" y="84995"/>
                  </a:cubicBezTo>
                  <a:cubicBezTo>
                    <a:pt x="111192" y="79797"/>
                    <a:pt x="111768" y="74022"/>
                    <a:pt x="111768" y="68247"/>
                  </a:cubicBezTo>
                  <a:cubicBezTo>
                    <a:pt x="112344" y="65360"/>
                    <a:pt x="114074" y="63050"/>
                    <a:pt x="116379" y="61317"/>
                  </a:cubicBezTo>
                  <a:lnTo>
                    <a:pt x="115803" y="61895"/>
                  </a:lnTo>
                  <a:cubicBezTo>
                    <a:pt x="117531" y="57852"/>
                    <a:pt x="120413" y="56120"/>
                    <a:pt x="122718" y="53810"/>
                  </a:cubicBezTo>
                  <a:cubicBezTo>
                    <a:pt x="125600" y="50922"/>
                    <a:pt x="127905" y="48612"/>
                    <a:pt x="129634" y="45724"/>
                  </a:cubicBezTo>
                  <a:cubicBezTo>
                    <a:pt x="132516" y="43414"/>
                    <a:pt x="135398" y="40527"/>
                    <a:pt x="138279" y="38794"/>
                  </a:cubicBezTo>
                  <a:lnTo>
                    <a:pt x="137703" y="39372"/>
                  </a:lnTo>
                  <a:cubicBezTo>
                    <a:pt x="141161" y="34174"/>
                    <a:pt x="148653" y="35907"/>
                    <a:pt x="152111" y="31287"/>
                  </a:cubicBezTo>
                  <a:lnTo>
                    <a:pt x="152687" y="31287"/>
                  </a:lnTo>
                  <a:cubicBezTo>
                    <a:pt x="156145" y="27244"/>
                    <a:pt x="163061" y="27821"/>
                    <a:pt x="167095" y="23779"/>
                  </a:cubicBezTo>
                  <a:lnTo>
                    <a:pt x="167095" y="24356"/>
                  </a:lnTo>
                  <a:cubicBezTo>
                    <a:pt x="172282" y="20314"/>
                    <a:pt x="178622" y="16849"/>
                    <a:pt x="183809" y="12228"/>
                  </a:cubicBezTo>
                  <a:cubicBezTo>
                    <a:pt x="187843" y="9918"/>
                    <a:pt x="193030" y="8763"/>
                    <a:pt x="198217" y="8763"/>
                  </a:cubicBezTo>
                  <a:cubicBezTo>
                    <a:pt x="208014" y="9918"/>
                    <a:pt x="217812" y="16271"/>
                    <a:pt x="228186" y="9918"/>
                  </a:cubicBezTo>
                  <a:cubicBezTo>
                    <a:pt x="239712" y="9918"/>
                    <a:pt x="251238" y="9918"/>
                    <a:pt x="262765" y="9918"/>
                  </a:cubicBezTo>
                  <a:cubicBezTo>
                    <a:pt x="265070" y="7031"/>
                    <a:pt x="267376" y="5876"/>
                    <a:pt x="270833" y="5876"/>
                  </a:cubicBezTo>
                  <a:cubicBezTo>
                    <a:pt x="274868" y="5876"/>
                    <a:pt x="278902" y="5298"/>
                    <a:pt x="283513" y="4143"/>
                  </a:cubicBezTo>
                  <a:cubicBezTo>
                    <a:pt x="286394" y="3566"/>
                    <a:pt x="288699" y="2988"/>
                    <a:pt x="291581" y="2988"/>
                  </a:cubicBezTo>
                  <a:cubicBezTo>
                    <a:pt x="296191" y="1833"/>
                    <a:pt x="300226" y="1256"/>
                    <a:pt x="304260" y="1833"/>
                  </a:cubicBezTo>
                  <a:cubicBezTo>
                    <a:pt x="305989" y="2411"/>
                    <a:pt x="307142" y="2411"/>
                    <a:pt x="308871" y="2988"/>
                  </a:cubicBezTo>
                  <a:cubicBezTo>
                    <a:pt x="325008" y="2988"/>
                    <a:pt x="341721" y="2988"/>
                    <a:pt x="358434" y="2411"/>
                  </a:cubicBezTo>
                  <a:cubicBezTo>
                    <a:pt x="359587" y="2411"/>
                    <a:pt x="361316" y="1833"/>
                    <a:pt x="363045" y="1833"/>
                  </a:cubicBezTo>
                  <a:cubicBezTo>
                    <a:pt x="367655" y="678"/>
                    <a:pt x="372266" y="678"/>
                    <a:pt x="376877" y="1833"/>
                  </a:cubicBezTo>
                  <a:cubicBezTo>
                    <a:pt x="380911" y="1833"/>
                    <a:pt x="386098" y="2988"/>
                    <a:pt x="390132" y="4143"/>
                  </a:cubicBezTo>
                  <a:cubicBezTo>
                    <a:pt x="397624" y="6453"/>
                    <a:pt x="405693" y="7608"/>
                    <a:pt x="413185" y="9341"/>
                  </a:cubicBezTo>
                  <a:cubicBezTo>
                    <a:pt x="418372" y="10496"/>
                    <a:pt x="422406" y="12806"/>
                    <a:pt x="425288" y="16849"/>
                  </a:cubicBezTo>
                  <a:cubicBezTo>
                    <a:pt x="448341" y="22624"/>
                    <a:pt x="471393" y="21469"/>
                    <a:pt x="493870" y="17426"/>
                  </a:cubicBezTo>
                  <a:cubicBezTo>
                    <a:pt x="503668" y="19159"/>
                    <a:pt x="512889" y="18004"/>
                    <a:pt x="522110" y="15116"/>
                  </a:cubicBezTo>
                  <a:cubicBezTo>
                    <a:pt x="536518" y="8186"/>
                    <a:pt x="552655" y="17426"/>
                    <a:pt x="566487" y="9341"/>
                  </a:cubicBezTo>
                  <a:lnTo>
                    <a:pt x="566487" y="9918"/>
                  </a:lnTo>
                  <a:cubicBezTo>
                    <a:pt x="573979" y="1256"/>
                    <a:pt x="583776" y="-477"/>
                    <a:pt x="594726" y="101"/>
                  </a:cubicBezTo>
                  <a:close/>
                </a:path>
              </a:pathLst>
            </a:custGeom>
            <a:solidFill>
              <a:srgbClr val="20A1A5">
                <a:alpha val="79610"/>
              </a:srgbClr>
            </a:solidFill>
            <a:ln>
              <a:noFill/>
            </a:ln>
          </p:spPr>
          <p:txBody>
            <a:bodyPr anchorCtr="0" anchor="ctr" bIns="22850" lIns="45725" spcFirstLastPara="1" rIns="45725" wrap="square" tIns="2285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747993"/>
                </a:solidFill>
                <a:latin typeface="Jost Light"/>
                <a:ea typeface="Jost Light"/>
                <a:cs typeface="Jost Light"/>
                <a:sym typeface="Jost Light"/>
              </a:endParaRPr>
            </a:p>
          </p:txBody>
        </p:sp>
        <p:sp>
          <p:nvSpPr>
            <p:cNvPr id="1022" name="Google Shape;1022;g311d5cb9a0a_0_734"/>
            <p:cNvSpPr/>
            <p:nvPr/>
          </p:nvSpPr>
          <p:spPr>
            <a:xfrm>
              <a:off x="11081278" y="7420610"/>
              <a:ext cx="1669176" cy="1119119"/>
            </a:xfrm>
            <a:custGeom>
              <a:rect b="b" l="l" r="r" t="t"/>
              <a:pathLst>
                <a:path extrusionOk="0" h="2406707" w="3609029">
                  <a:moveTo>
                    <a:pt x="220318" y="2093670"/>
                  </a:moveTo>
                  <a:lnTo>
                    <a:pt x="221562" y="2093670"/>
                  </a:lnTo>
                  <a:lnTo>
                    <a:pt x="220495" y="2093833"/>
                  </a:lnTo>
                  <a:lnTo>
                    <a:pt x="220318" y="2093670"/>
                  </a:lnTo>
                  <a:close/>
                  <a:moveTo>
                    <a:pt x="784594" y="2091678"/>
                  </a:moveTo>
                  <a:cubicBezTo>
                    <a:pt x="719775" y="2158949"/>
                    <a:pt x="617562" y="2096661"/>
                    <a:pt x="547757" y="2162687"/>
                  </a:cubicBezTo>
                  <a:cubicBezTo>
                    <a:pt x="525320" y="2184176"/>
                    <a:pt x="506389" y="2150307"/>
                    <a:pt x="482024" y="2132030"/>
                  </a:cubicBezTo>
                  <a:lnTo>
                    <a:pt x="463530" y="2124737"/>
                  </a:lnTo>
                  <a:lnTo>
                    <a:pt x="460579" y="2138908"/>
                  </a:lnTo>
                  <a:cubicBezTo>
                    <a:pt x="454707" y="2157600"/>
                    <a:pt x="443902" y="2159225"/>
                    <a:pt x="400681" y="2165726"/>
                  </a:cubicBezTo>
                  <a:cubicBezTo>
                    <a:pt x="404440" y="2183063"/>
                    <a:pt x="429495" y="2175633"/>
                    <a:pt x="433253" y="2192970"/>
                  </a:cubicBezTo>
                  <a:lnTo>
                    <a:pt x="432185" y="2193643"/>
                  </a:lnTo>
                  <a:lnTo>
                    <a:pt x="444962" y="2204331"/>
                  </a:lnTo>
                  <a:cubicBezTo>
                    <a:pt x="454892" y="2211806"/>
                    <a:pt x="464821" y="2220527"/>
                    <a:pt x="475992" y="2228003"/>
                  </a:cubicBezTo>
                  <a:cubicBezTo>
                    <a:pt x="482197" y="2230494"/>
                    <a:pt x="488403" y="2234232"/>
                    <a:pt x="494609" y="2236724"/>
                  </a:cubicBezTo>
                  <a:cubicBezTo>
                    <a:pt x="579009" y="2236724"/>
                    <a:pt x="663408" y="2226757"/>
                    <a:pt x="749049" y="2241707"/>
                  </a:cubicBezTo>
                  <a:cubicBezTo>
                    <a:pt x="835931" y="2257904"/>
                    <a:pt x="787525" y="2176922"/>
                    <a:pt x="808626" y="2143283"/>
                  </a:cubicBezTo>
                  <a:lnTo>
                    <a:pt x="817589" y="2138999"/>
                  </a:lnTo>
                  <a:lnTo>
                    <a:pt x="810274" y="2130248"/>
                  </a:lnTo>
                  <a:lnTo>
                    <a:pt x="812173" y="2116053"/>
                  </a:lnTo>
                  <a:lnTo>
                    <a:pt x="797059" y="2111611"/>
                  </a:lnTo>
                  <a:cubicBezTo>
                    <a:pt x="792073" y="2105382"/>
                    <a:pt x="787087" y="2099153"/>
                    <a:pt x="784594" y="2091678"/>
                  </a:cubicBezTo>
                  <a:close/>
                  <a:moveTo>
                    <a:pt x="933863" y="2035446"/>
                  </a:moveTo>
                  <a:lnTo>
                    <a:pt x="933628" y="2035599"/>
                  </a:lnTo>
                  <a:lnTo>
                    <a:pt x="933913" y="2035627"/>
                  </a:lnTo>
                  <a:lnTo>
                    <a:pt x="933863" y="2035446"/>
                  </a:lnTo>
                  <a:close/>
                  <a:moveTo>
                    <a:pt x="293780" y="1890329"/>
                  </a:moveTo>
                  <a:lnTo>
                    <a:pt x="291684" y="1895777"/>
                  </a:lnTo>
                  <a:lnTo>
                    <a:pt x="295963" y="1893602"/>
                  </a:lnTo>
                  <a:lnTo>
                    <a:pt x="293780" y="1890329"/>
                  </a:lnTo>
                  <a:close/>
                  <a:moveTo>
                    <a:pt x="621370" y="1703835"/>
                  </a:moveTo>
                  <a:cubicBezTo>
                    <a:pt x="628219" y="1715687"/>
                    <a:pt x="636313" y="1724732"/>
                    <a:pt x="645341" y="1731730"/>
                  </a:cubicBezTo>
                  <a:lnTo>
                    <a:pt x="647507" y="1732873"/>
                  </a:lnTo>
                  <a:lnTo>
                    <a:pt x="660226" y="1748903"/>
                  </a:lnTo>
                  <a:cubicBezTo>
                    <a:pt x="682231" y="1773933"/>
                    <a:pt x="702311" y="1798963"/>
                    <a:pt x="620125" y="1792413"/>
                  </a:cubicBezTo>
                  <a:cubicBezTo>
                    <a:pt x="613899" y="1792413"/>
                    <a:pt x="617635" y="1806136"/>
                    <a:pt x="615144" y="1813622"/>
                  </a:cubicBezTo>
                  <a:cubicBezTo>
                    <a:pt x="613899" y="1821107"/>
                    <a:pt x="610163" y="1826098"/>
                    <a:pt x="603937" y="1831088"/>
                  </a:cubicBezTo>
                  <a:cubicBezTo>
                    <a:pt x="549147" y="1836078"/>
                    <a:pt x="518016" y="1877248"/>
                    <a:pt x="480659" y="1909685"/>
                  </a:cubicBezTo>
                  <a:cubicBezTo>
                    <a:pt x="476924" y="1912180"/>
                    <a:pt x="470698" y="1914676"/>
                    <a:pt x="466962" y="1918418"/>
                  </a:cubicBezTo>
                  <a:cubicBezTo>
                    <a:pt x="468830" y="1930270"/>
                    <a:pt x="476613" y="1934013"/>
                    <a:pt x="485174" y="1936664"/>
                  </a:cubicBezTo>
                  <a:lnTo>
                    <a:pt x="495884" y="1940045"/>
                  </a:lnTo>
                  <a:lnTo>
                    <a:pt x="496008" y="1937223"/>
                  </a:lnTo>
                  <a:cubicBezTo>
                    <a:pt x="499689" y="1927238"/>
                    <a:pt x="511609" y="1927238"/>
                    <a:pt x="522827" y="1927238"/>
                  </a:cubicBezTo>
                  <a:lnTo>
                    <a:pt x="528704" y="1932101"/>
                  </a:lnTo>
                  <a:lnTo>
                    <a:pt x="529987" y="1924163"/>
                  </a:lnTo>
                  <a:cubicBezTo>
                    <a:pt x="532447" y="1914018"/>
                    <a:pt x="536138" y="1903873"/>
                    <a:pt x="548440" y="1902605"/>
                  </a:cubicBezTo>
                  <a:cubicBezTo>
                    <a:pt x="557052" y="1901337"/>
                    <a:pt x="559512" y="1910214"/>
                    <a:pt x="563203" y="1916554"/>
                  </a:cubicBezTo>
                  <a:cubicBezTo>
                    <a:pt x="569354" y="1930504"/>
                    <a:pt x="573045" y="1945721"/>
                    <a:pt x="580426" y="1959670"/>
                  </a:cubicBezTo>
                  <a:cubicBezTo>
                    <a:pt x="582887" y="1964742"/>
                    <a:pt x="586885" y="1967279"/>
                    <a:pt x="591498" y="1968864"/>
                  </a:cubicBezTo>
                  <a:lnTo>
                    <a:pt x="595860" y="1969894"/>
                  </a:lnTo>
                  <a:lnTo>
                    <a:pt x="601357" y="1960874"/>
                  </a:lnTo>
                  <a:cubicBezTo>
                    <a:pt x="653711" y="1884882"/>
                    <a:pt x="744706" y="1884882"/>
                    <a:pt x="818250" y="1850001"/>
                  </a:cubicBezTo>
                  <a:cubicBezTo>
                    <a:pt x="844426" y="1837543"/>
                    <a:pt x="864370" y="1872425"/>
                    <a:pt x="890547" y="1864950"/>
                  </a:cubicBezTo>
                  <a:cubicBezTo>
                    <a:pt x="819496" y="1835052"/>
                    <a:pt x="821989" y="1836298"/>
                    <a:pt x="878082" y="1765289"/>
                  </a:cubicBezTo>
                  <a:cubicBezTo>
                    <a:pt x="886184" y="1755323"/>
                    <a:pt x="892105" y="1744423"/>
                    <a:pt x="899272" y="1734612"/>
                  </a:cubicBezTo>
                  <a:lnTo>
                    <a:pt x="919182" y="1717850"/>
                  </a:lnTo>
                  <a:lnTo>
                    <a:pt x="894699" y="1724108"/>
                  </a:lnTo>
                  <a:cubicBezTo>
                    <a:pt x="886294" y="1729722"/>
                    <a:pt x="879134" y="1737520"/>
                    <a:pt x="871662" y="1745005"/>
                  </a:cubicBezTo>
                  <a:cubicBezTo>
                    <a:pt x="865436" y="1748748"/>
                    <a:pt x="857964" y="1751243"/>
                    <a:pt x="850493" y="1751243"/>
                  </a:cubicBezTo>
                  <a:cubicBezTo>
                    <a:pt x="814381" y="1738767"/>
                    <a:pt x="780760" y="1766214"/>
                    <a:pt x="743403" y="1759976"/>
                  </a:cubicBezTo>
                  <a:cubicBezTo>
                    <a:pt x="719744" y="1756857"/>
                    <a:pt x="696084" y="1754673"/>
                    <a:pt x="674915" y="1747344"/>
                  </a:cubicBezTo>
                  <a:lnTo>
                    <a:pt x="647507" y="1732873"/>
                  </a:lnTo>
                  <a:lnTo>
                    <a:pt x="641294" y="1725043"/>
                  </a:lnTo>
                  <a:cubicBezTo>
                    <a:pt x="635068" y="1716310"/>
                    <a:pt x="626351" y="1712568"/>
                    <a:pt x="621370" y="1703835"/>
                  </a:cubicBezTo>
                  <a:close/>
                  <a:moveTo>
                    <a:pt x="2265615" y="1582615"/>
                  </a:moveTo>
                  <a:cubicBezTo>
                    <a:pt x="2270536" y="1582615"/>
                    <a:pt x="2275457" y="1582615"/>
                    <a:pt x="2281608" y="1582615"/>
                  </a:cubicBezTo>
                  <a:cubicBezTo>
                    <a:pt x="2281608" y="1587539"/>
                    <a:pt x="2280378" y="1593695"/>
                    <a:pt x="2282838" y="1597389"/>
                  </a:cubicBezTo>
                  <a:cubicBezTo>
                    <a:pt x="2297601" y="1619550"/>
                    <a:pt x="2272996" y="1645404"/>
                    <a:pt x="2286529" y="1663872"/>
                  </a:cubicBezTo>
                  <a:cubicBezTo>
                    <a:pt x="2298831" y="1682339"/>
                    <a:pt x="2319745" y="1694651"/>
                    <a:pt x="2336969" y="1709425"/>
                  </a:cubicBezTo>
                  <a:cubicBezTo>
                    <a:pt x="2356653" y="1725430"/>
                    <a:pt x="2361574" y="1747592"/>
                    <a:pt x="2360343" y="1772215"/>
                  </a:cubicBezTo>
                  <a:cubicBezTo>
                    <a:pt x="2372646" y="1786989"/>
                    <a:pt x="2367725" y="1799301"/>
                    <a:pt x="2350501" y="1806688"/>
                  </a:cubicBezTo>
                  <a:cubicBezTo>
                    <a:pt x="2338199" y="1806688"/>
                    <a:pt x="2330818" y="1799301"/>
                    <a:pt x="2327127" y="1786989"/>
                  </a:cubicBezTo>
                  <a:cubicBezTo>
                    <a:pt x="2333278" y="1770984"/>
                    <a:pt x="2348041" y="1756210"/>
                    <a:pt x="2327127" y="1737742"/>
                  </a:cubicBezTo>
                  <a:cubicBezTo>
                    <a:pt x="2311134" y="1724199"/>
                    <a:pt x="2301292" y="1725430"/>
                    <a:pt x="2282838" y="1729124"/>
                  </a:cubicBezTo>
                  <a:cubicBezTo>
                    <a:pt x="2268075" y="1731586"/>
                    <a:pt x="2252082" y="1730355"/>
                    <a:pt x="2238550" y="1740204"/>
                  </a:cubicBezTo>
                  <a:cubicBezTo>
                    <a:pt x="2232399" y="1746361"/>
                    <a:pt x="2223787" y="1748823"/>
                    <a:pt x="2218866" y="1740204"/>
                  </a:cubicBezTo>
                  <a:cubicBezTo>
                    <a:pt x="2215175" y="1730355"/>
                    <a:pt x="2209024" y="1716812"/>
                    <a:pt x="2212715" y="1710656"/>
                  </a:cubicBezTo>
                  <a:cubicBezTo>
                    <a:pt x="2236089" y="1676184"/>
                    <a:pt x="2234859" y="1630630"/>
                    <a:pt x="2261924" y="1597389"/>
                  </a:cubicBezTo>
                  <a:cubicBezTo>
                    <a:pt x="2265615" y="1594926"/>
                    <a:pt x="2264385" y="1587539"/>
                    <a:pt x="2265615" y="1582615"/>
                  </a:cubicBezTo>
                  <a:close/>
                  <a:moveTo>
                    <a:pt x="1357515" y="1511182"/>
                  </a:moveTo>
                  <a:cubicBezTo>
                    <a:pt x="1361255" y="1511182"/>
                    <a:pt x="1368736" y="1514915"/>
                    <a:pt x="1369983" y="1517405"/>
                  </a:cubicBezTo>
                  <a:cubicBezTo>
                    <a:pt x="1378710" y="1541051"/>
                    <a:pt x="1388684" y="1557230"/>
                    <a:pt x="1414867" y="1534828"/>
                  </a:cubicBezTo>
                  <a:cubicBezTo>
                    <a:pt x="1429828" y="1522383"/>
                    <a:pt x="1443543" y="1533584"/>
                    <a:pt x="1458504" y="1533584"/>
                  </a:cubicBezTo>
                  <a:cubicBezTo>
                    <a:pt x="1470972" y="1533584"/>
                    <a:pt x="1484687" y="1531095"/>
                    <a:pt x="1494661" y="1531095"/>
                  </a:cubicBezTo>
                  <a:cubicBezTo>
                    <a:pt x="1500895" y="1552252"/>
                    <a:pt x="1477206" y="1568431"/>
                    <a:pt x="1493414" y="1587099"/>
                  </a:cubicBezTo>
                  <a:cubicBezTo>
                    <a:pt x="1518350" y="1585855"/>
                    <a:pt x="1528324" y="1557230"/>
                    <a:pt x="1549520" y="1551007"/>
                  </a:cubicBezTo>
                  <a:cubicBezTo>
                    <a:pt x="1559494" y="1564697"/>
                    <a:pt x="1566975" y="1555986"/>
                    <a:pt x="1575702" y="1551007"/>
                  </a:cubicBezTo>
                  <a:cubicBezTo>
                    <a:pt x="1586923" y="1543540"/>
                    <a:pt x="1599391" y="1544785"/>
                    <a:pt x="1593157" y="1559719"/>
                  </a:cubicBezTo>
                  <a:cubicBezTo>
                    <a:pt x="1580689" y="1587099"/>
                    <a:pt x="1588170" y="1603278"/>
                    <a:pt x="1614353" y="1615724"/>
                  </a:cubicBezTo>
                  <a:cubicBezTo>
                    <a:pt x="1619340" y="1629414"/>
                    <a:pt x="1628067" y="1644349"/>
                    <a:pt x="1629314" y="1659283"/>
                  </a:cubicBezTo>
                  <a:cubicBezTo>
                    <a:pt x="1630561" y="1681685"/>
                    <a:pt x="1639288" y="1685419"/>
                    <a:pt x="1659237" y="1682930"/>
                  </a:cubicBezTo>
                  <a:cubicBezTo>
                    <a:pt x="1692900" y="1679196"/>
                    <a:pt x="1680432" y="1712799"/>
                    <a:pt x="1694147" y="1726489"/>
                  </a:cubicBezTo>
                  <a:cubicBezTo>
                    <a:pt x="1704121" y="1740179"/>
                    <a:pt x="1715342" y="1736445"/>
                    <a:pt x="1725317" y="1726489"/>
                  </a:cubicBezTo>
                  <a:cubicBezTo>
                    <a:pt x="1731551" y="1726489"/>
                    <a:pt x="1736538" y="1726489"/>
                    <a:pt x="1742772" y="1726489"/>
                  </a:cubicBezTo>
                  <a:lnTo>
                    <a:pt x="1744010" y="1728960"/>
                  </a:lnTo>
                  <a:lnTo>
                    <a:pt x="1755946" y="1711957"/>
                  </a:lnTo>
                  <a:cubicBezTo>
                    <a:pt x="1761418" y="1707763"/>
                    <a:pt x="1768610" y="1706210"/>
                    <a:pt x="1779242" y="1709316"/>
                  </a:cubicBezTo>
                  <a:cubicBezTo>
                    <a:pt x="1799255" y="1715530"/>
                    <a:pt x="1820519" y="1720501"/>
                    <a:pt x="1836779" y="1734171"/>
                  </a:cubicBezTo>
                  <a:cubicBezTo>
                    <a:pt x="1841782" y="1739142"/>
                    <a:pt x="1848036" y="1736656"/>
                    <a:pt x="1850538" y="1730443"/>
                  </a:cubicBezTo>
                  <a:cubicBezTo>
                    <a:pt x="1851789" y="1726715"/>
                    <a:pt x="1853039" y="1720501"/>
                    <a:pt x="1850538" y="1715530"/>
                  </a:cubicBezTo>
                  <a:cubicBezTo>
                    <a:pt x="1848036" y="1709316"/>
                    <a:pt x="1843033" y="1703103"/>
                    <a:pt x="1836779" y="1698132"/>
                  </a:cubicBezTo>
                  <a:cubicBezTo>
                    <a:pt x="1830525" y="1690676"/>
                    <a:pt x="1831776" y="1681976"/>
                    <a:pt x="1839281" y="1677006"/>
                  </a:cubicBezTo>
                  <a:cubicBezTo>
                    <a:pt x="1850538" y="1670792"/>
                    <a:pt x="1861795" y="1663336"/>
                    <a:pt x="1874303" y="1659607"/>
                  </a:cubicBezTo>
                  <a:cubicBezTo>
                    <a:pt x="1891814" y="1655879"/>
                    <a:pt x="1910576" y="1652151"/>
                    <a:pt x="1929338" y="1650908"/>
                  </a:cubicBezTo>
                  <a:cubicBezTo>
                    <a:pt x="1946849" y="1647180"/>
                    <a:pt x="1963109" y="1629782"/>
                    <a:pt x="1981871" y="1639724"/>
                  </a:cubicBezTo>
                  <a:cubicBezTo>
                    <a:pt x="2008138" y="1650908"/>
                    <a:pt x="1984373" y="1672035"/>
                    <a:pt x="1986874" y="1688190"/>
                  </a:cubicBezTo>
                  <a:cubicBezTo>
                    <a:pt x="1995630" y="1730443"/>
                    <a:pt x="2011890" y="1759026"/>
                    <a:pt x="2031903" y="1756541"/>
                  </a:cubicBezTo>
                  <a:cubicBezTo>
                    <a:pt x="2063173" y="1752812"/>
                    <a:pt x="2063173" y="1718016"/>
                    <a:pt x="2083186" y="1700617"/>
                  </a:cubicBezTo>
                  <a:cubicBezTo>
                    <a:pt x="2086938" y="1695646"/>
                    <a:pt x="2085687" y="1685705"/>
                    <a:pt x="2084437" y="1678248"/>
                  </a:cubicBezTo>
                  <a:cubicBezTo>
                    <a:pt x="2079433" y="1655879"/>
                    <a:pt x="2094443" y="1643452"/>
                    <a:pt x="2108202" y="1631025"/>
                  </a:cubicBezTo>
                  <a:cubicBezTo>
                    <a:pt x="2119459" y="1622325"/>
                    <a:pt x="2131967" y="1621083"/>
                    <a:pt x="2141973" y="1634753"/>
                  </a:cubicBezTo>
                  <a:cubicBezTo>
                    <a:pt x="2146976" y="1640966"/>
                    <a:pt x="2153230" y="1644695"/>
                    <a:pt x="2159484" y="1650908"/>
                  </a:cubicBezTo>
                  <a:cubicBezTo>
                    <a:pt x="2179497" y="1637238"/>
                    <a:pt x="2204513" y="1653394"/>
                    <a:pt x="2198259" y="1664578"/>
                  </a:cubicBezTo>
                  <a:cubicBezTo>
                    <a:pt x="2183249" y="1689433"/>
                    <a:pt x="2187002" y="1711491"/>
                    <a:pt x="2194194" y="1732773"/>
                  </a:cubicBezTo>
                  <a:lnTo>
                    <a:pt x="2209178" y="1790217"/>
                  </a:lnTo>
                  <a:lnTo>
                    <a:pt x="2216884" y="1786697"/>
                  </a:lnTo>
                  <a:cubicBezTo>
                    <a:pt x="2243024" y="1780442"/>
                    <a:pt x="2250492" y="1785446"/>
                    <a:pt x="2249248" y="1807963"/>
                  </a:cubicBezTo>
                  <a:cubicBezTo>
                    <a:pt x="2249248" y="1819221"/>
                    <a:pt x="2238045" y="1830479"/>
                    <a:pt x="2251737" y="1841738"/>
                  </a:cubicBezTo>
                  <a:cubicBezTo>
                    <a:pt x="2250492" y="1854247"/>
                    <a:pt x="2250492" y="1868007"/>
                    <a:pt x="2246758" y="1879265"/>
                  </a:cubicBezTo>
                  <a:cubicBezTo>
                    <a:pt x="2243024" y="1895527"/>
                    <a:pt x="2239290" y="1915542"/>
                    <a:pt x="2228087" y="1921797"/>
                  </a:cubicBezTo>
                  <a:cubicBezTo>
                    <a:pt x="2210661" y="1933055"/>
                    <a:pt x="2208171" y="1905535"/>
                    <a:pt x="2195724" y="1899280"/>
                  </a:cubicBezTo>
                  <a:cubicBezTo>
                    <a:pt x="2170829" y="1886771"/>
                    <a:pt x="2147178" y="1873011"/>
                    <a:pt x="2114815" y="1884269"/>
                  </a:cubicBezTo>
                  <a:cubicBezTo>
                    <a:pt x="2101122" y="1888647"/>
                    <a:pt x="2085874" y="1892713"/>
                    <a:pt x="2070782" y="1892244"/>
                  </a:cubicBezTo>
                  <a:lnTo>
                    <a:pt x="2049923" y="1887912"/>
                  </a:lnTo>
                  <a:lnTo>
                    <a:pt x="2035655" y="1894483"/>
                  </a:lnTo>
                  <a:cubicBezTo>
                    <a:pt x="2003135" y="1909396"/>
                    <a:pt x="2054417" y="1950406"/>
                    <a:pt x="2018144" y="1960348"/>
                  </a:cubicBezTo>
                  <a:cubicBezTo>
                    <a:pt x="1970614" y="1971532"/>
                    <a:pt x="1948100" y="1929280"/>
                    <a:pt x="1918081" y="1905668"/>
                  </a:cubicBezTo>
                  <a:cubicBezTo>
                    <a:pt x="1915579" y="1904425"/>
                    <a:pt x="1914328" y="1903182"/>
                    <a:pt x="1911827" y="1900697"/>
                  </a:cubicBezTo>
                  <a:cubicBezTo>
                    <a:pt x="1891814" y="1882056"/>
                    <a:pt x="1894316" y="1841046"/>
                    <a:pt x="1863046" y="1837318"/>
                  </a:cubicBezTo>
                  <a:cubicBezTo>
                    <a:pt x="1840531" y="1834832"/>
                    <a:pt x="1815516" y="1850988"/>
                    <a:pt x="1790500" y="1858444"/>
                  </a:cubicBezTo>
                  <a:lnTo>
                    <a:pt x="1787844" y="1855146"/>
                  </a:lnTo>
                  <a:lnTo>
                    <a:pt x="1759448" y="1860901"/>
                  </a:lnTo>
                  <a:cubicBezTo>
                    <a:pt x="1749629" y="1859345"/>
                    <a:pt x="1740278" y="1854678"/>
                    <a:pt x="1731551" y="1848455"/>
                  </a:cubicBezTo>
                  <a:cubicBezTo>
                    <a:pt x="1715342" y="1836010"/>
                    <a:pt x="1701628" y="1827298"/>
                    <a:pt x="1684173" y="1847211"/>
                  </a:cubicBezTo>
                  <a:cubicBezTo>
                    <a:pt x="1680432" y="1849700"/>
                    <a:pt x="1669211" y="1847211"/>
                    <a:pt x="1661731" y="1844722"/>
                  </a:cubicBezTo>
                  <a:cubicBezTo>
                    <a:pt x="1654250" y="1843477"/>
                    <a:pt x="1645522" y="1840988"/>
                    <a:pt x="1640535" y="1834765"/>
                  </a:cubicBezTo>
                  <a:cubicBezTo>
                    <a:pt x="1616846" y="1814853"/>
                    <a:pt x="1566975" y="1853434"/>
                    <a:pt x="1558247" y="1799918"/>
                  </a:cubicBezTo>
                  <a:cubicBezTo>
                    <a:pt x="1530818" y="1783739"/>
                    <a:pt x="1503389" y="1768804"/>
                    <a:pt x="1477206" y="1752625"/>
                  </a:cubicBezTo>
                  <a:cubicBezTo>
                    <a:pt x="1467232" y="1746402"/>
                    <a:pt x="1459751" y="1737690"/>
                    <a:pt x="1470972" y="1727734"/>
                  </a:cubicBezTo>
                  <a:cubicBezTo>
                    <a:pt x="1480947" y="1719022"/>
                    <a:pt x="1495908" y="1711554"/>
                    <a:pt x="1493414" y="1697864"/>
                  </a:cubicBezTo>
                  <a:cubicBezTo>
                    <a:pt x="1487181" y="1677952"/>
                    <a:pt x="1490921" y="1655550"/>
                    <a:pt x="1477206" y="1638126"/>
                  </a:cubicBezTo>
                  <a:cubicBezTo>
                    <a:pt x="1470972" y="1631903"/>
                    <a:pt x="1452271" y="1631903"/>
                    <a:pt x="1449777" y="1640615"/>
                  </a:cubicBezTo>
                  <a:cubicBezTo>
                    <a:pt x="1444790" y="1653061"/>
                    <a:pt x="1442296" y="1665506"/>
                    <a:pt x="1436062" y="1676707"/>
                  </a:cubicBezTo>
                  <a:cubicBezTo>
                    <a:pt x="1433569" y="1685419"/>
                    <a:pt x="1422348" y="1690397"/>
                    <a:pt x="1417361" y="1685419"/>
                  </a:cubicBezTo>
                  <a:cubicBezTo>
                    <a:pt x="1397412" y="1666751"/>
                    <a:pt x="1382451" y="1680441"/>
                    <a:pt x="1361255" y="1684174"/>
                  </a:cubicBezTo>
                  <a:cubicBezTo>
                    <a:pt x="1342553" y="1686663"/>
                    <a:pt x="1326345" y="1676707"/>
                    <a:pt x="1316371" y="1704087"/>
                  </a:cubicBezTo>
                  <a:cubicBezTo>
                    <a:pt x="1311384" y="1716533"/>
                    <a:pt x="1292682" y="1724000"/>
                    <a:pt x="1278967" y="1732712"/>
                  </a:cubicBezTo>
                  <a:cubicBezTo>
                    <a:pt x="1247798" y="1751380"/>
                    <a:pt x="1232836" y="1746402"/>
                    <a:pt x="1197926" y="1710310"/>
                  </a:cubicBezTo>
                  <a:cubicBezTo>
                    <a:pt x="1206654" y="1707821"/>
                    <a:pt x="1222862" y="1714043"/>
                    <a:pt x="1215381" y="1695375"/>
                  </a:cubicBezTo>
                  <a:cubicBezTo>
                    <a:pt x="1201667" y="1661772"/>
                    <a:pt x="1202913" y="1655550"/>
                    <a:pt x="1231589" y="1658039"/>
                  </a:cubicBezTo>
                  <a:cubicBezTo>
                    <a:pt x="1252785" y="1659283"/>
                    <a:pt x="1271487" y="1654305"/>
                    <a:pt x="1282708" y="1641860"/>
                  </a:cubicBezTo>
                  <a:cubicBezTo>
                    <a:pt x="1298916" y="1624436"/>
                    <a:pt x="1318864" y="1611990"/>
                    <a:pt x="1338813" y="1599545"/>
                  </a:cubicBezTo>
                  <a:cubicBezTo>
                    <a:pt x="1352528" y="1592078"/>
                    <a:pt x="1355021" y="1580877"/>
                    <a:pt x="1350034" y="1567187"/>
                  </a:cubicBezTo>
                  <a:cubicBezTo>
                    <a:pt x="1346294" y="1554741"/>
                    <a:pt x="1345047" y="1541051"/>
                    <a:pt x="1343800" y="1527361"/>
                  </a:cubicBezTo>
                  <a:cubicBezTo>
                    <a:pt x="1343800" y="1519894"/>
                    <a:pt x="1347541" y="1512426"/>
                    <a:pt x="1357515" y="1511182"/>
                  </a:cubicBezTo>
                  <a:close/>
                  <a:moveTo>
                    <a:pt x="2752747" y="1223937"/>
                  </a:moveTo>
                  <a:lnTo>
                    <a:pt x="2758934" y="1252478"/>
                  </a:lnTo>
                  <a:cubicBezTo>
                    <a:pt x="2756440" y="1262598"/>
                    <a:pt x="2748019" y="1270693"/>
                    <a:pt x="2731178" y="1276298"/>
                  </a:cubicBezTo>
                  <a:cubicBezTo>
                    <a:pt x="2750826" y="1272562"/>
                    <a:pt x="2769070" y="1261819"/>
                    <a:pt x="2789068" y="1260360"/>
                  </a:cubicBezTo>
                  <a:lnTo>
                    <a:pt x="2801962" y="1261754"/>
                  </a:lnTo>
                  <a:lnTo>
                    <a:pt x="2752747" y="1223937"/>
                  </a:lnTo>
                  <a:close/>
                  <a:moveTo>
                    <a:pt x="703368" y="912203"/>
                  </a:moveTo>
                  <a:cubicBezTo>
                    <a:pt x="718675" y="923194"/>
                    <a:pt x="718675" y="932963"/>
                    <a:pt x="703368" y="943954"/>
                  </a:cubicBezTo>
                  <a:cubicBezTo>
                    <a:pt x="703368" y="932963"/>
                    <a:pt x="703368" y="923194"/>
                    <a:pt x="703368" y="912203"/>
                  </a:cubicBezTo>
                  <a:close/>
                  <a:moveTo>
                    <a:pt x="792930" y="752387"/>
                  </a:moveTo>
                  <a:lnTo>
                    <a:pt x="797018" y="756138"/>
                  </a:lnTo>
                  <a:lnTo>
                    <a:pt x="799266" y="756138"/>
                  </a:lnTo>
                  <a:lnTo>
                    <a:pt x="792930" y="752387"/>
                  </a:lnTo>
                  <a:close/>
                  <a:moveTo>
                    <a:pt x="326482" y="719870"/>
                  </a:moveTo>
                  <a:cubicBezTo>
                    <a:pt x="330462" y="719870"/>
                    <a:pt x="338420" y="723467"/>
                    <a:pt x="339747" y="725865"/>
                  </a:cubicBezTo>
                  <a:cubicBezTo>
                    <a:pt x="343726" y="745048"/>
                    <a:pt x="347705" y="765431"/>
                    <a:pt x="350358" y="784614"/>
                  </a:cubicBezTo>
                  <a:cubicBezTo>
                    <a:pt x="323829" y="773824"/>
                    <a:pt x="313218" y="754640"/>
                    <a:pt x="317197" y="729462"/>
                  </a:cubicBezTo>
                  <a:cubicBezTo>
                    <a:pt x="318524" y="725865"/>
                    <a:pt x="323829" y="719870"/>
                    <a:pt x="326482" y="719870"/>
                  </a:cubicBezTo>
                  <a:close/>
                  <a:moveTo>
                    <a:pt x="408468" y="670413"/>
                  </a:moveTo>
                  <a:cubicBezTo>
                    <a:pt x="411085" y="678022"/>
                    <a:pt x="416318" y="684363"/>
                    <a:pt x="413702" y="690704"/>
                  </a:cubicBezTo>
                  <a:cubicBezTo>
                    <a:pt x="411085" y="701484"/>
                    <a:pt x="404216" y="707825"/>
                    <a:pt x="395058" y="711788"/>
                  </a:cubicBezTo>
                  <a:lnTo>
                    <a:pt x="383478" y="714225"/>
                  </a:lnTo>
                  <a:lnTo>
                    <a:pt x="383478" y="740634"/>
                  </a:lnTo>
                  <a:cubicBezTo>
                    <a:pt x="375824" y="735139"/>
                    <a:pt x="371996" y="729643"/>
                    <a:pt x="371996" y="724301"/>
                  </a:cubicBezTo>
                  <a:lnTo>
                    <a:pt x="378760" y="715218"/>
                  </a:lnTo>
                  <a:lnTo>
                    <a:pt x="362676" y="718604"/>
                  </a:lnTo>
                  <a:cubicBezTo>
                    <a:pt x="370526" y="705922"/>
                    <a:pt x="378376" y="693240"/>
                    <a:pt x="388843" y="680559"/>
                  </a:cubicBezTo>
                  <a:cubicBezTo>
                    <a:pt x="392768" y="676754"/>
                    <a:pt x="401926" y="674218"/>
                    <a:pt x="408468" y="670413"/>
                  </a:cubicBezTo>
                  <a:close/>
                  <a:moveTo>
                    <a:pt x="754946" y="643656"/>
                  </a:moveTo>
                  <a:lnTo>
                    <a:pt x="760534" y="655169"/>
                  </a:lnTo>
                  <a:lnTo>
                    <a:pt x="766202" y="651803"/>
                  </a:lnTo>
                  <a:lnTo>
                    <a:pt x="764414" y="651008"/>
                  </a:lnTo>
                  <a:lnTo>
                    <a:pt x="754946" y="643656"/>
                  </a:lnTo>
                  <a:close/>
                  <a:moveTo>
                    <a:pt x="739706" y="634180"/>
                  </a:moveTo>
                  <a:lnTo>
                    <a:pt x="740834" y="637771"/>
                  </a:lnTo>
                  <a:lnTo>
                    <a:pt x="749193" y="639330"/>
                  </a:lnTo>
                  <a:lnTo>
                    <a:pt x="739706" y="634180"/>
                  </a:lnTo>
                  <a:close/>
                  <a:moveTo>
                    <a:pt x="2443765" y="565082"/>
                  </a:moveTo>
                  <a:lnTo>
                    <a:pt x="2433950" y="588997"/>
                  </a:lnTo>
                  <a:cubicBezTo>
                    <a:pt x="2419624" y="612758"/>
                    <a:pt x="2398105" y="634243"/>
                    <a:pt x="2413075" y="669740"/>
                  </a:cubicBezTo>
                  <a:cubicBezTo>
                    <a:pt x="2418065" y="683441"/>
                    <a:pt x="2391868" y="687177"/>
                    <a:pt x="2375651" y="684686"/>
                  </a:cubicBezTo>
                  <a:cubicBezTo>
                    <a:pt x="2371908" y="683441"/>
                    <a:pt x="2366919" y="679704"/>
                    <a:pt x="2365671" y="677213"/>
                  </a:cubicBezTo>
                  <a:cubicBezTo>
                    <a:pt x="2366919" y="680950"/>
                    <a:pt x="2369414" y="684686"/>
                    <a:pt x="2371908" y="690914"/>
                  </a:cubicBezTo>
                  <a:cubicBezTo>
                    <a:pt x="2365671" y="735752"/>
                    <a:pt x="2365671" y="769380"/>
                    <a:pt x="2425549" y="783081"/>
                  </a:cubicBezTo>
                  <a:cubicBezTo>
                    <a:pt x="2468587" y="793356"/>
                    <a:pt x="2482153" y="833056"/>
                    <a:pt x="2496772" y="870655"/>
                  </a:cubicBezTo>
                  <a:lnTo>
                    <a:pt x="2508999" y="897790"/>
                  </a:lnTo>
                  <a:lnTo>
                    <a:pt x="2509113" y="911776"/>
                  </a:lnTo>
                  <a:lnTo>
                    <a:pt x="2504295" y="918685"/>
                  </a:lnTo>
                  <a:cubicBezTo>
                    <a:pt x="2500709" y="922577"/>
                    <a:pt x="2497902" y="926936"/>
                    <a:pt x="2500397" y="933786"/>
                  </a:cubicBezTo>
                  <a:cubicBezTo>
                    <a:pt x="2499150" y="926313"/>
                    <a:pt x="2504140" y="920086"/>
                    <a:pt x="2509130" y="913858"/>
                  </a:cubicBezTo>
                  <a:lnTo>
                    <a:pt x="2509113" y="911776"/>
                  </a:lnTo>
                  <a:lnTo>
                    <a:pt x="2512872" y="906385"/>
                  </a:lnTo>
                  <a:lnTo>
                    <a:pt x="2508999" y="897790"/>
                  </a:lnTo>
                  <a:lnTo>
                    <a:pt x="2508817" y="875559"/>
                  </a:lnTo>
                  <a:cubicBezTo>
                    <a:pt x="2505075" y="863416"/>
                    <a:pt x="2499149" y="851583"/>
                    <a:pt x="2495407" y="839128"/>
                  </a:cubicBezTo>
                  <a:cubicBezTo>
                    <a:pt x="2482933" y="800518"/>
                    <a:pt x="2529089" y="734506"/>
                    <a:pt x="2567760" y="733261"/>
                  </a:cubicBezTo>
                  <a:cubicBezTo>
                    <a:pt x="2602689" y="733261"/>
                    <a:pt x="2615164" y="755680"/>
                    <a:pt x="2603937" y="786817"/>
                  </a:cubicBezTo>
                  <a:cubicBezTo>
                    <a:pt x="2585225" y="839128"/>
                    <a:pt x="2586472" y="885212"/>
                    <a:pt x="2641361" y="916349"/>
                  </a:cubicBezTo>
                  <a:cubicBezTo>
                    <a:pt x="2673795" y="933786"/>
                    <a:pt x="2647598" y="984851"/>
                    <a:pt x="2686269" y="1001043"/>
                  </a:cubicBezTo>
                  <a:cubicBezTo>
                    <a:pt x="2692507" y="1003534"/>
                    <a:pt x="2698744" y="1006025"/>
                    <a:pt x="2703734" y="1011007"/>
                  </a:cubicBezTo>
                  <a:cubicBezTo>
                    <a:pt x="2711219" y="1029689"/>
                    <a:pt x="2703734" y="1049617"/>
                    <a:pt x="2709971" y="1068300"/>
                  </a:cubicBezTo>
                  <a:cubicBezTo>
                    <a:pt x="2711219" y="1074527"/>
                    <a:pt x="2713714" y="1080755"/>
                    <a:pt x="2716209" y="1085737"/>
                  </a:cubicBezTo>
                  <a:cubicBezTo>
                    <a:pt x="2741158" y="1110647"/>
                    <a:pt x="2786067" y="1037162"/>
                    <a:pt x="2797294" y="1099437"/>
                  </a:cubicBezTo>
                  <a:cubicBezTo>
                    <a:pt x="2806026" y="1144275"/>
                    <a:pt x="2768602" y="1170431"/>
                    <a:pt x="2727436" y="1181640"/>
                  </a:cubicBezTo>
                  <a:cubicBezTo>
                    <a:pt x="2686269" y="1192850"/>
                    <a:pt x="2642608" y="1200323"/>
                    <a:pt x="2600194" y="1204059"/>
                  </a:cubicBezTo>
                  <a:cubicBezTo>
                    <a:pt x="2646351" y="1230215"/>
                    <a:pt x="2702486" y="1181640"/>
                    <a:pt x="2751138" y="1216514"/>
                  </a:cubicBezTo>
                  <a:lnTo>
                    <a:pt x="2751222" y="1216903"/>
                  </a:lnTo>
                  <a:lnTo>
                    <a:pt x="2772748" y="1199171"/>
                  </a:lnTo>
                  <a:cubicBezTo>
                    <a:pt x="2781048" y="1192037"/>
                    <a:pt x="2787504" y="1182527"/>
                    <a:pt x="2786889" y="1164139"/>
                  </a:cubicBezTo>
                  <a:cubicBezTo>
                    <a:pt x="2785660" y="1137508"/>
                    <a:pt x="2818861" y="1138776"/>
                    <a:pt x="2842225" y="1138776"/>
                  </a:cubicBezTo>
                  <a:lnTo>
                    <a:pt x="2842909" y="1142772"/>
                  </a:lnTo>
                  <a:lnTo>
                    <a:pt x="2844618" y="1136052"/>
                  </a:lnTo>
                  <a:lnTo>
                    <a:pt x="2847207" y="1134330"/>
                  </a:lnTo>
                  <a:lnTo>
                    <a:pt x="2836061" y="1132841"/>
                  </a:lnTo>
                  <a:cubicBezTo>
                    <a:pt x="2798818" y="1100492"/>
                    <a:pt x="2797577" y="1039526"/>
                    <a:pt x="2734265" y="1022108"/>
                  </a:cubicBezTo>
                  <a:cubicBezTo>
                    <a:pt x="2703229" y="1014642"/>
                    <a:pt x="2720609" y="977316"/>
                    <a:pt x="2746679" y="963630"/>
                  </a:cubicBezTo>
                  <a:cubicBezTo>
                    <a:pt x="2773990" y="947456"/>
                    <a:pt x="2775231" y="931281"/>
                    <a:pt x="2754127" y="908886"/>
                  </a:cubicBezTo>
                  <a:cubicBezTo>
                    <a:pt x="2718126" y="867827"/>
                    <a:pt x="2728058" y="810594"/>
                    <a:pt x="2709436" y="762071"/>
                  </a:cubicBezTo>
                  <a:cubicBezTo>
                    <a:pt x="2703850" y="748074"/>
                    <a:pt x="2703540" y="738431"/>
                    <a:pt x="2706663" y="731627"/>
                  </a:cubicBezTo>
                  <a:lnTo>
                    <a:pt x="2723310" y="719100"/>
                  </a:lnTo>
                  <a:lnTo>
                    <a:pt x="2701516" y="723669"/>
                  </a:lnTo>
                  <a:cubicBezTo>
                    <a:pt x="2675625" y="726789"/>
                    <a:pt x="2650981" y="721798"/>
                    <a:pt x="2630392" y="688734"/>
                  </a:cubicBezTo>
                  <a:cubicBezTo>
                    <a:pt x="2626649" y="686238"/>
                    <a:pt x="2620410" y="687486"/>
                    <a:pt x="2615419" y="691229"/>
                  </a:cubicBezTo>
                  <a:cubicBezTo>
                    <a:pt x="2513100" y="773578"/>
                    <a:pt x="2568003" y="648807"/>
                    <a:pt x="2540551" y="635082"/>
                  </a:cubicBezTo>
                  <a:cubicBezTo>
                    <a:pt x="2534312" y="630091"/>
                    <a:pt x="2530569" y="626348"/>
                    <a:pt x="2525578" y="621357"/>
                  </a:cubicBezTo>
                  <a:cubicBezTo>
                    <a:pt x="2505613" y="597651"/>
                    <a:pt x="2480657" y="581431"/>
                    <a:pt x="2450710" y="571449"/>
                  </a:cubicBezTo>
                  <a:lnTo>
                    <a:pt x="2443765" y="565082"/>
                  </a:lnTo>
                  <a:close/>
                  <a:moveTo>
                    <a:pt x="2401520" y="530353"/>
                  </a:moveTo>
                  <a:lnTo>
                    <a:pt x="2389202" y="534525"/>
                  </a:lnTo>
                  <a:lnTo>
                    <a:pt x="2417129" y="540364"/>
                  </a:lnTo>
                  <a:lnTo>
                    <a:pt x="2432284" y="553495"/>
                  </a:lnTo>
                  <a:lnTo>
                    <a:pt x="2415616" y="533082"/>
                  </a:lnTo>
                  <a:cubicBezTo>
                    <a:pt x="2411483" y="530899"/>
                    <a:pt x="2406842" y="529885"/>
                    <a:pt x="2401520" y="530353"/>
                  </a:cubicBezTo>
                  <a:close/>
                  <a:moveTo>
                    <a:pt x="2297815" y="512597"/>
                  </a:moveTo>
                  <a:lnTo>
                    <a:pt x="2296866" y="516485"/>
                  </a:lnTo>
                  <a:cubicBezTo>
                    <a:pt x="2287159" y="531256"/>
                    <a:pt x="2265874" y="542699"/>
                    <a:pt x="2284586" y="557645"/>
                  </a:cubicBezTo>
                  <a:cubicBezTo>
                    <a:pt x="2295813" y="566364"/>
                    <a:pt x="2324505" y="603729"/>
                    <a:pt x="2348207" y="563873"/>
                  </a:cubicBezTo>
                  <a:lnTo>
                    <a:pt x="2348957" y="561893"/>
                  </a:lnTo>
                  <a:lnTo>
                    <a:pt x="2343400" y="565211"/>
                  </a:lnTo>
                  <a:cubicBezTo>
                    <a:pt x="2324683" y="563339"/>
                    <a:pt x="2315949" y="553670"/>
                    <a:pt x="2310178" y="541816"/>
                  </a:cubicBezTo>
                  <a:lnTo>
                    <a:pt x="2297815" y="512597"/>
                  </a:lnTo>
                  <a:close/>
                  <a:moveTo>
                    <a:pt x="2730215" y="481614"/>
                  </a:moveTo>
                  <a:lnTo>
                    <a:pt x="2731029" y="483514"/>
                  </a:lnTo>
                  <a:lnTo>
                    <a:pt x="2733346" y="485372"/>
                  </a:lnTo>
                  <a:lnTo>
                    <a:pt x="2730215" y="481614"/>
                  </a:lnTo>
                  <a:close/>
                  <a:moveTo>
                    <a:pt x="2243565" y="462460"/>
                  </a:moveTo>
                  <a:lnTo>
                    <a:pt x="2249972" y="470541"/>
                  </a:lnTo>
                  <a:lnTo>
                    <a:pt x="2252995" y="484857"/>
                  </a:lnTo>
                  <a:lnTo>
                    <a:pt x="2258155" y="479801"/>
                  </a:lnTo>
                  <a:cubicBezTo>
                    <a:pt x="2260338" y="474586"/>
                    <a:pt x="2258389" y="470771"/>
                    <a:pt x="2254335" y="467658"/>
                  </a:cubicBezTo>
                  <a:lnTo>
                    <a:pt x="2243565" y="462460"/>
                  </a:lnTo>
                  <a:close/>
                  <a:moveTo>
                    <a:pt x="2268078" y="436211"/>
                  </a:moveTo>
                  <a:lnTo>
                    <a:pt x="2269616" y="436832"/>
                  </a:lnTo>
                  <a:lnTo>
                    <a:pt x="2270753" y="436832"/>
                  </a:lnTo>
                  <a:lnTo>
                    <a:pt x="2268078" y="436211"/>
                  </a:lnTo>
                  <a:close/>
                  <a:moveTo>
                    <a:pt x="2256055" y="396771"/>
                  </a:moveTo>
                  <a:cubicBezTo>
                    <a:pt x="2234842" y="391780"/>
                    <a:pt x="2222365" y="410495"/>
                    <a:pt x="2204895" y="416734"/>
                  </a:cubicBezTo>
                  <a:cubicBezTo>
                    <a:pt x="2206143" y="419229"/>
                    <a:pt x="2206143" y="421725"/>
                    <a:pt x="2207391" y="422972"/>
                  </a:cubicBezTo>
                  <a:cubicBezTo>
                    <a:pt x="2209887" y="424220"/>
                    <a:pt x="2212382" y="425468"/>
                    <a:pt x="2216126" y="426715"/>
                  </a:cubicBezTo>
                  <a:lnTo>
                    <a:pt x="2222913" y="436047"/>
                  </a:lnTo>
                  <a:lnTo>
                    <a:pt x="2245291" y="427023"/>
                  </a:lnTo>
                  <a:lnTo>
                    <a:pt x="2264401" y="434729"/>
                  </a:lnTo>
                  <a:lnTo>
                    <a:pt x="2256055" y="419229"/>
                  </a:lnTo>
                  <a:cubicBezTo>
                    <a:pt x="2256055" y="410495"/>
                    <a:pt x="2257302" y="396771"/>
                    <a:pt x="2256055" y="396771"/>
                  </a:cubicBezTo>
                  <a:close/>
                  <a:moveTo>
                    <a:pt x="2853465" y="392292"/>
                  </a:moveTo>
                  <a:lnTo>
                    <a:pt x="2835616" y="408285"/>
                  </a:lnTo>
                  <a:cubicBezTo>
                    <a:pt x="2822114" y="424576"/>
                    <a:pt x="2811124" y="443900"/>
                    <a:pt x="2793854" y="455525"/>
                  </a:cubicBezTo>
                  <a:lnTo>
                    <a:pt x="2776251" y="461255"/>
                  </a:lnTo>
                  <a:lnTo>
                    <a:pt x="2782894" y="481182"/>
                  </a:lnTo>
                  <a:lnTo>
                    <a:pt x="2807489" y="470793"/>
                  </a:lnTo>
                  <a:cubicBezTo>
                    <a:pt x="2839087" y="459887"/>
                    <a:pt x="2870511" y="449156"/>
                    <a:pt x="2850958" y="395033"/>
                  </a:cubicBezTo>
                  <a:lnTo>
                    <a:pt x="2853465" y="392292"/>
                  </a:lnTo>
                  <a:close/>
                  <a:moveTo>
                    <a:pt x="1196823" y="370639"/>
                  </a:moveTo>
                  <a:cubicBezTo>
                    <a:pt x="1204139" y="372666"/>
                    <a:pt x="1210365" y="379528"/>
                    <a:pt x="1215346" y="390132"/>
                  </a:cubicBezTo>
                  <a:cubicBezTo>
                    <a:pt x="1220327" y="398865"/>
                    <a:pt x="1220327" y="410093"/>
                    <a:pt x="1224062" y="420074"/>
                  </a:cubicBezTo>
                  <a:cubicBezTo>
                    <a:pt x="1229043" y="432550"/>
                    <a:pt x="1239005" y="433797"/>
                    <a:pt x="1248967" y="428807"/>
                  </a:cubicBezTo>
                  <a:cubicBezTo>
                    <a:pt x="1258929" y="425064"/>
                    <a:pt x="1266400" y="417579"/>
                    <a:pt x="1276362" y="412588"/>
                  </a:cubicBezTo>
                  <a:cubicBezTo>
                    <a:pt x="1288814" y="406351"/>
                    <a:pt x="1303757" y="413836"/>
                    <a:pt x="1306248" y="428807"/>
                  </a:cubicBezTo>
                  <a:cubicBezTo>
                    <a:pt x="1306248" y="436293"/>
                    <a:pt x="1302512" y="443778"/>
                    <a:pt x="1303757" y="451263"/>
                  </a:cubicBezTo>
                  <a:cubicBezTo>
                    <a:pt x="1303757" y="469977"/>
                    <a:pt x="1309983" y="471225"/>
                    <a:pt x="1327416" y="462492"/>
                  </a:cubicBezTo>
                  <a:cubicBezTo>
                    <a:pt x="1358547" y="447521"/>
                    <a:pt x="1374735" y="451263"/>
                    <a:pt x="1384697" y="473720"/>
                  </a:cubicBezTo>
                  <a:cubicBezTo>
                    <a:pt x="1392168" y="488691"/>
                    <a:pt x="1395904" y="503662"/>
                    <a:pt x="1400885" y="518633"/>
                  </a:cubicBezTo>
                  <a:cubicBezTo>
                    <a:pt x="1408356" y="539842"/>
                    <a:pt x="1402130" y="553565"/>
                    <a:pt x="1379716" y="561051"/>
                  </a:cubicBezTo>
                  <a:cubicBezTo>
                    <a:pt x="1364773" y="566041"/>
                    <a:pt x="1368509" y="578517"/>
                    <a:pt x="1378471" y="583507"/>
                  </a:cubicBezTo>
                  <a:cubicBezTo>
                    <a:pt x="1398395" y="595983"/>
                    <a:pt x="1398395" y="604716"/>
                    <a:pt x="1377226" y="615944"/>
                  </a:cubicBezTo>
                  <a:cubicBezTo>
                    <a:pt x="1373490" y="618439"/>
                    <a:pt x="1371000" y="624677"/>
                    <a:pt x="1371000" y="629668"/>
                  </a:cubicBezTo>
                  <a:cubicBezTo>
                    <a:pt x="1371000" y="639648"/>
                    <a:pt x="1380961" y="640896"/>
                    <a:pt x="1388433" y="639648"/>
                  </a:cubicBezTo>
                  <a:cubicBezTo>
                    <a:pt x="1414583" y="634658"/>
                    <a:pt x="1438242" y="634658"/>
                    <a:pt x="1450694" y="665847"/>
                  </a:cubicBezTo>
                  <a:cubicBezTo>
                    <a:pt x="1450694" y="668343"/>
                    <a:pt x="1465637" y="668343"/>
                    <a:pt x="1471863" y="665847"/>
                  </a:cubicBezTo>
                  <a:cubicBezTo>
                    <a:pt x="1480580" y="662105"/>
                    <a:pt x="1479335" y="653372"/>
                    <a:pt x="1474354" y="645886"/>
                  </a:cubicBezTo>
                  <a:cubicBezTo>
                    <a:pt x="1470618" y="639648"/>
                    <a:pt x="1463147" y="635905"/>
                    <a:pt x="1459411" y="628420"/>
                  </a:cubicBezTo>
                  <a:cubicBezTo>
                    <a:pt x="1451940" y="613449"/>
                    <a:pt x="1456920" y="604716"/>
                    <a:pt x="1486806" y="592240"/>
                  </a:cubicBezTo>
                  <a:cubicBezTo>
                    <a:pt x="1488051" y="594735"/>
                    <a:pt x="1490542" y="597230"/>
                    <a:pt x="1493032" y="599726"/>
                  </a:cubicBezTo>
                  <a:cubicBezTo>
                    <a:pt x="1576463" y="642143"/>
                    <a:pt x="1580198" y="684561"/>
                    <a:pt x="1502994" y="733217"/>
                  </a:cubicBezTo>
                  <a:cubicBezTo>
                    <a:pt x="1479335" y="748188"/>
                    <a:pt x="1494277" y="766901"/>
                    <a:pt x="1486806" y="781872"/>
                  </a:cubicBezTo>
                  <a:cubicBezTo>
                    <a:pt x="1478089" y="799339"/>
                    <a:pt x="1495523" y="781872"/>
                    <a:pt x="1500504" y="786863"/>
                  </a:cubicBezTo>
                  <a:cubicBezTo>
                    <a:pt x="1506730" y="788110"/>
                    <a:pt x="1512956" y="789358"/>
                    <a:pt x="1519182" y="793101"/>
                  </a:cubicBezTo>
                  <a:cubicBezTo>
                    <a:pt x="1527899" y="799339"/>
                    <a:pt x="1534125" y="806824"/>
                    <a:pt x="1537860" y="816805"/>
                  </a:cubicBezTo>
                  <a:cubicBezTo>
                    <a:pt x="1540351" y="823043"/>
                    <a:pt x="1540351" y="830528"/>
                    <a:pt x="1539106" y="836766"/>
                  </a:cubicBezTo>
                  <a:cubicBezTo>
                    <a:pt x="1535370" y="849242"/>
                    <a:pt x="1531634" y="861718"/>
                    <a:pt x="1525408" y="872946"/>
                  </a:cubicBezTo>
                  <a:cubicBezTo>
                    <a:pt x="1522918" y="877936"/>
                    <a:pt x="1519182" y="881679"/>
                    <a:pt x="1514201" y="884174"/>
                  </a:cubicBezTo>
                  <a:lnTo>
                    <a:pt x="1507975" y="886669"/>
                  </a:lnTo>
                  <a:lnTo>
                    <a:pt x="1509220" y="892907"/>
                  </a:lnTo>
                  <a:cubicBezTo>
                    <a:pt x="1521672" y="902888"/>
                    <a:pt x="1529144" y="890412"/>
                    <a:pt x="1539106" y="887917"/>
                  </a:cubicBezTo>
                  <a:cubicBezTo>
                    <a:pt x="1613820" y="860470"/>
                    <a:pt x="1613820" y="860470"/>
                    <a:pt x="1565256" y="806824"/>
                  </a:cubicBezTo>
                  <a:cubicBezTo>
                    <a:pt x="1561520" y="799339"/>
                    <a:pt x="1560275" y="793101"/>
                    <a:pt x="1562765" y="785615"/>
                  </a:cubicBezTo>
                  <a:cubicBezTo>
                    <a:pt x="1631253" y="715751"/>
                    <a:pt x="1642460" y="801834"/>
                    <a:pt x="1669855" y="829280"/>
                  </a:cubicBezTo>
                  <a:cubicBezTo>
                    <a:pt x="1702231" y="861718"/>
                    <a:pt x="1696005" y="896650"/>
                    <a:pt x="1651176" y="916611"/>
                  </a:cubicBezTo>
                  <a:cubicBezTo>
                    <a:pt x="1623781" y="927839"/>
                    <a:pt x="1600122" y="945305"/>
                    <a:pt x="1572727" y="954039"/>
                  </a:cubicBezTo>
                  <a:cubicBezTo>
                    <a:pt x="1537860" y="966514"/>
                    <a:pt x="1502994" y="975247"/>
                    <a:pt x="1481825" y="1013922"/>
                  </a:cubicBezTo>
                  <a:cubicBezTo>
                    <a:pt x="1463147" y="1050102"/>
                    <a:pt x="1419564" y="1032636"/>
                    <a:pt x="1388433" y="1045112"/>
                  </a:cubicBezTo>
                  <a:cubicBezTo>
                    <a:pt x="1385942" y="1046360"/>
                    <a:pt x="1382207" y="1047607"/>
                    <a:pt x="1378471" y="1048855"/>
                  </a:cubicBezTo>
                  <a:cubicBezTo>
                    <a:pt x="1372245" y="1051350"/>
                    <a:pt x="1364773" y="1053845"/>
                    <a:pt x="1358547" y="1053845"/>
                  </a:cubicBezTo>
                  <a:cubicBezTo>
                    <a:pt x="1351076" y="1056340"/>
                    <a:pt x="1344850" y="1056340"/>
                    <a:pt x="1337378" y="1056340"/>
                  </a:cubicBezTo>
                  <a:cubicBezTo>
                    <a:pt x="1323681" y="1056340"/>
                    <a:pt x="1309983" y="1055093"/>
                    <a:pt x="1296286" y="1053845"/>
                  </a:cubicBezTo>
                  <a:cubicBezTo>
                    <a:pt x="1267645" y="1056340"/>
                    <a:pt x="1272626" y="1097510"/>
                    <a:pt x="1242741" y="1101253"/>
                  </a:cubicBezTo>
                  <a:cubicBezTo>
                    <a:pt x="1229043" y="1103748"/>
                    <a:pt x="1214100" y="1102501"/>
                    <a:pt x="1201648" y="1093768"/>
                  </a:cubicBezTo>
                  <a:cubicBezTo>
                    <a:pt x="1184215" y="1066321"/>
                    <a:pt x="1184215" y="1001447"/>
                    <a:pt x="1129425" y="1061331"/>
                  </a:cubicBezTo>
                  <a:cubicBezTo>
                    <a:pt x="1120708" y="1066321"/>
                    <a:pt x="1111991" y="1080044"/>
                    <a:pt x="1115727" y="1083787"/>
                  </a:cubicBezTo>
                  <a:cubicBezTo>
                    <a:pt x="1130670" y="1109986"/>
                    <a:pt x="1120708" y="1132443"/>
                    <a:pt x="1105765" y="1154899"/>
                  </a:cubicBezTo>
                  <a:cubicBezTo>
                    <a:pt x="1063427" y="1152404"/>
                    <a:pt x="1084596" y="1235992"/>
                    <a:pt x="1022335" y="1216031"/>
                  </a:cubicBezTo>
                  <a:cubicBezTo>
                    <a:pt x="1006147" y="1211040"/>
                    <a:pt x="1023580" y="1233497"/>
                    <a:pt x="1026071" y="1243477"/>
                  </a:cubicBezTo>
                  <a:cubicBezTo>
                    <a:pt x="1031051" y="1260943"/>
                    <a:pt x="1037278" y="1277162"/>
                    <a:pt x="1022335" y="1293381"/>
                  </a:cubicBezTo>
                  <a:cubicBezTo>
                    <a:pt x="1007392" y="1309599"/>
                    <a:pt x="1007392" y="1309599"/>
                    <a:pt x="1034787" y="1324570"/>
                  </a:cubicBezTo>
                  <a:cubicBezTo>
                    <a:pt x="1041013" y="1322075"/>
                    <a:pt x="1047239" y="1319580"/>
                    <a:pt x="1053466" y="1319580"/>
                  </a:cubicBezTo>
                  <a:cubicBezTo>
                    <a:pt x="1073389" y="1320827"/>
                    <a:pt x="1095803" y="1347027"/>
                    <a:pt x="1111991" y="1313342"/>
                  </a:cubicBezTo>
                  <a:cubicBezTo>
                    <a:pt x="1118218" y="1308352"/>
                    <a:pt x="1125689" y="1305856"/>
                    <a:pt x="1133160" y="1307104"/>
                  </a:cubicBezTo>
                  <a:cubicBezTo>
                    <a:pt x="1155575" y="1313342"/>
                    <a:pt x="1179234" y="1318332"/>
                    <a:pt x="1201648" y="1324570"/>
                  </a:cubicBezTo>
                  <a:cubicBezTo>
                    <a:pt x="1225307" y="1328313"/>
                    <a:pt x="1253948" y="1332056"/>
                    <a:pt x="1252703" y="1363245"/>
                  </a:cubicBezTo>
                  <a:cubicBezTo>
                    <a:pt x="1251457" y="1391939"/>
                    <a:pt x="1227798" y="1403168"/>
                    <a:pt x="1205384" y="1411901"/>
                  </a:cubicBezTo>
                  <a:cubicBezTo>
                    <a:pt x="1190441" y="1418139"/>
                    <a:pt x="1174253" y="1420634"/>
                    <a:pt x="1159310" y="1421881"/>
                  </a:cubicBezTo>
                  <a:cubicBezTo>
                    <a:pt x="1121953" y="1425624"/>
                    <a:pt x="1100784" y="1431862"/>
                    <a:pt x="1120708" y="1479270"/>
                  </a:cubicBezTo>
                  <a:cubicBezTo>
                    <a:pt x="1133160" y="1510460"/>
                    <a:pt x="1116972" y="1534164"/>
                    <a:pt x="1073389" y="1526678"/>
                  </a:cubicBezTo>
                  <a:cubicBezTo>
                    <a:pt x="1036032" y="1520440"/>
                    <a:pt x="1001166" y="1527926"/>
                    <a:pt x="1048485" y="1574086"/>
                  </a:cubicBezTo>
                  <a:cubicBezTo>
                    <a:pt x="1060937" y="1586562"/>
                    <a:pt x="1067163" y="1612761"/>
                    <a:pt x="1053466" y="1614009"/>
                  </a:cubicBezTo>
                  <a:cubicBezTo>
                    <a:pt x="998675" y="1623989"/>
                    <a:pt x="992449" y="1691359"/>
                    <a:pt x="942640" y="1705082"/>
                  </a:cubicBezTo>
                  <a:lnTo>
                    <a:pt x="932385" y="1711688"/>
                  </a:lnTo>
                  <a:lnTo>
                    <a:pt x="959183" y="1719001"/>
                  </a:lnTo>
                  <a:cubicBezTo>
                    <a:pt x="981854" y="1729629"/>
                    <a:pt x="979984" y="1749717"/>
                    <a:pt x="964091" y="1807645"/>
                  </a:cubicBezTo>
                  <a:cubicBezTo>
                    <a:pt x="987774" y="1810137"/>
                    <a:pt x="1010212" y="1800171"/>
                    <a:pt x="1033895" y="1797679"/>
                  </a:cubicBezTo>
                  <a:cubicBezTo>
                    <a:pt x="1046360" y="1796433"/>
                    <a:pt x="1061318" y="1795188"/>
                    <a:pt x="1058825" y="1775255"/>
                  </a:cubicBezTo>
                  <a:cubicBezTo>
                    <a:pt x="1055086" y="1751586"/>
                    <a:pt x="1031402" y="1709230"/>
                    <a:pt x="1065058" y="1710475"/>
                  </a:cubicBezTo>
                  <a:cubicBezTo>
                    <a:pt x="1075342" y="1710787"/>
                    <a:pt x="1086482" y="1710164"/>
                    <a:pt x="1097915" y="1709814"/>
                  </a:cubicBezTo>
                  <a:cubicBezTo>
                    <a:pt x="1132214" y="1708763"/>
                    <a:pt x="1169141" y="1710164"/>
                    <a:pt x="1193448" y="1746603"/>
                  </a:cubicBezTo>
                  <a:cubicBezTo>
                    <a:pt x="1200927" y="1774010"/>
                    <a:pt x="1202174" y="1798925"/>
                    <a:pt x="1172258" y="1813874"/>
                  </a:cubicBezTo>
                  <a:cubicBezTo>
                    <a:pt x="1159792" y="1811382"/>
                    <a:pt x="1143588" y="1802662"/>
                    <a:pt x="1148574" y="1828823"/>
                  </a:cubicBezTo>
                  <a:cubicBezTo>
                    <a:pt x="1146081" y="1854984"/>
                    <a:pt x="1126137" y="1864950"/>
                    <a:pt x="1107439" y="1877408"/>
                  </a:cubicBezTo>
                  <a:cubicBezTo>
                    <a:pt x="1097467" y="1886128"/>
                    <a:pt x="1096221" y="1897340"/>
                    <a:pt x="1096221" y="1909797"/>
                  </a:cubicBezTo>
                  <a:lnTo>
                    <a:pt x="1095702" y="1918093"/>
                  </a:lnTo>
                  <a:lnTo>
                    <a:pt x="1126241" y="1913616"/>
                  </a:lnTo>
                  <a:cubicBezTo>
                    <a:pt x="1129988" y="1923576"/>
                    <a:pt x="1132486" y="1933537"/>
                    <a:pt x="1137481" y="1942252"/>
                  </a:cubicBezTo>
                  <a:cubicBezTo>
                    <a:pt x="1158712" y="1989562"/>
                    <a:pt x="1167454" y="1989562"/>
                    <a:pt x="1204921" y="1948477"/>
                  </a:cubicBezTo>
                  <a:cubicBezTo>
                    <a:pt x="1209916" y="1942252"/>
                    <a:pt x="1214912" y="1937272"/>
                    <a:pt x="1222405" y="1934782"/>
                  </a:cubicBezTo>
                  <a:cubicBezTo>
                    <a:pt x="1267365" y="1922331"/>
                    <a:pt x="1281103" y="1889962"/>
                    <a:pt x="1273609" y="1846386"/>
                  </a:cubicBezTo>
                  <a:cubicBezTo>
                    <a:pt x="1297338" y="1852611"/>
                    <a:pt x="1306080" y="1880001"/>
                    <a:pt x="1332307" y="1868796"/>
                  </a:cubicBezTo>
                  <a:cubicBezTo>
                    <a:pt x="1356036" y="1857591"/>
                    <a:pt x="1366027" y="1892452"/>
                    <a:pt x="1388506" y="1887472"/>
                  </a:cubicBezTo>
                  <a:cubicBezTo>
                    <a:pt x="1396000" y="1904901"/>
                    <a:pt x="1383511" y="1909881"/>
                    <a:pt x="1371022" y="1913616"/>
                  </a:cubicBezTo>
                  <a:cubicBezTo>
                    <a:pt x="1367275" y="1913616"/>
                    <a:pt x="1362280" y="1913616"/>
                    <a:pt x="1357284" y="1912371"/>
                  </a:cubicBezTo>
                  <a:cubicBezTo>
                    <a:pt x="1354787" y="1912371"/>
                    <a:pt x="1352289" y="1913616"/>
                    <a:pt x="1351040" y="1913616"/>
                  </a:cubicBezTo>
                  <a:cubicBezTo>
                    <a:pt x="1346044" y="1916106"/>
                    <a:pt x="1347293" y="1916106"/>
                    <a:pt x="1354787" y="1914861"/>
                  </a:cubicBezTo>
                  <a:cubicBezTo>
                    <a:pt x="1359782" y="1917351"/>
                    <a:pt x="1363529" y="1922331"/>
                    <a:pt x="1364778" y="1927312"/>
                  </a:cubicBezTo>
                  <a:cubicBezTo>
                    <a:pt x="1364778" y="1934782"/>
                    <a:pt x="1364778" y="1941007"/>
                    <a:pt x="1363529" y="1947232"/>
                  </a:cubicBezTo>
                  <a:cubicBezTo>
                    <a:pt x="1363529" y="1955947"/>
                    <a:pt x="1367275" y="1964662"/>
                    <a:pt x="1374769" y="1972132"/>
                  </a:cubicBezTo>
                  <a:cubicBezTo>
                    <a:pt x="1379764" y="1977112"/>
                    <a:pt x="1383511" y="1982092"/>
                    <a:pt x="1388506" y="1987072"/>
                  </a:cubicBezTo>
                  <a:cubicBezTo>
                    <a:pt x="1410986" y="2051812"/>
                    <a:pt x="1371022" y="2085428"/>
                    <a:pt x="1326062" y="2117798"/>
                  </a:cubicBezTo>
                  <a:lnTo>
                    <a:pt x="1317913" y="2115845"/>
                  </a:lnTo>
                  <a:lnTo>
                    <a:pt x="1314075" y="2118148"/>
                  </a:lnTo>
                  <a:cubicBezTo>
                    <a:pt x="1310329" y="2121894"/>
                    <a:pt x="1306582" y="2125641"/>
                    <a:pt x="1306582" y="2130637"/>
                  </a:cubicBezTo>
                  <a:cubicBezTo>
                    <a:pt x="1306582" y="2133134"/>
                    <a:pt x="1314075" y="2138130"/>
                    <a:pt x="1316573" y="2138130"/>
                  </a:cubicBezTo>
                  <a:cubicBezTo>
                    <a:pt x="1341551" y="2119396"/>
                    <a:pt x="1365280" y="2141877"/>
                    <a:pt x="1390257" y="2141877"/>
                  </a:cubicBezTo>
                  <a:cubicBezTo>
                    <a:pt x="1406493" y="2161859"/>
                    <a:pt x="1415235" y="2138130"/>
                    <a:pt x="1426475" y="2135632"/>
                  </a:cubicBezTo>
                  <a:cubicBezTo>
                    <a:pt x="1433968" y="2135632"/>
                    <a:pt x="1440212" y="2138130"/>
                    <a:pt x="1445208" y="2141877"/>
                  </a:cubicBezTo>
                  <a:cubicBezTo>
                    <a:pt x="1471434" y="2169353"/>
                    <a:pt x="1457697" y="2199326"/>
                    <a:pt x="1450203" y="2229300"/>
                  </a:cubicBezTo>
                  <a:cubicBezTo>
                    <a:pt x="1440212" y="2250531"/>
                    <a:pt x="1422728" y="2241789"/>
                    <a:pt x="1406493" y="2238042"/>
                  </a:cubicBezTo>
                  <a:cubicBezTo>
                    <a:pt x="1394004" y="2236793"/>
                    <a:pt x="1377768" y="2240540"/>
                    <a:pt x="1369026" y="2233047"/>
                  </a:cubicBezTo>
                  <a:cubicBezTo>
                    <a:pt x="1317822" y="2189335"/>
                    <a:pt x="1269116" y="2215562"/>
                    <a:pt x="1224156" y="2239291"/>
                  </a:cubicBezTo>
                  <a:cubicBezTo>
                    <a:pt x="1201676" y="2251780"/>
                    <a:pt x="1186690" y="2248033"/>
                    <a:pt x="1166708" y="2238042"/>
                  </a:cubicBezTo>
                  <a:cubicBezTo>
                    <a:pt x="1159214" y="2233047"/>
                    <a:pt x="1151721" y="2224304"/>
                    <a:pt x="1142979" y="2219309"/>
                  </a:cubicBezTo>
                  <a:cubicBezTo>
                    <a:pt x="1127992" y="2208068"/>
                    <a:pt x="1119250" y="2194331"/>
                    <a:pt x="1118001" y="2175597"/>
                  </a:cubicBezTo>
                  <a:lnTo>
                    <a:pt x="1117320" y="2172977"/>
                  </a:lnTo>
                  <a:lnTo>
                    <a:pt x="1034077" y="2175411"/>
                  </a:lnTo>
                  <a:cubicBezTo>
                    <a:pt x="996762" y="2180357"/>
                    <a:pt x="996762" y="2180357"/>
                    <a:pt x="983080" y="2140791"/>
                  </a:cubicBezTo>
                  <a:cubicBezTo>
                    <a:pt x="981837" y="2138318"/>
                    <a:pt x="980593" y="2135846"/>
                    <a:pt x="979349" y="2133373"/>
                  </a:cubicBezTo>
                  <a:cubicBezTo>
                    <a:pt x="971886" y="2114826"/>
                    <a:pt x="963179" y="2113590"/>
                    <a:pt x="945766" y="2130900"/>
                  </a:cubicBezTo>
                  <a:cubicBezTo>
                    <a:pt x="938303" y="2138318"/>
                    <a:pt x="934572" y="2146973"/>
                    <a:pt x="928353" y="2155628"/>
                  </a:cubicBezTo>
                  <a:lnTo>
                    <a:pt x="919646" y="2155628"/>
                  </a:lnTo>
                  <a:lnTo>
                    <a:pt x="916878" y="2155628"/>
                  </a:lnTo>
                  <a:lnTo>
                    <a:pt x="916429" y="2156393"/>
                  </a:lnTo>
                  <a:lnTo>
                    <a:pt x="908834" y="2159422"/>
                  </a:lnTo>
                  <a:lnTo>
                    <a:pt x="927778" y="2158234"/>
                  </a:lnTo>
                  <a:cubicBezTo>
                    <a:pt x="943913" y="2204331"/>
                    <a:pt x="926537" y="2254166"/>
                    <a:pt x="941431" y="2300263"/>
                  </a:cubicBezTo>
                  <a:cubicBezTo>
                    <a:pt x="943913" y="2304001"/>
                    <a:pt x="931501" y="2307739"/>
                    <a:pt x="924054" y="2304001"/>
                  </a:cubicBezTo>
                  <a:cubicBezTo>
                    <a:pt x="873166" y="2313968"/>
                    <a:pt x="819796" y="2312722"/>
                    <a:pt x="780078" y="2351344"/>
                  </a:cubicBezTo>
                  <a:cubicBezTo>
                    <a:pt x="737878" y="2352590"/>
                    <a:pt x="699402" y="2348852"/>
                    <a:pt x="663408" y="2316460"/>
                  </a:cubicBezTo>
                  <a:cubicBezTo>
                    <a:pt x="638585" y="2292788"/>
                    <a:pt x="600109" y="2275346"/>
                    <a:pt x="562873" y="2302755"/>
                  </a:cubicBezTo>
                  <a:cubicBezTo>
                    <a:pt x="555426" y="2307739"/>
                    <a:pt x="546738" y="2313968"/>
                    <a:pt x="550462" y="2321443"/>
                  </a:cubicBezTo>
                  <a:cubicBezTo>
                    <a:pt x="567838" y="2342623"/>
                    <a:pt x="577767" y="2373770"/>
                    <a:pt x="610038" y="2381245"/>
                  </a:cubicBezTo>
                  <a:cubicBezTo>
                    <a:pt x="613761" y="2382491"/>
                    <a:pt x="619967" y="2381245"/>
                    <a:pt x="624932" y="2379999"/>
                  </a:cubicBezTo>
                  <a:cubicBezTo>
                    <a:pt x="632379" y="2378753"/>
                    <a:pt x="639826" y="2375016"/>
                    <a:pt x="646032" y="2382491"/>
                  </a:cubicBezTo>
                  <a:cubicBezTo>
                    <a:pt x="649755" y="2387474"/>
                    <a:pt x="637344" y="2399933"/>
                    <a:pt x="626173" y="2403671"/>
                  </a:cubicBezTo>
                  <a:cubicBezTo>
                    <a:pt x="608797" y="2411146"/>
                    <a:pt x="593903" y="2403671"/>
                    <a:pt x="582732" y="2393704"/>
                  </a:cubicBezTo>
                  <a:cubicBezTo>
                    <a:pt x="554185" y="2375016"/>
                    <a:pt x="525638" y="2366295"/>
                    <a:pt x="493368" y="2376262"/>
                  </a:cubicBezTo>
                  <a:cubicBezTo>
                    <a:pt x="478474" y="2379999"/>
                    <a:pt x="466062" y="2378753"/>
                    <a:pt x="463580" y="2362557"/>
                  </a:cubicBezTo>
                  <a:cubicBezTo>
                    <a:pt x="461098" y="2336394"/>
                    <a:pt x="431309" y="2347607"/>
                    <a:pt x="425104" y="2327673"/>
                  </a:cubicBezTo>
                  <a:cubicBezTo>
                    <a:pt x="418898" y="2307739"/>
                    <a:pt x="400280" y="2312722"/>
                    <a:pt x="384145" y="2313968"/>
                  </a:cubicBezTo>
                  <a:cubicBezTo>
                    <a:pt x="382904" y="2315214"/>
                    <a:pt x="376698" y="2313968"/>
                    <a:pt x="376698" y="2312722"/>
                  </a:cubicBezTo>
                  <a:cubicBezTo>
                    <a:pt x="368010" y="2271608"/>
                    <a:pt x="325810" y="2289050"/>
                    <a:pt x="302228" y="2271608"/>
                  </a:cubicBezTo>
                  <a:lnTo>
                    <a:pt x="307051" y="2267576"/>
                  </a:lnTo>
                  <a:lnTo>
                    <a:pt x="301189" y="2268279"/>
                  </a:lnTo>
                  <a:cubicBezTo>
                    <a:pt x="289992" y="2268279"/>
                    <a:pt x="280038" y="2268279"/>
                    <a:pt x="268841" y="2268279"/>
                  </a:cubicBezTo>
                  <a:cubicBezTo>
                    <a:pt x="271329" y="2254657"/>
                    <a:pt x="265108" y="2239796"/>
                    <a:pt x="278794" y="2232366"/>
                  </a:cubicBezTo>
                  <a:cubicBezTo>
                    <a:pt x="287503" y="2228651"/>
                    <a:pt x="298701" y="2236081"/>
                    <a:pt x="308654" y="2233605"/>
                  </a:cubicBezTo>
                  <a:cubicBezTo>
                    <a:pt x="314875" y="2233605"/>
                    <a:pt x="323584" y="2227413"/>
                    <a:pt x="326073" y="2222459"/>
                  </a:cubicBezTo>
                  <a:cubicBezTo>
                    <a:pt x="329805" y="2211314"/>
                    <a:pt x="322340" y="2201407"/>
                    <a:pt x="311142" y="2196454"/>
                  </a:cubicBezTo>
                  <a:cubicBezTo>
                    <a:pt x="306166" y="2193977"/>
                    <a:pt x="296212" y="2193977"/>
                    <a:pt x="289992" y="2195215"/>
                  </a:cubicBezTo>
                  <a:cubicBezTo>
                    <a:pt x="280038" y="2196454"/>
                    <a:pt x="270085" y="2202646"/>
                    <a:pt x="260132" y="2195215"/>
                  </a:cubicBezTo>
                  <a:cubicBezTo>
                    <a:pt x="250178" y="2189024"/>
                    <a:pt x="242713" y="2170448"/>
                    <a:pt x="229027" y="2186547"/>
                  </a:cubicBezTo>
                  <a:cubicBezTo>
                    <a:pt x="225295" y="2191500"/>
                    <a:pt x="231516" y="2205122"/>
                    <a:pt x="231516" y="2215029"/>
                  </a:cubicBezTo>
                  <a:cubicBezTo>
                    <a:pt x="232760" y="2229890"/>
                    <a:pt x="221562" y="2236081"/>
                    <a:pt x="211609" y="2228651"/>
                  </a:cubicBezTo>
                  <a:cubicBezTo>
                    <a:pt x="194191" y="2216268"/>
                    <a:pt x="175528" y="2207599"/>
                    <a:pt x="154377" y="2212552"/>
                  </a:cubicBezTo>
                  <a:cubicBezTo>
                    <a:pt x="122029" y="2219983"/>
                    <a:pt x="87192" y="2198931"/>
                    <a:pt x="57332" y="2222459"/>
                  </a:cubicBezTo>
                  <a:cubicBezTo>
                    <a:pt x="53599" y="2222459"/>
                    <a:pt x="49867" y="2222459"/>
                    <a:pt x="46134" y="2219983"/>
                  </a:cubicBezTo>
                  <a:cubicBezTo>
                    <a:pt x="46134" y="2207599"/>
                    <a:pt x="39913" y="2196454"/>
                    <a:pt x="29960" y="2189024"/>
                  </a:cubicBezTo>
                  <a:cubicBezTo>
                    <a:pt x="29960" y="2179117"/>
                    <a:pt x="28716" y="2169210"/>
                    <a:pt x="27472" y="2158065"/>
                  </a:cubicBezTo>
                  <a:cubicBezTo>
                    <a:pt x="29960" y="2122152"/>
                    <a:pt x="69774" y="2124629"/>
                    <a:pt x="87192" y="2104815"/>
                  </a:cubicBezTo>
                  <a:cubicBezTo>
                    <a:pt x="88436" y="2103577"/>
                    <a:pt x="98389" y="2108530"/>
                    <a:pt x="99634" y="2112245"/>
                  </a:cubicBezTo>
                  <a:cubicBezTo>
                    <a:pt x="105854" y="2125867"/>
                    <a:pt x="110831" y="2140728"/>
                    <a:pt x="118296" y="2154350"/>
                  </a:cubicBezTo>
                  <a:cubicBezTo>
                    <a:pt x="122029" y="2160541"/>
                    <a:pt x="131982" y="2166733"/>
                    <a:pt x="138203" y="2158065"/>
                  </a:cubicBezTo>
                  <a:cubicBezTo>
                    <a:pt x="149400" y="2143204"/>
                    <a:pt x="168063" y="2141966"/>
                    <a:pt x="184237" y="2134536"/>
                  </a:cubicBezTo>
                  <a:cubicBezTo>
                    <a:pt x="202900" y="2127106"/>
                    <a:pt x="190458" y="2104815"/>
                    <a:pt x="205388" y="2096147"/>
                  </a:cubicBezTo>
                  <a:lnTo>
                    <a:pt x="220495" y="2093833"/>
                  </a:lnTo>
                  <a:lnTo>
                    <a:pt x="225480" y="2098441"/>
                  </a:lnTo>
                  <a:lnTo>
                    <a:pt x="225295" y="2097617"/>
                  </a:lnTo>
                  <a:cubicBezTo>
                    <a:pt x="225295" y="2095140"/>
                    <a:pt x="226548" y="2092663"/>
                    <a:pt x="227800" y="2090187"/>
                  </a:cubicBezTo>
                  <a:cubicBezTo>
                    <a:pt x="246592" y="2060466"/>
                    <a:pt x="246592" y="2060466"/>
                    <a:pt x="272900" y="2071611"/>
                  </a:cubicBezTo>
                  <a:cubicBezTo>
                    <a:pt x="277911" y="2074088"/>
                    <a:pt x="281669" y="2077803"/>
                    <a:pt x="286680" y="2079041"/>
                  </a:cubicBezTo>
                  <a:cubicBezTo>
                    <a:pt x="308291" y="2084614"/>
                    <a:pt x="327787" y="2081827"/>
                    <a:pt x="341469" y="2068070"/>
                  </a:cubicBezTo>
                  <a:lnTo>
                    <a:pt x="350662" y="2054202"/>
                  </a:lnTo>
                  <a:lnTo>
                    <a:pt x="322296" y="2034218"/>
                  </a:lnTo>
                  <a:cubicBezTo>
                    <a:pt x="313103" y="2027210"/>
                    <a:pt x="305312" y="2018802"/>
                    <a:pt x="302196" y="2005721"/>
                  </a:cubicBezTo>
                  <a:cubicBezTo>
                    <a:pt x="299703" y="1994509"/>
                    <a:pt x="309675" y="1985789"/>
                    <a:pt x="307182" y="1974577"/>
                  </a:cubicBezTo>
                  <a:cubicBezTo>
                    <a:pt x="304689" y="1984543"/>
                    <a:pt x="302196" y="1998246"/>
                    <a:pt x="295963" y="2003229"/>
                  </a:cubicBezTo>
                  <a:cubicBezTo>
                    <a:pt x="262307" y="2024719"/>
                    <a:pt x="255997" y="2003463"/>
                    <a:pt x="249161" y="1984134"/>
                  </a:cubicBezTo>
                  <a:lnTo>
                    <a:pt x="243492" y="1972132"/>
                  </a:lnTo>
                  <a:lnTo>
                    <a:pt x="243366" y="1972809"/>
                  </a:lnTo>
                  <a:cubicBezTo>
                    <a:pt x="229637" y="1992881"/>
                    <a:pt x="218405" y="2015463"/>
                    <a:pt x="207173" y="2036790"/>
                  </a:cubicBezTo>
                  <a:cubicBezTo>
                    <a:pt x="183460" y="2084462"/>
                    <a:pt x="158500" y="2130879"/>
                    <a:pt x="102338" y="2065644"/>
                  </a:cubicBezTo>
                  <a:cubicBezTo>
                    <a:pt x="86114" y="2048081"/>
                    <a:pt x="69890" y="2060626"/>
                    <a:pt x="56161" y="2074426"/>
                  </a:cubicBezTo>
                  <a:cubicBezTo>
                    <a:pt x="38689" y="2093244"/>
                    <a:pt x="23713" y="2086971"/>
                    <a:pt x="11232" y="2069408"/>
                  </a:cubicBezTo>
                  <a:cubicBezTo>
                    <a:pt x="3744" y="2051844"/>
                    <a:pt x="11232" y="2031772"/>
                    <a:pt x="0" y="2015463"/>
                  </a:cubicBezTo>
                  <a:cubicBezTo>
                    <a:pt x="4992" y="1996645"/>
                    <a:pt x="4992" y="1977827"/>
                    <a:pt x="0" y="1959009"/>
                  </a:cubicBezTo>
                  <a:cubicBezTo>
                    <a:pt x="4992" y="1951482"/>
                    <a:pt x="4992" y="1942700"/>
                    <a:pt x="0" y="1933919"/>
                  </a:cubicBezTo>
                  <a:lnTo>
                    <a:pt x="2496" y="1930155"/>
                  </a:lnTo>
                  <a:lnTo>
                    <a:pt x="0" y="1927646"/>
                  </a:lnTo>
                  <a:lnTo>
                    <a:pt x="16341" y="1903555"/>
                  </a:lnTo>
                  <a:lnTo>
                    <a:pt x="14943" y="1903447"/>
                  </a:lnTo>
                  <a:cubicBezTo>
                    <a:pt x="9962" y="1859782"/>
                    <a:pt x="24905" y="1814869"/>
                    <a:pt x="3736" y="1771204"/>
                  </a:cubicBezTo>
                  <a:cubicBezTo>
                    <a:pt x="2491" y="1757481"/>
                    <a:pt x="1245" y="1742510"/>
                    <a:pt x="1245" y="1727539"/>
                  </a:cubicBezTo>
                  <a:cubicBezTo>
                    <a:pt x="1245" y="1671398"/>
                    <a:pt x="0" y="1616504"/>
                    <a:pt x="0" y="1560363"/>
                  </a:cubicBezTo>
                  <a:cubicBezTo>
                    <a:pt x="0" y="1478022"/>
                    <a:pt x="1245" y="1395682"/>
                    <a:pt x="2491" y="1313342"/>
                  </a:cubicBezTo>
                  <a:cubicBezTo>
                    <a:pt x="6226" y="1310847"/>
                    <a:pt x="11207" y="1309599"/>
                    <a:pt x="14943" y="1308352"/>
                  </a:cubicBezTo>
                  <a:cubicBezTo>
                    <a:pt x="17433" y="1312094"/>
                    <a:pt x="21169" y="1317085"/>
                    <a:pt x="23660" y="1320827"/>
                  </a:cubicBezTo>
                  <a:cubicBezTo>
                    <a:pt x="29886" y="1329560"/>
                    <a:pt x="87166" y="1366988"/>
                    <a:pt x="93393" y="1371978"/>
                  </a:cubicBezTo>
                  <a:cubicBezTo>
                    <a:pt x="105845" y="1381959"/>
                    <a:pt x="109581" y="1376968"/>
                    <a:pt x="113316" y="1364493"/>
                  </a:cubicBezTo>
                  <a:cubicBezTo>
                    <a:pt x="127014" y="1325818"/>
                    <a:pt x="128259" y="1324570"/>
                    <a:pt x="160635" y="1335798"/>
                  </a:cubicBezTo>
                  <a:cubicBezTo>
                    <a:pt x="179314" y="1343284"/>
                    <a:pt x="197992" y="1349522"/>
                    <a:pt x="215425" y="1361997"/>
                  </a:cubicBezTo>
                  <a:cubicBezTo>
                    <a:pt x="227878" y="1373226"/>
                    <a:pt x="245311" y="1345779"/>
                    <a:pt x="266480" y="1354512"/>
                  </a:cubicBezTo>
                  <a:cubicBezTo>
                    <a:pt x="276442" y="1360750"/>
                    <a:pt x="292630" y="1359502"/>
                    <a:pt x="305082" y="1359502"/>
                  </a:cubicBezTo>
                  <a:cubicBezTo>
                    <a:pt x="307884" y="1363245"/>
                    <a:pt x="310841" y="1365272"/>
                    <a:pt x="313896" y="1366208"/>
                  </a:cubicBezTo>
                  <a:lnTo>
                    <a:pt x="314637" y="1366220"/>
                  </a:lnTo>
                  <a:lnTo>
                    <a:pt x="322826" y="1371978"/>
                  </a:lnTo>
                  <a:cubicBezTo>
                    <a:pt x="329053" y="1371978"/>
                    <a:pt x="335590" y="1368235"/>
                    <a:pt x="342439" y="1361997"/>
                  </a:cubicBezTo>
                  <a:cubicBezTo>
                    <a:pt x="336213" y="1361997"/>
                    <a:pt x="329675" y="1365116"/>
                    <a:pt x="323293" y="1366364"/>
                  </a:cubicBezTo>
                  <a:lnTo>
                    <a:pt x="314637" y="1366220"/>
                  </a:lnTo>
                  <a:lnTo>
                    <a:pt x="305082" y="1359502"/>
                  </a:lnTo>
                  <a:cubicBezTo>
                    <a:pt x="306327" y="1339541"/>
                    <a:pt x="298856" y="1315837"/>
                    <a:pt x="316289" y="1300866"/>
                  </a:cubicBezTo>
                  <a:cubicBezTo>
                    <a:pt x="344929" y="1278410"/>
                    <a:pt x="332477" y="1255953"/>
                    <a:pt x="321270" y="1232249"/>
                  </a:cubicBezTo>
                  <a:cubicBezTo>
                    <a:pt x="321270" y="1228506"/>
                    <a:pt x="321270" y="1224764"/>
                    <a:pt x="322515" y="1221021"/>
                  </a:cubicBezTo>
                  <a:cubicBezTo>
                    <a:pt x="327496" y="1207297"/>
                    <a:pt x="337458" y="1194822"/>
                    <a:pt x="349910" y="1186089"/>
                  </a:cubicBezTo>
                  <a:cubicBezTo>
                    <a:pt x="399719" y="1186089"/>
                    <a:pt x="447038" y="1211040"/>
                    <a:pt x="501828" y="1207297"/>
                  </a:cubicBezTo>
                  <a:cubicBezTo>
                    <a:pt x="524242" y="1204802"/>
                    <a:pt x="547902" y="1202307"/>
                    <a:pt x="569071" y="1193574"/>
                  </a:cubicBezTo>
                  <a:cubicBezTo>
                    <a:pt x="588994" y="1186089"/>
                    <a:pt x="606428" y="1172365"/>
                    <a:pt x="620125" y="1154899"/>
                  </a:cubicBezTo>
                  <a:cubicBezTo>
                    <a:pt x="621370" y="1152404"/>
                    <a:pt x="622616" y="1148661"/>
                    <a:pt x="623861" y="1147414"/>
                  </a:cubicBezTo>
                  <a:cubicBezTo>
                    <a:pt x="626351" y="1144918"/>
                    <a:pt x="631332" y="1146166"/>
                    <a:pt x="633823" y="1146166"/>
                  </a:cubicBezTo>
                  <a:cubicBezTo>
                    <a:pt x="636313" y="1146166"/>
                    <a:pt x="637558" y="1146166"/>
                    <a:pt x="640049" y="1146166"/>
                  </a:cubicBezTo>
                  <a:cubicBezTo>
                    <a:pt x="641294" y="1147414"/>
                    <a:pt x="643785" y="1148661"/>
                    <a:pt x="645030" y="1149909"/>
                  </a:cubicBezTo>
                  <a:cubicBezTo>
                    <a:pt x="651256" y="1152404"/>
                    <a:pt x="654992" y="1156147"/>
                    <a:pt x="658727" y="1161137"/>
                  </a:cubicBezTo>
                  <a:cubicBezTo>
                    <a:pt x="661218" y="1163632"/>
                    <a:pt x="662463" y="1168622"/>
                    <a:pt x="663708" y="1172365"/>
                  </a:cubicBezTo>
                  <a:cubicBezTo>
                    <a:pt x="664954" y="1174860"/>
                    <a:pt x="664954" y="1178603"/>
                    <a:pt x="666199" y="1182346"/>
                  </a:cubicBezTo>
                  <a:cubicBezTo>
                    <a:pt x="666199" y="1188584"/>
                    <a:pt x="664954" y="1196069"/>
                    <a:pt x="662463" y="1202307"/>
                  </a:cubicBezTo>
                  <a:cubicBezTo>
                    <a:pt x="661218" y="1204802"/>
                    <a:pt x="658727" y="1207297"/>
                    <a:pt x="658727" y="1209793"/>
                  </a:cubicBezTo>
                  <a:cubicBezTo>
                    <a:pt x="659973" y="1213535"/>
                    <a:pt x="659973" y="1216031"/>
                    <a:pt x="659973" y="1219773"/>
                  </a:cubicBezTo>
                  <a:cubicBezTo>
                    <a:pt x="658727" y="1231002"/>
                    <a:pt x="657482" y="1244725"/>
                    <a:pt x="652501" y="1255953"/>
                  </a:cubicBezTo>
                  <a:cubicBezTo>
                    <a:pt x="647520" y="1268429"/>
                    <a:pt x="640049" y="1280905"/>
                    <a:pt x="630087" y="1288390"/>
                  </a:cubicBezTo>
                  <a:cubicBezTo>
                    <a:pt x="608918" y="1305856"/>
                    <a:pt x="590240" y="1320827"/>
                    <a:pt x="584014" y="1352017"/>
                  </a:cubicBezTo>
                  <a:cubicBezTo>
                    <a:pt x="585259" y="1349522"/>
                    <a:pt x="586504" y="1347027"/>
                    <a:pt x="587749" y="1345779"/>
                  </a:cubicBezTo>
                  <a:cubicBezTo>
                    <a:pt x="588994" y="1343284"/>
                    <a:pt x="590240" y="1340789"/>
                    <a:pt x="591485" y="1338293"/>
                  </a:cubicBezTo>
                  <a:cubicBezTo>
                    <a:pt x="593975" y="1334551"/>
                    <a:pt x="596466" y="1329560"/>
                    <a:pt x="600202" y="1325818"/>
                  </a:cubicBezTo>
                  <a:cubicBezTo>
                    <a:pt x="603937" y="1318332"/>
                    <a:pt x="610163" y="1310847"/>
                    <a:pt x="617635" y="1305856"/>
                  </a:cubicBezTo>
                  <a:cubicBezTo>
                    <a:pt x="623861" y="1300866"/>
                    <a:pt x="631332" y="1298371"/>
                    <a:pt x="638804" y="1298371"/>
                  </a:cubicBezTo>
                  <a:cubicBezTo>
                    <a:pt x="643785" y="1298371"/>
                    <a:pt x="647520" y="1299618"/>
                    <a:pt x="651256" y="1300866"/>
                  </a:cubicBezTo>
                  <a:cubicBezTo>
                    <a:pt x="654992" y="1302114"/>
                    <a:pt x="657482" y="1303361"/>
                    <a:pt x="659973" y="1303361"/>
                  </a:cubicBezTo>
                  <a:lnTo>
                    <a:pt x="661649" y="1304081"/>
                  </a:lnTo>
                  <a:lnTo>
                    <a:pt x="662619" y="1305701"/>
                  </a:lnTo>
                  <a:cubicBezTo>
                    <a:pt x="665576" y="1308352"/>
                    <a:pt x="669312" y="1310847"/>
                    <a:pt x="672425" y="1313342"/>
                  </a:cubicBezTo>
                  <a:lnTo>
                    <a:pt x="672828" y="1313305"/>
                  </a:lnTo>
                  <a:lnTo>
                    <a:pt x="673670" y="1315837"/>
                  </a:lnTo>
                  <a:cubicBezTo>
                    <a:pt x="672425" y="1319580"/>
                    <a:pt x="671180" y="1322075"/>
                    <a:pt x="671180" y="1325818"/>
                  </a:cubicBezTo>
                  <a:cubicBezTo>
                    <a:pt x="672425" y="1327065"/>
                    <a:pt x="672425" y="1330808"/>
                    <a:pt x="672425" y="1333303"/>
                  </a:cubicBezTo>
                  <a:cubicBezTo>
                    <a:pt x="671180" y="1338293"/>
                    <a:pt x="671180" y="1343284"/>
                    <a:pt x="669934" y="1348274"/>
                  </a:cubicBezTo>
                  <a:cubicBezTo>
                    <a:pt x="667444" y="1359502"/>
                    <a:pt x="663708" y="1370731"/>
                    <a:pt x="661218" y="1380711"/>
                  </a:cubicBezTo>
                  <a:cubicBezTo>
                    <a:pt x="657482" y="1398177"/>
                    <a:pt x="657482" y="1415643"/>
                    <a:pt x="663708" y="1431862"/>
                  </a:cubicBezTo>
                  <a:cubicBezTo>
                    <a:pt x="668689" y="1347027"/>
                    <a:pt x="739667" y="1323322"/>
                    <a:pt x="777024" y="1274667"/>
                  </a:cubicBezTo>
                  <a:cubicBezTo>
                    <a:pt x="750874" y="1281216"/>
                    <a:pt x="728927" y="1302503"/>
                    <a:pt x="701727" y="1310632"/>
                  </a:cubicBezTo>
                  <a:lnTo>
                    <a:pt x="672828" y="1313305"/>
                  </a:lnTo>
                  <a:lnTo>
                    <a:pt x="671180" y="1308352"/>
                  </a:lnTo>
                  <a:cubicBezTo>
                    <a:pt x="671180" y="1308352"/>
                    <a:pt x="669934" y="1307104"/>
                    <a:pt x="668689" y="1307104"/>
                  </a:cubicBezTo>
                  <a:lnTo>
                    <a:pt x="661649" y="1304081"/>
                  </a:lnTo>
                  <a:lnTo>
                    <a:pt x="657482" y="1297123"/>
                  </a:lnTo>
                  <a:cubicBezTo>
                    <a:pt x="657482" y="1289638"/>
                    <a:pt x="661218" y="1282152"/>
                    <a:pt x="663708" y="1275914"/>
                  </a:cubicBezTo>
                  <a:cubicBezTo>
                    <a:pt x="668689" y="1265934"/>
                    <a:pt x="674915" y="1257201"/>
                    <a:pt x="681142" y="1247220"/>
                  </a:cubicBezTo>
                  <a:cubicBezTo>
                    <a:pt x="696084" y="1227259"/>
                    <a:pt x="713518" y="1208545"/>
                    <a:pt x="733441" y="1189831"/>
                  </a:cubicBezTo>
                  <a:cubicBezTo>
                    <a:pt x="735932" y="1188584"/>
                    <a:pt x="738422" y="1187336"/>
                    <a:pt x="739667" y="1183593"/>
                  </a:cubicBezTo>
                  <a:cubicBezTo>
                    <a:pt x="742158" y="1181098"/>
                    <a:pt x="744648" y="1176108"/>
                    <a:pt x="745894" y="1172365"/>
                  </a:cubicBezTo>
                  <a:cubicBezTo>
                    <a:pt x="747139" y="1169870"/>
                    <a:pt x="749629" y="1167375"/>
                    <a:pt x="750875" y="1166127"/>
                  </a:cubicBezTo>
                  <a:cubicBezTo>
                    <a:pt x="753365" y="1162385"/>
                    <a:pt x="757101" y="1162385"/>
                    <a:pt x="760836" y="1161137"/>
                  </a:cubicBezTo>
                  <a:cubicBezTo>
                    <a:pt x="763327" y="1161137"/>
                    <a:pt x="765817" y="1159889"/>
                    <a:pt x="769553" y="1159889"/>
                  </a:cubicBezTo>
                  <a:cubicBezTo>
                    <a:pt x="772043" y="1159889"/>
                    <a:pt x="775779" y="1161137"/>
                    <a:pt x="778270" y="1159889"/>
                  </a:cubicBezTo>
                  <a:cubicBezTo>
                    <a:pt x="783251" y="1158642"/>
                    <a:pt x="786986" y="1156147"/>
                    <a:pt x="791967" y="1157394"/>
                  </a:cubicBezTo>
                  <a:cubicBezTo>
                    <a:pt x="850493" y="1171118"/>
                    <a:pt x="800684" y="1126205"/>
                    <a:pt x="815627" y="1118719"/>
                  </a:cubicBezTo>
                  <a:cubicBezTo>
                    <a:pt x="826834" y="1113729"/>
                    <a:pt x="835550" y="1106243"/>
                    <a:pt x="846757" y="1103748"/>
                  </a:cubicBezTo>
                  <a:cubicBezTo>
                    <a:pt x="852983" y="1103748"/>
                    <a:pt x="859210" y="1103748"/>
                    <a:pt x="864191" y="1103748"/>
                  </a:cubicBezTo>
                  <a:cubicBezTo>
                    <a:pt x="867926" y="1104996"/>
                    <a:pt x="871662" y="1104996"/>
                    <a:pt x="875398" y="1104996"/>
                  </a:cubicBezTo>
                  <a:cubicBezTo>
                    <a:pt x="879133" y="1104996"/>
                    <a:pt x="881624" y="1103748"/>
                    <a:pt x="885359" y="1103748"/>
                  </a:cubicBezTo>
                  <a:cubicBezTo>
                    <a:pt x="890340" y="1102501"/>
                    <a:pt x="892831" y="1100006"/>
                    <a:pt x="896567" y="1097510"/>
                  </a:cubicBezTo>
                  <a:cubicBezTo>
                    <a:pt x="901547" y="1096263"/>
                    <a:pt x="906528" y="1093768"/>
                    <a:pt x="910264" y="1093768"/>
                  </a:cubicBezTo>
                  <a:cubicBezTo>
                    <a:pt x="914000" y="1093768"/>
                    <a:pt x="915245" y="1093768"/>
                    <a:pt x="917735" y="1093768"/>
                  </a:cubicBezTo>
                  <a:cubicBezTo>
                    <a:pt x="918981" y="1095015"/>
                    <a:pt x="920226" y="1096263"/>
                    <a:pt x="921471" y="1097510"/>
                  </a:cubicBezTo>
                  <a:cubicBezTo>
                    <a:pt x="922716" y="1100006"/>
                    <a:pt x="923962" y="1102501"/>
                    <a:pt x="925207" y="1103748"/>
                  </a:cubicBezTo>
                  <a:cubicBezTo>
                    <a:pt x="925207" y="1104996"/>
                    <a:pt x="926452" y="1107491"/>
                    <a:pt x="927697" y="1109986"/>
                  </a:cubicBezTo>
                  <a:cubicBezTo>
                    <a:pt x="928943" y="1111234"/>
                    <a:pt x="930188" y="1113729"/>
                    <a:pt x="933923" y="1112481"/>
                  </a:cubicBezTo>
                  <a:cubicBezTo>
                    <a:pt x="935169" y="1111234"/>
                    <a:pt x="937659" y="1109986"/>
                    <a:pt x="938904" y="1108739"/>
                  </a:cubicBezTo>
                  <a:cubicBezTo>
                    <a:pt x="943885" y="1104996"/>
                    <a:pt x="947621" y="1102501"/>
                    <a:pt x="951357" y="1097510"/>
                  </a:cubicBezTo>
                  <a:cubicBezTo>
                    <a:pt x="960073" y="1088777"/>
                    <a:pt x="967545" y="1078797"/>
                    <a:pt x="973771" y="1068816"/>
                  </a:cubicBezTo>
                  <a:cubicBezTo>
                    <a:pt x="973771" y="1067568"/>
                    <a:pt x="975016" y="1067568"/>
                    <a:pt x="975016" y="1066321"/>
                  </a:cubicBezTo>
                  <a:cubicBezTo>
                    <a:pt x="989959" y="1042617"/>
                    <a:pt x="1011128" y="1017665"/>
                    <a:pt x="988714" y="986476"/>
                  </a:cubicBezTo>
                  <a:cubicBezTo>
                    <a:pt x="935169" y="910373"/>
                    <a:pt x="935169" y="909126"/>
                    <a:pt x="1024825" y="889164"/>
                  </a:cubicBezTo>
                  <a:cubicBezTo>
                    <a:pt x="984978" y="865460"/>
                    <a:pt x="950111" y="838014"/>
                    <a:pt x="915245" y="809319"/>
                  </a:cubicBezTo>
                  <a:cubicBezTo>
                    <a:pt x="900302" y="795596"/>
                    <a:pt x="880379" y="780625"/>
                    <a:pt x="892831" y="755673"/>
                  </a:cubicBezTo>
                  <a:cubicBezTo>
                    <a:pt x="902793" y="734464"/>
                    <a:pt x="925207" y="729474"/>
                    <a:pt x="946376" y="726979"/>
                  </a:cubicBezTo>
                  <a:cubicBezTo>
                    <a:pt x="972526" y="723236"/>
                    <a:pt x="997430" y="740702"/>
                    <a:pt x="1023580" y="730722"/>
                  </a:cubicBezTo>
                  <a:cubicBezTo>
                    <a:pt x="982487" y="693294"/>
                    <a:pt x="928943" y="740702"/>
                    <a:pt x="886605" y="709513"/>
                  </a:cubicBezTo>
                  <a:cubicBezTo>
                    <a:pt x="881624" y="707018"/>
                    <a:pt x="886605" y="713255"/>
                    <a:pt x="886605" y="715751"/>
                  </a:cubicBezTo>
                  <a:cubicBezTo>
                    <a:pt x="885359" y="754426"/>
                    <a:pt x="852983" y="750683"/>
                    <a:pt x="829324" y="759416"/>
                  </a:cubicBezTo>
                  <a:lnTo>
                    <a:pt x="816678" y="760120"/>
                  </a:lnTo>
                  <a:lnTo>
                    <a:pt x="823023" y="767216"/>
                  </a:lnTo>
                  <a:cubicBezTo>
                    <a:pt x="804448" y="805375"/>
                    <a:pt x="806925" y="857073"/>
                    <a:pt x="758629" y="875537"/>
                  </a:cubicBezTo>
                  <a:cubicBezTo>
                    <a:pt x="751199" y="877998"/>
                    <a:pt x="742531" y="876767"/>
                    <a:pt x="738816" y="869382"/>
                  </a:cubicBezTo>
                  <a:cubicBezTo>
                    <a:pt x="736339" y="864458"/>
                    <a:pt x="736339" y="859535"/>
                    <a:pt x="737578" y="854611"/>
                  </a:cubicBezTo>
                  <a:cubicBezTo>
                    <a:pt x="737578" y="848456"/>
                    <a:pt x="741293" y="843533"/>
                    <a:pt x="743769" y="841071"/>
                  </a:cubicBezTo>
                  <a:cubicBezTo>
                    <a:pt x="756153" y="829993"/>
                    <a:pt x="778443" y="822607"/>
                    <a:pt x="775966" y="800451"/>
                  </a:cubicBezTo>
                  <a:cubicBezTo>
                    <a:pt x="774728" y="783218"/>
                    <a:pt x="766059" y="767216"/>
                    <a:pt x="748723" y="756138"/>
                  </a:cubicBezTo>
                  <a:lnTo>
                    <a:pt x="760792" y="744603"/>
                  </a:lnTo>
                  <a:lnTo>
                    <a:pt x="751957" y="750862"/>
                  </a:lnTo>
                  <a:cubicBezTo>
                    <a:pt x="720626" y="755785"/>
                    <a:pt x="684281" y="739783"/>
                    <a:pt x="655456" y="765633"/>
                  </a:cubicBezTo>
                  <a:cubicBezTo>
                    <a:pt x="652949" y="768094"/>
                    <a:pt x="645430" y="764402"/>
                    <a:pt x="644177" y="761940"/>
                  </a:cubicBezTo>
                  <a:cubicBezTo>
                    <a:pt x="642923" y="758247"/>
                    <a:pt x="642923" y="750862"/>
                    <a:pt x="645430" y="747169"/>
                  </a:cubicBezTo>
                  <a:cubicBezTo>
                    <a:pt x="657962" y="732398"/>
                    <a:pt x="673002" y="726243"/>
                    <a:pt x="691801" y="722551"/>
                  </a:cubicBezTo>
                  <a:cubicBezTo>
                    <a:pt x="721879" y="717627"/>
                    <a:pt x="724385" y="716396"/>
                    <a:pt x="714359" y="693009"/>
                  </a:cubicBezTo>
                  <a:cubicBezTo>
                    <a:pt x="709346" y="681930"/>
                    <a:pt x="706840" y="670852"/>
                    <a:pt x="705587" y="659620"/>
                  </a:cubicBezTo>
                  <a:lnTo>
                    <a:pt x="704669" y="634502"/>
                  </a:lnTo>
                  <a:lnTo>
                    <a:pt x="693130" y="637188"/>
                  </a:lnTo>
                  <a:cubicBezTo>
                    <a:pt x="674396" y="637188"/>
                    <a:pt x="659410" y="631011"/>
                    <a:pt x="653165" y="611246"/>
                  </a:cubicBezTo>
                  <a:cubicBezTo>
                    <a:pt x="648170" y="605069"/>
                    <a:pt x="641925" y="600128"/>
                    <a:pt x="636930" y="595187"/>
                  </a:cubicBezTo>
                  <a:cubicBezTo>
                    <a:pt x="631934" y="591480"/>
                    <a:pt x="631934" y="589010"/>
                    <a:pt x="631934" y="584068"/>
                  </a:cubicBezTo>
                  <a:cubicBezTo>
                    <a:pt x="634432" y="580362"/>
                    <a:pt x="635681" y="579127"/>
                    <a:pt x="636930" y="579127"/>
                  </a:cubicBezTo>
                  <a:cubicBezTo>
                    <a:pt x="653165" y="579127"/>
                    <a:pt x="669401" y="579127"/>
                    <a:pt x="684388" y="579127"/>
                  </a:cubicBezTo>
                  <a:cubicBezTo>
                    <a:pt x="693130" y="579127"/>
                    <a:pt x="694379" y="575421"/>
                    <a:pt x="689383" y="569244"/>
                  </a:cubicBezTo>
                  <a:cubicBezTo>
                    <a:pt x="688134" y="565538"/>
                    <a:pt x="685637" y="563068"/>
                    <a:pt x="684388" y="563068"/>
                  </a:cubicBezTo>
                  <a:cubicBezTo>
                    <a:pt x="671899" y="539596"/>
                    <a:pt x="694379" y="551950"/>
                    <a:pt x="700623" y="547008"/>
                  </a:cubicBezTo>
                  <a:cubicBezTo>
                    <a:pt x="714361" y="547008"/>
                    <a:pt x="726850" y="544538"/>
                    <a:pt x="733094" y="532184"/>
                  </a:cubicBezTo>
                  <a:cubicBezTo>
                    <a:pt x="736841" y="528478"/>
                    <a:pt x="739339" y="524772"/>
                    <a:pt x="736841" y="521066"/>
                  </a:cubicBezTo>
                  <a:cubicBezTo>
                    <a:pt x="735592" y="518595"/>
                    <a:pt x="734343" y="516125"/>
                    <a:pt x="733094" y="516125"/>
                  </a:cubicBezTo>
                  <a:cubicBezTo>
                    <a:pt x="739339" y="511183"/>
                    <a:pt x="743085" y="505007"/>
                    <a:pt x="748081" y="500065"/>
                  </a:cubicBezTo>
                  <a:cubicBezTo>
                    <a:pt x="761819" y="501301"/>
                    <a:pt x="774308" y="502536"/>
                    <a:pt x="780552" y="516125"/>
                  </a:cubicBezTo>
                  <a:cubicBezTo>
                    <a:pt x="786797" y="521066"/>
                    <a:pt x="790543" y="527243"/>
                    <a:pt x="796788" y="532184"/>
                  </a:cubicBezTo>
                  <a:cubicBezTo>
                    <a:pt x="798037" y="544538"/>
                    <a:pt x="799285" y="556891"/>
                    <a:pt x="813023" y="563068"/>
                  </a:cubicBezTo>
                  <a:cubicBezTo>
                    <a:pt x="823014" y="575421"/>
                    <a:pt x="823014" y="586539"/>
                    <a:pt x="811774" y="596422"/>
                  </a:cubicBezTo>
                  <a:cubicBezTo>
                    <a:pt x="801783" y="598893"/>
                    <a:pt x="795539" y="595187"/>
                    <a:pt x="790543" y="586539"/>
                  </a:cubicBezTo>
                  <a:cubicBezTo>
                    <a:pt x="791792" y="591480"/>
                    <a:pt x="795539" y="596422"/>
                    <a:pt x="800534" y="597657"/>
                  </a:cubicBezTo>
                  <a:lnTo>
                    <a:pt x="801903" y="602168"/>
                  </a:lnTo>
                  <a:lnTo>
                    <a:pt x="829324" y="600973"/>
                  </a:lnTo>
                  <a:lnTo>
                    <a:pt x="832933" y="604334"/>
                  </a:lnTo>
                  <a:lnTo>
                    <a:pt x="842817" y="589230"/>
                  </a:lnTo>
                  <a:cubicBezTo>
                    <a:pt x="848416" y="583757"/>
                    <a:pt x="855259" y="579571"/>
                    <a:pt x="863346" y="576995"/>
                  </a:cubicBezTo>
                  <a:cubicBezTo>
                    <a:pt x="867701" y="587942"/>
                    <a:pt x="869568" y="600500"/>
                    <a:pt x="873300" y="612091"/>
                  </a:cubicBezTo>
                  <a:lnTo>
                    <a:pt x="893050" y="639450"/>
                  </a:lnTo>
                  <a:lnTo>
                    <a:pt x="895321" y="639648"/>
                  </a:lnTo>
                  <a:cubicBezTo>
                    <a:pt x="906528" y="634658"/>
                    <a:pt x="916490" y="629668"/>
                    <a:pt x="927697" y="624677"/>
                  </a:cubicBezTo>
                  <a:lnTo>
                    <a:pt x="930758" y="623905"/>
                  </a:lnTo>
                  <a:lnTo>
                    <a:pt x="938741" y="612752"/>
                  </a:lnTo>
                  <a:cubicBezTo>
                    <a:pt x="942099" y="608363"/>
                    <a:pt x="945152" y="605033"/>
                    <a:pt x="946983" y="605033"/>
                  </a:cubicBezTo>
                  <a:cubicBezTo>
                    <a:pt x="969880" y="613206"/>
                    <a:pt x="995523" y="605714"/>
                    <a:pt x="1017218" y="613205"/>
                  </a:cubicBezTo>
                  <a:lnTo>
                    <a:pt x="1034966" y="625215"/>
                  </a:lnTo>
                  <a:lnTo>
                    <a:pt x="1038523" y="624677"/>
                  </a:lnTo>
                  <a:lnTo>
                    <a:pt x="1070899" y="624677"/>
                  </a:lnTo>
                  <a:cubicBezTo>
                    <a:pt x="1121953" y="672085"/>
                    <a:pt x="1130670" y="593488"/>
                    <a:pt x="1166782" y="592240"/>
                  </a:cubicBezTo>
                  <a:cubicBezTo>
                    <a:pt x="1187951" y="603468"/>
                    <a:pt x="1207874" y="613449"/>
                    <a:pt x="1234024" y="599726"/>
                  </a:cubicBezTo>
                  <a:cubicBezTo>
                    <a:pt x="1246476" y="593488"/>
                    <a:pt x="1262664" y="592240"/>
                    <a:pt x="1278852" y="588497"/>
                  </a:cubicBezTo>
                  <a:cubicBezTo>
                    <a:pt x="1282588" y="574774"/>
                    <a:pt x="1270136" y="573526"/>
                    <a:pt x="1261419" y="569784"/>
                  </a:cubicBezTo>
                  <a:cubicBezTo>
                    <a:pt x="1229043" y="557308"/>
                    <a:pt x="1225307" y="554813"/>
                    <a:pt x="1241495" y="533604"/>
                  </a:cubicBezTo>
                  <a:cubicBezTo>
                    <a:pt x="1258929" y="509900"/>
                    <a:pt x="1247722" y="494929"/>
                    <a:pt x="1240250" y="476215"/>
                  </a:cubicBezTo>
                  <a:cubicBezTo>
                    <a:pt x="1220327" y="507405"/>
                    <a:pt x="1220327" y="507405"/>
                    <a:pt x="1197912" y="496176"/>
                  </a:cubicBezTo>
                  <a:cubicBezTo>
                    <a:pt x="1214100" y="466234"/>
                    <a:pt x="1214100" y="455006"/>
                    <a:pt x="1197912" y="442530"/>
                  </a:cubicBezTo>
                  <a:cubicBezTo>
                    <a:pt x="1180479" y="430055"/>
                    <a:pt x="1163046" y="417579"/>
                    <a:pt x="1140632" y="417579"/>
                  </a:cubicBezTo>
                  <a:cubicBezTo>
                    <a:pt x="1108256" y="417579"/>
                    <a:pt x="1090823" y="392627"/>
                    <a:pt x="1064673" y="378904"/>
                  </a:cubicBezTo>
                  <a:cubicBezTo>
                    <a:pt x="1085842" y="363933"/>
                    <a:pt x="1098294" y="373913"/>
                    <a:pt x="1109501" y="383894"/>
                  </a:cubicBezTo>
                  <a:cubicBezTo>
                    <a:pt x="1131915" y="402608"/>
                    <a:pt x="1150594" y="402608"/>
                    <a:pt x="1171763" y="380151"/>
                  </a:cubicBezTo>
                  <a:cubicBezTo>
                    <a:pt x="1181102" y="371418"/>
                    <a:pt x="1189507" y="368611"/>
                    <a:pt x="1196823" y="370639"/>
                  </a:cubicBezTo>
                  <a:close/>
                  <a:moveTo>
                    <a:pt x="460364" y="291246"/>
                  </a:moveTo>
                  <a:cubicBezTo>
                    <a:pt x="456700" y="295367"/>
                    <a:pt x="454258" y="299488"/>
                    <a:pt x="451816" y="302235"/>
                  </a:cubicBezTo>
                  <a:cubicBezTo>
                    <a:pt x="445710" y="306356"/>
                    <a:pt x="440826" y="303609"/>
                    <a:pt x="439605" y="296740"/>
                  </a:cubicBezTo>
                  <a:cubicBezTo>
                    <a:pt x="439605" y="295367"/>
                    <a:pt x="443268" y="293993"/>
                    <a:pt x="445710" y="292619"/>
                  </a:cubicBezTo>
                  <a:cubicBezTo>
                    <a:pt x="450595" y="291246"/>
                    <a:pt x="455479" y="291246"/>
                    <a:pt x="460364" y="291246"/>
                  </a:cubicBezTo>
                  <a:close/>
                  <a:moveTo>
                    <a:pt x="3345919" y="234408"/>
                  </a:moveTo>
                  <a:cubicBezTo>
                    <a:pt x="3353817" y="234251"/>
                    <a:pt x="3361870" y="235192"/>
                    <a:pt x="3369922" y="234565"/>
                  </a:cubicBezTo>
                  <a:cubicBezTo>
                    <a:pt x="3389745" y="234565"/>
                    <a:pt x="3409567" y="234565"/>
                    <a:pt x="3430628" y="234565"/>
                  </a:cubicBezTo>
                  <a:cubicBezTo>
                    <a:pt x="3443017" y="234565"/>
                    <a:pt x="3454167" y="233309"/>
                    <a:pt x="3465317" y="240840"/>
                  </a:cubicBezTo>
                  <a:cubicBezTo>
                    <a:pt x="3475228" y="242095"/>
                    <a:pt x="3485140" y="242095"/>
                    <a:pt x="3495051" y="243350"/>
                  </a:cubicBezTo>
                  <a:cubicBezTo>
                    <a:pt x="3508679" y="255901"/>
                    <a:pt x="3529740" y="244605"/>
                    <a:pt x="3544607" y="257156"/>
                  </a:cubicBezTo>
                  <a:cubicBezTo>
                    <a:pt x="3548323" y="258411"/>
                    <a:pt x="3553279" y="259666"/>
                    <a:pt x="3558234" y="258411"/>
                  </a:cubicBezTo>
                  <a:cubicBezTo>
                    <a:pt x="3566907" y="270962"/>
                    <a:pt x="3578057" y="274727"/>
                    <a:pt x="3591685" y="274727"/>
                  </a:cubicBezTo>
                  <a:cubicBezTo>
                    <a:pt x="3596640" y="281003"/>
                    <a:pt x="3601596" y="286023"/>
                    <a:pt x="3606551" y="292298"/>
                  </a:cubicBezTo>
                  <a:cubicBezTo>
                    <a:pt x="3607790" y="317400"/>
                    <a:pt x="3609029" y="343757"/>
                    <a:pt x="3609029" y="370114"/>
                  </a:cubicBezTo>
                  <a:cubicBezTo>
                    <a:pt x="3555757" y="367604"/>
                    <a:pt x="3544607" y="286023"/>
                    <a:pt x="3483901" y="307360"/>
                  </a:cubicBezTo>
                  <a:cubicBezTo>
                    <a:pt x="3511156" y="391450"/>
                    <a:pt x="3504962" y="410277"/>
                    <a:pt x="3438062" y="432868"/>
                  </a:cubicBezTo>
                  <a:cubicBezTo>
                    <a:pt x="3430628" y="432868"/>
                    <a:pt x="3423195" y="431613"/>
                    <a:pt x="3415762" y="429103"/>
                  </a:cubicBezTo>
                  <a:cubicBezTo>
                    <a:pt x="3361250" y="407766"/>
                    <a:pt x="3314172" y="378899"/>
                    <a:pt x="3329039" y="309870"/>
                  </a:cubicBezTo>
                  <a:cubicBezTo>
                    <a:pt x="3340189" y="254646"/>
                    <a:pt x="3290633" y="279748"/>
                    <a:pt x="3273289" y="260921"/>
                  </a:cubicBezTo>
                  <a:cubicBezTo>
                    <a:pt x="3269572" y="254646"/>
                    <a:pt x="3270811" y="248370"/>
                    <a:pt x="3277005" y="243350"/>
                  </a:cubicBezTo>
                  <a:cubicBezTo>
                    <a:pt x="3293111" y="242095"/>
                    <a:pt x="3307978" y="240840"/>
                    <a:pt x="3322844" y="240840"/>
                  </a:cubicBezTo>
                  <a:cubicBezTo>
                    <a:pt x="3330277" y="235820"/>
                    <a:pt x="3338021" y="234565"/>
                    <a:pt x="3345919" y="234408"/>
                  </a:cubicBezTo>
                  <a:close/>
                  <a:moveTo>
                    <a:pt x="2644137" y="135512"/>
                  </a:moveTo>
                  <a:lnTo>
                    <a:pt x="2644118" y="136000"/>
                  </a:lnTo>
                  <a:cubicBezTo>
                    <a:pt x="2644118" y="147229"/>
                    <a:pt x="2642870" y="136000"/>
                    <a:pt x="2647861" y="143486"/>
                  </a:cubicBezTo>
                  <a:cubicBezTo>
                    <a:pt x="2667826" y="174679"/>
                    <a:pt x="2615419" y="192147"/>
                    <a:pt x="2627897" y="203376"/>
                  </a:cubicBezTo>
                  <a:cubicBezTo>
                    <a:pt x="2659091" y="237064"/>
                    <a:pt x="2644118" y="268257"/>
                    <a:pt x="2634136" y="299450"/>
                  </a:cubicBezTo>
                  <a:cubicBezTo>
                    <a:pt x="2620410" y="343119"/>
                    <a:pt x="2629144" y="375560"/>
                    <a:pt x="2664082" y="403009"/>
                  </a:cubicBezTo>
                  <a:cubicBezTo>
                    <a:pt x="2666578" y="408000"/>
                    <a:pt x="2671569" y="410495"/>
                    <a:pt x="2672817" y="406752"/>
                  </a:cubicBezTo>
                  <a:lnTo>
                    <a:pt x="2674642" y="403647"/>
                  </a:lnTo>
                  <a:lnTo>
                    <a:pt x="2674689" y="403633"/>
                  </a:lnTo>
                  <a:cubicBezTo>
                    <a:pt x="2675157" y="403165"/>
                    <a:pt x="2675313" y="402697"/>
                    <a:pt x="2675040" y="402970"/>
                  </a:cubicBezTo>
                  <a:lnTo>
                    <a:pt x="2674642" y="403647"/>
                  </a:lnTo>
                  <a:lnTo>
                    <a:pt x="2672466" y="404296"/>
                  </a:lnTo>
                  <a:cubicBezTo>
                    <a:pt x="2671491" y="404023"/>
                    <a:pt x="2670322" y="403009"/>
                    <a:pt x="2669074" y="400514"/>
                  </a:cubicBezTo>
                  <a:cubicBezTo>
                    <a:pt x="2666578" y="396771"/>
                    <a:pt x="2664082" y="391780"/>
                    <a:pt x="2662835" y="386789"/>
                  </a:cubicBezTo>
                  <a:cubicBezTo>
                    <a:pt x="2660963" y="378679"/>
                    <a:pt x="2661899" y="371816"/>
                    <a:pt x="2664862" y="365890"/>
                  </a:cubicBezTo>
                  <a:lnTo>
                    <a:pt x="2676590" y="353260"/>
                  </a:lnTo>
                  <a:lnTo>
                    <a:pt x="2648519" y="336900"/>
                  </a:lnTo>
                  <a:cubicBezTo>
                    <a:pt x="2640057" y="329291"/>
                    <a:pt x="2637639" y="317878"/>
                    <a:pt x="2647310" y="310269"/>
                  </a:cubicBezTo>
                  <a:cubicBezTo>
                    <a:pt x="2663025" y="297588"/>
                    <a:pt x="2679949" y="286174"/>
                    <a:pt x="2696873" y="274761"/>
                  </a:cubicBezTo>
                  <a:cubicBezTo>
                    <a:pt x="2692642" y="288077"/>
                    <a:pt x="2690527" y="301709"/>
                    <a:pt x="2690527" y="315342"/>
                  </a:cubicBezTo>
                  <a:lnTo>
                    <a:pt x="2695836" y="349290"/>
                  </a:lnTo>
                  <a:lnTo>
                    <a:pt x="2710251" y="355596"/>
                  </a:lnTo>
                  <a:lnTo>
                    <a:pt x="2710996" y="356387"/>
                  </a:lnTo>
                  <a:lnTo>
                    <a:pt x="2716019" y="356398"/>
                  </a:lnTo>
                  <a:cubicBezTo>
                    <a:pt x="2734035" y="353716"/>
                    <a:pt x="2752405" y="345784"/>
                    <a:pt x="2772187" y="358848"/>
                  </a:cubicBezTo>
                  <a:cubicBezTo>
                    <a:pt x="2778467" y="363825"/>
                    <a:pt x="2798564" y="346406"/>
                    <a:pt x="2813636" y="342673"/>
                  </a:cubicBezTo>
                  <a:cubicBezTo>
                    <a:pt x="2827452" y="338941"/>
                    <a:pt x="2845036" y="335208"/>
                    <a:pt x="2857597" y="345162"/>
                  </a:cubicBezTo>
                  <a:cubicBezTo>
                    <a:pt x="2865133" y="351383"/>
                    <a:pt x="2864819" y="358226"/>
                    <a:pt x="2862935" y="365380"/>
                  </a:cubicBezTo>
                  <a:lnTo>
                    <a:pt x="2859099" y="386131"/>
                  </a:lnTo>
                  <a:lnTo>
                    <a:pt x="2864613" y="380103"/>
                  </a:lnTo>
                  <a:cubicBezTo>
                    <a:pt x="2872062" y="371393"/>
                    <a:pt x="2914270" y="396277"/>
                    <a:pt x="2890683" y="361440"/>
                  </a:cubicBezTo>
                  <a:cubicBezTo>
                    <a:pt x="2863372" y="319137"/>
                    <a:pt x="2885717" y="293009"/>
                    <a:pt x="2904339" y="260660"/>
                  </a:cubicBezTo>
                  <a:lnTo>
                    <a:pt x="2906345" y="259848"/>
                  </a:lnTo>
                  <a:lnTo>
                    <a:pt x="2906345" y="249603"/>
                  </a:lnTo>
                  <a:lnTo>
                    <a:pt x="2892315" y="247699"/>
                  </a:lnTo>
                  <a:cubicBezTo>
                    <a:pt x="2871370" y="238665"/>
                    <a:pt x="2862712" y="215117"/>
                    <a:pt x="2850543" y="196465"/>
                  </a:cubicBezTo>
                  <a:cubicBezTo>
                    <a:pt x="2845550" y="192735"/>
                    <a:pt x="2849295" y="186518"/>
                    <a:pt x="2846798" y="182788"/>
                  </a:cubicBezTo>
                  <a:cubicBezTo>
                    <a:pt x="2841806" y="190248"/>
                    <a:pt x="2850543" y="195222"/>
                    <a:pt x="2850543" y="202683"/>
                  </a:cubicBezTo>
                  <a:cubicBezTo>
                    <a:pt x="2850543" y="238742"/>
                    <a:pt x="2834317" y="268585"/>
                    <a:pt x="2816844" y="298427"/>
                  </a:cubicBezTo>
                  <a:cubicBezTo>
                    <a:pt x="2805611" y="315835"/>
                    <a:pt x="2795626" y="339461"/>
                    <a:pt x="2768168" y="329513"/>
                  </a:cubicBezTo>
                  <a:cubicBezTo>
                    <a:pt x="2744455" y="320809"/>
                    <a:pt x="2744455" y="299671"/>
                    <a:pt x="2745703" y="277289"/>
                  </a:cubicBezTo>
                  <a:cubicBezTo>
                    <a:pt x="2750384" y="230194"/>
                    <a:pt x="2753133" y="200759"/>
                    <a:pt x="2748424" y="181445"/>
                  </a:cubicBezTo>
                  <a:lnTo>
                    <a:pt x="2743798" y="173710"/>
                  </a:lnTo>
                  <a:lnTo>
                    <a:pt x="2744465" y="199917"/>
                  </a:lnTo>
                  <a:cubicBezTo>
                    <a:pt x="2745546" y="260108"/>
                    <a:pt x="2740524" y="262205"/>
                    <a:pt x="2700340" y="278978"/>
                  </a:cubicBezTo>
                  <a:cubicBezTo>
                    <a:pt x="2699064" y="262365"/>
                    <a:pt x="2697789" y="247029"/>
                    <a:pt x="2697789" y="230416"/>
                  </a:cubicBezTo>
                  <a:cubicBezTo>
                    <a:pt x="2696513" y="215081"/>
                    <a:pt x="2676102" y="206135"/>
                    <a:pt x="2681205" y="188244"/>
                  </a:cubicBezTo>
                  <a:cubicBezTo>
                    <a:pt x="2693962" y="183132"/>
                    <a:pt x="2702891" y="190800"/>
                    <a:pt x="2707994" y="199745"/>
                  </a:cubicBezTo>
                  <a:cubicBezTo>
                    <a:pt x="2719475" y="219873"/>
                    <a:pt x="2728803" y="221311"/>
                    <a:pt x="2736517" y="199745"/>
                  </a:cubicBezTo>
                  <a:lnTo>
                    <a:pt x="2743155" y="172634"/>
                  </a:lnTo>
                  <a:lnTo>
                    <a:pt x="2735074" y="159120"/>
                  </a:lnTo>
                  <a:cubicBezTo>
                    <a:pt x="2728298" y="153580"/>
                    <a:pt x="2718966" y="149628"/>
                    <a:pt x="2706388" y="146320"/>
                  </a:cubicBezTo>
                  <a:lnTo>
                    <a:pt x="2644137" y="135512"/>
                  </a:lnTo>
                  <a:close/>
                  <a:moveTo>
                    <a:pt x="391522" y="93421"/>
                  </a:moveTo>
                  <a:cubicBezTo>
                    <a:pt x="394269" y="98654"/>
                    <a:pt x="397017" y="102579"/>
                    <a:pt x="399764" y="106504"/>
                  </a:cubicBezTo>
                  <a:cubicBezTo>
                    <a:pt x="397017" y="110429"/>
                    <a:pt x="394269" y="114354"/>
                    <a:pt x="391522" y="119587"/>
                  </a:cubicBezTo>
                  <a:cubicBezTo>
                    <a:pt x="390148" y="115662"/>
                    <a:pt x="384654" y="110429"/>
                    <a:pt x="384654" y="106504"/>
                  </a:cubicBezTo>
                  <a:cubicBezTo>
                    <a:pt x="384654" y="102579"/>
                    <a:pt x="390148" y="98654"/>
                    <a:pt x="391522" y="93421"/>
                  </a:cubicBezTo>
                  <a:close/>
                  <a:moveTo>
                    <a:pt x="444001" y="65942"/>
                  </a:moveTo>
                  <a:lnTo>
                    <a:pt x="444001" y="81252"/>
                  </a:lnTo>
                  <a:cubicBezTo>
                    <a:pt x="434109" y="75363"/>
                    <a:pt x="434109" y="70653"/>
                    <a:pt x="444001" y="65942"/>
                  </a:cubicBezTo>
                  <a:close/>
                  <a:moveTo>
                    <a:pt x="2954134" y="39792"/>
                  </a:moveTo>
                  <a:lnTo>
                    <a:pt x="2955383" y="41036"/>
                  </a:lnTo>
                  <a:lnTo>
                    <a:pt x="2954268" y="40005"/>
                  </a:lnTo>
                  <a:lnTo>
                    <a:pt x="2954134" y="39792"/>
                  </a:lnTo>
                  <a:close/>
                  <a:moveTo>
                    <a:pt x="478069" y="39614"/>
                  </a:moveTo>
                  <a:cubicBezTo>
                    <a:pt x="484175" y="40758"/>
                    <a:pt x="492723" y="46482"/>
                    <a:pt x="495165" y="51061"/>
                  </a:cubicBezTo>
                  <a:cubicBezTo>
                    <a:pt x="498829" y="59075"/>
                    <a:pt x="490281" y="63654"/>
                    <a:pt x="482954" y="63654"/>
                  </a:cubicBezTo>
                  <a:cubicBezTo>
                    <a:pt x="470743" y="64799"/>
                    <a:pt x="457310" y="64799"/>
                    <a:pt x="445099" y="64799"/>
                  </a:cubicBezTo>
                  <a:cubicBezTo>
                    <a:pt x="452426" y="52206"/>
                    <a:pt x="459752" y="38469"/>
                    <a:pt x="478069" y="39614"/>
                  </a:cubicBezTo>
                  <a:close/>
                  <a:moveTo>
                    <a:pt x="582821" y="13488"/>
                  </a:moveTo>
                  <a:cubicBezTo>
                    <a:pt x="590034" y="14737"/>
                    <a:pt x="597246" y="17235"/>
                    <a:pt x="603257" y="20981"/>
                  </a:cubicBezTo>
                  <a:lnTo>
                    <a:pt x="603257" y="37218"/>
                  </a:lnTo>
                  <a:cubicBezTo>
                    <a:pt x="596044" y="35969"/>
                    <a:pt x="588832" y="37218"/>
                    <a:pt x="582821" y="35969"/>
                  </a:cubicBezTo>
                  <a:cubicBezTo>
                    <a:pt x="575609" y="35969"/>
                    <a:pt x="565992" y="34720"/>
                    <a:pt x="567194" y="24728"/>
                  </a:cubicBezTo>
                  <a:cubicBezTo>
                    <a:pt x="569598" y="15986"/>
                    <a:pt x="575609" y="10990"/>
                    <a:pt x="582821" y="13488"/>
                  </a:cubicBezTo>
                  <a:close/>
                  <a:moveTo>
                    <a:pt x="618850" y="2441"/>
                  </a:moveTo>
                  <a:cubicBezTo>
                    <a:pt x="621466" y="-1"/>
                    <a:pt x="626700" y="2441"/>
                    <a:pt x="630624" y="2441"/>
                  </a:cubicBezTo>
                  <a:cubicBezTo>
                    <a:pt x="629316" y="6104"/>
                    <a:pt x="629316" y="13431"/>
                    <a:pt x="626700" y="14652"/>
                  </a:cubicBezTo>
                  <a:cubicBezTo>
                    <a:pt x="620158" y="17094"/>
                    <a:pt x="612308" y="18315"/>
                    <a:pt x="604459" y="20758"/>
                  </a:cubicBezTo>
                  <a:cubicBezTo>
                    <a:pt x="609692" y="14652"/>
                    <a:pt x="612308" y="8547"/>
                    <a:pt x="618850" y="2441"/>
                  </a:cubicBezTo>
                  <a:close/>
                  <a:moveTo>
                    <a:pt x="2329674" y="0"/>
                  </a:moveTo>
                  <a:cubicBezTo>
                    <a:pt x="2344648" y="1248"/>
                    <a:pt x="2359621" y="2496"/>
                    <a:pt x="2374595" y="3743"/>
                  </a:cubicBezTo>
                  <a:cubicBezTo>
                    <a:pt x="2377090" y="8734"/>
                    <a:pt x="2377090" y="13725"/>
                    <a:pt x="2379586" y="17468"/>
                  </a:cubicBezTo>
                  <a:cubicBezTo>
                    <a:pt x="2370852" y="27450"/>
                    <a:pt x="2348391" y="28697"/>
                    <a:pt x="2363365" y="48661"/>
                  </a:cubicBezTo>
                  <a:cubicBezTo>
                    <a:pt x="2377090" y="92330"/>
                    <a:pt x="2377090" y="93578"/>
                    <a:pt x="2413276" y="88587"/>
                  </a:cubicBezTo>
                  <a:cubicBezTo>
                    <a:pt x="2435737" y="84844"/>
                    <a:pt x="2439480" y="97321"/>
                    <a:pt x="2441976" y="113541"/>
                  </a:cubicBezTo>
                  <a:cubicBezTo>
                    <a:pt x="2443223" y="157211"/>
                    <a:pt x="2397055" y="158459"/>
                    <a:pt x="2379586" y="184661"/>
                  </a:cubicBezTo>
                  <a:cubicBezTo>
                    <a:pt x="2363365" y="207119"/>
                    <a:pt x="2314701" y="219596"/>
                    <a:pt x="2359621" y="262018"/>
                  </a:cubicBezTo>
                  <a:cubicBezTo>
                    <a:pt x="2374595" y="274495"/>
                    <a:pt x="2350887" y="300697"/>
                    <a:pt x="2353382" y="321908"/>
                  </a:cubicBezTo>
                  <a:cubicBezTo>
                    <a:pt x="2355878" y="328147"/>
                    <a:pt x="2342152" y="330642"/>
                    <a:pt x="2347143" y="335633"/>
                  </a:cubicBezTo>
                  <a:cubicBezTo>
                    <a:pt x="2352135" y="339376"/>
                    <a:pt x="2357126" y="328147"/>
                    <a:pt x="2364613" y="329394"/>
                  </a:cubicBezTo>
                  <a:cubicBezTo>
                    <a:pt x="2398303" y="336881"/>
                    <a:pt x="2428250" y="349358"/>
                    <a:pt x="2455701" y="364330"/>
                  </a:cubicBezTo>
                  <a:cubicBezTo>
                    <a:pt x="2446967" y="345615"/>
                    <a:pt x="2453206" y="319413"/>
                    <a:pt x="2446967" y="295706"/>
                  </a:cubicBezTo>
                  <a:cubicBezTo>
                    <a:pt x="2445719" y="295706"/>
                    <a:pt x="2445719" y="293211"/>
                    <a:pt x="2443223" y="293211"/>
                  </a:cubicBezTo>
                  <a:cubicBezTo>
                    <a:pt x="2445719" y="298202"/>
                    <a:pt x="2444471" y="301945"/>
                    <a:pt x="2439480" y="306936"/>
                  </a:cubicBezTo>
                  <a:cubicBezTo>
                    <a:pt x="2418268" y="319413"/>
                    <a:pt x="2404542" y="308183"/>
                    <a:pt x="2398303" y="288220"/>
                  </a:cubicBezTo>
                  <a:cubicBezTo>
                    <a:pt x="2377090" y="228330"/>
                    <a:pt x="2427002" y="180918"/>
                    <a:pt x="2455701" y="136000"/>
                  </a:cubicBezTo>
                  <a:cubicBezTo>
                    <a:pt x="2458197" y="132257"/>
                    <a:pt x="2460692" y="128514"/>
                    <a:pt x="2464436" y="124771"/>
                  </a:cubicBezTo>
                  <a:cubicBezTo>
                    <a:pt x="2468179" y="122275"/>
                    <a:pt x="2473170" y="119780"/>
                    <a:pt x="2478162" y="117285"/>
                  </a:cubicBezTo>
                  <a:cubicBezTo>
                    <a:pt x="2486896" y="113541"/>
                    <a:pt x="2496878" y="111046"/>
                    <a:pt x="2506861" y="109798"/>
                  </a:cubicBezTo>
                  <a:cubicBezTo>
                    <a:pt x="2525578" y="107303"/>
                    <a:pt x="2545542" y="121028"/>
                    <a:pt x="2551781" y="97321"/>
                  </a:cubicBezTo>
                  <a:cubicBezTo>
                    <a:pt x="2556772" y="82349"/>
                    <a:pt x="2545542" y="66129"/>
                    <a:pt x="2540551" y="52404"/>
                  </a:cubicBezTo>
                  <a:cubicBezTo>
                    <a:pt x="2554277" y="51156"/>
                    <a:pt x="2564259" y="56147"/>
                    <a:pt x="2575489" y="63633"/>
                  </a:cubicBezTo>
                  <a:cubicBezTo>
                    <a:pt x="2606684" y="82349"/>
                    <a:pt x="2606684" y="82349"/>
                    <a:pt x="2635383" y="51156"/>
                  </a:cubicBezTo>
                  <a:cubicBezTo>
                    <a:pt x="2640374" y="51156"/>
                    <a:pt x="2645366" y="51156"/>
                    <a:pt x="2650357" y="52404"/>
                  </a:cubicBezTo>
                  <a:lnTo>
                    <a:pt x="2652769" y="57097"/>
                  </a:lnTo>
                  <a:lnTo>
                    <a:pt x="2668321" y="54714"/>
                  </a:lnTo>
                  <a:cubicBezTo>
                    <a:pt x="2673313" y="60931"/>
                    <a:pt x="2678306" y="60931"/>
                    <a:pt x="2683298" y="54714"/>
                  </a:cubicBezTo>
                  <a:cubicBezTo>
                    <a:pt x="2689538" y="49740"/>
                    <a:pt x="2695779" y="43523"/>
                    <a:pt x="2702019" y="39792"/>
                  </a:cubicBezTo>
                  <a:lnTo>
                    <a:pt x="2700771" y="41036"/>
                  </a:lnTo>
                  <a:cubicBezTo>
                    <a:pt x="2708260" y="29845"/>
                    <a:pt x="2724485" y="33575"/>
                    <a:pt x="2731974" y="22384"/>
                  </a:cubicBezTo>
                  <a:cubicBezTo>
                    <a:pt x="2738214" y="17410"/>
                    <a:pt x="2744455" y="11193"/>
                    <a:pt x="2751943" y="8706"/>
                  </a:cubicBezTo>
                  <a:cubicBezTo>
                    <a:pt x="2756936" y="8706"/>
                    <a:pt x="2761928" y="7463"/>
                    <a:pt x="2764424" y="4976"/>
                  </a:cubicBezTo>
                  <a:cubicBezTo>
                    <a:pt x="2768168" y="3733"/>
                    <a:pt x="2771913" y="2489"/>
                    <a:pt x="2775657" y="2"/>
                  </a:cubicBezTo>
                  <a:cubicBezTo>
                    <a:pt x="2778153" y="2489"/>
                    <a:pt x="2781897" y="4976"/>
                    <a:pt x="2784394" y="7463"/>
                  </a:cubicBezTo>
                  <a:cubicBezTo>
                    <a:pt x="2818092" y="78339"/>
                    <a:pt x="2841806" y="80826"/>
                    <a:pt x="2909203" y="17410"/>
                  </a:cubicBezTo>
                  <a:cubicBezTo>
                    <a:pt x="2920436" y="14924"/>
                    <a:pt x="2931669" y="13680"/>
                    <a:pt x="2939157" y="26114"/>
                  </a:cubicBezTo>
                  <a:lnTo>
                    <a:pt x="2937909" y="24871"/>
                  </a:lnTo>
                  <a:lnTo>
                    <a:pt x="2954268" y="40005"/>
                  </a:lnTo>
                  <a:lnTo>
                    <a:pt x="2963963" y="55335"/>
                  </a:lnTo>
                  <a:cubicBezTo>
                    <a:pt x="2965679" y="61242"/>
                    <a:pt x="2967239" y="67148"/>
                    <a:pt x="2972856" y="70878"/>
                  </a:cubicBezTo>
                  <a:lnTo>
                    <a:pt x="2971608" y="70878"/>
                  </a:lnTo>
                  <a:cubicBezTo>
                    <a:pt x="2981593" y="79582"/>
                    <a:pt x="2979096" y="94504"/>
                    <a:pt x="2987833" y="103208"/>
                  </a:cubicBezTo>
                  <a:cubicBezTo>
                    <a:pt x="2993450" y="109425"/>
                    <a:pt x="2995010" y="116575"/>
                    <a:pt x="2995478" y="124191"/>
                  </a:cubicBezTo>
                  <a:lnTo>
                    <a:pt x="2996499" y="146425"/>
                  </a:lnTo>
                  <a:lnTo>
                    <a:pt x="3001505" y="151615"/>
                  </a:lnTo>
                  <a:cubicBezTo>
                    <a:pt x="3005213" y="155359"/>
                    <a:pt x="3008920" y="161600"/>
                    <a:pt x="3008920" y="169090"/>
                  </a:cubicBezTo>
                  <a:cubicBezTo>
                    <a:pt x="3010156" y="177827"/>
                    <a:pt x="3013864" y="186565"/>
                    <a:pt x="3016335" y="196551"/>
                  </a:cubicBezTo>
                  <a:cubicBezTo>
                    <a:pt x="3018807" y="212777"/>
                    <a:pt x="3021279" y="227756"/>
                    <a:pt x="3026222" y="242735"/>
                  </a:cubicBezTo>
                  <a:cubicBezTo>
                    <a:pt x="3029930" y="253968"/>
                    <a:pt x="3032401" y="265202"/>
                    <a:pt x="3036109" y="276436"/>
                  </a:cubicBezTo>
                  <a:cubicBezTo>
                    <a:pt x="3038581" y="282677"/>
                    <a:pt x="3039816" y="287670"/>
                    <a:pt x="3042288" y="292663"/>
                  </a:cubicBezTo>
                  <a:cubicBezTo>
                    <a:pt x="3052175" y="300152"/>
                    <a:pt x="3045996" y="283926"/>
                    <a:pt x="3052175" y="286422"/>
                  </a:cubicBezTo>
                  <a:cubicBezTo>
                    <a:pt x="3057118" y="283926"/>
                    <a:pt x="3063297" y="281429"/>
                    <a:pt x="3069477" y="281429"/>
                  </a:cubicBezTo>
                  <a:cubicBezTo>
                    <a:pt x="3080599" y="278933"/>
                    <a:pt x="3092958" y="278933"/>
                    <a:pt x="3105316" y="281429"/>
                  </a:cubicBezTo>
                  <a:cubicBezTo>
                    <a:pt x="3113967" y="283926"/>
                    <a:pt x="3121382" y="285174"/>
                    <a:pt x="3130033" y="278933"/>
                  </a:cubicBezTo>
                  <a:cubicBezTo>
                    <a:pt x="3139920" y="278933"/>
                    <a:pt x="3151042" y="276436"/>
                    <a:pt x="3160929" y="276436"/>
                  </a:cubicBezTo>
                  <a:cubicBezTo>
                    <a:pt x="3164636" y="273940"/>
                    <a:pt x="3168344" y="273004"/>
                    <a:pt x="3171897" y="273628"/>
                  </a:cubicBezTo>
                  <a:lnTo>
                    <a:pt x="3179164" y="278371"/>
                  </a:lnTo>
                  <a:lnTo>
                    <a:pt x="3185434" y="271101"/>
                  </a:lnTo>
                  <a:cubicBezTo>
                    <a:pt x="3193562" y="265805"/>
                    <a:pt x="3204629" y="267217"/>
                    <a:pt x="3212929" y="261567"/>
                  </a:cubicBezTo>
                  <a:cubicBezTo>
                    <a:pt x="3216618" y="262823"/>
                    <a:pt x="3220307" y="262823"/>
                    <a:pt x="3223996" y="260312"/>
                  </a:cubicBezTo>
                  <a:cubicBezTo>
                    <a:pt x="3230144" y="254035"/>
                    <a:pt x="3237522" y="252779"/>
                    <a:pt x="3244901" y="252779"/>
                  </a:cubicBezTo>
                  <a:cubicBezTo>
                    <a:pt x="3252279" y="254035"/>
                    <a:pt x="3258427" y="259057"/>
                    <a:pt x="3263346" y="265334"/>
                  </a:cubicBezTo>
                  <a:cubicBezTo>
                    <a:pt x="3279331" y="311786"/>
                    <a:pt x="3264575" y="363260"/>
                    <a:pt x="3247360" y="398413"/>
                  </a:cubicBezTo>
                  <a:cubicBezTo>
                    <a:pt x="3223996" y="444865"/>
                    <a:pt x="3244901" y="468718"/>
                    <a:pt x="3262116" y="498850"/>
                  </a:cubicBezTo>
                  <a:cubicBezTo>
                    <a:pt x="3253508" y="560367"/>
                    <a:pt x="3174809" y="534002"/>
                    <a:pt x="3158824" y="585476"/>
                  </a:cubicBezTo>
                  <a:cubicBezTo>
                    <a:pt x="3151446" y="586732"/>
                    <a:pt x="3144067" y="584221"/>
                    <a:pt x="3139149" y="577944"/>
                  </a:cubicBezTo>
                  <a:cubicBezTo>
                    <a:pt x="3122548" y="549696"/>
                    <a:pt x="3111481" y="520742"/>
                    <a:pt x="3124105" y="493730"/>
                  </a:cubicBezTo>
                  <a:lnTo>
                    <a:pt x="3142327" y="471144"/>
                  </a:lnTo>
                  <a:lnTo>
                    <a:pt x="3127562" y="465697"/>
                  </a:lnTo>
                  <a:cubicBezTo>
                    <a:pt x="3116748" y="460860"/>
                    <a:pt x="3105934" y="456180"/>
                    <a:pt x="3094194" y="462421"/>
                  </a:cubicBezTo>
                  <a:cubicBezTo>
                    <a:pt x="3088014" y="466165"/>
                    <a:pt x="3083071" y="469910"/>
                    <a:pt x="3079363" y="474903"/>
                  </a:cubicBezTo>
                  <a:cubicBezTo>
                    <a:pt x="3060826" y="492378"/>
                    <a:pt x="3062062" y="516094"/>
                    <a:pt x="3055882" y="537314"/>
                  </a:cubicBezTo>
                  <a:cubicBezTo>
                    <a:pt x="3048468" y="557909"/>
                    <a:pt x="3041052" y="578505"/>
                    <a:pt x="3021646" y="582249"/>
                  </a:cubicBezTo>
                  <a:lnTo>
                    <a:pt x="3000078" y="579991"/>
                  </a:lnTo>
                  <a:lnTo>
                    <a:pt x="3005049" y="648227"/>
                  </a:lnTo>
                  <a:cubicBezTo>
                    <a:pt x="3007066" y="671555"/>
                    <a:pt x="3008618" y="694884"/>
                    <a:pt x="3007376" y="718524"/>
                  </a:cubicBezTo>
                  <a:cubicBezTo>
                    <a:pt x="3004893" y="748385"/>
                    <a:pt x="2997445" y="770780"/>
                    <a:pt x="2963927" y="775757"/>
                  </a:cubicBezTo>
                  <a:cubicBezTo>
                    <a:pt x="2951512" y="773268"/>
                    <a:pt x="2946547" y="765803"/>
                    <a:pt x="2944064" y="753361"/>
                  </a:cubicBezTo>
                  <a:cubicBezTo>
                    <a:pt x="2944064" y="767047"/>
                    <a:pt x="2952754" y="775757"/>
                    <a:pt x="2956478" y="786955"/>
                  </a:cubicBezTo>
                  <a:cubicBezTo>
                    <a:pt x="2955237" y="804373"/>
                    <a:pt x="2961444" y="820548"/>
                    <a:pt x="2967651" y="836722"/>
                  </a:cubicBezTo>
                  <a:cubicBezTo>
                    <a:pt x="2970134" y="844188"/>
                    <a:pt x="2971375" y="849164"/>
                    <a:pt x="2973858" y="856630"/>
                  </a:cubicBezTo>
                  <a:cubicBezTo>
                    <a:pt x="2973858" y="862850"/>
                    <a:pt x="2973858" y="869071"/>
                    <a:pt x="2973858" y="875292"/>
                  </a:cubicBezTo>
                  <a:cubicBezTo>
                    <a:pt x="2970134" y="885246"/>
                    <a:pt x="2966409" y="892711"/>
                    <a:pt x="2965168" y="901421"/>
                  </a:cubicBezTo>
                  <a:cubicBezTo>
                    <a:pt x="2965168" y="906397"/>
                    <a:pt x="2966409" y="911374"/>
                    <a:pt x="2967651" y="917595"/>
                  </a:cubicBezTo>
                  <a:cubicBezTo>
                    <a:pt x="2971375" y="925060"/>
                    <a:pt x="2977582" y="931281"/>
                    <a:pt x="2983789" y="937502"/>
                  </a:cubicBezTo>
                  <a:cubicBezTo>
                    <a:pt x="2986272" y="939991"/>
                    <a:pt x="2987514" y="941235"/>
                    <a:pt x="2989996" y="944967"/>
                  </a:cubicBezTo>
                  <a:cubicBezTo>
                    <a:pt x="2992479" y="947456"/>
                    <a:pt x="2992479" y="949944"/>
                    <a:pt x="2993721" y="953677"/>
                  </a:cubicBezTo>
                  <a:cubicBezTo>
                    <a:pt x="2996203" y="959898"/>
                    <a:pt x="2997445" y="966119"/>
                    <a:pt x="2998686" y="973584"/>
                  </a:cubicBezTo>
                  <a:cubicBezTo>
                    <a:pt x="3001169" y="993491"/>
                    <a:pt x="3013583" y="1012154"/>
                    <a:pt x="3019790" y="1032061"/>
                  </a:cubicBezTo>
                  <a:cubicBezTo>
                    <a:pt x="3039653" y="1102980"/>
                    <a:pt x="3021032" y="1125376"/>
                    <a:pt x="2940340" y="1130353"/>
                  </a:cubicBezTo>
                  <a:lnTo>
                    <a:pt x="2932820" y="1125656"/>
                  </a:lnTo>
                  <a:lnTo>
                    <a:pt x="2922770" y="1136052"/>
                  </a:lnTo>
                  <a:cubicBezTo>
                    <a:pt x="2922770" y="1141105"/>
                    <a:pt x="2922770" y="1146158"/>
                    <a:pt x="2922770" y="1152475"/>
                  </a:cubicBezTo>
                  <a:lnTo>
                    <a:pt x="2918075" y="1155404"/>
                  </a:lnTo>
                  <a:lnTo>
                    <a:pt x="2920924" y="1155262"/>
                  </a:lnTo>
                  <a:cubicBezTo>
                    <a:pt x="2914161" y="1161603"/>
                    <a:pt x="2914468" y="1170796"/>
                    <a:pt x="2914314" y="1179832"/>
                  </a:cubicBezTo>
                  <a:lnTo>
                    <a:pt x="2905645" y="1201668"/>
                  </a:lnTo>
                  <a:lnTo>
                    <a:pt x="2921226" y="1213544"/>
                  </a:lnTo>
                  <a:cubicBezTo>
                    <a:pt x="2928611" y="1216045"/>
                    <a:pt x="2936612" y="1217609"/>
                    <a:pt x="2943382" y="1221987"/>
                  </a:cubicBezTo>
                  <a:cubicBezTo>
                    <a:pt x="2960614" y="1230744"/>
                    <a:pt x="2960614" y="1245755"/>
                    <a:pt x="2945843" y="1259515"/>
                  </a:cubicBezTo>
                  <a:cubicBezTo>
                    <a:pt x="2935996" y="1268271"/>
                    <a:pt x="2927380" y="1278279"/>
                    <a:pt x="2912609" y="1275777"/>
                  </a:cubicBezTo>
                  <a:cubicBezTo>
                    <a:pt x="2891684" y="1272024"/>
                    <a:pt x="2889223" y="1278279"/>
                    <a:pt x="2896608" y="1297043"/>
                  </a:cubicBezTo>
                  <a:cubicBezTo>
                    <a:pt x="2908917" y="1324563"/>
                    <a:pt x="2906455" y="1324563"/>
                    <a:pt x="2881837" y="1332069"/>
                  </a:cubicBezTo>
                  <a:cubicBezTo>
                    <a:pt x="2859681" y="1339574"/>
                    <a:pt x="2839987" y="1329567"/>
                    <a:pt x="2821524" y="1323312"/>
                  </a:cubicBezTo>
                  <a:lnTo>
                    <a:pt x="2813687" y="1314601"/>
                  </a:lnTo>
                  <a:lnTo>
                    <a:pt x="2781700" y="1346046"/>
                  </a:lnTo>
                  <a:cubicBezTo>
                    <a:pt x="2769849" y="1360992"/>
                    <a:pt x="2758622" y="1376561"/>
                    <a:pt x="2744900" y="1389639"/>
                  </a:cubicBezTo>
                  <a:lnTo>
                    <a:pt x="2733576" y="1399321"/>
                  </a:lnTo>
                  <a:lnTo>
                    <a:pt x="2745478" y="1411236"/>
                  </a:lnTo>
                  <a:cubicBezTo>
                    <a:pt x="2785560" y="1411236"/>
                    <a:pt x="2799337" y="1369856"/>
                    <a:pt x="2829398" y="1357317"/>
                  </a:cubicBezTo>
                  <a:cubicBezTo>
                    <a:pt x="2849439" y="1366094"/>
                    <a:pt x="2824388" y="1387411"/>
                    <a:pt x="2843176" y="1399950"/>
                  </a:cubicBezTo>
                  <a:cubicBezTo>
                    <a:pt x="2850691" y="1404966"/>
                    <a:pt x="2836914" y="1408728"/>
                    <a:pt x="2830651" y="1411236"/>
                  </a:cubicBezTo>
                  <a:cubicBezTo>
                    <a:pt x="2823136" y="1413744"/>
                    <a:pt x="2806853" y="1406220"/>
                    <a:pt x="2811863" y="1422521"/>
                  </a:cubicBezTo>
                  <a:cubicBezTo>
                    <a:pt x="2813115" y="1427537"/>
                    <a:pt x="2831903" y="1425029"/>
                    <a:pt x="2841924" y="1427537"/>
                  </a:cubicBezTo>
                  <a:cubicBezTo>
                    <a:pt x="2850691" y="1445092"/>
                    <a:pt x="2839419" y="1455124"/>
                    <a:pt x="2826893" y="1465155"/>
                  </a:cubicBezTo>
                  <a:cubicBezTo>
                    <a:pt x="2823136" y="1465155"/>
                    <a:pt x="2819378" y="1466409"/>
                    <a:pt x="2815620" y="1467663"/>
                  </a:cubicBezTo>
                  <a:cubicBezTo>
                    <a:pt x="2813115" y="1467663"/>
                    <a:pt x="2808105" y="1467663"/>
                    <a:pt x="2804348" y="1467663"/>
                  </a:cubicBezTo>
                  <a:cubicBezTo>
                    <a:pt x="2741721" y="1451362"/>
                    <a:pt x="2773034" y="1542899"/>
                    <a:pt x="2721680" y="1540391"/>
                  </a:cubicBezTo>
                  <a:cubicBezTo>
                    <a:pt x="2719175" y="1540391"/>
                    <a:pt x="2716670" y="1539137"/>
                    <a:pt x="2715417" y="1537883"/>
                  </a:cubicBezTo>
                  <a:cubicBezTo>
                    <a:pt x="2711660" y="1534121"/>
                    <a:pt x="2710407" y="1529106"/>
                    <a:pt x="2712912" y="1524090"/>
                  </a:cubicBezTo>
                  <a:cubicBezTo>
                    <a:pt x="2706650" y="1507789"/>
                    <a:pt x="2695377" y="1492742"/>
                    <a:pt x="2705397" y="1473933"/>
                  </a:cubicBezTo>
                  <a:cubicBezTo>
                    <a:pt x="2711660" y="1461394"/>
                    <a:pt x="2710408" y="1451989"/>
                    <a:pt x="2705241" y="1444622"/>
                  </a:cubicBezTo>
                  <a:lnTo>
                    <a:pt x="2697528" y="1439048"/>
                  </a:lnTo>
                  <a:lnTo>
                    <a:pt x="2696249" y="1440704"/>
                  </a:lnTo>
                  <a:cubicBezTo>
                    <a:pt x="2670052" y="1515434"/>
                    <a:pt x="2658825" y="1521662"/>
                    <a:pt x="2591462" y="1496752"/>
                  </a:cubicBezTo>
                  <a:cubicBezTo>
                    <a:pt x="2572750" y="1489279"/>
                    <a:pt x="2552791" y="1459387"/>
                    <a:pt x="2536574" y="1479315"/>
                  </a:cubicBezTo>
                  <a:cubicBezTo>
                    <a:pt x="2501645" y="1517925"/>
                    <a:pt x="2436777" y="1500488"/>
                    <a:pt x="2413075" y="1542835"/>
                  </a:cubicBezTo>
                  <a:cubicBezTo>
                    <a:pt x="2381888" y="1598883"/>
                    <a:pt x="2358186" y="1608847"/>
                    <a:pt x="2320762" y="1551554"/>
                  </a:cubicBezTo>
                  <a:cubicBezTo>
                    <a:pt x="2314525" y="1541590"/>
                    <a:pt x="2294566" y="1547817"/>
                    <a:pt x="2285833" y="1537853"/>
                  </a:cubicBezTo>
                  <a:cubicBezTo>
                    <a:pt x="2260884" y="1540344"/>
                    <a:pt x="2238430" y="1544081"/>
                    <a:pt x="2214728" y="1544081"/>
                  </a:cubicBezTo>
                  <a:cubicBezTo>
                    <a:pt x="2208491" y="1544081"/>
                    <a:pt x="2201006" y="1537853"/>
                    <a:pt x="2196016" y="1532871"/>
                  </a:cubicBezTo>
                  <a:cubicBezTo>
                    <a:pt x="2191026" y="1526644"/>
                    <a:pt x="2193521" y="1516680"/>
                    <a:pt x="2202254" y="1515434"/>
                  </a:cubicBezTo>
                  <a:cubicBezTo>
                    <a:pt x="2218471" y="1512943"/>
                    <a:pt x="2222213" y="1500488"/>
                    <a:pt x="2229698" y="1491770"/>
                  </a:cubicBezTo>
                  <a:cubicBezTo>
                    <a:pt x="2245915" y="1471842"/>
                    <a:pt x="2260884" y="1454405"/>
                    <a:pt x="2290823" y="1468105"/>
                  </a:cubicBezTo>
                  <a:cubicBezTo>
                    <a:pt x="2300803" y="1473087"/>
                    <a:pt x="2309535" y="1465614"/>
                    <a:pt x="2317020" y="1458141"/>
                  </a:cubicBezTo>
                  <a:cubicBezTo>
                    <a:pt x="2327000" y="1448177"/>
                    <a:pt x="2338227" y="1441950"/>
                    <a:pt x="2348207" y="1433231"/>
                  </a:cubicBezTo>
                  <a:cubicBezTo>
                    <a:pt x="2389373" y="1398357"/>
                    <a:pt x="2388126" y="1385902"/>
                    <a:pt x="2339474" y="1357256"/>
                  </a:cubicBezTo>
                  <a:cubicBezTo>
                    <a:pt x="2336979" y="1354765"/>
                    <a:pt x="2331990" y="1349783"/>
                    <a:pt x="2330742" y="1346046"/>
                  </a:cubicBezTo>
                  <a:cubicBezTo>
                    <a:pt x="2327000" y="1336082"/>
                    <a:pt x="2334484" y="1332346"/>
                    <a:pt x="2341969" y="1329855"/>
                  </a:cubicBezTo>
                  <a:cubicBezTo>
                    <a:pt x="2369414" y="1327364"/>
                    <a:pt x="2383136" y="1296226"/>
                    <a:pt x="2415570" y="1303699"/>
                  </a:cubicBezTo>
                  <a:cubicBezTo>
                    <a:pt x="2436777" y="1338573"/>
                    <a:pt x="2434282" y="1377184"/>
                    <a:pt x="2406837" y="1414549"/>
                  </a:cubicBezTo>
                  <a:cubicBezTo>
                    <a:pt x="2431787" y="1382166"/>
                    <a:pt x="2467963" y="1408321"/>
                    <a:pt x="2502892" y="1389639"/>
                  </a:cubicBezTo>
                  <a:cubicBezTo>
                    <a:pt x="2446756" y="1379675"/>
                    <a:pt x="2429292" y="1339819"/>
                    <a:pt x="2415570" y="1303699"/>
                  </a:cubicBezTo>
                  <a:cubicBezTo>
                    <a:pt x="2411827" y="1293735"/>
                    <a:pt x="2411827" y="1287508"/>
                    <a:pt x="2410580" y="1283771"/>
                  </a:cubicBezTo>
                  <a:cubicBezTo>
                    <a:pt x="2404342" y="1257616"/>
                    <a:pt x="2394363" y="1240179"/>
                    <a:pt x="2361929" y="1246406"/>
                  </a:cubicBezTo>
                  <a:cubicBezTo>
                    <a:pt x="2353196" y="1248897"/>
                    <a:pt x="2339474" y="1237688"/>
                    <a:pt x="2344464" y="1226478"/>
                  </a:cubicBezTo>
                  <a:cubicBezTo>
                    <a:pt x="2351949" y="1211532"/>
                    <a:pt x="2378146" y="1192850"/>
                    <a:pt x="2334484" y="1199077"/>
                  </a:cubicBezTo>
                  <a:cubicBezTo>
                    <a:pt x="2324505" y="1200323"/>
                    <a:pt x="2314525" y="1192850"/>
                    <a:pt x="2304545" y="1187868"/>
                  </a:cubicBezTo>
                  <a:cubicBezTo>
                    <a:pt x="2297061" y="1184131"/>
                    <a:pt x="2294566" y="1177904"/>
                    <a:pt x="2297061" y="1169185"/>
                  </a:cubicBezTo>
                  <a:cubicBezTo>
                    <a:pt x="2299556" y="1160467"/>
                    <a:pt x="2317020" y="1151748"/>
                    <a:pt x="2298308" y="1144275"/>
                  </a:cubicBezTo>
                  <a:cubicBezTo>
                    <a:pt x="2293318" y="1143030"/>
                    <a:pt x="2282091" y="1149257"/>
                    <a:pt x="2279596" y="1155485"/>
                  </a:cubicBezTo>
                  <a:cubicBezTo>
                    <a:pt x="2258389" y="1187868"/>
                    <a:pt x="2225955" y="1216514"/>
                    <a:pt x="2243420" y="1262598"/>
                  </a:cubicBezTo>
                  <a:cubicBezTo>
                    <a:pt x="2244667" y="1263843"/>
                    <a:pt x="2237182" y="1271316"/>
                    <a:pt x="2232192" y="1272562"/>
                  </a:cubicBezTo>
                  <a:cubicBezTo>
                    <a:pt x="2228450" y="1273807"/>
                    <a:pt x="2219718" y="1270071"/>
                    <a:pt x="2219718" y="1270071"/>
                  </a:cubicBezTo>
                  <a:cubicBezTo>
                    <a:pt x="2220966" y="1231460"/>
                    <a:pt x="2177304" y="1219005"/>
                    <a:pt x="2171067" y="1185377"/>
                  </a:cubicBezTo>
                  <a:cubicBezTo>
                    <a:pt x="2166077" y="1161712"/>
                    <a:pt x="2168572" y="1155485"/>
                    <a:pt x="2192274" y="1155485"/>
                  </a:cubicBezTo>
                  <a:cubicBezTo>
                    <a:pt x="2201006" y="1155485"/>
                    <a:pt x="2208491" y="1157976"/>
                    <a:pt x="2215976" y="1159221"/>
                  </a:cubicBezTo>
                  <a:cubicBezTo>
                    <a:pt x="2224708" y="1160467"/>
                    <a:pt x="2230945" y="1157976"/>
                    <a:pt x="2233440" y="1149257"/>
                  </a:cubicBezTo>
                  <a:cubicBezTo>
                    <a:pt x="2238430" y="1139293"/>
                    <a:pt x="2237182" y="1128084"/>
                    <a:pt x="2229698" y="1119365"/>
                  </a:cubicBezTo>
                  <a:cubicBezTo>
                    <a:pt x="2224708" y="1113138"/>
                    <a:pt x="2215976" y="1110647"/>
                    <a:pt x="2209738" y="1115629"/>
                  </a:cubicBezTo>
                  <a:cubicBezTo>
                    <a:pt x="2191026" y="1129329"/>
                    <a:pt x="2173562" y="1138048"/>
                    <a:pt x="2157345" y="1110647"/>
                  </a:cubicBezTo>
                  <a:cubicBezTo>
                    <a:pt x="2153602" y="1103174"/>
                    <a:pt x="2143623" y="1103174"/>
                    <a:pt x="2142375" y="1113138"/>
                  </a:cubicBezTo>
                  <a:cubicBezTo>
                    <a:pt x="2138633" y="1133066"/>
                    <a:pt x="2123663" y="1145521"/>
                    <a:pt x="2114931" y="1161712"/>
                  </a:cubicBezTo>
                  <a:cubicBezTo>
                    <a:pt x="2094972" y="1195341"/>
                    <a:pt x="2096219" y="1200323"/>
                    <a:pt x="2141128" y="1225233"/>
                  </a:cubicBezTo>
                  <a:cubicBezTo>
                    <a:pt x="2133643" y="1242670"/>
                    <a:pt x="2118673" y="1232706"/>
                    <a:pt x="2108694" y="1233951"/>
                  </a:cubicBezTo>
                  <a:cubicBezTo>
                    <a:pt x="2098714" y="1236442"/>
                    <a:pt x="2087487" y="1236442"/>
                    <a:pt x="2077507" y="1238933"/>
                  </a:cubicBezTo>
                  <a:cubicBezTo>
                    <a:pt x="2068775" y="1241424"/>
                    <a:pt x="2063785" y="1260107"/>
                    <a:pt x="2071270" y="1265089"/>
                  </a:cubicBezTo>
                  <a:cubicBezTo>
                    <a:pt x="2093724" y="1281280"/>
                    <a:pt x="2109941" y="1308681"/>
                    <a:pt x="2146118" y="1280035"/>
                  </a:cubicBezTo>
                  <a:cubicBezTo>
                    <a:pt x="2166077" y="1263843"/>
                    <a:pt x="2186037" y="1276298"/>
                    <a:pt x="2208491" y="1304945"/>
                  </a:cubicBezTo>
                  <a:cubicBezTo>
                    <a:pt x="2212233" y="1308681"/>
                    <a:pt x="2217223" y="1311172"/>
                    <a:pt x="2220966" y="1314909"/>
                  </a:cubicBezTo>
                  <a:cubicBezTo>
                    <a:pt x="2220966" y="1348537"/>
                    <a:pt x="2184789" y="1375938"/>
                    <a:pt x="2201006" y="1412058"/>
                  </a:cubicBezTo>
                  <a:cubicBezTo>
                    <a:pt x="2161087" y="1422022"/>
                    <a:pt x="2133643" y="1400848"/>
                    <a:pt x="2106199" y="1380920"/>
                  </a:cubicBezTo>
                  <a:cubicBezTo>
                    <a:pt x="2102456" y="1379675"/>
                    <a:pt x="2094972" y="1382166"/>
                    <a:pt x="2091229" y="1385902"/>
                  </a:cubicBezTo>
                  <a:cubicBezTo>
                    <a:pt x="2088734" y="1387148"/>
                    <a:pt x="2088734" y="1395866"/>
                    <a:pt x="2092477" y="1398357"/>
                  </a:cubicBezTo>
                  <a:cubicBezTo>
                    <a:pt x="2102456" y="1408321"/>
                    <a:pt x="2116179" y="1418285"/>
                    <a:pt x="2127406" y="1429495"/>
                  </a:cubicBezTo>
                  <a:cubicBezTo>
                    <a:pt x="2136138" y="1438213"/>
                    <a:pt x="2127406" y="1448177"/>
                    <a:pt x="2124911" y="1458141"/>
                  </a:cubicBezTo>
                  <a:cubicBezTo>
                    <a:pt x="2112436" y="1461878"/>
                    <a:pt x="2099961" y="1471842"/>
                    <a:pt x="2088734" y="1459387"/>
                  </a:cubicBezTo>
                  <a:cubicBezTo>
                    <a:pt x="2068775" y="1440704"/>
                    <a:pt x="2047568" y="1427004"/>
                    <a:pt x="2020124" y="1420776"/>
                  </a:cubicBezTo>
                  <a:cubicBezTo>
                    <a:pt x="2013886" y="1419531"/>
                    <a:pt x="2008897" y="1412058"/>
                    <a:pt x="2008897" y="1403339"/>
                  </a:cubicBezTo>
                  <a:cubicBezTo>
                    <a:pt x="2008897" y="1394621"/>
                    <a:pt x="2025114" y="1383411"/>
                    <a:pt x="2006402" y="1380920"/>
                  </a:cubicBezTo>
                  <a:cubicBezTo>
                    <a:pt x="1997669" y="1379675"/>
                    <a:pt x="1985195" y="1387148"/>
                    <a:pt x="1978957" y="1393375"/>
                  </a:cubicBezTo>
                  <a:cubicBezTo>
                    <a:pt x="1957751" y="1413303"/>
                    <a:pt x="1968978" y="1438213"/>
                    <a:pt x="1968978" y="1460632"/>
                  </a:cubicBezTo>
                  <a:cubicBezTo>
                    <a:pt x="1961493" y="1468105"/>
                    <a:pt x="1956503" y="1464369"/>
                    <a:pt x="1950266" y="1459387"/>
                  </a:cubicBezTo>
                  <a:cubicBezTo>
                    <a:pt x="1930306" y="1443195"/>
                    <a:pt x="1887893" y="1449423"/>
                    <a:pt x="1897872" y="1405830"/>
                  </a:cubicBezTo>
                  <a:cubicBezTo>
                    <a:pt x="1881655" y="1379675"/>
                    <a:pt x="1886645" y="1356010"/>
                    <a:pt x="1900367" y="1329855"/>
                  </a:cubicBezTo>
                  <a:cubicBezTo>
                    <a:pt x="1907852" y="1318645"/>
                    <a:pt x="1910347" y="1306190"/>
                    <a:pt x="1906605" y="1292490"/>
                  </a:cubicBezTo>
                  <a:cubicBezTo>
                    <a:pt x="1904110" y="1280035"/>
                    <a:pt x="1909099" y="1272562"/>
                    <a:pt x="1921574" y="1267580"/>
                  </a:cubicBezTo>
                  <a:cubicBezTo>
                    <a:pt x="1931554" y="1265089"/>
                    <a:pt x="1944028" y="1262598"/>
                    <a:pt x="1945276" y="1250143"/>
                  </a:cubicBezTo>
                  <a:cubicBezTo>
                    <a:pt x="1947771" y="1230215"/>
                    <a:pt x="1939039" y="1210287"/>
                    <a:pt x="1950266" y="1191604"/>
                  </a:cubicBezTo>
                  <a:cubicBezTo>
                    <a:pt x="1942781" y="1186622"/>
                    <a:pt x="1934049" y="1185377"/>
                    <a:pt x="1927811" y="1181640"/>
                  </a:cubicBezTo>
                  <a:cubicBezTo>
                    <a:pt x="1916584" y="1170431"/>
                    <a:pt x="1914089" y="1155485"/>
                    <a:pt x="1926564" y="1146766"/>
                  </a:cubicBezTo>
                  <a:cubicBezTo>
                    <a:pt x="1946523" y="1130575"/>
                    <a:pt x="1965235" y="1108156"/>
                    <a:pt x="1996422" y="1119365"/>
                  </a:cubicBezTo>
                  <a:cubicBezTo>
                    <a:pt x="2000164" y="1120611"/>
                    <a:pt x="2007649" y="1118120"/>
                    <a:pt x="2011392" y="1114383"/>
                  </a:cubicBezTo>
                  <a:cubicBezTo>
                    <a:pt x="2028856" y="1096946"/>
                    <a:pt x="2042578" y="1104419"/>
                    <a:pt x="2057548" y="1118120"/>
                  </a:cubicBezTo>
                  <a:cubicBezTo>
                    <a:pt x="2066280" y="1124347"/>
                    <a:pt x="2078755" y="1121856"/>
                    <a:pt x="2087487" y="1115629"/>
                  </a:cubicBezTo>
                  <a:cubicBezTo>
                    <a:pt x="2092477" y="1113138"/>
                    <a:pt x="2094972" y="1108156"/>
                    <a:pt x="2097467" y="1103174"/>
                  </a:cubicBezTo>
                  <a:cubicBezTo>
                    <a:pt x="2098714" y="1103174"/>
                    <a:pt x="2094972" y="1096946"/>
                    <a:pt x="2093724" y="1096946"/>
                  </a:cubicBezTo>
                  <a:cubicBezTo>
                    <a:pt x="2058795" y="1099437"/>
                    <a:pt x="2030103" y="1057090"/>
                    <a:pt x="1990185" y="1085737"/>
                  </a:cubicBezTo>
                  <a:cubicBezTo>
                    <a:pt x="1978957" y="1093210"/>
                    <a:pt x="1965235" y="1088228"/>
                    <a:pt x="1951513" y="1085737"/>
                  </a:cubicBezTo>
                  <a:cubicBezTo>
                    <a:pt x="1927811" y="1079509"/>
                    <a:pt x="1911594" y="1086982"/>
                    <a:pt x="1907852" y="1116874"/>
                  </a:cubicBezTo>
                  <a:cubicBezTo>
                    <a:pt x="1906605" y="1128084"/>
                    <a:pt x="1894130" y="1133066"/>
                    <a:pt x="1884150" y="1121856"/>
                  </a:cubicBezTo>
                  <a:cubicBezTo>
                    <a:pt x="1872923" y="1108156"/>
                    <a:pt x="1856706" y="1109401"/>
                    <a:pt x="1841736" y="1106910"/>
                  </a:cubicBezTo>
                  <a:cubicBezTo>
                    <a:pt x="1820529" y="1103174"/>
                    <a:pt x="1809302" y="1133066"/>
                    <a:pt x="1793085" y="1121856"/>
                  </a:cubicBezTo>
                  <a:cubicBezTo>
                    <a:pt x="1776868" y="1113138"/>
                    <a:pt x="1760651" y="1105665"/>
                    <a:pt x="1741939" y="1106910"/>
                  </a:cubicBezTo>
                  <a:cubicBezTo>
                    <a:pt x="1741939" y="1096946"/>
                    <a:pt x="1741939" y="1085737"/>
                    <a:pt x="1741939" y="1075773"/>
                  </a:cubicBezTo>
                  <a:cubicBezTo>
                    <a:pt x="1766889" y="1059581"/>
                    <a:pt x="1798075" y="1054599"/>
                    <a:pt x="1814292" y="1027198"/>
                  </a:cubicBezTo>
                  <a:cubicBezTo>
                    <a:pt x="1816787" y="1020971"/>
                    <a:pt x="1819282" y="1015989"/>
                    <a:pt x="1823024" y="1009761"/>
                  </a:cubicBezTo>
                  <a:cubicBezTo>
                    <a:pt x="1828014" y="1004779"/>
                    <a:pt x="1833004" y="999797"/>
                    <a:pt x="1836747" y="994815"/>
                  </a:cubicBezTo>
                  <a:cubicBezTo>
                    <a:pt x="1850469" y="989833"/>
                    <a:pt x="1864191" y="983606"/>
                    <a:pt x="1879160" y="986097"/>
                  </a:cubicBezTo>
                  <a:cubicBezTo>
                    <a:pt x="1879160" y="963678"/>
                    <a:pt x="1862943" y="962432"/>
                    <a:pt x="1854211" y="953714"/>
                  </a:cubicBezTo>
                  <a:cubicBezTo>
                    <a:pt x="1845479" y="943750"/>
                    <a:pt x="1845479" y="935032"/>
                    <a:pt x="1849221" y="925068"/>
                  </a:cubicBezTo>
                  <a:cubicBezTo>
                    <a:pt x="1855458" y="915104"/>
                    <a:pt x="1860448" y="910122"/>
                    <a:pt x="1874170" y="910122"/>
                  </a:cubicBezTo>
                  <a:cubicBezTo>
                    <a:pt x="1897872" y="911367"/>
                    <a:pt x="1917832" y="910122"/>
                    <a:pt x="1924069" y="942505"/>
                  </a:cubicBezTo>
                  <a:cubicBezTo>
                    <a:pt x="1927811" y="963678"/>
                    <a:pt x="1942781" y="986097"/>
                    <a:pt x="1972720" y="983606"/>
                  </a:cubicBezTo>
                  <a:cubicBezTo>
                    <a:pt x="1981452" y="969905"/>
                    <a:pt x="1965235" y="958696"/>
                    <a:pt x="1968978" y="946241"/>
                  </a:cubicBezTo>
                  <a:cubicBezTo>
                    <a:pt x="1971473" y="932541"/>
                    <a:pt x="1968978" y="922577"/>
                    <a:pt x="1961493" y="911367"/>
                  </a:cubicBezTo>
                  <a:cubicBezTo>
                    <a:pt x="1952761" y="895176"/>
                    <a:pt x="1970225" y="890194"/>
                    <a:pt x="1980205" y="883966"/>
                  </a:cubicBezTo>
                  <a:cubicBezTo>
                    <a:pt x="1987690" y="892685"/>
                    <a:pt x="1997669" y="898912"/>
                    <a:pt x="2006402" y="888948"/>
                  </a:cubicBezTo>
                  <a:cubicBezTo>
                    <a:pt x="2013886" y="878984"/>
                    <a:pt x="2012639" y="867775"/>
                    <a:pt x="2003907" y="860302"/>
                  </a:cubicBezTo>
                  <a:cubicBezTo>
                    <a:pt x="1996422" y="854074"/>
                    <a:pt x="1985195" y="851583"/>
                    <a:pt x="1975215" y="847847"/>
                  </a:cubicBezTo>
                  <a:cubicBezTo>
                    <a:pt x="1962740" y="840374"/>
                    <a:pt x="1955256" y="832901"/>
                    <a:pt x="1966483" y="816709"/>
                  </a:cubicBezTo>
                  <a:cubicBezTo>
                    <a:pt x="1971473" y="809236"/>
                    <a:pt x="1968978" y="796781"/>
                    <a:pt x="1971473" y="786817"/>
                  </a:cubicBezTo>
                  <a:cubicBezTo>
                    <a:pt x="1972720" y="776853"/>
                    <a:pt x="1980205" y="775608"/>
                    <a:pt x="1988937" y="774362"/>
                  </a:cubicBezTo>
                  <a:cubicBezTo>
                    <a:pt x="2022619" y="768135"/>
                    <a:pt x="2036341" y="816709"/>
                    <a:pt x="2071270" y="801763"/>
                  </a:cubicBezTo>
                  <a:cubicBezTo>
                    <a:pt x="2081250" y="816709"/>
                    <a:pt x="2077507" y="832901"/>
                    <a:pt x="2075012" y="847847"/>
                  </a:cubicBezTo>
                  <a:cubicBezTo>
                    <a:pt x="2073765" y="857811"/>
                    <a:pt x="2065032" y="856565"/>
                    <a:pt x="2056300" y="856565"/>
                  </a:cubicBezTo>
                  <a:cubicBezTo>
                    <a:pt x="2048815" y="856565"/>
                    <a:pt x="2038836" y="857811"/>
                    <a:pt x="2041331" y="867775"/>
                  </a:cubicBezTo>
                  <a:cubicBezTo>
                    <a:pt x="2041331" y="875248"/>
                    <a:pt x="2045073" y="883966"/>
                    <a:pt x="2051310" y="888948"/>
                  </a:cubicBezTo>
                  <a:cubicBezTo>
                    <a:pt x="2056300" y="892685"/>
                    <a:pt x="2066280" y="895176"/>
                    <a:pt x="2072517" y="892685"/>
                  </a:cubicBezTo>
                  <a:cubicBezTo>
                    <a:pt x="2102456" y="881475"/>
                    <a:pt x="2117426" y="895176"/>
                    <a:pt x="2123663" y="922577"/>
                  </a:cubicBezTo>
                  <a:cubicBezTo>
                    <a:pt x="2128653" y="936277"/>
                    <a:pt x="2136138" y="956205"/>
                    <a:pt x="2144870" y="951223"/>
                  </a:cubicBezTo>
                  <a:cubicBezTo>
                    <a:pt x="2188531" y="925068"/>
                    <a:pt x="2182294" y="969905"/>
                    <a:pt x="2197264" y="984851"/>
                  </a:cubicBezTo>
                  <a:cubicBezTo>
                    <a:pt x="2201006" y="987342"/>
                    <a:pt x="2208491" y="987342"/>
                    <a:pt x="2210986" y="984851"/>
                  </a:cubicBezTo>
                  <a:cubicBezTo>
                    <a:pt x="2214728" y="983606"/>
                    <a:pt x="2218471" y="976133"/>
                    <a:pt x="2218471" y="972396"/>
                  </a:cubicBezTo>
                  <a:cubicBezTo>
                    <a:pt x="2214728" y="948732"/>
                    <a:pt x="2208491" y="925068"/>
                    <a:pt x="2181047" y="916349"/>
                  </a:cubicBezTo>
                  <a:cubicBezTo>
                    <a:pt x="2159840" y="910122"/>
                    <a:pt x="2143623" y="897667"/>
                    <a:pt x="2132396" y="875248"/>
                  </a:cubicBezTo>
                  <a:cubicBezTo>
                    <a:pt x="2144870" y="870266"/>
                    <a:pt x="2154850" y="867775"/>
                    <a:pt x="2163582" y="862793"/>
                  </a:cubicBezTo>
                  <a:cubicBezTo>
                    <a:pt x="2184789" y="849092"/>
                    <a:pt x="2191026" y="839128"/>
                    <a:pt x="2176057" y="819200"/>
                  </a:cubicBezTo>
                  <a:cubicBezTo>
                    <a:pt x="2162335" y="799272"/>
                    <a:pt x="2161087" y="781835"/>
                    <a:pt x="2166077" y="759416"/>
                  </a:cubicBezTo>
                  <a:cubicBezTo>
                    <a:pt x="2168572" y="746961"/>
                    <a:pt x="2156097" y="741979"/>
                    <a:pt x="2144870" y="741979"/>
                  </a:cubicBezTo>
                  <a:cubicBezTo>
                    <a:pt x="2137385" y="741979"/>
                    <a:pt x="2129901" y="744470"/>
                    <a:pt x="2122416" y="745716"/>
                  </a:cubicBezTo>
                  <a:cubicBezTo>
                    <a:pt x="2109941" y="748207"/>
                    <a:pt x="2101209" y="778099"/>
                    <a:pt x="2086239" y="754434"/>
                  </a:cubicBezTo>
                  <a:cubicBezTo>
                    <a:pt x="2078755" y="740734"/>
                    <a:pt x="2096219" y="733261"/>
                    <a:pt x="2107446" y="724542"/>
                  </a:cubicBezTo>
                  <a:cubicBezTo>
                    <a:pt x="2116179" y="718315"/>
                    <a:pt x="2124911" y="712087"/>
                    <a:pt x="2131148" y="704614"/>
                  </a:cubicBezTo>
                  <a:cubicBezTo>
                    <a:pt x="2137385" y="699632"/>
                    <a:pt x="2138633" y="687177"/>
                    <a:pt x="2129901" y="687177"/>
                  </a:cubicBezTo>
                  <a:cubicBezTo>
                    <a:pt x="2109941" y="684686"/>
                    <a:pt x="2106199" y="668495"/>
                    <a:pt x="2096219" y="656040"/>
                  </a:cubicBezTo>
                  <a:cubicBezTo>
                    <a:pt x="2087487" y="644830"/>
                    <a:pt x="2080002" y="633621"/>
                    <a:pt x="2102456" y="627393"/>
                  </a:cubicBezTo>
                  <a:cubicBezTo>
                    <a:pt x="2114307" y="624279"/>
                    <a:pt x="2121169" y="617118"/>
                    <a:pt x="2126470" y="608399"/>
                  </a:cubicBezTo>
                  <a:lnTo>
                    <a:pt x="2139351" y="583500"/>
                  </a:lnTo>
                  <a:lnTo>
                    <a:pt x="2119578" y="566146"/>
                  </a:lnTo>
                  <a:cubicBezTo>
                    <a:pt x="2115055" y="558348"/>
                    <a:pt x="2113183" y="548990"/>
                    <a:pt x="2113807" y="537761"/>
                  </a:cubicBezTo>
                  <a:cubicBezTo>
                    <a:pt x="2115054" y="530275"/>
                    <a:pt x="2120046" y="524036"/>
                    <a:pt x="2125037" y="519046"/>
                  </a:cubicBezTo>
                  <a:cubicBezTo>
                    <a:pt x="2161223" y="501578"/>
                    <a:pt x="2135019" y="484110"/>
                    <a:pt x="2127532" y="464147"/>
                  </a:cubicBezTo>
                  <a:cubicBezTo>
                    <a:pt x="2110063" y="424220"/>
                    <a:pt x="2107568" y="467890"/>
                    <a:pt x="2098833" y="470385"/>
                  </a:cubicBezTo>
                  <a:cubicBezTo>
                    <a:pt x="2075125" y="472881"/>
                    <a:pt x="2052665" y="457908"/>
                    <a:pt x="2027709" y="465394"/>
                  </a:cubicBezTo>
                  <a:cubicBezTo>
                    <a:pt x="2004001" y="466642"/>
                    <a:pt x="1980293" y="469137"/>
                    <a:pt x="1962824" y="447926"/>
                  </a:cubicBezTo>
                  <a:cubicBezTo>
                    <a:pt x="1960328" y="431706"/>
                    <a:pt x="1969063" y="412991"/>
                    <a:pt x="1939116" y="408000"/>
                  </a:cubicBezTo>
                  <a:cubicBezTo>
                    <a:pt x="1896691" y="400514"/>
                    <a:pt x="1879222" y="360587"/>
                    <a:pt x="1848027" y="335633"/>
                  </a:cubicBezTo>
                  <a:cubicBezTo>
                    <a:pt x="1846779" y="303193"/>
                    <a:pt x="1819328" y="286972"/>
                    <a:pt x="1803107" y="264514"/>
                  </a:cubicBezTo>
                  <a:cubicBezTo>
                    <a:pt x="1789381" y="247046"/>
                    <a:pt x="1789381" y="222092"/>
                    <a:pt x="1800611" y="205872"/>
                  </a:cubicBezTo>
                  <a:cubicBezTo>
                    <a:pt x="1820576" y="179670"/>
                    <a:pt x="1791876" y="175927"/>
                    <a:pt x="1786885" y="162202"/>
                  </a:cubicBezTo>
                  <a:cubicBezTo>
                    <a:pt x="1814337" y="165945"/>
                    <a:pt x="1839293" y="147229"/>
                    <a:pt x="1866744" y="145982"/>
                  </a:cubicBezTo>
                  <a:cubicBezTo>
                    <a:pt x="1875479" y="167193"/>
                    <a:pt x="1888892" y="181541"/>
                    <a:pt x="1905426" y="191367"/>
                  </a:cubicBezTo>
                  <a:lnTo>
                    <a:pt x="1956497" y="207603"/>
                  </a:lnTo>
                  <a:lnTo>
                    <a:pt x="1964072" y="212110"/>
                  </a:lnTo>
                  <a:lnTo>
                    <a:pt x="1969480" y="217249"/>
                  </a:lnTo>
                  <a:lnTo>
                    <a:pt x="1989340" y="240028"/>
                  </a:lnTo>
                  <a:cubicBezTo>
                    <a:pt x="1998698" y="249541"/>
                    <a:pt x="2010240" y="255780"/>
                    <a:pt x="2028957" y="250789"/>
                  </a:cubicBezTo>
                  <a:cubicBezTo>
                    <a:pt x="2012736" y="253285"/>
                    <a:pt x="2001817" y="247358"/>
                    <a:pt x="1992303" y="238936"/>
                  </a:cubicBezTo>
                  <a:lnTo>
                    <a:pt x="1969480" y="217249"/>
                  </a:lnTo>
                  <a:lnTo>
                    <a:pt x="1962824" y="209615"/>
                  </a:lnTo>
                  <a:lnTo>
                    <a:pt x="1956497" y="207603"/>
                  </a:lnTo>
                  <a:lnTo>
                    <a:pt x="1914004" y="182321"/>
                  </a:lnTo>
                  <a:cubicBezTo>
                    <a:pt x="1896691" y="172808"/>
                    <a:pt x="1879846" y="162202"/>
                    <a:pt x="1866744" y="145982"/>
                  </a:cubicBezTo>
                  <a:cubicBezTo>
                    <a:pt x="1869240" y="140991"/>
                    <a:pt x="1870487" y="137248"/>
                    <a:pt x="1871735" y="131009"/>
                  </a:cubicBezTo>
                  <a:cubicBezTo>
                    <a:pt x="1872983" y="126018"/>
                    <a:pt x="1874231" y="117285"/>
                    <a:pt x="1871735" y="117285"/>
                  </a:cubicBezTo>
                  <a:cubicBezTo>
                    <a:pt x="1835549" y="103560"/>
                    <a:pt x="1844284" y="46165"/>
                    <a:pt x="1800611" y="42422"/>
                  </a:cubicBezTo>
                  <a:cubicBezTo>
                    <a:pt x="1775655" y="39927"/>
                    <a:pt x="1773160" y="21211"/>
                    <a:pt x="1769416" y="3743"/>
                  </a:cubicBezTo>
                  <a:cubicBezTo>
                    <a:pt x="1791876" y="3743"/>
                    <a:pt x="1814337" y="3743"/>
                    <a:pt x="1835549" y="3743"/>
                  </a:cubicBezTo>
                  <a:cubicBezTo>
                    <a:pt x="1860505" y="16220"/>
                    <a:pt x="1874231" y="44918"/>
                    <a:pt x="1911664" y="36184"/>
                  </a:cubicBezTo>
                  <a:cubicBezTo>
                    <a:pt x="1966567" y="24954"/>
                    <a:pt x="1994019" y="44918"/>
                    <a:pt x="1970311" y="106055"/>
                  </a:cubicBezTo>
                  <a:cubicBezTo>
                    <a:pt x="1965320" y="118532"/>
                    <a:pt x="1965320" y="133505"/>
                    <a:pt x="1992771" y="140991"/>
                  </a:cubicBezTo>
                  <a:cubicBezTo>
                    <a:pt x="1970311" y="72367"/>
                    <a:pt x="2011488" y="48661"/>
                    <a:pt x="2061399" y="33688"/>
                  </a:cubicBezTo>
                  <a:cubicBezTo>
                    <a:pt x="2083860" y="26202"/>
                    <a:pt x="2110063" y="13725"/>
                    <a:pt x="2126285" y="41175"/>
                  </a:cubicBezTo>
                  <a:cubicBezTo>
                    <a:pt x="2143754" y="67376"/>
                    <a:pt x="2120046" y="83597"/>
                    <a:pt x="2098833" y="111046"/>
                  </a:cubicBezTo>
                  <a:cubicBezTo>
                    <a:pt x="2131276" y="94826"/>
                    <a:pt x="2157479" y="86092"/>
                    <a:pt x="2183683" y="103560"/>
                  </a:cubicBezTo>
                  <a:cubicBezTo>
                    <a:pt x="2189922" y="108551"/>
                    <a:pt x="2193665" y="114789"/>
                    <a:pt x="2198657" y="121028"/>
                  </a:cubicBezTo>
                  <a:cubicBezTo>
                    <a:pt x="2200528" y="177174"/>
                    <a:pt x="2179238" y="237532"/>
                    <a:pt x="2147419" y="271045"/>
                  </a:cubicBezTo>
                  <a:lnTo>
                    <a:pt x="2113595" y="293762"/>
                  </a:lnTo>
                  <a:lnTo>
                    <a:pt x="2112206" y="293060"/>
                  </a:lnTo>
                  <a:lnTo>
                    <a:pt x="2102577" y="254844"/>
                  </a:lnTo>
                  <a:cubicBezTo>
                    <a:pt x="2101329" y="240184"/>
                    <a:pt x="2099457" y="223964"/>
                    <a:pt x="2088851" y="205872"/>
                  </a:cubicBezTo>
                  <a:cubicBezTo>
                    <a:pt x="2098833" y="243303"/>
                    <a:pt x="2100081" y="267009"/>
                    <a:pt x="2107568" y="290716"/>
                  </a:cubicBezTo>
                  <a:lnTo>
                    <a:pt x="2112206" y="293060"/>
                  </a:lnTo>
                  <a:lnTo>
                    <a:pt x="2112559" y="294459"/>
                  </a:lnTo>
                  <a:lnTo>
                    <a:pt x="2113595" y="293762"/>
                  </a:lnTo>
                  <a:lnTo>
                    <a:pt x="2135955" y="305064"/>
                  </a:lnTo>
                  <a:cubicBezTo>
                    <a:pt x="2145937" y="308807"/>
                    <a:pt x="2156232" y="311927"/>
                    <a:pt x="2166214" y="315670"/>
                  </a:cubicBezTo>
                  <a:cubicBezTo>
                    <a:pt x="2199904" y="328147"/>
                    <a:pt x="2223612" y="319413"/>
                    <a:pt x="2227355" y="280734"/>
                  </a:cubicBezTo>
                  <a:cubicBezTo>
                    <a:pt x="2231099" y="235817"/>
                    <a:pt x="2249816" y="202129"/>
                    <a:pt x="2279763" y="168440"/>
                  </a:cubicBezTo>
                  <a:cubicBezTo>
                    <a:pt x="2312205" y="136000"/>
                    <a:pt x="2277267" y="93578"/>
                    <a:pt x="2278515" y="54899"/>
                  </a:cubicBezTo>
                  <a:cubicBezTo>
                    <a:pt x="2278515" y="37431"/>
                    <a:pt x="2267285" y="19964"/>
                    <a:pt x="2282258" y="3743"/>
                  </a:cubicBezTo>
                  <a:cubicBezTo>
                    <a:pt x="2298480" y="2496"/>
                    <a:pt x="2314701" y="1248"/>
                    <a:pt x="2329674" y="0"/>
                  </a:cubicBezTo>
                  <a:close/>
                </a:path>
              </a:pathLst>
            </a:custGeom>
            <a:solidFill>
              <a:srgbClr val="20A1A5">
                <a:alpha val="89800"/>
              </a:srgbClr>
            </a:solidFill>
            <a:ln>
              <a:noFill/>
            </a:ln>
          </p:spPr>
          <p:txBody>
            <a:bodyPr anchorCtr="0" anchor="ctr" bIns="22850" lIns="45725" spcFirstLastPara="1" rIns="45725" wrap="square" tIns="2285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747993"/>
                </a:solidFill>
                <a:latin typeface="Jost Light"/>
                <a:ea typeface="Jost Light"/>
                <a:cs typeface="Jost Light"/>
                <a:sym typeface="Jost Light"/>
              </a:endParaRPr>
            </a:p>
          </p:txBody>
        </p:sp>
        <p:sp>
          <p:nvSpPr>
            <p:cNvPr id="1023" name="Google Shape;1023;g311d5cb9a0a_0_734"/>
            <p:cNvSpPr/>
            <p:nvPr/>
          </p:nvSpPr>
          <p:spPr>
            <a:xfrm>
              <a:off x="11265868" y="7411258"/>
              <a:ext cx="1169541" cy="1494089"/>
            </a:xfrm>
            <a:custGeom>
              <a:rect b="b" l="l" r="r" t="t"/>
              <a:pathLst>
                <a:path extrusionOk="0" h="1494089" w="1169541">
                  <a:moveTo>
                    <a:pt x="124398" y="1455171"/>
                  </a:moveTo>
                  <a:cubicBezTo>
                    <a:pt x="126071" y="1455171"/>
                    <a:pt x="127884" y="1455616"/>
                    <a:pt x="129558" y="1455616"/>
                  </a:cubicBezTo>
                  <a:cubicBezTo>
                    <a:pt x="130674" y="1455616"/>
                    <a:pt x="132348" y="1456210"/>
                    <a:pt x="132906" y="1456210"/>
                  </a:cubicBezTo>
                  <a:cubicBezTo>
                    <a:pt x="135696" y="1458584"/>
                    <a:pt x="137927" y="1461551"/>
                    <a:pt x="140158" y="1463925"/>
                  </a:cubicBezTo>
                  <a:cubicBezTo>
                    <a:pt x="140158" y="1468673"/>
                    <a:pt x="140158" y="1474015"/>
                    <a:pt x="140158" y="1478763"/>
                  </a:cubicBezTo>
                  <a:cubicBezTo>
                    <a:pt x="132348" y="1478169"/>
                    <a:pt x="127327" y="1472235"/>
                    <a:pt x="122863" y="1466893"/>
                  </a:cubicBezTo>
                  <a:cubicBezTo>
                    <a:pt x="120074" y="1463925"/>
                    <a:pt x="117842" y="1461551"/>
                    <a:pt x="120074" y="1457397"/>
                  </a:cubicBezTo>
                  <a:cubicBezTo>
                    <a:pt x="121190" y="1455616"/>
                    <a:pt x="122724" y="1455171"/>
                    <a:pt x="124398" y="1455171"/>
                  </a:cubicBezTo>
                  <a:close/>
                  <a:moveTo>
                    <a:pt x="1094703" y="1449436"/>
                  </a:moveTo>
                  <a:lnTo>
                    <a:pt x="1095196" y="1449777"/>
                  </a:lnTo>
                  <a:lnTo>
                    <a:pt x="1095280" y="1450016"/>
                  </a:lnTo>
                  <a:close/>
                  <a:moveTo>
                    <a:pt x="35101" y="1419124"/>
                  </a:moveTo>
                  <a:cubicBezTo>
                    <a:pt x="39731" y="1423115"/>
                    <a:pt x="46676" y="1421404"/>
                    <a:pt x="50727" y="1426536"/>
                  </a:cubicBezTo>
                  <a:lnTo>
                    <a:pt x="50149" y="1426536"/>
                  </a:lnTo>
                  <a:cubicBezTo>
                    <a:pt x="55357" y="1429957"/>
                    <a:pt x="54200" y="1436798"/>
                    <a:pt x="58251" y="1441359"/>
                  </a:cubicBezTo>
                  <a:cubicBezTo>
                    <a:pt x="66932" y="1446491"/>
                    <a:pt x="75613" y="1456183"/>
                    <a:pt x="64038" y="1463595"/>
                  </a:cubicBezTo>
                  <a:cubicBezTo>
                    <a:pt x="50149" y="1472146"/>
                    <a:pt x="43782" y="1457323"/>
                    <a:pt x="36259" y="1447631"/>
                  </a:cubicBezTo>
                  <a:lnTo>
                    <a:pt x="36259" y="1448201"/>
                  </a:lnTo>
                  <a:cubicBezTo>
                    <a:pt x="32787" y="1438509"/>
                    <a:pt x="17739" y="1431667"/>
                    <a:pt x="31050" y="1419694"/>
                  </a:cubicBezTo>
                  <a:cubicBezTo>
                    <a:pt x="32207" y="1420264"/>
                    <a:pt x="33944" y="1420264"/>
                    <a:pt x="35101" y="1419124"/>
                  </a:cubicBezTo>
                  <a:close/>
                  <a:moveTo>
                    <a:pt x="295529" y="1412399"/>
                  </a:moveTo>
                  <a:cubicBezTo>
                    <a:pt x="297975" y="1412470"/>
                    <a:pt x="300347" y="1413765"/>
                    <a:pt x="302423" y="1416643"/>
                  </a:cubicBezTo>
                  <a:lnTo>
                    <a:pt x="302423" y="1415491"/>
                  </a:lnTo>
                  <a:cubicBezTo>
                    <a:pt x="310132" y="1425275"/>
                    <a:pt x="307166" y="1435058"/>
                    <a:pt x="304201" y="1444841"/>
                  </a:cubicBezTo>
                  <a:lnTo>
                    <a:pt x="303015" y="1445417"/>
                  </a:lnTo>
                  <a:cubicBezTo>
                    <a:pt x="301236" y="1447143"/>
                    <a:pt x="300643" y="1448869"/>
                    <a:pt x="301236" y="1450596"/>
                  </a:cubicBezTo>
                  <a:cubicBezTo>
                    <a:pt x="301236" y="1452322"/>
                    <a:pt x="301829" y="1452897"/>
                    <a:pt x="302423" y="1452897"/>
                  </a:cubicBezTo>
                  <a:cubicBezTo>
                    <a:pt x="304201" y="1454049"/>
                    <a:pt x="305388" y="1455775"/>
                    <a:pt x="304201" y="1456926"/>
                  </a:cubicBezTo>
                  <a:lnTo>
                    <a:pt x="302422" y="1458653"/>
                  </a:lnTo>
                  <a:lnTo>
                    <a:pt x="292480" y="1462564"/>
                  </a:lnTo>
                  <a:cubicBezTo>
                    <a:pt x="283112" y="1465234"/>
                    <a:pt x="276330" y="1462969"/>
                    <a:pt x="279888" y="1444841"/>
                  </a:cubicBezTo>
                  <a:cubicBezTo>
                    <a:pt x="281074" y="1443690"/>
                    <a:pt x="281667" y="1441388"/>
                    <a:pt x="281074" y="1439662"/>
                  </a:cubicBezTo>
                  <a:cubicBezTo>
                    <a:pt x="285818" y="1432756"/>
                    <a:pt x="281667" y="1422973"/>
                    <a:pt x="288190" y="1415491"/>
                  </a:cubicBezTo>
                  <a:cubicBezTo>
                    <a:pt x="290562" y="1413478"/>
                    <a:pt x="293082" y="1412326"/>
                    <a:pt x="295529" y="1412399"/>
                  </a:cubicBezTo>
                  <a:close/>
                  <a:moveTo>
                    <a:pt x="162030" y="1393269"/>
                  </a:moveTo>
                  <a:lnTo>
                    <a:pt x="162591" y="1394420"/>
                  </a:lnTo>
                  <a:cubicBezTo>
                    <a:pt x="163712" y="1394420"/>
                    <a:pt x="164833" y="1394420"/>
                    <a:pt x="165954" y="1393269"/>
                  </a:cubicBezTo>
                  <a:cubicBezTo>
                    <a:pt x="169318" y="1394420"/>
                    <a:pt x="172121" y="1397297"/>
                    <a:pt x="174924" y="1399599"/>
                  </a:cubicBezTo>
                  <a:lnTo>
                    <a:pt x="174924" y="1400175"/>
                  </a:lnTo>
                  <a:cubicBezTo>
                    <a:pt x="179409" y="1404779"/>
                    <a:pt x="178849" y="1411684"/>
                    <a:pt x="181652" y="1416864"/>
                  </a:cubicBezTo>
                  <a:lnTo>
                    <a:pt x="181652" y="1419166"/>
                  </a:lnTo>
                  <a:cubicBezTo>
                    <a:pt x="176606" y="1429524"/>
                    <a:pt x="182212" y="1444486"/>
                    <a:pt x="167636" y="1451392"/>
                  </a:cubicBezTo>
                  <a:cubicBezTo>
                    <a:pt x="144651" y="1441034"/>
                    <a:pt x="164833" y="1418590"/>
                    <a:pt x="154742" y="1404203"/>
                  </a:cubicBezTo>
                  <a:lnTo>
                    <a:pt x="154742" y="1403052"/>
                  </a:lnTo>
                  <a:cubicBezTo>
                    <a:pt x="155303" y="1398448"/>
                    <a:pt x="158106" y="1394995"/>
                    <a:pt x="162030" y="1393269"/>
                  </a:cubicBezTo>
                  <a:close/>
                  <a:moveTo>
                    <a:pt x="530761" y="1386017"/>
                  </a:moveTo>
                  <a:lnTo>
                    <a:pt x="531347" y="1386592"/>
                  </a:lnTo>
                  <a:lnTo>
                    <a:pt x="530774" y="1386350"/>
                  </a:lnTo>
                  <a:close/>
                  <a:moveTo>
                    <a:pt x="520130" y="1381844"/>
                  </a:moveTo>
                  <a:lnTo>
                    <a:pt x="530774" y="1386350"/>
                  </a:lnTo>
                  <a:lnTo>
                    <a:pt x="531934" y="1415366"/>
                  </a:lnTo>
                  <a:cubicBezTo>
                    <a:pt x="529587" y="1417093"/>
                    <a:pt x="529001" y="1418819"/>
                    <a:pt x="529587" y="1420545"/>
                  </a:cubicBezTo>
                  <a:cubicBezTo>
                    <a:pt x="530761" y="1422272"/>
                    <a:pt x="530761" y="1422848"/>
                    <a:pt x="531934" y="1422848"/>
                  </a:cubicBezTo>
                  <a:cubicBezTo>
                    <a:pt x="533107" y="1424574"/>
                    <a:pt x="533693" y="1426300"/>
                    <a:pt x="532520" y="1427451"/>
                  </a:cubicBezTo>
                  <a:lnTo>
                    <a:pt x="531114" y="1429291"/>
                  </a:lnTo>
                  <a:lnTo>
                    <a:pt x="531347" y="1429177"/>
                  </a:lnTo>
                  <a:lnTo>
                    <a:pt x="530761" y="1429753"/>
                  </a:lnTo>
                  <a:lnTo>
                    <a:pt x="531113" y="1429292"/>
                  </a:lnTo>
                  <a:lnTo>
                    <a:pt x="520717" y="1434357"/>
                  </a:lnTo>
                  <a:cubicBezTo>
                    <a:pt x="517125" y="1434501"/>
                    <a:pt x="513459" y="1432918"/>
                    <a:pt x="509647" y="1429177"/>
                  </a:cubicBezTo>
                  <a:cubicBezTo>
                    <a:pt x="509647" y="1424574"/>
                    <a:pt x="509060" y="1419970"/>
                    <a:pt x="508473" y="1415366"/>
                  </a:cubicBezTo>
                  <a:cubicBezTo>
                    <a:pt x="510233" y="1413640"/>
                    <a:pt x="510820" y="1411913"/>
                    <a:pt x="509647" y="1409612"/>
                  </a:cubicBezTo>
                  <a:cubicBezTo>
                    <a:pt x="514339" y="1403281"/>
                    <a:pt x="513166" y="1397526"/>
                    <a:pt x="510233" y="1391196"/>
                  </a:cubicBezTo>
                  <a:lnTo>
                    <a:pt x="510233" y="1388319"/>
                  </a:lnTo>
                  <a:cubicBezTo>
                    <a:pt x="513166" y="1383427"/>
                    <a:pt x="516538" y="1381701"/>
                    <a:pt x="520130" y="1381844"/>
                  </a:cubicBezTo>
                  <a:close/>
                  <a:moveTo>
                    <a:pt x="8842" y="1337824"/>
                  </a:moveTo>
                  <a:cubicBezTo>
                    <a:pt x="11040" y="1338356"/>
                    <a:pt x="13787" y="1339419"/>
                    <a:pt x="16535" y="1340482"/>
                  </a:cubicBezTo>
                  <a:cubicBezTo>
                    <a:pt x="17634" y="1341014"/>
                    <a:pt x="18320" y="1341812"/>
                    <a:pt x="18458" y="1342742"/>
                  </a:cubicBezTo>
                  <a:lnTo>
                    <a:pt x="18293" y="1343108"/>
                  </a:lnTo>
                  <a:lnTo>
                    <a:pt x="24824" y="1345799"/>
                  </a:lnTo>
                  <a:cubicBezTo>
                    <a:pt x="31313" y="1350335"/>
                    <a:pt x="37213" y="1354306"/>
                    <a:pt x="39574" y="1361679"/>
                  </a:cubicBezTo>
                  <a:cubicBezTo>
                    <a:pt x="39574" y="1365649"/>
                    <a:pt x="38983" y="1369051"/>
                    <a:pt x="38983" y="1372454"/>
                  </a:cubicBezTo>
                  <a:cubicBezTo>
                    <a:pt x="24824" y="1372454"/>
                    <a:pt x="20693" y="1358276"/>
                    <a:pt x="10074" y="1353171"/>
                  </a:cubicBezTo>
                  <a:cubicBezTo>
                    <a:pt x="8304" y="1351470"/>
                    <a:pt x="7123" y="1349769"/>
                    <a:pt x="7123" y="1348067"/>
                  </a:cubicBezTo>
                  <a:lnTo>
                    <a:pt x="7644" y="1346814"/>
                  </a:lnTo>
                  <a:lnTo>
                    <a:pt x="7193" y="1346863"/>
                  </a:lnTo>
                  <a:lnTo>
                    <a:pt x="4995" y="1349521"/>
                  </a:lnTo>
                  <a:lnTo>
                    <a:pt x="1698" y="1348458"/>
                  </a:lnTo>
                  <a:lnTo>
                    <a:pt x="599" y="1346863"/>
                  </a:lnTo>
                  <a:cubicBezTo>
                    <a:pt x="-500" y="1344204"/>
                    <a:pt x="49" y="1342078"/>
                    <a:pt x="1148" y="1339951"/>
                  </a:cubicBezTo>
                  <a:cubicBezTo>
                    <a:pt x="3347" y="1337824"/>
                    <a:pt x="6094" y="1337292"/>
                    <a:pt x="8842" y="1337824"/>
                  </a:cubicBezTo>
                  <a:close/>
                  <a:moveTo>
                    <a:pt x="320316" y="1301745"/>
                  </a:moveTo>
                  <a:cubicBezTo>
                    <a:pt x="323193" y="1303520"/>
                    <a:pt x="325494" y="1305885"/>
                    <a:pt x="328371" y="1308250"/>
                  </a:cubicBezTo>
                  <a:lnTo>
                    <a:pt x="328947" y="1308841"/>
                  </a:lnTo>
                  <a:cubicBezTo>
                    <a:pt x="330673" y="1311207"/>
                    <a:pt x="332975" y="1313572"/>
                    <a:pt x="335852" y="1314755"/>
                  </a:cubicBezTo>
                  <a:lnTo>
                    <a:pt x="337578" y="1315938"/>
                  </a:lnTo>
                  <a:cubicBezTo>
                    <a:pt x="338729" y="1319486"/>
                    <a:pt x="340455" y="1321851"/>
                    <a:pt x="342757" y="1324216"/>
                  </a:cubicBezTo>
                  <a:cubicBezTo>
                    <a:pt x="342757" y="1326582"/>
                    <a:pt x="342757" y="1329538"/>
                    <a:pt x="342757" y="1331903"/>
                  </a:cubicBezTo>
                  <a:cubicBezTo>
                    <a:pt x="338154" y="1335452"/>
                    <a:pt x="339880" y="1343139"/>
                    <a:pt x="334701" y="1346686"/>
                  </a:cubicBezTo>
                  <a:lnTo>
                    <a:pt x="335277" y="1345504"/>
                  </a:lnTo>
                  <a:cubicBezTo>
                    <a:pt x="319164" y="1349643"/>
                    <a:pt x="326645" y="1334269"/>
                    <a:pt x="321466" y="1329538"/>
                  </a:cubicBezTo>
                  <a:cubicBezTo>
                    <a:pt x="321466" y="1327173"/>
                    <a:pt x="320891" y="1325399"/>
                    <a:pt x="319164" y="1323625"/>
                  </a:cubicBezTo>
                  <a:cubicBezTo>
                    <a:pt x="318014" y="1320668"/>
                    <a:pt x="315137" y="1317712"/>
                    <a:pt x="314561" y="1314163"/>
                  </a:cubicBezTo>
                  <a:cubicBezTo>
                    <a:pt x="314561" y="1312389"/>
                    <a:pt x="313986" y="1310025"/>
                    <a:pt x="312835" y="1308841"/>
                  </a:cubicBezTo>
                  <a:cubicBezTo>
                    <a:pt x="315137" y="1306476"/>
                    <a:pt x="318014" y="1304111"/>
                    <a:pt x="320316" y="1302337"/>
                  </a:cubicBezTo>
                  <a:close/>
                  <a:moveTo>
                    <a:pt x="869951" y="1225424"/>
                  </a:moveTo>
                  <a:cubicBezTo>
                    <a:pt x="873528" y="1225035"/>
                    <a:pt x="878248" y="1227060"/>
                    <a:pt x="884879" y="1233135"/>
                  </a:cubicBezTo>
                  <a:cubicBezTo>
                    <a:pt x="888915" y="1240657"/>
                    <a:pt x="893527" y="1248179"/>
                    <a:pt x="903329" y="1249915"/>
                  </a:cubicBezTo>
                  <a:cubicBezTo>
                    <a:pt x="907941" y="1251072"/>
                    <a:pt x="912554" y="1252230"/>
                    <a:pt x="916589" y="1254544"/>
                  </a:cubicBezTo>
                  <a:cubicBezTo>
                    <a:pt x="918896" y="1256280"/>
                    <a:pt x="921202" y="1258015"/>
                    <a:pt x="922931" y="1260909"/>
                  </a:cubicBezTo>
                  <a:cubicBezTo>
                    <a:pt x="923508" y="1262644"/>
                    <a:pt x="923508" y="1264380"/>
                    <a:pt x="924084" y="1265538"/>
                  </a:cubicBezTo>
                  <a:cubicBezTo>
                    <a:pt x="927544" y="1270167"/>
                    <a:pt x="932157" y="1274217"/>
                    <a:pt x="935615" y="1278846"/>
                  </a:cubicBezTo>
                  <a:cubicBezTo>
                    <a:pt x="933886" y="1284632"/>
                    <a:pt x="930427" y="1283475"/>
                    <a:pt x="927544" y="1281739"/>
                  </a:cubicBezTo>
                  <a:cubicBezTo>
                    <a:pt x="916013" y="1276531"/>
                    <a:pt x="905058" y="1271324"/>
                    <a:pt x="894104" y="1266695"/>
                  </a:cubicBezTo>
                  <a:cubicBezTo>
                    <a:pt x="887762" y="1264380"/>
                    <a:pt x="877960" y="1264380"/>
                    <a:pt x="876807" y="1269010"/>
                  </a:cubicBezTo>
                  <a:cubicBezTo>
                    <a:pt x="872771" y="1288104"/>
                    <a:pt x="856051" y="1281739"/>
                    <a:pt x="845097" y="1286368"/>
                  </a:cubicBezTo>
                  <a:cubicBezTo>
                    <a:pt x="835295" y="1304305"/>
                    <a:pt x="857781" y="1325135"/>
                    <a:pt x="839907" y="1341914"/>
                  </a:cubicBezTo>
                  <a:cubicBezTo>
                    <a:pt x="845097" y="1348858"/>
                    <a:pt x="853745" y="1348279"/>
                    <a:pt x="859510" y="1351751"/>
                  </a:cubicBezTo>
                  <a:cubicBezTo>
                    <a:pt x="865276" y="1355222"/>
                    <a:pt x="867582" y="1351172"/>
                    <a:pt x="868735" y="1345386"/>
                  </a:cubicBezTo>
                  <a:cubicBezTo>
                    <a:pt x="870465" y="1340757"/>
                    <a:pt x="874501" y="1341914"/>
                    <a:pt x="877383" y="1344807"/>
                  </a:cubicBezTo>
                  <a:cubicBezTo>
                    <a:pt x="880267" y="1346543"/>
                    <a:pt x="881996" y="1348858"/>
                    <a:pt x="886032" y="1348279"/>
                  </a:cubicBezTo>
                  <a:cubicBezTo>
                    <a:pt x="899869" y="1345386"/>
                    <a:pt x="899869" y="1345964"/>
                    <a:pt x="901599" y="1358116"/>
                  </a:cubicBezTo>
                  <a:cubicBezTo>
                    <a:pt x="902175" y="1359272"/>
                    <a:pt x="901599" y="1361009"/>
                    <a:pt x="901599" y="1361587"/>
                  </a:cubicBezTo>
                  <a:lnTo>
                    <a:pt x="901368" y="1362248"/>
                  </a:lnTo>
                  <a:lnTo>
                    <a:pt x="901696" y="1361960"/>
                  </a:lnTo>
                  <a:cubicBezTo>
                    <a:pt x="909127" y="1368062"/>
                    <a:pt x="918851" y="1370568"/>
                    <a:pt x="925953" y="1376834"/>
                  </a:cubicBezTo>
                  <a:lnTo>
                    <a:pt x="929533" y="1381446"/>
                  </a:lnTo>
                  <a:lnTo>
                    <a:pt x="935183" y="1376065"/>
                  </a:lnTo>
                  <a:cubicBezTo>
                    <a:pt x="942851" y="1374140"/>
                    <a:pt x="951814" y="1384010"/>
                    <a:pt x="959158" y="1380539"/>
                  </a:cubicBezTo>
                  <a:cubicBezTo>
                    <a:pt x="940727" y="1366656"/>
                    <a:pt x="959158" y="1357979"/>
                    <a:pt x="964342" y="1347566"/>
                  </a:cubicBezTo>
                  <a:cubicBezTo>
                    <a:pt x="964342" y="1346988"/>
                    <a:pt x="965494" y="1346409"/>
                    <a:pt x="967222" y="1345831"/>
                  </a:cubicBezTo>
                  <a:cubicBezTo>
                    <a:pt x="969525" y="1345831"/>
                    <a:pt x="971829" y="1346409"/>
                    <a:pt x="974133" y="1345831"/>
                  </a:cubicBezTo>
                  <a:cubicBezTo>
                    <a:pt x="989684" y="1344095"/>
                    <a:pt x="997748" y="1361449"/>
                    <a:pt x="1013874" y="1359714"/>
                  </a:cubicBezTo>
                  <a:cubicBezTo>
                    <a:pt x="1027122" y="1357400"/>
                    <a:pt x="1040369" y="1361449"/>
                    <a:pt x="1053616" y="1363763"/>
                  </a:cubicBezTo>
                  <a:cubicBezTo>
                    <a:pt x="1056496" y="1363763"/>
                    <a:pt x="1059376" y="1367234"/>
                    <a:pt x="1061680" y="1369548"/>
                  </a:cubicBezTo>
                  <a:lnTo>
                    <a:pt x="1059995" y="1372087"/>
                  </a:lnTo>
                  <a:lnTo>
                    <a:pt x="1063565" y="1370069"/>
                  </a:lnTo>
                  <a:cubicBezTo>
                    <a:pt x="1076251" y="1369490"/>
                    <a:pt x="1088360" y="1368911"/>
                    <a:pt x="1100469" y="1367752"/>
                  </a:cubicBezTo>
                  <a:cubicBezTo>
                    <a:pt x="1113732" y="1367173"/>
                    <a:pt x="1127571" y="1370069"/>
                    <a:pt x="1139680" y="1362539"/>
                  </a:cubicBezTo>
                  <a:cubicBezTo>
                    <a:pt x="1146600" y="1362539"/>
                    <a:pt x="1153519" y="1361959"/>
                    <a:pt x="1160439" y="1361959"/>
                  </a:cubicBezTo>
                  <a:cubicBezTo>
                    <a:pt x="1169089" y="1376442"/>
                    <a:pt x="1171972" y="1394401"/>
                    <a:pt x="1167359" y="1405987"/>
                  </a:cubicBezTo>
                  <a:lnTo>
                    <a:pt x="1167359" y="1405408"/>
                  </a:lnTo>
                  <a:cubicBezTo>
                    <a:pt x="1165629" y="1418153"/>
                    <a:pt x="1152943" y="1415256"/>
                    <a:pt x="1146023" y="1421629"/>
                  </a:cubicBezTo>
                  <a:lnTo>
                    <a:pt x="1145447" y="1421629"/>
                  </a:lnTo>
                  <a:cubicBezTo>
                    <a:pt x="1142563" y="1423946"/>
                    <a:pt x="1140834" y="1426842"/>
                    <a:pt x="1137950" y="1428001"/>
                  </a:cubicBezTo>
                  <a:cubicBezTo>
                    <a:pt x="1135644" y="1430898"/>
                    <a:pt x="1133337" y="1433794"/>
                    <a:pt x="1129877" y="1435532"/>
                  </a:cubicBezTo>
                  <a:lnTo>
                    <a:pt x="1130454" y="1434953"/>
                  </a:lnTo>
                  <a:cubicBezTo>
                    <a:pt x="1128725" y="1438429"/>
                    <a:pt x="1125841" y="1441325"/>
                    <a:pt x="1121805" y="1442484"/>
                  </a:cubicBezTo>
                  <a:lnTo>
                    <a:pt x="1122958" y="1441905"/>
                  </a:lnTo>
                  <a:cubicBezTo>
                    <a:pt x="1120075" y="1448277"/>
                    <a:pt x="1112579" y="1446539"/>
                    <a:pt x="1108542" y="1450594"/>
                  </a:cubicBezTo>
                  <a:lnTo>
                    <a:pt x="1108542" y="1450015"/>
                  </a:lnTo>
                  <a:cubicBezTo>
                    <a:pt x="1106235" y="1452622"/>
                    <a:pt x="1103785" y="1454070"/>
                    <a:pt x="1101406" y="1454071"/>
                  </a:cubicBezTo>
                  <a:lnTo>
                    <a:pt x="1095196" y="1449776"/>
                  </a:lnTo>
                  <a:lnTo>
                    <a:pt x="1092650" y="1442530"/>
                  </a:lnTo>
                  <a:lnTo>
                    <a:pt x="1092206" y="1443014"/>
                  </a:lnTo>
                  <a:cubicBezTo>
                    <a:pt x="1088175" y="1437229"/>
                    <a:pt x="1080687" y="1440122"/>
                    <a:pt x="1077231" y="1436072"/>
                  </a:cubicBezTo>
                  <a:cubicBezTo>
                    <a:pt x="1075503" y="1434337"/>
                    <a:pt x="1074351" y="1433180"/>
                    <a:pt x="1074927" y="1431445"/>
                  </a:cubicBezTo>
                  <a:cubicBezTo>
                    <a:pt x="1075503" y="1429709"/>
                    <a:pt x="1075503" y="1429131"/>
                    <a:pt x="1076655" y="1429131"/>
                  </a:cubicBezTo>
                  <a:lnTo>
                    <a:pt x="1078159" y="1427258"/>
                  </a:lnTo>
                  <a:lnTo>
                    <a:pt x="1076655" y="1428552"/>
                  </a:lnTo>
                  <a:cubicBezTo>
                    <a:pt x="1072623" y="1432602"/>
                    <a:pt x="1066288" y="1430866"/>
                    <a:pt x="1062832" y="1435494"/>
                  </a:cubicBezTo>
                  <a:lnTo>
                    <a:pt x="1062256" y="1435494"/>
                  </a:lnTo>
                  <a:cubicBezTo>
                    <a:pt x="1050161" y="1447642"/>
                    <a:pt x="1032305" y="1444171"/>
                    <a:pt x="1018482" y="1451113"/>
                  </a:cubicBezTo>
                  <a:cubicBezTo>
                    <a:pt x="1013874" y="1453426"/>
                    <a:pt x="1006387" y="1450534"/>
                    <a:pt x="1004659" y="1458633"/>
                  </a:cubicBezTo>
                  <a:cubicBezTo>
                    <a:pt x="1001779" y="1460368"/>
                    <a:pt x="998899" y="1461525"/>
                    <a:pt x="996020" y="1463839"/>
                  </a:cubicBezTo>
                  <a:cubicBezTo>
                    <a:pt x="991988" y="1465574"/>
                    <a:pt x="989684" y="1463839"/>
                    <a:pt x="987956" y="1460368"/>
                  </a:cubicBezTo>
                  <a:cubicBezTo>
                    <a:pt x="986804" y="1455740"/>
                    <a:pt x="984500" y="1453426"/>
                    <a:pt x="982196" y="1450534"/>
                  </a:cubicBezTo>
                  <a:lnTo>
                    <a:pt x="981620" y="1449377"/>
                  </a:lnTo>
                  <a:cubicBezTo>
                    <a:pt x="979317" y="1448799"/>
                    <a:pt x="978741" y="1447642"/>
                    <a:pt x="978741" y="1446485"/>
                  </a:cubicBezTo>
                  <a:cubicBezTo>
                    <a:pt x="978741" y="1444750"/>
                    <a:pt x="979317" y="1444171"/>
                    <a:pt x="979317" y="1444171"/>
                  </a:cubicBezTo>
                  <a:cubicBezTo>
                    <a:pt x="977589" y="1439543"/>
                    <a:pt x="975861" y="1447642"/>
                    <a:pt x="973557" y="1444171"/>
                  </a:cubicBezTo>
                  <a:cubicBezTo>
                    <a:pt x="964342" y="1443014"/>
                    <a:pt x="964342" y="1452848"/>
                    <a:pt x="958582" y="1456897"/>
                  </a:cubicBezTo>
                  <a:lnTo>
                    <a:pt x="944759" y="1473673"/>
                  </a:lnTo>
                  <a:lnTo>
                    <a:pt x="944341" y="1472205"/>
                  </a:lnTo>
                  <a:lnTo>
                    <a:pt x="940158" y="1474707"/>
                  </a:lnTo>
                  <a:lnTo>
                    <a:pt x="936437" y="1474863"/>
                  </a:lnTo>
                  <a:lnTo>
                    <a:pt x="931340" y="1479174"/>
                  </a:lnTo>
                  <a:cubicBezTo>
                    <a:pt x="928638" y="1480238"/>
                    <a:pt x="925653" y="1480694"/>
                    <a:pt x="922809" y="1481301"/>
                  </a:cubicBezTo>
                  <a:cubicBezTo>
                    <a:pt x="919965" y="1480693"/>
                    <a:pt x="917690" y="1480693"/>
                    <a:pt x="915416" y="1480693"/>
                  </a:cubicBezTo>
                  <a:cubicBezTo>
                    <a:pt x="900629" y="1469149"/>
                    <a:pt x="886411" y="1469149"/>
                    <a:pt x="871624" y="1480086"/>
                  </a:cubicBezTo>
                  <a:lnTo>
                    <a:pt x="857916" y="1480086"/>
                  </a:lnTo>
                  <a:lnTo>
                    <a:pt x="857781" y="1480202"/>
                  </a:lnTo>
                  <a:cubicBezTo>
                    <a:pt x="854898" y="1482517"/>
                    <a:pt x="852592" y="1484832"/>
                    <a:pt x="849709" y="1487725"/>
                  </a:cubicBezTo>
                  <a:cubicBezTo>
                    <a:pt x="834718" y="1488303"/>
                    <a:pt x="820881" y="1488882"/>
                    <a:pt x="806467" y="1494089"/>
                  </a:cubicBezTo>
                  <a:cubicBezTo>
                    <a:pt x="797242" y="1488303"/>
                    <a:pt x="787441" y="1487146"/>
                    <a:pt x="777063" y="1487725"/>
                  </a:cubicBezTo>
                  <a:cubicBezTo>
                    <a:pt x="768414" y="1479624"/>
                    <a:pt x="757460" y="1480202"/>
                    <a:pt x="747082" y="1480202"/>
                  </a:cubicBezTo>
                  <a:cubicBezTo>
                    <a:pt x="736128" y="1471524"/>
                    <a:pt x="722867" y="1473260"/>
                    <a:pt x="710182" y="1472681"/>
                  </a:cubicBezTo>
                  <a:cubicBezTo>
                    <a:pt x="684238" y="1462844"/>
                    <a:pt x="657140" y="1458215"/>
                    <a:pt x="629465" y="1457637"/>
                  </a:cubicBezTo>
                  <a:cubicBezTo>
                    <a:pt x="628889" y="1455323"/>
                    <a:pt x="627736" y="1453587"/>
                    <a:pt x="627159" y="1451851"/>
                  </a:cubicBezTo>
                  <a:cubicBezTo>
                    <a:pt x="629465" y="1451272"/>
                    <a:pt x="631771" y="1451272"/>
                    <a:pt x="634077" y="1450115"/>
                  </a:cubicBezTo>
                  <a:cubicBezTo>
                    <a:pt x="639266" y="1449536"/>
                    <a:pt x="644455" y="1447800"/>
                    <a:pt x="645609" y="1442593"/>
                  </a:cubicBezTo>
                  <a:cubicBezTo>
                    <a:pt x="646185" y="1436807"/>
                    <a:pt x="640996" y="1434492"/>
                    <a:pt x="636384" y="1433914"/>
                  </a:cubicBezTo>
                  <a:cubicBezTo>
                    <a:pt x="628312" y="1431599"/>
                    <a:pt x="619663" y="1431599"/>
                    <a:pt x="619663" y="1420027"/>
                  </a:cubicBezTo>
                  <a:cubicBezTo>
                    <a:pt x="619663" y="1416555"/>
                    <a:pt x="618511" y="1411926"/>
                    <a:pt x="619663" y="1410190"/>
                  </a:cubicBezTo>
                  <a:cubicBezTo>
                    <a:pt x="624276" y="1406719"/>
                    <a:pt x="628312" y="1410769"/>
                    <a:pt x="632348" y="1412505"/>
                  </a:cubicBezTo>
                  <a:cubicBezTo>
                    <a:pt x="633501" y="1413084"/>
                    <a:pt x="634654" y="1413662"/>
                    <a:pt x="635807" y="1413662"/>
                  </a:cubicBezTo>
                  <a:cubicBezTo>
                    <a:pt x="638690" y="1410769"/>
                    <a:pt x="642149" y="1410190"/>
                    <a:pt x="645609" y="1410769"/>
                  </a:cubicBezTo>
                  <a:cubicBezTo>
                    <a:pt x="645609" y="1410190"/>
                    <a:pt x="647915" y="1410769"/>
                    <a:pt x="647915" y="1410769"/>
                  </a:cubicBezTo>
                  <a:cubicBezTo>
                    <a:pt x="647915" y="1410769"/>
                    <a:pt x="647338" y="1409612"/>
                    <a:pt x="646762" y="1409034"/>
                  </a:cubicBezTo>
                  <a:cubicBezTo>
                    <a:pt x="646185" y="1405562"/>
                    <a:pt x="645609" y="1401511"/>
                    <a:pt x="643302" y="1399197"/>
                  </a:cubicBezTo>
                  <a:cubicBezTo>
                    <a:pt x="640996" y="1399197"/>
                    <a:pt x="638113" y="1399197"/>
                    <a:pt x="635807" y="1399197"/>
                  </a:cubicBezTo>
                  <a:cubicBezTo>
                    <a:pt x="633501" y="1396883"/>
                    <a:pt x="631195" y="1393990"/>
                    <a:pt x="628312" y="1391675"/>
                  </a:cubicBezTo>
                  <a:cubicBezTo>
                    <a:pt x="626006" y="1389361"/>
                    <a:pt x="623699" y="1386467"/>
                    <a:pt x="621393" y="1384153"/>
                  </a:cubicBezTo>
                  <a:lnTo>
                    <a:pt x="623384" y="1373639"/>
                  </a:lnTo>
                  <a:lnTo>
                    <a:pt x="621158" y="1381960"/>
                  </a:lnTo>
                  <a:cubicBezTo>
                    <a:pt x="615954" y="1388303"/>
                    <a:pt x="611328" y="1389456"/>
                    <a:pt x="607279" y="1381384"/>
                  </a:cubicBezTo>
                  <a:cubicBezTo>
                    <a:pt x="606123" y="1379654"/>
                    <a:pt x="607279" y="1376771"/>
                    <a:pt x="607279" y="1374465"/>
                  </a:cubicBezTo>
                  <a:cubicBezTo>
                    <a:pt x="606701" y="1360050"/>
                    <a:pt x="606701" y="1359474"/>
                    <a:pt x="589352" y="1361780"/>
                  </a:cubicBezTo>
                  <a:cubicBezTo>
                    <a:pt x="584148" y="1362356"/>
                    <a:pt x="580678" y="1360050"/>
                    <a:pt x="577208" y="1357167"/>
                  </a:cubicBezTo>
                  <a:cubicBezTo>
                    <a:pt x="572582" y="1353131"/>
                    <a:pt x="567955" y="1349095"/>
                    <a:pt x="562173" y="1346789"/>
                  </a:cubicBezTo>
                  <a:cubicBezTo>
                    <a:pt x="555811" y="1343906"/>
                    <a:pt x="550606" y="1346789"/>
                    <a:pt x="546558" y="1352555"/>
                  </a:cubicBezTo>
                  <a:cubicBezTo>
                    <a:pt x="541932" y="1349672"/>
                    <a:pt x="536727" y="1347365"/>
                    <a:pt x="531523" y="1345059"/>
                  </a:cubicBezTo>
                  <a:cubicBezTo>
                    <a:pt x="517066" y="1331221"/>
                    <a:pt x="495090" y="1343906"/>
                    <a:pt x="480055" y="1330644"/>
                  </a:cubicBezTo>
                  <a:cubicBezTo>
                    <a:pt x="477741" y="1328338"/>
                    <a:pt x="475429" y="1325455"/>
                    <a:pt x="472537" y="1323149"/>
                  </a:cubicBezTo>
                  <a:cubicBezTo>
                    <a:pt x="462127" y="1310464"/>
                    <a:pt x="447092" y="1304122"/>
                    <a:pt x="435526" y="1293166"/>
                  </a:cubicBezTo>
                  <a:cubicBezTo>
                    <a:pt x="435526" y="1288554"/>
                    <a:pt x="435526" y="1283364"/>
                    <a:pt x="435526" y="1278752"/>
                  </a:cubicBezTo>
                  <a:cubicBezTo>
                    <a:pt x="442465" y="1280481"/>
                    <a:pt x="449405" y="1283364"/>
                    <a:pt x="456923" y="1284517"/>
                  </a:cubicBezTo>
                  <a:cubicBezTo>
                    <a:pt x="466176" y="1286247"/>
                    <a:pt x="477741" y="1289131"/>
                    <a:pt x="484681" y="1282211"/>
                  </a:cubicBezTo>
                  <a:cubicBezTo>
                    <a:pt x="493934" y="1272410"/>
                    <a:pt x="509548" y="1279905"/>
                    <a:pt x="518222" y="1268373"/>
                  </a:cubicBezTo>
                  <a:cubicBezTo>
                    <a:pt x="504343" y="1256841"/>
                    <a:pt x="491620" y="1268950"/>
                    <a:pt x="478898" y="1268950"/>
                  </a:cubicBezTo>
                  <a:cubicBezTo>
                    <a:pt x="475429" y="1261454"/>
                    <a:pt x="486416" y="1256841"/>
                    <a:pt x="480633" y="1248193"/>
                  </a:cubicBezTo>
                  <a:cubicBezTo>
                    <a:pt x="476007" y="1241850"/>
                    <a:pt x="482368" y="1234355"/>
                    <a:pt x="489307" y="1234931"/>
                  </a:cubicBezTo>
                  <a:cubicBezTo>
                    <a:pt x="501452" y="1236085"/>
                    <a:pt x="513017" y="1243580"/>
                    <a:pt x="524005" y="1234355"/>
                  </a:cubicBezTo>
                  <a:cubicBezTo>
                    <a:pt x="564485" y="1237814"/>
                    <a:pt x="606701" y="1268373"/>
                    <a:pt x="611906" y="1308734"/>
                  </a:cubicBezTo>
                  <a:cubicBezTo>
                    <a:pt x="626652" y="1262463"/>
                    <a:pt x="651808" y="1246031"/>
                    <a:pt x="683470" y="1245328"/>
                  </a:cubicBezTo>
                  <a:lnTo>
                    <a:pt x="716300" y="1249244"/>
                  </a:lnTo>
                  <a:lnTo>
                    <a:pt x="719408" y="1245865"/>
                  </a:lnTo>
                  <a:cubicBezTo>
                    <a:pt x="730938" y="1244129"/>
                    <a:pt x="740740" y="1245286"/>
                    <a:pt x="742470" y="1258594"/>
                  </a:cubicBezTo>
                  <a:cubicBezTo>
                    <a:pt x="744199" y="1261488"/>
                    <a:pt x="737857" y="1262644"/>
                    <a:pt x="740740" y="1266116"/>
                  </a:cubicBezTo>
                  <a:cubicBezTo>
                    <a:pt x="742470" y="1264380"/>
                    <a:pt x="744776" y="1264380"/>
                    <a:pt x="747082" y="1264959"/>
                  </a:cubicBezTo>
                  <a:cubicBezTo>
                    <a:pt x="778792" y="1273638"/>
                    <a:pt x="794936" y="1247022"/>
                    <a:pt x="817421" y="1234292"/>
                  </a:cubicBezTo>
                  <a:cubicBezTo>
                    <a:pt x="838178" y="1222720"/>
                    <a:pt x="847979" y="1225034"/>
                    <a:pt x="847979" y="1249915"/>
                  </a:cubicBezTo>
                  <a:cubicBezTo>
                    <a:pt x="858790" y="1249481"/>
                    <a:pt x="859222" y="1226590"/>
                    <a:pt x="869951" y="1225424"/>
                  </a:cubicBezTo>
                  <a:close/>
                  <a:moveTo>
                    <a:pt x="98795" y="522389"/>
                  </a:moveTo>
                  <a:cubicBezTo>
                    <a:pt x="100334" y="522094"/>
                    <a:pt x="102204" y="522267"/>
                    <a:pt x="104550" y="523100"/>
                  </a:cubicBezTo>
                  <a:lnTo>
                    <a:pt x="104550" y="544737"/>
                  </a:lnTo>
                  <a:cubicBezTo>
                    <a:pt x="99857" y="544737"/>
                    <a:pt x="94579" y="544737"/>
                    <a:pt x="89887" y="544737"/>
                  </a:cubicBezTo>
                  <a:cubicBezTo>
                    <a:pt x="89887" y="541963"/>
                    <a:pt x="89887" y="539743"/>
                    <a:pt x="89887" y="537525"/>
                  </a:cubicBezTo>
                  <a:cubicBezTo>
                    <a:pt x="89887" y="535860"/>
                    <a:pt x="89887" y="534196"/>
                    <a:pt x="89887" y="532531"/>
                  </a:cubicBezTo>
                  <a:cubicBezTo>
                    <a:pt x="92526" y="528370"/>
                    <a:pt x="94176" y="523273"/>
                    <a:pt x="98795" y="522389"/>
                  </a:cubicBezTo>
                  <a:close/>
                  <a:moveTo>
                    <a:pt x="80887" y="522323"/>
                  </a:moveTo>
                  <a:cubicBezTo>
                    <a:pt x="83085" y="522323"/>
                    <a:pt x="85283" y="522323"/>
                    <a:pt x="88030" y="522323"/>
                  </a:cubicBezTo>
                  <a:cubicBezTo>
                    <a:pt x="91877" y="527428"/>
                    <a:pt x="91328" y="531965"/>
                    <a:pt x="88030" y="537069"/>
                  </a:cubicBezTo>
                  <a:cubicBezTo>
                    <a:pt x="83635" y="533099"/>
                    <a:pt x="72095" y="533099"/>
                    <a:pt x="80887" y="522323"/>
                  </a:cubicBezTo>
                  <a:close/>
                  <a:moveTo>
                    <a:pt x="183674" y="494249"/>
                  </a:moveTo>
                  <a:cubicBezTo>
                    <a:pt x="185970" y="494249"/>
                    <a:pt x="188266" y="494249"/>
                    <a:pt x="191135" y="494249"/>
                  </a:cubicBezTo>
                  <a:cubicBezTo>
                    <a:pt x="197448" y="498403"/>
                    <a:pt x="198595" y="503745"/>
                    <a:pt x="194004" y="509680"/>
                  </a:cubicBezTo>
                  <a:cubicBezTo>
                    <a:pt x="187118" y="516802"/>
                    <a:pt x="186544" y="523924"/>
                    <a:pt x="191135" y="532233"/>
                  </a:cubicBezTo>
                  <a:cubicBezTo>
                    <a:pt x="185396" y="532827"/>
                    <a:pt x="178510" y="531640"/>
                    <a:pt x="173345" y="534607"/>
                  </a:cubicBezTo>
                  <a:cubicBezTo>
                    <a:pt x="150390" y="544697"/>
                    <a:pt x="129730" y="538762"/>
                    <a:pt x="110218" y="524518"/>
                  </a:cubicBezTo>
                  <a:cubicBezTo>
                    <a:pt x="112514" y="524518"/>
                    <a:pt x="115383" y="524518"/>
                    <a:pt x="117679" y="524518"/>
                  </a:cubicBezTo>
                  <a:lnTo>
                    <a:pt x="118252" y="523737"/>
                  </a:lnTo>
                  <a:lnTo>
                    <a:pt x="115583" y="514441"/>
                  </a:lnTo>
                  <a:cubicBezTo>
                    <a:pt x="115865" y="511363"/>
                    <a:pt x="117842" y="508661"/>
                    <a:pt x="122925" y="506860"/>
                  </a:cubicBezTo>
                  <a:cubicBezTo>
                    <a:pt x="131961" y="504458"/>
                    <a:pt x="131961" y="509862"/>
                    <a:pt x="132525" y="516467"/>
                  </a:cubicBezTo>
                  <a:lnTo>
                    <a:pt x="131953" y="516784"/>
                  </a:lnTo>
                  <a:lnTo>
                    <a:pt x="132025" y="516802"/>
                  </a:lnTo>
                  <a:cubicBezTo>
                    <a:pt x="139486" y="513834"/>
                    <a:pt x="145799" y="509087"/>
                    <a:pt x="154407" y="509680"/>
                  </a:cubicBezTo>
                  <a:lnTo>
                    <a:pt x="157417" y="507827"/>
                  </a:lnTo>
                  <a:lnTo>
                    <a:pt x="161830" y="500410"/>
                  </a:lnTo>
                  <a:lnTo>
                    <a:pt x="171213" y="494250"/>
                  </a:lnTo>
                  <a:lnTo>
                    <a:pt x="171214" y="494250"/>
                  </a:lnTo>
                  <a:lnTo>
                    <a:pt x="176013" y="494250"/>
                  </a:lnTo>
                  <a:lnTo>
                    <a:pt x="178251" y="494250"/>
                  </a:lnTo>
                  <a:lnTo>
                    <a:pt x="183354" y="494250"/>
                  </a:lnTo>
                  <a:lnTo>
                    <a:pt x="182756" y="494829"/>
                  </a:lnTo>
                  <a:close/>
                  <a:moveTo>
                    <a:pt x="125123" y="448311"/>
                  </a:moveTo>
                  <a:cubicBezTo>
                    <a:pt x="121689" y="452281"/>
                    <a:pt x="118826" y="455684"/>
                    <a:pt x="115392" y="460221"/>
                  </a:cubicBezTo>
                  <a:cubicBezTo>
                    <a:pt x="124551" y="463623"/>
                    <a:pt x="133136" y="467593"/>
                    <a:pt x="141723" y="469862"/>
                  </a:cubicBezTo>
                  <a:cubicBezTo>
                    <a:pt x="147447" y="470996"/>
                    <a:pt x="150309" y="473265"/>
                    <a:pt x="148592" y="479503"/>
                  </a:cubicBezTo>
                  <a:cubicBezTo>
                    <a:pt x="146874" y="486309"/>
                    <a:pt x="142867" y="488577"/>
                    <a:pt x="135426" y="488010"/>
                  </a:cubicBezTo>
                  <a:cubicBezTo>
                    <a:pt x="130847" y="486876"/>
                    <a:pt x="126268" y="486876"/>
                    <a:pt x="122833" y="482906"/>
                  </a:cubicBezTo>
                  <a:cubicBezTo>
                    <a:pt x="119971" y="478936"/>
                    <a:pt x="114820" y="478369"/>
                    <a:pt x="110240" y="477802"/>
                  </a:cubicBezTo>
                  <a:cubicBezTo>
                    <a:pt x="103944" y="476100"/>
                    <a:pt x="94786" y="484040"/>
                    <a:pt x="90779" y="476100"/>
                  </a:cubicBezTo>
                  <a:cubicBezTo>
                    <a:pt x="87344" y="470996"/>
                    <a:pt x="89061" y="462490"/>
                    <a:pt x="88489" y="455684"/>
                  </a:cubicBezTo>
                  <a:cubicBezTo>
                    <a:pt x="87916" y="452848"/>
                    <a:pt x="88489" y="451147"/>
                    <a:pt x="88489" y="448878"/>
                  </a:cubicBezTo>
                  <a:close/>
                  <a:moveTo>
                    <a:pt x="785787" y="237857"/>
                  </a:moveTo>
                  <a:cubicBezTo>
                    <a:pt x="787668" y="238312"/>
                    <a:pt x="789624" y="239224"/>
                    <a:pt x="791129" y="240136"/>
                  </a:cubicBezTo>
                  <a:cubicBezTo>
                    <a:pt x="797148" y="244389"/>
                    <a:pt x="797749" y="251073"/>
                    <a:pt x="798352" y="257757"/>
                  </a:cubicBezTo>
                  <a:cubicBezTo>
                    <a:pt x="781498" y="261403"/>
                    <a:pt x="777285" y="259581"/>
                    <a:pt x="776081" y="247427"/>
                  </a:cubicBezTo>
                  <a:cubicBezTo>
                    <a:pt x="776081" y="244389"/>
                    <a:pt x="778489" y="239528"/>
                    <a:pt x="780896" y="238312"/>
                  </a:cubicBezTo>
                  <a:cubicBezTo>
                    <a:pt x="782100" y="237401"/>
                    <a:pt x="783906" y="237401"/>
                    <a:pt x="785787" y="237857"/>
                  </a:cubicBezTo>
                  <a:close/>
                  <a:moveTo>
                    <a:pt x="587549" y="201332"/>
                  </a:moveTo>
                  <a:cubicBezTo>
                    <a:pt x="601412" y="204763"/>
                    <a:pt x="615852" y="207622"/>
                    <a:pt x="629137" y="212767"/>
                  </a:cubicBezTo>
                  <a:cubicBezTo>
                    <a:pt x="637801" y="216198"/>
                    <a:pt x="635491" y="225347"/>
                    <a:pt x="636068" y="232208"/>
                  </a:cubicBezTo>
                  <a:lnTo>
                    <a:pt x="649827" y="225398"/>
                  </a:lnTo>
                  <a:lnTo>
                    <a:pt x="656249" y="214815"/>
                  </a:lnTo>
                  <a:cubicBezTo>
                    <a:pt x="663093" y="205919"/>
                    <a:pt x="669286" y="206026"/>
                    <a:pt x="679715" y="214173"/>
                  </a:cubicBezTo>
                  <a:cubicBezTo>
                    <a:pt x="688406" y="220461"/>
                    <a:pt x="694779" y="224462"/>
                    <a:pt x="705788" y="217602"/>
                  </a:cubicBezTo>
                  <a:cubicBezTo>
                    <a:pt x="709264" y="214744"/>
                    <a:pt x="717376" y="218746"/>
                    <a:pt x="723170" y="219318"/>
                  </a:cubicBezTo>
                  <a:cubicBezTo>
                    <a:pt x="735337" y="219318"/>
                    <a:pt x="747505" y="219889"/>
                    <a:pt x="760251" y="219889"/>
                  </a:cubicBezTo>
                  <a:cubicBezTo>
                    <a:pt x="750981" y="239897"/>
                    <a:pt x="731281" y="274197"/>
                    <a:pt x="722011" y="269052"/>
                  </a:cubicBezTo>
                  <a:cubicBezTo>
                    <a:pt x="700211" y="257547"/>
                    <a:pt x="669539" y="259611"/>
                    <a:pt x="654449" y="237711"/>
                  </a:cubicBezTo>
                  <a:lnTo>
                    <a:pt x="654134" y="237076"/>
                  </a:lnTo>
                  <a:lnTo>
                    <a:pt x="653252" y="253364"/>
                  </a:lnTo>
                  <a:cubicBezTo>
                    <a:pt x="649931" y="259653"/>
                    <a:pt x="643288" y="263942"/>
                    <a:pt x="632025" y="265371"/>
                  </a:cubicBezTo>
                  <a:cubicBezTo>
                    <a:pt x="612964" y="255079"/>
                    <a:pt x="594480" y="260225"/>
                    <a:pt x="575419" y="267086"/>
                  </a:cubicBezTo>
                  <a:cubicBezTo>
                    <a:pt x="571954" y="267658"/>
                    <a:pt x="566755" y="265942"/>
                    <a:pt x="565022" y="267086"/>
                  </a:cubicBezTo>
                  <a:cubicBezTo>
                    <a:pt x="561557" y="270517"/>
                    <a:pt x="567333" y="270517"/>
                    <a:pt x="568488" y="271661"/>
                  </a:cubicBezTo>
                  <a:cubicBezTo>
                    <a:pt x="575419" y="278522"/>
                    <a:pt x="584661" y="285955"/>
                    <a:pt x="576575" y="296246"/>
                  </a:cubicBezTo>
                  <a:cubicBezTo>
                    <a:pt x="570221" y="304823"/>
                    <a:pt x="559246" y="304823"/>
                    <a:pt x="550005" y="301393"/>
                  </a:cubicBezTo>
                  <a:cubicBezTo>
                    <a:pt x="533831" y="295103"/>
                    <a:pt x="521124" y="283096"/>
                    <a:pt x="503219" y="283668"/>
                  </a:cubicBezTo>
                  <a:cubicBezTo>
                    <a:pt x="502063" y="271089"/>
                    <a:pt x="509572" y="257938"/>
                    <a:pt x="497442" y="246502"/>
                  </a:cubicBezTo>
                  <a:cubicBezTo>
                    <a:pt x="493976" y="243643"/>
                    <a:pt x="497442" y="236782"/>
                    <a:pt x="502063" y="234495"/>
                  </a:cubicBezTo>
                  <a:cubicBezTo>
                    <a:pt x="504951" y="233924"/>
                    <a:pt x="510149" y="233924"/>
                    <a:pt x="512460" y="235638"/>
                  </a:cubicBezTo>
                  <a:cubicBezTo>
                    <a:pt x="517081" y="239069"/>
                    <a:pt x="519969" y="244787"/>
                    <a:pt x="524590" y="248218"/>
                  </a:cubicBezTo>
                  <a:cubicBezTo>
                    <a:pt x="529211" y="252220"/>
                    <a:pt x="533831" y="249361"/>
                    <a:pt x="538452" y="247074"/>
                  </a:cubicBezTo>
                  <a:cubicBezTo>
                    <a:pt x="541918" y="244787"/>
                    <a:pt x="543651" y="241928"/>
                    <a:pt x="541918" y="237926"/>
                  </a:cubicBezTo>
                  <a:cubicBezTo>
                    <a:pt x="539608" y="231064"/>
                    <a:pt x="536719" y="224775"/>
                    <a:pt x="533254" y="215055"/>
                  </a:cubicBezTo>
                  <a:cubicBezTo>
                    <a:pt x="551160" y="218486"/>
                    <a:pt x="565600" y="215627"/>
                    <a:pt x="577730" y="203620"/>
                  </a:cubicBezTo>
                  <a:cubicBezTo>
                    <a:pt x="579463" y="201332"/>
                    <a:pt x="584083" y="200760"/>
                    <a:pt x="587549" y="201332"/>
                  </a:cubicBezTo>
                  <a:close/>
                  <a:moveTo>
                    <a:pt x="924268" y="14216"/>
                  </a:moveTo>
                  <a:cubicBezTo>
                    <a:pt x="934076" y="15950"/>
                    <a:pt x="944462" y="11905"/>
                    <a:pt x="953693" y="17106"/>
                  </a:cubicBezTo>
                  <a:cubicBezTo>
                    <a:pt x="960040" y="17683"/>
                    <a:pt x="966964" y="18261"/>
                    <a:pt x="973311" y="18839"/>
                  </a:cubicBezTo>
                  <a:cubicBezTo>
                    <a:pt x="977927" y="19995"/>
                    <a:pt x="980812" y="22306"/>
                    <a:pt x="983120" y="25195"/>
                  </a:cubicBezTo>
                  <a:lnTo>
                    <a:pt x="989355" y="29011"/>
                  </a:lnTo>
                  <a:lnTo>
                    <a:pt x="990997" y="27800"/>
                  </a:lnTo>
                  <a:cubicBezTo>
                    <a:pt x="1001791" y="27800"/>
                    <a:pt x="1013153" y="27218"/>
                    <a:pt x="1023947" y="27218"/>
                  </a:cubicBezTo>
                  <a:cubicBezTo>
                    <a:pt x="1028492" y="30126"/>
                    <a:pt x="1033605" y="31289"/>
                    <a:pt x="1034741" y="37685"/>
                  </a:cubicBezTo>
                  <a:cubicBezTo>
                    <a:pt x="1026220" y="55130"/>
                    <a:pt x="1018692" y="56293"/>
                    <a:pt x="1011449" y="52222"/>
                  </a:cubicBezTo>
                  <a:lnTo>
                    <a:pt x="1002795" y="45253"/>
                  </a:lnTo>
                  <a:lnTo>
                    <a:pt x="1003386" y="54159"/>
                  </a:lnTo>
                  <a:cubicBezTo>
                    <a:pt x="1002304" y="59865"/>
                    <a:pt x="998122" y="64777"/>
                    <a:pt x="990043" y="68532"/>
                  </a:cubicBezTo>
                  <a:cubicBezTo>
                    <a:pt x="976773" y="72577"/>
                    <a:pt x="964079" y="72577"/>
                    <a:pt x="950809" y="68532"/>
                  </a:cubicBezTo>
                  <a:cubicBezTo>
                    <a:pt x="942731" y="61020"/>
                    <a:pt x="930037" y="62176"/>
                    <a:pt x="920229" y="58709"/>
                  </a:cubicBezTo>
                  <a:cubicBezTo>
                    <a:pt x="915036" y="56398"/>
                    <a:pt x="910420" y="53509"/>
                    <a:pt x="908112" y="48886"/>
                  </a:cubicBezTo>
                  <a:cubicBezTo>
                    <a:pt x="906381" y="45997"/>
                    <a:pt x="906381" y="43108"/>
                    <a:pt x="904073" y="40218"/>
                  </a:cubicBezTo>
                  <a:cubicBezTo>
                    <a:pt x="902919" y="36751"/>
                    <a:pt x="900611" y="35018"/>
                    <a:pt x="900611" y="30395"/>
                  </a:cubicBezTo>
                  <a:cubicBezTo>
                    <a:pt x="900611" y="26351"/>
                    <a:pt x="902919" y="22884"/>
                    <a:pt x="905227" y="20572"/>
                  </a:cubicBezTo>
                  <a:cubicBezTo>
                    <a:pt x="909266" y="17683"/>
                    <a:pt x="919652" y="13639"/>
                    <a:pt x="924268" y="14216"/>
                  </a:cubicBezTo>
                  <a:close/>
                  <a:moveTo>
                    <a:pt x="1126730" y="0"/>
                  </a:moveTo>
                  <a:cubicBezTo>
                    <a:pt x="1130224" y="0"/>
                    <a:pt x="1133647" y="857"/>
                    <a:pt x="1137071" y="2569"/>
                  </a:cubicBezTo>
                  <a:cubicBezTo>
                    <a:pt x="1141064" y="3710"/>
                    <a:pt x="1145629" y="3710"/>
                    <a:pt x="1149623" y="4282"/>
                  </a:cubicBezTo>
                  <a:cubicBezTo>
                    <a:pt x="1153616" y="5423"/>
                    <a:pt x="1154186" y="8278"/>
                    <a:pt x="1153616" y="11703"/>
                  </a:cubicBezTo>
                  <a:cubicBezTo>
                    <a:pt x="1136500" y="41960"/>
                    <a:pt x="1119384" y="30542"/>
                    <a:pt x="1101697" y="12274"/>
                  </a:cubicBezTo>
                  <a:lnTo>
                    <a:pt x="1101127" y="10561"/>
                  </a:lnTo>
                  <a:cubicBezTo>
                    <a:pt x="1098845" y="7707"/>
                    <a:pt x="1099986" y="5423"/>
                    <a:pt x="1103409" y="4282"/>
                  </a:cubicBezTo>
                  <a:cubicBezTo>
                    <a:pt x="1107403" y="3710"/>
                    <a:pt x="1111397" y="3710"/>
                    <a:pt x="1115961" y="2569"/>
                  </a:cubicBezTo>
                  <a:cubicBezTo>
                    <a:pt x="1119669" y="857"/>
                    <a:pt x="1123235" y="0"/>
                    <a:pt x="1126730" y="0"/>
                  </a:cubicBezTo>
                  <a:close/>
                </a:path>
              </a:pathLst>
            </a:custGeom>
            <a:solidFill>
              <a:srgbClr val="20A1A5">
                <a:alpha val="69800"/>
              </a:srgbClr>
            </a:solidFill>
            <a:ln>
              <a:noFill/>
            </a:ln>
          </p:spPr>
          <p:txBody>
            <a:bodyPr anchorCtr="0" anchor="ctr" bIns="22850" lIns="45725" spcFirstLastPara="1" rIns="45725" wrap="square" tIns="2285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747993"/>
                </a:solidFill>
                <a:latin typeface="Jost Light"/>
                <a:ea typeface="Jost Light"/>
                <a:cs typeface="Jost Light"/>
                <a:sym typeface="Jost Light"/>
              </a:endParaRPr>
            </a:p>
          </p:txBody>
        </p:sp>
        <p:sp>
          <p:nvSpPr>
            <p:cNvPr id="1024" name="Google Shape;1024;g311d5cb9a0a_0_734"/>
            <p:cNvSpPr/>
            <p:nvPr/>
          </p:nvSpPr>
          <p:spPr>
            <a:xfrm>
              <a:off x="11238848" y="7423688"/>
              <a:ext cx="1230398" cy="1491159"/>
            </a:xfrm>
            <a:custGeom>
              <a:rect b="b" l="l" r="r" t="t"/>
              <a:pathLst>
                <a:path extrusionOk="0" h="3206793" w="2660319">
                  <a:moveTo>
                    <a:pt x="153862" y="3191573"/>
                  </a:moveTo>
                  <a:cubicBezTo>
                    <a:pt x="160731" y="3191573"/>
                    <a:pt x="168973" y="3191573"/>
                    <a:pt x="167599" y="3201719"/>
                  </a:cubicBezTo>
                  <a:cubicBezTo>
                    <a:pt x="166225" y="3202988"/>
                    <a:pt x="159357" y="3205524"/>
                    <a:pt x="155236" y="3206793"/>
                  </a:cubicBezTo>
                  <a:cubicBezTo>
                    <a:pt x="153862" y="3201719"/>
                    <a:pt x="153862" y="3196646"/>
                    <a:pt x="153862" y="3191573"/>
                  </a:cubicBezTo>
                  <a:close/>
                  <a:moveTo>
                    <a:pt x="825218" y="3158601"/>
                  </a:moveTo>
                  <a:cubicBezTo>
                    <a:pt x="828802" y="3158601"/>
                    <a:pt x="832386" y="3158601"/>
                    <a:pt x="837164" y="3158601"/>
                  </a:cubicBezTo>
                  <a:cubicBezTo>
                    <a:pt x="838358" y="3172551"/>
                    <a:pt x="839553" y="3185232"/>
                    <a:pt x="822829" y="3190305"/>
                  </a:cubicBezTo>
                  <a:lnTo>
                    <a:pt x="821635" y="3190305"/>
                  </a:lnTo>
                  <a:cubicBezTo>
                    <a:pt x="814468" y="3178891"/>
                    <a:pt x="813273" y="3167478"/>
                    <a:pt x="825218" y="3158601"/>
                  </a:cubicBezTo>
                  <a:close/>
                  <a:moveTo>
                    <a:pt x="138748" y="3098155"/>
                  </a:moveTo>
                  <a:cubicBezTo>
                    <a:pt x="153859" y="3104620"/>
                    <a:pt x="155233" y="3117550"/>
                    <a:pt x="157980" y="3130479"/>
                  </a:cubicBezTo>
                  <a:cubicBezTo>
                    <a:pt x="151112" y="3136944"/>
                    <a:pt x="142869" y="3140823"/>
                    <a:pt x="140122" y="3129186"/>
                  </a:cubicBezTo>
                  <a:cubicBezTo>
                    <a:pt x="137374" y="3120135"/>
                    <a:pt x="138748" y="3108499"/>
                    <a:pt x="138748" y="3098155"/>
                  </a:cubicBezTo>
                  <a:close/>
                  <a:moveTo>
                    <a:pt x="839525" y="3081667"/>
                  </a:moveTo>
                  <a:cubicBezTo>
                    <a:pt x="838304" y="3096885"/>
                    <a:pt x="838304" y="3113371"/>
                    <a:pt x="838304" y="3129858"/>
                  </a:cubicBezTo>
                  <a:cubicBezTo>
                    <a:pt x="834641" y="3129858"/>
                    <a:pt x="829756" y="3129858"/>
                    <a:pt x="824872" y="3129858"/>
                  </a:cubicBezTo>
                  <a:cubicBezTo>
                    <a:pt x="824872" y="3112103"/>
                    <a:pt x="818766" y="3091812"/>
                    <a:pt x="839525" y="3081667"/>
                  </a:cubicBezTo>
                  <a:close/>
                  <a:moveTo>
                    <a:pt x="487621" y="3057047"/>
                  </a:moveTo>
                  <a:cubicBezTo>
                    <a:pt x="492739" y="3056730"/>
                    <a:pt x="498013" y="3059267"/>
                    <a:pt x="503596" y="3064339"/>
                  </a:cubicBezTo>
                  <a:cubicBezTo>
                    <a:pt x="506077" y="3069411"/>
                    <a:pt x="506077" y="3075751"/>
                    <a:pt x="507318" y="3080824"/>
                  </a:cubicBezTo>
                  <a:cubicBezTo>
                    <a:pt x="509800" y="3087164"/>
                    <a:pt x="508559" y="3092236"/>
                    <a:pt x="503596" y="3097309"/>
                  </a:cubicBezTo>
                  <a:cubicBezTo>
                    <a:pt x="499874" y="3101113"/>
                    <a:pt x="493670" y="3102381"/>
                    <a:pt x="488707" y="3098577"/>
                  </a:cubicBezTo>
                  <a:cubicBezTo>
                    <a:pt x="477540" y="3090968"/>
                    <a:pt x="473818" y="3079556"/>
                    <a:pt x="472577" y="3066875"/>
                  </a:cubicBezTo>
                  <a:cubicBezTo>
                    <a:pt x="477540" y="3060535"/>
                    <a:pt x="482503" y="3057364"/>
                    <a:pt x="487621" y="3057047"/>
                  </a:cubicBezTo>
                  <a:close/>
                  <a:moveTo>
                    <a:pt x="16484" y="3016945"/>
                  </a:moveTo>
                  <a:cubicBezTo>
                    <a:pt x="19232" y="3016945"/>
                    <a:pt x="21979" y="3021830"/>
                    <a:pt x="26100" y="3025493"/>
                  </a:cubicBezTo>
                  <a:cubicBezTo>
                    <a:pt x="19232" y="3029156"/>
                    <a:pt x="10989" y="3032820"/>
                    <a:pt x="4121" y="3036483"/>
                  </a:cubicBezTo>
                  <a:cubicBezTo>
                    <a:pt x="4121" y="3032820"/>
                    <a:pt x="2747" y="3030377"/>
                    <a:pt x="0" y="3029156"/>
                  </a:cubicBezTo>
                  <a:cubicBezTo>
                    <a:pt x="1373" y="3021830"/>
                    <a:pt x="6868" y="3015724"/>
                    <a:pt x="16484" y="3016945"/>
                  </a:cubicBezTo>
                  <a:close/>
                  <a:moveTo>
                    <a:pt x="439607" y="2966271"/>
                  </a:moveTo>
                  <a:cubicBezTo>
                    <a:pt x="451544" y="2966271"/>
                    <a:pt x="462155" y="2966271"/>
                    <a:pt x="472765" y="2966271"/>
                  </a:cubicBezTo>
                  <a:cubicBezTo>
                    <a:pt x="474091" y="2978046"/>
                    <a:pt x="475418" y="2988513"/>
                    <a:pt x="476744" y="3000289"/>
                  </a:cubicBezTo>
                  <a:cubicBezTo>
                    <a:pt x="464807" y="3019915"/>
                    <a:pt x="452870" y="3002906"/>
                    <a:pt x="440934" y="2998981"/>
                  </a:cubicBezTo>
                  <a:cubicBezTo>
                    <a:pt x="440934" y="2987205"/>
                    <a:pt x="440934" y="2978046"/>
                    <a:pt x="439607" y="2966271"/>
                  </a:cubicBezTo>
                  <a:close/>
                  <a:moveTo>
                    <a:pt x="2400323" y="2787762"/>
                  </a:moveTo>
                  <a:lnTo>
                    <a:pt x="2399657" y="2788260"/>
                  </a:lnTo>
                  <a:lnTo>
                    <a:pt x="2400177" y="2788307"/>
                  </a:lnTo>
                  <a:lnTo>
                    <a:pt x="2400323" y="2787762"/>
                  </a:lnTo>
                  <a:close/>
                  <a:moveTo>
                    <a:pt x="2277977" y="2653110"/>
                  </a:moveTo>
                  <a:lnTo>
                    <a:pt x="2272475" y="2654922"/>
                  </a:lnTo>
                  <a:lnTo>
                    <a:pt x="2271661" y="2655939"/>
                  </a:lnTo>
                  <a:lnTo>
                    <a:pt x="2277977" y="2653110"/>
                  </a:lnTo>
                  <a:close/>
                  <a:moveTo>
                    <a:pt x="2554224" y="2182941"/>
                  </a:moveTo>
                  <a:cubicBezTo>
                    <a:pt x="2560549" y="2180456"/>
                    <a:pt x="2569404" y="2180456"/>
                    <a:pt x="2575730" y="2182941"/>
                  </a:cubicBezTo>
                  <a:cubicBezTo>
                    <a:pt x="2609886" y="2199096"/>
                    <a:pt x="2621272" y="2233890"/>
                    <a:pt x="2644043" y="2258743"/>
                  </a:cubicBezTo>
                  <a:cubicBezTo>
                    <a:pt x="2646573" y="2261228"/>
                    <a:pt x="2647838" y="2263713"/>
                    <a:pt x="2650368" y="2266198"/>
                  </a:cubicBezTo>
                  <a:cubicBezTo>
                    <a:pt x="2652898" y="2277382"/>
                    <a:pt x="2666814" y="2291051"/>
                    <a:pt x="2644043" y="2298507"/>
                  </a:cubicBezTo>
                  <a:cubicBezTo>
                    <a:pt x="2632657" y="2302235"/>
                    <a:pt x="2625067" y="2307206"/>
                    <a:pt x="2642778" y="2314661"/>
                  </a:cubicBezTo>
                  <a:cubicBezTo>
                    <a:pt x="2656693" y="2320875"/>
                    <a:pt x="2669344" y="2328331"/>
                    <a:pt x="2651633" y="2342000"/>
                  </a:cubicBezTo>
                  <a:cubicBezTo>
                    <a:pt x="2621272" y="2366852"/>
                    <a:pt x="2621272" y="2366852"/>
                    <a:pt x="2630127" y="2401646"/>
                  </a:cubicBezTo>
                  <a:cubicBezTo>
                    <a:pt x="2632657" y="2409102"/>
                    <a:pt x="2632657" y="2417801"/>
                    <a:pt x="2635187" y="2425257"/>
                  </a:cubicBezTo>
                  <a:cubicBezTo>
                    <a:pt x="2608621" y="2426499"/>
                    <a:pt x="2599766" y="2404132"/>
                    <a:pt x="2584585" y="2390463"/>
                  </a:cubicBezTo>
                  <a:cubicBezTo>
                    <a:pt x="2578260" y="2385492"/>
                    <a:pt x="2580790" y="2375551"/>
                    <a:pt x="2587115" y="2370580"/>
                  </a:cubicBezTo>
                  <a:cubicBezTo>
                    <a:pt x="2612416" y="2342000"/>
                    <a:pt x="2580790" y="2330816"/>
                    <a:pt x="2569404" y="2314661"/>
                  </a:cubicBezTo>
                  <a:cubicBezTo>
                    <a:pt x="2580790" y="2293537"/>
                    <a:pt x="2561814" y="2287323"/>
                    <a:pt x="2549163" y="2278625"/>
                  </a:cubicBezTo>
                  <a:cubicBezTo>
                    <a:pt x="2494766" y="2243831"/>
                    <a:pt x="2507417" y="2212765"/>
                    <a:pt x="2554224" y="2182941"/>
                  </a:cubicBezTo>
                  <a:close/>
                  <a:moveTo>
                    <a:pt x="1901236" y="2132911"/>
                  </a:moveTo>
                  <a:cubicBezTo>
                    <a:pt x="1905277" y="2133747"/>
                    <a:pt x="1909495" y="2135769"/>
                    <a:pt x="1913868" y="2139190"/>
                  </a:cubicBezTo>
                  <a:cubicBezTo>
                    <a:pt x="1932611" y="2155365"/>
                    <a:pt x="1946357" y="2144167"/>
                    <a:pt x="1961351" y="2135458"/>
                  </a:cubicBezTo>
                  <a:cubicBezTo>
                    <a:pt x="2018832" y="2159097"/>
                    <a:pt x="2091307" y="2162830"/>
                    <a:pt x="2107551" y="2242458"/>
                  </a:cubicBezTo>
                  <a:cubicBezTo>
                    <a:pt x="2112550" y="2264854"/>
                    <a:pt x="2141290" y="2264854"/>
                    <a:pt x="2155035" y="2279784"/>
                  </a:cubicBezTo>
                  <a:cubicBezTo>
                    <a:pt x="2160034" y="2287249"/>
                    <a:pt x="2160034" y="2293470"/>
                    <a:pt x="2153786" y="2299691"/>
                  </a:cubicBezTo>
                  <a:cubicBezTo>
                    <a:pt x="2158784" y="2304668"/>
                    <a:pt x="2163782" y="2309645"/>
                    <a:pt x="2170030" y="2315866"/>
                  </a:cubicBezTo>
                  <a:cubicBezTo>
                    <a:pt x="2175028" y="2322087"/>
                    <a:pt x="2180027" y="2325819"/>
                    <a:pt x="2185025" y="2330796"/>
                  </a:cubicBezTo>
                  <a:lnTo>
                    <a:pt x="2185029" y="2330796"/>
                  </a:lnTo>
                  <a:lnTo>
                    <a:pt x="2191216" y="2278693"/>
                  </a:lnTo>
                  <a:cubicBezTo>
                    <a:pt x="2209654" y="2235085"/>
                    <a:pt x="2259675" y="2216094"/>
                    <a:pt x="2297830" y="2187960"/>
                  </a:cubicBezTo>
                  <a:cubicBezTo>
                    <a:pt x="2300932" y="2185460"/>
                    <a:pt x="2305895" y="2183584"/>
                    <a:pt x="2310238" y="2182959"/>
                  </a:cubicBezTo>
                  <a:cubicBezTo>
                    <a:pt x="2314581" y="2182334"/>
                    <a:pt x="2318304" y="2182959"/>
                    <a:pt x="2318924" y="2185460"/>
                  </a:cubicBezTo>
                  <a:cubicBezTo>
                    <a:pt x="2361112" y="2249230"/>
                    <a:pt x="2428116" y="2189211"/>
                    <a:pt x="2475268" y="2221721"/>
                  </a:cubicBezTo>
                  <a:cubicBezTo>
                    <a:pt x="2514974" y="2232975"/>
                    <a:pt x="2526141" y="2270487"/>
                    <a:pt x="2548476" y="2299246"/>
                  </a:cubicBezTo>
                  <a:cubicBezTo>
                    <a:pt x="2548476" y="2315501"/>
                    <a:pt x="2538550" y="2326755"/>
                    <a:pt x="2526141" y="2336758"/>
                  </a:cubicBezTo>
                  <a:cubicBezTo>
                    <a:pt x="2502566" y="2358015"/>
                    <a:pt x="2501325" y="2358015"/>
                    <a:pt x="2486435" y="2325505"/>
                  </a:cubicBezTo>
                  <a:cubicBezTo>
                    <a:pt x="2483953" y="2321753"/>
                    <a:pt x="2481472" y="2316752"/>
                    <a:pt x="2478990" y="2311750"/>
                  </a:cubicBezTo>
                  <a:cubicBezTo>
                    <a:pt x="2464100" y="2318002"/>
                    <a:pt x="2470304" y="2341760"/>
                    <a:pt x="2452933" y="2346761"/>
                  </a:cubicBezTo>
                  <a:cubicBezTo>
                    <a:pt x="2439284" y="2334257"/>
                    <a:pt x="2438043" y="2314251"/>
                    <a:pt x="2421912" y="2301747"/>
                  </a:cubicBezTo>
                  <a:cubicBezTo>
                    <a:pt x="2429357" y="2315501"/>
                    <a:pt x="2434320" y="2330506"/>
                    <a:pt x="2425635" y="2343010"/>
                  </a:cubicBezTo>
                  <a:lnTo>
                    <a:pt x="2425158" y="2343490"/>
                  </a:lnTo>
                  <a:lnTo>
                    <a:pt x="2422824" y="2344143"/>
                  </a:lnTo>
                  <a:lnTo>
                    <a:pt x="2420710" y="2347973"/>
                  </a:lnTo>
                  <a:lnTo>
                    <a:pt x="2420361" y="2348325"/>
                  </a:lnTo>
                  <a:cubicBezTo>
                    <a:pt x="2418190" y="2349263"/>
                    <a:pt x="2415708" y="2349263"/>
                    <a:pt x="2413227" y="2348012"/>
                  </a:cubicBezTo>
                  <a:cubicBezTo>
                    <a:pt x="2417569" y="2353014"/>
                    <a:pt x="2419121" y="2351138"/>
                    <a:pt x="2420517" y="2348324"/>
                  </a:cubicBezTo>
                  <a:lnTo>
                    <a:pt x="2420710" y="2347973"/>
                  </a:lnTo>
                  <a:lnTo>
                    <a:pt x="2425158" y="2343490"/>
                  </a:lnTo>
                  <a:lnTo>
                    <a:pt x="2426876" y="2343010"/>
                  </a:lnTo>
                  <a:cubicBezTo>
                    <a:pt x="2438043" y="2336758"/>
                    <a:pt x="2445488" y="2338009"/>
                    <a:pt x="2452933" y="2346761"/>
                  </a:cubicBezTo>
                  <a:cubicBezTo>
                    <a:pt x="2443006" y="2364267"/>
                    <a:pt x="2433080" y="2383023"/>
                    <a:pt x="2423153" y="2401779"/>
                  </a:cubicBezTo>
                  <a:cubicBezTo>
                    <a:pt x="2415708" y="2413033"/>
                    <a:pt x="2393373" y="2420535"/>
                    <a:pt x="2402059" y="2439291"/>
                  </a:cubicBezTo>
                  <a:cubicBezTo>
                    <a:pt x="2419431" y="2470551"/>
                    <a:pt x="2378483" y="2454296"/>
                    <a:pt x="2376002" y="2473052"/>
                  </a:cubicBezTo>
                  <a:cubicBezTo>
                    <a:pt x="2374761" y="2488057"/>
                    <a:pt x="2369798" y="2504312"/>
                    <a:pt x="2347463" y="2513065"/>
                  </a:cubicBezTo>
                  <a:cubicBezTo>
                    <a:pt x="2377243" y="2526819"/>
                    <a:pt x="2399577" y="2521818"/>
                    <a:pt x="2421912" y="2523068"/>
                  </a:cubicBezTo>
                  <a:cubicBezTo>
                    <a:pt x="2384688" y="2554328"/>
                    <a:pt x="2436802" y="2541824"/>
                    <a:pt x="2438043" y="2554328"/>
                  </a:cubicBezTo>
                  <a:cubicBezTo>
                    <a:pt x="2446729" y="2565582"/>
                    <a:pt x="2446729" y="2576835"/>
                    <a:pt x="2438043" y="2586838"/>
                  </a:cubicBezTo>
                  <a:lnTo>
                    <a:pt x="2438043" y="2603094"/>
                  </a:lnTo>
                  <a:lnTo>
                    <a:pt x="2438011" y="2603149"/>
                  </a:lnTo>
                  <a:lnTo>
                    <a:pt x="2441767" y="2614245"/>
                  </a:lnTo>
                  <a:cubicBezTo>
                    <a:pt x="2441826" y="2630746"/>
                    <a:pt x="2429448" y="2648115"/>
                    <a:pt x="2438789" y="2664790"/>
                  </a:cubicBezTo>
                  <a:cubicBezTo>
                    <a:pt x="2445017" y="2675907"/>
                    <a:pt x="2451245" y="2689494"/>
                    <a:pt x="2466192" y="2677142"/>
                  </a:cubicBezTo>
                  <a:cubicBezTo>
                    <a:pt x="2476156" y="2669731"/>
                    <a:pt x="2484875" y="2662320"/>
                    <a:pt x="2494839" y="2669731"/>
                  </a:cubicBezTo>
                  <a:cubicBezTo>
                    <a:pt x="2513523" y="2683318"/>
                    <a:pt x="2532206" y="2690729"/>
                    <a:pt x="2558363" y="2688258"/>
                  </a:cubicBezTo>
                  <a:cubicBezTo>
                    <a:pt x="2575800" y="2687023"/>
                    <a:pt x="2591992" y="2711727"/>
                    <a:pt x="2614412" y="2711727"/>
                  </a:cubicBezTo>
                  <a:cubicBezTo>
                    <a:pt x="2611921" y="2720373"/>
                    <a:pt x="2609430" y="2729019"/>
                    <a:pt x="2606939" y="2737665"/>
                  </a:cubicBezTo>
                  <a:cubicBezTo>
                    <a:pt x="2603202" y="2743841"/>
                    <a:pt x="2599466" y="2750017"/>
                    <a:pt x="2595729" y="2756193"/>
                  </a:cubicBezTo>
                  <a:cubicBezTo>
                    <a:pt x="2589501" y="2762369"/>
                    <a:pt x="2584519" y="2767309"/>
                    <a:pt x="2579537" y="2772250"/>
                  </a:cubicBezTo>
                  <a:cubicBezTo>
                    <a:pt x="2567081" y="2777191"/>
                    <a:pt x="2554626" y="2782131"/>
                    <a:pt x="2542170" y="2785837"/>
                  </a:cubicBezTo>
                  <a:cubicBezTo>
                    <a:pt x="2529715" y="2789542"/>
                    <a:pt x="2520996" y="2795718"/>
                    <a:pt x="2517259" y="2811775"/>
                  </a:cubicBezTo>
                  <a:cubicBezTo>
                    <a:pt x="2513523" y="2829068"/>
                    <a:pt x="2503558" y="2845125"/>
                    <a:pt x="2496085" y="2861182"/>
                  </a:cubicBezTo>
                  <a:cubicBezTo>
                    <a:pt x="2494839" y="2863652"/>
                    <a:pt x="2486120" y="2866123"/>
                    <a:pt x="2482384" y="2863652"/>
                  </a:cubicBezTo>
                  <a:cubicBezTo>
                    <a:pt x="2478647" y="2862417"/>
                    <a:pt x="2472419" y="2857477"/>
                    <a:pt x="2472419" y="2853771"/>
                  </a:cubicBezTo>
                  <a:cubicBezTo>
                    <a:pt x="2472419" y="2838949"/>
                    <a:pt x="2476156" y="2824127"/>
                    <a:pt x="2478647" y="2804364"/>
                  </a:cubicBezTo>
                  <a:cubicBezTo>
                    <a:pt x="2428825" y="2804364"/>
                    <a:pt x="2381494" y="2804364"/>
                    <a:pt x="2335408" y="2804364"/>
                  </a:cubicBezTo>
                  <a:cubicBezTo>
                    <a:pt x="2319216" y="2804364"/>
                    <a:pt x="2303024" y="2804673"/>
                    <a:pt x="2287299" y="2802975"/>
                  </a:cubicBezTo>
                  <a:lnTo>
                    <a:pt x="2275664" y="2799525"/>
                  </a:lnTo>
                  <a:lnTo>
                    <a:pt x="2244475" y="2796906"/>
                  </a:lnTo>
                  <a:cubicBezTo>
                    <a:pt x="2222140" y="2796906"/>
                    <a:pt x="2199805" y="2800657"/>
                    <a:pt x="2182434" y="2781901"/>
                  </a:cubicBezTo>
                  <a:cubicBezTo>
                    <a:pt x="2166303" y="2759394"/>
                    <a:pt x="2166303" y="2738137"/>
                    <a:pt x="2189878" y="2720631"/>
                  </a:cubicBezTo>
                  <a:lnTo>
                    <a:pt x="2206082" y="2713585"/>
                  </a:lnTo>
                  <a:lnTo>
                    <a:pt x="2204719" y="2713040"/>
                  </a:lnTo>
                  <a:lnTo>
                    <a:pt x="2192360" y="2718130"/>
                  </a:lnTo>
                  <a:cubicBezTo>
                    <a:pt x="2162580" y="2715630"/>
                    <a:pt x="2155135" y="2694373"/>
                    <a:pt x="2152654" y="2669365"/>
                  </a:cubicBezTo>
                  <a:cubicBezTo>
                    <a:pt x="2151413" y="2646858"/>
                    <a:pt x="2139005" y="2635604"/>
                    <a:pt x="2120392" y="2629352"/>
                  </a:cubicBezTo>
                  <a:cubicBezTo>
                    <a:pt x="2107984" y="2621850"/>
                    <a:pt x="2098058" y="2610596"/>
                    <a:pt x="2093094" y="2595591"/>
                  </a:cubicBezTo>
                  <a:cubicBezTo>
                    <a:pt x="2088131" y="2576835"/>
                    <a:pt x="2093094" y="2559330"/>
                    <a:pt x="2101780" y="2543074"/>
                  </a:cubicBezTo>
                  <a:cubicBezTo>
                    <a:pt x="2104262" y="2536822"/>
                    <a:pt x="2107984" y="2529320"/>
                    <a:pt x="2110466" y="2524318"/>
                  </a:cubicBezTo>
                  <a:cubicBezTo>
                    <a:pt x="2119772" y="2502749"/>
                    <a:pt x="2113025" y="2481180"/>
                    <a:pt x="2112734" y="2460138"/>
                  </a:cubicBezTo>
                  <a:lnTo>
                    <a:pt x="2114189" y="2448881"/>
                  </a:lnTo>
                  <a:lnTo>
                    <a:pt x="2087089" y="2472167"/>
                  </a:lnTo>
                  <a:cubicBezTo>
                    <a:pt x="2080685" y="2484143"/>
                    <a:pt x="2080061" y="2498762"/>
                    <a:pt x="2087558" y="2517425"/>
                  </a:cubicBezTo>
                  <a:cubicBezTo>
                    <a:pt x="2100054" y="2547286"/>
                    <a:pt x="2080061" y="2559728"/>
                    <a:pt x="2057569" y="2569681"/>
                  </a:cubicBezTo>
                  <a:cubicBezTo>
                    <a:pt x="2051321" y="2575902"/>
                    <a:pt x="2046322" y="2580879"/>
                    <a:pt x="2042574" y="2585856"/>
                  </a:cubicBezTo>
                  <a:cubicBezTo>
                    <a:pt x="2042574" y="2590832"/>
                    <a:pt x="2042574" y="2597053"/>
                    <a:pt x="2042574" y="2602030"/>
                  </a:cubicBezTo>
                  <a:cubicBezTo>
                    <a:pt x="2046322" y="2608251"/>
                    <a:pt x="2052570" y="2613228"/>
                    <a:pt x="2057569" y="2618205"/>
                  </a:cubicBezTo>
                  <a:cubicBezTo>
                    <a:pt x="2067565" y="2616960"/>
                    <a:pt x="2078811" y="2600786"/>
                    <a:pt x="2090057" y="2618205"/>
                  </a:cubicBezTo>
                  <a:cubicBezTo>
                    <a:pt x="2093806" y="2621937"/>
                    <a:pt x="2095056" y="2624426"/>
                    <a:pt x="2093806" y="2629402"/>
                  </a:cubicBezTo>
                  <a:cubicBezTo>
                    <a:pt x="2092557" y="2631891"/>
                    <a:pt x="2091307" y="2634379"/>
                    <a:pt x="2090057" y="2634379"/>
                  </a:cubicBezTo>
                  <a:cubicBezTo>
                    <a:pt x="2073813" y="2651798"/>
                    <a:pt x="2055069" y="2631891"/>
                    <a:pt x="2037575" y="2638112"/>
                  </a:cubicBezTo>
                  <a:cubicBezTo>
                    <a:pt x="2030078" y="2641844"/>
                    <a:pt x="2027579" y="2630647"/>
                    <a:pt x="2023830" y="2623181"/>
                  </a:cubicBezTo>
                  <a:cubicBezTo>
                    <a:pt x="2020081" y="2610739"/>
                    <a:pt x="2013834" y="2598298"/>
                    <a:pt x="2008835" y="2585856"/>
                  </a:cubicBezTo>
                  <a:cubicBezTo>
                    <a:pt x="2008835" y="2583367"/>
                    <a:pt x="2008835" y="2579635"/>
                    <a:pt x="2008835" y="2575902"/>
                  </a:cubicBezTo>
                  <a:cubicBezTo>
                    <a:pt x="1967599" y="2531111"/>
                    <a:pt x="1965100" y="2486320"/>
                    <a:pt x="2021331" y="2425355"/>
                  </a:cubicBezTo>
                  <a:cubicBezTo>
                    <a:pt x="1995090" y="2444018"/>
                    <a:pt x="1992591" y="2453971"/>
                    <a:pt x="1988842" y="2462680"/>
                  </a:cubicBezTo>
                  <a:cubicBezTo>
                    <a:pt x="1983844" y="2471390"/>
                    <a:pt x="1985093" y="2483832"/>
                    <a:pt x="1976346" y="2491297"/>
                  </a:cubicBezTo>
                  <a:cubicBezTo>
                    <a:pt x="1965100" y="2500006"/>
                    <a:pt x="1952604" y="2501250"/>
                    <a:pt x="1940109" y="2504983"/>
                  </a:cubicBezTo>
                  <a:cubicBezTo>
                    <a:pt x="1936360" y="2504983"/>
                    <a:pt x="1932611" y="2506227"/>
                    <a:pt x="1930112" y="2506227"/>
                  </a:cubicBezTo>
                  <a:cubicBezTo>
                    <a:pt x="1916367" y="2518669"/>
                    <a:pt x="1902622" y="2531111"/>
                    <a:pt x="1888876" y="2542309"/>
                  </a:cubicBezTo>
                  <a:cubicBezTo>
                    <a:pt x="1876380" y="2552262"/>
                    <a:pt x="1871382" y="2560972"/>
                    <a:pt x="1876380" y="2575902"/>
                  </a:cubicBezTo>
                  <a:cubicBezTo>
                    <a:pt x="1878879" y="2583367"/>
                    <a:pt x="1873881" y="2594565"/>
                    <a:pt x="1865134" y="2590832"/>
                  </a:cubicBezTo>
                  <a:cubicBezTo>
                    <a:pt x="1836394" y="2582123"/>
                    <a:pt x="1823898" y="2609495"/>
                    <a:pt x="1802656" y="2616960"/>
                  </a:cubicBezTo>
                  <a:cubicBezTo>
                    <a:pt x="1795158" y="2619449"/>
                    <a:pt x="1783912" y="2624426"/>
                    <a:pt x="1781413" y="2620693"/>
                  </a:cubicBezTo>
                  <a:cubicBezTo>
                    <a:pt x="1770167" y="2609495"/>
                    <a:pt x="1783912" y="2603274"/>
                    <a:pt x="1791409" y="2599542"/>
                  </a:cubicBezTo>
                  <a:cubicBezTo>
                    <a:pt x="1815151" y="2590832"/>
                    <a:pt x="1803905" y="2553507"/>
                    <a:pt x="1833895" y="2548530"/>
                  </a:cubicBezTo>
                  <a:cubicBezTo>
                    <a:pt x="1841392" y="2547286"/>
                    <a:pt x="1838893" y="2537332"/>
                    <a:pt x="1837644" y="2528623"/>
                  </a:cubicBezTo>
                  <a:cubicBezTo>
                    <a:pt x="1835144" y="2512448"/>
                    <a:pt x="1833895" y="2497518"/>
                    <a:pt x="1833895" y="2481343"/>
                  </a:cubicBezTo>
                  <a:cubicBezTo>
                    <a:pt x="1833895" y="2457704"/>
                    <a:pt x="1833895" y="2457704"/>
                    <a:pt x="1871382" y="2450238"/>
                  </a:cubicBezTo>
                  <a:cubicBezTo>
                    <a:pt x="1880129" y="2447750"/>
                    <a:pt x="1888876" y="2442773"/>
                    <a:pt x="1885128" y="2435308"/>
                  </a:cubicBezTo>
                  <a:cubicBezTo>
                    <a:pt x="1882628" y="2430331"/>
                    <a:pt x="1872632" y="2429087"/>
                    <a:pt x="1865134" y="2426599"/>
                  </a:cubicBezTo>
                  <a:cubicBezTo>
                    <a:pt x="1860136" y="2425355"/>
                    <a:pt x="1855138" y="2426599"/>
                    <a:pt x="1848890" y="2426599"/>
                  </a:cubicBezTo>
                  <a:lnTo>
                    <a:pt x="1847932" y="2422172"/>
                  </a:lnTo>
                  <a:lnTo>
                    <a:pt x="1847141" y="2425957"/>
                  </a:lnTo>
                  <a:cubicBezTo>
                    <a:pt x="1843402" y="2424702"/>
                    <a:pt x="1838417" y="2422192"/>
                    <a:pt x="1833432" y="2420937"/>
                  </a:cubicBezTo>
                  <a:cubicBezTo>
                    <a:pt x="1808509" y="2413407"/>
                    <a:pt x="1789816" y="2444781"/>
                    <a:pt x="1761153" y="2428467"/>
                  </a:cubicBezTo>
                  <a:cubicBezTo>
                    <a:pt x="1739968" y="2415917"/>
                    <a:pt x="1712552" y="2415917"/>
                    <a:pt x="1687628" y="2409642"/>
                  </a:cubicBezTo>
                  <a:cubicBezTo>
                    <a:pt x="1696352" y="2438506"/>
                    <a:pt x="1729999" y="2439761"/>
                    <a:pt x="1747445" y="2468625"/>
                  </a:cubicBezTo>
                  <a:cubicBezTo>
                    <a:pt x="1685136" y="2486195"/>
                    <a:pt x="1630303" y="2508784"/>
                    <a:pt x="1572979" y="2536393"/>
                  </a:cubicBezTo>
                  <a:cubicBezTo>
                    <a:pt x="1567994" y="2507529"/>
                    <a:pt x="1584194" y="2483685"/>
                    <a:pt x="1569240" y="2456076"/>
                  </a:cubicBezTo>
                  <a:cubicBezTo>
                    <a:pt x="1553040" y="2447291"/>
                    <a:pt x="1538085" y="2472390"/>
                    <a:pt x="1516900" y="2466115"/>
                  </a:cubicBezTo>
                  <a:cubicBezTo>
                    <a:pt x="1500700" y="2462350"/>
                    <a:pt x="1482007" y="2468625"/>
                    <a:pt x="1468299" y="2486195"/>
                  </a:cubicBezTo>
                  <a:cubicBezTo>
                    <a:pt x="1462068" y="2491215"/>
                    <a:pt x="1444621" y="2497489"/>
                    <a:pt x="1440883" y="2493724"/>
                  </a:cubicBezTo>
                  <a:cubicBezTo>
                    <a:pt x="1410974" y="2466115"/>
                    <a:pt x="1362373" y="2471135"/>
                    <a:pt x="1339941" y="2433486"/>
                  </a:cubicBezTo>
                  <a:cubicBezTo>
                    <a:pt x="1338695" y="2430977"/>
                    <a:pt x="1337449" y="2428467"/>
                    <a:pt x="1337449" y="2425957"/>
                  </a:cubicBezTo>
                  <a:cubicBezTo>
                    <a:pt x="1351157" y="2402112"/>
                    <a:pt x="1332464" y="2382033"/>
                    <a:pt x="1331218" y="2359444"/>
                  </a:cubicBezTo>
                  <a:cubicBezTo>
                    <a:pt x="1329972" y="2351914"/>
                    <a:pt x="1320002" y="2350659"/>
                    <a:pt x="1311279" y="2351914"/>
                  </a:cubicBezTo>
                  <a:cubicBezTo>
                    <a:pt x="1292586" y="2353169"/>
                    <a:pt x="1291340" y="2343129"/>
                    <a:pt x="1297571" y="2328070"/>
                  </a:cubicBezTo>
                  <a:cubicBezTo>
                    <a:pt x="1300063" y="2318030"/>
                    <a:pt x="1302555" y="2307991"/>
                    <a:pt x="1303802" y="2297951"/>
                  </a:cubicBezTo>
                  <a:cubicBezTo>
                    <a:pt x="1329972" y="2300461"/>
                    <a:pt x="1352403" y="2307991"/>
                    <a:pt x="1368604" y="2329325"/>
                  </a:cubicBezTo>
                  <a:cubicBezTo>
                    <a:pt x="1366111" y="2331835"/>
                    <a:pt x="1364865" y="2334345"/>
                    <a:pt x="1363619" y="2338110"/>
                  </a:cubicBezTo>
                  <a:lnTo>
                    <a:pt x="1367357" y="2334345"/>
                  </a:lnTo>
                  <a:lnTo>
                    <a:pt x="1368604" y="2329325"/>
                  </a:lnTo>
                  <a:cubicBezTo>
                    <a:pt x="1373588" y="2329325"/>
                    <a:pt x="1378573" y="2329325"/>
                    <a:pt x="1383558" y="2329325"/>
                  </a:cubicBezTo>
                  <a:cubicBezTo>
                    <a:pt x="1415959" y="2326815"/>
                    <a:pt x="1401004" y="2286656"/>
                    <a:pt x="1422190" y="2279127"/>
                  </a:cubicBezTo>
                  <a:cubicBezTo>
                    <a:pt x="1449606" y="2269087"/>
                    <a:pt x="1478268" y="2230183"/>
                    <a:pt x="1504438" y="2280382"/>
                  </a:cubicBezTo>
                  <a:cubicBezTo>
                    <a:pt x="1505684" y="2286656"/>
                    <a:pt x="1500700" y="2287911"/>
                    <a:pt x="1496961" y="2292931"/>
                  </a:cubicBezTo>
                  <a:cubicBezTo>
                    <a:pt x="1501946" y="2294186"/>
                    <a:pt x="1505684" y="2291676"/>
                    <a:pt x="1505684" y="2285401"/>
                  </a:cubicBezTo>
                  <a:cubicBezTo>
                    <a:pt x="1510669" y="2266577"/>
                    <a:pt x="1504438" y="2237713"/>
                    <a:pt x="1530608" y="2233948"/>
                  </a:cubicBezTo>
                  <a:cubicBezTo>
                    <a:pt x="1559271" y="2228928"/>
                    <a:pt x="1546809" y="2264067"/>
                    <a:pt x="1560517" y="2274107"/>
                  </a:cubicBezTo>
                  <a:cubicBezTo>
                    <a:pt x="1533101" y="2207594"/>
                    <a:pt x="1574225" y="2187515"/>
                    <a:pt x="1627811" y="2174965"/>
                  </a:cubicBezTo>
                  <a:cubicBezTo>
                    <a:pt x="1665197" y="2177475"/>
                    <a:pt x="1665197" y="2198809"/>
                    <a:pt x="1650243" y="2223908"/>
                  </a:cubicBezTo>
                  <a:cubicBezTo>
                    <a:pt x="1637781" y="2245243"/>
                    <a:pt x="1624073" y="2264067"/>
                    <a:pt x="1637781" y="2295441"/>
                  </a:cubicBezTo>
                  <a:cubicBezTo>
                    <a:pt x="1671428" y="2238027"/>
                    <a:pt x="1702972" y="2261792"/>
                    <a:pt x="1735042" y="2282029"/>
                  </a:cubicBezTo>
                  <a:lnTo>
                    <a:pt x="1766672" y="2297600"/>
                  </a:lnTo>
                  <a:lnTo>
                    <a:pt x="1772041" y="2253500"/>
                  </a:lnTo>
                  <a:cubicBezTo>
                    <a:pt x="1777977" y="2240281"/>
                    <a:pt x="1788910" y="2230016"/>
                    <a:pt x="1807654" y="2225039"/>
                  </a:cubicBezTo>
                  <a:cubicBezTo>
                    <a:pt x="1848890" y="2216330"/>
                    <a:pt x="1858886" y="2183981"/>
                    <a:pt x="1870132" y="2151632"/>
                  </a:cubicBezTo>
                  <a:cubicBezTo>
                    <a:pt x="1878567" y="2138568"/>
                    <a:pt x="1889111" y="2130403"/>
                    <a:pt x="1901236" y="2132911"/>
                  </a:cubicBezTo>
                  <a:close/>
                  <a:moveTo>
                    <a:pt x="777619" y="1310663"/>
                  </a:moveTo>
                  <a:lnTo>
                    <a:pt x="778692" y="1310922"/>
                  </a:lnTo>
                  <a:lnTo>
                    <a:pt x="777486" y="1310922"/>
                  </a:lnTo>
                  <a:lnTo>
                    <a:pt x="777619" y="1310663"/>
                  </a:lnTo>
                  <a:close/>
                  <a:moveTo>
                    <a:pt x="774470" y="1270355"/>
                  </a:moveTo>
                  <a:cubicBezTo>
                    <a:pt x="779899" y="1270194"/>
                    <a:pt x="784723" y="1270840"/>
                    <a:pt x="787136" y="1273426"/>
                  </a:cubicBezTo>
                  <a:cubicBezTo>
                    <a:pt x="791358" y="1279891"/>
                    <a:pt x="789850" y="1286356"/>
                    <a:pt x="786834" y="1292659"/>
                  </a:cubicBezTo>
                  <a:lnTo>
                    <a:pt x="777619" y="1310663"/>
                  </a:lnTo>
                  <a:lnTo>
                    <a:pt x="759996" y="1306397"/>
                  </a:lnTo>
                  <a:cubicBezTo>
                    <a:pt x="754568" y="1303488"/>
                    <a:pt x="750346" y="1298639"/>
                    <a:pt x="748537" y="1290235"/>
                  </a:cubicBezTo>
                  <a:cubicBezTo>
                    <a:pt x="747331" y="1282477"/>
                    <a:pt x="748537" y="1272133"/>
                    <a:pt x="758187" y="1272133"/>
                  </a:cubicBezTo>
                  <a:cubicBezTo>
                    <a:pt x="763012" y="1271487"/>
                    <a:pt x="769042" y="1270517"/>
                    <a:pt x="774470" y="1270355"/>
                  </a:cubicBezTo>
                  <a:close/>
                  <a:moveTo>
                    <a:pt x="748398" y="1192370"/>
                  </a:moveTo>
                  <a:cubicBezTo>
                    <a:pt x="750993" y="1191922"/>
                    <a:pt x="753435" y="1191922"/>
                    <a:pt x="754046" y="1192519"/>
                  </a:cubicBezTo>
                  <a:cubicBezTo>
                    <a:pt x="758930" y="1194908"/>
                    <a:pt x="760151" y="1200881"/>
                    <a:pt x="760151" y="1205660"/>
                  </a:cubicBezTo>
                  <a:cubicBezTo>
                    <a:pt x="762594" y="1239109"/>
                    <a:pt x="738171" y="1245082"/>
                    <a:pt x="708864" y="1243887"/>
                  </a:cubicBezTo>
                  <a:cubicBezTo>
                    <a:pt x="719854" y="1227163"/>
                    <a:pt x="729623" y="1210438"/>
                    <a:pt x="741834" y="1194908"/>
                  </a:cubicBezTo>
                  <a:cubicBezTo>
                    <a:pt x="743056" y="1193714"/>
                    <a:pt x="745803" y="1192818"/>
                    <a:pt x="748398" y="1192370"/>
                  </a:cubicBezTo>
                  <a:close/>
                  <a:moveTo>
                    <a:pt x="806509" y="1114390"/>
                  </a:moveTo>
                  <a:cubicBezTo>
                    <a:pt x="795096" y="1133526"/>
                    <a:pt x="790024" y="1153937"/>
                    <a:pt x="788756" y="1176900"/>
                  </a:cubicBezTo>
                  <a:cubicBezTo>
                    <a:pt x="788756" y="1183279"/>
                    <a:pt x="782415" y="1184555"/>
                    <a:pt x="778611" y="1178176"/>
                  </a:cubicBezTo>
                  <a:cubicBezTo>
                    <a:pt x="776074" y="1175625"/>
                    <a:pt x="776074" y="1167970"/>
                    <a:pt x="774806" y="1164143"/>
                  </a:cubicBezTo>
                  <a:cubicBezTo>
                    <a:pt x="776074" y="1124596"/>
                    <a:pt x="776074" y="1124596"/>
                    <a:pt x="806509" y="1114390"/>
                  </a:cubicBezTo>
                  <a:close/>
                  <a:moveTo>
                    <a:pt x="1033074" y="1037458"/>
                  </a:moveTo>
                  <a:lnTo>
                    <a:pt x="1040499" y="1044930"/>
                  </a:lnTo>
                  <a:lnTo>
                    <a:pt x="1040685" y="1044834"/>
                  </a:lnTo>
                  <a:cubicBezTo>
                    <a:pt x="1043221" y="1044979"/>
                    <a:pt x="1045757" y="1046425"/>
                    <a:pt x="1048294" y="1048738"/>
                  </a:cubicBezTo>
                  <a:cubicBezTo>
                    <a:pt x="1054634" y="1053366"/>
                    <a:pt x="1059707" y="1057993"/>
                    <a:pt x="1064779" y="1063777"/>
                  </a:cubicBezTo>
                  <a:lnTo>
                    <a:pt x="1051651" y="1063777"/>
                  </a:lnTo>
                  <a:lnTo>
                    <a:pt x="1062991" y="1068922"/>
                  </a:lnTo>
                  <a:lnTo>
                    <a:pt x="1062991" y="1064935"/>
                  </a:lnTo>
                  <a:cubicBezTo>
                    <a:pt x="1083750" y="1064935"/>
                    <a:pt x="1104509" y="1066195"/>
                    <a:pt x="1124048" y="1067454"/>
                  </a:cubicBezTo>
                  <a:cubicBezTo>
                    <a:pt x="1128932" y="1068713"/>
                    <a:pt x="1132596" y="1073750"/>
                    <a:pt x="1133817" y="1078787"/>
                  </a:cubicBezTo>
                  <a:cubicBezTo>
                    <a:pt x="1136259" y="1082565"/>
                    <a:pt x="1132596" y="1087602"/>
                    <a:pt x="1126490" y="1087602"/>
                  </a:cubicBezTo>
                  <a:cubicBezTo>
                    <a:pt x="1111836" y="1088861"/>
                    <a:pt x="1113057" y="1100195"/>
                    <a:pt x="1109394" y="1110269"/>
                  </a:cubicBezTo>
                  <a:cubicBezTo>
                    <a:pt x="1103288" y="1124121"/>
                    <a:pt x="1098404" y="1114047"/>
                    <a:pt x="1092298" y="1109010"/>
                  </a:cubicBezTo>
                  <a:cubicBezTo>
                    <a:pt x="1086803" y="1104602"/>
                    <a:pt x="1081918" y="1104917"/>
                    <a:pt x="1077186" y="1106649"/>
                  </a:cubicBezTo>
                  <a:lnTo>
                    <a:pt x="1064770" y="1112018"/>
                  </a:lnTo>
                  <a:lnTo>
                    <a:pt x="1064770" y="1118602"/>
                  </a:lnTo>
                  <a:lnTo>
                    <a:pt x="994607" y="1118602"/>
                  </a:lnTo>
                  <a:cubicBezTo>
                    <a:pt x="1009915" y="1099310"/>
                    <a:pt x="1021396" y="1083877"/>
                    <a:pt x="1032878" y="1069729"/>
                  </a:cubicBezTo>
                  <a:lnTo>
                    <a:pt x="1045997" y="1063777"/>
                  </a:lnTo>
                  <a:lnTo>
                    <a:pt x="1033076" y="1063777"/>
                  </a:lnTo>
                  <a:lnTo>
                    <a:pt x="1033076" y="1052769"/>
                  </a:lnTo>
                  <a:lnTo>
                    <a:pt x="1033074" y="1052769"/>
                  </a:lnTo>
                  <a:lnTo>
                    <a:pt x="1033074" y="1037458"/>
                  </a:lnTo>
                  <a:close/>
                  <a:moveTo>
                    <a:pt x="1000103" y="1037456"/>
                  </a:moveTo>
                  <a:cubicBezTo>
                    <a:pt x="1004813" y="1037456"/>
                    <a:pt x="1009523" y="1037456"/>
                    <a:pt x="1015410" y="1037456"/>
                  </a:cubicBezTo>
                  <a:cubicBezTo>
                    <a:pt x="1014232" y="1045214"/>
                    <a:pt x="1015410" y="1058143"/>
                    <a:pt x="1007168" y="1058143"/>
                  </a:cubicBezTo>
                  <a:cubicBezTo>
                    <a:pt x="1000103" y="1058143"/>
                    <a:pt x="1001281" y="1045214"/>
                    <a:pt x="1000103" y="1037456"/>
                  </a:cubicBezTo>
                  <a:close/>
                  <a:moveTo>
                    <a:pt x="925390" y="1027798"/>
                  </a:moveTo>
                  <a:cubicBezTo>
                    <a:pt x="931414" y="1025524"/>
                    <a:pt x="940925" y="1028254"/>
                    <a:pt x="954875" y="1035533"/>
                  </a:cubicBezTo>
                  <a:cubicBezTo>
                    <a:pt x="952339" y="1052517"/>
                    <a:pt x="948534" y="1070715"/>
                    <a:pt x="947266" y="1087700"/>
                  </a:cubicBezTo>
                  <a:cubicBezTo>
                    <a:pt x="945998" y="1101045"/>
                    <a:pt x="945998" y="1113177"/>
                    <a:pt x="926976" y="1110751"/>
                  </a:cubicBezTo>
                  <a:cubicBezTo>
                    <a:pt x="910490" y="1108324"/>
                    <a:pt x="907953" y="1094979"/>
                    <a:pt x="906685" y="1081634"/>
                  </a:cubicBezTo>
                  <a:cubicBezTo>
                    <a:pt x="920635" y="1074355"/>
                    <a:pt x="918099" y="1062223"/>
                    <a:pt x="916830" y="1050091"/>
                  </a:cubicBezTo>
                  <a:cubicBezTo>
                    <a:pt x="916830" y="1037352"/>
                    <a:pt x="919367" y="1030073"/>
                    <a:pt x="925390" y="1027798"/>
                  </a:cubicBezTo>
                  <a:close/>
                  <a:moveTo>
                    <a:pt x="804480" y="1010590"/>
                  </a:moveTo>
                  <a:cubicBezTo>
                    <a:pt x="823025" y="1017917"/>
                    <a:pt x="842808" y="1025244"/>
                    <a:pt x="863826" y="1033792"/>
                  </a:cubicBezTo>
                  <a:cubicBezTo>
                    <a:pt x="872481" y="1049667"/>
                    <a:pt x="850226" y="1064321"/>
                    <a:pt x="853935" y="1081417"/>
                  </a:cubicBezTo>
                  <a:cubicBezTo>
                    <a:pt x="844044" y="1091186"/>
                    <a:pt x="832916" y="1091186"/>
                    <a:pt x="823025" y="1081417"/>
                  </a:cubicBezTo>
                  <a:lnTo>
                    <a:pt x="823025" y="1066763"/>
                  </a:lnTo>
                  <a:cubicBezTo>
                    <a:pt x="814371" y="1058215"/>
                    <a:pt x="798298" y="1061878"/>
                    <a:pt x="792116" y="1050888"/>
                  </a:cubicBezTo>
                  <a:cubicBezTo>
                    <a:pt x="785934" y="1050888"/>
                    <a:pt x="780988" y="1050888"/>
                    <a:pt x="776043" y="1050888"/>
                  </a:cubicBezTo>
                  <a:cubicBezTo>
                    <a:pt x="776043" y="1046003"/>
                    <a:pt x="774806" y="1039898"/>
                    <a:pt x="776043" y="1035013"/>
                  </a:cubicBezTo>
                  <a:cubicBezTo>
                    <a:pt x="780988" y="1010590"/>
                    <a:pt x="787170" y="1004484"/>
                    <a:pt x="804480" y="1010590"/>
                  </a:cubicBezTo>
                  <a:close/>
                  <a:moveTo>
                    <a:pt x="1016522" y="121"/>
                  </a:moveTo>
                  <a:cubicBezTo>
                    <a:pt x="1021496" y="-1131"/>
                    <a:pt x="1028957" y="7631"/>
                    <a:pt x="1035175" y="12638"/>
                  </a:cubicBezTo>
                  <a:cubicBezTo>
                    <a:pt x="1045123" y="8883"/>
                    <a:pt x="1055071" y="8883"/>
                    <a:pt x="1065019" y="5128"/>
                  </a:cubicBezTo>
                  <a:cubicBezTo>
                    <a:pt x="1077455" y="-1131"/>
                    <a:pt x="1089890" y="-1131"/>
                    <a:pt x="1098595" y="12638"/>
                  </a:cubicBezTo>
                  <a:cubicBezTo>
                    <a:pt x="1096108" y="15141"/>
                    <a:pt x="1094864" y="16393"/>
                    <a:pt x="1091134" y="18896"/>
                  </a:cubicBezTo>
                  <a:cubicBezTo>
                    <a:pt x="1091134" y="17644"/>
                    <a:pt x="1096108" y="20148"/>
                    <a:pt x="1096108" y="18896"/>
                  </a:cubicBezTo>
                  <a:cubicBezTo>
                    <a:pt x="1093621" y="16393"/>
                    <a:pt x="1094864" y="13889"/>
                    <a:pt x="1098595" y="12638"/>
                  </a:cubicBezTo>
                  <a:cubicBezTo>
                    <a:pt x="1127196" y="25154"/>
                    <a:pt x="1152067" y="42678"/>
                    <a:pt x="1183155" y="46433"/>
                  </a:cubicBezTo>
                  <a:cubicBezTo>
                    <a:pt x="1193103" y="46433"/>
                    <a:pt x="1204295" y="53943"/>
                    <a:pt x="1208026" y="61453"/>
                  </a:cubicBezTo>
                  <a:cubicBezTo>
                    <a:pt x="1227922" y="95248"/>
                    <a:pt x="1259010" y="92744"/>
                    <a:pt x="1290099" y="92744"/>
                  </a:cubicBezTo>
                  <a:cubicBezTo>
                    <a:pt x="1268959" y="135301"/>
                    <a:pt x="1230409" y="127791"/>
                    <a:pt x="1195590" y="124036"/>
                  </a:cubicBezTo>
                  <a:cubicBezTo>
                    <a:pt x="1159528" y="119029"/>
                    <a:pt x="1144605" y="131546"/>
                    <a:pt x="1150823" y="170348"/>
                  </a:cubicBezTo>
                  <a:cubicBezTo>
                    <a:pt x="1152067" y="184116"/>
                    <a:pt x="1135901" y="201639"/>
                    <a:pt x="1120978" y="195381"/>
                  </a:cubicBezTo>
                  <a:cubicBezTo>
                    <a:pt x="1099838" y="186619"/>
                    <a:pt x="1084916" y="175354"/>
                    <a:pt x="1076211" y="209149"/>
                  </a:cubicBezTo>
                  <a:cubicBezTo>
                    <a:pt x="1072481" y="222918"/>
                    <a:pt x="1053828" y="222918"/>
                    <a:pt x="1041392" y="214156"/>
                  </a:cubicBezTo>
                  <a:cubicBezTo>
                    <a:pt x="1025226" y="204143"/>
                    <a:pt x="1001599" y="194129"/>
                    <a:pt x="1020252" y="166593"/>
                  </a:cubicBezTo>
                  <a:cubicBezTo>
                    <a:pt x="1021496" y="165341"/>
                    <a:pt x="1015278" y="159083"/>
                    <a:pt x="1011548" y="157831"/>
                  </a:cubicBezTo>
                  <a:cubicBezTo>
                    <a:pt x="1002843" y="152824"/>
                    <a:pt x="990407" y="149069"/>
                    <a:pt x="995382" y="136553"/>
                  </a:cubicBezTo>
                  <a:cubicBezTo>
                    <a:pt x="999112" y="124036"/>
                    <a:pt x="1012791" y="131546"/>
                    <a:pt x="1022739" y="131546"/>
                  </a:cubicBezTo>
                  <a:cubicBezTo>
                    <a:pt x="1037662" y="131546"/>
                    <a:pt x="1045123" y="121533"/>
                    <a:pt x="1050097" y="107764"/>
                  </a:cubicBezTo>
                  <a:cubicBezTo>
                    <a:pt x="1019009" y="90241"/>
                    <a:pt x="987920" y="75221"/>
                    <a:pt x="951858" y="99003"/>
                  </a:cubicBezTo>
                  <a:cubicBezTo>
                    <a:pt x="945640" y="102758"/>
                    <a:pt x="933205" y="95248"/>
                    <a:pt x="923257" y="92744"/>
                  </a:cubicBezTo>
                  <a:cubicBezTo>
                    <a:pt x="920770" y="97751"/>
                    <a:pt x="920770" y="102758"/>
                    <a:pt x="919526" y="107764"/>
                  </a:cubicBezTo>
                  <a:cubicBezTo>
                    <a:pt x="917039" y="111519"/>
                    <a:pt x="912065" y="116526"/>
                    <a:pt x="908334" y="116526"/>
                  </a:cubicBezTo>
                  <a:cubicBezTo>
                    <a:pt x="903360" y="116526"/>
                    <a:pt x="897143" y="111519"/>
                    <a:pt x="895899" y="107764"/>
                  </a:cubicBezTo>
                  <a:cubicBezTo>
                    <a:pt x="884707" y="73969"/>
                    <a:pt x="903360" y="47684"/>
                    <a:pt x="918283" y="20148"/>
                  </a:cubicBezTo>
                  <a:cubicBezTo>
                    <a:pt x="919526" y="18896"/>
                    <a:pt x="922013" y="16393"/>
                    <a:pt x="924500" y="16393"/>
                  </a:cubicBezTo>
                  <a:cubicBezTo>
                    <a:pt x="954345" y="10134"/>
                    <a:pt x="985433" y="2624"/>
                    <a:pt x="1016522" y="121"/>
                  </a:cubicBezTo>
                  <a:close/>
                </a:path>
              </a:pathLst>
            </a:custGeom>
            <a:solidFill>
              <a:srgbClr val="20A1A5">
                <a:alpha val="49800"/>
              </a:srgbClr>
            </a:solidFill>
            <a:ln>
              <a:noFill/>
            </a:ln>
          </p:spPr>
          <p:txBody>
            <a:bodyPr anchorCtr="0" anchor="ctr" bIns="22850" lIns="45725" spcFirstLastPara="1" rIns="45725" wrap="square" tIns="2285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747993"/>
                </a:solidFill>
                <a:latin typeface="Jost Light"/>
                <a:ea typeface="Jost Light"/>
                <a:cs typeface="Jost Light"/>
                <a:sym typeface="Jost Light"/>
              </a:endParaRPr>
            </a:p>
          </p:txBody>
        </p:sp>
        <p:sp>
          <p:nvSpPr>
            <p:cNvPr id="1025" name="Google Shape;1025;g311d5cb9a0a_0_734"/>
            <p:cNvSpPr/>
            <p:nvPr/>
          </p:nvSpPr>
          <p:spPr>
            <a:xfrm>
              <a:off x="12321337" y="7978486"/>
              <a:ext cx="357920" cy="901644"/>
            </a:xfrm>
            <a:custGeom>
              <a:rect b="b" l="l" r="r" t="t"/>
              <a:pathLst>
                <a:path extrusionOk="0" h="1939020" w="773881">
                  <a:moveTo>
                    <a:pt x="210744" y="1933145"/>
                  </a:moveTo>
                  <a:lnTo>
                    <a:pt x="211914" y="1934296"/>
                  </a:lnTo>
                  <a:lnTo>
                    <a:pt x="211999" y="1934413"/>
                  </a:lnTo>
                  <a:lnTo>
                    <a:pt x="210744" y="1933145"/>
                  </a:lnTo>
                  <a:close/>
                  <a:moveTo>
                    <a:pt x="383939" y="1807603"/>
                  </a:moveTo>
                  <a:lnTo>
                    <a:pt x="385195" y="1808871"/>
                  </a:lnTo>
                  <a:lnTo>
                    <a:pt x="384138" y="1808656"/>
                  </a:lnTo>
                  <a:lnTo>
                    <a:pt x="383939" y="1807603"/>
                  </a:lnTo>
                  <a:close/>
                  <a:moveTo>
                    <a:pt x="367134" y="1805206"/>
                  </a:moveTo>
                  <a:lnTo>
                    <a:pt x="384138" y="1808656"/>
                  </a:lnTo>
                  <a:lnTo>
                    <a:pt x="388704" y="1832866"/>
                  </a:lnTo>
                  <a:cubicBezTo>
                    <a:pt x="386763" y="1855157"/>
                    <a:pt x="366996" y="1869423"/>
                    <a:pt x="350053" y="1883689"/>
                  </a:cubicBezTo>
                  <a:cubicBezTo>
                    <a:pt x="334993" y="1887494"/>
                    <a:pt x="316167" y="1887494"/>
                    <a:pt x="306127" y="1903979"/>
                  </a:cubicBezTo>
                  <a:lnTo>
                    <a:pt x="304872" y="1903979"/>
                  </a:lnTo>
                  <a:cubicBezTo>
                    <a:pt x="296087" y="1912856"/>
                    <a:pt x="281026" y="1910319"/>
                    <a:pt x="272241" y="1919196"/>
                  </a:cubicBezTo>
                  <a:lnTo>
                    <a:pt x="273496" y="1919196"/>
                  </a:lnTo>
                  <a:cubicBezTo>
                    <a:pt x="262201" y="1929341"/>
                    <a:pt x="248395" y="1928073"/>
                    <a:pt x="235845" y="1933145"/>
                  </a:cubicBezTo>
                  <a:lnTo>
                    <a:pt x="229570" y="1933145"/>
                  </a:lnTo>
                  <a:lnTo>
                    <a:pt x="224550" y="1934413"/>
                  </a:lnTo>
                  <a:cubicBezTo>
                    <a:pt x="222040" y="1937584"/>
                    <a:pt x="219216" y="1939169"/>
                    <a:pt x="216706" y="1939010"/>
                  </a:cubicBezTo>
                  <a:lnTo>
                    <a:pt x="211914" y="1934296"/>
                  </a:lnTo>
                  <a:lnTo>
                    <a:pt x="201645" y="1920147"/>
                  </a:lnTo>
                  <a:cubicBezTo>
                    <a:pt x="201332" y="1915075"/>
                    <a:pt x="203842" y="1909686"/>
                    <a:pt x="208234" y="1903979"/>
                  </a:cubicBezTo>
                  <a:lnTo>
                    <a:pt x="208234" y="1902711"/>
                  </a:lnTo>
                  <a:cubicBezTo>
                    <a:pt x="219530" y="1895102"/>
                    <a:pt x="215765" y="1879885"/>
                    <a:pt x="224550" y="1871008"/>
                  </a:cubicBezTo>
                  <a:cubicBezTo>
                    <a:pt x="242120" y="1850719"/>
                    <a:pt x="250906" y="1815212"/>
                    <a:pt x="288557" y="1840574"/>
                  </a:cubicBezTo>
                  <a:lnTo>
                    <a:pt x="287302" y="1839306"/>
                  </a:lnTo>
                  <a:cubicBezTo>
                    <a:pt x="294832" y="1843110"/>
                    <a:pt x="298597" y="1848182"/>
                    <a:pt x="304872" y="1853255"/>
                  </a:cubicBezTo>
                  <a:cubicBezTo>
                    <a:pt x="311147" y="1853255"/>
                    <a:pt x="316167" y="1851987"/>
                    <a:pt x="322443" y="1850719"/>
                  </a:cubicBezTo>
                  <a:cubicBezTo>
                    <a:pt x="327463" y="1848182"/>
                    <a:pt x="332483" y="1844378"/>
                    <a:pt x="336248" y="1838038"/>
                  </a:cubicBezTo>
                  <a:lnTo>
                    <a:pt x="336248" y="1836769"/>
                  </a:lnTo>
                  <a:cubicBezTo>
                    <a:pt x="348485" y="1828210"/>
                    <a:pt x="352956" y="1808237"/>
                    <a:pt x="367134" y="1805206"/>
                  </a:cubicBezTo>
                  <a:close/>
                  <a:moveTo>
                    <a:pt x="466389" y="1738704"/>
                  </a:moveTo>
                  <a:cubicBezTo>
                    <a:pt x="471352" y="1741126"/>
                    <a:pt x="476316" y="1742336"/>
                    <a:pt x="481279" y="1742336"/>
                  </a:cubicBezTo>
                  <a:cubicBezTo>
                    <a:pt x="493687" y="1758076"/>
                    <a:pt x="475075" y="1764130"/>
                    <a:pt x="468871" y="1772606"/>
                  </a:cubicBezTo>
                  <a:lnTo>
                    <a:pt x="467630" y="1775027"/>
                  </a:lnTo>
                  <a:cubicBezTo>
                    <a:pt x="461426" y="1777449"/>
                    <a:pt x="456462" y="1783503"/>
                    <a:pt x="453981" y="1788346"/>
                  </a:cubicBezTo>
                  <a:lnTo>
                    <a:pt x="451499" y="1791978"/>
                  </a:lnTo>
                  <a:cubicBezTo>
                    <a:pt x="440332" y="1791978"/>
                    <a:pt x="426683" y="1808929"/>
                    <a:pt x="417997" y="1788346"/>
                  </a:cubicBezTo>
                  <a:cubicBezTo>
                    <a:pt x="420479" y="1784714"/>
                    <a:pt x="421719" y="1779871"/>
                    <a:pt x="420479" y="1777449"/>
                  </a:cubicBezTo>
                  <a:cubicBezTo>
                    <a:pt x="422960" y="1770184"/>
                    <a:pt x="429164" y="1764130"/>
                    <a:pt x="431646" y="1758076"/>
                  </a:cubicBezTo>
                  <a:cubicBezTo>
                    <a:pt x="441573" y="1745969"/>
                    <a:pt x="452740" y="1741126"/>
                    <a:pt x="466389" y="1738704"/>
                  </a:cubicBezTo>
                  <a:close/>
                  <a:moveTo>
                    <a:pt x="385024" y="1595829"/>
                  </a:moveTo>
                  <a:cubicBezTo>
                    <a:pt x="390096" y="1595829"/>
                    <a:pt x="395168" y="1595829"/>
                    <a:pt x="400240" y="1595829"/>
                  </a:cubicBezTo>
                  <a:cubicBezTo>
                    <a:pt x="400240" y="1606820"/>
                    <a:pt x="400240" y="1616589"/>
                    <a:pt x="400240" y="1626359"/>
                  </a:cubicBezTo>
                  <a:lnTo>
                    <a:pt x="392632" y="1627580"/>
                  </a:lnTo>
                  <a:lnTo>
                    <a:pt x="385024" y="1626359"/>
                  </a:lnTo>
                  <a:cubicBezTo>
                    <a:pt x="385024" y="1616589"/>
                    <a:pt x="385024" y="1606820"/>
                    <a:pt x="385024" y="1595829"/>
                  </a:cubicBezTo>
                  <a:close/>
                  <a:moveTo>
                    <a:pt x="625161" y="1578732"/>
                  </a:moveTo>
                  <a:lnTo>
                    <a:pt x="623897" y="1579954"/>
                  </a:lnTo>
                  <a:lnTo>
                    <a:pt x="624123" y="1579407"/>
                  </a:lnTo>
                  <a:lnTo>
                    <a:pt x="625161" y="1578732"/>
                  </a:lnTo>
                  <a:close/>
                  <a:moveTo>
                    <a:pt x="530369" y="1565300"/>
                  </a:moveTo>
                  <a:lnTo>
                    <a:pt x="530184" y="1565674"/>
                  </a:lnTo>
                  <a:lnTo>
                    <a:pt x="529105" y="1566521"/>
                  </a:lnTo>
                  <a:lnTo>
                    <a:pt x="530369" y="1565300"/>
                  </a:lnTo>
                  <a:close/>
                  <a:moveTo>
                    <a:pt x="670882" y="1547564"/>
                  </a:moveTo>
                  <a:lnTo>
                    <a:pt x="669623" y="1548838"/>
                  </a:lnTo>
                  <a:lnTo>
                    <a:pt x="669912" y="1548044"/>
                  </a:lnTo>
                  <a:lnTo>
                    <a:pt x="670882" y="1547564"/>
                  </a:lnTo>
                  <a:close/>
                  <a:moveTo>
                    <a:pt x="593722" y="1543472"/>
                  </a:moveTo>
                  <a:cubicBezTo>
                    <a:pt x="598935" y="1543625"/>
                    <a:pt x="604307" y="1545762"/>
                    <a:pt x="609994" y="1549425"/>
                  </a:cubicBezTo>
                  <a:lnTo>
                    <a:pt x="611258" y="1549425"/>
                  </a:lnTo>
                  <a:cubicBezTo>
                    <a:pt x="615998" y="1555836"/>
                    <a:pt x="627847" y="1560873"/>
                    <a:pt x="628143" y="1569689"/>
                  </a:cubicBezTo>
                  <a:lnTo>
                    <a:pt x="624123" y="1579407"/>
                  </a:lnTo>
                  <a:lnTo>
                    <a:pt x="609678" y="1588807"/>
                  </a:lnTo>
                  <a:cubicBezTo>
                    <a:pt x="603675" y="1590639"/>
                    <a:pt x="597356" y="1592165"/>
                    <a:pt x="592300" y="1597050"/>
                  </a:cubicBezTo>
                  <a:lnTo>
                    <a:pt x="593564" y="1595828"/>
                  </a:lnTo>
                  <a:cubicBezTo>
                    <a:pt x="584717" y="1606819"/>
                    <a:pt x="569550" y="1604376"/>
                    <a:pt x="559439" y="1611703"/>
                  </a:cubicBezTo>
                  <a:lnTo>
                    <a:pt x="560703" y="1610482"/>
                  </a:lnTo>
                  <a:cubicBezTo>
                    <a:pt x="555647" y="1616588"/>
                    <a:pt x="550592" y="1616588"/>
                    <a:pt x="545536" y="1611703"/>
                  </a:cubicBezTo>
                  <a:lnTo>
                    <a:pt x="546800" y="1612924"/>
                  </a:lnTo>
                  <a:cubicBezTo>
                    <a:pt x="533529" y="1603766"/>
                    <a:pt x="520258" y="1595294"/>
                    <a:pt x="522450" y="1581328"/>
                  </a:cubicBezTo>
                  <a:lnTo>
                    <a:pt x="530184" y="1565674"/>
                  </a:lnTo>
                  <a:lnTo>
                    <a:pt x="549328" y="1550646"/>
                  </a:lnTo>
                  <a:cubicBezTo>
                    <a:pt x="558175" y="1550646"/>
                    <a:pt x="568286" y="1549425"/>
                    <a:pt x="578397" y="1549425"/>
                  </a:cubicBezTo>
                  <a:cubicBezTo>
                    <a:pt x="583453" y="1545151"/>
                    <a:pt x="588508" y="1543319"/>
                    <a:pt x="593722" y="1543472"/>
                  </a:cubicBezTo>
                  <a:close/>
                  <a:moveTo>
                    <a:pt x="275476" y="1499380"/>
                  </a:moveTo>
                  <a:lnTo>
                    <a:pt x="276717" y="1500621"/>
                  </a:lnTo>
                  <a:lnTo>
                    <a:pt x="275476" y="1499702"/>
                  </a:lnTo>
                  <a:lnTo>
                    <a:pt x="275476" y="1499380"/>
                  </a:lnTo>
                  <a:close/>
                  <a:moveTo>
                    <a:pt x="656401" y="1477162"/>
                  </a:moveTo>
                  <a:cubicBezTo>
                    <a:pt x="661752" y="1477162"/>
                    <a:pt x="667104" y="1479392"/>
                    <a:pt x="672141" y="1483852"/>
                  </a:cubicBezTo>
                  <a:cubicBezTo>
                    <a:pt x="677808" y="1494683"/>
                    <a:pt x="681271" y="1505833"/>
                    <a:pt x="681271" y="1516823"/>
                  </a:cubicBezTo>
                  <a:lnTo>
                    <a:pt x="669912" y="1548044"/>
                  </a:lnTo>
                  <a:lnTo>
                    <a:pt x="649318" y="1558236"/>
                  </a:lnTo>
                  <a:cubicBezTo>
                    <a:pt x="641920" y="1558395"/>
                    <a:pt x="634365" y="1555210"/>
                    <a:pt x="626809" y="1548838"/>
                  </a:cubicBezTo>
                  <a:lnTo>
                    <a:pt x="626809" y="1522079"/>
                  </a:lnTo>
                  <a:cubicBezTo>
                    <a:pt x="631846" y="1510611"/>
                    <a:pt x="630587" y="1495320"/>
                    <a:pt x="640661" y="1483852"/>
                  </a:cubicBezTo>
                  <a:cubicBezTo>
                    <a:pt x="645698" y="1479392"/>
                    <a:pt x="651049" y="1477162"/>
                    <a:pt x="656401" y="1477162"/>
                  </a:cubicBezTo>
                  <a:close/>
                  <a:moveTo>
                    <a:pt x="675128" y="1377215"/>
                  </a:moveTo>
                  <a:lnTo>
                    <a:pt x="706668" y="1377215"/>
                  </a:lnTo>
                  <a:cubicBezTo>
                    <a:pt x="707950" y="1381993"/>
                    <a:pt x="706668" y="1386771"/>
                    <a:pt x="706668" y="1391549"/>
                  </a:cubicBezTo>
                  <a:lnTo>
                    <a:pt x="675897" y="1391549"/>
                  </a:lnTo>
                  <a:cubicBezTo>
                    <a:pt x="672051" y="1387966"/>
                    <a:pt x="670769" y="1385577"/>
                    <a:pt x="672051" y="1381993"/>
                  </a:cubicBezTo>
                  <a:lnTo>
                    <a:pt x="675128" y="1377215"/>
                  </a:lnTo>
                  <a:close/>
                  <a:moveTo>
                    <a:pt x="675897" y="1376020"/>
                  </a:moveTo>
                  <a:lnTo>
                    <a:pt x="675128" y="1377215"/>
                  </a:lnTo>
                  <a:lnTo>
                    <a:pt x="674615" y="1377215"/>
                  </a:lnTo>
                  <a:lnTo>
                    <a:pt x="675897" y="1376020"/>
                  </a:lnTo>
                  <a:close/>
                  <a:moveTo>
                    <a:pt x="513431" y="1370521"/>
                  </a:moveTo>
                  <a:cubicBezTo>
                    <a:pt x="518365" y="1373057"/>
                    <a:pt x="523299" y="1373057"/>
                    <a:pt x="529467" y="1373057"/>
                  </a:cubicBezTo>
                  <a:cubicBezTo>
                    <a:pt x="533167" y="1379398"/>
                    <a:pt x="539335" y="1383202"/>
                    <a:pt x="545503" y="1388275"/>
                  </a:cubicBezTo>
                  <a:lnTo>
                    <a:pt x="546736" y="1389543"/>
                  </a:lnTo>
                  <a:cubicBezTo>
                    <a:pt x="552904" y="1400956"/>
                    <a:pt x="554137" y="1412369"/>
                    <a:pt x="544269" y="1422515"/>
                  </a:cubicBezTo>
                  <a:lnTo>
                    <a:pt x="544269" y="1421246"/>
                  </a:lnTo>
                  <a:cubicBezTo>
                    <a:pt x="527000" y="1435196"/>
                    <a:pt x="523299" y="1413638"/>
                    <a:pt x="512197" y="1408565"/>
                  </a:cubicBezTo>
                  <a:lnTo>
                    <a:pt x="510964" y="1407297"/>
                  </a:lnTo>
                  <a:cubicBezTo>
                    <a:pt x="507263" y="1399688"/>
                    <a:pt x="503563" y="1394616"/>
                    <a:pt x="497395" y="1392079"/>
                  </a:cubicBezTo>
                  <a:lnTo>
                    <a:pt x="494928" y="1390811"/>
                  </a:lnTo>
                  <a:cubicBezTo>
                    <a:pt x="497395" y="1379398"/>
                    <a:pt x="503563" y="1373057"/>
                    <a:pt x="513431" y="1370521"/>
                  </a:cubicBezTo>
                  <a:close/>
                  <a:moveTo>
                    <a:pt x="226613" y="1340456"/>
                  </a:moveTo>
                  <a:lnTo>
                    <a:pt x="220880" y="1345454"/>
                  </a:lnTo>
                  <a:cubicBezTo>
                    <a:pt x="219639" y="1348868"/>
                    <a:pt x="219716" y="1351506"/>
                    <a:pt x="220647" y="1353639"/>
                  </a:cubicBezTo>
                  <a:lnTo>
                    <a:pt x="224877" y="1358106"/>
                  </a:lnTo>
                  <a:lnTo>
                    <a:pt x="225044" y="1355855"/>
                  </a:lnTo>
                  <a:lnTo>
                    <a:pt x="226613" y="1340456"/>
                  </a:lnTo>
                  <a:close/>
                  <a:moveTo>
                    <a:pt x="696733" y="1210236"/>
                  </a:moveTo>
                  <a:cubicBezTo>
                    <a:pt x="702194" y="1209321"/>
                    <a:pt x="709529" y="1210913"/>
                    <a:pt x="719734" y="1216324"/>
                  </a:cubicBezTo>
                  <a:cubicBezTo>
                    <a:pt x="729938" y="1232877"/>
                    <a:pt x="728663" y="1249430"/>
                    <a:pt x="719734" y="1265983"/>
                  </a:cubicBezTo>
                  <a:cubicBezTo>
                    <a:pt x="718458" y="1268530"/>
                    <a:pt x="717182" y="1271076"/>
                    <a:pt x="718458" y="1274896"/>
                  </a:cubicBezTo>
                  <a:cubicBezTo>
                    <a:pt x="705702" y="1297816"/>
                    <a:pt x="689119" y="1292722"/>
                    <a:pt x="672536" y="1282536"/>
                  </a:cubicBezTo>
                  <a:cubicBezTo>
                    <a:pt x="659780" y="1273623"/>
                    <a:pt x="662331" y="1260890"/>
                    <a:pt x="671260" y="1249430"/>
                  </a:cubicBezTo>
                  <a:lnTo>
                    <a:pt x="671260" y="1250703"/>
                  </a:lnTo>
                  <a:cubicBezTo>
                    <a:pt x="680828" y="1238288"/>
                    <a:pt x="680349" y="1212982"/>
                    <a:pt x="696733" y="1210236"/>
                  </a:cubicBezTo>
                  <a:close/>
                  <a:moveTo>
                    <a:pt x="753194" y="1084774"/>
                  </a:moveTo>
                  <a:cubicBezTo>
                    <a:pt x="758366" y="1084774"/>
                    <a:pt x="763538" y="1084774"/>
                    <a:pt x="768709" y="1084774"/>
                  </a:cubicBezTo>
                  <a:cubicBezTo>
                    <a:pt x="772588" y="1087129"/>
                    <a:pt x="773881" y="1090663"/>
                    <a:pt x="773881" y="1095373"/>
                  </a:cubicBezTo>
                  <a:cubicBezTo>
                    <a:pt x="772588" y="1097729"/>
                    <a:pt x="771295" y="1100084"/>
                    <a:pt x="770002" y="1100084"/>
                  </a:cubicBezTo>
                  <a:cubicBezTo>
                    <a:pt x="760952" y="1097729"/>
                    <a:pt x="755780" y="1093018"/>
                    <a:pt x="753194" y="1084774"/>
                  </a:cubicBezTo>
                  <a:close/>
                  <a:moveTo>
                    <a:pt x="226818" y="988697"/>
                  </a:moveTo>
                  <a:cubicBezTo>
                    <a:pt x="213093" y="1002346"/>
                    <a:pt x="199367" y="1018477"/>
                    <a:pt x="183146" y="1035849"/>
                  </a:cubicBezTo>
                  <a:cubicBezTo>
                    <a:pt x="204358" y="1055703"/>
                    <a:pt x="226818" y="1073075"/>
                    <a:pt x="244287" y="1095410"/>
                  </a:cubicBezTo>
                  <a:cubicBezTo>
                    <a:pt x="251150" y="1103475"/>
                    <a:pt x="249902" y="1108128"/>
                    <a:pt x="245379" y="1111075"/>
                  </a:cubicBezTo>
                  <a:lnTo>
                    <a:pt x="239767" y="1112717"/>
                  </a:lnTo>
                  <a:lnTo>
                    <a:pt x="257297" y="1132532"/>
                  </a:lnTo>
                  <a:cubicBezTo>
                    <a:pt x="267442" y="1159603"/>
                    <a:pt x="253588" y="1196481"/>
                    <a:pt x="273602" y="1219660"/>
                  </a:cubicBezTo>
                  <a:lnTo>
                    <a:pt x="285144" y="1228278"/>
                  </a:lnTo>
                  <a:lnTo>
                    <a:pt x="269126" y="1190137"/>
                  </a:lnTo>
                  <a:cubicBezTo>
                    <a:pt x="261004" y="1157343"/>
                    <a:pt x="266613" y="1126726"/>
                    <a:pt x="285731" y="1096059"/>
                  </a:cubicBezTo>
                  <a:lnTo>
                    <a:pt x="305167" y="1070735"/>
                  </a:lnTo>
                  <a:lnTo>
                    <a:pt x="304052" y="1069339"/>
                  </a:lnTo>
                  <a:lnTo>
                    <a:pt x="285464" y="1078038"/>
                  </a:lnTo>
                  <a:cubicBezTo>
                    <a:pt x="280473" y="1079279"/>
                    <a:pt x="275482" y="1076797"/>
                    <a:pt x="271739" y="1075556"/>
                  </a:cubicBezTo>
                  <a:cubicBezTo>
                    <a:pt x="282969" y="1033367"/>
                    <a:pt x="238048" y="1018477"/>
                    <a:pt x="226818" y="988697"/>
                  </a:cubicBezTo>
                  <a:close/>
                  <a:moveTo>
                    <a:pt x="615524" y="876267"/>
                  </a:moveTo>
                  <a:lnTo>
                    <a:pt x="615320" y="881484"/>
                  </a:lnTo>
                  <a:lnTo>
                    <a:pt x="621182" y="876267"/>
                  </a:lnTo>
                  <a:lnTo>
                    <a:pt x="615524" y="876267"/>
                  </a:lnTo>
                  <a:close/>
                  <a:moveTo>
                    <a:pt x="551914" y="861810"/>
                  </a:moveTo>
                  <a:lnTo>
                    <a:pt x="540677" y="862790"/>
                  </a:lnTo>
                  <a:cubicBezTo>
                    <a:pt x="535256" y="863604"/>
                    <a:pt x="531435" y="864767"/>
                    <a:pt x="528472" y="866784"/>
                  </a:cubicBezTo>
                  <a:lnTo>
                    <a:pt x="523349" y="876854"/>
                  </a:lnTo>
                  <a:lnTo>
                    <a:pt x="539762" y="872106"/>
                  </a:lnTo>
                  <a:lnTo>
                    <a:pt x="556429" y="868662"/>
                  </a:lnTo>
                  <a:lnTo>
                    <a:pt x="551843" y="862581"/>
                  </a:lnTo>
                  <a:lnTo>
                    <a:pt x="551914" y="861810"/>
                  </a:lnTo>
                  <a:close/>
                  <a:moveTo>
                    <a:pt x="477465" y="635799"/>
                  </a:moveTo>
                  <a:lnTo>
                    <a:pt x="465758" y="676296"/>
                  </a:lnTo>
                  <a:lnTo>
                    <a:pt x="461488" y="686003"/>
                  </a:lnTo>
                  <a:lnTo>
                    <a:pt x="472633" y="674142"/>
                  </a:lnTo>
                  <a:cubicBezTo>
                    <a:pt x="475597" y="666697"/>
                    <a:pt x="476844" y="657546"/>
                    <a:pt x="477351" y="647929"/>
                  </a:cubicBezTo>
                  <a:lnTo>
                    <a:pt x="477465" y="635799"/>
                  </a:lnTo>
                  <a:close/>
                  <a:moveTo>
                    <a:pt x="636874" y="610393"/>
                  </a:moveTo>
                  <a:cubicBezTo>
                    <a:pt x="629231" y="609928"/>
                    <a:pt x="621120" y="612720"/>
                    <a:pt x="612386" y="618924"/>
                  </a:cubicBezTo>
                  <a:cubicBezTo>
                    <a:pt x="603651" y="625129"/>
                    <a:pt x="599908" y="631023"/>
                    <a:pt x="600064" y="636917"/>
                  </a:cubicBezTo>
                  <a:lnTo>
                    <a:pt x="602893" y="641513"/>
                  </a:lnTo>
                  <a:lnTo>
                    <a:pt x="609079" y="630072"/>
                  </a:lnTo>
                  <a:cubicBezTo>
                    <a:pt x="616409" y="621518"/>
                    <a:pt x="626079" y="614986"/>
                    <a:pt x="639179" y="612497"/>
                  </a:cubicBezTo>
                  <a:lnTo>
                    <a:pt x="640084" y="612024"/>
                  </a:lnTo>
                  <a:lnTo>
                    <a:pt x="636874" y="610393"/>
                  </a:lnTo>
                  <a:close/>
                  <a:moveTo>
                    <a:pt x="501783" y="494742"/>
                  </a:moveTo>
                  <a:lnTo>
                    <a:pt x="498337" y="514410"/>
                  </a:lnTo>
                  <a:lnTo>
                    <a:pt x="505703" y="544230"/>
                  </a:lnTo>
                  <a:cubicBezTo>
                    <a:pt x="504434" y="550340"/>
                    <a:pt x="498728" y="553473"/>
                    <a:pt x="487315" y="559740"/>
                  </a:cubicBezTo>
                  <a:cubicBezTo>
                    <a:pt x="478439" y="564753"/>
                    <a:pt x="469562" y="568513"/>
                    <a:pt x="460686" y="574779"/>
                  </a:cubicBezTo>
                  <a:cubicBezTo>
                    <a:pt x="456881" y="577286"/>
                    <a:pt x="454345" y="583552"/>
                    <a:pt x="454345" y="587312"/>
                  </a:cubicBezTo>
                  <a:cubicBezTo>
                    <a:pt x="454345" y="598592"/>
                    <a:pt x="464490" y="597339"/>
                    <a:pt x="472098" y="596085"/>
                  </a:cubicBezTo>
                  <a:cubicBezTo>
                    <a:pt x="477171" y="594832"/>
                    <a:pt x="482243" y="595145"/>
                    <a:pt x="486681" y="597025"/>
                  </a:cubicBezTo>
                  <a:lnTo>
                    <a:pt x="491834" y="601968"/>
                  </a:lnTo>
                  <a:lnTo>
                    <a:pt x="496341" y="596589"/>
                  </a:lnTo>
                  <a:cubicBezTo>
                    <a:pt x="510067" y="589144"/>
                    <a:pt x="532527" y="599071"/>
                    <a:pt x="540014" y="573013"/>
                  </a:cubicBezTo>
                  <a:cubicBezTo>
                    <a:pt x="544381" y="556882"/>
                    <a:pt x="552491" y="551298"/>
                    <a:pt x="562318" y="550833"/>
                  </a:cubicBezTo>
                  <a:lnTo>
                    <a:pt x="580934" y="555704"/>
                  </a:lnTo>
                  <a:lnTo>
                    <a:pt x="571493" y="540334"/>
                  </a:lnTo>
                  <a:lnTo>
                    <a:pt x="555104" y="516561"/>
                  </a:lnTo>
                  <a:lnTo>
                    <a:pt x="551024" y="519817"/>
                  </a:lnTo>
                  <a:cubicBezTo>
                    <a:pt x="540340" y="527346"/>
                    <a:pt x="537715" y="523844"/>
                    <a:pt x="524345" y="509837"/>
                  </a:cubicBezTo>
                  <a:lnTo>
                    <a:pt x="501783" y="494742"/>
                  </a:lnTo>
                  <a:close/>
                  <a:moveTo>
                    <a:pt x="667710" y="465"/>
                  </a:moveTo>
                  <a:cubicBezTo>
                    <a:pt x="667710" y="16670"/>
                    <a:pt x="670185" y="32876"/>
                    <a:pt x="666472" y="47835"/>
                  </a:cubicBezTo>
                  <a:cubicBezTo>
                    <a:pt x="656573" y="81493"/>
                    <a:pt x="665235" y="103932"/>
                    <a:pt x="699884" y="116398"/>
                  </a:cubicBezTo>
                  <a:cubicBezTo>
                    <a:pt x="711021" y="120138"/>
                    <a:pt x="713496" y="133850"/>
                    <a:pt x="702358" y="140083"/>
                  </a:cubicBezTo>
                  <a:cubicBezTo>
                    <a:pt x="662760" y="163769"/>
                    <a:pt x="670185" y="216126"/>
                    <a:pt x="640486" y="246044"/>
                  </a:cubicBezTo>
                  <a:cubicBezTo>
                    <a:pt x="637393" y="249161"/>
                    <a:pt x="638321" y="254147"/>
                    <a:pt x="641105" y="259134"/>
                  </a:cubicBezTo>
                  <a:lnTo>
                    <a:pt x="648453" y="267316"/>
                  </a:lnTo>
                  <a:lnTo>
                    <a:pt x="652904" y="255413"/>
                  </a:lnTo>
                  <a:cubicBezTo>
                    <a:pt x="666628" y="244216"/>
                    <a:pt x="679729" y="241105"/>
                    <a:pt x="690646" y="244371"/>
                  </a:cubicBezTo>
                  <a:cubicBezTo>
                    <a:pt x="701563" y="247637"/>
                    <a:pt x="710296" y="257280"/>
                    <a:pt x="715287" y="271588"/>
                  </a:cubicBezTo>
                  <a:cubicBezTo>
                    <a:pt x="741488" y="338774"/>
                    <a:pt x="773927" y="405961"/>
                    <a:pt x="752717" y="481857"/>
                  </a:cubicBezTo>
                  <a:cubicBezTo>
                    <a:pt x="751469" y="506741"/>
                    <a:pt x="750222" y="531625"/>
                    <a:pt x="750222" y="557753"/>
                  </a:cubicBezTo>
                  <a:cubicBezTo>
                    <a:pt x="746479" y="561485"/>
                    <a:pt x="746479" y="565218"/>
                    <a:pt x="748974" y="570195"/>
                  </a:cubicBezTo>
                  <a:cubicBezTo>
                    <a:pt x="731507" y="595079"/>
                    <a:pt x="755212" y="628672"/>
                    <a:pt x="732754" y="652312"/>
                  </a:cubicBezTo>
                  <a:lnTo>
                    <a:pt x="731507" y="651067"/>
                  </a:lnTo>
                  <a:cubicBezTo>
                    <a:pt x="722773" y="658533"/>
                    <a:pt x="719030" y="665998"/>
                    <a:pt x="719030" y="677196"/>
                  </a:cubicBezTo>
                  <a:cubicBezTo>
                    <a:pt x="719030" y="705812"/>
                    <a:pt x="717782" y="734429"/>
                    <a:pt x="716535" y="763045"/>
                  </a:cubicBezTo>
                  <a:cubicBezTo>
                    <a:pt x="699067" y="776731"/>
                    <a:pt x="706553" y="796639"/>
                    <a:pt x="705306" y="814057"/>
                  </a:cubicBezTo>
                  <a:cubicBezTo>
                    <a:pt x="704058" y="843918"/>
                    <a:pt x="704058" y="875023"/>
                    <a:pt x="704058" y="906128"/>
                  </a:cubicBezTo>
                  <a:cubicBezTo>
                    <a:pt x="705306" y="926035"/>
                    <a:pt x="696572" y="940965"/>
                    <a:pt x="685343" y="954651"/>
                  </a:cubicBezTo>
                  <a:lnTo>
                    <a:pt x="677857" y="954651"/>
                  </a:lnTo>
                  <a:lnTo>
                    <a:pt x="670371" y="957140"/>
                  </a:lnTo>
                  <a:cubicBezTo>
                    <a:pt x="671619" y="949675"/>
                    <a:pt x="671619" y="940965"/>
                    <a:pt x="675362" y="934744"/>
                  </a:cubicBezTo>
                  <a:cubicBezTo>
                    <a:pt x="680352" y="922925"/>
                    <a:pt x="680664" y="913904"/>
                    <a:pt x="676921" y="906906"/>
                  </a:cubicBezTo>
                  <a:lnTo>
                    <a:pt x="662655" y="897064"/>
                  </a:lnTo>
                  <a:lnTo>
                    <a:pt x="660279" y="932750"/>
                  </a:lnTo>
                  <a:cubicBezTo>
                    <a:pt x="661528" y="945254"/>
                    <a:pt x="664026" y="959009"/>
                    <a:pt x="654035" y="969012"/>
                  </a:cubicBezTo>
                  <a:lnTo>
                    <a:pt x="657782" y="971513"/>
                  </a:lnTo>
                  <a:lnTo>
                    <a:pt x="640274" y="986705"/>
                  </a:lnTo>
                  <a:lnTo>
                    <a:pt x="640297" y="986518"/>
                  </a:lnTo>
                  <a:lnTo>
                    <a:pt x="639048" y="987768"/>
                  </a:lnTo>
                  <a:lnTo>
                    <a:pt x="640274" y="986705"/>
                  </a:lnTo>
                  <a:lnTo>
                    <a:pt x="631965" y="1052750"/>
                  </a:lnTo>
                  <a:cubicBezTo>
                    <a:pt x="630385" y="1119451"/>
                    <a:pt x="643732" y="1187207"/>
                    <a:pt x="624062" y="1252853"/>
                  </a:cubicBezTo>
                  <a:cubicBezTo>
                    <a:pt x="602831" y="1277861"/>
                    <a:pt x="570360" y="1249102"/>
                    <a:pt x="547880" y="1269108"/>
                  </a:cubicBezTo>
                  <a:cubicBezTo>
                    <a:pt x="540387" y="1269108"/>
                    <a:pt x="535391" y="1264107"/>
                    <a:pt x="531645" y="1257855"/>
                  </a:cubicBezTo>
                  <a:lnTo>
                    <a:pt x="532894" y="1257855"/>
                  </a:lnTo>
                  <a:cubicBezTo>
                    <a:pt x="486685" y="1229095"/>
                    <a:pt x="506667" y="1290365"/>
                    <a:pt x="484187" y="1292866"/>
                  </a:cubicBezTo>
                  <a:cubicBezTo>
                    <a:pt x="484187" y="1299118"/>
                    <a:pt x="484187" y="1304119"/>
                    <a:pt x="482938" y="1310371"/>
                  </a:cubicBezTo>
                  <a:cubicBezTo>
                    <a:pt x="487934" y="1315373"/>
                    <a:pt x="492929" y="1320375"/>
                    <a:pt x="497925" y="1325376"/>
                  </a:cubicBezTo>
                  <a:lnTo>
                    <a:pt x="499174" y="1325376"/>
                  </a:lnTo>
                  <a:cubicBezTo>
                    <a:pt x="506667" y="1369140"/>
                    <a:pt x="469201" y="1361638"/>
                    <a:pt x="446721" y="1370391"/>
                  </a:cubicBezTo>
                  <a:lnTo>
                    <a:pt x="447970" y="1369140"/>
                  </a:lnTo>
                  <a:cubicBezTo>
                    <a:pt x="441725" y="1384145"/>
                    <a:pt x="425490" y="1380394"/>
                    <a:pt x="415499" y="1387896"/>
                  </a:cubicBezTo>
                  <a:lnTo>
                    <a:pt x="417996" y="1386646"/>
                  </a:lnTo>
                  <a:cubicBezTo>
                    <a:pt x="403010" y="1405402"/>
                    <a:pt x="380530" y="1392898"/>
                    <a:pt x="364295" y="1402901"/>
                  </a:cubicBezTo>
                  <a:lnTo>
                    <a:pt x="358050" y="1402901"/>
                  </a:lnTo>
                  <a:lnTo>
                    <a:pt x="354304" y="1405402"/>
                  </a:lnTo>
                  <a:cubicBezTo>
                    <a:pt x="341815" y="1420407"/>
                    <a:pt x="319335" y="1406652"/>
                    <a:pt x="306846" y="1421657"/>
                  </a:cubicBezTo>
                  <a:lnTo>
                    <a:pt x="305597" y="1421657"/>
                  </a:lnTo>
                  <a:cubicBezTo>
                    <a:pt x="299353" y="1426659"/>
                    <a:pt x="295606" y="1434161"/>
                    <a:pt x="288113" y="1435412"/>
                  </a:cubicBezTo>
                  <a:cubicBezTo>
                    <a:pt x="285615" y="1442914"/>
                    <a:pt x="279371" y="1447916"/>
                    <a:pt x="273126" y="1452917"/>
                  </a:cubicBezTo>
                  <a:cubicBezTo>
                    <a:pt x="270004" y="1457294"/>
                    <a:pt x="267819" y="1462295"/>
                    <a:pt x="264852" y="1466984"/>
                  </a:cubicBezTo>
                  <a:lnTo>
                    <a:pt x="257795" y="1473624"/>
                  </a:lnTo>
                  <a:lnTo>
                    <a:pt x="259345" y="1478277"/>
                  </a:lnTo>
                  <a:cubicBezTo>
                    <a:pt x="260586" y="1483243"/>
                    <a:pt x="262137" y="1487898"/>
                    <a:pt x="264774" y="1491777"/>
                  </a:cubicBezTo>
                  <a:lnTo>
                    <a:pt x="275476" y="1499702"/>
                  </a:lnTo>
                  <a:lnTo>
                    <a:pt x="275476" y="1520483"/>
                  </a:lnTo>
                  <a:cubicBezTo>
                    <a:pt x="219639" y="1534138"/>
                    <a:pt x="167524" y="1505587"/>
                    <a:pt x="114168" y="1499380"/>
                  </a:cubicBezTo>
                  <a:cubicBezTo>
                    <a:pt x="70739" y="1495656"/>
                    <a:pt x="84388" y="1446003"/>
                    <a:pt x="86870" y="1412486"/>
                  </a:cubicBezTo>
                  <a:cubicBezTo>
                    <a:pt x="86870" y="1406280"/>
                    <a:pt x="88111" y="1400073"/>
                    <a:pt x="89352" y="1393866"/>
                  </a:cubicBezTo>
                  <a:cubicBezTo>
                    <a:pt x="91833" y="1385177"/>
                    <a:pt x="95556" y="1377729"/>
                    <a:pt x="94315" y="1369040"/>
                  </a:cubicBezTo>
                  <a:cubicBezTo>
                    <a:pt x="91833" y="1362833"/>
                    <a:pt x="90592" y="1357868"/>
                    <a:pt x="88111" y="1352902"/>
                  </a:cubicBezTo>
                  <a:cubicBezTo>
                    <a:pt x="81907" y="1346695"/>
                    <a:pt x="73221" y="1345454"/>
                    <a:pt x="63294" y="1344213"/>
                  </a:cubicBezTo>
                  <a:cubicBezTo>
                    <a:pt x="-11156" y="1330558"/>
                    <a:pt x="-16119" y="1321869"/>
                    <a:pt x="28551" y="1267250"/>
                  </a:cubicBezTo>
                  <a:cubicBezTo>
                    <a:pt x="55849" y="1233734"/>
                    <a:pt x="60812" y="1186563"/>
                    <a:pt x="93074" y="1156771"/>
                  </a:cubicBezTo>
                  <a:cubicBezTo>
                    <a:pt x="95556" y="1149323"/>
                    <a:pt x="100519" y="1143116"/>
                    <a:pt x="104242" y="1136909"/>
                  </a:cubicBezTo>
                  <a:cubicBezTo>
                    <a:pt x="117891" y="1124496"/>
                    <a:pt x="122854" y="1084773"/>
                    <a:pt x="151393" y="1114565"/>
                  </a:cubicBezTo>
                  <a:cubicBezTo>
                    <a:pt x="182414" y="1144357"/>
                    <a:pt x="188618" y="1104634"/>
                    <a:pt x="205990" y="1100910"/>
                  </a:cubicBezTo>
                  <a:lnTo>
                    <a:pt x="213156" y="1102917"/>
                  </a:lnTo>
                  <a:lnTo>
                    <a:pt x="210597" y="1100373"/>
                  </a:lnTo>
                  <a:cubicBezTo>
                    <a:pt x="186889" y="1089205"/>
                    <a:pt x="165677" y="1076797"/>
                    <a:pt x="158190" y="1048258"/>
                  </a:cubicBezTo>
                  <a:cubicBezTo>
                    <a:pt x="155694" y="1038331"/>
                    <a:pt x="141969" y="1038331"/>
                    <a:pt x="130738" y="1035849"/>
                  </a:cubicBezTo>
                  <a:cubicBezTo>
                    <a:pt x="115765" y="932859"/>
                    <a:pt x="203110" y="839795"/>
                    <a:pt x="309173" y="845999"/>
                  </a:cubicBezTo>
                  <a:lnTo>
                    <a:pt x="315411" y="844759"/>
                  </a:lnTo>
                  <a:cubicBezTo>
                    <a:pt x="315411" y="844759"/>
                    <a:pt x="309173" y="844759"/>
                    <a:pt x="307925" y="843518"/>
                  </a:cubicBezTo>
                  <a:cubicBezTo>
                    <a:pt x="250526" y="772789"/>
                    <a:pt x="269243" y="765344"/>
                    <a:pt x="322898" y="702061"/>
                  </a:cubicBezTo>
                  <a:cubicBezTo>
                    <a:pt x="367819" y="648704"/>
                    <a:pt x="385288" y="676003"/>
                    <a:pt x="426465" y="688412"/>
                  </a:cubicBezTo>
                  <a:lnTo>
                    <a:pt x="428101" y="688501"/>
                  </a:lnTo>
                  <a:lnTo>
                    <a:pt x="421851" y="685226"/>
                  </a:lnTo>
                  <a:cubicBezTo>
                    <a:pt x="414084" y="677863"/>
                    <a:pt x="408060" y="668776"/>
                    <a:pt x="408694" y="662510"/>
                  </a:cubicBezTo>
                  <a:cubicBezTo>
                    <a:pt x="409962" y="648724"/>
                    <a:pt x="413766" y="634937"/>
                    <a:pt x="418839" y="623658"/>
                  </a:cubicBezTo>
                  <a:cubicBezTo>
                    <a:pt x="432788" y="593579"/>
                    <a:pt x="425179" y="562246"/>
                    <a:pt x="428983" y="532167"/>
                  </a:cubicBezTo>
                  <a:cubicBezTo>
                    <a:pt x="431520" y="515875"/>
                    <a:pt x="413766" y="513368"/>
                    <a:pt x="399817" y="510861"/>
                  </a:cubicBezTo>
                  <a:cubicBezTo>
                    <a:pt x="399817" y="508355"/>
                    <a:pt x="399817" y="505848"/>
                    <a:pt x="399817" y="503342"/>
                  </a:cubicBezTo>
                  <a:cubicBezTo>
                    <a:pt x="384600" y="472323"/>
                    <a:pt x="387929" y="448353"/>
                    <a:pt x="407664" y="430376"/>
                  </a:cubicBezTo>
                  <a:lnTo>
                    <a:pt x="412907" y="427033"/>
                  </a:lnTo>
                  <a:lnTo>
                    <a:pt x="412795" y="413088"/>
                  </a:lnTo>
                  <a:cubicBezTo>
                    <a:pt x="390521" y="355745"/>
                    <a:pt x="430119" y="249784"/>
                    <a:pt x="498179" y="208646"/>
                  </a:cubicBezTo>
                  <a:cubicBezTo>
                    <a:pt x="548915" y="176235"/>
                    <a:pt x="562527" y="131357"/>
                    <a:pt x="567476" y="77754"/>
                  </a:cubicBezTo>
                  <a:cubicBezTo>
                    <a:pt x="568714" y="66534"/>
                    <a:pt x="576139" y="60301"/>
                    <a:pt x="589751" y="64041"/>
                  </a:cubicBezTo>
                  <a:cubicBezTo>
                    <a:pt x="594700" y="61548"/>
                    <a:pt x="599650" y="60301"/>
                    <a:pt x="604600" y="56561"/>
                  </a:cubicBezTo>
                  <a:cubicBezTo>
                    <a:pt x="616974" y="49082"/>
                    <a:pt x="609550" y="30383"/>
                    <a:pt x="619449" y="22903"/>
                  </a:cubicBezTo>
                  <a:cubicBezTo>
                    <a:pt x="625637" y="17917"/>
                    <a:pt x="639249" y="22903"/>
                    <a:pt x="647911" y="19164"/>
                  </a:cubicBezTo>
                  <a:cubicBezTo>
                    <a:pt x="656573" y="16670"/>
                    <a:pt x="650386" y="-3275"/>
                    <a:pt x="667710" y="465"/>
                  </a:cubicBezTo>
                  <a:close/>
                </a:path>
              </a:pathLst>
            </a:custGeom>
            <a:solidFill>
              <a:srgbClr val="20A1A5">
                <a:alpha val="29800"/>
              </a:srgbClr>
            </a:solidFill>
            <a:ln>
              <a:noFill/>
            </a:ln>
          </p:spPr>
          <p:txBody>
            <a:bodyPr anchorCtr="0" anchor="ctr" bIns="22850" lIns="45725" spcFirstLastPara="1" rIns="45725" wrap="square" tIns="2285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747993"/>
                </a:solidFill>
                <a:latin typeface="Jost Light"/>
                <a:ea typeface="Jost Light"/>
                <a:cs typeface="Jost Light"/>
                <a:sym typeface="Jost Light"/>
              </a:endParaRPr>
            </a:p>
          </p:txBody>
        </p:sp>
        <p:sp>
          <p:nvSpPr>
            <p:cNvPr id="1026" name="Google Shape;1026;g311d5cb9a0a_0_734"/>
            <p:cNvSpPr/>
            <p:nvPr/>
          </p:nvSpPr>
          <p:spPr>
            <a:xfrm>
              <a:off x="11086360" y="7405789"/>
              <a:ext cx="1620943" cy="1491914"/>
            </a:xfrm>
            <a:custGeom>
              <a:rect b="b" l="l" r="r" t="t"/>
              <a:pathLst>
                <a:path extrusionOk="0" h="1491914" w="1620943">
                  <a:moveTo>
                    <a:pt x="1128332" y="1472631"/>
                  </a:moveTo>
                  <a:cubicBezTo>
                    <a:pt x="1130038" y="1472631"/>
                    <a:pt x="1132314" y="1473198"/>
                    <a:pt x="1134021" y="1473765"/>
                  </a:cubicBezTo>
                  <a:cubicBezTo>
                    <a:pt x="1147677" y="1480004"/>
                    <a:pt x="1169298" y="1466960"/>
                    <a:pt x="1175557" y="1490779"/>
                  </a:cubicBezTo>
                  <a:lnTo>
                    <a:pt x="1176126" y="1490779"/>
                  </a:lnTo>
                  <a:cubicBezTo>
                    <a:pt x="1153935" y="1491346"/>
                    <a:pt x="1132314" y="1491346"/>
                    <a:pt x="1110693" y="1491914"/>
                  </a:cubicBezTo>
                  <a:cubicBezTo>
                    <a:pt x="1108986" y="1490779"/>
                    <a:pt x="1107848" y="1490212"/>
                    <a:pt x="1105572" y="1490212"/>
                  </a:cubicBezTo>
                  <a:cubicBezTo>
                    <a:pt x="1102159" y="1489078"/>
                    <a:pt x="1100451" y="1486809"/>
                    <a:pt x="1101589" y="1483407"/>
                  </a:cubicBezTo>
                  <a:cubicBezTo>
                    <a:pt x="1106141" y="1477735"/>
                    <a:pt x="1112400" y="1474899"/>
                    <a:pt x="1118659" y="1473198"/>
                  </a:cubicBezTo>
                  <a:cubicBezTo>
                    <a:pt x="1122073" y="1472631"/>
                    <a:pt x="1124917" y="1472631"/>
                    <a:pt x="1128332" y="1472631"/>
                  </a:cubicBezTo>
                  <a:close/>
                  <a:moveTo>
                    <a:pt x="1181985" y="1446543"/>
                  </a:moveTo>
                  <a:cubicBezTo>
                    <a:pt x="1181985" y="1446543"/>
                    <a:pt x="1184732" y="1446543"/>
                    <a:pt x="1185282" y="1447625"/>
                  </a:cubicBezTo>
                  <a:cubicBezTo>
                    <a:pt x="1189678" y="1450332"/>
                    <a:pt x="1194623" y="1453580"/>
                    <a:pt x="1199019" y="1456828"/>
                  </a:cubicBezTo>
                  <a:cubicBezTo>
                    <a:pt x="1199019" y="1458993"/>
                    <a:pt x="1198470" y="1460617"/>
                    <a:pt x="1197920" y="1462241"/>
                  </a:cubicBezTo>
                  <a:cubicBezTo>
                    <a:pt x="1194074" y="1462782"/>
                    <a:pt x="1190227" y="1463865"/>
                    <a:pt x="1185831" y="1463865"/>
                  </a:cubicBezTo>
                  <a:cubicBezTo>
                    <a:pt x="1184183" y="1460617"/>
                    <a:pt x="1181985" y="1456286"/>
                    <a:pt x="1179787" y="1452497"/>
                  </a:cubicBezTo>
                  <a:cubicBezTo>
                    <a:pt x="1179237" y="1450873"/>
                    <a:pt x="1180886" y="1448708"/>
                    <a:pt x="1181985" y="1446543"/>
                  </a:cubicBezTo>
                  <a:close/>
                  <a:moveTo>
                    <a:pt x="1163706" y="1443990"/>
                  </a:moveTo>
                  <a:cubicBezTo>
                    <a:pt x="1165965" y="1444719"/>
                    <a:pt x="1165400" y="1446177"/>
                    <a:pt x="1162011" y="1448365"/>
                  </a:cubicBezTo>
                  <a:lnTo>
                    <a:pt x="1161446" y="1447636"/>
                  </a:lnTo>
                  <a:cubicBezTo>
                    <a:pt x="1162011" y="1446177"/>
                    <a:pt x="1163141" y="1443990"/>
                    <a:pt x="1163706" y="1443990"/>
                  </a:cubicBezTo>
                  <a:close/>
                  <a:moveTo>
                    <a:pt x="1258022" y="1441984"/>
                  </a:moveTo>
                  <a:cubicBezTo>
                    <a:pt x="1264235" y="1441438"/>
                    <a:pt x="1269318" y="1442532"/>
                    <a:pt x="1272707" y="1448547"/>
                  </a:cubicBezTo>
                  <a:cubicBezTo>
                    <a:pt x="1268188" y="1448000"/>
                    <a:pt x="1263670" y="1448000"/>
                    <a:pt x="1259152" y="1447453"/>
                  </a:cubicBezTo>
                  <a:cubicBezTo>
                    <a:pt x="1258587" y="1445266"/>
                    <a:pt x="1258022" y="1443078"/>
                    <a:pt x="1258022" y="1441984"/>
                  </a:cubicBezTo>
                  <a:close/>
                  <a:moveTo>
                    <a:pt x="1242212" y="1441438"/>
                  </a:moveTo>
                  <a:cubicBezTo>
                    <a:pt x="1241651" y="1443239"/>
                    <a:pt x="1241651" y="1445641"/>
                    <a:pt x="1241651" y="1448043"/>
                  </a:cubicBezTo>
                  <a:cubicBezTo>
                    <a:pt x="1237723" y="1449244"/>
                    <a:pt x="1235479" y="1452247"/>
                    <a:pt x="1234918" y="1455850"/>
                  </a:cubicBezTo>
                  <a:cubicBezTo>
                    <a:pt x="1232674" y="1458852"/>
                    <a:pt x="1230429" y="1461855"/>
                    <a:pt x="1228185" y="1464257"/>
                  </a:cubicBezTo>
                  <a:cubicBezTo>
                    <a:pt x="1225380" y="1466659"/>
                    <a:pt x="1223135" y="1469661"/>
                    <a:pt x="1220891" y="1471463"/>
                  </a:cubicBezTo>
                  <a:cubicBezTo>
                    <a:pt x="1211353" y="1470262"/>
                    <a:pt x="1210230" y="1455850"/>
                    <a:pt x="1199570" y="1457651"/>
                  </a:cubicBezTo>
                  <a:cubicBezTo>
                    <a:pt x="1211914" y="1445041"/>
                    <a:pt x="1226502" y="1441438"/>
                    <a:pt x="1242212" y="1441438"/>
                  </a:cubicBezTo>
                  <a:close/>
                  <a:moveTo>
                    <a:pt x="1145339" y="1440646"/>
                  </a:moveTo>
                  <a:cubicBezTo>
                    <a:pt x="1148198" y="1439696"/>
                    <a:pt x="1152522" y="1442767"/>
                    <a:pt x="1160332" y="1449200"/>
                  </a:cubicBezTo>
                  <a:lnTo>
                    <a:pt x="1160890" y="1449784"/>
                  </a:lnTo>
                  <a:cubicBezTo>
                    <a:pt x="1160890" y="1452124"/>
                    <a:pt x="1160890" y="1454463"/>
                    <a:pt x="1160890" y="1456218"/>
                  </a:cubicBezTo>
                  <a:cubicBezTo>
                    <a:pt x="1151964" y="1454463"/>
                    <a:pt x="1146385" y="1461481"/>
                    <a:pt x="1138575" y="1463821"/>
                  </a:cubicBezTo>
                  <a:cubicBezTo>
                    <a:pt x="1139133" y="1460896"/>
                    <a:pt x="1138575" y="1458557"/>
                    <a:pt x="1139133" y="1456218"/>
                  </a:cubicBezTo>
                  <a:cubicBezTo>
                    <a:pt x="1141085" y="1446568"/>
                    <a:pt x="1142480" y="1441597"/>
                    <a:pt x="1145339" y="1440646"/>
                  </a:cubicBezTo>
                  <a:close/>
                  <a:moveTo>
                    <a:pt x="1257436" y="1433782"/>
                  </a:moveTo>
                  <a:cubicBezTo>
                    <a:pt x="1257436" y="1435824"/>
                    <a:pt x="1257436" y="1438376"/>
                    <a:pt x="1257436" y="1440929"/>
                  </a:cubicBezTo>
                  <a:cubicBezTo>
                    <a:pt x="1252157" y="1440418"/>
                    <a:pt x="1247465" y="1440418"/>
                    <a:pt x="1242773" y="1440418"/>
                  </a:cubicBezTo>
                  <a:cubicBezTo>
                    <a:pt x="1245706" y="1434803"/>
                    <a:pt x="1250984" y="1433782"/>
                    <a:pt x="1257436" y="1433782"/>
                  </a:cubicBezTo>
                  <a:close/>
                  <a:moveTo>
                    <a:pt x="1260955" y="1423572"/>
                  </a:moveTo>
                  <a:cubicBezTo>
                    <a:pt x="1263888" y="1423572"/>
                    <a:pt x="1265061" y="1425974"/>
                    <a:pt x="1263301" y="1428376"/>
                  </a:cubicBezTo>
                  <a:cubicBezTo>
                    <a:pt x="1261541" y="1430177"/>
                    <a:pt x="1259782" y="1431979"/>
                    <a:pt x="1258022" y="1433180"/>
                  </a:cubicBezTo>
                  <a:cubicBezTo>
                    <a:pt x="1258022" y="1431378"/>
                    <a:pt x="1258609" y="1428376"/>
                    <a:pt x="1259195" y="1425974"/>
                  </a:cubicBezTo>
                  <a:cubicBezTo>
                    <a:pt x="1259195" y="1425374"/>
                    <a:pt x="1260369" y="1423572"/>
                    <a:pt x="1260955" y="1423572"/>
                  </a:cubicBezTo>
                  <a:close/>
                  <a:moveTo>
                    <a:pt x="828516" y="1418469"/>
                  </a:moveTo>
                  <a:cubicBezTo>
                    <a:pt x="830672" y="1418469"/>
                    <a:pt x="832829" y="1418469"/>
                    <a:pt x="834985" y="1419058"/>
                  </a:cubicBezTo>
                  <a:cubicBezTo>
                    <a:pt x="839297" y="1419647"/>
                    <a:pt x="844149" y="1419647"/>
                    <a:pt x="845766" y="1424948"/>
                  </a:cubicBezTo>
                  <a:cubicBezTo>
                    <a:pt x="844688" y="1427304"/>
                    <a:pt x="844688" y="1430248"/>
                    <a:pt x="843071" y="1431426"/>
                  </a:cubicBezTo>
                  <a:cubicBezTo>
                    <a:pt x="838758" y="1433193"/>
                    <a:pt x="834445" y="1433193"/>
                    <a:pt x="831211" y="1429071"/>
                  </a:cubicBezTo>
                  <a:cubicBezTo>
                    <a:pt x="829594" y="1426126"/>
                    <a:pt x="829594" y="1422592"/>
                    <a:pt x="828516" y="1418469"/>
                  </a:cubicBezTo>
                  <a:close/>
                  <a:moveTo>
                    <a:pt x="178015" y="1411509"/>
                  </a:moveTo>
                  <a:lnTo>
                    <a:pt x="177439" y="1412669"/>
                  </a:lnTo>
                  <a:lnTo>
                    <a:pt x="177632" y="1411858"/>
                  </a:lnTo>
                  <a:close/>
                  <a:moveTo>
                    <a:pt x="823150" y="1403157"/>
                  </a:moveTo>
                  <a:cubicBezTo>
                    <a:pt x="828798" y="1406102"/>
                    <a:pt x="829928" y="1411991"/>
                    <a:pt x="830493" y="1417881"/>
                  </a:cubicBezTo>
                  <a:cubicBezTo>
                    <a:pt x="825410" y="1417881"/>
                    <a:pt x="820892" y="1417881"/>
                    <a:pt x="815808" y="1417881"/>
                  </a:cubicBezTo>
                  <a:close/>
                  <a:moveTo>
                    <a:pt x="522976" y="1398517"/>
                  </a:moveTo>
                  <a:cubicBezTo>
                    <a:pt x="524106" y="1398053"/>
                    <a:pt x="526364" y="1398517"/>
                    <a:pt x="528059" y="1398517"/>
                  </a:cubicBezTo>
                  <a:cubicBezTo>
                    <a:pt x="526929" y="1399445"/>
                    <a:pt x="526364" y="1400837"/>
                    <a:pt x="524670" y="1401301"/>
                  </a:cubicBezTo>
                  <a:cubicBezTo>
                    <a:pt x="522976" y="1402229"/>
                    <a:pt x="520717" y="1402229"/>
                    <a:pt x="518458" y="1402693"/>
                  </a:cubicBezTo>
                  <a:cubicBezTo>
                    <a:pt x="520152" y="1400837"/>
                    <a:pt x="520717" y="1399445"/>
                    <a:pt x="522976" y="1398517"/>
                  </a:cubicBezTo>
                  <a:close/>
                  <a:moveTo>
                    <a:pt x="1056823" y="1395502"/>
                  </a:moveTo>
                  <a:lnTo>
                    <a:pt x="1055552" y="1397628"/>
                  </a:lnTo>
                  <a:lnTo>
                    <a:pt x="1054705" y="1396778"/>
                  </a:lnTo>
                  <a:close/>
                  <a:moveTo>
                    <a:pt x="490269" y="1392990"/>
                  </a:moveTo>
                  <a:cubicBezTo>
                    <a:pt x="492789" y="1394119"/>
                    <a:pt x="494865" y="1397043"/>
                    <a:pt x="497534" y="1402094"/>
                  </a:cubicBezTo>
                  <a:lnTo>
                    <a:pt x="497328" y="1402101"/>
                  </a:lnTo>
                  <a:lnTo>
                    <a:pt x="497553" y="1402340"/>
                  </a:lnTo>
                  <a:lnTo>
                    <a:pt x="496990" y="1402112"/>
                  </a:lnTo>
                  <a:lnTo>
                    <a:pt x="496955" y="1402113"/>
                  </a:lnTo>
                  <a:lnTo>
                    <a:pt x="496405" y="1410915"/>
                  </a:lnTo>
                  <a:cubicBezTo>
                    <a:pt x="491670" y="1410915"/>
                    <a:pt x="486936" y="1411949"/>
                    <a:pt x="483411" y="1409107"/>
                  </a:cubicBezTo>
                  <a:lnTo>
                    <a:pt x="480606" y="1405170"/>
                  </a:lnTo>
                  <a:lnTo>
                    <a:pt x="480603" y="1405172"/>
                  </a:lnTo>
                  <a:cubicBezTo>
                    <a:pt x="478998" y="1405172"/>
                    <a:pt x="477392" y="1404635"/>
                    <a:pt x="475252" y="1403560"/>
                  </a:cubicBezTo>
                  <a:cubicBezTo>
                    <a:pt x="475252" y="1401411"/>
                    <a:pt x="475252" y="1398725"/>
                    <a:pt x="475788" y="1396576"/>
                  </a:cubicBezTo>
                  <a:lnTo>
                    <a:pt x="480482" y="1395633"/>
                  </a:lnTo>
                  <a:lnTo>
                    <a:pt x="480336" y="1394651"/>
                  </a:lnTo>
                  <a:cubicBezTo>
                    <a:pt x="484784" y="1392524"/>
                    <a:pt x="487749" y="1391860"/>
                    <a:pt x="490269" y="1392990"/>
                  </a:cubicBezTo>
                  <a:close/>
                  <a:moveTo>
                    <a:pt x="554886" y="1385293"/>
                  </a:moveTo>
                  <a:lnTo>
                    <a:pt x="556156" y="1387419"/>
                  </a:lnTo>
                  <a:lnTo>
                    <a:pt x="554039" y="1386143"/>
                  </a:lnTo>
                  <a:close/>
                  <a:moveTo>
                    <a:pt x="216707" y="1380352"/>
                  </a:moveTo>
                  <a:lnTo>
                    <a:pt x="217305" y="1381266"/>
                  </a:lnTo>
                  <a:lnTo>
                    <a:pt x="217284" y="1381527"/>
                  </a:lnTo>
                  <a:close/>
                  <a:moveTo>
                    <a:pt x="586351" y="1380188"/>
                  </a:moveTo>
                  <a:lnTo>
                    <a:pt x="583446" y="1384564"/>
                  </a:lnTo>
                  <a:lnTo>
                    <a:pt x="581994" y="1382376"/>
                  </a:lnTo>
                  <a:close/>
                  <a:moveTo>
                    <a:pt x="426204" y="1375167"/>
                  </a:moveTo>
                  <a:cubicBezTo>
                    <a:pt x="434305" y="1377102"/>
                    <a:pt x="440138" y="1387133"/>
                    <a:pt x="446619" y="1393239"/>
                  </a:cubicBezTo>
                  <a:cubicBezTo>
                    <a:pt x="451804" y="1397890"/>
                    <a:pt x="451228" y="1403705"/>
                    <a:pt x="450075" y="1410102"/>
                  </a:cubicBezTo>
                  <a:cubicBezTo>
                    <a:pt x="435098" y="1418243"/>
                    <a:pt x="434521" y="1419987"/>
                    <a:pt x="444315" y="1433943"/>
                  </a:cubicBezTo>
                  <a:cubicBezTo>
                    <a:pt x="444891" y="1438013"/>
                    <a:pt x="446619" y="1440920"/>
                    <a:pt x="451228" y="1442084"/>
                  </a:cubicBezTo>
                  <a:cubicBezTo>
                    <a:pt x="451804" y="1459528"/>
                    <a:pt x="450075" y="1461273"/>
                    <a:pt x="431065" y="1455458"/>
                  </a:cubicBezTo>
                  <a:cubicBezTo>
                    <a:pt x="429337" y="1447317"/>
                    <a:pt x="428761" y="1439176"/>
                    <a:pt x="423000" y="1432780"/>
                  </a:cubicBezTo>
                  <a:cubicBezTo>
                    <a:pt x="423576" y="1430454"/>
                    <a:pt x="423000" y="1428128"/>
                    <a:pt x="421272" y="1426384"/>
                  </a:cubicBezTo>
                  <a:cubicBezTo>
                    <a:pt x="416087" y="1419987"/>
                    <a:pt x="421272" y="1410102"/>
                    <a:pt x="414935" y="1403705"/>
                  </a:cubicBezTo>
                  <a:lnTo>
                    <a:pt x="414935" y="1404287"/>
                  </a:lnTo>
                  <a:cubicBezTo>
                    <a:pt x="416663" y="1394402"/>
                    <a:pt x="409174" y="1379864"/>
                    <a:pt x="417239" y="1376375"/>
                  </a:cubicBezTo>
                  <a:cubicBezTo>
                    <a:pt x="420552" y="1374776"/>
                    <a:pt x="423504" y="1374522"/>
                    <a:pt x="426204" y="1375167"/>
                  </a:cubicBezTo>
                  <a:close/>
                  <a:moveTo>
                    <a:pt x="637907" y="1372532"/>
                  </a:moveTo>
                  <a:cubicBezTo>
                    <a:pt x="640630" y="1372532"/>
                    <a:pt x="642809" y="1372532"/>
                    <a:pt x="644987" y="1372532"/>
                  </a:cubicBezTo>
                  <a:lnTo>
                    <a:pt x="637907" y="1379643"/>
                  </a:lnTo>
                  <a:cubicBezTo>
                    <a:pt x="637907" y="1377455"/>
                    <a:pt x="637907" y="1374720"/>
                    <a:pt x="637907" y="1372532"/>
                  </a:cubicBezTo>
                  <a:close/>
                  <a:moveTo>
                    <a:pt x="594116" y="1372532"/>
                  </a:moveTo>
                  <a:cubicBezTo>
                    <a:pt x="594116" y="1374720"/>
                    <a:pt x="594116" y="1377455"/>
                    <a:pt x="594116" y="1379643"/>
                  </a:cubicBezTo>
                  <a:lnTo>
                    <a:pt x="587077" y="1379643"/>
                  </a:lnTo>
                  <a:cubicBezTo>
                    <a:pt x="589423" y="1377455"/>
                    <a:pt x="591770" y="1374720"/>
                    <a:pt x="594116" y="1372532"/>
                  </a:cubicBezTo>
                  <a:close/>
                  <a:moveTo>
                    <a:pt x="636319" y="1371177"/>
                  </a:moveTo>
                  <a:cubicBezTo>
                    <a:pt x="636637" y="1371416"/>
                    <a:pt x="637060" y="1372532"/>
                    <a:pt x="637483" y="1374447"/>
                  </a:cubicBezTo>
                  <a:cubicBezTo>
                    <a:pt x="637060" y="1374447"/>
                    <a:pt x="635366" y="1373170"/>
                    <a:pt x="635790" y="1373170"/>
                  </a:cubicBezTo>
                  <a:cubicBezTo>
                    <a:pt x="635790" y="1371576"/>
                    <a:pt x="636001" y="1370938"/>
                    <a:pt x="636319" y="1371177"/>
                  </a:cubicBezTo>
                  <a:close/>
                  <a:moveTo>
                    <a:pt x="656900" y="1371115"/>
                  </a:moveTo>
                  <a:cubicBezTo>
                    <a:pt x="658057" y="1371115"/>
                    <a:pt x="659147" y="1372249"/>
                    <a:pt x="660236" y="1374518"/>
                  </a:cubicBezTo>
                  <a:cubicBezTo>
                    <a:pt x="658057" y="1374518"/>
                    <a:pt x="655878" y="1374518"/>
                    <a:pt x="653155" y="1374518"/>
                  </a:cubicBezTo>
                  <a:cubicBezTo>
                    <a:pt x="654517" y="1372249"/>
                    <a:pt x="655742" y="1371115"/>
                    <a:pt x="656900" y="1371115"/>
                  </a:cubicBezTo>
                  <a:close/>
                  <a:moveTo>
                    <a:pt x="1080120" y="1367427"/>
                  </a:moveTo>
                  <a:cubicBezTo>
                    <a:pt x="1103713" y="1369724"/>
                    <a:pt x="1103713" y="1369724"/>
                    <a:pt x="1110042" y="1389823"/>
                  </a:cubicBezTo>
                  <a:cubicBezTo>
                    <a:pt x="1099109" y="1384080"/>
                    <a:pt x="1085874" y="1381209"/>
                    <a:pt x="1080120" y="1367427"/>
                  </a:cubicBezTo>
                  <a:close/>
                  <a:moveTo>
                    <a:pt x="548956" y="1367427"/>
                  </a:moveTo>
                  <a:cubicBezTo>
                    <a:pt x="551779" y="1367975"/>
                    <a:pt x="553474" y="1367975"/>
                    <a:pt x="556298" y="1368521"/>
                  </a:cubicBezTo>
                  <a:cubicBezTo>
                    <a:pt x="556862" y="1368521"/>
                    <a:pt x="558557" y="1370162"/>
                    <a:pt x="558557" y="1370162"/>
                  </a:cubicBezTo>
                  <a:cubicBezTo>
                    <a:pt x="557992" y="1373444"/>
                    <a:pt x="556298" y="1374538"/>
                    <a:pt x="553474" y="1372897"/>
                  </a:cubicBezTo>
                  <a:cubicBezTo>
                    <a:pt x="551779" y="1371256"/>
                    <a:pt x="550650" y="1369615"/>
                    <a:pt x="548956" y="1367427"/>
                  </a:cubicBezTo>
                  <a:close/>
                  <a:moveTo>
                    <a:pt x="218438" y="1367427"/>
                  </a:moveTo>
                  <a:cubicBezTo>
                    <a:pt x="224206" y="1367427"/>
                    <a:pt x="229974" y="1367427"/>
                    <a:pt x="235742" y="1367427"/>
                  </a:cubicBezTo>
                  <a:cubicBezTo>
                    <a:pt x="241509" y="1369777"/>
                    <a:pt x="247854" y="1369777"/>
                    <a:pt x="253045" y="1373889"/>
                  </a:cubicBezTo>
                  <a:cubicBezTo>
                    <a:pt x="253622" y="1375652"/>
                    <a:pt x="255352" y="1376239"/>
                    <a:pt x="257083" y="1375652"/>
                  </a:cubicBezTo>
                  <a:cubicBezTo>
                    <a:pt x="261120" y="1375946"/>
                    <a:pt x="264581" y="1376827"/>
                    <a:pt x="266600" y="1378883"/>
                  </a:cubicBezTo>
                  <a:lnTo>
                    <a:pt x="267424" y="1388682"/>
                  </a:lnTo>
                  <a:lnTo>
                    <a:pt x="263761" y="1398089"/>
                  </a:lnTo>
                  <a:cubicBezTo>
                    <a:pt x="263265" y="1401063"/>
                    <a:pt x="263463" y="1403853"/>
                    <a:pt x="264220" y="1406497"/>
                  </a:cubicBezTo>
                  <a:lnTo>
                    <a:pt x="274191" y="1420615"/>
                  </a:lnTo>
                  <a:lnTo>
                    <a:pt x="282461" y="1427355"/>
                  </a:lnTo>
                  <a:cubicBezTo>
                    <a:pt x="284769" y="1429705"/>
                    <a:pt x="287652" y="1432643"/>
                    <a:pt x="289383" y="1435580"/>
                  </a:cubicBezTo>
                  <a:lnTo>
                    <a:pt x="288806" y="1434993"/>
                  </a:lnTo>
                  <a:cubicBezTo>
                    <a:pt x="291113" y="1436755"/>
                    <a:pt x="291690" y="1437930"/>
                    <a:pt x="290536" y="1439106"/>
                  </a:cubicBezTo>
                  <a:cubicBezTo>
                    <a:pt x="289383" y="1440281"/>
                    <a:pt x="288806" y="1440868"/>
                    <a:pt x="287652" y="1440868"/>
                  </a:cubicBezTo>
                  <a:lnTo>
                    <a:pt x="287652" y="1440281"/>
                  </a:lnTo>
                  <a:cubicBezTo>
                    <a:pt x="281308" y="1443218"/>
                    <a:pt x="275540" y="1445568"/>
                    <a:pt x="269195" y="1447919"/>
                  </a:cubicBezTo>
                  <a:lnTo>
                    <a:pt x="269195" y="1448506"/>
                  </a:lnTo>
                  <a:cubicBezTo>
                    <a:pt x="265734" y="1446744"/>
                    <a:pt x="262850" y="1444393"/>
                    <a:pt x="260543" y="1441456"/>
                  </a:cubicBezTo>
                  <a:cubicBezTo>
                    <a:pt x="257659" y="1439693"/>
                    <a:pt x="255352" y="1436755"/>
                    <a:pt x="253622" y="1433231"/>
                  </a:cubicBezTo>
                  <a:lnTo>
                    <a:pt x="254199" y="1433818"/>
                  </a:lnTo>
                  <a:cubicBezTo>
                    <a:pt x="248431" y="1431468"/>
                    <a:pt x="250738" y="1423242"/>
                    <a:pt x="244970" y="1420305"/>
                  </a:cubicBezTo>
                  <a:lnTo>
                    <a:pt x="244970" y="1419130"/>
                  </a:lnTo>
                  <a:cubicBezTo>
                    <a:pt x="242663" y="1416779"/>
                    <a:pt x="240933" y="1413842"/>
                    <a:pt x="238626" y="1411491"/>
                  </a:cubicBezTo>
                  <a:cubicBezTo>
                    <a:pt x="235742" y="1409141"/>
                    <a:pt x="232858" y="1406791"/>
                    <a:pt x="231704" y="1402678"/>
                  </a:cubicBezTo>
                  <a:lnTo>
                    <a:pt x="232281" y="1403266"/>
                  </a:lnTo>
                  <a:cubicBezTo>
                    <a:pt x="225936" y="1400916"/>
                    <a:pt x="228244" y="1393278"/>
                    <a:pt x="223052" y="1389753"/>
                  </a:cubicBezTo>
                  <a:lnTo>
                    <a:pt x="222476" y="1389165"/>
                  </a:lnTo>
                  <a:lnTo>
                    <a:pt x="217305" y="1381266"/>
                  </a:lnTo>
                  <a:close/>
                  <a:moveTo>
                    <a:pt x="725666" y="1358324"/>
                  </a:moveTo>
                  <a:cubicBezTo>
                    <a:pt x="725904" y="1357809"/>
                    <a:pt x="727175" y="1357809"/>
                    <a:pt x="729399" y="1358398"/>
                  </a:cubicBezTo>
                  <a:cubicBezTo>
                    <a:pt x="731941" y="1358987"/>
                    <a:pt x="734482" y="1360165"/>
                    <a:pt x="736388" y="1361343"/>
                  </a:cubicBezTo>
                  <a:cubicBezTo>
                    <a:pt x="735753" y="1361931"/>
                    <a:pt x="734482" y="1364288"/>
                    <a:pt x="734482" y="1364288"/>
                  </a:cubicBezTo>
                  <a:cubicBezTo>
                    <a:pt x="731941" y="1363110"/>
                    <a:pt x="729399" y="1362521"/>
                    <a:pt x="728128" y="1361343"/>
                  </a:cubicBezTo>
                  <a:cubicBezTo>
                    <a:pt x="726222" y="1359870"/>
                    <a:pt x="725428" y="1358839"/>
                    <a:pt x="725666" y="1358324"/>
                  </a:cubicBezTo>
                  <a:close/>
                  <a:moveTo>
                    <a:pt x="526082" y="1358240"/>
                  </a:moveTo>
                  <a:cubicBezTo>
                    <a:pt x="534293" y="1358240"/>
                    <a:pt x="543091" y="1357219"/>
                    <a:pt x="548369" y="1364366"/>
                  </a:cubicBezTo>
                  <a:cubicBezTo>
                    <a:pt x="540745" y="1364366"/>
                    <a:pt x="533707" y="1364366"/>
                    <a:pt x="526082" y="1364366"/>
                  </a:cubicBezTo>
                  <a:cubicBezTo>
                    <a:pt x="526082" y="1362324"/>
                    <a:pt x="526082" y="1360282"/>
                    <a:pt x="526082" y="1358240"/>
                  </a:cubicBezTo>
                  <a:close/>
                  <a:moveTo>
                    <a:pt x="524442" y="1355784"/>
                  </a:moveTo>
                  <a:cubicBezTo>
                    <a:pt x="524812" y="1356103"/>
                    <a:pt x="525236" y="1357220"/>
                    <a:pt x="525659" y="1359134"/>
                  </a:cubicBezTo>
                  <a:cubicBezTo>
                    <a:pt x="524812" y="1358496"/>
                    <a:pt x="523542" y="1357858"/>
                    <a:pt x="523542" y="1357220"/>
                  </a:cubicBezTo>
                  <a:cubicBezTo>
                    <a:pt x="523754" y="1355944"/>
                    <a:pt x="524071" y="1355465"/>
                    <a:pt x="524442" y="1355784"/>
                  </a:cubicBezTo>
                  <a:close/>
                  <a:moveTo>
                    <a:pt x="696361" y="1352115"/>
                  </a:moveTo>
                  <a:lnTo>
                    <a:pt x="711023" y="1352115"/>
                  </a:lnTo>
                  <a:cubicBezTo>
                    <a:pt x="709850" y="1357663"/>
                    <a:pt x="710437" y="1364321"/>
                    <a:pt x="702225" y="1362656"/>
                  </a:cubicBezTo>
                  <a:cubicBezTo>
                    <a:pt x="697533" y="1362102"/>
                    <a:pt x="696947" y="1356553"/>
                    <a:pt x="696361" y="1352115"/>
                  </a:cubicBezTo>
                  <a:close/>
                  <a:moveTo>
                    <a:pt x="567645" y="1348127"/>
                  </a:moveTo>
                  <a:cubicBezTo>
                    <a:pt x="568016" y="1348446"/>
                    <a:pt x="568440" y="1349563"/>
                    <a:pt x="568863" y="1351477"/>
                  </a:cubicBezTo>
                  <a:cubicBezTo>
                    <a:pt x="568016" y="1350839"/>
                    <a:pt x="566745" y="1350201"/>
                    <a:pt x="566745" y="1349563"/>
                  </a:cubicBezTo>
                  <a:cubicBezTo>
                    <a:pt x="566957" y="1348287"/>
                    <a:pt x="567275" y="1347808"/>
                    <a:pt x="567645" y="1348127"/>
                  </a:cubicBezTo>
                  <a:close/>
                  <a:moveTo>
                    <a:pt x="496856" y="1347011"/>
                  </a:moveTo>
                  <a:cubicBezTo>
                    <a:pt x="497491" y="1347011"/>
                    <a:pt x="498762" y="1347740"/>
                    <a:pt x="500033" y="1347740"/>
                  </a:cubicBezTo>
                  <a:cubicBezTo>
                    <a:pt x="500033" y="1349198"/>
                    <a:pt x="500033" y="1351386"/>
                    <a:pt x="499397" y="1351386"/>
                  </a:cubicBezTo>
                  <a:cubicBezTo>
                    <a:pt x="498126" y="1351386"/>
                    <a:pt x="496856" y="1350657"/>
                    <a:pt x="495585" y="1349928"/>
                  </a:cubicBezTo>
                  <a:cubicBezTo>
                    <a:pt x="496220" y="1349198"/>
                    <a:pt x="496220" y="1347011"/>
                    <a:pt x="496856" y="1347011"/>
                  </a:cubicBezTo>
                  <a:close/>
                  <a:moveTo>
                    <a:pt x="645532" y="1344459"/>
                  </a:moveTo>
                  <a:lnTo>
                    <a:pt x="649889" y="1345480"/>
                  </a:lnTo>
                  <a:lnTo>
                    <a:pt x="647711" y="1346500"/>
                  </a:lnTo>
                  <a:close/>
                  <a:moveTo>
                    <a:pt x="461274" y="1341907"/>
                  </a:moveTo>
                  <a:lnTo>
                    <a:pt x="462122" y="1343365"/>
                  </a:lnTo>
                  <a:lnTo>
                    <a:pt x="460003" y="1346282"/>
                  </a:lnTo>
                  <a:close/>
                  <a:moveTo>
                    <a:pt x="535633" y="1329147"/>
                  </a:moveTo>
                  <a:cubicBezTo>
                    <a:pt x="532566" y="1333613"/>
                    <a:pt x="528886" y="1336164"/>
                    <a:pt x="523979" y="1336164"/>
                  </a:cubicBezTo>
                  <a:cubicBezTo>
                    <a:pt x="522139" y="1335527"/>
                    <a:pt x="520298" y="1333613"/>
                    <a:pt x="518458" y="1332337"/>
                  </a:cubicBezTo>
                  <a:cubicBezTo>
                    <a:pt x="519071" y="1331699"/>
                    <a:pt x="520298" y="1330423"/>
                    <a:pt x="520911" y="1330423"/>
                  </a:cubicBezTo>
                  <a:cubicBezTo>
                    <a:pt x="525819" y="1329147"/>
                    <a:pt x="530726" y="1329147"/>
                    <a:pt x="535633" y="1329147"/>
                  </a:cubicBezTo>
                  <a:close/>
                  <a:moveTo>
                    <a:pt x="329118" y="1295969"/>
                  </a:moveTo>
                  <a:lnTo>
                    <a:pt x="329966" y="1297245"/>
                  </a:lnTo>
                  <a:lnTo>
                    <a:pt x="327847" y="1298096"/>
                  </a:lnTo>
                  <a:close/>
                  <a:moveTo>
                    <a:pt x="879961" y="1293418"/>
                  </a:moveTo>
                  <a:lnTo>
                    <a:pt x="886214" y="1300249"/>
                  </a:lnTo>
                  <a:lnTo>
                    <a:pt x="887621" y="1298522"/>
                  </a:lnTo>
                  <a:cubicBezTo>
                    <a:pt x="890541" y="1300813"/>
                    <a:pt x="894044" y="1302532"/>
                    <a:pt x="896379" y="1304823"/>
                  </a:cubicBezTo>
                  <a:cubicBezTo>
                    <a:pt x="901634" y="1311126"/>
                    <a:pt x="900466" y="1318000"/>
                    <a:pt x="894044" y="1319719"/>
                  </a:cubicBezTo>
                  <a:cubicBezTo>
                    <a:pt x="884703" y="1322010"/>
                    <a:pt x="875361" y="1324302"/>
                    <a:pt x="866020" y="1325448"/>
                  </a:cubicBezTo>
                  <a:cubicBezTo>
                    <a:pt x="862517" y="1326020"/>
                    <a:pt x="859598" y="1322010"/>
                    <a:pt x="859014" y="1318000"/>
                  </a:cubicBezTo>
                  <a:cubicBezTo>
                    <a:pt x="859014" y="1313990"/>
                    <a:pt x="860182" y="1310552"/>
                    <a:pt x="864852" y="1311126"/>
                  </a:cubicBezTo>
                  <a:cubicBezTo>
                    <a:pt x="870983" y="1311985"/>
                    <a:pt x="877441" y="1314133"/>
                    <a:pt x="882751" y="1311045"/>
                  </a:cubicBezTo>
                  <a:lnTo>
                    <a:pt x="885676" y="1307996"/>
                  </a:lnTo>
                  <a:lnTo>
                    <a:pt x="877265" y="1306374"/>
                  </a:lnTo>
                  <a:cubicBezTo>
                    <a:pt x="873492" y="1304608"/>
                    <a:pt x="869179" y="1302252"/>
                    <a:pt x="871336" y="1296362"/>
                  </a:cubicBezTo>
                  <a:cubicBezTo>
                    <a:pt x="872414" y="1294006"/>
                    <a:pt x="876727" y="1294006"/>
                    <a:pt x="879961" y="1293418"/>
                  </a:cubicBezTo>
                  <a:close/>
                  <a:moveTo>
                    <a:pt x="902217" y="1293417"/>
                  </a:moveTo>
                  <a:cubicBezTo>
                    <a:pt x="904609" y="1293417"/>
                    <a:pt x="906403" y="1293417"/>
                    <a:pt x="909394" y="1294055"/>
                  </a:cubicBezTo>
                  <a:cubicBezTo>
                    <a:pt x="910589" y="1294055"/>
                    <a:pt x="911785" y="1295331"/>
                    <a:pt x="911785" y="1295969"/>
                  </a:cubicBezTo>
                  <a:cubicBezTo>
                    <a:pt x="911785" y="1299796"/>
                    <a:pt x="909394" y="1300434"/>
                    <a:pt x="906403" y="1298520"/>
                  </a:cubicBezTo>
                  <a:cubicBezTo>
                    <a:pt x="905207" y="1297244"/>
                    <a:pt x="903413" y="1295331"/>
                    <a:pt x="902217" y="1293417"/>
                  </a:cubicBezTo>
                  <a:close/>
                  <a:moveTo>
                    <a:pt x="916930" y="1270448"/>
                  </a:moveTo>
                  <a:cubicBezTo>
                    <a:pt x="916930" y="1271376"/>
                    <a:pt x="915861" y="1271840"/>
                    <a:pt x="915326" y="1272768"/>
                  </a:cubicBezTo>
                  <a:cubicBezTo>
                    <a:pt x="913720" y="1273696"/>
                    <a:pt x="911045" y="1275088"/>
                    <a:pt x="909975" y="1274624"/>
                  </a:cubicBezTo>
                  <a:cubicBezTo>
                    <a:pt x="907300" y="1273696"/>
                    <a:pt x="907300" y="1271840"/>
                    <a:pt x="911045" y="1270912"/>
                  </a:cubicBezTo>
                  <a:cubicBezTo>
                    <a:pt x="912650" y="1270912"/>
                    <a:pt x="915326" y="1270912"/>
                    <a:pt x="916930" y="1270448"/>
                  </a:cubicBezTo>
                  <a:close/>
                  <a:moveTo>
                    <a:pt x="1101156" y="1262233"/>
                  </a:moveTo>
                  <a:cubicBezTo>
                    <a:pt x="1102041" y="1263271"/>
                    <a:pt x="1102177" y="1266301"/>
                    <a:pt x="1102449" y="1272363"/>
                  </a:cubicBezTo>
                  <a:lnTo>
                    <a:pt x="1095369" y="1264068"/>
                  </a:lnTo>
                  <a:cubicBezTo>
                    <a:pt x="1098637" y="1262154"/>
                    <a:pt x="1100271" y="1261197"/>
                    <a:pt x="1101156" y="1262233"/>
                  </a:cubicBezTo>
                  <a:close/>
                  <a:moveTo>
                    <a:pt x="1354597" y="1260240"/>
                  </a:moveTo>
                  <a:cubicBezTo>
                    <a:pt x="1356122" y="1261314"/>
                    <a:pt x="1358156" y="1262389"/>
                    <a:pt x="1360189" y="1263463"/>
                  </a:cubicBezTo>
                  <a:cubicBezTo>
                    <a:pt x="1361206" y="1265075"/>
                    <a:pt x="1361714" y="1267762"/>
                    <a:pt x="1361714" y="1269910"/>
                  </a:cubicBezTo>
                  <a:cubicBezTo>
                    <a:pt x="1356631" y="1268836"/>
                    <a:pt x="1354597" y="1265075"/>
                    <a:pt x="1354597" y="1260240"/>
                  </a:cubicBezTo>
                  <a:close/>
                  <a:moveTo>
                    <a:pt x="1057248" y="1247481"/>
                  </a:moveTo>
                  <a:cubicBezTo>
                    <a:pt x="1075429" y="1248070"/>
                    <a:pt x="1075429" y="1248070"/>
                    <a:pt x="1079534" y="1262205"/>
                  </a:cubicBezTo>
                  <a:cubicBezTo>
                    <a:pt x="1068977" y="1262205"/>
                    <a:pt x="1061353" y="1257493"/>
                    <a:pt x="1057248" y="1247481"/>
                  </a:cubicBezTo>
                  <a:close/>
                  <a:moveTo>
                    <a:pt x="1208463" y="1244926"/>
                  </a:moveTo>
                  <a:lnTo>
                    <a:pt x="1209311" y="1247114"/>
                  </a:lnTo>
                  <a:lnTo>
                    <a:pt x="1207193" y="1249302"/>
                  </a:lnTo>
                  <a:close/>
                  <a:moveTo>
                    <a:pt x="1071601" y="1206843"/>
                  </a:moveTo>
                  <a:cubicBezTo>
                    <a:pt x="1075500" y="1207217"/>
                    <a:pt x="1078388" y="1210501"/>
                    <a:pt x="1079543" y="1219461"/>
                  </a:cubicBezTo>
                  <a:cubicBezTo>
                    <a:pt x="1075500" y="1221850"/>
                    <a:pt x="1071457" y="1224239"/>
                    <a:pt x="1066836" y="1226031"/>
                  </a:cubicBezTo>
                  <a:cubicBezTo>
                    <a:pt x="1057017" y="1229017"/>
                    <a:pt x="1054706" y="1225434"/>
                    <a:pt x="1057594" y="1211696"/>
                  </a:cubicBezTo>
                  <a:cubicBezTo>
                    <a:pt x="1062792" y="1209008"/>
                    <a:pt x="1067702" y="1206470"/>
                    <a:pt x="1071601" y="1206843"/>
                  </a:cubicBezTo>
                  <a:close/>
                  <a:moveTo>
                    <a:pt x="1280895" y="1204094"/>
                  </a:moveTo>
                  <a:cubicBezTo>
                    <a:pt x="1286093" y="1205228"/>
                    <a:pt x="1293025" y="1205228"/>
                    <a:pt x="1291870" y="1213169"/>
                  </a:cubicBezTo>
                  <a:cubicBezTo>
                    <a:pt x="1291292" y="1218273"/>
                    <a:pt x="1284939" y="1218840"/>
                    <a:pt x="1280895" y="1218840"/>
                  </a:cubicBezTo>
                  <a:cubicBezTo>
                    <a:pt x="1280895" y="1214303"/>
                    <a:pt x="1280895" y="1209199"/>
                    <a:pt x="1280895" y="1204094"/>
                  </a:cubicBezTo>
                  <a:close/>
                  <a:moveTo>
                    <a:pt x="696360" y="1196439"/>
                  </a:moveTo>
                  <a:cubicBezTo>
                    <a:pt x="702460" y="1199240"/>
                    <a:pt x="709114" y="1199800"/>
                    <a:pt x="716322" y="1199240"/>
                  </a:cubicBezTo>
                  <a:cubicBezTo>
                    <a:pt x="722422" y="1198120"/>
                    <a:pt x="726304" y="1207082"/>
                    <a:pt x="724086" y="1214365"/>
                  </a:cubicBezTo>
                  <a:cubicBezTo>
                    <a:pt x="724086" y="1216046"/>
                    <a:pt x="722422" y="1217726"/>
                    <a:pt x="720759" y="1218847"/>
                  </a:cubicBezTo>
                  <a:cubicBezTo>
                    <a:pt x="714659" y="1212684"/>
                    <a:pt x="704678" y="1218847"/>
                    <a:pt x="699687" y="1212684"/>
                  </a:cubicBezTo>
                  <a:cubicBezTo>
                    <a:pt x="696360" y="1208763"/>
                    <a:pt x="697469" y="1202041"/>
                    <a:pt x="696360" y="1196439"/>
                  </a:cubicBezTo>
                  <a:close/>
                  <a:moveTo>
                    <a:pt x="1129309" y="1192451"/>
                  </a:moveTo>
                  <a:cubicBezTo>
                    <a:pt x="1129680" y="1192770"/>
                    <a:pt x="1130103" y="1193887"/>
                    <a:pt x="1130526" y="1195801"/>
                  </a:cubicBezTo>
                  <a:cubicBezTo>
                    <a:pt x="1129680" y="1195163"/>
                    <a:pt x="1128409" y="1193886"/>
                    <a:pt x="1128409" y="1193886"/>
                  </a:cubicBezTo>
                  <a:cubicBezTo>
                    <a:pt x="1128621" y="1192611"/>
                    <a:pt x="1128939" y="1192132"/>
                    <a:pt x="1129309" y="1192451"/>
                  </a:cubicBezTo>
                  <a:close/>
                  <a:moveTo>
                    <a:pt x="1273661" y="1188781"/>
                  </a:moveTo>
                  <a:cubicBezTo>
                    <a:pt x="1285391" y="1191050"/>
                    <a:pt x="1285391" y="1191050"/>
                    <a:pt x="1281286" y="1202960"/>
                  </a:cubicBezTo>
                  <a:cubicBezTo>
                    <a:pt x="1277180" y="1202960"/>
                    <a:pt x="1273661" y="1203527"/>
                    <a:pt x="1269555" y="1202960"/>
                  </a:cubicBezTo>
                  <a:cubicBezTo>
                    <a:pt x="1266036" y="1202393"/>
                    <a:pt x="1263104" y="1200691"/>
                    <a:pt x="1266036" y="1196722"/>
                  </a:cubicBezTo>
                  <a:cubicBezTo>
                    <a:pt x="1268382" y="1193886"/>
                    <a:pt x="1271315" y="1191617"/>
                    <a:pt x="1273661" y="1188781"/>
                  </a:cubicBezTo>
                  <a:close/>
                  <a:moveTo>
                    <a:pt x="836776" y="1183677"/>
                  </a:moveTo>
                  <a:cubicBezTo>
                    <a:pt x="837411" y="1184407"/>
                    <a:pt x="838047" y="1186594"/>
                    <a:pt x="838047" y="1186594"/>
                  </a:cubicBezTo>
                  <a:cubicBezTo>
                    <a:pt x="836776" y="1187324"/>
                    <a:pt x="836141" y="1187324"/>
                    <a:pt x="834870" y="1188053"/>
                  </a:cubicBezTo>
                  <a:cubicBezTo>
                    <a:pt x="834235" y="1187324"/>
                    <a:pt x="833599" y="1184407"/>
                    <a:pt x="833599" y="1184407"/>
                  </a:cubicBezTo>
                  <a:cubicBezTo>
                    <a:pt x="834870" y="1183677"/>
                    <a:pt x="836141" y="1183677"/>
                    <a:pt x="836776" y="1183677"/>
                  </a:cubicBezTo>
                  <a:close/>
                  <a:moveTo>
                    <a:pt x="1044934" y="1182239"/>
                  </a:moveTo>
                  <a:cubicBezTo>
                    <a:pt x="1064301" y="1181125"/>
                    <a:pt x="1062023" y="1195046"/>
                    <a:pt x="1061453" y="1206739"/>
                  </a:cubicBezTo>
                  <a:cubicBezTo>
                    <a:pt x="1060884" y="1208410"/>
                    <a:pt x="1060314" y="1209523"/>
                    <a:pt x="1059175" y="1210637"/>
                  </a:cubicBezTo>
                  <a:cubicBezTo>
                    <a:pt x="1054618" y="1210637"/>
                    <a:pt x="1050061" y="1211194"/>
                    <a:pt x="1044934" y="1210637"/>
                  </a:cubicBezTo>
                  <a:cubicBezTo>
                    <a:pt x="1039808" y="1210080"/>
                    <a:pt x="1031833" y="1210080"/>
                    <a:pt x="1039808" y="1201728"/>
                  </a:cubicBezTo>
                  <a:cubicBezTo>
                    <a:pt x="1045504" y="1196160"/>
                    <a:pt x="1044365" y="1188921"/>
                    <a:pt x="1044934" y="1182239"/>
                  </a:cubicBezTo>
                  <a:close/>
                  <a:moveTo>
                    <a:pt x="734111" y="1173469"/>
                  </a:moveTo>
                  <a:cubicBezTo>
                    <a:pt x="735784" y="1182094"/>
                    <a:pt x="747499" y="1178397"/>
                    <a:pt x="749173" y="1187022"/>
                  </a:cubicBezTo>
                  <a:cubicBezTo>
                    <a:pt x="740247" y="1190718"/>
                    <a:pt x="732995" y="1190718"/>
                    <a:pt x="726859" y="1181477"/>
                  </a:cubicBezTo>
                  <a:cubicBezTo>
                    <a:pt x="729090" y="1179013"/>
                    <a:pt x="731879" y="1175933"/>
                    <a:pt x="734111" y="1173469"/>
                  </a:cubicBezTo>
                  <a:close/>
                  <a:moveTo>
                    <a:pt x="711609" y="1165813"/>
                  </a:moveTo>
                  <a:cubicBezTo>
                    <a:pt x="717599" y="1169216"/>
                    <a:pt x="718688" y="1174888"/>
                    <a:pt x="718688" y="1180559"/>
                  </a:cubicBezTo>
                  <a:cubicBezTo>
                    <a:pt x="716510" y="1180559"/>
                    <a:pt x="714331" y="1180559"/>
                    <a:pt x="711609" y="1180559"/>
                  </a:cubicBezTo>
                  <a:cubicBezTo>
                    <a:pt x="711609" y="1175455"/>
                    <a:pt x="711609" y="1170918"/>
                    <a:pt x="711609" y="1165813"/>
                  </a:cubicBezTo>
                  <a:close/>
                  <a:moveTo>
                    <a:pt x="749421" y="1156023"/>
                  </a:moveTo>
                  <a:cubicBezTo>
                    <a:pt x="750277" y="1156302"/>
                    <a:pt x="750847" y="1157000"/>
                    <a:pt x="751132" y="1158396"/>
                  </a:cubicBezTo>
                  <a:cubicBezTo>
                    <a:pt x="751703" y="1160070"/>
                    <a:pt x="751132" y="1162303"/>
                    <a:pt x="749991" y="1164536"/>
                  </a:cubicBezTo>
                  <a:cubicBezTo>
                    <a:pt x="745998" y="1170677"/>
                    <a:pt x="739721" y="1172352"/>
                    <a:pt x="732304" y="1172910"/>
                  </a:cubicBezTo>
                  <a:cubicBezTo>
                    <a:pt x="731734" y="1167886"/>
                    <a:pt x="724317" y="1162862"/>
                    <a:pt x="732875" y="1158396"/>
                  </a:cubicBezTo>
                  <a:cubicBezTo>
                    <a:pt x="736869" y="1157279"/>
                    <a:pt x="741433" y="1157279"/>
                    <a:pt x="745998" y="1156163"/>
                  </a:cubicBezTo>
                  <a:cubicBezTo>
                    <a:pt x="747424" y="1155884"/>
                    <a:pt x="748565" y="1155744"/>
                    <a:pt x="749421" y="1156023"/>
                  </a:cubicBezTo>
                  <a:close/>
                  <a:moveTo>
                    <a:pt x="931444" y="1127531"/>
                  </a:moveTo>
                  <a:cubicBezTo>
                    <a:pt x="932079" y="1130933"/>
                    <a:pt x="933350" y="1133769"/>
                    <a:pt x="934621" y="1137172"/>
                  </a:cubicBezTo>
                  <a:cubicBezTo>
                    <a:pt x="932079" y="1137172"/>
                    <a:pt x="928903" y="1136604"/>
                    <a:pt x="926997" y="1136604"/>
                  </a:cubicBezTo>
                  <a:cubicBezTo>
                    <a:pt x="923184" y="1135470"/>
                    <a:pt x="922549" y="1133202"/>
                    <a:pt x="924455" y="1130366"/>
                  </a:cubicBezTo>
                  <a:cubicBezTo>
                    <a:pt x="926361" y="1129799"/>
                    <a:pt x="928903" y="1128665"/>
                    <a:pt x="931444" y="1127531"/>
                  </a:cubicBezTo>
                  <a:close/>
                  <a:moveTo>
                    <a:pt x="1232608" y="1112219"/>
                  </a:moveTo>
                  <a:cubicBezTo>
                    <a:pt x="1232608" y="1112219"/>
                    <a:pt x="1233879" y="1113751"/>
                    <a:pt x="1234513" y="1114772"/>
                  </a:cubicBezTo>
                  <a:cubicBezTo>
                    <a:pt x="1233243" y="1116303"/>
                    <a:pt x="1231972" y="1118856"/>
                    <a:pt x="1230066" y="1118856"/>
                  </a:cubicBezTo>
                  <a:cubicBezTo>
                    <a:pt x="1226889" y="1119366"/>
                    <a:pt x="1224983" y="1117834"/>
                    <a:pt x="1226254" y="1115282"/>
                  </a:cubicBezTo>
                  <a:cubicBezTo>
                    <a:pt x="1227525" y="1113751"/>
                    <a:pt x="1230702" y="1113240"/>
                    <a:pt x="1232608" y="1112219"/>
                  </a:cubicBezTo>
                  <a:close/>
                  <a:moveTo>
                    <a:pt x="785311" y="1107115"/>
                  </a:moveTo>
                  <a:cubicBezTo>
                    <a:pt x="788870" y="1107727"/>
                    <a:pt x="792428" y="1107727"/>
                    <a:pt x="795393" y="1109565"/>
                  </a:cubicBezTo>
                  <a:cubicBezTo>
                    <a:pt x="798358" y="1111402"/>
                    <a:pt x="800730" y="1114465"/>
                    <a:pt x="801916" y="1117527"/>
                  </a:cubicBezTo>
                  <a:cubicBezTo>
                    <a:pt x="802509" y="1117527"/>
                    <a:pt x="798951" y="1121815"/>
                    <a:pt x="797765" y="1121202"/>
                  </a:cubicBezTo>
                  <a:cubicBezTo>
                    <a:pt x="794800" y="1121202"/>
                    <a:pt x="790648" y="1119977"/>
                    <a:pt x="788276" y="1117527"/>
                  </a:cubicBezTo>
                  <a:cubicBezTo>
                    <a:pt x="786497" y="1115077"/>
                    <a:pt x="786497" y="1110790"/>
                    <a:pt x="785311" y="1107115"/>
                  </a:cubicBezTo>
                  <a:close/>
                  <a:moveTo>
                    <a:pt x="1255188" y="1105551"/>
                  </a:moveTo>
                  <a:cubicBezTo>
                    <a:pt x="1256975" y="1104867"/>
                    <a:pt x="1259262" y="1105171"/>
                    <a:pt x="1261835" y="1105779"/>
                  </a:cubicBezTo>
                  <a:cubicBezTo>
                    <a:pt x="1265266" y="1106994"/>
                    <a:pt x="1268697" y="1107602"/>
                    <a:pt x="1272700" y="1107602"/>
                  </a:cubicBezTo>
                  <a:cubicBezTo>
                    <a:pt x="1270412" y="1112463"/>
                    <a:pt x="1268125" y="1116717"/>
                    <a:pt x="1265837" y="1120970"/>
                  </a:cubicBezTo>
                  <a:cubicBezTo>
                    <a:pt x="1262979" y="1125223"/>
                    <a:pt x="1259548" y="1129477"/>
                    <a:pt x="1254401" y="1125223"/>
                  </a:cubicBezTo>
                  <a:cubicBezTo>
                    <a:pt x="1250399" y="1122793"/>
                    <a:pt x="1250971" y="1116717"/>
                    <a:pt x="1251543" y="1111247"/>
                  </a:cubicBezTo>
                  <a:cubicBezTo>
                    <a:pt x="1252114" y="1107905"/>
                    <a:pt x="1253401" y="1106235"/>
                    <a:pt x="1255188" y="1105551"/>
                  </a:cubicBezTo>
                  <a:close/>
                  <a:moveTo>
                    <a:pt x="923397" y="1094355"/>
                  </a:moveTo>
                  <a:cubicBezTo>
                    <a:pt x="925092" y="1095630"/>
                    <a:pt x="928480" y="1095630"/>
                    <a:pt x="929045" y="1097545"/>
                  </a:cubicBezTo>
                  <a:cubicBezTo>
                    <a:pt x="929610" y="1098820"/>
                    <a:pt x="927351" y="1102011"/>
                    <a:pt x="926786" y="1103924"/>
                  </a:cubicBezTo>
                  <a:cubicBezTo>
                    <a:pt x="924527" y="1103287"/>
                    <a:pt x="921703" y="1102649"/>
                    <a:pt x="920573" y="1100734"/>
                  </a:cubicBezTo>
                  <a:cubicBezTo>
                    <a:pt x="920009" y="1099459"/>
                    <a:pt x="922268" y="1096907"/>
                    <a:pt x="923397" y="1094355"/>
                  </a:cubicBezTo>
                  <a:close/>
                  <a:moveTo>
                    <a:pt x="843167" y="1084146"/>
                  </a:moveTo>
                  <a:cubicBezTo>
                    <a:pt x="842569" y="1087184"/>
                    <a:pt x="841971" y="1090830"/>
                    <a:pt x="840177" y="1094476"/>
                  </a:cubicBezTo>
                  <a:cubicBezTo>
                    <a:pt x="839579" y="1095691"/>
                    <a:pt x="836589" y="1095691"/>
                    <a:pt x="834795" y="1096299"/>
                  </a:cubicBezTo>
                  <a:cubicBezTo>
                    <a:pt x="834795" y="1093868"/>
                    <a:pt x="833599" y="1091438"/>
                    <a:pt x="834795" y="1090222"/>
                  </a:cubicBezTo>
                  <a:cubicBezTo>
                    <a:pt x="837187" y="1087792"/>
                    <a:pt x="840177" y="1085969"/>
                    <a:pt x="843167" y="1084146"/>
                  </a:cubicBezTo>
                  <a:close/>
                  <a:moveTo>
                    <a:pt x="1146199" y="1076490"/>
                  </a:moveTo>
                  <a:cubicBezTo>
                    <a:pt x="1148378" y="1076490"/>
                    <a:pt x="1150556" y="1076490"/>
                    <a:pt x="1153279" y="1076490"/>
                  </a:cubicBezTo>
                  <a:lnTo>
                    <a:pt x="1146199" y="1083600"/>
                  </a:lnTo>
                  <a:cubicBezTo>
                    <a:pt x="1146199" y="1081412"/>
                    <a:pt x="1146199" y="1078678"/>
                    <a:pt x="1146199" y="1076490"/>
                  </a:cubicBezTo>
                  <a:close/>
                  <a:moveTo>
                    <a:pt x="1263105" y="1076489"/>
                  </a:moveTo>
                  <a:cubicBezTo>
                    <a:pt x="1287338" y="1082614"/>
                    <a:pt x="1287338" y="1082614"/>
                    <a:pt x="1287929" y="1106558"/>
                  </a:cubicBezTo>
                  <a:lnTo>
                    <a:pt x="1273153" y="1106558"/>
                  </a:lnTo>
                  <a:cubicBezTo>
                    <a:pt x="1269607" y="1096535"/>
                    <a:pt x="1266652" y="1086512"/>
                    <a:pt x="1263105" y="1076489"/>
                  </a:cubicBezTo>
                  <a:close/>
                  <a:moveTo>
                    <a:pt x="1387637" y="1045864"/>
                  </a:moveTo>
                  <a:cubicBezTo>
                    <a:pt x="1388272" y="1046885"/>
                    <a:pt x="1388907" y="1047395"/>
                    <a:pt x="1389543" y="1048416"/>
                  </a:cubicBezTo>
                  <a:cubicBezTo>
                    <a:pt x="1388907" y="1048927"/>
                    <a:pt x="1387637" y="1049948"/>
                    <a:pt x="1387001" y="1050458"/>
                  </a:cubicBezTo>
                  <a:cubicBezTo>
                    <a:pt x="1386366" y="1049948"/>
                    <a:pt x="1385095" y="1048927"/>
                    <a:pt x="1385095" y="1047906"/>
                  </a:cubicBezTo>
                  <a:cubicBezTo>
                    <a:pt x="1385731" y="1047395"/>
                    <a:pt x="1387001" y="1046885"/>
                    <a:pt x="1387637" y="1045864"/>
                  </a:cubicBezTo>
                  <a:close/>
                  <a:moveTo>
                    <a:pt x="734481" y="1025447"/>
                  </a:moveTo>
                  <a:cubicBezTo>
                    <a:pt x="737244" y="1026607"/>
                    <a:pt x="741112" y="1026607"/>
                    <a:pt x="743322" y="1028928"/>
                  </a:cubicBezTo>
                  <a:cubicBezTo>
                    <a:pt x="746084" y="1030668"/>
                    <a:pt x="746637" y="1034728"/>
                    <a:pt x="742769" y="1036468"/>
                  </a:cubicBezTo>
                  <a:cubicBezTo>
                    <a:pt x="741664" y="1037628"/>
                    <a:pt x="738349" y="1035888"/>
                    <a:pt x="737244" y="1034728"/>
                  </a:cubicBezTo>
                  <a:cubicBezTo>
                    <a:pt x="736139" y="1032408"/>
                    <a:pt x="735586" y="1028928"/>
                    <a:pt x="734481" y="1025447"/>
                  </a:cubicBezTo>
                  <a:close/>
                  <a:moveTo>
                    <a:pt x="806207" y="1017791"/>
                  </a:moveTo>
                  <a:cubicBezTo>
                    <a:pt x="809595" y="1021380"/>
                    <a:pt x="814678" y="1024969"/>
                    <a:pt x="815808" y="1029156"/>
                  </a:cubicBezTo>
                  <a:cubicBezTo>
                    <a:pt x="817502" y="1039922"/>
                    <a:pt x="824279" y="1041717"/>
                    <a:pt x="833316" y="1041118"/>
                  </a:cubicBezTo>
                  <a:cubicBezTo>
                    <a:pt x="838398" y="1040520"/>
                    <a:pt x="842917" y="1041118"/>
                    <a:pt x="847435" y="1041717"/>
                  </a:cubicBezTo>
                  <a:cubicBezTo>
                    <a:pt x="848565" y="1041717"/>
                    <a:pt x="850823" y="1045305"/>
                    <a:pt x="850823" y="1047100"/>
                  </a:cubicBezTo>
                  <a:cubicBezTo>
                    <a:pt x="850823" y="1048894"/>
                    <a:pt x="848565" y="1051287"/>
                    <a:pt x="847435" y="1053081"/>
                  </a:cubicBezTo>
                  <a:cubicBezTo>
                    <a:pt x="846305" y="1053679"/>
                    <a:pt x="845176" y="1054277"/>
                    <a:pt x="844611" y="1054277"/>
                  </a:cubicBezTo>
                  <a:cubicBezTo>
                    <a:pt x="832751" y="1054277"/>
                    <a:pt x="820891" y="1055474"/>
                    <a:pt x="809595" y="1053679"/>
                  </a:cubicBezTo>
                  <a:cubicBezTo>
                    <a:pt x="796606" y="1050689"/>
                    <a:pt x="790394" y="1040520"/>
                    <a:pt x="791523" y="1025567"/>
                  </a:cubicBezTo>
                  <a:cubicBezTo>
                    <a:pt x="796606" y="1023174"/>
                    <a:pt x="801689" y="1020184"/>
                    <a:pt x="806207" y="1017791"/>
                  </a:cubicBezTo>
                  <a:close/>
                  <a:moveTo>
                    <a:pt x="662958" y="1000464"/>
                  </a:moveTo>
                  <a:cubicBezTo>
                    <a:pt x="667860" y="1004762"/>
                    <a:pt x="662958" y="1007448"/>
                    <a:pt x="659691" y="1009597"/>
                  </a:cubicBezTo>
                  <a:lnTo>
                    <a:pt x="656423" y="1009597"/>
                  </a:lnTo>
                  <a:lnTo>
                    <a:pt x="653155" y="1009597"/>
                  </a:lnTo>
                  <a:cubicBezTo>
                    <a:pt x="654244" y="1007448"/>
                    <a:pt x="654789" y="1005299"/>
                    <a:pt x="656423" y="1003687"/>
                  </a:cubicBezTo>
                  <a:cubicBezTo>
                    <a:pt x="658057" y="1002075"/>
                    <a:pt x="662958" y="999926"/>
                    <a:pt x="662958" y="1000464"/>
                  </a:cubicBezTo>
                  <a:close/>
                  <a:moveTo>
                    <a:pt x="433846" y="994365"/>
                  </a:moveTo>
                  <a:cubicBezTo>
                    <a:pt x="435789" y="993665"/>
                    <a:pt x="437995" y="993839"/>
                    <a:pt x="440481" y="995112"/>
                  </a:cubicBezTo>
                  <a:cubicBezTo>
                    <a:pt x="443795" y="996810"/>
                    <a:pt x="447609" y="1000460"/>
                    <a:pt x="451969" y="1006593"/>
                  </a:cubicBezTo>
                  <a:cubicBezTo>
                    <a:pt x="469406" y="1030539"/>
                    <a:pt x="494980" y="1007761"/>
                    <a:pt x="512998" y="1022946"/>
                  </a:cubicBezTo>
                  <a:cubicBezTo>
                    <a:pt x="518665" y="1030393"/>
                    <a:pt x="528582" y="1035869"/>
                    <a:pt x="532696" y="1045040"/>
                  </a:cubicBezTo>
                  <a:lnTo>
                    <a:pt x="532979" y="1046706"/>
                  </a:lnTo>
                  <a:lnTo>
                    <a:pt x="549092" y="1046320"/>
                  </a:lnTo>
                  <a:cubicBezTo>
                    <a:pt x="555090" y="1045452"/>
                    <a:pt x="561015" y="1043861"/>
                    <a:pt x="566795" y="1041546"/>
                  </a:cubicBezTo>
                  <a:cubicBezTo>
                    <a:pt x="579512" y="1036049"/>
                    <a:pt x="591940" y="1033590"/>
                    <a:pt x="604080" y="1034458"/>
                  </a:cubicBezTo>
                  <a:cubicBezTo>
                    <a:pt x="616219" y="1035326"/>
                    <a:pt x="628069" y="1039521"/>
                    <a:pt x="639630" y="1047333"/>
                  </a:cubicBezTo>
                  <a:cubicBezTo>
                    <a:pt x="651769" y="1052541"/>
                    <a:pt x="659284" y="1062957"/>
                    <a:pt x="670845" y="1068165"/>
                  </a:cubicBezTo>
                  <a:cubicBezTo>
                    <a:pt x="674314" y="1068744"/>
                    <a:pt x="677204" y="1069901"/>
                    <a:pt x="680094" y="1069901"/>
                  </a:cubicBezTo>
                  <a:cubicBezTo>
                    <a:pt x="702639" y="1067008"/>
                    <a:pt x="725182" y="1078003"/>
                    <a:pt x="745993" y="1058907"/>
                  </a:cubicBezTo>
                  <a:cubicBezTo>
                    <a:pt x="756976" y="1049648"/>
                    <a:pt x="771427" y="1060643"/>
                    <a:pt x="781832" y="1069901"/>
                  </a:cubicBezTo>
                  <a:cubicBezTo>
                    <a:pt x="788769" y="1076845"/>
                    <a:pt x="797440" y="1083211"/>
                    <a:pt x="796283" y="1095363"/>
                  </a:cubicBezTo>
                  <a:cubicBezTo>
                    <a:pt x="795127" y="1098835"/>
                    <a:pt x="792237" y="1100571"/>
                    <a:pt x="789347" y="1101729"/>
                  </a:cubicBezTo>
                  <a:cubicBezTo>
                    <a:pt x="787613" y="1101729"/>
                    <a:pt x="786457" y="1101729"/>
                    <a:pt x="784722" y="1101729"/>
                  </a:cubicBezTo>
                  <a:cubicBezTo>
                    <a:pt x="772583" y="1098835"/>
                    <a:pt x="763334" y="1093049"/>
                    <a:pt x="755241" y="1084369"/>
                  </a:cubicBezTo>
                  <a:cubicBezTo>
                    <a:pt x="742524" y="1084369"/>
                    <a:pt x="737322" y="1095363"/>
                    <a:pt x="729807" y="1102307"/>
                  </a:cubicBezTo>
                  <a:cubicBezTo>
                    <a:pt x="722292" y="1109251"/>
                    <a:pt x="721136" y="1106937"/>
                    <a:pt x="717090" y="1099993"/>
                  </a:cubicBezTo>
                  <a:cubicBezTo>
                    <a:pt x="713621" y="1095363"/>
                    <a:pt x="711888" y="1100571"/>
                    <a:pt x="710731" y="1103465"/>
                  </a:cubicBezTo>
                  <a:cubicBezTo>
                    <a:pt x="707263" y="1116196"/>
                    <a:pt x="700904" y="1122561"/>
                    <a:pt x="687031" y="1116775"/>
                  </a:cubicBezTo>
                  <a:cubicBezTo>
                    <a:pt x="684719" y="1116196"/>
                    <a:pt x="681250" y="1115617"/>
                    <a:pt x="679516" y="1116775"/>
                  </a:cubicBezTo>
                  <a:cubicBezTo>
                    <a:pt x="665065" y="1129505"/>
                    <a:pt x="662174" y="1123719"/>
                    <a:pt x="664487" y="1107515"/>
                  </a:cubicBezTo>
                  <a:cubicBezTo>
                    <a:pt x="664487" y="1106358"/>
                    <a:pt x="661018" y="1103465"/>
                    <a:pt x="659862" y="1104043"/>
                  </a:cubicBezTo>
                  <a:cubicBezTo>
                    <a:pt x="652348" y="1104622"/>
                    <a:pt x="650035" y="1103465"/>
                    <a:pt x="648879" y="1094785"/>
                  </a:cubicBezTo>
                  <a:cubicBezTo>
                    <a:pt x="646567" y="1082054"/>
                    <a:pt x="634428" y="1079739"/>
                    <a:pt x="626335" y="1090734"/>
                  </a:cubicBezTo>
                  <a:cubicBezTo>
                    <a:pt x="619398" y="1100571"/>
                    <a:pt x="618242" y="1095363"/>
                    <a:pt x="615352" y="1089577"/>
                  </a:cubicBezTo>
                  <a:cubicBezTo>
                    <a:pt x="614196" y="1086105"/>
                    <a:pt x="612461" y="1080318"/>
                    <a:pt x="608993" y="1083790"/>
                  </a:cubicBezTo>
                  <a:cubicBezTo>
                    <a:pt x="602635" y="1090734"/>
                    <a:pt x="582981" y="1079160"/>
                    <a:pt x="588183" y="1099414"/>
                  </a:cubicBezTo>
                  <a:cubicBezTo>
                    <a:pt x="580668" y="1109830"/>
                    <a:pt x="568529" y="1112145"/>
                    <a:pt x="558124" y="1116775"/>
                  </a:cubicBezTo>
                  <a:cubicBezTo>
                    <a:pt x="556968" y="1117353"/>
                    <a:pt x="554078" y="1114460"/>
                    <a:pt x="552922" y="1112723"/>
                  </a:cubicBezTo>
                  <a:cubicBezTo>
                    <a:pt x="551766" y="1110409"/>
                    <a:pt x="552344" y="1108094"/>
                    <a:pt x="552344" y="1105201"/>
                  </a:cubicBezTo>
                  <a:cubicBezTo>
                    <a:pt x="554078" y="1097389"/>
                    <a:pt x="552633" y="1095508"/>
                    <a:pt x="549959" y="1095725"/>
                  </a:cubicBezTo>
                  <a:lnTo>
                    <a:pt x="542584" y="1098077"/>
                  </a:lnTo>
                  <a:lnTo>
                    <a:pt x="538902" y="1102076"/>
                  </a:lnTo>
                  <a:cubicBezTo>
                    <a:pt x="514637" y="1106131"/>
                    <a:pt x="489217" y="1107870"/>
                    <a:pt x="469574" y="1126988"/>
                  </a:cubicBezTo>
                  <a:cubicBezTo>
                    <a:pt x="460330" y="1135678"/>
                    <a:pt x="452242" y="1131623"/>
                    <a:pt x="445309" y="1122933"/>
                  </a:cubicBezTo>
                  <a:cubicBezTo>
                    <a:pt x="444154" y="1119457"/>
                    <a:pt x="444732" y="1117139"/>
                    <a:pt x="445887" y="1114243"/>
                  </a:cubicBezTo>
                  <a:cubicBezTo>
                    <a:pt x="444154" y="1114243"/>
                    <a:pt x="444732" y="1117718"/>
                    <a:pt x="442998" y="1118877"/>
                  </a:cubicBezTo>
                  <a:cubicBezTo>
                    <a:pt x="445309" y="1137416"/>
                    <a:pt x="451087" y="1157114"/>
                    <a:pt x="436644" y="1173916"/>
                  </a:cubicBezTo>
                  <a:cubicBezTo>
                    <a:pt x="430289" y="1185503"/>
                    <a:pt x="422778" y="1197089"/>
                    <a:pt x="414112" y="1207518"/>
                  </a:cubicBezTo>
                  <a:cubicBezTo>
                    <a:pt x="404868" y="1216208"/>
                    <a:pt x="392158" y="1219684"/>
                    <a:pt x="384647" y="1209256"/>
                  </a:cubicBezTo>
                  <a:cubicBezTo>
                    <a:pt x="374248" y="1191875"/>
                    <a:pt x="357494" y="1197089"/>
                    <a:pt x="343051" y="1193613"/>
                  </a:cubicBezTo>
                  <a:cubicBezTo>
                    <a:pt x="338429" y="1192455"/>
                    <a:pt x="337273" y="1188399"/>
                    <a:pt x="333807" y="1186082"/>
                  </a:cubicBezTo>
                  <a:cubicBezTo>
                    <a:pt x="334963" y="1188979"/>
                    <a:pt x="337851" y="1190717"/>
                    <a:pt x="338429" y="1193613"/>
                  </a:cubicBezTo>
                  <a:cubicBezTo>
                    <a:pt x="339007" y="1198248"/>
                    <a:pt x="337851" y="1202304"/>
                    <a:pt x="333807" y="1205780"/>
                  </a:cubicBezTo>
                  <a:lnTo>
                    <a:pt x="333611" y="1205810"/>
                  </a:lnTo>
                  <a:lnTo>
                    <a:pt x="339522" y="1224396"/>
                  </a:lnTo>
                  <a:cubicBezTo>
                    <a:pt x="342379" y="1244321"/>
                    <a:pt x="335047" y="1262938"/>
                    <a:pt x="323835" y="1281230"/>
                  </a:cubicBezTo>
                  <a:cubicBezTo>
                    <a:pt x="322110" y="1281810"/>
                    <a:pt x="320385" y="1281810"/>
                    <a:pt x="318660" y="1281810"/>
                  </a:cubicBezTo>
                  <a:cubicBezTo>
                    <a:pt x="315785" y="1281810"/>
                    <a:pt x="315211" y="1282972"/>
                    <a:pt x="317510" y="1284133"/>
                  </a:cubicBezTo>
                  <a:cubicBezTo>
                    <a:pt x="319810" y="1288778"/>
                    <a:pt x="319810" y="1296327"/>
                    <a:pt x="327285" y="1298069"/>
                  </a:cubicBezTo>
                  <a:cubicBezTo>
                    <a:pt x="330160" y="1299231"/>
                    <a:pt x="333035" y="1300392"/>
                    <a:pt x="335335" y="1302134"/>
                  </a:cubicBezTo>
                  <a:cubicBezTo>
                    <a:pt x="354310" y="1312586"/>
                    <a:pt x="373284" y="1322457"/>
                    <a:pt x="346260" y="1345104"/>
                  </a:cubicBezTo>
                  <a:cubicBezTo>
                    <a:pt x="353806" y="1358314"/>
                    <a:pt x="393930" y="1343961"/>
                    <a:pt x="384968" y="1370119"/>
                  </a:cubicBezTo>
                  <a:lnTo>
                    <a:pt x="379332" y="1381170"/>
                  </a:lnTo>
                  <a:lnTo>
                    <a:pt x="380647" y="1381529"/>
                  </a:lnTo>
                  <a:cubicBezTo>
                    <a:pt x="380074" y="1383825"/>
                    <a:pt x="378929" y="1385548"/>
                    <a:pt x="378356" y="1387271"/>
                  </a:cubicBezTo>
                  <a:cubicBezTo>
                    <a:pt x="364605" y="1386696"/>
                    <a:pt x="350855" y="1386696"/>
                    <a:pt x="335958" y="1386696"/>
                  </a:cubicBezTo>
                  <a:cubicBezTo>
                    <a:pt x="322208" y="1377509"/>
                    <a:pt x="307312" y="1379232"/>
                    <a:pt x="292415" y="1379232"/>
                  </a:cubicBezTo>
                  <a:lnTo>
                    <a:pt x="284965" y="1370105"/>
                  </a:lnTo>
                  <a:lnTo>
                    <a:pt x="279561" y="1368911"/>
                  </a:lnTo>
                  <a:lnTo>
                    <a:pt x="260586" y="1359040"/>
                  </a:lnTo>
                  <a:cubicBezTo>
                    <a:pt x="259436" y="1354975"/>
                    <a:pt x="256561" y="1353233"/>
                    <a:pt x="251961" y="1352653"/>
                  </a:cubicBezTo>
                  <a:cubicBezTo>
                    <a:pt x="247361" y="1344523"/>
                    <a:pt x="239886" y="1339878"/>
                    <a:pt x="230687" y="1337555"/>
                  </a:cubicBezTo>
                  <a:cubicBezTo>
                    <a:pt x="227812" y="1331748"/>
                    <a:pt x="222637" y="1330006"/>
                    <a:pt x="216887" y="1328845"/>
                  </a:cubicBezTo>
                  <a:cubicBezTo>
                    <a:pt x="215737" y="1324780"/>
                    <a:pt x="212862" y="1323038"/>
                    <a:pt x="208837" y="1322457"/>
                  </a:cubicBezTo>
                  <a:cubicBezTo>
                    <a:pt x="207687" y="1311425"/>
                    <a:pt x="207112" y="1300973"/>
                    <a:pt x="206537" y="1290521"/>
                  </a:cubicBezTo>
                  <a:cubicBezTo>
                    <a:pt x="205962" y="1285875"/>
                    <a:pt x="204812" y="1281230"/>
                    <a:pt x="200787" y="1278326"/>
                  </a:cubicBezTo>
                  <a:cubicBezTo>
                    <a:pt x="196044" y="1270052"/>
                    <a:pt x="187419" y="1270269"/>
                    <a:pt x="179764" y="1268201"/>
                  </a:cubicBezTo>
                  <a:lnTo>
                    <a:pt x="173810" y="1265511"/>
                  </a:lnTo>
                  <a:lnTo>
                    <a:pt x="173979" y="1265924"/>
                  </a:lnTo>
                  <a:cubicBezTo>
                    <a:pt x="175132" y="1271144"/>
                    <a:pt x="175132" y="1275784"/>
                    <a:pt x="169943" y="1278104"/>
                  </a:cubicBezTo>
                  <a:cubicBezTo>
                    <a:pt x="167060" y="1283904"/>
                    <a:pt x="166484" y="1289125"/>
                    <a:pt x="170520" y="1294925"/>
                  </a:cubicBezTo>
                  <a:lnTo>
                    <a:pt x="169943" y="1294345"/>
                  </a:lnTo>
                  <a:cubicBezTo>
                    <a:pt x="181474" y="1316386"/>
                    <a:pt x="168790" y="1341326"/>
                    <a:pt x="177439" y="1363947"/>
                  </a:cubicBezTo>
                  <a:lnTo>
                    <a:pt x="176285" y="1366267"/>
                  </a:lnTo>
                  <a:lnTo>
                    <a:pt x="178015" y="1368007"/>
                  </a:lnTo>
                  <a:cubicBezTo>
                    <a:pt x="180898" y="1375547"/>
                    <a:pt x="182627" y="1383088"/>
                    <a:pt x="182700" y="1390555"/>
                  </a:cubicBezTo>
                  <a:lnTo>
                    <a:pt x="177632" y="1411858"/>
                  </a:lnTo>
                  <a:lnTo>
                    <a:pt x="173403" y="1415714"/>
                  </a:lnTo>
                  <a:cubicBezTo>
                    <a:pt x="171673" y="1416584"/>
                    <a:pt x="169943" y="1416729"/>
                    <a:pt x="168790" y="1415569"/>
                  </a:cubicBezTo>
                  <a:cubicBezTo>
                    <a:pt x="161295" y="1407449"/>
                    <a:pt x="154953" y="1395848"/>
                    <a:pt x="144574" y="1413829"/>
                  </a:cubicBezTo>
                  <a:cubicBezTo>
                    <a:pt x="143421" y="1415569"/>
                    <a:pt x="136502" y="1409768"/>
                    <a:pt x="134772" y="1405128"/>
                  </a:cubicBezTo>
                  <a:cubicBezTo>
                    <a:pt x="131313" y="1403389"/>
                    <a:pt x="128430" y="1400488"/>
                    <a:pt x="127854" y="1396428"/>
                  </a:cubicBezTo>
                  <a:lnTo>
                    <a:pt x="129007" y="1397008"/>
                  </a:lnTo>
                  <a:cubicBezTo>
                    <a:pt x="122088" y="1394688"/>
                    <a:pt x="123818" y="1386568"/>
                    <a:pt x="119205" y="1383088"/>
                  </a:cubicBezTo>
                  <a:cubicBezTo>
                    <a:pt x="116322" y="1380768"/>
                    <a:pt x="114016" y="1377868"/>
                    <a:pt x="112863" y="1374387"/>
                  </a:cubicBezTo>
                  <a:lnTo>
                    <a:pt x="113439" y="1374967"/>
                  </a:lnTo>
                  <a:cubicBezTo>
                    <a:pt x="109403" y="1372357"/>
                    <a:pt x="106809" y="1368732"/>
                    <a:pt x="104502" y="1364890"/>
                  </a:cubicBezTo>
                  <a:lnTo>
                    <a:pt x="102965" y="1362462"/>
                  </a:lnTo>
                  <a:lnTo>
                    <a:pt x="91119" y="1373218"/>
                  </a:lnTo>
                  <a:cubicBezTo>
                    <a:pt x="86444" y="1374593"/>
                    <a:pt x="81409" y="1372422"/>
                    <a:pt x="75655" y="1364029"/>
                  </a:cubicBezTo>
                  <a:cubicBezTo>
                    <a:pt x="72778" y="1361135"/>
                    <a:pt x="69325" y="1358241"/>
                    <a:pt x="69325" y="1353611"/>
                  </a:cubicBezTo>
                  <a:cubicBezTo>
                    <a:pt x="70476" y="1351874"/>
                    <a:pt x="69901" y="1350717"/>
                    <a:pt x="68175" y="1349559"/>
                  </a:cubicBezTo>
                  <a:cubicBezTo>
                    <a:pt x="64147" y="1344928"/>
                    <a:pt x="65297" y="1338561"/>
                    <a:pt x="61845" y="1333931"/>
                  </a:cubicBezTo>
                  <a:lnTo>
                    <a:pt x="62420" y="1334509"/>
                  </a:lnTo>
                  <a:cubicBezTo>
                    <a:pt x="56666" y="1329879"/>
                    <a:pt x="56666" y="1322933"/>
                    <a:pt x="54940" y="1317145"/>
                  </a:cubicBezTo>
                  <a:cubicBezTo>
                    <a:pt x="55515" y="1314829"/>
                    <a:pt x="55515" y="1313093"/>
                    <a:pt x="53214" y="1312514"/>
                  </a:cubicBezTo>
                  <a:cubicBezTo>
                    <a:pt x="49186" y="1307884"/>
                    <a:pt x="50337" y="1301516"/>
                    <a:pt x="46884" y="1296886"/>
                  </a:cubicBezTo>
                  <a:cubicBezTo>
                    <a:pt x="46884" y="1287625"/>
                    <a:pt x="44007" y="1278363"/>
                    <a:pt x="48035" y="1269681"/>
                  </a:cubicBezTo>
                  <a:lnTo>
                    <a:pt x="50912" y="1269102"/>
                  </a:lnTo>
                  <a:cubicBezTo>
                    <a:pt x="54940" y="1269681"/>
                    <a:pt x="57817" y="1271997"/>
                    <a:pt x="62420" y="1271997"/>
                  </a:cubicBezTo>
                  <a:cubicBezTo>
                    <a:pt x="64722" y="1273154"/>
                    <a:pt x="66449" y="1274890"/>
                    <a:pt x="67599" y="1277206"/>
                  </a:cubicBezTo>
                  <a:lnTo>
                    <a:pt x="67024" y="1276627"/>
                  </a:lnTo>
                  <a:cubicBezTo>
                    <a:pt x="71052" y="1277785"/>
                    <a:pt x="73353" y="1280679"/>
                    <a:pt x="75655" y="1283573"/>
                  </a:cubicBezTo>
                  <a:lnTo>
                    <a:pt x="75080" y="1282994"/>
                  </a:lnTo>
                  <a:cubicBezTo>
                    <a:pt x="78532" y="1284731"/>
                    <a:pt x="80258" y="1287625"/>
                    <a:pt x="83135" y="1290519"/>
                  </a:cubicBezTo>
                  <a:cubicBezTo>
                    <a:pt x="86013" y="1292834"/>
                    <a:pt x="88890" y="1295150"/>
                    <a:pt x="90041" y="1298622"/>
                  </a:cubicBezTo>
                  <a:lnTo>
                    <a:pt x="90041" y="1298043"/>
                  </a:lnTo>
                  <a:cubicBezTo>
                    <a:pt x="92342" y="1299201"/>
                    <a:pt x="92918" y="1301516"/>
                    <a:pt x="92342" y="1302674"/>
                  </a:cubicBezTo>
                  <a:cubicBezTo>
                    <a:pt x="91767" y="1303832"/>
                    <a:pt x="90616" y="1304989"/>
                    <a:pt x="90041" y="1304989"/>
                  </a:cubicBezTo>
                  <a:cubicBezTo>
                    <a:pt x="86588" y="1314251"/>
                    <a:pt x="73353" y="1321197"/>
                    <a:pt x="83135" y="1333931"/>
                  </a:cubicBezTo>
                  <a:lnTo>
                    <a:pt x="83711" y="1335088"/>
                  </a:lnTo>
                  <a:lnTo>
                    <a:pt x="89911" y="1342458"/>
                  </a:lnTo>
                  <a:lnTo>
                    <a:pt x="85836" y="1335091"/>
                  </a:lnTo>
                  <a:cubicBezTo>
                    <a:pt x="85764" y="1331466"/>
                    <a:pt x="87206" y="1327696"/>
                    <a:pt x="89223" y="1323926"/>
                  </a:cubicBezTo>
                  <a:cubicBezTo>
                    <a:pt x="91530" y="1322766"/>
                    <a:pt x="92106" y="1321026"/>
                    <a:pt x="90953" y="1319285"/>
                  </a:cubicBezTo>
                  <a:cubicBezTo>
                    <a:pt x="92683" y="1313485"/>
                    <a:pt x="92683" y="1307105"/>
                    <a:pt x="96719" y="1301305"/>
                  </a:cubicBezTo>
                  <a:cubicBezTo>
                    <a:pt x="96142" y="1298985"/>
                    <a:pt x="96142" y="1296665"/>
                    <a:pt x="96142" y="1294345"/>
                  </a:cubicBezTo>
                  <a:lnTo>
                    <a:pt x="90054" y="1285993"/>
                  </a:lnTo>
                  <a:lnTo>
                    <a:pt x="78269" y="1277524"/>
                  </a:lnTo>
                  <a:cubicBezTo>
                    <a:pt x="72503" y="1269404"/>
                    <a:pt x="55783" y="1264764"/>
                    <a:pt x="69043" y="1250263"/>
                  </a:cubicBezTo>
                  <a:lnTo>
                    <a:pt x="69043" y="1250844"/>
                  </a:lnTo>
                  <a:cubicBezTo>
                    <a:pt x="68467" y="1247943"/>
                    <a:pt x="69620" y="1246784"/>
                    <a:pt x="72503" y="1246203"/>
                  </a:cubicBezTo>
                  <a:lnTo>
                    <a:pt x="75386" y="1246784"/>
                  </a:lnTo>
                  <a:lnTo>
                    <a:pt x="73656" y="1243883"/>
                  </a:lnTo>
                  <a:cubicBezTo>
                    <a:pt x="71927" y="1242143"/>
                    <a:pt x="70197" y="1240403"/>
                    <a:pt x="68467" y="1238663"/>
                  </a:cubicBezTo>
                  <a:cubicBezTo>
                    <a:pt x="66161" y="1236923"/>
                    <a:pt x="63855" y="1234603"/>
                    <a:pt x="62125" y="1232863"/>
                  </a:cubicBezTo>
                  <a:cubicBezTo>
                    <a:pt x="60395" y="1230543"/>
                    <a:pt x="59242" y="1227643"/>
                    <a:pt x="58089" y="1224743"/>
                  </a:cubicBezTo>
                  <a:cubicBezTo>
                    <a:pt x="48287" y="1207342"/>
                    <a:pt x="65008" y="1187041"/>
                    <a:pt x="52323" y="1169641"/>
                  </a:cubicBezTo>
                  <a:cubicBezTo>
                    <a:pt x="51170" y="1166741"/>
                    <a:pt x="50017" y="1163260"/>
                    <a:pt x="49440" y="1160361"/>
                  </a:cubicBezTo>
                  <a:lnTo>
                    <a:pt x="49896" y="1155774"/>
                  </a:lnTo>
                  <a:lnTo>
                    <a:pt x="44955" y="1153991"/>
                  </a:lnTo>
                  <a:lnTo>
                    <a:pt x="45702" y="1154861"/>
                  </a:lnTo>
                  <a:cubicBezTo>
                    <a:pt x="48600" y="1172926"/>
                    <a:pt x="57874" y="1190409"/>
                    <a:pt x="49759" y="1210222"/>
                  </a:cubicBezTo>
                  <a:lnTo>
                    <a:pt x="47022" y="1211756"/>
                  </a:lnTo>
                  <a:lnTo>
                    <a:pt x="51679" y="1218874"/>
                  </a:lnTo>
                  <a:cubicBezTo>
                    <a:pt x="54765" y="1224419"/>
                    <a:pt x="53096" y="1226249"/>
                    <a:pt x="46425" y="1233570"/>
                  </a:cubicBezTo>
                  <a:lnTo>
                    <a:pt x="46425" y="1234144"/>
                  </a:lnTo>
                  <a:cubicBezTo>
                    <a:pt x="41681" y="1230699"/>
                    <a:pt x="43460" y="1223235"/>
                    <a:pt x="38123" y="1220363"/>
                  </a:cubicBezTo>
                  <a:cubicBezTo>
                    <a:pt x="38123" y="1217492"/>
                    <a:pt x="38123" y="1214621"/>
                    <a:pt x="38716" y="1211750"/>
                  </a:cubicBezTo>
                  <a:lnTo>
                    <a:pt x="42908" y="1211750"/>
                  </a:lnTo>
                  <a:lnTo>
                    <a:pt x="40486" y="1210805"/>
                  </a:lnTo>
                  <a:lnTo>
                    <a:pt x="38167" y="1211388"/>
                  </a:lnTo>
                  <a:cubicBezTo>
                    <a:pt x="35849" y="1206143"/>
                    <a:pt x="37008" y="1199733"/>
                    <a:pt x="32371" y="1196236"/>
                  </a:cubicBezTo>
                  <a:cubicBezTo>
                    <a:pt x="31791" y="1193323"/>
                    <a:pt x="31212" y="1190992"/>
                    <a:pt x="31212" y="1188661"/>
                  </a:cubicBezTo>
                  <a:cubicBezTo>
                    <a:pt x="25995" y="1178754"/>
                    <a:pt x="32371" y="1167099"/>
                    <a:pt x="25416" y="1157775"/>
                  </a:cubicBezTo>
                  <a:cubicBezTo>
                    <a:pt x="25416" y="1153695"/>
                    <a:pt x="25416" y="1149616"/>
                    <a:pt x="25416" y="1146120"/>
                  </a:cubicBezTo>
                  <a:cubicBezTo>
                    <a:pt x="26575" y="1143789"/>
                    <a:pt x="27879" y="1142332"/>
                    <a:pt x="29400" y="1141676"/>
                  </a:cubicBezTo>
                  <a:lnTo>
                    <a:pt x="30522" y="1141753"/>
                  </a:lnTo>
                  <a:lnTo>
                    <a:pt x="31076" y="1121194"/>
                  </a:lnTo>
                  <a:cubicBezTo>
                    <a:pt x="32809" y="1119457"/>
                    <a:pt x="33387" y="1117718"/>
                    <a:pt x="32231" y="1115401"/>
                  </a:cubicBezTo>
                  <a:cubicBezTo>
                    <a:pt x="39741" y="1106711"/>
                    <a:pt x="35697" y="1095703"/>
                    <a:pt x="37431" y="1085854"/>
                  </a:cubicBezTo>
                  <a:lnTo>
                    <a:pt x="37435" y="1084933"/>
                  </a:lnTo>
                  <a:lnTo>
                    <a:pt x="32684" y="1082573"/>
                  </a:lnTo>
                  <a:cubicBezTo>
                    <a:pt x="33261" y="1076840"/>
                    <a:pt x="32107" y="1071107"/>
                    <a:pt x="26913" y="1067094"/>
                  </a:cubicBezTo>
                  <a:cubicBezTo>
                    <a:pt x="27490" y="1064801"/>
                    <a:pt x="26913" y="1062508"/>
                    <a:pt x="24604" y="1061362"/>
                  </a:cubicBezTo>
                  <a:cubicBezTo>
                    <a:pt x="24027" y="1056775"/>
                    <a:pt x="23450" y="1052189"/>
                    <a:pt x="22873" y="1047603"/>
                  </a:cubicBezTo>
                  <a:cubicBezTo>
                    <a:pt x="25181" y="1040150"/>
                    <a:pt x="30952" y="1035564"/>
                    <a:pt x="39032" y="1034990"/>
                  </a:cubicBezTo>
                  <a:cubicBezTo>
                    <a:pt x="62116" y="1032697"/>
                    <a:pt x="87508" y="1041870"/>
                    <a:pt x="108284" y="1022378"/>
                  </a:cubicBezTo>
                  <a:cubicBezTo>
                    <a:pt x="109438" y="1021231"/>
                    <a:pt x="111025" y="1020837"/>
                    <a:pt x="112892" y="1020909"/>
                  </a:cubicBezTo>
                  <a:cubicBezTo>
                    <a:pt x="118491" y="1021124"/>
                    <a:pt x="126607" y="1025531"/>
                    <a:pt x="133099" y="1026391"/>
                  </a:cubicBezTo>
                  <a:cubicBezTo>
                    <a:pt x="143487" y="1028684"/>
                    <a:pt x="152721" y="1033271"/>
                    <a:pt x="153298" y="1044736"/>
                  </a:cubicBezTo>
                  <a:cubicBezTo>
                    <a:pt x="154452" y="1058495"/>
                    <a:pt x="142333" y="1058495"/>
                    <a:pt x="133099" y="1060788"/>
                  </a:cubicBezTo>
                  <a:lnTo>
                    <a:pt x="130837" y="1062286"/>
                  </a:lnTo>
                  <a:lnTo>
                    <a:pt x="133334" y="1062101"/>
                  </a:lnTo>
                  <a:cubicBezTo>
                    <a:pt x="144311" y="1063839"/>
                    <a:pt x="157021" y="1062680"/>
                    <a:pt x="165687" y="1069632"/>
                  </a:cubicBezTo>
                  <a:cubicBezTo>
                    <a:pt x="182153" y="1082668"/>
                    <a:pt x="200496" y="1091937"/>
                    <a:pt x="219272" y="1100266"/>
                  </a:cubicBezTo>
                  <a:lnTo>
                    <a:pt x="272942" y="1124132"/>
                  </a:lnTo>
                  <a:lnTo>
                    <a:pt x="250614" y="1108739"/>
                  </a:lnTo>
                  <a:cubicBezTo>
                    <a:pt x="244114" y="1102655"/>
                    <a:pt x="240792" y="1095124"/>
                    <a:pt x="246570" y="1084116"/>
                  </a:cubicBezTo>
                  <a:cubicBezTo>
                    <a:pt x="258702" y="1061521"/>
                    <a:pt x="283544" y="1067894"/>
                    <a:pt x="302032" y="1079481"/>
                  </a:cubicBezTo>
                  <a:cubicBezTo>
                    <a:pt x="318208" y="1089910"/>
                    <a:pt x="334963" y="1095703"/>
                    <a:pt x="352294" y="1101496"/>
                  </a:cubicBezTo>
                  <a:cubicBezTo>
                    <a:pt x="354606" y="1102076"/>
                    <a:pt x="355761" y="1103814"/>
                    <a:pt x="355761" y="1106131"/>
                  </a:cubicBezTo>
                  <a:cubicBezTo>
                    <a:pt x="358072" y="1103814"/>
                    <a:pt x="354606" y="1100338"/>
                    <a:pt x="357494" y="1097441"/>
                  </a:cubicBezTo>
                  <a:cubicBezTo>
                    <a:pt x="375404" y="1080640"/>
                    <a:pt x="397358" y="1077743"/>
                    <a:pt x="420467" y="1077743"/>
                  </a:cubicBezTo>
                  <a:lnTo>
                    <a:pt x="427658" y="1079122"/>
                  </a:lnTo>
                  <a:lnTo>
                    <a:pt x="425813" y="1073760"/>
                  </a:lnTo>
                  <a:cubicBezTo>
                    <a:pt x="409539" y="1063831"/>
                    <a:pt x="406633" y="1053902"/>
                    <a:pt x="420583" y="1039884"/>
                  </a:cubicBezTo>
                  <a:cubicBezTo>
                    <a:pt x="422908" y="1038132"/>
                    <a:pt x="422326" y="1032876"/>
                    <a:pt x="422908" y="1029371"/>
                  </a:cubicBezTo>
                  <a:cubicBezTo>
                    <a:pt x="422908" y="1025867"/>
                    <a:pt x="422908" y="1021778"/>
                    <a:pt x="422908" y="1018274"/>
                  </a:cubicBezTo>
                  <a:cubicBezTo>
                    <a:pt x="424542" y="1006447"/>
                    <a:pt x="428016" y="996468"/>
                    <a:pt x="433846" y="994365"/>
                  </a:cubicBezTo>
                  <a:close/>
                  <a:moveTo>
                    <a:pt x="1538854" y="987166"/>
                  </a:moveTo>
                  <a:lnTo>
                    <a:pt x="1539383" y="987285"/>
                  </a:lnTo>
                  <a:lnTo>
                    <a:pt x="1539489" y="987167"/>
                  </a:lnTo>
                  <a:lnTo>
                    <a:pt x="1539459" y="987302"/>
                  </a:lnTo>
                  <a:lnTo>
                    <a:pt x="1552123" y="990139"/>
                  </a:lnTo>
                  <a:cubicBezTo>
                    <a:pt x="1559795" y="995359"/>
                    <a:pt x="1552789" y="1006452"/>
                    <a:pt x="1550121" y="1015587"/>
                  </a:cubicBezTo>
                  <a:cubicBezTo>
                    <a:pt x="1550121" y="1019067"/>
                    <a:pt x="1548935" y="1021967"/>
                    <a:pt x="1547156" y="1024867"/>
                  </a:cubicBezTo>
                  <a:cubicBezTo>
                    <a:pt x="1543598" y="1024287"/>
                    <a:pt x="1540633" y="1024287"/>
                    <a:pt x="1537075" y="1023127"/>
                  </a:cubicBezTo>
                  <a:cubicBezTo>
                    <a:pt x="1532331" y="1017327"/>
                    <a:pt x="1529959" y="1010367"/>
                    <a:pt x="1531738" y="1002247"/>
                  </a:cubicBezTo>
                  <a:lnTo>
                    <a:pt x="1532707" y="1000351"/>
                  </a:lnTo>
                  <a:lnTo>
                    <a:pt x="1533611" y="993646"/>
                  </a:lnTo>
                  <a:lnTo>
                    <a:pt x="1537718" y="989119"/>
                  </a:lnTo>
                  <a:lnTo>
                    <a:pt x="1538261" y="987746"/>
                  </a:lnTo>
                  <a:close/>
                  <a:moveTo>
                    <a:pt x="1517251" y="979510"/>
                  </a:moveTo>
                  <a:cubicBezTo>
                    <a:pt x="1519430" y="979510"/>
                    <a:pt x="1521608" y="979510"/>
                    <a:pt x="1524332" y="979510"/>
                  </a:cubicBezTo>
                  <a:cubicBezTo>
                    <a:pt x="1521608" y="984047"/>
                    <a:pt x="1519430" y="983480"/>
                    <a:pt x="1517251" y="979510"/>
                  </a:cubicBezTo>
                  <a:close/>
                  <a:moveTo>
                    <a:pt x="783899" y="979509"/>
                  </a:moveTo>
                  <a:cubicBezTo>
                    <a:pt x="785029" y="981728"/>
                    <a:pt x="785594" y="983947"/>
                    <a:pt x="786723" y="986167"/>
                  </a:cubicBezTo>
                  <a:cubicBezTo>
                    <a:pt x="787288" y="988941"/>
                    <a:pt x="786723" y="991160"/>
                    <a:pt x="783899" y="991715"/>
                  </a:cubicBezTo>
                  <a:cubicBezTo>
                    <a:pt x="782205" y="991715"/>
                    <a:pt x="779382" y="989496"/>
                    <a:pt x="778816" y="987831"/>
                  </a:cubicBezTo>
                  <a:cubicBezTo>
                    <a:pt x="777687" y="983947"/>
                    <a:pt x="780511" y="981728"/>
                    <a:pt x="783899" y="979509"/>
                  </a:cubicBezTo>
                  <a:close/>
                  <a:moveTo>
                    <a:pt x="1478039" y="970338"/>
                  </a:moveTo>
                  <a:cubicBezTo>
                    <a:pt x="1479740" y="969921"/>
                    <a:pt x="1481759" y="970019"/>
                    <a:pt x="1484036" y="970539"/>
                  </a:cubicBezTo>
                  <a:cubicBezTo>
                    <a:pt x="1487071" y="971232"/>
                    <a:pt x="1490566" y="972676"/>
                    <a:pt x="1494378" y="974650"/>
                  </a:cubicBezTo>
                  <a:cubicBezTo>
                    <a:pt x="1497767" y="981334"/>
                    <a:pt x="1502849" y="982550"/>
                    <a:pt x="1509062" y="982550"/>
                  </a:cubicBezTo>
                  <a:cubicBezTo>
                    <a:pt x="1505109" y="989841"/>
                    <a:pt x="1498896" y="991664"/>
                    <a:pt x="1492119" y="988626"/>
                  </a:cubicBezTo>
                  <a:cubicBezTo>
                    <a:pt x="1484777" y="984980"/>
                    <a:pt x="1479129" y="988018"/>
                    <a:pt x="1472917" y="990449"/>
                  </a:cubicBezTo>
                  <a:cubicBezTo>
                    <a:pt x="1470693" y="977460"/>
                    <a:pt x="1472937" y="971586"/>
                    <a:pt x="1478039" y="970338"/>
                  </a:cubicBezTo>
                  <a:close/>
                  <a:moveTo>
                    <a:pt x="344864" y="970105"/>
                  </a:moveTo>
                  <a:cubicBezTo>
                    <a:pt x="346021" y="970325"/>
                    <a:pt x="347177" y="970763"/>
                    <a:pt x="348045" y="971056"/>
                  </a:cubicBezTo>
                  <a:cubicBezTo>
                    <a:pt x="354406" y="973103"/>
                    <a:pt x="358743" y="976466"/>
                    <a:pt x="361345" y="980925"/>
                  </a:cubicBezTo>
                  <a:lnTo>
                    <a:pt x="363795" y="994863"/>
                  </a:lnTo>
                  <a:lnTo>
                    <a:pt x="363860" y="994823"/>
                  </a:lnTo>
                  <a:cubicBezTo>
                    <a:pt x="366174" y="997701"/>
                    <a:pt x="368489" y="1000004"/>
                    <a:pt x="371382" y="1002307"/>
                  </a:cubicBezTo>
                  <a:cubicBezTo>
                    <a:pt x="371382" y="1004609"/>
                    <a:pt x="371382" y="1007487"/>
                    <a:pt x="371382" y="1009790"/>
                  </a:cubicBezTo>
                  <a:cubicBezTo>
                    <a:pt x="373697" y="1019001"/>
                    <a:pt x="377169" y="1028211"/>
                    <a:pt x="378326" y="1037997"/>
                  </a:cubicBezTo>
                  <a:cubicBezTo>
                    <a:pt x="380641" y="1055843"/>
                    <a:pt x="367910" y="1070810"/>
                    <a:pt x="350550" y="1066780"/>
                  </a:cubicBezTo>
                  <a:cubicBezTo>
                    <a:pt x="327982" y="1061599"/>
                    <a:pt x="303099" y="1068507"/>
                    <a:pt x="283425" y="1052389"/>
                  </a:cubicBezTo>
                  <a:cubicBezTo>
                    <a:pt x="280531" y="1050086"/>
                    <a:pt x="275323" y="1050086"/>
                    <a:pt x="274166" y="1052964"/>
                  </a:cubicBezTo>
                  <a:cubicBezTo>
                    <a:pt x="266643" y="1066205"/>
                    <a:pt x="256227" y="1062175"/>
                    <a:pt x="245232" y="1061599"/>
                  </a:cubicBezTo>
                  <a:cubicBezTo>
                    <a:pt x="238289" y="1061024"/>
                    <a:pt x="230766" y="1063327"/>
                    <a:pt x="223243" y="1063327"/>
                  </a:cubicBezTo>
                  <a:cubicBezTo>
                    <a:pt x="217456" y="1063902"/>
                    <a:pt x="216299" y="1058721"/>
                    <a:pt x="215720" y="1053540"/>
                  </a:cubicBezTo>
                  <a:cubicBezTo>
                    <a:pt x="204726" y="1053540"/>
                    <a:pt x="197782" y="1048935"/>
                    <a:pt x="193152" y="1039149"/>
                  </a:cubicBezTo>
                  <a:lnTo>
                    <a:pt x="194357" y="1038229"/>
                  </a:lnTo>
                  <a:lnTo>
                    <a:pt x="185555" y="1036560"/>
                  </a:lnTo>
                  <a:cubicBezTo>
                    <a:pt x="174568" y="1031296"/>
                    <a:pt x="160112" y="1025447"/>
                    <a:pt x="180929" y="1013750"/>
                  </a:cubicBezTo>
                  <a:cubicBezTo>
                    <a:pt x="190181" y="1008487"/>
                    <a:pt x="200012" y="1004393"/>
                    <a:pt x="208107" y="997374"/>
                  </a:cubicBezTo>
                  <a:cubicBezTo>
                    <a:pt x="216781" y="1002638"/>
                    <a:pt x="229502" y="999129"/>
                    <a:pt x="233551" y="1013750"/>
                  </a:cubicBezTo>
                  <a:cubicBezTo>
                    <a:pt x="235285" y="1021353"/>
                    <a:pt x="244537" y="1020769"/>
                    <a:pt x="250898" y="1012581"/>
                  </a:cubicBezTo>
                  <a:cubicBezTo>
                    <a:pt x="253790" y="1007317"/>
                    <a:pt x="254368" y="1000298"/>
                    <a:pt x="263041" y="1002638"/>
                  </a:cubicBezTo>
                  <a:cubicBezTo>
                    <a:pt x="275185" y="1007317"/>
                    <a:pt x="277498" y="1001468"/>
                    <a:pt x="277498" y="989771"/>
                  </a:cubicBezTo>
                  <a:cubicBezTo>
                    <a:pt x="277498" y="983922"/>
                    <a:pt x="284437" y="983338"/>
                    <a:pt x="289063" y="986847"/>
                  </a:cubicBezTo>
                  <a:cubicBezTo>
                    <a:pt x="301206" y="996205"/>
                    <a:pt x="316819" y="995620"/>
                    <a:pt x="331275" y="997374"/>
                  </a:cubicBezTo>
                  <a:cubicBezTo>
                    <a:pt x="344575" y="997959"/>
                    <a:pt x="347467" y="993865"/>
                    <a:pt x="342262" y="979829"/>
                  </a:cubicBezTo>
                  <a:cubicBezTo>
                    <a:pt x="341106" y="976319"/>
                    <a:pt x="337058" y="973395"/>
                    <a:pt x="341684" y="970471"/>
                  </a:cubicBezTo>
                  <a:cubicBezTo>
                    <a:pt x="342551" y="969886"/>
                    <a:pt x="343708" y="969886"/>
                    <a:pt x="344864" y="970105"/>
                  </a:cubicBezTo>
                  <a:close/>
                  <a:moveTo>
                    <a:pt x="1221843" y="966750"/>
                  </a:moveTo>
                  <a:cubicBezTo>
                    <a:pt x="1220647" y="968026"/>
                    <a:pt x="1218853" y="970578"/>
                    <a:pt x="1217060" y="971853"/>
                  </a:cubicBezTo>
                  <a:cubicBezTo>
                    <a:pt x="1214668" y="973767"/>
                    <a:pt x="1212276" y="973130"/>
                    <a:pt x="1212276" y="969302"/>
                  </a:cubicBezTo>
                  <a:cubicBezTo>
                    <a:pt x="1212276" y="968664"/>
                    <a:pt x="1213472" y="968026"/>
                    <a:pt x="1214668" y="967388"/>
                  </a:cubicBezTo>
                  <a:cubicBezTo>
                    <a:pt x="1217060" y="966750"/>
                    <a:pt x="1219451" y="966750"/>
                    <a:pt x="1221843" y="966750"/>
                  </a:cubicBezTo>
                  <a:close/>
                  <a:moveTo>
                    <a:pt x="747189" y="962846"/>
                  </a:moveTo>
                  <a:cubicBezTo>
                    <a:pt x="749095" y="961645"/>
                    <a:pt x="751636" y="964047"/>
                    <a:pt x="754177" y="964648"/>
                  </a:cubicBezTo>
                  <a:cubicBezTo>
                    <a:pt x="752907" y="967049"/>
                    <a:pt x="752907" y="970052"/>
                    <a:pt x="751001" y="971253"/>
                  </a:cubicBezTo>
                  <a:cubicBezTo>
                    <a:pt x="749730" y="971253"/>
                    <a:pt x="746553" y="969451"/>
                    <a:pt x="744647" y="968250"/>
                  </a:cubicBezTo>
                  <a:cubicBezTo>
                    <a:pt x="745283" y="966449"/>
                    <a:pt x="745918" y="962846"/>
                    <a:pt x="747189" y="962846"/>
                  </a:cubicBezTo>
                  <a:close/>
                  <a:moveTo>
                    <a:pt x="1392525" y="956542"/>
                  </a:moveTo>
                  <a:cubicBezTo>
                    <a:pt x="1396044" y="957109"/>
                    <a:pt x="1397217" y="959378"/>
                    <a:pt x="1395457" y="961646"/>
                  </a:cubicBezTo>
                  <a:cubicBezTo>
                    <a:pt x="1394284" y="963347"/>
                    <a:pt x="1391938" y="964482"/>
                    <a:pt x="1390178" y="966183"/>
                  </a:cubicBezTo>
                  <a:cubicBezTo>
                    <a:pt x="1390178" y="963347"/>
                    <a:pt x="1390765" y="961646"/>
                    <a:pt x="1390765" y="959378"/>
                  </a:cubicBezTo>
                  <a:cubicBezTo>
                    <a:pt x="1391351" y="958243"/>
                    <a:pt x="1392525" y="956542"/>
                    <a:pt x="1392525" y="956542"/>
                  </a:cubicBezTo>
                  <a:close/>
                  <a:moveTo>
                    <a:pt x="1070498" y="943209"/>
                  </a:moveTo>
                  <a:cubicBezTo>
                    <a:pt x="1080837" y="944963"/>
                    <a:pt x="1091176" y="951982"/>
                    <a:pt x="1101514" y="944525"/>
                  </a:cubicBezTo>
                  <a:cubicBezTo>
                    <a:pt x="1101514" y="947449"/>
                    <a:pt x="1101514" y="949789"/>
                    <a:pt x="1101514" y="951543"/>
                  </a:cubicBezTo>
                  <a:lnTo>
                    <a:pt x="1102994" y="954557"/>
                  </a:lnTo>
                  <a:lnTo>
                    <a:pt x="1102994" y="951437"/>
                  </a:lnTo>
                  <a:cubicBezTo>
                    <a:pt x="1109207" y="951948"/>
                    <a:pt x="1114289" y="953479"/>
                    <a:pt x="1117678" y="958072"/>
                  </a:cubicBezTo>
                  <a:cubicBezTo>
                    <a:pt x="1112595" y="958072"/>
                    <a:pt x="1107512" y="958072"/>
                    <a:pt x="1102994" y="958583"/>
                  </a:cubicBezTo>
                  <a:lnTo>
                    <a:pt x="1102994" y="958526"/>
                  </a:lnTo>
                  <a:lnTo>
                    <a:pt x="1101514" y="959731"/>
                  </a:lnTo>
                  <a:lnTo>
                    <a:pt x="1100370" y="960416"/>
                  </a:lnTo>
                  <a:lnTo>
                    <a:pt x="1095345" y="965838"/>
                  </a:lnTo>
                  <a:lnTo>
                    <a:pt x="1094622" y="967334"/>
                  </a:lnTo>
                  <a:cubicBezTo>
                    <a:pt x="1096345" y="980786"/>
                    <a:pt x="1077390" y="978446"/>
                    <a:pt x="1077390" y="991313"/>
                  </a:cubicBezTo>
                  <a:cubicBezTo>
                    <a:pt x="1076815" y="1002425"/>
                    <a:pt x="1062456" y="1003595"/>
                    <a:pt x="1057287" y="1011783"/>
                  </a:cubicBezTo>
                  <a:cubicBezTo>
                    <a:pt x="1045799" y="1007105"/>
                    <a:pt x="1040055" y="996577"/>
                    <a:pt x="1031439" y="986049"/>
                  </a:cubicBezTo>
                  <a:cubicBezTo>
                    <a:pt x="1024547" y="994822"/>
                    <a:pt x="1019378" y="1003595"/>
                    <a:pt x="1013059" y="1011783"/>
                  </a:cubicBezTo>
                  <a:cubicBezTo>
                    <a:pt x="999274" y="1011198"/>
                    <a:pt x="984915" y="1014708"/>
                    <a:pt x="972278" y="1001256"/>
                  </a:cubicBezTo>
                  <a:cubicBezTo>
                    <a:pt x="965386" y="994238"/>
                    <a:pt x="944134" y="1001841"/>
                    <a:pt x="937815" y="1012368"/>
                  </a:cubicBezTo>
                  <a:cubicBezTo>
                    <a:pt x="936667" y="1014122"/>
                    <a:pt x="936092" y="1017632"/>
                    <a:pt x="937241" y="1018801"/>
                  </a:cubicBezTo>
                  <a:cubicBezTo>
                    <a:pt x="940687" y="1024650"/>
                    <a:pt x="945282" y="1028744"/>
                    <a:pt x="948728" y="1034008"/>
                  </a:cubicBezTo>
                  <a:cubicBezTo>
                    <a:pt x="952175" y="1040441"/>
                    <a:pt x="948728" y="1045120"/>
                    <a:pt x="945282" y="1050384"/>
                  </a:cubicBezTo>
                  <a:cubicBezTo>
                    <a:pt x="926327" y="1026405"/>
                    <a:pt x="925753" y="1026405"/>
                    <a:pt x="930348" y="1000086"/>
                  </a:cubicBezTo>
                  <a:cubicBezTo>
                    <a:pt x="931497" y="992483"/>
                    <a:pt x="930923" y="986049"/>
                    <a:pt x="925753" y="979616"/>
                  </a:cubicBezTo>
                  <a:cubicBezTo>
                    <a:pt x="922881" y="975522"/>
                    <a:pt x="920009" y="971428"/>
                    <a:pt x="924605" y="967334"/>
                  </a:cubicBezTo>
                  <a:cubicBezTo>
                    <a:pt x="936667" y="973183"/>
                    <a:pt x="947580" y="963825"/>
                    <a:pt x="959068" y="964410"/>
                  </a:cubicBezTo>
                  <a:cubicBezTo>
                    <a:pt x="971704" y="966165"/>
                    <a:pt x="980319" y="946864"/>
                    <a:pt x="995828" y="957392"/>
                  </a:cubicBezTo>
                  <a:cubicBezTo>
                    <a:pt x="1006167" y="964410"/>
                    <a:pt x="1018229" y="955637"/>
                    <a:pt x="1030865" y="960316"/>
                  </a:cubicBezTo>
                  <a:cubicBezTo>
                    <a:pt x="1042927" y="964410"/>
                    <a:pt x="1058435" y="959146"/>
                    <a:pt x="1072221" y="957977"/>
                  </a:cubicBezTo>
                  <a:cubicBezTo>
                    <a:pt x="1071072" y="949789"/>
                    <a:pt x="1059584" y="952713"/>
                    <a:pt x="1060159" y="943940"/>
                  </a:cubicBezTo>
                  <a:cubicBezTo>
                    <a:pt x="1063605" y="942625"/>
                    <a:pt x="1067051" y="942624"/>
                    <a:pt x="1070498" y="943209"/>
                  </a:cubicBezTo>
                  <a:close/>
                  <a:moveTo>
                    <a:pt x="913837" y="941229"/>
                  </a:moveTo>
                  <a:cubicBezTo>
                    <a:pt x="914563" y="941229"/>
                    <a:pt x="916741" y="941229"/>
                    <a:pt x="916741" y="942505"/>
                  </a:cubicBezTo>
                  <a:cubicBezTo>
                    <a:pt x="916741" y="943143"/>
                    <a:pt x="916015" y="944419"/>
                    <a:pt x="915289" y="945695"/>
                  </a:cubicBezTo>
                  <a:cubicBezTo>
                    <a:pt x="914563" y="945057"/>
                    <a:pt x="912384" y="945057"/>
                    <a:pt x="912384" y="944419"/>
                  </a:cubicBezTo>
                  <a:cubicBezTo>
                    <a:pt x="912384" y="943143"/>
                    <a:pt x="913110" y="942505"/>
                    <a:pt x="913837" y="941229"/>
                  </a:cubicBezTo>
                  <a:close/>
                  <a:moveTo>
                    <a:pt x="146768" y="921960"/>
                  </a:moveTo>
                  <a:cubicBezTo>
                    <a:pt x="155470" y="925402"/>
                    <a:pt x="147349" y="928270"/>
                    <a:pt x="145608" y="931712"/>
                  </a:cubicBezTo>
                  <a:cubicBezTo>
                    <a:pt x="139227" y="942038"/>
                    <a:pt x="139227" y="942038"/>
                    <a:pt x="151409" y="951789"/>
                  </a:cubicBezTo>
                  <a:cubicBezTo>
                    <a:pt x="156050" y="955231"/>
                    <a:pt x="156630" y="959820"/>
                    <a:pt x="157211" y="964983"/>
                  </a:cubicBezTo>
                  <a:cubicBezTo>
                    <a:pt x="159531" y="984486"/>
                    <a:pt x="145028" y="985633"/>
                    <a:pt x="131685" y="985060"/>
                  </a:cubicBezTo>
                  <a:cubicBezTo>
                    <a:pt x="121244" y="985060"/>
                    <a:pt x="110221" y="980471"/>
                    <a:pt x="100939" y="990796"/>
                  </a:cubicBezTo>
                  <a:cubicBezTo>
                    <a:pt x="82376" y="1008005"/>
                    <a:pt x="70774" y="1045291"/>
                    <a:pt x="35387" y="1008579"/>
                  </a:cubicBezTo>
                  <a:cubicBezTo>
                    <a:pt x="27845" y="1000548"/>
                    <a:pt x="19144" y="1015462"/>
                    <a:pt x="9862" y="1018331"/>
                  </a:cubicBezTo>
                  <a:cubicBezTo>
                    <a:pt x="5801" y="1019478"/>
                    <a:pt x="2900" y="1017757"/>
                    <a:pt x="1740" y="1014315"/>
                  </a:cubicBezTo>
                  <a:cubicBezTo>
                    <a:pt x="2320" y="1012020"/>
                    <a:pt x="2320" y="1010300"/>
                    <a:pt x="0" y="1008579"/>
                  </a:cubicBezTo>
                  <a:cubicBezTo>
                    <a:pt x="580" y="996532"/>
                    <a:pt x="580" y="984486"/>
                    <a:pt x="580" y="971866"/>
                  </a:cubicBezTo>
                  <a:cubicBezTo>
                    <a:pt x="5801" y="973014"/>
                    <a:pt x="12182" y="978750"/>
                    <a:pt x="15663" y="969572"/>
                  </a:cubicBezTo>
                  <a:cubicBezTo>
                    <a:pt x="17983" y="965556"/>
                    <a:pt x="19144" y="960967"/>
                    <a:pt x="21464" y="956952"/>
                  </a:cubicBezTo>
                  <a:cubicBezTo>
                    <a:pt x="26105" y="951789"/>
                    <a:pt x="32486" y="950642"/>
                    <a:pt x="37707" y="954657"/>
                  </a:cubicBezTo>
                  <a:cubicBezTo>
                    <a:pt x="47569" y="961541"/>
                    <a:pt x="56271" y="969572"/>
                    <a:pt x="67293" y="978176"/>
                  </a:cubicBezTo>
                  <a:cubicBezTo>
                    <a:pt x="72514" y="972440"/>
                    <a:pt x="82956" y="964409"/>
                    <a:pt x="82956" y="950068"/>
                  </a:cubicBezTo>
                  <a:lnTo>
                    <a:pt x="83997" y="950059"/>
                  </a:lnTo>
                  <a:lnTo>
                    <a:pt x="91659" y="941410"/>
                  </a:lnTo>
                  <a:cubicBezTo>
                    <a:pt x="94304" y="938621"/>
                    <a:pt x="96449" y="935617"/>
                    <a:pt x="96449" y="931328"/>
                  </a:cubicBezTo>
                  <a:cubicBezTo>
                    <a:pt x="96734" y="930755"/>
                    <a:pt x="98307" y="930183"/>
                    <a:pt x="100237" y="929683"/>
                  </a:cubicBezTo>
                  <a:lnTo>
                    <a:pt x="105411" y="928623"/>
                  </a:lnTo>
                  <a:lnTo>
                    <a:pt x="105581" y="928270"/>
                  </a:lnTo>
                  <a:cubicBezTo>
                    <a:pt x="111962" y="928844"/>
                    <a:pt x="117183" y="929991"/>
                    <a:pt x="119503" y="936875"/>
                  </a:cubicBezTo>
                  <a:cubicBezTo>
                    <a:pt x="121244" y="940890"/>
                    <a:pt x="122984" y="947774"/>
                    <a:pt x="127045" y="939169"/>
                  </a:cubicBezTo>
                  <a:cubicBezTo>
                    <a:pt x="129945" y="933433"/>
                    <a:pt x="131105" y="927697"/>
                    <a:pt x="136906" y="924828"/>
                  </a:cubicBezTo>
                  <a:cubicBezTo>
                    <a:pt x="139807" y="922534"/>
                    <a:pt x="144448" y="920813"/>
                    <a:pt x="146768" y="921960"/>
                  </a:cubicBezTo>
                  <a:close/>
                  <a:moveTo>
                    <a:pt x="805379" y="920063"/>
                  </a:moveTo>
                  <a:cubicBezTo>
                    <a:pt x="807932" y="920413"/>
                    <a:pt x="811061" y="921130"/>
                    <a:pt x="815233" y="922087"/>
                  </a:cubicBezTo>
                  <a:cubicBezTo>
                    <a:pt x="815233" y="924639"/>
                    <a:pt x="815233" y="927192"/>
                    <a:pt x="815233" y="930382"/>
                  </a:cubicBezTo>
                  <a:lnTo>
                    <a:pt x="785310" y="930382"/>
                  </a:lnTo>
                  <a:cubicBezTo>
                    <a:pt x="791928" y="924320"/>
                    <a:pt x="795237" y="921290"/>
                    <a:pt x="798977" y="920253"/>
                  </a:cubicBezTo>
                  <a:cubicBezTo>
                    <a:pt x="800847" y="919735"/>
                    <a:pt x="802825" y="919715"/>
                    <a:pt x="805379" y="920063"/>
                  </a:cubicBezTo>
                  <a:close/>
                  <a:moveTo>
                    <a:pt x="630283" y="913156"/>
                  </a:moveTo>
                  <a:cubicBezTo>
                    <a:pt x="634975" y="913156"/>
                    <a:pt x="640253" y="913156"/>
                    <a:pt x="644945" y="913156"/>
                  </a:cubicBezTo>
                  <a:cubicBezTo>
                    <a:pt x="644945" y="918827"/>
                    <a:pt x="643772" y="924499"/>
                    <a:pt x="637321" y="927901"/>
                  </a:cubicBezTo>
                  <a:lnTo>
                    <a:pt x="635756" y="927776"/>
                  </a:lnTo>
                  <a:lnTo>
                    <a:pt x="637320" y="928752"/>
                  </a:lnTo>
                  <a:cubicBezTo>
                    <a:pt x="634974" y="931021"/>
                    <a:pt x="632628" y="933289"/>
                    <a:pt x="630282" y="935557"/>
                  </a:cubicBezTo>
                  <a:lnTo>
                    <a:pt x="625947" y="935557"/>
                  </a:lnTo>
                  <a:lnTo>
                    <a:pt x="622462" y="938083"/>
                  </a:lnTo>
                  <a:cubicBezTo>
                    <a:pt x="612491" y="927400"/>
                    <a:pt x="612491" y="926806"/>
                    <a:pt x="622462" y="915530"/>
                  </a:cubicBezTo>
                  <a:cubicBezTo>
                    <a:pt x="623635" y="914343"/>
                    <a:pt x="624808" y="913749"/>
                    <a:pt x="626054" y="913749"/>
                  </a:cubicBezTo>
                  <a:cubicBezTo>
                    <a:pt x="627301" y="913749"/>
                    <a:pt x="628620" y="914343"/>
                    <a:pt x="630087" y="915530"/>
                  </a:cubicBezTo>
                  <a:lnTo>
                    <a:pt x="630283" y="915863"/>
                  </a:lnTo>
                  <a:close/>
                  <a:moveTo>
                    <a:pt x="622658" y="905499"/>
                  </a:moveTo>
                  <a:cubicBezTo>
                    <a:pt x="624836" y="907687"/>
                    <a:pt x="627015" y="910421"/>
                    <a:pt x="629738" y="912608"/>
                  </a:cubicBezTo>
                  <a:cubicBezTo>
                    <a:pt x="627015" y="912608"/>
                    <a:pt x="624836" y="912608"/>
                    <a:pt x="622658" y="912608"/>
                  </a:cubicBezTo>
                  <a:cubicBezTo>
                    <a:pt x="622658" y="910421"/>
                    <a:pt x="622658" y="907687"/>
                    <a:pt x="622658" y="905499"/>
                  </a:cubicBezTo>
                  <a:close/>
                  <a:moveTo>
                    <a:pt x="622092" y="900396"/>
                  </a:moveTo>
                  <a:cubicBezTo>
                    <a:pt x="622092" y="903130"/>
                    <a:pt x="622092" y="905317"/>
                    <a:pt x="622092" y="907505"/>
                  </a:cubicBezTo>
                  <a:cubicBezTo>
                    <a:pt x="618703" y="906411"/>
                    <a:pt x="615880" y="905317"/>
                    <a:pt x="612491" y="903677"/>
                  </a:cubicBezTo>
                  <a:cubicBezTo>
                    <a:pt x="614750" y="900396"/>
                    <a:pt x="618703" y="900942"/>
                    <a:pt x="622092" y="900396"/>
                  </a:cubicBezTo>
                  <a:close/>
                  <a:moveTo>
                    <a:pt x="438656" y="900396"/>
                  </a:moveTo>
                  <a:cubicBezTo>
                    <a:pt x="441198" y="901573"/>
                    <a:pt x="441707" y="903340"/>
                    <a:pt x="440181" y="906284"/>
                  </a:cubicBezTo>
                  <a:cubicBezTo>
                    <a:pt x="438148" y="906284"/>
                    <a:pt x="436623" y="906873"/>
                    <a:pt x="434590" y="907462"/>
                  </a:cubicBezTo>
                  <a:cubicBezTo>
                    <a:pt x="435098" y="905696"/>
                    <a:pt x="435098" y="903340"/>
                    <a:pt x="435606" y="901573"/>
                  </a:cubicBezTo>
                  <a:cubicBezTo>
                    <a:pt x="435606" y="900984"/>
                    <a:pt x="437640" y="900396"/>
                    <a:pt x="438656" y="900396"/>
                  </a:cubicBezTo>
                  <a:close/>
                  <a:moveTo>
                    <a:pt x="468264" y="890100"/>
                  </a:moveTo>
                  <a:cubicBezTo>
                    <a:pt x="470017" y="890390"/>
                    <a:pt x="471095" y="891695"/>
                    <a:pt x="470016" y="895755"/>
                  </a:cubicBezTo>
                  <a:cubicBezTo>
                    <a:pt x="469477" y="897495"/>
                    <a:pt x="465164" y="899235"/>
                    <a:pt x="461929" y="899235"/>
                  </a:cubicBezTo>
                  <a:cubicBezTo>
                    <a:pt x="458695" y="899816"/>
                    <a:pt x="454921" y="898075"/>
                    <a:pt x="454921" y="894015"/>
                  </a:cubicBezTo>
                  <a:cubicBezTo>
                    <a:pt x="454921" y="888795"/>
                    <a:pt x="459234" y="890535"/>
                    <a:pt x="462469" y="890535"/>
                  </a:cubicBezTo>
                  <a:cubicBezTo>
                    <a:pt x="464086" y="890535"/>
                    <a:pt x="466512" y="889810"/>
                    <a:pt x="468264" y="890100"/>
                  </a:cubicBezTo>
                  <a:close/>
                  <a:moveTo>
                    <a:pt x="641651" y="888783"/>
                  </a:moveTo>
                  <a:cubicBezTo>
                    <a:pt x="642809" y="888783"/>
                    <a:pt x="643898" y="889932"/>
                    <a:pt x="644987" y="892229"/>
                  </a:cubicBezTo>
                  <a:lnTo>
                    <a:pt x="641719" y="892229"/>
                  </a:lnTo>
                  <a:lnTo>
                    <a:pt x="637907" y="892229"/>
                  </a:lnTo>
                  <a:cubicBezTo>
                    <a:pt x="639268" y="889932"/>
                    <a:pt x="640494" y="888783"/>
                    <a:pt x="641651" y="888783"/>
                  </a:cubicBezTo>
                  <a:close/>
                  <a:moveTo>
                    <a:pt x="1054706" y="877426"/>
                  </a:moveTo>
                  <a:cubicBezTo>
                    <a:pt x="1059608" y="877426"/>
                    <a:pt x="1061786" y="880326"/>
                    <a:pt x="1061786" y="883806"/>
                  </a:cubicBezTo>
                  <a:cubicBezTo>
                    <a:pt x="1060697" y="885547"/>
                    <a:pt x="1059608" y="887866"/>
                    <a:pt x="1057974" y="889027"/>
                  </a:cubicBezTo>
                  <a:cubicBezTo>
                    <a:pt x="1053617" y="889607"/>
                    <a:pt x="1047082" y="883806"/>
                    <a:pt x="1049261" y="880326"/>
                  </a:cubicBezTo>
                  <a:cubicBezTo>
                    <a:pt x="1049805" y="879166"/>
                    <a:pt x="1052528" y="877426"/>
                    <a:pt x="1054706" y="877426"/>
                  </a:cubicBezTo>
                  <a:close/>
                  <a:moveTo>
                    <a:pt x="1151494" y="868361"/>
                  </a:moveTo>
                  <a:cubicBezTo>
                    <a:pt x="1153793" y="867218"/>
                    <a:pt x="1157817" y="870075"/>
                    <a:pt x="1161266" y="870647"/>
                  </a:cubicBezTo>
                  <a:cubicBezTo>
                    <a:pt x="1160116" y="875789"/>
                    <a:pt x="1155518" y="881502"/>
                    <a:pt x="1162991" y="886073"/>
                  </a:cubicBezTo>
                  <a:cubicBezTo>
                    <a:pt x="1169889" y="890644"/>
                    <a:pt x="1176787" y="895215"/>
                    <a:pt x="1183686" y="899786"/>
                  </a:cubicBezTo>
                  <a:lnTo>
                    <a:pt x="1184518" y="900884"/>
                  </a:lnTo>
                  <a:lnTo>
                    <a:pt x="1184321" y="898783"/>
                  </a:lnTo>
                  <a:cubicBezTo>
                    <a:pt x="1198044" y="892738"/>
                    <a:pt x="1198044" y="892738"/>
                    <a:pt x="1206621" y="906641"/>
                  </a:cubicBezTo>
                  <a:lnTo>
                    <a:pt x="1205496" y="906824"/>
                  </a:lnTo>
                  <a:lnTo>
                    <a:pt x="1206105" y="907214"/>
                  </a:lnTo>
                  <a:cubicBezTo>
                    <a:pt x="1208404" y="907214"/>
                    <a:pt x="1210703" y="907214"/>
                    <a:pt x="1213578" y="907214"/>
                  </a:cubicBezTo>
                  <a:cubicBezTo>
                    <a:pt x="1219326" y="919212"/>
                    <a:pt x="1216452" y="928354"/>
                    <a:pt x="1206105" y="936353"/>
                  </a:cubicBezTo>
                  <a:cubicBezTo>
                    <a:pt x="1202655" y="940924"/>
                    <a:pt x="1198057" y="943210"/>
                    <a:pt x="1194033" y="939210"/>
                  </a:cubicBezTo>
                  <a:cubicBezTo>
                    <a:pt x="1182536" y="928926"/>
                    <a:pt x="1172188" y="916927"/>
                    <a:pt x="1159541" y="908356"/>
                  </a:cubicBezTo>
                  <a:cubicBezTo>
                    <a:pt x="1152068" y="903785"/>
                    <a:pt x="1146320" y="902643"/>
                    <a:pt x="1141721" y="910642"/>
                  </a:cubicBezTo>
                  <a:cubicBezTo>
                    <a:pt x="1137697" y="917498"/>
                    <a:pt x="1132524" y="921498"/>
                    <a:pt x="1124476" y="922069"/>
                  </a:cubicBezTo>
                  <a:cubicBezTo>
                    <a:pt x="1123326" y="908356"/>
                    <a:pt x="1138847" y="900358"/>
                    <a:pt x="1135398" y="884931"/>
                  </a:cubicBezTo>
                  <a:cubicBezTo>
                    <a:pt x="1133673" y="878074"/>
                    <a:pt x="1144595" y="871789"/>
                    <a:pt x="1151494" y="868361"/>
                  </a:cubicBezTo>
                  <a:close/>
                  <a:moveTo>
                    <a:pt x="520159" y="853899"/>
                  </a:moveTo>
                  <a:cubicBezTo>
                    <a:pt x="521045" y="852862"/>
                    <a:pt x="522542" y="853819"/>
                    <a:pt x="525537" y="855733"/>
                  </a:cubicBezTo>
                  <a:cubicBezTo>
                    <a:pt x="523359" y="858286"/>
                    <a:pt x="521181" y="861476"/>
                    <a:pt x="518458" y="864028"/>
                  </a:cubicBezTo>
                  <a:cubicBezTo>
                    <a:pt x="519002" y="857966"/>
                    <a:pt x="519275" y="854936"/>
                    <a:pt x="520159" y="853899"/>
                  </a:cubicBezTo>
                  <a:close/>
                  <a:moveTo>
                    <a:pt x="1518610" y="847523"/>
                  </a:moveTo>
                  <a:cubicBezTo>
                    <a:pt x="1521545" y="847089"/>
                    <a:pt x="1524696" y="847379"/>
                    <a:pt x="1527845" y="847956"/>
                  </a:cubicBezTo>
                  <a:cubicBezTo>
                    <a:pt x="1534718" y="849690"/>
                    <a:pt x="1535863" y="855468"/>
                    <a:pt x="1537009" y="861246"/>
                  </a:cubicBezTo>
                  <a:cubicBezTo>
                    <a:pt x="1525554" y="861246"/>
                    <a:pt x="1522691" y="871647"/>
                    <a:pt x="1515245" y="876848"/>
                  </a:cubicBezTo>
                  <a:cubicBezTo>
                    <a:pt x="1511809" y="876848"/>
                    <a:pt x="1507800" y="876848"/>
                    <a:pt x="1504363" y="876270"/>
                  </a:cubicBezTo>
                  <a:cubicBezTo>
                    <a:pt x="1500927" y="875693"/>
                    <a:pt x="1496918" y="873959"/>
                    <a:pt x="1498636" y="869914"/>
                  </a:cubicBezTo>
                  <a:cubicBezTo>
                    <a:pt x="1502073" y="862980"/>
                    <a:pt x="1506081" y="856624"/>
                    <a:pt x="1510663" y="851423"/>
                  </a:cubicBezTo>
                  <a:cubicBezTo>
                    <a:pt x="1512954" y="849112"/>
                    <a:pt x="1515675" y="847956"/>
                    <a:pt x="1518610" y="847523"/>
                  </a:cubicBezTo>
                  <a:close/>
                  <a:moveTo>
                    <a:pt x="409078" y="800189"/>
                  </a:moveTo>
                  <a:cubicBezTo>
                    <a:pt x="412186" y="799535"/>
                    <a:pt x="416378" y="803311"/>
                    <a:pt x="424761" y="810864"/>
                  </a:cubicBezTo>
                  <a:cubicBezTo>
                    <a:pt x="424183" y="815511"/>
                    <a:pt x="434011" y="822483"/>
                    <a:pt x="421292" y="824226"/>
                  </a:cubicBezTo>
                  <a:cubicBezTo>
                    <a:pt x="412041" y="825969"/>
                    <a:pt x="412041" y="825969"/>
                    <a:pt x="418979" y="836426"/>
                  </a:cubicBezTo>
                  <a:cubicBezTo>
                    <a:pt x="413197" y="850369"/>
                    <a:pt x="393540" y="843979"/>
                    <a:pt x="387181" y="857341"/>
                  </a:cubicBezTo>
                  <a:cubicBezTo>
                    <a:pt x="386024" y="859665"/>
                    <a:pt x="384868" y="861988"/>
                    <a:pt x="385446" y="864312"/>
                  </a:cubicBezTo>
                  <a:cubicBezTo>
                    <a:pt x="385446" y="865474"/>
                    <a:pt x="388337" y="867798"/>
                    <a:pt x="390072" y="867798"/>
                  </a:cubicBezTo>
                  <a:cubicBezTo>
                    <a:pt x="413197" y="869541"/>
                    <a:pt x="413197" y="869541"/>
                    <a:pt x="418979" y="889294"/>
                  </a:cubicBezTo>
                  <a:cubicBezTo>
                    <a:pt x="419557" y="891618"/>
                    <a:pt x="418979" y="893942"/>
                    <a:pt x="418979" y="896265"/>
                  </a:cubicBezTo>
                  <a:cubicBezTo>
                    <a:pt x="411463" y="900332"/>
                    <a:pt x="405681" y="884065"/>
                    <a:pt x="396431" y="893942"/>
                  </a:cubicBezTo>
                  <a:cubicBezTo>
                    <a:pt x="395275" y="895104"/>
                    <a:pt x="390650" y="894523"/>
                    <a:pt x="390072" y="894523"/>
                  </a:cubicBezTo>
                  <a:cubicBezTo>
                    <a:pt x="382556" y="871865"/>
                    <a:pt x="373883" y="885227"/>
                    <a:pt x="364633" y="892780"/>
                  </a:cubicBezTo>
                  <a:cubicBezTo>
                    <a:pt x="356539" y="898589"/>
                    <a:pt x="346132" y="902656"/>
                    <a:pt x="336303" y="900332"/>
                  </a:cubicBezTo>
                  <a:cubicBezTo>
                    <a:pt x="320693" y="895685"/>
                    <a:pt x="312021" y="900332"/>
                    <a:pt x="304505" y="914856"/>
                  </a:cubicBezTo>
                  <a:cubicBezTo>
                    <a:pt x="299880" y="925894"/>
                    <a:pt x="284848" y="923571"/>
                    <a:pt x="276176" y="930542"/>
                  </a:cubicBezTo>
                  <a:cubicBezTo>
                    <a:pt x="266925" y="938095"/>
                    <a:pt x="260566" y="932285"/>
                    <a:pt x="256518" y="924732"/>
                  </a:cubicBezTo>
                  <a:cubicBezTo>
                    <a:pt x="251893" y="918342"/>
                    <a:pt x="248424" y="912532"/>
                    <a:pt x="239174" y="915437"/>
                  </a:cubicBezTo>
                  <a:cubicBezTo>
                    <a:pt x="233393" y="915437"/>
                    <a:pt x="227611" y="916599"/>
                    <a:pt x="224142" y="922990"/>
                  </a:cubicBezTo>
                  <a:cubicBezTo>
                    <a:pt x="213735" y="923571"/>
                    <a:pt x="203328" y="921828"/>
                    <a:pt x="196390" y="913113"/>
                  </a:cubicBezTo>
                  <a:cubicBezTo>
                    <a:pt x="194078" y="910208"/>
                    <a:pt x="190609" y="907303"/>
                    <a:pt x="193500" y="903818"/>
                  </a:cubicBezTo>
                  <a:lnTo>
                    <a:pt x="201122" y="900754"/>
                  </a:lnTo>
                  <a:lnTo>
                    <a:pt x="200775" y="900396"/>
                  </a:lnTo>
                  <a:lnTo>
                    <a:pt x="202014" y="900396"/>
                  </a:lnTo>
                  <a:lnTo>
                    <a:pt x="202172" y="900332"/>
                  </a:lnTo>
                  <a:lnTo>
                    <a:pt x="202276" y="900396"/>
                  </a:lnTo>
                  <a:lnTo>
                    <a:pt x="207855" y="900396"/>
                  </a:lnTo>
                  <a:lnTo>
                    <a:pt x="205620" y="902453"/>
                  </a:lnTo>
                  <a:lnTo>
                    <a:pt x="205713" y="902511"/>
                  </a:lnTo>
                  <a:cubicBezTo>
                    <a:pt x="206942" y="902511"/>
                    <a:pt x="208243" y="901785"/>
                    <a:pt x="209688" y="900332"/>
                  </a:cubicBezTo>
                  <a:cubicBezTo>
                    <a:pt x="215470" y="894523"/>
                    <a:pt x="221251" y="888132"/>
                    <a:pt x="227611" y="882903"/>
                  </a:cubicBezTo>
                  <a:cubicBezTo>
                    <a:pt x="232814" y="878256"/>
                    <a:pt x="230501" y="866636"/>
                    <a:pt x="239174" y="866055"/>
                  </a:cubicBezTo>
                  <a:cubicBezTo>
                    <a:pt x="248280" y="865620"/>
                    <a:pt x="257386" y="861262"/>
                    <a:pt x="266736" y="861317"/>
                  </a:cubicBezTo>
                  <a:lnTo>
                    <a:pt x="274795" y="862882"/>
                  </a:lnTo>
                  <a:lnTo>
                    <a:pt x="274479" y="862113"/>
                  </a:lnTo>
                  <a:lnTo>
                    <a:pt x="275475" y="863014"/>
                  </a:lnTo>
                  <a:lnTo>
                    <a:pt x="276176" y="863150"/>
                  </a:lnTo>
                  <a:cubicBezTo>
                    <a:pt x="275598" y="859665"/>
                    <a:pt x="274441" y="856179"/>
                    <a:pt x="273285" y="852693"/>
                  </a:cubicBezTo>
                  <a:cubicBezTo>
                    <a:pt x="272128" y="848626"/>
                    <a:pt x="263456" y="847464"/>
                    <a:pt x="269238" y="841655"/>
                  </a:cubicBezTo>
                  <a:cubicBezTo>
                    <a:pt x="272128" y="838750"/>
                    <a:pt x="276176" y="837007"/>
                    <a:pt x="279066" y="837588"/>
                  </a:cubicBezTo>
                  <a:cubicBezTo>
                    <a:pt x="286004" y="838750"/>
                    <a:pt x="293520" y="841074"/>
                    <a:pt x="301036" y="843398"/>
                  </a:cubicBezTo>
                  <a:cubicBezTo>
                    <a:pt x="288317" y="817254"/>
                    <a:pt x="288317" y="817254"/>
                    <a:pt x="258831" y="806797"/>
                  </a:cubicBezTo>
                  <a:cubicBezTo>
                    <a:pt x="271550" y="802149"/>
                    <a:pt x="284270" y="800406"/>
                    <a:pt x="290629" y="809121"/>
                  </a:cubicBezTo>
                  <a:cubicBezTo>
                    <a:pt x="301036" y="824226"/>
                    <a:pt x="316068" y="819578"/>
                    <a:pt x="329366" y="823645"/>
                  </a:cubicBezTo>
                  <a:cubicBezTo>
                    <a:pt x="333991" y="825388"/>
                    <a:pt x="340929" y="820740"/>
                    <a:pt x="346132" y="825388"/>
                  </a:cubicBezTo>
                  <a:cubicBezTo>
                    <a:pt x="353648" y="831778"/>
                    <a:pt x="356539" y="827131"/>
                    <a:pt x="358851" y="820159"/>
                  </a:cubicBezTo>
                  <a:cubicBezTo>
                    <a:pt x="360007" y="816092"/>
                    <a:pt x="362899" y="814930"/>
                    <a:pt x="367524" y="816092"/>
                  </a:cubicBezTo>
                  <a:cubicBezTo>
                    <a:pt x="376196" y="819578"/>
                    <a:pt x="385446" y="822483"/>
                    <a:pt x="394697" y="825969"/>
                  </a:cubicBezTo>
                  <a:lnTo>
                    <a:pt x="395077" y="825247"/>
                  </a:lnTo>
                  <a:lnTo>
                    <a:pt x="393927" y="823832"/>
                  </a:lnTo>
                  <a:lnTo>
                    <a:pt x="395466" y="824509"/>
                  </a:lnTo>
                  <a:lnTo>
                    <a:pt x="399900" y="816092"/>
                  </a:lnTo>
                  <a:cubicBezTo>
                    <a:pt x="403947" y="805926"/>
                    <a:pt x="405971" y="800842"/>
                    <a:pt x="409078" y="800189"/>
                  </a:cubicBezTo>
                  <a:close/>
                  <a:moveTo>
                    <a:pt x="1479129" y="780446"/>
                  </a:moveTo>
                  <a:cubicBezTo>
                    <a:pt x="1481475" y="785550"/>
                    <a:pt x="1483821" y="790088"/>
                    <a:pt x="1486167" y="795192"/>
                  </a:cubicBezTo>
                  <a:cubicBezTo>
                    <a:pt x="1482648" y="800296"/>
                    <a:pt x="1478542" y="798595"/>
                    <a:pt x="1475610" y="794058"/>
                  </a:cubicBezTo>
                  <a:cubicBezTo>
                    <a:pt x="1471504" y="788386"/>
                    <a:pt x="1472677" y="783849"/>
                    <a:pt x="1479129" y="780446"/>
                  </a:cubicBezTo>
                  <a:close/>
                  <a:moveTo>
                    <a:pt x="631342" y="776265"/>
                  </a:moveTo>
                  <a:cubicBezTo>
                    <a:pt x="631977" y="776478"/>
                    <a:pt x="632259" y="777328"/>
                    <a:pt x="632259" y="778746"/>
                  </a:cubicBezTo>
                  <a:cubicBezTo>
                    <a:pt x="631130" y="778746"/>
                    <a:pt x="630000" y="779313"/>
                    <a:pt x="628870" y="779881"/>
                  </a:cubicBezTo>
                  <a:cubicBezTo>
                    <a:pt x="628870" y="778746"/>
                    <a:pt x="627741" y="777612"/>
                    <a:pt x="628306" y="777612"/>
                  </a:cubicBezTo>
                  <a:cubicBezTo>
                    <a:pt x="629718" y="776478"/>
                    <a:pt x="630706" y="776053"/>
                    <a:pt x="631342" y="776265"/>
                  </a:cubicBezTo>
                  <a:close/>
                  <a:moveTo>
                    <a:pt x="421220" y="753490"/>
                  </a:moveTo>
                  <a:cubicBezTo>
                    <a:pt x="426192" y="752374"/>
                    <a:pt x="426192" y="756282"/>
                    <a:pt x="426192" y="759631"/>
                  </a:cubicBezTo>
                  <a:cubicBezTo>
                    <a:pt x="425087" y="762980"/>
                    <a:pt x="428954" y="769679"/>
                    <a:pt x="421220" y="769121"/>
                  </a:cubicBezTo>
                  <a:cubicBezTo>
                    <a:pt x="417905" y="769121"/>
                    <a:pt x="416800" y="765213"/>
                    <a:pt x="416800" y="761306"/>
                  </a:cubicBezTo>
                  <a:cubicBezTo>
                    <a:pt x="416800" y="757956"/>
                    <a:pt x="417905" y="754049"/>
                    <a:pt x="421220" y="753490"/>
                  </a:cubicBezTo>
                  <a:close/>
                  <a:moveTo>
                    <a:pt x="1316955" y="707014"/>
                  </a:moveTo>
                  <a:cubicBezTo>
                    <a:pt x="1331463" y="708169"/>
                    <a:pt x="1336107" y="712786"/>
                    <a:pt x="1339008" y="726636"/>
                  </a:cubicBezTo>
                  <a:cubicBezTo>
                    <a:pt x="1340749" y="737601"/>
                    <a:pt x="1341329" y="748566"/>
                    <a:pt x="1342490" y="759531"/>
                  </a:cubicBezTo>
                  <a:cubicBezTo>
                    <a:pt x="1344231" y="770496"/>
                    <a:pt x="1352356" y="772227"/>
                    <a:pt x="1361641" y="772804"/>
                  </a:cubicBezTo>
                  <a:cubicBezTo>
                    <a:pt x="1361641" y="787232"/>
                    <a:pt x="1361641" y="802237"/>
                    <a:pt x="1361641" y="817241"/>
                  </a:cubicBezTo>
                  <a:lnTo>
                    <a:pt x="1358150" y="818729"/>
                  </a:lnTo>
                  <a:lnTo>
                    <a:pt x="1361474" y="818729"/>
                  </a:lnTo>
                  <a:cubicBezTo>
                    <a:pt x="1378218" y="824471"/>
                    <a:pt x="1379414" y="826768"/>
                    <a:pt x="1369248" y="841123"/>
                  </a:cubicBezTo>
                  <a:cubicBezTo>
                    <a:pt x="1364315" y="835955"/>
                    <a:pt x="1355681" y="833372"/>
                    <a:pt x="1353438" y="826831"/>
                  </a:cubicBezTo>
                  <a:lnTo>
                    <a:pt x="1353638" y="820652"/>
                  </a:lnTo>
                  <a:lnTo>
                    <a:pt x="1353517" y="820704"/>
                  </a:lnTo>
                  <a:cubicBezTo>
                    <a:pt x="1345392" y="818973"/>
                    <a:pt x="1341910" y="810893"/>
                    <a:pt x="1334946" y="808008"/>
                  </a:cubicBezTo>
                  <a:lnTo>
                    <a:pt x="1328329" y="806363"/>
                  </a:lnTo>
                  <a:lnTo>
                    <a:pt x="1327845" y="806862"/>
                  </a:lnTo>
                  <a:lnTo>
                    <a:pt x="1326921" y="806012"/>
                  </a:lnTo>
                  <a:lnTo>
                    <a:pt x="1323339" y="805122"/>
                  </a:lnTo>
                  <a:lnTo>
                    <a:pt x="1316096" y="801244"/>
                  </a:lnTo>
                  <a:lnTo>
                    <a:pt x="1317535" y="803391"/>
                  </a:lnTo>
                  <a:cubicBezTo>
                    <a:pt x="1319857" y="806276"/>
                    <a:pt x="1319277" y="808585"/>
                    <a:pt x="1316955" y="809739"/>
                  </a:cubicBezTo>
                  <a:cubicBezTo>
                    <a:pt x="1313473" y="810316"/>
                    <a:pt x="1309411" y="810316"/>
                    <a:pt x="1305929" y="811470"/>
                  </a:cubicBezTo>
                  <a:cubicBezTo>
                    <a:pt x="1300125" y="813202"/>
                    <a:pt x="1296063" y="812624"/>
                    <a:pt x="1294902" y="806276"/>
                  </a:cubicBezTo>
                  <a:cubicBezTo>
                    <a:pt x="1293161" y="789540"/>
                    <a:pt x="1292001" y="772227"/>
                    <a:pt x="1289679" y="755491"/>
                  </a:cubicBezTo>
                  <a:cubicBezTo>
                    <a:pt x="1288518" y="747412"/>
                    <a:pt x="1293161" y="744526"/>
                    <a:pt x="1298384" y="741641"/>
                  </a:cubicBezTo>
                  <a:cubicBezTo>
                    <a:pt x="1308830" y="735870"/>
                    <a:pt x="1310572" y="736447"/>
                    <a:pt x="1314053" y="750297"/>
                  </a:cubicBezTo>
                  <a:cubicBezTo>
                    <a:pt x="1315214" y="756645"/>
                    <a:pt x="1318696" y="757799"/>
                    <a:pt x="1323919" y="756645"/>
                  </a:cubicBezTo>
                  <a:cubicBezTo>
                    <a:pt x="1327401" y="755491"/>
                    <a:pt x="1330303" y="752028"/>
                    <a:pt x="1329142" y="747989"/>
                  </a:cubicBezTo>
                  <a:cubicBezTo>
                    <a:pt x="1326821" y="738755"/>
                    <a:pt x="1323919" y="729522"/>
                    <a:pt x="1322178" y="720288"/>
                  </a:cubicBezTo>
                  <a:cubicBezTo>
                    <a:pt x="1314634" y="722596"/>
                    <a:pt x="1307670" y="726059"/>
                    <a:pt x="1301866" y="719711"/>
                  </a:cubicBezTo>
                  <a:cubicBezTo>
                    <a:pt x="1300125" y="717979"/>
                    <a:pt x="1298384" y="715671"/>
                    <a:pt x="1298384" y="713940"/>
                  </a:cubicBezTo>
                  <a:cubicBezTo>
                    <a:pt x="1298384" y="711631"/>
                    <a:pt x="1300125" y="708746"/>
                    <a:pt x="1302447" y="708746"/>
                  </a:cubicBezTo>
                  <a:cubicBezTo>
                    <a:pt x="1307089" y="707014"/>
                    <a:pt x="1312312" y="706438"/>
                    <a:pt x="1316955" y="707014"/>
                  </a:cubicBezTo>
                  <a:close/>
                  <a:moveTo>
                    <a:pt x="1369190" y="698780"/>
                  </a:moveTo>
                  <a:cubicBezTo>
                    <a:pt x="1373177" y="700505"/>
                    <a:pt x="1377734" y="701080"/>
                    <a:pt x="1382291" y="703381"/>
                  </a:cubicBezTo>
                  <a:cubicBezTo>
                    <a:pt x="1391405" y="706256"/>
                    <a:pt x="1388557" y="724660"/>
                    <a:pt x="1395393" y="721209"/>
                  </a:cubicBezTo>
                  <a:cubicBezTo>
                    <a:pt x="1407355" y="715458"/>
                    <a:pt x="1406786" y="728111"/>
                    <a:pt x="1412482" y="728111"/>
                  </a:cubicBezTo>
                  <a:cubicBezTo>
                    <a:pt x="1411343" y="736162"/>
                    <a:pt x="1409634" y="743639"/>
                    <a:pt x="1399380" y="739613"/>
                  </a:cubicBezTo>
                  <a:cubicBezTo>
                    <a:pt x="1392545" y="736737"/>
                    <a:pt x="1385709" y="733862"/>
                    <a:pt x="1378874" y="730986"/>
                  </a:cubicBezTo>
                  <a:cubicBezTo>
                    <a:pt x="1377165" y="730986"/>
                    <a:pt x="1374886" y="732712"/>
                    <a:pt x="1373177" y="733862"/>
                  </a:cubicBezTo>
                  <a:cubicBezTo>
                    <a:pt x="1372607" y="734437"/>
                    <a:pt x="1372038" y="737313"/>
                    <a:pt x="1372607" y="737313"/>
                  </a:cubicBezTo>
                  <a:cubicBezTo>
                    <a:pt x="1384000" y="745939"/>
                    <a:pt x="1376595" y="764344"/>
                    <a:pt x="1390836" y="770670"/>
                  </a:cubicBezTo>
                  <a:cubicBezTo>
                    <a:pt x="1392545" y="771245"/>
                    <a:pt x="1393114" y="775846"/>
                    <a:pt x="1391975" y="776996"/>
                  </a:cubicBezTo>
                  <a:cubicBezTo>
                    <a:pt x="1390266" y="778146"/>
                    <a:pt x="1387418" y="779872"/>
                    <a:pt x="1385709" y="779297"/>
                  </a:cubicBezTo>
                  <a:cubicBezTo>
                    <a:pt x="1380013" y="776996"/>
                    <a:pt x="1374316" y="774696"/>
                    <a:pt x="1369190" y="772395"/>
                  </a:cubicBezTo>
                  <a:cubicBezTo>
                    <a:pt x="1368620" y="771245"/>
                    <a:pt x="1368620" y="770095"/>
                    <a:pt x="1368050" y="768945"/>
                  </a:cubicBezTo>
                  <a:cubicBezTo>
                    <a:pt x="1364632" y="756292"/>
                    <a:pt x="1346974" y="749966"/>
                    <a:pt x="1349822" y="736162"/>
                  </a:cubicBezTo>
                  <a:cubicBezTo>
                    <a:pt x="1352101" y="724085"/>
                    <a:pt x="1361215" y="713733"/>
                    <a:pt x="1367481" y="702230"/>
                  </a:cubicBezTo>
                  <a:cubicBezTo>
                    <a:pt x="1368050" y="701080"/>
                    <a:pt x="1368620" y="699930"/>
                    <a:pt x="1369190" y="698780"/>
                  </a:cubicBezTo>
                  <a:close/>
                  <a:moveTo>
                    <a:pt x="1368434" y="686021"/>
                  </a:moveTo>
                  <a:cubicBezTo>
                    <a:pt x="1371258" y="686021"/>
                    <a:pt x="1371823" y="688340"/>
                    <a:pt x="1370693" y="691241"/>
                  </a:cubicBezTo>
                  <a:cubicBezTo>
                    <a:pt x="1369563" y="693560"/>
                    <a:pt x="1368999" y="695880"/>
                    <a:pt x="1368434" y="698201"/>
                  </a:cubicBezTo>
                  <a:cubicBezTo>
                    <a:pt x="1364481" y="696460"/>
                    <a:pt x="1362222" y="694141"/>
                    <a:pt x="1362787" y="689501"/>
                  </a:cubicBezTo>
                  <a:cubicBezTo>
                    <a:pt x="1364481" y="688340"/>
                    <a:pt x="1366175" y="686021"/>
                    <a:pt x="1368434" y="686021"/>
                  </a:cubicBezTo>
                  <a:close/>
                  <a:moveTo>
                    <a:pt x="1318527" y="686021"/>
                  </a:moveTo>
                  <a:cubicBezTo>
                    <a:pt x="1320265" y="686021"/>
                    <a:pt x="1324323" y="686609"/>
                    <a:pt x="1324323" y="687788"/>
                  </a:cubicBezTo>
                  <a:cubicBezTo>
                    <a:pt x="1326062" y="691910"/>
                    <a:pt x="1323163" y="694266"/>
                    <a:pt x="1319685" y="695444"/>
                  </a:cubicBezTo>
                  <a:cubicBezTo>
                    <a:pt x="1310411" y="699567"/>
                    <a:pt x="1301137" y="700745"/>
                    <a:pt x="1293602" y="690732"/>
                  </a:cubicBezTo>
                  <a:cubicBezTo>
                    <a:pt x="1295920" y="690732"/>
                    <a:pt x="1298819" y="690732"/>
                    <a:pt x="1301137" y="690732"/>
                  </a:cubicBezTo>
                  <a:cubicBezTo>
                    <a:pt x="1306934" y="689554"/>
                    <a:pt x="1312730" y="687199"/>
                    <a:pt x="1318527" y="686021"/>
                  </a:cubicBezTo>
                  <a:close/>
                  <a:moveTo>
                    <a:pt x="1561170" y="652842"/>
                  </a:moveTo>
                  <a:cubicBezTo>
                    <a:pt x="1567842" y="653976"/>
                    <a:pt x="1569510" y="660215"/>
                    <a:pt x="1569510" y="666453"/>
                  </a:cubicBezTo>
                  <a:cubicBezTo>
                    <a:pt x="1570066" y="669855"/>
                    <a:pt x="1566730" y="672691"/>
                    <a:pt x="1561170" y="672691"/>
                  </a:cubicBezTo>
                  <a:cubicBezTo>
                    <a:pt x="1557279" y="672691"/>
                    <a:pt x="1552831" y="666453"/>
                    <a:pt x="1554499" y="660215"/>
                  </a:cubicBezTo>
                  <a:cubicBezTo>
                    <a:pt x="1555055" y="657379"/>
                    <a:pt x="1558947" y="652842"/>
                    <a:pt x="1561170" y="652842"/>
                  </a:cubicBezTo>
                  <a:close/>
                  <a:moveTo>
                    <a:pt x="34311" y="634979"/>
                  </a:moveTo>
                  <a:cubicBezTo>
                    <a:pt x="34311" y="635708"/>
                    <a:pt x="34946" y="638625"/>
                    <a:pt x="34946" y="638625"/>
                  </a:cubicBezTo>
                  <a:cubicBezTo>
                    <a:pt x="33675" y="639354"/>
                    <a:pt x="32404" y="639354"/>
                    <a:pt x="31134" y="639354"/>
                  </a:cubicBezTo>
                  <a:cubicBezTo>
                    <a:pt x="31134" y="638625"/>
                    <a:pt x="30498" y="636437"/>
                    <a:pt x="30498" y="636437"/>
                  </a:cubicBezTo>
                  <a:cubicBezTo>
                    <a:pt x="31134" y="635708"/>
                    <a:pt x="33040" y="635708"/>
                    <a:pt x="34311" y="634979"/>
                  </a:cubicBezTo>
                  <a:close/>
                  <a:moveTo>
                    <a:pt x="149946" y="631027"/>
                  </a:moveTo>
                  <a:cubicBezTo>
                    <a:pt x="154637" y="631604"/>
                    <a:pt x="159329" y="635061"/>
                    <a:pt x="162261" y="638519"/>
                  </a:cubicBezTo>
                  <a:cubicBezTo>
                    <a:pt x="164608" y="642553"/>
                    <a:pt x="164608" y="647739"/>
                    <a:pt x="159916" y="651197"/>
                  </a:cubicBezTo>
                  <a:cubicBezTo>
                    <a:pt x="151705" y="658112"/>
                    <a:pt x="142321" y="663299"/>
                    <a:pt x="131764" y="665027"/>
                  </a:cubicBezTo>
                  <a:cubicBezTo>
                    <a:pt x="127073" y="656960"/>
                    <a:pt x="132938" y="652926"/>
                    <a:pt x="134697" y="647163"/>
                  </a:cubicBezTo>
                  <a:cubicBezTo>
                    <a:pt x="139389" y="647163"/>
                    <a:pt x="144667" y="647163"/>
                    <a:pt x="144667" y="640248"/>
                  </a:cubicBezTo>
                  <a:cubicBezTo>
                    <a:pt x="144667" y="636214"/>
                    <a:pt x="142908" y="629875"/>
                    <a:pt x="149946" y="631027"/>
                  </a:cubicBezTo>
                  <a:close/>
                  <a:moveTo>
                    <a:pt x="171066" y="611281"/>
                  </a:moveTo>
                  <a:cubicBezTo>
                    <a:pt x="172292" y="611281"/>
                    <a:pt x="173519" y="612496"/>
                    <a:pt x="174132" y="613711"/>
                  </a:cubicBezTo>
                  <a:cubicBezTo>
                    <a:pt x="174746" y="616142"/>
                    <a:pt x="165545" y="621610"/>
                    <a:pt x="161864" y="621003"/>
                  </a:cubicBezTo>
                  <a:cubicBezTo>
                    <a:pt x="160637" y="620395"/>
                    <a:pt x="159411" y="619180"/>
                    <a:pt x="159411" y="617965"/>
                  </a:cubicBezTo>
                  <a:cubicBezTo>
                    <a:pt x="157570" y="613711"/>
                    <a:pt x="164931" y="609458"/>
                    <a:pt x="171066" y="611281"/>
                  </a:cubicBezTo>
                  <a:close/>
                  <a:moveTo>
                    <a:pt x="385864" y="586488"/>
                  </a:moveTo>
                  <a:cubicBezTo>
                    <a:pt x="387705" y="586488"/>
                    <a:pt x="389545" y="587020"/>
                    <a:pt x="389545" y="587551"/>
                  </a:cubicBezTo>
                  <a:cubicBezTo>
                    <a:pt x="390159" y="589147"/>
                    <a:pt x="390772" y="591805"/>
                    <a:pt x="389545" y="592337"/>
                  </a:cubicBezTo>
                  <a:cubicBezTo>
                    <a:pt x="386478" y="594463"/>
                    <a:pt x="383410" y="595527"/>
                    <a:pt x="380343" y="597654"/>
                  </a:cubicBezTo>
                  <a:cubicBezTo>
                    <a:pt x="377275" y="598717"/>
                    <a:pt x="374822" y="598185"/>
                    <a:pt x="374208" y="595527"/>
                  </a:cubicBezTo>
                  <a:cubicBezTo>
                    <a:pt x="373595" y="594463"/>
                    <a:pt x="374822" y="591805"/>
                    <a:pt x="376662" y="590742"/>
                  </a:cubicBezTo>
                  <a:cubicBezTo>
                    <a:pt x="379729" y="588615"/>
                    <a:pt x="382797" y="587551"/>
                    <a:pt x="385864" y="586488"/>
                  </a:cubicBezTo>
                  <a:close/>
                  <a:moveTo>
                    <a:pt x="355513" y="584513"/>
                  </a:moveTo>
                  <a:cubicBezTo>
                    <a:pt x="357837" y="584513"/>
                    <a:pt x="360161" y="587401"/>
                    <a:pt x="360742" y="589134"/>
                  </a:cubicBezTo>
                  <a:cubicBezTo>
                    <a:pt x="363646" y="593754"/>
                    <a:pt x="365389" y="599530"/>
                    <a:pt x="362485" y="602995"/>
                  </a:cubicBezTo>
                  <a:cubicBezTo>
                    <a:pt x="352609" y="616857"/>
                    <a:pt x="347381" y="634762"/>
                    <a:pt x="328792" y="641115"/>
                  </a:cubicBezTo>
                  <a:cubicBezTo>
                    <a:pt x="320078" y="644003"/>
                    <a:pt x="316012" y="650356"/>
                    <a:pt x="314850" y="660175"/>
                  </a:cubicBezTo>
                  <a:cubicBezTo>
                    <a:pt x="314269" y="668261"/>
                    <a:pt x="310203" y="676347"/>
                    <a:pt x="307879" y="685011"/>
                  </a:cubicBezTo>
                  <a:cubicBezTo>
                    <a:pt x="306137" y="690209"/>
                    <a:pt x="301489" y="691942"/>
                    <a:pt x="296842" y="692519"/>
                  </a:cubicBezTo>
                  <a:cubicBezTo>
                    <a:pt x="292195" y="693097"/>
                    <a:pt x="290452" y="689631"/>
                    <a:pt x="289871" y="685588"/>
                  </a:cubicBezTo>
                  <a:cubicBezTo>
                    <a:pt x="288709" y="677502"/>
                    <a:pt x="286967" y="668839"/>
                    <a:pt x="284643" y="660753"/>
                  </a:cubicBezTo>
                  <a:cubicBezTo>
                    <a:pt x="296842" y="650934"/>
                    <a:pt x="292195" y="633029"/>
                    <a:pt x="304975" y="623788"/>
                  </a:cubicBezTo>
                  <a:cubicBezTo>
                    <a:pt x="318336" y="615702"/>
                    <a:pt x="330534" y="604151"/>
                    <a:pt x="346800" y="600685"/>
                  </a:cubicBezTo>
                  <a:cubicBezTo>
                    <a:pt x="353190" y="599530"/>
                    <a:pt x="351447" y="593754"/>
                    <a:pt x="351447" y="589134"/>
                  </a:cubicBezTo>
                  <a:cubicBezTo>
                    <a:pt x="351447" y="586246"/>
                    <a:pt x="352609" y="583935"/>
                    <a:pt x="355513" y="584513"/>
                  </a:cubicBezTo>
                  <a:close/>
                  <a:moveTo>
                    <a:pt x="156985" y="573729"/>
                  </a:moveTo>
                  <a:cubicBezTo>
                    <a:pt x="154052" y="581102"/>
                    <a:pt x="148774" y="585639"/>
                    <a:pt x="142322" y="588475"/>
                  </a:cubicBezTo>
                  <a:cubicBezTo>
                    <a:pt x="142322" y="578833"/>
                    <a:pt x="147014" y="573729"/>
                    <a:pt x="156985" y="573729"/>
                  </a:cubicBezTo>
                  <a:close/>
                  <a:moveTo>
                    <a:pt x="9384" y="573727"/>
                  </a:moveTo>
                  <a:cubicBezTo>
                    <a:pt x="11143" y="575339"/>
                    <a:pt x="13490" y="576414"/>
                    <a:pt x="14076" y="578026"/>
                  </a:cubicBezTo>
                  <a:cubicBezTo>
                    <a:pt x="14663" y="579638"/>
                    <a:pt x="13490" y="581249"/>
                    <a:pt x="12903" y="583398"/>
                  </a:cubicBezTo>
                  <a:lnTo>
                    <a:pt x="7624" y="579638"/>
                  </a:lnTo>
                  <a:cubicBezTo>
                    <a:pt x="7624" y="577488"/>
                    <a:pt x="7624" y="575339"/>
                    <a:pt x="9384" y="573727"/>
                  </a:cubicBezTo>
                  <a:close/>
                  <a:moveTo>
                    <a:pt x="227653" y="555863"/>
                  </a:moveTo>
                  <a:cubicBezTo>
                    <a:pt x="227653" y="557041"/>
                    <a:pt x="228193" y="558219"/>
                    <a:pt x="228193" y="559986"/>
                  </a:cubicBezTo>
                  <a:cubicBezTo>
                    <a:pt x="228193" y="565287"/>
                    <a:pt x="226575" y="569998"/>
                    <a:pt x="221184" y="570587"/>
                  </a:cubicBezTo>
                  <a:cubicBezTo>
                    <a:pt x="217949" y="570587"/>
                    <a:pt x="214715" y="569409"/>
                    <a:pt x="211480" y="567642"/>
                  </a:cubicBezTo>
                  <a:cubicBezTo>
                    <a:pt x="210941" y="567642"/>
                    <a:pt x="210941" y="564698"/>
                    <a:pt x="210941" y="564698"/>
                  </a:cubicBezTo>
                  <a:cubicBezTo>
                    <a:pt x="216332" y="561753"/>
                    <a:pt x="221723" y="558808"/>
                    <a:pt x="227653" y="555863"/>
                  </a:cubicBezTo>
                  <a:close/>
                  <a:moveTo>
                    <a:pt x="951072" y="489508"/>
                  </a:moveTo>
                  <a:cubicBezTo>
                    <a:pt x="955025" y="489508"/>
                    <a:pt x="960108" y="501418"/>
                    <a:pt x="958414" y="505208"/>
                  </a:cubicBezTo>
                  <a:cubicBezTo>
                    <a:pt x="957849" y="505750"/>
                    <a:pt x="956719" y="506832"/>
                    <a:pt x="956155" y="506832"/>
                  </a:cubicBezTo>
                  <a:cubicBezTo>
                    <a:pt x="950507" y="506291"/>
                    <a:pt x="945424" y="496005"/>
                    <a:pt x="948813" y="491132"/>
                  </a:cubicBezTo>
                  <a:cubicBezTo>
                    <a:pt x="948813" y="490591"/>
                    <a:pt x="949942" y="490049"/>
                    <a:pt x="951072" y="489508"/>
                  </a:cubicBezTo>
                  <a:close/>
                  <a:moveTo>
                    <a:pt x="844019" y="475344"/>
                  </a:moveTo>
                  <a:cubicBezTo>
                    <a:pt x="844019" y="478215"/>
                    <a:pt x="844019" y="480512"/>
                    <a:pt x="844019" y="482809"/>
                  </a:cubicBezTo>
                  <a:cubicBezTo>
                    <a:pt x="842304" y="484532"/>
                    <a:pt x="841160" y="486254"/>
                    <a:pt x="842304" y="487977"/>
                  </a:cubicBezTo>
                  <a:cubicBezTo>
                    <a:pt x="842875" y="489700"/>
                    <a:pt x="843447" y="490274"/>
                    <a:pt x="844019" y="490274"/>
                  </a:cubicBezTo>
                  <a:cubicBezTo>
                    <a:pt x="845735" y="505778"/>
                    <a:pt x="829152" y="502907"/>
                    <a:pt x="823433" y="510946"/>
                  </a:cubicBezTo>
                  <a:cubicBezTo>
                    <a:pt x="816571" y="519559"/>
                    <a:pt x="807994" y="510946"/>
                    <a:pt x="800560" y="512668"/>
                  </a:cubicBezTo>
                  <a:cubicBezTo>
                    <a:pt x="801132" y="510371"/>
                    <a:pt x="802848" y="508075"/>
                    <a:pt x="802848" y="505778"/>
                  </a:cubicBezTo>
                  <a:cubicBezTo>
                    <a:pt x="807994" y="483957"/>
                    <a:pt x="822290" y="474196"/>
                    <a:pt x="844019" y="475344"/>
                  </a:cubicBezTo>
                  <a:close/>
                  <a:moveTo>
                    <a:pt x="574370" y="471644"/>
                  </a:moveTo>
                  <a:cubicBezTo>
                    <a:pt x="577889" y="472719"/>
                    <a:pt x="581408" y="474868"/>
                    <a:pt x="580235" y="478629"/>
                  </a:cubicBezTo>
                  <a:cubicBezTo>
                    <a:pt x="579649" y="480241"/>
                    <a:pt x="576129" y="481315"/>
                    <a:pt x="574370" y="481315"/>
                  </a:cubicBezTo>
                  <a:cubicBezTo>
                    <a:pt x="572024" y="481315"/>
                    <a:pt x="567918" y="480241"/>
                    <a:pt x="567918" y="478629"/>
                  </a:cubicBezTo>
                  <a:cubicBezTo>
                    <a:pt x="566745" y="474868"/>
                    <a:pt x="569678" y="472719"/>
                    <a:pt x="574370" y="471644"/>
                  </a:cubicBezTo>
                  <a:close/>
                  <a:moveTo>
                    <a:pt x="718749" y="453779"/>
                  </a:moveTo>
                  <a:lnTo>
                    <a:pt x="719246" y="454136"/>
                  </a:lnTo>
                  <a:lnTo>
                    <a:pt x="719233" y="453780"/>
                  </a:lnTo>
                  <a:lnTo>
                    <a:pt x="719772" y="454514"/>
                  </a:lnTo>
                  <a:lnTo>
                    <a:pt x="722782" y="456675"/>
                  </a:lnTo>
                  <a:cubicBezTo>
                    <a:pt x="726238" y="460729"/>
                    <a:pt x="728543" y="464204"/>
                    <a:pt x="732000" y="468258"/>
                  </a:cubicBezTo>
                  <a:cubicBezTo>
                    <a:pt x="734881" y="472312"/>
                    <a:pt x="731424" y="467099"/>
                    <a:pt x="734881" y="471153"/>
                  </a:cubicBezTo>
                  <a:cubicBezTo>
                    <a:pt x="748131" y="488528"/>
                    <a:pt x="762535" y="508218"/>
                    <a:pt x="753892" y="531384"/>
                  </a:cubicBezTo>
                  <a:cubicBezTo>
                    <a:pt x="743522" y="558025"/>
                    <a:pt x="717597" y="542388"/>
                    <a:pt x="694552" y="544125"/>
                  </a:cubicBezTo>
                  <a:cubicBezTo>
                    <a:pt x="705498" y="552813"/>
                    <a:pt x="715292" y="553971"/>
                    <a:pt x="724510" y="553971"/>
                  </a:cubicBezTo>
                  <a:cubicBezTo>
                    <a:pt x="747555" y="553971"/>
                    <a:pt x="756773" y="567870"/>
                    <a:pt x="760806" y="588140"/>
                  </a:cubicBezTo>
                  <a:cubicBezTo>
                    <a:pt x="766423" y="614636"/>
                    <a:pt x="773661" y="624192"/>
                    <a:pt x="791512" y="623893"/>
                  </a:cubicBezTo>
                  <a:lnTo>
                    <a:pt x="796412" y="623144"/>
                  </a:lnTo>
                  <a:lnTo>
                    <a:pt x="790476" y="622237"/>
                  </a:lnTo>
                  <a:cubicBezTo>
                    <a:pt x="783131" y="619124"/>
                    <a:pt x="776650" y="611885"/>
                    <a:pt x="772905" y="599144"/>
                  </a:cubicBezTo>
                  <a:cubicBezTo>
                    <a:pt x="767143" y="578874"/>
                    <a:pt x="742370" y="553392"/>
                    <a:pt x="782699" y="538913"/>
                  </a:cubicBezTo>
                  <a:cubicBezTo>
                    <a:pt x="789036" y="537176"/>
                    <a:pt x="793069" y="528489"/>
                    <a:pt x="799406" y="525014"/>
                  </a:cubicBezTo>
                  <a:cubicBezTo>
                    <a:pt x="830517" y="520960"/>
                    <a:pt x="861628" y="526172"/>
                    <a:pt x="892739" y="511693"/>
                  </a:cubicBezTo>
                  <a:cubicBezTo>
                    <a:pt x="910599" y="503006"/>
                    <a:pt x="935372" y="501848"/>
                    <a:pt x="957265" y="513431"/>
                  </a:cubicBezTo>
                  <a:cubicBezTo>
                    <a:pt x="963026" y="516906"/>
                    <a:pt x="972244" y="518643"/>
                    <a:pt x="969364" y="528489"/>
                  </a:cubicBezTo>
                  <a:cubicBezTo>
                    <a:pt x="967059" y="536017"/>
                    <a:pt x="960721" y="540071"/>
                    <a:pt x="952656" y="540650"/>
                  </a:cubicBezTo>
                  <a:cubicBezTo>
                    <a:pt x="949199" y="540650"/>
                    <a:pt x="945166" y="540071"/>
                    <a:pt x="941710" y="540071"/>
                  </a:cubicBezTo>
                  <a:cubicBezTo>
                    <a:pt x="916360" y="538913"/>
                    <a:pt x="893891" y="539492"/>
                    <a:pt x="903685" y="576557"/>
                  </a:cubicBezTo>
                  <a:cubicBezTo>
                    <a:pt x="906566" y="589299"/>
                    <a:pt x="896772" y="601460"/>
                    <a:pt x="891010" y="613622"/>
                  </a:cubicBezTo>
                  <a:cubicBezTo>
                    <a:pt x="878912" y="636788"/>
                    <a:pt x="869117" y="661112"/>
                    <a:pt x="896196" y="683698"/>
                  </a:cubicBezTo>
                  <a:cubicBezTo>
                    <a:pt x="904837" y="644317"/>
                    <a:pt x="912903" y="642000"/>
                    <a:pt x="940557" y="666904"/>
                  </a:cubicBezTo>
                  <a:cubicBezTo>
                    <a:pt x="946030" y="671826"/>
                    <a:pt x="952368" y="675736"/>
                    <a:pt x="958777" y="679500"/>
                  </a:cubicBezTo>
                  <a:lnTo>
                    <a:pt x="976150" y="690423"/>
                  </a:lnTo>
                  <a:lnTo>
                    <a:pt x="960146" y="672116"/>
                  </a:lnTo>
                  <a:cubicBezTo>
                    <a:pt x="957265" y="667483"/>
                    <a:pt x="952080" y="661691"/>
                    <a:pt x="956113" y="655321"/>
                  </a:cubicBezTo>
                  <a:cubicBezTo>
                    <a:pt x="960146" y="647792"/>
                    <a:pt x="969364" y="647213"/>
                    <a:pt x="975125" y="651266"/>
                  </a:cubicBezTo>
                  <a:cubicBezTo>
                    <a:pt x="1002779" y="670378"/>
                    <a:pt x="1006236" y="645475"/>
                    <a:pt x="1014877" y="630418"/>
                  </a:cubicBezTo>
                  <a:cubicBezTo>
                    <a:pt x="1016030" y="627522"/>
                    <a:pt x="1022367" y="628680"/>
                    <a:pt x="1020639" y="625205"/>
                  </a:cubicBezTo>
                  <a:cubicBezTo>
                    <a:pt x="1019486" y="622889"/>
                    <a:pt x="1015454" y="626943"/>
                    <a:pt x="1011997" y="624626"/>
                  </a:cubicBezTo>
                  <a:cubicBezTo>
                    <a:pt x="999898" y="614201"/>
                    <a:pt x="986071" y="621151"/>
                    <a:pt x="973396" y="620572"/>
                  </a:cubicBezTo>
                  <a:cubicBezTo>
                    <a:pt x="960721" y="619993"/>
                    <a:pt x="949199" y="613043"/>
                    <a:pt x="945743" y="599723"/>
                  </a:cubicBezTo>
                  <a:cubicBezTo>
                    <a:pt x="942862" y="586403"/>
                    <a:pt x="952080" y="580611"/>
                    <a:pt x="962450" y="581769"/>
                  </a:cubicBezTo>
                  <a:cubicBezTo>
                    <a:pt x="979734" y="583507"/>
                    <a:pt x="964178" y="576557"/>
                    <a:pt x="964178" y="576557"/>
                  </a:cubicBezTo>
                  <a:cubicBezTo>
                    <a:pt x="954384" y="555129"/>
                    <a:pt x="969939" y="540650"/>
                    <a:pt x="979734" y="527330"/>
                  </a:cubicBezTo>
                  <a:cubicBezTo>
                    <a:pt x="991832" y="511114"/>
                    <a:pt x="1011421" y="523276"/>
                    <a:pt x="1023519" y="527330"/>
                  </a:cubicBezTo>
                  <a:cubicBezTo>
                    <a:pt x="1041379" y="532543"/>
                    <a:pt x="1041379" y="551654"/>
                    <a:pt x="1023519" y="559183"/>
                  </a:cubicBezTo>
                  <a:cubicBezTo>
                    <a:pt x="998170" y="569028"/>
                    <a:pt x="1022367" y="575399"/>
                    <a:pt x="1018911" y="586403"/>
                  </a:cubicBezTo>
                  <a:cubicBezTo>
                    <a:pt x="1024095" y="582349"/>
                    <a:pt x="1023519" y="580032"/>
                    <a:pt x="1024672" y="577715"/>
                  </a:cubicBezTo>
                  <a:cubicBezTo>
                    <a:pt x="1043108" y="536017"/>
                    <a:pt x="1051173" y="532543"/>
                    <a:pt x="1081132" y="563237"/>
                  </a:cubicBezTo>
                  <a:cubicBezTo>
                    <a:pt x="1094383" y="576557"/>
                    <a:pt x="1114547" y="588140"/>
                    <a:pt x="1115123" y="611885"/>
                  </a:cubicBezTo>
                  <a:lnTo>
                    <a:pt x="1112119" y="617547"/>
                  </a:lnTo>
                  <a:lnTo>
                    <a:pt x="1121820" y="625246"/>
                  </a:lnTo>
                  <a:cubicBezTo>
                    <a:pt x="1130359" y="630475"/>
                    <a:pt x="1125236" y="643256"/>
                    <a:pt x="1134344" y="646161"/>
                  </a:cubicBezTo>
                  <a:cubicBezTo>
                    <a:pt x="1141175" y="647904"/>
                    <a:pt x="1148576" y="647323"/>
                    <a:pt x="1155977" y="648485"/>
                  </a:cubicBezTo>
                  <a:cubicBezTo>
                    <a:pt x="1157685" y="649066"/>
                    <a:pt x="1159962" y="650809"/>
                    <a:pt x="1161669" y="652552"/>
                  </a:cubicBezTo>
                  <a:cubicBezTo>
                    <a:pt x="1165085" y="656037"/>
                    <a:pt x="1168501" y="660104"/>
                    <a:pt x="1165655" y="665332"/>
                  </a:cubicBezTo>
                  <a:cubicBezTo>
                    <a:pt x="1163947" y="668237"/>
                    <a:pt x="1161101" y="672304"/>
                    <a:pt x="1158254" y="672304"/>
                  </a:cubicBezTo>
                  <a:cubicBezTo>
                    <a:pt x="1150284" y="674047"/>
                    <a:pt x="1140606" y="676371"/>
                    <a:pt x="1133775" y="673466"/>
                  </a:cubicBezTo>
                  <a:cubicBezTo>
                    <a:pt x="1118973" y="665332"/>
                    <a:pt x="1112711" y="674628"/>
                    <a:pt x="1104172" y="687990"/>
                  </a:cubicBezTo>
                  <a:cubicBezTo>
                    <a:pt x="1103603" y="672304"/>
                    <a:pt x="1099618" y="660104"/>
                    <a:pt x="1108157" y="649066"/>
                  </a:cubicBezTo>
                  <a:cubicBezTo>
                    <a:pt x="1113708" y="641659"/>
                    <a:pt x="1105169" y="632944"/>
                    <a:pt x="1106316" y="624884"/>
                  </a:cubicBezTo>
                  <a:lnTo>
                    <a:pt x="1107238" y="623521"/>
                  </a:lnTo>
                  <a:lnTo>
                    <a:pt x="1097479" y="632300"/>
                  </a:lnTo>
                  <a:cubicBezTo>
                    <a:pt x="1093951" y="636499"/>
                    <a:pt x="1092654" y="642290"/>
                    <a:pt x="1097840" y="653583"/>
                  </a:cubicBezTo>
                  <a:cubicBezTo>
                    <a:pt x="1108786" y="679645"/>
                    <a:pt x="1079980" y="692965"/>
                    <a:pt x="1059239" y="702231"/>
                  </a:cubicBezTo>
                  <a:cubicBezTo>
                    <a:pt x="1047717" y="708023"/>
                    <a:pt x="1033890" y="709760"/>
                    <a:pt x="1025248" y="720764"/>
                  </a:cubicBezTo>
                  <a:cubicBezTo>
                    <a:pt x="1033314" y="723081"/>
                    <a:pt x="1041955" y="719605"/>
                    <a:pt x="1049445" y="723081"/>
                  </a:cubicBezTo>
                  <a:lnTo>
                    <a:pt x="1055812" y="726955"/>
                  </a:lnTo>
                  <a:lnTo>
                    <a:pt x="1065318" y="726573"/>
                  </a:lnTo>
                  <a:cubicBezTo>
                    <a:pt x="1073364" y="723689"/>
                    <a:pt x="1079111" y="723113"/>
                    <a:pt x="1077387" y="735226"/>
                  </a:cubicBezTo>
                  <a:cubicBezTo>
                    <a:pt x="1076812" y="741572"/>
                    <a:pt x="1081985" y="742725"/>
                    <a:pt x="1086583" y="745033"/>
                  </a:cubicBezTo>
                  <a:cubicBezTo>
                    <a:pt x="1092329" y="746763"/>
                    <a:pt x="1096927" y="744456"/>
                    <a:pt x="1097502" y="739264"/>
                  </a:cubicBezTo>
                  <a:cubicBezTo>
                    <a:pt x="1098651" y="734649"/>
                    <a:pt x="1095777" y="729458"/>
                    <a:pt x="1095777" y="724843"/>
                  </a:cubicBezTo>
                  <a:cubicBezTo>
                    <a:pt x="1095203" y="719075"/>
                    <a:pt x="1098077" y="715614"/>
                    <a:pt x="1103249" y="713883"/>
                  </a:cubicBezTo>
                  <a:cubicBezTo>
                    <a:pt x="1107846" y="712730"/>
                    <a:pt x="1113593" y="713306"/>
                    <a:pt x="1117616" y="710999"/>
                  </a:cubicBezTo>
                  <a:cubicBezTo>
                    <a:pt x="1126811" y="705807"/>
                    <a:pt x="1137731" y="710999"/>
                    <a:pt x="1145202" y="706384"/>
                  </a:cubicBezTo>
                  <a:cubicBezTo>
                    <a:pt x="1152673" y="702346"/>
                    <a:pt x="1157271" y="691963"/>
                    <a:pt x="1163592" y="685041"/>
                  </a:cubicBezTo>
                  <a:cubicBezTo>
                    <a:pt x="1168190" y="678696"/>
                    <a:pt x="1175661" y="678119"/>
                    <a:pt x="1178535" y="683888"/>
                  </a:cubicBezTo>
                  <a:cubicBezTo>
                    <a:pt x="1186580" y="698308"/>
                    <a:pt x="1194626" y="708691"/>
                    <a:pt x="1213017" y="700616"/>
                  </a:cubicBezTo>
                  <a:cubicBezTo>
                    <a:pt x="1215890" y="699462"/>
                    <a:pt x="1220488" y="704077"/>
                    <a:pt x="1225085" y="706384"/>
                  </a:cubicBezTo>
                  <a:cubicBezTo>
                    <a:pt x="1230258" y="696001"/>
                    <a:pt x="1222787" y="682734"/>
                    <a:pt x="1234855" y="675812"/>
                  </a:cubicBezTo>
                  <a:cubicBezTo>
                    <a:pt x="1267613" y="680426"/>
                    <a:pt x="1250372" y="703500"/>
                    <a:pt x="1251521" y="720229"/>
                  </a:cubicBezTo>
                  <a:cubicBezTo>
                    <a:pt x="1236579" y="735803"/>
                    <a:pt x="1213017" y="739264"/>
                    <a:pt x="1199799" y="757146"/>
                  </a:cubicBezTo>
                  <a:cubicBezTo>
                    <a:pt x="1198074" y="760030"/>
                    <a:pt x="1196350" y="762915"/>
                    <a:pt x="1194626" y="765799"/>
                  </a:cubicBezTo>
                  <a:cubicBezTo>
                    <a:pt x="1191753" y="769260"/>
                    <a:pt x="1187730" y="772144"/>
                    <a:pt x="1183707" y="775029"/>
                  </a:cubicBezTo>
                  <a:cubicBezTo>
                    <a:pt x="1171638" y="779643"/>
                    <a:pt x="1175086" y="792334"/>
                    <a:pt x="1170489" y="800986"/>
                  </a:cubicBezTo>
                  <a:cubicBezTo>
                    <a:pt x="1168190" y="803871"/>
                    <a:pt x="1165317" y="805601"/>
                    <a:pt x="1163017" y="806178"/>
                  </a:cubicBezTo>
                  <a:cubicBezTo>
                    <a:pt x="1147501" y="826368"/>
                    <a:pt x="1122789" y="805024"/>
                    <a:pt x="1106697" y="818869"/>
                  </a:cubicBezTo>
                  <a:cubicBezTo>
                    <a:pt x="1106122" y="822329"/>
                    <a:pt x="1104973" y="825214"/>
                    <a:pt x="1103823" y="828098"/>
                  </a:cubicBezTo>
                  <a:cubicBezTo>
                    <a:pt x="1099226" y="835020"/>
                    <a:pt x="1095203" y="843673"/>
                    <a:pt x="1084283" y="837328"/>
                  </a:cubicBezTo>
                  <a:lnTo>
                    <a:pt x="1078442" y="828449"/>
                  </a:lnTo>
                  <a:lnTo>
                    <a:pt x="1077509" y="845291"/>
                  </a:lnTo>
                  <a:cubicBezTo>
                    <a:pt x="1072929" y="849892"/>
                    <a:pt x="1067776" y="853917"/>
                    <a:pt x="1062623" y="858518"/>
                  </a:cubicBezTo>
                  <a:cubicBezTo>
                    <a:pt x="1056898" y="864270"/>
                    <a:pt x="1050028" y="868871"/>
                    <a:pt x="1042012" y="871746"/>
                  </a:cubicBezTo>
                  <a:cubicBezTo>
                    <a:pt x="1038577" y="871746"/>
                    <a:pt x="1035714" y="871746"/>
                    <a:pt x="1032279" y="870596"/>
                  </a:cubicBezTo>
                  <a:cubicBezTo>
                    <a:pt x="1022546" y="864845"/>
                    <a:pt x="1023691" y="851042"/>
                    <a:pt x="1012813" y="845291"/>
                  </a:cubicBezTo>
                  <a:cubicBezTo>
                    <a:pt x="1006515" y="833213"/>
                    <a:pt x="1003080" y="817110"/>
                    <a:pt x="984187" y="818260"/>
                  </a:cubicBezTo>
                  <a:cubicBezTo>
                    <a:pt x="981896" y="818260"/>
                    <a:pt x="979034" y="812509"/>
                    <a:pt x="979034" y="809058"/>
                  </a:cubicBezTo>
                  <a:cubicBezTo>
                    <a:pt x="978461" y="805607"/>
                    <a:pt x="981896" y="803307"/>
                    <a:pt x="986477" y="803882"/>
                  </a:cubicBezTo>
                  <a:cubicBezTo>
                    <a:pt x="987622" y="803882"/>
                    <a:pt x="988194" y="803882"/>
                    <a:pt x="989912" y="803882"/>
                  </a:cubicBezTo>
                  <a:cubicBezTo>
                    <a:pt x="999073" y="805607"/>
                    <a:pt x="1003653" y="800431"/>
                    <a:pt x="1004798" y="792379"/>
                  </a:cubicBezTo>
                  <a:lnTo>
                    <a:pt x="1001041" y="782594"/>
                  </a:lnTo>
                  <a:lnTo>
                    <a:pt x="990680" y="783890"/>
                  </a:lnTo>
                  <a:cubicBezTo>
                    <a:pt x="971668" y="778678"/>
                    <a:pt x="968787" y="792578"/>
                    <a:pt x="963602" y="805319"/>
                  </a:cubicBezTo>
                  <a:cubicBezTo>
                    <a:pt x="957841" y="819218"/>
                    <a:pt x="950928" y="834855"/>
                    <a:pt x="934220" y="835434"/>
                  </a:cubicBezTo>
                  <a:cubicBezTo>
                    <a:pt x="915784" y="836013"/>
                    <a:pt x="911751" y="819797"/>
                    <a:pt x="907142" y="805319"/>
                  </a:cubicBezTo>
                  <a:cubicBezTo>
                    <a:pt x="904837" y="796632"/>
                    <a:pt x="904261" y="785628"/>
                    <a:pt x="892739" y="788523"/>
                  </a:cubicBezTo>
                  <a:cubicBezTo>
                    <a:pt x="880064" y="791419"/>
                    <a:pt x="858747" y="787365"/>
                    <a:pt x="858171" y="802423"/>
                  </a:cubicBezTo>
                  <a:cubicBezTo>
                    <a:pt x="856443" y="832538"/>
                    <a:pt x="841463" y="826167"/>
                    <a:pt x="824180" y="820376"/>
                  </a:cubicBezTo>
                  <a:cubicBezTo>
                    <a:pt x="816690" y="817480"/>
                    <a:pt x="809777" y="818639"/>
                    <a:pt x="802863" y="822114"/>
                  </a:cubicBezTo>
                  <a:cubicBezTo>
                    <a:pt x="799406" y="823272"/>
                    <a:pt x="795950" y="823851"/>
                    <a:pt x="792493" y="824430"/>
                  </a:cubicBezTo>
                  <a:lnTo>
                    <a:pt x="788992" y="824024"/>
                  </a:lnTo>
                  <a:lnTo>
                    <a:pt x="788831" y="824277"/>
                  </a:lnTo>
                  <a:cubicBezTo>
                    <a:pt x="783993" y="829270"/>
                    <a:pt x="782124" y="830207"/>
                    <a:pt x="780006" y="825448"/>
                  </a:cubicBezTo>
                  <a:lnTo>
                    <a:pt x="779120" y="822879"/>
                  </a:lnTo>
                  <a:lnTo>
                    <a:pt x="777513" y="822693"/>
                  </a:lnTo>
                  <a:cubicBezTo>
                    <a:pt x="762390" y="809010"/>
                    <a:pt x="736240" y="801536"/>
                    <a:pt x="738815" y="776990"/>
                  </a:cubicBezTo>
                  <a:lnTo>
                    <a:pt x="741461" y="766658"/>
                  </a:lnTo>
                  <a:lnTo>
                    <a:pt x="740066" y="767095"/>
                  </a:lnTo>
                  <a:cubicBezTo>
                    <a:pt x="734881" y="767674"/>
                    <a:pt x="731424" y="765358"/>
                    <a:pt x="727391" y="762462"/>
                  </a:cubicBezTo>
                  <a:cubicBezTo>
                    <a:pt x="720909" y="756815"/>
                    <a:pt x="726419" y="741722"/>
                    <a:pt x="719127" y="737215"/>
                  </a:cubicBezTo>
                  <a:lnTo>
                    <a:pt x="710642" y="737055"/>
                  </a:lnTo>
                  <a:lnTo>
                    <a:pt x="703900" y="748920"/>
                  </a:lnTo>
                  <a:cubicBezTo>
                    <a:pt x="696712" y="761513"/>
                    <a:pt x="688635" y="770525"/>
                    <a:pt x="673126" y="742732"/>
                  </a:cubicBezTo>
                  <a:cubicBezTo>
                    <a:pt x="666234" y="729993"/>
                    <a:pt x="633495" y="738679"/>
                    <a:pt x="626602" y="753154"/>
                  </a:cubicBezTo>
                  <a:cubicBezTo>
                    <a:pt x="618561" y="769945"/>
                    <a:pt x="603628" y="779209"/>
                    <a:pt x="589268" y="786736"/>
                  </a:cubicBezTo>
                  <a:cubicBezTo>
                    <a:pt x="574909" y="793684"/>
                    <a:pt x="565719" y="803527"/>
                    <a:pt x="558252" y="815687"/>
                  </a:cubicBezTo>
                  <a:cubicBezTo>
                    <a:pt x="553083" y="819740"/>
                    <a:pt x="547913" y="823793"/>
                    <a:pt x="541595" y="825530"/>
                  </a:cubicBezTo>
                  <a:cubicBezTo>
                    <a:pt x="534129" y="822056"/>
                    <a:pt x="526662" y="815687"/>
                    <a:pt x="518046" y="823793"/>
                  </a:cubicBezTo>
                  <a:cubicBezTo>
                    <a:pt x="511728" y="829583"/>
                    <a:pt x="505984" y="830162"/>
                    <a:pt x="500241" y="822635"/>
                  </a:cubicBezTo>
                  <a:cubicBezTo>
                    <a:pt x="496795" y="818003"/>
                    <a:pt x="493923" y="809318"/>
                    <a:pt x="487030" y="816845"/>
                  </a:cubicBezTo>
                  <a:cubicBezTo>
                    <a:pt x="483009" y="820319"/>
                    <a:pt x="487030" y="825530"/>
                    <a:pt x="489328" y="829583"/>
                  </a:cubicBezTo>
                  <a:cubicBezTo>
                    <a:pt x="492774" y="834794"/>
                    <a:pt x="497369" y="838847"/>
                    <a:pt x="500815" y="844058"/>
                  </a:cubicBezTo>
                  <a:cubicBezTo>
                    <a:pt x="504836" y="849269"/>
                    <a:pt x="499092" y="860849"/>
                    <a:pt x="492199" y="859691"/>
                  </a:cubicBezTo>
                  <a:cubicBezTo>
                    <a:pt x="472096" y="855638"/>
                    <a:pt x="453142" y="866639"/>
                    <a:pt x="433614" y="864902"/>
                  </a:cubicBezTo>
                  <a:cubicBezTo>
                    <a:pt x="429019" y="864902"/>
                    <a:pt x="426147" y="864902"/>
                    <a:pt x="424998" y="860270"/>
                  </a:cubicBezTo>
                  <a:cubicBezTo>
                    <a:pt x="424424" y="856796"/>
                    <a:pt x="426147" y="852743"/>
                    <a:pt x="429593" y="851585"/>
                  </a:cubicBezTo>
                  <a:cubicBezTo>
                    <a:pt x="446250" y="846953"/>
                    <a:pt x="437060" y="833636"/>
                    <a:pt x="438209" y="823793"/>
                  </a:cubicBezTo>
                  <a:cubicBezTo>
                    <a:pt x="439357" y="815108"/>
                    <a:pt x="432465" y="811634"/>
                    <a:pt x="424424" y="810476"/>
                  </a:cubicBezTo>
                  <a:cubicBezTo>
                    <a:pt x="426721" y="793105"/>
                    <a:pt x="426721" y="793105"/>
                    <a:pt x="444526" y="790789"/>
                  </a:cubicBezTo>
                  <a:cubicBezTo>
                    <a:pt x="452568" y="789631"/>
                    <a:pt x="450845" y="785578"/>
                    <a:pt x="447399" y="781525"/>
                  </a:cubicBezTo>
                  <a:cubicBezTo>
                    <a:pt x="445101" y="779788"/>
                    <a:pt x="442804" y="778051"/>
                    <a:pt x="442229" y="776314"/>
                  </a:cubicBezTo>
                  <a:cubicBezTo>
                    <a:pt x="441080" y="772840"/>
                    <a:pt x="441080" y="769366"/>
                    <a:pt x="441655" y="765892"/>
                  </a:cubicBezTo>
                  <a:cubicBezTo>
                    <a:pt x="441655" y="764734"/>
                    <a:pt x="445675" y="763576"/>
                    <a:pt x="447973" y="763576"/>
                  </a:cubicBezTo>
                  <a:cubicBezTo>
                    <a:pt x="454866" y="764155"/>
                    <a:pt x="462332" y="765313"/>
                    <a:pt x="469799" y="765313"/>
                  </a:cubicBezTo>
                  <a:cubicBezTo>
                    <a:pt x="472671" y="765313"/>
                    <a:pt x="477266" y="763576"/>
                    <a:pt x="478415" y="760681"/>
                  </a:cubicBezTo>
                  <a:cubicBezTo>
                    <a:pt x="481861" y="755470"/>
                    <a:pt x="476117" y="752575"/>
                    <a:pt x="472096" y="750259"/>
                  </a:cubicBezTo>
                  <a:cubicBezTo>
                    <a:pt x="465778" y="744469"/>
                    <a:pt x="456014" y="744469"/>
                    <a:pt x="451993" y="735205"/>
                  </a:cubicBezTo>
                  <a:cubicBezTo>
                    <a:pt x="456014" y="717834"/>
                    <a:pt x="471522" y="717834"/>
                    <a:pt x="484158" y="713202"/>
                  </a:cubicBezTo>
                  <a:cubicBezTo>
                    <a:pt x="492199" y="710307"/>
                    <a:pt x="492774" y="720730"/>
                    <a:pt x="499666" y="720730"/>
                  </a:cubicBezTo>
                  <a:cubicBezTo>
                    <a:pt x="503112" y="720730"/>
                    <a:pt x="508282" y="720151"/>
                    <a:pt x="507133" y="716676"/>
                  </a:cubicBezTo>
                  <a:cubicBezTo>
                    <a:pt x="504261" y="709149"/>
                    <a:pt x="502538" y="701622"/>
                    <a:pt x="506559" y="694095"/>
                  </a:cubicBezTo>
                  <a:cubicBezTo>
                    <a:pt x="483009" y="683673"/>
                    <a:pt x="513451" y="677304"/>
                    <a:pt x="508856" y="667461"/>
                  </a:cubicBezTo>
                  <a:cubicBezTo>
                    <a:pt x="508282" y="665145"/>
                    <a:pt x="516897" y="665145"/>
                    <a:pt x="522067" y="666882"/>
                  </a:cubicBezTo>
                  <a:cubicBezTo>
                    <a:pt x="538149" y="670935"/>
                    <a:pt x="552508" y="663408"/>
                    <a:pt x="565719" y="655302"/>
                  </a:cubicBezTo>
                  <a:cubicBezTo>
                    <a:pt x="569740" y="652986"/>
                    <a:pt x="569165" y="643721"/>
                    <a:pt x="565145" y="642564"/>
                  </a:cubicBezTo>
                  <a:cubicBezTo>
                    <a:pt x="555381" y="640248"/>
                    <a:pt x="545042" y="635036"/>
                    <a:pt x="537000" y="637352"/>
                  </a:cubicBezTo>
                  <a:cubicBezTo>
                    <a:pt x="523216" y="640826"/>
                    <a:pt x="520344" y="629826"/>
                    <a:pt x="512303" y="625193"/>
                  </a:cubicBezTo>
                  <a:cubicBezTo>
                    <a:pt x="511728" y="630983"/>
                    <a:pt x="511728" y="637352"/>
                    <a:pt x="510579" y="642564"/>
                  </a:cubicBezTo>
                  <a:cubicBezTo>
                    <a:pt x="507708" y="651248"/>
                    <a:pt x="500241" y="652986"/>
                    <a:pt x="494497" y="646038"/>
                  </a:cubicBezTo>
                  <a:cubicBezTo>
                    <a:pt x="489328" y="639668"/>
                    <a:pt x="485882" y="632141"/>
                    <a:pt x="475543" y="632141"/>
                  </a:cubicBezTo>
                  <a:cubicBezTo>
                    <a:pt x="476691" y="637352"/>
                    <a:pt x="481287" y="641985"/>
                    <a:pt x="475543" y="644879"/>
                  </a:cubicBezTo>
                  <a:cubicBezTo>
                    <a:pt x="473245" y="646617"/>
                    <a:pt x="468076" y="646038"/>
                    <a:pt x="465778" y="644301"/>
                  </a:cubicBezTo>
                  <a:cubicBezTo>
                    <a:pt x="456588" y="635036"/>
                    <a:pt x="447973" y="624614"/>
                    <a:pt x="439932" y="614192"/>
                  </a:cubicBezTo>
                  <a:cubicBezTo>
                    <a:pt x="438209" y="612455"/>
                    <a:pt x="438783" y="606665"/>
                    <a:pt x="441080" y="604349"/>
                  </a:cubicBezTo>
                  <a:cubicBezTo>
                    <a:pt x="443378" y="599717"/>
                    <a:pt x="445675" y="604349"/>
                    <a:pt x="448547" y="606086"/>
                  </a:cubicBezTo>
                  <a:cubicBezTo>
                    <a:pt x="452568" y="608402"/>
                    <a:pt x="457163" y="610718"/>
                    <a:pt x="461183" y="612455"/>
                  </a:cubicBezTo>
                  <a:cubicBezTo>
                    <a:pt x="462907" y="612455"/>
                    <a:pt x="465204" y="610718"/>
                    <a:pt x="466927" y="608981"/>
                  </a:cubicBezTo>
                  <a:cubicBezTo>
                    <a:pt x="467501" y="608402"/>
                    <a:pt x="468076" y="606665"/>
                    <a:pt x="466927" y="605507"/>
                  </a:cubicBezTo>
                  <a:cubicBezTo>
                    <a:pt x="465778" y="602033"/>
                    <a:pt x="464630" y="598559"/>
                    <a:pt x="462332" y="596243"/>
                  </a:cubicBezTo>
                  <a:cubicBezTo>
                    <a:pt x="451993" y="588716"/>
                    <a:pt x="453717" y="580031"/>
                    <a:pt x="458886" y="570767"/>
                  </a:cubicBezTo>
                  <a:cubicBezTo>
                    <a:pt x="460609" y="567872"/>
                    <a:pt x="461183" y="563239"/>
                    <a:pt x="466353" y="563819"/>
                  </a:cubicBezTo>
                  <a:cubicBezTo>
                    <a:pt x="470374" y="564398"/>
                    <a:pt x="471522" y="567872"/>
                    <a:pt x="472671" y="571345"/>
                  </a:cubicBezTo>
                  <a:cubicBezTo>
                    <a:pt x="473245" y="573662"/>
                    <a:pt x="474394" y="577136"/>
                    <a:pt x="474968" y="577136"/>
                  </a:cubicBezTo>
                  <a:cubicBezTo>
                    <a:pt x="479563" y="578294"/>
                    <a:pt x="481861" y="574820"/>
                    <a:pt x="482435" y="571345"/>
                  </a:cubicBezTo>
                  <a:cubicBezTo>
                    <a:pt x="483009" y="567292"/>
                    <a:pt x="482435" y="563819"/>
                    <a:pt x="483009" y="560344"/>
                  </a:cubicBezTo>
                  <a:cubicBezTo>
                    <a:pt x="485164" y="548185"/>
                    <a:pt x="485702" y="545146"/>
                    <a:pt x="494076" y="547317"/>
                  </a:cubicBezTo>
                  <a:lnTo>
                    <a:pt x="505011" y="550948"/>
                  </a:lnTo>
                  <a:lnTo>
                    <a:pt x="505006" y="550496"/>
                  </a:lnTo>
                  <a:cubicBezTo>
                    <a:pt x="505006" y="545283"/>
                    <a:pt x="504430" y="540071"/>
                    <a:pt x="505583" y="535438"/>
                  </a:cubicBezTo>
                  <a:cubicBezTo>
                    <a:pt x="508463" y="527330"/>
                    <a:pt x="507311" y="522118"/>
                    <a:pt x="499245" y="516906"/>
                  </a:cubicBezTo>
                  <a:cubicBezTo>
                    <a:pt x="494060" y="514010"/>
                    <a:pt x="490027" y="508798"/>
                    <a:pt x="486570" y="504164"/>
                  </a:cubicBezTo>
                  <a:cubicBezTo>
                    <a:pt x="485418" y="502427"/>
                    <a:pt x="485994" y="500111"/>
                    <a:pt x="485418" y="497794"/>
                  </a:cubicBezTo>
                  <a:cubicBezTo>
                    <a:pt x="487722" y="497215"/>
                    <a:pt x="490603" y="496636"/>
                    <a:pt x="491755" y="497794"/>
                  </a:cubicBezTo>
                  <a:cubicBezTo>
                    <a:pt x="496940" y="501269"/>
                    <a:pt x="500973" y="505323"/>
                    <a:pt x="506158" y="508798"/>
                  </a:cubicBezTo>
                  <a:cubicBezTo>
                    <a:pt x="507311" y="509377"/>
                    <a:pt x="510191" y="507060"/>
                    <a:pt x="512496" y="505902"/>
                  </a:cubicBezTo>
                  <a:cubicBezTo>
                    <a:pt x="514224" y="503585"/>
                    <a:pt x="516529" y="502427"/>
                    <a:pt x="519409" y="503585"/>
                  </a:cubicBezTo>
                  <a:cubicBezTo>
                    <a:pt x="523442" y="507060"/>
                    <a:pt x="526899" y="510535"/>
                    <a:pt x="532660" y="510535"/>
                  </a:cubicBezTo>
                  <a:cubicBezTo>
                    <a:pt x="535541" y="511693"/>
                    <a:pt x="537845" y="513431"/>
                    <a:pt x="539574" y="515168"/>
                  </a:cubicBezTo>
                  <a:cubicBezTo>
                    <a:pt x="541302" y="516906"/>
                    <a:pt x="543607" y="518643"/>
                    <a:pt x="545335" y="519802"/>
                  </a:cubicBezTo>
                  <a:lnTo>
                    <a:pt x="547320" y="520134"/>
                  </a:lnTo>
                  <a:lnTo>
                    <a:pt x="548370" y="520134"/>
                  </a:lnTo>
                  <a:lnTo>
                    <a:pt x="548174" y="520277"/>
                  </a:lnTo>
                  <a:lnTo>
                    <a:pt x="548792" y="520381"/>
                  </a:lnTo>
                  <a:cubicBezTo>
                    <a:pt x="556281" y="520381"/>
                    <a:pt x="563771" y="520381"/>
                    <a:pt x="571261" y="520381"/>
                  </a:cubicBezTo>
                  <a:cubicBezTo>
                    <a:pt x="593730" y="527909"/>
                    <a:pt x="581055" y="500690"/>
                    <a:pt x="593153" y="498373"/>
                  </a:cubicBezTo>
                  <a:cubicBezTo>
                    <a:pt x="600643" y="498373"/>
                    <a:pt x="608133" y="498373"/>
                    <a:pt x="615623" y="498373"/>
                  </a:cubicBezTo>
                  <a:cubicBezTo>
                    <a:pt x="618503" y="500690"/>
                    <a:pt x="619079" y="504164"/>
                    <a:pt x="619655" y="507639"/>
                  </a:cubicBezTo>
                  <a:cubicBezTo>
                    <a:pt x="619655" y="504164"/>
                    <a:pt x="620231" y="500690"/>
                    <a:pt x="623112" y="498373"/>
                  </a:cubicBezTo>
                  <a:cubicBezTo>
                    <a:pt x="625416" y="498373"/>
                    <a:pt x="627721" y="498373"/>
                    <a:pt x="630602" y="498373"/>
                  </a:cubicBezTo>
                  <a:cubicBezTo>
                    <a:pt x="634059" y="489107"/>
                    <a:pt x="640396" y="486790"/>
                    <a:pt x="650766" y="488528"/>
                  </a:cubicBezTo>
                  <a:cubicBezTo>
                    <a:pt x="669202" y="492003"/>
                    <a:pt x="673235" y="490844"/>
                    <a:pt x="678420" y="473470"/>
                  </a:cubicBezTo>
                  <a:cubicBezTo>
                    <a:pt x="683605" y="458991"/>
                    <a:pt x="691095" y="454938"/>
                    <a:pt x="704922" y="456675"/>
                  </a:cubicBezTo>
                  <a:cubicBezTo>
                    <a:pt x="709531" y="456675"/>
                    <a:pt x="714140" y="454938"/>
                    <a:pt x="718749" y="453779"/>
                  </a:cubicBezTo>
                  <a:close/>
                  <a:moveTo>
                    <a:pt x="788143" y="444720"/>
                  </a:moveTo>
                  <a:cubicBezTo>
                    <a:pt x="789886" y="443571"/>
                    <a:pt x="792790" y="444146"/>
                    <a:pt x="795114" y="444720"/>
                  </a:cubicBezTo>
                  <a:cubicBezTo>
                    <a:pt x="795695" y="444720"/>
                    <a:pt x="796276" y="445868"/>
                    <a:pt x="797437" y="447017"/>
                  </a:cubicBezTo>
                  <a:cubicBezTo>
                    <a:pt x="797437" y="448165"/>
                    <a:pt x="797437" y="449888"/>
                    <a:pt x="796857" y="450462"/>
                  </a:cubicBezTo>
                  <a:cubicBezTo>
                    <a:pt x="784658" y="459650"/>
                    <a:pt x="789886" y="472283"/>
                    <a:pt x="790467" y="483767"/>
                  </a:cubicBezTo>
                  <a:cubicBezTo>
                    <a:pt x="791048" y="489510"/>
                    <a:pt x="793952" y="495252"/>
                    <a:pt x="792209" y="501568"/>
                  </a:cubicBezTo>
                  <a:cubicBezTo>
                    <a:pt x="789886" y="506162"/>
                    <a:pt x="786400" y="510182"/>
                    <a:pt x="781753" y="510756"/>
                  </a:cubicBezTo>
                  <a:cubicBezTo>
                    <a:pt x="774782" y="511905"/>
                    <a:pt x="773039" y="507310"/>
                    <a:pt x="773620" y="502142"/>
                  </a:cubicBezTo>
                  <a:cubicBezTo>
                    <a:pt x="775363" y="493529"/>
                    <a:pt x="768973" y="492381"/>
                    <a:pt x="763164" y="490084"/>
                  </a:cubicBezTo>
                  <a:cubicBezTo>
                    <a:pt x="759678" y="488361"/>
                    <a:pt x="757355" y="484342"/>
                    <a:pt x="759097" y="481470"/>
                  </a:cubicBezTo>
                  <a:cubicBezTo>
                    <a:pt x="768392" y="468837"/>
                    <a:pt x="773620" y="452759"/>
                    <a:pt x="788143" y="444720"/>
                  </a:cubicBezTo>
                  <a:close/>
                  <a:moveTo>
                    <a:pt x="1153641" y="438467"/>
                  </a:moveTo>
                  <a:cubicBezTo>
                    <a:pt x="1154186" y="445272"/>
                    <a:pt x="1155275" y="452645"/>
                    <a:pt x="1155819" y="460018"/>
                  </a:cubicBezTo>
                  <a:cubicBezTo>
                    <a:pt x="1155819" y="460585"/>
                    <a:pt x="1151463" y="463421"/>
                    <a:pt x="1150373" y="462853"/>
                  </a:cubicBezTo>
                  <a:cubicBezTo>
                    <a:pt x="1144383" y="458883"/>
                    <a:pt x="1141115" y="452078"/>
                    <a:pt x="1142204" y="444705"/>
                  </a:cubicBezTo>
                  <a:cubicBezTo>
                    <a:pt x="1143293" y="439601"/>
                    <a:pt x="1148739" y="439034"/>
                    <a:pt x="1153641" y="438467"/>
                  </a:cubicBezTo>
                  <a:close/>
                  <a:moveTo>
                    <a:pt x="564010" y="435176"/>
                  </a:moveTo>
                  <a:cubicBezTo>
                    <a:pt x="565893" y="434872"/>
                    <a:pt x="567680" y="435552"/>
                    <a:pt x="569362" y="437983"/>
                  </a:cubicBezTo>
                  <a:cubicBezTo>
                    <a:pt x="578892" y="452284"/>
                    <a:pt x="556468" y="451140"/>
                    <a:pt x="554225" y="460865"/>
                  </a:cubicBezTo>
                  <a:cubicBezTo>
                    <a:pt x="550861" y="458004"/>
                    <a:pt x="546937" y="455716"/>
                    <a:pt x="543573" y="451712"/>
                  </a:cubicBezTo>
                  <a:cubicBezTo>
                    <a:pt x="541331" y="449423"/>
                    <a:pt x="541891" y="443131"/>
                    <a:pt x="544695" y="443703"/>
                  </a:cubicBezTo>
                  <a:cubicBezTo>
                    <a:pt x="551842" y="445848"/>
                    <a:pt x="558360" y="436088"/>
                    <a:pt x="564010" y="435176"/>
                  </a:cubicBezTo>
                  <a:close/>
                  <a:moveTo>
                    <a:pt x="360251" y="428257"/>
                  </a:moveTo>
                  <a:cubicBezTo>
                    <a:pt x="360886" y="428257"/>
                    <a:pt x="362157" y="430809"/>
                    <a:pt x="362792" y="431448"/>
                  </a:cubicBezTo>
                  <a:cubicBezTo>
                    <a:pt x="360886" y="434000"/>
                    <a:pt x="360251" y="436552"/>
                    <a:pt x="357709" y="437190"/>
                  </a:cubicBezTo>
                  <a:cubicBezTo>
                    <a:pt x="355168" y="437827"/>
                    <a:pt x="353262" y="435275"/>
                    <a:pt x="354533" y="432723"/>
                  </a:cubicBezTo>
                  <a:cubicBezTo>
                    <a:pt x="355168" y="430809"/>
                    <a:pt x="358345" y="429534"/>
                    <a:pt x="360251" y="428257"/>
                  </a:cubicBezTo>
                  <a:close/>
                  <a:moveTo>
                    <a:pt x="1517251" y="425707"/>
                  </a:moveTo>
                  <a:cubicBezTo>
                    <a:pt x="1526287" y="425707"/>
                    <a:pt x="1531371" y="430731"/>
                    <a:pt x="1531935" y="439663"/>
                  </a:cubicBezTo>
                  <a:cubicBezTo>
                    <a:pt x="1517816" y="443013"/>
                    <a:pt x="1517816" y="443013"/>
                    <a:pt x="1517251" y="425707"/>
                  </a:cubicBezTo>
                  <a:close/>
                  <a:moveTo>
                    <a:pt x="689147" y="425707"/>
                  </a:moveTo>
                  <a:cubicBezTo>
                    <a:pt x="691894" y="425707"/>
                    <a:pt x="694093" y="425707"/>
                    <a:pt x="695741" y="425707"/>
                  </a:cubicBezTo>
                  <a:lnTo>
                    <a:pt x="696290" y="425707"/>
                  </a:lnTo>
                  <a:lnTo>
                    <a:pt x="697265" y="426610"/>
                  </a:lnTo>
                  <a:lnTo>
                    <a:pt x="703434" y="432329"/>
                  </a:lnTo>
                  <a:lnTo>
                    <a:pt x="703363" y="432697"/>
                  </a:lnTo>
                  <a:lnTo>
                    <a:pt x="702060" y="439433"/>
                  </a:lnTo>
                  <a:cubicBezTo>
                    <a:pt x="701236" y="441571"/>
                    <a:pt x="699862" y="443365"/>
                    <a:pt x="697390" y="444468"/>
                  </a:cubicBezTo>
                  <a:cubicBezTo>
                    <a:pt x="694642" y="445572"/>
                    <a:pt x="690795" y="445020"/>
                    <a:pt x="687499" y="443916"/>
                  </a:cubicBezTo>
                  <a:cubicBezTo>
                    <a:pt x="684202" y="442812"/>
                    <a:pt x="683652" y="438950"/>
                    <a:pt x="685300" y="435088"/>
                  </a:cubicBezTo>
                  <a:cubicBezTo>
                    <a:pt x="686399" y="431777"/>
                    <a:pt x="687499" y="429018"/>
                    <a:pt x="689147" y="425707"/>
                  </a:cubicBezTo>
                  <a:close/>
                  <a:moveTo>
                    <a:pt x="1507985" y="421481"/>
                  </a:moveTo>
                  <a:cubicBezTo>
                    <a:pt x="1508355" y="421720"/>
                    <a:pt x="1508779" y="422836"/>
                    <a:pt x="1509203" y="425070"/>
                  </a:cubicBezTo>
                  <a:cubicBezTo>
                    <a:pt x="1508355" y="424432"/>
                    <a:pt x="1507085" y="423793"/>
                    <a:pt x="1507085" y="423155"/>
                  </a:cubicBezTo>
                  <a:cubicBezTo>
                    <a:pt x="1507297" y="421880"/>
                    <a:pt x="1507614" y="421241"/>
                    <a:pt x="1507985" y="421481"/>
                  </a:cubicBezTo>
                  <a:close/>
                  <a:moveTo>
                    <a:pt x="912748" y="420603"/>
                  </a:moveTo>
                  <a:lnTo>
                    <a:pt x="914200" y="421453"/>
                  </a:lnTo>
                  <a:lnTo>
                    <a:pt x="909843" y="422728"/>
                  </a:lnTo>
                  <a:close/>
                  <a:moveTo>
                    <a:pt x="680138" y="419229"/>
                  </a:moveTo>
                  <a:cubicBezTo>
                    <a:pt x="681110" y="418787"/>
                    <a:pt x="682456" y="418934"/>
                    <a:pt x="683950" y="419818"/>
                  </a:cubicBezTo>
                  <a:cubicBezTo>
                    <a:pt x="685146" y="420996"/>
                    <a:pt x="686342" y="423352"/>
                    <a:pt x="688136" y="425119"/>
                  </a:cubicBezTo>
                  <a:cubicBezTo>
                    <a:pt x="685744" y="425119"/>
                    <a:pt x="683950" y="425119"/>
                    <a:pt x="680960" y="423941"/>
                  </a:cubicBezTo>
                  <a:cubicBezTo>
                    <a:pt x="679764" y="423941"/>
                    <a:pt x="678568" y="422763"/>
                    <a:pt x="678568" y="422174"/>
                  </a:cubicBezTo>
                  <a:cubicBezTo>
                    <a:pt x="678568" y="420701"/>
                    <a:pt x="679166" y="419671"/>
                    <a:pt x="680138" y="419229"/>
                  </a:cubicBezTo>
                  <a:close/>
                  <a:moveTo>
                    <a:pt x="703983" y="402737"/>
                  </a:moveTo>
                  <a:cubicBezTo>
                    <a:pt x="711794" y="402737"/>
                    <a:pt x="718489" y="405682"/>
                    <a:pt x="724068" y="410394"/>
                  </a:cubicBezTo>
                  <a:cubicBezTo>
                    <a:pt x="725184" y="410983"/>
                    <a:pt x="725184" y="413928"/>
                    <a:pt x="726300" y="415694"/>
                  </a:cubicBezTo>
                  <a:cubicBezTo>
                    <a:pt x="724068" y="416283"/>
                    <a:pt x="721837" y="417461"/>
                    <a:pt x="719605" y="416872"/>
                  </a:cubicBezTo>
                  <a:cubicBezTo>
                    <a:pt x="711794" y="415694"/>
                    <a:pt x="707889" y="409805"/>
                    <a:pt x="703983" y="402737"/>
                  </a:cubicBezTo>
                  <a:close/>
                  <a:moveTo>
                    <a:pt x="697631" y="384873"/>
                  </a:moveTo>
                  <a:lnTo>
                    <a:pt x="698478" y="387060"/>
                  </a:lnTo>
                  <a:lnTo>
                    <a:pt x="696361" y="389248"/>
                  </a:lnTo>
                  <a:close/>
                  <a:moveTo>
                    <a:pt x="938929" y="359352"/>
                  </a:moveTo>
                  <a:cubicBezTo>
                    <a:pt x="940058" y="359352"/>
                    <a:pt x="941188" y="360081"/>
                    <a:pt x="942317" y="360810"/>
                  </a:cubicBezTo>
                  <a:cubicBezTo>
                    <a:pt x="941753" y="361539"/>
                    <a:pt x="941188" y="363727"/>
                    <a:pt x="941188" y="363727"/>
                  </a:cubicBezTo>
                  <a:cubicBezTo>
                    <a:pt x="940058" y="363727"/>
                    <a:pt x="938929" y="362998"/>
                    <a:pt x="937799" y="362269"/>
                  </a:cubicBezTo>
                  <a:cubicBezTo>
                    <a:pt x="938363" y="361539"/>
                    <a:pt x="938363" y="359352"/>
                    <a:pt x="938929" y="359352"/>
                  </a:cubicBezTo>
                  <a:close/>
                  <a:moveTo>
                    <a:pt x="846585" y="355604"/>
                  </a:moveTo>
                  <a:cubicBezTo>
                    <a:pt x="851767" y="355961"/>
                    <a:pt x="856949" y="357103"/>
                    <a:pt x="858676" y="358816"/>
                  </a:cubicBezTo>
                  <a:cubicBezTo>
                    <a:pt x="860979" y="361101"/>
                    <a:pt x="860404" y="363385"/>
                    <a:pt x="857525" y="363956"/>
                  </a:cubicBezTo>
                  <a:cubicBezTo>
                    <a:pt x="840251" y="368525"/>
                    <a:pt x="845433" y="382803"/>
                    <a:pt x="844281" y="394225"/>
                  </a:cubicBezTo>
                  <a:lnTo>
                    <a:pt x="844016" y="395805"/>
                  </a:lnTo>
                  <a:lnTo>
                    <a:pt x="858231" y="395805"/>
                  </a:lnTo>
                  <a:cubicBezTo>
                    <a:pt x="866442" y="382320"/>
                    <a:pt x="866442" y="382320"/>
                    <a:pt x="881105" y="388183"/>
                  </a:cubicBezTo>
                  <a:cubicBezTo>
                    <a:pt x="880519" y="397564"/>
                    <a:pt x="886383" y="404600"/>
                    <a:pt x="891075" y="411635"/>
                  </a:cubicBezTo>
                  <a:cubicBezTo>
                    <a:pt x="894008" y="414567"/>
                    <a:pt x="894008" y="419257"/>
                    <a:pt x="891075" y="421603"/>
                  </a:cubicBezTo>
                  <a:cubicBezTo>
                    <a:pt x="888729" y="423361"/>
                    <a:pt x="884037" y="425120"/>
                    <a:pt x="881105" y="423948"/>
                  </a:cubicBezTo>
                  <a:cubicBezTo>
                    <a:pt x="875240" y="421603"/>
                    <a:pt x="870548" y="417499"/>
                    <a:pt x="864683" y="414567"/>
                  </a:cubicBezTo>
                  <a:cubicBezTo>
                    <a:pt x="860577" y="412808"/>
                    <a:pt x="855299" y="411635"/>
                    <a:pt x="850607" y="410463"/>
                  </a:cubicBezTo>
                  <a:lnTo>
                    <a:pt x="850521" y="410376"/>
                  </a:lnTo>
                  <a:lnTo>
                    <a:pt x="843004" y="421682"/>
                  </a:lnTo>
                  <a:cubicBezTo>
                    <a:pt x="833989" y="431774"/>
                    <a:pt x="823841" y="432631"/>
                    <a:pt x="809158" y="424493"/>
                  </a:cubicBezTo>
                  <a:cubicBezTo>
                    <a:pt x="805127" y="422208"/>
                    <a:pt x="801097" y="421066"/>
                    <a:pt x="796491" y="419353"/>
                  </a:cubicBezTo>
                  <a:cubicBezTo>
                    <a:pt x="789005" y="417069"/>
                    <a:pt x="787854" y="411358"/>
                    <a:pt x="792460" y="405647"/>
                  </a:cubicBezTo>
                  <a:cubicBezTo>
                    <a:pt x="801673" y="395367"/>
                    <a:pt x="810885" y="385658"/>
                    <a:pt x="825856" y="386229"/>
                  </a:cubicBezTo>
                  <a:cubicBezTo>
                    <a:pt x="829311" y="386229"/>
                    <a:pt x="832766" y="384516"/>
                    <a:pt x="833341" y="379376"/>
                  </a:cubicBezTo>
                  <a:cubicBezTo>
                    <a:pt x="828159" y="372523"/>
                    <a:pt x="819523" y="383373"/>
                    <a:pt x="813765" y="375378"/>
                  </a:cubicBezTo>
                  <a:cubicBezTo>
                    <a:pt x="820098" y="369096"/>
                    <a:pt x="827583" y="362814"/>
                    <a:pt x="834493" y="357103"/>
                  </a:cubicBezTo>
                  <a:cubicBezTo>
                    <a:pt x="836221" y="355675"/>
                    <a:pt x="841402" y="355247"/>
                    <a:pt x="846585" y="355604"/>
                  </a:cubicBezTo>
                  <a:close/>
                  <a:moveTo>
                    <a:pt x="367240" y="333832"/>
                  </a:moveTo>
                  <a:cubicBezTo>
                    <a:pt x="367876" y="335745"/>
                    <a:pt x="369147" y="338297"/>
                    <a:pt x="370418" y="340211"/>
                  </a:cubicBezTo>
                  <a:cubicBezTo>
                    <a:pt x="369147" y="342126"/>
                    <a:pt x="367876" y="344040"/>
                    <a:pt x="366605" y="345953"/>
                  </a:cubicBezTo>
                  <a:cubicBezTo>
                    <a:pt x="365335" y="344040"/>
                    <a:pt x="363428" y="341488"/>
                    <a:pt x="364064" y="339574"/>
                  </a:cubicBezTo>
                  <a:cubicBezTo>
                    <a:pt x="364064" y="337659"/>
                    <a:pt x="365970" y="335745"/>
                    <a:pt x="367240" y="333832"/>
                  </a:cubicBezTo>
                  <a:close/>
                  <a:moveTo>
                    <a:pt x="227419" y="322713"/>
                  </a:moveTo>
                  <a:cubicBezTo>
                    <a:pt x="231902" y="323002"/>
                    <a:pt x="236240" y="326907"/>
                    <a:pt x="242601" y="334136"/>
                  </a:cubicBezTo>
                  <a:cubicBezTo>
                    <a:pt x="251855" y="345126"/>
                    <a:pt x="251277" y="352645"/>
                    <a:pt x="239131" y="360164"/>
                  </a:cubicBezTo>
                  <a:cubicBezTo>
                    <a:pt x="236240" y="361899"/>
                    <a:pt x="236818" y="364213"/>
                    <a:pt x="239710" y="365948"/>
                  </a:cubicBezTo>
                  <a:cubicBezTo>
                    <a:pt x="245493" y="371732"/>
                    <a:pt x="244337" y="375780"/>
                    <a:pt x="238553" y="380986"/>
                  </a:cubicBezTo>
                  <a:cubicBezTo>
                    <a:pt x="229878" y="389083"/>
                    <a:pt x="230456" y="389662"/>
                    <a:pt x="239710" y="401229"/>
                  </a:cubicBezTo>
                  <a:cubicBezTo>
                    <a:pt x="244337" y="407013"/>
                    <a:pt x="245493" y="411641"/>
                    <a:pt x="239710" y="416846"/>
                  </a:cubicBezTo>
                  <a:cubicBezTo>
                    <a:pt x="234504" y="422052"/>
                    <a:pt x="229878" y="428993"/>
                    <a:pt x="223515" y="431306"/>
                  </a:cubicBezTo>
                  <a:cubicBezTo>
                    <a:pt x="210213" y="435933"/>
                    <a:pt x="215419" y="444031"/>
                    <a:pt x="217732" y="451550"/>
                  </a:cubicBezTo>
                  <a:cubicBezTo>
                    <a:pt x="218310" y="454442"/>
                    <a:pt x="221781" y="458490"/>
                    <a:pt x="224094" y="459069"/>
                  </a:cubicBezTo>
                  <a:cubicBezTo>
                    <a:pt x="226986" y="459647"/>
                    <a:pt x="231612" y="457912"/>
                    <a:pt x="233348" y="455598"/>
                  </a:cubicBezTo>
                  <a:cubicBezTo>
                    <a:pt x="239131" y="446923"/>
                    <a:pt x="243180" y="438247"/>
                    <a:pt x="248385" y="430149"/>
                  </a:cubicBezTo>
                  <a:cubicBezTo>
                    <a:pt x="253591" y="421473"/>
                    <a:pt x="258217" y="420317"/>
                    <a:pt x="265736" y="426101"/>
                  </a:cubicBezTo>
                  <a:cubicBezTo>
                    <a:pt x="267471" y="427836"/>
                    <a:pt x="269206" y="429571"/>
                    <a:pt x="270941" y="431306"/>
                  </a:cubicBezTo>
                  <a:cubicBezTo>
                    <a:pt x="290027" y="448079"/>
                    <a:pt x="290027" y="448079"/>
                    <a:pt x="313162" y="432463"/>
                  </a:cubicBezTo>
                  <a:cubicBezTo>
                    <a:pt x="315475" y="435355"/>
                    <a:pt x="318367" y="437668"/>
                    <a:pt x="320680" y="439982"/>
                  </a:cubicBezTo>
                  <a:cubicBezTo>
                    <a:pt x="324729" y="445187"/>
                    <a:pt x="324729" y="449815"/>
                    <a:pt x="320680" y="455020"/>
                  </a:cubicBezTo>
                  <a:lnTo>
                    <a:pt x="320140" y="455301"/>
                  </a:lnTo>
                  <a:lnTo>
                    <a:pt x="322469" y="462640"/>
                  </a:lnTo>
                  <a:cubicBezTo>
                    <a:pt x="323983" y="465161"/>
                    <a:pt x="326290" y="467034"/>
                    <a:pt x="330039" y="467610"/>
                  </a:cubicBezTo>
                  <a:cubicBezTo>
                    <a:pt x="343303" y="469915"/>
                    <a:pt x="355991" y="470492"/>
                    <a:pt x="367525" y="458966"/>
                  </a:cubicBezTo>
                  <a:cubicBezTo>
                    <a:pt x="370985" y="454932"/>
                    <a:pt x="376176" y="457813"/>
                    <a:pt x="377906" y="463576"/>
                  </a:cubicBezTo>
                  <a:cubicBezTo>
                    <a:pt x="380213" y="467610"/>
                    <a:pt x="381367" y="472797"/>
                    <a:pt x="387134" y="473949"/>
                  </a:cubicBezTo>
                  <a:cubicBezTo>
                    <a:pt x="391747" y="474525"/>
                    <a:pt x="400975" y="469915"/>
                    <a:pt x="396938" y="481441"/>
                  </a:cubicBezTo>
                  <a:cubicBezTo>
                    <a:pt x="395784" y="486051"/>
                    <a:pt x="390594" y="487780"/>
                    <a:pt x="384827" y="486051"/>
                  </a:cubicBezTo>
                  <a:cubicBezTo>
                    <a:pt x="382520" y="485475"/>
                    <a:pt x="380790" y="484322"/>
                    <a:pt x="377906" y="483746"/>
                  </a:cubicBezTo>
                  <a:cubicBezTo>
                    <a:pt x="374446" y="483746"/>
                    <a:pt x="369832" y="483746"/>
                    <a:pt x="369255" y="487780"/>
                  </a:cubicBezTo>
                  <a:cubicBezTo>
                    <a:pt x="368679" y="490661"/>
                    <a:pt x="370985" y="494695"/>
                    <a:pt x="371562" y="498153"/>
                  </a:cubicBezTo>
                  <a:cubicBezTo>
                    <a:pt x="369832" y="500458"/>
                    <a:pt x="367525" y="502187"/>
                    <a:pt x="365218" y="503340"/>
                  </a:cubicBezTo>
                  <a:cubicBezTo>
                    <a:pt x="362335" y="503916"/>
                    <a:pt x="359451" y="504492"/>
                    <a:pt x="357144" y="505645"/>
                  </a:cubicBezTo>
                  <a:cubicBezTo>
                    <a:pt x="354261" y="506797"/>
                    <a:pt x="351377" y="507374"/>
                    <a:pt x="348494" y="508526"/>
                  </a:cubicBezTo>
                  <a:cubicBezTo>
                    <a:pt x="343880" y="510831"/>
                    <a:pt x="339266" y="514865"/>
                    <a:pt x="334652" y="517746"/>
                  </a:cubicBezTo>
                  <a:cubicBezTo>
                    <a:pt x="327732" y="521205"/>
                    <a:pt x="320811" y="524086"/>
                    <a:pt x="312737" y="522933"/>
                  </a:cubicBezTo>
                  <a:cubicBezTo>
                    <a:pt x="305816" y="520052"/>
                    <a:pt x="301779" y="524086"/>
                    <a:pt x="298319" y="529273"/>
                  </a:cubicBezTo>
                  <a:cubicBezTo>
                    <a:pt x="295435" y="531001"/>
                    <a:pt x="292552" y="530425"/>
                    <a:pt x="290245" y="527543"/>
                  </a:cubicBezTo>
                  <a:cubicBezTo>
                    <a:pt x="287938" y="527543"/>
                    <a:pt x="285054" y="527543"/>
                    <a:pt x="282747" y="527543"/>
                  </a:cubicBezTo>
                  <a:cubicBezTo>
                    <a:pt x="278134" y="532730"/>
                    <a:pt x="272943" y="537340"/>
                    <a:pt x="268330" y="542527"/>
                  </a:cubicBezTo>
                  <a:lnTo>
                    <a:pt x="268330" y="530449"/>
                  </a:lnTo>
                  <a:lnTo>
                    <a:pt x="266314" y="531079"/>
                  </a:lnTo>
                  <a:cubicBezTo>
                    <a:pt x="264724" y="530934"/>
                    <a:pt x="263133" y="530211"/>
                    <a:pt x="261688" y="529054"/>
                  </a:cubicBezTo>
                  <a:cubicBezTo>
                    <a:pt x="249542" y="515173"/>
                    <a:pt x="235661" y="524427"/>
                    <a:pt x="225251" y="529632"/>
                  </a:cubicBezTo>
                  <a:cubicBezTo>
                    <a:pt x="215997" y="534838"/>
                    <a:pt x="204430" y="541778"/>
                    <a:pt x="201538" y="555660"/>
                  </a:cubicBezTo>
                  <a:cubicBezTo>
                    <a:pt x="199224" y="564914"/>
                    <a:pt x="187079" y="565493"/>
                    <a:pt x="181295" y="559130"/>
                  </a:cubicBezTo>
                  <a:cubicBezTo>
                    <a:pt x="171463" y="548719"/>
                    <a:pt x="168571" y="529054"/>
                    <a:pt x="175512" y="516330"/>
                  </a:cubicBezTo>
                  <a:cubicBezTo>
                    <a:pt x="177246" y="513438"/>
                    <a:pt x="180138" y="511124"/>
                    <a:pt x="181874" y="507654"/>
                  </a:cubicBezTo>
                  <a:cubicBezTo>
                    <a:pt x="184765" y="501870"/>
                    <a:pt x="181295" y="494351"/>
                    <a:pt x="173776" y="494351"/>
                  </a:cubicBezTo>
                  <a:cubicBezTo>
                    <a:pt x="165101" y="494351"/>
                    <a:pt x="158160" y="493194"/>
                    <a:pt x="152956" y="484518"/>
                  </a:cubicBezTo>
                  <a:cubicBezTo>
                    <a:pt x="146593" y="474685"/>
                    <a:pt x="136761" y="468323"/>
                    <a:pt x="125194" y="470058"/>
                  </a:cubicBezTo>
                  <a:cubicBezTo>
                    <a:pt x="111892" y="472372"/>
                    <a:pt x="106108" y="459647"/>
                    <a:pt x="95119" y="457334"/>
                  </a:cubicBezTo>
                  <a:cubicBezTo>
                    <a:pt x="91071" y="456177"/>
                    <a:pt x="89914" y="446923"/>
                    <a:pt x="85287" y="444031"/>
                  </a:cubicBezTo>
                  <a:cubicBezTo>
                    <a:pt x="78925" y="439982"/>
                    <a:pt x="76033" y="450971"/>
                    <a:pt x="69093" y="450393"/>
                  </a:cubicBezTo>
                  <a:cubicBezTo>
                    <a:pt x="63309" y="449815"/>
                    <a:pt x="60996" y="445187"/>
                    <a:pt x="62153" y="439404"/>
                  </a:cubicBezTo>
                  <a:cubicBezTo>
                    <a:pt x="64466" y="426101"/>
                    <a:pt x="81817" y="423787"/>
                    <a:pt x="82974" y="409327"/>
                  </a:cubicBezTo>
                  <a:cubicBezTo>
                    <a:pt x="83552" y="406435"/>
                    <a:pt x="89335" y="405857"/>
                    <a:pt x="92806" y="408170"/>
                  </a:cubicBezTo>
                  <a:cubicBezTo>
                    <a:pt x="102638" y="413376"/>
                    <a:pt x="113049" y="416268"/>
                    <a:pt x="124037" y="412219"/>
                  </a:cubicBezTo>
                  <a:cubicBezTo>
                    <a:pt x="127508" y="402965"/>
                    <a:pt x="115362" y="401808"/>
                    <a:pt x="114205" y="394289"/>
                  </a:cubicBezTo>
                  <a:cubicBezTo>
                    <a:pt x="114205" y="391397"/>
                    <a:pt x="115362" y="387927"/>
                    <a:pt x="115362" y="385035"/>
                  </a:cubicBezTo>
                  <a:cubicBezTo>
                    <a:pt x="115362" y="380986"/>
                    <a:pt x="114205" y="376937"/>
                    <a:pt x="114205" y="372889"/>
                  </a:cubicBezTo>
                  <a:cubicBezTo>
                    <a:pt x="114205" y="371732"/>
                    <a:pt x="114783" y="369997"/>
                    <a:pt x="115362" y="368840"/>
                  </a:cubicBezTo>
                  <a:cubicBezTo>
                    <a:pt x="117097" y="364791"/>
                    <a:pt x="124037" y="364213"/>
                    <a:pt x="127508" y="365370"/>
                  </a:cubicBezTo>
                  <a:cubicBezTo>
                    <a:pt x="133869" y="366526"/>
                    <a:pt x="130978" y="372889"/>
                    <a:pt x="130399" y="378094"/>
                  </a:cubicBezTo>
                  <a:cubicBezTo>
                    <a:pt x="129821" y="383878"/>
                    <a:pt x="133291" y="386191"/>
                    <a:pt x="138497" y="388505"/>
                  </a:cubicBezTo>
                  <a:cubicBezTo>
                    <a:pt x="140231" y="389083"/>
                    <a:pt x="142545" y="390818"/>
                    <a:pt x="144280" y="392554"/>
                  </a:cubicBezTo>
                  <a:cubicBezTo>
                    <a:pt x="133002" y="400362"/>
                    <a:pt x="138641" y="412400"/>
                    <a:pt x="138506" y="422811"/>
                  </a:cubicBezTo>
                  <a:lnTo>
                    <a:pt x="135937" y="431359"/>
                  </a:lnTo>
                  <a:lnTo>
                    <a:pt x="136604" y="430811"/>
                  </a:lnTo>
                  <a:lnTo>
                    <a:pt x="135904" y="432420"/>
                  </a:lnTo>
                  <a:lnTo>
                    <a:pt x="143982" y="431261"/>
                  </a:lnTo>
                  <a:cubicBezTo>
                    <a:pt x="150136" y="429933"/>
                    <a:pt x="150353" y="427547"/>
                    <a:pt x="151220" y="418003"/>
                  </a:cubicBezTo>
                  <a:cubicBezTo>
                    <a:pt x="152377" y="406435"/>
                    <a:pt x="157582" y="402386"/>
                    <a:pt x="167993" y="402965"/>
                  </a:cubicBezTo>
                  <a:cubicBezTo>
                    <a:pt x="183030" y="404700"/>
                    <a:pt x="191127" y="412797"/>
                    <a:pt x="191705" y="429571"/>
                  </a:cubicBezTo>
                  <a:cubicBezTo>
                    <a:pt x="199224" y="424365"/>
                    <a:pt x="205008" y="420317"/>
                    <a:pt x="210792" y="416268"/>
                  </a:cubicBezTo>
                  <a:cubicBezTo>
                    <a:pt x="209635" y="413954"/>
                    <a:pt x="209635" y="411062"/>
                    <a:pt x="208478" y="409905"/>
                  </a:cubicBezTo>
                  <a:cubicBezTo>
                    <a:pt x="191127" y="392554"/>
                    <a:pt x="190549" y="392554"/>
                    <a:pt x="157582" y="380986"/>
                  </a:cubicBezTo>
                  <a:cubicBezTo>
                    <a:pt x="166258" y="375780"/>
                    <a:pt x="167993" y="366526"/>
                    <a:pt x="172620" y="359007"/>
                  </a:cubicBezTo>
                  <a:cubicBezTo>
                    <a:pt x="189392" y="356115"/>
                    <a:pt x="200381" y="345126"/>
                    <a:pt x="211370" y="332979"/>
                  </a:cubicBezTo>
                  <a:cubicBezTo>
                    <a:pt x="218311" y="325750"/>
                    <a:pt x="222937" y="322424"/>
                    <a:pt x="227419" y="322713"/>
                  </a:cubicBezTo>
                  <a:close/>
                  <a:moveTo>
                    <a:pt x="1084961" y="311438"/>
                  </a:moveTo>
                  <a:cubicBezTo>
                    <a:pt x="1089197" y="310862"/>
                    <a:pt x="1092222" y="314320"/>
                    <a:pt x="1091617" y="317778"/>
                  </a:cubicBezTo>
                  <a:cubicBezTo>
                    <a:pt x="1091617" y="321812"/>
                    <a:pt x="1089197" y="324693"/>
                    <a:pt x="1087986" y="328151"/>
                  </a:cubicBezTo>
                  <a:cubicBezTo>
                    <a:pt x="1085565" y="325269"/>
                    <a:pt x="1082540" y="322965"/>
                    <a:pt x="1081330" y="319506"/>
                  </a:cubicBezTo>
                  <a:cubicBezTo>
                    <a:pt x="1080120" y="316625"/>
                    <a:pt x="1080725" y="312015"/>
                    <a:pt x="1084961" y="311438"/>
                  </a:cubicBezTo>
                  <a:close/>
                  <a:moveTo>
                    <a:pt x="775853" y="302400"/>
                  </a:moveTo>
                  <a:cubicBezTo>
                    <a:pt x="783879" y="305310"/>
                    <a:pt x="791904" y="308221"/>
                    <a:pt x="799357" y="311713"/>
                  </a:cubicBezTo>
                  <a:cubicBezTo>
                    <a:pt x="801076" y="312295"/>
                    <a:pt x="801076" y="315205"/>
                    <a:pt x="801650" y="317534"/>
                  </a:cubicBezTo>
                  <a:cubicBezTo>
                    <a:pt x="799930" y="318116"/>
                    <a:pt x="797637" y="319280"/>
                    <a:pt x="795917" y="319280"/>
                  </a:cubicBezTo>
                  <a:cubicBezTo>
                    <a:pt x="792478" y="319280"/>
                    <a:pt x="787891" y="318698"/>
                    <a:pt x="788465" y="323355"/>
                  </a:cubicBezTo>
                  <a:cubicBezTo>
                    <a:pt x="788465" y="329175"/>
                    <a:pt x="792478" y="332667"/>
                    <a:pt x="797637" y="332667"/>
                  </a:cubicBezTo>
                  <a:cubicBezTo>
                    <a:pt x="805662" y="332085"/>
                    <a:pt x="813688" y="326265"/>
                    <a:pt x="822287" y="331503"/>
                  </a:cubicBezTo>
                  <a:cubicBezTo>
                    <a:pt x="822860" y="339652"/>
                    <a:pt x="815408" y="343727"/>
                    <a:pt x="810249" y="347219"/>
                  </a:cubicBezTo>
                  <a:cubicBezTo>
                    <a:pt x="803943" y="353040"/>
                    <a:pt x="797064" y="345473"/>
                    <a:pt x="790185" y="343145"/>
                  </a:cubicBezTo>
                  <a:cubicBezTo>
                    <a:pt x="786745" y="341980"/>
                    <a:pt x="783879" y="340234"/>
                    <a:pt x="780439" y="339070"/>
                  </a:cubicBezTo>
                  <a:cubicBezTo>
                    <a:pt x="779293" y="339070"/>
                    <a:pt x="777573" y="339070"/>
                    <a:pt x="776426" y="339652"/>
                  </a:cubicBezTo>
                  <a:cubicBezTo>
                    <a:pt x="775853" y="340234"/>
                    <a:pt x="774707" y="341398"/>
                    <a:pt x="774707" y="342563"/>
                  </a:cubicBezTo>
                  <a:cubicBezTo>
                    <a:pt x="774133" y="343727"/>
                    <a:pt x="774133" y="344891"/>
                    <a:pt x="774707" y="345473"/>
                  </a:cubicBezTo>
                  <a:cubicBezTo>
                    <a:pt x="777573" y="354204"/>
                    <a:pt x="790758" y="350711"/>
                    <a:pt x="791904" y="362353"/>
                  </a:cubicBezTo>
                  <a:cubicBezTo>
                    <a:pt x="794197" y="375740"/>
                    <a:pt x="786745" y="385635"/>
                    <a:pt x="782159" y="399604"/>
                  </a:cubicBezTo>
                  <a:cubicBezTo>
                    <a:pt x="774133" y="389709"/>
                    <a:pt x="770121" y="382143"/>
                    <a:pt x="771840" y="372830"/>
                  </a:cubicBezTo>
                  <a:cubicBezTo>
                    <a:pt x="772414" y="369338"/>
                    <a:pt x="772987" y="363517"/>
                    <a:pt x="771840" y="362935"/>
                  </a:cubicBezTo>
                  <a:cubicBezTo>
                    <a:pt x="747190" y="350130"/>
                    <a:pt x="762668" y="339070"/>
                    <a:pt x="772987" y="326847"/>
                  </a:cubicBezTo>
                  <a:cubicBezTo>
                    <a:pt x="777573" y="321608"/>
                    <a:pt x="773560" y="318698"/>
                    <a:pt x="768401" y="316952"/>
                  </a:cubicBezTo>
                  <a:cubicBezTo>
                    <a:pt x="764388" y="315788"/>
                    <a:pt x="763814" y="311713"/>
                    <a:pt x="764961" y="308221"/>
                  </a:cubicBezTo>
                  <a:cubicBezTo>
                    <a:pt x="766107" y="302400"/>
                    <a:pt x="770694" y="300654"/>
                    <a:pt x="775853" y="302400"/>
                  </a:cubicBezTo>
                  <a:close/>
                  <a:moveTo>
                    <a:pt x="899941" y="298463"/>
                  </a:moveTo>
                  <a:cubicBezTo>
                    <a:pt x="908595" y="295549"/>
                    <a:pt x="927055" y="309538"/>
                    <a:pt x="925325" y="318864"/>
                  </a:cubicBezTo>
                  <a:cubicBezTo>
                    <a:pt x="924748" y="324693"/>
                    <a:pt x="921863" y="327608"/>
                    <a:pt x="917248" y="330522"/>
                  </a:cubicBezTo>
                  <a:cubicBezTo>
                    <a:pt x="905710" y="336934"/>
                    <a:pt x="903980" y="347426"/>
                    <a:pt x="904557" y="359666"/>
                  </a:cubicBezTo>
                  <a:cubicBezTo>
                    <a:pt x="897057" y="369576"/>
                    <a:pt x="889557" y="379485"/>
                    <a:pt x="882635" y="389394"/>
                  </a:cubicBezTo>
                  <a:cubicBezTo>
                    <a:pt x="882635" y="378902"/>
                    <a:pt x="874558" y="367827"/>
                    <a:pt x="885519" y="357918"/>
                  </a:cubicBezTo>
                  <a:cubicBezTo>
                    <a:pt x="890711" y="352672"/>
                    <a:pt x="890711" y="343929"/>
                    <a:pt x="888404" y="336351"/>
                  </a:cubicBezTo>
                  <a:cubicBezTo>
                    <a:pt x="883789" y="335768"/>
                    <a:pt x="882058" y="339265"/>
                    <a:pt x="879750" y="341597"/>
                  </a:cubicBezTo>
                  <a:cubicBezTo>
                    <a:pt x="876289" y="345094"/>
                    <a:pt x="873405" y="349175"/>
                    <a:pt x="868212" y="344511"/>
                  </a:cubicBezTo>
                  <a:cubicBezTo>
                    <a:pt x="864174" y="341014"/>
                    <a:pt x="858982" y="338682"/>
                    <a:pt x="857252" y="334602"/>
                  </a:cubicBezTo>
                  <a:cubicBezTo>
                    <a:pt x="854367" y="324693"/>
                    <a:pt x="833599" y="329939"/>
                    <a:pt x="840522" y="315367"/>
                  </a:cubicBezTo>
                  <a:cubicBezTo>
                    <a:pt x="845137" y="305458"/>
                    <a:pt x="856098" y="314201"/>
                    <a:pt x="863598" y="314784"/>
                  </a:cubicBezTo>
                  <a:cubicBezTo>
                    <a:pt x="879174" y="315367"/>
                    <a:pt x="887250" y="303126"/>
                    <a:pt x="899941" y="298463"/>
                  </a:cubicBezTo>
                  <a:close/>
                  <a:moveTo>
                    <a:pt x="340751" y="295376"/>
                  </a:moveTo>
                  <a:cubicBezTo>
                    <a:pt x="343683" y="296168"/>
                    <a:pt x="346029" y="299050"/>
                    <a:pt x="349548" y="304524"/>
                  </a:cubicBezTo>
                  <a:cubicBezTo>
                    <a:pt x="352480" y="309711"/>
                    <a:pt x="355413" y="315473"/>
                    <a:pt x="357759" y="320660"/>
                  </a:cubicBezTo>
                  <a:cubicBezTo>
                    <a:pt x="354827" y="326999"/>
                    <a:pt x="348962" y="328151"/>
                    <a:pt x="343097" y="328151"/>
                  </a:cubicBezTo>
                  <a:cubicBezTo>
                    <a:pt x="342510" y="322389"/>
                    <a:pt x="341337" y="316626"/>
                    <a:pt x="335473" y="313168"/>
                  </a:cubicBezTo>
                  <a:cubicBezTo>
                    <a:pt x="332540" y="307405"/>
                    <a:pt x="326675" y="306253"/>
                    <a:pt x="320224" y="306253"/>
                  </a:cubicBezTo>
                  <a:cubicBezTo>
                    <a:pt x="323157" y="303371"/>
                    <a:pt x="324916" y="300490"/>
                    <a:pt x="328435" y="298762"/>
                  </a:cubicBezTo>
                  <a:cubicBezTo>
                    <a:pt x="334300" y="295880"/>
                    <a:pt x="337819" y="294584"/>
                    <a:pt x="340751" y="295376"/>
                  </a:cubicBezTo>
                  <a:close/>
                  <a:moveTo>
                    <a:pt x="526066" y="285468"/>
                  </a:moveTo>
                  <a:cubicBezTo>
                    <a:pt x="529120" y="285186"/>
                    <a:pt x="532465" y="286735"/>
                    <a:pt x="535665" y="290679"/>
                  </a:cubicBezTo>
                  <a:cubicBezTo>
                    <a:pt x="531592" y="296314"/>
                    <a:pt x="527520" y="301948"/>
                    <a:pt x="523448" y="307582"/>
                  </a:cubicBezTo>
                  <a:cubicBezTo>
                    <a:pt x="519957" y="313217"/>
                    <a:pt x="521121" y="325612"/>
                    <a:pt x="512976" y="323358"/>
                  </a:cubicBezTo>
                  <a:cubicBezTo>
                    <a:pt x="504831" y="320541"/>
                    <a:pt x="496105" y="318288"/>
                    <a:pt x="487960" y="314907"/>
                  </a:cubicBezTo>
                  <a:cubicBezTo>
                    <a:pt x="487960" y="314343"/>
                    <a:pt x="489705" y="308709"/>
                    <a:pt x="490869" y="305329"/>
                  </a:cubicBezTo>
                  <a:cubicBezTo>
                    <a:pt x="503085" y="306455"/>
                    <a:pt x="511812" y="301385"/>
                    <a:pt x="518212" y="291243"/>
                  </a:cubicBezTo>
                  <a:cubicBezTo>
                    <a:pt x="520248" y="287862"/>
                    <a:pt x="523011" y="285749"/>
                    <a:pt x="526066" y="285468"/>
                  </a:cubicBezTo>
                  <a:close/>
                  <a:moveTo>
                    <a:pt x="355238" y="283967"/>
                  </a:moveTo>
                  <a:cubicBezTo>
                    <a:pt x="356227" y="283526"/>
                    <a:pt x="357497" y="283673"/>
                    <a:pt x="358909" y="284556"/>
                  </a:cubicBezTo>
                  <a:cubicBezTo>
                    <a:pt x="360603" y="285734"/>
                    <a:pt x="361168" y="288090"/>
                    <a:pt x="362863" y="289856"/>
                  </a:cubicBezTo>
                  <a:cubicBezTo>
                    <a:pt x="360603" y="289267"/>
                    <a:pt x="358344" y="289267"/>
                    <a:pt x="356085" y="289267"/>
                  </a:cubicBezTo>
                  <a:cubicBezTo>
                    <a:pt x="354956" y="288679"/>
                    <a:pt x="353262" y="287501"/>
                    <a:pt x="353262" y="286912"/>
                  </a:cubicBezTo>
                  <a:cubicBezTo>
                    <a:pt x="353544" y="285440"/>
                    <a:pt x="354250" y="284409"/>
                    <a:pt x="355238" y="283967"/>
                  </a:cubicBezTo>
                  <a:close/>
                  <a:moveTo>
                    <a:pt x="312599" y="275134"/>
                  </a:moveTo>
                  <a:cubicBezTo>
                    <a:pt x="314740" y="276227"/>
                    <a:pt x="316880" y="276774"/>
                    <a:pt x="317950" y="278415"/>
                  </a:cubicBezTo>
                  <a:cubicBezTo>
                    <a:pt x="319555" y="280603"/>
                    <a:pt x="322230" y="284978"/>
                    <a:pt x="321695" y="285525"/>
                  </a:cubicBezTo>
                  <a:cubicBezTo>
                    <a:pt x="317415" y="289900"/>
                    <a:pt x="314740" y="285525"/>
                    <a:pt x="312599" y="282244"/>
                  </a:cubicBezTo>
                  <a:cubicBezTo>
                    <a:pt x="312599" y="280056"/>
                    <a:pt x="312599" y="277868"/>
                    <a:pt x="312599" y="275134"/>
                  </a:cubicBezTo>
                  <a:close/>
                  <a:moveTo>
                    <a:pt x="289183" y="275134"/>
                  </a:moveTo>
                  <a:cubicBezTo>
                    <a:pt x="289183" y="277969"/>
                    <a:pt x="289183" y="280238"/>
                    <a:pt x="289183" y="282507"/>
                  </a:cubicBezTo>
                  <a:cubicBezTo>
                    <a:pt x="289183" y="284775"/>
                    <a:pt x="289183" y="287611"/>
                    <a:pt x="289183" y="289880"/>
                  </a:cubicBezTo>
                  <a:cubicBezTo>
                    <a:pt x="282102" y="284775"/>
                    <a:pt x="282102" y="280238"/>
                    <a:pt x="289183" y="275134"/>
                  </a:cubicBezTo>
                  <a:close/>
                  <a:moveTo>
                    <a:pt x="283596" y="263648"/>
                  </a:moveTo>
                  <a:cubicBezTo>
                    <a:pt x="284493" y="263170"/>
                    <a:pt x="285689" y="263329"/>
                    <a:pt x="286885" y="264286"/>
                  </a:cubicBezTo>
                  <a:cubicBezTo>
                    <a:pt x="288679" y="265562"/>
                    <a:pt x="290473" y="267476"/>
                    <a:pt x="291669" y="269390"/>
                  </a:cubicBezTo>
                  <a:lnTo>
                    <a:pt x="291455" y="269371"/>
                  </a:lnTo>
                  <a:lnTo>
                    <a:pt x="293158" y="271236"/>
                  </a:lnTo>
                  <a:cubicBezTo>
                    <a:pt x="293158" y="272398"/>
                    <a:pt x="292014" y="273492"/>
                    <a:pt x="289727" y="274585"/>
                  </a:cubicBezTo>
                  <a:lnTo>
                    <a:pt x="289727" y="269217"/>
                  </a:lnTo>
                  <a:lnTo>
                    <a:pt x="284493" y="268752"/>
                  </a:lnTo>
                  <a:cubicBezTo>
                    <a:pt x="283297" y="268752"/>
                    <a:pt x="282101" y="267476"/>
                    <a:pt x="282101" y="266838"/>
                  </a:cubicBezTo>
                  <a:cubicBezTo>
                    <a:pt x="282101" y="265243"/>
                    <a:pt x="282699" y="264126"/>
                    <a:pt x="283596" y="263648"/>
                  </a:cubicBezTo>
                  <a:close/>
                  <a:moveTo>
                    <a:pt x="859100" y="262964"/>
                  </a:moveTo>
                  <a:cubicBezTo>
                    <a:pt x="867279" y="262372"/>
                    <a:pt x="871953" y="268882"/>
                    <a:pt x="876627" y="274800"/>
                  </a:cubicBezTo>
                  <a:cubicBezTo>
                    <a:pt x="881301" y="280717"/>
                    <a:pt x="876627" y="286044"/>
                    <a:pt x="872538" y="290778"/>
                  </a:cubicBezTo>
                  <a:cubicBezTo>
                    <a:pt x="869617" y="294920"/>
                    <a:pt x="866695" y="298471"/>
                    <a:pt x="863774" y="302614"/>
                  </a:cubicBezTo>
                  <a:cubicBezTo>
                    <a:pt x="850921" y="297288"/>
                    <a:pt x="850921" y="276575"/>
                    <a:pt x="833393" y="278942"/>
                  </a:cubicBezTo>
                  <a:cubicBezTo>
                    <a:pt x="832809" y="278942"/>
                    <a:pt x="831056" y="274208"/>
                    <a:pt x="831640" y="271841"/>
                  </a:cubicBezTo>
                  <a:cubicBezTo>
                    <a:pt x="831640" y="270657"/>
                    <a:pt x="833393" y="266514"/>
                    <a:pt x="834562" y="266514"/>
                  </a:cubicBezTo>
                  <a:cubicBezTo>
                    <a:pt x="842157" y="264739"/>
                    <a:pt x="850921" y="264147"/>
                    <a:pt x="859100" y="262964"/>
                  </a:cubicBezTo>
                  <a:close/>
                  <a:moveTo>
                    <a:pt x="416443" y="262677"/>
                  </a:moveTo>
                  <a:cubicBezTo>
                    <a:pt x="418723" y="262677"/>
                    <a:pt x="422713" y="267248"/>
                    <a:pt x="423283" y="270105"/>
                  </a:cubicBezTo>
                  <a:cubicBezTo>
                    <a:pt x="423853" y="274105"/>
                    <a:pt x="419863" y="275247"/>
                    <a:pt x="416443" y="275247"/>
                  </a:cubicBezTo>
                  <a:cubicBezTo>
                    <a:pt x="407322" y="275247"/>
                    <a:pt x="400481" y="279247"/>
                    <a:pt x="393071" y="283247"/>
                  </a:cubicBezTo>
                  <a:cubicBezTo>
                    <a:pt x="389081" y="288960"/>
                    <a:pt x="386800" y="296388"/>
                    <a:pt x="377680" y="297531"/>
                  </a:cubicBezTo>
                  <a:cubicBezTo>
                    <a:pt x="373119" y="297531"/>
                    <a:pt x="367989" y="297531"/>
                    <a:pt x="363429" y="297531"/>
                  </a:cubicBezTo>
                  <a:lnTo>
                    <a:pt x="363429" y="290103"/>
                  </a:lnTo>
                  <a:cubicBezTo>
                    <a:pt x="369129" y="287246"/>
                    <a:pt x="370839" y="281532"/>
                    <a:pt x="370839" y="275247"/>
                  </a:cubicBezTo>
                  <a:cubicBezTo>
                    <a:pt x="382810" y="259820"/>
                    <a:pt x="400481" y="264392"/>
                    <a:pt x="416443" y="262677"/>
                  </a:cubicBezTo>
                  <a:close/>
                  <a:moveTo>
                    <a:pt x="254831" y="259069"/>
                  </a:moveTo>
                  <a:cubicBezTo>
                    <a:pt x="256486" y="258853"/>
                    <a:pt x="257991" y="259574"/>
                    <a:pt x="258894" y="261879"/>
                  </a:cubicBezTo>
                  <a:cubicBezTo>
                    <a:pt x="260098" y="264760"/>
                    <a:pt x="263710" y="268793"/>
                    <a:pt x="257088" y="270522"/>
                  </a:cubicBezTo>
                  <a:cubicBezTo>
                    <a:pt x="253476" y="271675"/>
                    <a:pt x="250467" y="273403"/>
                    <a:pt x="247457" y="274556"/>
                  </a:cubicBezTo>
                  <a:cubicBezTo>
                    <a:pt x="243845" y="273980"/>
                    <a:pt x="241438" y="272251"/>
                    <a:pt x="242642" y="269946"/>
                  </a:cubicBezTo>
                  <a:cubicBezTo>
                    <a:pt x="244447" y="267065"/>
                    <a:pt x="247457" y="263607"/>
                    <a:pt x="249865" y="261879"/>
                  </a:cubicBezTo>
                  <a:cubicBezTo>
                    <a:pt x="251370" y="260438"/>
                    <a:pt x="253176" y="259286"/>
                    <a:pt x="254831" y="259069"/>
                  </a:cubicBezTo>
                  <a:close/>
                  <a:moveTo>
                    <a:pt x="787143" y="256040"/>
                  </a:moveTo>
                  <a:cubicBezTo>
                    <a:pt x="791542" y="255522"/>
                    <a:pt x="795446" y="256517"/>
                    <a:pt x="798855" y="258843"/>
                  </a:cubicBezTo>
                  <a:lnTo>
                    <a:pt x="806879" y="268741"/>
                  </a:lnTo>
                  <a:lnTo>
                    <a:pt x="807783" y="268672"/>
                  </a:lnTo>
                  <a:cubicBezTo>
                    <a:pt x="807783" y="278228"/>
                    <a:pt x="810138" y="290174"/>
                    <a:pt x="793658" y="285993"/>
                  </a:cubicBezTo>
                  <a:cubicBezTo>
                    <a:pt x="791304" y="285993"/>
                    <a:pt x="788950" y="286590"/>
                    <a:pt x="786596" y="287785"/>
                  </a:cubicBezTo>
                  <a:cubicBezTo>
                    <a:pt x="770705" y="294952"/>
                    <a:pt x="764819" y="290174"/>
                    <a:pt x="758345" y="275242"/>
                  </a:cubicBezTo>
                  <a:lnTo>
                    <a:pt x="755577" y="270092"/>
                  </a:lnTo>
                  <a:lnTo>
                    <a:pt x="754812" y="269627"/>
                  </a:lnTo>
                  <a:lnTo>
                    <a:pt x="755151" y="269299"/>
                  </a:lnTo>
                  <a:lnTo>
                    <a:pt x="754814" y="268672"/>
                  </a:lnTo>
                  <a:lnTo>
                    <a:pt x="755632" y="268833"/>
                  </a:lnTo>
                  <a:lnTo>
                    <a:pt x="759541" y="265044"/>
                  </a:lnTo>
                  <a:cubicBezTo>
                    <a:pt x="764929" y="261769"/>
                    <a:pt x="771968" y="261769"/>
                    <a:pt x="777686" y="259150"/>
                  </a:cubicBezTo>
                  <a:cubicBezTo>
                    <a:pt x="781058" y="257404"/>
                    <a:pt x="784211" y="256385"/>
                    <a:pt x="787143" y="256040"/>
                  </a:cubicBezTo>
                  <a:close/>
                  <a:moveTo>
                    <a:pt x="1103112" y="252166"/>
                  </a:moveTo>
                  <a:cubicBezTo>
                    <a:pt x="1107877" y="252166"/>
                    <a:pt x="1112643" y="253353"/>
                    <a:pt x="1117408" y="254540"/>
                  </a:cubicBezTo>
                  <a:cubicBezTo>
                    <a:pt x="1128576" y="256765"/>
                    <a:pt x="1131704" y="257322"/>
                    <a:pt x="1129554" y="265724"/>
                  </a:cubicBezTo>
                  <a:lnTo>
                    <a:pt x="1125810" y="276906"/>
                  </a:lnTo>
                  <a:lnTo>
                    <a:pt x="1141037" y="277675"/>
                  </a:lnTo>
                  <a:cubicBezTo>
                    <a:pt x="1155320" y="280615"/>
                    <a:pt x="1164968" y="290090"/>
                    <a:pt x="1169739" y="307080"/>
                  </a:cubicBezTo>
                  <a:cubicBezTo>
                    <a:pt x="1178411" y="307661"/>
                    <a:pt x="1191131" y="303014"/>
                    <a:pt x="1180724" y="321021"/>
                  </a:cubicBezTo>
                  <a:cubicBezTo>
                    <a:pt x="1177833" y="326248"/>
                    <a:pt x="1184193" y="336704"/>
                    <a:pt x="1185927" y="345417"/>
                  </a:cubicBezTo>
                  <a:cubicBezTo>
                    <a:pt x="1199804" y="340770"/>
                    <a:pt x="1195756" y="326248"/>
                    <a:pt x="1205008" y="318697"/>
                  </a:cubicBezTo>
                  <a:cubicBezTo>
                    <a:pt x="1210789" y="322763"/>
                    <a:pt x="1217149" y="325668"/>
                    <a:pt x="1222353" y="330895"/>
                  </a:cubicBezTo>
                  <a:cubicBezTo>
                    <a:pt x="1232760" y="339608"/>
                    <a:pt x="1243746" y="342513"/>
                    <a:pt x="1257044" y="338447"/>
                  </a:cubicBezTo>
                  <a:cubicBezTo>
                    <a:pt x="1266295" y="335542"/>
                    <a:pt x="1273233" y="340770"/>
                    <a:pt x="1281327" y="344255"/>
                  </a:cubicBezTo>
                  <a:cubicBezTo>
                    <a:pt x="1285375" y="347160"/>
                    <a:pt x="1291156" y="351806"/>
                    <a:pt x="1283640" y="354711"/>
                  </a:cubicBezTo>
                  <a:cubicBezTo>
                    <a:pt x="1276124" y="357034"/>
                    <a:pt x="1266873" y="355291"/>
                    <a:pt x="1257044" y="355291"/>
                  </a:cubicBezTo>
                  <a:cubicBezTo>
                    <a:pt x="1253575" y="359357"/>
                    <a:pt x="1257622" y="365747"/>
                    <a:pt x="1257044" y="371555"/>
                  </a:cubicBezTo>
                  <a:cubicBezTo>
                    <a:pt x="1255309" y="381430"/>
                    <a:pt x="1252419" y="394208"/>
                    <a:pt x="1271499" y="387238"/>
                  </a:cubicBezTo>
                  <a:cubicBezTo>
                    <a:pt x="1275546" y="386657"/>
                    <a:pt x="1276124" y="398855"/>
                    <a:pt x="1270342" y="405245"/>
                  </a:cubicBezTo>
                  <a:cubicBezTo>
                    <a:pt x="1267451" y="408730"/>
                    <a:pt x="1261091" y="412796"/>
                    <a:pt x="1265138" y="416281"/>
                  </a:cubicBezTo>
                  <a:cubicBezTo>
                    <a:pt x="1273811" y="422670"/>
                    <a:pt x="1271499" y="436030"/>
                    <a:pt x="1281906" y="439515"/>
                  </a:cubicBezTo>
                  <a:cubicBezTo>
                    <a:pt x="1288266" y="442420"/>
                    <a:pt x="1292891" y="445324"/>
                    <a:pt x="1290000" y="452875"/>
                  </a:cubicBezTo>
                  <a:cubicBezTo>
                    <a:pt x="1287688" y="459845"/>
                    <a:pt x="1287109" y="467977"/>
                    <a:pt x="1278436" y="469720"/>
                  </a:cubicBezTo>
                  <a:cubicBezTo>
                    <a:pt x="1272655" y="470881"/>
                    <a:pt x="1265138" y="470301"/>
                    <a:pt x="1261669" y="476109"/>
                  </a:cubicBezTo>
                  <a:cubicBezTo>
                    <a:pt x="1260513" y="477852"/>
                    <a:pt x="1259935" y="480756"/>
                    <a:pt x="1259935" y="483079"/>
                  </a:cubicBezTo>
                  <a:cubicBezTo>
                    <a:pt x="1260513" y="484822"/>
                    <a:pt x="1262826" y="487726"/>
                    <a:pt x="1264560" y="487726"/>
                  </a:cubicBezTo>
                  <a:cubicBezTo>
                    <a:pt x="1274389" y="488888"/>
                    <a:pt x="1283640" y="488307"/>
                    <a:pt x="1293469" y="490049"/>
                  </a:cubicBezTo>
                  <a:cubicBezTo>
                    <a:pt x="1298673" y="490630"/>
                    <a:pt x="1301564" y="496439"/>
                    <a:pt x="1298095" y="501086"/>
                  </a:cubicBezTo>
                  <a:cubicBezTo>
                    <a:pt x="1292313" y="508637"/>
                    <a:pt x="1292313" y="513284"/>
                    <a:pt x="1300986" y="518511"/>
                  </a:cubicBezTo>
                  <a:cubicBezTo>
                    <a:pt x="1310815" y="524320"/>
                    <a:pt x="1310815" y="534775"/>
                    <a:pt x="1310815" y="545231"/>
                  </a:cubicBezTo>
                  <a:cubicBezTo>
                    <a:pt x="1309659" y="546392"/>
                    <a:pt x="1309080" y="547554"/>
                    <a:pt x="1308502" y="549297"/>
                  </a:cubicBezTo>
                  <a:cubicBezTo>
                    <a:pt x="1295927" y="554089"/>
                    <a:pt x="1293759" y="570643"/>
                    <a:pt x="1283947" y="578621"/>
                  </a:cubicBezTo>
                  <a:lnTo>
                    <a:pt x="1276056" y="581265"/>
                  </a:lnTo>
                  <a:lnTo>
                    <a:pt x="1286101" y="583077"/>
                  </a:lnTo>
                  <a:cubicBezTo>
                    <a:pt x="1291453" y="586209"/>
                    <a:pt x="1294972" y="591638"/>
                    <a:pt x="1295559" y="600547"/>
                  </a:cubicBezTo>
                  <a:cubicBezTo>
                    <a:pt x="1282069" y="608900"/>
                    <a:pt x="1267407" y="608343"/>
                    <a:pt x="1251572" y="607229"/>
                  </a:cubicBezTo>
                  <a:cubicBezTo>
                    <a:pt x="1250399" y="598876"/>
                    <a:pt x="1259783" y="600547"/>
                    <a:pt x="1262129" y="596649"/>
                  </a:cubicBezTo>
                  <a:cubicBezTo>
                    <a:pt x="1263888" y="593865"/>
                    <a:pt x="1264621" y="591081"/>
                    <a:pt x="1264988" y="588228"/>
                  </a:cubicBezTo>
                  <a:lnTo>
                    <a:pt x="1265419" y="582456"/>
                  </a:lnTo>
                  <a:lnTo>
                    <a:pt x="1255092" y="583059"/>
                  </a:lnTo>
                  <a:cubicBezTo>
                    <a:pt x="1251407" y="583276"/>
                    <a:pt x="1247793" y="583276"/>
                    <a:pt x="1244324" y="582405"/>
                  </a:cubicBezTo>
                  <a:cubicBezTo>
                    <a:pt x="1232760" y="579501"/>
                    <a:pt x="1225244" y="598669"/>
                    <a:pt x="1214259" y="588795"/>
                  </a:cubicBezTo>
                  <a:cubicBezTo>
                    <a:pt x="1205586" y="581243"/>
                    <a:pt x="1195178" y="584148"/>
                    <a:pt x="1185927" y="581243"/>
                  </a:cubicBezTo>
                  <a:cubicBezTo>
                    <a:pt x="1180724" y="580082"/>
                    <a:pt x="1178989" y="575435"/>
                    <a:pt x="1180724" y="570207"/>
                  </a:cubicBezTo>
                  <a:cubicBezTo>
                    <a:pt x="1182458" y="566722"/>
                    <a:pt x="1185349" y="563818"/>
                    <a:pt x="1189397" y="566141"/>
                  </a:cubicBezTo>
                  <a:cubicBezTo>
                    <a:pt x="1191709" y="566722"/>
                    <a:pt x="1194600" y="570207"/>
                    <a:pt x="1195756" y="569626"/>
                  </a:cubicBezTo>
                  <a:cubicBezTo>
                    <a:pt x="1215993" y="560914"/>
                    <a:pt x="1238542" y="562075"/>
                    <a:pt x="1259357" y="555686"/>
                  </a:cubicBezTo>
                  <a:cubicBezTo>
                    <a:pt x="1270920" y="552201"/>
                    <a:pt x="1279015" y="544650"/>
                    <a:pt x="1282484" y="533613"/>
                  </a:cubicBezTo>
                  <a:cubicBezTo>
                    <a:pt x="1283640" y="530128"/>
                    <a:pt x="1284219" y="525481"/>
                    <a:pt x="1282484" y="523158"/>
                  </a:cubicBezTo>
                  <a:cubicBezTo>
                    <a:pt x="1278436" y="517349"/>
                    <a:pt x="1274968" y="521996"/>
                    <a:pt x="1271499" y="526062"/>
                  </a:cubicBezTo>
                  <a:cubicBezTo>
                    <a:pt x="1269185" y="530128"/>
                    <a:pt x="1265138" y="533613"/>
                    <a:pt x="1261091" y="535937"/>
                  </a:cubicBezTo>
                  <a:cubicBezTo>
                    <a:pt x="1255887" y="539422"/>
                    <a:pt x="1250684" y="543488"/>
                    <a:pt x="1244324" y="539422"/>
                  </a:cubicBezTo>
                  <a:cubicBezTo>
                    <a:pt x="1237386" y="534775"/>
                    <a:pt x="1242589" y="528386"/>
                    <a:pt x="1243167" y="522577"/>
                  </a:cubicBezTo>
                  <a:cubicBezTo>
                    <a:pt x="1243167" y="520254"/>
                    <a:pt x="1243746" y="517930"/>
                    <a:pt x="1244324" y="515607"/>
                  </a:cubicBezTo>
                  <a:cubicBezTo>
                    <a:pt x="1230447" y="505732"/>
                    <a:pt x="1240277" y="495277"/>
                    <a:pt x="1244324" y="485403"/>
                  </a:cubicBezTo>
                  <a:cubicBezTo>
                    <a:pt x="1233917" y="484241"/>
                    <a:pt x="1226979" y="493535"/>
                    <a:pt x="1218306" y="495858"/>
                  </a:cubicBezTo>
                  <a:cubicBezTo>
                    <a:pt x="1213102" y="488307"/>
                    <a:pt x="1217149" y="482498"/>
                    <a:pt x="1218306" y="476690"/>
                  </a:cubicBezTo>
                  <a:cubicBezTo>
                    <a:pt x="1222931" y="456941"/>
                    <a:pt x="1218884" y="448809"/>
                    <a:pt x="1198647" y="441258"/>
                  </a:cubicBezTo>
                  <a:cubicBezTo>
                    <a:pt x="1188818" y="437192"/>
                    <a:pt x="1184771" y="431964"/>
                    <a:pt x="1184771" y="422089"/>
                  </a:cubicBezTo>
                  <a:cubicBezTo>
                    <a:pt x="1185349" y="406406"/>
                    <a:pt x="1181302" y="390142"/>
                    <a:pt x="1192866" y="376202"/>
                  </a:cubicBezTo>
                  <a:cubicBezTo>
                    <a:pt x="1196913" y="371555"/>
                    <a:pt x="1194600" y="366908"/>
                    <a:pt x="1190553" y="363423"/>
                  </a:cubicBezTo>
                  <a:cubicBezTo>
                    <a:pt x="1187084" y="361100"/>
                    <a:pt x="1183037" y="361681"/>
                    <a:pt x="1180724" y="363423"/>
                  </a:cubicBezTo>
                  <a:cubicBezTo>
                    <a:pt x="1173785" y="369232"/>
                    <a:pt x="1166269" y="373879"/>
                    <a:pt x="1161644" y="380849"/>
                  </a:cubicBezTo>
                  <a:cubicBezTo>
                    <a:pt x="1155862" y="388400"/>
                    <a:pt x="1142564" y="398855"/>
                    <a:pt x="1162800" y="405245"/>
                  </a:cubicBezTo>
                  <a:cubicBezTo>
                    <a:pt x="1164535" y="416862"/>
                    <a:pt x="1166269" y="427898"/>
                    <a:pt x="1161644" y="439515"/>
                  </a:cubicBezTo>
                  <a:cubicBezTo>
                    <a:pt x="1161644" y="440096"/>
                    <a:pt x="1157597" y="440096"/>
                    <a:pt x="1155284" y="440677"/>
                  </a:cubicBezTo>
                  <a:cubicBezTo>
                    <a:pt x="1148924" y="431383"/>
                    <a:pt x="1147768" y="415700"/>
                    <a:pt x="1129844" y="420347"/>
                  </a:cubicBezTo>
                  <a:cubicBezTo>
                    <a:pt x="1126375" y="421508"/>
                    <a:pt x="1121749" y="422089"/>
                    <a:pt x="1121171" y="418023"/>
                  </a:cubicBezTo>
                  <a:cubicBezTo>
                    <a:pt x="1120593" y="415119"/>
                    <a:pt x="1123484" y="411053"/>
                    <a:pt x="1125218" y="408730"/>
                  </a:cubicBezTo>
                  <a:cubicBezTo>
                    <a:pt x="1127531" y="405825"/>
                    <a:pt x="1130422" y="403502"/>
                    <a:pt x="1133313" y="401179"/>
                  </a:cubicBezTo>
                  <a:cubicBezTo>
                    <a:pt x="1126953" y="395951"/>
                    <a:pt x="1121171" y="390723"/>
                    <a:pt x="1114811" y="385496"/>
                  </a:cubicBezTo>
                  <a:cubicBezTo>
                    <a:pt x="1110764" y="382011"/>
                    <a:pt x="1106138" y="382591"/>
                    <a:pt x="1100935" y="382591"/>
                  </a:cubicBezTo>
                  <a:cubicBezTo>
                    <a:pt x="1081854" y="383753"/>
                    <a:pt x="1081854" y="383753"/>
                    <a:pt x="1081276" y="368651"/>
                  </a:cubicBezTo>
                  <a:cubicBezTo>
                    <a:pt x="1080120" y="354711"/>
                    <a:pt x="1080698" y="341351"/>
                    <a:pt x="1088215" y="329153"/>
                  </a:cubicBezTo>
                  <a:cubicBezTo>
                    <a:pt x="1090527" y="329153"/>
                    <a:pt x="1093418" y="329153"/>
                    <a:pt x="1095731" y="329153"/>
                  </a:cubicBezTo>
                  <a:cubicBezTo>
                    <a:pt x="1100357" y="328572"/>
                    <a:pt x="1106138" y="329153"/>
                    <a:pt x="1105560" y="321602"/>
                  </a:cubicBezTo>
                  <a:cubicBezTo>
                    <a:pt x="1104982" y="318117"/>
                    <a:pt x="1103247" y="314631"/>
                    <a:pt x="1101513" y="311146"/>
                  </a:cubicBezTo>
                  <a:cubicBezTo>
                    <a:pt x="1096309" y="296044"/>
                    <a:pt x="1096309" y="296044"/>
                    <a:pt x="1113077" y="289655"/>
                  </a:cubicBezTo>
                  <a:cubicBezTo>
                    <a:pt x="1116256" y="288784"/>
                    <a:pt x="1118714" y="287186"/>
                    <a:pt x="1120665" y="285008"/>
                  </a:cubicBezTo>
                  <a:lnTo>
                    <a:pt x="1125175" y="276954"/>
                  </a:lnTo>
                  <a:lnTo>
                    <a:pt x="1108994" y="273013"/>
                  </a:lnTo>
                  <a:cubicBezTo>
                    <a:pt x="1103857" y="270713"/>
                    <a:pt x="1099240" y="267300"/>
                    <a:pt x="1095369" y="262255"/>
                  </a:cubicBezTo>
                  <a:cubicBezTo>
                    <a:pt x="1095964" y="257507"/>
                    <a:pt x="1096560" y="252166"/>
                    <a:pt x="1103112" y="252166"/>
                  </a:cubicBezTo>
                  <a:close/>
                  <a:moveTo>
                    <a:pt x="1059307" y="247061"/>
                  </a:moveTo>
                  <a:cubicBezTo>
                    <a:pt x="1067547" y="248239"/>
                    <a:pt x="1074021" y="250006"/>
                    <a:pt x="1071078" y="260018"/>
                  </a:cubicBezTo>
                  <a:cubicBezTo>
                    <a:pt x="1069312" y="269440"/>
                    <a:pt x="1075198" y="274152"/>
                    <a:pt x="1081672" y="277096"/>
                  </a:cubicBezTo>
                  <a:cubicBezTo>
                    <a:pt x="1082849" y="281808"/>
                    <a:pt x="1084026" y="287108"/>
                    <a:pt x="1084026" y="291819"/>
                  </a:cubicBezTo>
                  <a:cubicBezTo>
                    <a:pt x="1084614" y="296531"/>
                    <a:pt x="1079318" y="300065"/>
                    <a:pt x="1075198" y="299476"/>
                  </a:cubicBezTo>
                  <a:cubicBezTo>
                    <a:pt x="1068724" y="297120"/>
                    <a:pt x="1064015" y="293587"/>
                    <a:pt x="1061073" y="288286"/>
                  </a:cubicBezTo>
                  <a:cubicBezTo>
                    <a:pt x="1058130" y="282986"/>
                    <a:pt x="1054599" y="280630"/>
                    <a:pt x="1049302" y="284163"/>
                  </a:cubicBezTo>
                  <a:cubicBezTo>
                    <a:pt x="1042828" y="288286"/>
                    <a:pt x="1038119" y="288286"/>
                    <a:pt x="1034588" y="280630"/>
                  </a:cubicBezTo>
                  <a:cubicBezTo>
                    <a:pt x="1031645" y="272974"/>
                    <a:pt x="1029291" y="267085"/>
                    <a:pt x="1038119" y="261784"/>
                  </a:cubicBezTo>
                  <a:cubicBezTo>
                    <a:pt x="1045770" y="257662"/>
                    <a:pt x="1052244" y="252362"/>
                    <a:pt x="1059307" y="247061"/>
                  </a:cubicBezTo>
                  <a:close/>
                  <a:moveTo>
                    <a:pt x="547239" y="243073"/>
                  </a:moveTo>
                  <a:cubicBezTo>
                    <a:pt x="547557" y="243392"/>
                    <a:pt x="547938" y="244508"/>
                    <a:pt x="548446" y="246423"/>
                  </a:cubicBezTo>
                  <a:cubicBezTo>
                    <a:pt x="547430" y="245785"/>
                    <a:pt x="546413" y="245146"/>
                    <a:pt x="546413" y="244508"/>
                  </a:cubicBezTo>
                  <a:cubicBezTo>
                    <a:pt x="546667" y="243233"/>
                    <a:pt x="546921" y="242754"/>
                    <a:pt x="547239" y="243073"/>
                  </a:cubicBezTo>
                  <a:close/>
                  <a:moveTo>
                    <a:pt x="1256328" y="236853"/>
                  </a:moveTo>
                  <a:lnTo>
                    <a:pt x="1257599" y="238978"/>
                  </a:lnTo>
                  <a:lnTo>
                    <a:pt x="1255481" y="238128"/>
                  </a:lnTo>
                  <a:close/>
                  <a:moveTo>
                    <a:pt x="772495" y="229742"/>
                  </a:moveTo>
                  <a:cubicBezTo>
                    <a:pt x="778442" y="229195"/>
                    <a:pt x="779037" y="234664"/>
                    <a:pt x="779632" y="239039"/>
                  </a:cubicBezTo>
                  <a:lnTo>
                    <a:pt x="777761" y="239470"/>
                  </a:lnTo>
                  <a:lnTo>
                    <a:pt x="779805" y="241318"/>
                  </a:lnTo>
                  <a:cubicBezTo>
                    <a:pt x="779593" y="242594"/>
                    <a:pt x="779275" y="243072"/>
                    <a:pt x="778905" y="242753"/>
                  </a:cubicBezTo>
                  <a:lnTo>
                    <a:pt x="777715" y="239480"/>
                  </a:lnTo>
                  <a:lnTo>
                    <a:pt x="758220" y="243961"/>
                  </a:lnTo>
                  <a:cubicBezTo>
                    <a:pt x="756435" y="243961"/>
                    <a:pt x="753461" y="242320"/>
                    <a:pt x="752867" y="240680"/>
                  </a:cubicBezTo>
                  <a:cubicBezTo>
                    <a:pt x="752272" y="239039"/>
                    <a:pt x="753461" y="235211"/>
                    <a:pt x="754651" y="235211"/>
                  </a:cubicBezTo>
                  <a:cubicBezTo>
                    <a:pt x="760599" y="232477"/>
                    <a:pt x="766547" y="230289"/>
                    <a:pt x="772495" y="229742"/>
                  </a:cubicBezTo>
                  <a:close/>
                  <a:moveTo>
                    <a:pt x="1022514" y="224091"/>
                  </a:moveTo>
                  <a:cubicBezTo>
                    <a:pt x="1024773" y="224665"/>
                    <a:pt x="1027032" y="224665"/>
                    <a:pt x="1029291" y="224665"/>
                  </a:cubicBezTo>
                  <a:cubicBezTo>
                    <a:pt x="1035503" y="225239"/>
                    <a:pt x="1041716" y="226388"/>
                    <a:pt x="1042846" y="233853"/>
                  </a:cubicBezTo>
                  <a:cubicBezTo>
                    <a:pt x="1043975" y="243041"/>
                    <a:pt x="1037198" y="245338"/>
                    <a:pt x="1029856" y="246486"/>
                  </a:cubicBezTo>
                  <a:cubicBezTo>
                    <a:pt x="1032115" y="240170"/>
                    <a:pt x="1036633" y="233279"/>
                    <a:pt x="1024208" y="231556"/>
                  </a:cubicBezTo>
                  <a:cubicBezTo>
                    <a:pt x="1019690" y="230982"/>
                    <a:pt x="1019125" y="228110"/>
                    <a:pt x="1022514" y="224091"/>
                  </a:cubicBezTo>
                  <a:close/>
                  <a:moveTo>
                    <a:pt x="1055682" y="212416"/>
                  </a:moveTo>
                  <a:cubicBezTo>
                    <a:pt x="1056855" y="212353"/>
                    <a:pt x="1058027" y="213373"/>
                    <a:pt x="1059200" y="215415"/>
                  </a:cubicBezTo>
                  <a:cubicBezTo>
                    <a:pt x="1056855" y="215415"/>
                    <a:pt x="1054509" y="215415"/>
                    <a:pt x="1052163" y="215926"/>
                  </a:cubicBezTo>
                  <a:cubicBezTo>
                    <a:pt x="1053336" y="213629"/>
                    <a:pt x="1054509" y="212480"/>
                    <a:pt x="1055682" y="212416"/>
                  </a:cubicBezTo>
                  <a:close/>
                  <a:moveTo>
                    <a:pt x="127073" y="201123"/>
                  </a:moveTo>
                  <a:cubicBezTo>
                    <a:pt x="128832" y="202824"/>
                    <a:pt x="131178" y="203958"/>
                    <a:pt x="132351" y="205660"/>
                  </a:cubicBezTo>
                  <a:cubicBezTo>
                    <a:pt x="134110" y="207928"/>
                    <a:pt x="132937" y="210197"/>
                    <a:pt x="129419" y="210197"/>
                  </a:cubicBezTo>
                  <a:cubicBezTo>
                    <a:pt x="129419" y="210764"/>
                    <a:pt x="128246" y="209062"/>
                    <a:pt x="128246" y="207928"/>
                  </a:cubicBezTo>
                  <a:cubicBezTo>
                    <a:pt x="127073" y="205660"/>
                    <a:pt x="127073" y="203391"/>
                    <a:pt x="127073" y="201123"/>
                  </a:cubicBezTo>
                  <a:close/>
                  <a:moveTo>
                    <a:pt x="1317577" y="194653"/>
                  </a:moveTo>
                  <a:cubicBezTo>
                    <a:pt x="1319303" y="198807"/>
                    <a:pt x="1321605" y="202962"/>
                    <a:pt x="1323907" y="207710"/>
                  </a:cubicBezTo>
                  <a:cubicBezTo>
                    <a:pt x="1333689" y="229076"/>
                    <a:pt x="1322181" y="243914"/>
                    <a:pt x="1298013" y="241540"/>
                  </a:cubicBezTo>
                  <a:cubicBezTo>
                    <a:pt x="1292259" y="241540"/>
                    <a:pt x="1286505" y="240353"/>
                    <a:pt x="1280750" y="240353"/>
                  </a:cubicBezTo>
                  <a:cubicBezTo>
                    <a:pt x="1278448" y="237385"/>
                    <a:pt x="1275572" y="235011"/>
                    <a:pt x="1273270" y="232044"/>
                  </a:cubicBezTo>
                  <a:cubicBezTo>
                    <a:pt x="1279599" y="223141"/>
                    <a:pt x="1287655" y="215425"/>
                    <a:pt x="1292834" y="205929"/>
                  </a:cubicBezTo>
                  <a:cubicBezTo>
                    <a:pt x="1299164" y="195246"/>
                    <a:pt x="1307219" y="193465"/>
                    <a:pt x="1317577" y="194653"/>
                  </a:cubicBezTo>
                  <a:close/>
                  <a:moveTo>
                    <a:pt x="286487" y="191544"/>
                  </a:moveTo>
                  <a:cubicBezTo>
                    <a:pt x="289094" y="190676"/>
                    <a:pt x="290832" y="192412"/>
                    <a:pt x="293150" y="196461"/>
                  </a:cubicBezTo>
                  <a:cubicBezTo>
                    <a:pt x="300682" y="209187"/>
                    <a:pt x="308214" y="208609"/>
                    <a:pt x="319803" y="203403"/>
                  </a:cubicBezTo>
                  <a:cubicBezTo>
                    <a:pt x="321541" y="202246"/>
                    <a:pt x="324438" y="202246"/>
                    <a:pt x="326755" y="202246"/>
                  </a:cubicBezTo>
                  <a:cubicBezTo>
                    <a:pt x="330811" y="210923"/>
                    <a:pt x="336026" y="215551"/>
                    <a:pt x="346455" y="211501"/>
                  </a:cubicBezTo>
                  <a:lnTo>
                    <a:pt x="363752" y="209774"/>
                  </a:lnTo>
                  <a:lnTo>
                    <a:pt x="366744" y="201000"/>
                  </a:lnTo>
                  <a:cubicBezTo>
                    <a:pt x="367296" y="199177"/>
                    <a:pt x="370611" y="198569"/>
                    <a:pt x="371716" y="199177"/>
                  </a:cubicBezTo>
                  <a:cubicBezTo>
                    <a:pt x="375584" y="201000"/>
                    <a:pt x="375031" y="205253"/>
                    <a:pt x="372821" y="207684"/>
                  </a:cubicBezTo>
                  <a:lnTo>
                    <a:pt x="364526" y="210368"/>
                  </a:lnTo>
                  <a:lnTo>
                    <a:pt x="377742" y="221914"/>
                  </a:lnTo>
                  <a:cubicBezTo>
                    <a:pt x="379480" y="223071"/>
                    <a:pt x="380639" y="225963"/>
                    <a:pt x="380060" y="228277"/>
                  </a:cubicBezTo>
                  <a:cubicBezTo>
                    <a:pt x="379480" y="229434"/>
                    <a:pt x="376583" y="231748"/>
                    <a:pt x="374845" y="231748"/>
                  </a:cubicBezTo>
                  <a:cubicBezTo>
                    <a:pt x="364996" y="232326"/>
                    <a:pt x="355146" y="231169"/>
                    <a:pt x="345296" y="232326"/>
                  </a:cubicBezTo>
                  <a:cubicBezTo>
                    <a:pt x="335446" y="234062"/>
                    <a:pt x="340661" y="241582"/>
                    <a:pt x="341240" y="246788"/>
                  </a:cubicBezTo>
                  <a:cubicBezTo>
                    <a:pt x="341819" y="251416"/>
                    <a:pt x="341240" y="256044"/>
                    <a:pt x="340661" y="260671"/>
                  </a:cubicBezTo>
                  <a:cubicBezTo>
                    <a:pt x="339502" y="263564"/>
                    <a:pt x="337764" y="265878"/>
                    <a:pt x="336026" y="268770"/>
                  </a:cubicBezTo>
                  <a:cubicBezTo>
                    <a:pt x="330231" y="273398"/>
                    <a:pt x="325017" y="274555"/>
                    <a:pt x="319223" y="268770"/>
                  </a:cubicBezTo>
                  <a:cubicBezTo>
                    <a:pt x="319223" y="260671"/>
                    <a:pt x="319223" y="251994"/>
                    <a:pt x="314009" y="244474"/>
                  </a:cubicBezTo>
                  <a:cubicBezTo>
                    <a:pt x="312270" y="241582"/>
                    <a:pt x="311691" y="236954"/>
                    <a:pt x="307056" y="237532"/>
                  </a:cubicBezTo>
                  <a:cubicBezTo>
                    <a:pt x="303000" y="237532"/>
                    <a:pt x="300682" y="241003"/>
                    <a:pt x="300682" y="244474"/>
                  </a:cubicBezTo>
                  <a:cubicBezTo>
                    <a:pt x="300682" y="250259"/>
                    <a:pt x="298944" y="254308"/>
                    <a:pt x="292571" y="254308"/>
                  </a:cubicBezTo>
                  <a:cubicBezTo>
                    <a:pt x="286777" y="253730"/>
                    <a:pt x="280403" y="255465"/>
                    <a:pt x="278086" y="246788"/>
                  </a:cubicBezTo>
                  <a:cubicBezTo>
                    <a:pt x="277506" y="243317"/>
                    <a:pt x="275189" y="241003"/>
                    <a:pt x="272871" y="238111"/>
                  </a:cubicBezTo>
                  <a:cubicBezTo>
                    <a:pt x="270554" y="234640"/>
                    <a:pt x="269395" y="231169"/>
                    <a:pt x="272292" y="228855"/>
                  </a:cubicBezTo>
                  <a:cubicBezTo>
                    <a:pt x="274609" y="227120"/>
                    <a:pt x="279244" y="228277"/>
                    <a:pt x="282142" y="228277"/>
                  </a:cubicBezTo>
                  <a:cubicBezTo>
                    <a:pt x="284459" y="228855"/>
                    <a:pt x="287356" y="230012"/>
                    <a:pt x="289094" y="229434"/>
                  </a:cubicBezTo>
                  <a:cubicBezTo>
                    <a:pt x="293150" y="228277"/>
                    <a:pt x="295468" y="224227"/>
                    <a:pt x="293150" y="221914"/>
                  </a:cubicBezTo>
                  <a:cubicBezTo>
                    <a:pt x="287356" y="216708"/>
                    <a:pt x="280983" y="213236"/>
                    <a:pt x="274609" y="209766"/>
                  </a:cubicBezTo>
                  <a:lnTo>
                    <a:pt x="274609" y="202246"/>
                  </a:lnTo>
                  <a:cubicBezTo>
                    <a:pt x="280403" y="195882"/>
                    <a:pt x="283880" y="192412"/>
                    <a:pt x="286487" y="191544"/>
                  </a:cubicBezTo>
                  <a:close/>
                  <a:moveTo>
                    <a:pt x="335337" y="189471"/>
                  </a:moveTo>
                  <a:cubicBezTo>
                    <a:pt x="336925" y="189471"/>
                    <a:pt x="338438" y="190303"/>
                    <a:pt x="339345" y="192245"/>
                  </a:cubicBezTo>
                  <a:cubicBezTo>
                    <a:pt x="339951" y="193355"/>
                    <a:pt x="339345" y="197238"/>
                    <a:pt x="337530" y="197793"/>
                  </a:cubicBezTo>
                  <a:cubicBezTo>
                    <a:pt x="334505" y="198903"/>
                    <a:pt x="330874" y="200012"/>
                    <a:pt x="327848" y="200567"/>
                  </a:cubicBezTo>
                  <a:cubicBezTo>
                    <a:pt x="329059" y="197793"/>
                    <a:pt x="329059" y="193909"/>
                    <a:pt x="330874" y="191690"/>
                  </a:cubicBezTo>
                  <a:cubicBezTo>
                    <a:pt x="332084" y="190303"/>
                    <a:pt x="333748" y="189471"/>
                    <a:pt x="335337" y="189471"/>
                  </a:cubicBezTo>
                  <a:close/>
                  <a:moveTo>
                    <a:pt x="1042466" y="183257"/>
                  </a:moveTo>
                  <a:cubicBezTo>
                    <a:pt x="1051594" y="194249"/>
                    <a:pt x="1042466" y="205818"/>
                    <a:pt x="1043037" y="217388"/>
                  </a:cubicBezTo>
                  <a:cubicBezTo>
                    <a:pt x="1035620" y="217388"/>
                    <a:pt x="1028203" y="217388"/>
                    <a:pt x="1020786" y="217388"/>
                  </a:cubicBezTo>
                  <a:cubicBezTo>
                    <a:pt x="1012228" y="215652"/>
                    <a:pt x="1005952" y="226065"/>
                    <a:pt x="996253" y="219702"/>
                  </a:cubicBezTo>
                  <a:cubicBezTo>
                    <a:pt x="1000817" y="209289"/>
                    <a:pt x="1008234" y="201190"/>
                    <a:pt x="1017933" y="197720"/>
                  </a:cubicBezTo>
                  <a:cubicBezTo>
                    <a:pt x="1027632" y="194249"/>
                    <a:pt x="1033908" y="187885"/>
                    <a:pt x="1042466" y="183257"/>
                  </a:cubicBezTo>
                  <a:close/>
                  <a:moveTo>
                    <a:pt x="466645" y="183257"/>
                  </a:moveTo>
                  <a:cubicBezTo>
                    <a:pt x="468366" y="183257"/>
                    <a:pt x="471810" y="184944"/>
                    <a:pt x="472384" y="186631"/>
                  </a:cubicBezTo>
                  <a:cubicBezTo>
                    <a:pt x="473531" y="191692"/>
                    <a:pt x="474105" y="197316"/>
                    <a:pt x="474679" y="202939"/>
                  </a:cubicBezTo>
                  <a:cubicBezTo>
                    <a:pt x="474105" y="206875"/>
                    <a:pt x="473531" y="210249"/>
                    <a:pt x="472384" y="213624"/>
                  </a:cubicBezTo>
                  <a:cubicBezTo>
                    <a:pt x="472384" y="214186"/>
                    <a:pt x="470662" y="215873"/>
                    <a:pt x="470088" y="215873"/>
                  </a:cubicBezTo>
                  <a:cubicBezTo>
                    <a:pt x="468366" y="215311"/>
                    <a:pt x="465497" y="214748"/>
                    <a:pt x="464350" y="213061"/>
                  </a:cubicBezTo>
                  <a:cubicBezTo>
                    <a:pt x="457463" y="204626"/>
                    <a:pt x="459185" y="195628"/>
                    <a:pt x="461480" y="186631"/>
                  </a:cubicBezTo>
                  <a:cubicBezTo>
                    <a:pt x="462054" y="184944"/>
                    <a:pt x="464923" y="183257"/>
                    <a:pt x="466645" y="183257"/>
                  </a:cubicBezTo>
                  <a:close/>
                  <a:moveTo>
                    <a:pt x="1618910" y="167945"/>
                  </a:moveTo>
                  <a:cubicBezTo>
                    <a:pt x="1619418" y="168584"/>
                    <a:pt x="1620435" y="169860"/>
                    <a:pt x="1620943" y="170498"/>
                  </a:cubicBezTo>
                  <a:cubicBezTo>
                    <a:pt x="1620435" y="171136"/>
                    <a:pt x="1619418" y="171774"/>
                    <a:pt x="1618401" y="172412"/>
                  </a:cubicBezTo>
                  <a:cubicBezTo>
                    <a:pt x="1617385" y="171774"/>
                    <a:pt x="1616876" y="170498"/>
                    <a:pt x="1616368" y="169860"/>
                  </a:cubicBezTo>
                  <a:cubicBezTo>
                    <a:pt x="1616876" y="169222"/>
                    <a:pt x="1617893" y="167945"/>
                    <a:pt x="1618910" y="167945"/>
                  </a:cubicBezTo>
                  <a:close/>
                  <a:moveTo>
                    <a:pt x="262316" y="153245"/>
                  </a:moveTo>
                  <a:cubicBezTo>
                    <a:pt x="264494" y="152633"/>
                    <a:pt x="266673" y="153858"/>
                    <a:pt x="268851" y="154470"/>
                  </a:cubicBezTo>
                  <a:cubicBezTo>
                    <a:pt x="267762" y="156308"/>
                    <a:pt x="267217" y="158758"/>
                    <a:pt x="265583" y="159983"/>
                  </a:cubicBezTo>
                  <a:cubicBezTo>
                    <a:pt x="262316" y="163045"/>
                    <a:pt x="257959" y="164883"/>
                    <a:pt x="254147" y="167333"/>
                  </a:cubicBezTo>
                  <a:cubicBezTo>
                    <a:pt x="254147" y="160595"/>
                    <a:pt x="255781" y="154470"/>
                    <a:pt x="262316" y="153245"/>
                  </a:cubicBezTo>
                  <a:close/>
                  <a:moveTo>
                    <a:pt x="1122689" y="139873"/>
                  </a:moveTo>
                  <a:cubicBezTo>
                    <a:pt x="1123324" y="139873"/>
                    <a:pt x="1123959" y="141574"/>
                    <a:pt x="1124595" y="142708"/>
                  </a:cubicBezTo>
                  <a:cubicBezTo>
                    <a:pt x="1125230" y="144977"/>
                    <a:pt x="1125230" y="146678"/>
                    <a:pt x="1125230" y="149514"/>
                  </a:cubicBezTo>
                  <a:cubicBezTo>
                    <a:pt x="1123324" y="147812"/>
                    <a:pt x="1121418" y="146678"/>
                    <a:pt x="1120147" y="144977"/>
                  </a:cubicBezTo>
                  <a:cubicBezTo>
                    <a:pt x="1118241" y="142141"/>
                    <a:pt x="1118877" y="140440"/>
                    <a:pt x="1122689" y="139873"/>
                  </a:cubicBezTo>
                  <a:close/>
                  <a:moveTo>
                    <a:pt x="1507099" y="135347"/>
                  </a:moveTo>
                  <a:cubicBezTo>
                    <a:pt x="1516233" y="135347"/>
                    <a:pt x="1524795" y="135347"/>
                    <a:pt x="1532786" y="135925"/>
                  </a:cubicBezTo>
                  <a:cubicBezTo>
                    <a:pt x="1540777" y="135925"/>
                    <a:pt x="1539065" y="140549"/>
                    <a:pt x="1536211" y="145173"/>
                  </a:cubicBezTo>
                  <a:cubicBezTo>
                    <a:pt x="1534499" y="149220"/>
                    <a:pt x="1536211" y="152688"/>
                    <a:pt x="1539636" y="154422"/>
                  </a:cubicBezTo>
                  <a:cubicBezTo>
                    <a:pt x="1547627" y="159046"/>
                    <a:pt x="1547627" y="163093"/>
                    <a:pt x="1541348" y="170607"/>
                  </a:cubicBezTo>
                  <a:cubicBezTo>
                    <a:pt x="1535640" y="176387"/>
                    <a:pt x="1539065" y="183902"/>
                    <a:pt x="1544773" y="189104"/>
                  </a:cubicBezTo>
                  <a:cubicBezTo>
                    <a:pt x="1551623" y="195607"/>
                    <a:pt x="1561041" y="197558"/>
                    <a:pt x="1568212" y="202760"/>
                  </a:cubicBezTo>
                  <a:lnTo>
                    <a:pt x="1574219" y="209087"/>
                  </a:lnTo>
                  <a:lnTo>
                    <a:pt x="1574293" y="208778"/>
                  </a:lnTo>
                  <a:lnTo>
                    <a:pt x="1581635" y="208778"/>
                  </a:lnTo>
                  <a:cubicBezTo>
                    <a:pt x="1582200" y="214374"/>
                    <a:pt x="1581635" y="219527"/>
                    <a:pt x="1580293" y="224460"/>
                  </a:cubicBezTo>
                  <a:lnTo>
                    <a:pt x="1574405" y="238546"/>
                  </a:lnTo>
                  <a:lnTo>
                    <a:pt x="1574455" y="238815"/>
                  </a:lnTo>
                  <a:cubicBezTo>
                    <a:pt x="1573884" y="260780"/>
                    <a:pt x="1564751" y="269451"/>
                    <a:pt x="1545915" y="255578"/>
                  </a:cubicBezTo>
                  <a:cubicBezTo>
                    <a:pt x="1533357" y="246329"/>
                    <a:pt x="1523082" y="242861"/>
                    <a:pt x="1511666" y="255578"/>
                  </a:cubicBezTo>
                  <a:lnTo>
                    <a:pt x="1508905" y="254335"/>
                  </a:lnTo>
                  <a:lnTo>
                    <a:pt x="1509146" y="254579"/>
                  </a:lnTo>
                  <a:cubicBezTo>
                    <a:pt x="1538290" y="277133"/>
                    <a:pt x="1546540" y="301313"/>
                    <a:pt x="1533897" y="325656"/>
                  </a:cubicBezTo>
                  <a:lnTo>
                    <a:pt x="1517999" y="345393"/>
                  </a:lnTo>
                  <a:lnTo>
                    <a:pt x="1524545" y="344041"/>
                  </a:lnTo>
                  <a:cubicBezTo>
                    <a:pt x="1527307" y="344679"/>
                    <a:pt x="1531175" y="344679"/>
                    <a:pt x="1532280" y="348507"/>
                  </a:cubicBezTo>
                  <a:cubicBezTo>
                    <a:pt x="1534489" y="352335"/>
                    <a:pt x="1528965" y="356163"/>
                    <a:pt x="1522887" y="355525"/>
                  </a:cubicBezTo>
                  <a:lnTo>
                    <a:pt x="1512495" y="353025"/>
                  </a:lnTo>
                  <a:lnTo>
                    <a:pt x="1509146" y="358674"/>
                  </a:lnTo>
                  <a:cubicBezTo>
                    <a:pt x="1506003" y="361276"/>
                    <a:pt x="1502860" y="362433"/>
                    <a:pt x="1499645" y="362433"/>
                  </a:cubicBezTo>
                  <a:lnTo>
                    <a:pt x="1493992" y="360622"/>
                  </a:lnTo>
                  <a:lnTo>
                    <a:pt x="1493697" y="376171"/>
                  </a:lnTo>
                  <a:cubicBezTo>
                    <a:pt x="1493626" y="382503"/>
                    <a:pt x="1492910" y="388762"/>
                    <a:pt x="1489474" y="394585"/>
                  </a:cubicBezTo>
                  <a:lnTo>
                    <a:pt x="1488057" y="394958"/>
                  </a:lnTo>
                  <a:lnTo>
                    <a:pt x="1494861" y="401535"/>
                  </a:lnTo>
                  <a:lnTo>
                    <a:pt x="1497952" y="397586"/>
                  </a:lnTo>
                  <a:cubicBezTo>
                    <a:pt x="1499276" y="396555"/>
                    <a:pt x="1500732" y="396261"/>
                    <a:pt x="1502320" y="397438"/>
                  </a:cubicBezTo>
                  <a:cubicBezTo>
                    <a:pt x="1506555" y="400383"/>
                    <a:pt x="1502849" y="403917"/>
                    <a:pt x="1500202" y="406273"/>
                  </a:cubicBezTo>
                  <a:lnTo>
                    <a:pt x="1495839" y="408921"/>
                  </a:lnTo>
                  <a:lnTo>
                    <a:pt x="1495389" y="409355"/>
                  </a:lnTo>
                  <a:cubicBezTo>
                    <a:pt x="1495389" y="411605"/>
                    <a:pt x="1495389" y="413854"/>
                    <a:pt x="1495389" y="416666"/>
                  </a:cubicBezTo>
                  <a:lnTo>
                    <a:pt x="1491807" y="418051"/>
                  </a:lnTo>
                  <a:lnTo>
                    <a:pt x="1493834" y="418051"/>
                  </a:lnTo>
                  <a:lnTo>
                    <a:pt x="1493834" y="424630"/>
                  </a:lnTo>
                  <a:lnTo>
                    <a:pt x="1493886" y="424656"/>
                  </a:lnTo>
                  <a:cubicBezTo>
                    <a:pt x="1494466" y="432184"/>
                    <a:pt x="1492727" y="441450"/>
                    <a:pt x="1501422" y="446662"/>
                  </a:cubicBezTo>
                  <a:cubicBezTo>
                    <a:pt x="1489829" y="465194"/>
                    <a:pt x="1490409" y="485464"/>
                    <a:pt x="1495625" y="504575"/>
                  </a:cubicBezTo>
                  <a:cubicBezTo>
                    <a:pt x="1501422" y="525423"/>
                    <a:pt x="1501422" y="545114"/>
                    <a:pt x="1501422" y="565383"/>
                  </a:cubicBezTo>
                  <a:cubicBezTo>
                    <a:pt x="1494466" y="569437"/>
                    <a:pt x="1487511" y="570595"/>
                    <a:pt x="1484033" y="560750"/>
                  </a:cubicBezTo>
                  <a:cubicBezTo>
                    <a:pt x="1482874" y="557275"/>
                    <a:pt x="1481135" y="553801"/>
                    <a:pt x="1479396" y="550905"/>
                  </a:cubicBezTo>
                  <a:cubicBezTo>
                    <a:pt x="1467803" y="548010"/>
                    <a:pt x="1457370" y="570595"/>
                    <a:pt x="1445198" y="551484"/>
                  </a:cubicBezTo>
                  <a:cubicBezTo>
                    <a:pt x="1413463" y="530201"/>
                    <a:pt x="1424440" y="507290"/>
                    <a:pt x="1434357" y="484459"/>
                  </a:cubicBezTo>
                  <a:lnTo>
                    <a:pt x="1438583" y="472362"/>
                  </a:lnTo>
                  <a:lnTo>
                    <a:pt x="1423458" y="484143"/>
                  </a:lnTo>
                  <a:cubicBezTo>
                    <a:pt x="1406294" y="491019"/>
                    <a:pt x="1391299" y="478409"/>
                    <a:pt x="1376303" y="463189"/>
                  </a:cubicBezTo>
                  <a:cubicBezTo>
                    <a:pt x="1376303" y="460290"/>
                    <a:pt x="1376303" y="457971"/>
                    <a:pt x="1376303" y="455652"/>
                  </a:cubicBezTo>
                  <a:cubicBezTo>
                    <a:pt x="1374019" y="455652"/>
                    <a:pt x="1371733" y="455652"/>
                    <a:pt x="1368878" y="455072"/>
                  </a:cubicBezTo>
                  <a:cubicBezTo>
                    <a:pt x="1364879" y="451593"/>
                    <a:pt x="1366592" y="444636"/>
                    <a:pt x="1362023" y="440578"/>
                  </a:cubicBezTo>
                  <a:cubicBezTo>
                    <a:pt x="1354596" y="430142"/>
                    <a:pt x="1378017" y="429562"/>
                    <a:pt x="1369449" y="418546"/>
                  </a:cubicBezTo>
                  <a:cubicBezTo>
                    <a:pt x="1366592" y="416227"/>
                    <a:pt x="1364307" y="413328"/>
                    <a:pt x="1362023" y="411008"/>
                  </a:cubicBezTo>
                  <a:cubicBezTo>
                    <a:pt x="1360880" y="406370"/>
                    <a:pt x="1360309" y="402312"/>
                    <a:pt x="1359166" y="397673"/>
                  </a:cubicBezTo>
                  <a:cubicBezTo>
                    <a:pt x="1358024" y="393615"/>
                    <a:pt x="1358595" y="391296"/>
                    <a:pt x="1362023" y="388977"/>
                  </a:cubicBezTo>
                  <a:cubicBezTo>
                    <a:pt x="1366021" y="384918"/>
                    <a:pt x="1363165" y="377381"/>
                    <a:pt x="1369449" y="373902"/>
                  </a:cubicBezTo>
                  <a:cubicBezTo>
                    <a:pt x="1371733" y="366945"/>
                    <a:pt x="1380874" y="364626"/>
                    <a:pt x="1378017" y="353030"/>
                  </a:cubicBezTo>
                  <a:cubicBezTo>
                    <a:pt x="1374590" y="334477"/>
                    <a:pt x="1386586" y="313605"/>
                    <a:pt x="1374590" y="294472"/>
                  </a:cubicBezTo>
                  <a:cubicBezTo>
                    <a:pt x="1374019" y="293892"/>
                    <a:pt x="1380874" y="288094"/>
                    <a:pt x="1383730" y="284615"/>
                  </a:cubicBezTo>
                  <a:cubicBezTo>
                    <a:pt x="1394013" y="278817"/>
                    <a:pt x="1403152" y="273020"/>
                    <a:pt x="1401439" y="257945"/>
                  </a:cubicBezTo>
                  <a:cubicBezTo>
                    <a:pt x="1400296" y="249248"/>
                    <a:pt x="1405437" y="239392"/>
                    <a:pt x="1408293" y="231275"/>
                  </a:cubicBezTo>
                  <a:cubicBezTo>
                    <a:pt x="1409151" y="228666"/>
                    <a:pt x="1411007" y="227361"/>
                    <a:pt x="1413220" y="226637"/>
                  </a:cubicBezTo>
                  <a:lnTo>
                    <a:pt x="1419701" y="225574"/>
                  </a:lnTo>
                  <a:lnTo>
                    <a:pt x="1419485" y="225288"/>
                  </a:lnTo>
                  <a:lnTo>
                    <a:pt x="1420581" y="225311"/>
                  </a:lnTo>
                  <a:lnTo>
                    <a:pt x="1431269" y="219227"/>
                  </a:lnTo>
                  <a:cubicBezTo>
                    <a:pt x="1434250" y="217976"/>
                    <a:pt x="1436642" y="217578"/>
                    <a:pt x="1438713" y="218085"/>
                  </a:cubicBezTo>
                  <a:cubicBezTo>
                    <a:pt x="1442855" y="219100"/>
                    <a:pt x="1445710" y="223738"/>
                    <a:pt x="1449424" y="232435"/>
                  </a:cubicBezTo>
                  <a:cubicBezTo>
                    <a:pt x="1439712" y="249828"/>
                    <a:pt x="1449995" y="267222"/>
                    <a:pt x="1449995" y="284615"/>
                  </a:cubicBezTo>
                  <a:lnTo>
                    <a:pt x="1450507" y="285605"/>
                  </a:lnTo>
                  <a:lnTo>
                    <a:pt x="1450528" y="282790"/>
                  </a:lnTo>
                  <a:cubicBezTo>
                    <a:pt x="1452819" y="282790"/>
                    <a:pt x="1455110" y="282790"/>
                    <a:pt x="1457401" y="282790"/>
                  </a:cubicBezTo>
                  <a:lnTo>
                    <a:pt x="1457721" y="284198"/>
                  </a:lnTo>
                  <a:lnTo>
                    <a:pt x="1457715" y="284072"/>
                  </a:lnTo>
                  <a:cubicBezTo>
                    <a:pt x="1461144" y="274819"/>
                    <a:pt x="1464001" y="265567"/>
                    <a:pt x="1468573" y="256892"/>
                  </a:cubicBezTo>
                  <a:cubicBezTo>
                    <a:pt x="1470859" y="252266"/>
                    <a:pt x="1475430" y="251109"/>
                    <a:pt x="1480002" y="255157"/>
                  </a:cubicBezTo>
                  <a:cubicBezTo>
                    <a:pt x="1492002" y="265567"/>
                    <a:pt x="1496574" y="255735"/>
                    <a:pt x="1501717" y="247061"/>
                  </a:cubicBezTo>
                  <a:lnTo>
                    <a:pt x="1502022" y="247370"/>
                  </a:lnTo>
                  <a:lnTo>
                    <a:pt x="1501392" y="246329"/>
                  </a:lnTo>
                  <a:cubicBezTo>
                    <a:pt x="1498538" y="242861"/>
                    <a:pt x="1495112" y="238815"/>
                    <a:pt x="1491117" y="235925"/>
                  </a:cubicBezTo>
                  <a:cubicBezTo>
                    <a:pt x="1487692" y="233035"/>
                    <a:pt x="1479130" y="231878"/>
                    <a:pt x="1479130" y="229566"/>
                  </a:cubicBezTo>
                  <a:cubicBezTo>
                    <a:pt x="1479701" y="222630"/>
                    <a:pt x="1481413" y="215694"/>
                    <a:pt x="1484838" y="209913"/>
                  </a:cubicBezTo>
                  <a:cubicBezTo>
                    <a:pt x="1491117" y="198353"/>
                    <a:pt x="1501963" y="188526"/>
                    <a:pt x="1491688" y="174653"/>
                  </a:cubicBezTo>
                  <a:cubicBezTo>
                    <a:pt x="1499679" y="163093"/>
                    <a:pt x="1502533" y="150376"/>
                    <a:pt x="1501963" y="136503"/>
                  </a:cubicBezTo>
                  <a:cubicBezTo>
                    <a:pt x="1503675" y="135347"/>
                    <a:pt x="1505387" y="134769"/>
                    <a:pt x="1507099" y="135347"/>
                  </a:cubicBezTo>
                  <a:close/>
                  <a:moveTo>
                    <a:pt x="846247" y="122592"/>
                  </a:moveTo>
                  <a:cubicBezTo>
                    <a:pt x="853812" y="126681"/>
                    <a:pt x="860795" y="131939"/>
                    <a:pt x="868360" y="136029"/>
                  </a:cubicBezTo>
                  <a:cubicBezTo>
                    <a:pt x="875343" y="138950"/>
                    <a:pt x="883490" y="154724"/>
                    <a:pt x="890473" y="135445"/>
                  </a:cubicBezTo>
                  <a:cubicBezTo>
                    <a:pt x="891055" y="133108"/>
                    <a:pt x="894546" y="133692"/>
                    <a:pt x="895128" y="136613"/>
                  </a:cubicBezTo>
                  <a:cubicBezTo>
                    <a:pt x="897456" y="147129"/>
                    <a:pt x="906185" y="147129"/>
                    <a:pt x="913749" y="151219"/>
                  </a:cubicBezTo>
                  <a:cubicBezTo>
                    <a:pt x="930043" y="157646"/>
                    <a:pt x="949246" y="152387"/>
                    <a:pt x="962631" y="164656"/>
                  </a:cubicBezTo>
                  <a:cubicBezTo>
                    <a:pt x="944591" y="165824"/>
                    <a:pt x="925970" y="166993"/>
                    <a:pt x="907348" y="168161"/>
                  </a:cubicBezTo>
                  <a:cubicBezTo>
                    <a:pt x="879998" y="169914"/>
                    <a:pt x="855558" y="156477"/>
                    <a:pt x="839264" y="131355"/>
                  </a:cubicBezTo>
                  <a:cubicBezTo>
                    <a:pt x="838682" y="130187"/>
                    <a:pt x="839264" y="126681"/>
                    <a:pt x="839846" y="124929"/>
                  </a:cubicBezTo>
                  <a:cubicBezTo>
                    <a:pt x="841591" y="123760"/>
                    <a:pt x="845083" y="122008"/>
                    <a:pt x="846247" y="122592"/>
                  </a:cubicBezTo>
                  <a:close/>
                  <a:moveTo>
                    <a:pt x="902217" y="113549"/>
                  </a:moveTo>
                  <a:cubicBezTo>
                    <a:pt x="908111" y="114715"/>
                    <a:pt x="915182" y="111799"/>
                    <a:pt x="919897" y="117049"/>
                  </a:cubicBezTo>
                  <a:cubicBezTo>
                    <a:pt x="922254" y="119965"/>
                    <a:pt x="920486" y="128132"/>
                    <a:pt x="928147" y="125799"/>
                  </a:cubicBezTo>
                  <a:cubicBezTo>
                    <a:pt x="931684" y="124049"/>
                    <a:pt x="934041" y="121715"/>
                    <a:pt x="938166" y="118215"/>
                  </a:cubicBezTo>
                  <a:cubicBezTo>
                    <a:pt x="939934" y="129299"/>
                    <a:pt x="941113" y="138632"/>
                    <a:pt x="942291" y="152049"/>
                  </a:cubicBezTo>
                  <a:cubicBezTo>
                    <a:pt x="929326" y="143299"/>
                    <a:pt x="918718" y="137465"/>
                    <a:pt x="908700" y="130465"/>
                  </a:cubicBezTo>
                  <a:cubicBezTo>
                    <a:pt x="903396" y="126382"/>
                    <a:pt x="902806" y="119965"/>
                    <a:pt x="902217" y="113549"/>
                  </a:cubicBezTo>
                  <a:close/>
                  <a:moveTo>
                    <a:pt x="1307211" y="94973"/>
                  </a:moveTo>
                  <a:cubicBezTo>
                    <a:pt x="1307581" y="95372"/>
                    <a:pt x="1308005" y="96488"/>
                    <a:pt x="1308428" y="98402"/>
                  </a:cubicBezTo>
                  <a:cubicBezTo>
                    <a:pt x="1307581" y="97764"/>
                    <a:pt x="1306311" y="96488"/>
                    <a:pt x="1306311" y="95850"/>
                  </a:cubicBezTo>
                  <a:cubicBezTo>
                    <a:pt x="1306523" y="94893"/>
                    <a:pt x="1306841" y="94574"/>
                    <a:pt x="1307211" y="94973"/>
                  </a:cubicBezTo>
                  <a:close/>
                  <a:moveTo>
                    <a:pt x="962235" y="94508"/>
                  </a:moveTo>
                  <a:cubicBezTo>
                    <a:pt x="963995" y="93935"/>
                    <a:pt x="966927" y="95654"/>
                    <a:pt x="968100" y="97945"/>
                  </a:cubicBezTo>
                  <a:cubicBezTo>
                    <a:pt x="980416" y="114560"/>
                    <a:pt x="979243" y="131748"/>
                    <a:pt x="969273" y="149508"/>
                  </a:cubicBezTo>
                  <a:cubicBezTo>
                    <a:pt x="956370" y="139196"/>
                    <a:pt x="954611" y="124300"/>
                    <a:pt x="951091" y="110550"/>
                  </a:cubicBezTo>
                  <a:cubicBezTo>
                    <a:pt x="950505" y="107685"/>
                    <a:pt x="952265" y="103102"/>
                    <a:pt x="954611" y="100237"/>
                  </a:cubicBezTo>
                  <a:cubicBezTo>
                    <a:pt x="956370" y="97945"/>
                    <a:pt x="959303" y="95654"/>
                    <a:pt x="962235" y="94508"/>
                  </a:cubicBezTo>
                  <a:close/>
                  <a:moveTo>
                    <a:pt x="860158" y="83726"/>
                  </a:moveTo>
                  <a:cubicBezTo>
                    <a:pt x="879600" y="86541"/>
                    <a:pt x="894467" y="95548"/>
                    <a:pt x="904189" y="112437"/>
                  </a:cubicBezTo>
                  <a:cubicBezTo>
                    <a:pt x="893896" y="110748"/>
                    <a:pt x="888177" y="120881"/>
                    <a:pt x="879028" y="121444"/>
                  </a:cubicBezTo>
                  <a:cubicBezTo>
                    <a:pt x="873310" y="118067"/>
                    <a:pt x="881315" y="109059"/>
                    <a:pt x="873310" y="107370"/>
                  </a:cubicBezTo>
                  <a:cubicBezTo>
                    <a:pt x="859014" y="104556"/>
                    <a:pt x="859014" y="104556"/>
                    <a:pt x="859586" y="94422"/>
                  </a:cubicBezTo>
                  <a:cubicBezTo>
                    <a:pt x="860158" y="91045"/>
                    <a:pt x="859586" y="87104"/>
                    <a:pt x="860158" y="83726"/>
                  </a:cubicBezTo>
                  <a:close/>
                  <a:moveTo>
                    <a:pt x="1184600" y="77322"/>
                  </a:moveTo>
                  <a:cubicBezTo>
                    <a:pt x="1185448" y="77837"/>
                    <a:pt x="1186012" y="79015"/>
                    <a:pt x="1186295" y="80782"/>
                  </a:cubicBezTo>
                  <a:cubicBezTo>
                    <a:pt x="1186295" y="80782"/>
                    <a:pt x="1184601" y="81960"/>
                    <a:pt x="1183471" y="82549"/>
                  </a:cubicBezTo>
                  <a:cubicBezTo>
                    <a:pt x="1181212" y="82549"/>
                    <a:pt x="1178953" y="83138"/>
                    <a:pt x="1176694" y="83138"/>
                  </a:cubicBezTo>
                  <a:cubicBezTo>
                    <a:pt x="1178388" y="81372"/>
                    <a:pt x="1178953" y="79015"/>
                    <a:pt x="1181212" y="77837"/>
                  </a:cubicBezTo>
                  <a:cubicBezTo>
                    <a:pt x="1182624" y="76954"/>
                    <a:pt x="1183754" y="76806"/>
                    <a:pt x="1184600" y="77322"/>
                  </a:cubicBezTo>
                  <a:close/>
                  <a:moveTo>
                    <a:pt x="1278354" y="71555"/>
                  </a:moveTo>
                  <a:cubicBezTo>
                    <a:pt x="1280699" y="71555"/>
                    <a:pt x="1283632" y="70966"/>
                    <a:pt x="1284805" y="71555"/>
                  </a:cubicBezTo>
                  <a:cubicBezTo>
                    <a:pt x="1289497" y="74500"/>
                    <a:pt x="1293016" y="77444"/>
                    <a:pt x="1293016" y="83334"/>
                  </a:cubicBezTo>
                  <a:cubicBezTo>
                    <a:pt x="1293016" y="84512"/>
                    <a:pt x="1291257" y="85690"/>
                    <a:pt x="1290670" y="85690"/>
                  </a:cubicBezTo>
                  <a:cubicBezTo>
                    <a:pt x="1284805" y="85690"/>
                    <a:pt x="1281873" y="82156"/>
                    <a:pt x="1279527" y="78033"/>
                  </a:cubicBezTo>
                  <a:cubicBezTo>
                    <a:pt x="1278354" y="76267"/>
                    <a:pt x="1278354" y="73911"/>
                    <a:pt x="1278354" y="71555"/>
                  </a:cubicBezTo>
                  <a:close/>
                  <a:moveTo>
                    <a:pt x="1124017" y="68414"/>
                  </a:moveTo>
                  <a:cubicBezTo>
                    <a:pt x="1139036" y="68414"/>
                    <a:pt x="1154053" y="68414"/>
                    <a:pt x="1168493" y="68998"/>
                  </a:cubicBezTo>
                  <a:cubicBezTo>
                    <a:pt x="1168493" y="73670"/>
                    <a:pt x="1168493" y="78342"/>
                    <a:pt x="1168493" y="83597"/>
                  </a:cubicBezTo>
                  <a:cubicBezTo>
                    <a:pt x="1159829" y="79509"/>
                    <a:pt x="1151165" y="74254"/>
                    <a:pt x="1140768" y="77174"/>
                  </a:cubicBezTo>
                  <a:cubicBezTo>
                    <a:pt x="1137303" y="77757"/>
                    <a:pt x="1133837" y="79509"/>
                    <a:pt x="1131527" y="81845"/>
                  </a:cubicBezTo>
                  <a:cubicBezTo>
                    <a:pt x="1125751" y="86517"/>
                    <a:pt x="1132104" y="94108"/>
                    <a:pt x="1128638" y="98780"/>
                  </a:cubicBezTo>
                  <a:cubicBezTo>
                    <a:pt x="1125173" y="104035"/>
                    <a:pt x="1115353" y="104035"/>
                    <a:pt x="1115353" y="113962"/>
                  </a:cubicBezTo>
                  <a:cubicBezTo>
                    <a:pt x="1115353" y="119802"/>
                    <a:pt x="1111310" y="125642"/>
                    <a:pt x="1110733" y="131481"/>
                  </a:cubicBezTo>
                  <a:cubicBezTo>
                    <a:pt x="1109577" y="137321"/>
                    <a:pt x="1109000" y="144328"/>
                    <a:pt x="1110733" y="149584"/>
                  </a:cubicBezTo>
                  <a:cubicBezTo>
                    <a:pt x="1113621" y="158343"/>
                    <a:pt x="1119397" y="156591"/>
                    <a:pt x="1124017" y="151335"/>
                  </a:cubicBezTo>
                  <a:cubicBezTo>
                    <a:pt x="1131527" y="151920"/>
                    <a:pt x="1139036" y="152503"/>
                    <a:pt x="1141346" y="161263"/>
                  </a:cubicBezTo>
                  <a:cubicBezTo>
                    <a:pt x="1126906" y="173526"/>
                    <a:pt x="1139613" y="184621"/>
                    <a:pt x="1141923" y="196884"/>
                  </a:cubicBezTo>
                  <a:cubicBezTo>
                    <a:pt x="1142501" y="198635"/>
                    <a:pt x="1141346" y="202140"/>
                    <a:pt x="1139613" y="202723"/>
                  </a:cubicBezTo>
                  <a:cubicBezTo>
                    <a:pt x="1136725" y="205643"/>
                    <a:pt x="1133260" y="205059"/>
                    <a:pt x="1131527" y="200388"/>
                  </a:cubicBezTo>
                  <a:cubicBezTo>
                    <a:pt x="1130371" y="197468"/>
                    <a:pt x="1128638" y="191628"/>
                    <a:pt x="1126906" y="191628"/>
                  </a:cubicBezTo>
                  <a:cubicBezTo>
                    <a:pt x="1109000" y="189876"/>
                    <a:pt x="1096870" y="175862"/>
                    <a:pt x="1079541" y="173526"/>
                  </a:cubicBezTo>
                  <a:lnTo>
                    <a:pt x="1079377" y="173230"/>
                  </a:lnTo>
                  <a:lnTo>
                    <a:pt x="1078214" y="175177"/>
                  </a:lnTo>
                  <a:cubicBezTo>
                    <a:pt x="1076625" y="174964"/>
                    <a:pt x="1075990" y="174645"/>
                    <a:pt x="1076228" y="174273"/>
                  </a:cubicBezTo>
                  <a:lnTo>
                    <a:pt x="1079313" y="173114"/>
                  </a:lnTo>
                  <a:lnTo>
                    <a:pt x="1074343" y="164182"/>
                  </a:lnTo>
                  <a:cubicBezTo>
                    <a:pt x="1065679" y="156007"/>
                    <a:pt x="1071455" y="151920"/>
                    <a:pt x="1078387" y="147248"/>
                  </a:cubicBezTo>
                  <a:cubicBezTo>
                    <a:pt x="1080119" y="146080"/>
                    <a:pt x="1080697" y="143160"/>
                    <a:pt x="1081852" y="140824"/>
                  </a:cubicBezTo>
                  <a:cubicBezTo>
                    <a:pt x="1079541" y="133233"/>
                    <a:pt x="1071455" y="136737"/>
                    <a:pt x="1066834" y="133233"/>
                  </a:cubicBezTo>
                  <a:cubicBezTo>
                    <a:pt x="1063369" y="130313"/>
                    <a:pt x="1056437" y="127977"/>
                    <a:pt x="1055860" y="124474"/>
                  </a:cubicBezTo>
                  <a:cubicBezTo>
                    <a:pt x="1054705" y="117467"/>
                    <a:pt x="1062214" y="115714"/>
                    <a:pt x="1067990" y="113379"/>
                  </a:cubicBezTo>
                  <a:cubicBezTo>
                    <a:pt x="1070300" y="112795"/>
                    <a:pt x="1073765" y="112795"/>
                    <a:pt x="1074921" y="110459"/>
                  </a:cubicBezTo>
                  <a:cubicBezTo>
                    <a:pt x="1085318" y="90021"/>
                    <a:pt x="1108422" y="83013"/>
                    <a:pt x="1124017" y="68414"/>
                  </a:cubicBezTo>
                  <a:close/>
                  <a:moveTo>
                    <a:pt x="1240648" y="68176"/>
                  </a:moveTo>
                  <a:cubicBezTo>
                    <a:pt x="1256691" y="65861"/>
                    <a:pt x="1271016" y="72804"/>
                    <a:pt x="1272735" y="89584"/>
                  </a:cubicBezTo>
                  <a:cubicBezTo>
                    <a:pt x="1274454" y="105207"/>
                    <a:pt x="1284195" y="121987"/>
                    <a:pt x="1273881" y="138766"/>
                  </a:cubicBezTo>
                  <a:cubicBezTo>
                    <a:pt x="1271016" y="142238"/>
                    <a:pt x="1269297" y="148024"/>
                    <a:pt x="1269297" y="152074"/>
                  </a:cubicBezTo>
                  <a:cubicBezTo>
                    <a:pt x="1269297" y="154967"/>
                    <a:pt x="1272162" y="158439"/>
                    <a:pt x="1274454" y="160753"/>
                  </a:cubicBezTo>
                  <a:cubicBezTo>
                    <a:pt x="1277319" y="163068"/>
                    <a:pt x="1280184" y="161911"/>
                    <a:pt x="1283048" y="158439"/>
                  </a:cubicBezTo>
                  <a:cubicBezTo>
                    <a:pt x="1293362" y="142817"/>
                    <a:pt x="1301384" y="126616"/>
                    <a:pt x="1304822" y="107521"/>
                  </a:cubicBezTo>
                  <a:cubicBezTo>
                    <a:pt x="1305395" y="104049"/>
                    <a:pt x="1307114" y="101156"/>
                    <a:pt x="1308833" y="97685"/>
                  </a:cubicBezTo>
                  <a:cubicBezTo>
                    <a:pt x="1322585" y="102892"/>
                    <a:pt x="1328314" y="117936"/>
                    <a:pt x="1338055" y="127194"/>
                  </a:cubicBezTo>
                  <a:cubicBezTo>
                    <a:pt x="1338055" y="129509"/>
                    <a:pt x="1338055" y="131823"/>
                    <a:pt x="1338055" y="134716"/>
                  </a:cubicBezTo>
                  <a:cubicBezTo>
                    <a:pt x="1331752" y="139345"/>
                    <a:pt x="1340347" y="142817"/>
                    <a:pt x="1339774" y="146288"/>
                  </a:cubicBezTo>
                  <a:cubicBezTo>
                    <a:pt x="1338628" y="150338"/>
                    <a:pt x="1332898" y="153232"/>
                    <a:pt x="1332325" y="157861"/>
                  </a:cubicBezTo>
                  <a:cubicBezTo>
                    <a:pt x="1330606" y="164804"/>
                    <a:pt x="1327741" y="175219"/>
                    <a:pt x="1342639" y="174061"/>
                  </a:cubicBezTo>
                  <a:cubicBezTo>
                    <a:pt x="1346650" y="173483"/>
                    <a:pt x="1348942" y="176376"/>
                    <a:pt x="1347796" y="180426"/>
                  </a:cubicBezTo>
                  <a:cubicBezTo>
                    <a:pt x="1346650" y="184477"/>
                    <a:pt x="1346077" y="189684"/>
                    <a:pt x="1344358" y="194313"/>
                  </a:cubicBezTo>
                  <a:cubicBezTo>
                    <a:pt x="1341493" y="202414"/>
                    <a:pt x="1338055" y="203571"/>
                    <a:pt x="1328887" y="198363"/>
                  </a:cubicBezTo>
                  <a:cubicBezTo>
                    <a:pt x="1324877" y="196627"/>
                    <a:pt x="1320292" y="194892"/>
                    <a:pt x="1316282" y="193734"/>
                  </a:cubicBezTo>
                  <a:cubicBezTo>
                    <a:pt x="1313417" y="183898"/>
                    <a:pt x="1310552" y="176376"/>
                    <a:pt x="1297373" y="182741"/>
                  </a:cubicBezTo>
                  <a:cubicBezTo>
                    <a:pt x="1279038" y="190263"/>
                    <a:pt x="1260129" y="186791"/>
                    <a:pt x="1242940" y="179269"/>
                  </a:cubicBezTo>
                  <a:cubicBezTo>
                    <a:pt x="1235491" y="173194"/>
                    <a:pt x="1233056" y="167118"/>
                    <a:pt x="1233628" y="160970"/>
                  </a:cubicBezTo>
                  <a:lnTo>
                    <a:pt x="1240689" y="145834"/>
                  </a:lnTo>
                  <a:lnTo>
                    <a:pt x="1232626" y="157354"/>
                  </a:lnTo>
                  <a:cubicBezTo>
                    <a:pt x="1230191" y="163791"/>
                    <a:pt x="1230334" y="170879"/>
                    <a:pt x="1235491" y="179269"/>
                  </a:cubicBezTo>
                  <a:cubicBezTo>
                    <a:pt x="1233199" y="183898"/>
                    <a:pt x="1230334" y="188527"/>
                    <a:pt x="1228042" y="193734"/>
                  </a:cubicBezTo>
                  <a:lnTo>
                    <a:pt x="1227556" y="196187"/>
                  </a:lnTo>
                  <a:lnTo>
                    <a:pt x="1234232" y="199757"/>
                  </a:lnTo>
                  <a:cubicBezTo>
                    <a:pt x="1239103" y="204499"/>
                    <a:pt x="1238256" y="211956"/>
                    <a:pt x="1237409" y="219412"/>
                  </a:cubicBezTo>
                  <a:cubicBezTo>
                    <a:pt x="1236844" y="222336"/>
                    <a:pt x="1235150" y="223506"/>
                    <a:pt x="1232891" y="222921"/>
                  </a:cubicBezTo>
                  <a:cubicBezTo>
                    <a:pt x="1231197" y="221752"/>
                    <a:pt x="1229502" y="219997"/>
                    <a:pt x="1228373" y="217658"/>
                  </a:cubicBezTo>
                  <a:cubicBezTo>
                    <a:pt x="1227243" y="215903"/>
                    <a:pt x="1227808" y="212979"/>
                    <a:pt x="1227243" y="210640"/>
                  </a:cubicBezTo>
                  <a:lnTo>
                    <a:pt x="1227243" y="207937"/>
                  </a:lnTo>
                  <a:lnTo>
                    <a:pt x="1218221" y="204972"/>
                  </a:lnTo>
                  <a:cubicBezTo>
                    <a:pt x="1210243" y="199412"/>
                    <a:pt x="1206699" y="188238"/>
                    <a:pt x="1197674" y="183898"/>
                  </a:cubicBezTo>
                  <a:cubicBezTo>
                    <a:pt x="1197101" y="182741"/>
                    <a:pt x="1198820" y="178112"/>
                    <a:pt x="1199966" y="174061"/>
                  </a:cubicBezTo>
                  <a:cubicBezTo>
                    <a:pt x="1203977" y="157282"/>
                    <a:pt x="1208561" y="139924"/>
                    <a:pt x="1211998" y="122565"/>
                  </a:cubicBezTo>
                  <a:cubicBezTo>
                    <a:pt x="1213144" y="117358"/>
                    <a:pt x="1208561" y="114464"/>
                    <a:pt x="1202258" y="116200"/>
                  </a:cubicBezTo>
                  <a:cubicBezTo>
                    <a:pt x="1199393" y="117936"/>
                    <a:pt x="1195955" y="118515"/>
                    <a:pt x="1193090" y="120251"/>
                  </a:cubicBezTo>
                  <a:cubicBezTo>
                    <a:pt x="1193090" y="115043"/>
                    <a:pt x="1191944" y="110414"/>
                    <a:pt x="1193090" y="105785"/>
                  </a:cubicBezTo>
                  <a:cubicBezTo>
                    <a:pt x="1194236" y="100578"/>
                    <a:pt x="1198820" y="97685"/>
                    <a:pt x="1203977" y="98264"/>
                  </a:cubicBezTo>
                  <a:cubicBezTo>
                    <a:pt x="1214863" y="98264"/>
                    <a:pt x="1216009" y="94792"/>
                    <a:pt x="1210853" y="85534"/>
                  </a:cubicBezTo>
                  <a:cubicBezTo>
                    <a:pt x="1209133" y="83798"/>
                    <a:pt x="1211998" y="78591"/>
                    <a:pt x="1213717" y="75119"/>
                  </a:cubicBezTo>
                  <a:cubicBezTo>
                    <a:pt x="1222312" y="72804"/>
                    <a:pt x="1231480" y="69333"/>
                    <a:pt x="1240648" y="68176"/>
                  </a:cubicBezTo>
                  <a:close/>
                  <a:moveTo>
                    <a:pt x="575271" y="59084"/>
                  </a:moveTo>
                  <a:cubicBezTo>
                    <a:pt x="575642" y="59323"/>
                    <a:pt x="576065" y="60439"/>
                    <a:pt x="576488" y="62673"/>
                  </a:cubicBezTo>
                  <a:cubicBezTo>
                    <a:pt x="575642" y="62034"/>
                    <a:pt x="574371" y="60758"/>
                    <a:pt x="574371" y="60758"/>
                  </a:cubicBezTo>
                  <a:cubicBezTo>
                    <a:pt x="574583" y="59482"/>
                    <a:pt x="574901" y="58844"/>
                    <a:pt x="575271" y="59084"/>
                  </a:cubicBezTo>
                  <a:close/>
                  <a:moveTo>
                    <a:pt x="639054" y="54250"/>
                  </a:moveTo>
                  <a:cubicBezTo>
                    <a:pt x="649384" y="53102"/>
                    <a:pt x="648236" y="62863"/>
                    <a:pt x="653402" y="66883"/>
                  </a:cubicBezTo>
                  <a:cubicBezTo>
                    <a:pt x="654549" y="67457"/>
                    <a:pt x="655123" y="71476"/>
                    <a:pt x="653976" y="72625"/>
                  </a:cubicBezTo>
                  <a:cubicBezTo>
                    <a:pt x="651106" y="75495"/>
                    <a:pt x="647662" y="73199"/>
                    <a:pt x="644219" y="72050"/>
                  </a:cubicBezTo>
                  <a:cubicBezTo>
                    <a:pt x="642497" y="70902"/>
                    <a:pt x="640202" y="69754"/>
                    <a:pt x="637906" y="68605"/>
                  </a:cubicBezTo>
                  <a:cubicBezTo>
                    <a:pt x="637906" y="64012"/>
                    <a:pt x="638480" y="59418"/>
                    <a:pt x="639054" y="54250"/>
                  </a:cubicBezTo>
                  <a:close/>
                  <a:moveTo>
                    <a:pt x="749730" y="53668"/>
                  </a:moveTo>
                  <a:cubicBezTo>
                    <a:pt x="752906" y="53668"/>
                    <a:pt x="754177" y="55937"/>
                    <a:pt x="752906" y="58205"/>
                  </a:cubicBezTo>
                  <a:cubicBezTo>
                    <a:pt x="751000" y="59906"/>
                    <a:pt x="749095" y="61041"/>
                    <a:pt x="747189" y="62742"/>
                  </a:cubicBezTo>
                  <a:cubicBezTo>
                    <a:pt x="747189" y="60474"/>
                    <a:pt x="747189" y="57638"/>
                    <a:pt x="747824" y="55937"/>
                  </a:cubicBezTo>
                  <a:cubicBezTo>
                    <a:pt x="747824" y="54802"/>
                    <a:pt x="749095" y="53101"/>
                    <a:pt x="749730" y="53668"/>
                  </a:cubicBezTo>
                  <a:close/>
                  <a:moveTo>
                    <a:pt x="661002" y="41109"/>
                  </a:moveTo>
                  <a:lnTo>
                    <a:pt x="669151" y="47024"/>
                  </a:lnTo>
                  <a:cubicBezTo>
                    <a:pt x="670347" y="47632"/>
                    <a:pt x="669749" y="50670"/>
                    <a:pt x="669151" y="52493"/>
                  </a:cubicBezTo>
                  <a:cubicBezTo>
                    <a:pt x="667357" y="51885"/>
                    <a:pt x="664367" y="51885"/>
                    <a:pt x="663769" y="50670"/>
                  </a:cubicBezTo>
                  <a:close/>
                  <a:moveTo>
                    <a:pt x="660779" y="40340"/>
                  </a:moveTo>
                  <a:lnTo>
                    <a:pt x="661002" y="41109"/>
                  </a:lnTo>
                  <a:lnTo>
                    <a:pt x="660779" y="40947"/>
                  </a:lnTo>
                  <a:close/>
                  <a:moveTo>
                    <a:pt x="276275" y="32684"/>
                  </a:moveTo>
                  <a:cubicBezTo>
                    <a:pt x="282054" y="35602"/>
                    <a:pt x="287255" y="37937"/>
                    <a:pt x="292457" y="40855"/>
                  </a:cubicBezTo>
                  <a:cubicBezTo>
                    <a:pt x="295924" y="51945"/>
                    <a:pt x="284944" y="56031"/>
                    <a:pt x="282632" y="63618"/>
                  </a:cubicBezTo>
                  <a:cubicBezTo>
                    <a:pt x="280898" y="68287"/>
                    <a:pt x="269918" y="70622"/>
                    <a:pt x="278009" y="78210"/>
                  </a:cubicBezTo>
                  <a:cubicBezTo>
                    <a:pt x="282632" y="82879"/>
                    <a:pt x="286678" y="89883"/>
                    <a:pt x="296502" y="86381"/>
                  </a:cubicBezTo>
                  <a:cubicBezTo>
                    <a:pt x="306905" y="83463"/>
                    <a:pt x="318463" y="84046"/>
                    <a:pt x="327132" y="75291"/>
                  </a:cubicBezTo>
                  <a:cubicBezTo>
                    <a:pt x="331178" y="71206"/>
                    <a:pt x="337535" y="68871"/>
                    <a:pt x="343314" y="66537"/>
                  </a:cubicBezTo>
                  <a:cubicBezTo>
                    <a:pt x="348515" y="65369"/>
                    <a:pt x="354295" y="68287"/>
                    <a:pt x="353717" y="74124"/>
                  </a:cubicBezTo>
                  <a:cubicBezTo>
                    <a:pt x="352561" y="83463"/>
                    <a:pt x="351405" y="91050"/>
                    <a:pt x="360652" y="96887"/>
                  </a:cubicBezTo>
                  <a:cubicBezTo>
                    <a:pt x="366431" y="100389"/>
                    <a:pt x="370477" y="104474"/>
                    <a:pt x="364697" y="111478"/>
                  </a:cubicBezTo>
                  <a:cubicBezTo>
                    <a:pt x="360074" y="116148"/>
                    <a:pt x="356606" y="119066"/>
                    <a:pt x="349093" y="116731"/>
                  </a:cubicBezTo>
                  <a:cubicBezTo>
                    <a:pt x="339269" y="113229"/>
                    <a:pt x="327710" y="117315"/>
                    <a:pt x="326554" y="125486"/>
                  </a:cubicBezTo>
                  <a:cubicBezTo>
                    <a:pt x="325398" y="135992"/>
                    <a:pt x="320775" y="136576"/>
                    <a:pt x="312684" y="141245"/>
                  </a:cubicBezTo>
                  <a:cubicBezTo>
                    <a:pt x="299970" y="148249"/>
                    <a:pt x="290145" y="154669"/>
                    <a:pt x="276275" y="144747"/>
                  </a:cubicBezTo>
                  <a:cubicBezTo>
                    <a:pt x="266450" y="137159"/>
                    <a:pt x="256626" y="138326"/>
                    <a:pt x="246801" y="147082"/>
                  </a:cubicBezTo>
                  <a:cubicBezTo>
                    <a:pt x="236398" y="156420"/>
                    <a:pt x="223684" y="162257"/>
                    <a:pt x="209814" y="152334"/>
                  </a:cubicBezTo>
                  <a:cubicBezTo>
                    <a:pt x="211547" y="140078"/>
                    <a:pt x="207502" y="135409"/>
                    <a:pt x="199411" y="137159"/>
                  </a:cubicBezTo>
                  <a:cubicBezTo>
                    <a:pt x="189008" y="139494"/>
                    <a:pt x="186697" y="148833"/>
                    <a:pt x="180340" y="154086"/>
                  </a:cubicBezTo>
                  <a:cubicBezTo>
                    <a:pt x="175138" y="158171"/>
                    <a:pt x="168781" y="157004"/>
                    <a:pt x="166469" y="150000"/>
                  </a:cubicBezTo>
                  <a:cubicBezTo>
                    <a:pt x="164735" y="146498"/>
                    <a:pt x="164158" y="142996"/>
                    <a:pt x="163002" y="139494"/>
                  </a:cubicBezTo>
                  <a:cubicBezTo>
                    <a:pt x="160112" y="131906"/>
                    <a:pt x="163580" y="127237"/>
                    <a:pt x="170515" y="125486"/>
                  </a:cubicBezTo>
                  <a:cubicBezTo>
                    <a:pt x="177450" y="124319"/>
                    <a:pt x="184385" y="123735"/>
                    <a:pt x="191898" y="123151"/>
                  </a:cubicBezTo>
                  <a:cubicBezTo>
                    <a:pt x="198833" y="121401"/>
                    <a:pt x="204612" y="131323"/>
                    <a:pt x="212703" y="124319"/>
                  </a:cubicBezTo>
                  <a:cubicBezTo>
                    <a:pt x="210392" y="121401"/>
                    <a:pt x="208658" y="118482"/>
                    <a:pt x="205768" y="116731"/>
                  </a:cubicBezTo>
                  <a:cubicBezTo>
                    <a:pt x="199411" y="112062"/>
                    <a:pt x="198255" y="107976"/>
                    <a:pt x="204612" y="102723"/>
                  </a:cubicBezTo>
                  <a:cubicBezTo>
                    <a:pt x="208080" y="99805"/>
                    <a:pt x="212703" y="96887"/>
                    <a:pt x="215593" y="93385"/>
                  </a:cubicBezTo>
                  <a:cubicBezTo>
                    <a:pt x="217904" y="90466"/>
                    <a:pt x="220216" y="85797"/>
                    <a:pt x="219060" y="83463"/>
                  </a:cubicBezTo>
                  <a:cubicBezTo>
                    <a:pt x="216749" y="77042"/>
                    <a:pt x="211547" y="80544"/>
                    <a:pt x="206924" y="81712"/>
                  </a:cubicBezTo>
                  <a:cubicBezTo>
                    <a:pt x="202301" y="84046"/>
                    <a:pt x="198255" y="82295"/>
                    <a:pt x="193632" y="78794"/>
                  </a:cubicBezTo>
                  <a:cubicBezTo>
                    <a:pt x="189586" y="75291"/>
                    <a:pt x="189008" y="69455"/>
                    <a:pt x="195943" y="66537"/>
                  </a:cubicBezTo>
                  <a:cubicBezTo>
                    <a:pt x="201723" y="63618"/>
                    <a:pt x="201723" y="59533"/>
                    <a:pt x="202301" y="54863"/>
                  </a:cubicBezTo>
                  <a:cubicBezTo>
                    <a:pt x="227151" y="65953"/>
                    <a:pt x="249112" y="59533"/>
                    <a:pt x="270496" y="45525"/>
                  </a:cubicBezTo>
                  <a:cubicBezTo>
                    <a:pt x="275119" y="42023"/>
                    <a:pt x="275697" y="37354"/>
                    <a:pt x="276275" y="32684"/>
                  </a:cubicBezTo>
                  <a:close/>
                  <a:moveTo>
                    <a:pt x="798263" y="30133"/>
                  </a:moveTo>
                  <a:cubicBezTo>
                    <a:pt x="809167" y="44558"/>
                    <a:pt x="820070" y="58982"/>
                    <a:pt x="830400" y="73984"/>
                  </a:cubicBezTo>
                  <a:cubicBezTo>
                    <a:pt x="835565" y="81485"/>
                    <a:pt x="827531" y="83793"/>
                    <a:pt x="824087" y="87832"/>
                  </a:cubicBezTo>
                  <a:cubicBezTo>
                    <a:pt x="820070" y="93602"/>
                    <a:pt x="814331" y="95910"/>
                    <a:pt x="809167" y="92448"/>
                  </a:cubicBezTo>
                  <a:cubicBezTo>
                    <a:pt x="805150" y="89563"/>
                    <a:pt x="801706" y="85524"/>
                    <a:pt x="798837" y="81485"/>
                  </a:cubicBezTo>
                  <a:cubicBezTo>
                    <a:pt x="795394" y="76292"/>
                    <a:pt x="801133" y="72830"/>
                    <a:pt x="802854" y="68791"/>
                  </a:cubicBezTo>
                  <a:cubicBezTo>
                    <a:pt x="805723" y="64175"/>
                    <a:pt x="806297" y="59560"/>
                    <a:pt x="802854" y="55520"/>
                  </a:cubicBezTo>
                  <a:cubicBezTo>
                    <a:pt x="801133" y="52635"/>
                    <a:pt x="797689" y="51481"/>
                    <a:pt x="794246" y="50327"/>
                  </a:cubicBezTo>
                  <a:cubicBezTo>
                    <a:pt x="793672" y="49750"/>
                    <a:pt x="791377" y="53212"/>
                    <a:pt x="790803" y="54944"/>
                  </a:cubicBezTo>
                  <a:cubicBezTo>
                    <a:pt x="789655" y="58405"/>
                    <a:pt x="790229" y="63021"/>
                    <a:pt x="788507" y="65330"/>
                  </a:cubicBezTo>
                  <a:cubicBezTo>
                    <a:pt x="785064" y="68215"/>
                    <a:pt x="780473" y="70522"/>
                    <a:pt x="775882" y="71100"/>
                  </a:cubicBezTo>
                  <a:cubicBezTo>
                    <a:pt x="770717" y="71100"/>
                    <a:pt x="768996" y="65330"/>
                    <a:pt x="767274" y="60713"/>
                  </a:cubicBezTo>
                  <a:cubicBezTo>
                    <a:pt x="764978" y="56097"/>
                    <a:pt x="765552" y="50905"/>
                    <a:pt x="770144" y="48020"/>
                  </a:cubicBezTo>
                  <a:cubicBezTo>
                    <a:pt x="778752" y="42250"/>
                    <a:pt x="787934" y="36480"/>
                    <a:pt x="798263" y="30133"/>
                  </a:cubicBezTo>
                  <a:close/>
                  <a:moveTo>
                    <a:pt x="660235" y="25028"/>
                  </a:moveTo>
                  <a:lnTo>
                    <a:pt x="660235" y="39206"/>
                  </a:lnTo>
                  <a:cubicBezTo>
                    <a:pt x="653155" y="34669"/>
                    <a:pt x="653155" y="29565"/>
                    <a:pt x="660235" y="25028"/>
                  </a:cubicBezTo>
                  <a:close/>
                  <a:moveTo>
                    <a:pt x="629729" y="25027"/>
                  </a:moveTo>
                  <a:cubicBezTo>
                    <a:pt x="628624" y="28066"/>
                    <a:pt x="628072" y="31711"/>
                    <a:pt x="626414" y="34750"/>
                  </a:cubicBezTo>
                  <a:cubicBezTo>
                    <a:pt x="625861" y="35965"/>
                    <a:pt x="622547" y="37180"/>
                    <a:pt x="620889" y="36573"/>
                  </a:cubicBezTo>
                  <a:cubicBezTo>
                    <a:pt x="617574" y="34142"/>
                    <a:pt x="617574" y="30496"/>
                    <a:pt x="620336" y="28066"/>
                  </a:cubicBezTo>
                  <a:cubicBezTo>
                    <a:pt x="622547" y="26243"/>
                    <a:pt x="626414" y="25635"/>
                    <a:pt x="629729" y="25027"/>
                  </a:cubicBezTo>
                  <a:close/>
                  <a:moveTo>
                    <a:pt x="1332507" y="17372"/>
                  </a:moveTo>
                  <a:cubicBezTo>
                    <a:pt x="1334854" y="17372"/>
                    <a:pt x="1337786" y="17372"/>
                    <a:pt x="1340132" y="17372"/>
                  </a:cubicBezTo>
                  <a:cubicBezTo>
                    <a:pt x="1340132" y="19673"/>
                    <a:pt x="1340719" y="21398"/>
                    <a:pt x="1340719" y="23124"/>
                  </a:cubicBezTo>
                  <a:cubicBezTo>
                    <a:pt x="1341305" y="36926"/>
                    <a:pt x="1336613" y="46128"/>
                    <a:pt x="1321950" y="49004"/>
                  </a:cubicBezTo>
                  <a:cubicBezTo>
                    <a:pt x="1313740" y="50729"/>
                    <a:pt x="1303769" y="57631"/>
                    <a:pt x="1297318" y="53030"/>
                  </a:cubicBezTo>
                  <a:cubicBezTo>
                    <a:pt x="1290279" y="47854"/>
                    <a:pt x="1286761" y="38652"/>
                    <a:pt x="1275617" y="41527"/>
                  </a:cubicBezTo>
                  <a:cubicBezTo>
                    <a:pt x="1275031" y="37502"/>
                    <a:pt x="1273271" y="34051"/>
                    <a:pt x="1273858" y="31175"/>
                  </a:cubicBezTo>
                  <a:cubicBezTo>
                    <a:pt x="1275031" y="26574"/>
                    <a:pt x="1278550" y="22548"/>
                    <a:pt x="1280895" y="18523"/>
                  </a:cubicBezTo>
                  <a:cubicBezTo>
                    <a:pt x="1289107" y="21398"/>
                    <a:pt x="1296731" y="23699"/>
                    <a:pt x="1304942" y="25999"/>
                  </a:cubicBezTo>
                  <a:cubicBezTo>
                    <a:pt x="1314326" y="28875"/>
                    <a:pt x="1313740" y="28875"/>
                    <a:pt x="1325469" y="19098"/>
                  </a:cubicBezTo>
                  <a:cubicBezTo>
                    <a:pt x="1327229" y="17372"/>
                    <a:pt x="1330161" y="17948"/>
                    <a:pt x="1332507" y="17372"/>
                  </a:cubicBezTo>
                  <a:close/>
                  <a:moveTo>
                    <a:pt x="780163" y="84"/>
                  </a:moveTo>
                  <a:cubicBezTo>
                    <a:pt x="790534" y="-493"/>
                    <a:pt x="799752" y="1812"/>
                    <a:pt x="806666" y="8728"/>
                  </a:cubicBezTo>
                  <a:cubicBezTo>
                    <a:pt x="830287" y="9304"/>
                    <a:pt x="853333" y="9880"/>
                    <a:pt x="876378" y="10457"/>
                  </a:cubicBezTo>
                  <a:cubicBezTo>
                    <a:pt x="924198" y="10457"/>
                    <a:pt x="972017" y="9304"/>
                    <a:pt x="1019260" y="9304"/>
                  </a:cubicBezTo>
                  <a:lnTo>
                    <a:pt x="1024023" y="14934"/>
                  </a:lnTo>
                  <a:lnTo>
                    <a:pt x="1043978" y="16606"/>
                  </a:lnTo>
                  <a:lnTo>
                    <a:pt x="1043835" y="18524"/>
                  </a:lnTo>
                  <a:lnTo>
                    <a:pt x="1049722" y="18524"/>
                  </a:lnTo>
                  <a:cubicBezTo>
                    <a:pt x="1048571" y="28897"/>
                    <a:pt x="1051448" y="36965"/>
                    <a:pt x="1061803" y="42728"/>
                  </a:cubicBezTo>
                  <a:cubicBezTo>
                    <a:pt x="1069858" y="47338"/>
                    <a:pt x="1069858" y="54830"/>
                    <a:pt x="1061803" y="60016"/>
                  </a:cubicBezTo>
                  <a:cubicBezTo>
                    <a:pt x="1052599" y="65779"/>
                    <a:pt x="1053174" y="69813"/>
                    <a:pt x="1061803" y="75576"/>
                  </a:cubicBezTo>
                  <a:cubicBezTo>
                    <a:pt x="1066981" y="78457"/>
                    <a:pt x="1073309" y="80186"/>
                    <a:pt x="1074460" y="89407"/>
                  </a:cubicBezTo>
                  <a:cubicBezTo>
                    <a:pt x="1069858" y="91712"/>
                    <a:pt x="1065255" y="94593"/>
                    <a:pt x="1060077" y="98050"/>
                  </a:cubicBezTo>
                  <a:cubicBezTo>
                    <a:pt x="1044544" y="108423"/>
                    <a:pt x="1033038" y="121678"/>
                    <a:pt x="1034189" y="142424"/>
                  </a:cubicBezTo>
                  <a:cubicBezTo>
                    <a:pt x="1034764" y="149339"/>
                    <a:pt x="1032463" y="156830"/>
                    <a:pt x="1031312" y="163746"/>
                  </a:cubicBezTo>
                  <a:cubicBezTo>
                    <a:pt x="1028436" y="175271"/>
                    <a:pt x="1023258" y="177576"/>
                    <a:pt x="1010026" y="175271"/>
                  </a:cubicBezTo>
                  <a:cubicBezTo>
                    <a:pt x="992767" y="172966"/>
                    <a:pt x="976659" y="168932"/>
                    <a:pt x="968604" y="151068"/>
                  </a:cubicBezTo>
                  <a:cubicBezTo>
                    <a:pt x="978960" y="149915"/>
                    <a:pt x="989315" y="148186"/>
                    <a:pt x="985863" y="133779"/>
                  </a:cubicBezTo>
                  <a:cubicBezTo>
                    <a:pt x="984137" y="126288"/>
                    <a:pt x="982412" y="117644"/>
                    <a:pt x="989315" y="113610"/>
                  </a:cubicBezTo>
                  <a:cubicBezTo>
                    <a:pt x="1007725" y="103237"/>
                    <a:pt x="1005999" y="86525"/>
                    <a:pt x="1005424" y="69237"/>
                  </a:cubicBezTo>
                  <a:cubicBezTo>
                    <a:pt x="993918" y="67508"/>
                    <a:pt x="981836" y="62897"/>
                    <a:pt x="972631" y="76152"/>
                  </a:cubicBezTo>
                  <a:cubicBezTo>
                    <a:pt x="969755" y="80186"/>
                    <a:pt x="965152" y="81915"/>
                    <a:pt x="959975" y="79033"/>
                  </a:cubicBezTo>
                  <a:cubicBezTo>
                    <a:pt x="957098" y="77305"/>
                    <a:pt x="954797" y="74999"/>
                    <a:pt x="951920" y="72694"/>
                  </a:cubicBezTo>
                  <a:cubicBezTo>
                    <a:pt x="960550" y="67508"/>
                    <a:pt x="952495" y="49067"/>
                    <a:pt x="970330" y="50220"/>
                  </a:cubicBezTo>
                  <a:cubicBezTo>
                    <a:pt x="974933" y="50796"/>
                    <a:pt x="975508" y="46762"/>
                    <a:pt x="974933" y="42728"/>
                  </a:cubicBezTo>
                  <a:cubicBezTo>
                    <a:pt x="973782" y="37541"/>
                    <a:pt x="970905" y="33507"/>
                    <a:pt x="965152" y="35236"/>
                  </a:cubicBezTo>
                  <a:cubicBezTo>
                    <a:pt x="951920" y="39847"/>
                    <a:pt x="939263" y="44457"/>
                    <a:pt x="927757" y="50220"/>
                  </a:cubicBezTo>
                  <a:cubicBezTo>
                    <a:pt x="917402" y="55406"/>
                    <a:pt x="917402" y="62897"/>
                    <a:pt x="926607" y="73847"/>
                  </a:cubicBezTo>
                  <a:cubicBezTo>
                    <a:pt x="928908" y="76152"/>
                    <a:pt x="932360" y="77305"/>
                    <a:pt x="937538" y="80186"/>
                  </a:cubicBezTo>
                  <a:cubicBezTo>
                    <a:pt x="929483" y="84796"/>
                    <a:pt x="925457" y="87678"/>
                    <a:pt x="920854" y="89407"/>
                  </a:cubicBezTo>
                  <a:cubicBezTo>
                    <a:pt x="911649" y="92864"/>
                    <a:pt x="901294" y="93440"/>
                    <a:pt x="893815" y="84796"/>
                  </a:cubicBezTo>
                  <a:cubicBezTo>
                    <a:pt x="888637" y="78457"/>
                    <a:pt x="893815" y="70966"/>
                    <a:pt x="896116" y="64050"/>
                  </a:cubicBezTo>
                  <a:cubicBezTo>
                    <a:pt x="897842" y="57135"/>
                    <a:pt x="901294" y="50796"/>
                    <a:pt x="905321" y="42728"/>
                  </a:cubicBezTo>
                  <a:cubicBezTo>
                    <a:pt x="892664" y="38694"/>
                    <a:pt x="881158" y="38694"/>
                    <a:pt x="869652" y="43304"/>
                  </a:cubicBezTo>
                  <a:cubicBezTo>
                    <a:pt x="855845" y="49067"/>
                    <a:pt x="855269" y="48491"/>
                    <a:pt x="850667" y="35813"/>
                  </a:cubicBezTo>
                  <a:lnTo>
                    <a:pt x="846559" y="25525"/>
                  </a:lnTo>
                  <a:lnTo>
                    <a:pt x="842962" y="25439"/>
                  </a:lnTo>
                  <a:cubicBezTo>
                    <a:pt x="833168" y="23711"/>
                    <a:pt x="822221" y="24287"/>
                    <a:pt x="813579" y="16796"/>
                  </a:cubicBezTo>
                  <a:cubicBezTo>
                    <a:pt x="797448" y="17372"/>
                    <a:pt x="781316" y="12762"/>
                    <a:pt x="765760" y="24863"/>
                  </a:cubicBezTo>
                  <a:cubicBezTo>
                    <a:pt x="759423" y="29473"/>
                    <a:pt x="756542" y="16796"/>
                    <a:pt x="754813" y="9880"/>
                  </a:cubicBezTo>
                  <a:cubicBezTo>
                    <a:pt x="757118" y="6423"/>
                    <a:pt x="759999" y="4117"/>
                    <a:pt x="763455" y="2965"/>
                  </a:cubicBezTo>
                  <a:cubicBezTo>
                    <a:pt x="768641" y="660"/>
                    <a:pt x="774402" y="84"/>
                    <a:pt x="780163" y="84"/>
                  </a:cubicBezTo>
                  <a:close/>
                </a:path>
              </a:pathLst>
            </a:custGeom>
            <a:solidFill>
              <a:srgbClr val="20A1A5"/>
            </a:solidFill>
            <a:ln>
              <a:noFill/>
            </a:ln>
          </p:spPr>
          <p:txBody>
            <a:bodyPr anchorCtr="0" anchor="ctr" bIns="22850" lIns="45725" spcFirstLastPara="1" rIns="45725" wrap="square" tIns="2285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747993"/>
                </a:solidFill>
                <a:latin typeface="Jost Light"/>
                <a:ea typeface="Jost Light"/>
                <a:cs typeface="Jost Light"/>
                <a:sym typeface="Jost Light"/>
              </a:endParaRPr>
            </a:p>
          </p:txBody>
        </p:sp>
        <p:sp>
          <p:nvSpPr>
            <p:cNvPr id="1027" name="Google Shape;1027;g311d5cb9a0a_0_734"/>
            <p:cNvSpPr/>
            <p:nvPr/>
          </p:nvSpPr>
          <p:spPr>
            <a:xfrm>
              <a:off x="12470220" y="7443580"/>
              <a:ext cx="291005" cy="760887"/>
            </a:xfrm>
            <a:custGeom>
              <a:rect b="b" l="l" r="r" t="t"/>
              <a:pathLst>
                <a:path extrusionOk="0" h="1636317" w="629199">
                  <a:moveTo>
                    <a:pt x="289643" y="828723"/>
                  </a:moveTo>
                  <a:lnTo>
                    <a:pt x="289396" y="829080"/>
                  </a:lnTo>
                  <a:lnTo>
                    <a:pt x="289643" y="829173"/>
                  </a:lnTo>
                  <a:lnTo>
                    <a:pt x="289643" y="828723"/>
                  </a:lnTo>
                  <a:close/>
                  <a:moveTo>
                    <a:pt x="416576" y="541306"/>
                  </a:moveTo>
                  <a:lnTo>
                    <a:pt x="414803" y="543964"/>
                  </a:lnTo>
                  <a:lnTo>
                    <a:pt x="417493" y="547037"/>
                  </a:lnTo>
                  <a:lnTo>
                    <a:pt x="418021" y="547016"/>
                  </a:lnTo>
                  <a:lnTo>
                    <a:pt x="416576" y="541306"/>
                  </a:lnTo>
                  <a:close/>
                  <a:moveTo>
                    <a:pt x="520791" y="231325"/>
                  </a:moveTo>
                  <a:cubicBezTo>
                    <a:pt x="530069" y="234438"/>
                    <a:pt x="536874" y="245333"/>
                    <a:pt x="541822" y="263387"/>
                  </a:cubicBezTo>
                  <a:cubicBezTo>
                    <a:pt x="543059" y="267122"/>
                    <a:pt x="555430" y="272103"/>
                    <a:pt x="561616" y="269612"/>
                  </a:cubicBezTo>
                  <a:cubicBezTo>
                    <a:pt x="590070" y="263387"/>
                    <a:pt x="583884" y="279573"/>
                    <a:pt x="582647" y="295760"/>
                  </a:cubicBezTo>
                  <a:cubicBezTo>
                    <a:pt x="580173" y="310702"/>
                    <a:pt x="593781" y="316927"/>
                    <a:pt x="606152" y="321908"/>
                  </a:cubicBezTo>
                  <a:cubicBezTo>
                    <a:pt x="611101" y="326888"/>
                    <a:pt x="614812" y="331869"/>
                    <a:pt x="620998" y="338095"/>
                  </a:cubicBezTo>
                  <a:lnTo>
                    <a:pt x="619761" y="338095"/>
                  </a:lnTo>
                  <a:cubicBezTo>
                    <a:pt x="633369" y="358017"/>
                    <a:pt x="630895" y="379184"/>
                    <a:pt x="620998" y="400351"/>
                  </a:cubicBezTo>
                  <a:cubicBezTo>
                    <a:pt x="619761" y="405332"/>
                    <a:pt x="618523" y="409067"/>
                    <a:pt x="619761" y="414048"/>
                  </a:cubicBezTo>
                  <a:cubicBezTo>
                    <a:pt x="612338" y="424009"/>
                    <a:pt x="614812" y="440195"/>
                    <a:pt x="604915" y="448911"/>
                  </a:cubicBezTo>
                  <a:cubicBezTo>
                    <a:pt x="595018" y="457627"/>
                    <a:pt x="598730" y="473814"/>
                    <a:pt x="587595" y="481285"/>
                  </a:cubicBezTo>
                  <a:lnTo>
                    <a:pt x="588833" y="480039"/>
                  </a:lnTo>
                  <a:cubicBezTo>
                    <a:pt x="583884" y="485020"/>
                    <a:pt x="580173" y="490000"/>
                    <a:pt x="576461" y="496226"/>
                  </a:cubicBezTo>
                  <a:cubicBezTo>
                    <a:pt x="572750" y="499961"/>
                    <a:pt x="571513" y="503697"/>
                    <a:pt x="571513" y="508677"/>
                  </a:cubicBezTo>
                  <a:cubicBezTo>
                    <a:pt x="564090" y="519884"/>
                    <a:pt x="566564" y="534825"/>
                    <a:pt x="556667" y="544786"/>
                  </a:cubicBezTo>
                  <a:lnTo>
                    <a:pt x="556667" y="543541"/>
                  </a:lnTo>
                  <a:cubicBezTo>
                    <a:pt x="543059" y="557237"/>
                    <a:pt x="555430" y="578405"/>
                    <a:pt x="543059" y="592101"/>
                  </a:cubicBezTo>
                  <a:cubicBezTo>
                    <a:pt x="541822" y="602062"/>
                    <a:pt x="541822" y="610778"/>
                    <a:pt x="540585" y="620739"/>
                  </a:cubicBezTo>
                  <a:lnTo>
                    <a:pt x="525632" y="626114"/>
                  </a:lnTo>
                  <a:lnTo>
                    <a:pt x="525749" y="628220"/>
                  </a:lnTo>
                  <a:cubicBezTo>
                    <a:pt x="530738" y="654380"/>
                    <a:pt x="515770" y="684277"/>
                    <a:pt x="540717" y="706700"/>
                  </a:cubicBezTo>
                  <a:cubicBezTo>
                    <a:pt x="540717" y="725386"/>
                    <a:pt x="539470" y="742826"/>
                    <a:pt x="555685" y="756529"/>
                  </a:cubicBezTo>
                  <a:cubicBezTo>
                    <a:pt x="559427" y="813833"/>
                    <a:pt x="561922" y="871136"/>
                    <a:pt x="555685" y="929685"/>
                  </a:cubicBezTo>
                  <a:cubicBezTo>
                    <a:pt x="546954" y="938406"/>
                    <a:pt x="550696" y="954600"/>
                    <a:pt x="538222" y="962074"/>
                  </a:cubicBezTo>
                  <a:lnTo>
                    <a:pt x="539470" y="959583"/>
                  </a:lnTo>
                  <a:cubicBezTo>
                    <a:pt x="535728" y="968303"/>
                    <a:pt x="529491" y="973286"/>
                    <a:pt x="523254" y="978269"/>
                  </a:cubicBezTo>
                  <a:lnTo>
                    <a:pt x="524502" y="978269"/>
                  </a:lnTo>
                  <a:cubicBezTo>
                    <a:pt x="514523" y="986989"/>
                    <a:pt x="518265" y="1001938"/>
                    <a:pt x="507039" y="1010658"/>
                  </a:cubicBezTo>
                  <a:lnTo>
                    <a:pt x="508286" y="1009412"/>
                  </a:lnTo>
                  <a:cubicBezTo>
                    <a:pt x="499555" y="1019378"/>
                    <a:pt x="500802" y="1033081"/>
                    <a:pt x="493318" y="1041801"/>
                  </a:cubicBezTo>
                  <a:lnTo>
                    <a:pt x="493318" y="1043047"/>
                  </a:lnTo>
                  <a:cubicBezTo>
                    <a:pt x="474608" y="1060487"/>
                    <a:pt x="493318" y="1086647"/>
                    <a:pt x="477103" y="1105333"/>
                  </a:cubicBezTo>
                  <a:cubicBezTo>
                    <a:pt x="474608" y="1110316"/>
                    <a:pt x="474608" y="1115299"/>
                    <a:pt x="475855" y="1119036"/>
                  </a:cubicBezTo>
                  <a:lnTo>
                    <a:pt x="464744" y="1124080"/>
                  </a:lnTo>
                  <a:lnTo>
                    <a:pt x="463509" y="1231546"/>
                  </a:lnTo>
                  <a:cubicBezTo>
                    <a:pt x="463509" y="1246538"/>
                    <a:pt x="462260" y="1261529"/>
                    <a:pt x="462260" y="1276521"/>
                  </a:cubicBezTo>
                  <a:cubicBezTo>
                    <a:pt x="447273" y="1297759"/>
                    <a:pt x="448522" y="1322745"/>
                    <a:pt x="448522" y="1346481"/>
                  </a:cubicBezTo>
                  <a:cubicBezTo>
                    <a:pt x="447273" y="1435181"/>
                    <a:pt x="447273" y="1526379"/>
                    <a:pt x="446024" y="1615079"/>
                  </a:cubicBezTo>
                  <a:cubicBezTo>
                    <a:pt x="443527" y="1620076"/>
                    <a:pt x="443527" y="1623824"/>
                    <a:pt x="444776" y="1628821"/>
                  </a:cubicBezTo>
                  <a:cubicBezTo>
                    <a:pt x="441029" y="1631320"/>
                    <a:pt x="437282" y="1633818"/>
                    <a:pt x="433536" y="1636317"/>
                  </a:cubicBezTo>
                  <a:cubicBezTo>
                    <a:pt x="431038" y="1610082"/>
                    <a:pt x="428540" y="1585096"/>
                    <a:pt x="426042" y="1558861"/>
                  </a:cubicBezTo>
                  <a:cubicBezTo>
                    <a:pt x="423545" y="1533875"/>
                    <a:pt x="421047" y="1508889"/>
                    <a:pt x="401065" y="1487651"/>
                  </a:cubicBezTo>
                  <a:cubicBezTo>
                    <a:pt x="388576" y="1473909"/>
                    <a:pt x="388576" y="1448923"/>
                    <a:pt x="382331" y="1430184"/>
                  </a:cubicBezTo>
                  <a:cubicBezTo>
                    <a:pt x="373589" y="1407697"/>
                    <a:pt x="366096" y="1406447"/>
                    <a:pt x="334874" y="1423937"/>
                  </a:cubicBezTo>
                  <a:cubicBezTo>
                    <a:pt x="303652" y="1427685"/>
                    <a:pt x="303652" y="1401450"/>
                    <a:pt x="311145" y="1387708"/>
                  </a:cubicBezTo>
                  <a:cubicBezTo>
                    <a:pt x="343616" y="1330240"/>
                    <a:pt x="354856" y="1271524"/>
                    <a:pt x="331127" y="1209059"/>
                  </a:cubicBezTo>
                  <a:cubicBezTo>
                    <a:pt x="328629" y="1199065"/>
                    <a:pt x="339869" y="1189070"/>
                    <a:pt x="341118" y="1179076"/>
                  </a:cubicBezTo>
                  <a:cubicBezTo>
                    <a:pt x="308647" y="1176578"/>
                    <a:pt x="304901" y="1221552"/>
                    <a:pt x="272430" y="1220303"/>
                  </a:cubicBezTo>
                  <a:cubicBezTo>
                    <a:pt x="233714" y="1199065"/>
                    <a:pt x="254945" y="1157838"/>
                    <a:pt x="241208" y="1127855"/>
                  </a:cubicBezTo>
                  <a:cubicBezTo>
                    <a:pt x="239959" y="1045402"/>
                    <a:pt x="194999" y="965447"/>
                    <a:pt x="231217" y="881745"/>
                  </a:cubicBezTo>
                  <a:lnTo>
                    <a:pt x="235018" y="873111"/>
                  </a:lnTo>
                  <a:lnTo>
                    <a:pt x="230976" y="869023"/>
                  </a:lnTo>
                  <a:cubicBezTo>
                    <a:pt x="227244" y="861717"/>
                    <a:pt x="226311" y="851768"/>
                    <a:pt x="223200" y="843684"/>
                  </a:cubicBezTo>
                  <a:cubicBezTo>
                    <a:pt x="223200" y="836222"/>
                    <a:pt x="223200" y="828760"/>
                    <a:pt x="223200" y="822542"/>
                  </a:cubicBezTo>
                  <a:cubicBezTo>
                    <a:pt x="224444" y="816323"/>
                    <a:pt x="226932" y="808862"/>
                    <a:pt x="229421" y="803887"/>
                  </a:cubicBezTo>
                  <a:cubicBezTo>
                    <a:pt x="228177" y="798912"/>
                    <a:pt x="245595" y="793938"/>
                    <a:pt x="229421" y="787720"/>
                  </a:cubicBezTo>
                  <a:cubicBezTo>
                    <a:pt x="221956" y="781501"/>
                    <a:pt x="216979" y="775283"/>
                    <a:pt x="223200" y="766577"/>
                  </a:cubicBezTo>
                  <a:cubicBezTo>
                    <a:pt x="221956" y="746679"/>
                    <a:pt x="219467" y="725537"/>
                    <a:pt x="218223" y="704395"/>
                  </a:cubicBezTo>
                  <a:cubicBezTo>
                    <a:pt x="216979" y="690715"/>
                    <a:pt x="229421" y="688228"/>
                    <a:pt x="239374" y="686984"/>
                  </a:cubicBezTo>
                  <a:cubicBezTo>
                    <a:pt x="251816" y="686984"/>
                    <a:pt x="264258" y="684497"/>
                    <a:pt x="271723" y="672060"/>
                  </a:cubicBezTo>
                  <a:cubicBezTo>
                    <a:pt x="261769" y="664598"/>
                    <a:pt x="256793" y="653405"/>
                    <a:pt x="266746" y="645943"/>
                  </a:cubicBezTo>
                  <a:cubicBezTo>
                    <a:pt x="282920" y="634751"/>
                    <a:pt x="302827" y="627289"/>
                    <a:pt x="321490" y="617339"/>
                  </a:cubicBezTo>
                  <a:cubicBezTo>
                    <a:pt x="330199" y="583761"/>
                    <a:pt x="299095" y="553913"/>
                    <a:pt x="309048" y="519091"/>
                  </a:cubicBezTo>
                  <a:cubicBezTo>
                    <a:pt x="310292" y="514117"/>
                    <a:pt x="297850" y="502924"/>
                    <a:pt x="290385" y="496705"/>
                  </a:cubicBezTo>
                  <a:cubicBezTo>
                    <a:pt x="277944" y="489244"/>
                    <a:pt x="272967" y="478051"/>
                    <a:pt x="271723" y="464371"/>
                  </a:cubicBezTo>
                  <a:cubicBezTo>
                    <a:pt x="296606" y="450690"/>
                    <a:pt x="272967" y="430792"/>
                    <a:pt x="277944" y="412137"/>
                  </a:cubicBezTo>
                  <a:cubicBezTo>
                    <a:pt x="301583" y="412137"/>
                    <a:pt x="316513" y="437010"/>
                    <a:pt x="341396" y="433279"/>
                  </a:cubicBezTo>
                  <a:cubicBezTo>
                    <a:pt x="356327" y="432036"/>
                    <a:pt x="363792" y="444472"/>
                    <a:pt x="367524" y="458152"/>
                  </a:cubicBezTo>
                  <a:cubicBezTo>
                    <a:pt x="372501" y="471832"/>
                    <a:pt x="382454" y="470589"/>
                    <a:pt x="391163" y="463127"/>
                  </a:cubicBezTo>
                  <a:lnTo>
                    <a:pt x="409298" y="439276"/>
                  </a:lnTo>
                  <a:lnTo>
                    <a:pt x="406976" y="425254"/>
                  </a:lnTo>
                  <a:cubicBezTo>
                    <a:pt x="408213" y="404086"/>
                    <a:pt x="414399" y="384164"/>
                    <a:pt x="430481" y="369223"/>
                  </a:cubicBezTo>
                  <a:cubicBezTo>
                    <a:pt x="475017" y="360507"/>
                    <a:pt x="476255" y="358017"/>
                    <a:pt x="478729" y="324398"/>
                  </a:cubicBezTo>
                  <a:cubicBezTo>
                    <a:pt x="481203" y="295760"/>
                    <a:pt x="463883" y="269612"/>
                    <a:pt x="462646" y="240974"/>
                  </a:cubicBezTo>
                  <a:cubicBezTo>
                    <a:pt x="462646" y="233504"/>
                    <a:pt x="462646" y="233504"/>
                    <a:pt x="479966" y="240974"/>
                  </a:cubicBezTo>
                  <a:cubicBezTo>
                    <a:pt x="482440" y="240974"/>
                    <a:pt x="484914" y="245955"/>
                    <a:pt x="484914" y="245955"/>
                  </a:cubicBezTo>
                  <a:cubicBezTo>
                    <a:pt x="499760" y="232881"/>
                    <a:pt x="511512" y="228212"/>
                    <a:pt x="520791" y="231325"/>
                  </a:cubicBezTo>
                  <a:close/>
                  <a:moveTo>
                    <a:pt x="62159" y="106236"/>
                  </a:moveTo>
                  <a:cubicBezTo>
                    <a:pt x="67253" y="105625"/>
                    <a:pt x="72502" y="106847"/>
                    <a:pt x="77441" y="109289"/>
                  </a:cubicBezTo>
                  <a:cubicBezTo>
                    <a:pt x="82380" y="111731"/>
                    <a:pt x="86084" y="114173"/>
                    <a:pt x="92259" y="114173"/>
                  </a:cubicBezTo>
                  <a:cubicBezTo>
                    <a:pt x="105842" y="131270"/>
                    <a:pt x="86084" y="134933"/>
                    <a:pt x="78675" y="143481"/>
                  </a:cubicBezTo>
                  <a:cubicBezTo>
                    <a:pt x="50274" y="149587"/>
                    <a:pt x="20637" y="154472"/>
                    <a:pt x="14463" y="191106"/>
                  </a:cubicBezTo>
                  <a:cubicBezTo>
                    <a:pt x="-2825" y="178895"/>
                    <a:pt x="-355" y="159356"/>
                    <a:pt x="880" y="142260"/>
                  </a:cubicBezTo>
                  <a:cubicBezTo>
                    <a:pt x="9524" y="133712"/>
                    <a:pt x="21872" y="136154"/>
                    <a:pt x="32986" y="128827"/>
                  </a:cubicBezTo>
                  <a:lnTo>
                    <a:pt x="31751" y="128827"/>
                  </a:lnTo>
                  <a:cubicBezTo>
                    <a:pt x="35455" y="122722"/>
                    <a:pt x="41630" y="117837"/>
                    <a:pt x="47804" y="112952"/>
                  </a:cubicBezTo>
                  <a:lnTo>
                    <a:pt x="47804" y="114173"/>
                  </a:lnTo>
                  <a:cubicBezTo>
                    <a:pt x="52126" y="109289"/>
                    <a:pt x="57066" y="106847"/>
                    <a:pt x="62159" y="106236"/>
                  </a:cubicBezTo>
                  <a:close/>
                  <a:moveTo>
                    <a:pt x="205990" y="33502"/>
                  </a:moveTo>
                  <a:lnTo>
                    <a:pt x="207381" y="34459"/>
                  </a:lnTo>
                  <a:lnTo>
                    <a:pt x="207258" y="34743"/>
                  </a:lnTo>
                  <a:lnTo>
                    <a:pt x="205990" y="33502"/>
                  </a:lnTo>
                  <a:close/>
                  <a:moveTo>
                    <a:pt x="254177" y="0"/>
                  </a:moveTo>
                  <a:cubicBezTo>
                    <a:pt x="259250" y="3722"/>
                    <a:pt x="263054" y="3722"/>
                    <a:pt x="266858" y="3722"/>
                  </a:cubicBezTo>
                  <a:cubicBezTo>
                    <a:pt x="278271" y="11167"/>
                    <a:pt x="294756" y="8686"/>
                    <a:pt x="302365" y="23576"/>
                  </a:cubicBezTo>
                  <a:cubicBezTo>
                    <a:pt x="301097" y="26057"/>
                    <a:pt x="301097" y="31021"/>
                    <a:pt x="303633" y="34743"/>
                  </a:cubicBezTo>
                  <a:cubicBezTo>
                    <a:pt x="299829" y="75691"/>
                    <a:pt x="273199" y="53356"/>
                    <a:pt x="254177" y="52115"/>
                  </a:cubicBezTo>
                  <a:lnTo>
                    <a:pt x="252909" y="50874"/>
                  </a:lnTo>
                  <a:cubicBezTo>
                    <a:pt x="244350" y="38776"/>
                    <a:pt x="228657" y="44127"/>
                    <a:pt x="216531" y="40753"/>
                  </a:cubicBezTo>
                  <a:lnTo>
                    <a:pt x="207381" y="34459"/>
                  </a:lnTo>
                  <a:lnTo>
                    <a:pt x="221207" y="2481"/>
                  </a:lnTo>
                  <a:cubicBezTo>
                    <a:pt x="232620" y="1241"/>
                    <a:pt x="242765" y="1241"/>
                    <a:pt x="254177" y="0"/>
                  </a:cubicBezTo>
                  <a:close/>
                </a:path>
              </a:pathLst>
            </a:custGeom>
            <a:solidFill>
              <a:srgbClr val="20A1A5">
                <a:alpha val="20000"/>
              </a:srgbClr>
            </a:solidFill>
            <a:ln>
              <a:noFill/>
            </a:ln>
          </p:spPr>
          <p:txBody>
            <a:bodyPr anchorCtr="0" anchor="ctr" bIns="22850" lIns="45725" spcFirstLastPara="1" rIns="45725" wrap="square" tIns="2285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747993"/>
                </a:solidFill>
                <a:latin typeface="Jost Light"/>
                <a:ea typeface="Jost Light"/>
                <a:cs typeface="Jost Light"/>
                <a:sym typeface="Jost Light"/>
              </a:endParaRPr>
            </a:p>
          </p:txBody>
        </p:sp>
        <p:sp>
          <p:nvSpPr>
            <p:cNvPr id="1028" name="Google Shape;1028;g311d5cb9a0a_0_734"/>
            <p:cNvSpPr/>
            <p:nvPr/>
          </p:nvSpPr>
          <p:spPr>
            <a:xfrm>
              <a:off x="11398959" y="8484400"/>
              <a:ext cx="855904" cy="319101"/>
            </a:xfrm>
            <a:custGeom>
              <a:rect b="b" l="l" r="r" t="t"/>
              <a:pathLst>
                <a:path extrusionOk="0" h="686239" w="1850604">
                  <a:moveTo>
                    <a:pt x="1619748" y="285900"/>
                  </a:moveTo>
                  <a:lnTo>
                    <a:pt x="1621335" y="287142"/>
                  </a:lnTo>
                  <a:cubicBezTo>
                    <a:pt x="1625725" y="289329"/>
                    <a:pt x="1630370" y="290657"/>
                    <a:pt x="1635131" y="291594"/>
                  </a:cubicBezTo>
                  <a:lnTo>
                    <a:pt x="1652701" y="294446"/>
                  </a:lnTo>
                  <a:lnTo>
                    <a:pt x="1650032" y="291526"/>
                  </a:lnTo>
                  <a:cubicBezTo>
                    <a:pt x="1646502" y="289198"/>
                    <a:pt x="1642648" y="287857"/>
                    <a:pt x="1638603" y="287068"/>
                  </a:cubicBezTo>
                  <a:lnTo>
                    <a:pt x="1619748" y="285900"/>
                  </a:lnTo>
                  <a:close/>
                  <a:moveTo>
                    <a:pt x="9421" y="220738"/>
                  </a:moveTo>
                  <a:cubicBezTo>
                    <a:pt x="10599" y="225684"/>
                    <a:pt x="14132" y="228156"/>
                    <a:pt x="14132" y="233102"/>
                  </a:cubicBezTo>
                  <a:cubicBezTo>
                    <a:pt x="15310" y="245466"/>
                    <a:pt x="15310" y="257829"/>
                    <a:pt x="15310" y="268957"/>
                  </a:cubicBezTo>
                  <a:cubicBezTo>
                    <a:pt x="10599" y="264011"/>
                    <a:pt x="5888" y="259066"/>
                    <a:pt x="0" y="254120"/>
                  </a:cubicBezTo>
                  <a:cubicBezTo>
                    <a:pt x="0" y="246702"/>
                    <a:pt x="0" y="239284"/>
                    <a:pt x="1178" y="231865"/>
                  </a:cubicBezTo>
                  <a:cubicBezTo>
                    <a:pt x="2356" y="228156"/>
                    <a:pt x="5888" y="224447"/>
                    <a:pt x="9421" y="220738"/>
                  </a:cubicBezTo>
                  <a:close/>
                  <a:moveTo>
                    <a:pt x="41848" y="215240"/>
                  </a:moveTo>
                  <a:cubicBezTo>
                    <a:pt x="43116" y="215240"/>
                    <a:pt x="45653" y="218903"/>
                    <a:pt x="45653" y="221346"/>
                  </a:cubicBezTo>
                  <a:cubicBezTo>
                    <a:pt x="48189" y="226230"/>
                    <a:pt x="48189" y="231114"/>
                    <a:pt x="48189" y="235999"/>
                  </a:cubicBezTo>
                  <a:cubicBezTo>
                    <a:pt x="44384" y="232336"/>
                    <a:pt x="39311" y="231114"/>
                    <a:pt x="36775" y="226230"/>
                  </a:cubicBezTo>
                  <a:cubicBezTo>
                    <a:pt x="32970" y="221346"/>
                    <a:pt x="35507" y="217682"/>
                    <a:pt x="41848" y="215240"/>
                  </a:cubicBezTo>
                  <a:close/>
                  <a:moveTo>
                    <a:pt x="908563" y="213319"/>
                  </a:moveTo>
                  <a:lnTo>
                    <a:pt x="899722" y="221273"/>
                  </a:lnTo>
                  <a:lnTo>
                    <a:pt x="906175" y="223818"/>
                  </a:lnTo>
                  <a:cubicBezTo>
                    <a:pt x="908438" y="223447"/>
                    <a:pt x="909063" y="221377"/>
                    <a:pt x="909063" y="218644"/>
                  </a:cubicBezTo>
                  <a:lnTo>
                    <a:pt x="908563" y="213319"/>
                  </a:lnTo>
                  <a:close/>
                  <a:moveTo>
                    <a:pt x="914036" y="176515"/>
                  </a:moveTo>
                  <a:lnTo>
                    <a:pt x="909422" y="179197"/>
                  </a:lnTo>
                  <a:cubicBezTo>
                    <a:pt x="908487" y="182744"/>
                    <a:pt x="910669" y="187370"/>
                    <a:pt x="915655" y="192921"/>
                  </a:cubicBezTo>
                  <a:lnTo>
                    <a:pt x="914752" y="196273"/>
                  </a:lnTo>
                  <a:lnTo>
                    <a:pt x="920615" y="187557"/>
                  </a:lnTo>
                  <a:lnTo>
                    <a:pt x="914036" y="176515"/>
                  </a:lnTo>
                  <a:close/>
                  <a:moveTo>
                    <a:pt x="672397" y="170"/>
                  </a:moveTo>
                  <a:cubicBezTo>
                    <a:pt x="702473" y="2020"/>
                    <a:pt x="731770" y="18983"/>
                    <a:pt x="768547" y="52290"/>
                  </a:cubicBezTo>
                  <a:cubicBezTo>
                    <a:pt x="798468" y="78196"/>
                    <a:pt x="814674" y="58458"/>
                    <a:pt x="838361" y="51056"/>
                  </a:cubicBezTo>
                  <a:cubicBezTo>
                    <a:pt x="878255" y="38720"/>
                    <a:pt x="913162" y="7880"/>
                    <a:pt x="959289" y="10347"/>
                  </a:cubicBezTo>
                  <a:cubicBezTo>
                    <a:pt x="965834" y="45505"/>
                    <a:pt x="1009546" y="70948"/>
                    <a:pt x="1011533" y="107494"/>
                  </a:cubicBezTo>
                  <a:lnTo>
                    <a:pt x="998918" y="142352"/>
                  </a:lnTo>
                  <a:lnTo>
                    <a:pt x="1038010" y="159498"/>
                  </a:lnTo>
                  <a:cubicBezTo>
                    <a:pt x="1085545" y="176076"/>
                    <a:pt x="1134486" y="179122"/>
                    <a:pt x="1186939" y="157565"/>
                  </a:cubicBezTo>
                  <a:cubicBezTo>
                    <a:pt x="1205672" y="150067"/>
                    <a:pt x="1228152" y="146318"/>
                    <a:pt x="1241889" y="172561"/>
                  </a:cubicBezTo>
                  <a:cubicBezTo>
                    <a:pt x="1248134" y="186308"/>
                    <a:pt x="1233147" y="222549"/>
                    <a:pt x="1264369" y="210052"/>
                  </a:cubicBezTo>
                  <a:cubicBezTo>
                    <a:pt x="1295591" y="198805"/>
                    <a:pt x="1330560" y="193806"/>
                    <a:pt x="1356787" y="168812"/>
                  </a:cubicBezTo>
                  <a:cubicBezTo>
                    <a:pt x="1360533" y="165063"/>
                    <a:pt x="1340551" y="148817"/>
                    <a:pt x="1338053" y="135070"/>
                  </a:cubicBezTo>
                  <a:cubicBezTo>
                    <a:pt x="1336804" y="127572"/>
                    <a:pt x="1340551" y="121324"/>
                    <a:pt x="1346796" y="116325"/>
                  </a:cubicBezTo>
                  <a:cubicBezTo>
                    <a:pt x="1401746" y="117575"/>
                    <a:pt x="1455448" y="122573"/>
                    <a:pt x="1510399" y="120074"/>
                  </a:cubicBezTo>
                  <a:cubicBezTo>
                    <a:pt x="1539123" y="128822"/>
                    <a:pt x="1577839" y="141319"/>
                    <a:pt x="1531630" y="173811"/>
                  </a:cubicBezTo>
                  <a:cubicBezTo>
                    <a:pt x="1484173" y="207552"/>
                    <a:pt x="1537875" y="282534"/>
                    <a:pt x="1465439" y="301279"/>
                  </a:cubicBezTo>
                  <a:cubicBezTo>
                    <a:pt x="1517893" y="288782"/>
                    <a:pt x="1521639" y="218800"/>
                    <a:pt x="1580337" y="218800"/>
                  </a:cubicBezTo>
                  <a:cubicBezTo>
                    <a:pt x="1607812" y="230047"/>
                    <a:pt x="1571594" y="272536"/>
                    <a:pt x="1609061" y="277535"/>
                  </a:cubicBezTo>
                  <a:lnTo>
                    <a:pt x="1611608" y="279529"/>
                  </a:lnTo>
                  <a:lnTo>
                    <a:pt x="1605785" y="256454"/>
                  </a:lnTo>
                  <a:cubicBezTo>
                    <a:pt x="1607006" y="236256"/>
                    <a:pt x="1597237" y="227419"/>
                    <a:pt x="1582584" y="221107"/>
                  </a:cubicBezTo>
                  <a:cubicBezTo>
                    <a:pt x="1585026" y="214795"/>
                    <a:pt x="1586247" y="200908"/>
                    <a:pt x="1588690" y="200908"/>
                  </a:cubicBezTo>
                  <a:cubicBezTo>
                    <a:pt x="1630208" y="195859"/>
                    <a:pt x="1638756" y="166823"/>
                    <a:pt x="1639977" y="130213"/>
                  </a:cubicBezTo>
                  <a:cubicBezTo>
                    <a:pt x="1639977" y="125164"/>
                    <a:pt x="1642419" y="121377"/>
                    <a:pt x="1643640" y="116327"/>
                  </a:cubicBezTo>
                  <a:cubicBezTo>
                    <a:pt x="1666842" y="120114"/>
                    <a:pt x="1668063" y="140313"/>
                    <a:pt x="1672947" y="156724"/>
                  </a:cubicBezTo>
                  <a:cubicBezTo>
                    <a:pt x="1676611" y="166823"/>
                    <a:pt x="1670505" y="173135"/>
                    <a:pt x="1661957" y="181972"/>
                  </a:cubicBezTo>
                  <a:cubicBezTo>
                    <a:pt x="1636313" y="202171"/>
                    <a:pt x="1633871" y="219844"/>
                    <a:pt x="1643640" y="247617"/>
                  </a:cubicBezTo>
                  <a:cubicBezTo>
                    <a:pt x="1646082" y="255192"/>
                    <a:pt x="1650967" y="261504"/>
                    <a:pt x="1658294" y="251404"/>
                  </a:cubicBezTo>
                  <a:cubicBezTo>
                    <a:pt x="1661957" y="246355"/>
                    <a:pt x="1661957" y="240043"/>
                    <a:pt x="1665620" y="237518"/>
                  </a:cubicBezTo>
                  <a:cubicBezTo>
                    <a:pt x="1671726" y="233731"/>
                    <a:pt x="1675389" y="236256"/>
                    <a:pt x="1675389" y="243830"/>
                  </a:cubicBezTo>
                  <a:cubicBezTo>
                    <a:pt x="1674779" y="254561"/>
                    <a:pt x="1676000" y="265607"/>
                    <a:pt x="1674779" y="275706"/>
                  </a:cubicBezTo>
                  <a:lnTo>
                    <a:pt x="1662895" y="296100"/>
                  </a:lnTo>
                  <a:lnTo>
                    <a:pt x="1664012" y="296281"/>
                  </a:lnTo>
                  <a:cubicBezTo>
                    <a:pt x="1685243" y="307528"/>
                    <a:pt x="1688989" y="340020"/>
                    <a:pt x="1717714" y="340020"/>
                  </a:cubicBezTo>
                  <a:cubicBezTo>
                    <a:pt x="1718963" y="337520"/>
                    <a:pt x="1721460" y="336271"/>
                    <a:pt x="1722709" y="333771"/>
                  </a:cubicBezTo>
                  <a:cubicBezTo>
                    <a:pt x="1716465" y="336271"/>
                    <a:pt x="1711469" y="336271"/>
                    <a:pt x="1705225" y="333771"/>
                  </a:cubicBezTo>
                  <a:cubicBezTo>
                    <a:pt x="1696483" y="330022"/>
                    <a:pt x="1691487" y="322524"/>
                    <a:pt x="1687740" y="313776"/>
                  </a:cubicBezTo>
                  <a:cubicBezTo>
                    <a:pt x="1686492" y="306278"/>
                    <a:pt x="1686492" y="301279"/>
                    <a:pt x="1690238" y="295031"/>
                  </a:cubicBezTo>
                  <a:cubicBezTo>
                    <a:pt x="1693985" y="288782"/>
                    <a:pt x="1698980" y="283784"/>
                    <a:pt x="1703976" y="280035"/>
                  </a:cubicBezTo>
                  <a:cubicBezTo>
                    <a:pt x="1707723" y="278785"/>
                    <a:pt x="1710220" y="278785"/>
                    <a:pt x="1713967" y="277535"/>
                  </a:cubicBezTo>
                  <a:lnTo>
                    <a:pt x="1714187" y="277580"/>
                  </a:lnTo>
                  <a:lnTo>
                    <a:pt x="1721791" y="266013"/>
                  </a:lnTo>
                  <a:cubicBezTo>
                    <a:pt x="1729118" y="254868"/>
                    <a:pt x="1737666" y="243723"/>
                    <a:pt x="1716907" y="237531"/>
                  </a:cubicBezTo>
                  <a:cubicBezTo>
                    <a:pt x="1703474" y="232578"/>
                    <a:pt x="1692484" y="225147"/>
                    <a:pt x="1702253" y="210287"/>
                  </a:cubicBezTo>
                  <a:cubicBezTo>
                    <a:pt x="1716907" y="185520"/>
                    <a:pt x="1731560" y="161991"/>
                    <a:pt x="1752320" y="142177"/>
                  </a:cubicBezTo>
                  <a:cubicBezTo>
                    <a:pt x="1766973" y="127317"/>
                    <a:pt x="1770637" y="145892"/>
                    <a:pt x="1771858" y="158276"/>
                  </a:cubicBezTo>
                  <a:cubicBezTo>
                    <a:pt x="1786511" y="190473"/>
                    <a:pt x="1801165" y="222671"/>
                    <a:pt x="1771858" y="253630"/>
                  </a:cubicBezTo>
                  <a:lnTo>
                    <a:pt x="1756857" y="298096"/>
                  </a:lnTo>
                  <a:lnTo>
                    <a:pt x="1757678" y="298780"/>
                  </a:lnTo>
                  <a:lnTo>
                    <a:pt x="1773598" y="330642"/>
                  </a:lnTo>
                  <a:lnTo>
                    <a:pt x="1802365" y="330642"/>
                  </a:lnTo>
                  <a:cubicBezTo>
                    <a:pt x="1817208" y="331884"/>
                    <a:pt x="1827103" y="336852"/>
                    <a:pt x="1823392" y="355483"/>
                  </a:cubicBezTo>
                  <a:cubicBezTo>
                    <a:pt x="1820918" y="364178"/>
                    <a:pt x="1819681" y="375356"/>
                    <a:pt x="1820918" y="385293"/>
                  </a:cubicBezTo>
                  <a:cubicBezTo>
                    <a:pt x="1820918" y="406408"/>
                    <a:pt x="1833287" y="417587"/>
                    <a:pt x="1850604" y="426281"/>
                  </a:cubicBezTo>
                  <a:cubicBezTo>
                    <a:pt x="1839472" y="446154"/>
                    <a:pt x="1833287" y="468511"/>
                    <a:pt x="1834524" y="492110"/>
                  </a:cubicBezTo>
                  <a:cubicBezTo>
                    <a:pt x="1820918" y="490868"/>
                    <a:pt x="1807312" y="485900"/>
                    <a:pt x="1796180" y="489626"/>
                  </a:cubicBezTo>
                  <a:cubicBezTo>
                    <a:pt x="1751652" y="502047"/>
                    <a:pt x="1708360" y="503289"/>
                    <a:pt x="1663832" y="498321"/>
                  </a:cubicBezTo>
                  <a:cubicBezTo>
                    <a:pt x="1655173" y="495837"/>
                    <a:pt x="1644041" y="500805"/>
                    <a:pt x="1635383" y="515710"/>
                  </a:cubicBezTo>
                  <a:cubicBezTo>
                    <a:pt x="1670016" y="536825"/>
                    <a:pt x="1708360" y="548003"/>
                    <a:pt x="1746704" y="560424"/>
                  </a:cubicBezTo>
                  <a:cubicBezTo>
                    <a:pt x="1766495" y="567876"/>
                    <a:pt x="1788759" y="565392"/>
                    <a:pt x="1804839" y="584023"/>
                  </a:cubicBezTo>
                  <a:cubicBezTo>
                    <a:pt x="1803602" y="591476"/>
                    <a:pt x="1804839" y="600170"/>
                    <a:pt x="1802365" y="607622"/>
                  </a:cubicBezTo>
                  <a:cubicBezTo>
                    <a:pt x="1798654" y="621285"/>
                    <a:pt x="1804839" y="648611"/>
                    <a:pt x="1813497" y="662273"/>
                  </a:cubicBezTo>
                  <a:cubicBezTo>
                    <a:pt x="1817208" y="666000"/>
                    <a:pt x="1818445" y="672210"/>
                    <a:pt x="1817208" y="675936"/>
                  </a:cubicBezTo>
                  <a:cubicBezTo>
                    <a:pt x="1813497" y="689599"/>
                    <a:pt x="1807312" y="683388"/>
                    <a:pt x="1801128" y="678420"/>
                  </a:cubicBezTo>
                  <a:cubicBezTo>
                    <a:pt x="1793707" y="672210"/>
                    <a:pt x="1786285" y="675936"/>
                    <a:pt x="1780101" y="679662"/>
                  </a:cubicBezTo>
                  <a:cubicBezTo>
                    <a:pt x="1765258" y="692083"/>
                    <a:pt x="1759073" y="685873"/>
                    <a:pt x="1755362" y="669726"/>
                  </a:cubicBezTo>
                  <a:cubicBezTo>
                    <a:pt x="1749178" y="649853"/>
                    <a:pt x="1735572" y="662273"/>
                    <a:pt x="1724440" y="664758"/>
                  </a:cubicBezTo>
                  <a:cubicBezTo>
                    <a:pt x="1720729" y="663515"/>
                    <a:pt x="1718255" y="662273"/>
                    <a:pt x="1714545" y="659789"/>
                  </a:cubicBezTo>
                  <a:cubicBezTo>
                    <a:pt x="1700939" y="646127"/>
                    <a:pt x="1683622" y="636190"/>
                    <a:pt x="1663832" y="627496"/>
                  </a:cubicBezTo>
                  <a:cubicBezTo>
                    <a:pt x="1657647" y="623769"/>
                    <a:pt x="1652699" y="620043"/>
                    <a:pt x="1646515" y="616317"/>
                  </a:cubicBezTo>
                  <a:cubicBezTo>
                    <a:pt x="1636620" y="608865"/>
                    <a:pt x="1623014" y="601412"/>
                    <a:pt x="1610645" y="601412"/>
                  </a:cubicBezTo>
                  <a:cubicBezTo>
                    <a:pt x="1516640" y="600170"/>
                    <a:pt x="1516640" y="600170"/>
                    <a:pt x="1519114" y="513226"/>
                  </a:cubicBezTo>
                  <a:cubicBezTo>
                    <a:pt x="1520351" y="434975"/>
                    <a:pt x="1598276" y="381567"/>
                    <a:pt x="1673727" y="405166"/>
                  </a:cubicBezTo>
                  <a:cubicBezTo>
                    <a:pt x="1682385" y="407650"/>
                    <a:pt x="1694754" y="438702"/>
                    <a:pt x="1704649" y="405166"/>
                  </a:cubicBezTo>
                  <a:lnTo>
                    <a:pt x="1705719" y="404045"/>
                  </a:lnTo>
                  <a:lnTo>
                    <a:pt x="1703976" y="401254"/>
                  </a:lnTo>
                  <a:cubicBezTo>
                    <a:pt x="1702103" y="397818"/>
                    <a:pt x="1699605" y="395006"/>
                    <a:pt x="1693985" y="395006"/>
                  </a:cubicBezTo>
                  <a:lnTo>
                    <a:pt x="1661514" y="395006"/>
                  </a:lnTo>
                  <a:cubicBezTo>
                    <a:pt x="1650274" y="380010"/>
                    <a:pt x="1630292" y="375011"/>
                    <a:pt x="1614056" y="363764"/>
                  </a:cubicBezTo>
                  <a:cubicBezTo>
                    <a:pt x="1612808" y="357515"/>
                    <a:pt x="1612808" y="352517"/>
                    <a:pt x="1610310" y="347518"/>
                  </a:cubicBezTo>
                  <a:cubicBezTo>
                    <a:pt x="1607812" y="343769"/>
                    <a:pt x="1602817" y="340020"/>
                    <a:pt x="1599070" y="340020"/>
                  </a:cubicBezTo>
                  <a:cubicBezTo>
                    <a:pt x="1595323" y="338770"/>
                    <a:pt x="1587830" y="343769"/>
                    <a:pt x="1587830" y="347518"/>
                  </a:cubicBezTo>
                  <a:cubicBezTo>
                    <a:pt x="1587830" y="360015"/>
                    <a:pt x="1594074" y="375011"/>
                    <a:pt x="1587830" y="385009"/>
                  </a:cubicBezTo>
                  <a:cubicBezTo>
                    <a:pt x="1580337" y="400005"/>
                    <a:pt x="1560355" y="393757"/>
                    <a:pt x="1544119" y="396256"/>
                  </a:cubicBezTo>
                  <a:cubicBezTo>
                    <a:pt x="1534128" y="396256"/>
                    <a:pt x="1524137" y="398755"/>
                    <a:pt x="1514146" y="400005"/>
                  </a:cubicBezTo>
                  <a:cubicBezTo>
                    <a:pt x="1501657" y="377511"/>
                    <a:pt x="1534128" y="377511"/>
                    <a:pt x="1531630" y="361265"/>
                  </a:cubicBezTo>
                  <a:cubicBezTo>
                    <a:pt x="1530382" y="356266"/>
                    <a:pt x="1531630" y="350017"/>
                    <a:pt x="1527884" y="346268"/>
                  </a:cubicBezTo>
                  <a:cubicBezTo>
                    <a:pt x="1525386" y="343769"/>
                    <a:pt x="1516644" y="342519"/>
                    <a:pt x="1514146" y="343769"/>
                  </a:cubicBezTo>
                  <a:cubicBezTo>
                    <a:pt x="1505404" y="348768"/>
                    <a:pt x="1494164" y="353766"/>
                    <a:pt x="1489168" y="361265"/>
                  </a:cubicBezTo>
                  <a:cubicBezTo>
                    <a:pt x="1476679" y="380010"/>
                    <a:pt x="1461693" y="395006"/>
                    <a:pt x="1437964" y="395006"/>
                  </a:cubicBezTo>
                  <a:cubicBezTo>
                    <a:pt x="1419231" y="396256"/>
                    <a:pt x="1409240" y="407503"/>
                    <a:pt x="1400497" y="421250"/>
                  </a:cubicBezTo>
                  <a:cubicBezTo>
                    <a:pt x="1390506" y="436246"/>
                    <a:pt x="1375520" y="438745"/>
                    <a:pt x="1360533" y="444994"/>
                  </a:cubicBezTo>
                  <a:cubicBezTo>
                    <a:pt x="1335556" y="454991"/>
                    <a:pt x="1326813" y="442494"/>
                    <a:pt x="1321818" y="422499"/>
                  </a:cubicBezTo>
                  <a:cubicBezTo>
                    <a:pt x="1319320" y="418750"/>
                    <a:pt x="1313076" y="415001"/>
                    <a:pt x="1309329" y="411252"/>
                  </a:cubicBezTo>
                  <a:cubicBezTo>
                    <a:pt x="1300587" y="381260"/>
                    <a:pt x="1300587" y="381260"/>
                    <a:pt x="1261872" y="380010"/>
                  </a:cubicBezTo>
                  <a:cubicBezTo>
                    <a:pt x="1231898" y="385009"/>
                    <a:pt x="1200676" y="386258"/>
                    <a:pt x="1173201" y="405004"/>
                  </a:cubicBezTo>
                  <a:cubicBezTo>
                    <a:pt x="1149472" y="422499"/>
                    <a:pt x="1130739" y="391257"/>
                    <a:pt x="1107010" y="392507"/>
                  </a:cubicBezTo>
                  <a:cubicBezTo>
                    <a:pt x="1103264" y="407503"/>
                    <a:pt x="1100766" y="422499"/>
                    <a:pt x="1095770" y="437496"/>
                  </a:cubicBezTo>
                  <a:cubicBezTo>
                    <a:pt x="1089526" y="453742"/>
                    <a:pt x="1079535" y="469988"/>
                    <a:pt x="1070793" y="487483"/>
                  </a:cubicBezTo>
                  <a:cubicBezTo>
                    <a:pt x="1059553" y="508728"/>
                    <a:pt x="1035824" y="487483"/>
                    <a:pt x="1022086" y="501230"/>
                  </a:cubicBezTo>
                  <a:cubicBezTo>
                    <a:pt x="1015842" y="506229"/>
                    <a:pt x="1008349" y="508728"/>
                    <a:pt x="997109" y="516226"/>
                  </a:cubicBezTo>
                  <a:cubicBezTo>
                    <a:pt x="992113" y="488733"/>
                    <a:pt x="1008349" y="468738"/>
                    <a:pt x="1012095" y="447493"/>
                  </a:cubicBezTo>
                  <a:cubicBezTo>
                    <a:pt x="1014593" y="431247"/>
                    <a:pt x="1014593" y="429998"/>
                    <a:pt x="988367" y="428748"/>
                  </a:cubicBezTo>
                  <a:cubicBezTo>
                    <a:pt x="983371" y="428748"/>
                    <a:pt x="979624" y="432497"/>
                    <a:pt x="975878" y="428748"/>
                  </a:cubicBezTo>
                  <a:cubicBezTo>
                    <a:pt x="937162" y="392507"/>
                    <a:pt x="890954" y="370012"/>
                    <a:pt x="844745" y="347518"/>
                  </a:cubicBezTo>
                  <a:cubicBezTo>
                    <a:pt x="837252" y="330022"/>
                    <a:pt x="826012" y="318775"/>
                    <a:pt x="806030" y="315026"/>
                  </a:cubicBezTo>
                  <a:cubicBezTo>
                    <a:pt x="802283" y="315026"/>
                    <a:pt x="798537" y="310027"/>
                    <a:pt x="794790" y="306278"/>
                  </a:cubicBezTo>
                  <a:cubicBezTo>
                    <a:pt x="807279" y="293781"/>
                    <a:pt x="807279" y="276286"/>
                    <a:pt x="809776" y="258790"/>
                  </a:cubicBezTo>
                  <a:cubicBezTo>
                    <a:pt x="811025" y="255041"/>
                    <a:pt x="823514" y="253791"/>
                    <a:pt x="829759" y="251292"/>
                  </a:cubicBezTo>
                  <a:cubicBezTo>
                    <a:pt x="831632" y="256291"/>
                    <a:pt x="834364" y="259962"/>
                    <a:pt x="837701" y="262813"/>
                  </a:cubicBezTo>
                  <a:lnTo>
                    <a:pt x="840102" y="264182"/>
                  </a:lnTo>
                  <a:lnTo>
                    <a:pt x="846931" y="272693"/>
                  </a:lnTo>
                  <a:cubicBezTo>
                    <a:pt x="854112" y="278160"/>
                    <a:pt x="863479" y="281285"/>
                    <a:pt x="877216" y="280035"/>
                  </a:cubicBezTo>
                  <a:cubicBezTo>
                    <a:pt x="867850" y="275036"/>
                    <a:pt x="857858" y="272849"/>
                    <a:pt x="849272" y="269412"/>
                  </a:cubicBezTo>
                  <a:lnTo>
                    <a:pt x="840102" y="264182"/>
                  </a:lnTo>
                  <a:lnTo>
                    <a:pt x="829759" y="251292"/>
                  </a:lnTo>
                  <a:cubicBezTo>
                    <a:pt x="828510" y="237545"/>
                    <a:pt x="826012" y="225048"/>
                    <a:pt x="813523" y="218800"/>
                  </a:cubicBezTo>
                  <a:lnTo>
                    <a:pt x="813515" y="218742"/>
                  </a:lnTo>
                  <a:lnTo>
                    <a:pt x="813428" y="218827"/>
                  </a:lnTo>
                  <a:cubicBezTo>
                    <a:pt x="782261" y="222528"/>
                    <a:pt x="753587" y="215126"/>
                    <a:pt x="724914" y="199090"/>
                  </a:cubicBezTo>
                  <a:cubicBezTo>
                    <a:pt x="707460" y="189221"/>
                    <a:pt x="688760" y="180585"/>
                    <a:pt x="670060" y="171950"/>
                  </a:cubicBezTo>
                  <a:lnTo>
                    <a:pt x="674641" y="167150"/>
                  </a:lnTo>
                  <a:lnTo>
                    <a:pt x="667806" y="169757"/>
                  </a:lnTo>
                  <a:cubicBezTo>
                    <a:pt x="666562" y="187116"/>
                    <a:pt x="655365" y="197036"/>
                    <a:pt x="644167" y="208195"/>
                  </a:cubicBezTo>
                  <a:cubicBezTo>
                    <a:pt x="618040" y="231754"/>
                    <a:pt x="615551" y="235474"/>
                    <a:pt x="594400" y="210675"/>
                  </a:cubicBezTo>
                  <a:cubicBezTo>
                    <a:pt x="580715" y="194556"/>
                    <a:pt x="568273" y="195796"/>
                    <a:pt x="553343" y="193316"/>
                  </a:cubicBezTo>
                  <a:cubicBezTo>
                    <a:pt x="540901" y="192076"/>
                    <a:pt x="532192" y="199516"/>
                    <a:pt x="529704" y="210675"/>
                  </a:cubicBezTo>
                  <a:cubicBezTo>
                    <a:pt x="527215" y="223074"/>
                    <a:pt x="535925" y="229274"/>
                    <a:pt x="548366" y="228034"/>
                  </a:cubicBezTo>
                  <a:cubicBezTo>
                    <a:pt x="579470" y="225554"/>
                    <a:pt x="578226" y="247873"/>
                    <a:pt x="581959" y="268952"/>
                  </a:cubicBezTo>
                  <a:cubicBezTo>
                    <a:pt x="557075" y="266472"/>
                    <a:pt x="532192" y="263992"/>
                    <a:pt x="509797" y="265232"/>
                  </a:cubicBezTo>
                  <a:cubicBezTo>
                    <a:pt x="486158" y="266472"/>
                    <a:pt x="468740" y="262752"/>
                    <a:pt x="465007" y="235474"/>
                  </a:cubicBezTo>
                  <a:cubicBezTo>
                    <a:pt x="463763" y="230514"/>
                    <a:pt x="451321" y="221834"/>
                    <a:pt x="446344" y="223074"/>
                  </a:cubicBezTo>
                  <a:cubicBezTo>
                    <a:pt x="374183" y="247873"/>
                    <a:pt x="315707" y="208195"/>
                    <a:pt x="253499" y="185876"/>
                  </a:cubicBezTo>
                  <a:cubicBezTo>
                    <a:pt x="274649" y="162317"/>
                    <a:pt x="282114" y="137519"/>
                    <a:pt x="257231" y="110240"/>
                  </a:cubicBezTo>
                  <a:cubicBezTo>
                    <a:pt x="247278" y="97841"/>
                    <a:pt x="255987" y="86681"/>
                    <a:pt x="284603" y="74282"/>
                  </a:cubicBezTo>
                  <a:cubicBezTo>
                    <a:pt x="292068" y="81721"/>
                    <a:pt x="297044" y="91641"/>
                    <a:pt x="304509" y="97841"/>
                  </a:cubicBezTo>
                  <a:cubicBezTo>
                    <a:pt x="310730" y="102800"/>
                    <a:pt x="323172" y="101560"/>
                    <a:pt x="321928" y="92881"/>
                  </a:cubicBezTo>
                  <a:cubicBezTo>
                    <a:pt x="316951" y="64362"/>
                    <a:pt x="333125" y="69322"/>
                    <a:pt x="353032" y="63122"/>
                  </a:cubicBezTo>
                  <a:cubicBezTo>
                    <a:pt x="384136" y="53203"/>
                    <a:pt x="417729" y="42043"/>
                    <a:pt x="448833" y="33364"/>
                  </a:cubicBezTo>
                  <a:cubicBezTo>
                    <a:pt x="454432" y="30884"/>
                    <a:pt x="459719" y="30884"/>
                    <a:pt x="464385" y="32589"/>
                  </a:cubicBezTo>
                  <a:cubicBezTo>
                    <a:pt x="469051" y="34294"/>
                    <a:pt x="473094" y="37704"/>
                    <a:pt x="476205" y="42043"/>
                  </a:cubicBezTo>
                  <a:lnTo>
                    <a:pt x="479866" y="44888"/>
                  </a:lnTo>
                  <a:lnTo>
                    <a:pt x="493032" y="44888"/>
                  </a:lnTo>
                  <a:cubicBezTo>
                    <a:pt x="504252" y="32552"/>
                    <a:pt x="514225" y="18982"/>
                    <a:pt x="531679" y="36253"/>
                  </a:cubicBezTo>
                  <a:cubicBezTo>
                    <a:pt x="545392" y="49822"/>
                    <a:pt x="555366" y="49822"/>
                    <a:pt x="571572" y="38720"/>
                  </a:cubicBezTo>
                  <a:cubicBezTo>
                    <a:pt x="611466" y="11581"/>
                    <a:pt x="642321" y="-1681"/>
                    <a:pt x="672397" y="170"/>
                  </a:cubicBezTo>
                  <a:close/>
                </a:path>
              </a:pathLst>
            </a:custGeom>
            <a:solidFill>
              <a:srgbClr val="20A1A5">
                <a:alpha val="59609"/>
              </a:srgbClr>
            </a:solidFill>
            <a:ln>
              <a:noFill/>
            </a:ln>
          </p:spPr>
          <p:txBody>
            <a:bodyPr anchorCtr="0" anchor="ctr" bIns="22850" lIns="45725" spcFirstLastPara="1" rIns="45725" wrap="square" tIns="2285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747993"/>
                </a:solidFill>
                <a:latin typeface="Jost Light"/>
                <a:ea typeface="Jost Light"/>
                <a:cs typeface="Jost Light"/>
                <a:sym typeface="Jost Light"/>
              </a:endParaRPr>
            </a:p>
          </p:txBody>
        </p:sp>
      </p:grpSp>
      <p:grpSp>
        <p:nvGrpSpPr>
          <p:cNvPr id="1029" name="Google Shape;1029;g311d5cb9a0a_0_734"/>
          <p:cNvGrpSpPr/>
          <p:nvPr/>
        </p:nvGrpSpPr>
        <p:grpSpPr>
          <a:xfrm>
            <a:off x="5163165" y="4270905"/>
            <a:ext cx="840141" cy="762040"/>
            <a:chOff x="11897706" y="10030247"/>
            <a:chExt cx="1679947" cy="1524386"/>
          </a:xfrm>
        </p:grpSpPr>
        <p:sp>
          <p:nvSpPr>
            <p:cNvPr id="1030" name="Google Shape;1030;g311d5cb9a0a_0_734"/>
            <p:cNvSpPr/>
            <p:nvPr/>
          </p:nvSpPr>
          <p:spPr>
            <a:xfrm>
              <a:off x="11900245" y="10030247"/>
              <a:ext cx="1516096" cy="1476608"/>
            </a:xfrm>
            <a:custGeom>
              <a:rect b="b" l="l" r="r" t="t"/>
              <a:pathLst>
                <a:path extrusionOk="0" h="1476608" w="1516096">
                  <a:moveTo>
                    <a:pt x="602940" y="1432893"/>
                  </a:moveTo>
                  <a:lnTo>
                    <a:pt x="602558" y="1433079"/>
                  </a:lnTo>
                  <a:lnTo>
                    <a:pt x="601828" y="1433970"/>
                  </a:lnTo>
                  <a:lnTo>
                    <a:pt x="602140" y="1433799"/>
                  </a:lnTo>
                  <a:lnTo>
                    <a:pt x="602170" y="1433890"/>
                  </a:lnTo>
                  <a:lnTo>
                    <a:pt x="602681" y="1433301"/>
                  </a:lnTo>
                  <a:close/>
                  <a:moveTo>
                    <a:pt x="559119" y="1404914"/>
                  </a:moveTo>
                  <a:lnTo>
                    <a:pt x="558477" y="1405223"/>
                  </a:lnTo>
                  <a:lnTo>
                    <a:pt x="559119" y="1405827"/>
                  </a:lnTo>
                  <a:close/>
                  <a:moveTo>
                    <a:pt x="640058" y="1394036"/>
                  </a:moveTo>
                  <a:lnTo>
                    <a:pt x="641425" y="1394860"/>
                  </a:lnTo>
                  <a:lnTo>
                    <a:pt x="642268" y="1394036"/>
                  </a:lnTo>
                  <a:close/>
                  <a:moveTo>
                    <a:pt x="593753" y="1393049"/>
                  </a:moveTo>
                  <a:lnTo>
                    <a:pt x="593723" y="1393142"/>
                  </a:lnTo>
                  <a:lnTo>
                    <a:pt x="593752" y="1393116"/>
                  </a:lnTo>
                  <a:lnTo>
                    <a:pt x="593481" y="1394036"/>
                  </a:lnTo>
                  <a:lnTo>
                    <a:pt x="594111" y="1394141"/>
                  </a:lnTo>
                  <a:lnTo>
                    <a:pt x="593769" y="1393099"/>
                  </a:lnTo>
                  <a:lnTo>
                    <a:pt x="593752" y="1393116"/>
                  </a:lnTo>
                  <a:lnTo>
                    <a:pt x="593762" y="1393079"/>
                  </a:lnTo>
                  <a:close/>
                  <a:moveTo>
                    <a:pt x="542292" y="1337542"/>
                  </a:moveTo>
                  <a:lnTo>
                    <a:pt x="541527" y="1338597"/>
                  </a:lnTo>
                  <a:lnTo>
                    <a:pt x="539429" y="1341489"/>
                  </a:lnTo>
                  <a:lnTo>
                    <a:pt x="538854" y="1342067"/>
                  </a:lnTo>
                  <a:cubicBezTo>
                    <a:pt x="538854" y="1342067"/>
                    <a:pt x="540004" y="1340912"/>
                    <a:pt x="539429" y="1341490"/>
                  </a:cubicBezTo>
                  <a:lnTo>
                    <a:pt x="539429" y="1341489"/>
                  </a:lnTo>
                  <a:lnTo>
                    <a:pt x="540579" y="1340335"/>
                  </a:lnTo>
                  <a:lnTo>
                    <a:pt x="543095" y="1338145"/>
                  </a:lnTo>
                  <a:lnTo>
                    <a:pt x="543050" y="1338139"/>
                  </a:lnTo>
                  <a:lnTo>
                    <a:pt x="542449" y="1337666"/>
                  </a:lnTo>
                  <a:close/>
                  <a:moveTo>
                    <a:pt x="567447" y="1293416"/>
                  </a:moveTo>
                  <a:lnTo>
                    <a:pt x="564910" y="1293590"/>
                  </a:lnTo>
                  <a:lnTo>
                    <a:pt x="566548" y="1294479"/>
                  </a:lnTo>
                  <a:close/>
                  <a:moveTo>
                    <a:pt x="624165" y="1172671"/>
                  </a:moveTo>
                  <a:cubicBezTo>
                    <a:pt x="647751" y="1170936"/>
                    <a:pt x="665585" y="1188871"/>
                    <a:pt x="688597" y="1190028"/>
                  </a:cubicBezTo>
                  <a:cubicBezTo>
                    <a:pt x="695500" y="1192921"/>
                    <a:pt x="700678" y="1196392"/>
                    <a:pt x="702404" y="1204492"/>
                  </a:cubicBezTo>
                  <a:cubicBezTo>
                    <a:pt x="702404" y="1207964"/>
                    <a:pt x="701828" y="1211435"/>
                    <a:pt x="700678" y="1214906"/>
                  </a:cubicBezTo>
                  <a:cubicBezTo>
                    <a:pt x="683994" y="1232263"/>
                    <a:pt x="711033" y="1242677"/>
                    <a:pt x="707006" y="1257719"/>
                  </a:cubicBezTo>
                  <a:cubicBezTo>
                    <a:pt x="700678" y="1272762"/>
                    <a:pt x="682844" y="1264662"/>
                    <a:pt x="672489" y="1272762"/>
                  </a:cubicBezTo>
                  <a:cubicBezTo>
                    <a:pt x="676516" y="1283176"/>
                    <a:pt x="685145" y="1277390"/>
                    <a:pt x="690898" y="1279126"/>
                  </a:cubicBezTo>
                  <a:cubicBezTo>
                    <a:pt x="696651" y="1281440"/>
                    <a:pt x="704130" y="1282019"/>
                    <a:pt x="705280" y="1288962"/>
                  </a:cubicBezTo>
                  <a:cubicBezTo>
                    <a:pt x="706431" y="1295904"/>
                    <a:pt x="700103" y="1299954"/>
                    <a:pt x="694350" y="1302269"/>
                  </a:cubicBezTo>
                  <a:cubicBezTo>
                    <a:pt x="671698" y="1311381"/>
                    <a:pt x="649046" y="1324480"/>
                    <a:pt x="626779" y="1309395"/>
                  </a:cubicBezTo>
                  <a:lnTo>
                    <a:pt x="621342" y="1304663"/>
                  </a:lnTo>
                  <a:lnTo>
                    <a:pt x="621657" y="1313195"/>
                  </a:lnTo>
                  <a:lnTo>
                    <a:pt x="621345" y="1314423"/>
                  </a:lnTo>
                  <a:lnTo>
                    <a:pt x="636281" y="1315309"/>
                  </a:lnTo>
                  <a:cubicBezTo>
                    <a:pt x="641859" y="1316840"/>
                    <a:pt x="646377" y="1320632"/>
                    <a:pt x="648354" y="1329965"/>
                  </a:cubicBezTo>
                  <a:cubicBezTo>
                    <a:pt x="649483" y="1335216"/>
                    <a:pt x="657389" y="1334632"/>
                    <a:pt x="659649" y="1337549"/>
                  </a:cubicBezTo>
                  <a:cubicBezTo>
                    <a:pt x="662473" y="1341049"/>
                    <a:pt x="661766" y="1342361"/>
                    <a:pt x="660001" y="1343018"/>
                  </a:cubicBezTo>
                  <a:lnTo>
                    <a:pt x="655576" y="1344147"/>
                  </a:lnTo>
                  <a:lnTo>
                    <a:pt x="663059" y="1349573"/>
                  </a:lnTo>
                  <a:lnTo>
                    <a:pt x="664270" y="1351833"/>
                  </a:lnTo>
                  <a:lnTo>
                    <a:pt x="683653" y="1350674"/>
                  </a:lnTo>
                  <a:cubicBezTo>
                    <a:pt x="698054" y="1348396"/>
                    <a:pt x="701655" y="1347484"/>
                    <a:pt x="707082" y="1355631"/>
                  </a:cubicBezTo>
                  <a:lnTo>
                    <a:pt x="712362" y="1364927"/>
                  </a:lnTo>
                  <a:lnTo>
                    <a:pt x="717111" y="1364587"/>
                  </a:lnTo>
                  <a:cubicBezTo>
                    <a:pt x="719986" y="1365164"/>
                    <a:pt x="722861" y="1366319"/>
                    <a:pt x="725161" y="1367474"/>
                  </a:cubicBezTo>
                  <a:cubicBezTo>
                    <a:pt x="728036" y="1368629"/>
                    <a:pt x="729761" y="1367474"/>
                    <a:pt x="730336" y="1364587"/>
                  </a:cubicBezTo>
                  <a:cubicBezTo>
                    <a:pt x="759087" y="1366319"/>
                    <a:pt x="787838" y="1365741"/>
                    <a:pt x="802214" y="1397500"/>
                  </a:cubicBezTo>
                  <a:cubicBezTo>
                    <a:pt x="805664" y="1400387"/>
                    <a:pt x="809114" y="1402697"/>
                    <a:pt x="812564" y="1405584"/>
                  </a:cubicBezTo>
                  <a:cubicBezTo>
                    <a:pt x="815439" y="1409049"/>
                    <a:pt x="818889" y="1411358"/>
                    <a:pt x="822340" y="1414246"/>
                  </a:cubicBezTo>
                  <a:cubicBezTo>
                    <a:pt x="824065" y="1416555"/>
                    <a:pt x="825790" y="1419442"/>
                    <a:pt x="825790" y="1422330"/>
                  </a:cubicBezTo>
                  <a:cubicBezTo>
                    <a:pt x="825215" y="1428681"/>
                    <a:pt x="821189" y="1433301"/>
                    <a:pt x="816589" y="1436765"/>
                  </a:cubicBezTo>
                  <a:cubicBezTo>
                    <a:pt x="835565" y="1467947"/>
                    <a:pt x="835565" y="1467947"/>
                    <a:pt x="807389" y="1471411"/>
                  </a:cubicBezTo>
                  <a:cubicBezTo>
                    <a:pt x="795889" y="1470834"/>
                    <a:pt x="784388" y="1469679"/>
                    <a:pt x="772888" y="1469101"/>
                  </a:cubicBezTo>
                  <a:cubicBezTo>
                    <a:pt x="759662" y="1460440"/>
                    <a:pt x="747012" y="1461595"/>
                    <a:pt x="733786" y="1469101"/>
                  </a:cubicBezTo>
                  <a:cubicBezTo>
                    <a:pt x="714811" y="1469679"/>
                    <a:pt x="695260" y="1467947"/>
                    <a:pt x="677434" y="1476608"/>
                  </a:cubicBezTo>
                  <a:lnTo>
                    <a:pt x="676505" y="1471478"/>
                  </a:lnTo>
                  <a:lnTo>
                    <a:pt x="640537" y="1470323"/>
                  </a:lnTo>
                  <a:cubicBezTo>
                    <a:pt x="633581" y="1462701"/>
                    <a:pt x="621409" y="1466805"/>
                    <a:pt x="615033" y="1458010"/>
                  </a:cubicBezTo>
                  <a:lnTo>
                    <a:pt x="616179" y="1456886"/>
                  </a:lnTo>
                  <a:lnTo>
                    <a:pt x="614757" y="1456975"/>
                  </a:lnTo>
                  <a:lnTo>
                    <a:pt x="611881" y="1456975"/>
                  </a:lnTo>
                  <a:lnTo>
                    <a:pt x="609581" y="1455243"/>
                  </a:lnTo>
                  <a:lnTo>
                    <a:pt x="608900" y="1454659"/>
                  </a:lnTo>
                  <a:lnTo>
                    <a:pt x="609392" y="1456180"/>
                  </a:lnTo>
                  <a:cubicBezTo>
                    <a:pt x="604929" y="1455591"/>
                    <a:pt x="601024" y="1455001"/>
                    <a:pt x="597120" y="1454413"/>
                  </a:cubicBezTo>
                  <a:cubicBezTo>
                    <a:pt x="594888" y="1450879"/>
                    <a:pt x="592099" y="1449112"/>
                    <a:pt x="588194" y="1448523"/>
                  </a:cubicBezTo>
                  <a:cubicBezTo>
                    <a:pt x="588194" y="1446756"/>
                    <a:pt x="587636" y="1444400"/>
                    <a:pt x="587078" y="1442044"/>
                  </a:cubicBezTo>
                  <a:lnTo>
                    <a:pt x="587844" y="1441625"/>
                  </a:lnTo>
                  <a:lnTo>
                    <a:pt x="586581" y="1441385"/>
                  </a:lnTo>
                  <a:lnTo>
                    <a:pt x="586206" y="1440676"/>
                  </a:lnTo>
                  <a:lnTo>
                    <a:pt x="581993" y="1440297"/>
                  </a:lnTo>
                  <a:cubicBezTo>
                    <a:pt x="579647" y="1437397"/>
                    <a:pt x="577301" y="1434497"/>
                    <a:pt x="575541" y="1432176"/>
                  </a:cubicBezTo>
                  <a:cubicBezTo>
                    <a:pt x="573782" y="1418836"/>
                    <a:pt x="573782" y="1418836"/>
                    <a:pt x="559119" y="1417096"/>
                  </a:cubicBezTo>
                  <a:lnTo>
                    <a:pt x="559119" y="1415891"/>
                  </a:lnTo>
                  <a:lnTo>
                    <a:pt x="557830" y="1417710"/>
                  </a:lnTo>
                  <a:cubicBezTo>
                    <a:pt x="554954" y="1420020"/>
                    <a:pt x="552079" y="1422330"/>
                    <a:pt x="549204" y="1424062"/>
                  </a:cubicBezTo>
                  <a:cubicBezTo>
                    <a:pt x="540004" y="1424639"/>
                    <a:pt x="530804" y="1425217"/>
                    <a:pt x="521603" y="1425217"/>
                  </a:cubicBezTo>
                  <a:cubicBezTo>
                    <a:pt x="521028" y="1423484"/>
                    <a:pt x="520453" y="1421752"/>
                    <a:pt x="519878" y="1420020"/>
                  </a:cubicBezTo>
                  <a:cubicBezTo>
                    <a:pt x="512978" y="1418865"/>
                    <a:pt x="506078" y="1418287"/>
                    <a:pt x="499177" y="1417710"/>
                  </a:cubicBezTo>
                  <a:cubicBezTo>
                    <a:pt x="498027" y="1417710"/>
                    <a:pt x="496302" y="1417710"/>
                    <a:pt x="495152" y="1417710"/>
                  </a:cubicBezTo>
                  <a:cubicBezTo>
                    <a:pt x="491702" y="1416555"/>
                    <a:pt x="487677" y="1414823"/>
                    <a:pt x="483652" y="1414823"/>
                  </a:cubicBezTo>
                  <a:cubicBezTo>
                    <a:pt x="480777" y="1414246"/>
                    <a:pt x="479052" y="1413668"/>
                    <a:pt x="477326" y="1411358"/>
                  </a:cubicBezTo>
                  <a:lnTo>
                    <a:pt x="462147" y="1382003"/>
                  </a:lnTo>
                  <a:lnTo>
                    <a:pt x="461934" y="1382110"/>
                  </a:lnTo>
                  <a:cubicBezTo>
                    <a:pt x="451003" y="1371696"/>
                    <a:pt x="438347" y="1365332"/>
                    <a:pt x="422814" y="1367067"/>
                  </a:cubicBezTo>
                  <a:cubicBezTo>
                    <a:pt x="412459" y="1368224"/>
                    <a:pt x="402104" y="1372853"/>
                    <a:pt x="402104" y="1384424"/>
                  </a:cubicBezTo>
                  <a:cubicBezTo>
                    <a:pt x="401528" y="1400045"/>
                    <a:pt x="391749" y="1398309"/>
                    <a:pt x="381969" y="1398309"/>
                  </a:cubicBezTo>
                  <a:cubicBezTo>
                    <a:pt x="383120" y="1392524"/>
                    <a:pt x="386571" y="1387317"/>
                    <a:pt x="383695" y="1380952"/>
                  </a:cubicBezTo>
                  <a:cubicBezTo>
                    <a:pt x="380818" y="1376903"/>
                    <a:pt x="379668" y="1369381"/>
                    <a:pt x="373340" y="1373431"/>
                  </a:cubicBezTo>
                  <a:cubicBezTo>
                    <a:pt x="359533" y="1382688"/>
                    <a:pt x="350904" y="1376903"/>
                    <a:pt x="343425" y="1365332"/>
                  </a:cubicBezTo>
                  <a:cubicBezTo>
                    <a:pt x="339973" y="1360125"/>
                    <a:pt x="336521" y="1354917"/>
                    <a:pt x="334220" y="1349710"/>
                  </a:cubicBezTo>
                  <a:cubicBezTo>
                    <a:pt x="333070" y="1348553"/>
                    <a:pt x="335946" y="1345661"/>
                    <a:pt x="337097" y="1343925"/>
                  </a:cubicBezTo>
                  <a:cubicBezTo>
                    <a:pt x="337672" y="1343346"/>
                    <a:pt x="339973" y="1342768"/>
                    <a:pt x="340548" y="1343346"/>
                  </a:cubicBezTo>
                  <a:cubicBezTo>
                    <a:pt x="343425" y="1345082"/>
                    <a:pt x="346301" y="1347975"/>
                    <a:pt x="349753" y="1349132"/>
                  </a:cubicBezTo>
                  <a:cubicBezTo>
                    <a:pt x="350904" y="1349710"/>
                    <a:pt x="354930" y="1348553"/>
                    <a:pt x="356081" y="1347975"/>
                  </a:cubicBezTo>
                  <a:cubicBezTo>
                    <a:pt x="356656" y="1344503"/>
                    <a:pt x="357807" y="1340453"/>
                    <a:pt x="356656" y="1337561"/>
                  </a:cubicBezTo>
                  <a:cubicBezTo>
                    <a:pt x="355506" y="1332353"/>
                    <a:pt x="350328" y="1331197"/>
                    <a:pt x="345151" y="1330039"/>
                  </a:cubicBezTo>
                  <a:cubicBezTo>
                    <a:pt x="337672" y="1327725"/>
                    <a:pt x="333070" y="1323097"/>
                    <a:pt x="329618" y="1315575"/>
                  </a:cubicBezTo>
                  <a:cubicBezTo>
                    <a:pt x="327892" y="1316733"/>
                    <a:pt x="325591" y="1317889"/>
                    <a:pt x="323290" y="1318468"/>
                  </a:cubicBezTo>
                  <a:cubicBezTo>
                    <a:pt x="312934" y="1319625"/>
                    <a:pt x="310058" y="1316733"/>
                    <a:pt x="314660" y="1309211"/>
                  </a:cubicBezTo>
                  <a:cubicBezTo>
                    <a:pt x="319838" y="1302269"/>
                    <a:pt x="316386" y="1298797"/>
                    <a:pt x="314660" y="1293590"/>
                  </a:cubicBezTo>
                  <a:cubicBezTo>
                    <a:pt x="320988" y="1292433"/>
                    <a:pt x="327317" y="1290697"/>
                    <a:pt x="328467" y="1283754"/>
                  </a:cubicBezTo>
                  <a:cubicBezTo>
                    <a:pt x="331344" y="1262348"/>
                    <a:pt x="334220" y="1240941"/>
                    <a:pt x="337097" y="1218956"/>
                  </a:cubicBezTo>
                  <a:lnTo>
                    <a:pt x="337097" y="1204492"/>
                  </a:lnTo>
                  <a:cubicBezTo>
                    <a:pt x="341699" y="1204492"/>
                    <a:pt x="346877" y="1205071"/>
                    <a:pt x="351479" y="1204492"/>
                  </a:cubicBezTo>
                  <a:cubicBezTo>
                    <a:pt x="369313" y="1201021"/>
                    <a:pt x="384845" y="1201021"/>
                    <a:pt x="392324" y="1221849"/>
                  </a:cubicBezTo>
                  <a:cubicBezTo>
                    <a:pt x="394050" y="1227635"/>
                    <a:pt x="404405" y="1226477"/>
                    <a:pt x="407281" y="1221849"/>
                  </a:cubicBezTo>
                  <a:cubicBezTo>
                    <a:pt x="416486" y="1208542"/>
                    <a:pt x="424540" y="1195814"/>
                    <a:pt x="433170" y="1182507"/>
                  </a:cubicBezTo>
                  <a:cubicBezTo>
                    <a:pt x="469413" y="1184821"/>
                    <a:pt x="505656" y="1189449"/>
                    <a:pt x="539022" y="1203913"/>
                  </a:cubicBezTo>
                  <a:cubicBezTo>
                    <a:pt x="548227" y="1207964"/>
                    <a:pt x="556856" y="1211435"/>
                    <a:pt x="570663" y="1212592"/>
                  </a:cubicBezTo>
                  <a:cubicBezTo>
                    <a:pt x="560883" y="1205649"/>
                    <a:pt x="551679" y="1201021"/>
                    <a:pt x="556856" y="1190607"/>
                  </a:cubicBezTo>
                  <a:cubicBezTo>
                    <a:pt x="561458" y="1180192"/>
                    <a:pt x="571814" y="1176143"/>
                    <a:pt x="581594" y="1180192"/>
                  </a:cubicBezTo>
                  <a:cubicBezTo>
                    <a:pt x="597701" y="1187135"/>
                    <a:pt x="611508" y="1185400"/>
                    <a:pt x="624165" y="1172671"/>
                  </a:cubicBezTo>
                  <a:close/>
                  <a:moveTo>
                    <a:pt x="808785" y="1035837"/>
                  </a:moveTo>
                  <a:lnTo>
                    <a:pt x="804872" y="1041229"/>
                  </a:lnTo>
                  <a:cubicBezTo>
                    <a:pt x="803755" y="1042094"/>
                    <a:pt x="802477" y="1042634"/>
                    <a:pt x="800938" y="1042670"/>
                  </a:cubicBezTo>
                  <a:lnTo>
                    <a:pt x="798929" y="1042091"/>
                  </a:lnTo>
                  <a:lnTo>
                    <a:pt x="811344" y="1055356"/>
                  </a:lnTo>
                  <a:cubicBezTo>
                    <a:pt x="817219" y="1060550"/>
                    <a:pt x="824327" y="1063580"/>
                    <a:pt x="835351" y="1060117"/>
                  </a:cubicBezTo>
                  <a:cubicBezTo>
                    <a:pt x="826358" y="1060117"/>
                    <a:pt x="820121" y="1057376"/>
                    <a:pt x="815841" y="1052759"/>
                  </a:cubicBezTo>
                  <a:close/>
                  <a:moveTo>
                    <a:pt x="696701" y="1032520"/>
                  </a:moveTo>
                  <a:lnTo>
                    <a:pt x="695111" y="1032939"/>
                  </a:lnTo>
                  <a:cubicBezTo>
                    <a:pt x="693311" y="1034021"/>
                    <a:pt x="691438" y="1035606"/>
                    <a:pt x="690573" y="1037048"/>
                  </a:cubicBezTo>
                  <a:cubicBezTo>
                    <a:pt x="689709" y="1038778"/>
                    <a:pt x="689997" y="1040508"/>
                    <a:pt x="690934" y="1042022"/>
                  </a:cubicBezTo>
                  <a:lnTo>
                    <a:pt x="692989" y="1043800"/>
                  </a:lnTo>
                  <a:lnTo>
                    <a:pt x="694631" y="1035488"/>
                  </a:lnTo>
                  <a:close/>
                  <a:moveTo>
                    <a:pt x="1173841" y="1030016"/>
                  </a:moveTo>
                  <a:lnTo>
                    <a:pt x="1169661" y="1030615"/>
                  </a:lnTo>
                  <a:lnTo>
                    <a:pt x="1174607" y="1030299"/>
                  </a:lnTo>
                  <a:close/>
                  <a:moveTo>
                    <a:pt x="814337" y="938012"/>
                  </a:moveTo>
                  <a:lnTo>
                    <a:pt x="807994" y="939132"/>
                  </a:lnTo>
                  <a:cubicBezTo>
                    <a:pt x="803383" y="939132"/>
                    <a:pt x="809147" y="937402"/>
                    <a:pt x="804536" y="939132"/>
                  </a:cubicBezTo>
                  <a:cubicBezTo>
                    <a:pt x="803959" y="939708"/>
                    <a:pt x="806841" y="939132"/>
                    <a:pt x="807994" y="939708"/>
                  </a:cubicBezTo>
                  <a:cubicBezTo>
                    <a:pt x="811453" y="938555"/>
                    <a:pt x="812030" y="946628"/>
                    <a:pt x="816641" y="942015"/>
                  </a:cubicBezTo>
                  <a:lnTo>
                    <a:pt x="815611" y="938922"/>
                  </a:lnTo>
                  <a:close/>
                  <a:moveTo>
                    <a:pt x="1268692" y="907402"/>
                  </a:moveTo>
                  <a:lnTo>
                    <a:pt x="1268234" y="908392"/>
                  </a:lnTo>
                  <a:lnTo>
                    <a:pt x="1269183" y="907954"/>
                  </a:lnTo>
                  <a:close/>
                  <a:moveTo>
                    <a:pt x="641491" y="904342"/>
                  </a:moveTo>
                  <a:cubicBezTo>
                    <a:pt x="642067" y="904414"/>
                    <a:pt x="642930" y="904989"/>
                    <a:pt x="641779" y="907289"/>
                  </a:cubicBezTo>
                  <a:lnTo>
                    <a:pt x="641435" y="907418"/>
                  </a:lnTo>
                  <a:lnTo>
                    <a:pt x="643819" y="907418"/>
                  </a:lnTo>
                  <a:lnTo>
                    <a:pt x="642930" y="904414"/>
                  </a:lnTo>
                  <a:cubicBezTo>
                    <a:pt x="640628" y="904701"/>
                    <a:pt x="640916" y="904270"/>
                    <a:pt x="641491" y="904342"/>
                  </a:cubicBezTo>
                  <a:close/>
                  <a:moveTo>
                    <a:pt x="1161541" y="887053"/>
                  </a:moveTo>
                  <a:cubicBezTo>
                    <a:pt x="1160389" y="887053"/>
                    <a:pt x="1159238" y="887633"/>
                    <a:pt x="1158086" y="888214"/>
                  </a:cubicBezTo>
                  <a:cubicBezTo>
                    <a:pt x="1146859" y="897352"/>
                    <a:pt x="1145995" y="912692"/>
                    <a:pt x="1139707" y="924931"/>
                  </a:cubicBezTo>
                  <a:lnTo>
                    <a:pt x="1135475" y="930225"/>
                  </a:lnTo>
                  <a:lnTo>
                    <a:pt x="1144611" y="920523"/>
                  </a:lnTo>
                  <a:cubicBezTo>
                    <a:pt x="1158236" y="909108"/>
                    <a:pt x="1166904" y="916033"/>
                    <a:pt x="1201575" y="943734"/>
                  </a:cubicBezTo>
                  <a:cubicBezTo>
                    <a:pt x="1204464" y="943157"/>
                    <a:pt x="1206775" y="942579"/>
                    <a:pt x="1208509" y="941425"/>
                  </a:cubicBezTo>
                  <a:cubicBezTo>
                    <a:pt x="1210821" y="938540"/>
                    <a:pt x="1211831" y="935222"/>
                    <a:pt x="1212915" y="931975"/>
                  </a:cubicBezTo>
                  <a:lnTo>
                    <a:pt x="1216077" y="926084"/>
                  </a:lnTo>
                  <a:lnTo>
                    <a:pt x="1209330" y="926509"/>
                  </a:lnTo>
                  <a:cubicBezTo>
                    <a:pt x="1200693" y="922447"/>
                    <a:pt x="1192633" y="918385"/>
                    <a:pt x="1183420" y="919546"/>
                  </a:cubicBezTo>
                  <a:cubicBezTo>
                    <a:pt x="1170753" y="912583"/>
                    <a:pt x="1150026" y="912583"/>
                    <a:pt x="1159238" y="888794"/>
                  </a:cubicBezTo>
                  <a:cubicBezTo>
                    <a:pt x="1162693" y="886473"/>
                    <a:pt x="1157511" y="889954"/>
                    <a:pt x="1161541" y="887053"/>
                  </a:cubicBezTo>
                  <a:close/>
                  <a:moveTo>
                    <a:pt x="1472995" y="817055"/>
                  </a:moveTo>
                  <a:cubicBezTo>
                    <a:pt x="1475026" y="817055"/>
                    <a:pt x="1476767" y="817629"/>
                    <a:pt x="1477347" y="819067"/>
                  </a:cubicBezTo>
                  <a:cubicBezTo>
                    <a:pt x="1481409" y="829413"/>
                    <a:pt x="1488373" y="829413"/>
                    <a:pt x="1496498" y="825389"/>
                  </a:cubicBezTo>
                  <a:cubicBezTo>
                    <a:pt x="1510427" y="829413"/>
                    <a:pt x="1510427" y="829413"/>
                    <a:pt x="1511587" y="847807"/>
                  </a:cubicBezTo>
                  <a:cubicBezTo>
                    <a:pt x="1509846" y="848382"/>
                    <a:pt x="1507525" y="851255"/>
                    <a:pt x="1505784" y="851255"/>
                  </a:cubicBezTo>
                  <a:cubicBezTo>
                    <a:pt x="1495918" y="849531"/>
                    <a:pt x="1487793" y="848956"/>
                    <a:pt x="1493016" y="862751"/>
                  </a:cubicBezTo>
                  <a:cubicBezTo>
                    <a:pt x="1496498" y="871373"/>
                    <a:pt x="1493597" y="873098"/>
                    <a:pt x="1484891" y="871373"/>
                  </a:cubicBezTo>
                  <a:cubicBezTo>
                    <a:pt x="1479088" y="870224"/>
                    <a:pt x="1472704" y="870224"/>
                    <a:pt x="1466901" y="869649"/>
                  </a:cubicBezTo>
                  <a:cubicBezTo>
                    <a:pt x="1459937" y="862177"/>
                    <a:pt x="1447750" y="879421"/>
                    <a:pt x="1442527" y="865051"/>
                  </a:cubicBezTo>
                  <a:cubicBezTo>
                    <a:pt x="1438464" y="854129"/>
                    <a:pt x="1446589" y="847232"/>
                    <a:pt x="1454713" y="842059"/>
                  </a:cubicBezTo>
                  <a:cubicBezTo>
                    <a:pt x="1461678" y="838035"/>
                    <a:pt x="1464579" y="832287"/>
                    <a:pt x="1466901" y="825389"/>
                  </a:cubicBezTo>
                  <a:lnTo>
                    <a:pt x="1466901" y="818492"/>
                  </a:lnTo>
                  <a:cubicBezTo>
                    <a:pt x="1468642" y="817629"/>
                    <a:pt x="1470963" y="817055"/>
                    <a:pt x="1472995" y="817055"/>
                  </a:cubicBezTo>
                  <a:close/>
                  <a:moveTo>
                    <a:pt x="1322757" y="727491"/>
                  </a:moveTo>
                  <a:lnTo>
                    <a:pt x="1334410" y="746333"/>
                  </a:lnTo>
                  <a:lnTo>
                    <a:pt x="1334776" y="747436"/>
                  </a:lnTo>
                  <a:lnTo>
                    <a:pt x="1335379" y="752130"/>
                  </a:lnTo>
                  <a:lnTo>
                    <a:pt x="1334848" y="770427"/>
                  </a:lnTo>
                  <a:cubicBezTo>
                    <a:pt x="1330242" y="787254"/>
                    <a:pt x="1314696" y="773909"/>
                    <a:pt x="1302605" y="772748"/>
                  </a:cubicBezTo>
                  <a:cubicBezTo>
                    <a:pt x="1304332" y="792476"/>
                    <a:pt x="1295696" y="813945"/>
                    <a:pt x="1319878" y="824969"/>
                  </a:cubicBezTo>
                  <a:lnTo>
                    <a:pt x="1321280" y="827894"/>
                  </a:lnTo>
                  <a:lnTo>
                    <a:pt x="1321189" y="826582"/>
                  </a:lnTo>
                  <a:lnTo>
                    <a:pt x="1321189" y="819079"/>
                  </a:lnTo>
                  <a:cubicBezTo>
                    <a:pt x="1323500" y="819079"/>
                    <a:pt x="1325812" y="819079"/>
                    <a:pt x="1328123" y="819079"/>
                  </a:cubicBezTo>
                  <a:lnTo>
                    <a:pt x="1331590" y="820233"/>
                  </a:lnTo>
                  <a:lnTo>
                    <a:pt x="1332169" y="823119"/>
                  </a:lnTo>
                  <a:lnTo>
                    <a:pt x="1332746" y="820233"/>
                  </a:lnTo>
                  <a:lnTo>
                    <a:pt x="1335635" y="819079"/>
                  </a:lnTo>
                  <a:cubicBezTo>
                    <a:pt x="1348348" y="816193"/>
                    <a:pt x="1354705" y="823119"/>
                    <a:pt x="1358171" y="834084"/>
                  </a:cubicBezTo>
                  <a:lnTo>
                    <a:pt x="1366650" y="842616"/>
                  </a:lnTo>
                  <a:lnTo>
                    <a:pt x="1359211" y="827541"/>
                  </a:lnTo>
                  <a:cubicBezTo>
                    <a:pt x="1354597" y="815435"/>
                    <a:pt x="1354597" y="802754"/>
                    <a:pt x="1359788" y="790649"/>
                  </a:cubicBezTo>
                  <a:lnTo>
                    <a:pt x="1361113" y="789427"/>
                  </a:lnTo>
                  <a:lnTo>
                    <a:pt x="1351492" y="791560"/>
                  </a:lnTo>
                  <a:cubicBezTo>
                    <a:pt x="1342693" y="790881"/>
                    <a:pt x="1341182" y="781307"/>
                    <a:pt x="1337727" y="770427"/>
                  </a:cubicBezTo>
                  <a:lnTo>
                    <a:pt x="1335379" y="752130"/>
                  </a:lnTo>
                  <a:lnTo>
                    <a:pt x="1335496" y="748089"/>
                  </a:lnTo>
                  <a:lnTo>
                    <a:pt x="1334410" y="746333"/>
                  </a:lnTo>
                  <a:lnTo>
                    <a:pt x="1331169" y="736565"/>
                  </a:lnTo>
                  <a:cubicBezTo>
                    <a:pt x="1329306" y="733184"/>
                    <a:pt x="1326643" y="730102"/>
                    <a:pt x="1322757" y="727491"/>
                  </a:cubicBezTo>
                  <a:close/>
                  <a:moveTo>
                    <a:pt x="1372345" y="721616"/>
                  </a:moveTo>
                  <a:cubicBezTo>
                    <a:pt x="1371985" y="722414"/>
                    <a:pt x="1371985" y="724009"/>
                    <a:pt x="1371697" y="725169"/>
                  </a:cubicBezTo>
                  <a:cubicBezTo>
                    <a:pt x="1356583" y="740836"/>
                    <a:pt x="1365760" y="757155"/>
                    <a:pt x="1369592" y="773147"/>
                  </a:cubicBezTo>
                  <a:lnTo>
                    <a:pt x="1370198" y="783205"/>
                  </a:lnTo>
                  <a:lnTo>
                    <a:pt x="1374857" y="782363"/>
                  </a:lnTo>
                  <a:cubicBezTo>
                    <a:pt x="1377380" y="782147"/>
                    <a:pt x="1379110" y="781714"/>
                    <a:pt x="1377668" y="779697"/>
                  </a:cubicBezTo>
                  <a:cubicBezTo>
                    <a:pt x="1366132" y="760963"/>
                    <a:pt x="1367430" y="751164"/>
                    <a:pt x="1374640" y="745472"/>
                  </a:cubicBezTo>
                  <a:lnTo>
                    <a:pt x="1388540" y="739613"/>
                  </a:lnTo>
                  <a:lnTo>
                    <a:pt x="1382079" y="733384"/>
                  </a:lnTo>
                  <a:cubicBezTo>
                    <a:pt x="1379578" y="730210"/>
                    <a:pt x="1377311" y="726620"/>
                    <a:pt x="1375152" y="722849"/>
                  </a:cubicBezTo>
                  <a:cubicBezTo>
                    <a:pt x="1373425" y="720818"/>
                    <a:pt x="1372705" y="720818"/>
                    <a:pt x="1372345" y="721616"/>
                  </a:cubicBezTo>
                  <a:close/>
                  <a:moveTo>
                    <a:pt x="1438405" y="677939"/>
                  </a:moveTo>
                  <a:lnTo>
                    <a:pt x="1437452" y="678226"/>
                  </a:lnTo>
                  <a:lnTo>
                    <a:pt x="1437208" y="679635"/>
                  </a:lnTo>
                  <a:close/>
                  <a:moveTo>
                    <a:pt x="1378535" y="476766"/>
                  </a:moveTo>
                  <a:cubicBezTo>
                    <a:pt x="1383126" y="477924"/>
                    <a:pt x="1388865" y="480820"/>
                    <a:pt x="1392882" y="479661"/>
                  </a:cubicBezTo>
                  <a:cubicBezTo>
                    <a:pt x="1402064" y="477345"/>
                    <a:pt x="1406655" y="480240"/>
                    <a:pt x="1408376" y="488927"/>
                  </a:cubicBezTo>
                  <a:cubicBezTo>
                    <a:pt x="1410098" y="495878"/>
                    <a:pt x="1415837" y="495298"/>
                    <a:pt x="1419854" y="492403"/>
                  </a:cubicBezTo>
                  <a:cubicBezTo>
                    <a:pt x="1428462" y="487190"/>
                    <a:pt x="1436496" y="481978"/>
                    <a:pt x="1445105" y="476766"/>
                  </a:cubicBezTo>
                  <a:cubicBezTo>
                    <a:pt x="1443383" y="484294"/>
                    <a:pt x="1452565" y="492982"/>
                    <a:pt x="1443383" y="499931"/>
                  </a:cubicBezTo>
                  <a:cubicBezTo>
                    <a:pt x="1433627" y="506882"/>
                    <a:pt x="1452565" y="516148"/>
                    <a:pt x="1442235" y="520202"/>
                  </a:cubicBezTo>
                  <a:cubicBezTo>
                    <a:pt x="1432479" y="524256"/>
                    <a:pt x="1435349" y="531206"/>
                    <a:pt x="1433053" y="537576"/>
                  </a:cubicBezTo>
                  <a:cubicBezTo>
                    <a:pt x="1431331" y="544526"/>
                    <a:pt x="1433627" y="549159"/>
                    <a:pt x="1441661" y="548580"/>
                  </a:cubicBezTo>
                  <a:cubicBezTo>
                    <a:pt x="1449409" y="547712"/>
                    <a:pt x="1451561" y="550318"/>
                    <a:pt x="1452063" y="554010"/>
                  </a:cubicBezTo>
                  <a:lnTo>
                    <a:pt x="1452514" y="564739"/>
                  </a:lnTo>
                  <a:lnTo>
                    <a:pt x="1459506" y="567013"/>
                  </a:lnTo>
                  <a:cubicBezTo>
                    <a:pt x="1461891" y="567440"/>
                    <a:pt x="1464275" y="566728"/>
                    <a:pt x="1466520" y="562452"/>
                  </a:cubicBezTo>
                  <a:cubicBezTo>
                    <a:pt x="1468764" y="557890"/>
                    <a:pt x="1470167" y="555753"/>
                    <a:pt x="1472131" y="556109"/>
                  </a:cubicBezTo>
                  <a:cubicBezTo>
                    <a:pt x="1473113" y="556287"/>
                    <a:pt x="1474235" y="557089"/>
                    <a:pt x="1475673" y="558523"/>
                  </a:cubicBezTo>
                  <a:lnTo>
                    <a:pt x="1480593" y="564143"/>
                  </a:lnTo>
                  <a:lnTo>
                    <a:pt x="1481489" y="563536"/>
                  </a:lnTo>
                  <a:cubicBezTo>
                    <a:pt x="1493025" y="564113"/>
                    <a:pt x="1490141" y="585440"/>
                    <a:pt x="1505138" y="580253"/>
                  </a:cubicBezTo>
                  <a:cubicBezTo>
                    <a:pt x="1511482" y="584288"/>
                    <a:pt x="1513789" y="590052"/>
                    <a:pt x="1511482" y="595816"/>
                  </a:cubicBezTo>
                  <a:cubicBezTo>
                    <a:pt x="1508598" y="603886"/>
                    <a:pt x="1509175" y="610227"/>
                    <a:pt x="1512636" y="617144"/>
                  </a:cubicBezTo>
                  <a:cubicBezTo>
                    <a:pt x="1509175" y="619450"/>
                    <a:pt x="1506291" y="622332"/>
                    <a:pt x="1508021" y="625790"/>
                  </a:cubicBezTo>
                  <a:cubicBezTo>
                    <a:pt x="1509752" y="630402"/>
                    <a:pt x="1514366" y="633284"/>
                    <a:pt x="1515520" y="637896"/>
                  </a:cubicBezTo>
                  <a:cubicBezTo>
                    <a:pt x="1516673" y="641931"/>
                    <a:pt x="1516097" y="647695"/>
                    <a:pt x="1513789" y="651730"/>
                  </a:cubicBezTo>
                  <a:cubicBezTo>
                    <a:pt x="1513212" y="654036"/>
                    <a:pt x="1507445" y="654036"/>
                    <a:pt x="1503984" y="654612"/>
                  </a:cubicBezTo>
                  <a:cubicBezTo>
                    <a:pt x="1499370" y="655188"/>
                    <a:pt x="1493601" y="655188"/>
                    <a:pt x="1493601" y="661529"/>
                  </a:cubicBezTo>
                  <a:cubicBezTo>
                    <a:pt x="1493601" y="665564"/>
                    <a:pt x="1499370" y="664411"/>
                    <a:pt x="1502253" y="665564"/>
                  </a:cubicBezTo>
                  <a:cubicBezTo>
                    <a:pt x="1507445" y="667870"/>
                    <a:pt x="1510329" y="671328"/>
                    <a:pt x="1508021" y="676516"/>
                  </a:cubicBezTo>
                  <a:cubicBezTo>
                    <a:pt x="1506291" y="681128"/>
                    <a:pt x="1503407" y="689198"/>
                    <a:pt x="1499370" y="685739"/>
                  </a:cubicBezTo>
                  <a:cubicBezTo>
                    <a:pt x="1484373" y="674211"/>
                    <a:pt x="1475145" y="688621"/>
                    <a:pt x="1468800" y="694386"/>
                  </a:cubicBezTo>
                  <a:cubicBezTo>
                    <a:pt x="1460148" y="701879"/>
                    <a:pt x="1453804" y="712831"/>
                    <a:pt x="1445729" y="721478"/>
                  </a:cubicBezTo>
                  <a:cubicBezTo>
                    <a:pt x="1441691" y="726089"/>
                    <a:pt x="1444575" y="730700"/>
                    <a:pt x="1445152" y="735312"/>
                  </a:cubicBezTo>
                  <a:cubicBezTo>
                    <a:pt x="1445729" y="740500"/>
                    <a:pt x="1445729" y="743958"/>
                    <a:pt x="1438807" y="746264"/>
                  </a:cubicBezTo>
                  <a:cubicBezTo>
                    <a:pt x="1424964" y="750299"/>
                    <a:pt x="1424964" y="751452"/>
                    <a:pt x="1430155" y="760098"/>
                  </a:cubicBezTo>
                  <a:cubicBezTo>
                    <a:pt x="1434770" y="766439"/>
                    <a:pt x="1438807" y="772203"/>
                    <a:pt x="1438807" y="779697"/>
                  </a:cubicBezTo>
                  <a:cubicBezTo>
                    <a:pt x="1425830" y="789640"/>
                    <a:pt x="1428101" y="803474"/>
                    <a:pt x="1427614" y="816579"/>
                  </a:cubicBezTo>
                  <a:lnTo>
                    <a:pt x="1426325" y="824473"/>
                  </a:lnTo>
                  <a:lnTo>
                    <a:pt x="1433757" y="822563"/>
                  </a:lnTo>
                  <a:cubicBezTo>
                    <a:pt x="1442397" y="823271"/>
                    <a:pt x="1443480" y="833614"/>
                    <a:pt x="1442613" y="842325"/>
                  </a:cubicBezTo>
                  <a:cubicBezTo>
                    <a:pt x="1441458" y="859165"/>
                    <a:pt x="1440880" y="876005"/>
                    <a:pt x="1438569" y="892844"/>
                  </a:cubicBezTo>
                  <a:cubicBezTo>
                    <a:pt x="1451280" y="892264"/>
                    <a:pt x="1451280" y="880069"/>
                    <a:pt x="1459369" y="877747"/>
                  </a:cubicBezTo>
                  <a:cubicBezTo>
                    <a:pt x="1464570" y="878327"/>
                    <a:pt x="1470926" y="878908"/>
                    <a:pt x="1469192" y="885295"/>
                  </a:cubicBezTo>
                  <a:cubicBezTo>
                    <a:pt x="1467459" y="893425"/>
                    <a:pt x="1462836" y="900974"/>
                    <a:pt x="1459947" y="909103"/>
                  </a:cubicBezTo>
                  <a:cubicBezTo>
                    <a:pt x="1452436" y="928266"/>
                    <a:pt x="1452436" y="928847"/>
                    <a:pt x="1433947" y="921298"/>
                  </a:cubicBezTo>
                  <a:cubicBezTo>
                    <a:pt x="1414879" y="913168"/>
                    <a:pt x="1414879" y="913168"/>
                    <a:pt x="1402167" y="899813"/>
                  </a:cubicBezTo>
                  <a:cubicBezTo>
                    <a:pt x="1397545" y="909103"/>
                    <a:pt x="1403901" y="922459"/>
                    <a:pt x="1394656" y="930589"/>
                  </a:cubicBezTo>
                  <a:cubicBezTo>
                    <a:pt x="1392344" y="932331"/>
                    <a:pt x="1390611" y="934073"/>
                    <a:pt x="1388300" y="934654"/>
                  </a:cubicBezTo>
                  <a:cubicBezTo>
                    <a:pt x="1386567" y="934654"/>
                    <a:pt x="1384255" y="932912"/>
                    <a:pt x="1383100" y="931170"/>
                  </a:cubicBezTo>
                  <a:cubicBezTo>
                    <a:pt x="1381944" y="927685"/>
                    <a:pt x="1385989" y="920717"/>
                    <a:pt x="1378477" y="920717"/>
                  </a:cubicBezTo>
                  <a:cubicBezTo>
                    <a:pt x="1376166" y="921298"/>
                    <a:pt x="1372121" y="925943"/>
                    <a:pt x="1372121" y="928847"/>
                  </a:cubicBezTo>
                  <a:cubicBezTo>
                    <a:pt x="1370966" y="937557"/>
                    <a:pt x="1364610" y="945687"/>
                    <a:pt x="1370966" y="956720"/>
                  </a:cubicBezTo>
                  <a:cubicBezTo>
                    <a:pt x="1376166" y="967172"/>
                    <a:pt x="1379055" y="978786"/>
                    <a:pt x="1392923" y="982270"/>
                  </a:cubicBezTo>
                  <a:cubicBezTo>
                    <a:pt x="1388877" y="986916"/>
                    <a:pt x="1383100" y="989239"/>
                    <a:pt x="1376744" y="989239"/>
                  </a:cubicBezTo>
                  <a:cubicBezTo>
                    <a:pt x="1364610" y="989239"/>
                    <a:pt x="1352476" y="989239"/>
                    <a:pt x="1340920" y="989239"/>
                  </a:cubicBezTo>
                  <a:cubicBezTo>
                    <a:pt x="1339765" y="996787"/>
                    <a:pt x="1339187" y="1003175"/>
                    <a:pt x="1338031" y="1008982"/>
                  </a:cubicBezTo>
                  <a:cubicBezTo>
                    <a:pt x="1336875" y="1012466"/>
                    <a:pt x="1333409" y="1015950"/>
                    <a:pt x="1329364" y="1013627"/>
                  </a:cubicBezTo>
                  <a:cubicBezTo>
                    <a:pt x="1323008" y="1010143"/>
                    <a:pt x="1317808" y="1008982"/>
                    <a:pt x="1319541" y="1018853"/>
                  </a:cubicBezTo>
                  <a:cubicBezTo>
                    <a:pt x="1321275" y="1026403"/>
                    <a:pt x="1323586" y="1032790"/>
                    <a:pt x="1312608" y="1034532"/>
                  </a:cubicBezTo>
                  <a:cubicBezTo>
                    <a:pt x="1304519" y="1036274"/>
                    <a:pt x="1298741" y="1040920"/>
                    <a:pt x="1301630" y="1050211"/>
                  </a:cubicBezTo>
                  <a:cubicBezTo>
                    <a:pt x="1303941" y="1058921"/>
                    <a:pt x="1298741" y="1064728"/>
                    <a:pt x="1296430" y="1071115"/>
                  </a:cubicBezTo>
                  <a:cubicBezTo>
                    <a:pt x="1292385" y="1072857"/>
                    <a:pt x="1286607" y="1076342"/>
                    <a:pt x="1283140" y="1072277"/>
                  </a:cubicBezTo>
                  <a:cubicBezTo>
                    <a:pt x="1274473" y="1062986"/>
                    <a:pt x="1266962" y="1061825"/>
                    <a:pt x="1258873" y="1072277"/>
                  </a:cubicBezTo>
                  <a:cubicBezTo>
                    <a:pt x="1254250" y="1077503"/>
                    <a:pt x="1249050" y="1078665"/>
                    <a:pt x="1242694" y="1078665"/>
                  </a:cubicBezTo>
                  <a:cubicBezTo>
                    <a:pt x="1233449" y="1078084"/>
                    <a:pt x="1229405" y="1074599"/>
                    <a:pt x="1227671" y="1062405"/>
                  </a:cubicBezTo>
                  <a:cubicBezTo>
                    <a:pt x="1225938" y="1054856"/>
                    <a:pt x="1219582" y="1051372"/>
                    <a:pt x="1216693" y="1056598"/>
                  </a:cubicBezTo>
                  <a:cubicBezTo>
                    <a:pt x="1211493" y="1066470"/>
                    <a:pt x="1203981" y="1072277"/>
                    <a:pt x="1193003" y="1075761"/>
                  </a:cubicBezTo>
                  <a:cubicBezTo>
                    <a:pt x="1180291" y="1079245"/>
                    <a:pt x="1171624" y="1086213"/>
                    <a:pt x="1176247" y="1102473"/>
                  </a:cubicBezTo>
                  <a:cubicBezTo>
                    <a:pt x="1176824" y="1105957"/>
                    <a:pt x="1172202" y="1111763"/>
                    <a:pt x="1170469" y="1115829"/>
                  </a:cubicBezTo>
                  <a:cubicBezTo>
                    <a:pt x="1168735" y="1118732"/>
                    <a:pt x="1166424" y="1119313"/>
                    <a:pt x="1162957" y="1118732"/>
                  </a:cubicBezTo>
                  <a:cubicBezTo>
                    <a:pt x="1159490" y="1116409"/>
                    <a:pt x="1154868" y="1115829"/>
                    <a:pt x="1151401" y="1112925"/>
                  </a:cubicBezTo>
                  <a:cubicBezTo>
                    <a:pt x="1147934" y="1110021"/>
                    <a:pt x="1146201" y="1105957"/>
                    <a:pt x="1145045" y="1101311"/>
                  </a:cubicBezTo>
                  <a:lnTo>
                    <a:pt x="1143703" y="1090522"/>
                  </a:lnTo>
                  <a:lnTo>
                    <a:pt x="1136941" y="1090069"/>
                  </a:lnTo>
                  <a:cubicBezTo>
                    <a:pt x="1132759" y="1089352"/>
                    <a:pt x="1128721" y="1088061"/>
                    <a:pt x="1124971" y="1085767"/>
                  </a:cubicBezTo>
                  <a:cubicBezTo>
                    <a:pt x="1120357" y="1082899"/>
                    <a:pt x="1117473" y="1081178"/>
                    <a:pt x="1116896" y="1074867"/>
                  </a:cubicBezTo>
                  <a:cubicBezTo>
                    <a:pt x="1115742" y="1061674"/>
                    <a:pt x="1111128" y="1055938"/>
                    <a:pt x="1099014" y="1050201"/>
                  </a:cubicBezTo>
                  <a:cubicBezTo>
                    <a:pt x="1089784" y="1046759"/>
                    <a:pt x="1081132" y="1042744"/>
                    <a:pt x="1076517" y="1033565"/>
                  </a:cubicBezTo>
                  <a:cubicBezTo>
                    <a:pt x="1073056" y="1027255"/>
                    <a:pt x="1067287" y="1024961"/>
                    <a:pt x="1060942" y="1024961"/>
                  </a:cubicBezTo>
                  <a:cubicBezTo>
                    <a:pt x="1060365" y="1023240"/>
                    <a:pt x="1059789" y="1021519"/>
                    <a:pt x="1059789" y="1020372"/>
                  </a:cubicBezTo>
                  <a:cubicBezTo>
                    <a:pt x="1067864" y="1004884"/>
                    <a:pt x="1078247" y="991116"/>
                    <a:pt x="1091515" y="980217"/>
                  </a:cubicBezTo>
                  <a:cubicBezTo>
                    <a:pt x="1093822" y="977348"/>
                    <a:pt x="1096130" y="975628"/>
                    <a:pt x="1099014" y="973907"/>
                  </a:cubicBezTo>
                  <a:lnTo>
                    <a:pt x="1107198" y="970109"/>
                  </a:lnTo>
                  <a:lnTo>
                    <a:pt x="1106077" y="969222"/>
                  </a:lnTo>
                  <a:lnTo>
                    <a:pt x="1102087" y="969806"/>
                  </a:lnTo>
                  <a:cubicBezTo>
                    <a:pt x="1091949" y="969289"/>
                    <a:pt x="1082625" y="963634"/>
                    <a:pt x="1072649" y="961894"/>
                  </a:cubicBezTo>
                  <a:cubicBezTo>
                    <a:pt x="1077854" y="964794"/>
                    <a:pt x="1089997" y="964794"/>
                    <a:pt x="1080745" y="975235"/>
                  </a:cubicBezTo>
                  <a:cubicBezTo>
                    <a:pt x="1074384" y="983355"/>
                    <a:pt x="1062819" y="983935"/>
                    <a:pt x="1053567" y="982775"/>
                  </a:cubicBezTo>
                  <a:cubicBezTo>
                    <a:pt x="1033038" y="980455"/>
                    <a:pt x="1012510" y="980890"/>
                    <a:pt x="991981" y="982630"/>
                  </a:cubicBezTo>
                  <a:lnTo>
                    <a:pt x="937508" y="989428"/>
                  </a:lnTo>
                  <a:lnTo>
                    <a:pt x="938654" y="990590"/>
                  </a:lnTo>
                  <a:cubicBezTo>
                    <a:pt x="944133" y="1001158"/>
                    <a:pt x="938854" y="1013918"/>
                    <a:pt x="937735" y="1026585"/>
                  </a:cubicBezTo>
                  <a:lnTo>
                    <a:pt x="938867" y="1034825"/>
                  </a:lnTo>
                  <a:lnTo>
                    <a:pt x="938286" y="1037389"/>
                  </a:lnTo>
                  <a:cubicBezTo>
                    <a:pt x="938286" y="1038555"/>
                    <a:pt x="938431" y="1039430"/>
                    <a:pt x="938792" y="1039867"/>
                  </a:cubicBezTo>
                  <a:lnTo>
                    <a:pt x="939552" y="1039806"/>
                  </a:lnTo>
                  <a:lnTo>
                    <a:pt x="940021" y="1043219"/>
                  </a:lnTo>
                  <a:cubicBezTo>
                    <a:pt x="940021" y="1044968"/>
                    <a:pt x="945225" y="1037389"/>
                    <a:pt x="940599" y="1039721"/>
                  </a:cubicBezTo>
                  <a:lnTo>
                    <a:pt x="939552" y="1039806"/>
                  </a:lnTo>
                  <a:lnTo>
                    <a:pt x="938867" y="1034825"/>
                  </a:lnTo>
                  <a:lnTo>
                    <a:pt x="941999" y="1021010"/>
                  </a:lnTo>
                  <a:cubicBezTo>
                    <a:pt x="948043" y="1007181"/>
                    <a:pt x="960835" y="1001387"/>
                    <a:pt x="978181" y="1007072"/>
                  </a:cubicBezTo>
                  <a:cubicBezTo>
                    <a:pt x="990901" y="1011153"/>
                    <a:pt x="1003621" y="1015818"/>
                    <a:pt x="1015762" y="1020482"/>
                  </a:cubicBezTo>
                  <a:lnTo>
                    <a:pt x="1016011" y="1020792"/>
                  </a:lnTo>
                  <a:lnTo>
                    <a:pt x="1017820" y="1004998"/>
                  </a:lnTo>
                  <a:cubicBezTo>
                    <a:pt x="1021016" y="999697"/>
                    <a:pt x="1026271" y="996311"/>
                    <a:pt x="1032520" y="996016"/>
                  </a:cubicBezTo>
                  <a:cubicBezTo>
                    <a:pt x="1048426" y="994839"/>
                    <a:pt x="1053539" y="1012507"/>
                    <a:pt x="1059221" y="1025464"/>
                  </a:cubicBezTo>
                  <a:lnTo>
                    <a:pt x="1059221" y="1026053"/>
                  </a:lnTo>
                  <a:cubicBezTo>
                    <a:pt x="1059221" y="1036065"/>
                    <a:pt x="1052971" y="1040777"/>
                    <a:pt x="1045018" y="1044310"/>
                  </a:cubicBezTo>
                  <a:cubicBezTo>
                    <a:pt x="1037064" y="1047844"/>
                    <a:pt x="1034792" y="1046666"/>
                    <a:pt x="1034792" y="1036654"/>
                  </a:cubicBezTo>
                  <a:cubicBezTo>
                    <a:pt x="1034792" y="1031942"/>
                    <a:pt x="1034508" y="1029587"/>
                    <a:pt x="1032875" y="1029145"/>
                  </a:cubicBezTo>
                  <a:lnTo>
                    <a:pt x="1025172" y="1032203"/>
                  </a:lnTo>
                  <a:lnTo>
                    <a:pt x="1025592" y="1032725"/>
                  </a:lnTo>
                  <a:cubicBezTo>
                    <a:pt x="1026170" y="1042637"/>
                    <a:pt x="1023857" y="1051965"/>
                    <a:pt x="1019231" y="1060710"/>
                  </a:cubicBezTo>
                  <a:cubicBezTo>
                    <a:pt x="1015762" y="1066540"/>
                    <a:pt x="1011137" y="1070039"/>
                    <a:pt x="1005355" y="1072371"/>
                  </a:cubicBezTo>
                  <a:cubicBezTo>
                    <a:pt x="985119" y="1081699"/>
                    <a:pt x="985119" y="1081699"/>
                    <a:pt x="973555" y="1100356"/>
                  </a:cubicBezTo>
                  <a:cubicBezTo>
                    <a:pt x="964304" y="1099773"/>
                    <a:pt x="953897" y="1100939"/>
                    <a:pt x="944646" y="1098607"/>
                  </a:cubicBezTo>
                  <a:cubicBezTo>
                    <a:pt x="928457" y="1095109"/>
                    <a:pt x="928457" y="1093943"/>
                    <a:pt x="922675" y="1099190"/>
                  </a:cubicBezTo>
                  <a:cubicBezTo>
                    <a:pt x="918628" y="1102688"/>
                    <a:pt x="915159" y="1105603"/>
                    <a:pt x="911112" y="1109101"/>
                  </a:cubicBezTo>
                  <a:cubicBezTo>
                    <a:pt x="907064" y="1102105"/>
                    <a:pt x="904174" y="1096275"/>
                    <a:pt x="900705" y="1090445"/>
                  </a:cubicBezTo>
                  <a:cubicBezTo>
                    <a:pt x="894345" y="1078201"/>
                    <a:pt x="894345" y="1078201"/>
                    <a:pt x="905908" y="1068873"/>
                  </a:cubicBezTo>
                  <a:cubicBezTo>
                    <a:pt x="909955" y="1066540"/>
                    <a:pt x="913425" y="1063042"/>
                    <a:pt x="915737" y="1058961"/>
                  </a:cubicBezTo>
                  <a:cubicBezTo>
                    <a:pt x="919784" y="1050799"/>
                    <a:pt x="913425" y="1048467"/>
                    <a:pt x="907064" y="1047884"/>
                  </a:cubicBezTo>
                  <a:lnTo>
                    <a:pt x="906585" y="1047541"/>
                  </a:lnTo>
                  <a:lnTo>
                    <a:pt x="901499" y="1052037"/>
                  </a:lnTo>
                  <a:cubicBezTo>
                    <a:pt x="877129" y="1064734"/>
                    <a:pt x="877129" y="1064734"/>
                    <a:pt x="886413" y="1091280"/>
                  </a:cubicBezTo>
                  <a:cubicBezTo>
                    <a:pt x="888734" y="1098206"/>
                    <a:pt x="885833" y="1103399"/>
                    <a:pt x="881771" y="1108016"/>
                  </a:cubicBezTo>
                  <a:cubicBezTo>
                    <a:pt x="880611" y="1109747"/>
                    <a:pt x="877709" y="1110325"/>
                    <a:pt x="875388" y="1110325"/>
                  </a:cubicBezTo>
                  <a:cubicBezTo>
                    <a:pt x="874228" y="1110325"/>
                    <a:pt x="873067" y="1108593"/>
                    <a:pt x="873067" y="1108016"/>
                  </a:cubicBezTo>
                  <a:cubicBezTo>
                    <a:pt x="873067" y="1098206"/>
                    <a:pt x="873067" y="1088395"/>
                    <a:pt x="869006" y="1079738"/>
                  </a:cubicBezTo>
                  <a:cubicBezTo>
                    <a:pt x="867845" y="1077430"/>
                    <a:pt x="866685" y="1075121"/>
                    <a:pt x="864364" y="1075121"/>
                  </a:cubicBezTo>
                  <a:cubicBezTo>
                    <a:pt x="860882" y="1074544"/>
                    <a:pt x="857401" y="1078584"/>
                    <a:pt x="858561" y="1082046"/>
                  </a:cubicBezTo>
                  <a:cubicBezTo>
                    <a:pt x="861463" y="1093012"/>
                    <a:pt x="859141" y="1098206"/>
                    <a:pt x="846957" y="1099360"/>
                  </a:cubicBezTo>
                  <a:cubicBezTo>
                    <a:pt x="845796" y="1091857"/>
                    <a:pt x="844636" y="1083778"/>
                    <a:pt x="834191" y="1088395"/>
                  </a:cubicBezTo>
                  <a:cubicBezTo>
                    <a:pt x="826648" y="1091280"/>
                    <a:pt x="819685" y="1095320"/>
                    <a:pt x="811562" y="1099360"/>
                  </a:cubicBezTo>
                  <a:cubicBezTo>
                    <a:pt x="814463" y="1105131"/>
                    <a:pt x="816784" y="1110902"/>
                    <a:pt x="819685" y="1117250"/>
                  </a:cubicBezTo>
                  <a:cubicBezTo>
                    <a:pt x="809821" y="1121867"/>
                    <a:pt x="803438" y="1112056"/>
                    <a:pt x="794735" y="1113787"/>
                  </a:cubicBezTo>
                  <a:cubicBezTo>
                    <a:pt x="795605" y="1108017"/>
                    <a:pt x="792994" y="1104409"/>
                    <a:pt x="789658" y="1101307"/>
                  </a:cubicBezTo>
                  <a:lnTo>
                    <a:pt x="780708" y="1092338"/>
                  </a:lnTo>
                  <a:lnTo>
                    <a:pt x="780163" y="1092860"/>
                  </a:lnTo>
                  <a:cubicBezTo>
                    <a:pt x="775589" y="1089435"/>
                    <a:pt x="771014" y="1084868"/>
                    <a:pt x="765867" y="1082014"/>
                  </a:cubicBezTo>
                  <a:cubicBezTo>
                    <a:pt x="757862" y="1078588"/>
                    <a:pt x="753287" y="1077446"/>
                    <a:pt x="745282" y="1086580"/>
                  </a:cubicBezTo>
                  <a:cubicBezTo>
                    <a:pt x="736705" y="1097998"/>
                    <a:pt x="718406" y="1106561"/>
                    <a:pt x="704111" y="1095714"/>
                  </a:cubicBezTo>
                  <a:cubicBezTo>
                    <a:pt x="694961" y="1089435"/>
                    <a:pt x="692102" y="1095714"/>
                    <a:pt x="685812" y="1097998"/>
                  </a:cubicBezTo>
                  <a:cubicBezTo>
                    <a:pt x="682381" y="1098568"/>
                    <a:pt x="679522" y="1095714"/>
                    <a:pt x="677807" y="1092860"/>
                  </a:cubicBezTo>
                  <a:cubicBezTo>
                    <a:pt x="662367" y="1092289"/>
                    <a:pt x="654362" y="1082584"/>
                    <a:pt x="648072" y="1070596"/>
                  </a:cubicBezTo>
                  <a:cubicBezTo>
                    <a:pt x="653218" y="1062604"/>
                    <a:pt x="658365" y="1070025"/>
                    <a:pt x="662939" y="1070596"/>
                  </a:cubicBezTo>
                  <a:lnTo>
                    <a:pt x="663065" y="1070347"/>
                  </a:lnTo>
                  <a:lnTo>
                    <a:pt x="662917" y="1070495"/>
                  </a:lnTo>
                  <a:cubicBezTo>
                    <a:pt x="663493" y="1061845"/>
                    <a:pt x="664070" y="1052042"/>
                    <a:pt x="665798" y="1042815"/>
                  </a:cubicBezTo>
                  <a:cubicBezTo>
                    <a:pt x="666951" y="1037048"/>
                    <a:pt x="664646" y="1031858"/>
                    <a:pt x="662341" y="1026668"/>
                  </a:cubicBezTo>
                  <a:cubicBezTo>
                    <a:pt x="660036" y="1019171"/>
                    <a:pt x="658308" y="1025514"/>
                    <a:pt x="655427" y="1026668"/>
                  </a:cubicBezTo>
                  <a:cubicBezTo>
                    <a:pt x="654851" y="1027821"/>
                    <a:pt x="654851" y="1028975"/>
                    <a:pt x="654275" y="1029551"/>
                  </a:cubicBezTo>
                  <a:cubicBezTo>
                    <a:pt x="651970" y="1033011"/>
                    <a:pt x="649089" y="1038201"/>
                    <a:pt x="643903" y="1035318"/>
                  </a:cubicBezTo>
                  <a:cubicBezTo>
                    <a:pt x="642751" y="1034741"/>
                    <a:pt x="642175" y="1033299"/>
                    <a:pt x="641743" y="1031569"/>
                  </a:cubicBezTo>
                  <a:lnTo>
                    <a:pt x="641477" y="1030443"/>
                  </a:lnTo>
                  <a:lnTo>
                    <a:pt x="639666" y="1031391"/>
                  </a:lnTo>
                  <a:cubicBezTo>
                    <a:pt x="628137" y="1032545"/>
                    <a:pt x="616031" y="1031391"/>
                    <a:pt x="604501" y="1029661"/>
                  </a:cubicBezTo>
                  <a:cubicBezTo>
                    <a:pt x="599314" y="1028508"/>
                    <a:pt x="594702" y="1025625"/>
                    <a:pt x="595855" y="1020436"/>
                  </a:cubicBezTo>
                  <a:cubicBezTo>
                    <a:pt x="597584" y="1012940"/>
                    <a:pt x="602196" y="1007750"/>
                    <a:pt x="610843" y="1011210"/>
                  </a:cubicBezTo>
                  <a:cubicBezTo>
                    <a:pt x="619490" y="1002561"/>
                    <a:pt x="637937" y="975459"/>
                    <a:pt x="637937" y="968540"/>
                  </a:cubicBezTo>
                  <a:cubicBezTo>
                    <a:pt x="638513" y="962774"/>
                    <a:pt x="635054" y="957584"/>
                    <a:pt x="633325" y="951818"/>
                  </a:cubicBezTo>
                  <a:cubicBezTo>
                    <a:pt x="633325" y="948358"/>
                    <a:pt x="635054" y="945475"/>
                    <a:pt x="636207" y="942592"/>
                  </a:cubicBezTo>
                  <a:cubicBezTo>
                    <a:pt x="637360" y="941438"/>
                    <a:pt x="637937" y="939132"/>
                    <a:pt x="638513" y="937402"/>
                  </a:cubicBezTo>
                  <a:cubicBezTo>
                    <a:pt x="638513" y="937402"/>
                    <a:pt x="638513" y="935096"/>
                    <a:pt x="637937" y="935096"/>
                  </a:cubicBezTo>
                  <a:cubicBezTo>
                    <a:pt x="636207" y="933943"/>
                    <a:pt x="634478" y="933366"/>
                    <a:pt x="632748" y="932789"/>
                  </a:cubicBezTo>
                  <a:cubicBezTo>
                    <a:pt x="630443" y="931636"/>
                    <a:pt x="629290" y="929906"/>
                    <a:pt x="628713" y="927600"/>
                  </a:cubicBezTo>
                  <a:cubicBezTo>
                    <a:pt x="628713" y="925870"/>
                    <a:pt x="627560" y="923563"/>
                    <a:pt x="625831" y="922410"/>
                  </a:cubicBezTo>
                  <a:cubicBezTo>
                    <a:pt x="622949" y="920680"/>
                    <a:pt x="622372" y="919527"/>
                    <a:pt x="622949" y="917797"/>
                  </a:cubicBezTo>
                  <a:cubicBezTo>
                    <a:pt x="624102" y="915491"/>
                    <a:pt x="625255" y="914914"/>
                    <a:pt x="625831" y="914914"/>
                  </a:cubicBezTo>
                  <a:cubicBezTo>
                    <a:pt x="628713" y="914914"/>
                    <a:pt x="631595" y="914625"/>
                    <a:pt x="634118" y="913544"/>
                  </a:cubicBezTo>
                  <a:lnTo>
                    <a:pt x="639529" y="908132"/>
                  </a:lnTo>
                  <a:lnTo>
                    <a:pt x="632570" y="910739"/>
                  </a:lnTo>
                  <a:cubicBezTo>
                    <a:pt x="613577" y="909014"/>
                    <a:pt x="591129" y="891764"/>
                    <a:pt x="581920" y="925114"/>
                  </a:cubicBezTo>
                  <a:cubicBezTo>
                    <a:pt x="579618" y="931439"/>
                    <a:pt x="569834" y="934314"/>
                    <a:pt x="564653" y="938914"/>
                  </a:cubicBezTo>
                  <a:cubicBezTo>
                    <a:pt x="546235" y="957314"/>
                    <a:pt x="529544" y="963639"/>
                    <a:pt x="516306" y="934314"/>
                  </a:cubicBezTo>
                  <a:cubicBezTo>
                    <a:pt x="512852" y="926264"/>
                    <a:pt x="504219" y="926264"/>
                    <a:pt x="499039" y="921089"/>
                  </a:cubicBezTo>
                  <a:cubicBezTo>
                    <a:pt x="499039" y="918214"/>
                    <a:pt x="499039" y="916489"/>
                    <a:pt x="499039" y="913614"/>
                  </a:cubicBezTo>
                  <a:cubicBezTo>
                    <a:pt x="495585" y="909014"/>
                    <a:pt x="495585" y="903839"/>
                    <a:pt x="499615" y="898664"/>
                  </a:cubicBezTo>
                  <a:cubicBezTo>
                    <a:pt x="503068" y="896363"/>
                    <a:pt x="506521" y="892914"/>
                    <a:pt x="509975" y="891764"/>
                  </a:cubicBezTo>
                  <a:cubicBezTo>
                    <a:pt x="518608" y="889463"/>
                    <a:pt x="520910" y="884288"/>
                    <a:pt x="521486" y="876814"/>
                  </a:cubicBezTo>
                  <a:cubicBezTo>
                    <a:pt x="524364" y="874513"/>
                    <a:pt x="524939" y="869914"/>
                    <a:pt x="528968" y="869338"/>
                  </a:cubicBezTo>
                  <a:cubicBezTo>
                    <a:pt x="538753" y="868763"/>
                    <a:pt x="543358" y="863588"/>
                    <a:pt x="543358" y="853813"/>
                  </a:cubicBezTo>
                  <a:cubicBezTo>
                    <a:pt x="543358" y="849213"/>
                    <a:pt x="543358" y="844613"/>
                    <a:pt x="543358" y="840013"/>
                  </a:cubicBezTo>
                  <a:cubicBezTo>
                    <a:pt x="543933" y="833688"/>
                    <a:pt x="545084" y="828513"/>
                    <a:pt x="550840" y="825063"/>
                  </a:cubicBezTo>
                  <a:cubicBezTo>
                    <a:pt x="558322" y="831963"/>
                    <a:pt x="568107" y="833688"/>
                    <a:pt x="575014" y="828513"/>
                  </a:cubicBezTo>
                  <a:cubicBezTo>
                    <a:pt x="599763" y="808388"/>
                    <a:pt x="631419" y="804363"/>
                    <a:pt x="658471" y="790563"/>
                  </a:cubicBezTo>
                  <a:cubicBezTo>
                    <a:pt x="664946" y="787400"/>
                    <a:pt x="670018" y="785819"/>
                    <a:pt x="674074" y="785514"/>
                  </a:cubicBezTo>
                  <a:cubicBezTo>
                    <a:pt x="686242" y="784597"/>
                    <a:pt x="689263" y="795163"/>
                    <a:pt x="693580" y="808963"/>
                  </a:cubicBezTo>
                  <a:cubicBezTo>
                    <a:pt x="697609" y="821038"/>
                    <a:pt x="680342" y="834263"/>
                    <a:pt x="694155" y="842888"/>
                  </a:cubicBezTo>
                  <a:cubicBezTo>
                    <a:pt x="713149" y="853813"/>
                    <a:pt x="728690" y="871638"/>
                    <a:pt x="752288" y="872788"/>
                  </a:cubicBezTo>
                  <a:cubicBezTo>
                    <a:pt x="776461" y="874513"/>
                    <a:pt x="800059" y="881414"/>
                    <a:pt x="823658" y="882564"/>
                  </a:cubicBezTo>
                  <a:cubicBezTo>
                    <a:pt x="867977" y="869914"/>
                    <a:pt x="869127" y="871064"/>
                    <a:pt x="886395" y="913039"/>
                  </a:cubicBezTo>
                  <a:lnTo>
                    <a:pt x="885767" y="914377"/>
                  </a:lnTo>
                  <a:lnTo>
                    <a:pt x="894842" y="914559"/>
                  </a:lnTo>
                  <a:cubicBezTo>
                    <a:pt x="904953" y="916979"/>
                    <a:pt x="911892" y="925353"/>
                    <a:pt x="918831" y="934053"/>
                  </a:cubicBezTo>
                  <a:cubicBezTo>
                    <a:pt x="919987" y="935213"/>
                    <a:pt x="924036" y="935793"/>
                    <a:pt x="925771" y="935213"/>
                  </a:cubicBezTo>
                  <a:cubicBezTo>
                    <a:pt x="930396" y="933473"/>
                    <a:pt x="928083" y="930573"/>
                    <a:pt x="926349" y="927673"/>
                  </a:cubicBezTo>
                  <a:cubicBezTo>
                    <a:pt x="922879" y="923032"/>
                    <a:pt x="919409" y="917812"/>
                    <a:pt x="916518" y="912012"/>
                  </a:cubicBezTo>
                  <a:cubicBezTo>
                    <a:pt x="913627" y="905052"/>
                    <a:pt x="918253" y="901572"/>
                    <a:pt x="925192" y="900412"/>
                  </a:cubicBezTo>
                  <a:cubicBezTo>
                    <a:pt x="928662" y="899252"/>
                    <a:pt x="932131" y="899252"/>
                    <a:pt x="935601" y="899252"/>
                  </a:cubicBezTo>
                  <a:cubicBezTo>
                    <a:pt x="958731" y="911432"/>
                    <a:pt x="981862" y="882431"/>
                    <a:pt x="1002679" y="898092"/>
                  </a:cubicBezTo>
                  <a:cubicBezTo>
                    <a:pt x="1025232" y="914912"/>
                    <a:pt x="1030436" y="898092"/>
                    <a:pt x="1039689" y="884751"/>
                  </a:cubicBezTo>
                  <a:cubicBezTo>
                    <a:pt x="1042001" y="884751"/>
                    <a:pt x="1044314" y="884751"/>
                    <a:pt x="1046627" y="884751"/>
                  </a:cubicBezTo>
                  <a:lnTo>
                    <a:pt x="1047317" y="884302"/>
                  </a:lnTo>
                  <a:lnTo>
                    <a:pt x="1061699" y="870181"/>
                  </a:lnTo>
                  <a:lnTo>
                    <a:pt x="1061663" y="869670"/>
                  </a:lnTo>
                  <a:cubicBezTo>
                    <a:pt x="1064554" y="863870"/>
                    <a:pt x="1070336" y="862130"/>
                    <a:pt x="1076119" y="862130"/>
                  </a:cubicBezTo>
                  <a:lnTo>
                    <a:pt x="1083943" y="869417"/>
                  </a:lnTo>
                  <a:lnTo>
                    <a:pt x="1088346" y="864642"/>
                  </a:lnTo>
                  <a:cubicBezTo>
                    <a:pt x="1089426" y="862103"/>
                    <a:pt x="1089858" y="859202"/>
                    <a:pt x="1090145" y="856301"/>
                  </a:cubicBezTo>
                  <a:cubicBezTo>
                    <a:pt x="1094751" y="851079"/>
                    <a:pt x="1099358" y="845857"/>
                    <a:pt x="1104540" y="841215"/>
                  </a:cubicBezTo>
                  <a:lnTo>
                    <a:pt x="1105721" y="842009"/>
                  </a:lnTo>
                  <a:lnTo>
                    <a:pt x="1105535" y="841551"/>
                  </a:lnTo>
                  <a:lnTo>
                    <a:pt x="1105535" y="835057"/>
                  </a:lnTo>
                  <a:lnTo>
                    <a:pt x="1104540" y="833672"/>
                  </a:lnTo>
                  <a:cubicBezTo>
                    <a:pt x="1109722" y="817426"/>
                    <a:pt x="1113752" y="814525"/>
                    <a:pt x="1123540" y="819747"/>
                  </a:cubicBezTo>
                  <a:cubicBezTo>
                    <a:pt x="1128722" y="822648"/>
                    <a:pt x="1133904" y="826129"/>
                    <a:pt x="1139086" y="828450"/>
                  </a:cubicBezTo>
                  <a:cubicBezTo>
                    <a:pt x="1145419" y="831351"/>
                    <a:pt x="1147147" y="826129"/>
                    <a:pt x="1149450" y="821487"/>
                  </a:cubicBezTo>
                  <a:cubicBezTo>
                    <a:pt x="1152329" y="812204"/>
                    <a:pt x="1158086" y="817426"/>
                    <a:pt x="1163269" y="819167"/>
                  </a:cubicBezTo>
                  <a:lnTo>
                    <a:pt x="1166315" y="822470"/>
                  </a:lnTo>
                  <a:lnTo>
                    <a:pt x="1164392" y="819047"/>
                  </a:lnTo>
                  <a:lnTo>
                    <a:pt x="1170752" y="818574"/>
                  </a:lnTo>
                  <a:lnTo>
                    <a:pt x="1167875" y="797118"/>
                  </a:lnTo>
                  <a:cubicBezTo>
                    <a:pt x="1167875" y="789575"/>
                    <a:pt x="1174208" y="786674"/>
                    <a:pt x="1185724" y="788995"/>
                  </a:cubicBezTo>
                  <a:lnTo>
                    <a:pt x="1187222" y="788663"/>
                  </a:lnTo>
                  <a:lnTo>
                    <a:pt x="1186861" y="787611"/>
                  </a:lnTo>
                  <a:lnTo>
                    <a:pt x="1193208" y="781571"/>
                  </a:lnTo>
                  <a:lnTo>
                    <a:pt x="1193208" y="774489"/>
                  </a:lnTo>
                  <a:lnTo>
                    <a:pt x="1194807" y="773312"/>
                  </a:lnTo>
                  <a:lnTo>
                    <a:pt x="1194484" y="773397"/>
                  </a:lnTo>
                  <a:cubicBezTo>
                    <a:pt x="1195642" y="769954"/>
                    <a:pt x="1195642" y="764789"/>
                    <a:pt x="1197379" y="763642"/>
                  </a:cubicBezTo>
                  <a:cubicBezTo>
                    <a:pt x="1215324" y="752738"/>
                    <a:pt x="1230954" y="738392"/>
                    <a:pt x="1253531" y="736671"/>
                  </a:cubicBezTo>
                  <a:cubicBezTo>
                    <a:pt x="1256425" y="739540"/>
                    <a:pt x="1259320" y="740114"/>
                    <a:pt x="1262794" y="737245"/>
                  </a:cubicBezTo>
                  <a:cubicBezTo>
                    <a:pt x="1267425" y="732654"/>
                    <a:pt x="1269161" y="727490"/>
                    <a:pt x="1267425" y="721178"/>
                  </a:cubicBezTo>
                  <a:cubicBezTo>
                    <a:pt x="1266267" y="715439"/>
                    <a:pt x="1263372" y="709701"/>
                    <a:pt x="1269161" y="704536"/>
                  </a:cubicBezTo>
                  <a:cubicBezTo>
                    <a:pt x="1272345" y="701954"/>
                    <a:pt x="1275674" y="700519"/>
                    <a:pt x="1279075" y="699945"/>
                  </a:cubicBezTo>
                  <a:cubicBezTo>
                    <a:pt x="1282476" y="699372"/>
                    <a:pt x="1285949" y="699659"/>
                    <a:pt x="1289422" y="700519"/>
                  </a:cubicBezTo>
                  <a:cubicBezTo>
                    <a:pt x="1292896" y="701667"/>
                    <a:pt x="1295211" y="705110"/>
                    <a:pt x="1298106" y="706832"/>
                  </a:cubicBezTo>
                  <a:lnTo>
                    <a:pt x="1297423" y="707878"/>
                  </a:lnTo>
                  <a:lnTo>
                    <a:pt x="1302029" y="710664"/>
                  </a:lnTo>
                  <a:cubicBezTo>
                    <a:pt x="1304908" y="711244"/>
                    <a:pt x="1307787" y="711824"/>
                    <a:pt x="1308363" y="710664"/>
                  </a:cubicBezTo>
                  <a:cubicBezTo>
                    <a:pt x="1308938" y="707182"/>
                    <a:pt x="1304332" y="710664"/>
                    <a:pt x="1303757" y="707182"/>
                  </a:cubicBezTo>
                  <a:lnTo>
                    <a:pt x="1307735" y="699472"/>
                  </a:lnTo>
                  <a:lnTo>
                    <a:pt x="1299412" y="698291"/>
                  </a:lnTo>
                  <a:cubicBezTo>
                    <a:pt x="1295036" y="696988"/>
                    <a:pt x="1291593" y="694237"/>
                    <a:pt x="1290732" y="687576"/>
                  </a:cubicBezTo>
                  <a:cubicBezTo>
                    <a:pt x="1289584" y="678310"/>
                    <a:pt x="1301635" y="682943"/>
                    <a:pt x="1306801" y="676573"/>
                  </a:cubicBezTo>
                  <a:cubicBezTo>
                    <a:pt x="1290732" y="671940"/>
                    <a:pt x="1285567" y="693368"/>
                    <a:pt x="1271794" y="688735"/>
                  </a:cubicBezTo>
                  <a:cubicBezTo>
                    <a:pt x="1266629" y="687576"/>
                    <a:pt x="1262038" y="684101"/>
                    <a:pt x="1259169" y="679468"/>
                  </a:cubicBezTo>
                  <a:cubicBezTo>
                    <a:pt x="1258021" y="675994"/>
                    <a:pt x="1258595" y="673098"/>
                    <a:pt x="1260890" y="669623"/>
                  </a:cubicBezTo>
                  <a:cubicBezTo>
                    <a:pt x="1268351" y="659777"/>
                    <a:pt x="1275811" y="651090"/>
                    <a:pt x="1283271" y="640665"/>
                  </a:cubicBezTo>
                  <a:cubicBezTo>
                    <a:pt x="1286715" y="635453"/>
                    <a:pt x="1291879" y="633136"/>
                    <a:pt x="1298192" y="632557"/>
                  </a:cubicBezTo>
                  <a:cubicBezTo>
                    <a:pt x="1308522" y="637190"/>
                    <a:pt x="1318852" y="645878"/>
                    <a:pt x="1330903" y="636611"/>
                  </a:cubicBezTo>
                  <a:cubicBezTo>
                    <a:pt x="1316557" y="618078"/>
                    <a:pt x="1365909" y="615762"/>
                    <a:pt x="1340659" y="594912"/>
                  </a:cubicBezTo>
                  <a:cubicBezTo>
                    <a:pt x="1338938" y="585646"/>
                    <a:pt x="1338938" y="576380"/>
                    <a:pt x="1341233" y="567113"/>
                  </a:cubicBezTo>
                  <a:cubicBezTo>
                    <a:pt x="1342381" y="563638"/>
                    <a:pt x="1343528" y="560742"/>
                    <a:pt x="1345250" y="558426"/>
                  </a:cubicBezTo>
                  <a:cubicBezTo>
                    <a:pt x="1346972" y="555530"/>
                    <a:pt x="1349267" y="553213"/>
                    <a:pt x="1352137" y="552055"/>
                  </a:cubicBezTo>
                  <a:cubicBezTo>
                    <a:pt x="1353284" y="551476"/>
                    <a:pt x="1355006" y="551476"/>
                    <a:pt x="1356727" y="550897"/>
                  </a:cubicBezTo>
                  <a:cubicBezTo>
                    <a:pt x="1392882" y="550318"/>
                    <a:pt x="1400342" y="535260"/>
                    <a:pt x="1381405" y="499352"/>
                  </a:cubicBezTo>
                  <a:cubicBezTo>
                    <a:pt x="1376813" y="491244"/>
                    <a:pt x="1373944" y="485453"/>
                    <a:pt x="1378535" y="476766"/>
                  </a:cubicBezTo>
                  <a:close/>
                  <a:moveTo>
                    <a:pt x="1465959" y="454357"/>
                  </a:moveTo>
                  <a:cubicBezTo>
                    <a:pt x="1469286" y="461079"/>
                    <a:pt x="1470949" y="468362"/>
                    <a:pt x="1460968" y="471164"/>
                  </a:cubicBezTo>
                  <a:cubicBezTo>
                    <a:pt x="1455423" y="472845"/>
                    <a:pt x="1450433" y="474525"/>
                    <a:pt x="1444888" y="476206"/>
                  </a:cubicBezTo>
                  <a:cubicBezTo>
                    <a:pt x="1441006" y="459959"/>
                    <a:pt x="1441561" y="457718"/>
                    <a:pt x="1455423" y="454917"/>
                  </a:cubicBezTo>
                  <a:cubicBezTo>
                    <a:pt x="1459305" y="453796"/>
                    <a:pt x="1462632" y="454917"/>
                    <a:pt x="1465959" y="454357"/>
                  </a:cubicBezTo>
                  <a:close/>
                  <a:moveTo>
                    <a:pt x="1372098" y="433380"/>
                  </a:moveTo>
                  <a:cubicBezTo>
                    <a:pt x="1375550" y="436325"/>
                    <a:pt x="1379578" y="438092"/>
                    <a:pt x="1382455" y="441626"/>
                  </a:cubicBezTo>
                  <a:cubicBezTo>
                    <a:pt x="1385333" y="445748"/>
                    <a:pt x="1387059" y="451049"/>
                    <a:pt x="1379003" y="451049"/>
                  </a:cubicBezTo>
                  <a:cubicBezTo>
                    <a:pt x="1376126" y="450754"/>
                    <a:pt x="1373248" y="450313"/>
                    <a:pt x="1370731" y="450755"/>
                  </a:cubicBezTo>
                  <a:lnTo>
                    <a:pt x="1365707" y="454868"/>
                  </a:lnTo>
                  <a:lnTo>
                    <a:pt x="1370480" y="460276"/>
                  </a:lnTo>
                  <a:cubicBezTo>
                    <a:pt x="1371506" y="462779"/>
                    <a:pt x="1371799" y="465576"/>
                    <a:pt x="1371799" y="468521"/>
                  </a:cubicBezTo>
                  <a:cubicBezTo>
                    <a:pt x="1368867" y="467049"/>
                    <a:pt x="1367108" y="464840"/>
                    <a:pt x="1366081" y="462264"/>
                  </a:cubicBezTo>
                  <a:lnTo>
                    <a:pt x="1365017" y="455433"/>
                  </a:lnTo>
                  <a:lnTo>
                    <a:pt x="1364617" y="455761"/>
                  </a:lnTo>
                  <a:cubicBezTo>
                    <a:pt x="1359438" y="452227"/>
                    <a:pt x="1357136" y="448104"/>
                    <a:pt x="1362315" y="442803"/>
                  </a:cubicBezTo>
                  <a:cubicBezTo>
                    <a:pt x="1365768" y="439270"/>
                    <a:pt x="1368645" y="436325"/>
                    <a:pt x="1372098" y="433380"/>
                  </a:cubicBezTo>
                  <a:close/>
                  <a:moveTo>
                    <a:pt x="1357446" y="364473"/>
                  </a:moveTo>
                  <a:cubicBezTo>
                    <a:pt x="1365533" y="370187"/>
                    <a:pt x="1359602" y="383328"/>
                    <a:pt x="1369307" y="387328"/>
                  </a:cubicBezTo>
                  <a:cubicBezTo>
                    <a:pt x="1368768" y="393613"/>
                    <a:pt x="1367689" y="398755"/>
                    <a:pt x="1362298" y="402183"/>
                  </a:cubicBezTo>
                  <a:cubicBezTo>
                    <a:pt x="1356368" y="390185"/>
                    <a:pt x="1352055" y="378186"/>
                    <a:pt x="1357446" y="364473"/>
                  </a:cubicBezTo>
                  <a:close/>
                  <a:moveTo>
                    <a:pt x="233727" y="354161"/>
                  </a:moveTo>
                  <a:cubicBezTo>
                    <a:pt x="229829" y="353074"/>
                    <a:pt x="223764" y="354524"/>
                    <a:pt x="218565" y="358005"/>
                  </a:cubicBezTo>
                  <a:cubicBezTo>
                    <a:pt x="205858" y="366708"/>
                    <a:pt x="196617" y="382374"/>
                    <a:pt x="177556" y="376572"/>
                  </a:cubicBezTo>
                  <a:lnTo>
                    <a:pt x="176436" y="374660"/>
                  </a:lnTo>
                  <a:lnTo>
                    <a:pt x="173692" y="368754"/>
                  </a:lnTo>
                  <a:lnTo>
                    <a:pt x="173063" y="364642"/>
                  </a:lnTo>
                  <a:lnTo>
                    <a:pt x="174446" y="361422"/>
                  </a:lnTo>
                  <a:lnTo>
                    <a:pt x="174451" y="361414"/>
                  </a:lnTo>
                  <a:cubicBezTo>
                    <a:pt x="175245" y="360906"/>
                    <a:pt x="176112" y="360616"/>
                    <a:pt x="176400" y="360326"/>
                  </a:cubicBezTo>
                  <a:cubicBezTo>
                    <a:pt x="178711" y="355685"/>
                    <a:pt x="171780" y="355685"/>
                    <a:pt x="175823" y="358585"/>
                  </a:cubicBezTo>
                  <a:cubicBezTo>
                    <a:pt x="175823" y="358585"/>
                    <a:pt x="175245" y="359746"/>
                    <a:pt x="174667" y="360906"/>
                  </a:cubicBezTo>
                  <a:lnTo>
                    <a:pt x="174446" y="361422"/>
                  </a:lnTo>
                  <a:lnTo>
                    <a:pt x="172935" y="363807"/>
                  </a:lnTo>
                  <a:lnTo>
                    <a:pt x="173063" y="364642"/>
                  </a:lnTo>
                  <a:lnTo>
                    <a:pt x="172447" y="366074"/>
                  </a:lnTo>
                  <a:lnTo>
                    <a:pt x="173692" y="368754"/>
                  </a:lnTo>
                  <a:lnTo>
                    <a:pt x="173945" y="370407"/>
                  </a:lnTo>
                  <a:lnTo>
                    <a:pt x="176436" y="374660"/>
                  </a:lnTo>
                  <a:lnTo>
                    <a:pt x="178133" y="378312"/>
                  </a:lnTo>
                  <a:cubicBezTo>
                    <a:pt x="177267" y="381794"/>
                    <a:pt x="176563" y="385520"/>
                    <a:pt x="175290" y="388695"/>
                  </a:cubicBezTo>
                  <a:lnTo>
                    <a:pt x="169241" y="395540"/>
                  </a:lnTo>
                  <a:lnTo>
                    <a:pt x="167180" y="395891"/>
                  </a:lnTo>
                  <a:lnTo>
                    <a:pt x="160990" y="396287"/>
                  </a:lnTo>
                  <a:lnTo>
                    <a:pt x="158628" y="392727"/>
                  </a:lnTo>
                  <a:lnTo>
                    <a:pt x="157267" y="390496"/>
                  </a:lnTo>
                  <a:cubicBezTo>
                    <a:pt x="156329" y="388321"/>
                    <a:pt x="155318" y="386145"/>
                    <a:pt x="153296" y="384694"/>
                  </a:cubicBezTo>
                  <a:lnTo>
                    <a:pt x="158628" y="392727"/>
                  </a:lnTo>
                  <a:lnTo>
                    <a:pt x="160805" y="396298"/>
                  </a:lnTo>
                  <a:lnTo>
                    <a:pt x="160990" y="396287"/>
                  </a:lnTo>
                  <a:lnTo>
                    <a:pt x="161383" y="396878"/>
                  </a:lnTo>
                  <a:lnTo>
                    <a:pt x="167180" y="395891"/>
                  </a:lnTo>
                  <a:lnTo>
                    <a:pt x="169036" y="395773"/>
                  </a:lnTo>
                  <a:lnTo>
                    <a:pt x="169241" y="395540"/>
                  </a:lnTo>
                  <a:lnTo>
                    <a:pt x="175381" y="394495"/>
                  </a:lnTo>
                  <a:cubicBezTo>
                    <a:pt x="188675" y="394413"/>
                    <a:pt x="199938" y="400940"/>
                    <a:pt x="209901" y="411384"/>
                  </a:cubicBezTo>
                  <a:cubicBezTo>
                    <a:pt x="216833" y="419507"/>
                    <a:pt x="227807" y="427629"/>
                    <a:pt x="215677" y="438653"/>
                  </a:cubicBezTo>
                  <a:cubicBezTo>
                    <a:pt x="206436" y="446195"/>
                    <a:pt x="196617" y="457219"/>
                    <a:pt x="185642" y="440974"/>
                  </a:cubicBezTo>
                  <a:cubicBezTo>
                    <a:pt x="175823" y="427049"/>
                    <a:pt x="168314" y="431691"/>
                    <a:pt x="162538" y="445035"/>
                  </a:cubicBezTo>
                  <a:cubicBezTo>
                    <a:pt x="159650" y="452578"/>
                    <a:pt x="152141" y="454318"/>
                    <a:pt x="144055" y="452578"/>
                  </a:cubicBezTo>
                  <a:cubicBezTo>
                    <a:pt x="140589" y="451417"/>
                    <a:pt x="138279" y="449677"/>
                    <a:pt x="136546" y="446195"/>
                  </a:cubicBezTo>
                  <a:cubicBezTo>
                    <a:pt x="133080" y="429950"/>
                    <a:pt x="139434" y="410803"/>
                    <a:pt x="120373" y="387596"/>
                  </a:cubicBezTo>
                  <a:cubicBezTo>
                    <a:pt x="138279" y="424148"/>
                    <a:pt x="138856" y="443875"/>
                    <a:pt x="98424" y="435172"/>
                  </a:cubicBezTo>
                  <a:cubicBezTo>
                    <a:pt x="89182" y="433431"/>
                    <a:pt x="85139" y="445035"/>
                    <a:pt x="78208" y="450257"/>
                  </a:cubicBezTo>
                  <a:cubicBezTo>
                    <a:pt x="113442" y="469984"/>
                    <a:pt x="150986" y="484489"/>
                    <a:pt x="183909" y="507117"/>
                  </a:cubicBezTo>
                  <a:cubicBezTo>
                    <a:pt x="192573" y="512919"/>
                    <a:pt x="193151" y="521041"/>
                    <a:pt x="189685" y="529744"/>
                  </a:cubicBezTo>
                  <a:cubicBezTo>
                    <a:pt x="186220" y="540188"/>
                    <a:pt x="181599" y="551212"/>
                    <a:pt x="191418" y="563976"/>
                  </a:cubicBezTo>
                  <a:cubicBezTo>
                    <a:pt x="213944" y="551212"/>
                    <a:pt x="230695" y="520461"/>
                    <a:pt x="263618" y="535546"/>
                  </a:cubicBezTo>
                  <a:cubicBezTo>
                    <a:pt x="267662" y="540188"/>
                    <a:pt x="267662" y="546570"/>
                    <a:pt x="270550" y="551792"/>
                  </a:cubicBezTo>
                  <a:cubicBezTo>
                    <a:pt x="271705" y="553532"/>
                    <a:pt x="272860" y="555853"/>
                    <a:pt x="274015" y="558174"/>
                  </a:cubicBezTo>
                  <a:cubicBezTo>
                    <a:pt x="274015" y="560495"/>
                    <a:pt x="275748" y="562235"/>
                    <a:pt x="278058" y="562235"/>
                  </a:cubicBezTo>
                  <a:lnTo>
                    <a:pt x="284925" y="564535"/>
                  </a:lnTo>
                  <a:lnTo>
                    <a:pt x="281142" y="556188"/>
                  </a:lnTo>
                  <a:cubicBezTo>
                    <a:pt x="280782" y="552538"/>
                    <a:pt x="281647" y="548743"/>
                    <a:pt x="283665" y="544655"/>
                  </a:cubicBezTo>
                  <a:cubicBezTo>
                    <a:pt x="286549" y="542319"/>
                    <a:pt x="290009" y="540568"/>
                    <a:pt x="294047" y="540568"/>
                  </a:cubicBezTo>
                  <a:cubicBezTo>
                    <a:pt x="313078" y="548889"/>
                    <a:pt x="334056" y="545057"/>
                    <a:pt x="354548" y="547055"/>
                  </a:cubicBezTo>
                  <a:lnTo>
                    <a:pt x="374462" y="551589"/>
                  </a:lnTo>
                  <a:lnTo>
                    <a:pt x="371052" y="550119"/>
                  </a:lnTo>
                  <a:cubicBezTo>
                    <a:pt x="359544" y="538542"/>
                    <a:pt x="373929" y="524650"/>
                    <a:pt x="367024" y="513074"/>
                  </a:cubicBezTo>
                  <a:cubicBezTo>
                    <a:pt x="363572" y="498024"/>
                    <a:pt x="371052" y="493972"/>
                    <a:pt x="384862" y="496288"/>
                  </a:cubicBezTo>
                  <a:cubicBezTo>
                    <a:pt x="365874" y="480081"/>
                    <a:pt x="338253" y="506128"/>
                    <a:pt x="320990" y="483554"/>
                  </a:cubicBezTo>
                  <a:cubicBezTo>
                    <a:pt x="319839" y="480659"/>
                    <a:pt x="318689" y="477766"/>
                    <a:pt x="318689" y="474293"/>
                  </a:cubicBezTo>
                  <a:cubicBezTo>
                    <a:pt x="318689" y="471688"/>
                    <a:pt x="318833" y="469083"/>
                    <a:pt x="318617" y="466478"/>
                  </a:cubicBezTo>
                  <a:lnTo>
                    <a:pt x="316591" y="459380"/>
                  </a:lnTo>
                  <a:lnTo>
                    <a:pt x="306939" y="465124"/>
                  </a:lnTo>
                  <a:cubicBezTo>
                    <a:pt x="302462" y="467518"/>
                    <a:pt x="297986" y="468823"/>
                    <a:pt x="293654" y="466502"/>
                  </a:cubicBezTo>
                  <a:cubicBezTo>
                    <a:pt x="271127" y="454318"/>
                    <a:pt x="253799" y="453158"/>
                    <a:pt x="238781" y="477526"/>
                  </a:cubicBezTo>
                  <a:cubicBezTo>
                    <a:pt x="234738" y="483328"/>
                    <a:pt x="224919" y="483328"/>
                    <a:pt x="219143" y="476946"/>
                  </a:cubicBezTo>
                  <a:cubicBezTo>
                    <a:pt x="211057" y="468243"/>
                    <a:pt x="205280" y="454899"/>
                    <a:pt x="215100" y="446776"/>
                  </a:cubicBezTo>
                  <a:cubicBezTo>
                    <a:pt x="242247" y="424148"/>
                    <a:pt x="223186" y="391076"/>
                    <a:pt x="235894" y="365548"/>
                  </a:cubicBezTo>
                  <a:cubicBezTo>
                    <a:pt x="239359" y="358876"/>
                    <a:pt x="237626" y="355249"/>
                    <a:pt x="233727" y="354161"/>
                  </a:cubicBezTo>
                  <a:close/>
                  <a:moveTo>
                    <a:pt x="764273" y="233451"/>
                  </a:moveTo>
                  <a:cubicBezTo>
                    <a:pt x="758474" y="234606"/>
                    <a:pt x="752495" y="237025"/>
                    <a:pt x="746299" y="240923"/>
                  </a:cubicBezTo>
                  <a:cubicBezTo>
                    <a:pt x="739383" y="244965"/>
                    <a:pt x="729586" y="242655"/>
                    <a:pt x="729586" y="255938"/>
                  </a:cubicBezTo>
                  <a:cubicBezTo>
                    <a:pt x="729010" y="281926"/>
                    <a:pt x="712873" y="278461"/>
                    <a:pt x="692701" y="270376"/>
                  </a:cubicBezTo>
                  <a:cubicBezTo>
                    <a:pt x="694142" y="276728"/>
                    <a:pt x="694286" y="282648"/>
                    <a:pt x="693422" y="288351"/>
                  </a:cubicBezTo>
                  <a:lnTo>
                    <a:pt x="689011" y="302147"/>
                  </a:lnTo>
                  <a:lnTo>
                    <a:pt x="692431" y="298727"/>
                  </a:lnTo>
                  <a:cubicBezTo>
                    <a:pt x="695319" y="294106"/>
                    <a:pt x="699939" y="292372"/>
                    <a:pt x="704561" y="295261"/>
                  </a:cubicBezTo>
                  <a:cubicBezTo>
                    <a:pt x="709759" y="298149"/>
                    <a:pt x="714957" y="302193"/>
                    <a:pt x="718423" y="306815"/>
                  </a:cubicBezTo>
                  <a:cubicBezTo>
                    <a:pt x="728242" y="320102"/>
                    <a:pt x="739795" y="321258"/>
                    <a:pt x="754235" y="314903"/>
                  </a:cubicBezTo>
                  <a:cubicBezTo>
                    <a:pt x="757700" y="305660"/>
                    <a:pt x="745570" y="305660"/>
                    <a:pt x="743838" y="299305"/>
                  </a:cubicBezTo>
                  <a:cubicBezTo>
                    <a:pt x="741527" y="291217"/>
                    <a:pt x="729398" y="294683"/>
                    <a:pt x="729398" y="283707"/>
                  </a:cubicBezTo>
                  <a:lnTo>
                    <a:pt x="758278" y="283707"/>
                  </a:lnTo>
                  <a:cubicBezTo>
                    <a:pt x="760588" y="284285"/>
                    <a:pt x="761743" y="284862"/>
                    <a:pt x="763476" y="285440"/>
                  </a:cubicBezTo>
                  <a:cubicBezTo>
                    <a:pt x="777339" y="296416"/>
                    <a:pt x="791779" y="297572"/>
                    <a:pt x="806219" y="286018"/>
                  </a:cubicBezTo>
                  <a:cubicBezTo>
                    <a:pt x="807374" y="285440"/>
                    <a:pt x="809107" y="284862"/>
                    <a:pt x="810262" y="283707"/>
                  </a:cubicBezTo>
                  <a:cubicBezTo>
                    <a:pt x="820659" y="281685"/>
                    <a:pt x="826002" y="276486"/>
                    <a:pt x="828890" y="269770"/>
                  </a:cubicBezTo>
                  <a:lnTo>
                    <a:pt x="832372" y="249197"/>
                  </a:lnTo>
                  <a:lnTo>
                    <a:pt x="821221" y="254783"/>
                  </a:lnTo>
                  <a:cubicBezTo>
                    <a:pt x="817764" y="254783"/>
                    <a:pt x="814882" y="253628"/>
                    <a:pt x="812577" y="251318"/>
                  </a:cubicBezTo>
                  <a:cubicBezTo>
                    <a:pt x="797448" y="237891"/>
                    <a:pt x="781671" y="229986"/>
                    <a:pt x="764273" y="233451"/>
                  </a:cubicBezTo>
                  <a:close/>
                  <a:moveTo>
                    <a:pt x="255849" y="177397"/>
                  </a:moveTo>
                  <a:lnTo>
                    <a:pt x="254432" y="182131"/>
                  </a:lnTo>
                  <a:lnTo>
                    <a:pt x="255609" y="181049"/>
                  </a:lnTo>
                  <a:lnTo>
                    <a:pt x="255633" y="181006"/>
                  </a:lnTo>
                  <a:cubicBezTo>
                    <a:pt x="256569" y="180140"/>
                    <a:pt x="257290" y="179129"/>
                    <a:pt x="255849" y="177397"/>
                  </a:cubicBezTo>
                  <a:close/>
                  <a:moveTo>
                    <a:pt x="594726" y="101"/>
                  </a:moveTo>
                  <a:cubicBezTo>
                    <a:pt x="607982" y="4143"/>
                    <a:pt x="621814" y="6453"/>
                    <a:pt x="636222" y="5298"/>
                  </a:cubicBezTo>
                  <a:cubicBezTo>
                    <a:pt x="640256" y="5298"/>
                    <a:pt x="643714" y="6453"/>
                    <a:pt x="647172" y="8763"/>
                  </a:cubicBezTo>
                  <a:cubicBezTo>
                    <a:pt x="651782" y="9341"/>
                    <a:pt x="656393" y="9341"/>
                    <a:pt x="660427" y="9341"/>
                  </a:cubicBezTo>
                  <a:cubicBezTo>
                    <a:pt x="671954" y="17426"/>
                    <a:pt x="682327" y="7608"/>
                    <a:pt x="693854" y="7608"/>
                  </a:cubicBezTo>
                  <a:cubicBezTo>
                    <a:pt x="704228" y="7031"/>
                    <a:pt x="713449" y="8763"/>
                    <a:pt x="720941" y="17426"/>
                  </a:cubicBezTo>
                  <a:lnTo>
                    <a:pt x="720941" y="16849"/>
                  </a:lnTo>
                  <a:cubicBezTo>
                    <a:pt x="731891" y="23201"/>
                    <a:pt x="743994" y="18581"/>
                    <a:pt x="756097" y="19736"/>
                  </a:cubicBezTo>
                  <a:cubicBezTo>
                    <a:pt x="774539" y="33597"/>
                    <a:pt x="797016" y="16849"/>
                    <a:pt x="816034" y="28399"/>
                  </a:cubicBezTo>
                  <a:cubicBezTo>
                    <a:pt x="833324" y="42259"/>
                    <a:pt x="854072" y="52655"/>
                    <a:pt x="865022" y="73445"/>
                  </a:cubicBezTo>
                  <a:cubicBezTo>
                    <a:pt x="869056" y="80952"/>
                    <a:pt x="873091" y="87882"/>
                    <a:pt x="867327" y="96545"/>
                  </a:cubicBezTo>
                  <a:cubicBezTo>
                    <a:pt x="865598" y="99433"/>
                    <a:pt x="863293" y="101743"/>
                    <a:pt x="860411" y="103475"/>
                  </a:cubicBezTo>
                  <a:cubicBezTo>
                    <a:pt x="848885" y="110405"/>
                    <a:pt x="837359" y="111560"/>
                    <a:pt x="825255" y="105785"/>
                  </a:cubicBezTo>
                  <a:cubicBezTo>
                    <a:pt x="822950" y="91925"/>
                    <a:pt x="820069" y="77487"/>
                    <a:pt x="810847" y="65937"/>
                  </a:cubicBezTo>
                  <a:lnTo>
                    <a:pt x="804341" y="61426"/>
                  </a:lnTo>
                  <a:lnTo>
                    <a:pt x="802923" y="58935"/>
                  </a:lnTo>
                  <a:lnTo>
                    <a:pt x="800944" y="59070"/>
                  </a:lnTo>
                  <a:lnTo>
                    <a:pt x="796584" y="56047"/>
                  </a:lnTo>
                  <a:cubicBezTo>
                    <a:pt x="791541" y="55975"/>
                    <a:pt x="786065" y="59585"/>
                    <a:pt x="779726" y="68247"/>
                  </a:cubicBezTo>
                  <a:cubicBezTo>
                    <a:pt x="784769" y="63916"/>
                    <a:pt x="789199" y="61100"/>
                    <a:pt x="793053" y="59612"/>
                  </a:cubicBezTo>
                  <a:lnTo>
                    <a:pt x="800944" y="59070"/>
                  </a:lnTo>
                  <a:lnTo>
                    <a:pt x="804341" y="61426"/>
                  </a:lnTo>
                  <a:lnTo>
                    <a:pt x="813153" y="76910"/>
                  </a:lnTo>
                  <a:cubicBezTo>
                    <a:pt x="814882" y="87882"/>
                    <a:pt x="814882" y="98278"/>
                    <a:pt x="825255" y="105785"/>
                  </a:cubicBezTo>
                  <a:cubicBezTo>
                    <a:pt x="831019" y="110405"/>
                    <a:pt x="842545" y="109250"/>
                    <a:pt x="840816" y="121956"/>
                  </a:cubicBezTo>
                  <a:cubicBezTo>
                    <a:pt x="837359" y="162959"/>
                    <a:pt x="863869" y="186637"/>
                    <a:pt x="892109" y="207427"/>
                  </a:cubicBezTo>
                  <a:cubicBezTo>
                    <a:pt x="903635" y="216090"/>
                    <a:pt x="916891" y="220710"/>
                    <a:pt x="908246" y="238613"/>
                  </a:cubicBezTo>
                  <a:cubicBezTo>
                    <a:pt x="892685" y="244965"/>
                    <a:pt x="876548" y="250163"/>
                    <a:pt x="860411" y="241500"/>
                  </a:cubicBezTo>
                  <a:cubicBezTo>
                    <a:pt x="855224" y="238613"/>
                    <a:pt x="850758" y="238468"/>
                    <a:pt x="846652" y="239912"/>
                  </a:cubicBezTo>
                  <a:lnTo>
                    <a:pt x="838159" y="245727"/>
                  </a:lnTo>
                  <a:lnTo>
                    <a:pt x="842030" y="245001"/>
                  </a:lnTo>
                  <a:cubicBezTo>
                    <a:pt x="844629" y="245578"/>
                    <a:pt x="846651" y="247889"/>
                    <a:pt x="847806" y="253666"/>
                  </a:cubicBezTo>
                  <a:cubicBezTo>
                    <a:pt x="850117" y="265221"/>
                    <a:pt x="851850" y="265798"/>
                    <a:pt x="863402" y="260021"/>
                  </a:cubicBezTo>
                  <a:cubicBezTo>
                    <a:pt x="870333" y="257710"/>
                    <a:pt x="874954" y="257710"/>
                    <a:pt x="879575" y="262332"/>
                  </a:cubicBezTo>
                  <a:cubicBezTo>
                    <a:pt x="885929" y="268109"/>
                    <a:pt x="891127" y="274463"/>
                    <a:pt x="896903" y="280818"/>
                  </a:cubicBezTo>
                  <a:cubicBezTo>
                    <a:pt x="900369" y="284862"/>
                    <a:pt x="903834" y="288328"/>
                    <a:pt x="909033" y="284285"/>
                  </a:cubicBezTo>
                  <a:cubicBezTo>
                    <a:pt x="913076" y="281396"/>
                    <a:pt x="917697" y="277930"/>
                    <a:pt x="916542" y="273308"/>
                  </a:cubicBezTo>
                  <a:cubicBezTo>
                    <a:pt x="914809" y="267531"/>
                    <a:pt x="909610" y="264065"/>
                    <a:pt x="918274" y="259443"/>
                  </a:cubicBezTo>
                  <a:cubicBezTo>
                    <a:pt x="928093" y="254822"/>
                    <a:pt x="939646" y="251356"/>
                    <a:pt x="943689" y="239801"/>
                  </a:cubicBezTo>
                  <a:cubicBezTo>
                    <a:pt x="944267" y="238646"/>
                    <a:pt x="944844" y="237491"/>
                    <a:pt x="945999" y="236913"/>
                  </a:cubicBezTo>
                  <a:cubicBezTo>
                    <a:pt x="955819" y="228247"/>
                    <a:pt x="959284" y="248467"/>
                    <a:pt x="966793" y="242690"/>
                  </a:cubicBezTo>
                  <a:cubicBezTo>
                    <a:pt x="971992" y="238069"/>
                    <a:pt x="963327" y="228247"/>
                    <a:pt x="969103" y="221893"/>
                  </a:cubicBezTo>
                  <a:cubicBezTo>
                    <a:pt x="970837" y="220737"/>
                    <a:pt x="973147" y="219004"/>
                    <a:pt x="975457" y="219582"/>
                  </a:cubicBezTo>
                  <a:cubicBezTo>
                    <a:pt x="978345" y="219582"/>
                    <a:pt x="982966" y="220737"/>
                    <a:pt x="984699" y="223048"/>
                  </a:cubicBezTo>
                  <a:cubicBezTo>
                    <a:pt x="986432" y="226514"/>
                    <a:pt x="988164" y="231713"/>
                    <a:pt x="987587" y="236913"/>
                  </a:cubicBezTo>
                  <a:cubicBezTo>
                    <a:pt x="987587" y="249622"/>
                    <a:pt x="993941" y="253666"/>
                    <a:pt x="1006070" y="250778"/>
                  </a:cubicBezTo>
                  <a:cubicBezTo>
                    <a:pt x="1009536" y="250778"/>
                    <a:pt x="1013001" y="253666"/>
                    <a:pt x="1013001" y="257710"/>
                  </a:cubicBezTo>
                  <a:cubicBezTo>
                    <a:pt x="1013001" y="260021"/>
                    <a:pt x="1012424" y="262910"/>
                    <a:pt x="1010113" y="264065"/>
                  </a:cubicBezTo>
                  <a:cubicBezTo>
                    <a:pt x="1001450" y="270420"/>
                    <a:pt x="992208" y="276197"/>
                    <a:pt x="980656" y="276774"/>
                  </a:cubicBezTo>
                  <a:cubicBezTo>
                    <a:pt x="980078" y="284862"/>
                    <a:pt x="984699" y="291795"/>
                    <a:pt x="988164" y="298727"/>
                  </a:cubicBezTo>
                  <a:cubicBezTo>
                    <a:pt x="975457" y="320102"/>
                    <a:pt x="994518" y="344365"/>
                    <a:pt x="982966" y="366318"/>
                  </a:cubicBezTo>
                  <a:cubicBezTo>
                    <a:pt x="981233" y="370362"/>
                    <a:pt x="985854" y="366896"/>
                    <a:pt x="987009" y="366896"/>
                  </a:cubicBezTo>
                  <a:cubicBezTo>
                    <a:pt x="1018777" y="370940"/>
                    <a:pt x="1016467" y="403291"/>
                    <a:pt x="1012424" y="414845"/>
                  </a:cubicBezTo>
                  <a:cubicBezTo>
                    <a:pt x="1003182" y="438531"/>
                    <a:pt x="1011269" y="448352"/>
                    <a:pt x="1025131" y="462217"/>
                  </a:cubicBezTo>
                  <a:cubicBezTo>
                    <a:pt x="1032062" y="468572"/>
                    <a:pt x="1033795" y="480126"/>
                    <a:pt x="1026287" y="489369"/>
                  </a:cubicBezTo>
                  <a:cubicBezTo>
                    <a:pt x="1016467" y="500345"/>
                    <a:pt x="1010113" y="488791"/>
                    <a:pt x="1001450" y="485325"/>
                  </a:cubicBezTo>
                  <a:cubicBezTo>
                    <a:pt x="981233" y="476659"/>
                    <a:pt x="968526" y="457595"/>
                    <a:pt x="947154" y="448930"/>
                  </a:cubicBezTo>
                  <a:cubicBezTo>
                    <a:pt x="925783" y="439687"/>
                    <a:pt x="935603" y="423511"/>
                    <a:pt x="952353" y="412535"/>
                  </a:cubicBezTo>
                  <a:cubicBezTo>
                    <a:pt x="940801" y="408491"/>
                    <a:pt x="932137" y="405025"/>
                    <a:pt x="922895" y="402714"/>
                  </a:cubicBezTo>
                  <a:cubicBezTo>
                    <a:pt x="910766" y="418312"/>
                    <a:pt x="961017" y="439109"/>
                    <a:pt x="916542" y="449507"/>
                  </a:cubicBezTo>
                  <a:cubicBezTo>
                    <a:pt x="913653" y="446041"/>
                    <a:pt x="910766" y="442575"/>
                    <a:pt x="917119" y="439109"/>
                  </a:cubicBezTo>
                  <a:cubicBezTo>
                    <a:pt x="914231" y="435065"/>
                    <a:pt x="920007" y="439109"/>
                    <a:pt x="915386" y="439687"/>
                  </a:cubicBezTo>
                  <a:cubicBezTo>
                    <a:pt x="913076" y="440264"/>
                    <a:pt x="911920" y="442575"/>
                    <a:pt x="911920" y="444886"/>
                  </a:cubicBezTo>
                  <a:cubicBezTo>
                    <a:pt x="912498" y="448930"/>
                    <a:pt x="914809" y="451818"/>
                    <a:pt x="915386" y="455284"/>
                  </a:cubicBezTo>
                  <a:cubicBezTo>
                    <a:pt x="917119" y="467994"/>
                    <a:pt x="925783" y="484747"/>
                    <a:pt x="910188" y="491102"/>
                  </a:cubicBezTo>
                  <a:cubicBezTo>
                    <a:pt x="897480" y="496879"/>
                    <a:pt x="888239" y="483592"/>
                    <a:pt x="881308" y="473193"/>
                  </a:cubicBezTo>
                  <a:cubicBezTo>
                    <a:pt x="878997" y="468572"/>
                    <a:pt x="876687" y="463950"/>
                    <a:pt x="867445" y="462794"/>
                  </a:cubicBezTo>
                  <a:cubicBezTo>
                    <a:pt x="877842" y="484747"/>
                    <a:pt x="872066" y="497457"/>
                    <a:pt x="848384" y="498612"/>
                  </a:cubicBezTo>
                  <a:cubicBezTo>
                    <a:pt x="827590" y="500345"/>
                    <a:pt x="816616" y="512477"/>
                    <a:pt x="811995" y="531541"/>
                  </a:cubicBezTo>
                  <a:cubicBezTo>
                    <a:pt x="810262" y="535585"/>
                    <a:pt x="806796" y="539629"/>
                    <a:pt x="803331" y="543095"/>
                  </a:cubicBezTo>
                  <a:cubicBezTo>
                    <a:pt x="802753" y="549450"/>
                    <a:pt x="796977" y="554071"/>
                    <a:pt x="795245" y="558693"/>
                  </a:cubicBezTo>
                  <a:cubicBezTo>
                    <a:pt x="790046" y="571981"/>
                    <a:pt x="772718" y="561582"/>
                    <a:pt x="768675" y="574291"/>
                  </a:cubicBezTo>
                  <a:cubicBezTo>
                    <a:pt x="780227" y="589311"/>
                    <a:pt x="779072" y="609531"/>
                    <a:pt x="789469" y="624551"/>
                  </a:cubicBezTo>
                  <a:cubicBezTo>
                    <a:pt x="794667" y="633217"/>
                    <a:pt x="807374" y="634372"/>
                    <a:pt x="814883" y="626862"/>
                  </a:cubicBezTo>
                  <a:cubicBezTo>
                    <a:pt x="821236" y="621663"/>
                    <a:pt x="824125" y="612420"/>
                    <a:pt x="833944" y="611264"/>
                  </a:cubicBezTo>
                  <a:cubicBezTo>
                    <a:pt x="836832" y="610686"/>
                    <a:pt x="839142" y="611264"/>
                    <a:pt x="840875" y="612420"/>
                  </a:cubicBezTo>
                  <a:cubicBezTo>
                    <a:pt x="845496" y="614153"/>
                    <a:pt x="845496" y="618774"/>
                    <a:pt x="843763" y="621663"/>
                  </a:cubicBezTo>
                  <a:cubicBezTo>
                    <a:pt x="839720" y="629173"/>
                    <a:pt x="834522" y="636106"/>
                    <a:pt x="830479" y="643616"/>
                  </a:cubicBezTo>
                  <a:cubicBezTo>
                    <a:pt x="826435" y="649393"/>
                    <a:pt x="821236" y="651703"/>
                    <a:pt x="814883" y="648815"/>
                  </a:cubicBezTo>
                  <a:cubicBezTo>
                    <a:pt x="808529" y="646504"/>
                    <a:pt x="802176" y="645926"/>
                    <a:pt x="796977" y="643616"/>
                  </a:cubicBezTo>
                  <a:cubicBezTo>
                    <a:pt x="788891" y="640149"/>
                    <a:pt x="783692" y="643038"/>
                    <a:pt x="776761" y="646504"/>
                  </a:cubicBezTo>
                  <a:cubicBezTo>
                    <a:pt x="765209" y="652281"/>
                    <a:pt x="754235" y="644771"/>
                    <a:pt x="755967" y="632061"/>
                  </a:cubicBezTo>
                  <a:cubicBezTo>
                    <a:pt x="758278" y="615886"/>
                    <a:pt x="755967" y="600866"/>
                    <a:pt x="750191" y="585845"/>
                  </a:cubicBezTo>
                  <a:cubicBezTo>
                    <a:pt x="748458" y="581801"/>
                    <a:pt x="743838" y="575446"/>
                    <a:pt x="739217" y="577757"/>
                  </a:cubicBezTo>
                  <a:cubicBezTo>
                    <a:pt x="721311" y="585845"/>
                    <a:pt x="706871" y="572558"/>
                    <a:pt x="691275" y="570247"/>
                  </a:cubicBezTo>
                  <a:cubicBezTo>
                    <a:pt x="687810" y="569670"/>
                    <a:pt x="683767" y="570825"/>
                    <a:pt x="680878" y="566781"/>
                  </a:cubicBezTo>
                  <a:cubicBezTo>
                    <a:pt x="680301" y="557538"/>
                    <a:pt x="688965" y="555227"/>
                    <a:pt x="693586" y="549450"/>
                  </a:cubicBezTo>
                  <a:cubicBezTo>
                    <a:pt x="696474" y="545406"/>
                    <a:pt x="701095" y="545406"/>
                    <a:pt x="706293" y="547139"/>
                  </a:cubicBezTo>
                  <a:cubicBezTo>
                    <a:pt x="714957" y="550028"/>
                    <a:pt x="723044" y="552339"/>
                    <a:pt x="731130" y="555227"/>
                  </a:cubicBezTo>
                  <a:cubicBezTo>
                    <a:pt x="740372" y="557538"/>
                    <a:pt x="743838" y="549450"/>
                    <a:pt x="749036" y="544829"/>
                  </a:cubicBezTo>
                  <a:cubicBezTo>
                    <a:pt x="753657" y="541362"/>
                    <a:pt x="753657" y="536741"/>
                    <a:pt x="750769" y="532119"/>
                  </a:cubicBezTo>
                  <a:cubicBezTo>
                    <a:pt x="749036" y="528653"/>
                    <a:pt x="745570" y="525764"/>
                    <a:pt x="745570" y="522298"/>
                  </a:cubicBezTo>
                  <a:cubicBezTo>
                    <a:pt x="745570" y="504389"/>
                    <a:pt x="734018" y="493991"/>
                    <a:pt x="721889" y="483592"/>
                  </a:cubicBezTo>
                  <a:cubicBezTo>
                    <a:pt x="726509" y="478970"/>
                    <a:pt x="726509" y="473771"/>
                    <a:pt x="721311" y="469149"/>
                  </a:cubicBezTo>
                  <a:cubicBezTo>
                    <a:pt x="734596" y="460484"/>
                    <a:pt x="747303" y="452396"/>
                    <a:pt x="762321" y="447775"/>
                  </a:cubicBezTo>
                  <a:cubicBezTo>
                    <a:pt x="773873" y="444308"/>
                    <a:pt x="775606" y="433332"/>
                    <a:pt x="768097" y="424666"/>
                  </a:cubicBezTo>
                  <a:cubicBezTo>
                    <a:pt x="761743" y="417156"/>
                    <a:pt x="751346" y="413690"/>
                    <a:pt x="750191" y="402136"/>
                  </a:cubicBezTo>
                  <a:cubicBezTo>
                    <a:pt x="749036" y="396359"/>
                    <a:pt x="744415" y="391160"/>
                    <a:pt x="737484" y="390004"/>
                  </a:cubicBezTo>
                  <a:cubicBezTo>
                    <a:pt x="728820" y="389426"/>
                    <a:pt x="724777" y="395781"/>
                    <a:pt x="721311" y="402714"/>
                  </a:cubicBezTo>
                  <a:cubicBezTo>
                    <a:pt x="737484" y="408491"/>
                    <a:pt x="737484" y="408491"/>
                    <a:pt x="753657" y="429866"/>
                  </a:cubicBezTo>
                  <a:cubicBezTo>
                    <a:pt x="738061" y="436220"/>
                    <a:pt x="728242" y="455862"/>
                    <a:pt x="706871" y="446619"/>
                  </a:cubicBezTo>
                  <a:lnTo>
                    <a:pt x="703983" y="446041"/>
                  </a:lnTo>
                  <a:cubicBezTo>
                    <a:pt x="702250" y="445464"/>
                    <a:pt x="701095" y="443730"/>
                    <a:pt x="699939" y="442575"/>
                  </a:cubicBezTo>
                  <a:lnTo>
                    <a:pt x="698785" y="439687"/>
                  </a:lnTo>
                  <a:cubicBezTo>
                    <a:pt x="699362" y="431021"/>
                    <a:pt x="698207" y="422933"/>
                    <a:pt x="706293" y="417156"/>
                  </a:cubicBezTo>
                  <a:cubicBezTo>
                    <a:pt x="708604" y="418312"/>
                    <a:pt x="708170" y="418456"/>
                    <a:pt x="707737" y="418456"/>
                  </a:cubicBezTo>
                  <a:lnTo>
                    <a:pt x="707800" y="418475"/>
                  </a:lnTo>
                  <a:lnTo>
                    <a:pt x="710914" y="421200"/>
                  </a:lnTo>
                  <a:cubicBezTo>
                    <a:pt x="712647" y="419467"/>
                    <a:pt x="712069" y="420045"/>
                    <a:pt x="709181" y="418889"/>
                  </a:cubicBezTo>
                  <a:lnTo>
                    <a:pt x="707800" y="418475"/>
                  </a:lnTo>
                  <a:lnTo>
                    <a:pt x="706293" y="417156"/>
                  </a:lnTo>
                  <a:cubicBezTo>
                    <a:pt x="704561" y="412535"/>
                    <a:pt x="701672" y="407335"/>
                    <a:pt x="699362" y="402714"/>
                  </a:cubicBezTo>
                  <a:cubicBezTo>
                    <a:pt x="689543" y="403291"/>
                    <a:pt x="680301" y="404447"/>
                    <a:pt x="670482" y="405025"/>
                  </a:cubicBezTo>
                  <a:cubicBezTo>
                    <a:pt x="667594" y="405602"/>
                    <a:pt x="665861" y="403869"/>
                    <a:pt x="665861" y="400980"/>
                  </a:cubicBezTo>
                  <a:cubicBezTo>
                    <a:pt x="665861" y="400403"/>
                    <a:pt x="666438" y="398670"/>
                    <a:pt x="667594" y="398670"/>
                  </a:cubicBezTo>
                  <a:cubicBezTo>
                    <a:pt x="680878" y="395203"/>
                    <a:pt x="680878" y="388849"/>
                    <a:pt x="674525" y="377873"/>
                  </a:cubicBezTo>
                  <a:cubicBezTo>
                    <a:pt x="672792" y="374406"/>
                    <a:pt x="682034" y="369207"/>
                    <a:pt x="679146" y="362274"/>
                  </a:cubicBezTo>
                  <a:cubicBezTo>
                    <a:pt x="677991" y="358808"/>
                    <a:pt x="679724" y="354764"/>
                    <a:pt x="684922" y="356498"/>
                  </a:cubicBezTo>
                  <a:cubicBezTo>
                    <a:pt x="686655" y="357075"/>
                    <a:pt x="688388" y="359386"/>
                    <a:pt x="689543" y="361119"/>
                  </a:cubicBezTo>
                  <a:cubicBezTo>
                    <a:pt x="691275" y="362852"/>
                    <a:pt x="693008" y="364585"/>
                    <a:pt x="694741" y="366318"/>
                  </a:cubicBezTo>
                  <a:cubicBezTo>
                    <a:pt x="702828" y="364008"/>
                    <a:pt x="701095" y="354764"/>
                    <a:pt x="704561" y="349565"/>
                  </a:cubicBezTo>
                  <a:cubicBezTo>
                    <a:pt x="716112" y="330501"/>
                    <a:pt x="714957" y="327035"/>
                    <a:pt x="691275" y="321258"/>
                  </a:cubicBezTo>
                  <a:lnTo>
                    <a:pt x="684775" y="318916"/>
                  </a:lnTo>
                  <a:lnTo>
                    <a:pt x="684660" y="320908"/>
                  </a:lnTo>
                  <a:cubicBezTo>
                    <a:pt x="686470" y="331304"/>
                    <a:pt x="692413" y="342998"/>
                    <a:pt x="675988" y="344297"/>
                  </a:cubicBezTo>
                  <a:cubicBezTo>
                    <a:pt x="658699" y="346030"/>
                    <a:pt x="639680" y="336790"/>
                    <a:pt x="627577" y="324662"/>
                  </a:cubicBezTo>
                  <a:cubicBezTo>
                    <a:pt x="624119" y="321197"/>
                    <a:pt x="621237" y="298674"/>
                    <a:pt x="628153" y="284814"/>
                  </a:cubicBezTo>
                  <a:cubicBezTo>
                    <a:pt x="636798" y="265756"/>
                    <a:pt x="634493" y="254783"/>
                    <a:pt x="609711" y="253051"/>
                  </a:cubicBezTo>
                  <a:cubicBezTo>
                    <a:pt x="592998" y="251896"/>
                    <a:pt x="573403" y="239190"/>
                    <a:pt x="564758" y="231105"/>
                  </a:cubicBezTo>
                  <a:cubicBezTo>
                    <a:pt x="546892" y="214935"/>
                    <a:pt x="529026" y="221865"/>
                    <a:pt x="512312" y="217245"/>
                  </a:cubicBezTo>
                  <a:cubicBezTo>
                    <a:pt x="532484" y="221793"/>
                    <a:pt x="560156" y="217940"/>
                    <a:pt x="561740" y="244761"/>
                  </a:cubicBezTo>
                  <a:lnTo>
                    <a:pt x="560844" y="256644"/>
                  </a:lnTo>
                  <a:lnTo>
                    <a:pt x="560283" y="258212"/>
                  </a:lnTo>
                  <a:lnTo>
                    <a:pt x="559745" y="258664"/>
                  </a:lnTo>
                  <a:lnTo>
                    <a:pt x="554733" y="260791"/>
                  </a:lnTo>
                  <a:lnTo>
                    <a:pt x="553971" y="260282"/>
                  </a:lnTo>
                  <a:lnTo>
                    <a:pt x="549774" y="256516"/>
                  </a:lnTo>
                  <a:lnTo>
                    <a:pt x="549541" y="256547"/>
                  </a:lnTo>
                  <a:lnTo>
                    <a:pt x="549449" y="256435"/>
                  </a:lnTo>
                  <a:cubicBezTo>
                    <a:pt x="548945" y="256281"/>
                    <a:pt x="548477" y="256480"/>
                    <a:pt x="548189" y="256732"/>
                  </a:cubicBezTo>
                  <a:lnTo>
                    <a:pt x="549541" y="256547"/>
                  </a:lnTo>
                  <a:lnTo>
                    <a:pt x="550926" y="258248"/>
                  </a:lnTo>
                  <a:lnTo>
                    <a:pt x="553971" y="260282"/>
                  </a:lnTo>
                  <a:lnTo>
                    <a:pt x="554600" y="260847"/>
                  </a:lnTo>
                  <a:lnTo>
                    <a:pt x="554733" y="260791"/>
                  </a:lnTo>
                  <a:lnTo>
                    <a:pt x="556113" y="261713"/>
                  </a:lnTo>
                  <a:lnTo>
                    <a:pt x="559745" y="258664"/>
                  </a:lnTo>
                  <a:lnTo>
                    <a:pt x="560724" y="258248"/>
                  </a:lnTo>
                  <a:lnTo>
                    <a:pt x="560844" y="256644"/>
                  </a:lnTo>
                  <a:lnTo>
                    <a:pt x="562237" y="252762"/>
                  </a:lnTo>
                  <a:cubicBezTo>
                    <a:pt x="563317" y="249008"/>
                    <a:pt x="564469" y="245543"/>
                    <a:pt x="568792" y="245543"/>
                  </a:cubicBezTo>
                  <a:cubicBezTo>
                    <a:pt x="579742" y="245543"/>
                    <a:pt x="580318" y="256516"/>
                    <a:pt x="582624" y="264601"/>
                  </a:cubicBezTo>
                  <a:cubicBezTo>
                    <a:pt x="583200" y="268066"/>
                    <a:pt x="583776" y="272108"/>
                    <a:pt x="582048" y="275573"/>
                  </a:cubicBezTo>
                  <a:cubicBezTo>
                    <a:pt x="575131" y="289434"/>
                    <a:pt x="609135" y="294631"/>
                    <a:pt x="590116" y="308492"/>
                  </a:cubicBezTo>
                  <a:cubicBezTo>
                    <a:pt x="574555" y="319465"/>
                    <a:pt x="555537" y="321197"/>
                    <a:pt x="537094" y="313689"/>
                  </a:cubicBezTo>
                  <a:cubicBezTo>
                    <a:pt x="519229" y="309069"/>
                    <a:pt x="510007" y="331015"/>
                    <a:pt x="492717" y="326972"/>
                  </a:cubicBezTo>
                  <a:cubicBezTo>
                    <a:pt x="487530" y="326972"/>
                    <a:pt x="482920" y="326395"/>
                    <a:pt x="477733" y="324662"/>
                  </a:cubicBezTo>
                  <a:cubicBezTo>
                    <a:pt x="462172" y="321197"/>
                    <a:pt x="446035" y="315422"/>
                    <a:pt x="429898" y="324085"/>
                  </a:cubicBezTo>
                  <a:cubicBezTo>
                    <a:pt x="424135" y="326972"/>
                    <a:pt x="418372" y="330437"/>
                    <a:pt x="410879" y="329282"/>
                  </a:cubicBezTo>
                  <a:cubicBezTo>
                    <a:pt x="392437" y="324085"/>
                    <a:pt x="389556" y="311379"/>
                    <a:pt x="394743" y="294631"/>
                  </a:cubicBezTo>
                  <a:cubicBezTo>
                    <a:pt x="397048" y="290011"/>
                    <a:pt x="402235" y="288856"/>
                    <a:pt x="404540" y="284814"/>
                  </a:cubicBezTo>
                  <a:cubicBezTo>
                    <a:pt x="400506" y="284814"/>
                    <a:pt x="396472" y="286546"/>
                    <a:pt x="392437" y="287701"/>
                  </a:cubicBezTo>
                  <a:cubicBezTo>
                    <a:pt x="386674" y="289434"/>
                    <a:pt x="380911" y="291166"/>
                    <a:pt x="375148" y="292321"/>
                  </a:cubicBezTo>
                  <a:cubicBezTo>
                    <a:pt x="367655" y="292899"/>
                    <a:pt x="363621" y="288279"/>
                    <a:pt x="360164" y="282504"/>
                  </a:cubicBezTo>
                  <a:cubicBezTo>
                    <a:pt x="358434" y="278461"/>
                    <a:pt x="356129" y="274996"/>
                    <a:pt x="353247" y="271531"/>
                  </a:cubicBezTo>
                  <a:cubicBezTo>
                    <a:pt x="348637" y="267488"/>
                    <a:pt x="343450" y="264023"/>
                    <a:pt x="339416" y="259403"/>
                  </a:cubicBezTo>
                  <a:cubicBezTo>
                    <a:pt x="326160" y="229950"/>
                    <a:pt x="363621" y="245543"/>
                    <a:pt x="365350" y="229950"/>
                  </a:cubicBezTo>
                  <a:cubicBezTo>
                    <a:pt x="364197" y="222443"/>
                    <a:pt x="361316" y="229373"/>
                    <a:pt x="359587" y="229373"/>
                  </a:cubicBezTo>
                  <a:cubicBezTo>
                    <a:pt x="346908" y="233993"/>
                    <a:pt x="335382" y="236303"/>
                    <a:pt x="328465" y="221865"/>
                  </a:cubicBezTo>
                  <a:cubicBezTo>
                    <a:pt x="328465" y="218978"/>
                    <a:pt x="329618" y="217245"/>
                    <a:pt x="330771" y="215512"/>
                  </a:cubicBezTo>
                  <a:cubicBezTo>
                    <a:pt x="328465" y="216668"/>
                    <a:pt x="326737" y="218400"/>
                    <a:pt x="325584" y="220133"/>
                  </a:cubicBezTo>
                  <a:cubicBezTo>
                    <a:pt x="312617" y="233127"/>
                    <a:pt x="300298" y="223056"/>
                    <a:pt x="287655" y="219158"/>
                  </a:cubicBezTo>
                  <a:lnTo>
                    <a:pt x="278777" y="218632"/>
                  </a:lnTo>
                  <a:lnTo>
                    <a:pt x="281267" y="222390"/>
                  </a:lnTo>
                  <a:cubicBezTo>
                    <a:pt x="284143" y="225862"/>
                    <a:pt x="288168" y="222969"/>
                    <a:pt x="291618" y="224705"/>
                  </a:cubicBezTo>
                  <a:cubicBezTo>
                    <a:pt x="309446" y="235700"/>
                    <a:pt x="307721" y="246117"/>
                    <a:pt x="287593" y="255955"/>
                  </a:cubicBezTo>
                  <a:cubicBezTo>
                    <a:pt x="319797" y="241487"/>
                    <a:pt x="321523" y="242645"/>
                    <a:pt x="327273" y="278525"/>
                  </a:cubicBezTo>
                  <a:cubicBezTo>
                    <a:pt x="326698" y="286048"/>
                    <a:pt x="314622" y="286048"/>
                    <a:pt x="317497" y="295307"/>
                  </a:cubicBezTo>
                  <a:cubicBezTo>
                    <a:pt x="316922" y="298200"/>
                    <a:pt x="315772" y="300515"/>
                    <a:pt x="313471" y="302251"/>
                  </a:cubicBezTo>
                  <a:cubicBezTo>
                    <a:pt x="307721" y="305723"/>
                    <a:pt x="301970" y="303987"/>
                    <a:pt x="296219" y="302251"/>
                  </a:cubicBezTo>
                  <a:lnTo>
                    <a:pt x="290690" y="297800"/>
                  </a:lnTo>
                  <a:lnTo>
                    <a:pt x="293344" y="292992"/>
                  </a:lnTo>
                  <a:cubicBezTo>
                    <a:pt x="293344" y="292992"/>
                    <a:pt x="291618" y="295307"/>
                    <a:pt x="291618" y="294728"/>
                  </a:cubicBezTo>
                  <a:cubicBezTo>
                    <a:pt x="291618" y="294728"/>
                    <a:pt x="290469" y="298200"/>
                    <a:pt x="290469" y="297622"/>
                  </a:cubicBezTo>
                  <a:lnTo>
                    <a:pt x="290690" y="297800"/>
                  </a:lnTo>
                  <a:lnTo>
                    <a:pt x="290469" y="298200"/>
                  </a:lnTo>
                  <a:cubicBezTo>
                    <a:pt x="292194" y="302830"/>
                    <a:pt x="296794" y="303409"/>
                    <a:pt x="300245" y="305723"/>
                  </a:cubicBezTo>
                  <a:cubicBezTo>
                    <a:pt x="301395" y="308328"/>
                    <a:pt x="301682" y="310643"/>
                    <a:pt x="301107" y="312596"/>
                  </a:cubicBezTo>
                  <a:lnTo>
                    <a:pt x="299607" y="314232"/>
                  </a:lnTo>
                  <a:lnTo>
                    <a:pt x="301740" y="314490"/>
                  </a:lnTo>
                  <a:cubicBezTo>
                    <a:pt x="308672" y="317391"/>
                    <a:pt x="315603" y="322033"/>
                    <a:pt x="323689" y="322033"/>
                  </a:cubicBezTo>
                  <a:cubicBezTo>
                    <a:pt x="326577" y="323774"/>
                    <a:pt x="329465" y="326675"/>
                    <a:pt x="330043" y="330156"/>
                  </a:cubicBezTo>
                  <a:cubicBezTo>
                    <a:pt x="338707" y="358876"/>
                    <a:pt x="340548" y="366708"/>
                    <a:pt x="324113" y="373725"/>
                  </a:cubicBezTo>
                  <a:lnTo>
                    <a:pt x="316714" y="376395"/>
                  </a:lnTo>
                  <a:lnTo>
                    <a:pt x="312128" y="376934"/>
                  </a:lnTo>
                  <a:cubicBezTo>
                    <a:pt x="308563" y="377805"/>
                    <a:pt x="304917" y="379183"/>
                    <a:pt x="301162" y="381213"/>
                  </a:cubicBezTo>
                  <a:cubicBezTo>
                    <a:pt x="306145" y="379763"/>
                    <a:pt x="310513" y="378475"/>
                    <a:pt x="314320" y="377258"/>
                  </a:cubicBezTo>
                  <a:lnTo>
                    <a:pt x="316714" y="376395"/>
                  </a:lnTo>
                  <a:lnTo>
                    <a:pt x="322606" y="375701"/>
                  </a:lnTo>
                  <a:cubicBezTo>
                    <a:pt x="329465" y="375701"/>
                    <a:pt x="336108" y="377152"/>
                    <a:pt x="342750" y="378892"/>
                  </a:cubicBezTo>
                  <a:lnTo>
                    <a:pt x="341043" y="381970"/>
                  </a:lnTo>
                  <a:lnTo>
                    <a:pt x="344295" y="380957"/>
                  </a:lnTo>
                  <a:cubicBezTo>
                    <a:pt x="346309" y="380667"/>
                    <a:pt x="348323" y="380523"/>
                    <a:pt x="350337" y="379944"/>
                  </a:cubicBezTo>
                  <a:cubicBezTo>
                    <a:pt x="368751" y="390363"/>
                    <a:pt x="366449" y="404254"/>
                    <a:pt x="358393" y="419883"/>
                  </a:cubicBezTo>
                  <a:cubicBezTo>
                    <a:pt x="365874" y="407727"/>
                    <a:pt x="368175" y="393257"/>
                    <a:pt x="375080" y="381102"/>
                  </a:cubicBezTo>
                  <a:cubicBezTo>
                    <a:pt x="379684" y="373577"/>
                    <a:pt x="387740" y="374734"/>
                    <a:pt x="394645" y="372998"/>
                  </a:cubicBezTo>
                  <a:cubicBezTo>
                    <a:pt x="399824" y="371261"/>
                    <a:pt x="402701" y="368367"/>
                    <a:pt x="399824" y="362000"/>
                  </a:cubicBezTo>
                  <a:cubicBezTo>
                    <a:pt x="398672" y="359685"/>
                    <a:pt x="393494" y="356791"/>
                    <a:pt x="398672" y="353318"/>
                  </a:cubicBezTo>
                  <a:cubicBezTo>
                    <a:pt x="400399" y="352160"/>
                    <a:pt x="404427" y="352739"/>
                    <a:pt x="406153" y="353897"/>
                  </a:cubicBezTo>
                  <a:cubicBezTo>
                    <a:pt x="408455" y="355633"/>
                    <a:pt x="411332" y="359106"/>
                    <a:pt x="414209" y="360843"/>
                  </a:cubicBezTo>
                  <a:cubicBezTo>
                    <a:pt x="417086" y="363158"/>
                    <a:pt x="421114" y="363158"/>
                    <a:pt x="421114" y="358527"/>
                  </a:cubicBezTo>
                  <a:cubicBezTo>
                    <a:pt x="421690" y="344056"/>
                    <a:pt x="428019" y="344056"/>
                    <a:pt x="437226" y="351002"/>
                  </a:cubicBezTo>
                  <a:cubicBezTo>
                    <a:pt x="443556" y="356212"/>
                    <a:pt x="449885" y="360843"/>
                    <a:pt x="457366" y="357370"/>
                  </a:cubicBezTo>
                  <a:cubicBezTo>
                    <a:pt x="471176" y="351581"/>
                    <a:pt x="477506" y="362579"/>
                    <a:pt x="487288" y="368367"/>
                  </a:cubicBezTo>
                  <a:cubicBezTo>
                    <a:pt x="482109" y="381680"/>
                    <a:pt x="472902" y="386311"/>
                    <a:pt x="459667" y="381680"/>
                  </a:cubicBezTo>
                  <a:cubicBezTo>
                    <a:pt x="452187" y="379365"/>
                    <a:pt x="445282" y="378207"/>
                    <a:pt x="438377" y="376471"/>
                  </a:cubicBezTo>
                  <a:cubicBezTo>
                    <a:pt x="430321" y="374734"/>
                    <a:pt x="423991" y="378786"/>
                    <a:pt x="417662" y="383417"/>
                  </a:cubicBezTo>
                  <a:cubicBezTo>
                    <a:pt x="414209" y="385732"/>
                    <a:pt x="414209" y="390363"/>
                    <a:pt x="417086" y="392678"/>
                  </a:cubicBezTo>
                  <a:cubicBezTo>
                    <a:pt x="435500" y="404833"/>
                    <a:pt x="449885" y="422777"/>
                    <a:pt x="469450" y="432617"/>
                  </a:cubicBezTo>
                  <a:cubicBezTo>
                    <a:pt x="475204" y="435511"/>
                    <a:pt x="480383" y="438405"/>
                    <a:pt x="485562" y="441300"/>
                  </a:cubicBezTo>
                  <a:cubicBezTo>
                    <a:pt x="490165" y="444193"/>
                    <a:pt x="492467" y="448245"/>
                    <a:pt x="491316" y="454034"/>
                  </a:cubicBezTo>
                  <a:cubicBezTo>
                    <a:pt x="489590" y="460401"/>
                    <a:pt x="484986" y="460979"/>
                    <a:pt x="480383" y="459822"/>
                  </a:cubicBezTo>
                  <a:cubicBezTo>
                    <a:pt x="471752" y="456349"/>
                    <a:pt x="463696" y="454612"/>
                    <a:pt x="454489" y="455770"/>
                  </a:cubicBezTo>
                  <a:cubicBezTo>
                    <a:pt x="449885" y="456349"/>
                    <a:pt x="444707" y="457506"/>
                    <a:pt x="443556" y="463295"/>
                  </a:cubicBezTo>
                  <a:cubicBezTo>
                    <a:pt x="441254" y="470240"/>
                    <a:pt x="444131" y="475450"/>
                    <a:pt x="448734" y="480081"/>
                  </a:cubicBezTo>
                  <a:cubicBezTo>
                    <a:pt x="449885" y="480659"/>
                    <a:pt x="450461" y="481238"/>
                    <a:pt x="451612" y="481817"/>
                  </a:cubicBezTo>
                  <a:cubicBezTo>
                    <a:pt x="471176" y="491657"/>
                    <a:pt x="471176" y="491657"/>
                    <a:pt x="465997" y="510179"/>
                  </a:cubicBezTo>
                  <a:cubicBezTo>
                    <a:pt x="464846" y="514810"/>
                    <a:pt x="463696" y="520020"/>
                    <a:pt x="463120" y="524650"/>
                  </a:cubicBezTo>
                  <a:cubicBezTo>
                    <a:pt x="461969" y="534490"/>
                    <a:pt x="457366" y="541436"/>
                    <a:pt x="448159" y="543752"/>
                  </a:cubicBezTo>
                  <a:cubicBezTo>
                    <a:pt x="434349" y="546067"/>
                    <a:pt x="427444" y="555328"/>
                    <a:pt x="423991" y="568062"/>
                  </a:cubicBezTo>
                  <a:cubicBezTo>
                    <a:pt x="417086" y="561116"/>
                    <a:pt x="419963" y="554170"/>
                    <a:pt x="421114" y="547225"/>
                  </a:cubicBezTo>
                  <a:cubicBezTo>
                    <a:pt x="422265" y="542594"/>
                    <a:pt x="419388" y="538542"/>
                    <a:pt x="415935" y="540857"/>
                  </a:cubicBezTo>
                  <a:cubicBezTo>
                    <a:pt x="403851" y="550698"/>
                    <a:pt x="387740" y="546067"/>
                    <a:pt x="375080" y="551855"/>
                  </a:cubicBezTo>
                  <a:lnTo>
                    <a:pt x="374939" y="551794"/>
                  </a:lnTo>
                  <a:lnTo>
                    <a:pt x="390935" y="565677"/>
                  </a:lnTo>
                  <a:cubicBezTo>
                    <a:pt x="395549" y="570349"/>
                    <a:pt x="398432" y="576189"/>
                    <a:pt x="393819" y="582028"/>
                  </a:cubicBezTo>
                  <a:cubicBezTo>
                    <a:pt x="390359" y="587284"/>
                    <a:pt x="385168" y="583196"/>
                    <a:pt x="381131" y="581444"/>
                  </a:cubicBezTo>
                  <a:cubicBezTo>
                    <a:pt x="371327" y="579692"/>
                    <a:pt x="362099" y="576189"/>
                    <a:pt x="353449" y="574437"/>
                  </a:cubicBezTo>
                  <a:cubicBezTo>
                    <a:pt x="344798" y="573269"/>
                    <a:pt x="339607" y="577941"/>
                    <a:pt x="341337" y="587284"/>
                  </a:cubicBezTo>
                  <a:cubicBezTo>
                    <a:pt x="344221" y="597211"/>
                    <a:pt x="341914" y="604218"/>
                    <a:pt x="333840" y="609474"/>
                  </a:cubicBezTo>
                  <a:cubicBezTo>
                    <a:pt x="325766" y="614730"/>
                    <a:pt x="317692" y="620569"/>
                    <a:pt x="309618" y="625825"/>
                  </a:cubicBezTo>
                  <a:cubicBezTo>
                    <a:pt x="302120" y="630496"/>
                    <a:pt x="306734" y="636336"/>
                    <a:pt x="308464" y="641591"/>
                  </a:cubicBezTo>
                  <a:cubicBezTo>
                    <a:pt x="304427" y="641591"/>
                    <a:pt x="300967" y="641591"/>
                    <a:pt x="297507" y="641591"/>
                  </a:cubicBezTo>
                  <a:cubicBezTo>
                    <a:pt x="290009" y="642175"/>
                    <a:pt x="281359" y="641007"/>
                    <a:pt x="284242" y="653270"/>
                  </a:cubicBezTo>
                  <a:cubicBezTo>
                    <a:pt x="285395" y="659694"/>
                    <a:pt x="281359" y="664950"/>
                    <a:pt x="278475" y="670205"/>
                  </a:cubicBezTo>
                  <a:cubicBezTo>
                    <a:pt x="276168" y="674877"/>
                    <a:pt x="272131" y="677796"/>
                    <a:pt x="266941" y="677796"/>
                  </a:cubicBezTo>
                  <a:cubicBezTo>
                    <a:pt x="258867" y="677796"/>
                    <a:pt x="253676" y="672541"/>
                    <a:pt x="250792" y="664950"/>
                  </a:cubicBezTo>
                  <a:cubicBezTo>
                    <a:pt x="249062" y="660862"/>
                    <a:pt x="250216" y="655606"/>
                    <a:pt x="254253" y="651519"/>
                  </a:cubicBezTo>
                  <a:cubicBezTo>
                    <a:pt x="257713" y="648599"/>
                    <a:pt x="261750" y="646263"/>
                    <a:pt x="265210" y="642175"/>
                  </a:cubicBezTo>
                  <a:cubicBezTo>
                    <a:pt x="276168" y="631080"/>
                    <a:pt x="284242" y="616482"/>
                    <a:pt x="290009" y="597211"/>
                  </a:cubicBezTo>
                  <a:cubicBezTo>
                    <a:pt x="291740" y="591372"/>
                    <a:pt x="295200" y="586116"/>
                    <a:pt x="297507" y="580277"/>
                  </a:cubicBezTo>
                  <a:cubicBezTo>
                    <a:pt x="299525" y="575021"/>
                    <a:pt x="298516" y="571955"/>
                    <a:pt x="296065" y="570057"/>
                  </a:cubicBezTo>
                  <a:lnTo>
                    <a:pt x="286448" y="566997"/>
                  </a:lnTo>
                  <a:lnTo>
                    <a:pt x="286722" y="567457"/>
                  </a:lnTo>
                  <a:cubicBezTo>
                    <a:pt x="281524" y="576740"/>
                    <a:pt x="278636" y="587184"/>
                    <a:pt x="278636" y="597627"/>
                  </a:cubicBezTo>
                  <a:cubicBezTo>
                    <a:pt x="257842" y="598788"/>
                    <a:pt x="238781" y="598788"/>
                    <a:pt x="220298" y="601109"/>
                  </a:cubicBezTo>
                  <a:cubicBezTo>
                    <a:pt x="200660" y="603429"/>
                    <a:pt x="182176" y="603429"/>
                    <a:pt x="167159" y="588345"/>
                  </a:cubicBezTo>
                  <a:cubicBezTo>
                    <a:pt x="166581" y="587764"/>
                    <a:pt x="163116" y="588925"/>
                    <a:pt x="160805" y="589505"/>
                  </a:cubicBezTo>
                  <a:lnTo>
                    <a:pt x="150252" y="600529"/>
                  </a:lnTo>
                  <a:lnTo>
                    <a:pt x="155748" y="608395"/>
                  </a:lnTo>
                  <a:cubicBezTo>
                    <a:pt x="165029" y="626671"/>
                    <a:pt x="149425" y="642073"/>
                    <a:pt x="144391" y="659244"/>
                  </a:cubicBezTo>
                  <a:cubicBezTo>
                    <a:pt x="142666" y="662706"/>
                    <a:pt x="139790" y="665015"/>
                    <a:pt x="136913" y="666746"/>
                  </a:cubicBezTo>
                  <a:cubicBezTo>
                    <a:pt x="118505" y="671364"/>
                    <a:pt x="99521" y="675981"/>
                    <a:pt x="81112" y="665592"/>
                  </a:cubicBezTo>
                  <a:cubicBezTo>
                    <a:pt x="75360" y="662706"/>
                    <a:pt x="69607" y="662706"/>
                    <a:pt x="63279" y="664438"/>
                  </a:cubicBezTo>
                  <a:cubicBezTo>
                    <a:pt x="14957" y="682907"/>
                    <a:pt x="14957" y="682907"/>
                    <a:pt x="0" y="635580"/>
                  </a:cubicBezTo>
                  <a:cubicBezTo>
                    <a:pt x="3452" y="625192"/>
                    <a:pt x="0" y="613649"/>
                    <a:pt x="5753" y="603837"/>
                  </a:cubicBezTo>
                  <a:cubicBezTo>
                    <a:pt x="6903" y="602106"/>
                    <a:pt x="7478" y="600374"/>
                    <a:pt x="6328" y="598066"/>
                  </a:cubicBezTo>
                  <a:cubicBezTo>
                    <a:pt x="6903" y="595757"/>
                    <a:pt x="8629" y="594025"/>
                    <a:pt x="10930" y="593449"/>
                  </a:cubicBezTo>
                  <a:cubicBezTo>
                    <a:pt x="14382" y="587677"/>
                    <a:pt x="7478" y="583637"/>
                    <a:pt x="9779" y="578443"/>
                  </a:cubicBezTo>
                  <a:cubicBezTo>
                    <a:pt x="10355" y="564591"/>
                    <a:pt x="8629" y="551317"/>
                    <a:pt x="5753" y="538042"/>
                  </a:cubicBezTo>
                  <a:cubicBezTo>
                    <a:pt x="5753" y="532847"/>
                    <a:pt x="7478" y="527653"/>
                    <a:pt x="10355" y="523036"/>
                  </a:cubicBezTo>
                  <a:lnTo>
                    <a:pt x="19359" y="521028"/>
                  </a:lnTo>
                  <a:lnTo>
                    <a:pt x="19292" y="520461"/>
                  </a:lnTo>
                  <a:cubicBezTo>
                    <a:pt x="15249" y="514659"/>
                    <a:pt x="16982" y="508277"/>
                    <a:pt x="16404" y="501895"/>
                  </a:cubicBezTo>
                  <a:cubicBezTo>
                    <a:pt x="16982" y="498413"/>
                    <a:pt x="18137" y="495513"/>
                    <a:pt x="21025" y="493192"/>
                  </a:cubicBezTo>
                  <a:lnTo>
                    <a:pt x="21025" y="493772"/>
                  </a:lnTo>
                  <a:cubicBezTo>
                    <a:pt x="30844" y="474625"/>
                    <a:pt x="24491" y="454318"/>
                    <a:pt x="26801" y="435172"/>
                  </a:cubicBezTo>
                  <a:lnTo>
                    <a:pt x="27415" y="434297"/>
                  </a:lnTo>
                  <a:lnTo>
                    <a:pt x="20759" y="430724"/>
                  </a:lnTo>
                  <a:cubicBezTo>
                    <a:pt x="20184" y="426094"/>
                    <a:pt x="20184" y="422043"/>
                    <a:pt x="20184" y="417414"/>
                  </a:cubicBezTo>
                  <a:cubicBezTo>
                    <a:pt x="15008" y="383270"/>
                    <a:pt x="12708" y="348548"/>
                    <a:pt x="20759" y="313825"/>
                  </a:cubicBezTo>
                  <a:lnTo>
                    <a:pt x="20184" y="314404"/>
                  </a:lnTo>
                  <a:cubicBezTo>
                    <a:pt x="24209" y="309775"/>
                    <a:pt x="23060" y="303409"/>
                    <a:pt x="27085" y="298779"/>
                  </a:cubicBezTo>
                  <a:lnTo>
                    <a:pt x="27085" y="298200"/>
                  </a:lnTo>
                  <a:cubicBezTo>
                    <a:pt x="31686" y="294728"/>
                    <a:pt x="30535" y="287784"/>
                    <a:pt x="35136" y="284312"/>
                  </a:cubicBezTo>
                  <a:lnTo>
                    <a:pt x="35136" y="284890"/>
                  </a:lnTo>
                  <a:cubicBezTo>
                    <a:pt x="36861" y="281997"/>
                    <a:pt x="39737" y="279682"/>
                    <a:pt x="41462" y="276789"/>
                  </a:cubicBezTo>
                  <a:lnTo>
                    <a:pt x="42037" y="275631"/>
                  </a:lnTo>
                  <a:cubicBezTo>
                    <a:pt x="44337" y="273895"/>
                    <a:pt x="46637" y="272159"/>
                    <a:pt x="48363" y="269265"/>
                  </a:cubicBezTo>
                  <a:lnTo>
                    <a:pt x="48938" y="268108"/>
                  </a:lnTo>
                  <a:cubicBezTo>
                    <a:pt x="51813" y="266950"/>
                    <a:pt x="54113" y="264636"/>
                    <a:pt x="56413" y="261742"/>
                  </a:cubicBezTo>
                  <a:lnTo>
                    <a:pt x="56989" y="261164"/>
                  </a:lnTo>
                  <a:cubicBezTo>
                    <a:pt x="59289" y="259427"/>
                    <a:pt x="62165" y="256534"/>
                    <a:pt x="63890" y="254798"/>
                  </a:cubicBezTo>
                  <a:cubicBezTo>
                    <a:pt x="66765" y="251904"/>
                    <a:pt x="69065" y="249011"/>
                    <a:pt x="72516" y="247275"/>
                  </a:cubicBezTo>
                  <a:lnTo>
                    <a:pt x="71941" y="247853"/>
                  </a:lnTo>
                  <a:lnTo>
                    <a:pt x="79989" y="240333"/>
                  </a:lnTo>
                  <a:lnTo>
                    <a:pt x="79417" y="240909"/>
                  </a:lnTo>
                  <a:lnTo>
                    <a:pt x="79992" y="240330"/>
                  </a:lnTo>
                  <a:lnTo>
                    <a:pt x="79989" y="240333"/>
                  </a:lnTo>
                  <a:lnTo>
                    <a:pt x="86893" y="233385"/>
                  </a:lnTo>
                  <a:lnTo>
                    <a:pt x="94369" y="224705"/>
                  </a:lnTo>
                  <a:lnTo>
                    <a:pt x="93793" y="225862"/>
                  </a:lnTo>
                  <a:cubicBezTo>
                    <a:pt x="95518" y="221232"/>
                    <a:pt x="97819" y="221232"/>
                    <a:pt x="100119" y="224705"/>
                  </a:cubicBezTo>
                  <a:lnTo>
                    <a:pt x="102083" y="224211"/>
                  </a:lnTo>
                  <a:lnTo>
                    <a:pt x="98513" y="222443"/>
                  </a:lnTo>
                  <a:cubicBezTo>
                    <a:pt x="96784" y="217245"/>
                    <a:pt x="96208" y="212047"/>
                    <a:pt x="101394" y="208582"/>
                  </a:cubicBezTo>
                  <a:lnTo>
                    <a:pt x="100818" y="209160"/>
                  </a:lnTo>
                  <a:cubicBezTo>
                    <a:pt x="104853" y="203962"/>
                    <a:pt x="104853" y="198765"/>
                    <a:pt x="104853" y="193567"/>
                  </a:cubicBezTo>
                  <a:cubicBezTo>
                    <a:pt x="104853" y="190679"/>
                    <a:pt x="106005" y="188369"/>
                    <a:pt x="108311" y="186637"/>
                  </a:cubicBezTo>
                  <a:cubicBezTo>
                    <a:pt x="110039" y="184904"/>
                    <a:pt x="110039" y="183172"/>
                    <a:pt x="108887" y="180862"/>
                  </a:cubicBezTo>
                  <a:cubicBezTo>
                    <a:pt x="111192" y="177397"/>
                    <a:pt x="111192" y="173931"/>
                    <a:pt x="108311" y="170466"/>
                  </a:cubicBezTo>
                  <a:cubicBezTo>
                    <a:pt x="108887" y="168156"/>
                    <a:pt x="108887" y="166424"/>
                    <a:pt x="107734" y="164691"/>
                  </a:cubicBezTo>
                  <a:cubicBezTo>
                    <a:pt x="104853" y="154296"/>
                    <a:pt x="93326" y="155451"/>
                    <a:pt x="88139" y="148521"/>
                  </a:cubicBezTo>
                  <a:cubicBezTo>
                    <a:pt x="88139" y="146789"/>
                    <a:pt x="88139" y="145634"/>
                    <a:pt x="86410" y="145056"/>
                  </a:cubicBezTo>
                  <a:cubicBezTo>
                    <a:pt x="87563" y="141014"/>
                    <a:pt x="89868" y="137549"/>
                    <a:pt x="92749" y="134661"/>
                  </a:cubicBezTo>
                  <a:lnTo>
                    <a:pt x="92749" y="134084"/>
                  </a:lnTo>
                  <a:cubicBezTo>
                    <a:pt x="97936" y="130618"/>
                    <a:pt x="96208" y="124266"/>
                    <a:pt x="99666" y="120223"/>
                  </a:cubicBezTo>
                  <a:cubicBezTo>
                    <a:pt x="101394" y="118491"/>
                    <a:pt x="101971" y="116181"/>
                    <a:pt x="100818" y="114448"/>
                  </a:cubicBezTo>
                  <a:cubicBezTo>
                    <a:pt x="106581" y="106940"/>
                    <a:pt x="101971" y="97123"/>
                    <a:pt x="107734" y="90192"/>
                  </a:cubicBezTo>
                  <a:cubicBezTo>
                    <a:pt x="108887" y="89037"/>
                    <a:pt x="109463" y="87305"/>
                    <a:pt x="108887" y="84995"/>
                  </a:cubicBezTo>
                  <a:cubicBezTo>
                    <a:pt x="111192" y="79797"/>
                    <a:pt x="111768" y="74022"/>
                    <a:pt x="111768" y="68247"/>
                  </a:cubicBezTo>
                  <a:cubicBezTo>
                    <a:pt x="112344" y="65360"/>
                    <a:pt x="114074" y="63050"/>
                    <a:pt x="116379" y="61317"/>
                  </a:cubicBezTo>
                  <a:lnTo>
                    <a:pt x="115803" y="61895"/>
                  </a:lnTo>
                  <a:cubicBezTo>
                    <a:pt x="117531" y="57852"/>
                    <a:pt x="120413" y="56120"/>
                    <a:pt x="122718" y="53810"/>
                  </a:cubicBezTo>
                  <a:cubicBezTo>
                    <a:pt x="125600" y="50922"/>
                    <a:pt x="127905" y="48612"/>
                    <a:pt x="129634" y="45724"/>
                  </a:cubicBezTo>
                  <a:cubicBezTo>
                    <a:pt x="132516" y="43414"/>
                    <a:pt x="135398" y="40527"/>
                    <a:pt x="138279" y="38794"/>
                  </a:cubicBezTo>
                  <a:lnTo>
                    <a:pt x="137703" y="39372"/>
                  </a:lnTo>
                  <a:cubicBezTo>
                    <a:pt x="141161" y="34174"/>
                    <a:pt x="148653" y="35907"/>
                    <a:pt x="152111" y="31287"/>
                  </a:cubicBezTo>
                  <a:lnTo>
                    <a:pt x="152687" y="31287"/>
                  </a:lnTo>
                  <a:cubicBezTo>
                    <a:pt x="156145" y="27244"/>
                    <a:pt x="163061" y="27821"/>
                    <a:pt x="167095" y="23779"/>
                  </a:cubicBezTo>
                  <a:lnTo>
                    <a:pt x="167095" y="24356"/>
                  </a:lnTo>
                  <a:cubicBezTo>
                    <a:pt x="172282" y="20314"/>
                    <a:pt x="178622" y="16849"/>
                    <a:pt x="183809" y="12228"/>
                  </a:cubicBezTo>
                  <a:cubicBezTo>
                    <a:pt x="187843" y="9918"/>
                    <a:pt x="193030" y="8763"/>
                    <a:pt x="198217" y="8763"/>
                  </a:cubicBezTo>
                  <a:cubicBezTo>
                    <a:pt x="208014" y="9918"/>
                    <a:pt x="217812" y="16271"/>
                    <a:pt x="228186" y="9918"/>
                  </a:cubicBezTo>
                  <a:cubicBezTo>
                    <a:pt x="239712" y="9918"/>
                    <a:pt x="251238" y="9918"/>
                    <a:pt x="262765" y="9918"/>
                  </a:cubicBezTo>
                  <a:cubicBezTo>
                    <a:pt x="265070" y="7031"/>
                    <a:pt x="267376" y="5876"/>
                    <a:pt x="270833" y="5876"/>
                  </a:cubicBezTo>
                  <a:cubicBezTo>
                    <a:pt x="274868" y="5876"/>
                    <a:pt x="278902" y="5298"/>
                    <a:pt x="283513" y="4143"/>
                  </a:cubicBezTo>
                  <a:cubicBezTo>
                    <a:pt x="286394" y="3566"/>
                    <a:pt x="288699" y="2988"/>
                    <a:pt x="291581" y="2988"/>
                  </a:cubicBezTo>
                  <a:cubicBezTo>
                    <a:pt x="296191" y="1833"/>
                    <a:pt x="300226" y="1256"/>
                    <a:pt x="304260" y="1833"/>
                  </a:cubicBezTo>
                  <a:cubicBezTo>
                    <a:pt x="305989" y="2411"/>
                    <a:pt x="307142" y="2411"/>
                    <a:pt x="308871" y="2988"/>
                  </a:cubicBezTo>
                  <a:cubicBezTo>
                    <a:pt x="325008" y="2988"/>
                    <a:pt x="341721" y="2988"/>
                    <a:pt x="358434" y="2411"/>
                  </a:cubicBezTo>
                  <a:cubicBezTo>
                    <a:pt x="359587" y="2411"/>
                    <a:pt x="361316" y="1833"/>
                    <a:pt x="363045" y="1833"/>
                  </a:cubicBezTo>
                  <a:cubicBezTo>
                    <a:pt x="367655" y="678"/>
                    <a:pt x="372266" y="678"/>
                    <a:pt x="376877" y="1833"/>
                  </a:cubicBezTo>
                  <a:cubicBezTo>
                    <a:pt x="380911" y="1833"/>
                    <a:pt x="386098" y="2988"/>
                    <a:pt x="390132" y="4143"/>
                  </a:cubicBezTo>
                  <a:cubicBezTo>
                    <a:pt x="397624" y="6453"/>
                    <a:pt x="405693" y="7608"/>
                    <a:pt x="413185" y="9341"/>
                  </a:cubicBezTo>
                  <a:cubicBezTo>
                    <a:pt x="418372" y="10496"/>
                    <a:pt x="422406" y="12806"/>
                    <a:pt x="425288" y="16849"/>
                  </a:cubicBezTo>
                  <a:cubicBezTo>
                    <a:pt x="448341" y="22624"/>
                    <a:pt x="471393" y="21469"/>
                    <a:pt x="493870" y="17426"/>
                  </a:cubicBezTo>
                  <a:cubicBezTo>
                    <a:pt x="503668" y="19159"/>
                    <a:pt x="512889" y="18004"/>
                    <a:pt x="522110" y="15116"/>
                  </a:cubicBezTo>
                  <a:cubicBezTo>
                    <a:pt x="536518" y="8186"/>
                    <a:pt x="552655" y="17426"/>
                    <a:pt x="566487" y="9341"/>
                  </a:cubicBezTo>
                  <a:lnTo>
                    <a:pt x="566487" y="9918"/>
                  </a:lnTo>
                  <a:cubicBezTo>
                    <a:pt x="573979" y="1256"/>
                    <a:pt x="583776" y="-477"/>
                    <a:pt x="594726" y="101"/>
                  </a:cubicBezTo>
                  <a:close/>
                </a:path>
              </a:pathLst>
            </a:custGeom>
            <a:solidFill>
              <a:srgbClr val="28A2DC">
                <a:alpha val="79610"/>
              </a:srgbClr>
            </a:solidFill>
            <a:ln>
              <a:noFill/>
            </a:ln>
          </p:spPr>
          <p:txBody>
            <a:bodyPr anchorCtr="0" anchor="ctr" bIns="22850" lIns="45725" spcFirstLastPara="1" rIns="45725" wrap="square" tIns="2285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747993"/>
                </a:solidFill>
                <a:latin typeface="Jost Light"/>
                <a:ea typeface="Jost Light"/>
                <a:cs typeface="Jost Light"/>
                <a:sym typeface="Jost Light"/>
              </a:endParaRPr>
            </a:p>
          </p:txBody>
        </p:sp>
        <p:sp>
          <p:nvSpPr>
            <p:cNvPr id="1031" name="Google Shape;1031;g311d5cb9a0a_0_734"/>
            <p:cNvSpPr/>
            <p:nvPr/>
          </p:nvSpPr>
          <p:spPr>
            <a:xfrm>
              <a:off x="11897706" y="10060396"/>
              <a:ext cx="1669176" cy="1119119"/>
            </a:xfrm>
            <a:custGeom>
              <a:rect b="b" l="l" r="r" t="t"/>
              <a:pathLst>
                <a:path extrusionOk="0" h="2406707" w="3609029">
                  <a:moveTo>
                    <a:pt x="220318" y="2093670"/>
                  </a:moveTo>
                  <a:lnTo>
                    <a:pt x="221562" y="2093670"/>
                  </a:lnTo>
                  <a:lnTo>
                    <a:pt x="220495" y="2093833"/>
                  </a:lnTo>
                  <a:lnTo>
                    <a:pt x="220318" y="2093670"/>
                  </a:lnTo>
                  <a:close/>
                  <a:moveTo>
                    <a:pt x="784594" y="2091678"/>
                  </a:moveTo>
                  <a:cubicBezTo>
                    <a:pt x="719775" y="2158949"/>
                    <a:pt x="617562" y="2096661"/>
                    <a:pt x="547757" y="2162687"/>
                  </a:cubicBezTo>
                  <a:cubicBezTo>
                    <a:pt x="525320" y="2184176"/>
                    <a:pt x="506389" y="2150307"/>
                    <a:pt x="482024" y="2132030"/>
                  </a:cubicBezTo>
                  <a:lnTo>
                    <a:pt x="463530" y="2124737"/>
                  </a:lnTo>
                  <a:lnTo>
                    <a:pt x="460579" y="2138908"/>
                  </a:lnTo>
                  <a:cubicBezTo>
                    <a:pt x="454707" y="2157600"/>
                    <a:pt x="443902" y="2159225"/>
                    <a:pt x="400681" y="2165726"/>
                  </a:cubicBezTo>
                  <a:cubicBezTo>
                    <a:pt x="404440" y="2183063"/>
                    <a:pt x="429495" y="2175633"/>
                    <a:pt x="433253" y="2192970"/>
                  </a:cubicBezTo>
                  <a:lnTo>
                    <a:pt x="432185" y="2193643"/>
                  </a:lnTo>
                  <a:lnTo>
                    <a:pt x="444962" y="2204331"/>
                  </a:lnTo>
                  <a:cubicBezTo>
                    <a:pt x="454892" y="2211806"/>
                    <a:pt x="464821" y="2220527"/>
                    <a:pt x="475992" y="2228003"/>
                  </a:cubicBezTo>
                  <a:cubicBezTo>
                    <a:pt x="482197" y="2230494"/>
                    <a:pt x="488403" y="2234232"/>
                    <a:pt x="494609" y="2236724"/>
                  </a:cubicBezTo>
                  <a:cubicBezTo>
                    <a:pt x="579009" y="2236724"/>
                    <a:pt x="663408" y="2226757"/>
                    <a:pt x="749049" y="2241707"/>
                  </a:cubicBezTo>
                  <a:cubicBezTo>
                    <a:pt x="835931" y="2257904"/>
                    <a:pt x="787525" y="2176922"/>
                    <a:pt x="808626" y="2143283"/>
                  </a:cubicBezTo>
                  <a:lnTo>
                    <a:pt x="817589" y="2138999"/>
                  </a:lnTo>
                  <a:lnTo>
                    <a:pt x="810274" y="2130248"/>
                  </a:lnTo>
                  <a:lnTo>
                    <a:pt x="812173" y="2116053"/>
                  </a:lnTo>
                  <a:lnTo>
                    <a:pt x="797059" y="2111611"/>
                  </a:lnTo>
                  <a:cubicBezTo>
                    <a:pt x="792073" y="2105382"/>
                    <a:pt x="787087" y="2099153"/>
                    <a:pt x="784594" y="2091678"/>
                  </a:cubicBezTo>
                  <a:close/>
                  <a:moveTo>
                    <a:pt x="933863" y="2035446"/>
                  </a:moveTo>
                  <a:lnTo>
                    <a:pt x="933628" y="2035599"/>
                  </a:lnTo>
                  <a:lnTo>
                    <a:pt x="933913" y="2035627"/>
                  </a:lnTo>
                  <a:lnTo>
                    <a:pt x="933863" y="2035446"/>
                  </a:lnTo>
                  <a:close/>
                  <a:moveTo>
                    <a:pt x="293780" y="1890329"/>
                  </a:moveTo>
                  <a:lnTo>
                    <a:pt x="291684" y="1895777"/>
                  </a:lnTo>
                  <a:lnTo>
                    <a:pt x="295963" y="1893602"/>
                  </a:lnTo>
                  <a:lnTo>
                    <a:pt x="293780" y="1890329"/>
                  </a:lnTo>
                  <a:close/>
                  <a:moveTo>
                    <a:pt x="621370" y="1703835"/>
                  </a:moveTo>
                  <a:cubicBezTo>
                    <a:pt x="628219" y="1715687"/>
                    <a:pt x="636313" y="1724732"/>
                    <a:pt x="645341" y="1731730"/>
                  </a:cubicBezTo>
                  <a:lnTo>
                    <a:pt x="647507" y="1732873"/>
                  </a:lnTo>
                  <a:lnTo>
                    <a:pt x="660226" y="1748903"/>
                  </a:lnTo>
                  <a:cubicBezTo>
                    <a:pt x="682231" y="1773933"/>
                    <a:pt x="702311" y="1798963"/>
                    <a:pt x="620125" y="1792413"/>
                  </a:cubicBezTo>
                  <a:cubicBezTo>
                    <a:pt x="613899" y="1792413"/>
                    <a:pt x="617635" y="1806136"/>
                    <a:pt x="615144" y="1813622"/>
                  </a:cubicBezTo>
                  <a:cubicBezTo>
                    <a:pt x="613899" y="1821107"/>
                    <a:pt x="610163" y="1826098"/>
                    <a:pt x="603937" y="1831088"/>
                  </a:cubicBezTo>
                  <a:cubicBezTo>
                    <a:pt x="549147" y="1836078"/>
                    <a:pt x="518016" y="1877248"/>
                    <a:pt x="480659" y="1909685"/>
                  </a:cubicBezTo>
                  <a:cubicBezTo>
                    <a:pt x="476924" y="1912180"/>
                    <a:pt x="470698" y="1914676"/>
                    <a:pt x="466962" y="1918418"/>
                  </a:cubicBezTo>
                  <a:cubicBezTo>
                    <a:pt x="468830" y="1930270"/>
                    <a:pt x="476613" y="1934013"/>
                    <a:pt x="485174" y="1936664"/>
                  </a:cubicBezTo>
                  <a:lnTo>
                    <a:pt x="495884" y="1940045"/>
                  </a:lnTo>
                  <a:lnTo>
                    <a:pt x="496008" y="1937223"/>
                  </a:lnTo>
                  <a:cubicBezTo>
                    <a:pt x="499689" y="1927238"/>
                    <a:pt x="511609" y="1927238"/>
                    <a:pt x="522827" y="1927238"/>
                  </a:cubicBezTo>
                  <a:lnTo>
                    <a:pt x="528704" y="1932101"/>
                  </a:lnTo>
                  <a:lnTo>
                    <a:pt x="529987" y="1924163"/>
                  </a:lnTo>
                  <a:cubicBezTo>
                    <a:pt x="532447" y="1914018"/>
                    <a:pt x="536138" y="1903873"/>
                    <a:pt x="548440" y="1902605"/>
                  </a:cubicBezTo>
                  <a:cubicBezTo>
                    <a:pt x="557052" y="1901337"/>
                    <a:pt x="559512" y="1910214"/>
                    <a:pt x="563203" y="1916554"/>
                  </a:cubicBezTo>
                  <a:cubicBezTo>
                    <a:pt x="569354" y="1930504"/>
                    <a:pt x="573045" y="1945721"/>
                    <a:pt x="580426" y="1959670"/>
                  </a:cubicBezTo>
                  <a:cubicBezTo>
                    <a:pt x="582887" y="1964742"/>
                    <a:pt x="586885" y="1967279"/>
                    <a:pt x="591498" y="1968864"/>
                  </a:cubicBezTo>
                  <a:lnTo>
                    <a:pt x="595860" y="1969894"/>
                  </a:lnTo>
                  <a:lnTo>
                    <a:pt x="601357" y="1960874"/>
                  </a:lnTo>
                  <a:cubicBezTo>
                    <a:pt x="653711" y="1884882"/>
                    <a:pt x="744706" y="1884882"/>
                    <a:pt x="818250" y="1850001"/>
                  </a:cubicBezTo>
                  <a:cubicBezTo>
                    <a:pt x="844426" y="1837543"/>
                    <a:pt x="864370" y="1872425"/>
                    <a:pt x="890547" y="1864950"/>
                  </a:cubicBezTo>
                  <a:cubicBezTo>
                    <a:pt x="819496" y="1835052"/>
                    <a:pt x="821989" y="1836298"/>
                    <a:pt x="878082" y="1765289"/>
                  </a:cubicBezTo>
                  <a:cubicBezTo>
                    <a:pt x="886184" y="1755323"/>
                    <a:pt x="892105" y="1744423"/>
                    <a:pt x="899272" y="1734612"/>
                  </a:cubicBezTo>
                  <a:lnTo>
                    <a:pt x="919182" y="1717850"/>
                  </a:lnTo>
                  <a:lnTo>
                    <a:pt x="894699" y="1724108"/>
                  </a:lnTo>
                  <a:cubicBezTo>
                    <a:pt x="886294" y="1729722"/>
                    <a:pt x="879134" y="1737520"/>
                    <a:pt x="871662" y="1745005"/>
                  </a:cubicBezTo>
                  <a:cubicBezTo>
                    <a:pt x="865436" y="1748748"/>
                    <a:pt x="857964" y="1751243"/>
                    <a:pt x="850493" y="1751243"/>
                  </a:cubicBezTo>
                  <a:cubicBezTo>
                    <a:pt x="814381" y="1738767"/>
                    <a:pt x="780760" y="1766214"/>
                    <a:pt x="743403" y="1759976"/>
                  </a:cubicBezTo>
                  <a:cubicBezTo>
                    <a:pt x="719744" y="1756857"/>
                    <a:pt x="696084" y="1754673"/>
                    <a:pt x="674915" y="1747344"/>
                  </a:cubicBezTo>
                  <a:lnTo>
                    <a:pt x="647507" y="1732873"/>
                  </a:lnTo>
                  <a:lnTo>
                    <a:pt x="641294" y="1725043"/>
                  </a:lnTo>
                  <a:cubicBezTo>
                    <a:pt x="635068" y="1716310"/>
                    <a:pt x="626351" y="1712568"/>
                    <a:pt x="621370" y="1703835"/>
                  </a:cubicBezTo>
                  <a:close/>
                  <a:moveTo>
                    <a:pt x="2265615" y="1582615"/>
                  </a:moveTo>
                  <a:cubicBezTo>
                    <a:pt x="2270536" y="1582615"/>
                    <a:pt x="2275457" y="1582615"/>
                    <a:pt x="2281608" y="1582615"/>
                  </a:cubicBezTo>
                  <a:cubicBezTo>
                    <a:pt x="2281608" y="1587539"/>
                    <a:pt x="2280378" y="1593695"/>
                    <a:pt x="2282838" y="1597389"/>
                  </a:cubicBezTo>
                  <a:cubicBezTo>
                    <a:pt x="2297601" y="1619550"/>
                    <a:pt x="2272996" y="1645404"/>
                    <a:pt x="2286529" y="1663872"/>
                  </a:cubicBezTo>
                  <a:cubicBezTo>
                    <a:pt x="2298831" y="1682339"/>
                    <a:pt x="2319745" y="1694651"/>
                    <a:pt x="2336969" y="1709425"/>
                  </a:cubicBezTo>
                  <a:cubicBezTo>
                    <a:pt x="2356653" y="1725430"/>
                    <a:pt x="2361574" y="1747592"/>
                    <a:pt x="2360343" y="1772215"/>
                  </a:cubicBezTo>
                  <a:cubicBezTo>
                    <a:pt x="2372646" y="1786989"/>
                    <a:pt x="2367725" y="1799301"/>
                    <a:pt x="2350501" y="1806688"/>
                  </a:cubicBezTo>
                  <a:cubicBezTo>
                    <a:pt x="2338199" y="1806688"/>
                    <a:pt x="2330818" y="1799301"/>
                    <a:pt x="2327127" y="1786989"/>
                  </a:cubicBezTo>
                  <a:cubicBezTo>
                    <a:pt x="2333278" y="1770984"/>
                    <a:pt x="2348041" y="1756210"/>
                    <a:pt x="2327127" y="1737742"/>
                  </a:cubicBezTo>
                  <a:cubicBezTo>
                    <a:pt x="2311134" y="1724199"/>
                    <a:pt x="2301292" y="1725430"/>
                    <a:pt x="2282838" y="1729124"/>
                  </a:cubicBezTo>
                  <a:cubicBezTo>
                    <a:pt x="2268075" y="1731586"/>
                    <a:pt x="2252082" y="1730355"/>
                    <a:pt x="2238550" y="1740204"/>
                  </a:cubicBezTo>
                  <a:cubicBezTo>
                    <a:pt x="2232399" y="1746361"/>
                    <a:pt x="2223787" y="1748823"/>
                    <a:pt x="2218866" y="1740204"/>
                  </a:cubicBezTo>
                  <a:cubicBezTo>
                    <a:pt x="2215175" y="1730355"/>
                    <a:pt x="2209024" y="1716812"/>
                    <a:pt x="2212715" y="1710656"/>
                  </a:cubicBezTo>
                  <a:cubicBezTo>
                    <a:pt x="2236089" y="1676184"/>
                    <a:pt x="2234859" y="1630630"/>
                    <a:pt x="2261924" y="1597389"/>
                  </a:cubicBezTo>
                  <a:cubicBezTo>
                    <a:pt x="2265615" y="1594926"/>
                    <a:pt x="2264385" y="1587539"/>
                    <a:pt x="2265615" y="1582615"/>
                  </a:cubicBezTo>
                  <a:close/>
                  <a:moveTo>
                    <a:pt x="1357515" y="1511182"/>
                  </a:moveTo>
                  <a:cubicBezTo>
                    <a:pt x="1361255" y="1511182"/>
                    <a:pt x="1368736" y="1514915"/>
                    <a:pt x="1369983" y="1517405"/>
                  </a:cubicBezTo>
                  <a:cubicBezTo>
                    <a:pt x="1378710" y="1541051"/>
                    <a:pt x="1388684" y="1557230"/>
                    <a:pt x="1414867" y="1534828"/>
                  </a:cubicBezTo>
                  <a:cubicBezTo>
                    <a:pt x="1429828" y="1522383"/>
                    <a:pt x="1443543" y="1533584"/>
                    <a:pt x="1458504" y="1533584"/>
                  </a:cubicBezTo>
                  <a:cubicBezTo>
                    <a:pt x="1470972" y="1533584"/>
                    <a:pt x="1484687" y="1531095"/>
                    <a:pt x="1494661" y="1531095"/>
                  </a:cubicBezTo>
                  <a:cubicBezTo>
                    <a:pt x="1500895" y="1552252"/>
                    <a:pt x="1477206" y="1568431"/>
                    <a:pt x="1493414" y="1587099"/>
                  </a:cubicBezTo>
                  <a:cubicBezTo>
                    <a:pt x="1518350" y="1585855"/>
                    <a:pt x="1528324" y="1557230"/>
                    <a:pt x="1549520" y="1551007"/>
                  </a:cubicBezTo>
                  <a:cubicBezTo>
                    <a:pt x="1559494" y="1564697"/>
                    <a:pt x="1566975" y="1555986"/>
                    <a:pt x="1575702" y="1551007"/>
                  </a:cubicBezTo>
                  <a:cubicBezTo>
                    <a:pt x="1586923" y="1543540"/>
                    <a:pt x="1599391" y="1544785"/>
                    <a:pt x="1593157" y="1559719"/>
                  </a:cubicBezTo>
                  <a:cubicBezTo>
                    <a:pt x="1580689" y="1587099"/>
                    <a:pt x="1588170" y="1603278"/>
                    <a:pt x="1614353" y="1615724"/>
                  </a:cubicBezTo>
                  <a:cubicBezTo>
                    <a:pt x="1619340" y="1629414"/>
                    <a:pt x="1628067" y="1644349"/>
                    <a:pt x="1629314" y="1659283"/>
                  </a:cubicBezTo>
                  <a:cubicBezTo>
                    <a:pt x="1630561" y="1681685"/>
                    <a:pt x="1639288" y="1685419"/>
                    <a:pt x="1659237" y="1682930"/>
                  </a:cubicBezTo>
                  <a:cubicBezTo>
                    <a:pt x="1692900" y="1679196"/>
                    <a:pt x="1680432" y="1712799"/>
                    <a:pt x="1694147" y="1726489"/>
                  </a:cubicBezTo>
                  <a:cubicBezTo>
                    <a:pt x="1704121" y="1740179"/>
                    <a:pt x="1715342" y="1736445"/>
                    <a:pt x="1725317" y="1726489"/>
                  </a:cubicBezTo>
                  <a:cubicBezTo>
                    <a:pt x="1731551" y="1726489"/>
                    <a:pt x="1736538" y="1726489"/>
                    <a:pt x="1742772" y="1726489"/>
                  </a:cubicBezTo>
                  <a:lnTo>
                    <a:pt x="1744010" y="1728960"/>
                  </a:lnTo>
                  <a:lnTo>
                    <a:pt x="1755946" y="1711957"/>
                  </a:lnTo>
                  <a:cubicBezTo>
                    <a:pt x="1761418" y="1707763"/>
                    <a:pt x="1768610" y="1706210"/>
                    <a:pt x="1779242" y="1709316"/>
                  </a:cubicBezTo>
                  <a:cubicBezTo>
                    <a:pt x="1799255" y="1715530"/>
                    <a:pt x="1820519" y="1720501"/>
                    <a:pt x="1836779" y="1734171"/>
                  </a:cubicBezTo>
                  <a:cubicBezTo>
                    <a:pt x="1841782" y="1739142"/>
                    <a:pt x="1848036" y="1736656"/>
                    <a:pt x="1850538" y="1730443"/>
                  </a:cubicBezTo>
                  <a:cubicBezTo>
                    <a:pt x="1851789" y="1726715"/>
                    <a:pt x="1853039" y="1720501"/>
                    <a:pt x="1850538" y="1715530"/>
                  </a:cubicBezTo>
                  <a:cubicBezTo>
                    <a:pt x="1848036" y="1709316"/>
                    <a:pt x="1843033" y="1703103"/>
                    <a:pt x="1836779" y="1698132"/>
                  </a:cubicBezTo>
                  <a:cubicBezTo>
                    <a:pt x="1830525" y="1690676"/>
                    <a:pt x="1831776" y="1681976"/>
                    <a:pt x="1839281" y="1677006"/>
                  </a:cubicBezTo>
                  <a:cubicBezTo>
                    <a:pt x="1850538" y="1670792"/>
                    <a:pt x="1861795" y="1663336"/>
                    <a:pt x="1874303" y="1659607"/>
                  </a:cubicBezTo>
                  <a:cubicBezTo>
                    <a:pt x="1891814" y="1655879"/>
                    <a:pt x="1910576" y="1652151"/>
                    <a:pt x="1929338" y="1650908"/>
                  </a:cubicBezTo>
                  <a:cubicBezTo>
                    <a:pt x="1946849" y="1647180"/>
                    <a:pt x="1963109" y="1629782"/>
                    <a:pt x="1981871" y="1639724"/>
                  </a:cubicBezTo>
                  <a:cubicBezTo>
                    <a:pt x="2008138" y="1650908"/>
                    <a:pt x="1984373" y="1672035"/>
                    <a:pt x="1986874" y="1688190"/>
                  </a:cubicBezTo>
                  <a:cubicBezTo>
                    <a:pt x="1995630" y="1730443"/>
                    <a:pt x="2011890" y="1759026"/>
                    <a:pt x="2031903" y="1756541"/>
                  </a:cubicBezTo>
                  <a:cubicBezTo>
                    <a:pt x="2063173" y="1752812"/>
                    <a:pt x="2063173" y="1718016"/>
                    <a:pt x="2083186" y="1700617"/>
                  </a:cubicBezTo>
                  <a:cubicBezTo>
                    <a:pt x="2086938" y="1695646"/>
                    <a:pt x="2085687" y="1685705"/>
                    <a:pt x="2084437" y="1678248"/>
                  </a:cubicBezTo>
                  <a:cubicBezTo>
                    <a:pt x="2079433" y="1655879"/>
                    <a:pt x="2094443" y="1643452"/>
                    <a:pt x="2108202" y="1631025"/>
                  </a:cubicBezTo>
                  <a:cubicBezTo>
                    <a:pt x="2119459" y="1622325"/>
                    <a:pt x="2131967" y="1621083"/>
                    <a:pt x="2141973" y="1634753"/>
                  </a:cubicBezTo>
                  <a:cubicBezTo>
                    <a:pt x="2146976" y="1640966"/>
                    <a:pt x="2153230" y="1644695"/>
                    <a:pt x="2159484" y="1650908"/>
                  </a:cubicBezTo>
                  <a:cubicBezTo>
                    <a:pt x="2179497" y="1637238"/>
                    <a:pt x="2204513" y="1653394"/>
                    <a:pt x="2198259" y="1664578"/>
                  </a:cubicBezTo>
                  <a:cubicBezTo>
                    <a:pt x="2183249" y="1689433"/>
                    <a:pt x="2187002" y="1711491"/>
                    <a:pt x="2194194" y="1732773"/>
                  </a:cubicBezTo>
                  <a:lnTo>
                    <a:pt x="2209178" y="1790217"/>
                  </a:lnTo>
                  <a:lnTo>
                    <a:pt x="2216884" y="1786697"/>
                  </a:lnTo>
                  <a:cubicBezTo>
                    <a:pt x="2243024" y="1780442"/>
                    <a:pt x="2250492" y="1785446"/>
                    <a:pt x="2249248" y="1807963"/>
                  </a:cubicBezTo>
                  <a:cubicBezTo>
                    <a:pt x="2249248" y="1819221"/>
                    <a:pt x="2238045" y="1830479"/>
                    <a:pt x="2251737" y="1841738"/>
                  </a:cubicBezTo>
                  <a:cubicBezTo>
                    <a:pt x="2250492" y="1854247"/>
                    <a:pt x="2250492" y="1868007"/>
                    <a:pt x="2246758" y="1879265"/>
                  </a:cubicBezTo>
                  <a:cubicBezTo>
                    <a:pt x="2243024" y="1895527"/>
                    <a:pt x="2239290" y="1915542"/>
                    <a:pt x="2228087" y="1921797"/>
                  </a:cubicBezTo>
                  <a:cubicBezTo>
                    <a:pt x="2210661" y="1933055"/>
                    <a:pt x="2208171" y="1905535"/>
                    <a:pt x="2195724" y="1899280"/>
                  </a:cubicBezTo>
                  <a:cubicBezTo>
                    <a:pt x="2170829" y="1886771"/>
                    <a:pt x="2147178" y="1873011"/>
                    <a:pt x="2114815" y="1884269"/>
                  </a:cubicBezTo>
                  <a:cubicBezTo>
                    <a:pt x="2101122" y="1888647"/>
                    <a:pt x="2085874" y="1892713"/>
                    <a:pt x="2070782" y="1892244"/>
                  </a:cubicBezTo>
                  <a:lnTo>
                    <a:pt x="2049923" y="1887912"/>
                  </a:lnTo>
                  <a:lnTo>
                    <a:pt x="2035655" y="1894483"/>
                  </a:lnTo>
                  <a:cubicBezTo>
                    <a:pt x="2003135" y="1909396"/>
                    <a:pt x="2054417" y="1950406"/>
                    <a:pt x="2018144" y="1960348"/>
                  </a:cubicBezTo>
                  <a:cubicBezTo>
                    <a:pt x="1970614" y="1971532"/>
                    <a:pt x="1948100" y="1929280"/>
                    <a:pt x="1918081" y="1905668"/>
                  </a:cubicBezTo>
                  <a:cubicBezTo>
                    <a:pt x="1915579" y="1904425"/>
                    <a:pt x="1914328" y="1903182"/>
                    <a:pt x="1911827" y="1900697"/>
                  </a:cubicBezTo>
                  <a:cubicBezTo>
                    <a:pt x="1891814" y="1882056"/>
                    <a:pt x="1894316" y="1841046"/>
                    <a:pt x="1863046" y="1837318"/>
                  </a:cubicBezTo>
                  <a:cubicBezTo>
                    <a:pt x="1840531" y="1834832"/>
                    <a:pt x="1815516" y="1850988"/>
                    <a:pt x="1790500" y="1858444"/>
                  </a:cubicBezTo>
                  <a:lnTo>
                    <a:pt x="1787844" y="1855146"/>
                  </a:lnTo>
                  <a:lnTo>
                    <a:pt x="1759448" y="1860901"/>
                  </a:lnTo>
                  <a:cubicBezTo>
                    <a:pt x="1749629" y="1859345"/>
                    <a:pt x="1740278" y="1854678"/>
                    <a:pt x="1731551" y="1848455"/>
                  </a:cubicBezTo>
                  <a:cubicBezTo>
                    <a:pt x="1715342" y="1836010"/>
                    <a:pt x="1701628" y="1827298"/>
                    <a:pt x="1684173" y="1847211"/>
                  </a:cubicBezTo>
                  <a:cubicBezTo>
                    <a:pt x="1680432" y="1849700"/>
                    <a:pt x="1669211" y="1847211"/>
                    <a:pt x="1661731" y="1844722"/>
                  </a:cubicBezTo>
                  <a:cubicBezTo>
                    <a:pt x="1654250" y="1843477"/>
                    <a:pt x="1645522" y="1840988"/>
                    <a:pt x="1640535" y="1834765"/>
                  </a:cubicBezTo>
                  <a:cubicBezTo>
                    <a:pt x="1616846" y="1814853"/>
                    <a:pt x="1566975" y="1853434"/>
                    <a:pt x="1558247" y="1799918"/>
                  </a:cubicBezTo>
                  <a:cubicBezTo>
                    <a:pt x="1530818" y="1783739"/>
                    <a:pt x="1503389" y="1768804"/>
                    <a:pt x="1477206" y="1752625"/>
                  </a:cubicBezTo>
                  <a:cubicBezTo>
                    <a:pt x="1467232" y="1746402"/>
                    <a:pt x="1459751" y="1737690"/>
                    <a:pt x="1470972" y="1727734"/>
                  </a:cubicBezTo>
                  <a:cubicBezTo>
                    <a:pt x="1480947" y="1719022"/>
                    <a:pt x="1495908" y="1711554"/>
                    <a:pt x="1493414" y="1697864"/>
                  </a:cubicBezTo>
                  <a:cubicBezTo>
                    <a:pt x="1487181" y="1677952"/>
                    <a:pt x="1490921" y="1655550"/>
                    <a:pt x="1477206" y="1638126"/>
                  </a:cubicBezTo>
                  <a:cubicBezTo>
                    <a:pt x="1470972" y="1631903"/>
                    <a:pt x="1452271" y="1631903"/>
                    <a:pt x="1449777" y="1640615"/>
                  </a:cubicBezTo>
                  <a:cubicBezTo>
                    <a:pt x="1444790" y="1653061"/>
                    <a:pt x="1442296" y="1665506"/>
                    <a:pt x="1436062" y="1676707"/>
                  </a:cubicBezTo>
                  <a:cubicBezTo>
                    <a:pt x="1433569" y="1685419"/>
                    <a:pt x="1422348" y="1690397"/>
                    <a:pt x="1417361" y="1685419"/>
                  </a:cubicBezTo>
                  <a:cubicBezTo>
                    <a:pt x="1397412" y="1666751"/>
                    <a:pt x="1382451" y="1680441"/>
                    <a:pt x="1361255" y="1684174"/>
                  </a:cubicBezTo>
                  <a:cubicBezTo>
                    <a:pt x="1342553" y="1686663"/>
                    <a:pt x="1326345" y="1676707"/>
                    <a:pt x="1316371" y="1704087"/>
                  </a:cubicBezTo>
                  <a:cubicBezTo>
                    <a:pt x="1311384" y="1716533"/>
                    <a:pt x="1292682" y="1724000"/>
                    <a:pt x="1278967" y="1732712"/>
                  </a:cubicBezTo>
                  <a:cubicBezTo>
                    <a:pt x="1247798" y="1751380"/>
                    <a:pt x="1232836" y="1746402"/>
                    <a:pt x="1197926" y="1710310"/>
                  </a:cubicBezTo>
                  <a:cubicBezTo>
                    <a:pt x="1206654" y="1707821"/>
                    <a:pt x="1222862" y="1714043"/>
                    <a:pt x="1215381" y="1695375"/>
                  </a:cubicBezTo>
                  <a:cubicBezTo>
                    <a:pt x="1201667" y="1661772"/>
                    <a:pt x="1202913" y="1655550"/>
                    <a:pt x="1231589" y="1658039"/>
                  </a:cubicBezTo>
                  <a:cubicBezTo>
                    <a:pt x="1252785" y="1659283"/>
                    <a:pt x="1271487" y="1654305"/>
                    <a:pt x="1282708" y="1641860"/>
                  </a:cubicBezTo>
                  <a:cubicBezTo>
                    <a:pt x="1298916" y="1624436"/>
                    <a:pt x="1318864" y="1611990"/>
                    <a:pt x="1338813" y="1599545"/>
                  </a:cubicBezTo>
                  <a:cubicBezTo>
                    <a:pt x="1352528" y="1592078"/>
                    <a:pt x="1355021" y="1580877"/>
                    <a:pt x="1350034" y="1567187"/>
                  </a:cubicBezTo>
                  <a:cubicBezTo>
                    <a:pt x="1346294" y="1554741"/>
                    <a:pt x="1345047" y="1541051"/>
                    <a:pt x="1343800" y="1527361"/>
                  </a:cubicBezTo>
                  <a:cubicBezTo>
                    <a:pt x="1343800" y="1519894"/>
                    <a:pt x="1347541" y="1512426"/>
                    <a:pt x="1357515" y="1511182"/>
                  </a:cubicBezTo>
                  <a:close/>
                  <a:moveTo>
                    <a:pt x="2752747" y="1223937"/>
                  </a:moveTo>
                  <a:lnTo>
                    <a:pt x="2758934" y="1252478"/>
                  </a:lnTo>
                  <a:cubicBezTo>
                    <a:pt x="2756440" y="1262598"/>
                    <a:pt x="2748019" y="1270693"/>
                    <a:pt x="2731178" y="1276298"/>
                  </a:cubicBezTo>
                  <a:cubicBezTo>
                    <a:pt x="2750826" y="1272562"/>
                    <a:pt x="2769070" y="1261819"/>
                    <a:pt x="2789068" y="1260360"/>
                  </a:cubicBezTo>
                  <a:lnTo>
                    <a:pt x="2801962" y="1261754"/>
                  </a:lnTo>
                  <a:lnTo>
                    <a:pt x="2752747" y="1223937"/>
                  </a:lnTo>
                  <a:close/>
                  <a:moveTo>
                    <a:pt x="703368" y="912203"/>
                  </a:moveTo>
                  <a:cubicBezTo>
                    <a:pt x="718675" y="923194"/>
                    <a:pt x="718675" y="932963"/>
                    <a:pt x="703368" y="943954"/>
                  </a:cubicBezTo>
                  <a:cubicBezTo>
                    <a:pt x="703368" y="932963"/>
                    <a:pt x="703368" y="923194"/>
                    <a:pt x="703368" y="912203"/>
                  </a:cubicBezTo>
                  <a:close/>
                  <a:moveTo>
                    <a:pt x="792930" y="752387"/>
                  </a:moveTo>
                  <a:lnTo>
                    <a:pt x="797018" y="756138"/>
                  </a:lnTo>
                  <a:lnTo>
                    <a:pt x="799266" y="756138"/>
                  </a:lnTo>
                  <a:lnTo>
                    <a:pt x="792930" y="752387"/>
                  </a:lnTo>
                  <a:close/>
                  <a:moveTo>
                    <a:pt x="326482" y="719870"/>
                  </a:moveTo>
                  <a:cubicBezTo>
                    <a:pt x="330462" y="719870"/>
                    <a:pt x="338420" y="723467"/>
                    <a:pt x="339747" y="725865"/>
                  </a:cubicBezTo>
                  <a:cubicBezTo>
                    <a:pt x="343726" y="745048"/>
                    <a:pt x="347705" y="765431"/>
                    <a:pt x="350358" y="784614"/>
                  </a:cubicBezTo>
                  <a:cubicBezTo>
                    <a:pt x="323829" y="773824"/>
                    <a:pt x="313218" y="754640"/>
                    <a:pt x="317197" y="729462"/>
                  </a:cubicBezTo>
                  <a:cubicBezTo>
                    <a:pt x="318524" y="725865"/>
                    <a:pt x="323829" y="719870"/>
                    <a:pt x="326482" y="719870"/>
                  </a:cubicBezTo>
                  <a:close/>
                  <a:moveTo>
                    <a:pt x="408468" y="670413"/>
                  </a:moveTo>
                  <a:cubicBezTo>
                    <a:pt x="411085" y="678022"/>
                    <a:pt x="416318" y="684363"/>
                    <a:pt x="413702" y="690704"/>
                  </a:cubicBezTo>
                  <a:cubicBezTo>
                    <a:pt x="411085" y="701484"/>
                    <a:pt x="404216" y="707825"/>
                    <a:pt x="395058" y="711788"/>
                  </a:cubicBezTo>
                  <a:lnTo>
                    <a:pt x="383478" y="714225"/>
                  </a:lnTo>
                  <a:lnTo>
                    <a:pt x="383478" y="740634"/>
                  </a:lnTo>
                  <a:cubicBezTo>
                    <a:pt x="375824" y="735139"/>
                    <a:pt x="371996" y="729643"/>
                    <a:pt x="371996" y="724301"/>
                  </a:cubicBezTo>
                  <a:lnTo>
                    <a:pt x="378760" y="715218"/>
                  </a:lnTo>
                  <a:lnTo>
                    <a:pt x="362676" y="718604"/>
                  </a:lnTo>
                  <a:cubicBezTo>
                    <a:pt x="370526" y="705922"/>
                    <a:pt x="378376" y="693240"/>
                    <a:pt x="388843" y="680559"/>
                  </a:cubicBezTo>
                  <a:cubicBezTo>
                    <a:pt x="392768" y="676754"/>
                    <a:pt x="401926" y="674218"/>
                    <a:pt x="408468" y="670413"/>
                  </a:cubicBezTo>
                  <a:close/>
                  <a:moveTo>
                    <a:pt x="754946" y="643656"/>
                  </a:moveTo>
                  <a:lnTo>
                    <a:pt x="760534" y="655169"/>
                  </a:lnTo>
                  <a:lnTo>
                    <a:pt x="766202" y="651803"/>
                  </a:lnTo>
                  <a:lnTo>
                    <a:pt x="764414" y="651008"/>
                  </a:lnTo>
                  <a:lnTo>
                    <a:pt x="754946" y="643656"/>
                  </a:lnTo>
                  <a:close/>
                  <a:moveTo>
                    <a:pt x="739706" y="634180"/>
                  </a:moveTo>
                  <a:lnTo>
                    <a:pt x="740834" y="637771"/>
                  </a:lnTo>
                  <a:lnTo>
                    <a:pt x="749193" y="639330"/>
                  </a:lnTo>
                  <a:lnTo>
                    <a:pt x="739706" y="634180"/>
                  </a:lnTo>
                  <a:close/>
                  <a:moveTo>
                    <a:pt x="2443765" y="565082"/>
                  </a:moveTo>
                  <a:lnTo>
                    <a:pt x="2433950" y="588997"/>
                  </a:lnTo>
                  <a:cubicBezTo>
                    <a:pt x="2419624" y="612758"/>
                    <a:pt x="2398105" y="634243"/>
                    <a:pt x="2413075" y="669740"/>
                  </a:cubicBezTo>
                  <a:cubicBezTo>
                    <a:pt x="2418065" y="683441"/>
                    <a:pt x="2391868" y="687177"/>
                    <a:pt x="2375651" y="684686"/>
                  </a:cubicBezTo>
                  <a:cubicBezTo>
                    <a:pt x="2371908" y="683441"/>
                    <a:pt x="2366919" y="679704"/>
                    <a:pt x="2365671" y="677213"/>
                  </a:cubicBezTo>
                  <a:cubicBezTo>
                    <a:pt x="2366919" y="680950"/>
                    <a:pt x="2369414" y="684686"/>
                    <a:pt x="2371908" y="690914"/>
                  </a:cubicBezTo>
                  <a:cubicBezTo>
                    <a:pt x="2365671" y="735752"/>
                    <a:pt x="2365671" y="769380"/>
                    <a:pt x="2425549" y="783081"/>
                  </a:cubicBezTo>
                  <a:cubicBezTo>
                    <a:pt x="2468587" y="793356"/>
                    <a:pt x="2482153" y="833056"/>
                    <a:pt x="2496772" y="870655"/>
                  </a:cubicBezTo>
                  <a:lnTo>
                    <a:pt x="2508999" y="897790"/>
                  </a:lnTo>
                  <a:lnTo>
                    <a:pt x="2509113" y="911776"/>
                  </a:lnTo>
                  <a:lnTo>
                    <a:pt x="2504295" y="918685"/>
                  </a:lnTo>
                  <a:cubicBezTo>
                    <a:pt x="2500709" y="922577"/>
                    <a:pt x="2497902" y="926936"/>
                    <a:pt x="2500397" y="933786"/>
                  </a:cubicBezTo>
                  <a:cubicBezTo>
                    <a:pt x="2499150" y="926313"/>
                    <a:pt x="2504140" y="920086"/>
                    <a:pt x="2509130" y="913858"/>
                  </a:cubicBezTo>
                  <a:lnTo>
                    <a:pt x="2509113" y="911776"/>
                  </a:lnTo>
                  <a:lnTo>
                    <a:pt x="2512872" y="906385"/>
                  </a:lnTo>
                  <a:lnTo>
                    <a:pt x="2508999" y="897790"/>
                  </a:lnTo>
                  <a:lnTo>
                    <a:pt x="2508817" y="875559"/>
                  </a:lnTo>
                  <a:cubicBezTo>
                    <a:pt x="2505075" y="863416"/>
                    <a:pt x="2499149" y="851583"/>
                    <a:pt x="2495407" y="839128"/>
                  </a:cubicBezTo>
                  <a:cubicBezTo>
                    <a:pt x="2482933" y="800518"/>
                    <a:pt x="2529089" y="734506"/>
                    <a:pt x="2567760" y="733261"/>
                  </a:cubicBezTo>
                  <a:cubicBezTo>
                    <a:pt x="2602689" y="733261"/>
                    <a:pt x="2615164" y="755680"/>
                    <a:pt x="2603937" y="786817"/>
                  </a:cubicBezTo>
                  <a:cubicBezTo>
                    <a:pt x="2585225" y="839128"/>
                    <a:pt x="2586472" y="885212"/>
                    <a:pt x="2641361" y="916349"/>
                  </a:cubicBezTo>
                  <a:cubicBezTo>
                    <a:pt x="2673795" y="933786"/>
                    <a:pt x="2647598" y="984851"/>
                    <a:pt x="2686269" y="1001043"/>
                  </a:cubicBezTo>
                  <a:cubicBezTo>
                    <a:pt x="2692507" y="1003534"/>
                    <a:pt x="2698744" y="1006025"/>
                    <a:pt x="2703734" y="1011007"/>
                  </a:cubicBezTo>
                  <a:cubicBezTo>
                    <a:pt x="2711219" y="1029689"/>
                    <a:pt x="2703734" y="1049617"/>
                    <a:pt x="2709971" y="1068300"/>
                  </a:cubicBezTo>
                  <a:cubicBezTo>
                    <a:pt x="2711219" y="1074527"/>
                    <a:pt x="2713714" y="1080755"/>
                    <a:pt x="2716209" y="1085737"/>
                  </a:cubicBezTo>
                  <a:cubicBezTo>
                    <a:pt x="2741158" y="1110647"/>
                    <a:pt x="2786067" y="1037162"/>
                    <a:pt x="2797294" y="1099437"/>
                  </a:cubicBezTo>
                  <a:cubicBezTo>
                    <a:pt x="2806026" y="1144275"/>
                    <a:pt x="2768602" y="1170431"/>
                    <a:pt x="2727436" y="1181640"/>
                  </a:cubicBezTo>
                  <a:cubicBezTo>
                    <a:pt x="2686269" y="1192850"/>
                    <a:pt x="2642608" y="1200323"/>
                    <a:pt x="2600194" y="1204059"/>
                  </a:cubicBezTo>
                  <a:cubicBezTo>
                    <a:pt x="2646351" y="1230215"/>
                    <a:pt x="2702486" y="1181640"/>
                    <a:pt x="2751138" y="1216514"/>
                  </a:cubicBezTo>
                  <a:lnTo>
                    <a:pt x="2751222" y="1216903"/>
                  </a:lnTo>
                  <a:lnTo>
                    <a:pt x="2772748" y="1199171"/>
                  </a:lnTo>
                  <a:cubicBezTo>
                    <a:pt x="2781048" y="1192037"/>
                    <a:pt x="2787504" y="1182527"/>
                    <a:pt x="2786889" y="1164139"/>
                  </a:cubicBezTo>
                  <a:cubicBezTo>
                    <a:pt x="2785660" y="1137508"/>
                    <a:pt x="2818861" y="1138776"/>
                    <a:pt x="2842225" y="1138776"/>
                  </a:cubicBezTo>
                  <a:lnTo>
                    <a:pt x="2842909" y="1142772"/>
                  </a:lnTo>
                  <a:lnTo>
                    <a:pt x="2844618" y="1136052"/>
                  </a:lnTo>
                  <a:lnTo>
                    <a:pt x="2847207" y="1134330"/>
                  </a:lnTo>
                  <a:lnTo>
                    <a:pt x="2836061" y="1132841"/>
                  </a:lnTo>
                  <a:cubicBezTo>
                    <a:pt x="2798818" y="1100492"/>
                    <a:pt x="2797577" y="1039526"/>
                    <a:pt x="2734265" y="1022108"/>
                  </a:cubicBezTo>
                  <a:cubicBezTo>
                    <a:pt x="2703229" y="1014642"/>
                    <a:pt x="2720609" y="977316"/>
                    <a:pt x="2746679" y="963630"/>
                  </a:cubicBezTo>
                  <a:cubicBezTo>
                    <a:pt x="2773990" y="947456"/>
                    <a:pt x="2775231" y="931281"/>
                    <a:pt x="2754127" y="908886"/>
                  </a:cubicBezTo>
                  <a:cubicBezTo>
                    <a:pt x="2718126" y="867827"/>
                    <a:pt x="2728058" y="810594"/>
                    <a:pt x="2709436" y="762071"/>
                  </a:cubicBezTo>
                  <a:cubicBezTo>
                    <a:pt x="2703850" y="748074"/>
                    <a:pt x="2703540" y="738431"/>
                    <a:pt x="2706663" y="731627"/>
                  </a:cubicBezTo>
                  <a:lnTo>
                    <a:pt x="2723310" y="719100"/>
                  </a:lnTo>
                  <a:lnTo>
                    <a:pt x="2701516" y="723669"/>
                  </a:lnTo>
                  <a:cubicBezTo>
                    <a:pt x="2675625" y="726789"/>
                    <a:pt x="2650981" y="721798"/>
                    <a:pt x="2630392" y="688734"/>
                  </a:cubicBezTo>
                  <a:cubicBezTo>
                    <a:pt x="2626649" y="686238"/>
                    <a:pt x="2620410" y="687486"/>
                    <a:pt x="2615419" y="691229"/>
                  </a:cubicBezTo>
                  <a:cubicBezTo>
                    <a:pt x="2513100" y="773578"/>
                    <a:pt x="2568003" y="648807"/>
                    <a:pt x="2540551" y="635082"/>
                  </a:cubicBezTo>
                  <a:cubicBezTo>
                    <a:pt x="2534312" y="630091"/>
                    <a:pt x="2530569" y="626348"/>
                    <a:pt x="2525578" y="621357"/>
                  </a:cubicBezTo>
                  <a:cubicBezTo>
                    <a:pt x="2505613" y="597651"/>
                    <a:pt x="2480657" y="581431"/>
                    <a:pt x="2450710" y="571449"/>
                  </a:cubicBezTo>
                  <a:lnTo>
                    <a:pt x="2443765" y="565082"/>
                  </a:lnTo>
                  <a:close/>
                  <a:moveTo>
                    <a:pt x="2401520" y="530353"/>
                  </a:moveTo>
                  <a:lnTo>
                    <a:pt x="2389202" y="534525"/>
                  </a:lnTo>
                  <a:lnTo>
                    <a:pt x="2417129" y="540364"/>
                  </a:lnTo>
                  <a:lnTo>
                    <a:pt x="2432284" y="553495"/>
                  </a:lnTo>
                  <a:lnTo>
                    <a:pt x="2415616" y="533082"/>
                  </a:lnTo>
                  <a:cubicBezTo>
                    <a:pt x="2411483" y="530899"/>
                    <a:pt x="2406842" y="529885"/>
                    <a:pt x="2401520" y="530353"/>
                  </a:cubicBezTo>
                  <a:close/>
                  <a:moveTo>
                    <a:pt x="2297815" y="512597"/>
                  </a:moveTo>
                  <a:lnTo>
                    <a:pt x="2296866" y="516485"/>
                  </a:lnTo>
                  <a:cubicBezTo>
                    <a:pt x="2287159" y="531256"/>
                    <a:pt x="2265874" y="542699"/>
                    <a:pt x="2284586" y="557645"/>
                  </a:cubicBezTo>
                  <a:cubicBezTo>
                    <a:pt x="2295813" y="566364"/>
                    <a:pt x="2324505" y="603729"/>
                    <a:pt x="2348207" y="563873"/>
                  </a:cubicBezTo>
                  <a:lnTo>
                    <a:pt x="2348957" y="561893"/>
                  </a:lnTo>
                  <a:lnTo>
                    <a:pt x="2343400" y="565211"/>
                  </a:lnTo>
                  <a:cubicBezTo>
                    <a:pt x="2324683" y="563339"/>
                    <a:pt x="2315949" y="553670"/>
                    <a:pt x="2310178" y="541816"/>
                  </a:cubicBezTo>
                  <a:lnTo>
                    <a:pt x="2297815" y="512597"/>
                  </a:lnTo>
                  <a:close/>
                  <a:moveTo>
                    <a:pt x="2730215" y="481614"/>
                  </a:moveTo>
                  <a:lnTo>
                    <a:pt x="2731029" y="483514"/>
                  </a:lnTo>
                  <a:lnTo>
                    <a:pt x="2733346" y="485372"/>
                  </a:lnTo>
                  <a:lnTo>
                    <a:pt x="2730215" y="481614"/>
                  </a:lnTo>
                  <a:close/>
                  <a:moveTo>
                    <a:pt x="2243565" y="462460"/>
                  </a:moveTo>
                  <a:lnTo>
                    <a:pt x="2249972" y="470541"/>
                  </a:lnTo>
                  <a:lnTo>
                    <a:pt x="2252995" y="484857"/>
                  </a:lnTo>
                  <a:lnTo>
                    <a:pt x="2258155" y="479801"/>
                  </a:lnTo>
                  <a:cubicBezTo>
                    <a:pt x="2260338" y="474586"/>
                    <a:pt x="2258389" y="470771"/>
                    <a:pt x="2254335" y="467658"/>
                  </a:cubicBezTo>
                  <a:lnTo>
                    <a:pt x="2243565" y="462460"/>
                  </a:lnTo>
                  <a:close/>
                  <a:moveTo>
                    <a:pt x="2268078" y="436211"/>
                  </a:moveTo>
                  <a:lnTo>
                    <a:pt x="2269616" y="436832"/>
                  </a:lnTo>
                  <a:lnTo>
                    <a:pt x="2270753" y="436832"/>
                  </a:lnTo>
                  <a:lnTo>
                    <a:pt x="2268078" y="436211"/>
                  </a:lnTo>
                  <a:close/>
                  <a:moveTo>
                    <a:pt x="2256055" y="396771"/>
                  </a:moveTo>
                  <a:cubicBezTo>
                    <a:pt x="2234842" y="391780"/>
                    <a:pt x="2222365" y="410495"/>
                    <a:pt x="2204895" y="416734"/>
                  </a:cubicBezTo>
                  <a:cubicBezTo>
                    <a:pt x="2206143" y="419229"/>
                    <a:pt x="2206143" y="421725"/>
                    <a:pt x="2207391" y="422972"/>
                  </a:cubicBezTo>
                  <a:cubicBezTo>
                    <a:pt x="2209887" y="424220"/>
                    <a:pt x="2212382" y="425468"/>
                    <a:pt x="2216126" y="426715"/>
                  </a:cubicBezTo>
                  <a:lnTo>
                    <a:pt x="2222913" y="436047"/>
                  </a:lnTo>
                  <a:lnTo>
                    <a:pt x="2245291" y="427023"/>
                  </a:lnTo>
                  <a:lnTo>
                    <a:pt x="2264401" y="434729"/>
                  </a:lnTo>
                  <a:lnTo>
                    <a:pt x="2256055" y="419229"/>
                  </a:lnTo>
                  <a:cubicBezTo>
                    <a:pt x="2256055" y="410495"/>
                    <a:pt x="2257302" y="396771"/>
                    <a:pt x="2256055" y="396771"/>
                  </a:cubicBezTo>
                  <a:close/>
                  <a:moveTo>
                    <a:pt x="2853465" y="392292"/>
                  </a:moveTo>
                  <a:lnTo>
                    <a:pt x="2835616" y="408285"/>
                  </a:lnTo>
                  <a:cubicBezTo>
                    <a:pt x="2822114" y="424576"/>
                    <a:pt x="2811124" y="443900"/>
                    <a:pt x="2793854" y="455525"/>
                  </a:cubicBezTo>
                  <a:lnTo>
                    <a:pt x="2776251" y="461255"/>
                  </a:lnTo>
                  <a:lnTo>
                    <a:pt x="2782894" y="481182"/>
                  </a:lnTo>
                  <a:lnTo>
                    <a:pt x="2807489" y="470793"/>
                  </a:lnTo>
                  <a:cubicBezTo>
                    <a:pt x="2839087" y="459887"/>
                    <a:pt x="2870511" y="449156"/>
                    <a:pt x="2850958" y="395033"/>
                  </a:cubicBezTo>
                  <a:lnTo>
                    <a:pt x="2853465" y="392292"/>
                  </a:lnTo>
                  <a:close/>
                  <a:moveTo>
                    <a:pt x="1196823" y="370639"/>
                  </a:moveTo>
                  <a:cubicBezTo>
                    <a:pt x="1204139" y="372666"/>
                    <a:pt x="1210365" y="379528"/>
                    <a:pt x="1215346" y="390132"/>
                  </a:cubicBezTo>
                  <a:cubicBezTo>
                    <a:pt x="1220327" y="398865"/>
                    <a:pt x="1220327" y="410093"/>
                    <a:pt x="1224062" y="420074"/>
                  </a:cubicBezTo>
                  <a:cubicBezTo>
                    <a:pt x="1229043" y="432550"/>
                    <a:pt x="1239005" y="433797"/>
                    <a:pt x="1248967" y="428807"/>
                  </a:cubicBezTo>
                  <a:cubicBezTo>
                    <a:pt x="1258929" y="425064"/>
                    <a:pt x="1266400" y="417579"/>
                    <a:pt x="1276362" y="412588"/>
                  </a:cubicBezTo>
                  <a:cubicBezTo>
                    <a:pt x="1288814" y="406351"/>
                    <a:pt x="1303757" y="413836"/>
                    <a:pt x="1306248" y="428807"/>
                  </a:cubicBezTo>
                  <a:cubicBezTo>
                    <a:pt x="1306248" y="436293"/>
                    <a:pt x="1302512" y="443778"/>
                    <a:pt x="1303757" y="451263"/>
                  </a:cubicBezTo>
                  <a:cubicBezTo>
                    <a:pt x="1303757" y="469977"/>
                    <a:pt x="1309983" y="471225"/>
                    <a:pt x="1327416" y="462492"/>
                  </a:cubicBezTo>
                  <a:cubicBezTo>
                    <a:pt x="1358547" y="447521"/>
                    <a:pt x="1374735" y="451263"/>
                    <a:pt x="1384697" y="473720"/>
                  </a:cubicBezTo>
                  <a:cubicBezTo>
                    <a:pt x="1392168" y="488691"/>
                    <a:pt x="1395904" y="503662"/>
                    <a:pt x="1400885" y="518633"/>
                  </a:cubicBezTo>
                  <a:cubicBezTo>
                    <a:pt x="1408356" y="539842"/>
                    <a:pt x="1402130" y="553565"/>
                    <a:pt x="1379716" y="561051"/>
                  </a:cubicBezTo>
                  <a:cubicBezTo>
                    <a:pt x="1364773" y="566041"/>
                    <a:pt x="1368509" y="578517"/>
                    <a:pt x="1378471" y="583507"/>
                  </a:cubicBezTo>
                  <a:cubicBezTo>
                    <a:pt x="1398395" y="595983"/>
                    <a:pt x="1398395" y="604716"/>
                    <a:pt x="1377226" y="615944"/>
                  </a:cubicBezTo>
                  <a:cubicBezTo>
                    <a:pt x="1373490" y="618439"/>
                    <a:pt x="1371000" y="624677"/>
                    <a:pt x="1371000" y="629668"/>
                  </a:cubicBezTo>
                  <a:cubicBezTo>
                    <a:pt x="1371000" y="639648"/>
                    <a:pt x="1380961" y="640896"/>
                    <a:pt x="1388433" y="639648"/>
                  </a:cubicBezTo>
                  <a:cubicBezTo>
                    <a:pt x="1414583" y="634658"/>
                    <a:pt x="1438242" y="634658"/>
                    <a:pt x="1450694" y="665847"/>
                  </a:cubicBezTo>
                  <a:cubicBezTo>
                    <a:pt x="1450694" y="668343"/>
                    <a:pt x="1465637" y="668343"/>
                    <a:pt x="1471863" y="665847"/>
                  </a:cubicBezTo>
                  <a:cubicBezTo>
                    <a:pt x="1480580" y="662105"/>
                    <a:pt x="1479335" y="653372"/>
                    <a:pt x="1474354" y="645886"/>
                  </a:cubicBezTo>
                  <a:cubicBezTo>
                    <a:pt x="1470618" y="639648"/>
                    <a:pt x="1463147" y="635905"/>
                    <a:pt x="1459411" y="628420"/>
                  </a:cubicBezTo>
                  <a:cubicBezTo>
                    <a:pt x="1451940" y="613449"/>
                    <a:pt x="1456920" y="604716"/>
                    <a:pt x="1486806" y="592240"/>
                  </a:cubicBezTo>
                  <a:cubicBezTo>
                    <a:pt x="1488051" y="594735"/>
                    <a:pt x="1490542" y="597230"/>
                    <a:pt x="1493032" y="599726"/>
                  </a:cubicBezTo>
                  <a:cubicBezTo>
                    <a:pt x="1576463" y="642143"/>
                    <a:pt x="1580198" y="684561"/>
                    <a:pt x="1502994" y="733217"/>
                  </a:cubicBezTo>
                  <a:cubicBezTo>
                    <a:pt x="1479335" y="748188"/>
                    <a:pt x="1494277" y="766901"/>
                    <a:pt x="1486806" y="781872"/>
                  </a:cubicBezTo>
                  <a:cubicBezTo>
                    <a:pt x="1478089" y="799339"/>
                    <a:pt x="1495523" y="781872"/>
                    <a:pt x="1500504" y="786863"/>
                  </a:cubicBezTo>
                  <a:cubicBezTo>
                    <a:pt x="1506730" y="788110"/>
                    <a:pt x="1512956" y="789358"/>
                    <a:pt x="1519182" y="793101"/>
                  </a:cubicBezTo>
                  <a:cubicBezTo>
                    <a:pt x="1527899" y="799339"/>
                    <a:pt x="1534125" y="806824"/>
                    <a:pt x="1537860" y="816805"/>
                  </a:cubicBezTo>
                  <a:cubicBezTo>
                    <a:pt x="1540351" y="823043"/>
                    <a:pt x="1540351" y="830528"/>
                    <a:pt x="1539106" y="836766"/>
                  </a:cubicBezTo>
                  <a:cubicBezTo>
                    <a:pt x="1535370" y="849242"/>
                    <a:pt x="1531634" y="861718"/>
                    <a:pt x="1525408" y="872946"/>
                  </a:cubicBezTo>
                  <a:cubicBezTo>
                    <a:pt x="1522918" y="877936"/>
                    <a:pt x="1519182" y="881679"/>
                    <a:pt x="1514201" y="884174"/>
                  </a:cubicBezTo>
                  <a:lnTo>
                    <a:pt x="1507975" y="886669"/>
                  </a:lnTo>
                  <a:lnTo>
                    <a:pt x="1509220" y="892907"/>
                  </a:lnTo>
                  <a:cubicBezTo>
                    <a:pt x="1521672" y="902888"/>
                    <a:pt x="1529144" y="890412"/>
                    <a:pt x="1539106" y="887917"/>
                  </a:cubicBezTo>
                  <a:cubicBezTo>
                    <a:pt x="1613820" y="860470"/>
                    <a:pt x="1613820" y="860470"/>
                    <a:pt x="1565256" y="806824"/>
                  </a:cubicBezTo>
                  <a:cubicBezTo>
                    <a:pt x="1561520" y="799339"/>
                    <a:pt x="1560275" y="793101"/>
                    <a:pt x="1562765" y="785615"/>
                  </a:cubicBezTo>
                  <a:cubicBezTo>
                    <a:pt x="1631253" y="715751"/>
                    <a:pt x="1642460" y="801834"/>
                    <a:pt x="1669855" y="829280"/>
                  </a:cubicBezTo>
                  <a:cubicBezTo>
                    <a:pt x="1702231" y="861718"/>
                    <a:pt x="1696005" y="896650"/>
                    <a:pt x="1651176" y="916611"/>
                  </a:cubicBezTo>
                  <a:cubicBezTo>
                    <a:pt x="1623781" y="927839"/>
                    <a:pt x="1600122" y="945305"/>
                    <a:pt x="1572727" y="954039"/>
                  </a:cubicBezTo>
                  <a:cubicBezTo>
                    <a:pt x="1537860" y="966514"/>
                    <a:pt x="1502994" y="975247"/>
                    <a:pt x="1481825" y="1013922"/>
                  </a:cubicBezTo>
                  <a:cubicBezTo>
                    <a:pt x="1463147" y="1050102"/>
                    <a:pt x="1419564" y="1032636"/>
                    <a:pt x="1388433" y="1045112"/>
                  </a:cubicBezTo>
                  <a:cubicBezTo>
                    <a:pt x="1385942" y="1046360"/>
                    <a:pt x="1382207" y="1047607"/>
                    <a:pt x="1378471" y="1048855"/>
                  </a:cubicBezTo>
                  <a:cubicBezTo>
                    <a:pt x="1372245" y="1051350"/>
                    <a:pt x="1364773" y="1053845"/>
                    <a:pt x="1358547" y="1053845"/>
                  </a:cubicBezTo>
                  <a:cubicBezTo>
                    <a:pt x="1351076" y="1056340"/>
                    <a:pt x="1344850" y="1056340"/>
                    <a:pt x="1337378" y="1056340"/>
                  </a:cubicBezTo>
                  <a:cubicBezTo>
                    <a:pt x="1323681" y="1056340"/>
                    <a:pt x="1309983" y="1055093"/>
                    <a:pt x="1296286" y="1053845"/>
                  </a:cubicBezTo>
                  <a:cubicBezTo>
                    <a:pt x="1267645" y="1056340"/>
                    <a:pt x="1272626" y="1097510"/>
                    <a:pt x="1242741" y="1101253"/>
                  </a:cubicBezTo>
                  <a:cubicBezTo>
                    <a:pt x="1229043" y="1103748"/>
                    <a:pt x="1214100" y="1102501"/>
                    <a:pt x="1201648" y="1093768"/>
                  </a:cubicBezTo>
                  <a:cubicBezTo>
                    <a:pt x="1184215" y="1066321"/>
                    <a:pt x="1184215" y="1001447"/>
                    <a:pt x="1129425" y="1061331"/>
                  </a:cubicBezTo>
                  <a:cubicBezTo>
                    <a:pt x="1120708" y="1066321"/>
                    <a:pt x="1111991" y="1080044"/>
                    <a:pt x="1115727" y="1083787"/>
                  </a:cubicBezTo>
                  <a:cubicBezTo>
                    <a:pt x="1130670" y="1109986"/>
                    <a:pt x="1120708" y="1132443"/>
                    <a:pt x="1105765" y="1154899"/>
                  </a:cubicBezTo>
                  <a:cubicBezTo>
                    <a:pt x="1063427" y="1152404"/>
                    <a:pt x="1084596" y="1235992"/>
                    <a:pt x="1022335" y="1216031"/>
                  </a:cubicBezTo>
                  <a:cubicBezTo>
                    <a:pt x="1006147" y="1211040"/>
                    <a:pt x="1023580" y="1233497"/>
                    <a:pt x="1026071" y="1243477"/>
                  </a:cubicBezTo>
                  <a:cubicBezTo>
                    <a:pt x="1031051" y="1260943"/>
                    <a:pt x="1037278" y="1277162"/>
                    <a:pt x="1022335" y="1293381"/>
                  </a:cubicBezTo>
                  <a:cubicBezTo>
                    <a:pt x="1007392" y="1309599"/>
                    <a:pt x="1007392" y="1309599"/>
                    <a:pt x="1034787" y="1324570"/>
                  </a:cubicBezTo>
                  <a:cubicBezTo>
                    <a:pt x="1041013" y="1322075"/>
                    <a:pt x="1047239" y="1319580"/>
                    <a:pt x="1053466" y="1319580"/>
                  </a:cubicBezTo>
                  <a:cubicBezTo>
                    <a:pt x="1073389" y="1320827"/>
                    <a:pt x="1095803" y="1347027"/>
                    <a:pt x="1111991" y="1313342"/>
                  </a:cubicBezTo>
                  <a:cubicBezTo>
                    <a:pt x="1118218" y="1308352"/>
                    <a:pt x="1125689" y="1305856"/>
                    <a:pt x="1133160" y="1307104"/>
                  </a:cubicBezTo>
                  <a:cubicBezTo>
                    <a:pt x="1155575" y="1313342"/>
                    <a:pt x="1179234" y="1318332"/>
                    <a:pt x="1201648" y="1324570"/>
                  </a:cubicBezTo>
                  <a:cubicBezTo>
                    <a:pt x="1225307" y="1328313"/>
                    <a:pt x="1253948" y="1332056"/>
                    <a:pt x="1252703" y="1363245"/>
                  </a:cubicBezTo>
                  <a:cubicBezTo>
                    <a:pt x="1251457" y="1391939"/>
                    <a:pt x="1227798" y="1403168"/>
                    <a:pt x="1205384" y="1411901"/>
                  </a:cubicBezTo>
                  <a:cubicBezTo>
                    <a:pt x="1190441" y="1418139"/>
                    <a:pt x="1174253" y="1420634"/>
                    <a:pt x="1159310" y="1421881"/>
                  </a:cubicBezTo>
                  <a:cubicBezTo>
                    <a:pt x="1121953" y="1425624"/>
                    <a:pt x="1100784" y="1431862"/>
                    <a:pt x="1120708" y="1479270"/>
                  </a:cubicBezTo>
                  <a:cubicBezTo>
                    <a:pt x="1133160" y="1510460"/>
                    <a:pt x="1116972" y="1534164"/>
                    <a:pt x="1073389" y="1526678"/>
                  </a:cubicBezTo>
                  <a:cubicBezTo>
                    <a:pt x="1036032" y="1520440"/>
                    <a:pt x="1001166" y="1527926"/>
                    <a:pt x="1048485" y="1574086"/>
                  </a:cubicBezTo>
                  <a:cubicBezTo>
                    <a:pt x="1060937" y="1586562"/>
                    <a:pt x="1067163" y="1612761"/>
                    <a:pt x="1053466" y="1614009"/>
                  </a:cubicBezTo>
                  <a:cubicBezTo>
                    <a:pt x="998675" y="1623989"/>
                    <a:pt x="992449" y="1691359"/>
                    <a:pt x="942640" y="1705082"/>
                  </a:cubicBezTo>
                  <a:lnTo>
                    <a:pt x="932385" y="1711688"/>
                  </a:lnTo>
                  <a:lnTo>
                    <a:pt x="959183" y="1719001"/>
                  </a:lnTo>
                  <a:cubicBezTo>
                    <a:pt x="981854" y="1729629"/>
                    <a:pt x="979984" y="1749717"/>
                    <a:pt x="964091" y="1807645"/>
                  </a:cubicBezTo>
                  <a:cubicBezTo>
                    <a:pt x="987774" y="1810137"/>
                    <a:pt x="1010212" y="1800171"/>
                    <a:pt x="1033895" y="1797679"/>
                  </a:cubicBezTo>
                  <a:cubicBezTo>
                    <a:pt x="1046360" y="1796433"/>
                    <a:pt x="1061318" y="1795188"/>
                    <a:pt x="1058825" y="1775255"/>
                  </a:cubicBezTo>
                  <a:cubicBezTo>
                    <a:pt x="1055086" y="1751586"/>
                    <a:pt x="1031402" y="1709230"/>
                    <a:pt x="1065058" y="1710475"/>
                  </a:cubicBezTo>
                  <a:cubicBezTo>
                    <a:pt x="1075342" y="1710787"/>
                    <a:pt x="1086482" y="1710164"/>
                    <a:pt x="1097915" y="1709814"/>
                  </a:cubicBezTo>
                  <a:cubicBezTo>
                    <a:pt x="1132214" y="1708763"/>
                    <a:pt x="1169141" y="1710164"/>
                    <a:pt x="1193448" y="1746603"/>
                  </a:cubicBezTo>
                  <a:cubicBezTo>
                    <a:pt x="1200927" y="1774010"/>
                    <a:pt x="1202174" y="1798925"/>
                    <a:pt x="1172258" y="1813874"/>
                  </a:cubicBezTo>
                  <a:cubicBezTo>
                    <a:pt x="1159792" y="1811382"/>
                    <a:pt x="1143588" y="1802662"/>
                    <a:pt x="1148574" y="1828823"/>
                  </a:cubicBezTo>
                  <a:cubicBezTo>
                    <a:pt x="1146081" y="1854984"/>
                    <a:pt x="1126137" y="1864950"/>
                    <a:pt x="1107439" y="1877408"/>
                  </a:cubicBezTo>
                  <a:cubicBezTo>
                    <a:pt x="1097467" y="1886128"/>
                    <a:pt x="1096221" y="1897340"/>
                    <a:pt x="1096221" y="1909797"/>
                  </a:cubicBezTo>
                  <a:lnTo>
                    <a:pt x="1095702" y="1918093"/>
                  </a:lnTo>
                  <a:lnTo>
                    <a:pt x="1126241" y="1913616"/>
                  </a:lnTo>
                  <a:cubicBezTo>
                    <a:pt x="1129988" y="1923576"/>
                    <a:pt x="1132486" y="1933537"/>
                    <a:pt x="1137481" y="1942252"/>
                  </a:cubicBezTo>
                  <a:cubicBezTo>
                    <a:pt x="1158712" y="1989562"/>
                    <a:pt x="1167454" y="1989562"/>
                    <a:pt x="1204921" y="1948477"/>
                  </a:cubicBezTo>
                  <a:cubicBezTo>
                    <a:pt x="1209916" y="1942252"/>
                    <a:pt x="1214912" y="1937272"/>
                    <a:pt x="1222405" y="1934782"/>
                  </a:cubicBezTo>
                  <a:cubicBezTo>
                    <a:pt x="1267365" y="1922331"/>
                    <a:pt x="1281103" y="1889962"/>
                    <a:pt x="1273609" y="1846386"/>
                  </a:cubicBezTo>
                  <a:cubicBezTo>
                    <a:pt x="1297338" y="1852611"/>
                    <a:pt x="1306080" y="1880001"/>
                    <a:pt x="1332307" y="1868796"/>
                  </a:cubicBezTo>
                  <a:cubicBezTo>
                    <a:pt x="1356036" y="1857591"/>
                    <a:pt x="1366027" y="1892452"/>
                    <a:pt x="1388506" y="1887472"/>
                  </a:cubicBezTo>
                  <a:cubicBezTo>
                    <a:pt x="1396000" y="1904901"/>
                    <a:pt x="1383511" y="1909881"/>
                    <a:pt x="1371022" y="1913616"/>
                  </a:cubicBezTo>
                  <a:cubicBezTo>
                    <a:pt x="1367275" y="1913616"/>
                    <a:pt x="1362280" y="1913616"/>
                    <a:pt x="1357284" y="1912371"/>
                  </a:cubicBezTo>
                  <a:cubicBezTo>
                    <a:pt x="1354787" y="1912371"/>
                    <a:pt x="1352289" y="1913616"/>
                    <a:pt x="1351040" y="1913616"/>
                  </a:cubicBezTo>
                  <a:cubicBezTo>
                    <a:pt x="1346044" y="1916106"/>
                    <a:pt x="1347293" y="1916106"/>
                    <a:pt x="1354787" y="1914861"/>
                  </a:cubicBezTo>
                  <a:cubicBezTo>
                    <a:pt x="1359782" y="1917351"/>
                    <a:pt x="1363529" y="1922331"/>
                    <a:pt x="1364778" y="1927312"/>
                  </a:cubicBezTo>
                  <a:cubicBezTo>
                    <a:pt x="1364778" y="1934782"/>
                    <a:pt x="1364778" y="1941007"/>
                    <a:pt x="1363529" y="1947232"/>
                  </a:cubicBezTo>
                  <a:cubicBezTo>
                    <a:pt x="1363529" y="1955947"/>
                    <a:pt x="1367275" y="1964662"/>
                    <a:pt x="1374769" y="1972132"/>
                  </a:cubicBezTo>
                  <a:cubicBezTo>
                    <a:pt x="1379764" y="1977112"/>
                    <a:pt x="1383511" y="1982092"/>
                    <a:pt x="1388506" y="1987072"/>
                  </a:cubicBezTo>
                  <a:cubicBezTo>
                    <a:pt x="1410986" y="2051812"/>
                    <a:pt x="1371022" y="2085428"/>
                    <a:pt x="1326062" y="2117798"/>
                  </a:cubicBezTo>
                  <a:lnTo>
                    <a:pt x="1317913" y="2115845"/>
                  </a:lnTo>
                  <a:lnTo>
                    <a:pt x="1314075" y="2118148"/>
                  </a:lnTo>
                  <a:cubicBezTo>
                    <a:pt x="1310329" y="2121894"/>
                    <a:pt x="1306582" y="2125641"/>
                    <a:pt x="1306582" y="2130637"/>
                  </a:cubicBezTo>
                  <a:cubicBezTo>
                    <a:pt x="1306582" y="2133134"/>
                    <a:pt x="1314075" y="2138130"/>
                    <a:pt x="1316573" y="2138130"/>
                  </a:cubicBezTo>
                  <a:cubicBezTo>
                    <a:pt x="1341551" y="2119396"/>
                    <a:pt x="1365280" y="2141877"/>
                    <a:pt x="1390257" y="2141877"/>
                  </a:cubicBezTo>
                  <a:cubicBezTo>
                    <a:pt x="1406493" y="2161859"/>
                    <a:pt x="1415235" y="2138130"/>
                    <a:pt x="1426475" y="2135632"/>
                  </a:cubicBezTo>
                  <a:cubicBezTo>
                    <a:pt x="1433968" y="2135632"/>
                    <a:pt x="1440212" y="2138130"/>
                    <a:pt x="1445208" y="2141877"/>
                  </a:cubicBezTo>
                  <a:cubicBezTo>
                    <a:pt x="1471434" y="2169353"/>
                    <a:pt x="1457697" y="2199326"/>
                    <a:pt x="1450203" y="2229300"/>
                  </a:cubicBezTo>
                  <a:cubicBezTo>
                    <a:pt x="1440212" y="2250531"/>
                    <a:pt x="1422728" y="2241789"/>
                    <a:pt x="1406493" y="2238042"/>
                  </a:cubicBezTo>
                  <a:cubicBezTo>
                    <a:pt x="1394004" y="2236793"/>
                    <a:pt x="1377768" y="2240540"/>
                    <a:pt x="1369026" y="2233047"/>
                  </a:cubicBezTo>
                  <a:cubicBezTo>
                    <a:pt x="1317822" y="2189335"/>
                    <a:pt x="1269116" y="2215562"/>
                    <a:pt x="1224156" y="2239291"/>
                  </a:cubicBezTo>
                  <a:cubicBezTo>
                    <a:pt x="1201676" y="2251780"/>
                    <a:pt x="1186690" y="2248033"/>
                    <a:pt x="1166708" y="2238042"/>
                  </a:cubicBezTo>
                  <a:cubicBezTo>
                    <a:pt x="1159214" y="2233047"/>
                    <a:pt x="1151721" y="2224304"/>
                    <a:pt x="1142979" y="2219309"/>
                  </a:cubicBezTo>
                  <a:cubicBezTo>
                    <a:pt x="1127992" y="2208068"/>
                    <a:pt x="1119250" y="2194331"/>
                    <a:pt x="1118001" y="2175597"/>
                  </a:cubicBezTo>
                  <a:lnTo>
                    <a:pt x="1117320" y="2172977"/>
                  </a:lnTo>
                  <a:lnTo>
                    <a:pt x="1034077" y="2175411"/>
                  </a:lnTo>
                  <a:cubicBezTo>
                    <a:pt x="996762" y="2180357"/>
                    <a:pt x="996762" y="2180357"/>
                    <a:pt x="983080" y="2140791"/>
                  </a:cubicBezTo>
                  <a:cubicBezTo>
                    <a:pt x="981837" y="2138318"/>
                    <a:pt x="980593" y="2135846"/>
                    <a:pt x="979349" y="2133373"/>
                  </a:cubicBezTo>
                  <a:cubicBezTo>
                    <a:pt x="971886" y="2114826"/>
                    <a:pt x="963179" y="2113590"/>
                    <a:pt x="945766" y="2130900"/>
                  </a:cubicBezTo>
                  <a:cubicBezTo>
                    <a:pt x="938303" y="2138318"/>
                    <a:pt x="934572" y="2146973"/>
                    <a:pt x="928353" y="2155628"/>
                  </a:cubicBezTo>
                  <a:lnTo>
                    <a:pt x="919646" y="2155628"/>
                  </a:lnTo>
                  <a:lnTo>
                    <a:pt x="916878" y="2155628"/>
                  </a:lnTo>
                  <a:lnTo>
                    <a:pt x="916429" y="2156393"/>
                  </a:lnTo>
                  <a:lnTo>
                    <a:pt x="908834" y="2159422"/>
                  </a:lnTo>
                  <a:lnTo>
                    <a:pt x="927778" y="2158234"/>
                  </a:lnTo>
                  <a:cubicBezTo>
                    <a:pt x="943913" y="2204331"/>
                    <a:pt x="926537" y="2254166"/>
                    <a:pt x="941431" y="2300263"/>
                  </a:cubicBezTo>
                  <a:cubicBezTo>
                    <a:pt x="943913" y="2304001"/>
                    <a:pt x="931501" y="2307739"/>
                    <a:pt x="924054" y="2304001"/>
                  </a:cubicBezTo>
                  <a:cubicBezTo>
                    <a:pt x="873166" y="2313968"/>
                    <a:pt x="819796" y="2312722"/>
                    <a:pt x="780078" y="2351344"/>
                  </a:cubicBezTo>
                  <a:cubicBezTo>
                    <a:pt x="737878" y="2352590"/>
                    <a:pt x="699402" y="2348852"/>
                    <a:pt x="663408" y="2316460"/>
                  </a:cubicBezTo>
                  <a:cubicBezTo>
                    <a:pt x="638585" y="2292788"/>
                    <a:pt x="600109" y="2275346"/>
                    <a:pt x="562873" y="2302755"/>
                  </a:cubicBezTo>
                  <a:cubicBezTo>
                    <a:pt x="555426" y="2307739"/>
                    <a:pt x="546738" y="2313968"/>
                    <a:pt x="550462" y="2321443"/>
                  </a:cubicBezTo>
                  <a:cubicBezTo>
                    <a:pt x="567838" y="2342623"/>
                    <a:pt x="577767" y="2373770"/>
                    <a:pt x="610038" y="2381245"/>
                  </a:cubicBezTo>
                  <a:cubicBezTo>
                    <a:pt x="613761" y="2382491"/>
                    <a:pt x="619967" y="2381245"/>
                    <a:pt x="624932" y="2379999"/>
                  </a:cubicBezTo>
                  <a:cubicBezTo>
                    <a:pt x="632379" y="2378753"/>
                    <a:pt x="639826" y="2375016"/>
                    <a:pt x="646032" y="2382491"/>
                  </a:cubicBezTo>
                  <a:cubicBezTo>
                    <a:pt x="649755" y="2387474"/>
                    <a:pt x="637344" y="2399933"/>
                    <a:pt x="626173" y="2403671"/>
                  </a:cubicBezTo>
                  <a:cubicBezTo>
                    <a:pt x="608797" y="2411146"/>
                    <a:pt x="593903" y="2403671"/>
                    <a:pt x="582732" y="2393704"/>
                  </a:cubicBezTo>
                  <a:cubicBezTo>
                    <a:pt x="554185" y="2375016"/>
                    <a:pt x="525638" y="2366295"/>
                    <a:pt x="493368" y="2376262"/>
                  </a:cubicBezTo>
                  <a:cubicBezTo>
                    <a:pt x="478474" y="2379999"/>
                    <a:pt x="466062" y="2378753"/>
                    <a:pt x="463580" y="2362557"/>
                  </a:cubicBezTo>
                  <a:cubicBezTo>
                    <a:pt x="461098" y="2336394"/>
                    <a:pt x="431309" y="2347607"/>
                    <a:pt x="425104" y="2327673"/>
                  </a:cubicBezTo>
                  <a:cubicBezTo>
                    <a:pt x="418898" y="2307739"/>
                    <a:pt x="400280" y="2312722"/>
                    <a:pt x="384145" y="2313968"/>
                  </a:cubicBezTo>
                  <a:cubicBezTo>
                    <a:pt x="382904" y="2315214"/>
                    <a:pt x="376698" y="2313968"/>
                    <a:pt x="376698" y="2312722"/>
                  </a:cubicBezTo>
                  <a:cubicBezTo>
                    <a:pt x="368010" y="2271608"/>
                    <a:pt x="325810" y="2289050"/>
                    <a:pt x="302228" y="2271608"/>
                  </a:cubicBezTo>
                  <a:lnTo>
                    <a:pt x="307051" y="2267576"/>
                  </a:lnTo>
                  <a:lnTo>
                    <a:pt x="301189" y="2268279"/>
                  </a:lnTo>
                  <a:cubicBezTo>
                    <a:pt x="289992" y="2268279"/>
                    <a:pt x="280038" y="2268279"/>
                    <a:pt x="268841" y="2268279"/>
                  </a:cubicBezTo>
                  <a:cubicBezTo>
                    <a:pt x="271329" y="2254657"/>
                    <a:pt x="265108" y="2239796"/>
                    <a:pt x="278794" y="2232366"/>
                  </a:cubicBezTo>
                  <a:cubicBezTo>
                    <a:pt x="287503" y="2228651"/>
                    <a:pt x="298701" y="2236081"/>
                    <a:pt x="308654" y="2233605"/>
                  </a:cubicBezTo>
                  <a:cubicBezTo>
                    <a:pt x="314875" y="2233605"/>
                    <a:pt x="323584" y="2227413"/>
                    <a:pt x="326073" y="2222459"/>
                  </a:cubicBezTo>
                  <a:cubicBezTo>
                    <a:pt x="329805" y="2211314"/>
                    <a:pt x="322340" y="2201407"/>
                    <a:pt x="311142" y="2196454"/>
                  </a:cubicBezTo>
                  <a:cubicBezTo>
                    <a:pt x="306166" y="2193977"/>
                    <a:pt x="296212" y="2193977"/>
                    <a:pt x="289992" y="2195215"/>
                  </a:cubicBezTo>
                  <a:cubicBezTo>
                    <a:pt x="280038" y="2196454"/>
                    <a:pt x="270085" y="2202646"/>
                    <a:pt x="260132" y="2195215"/>
                  </a:cubicBezTo>
                  <a:cubicBezTo>
                    <a:pt x="250178" y="2189024"/>
                    <a:pt x="242713" y="2170448"/>
                    <a:pt x="229027" y="2186547"/>
                  </a:cubicBezTo>
                  <a:cubicBezTo>
                    <a:pt x="225295" y="2191500"/>
                    <a:pt x="231516" y="2205122"/>
                    <a:pt x="231516" y="2215029"/>
                  </a:cubicBezTo>
                  <a:cubicBezTo>
                    <a:pt x="232760" y="2229890"/>
                    <a:pt x="221562" y="2236081"/>
                    <a:pt x="211609" y="2228651"/>
                  </a:cubicBezTo>
                  <a:cubicBezTo>
                    <a:pt x="194191" y="2216268"/>
                    <a:pt x="175528" y="2207599"/>
                    <a:pt x="154377" y="2212552"/>
                  </a:cubicBezTo>
                  <a:cubicBezTo>
                    <a:pt x="122029" y="2219983"/>
                    <a:pt x="87192" y="2198931"/>
                    <a:pt x="57332" y="2222459"/>
                  </a:cubicBezTo>
                  <a:cubicBezTo>
                    <a:pt x="53599" y="2222459"/>
                    <a:pt x="49867" y="2222459"/>
                    <a:pt x="46134" y="2219983"/>
                  </a:cubicBezTo>
                  <a:cubicBezTo>
                    <a:pt x="46134" y="2207599"/>
                    <a:pt x="39913" y="2196454"/>
                    <a:pt x="29960" y="2189024"/>
                  </a:cubicBezTo>
                  <a:cubicBezTo>
                    <a:pt x="29960" y="2179117"/>
                    <a:pt x="28716" y="2169210"/>
                    <a:pt x="27472" y="2158065"/>
                  </a:cubicBezTo>
                  <a:cubicBezTo>
                    <a:pt x="29960" y="2122152"/>
                    <a:pt x="69774" y="2124629"/>
                    <a:pt x="87192" y="2104815"/>
                  </a:cubicBezTo>
                  <a:cubicBezTo>
                    <a:pt x="88436" y="2103577"/>
                    <a:pt x="98389" y="2108530"/>
                    <a:pt x="99634" y="2112245"/>
                  </a:cubicBezTo>
                  <a:cubicBezTo>
                    <a:pt x="105854" y="2125867"/>
                    <a:pt x="110831" y="2140728"/>
                    <a:pt x="118296" y="2154350"/>
                  </a:cubicBezTo>
                  <a:cubicBezTo>
                    <a:pt x="122029" y="2160541"/>
                    <a:pt x="131982" y="2166733"/>
                    <a:pt x="138203" y="2158065"/>
                  </a:cubicBezTo>
                  <a:cubicBezTo>
                    <a:pt x="149400" y="2143204"/>
                    <a:pt x="168063" y="2141966"/>
                    <a:pt x="184237" y="2134536"/>
                  </a:cubicBezTo>
                  <a:cubicBezTo>
                    <a:pt x="202900" y="2127106"/>
                    <a:pt x="190458" y="2104815"/>
                    <a:pt x="205388" y="2096147"/>
                  </a:cubicBezTo>
                  <a:lnTo>
                    <a:pt x="220495" y="2093833"/>
                  </a:lnTo>
                  <a:lnTo>
                    <a:pt x="225480" y="2098441"/>
                  </a:lnTo>
                  <a:lnTo>
                    <a:pt x="225295" y="2097617"/>
                  </a:lnTo>
                  <a:cubicBezTo>
                    <a:pt x="225295" y="2095140"/>
                    <a:pt x="226548" y="2092663"/>
                    <a:pt x="227800" y="2090187"/>
                  </a:cubicBezTo>
                  <a:cubicBezTo>
                    <a:pt x="246592" y="2060466"/>
                    <a:pt x="246592" y="2060466"/>
                    <a:pt x="272900" y="2071611"/>
                  </a:cubicBezTo>
                  <a:cubicBezTo>
                    <a:pt x="277911" y="2074088"/>
                    <a:pt x="281669" y="2077803"/>
                    <a:pt x="286680" y="2079041"/>
                  </a:cubicBezTo>
                  <a:cubicBezTo>
                    <a:pt x="308291" y="2084614"/>
                    <a:pt x="327787" y="2081827"/>
                    <a:pt x="341469" y="2068070"/>
                  </a:cubicBezTo>
                  <a:lnTo>
                    <a:pt x="350662" y="2054202"/>
                  </a:lnTo>
                  <a:lnTo>
                    <a:pt x="322296" y="2034218"/>
                  </a:lnTo>
                  <a:cubicBezTo>
                    <a:pt x="313103" y="2027210"/>
                    <a:pt x="305312" y="2018802"/>
                    <a:pt x="302196" y="2005721"/>
                  </a:cubicBezTo>
                  <a:cubicBezTo>
                    <a:pt x="299703" y="1994509"/>
                    <a:pt x="309675" y="1985789"/>
                    <a:pt x="307182" y="1974577"/>
                  </a:cubicBezTo>
                  <a:cubicBezTo>
                    <a:pt x="304689" y="1984543"/>
                    <a:pt x="302196" y="1998246"/>
                    <a:pt x="295963" y="2003229"/>
                  </a:cubicBezTo>
                  <a:cubicBezTo>
                    <a:pt x="262307" y="2024719"/>
                    <a:pt x="255997" y="2003463"/>
                    <a:pt x="249161" y="1984134"/>
                  </a:cubicBezTo>
                  <a:lnTo>
                    <a:pt x="243492" y="1972132"/>
                  </a:lnTo>
                  <a:lnTo>
                    <a:pt x="243366" y="1972809"/>
                  </a:lnTo>
                  <a:cubicBezTo>
                    <a:pt x="229637" y="1992881"/>
                    <a:pt x="218405" y="2015463"/>
                    <a:pt x="207173" y="2036790"/>
                  </a:cubicBezTo>
                  <a:cubicBezTo>
                    <a:pt x="183460" y="2084462"/>
                    <a:pt x="158500" y="2130879"/>
                    <a:pt x="102338" y="2065644"/>
                  </a:cubicBezTo>
                  <a:cubicBezTo>
                    <a:pt x="86114" y="2048081"/>
                    <a:pt x="69890" y="2060626"/>
                    <a:pt x="56161" y="2074426"/>
                  </a:cubicBezTo>
                  <a:cubicBezTo>
                    <a:pt x="38689" y="2093244"/>
                    <a:pt x="23713" y="2086971"/>
                    <a:pt x="11232" y="2069408"/>
                  </a:cubicBezTo>
                  <a:cubicBezTo>
                    <a:pt x="3744" y="2051844"/>
                    <a:pt x="11232" y="2031772"/>
                    <a:pt x="0" y="2015463"/>
                  </a:cubicBezTo>
                  <a:cubicBezTo>
                    <a:pt x="4992" y="1996645"/>
                    <a:pt x="4992" y="1977827"/>
                    <a:pt x="0" y="1959009"/>
                  </a:cubicBezTo>
                  <a:cubicBezTo>
                    <a:pt x="4992" y="1951482"/>
                    <a:pt x="4992" y="1942700"/>
                    <a:pt x="0" y="1933919"/>
                  </a:cubicBezTo>
                  <a:lnTo>
                    <a:pt x="2496" y="1930155"/>
                  </a:lnTo>
                  <a:lnTo>
                    <a:pt x="0" y="1927646"/>
                  </a:lnTo>
                  <a:lnTo>
                    <a:pt x="16341" y="1903555"/>
                  </a:lnTo>
                  <a:lnTo>
                    <a:pt x="14943" y="1903447"/>
                  </a:lnTo>
                  <a:cubicBezTo>
                    <a:pt x="9962" y="1859782"/>
                    <a:pt x="24905" y="1814869"/>
                    <a:pt x="3736" y="1771204"/>
                  </a:cubicBezTo>
                  <a:cubicBezTo>
                    <a:pt x="2491" y="1757481"/>
                    <a:pt x="1245" y="1742510"/>
                    <a:pt x="1245" y="1727539"/>
                  </a:cubicBezTo>
                  <a:cubicBezTo>
                    <a:pt x="1245" y="1671398"/>
                    <a:pt x="0" y="1616504"/>
                    <a:pt x="0" y="1560363"/>
                  </a:cubicBezTo>
                  <a:cubicBezTo>
                    <a:pt x="0" y="1478022"/>
                    <a:pt x="1245" y="1395682"/>
                    <a:pt x="2491" y="1313342"/>
                  </a:cubicBezTo>
                  <a:cubicBezTo>
                    <a:pt x="6226" y="1310847"/>
                    <a:pt x="11207" y="1309599"/>
                    <a:pt x="14943" y="1308352"/>
                  </a:cubicBezTo>
                  <a:cubicBezTo>
                    <a:pt x="17433" y="1312094"/>
                    <a:pt x="21169" y="1317085"/>
                    <a:pt x="23660" y="1320827"/>
                  </a:cubicBezTo>
                  <a:cubicBezTo>
                    <a:pt x="29886" y="1329560"/>
                    <a:pt x="87166" y="1366988"/>
                    <a:pt x="93393" y="1371978"/>
                  </a:cubicBezTo>
                  <a:cubicBezTo>
                    <a:pt x="105845" y="1381959"/>
                    <a:pt x="109581" y="1376968"/>
                    <a:pt x="113316" y="1364493"/>
                  </a:cubicBezTo>
                  <a:cubicBezTo>
                    <a:pt x="127014" y="1325818"/>
                    <a:pt x="128259" y="1324570"/>
                    <a:pt x="160635" y="1335798"/>
                  </a:cubicBezTo>
                  <a:cubicBezTo>
                    <a:pt x="179314" y="1343284"/>
                    <a:pt x="197992" y="1349522"/>
                    <a:pt x="215425" y="1361997"/>
                  </a:cubicBezTo>
                  <a:cubicBezTo>
                    <a:pt x="227878" y="1373226"/>
                    <a:pt x="245311" y="1345779"/>
                    <a:pt x="266480" y="1354512"/>
                  </a:cubicBezTo>
                  <a:cubicBezTo>
                    <a:pt x="276442" y="1360750"/>
                    <a:pt x="292630" y="1359502"/>
                    <a:pt x="305082" y="1359502"/>
                  </a:cubicBezTo>
                  <a:cubicBezTo>
                    <a:pt x="307884" y="1363245"/>
                    <a:pt x="310841" y="1365272"/>
                    <a:pt x="313896" y="1366208"/>
                  </a:cubicBezTo>
                  <a:lnTo>
                    <a:pt x="314637" y="1366220"/>
                  </a:lnTo>
                  <a:lnTo>
                    <a:pt x="322826" y="1371978"/>
                  </a:lnTo>
                  <a:cubicBezTo>
                    <a:pt x="329053" y="1371978"/>
                    <a:pt x="335590" y="1368235"/>
                    <a:pt x="342439" y="1361997"/>
                  </a:cubicBezTo>
                  <a:cubicBezTo>
                    <a:pt x="336213" y="1361997"/>
                    <a:pt x="329675" y="1365116"/>
                    <a:pt x="323293" y="1366364"/>
                  </a:cubicBezTo>
                  <a:lnTo>
                    <a:pt x="314637" y="1366220"/>
                  </a:lnTo>
                  <a:lnTo>
                    <a:pt x="305082" y="1359502"/>
                  </a:lnTo>
                  <a:cubicBezTo>
                    <a:pt x="306327" y="1339541"/>
                    <a:pt x="298856" y="1315837"/>
                    <a:pt x="316289" y="1300866"/>
                  </a:cubicBezTo>
                  <a:cubicBezTo>
                    <a:pt x="344929" y="1278410"/>
                    <a:pt x="332477" y="1255953"/>
                    <a:pt x="321270" y="1232249"/>
                  </a:cubicBezTo>
                  <a:cubicBezTo>
                    <a:pt x="321270" y="1228506"/>
                    <a:pt x="321270" y="1224764"/>
                    <a:pt x="322515" y="1221021"/>
                  </a:cubicBezTo>
                  <a:cubicBezTo>
                    <a:pt x="327496" y="1207297"/>
                    <a:pt x="337458" y="1194822"/>
                    <a:pt x="349910" y="1186089"/>
                  </a:cubicBezTo>
                  <a:cubicBezTo>
                    <a:pt x="399719" y="1186089"/>
                    <a:pt x="447038" y="1211040"/>
                    <a:pt x="501828" y="1207297"/>
                  </a:cubicBezTo>
                  <a:cubicBezTo>
                    <a:pt x="524242" y="1204802"/>
                    <a:pt x="547902" y="1202307"/>
                    <a:pt x="569071" y="1193574"/>
                  </a:cubicBezTo>
                  <a:cubicBezTo>
                    <a:pt x="588994" y="1186089"/>
                    <a:pt x="606428" y="1172365"/>
                    <a:pt x="620125" y="1154899"/>
                  </a:cubicBezTo>
                  <a:cubicBezTo>
                    <a:pt x="621370" y="1152404"/>
                    <a:pt x="622616" y="1148661"/>
                    <a:pt x="623861" y="1147414"/>
                  </a:cubicBezTo>
                  <a:cubicBezTo>
                    <a:pt x="626351" y="1144918"/>
                    <a:pt x="631332" y="1146166"/>
                    <a:pt x="633823" y="1146166"/>
                  </a:cubicBezTo>
                  <a:cubicBezTo>
                    <a:pt x="636313" y="1146166"/>
                    <a:pt x="637558" y="1146166"/>
                    <a:pt x="640049" y="1146166"/>
                  </a:cubicBezTo>
                  <a:cubicBezTo>
                    <a:pt x="641294" y="1147414"/>
                    <a:pt x="643785" y="1148661"/>
                    <a:pt x="645030" y="1149909"/>
                  </a:cubicBezTo>
                  <a:cubicBezTo>
                    <a:pt x="651256" y="1152404"/>
                    <a:pt x="654992" y="1156147"/>
                    <a:pt x="658727" y="1161137"/>
                  </a:cubicBezTo>
                  <a:cubicBezTo>
                    <a:pt x="661218" y="1163632"/>
                    <a:pt x="662463" y="1168622"/>
                    <a:pt x="663708" y="1172365"/>
                  </a:cubicBezTo>
                  <a:cubicBezTo>
                    <a:pt x="664954" y="1174860"/>
                    <a:pt x="664954" y="1178603"/>
                    <a:pt x="666199" y="1182346"/>
                  </a:cubicBezTo>
                  <a:cubicBezTo>
                    <a:pt x="666199" y="1188584"/>
                    <a:pt x="664954" y="1196069"/>
                    <a:pt x="662463" y="1202307"/>
                  </a:cubicBezTo>
                  <a:cubicBezTo>
                    <a:pt x="661218" y="1204802"/>
                    <a:pt x="658727" y="1207297"/>
                    <a:pt x="658727" y="1209793"/>
                  </a:cubicBezTo>
                  <a:cubicBezTo>
                    <a:pt x="659973" y="1213535"/>
                    <a:pt x="659973" y="1216031"/>
                    <a:pt x="659973" y="1219773"/>
                  </a:cubicBezTo>
                  <a:cubicBezTo>
                    <a:pt x="658727" y="1231002"/>
                    <a:pt x="657482" y="1244725"/>
                    <a:pt x="652501" y="1255953"/>
                  </a:cubicBezTo>
                  <a:cubicBezTo>
                    <a:pt x="647520" y="1268429"/>
                    <a:pt x="640049" y="1280905"/>
                    <a:pt x="630087" y="1288390"/>
                  </a:cubicBezTo>
                  <a:cubicBezTo>
                    <a:pt x="608918" y="1305856"/>
                    <a:pt x="590240" y="1320827"/>
                    <a:pt x="584014" y="1352017"/>
                  </a:cubicBezTo>
                  <a:cubicBezTo>
                    <a:pt x="585259" y="1349522"/>
                    <a:pt x="586504" y="1347027"/>
                    <a:pt x="587749" y="1345779"/>
                  </a:cubicBezTo>
                  <a:cubicBezTo>
                    <a:pt x="588994" y="1343284"/>
                    <a:pt x="590240" y="1340789"/>
                    <a:pt x="591485" y="1338293"/>
                  </a:cubicBezTo>
                  <a:cubicBezTo>
                    <a:pt x="593975" y="1334551"/>
                    <a:pt x="596466" y="1329560"/>
                    <a:pt x="600202" y="1325818"/>
                  </a:cubicBezTo>
                  <a:cubicBezTo>
                    <a:pt x="603937" y="1318332"/>
                    <a:pt x="610163" y="1310847"/>
                    <a:pt x="617635" y="1305856"/>
                  </a:cubicBezTo>
                  <a:cubicBezTo>
                    <a:pt x="623861" y="1300866"/>
                    <a:pt x="631332" y="1298371"/>
                    <a:pt x="638804" y="1298371"/>
                  </a:cubicBezTo>
                  <a:cubicBezTo>
                    <a:pt x="643785" y="1298371"/>
                    <a:pt x="647520" y="1299618"/>
                    <a:pt x="651256" y="1300866"/>
                  </a:cubicBezTo>
                  <a:cubicBezTo>
                    <a:pt x="654992" y="1302114"/>
                    <a:pt x="657482" y="1303361"/>
                    <a:pt x="659973" y="1303361"/>
                  </a:cubicBezTo>
                  <a:lnTo>
                    <a:pt x="661649" y="1304081"/>
                  </a:lnTo>
                  <a:lnTo>
                    <a:pt x="662619" y="1305701"/>
                  </a:lnTo>
                  <a:cubicBezTo>
                    <a:pt x="665576" y="1308352"/>
                    <a:pt x="669312" y="1310847"/>
                    <a:pt x="672425" y="1313342"/>
                  </a:cubicBezTo>
                  <a:lnTo>
                    <a:pt x="672828" y="1313305"/>
                  </a:lnTo>
                  <a:lnTo>
                    <a:pt x="673670" y="1315837"/>
                  </a:lnTo>
                  <a:cubicBezTo>
                    <a:pt x="672425" y="1319580"/>
                    <a:pt x="671180" y="1322075"/>
                    <a:pt x="671180" y="1325818"/>
                  </a:cubicBezTo>
                  <a:cubicBezTo>
                    <a:pt x="672425" y="1327065"/>
                    <a:pt x="672425" y="1330808"/>
                    <a:pt x="672425" y="1333303"/>
                  </a:cubicBezTo>
                  <a:cubicBezTo>
                    <a:pt x="671180" y="1338293"/>
                    <a:pt x="671180" y="1343284"/>
                    <a:pt x="669934" y="1348274"/>
                  </a:cubicBezTo>
                  <a:cubicBezTo>
                    <a:pt x="667444" y="1359502"/>
                    <a:pt x="663708" y="1370731"/>
                    <a:pt x="661218" y="1380711"/>
                  </a:cubicBezTo>
                  <a:cubicBezTo>
                    <a:pt x="657482" y="1398177"/>
                    <a:pt x="657482" y="1415643"/>
                    <a:pt x="663708" y="1431862"/>
                  </a:cubicBezTo>
                  <a:cubicBezTo>
                    <a:pt x="668689" y="1347027"/>
                    <a:pt x="739667" y="1323322"/>
                    <a:pt x="777024" y="1274667"/>
                  </a:cubicBezTo>
                  <a:cubicBezTo>
                    <a:pt x="750874" y="1281216"/>
                    <a:pt x="728927" y="1302503"/>
                    <a:pt x="701727" y="1310632"/>
                  </a:cubicBezTo>
                  <a:lnTo>
                    <a:pt x="672828" y="1313305"/>
                  </a:lnTo>
                  <a:lnTo>
                    <a:pt x="671180" y="1308352"/>
                  </a:lnTo>
                  <a:cubicBezTo>
                    <a:pt x="671180" y="1308352"/>
                    <a:pt x="669934" y="1307104"/>
                    <a:pt x="668689" y="1307104"/>
                  </a:cubicBezTo>
                  <a:lnTo>
                    <a:pt x="661649" y="1304081"/>
                  </a:lnTo>
                  <a:lnTo>
                    <a:pt x="657482" y="1297123"/>
                  </a:lnTo>
                  <a:cubicBezTo>
                    <a:pt x="657482" y="1289638"/>
                    <a:pt x="661218" y="1282152"/>
                    <a:pt x="663708" y="1275914"/>
                  </a:cubicBezTo>
                  <a:cubicBezTo>
                    <a:pt x="668689" y="1265934"/>
                    <a:pt x="674915" y="1257201"/>
                    <a:pt x="681142" y="1247220"/>
                  </a:cubicBezTo>
                  <a:cubicBezTo>
                    <a:pt x="696084" y="1227259"/>
                    <a:pt x="713518" y="1208545"/>
                    <a:pt x="733441" y="1189831"/>
                  </a:cubicBezTo>
                  <a:cubicBezTo>
                    <a:pt x="735932" y="1188584"/>
                    <a:pt x="738422" y="1187336"/>
                    <a:pt x="739667" y="1183593"/>
                  </a:cubicBezTo>
                  <a:cubicBezTo>
                    <a:pt x="742158" y="1181098"/>
                    <a:pt x="744648" y="1176108"/>
                    <a:pt x="745894" y="1172365"/>
                  </a:cubicBezTo>
                  <a:cubicBezTo>
                    <a:pt x="747139" y="1169870"/>
                    <a:pt x="749629" y="1167375"/>
                    <a:pt x="750875" y="1166127"/>
                  </a:cubicBezTo>
                  <a:cubicBezTo>
                    <a:pt x="753365" y="1162385"/>
                    <a:pt x="757101" y="1162385"/>
                    <a:pt x="760836" y="1161137"/>
                  </a:cubicBezTo>
                  <a:cubicBezTo>
                    <a:pt x="763327" y="1161137"/>
                    <a:pt x="765817" y="1159889"/>
                    <a:pt x="769553" y="1159889"/>
                  </a:cubicBezTo>
                  <a:cubicBezTo>
                    <a:pt x="772043" y="1159889"/>
                    <a:pt x="775779" y="1161137"/>
                    <a:pt x="778270" y="1159889"/>
                  </a:cubicBezTo>
                  <a:cubicBezTo>
                    <a:pt x="783251" y="1158642"/>
                    <a:pt x="786986" y="1156147"/>
                    <a:pt x="791967" y="1157394"/>
                  </a:cubicBezTo>
                  <a:cubicBezTo>
                    <a:pt x="850493" y="1171118"/>
                    <a:pt x="800684" y="1126205"/>
                    <a:pt x="815627" y="1118719"/>
                  </a:cubicBezTo>
                  <a:cubicBezTo>
                    <a:pt x="826834" y="1113729"/>
                    <a:pt x="835550" y="1106243"/>
                    <a:pt x="846757" y="1103748"/>
                  </a:cubicBezTo>
                  <a:cubicBezTo>
                    <a:pt x="852983" y="1103748"/>
                    <a:pt x="859210" y="1103748"/>
                    <a:pt x="864191" y="1103748"/>
                  </a:cubicBezTo>
                  <a:cubicBezTo>
                    <a:pt x="867926" y="1104996"/>
                    <a:pt x="871662" y="1104996"/>
                    <a:pt x="875398" y="1104996"/>
                  </a:cubicBezTo>
                  <a:cubicBezTo>
                    <a:pt x="879133" y="1104996"/>
                    <a:pt x="881624" y="1103748"/>
                    <a:pt x="885359" y="1103748"/>
                  </a:cubicBezTo>
                  <a:cubicBezTo>
                    <a:pt x="890340" y="1102501"/>
                    <a:pt x="892831" y="1100006"/>
                    <a:pt x="896567" y="1097510"/>
                  </a:cubicBezTo>
                  <a:cubicBezTo>
                    <a:pt x="901547" y="1096263"/>
                    <a:pt x="906528" y="1093768"/>
                    <a:pt x="910264" y="1093768"/>
                  </a:cubicBezTo>
                  <a:cubicBezTo>
                    <a:pt x="914000" y="1093768"/>
                    <a:pt x="915245" y="1093768"/>
                    <a:pt x="917735" y="1093768"/>
                  </a:cubicBezTo>
                  <a:cubicBezTo>
                    <a:pt x="918981" y="1095015"/>
                    <a:pt x="920226" y="1096263"/>
                    <a:pt x="921471" y="1097510"/>
                  </a:cubicBezTo>
                  <a:cubicBezTo>
                    <a:pt x="922716" y="1100006"/>
                    <a:pt x="923962" y="1102501"/>
                    <a:pt x="925207" y="1103748"/>
                  </a:cubicBezTo>
                  <a:cubicBezTo>
                    <a:pt x="925207" y="1104996"/>
                    <a:pt x="926452" y="1107491"/>
                    <a:pt x="927697" y="1109986"/>
                  </a:cubicBezTo>
                  <a:cubicBezTo>
                    <a:pt x="928943" y="1111234"/>
                    <a:pt x="930188" y="1113729"/>
                    <a:pt x="933923" y="1112481"/>
                  </a:cubicBezTo>
                  <a:cubicBezTo>
                    <a:pt x="935169" y="1111234"/>
                    <a:pt x="937659" y="1109986"/>
                    <a:pt x="938904" y="1108739"/>
                  </a:cubicBezTo>
                  <a:cubicBezTo>
                    <a:pt x="943885" y="1104996"/>
                    <a:pt x="947621" y="1102501"/>
                    <a:pt x="951357" y="1097510"/>
                  </a:cubicBezTo>
                  <a:cubicBezTo>
                    <a:pt x="960073" y="1088777"/>
                    <a:pt x="967545" y="1078797"/>
                    <a:pt x="973771" y="1068816"/>
                  </a:cubicBezTo>
                  <a:cubicBezTo>
                    <a:pt x="973771" y="1067568"/>
                    <a:pt x="975016" y="1067568"/>
                    <a:pt x="975016" y="1066321"/>
                  </a:cubicBezTo>
                  <a:cubicBezTo>
                    <a:pt x="989959" y="1042617"/>
                    <a:pt x="1011128" y="1017665"/>
                    <a:pt x="988714" y="986476"/>
                  </a:cubicBezTo>
                  <a:cubicBezTo>
                    <a:pt x="935169" y="910373"/>
                    <a:pt x="935169" y="909126"/>
                    <a:pt x="1024825" y="889164"/>
                  </a:cubicBezTo>
                  <a:cubicBezTo>
                    <a:pt x="984978" y="865460"/>
                    <a:pt x="950111" y="838014"/>
                    <a:pt x="915245" y="809319"/>
                  </a:cubicBezTo>
                  <a:cubicBezTo>
                    <a:pt x="900302" y="795596"/>
                    <a:pt x="880379" y="780625"/>
                    <a:pt x="892831" y="755673"/>
                  </a:cubicBezTo>
                  <a:cubicBezTo>
                    <a:pt x="902793" y="734464"/>
                    <a:pt x="925207" y="729474"/>
                    <a:pt x="946376" y="726979"/>
                  </a:cubicBezTo>
                  <a:cubicBezTo>
                    <a:pt x="972526" y="723236"/>
                    <a:pt x="997430" y="740702"/>
                    <a:pt x="1023580" y="730722"/>
                  </a:cubicBezTo>
                  <a:cubicBezTo>
                    <a:pt x="982487" y="693294"/>
                    <a:pt x="928943" y="740702"/>
                    <a:pt x="886605" y="709513"/>
                  </a:cubicBezTo>
                  <a:cubicBezTo>
                    <a:pt x="881624" y="707018"/>
                    <a:pt x="886605" y="713255"/>
                    <a:pt x="886605" y="715751"/>
                  </a:cubicBezTo>
                  <a:cubicBezTo>
                    <a:pt x="885359" y="754426"/>
                    <a:pt x="852983" y="750683"/>
                    <a:pt x="829324" y="759416"/>
                  </a:cubicBezTo>
                  <a:lnTo>
                    <a:pt x="816678" y="760120"/>
                  </a:lnTo>
                  <a:lnTo>
                    <a:pt x="823023" y="767216"/>
                  </a:lnTo>
                  <a:cubicBezTo>
                    <a:pt x="804448" y="805375"/>
                    <a:pt x="806925" y="857073"/>
                    <a:pt x="758629" y="875537"/>
                  </a:cubicBezTo>
                  <a:cubicBezTo>
                    <a:pt x="751199" y="877998"/>
                    <a:pt x="742531" y="876767"/>
                    <a:pt x="738816" y="869382"/>
                  </a:cubicBezTo>
                  <a:cubicBezTo>
                    <a:pt x="736339" y="864458"/>
                    <a:pt x="736339" y="859535"/>
                    <a:pt x="737578" y="854611"/>
                  </a:cubicBezTo>
                  <a:cubicBezTo>
                    <a:pt x="737578" y="848456"/>
                    <a:pt x="741293" y="843533"/>
                    <a:pt x="743769" y="841071"/>
                  </a:cubicBezTo>
                  <a:cubicBezTo>
                    <a:pt x="756153" y="829993"/>
                    <a:pt x="778443" y="822607"/>
                    <a:pt x="775966" y="800451"/>
                  </a:cubicBezTo>
                  <a:cubicBezTo>
                    <a:pt x="774728" y="783218"/>
                    <a:pt x="766059" y="767216"/>
                    <a:pt x="748723" y="756138"/>
                  </a:cubicBezTo>
                  <a:lnTo>
                    <a:pt x="760792" y="744603"/>
                  </a:lnTo>
                  <a:lnTo>
                    <a:pt x="751957" y="750862"/>
                  </a:lnTo>
                  <a:cubicBezTo>
                    <a:pt x="720626" y="755785"/>
                    <a:pt x="684281" y="739783"/>
                    <a:pt x="655456" y="765633"/>
                  </a:cubicBezTo>
                  <a:cubicBezTo>
                    <a:pt x="652949" y="768094"/>
                    <a:pt x="645430" y="764402"/>
                    <a:pt x="644177" y="761940"/>
                  </a:cubicBezTo>
                  <a:cubicBezTo>
                    <a:pt x="642923" y="758247"/>
                    <a:pt x="642923" y="750862"/>
                    <a:pt x="645430" y="747169"/>
                  </a:cubicBezTo>
                  <a:cubicBezTo>
                    <a:pt x="657962" y="732398"/>
                    <a:pt x="673002" y="726243"/>
                    <a:pt x="691801" y="722551"/>
                  </a:cubicBezTo>
                  <a:cubicBezTo>
                    <a:pt x="721879" y="717627"/>
                    <a:pt x="724385" y="716396"/>
                    <a:pt x="714359" y="693009"/>
                  </a:cubicBezTo>
                  <a:cubicBezTo>
                    <a:pt x="709346" y="681930"/>
                    <a:pt x="706840" y="670852"/>
                    <a:pt x="705587" y="659620"/>
                  </a:cubicBezTo>
                  <a:lnTo>
                    <a:pt x="704669" y="634502"/>
                  </a:lnTo>
                  <a:lnTo>
                    <a:pt x="693130" y="637188"/>
                  </a:lnTo>
                  <a:cubicBezTo>
                    <a:pt x="674396" y="637188"/>
                    <a:pt x="659410" y="631011"/>
                    <a:pt x="653165" y="611246"/>
                  </a:cubicBezTo>
                  <a:cubicBezTo>
                    <a:pt x="648170" y="605069"/>
                    <a:pt x="641925" y="600128"/>
                    <a:pt x="636930" y="595187"/>
                  </a:cubicBezTo>
                  <a:cubicBezTo>
                    <a:pt x="631934" y="591480"/>
                    <a:pt x="631934" y="589010"/>
                    <a:pt x="631934" y="584068"/>
                  </a:cubicBezTo>
                  <a:cubicBezTo>
                    <a:pt x="634432" y="580362"/>
                    <a:pt x="635681" y="579127"/>
                    <a:pt x="636930" y="579127"/>
                  </a:cubicBezTo>
                  <a:cubicBezTo>
                    <a:pt x="653165" y="579127"/>
                    <a:pt x="669401" y="579127"/>
                    <a:pt x="684388" y="579127"/>
                  </a:cubicBezTo>
                  <a:cubicBezTo>
                    <a:pt x="693130" y="579127"/>
                    <a:pt x="694379" y="575421"/>
                    <a:pt x="689383" y="569244"/>
                  </a:cubicBezTo>
                  <a:cubicBezTo>
                    <a:pt x="688134" y="565538"/>
                    <a:pt x="685637" y="563068"/>
                    <a:pt x="684388" y="563068"/>
                  </a:cubicBezTo>
                  <a:cubicBezTo>
                    <a:pt x="671899" y="539596"/>
                    <a:pt x="694379" y="551950"/>
                    <a:pt x="700623" y="547008"/>
                  </a:cubicBezTo>
                  <a:cubicBezTo>
                    <a:pt x="714361" y="547008"/>
                    <a:pt x="726850" y="544538"/>
                    <a:pt x="733094" y="532184"/>
                  </a:cubicBezTo>
                  <a:cubicBezTo>
                    <a:pt x="736841" y="528478"/>
                    <a:pt x="739339" y="524772"/>
                    <a:pt x="736841" y="521066"/>
                  </a:cubicBezTo>
                  <a:cubicBezTo>
                    <a:pt x="735592" y="518595"/>
                    <a:pt x="734343" y="516125"/>
                    <a:pt x="733094" y="516125"/>
                  </a:cubicBezTo>
                  <a:cubicBezTo>
                    <a:pt x="739339" y="511183"/>
                    <a:pt x="743085" y="505007"/>
                    <a:pt x="748081" y="500065"/>
                  </a:cubicBezTo>
                  <a:cubicBezTo>
                    <a:pt x="761819" y="501301"/>
                    <a:pt x="774308" y="502536"/>
                    <a:pt x="780552" y="516125"/>
                  </a:cubicBezTo>
                  <a:cubicBezTo>
                    <a:pt x="786797" y="521066"/>
                    <a:pt x="790543" y="527243"/>
                    <a:pt x="796788" y="532184"/>
                  </a:cubicBezTo>
                  <a:cubicBezTo>
                    <a:pt x="798037" y="544538"/>
                    <a:pt x="799285" y="556891"/>
                    <a:pt x="813023" y="563068"/>
                  </a:cubicBezTo>
                  <a:cubicBezTo>
                    <a:pt x="823014" y="575421"/>
                    <a:pt x="823014" y="586539"/>
                    <a:pt x="811774" y="596422"/>
                  </a:cubicBezTo>
                  <a:cubicBezTo>
                    <a:pt x="801783" y="598893"/>
                    <a:pt x="795539" y="595187"/>
                    <a:pt x="790543" y="586539"/>
                  </a:cubicBezTo>
                  <a:cubicBezTo>
                    <a:pt x="791792" y="591480"/>
                    <a:pt x="795539" y="596422"/>
                    <a:pt x="800534" y="597657"/>
                  </a:cubicBezTo>
                  <a:lnTo>
                    <a:pt x="801903" y="602168"/>
                  </a:lnTo>
                  <a:lnTo>
                    <a:pt x="829324" y="600973"/>
                  </a:lnTo>
                  <a:lnTo>
                    <a:pt x="832933" y="604334"/>
                  </a:lnTo>
                  <a:lnTo>
                    <a:pt x="842817" y="589230"/>
                  </a:lnTo>
                  <a:cubicBezTo>
                    <a:pt x="848416" y="583757"/>
                    <a:pt x="855259" y="579571"/>
                    <a:pt x="863346" y="576995"/>
                  </a:cubicBezTo>
                  <a:cubicBezTo>
                    <a:pt x="867701" y="587942"/>
                    <a:pt x="869568" y="600500"/>
                    <a:pt x="873300" y="612091"/>
                  </a:cubicBezTo>
                  <a:lnTo>
                    <a:pt x="893050" y="639450"/>
                  </a:lnTo>
                  <a:lnTo>
                    <a:pt x="895321" y="639648"/>
                  </a:lnTo>
                  <a:cubicBezTo>
                    <a:pt x="906528" y="634658"/>
                    <a:pt x="916490" y="629668"/>
                    <a:pt x="927697" y="624677"/>
                  </a:cubicBezTo>
                  <a:lnTo>
                    <a:pt x="930758" y="623905"/>
                  </a:lnTo>
                  <a:lnTo>
                    <a:pt x="938741" y="612752"/>
                  </a:lnTo>
                  <a:cubicBezTo>
                    <a:pt x="942099" y="608363"/>
                    <a:pt x="945152" y="605033"/>
                    <a:pt x="946983" y="605033"/>
                  </a:cubicBezTo>
                  <a:cubicBezTo>
                    <a:pt x="969880" y="613206"/>
                    <a:pt x="995523" y="605714"/>
                    <a:pt x="1017218" y="613205"/>
                  </a:cubicBezTo>
                  <a:lnTo>
                    <a:pt x="1034966" y="625215"/>
                  </a:lnTo>
                  <a:lnTo>
                    <a:pt x="1038523" y="624677"/>
                  </a:lnTo>
                  <a:lnTo>
                    <a:pt x="1070899" y="624677"/>
                  </a:lnTo>
                  <a:cubicBezTo>
                    <a:pt x="1121953" y="672085"/>
                    <a:pt x="1130670" y="593488"/>
                    <a:pt x="1166782" y="592240"/>
                  </a:cubicBezTo>
                  <a:cubicBezTo>
                    <a:pt x="1187951" y="603468"/>
                    <a:pt x="1207874" y="613449"/>
                    <a:pt x="1234024" y="599726"/>
                  </a:cubicBezTo>
                  <a:cubicBezTo>
                    <a:pt x="1246476" y="593488"/>
                    <a:pt x="1262664" y="592240"/>
                    <a:pt x="1278852" y="588497"/>
                  </a:cubicBezTo>
                  <a:cubicBezTo>
                    <a:pt x="1282588" y="574774"/>
                    <a:pt x="1270136" y="573526"/>
                    <a:pt x="1261419" y="569784"/>
                  </a:cubicBezTo>
                  <a:cubicBezTo>
                    <a:pt x="1229043" y="557308"/>
                    <a:pt x="1225307" y="554813"/>
                    <a:pt x="1241495" y="533604"/>
                  </a:cubicBezTo>
                  <a:cubicBezTo>
                    <a:pt x="1258929" y="509900"/>
                    <a:pt x="1247722" y="494929"/>
                    <a:pt x="1240250" y="476215"/>
                  </a:cubicBezTo>
                  <a:cubicBezTo>
                    <a:pt x="1220327" y="507405"/>
                    <a:pt x="1220327" y="507405"/>
                    <a:pt x="1197912" y="496176"/>
                  </a:cubicBezTo>
                  <a:cubicBezTo>
                    <a:pt x="1214100" y="466234"/>
                    <a:pt x="1214100" y="455006"/>
                    <a:pt x="1197912" y="442530"/>
                  </a:cubicBezTo>
                  <a:cubicBezTo>
                    <a:pt x="1180479" y="430055"/>
                    <a:pt x="1163046" y="417579"/>
                    <a:pt x="1140632" y="417579"/>
                  </a:cubicBezTo>
                  <a:cubicBezTo>
                    <a:pt x="1108256" y="417579"/>
                    <a:pt x="1090823" y="392627"/>
                    <a:pt x="1064673" y="378904"/>
                  </a:cubicBezTo>
                  <a:cubicBezTo>
                    <a:pt x="1085842" y="363933"/>
                    <a:pt x="1098294" y="373913"/>
                    <a:pt x="1109501" y="383894"/>
                  </a:cubicBezTo>
                  <a:cubicBezTo>
                    <a:pt x="1131915" y="402608"/>
                    <a:pt x="1150594" y="402608"/>
                    <a:pt x="1171763" y="380151"/>
                  </a:cubicBezTo>
                  <a:cubicBezTo>
                    <a:pt x="1181102" y="371418"/>
                    <a:pt x="1189507" y="368611"/>
                    <a:pt x="1196823" y="370639"/>
                  </a:cubicBezTo>
                  <a:close/>
                  <a:moveTo>
                    <a:pt x="460364" y="291246"/>
                  </a:moveTo>
                  <a:cubicBezTo>
                    <a:pt x="456700" y="295367"/>
                    <a:pt x="454258" y="299488"/>
                    <a:pt x="451816" y="302235"/>
                  </a:cubicBezTo>
                  <a:cubicBezTo>
                    <a:pt x="445710" y="306356"/>
                    <a:pt x="440826" y="303609"/>
                    <a:pt x="439605" y="296740"/>
                  </a:cubicBezTo>
                  <a:cubicBezTo>
                    <a:pt x="439605" y="295367"/>
                    <a:pt x="443268" y="293993"/>
                    <a:pt x="445710" y="292619"/>
                  </a:cubicBezTo>
                  <a:cubicBezTo>
                    <a:pt x="450595" y="291246"/>
                    <a:pt x="455479" y="291246"/>
                    <a:pt x="460364" y="291246"/>
                  </a:cubicBezTo>
                  <a:close/>
                  <a:moveTo>
                    <a:pt x="3345919" y="234408"/>
                  </a:moveTo>
                  <a:cubicBezTo>
                    <a:pt x="3353817" y="234251"/>
                    <a:pt x="3361870" y="235192"/>
                    <a:pt x="3369922" y="234565"/>
                  </a:cubicBezTo>
                  <a:cubicBezTo>
                    <a:pt x="3389745" y="234565"/>
                    <a:pt x="3409567" y="234565"/>
                    <a:pt x="3430628" y="234565"/>
                  </a:cubicBezTo>
                  <a:cubicBezTo>
                    <a:pt x="3443017" y="234565"/>
                    <a:pt x="3454167" y="233309"/>
                    <a:pt x="3465317" y="240840"/>
                  </a:cubicBezTo>
                  <a:cubicBezTo>
                    <a:pt x="3475228" y="242095"/>
                    <a:pt x="3485140" y="242095"/>
                    <a:pt x="3495051" y="243350"/>
                  </a:cubicBezTo>
                  <a:cubicBezTo>
                    <a:pt x="3508679" y="255901"/>
                    <a:pt x="3529740" y="244605"/>
                    <a:pt x="3544607" y="257156"/>
                  </a:cubicBezTo>
                  <a:cubicBezTo>
                    <a:pt x="3548323" y="258411"/>
                    <a:pt x="3553279" y="259666"/>
                    <a:pt x="3558234" y="258411"/>
                  </a:cubicBezTo>
                  <a:cubicBezTo>
                    <a:pt x="3566907" y="270962"/>
                    <a:pt x="3578057" y="274727"/>
                    <a:pt x="3591685" y="274727"/>
                  </a:cubicBezTo>
                  <a:cubicBezTo>
                    <a:pt x="3596640" y="281003"/>
                    <a:pt x="3601596" y="286023"/>
                    <a:pt x="3606551" y="292298"/>
                  </a:cubicBezTo>
                  <a:cubicBezTo>
                    <a:pt x="3607790" y="317400"/>
                    <a:pt x="3609029" y="343757"/>
                    <a:pt x="3609029" y="370114"/>
                  </a:cubicBezTo>
                  <a:cubicBezTo>
                    <a:pt x="3555757" y="367604"/>
                    <a:pt x="3544607" y="286023"/>
                    <a:pt x="3483901" y="307360"/>
                  </a:cubicBezTo>
                  <a:cubicBezTo>
                    <a:pt x="3511156" y="391450"/>
                    <a:pt x="3504962" y="410277"/>
                    <a:pt x="3438062" y="432868"/>
                  </a:cubicBezTo>
                  <a:cubicBezTo>
                    <a:pt x="3430628" y="432868"/>
                    <a:pt x="3423195" y="431613"/>
                    <a:pt x="3415762" y="429103"/>
                  </a:cubicBezTo>
                  <a:cubicBezTo>
                    <a:pt x="3361250" y="407766"/>
                    <a:pt x="3314172" y="378899"/>
                    <a:pt x="3329039" y="309870"/>
                  </a:cubicBezTo>
                  <a:cubicBezTo>
                    <a:pt x="3340189" y="254646"/>
                    <a:pt x="3290633" y="279748"/>
                    <a:pt x="3273289" y="260921"/>
                  </a:cubicBezTo>
                  <a:cubicBezTo>
                    <a:pt x="3269572" y="254646"/>
                    <a:pt x="3270811" y="248370"/>
                    <a:pt x="3277005" y="243350"/>
                  </a:cubicBezTo>
                  <a:cubicBezTo>
                    <a:pt x="3293111" y="242095"/>
                    <a:pt x="3307978" y="240840"/>
                    <a:pt x="3322844" y="240840"/>
                  </a:cubicBezTo>
                  <a:cubicBezTo>
                    <a:pt x="3330277" y="235820"/>
                    <a:pt x="3338021" y="234565"/>
                    <a:pt x="3345919" y="234408"/>
                  </a:cubicBezTo>
                  <a:close/>
                  <a:moveTo>
                    <a:pt x="2644137" y="135512"/>
                  </a:moveTo>
                  <a:lnTo>
                    <a:pt x="2644118" y="136000"/>
                  </a:lnTo>
                  <a:cubicBezTo>
                    <a:pt x="2644118" y="147229"/>
                    <a:pt x="2642870" y="136000"/>
                    <a:pt x="2647861" y="143486"/>
                  </a:cubicBezTo>
                  <a:cubicBezTo>
                    <a:pt x="2667826" y="174679"/>
                    <a:pt x="2615419" y="192147"/>
                    <a:pt x="2627897" y="203376"/>
                  </a:cubicBezTo>
                  <a:cubicBezTo>
                    <a:pt x="2659091" y="237064"/>
                    <a:pt x="2644118" y="268257"/>
                    <a:pt x="2634136" y="299450"/>
                  </a:cubicBezTo>
                  <a:cubicBezTo>
                    <a:pt x="2620410" y="343119"/>
                    <a:pt x="2629144" y="375560"/>
                    <a:pt x="2664082" y="403009"/>
                  </a:cubicBezTo>
                  <a:cubicBezTo>
                    <a:pt x="2666578" y="408000"/>
                    <a:pt x="2671569" y="410495"/>
                    <a:pt x="2672817" y="406752"/>
                  </a:cubicBezTo>
                  <a:lnTo>
                    <a:pt x="2674642" y="403647"/>
                  </a:lnTo>
                  <a:lnTo>
                    <a:pt x="2674689" y="403633"/>
                  </a:lnTo>
                  <a:cubicBezTo>
                    <a:pt x="2675157" y="403165"/>
                    <a:pt x="2675313" y="402697"/>
                    <a:pt x="2675040" y="402970"/>
                  </a:cubicBezTo>
                  <a:lnTo>
                    <a:pt x="2674642" y="403647"/>
                  </a:lnTo>
                  <a:lnTo>
                    <a:pt x="2672466" y="404296"/>
                  </a:lnTo>
                  <a:cubicBezTo>
                    <a:pt x="2671491" y="404023"/>
                    <a:pt x="2670322" y="403009"/>
                    <a:pt x="2669074" y="400514"/>
                  </a:cubicBezTo>
                  <a:cubicBezTo>
                    <a:pt x="2666578" y="396771"/>
                    <a:pt x="2664082" y="391780"/>
                    <a:pt x="2662835" y="386789"/>
                  </a:cubicBezTo>
                  <a:cubicBezTo>
                    <a:pt x="2660963" y="378679"/>
                    <a:pt x="2661899" y="371816"/>
                    <a:pt x="2664862" y="365890"/>
                  </a:cubicBezTo>
                  <a:lnTo>
                    <a:pt x="2676590" y="353260"/>
                  </a:lnTo>
                  <a:lnTo>
                    <a:pt x="2648519" y="336900"/>
                  </a:lnTo>
                  <a:cubicBezTo>
                    <a:pt x="2640057" y="329291"/>
                    <a:pt x="2637639" y="317878"/>
                    <a:pt x="2647310" y="310269"/>
                  </a:cubicBezTo>
                  <a:cubicBezTo>
                    <a:pt x="2663025" y="297588"/>
                    <a:pt x="2679949" y="286174"/>
                    <a:pt x="2696873" y="274761"/>
                  </a:cubicBezTo>
                  <a:cubicBezTo>
                    <a:pt x="2692642" y="288077"/>
                    <a:pt x="2690527" y="301709"/>
                    <a:pt x="2690527" y="315342"/>
                  </a:cubicBezTo>
                  <a:lnTo>
                    <a:pt x="2695836" y="349290"/>
                  </a:lnTo>
                  <a:lnTo>
                    <a:pt x="2710251" y="355596"/>
                  </a:lnTo>
                  <a:lnTo>
                    <a:pt x="2710996" y="356387"/>
                  </a:lnTo>
                  <a:lnTo>
                    <a:pt x="2716019" y="356398"/>
                  </a:lnTo>
                  <a:cubicBezTo>
                    <a:pt x="2734035" y="353716"/>
                    <a:pt x="2752405" y="345784"/>
                    <a:pt x="2772187" y="358848"/>
                  </a:cubicBezTo>
                  <a:cubicBezTo>
                    <a:pt x="2778467" y="363825"/>
                    <a:pt x="2798564" y="346406"/>
                    <a:pt x="2813636" y="342673"/>
                  </a:cubicBezTo>
                  <a:cubicBezTo>
                    <a:pt x="2827452" y="338941"/>
                    <a:pt x="2845036" y="335208"/>
                    <a:pt x="2857597" y="345162"/>
                  </a:cubicBezTo>
                  <a:cubicBezTo>
                    <a:pt x="2865133" y="351383"/>
                    <a:pt x="2864819" y="358226"/>
                    <a:pt x="2862935" y="365380"/>
                  </a:cubicBezTo>
                  <a:lnTo>
                    <a:pt x="2859099" y="386131"/>
                  </a:lnTo>
                  <a:lnTo>
                    <a:pt x="2864613" y="380103"/>
                  </a:lnTo>
                  <a:cubicBezTo>
                    <a:pt x="2872062" y="371393"/>
                    <a:pt x="2914270" y="396277"/>
                    <a:pt x="2890683" y="361440"/>
                  </a:cubicBezTo>
                  <a:cubicBezTo>
                    <a:pt x="2863372" y="319137"/>
                    <a:pt x="2885717" y="293009"/>
                    <a:pt x="2904339" y="260660"/>
                  </a:cubicBezTo>
                  <a:lnTo>
                    <a:pt x="2906345" y="259848"/>
                  </a:lnTo>
                  <a:lnTo>
                    <a:pt x="2906345" y="249603"/>
                  </a:lnTo>
                  <a:lnTo>
                    <a:pt x="2892315" y="247699"/>
                  </a:lnTo>
                  <a:cubicBezTo>
                    <a:pt x="2871370" y="238665"/>
                    <a:pt x="2862712" y="215117"/>
                    <a:pt x="2850543" y="196465"/>
                  </a:cubicBezTo>
                  <a:cubicBezTo>
                    <a:pt x="2845550" y="192735"/>
                    <a:pt x="2849295" y="186518"/>
                    <a:pt x="2846798" y="182788"/>
                  </a:cubicBezTo>
                  <a:cubicBezTo>
                    <a:pt x="2841806" y="190248"/>
                    <a:pt x="2850543" y="195222"/>
                    <a:pt x="2850543" y="202683"/>
                  </a:cubicBezTo>
                  <a:cubicBezTo>
                    <a:pt x="2850543" y="238742"/>
                    <a:pt x="2834317" y="268585"/>
                    <a:pt x="2816844" y="298427"/>
                  </a:cubicBezTo>
                  <a:cubicBezTo>
                    <a:pt x="2805611" y="315835"/>
                    <a:pt x="2795626" y="339461"/>
                    <a:pt x="2768168" y="329513"/>
                  </a:cubicBezTo>
                  <a:cubicBezTo>
                    <a:pt x="2744455" y="320809"/>
                    <a:pt x="2744455" y="299671"/>
                    <a:pt x="2745703" y="277289"/>
                  </a:cubicBezTo>
                  <a:cubicBezTo>
                    <a:pt x="2750384" y="230194"/>
                    <a:pt x="2753133" y="200759"/>
                    <a:pt x="2748424" y="181445"/>
                  </a:cubicBezTo>
                  <a:lnTo>
                    <a:pt x="2743798" y="173710"/>
                  </a:lnTo>
                  <a:lnTo>
                    <a:pt x="2744465" y="199917"/>
                  </a:lnTo>
                  <a:cubicBezTo>
                    <a:pt x="2745546" y="260108"/>
                    <a:pt x="2740524" y="262205"/>
                    <a:pt x="2700340" y="278978"/>
                  </a:cubicBezTo>
                  <a:cubicBezTo>
                    <a:pt x="2699064" y="262365"/>
                    <a:pt x="2697789" y="247029"/>
                    <a:pt x="2697789" y="230416"/>
                  </a:cubicBezTo>
                  <a:cubicBezTo>
                    <a:pt x="2696513" y="215081"/>
                    <a:pt x="2676102" y="206135"/>
                    <a:pt x="2681205" y="188244"/>
                  </a:cubicBezTo>
                  <a:cubicBezTo>
                    <a:pt x="2693962" y="183132"/>
                    <a:pt x="2702891" y="190800"/>
                    <a:pt x="2707994" y="199745"/>
                  </a:cubicBezTo>
                  <a:cubicBezTo>
                    <a:pt x="2719475" y="219873"/>
                    <a:pt x="2728803" y="221311"/>
                    <a:pt x="2736517" y="199745"/>
                  </a:cubicBezTo>
                  <a:lnTo>
                    <a:pt x="2743155" y="172634"/>
                  </a:lnTo>
                  <a:lnTo>
                    <a:pt x="2735074" y="159120"/>
                  </a:lnTo>
                  <a:cubicBezTo>
                    <a:pt x="2728298" y="153580"/>
                    <a:pt x="2718966" y="149628"/>
                    <a:pt x="2706388" y="146320"/>
                  </a:cubicBezTo>
                  <a:lnTo>
                    <a:pt x="2644137" y="135512"/>
                  </a:lnTo>
                  <a:close/>
                  <a:moveTo>
                    <a:pt x="391522" y="93421"/>
                  </a:moveTo>
                  <a:cubicBezTo>
                    <a:pt x="394269" y="98654"/>
                    <a:pt x="397017" y="102579"/>
                    <a:pt x="399764" y="106504"/>
                  </a:cubicBezTo>
                  <a:cubicBezTo>
                    <a:pt x="397017" y="110429"/>
                    <a:pt x="394269" y="114354"/>
                    <a:pt x="391522" y="119587"/>
                  </a:cubicBezTo>
                  <a:cubicBezTo>
                    <a:pt x="390148" y="115662"/>
                    <a:pt x="384654" y="110429"/>
                    <a:pt x="384654" y="106504"/>
                  </a:cubicBezTo>
                  <a:cubicBezTo>
                    <a:pt x="384654" y="102579"/>
                    <a:pt x="390148" y="98654"/>
                    <a:pt x="391522" y="93421"/>
                  </a:cubicBezTo>
                  <a:close/>
                  <a:moveTo>
                    <a:pt x="444001" y="65942"/>
                  </a:moveTo>
                  <a:lnTo>
                    <a:pt x="444001" y="81252"/>
                  </a:lnTo>
                  <a:cubicBezTo>
                    <a:pt x="434109" y="75363"/>
                    <a:pt x="434109" y="70653"/>
                    <a:pt x="444001" y="65942"/>
                  </a:cubicBezTo>
                  <a:close/>
                  <a:moveTo>
                    <a:pt x="2954134" y="39792"/>
                  </a:moveTo>
                  <a:lnTo>
                    <a:pt x="2955383" y="41036"/>
                  </a:lnTo>
                  <a:lnTo>
                    <a:pt x="2954268" y="40005"/>
                  </a:lnTo>
                  <a:lnTo>
                    <a:pt x="2954134" y="39792"/>
                  </a:lnTo>
                  <a:close/>
                  <a:moveTo>
                    <a:pt x="478069" y="39614"/>
                  </a:moveTo>
                  <a:cubicBezTo>
                    <a:pt x="484175" y="40758"/>
                    <a:pt x="492723" y="46482"/>
                    <a:pt x="495165" y="51061"/>
                  </a:cubicBezTo>
                  <a:cubicBezTo>
                    <a:pt x="498829" y="59075"/>
                    <a:pt x="490281" y="63654"/>
                    <a:pt x="482954" y="63654"/>
                  </a:cubicBezTo>
                  <a:cubicBezTo>
                    <a:pt x="470743" y="64799"/>
                    <a:pt x="457310" y="64799"/>
                    <a:pt x="445099" y="64799"/>
                  </a:cubicBezTo>
                  <a:cubicBezTo>
                    <a:pt x="452426" y="52206"/>
                    <a:pt x="459752" y="38469"/>
                    <a:pt x="478069" y="39614"/>
                  </a:cubicBezTo>
                  <a:close/>
                  <a:moveTo>
                    <a:pt x="582821" y="13488"/>
                  </a:moveTo>
                  <a:cubicBezTo>
                    <a:pt x="590034" y="14737"/>
                    <a:pt x="597246" y="17235"/>
                    <a:pt x="603257" y="20981"/>
                  </a:cubicBezTo>
                  <a:lnTo>
                    <a:pt x="603257" y="37218"/>
                  </a:lnTo>
                  <a:cubicBezTo>
                    <a:pt x="596044" y="35969"/>
                    <a:pt x="588832" y="37218"/>
                    <a:pt x="582821" y="35969"/>
                  </a:cubicBezTo>
                  <a:cubicBezTo>
                    <a:pt x="575609" y="35969"/>
                    <a:pt x="565992" y="34720"/>
                    <a:pt x="567194" y="24728"/>
                  </a:cubicBezTo>
                  <a:cubicBezTo>
                    <a:pt x="569598" y="15986"/>
                    <a:pt x="575609" y="10990"/>
                    <a:pt x="582821" y="13488"/>
                  </a:cubicBezTo>
                  <a:close/>
                  <a:moveTo>
                    <a:pt x="618850" y="2441"/>
                  </a:moveTo>
                  <a:cubicBezTo>
                    <a:pt x="621466" y="-1"/>
                    <a:pt x="626700" y="2441"/>
                    <a:pt x="630624" y="2441"/>
                  </a:cubicBezTo>
                  <a:cubicBezTo>
                    <a:pt x="629316" y="6104"/>
                    <a:pt x="629316" y="13431"/>
                    <a:pt x="626700" y="14652"/>
                  </a:cubicBezTo>
                  <a:cubicBezTo>
                    <a:pt x="620158" y="17094"/>
                    <a:pt x="612308" y="18315"/>
                    <a:pt x="604459" y="20758"/>
                  </a:cubicBezTo>
                  <a:cubicBezTo>
                    <a:pt x="609692" y="14652"/>
                    <a:pt x="612308" y="8547"/>
                    <a:pt x="618850" y="2441"/>
                  </a:cubicBezTo>
                  <a:close/>
                  <a:moveTo>
                    <a:pt x="2329674" y="0"/>
                  </a:moveTo>
                  <a:cubicBezTo>
                    <a:pt x="2344648" y="1248"/>
                    <a:pt x="2359621" y="2496"/>
                    <a:pt x="2374595" y="3743"/>
                  </a:cubicBezTo>
                  <a:cubicBezTo>
                    <a:pt x="2377090" y="8734"/>
                    <a:pt x="2377090" y="13725"/>
                    <a:pt x="2379586" y="17468"/>
                  </a:cubicBezTo>
                  <a:cubicBezTo>
                    <a:pt x="2370852" y="27450"/>
                    <a:pt x="2348391" y="28697"/>
                    <a:pt x="2363365" y="48661"/>
                  </a:cubicBezTo>
                  <a:cubicBezTo>
                    <a:pt x="2377090" y="92330"/>
                    <a:pt x="2377090" y="93578"/>
                    <a:pt x="2413276" y="88587"/>
                  </a:cubicBezTo>
                  <a:cubicBezTo>
                    <a:pt x="2435737" y="84844"/>
                    <a:pt x="2439480" y="97321"/>
                    <a:pt x="2441976" y="113541"/>
                  </a:cubicBezTo>
                  <a:cubicBezTo>
                    <a:pt x="2443223" y="157211"/>
                    <a:pt x="2397055" y="158459"/>
                    <a:pt x="2379586" y="184661"/>
                  </a:cubicBezTo>
                  <a:cubicBezTo>
                    <a:pt x="2363365" y="207119"/>
                    <a:pt x="2314701" y="219596"/>
                    <a:pt x="2359621" y="262018"/>
                  </a:cubicBezTo>
                  <a:cubicBezTo>
                    <a:pt x="2374595" y="274495"/>
                    <a:pt x="2350887" y="300697"/>
                    <a:pt x="2353382" y="321908"/>
                  </a:cubicBezTo>
                  <a:cubicBezTo>
                    <a:pt x="2355878" y="328147"/>
                    <a:pt x="2342152" y="330642"/>
                    <a:pt x="2347143" y="335633"/>
                  </a:cubicBezTo>
                  <a:cubicBezTo>
                    <a:pt x="2352135" y="339376"/>
                    <a:pt x="2357126" y="328147"/>
                    <a:pt x="2364613" y="329394"/>
                  </a:cubicBezTo>
                  <a:cubicBezTo>
                    <a:pt x="2398303" y="336881"/>
                    <a:pt x="2428250" y="349358"/>
                    <a:pt x="2455701" y="364330"/>
                  </a:cubicBezTo>
                  <a:cubicBezTo>
                    <a:pt x="2446967" y="345615"/>
                    <a:pt x="2453206" y="319413"/>
                    <a:pt x="2446967" y="295706"/>
                  </a:cubicBezTo>
                  <a:cubicBezTo>
                    <a:pt x="2445719" y="295706"/>
                    <a:pt x="2445719" y="293211"/>
                    <a:pt x="2443223" y="293211"/>
                  </a:cubicBezTo>
                  <a:cubicBezTo>
                    <a:pt x="2445719" y="298202"/>
                    <a:pt x="2444471" y="301945"/>
                    <a:pt x="2439480" y="306936"/>
                  </a:cubicBezTo>
                  <a:cubicBezTo>
                    <a:pt x="2418268" y="319413"/>
                    <a:pt x="2404542" y="308183"/>
                    <a:pt x="2398303" y="288220"/>
                  </a:cubicBezTo>
                  <a:cubicBezTo>
                    <a:pt x="2377090" y="228330"/>
                    <a:pt x="2427002" y="180918"/>
                    <a:pt x="2455701" y="136000"/>
                  </a:cubicBezTo>
                  <a:cubicBezTo>
                    <a:pt x="2458197" y="132257"/>
                    <a:pt x="2460692" y="128514"/>
                    <a:pt x="2464436" y="124771"/>
                  </a:cubicBezTo>
                  <a:cubicBezTo>
                    <a:pt x="2468179" y="122275"/>
                    <a:pt x="2473170" y="119780"/>
                    <a:pt x="2478162" y="117285"/>
                  </a:cubicBezTo>
                  <a:cubicBezTo>
                    <a:pt x="2486896" y="113541"/>
                    <a:pt x="2496878" y="111046"/>
                    <a:pt x="2506861" y="109798"/>
                  </a:cubicBezTo>
                  <a:cubicBezTo>
                    <a:pt x="2525578" y="107303"/>
                    <a:pt x="2545542" y="121028"/>
                    <a:pt x="2551781" y="97321"/>
                  </a:cubicBezTo>
                  <a:cubicBezTo>
                    <a:pt x="2556772" y="82349"/>
                    <a:pt x="2545542" y="66129"/>
                    <a:pt x="2540551" y="52404"/>
                  </a:cubicBezTo>
                  <a:cubicBezTo>
                    <a:pt x="2554277" y="51156"/>
                    <a:pt x="2564259" y="56147"/>
                    <a:pt x="2575489" y="63633"/>
                  </a:cubicBezTo>
                  <a:cubicBezTo>
                    <a:pt x="2606684" y="82349"/>
                    <a:pt x="2606684" y="82349"/>
                    <a:pt x="2635383" y="51156"/>
                  </a:cubicBezTo>
                  <a:cubicBezTo>
                    <a:pt x="2640374" y="51156"/>
                    <a:pt x="2645366" y="51156"/>
                    <a:pt x="2650357" y="52404"/>
                  </a:cubicBezTo>
                  <a:lnTo>
                    <a:pt x="2652769" y="57097"/>
                  </a:lnTo>
                  <a:lnTo>
                    <a:pt x="2668321" y="54714"/>
                  </a:lnTo>
                  <a:cubicBezTo>
                    <a:pt x="2673313" y="60931"/>
                    <a:pt x="2678306" y="60931"/>
                    <a:pt x="2683298" y="54714"/>
                  </a:cubicBezTo>
                  <a:cubicBezTo>
                    <a:pt x="2689538" y="49740"/>
                    <a:pt x="2695779" y="43523"/>
                    <a:pt x="2702019" y="39792"/>
                  </a:cubicBezTo>
                  <a:lnTo>
                    <a:pt x="2700771" y="41036"/>
                  </a:lnTo>
                  <a:cubicBezTo>
                    <a:pt x="2708260" y="29845"/>
                    <a:pt x="2724485" y="33575"/>
                    <a:pt x="2731974" y="22384"/>
                  </a:cubicBezTo>
                  <a:cubicBezTo>
                    <a:pt x="2738214" y="17410"/>
                    <a:pt x="2744455" y="11193"/>
                    <a:pt x="2751943" y="8706"/>
                  </a:cubicBezTo>
                  <a:cubicBezTo>
                    <a:pt x="2756936" y="8706"/>
                    <a:pt x="2761928" y="7463"/>
                    <a:pt x="2764424" y="4976"/>
                  </a:cubicBezTo>
                  <a:cubicBezTo>
                    <a:pt x="2768168" y="3733"/>
                    <a:pt x="2771913" y="2489"/>
                    <a:pt x="2775657" y="2"/>
                  </a:cubicBezTo>
                  <a:cubicBezTo>
                    <a:pt x="2778153" y="2489"/>
                    <a:pt x="2781897" y="4976"/>
                    <a:pt x="2784394" y="7463"/>
                  </a:cubicBezTo>
                  <a:cubicBezTo>
                    <a:pt x="2818092" y="78339"/>
                    <a:pt x="2841806" y="80826"/>
                    <a:pt x="2909203" y="17410"/>
                  </a:cubicBezTo>
                  <a:cubicBezTo>
                    <a:pt x="2920436" y="14924"/>
                    <a:pt x="2931669" y="13680"/>
                    <a:pt x="2939157" y="26114"/>
                  </a:cubicBezTo>
                  <a:lnTo>
                    <a:pt x="2937909" y="24871"/>
                  </a:lnTo>
                  <a:lnTo>
                    <a:pt x="2954268" y="40005"/>
                  </a:lnTo>
                  <a:lnTo>
                    <a:pt x="2963963" y="55335"/>
                  </a:lnTo>
                  <a:cubicBezTo>
                    <a:pt x="2965679" y="61242"/>
                    <a:pt x="2967239" y="67148"/>
                    <a:pt x="2972856" y="70878"/>
                  </a:cubicBezTo>
                  <a:lnTo>
                    <a:pt x="2971608" y="70878"/>
                  </a:lnTo>
                  <a:cubicBezTo>
                    <a:pt x="2981593" y="79582"/>
                    <a:pt x="2979096" y="94504"/>
                    <a:pt x="2987833" y="103208"/>
                  </a:cubicBezTo>
                  <a:cubicBezTo>
                    <a:pt x="2993450" y="109425"/>
                    <a:pt x="2995010" y="116575"/>
                    <a:pt x="2995478" y="124191"/>
                  </a:cubicBezTo>
                  <a:lnTo>
                    <a:pt x="2996499" y="146425"/>
                  </a:lnTo>
                  <a:lnTo>
                    <a:pt x="3001505" y="151615"/>
                  </a:lnTo>
                  <a:cubicBezTo>
                    <a:pt x="3005213" y="155359"/>
                    <a:pt x="3008920" y="161600"/>
                    <a:pt x="3008920" y="169090"/>
                  </a:cubicBezTo>
                  <a:cubicBezTo>
                    <a:pt x="3010156" y="177827"/>
                    <a:pt x="3013864" y="186565"/>
                    <a:pt x="3016335" y="196551"/>
                  </a:cubicBezTo>
                  <a:cubicBezTo>
                    <a:pt x="3018807" y="212777"/>
                    <a:pt x="3021279" y="227756"/>
                    <a:pt x="3026222" y="242735"/>
                  </a:cubicBezTo>
                  <a:cubicBezTo>
                    <a:pt x="3029930" y="253968"/>
                    <a:pt x="3032401" y="265202"/>
                    <a:pt x="3036109" y="276436"/>
                  </a:cubicBezTo>
                  <a:cubicBezTo>
                    <a:pt x="3038581" y="282677"/>
                    <a:pt x="3039816" y="287670"/>
                    <a:pt x="3042288" y="292663"/>
                  </a:cubicBezTo>
                  <a:cubicBezTo>
                    <a:pt x="3052175" y="300152"/>
                    <a:pt x="3045996" y="283926"/>
                    <a:pt x="3052175" y="286422"/>
                  </a:cubicBezTo>
                  <a:cubicBezTo>
                    <a:pt x="3057118" y="283926"/>
                    <a:pt x="3063297" y="281429"/>
                    <a:pt x="3069477" y="281429"/>
                  </a:cubicBezTo>
                  <a:cubicBezTo>
                    <a:pt x="3080599" y="278933"/>
                    <a:pt x="3092958" y="278933"/>
                    <a:pt x="3105316" y="281429"/>
                  </a:cubicBezTo>
                  <a:cubicBezTo>
                    <a:pt x="3113967" y="283926"/>
                    <a:pt x="3121382" y="285174"/>
                    <a:pt x="3130033" y="278933"/>
                  </a:cubicBezTo>
                  <a:cubicBezTo>
                    <a:pt x="3139920" y="278933"/>
                    <a:pt x="3151042" y="276436"/>
                    <a:pt x="3160929" y="276436"/>
                  </a:cubicBezTo>
                  <a:cubicBezTo>
                    <a:pt x="3164636" y="273940"/>
                    <a:pt x="3168344" y="273004"/>
                    <a:pt x="3171897" y="273628"/>
                  </a:cubicBezTo>
                  <a:lnTo>
                    <a:pt x="3179164" y="278371"/>
                  </a:lnTo>
                  <a:lnTo>
                    <a:pt x="3185434" y="271101"/>
                  </a:lnTo>
                  <a:cubicBezTo>
                    <a:pt x="3193562" y="265805"/>
                    <a:pt x="3204629" y="267217"/>
                    <a:pt x="3212929" y="261567"/>
                  </a:cubicBezTo>
                  <a:cubicBezTo>
                    <a:pt x="3216618" y="262823"/>
                    <a:pt x="3220307" y="262823"/>
                    <a:pt x="3223996" y="260312"/>
                  </a:cubicBezTo>
                  <a:cubicBezTo>
                    <a:pt x="3230144" y="254035"/>
                    <a:pt x="3237522" y="252779"/>
                    <a:pt x="3244901" y="252779"/>
                  </a:cubicBezTo>
                  <a:cubicBezTo>
                    <a:pt x="3252279" y="254035"/>
                    <a:pt x="3258427" y="259057"/>
                    <a:pt x="3263346" y="265334"/>
                  </a:cubicBezTo>
                  <a:cubicBezTo>
                    <a:pt x="3279331" y="311786"/>
                    <a:pt x="3264575" y="363260"/>
                    <a:pt x="3247360" y="398413"/>
                  </a:cubicBezTo>
                  <a:cubicBezTo>
                    <a:pt x="3223996" y="444865"/>
                    <a:pt x="3244901" y="468718"/>
                    <a:pt x="3262116" y="498850"/>
                  </a:cubicBezTo>
                  <a:cubicBezTo>
                    <a:pt x="3253508" y="560367"/>
                    <a:pt x="3174809" y="534002"/>
                    <a:pt x="3158824" y="585476"/>
                  </a:cubicBezTo>
                  <a:cubicBezTo>
                    <a:pt x="3151446" y="586732"/>
                    <a:pt x="3144067" y="584221"/>
                    <a:pt x="3139149" y="577944"/>
                  </a:cubicBezTo>
                  <a:cubicBezTo>
                    <a:pt x="3122548" y="549696"/>
                    <a:pt x="3111481" y="520742"/>
                    <a:pt x="3124105" y="493730"/>
                  </a:cubicBezTo>
                  <a:lnTo>
                    <a:pt x="3142327" y="471144"/>
                  </a:lnTo>
                  <a:lnTo>
                    <a:pt x="3127562" y="465697"/>
                  </a:lnTo>
                  <a:cubicBezTo>
                    <a:pt x="3116748" y="460860"/>
                    <a:pt x="3105934" y="456180"/>
                    <a:pt x="3094194" y="462421"/>
                  </a:cubicBezTo>
                  <a:cubicBezTo>
                    <a:pt x="3088014" y="466165"/>
                    <a:pt x="3083071" y="469910"/>
                    <a:pt x="3079363" y="474903"/>
                  </a:cubicBezTo>
                  <a:cubicBezTo>
                    <a:pt x="3060826" y="492378"/>
                    <a:pt x="3062062" y="516094"/>
                    <a:pt x="3055882" y="537314"/>
                  </a:cubicBezTo>
                  <a:cubicBezTo>
                    <a:pt x="3048468" y="557909"/>
                    <a:pt x="3041052" y="578505"/>
                    <a:pt x="3021646" y="582249"/>
                  </a:cubicBezTo>
                  <a:lnTo>
                    <a:pt x="3000078" y="579991"/>
                  </a:lnTo>
                  <a:lnTo>
                    <a:pt x="3005049" y="648227"/>
                  </a:lnTo>
                  <a:cubicBezTo>
                    <a:pt x="3007066" y="671555"/>
                    <a:pt x="3008618" y="694884"/>
                    <a:pt x="3007376" y="718524"/>
                  </a:cubicBezTo>
                  <a:cubicBezTo>
                    <a:pt x="3004893" y="748385"/>
                    <a:pt x="2997445" y="770780"/>
                    <a:pt x="2963927" y="775757"/>
                  </a:cubicBezTo>
                  <a:cubicBezTo>
                    <a:pt x="2951512" y="773268"/>
                    <a:pt x="2946547" y="765803"/>
                    <a:pt x="2944064" y="753361"/>
                  </a:cubicBezTo>
                  <a:cubicBezTo>
                    <a:pt x="2944064" y="767047"/>
                    <a:pt x="2952754" y="775757"/>
                    <a:pt x="2956478" y="786955"/>
                  </a:cubicBezTo>
                  <a:cubicBezTo>
                    <a:pt x="2955237" y="804373"/>
                    <a:pt x="2961444" y="820548"/>
                    <a:pt x="2967651" y="836722"/>
                  </a:cubicBezTo>
                  <a:cubicBezTo>
                    <a:pt x="2970134" y="844188"/>
                    <a:pt x="2971375" y="849164"/>
                    <a:pt x="2973858" y="856630"/>
                  </a:cubicBezTo>
                  <a:cubicBezTo>
                    <a:pt x="2973858" y="862850"/>
                    <a:pt x="2973858" y="869071"/>
                    <a:pt x="2973858" y="875292"/>
                  </a:cubicBezTo>
                  <a:cubicBezTo>
                    <a:pt x="2970134" y="885246"/>
                    <a:pt x="2966409" y="892711"/>
                    <a:pt x="2965168" y="901421"/>
                  </a:cubicBezTo>
                  <a:cubicBezTo>
                    <a:pt x="2965168" y="906397"/>
                    <a:pt x="2966409" y="911374"/>
                    <a:pt x="2967651" y="917595"/>
                  </a:cubicBezTo>
                  <a:cubicBezTo>
                    <a:pt x="2971375" y="925060"/>
                    <a:pt x="2977582" y="931281"/>
                    <a:pt x="2983789" y="937502"/>
                  </a:cubicBezTo>
                  <a:cubicBezTo>
                    <a:pt x="2986272" y="939991"/>
                    <a:pt x="2987514" y="941235"/>
                    <a:pt x="2989996" y="944967"/>
                  </a:cubicBezTo>
                  <a:cubicBezTo>
                    <a:pt x="2992479" y="947456"/>
                    <a:pt x="2992479" y="949944"/>
                    <a:pt x="2993721" y="953677"/>
                  </a:cubicBezTo>
                  <a:cubicBezTo>
                    <a:pt x="2996203" y="959898"/>
                    <a:pt x="2997445" y="966119"/>
                    <a:pt x="2998686" y="973584"/>
                  </a:cubicBezTo>
                  <a:cubicBezTo>
                    <a:pt x="3001169" y="993491"/>
                    <a:pt x="3013583" y="1012154"/>
                    <a:pt x="3019790" y="1032061"/>
                  </a:cubicBezTo>
                  <a:cubicBezTo>
                    <a:pt x="3039653" y="1102980"/>
                    <a:pt x="3021032" y="1125376"/>
                    <a:pt x="2940340" y="1130353"/>
                  </a:cubicBezTo>
                  <a:lnTo>
                    <a:pt x="2932820" y="1125656"/>
                  </a:lnTo>
                  <a:lnTo>
                    <a:pt x="2922770" y="1136052"/>
                  </a:lnTo>
                  <a:cubicBezTo>
                    <a:pt x="2922770" y="1141105"/>
                    <a:pt x="2922770" y="1146158"/>
                    <a:pt x="2922770" y="1152475"/>
                  </a:cubicBezTo>
                  <a:lnTo>
                    <a:pt x="2918075" y="1155404"/>
                  </a:lnTo>
                  <a:lnTo>
                    <a:pt x="2920924" y="1155262"/>
                  </a:lnTo>
                  <a:cubicBezTo>
                    <a:pt x="2914161" y="1161603"/>
                    <a:pt x="2914468" y="1170796"/>
                    <a:pt x="2914314" y="1179832"/>
                  </a:cubicBezTo>
                  <a:lnTo>
                    <a:pt x="2905645" y="1201668"/>
                  </a:lnTo>
                  <a:lnTo>
                    <a:pt x="2921226" y="1213544"/>
                  </a:lnTo>
                  <a:cubicBezTo>
                    <a:pt x="2928611" y="1216045"/>
                    <a:pt x="2936612" y="1217609"/>
                    <a:pt x="2943382" y="1221987"/>
                  </a:cubicBezTo>
                  <a:cubicBezTo>
                    <a:pt x="2960614" y="1230744"/>
                    <a:pt x="2960614" y="1245755"/>
                    <a:pt x="2945843" y="1259515"/>
                  </a:cubicBezTo>
                  <a:cubicBezTo>
                    <a:pt x="2935996" y="1268271"/>
                    <a:pt x="2927380" y="1278279"/>
                    <a:pt x="2912609" y="1275777"/>
                  </a:cubicBezTo>
                  <a:cubicBezTo>
                    <a:pt x="2891684" y="1272024"/>
                    <a:pt x="2889223" y="1278279"/>
                    <a:pt x="2896608" y="1297043"/>
                  </a:cubicBezTo>
                  <a:cubicBezTo>
                    <a:pt x="2908917" y="1324563"/>
                    <a:pt x="2906455" y="1324563"/>
                    <a:pt x="2881837" y="1332069"/>
                  </a:cubicBezTo>
                  <a:cubicBezTo>
                    <a:pt x="2859681" y="1339574"/>
                    <a:pt x="2839987" y="1329567"/>
                    <a:pt x="2821524" y="1323312"/>
                  </a:cubicBezTo>
                  <a:lnTo>
                    <a:pt x="2813687" y="1314601"/>
                  </a:lnTo>
                  <a:lnTo>
                    <a:pt x="2781700" y="1346046"/>
                  </a:lnTo>
                  <a:cubicBezTo>
                    <a:pt x="2769849" y="1360992"/>
                    <a:pt x="2758622" y="1376561"/>
                    <a:pt x="2744900" y="1389639"/>
                  </a:cubicBezTo>
                  <a:lnTo>
                    <a:pt x="2733576" y="1399321"/>
                  </a:lnTo>
                  <a:lnTo>
                    <a:pt x="2745478" y="1411236"/>
                  </a:lnTo>
                  <a:cubicBezTo>
                    <a:pt x="2785560" y="1411236"/>
                    <a:pt x="2799337" y="1369856"/>
                    <a:pt x="2829398" y="1357317"/>
                  </a:cubicBezTo>
                  <a:cubicBezTo>
                    <a:pt x="2849439" y="1366094"/>
                    <a:pt x="2824388" y="1387411"/>
                    <a:pt x="2843176" y="1399950"/>
                  </a:cubicBezTo>
                  <a:cubicBezTo>
                    <a:pt x="2850691" y="1404966"/>
                    <a:pt x="2836914" y="1408728"/>
                    <a:pt x="2830651" y="1411236"/>
                  </a:cubicBezTo>
                  <a:cubicBezTo>
                    <a:pt x="2823136" y="1413744"/>
                    <a:pt x="2806853" y="1406220"/>
                    <a:pt x="2811863" y="1422521"/>
                  </a:cubicBezTo>
                  <a:cubicBezTo>
                    <a:pt x="2813115" y="1427537"/>
                    <a:pt x="2831903" y="1425029"/>
                    <a:pt x="2841924" y="1427537"/>
                  </a:cubicBezTo>
                  <a:cubicBezTo>
                    <a:pt x="2850691" y="1445092"/>
                    <a:pt x="2839419" y="1455124"/>
                    <a:pt x="2826893" y="1465155"/>
                  </a:cubicBezTo>
                  <a:cubicBezTo>
                    <a:pt x="2823136" y="1465155"/>
                    <a:pt x="2819378" y="1466409"/>
                    <a:pt x="2815620" y="1467663"/>
                  </a:cubicBezTo>
                  <a:cubicBezTo>
                    <a:pt x="2813115" y="1467663"/>
                    <a:pt x="2808105" y="1467663"/>
                    <a:pt x="2804348" y="1467663"/>
                  </a:cubicBezTo>
                  <a:cubicBezTo>
                    <a:pt x="2741721" y="1451362"/>
                    <a:pt x="2773034" y="1542899"/>
                    <a:pt x="2721680" y="1540391"/>
                  </a:cubicBezTo>
                  <a:cubicBezTo>
                    <a:pt x="2719175" y="1540391"/>
                    <a:pt x="2716670" y="1539137"/>
                    <a:pt x="2715417" y="1537883"/>
                  </a:cubicBezTo>
                  <a:cubicBezTo>
                    <a:pt x="2711660" y="1534121"/>
                    <a:pt x="2710407" y="1529106"/>
                    <a:pt x="2712912" y="1524090"/>
                  </a:cubicBezTo>
                  <a:cubicBezTo>
                    <a:pt x="2706650" y="1507789"/>
                    <a:pt x="2695377" y="1492742"/>
                    <a:pt x="2705397" y="1473933"/>
                  </a:cubicBezTo>
                  <a:cubicBezTo>
                    <a:pt x="2711660" y="1461394"/>
                    <a:pt x="2710408" y="1451989"/>
                    <a:pt x="2705241" y="1444622"/>
                  </a:cubicBezTo>
                  <a:lnTo>
                    <a:pt x="2697528" y="1439048"/>
                  </a:lnTo>
                  <a:lnTo>
                    <a:pt x="2696249" y="1440704"/>
                  </a:lnTo>
                  <a:cubicBezTo>
                    <a:pt x="2670052" y="1515434"/>
                    <a:pt x="2658825" y="1521662"/>
                    <a:pt x="2591462" y="1496752"/>
                  </a:cubicBezTo>
                  <a:cubicBezTo>
                    <a:pt x="2572750" y="1489279"/>
                    <a:pt x="2552791" y="1459387"/>
                    <a:pt x="2536574" y="1479315"/>
                  </a:cubicBezTo>
                  <a:cubicBezTo>
                    <a:pt x="2501645" y="1517925"/>
                    <a:pt x="2436777" y="1500488"/>
                    <a:pt x="2413075" y="1542835"/>
                  </a:cubicBezTo>
                  <a:cubicBezTo>
                    <a:pt x="2381888" y="1598883"/>
                    <a:pt x="2358186" y="1608847"/>
                    <a:pt x="2320762" y="1551554"/>
                  </a:cubicBezTo>
                  <a:cubicBezTo>
                    <a:pt x="2314525" y="1541590"/>
                    <a:pt x="2294566" y="1547817"/>
                    <a:pt x="2285833" y="1537853"/>
                  </a:cubicBezTo>
                  <a:cubicBezTo>
                    <a:pt x="2260884" y="1540344"/>
                    <a:pt x="2238430" y="1544081"/>
                    <a:pt x="2214728" y="1544081"/>
                  </a:cubicBezTo>
                  <a:cubicBezTo>
                    <a:pt x="2208491" y="1544081"/>
                    <a:pt x="2201006" y="1537853"/>
                    <a:pt x="2196016" y="1532871"/>
                  </a:cubicBezTo>
                  <a:cubicBezTo>
                    <a:pt x="2191026" y="1526644"/>
                    <a:pt x="2193521" y="1516680"/>
                    <a:pt x="2202254" y="1515434"/>
                  </a:cubicBezTo>
                  <a:cubicBezTo>
                    <a:pt x="2218471" y="1512943"/>
                    <a:pt x="2222213" y="1500488"/>
                    <a:pt x="2229698" y="1491770"/>
                  </a:cubicBezTo>
                  <a:cubicBezTo>
                    <a:pt x="2245915" y="1471842"/>
                    <a:pt x="2260884" y="1454405"/>
                    <a:pt x="2290823" y="1468105"/>
                  </a:cubicBezTo>
                  <a:cubicBezTo>
                    <a:pt x="2300803" y="1473087"/>
                    <a:pt x="2309535" y="1465614"/>
                    <a:pt x="2317020" y="1458141"/>
                  </a:cubicBezTo>
                  <a:cubicBezTo>
                    <a:pt x="2327000" y="1448177"/>
                    <a:pt x="2338227" y="1441950"/>
                    <a:pt x="2348207" y="1433231"/>
                  </a:cubicBezTo>
                  <a:cubicBezTo>
                    <a:pt x="2389373" y="1398357"/>
                    <a:pt x="2388126" y="1385902"/>
                    <a:pt x="2339474" y="1357256"/>
                  </a:cubicBezTo>
                  <a:cubicBezTo>
                    <a:pt x="2336979" y="1354765"/>
                    <a:pt x="2331990" y="1349783"/>
                    <a:pt x="2330742" y="1346046"/>
                  </a:cubicBezTo>
                  <a:cubicBezTo>
                    <a:pt x="2327000" y="1336082"/>
                    <a:pt x="2334484" y="1332346"/>
                    <a:pt x="2341969" y="1329855"/>
                  </a:cubicBezTo>
                  <a:cubicBezTo>
                    <a:pt x="2369414" y="1327364"/>
                    <a:pt x="2383136" y="1296226"/>
                    <a:pt x="2415570" y="1303699"/>
                  </a:cubicBezTo>
                  <a:cubicBezTo>
                    <a:pt x="2436777" y="1338573"/>
                    <a:pt x="2434282" y="1377184"/>
                    <a:pt x="2406837" y="1414549"/>
                  </a:cubicBezTo>
                  <a:cubicBezTo>
                    <a:pt x="2431787" y="1382166"/>
                    <a:pt x="2467963" y="1408321"/>
                    <a:pt x="2502892" y="1389639"/>
                  </a:cubicBezTo>
                  <a:cubicBezTo>
                    <a:pt x="2446756" y="1379675"/>
                    <a:pt x="2429292" y="1339819"/>
                    <a:pt x="2415570" y="1303699"/>
                  </a:cubicBezTo>
                  <a:cubicBezTo>
                    <a:pt x="2411827" y="1293735"/>
                    <a:pt x="2411827" y="1287508"/>
                    <a:pt x="2410580" y="1283771"/>
                  </a:cubicBezTo>
                  <a:cubicBezTo>
                    <a:pt x="2404342" y="1257616"/>
                    <a:pt x="2394363" y="1240179"/>
                    <a:pt x="2361929" y="1246406"/>
                  </a:cubicBezTo>
                  <a:cubicBezTo>
                    <a:pt x="2353196" y="1248897"/>
                    <a:pt x="2339474" y="1237688"/>
                    <a:pt x="2344464" y="1226478"/>
                  </a:cubicBezTo>
                  <a:cubicBezTo>
                    <a:pt x="2351949" y="1211532"/>
                    <a:pt x="2378146" y="1192850"/>
                    <a:pt x="2334484" y="1199077"/>
                  </a:cubicBezTo>
                  <a:cubicBezTo>
                    <a:pt x="2324505" y="1200323"/>
                    <a:pt x="2314525" y="1192850"/>
                    <a:pt x="2304545" y="1187868"/>
                  </a:cubicBezTo>
                  <a:cubicBezTo>
                    <a:pt x="2297061" y="1184131"/>
                    <a:pt x="2294566" y="1177904"/>
                    <a:pt x="2297061" y="1169185"/>
                  </a:cubicBezTo>
                  <a:cubicBezTo>
                    <a:pt x="2299556" y="1160467"/>
                    <a:pt x="2317020" y="1151748"/>
                    <a:pt x="2298308" y="1144275"/>
                  </a:cubicBezTo>
                  <a:cubicBezTo>
                    <a:pt x="2293318" y="1143030"/>
                    <a:pt x="2282091" y="1149257"/>
                    <a:pt x="2279596" y="1155485"/>
                  </a:cubicBezTo>
                  <a:cubicBezTo>
                    <a:pt x="2258389" y="1187868"/>
                    <a:pt x="2225955" y="1216514"/>
                    <a:pt x="2243420" y="1262598"/>
                  </a:cubicBezTo>
                  <a:cubicBezTo>
                    <a:pt x="2244667" y="1263843"/>
                    <a:pt x="2237182" y="1271316"/>
                    <a:pt x="2232192" y="1272562"/>
                  </a:cubicBezTo>
                  <a:cubicBezTo>
                    <a:pt x="2228450" y="1273807"/>
                    <a:pt x="2219718" y="1270071"/>
                    <a:pt x="2219718" y="1270071"/>
                  </a:cubicBezTo>
                  <a:cubicBezTo>
                    <a:pt x="2220966" y="1231460"/>
                    <a:pt x="2177304" y="1219005"/>
                    <a:pt x="2171067" y="1185377"/>
                  </a:cubicBezTo>
                  <a:cubicBezTo>
                    <a:pt x="2166077" y="1161712"/>
                    <a:pt x="2168572" y="1155485"/>
                    <a:pt x="2192274" y="1155485"/>
                  </a:cubicBezTo>
                  <a:cubicBezTo>
                    <a:pt x="2201006" y="1155485"/>
                    <a:pt x="2208491" y="1157976"/>
                    <a:pt x="2215976" y="1159221"/>
                  </a:cubicBezTo>
                  <a:cubicBezTo>
                    <a:pt x="2224708" y="1160467"/>
                    <a:pt x="2230945" y="1157976"/>
                    <a:pt x="2233440" y="1149257"/>
                  </a:cubicBezTo>
                  <a:cubicBezTo>
                    <a:pt x="2238430" y="1139293"/>
                    <a:pt x="2237182" y="1128084"/>
                    <a:pt x="2229698" y="1119365"/>
                  </a:cubicBezTo>
                  <a:cubicBezTo>
                    <a:pt x="2224708" y="1113138"/>
                    <a:pt x="2215976" y="1110647"/>
                    <a:pt x="2209738" y="1115629"/>
                  </a:cubicBezTo>
                  <a:cubicBezTo>
                    <a:pt x="2191026" y="1129329"/>
                    <a:pt x="2173562" y="1138048"/>
                    <a:pt x="2157345" y="1110647"/>
                  </a:cubicBezTo>
                  <a:cubicBezTo>
                    <a:pt x="2153602" y="1103174"/>
                    <a:pt x="2143623" y="1103174"/>
                    <a:pt x="2142375" y="1113138"/>
                  </a:cubicBezTo>
                  <a:cubicBezTo>
                    <a:pt x="2138633" y="1133066"/>
                    <a:pt x="2123663" y="1145521"/>
                    <a:pt x="2114931" y="1161712"/>
                  </a:cubicBezTo>
                  <a:cubicBezTo>
                    <a:pt x="2094972" y="1195341"/>
                    <a:pt x="2096219" y="1200323"/>
                    <a:pt x="2141128" y="1225233"/>
                  </a:cubicBezTo>
                  <a:cubicBezTo>
                    <a:pt x="2133643" y="1242670"/>
                    <a:pt x="2118673" y="1232706"/>
                    <a:pt x="2108694" y="1233951"/>
                  </a:cubicBezTo>
                  <a:cubicBezTo>
                    <a:pt x="2098714" y="1236442"/>
                    <a:pt x="2087487" y="1236442"/>
                    <a:pt x="2077507" y="1238933"/>
                  </a:cubicBezTo>
                  <a:cubicBezTo>
                    <a:pt x="2068775" y="1241424"/>
                    <a:pt x="2063785" y="1260107"/>
                    <a:pt x="2071270" y="1265089"/>
                  </a:cubicBezTo>
                  <a:cubicBezTo>
                    <a:pt x="2093724" y="1281280"/>
                    <a:pt x="2109941" y="1308681"/>
                    <a:pt x="2146118" y="1280035"/>
                  </a:cubicBezTo>
                  <a:cubicBezTo>
                    <a:pt x="2166077" y="1263843"/>
                    <a:pt x="2186037" y="1276298"/>
                    <a:pt x="2208491" y="1304945"/>
                  </a:cubicBezTo>
                  <a:cubicBezTo>
                    <a:pt x="2212233" y="1308681"/>
                    <a:pt x="2217223" y="1311172"/>
                    <a:pt x="2220966" y="1314909"/>
                  </a:cubicBezTo>
                  <a:cubicBezTo>
                    <a:pt x="2220966" y="1348537"/>
                    <a:pt x="2184789" y="1375938"/>
                    <a:pt x="2201006" y="1412058"/>
                  </a:cubicBezTo>
                  <a:cubicBezTo>
                    <a:pt x="2161087" y="1422022"/>
                    <a:pt x="2133643" y="1400848"/>
                    <a:pt x="2106199" y="1380920"/>
                  </a:cubicBezTo>
                  <a:cubicBezTo>
                    <a:pt x="2102456" y="1379675"/>
                    <a:pt x="2094972" y="1382166"/>
                    <a:pt x="2091229" y="1385902"/>
                  </a:cubicBezTo>
                  <a:cubicBezTo>
                    <a:pt x="2088734" y="1387148"/>
                    <a:pt x="2088734" y="1395866"/>
                    <a:pt x="2092477" y="1398357"/>
                  </a:cubicBezTo>
                  <a:cubicBezTo>
                    <a:pt x="2102456" y="1408321"/>
                    <a:pt x="2116179" y="1418285"/>
                    <a:pt x="2127406" y="1429495"/>
                  </a:cubicBezTo>
                  <a:cubicBezTo>
                    <a:pt x="2136138" y="1438213"/>
                    <a:pt x="2127406" y="1448177"/>
                    <a:pt x="2124911" y="1458141"/>
                  </a:cubicBezTo>
                  <a:cubicBezTo>
                    <a:pt x="2112436" y="1461878"/>
                    <a:pt x="2099961" y="1471842"/>
                    <a:pt x="2088734" y="1459387"/>
                  </a:cubicBezTo>
                  <a:cubicBezTo>
                    <a:pt x="2068775" y="1440704"/>
                    <a:pt x="2047568" y="1427004"/>
                    <a:pt x="2020124" y="1420776"/>
                  </a:cubicBezTo>
                  <a:cubicBezTo>
                    <a:pt x="2013886" y="1419531"/>
                    <a:pt x="2008897" y="1412058"/>
                    <a:pt x="2008897" y="1403339"/>
                  </a:cubicBezTo>
                  <a:cubicBezTo>
                    <a:pt x="2008897" y="1394621"/>
                    <a:pt x="2025114" y="1383411"/>
                    <a:pt x="2006402" y="1380920"/>
                  </a:cubicBezTo>
                  <a:cubicBezTo>
                    <a:pt x="1997669" y="1379675"/>
                    <a:pt x="1985195" y="1387148"/>
                    <a:pt x="1978957" y="1393375"/>
                  </a:cubicBezTo>
                  <a:cubicBezTo>
                    <a:pt x="1957751" y="1413303"/>
                    <a:pt x="1968978" y="1438213"/>
                    <a:pt x="1968978" y="1460632"/>
                  </a:cubicBezTo>
                  <a:cubicBezTo>
                    <a:pt x="1961493" y="1468105"/>
                    <a:pt x="1956503" y="1464369"/>
                    <a:pt x="1950266" y="1459387"/>
                  </a:cubicBezTo>
                  <a:cubicBezTo>
                    <a:pt x="1930306" y="1443195"/>
                    <a:pt x="1887893" y="1449423"/>
                    <a:pt x="1897872" y="1405830"/>
                  </a:cubicBezTo>
                  <a:cubicBezTo>
                    <a:pt x="1881655" y="1379675"/>
                    <a:pt x="1886645" y="1356010"/>
                    <a:pt x="1900367" y="1329855"/>
                  </a:cubicBezTo>
                  <a:cubicBezTo>
                    <a:pt x="1907852" y="1318645"/>
                    <a:pt x="1910347" y="1306190"/>
                    <a:pt x="1906605" y="1292490"/>
                  </a:cubicBezTo>
                  <a:cubicBezTo>
                    <a:pt x="1904110" y="1280035"/>
                    <a:pt x="1909099" y="1272562"/>
                    <a:pt x="1921574" y="1267580"/>
                  </a:cubicBezTo>
                  <a:cubicBezTo>
                    <a:pt x="1931554" y="1265089"/>
                    <a:pt x="1944028" y="1262598"/>
                    <a:pt x="1945276" y="1250143"/>
                  </a:cubicBezTo>
                  <a:cubicBezTo>
                    <a:pt x="1947771" y="1230215"/>
                    <a:pt x="1939039" y="1210287"/>
                    <a:pt x="1950266" y="1191604"/>
                  </a:cubicBezTo>
                  <a:cubicBezTo>
                    <a:pt x="1942781" y="1186622"/>
                    <a:pt x="1934049" y="1185377"/>
                    <a:pt x="1927811" y="1181640"/>
                  </a:cubicBezTo>
                  <a:cubicBezTo>
                    <a:pt x="1916584" y="1170431"/>
                    <a:pt x="1914089" y="1155485"/>
                    <a:pt x="1926564" y="1146766"/>
                  </a:cubicBezTo>
                  <a:cubicBezTo>
                    <a:pt x="1946523" y="1130575"/>
                    <a:pt x="1965235" y="1108156"/>
                    <a:pt x="1996422" y="1119365"/>
                  </a:cubicBezTo>
                  <a:cubicBezTo>
                    <a:pt x="2000164" y="1120611"/>
                    <a:pt x="2007649" y="1118120"/>
                    <a:pt x="2011392" y="1114383"/>
                  </a:cubicBezTo>
                  <a:cubicBezTo>
                    <a:pt x="2028856" y="1096946"/>
                    <a:pt x="2042578" y="1104419"/>
                    <a:pt x="2057548" y="1118120"/>
                  </a:cubicBezTo>
                  <a:cubicBezTo>
                    <a:pt x="2066280" y="1124347"/>
                    <a:pt x="2078755" y="1121856"/>
                    <a:pt x="2087487" y="1115629"/>
                  </a:cubicBezTo>
                  <a:cubicBezTo>
                    <a:pt x="2092477" y="1113138"/>
                    <a:pt x="2094972" y="1108156"/>
                    <a:pt x="2097467" y="1103174"/>
                  </a:cubicBezTo>
                  <a:cubicBezTo>
                    <a:pt x="2098714" y="1103174"/>
                    <a:pt x="2094972" y="1096946"/>
                    <a:pt x="2093724" y="1096946"/>
                  </a:cubicBezTo>
                  <a:cubicBezTo>
                    <a:pt x="2058795" y="1099437"/>
                    <a:pt x="2030103" y="1057090"/>
                    <a:pt x="1990185" y="1085737"/>
                  </a:cubicBezTo>
                  <a:cubicBezTo>
                    <a:pt x="1978957" y="1093210"/>
                    <a:pt x="1965235" y="1088228"/>
                    <a:pt x="1951513" y="1085737"/>
                  </a:cubicBezTo>
                  <a:cubicBezTo>
                    <a:pt x="1927811" y="1079509"/>
                    <a:pt x="1911594" y="1086982"/>
                    <a:pt x="1907852" y="1116874"/>
                  </a:cubicBezTo>
                  <a:cubicBezTo>
                    <a:pt x="1906605" y="1128084"/>
                    <a:pt x="1894130" y="1133066"/>
                    <a:pt x="1884150" y="1121856"/>
                  </a:cubicBezTo>
                  <a:cubicBezTo>
                    <a:pt x="1872923" y="1108156"/>
                    <a:pt x="1856706" y="1109401"/>
                    <a:pt x="1841736" y="1106910"/>
                  </a:cubicBezTo>
                  <a:cubicBezTo>
                    <a:pt x="1820529" y="1103174"/>
                    <a:pt x="1809302" y="1133066"/>
                    <a:pt x="1793085" y="1121856"/>
                  </a:cubicBezTo>
                  <a:cubicBezTo>
                    <a:pt x="1776868" y="1113138"/>
                    <a:pt x="1760651" y="1105665"/>
                    <a:pt x="1741939" y="1106910"/>
                  </a:cubicBezTo>
                  <a:cubicBezTo>
                    <a:pt x="1741939" y="1096946"/>
                    <a:pt x="1741939" y="1085737"/>
                    <a:pt x="1741939" y="1075773"/>
                  </a:cubicBezTo>
                  <a:cubicBezTo>
                    <a:pt x="1766889" y="1059581"/>
                    <a:pt x="1798075" y="1054599"/>
                    <a:pt x="1814292" y="1027198"/>
                  </a:cubicBezTo>
                  <a:cubicBezTo>
                    <a:pt x="1816787" y="1020971"/>
                    <a:pt x="1819282" y="1015989"/>
                    <a:pt x="1823024" y="1009761"/>
                  </a:cubicBezTo>
                  <a:cubicBezTo>
                    <a:pt x="1828014" y="1004779"/>
                    <a:pt x="1833004" y="999797"/>
                    <a:pt x="1836747" y="994815"/>
                  </a:cubicBezTo>
                  <a:cubicBezTo>
                    <a:pt x="1850469" y="989833"/>
                    <a:pt x="1864191" y="983606"/>
                    <a:pt x="1879160" y="986097"/>
                  </a:cubicBezTo>
                  <a:cubicBezTo>
                    <a:pt x="1879160" y="963678"/>
                    <a:pt x="1862943" y="962432"/>
                    <a:pt x="1854211" y="953714"/>
                  </a:cubicBezTo>
                  <a:cubicBezTo>
                    <a:pt x="1845479" y="943750"/>
                    <a:pt x="1845479" y="935032"/>
                    <a:pt x="1849221" y="925068"/>
                  </a:cubicBezTo>
                  <a:cubicBezTo>
                    <a:pt x="1855458" y="915104"/>
                    <a:pt x="1860448" y="910122"/>
                    <a:pt x="1874170" y="910122"/>
                  </a:cubicBezTo>
                  <a:cubicBezTo>
                    <a:pt x="1897872" y="911367"/>
                    <a:pt x="1917832" y="910122"/>
                    <a:pt x="1924069" y="942505"/>
                  </a:cubicBezTo>
                  <a:cubicBezTo>
                    <a:pt x="1927811" y="963678"/>
                    <a:pt x="1942781" y="986097"/>
                    <a:pt x="1972720" y="983606"/>
                  </a:cubicBezTo>
                  <a:cubicBezTo>
                    <a:pt x="1981452" y="969905"/>
                    <a:pt x="1965235" y="958696"/>
                    <a:pt x="1968978" y="946241"/>
                  </a:cubicBezTo>
                  <a:cubicBezTo>
                    <a:pt x="1971473" y="932541"/>
                    <a:pt x="1968978" y="922577"/>
                    <a:pt x="1961493" y="911367"/>
                  </a:cubicBezTo>
                  <a:cubicBezTo>
                    <a:pt x="1952761" y="895176"/>
                    <a:pt x="1970225" y="890194"/>
                    <a:pt x="1980205" y="883966"/>
                  </a:cubicBezTo>
                  <a:cubicBezTo>
                    <a:pt x="1987690" y="892685"/>
                    <a:pt x="1997669" y="898912"/>
                    <a:pt x="2006402" y="888948"/>
                  </a:cubicBezTo>
                  <a:cubicBezTo>
                    <a:pt x="2013886" y="878984"/>
                    <a:pt x="2012639" y="867775"/>
                    <a:pt x="2003907" y="860302"/>
                  </a:cubicBezTo>
                  <a:cubicBezTo>
                    <a:pt x="1996422" y="854074"/>
                    <a:pt x="1985195" y="851583"/>
                    <a:pt x="1975215" y="847847"/>
                  </a:cubicBezTo>
                  <a:cubicBezTo>
                    <a:pt x="1962740" y="840374"/>
                    <a:pt x="1955256" y="832901"/>
                    <a:pt x="1966483" y="816709"/>
                  </a:cubicBezTo>
                  <a:cubicBezTo>
                    <a:pt x="1971473" y="809236"/>
                    <a:pt x="1968978" y="796781"/>
                    <a:pt x="1971473" y="786817"/>
                  </a:cubicBezTo>
                  <a:cubicBezTo>
                    <a:pt x="1972720" y="776853"/>
                    <a:pt x="1980205" y="775608"/>
                    <a:pt x="1988937" y="774362"/>
                  </a:cubicBezTo>
                  <a:cubicBezTo>
                    <a:pt x="2022619" y="768135"/>
                    <a:pt x="2036341" y="816709"/>
                    <a:pt x="2071270" y="801763"/>
                  </a:cubicBezTo>
                  <a:cubicBezTo>
                    <a:pt x="2081250" y="816709"/>
                    <a:pt x="2077507" y="832901"/>
                    <a:pt x="2075012" y="847847"/>
                  </a:cubicBezTo>
                  <a:cubicBezTo>
                    <a:pt x="2073765" y="857811"/>
                    <a:pt x="2065032" y="856565"/>
                    <a:pt x="2056300" y="856565"/>
                  </a:cubicBezTo>
                  <a:cubicBezTo>
                    <a:pt x="2048815" y="856565"/>
                    <a:pt x="2038836" y="857811"/>
                    <a:pt x="2041331" y="867775"/>
                  </a:cubicBezTo>
                  <a:cubicBezTo>
                    <a:pt x="2041331" y="875248"/>
                    <a:pt x="2045073" y="883966"/>
                    <a:pt x="2051310" y="888948"/>
                  </a:cubicBezTo>
                  <a:cubicBezTo>
                    <a:pt x="2056300" y="892685"/>
                    <a:pt x="2066280" y="895176"/>
                    <a:pt x="2072517" y="892685"/>
                  </a:cubicBezTo>
                  <a:cubicBezTo>
                    <a:pt x="2102456" y="881475"/>
                    <a:pt x="2117426" y="895176"/>
                    <a:pt x="2123663" y="922577"/>
                  </a:cubicBezTo>
                  <a:cubicBezTo>
                    <a:pt x="2128653" y="936277"/>
                    <a:pt x="2136138" y="956205"/>
                    <a:pt x="2144870" y="951223"/>
                  </a:cubicBezTo>
                  <a:cubicBezTo>
                    <a:pt x="2188531" y="925068"/>
                    <a:pt x="2182294" y="969905"/>
                    <a:pt x="2197264" y="984851"/>
                  </a:cubicBezTo>
                  <a:cubicBezTo>
                    <a:pt x="2201006" y="987342"/>
                    <a:pt x="2208491" y="987342"/>
                    <a:pt x="2210986" y="984851"/>
                  </a:cubicBezTo>
                  <a:cubicBezTo>
                    <a:pt x="2214728" y="983606"/>
                    <a:pt x="2218471" y="976133"/>
                    <a:pt x="2218471" y="972396"/>
                  </a:cubicBezTo>
                  <a:cubicBezTo>
                    <a:pt x="2214728" y="948732"/>
                    <a:pt x="2208491" y="925068"/>
                    <a:pt x="2181047" y="916349"/>
                  </a:cubicBezTo>
                  <a:cubicBezTo>
                    <a:pt x="2159840" y="910122"/>
                    <a:pt x="2143623" y="897667"/>
                    <a:pt x="2132396" y="875248"/>
                  </a:cubicBezTo>
                  <a:cubicBezTo>
                    <a:pt x="2144870" y="870266"/>
                    <a:pt x="2154850" y="867775"/>
                    <a:pt x="2163582" y="862793"/>
                  </a:cubicBezTo>
                  <a:cubicBezTo>
                    <a:pt x="2184789" y="849092"/>
                    <a:pt x="2191026" y="839128"/>
                    <a:pt x="2176057" y="819200"/>
                  </a:cubicBezTo>
                  <a:cubicBezTo>
                    <a:pt x="2162335" y="799272"/>
                    <a:pt x="2161087" y="781835"/>
                    <a:pt x="2166077" y="759416"/>
                  </a:cubicBezTo>
                  <a:cubicBezTo>
                    <a:pt x="2168572" y="746961"/>
                    <a:pt x="2156097" y="741979"/>
                    <a:pt x="2144870" y="741979"/>
                  </a:cubicBezTo>
                  <a:cubicBezTo>
                    <a:pt x="2137385" y="741979"/>
                    <a:pt x="2129901" y="744470"/>
                    <a:pt x="2122416" y="745716"/>
                  </a:cubicBezTo>
                  <a:cubicBezTo>
                    <a:pt x="2109941" y="748207"/>
                    <a:pt x="2101209" y="778099"/>
                    <a:pt x="2086239" y="754434"/>
                  </a:cubicBezTo>
                  <a:cubicBezTo>
                    <a:pt x="2078755" y="740734"/>
                    <a:pt x="2096219" y="733261"/>
                    <a:pt x="2107446" y="724542"/>
                  </a:cubicBezTo>
                  <a:cubicBezTo>
                    <a:pt x="2116179" y="718315"/>
                    <a:pt x="2124911" y="712087"/>
                    <a:pt x="2131148" y="704614"/>
                  </a:cubicBezTo>
                  <a:cubicBezTo>
                    <a:pt x="2137385" y="699632"/>
                    <a:pt x="2138633" y="687177"/>
                    <a:pt x="2129901" y="687177"/>
                  </a:cubicBezTo>
                  <a:cubicBezTo>
                    <a:pt x="2109941" y="684686"/>
                    <a:pt x="2106199" y="668495"/>
                    <a:pt x="2096219" y="656040"/>
                  </a:cubicBezTo>
                  <a:cubicBezTo>
                    <a:pt x="2087487" y="644830"/>
                    <a:pt x="2080002" y="633621"/>
                    <a:pt x="2102456" y="627393"/>
                  </a:cubicBezTo>
                  <a:cubicBezTo>
                    <a:pt x="2114307" y="624279"/>
                    <a:pt x="2121169" y="617118"/>
                    <a:pt x="2126470" y="608399"/>
                  </a:cubicBezTo>
                  <a:lnTo>
                    <a:pt x="2139351" y="583500"/>
                  </a:lnTo>
                  <a:lnTo>
                    <a:pt x="2119578" y="566146"/>
                  </a:lnTo>
                  <a:cubicBezTo>
                    <a:pt x="2115055" y="558348"/>
                    <a:pt x="2113183" y="548990"/>
                    <a:pt x="2113807" y="537761"/>
                  </a:cubicBezTo>
                  <a:cubicBezTo>
                    <a:pt x="2115054" y="530275"/>
                    <a:pt x="2120046" y="524036"/>
                    <a:pt x="2125037" y="519046"/>
                  </a:cubicBezTo>
                  <a:cubicBezTo>
                    <a:pt x="2161223" y="501578"/>
                    <a:pt x="2135019" y="484110"/>
                    <a:pt x="2127532" y="464147"/>
                  </a:cubicBezTo>
                  <a:cubicBezTo>
                    <a:pt x="2110063" y="424220"/>
                    <a:pt x="2107568" y="467890"/>
                    <a:pt x="2098833" y="470385"/>
                  </a:cubicBezTo>
                  <a:cubicBezTo>
                    <a:pt x="2075125" y="472881"/>
                    <a:pt x="2052665" y="457908"/>
                    <a:pt x="2027709" y="465394"/>
                  </a:cubicBezTo>
                  <a:cubicBezTo>
                    <a:pt x="2004001" y="466642"/>
                    <a:pt x="1980293" y="469137"/>
                    <a:pt x="1962824" y="447926"/>
                  </a:cubicBezTo>
                  <a:cubicBezTo>
                    <a:pt x="1960328" y="431706"/>
                    <a:pt x="1969063" y="412991"/>
                    <a:pt x="1939116" y="408000"/>
                  </a:cubicBezTo>
                  <a:cubicBezTo>
                    <a:pt x="1896691" y="400514"/>
                    <a:pt x="1879222" y="360587"/>
                    <a:pt x="1848027" y="335633"/>
                  </a:cubicBezTo>
                  <a:cubicBezTo>
                    <a:pt x="1846779" y="303193"/>
                    <a:pt x="1819328" y="286972"/>
                    <a:pt x="1803107" y="264514"/>
                  </a:cubicBezTo>
                  <a:cubicBezTo>
                    <a:pt x="1789381" y="247046"/>
                    <a:pt x="1789381" y="222092"/>
                    <a:pt x="1800611" y="205872"/>
                  </a:cubicBezTo>
                  <a:cubicBezTo>
                    <a:pt x="1820576" y="179670"/>
                    <a:pt x="1791876" y="175927"/>
                    <a:pt x="1786885" y="162202"/>
                  </a:cubicBezTo>
                  <a:cubicBezTo>
                    <a:pt x="1814337" y="165945"/>
                    <a:pt x="1839293" y="147229"/>
                    <a:pt x="1866744" y="145982"/>
                  </a:cubicBezTo>
                  <a:cubicBezTo>
                    <a:pt x="1875479" y="167193"/>
                    <a:pt x="1888892" y="181541"/>
                    <a:pt x="1905426" y="191367"/>
                  </a:cubicBezTo>
                  <a:lnTo>
                    <a:pt x="1956497" y="207603"/>
                  </a:lnTo>
                  <a:lnTo>
                    <a:pt x="1964072" y="212110"/>
                  </a:lnTo>
                  <a:lnTo>
                    <a:pt x="1969480" y="217249"/>
                  </a:lnTo>
                  <a:lnTo>
                    <a:pt x="1989340" y="240028"/>
                  </a:lnTo>
                  <a:cubicBezTo>
                    <a:pt x="1998698" y="249541"/>
                    <a:pt x="2010240" y="255780"/>
                    <a:pt x="2028957" y="250789"/>
                  </a:cubicBezTo>
                  <a:cubicBezTo>
                    <a:pt x="2012736" y="253285"/>
                    <a:pt x="2001817" y="247358"/>
                    <a:pt x="1992303" y="238936"/>
                  </a:cubicBezTo>
                  <a:lnTo>
                    <a:pt x="1969480" y="217249"/>
                  </a:lnTo>
                  <a:lnTo>
                    <a:pt x="1962824" y="209615"/>
                  </a:lnTo>
                  <a:lnTo>
                    <a:pt x="1956497" y="207603"/>
                  </a:lnTo>
                  <a:lnTo>
                    <a:pt x="1914004" y="182321"/>
                  </a:lnTo>
                  <a:cubicBezTo>
                    <a:pt x="1896691" y="172808"/>
                    <a:pt x="1879846" y="162202"/>
                    <a:pt x="1866744" y="145982"/>
                  </a:cubicBezTo>
                  <a:cubicBezTo>
                    <a:pt x="1869240" y="140991"/>
                    <a:pt x="1870487" y="137248"/>
                    <a:pt x="1871735" y="131009"/>
                  </a:cubicBezTo>
                  <a:cubicBezTo>
                    <a:pt x="1872983" y="126018"/>
                    <a:pt x="1874231" y="117285"/>
                    <a:pt x="1871735" y="117285"/>
                  </a:cubicBezTo>
                  <a:cubicBezTo>
                    <a:pt x="1835549" y="103560"/>
                    <a:pt x="1844284" y="46165"/>
                    <a:pt x="1800611" y="42422"/>
                  </a:cubicBezTo>
                  <a:cubicBezTo>
                    <a:pt x="1775655" y="39927"/>
                    <a:pt x="1773160" y="21211"/>
                    <a:pt x="1769416" y="3743"/>
                  </a:cubicBezTo>
                  <a:cubicBezTo>
                    <a:pt x="1791876" y="3743"/>
                    <a:pt x="1814337" y="3743"/>
                    <a:pt x="1835549" y="3743"/>
                  </a:cubicBezTo>
                  <a:cubicBezTo>
                    <a:pt x="1860505" y="16220"/>
                    <a:pt x="1874231" y="44918"/>
                    <a:pt x="1911664" y="36184"/>
                  </a:cubicBezTo>
                  <a:cubicBezTo>
                    <a:pt x="1966567" y="24954"/>
                    <a:pt x="1994019" y="44918"/>
                    <a:pt x="1970311" y="106055"/>
                  </a:cubicBezTo>
                  <a:cubicBezTo>
                    <a:pt x="1965320" y="118532"/>
                    <a:pt x="1965320" y="133505"/>
                    <a:pt x="1992771" y="140991"/>
                  </a:cubicBezTo>
                  <a:cubicBezTo>
                    <a:pt x="1970311" y="72367"/>
                    <a:pt x="2011488" y="48661"/>
                    <a:pt x="2061399" y="33688"/>
                  </a:cubicBezTo>
                  <a:cubicBezTo>
                    <a:pt x="2083860" y="26202"/>
                    <a:pt x="2110063" y="13725"/>
                    <a:pt x="2126285" y="41175"/>
                  </a:cubicBezTo>
                  <a:cubicBezTo>
                    <a:pt x="2143754" y="67376"/>
                    <a:pt x="2120046" y="83597"/>
                    <a:pt x="2098833" y="111046"/>
                  </a:cubicBezTo>
                  <a:cubicBezTo>
                    <a:pt x="2131276" y="94826"/>
                    <a:pt x="2157479" y="86092"/>
                    <a:pt x="2183683" y="103560"/>
                  </a:cubicBezTo>
                  <a:cubicBezTo>
                    <a:pt x="2189922" y="108551"/>
                    <a:pt x="2193665" y="114789"/>
                    <a:pt x="2198657" y="121028"/>
                  </a:cubicBezTo>
                  <a:cubicBezTo>
                    <a:pt x="2200528" y="177174"/>
                    <a:pt x="2179238" y="237532"/>
                    <a:pt x="2147419" y="271045"/>
                  </a:cubicBezTo>
                  <a:lnTo>
                    <a:pt x="2113595" y="293762"/>
                  </a:lnTo>
                  <a:lnTo>
                    <a:pt x="2112206" y="293060"/>
                  </a:lnTo>
                  <a:lnTo>
                    <a:pt x="2102577" y="254844"/>
                  </a:lnTo>
                  <a:cubicBezTo>
                    <a:pt x="2101329" y="240184"/>
                    <a:pt x="2099457" y="223964"/>
                    <a:pt x="2088851" y="205872"/>
                  </a:cubicBezTo>
                  <a:cubicBezTo>
                    <a:pt x="2098833" y="243303"/>
                    <a:pt x="2100081" y="267009"/>
                    <a:pt x="2107568" y="290716"/>
                  </a:cubicBezTo>
                  <a:lnTo>
                    <a:pt x="2112206" y="293060"/>
                  </a:lnTo>
                  <a:lnTo>
                    <a:pt x="2112559" y="294459"/>
                  </a:lnTo>
                  <a:lnTo>
                    <a:pt x="2113595" y="293762"/>
                  </a:lnTo>
                  <a:lnTo>
                    <a:pt x="2135955" y="305064"/>
                  </a:lnTo>
                  <a:cubicBezTo>
                    <a:pt x="2145937" y="308807"/>
                    <a:pt x="2156232" y="311927"/>
                    <a:pt x="2166214" y="315670"/>
                  </a:cubicBezTo>
                  <a:cubicBezTo>
                    <a:pt x="2199904" y="328147"/>
                    <a:pt x="2223612" y="319413"/>
                    <a:pt x="2227355" y="280734"/>
                  </a:cubicBezTo>
                  <a:cubicBezTo>
                    <a:pt x="2231099" y="235817"/>
                    <a:pt x="2249816" y="202129"/>
                    <a:pt x="2279763" y="168440"/>
                  </a:cubicBezTo>
                  <a:cubicBezTo>
                    <a:pt x="2312205" y="136000"/>
                    <a:pt x="2277267" y="93578"/>
                    <a:pt x="2278515" y="54899"/>
                  </a:cubicBezTo>
                  <a:cubicBezTo>
                    <a:pt x="2278515" y="37431"/>
                    <a:pt x="2267285" y="19964"/>
                    <a:pt x="2282258" y="3743"/>
                  </a:cubicBezTo>
                  <a:cubicBezTo>
                    <a:pt x="2298480" y="2496"/>
                    <a:pt x="2314701" y="1248"/>
                    <a:pt x="2329674" y="0"/>
                  </a:cubicBezTo>
                  <a:close/>
                </a:path>
              </a:pathLst>
            </a:custGeom>
            <a:solidFill>
              <a:srgbClr val="28A2DC">
                <a:alpha val="89800"/>
              </a:srgbClr>
            </a:solidFill>
            <a:ln>
              <a:noFill/>
            </a:ln>
          </p:spPr>
          <p:txBody>
            <a:bodyPr anchorCtr="0" anchor="ctr" bIns="22850" lIns="45725" spcFirstLastPara="1" rIns="45725" wrap="square" tIns="2285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747993"/>
                </a:solidFill>
                <a:latin typeface="Jost Light"/>
                <a:ea typeface="Jost Light"/>
                <a:cs typeface="Jost Light"/>
                <a:sym typeface="Jost Light"/>
              </a:endParaRPr>
            </a:p>
          </p:txBody>
        </p:sp>
        <p:sp>
          <p:nvSpPr>
            <p:cNvPr id="1032" name="Google Shape;1032;g311d5cb9a0a_0_734"/>
            <p:cNvSpPr/>
            <p:nvPr/>
          </p:nvSpPr>
          <p:spPr>
            <a:xfrm>
              <a:off x="12082296" y="10051044"/>
              <a:ext cx="1169541" cy="1494089"/>
            </a:xfrm>
            <a:custGeom>
              <a:rect b="b" l="l" r="r" t="t"/>
              <a:pathLst>
                <a:path extrusionOk="0" h="1494089" w="1169541">
                  <a:moveTo>
                    <a:pt x="124398" y="1455171"/>
                  </a:moveTo>
                  <a:cubicBezTo>
                    <a:pt x="126071" y="1455171"/>
                    <a:pt x="127884" y="1455616"/>
                    <a:pt x="129558" y="1455616"/>
                  </a:cubicBezTo>
                  <a:cubicBezTo>
                    <a:pt x="130674" y="1455616"/>
                    <a:pt x="132348" y="1456210"/>
                    <a:pt x="132906" y="1456210"/>
                  </a:cubicBezTo>
                  <a:cubicBezTo>
                    <a:pt x="135696" y="1458584"/>
                    <a:pt x="137927" y="1461551"/>
                    <a:pt x="140158" y="1463925"/>
                  </a:cubicBezTo>
                  <a:cubicBezTo>
                    <a:pt x="140158" y="1468673"/>
                    <a:pt x="140158" y="1474015"/>
                    <a:pt x="140158" y="1478763"/>
                  </a:cubicBezTo>
                  <a:cubicBezTo>
                    <a:pt x="132348" y="1478169"/>
                    <a:pt x="127327" y="1472235"/>
                    <a:pt x="122863" y="1466893"/>
                  </a:cubicBezTo>
                  <a:cubicBezTo>
                    <a:pt x="120074" y="1463925"/>
                    <a:pt x="117842" y="1461551"/>
                    <a:pt x="120074" y="1457397"/>
                  </a:cubicBezTo>
                  <a:cubicBezTo>
                    <a:pt x="121190" y="1455616"/>
                    <a:pt x="122724" y="1455171"/>
                    <a:pt x="124398" y="1455171"/>
                  </a:cubicBezTo>
                  <a:close/>
                  <a:moveTo>
                    <a:pt x="1094703" y="1449436"/>
                  </a:moveTo>
                  <a:lnTo>
                    <a:pt x="1095196" y="1449777"/>
                  </a:lnTo>
                  <a:lnTo>
                    <a:pt x="1095280" y="1450016"/>
                  </a:lnTo>
                  <a:close/>
                  <a:moveTo>
                    <a:pt x="35101" y="1419124"/>
                  </a:moveTo>
                  <a:cubicBezTo>
                    <a:pt x="39731" y="1423115"/>
                    <a:pt x="46676" y="1421404"/>
                    <a:pt x="50727" y="1426536"/>
                  </a:cubicBezTo>
                  <a:lnTo>
                    <a:pt x="50149" y="1426536"/>
                  </a:lnTo>
                  <a:cubicBezTo>
                    <a:pt x="55357" y="1429957"/>
                    <a:pt x="54200" y="1436798"/>
                    <a:pt x="58251" y="1441359"/>
                  </a:cubicBezTo>
                  <a:cubicBezTo>
                    <a:pt x="66932" y="1446491"/>
                    <a:pt x="75613" y="1456183"/>
                    <a:pt x="64038" y="1463595"/>
                  </a:cubicBezTo>
                  <a:cubicBezTo>
                    <a:pt x="50149" y="1472146"/>
                    <a:pt x="43782" y="1457323"/>
                    <a:pt x="36259" y="1447631"/>
                  </a:cubicBezTo>
                  <a:lnTo>
                    <a:pt x="36259" y="1448201"/>
                  </a:lnTo>
                  <a:cubicBezTo>
                    <a:pt x="32787" y="1438509"/>
                    <a:pt x="17739" y="1431667"/>
                    <a:pt x="31050" y="1419694"/>
                  </a:cubicBezTo>
                  <a:cubicBezTo>
                    <a:pt x="32207" y="1420264"/>
                    <a:pt x="33944" y="1420264"/>
                    <a:pt x="35101" y="1419124"/>
                  </a:cubicBezTo>
                  <a:close/>
                  <a:moveTo>
                    <a:pt x="295529" y="1412399"/>
                  </a:moveTo>
                  <a:cubicBezTo>
                    <a:pt x="297975" y="1412470"/>
                    <a:pt x="300347" y="1413765"/>
                    <a:pt x="302423" y="1416643"/>
                  </a:cubicBezTo>
                  <a:lnTo>
                    <a:pt x="302423" y="1415491"/>
                  </a:lnTo>
                  <a:cubicBezTo>
                    <a:pt x="310132" y="1425275"/>
                    <a:pt x="307166" y="1435058"/>
                    <a:pt x="304201" y="1444841"/>
                  </a:cubicBezTo>
                  <a:lnTo>
                    <a:pt x="303015" y="1445417"/>
                  </a:lnTo>
                  <a:cubicBezTo>
                    <a:pt x="301236" y="1447143"/>
                    <a:pt x="300643" y="1448869"/>
                    <a:pt x="301236" y="1450596"/>
                  </a:cubicBezTo>
                  <a:cubicBezTo>
                    <a:pt x="301236" y="1452322"/>
                    <a:pt x="301829" y="1452897"/>
                    <a:pt x="302423" y="1452897"/>
                  </a:cubicBezTo>
                  <a:cubicBezTo>
                    <a:pt x="304201" y="1454049"/>
                    <a:pt x="305388" y="1455775"/>
                    <a:pt x="304201" y="1456926"/>
                  </a:cubicBezTo>
                  <a:lnTo>
                    <a:pt x="302422" y="1458653"/>
                  </a:lnTo>
                  <a:lnTo>
                    <a:pt x="292480" y="1462564"/>
                  </a:lnTo>
                  <a:cubicBezTo>
                    <a:pt x="283112" y="1465234"/>
                    <a:pt x="276330" y="1462969"/>
                    <a:pt x="279888" y="1444841"/>
                  </a:cubicBezTo>
                  <a:cubicBezTo>
                    <a:pt x="281074" y="1443690"/>
                    <a:pt x="281667" y="1441388"/>
                    <a:pt x="281074" y="1439662"/>
                  </a:cubicBezTo>
                  <a:cubicBezTo>
                    <a:pt x="285818" y="1432756"/>
                    <a:pt x="281667" y="1422973"/>
                    <a:pt x="288190" y="1415491"/>
                  </a:cubicBezTo>
                  <a:cubicBezTo>
                    <a:pt x="290562" y="1413478"/>
                    <a:pt x="293082" y="1412326"/>
                    <a:pt x="295529" y="1412399"/>
                  </a:cubicBezTo>
                  <a:close/>
                  <a:moveTo>
                    <a:pt x="162030" y="1393269"/>
                  </a:moveTo>
                  <a:lnTo>
                    <a:pt x="162591" y="1394420"/>
                  </a:lnTo>
                  <a:cubicBezTo>
                    <a:pt x="163712" y="1394420"/>
                    <a:pt x="164833" y="1394420"/>
                    <a:pt x="165954" y="1393269"/>
                  </a:cubicBezTo>
                  <a:cubicBezTo>
                    <a:pt x="169318" y="1394420"/>
                    <a:pt x="172121" y="1397297"/>
                    <a:pt x="174924" y="1399599"/>
                  </a:cubicBezTo>
                  <a:lnTo>
                    <a:pt x="174924" y="1400175"/>
                  </a:lnTo>
                  <a:cubicBezTo>
                    <a:pt x="179409" y="1404779"/>
                    <a:pt x="178849" y="1411684"/>
                    <a:pt x="181652" y="1416864"/>
                  </a:cubicBezTo>
                  <a:lnTo>
                    <a:pt x="181652" y="1419166"/>
                  </a:lnTo>
                  <a:cubicBezTo>
                    <a:pt x="176606" y="1429524"/>
                    <a:pt x="182212" y="1444486"/>
                    <a:pt x="167636" y="1451392"/>
                  </a:cubicBezTo>
                  <a:cubicBezTo>
                    <a:pt x="144651" y="1441034"/>
                    <a:pt x="164833" y="1418590"/>
                    <a:pt x="154742" y="1404203"/>
                  </a:cubicBezTo>
                  <a:lnTo>
                    <a:pt x="154742" y="1403052"/>
                  </a:lnTo>
                  <a:cubicBezTo>
                    <a:pt x="155303" y="1398448"/>
                    <a:pt x="158106" y="1394995"/>
                    <a:pt x="162030" y="1393269"/>
                  </a:cubicBezTo>
                  <a:close/>
                  <a:moveTo>
                    <a:pt x="530761" y="1386017"/>
                  </a:moveTo>
                  <a:lnTo>
                    <a:pt x="531347" y="1386592"/>
                  </a:lnTo>
                  <a:lnTo>
                    <a:pt x="530774" y="1386350"/>
                  </a:lnTo>
                  <a:close/>
                  <a:moveTo>
                    <a:pt x="520130" y="1381844"/>
                  </a:moveTo>
                  <a:lnTo>
                    <a:pt x="530774" y="1386350"/>
                  </a:lnTo>
                  <a:lnTo>
                    <a:pt x="531934" y="1415366"/>
                  </a:lnTo>
                  <a:cubicBezTo>
                    <a:pt x="529587" y="1417093"/>
                    <a:pt x="529001" y="1418819"/>
                    <a:pt x="529587" y="1420545"/>
                  </a:cubicBezTo>
                  <a:cubicBezTo>
                    <a:pt x="530761" y="1422272"/>
                    <a:pt x="530761" y="1422848"/>
                    <a:pt x="531934" y="1422848"/>
                  </a:cubicBezTo>
                  <a:cubicBezTo>
                    <a:pt x="533107" y="1424574"/>
                    <a:pt x="533693" y="1426300"/>
                    <a:pt x="532520" y="1427451"/>
                  </a:cubicBezTo>
                  <a:lnTo>
                    <a:pt x="531114" y="1429291"/>
                  </a:lnTo>
                  <a:lnTo>
                    <a:pt x="531347" y="1429177"/>
                  </a:lnTo>
                  <a:lnTo>
                    <a:pt x="530761" y="1429753"/>
                  </a:lnTo>
                  <a:lnTo>
                    <a:pt x="531113" y="1429292"/>
                  </a:lnTo>
                  <a:lnTo>
                    <a:pt x="520717" y="1434357"/>
                  </a:lnTo>
                  <a:cubicBezTo>
                    <a:pt x="517125" y="1434501"/>
                    <a:pt x="513459" y="1432918"/>
                    <a:pt x="509647" y="1429177"/>
                  </a:cubicBezTo>
                  <a:cubicBezTo>
                    <a:pt x="509647" y="1424574"/>
                    <a:pt x="509060" y="1419970"/>
                    <a:pt x="508473" y="1415366"/>
                  </a:cubicBezTo>
                  <a:cubicBezTo>
                    <a:pt x="510233" y="1413640"/>
                    <a:pt x="510820" y="1411913"/>
                    <a:pt x="509647" y="1409612"/>
                  </a:cubicBezTo>
                  <a:cubicBezTo>
                    <a:pt x="514339" y="1403281"/>
                    <a:pt x="513166" y="1397526"/>
                    <a:pt x="510233" y="1391196"/>
                  </a:cubicBezTo>
                  <a:lnTo>
                    <a:pt x="510233" y="1388319"/>
                  </a:lnTo>
                  <a:cubicBezTo>
                    <a:pt x="513166" y="1383427"/>
                    <a:pt x="516538" y="1381701"/>
                    <a:pt x="520130" y="1381844"/>
                  </a:cubicBezTo>
                  <a:close/>
                  <a:moveTo>
                    <a:pt x="8842" y="1337824"/>
                  </a:moveTo>
                  <a:cubicBezTo>
                    <a:pt x="11040" y="1338356"/>
                    <a:pt x="13787" y="1339419"/>
                    <a:pt x="16535" y="1340482"/>
                  </a:cubicBezTo>
                  <a:cubicBezTo>
                    <a:pt x="17634" y="1341014"/>
                    <a:pt x="18320" y="1341812"/>
                    <a:pt x="18458" y="1342742"/>
                  </a:cubicBezTo>
                  <a:lnTo>
                    <a:pt x="18293" y="1343108"/>
                  </a:lnTo>
                  <a:lnTo>
                    <a:pt x="24824" y="1345799"/>
                  </a:lnTo>
                  <a:cubicBezTo>
                    <a:pt x="31313" y="1350335"/>
                    <a:pt x="37213" y="1354306"/>
                    <a:pt x="39574" y="1361679"/>
                  </a:cubicBezTo>
                  <a:cubicBezTo>
                    <a:pt x="39574" y="1365649"/>
                    <a:pt x="38983" y="1369051"/>
                    <a:pt x="38983" y="1372454"/>
                  </a:cubicBezTo>
                  <a:cubicBezTo>
                    <a:pt x="24824" y="1372454"/>
                    <a:pt x="20693" y="1358276"/>
                    <a:pt x="10074" y="1353171"/>
                  </a:cubicBezTo>
                  <a:cubicBezTo>
                    <a:pt x="8304" y="1351470"/>
                    <a:pt x="7123" y="1349769"/>
                    <a:pt x="7123" y="1348067"/>
                  </a:cubicBezTo>
                  <a:lnTo>
                    <a:pt x="7644" y="1346814"/>
                  </a:lnTo>
                  <a:lnTo>
                    <a:pt x="7193" y="1346863"/>
                  </a:lnTo>
                  <a:lnTo>
                    <a:pt x="4995" y="1349521"/>
                  </a:lnTo>
                  <a:lnTo>
                    <a:pt x="1698" y="1348458"/>
                  </a:lnTo>
                  <a:lnTo>
                    <a:pt x="599" y="1346863"/>
                  </a:lnTo>
                  <a:cubicBezTo>
                    <a:pt x="-500" y="1344204"/>
                    <a:pt x="49" y="1342078"/>
                    <a:pt x="1148" y="1339951"/>
                  </a:cubicBezTo>
                  <a:cubicBezTo>
                    <a:pt x="3347" y="1337824"/>
                    <a:pt x="6094" y="1337292"/>
                    <a:pt x="8842" y="1337824"/>
                  </a:cubicBezTo>
                  <a:close/>
                  <a:moveTo>
                    <a:pt x="320316" y="1301745"/>
                  </a:moveTo>
                  <a:cubicBezTo>
                    <a:pt x="323193" y="1303520"/>
                    <a:pt x="325494" y="1305885"/>
                    <a:pt x="328371" y="1308250"/>
                  </a:cubicBezTo>
                  <a:lnTo>
                    <a:pt x="328947" y="1308841"/>
                  </a:lnTo>
                  <a:cubicBezTo>
                    <a:pt x="330673" y="1311207"/>
                    <a:pt x="332975" y="1313572"/>
                    <a:pt x="335852" y="1314755"/>
                  </a:cubicBezTo>
                  <a:lnTo>
                    <a:pt x="337578" y="1315938"/>
                  </a:lnTo>
                  <a:cubicBezTo>
                    <a:pt x="338729" y="1319486"/>
                    <a:pt x="340455" y="1321851"/>
                    <a:pt x="342757" y="1324216"/>
                  </a:cubicBezTo>
                  <a:cubicBezTo>
                    <a:pt x="342757" y="1326582"/>
                    <a:pt x="342757" y="1329538"/>
                    <a:pt x="342757" y="1331903"/>
                  </a:cubicBezTo>
                  <a:cubicBezTo>
                    <a:pt x="338154" y="1335452"/>
                    <a:pt x="339880" y="1343139"/>
                    <a:pt x="334701" y="1346686"/>
                  </a:cubicBezTo>
                  <a:lnTo>
                    <a:pt x="335277" y="1345504"/>
                  </a:lnTo>
                  <a:cubicBezTo>
                    <a:pt x="319164" y="1349643"/>
                    <a:pt x="326645" y="1334269"/>
                    <a:pt x="321466" y="1329538"/>
                  </a:cubicBezTo>
                  <a:cubicBezTo>
                    <a:pt x="321466" y="1327173"/>
                    <a:pt x="320891" y="1325399"/>
                    <a:pt x="319164" y="1323625"/>
                  </a:cubicBezTo>
                  <a:cubicBezTo>
                    <a:pt x="318014" y="1320668"/>
                    <a:pt x="315137" y="1317712"/>
                    <a:pt x="314561" y="1314163"/>
                  </a:cubicBezTo>
                  <a:cubicBezTo>
                    <a:pt x="314561" y="1312389"/>
                    <a:pt x="313986" y="1310025"/>
                    <a:pt x="312835" y="1308841"/>
                  </a:cubicBezTo>
                  <a:cubicBezTo>
                    <a:pt x="315137" y="1306476"/>
                    <a:pt x="318014" y="1304111"/>
                    <a:pt x="320316" y="1302337"/>
                  </a:cubicBezTo>
                  <a:close/>
                  <a:moveTo>
                    <a:pt x="869951" y="1225424"/>
                  </a:moveTo>
                  <a:cubicBezTo>
                    <a:pt x="873528" y="1225035"/>
                    <a:pt x="878248" y="1227060"/>
                    <a:pt x="884879" y="1233135"/>
                  </a:cubicBezTo>
                  <a:cubicBezTo>
                    <a:pt x="888915" y="1240657"/>
                    <a:pt x="893527" y="1248179"/>
                    <a:pt x="903329" y="1249915"/>
                  </a:cubicBezTo>
                  <a:cubicBezTo>
                    <a:pt x="907941" y="1251072"/>
                    <a:pt x="912554" y="1252230"/>
                    <a:pt x="916589" y="1254544"/>
                  </a:cubicBezTo>
                  <a:cubicBezTo>
                    <a:pt x="918896" y="1256280"/>
                    <a:pt x="921202" y="1258015"/>
                    <a:pt x="922931" y="1260909"/>
                  </a:cubicBezTo>
                  <a:cubicBezTo>
                    <a:pt x="923508" y="1262644"/>
                    <a:pt x="923508" y="1264380"/>
                    <a:pt x="924084" y="1265538"/>
                  </a:cubicBezTo>
                  <a:cubicBezTo>
                    <a:pt x="927544" y="1270167"/>
                    <a:pt x="932157" y="1274217"/>
                    <a:pt x="935615" y="1278846"/>
                  </a:cubicBezTo>
                  <a:cubicBezTo>
                    <a:pt x="933886" y="1284632"/>
                    <a:pt x="930427" y="1283475"/>
                    <a:pt x="927544" y="1281739"/>
                  </a:cubicBezTo>
                  <a:cubicBezTo>
                    <a:pt x="916013" y="1276531"/>
                    <a:pt x="905058" y="1271324"/>
                    <a:pt x="894104" y="1266695"/>
                  </a:cubicBezTo>
                  <a:cubicBezTo>
                    <a:pt x="887762" y="1264380"/>
                    <a:pt x="877960" y="1264380"/>
                    <a:pt x="876807" y="1269010"/>
                  </a:cubicBezTo>
                  <a:cubicBezTo>
                    <a:pt x="872771" y="1288104"/>
                    <a:pt x="856051" y="1281739"/>
                    <a:pt x="845097" y="1286368"/>
                  </a:cubicBezTo>
                  <a:cubicBezTo>
                    <a:pt x="835295" y="1304305"/>
                    <a:pt x="857781" y="1325135"/>
                    <a:pt x="839907" y="1341914"/>
                  </a:cubicBezTo>
                  <a:cubicBezTo>
                    <a:pt x="845097" y="1348858"/>
                    <a:pt x="853745" y="1348279"/>
                    <a:pt x="859510" y="1351751"/>
                  </a:cubicBezTo>
                  <a:cubicBezTo>
                    <a:pt x="865276" y="1355222"/>
                    <a:pt x="867582" y="1351172"/>
                    <a:pt x="868735" y="1345386"/>
                  </a:cubicBezTo>
                  <a:cubicBezTo>
                    <a:pt x="870465" y="1340757"/>
                    <a:pt x="874501" y="1341914"/>
                    <a:pt x="877383" y="1344807"/>
                  </a:cubicBezTo>
                  <a:cubicBezTo>
                    <a:pt x="880267" y="1346543"/>
                    <a:pt x="881996" y="1348858"/>
                    <a:pt x="886032" y="1348279"/>
                  </a:cubicBezTo>
                  <a:cubicBezTo>
                    <a:pt x="899869" y="1345386"/>
                    <a:pt x="899869" y="1345964"/>
                    <a:pt x="901599" y="1358116"/>
                  </a:cubicBezTo>
                  <a:cubicBezTo>
                    <a:pt x="902175" y="1359272"/>
                    <a:pt x="901599" y="1361009"/>
                    <a:pt x="901599" y="1361587"/>
                  </a:cubicBezTo>
                  <a:lnTo>
                    <a:pt x="901368" y="1362248"/>
                  </a:lnTo>
                  <a:lnTo>
                    <a:pt x="901696" y="1361960"/>
                  </a:lnTo>
                  <a:cubicBezTo>
                    <a:pt x="909127" y="1368062"/>
                    <a:pt x="918851" y="1370568"/>
                    <a:pt x="925953" y="1376834"/>
                  </a:cubicBezTo>
                  <a:lnTo>
                    <a:pt x="929533" y="1381446"/>
                  </a:lnTo>
                  <a:lnTo>
                    <a:pt x="935183" y="1376065"/>
                  </a:lnTo>
                  <a:cubicBezTo>
                    <a:pt x="942851" y="1374140"/>
                    <a:pt x="951814" y="1384010"/>
                    <a:pt x="959158" y="1380539"/>
                  </a:cubicBezTo>
                  <a:cubicBezTo>
                    <a:pt x="940727" y="1366656"/>
                    <a:pt x="959158" y="1357979"/>
                    <a:pt x="964342" y="1347566"/>
                  </a:cubicBezTo>
                  <a:cubicBezTo>
                    <a:pt x="964342" y="1346988"/>
                    <a:pt x="965494" y="1346409"/>
                    <a:pt x="967222" y="1345831"/>
                  </a:cubicBezTo>
                  <a:cubicBezTo>
                    <a:pt x="969525" y="1345831"/>
                    <a:pt x="971829" y="1346409"/>
                    <a:pt x="974133" y="1345831"/>
                  </a:cubicBezTo>
                  <a:cubicBezTo>
                    <a:pt x="989684" y="1344095"/>
                    <a:pt x="997748" y="1361449"/>
                    <a:pt x="1013874" y="1359714"/>
                  </a:cubicBezTo>
                  <a:cubicBezTo>
                    <a:pt x="1027122" y="1357400"/>
                    <a:pt x="1040369" y="1361449"/>
                    <a:pt x="1053616" y="1363763"/>
                  </a:cubicBezTo>
                  <a:cubicBezTo>
                    <a:pt x="1056496" y="1363763"/>
                    <a:pt x="1059376" y="1367234"/>
                    <a:pt x="1061680" y="1369548"/>
                  </a:cubicBezTo>
                  <a:lnTo>
                    <a:pt x="1059995" y="1372087"/>
                  </a:lnTo>
                  <a:lnTo>
                    <a:pt x="1063565" y="1370069"/>
                  </a:lnTo>
                  <a:cubicBezTo>
                    <a:pt x="1076251" y="1369490"/>
                    <a:pt x="1088360" y="1368911"/>
                    <a:pt x="1100469" y="1367752"/>
                  </a:cubicBezTo>
                  <a:cubicBezTo>
                    <a:pt x="1113732" y="1367173"/>
                    <a:pt x="1127571" y="1370069"/>
                    <a:pt x="1139680" y="1362539"/>
                  </a:cubicBezTo>
                  <a:cubicBezTo>
                    <a:pt x="1146600" y="1362539"/>
                    <a:pt x="1153519" y="1361959"/>
                    <a:pt x="1160439" y="1361959"/>
                  </a:cubicBezTo>
                  <a:cubicBezTo>
                    <a:pt x="1169089" y="1376442"/>
                    <a:pt x="1171972" y="1394401"/>
                    <a:pt x="1167359" y="1405987"/>
                  </a:cubicBezTo>
                  <a:lnTo>
                    <a:pt x="1167359" y="1405408"/>
                  </a:lnTo>
                  <a:cubicBezTo>
                    <a:pt x="1165629" y="1418153"/>
                    <a:pt x="1152943" y="1415256"/>
                    <a:pt x="1146023" y="1421629"/>
                  </a:cubicBezTo>
                  <a:lnTo>
                    <a:pt x="1145447" y="1421629"/>
                  </a:lnTo>
                  <a:cubicBezTo>
                    <a:pt x="1142563" y="1423946"/>
                    <a:pt x="1140834" y="1426842"/>
                    <a:pt x="1137950" y="1428001"/>
                  </a:cubicBezTo>
                  <a:cubicBezTo>
                    <a:pt x="1135644" y="1430898"/>
                    <a:pt x="1133337" y="1433794"/>
                    <a:pt x="1129877" y="1435532"/>
                  </a:cubicBezTo>
                  <a:lnTo>
                    <a:pt x="1130454" y="1434953"/>
                  </a:lnTo>
                  <a:cubicBezTo>
                    <a:pt x="1128725" y="1438429"/>
                    <a:pt x="1125841" y="1441325"/>
                    <a:pt x="1121805" y="1442484"/>
                  </a:cubicBezTo>
                  <a:lnTo>
                    <a:pt x="1122958" y="1441905"/>
                  </a:lnTo>
                  <a:cubicBezTo>
                    <a:pt x="1120075" y="1448277"/>
                    <a:pt x="1112579" y="1446539"/>
                    <a:pt x="1108542" y="1450594"/>
                  </a:cubicBezTo>
                  <a:lnTo>
                    <a:pt x="1108542" y="1450015"/>
                  </a:lnTo>
                  <a:cubicBezTo>
                    <a:pt x="1106235" y="1452622"/>
                    <a:pt x="1103785" y="1454070"/>
                    <a:pt x="1101406" y="1454071"/>
                  </a:cubicBezTo>
                  <a:lnTo>
                    <a:pt x="1095196" y="1449776"/>
                  </a:lnTo>
                  <a:lnTo>
                    <a:pt x="1092650" y="1442530"/>
                  </a:lnTo>
                  <a:lnTo>
                    <a:pt x="1092206" y="1443014"/>
                  </a:lnTo>
                  <a:cubicBezTo>
                    <a:pt x="1088175" y="1437229"/>
                    <a:pt x="1080687" y="1440122"/>
                    <a:pt x="1077231" y="1436072"/>
                  </a:cubicBezTo>
                  <a:cubicBezTo>
                    <a:pt x="1075503" y="1434337"/>
                    <a:pt x="1074351" y="1433180"/>
                    <a:pt x="1074927" y="1431445"/>
                  </a:cubicBezTo>
                  <a:cubicBezTo>
                    <a:pt x="1075503" y="1429709"/>
                    <a:pt x="1075503" y="1429131"/>
                    <a:pt x="1076655" y="1429131"/>
                  </a:cubicBezTo>
                  <a:lnTo>
                    <a:pt x="1078159" y="1427258"/>
                  </a:lnTo>
                  <a:lnTo>
                    <a:pt x="1076655" y="1428552"/>
                  </a:lnTo>
                  <a:cubicBezTo>
                    <a:pt x="1072623" y="1432602"/>
                    <a:pt x="1066288" y="1430866"/>
                    <a:pt x="1062832" y="1435494"/>
                  </a:cubicBezTo>
                  <a:lnTo>
                    <a:pt x="1062256" y="1435494"/>
                  </a:lnTo>
                  <a:cubicBezTo>
                    <a:pt x="1050161" y="1447642"/>
                    <a:pt x="1032305" y="1444171"/>
                    <a:pt x="1018482" y="1451113"/>
                  </a:cubicBezTo>
                  <a:cubicBezTo>
                    <a:pt x="1013874" y="1453426"/>
                    <a:pt x="1006387" y="1450534"/>
                    <a:pt x="1004659" y="1458633"/>
                  </a:cubicBezTo>
                  <a:cubicBezTo>
                    <a:pt x="1001779" y="1460368"/>
                    <a:pt x="998899" y="1461525"/>
                    <a:pt x="996020" y="1463839"/>
                  </a:cubicBezTo>
                  <a:cubicBezTo>
                    <a:pt x="991988" y="1465574"/>
                    <a:pt x="989684" y="1463839"/>
                    <a:pt x="987956" y="1460368"/>
                  </a:cubicBezTo>
                  <a:cubicBezTo>
                    <a:pt x="986804" y="1455740"/>
                    <a:pt x="984500" y="1453426"/>
                    <a:pt x="982196" y="1450534"/>
                  </a:cubicBezTo>
                  <a:lnTo>
                    <a:pt x="981620" y="1449377"/>
                  </a:lnTo>
                  <a:cubicBezTo>
                    <a:pt x="979317" y="1448799"/>
                    <a:pt x="978741" y="1447642"/>
                    <a:pt x="978741" y="1446485"/>
                  </a:cubicBezTo>
                  <a:cubicBezTo>
                    <a:pt x="978741" y="1444750"/>
                    <a:pt x="979317" y="1444171"/>
                    <a:pt x="979317" y="1444171"/>
                  </a:cubicBezTo>
                  <a:cubicBezTo>
                    <a:pt x="977589" y="1439543"/>
                    <a:pt x="975861" y="1447642"/>
                    <a:pt x="973557" y="1444171"/>
                  </a:cubicBezTo>
                  <a:cubicBezTo>
                    <a:pt x="964342" y="1443014"/>
                    <a:pt x="964342" y="1452848"/>
                    <a:pt x="958582" y="1456897"/>
                  </a:cubicBezTo>
                  <a:lnTo>
                    <a:pt x="944759" y="1473673"/>
                  </a:lnTo>
                  <a:lnTo>
                    <a:pt x="944341" y="1472205"/>
                  </a:lnTo>
                  <a:lnTo>
                    <a:pt x="940158" y="1474707"/>
                  </a:lnTo>
                  <a:lnTo>
                    <a:pt x="936437" y="1474863"/>
                  </a:lnTo>
                  <a:lnTo>
                    <a:pt x="931340" y="1479174"/>
                  </a:lnTo>
                  <a:cubicBezTo>
                    <a:pt x="928638" y="1480238"/>
                    <a:pt x="925653" y="1480694"/>
                    <a:pt x="922809" y="1481301"/>
                  </a:cubicBezTo>
                  <a:cubicBezTo>
                    <a:pt x="919965" y="1480693"/>
                    <a:pt x="917690" y="1480693"/>
                    <a:pt x="915416" y="1480693"/>
                  </a:cubicBezTo>
                  <a:cubicBezTo>
                    <a:pt x="900629" y="1469149"/>
                    <a:pt x="886411" y="1469149"/>
                    <a:pt x="871624" y="1480086"/>
                  </a:cubicBezTo>
                  <a:lnTo>
                    <a:pt x="857916" y="1480086"/>
                  </a:lnTo>
                  <a:lnTo>
                    <a:pt x="857781" y="1480202"/>
                  </a:lnTo>
                  <a:cubicBezTo>
                    <a:pt x="854898" y="1482517"/>
                    <a:pt x="852592" y="1484832"/>
                    <a:pt x="849709" y="1487725"/>
                  </a:cubicBezTo>
                  <a:cubicBezTo>
                    <a:pt x="834718" y="1488303"/>
                    <a:pt x="820881" y="1488882"/>
                    <a:pt x="806467" y="1494089"/>
                  </a:cubicBezTo>
                  <a:cubicBezTo>
                    <a:pt x="797242" y="1488303"/>
                    <a:pt x="787441" y="1487146"/>
                    <a:pt x="777063" y="1487725"/>
                  </a:cubicBezTo>
                  <a:cubicBezTo>
                    <a:pt x="768414" y="1479624"/>
                    <a:pt x="757460" y="1480202"/>
                    <a:pt x="747082" y="1480202"/>
                  </a:cubicBezTo>
                  <a:cubicBezTo>
                    <a:pt x="736128" y="1471524"/>
                    <a:pt x="722867" y="1473260"/>
                    <a:pt x="710182" y="1472681"/>
                  </a:cubicBezTo>
                  <a:cubicBezTo>
                    <a:pt x="684238" y="1462844"/>
                    <a:pt x="657140" y="1458215"/>
                    <a:pt x="629465" y="1457637"/>
                  </a:cubicBezTo>
                  <a:cubicBezTo>
                    <a:pt x="628889" y="1455323"/>
                    <a:pt x="627736" y="1453587"/>
                    <a:pt x="627159" y="1451851"/>
                  </a:cubicBezTo>
                  <a:cubicBezTo>
                    <a:pt x="629465" y="1451272"/>
                    <a:pt x="631771" y="1451272"/>
                    <a:pt x="634077" y="1450115"/>
                  </a:cubicBezTo>
                  <a:cubicBezTo>
                    <a:pt x="639266" y="1449536"/>
                    <a:pt x="644455" y="1447800"/>
                    <a:pt x="645609" y="1442593"/>
                  </a:cubicBezTo>
                  <a:cubicBezTo>
                    <a:pt x="646185" y="1436807"/>
                    <a:pt x="640996" y="1434492"/>
                    <a:pt x="636384" y="1433914"/>
                  </a:cubicBezTo>
                  <a:cubicBezTo>
                    <a:pt x="628312" y="1431599"/>
                    <a:pt x="619663" y="1431599"/>
                    <a:pt x="619663" y="1420027"/>
                  </a:cubicBezTo>
                  <a:cubicBezTo>
                    <a:pt x="619663" y="1416555"/>
                    <a:pt x="618511" y="1411926"/>
                    <a:pt x="619663" y="1410190"/>
                  </a:cubicBezTo>
                  <a:cubicBezTo>
                    <a:pt x="624276" y="1406719"/>
                    <a:pt x="628312" y="1410769"/>
                    <a:pt x="632348" y="1412505"/>
                  </a:cubicBezTo>
                  <a:cubicBezTo>
                    <a:pt x="633501" y="1413084"/>
                    <a:pt x="634654" y="1413662"/>
                    <a:pt x="635807" y="1413662"/>
                  </a:cubicBezTo>
                  <a:cubicBezTo>
                    <a:pt x="638690" y="1410769"/>
                    <a:pt x="642149" y="1410190"/>
                    <a:pt x="645609" y="1410769"/>
                  </a:cubicBezTo>
                  <a:cubicBezTo>
                    <a:pt x="645609" y="1410190"/>
                    <a:pt x="647915" y="1410769"/>
                    <a:pt x="647915" y="1410769"/>
                  </a:cubicBezTo>
                  <a:cubicBezTo>
                    <a:pt x="647915" y="1410769"/>
                    <a:pt x="647338" y="1409612"/>
                    <a:pt x="646762" y="1409034"/>
                  </a:cubicBezTo>
                  <a:cubicBezTo>
                    <a:pt x="646185" y="1405562"/>
                    <a:pt x="645609" y="1401511"/>
                    <a:pt x="643302" y="1399197"/>
                  </a:cubicBezTo>
                  <a:cubicBezTo>
                    <a:pt x="640996" y="1399197"/>
                    <a:pt x="638113" y="1399197"/>
                    <a:pt x="635807" y="1399197"/>
                  </a:cubicBezTo>
                  <a:cubicBezTo>
                    <a:pt x="633501" y="1396883"/>
                    <a:pt x="631195" y="1393990"/>
                    <a:pt x="628312" y="1391675"/>
                  </a:cubicBezTo>
                  <a:cubicBezTo>
                    <a:pt x="626006" y="1389361"/>
                    <a:pt x="623699" y="1386467"/>
                    <a:pt x="621393" y="1384153"/>
                  </a:cubicBezTo>
                  <a:lnTo>
                    <a:pt x="623384" y="1373639"/>
                  </a:lnTo>
                  <a:lnTo>
                    <a:pt x="621158" y="1381960"/>
                  </a:lnTo>
                  <a:cubicBezTo>
                    <a:pt x="615954" y="1388303"/>
                    <a:pt x="611328" y="1389456"/>
                    <a:pt x="607279" y="1381384"/>
                  </a:cubicBezTo>
                  <a:cubicBezTo>
                    <a:pt x="606123" y="1379654"/>
                    <a:pt x="607279" y="1376771"/>
                    <a:pt x="607279" y="1374465"/>
                  </a:cubicBezTo>
                  <a:cubicBezTo>
                    <a:pt x="606701" y="1360050"/>
                    <a:pt x="606701" y="1359474"/>
                    <a:pt x="589352" y="1361780"/>
                  </a:cubicBezTo>
                  <a:cubicBezTo>
                    <a:pt x="584148" y="1362356"/>
                    <a:pt x="580678" y="1360050"/>
                    <a:pt x="577208" y="1357167"/>
                  </a:cubicBezTo>
                  <a:cubicBezTo>
                    <a:pt x="572582" y="1353131"/>
                    <a:pt x="567955" y="1349095"/>
                    <a:pt x="562173" y="1346789"/>
                  </a:cubicBezTo>
                  <a:cubicBezTo>
                    <a:pt x="555811" y="1343906"/>
                    <a:pt x="550606" y="1346789"/>
                    <a:pt x="546558" y="1352555"/>
                  </a:cubicBezTo>
                  <a:cubicBezTo>
                    <a:pt x="541932" y="1349672"/>
                    <a:pt x="536727" y="1347365"/>
                    <a:pt x="531523" y="1345059"/>
                  </a:cubicBezTo>
                  <a:cubicBezTo>
                    <a:pt x="517066" y="1331221"/>
                    <a:pt x="495090" y="1343906"/>
                    <a:pt x="480055" y="1330644"/>
                  </a:cubicBezTo>
                  <a:cubicBezTo>
                    <a:pt x="477741" y="1328338"/>
                    <a:pt x="475429" y="1325455"/>
                    <a:pt x="472537" y="1323149"/>
                  </a:cubicBezTo>
                  <a:cubicBezTo>
                    <a:pt x="462127" y="1310464"/>
                    <a:pt x="447092" y="1304122"/>
                    <a:pt x="435526" y="1293166"/>
                  </a:cubicBezTo>
                  <a:cubicBezTo>
                    <a:pt x="435526" y="1288554"/>
                    <a:pt x="435526" y="1283364"/>
                    <a:pt x="435526" y="1278752"/>
                  </a:cubicBezTo>
                  <a:cubicBezTo>
                    <a:pt x="442465" y="1280481"/>
                    <a:pt x="449405" y="1283364"/>
                    <a:pt x="456923" y="1284517"/>
                  </a:cubicBezTo>
                  <a:cubicBezTo>
                    <a:pt x="466176" y="1286247"/>
                    <a:pt x="477741" y="1289131"/>
                    <a:pt x="484681" y="1282211"/>
                  </a:cubicBezTo>
                  <a:cubicBezTo>
                    <a:pt x="493934" y="1272410"/>
                    <a:pt x="509548" y="1279905"/>
                    <a:pt x="518222" y="1268373"/>
                  </a:cubicBezTo>
                  <a:cubicBezTo>
                    <a:pt x="504343" y="1256841"/>
                    <a:pt x="491620" y="1268950"/>
                    <a:pt x="478898" y="1268950"/>
                  </a:cubicBezTo>
                  <a:cubicBezTo>
                    <a:pt x="475429" y="1261454"/>
                    <a:pt x="486416" y="1256841"/>
                    <a:pt x="480633" y="1248193"/>
                  </a:cubicBezTo>
                  <a:cubicBezTo>
                    <a:pt x="476007" y="1241850"/>
                    <a:pt x="482368" y="1234355"/>
                    <a:pt x="489307" y="1234931"/>
                  </a:cubicBezTo>
                  <a:cubicBezTo>
                    <a:pt x="501452" y="1236085"/>
                    <a:pt x="513017" y="1243580"/>
                    <a:pt x="524005" y="1234355"/>
                  </a:cubicBezTo>
                  <a:cubicBezTo>
                    <a:pt x="564485" y="1237814"/>
                    <a:pt x="606701" y="1268373"/>
                    <a:pt x="611906" y="1308734"/>
                  </a:cubicBezTo>
                  <a:cubicBezTo>
                    <a:pt x="626652" y="1262463"/>
                    <a:pt x="651808" y="1246031"/>
                    <a:pt x="683470" y="1245328"/>
                  </a:cubicBezTo>
                  <a:lnTo>
                    <a:pt x="716300" y="1249244"/>
                  </a:lnTo>
                  <a:lnTo>
                    <a:pt x="719408" y="1245865"/>
                  </a:lnTo>
                  <a:cubicBezTo>
                    <a:pt x="730938" y="1244129"/>
                    <a:pt x="740740" y="1245286"/>
                    <a:pt x="742470" y="1258594"/>
                  </a:cubicBezTo>
                  <a:cubicBezTo>
                    <a:pt x="744199" y="1261488"/>
                    <a:pt x="737857" y="1262644"/>
                    <a:pt x="740740" y="1266116"/>
                  </a:cubicBezTo>
                  <a:cubicBezTo>
                    <a:pt x="742470" y="1264380"/>
                    <a:pt x="744776" y="1264380"/>
                    <a:pt x="747082" y="1264959"/>
                  </a:cubicBezTo>
                  <a:cubicBezTo>
                    <a:pt x="778792" y="1273638"/>
                    <a:pt x="794936" y="1247022"/>
                    <a:pt x="817421" y="1234292"/>
                  </a:cubicBezTo>
                  <a:cubicBezTo>
                    <a:pt x="838178" y="1222720"/>
                    <a:pt x="847979" y="1225034"/>
                    <a:pt x="847979" y="1249915"/>
                  </a:cubicBezTo>
                  <a:cubicBezTo>
                    <a:pt x="858790" y="1249481"/>
                    <a:pt x="859222" y="1226590"/>
                    <a:pt x="869951" y="1225424"/>
                  </a:cubicBezTo>
                  <a:close/>
                  <a:moveTo>
                    <a:pt x="98795" y="522389"/>
                  </a:moveTo>
                  <a:cubicBezTo>
                    <a:pt x="100334" y="522094"/>
                    <a:pt x="102204" y="522267"/>
                    <a:pt x="104550" y="523100"/>
                  </a:cubicBezTo>
                  <a:lnTo>
                    <a:pt x="104550" y="544737"/>
                  </a:lnTo>
                  <a:cubicBezTo>
                    <a:pt x="99857" y="544737"/>
                    <a:pt x="94579" y="544737"/>
                    <a:pt x="89887" y="544737"/>
                  </a:cubicBezTo>
                  <a:cubicBezTo>
                    <a:pt x="89887" y="541963"/>
                    <a:pt x="89887" y="539743"/>
                    <a:pt x="89887" y="537525"/>
                  </a:cubicBezTo>
                  <a:cubicBezTo>
                    <a:pt x="89887" y="535860"/>
                    <a:pt x="89887" y="534196"/>
                    <a:pt x="89887" y="532531"/>
                  </a:cubicBezTo>
                  <a:cubicBezTo>
                    <a:pt x="92526" y="528370"/>
                    <a:pt x="94176" y="523273"/>
                    <a:pt x="98795" y="522389"/>
                  </a:cubicBezTo>
                  <a:close/>
                  <a:moveTo>
                    <a:pt x="80887" y="522323"/>
                  </a:moveTo>
                  <a:cubicBezTo>
                    <a:pt x="83085" y="522323"/>
                    <a:pt x="85283" y="522323"/>
                    <a:pt x="88030" y="522323"/>
                  </a:cubicBezTo>
                  <a:cubicBezTo>
                    <a:pt x="91877" y="527428"/>
                    <a:pt x="91328" y="531965"/>
                    <a:pt x="88030" y="537069"/>
                  </a:cubicBezTo>
                  <a:cubicBezTo>
                    <a:pt x="83635" y="533099"/>
                    <a:pt x="72095" y="533099"/>
                    <a:pt x="80887" y="522323"/>
                  </a:cubicBezTo>
                  <a:close/>
                  <a:moveTo>
                    <a:pt x="183674" y="494249"/>
                  </a:moveTo>
                  <a:cubicBezTo>
                    <a:pt x="185970" y="494249"/>
                    <a:pt x="188266" y="494249"/>
                    <a:pt x="191135" y="494249"/>
                  </a:cubicBezTo>
                  <a:cubicBezTo>
                    <a:pt x="197448" y="498403"/>
                    <a:pt x="198595" y="503745"/>
                    <a:pt x="194004" y="509680"/>
                  </a:cubicBezTo>
                  <a:cubicBezTo>
                    <a:pt x="187118" y="516802"/>
                    <a:pt x="186544" y="523924"/>
                    <a:pt x="191135" y="532233"/>
                  </a:cubicBezTo>
                  <a:cubicBezTo>
                    <a:pt x="185396" y="532827"/>
                    <a:pt x="178510" y="531640"/>
                    <a:pt x="173345" y="534607"/>
                  </a:cubicBezTo>
                  <a:cubicBezTo>
                    <a:pt x="150390" y="544697"/>
                    <a:pt x="129730" y="538762"/>
                    <a:pt x="110218" y="524518"/>
                  </a:cubicBezTo>
                  <a:cubicBezTo>
                    <a:pt x="112514" y="524518"/>
                    <a:pt x="115383" y="524518"/>
                    <a:pt x="117679" y="524518"/>
                  </a:cubicBezTo>
                  <a:lnTo>
                    <a:pt x="118252" y="523737"/>
                  </a:lnTo>
                  <a:lnTo>
                    <a:pt x="115583" y="514441"/>
                  </a:lnTo>
                  <a:cubicBezTo>
                    <a:pt x="115865" y="511363"/>
                    <a:pt x="117842" y="508661"/>
                    <a:pt x="122925" y="506860"/>
                  </a:cubicBezTo>
                  <a:cubicBezTo>
                    <a:pt x="131961" y="504458"/>
                    <a:pt x="131961" y="509862"/>
                    <a:pt x="132525" y="516467"/>
                  </a:cubicBezTo>
                  <a:lnTo>
                    <a:pt x="131953" y="516784"/>
                  </a:lnTo>
                  <a:lnTo>
                    <a:pt x="132025" y="516802"/>
                  </a:lnTo>
                  <a:cubicBezTo>
                    <a:pt x="139486" y="513834"/>
                    <a:pt x="145799" y="509087"/>
                    <a:pt x="154407" y="509680"/>
                  </a:cubicBezTo>
                  <a:lnTo>
                    <a:pt x="157417" y="507827"/>
                  </a:lnTo>
                  <a:lnTo>
                    <a:pt x="161830" y="500410"/>
                  </a:lnTo>
                  <a:lnTo>
                    <a:pt x="171213" y="494250"/>
                  </a:lnTo>
                  <a:lnTo>
                    <a:pt x="171214" y="494250"/>
                  </a:lnTo>
                  <a:lnTo>
                    <a:pt x="176013" y="494250"/>
                  </a:lnTo>
                  <a:lnTo>
                    <a:pt x="178251" y="494250"/>
                  </a:lnTo>
                  <a:lnTo>
                    <a:pt x="183354" y="494250"/>
                  </a:lnTo>
                  <a:lnTo>
                    <a:pt x="182756" y="494829"/>
                  </a:lnTo>
                  <a:close/>
                  <a:moveTo>
                    <a:pt x="125123" y="448311"/>
                  </a:moveTo>
                  <a:cubicBezTo>
                    <a:pt x="121689" y="452281"/>
                    <a:pt x="118826" y="455684"/>
                    <a:pt x="115392" y="460221"/>
                  </a:cubicBezTo>
                  <a:cubicBezTo>
                    <a:pt x="124551" y="463623"/>
                    <a:pt x="133136" y="467593"/>
                    <a:pt x="141723" y="469862"/>
                  </a:cubicBezTo>
                  <a:cubicBezTo>
                    <a:pt x="147447" y="470996"/>
                    <a:pt x="150309" y="473265"/>
                    <a:pt x="148592" y="479503"/>
                  </a:cubicBezTo>
                  <a:cubicBezTo>
                    <a:pt x="146874" y="486309"/>
                    <a:pt x="142867" y="488577"/>
                    <a:pt x="135426" y="488010"/>
                  </a:cubicBezTo>
                  <a:cubicBezTo>
                    <a:pt x="130847" y="486876"/>
                    <a:pt x="126268" y="486876"/>
                    <a:pt x="122833" y="482906"/>
                  </a:cubicBezTo>
                  <a:cubicBezTo>
                    <a:pt x="119971" y="478936"/>
                    <a:pt x="114820" y="478369"/>
                    <a:pt x="110240" y="477802"/>
                  </a:cubicBezTo>
                  <a:cubicBezTo>
                    <a:pt x="103944" y="476100"/>
                    <a:pt x="94786" y="484040"/>
                    <a:pt x="90779" y="476100"/>
                  </a:cubicBezTo>
                  <a:cubicBezTo>
                    <a:pt x="87344" y="470996"/>
                    <a:pt x="89061" y="462490"/>
                    <a:pt x="88489" y="455684"/>
                  </a:cubicBezTo>
                  <a:cubicBezTo>
                    <a:pt x="87916" y="452848"/>
                    <a:pt x="88489" y="451147"/>
                    <a:pt x="88489" y="448878"/>
                  </a:cubicBezTo>
                  <a:close/>
                  <a:moveTo>
                    <a:pt x="785787" y="237857"/>
                  </a:moveTo>
                  <a:cubicBezTo>
                    <a:pt x="787668" y="238312"/>
                    <a:pt x="789624" y="239224"/>
                    <a:pt x="791129" y="240136"/>
                  </a:cubicBezTo>
                  <a:cubicBezTo>
                    <a:pt x="797148" y="244389"/>
                    <a:pt x="797749" y="251073"/>
                    <a:pt x="798352" y="257757"/>
                  </a:cubicBezTo>
                  <a:cubicBezTo>
                    <a:pt x="781498" y="261403"/>
                    <a:pt x="777285" y="259581"/>
                    <a:pt x="776081" y="247427"/>
                  </a:cubicBezTo>
                  <a:cubicBezTo>
                    <a:pt x="776081" y="244389"/>
                    <a:pt x="778489" y="239528"/>
                    <a:pt x="780896" y="238312"/>
                  </a:cubicBezTo>
                  <a:cubicBezTo>
                    <a:pt x="782100" y="237401"/>
                    <a:pt x="783906" y="237401"/>
                    <a:pt x="785787" y="237857"/>
                  </a:cubicBezTo>
                  <a:close/>
                  <a:moveTo>
                    <a:pt x="587549" y="201332"/>
                  </a:moveTo>
                  <a:cubicBezTo>
                    <a:pt x="601412" y="204763"/>
                    <a:pt x="615852" y="207622"/>
                    <a:pt x="629137" y="212767"/>
                  </a:cubicBezTo>
                  <a:cubicBezTo>
                    <a:pt x="637801" y="216198"/>
                    <a:pt x="635491" y="225347"/>
                    <a:pt x="636068" y="232208"/>
                  </a:cubicBezTo>
                  <a:lnTo>
                    <a:pt x="649827" y="225398"/>
                  </a:lnTo>
                  <a:lnTo>
                    <a:pt x="656249" y="214815"/>
                  </a:lnTo>
                  <a:cubicBezTo>
                    <a:pt x="663093" y="205919"/>
                    <a:pt x="669286" y="206026"/>
                    <a:pt x="679715" y="214173"/>
                  </a:cubicBezTo>
                  <a:cubicBezTo>
                    <a:pt x="688406" y="220461"/>
                    <a:pt x="694779" y="224462"/>
                    <a:pt x="705788" y="217602"/>
                  </a:cubicBezTo>
                  <a:cubicBezTo>
                    <a:pt x="709264" y="214744"/>
                    <a:pt x="717376" y="218746"/>
                    <a:pt x="723170" y="219318"/>
                  </a:cubicBezTo>
                  <a:cubicBezTo>
                    <a:pt x="735337" y="219318"/>
                    <a:pt x="747505" y="219889"/>
                    <a:pt x="760251" y="219889"/>
                  </a:cubicBezTo>
                  <a:cubicBezTo>
                    <a:pt x="750981" y="239897"/>
                    <a:pt x="731281" y="274197"/>
                    <a:pt x="722011" y="269052"/>
                  </a:cubicBezTo>
                  <a:cubicBezTo>
                    <a:pt x="700211" y="257547"/>
                    <a:pt x="669539" y="259611"/>
                    <a:pt x="654449" y="237711"/>
                  </a:cubicBezTo>
                  <a:lnTo>
                    <a:pt x="654134" y="237076"/>
                  </a:lnTo>
                  <a:lnTo>
                    <a:pt x="653252" y="253364"/>
                  </a:lnTo>
                  <a:cubicBezTo>
                    <a:pt x="649931" y="259653"/>
                    <a:pt x="643288" y="263942"/>
                    <a:pt x="632025" y="265371"/>
                  </a:cubicBezTo>
                  <a:cubicBezTo>
                    <a:pt x="612964" y="255079"/>
                    <a:pt x="594480" y="260225"/>
                    <a:pt x="575419" y="267086"/>
                  </a:cubicBezTo>
                  <a:cubicBezTo>
                    <a:pt x="571954" y="267658"/>
                    <a:pt x="566755" y="265942"/>
                    <a:pt x="565022" y="267086"/>
                  </a:cubicBezTo>
                  <a:cubicBezTo>
                    <a:pt x="561557" y="270517"/>
                    <a:pt x="567333" y="270517"/>
                    <a:pt x="568488" y="271661"/>
                  </a:cubicBezTo>
                  <a:cubicBezTo>
                    <a:pt x="575419" y="278522"/>
                    <a:pt x="584661" y="285955"/>
                    <a:pt x="576575" y="296246"/>
                  </a:cubicBezTo>
                  <a:cubicBezTo>
                    <a:pt x="570221" y="304823"/>
                    <a:pt x="559246" y="304823"/>
                    <a:pt x="550005" y="301393"/>
                  </a:cubicBezTo>
                  <a:cubicBezTo>
                    <a:pt x="533831" y="295103"/>
                    <a:pt x="521124" y="283096"/>
                    <a:pt x="503219" y="283668"/>
                  </a:cubicBezTo>
                  <a:cubicBezTo>
                    <a:pt x="502063" y="271089"/>
                    <a:pt x="509572" y="257938"/>
                    <a:pt x="497442" y="246502"/>
                  </a:cubicBezTo>
                  <a:cubicBezTo>
                    <a:pt x="493976" y="243643"/>
                    <a:pt x="497442" y="236782"/>
                    <a:pt x="502063" y="234495"/>
                  </a:cubicBezTo>
                  <a:cubicBezTo>
                    <a:pt x="504951" y="233924"/>
                    <a:pt x="510149" y="233924"/>
                    <a:pt x="512460" y="235638"/>
                  </a:cubicBezTo>
                  <a:cubicBezTo>
                    <a:pt x="517081" y="239069"/>
                    <a:pt x="519969" y="244787"/>
                    <a:pt x="524590" y="248218"/>
                  </a:cubicBezTo>
                  <a:cubicBezTo>
                    <a:pt x="529211" y="252220"/>
                    <a:pt x="533831" y="249361"/>
                    <a:pt x="538452" y="247074"/>
                  </a:cubicBezTo>
                  <a:cubicBezTo>
                    <a:pt x="541918" y="244787"/>
                    <a:pt x="543651" y="241928"/>
                    <a:pt x="541918" y="237926"/>
                  </a:cubicBezTo>
                  <a:cubicBezTo>
                    <a:pt x="539608" y="231064"/>
                    <a:pt x="536719" y="224775"/>
                    <a:pt x="533254" y="215055"/>
                  </a:cubicBezTo>
                  <a:cubicBezTo>
                    <a:pt x="551160" y="218486"/>
                    <a:pt x="565600" y="215627"/>
                    <a:pt x="577730" y="203620"/>
                  </a:cubicBezTo>
                  <a:cubicBezTo>
                    <a:pt x="579463" y="201332"/>
                    <a:pt x="584083" y="200760"/>
                    <a:pt x="587549" y="201332"/>
                  </a:cubicBezTo>
                  <a:close/>
                  <a:moveTo>
                    <a:pt x="924268" y="14216"/>
                  </a:moveTo>
                  <a:cubicBezTo>
                    <a:pt x="934076" y="15950"/>
                    <a:pt x="944462" y="11905"/>
                    <a:pt x="953693" y="17106"/>
                  </a:cubicBezTo>
                  <a:cubicBezTo>
                    <a:pt x="960040" y="17683"/>
                    <a:pt x="966964" y="18261"/>
                    <a:pt x="973311" y="18839"/>
                  </a:cubicBezTo>
                  <a:cubicBezTo>
                    <a:pt x="977927" y="19995"/>
                    <a:pt x="980812" y="22306"/>
                    <a:pt x="983120" y="25195"/>
                  </a:cubicBezTo>
                  <a:lnTo>
                    <a:pt x="989355" y="29011"/>
                  </a:lnTo>
                  <a:lnTo>
                    <a:pt x="990997" y="27800"/>
                  </a:lnTo>
                  <a:cubicBezTo>
                    <a:pt x="1001791" y="27800"/>
                    <a:pt x="1013153" y="27218"/>
                    <a:pt x="1023947" y="27218"/>
                  </a:cubicBezTo>
                  <a:cubicBezTo>
                    <a:pt x="1028492" y="30126"/>
                    <a:pt x="1033605" y="31289"/>
                    <a:pt x="1034741" y="37685"/>
                  </a:cubicBezTo>
                  <a:cubicBezTo>
                    <a:pt x="1026220" y="55130"/>
                    <a:pt x="1018692" y="56293"/>
                    <a:pt x="1011449" y="52222"/>
                  </a:cubicBezTo>
                  <a:lnTo>
                    <a:pt x="1002795" y="45253"/>
                  </a:lnTo>
                  <a:lnTo>
                    <a:pt x="1003386" y="54159"/>
                  </a:lnTo>
                  <a:cubicBezTo>
                    <a:pt x="1002304" y="59865"/>
                    <a:pt x="998122" y="64777"/>
                    <a:pt x="990043" y="68532"/>
                  </a:cubicBezTo>
                  <a:cubicBezTo>
                    <a:pt x="976773" y="72577"/>
                    <a:pt x="964079" y="72577"/>
                    <a:pt x="950809" y="68532"/>
                  </a:cubicBezTo>
                  <a:cubicBezTo>
                    <a:pt x="942731" y="61020"/>
                    <a:pt x="930037" y="62176"/>
                    <a:pt x="920229" y="58709"/>
                  </a:cubicBezTo>
                  <a:cubicBezTo>
                    <a:pt x="915036" y="56398"/>
                    <a:pt x="910420" y="53509"/>
                    <a:pt x="908112" y="48886"/>
                  </a:cubicBezTo>
                  <a:cubicBezTo>
                    <a:pt x="906381" y="45997"/>
                    <a:pt x="906381" y="43108"/>
                    <a:pt x="904073" y="40218"/>
                  </a:cubicBezTo>
                  <a:cubicBezTo>
                    <a:pt x="902919" y="36751"/>
                    <a:pt x="900611" y="35018"/>
                    <a:pt x="900611" y="30395"/>
                  </a:cubicBezTo>
                  <a:cubicBezTo>
                    <a:pt x="900611" y="26351"/>
                    <a:pt x="902919" y="22884"/>
                    <a:pt x="905227" y="20572"/>
                  </a:cubicBezTo>
                  <a:cubicBezTo>
                    <a:pt x="909266" y="17683"/>
                    <a:pt x="919652" y="13639"/>
                    <a:pt x="924268" y="14216"/>
                  </a:cubicBezTo>
                  <a:close/>
                  <a:moveTo>
                    <a:pt x="1126730" y="0"/>
                  </a:moveTo>
                  <a:cubicBezTo>
                    <a:pt x="1130224" y="0"/>
                    <a:pt x="1133647" y="857"/>
                    <a:pt x="1137071" y="2569"/>
                  </a:cubicBezTo>
                  <a:cubicBezTo>
                    <a:pt x="1141064" y="3710"/>
                    <a:pt x="1145629" y="3710"/>
                    <a:pt x="1149623" y="4282"/>
                  </a:cubicBezTo>
                  <a:cubicBezTo>
                    <a:pt x="1153616" y="5423"/>
                    <a:pt x="1154186" y="8278"/>
                    <a:pt x="1153616" y="11703"/>
                  </a:cubicBezTo>
                  <a:cubicBezTo>
                    <a:pt x="1136500" y="41960"/>
                    <a:pt x="1119384" y="30542"/>
                    <a:pt x="1101697" y="12274"/>
                  </a:cubicBezTo>
                  <a:lnTo>
                    <a:pt x="1101127" y="10561"/>
                  </a:lnTo>
                  <a:cubicBezTo>
                    <a:pt x="1098845" y="7707"/>
                    <a:pt x="1099986" y="5423"/>
                    <a:pt x="1103409" y="4282"/>
                  </a:cubicBezTo>
                  <a:cubicBezTo>
                    <a:pt x="1107403" y="3710"/>
                    <a:pt x="1111397" y="3710"/>
                    <a:pt x="1115961" y="2569"/>
                  </a:cubicBezTo>
                  <a:cubicBezTo>
                    <a:pt x="1119669" y="857"/>
                    <a:pt x="1123235" y="0"/>
                    <a:pt x="1126730" y="0"/>
                  </a:cubicBezTo>
                  <a:close/>
                </a:path>
              </a:pathLst>
            </a:custGeom>
            <a:solidFill>
              <a:srgbClr val="28A2DC">
                <a:alpha val="69800"/>
              </a:srgbClr>
            </a:solidFill>
            <a:ln>
              <a:noFill/>
            </a:ln>
          </p:spPr>
          <p:txBody>
            <a:bodyPr anchorCtr="0" anchor="ctr" bIns="22850" lIns="45725" spcFirstLastPara="1" rIns="45725" wrap="square" tIns="2285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747993"/>
                </a:solidFill>
                <a:latin typeface="Jost Light"/>
                <a:ea typeface="Jost Light"/>
                <a:cs typeface="Jost Light"/>
                <a:sym typeface="Jost Light"/>
              </a:endParaRPr>
            </a:p>
          </p:txBody>
        </p:sp>
        <p:sp>
          <p:nvSpPr>
            <p:cNvPr id="1033" name="Google Shape;1033;g311d5cb9a0a_0_734"/>
            <p:cNvSpPr/>
            <p:nvPr/>
          </p:nvSpPr>
          <p:spPr>
            <a:xfrm>
              <a:off x="12055276" y="10063474"/>
              <a:ext cx="1230398" cy="1491159"/>
            </a:xfrm>
            <a:custGeom>
              <a:rect b="b" l="l" r="r" t="t"/>
              <a:pathLst>
                <a:path extrusionOk="0" h="3206793" w="2660319">
                  <a:moveTo>
                    <a:pt x="153862" y="3191573"/>
                  </a:moveTo>
                  <a:cubicBezTo>
                    <a:pt x="160731" y="3191573"/>
                    <a:pt x="168973" y="3191573"/>
                    <a:pt x="167599" y="3201719"/>
                  </a:cubicBezTo>
                  <a:cubicBezTo>
                    <a:pt x="166225" y="3202988"/>
                    <a:pt x="159357" y="3205524"/>
                    <a:pt x="155236" y="3206793"/>
                  </a:cubicBezTo>
                  <a:cubicBezTo>
                    <a:pt x="153862" y="3201719"/>
                    <a:pt x="153862" y="3196646"/>
                    <a:pt x="153862" y="3191573"/>
                  </a:cubicBezTo>
                  <a:close/>
                  <a:moveTo>
                    <a:pt x="825218" y="3158601"/>
                  </a:moveTo>
                  <a:cubicBezTo>
                    <a:pt x="828802" y="3158601"/>
                    <a:pt x="832386" y="3158601"/>
                    <a:pt x="837164" y="3158601"/>
                  </a:cubicBezTo>
                  <a:cubicBezTo>
                    <a:pt x="838358" y="3172551"/>
                    <a:pt x="839553" y="3185232"/>
                    <a:pt x="822829" y="3190305"/>
                  </a:cubicBezTo>
                  <a:lnTo>
                    <a:pt x="821635" y="3190305"/>
                  </a:lnTo>
                  <a:cubicBezTo>
                    <a:pt x="814468" y="3178891"/>
                    <a:pt x="813273" y="3167478"/>
                    <a:pt x="825218" y="3158601"/>
                  </a:cubicBezTo>
                  <a:close/>
                  <a:moveTo>
                    <a:pt x="138748" y="3098155"/>
                  </a:moveTo>
                  <a:cubicBezTo>
                    <a:pt x="153859" y="3104620"/>
                    <a:pt x="155233" y="3117550"/>
                    <a:pt x="157980" y="3130479"/>
                  </a:cubicBezTo>
                  <a:cubicBezTo>
                    <a:pt x="151112" y="3136944"/>
                    <a:pt x="142869" y="3140823"/>
                    <a:pt x="140122" y="3129186"/>
                  </a:cubicBezTo>
                  <a:cubicBezTo>
                    <a:pt x="137374" y="3120135"/>
                    <a:pt x="138748" y="3108499"/>
                    <a:pt x="138748" y="3098155"/>
                  </a:cubicBezTo>
                  <a:close/>
                  <a:moveTo>
                    <a:pt x="839525" y="3081667"/>
                  </a:moveTo>
                  <a:cubicBezTo>
                    <a:pt x="838304" y="3096885"/>
                    <a:pt x="838304" y="3113371"/>
                    <a:pt x="838304" y="3129858"/>
                  </a:cubicBezTo>
                  <a:cubicBezTo>
                    <a:pt x="834641" y="3129858"/>
                    <a:pt x="829756" y="3129858"/>
                    <a:pt x="824872" y="3129858"/>
                  </a:cubicBezTo>
                  <a:cubicBezTo>
                    <a:pt x="824872" y="3112103"/>
                    <a:pt x="818766" y="3091812"/>
                    <a:pt x="839525" y="3081667"/>
                  </a:cubicBezTo>
                  <a:close/>
                  <a:moveTo>
                    <a:pt x="487621" y="3057047"/>
                  </a:moveTo>
                  <a:cubicBezTo>
                    <a:pt x="492739" y="3056730"/>
                    <a:pt x="498013" y="3059267"/>
                    <a:pt x="503596" y="3064339"/>
                  </a:cubicBezTo>
                  <a:cubicBezTo>
                    <a:pt x="506077" y="3069411"/>
                    <a:pt x="506077" y="3075751"/>
                    <a:pt x="507318" y="3080824"/>
                  </a:cubicBezTo>
                  <a:cubicBezTo>
                    <a:pt x="509800" y="3087164"/>
                    <a:pt x="508559" y="3092236"/>
                    <a:pt x="503596" y="3097309"/>
                  </a:cubicBezTo>
                  <a:cubicBezTo>
                    <a:pt x="499874" y="3101113"/>
                    <a:pt x="493670" y="3102381"/>
                    <a:pt x="488707" y="3098577"/>
                  </a:cubicBezTo>
                  <a:cubicBezTo>
                    <a:pt x="477540" y="3090968"/>
                    <a:pt x="473818" y="3079556"/>
                    <a:pt x="472577" y="3066875"/>
                  </a:cubicBezTo>
                  <a:cubicBezTo>
                    <a:pt x="477540" y="3060535"/>
                    <a:pt x="482503" y="3057364"/>
                    <a:pt x="487621" y="3057047"/>
                  </a:cubicBezTo>
                  <a:close/>
                  <a:moveTo>
                    <a:pt x="16484" y="3016945"/>
                  </a:moveTo>
                  <a:cubicBezTo>
                    <a:pt x="19232" y="3016945"/>
                    <a:pt x="21979" y="3021830"/>
                    <a:pt x="26100" y="3025493"/>
                  </a:cubicBezTo>
                  <a:cubicBezTo>
                    <a:pt x="19232" y="3029156"/>
                    <a:pt x="10989" y="3032820"/>
                    <a:pt x="4121" y="3036483"/>
                  </a:cubicBezTo>
                  <a:cubicBezTo>
                    <a:pt x="4121" y="3032820"/>
                    <a:pt x="2747" y="3030377"/>
                    <a:pt x="0" y="3029156"/>
                  </a:cubicBezTo>
                  <a:cubicBezTo>
                    <a:pt x="1373" y="3021830"/>
                    <a:pt x="6868" y="3015724"/>
                    <a:pt x="16484" y="3016945"/>
                  </a:cubicBezTo>
                  <a:close/>
                  <a:moveTo>
                    <a:pt x="439607" y="2966271"/>
                  </a:moveTo>
                  <a:cubicBezTo>
                    <a:pt x="451544" y="2966271"/>
                    <a:pt x="462155" y="2966271"/>
                    <a:pt x="472765" y="2966271"/>
                  </a:cubicBezTo>
                  <a:cubicBezTo>
                    <a:pt x="474091" y="2978046"/>
                    <a:pt x="475418" y="2988513"/>
                    <a:pt x="476744" y="3000289"/>
                  </a:cubicBezTo>
                  <a:cubicBezTo>
                    <a:pt x="464807" y="3019915"/>
                    <a:pt x="452870" y="3002906"/>
                    <a:pt x="440934" y="2998981"/>
                  </a:cubicBezTo>
                  <a:cubicBezTo>
                    <a:pt x="440934" y="2987205"/>
                    <a:pt x="440934" y="2978046"/>
                    <a:pt x="439607" y="2966271"/>
                  </a:cubicBezTo>
                  <a:close/>
                  <a:moveTo>
                    <a:pt x="2400323" y="2787762"/>
                  </a:moveTo>
                  <a:lnTo>
                    <a:pt x="2399657" y="2788260"/>
                  </a:lnTo>
                  <a:lnTo>
                    <a:pt x="2400177" y="2788307"/>
                  </a:lnTo>
                  <a:lnTo>
                    <a:pt x="2400323" y="2787762"/>
                  </a:lnTo>
                  <a:close/>
                  <a:moveTo>
                    <a:pt x="2277977" y="2653110"/>
                  </a:moveTo>
                  <a:lnTo>
                    <a:pt x="2272475" y="2654922"/>
                  </a:lnTo>
                  <a:lnTo>
                    <a:pt x="2271661" y="2655939"/>
                  </a:lnTo>
                  <a:lnTo>
                    <a:pt x="2277977" y="2653110"/>
                  </a:lnTo>
                  <a:close/>
                  <a:moveTo>
                    <a:pt x="2554224" y="2182941"/>
                  </a:moveTo>
                  <a:cubicBezTo>
                    <a:pt x="2560549" y="2180456"/>
                    <a:pt x="2569404" y="2180456"/>
                    <a:pt x="2575730" y="2182941"/>
                  </a:cubicBezTo>
                  <a:cubicBezTo>
                    <a:pt x="2609886" y="2199096"/>
                    <a:pt x="2621272" y="2233890"/>
                    <a:pt x="2644043" y="2258743"/>
                  </a:cubicBezTo>
                  <a:cubicBezTo>
                    <a:pt x="2646573" y="2261228"/>
                    <a:pt x="2647838" y="2263713"/>
                    <a:pt x="2650368" y="2266198"/>
                  </a:cubicBezTo>
                  <a:cubicBezTo>
                    <a:pt x="2652898" y="2277382"/>
                    <a:pt x="2666814" y="2291051"/>
                    <a:pt x="2644043" y="2298507"/>
                  </a:cubicBezTo>
                  <a:cubicBezTo>
                    <a:pt x="2632657" y="2302235"/>
                    <a:pt x="2625067" y="2307206"/>
                    <a:pt x="2642778" y="2314661"/>
                  </a:cubicBezTo>
                  <a:cubicBezTo>
                    <a:pt x="2656693" y="2320875"/>
                    <a:pt x="2669344" y="2328331"/>
                    <a:pt x="2651633" y="2342000"/>
                  </a:cubicBezTo>
                  <a:cubicBezTo>
                    <a:pt x="2621272" y="2366852"/>
                    <a:pt x="2621272" y="2366852"/>
                    <a:pt x="2630127" y="2401646"/>
                  </a:cubicBezTo>
                  <a:cubicBezTo>
                    <a:pt x="2632657" y="2409102"/>
                    <a:pt x="2632657" y="2417801"/>
                    <a:pt x="2635187" y="2425257"/>
                  </a:cubicBezTo>
                  <a:cubicBezTo>
                    <a:pt x="2608621" y="2426499"/>
                    <a:pt x="2599766" y="2404132"/>
                    <a:pt x="2584585" y="2390463"/>
                  </a:cubicBezTo>
                  <a:cubicBezTo>
                    <a:pt x="2578260" y="2385492"/>
                    <a:pt x="2580790" y="2375551"/>
                    <a:pt x="2587115" y="2370580"/>
                  </a:cubicBezTo>
                  <a:cubicBezTo>
                    <a:pt x="2612416" y="2342000"/>
                    <a:pt x="2580790" y="2330816"/>
                    <a:pt x="2569404" y="2314661"/>
                  </a:cubicBezTo>
                  <a:cubicBezTo>
                    <a:pt x="2580790" y="2293537"/>
                    <a:pt x="2561814" y="2287323"/>
                    <a:pt x="2549163" y="2278625"/>
                  </a:cubicBezTo>
                  <a:cubicBezTo>
                    <a:pt x="2494766" y="2243831"/>
                    <a:pt x="2507417" y="2212765"/>
                    <a:pt x="2554224" y="2182941"/>
                  </a:cubicBezTo>
                  <a:close/>
                  <a:moveTo>
                    <a:pt x="1901236" y="2132911"/>
                  </a:moveTo>
                  <a:cubicBezTo>
                    <a:pt x="1905277" y="2133747"/>
                    <a:pt x="1909495" y="2135769"/>
                    <a:pt x="1913868" y="2139190"/>
                  </a:cubicBezTo>
                  <a:cubicBezTo>
                    <a:pt x="1932611" y="2155365"/>
                    <a:pt x="1946357" y="2144167"/>
                    <a:pt x="1961351" y="2135458"/>
                  </a:cubicBezTo>
                  <a:cubicBezTo>
                    <a:pt x="2018832" y="2159097"/>
                    <a:pt x="2091307" y="2162830"/>
                    <a:pt x="2107551" y="2242458"/>
                  </a:cubicBezTo>
                  <a:cubicBezTo>
                    <a:pt x="2112550" y="2264854"/>
                    <a:pt x="2141290" y="2264854"/>
                    <a:pt x="2155035" y="2279784"/>
                  </a:cubicBezTo>
                  <a:cubicBezTo>
                    <a:pt x="2160034" y="2287249"/>
                    <a:pt x="2160034" y="2293470"/>
                    <a:pt x="2153786" y="2299691"/>
                  </a:cubicBezTo>
                  <a:cubicBezTo>
                    <a:pt x="2158784" y="2304668"/>
                    <a:pt x="2163782" y="2309645"/>
                    <a:pt x="2170030" y="2315866"/>
                  </a:cubicBezTo>
                  <a:cubicBezTo>
                    <a:pt x="2175028" y="2322087"/>
                    <a:pt x="2180027" y="2325819"/>
                    <a:pt x="2185025" y="2330796"/>
                  </a:cubicBezTo>
                  <a:lnTo>
                    <a:pt x="2185029" y="2330796"/>
                  </a:lnTo>
                  <a:lnTo>
                    <a:pt x="2191216" y="2278693"/>
                  </a:lnTo>
                  <a:cubicBezTo>
                    <a:pt x="2209654" y="2235085"/>
                    <a:pt x="2259675" y="2216094"/>
                    <a:pt x="2297830" y="2187960"/>
                  </a:cubicBezTo>
                  <a:cubicBezTo>
                    <a:pt x="2300932" y="2185460"/>
                    <a:pt x="2305895" y="2183584"/>
                    <a:pt x="2310238" y="2182959"/>
                  </a:cubicBezTo>
                  <a:cubicBezTo>
                    <a:pt x="2314581" y="2182334"/>
                    <a:pt x="2318304" y="2182959"/>
                    <a:pt x="2318924" y="2185460"/>
                  </a:cubicBezTo>
                  <a:cubicBezTo>
                    <a:pt x="2361112" y="2249230"/>
                    <a:pt x="2428116" y="2189211"/>
                    <a:pt x="2475268" y="2221721"/>
                  </a:cubicBezTo>
                  <a:cubicBezTo>
                    <a:pt x="2514974" y="2232975"/>
                    <a:pt x="2526141" y="2270487"/>
                    <a:pt x="2548476" y="2299246"/>
                  </a:cubicBezTo>
                  <a:cubicBezTo>
                    <a:pt x="2548476" y="2315501"/>
                    <a:pt x="2538550" y="2326755"/>
                    <a:pt x="2526141" y="2336758"/>
                  </a:cubicBezTo>
                  <a:cubicBezTo>
                    <a:pt x="2502566" y="2358015"/>
                    <a:pt x="2501325" y="2358015"/>
                    <a:pt x="2486435" y="2325505"/>
                  </a:cubicBezTo>
                  <a:cubicBezTo>
                    <a:pt x="2483953" y="2321753"/>
                    <a:pt x="2481472" y="2316752"/>
                    <a:pt x="2478990" y="2311750"/>
                  </a:cubicBezTo>
                  <a:cubicBezTo>
                    <a:pt x="2464100" y="2318002"/>
                    <a:pt x="2470304" y="2341760"/>
                    <a:pt x="2452933" y="2346761"/>
                  </a:cubicBezTo>
                  <a:cubicBezTo>
                    <a:pt x="2439284" y="2334257"/>
                    <a:pt x="2438043" y="2314251"/>
                    <a:pt x="2421912" y="2301747"/>
                  </a:cubicBezTo>
                  <a:cubicBezTo>
                    <a:pt x="2429357" y="2315501"/>
                    <a:pt x="2434320" y="2330506"/>
                    <a:pt x="2425635" y="2343010"/>
                  </a:cubicBezTo>
                  <a:lnTo>
                    <a:pt x="2425158" y="2343490"/>
                  </a:lnTo>
                  <a:lnTo>
                    <a:pt x="2422824" y="2344143"/>
                  </a:lnTo>
                  <a:lnTo>
                    <a:pt x="2420710" y="2347973"/>
                  </a:lnTo>
                  <a:lnTo>
                    <a:pt x="2420361" y="2348325"/>
                  </a:lnTo>
                  <a:cubicBezTo>
                    <a:pt x="2418190" y="2349263"/>
                    <a:pt x="2415708" y="2349263"/>
                    <a:pt x="2413227" y="2348012"/>
                  </a:cubicBezTo>
                  <a:cubicBezTo>
                    <a:pt x="2417569" y="2353014"/>
                    <a:pt x="2419121" y="2351138"/>
                    <a:pt x="2420517" y="2348324"/>
                  </a:cubicBezTo>
                  <a:lnTo>
                    <a:pt x="2420710" y="2347973"/>
                  </a:lnTo>
                  <a:lnTo>
                    <a:pt x="2425158" y="2343490"/>
                  </a:lnTo>
                  <a:lnTo>
                    <a:pt x="2426876" y="2343010"/>
                  </a:lnTo>
                  <a:cubicBezTo>
                    <a:pt x="2438043" y="2336758"/>
                    <a:pt x="2445488" y="2338009"/>
                    <a:pt x="2452933" y="2346761"/>
                  </a:cubicBezTo>
                  <a:cubicBezTo>
                    <a:pt x="2443006" y="2364267"/>
                    <a:pt x="2433080" y="2383023"/>
                    <a:pt x="2423153" y="2401779"/>
                  </a:cubicBezTo>
                  <a:cubicBezTo>
                    <a:pt x="2415708" y="2413033"/>
                    <a:pt x="2393373" y="2420535"/>
                    <a:pt x="2402059" y="2439291"/>
                  </a:cubicBezTo>
                  <a:cubicBezTo>
                    <a:pt x="2419431" y="2470551"/>
                    <a:pt x="2378483" y="2454296"/>
                    <a:pt x="2376002" y="2473052"/>
                  </a:cubicBezTo>
                  <a:cubicBezTo>
                    <a:pt x="2374761" y="2488057"/>
                    <a:pt x="2369798" y="2504312"/>
                    <a:pt x="2347463" y="2513065"/>
                  </a:cubicBezTo>
                  <a:cubicBezTo>
                    <a:pt x="2377243" y="2526819"/>
                    <a:pt x="2399577" y="2521818"/>
                    <a:pt x="2421912" y="2523068"/>
                  </a:cubicBezTo>
                  <a:cubicBezTo>
                    <a:pt x="2384688" y="2554328"/>
                    <a:pt x="2436802" y="2541824"/>
                    <a:pt x="2438043" y="2554328"/>
                  </a:cubicBezTo>
                  <a:cubicBezTo>
                    <a:pt x="2446729" y="2565582"/>
                    <a:pt x="2446729" y="2576835"/>
                    <a:pt x="2438043" y="2586838"/>
                  </a:cubicBezTo>
                  <a:lnTo>
                    <a:pt x="2438043" y="2603094"/>
                  </a:lnTo>
                  <a:lnTo>
                    <a:pt x="2438011" y="2603149"/>
                  </a:lnTo>
                  <a:lnTo>
                    <a:pt x="2441767" y="2614245"/>
                  </a:lnTo>
                  <a:cubicBezTo>
                    <a:pt x="2441826" y="2630746"/>
                    <a:pt x="2429448" y="2648115"/>
                    <a:pt x="2438789" y="2664790"/>
                  </a:cubicBezTo>
                  <a:cubicBezTo>
                    <a:pt x="2445017" y="2675907"/>
                    <a:pt x="2451245" y="2689494"/>
                    <a:pt x="2466192" y="2677142"/>
                  </a:cubicBezTo>
                  <a:cubicBezTo>
                    <a:pt x="2476156" y="2669731"/>
                    <a:pt x="2484875" y="2662320"/>
                    <a:pt x="2494839" y="2669731"/>
                  </a:cubicBezTo>
                  <a:cubicBezTo>
                    <a:pt x="2513523" y="2683318"/>
                    <a:pt x="2532206" y="2690729"/>
                    <a:pt x="2558363" y="2688258"/>
                  </a:cubicBezTo>
                  <a:cubicBezTo>
                    <a:pt x="2575800" y="2687023"/>
                    <a:pt x="2591992" y="2711727"/>
                    <a:pt x="2614412" y="2711727"/>
                  </a:cubicBezTo>
                  <a:cubicBezTo>
                    <a:pt x="2611921" y="2720373"/>
                    <a:pt x="2609430" y="2729019"/>
                    <a:pt x="2606939" y="2737665"/>
                  </a:cubicBezTo>
                  <a:cubicBezTo>
                    <a:pt x="2603202" y="2743841"/>
                    <a:pt x="2599466" y="2750017"/>
                    <a:pt x="2595729" y="2756193"/>
                  </a:cubicBezTo>
                  <a:cubicBezTo>
                    <a:pt x="2589501" y="2762369"/>
                    <a:pt x="2584519" y="2767309"/>
                    <a:pt x="2579537" y="2772250"/>
                  </a:cubicBezTo>
                  <a:cubicBezTo>
                    <a:pt x="2567081" y="2777191"/>
                    <a:pt x="2554626" y="2782131"/>
                    <a:pt x="2542170" y="2785837"/>
                  </a:cubicBezTo>
                  <a:cubicBezTo>
                    <a:pt x="2529715" y="2789542"/>
                    <a:pt x="2520996" y="2795718"/>
                    <a:pt x="2517259" y="2811775"/>
                  </a:cubicBezTo>
                  <a:cubicBezTo>
                    <a:pt x="2513523" y="2829068"/>
                    <a:pt x="2503558" y="2845125"/>
                    <a:pt x="2496085" y="2861182"/>
                  </a:cubicBezTo>
                  <a:cubicBezTo>
                    <a:pt x="2494839" y="2863652"/>
                    <a:pt x="2486120" y="2866123"/>
                    <a:pt x="2482384" y="2863652"/>
                  </a:cubicBezTo>
                  <a:cubicBezTo>
                    <a:pt x="2478647" y="2862417"/>
                    <a:pt x="2472419" y="2857477"/>
                    <a:pt x="2472419" y="2853771"/>
                  </a:cubicBezTo>
                  <a:cubicBezTo>
                    <a:pt x="2472419" y="2838949"/>
                    <a:pt x="2476156" y="2824127"/>
                    <a:pt x="2478647" y="2804364"/>
                  </a:cubicBezTo>
                  <a:cubicBezTo>
                    <a:pt x="2428825" y="2804364"/>
                    <a:pt x="2381494" y="2804364"/>
                    <a:pt x="2335408" y="2804364"/>
                  </a:cubicBezTo>
                  <a:cubicBezTo>
                    <a:pt x="2319216" y="2804364"/>
                    <a:pt x="2303024" y="2804673"/>
                    <a:pt x="2287299" y="2802975"/>
                  </a:cubicBezTo>
                  <a:lnTo>
                    <a:pt x="2275664" y="2799525"/>
                  </a:lnTo>
                  <a:lnTo>
                    <a:pt x="2244475" y="2796906"/>
                  </a:lnTo>
                  <a:cubicBezTo>
                    <a:pt x="2222140" y="2796906"/>
                    <a:pt x="2199805" y="2800657"/>
                    <a:pt x="2182434" y="2781901"/>
                  </a:cubicBezTo>
                  <a:cubicBezTo>
                    <a:pt x="2166303" y="2759394"/>
                    <a:pt x="2166303" y="2738137"/>
                    <a:pt x="2189878" y="2720631"/>
                  </a:cubicBezTo>
                  <a:lnTo>
                    <a:pt x="2206082" y="2713585"/>
                  </a:lnTo>
                  <a:lnTo>
                    <a:pt x="2204719" y="2713040"/>
                  </a:lnTo>
                  <a:lnTo>
                    <a:pt x="2192360" y="2718130"/>
                  </a:lnTo>
                  <a:cubicBezTo>
                    <a:pt x="2162580" y="2715630"/>
                    <a:pt x="2155135" y="2694373"/>
                    <a:pt x="2152654" y="2669365"/>
                  </a:cubicBezTo>
                  <a:cubicBezTo>
                    <a:pt x="2151413" y="2646858"/>
                    <a:pt x="2139005" y="2635604"/>
                    <a:pt x="2120392" y="2629352"/>
                  </a:cubicBezTo>
                  <a:cubicBezTo>
                    <a:pt x="2107984" y="2621850"/>
                    <a:pt x="2098058" y="2610596"/>
                    <a:pt x="2093094" y="2595591"/>
                  </a:cubicBezTo>
                  <a:cubicBezTo>
                    <a:pt x="2088131" y="2576835"/>
                    <a:pt x="2093094" y="2559330"/>
                    <a:pt x="2101780" y="2543074"/>
                  </a:cubicBezTo>
                  <a:cubicBezTo>
                    <a:pt x="2104262" y="2536822"/>
                    <a:pt x="2107984" y="2529320"/>
                    <a:pt x="2110466" y="2524318"/>
                  </a:cubicBezTo>
                  <a:cubicBezTo>
                    <a:pt x="2119772" y="2502749"/>
                    <a:pt x="2113025" y="2481180"/>
                    <a:pt x="2112734" y="2460138"/>
                  </a:cubicBezTo>
                  <a:lnTo>
                    <a:pt x="2114189" y="2448881"/>
                  </a:lnTo>
                  <a:lnTo>
                    <a:pt x="2087089" y="2472167"/>
                  </a:lnTo>
                  <a:cubicBezTo>
                    <a:pt x="2080685" y="2484143"/>
                    <a:pt x="2080061" y="2498762"/>
                    <a:pt x="2087558" y="2517425"/>
                  </a:cubicBezTo>
                  <a:cubicBezTo>
                    <a:pt x="2100054" y="2547286"/>
                    <a:pt x="2080061" y="2559728"/>
                    <a:pt x="2057569" y="2569681"/>
                  </a:cubicBezTo>
                  <a:cubicBezTo>
                    <a:pt x="2051321" y="2575902"/>
                    <a:pt x="2046322" y="2580879"/>
                    <a:pt x="2042574" y="2585856"/>
                  </a:cubicBezTo>
                  <a:cubicBezTo>
                    <a:pt x="2042574" y="2590832"/>
                    <a:pt x="2042574" y="2597053"/>
                    <a:pt x="2042574" y="2602030"/>
                  </a:cubicBezTo>
                  <a:cubicBezTo>
                    <a:pt x="2046322" y="2608251"/>
                    <a:pt x="2052570" y="2613228"/>
                    <a:pt x="2057569" y="2618205"/>
                  </a:cubicBezTo>
                  <a:cubicBezTo>
                    <a:pt x="2067565" y="2616960"/>
                    <a:pt x="2078811" y="2600786"/>
                    <a:pt x="2090057" y="2618205"/>
                  </a:cubicBezTo>
                  <a:cubicBezTo>
                    <a:pt x="2093806" y="2621937"/>
                    <a:pt x="2095056" y="2624426"/>
                    <a:pt x="2093806" y="2629402"/>
                  </a:cubicBezTo>
                  <a:cubicBezTo>
                    <a:pt x="2092557" y="2631891"/>
                    <a:pt x="2091307" y="2634379"/>
                    <a:pt x="2090057" y="2634379"/>
                  </a:cubicBezTo>
                  <a:cubicBezTo>
                    <a:pt x="2073813" y="2651798"/>
                    <a:pt x="2055069" y="2631891"/>
                    <a:pt x="2037575" y="2638112"/>
                  </a:cubicBezTo>
                  <a:cubicBezTo>
                    <a:pt x="2030078" y="2641844"/>
                    <a:pt x="2027579" y="2630647"/>
                    <a:pt x="2023830" y="2623181"/>
                  </a:cubicBezTo>
                  <a:cubicBezTo>
                    <a:pt x="2020081" y="2610739"/>
                    <a:pt x="2013834" y="2598298"/>
                    <a:pt x="2008835" y="2585856"/>
                  </a:cubicBezTo>
                  <a:cubicBezTo>
                    <a:pt x="2008835" y="2583367"/>
                    <a:pt x="2008835" y="2579635"/>
                    <a:pt x="2008835" y="2575902"/>
                  </a:cubicBezTo>
                  <a:cubicBezTo>
                    <a:pt x="1967599" y="2531111"/>
                    <a:pt x="1965100" y="2486320"/>
                    <a:pt x="2021331" y="2425355"/>
                  </a:cubicBezTo>
                  <a:cubicBezTo>
                    <a:pt x="1995090" y="2444018"/>
                    <a:pt x="1992591" y="2453971"/>
                    <a:pt x="1988842" y="2462680"/>
                  </a:cubicBezTo>
                  <a:cubicBezTo>
                    <a:pt x="1983844" y="2471390"/>
                    <a:pt x="1985093" y="2483832"/>
                    <a:pt x="1976346" y="2491297"/>
                  </a:cubicBezTo>
                  <a:cubicBezTo>
                    <a:pt x="1965100" y="2500006"/>
                    <a:pt x="1952604" y="2501250"/>
                    <a:pt x="1940109" y="2504983"/>
                  </a:cubicBezTo>
                  <a:cubicBezTo>
                    <a:pt x="1936360" y="2504983"/>
                    <a:pt x="1932611" y="2506227"/>
                    <a:pt x="1930112" y="2506227"/>
                  </a:cubicBezTo>
                  <a:cubicBezTo>
                    <a:pt x="1916367" y="2518669"/>
                    <a:pt x="1902622" y="2531111"/>
                    <a:pt x="1888876" y="2542309"/>
                  </a:cubicBezTo>
                  <a:cubicBezTo>
                    <a:pt x="1876380" y="2552262"/>
                    <a:pt x="1871382" y="2560972"/>
                    <a:pt x="1876380" y="2575902"/>
                  </a:cubicBezTo>
                  <a:cubicBezTo>
                    <a:pt x="1878879" y="2583367"/>
                    <a:pt x="1873881" y="2594565"/>
                    <a:pt x="1865134" y="2590832"/>
                  </a:cubicBezTo>
                  <a:cubicBezTo>
                    <a:pt x="1836394" y="2582123"/>
                    <a:pt x="1823898" y="2609495"/>
                    <a:pt x="1802656" y="2616960"/>
                  </a:cubicBezTo>
                  <a:cubicBezTo>
                    <a:pt x="1795158" y="2619449"/>
                    <a:pt x="1783912" y="2624426"/>
                    <a:pt x="1781413" y="2620693"/>
                  </a:cubicBezTo>
                  <a:cubicBezTo>
                    <a:pt x="1770167" y="2609495"/>
                    <a:pt x="1783912" y="2603274"/>
                    <a:pt x="1791409" y="2599542"/>
                  </a:cubicBezTo>
                  <a:cubicBezTo>
                    <a:pt x="1815151" y="2590832"/>
                    <a:pt x="1803905" y="2553507"/>
                    <a:pt x="1833895" y="2548530"/>
                  </a:cubicBezTo>
                  <a:cubicBezTo>
                    <a:pt x="1841392" y="2547286"/>
                    <a:pt x="1838893" y="2537332"/>
                    <a:pt x="1837644" y="2528623"/>
                  </a:cubicBezTo>
                  <a:cubicBezTo>
                    <a:pt x="1835144" y="2512448"/>
                    <a:pt x="1833895" y="2497518"/>
                    <a:pt x="1833895" y="2481343"/>
                  </a:cubicBezTo>
                  <a:cubicBezTo>
                    <a:pt x="1833895" y="2457704"/>
                    <a:pt x="1833895" y="2457704"/>
                    <a:pt x="1871382" y="2450238"/>
                  </a:cubicBezTo>
                  <a:cubicBezTo>
                    <a:pt x="1880129" y="2447750"/>
                    <a:pt x="1888876" y="2442773"/>
                    <a:pt x="1885128" y="2435308"/>
                  </a:cubicBezTo>
                  <a:cubicBezTo>
                    <a:pt x="1882628" y="2430331"/>
                    <a:pt x="1872632" y="2429087"/>
                    <a:pt x="1865134" y="2426599"/>
                  </a:cubicBezTo>
                  <a:cubicBezTo>
                    <a:pt x="1860136" y="2425355"/>
                    <a:pt x="1855138" y="2426599"/>
                    <a:pt x="1848890" y="2426599"/>
                  </a:cubicBezTo>
                  <a:lnTo>
                    <a:pt x="1847932" y="2422172"/>
                  </a:lnTo>
                  <a:lnTo>
                    <a:pt x="1847141" y="2425957"/>
                  </a:lnTo>
                  <a:cubicBezTo>
                    <a:pt x="1843402" y="2424702"/>
                    <a:pt x="1838417" y="2422192"/>
                    <a:pt x="1833432" y="2420937"/>
                  </a:cubicBezTo>
                  <a:cubicBezTo>
                    <a:pt x="1808509" y="2413407"/>
                    <a:pt x="1789816" y="2444781"/>
                    <a:pt x="1761153" y="2428467"/>
                  </a:cubicBezTo>
                  <a:cubicBezTo>
                    <a:pt x="1739968" y="2415917"/>
                    <a:pt x="1712552" y="2415917"/>
                    <a:pt x="1687628" y="2409642"/>
                  </a:cubicBezTo>
                  <a:cubicBezTo>
                    <a:pt x="1696352" y="2438506"/>
                    <a:pt x="1729999" y="2439761"/>
                    <a:pt x="1747445" y="2468625"/>
                  </a:cubicBezTo>
                  <a:cubicBezTo>
                    <a:pt x="1685136" y="2486195"/>
                    <a:pt x="1630303" y="2508784"/>
                    <a:pt x="1572979" y="2536393"/>
                  </a:cubicBezTo>
                  <a:cubicBezTo>
                    <a:pt x="1567994" y="2507529"/>
                    <a:pt x="1584194" y="2483685"/>
                    <a:pt x="1569240" y="2456076"/>
                  </a:cubicBezTo>
                  <a:cubicBezTo>
                    <a:pt x="1553040" y="2447291"/>
                    <a:pt x="1538085" y="2472390"/>
                    <a:pt x="1516900" y="2466115"/>
                  </a:cubicBezTo>
                  <a:cubicBezTo>
                    <a:pt x="1500700" y="2462350"/>
                    <a:pt x="1482007" y="2468625"/>
                    <a:pt x="1468299" y="2486195"/>
                  </a:cubicBezTo>
                  <a:cubicBezTo>
                    <a:pt x="1462068" y="2491215"/>
                    <a:pt x="1444621" y="2497489"/>
                    <a:pt x="1440883" y="2493724"/>
                  </a:cubicBezTo>
                  <a:cubicBezTo>
                    <a:pt x="1410974" y="2466115"/>
                    <a:pt x="1362373" y="2471135"/>
                    <a:pt x="1339941" y="2433486"/>
                  </a:cubicBezTo>
                  <a:cubicBezTo>
                    <a:pt x="1338695" y="2430977"/>
                    <a:pt x="1337449" y="2428467"/>
                    <a:pt x="1337449" y="2425957"/>
                  </a:cubicBezTo>
                  <a:cubicBezTo>
                    <a:pt x="1351157" y="2402112"/>
                    <a:pt x="1332464" y="2382033"/>
                    <a:pt x="1331218" y="2359444"/>
                  </a:cubicBezTo>
                  <a:cubicBezTo>
                    <a:pt x="1329972" y="2351914"/>
                    <a:pt x="1320002" y="2350659"/>
                    <a:pt x="1311279" y="2351914"/>
                  </a:cubicBezTo>
                  <a:cubicBezTo>
                    <a:pt x="1292586" y="2353169"/>
                    <a:pt x="1291340" y="2343129"/>
                    <a:pt x="1297571" y="2328070"/>
                  </a:cubicBezTo>
                  <a:cubicBezTo>
                    <a:pt x="1300063" y="2318030"/>
                    <a:pt x="1302555" y="2307991"/>
                    <a:pt x="1303802" y="2297951"/>
                  </a:cubicBezTo>
                  <a:cubicBezTo>
                    <a:pt x="1329972" y="2300461"/>
                    <a:pt x="1352403" y="2307991"/>
                    <a:pt x="1368604" y="2329325"/>
                  </a:cubicBezTo>
                  <a:cubicBezTo>
                    <a:pt x="1366111" y="2331835"/>
                    <a:pt x="1364865" y="2334345"/>
                    <a:pt x="1363619" y="2338110"/>
                  </a:cubicBezTo>
                  <a:lnTo>
                    <a:pt x="1367357" y="2334345"/>
                  </a:lnTo>
                  <a:lnTo>
                    <a:pt x="1368604" y="2329325"/>
                  </a:lnTo>
                  <a:cubicBezTo>
                    <a:pt x="1373588" y="2329325"/>
                    <a:pt x="1378573" y="2329325"/>
                    <a:pt x="1383558" y="2329325"/>
                  </a:cubicBezTo>
                  <a:cubicBezTo>
                    <a:pt x="1415959" y="2326815"/>
                    <a:pt x="1401004" y="2286656"/>
                    <a:pt x="1422190" y="2279127"/>
                  </a:cubicBezTo>
                  <a:cubicBezTo>
                    <a:pt x="1449606" y="2269087"/>
                    <a:pt x="1478268" y="2230183"/>
                    <a:pt x="1504438" y="2280382"/>
                  </a:cubicBezTo>
                  <a:cubicBezTo>
                    <a:pt x="1505684" y="2286656"/>
                    <a:pt x="1500700" y="2287911"/>
                    <a:pt x="1496961" y="2292931"/>
                  </a:cubicBezTo>
                  <a:cubicBezTo>
                    <a:pt x="1501946" y="2294186"/>
                    <a:pt x="1505684" y="2291676"/>
                    <a:pt x="1505684" y="2285401"/>
                  </a:cubicBezTo>
                  <a:cubicBezTo>
                    <a:pt x="1510669" y="2266577"/>
                    <a:pt x="1504438" y="2237713"/>
                    <a:pt x="1530608" y="2233948"/>
                  </a:cubicBezTo>
                  <a:cubicBezTo>
                    <a:pt x="1559271" y="2228928"/>
                    <a:pt x="1546809" y="2264067"/>
                    <a:pt x="1560517" y="2274107"/>
                  </a:cubicBezTo>
                  <a:cubicBezTo>
                    <a:pt x="1533101" y="2207594"/>
                    <a:pt x="1574225" y="2187515"/>
                    <a:pt x="1627811" y="2174965"/>
                  </a:cubicBezTo>
                  <a:cubicBezTo>
                    <a:pt x="1665197" y="2177475"/>
                    <a:pt x="1665197" y="2198809"/>
                    <a:pt x="1650243" y="2223908"/>
                  </a:cubicBezTo>
                  <a:cubicBezTo>
                    <a:pt x="1637781" y="2245243"/>
                    <a:pt x="1624073" y="2264067"/>
                    <a:pt x="1637781" y="2295441"/>
                  </a:cubicBezTo>
                  <a:cubicBezTo>
                    <a:pt x="1671428" y="2238027"/>
                    <a:pt x="1702972" y="2261792"/>
                    <a:pt x="1735042" y="2282029"/>
                  </a:cubicBezTo>
                  <a:lnTo>
                    <a:pt x="1766672" y="2297600"/>
                  </a:lnTo>
                  <a:lnTo>
                    <a:pt x="1772041" y="2253500"/>
                  </a:lnTo>
                  <a:cubicBezTo>
                    <a:pt x="1777977" y="2240281"/>
                    <a:pt x="1788910" y="2230016"/>
                    <a:pt x="1807654" y="2225039"/>
                  </a:cubicBezTo>
                  <a:cubicBezTo>
                    <a:pt x="1848890" y="2216330"/>
                    <a:pt x="1858886" y="2183981"/>
                    <a:pt x="1870132" y="2151632"/>
                  </a:cubicBezTo>
                  <a:cubicBezTo>
                    <a:pt x="1878567" y="2138568"/>
                    <a:pt x="1889111" y="2130403"/>
                    <a:pt x="1901236" y="2132911"/>
                  </a:cubicBezTo>
                  <a:close/>
                  <a:moveTo>
                    <a:pt x="777619" y="1310663"/>
                  </a:moveTo>
                  <a:lnTo>
                    <a:pt x="778692" y="1310922"/>
                  </a:lnTo>
                  <a:lnTo>
                    <a:pt x="777486" y="1310922"/>
                  </a:lnTo>
                  <a:lnTo>
                    <a:pt x="777619" y="1310663"/>
                  </a:lnTo>
                  <a:close/>
                  <a:moveTo>
                    <a:pt x="774470" y="1270355"/>
                  </a:moveTo>
                  <a:cubicBezTo>
                    <a:pt x="779899" y="1270194"/>
                    <a:pt x="784723" y="1270840"/>
                    <a:pt x="787136" y="1273426"/>
                  </a:cubicBezTo>
                  <a:cubicBezTo>
                    <a:pt x="791358" y="1279891"/>
                    <a:pt x="789850" y="1286356"/>
                    <a:pt x="786834" y="1292659"/>
                  </a:cubicBezTo>
                  <a:lnTo>
                    <a:pt x="777619" y="1310663"/>
                  </a:lnTo>
                  <a:lnTo>
                    <a:pt x="759996" y="1306397"/>
                  </a:lnTo>
                  <a:cubicBezTo>
                    <a:pt x="754568" y="1303488"/>
                    <a:pt x="750346" y="1298639"/>
                    <a:pt x="748537" y="1290235"/>
                  </a:cubicBezTo>
                  <a:cubicBezTo>
                    <a:pt x="747331" y="1282477"/>
                    <a:pt x="748537" y="1272133"/>
                    <a:pt x="758187" y="1272133"/>
                  </a:cubicBezTo>
                  <a:cubicBezTo>
                    <a:pt x="763012" y="1271487"/>
                    <a:pt x="769042" y="1270517"/>
                    <a:pt x="774470" y="1270355"/>
                  </a:cubicBezTo>
                  <a:close/>
                  <a:moveTo>
                    <a:pt x="748398" y="1192370"/>
                  </a:moveTo>
                  <a:cubicBezTo>
                    <a:pt x="750993" y="1191922"/>
                    <a:pt x="753435" y="1191922"/>
                    <a:pt x="754046" y="1192519"/>
                  </a:cubicBezTo>
                  <a:cubicBezTo>
                    <a:pt x="758930" y="1194908"/>
                    <a:pt x="760151" y="1200881"/>
                    <a:pt x="760151" y="1205660"/>
                  </a:cubicBezTo>
                  <a:cubicBezTo>
                    <a:pt x="762594" y="1239109"/>
                    <a:pt x="738171" y="1245082"/>
                    <a:pt x="708864" y="1243887"/>
                  </a:cubicBezTo>
                  <a:cubicBezTo>
                    <a:pt x="719854" y="1227163"/>
                    <a:pt x="729623" y="1210438"/>
                    <a:pt x="741834" y="1194908"/>
                  </a:cubicBezTo>
                  <a:cubicBezTo>
                    <a:pt x="743056" y="1193714"/>
                    <a:pt x="745803" y="1192818"/>
                    <a:pt x="748398" y="1192370"/>
                  </a:cubicBezTo>
                  <a:close/>
                  <a:moveTo>
                    <a:pt x="806509" y="1114390"/>
                  </a:moveTo>
                  <a:cubicBezTo>
                    <a:pt x="795096" y="1133526"/>
                    <a:pt x="790024" y="1153937"/>
                    <a:pt x="788756" y="1176900"/>
                  </a:cubicBezTo>
                  <a:cubicBezTo>
                    <a:pt x="788756" y="1183279"/>
                    <a:pt x="782415" y="1184555"/>
                    <a:pt x="778611" y="1178176"/>
                  </a:cubicBezTo>
                  <a:cubicBezTo>
                    <a:pt x="776074" y="1175625"/>
                    <a:pt x="776074" y="1167970"/>
                    <a:pt x="774806" y="1164143"/>
                  </a:cubicBezTo>
                  <a:cubicBezTo>
                    <a:pt x="776074" y="1124596"/>
                    <a:pt x="776074" y="1124596"/>
                    <a:pt x="806509" y="1114390"/>
                  </a:cubicBezTo>
                  <a:close/>
                  <a:moveTo>
                    <a:pt x="1033074" y="1037458"/>
                  </a:moveTo>
                  <a:lnTo>
                    <a:pt x="1040499" y="1044930"/>
                  </a:lnTo>
                  <a:lnTo>
                    <a:pt x="1040685" y="1044834"/>
                  </a:lnTo>
                  <a:cubicBezTo>
                    <a:pt x="1043221" y="1044979"/>
                    <a:pt x="1045757" y="1046425"/>
                    <a:pt x="1048294" y="1048738"/>
                  </a:cubicBezTo>
                  <a:cubicBezTo>
                    <a:pt x="1054634" y="1053366"/>
                    <a:pt x="1059707" y="1057993"/>
                    <a:pt x="1064779" y="1063777"/>
                  </a:cubicBezTo>
                  <a:lnTo>
                    <a:pt x="1051651" y="1063777"/>
                  </a:lnTo>
                  <a:lnTo>
                    <a:pt x="1062991" y="1068922"/>
                  </a:lnTo>
                  <a:lnTo>
                    <a:pt x="1062991" y="1064935"/>
                  </a:lnTo>
                  <a:cubicBezTo>
                    <a:pt x="1083750" y="1064935"/>
                    <a:pt x="1104509" y="1066195"/>
                    <a:pt x="1124048" y="1067454"/>
                  </a:cubicBezTo>
                  <a:cubicBezTo>
                    <a:pt x="1128932" y="1068713"/>
                    <a:pt x="1132596" y="1073750"/>
                    <a:pt x="1133817" y="1078787"/>
                  </a:cubicBezTo>
                  <a:cubicBezTo>
                    <a:pt x="1136259" y="1082565"/>
                    <a:pt x="1132596" y="1087602"/>
                    <a:pt x="1126490" y="1087602"/>
                  </a:cubicBezTo>
                  <a:cubicBezTo>
                    <a:pt x="1111836" y="1088861"/>
                    <a:pt x="1113057" y="1100195"/>
                    <a:pt x="1109394" y="1110269"/>
                  </a:cubicBezTo>
                  <a:cubicBezTo>
                    <a:pt x="1103288" y="1124121"/>
                    <a:pt x="1098404" y="1114047"/>
                    <a:pt x="1092298" y="1109010"/>
                  </a:cubicBezTo>
                  <a:cubicBezTo>
                    <a:pt x="1086803" y="1104602"/>
                    <a:pt x="1081918" y="1104917"/>
                    <a:pt x="1077186" y="1106649"/>
                  </a:cubicBezTo>
                  <a:lnTo>
                    <a:pt x="1064770" y="1112018"/>
                  </a:lnTo>
                  <a:lnTo>
                    <a:pt x="1064770" y="1118602"/>
                  </a:lnTo>
                  <a:lnTo>
                    <a:pt x="994607" y="1118602"/>
                  </a:lnTo>
                  <a:cubicBezTo>
                    <a:pt x="1009915" y="1099310"/>
                    <a:pt x="1021396" y="1083877"/>
                    <a:pt x="1032878" y="1069729"/>
                  </a:cubicBezTo>
                  <a:lnTo>
                    <a:pt x="1045997" y="1063777"/>
                  </a:lnTo>
                  <a:lnTo>
                    <a:pt x="1033076" y="1063777"/>
                  </a:lnTo>
                  <a:lnTo>
                    <a:pt x="1033076" y="1052769"/>
                  </a:lnTo>
                  <a:lnTo>
                    <a:pt x="1033074" y="1052769"/>
                  </a:lnTo>
                  <a:lnTo>
                    <a:pt x="1033074" y="1037458"/>
                  </a:lnTo>
                  <a:close/>
                  <a:moveTo>
                    <a:pt x="1000103" y="1037456"/>
                  </a:moveTo>
                  <a:cubicBezTo>
                    <a:pt x="1004813" y="1037456"/>
                    <a:pt x="1009523" y="1037456"/>
                    <a:pt x="1015410" y="1037456"/>
                  </a:cubicBezTo>
                  <a:cubicBezTo>
                    <a:pt x="1014232" y="1045214"/>
                    <a:pt x="1015410" y="1058143"/>
                    <a:pt x="1007168" y="1058143"/>
                  </a:cubicBezTo>
                  <a:cubicBezTo>
                    <a:pt x="1000103" y="1058143"/>
                    <a:pt x="1001281" y="1045214"/>
                    <a:pt x="1000103" y="1037456"/>
                  </a:cubicBezTo>
                  <a:close/>
                  <a:moveTo>
                    <a:pt x="925390" y="1027798"/>
                  </a:moveTo>
                  <a:cubicBezTo>
                    <a:pt x="931414" y="1025524"/>
                    <a:pt x="940925" y="1028254"/>
                    <a:pt x="954875" y="1035533"/>
                  </a:cubicBezTo>
                  <a:cubicBezTo>
                    <a:pt x="952339" y="1052517"/>
                    <a:pt x="948534" y="1070715"/>
                    <a:pt x="947266" y="1087700"/>
                  </a:cubicBezTo>
                  <a:cubicBezTo>
                    <a:pt x="945998" y="1101045"/>
                    <a:pt x="945998" y="1113177"/>
                    <a:pt x="926976" y="1110751"/>
                  </a:cubicBezTo>
                  <a:cubicBezTo>
                    <a:pt x="910490" y="1108324"/>
                    <a:pt x="907953" y="1094979"/>
                    <a:pt x="906685" y="1081634"/>
                  </a:cubicBezTo>
                  <a:cubicBezTo>
                    <a:pt x="920635" y="1074355"/>
                    <a:pt x="918099" y="1062223"/>
                    <a:pt x="916830" y="1050091"/>
                  </a:cubicBezTo>
                  <a:cubicBezTo>
                    <a:pt x="916830" y="1037352"/>
                    <a:pt x="919367" y="1030073"/>
                    <a:pt x="925390" y="1027798"/>
                  </a:cubicBezTo>
                  <a:close/>
                  <a:moveTo>
                    <a:pt x="804480" y="1010590"/>
                  </a:moveTo>
                  <a:cubicBezTo>
                    <a:pt x="823025" y="1017917"/>
                    <a:pt x="842808" y="1025244"/>
                    <a:pt x="863826" y="1033792"/>
                  </a:cubicBezTo>
                  <a:cubicBezTo>
                    <a:pt x="872481" y="1049667"/>
                    <a:pt x="850226" y="1064321"/>
                    <a:pt x="853935" y="1081417"/>
                  </a:cubicBezTo>
                  <a:cubicBezTo>
                    <a:pt x="844044" y="1091186"/>
                    <a:pt x="832916" y="1091186"/>
                    <a:pt x="823025" y="1081417"/>
                  </a:cubicBezTo>
                  <a:lnTo>
                    <a:pt x="823025" y="1066763"/>
                  </a:lnTo>
                  <a:cubicBezTo>
                    <a:pt x="814371" y="1058215"/>
                    <a:pt x="798298" y="1061878"/>
                    <a:pt x="792116" y="1050888"/>
                  </a:cubicBezTo>
                  <a:cubicBezTo>
                    <a:pt x="785934" y="1050888"/>
                    <a:pt x="780988" y="1050888"/>
                    <a:pt x="776043" y="1050888"/>
                  </a:cubicBezTo>
                  <a:cubicBezTo>
                    <a:pt x="776043" y="1046003"/>
                    <a:pt x="774806" y="1039898"/>
                    <a:pt x="776043" y="1035013"/>
                  </a:cubicBezTo>
                  <a:cubicBezTo>
                    <a:pt x="780988" y="1010590"/>
                    <a:pt x="787170" y="1004484"/>
                    <a:pt x="804480" y="1010590"/>
                  </a:cubicBezTo>
                  <a:close/>
                  <a:moveTo>
                    <a:pt x="1016522" y="121"/>
                  </a:moveTo>
                  <a:cubicBezTo>
                    <a:pt x="1021496" y="-1131"/>
                    <a:pt x="1028957" y="7631"/>
                    <a:pt x="1035175" y="12638"/>
                  </a:cubicBezTo>
                  <a:cubicBezTo>
                    <a:pt x="1045123" y="8883"/>
                    <a:pt x="1055071" y="8883"/>
                    <a:pt x="1065019" y="5128"/>
                  </a:cubicBezTo>
                  <a:cubicBezTo>
                    <a:pt x="1077455" y="-1131"/>
                    <a:pt x="1089890" y="-1131"/>
                    <a:pt x="1098595" y="12638"/>
                  </a:cubicBezTo>
                  <a:cubicBezTo>
                    <a:pt x="1096108" y="15141"/>
                    <a:pt x="1094864" y="16393"/>
                    <a:pt x="1091134" y="18896"/>
                  </a:cubicBezTo>
                  <a:cubicBezTo>
                    <a:pt x="1091134" y="17644"/>
                    <a:pt x="1096108" y="20148"/>
                    <a:pt x="1096108" y="18896"/>
                  </a:cubicBezTo>
                  <a:cubicBezTo>
                    <a:pt x="1093621" y="16393"/>
                    <a:pt x="1094864" y="13889"/>
                    <a:pt x="1098595" y="12638"/>
                  </a:cubicBezTo>
                  <a:cubicBezTo>
                    <a:pt x="1127196" y="25154"/>
                    <a:pt x="1152067" y="42678"/>
                    <a:pt x="1183155" y="46433"/>
                  </a:cubicBezTo>
                  <a:cubicBezTo>
                    <a:pt x="1193103" y="46433"/>
                    <a:pt x="1204295" y="53943"/>
                    <a:pt x="1208026" y="61453"/>
                  </a:cubicBezTo>
                  <a:cubicBezTo>
                    <a:pt x="1227922" y="95248"/>
                    <a:pt x="1259010" y="92744"/>
                    <a:pt x="1290099" y="92744"/>
                  </a:cubicBezTo>
                  <a:cubicBezTo>
                    <a:pt x="1268959" y="135301"/>
                    <a:pt x="1230409" y="127791"/>
                    <a:pt x="1195590" y="124036"/>
                  </a:cubicBezTo>
                  <a:cubicBezTo>
                    <a:pt x="1159528" y="119029"/>
                    <a:pt x="1144605" y="131546"/>
                    <a:pt x="1150823" y="170348"/>
                  </a:cubicBezTo>
                  <a:cubicBezTo>
                    <a:pt x="1152067" y="184116"/>
                    <a:pt x="1135901" y="201639"/>
                    <a:pt x="1120978" y="195381"/>
                  </a:cubicBezTo>
                  <a:cubicBezTo>
                    <a:pt x="1099838" y="186619"/>
                    <a:pt x="1084916" y="175354"/>
                    <a:pt x="1076211" y="209149"/>
                  </a:cubicBezTo>
                  <a:cubicBezTo>
                    <a:pt x="1072481" y="222918"/>
                    <a:pt x="1053828" y="222918"/>
                    <a:pt x="1041392" y="214156"/>
                  </a:cubicBezTo>
                  <a:cubicBezTo>
                    <a:pt x="1025226" y="204143"/>
                    <a:pt x="1001599" y="194129"/>
                    <a:pt x="1020252" y="166593"/>
                  </a:cubicBezTo>
                  <a:cubicBezTo>
                    <a:pt x="1021496" y="165341"/>
                    <a:pt x="1015278" y="159083"/>
                    <a:pt x="1011548" y="157831"/>
                  </a:cubicBezTo>
                  <a:cubicBezTo>
                    <a:pt x="1002843" y="152824"/>
                    <a:pt x="990407" y="149069"/>
                    <a:pt x="995382" y="136553"/>
                  </a:cubicBezTo>
                  <a:cubicBezTo>
                    <a:pt x="999112" y="124036"/>
                    <a:pt x="1012791" y="131546"/>
                    <a:pt x="1022739" y="131546"/>
                  </a:cubicBezTo>
                  <a:cubicBezTo>
                    <a:pt x="1037662" y="131546"/>
                    <a:pt x="1045123" y="121533"/>
                    <a:pt x="1050097" y="107764"/>
                  </a:cubicBezTo>
                  <a:cubicBezTo>
                    <a:pt x="1019009" y="90241"/>
                    <a:pt x="987920" y="75221"/>
                    <a:pt x="951858" y="99003"/>
                  </a:cubicBezTo>
                  <a:cubicBezTo>
                    <a:pt x="945640" y="102758"/>
                    <a:pt x="933205" y="95248"/>
                    <a:pt x="923257" y="92744"/>
                  </a:cubicBezTo>
                  <a:cubicBezTo>
                    <a:pt x="920770" y="97751"/>
                    <a:pt x="920770" y="102758"/>
                    <a:pt x="919526" y="107764"/>
                  </a:cubicBezTo>
                  <a:cubicBezTo>
                    <a:pt x="917039" y="111519"/>
                    <a:pt x="912065" y="116526"/>
                    <a:pt x="908334" y="116526"/>
                  </a:cubicBezTo>
                  <a:cubicBezTo>
                    <a:pt x="903360" y="116526"/>
                    <a:pt x="897143" y="111519"/>
                    <a:pt x="895899" y="107764"/>
                  </a:cubicBezTo>
                  <a:cubicBezTo>
                    <a:pt x="884707" y="73969"/>
                    <a:pt x="903360" y="47684"/>
                    <a:pt x="918283" y="20148"/>
                  </a:cubicBezTo>
                  <a:cubicBezTo>
                    <a:pt x="919526" y="18896"/>
                    <a:pt x="922013" y="16393"/>
                    <a:pt x="924500" y="16393"/>
                  </a:cubicBezTo>
                  <a:cubicBezTo>
                    <a:pt x="954345" y="10134"/>
                    <a:pt x="985433" y="2624"/>
                    <a:pt x="1016522" y="121"/>
                  </a:cubicBezTo>
                  <a:close/>
                </a:path>
              </a:pathLst>
            </a:custGeom>
            <a:solidFill>
              <a:srgbClr val="28A2DC">
                <a:alpha val="49800"/>
              </a:srgbClr>
            </a:solidFill>
            <a:ln>
              <a:noFill/>
            </a:ln>
          </p:spPr>
          <p:txBody>
            <a:bodyPr anchorCtr="0" anchor="ctr" bIns="22850" lIns="45725" spcFirstLastPara="1" rIns="45725" wrap="square" tIns="2285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747993"/>
                </a:solidFill>
                <a:latin typeface="Jost Light"/>
                <a:ea typeface="Jost Light"/>
                <a:cs typeface="Jost Light"/>
                <a:sym typeface="Jost Light"/>
              </a:endParaRPr>
            </a:p>
          </p:txBody>
        </p:sp>
        <p:sp>
          <p:nvSpPr>
            <p:cNvPr id="1034" name="Google Shape;1034;g311d5cb9a0a_0_734"/>
            <p:cNvSpPr/>
            <p:nvPr/>
          </p:nvSpPr>
          <p:spPr>
            <a:xfrm>
              <a:off x="13137765" y="10618272"/>
              <a:ext cx="357920" cy="901644"/>
            </a:xfrm>
            <a:custGeom>
              <a:rect b="b" l="l" r="r" t="t"/>
              <a:pathLst>
                <a:path extrusionOk="0" h="1939020" w="773881">
                  <a:moveTo>
                    <a:pt x="210744" y="1933145"/>
                  </a:moveTo>
                  <a:lnTo>
                    <a:pt x="211914" y="1934296"/>
                  </a:lnTo>
                  <a:lnTo>
                    <a:pt x="211999" y="1934413"/>
                  </a:lnTo>
                  <a:lnTo>
                    <a:pt x="210744" y="1933145"/>
                  </a:lnTo>
                  <a:close/>
                  <a:moveTo>
                    <a:pt x="383939" y="1807603"/>
                  </a:moveTo>
                  <a:lnTo>
                    <a:pt x="385195" y="1808871"/>
                  </a:lnTo>
                  <a:lnTo>
                    <a:pt x="384138" y="1808656"/>
                  </a:lnTo>
                  <a:lnTo>
                    <a:pt x="383939" y="1807603"/>
                  </a:lnTo>
                  <a:close/>
                  <a:moveTo>
                    <a:pt x="367134" y="1805206"/>
                  </a:moveTo>
                  <a:lnTo>
                    <a:pt x="384138" y="1808656"/>
                  </a:lnTo>
                  <a:lnTo>
                    <a:pt x="388704" y="1832866"/>
                  </a:lnTo>
                  <a:cubicBezTo>
                    <a:pt x="386763" y="1855157"/>
                    <a:pt x="366996" y="1869423"/>
                    <a:pt x="350053" y="1883689"/>
                  </a:cubicBezTo>
                  <a:cubicBezTo>
                    <a:pt x="334993" y="1887494"/>
                    <a:pt x="316167" y="1887494"/>
                    <a:pt x="306127" y="1903979"/>
                  </a:cubicBezTo>
                  <a:lnTo>
                    <a:pt x="304872" y="1903979"/>
                  </a:lnTo>
                  <a:cubicBezTo>
                    <a:pt x="296087" y="1912856"/>
                    <a:pt x="281026" y="1910319"/>
                    <a:pt x="272241" y="1919196"/>
                  </a:cubicBezTo>
                  <a:lnTo>
                    <a:pt x="273496" y="1919196"/>
                  </a:lnTo>
                  <a:cubicBezTo>
                    <a:pt x="262201" y="1929341"/>
                    <a:pt x="248395" y="1928073"/>
                    <a:pt x="235845" y="1933145"/>
                  </a:cubicBezTo>
                  <a:lnTo>
                    <a:pt x="229570" y="1933145"/>
                  </a:lnTo>
                  <a:lnTo>
                    <a:pt x="224550" y="1934413"/>
                  </a:lnTo>
                  <a:cubicBezTo>
                    <a:pt x="222040" y="1937584"/>
                    <a:pt x="219216" y="1939169"/>
                    <a:pt x="216706" y="1939010"/>
                  </a:cubicBezTo>
                  <a:lnTo>
                    <a:pt x="211914" y="1934296"/>
                  </a:lnTo>
                  <a:lnTo>
                    <a:pt x="201645" y="1920147"/>
                  </a:lnTo>
                  <a:cubicBezTo>
                    <a:pt x="201332" y="1915075"/>
                    <a:pt x="203842" y="1909686"/>
                    <a:pt x="208234" y="1903979"/>
                  </a:cubicBezTo>
                  <a:lnTo>
                    <a:pt x="208234" y="1902711"/>
                  </a:lnTo>
                  <a:cubicBezTo>
                    <a:pt x="219530" y="1895102"/>
                    <a:pt x="215765" y="1879885"/>
                    <a:pt x="224550" y="1871008"/>
                  </a:cubicBezTo>
                  <a:cubicBezTo>
                    <a:pt x="242120" y="1850719"/>
                    <a:pt x="250906" y="1815212"/>
                    <a:pt x="288557" y="1840574"/>
                  </a:cubicBezTo>
                  <a:lnTo>
                    <a:pt x="287302" y="1839306"/>
                  </a:lnTo>
                  <a:cubicBezTo>
                    <a:pt x="294832" y="1843110"/>
                    <a:pt x="298597" y="1848182"/>
                    <a:pt x="304872" y="1853255"/>
                  </a:cubicBezTo>
                  <a:cubicBezTo>
                    <a:pt x="311147" y="1853255"/>
                    <a:pt x="316167" y="1851987"/>
                    <a:pt x="322443" y="1850719"/>
                  </a:cubicBezTo>
                  <a:cubicBezTo>
                    <a:pt x="327463" y="1848182"/>
                    <a:pt x="332483" y="1844378"/>
                    <a:pt x="336248" y="1838038"/>
                  </a:cubicBezTo>
                  <a:lnTo>
                    <a:pt x="336248" y="1836769"/>
                  </a:lnTo>
                  <a:cubicBezTo>
                    <a:pt x="348485" y="1828210"/>
                    <a:pt x="352956" y="1808237"/>
                    <a:pt x="367134" y="1805206"/>
                  </a:cubicBezTo>
                  <a:close/>
                  <a:moveTo>
                    <a:pt x="466389" y="1738704"/>
                  </a:moveTo>
                  <a:cubicBezTo>
                    <a:pt x="471352" y="1741126"/>
                    <a:pt x="476316" y="1742336"/>
                    <a:pt x="481279" y="1742336"/>
                  </a:cubicBezTo>
                  <a:cubicBezTo>
                    <a:pt x="493687" y="1758076"/>
                    <a:pt x="475075" y="1764130"/>
                    <a:pt x="468871" y="1772606"/>
                  </a:cubicBezTo>
                  <a:lnTo>
                    <a:pt x="467630" y="1775027"/>
                  </a:lnTo>
                  <a:cubicBezTo>
                    <a:pt x="461426" y="1777449"/>
                    <a:pt x="456462" y="1783503"/>
                    <a:pt x="453981" y="1788346"/>
                  </a:cubicBezTo>
                  <a:lnTo>
                    <a:pt x="451499" y="1791978"/>
                  </a:lnTo>
                  <a:cubicBezTo>
                    <a:pt x="440332" y="1791978"/>
                    <a:pt x="426683" y="1808929"/>
                    <a:pt x="417997" y="1788346"/>
                  </a:cubicBezTo>
                  <a:cubicBezTo>
                    <a:pt x="420479" y="1784714"/>
                    <a:pt x="421719" y="1779871"/>
                    <a:pt x="420479" y="1777449"/>
                  </a:cubicBezTo>
                  <a:cubicBezTo>
                    <a:pt x="422960" y="1770184"/>
                    <a:pt x="429164" y="1764130"/>
                    <a:pt x="431646" y="1758076"/>
                  </a:cubicBezTo>
                  <a:cubicBezTo>
                    <a:pt x="441573" y="1745969"/>
                    <a:pt x="452740" y="1741126"/>
                    <a:pt x="466389" y="1738704"/>
                  </a:cubicBezTo>
                  <a:close/>
                  <a:moveTo>
                    <a:pt x="385024" y="1595829"/>
                  </a:moveTo>
                  <a:cubicBezTo>
                    <a:pt x="390096" y="1595829"/>
                    <a:pt x="395168" y="1595829"/>
                    <a:pt x="400240" y="1595829"/>
                  </a:cubicBezTo>
                  <a:cubicBezTo>
                    <a:pt x="400240" y="1606820"/>
                    <a:pt x="400240" y="1616589"/>
                    <a:pt x="400240" y="1626359"/>
                  </a:cubicBezTo>
                  <a:lnTo>
                    <a:pt x="392632" y="1627580"/>
                  </a:lnTo>
                  <a:lnTo>
                    <a:pt x="385024" y="1626359"/>
                  </a:lnTo>
                  <a:cubicBezTo>
                    <a:pt x="385024" y="1616589"/>
                    <a:pt x="385024" y="1606820"/>
                    <a:pt x="385024" y="1595829"/>
                  </a:cubicBezTo>
                  <a:close/>
                  <a:moveTo>
                    <a:pt x="625161" y="1578732"/>
                  </a:moveTo>
                  <a:lnTo>
                    <a:pt x="623897" y="1579954"/>
                  </a:lnTo>
                  <a:lnTo>
                    <a:pt x="624123" y="1579407"/>
                  </a:lnTo>
                  <a:lnTo>
                    <a:pt x="625161" y="1578732"/>
                  </a:lnTo>
                  <a:close/>
                  <a:moveTo>
                    <a:pt x="530369" y="1565300"/>
                  </a:moveTo>
                  <a:lnTo>
                    <a:pt x="530184" y="1565674"/>
                  </a:lnTo>
                  <a:lnTo>
                    <a:pt x="529105" y="1566521"/>
                  </a:lnTo>
                  <a:lnTo>
                    <a:pt x="530369" y="1565300"/>
                  </a:lnTo>
                  <a:close/>
                  <a:moveTo>
                    <a:pt x="670882" y="1547564"/>
                  </a:moveTo>
                  <a:lnTo>
                    <a:pt x="669623" y="1548838"/>
                  </a:lnTo>
                  <a:lnTo>
                    <a:pt x="669912" y="1548044"/>
                  </a:lnTo>
                  <a:lnTo>
                    <a:pt x="670882" y="1547564"/>
                  </a:lnTo>
                  <a:close/>
                  <a:moveTo>
                    <a:pt x="593722" y="1543472"/>
                  </a:moveTo>
                  <a:cubicBezTo>
                    <a:pt x="598935" y="1543625"/>
                    <a:pt x="604307" y="1545762"/>
                    <a:pt x="609994" y="1549425"/>
                  </a:cubicBezTo>
                  <a:lnTo>
                    <a:pt x="611258" y="1549425"/>
                  </a:lnTo>
                  <a:cubicBezTo>
                    <a:pt x="615998" y="1555836"/>
                    <a:pt x="627847" y="1560873"/>
                    <a:pt x="628143" y="1569689"/>
                  </a:cubicBezTo>
                  <a:lnTo>
                    <a:pt x="624123" y="1579407"/>
                  </a:lnTo>
                  <a:lnTo>
                    <a:pt x="609678" y="1588807"/>
                  </a:lnTo>
                  <a:cubicBezTo>
                    <a:pt x="603675" y="1590639"/>
                    <a:pt x="597356" y="1592165"/>
                    <a:pt x="592300" y="1597050"/>
                  </a:cubicBezTo>
                  <a:lnTo>
                    <a:pt x="593564" y="1595828"/>
                  </a:lnTo>
                  <a:cubicBezTo>
                    <a:pt x="584717" y="1606819"/>
                    <a:pt x="569550" y="1604376"/>
                    <a:pt x="559439" y="1611703"/>
                  </a:cubicBezTo>
                  <a:lnTo>
                    <a:pt x="560703" y="1610482"/>
                  </a:lnTo>
                  <a:cubicBezTo>
                    <a:pt x="555647" y="1616588"/>
                    <a:pt x="550592" y="1616588"/>
                    <a:pt x="545536" y="1611703"/>
                  </a:cubicBezTo>
                  <a:lnTo>
                    <a:pt x="546800" y="1612924"/>
                  </a:lnTo>
                  <a:cubicBezTo>
                    <a:pt x="533529" y="1603766"/>
                    <a:pt x="520258" y="1595294"/>
                    <a:pt x="522450" y="1581328"/>
                  </a:cubicBezTo>
                  <a:lnTo>
                    <a:pt x="530184" y="1565674"/>
                  </a:lnTo>
                  <a:lnTo>
                    <a:pt x="549328" y="1550646"/>
                  </a:lnTo>
                  <a:cubicBezTo>
                    <a:pt x="558175" y="1550646"/>
                    <a:pt x="568286" y="1549425"/>
                    <a:pt x="578397" y="1549425"/>
                  </a:cubicBezTo>
                  <a:cubicBezTo>
                    <a:pt x="583453" y="1545151"/>
                    <a:pt x="588508" y="1543319"/>
                    <a:pt x="593722" y="1543472"/>
                  </a:cubicBezTo>
                  <a:close/>
                  <a:moveTo>
                    <a:pt x="275476" y="1499380"/>
                  </a:moveTo>
                  <a:lnTo>
                    <a:pt x="276717" y="1500621"/>
                  </a:lnTo>
                  <a:lnTo>
                    <a:pt x="275476" y="1499702"/>
                  </a:lnTo>
                  <a:lnTo>
                    <a:pt x="275476" y="1499380"/>
                  </a:lnTo>
                  <a:close/>
                  <a:moveTo>
                    <a:pt x="656401" y="1477162"/>
                  </a:moveTo>
                  <a:cubicBezTo>
                    <a:pt x="661752" y="1477162"/>
                    <a:pt x="667104" y="1479392"/>
                    <a:pt x="672141" y="1483852"/>
                  </a:cubicBezTo>
                  <a:cubicBezTo>
                    <a:pt x="677808" y="1494683"/>
                    <a:pt x="681271" y="1505833"/>
                    <a:pt x="681271" y="1516823"/>
                  </a:cubicBezTo>
                  <a:lnTo>
                    <a:pt x="669912" y="1548044"/>
                  </a:lnTo>
                  <a:lnTo>
                    <a:pt x="649318" y="1558236"/>
                  </a:lnTo>
                  <a:cubicBezTo>
                    <a:pt x="641920" y="1558395"/>
                    <a:pt x="634365" y="1555210"/>
                    <a:pt x="626809" y="1548838"/>
                  </a:cubicBezTo>
                  <a:lnTo>
                    <a:pt x="626809" y="1522079"/>
                  </a:lnTo>
                  <a:cubicBezTo>
                    <a:pt x="631846" y="1510611"/>
                    <a:pt x="630587" y="1495320"/>
                    <a:pt x="640661" y="1483852"/>
                  </a:cubicBezTo>
                  <a:cubicBezTo>
                    <a:pt x="645698" y="1479392"/>
                    <a:pt x="651049" y="1477162"/>
                    <a:pt x="656401" y="1477162"/>
                  </a:cubicBezTo>
                  <a:close/>
                  <a:moveTo>
                    <a:pt x="675128" y="1377215"/>
                  </a:moveTo>
                  <a:lnTo>
                    <a:pt x="706668" y="1377215"/>
                  </a:lnTo>
                  <a:cubicBezTo>
                    <a:pt x="707950" y="1381993"/>
                    <a:pt x="706668" y="1386771"/>
                    <a:pt x="706668" y="1391549"/>
                  </a:cubicBezTo>
                  <a:lnTo>
                    <a:pt x="675897" y="1391549"/>
                  </a:lnTo>
                  <a:cubicBezTo>
                    <a:pt x="672051" y="1387966"/>
                    <a:pt x="670769" y="1385577"/>
                    <a:pt x="672051" y="1381993"/>
                  </a:cubicBezTo>
                  <a:lnTo>
                    <a:pt x="675128" y="1377215"/>
                  </a:lnTo>
                  <a:close/>
                  <a:moveTo>
                    <a:pt x="675897" y="1376020"/>
                  </a:moveTo>
                  <a:lnTo>
                    <a:pt x="675128" y="1377215"/>
                  </a:lnTo>
                  <a:lnTo>
                    <a:pt x="674615" y="1377215"/>
                  </a:lnTo>
                  <a:lnTo>
                    <a:pt x="675897" y="1376020"/>
                  </a:lnTo>
                  <a:close/>
                  <a:moveTo>
                    <a:pt x="513431" y="1370521"/>
                  </a:moveTo>
                  <a:cubicBezTo>
                    <a:pt x="518365" y="1373057"/>
                    <a:pt x="523299" y="1373057"/>
                    <a:pt x="529467" y="1373057"/>
                  </a:cubicBezTo>
                  <a:cubicBezTo>
                    <a:pt x="533167" y="1379398"/>
                    <a:pt x="539335" y="1383202"/>
                    <a:pt x="545503" y="1388275"/>
                  </a:cubicBezTo>
                  <a:lnTo>
                    <a:pt x="546736" y="1389543"/>
                  </a:lnTo>
                  <a:cubicBezTo>
                    <a:pt x="552904" y="1400956"/>
                    <a:pt x="554137" y="1412369"/>
                    <a:pt x="544269" y="1422515"/>
                  </a:cubicBezTo>
                  <a:lnTo>
                    <a:pt x="544269" y="1421246"/>
                  </a:lnTo>
                  <a:cubicBezTo>
                    <a:pt x="527000" y="1435196"/>
                    <a:pt x="523299" y="1413638"/>
                    <a:pt x="512197" y="1408565"/>
                  </a:cubicBezTo>
                  <a:lnTo>
                    <a:pt x="510964" y="1407297"/>
                  </a:lnTo>
                  <a:cubicBezTo>
                    <a:pt x="507263" y="1399688"/>
                    <a:pt x="503563" y="1394616"/>
                    <a:pt x="497395" y="1392079"/>
                  </a:cubicBezTo>
                  <a:lnTo>
                    <a:pt x="494928" y="1390811"/>
                  </a:lnTo>
                  <a:cubicBezTo>
                    <a:pt x="497395" y="1379398"/>
                    <a:pt x="503563" y="1373057"/>
                    <a:pt x="513431" y="1370521"/>
                  </a:cubicBezTo>
                  <a:close/>
                  <a:moveTo>
                    <a:pt x="226613" y="1340456"/>
                  </a:moveTo>
                  <a:lnTo>
                    <a:pt x="220880" y="1345454"/>
                  </a:lnTo>
                  <a:cubicBezTo>
                    <a:pt x="219639" y="1348868"/>
                    <a:pt x="219716" y="1351506"/>
                    <a:pt x="220647" y="1353639"/>
                  </a:cubicBezTo>
                  <a:lnTo>
                    <a:pt x="224877" y="1358106"/>
                  </a:lnTo>
                  <a:lnTo>
                    <a:pt x="225044" y="1355855"/>
                  </a:lnTo>
                  <a:lnTo>
                    <a:pt x="226613" y="1340456"/>
                  </a:lnTo>
                  <a:close/>
                  <a:moveTo>
                    <a:pt x="696733" y="1210236"/>
                  </a:moveTo>
                  <a:cubicBezTo>
                    <a:pt x="702194" y="1209321"/>
                    <a:pt x="709529" y="1210913"/>
                    <a:pt x="719734" y="1216324"/>
                  </a:cubicBezTo>
                  <a:cubicBezTo>
                    <a:pt x="729938" y="1232877"/>
                    <a:pt x="728663" y="1249430"/>
                    <a:pt x="719734" y="1265983"/>
                  </a:cubicBezTo>
                  <a:cubicBezTo>
                    <a:pt x="718458" y="1268530"/>
                    <a:pt x="717182" y="1271076"/>
                    <a:pt x="718458" y="1274896"/>
                  </a:cubicBezTo>
                  <a:cubicBezTo>
                    <a:pt x="705702" y="1297816"/>
                    <a:pt x="689119" y="1292722"/>
                    <a:pt x="672536" y="1282536"/>
                  </a:cubicBezTo>
                  <a:cubicBezTo>
                    <a:pt x="659780" y="1273623"/>
                    <a:pt x="662331" y="1260890"/>
                    <a:pt x="671260" y="1249430"/>
                  </a:cubicBezTo>
                  <a:lnTo>
                    <a:pt x="671260" y="1250703"/>
                  </a:lnTo>
                  <a:cubicBezTo>
                    <a:pt x="680828" y="1238288"/>
                    <a:pt x="680349" y="1212982"/>
                    <a:pt x="696733" y="1210236"/>
                  </a:cubicBezTo>
                  <a:close/>
                  <a:moveTo>
                    <a:pt x="753194" y="1084774"/>
                  </a:moveTo>
                  <a:cubicBezTo>
                    <a:pt x="758366" y="1084774"/>
                    <a:pt x="763538" y="1084774"/>
                    <a:pt x="768709" y="1084774"/>
                  </a:cubicBezTo>
                  <a:cubicBezTo>
                    <a:pt x="772588" y="1087129"/>
                    <a:pt x="773881" y="1090663"/>
                    <a:pt x="773881" y="1095373"/>
                  </a:cubicBezTo>
                  <a:cubicBezTo>
                    <a:pt x="772588" y="1097729"/>
                    <a:pt x="771295" y="1100084"/>
                    <a:pt x="770002" y="1100084"/>
                  </a:cubicBezTo>
                  <a:cubicBezTo>
                    <a:pt x="760952" y="1097729"/>
                    <a:pt x="755780" y="1093018"/>
                    <a:pt x="753194" y="1084774"/>
                  </a:cubicBezTo>
                  <a:close/>
                  <a:moveTo>
                    <a:pt x="226818" y="988697"/>
                  </a:moveTo>
                  <a:cubicBezTo>
                    <a:pt x="213093" y="1002346"/>
                    <a:pt x="199367" y="1018477"/>
                    <a:pt x="183146" y="1035849"/>
                  </a:cubicBezTo>
                  <a:cubicBezTo>
                    <a:pt x="204358" y="1055703"/>
                    <a:pt x="226818" y="1073075"/>
                    <a:pt x="244287" y="1095410"/>
                  </a:cubicBezTo>
                  <a:cubicBezTo>
                    <a:pt x="251150" y="1103475"/>
                    <a:pt x="249902" y="1108128"/>
                    <a:pt x="245379" y="1111075"/>
                  </a:cubicBezTo>
                  <a:lnTo>
                    <a:pt x="239767" y="1112717"/>
                  </a:lnTo>
                  <a:lnTo>
                    <a:pt x="257297" y="1132532"/>
                  </a:lnTo>
                  <a:cubicBezTo>
                    <a:pt x="267442" y="1159603"/>
                    <a:pt x="253588" y="1196481"/>
                    <a:pt x="273602" y="1219660"/>
                  </a:cubicBezTo>
                  <a:lnTo>
                    <a:pt x="285144" y="1228278"/>
                  </a:lnTo>
                  <a:lnTo>
                    <a:pt x="269126" y="1190137"/>
                  </a:lnTo>
                  <a:cubicBezTo>
                    <a:pt x="261004" y="1157343"/>
                    <a:pt x="266613" y="1126726"/>
                    <a:pt x="285731" y="1096059"/>
                  </a:cubicBezTo>
                  <a:lnTo>
                    <a:pt x="305167" y="1070735"/>
                  </a:lnTo>
                  <a:lnTo>
                    <a:pt x="304052" y="1069339"/>
                  </a:lnTo>
                  <a:lnTo>
                    <a:pt x="285464" y="1078038"/>
                  </a:lnTo>
                  <a:cubicBezTo>
                    <a:pt x="280473" y="1079279"/>
                    <a:pt x="275482" y="1076797"/>
                    <a:pt x="271739" y="1075556"/>
                  </a:cubicBezTo>
                  <a:cubicBezTo>
                    <a:pt x="282969" y="1033367"/>
                    <a:pt x="238048" y="1018477"/>
                    <a:pt x="226818" y="988697"/>
                  </a:cubicBezTo>
                  <a:close/>
                  <a:moveTo>
                    <a:pt x="615524" y="876267"/>
                  </a:moveTo>
                  <a:lnTo>
                    <a:pt x="615320" y="881484"/>
                  </a:lnTo>
                  <a:lnTo>
                    <a:pt x="621182" y="876267"/>
                  </a:lnTo>
                  <a:lnTo>
                    <a:pt x="615524" y="876267"/>
                  </a:lnTo>
                  <a:close/>
                  <a:moveTo>
                    <a:pt x="551914" y="861810"/>
                  </a:moveTo>
                  <a:lnTo>
                    <a:pt x="540677" y="862790"/>
                  </a:lnTo>
                  <a:cubicBezTo>
                    <a:pt x="535256" y="863604"/>
                    <a:pt x="531435" y="864767"/>
                    <a:pt x="528472" y="866784"/>
                  </a:cubicBezTo>
                  <a:lnTo>
                    <a:pt x="523349" y="876854"/>
                  </a:lnTo>
                  <a:lnTo>
                    <a:pt x="539762" y="872106"/>
                  </a:lnTo>
                  <a:lnTo>
                    <a:pt x="556429" y="868662"/>
                  </a:lnTo>
                  <a:lnTo>
                    <a:pt x="551843" y="862581"/>
                  </a:lnTo>
                  <a:lnTo>
                    <a:pt x="551914" y="861810"/>
                  </a:lnTo>
                  <a:close/>
                  <a:moveTo>
                    <a:pt x="477465" y="635799"/>
                  </a:moveTo>
                  <a:lnTo>
                    <a:pt x="465758" y="676296"/>
                  </a:lnTo>
                  <a:lnTo>
                    <a:pt x="461488" y="686003"/>
                  </a:lnTo>
                  <a:lnTo>
                    <a:pt x="472633" y="674142"/>
                  </a:lnTo>
                  <a:cubicBezTo>
                    <a:pt x="475597" y="666697"/>
                    <a:pt x="476844" y="657546"/>
                    <a:pt x="477351" y="647929"/>
                  </a:cubicBezTo>
                  <a:lnTo>
                    <a:pt x="477465" y="635799"/>
                  </a:lnTo>
                  <a:close/>
                  <a:moveTo>
                    <a:pt x="636874" y="610393"/>
                  </a:moveTo>
                  <a:cubicBezTo>
                    <a:pt x="629231" y="609928"/>
                    <a:pt x="621120" y="612720"/>
                    <a:pt x="612386" y="618924"/>
                  </a:cubicBezTo>
                  <a:cubicBezTo>
                    <a:pt x="603651" y="625129"/>
                    <a:pt x="599908" y="631023"/>
                    <a:pt x="600064" y="636917"/>
                  </a:cubicBezTo>
                  <a:lnTo>
                    <a:pt x="602893" y="641513"/>
                  </a:lnTo>
                  <a:lnTo>
                    <a:pt x="609079" y="630072"/>
                  </a:lnTo>
                  <a:cubicBezTo>
                    <a:pt x="616409" y="621518"/>
                    <a:pt x="626079" y="614986"/>
                    <a:pt x="639179" y="612497"/>
                  </a:cubicBezTo>
                  <a:lnTo>
                    <a:pt x="640084" y="612024"/>
                  </a:lnTo>
                  <a:lnTo>
                    <a:pt x="636874" y="610393"/>
                  </a:lnTo>
                  <a:close/>
                  <a:moveTo>
                    <a:pt x="501783" y="494742"/>
                  </a:moveTo>
                  <a:lnTo>
                    <a:pt x="498337" y="514410"/>
                  </a:lnTo>
                  <a:lnTo>
                    <a:pt x="505703" y="544230"/>
                  </a:lnTo>
                  <a:cubicBezTo>
                    <a:pt x="504434" y="550340"/>
                    <a:pt x="498728" y="553473"/>
                    <a:pt x="487315" y="559740"/>
                  </a:cubicBezTo>
                  <a:cubicBezTo>
                    <a:pt x="478439" y="564753"/>
                    <a:pt x="469562" y="568513"/>
                    <a:pt x="460686" y="574779"/>
                  </a:cubicBezTo>
                  <a:cubicBezTo>
                    <a:pt x="456881" y="577286"/>
                    <a:pt x="454345" y="583552"/>
                    <a:pt x="454345" y="587312"/>
                  </a:cubicBezTo>
                  <a:cubicBezTo>
                    <a:pt x="454345" y="598592"/>
                    <a:pt x="464490" y="597339"/>
                    <a:pt x="472098" y="596085"/>
                  </a:cubicBezTo>
                  <a:cubicBezTo>
                    <a:pt x="477171" y="594832"/>
                    <a:pt x="482243" y="595145"/>
                    <a:pt x="486681" y="597025"/>
                  </a:cubicBezTo>
                  <a:lnTo>
                    <a:pt x="491834" y="601968"/>
                  </a:lnTo>
                  <a:lnTo>
                    <a:pt x="496341" y="596589"/>
                  </a:lnTo>
                  <a:cubicBezTo>
                    <a:pt x="510067" y="589144"/>
                    <a:pt x="532527" y="599071"/>
                    <a:pt x="540014" y="573013"/>
                  </a:cubicBezTo>
                  <a:cubicBezTo>
                    <a:pt x="544381" y="556882"/>
                    <a:pt x="552491" y="551298"/>
                    <a:pt x="562318" y="550833"/>
                  </a:cubicBezTo>
                  <a:lnTo>
                    <a:pt x="580934" y="555704"/>
                  </a:lnTo>
                  <a:lnTo>
                    <a:pt x="571493" y="540334"/>
                  </a:lnTo>
                  <a:lnTo>
                    <a:pt x="555104" y="516561"/>
                  </a:lnTo>
                  <a:lnTo>
                    <a:pt x="551024" y="519817"/>
                  </a:lnTo>
                  <a:cubicBezTo>
                    <a:pt x="540340" y="527346"/>
                    <a:pt x="537715" y="523844"/>
                    <a:pt x="524345" y="509837"/>
                  </a:cubicBezTo>
                  <a:lnTo>
                    <a:pt x="501783" y="494742"/>
                  </a:lnTo>
                  <a:close/>
                  <a:moveTo>
                    <a:pt x="667710" y="465"/>
                  </a:moveTo>
                  <a:cubicBezTo>
                    <a:pt x="667710" y="16670"/>
                    <a:pt x="670185" y="32876"/>
                    <a:pt x="666472" y="47835"/>
                  </a:cubicBezTo>
                  <a:cubicBezTo>
                    <a:pt x="656573" y="81493"/>
                    <a:pt x="665235" y="103932"/>
                    <a:pt x="699884" y="116398"/>
                  </a:cubicBezTo>
                  <a:cubicBezTo>
                    <a:pt x="711021" y="120138"/>
                    <a:pt x="713496" y="133850"/>
                    <a:pt x="702358" y="140083"/>
                  </a:cubicBezTo>
                  <a:cubicBezTo>
                    <a:pt x="662760" y="163769"/>
                    <a:pt x="670185" y="216126"/>
                    <a:pt x="640486" y="246044"/>
                  </a:cubicBezTo>
                  <a:cubicBezTo>
                    <a:pt x="637393" y="249161"/>
                    <a:pt x="638321" y="254147"/>
                    <a:pt x="641105" y="259134"/>
                  </a:cubicBezTo>
                  <a:lnTo>
                    <a:pt x="648453" y="267316"/>
                  </a:lnTo>
                  <a:lnTo>
                    <a:pt x="652904" y="255413"/>
                  </a:lnTo>
                  <a:cubicBezTo>
                    <a:pt x="666628" y="244216"/>
                    <a:pt x="679729" y="241105"/>
                    <a:pt x="690646" y="244371"/>
                  </a:cubicBezTo>
                  <a:cubicBezTo>
                    <a:pt x="701563" y="247637"/>
                    <a:pt x="710296" y="257280"/>
                    <a:pt x="715287" y="271588"/>
                  </a:cubicBezTo>
                  <a:cubicBezTo>
                    <a:pt x="741488" y="338774"/>
                    <a:pt x="773927" y="405961"/>
                    <a:pt x="752717" y="481857"/>
                  </a:cubicBezTo>
                  <a:cubicBezTo>
                    <a:pt x="751469" y="506741"/>
                    <a:pt x="750222" y="531625"/>
                    <a:pt x="750222" y="557753"/>
                  </a:cubicBezTo>
                  <a:cubicBezTo>
                    <a:pt x="746479" y="561485"/>
                    <a:pt x="746479" y="565218"/>
                    <a:pt x="748974" y="570195"/>
                  </a:cubicBezTo>
                  <a:cubicBezTo>
                    <a:pt x="731507" y="595079"/>
                    <a:pt x="755212" y="628672"/>
                    <a:pt x="732754" y="652312"/>
                  </a:cubicBezTo>
                  <a:lnTo>
                    <a:pt x="731507" y="651067"/>
                  </a:lnTo>
                  <a:cubicBezTo>
                    <a:pt x="722773" y="658533"/>
                    <a:pt x="719030" y="665998"/>
                    <a:pt x="719030" y="677196"/>
                  </a:cubicBezTo>
                  <a:cubicBezTo>
                    <a:pt x="719030" y="705812"/>
                    <a:pt x="717782" y="734429"/>
                    <a:pt x="716535" y="763045"/>
                  </a:cubicBezTo>
                  <a:cubicBezTo>
                    <a:pt x="699067" y="776731"/>
                    <a:pt x="706553" y="796639"/>
                    <a:pt x="705306" y="814057"/>
                  </a:cubicBezTo>
                  <a:cubicBezTo>
                    <a:pt x="704058" y="843918"/>
                    <a:pt x="704058" y="875023"/>
                    <a:pt x="704058" y="906128"/>
                  </a:cubicBezTo>
                  <a:cubicBezTo>
                    <a:pt x="705306" y="926035"/>
                    <a:pt x="696572" y="940965"/>
                    <a:pt x="685343" y="954651"/>
                  </a:cubicBezTo>
                  <a:lnTo>
                    <a:pt x="677857" y="954651"/>
                  </a:lnTo>
                  <a:lnTo>
                    <a:pt x="670371" y="957140"/>
                  </a:lnTo>
                  <a:cubicBezTo>
                    <a:pt x="671619" y="949675"/>
                    <a:pt x="671619" y="940965"/>
                    <a:pt x="675362" y="934744"/>
                  </a:cubicBezTo>
                  <a:cubicBezTo>
                    <a:pt x="680352" y="922925"/>
                    <a:pt x="680664" y="913904"/>
                    <a:pt x="676921" y="906906"/>
                  </a:cubicBezTo>
                  <a:lnTo>
                    <a:pt x="662655" y="897064"/>
                  </a:lnTo>
                  <a:lnTo>
                    <a:pt x="660279" y="932750"/>
                  </a:lnTo>
                  <a:cubicBezTo>
                    <a:pt x="661528" y="945254"/>
                    <a:pt x="664026" y="959009"/>
                    <a:pt x="654035" y="969012"/>
                  </a:cubicBezTo>
                  <a:lnTo>
                    <a:pt x="657782" y="971513"/>
                  </a:lnTo>
                  <a:lnTo>
                    <a:pt x="640274" y="986705"/>
                  </a:lnTo>
                  <a:lnTo>
                    <a:pt x="640297" y="986518"/>
                  </a:lnTo>
                  <a:lnTo>
                    <a:pt x="639048" y="987768"/>
                  </a:lnTo>
                  <a:lnTo>
                    <a:pt x="640274" y="986705"/>
                  </a:lnTo>
                  <a:lnTo>
                    <a:pt x="631965" y="1052750"/>
                  </a:lnTo>
                  <a:cubicBezTo>
                    <a:pt x="630385" y="1119451"/>
                    <a:pt x="643732" y="1187207"/>
                    <a:pt x="624062" y="1252853"/>
                  </a:cubicBezTo>
                  <a:cubicBezTo>
                    <a:pt x="602831" y="1277861"/>
                    <a:pt x="570360" y="1249102"/>
                    <a:pt x="547880" y="1269108"/>
                  </a:cubicBezTo>
                  <a:cubicBezTo>
                    <a:pt x="540387" y="1269108"/>
                    <a:pt x="535391" y="1264107"/>
                    <a:pt x="531645" y="1257855"/>
                  </a:cubicBezTo>
                  <a:lnTo>
                    <a:pt x="532894" y="1257855"/>
                  </a:lnTo>
                  <a:cubicBezTo>
                    <a:pt x="486685" y="1229095"/>
                    <a:pt x="506667" y="1290365"/>
                    <a:pt x="484187" y="1292866"/>
                  </a:cubicBezTo>
                  <a:cubicBezTo>
                    <a:pt x="484187" y="1299118"/>
                    <a:pt x="484187" y="1304119"/>
                    <a:pt x="482938" y="1310371"/>
                  </a:cubicBezTo>
                  <a:cubicBezTo>
                    <a:pt x="487934" y="1315373"/>
                    <a:pt x="492929" y="1320375"/>
                    <a:pt x="497925" y="1325376"/>
                  </a:cubicBezTo>
                  <a:lnTo>
                    <a:pt x="499174" y="1325376"/>
                  </a:lnTo>
                  <a:cubicBezTo>
                    <a:pt x="506667" y="1369140"/>
                    <a:pt x="469201" y="1361638"/>
                    <a:pt x="446721" y="1370391"/>
                  </a:cubicBezTo>
                  <a:lnTo>
                    <a:pt x="447970" y="1369140"/>
                  </a:lnTo>
                  <a:cubicBezTo>
                    <a:pt x="441725" y="1384145"/>
                    <a:pt x="425490" y="1380394"/>
                    <a:pt x="415499" y="1387896"/>
                  </a:cubicBezTo>
                  <a:lnTo>
                    <a:pt x="417996" y="1386646"/>
                  </a:lnTo>
                  <a:cubicBezTo>
                    <a:pt x="403010" y="1405402"/>
                    <a:pt x="380530" y="1392898"/>
                    <a:pt x="364295" y="1402901"/>
                  </a:cubicBezTo>
                  <a:lnTo>
                    <a:pt x="358050" y="1402901"/>
                  </a:lnTo>
                  <a:lnTo>
                    <a:pt x="354304" y="1405402"/>
                  </a:lnTo>
                  <a:cubicBezTo>
                    <a:pt x="341815" y="1420407"/>
                    <a:pt x="319335" y="1406652"/>
                    <a:pt x="306846" y="1421657"/>
                  </a:cubicBezTo>
                  <a:lnTo>
                    <a:pt x="305597" y="1421657"/>
                  </a:lnTo>
                  <a:cubicBezTo>
                    <a:pt x="299353" y="1426659"/>
                    <a:pt x="295606" y="1434161"/>
                    <a:pt x="288113" y="1435412"/>
                  </a:cubicBezTo>
                  <a:cubicBezTo>
                    <a:pt x="285615" y="1442914"/>
                    <a:pt x="279371" y="1447916"/>
                    <a:pt x="273126" y="1452917"/>
                  </a:cubicBezTo>
                  <a:cubicBezTo>
                    <a:pt x="270004" y="1457294"/>
                    <a:pt x="267819" y="1462295"/>
                    <a:pt x="264852" y="1466984"/>
                  </a:cubicBezTo>
                  <a:lnTo>
                    <a:pt x="257795" y="1473624"/>
                  </a:lnTo>
                  <a:lnTo>
                    <a:pt x="259345" y="1478277"/>
                  </a:lnTo>
                  <a:cubicBezTo>
                    <a:pt x="260586" y="1483243"/>
                    <a:pt x="262137" y="1487898"/>
                    <a:pt x="264774" y="1491777"/>
                  </a:cubicBezTo>
                  <a:lnTo>
                    <a:pt x="275476" y="1499702"/>
                  </a:lnTo>
                  <a:lnTo>
                    <a:pt x="275476" y="1520483"/>
                  </a:lnTo>
                  <a:cubicBezTo>
                    <a:pt x="219639" y="1534138"/>
                    <a:pt x="167524" y="1505587"/>
                    <a:pt x="114168" y="1499380"/>
                  </a:cubicBezTo>
                  <a:cubicBezTo>
                    <a:pt x="70739" y="1495656"/>
                    <a:pt x="84388" y="1446003"/>
                    <a:pt x="86870" y="1412486"/>
                  </a:cubicBezTo>
                  <a:cubicBezTo>
                    <a:pt x="86870" y="1406280"/>
                    <a:pt x="88111" y="1400073"/>
                    <a:pt x="89352" y="1393866"/>
                  </a:cubicBezTo>
                  <a:cubicBezTo>
                    <a:pt x="91833" y="1385177"/>
                    <a:pt x="95556" y="1377729"/>
                    <a:pt x="94315" y="1369040"/>
                  </a:cubicBezTo>
                  <a:cubicBezTo>
                    <a:pt x="91833" y="1362833"/>
                    <a:pt x="90592" y="1357868"/>
                    <a:pt x="88111" y="1352902"/>
                  </a:cubicBezTo>
                  <a:cubicBezTo>
                    <a:pt x="81907" y="1346695"/>
                    <a:pt x="73221" y="1345454"/>
                    <a:pt x="63294" y="1344213"/>
                  </a:cubicBezTo>
                  <a:cubicBezTo>
                    <a:pt x="-11156" y="1330558"/>
                    <a:pt x="-16119" y="1321869"/>
                    <a:pt x="28551" y="1267250"/>
                  </a:cubicBezTo>
                  <a:cubicBezTo>
                    <a:pt x="55849" y="1233734"/>
                    <a:pt x="60812" y="1186563"/>
                    <a:pt x="93074" y="1156771"/>
                  </a:cubicBezTo>
                  <a:cubicBezTo>
                    <a:pt x="95556" y="1149323"/>
                    <a:pt x="100519" y="1143116"/>
                    <a:pt x="104242" y="1136909"/>
                  </a:cubicBezTo>
                  <a:cubicBezTo>
                    <a:pt x="117891" y="1124496"/>
                    <a:pt x="122854" y="1084773"/>
                    <a:pt x="151393" y="1114565"/>
                  </a:cubicBezTo>
                  <a:cubicBezTo>
                    <a:pt x="182414" y="1144357"/>
                    <a:pt x="188618" y="1104634"/>
                    <a:pt x="205990" y="1100910"/>
                  </a:cubicBezTo>
                  <a:lnTo>
                    <a:pt x="213156" y="1102917"/>
                  </a:lnTo>
                  <a:lnTo>
                    <a:pt x="210597" y="1100373"/>
                  </a:lnTo>
                  <a:cubicBezTo>
                    <a:pt x="186889" y="1089205"/>
                    <a:pt x="165677" y="1076797"/>
                    <a:pt x="158190" y="1048258"/>
                  </a:cubicBezTo>
                  <a:cubicBezTo>
                    <a:pt x="155694" y="1038331"/>
                    <a:pt x="141969" y="1038331"/>
                    <a:pt x="130738" y="1035849"/>
                  </a:cubicBezTo>
                  <a:cubicBezTo>
                    <a:pt x="115765" y="932859"/>
                    <a:pt x="203110" y="839795"/>
                    <a:pt x="309173" y="845999"/>
                  </a:cubicBezTo>
                  <a:lnTo>
                    <a:pt x="315411" y="844759"/>
                  </a:lnTo>
                  <a:cubicBezTo>
                    <a:pt x="315411" y="844759"/>
                    <a:pt x="309173" y="844759"/>
                    <a:pt x="307925" y="843518"/>
                  </a:cubicBezTo>
                  <a:cubicBezTo>
                    <a:pt x="250526" y="772789"/>
                    <a:pt x="269243" y="765344"/>
                    <a:pt x="322898" y="702061"/>
                  </a:cubicBezTo>
                  <a:cubicBezTo>
                    <a:pt x="367819" y="648704"/>
                    <a:pt x="385288" y="676003"/>
                    <a:pt x="426465" y="688412"/>
                  </a:cubicBezTo>
                  <a:lnTo>
                    <a:pt x="428101" y="688501"/>
                  </a:lnTo>
                  <a:lnTo>
                    <a:pt x="421851" y="685226"/>
                  </a:lnTo>
                  <a:cubicBezTo>
                    <a:pt x="414084" y="677863"/>
                    <a:pt x="408060" y="668776"/>
                    <a:pt x="408694" y="662510"/>
                  </a:cubicBezTo>
                  <a:cubicBezTo>
                    <a:pt x="409962" y="648724"/>
                    <a:pt x="413766" y="634937"/>
                    <a:pt x="418839" y="623658"/>
                  </a:cubicBezTo>
                  <a:cubicBezTo>
                    <a:pt x="432788" y="593579"/>
                    <a:pt x="425179" y="562246"/>
                    <a:pt x="428983" y="532167"/>
                  </a:cubicBezTo>
                  <a:cubicBezTo>
                    <a:pt x="431520" y="515875"/>
                    <a:pt x="413766" y="513368"/>
                    <a:pt x="399817" y="510861"/>
                  </a:cubicBezTo>
                  <a:cubicBezTo>
                    <a:pt x="399817" y="508355"/>
                    <a:pt x="399817" y="505848"/>
                    <a:pt x="399817" y="503342"/>
                  </a:cubicBezTo>
                  <a:cubicBezTo>
                    <a:pt x="384600" y="472323"/>
                    <a:pt x="387929" y="448353"/>
                    <a:pt x="407664" y="430376"/>
                  </a:cubicBezTo>
                  <a:lnTo>
                    <a:pt x="412907" y="427033"/>
                  </a:lnTo>
                  <a:lnTo>
                    <a:pt x="412795" y="413088"/>
                  </a:lnTo>
                  <a:cubicBezTo>
                    <a:pt x="390521" y="355745"/>
                    <a:pt x="430119" y="249784"/>
                    <a:pt x="498179" y="208646"/>
                  </a:cubicBezTo>
                  <a:cubicBezTo>
                    <a:pt x="548915" y="176235"/>
                    <a:pt x="562527" y="131357"/>
                    <a:pt x="567476" y="77754"/>
                  </a:cubicBezTo>
                  <a:cubicBezTo>
                    <a:pt x="568714" y="66534"/>
                    <a:pt x="576139" y="60301"/>
                    <a:pt x="589751" y="64041"/>
                  </a:cubicBezTo>
                  <a:cubicBezTo>
                    <a:pt x="594700" y="61548"/>
                    <a:pt x="599650" y="60301"/>
                    <a:pt x="604600" y="56561"/>
                  </a:cubicBezTo>
                  <a:cubicBezTo>
                    <a:pt x="616974" y="49082"/>
                    <a:pt x="609550" y="30383"/>
                    <a:pt x="619449" y="22903"/>
                  </a:cubicBezTo>
                  <a:cubicBezTo>
                    <a:pt x="625637" y="17917"/>
                    <a:pt x="639249" y="22903"/>
                    <a:pt x="647911" y="19164"/>
                  </a:cubicBezTo>
                  <a:cubicBezTo>
                    <a:pt x="656573" y="16670"/>
                    <a:pt x="650386" y="-3275"/>
                    <a:pt x="667710" y="465"/>
                  </a:cubicBezTo>
                  <a:close/>
                </a:path>
              </a:pathLst>
            </a:custGeom>
            <a:solidFill>
              <a:srgbClr val="28A2DC">
                <a:alpha val="29800"/>
              </a:srgbClr>
            </a:solidFill>
            <a:ln>
              <a:noFill/>
            </a:ln>
          </p:spPr>
          <p:txBody>
            <a:bodyPr anchorCtr="0" anchor="ctr" bIns="22850" lIns="45725" spcFirstLastPara="1" rIns="45725" wrap="square" tIns="2285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747993"/>
                </a:solidFill>
                <a:latin typeface="Jost Light"/>
                <a:ea typeface="Jost Light"/>
                <a:cs typeface="Jost Light"/>
                <a:sym typeface="Jost Light"/>
              </a:endParaRPr>
            </a:p>
          </p:txBody>
        </p:sp>
        <p:sp>
          <p:nvSpPr>
            <p:cNvPr id="1035" name="Google Shape;1035;g311d5cb9a0a_0_734"/>
            <p:cNvSpPr/>
            <p:nvPr/>
          </p:nvSpPr>
          <p:spPr>
            <a:xfrm>
              <a:off x="11902788" y="10045575"/>
              <a:ext cx="1620943" cy="1491914"/>
            </a:xfrm>
            <a:custGeom>
              <a:rect b="b" l="l" r="r" t="t"/>
              <a:pathLst>
                <a:path extrusionOk="0" h="1491914" w="1620943">
                  <a:moveTo>
                    <a:pt x="1128332" y="1472631"/>
                  </a:moveTo>
                  <a:cubicBezTo>
                    <a:pt x="1130038" y="1472631"/>
                    <a:pt x="1132314" y="1473198"/>
                    <a:pt x="1134021" y="1473765"/>
                  </a:cubicBezTo>
                  <a:cubicBezTo>
                    <a:pt x="1147677" y="1480004"/>
                    <a:pt x="1169298" y="1466960"/>
                    <a:pt x="1175557" y="1490779"/>
                  </a:cubicBezTo>
                  <a:lnTo>
                    <a:pt x="1176126" y="1490779"/>
                  </a:lnTo>
                  <a:cubicBezTo>
                    <a:pt x="1153935" y="1491346"/>
                    <a:pt x="1132314" y="1491346"/>
                    <a:pt x="1110693" y="1491914"/>
                  </a:cubicBezTo>
                  <a:cubicBezTo>
                    <a:pt x="1108986" y="1490779"/>
                    <a:pt x="1107848" y="1490212"/>
                    <a:pt x="1105572" y="1490212"/>
                  </a:cubicBezTo>
                  <a:cubicBezTo>
                    <a:pt x="1102159" y="1489078"/>
                    <a:pt x="1100451" y="1486809"/>
                    <a:pt x="1101589" y="1483407"/>
                  </a:cubicBezTo>
                  <a:cubicBezTo>
                    <a:pt x="1106141" y="1477735"/>
                    <a:pt x="1112400" y="1474899"/>
                    <a:pt x="1118659" y="1473198"/>
                  </a:cubicBezTo>
                  <a:cubicBezTo>
                    <a:pt x="1122073" y="1472631"/>
                    <a:pt x="1124917" y="1472631"/>
                    <a:pt x="1128332" y="1472631"/>
                  </a:cubicBezTo>
                  <a:close/>
                  <a:moveTo>
                    <a:pt x="1181985" y="1446543"/>
                  </a:moveTo>
                  <a:cubicBezTo>
                    <a:pt x="1181985" y="1446543"/>
                    <a:pt x="1184732" y="1446543"/>
                    <a:pt x="1185282" y="1447625"/>
                  </a:cubicBezTo>
                  <a:cubicBezTo>
                    <a:pt x="1189678" y="1450332"/>
                    <a:pt x="1194623" y="1453580"/>
                    <a:pt x="1199019" y="1456828"/>
                  </a:cubicBezTo>
                  <a:cubicBezTo>
                    <a:pt x="1199019" y="1458993"/>
                    <a:pt x="1198470" y="1460617"/>
                    <a:pt x="1197920" y="1462241"/>
                  </a:cubicBezTo>
                  <a:cubicBezTo>
                    <a:pt x="1194074" y="1462782"/>
                    <a:pt x="1190227" y="1463865"/>
                    <a:pt x="1185831" y="1463865"/>
                  </a:cubicBezTo>
                  <a:cubicBezTo>
                    <a:pt x="1184183" y="1460617"/>
                    <a:pt x="1181985" y="1456286"/>
                    <a:pt x="1179787" y="1452497"/>
                  </a:cubicBezTo>
                  <a:cubicBezTo>
                    <a:pt x="1179237" y="1450873"/>
                    <a:pt x="1180886" y="1448708"/>
                    <a:pt x="1181985" y="1446543"/>
                  </a:cubicBezTo>
                  <a:close/>
                  <a:moveTo>
                    <a:pt x="1163706" y="1443990"/>
                  </a:moveTo>
                  <a:cubicBezTo>
                    <a:pt x="1165965" y="1444719"/>
                    <a:pt x="1165400" y="1446177"/>
                    <a:pt x="1162011" y="1448365"/>
                  </a:cubicBezTo>
                  <a:lnTo>
                    <a:pt x="1161446" y="1447636"/>
                  </a:lnTo>
                  <a:cubicBezTo>
                    <a:pt x="1162011" y="1446177"/>
                    <a:pt x="1163141" y="1443990"/>
                    <a:pt x="1163706" y="1443990"/>
                  </a:cubicBezTo>
                  <a:close/>
                  <a:moveTo>
                    <a:pt x="1258022" y="1441984"/>
                  </a:moveTo>
                  <a:cubicBezTo>
                    <a:pt x="1264235" y="1441438"/>
                    <a:pt x="1269318" y="1442532"/>
                    <a:pt x="1272707" y="1448547"/>
                  </a:cubicBezTo>
                  <a:cubicBezTo>
                    <a:pt x="1268188" y="1448000"/>
                    <a:pt x="1263670" y="1448000"/>
                    <a:pt x="1259152" y="1447453"/>
                  </a:cubicBezTo>
                  <a:cubicBezTo>
                    <a:pt x="1258587" y="1445266"/>
                    <a:pt x="1258022" y="1443078"/>
                    <a:pt x="1258022" y="1441984"/>
                  </a:cubicBezTo>
                  <a:close/>
                  <a:moveTo>
                    <a:pt x="1242212" y="1441438"/>
                  </a:moveTo>
                  <a:cubicBezTo>
                    <a:pt x="1241651" y="1443239"/>
                    <a:pt x="1241651" y="1445641"/>
                    <a:pt x="1241651" y="1448043"/>
                  </a:cubicBezTo>
                  <a:cubicBezTo>
                    <a:pt x="1237723" y="1449244"/>
                    <a:pt x="1235479" y="1452247"/>
                    <a:pt x="1234918" y="1455850"/>
                  </a:cubicBezTo>
                  <a:cubicBezTo>
                    <a:pt x="1232674" y="1458852"/>
                    <a:pt x="1230429" y="1461855"/>
                    <a:pt x="1228185" y="1464257"/>
                  </a:cubicBezTo>
                  <a:cubicBezTo>
                    <a:pt x="1225380" y="1466659"/>
                    <a:pt x="1223135" y="1469661"/>
                    <a:pt x="1220891" y="1471463"/>
                  </a:cubicBezTo>
                  <a:cubicBezTo>
                    <a:pt x="1211353" y="1470262"/>
                    <a:pt x="1210230" y="1455850"/>
                    <a:pt x="1199570" y="1457651"/>
                  </a:cubicBezTo>
                  <a:cubicBezTo>
                    <a:pt x="1211914" y="1445041"/>
                    <a:pt x="1226502" y="1441438"/>
                    <a:pt x="1242212" y="1441438"/>
                  </a:cubicBezTo>
                  <a:close/>
                  <a:moveTo>
                    <a:pt x="1145339" y="1440646"/>
                  </a:moveTo>
                  <a:cubicBezTo>
                    <a:pt x="1148198" y="1439696"/>
                    <a:pt x="1152522" y="1442767"/>
                    <a:pt x="1160332" y="1449200"/>
                  </a:cubicBezTo>
                  <a:lnTo>
                    <a:pt x="1160890" y="1449784"/>
                  </a:lnTo>
                  <a:cubicBezTo>
                    <a:pt x="1160890" y="1452124"/>
                    <a:pt x="1160890" y="1454463"/>
                    <a:pt x="1160890" y="1456218"/>
                  </a:cubicBezTo>
                  <a:cubicBezTo>
                    <a:pt x="1151964" y="1454463"/>
                    <a:pt x="1146385" y="1461481"/>
                    <a:pt x="1138575" y="1463821"/>
                  </a:cubicBezTo>
                  <a:cubicBezTo>
                    <a:pt x="1139133" y="1460896"/>
                    <a:pt x="1138575" y="1458557"/>
                    <a:pt x="1139133" y="1456218"/>
                  </a:cubicBezTo>
                  <a:cubicBezTo>
                    <a:pt x="1141085" y="1446568"/>
                    <a:pt x="1142480" y="1441597"/>
                    <a:pt x="1145339" y="1440646"/>
                  </a:cubicBezTo>
                  <a:close/>
                  <a:moveTo>
                    <a:pt x="1257436" y="1433782"/>
                  </a:moveTo>
                  <a:cubicBezTo>
                    <a:pt x="1257436" y="1435824"/>
                    <a:pt x="1257436" y="1438376"/>
                    <a:pt x="1257436" y="1440929"/>
                  </a:cubicBezTo>
                  <a:cubicBezTo>
                    <a:pt x="1252157" y="1440418"/>
                    <a:pt x="1247465" y="1440418"/>
                    <a:pt x="1242773" y="1440418"/>
                  </a:cubicBezTo>
                  <a:cubicBezTo>
                    <a:pt x="1245706" y="1434803"/>
                    <a:pt x="1250984" y="1433782"/>
                    <a:pt x="1257436" y="1433782"/>
                  </a:cubicBezTo>
                  <a:close/>
                  <a:moveTo>
                    <a:pt x="1260955" y="1423572"/>
                  </a:moveTo>
                  <a:cubicBezTo>
                    <a:pt x="1263888" y="1423572"/>
                    <a:pt x="1265061" y="1425974"/>
                    <a:pt x="1263301" y="1428376"/>
                  </a:cubicBezTo>
                  <a:cubicBezTo>
                    <a:pt x="1261541" y="1430177"/>
                    <a:pt x="1259782" y="1431979"/>
                    <a:pt x="1258022" y="1433180"/>
                  </a:cubicBezTo>
                  <a:cubicBezTo>
                    <a:pt x="1258022" y="1431378"/>
                    <a:pt x="1258609" y="1428376"/>
                    <a:pt x="1259195" y="1425974"/>
                  </a:cubicBezTo>
                  <a:cubicBezTo>
                    <a:pt x="1259195" y="1425374"/>
                    <a:pt x="1260369" y="1423572"/>
                    <a:pt x="1260955" y="1423572"/>
                  </a:cubicBezTo>
                  <a:close/>
                  <a:moveTo>
                    <a:pt x="828516" y="1418469"/>
                  </a:moveTo>
                  <a:cubicBezTo>
                    <a:pt x="830672" y="1418469"/>
                    <a:pt x="832829" y="1418469"/>
                    <a:pt x="834985" y="1419058"/>
                  </a:cubicBezTo>
                  <a:cubicBezTo>
                    <a:pt x="839297" y="1419647"/>
                    <a:pt x="844149" y="1419647"/>
                    <a:pt x="845766" y="1424948"/>
                  </a:cubicBezTo>
                  <a:cubicBezTo>
                    <a:pt x="844688" y="1427304"/>
                    <a:pt x="844688" y="1430248"/>
                    <a:pt x="843071" y="1431426"/>
                  </a:cubicBezTo>
                  <a:cubicBezTo>
                    <a:pt x="838758" y="1433193"/>
                    <a:pt x="834445" y="1433193"/>
                    <a:pt x="831211" y="1429071"/>
                  </a:cubicBezTo>
                  <a:cubicBezTo>
                    <a:pt x="829594" y="1426126"/>
                    <a:pt x="829594" y="1422592"/>
                    <a:pt x="828516" y="1418469"/>
                  </a:cubicBezTo>
                  <a:close/>
                  <a:moveTo>
                    <a:pt x="178015" y="1411509"/>
                  </a:moveTo>
                  <a:lnTo>
                    <a:pt x="177439" y="1412669"/>
                  </a:lnTo>
                  <a:lnTo>
                    <a:pt x="177632" y="1411858"/>
                  </a:lnTo>
                  <a:close/>
                  <a:moveTo>
                    <a:pt x="823150" y="1403157"/>
                  </a:moveTo>
                  <a:cubicBezTo>
                    <a:pt x="828798" y="1406102"/>
                    <a:pt x="829928" y="1411991"/>
                    <a:pt x="830493" y="1417881"/>
                  </a:cubicBezTo>
                  <a:cubicBezTo>
                    <a:pt x="825410" y="1417881"/>
                    <a:pt x="820892" y="1417881"/>
                    <a:pt x="815808" y="1417881"/>
                  </a:cubicBezTo>
                  <a:close/>
                  <a:moveTo>
                    <a:pt x="522976" y="1398517"/>
                  </a:moveTo>
                  <a:cubicBezTo>
                    <a:pt x="524106" y="1398053"/>
                    <a:pt x="526364" y="1398517"/>
                    <a:pt x="528059" y="1398517"/>
                  </a:cubicBezTo>
                  <a:cubicBezTo>
                    <a:pt x="526929" y="1399445"/>
                    <a:pt x="526364" y="1400837"/>
                    <a:pt x="524670" y="1401301"/>
                  </a:cubicBezTo>
                  <a:cubicBezTo>
                    <a:pt x="522976" y="1402229"/>
                    <a:pt x="520717" y="1402229"/>
                    <a:pt x="518458" y="1402693"/>
                  </a:cubicBezTo>
                  <a:cubicBezTo>
                    <a:pt x="520152" y="1400837"/>
                    <a:pt x="520717" y="1399445"/>
                    <a:pt x="522976" y="1398517"/>
                  </a:cubicBezTo>
                  <a:close/>
                  <a:moveTo>
                    <a:pt x="1056823" y="1395502"/>
                  </a:moveTo>
                  <a:lnTo>
                    <a:pt x="1055552" y="1397628"/>
                  </a:lnTo>
                  <a:lnTo>
                    <a:pt x="1054705" y="1396778"/>
                  </a:lnTo>
                  <a:close/>
                  <a:moveTo>
                    <a:pt x="490269" y="1392990"/>
                  </a:moveTo>
                  <a:cubicBezTo>
                    <a:pt x="492789" y="1394119"/>
                    <a:pt x="494865" y="1397043"/>
                    <a:pt x="497534" y="1402094"/>
                  </a:cubicBezTo>
                  <a:lnTo>
                    <a:pt x="497328" y="1402101"/>
                  </a:lnTo>
                  <a:lnTo>
                    <a:pt x="497553" y="1402340"/>
                  </a:lnTo>
                  <a:lnTo>
                    <a:pt x="496990" y="1402112"/>
                  </a:lnTo>
                  <a:lnTo>
                    <a:pt x="496955" y="1402113"/>
                  </a:lnTo>
                  <a:lnTo>
                    <a:pt x="496405" y="1410915"/>
                  </a:lnTo>
                  <a:cubicBezTo>
                    <a:pt x="491670" y="1410915"/>
                    <a:pt x="486936" y="1411949"/>
                    <a:pt x="483411" y="1409107"/>
                  </a:cubicBezTo>
                  <a:lnTo>
                    <a:pt x="480606" y="1405170"/>
                  </a:lnTo>
                  <a:lnTo>
                    <a:pt x="480603" y="1405172"/>
                  </a:lnTo>
                  <a:cubicBezTo>
                    <a:pt x="478998" y="1405172"/>
                    <a:pt x="477392" y="1404635"/>
                    <a:pt x="475252" y="1403560"/>
                  </a:cubicBezTo>
                  <a:cubicBezTo>
                    <a:pt x="475252" y="1401411"/>
                    <a:pt x="475252" y="1398725"/>
                    <a:pt x="475788" y="1396576"/>
                  </a:cubicBezTo>
                  <a:lnTo>
                    <a:pt x="480482" y="1395633"/>
                  </a:lnTo>
                  <a:lnTo>
                    <a:pt x="480336" y="1394651"/>
                  </a:lnTo>
                  <a:cubicBezTo>
                    <a:pt x="484784" y="1392524"/>
                    <a:pt x="487749" y="1391860"/>
                    <a:pt x="490269" y="1392990"/>
                  </a:cubicBezTo>
                  <a:close/>
                  <a:moveTo>
                    <a:pt x="554886" y="1385293"/>
                  </a:moveTo>
                  <a:lnTo>
                    <a:pt x="556156" y="1387419"/>
                  </a:lnTo>
                  <a:lnTo>
                    <a:pt x="554039" y="1386143"/>
                  </a:lnTo>
                  <a:close/>
                  <a:moveTo>
                    <a:pt x="216707" y="1380352"/>
                  </a:moveTo>
                  <a:lnTo>
                    <a:pt x="217305" y="1381266"/>
                  </a:lnTo>
                  <a:lnTo>
                    <a:pt x="217284" y="1381527"/>
                  </a:lnTo>
                  <a:close/>
                  <a:moveTo>
                    <a:pt x="586351" y="1380188"/>
                  </a:moveTo>
                  <a:lnTo>
                    <a:pt x="583446" y="1384564"/>
                  </a:lnTo>
                  <a:lnTo>
                    <a:pt x="581994" y="1382376"/>
                  </a:lnTo>
                  <a:close/>
                  <a:moveTo>
                    <a:pt x="426204" y="1375167"/>
                  </a:moveTo>
                  <a:cubicBezTo>
                    <a:pt x="434305" y="1377102"/>
                    <a:pt x="440138" y="1387133"/>
                    <a:pt x="446619" y="1393239"/>
                  </a:cubicBezTo>
                  <a:cubicBezTo>
                    <a:pt x="451804" y="1397890"/>
                    <a:pt x="451228" y="1403705"/>
                    <a:pt x="450075" y="1410102"/>
                  </a:cubicBezTo>
                  <a:cubicBezTo>
                    <a:pt x="435098" y="1418243"/>
                    <a:pt x="434521" y="1419987"/>
                    <a:pt x="444315" y="1433943"/>
                  </a:cubicBezTo>
                  <a:cubicBezTo>
                    <a:pt x="444891" y="1438013"/>
                    <a:pt x="446619" y="1440920"/>
                    <a:pt x="451228" y="1442084"/>
                  </a:cubicBezTo>
                  <a:cubicBezTo>
                    <a:pt x="451804" y="1459528"/>
                    <a:pt x="450075" y="1461273"/>
                    <a:pt x="431065" y="1455458"/>
                  </a:cubicBezTo>
                  <a:cubicBezTo>
                    <a:pt x="429337" y="1447317"/>
                    <a:pt x="428761" y="1439176"/>
                    <a:pt x="423000" y="1432780"/>
                  </a:cubicBezTo>
                  <a:cubicBezTo>
                    <a:pt x="423576" y="1430454"/>
                    <a:pt x="423000" y="1428128"/>
                    <a:pt x="421272" y="1426384"/>
                  </a:cubicBezTo>
                  <a:cubicBezTo>
                    <a:pt x="416087" y="1419987"/>
                    <a:pt x="421272" y="1410102"/>
                    <a:pt x="414935" y="1403705"/>
                  </a:cubicBezTo>
                  <a:lnTo>
                    <a:pt x="414935" y="1404287"/>
                  </a:lnTo>
                  <a:cubicBezTo>
                    <a:pt x="416663" y="1394402"/>
                    <a:pt x="409174" y="1379864"/>
                    <a:pt x="417239" y="1376375"/>
                  </a:cubicBezTo>
                  <a:cubicBezTo>
                    <a:pt x="420552" y="1374776"/>
                    <a:pt x="423504" y="1374522"/>
                    <a:pt x="426204" y="1375167"/>
                  </a:cubicBezTo>
                  <a:close/>
                  <a:moveTo>
                    <a:pt x="637907" y="1372532"/>
                  </a:moveTo>
                  <a:cubicBezTo>
                    <a:pt x="640630" y="1372532"/>
                    <a:pt x="642809" y="1372532"/>
                    <a:pt x="644987" y="1372532"/>
                  </a:cubicBezTo>
                  <a:lnTo>
                    <a:pt x="637907" y="1379643"/>
                  </a:lnTo>
                  <a:cubicBezTo>
                    <a:pt x="637907" y="1377455"/>
                    <a:pt x="637907" y="1374720"/>
                    <a:pt x="637907" y="1372532"/>
                  </a:cubicBezTo>
                  <a:close/>
                  <a:moveTo>
                    <a:pt x="594116" y="1372532"/>
                  </a:moveTo>
                  <a:cubicBezTo>
                    <a:pt x="594116" y="1374720"/>
                    <a:pt x="594116" y="1377455"/>
                    <a:pt x="594116" y="1379643"/>
                  </a:cubicBezTo>
                  <a:lnTo>
                    <a:pt x="587077" y="1379643"/>
                  </a:lnTo>
                  <a:cubicBezTo>
                    <a:pt x="589423" y="1377455"/>
                    <a:pt x="591770" y="1374720"/>
                    <a:pt x="594116" y="1372532"/>
                  </a:cubicBezTo>
                  <a:close/>
                  <a:moveTo>
                    <a:pt x="636319" y="1371177"/>
                  </a:moveTo>
                  <a:cubicBezTo>
                    <a:pt x="636637" y="1371416"/>
                    <a:pt x="637060" y="1372532"/>
                    <a:pt x="637483" y="1374447"/>
                  </a:cubicBezTo>
                  <a:cubicBezTo>
                    <a:pt x="637060" y="1374447"/>
                    <a:pt x="635366" y="1373170"/>
                    <a:pt x="635790" y="1373170"/>
                  </a:cubicBezTo>
                  <a:cubicBezTo>
                    <a:pt x="635790" y="1371576"/>
                    <a:pt x="636001" y="1370938"/>
                    <a:pt x="636319" y="1371177"/>
                  </a:cubicBezTo>
                  <a:close/>
                  <a:moveTo>
                    <a:pt x="656900" y="1371115"/>
                  </a:moveTo>
                  <a:cubicBezTo>
                    <a:pt x="658057" y="1371115"/>
                    <a:pt x="659147" y="1372249"/>
                    <a:pt x="660236" y="1374518"/>
                  </a:cubicBezTo>
                  <a:cubicBezTo>
                    <a:pt x="658057" y="1374518"/>
                    <a:pt x="655878" y="1374518"/>
                    <a:pt x="653155" y="1374518"/>
                  </a:cubicBezTo>
                  <a:cubicBezTo>
                    <a:pt x="654517" y="1372249"/>
                    <a:pt x="655742" y="1371115"/>
                    <a:pt x="656900" y="1371115"/>
                  </a:cubicBezTo>
                  <a:close/>
                  <a:moveTo>
                    <a:pt x="1080120" y="1367427"/>
                  </a:moveTo>
                  <a:cubicBezTo>
                    <a:pt x="1103713" y="1369724"/>
                    <a:pt x="1103713" y="1369724"/>
                    <a:pt x="1110042" y="1389823"/>
                  </a:cubicBezTo>
                  <a:cubicBezTo>
                    <a:pt x="1099109" y="1384080"/>
                    <a:pt x="1085874" y="1381209"/>
                    <a:pt x="1080120" y="1367427"/>
                  </a:cubicBezTo>
                  <a:close/>
                  <a:moveTo>
                    <a:pt x="548956" y="1367427"/>
                  </a:moveTo>
                  <a:cubicBezTo>
                    <a:pt x="551779" y="1367975"/>
                    <a:pt x="553474" y="1367975"/>
                    <a:pt x="556298" y="1368521"/>
                  </a:cubicBezTo>
                  <a:cubicBezTo>
                    <a:pt x="556862" y="1368521"/>
                    <a:pt x="558557" y="1370162"/>
                    <a:pt x="558557" y="1370162"/>
                  </a:cubicBezTo>
                  <a:cubicBezTo>
                    <a:pt x="557992" y="1373444"/>
                    <a:pt x="556298" y="1374538"/>
                    <a:pt x="553474" y="1372897"/>
                  </a:cubicBezTo>
                  <a:cubicBezTo>
                    <a:pt x="551779" y="1371256"/>
                    <a:pt x="550650" y="1369615"/>
                    <a:pt x="548956" y="1367427"/>
                  </a:cubicBezTo>
                  <a:close/>
                  <a:moveTo>
                    <a:pt x="218438" y="1367427"/>
                  </a:moveTo>
                  <a:cubicBezTo>
                    <a:pt x="224206" y="1367427"/>
                    <a:pt x="229974" y="1367427"/>
                    <a:pt x="235742" y="1367427"/>
                  </a:cubicBezTo>
                  <a:cubicBezTo>
                    <a:pt x="241509" y="1369777"/>
                    <a:pt x="247854" y="1369777"/>
                    <a:pt x="253045" y="1373889"/>
                  </a:cubicBezTo>
                  <a:cubicBezTo>
                    <a:pt x="253622" y="1375652"/>
                    <a:pt x="255352" y="1376239"/>
                    <a:pt x="257083" y="1375652"/>
                  </a:cubicBezTo>
                  <a:cubicBezTo>
                    <a:pt x="261120" y="1375946"/>
                    <a:pt x="264581" y="1376827"/>
                    <a:pt x="266600" y="1378883"/>
                  </a:cubicBezTo>
                  <a:lnTo>
                    <a:pt x="267424" y="1388682"/>
                  </a:lnTo>
                  <a:lnTo>
                    <a:pt x="263761" y="1398089"/>
                  </a:lnTo>
                  <a:cubicBezTo>
                    <a:pt x="263265" y="1401063"/>
                    <a:pt x="263463" y="1403853"/>
                    <a:pt x="264220" y="1406497"/>
                  </a:cubicBezTo>
                  <a:lnTo>
                    <a:pt x="274191" y="1420615"/>
                  </a:lnTo>
                  <a:lnTo>
                    <a:pt x="282461" y="1427355"/>
                  </a:lnTo>
                  <a:cubicBezTo>
                    <a:pt x="284769" y="1429705"/>
                    <a:pt x="287652" y="1432643"/>
                    <a:pt x="289383" y="1435580"/>
                  </a:cubicBezTo>
                  <a:lnTo>
                    <a:pt x="288806" y="1434993"/>
                  </a:lnTo>
                  <a:cubicBezTo>
                    <a:pt x="291113" y="1436755"/>
                    <a:pt x="291690" y="1437930"/>
                    <a:pt x="290536" y="1439106"/>
                  </a:cubicBezTo>
                  <a:cubicBezTo>
                    <a:pt x="289383" y="1440281"/>
                    <a:pt x="288806" y="1440868"/>
                    <a:pt x="287652" y="1440868"/>
                  </a:cubicBezTo>
                  <a:lnTo>
                    <a:pt x="287652" y="1440281"/>
                  </a:lnTo>
                  <a:cubicBezTo>
                    <a:pt x="281308" y="1443218"/>
                    <a:pt x="275540" y="1445568"/>
                    <a:pt x="269195" y="1447919"/>
                  </a:cubicBezTo>
                  <a:lnTo>
                    <a:pt x="269195" y="1448506"/>
                  </a:lnTo>
                  <a:cubicBezTo>
                    <a:pt x="265734" y="1446744"/>
                    <a:pt x="262850" y="1444393"/>
                    <a:pt x="260543" y="1441456"/>
                  </a:cubicBezTo>
                  <a:cubicBezTo>
                    <a:pt x="257659" y="1439693"/>
                    <a:pt x="255352" y="1436755"/>
                    <a:pt x="253622" y="1433231"/>
                  </a:cubicBezTo>
                  <a:lnTo>
                    <a:pt x="254199" y="1433818"/>
                  </a:lnTo>
                  <a:cubicBezTo>
                    <a:pt x="248431" y="1431468"/>
                    <a:pt x="250738" y="1423242"/>
                    <a:pt x="244970" y="1420305"/>
                  </a:cubicBezTo>
                  <a:lnTo>
                    <a:pt x="244970" y="1419130"/>
                  </a:lnTo>
                  <a:cubicBezTo>
                    <a:pt x="242663" y="1416779"/>
                    <a:pt x="240933" y="1413842"/>
                    <a:pt x="238626" y="1411491"/>
                  </a:cubicBezTo>
                  <a:cubicBezTo>
                    <a:pt x="235742" y="1409141"/>
                    <a:pt x="232858" y="1406791"/>
                    <a:pt x="231704" y="1402678"/>
                  </a:cubicBezTo>
                  <a:lnTo>
                    <a:pt x="232281" y="1403266"/>
                  </a:lnTo>
                  <a:cubicBezTo>
                    <a:pt x="225936" y="1400916"/>
                    <a:pt x="228244" y="1393278"/>
                    <a:pt x="223052" y="1389753"/>
                  </a:cubicBezTo>
                  <a:lnTo>
                    <a:pt x="222476" y="1389165"/>
                  </a:lnTo>
                  <a:lnTo>
                    <a:pt x="217305" y="1381266"/>
                  </a:lnTo>
                  <a:close/>
                  <a:moveTo>
                    <a:pt x="725666" y="1358324"/>
                  </a:moveTo>
                  <a:cubicBezTo>
                    <a:pt x="725904" y="1357809"/>
                    <a:pt x="727175" y="1357809"/>
                    <a:pt x="729399" y="1358398"/>
                  </a:cubicBezTo>
                  <a:cubicBezTo>
                    <a:pt x="731941" y="1358987"/>
                    <a:pt x="734482" y="1360165"/>
                    <a:pt x="736388" y="1361343"/>
                  </a:cubicBezTo>
                  <a:cubicBezTo>
                    <a:pt x="735753" y="1361931"/>
                    <a:pt x="734482" y="1364288"/>
                    <a:pt x="734482" y="1364288"/>
                  </a:cubicBezTo>
                  <a:cubicBezTo>
                    <a:pt x="731941" y="1363110"/>
                    <a:pt x="729399" y="1362521"/>
                    <a:pt x="728128" y="1361343"/>
                  </a:cubicBezTo>
                  <a:cubicBezTo>
                    <a:pt x="726222" y="1359870"/>
                    <a:pt x="725428" y="1358839"/>
                    <a:pt x="725666" y="1358324"/>
                  </a:cubicBezTo>
                  <a:close/>
                  <a:moveTo>
                    <a:pt x="526082" y="1358240"/>
                  </a:moveTo>
                  <a:cubicBezTo>
                    <a:pt x="534293" y="1358240"/>
                    <a:pt x="543091" y="1357219"/>
                    <a:pt x="548369" y="1364366"/>
                  </a:cubicBezTo>
                  <a:cubicBezTo>
                    <a:pt x="540745" y="1364366"/>
                    <a:pt x="533707" y="1364366"/>
                    <a:pt x="526082" y="1364366"/>
                  </a:cubicBezTo>
                  <a:cubicBezTo>
                    <a:pt x="526082" y="1362324"/>
                    <a:pt x="526082" y="1360282"/>
                    <a:pt x="526082" y="1358240"/>
                  </a:cubicBezTo>
                  <a:close/>
                  <a:moveTo>
                    <a:pt x="524442" y="1355784"/>
                  </a:moveTo>
                  <a:cubicBezTo>
                    <a:pt x="524812" y="1356103"/>
                    <a:pt x="525236" y="1357220"/>
                    <a:pt x="525659" y="1359134"/>
                  </a:cubicBezTo>
                  <a:cubicBezTo>
                    <a:pt x="524812" y="1358496"/>
                    <a:pt x="523542" y="1357858"/>
                    <a:pt x="523542" y="1357220"/>
                  </a:cubicBezTo>
                  <a:cubicBezTo>
                    <a:pt x="523754" y="1355944"/>
                    <a:pt x="524071" y="1355465"/>
                    <a:pt x="524442" y="1355784"/>
                  </a:cubicBezTo>
                  <a:close/>
                  <a:moveTo>
                    <a:pt x="696361" y="1352115"/>
                  </a:moveTo>
                  <a:lnTo>
                    <a:pt x="711023" y="1352115"/>
                  </a:lnTo>
                  <a:cubicBezTo>
                    <a:pt x="709850" y="1357663"/>
                    <a:pt x="710437" y="1364321"/>
                    <a:pt x="702225" y="1362656"/>
                  </a:cubicBezTo>
                  <a:cubicBezTo>
                    <a:pt x="697533" y="1362102"/>
                    <a:pt x="696947" y="1356553"/>
                    <a:pt x="696361" y="1352115"/>
                  </a:cubicBezTo>
                  <a:close/>
                  <a:moveTo>
                    <a:pt x="567645" y="1348127"/>
                  </a:moveTo>
                  <a:cubicBezTo>
                    <a:pt x="568016" y="1348446"/>
                    <a:pt x="568440" y="1349563"/>
                    <a:pt x="568863" y="1351477"/>
                  </a:cubicBezTo>
                  <a:cubicBezTo>
                    <a:pt x="568016" y="1350839"/>
                    <a:pt x="566745" y="1350201"/>
                    <a:pt x="566745" y="1349563"/>
                  </a:cubicBezTo>
                  <a:cubicBezTo>
                    <a:pt x="566957" y="1348287"/>
                    <a:pt x="567275" y="1347808"/>
                    <a:pt x="567645" y="1348127"/>
                  </a:cubicBezTo>
                  <a:close/>
                  <a:moveTo>
                    <a:pt x="496856" y="1347011"/>
                  </a:moveTo>
                  <a:cubicBezTo>
                    <a:pt x="497491" y="1347011"/>
                    <a:pt x="498762" y="1347740"/>
                    <a:pt x="500033" y="1347740"/>
                  </a:cubicBezTo>
                  <a:cubicBezTo>
                    <a:pt x="500033" y="1349198"/>
                    <a:pt x="500033" y="1351386"/>
                    <a:pt x="499397" y="1351386"/>
                  </a:cubicBezTo>
                  <a:cubicBezTo>
                    <a:pt x="498126" y="1351386"/>
                    <a:pt x="496856" y="1350657"/>
                    <a:pt x="495585" y="1349928"/>
                  </a:cubicBezTo>
                  <a:cubicBezTo>
                    <a:pt x="496220" y="1349198"/>
                    <a:pt x="496220" y="1347011"/>
                    <a:pt x="496856" y="1347011"/>
                  </a:cubicBezTo>
                  <a:close/>
                  <a:moveTo>
                    <a:pt x="645532" y="1344459"/>
                  </a:moveTo>
                  <a:lnTo>
                    <a:pt x="649889" y="1345480"/>
                  </a:lnTo>
                  <a:lnTo>
                    <a:pt x="647711" y="1346500"/>
                  </a:lnTo>
                  <a:close/>
                  <a:moveTo>
                    <a:pt x="461274" y="1341907"/>
                  </a:moveTo>
                  <a:lnTo>
                    <a:pt x="462122" y="1343365"/>
                  </a:lnTo>
                  <a:lnTo>
                    <a:pt x="460003" y="1346282"/>
                  </a:lnTo>
                  <a:close/>
                  <a:moveTo>
                    <a:pt x="535633" y="1329147"/>
                  </a:moveTo>
                  <a:cubicBezTo>
                    <a:pt x="532566" y="1333613"/>
                    <a:pt x="528886" y="1336164"/>
                    <a:pt x="523979" y="1336164"/>
                  </a:cubicBezTo>
                  <a:cubicBezTo>
                    <a:pt x="522139" y="1335527"/>
                    <a:pt x="520298" y="1333613"/>
                    <a:pt x="518458" y="1332337"/>
                  </a:cubicBezTo>
                  <a:cubicBezTo>
                    <a:pt x="519071" y="1331699"/>
                    <a:pt x="520298" y="1330423"/>
                    <a:pt x="520911" y="1330423"/>
                  </a:cubicBezTo>
                  <a:cubicBezTo>
                    <a:pt x="525819" y="1329147"/>
                    <a:pt x="530726" y="1329147"/>
                    <a:pt x="535633" y="1329147"/>
                  </a:cubicBezTo>
                  <a:close/>
                  <a:moveTo>
                    <a:pt x="329118" y="1295969"/>
                  </a:moveTo>
                  <a:lnTo>
                    <a:pt x="329966" y="1297245"/>
                  </a:lnTo>
                  <a:lnTo>
                    <a:pt x="327847" y="1298096"/>
                  </a:lnTo>
                  <a:close/>
                  <a:moveTo>
                    <a:pt x="879961" y="1293418"/>
                  </a:moveTo>
                  <a:lnTo>
                    <a:pt x="886214" y="1300249"/>
                  </a:lnTo>
                  <a:lnTo>
                    <a:pt x="887621" y="1298522"/>
                  </a:lnTo>
                  <a:cubicBezTo>
                    <a:pt x="890541" y="1300813"/>
                    <a:pt x="894044" y="1302532"/>
                    <a:pt x="896379" y="1304823"/>
                  </a:cubicBezTo>
                  <a:cubicBezTo>
                    <a:pt x="901634" y="1311126"/>
                    <a:pt x="900466" y="1318000"/>
                    <a:pt x="894044" y="1319719"/>
                  </a:cubicBezTo>
                  <a:cubicBezTo>
                    <a:pt x="884703" y="1322010"/>
                    <a:pt x="875361" y="1324302"/>
                    <a:pt x="866020" y="1325448"/>
                  </a:cubicBezTo>
                  <a:cubicBezTo>
                    <a:pt x="862517" y="1326020"/>
                    <a:pt x="859598" y="1322010"/>
                    <a:pt x="859014" y="1318000"/>
                  </a:cubicBezTo>
                  <a:cubicBezTo>
                    <a:pt x="859014" y="1313990"/>
                    <a:pt x="860182" y="1310552"/>
                    <a:pt x="864852" y="1311126"/>
                  </a:cubicBezTo>
                  <a:cubicBezTo>
                    <a:pt x="870983" y="1311985"/>
                    <a:pt x="877441" y="1314133"/>
                    <a:pt x="882751" y="1311045"/>
                  </a:cubicBezTo>
                  <a:lnTo>
                    <a:pt x="885676" y="1307996"/>
                  </a:lnTo>
                  <a:lnTo>
                    <a:pt x="877265" y="1306374"/>
                  </a:lnTo>
                  <a:cubicBezTo>
                    <a:pt x="873492" y="1304608"/>
                    <a:pt x="869179" y="1302252"/>
                    <a:pt x="871336" y="1296362"/>
                  </a:cubicBezTo>
                  <a:cubicBezTo>
                    <a:pt x="872414" y="1294006"/>
                    <a:pt x="876727" y="1294006"/>
                    <a:pt x="879961" y="1293418"/>
                  </a:cubicBezTo>
                  <a:close/>
                  <a:moveTo>
                    <a:pt x="902217" y="1293417"/>
                  </a:moveTo>
                  <a:cubicBezTo>
                    <a:pt x="904609" y="1293417"/>
                    <a:pt x="906403" y="1293417"/>
                    <a:pt x="909394" y="1294055"/>
                  </a:cubicBezTo>
                  <a:cubicBezTo>
                    <a:pt x="910589" y="1294055"/>
                    <a:pt x="911785" y="1295331"/>
                    <a:pt x="911785" y="1295969"/>
                  </a:cubicBezTo>
                  <a:cubicBezTo>
                    <a:pt x="911785" y="1299796"/>
                    <a:pt x="909394" y="1300434"/>
                    <a:pt x="906403" y="1298520"/>
                  </a:cubicBezTo>
                  <a:cubicBezTo>
                    <a:pt x="905207" y="1297244"/>
                    <a:pt x="903413" y="1295331"/>
                    <a:pt x="902217" y="1293417"/>
                  </a:cubicBezTo>
                  <a:close/>
                  <a:moveTo>
                    <a:pt x="916930" y="1270448"/>
                  </a:moveTo>
                  <a:cubicBezTo>
                    <a:pt x="916930" y="1271376"/>
                    <a:pt x="915861" y="1271840"/>
                    <a:pt x="915326" y="1272768"/>
                  </a:cubicBezTo>
                  <a:cubicBezTo>
                    <a:pt x="913720" y="1273696"/>
                    <a:pt x="911045" y="1275088"/>
                    <a:pt x="909975" y="1274624"/>
                  </a:cubicBezTo>
                  <a:cubicBezTo>
                    <a:pt x="907300" y="1273696"/>
                    <a:pt x="907300" y="1271840"/>
                    <a:pt x="911045" y="1270912"/>
                  </a:cubicBezTo>
                  <a:cubicBezTo>
                    <a:pt x="912650" y="1270912"/>
                    <a:pt x="915326" y="1270912"/>
                    <a:pt x="916930" y="1270448"/>
                  </a:cubicBezTo>
                  <a:close/>
                  <a:moveTo>
                    <a:pt x="1101156" y="1262233"/>
                  </a:moveTo>
                  <a:cubicBezTo>
                    <a:pt x="1102041" y="1263271"/>
                    <a:pt x="1102177" y="1266301"/>
                    <a:pt x="1102449" y="1272363"/>
                  </a:cubicBezTo>
                  <a:lnTo>
                    <a:pt x="1095369" y="1264068"/>
                  </a:lnTo>
                  <a:cubicBezTo>
                    <a:pt x="1098637" y="1262154"/>
                    <a:pt x="1100271" y="1261197"/>
                    <a:pt x="1101156" y="1262233"/>
                  </a:cubicBezTo>
                  <a:close/>
                  <a:moveTo>
                    <a:pt x="1354597" y="1260240"/>
                  </a:moveTo>
                  <a:cubicBezTo>
                    <a:pt x="1356122" y="1261314"/>
                    <a:pt x="1358156" y="1262389"/>
                    <a:pt x="1360189" y="1263463"/>
                  </a:cubicBezTo>
                  <a:cubicBezTo>
                    <a:pt x="1361206" y="1265075"/>
                    <a:pt x="1361714" y="1267762"/>
                    <a:pt x="1361714" y="1269910"/>
                  </a:cubicBezTo>
                  <a:cubicBezTo>
                    <a:pt x="1356631" y="1268836"/>
                    <a:pt x="1354597" y="1265075"/>
                    <a:pt x="1354597" y="1260240"/>
                  </a:cubicBezTo>
                  <a:close/>
                  <a:moveTo>
                    <a:pt x="1057248" y="1247481"/>
                  </a:moveTo>
                  <a:cubicBezTo>
                    <a:pt x="1075429" y="1248070"/>
                    <a:pt x="1075429" y="1248070"/>
                    <a:pt x="1079534" y="1262205"/>
                  </a:cubicBezTo>
                  <a:cubicBezTo>
                    <a:pt x="1068977" y="1262205"/>
                    <a:pt x="1061353" y="1257493"/>
                    <a:pt x="1057248" y="1247481"/>
                  </a:cubicBezTo>
                  <a:close/>
                  <a:moveTo>
                    <a:pt x="1208463" y="1244926"/>
                  </a:moveTo>
                  <a:lnTo>
                    <a:pt x="1209311" y="1247114"/>
                  </a:lnTo>
                  <a:lnTo>
                    <a:pt x="1207193" y="1249302"/>
                  </a:lnTo>
                  <a:close/>
                  <a:moveTo>
                    <a:pt x="1071601" y="1206843"/>
                  </a:moveTo>
                  <a:cubicBezTo>
                    <a:pt x="1075500" y="1207217"/>
                    <a:pt x="1078388" y="1210501"/>
                    <a:pt x="1079543" y="1219461"/>
                  </a:cubicBezTo>
                  <a:cubicBezTo>
                    <a:pt x="1075500" y="1221850"/>
                    <a:pt x="1071457" y="1224239"/>
                    <a:pt x="1066836" y="1226031"/>
                  </a:cubicBezTo>
                  <a:cubicBezTo>
                    <a:pt x="1057017" y="1229017"/>
                    <a:pt x="1054706" y="1225434"/>
                    <a:pt x="1057594" y="1211696"/>
                  </a:cubicBezTo>
                  <a:cubicBezTo>
                    <a:pt x="1062792" y="1209008"/>
                    <a:pt x="1067702" y="1206470"/>
                    <a:pt x="1071601" y="1206843"/>
                  </a:cubicBezTo>
                  <a:close/>
                  <a:moveTo>
                    <a:pt x="1280895" y="1204094"/>
                  </a:moveTo>
                  <a:cubicBezTo>
                    <a:pt x="1286093" y="1205228"/>
                    <a:pt x="1293025" y="1205228"/>
                    <a:pt x="1291870" y="1213169"/>
                  </a:cubicBezTo>
                  <a:cubicBezTo>
                    <a:pt x="1291292" y="1218273"/>
                    <a:pt x="1284939" y="1218840"/>
                    <a:pt x="1280895" y="1218840"/>
                  </a:cubicBezTo>
                  <a:cubicBezTo>
                    <a:pt x="1280895" y="1214303"/>
                    <a:pt x="1280895" y="1209199"/>
                    <a:pt x="1280895" y="1204094"/>
                  </a:cubicBezTo>
                  <a:close/>
                  <a:moveTo>
                    <a:pt x="696360" y="1196439"/>
                  </a:moveTo>
                  <a:cubicBezTo>
                    <a:pt x="702460" y="1199240"/>
                    <a:pt x="709114" y="1199800"/>
                    <a:pt x="716322" y="1199240"/>
                  </a:cubicBezTo>
                  <a:cubicBezTo>
                    <a:pt x="722422" y="1198120"/>
                    <a:pt x="726304" y="1207082"/>
                    <a:pt x="724086" y="1214365"/>
                  </a:cubicBezTo>
                  <a:cubicBezTo>
                    <a:pt x="724086" y="1216046"/>
                    <a:pt x="722422" y="1217726"/>
                    <a:pt x="720759" y="1218847"/>
                  </a:cubicBezTo>
                  <a:cubicBezTo>
                    <a:pt x="714659" y="1212684"/>
                    <a:pt x="704678" y="1218847"/>
                    <a:pt x="699687" y="1212684"/>
                  </a:cubicBezTo>
                  <a:cubicBezTo>
                    <a:pt x="696360" y="1208763"/>
                    <a:pt x="697469" y="1202041"/>
                    <a:pt x="696360" y="1196439"/>
                  </a:cubicBezTo>
                  <a:close/>
                  <a:moveTo>
                    <a:pt x="1129309" y="1192451"/>
                  </a:moveTo>
                  <a:cubicBezTo>
                    <a:pt x="1129680" y="1192770"/>
                    <a:pt x="1130103" y="1193887"/>
                    <a:pt x="1130526" y="1195801"/>
                  </a:cubicBezTo>
                  <a:cubicBezTo>
                    <a:pt x="1129680" y="1195163"/>
                    <a:pt x="1128409" y="1193886"/>
                    <a:pt x="1128409" y="1193886"/>
                  </a:cubicBezTo>
                  <a:cubicBezTo>
                    <a:pt x="1128621" y="1192611"/>
                    <a:pt x="1128939" y="1192132"/>
                    <a:pt x="1129309" y="1192451"/>
                  </a:cubicBezTo>
                  <a:close/>
                  <a:moveTo>
                    <a:pt x="1273661" y="1188781"/>
                  </a:moveTo>
                  <a:cubicBezTo>
                    <a:pt x="1285391" y="1191050"/>
                    <a:pt x="1285391" y="1191050"/>
                    <a:pt x="1281286" y="1202960"/>
                  </a:cubicBezTo>
                  <a:cubicBezTo>
                    <a:pt x="1277180" y="1202960"/>
                    <a:pt x="1273661" y="1203527"/>
                    <a:pt x="1269555" y="1202960"/>
                  </a:cubicBezTo>
                  <a:cubicBezTo>
                    <a:pt x="1266036" y="1202393"/>
                    <a:pt x="1263104" y="1200691"/>
                    <a:pt x="1266036" y="1196722"/>
                  </a:cubicBezTo>
                  <a:cubicBezTo>
                    <a:pt x="1268382" y="1193886"/>
                    <a:pt x="1271315" y="1191617"/>
                    <a:pt x="1273661" y="1188781"/>
                  </a:cubicBezTo>
                  <a:close/>
                  <a:moveTo>
                    <a:pt x="836776" y="1183677"/>
                  </a:moveTo>
                  <a:cubicBezTo>
                    <a:pt x="837411" y="1184407"/>
                    <a:pt x="838047" y="1186594"/>
                    <a:pt x="838047" y="1186594"/>
                  </a:cubicBezTo>
                  <a:cubicBezTo>
                    <a:pt x="836776" y="1187324"/>
                    <a:pt x="836141" y="1187324"/>
                    <a:pt x="834870" y="1188053"/>
                  </a:cubicBezTo>
                  <a:cubicBezTo>
                    <a:pt x="834235" y="1187324"/>
                    <a:pt x="833599" y="1184407"/>
                    <a:pt x="833599" y="1184407"/>
                  </a:cubicBezTo>
                  <a:cubicBezTo>
                    <a:pt x="834870" y="1183677"/>
                    <a:pt x="836141" y="1183677"/>
                    <a:pt x="836776" y="1183677"/>
                  </a:cubicBezTo>
                  <a:close/>
                  <a:moveTo>
                    <a:pt x="1044934" y="1182239"/>
                  </a:moveTo>
                  <a:cubicBezTo>
                    <a:pt x="1064301" y="1181125"/>
                    <a:pt x="1062023" y="1195046"/>
                    <a:pt x="1061453" y="1206739"/>
                  </a:cubicBezTo>
                  <a:cubicBezTo>
                    <a:pt x="1060884" y="1208410"/>
                    <a:pt x="1060314" y="1209523"/>
                    <a:pt x="1059175" y="1210637"/>
                  </a:cubicBezTo>
                  <a:cubicBezTo>
                    <a:pt x="1054618" y="1210637"/>
                    <a:pt x="1050061" y="1211194"/>
                    <a:pt x="1044934" y="1210637"/>
                  </a:cubicBezTo>
                  <a:cubicBezTo>
                    <a:pt x="1039808" y="1210080"/>
                    <a:pt x="1031833" y="1210080"/>
                    <a:pt x="1039808" y="1201728"/>
                  </a:cubicBezTo>
                  <a:cubicBezTo>
                    <a:pt x="1045504" y="1196160"/>
                    <a:pt x="1044365" y="1188921"/>
                    <a:pt x="1044934" y="1182239"/>
                  </a:cubicBezTo>
                  <a:close/>
                  <a:moveTo>
                    <a:pt x="734111" y="1173469"/>
                  </a:moveTo>
                  <a:cubicBezTo>
                    <a:pt x="735784" y="1182094"/>
                    <a:pt x="747499" y="1178397"/>
                    <a:pt x="749173" y="1187022"/>
                  </a:cubicBezTo>
                  <a:cubicBezTo>
                    <a:pt x="740247" y="1190718"/>
                    <a:pt x="732995" y="1190718"/>
                    <a:pt x="726859" y="1181477"/>
                  </a:cubicBezTo>
                  <a:cubicBezTo>
                    <a:pt x="729090" y="1179013"/>
                    <a:pt x="731879" y="1175933"/>
                    <a:pt x="734111" y="1173469"/>
                  </a:cubicBezTo>
                  <a:close/>
                  <a:moveTo>
                    <a:pt x="711609" y="1165813"/>
                  </a:moveTo>
                  <a:cubicBezTo>
                    <a:pt x="717599" y="1169216"/>
                    <a:pt x="718688" y="1174888"/>
                    <a:pt x="718688" y="1180559"/>
                  </a:cubicBezTo>
                  <a:cubicBezTo>
                    <a:pt x="716510" y="1180559"/>
                    <a:pt x="714331" y="1180559"/>
                    <a:pt x="711609" y="1180559"/>
                  </a:cubicBezTo>
                  <a:cubicBezTo>
                    <a:pt x="711609" y="1175455"/>
                    <a:pt x="711609" y="1170918"/>
                    <a:pt x="711609" y="1165813"/>
                  </a:cubicBezTo>
                  <a:close/>
                  <a:moveTo>
                    <a:pt x="749421" y="1156023"/>
                  </a:moveTo>
                  <a:cubicBezTo>
                    <a:pt x="750277" y="1156302"/>
                    <a:pt x="750847" y="1157000"/>
                    <a:pt x="751132" y="1158396"/>
                  </a:cubicBezTo>
                  <a:cubicBezTo>
                    <a:pt x="751703" y="1160070"/>
                    <a:pt x="751132" y="1162303"/>
                    <a:pt x="749991" y="1164536"/>
                  </a:cubicBezTo>
                  <a:cubicBezTo>
                    <a:pt x="745998" y="1170677"/>
                    <a:pt x="739721" y="1172352"/>
                    <a:pt x="732304" y="1172910"/>
                  </a:cubicBezTo>
                  <a:cubicBezTo>
                    <a:pt x="731734" y="1167886"/>
                    <a:pt x="724317" y="1162862"/>
                    <a:pt x="732875" y="1158396"/>
                  </a:cubicBezTo>
                  <a:cubicBezTo>
                    <a:pt x="736869" y="1157279"/>
                    <a:pt x="741433" y="1157279"/>
                    <a:pt x="745998" y="1156163"/>
                  </a:cubicBezTo>
                  <a:cubicBezTo>
                    <a:pt x="747424" y="1155884"/>
                    <a:pt x="748565" y="1155744"/>
                    <a:pt x="749421" y="1156023"/>
                  </a:cubicBezTo>
                  <a:close/>
                  <a:moveTo>
                    <a:pt x="931444" y="1127531"/>
                  </a:moveTo>
                  <a:cubicBezTo>
                    <a:pt x="932079" y="1130933"/>
                    <a:pt x="933350" y="1133769"/>
                    <a:pt x="934621" y="1137172"/>
                  </a:cubicBezTo>
                  <a:cubicBezTo>
                    <a:pt x="932079" y="1137172"/>
                    <a:pt x="928903" y="1136604"/>
                    <a:pt x="926997" y="1136604"/>
                  </a:cubicBezTo>
                  <a:cubicBezTo>
                    <a:pt x="923184" y="1135470"/>
                    <a:pt x="922549" y="1133202"/>
                    <a:pt x="924455" y="1130366"/>
                  </a:cubicBezTo>
                  <a:cubicBezTo>
                    <a:pt x="926361" y="1129799"/>
                    <a:pt x="928903" y="1128665"/>
                    <a:pt x="931444" y="1127531"/>
                  </a:cubicBezTo>
                  <a:close/>
                  <a:moveTo>
                    <a:pt x="1232608" y="1112219"/>
                  </a:moveTo>
                  <a:cubicBezTo>
                    <a:pt x="1232608" y="1112219"/>
                    <a:pt x="1233879" y="1113751"/>
                    <a:pt x="1234513" y="1114772"/>
                  </a:cubicBezTo>
                  <a:cubicBezTo>
                    <a:pt x="1233243" y="1116303"/>
                    <a:pt x="1231972" y="1118856"/>
                    <a:pt x="1230066" y="1118856"/>
                  </a:cubicBezTo>
                  <a:cubicBezTo>
                    <a:pt x="1226889" y="1119366"/>
                    <a:pt x="1224983" y="1117834"/>
                    <a:pt x="1226254" y="1115282"/>
                  </a:cubicBezTo>
                  <a:cubicBezTo>
                    <a:pt x="1227525" y="1113751"/>
                    <a:pt x="1230702" y="1113240"/>
                    <a:pt x="1232608" y="1112219"/>
                  </a:cubicBezTo>
                  <a:close/>
                  <a:moveTo>
                    <a:pt x="785311" y="1107115"/>
                  </a:moveTo>
                  <a:cubicBezTo>
                    <a:pt x="788870" y="1107727"/>
                    <a:pt x="792428" y="1107727"/>
                    <a:pt x="795393" y="1109565"/>
                  </a:cubicBezTo>
                  <a:cubicBezTo>
                    <a:pt x="798358" y="1111402"/>
                    <a:pt x="800730" y="1114465"/>
                    <a:pt x="801916" y="1117527"/>
                  </a:cubicBezTo>
                  <a:cubicBezTo>
                    <a:pt x="802509" y="1117527"/>
                    <a:pt x="798951" y="1121815"/>
                    <a:pt x="797765" y="1121202"/>
                  </a:cubicBezTo>
                  <a:cubicBezTo>
                    <a:pt x="794800" y="1121202"/>
                    <a:pt x="790648" y="1119977"/>
                    <a:pt x="788276" y="1117527"/>
                  </a:cubicBezTo>
                  <a:cubicBezTo>
                    <a:pt x="786497" y="1115077"/>
                    <a:pt x="786497" y="1110790"/>
                    <a:pt x="785311" y="1107115"/>
                  </a:cubicBezTo>
                  <a:close/>
                  <a:moveTo>
                    <a:pt x="1255188" y="1105551"/>
                  </a:moveTo>
                  <a:cubicBezTo>
                    <a:pt x="1256975" y="1104867"/>
                    <a:pt x="1259262" y="1105171"/>
                    <a:pt x="1261835" y="1105779"/>
                  </a:cubicBezTo>
                  <a:cubicBezTo>
                    <a:pt x="1265266" y="1106994"/>
                    <a:pt x="1268697" y="1107602"/>
                    <a:pt x="1272700" y="1107602"/>
                  </a:cubicBezTo>
                  <a:cubicBezTo>
                    <a:pt x="1270412" y="1112463"/>
                    <a:pt x="1268125" y="1116717"/>
                    <a:pt x="1265837" y="1120970"/>
                  </a:cubicBezTo>
                  <a:cubicBezTo>
                    <a:pt x="1262979" y="1125223"/>
                    <a:pt x="1259548" y="1129477"/>
                    <a:pt x="1254401" y="1125223"/>
                  </a:cubicBezTo>
                  <a:cubicBezTo>
                    <a:pt x="1250399" y="1122793"/>
                    <a:pt x="1250971" y="1116717"/>
                    <a:pt x="1251543" y="1111247"/>
                  </a:cubicBezTo>
                  <a:cubicBezTo>
                    <a:pt x="1252114" y="1107905"/>
                    <a:pt x="1253401" y="1106235"/>
                    <a:pt x="1255188" y="1105551"/>
                  </a:cubicBezTo>
                  <a:close/>
                  <a:moveTo>
                    <a:pt x="923397" y="1094355"/>
                  </a:moveTo>
                  <a:cubicBezTo>
                    <a:pt x="925092" y="1095630"/>
                    <a:pt x="928480" y="1095630"/>
                    <a:pt x="929045" y="1097545"/>
                  </a:cubicBezTo>
                  <a:cubicBezTo>
                    <a:pt x="929610" y="1098820"/>
                    <a:pt x="927351" y="1102011"/>
                    <a:pt x="926786" y="1103924"/>
                  </a:cubicBezTo>
                  <a:cubicBezTo>
                    <a:pt x="924527" y="1103287"/>
                    <a:pt x="921703" y="1102649"/>
                    <a:pt x="920573" y="1100734"/>
                  </a:cubicBezTo>
                  <a:cubicBezTo>
                    <a:pt x="920009" y="1099459"/>
                    <a:pt x="922268" y="1096907"/>
                    <a:pt x="923397" y="1094355"/>
                  </a:cubicBezTo>
                  <a:close/>
                  <a:moveTo>
                    <a:pt x="843167" y="1084146"/>
                  </a:moveTo>
                  <a:cubicBezTo>
                    <a:pt x="842569" y="1087184"/>
                    <a:pt x="841971" y="1090830"/>
                    <a:pt x="840177" y="1094476"/>
                  </a:cubicBezTo>
                  <a:cubicBezTo>
                    <a:pt x="839579" y="1095691"/>
                    <a:pt x="836589" y="1095691"/>
                    <a:pt x="834795" y="1096299"/>
                  </a:cubicBezTo>
                  <a:cubicBezTo>
                    <a:pt x="834795" y="1093868"/>
                    <a:pt x="833599" y="1091438"/>
                    <a:pt x="834795" y="1090222"/>
                  </a:cubicBezTo>
                  <a:cubicBezTo>
                    <a:pt x="837187" y="1087792"/>
                    <a:pt x="840177" y="1085969"/>
                    <a:pt x="843167" y="1084146"/>
                  </a:cubicBezTo>
                  <a:close/>
                  <a:moveTo>
                    <a:pt x="1146199" y="1076490"/>
                  </a:moveTo>
                  <a:cubicBezTo>
                    <a:pt x="1148378" y="1076490"/>
                    <a:pt x="1150556" y="1076490"/>
                    <a:pt x="1153279" y="1076490"/>
                  </a:cubicBezTo>
                  <a:lnTo>
                    <a:pt x="1146199" y="1083600"/>
                  </a:lnTo>
                  <a:cubicBezTo>
                    <a:pt x="1146199" y="1081412"/>
                    <a:pt x="1146199" y="1078678"/>
                    <a:pt x="1146199" y="1076490"/>
                  </a:cubicBezTo>
                  <a:close/>
                  <a:moveTo>
                    <a:pt x="1263105" y="1076489"/>
                  </a:moveTo>
                  <a:cubicBezTo>
                    <a:pt x="1287338" y="1082614"/>
                    <a:pt x="1287338" y="1082614"/>
                    <a:pt x="1287929" y="1106558"/>
                  </a:cubicBezTo>
                  <a:lnTo>
                    <a:pt x="1273153" y="1106558"/>
                  </a:lnTo>
                  <a:cubicBezTo>
                    <a:pt x="1269607" y="1096535"/>
                    <a:pt x="1266652" y="1086512"/>
                    <a:pt x="1263105" y="1076489"/>
                  </a:cubicBezTo>
                  <a:close/>
                  <a:moveTo>
                    <a:pt x="1387637" y="1045864"/>
                  </a:moveTo>
                  <a:cubicBezTo>
                    <a:pt x="1388272" y="1046885"/>
                    <a:pt x="1388907" y="1047395"/>
                    <a:pt x="1389543" y="1048416"/>
                  </a:cubicBezTo>
                  <a:cubicBezTo>
                    <a:pt x="1388907" y="1048927"/>
                    <a:pt x="1387637" y="1049948"/>
                    <a:pt x="1387001" y="1050458"/>
                  </a:cubicBezTo>
                  <a:cubicBezTo>
                    <a:pt x="1386366" y="1049948"/>
                    <a:pt x="1385095" y="1048927"/>
                    <a:pt x="1385095" y="1047906"/>
                  </a:cubicBezTo>
                  <a:cubicBezTo>
                    <a:pt x="1385731" y="1047395"/>
                    <a:pt x="1387001" y="1046885"/>
                    <a:pt x="1387637" y="1045864"/>
                  </a:cubicBezTo>
                  <a:close/>
                  <a:moveTo>
                    <a:pt x="734481" y="1025447"/>
                  </a:moveTo>
                  <a:cubicBezTo>
                    <a:pt x="737244" y="1026607"/>
                    <a:pt x="741112" y="1026607"/>
                    <a:pt x="743322" y="1028928"/>
                  </a:cubicBezTo>
                  <a:cubicBezTo>
                    <a:pt x="746084" y="1030668"/>
                    <a:pt x="746637" y="1034728"/>
                    <a:pt x="742769" y="1036468"/>
                  </a:cubicBezTo>
                  <a:cubicBezTo>
                    <a:pt x="741664" y="1037628"/>
                    <a:pt x="738349" y="1035888"/>
                    <a:pt x="737244" y="1034728"/>
                  </a:cubicBezTo>
                  <a:cubicBezTo>
                    <a:pt x="736139" y="1032408"/>
                    <a:pt x="735586" y="1028928"/>
                    <a:pt x="734481" y="1025447"/>
                  </a:cubicBezTo>
                  <a:close/>
                  <a:moveTo>
                    <a:pt x="806207" y="1017791"/>
                  </a:moveTo>
                  <a:cubicBezTo>
                    <a:pt x="809595" y="1021380"/>
                    <a:pt x="814678" y="1024969"/>
                    <a:pt x="815808" y="1029156"/>
                  </a:cubicBezTo>
                  <a:cubicBezTo>
                    <a:pt x="817502" y="1039922"/>
                    <a:pt x="824279" y="1041717"/>
                    <a:pt x="833316" y="1041118"/>
                  </a:cubicBezTo>
                  <a:cubicBezTo>
                    <a:pt x="838398" y="1040520"/>
                    <a:pt x="842917" y="1041118"/>
                    <a:pt x="847435" y="1041717"/>
                  </a:cubicBezTo>
                  <a:cubicBezTo>
                    <a:pt x="848565" y="1041717"/>
                    <a:pt x="850823" y="1045305"/>
                    <a:pt x="850823" y="1047100"/>
                  </a:cubicBezTo>
                  <a:cubicBezTo>
                    <a:pt x="850823" y="1048894"/>
                    <a:pt x="848565" y="1051287"/>
                    <a:pt x="847435" y="1053081"/>
                  </a:cubicBezTo>
                  <a:cubicBezTo>
                    <a:pt x="846305" y="1053679"/>
                    <a:pt x="845176" y="1054277"/>
                    <a:pt x="844611" y="1054277"/>
                  </a:cubicBezTo>
                  <a:cubicBezTo>
                    <a:pt x="832751" y="1054277"/>
                    <a:pt x="820891" y="1055474"/>
                    <a:pt x="809595" y="1053679"/>
                  </a:cubicBezTo>
                  <a:cubicBezTo>
                    <a:pt x="796606" y="1050689"/>
                    <a:pt x="790394" y="1040520"/>
                    <a:pt x="791523" y="1025567"/>
                  </a:cubicBezTo>
                  <a:cubicBezTo>
                    <a:pt x="796606" y="1023174"/>
                    <a:pt x="801689" y="1020184"/>
                    <a:pt x="806207" y="1017791"/>
                  </a:cubicBezTo>
                  <a:close/>
                  <a:moveTo>
                    <a:pt x="662958" y="1000464"/>
                  </a:moveTo>
                  <a:cubicBezTo>
                    <a:pt x="667860" y="1004762"/>
                    <a:pt x="662958" y="1007448"/>
                    <a:pt x="659691" y="1009597"/>
                  </a:cubicBezTo>
                  <a:lnTo>
                    <a:pt x="656423" y="1009597"/>
                  </a:lnTo>
                  <a:lnTo>
                    <a:pt x="653155" y="1009597"/>
                  </a:lnTo>
                  <a:cubicBezTo>
                    <a:pt x="654244" y="1007448"/>
                    <a:pt x="654789" y="1005299"/>
                    <a:pt x="656423" y="1003687"/>
                  </a:cubicBezTo>
                  <a:cubicBezTo>
                    <a:pt x="658057" y="1002075"/>
                    <a:pt x="662958" y="999926"/>
                    <a:pt x="662958" y="1000464"/>
                  </a:cubicBezTo>
                  <a:close/>
                  <a:moveTo>
                    <a:pt x="433846" y="994365"/>
                  </a:moveTo>
                  <a:cubicBezTo>
                    <a:pt x="435789" y="993665"/>
                    <a:pt x="437995" y="993839"/>
                    <a:pt x="440481" y="995112"/>
                  </a:cubicBezTo>
                  <a:cubicBezTo>
                    <a:pt x="443795" y="996810"/>
                    <a:pt x="447609" y="1000460"/>
                    <a:pt x="451969" y="1006593"/>
                  </a:cubicBezTo>
                  <a:cubicBezTo>
                    <a:pt x="469406" y="1030539"/>
                    <a:pt x="494980" y="1007761"/>
                    <a:pt x="512998" y="1022946"/>
                  </a:cubicBezTo>
                  <a:cubicBezTo>
                    <a:pt x="518665" y="1030393"/>
                    <a:pt x="528582" y="1035869"/>
                    <a:pt x="532696" y="1045040"/>
                  </a:cubicBezTo>
                  <a:lnTo>
                    <a:pt x="532979" y="1046706"/>
                  </a:lnTo>
                  <a:lnTo>
                    <a:pt x="549092" y="1046320"/>
                  </a:lnTo>
                  <a:cubicBezTo>
                    <a:pt x="555090" y="1045452"/>
                    <a:pt x="561015" y="1043861"/>
                    <a:pt x="566795" y="1041546"/>
                  </a:cubicBezTo>
                  <a:cubicBezTo>
                    <a:pt x="579512" y="1036049"/>
                    <a:pt x="591940" y="1033590"/>
                    <a:pt x="604080" y="1034458"/>
                  </a:cubicBezTo>
                  <a:cubicBezTo>
                    <a:pt x="616219" y="1035326"/>
                    <a:pt x="628069" y="1039521"/>
                    <a:pt x="639630" y="1047333"/>
                  </a:cubicBezTo>
                  <a:cubicBezTo>
                    <a:pt x="651769" y="1052541"/>
                    <a:pt x="659284" y="1062957"/>
                    <a:pt x="670845" y="1068165"/>
                  </a:cubicBezTo>
                  <a:cubicBezTo>
                    <a:pt x="674314" y="1068744"/>
                    <a:pt x="677204" y="1069901"/>
                    <a:pt x="680094" y="1069901"/>
                  </a:cubicBezTo>
                  <a:cubicBezTo>
                    <a:pt x="702639" y="1067008"/>
                    <a:pt x="725182" y="1078003"/>
                    <a:pt x="745993" y="1058907"/>
                  </a:cubicBezTo>
                  <a:cubicBezTo>
                    <a:pt x="756976" y="1049648"/>
                    <a:pt x="771427" y="1060643"/>
                    <a:pt x="781832" y="1069901"/>
                  </a:cubicBezTo>
                  <a:cubicBezTo>
                    <a:pt x="788769" y="1076845"/>
                    <a:pt x="797440" y="1083211"/>
                    <a:pt x="796283" y="1095363"/>
                  </a:cubicBezTo>
                  <a:cubicBezTo>
                    <a:pt x="795127" y="1098835"/>
                    <a:pt x="792237" y="1100571"/>
                    <a:pt x="789347" y="1101729"/>
                  </a:cubicBezTo>
                  <a:cubicBezTo>
                    <a:pt x="787613" y="1101729"/>
                    <a:pt x="786457" y="1101729"/>
                    <a:pt x="784722" y="1101729"/>
                  </a:cubicBezTo>
                  <a:cubicBezTo>
                    <a:pt x="772583" y="1098835"/>
                    <a:pt x="763334" y="1093049"/>
                    <a:pt x="755241" y="1084369"/>
                  </a:cubicBezTo>
                  <a:cubicBezTo>
                    <a:pt x="742524" y="1084369"/>
                    <a:pt x="737322" y="1095363"/>
                    <a:pt x="729807" y="1102307"/>
                  </a:cubicBezTo>
                  <a:cubicBezTo>
                    <a:pt x="722292" y="1109251"/>
                    <a:pt x="721136" y="1106937"/>
                    <a:pt x="717090" y="1099993"/>
                  </a:cubicBezTo>
                  <a:cubicBezTo>
                    <a:pt x="713621" y="1095363"/>
                    <a:pt x="711888" y="1100571"/>
                    <a:pt x="710731" y="1103465"/>
                  </a:cubicBezTo>
                  <a:cubicBezTo>
                    <a:pt x="707263" y="1116196"/>
                    <a:pt x="700904" y="1122561"/>
                    <a:pt x="687031" y="1116775"/>
                  </a:cubicBezTo>
                  <a:cubicBezTo>
                    <a:pt x="684719" y="1116196"/>
                    <a:pt x="681250" y="1115617"/>
                    <a:pt x="679516" y="1116775"/>
                  </a:cubicBezTo>
                  <a:cubicBezTo>
                    <a:pt x="665065" y="1129505"/>
                    <a:pt x="662174" y="1123719"/>
                    <a:pt x="664487" y="1107515"/>
                  </a:cubicBezTo>
                  <a:cubicBezTo>
                    <a:pt x="664487" y="1106358"/>
                    <a:pt x="661018" y="1103465"/>
                    <a:pt x="659862" y="1104043"/>
                  </a:cubicBezTo>
                  <a:cubicBezTo>
                    <a:pt x="652348" y="1104622"/>
                    <a:pt x="650035" y="1103465"/>
                    <a:pt x="648879" y="1094785"/>
                  </a:cubicBezTo>
                  <a:cubicBezTo>
                    <a:pt x="646567" y="1082054"/>
                    <a:pt x="634428" y="1079739"/>
                    <a:pt x="626335" y="1090734"/>
                  </a:cubicBezTo>
                  <a:cubicBezTo>
                    <a:pt x="619398" y="1100571"/>
                    <a:pt x="618242" y="1095363"/>
                    <a:pt x="615352" y="1089577"/>
                  </a:cubicBezTo>
                  <a:cubicBezTo>
                    <a:pt x="614196" y="1086105"/>
                    <a:pt x="612461" y="1080318"/>
                    <a:pt x="608993" y="1083790"/>
                  </a:cubicBezTo>
                  <a:cubicBezTo>
                    <a:pt x="602635" y="1090734"/>
                    <a:pt x="582981" y="1079160"/>
                    <a:pt x="588183" y="1099414"/>
                  </a:cubicBezTo>
                  <a:cubicBezTo>
                    <a:pt x="580668" y="1109830"/>
                    <a:pt x="568529" y="1112145"/>
                    <a:pt x="558124" y="1116775"/>
                  </a:cubicBezTo>
                  <a:cubicBezTo>
                    <a:pt x="556968" y="1117353"/>
                    <a:pt x="554078" y="1114460"/>
                    <a:pt x="552922" y="1112723"/>
                  </a:cubicBezTo>
                  <a:cubicBezTo>
                    <a:pt x="551766" y="1110409"/>
                    <a:pt x="552344" y="1108094"/>
                    <a:pt x="552344" y="1105201"/>
                  </a:cubicBezTo>
                  <a:cubicBezTo>
                    <a:pt x="554078" y="1097389"/>
                    <a:pt x="552633" y="1095508"/>
                    <a:pt x="549959" y="1095725"/>
                  </a:cubicBezTo>
                  <a:lnTo>
                    <a:pt x="542584" y="1098077"/>
                  </a:lnTo>
                  <a:lnTo>
                    <a:pt x="538902" y="1102076"/>
                  </a:lnTo>
                  <a:cubicBezTo>
                    <a:pt x="514637" y="1106131"/>
                    <a:pt x="489217" y="1107870"/>
                    <a:pt x="469574" y="1126988"/>
                  </a:cubicBezTo>
                  <a:cubicBezTo>
                    <a:pt x="460330" y="1135678"/>
                    <a:pt x="452242" y="1131623"/>
                    <a:pt x="445309" y="1122933"/>
                  </a:cubicBezTo>
                  <a:cubicBezTo>
                    <a:pt x="444154" y="1119457"/>
                    <a:pt x="444732" y="1117139"/>
                    <a:pt x="445887" y="1114243"/>
                  </a:cubicBezTo>
                  <a:cubicBezTo>
                    <a:pt x="444154" y="1114243"/>
                    <a:pt x="444732" y="1117718"/>
                    <a:pt x="442998" y="1118877"/>
                  </a:cubicBezTo>
                  <a:cubicBezTo>
                    <a:pt x="445309" y="1137416"/>
                    <a:pt x="451087" y="1157114"/>
                    <a:pt x="436644" y="1173916"/>
                  </a:cubicBezTo>
                  <a:cubicBezTo>
                    <a:pt x="430289" y="1185503"/>
                    <a:pt x="422778" y="1197089"/>
                    <a:pt x="414112" y="1207518"/>
                  </a:cubicBezTo>
                  <a:cubicBezTo>
                    <a:pt x="404868" y="1216208"/>
                    <a:pt x="392158" y="1219684"/>
                    <a:pt x="384647" y="1209256"/>
                  </a:cubicBezTo>
                  <a:cubicBezTo>
                    <a:pt x="374248" y="1191875"/>
                    <a:pt x="357494" y="1197089"/>
                    <a:pt x="343051" y="1193613"/>
                  </a:cubicBezTo>
                  <a:cubicBezTo>
                    <a:pt x="338429" y="1192455"/>
                    <a:pt x="337273" y="1188399"/>
                    <a:pt x="333807" y="1186082"/>
                  </a:cubicBezTo>
                  <a:cubicBezTo>
                    <a:pt x="334963" y="1188979"/>
                    <a:pt x="337851" y="1190717"/>
                    <a:pt x="338429" y="1193613"/>
                  </a:cubicBezTo>
                  <a:cubicBezTo>
                    <a:pt x="339007" y="1198248"/>
                    <a:pt x="337851" y="1202304"/>
                    <a:pt x="333807" y="1205780"/>
                  </a:cubicBezTo>
                  <a:lnTo>
                    <a:pt x="333611" y="1205810"/>
                  </a:lnTo>
                  <a:lnTo>
                    <a:pt x="339522" y="1224396"/>
                  </a:lnTo>
                  <a:cubicBezTo>
                    <a:pt x="342379" y="1244321"/>
                    <a:pt x="335047" y="1262938"/>
                    <a:pt x="323835" y="1281230"/>
                  </a:cubicBezTo>
                  <a:cubicBezTo>
                    <a:pt x="322110" y="1281810"/>
                    <a:pt x="320385" y="1281810"/>
                    <a:pt x="318660" y="1281810"/>
                  </a:cubicBezTo>
                  <a:cubicBezTo>
                    <a:pt x="315785" y="1281810"/>
                    <a:pt x="315211" y="1282972"/>
                    <a:pt x="317510" y="1284133"/>
                  </a:cubicBezTo>
                  <a:cubicBezTo>
                    <a:pt x="319810" y="1288778"/>
                    <a:pt x="319810" y="1296327"/>
                    <a:pt x="327285" y="1298069"/>
                  </a:cubicBezTo>
                  <a:cubicBezTo>
                    <a:pt x="330160" y="1299231"/>
                    <a:pt x="333035" y="1300392"/>
                    <a:pt x="335335" y="1302134"/>
                  </a:cubicBezTo>
                  <a:cubicBezTo>
                    <a:pt x="354310" y="1312586"/>
                    <a:pt x="373284" y="1322457"/>
                    <a:pt x="346260" y="1345104"/>
                  </a:cubicBezTo>
                  <a:cubicBezTo>
                    <a:pt x="353806" y="1358314"/>
                    <a:pt x="393930" y="1343961"/>
                    <a:pt x="384968" y="1370119"/>
                  </a:cubicBezTo>
                  <a:lnTo>
                    <a:pt x="379332" y="1381170"/>
                  </a:lnTo>
                  <a:lnTo>
                    <a:pt x="380647" y="1381529"/>
                  </a:lnTo>
                  <a:cubicBezTo>
                    <a:pt x="380074" y="1383825"/>
                    <a:pt x="378929" y="1385548"/>
                    <a:pt x="378356" y="1387271"/>
                  </a:cubicBezTo>
                  <a:cubicBezTo>
                    <a:pt x="364605" y="1386696"/>
                    <a:pt x="350855" y="1386696"/>
                    <a:pt x="335958" y="1386696"/>
                  </a:cubicBezTo>
                  <a:cubicBezTo>
                    <a:pt x="322208" y="1377509"/>
                    <a:pt x="307312" y="1379232"/>
                    <a:pt x="292415" y="1379232"/>
                  </a:cubicBezTo>
                  <a:lnTo>
                    <a:pt x="284965" y="1370105"/>
                  </a:lnTo>
                  <a:lnTo>
                    <a:pt x="279561" y="1368911"/>
                  </a:lnTo>
                  <a:lnTo>
                    <a:pt x="260586" y="1359040"/>
                  </a:lnTo>
                  <a:cubicBezTo>
                    <a:pt x="259436" y="1354975"/>
                    <a:pt x="256561" y="1353233"/>
                    <a:pt x="251961" y="1352653"/>
                  </a:cubicBezTo>
                  <a:cubicBezTo>
                    <a:pt x="247361" y="1344523"/>
                    <a:pt x="239886" y="1339878"/>
                    <a:pt x="230687" y="1337555"/>
                  </a:cubicBezTo>
                  <a:cubicBezTo>
                    <a:pt x="227812" y="1331748"/>
                    <a:pt x="222637" y="1330006"/>
                    <a:pt x="216887" y="1328845"/>
                  </a:cubicBezTo>
                  <a:cubicBezTo>
                    <a:pt x="215737" y="1324780"/>
                    <a:pt x="212862" y="1323038"/>
                    <a:pt x="208837" y="1322457"/>
                  </a:cubicBezTo>
                  <a:cubicBezTo>
                    <a:pt x="207687" y="1311425"/>
                    <a:pt x="207112" y="1300973"/>
                    <a:pt x="206537" y="1290521"/>
                  </a:cubicBezTo>
                  <a:cubicBezTo>
                    <a:pt x="205962" y="1285875"/>
                    <a:pt x="204812" y="1281230"/>
                    <a:pt x="200787" y="1278326"/>
                  </a:cubicBezTo>
                  <a:cubicBezTo>
                    <a:pt x="196044" y="1270052"/>
                    <a:pt x="187419" y="1270269"/>
                    <a:pt x="179764" y="1268201"/>
                  </a:cubicBezTo>
                  <a:lnTo>
                    <a:pt x="173810" y="1265511"/>
                  </a:lnTo>
                  <a:lnTo>
                    <a:pt x="173979" y="1265924"/>
                  </a:lnTo>
                  <a:cubicBezTo>
                    <a:pt x="175132" y="1271144"/>
                    <a:pt x="175132" y="1275784"/>
                    <a:pt x="169943" y="1278104"/>
                  </a:cubicBezTo>
                  <a:cubicBezTo>
                    <a:pt x="167060" y="1283904"/>
                    <a:pt x="166484" y="1289125"/>
                    <a:pt x="170520" y="1294925"/>
                  </a:cubicBezTo>
                  <a:lnTo>
                    <a:pt x="169943" y="1294345"/>
                  </a:lnTo>
                  <a:cubicBezTo>
                    <a:pt x="181474" y="1316386"/>
                    <a:pt x="168790" y="1341326"/>
                    <a:pt x="177439" y="1363947"/>
                  </a:cubicBezTo>
                  <a:lnTo>
                    <a:pt x="176285" y="1366267"/>
                  </a:lnTo>
                  <a:lnTo>
                    <a:pt x="178015" y="1368007"/>
                  </a:lnTo>
                  <a:cubicBezTo>
                    <a:pt x="180898" y="1375547"/>
                    <a:pt x="182627" y="1383088"/>
                    <a:pt x="182700" y="1390555"/>
                  </a:cubicBezTo>
                  <a:lnTo>
                    <a:pt x="177632" y="1411858"/>
                  </a:lnTo>
                  <a:lnTo>
                    <a:pt x="173403" y="1415714"/>
                  </a:lnTo>
                  <a:cubicBezTo>
                    <a:pt x="171673" y="1416584"/>
                    <a:pt x="169943" y="1416729"/>
                    <a:pt x="168790" y="1415569"/>
                  </a:cubicBezTo>
                  <a:cubicBezTo>
                    <a:pt x="161295" y="1407449"/>
                    <a:pt x="154953" y="1395848"/>
                    <a:pt x="144574" y="1413829"/>
                  </a:cubicBezTo>
                  <a:cubicBezTo>
                    <a:pt x="143421" y="1415569"/>
                    <a:pt x="136502" y="1409768"/>
                    <a:pt x="134772" y="1405128"/>
                  </a:cubicBezTo>
                  <a:cubicBezTo>
                    <a:pt x="131313" y="1403389"/>
                    <a:pt x="128430" y="1400488"/>
                    <a:pt x="127854" y="1396428"/>
                  </a:cubicBezTo>
                  <a:lnTo>
                    <a:pt x="129007" y="1397008"/>
                  </a:lnTo>
                  <a:cubicBezTo>
                    <a:pt x="122088" y="1394688"/>
                    <a:pt x="123818" y="1386568"/>
                    <a:pt x="119205" y="1383088"/>
                  </a:cubicBezTo>
                  <a:cubicBezTo>
                    <a:pt x="116322" y="1380768"/>
                    <a:pt x="114016" y="1377868"/>
                    <a:pt x="112863" y="1374387"/>
                  </a:cubicBezTo>
                  <a:lnTo>
                    <a:pt x="113439" y="1374967"/>
                  </a:lnTo>
                  <a:cubicBezTo>
                    <a:pt x="109403" y="1372357"/>
                    <a:pt x="106809" y="1368732"/>
                    <a:pt x="104502" y="1364890"/>
                  </a:cubicBezTo>
                  <a:lnTo>
                    <a:pt x="102965" y="1362462"/>
                  </a:lnTo>
                  <a:lnTo>
                    <a:pt x="91119" y="1373218"/>
                  </a:lnTo>
                  <a:cubicBezTo>
                    <a:pt x="86444" y="1374593"/>
                    <a:pt x="81409" y="1372422"/>
                    <a:pt x="75655" y="1364029"/>
                  </a:cubicBezTo>
                  <a:cubicBezTo>
                    <a:pt x="72778" y="1361135"/>
                    <a:pt x="69325" y="1358241"/>
                    <a:pt x="69325" y="1353611"/>
                  </a:cubicBezTo>
                  <a:cubicBezTo>
                    <a:pt x="70476" y="1351874"/>
                    <a:pt x="69901" y="1350717"/>
                    <a:pt x="68175" y="1349559"/>
                  </a:cubicBezTo>
                  <a:cubicBezTo>
                    <a:pt x="64147" y="1344928"/>
                    <a:pt x="65297" y="1338561"/>
                    <a:pt x="61845" y="1333931"/>
                  </a:cubicBezTo>
                  <a:lnTo>
                    <a:pt x="62420" y="1334509"/>
                  </a:lnTo>
                  <a:cubicBezTo>
                    <a:pt x="56666" y="1329879"/>
                    <a:pt x="56666" y="1322933"/>
                    <a:pt x="54940" y="1317145"/>
                  </a:cubicBezTo>
                  <a:cubicBezTo>
                    <a:pt x="55515" y="1314829"/>
                    <a:pt x="55515" y="1313093"/>
                    <a:pt x="53214" y="1312514"/>
                  </a:cubicBezTo>
                  <a:cubicBezTo>
                    <a:pt x="49186" y="1307884"/>
                    <a:pt x="50337" y="1301516"/>
                    <a:pt x="46884" y="1296886"/>
                  </a:cubicBezTo>
                  <a:cubicBezTo>
                    <a:pt x="46884" y="1287625"/>
                    <a:pt x="44007" y="1278363"/>
                    <a:pt x="48035" y="1269681"/>
                  </a:cubicBezTo>
                  <a:lnTo>
                    <a:pt x="50912" y="1269102"/>
                  </a:lnTo>
                  <a:cubicBezTo>
                    <a:pt x="54940" y="1269681"/>
                    <a:pt x="57817" y="1271997"/>
                    <a:pt x="62420" y="1271997"/>
                  </a:cubicBezTo>
                  <a:cubicBezTo>
                    <a:pt x="64722" y="1273154"/>
                    <a:pt x="66449" y="1274890"/>
                    <a:pt x="67599" y="1277206"/>
                  </a:cubicBezTo>
                  <a:lnTo>
                    <a:pt x="67024" y="1276627"/>
                  </a:lnTo>
                  <a:cubicBezTo>
                    <a:pt x="71052" y="1277785"/>
                    <a:pt x="73353" y="1280679"/>
                    <a:pt x="75655" y="1283573"/>
                  </a:cubicBezTo>
                  <a:lnTo>
                    <a:pt x="75080" y="1282994"/>
                  </a:lnTo>
                  <a:cubicBezTo>
                    <a:pt x="78532" y="1284731"/>
                    <a:pt x="80258" y="1287625"/>
                    <a:pt x="83135" y="1290519"/>
                  </a:cubicBezTo>
                  <a:cubicBezTo>
                    <a:pt x="86013" y="1292834"/>
                    <a:pt x="88890" y="1295150"/>
                    <a:pt x="90041" y="1298622"/>
                  </a:cubicBezTo>
                  <a:lnTo>
                    <a:pt x="90041" y="1298043"/>
                  </a:lnTo>
                  <a:cubicBezTo>
                    <a:pt x="92342" y="1299201"/>
                    <a:pt x="92918" y="1301516"/>
                    <a:pt x="92342" y="1302674"/>
                  </a:cubicBezTo>
                  <a:cubicBezTo>
                    <a:pt x="91767" y="1303832"/>
                    <a:pt x="90616" y="1304989"/>
                    <a:pt x="90041" y="1304989"/>
                  </a:cubicBezTo>
                  <a:cubicBezTo>
                    <a:pt x="86588" y="1314251"/>
                    <a:pt x="73353" y="1321197"/>
                    <a:pt x="83135" y="1333931"/>
                  </a:cubicBezTo>
                  <a:lnTo>
                    <a:pt x="83711" y="1335088"/>
                  </a:lnTo>
                  <a:lnTo>
                    <a:pt x="89911" y="1342458"/>
                  </a:lnTo>
                  <a:lnTo>
                    <a:pt x="85836" y="1335091"/>
                  </a:lnTo>
                  <a:cubicBezTo>
                    <a:pt x="85764" y="1331466"/>
                    <a:pt x="87206" y="1327696"/>
                    <a:pt x="89223" y="1323926"/>
                  </a:cubicBezTo>
                  <a:cubicBezTo>
                    <a:pt x="91530" y="1322766"/>
                    <a:pt x="92106" y="1321026"/>
                    <a:pt x="90953" y="1319285"/>
                  </a:cubicBezTo>
                  <a:cubicBezTo>
                    <a:pt x="92683" y="1313485"/>
                    <a:pt x="92683" y="1307105"/>
                    <a:pt x="96719" y="1301305"/>
                  </a:cubicBezTo>
                  <a:cubicBezTo>
                    <a:pt x="96142" y="1298985"/>
                    <a:pt x="96142" y="1296665"/>
                    <a:pt x="96142" y="1294345"/>
                  </a:cubicBezTo>
                  <a:lnTo>
                    <a:pt x="90054" y="1285993"/>
                  </a:lnTo>
                  <a:lnTo>
                    <a:pt x="78269" y="1277524"/>
                  </a:lnTo>
                  <a:cubicBezTo>
                    <a:pt x="72503" y="1269404"/>
                    <a:pt x="55783" y="1264764"/>
                    <a:pt x="69043" y="1250263"/>
                  </a:cubicBezTo>
                  <a:lnTo>
                    <a:pt x="69043" y="1250844"/>
                  </a:lnTo>
                  <a:cubicBezTo>
                    <a:pt x="68467" y="1247943"/>
                    <a:pt x="69620" y="1246784"/>
                    <a:pt x="72503" y="1246203"/>
                  </a:cubicBezTo>
                  <a:lnTo>
                    <a:pt x="75386" y="1246784"/>
                  </a:lnTo>
                  <a:lnTo>
                    <a:pt x="73656" y="1243883"/>
                  </a:lnTo>
                  <a:cubicBezTo>
                    <a:pt x="71927" y="1242143"/>
                    <a:pt x="70197" y="1240403"/>
                    <a:pt x="68467" y="1238663"/>
                  </a:cubicBezTo>
                  <a:cubicBezTo>
                    <a:pt x="66161" y="1236923"/>
                    <a:pt x="63855" y="1234603"/>
                    <a:pt x="62125" y="1232863"/>
                  </a:cubicBezTo>
                  <a:cubicBezTo>
                    <a:pt x="60395" y="1230543"/>
                    <a:pt x="59242" y="1227643"/>
                    <a:pt x="58089" y="1224743"/>
                  </a:cubicBezTo>
                  <a:cubicBezTo>
                    <a:pt x="48287" y="1207342"/>
                    <a:pt x="65008" y="1187041"/>
                    <a:pt x="52323" y="1169641"/>
                  </a:cubicBezTo>
                  <a:cubicBezTo>
                    <a:pt x="51170" y="1166741"/>
                    <a:pt x="50017" y="1163260"/>
                    <a:pt x="49440" y="1160361"/>
                  </a:cubicBezTo>
                  <a:lnTo>
                    <a:pt x="49896" y="1155774"/>
                  </a:lnTo>
                  <a:lnTo>
                    <a:pt x="44955" y="1153991"/>
                  </a:lnTo>
                  <a:lnTo>
                    <a:pt x="45702" y="1154861"/>
                  </a:lnTo>
                  <a:cubicBezTo>
                    <a:pt x="48600" y="1172926"/>
                    <a:pt x="57874" y="1190409"/>
                    <a:pt x="49759" y="1210222"/>
                  </a:cubicBezTo>
                  <a:lnTo>
                    <a:pt x="47022" y="1211756"/>
                  </a:lnTo>
                  <a:lnTo>
                    <a:pt x="51679" y="1218874"/>
                  </a:lnTo>
                  <a:cubicBezTo>
                    <a:pt x="54765" y="1224419"/>
                    <a:pt x="53096" y="1226249"/>
                    <a:pt x="46425" y="1233570"/>
                  </a:cubicBezTo>
                  <a:lnTo>
                    <a:pt x="46425" y="1234144"/>
                  </a:lnTo>
                  <a:cubicBezTo>
                    <a:pt x="41681" y="1230699"/>
                    <a:pt x="43460" y="1223235"/>
                    <a:pt x="38123" y="1220363"/>
                  </a:cubicBezTo>
                  <a:cubicBezTo>
                    <a:pt x="38123" y="1217492"/>
                    <a:pt x="38123" y="1214621"/>
                    <a:pt x="38716" y="1211750"/>
                  </a:cubicBezTo>
                  <a:lnTo>
                    <a:pt x="42908" y="1211750"/>
                  </a:lnTo>
                  <a:lnTo>
                    <a:pt x="40486" y="1210805"/>
                  </a:lnTo>
                  <a:lnTo>
                    <a:pt x="38167" y="1211388"/>
                  </a:lnTo>
                  <a:cubicBezTo>
                    <a:pt x="35849" y="1206143"/>
                    <a:pt x="37008" y="1199733"/>
                    <a:pt x="32371" y="1196236"/>
                  </a:cubicBezTo>
                  <a:cubicBezTo>
                    <a:pt x="31791" y="1193323"/>
                    <a:pt x="31212" y="1190992"/>
                    <a:pt x="31212" y="1188661"/>
                  </a:cubicBezTo>
                  <a:cubicBezTo>
                    <a:pt x="25995" y="1178754"/>
                    <a:pt x="32371" y="1167099"/>
                    <a:pt x="25416" y="1157775"/>
                  </a:cubicBezTo>
                  <a:cubicBezTo>
                    <a:pt x="25416" y="1153695"/>
                    <a:pt x="25416" y="1149616"/>
                    <a:pt x="25416" y="1146120"/>
                  </a:cubicBezTo>
                  <a:cubicBezTo>
                    <a:pt x="26575" y="1143789"/>
                    <a:pt x="27879" y="1142332"/>
                    <a:pt x="29400" y="1141676"/>
                  </a:cubicBezTo>
                  <a:lnTo>
                    <a:pt x="30522" y="1141753"/>
                  </a:lnTo>
                  <a:lnTo>
                    <a:pt x="31076" y="1121194"/>
                  </a:lnTo>
                  <a:cubicBezTo>
                    <a:pt x="32809" y="1119457"/>
                    <a:pt x="33387" y="1117718"/>
                    <a:pt x="32231" y="1115401"/>
                  </a:cubicBezTo>
                  <a:cubicBezTo>
                    <a:pt x="39741" y="1106711"/>
                    <a:pt x="35697" y="1095703"/>
                    <a:pt x="37431" y="1085854"/>
                  </a:cubicBezTo>
                  <a:lnTo>
                    <a:pt x="37435" y="1084933"/>
                  </a:lnTo>
                  <a:lnTo>
                    <a:pt x="32684" y="1082573"/>
                  </a:lnTo>
                  <a:cubicBezTo>
                    <a:pt x="33261" y="1076840"/>
                    <a:pt x="32107" y="1071107"/>
                    <a:pt x="26913" y="1067094"/>
                  </a:cubicBezTo>
                  <a:cubicBezTo>
                    <a:pt x="27490" y="1064801"/>
                    <a:pt x="26913" y="1062508"/>
                    <a:pt x="24604" y="1061362"/>
                  </a:cubicBezTo>
                  <a:cubicBezTo>
                    <a:pt x="24027" y="1056775"/>
                    <a:pt x="23450" y="1052189"/>
                    <a:pt x="22873" y="1047603"/>
                  </a:cubicBezTo>
                  <a:cubicBezTo>
                    <a:pt x="25181" y="1040150"/>
                    <a:pt x="30952" y="1035564"/>
                    <a:pt x="39032" y="1034990"/>
                  </a:cubicBezTo>
                  <a:cubicBezTo>
                    <a:pt x="62116" y="1032697"/>
                    <a:pt x="87508" y="1041870"/>
                    <a:pt x="108284" y="1022378"/>
                  </a:cubicBezTo>
                  <a:cubicBezTo>
                    <a:pt x="109438" y="1021231"/>
                    <a:pt x="111025" y="1020837"/>
                    <a:pt x="112892" y="1020909"/>
                  </a:cubicBezTo>
                  <a:cubicBezTo>
                    <a:pt x="118491" y="1021124"/>
                    <a:pt x="126607" y="1025531"/>
                    <a:pt x="133099" y="1026391"/>
                  </a:cubicBezTo>
                  <a:cubicBezTo>
                    <a:pt x="143487" y="1028684"/>
                    <a:pt x="152721" y="1033271"/>
                    <a:pt x="153298" y="1044736"/>
                  </a:cubicBezTo>
                  <a:cubicBezTo>
                    <a:pt x="154452" y="1058495"/>
                    <a:pt x="142333" y="1058495"/>
                    <a:pt x="133099" y="1060788"/>
                  </a:cubicBezTo>
                  <a:lnTo>
                    <a:pt x="130837" y="1062286"/>
                  </a:lnTo>
                  <a:lnTo>
                    <a:pt x="133334" y="1062101"/>
                  </a:lnTo>
                  <a:cubicBezTo>
                    <a:pt x="144311" y="1063839"/>
                    <a:pt x="157021" y="1062680"/>
                    <a:pt x="165687" y="1069632"/>
                  </a:cubicBezTo>
                  <a:cubicBezTo>
                    <a:pt x="182153" y="1082668"/>
                    <a:pt x="200496" y="1091937"/>
                    <a:pt x="219272" y="1100266"/>
                  </a:cubicBezTo>
                  <a:lnTo>
                    <a:pt x="272942" y="1124132"/>
                  </a:lnTo>
                  <a:lnTo>
                    <a:pt x="250614" y="1108739"/>
                  </a:lnTo>
                  <a:cubicBezTo>
                    <a:pt x="244114" y="1102655"/>
                    <a:pt x="240792" y="1095124"/>
                    <a:pt x="246570" y="1084116"/>
                  </a:cubicBezTo>
                  <a:cubicBezTo>
                    <a:pt x="258702" y="1061521"/>
                    <a:pt x="283544" y="1067894"/>
                    <a:pt x="302032" y="1079481"/>
                  </a:cubicBezTo>
                  <a:cubicBezTo>
                    <a:pt x="318208" y="1089910"/>
                    <a:pt x="334963" y="1095703"/>
                    <a:pt x="352294" y="1101496"/>
                  </a:cubicBezTo>
                  <a:cubicBezTo>
                    <a:pt x="354606" y="1102076"/>
                    <a:pt x="355761" y="1103814"/>
                    <a:pt x="355761" y="1106131"/>
                  </a:cubicBezTo>
                  <a:cubicBezTo>
                    <a:pt x="358072" y="1103814"/>
                    <a:pt x="354606" y="1100338"/>
                    <a:pt x="357494" y="1097441"/>
                  </a:cubicBezTo>
                  <a:cubicBezTo>
                    <a:pt x="375404" y="1080640"/>
                    <a:pt x="397358" y="1077743"/>
                    <a:pt x="420467" y="1077743"/>
                  </a:cubicBezTo>
                  <a:lnTo>
                    <a:pt x="427658" y="1079122"/>
                  </a:lnTo>
                  <a:lnTo>
                    <a:pt x="425813" y="1073760"/>
                  </a:lnTo>
                  <a:cubicBezTo>
                    <a:pt x="409539" y="1063831"/>
                    <a:pt x="406633" y="1053902"/>
                    <a:pt x="420583" y="1039884"/>
                  </a:cubicBezTo>
                  <a:cubicBezTo>
                    <a:pt x="422908" y="1038132"/>
                    <a:pt x="422326" y="1032876"/>
                    <a:pt x="422908" y="1029371"/>
                  </a:cubicBezTo>
                  <a:cubicBezTo>
                    <a:pt x="422908" y="1025867"/>
                    <a:pt x="422908" y="1021778"/>
                    <a:pt x="422908" y="1018274"/>
                  </a:cubicBezTo>
                  <a:cubicBezTo>
                    <a:pt x="424542" y="1006447"/>
                    <a:pt x="428016" y="996468"/>
                    <a:pt x="433846" y="994365"/>
                  </a:cubicBezTo>
                  <a:close/>
                  <a:moveTo>
                    <a:pt x="1538854" y="987166"/>
                  </a:moveTo>
                  <a:lnTo>
                    <a:pt x="1539383" y="987285"/>
                  </a:lnTo>
                  <a:lnTo>
                    <a:pt x="1539489" y="987167"/>
                  </a:lnTo>
                  <a:lnTo>
                    <a:pt x="1539459" y="987302"/>
                  </a:lnTo>
                  <a:lnTo>
                    <a:pt x="1552123" y="990139"/>
                  </a:lnTo>
                  <a:cubicBezTo>
                    <a:pt x="1559795" y="995359"/>
                    <a:pt x="1552789" y="1006452"/>
                    <a:pt x="1550121" y="1015587"/>
                  </a:cubicBezTo>
                  <a:cubicBezTo>
                    <a:pt x="1550121" y="1019067"/>
                    <a:pt x="1548935" y="1021967"/>
                    <a:pt x="1547156" y="1024867"/>
                  </a:cubicBezTo>
                  <a:cubicBezTo>
                    <a:pt x="1543598" y="1024287"/>
                    <a:pt x="1540633" y="1024287"/>
                    <a:pt x="1537075" y="1023127"/>
                  </a:cubicBezTo>
                  <a:cubicBezTo>
                    <a:pt x="1532331" y="1017327"/>
                    <a:pt x="1529959" y="1010367"/>
                    <a:pt x="1531738" y="1002247"/>
                  </a:cubicBezTo>
                  <a:lnTo>
                    <a:pt x="1532707" y="1000351"/>
                  </a:lnTo>
                  <a:lnTo>
                    <a:pt x="1533611" y="993646"/>
                  </a:lnTo>
                  <a:lnTo>
                    <a:pt x="1537718" y="989119"/>
                  </a:lnTo>
                  <a:lnTo>
                    <a:pt x="1538261" y="987746"/>
                  </a:lnTo>
                  <a:close/>
                  <a:moveTo>
                    <a:pt x="1517251" y="979510"/>
                  </a:moveTo>
                  <a:cubicBezTo>
                    <a:pt x="1519430" y="979510"/>
                    <a:pt x="1521608" y="979510"/>
                    <a:pt x="1524332" y="979510"/>
                  </a:cubicBezTo>
                  <a:cubicBezTo>
                    <a:pt x="1521608" y="984047"/>
                    <a:pt x="1519430" y="983480"/>
                    <a:pt x="1517251" y="979510"/>
                  </a:cubicBezTo>
                  <a:close/>
                  <a:moveTo>
                    <a:pt x="783899" y="979509"/>
                  </a:moveTo>
                  <a:cubicBezTo>
                    <a:pt x="785029" y="981728"/>
                    <a:pt x="785594" y="983947"/>
                    <a:pt x="786723" y="986167"/>
                  </a:cubicBezTo>
                  <a:cubicBezTo>
                    <a:pt x="787288" y="988941"/>
                    <a:pt x="786723" y="991160"/>
                    <a:pt x="783899" y="991715"/>
                  </a:cubicBezTo>
                  <a:cubicBezTo>
                    <a:pt x="782205" y="991715"/>
                    <a:pt x="779382" y="989496"/>
                    <a:pt x="778816" y="987831"/>
                  </a:cubicBezTo>
                  <a:cubicBezTo>
                    <a:pt x="777687" y="983947"/>
                    <a:pt x="780511" y="981728"/>
                    <a:pt x="783899" y="979509"/>
                  </a:cubicBezTo>
                  <a:close/>
                  <a:moveTo>
                    <a:pt x="1478039" y="970338"/>
                  </a:moveTo>
                  <a:cubicBezTo>
                    <a:pt x="1479740" y="969921"/>
                    <a:pt x="1481759" y="970019"/>
                    <a:pt x="1484036" y="970539"/>
                  </a:cubicBezTo>
                  <a:cubicBezTo>
                    <a:pt x="1487071" y="971232"/>
                    <a:pt x="1490566" y="972676"/>
                    <a:pt x="1494378" y="974650"/>
                  </a:cubicBezTo>
                  <a:cubicBezTo>
                    <a:pt x="1497767" y="981334"/>
                    <a:pt x="1502849" y="982550"/>
                    <a:pt x="1509062" y="982550"/>
                  </a:cubicBezTo>
                  <a:cubicBezTo>
                    <a:pt x="1505109" y="989841"/>
                    <a:pt x="1498896" y="991664"/>
                    <a:pt x="1492119" y="988626"/>
                  </a:cubicBezTo>
                  <a:cubicBezTo>
                    <a:pt x="1484777" y="984980"/>
                    <a:pt x="1479129" y="988018"/>
                    <a:pt x="1472917" y="990449"/>
                  </a:cubicBezTo>
                  <a:cubicBezTo>
                    <a:pt x="1470693" y="977460"/>
                    <a:pt x="1472937" y="971586"/>
                    <a:pt x="1478039" y="970338"/>
                  </a:cubicBezTo>
                  <a:close/>
                  <a:moveTo>
                    <a:pt x="344864" y="970105"/>
                  </a:moveTo>
                  <a:cubicBezTo>
                    <a:pt x="346021" y="970325"/>
                    <a:pt x="347177" y="970763"/>
                    <a:pt x="348045" y="971056"/>
                  </a:cubicBezTo>
                  <a:cubicBezTo>
                    <a:pt x="354406" y="973103"/>
                    <a:pt x="358743" y="976466"/>
                    <a:pt x="361345" y="980925"/>
                  </a:cubicBezTo>
                  <a:lnTo>
                    <a:pt x="363795" y="994863"/>
                  </a:lnTo>
                  <a:lnTo>
                    <a:pt x="363860" y="994823"/>
                  </a:lnTo>
                  <a:cubicBezTo>
                    <a:pt x="366174" y="997701"/>
                    <a:pt x="368489" y="1000004"/>
                    <a:pt x="371382" y="1002307"/>
                  </a:cubicBezTo>
                  <a:cubicBezTo>
                    <a:pt x="371382" y="1004609"/>
                    <a:pt x="371382" y="1007487"/>
                    <a:pt x="371382" y="1009790"/>
                  </a:cubicBezTo>
                  <a:cubicBezTo>
                    <a:pt x="373697" y="1019001"/>
                    <a:pt x="377169" y="1028211"/>
                    <a:pt x="378326" y="1037997"/>
                  </a:cubicBezTo>
                  <a:cubicBezTo>
                    <a:pt x="380641" y="1055843"/>
                    <a:pt x="367910" y="1070810"/>
                    <a:pt x="350550" y="1066780"/>
                  </a:cubicBezTo>
                  <a:cubicBezTo>
                    <a:pt x="327982" y="1061599"/>
                    <a:pt x="303099" y="1068507"/>
                    <a:pt x="283425" y="1052389"/>
                  </a:cubicBezTo>
                  <a:cubicBezTo>
                    <a:pt x="280531" y="1050086"/>
                    <a:pt x="275323" y="1050086"/>
                    <a:pt x="274166" y="1052964"/>
                  </a:cubicBezTo>
                  <a:cubicBezTo>
                    <a:pt x="266643" y="1066205"/>
                    <a:pt x="256227" y="1062175"/>
                    <a:pt x="245232" y="1061599"/>
                  </a:cubicBezTo>
                  <a:cubicBezTo>
                    <a:pt x="238289" y="1061024"/>
                    <a:pt x="230766" y="1063327"/>
                    <a:pt x="223243" y="1063327"/>
                  </a:cubicBezTo>
                  <a:cubicBezTo>
                    <a:pt x="217456" y="1063902"/>
                    <a:pt x="216299" y="1058721"/>
                    <a:pt x="215720" y="1053540"/>
                  </a:cubicBezTo>
                  <a:cubicBezTo>
                    <a:pt x="204726" y="1053540"/>
                    <a:pt x="197782" y="1048935"/>
                    <a:pt x="193152" y="1039149"/>
                  </a:cubicBezTo>
                  <a:lnTo>
                    <a:pt x="194357" y="1038229"/>
                  </a:lnTo>
                  <a:lnTo>
                    <a:pt x="185555" y="1036560"/>
                  </a:lnTo>
                  <a:cubicBezTo>
                    <a:pt x="174568" y="1031296"/>
                    <a:pt x="160112" y="1025447"/>
                    <a:pt x="180929" y="1013750"/>
                  </a:cubicBezTo>
                  <a:cubicBezTo>
                    <a:pt x="190181" y="1008487"/>
                    <a:pt x="200012" y="1004393"/>
                    <a:pt x="208107" y="997374"/>
                  </a:cubicBezTo>
                  <a:cubicBezTo>
                    <a:pt x="216781" y="1002638"/>
                    <a:pt x="229502" y="999129"/>
                    <a:pt x="233551" y="1013750"/>
                  </a:cubicBezTo>
                  <a:cubicBezTo>
                    <a:pt x="235285" y="1021353"/>
                    <a:pt x="244537" y="1020769"/>
                    <a:pt x="250898" y="1012581"/>
                  </a:cubicBezTo>
                  <a:cubicBezTo>
                    <a:pt x="253790" y="1007317"/>
                    <a:pt x="254368" y="1000298"/>
                    <a:pt x="263041" y="1002638"/>
                  </a:cubicBezTo>
                  <a:cubicBezTo>
                    <a:pt x="275185" y="1007317"/>
                    <a:pt x="277498" y="1001468"/>
                    <a:pt x="277498" y="989771"/>
                  </a:cubicBezTo>
                  <a:cubicBezTo>
                    <a:pt x="277498" y="983922"/>
                    <a:pt x="284437" y="983338"/>
                    <a:pt x="289063" y="986847"/>
                  </a:cubicBezTo>
                  <a:cubicBezTo>
                    <a:pt x="301206" y="996205"/>
                    <a:pt x="316819" y="995620"/>
                    <a:pt x="331275" y="997374"/>
                  </a:cubicBezTo>
                  <a:cubicBezTo>
                    <a:pt x="344575" y="997959"/>
                    <a:pt x="347467" y="993865"/>
                    <a:pt x="342262" y="979829"/>
                  </a:cubicBezTo>
                  <a:cubicBezTo>
                    <a:pt x="341106" y="976319"/>
                    <a:pt x="337058" y="973395"/>
                    <a:pt x="341684" y="970471"/>
                  </a:cubicBezTo>
                  <a:cubicBezTo>
                    <a:pt x="342551" y="969886"/>
                    <a:pt x="343708" y="969886"/>
                    <a:pt x="344864" y="970105"/>
                  </a:cubicBezTo>
                  <a:close/>
                  <a:moveTo>
                    <a:pt x="1221843" y="966750"/>
                  </a:moveTo>
                  <a:cubicBezTo>
                    <a:pt x="1220647" y="968026"/>
                    <a:pt x="1218853" y="970578"/>
                    <a:pt x="1217060" y="971853"/>
                  </a:cubicBezTo>
                  <a:cubicBezTo>
                    <a:pt x="1214668" y="973767"/>
                    <a:pt x="1212276" y="973130"/>
                    <a:pt x="1212276" y="969302"/>
                  </a:cubicBezTo>
                  <a:cubicBezTo>
                    <a:pt x="1212276" y="968664"/>
                    <a:pt x="1213472" y="968026"/>
                    <a:pt x="1214668" y="967388"/>
                  </a:cubicBezTo>
                  <a:cubicBezTo>
                    <a:pt x="1217060" y="966750"/>
                    <a:pt x="1219451" y="966750"/>
                    <a:pt x="1221843" y="966750"/>
                  </a:cubicBezTo>
                  <a:close/>
                  <a:moveTo>
                    <a:pt x="747189" y="962846"/>
                  </a:moveTo>
                  <a:cubicBezTo>
                    <a:pt x="749095" y="961645"/>
                    <a:pt x="751636" y="964047"/>
                    <a:pt x="754177" y="964648"/>
                  </a:cubicBezTo>
                  <a:cubicBezTo>
                    <a:pt x="752907" y="967049"/>
                    <a:pt x="752907" y="970052"/>
                    <a:pt x="751001" y="971253"/>
                  </a:cubicBezTo>
                  <a:cubicBezTo>
                    <a:pt x="749730" y="971253"/>
                    <a:pt x="746553" y="969451"/>
                    <a:pt x="744647" y="968250"/>
                  </a:cubicBezTo>
                  <a:cubicBezTo>
                    <a:pt x="745283" y="966449"/>
                    <a:pt x="745918" y="962846"/>
                    <a:pt x="747189" y="962846"/>
                  </a:cubicBezTo>
                  <a:close/>
                  <a:moveTo>
                    <a:pt x="1392525" y="956542"/>
                  </a:moveTo>
                  <a:cubicBezTo>
                    <a:pt x="1396044" y="957109"/>
                    <a:pt x="1397217" y="959378"/>
                    <a:pt x="1395457" y="961646"/>
                  </a:cubicBezTo>
                  <a:cubicBezTo>
                    <a:pt x="1394284" y="963347"/>
                    <a:pt x="1391938" y="964482"/>
                    <a:pt x="1390178" y="966183"/>
                  </a:cubicBezTo>
                  <a:cubicBezTo>
                    <a:pt x="1390178" y="963347"/>
                    <a:pt x="1390765" y="961646"/>
                    <a:pt x="1390765" y="959378"/>
                  </a:cubicBezTo>
                  <a:cubicBezTo>
                    <a:pt x="1391351" y="958243"/>
                    <a:pt x="1392525" y="956542"/>
                    <a:pt x="1392525" y="956542"/>
                  </a:cubicBezTo>
                  <a:close/>
                  <a:moveTo>
                    <a:pt x="1070498" y="943209"/>
                  </a:moveTo>
                  <a:cubicBezTo>
                    <a:pt x="1080837" y="944963"/>
                    <a:pt x="1091176" y="951982"/>
                    <a:pt x="1101514" y="944525"/>
                  </a:cubicBezTo>
                  <a:cubicBezTo>
                    <a:pt x="1101514" y="947449"/>
                    <a:pt x="1101514" y="949789"/>
                    <a:pt x="1101514" y="951543"/>
                  </a:cubicBezTo>
                  <a:lnTo>
                    <a:pt x="1102994" y="954557"/>
                  </a:lnTo>
                  <a:lnTo>
                    <a:pt x="1102994" y="951437"/>
                  </a:lnTo>
                  <a:cubicBezTo>
                    <a:pt x="1109207" y="951948"/>
                    <a:pt x="1114289" y="953479"/>
                    <a:pt x="1117678" y="958072"/>
                  </a:cubicBezTo>
                  <a:cubicBezTo>
                    <a:pt x="1112595" y="958072"/>
                    <a:pt x="1107512" y="958072"/>
                    <a:pt x="1102994" y="958583"/>
                  </a:cubicBezTo>
                  <a:lnTo>
                    <a:pt x="1102994" y="958526"/>
                  </a:lnTo>
                  <a:lnTo>
                    <a:pt x="1101514" y="959731"/>
                  </a:lnTo>
                  <a:lnTo>
                    <a:pt x="1100370" y="960416"/>
                  </a:lnTo>
                  <a:lnTo>
                    <a:pt x="1095345" y="965838"/>
                  </a:lnTo>
                  <a:lnTo>
                    <a:pt x="1094622" y="967334"/>
                  </a:lnTo>
                  <a:cubicBezTo>
                    <a:pt x="1096345" y="980786"/>
                    <a:pt x="1077390" y="978446"/>
                    <a:pt x="1077390" y="991313"/>
                  </a:cubicBezTo>
                  <a:cubicBezTo>
                    <a:pt x="1076815" y="1002425"/>
                    <a:pt x="1062456" y="1003595"/>
                    <a:pt x="1057287" y="1011783"/>
                  </a:cubicBezTo>
                  <a:cubicBezTo>
                    <a:pt x="1045799" y="1007105"/>
                    <a:pt x="1040055" y="996577"/>
                    <a:pt x="1031439" y="986049"/>
                  </a:cubicBezTo>
                  <a:cubicBezTo>
                    <a:pt x="1024547" y="994822"/>
                    <a:pt x="1019378" y="1003595"/>
                    <a:pt x="1013059" y="1011783"/>
                  </a:cubicBezTo>
                  <a:cubicBezTo>
                    <a:pt x="999274" y="1011198"/>
                    <a:pt x="984915" y="1014708"/>
                    <a:pt x="972278" y="1001256"/>
                  </a:cubicBezTo>
                  <a:cubicBezTo>
                    <a:pt x="965386" y="994238"/>
                    <a:pt x="944134" y="1001841"/>
                    <a:pt x="937815" y="1012368"/>
                  </a:cubicBezTo>
                  <a:cubicBezTo>
                    <a:pt x="936667" y="1014122"/>
                    <a:pt x="936092" y="1017632"/>
                    <a:pt x="937241" y="1018801"/>
                  </a:cubicBezTo>
                  <a:cubicBezTo>
                    <a:pt x="940687" y="1024650"/>
                    <a:pt x="945282" y="1028744"/>
                    <a:pt x="948728" y="1034008"/>
                  </a:cubicBezTo>
                  <a:cubicBezTo>
                    <a:pt x="952175" y="1040441"/>
                    <a:pt x="948728" y="1045120"/>
                    <a:pt x="945282" y="1050384"/>
                  </a:cubicBezTo>
                  <a:cubicBezTo>
                    <a:pt x="926327" y="1026405"/>
                    <a:pt x="925753" y="1026405"/>
                    <a:pt x="930348" y="1000086"/>
                  </a:cubicBezTo>
                  <a:cubicBezTo>
                    <a:pt x="931497" y="992483"/>
                    <a:pt x="930923" y="986049"/>
                    <a:pt x="925753" y="979616"/>
                  </a:cubicBezTo>
                  <a:cubicBezTo>
                    <a:pt x="922881" y="975522"/>
                    <a:pt x="920009" y="971428"/>
                    <a:pt x="924605" y="967334"/>
                  </a:cubicBezTo>
                  <a:cubicBezTo>
                    <a:pt x="936667" y="973183"/>
                    <a:pt x="947580" y="963825"/>
                    <a:pt x="959068" y="964410"/>
                  </a:cubicBezTo>
                  <a:cubicBezTo>
                    <a:pt x="971704" y="966165"/>
                    <a:pt x="980319" y="946864"/>
                    <a:pt x="995828" y="957392"/>
                  </a:cubicBezTo>
                  <a:cubicBezTo>
                    <a:pt x="1006167" y="964410"/>
                    <a:pt x="1018229" y="955637"/>
                    <a:pt x="1030865" y="960316"/>
                  </a:cubicBezTo>
                  <a:cubicBezTo>
                    <a:pt x="1042927" y="964410"/>
                    <a:pt x="1058435" y="959146"/>
                    <a:pt x="1072221" y="957977"/>
                  </a:cubicBezTo>
                  <a:cubicBezTo>
                    <a:pt x="1071072" y="949789"/>
                    <a:pt x="1059584" y="952713"/>
                    <a:pt x="1060159" y="943940"/>
                  </a:cubicBezTo>
                  <a:cubicBezTo>
                    <a:pt x="1063605" y="942625"/>
                    <a:pt x="1067051" y="942624"/>
                    <a:pt x="1070498" y="943209"/>
                  </a:cubicBezTo>
                  <a:close/>
                  <a:moveTo>
                    <a:pt x="913837" y="941229"/>
                  </a:moveTo>
                  <a:cubicBezTo>
                    <a:pt x="914563" y="941229"/>
                    <a:pt x="916741" y="941229"/>
                    <a:pt x="916741" y="942505"/>
                  </a:cubicBezTo>
                  <a:cubicBezTo>
                    <a:pt x="916741" y="943143"/>
                    <a:pt x="916015" y="944419"/>
                    <a:pt x="915289" y="945695"/>
                  </a:cubicBezTo>
                  <a:cubicBezTo>
                    <a:pt x="914563" y="945057"/>
                    <a:pt x="912384" y="945057"/>
                    <a:pt x="912384" y="944419"/>
                  </a:cubicBezTo>
                  <a:cubicBezTo>
                    <a:pt x="912384" y="943143"/>
                    <a:pt x="913110" y="942505"/>
                    <a:pt x="913837" y="941229"/>
                  </a:cubicBezTo>
                  <a:close/>
                  <a:moveTo>
                    <a:pt x="146768" y="921960"/>
                  </a:moveTo>
                  <a:cubicBezTo>
                    <a:pt x="155470" y="925402"/>
                    <a:pt x="147349" y="928270"/>
                    <a:pt x="145608" y="931712"/>
                  </a:cubicBezTo>
                  <a:cubicBezTo>
                    <a:pt x="139227" y="942038"/>
                    <a:pt x="139227" y="942038"/>
                    <a:pt x="151409" y="951789"/>
                  </a:cubicBezTo>
                  <a:cubicBezTo>
                    <a:pt x="156050" y="955231"/>
                    <a:pt x="156630" y="959820"/>
                    <a:pt x="157211" y="964983"/>
                  </a:cubicBezTo>
                  <a:cubicBezTo>
                    <a:pt x="159531" y="984486"/>
                    <a:pt x="145028" y="985633"/>
                    <a:pt x="131685" y="985060"/>
                  </a:cubicBezTo>
                  <a:cubicBezTo>
                    <a:pt x="121244" y="985060"/>
                    <a:pt x="110221" y="980471"/>
                    <a:pt x="100939" y="990796"/>
                  </a:cubicBezTo>
                  <a:cubicBezTo>
                    <a:pt x="82376" y="1008005"/>
                    <a:pt x="70774" y="1045291"/>
                    <a:pt x="35387" y="1008579"/>
                  </a:cubicBezTo>
                  <a:cubicBezTo>
                    <a:pt x="27845" y="1000548"/>
                    <a:pt x="19144" y="1015462"/>
                    <a:pt x="9862" y="1018331"/>
                  </a:cubicBezTo>
                  <a:cubicBezTo>
                    <a:pt x="5801" y="1019478"/>
                    <a:pt x="2900" y="1017757"/>
                    <a:pt x="1740" y="1014315"/>
                  </a:cubicBezTo>
                  <a:cubicBezTo>
                    <a:pt x="2320" y="1012020"/>
                    <a:pt x="2320" y="1010300"/>
                    <a:pt x="0" y="1008579"/>
                  </a:cubicBezTo>
                  <a:cubicBezTo>
                    <a:pt x="580" y="996532"/>
                    <a:pt x="580" y="984486"/>
                    <a:pt x="580" y="971866"/>
                  </a:cubicBezTo>
                  <a:cubicBezTo>
                    <a:pt x="5801" y="973014"/>
                    <a:pt x="12182" y="978750"/>
                    <a:pt x="15663" y="969572"/>
                  </a:cubicBezTo>
                  <a:cubicBezTo>
                    <a:pt x="17983" y="965556"/>
                    <a:pt x="19144" y="960967"/>
                    <a:pt x="21464" y="956952"/>
                  </a:cubicBezTo>
                  <a:cubicBezTo>
                    <a:pt x="26105" y="951789"/>
                    <a:pt x="32486" y="950642"/>
                    <a:pt x="37707" y="954657"/>
                  </a:cubicBezTo>
                  <a:cubicBezTo>
                    <a:pt x="47569" y="961541"/>
                    <a:pt x="56271" y="969572"/>
                    <a:pt x="67293" y="978176"/>
                  </a:cubicBezTo>
                  <a:cubicBezTo>
                    <a:pt x="72514" y="972440"/>
                    <a:pt x="82956" y="964409"/>
                    <a:pt x="82956" y="950068"/>
                  </a:cubicBezTo>
                  <a:lnTo>
                    <a:pt x="83997" y="950059"/>
                  </a:lnTo>
                  <a:lnTo>
                    <a:pt x="91659" y="941410"/>
                  </a:lnTo>
                  <a:cubicBezTo>
                    <a:pt x="94304" y="938621"/>
                    <a:pt x="96449" y="935617"/>
                    <a:pt x="96449" y="931328"/>
                  </a:cubicBezTo>
                  <a:cubicBezTo>
                    <a:pt x="96734" y="930755"/>
                    <a:pt x="98307" y="930183"/>
                    <a:pt x="100237" y="929683"/>
                  </a:cubicBezTo>
                  <a:lnTo>
                    <a:pt x="105411" y="928623"/>
                  </a:lnTo>
                  <a:lnTo>
                    <a:pt x="105581" y="928270"/>
                  </a:lnTo>
                  <a:cubicBezTo>
                    <a:pt x="111962" y="928844"/>
                    <a:pt x="117183" y="929991"/>
                    <a:pt x="119503" y="936875"/>
                  </a:cubicBezTo>
                  <a:cubicBezTo>
                    <a:pt x="121244" y="940890"/>
                    <a:pt x="122984" y="947774"/>
                    <a:pt x="127045" y="939169"/>
                  </a:cubicBezTo>
                  <a:cubicBezTo>
                    <a:pt x="129945" y="933433"/>
                    <a:pt x="131105" y="927697"/>
                    <a:pt x="136906" y="924828"/>
                  </a:cubicBezTo>
                  <a:cubicBezTo>
                    <a:pt x="139807" y="922534"/>
                    <a:pt x="144448" y="920813"/>
                    <a:pt x="146768" y="921960"/>
                  </a:cubicBezTo>
                  <a:close/>
                  <a:moveTo>
                    <a:pt x="805379" y="920063"/>
                  </a:moveTo>
                  <a:cubicBezTo>
                    <a:pt x="807932" y="920413"/>
                    <a:pt x="811061" y="921130"/>
                    <a:pt x="815233" y="922087"/>
                  </a:cubicBezTo>
                  <a:cubicBezTo>
                    <a:pt x="815233" y="924639"/>
                    <a:pt x="815233" y="927192"/>
                    <a:pt x="815233" y="930382"/>
                  </a:cubicBezTo>
                  <a:lnTo>
                    <a:pt x="785310" y="930382"/>
                  </a:lnTo>
                  <a:cubicBezTo>
                    <a:pt x="791928" y="924320"/>
                    <a:pt x="795237" y="921290"/>
                    <a:pt x="798977" y="920253"/>
                  </a:cubicBezTo>
                  <a:cubicBezTo>
                    <a:pt x="800847" y="919735"/>
                    <a:pt x="802825" y="919715"/>
                    <a:pt x="805379" y="920063"/>
                  </a:cubicBezTo>
                  <a:close/>
                  <a:moveTo>
                    <a:pt x="630283" y="913156"/>
                  </a:moveTo>
                  <a:cubicBezTo>
                    <a:pt x="634975" y="913156"/>
                    <a:pt x="640253" y="913156"/>
                    <a:pt x="644945" y="913156"/>
                  </a:cubicBezTo>
                  <a:cubicBezTo>
                    <a:pt x="644945" y="918827"/>
                    <a:pt x="643772" y="924499"/>
                    <a:pt x="637321" y="927901"/>
                  </a:cubicBezTo>
                  <a:lnTo>
                    <a:pt x="635756" y="927776"/>
                  </a:lnTo>
                  <a:lnTo>
                    <a:pt x="637320" y="928752"/>
                  </a:lnTo>
                  <a:cubicBezTo>
                    <a:pt x="634974" y="931021"/>
                    <a:pt x="632628" y="933289"/>
                    <a:pt x="630282" y="935557"/>
                  </a:cubicBezTo>
                  <a:lnTo>
                    <a:pt x="625947" y="935557"/>
                  </a:lnTo>
                  <a:lnTo>
                    <a:pt x="622462" y="938083"/>
                  </a:lnTo>
                  <a:cubicBezTo>
                    <a:pt x="612491" y="927400"/>
                    <a:pt x="612491" y="926806"/>
                    <a:pt x="622462" y="915530"/>
                  </a:cubicBezTo>
                  <a:cubicBezTo>
                    <a:pt x="623635" y="914343"/>
                    <a:pt x="624808" y="913749"/>
                    <a:pt x="626054" y="913749"/>
                  </a:cubicBezTo>
                  <a:cubicBezTo>
                    <a:pt x="627301" y="913749"/>
                    <a:pt x="628620" y="914343"/>
                    <a:pt x="630087" y="915530"/>
                  </a:cubicBezTo>
                  <a:lnTo>
                    <a:pt x="630283" y="915863"/>
                  </a:lnTo>
                  <a:close/>
                  <a:moveTo>
                    <a:pt x="622658" y="905499"/>
                  </a:moveTo>
                  <a:cubicBezTo>
                    <a:pt x="624836" y="907687"/>
                    <a:pt x="627015" y="910421"/>
                    <a:pt x="629738" y="912608"/>
                  </a:cubicBezTo>
                  <a:cubicBezTo>
                    <a:pt x="627015" y="912608"/>
                    <a:pt x="624836" y="912608"/>
                    <a:pt x="622658" y="912608"/>
                  </a:cubicBezTo>
                  <a:cubicBezTo>
                    <a:pt x="622658" y="910421"/>
                    <a:pt x="622658" y="907687"/>
                    <a:pt x="622658" y="905499"/>
                  </a:cubicBezTo>
                  <a:close/>
                  <a:moveTo>
                    <a:pt x="622092" y="900396"/>
                  </a:moveTo>
                  <a:cubicBezTo>
                    <a:pt x="622092" y="903130"/>
                    <a:pt x="622092" y="905317"/>
                    <a:pt x="622092" y="907505"/>
                  </a:cubicBezTo>
                  <a:cubicBezTo>
                    <a:pt x="618703" y="906411"/>
                    <a:pt x="615880" y="905317"/>
                    <a:pt x="612491" y="903677"/>
                  </a:cubicBezTo>
                  <a:cubicBezTo>
                    <a:pt x="614750" y="900396"/>
                    <a:pt x="618703" y="900942"/>
                    <a:pt x="622092" y="900396"/>
                  </a:cubicBezTo>
                  <a:close/>
                  <a:moveTo>
                    <a:pt x="438656" y="900396"/>
                  </a:moveTo>
                  <a:cubicBezTo>
                    <a:pt x="441198" y="901573"/>
                    <a:pt x="441707" y="903340"/>
                    <a:pt x="440181" y="906284"/>
                  </a:cubicBezTo>
                  <a:cubicBezTo>
                    <a:pt x="438148" y="906284"/>
                    <a:pt x="436623" y="906873"/>
                    <a:pt x="434590" y="907462"/>
                  </a:cubicBezTo>
                  <a:cubicBezTo>
                    <a:pt x="435098" y="905696"/>
                    <a:pt x="435098" y="903340"/>
                    <a:pt x="435606" y="901573"/>
                  </a:cubicBezTo>
                  <a:cubicBezTo>
                    <a:pt x="435606" y="900984"/>
                    <a:pt x="437640" y="900396"/>
                    <a:pt x="438656" y="900396"/>
                  </a:cubicBezTo>
                  <a:close/>
                  <a:moveTo>
                    <a:pt x="468264" y="890100"/>
                  </a:moveTo>
                  <a:cubicBezTo>
                    <a:pt x="470017" y="890390"/>
                    <a:pt x="471095" y="891695"/>
                    <a:pt x="470016" y="895755"/>
                  </a:cubicBezTo>
                  <a:cubicBezTo>
                    <a:pt x="469477" y="897495"/>
                    <a:pt x="465164" y="899235"/>
                    <a:pt x="461929" y="899235"/>
                  </a:cubicBezTo>
                  <a:cubicBezTo>
                    <a:pt x="458695" y="899816"/>
                    <a:pt x="454921" y="898075"/>
                    <a:pt x="454921" y="894015"/>
                  </a:cubicBezTo>
                  <a:cubicBezTo>
                    <a:pt x="454921" y="888795"/>
                    <a:pt x="459234" y="890535"/>
                    <a:pt x="462469" y="890535"/>
                  </a:cubicBezTo>
                  <a:cubicBezTo>
                    <a:pt x="464086" y="890535"/>
                    <a:pt x="466512" y="889810"/>
                    <a:pt x="468264" y="890100"/>
                  </a:cubicBezTo>
                  <a:close/>
                  <a:moveTo>
                    <a:pt x="641651" y="888783"/>
                  </a:moveTo>
                  <a:cubicBezTo>
                    <a:pt x="642809" y="888783"/>
                    <a:pt x="643898" y="889932"/>
                    <a:pt x="644987" y="892229"/>
                  </a:cubicBezTo>
                  <a:lnTo>
                    <a:pt x="641719" y="892229"/>
                  </a:lnTo>
                  <a:lnTo>
                    <a:pt x="637907" y="892229"/>
                  </a:lnTo>
                  <a:cubicBezTo>
                    <a:pt x="639268" y="889932"/>
                    <a:pt x="640494" y="888783"/>
                    <a:pt x="641651" y="888783"/>
                  </a:cubicBezTo>
                  <a:close/>
                  <a:moveTo>
                    <a:pt x="1054706" y="877426"/>
                  </a:moveTo>
                  <a:cubicBezTo>
                    <a:pt x="1059608" y="877426"/>
                    <a:pt x="1061786" y="880326"/>
                    <a:pt x="1061786" y="883806"/>
                  </a:cubicBezTo>
                  <a:cubicBezTo>
                    <a:pt x="1060697" y="885547"/>
                    <a:pt x="1059608" y="887866"/>
                    <a:pt x="1057974" y="889027"/>
                  </a:cubicBezTo>
                  <a:cubicBezTo>
                    <a:pt x="1053617" y="889607"/>
                    <a:pt x="1047082" y="883806"/>
                    <a:pt x="1049261" y="880326"/>
                  </a:cubicBezTo>
                  <a:cubicBezTo>
                    <a:pt x="1049805" y="879166"/>
                    <a:pt x="1052528" y="877426"/>
                    <a:pt x="1054706" y="877426"/>
                  </a:cubicBezTo>
                  <a:close/>
                  <a:moveTo>
                    <a:pt x="1151494" y="868361"/>
                  </a:moveTo>
                  <a:cubicBezTo>
                    <a:pt x="1153793" y="867218"/>
                    <a:pt x="1157817" y="870075"/>
                    <a:pt x="1161266" y="870647"/>
                  </a:cubicBezTo>
                  <a:cubicBezTo>
                    <a:pt x="1160116" y="875789"/>
                    <a:pt x="1155518" y="881502"/>
                    <a:pt x="1162991" y="886073"/>
                  </a:cubicBezTo>
                  <a:cubicBezTo>
                    <a:pt x="1169889" y="890644"/>
                    <a:pt x="1176787" y="895215"/>
                    <a:pt x="1183686" y="899786"/>
                  </a:cubicBezTo>
                  <a:lnTo>
                    <a:pt x="1184518" y="900884"/>
                  </a:lnTo>
                  <a:lnTo>
                    <a:pt x="1184321" y="898783"/>
                  </a:lnTo>
                  <a:cubicBezTo>
                    <a:pt x="1198044" y="892738"/>
                    <a:pt x="1198044" y="892738"/>
                    <a:pt x="1206621" y="906641"/>
                  </a:cubicBezTo>
                  <a:lnTo>
                    <a:pt x="1205496" y="906824"/>
                  </a:lnTo>
                  <a:lnTo>
                    <a:pt x="1206105" y="907214"/>
                  </a:lnTo>
                  <a:cubicBezTo>
                    <a:pt x="1208404" y="907214"/>
                    <a:pt x="1210703" y="907214"/>
                    <a:pt x="1213578" y="907214"/>
                  </a:cubicBezTo>
                  <a:cubicBezTo>
                    <a:pt x="1219326" y="919212"/>
                    <a:pt x="1216452" y="928354"/>
                    <a:pt x="1206105" y="936353"/>
                  </a:cubicBezTo>
                  <a:cubicBezTo>
                    <a:pt x="1202655" y="940924"/>
                    <a:pt x="1198057" y="943210"/>
                    <a:pt x="1194033" y="939210"/>
                  </a:cubicBezTo>
                  <a:cubicBezTo>
                    <a:pt x="1182536" y="928926"/>
                    <a:pt x="1172188" y="916927"/>
                    <a:pt x="1159541" y="908356"/>
                  </a:cubicBezTo>
                  <a:cubicBezTo>
                    <a:pt x="1152068" y="903785"/>
                    <a:pt x="1146320" y="902643"/>
                    <a:pt x="1141721" y="910642"/>
                  </a:cubicBezTo>
                  <a:cubicBezTo>
                    <a:pt x="1137697" y="917498"/>
                    <a:pt x="1132524" y="921498"/>
                    <a:pt x="1124476" y="922069"/>
                  </a:cubicBezTo>
                  <a:cubicBezTo>
                    <a:pt x="1123326" y="908356"/>
                    <a:pt x="1138847" y="900358"/>
                    <a:pt x="1135398" y="884931"/>
                  </a:cubicBezTo>
                  <a:cubicBezTo>
                    <a:pt x="1133673" y="878074"/>
                    <a:pt x="1144595" y="871789"/>
                    <a:pt x="1151494" y="868361"/>
                  </a:cubicBezTo>
                  <a:close/>
                  <a:moveTo>
                    <a:pt x="520159" y="853899"/>
                  </a:moveTo>
                  <a:cubicBezTo>
                    <a:pt x="521045" y="852862"/>
                    <a:pt x="522542" y="853819"/>
                    <a:pt x="525537" y="855733"/>
                  </a:cubicBezTo>
                  <a:cubicBezTo>
                    <a:pt x="523359" y="858286"/>
                    <a:pt x="521181" y="861476"/>
                    <a:pt x="518458" y="864028"/>
                  </a:cubicBezTo>
                  <a:cubicBezTo>
                    <a:pt x="519002" y="857966"/>
                    <a:pt x="519275" y="854936"/>
                    <a:pt x="520159" y="853899"/>
                  </a:cubicBezTo>
                  <a:close/>
                  <a:moveTo>
                    <a:pt x="1518610" y="847523"/>
                  </a:moveTo>
                  <a:cubicBezTo>
                    <a:pt x="1521545" y="847089"/>
                    <a:pt x="1524696" y="847379"/>
                    <a:pt x="1527845" y="847956"/>
                  </a:cubicBezTo>
                  <a:cubicBezTo>
                    <a:pt x="1534718" y="849690"/>
                    <a:pt x="1535863" y="855468"/>
                    <a:pt x="1537009" y="861246"/>
                  </a:cubicBezTo>
                  <a:cubicBezTo>
                    <a:pt x="1525554" y="861246"/>
                    <a:pt x="1522691" y="871647"/>
                    <a:pt x="1515245" y="876848"/>
                  </a:cubicBezTo>
                  <a:cubicBezTo>
                    <a:pt x="1511809" y="876848"/>
                    <a:pt x="1507800" y="876848"/>
                    <a:pt x="1504363" y="876270"/>
                  </a:cubicBezTo>
                  <a:cubicBezTo>
                    <a:pt x="1500927" y="875693"/>
                    <a:pt x="1496918" y="873959"/>
                    <a:pt x="1498636" y="869914"/>
                  </a:cubicBezTo>
                  <a:cubicBezTo>
                    <a:pt x="1502073" y="862980"/>
                    <a:pt x="1506081" y="856624"/>
                    <a:pt x="1510663" y="851423"/>
                  </a:cubicBezTo>
                  <a:cubicBezTo>
                    <a:pt x="1512954" y="849112"/>
                    <a:pt x="1515675" y="847956"/>
                    <a:pt x="1518610" y="847523"/>
                  </a:cubicBezTo>
                  <a:close/>
                  <a:moveTo>
                    <a:pt x="409078" y="800189"/>
                  </a:moveTo>
                  <a:cubicBezTo>
                    <a:pt x="412186" y="799535"/>
                    <a:pt x="416378" y="803311"/>
                    <a:pt x="424761" y="810864"/>
                  </a:cubicBezTo>
                  <a:cubicBezTo>
                    <a:pt x="424183" y="815511"/>
                    <a:pt x="434011" y="822483"/>
                    <a:pt x="421292" y="824226"/>
                  </a:cubicBezTo>
                  <a:cubicBezTo>
                    <a:pt x="412041" y="825969"/>
                    <a:pt x="412041" y="825969"/>
                    <a:pt x="418979" y="836426"/>
                  </a:cubicBezTo>
                  <a:cubicBezTo>
                    <a:pt x="413197" y="850369"/>
                    <a:pt x="393540" y="843979"/>
                    <a:pt x="387181" y="857341"/>
                  </a:cubicBezTo>
                  <a:cubicBezTo>
                    <a:pt x="386024" y="859665"/>
                    <a:pt x="384868" y="861988"/>
                    <a:pt x="385446" y="864312"/>
                  </a:cubicBezTo>
                  <a:cubicBezTo>
                    <a:pt x="385446" y="865474"/>
                    <a:pt x="388337" y="867798"/>
                    <a:pt x="390072" y="867798"/>
                  </a:cubicBezTo>
                  <a:cubicBezTo>
                    <a:pt x="413197" y="869541"/>
                    <a:pt x="413197" y="869541"/>
                    <a:pt x="418979" y="889294"/>
                  </a:cubicBezTo>
                  <a:cubicBezTo>
                    <a:pt x="419557" y="891618"/>
                    <a:pt x="418979" y="893942"/>
                    <a:pt x="418979" y="896265"/>
                  </a:cubicBezTo>
                  <a:cubicBezTo>
                    <a:pt x="411463" y="900332"/>
                    <a:pt x="405681" y="884065"/>
                    <a:pt x="396431" y="893942"/>
                  </a:cubicBezTo>
                  <a:cubicBezTo>
                    <a:pt x="395275" y="895104"/>
                    <a:pt x="390650" y="894523"/>
                    <a:pt x="390072" y="894523"/>
                  </a:cubicBezTo>
                  <a:cubicBezTo>
                    <a:pt x="382556" y="871865"/>
                    <a:pt x="373883" y="885227"/>
                    <a:pt x="364633" y="892780"/>
                  </a:cubicBezTo>
                  <a:cubicBezTo>
                    <a:pt x="356539" y="898589"/>
                    <a:pt x="346132" y="902656"/>
                    <a:pt x="336303" y="900332"/>
                  </a:cubicBezTo>
                  <a:cubicBezTo>
                    <a:pt x="320693" y="895685"/>
                    <a:pt x="312021" y="900332"/>
                    <a:pt x="304505" y="914856"/>
                  </a:cubicBezTo>
                  <a:cubicBezTo>
                    <a:pt x="299880" y="925894"/>
                    <a:pt x="284848" y="923571"/>
                    <a:pt x="276176" y="930542"/>
                  </a:cubicBezTo>
                  <a:cubicBezTo>
                    <a:pt x="266925" y="938095"/>
                    <a:pt x="260566" y="932285"/>
                    <a:pt x="256518" y="924732"/>
                  </a:cubicBezTo>
                  <a:cubicBezTo>
                    <a:pt x="251893" y="918342"/>
                    <a:pt x="248424" y="912532"/>
                    <a:pt x="239174" y="915437"/>
                  </a:cubicBezTo>
                  <a:cubicBezTo>
                    <a:pt x="233393" y="915437"/>
                    <a:pt x="227611" y="916599"/>
                    <a:pt x="224142" y="922990"/>
                  </a:cubicBezTo>
                  <a:cubicBezTo>
                    <a:pt x="213735" y="923571"/>
                    <a:pt x="203328" y="921828"/>
                    <a:pt x="196390" y="913113"/>
                  </a:cubicBezTo>
                  <a:cubicBezTo>
                    <a:pt x="194078" y="910208"/>
                    <a:pt x="190609" y="907303"/>
                    <a:pt x="193500" y="903818"/>
                  </a:cubicBezTo>
                  <a:lnTo>
                    <a:pt x="201122" y="900754"/>
                  </a:lnTo>
                  <a:lnTo>
                    <a:pt x="200775" y="900396"/>
                  </a:lnTo>
                  <a:lnTo>
                    <a:pt x="202014" y="900396"/>
                  </a:lnTo>
                  <a:lnTo>
                    <a:pt x="202172" y="900332"/>
                  </a:lnTo>
                  <a:lnTo>
                    <a:pt x="202276" y="900396"/>
                  </a:lnTo>
                  <a:lnTo>
                    <a:pt x="207855" y="900396"/>
                  </a:lnTo>
                  <a:lnTo>
                    <a:pt x="205620" y="902453"/>
                  </a:lnTo>
                  <a:lnTo>
                    <a:pt x="205713" y="902511"/>
                  </a:lnTo>
                  <a:cubicBezTo>
                    <a:pt x="206942" y="902511"/>
                    <a:pt x="208243" y="901785"/>
                    <a:pt x="209688" y="900332"/>
                  </a:cubicBezTo>
                  <a:cubicBezTo>
                    <a:pt x="215470" y="894523"/>
                    <a:pt x="221251" y="888132"/>
                    <a:pt x="227611" y="882903"/>
                  </a:cubicBezTo>
                  <a:cubicBezTo>
                    <a:pt x="232814" y="878256"/>
                    <a:pt x="230501" y="866636"/>
                    <a:pt x="239174" y="866055"/>
                  </a:cubicBezTo>
                  <a:cubicBezTo>
                    <a:pt x="248280" y="865620"/>
                    <a:pt x="257386" y="861262"/>
                    <a:pt x="266736" y="861317"/>
                  </a:cubicBezTo>
                  <a:lnTo>
                    <a:pt x="274795" y="862882"/>
                  </a:lnTo>
                  <a:lnTo>
                    <a:pt x="274479" y="862113"/>
                  </a:lnTo>
                  <a:lnTo>
                    <a:pt x="275475" y="863014"/>
                  </a:lnTo>
                  <a:lnTo>
                    <a:pt x="276176" y="863150"/>
                  </a:lnTo>
                  <a:cubicBezTo>
                    <a:pt x="275598" y="859665"/>
                    <a:pt x="274441" y="856179"/>
                    <a:pt x="273285" y="852693"/>
                  </a:cubicBezTo>
                  <a:cubicBezTo>
                    <a:pt x="272128" y="848626"/>
                    <a:pt x="263456" y="847464"/>
                    <a:pt x="269238" y="841655"/>
                  </a:cubicBezTo>
                  <a:cubicBezTo>
                    <a:pt x="272128" y="838750"/>
                    <a:pt x="276176" y="837007"/>
                    <a:pt x="279066" y="837588"/>
                  </a:cubicBezTo>
                  <a:cubicBezTo>
                    <a:pt x="286004" y="838750"/>
                    <a:pt x="293520" y="841074"/>
                    <a:pt x="301036" y="843398"/>
                  </a:cubicBezTo>
                  <a:cubicBezTo>
                    <a:pt x="288317" y="817254"/>
                    <a:pt x="288317" y="817254"/>
                    <a:pt x="258831" y="806797"/>
                  </a:cubicBezTo>
                  <a:cubicBezTo>
                    <a:pt x="271550" y="802149"/>
                    <a:pt x="284270" y="800406"/>
                    <a:pt x="290629" y="809121"/>
                  </a:cubicBezTo>
                  <a:cubicBezTo>
                    <a:pt x="301036" y="824226"/>
                    <a:pt x="316068" y="819578"/>
                    <a:pt x="329366" y="823645"/>
                  </a:cubicBezTo>
                  <a:cubicBezTo>
                    <a:pt x="333991" y="825388"/>
                    <a:pt x="340929" y="820740"/>
                    <a:pt x="346132" y="825388"/>
                  </a:cubicBezTo>
                  <a:cubicBezTo>
                    <a:pt x="353648" y="831778"/>
                    <a:pt x="356539" y="827131"/>
                    <a:pt x="358851" y="820159"/>
                  </a:cubicBezTo>
                  <a:cubicBezTo>
                    <a:pt x="360007" y="816092"/>
                    <a:pt x="362899" y="814930"/>
                    <a:pt x="367524" y="816092"/>
                  </a:cubicBezTo>
                  <a:cubicBezTo>
                    <a:pt x="376196" y="819578"/>
                    <a:pt x="385446" y="822483"/>
                    <a:pt x="394697" y="825969"/>
                  </a:cubicBezTo>
                  <a:lnTo>
                    <a:pt x="395077" y="825247"/>
                  </a:lnTo>
                  <a:lnTo>
                    <a:pt x="393927" y="823832"/>
                  </a:lnTo>
                  <a:lnTo>
                    <a:pt x="395466" y="824509"/>
                  </a:lnTo>
                  <a:lnTo>
                    <a:pt x="399900" y="816092"/>
                  </a:lnTo>
                  <a:cubicBezTo>
                    <a:pt x="403947" y="805926"/>
                    <a:pt x="405971" y="800842"/>
                    <a:pt x="409078" y="800189"/>
                  </a:cubicBezTo>
                  <a:close/>
                  <a:moveTo>
                    <a:pt x="1479129" y="780446"/>
                  </a:moveTo>
                  <a:cubicBezTo>
                    <a:pt x="1481475" y="785550"/>
                    <a:pt x="1483821" y="790088"/>
                    <a:pt x="1486167" y="795192"/>
                  </a:cubicBezTo>
                  <a:cubicBezTo>
                    <a:pt x="1482648" y="800296"/>
                    <a:pt x="1478542" y="798595"/>
                    <a:pt x="1475610" y="794058"/>
                  </a:cubicBezTo>
                  <a:cubicBezTo>
                    <a:pt x="1471504" y="788386"/>
                    <a:pt x="1472677" y="783849"/>
                    <a:pt x="1479129" y="780446"/>
                  </a:cubicBezTo>
                  <a:close/>
                  <a:moveTo>
                    <a:pt x="631342" y="776265"/>
                  </a:moveTo>
                  <a:cubicBezTo>
                    <a:pt x="631977" y="776478"/>
                    <a:pt x="632259" y="777328"/>
                    <a:pt x="632259" y="778746"/>
                  </a:cubicBezTo>
                  <a:cubicBezTo>
                    <a:pt x="631130" y="778746"/>
                    <a:pt x="630000" y="779313"/>
                    <a:pt x="628870" y="779881"/>
                  </a:cubicBezTo>
                  <a:cubicBezTo>
                    <a:pt x="628870" y="778746"/>
                    <a:pt x="627741" y="777612"/>
                    <a:pt x="628306" y="777612"/>
                  </a:cubicBezTo>
                  <a:cubicBezTo>
                    <a:pt x="629718" y="776478"/>
                    <a:pt x="630706" y="776053"/>
                    <a:pt x="631342" y="776265"/>
                  </a:cubicBezTo>
                  <a:close/>
                  <a:moveTo>
                    <a:pt x="421220" y="753490"/>
                  </a:moveTo>
                  <a:cubicBezTo>
                    <a:pt x="426192" y="752374"/>
                    <a:pt x="426192" y="756282"/>
                    <a:pt x="426192" y="759631"/>
                  </a:cubicBezTo>
                  <a:cubicBezTo>
                    <a:pt x="425087" y="762980"/>
                    <a:pt x="428954" y="769679"/>
                    <a:pt x="421220" y="769121"/>
                  </a:cubicBezTo>
                  <a:cubicBezTo>
                    <a:pt x="417905" y="769121"/>
                    <a:pt x="416800" y="765213"/>
                    <a:pt x="416800" y="761306"/>
                  </a:cubicBezTo>
                  <a:cubicBezTo>
                    <a:pt x="416800" y="757956"/>
                    <a:pt x="417905" y="754049"/>
                    <a:pt x="421220" y="753490"/>
                  </a:cubicBezTo>
                  <a:close/>
                  <a:moveTo>
                    <a:pt x="1316955" y="707014"/>
                  </a:moveTo>
                  <a:cubicBezTo>
                    <a:pt x="1331463" y="708169"/>
                    <a:pt x="1336107" y="712786"/>
                    <a:pt x="1339008" y="726636"/>
                  </a:cubicBezTo>
                  <a:cubicBezTo>
                    <a:pt x="1340749" y="737601"/>
                    <a:pt x="1341329" y="748566"/>
                    <a:pt x="1342490" y="759531"/>
                  </a:cubicBezTo>
                  <a:cubicBezTo>
                    <a:pt x="1344231" y="770496"/>
                    <a:pt x="1352356" y="772227"/>
                    <a:pt x="1361641" y="772804"/>
                  </a:cubicBezTo>
                  <a:cubicBezTo>
                    <a:pt x="1361641" y="787232"/>
                    <a:pt x="1361641" y="802237"/>
                    <a:pt x="1361641" y="817241"/>
                  </a:cubicBezTo>
                  <a:lnTo>
                    <a:pt x="1358150" y="818729"/>
                  </a:lnTo>
                  <a:lnTo>
                    <a:pt x="1361474" y="818729"/>
                  </a:lnTo>
                  <a:cubicBezTo>
                    <a:pt x="1378218" y="824471"/>
                    <a:pt x="1379414" y="826768"/>
                    <a:pt x="1369248" y="841123"/>
                  </a:cubicBezTo>
                  <a:cubicBezTo>
                    <a:pt x="1364315" y="835955"/>
                    <a:pt x="1355681" y="833372"/>
                    <a:pt x="1353438" y="826831"/>
                  </a:cubicBezTo>
                  <a:lnTo>
                    <a:pt x="1353638" y="820652"/>
                  </a:lnTo>
                  <a:lnTo>
                    <a:pt x="1353517" y="820704"/>
                  </a:lnTo>
                  <a:cubicBezTo>
                    <a:pt x="1345392" y="818973"/>
                    <a:pt x="1341910" y="810893"/>
                    <a:pt x="1334946" y="808008"/>
                  </a:cubicBezTo>
                  <a:lnTo>
                    <a:pt x="1328329" y="806363"/>
                  </a:lnTo>
                  <a:lnTo>
                    <a:pt x="1327845" y="806862"/>
                  </a:lnTo>
                  <a:lnTo>
                    <a:pt x="1326921" y="806012"/>
                  </a:lnTo>
                  <a:lnTo>
                    <a:pt x="1323339" y="805122"/>
                  </a:lnTo>
                  <a:lnTo>
                    <a:pt x="1316096" y="801244"/>
                  </a:lnTo>
                  <a:lnTo>
                    <a:pt x="1317535" y="803391"/>
                  </a:lnTo>
                  <a:cubicBezTo>
                    <a:pt x="1319857" y="806276"/>
                    <a:pt x="1319277" y="808585"/>
                    <a:pt x="1316955" y="809739"/>
                  </a:cubicBezTo>
                  <a:cubicBezTo>
                    <a:pt x="1313473" y="810316"/>
                    <a:pt x="1309411" y="810316"/>
                    <a:pt x="1305929" y="811470"/>
                  </a:cubicBezTo>
                  <a:cubicBezTo>
                    <a:pt x="1300125" y="813202"/>
                    <a:pt x="1296063" y="812624"/>
                    <a:pt x="1294902" y="806276"/>
                  </a:cubicBezTo>
                  <a:cubicBezTo>
                    <a:pt x="1293161" y="789540"/>
                    <a:pt x="1292001" y="772227"/>
                    <a:pt x="1289679" y="755491"/>
                  </a:cubicBezTo>
                  <a:cubicBezTo>
                    <a:pt x="1288518" y="747412"/>
                    <a:pt x="1293161" y="744526"/>
                    <a:pt x="1298384" y="741641"/>
                  </a:cubicBezTo>
                  <a:cubicBezTo>
                    <a:pt x="1308830" y="735870"/>
                    <a:pt x="1310572" y="736447"/>
                    <a:pt x="1314053" y="750297"/>
                  </a:cubicBezTo>
                  <a:cubicBezTo>
                    <a:pt x="1315214" y="756645"/>
                    <a:pt x="1318696" y="757799"/>
                    <a:pt x="1323919" y="756645"/>
                  </a:cubicBezTo>
                  <a:cubicBezTo>
                    <a:pt x="1327401" y="755491"/>
                    <a:pt x="1330303" y="752028"/>
                    <a:pt x="1329142" y="747989"/>
                  </a:cubicBezTo>
                  <a:cubicBezTo>
                    <a:pt x="1326821" y="738755"/>
                    <a:pt x="1323919" y="729522"/>
                    <a:pt x="1322178" y="720288"/>
                  </a:cubicBezTo>
                  <a:cubicBezTo>
                    <a:pt x="1314634" y="722596"/>
                    <a:pt x="1307670" y="726059"/>
                    <a:pt x="1301866" y="719711"/>
                  </a:cubicBezTo>
                  <a:cubicBezTo>
                    <a:pt x="1300125" y="717979"/>
                    <a:pt x="1298384" y="715671"/>
                    <a:pt x="1298384" y="713940"/>
                  </a:cubicBezTo>
                  <a:cubicBezTo>
                    <a:pt x="1298384" y="711631"/>
                    <a:pt x="1300125" y="708746"/>
                    <a:pt x="1302447" y="708746"/>
                  </a:cubicBezTo>
                  <a:cubicBezTo>
                    <a:pt x="1307089" y="707014"/>
                    <a:pt x="1312312" y="706438"/>
                    <a:pt x="1316955" y="707014"/>
                  </a:cubicBezTo>
                  <a:close/>
                  <a:moveTo>
                    <a:pt x="1369190" y="698780"/>
                  </a:moveTo>
                  <a:cubicBezTo>
                    <a:pt x="1373177" y="700505"/>
                    <a:pt x="1377734" y="701080"/>
                    <a:pt x="1382291" y="703381"/>
                  </a:cubicBezTo>
                  <a:cubicBezTo>
                    <a:pt x="1391405" y="706256"/>
                    <a:pt x="1388557" y="724660"/>
                    <a:pt x="1395393" y="721209"/>
                  </a:cubicBezTo>
                  <a:cubicBezTo>
                    <a:pt x="1407355" y="715458"/>
                    <a:pt x="1406786" y="728111"/>
                    <a:pt x="1412482" y="728111"/>
                  </a:cubicBezTo>
                  <a:cubicBezTo>
                    <a:pt x="1411343" y="736162"/>
                    <a:pt x="1409634" y="743639"/>
                    <a:pt x="1399380" y="739613"/>
                  </a:cubicBezTo>
                  <a:cubicBezTo>
                    <a:pt x="1392545" y="736737"/>
                    <a:pt x="1385709" y="733862"/>
                    <a:pt x="1378874" y="730986"/>
                  </a:cubicBezTo>
                  <a:cubicBezTo>
                    <a:pt x="1377165" y="730986"/>
                    <a:pt x="1374886" y="732712"/>
                    <a:pt x="1373177" y="733862"/>
                  </a:cubicBezTo>
                  <a:cubicBezTo>
                    <a:pt x="1372607" y="734437"/>
                    <a:pt x="1372038" y="737313"/>
                    <a:pt x="1372607" y="737313"/>
                  </a:cubicBezTo>
                  <a:cubicBezTo>
                    <a:pt x="1384000" y="745939"/>
                    <a:pt x="1376595" y="764344"/>
                    <a:pt x="1390836" y="770670"/>
                  </a:cubicBezTo>
                  <a:cubicBezTo>
                    <a:pt x="1392545" y="771245"/>
                    <a:pt x="1393114" y="775846"/>
                    <a:pt x="1391975" y="776996"/>
                  </a:cubicBezTo>
                  <a:cubicBezTo>
                    <a:pt x="1390266" y="778146"/>
                    <a:pt x="1387418" y="779872"/>
                    <a:pt x="1385709" y="779297"/>
                  </a:cubicBezTo>
                  <a:cubicBezTo>
                    <a:pt x="1380013" y="776996"/>
                    <a:pt x="1374316" y="774696"/>
                    <a:pt x="1369190" y="772395"/>
                  </a:cubicBezTo>
                  <a:cubicBezTo>
                    <a:pt x="1368620" y="771245"/>
                    <a:pt x="1368620" y="770095"/>
                    <a:pt x="1368050" y="768945"/>
                  </a:cubicBezTo>
                  <a:cubicBezTo>
                    <a:pt x="1364632" y="756292"/>
                    <a:pt x="1346974" y="749966"/>
                    <a:pt x="1349822" y="736162"/>
                  </a:cubicBezTo>
                  <a:cubicBezTo>
                    <a:pt x="1352101" y="724085"/>
                    <a:pt x="1361215" y="713733"/>
                    <a:pt x="1367481" y="702230"/>
                  </a:cubicBezTo>
                  <a:cubicBezTo>
                    <a:pt x="1368050" y="701080"/>
                    <a:pt x="1368620" y="699930"/>
                    <a:pt x="1369190" y="698780"/>
                  </a:cubicBezTo>
                  <a:close/>
                  <a:moveTo>
                    <a:pt x="1368434" y="686021"/>
                  </a:moveTo>
                  <a:cubicBezTo>
                    <a:pt x="1371258" y="686021"/>
                    <a:pt x="1371823" y="688340"/>
                    <a:pt x="1370693" y="691241"/>
                  </a:cubicBezTo>
                  <a:cubicBezTo>
                    <a:pt x="1369563" y="693560"/>
                    <a:pt x="1368999" y="695880"/>
                    <a:pt x="1368434" y="698201"/>
                  </a:cubicBezTo>
                  <a:cubicBezTo>
                    <a:pt x="1364481" y="696460"/>
                    <a:pt x="1362222" y="694141"/>
                    <a:pt x="1362787" y="689501"/>
                  </a:cubicBezTo>
                  <a:cubicBezTo>
                    <a:pt x="1364481" y="688340"/>
                    <a:pt x="1366175" y="686021"/>
                    <a:pt x="1368434" y="686021"/>
                  </a:cubicBezTo>
                  <a:close/>
                  <a:moveTo>
                    <a:pt x="1318527" y="686021"/>
                  </a:moveTo>
                  <a:cubicBezTo>
                    <a:pt x="1320265" y="686021"/>
                    <a:pt x="1324323" y="686609"/>
                    <a:pt x="1324323" y="687788"/>
                  </a:cubicBezTo>
                  <a:cubicBezTo>
                    <a:pt x="1326062" y="691910"/>
                    <a:pt x="1323163" y="694266"/>
                    <a:pt x="1319685" y="695444"/>
                  </a:cubicBezTo>
                  <a:cubicBezTo>
                    <a:pt x="1310411" y="699567"/>
                    <a:pt x="1301137" y="700745"/>
                    <a:pt x="1293602" y="690732"/>
                  </a:cubicBezTo>
                  <a:cubicBezTo>
                    <a:pt x="1295920" y="690732"/>
                    <a:pt x="1298819" y="690732"/>
                    <a:pt x="1301137" y="690732"/>
                  </a:cubicBezTo>
                  <a:cubicBezTo>
                    <a:pt x="1306934" y="689554"/>
                    <a:pt x="1312730" y="687199"/>
                    <a:pt x="1318527" y="686021"/>
                  </a:cubicBezTo>
                  <a:close/>
                  <a:moveTo>
                    <a:pt x="1561170" y="652842"/>
                  </a:moveTo>
                  <a:cubicBezTo>
                    <a:pt x="1567842" y="653976"/>
                    <a:pt x="1569510" y="660215"/>
                    <a:pt x="1569510" y="666453"/>
                  </a:cubicBezTo>
                  <a:cubicBezTo>
                    <a:pt x="1570066" y="669855"/>
                    <a:pt x="1566730" y="672691"/>
                    <a:pt x="1561170" y="672691"/>
                  </a:cubicBezTo>
                  <a:cubicBezTo>
                    <a:pt x="1557279" y="672691"/>
                    <a:pt x="1552831" y="666453"/>
                    <a:pt x="1554499" y="660215"/>
                  </a:cubicBezTo>
                  <a:cubicBezTo>
                    <a:pt x="1555055" y="657379"/>
                    <a:pt x="1558947" y="652842"/>
                    <a:pt x="1561170" y="652842"/>
                  </a:cubicBezTo>
                  <a:close/>
                  <a:moveTo>
                    <a:pt x="34311" y="634979"/>
                  </a:moveTo>
                  <a:cubicBezTo>
                    <a:pt x="34311" y="635708"/>
                    <a:pt x="34946" y="638625"/>
                    <a:pt x="34946" y="638625"/>
                  </a:cubicBezTo>
                  <a:cubicBezTo>
                    <a:pt x="33675" y="639354"/>
                    <a:pt x="32404" y="639354"/>
                    <a:pt x="31134" y="639354"/>
                  </a:cubicBezTo>
                  <a:cubicBezTo>
                    <a:pt x="31134" y="638625"/>
                    <a:pt x="30498" y="636437"/>
                    <a:pt x="30498" y="636437"/>
                  </a:cubicBezTo>
                  <a:cubicBezTo>
                    <a:pt x="31134" y="635708"/>
                    <a:pt x="33040" y="635708"/>
                    <a:pt x="34311" y="634979"/>
                  </a:cubicBezTo>
                  <a:close/>
                  <a:moveTo>
                    <a:pt x="149946" y="631027"/>
                  </a:moveTo>
                  <a:cubicBezTo>
                    <a:pt x="154637" y="631604"/>
                    <a:pt x="159329" y="635061"/>
                    <a:pt x="162261" y="638519"/>
                  </a:cubicBezTo>
                  <a:cubicBezTo>
                    <a:pt x="164608" y="642553"/>
                    <a:pt x="164608" y="647739"/>
                    <a:pt x="159916" y="651197"/>
                  </a:cubicBezTo>
                  <a:cubicBezTo>
                    <a:pt x="151705" y="658112"/>
                    <a:pt x="142321" y="663299"/>
                    <a:pt x="131764" y="665027"/>
                  </a:cubicBezTo>
                  <a:cubicBezTo>
                    <a:pt x="127073" y="656960"/>
                    <a:pt x="132938" y="652926"/>
                    <a:pt x="134697" y="647163"/>
                  </a:cubicBezTo>
                  <a:cubicBezTo>
                    <a:pt x="139389" y="647163"/>
                    <a:pt x="144667" y="647163"/>
                    <a:pt x="144667" y="640248"/>
                  </a:cubicBezTo>
                  <a:cubicBezTo>
                    <a:pt x="144667" y="636214"/>
                    <a:pt x="142908" y="629875"/>
                    <a:pt x="149946" y="631027"/>
                  </a:cubicBezTo>
                  <a:close/>
                  <a:moveTo>
                    <a:pt x="171066" y="611281"/>
                  </a:moveTo>
                  <a:cubicBezTo>
                    <a:pt x="172292" y="611281"/>
                    <a:pt x="173519" y="612496"/>
                    <a:pt x="174132" y="613711"/>
                  </a:cubicBezTo>
                  <a:cubicBezTo>
                    <a:pt x="174746" y="616142"/>
                    <a:pt x="165545" y="621610"/>
                    <a:pt x="161864" y="621003"/>
                  </a:cubicBezTo>
                  <a:cubicBezTo>
                    <a:pt x="160637" y="620395"/>
                    <a:pt x="159411" y="619180"/>
                    <a:pt x="159411" y="617965"/>
                  </a:cubicBezTo>
                  <a:cubicBezTo>
                    <a:pt x="157570" y="613711"/>
                    <a:pt x="164931" y="609458"/>
                    <a:pt x="171066" y="611281"/>
                  </a:cubicBezTo>
                  <a:close/>
                  <a:moveTo>
                    <a:pt x="385864" y="586488"/>
                  </a:moveTo>
                  <a:cubicBezTo>
                    <a:pt x="387705" y="586488"/>
                    <a:pt x="389545" y="587020"/>
                    <a:pt x="389545" y="587551"/>
                  </a:cubicBezTo>
                  <a:cubicBezTo>
                    <a:pt x="390159" y="589147"/>
                    <a:pt x="390772" y="591805"/>
                    <a:pt x="389545" y="592337"/>
                  </a:cubicBezTo>
                  <a:cubicBezTo>
                    <a:pt x="386478" y="594463"/>
                    <a:pt x="383410" y="595527"/>
                    <a:pt x="380343" y="597654"/>
                  </a:cubicBezTo>
                  <a:cubicBezTo>
                    <a:pt x="377275" y="598717"/>
                    <a:pt x="374822" y="598185"/>
                    <a:pt x="374208" y="595527"/>
                  </a:cubicBezTo>
                  <a:cubicBezTo>
                    <a:pt x="373595" y="594463"/>
                    <a:pt x="374822" y="591805"/>
                    <a:pt x="376662" y="590742"/>
                  </a:cubicBezTo>
                  <a:cubicBezTo>
                    <a:pt x="379729" y="588615"/>
                    <a:pt x="382797" y="587551"/>
                    <a:pt x="385864" y="586488"/>
                  </a:cubicBezTo>
                  <a:close/>
                  <a:moveTo>
                    <a:pt x="355513" y="584513"/>
                  </a:moveTo>
                  <a:cubicBezTo>
                    <a:pt x="357837" y="584513"/>
                    <a:pt x="360161" y="587401"/>
                    <a:pt x="360742" y="589134"/>
                  </a:cubicBezTo>
                  <a:cubicBezTo>
                    <a:pt x="363646" y="593754"/>
                    <a:pt x="365389" y="599530"/>
                    <a:pt x="362485" y="602995"/>
                  </a:cubicBezTo>
                  <a:cubicBezTo>
                    <a:pt x="352609" y="616857"/>
                    <a:pt x="347381" y="634762"/>
                    <a:pt x="328792" y="641115"/>
                  </a:cubicBezTo>
                  <a:cubicBezTo>
                    <a:pt x="320078" y="644003"/>
                    <a:pt x="316012" y="650356"/>
                    <a:pt x="314850" y="660175"/>
                  </a:cubicBezTo>
                  <a:cubicBezTo>
                    <a:pt x="314269" y="668261"/>
                    <a:pt x="310203" y="676347"/>
                    <a:pt x="307879" y="685011"/>
                  </a:cubicBezTo>
                  <a:cubicBezTo>
                    <a:pt x="306137" y="690209"/>
                    <a:pt x="301489" y="691942"/>
                    <a:pt x="296842" y="692519"/>
                  </a:cubicBezTo>
                  <a:cubicBezTo>
                    <a:pt x="292195" y="693097"/>
                    <a:pt x="290452" y="689631"/>
                    <a:pt x="289871" y="685588"/>
                  </a:cubicBezTo>
                  <a:cubicBezTo>
                    <a:pt x="288709" y="677502"/>
                    <a:pt x="286967" y="668839"/>
                    <a:pt x="284643" y="660753"/>
                  </a:cubicBezTo>
                  <a:cubicBezTo>
                    <a:pt x="296842" y="650934"/>
                    <a:pt x="292195" y="633029"/>
                    <a:pt x="304975" y="623788"/>
                  </a:cubicBezTo>
                  <a:cubicBezTo>
                    <a:pt x="318336" y="615702"/>
                    <a:pt x="330534" y="604151"/>
                    <a:pt x="346800" y="600685"/>
                  </a:cubicBezTo>
                  <a:cubicBezTo>
                    <a:pt x="353190" y="599530"/>
                    <a:pt x="351447" y="593754"/>
                    <a:pt x="351447" y="589134"/>
                  </a:cubicBezTo>
                  <a:cubicBezTo>
                    <a:pt x="351447" y="586246"/>
                    <a:pt x="352609" y="583935"/>
                    <a:pt x="355513" y="584513"/>
                  </a:cubicBezTo>
                  <a:close/>
                  <a:moveTo>
                    <a:pt x="156985" y="573729"/>
                  </a:moveTo>
                  <a:cubicBezTo>
                    <a:pt x="154052" y="581102"/>
                    <a:pt x="148774" y="585639"/>
                    <a:pt x="142322" y="588475"/>
                  </a:cubicBezTo>
                  <a:cubicBezTo>
                    <a:pt x="142322" y="578833"/>
                    <a:pt x="147014" y="573729"/>
                    <a:pt x="156985" y="573729"/>
                  </a:cubicBezTo>
                  <a:close/>
                  <a:moveTo>
                    <a:pt x="9384" y="573727"/>
                  </a:moveTo>
                  <a:cubicBezTo>
                    <a:pt x="11143" y="575339"/>
                    <a:pt x="13490" y="576414"/>
                    <a:pt x="14076" y="578026"/>
                  </a:cubicBezTo>
                  <a:cubicBezTo>
                    <a:pt x="14663" y="579638"/>
                    <a:pt x="13490" y="581249"/>
                    <a:pt x="12903" y="583398"/>
                  </a:cubicBezTo>
                  <a:lnTo>
                    <a:pt x="7624" y="579638"/>
                  </a:lnTo>
                  <a:cubicBezTo>
                    <a:pt x="7624" y="577488"/>
                    <a:pt x="7624" y="575339"/>
                    <a:pt x="9384" y="573727"/>
                  </a:cubicBezTo>
                  <a:close/>
                  <a:moveTo>
                    <a:pt x="227653" y="555863"/>
                  </a:moveTo>
                  <a:cubicBezTo>
                    <a:pt x="227653" y="557041"/>
                    <a:pt x="228193" y="558219"/>
                    <a:pt x="228193" y="559986"/>
                  </a:cubicBezTo>
                  <a:cubicBezTo>
                    <a:pt x="228193" y="565287"/>
                    <a:pt x="226575" y="569998"/>
                    <a:pt x="221184" y="570587"/>
                  </a:cubicBezTo>
                  <a:cubicBezTo>
                    <a:pt x="217949" y="570587"/>
                    <a:pt x="214715" y="569409"/>
                    <a:pt x="211480" y="567642"/>
                  </a:cubicBezTo>
                  <a:cubicBezTo>
                    <a:pt x="210941" y="567642"/>
                    <a:pt x="210941" y="564698"/>
                    <a:pt x="210941" y="564698"/>
                  </a:cubicBezTo>
                  <a:cubicBezTo>
                    <a:pt x="216332" y="561753"/>
                    <a:pt x="221723" y="558808"/>
                    <a:pt x="227653" y="555863"/>
                  </a:cubicBezTo>
                  <a:close/>
                  <a:moveTo>
                    <a:pt x="951072" y="489508"/>
                  </a:moveTo>
                  <a:cubicBezTo>
                    <a:pt x="955025" y="489508"/>
                    <a:pt x="960108" y="501418"/>
                    <a:pt x="958414" y="505208"/>
                  </a:cubicBezTo>
                  <a:cubicBezTo>
                    <a:pt x="957849" y="505750"/>
                    <a:pt x="956719" y="506832"/>
                    <a:pt x="956155" y="506832"/>
                  </a:cubicBezTo>
                  <a:cubicBezTo>
                    <a:pt x="950507" y="506291"/>
                    <a:pt x="945424" y="496005"/>
                    <a:pt x="948813" y="491132"/>
                  </a:cubicBezTo>
                  <a:cubicBezTo>
                    <a:pt x="948813" y="490591"/>
                    <a:pt x="949942" y="490049"/>
                    <a:pt x="951072" y="489508"/>
                  </a:cubicBezTo>
                  <a:close/>
                  <a:moveTo>
                    <a:pt x="844019" y="475344"/>
                  </a:moveTo>
                  <a:cubicBezTo>
                    <a:pt x="844019" y="478215"/>
                    <a:pt x="844019" y="480512"/>
                    <a:pt x="844019" y="482809"/>
                  </a:cubicBezTo>
                  <a:cubicBezTo>
                    <a:pt x="842304" y="484532"/>
                    <a:pt x="841160" y="486254"/>
                    <a:pt x="842304" y="487977"/>
                  </a:cubicBezTo>
                  <a:cubicBezTo>
                    <a:pt x="842875" y="489700"/>
                    <a:pt x="843447" y="490274"/>
                    <a:pt x="844019" y="490274"/>
                  </a:cubicBezTo>
                  <a:cubicBezTo>
                    <a:pt x="845735" y="505778"/>
                    <a:pt x="829152" y="502907"/>
                    <a:pt x="823433" y="510946"/>
                  </a:cubicBezTo>
                  <a:cubicBezTo>
                    <a:pt x="816571" y="519559"/>
                    <a:pt x="807994" y="510946"/>
                    <a:pt x="800560" y="512668"/>
                  </a:cubicBezTo>
                  <a:cubicBezTo>
                    <a:pt x="801132" y="510371"/>
                    <a:pt x="802848" y="508075"/>
                    <a:pt x="802848" y="505778"/>
                  </a:cubicBezTo>
                  <a:cubicBezTo>
                    <a:pt x="807994" y="483957"/>
                    <a:pt x="822290" y="474196"/>
                    <a:pt x="844019" y="475344"/>
                  </a:cubicBezTo>
                  <a:close/>
                  <a:moveTo>
                    <a:pt x="574370" y="471644"/>
                  </a:moveTo>
                  <a:cubicBezTo>
                    <a:pt x="577889" y="472719"/>
                    <a:pt x="581408" y="474868"/>
                    <a:pt x="580235" y="478629"/>
                  </a:cubicBezTo>
                  <a:cubicBezTo>
                    <a:pt x="579649" y="480241"/>
                    <a:pt x="576129" y="481315"/>
                    <a:pt x="574370" y="481315"/>
                  </a:cubicBezTo>
                  <a:cubicBezTo>
                    <a:pt x="572024" y="481315"/>
                    <a:pt x="567918" y="480241"/>
                    <a:pt x="567918" y="478629"/>
                  </a:cubicBezTo>
                  <a:cubicBezTo>
                    <a:pt x="566745" y="474868"/>
                    <a:pt x="569678" y="472719"/>
                    <a:pt x="574370" y="471644"/>
                  </a:cubicBezTo>
                  <a:close/>
                  <a:moveTo>
                    <a:pt x="718749" y="453779"/>
                  </a:moveTo>
                  <a:lnTo>
                    <a:pt x="719246" y="454136"/>
                  </a:lnTo>
                  <a:lnTo>
                    <a:pt x="719233" y="453780"/>
                  </a:lnTo>
                  <a:lnTo>
                    <a:pt x="719772" y="454514"/>
                  </a:lnTo>
                  <a:lnTo>
                    <a:pt x="722782" y="456675"/>
                  </a:lnTo>
                  <a:cubicBezTo>
                    <a:pt x="726238" y="460729"/>
                    <a:pt x="728543" y="464204"/>
                    <a:pt x="732000" y="468258"/>
                  </a:cubicBezTo>
                  <a:cubicBezTo>
                    <a:pt x="734881" y="472312"/>
                    <a:pt x="731424" y="467099"/>
                    <a:pt x="734881" y="471153"/>
                  </a:cubicBezTo>
                  <a:cubicBezTo>
                    <a:pt x="748131" y="488528"/>
                    <a:pt x="762535" y="508218"/>
                    <a:pt x="753892" y="531384"/>
                  </a:cubicBezTo>
                  <a:cubicBezTo>
                    <a:pt x="743522" y="558025"/>
                    <a:pt x="717597" y="542388"/>
                    <a:pt x="694552" y="544125"/>
                  </a:cubicBezTo>
                  <a:cubicBezTo>
                    <a:pt x="705498" y="552813"/>
                    <a:pt x="715292" y="553971"/>
                    <a:pt x="724510" y="553971"/>
                  </a:cubicBezTo>
                  <a:cubicBezTo>
                    <a:pt x="747555" y="553971"/>
                    <a:pt x="756773" y="567870"/>
                    <a:pt x="760806" y="588140"/>
                  </a:cubicBezTo>
                  <a:cubicBezTo>
                    <a:pt x="766423" y="614636"/>
                    <a:pt x="773661" y="624192"/>
                    <a:pt x="791512" y="623893"/>
                  </a:cubicBezTo>
                  <a:lnTo>
                    <a:pt x="796412" y="623144"/>
                  </a:lnTo>
                  <a:lnTo>
                    <a:pt x="790476" y="622237"/>
                  </a:lnTo>
                  <a:cubicBezTo>
                    <a:pt x="783131" y="619124"/>
                    <a:pt x="776650" y="611885"/>
                    <a:pt x="772905" y="599144"/>
                  </a:cubicBezTo>
                  <a:cubicBezTo>
                    <a:pt x="767143" y="578874"/>
                    <a:pt x="742370" y="553392"/>
                    <a:pt x="782699" y="538913"/>
                  </a:cubicBezTo>
                  <a:cubicBezTo>
                    <a:pt x="789036" y="537176"/>
                    <a:pt x="793069" y="528489"/>
                    <a:pt x="799406" y="525014"/>
                  </a:cubicBezTo>
                  <a:cubicBezTo>
                    <a:pt x="830517" y="520960"/>
                    <a:pt x="861628" y="526172"/>
                    <a:pt x="892739" y="511693"/>
                  </a:cubicBezTo>
                  <a:cubicBezTo>
                    <a:pt x="910599" y="503006"/>
                    <a:pt x="935372" y="501848"/>
                    <a:pt x="957265" y="513431"/>
                  </a:cubicBezTo>
                  <a:cubicBezTo>
                    <a:pt x="963026" y="516906"/>
                    <a:pt x="972244" y="518643"/>
                    <a:pt x="969364" y="528489"/>
                  </a:cubicBezTo>
                  <a:cubicBezTo>
                    <a:pt x="967059" y="536017"/>
                    <a:pt x="960721" y="540071"/>
                    <a:pt x="952656" y="540650"/>
                  </a:cubicBezTo>
                  <a:cubicBezTo>
                    <a:pt x="949199" y="540650"/>
                    <a:pt x="945166" y="540071"/>
                    <a:pt x="941710" y="540071"/>
                  </a:cubicBezTo>
                  <a:cubicBezTo>
                    <a:pt x="916360" y="538913"/>
                    <a:pt x="893891" y="539492"/>
                    <a:pt x="903685" y="576557"/>
                  </a:cubicBezTo>
                  <a:cubicBezTo>
                    <a:pt x="906566" y="589299"/>
                    <a:pt x="896772" y="601460"/>
                    <a:pt x="891010" y="613622"/>
                  </a:cubicBezTo>
                  <a:cubicBezTo>
                    <a:pt x="878912" y="636788"/>
                    <a:pt x="869117" y="661112"/>
                    <a:pt x="896196" y="683698"/>
                  </a:cubicBezTo>
                  <a:cubicBezTo>
                    <a:pt x="904837" y="644317"/>
                    <a:pt x="912903" y="642000"/>
                    <a:pt x="940557" y="666904"/>
                  </a:cubicBezTo>
                  <a:cubicBezTo>
                    <a:pt x="946030" y="671826"/>
                    <a:pt x="952368" y="675736"/>
                    <a:pt x="958777" y="679500"/>
                  </a:cubicBezTo>
                  <a:lnTo>
                    <a:pt x="976150" y="690423"/>
                  </a:lnTo>
                  <a:lnTo>
                    <a:pt x="960146" y="672116"/>
                  </a:lnTo>
                  <a:cubicBezTo>
                    <a:pt x="957265" y="667483"/>
                    <a:pt x="952080" y="661691"/>
                    <a:pt x="956113" y="655321"/>
                  </a:cubicBezTo>
                  <a:cubicBezTo>
                    <a:pt x="960146" y="647792"/>
                    <a:pt x="969364" y="647213"/>
                    <a:pt x="975125" y="651266"/>
                  </a:cubicBezTo>
                  <a:cubicBezTo>
                    <a:pt x="1002779" y="670378"/>
                    <a:pt x="1006236" y="645475"/>
                    <a:pt x="1014877" y="630418"/>
                  </a:cubicBezTo>
                  <a:cubicBezTo>
                    <a:pt x="1016030" y="627522"/>
                    <a:pt x="1022367" y="628680"/>
                    <a:pt x="1020639" y="625205"/>
                  </a:cubicBezTo>
                  <a:cubicBezTo>
                    <a:pt x="1019486" y="622889"/>
                    <a:pt x="1015454" y="626943"/>
                    <a:pt x="1011997" y="624626"/>
                  </a:cubicBezTo>
                  <a:cubicBezTo>
                    <a:pt x="999898" y="614201"/>
                    <a:pt x="986071" y="621151"/>
                    <a:pt x="973396" y="620572"/>
                  </a:cubicBezTo>
                  <a:cubicBezTo>
                    <a:pt x="960721" y="619993"/>
                    <a:pt x="949199" y="613043"/>
                    <a:pt x="945743" y="599723"/>
                  </a:cubicBezTo>
                  <a:cubicBezTo>
                    <a:pt x="942862" y="586403"/>
                    <a:pt x="952080" y="580611"/>
                    <a:pt x="962450" y="581769"/>
                  </a:cubicBezTo>
                  <a:cubicBezTo>
                    <a:pt x="979734" y="583507"/>
                    <a:pt x="964178" y="576557"/>
                    <a:pt x="964178" y="576557"/>
                  </a:cubicBezTo>
                  <a:cubicBezTo>
                    <a:pt x="954384" y="555129"/>
                    <a:pt x="969939" y="540650"/>
                    <a:pt x="979734" y="527330"/>
                  </a:cubicBezTo>
                  <a:cubicBezTo>
                    <a:pt x="991832" y="511114"/>
                    <a:pt x="1011421" y="523276"/>
                    <a:pt x="1023519" y="527330"/>
                  </a:cubicBezTo>
                  <a:cubicBezTo>
                    <a:pt x="1041379" y="532543"/>
                    <a:pt x="1041379" y="551654"/>
                    <a:pt x="1023519" y="559183"/>
                  </a:cubicBezTo>
                  <a:cubicBezTo>
                    <a:pt x="998170" y="569028"/>
                    <a:pt x="1022367" y="575399"/>
                    <a:pt x="1018911" y="586403"/>
                  </a:cubicBezTo>
                  <a:cubicBezTo>
                    <a:pt x="1024095" y="582349"/>
                    <a:pt x="1023519" y="580032"/>
                    <a:pt x="1024672" y="577715"/>
                  </a:cubicBezTo>
                  <a:cubicBezTo>
                    <a:pt x="1043108" y="536017"/>
                    <a:pt x="1051173" y="532543"/>
                    <a:pt x="1081132" y="563237"/>
                  </a:cubicBezTo>
                  <a:cubicBezTo>
                    <a:pt x="1094383" y="576557"/>
                    <a:pt x="1114547" y="588140"/>
                    <a:pt x="1115123" y="611885"/>
                  </a:cubicBezTo>
                  <a:lnTo>
                    <a:pt x="1112119" y="617547"/>
                  </a:lnTo>
                  <a:lnTo>
                    <a:pt x="1121820" y="625246"/>
                  </a:lnTo>
                  <a:cubicBezTo>
                    <a:pt x="1130359" y="630475"/>
                    <a:pt x="1125236" y="643256"/>
                    <a:pt x="1134344" y="646161"/>
                  </a:cubicBezTo>
                  <a:cubicBezTo>
                    <a:pt x="1141175" y="647904"/>
                    <a:pt x="1148576" y="647323"/>
                    <a:pt x="1155977" y="648485"/>
                  </a:cubicBezTo>
                  <a:cubicBezTo>
                    <a:pt x="1157685" y="649066"/>
                    <a:pt x="1159962" y="650809"/>
                    <a:pt x="1161669" y="652552"/>
                  </a:cubicBezTo>
                  <a:cubicBezTo>
                    <a:pt x="1165085" y="656037"/>
                    <a:pt x="1168501" y="660104"/>
                    <a:pt x="1165655" y="665332"/>
                  </a:cubicBezTo>
                  <a:cubicBezTo>
                    <a:pt x="1163947" y="668237"/>
                    <a:pt x="1161101" y="672304"/>
                    <a:pt x="1158254" y="672304"/>
                  </a:cubicBezTo>
                  <a:cubicBezTo>
                    <a:pt x="1150284" y="674047"/>
                    <a:pt x="1140606" y="676371"/>
                    <a:pt x="1133775" y="673466"/>
                  </a:cubicBezTo>
                  <a:cubicBezTo>
                    <a:pt x="1118973" y="665332"/>
                    <a:pt x="1112711" y="674628"/>
                    <a:pt x="1104172" y="687990"/>
                  </a:cubicBezTo>
                  <a:cubicBezTo>
                    <a:pt x="1103603" y="672304"/>
                    <a:pt x="1099618" y="660104"/>
                    <a:pt x="1108157" y="649066"/>
                  </a:cubicBezTo>
                  <a:cubicBezTo>
                    <a:pt x="1113708" y="641659"/>
                    <a:pt x="1105169" y="632944"/>
                    <a:pt x="1106316" y="624884"/>
                  </a:cubicBezTo>
                  <a:lnTo>
                    <a:pt x="1107238" y="623521"/>
                  </a:lnTo>
                  <a:lnTo>
                    <a:pt x="1097479" y="632300"/>
                  </a:lnTo>
                  <a:cubicBezTo>
                    <a:pt x="1093951" y="636499"/>
                    <a:pt x="1092654" y="642290"/>
                    <a:pt x="1097840" y="653583"/>
                  </a:cubicBezTo>
                  <a:cubicBezTo>
                    <a:pt x="1108786" y="679645"/>
                    <a:pt x="1079980" y="692965"/>
                    <a:pt x="1059239" y="702231"/>
                  </a:cubicBezTo>
                  <a:cubicBezTo>
                    <a:pt x="1047717" y="708023"/>
                    <a:pt x="1033890" y="709760"/>
                    <a:pt x="1025248" y="720764"/>
                  </a:cubicBezTo>
                  <a:cubicBezTo>
                    <a:pt x="1033314" y="723081"/>
                    <a:pt x="1041955" y="719605"/>
                    <a:pt x="1049445" y="723081"/>
                  </a:cubicBezTo>
                  <a:lnTo>
                    <a:pt x="1055812" y="726955"/>
                  </a:lnTo>
                  <a:lnTo>
                    <a:pt x="1065318" y="726573"/>
                  </a:lnTo>
                  <a:cubicBezTo>
                    <a:pt x="1073364" y="723689"/>
                    <a:pt x="1079111" y="723113"/>
                    <a:pt x="1077387" y="735226"/>
                  </a:cubicBezTo>
                  <a:cubicBezTo>
                    <a:pt x="1076812" y="741572"/>
                    <a:pt x="1081985" y="742725"/>
                    <a:pt x="1086583" y="745033"/>
                  </a:cubicBezTo>
                  <a:cubicBezTo>
                    <a:pt x="1092329" y="746763"/>
                    <a:pt x="1096927" y="744456"/>
                    <a:pt x="1097502" y="739264"/>
                  </a:cubicBezTo>
                  <a:cubicBezTo>
                    <a:pt x="1098651" y="734649"/>
                    <a:pt x="1095777" y="729458"/>
                    <a:pt x="1095777" y="724843"/>
                  </a:cubicBezTo>
                  <a:cubicBezTo>
                    <a:pt x="1095203" y="719075"/>
                    <a:pt x="1098077" y="715614"/>
                    <a:pt x="1103249" y="713883"/>
                  </a:cubicBezTo>
                  <a:cubicBezTo>
                    <a:pt x="1107846" y="712730"/>
                    <a:pt x="1113593" y="713306"/>
                    <a:pt x="1117616" y="710999"/>
                  </a:cubicBezTo>
                  <a:cubicBezTo>
                    <a:pt x="1126811" y="705807"/>
                    <a:pt x="1137731" y="710999"/>
                    <a:pt x="1145202" y="706384"/>
                  </a:cubicBezTo>
                  <a:cubicBezTo>
                    <a:pt x="1152673" y="702346"/>
                    <a:pt x="1157271" y="691963"/>
                    <a:pt x="1163592" y="685041"/>
                  </a:cubicBezTo>
                  <a:cubicBezTo>
                    <a:pt x="1168190" y="678696"/>
                    <a:pt x="1175661" y="678119"/>
                    <a:pt x="1178535" y="683888"/>
                  </a:cubicBezTo>
                  <a:cubicBezTo>
                    <a:pt x="1186580" y="698308"/>
                    <a:pt x="1194626" y="708691"/>
                    <a:pt x="1213017" y="700616"/>
                  </a:cubicBezTo>
                  <a:cubicBezTo>
                    <a:pt x="1215890" y="699462"/>
                    <a:pt x="1220488" y="704077"/>
                    <a:pt x="1225085" y="706384"/>
                  </a:cubicBezTo>
                  <a:cubicBezTo>
                    <a:pt x="1230258" y="696001"/>
                    <a:pt x="1222787" y="682734"/>
                    <a:pt x="1234855" y="675812"/>
                  </a:cubicBezTo>
                  <a:cubicBezTo>
                    <a:pt x="1267613" y="680426"/>
                    <a:pt x="1250372" y="703500"/>
                    <a:pt x="1251521" y="720229"/>
                  </a:cubicBezTo>
                  <a:cubicBezTo>
                    <a:pt x="1236579" y="735803"/>
                    <a:pt x="1213017" y="739264"/>
                    <a:pt x="1199799" y="757146"/>
                  </a:cubicBezTo>
                  <a:cubicBezTo>
                    <a:pt x="1198074" y="760030"/>
                    <a:pt x="1196350" y="762915"/>
                    <a:pt x="1194626" y="765799"/>
                  </a:cubicBezTo>
                  <a:cubicBezTo>
                    <a:pt x="1191753" y="769260"/>
                    <a:pt x="1187730" y="772144"/>
                    <a:pt x="1183707" y="775029"/>
                  </a:cubicBezTo>
                  <a:cubicBezTo>
                    <a:pt x="1171638" y="779643"/>
                    <a:pt x="1175086" y="792334"/>
                    <a:pt x="1170489" y="800986"/>
                  </a:cubicBezTo>
                  <a:cubicBezTo>
                    <a:pt x="1168190" y="803871"/>
                    <a:pt x="1165317" y="805601"/>
                    <a:pt x="1163017" y="806178"/>
                  </a:cubicBezTo>
                  <a:cubicBezTo>
                    <a:pt x="1147501" y="826368"/>
                    <a:pt x="1122789" y="805024"/>
                    <a:pt x="1106697" y="818869"/>
                  </a:cubicBezTo>
                  <a:cubicBezTo>
                    <a:pt x="1106122" y="822329"/>
                    <a:pt x="1104973" y="825214"/>
                    <a:pt x="1103823" y="828098"/>
                  </a:cubicBezTo>
                  <a:cubicBezTo>
                    <a:pt x="1099226" y="835020"/>
                    <a:pt x="1095203" y="843673"/>
                    <a:pt x="1084283" y="837328"/>
                  </a:cubicBezTo>
                  <a:lnTo>
                    <a:pt x="1078442" y="828449"/>
                  </a:lnTo>
                  <a:lnTo>
                    <a:pt x="1077509" y="845291"/>
                  </a:lnTo>
                  <a:cubicBezTo>
                    <a:pt x="1072929" y="849892"/>
                    <a:pt x="1067776" y="853917"/>
                    <a:pt x="1062623" y="858518"/>
                  </a:cubicBezTo>
                  <a:cubicBezTo>
                    <a:pt x="1056898" y="864270"/>
                    <a:pt x="1050028" y="868871"/>
                    <a:pt x="1042012" y="871746"/>
                  </a:cubicBezTo>
                  <a:cubicBezTo>
                    <a:pt x="1038577" y="871746"/>
                    <a:pt x="1035714" y="871746"/>
                    <a:pt x="1032279" y="870596"/>
                  </a:cubicBezTo>
                  <a:cubicBezTo>
                    <a:pt x="1022546" y="864845"/>
                    <a:pt x="1023691" y="851042"/>
                    <a:pt x="1012813" y="845291"/>
                  </a:cubicBezTo>
                  <a:cubicBezTo>
                    <a:pt x="1006515" y="833213"/>
                    <a:pt x="1003080" y="817110"/>
                    <a:pt x="984187" y="818260"/>
                  </a:cubicBezTo>
                  <a:cubicBezTo>
                    <a:pt x="981896" y="818260"/>
                    <a:pt x="979034" y="812509"/>
                    <a:pt x="979034" y="809058"/>
                  </a:cubicBezTo>
                  <a:cubicBezTo>
                    <a:pt x="978461" y="805607"/>
                    <a:pt x="981896" y="803307"/>
                    <a:pt x="986477" y="803882"/>
                  </a:cubicBezTo>
                  <a:cubicBezTo>
                    <a:pt x="987622" y="803882"/>
                    <a:pt x="988194" y="803882"/>
                    <a:pt x="989912" y="803882"/>
                  </a:cubicBezTo>
                  <a:cubicBezTo>
                    <a:pt x="999073" y="805607"/>
                    <a:pt x="1003653" y="800431"/>
                    <a:pt x="1004798" y="792379"/>
                  </a:cubicBezTo>
                  <a:lnTo>
                    <a:pt x="1001041" y="782594"/>
                  </a:lnTo>
                  <a:lnTo>
                    <a:pt x="990680" y="783890"/>
                  </a:lnTo>
                  <a:cubicBezTo>
                    <a:pt x="971668" y="778678"/>
                    <a:pt x="968787" y="792578"/>
                    <a:pt x="963602" y="805319"/>
                  </a:cubicBezTo>
                  <a:cubicBezTo>
                    <a:pt x="957841" y="819218"/>
                    <a:pt x="950928" y="834855"/>
                    <a:pt x="934220" y="835434"/>
                  </a:cubicBezTo>
                  <a:cubicBezTo>
                    <a:pt x="915784" y="836013"/>
                    <a:pt x="911751" y="819797"/>
                    <a:pt x="907142" y="805319"/>
                  </a:cubicBezTo>
                  <a:cubicBezTo>
                    <a:pt x="904837" y="796632"/>
                    <a:pt x="904261" y="785628"/>
                    <a:pt x="892739" y="788523"/>
                  </a:cubicBezTo>
                  <a:cubicBezTo>
                    <a:pt x="880064" y="791419"/>
                    <a:pt x="858747" y="787365"/>
                    <a:pt x="858171" y="802423"/>
                  </a:cubicBezTo>
                  <a:cubicBezTo>
                    <a:pt x="856443" y="832538"/>
                    <a:pt x="841463" y="826167"/>
                    <a:pt x="824180" y="820376"/>
                  </a:cubicBezTo>
                  <a:cubicBezTo>
                    <a:pt x="816690" y="817480"/>
                    <a:pt x="809777" y="818639"/>
                    <a:pt x="802863" y="822114"/>
                  </a:cubicBezTo>
                  <a:cubicBezTo>
                    <a:pt x="799406" y="823272"/>
                    <a:pt x="795950" y="823851"/>
                    <a:pt x="792493" y="824430"/>
                  </a:cubicBezTo>
                  <a:lnTo>
                    <a:pt x="788992" y="824024"/>
                  </a:lnTo>
                  <a:lnTo>
                    <a:pt x="788831" y="824277"/>
                  </a:lnTo>
                  <a:cubicBezTo>
                    <a:pt x="783993" y="829270"/>
                    <a:pt x="782124" y="830207"/>
                    <a:pt x="780006" y="825448"/>
                  </a:cubicBezTo>
                  <a:lnTo>
                    <a:pt x="779120" y="822879"/>
                  </a:lnTo>
                  <a:lnTo>
                    <a:pt x="777513" y="822693"/>
                  </a:lnTo>
                  <a:cubicBezTo>
                    <a:pt x="762390" y="809010"/>
                    <a:pt x="736240" y="801536"/>
                    <a:pt x="738815" y="776990"/>
                  </a:cubicBezTo>
                  <a:lnTo>
                    <a:pt x="741461" y="766658"/>
                  </a:lnTo>
                  <a:lnTo>
                    <a:pt x="740066" y="767095"/>
                  </a:lnTo>
                  <a:cubicBezTo>
                    <a:pt x="734881" y="767674"/>
                    <a:pt x="731424" y="765358"/>
                    <a:pt x="727391" y="762462"/>
                  </a:cubicBezTo>
                  <a:cubicBezTo>
                    <a:pt x="720909" y="756815"/>
                    <a:pt x="726419" y="741722"/>
                    <a:pt x="719127" y="737215"/>
                  </a:cubicBezTo>
                  <a:lnTo>
                    <a:pt x="710642" y="737055"/>
                  </a:lnTo>
                  <a:lnTo>
                    <a:pt x="703900" y="748920"/>
                  </a:lnTo>
                  <a:cubicBezTo>
                    <a:pt x="696712" y="761513"/>
                    <a:pt x="688635" y="770525"/>
                    <a:pt x="673126" y="742732"/>
                  </a:cubicBezTo>
                  <a:cubicBezTo>
                    <a:pt x="666234" y="729993"/>
                    <a:pt x="633495" y="738679"/>
                    <a:pt x="626602" y="753154"/>
                  </a:cubicBezTo>
                  <a:cubicBezTo>
                    <a:pt x="618561" y="769945"/>
                    <a:pt x="603628" y="779209"/>
                    <a:pt x="589268" y="786736"/>
                  </a:cubicBezTo>
                  <a:cubicBezTo>
                    <a:pt x="574909" y="793684"/>
                    <a:pt x="565719" y="803527"/>
                    <a:pt x="558252" y="815687"/>
                  </a:cubicBezTo>
                  <a:cubicBezTo>
                    <a:pt x="553083" y="819740"/>
                    <a:pt x="547913" y="823793"/>
                    <a:pt x="541595" y="825530"/>
                  </a:cubicBezTo>
                  <a:cubicBezTo>
                    <a:pt x="534129" y="822056"/>
                    <a:pt x="526662" y="815687"/>
                    <a:pt x="518046" y="823793"/>
                  </a:cubicBezTo>
                  <a:cubicBezTo>
                    <a:pt x="511728" y="829583"/>
                    <a:pt x="505984" y="830162"/>
                    <a:pt x="500241" y="822635"/>
                  </a:cubicBezTo>
                  <a:cubicBezTo>
                    <a:pt x="496795" y="818003"/>
                    <a:pt x="493923" y="809318"/>
                    <a:pt x="487030" y="816845"/>
                  </a:cubicBezTo>
                  <a:cubicBezTo>
                    <a:pt x="483009" y="820319"/>
                    <a:pt x="487030" y="825530"/>
                    <a:pt x="489328" y="829583"/>
                  </a:cubicBezTo>
                  <a:cubicBezTo>
                    <a:pt x="492774" y="834794"/>
                    <a:pt x="497369" y="838847"/>
                    <a:pt x="500815" y="844058"/>
                  </a:cubicBezTo>
                  <a:cubicBezTo>
                    <a:pt x="504836" y="849269"/>
                    <a:pt x="499092" y="860849"/>
                    <a:pt x="492199" y="859691"/>
                  </a:cubicBezTo>
                  <a:cubicBezTo>
                    <a:pt x="472096" y="855638"/>
                    <a:pt x="453142" y="866639"/>
                    <a:pt x="433614" y="864902"/>
                  </a:cubicBezTo>
                  <a:cubicBezTo>
                    <a:pt x="429019" y="864902"/>
                    <a:pt x="426147" y="864902"/>
                    <a:pt x="424998" y="860270"/>
                  </a:cubicBezTo>
                  <a:cubicBezTo>
                    <a:pt x="424424" y="856796"/>
                    <a:pt x="426147" y="852743"/>
                    <a:pt x="429593" y="851585"/>
                  </a:cubicBezTo>
                  <a:cubicBezTo>
                    <a:pt x="446250" y="846953"/>
                    <a:pt x="437060" y="833636"/>
                    <a:pt x="438209" y="823793"/>
                  </a:cubicBezTo>
                  <a:cubicBezTo>
                    <a:pt x="439357" y="815108"/>
                    <a:pt x="432465" y="811634"/>
                    <a:pt x="424424" y="810476"/>
                  </a:cubicBezTo>
                  <a:cubicBezTo>
                    <a:pt x="426721" y="793105"/>
                    <a:pt x="426721" y="793105"/>
                    <a:pt x="444526" y="790789"/>
                  </a:cubicBezTo>
                  <a:cubicBezTo>
                    <a:pt x="452568" y="789631"/>
                    <a:pt x="450845" y="785578"/>
                    <a:pt x="447399" y="781525"/>
                  </a:cubicBezTo>
                  <a:cubicBezTo>
                    <a:pt x="445101" y="779788"/>
                    <a:pt x="442804" y="778051"/>
                    <a:pt x="442229" y="776314"/>
                  </a:cubicBezTo>
                  <a:cubicBezTo>
                    <a:pt x="441080" y="772840"/>
                    <a:pt x="441080" y="769366"/>
                    <a:pt x="441655" y="765892"/>
                  </a:cubicBezTo>
                  <a:cubicBezTo>
                    <a:pt x="441655" y="764734"/>
                    <a:pt x="445675" y="763576"/>
                    <a:pt x="447973" y="763576"/>
                  </a:cubicBezTo>
                  <a:cubicBezTo>
                    <a:pt x="454866" y="764155"/>
                    <a:pt x="462332" y="765313"/>
                    <a:pt x="469799" y="765313"/>
                  </a:cubicBezTo>
                  <a:cubicBezTo>
                    <a:pt x="472671" y="765313"/>
                    <a:pt x="477266" y="763576"/>
                    <a:pt x="478415" y="760681"/>
                  </a:cubicBezTo>
                  <a:cubicBezTo>
                    <a:pt x="481861" y="755470"/>
                    <a:pt x="476117" y="752575"/>
                    <a:pt x="472096" y="750259"/>
                  </a:cubicBezTo>
                  <a:cubicBezTo>
                    <a:pt x="465778" y="744469"/>
                    <a:pt x="456014" y="744469"/>
                    <a:pt x="451993" y="735205"/>
                  </a:cubicBezTo>
                  <a:cubicBezTo>
                    <a:pt x="456014" y="717834"/>
                    <a:pt x="471522" y="717834"/>
                    <a:pt x="484158" y="713202"/>
                  </a:cubicBezTo>
                  <a:cubicBezTo>
                    <a:pt x="492199" y="710307"/>
                    <a:pt x="492774" y="720730"/>
                    <a:pt x="499666" y="720730"/>
                  </a:cubicBezTo>
                  <a:cubicBezTo>
                    <a:pt x="503112" y="720730"/>
                    <a:pt x="508282" y="720151"/>
                    <a:pt x="507133" y="716676"/>
                  </a:cubicBezTo>
                  <a:cubicBezTo>
                    <a:pt x="504261" y="709149"/>
                    <a:pt x="502538" y="701622"/>
                    <a:pt x="506559" y="694095"/>
                  </a:cubicBezTo>
                  <a:cubicBezTo>
                    <a:pt x="483009" y="683673"/>
                    <a:pt x="513451" y="677304"/>
                    <a:pt x="508856" y="667461"/>
                  </a:cubicBezTo>
                  <a:cubicBezTo>
                    <a:pt x="508282" y="665145"/>
                    <a:pt x="516897" y="665145"/>
                    <a:pt x="522067" y="666882"/>
                  </a:cubicBezTo>
                  <a:cubicBezTo>
                    <a:pt x="538149" y="670935"/>
                    <a:pt x="552508" y="663408"/>
                    <a:pt x="565719" y="655302"/>
                  </a:cubicBezTo>
                  <a:cubicBezTo>
                    <a:pt x="569740" y="652986"/>
                    <a:pt x="569165" y="643721"/>
                    <a:pt x="565145" y="642564"/>
                  </a:cubicBezTo>
                  <a:cubicBezTo>
                    <a:pt x="555381" y="640248"/>
                    <a:pt x="545042" y="635036"/>
                    <a:pt x="537000" y="637352"/>
                  </a:cubicBezTo>
                  <a:cubicBezTo>
                    <a:pt x="523216" y="640826"/>
                    <a:pt x="520344" y="629826"/>
                    <a:pt x="512303" y="625193"/>
                  </a:cubicBezTo>
                  <a:cubicBezTo>
                    <a:pt x="511728" y="630983"/>
                    <a:pt x="511728" y="637352"/>
                    <a:pt x="510579" y="642564"/>
                  </a:cubicBezTo>
                  <a:cubicBezTo>
                    <a:pt x="507708" y="651248"/>
                    <a:pt x="500241" y="652986"/>
                    <a:pt x="494497" y="646038"/>
                  </a:cubicBezTo>
                  <a:cubicBezTo>
                    <a:pt x="489328" y="639668"/>
                    <a:pt x="485882" y="632141"/>
                    <a:pt x="475543" y="632141"/>
                  </a:cubicBezTo>
                  <a:cubicBezTo>
                    <a:pt x="476691" y="637352"/>
                    <a:pt x="481287" y="641985"/>
                    <a:pt x="475543" y="644879"/>
                  </a:cubicBezTo>
                  <a:cubicBezTo>
                    <a:pt x="473245" y="646617"/>
                    <a:pt x="468076" y="646038"/>
                    <a:pt x="465778" y="644301"/>
                  </a:cubicBezTo>
                  <a:cubicBezTo>
                    <a:pt x="456588" y="635036"/>
                    <a:pt x="447973" y="624614"/>
                    <a:pt x="439932" y="614192"/>
                  </a:cubicBezTo>
                  <a:cubicBezTo>
                    <a:pt x="438209" y="612455"/>
                    <a:pt x="438783" y="606665"/>
                    <a:pt x="441080" y="604349"/>
                  </a:cubicBezTo>
                  <a:cubicBezTo>
                    <a:pt x="443378" y="599717"/>
                    <a:pt x="445675" y="604349"/>
                    <a:pt x="448547" y="606086"/>
                  </a:cubicBezTo>
                  <a:cubicBezTo>
                    <a:pt x="452568" y="608402"/>
                    <a:pt x="457163" y="610718"/>
                    <a:pt x="461183" y="612455"/>
                  </a:cubicBezTo>
                  <a:cubicBezTo>
                    <a:pt x="462907" y="612455"/>
                    <a:pt x="465204" y="610718"/>
                    <a:pt x="466927" y="608981"/>
                  </a:cubicBezTo>
                  <a:cubicBezTo>
                    <a:pt x="467501" y="608402"/>
                    <a:pt x="468076" y="606665"/>
                    <a:pt x="466927" y="605507"/>
                  </a:cubicBezTo>
                  <a:cubicBezTo>
                    <a:pt x="465778" y="602033"/>
                    <a:pt x="464630" y="598559"/>
                    <a:pt x="462332" y="596243"/>
                  </a:cubicBezTo>
                  <a:cubicBezTo>
                    <a:pt x="451993" y="588716"/>
                    <a:pt x="453717" y="580031"/>
                    <a:pt x="458886" y="570767"/>
                  </a:cubicBezTo>
                  <a:cubicBezTo>
                    <a:pt x="460609" y="567872"/>
                    <a:pt x="461183" y="563239"/>
                    <a:pt x="466353" y="563819"/>
                  </a:cubicBezTo>
                  <a:cubicBezTo>
                    <a:pt x="470374" y="564398"/>
                    <a:pt x="471522" y="567872"/>
                    <a:pt x="472671" y="571345"/>
                  </a:cubicBezTo>
                  <a:cubicBezTo>
                    <a:pt x="473245" y="573662"/>
                    <a:pt x="474394" y="577136"/>
                    <a:pt x="474968" y="577136"/>
                  </a:cubicBezTo>
                  <a:cubicBezTo>
                    <a:pt x="479563" y="578294"/>
                    <a:pt x="481861" y="574820"/>
                    <a:pt x="482435" y="571345"/>
                  </a:cubicBezTo>
                  <a:cubicBezTo>
                    <a:pt x="483009" y="567292"/>
                    <a:pt x="482435" y="563819"/>
                    <a:pt x="483009" y="560344"/>
                  </a:cubicBezTo>
                  <a:cubicBezTo>
                    <a:pt x="485164" y="548185"/>
                    <a:pt x="485702" y="545146"/>
                    <a:pt x="494076" y="547317"/>
                  </a:cubicBezTo>
                  <a:lnTo>
                    <a:pt x="505011" y="550948"/>
                  </a:lnTo>
                  <a:lnTo>
                    <a:pt x="505006" y="550496"/>
                  </a:lnTo>
                  <a:cubicBezTo>
                    <a:pt x="505006" y="545283"/>
                    <a:pt x="504430" y="540071"/>
                    <a:pt x="505583" y="535438"/>
                  </a:cubicBezTo>
                  <a:cubicBezTo>
                    <a:pt x="508463" y="527330"/>
                    <a:pt x="507311" y="522118"/>
                    <a:pt x="499245" y="516906"/>
                  </a:cubicBezTo>
                  <a:cubicBezTo>
                    <a:pt x="494060" y="514010"/>
                    <a:pt x="490027" y="508798"/>
                    <a:pt x="486570" y="504164"/>
                  </a:cubicBezTo>
                  <a:cubicBezTo>
                    <a:pt x="485418" y="502427"/>
                    <a:pt x="485994" y="500111"/>
                    <a:pt x="485418" y="497794"/>
                  </a:cubicBezTo>
                  <a:cubicBezTo>
                    <a:pt x="487722" y="497215"/>
                    <a:pt x="490603" y="496636"/>
                    <a:pt x="491755" y="497794"/>
                  </a:cubicBezTo>
                  <a:cubicBezTo>
                    <a:pt x="496940" y="501269"/>
                    <a:pt x="500973" y="505323"/>
                    <a:pt x="506158" y="508798"/>
                  </a:cubicBezTo>
                  <a:cubicBezTo>
                    <a:pt x="507311" y="509377"/>
                    <a:pt x="510191" y="507060"/>
                    <a:pt x="512496" y="505902"/>
                  </a:cubicBezTo>
                  <a:cubicBezTo>
                    <a:pt x="514224" y="503585"/>
                    <a:pt x="516529" y="502427"/>
                    <a:pt x="519409" y="503585"/>
                  </a:cubicBezTo>
                  <a:cubicBezTo>
                    <a:pt x="523442" y="507060"/>
                    <a:pt x="526899" y="510535"/>
                    <a:pt x="532660" y="510535"/>
                  </a:cubicBezTo>
                  <a:cubicBezTo>
                    <a:pt x="535541" y="511693"/>
                    <a:pt x="537845" y="513431"/>
                    <a:pt x="539574" y="515168"/>
                  </a:cubicBezTo>
                  <a:cubicBezTo>
                    <a:pt x="541302" y="516906"/>
                    <a:pt x="543607" y="518643"/>
                    <a:pt x="545335" y="519802"/>
                  </a:cubicBezTo>
                  <a:lnTo>
                    <a:pt x="547320" y="520134"/>
                  </a:lnTo>
                  <a:lnTo>
                    <a:pt x="548370" y="520134"/>
                  </a:lnTo>
                  <a:lnTo>
                    <a:pt x="548174" y="520277"/>
                  </a:lnTo>
                  <a:lnTo>
                    <a:pt x="548792" y="520381"/>
                  </a:lnTo>
                  <a:cubicBezTo>
                    <a:pt x="556281" y="520381"/>
                    <a:pt x="563771" y="520381"/>
                    <a:pt x="571261" y="520381"/>
                  </a:cubicBezTo>
                  <a:cubicBezTo>
                    <a:pt x="593730" y="527909"/>
                    <a:pt x="581055" y="500690"/>
                    <a:pt x="593153" y="498373"/>
                  </a:cubicBezTo>
                  <a:cubicBezTo>
                    <a:pt x="600643" y="498373"/>
                    <a:pt x="608133" y="498373"/>
                    <a:pt x="615623" y="498373"/>
                  </a:cubicBezTo>
                  <a:cubicBezTo>
                    <a:pt x="618503" y="500690"/>
                    <a:pt x="619079" y="504164"/>
                    <a:pt x="619655" y="507639"/>
                  </a:cubicBezTo>
                  <a:cubicBezTo>
                    <a:pt x="619655" y="504164"/>
                    <a:pt x="620231" y="500690"/>
                    <a:pt x="623112" y="498373"/>
                  </a:cubicBezTo>
                  <a:cubicBezTo>
                    <a:pt x="625416" y="498373"/>
                    <a:pt x="627721" y="498373"/>
                    <a:pt x="630602" y="498373"/>
                  </a:cubicBezTo>
                  <a:cubicBezTo>
                    <a:pt x="634059" y="489107"/>
                    <a:pt x="640396" y="486790"/>
                    <a:pt x="650766" y="488528"/>
                  </a:cubicBezTo>
                  <a:cubicBezTo>
                    <a:pt x="669202" y="492003"/>
                    <a:pt x="673235" y="490844"/>
                    <a:pt x="678420" y="473470"/>
                  </a:cubicBezTo>
                  <a:cubicBezTo>
                    <a:pt x="683605" y="458991"/>
                    <a:pt x="691095" y="454938"/>
                    <a:pt x="704922" y="456675"/>
                  </a:cubicBezTo>
                  <a:cubicBezTo>
                    <a:pt x="709531" y="456675"/>
                    <a:pt x="714140" y="454938"/>
                    <a:pt x="718749" y="453779"/>
                  </a:cubicBezTo>
                  <a:close/>
                  <a:moveTo>
                    <a:pt x="788143" y="444720"/>
                  </a:moveTo>
                  <a:cubicBezTo>
                    <a:pt x="789886" y="443571"/>
                    <a:pt x="792790" y="444146"/>
                    <a:pt x="795114" y="444720"/>
                  </a:cubicBezTo>
                  <a:cubicBezTo>
                    <a:pt x="795695" y="444720"/>
                    <a:pt x="796276" y="445868"/>
                    <a:pt x="797437" y="447017"/>
                  </a:cubicBezTo>
                  <a:cubicBezTo>
                    <a:pt x="797437" y="448165"/>
                    <a:pt x="797437" y="449888"/>
                    <a:pt x="796857" y="450462"/>
                  </a:cubicBezTo>
                  <a:cubicBezTo>
                    <a:pt x="784658" y="459650"/>
                    <a:pt x="789886" y="472283"/>
                    <a:pt x="790467" y="483767"/>
                  </a:cubicBezTo>
                  <a:cubicBezTo>
                    <a:pt x="791048" y="489510"/>
                    <a:pt x="793952" y="495252"/>
                    <a:pt x="792209" y="501568"/>
                  </a:cubicBezTo>
                  <a:cubicBezTo>
                    <a:pt x="789886" y="506162"/>
                    <a:pt x="786400" y="510182"/>
                    <a:pt x="781753" y="510756"/>
                  </a:cubicBezTo>
                  <a:cubicBezTo>
                    <a:pt x="774782" y="511905"/>
                    <a:pt x="773039" y="507310"/>
                    <a:pt x="773620" y="502142"/>
                  </a:cubicBezTo>
                  <a:cubicBezTo>
                    <a:pt x="775363" y="493529"/>
                    <a:pt x="768973" y="492381"/>
                    <a:pt x="763164" y="490084"/>
                  </a:cubicBezTo>
                  <a:cubicBezTo>
                    <a:pt x="759678" y="488361"/>
                    <a:pt x="757355" y="484342"/>
                    <a:pt x="759097" y="481470"/>
                  </a:cubicBezTo>
                  <a:cubicBezTo>
                    <a:pt x="768392" y="468837"/>
                    <a:pt x="773620" y="452759"/>
                    <a:pt x="788143" y="444720"/>
                  </a:cubicBezTo>
                  <a:close/>
                  <a:moveTo>
                    <a:pt x="1153641" y="438467"/>
                  </a:moveTo>
                  <a:cubicBezTo>
                    <a:pt x="1154186" y="445272"/>
                    <a:pt x="1155275" y="452645"/>
                    <a:pt x="1155819" y="460018"/>
                  </a:cubicBezTo>
                  <a:cubicBezTo>
                    <a:pt x="1155819" y="460585"/>
                    <a:pt x="1151463" y="463421"/>
                    <a:pt x="1150373" y="462853"/>
                  </a:cubicBezTo>
                  <a:cubicBezTo>
                    <a:pt x="1144383" y="458883"/>
                    <a:pt x="1141115" y="452078"/>
                    <a:pt x="1142204" y="444705"/>
                  </a:cubicBezTo>
                  <a:cubicBezTo>
                    <a:pt x="1143293" y="439601"/>
                    <a:pt x="1148739" y="439034"/>
                    <a:pt x="1153641" y="438467"/>
                  </a:cubicBezTo>
                  <a:close/>
                  <a:moveTo>
                    <a:pt x="564010" y="435176"/>
                  </a:moveTo>
                  <a:cubicBezTo>
                    <a:pt x="565893" y="434872"/>
                    <a:pt x="567680" y="435552"/>
                    <a:pt x="569362" y="437983"/>
                  </a:cubicBezTo>
                  <a:cubicBezTo>
                    <a:pt x="578892" y="452284"/>
                    <a:pt x="556468" y="451140"/>
                    <a:pt x="554225" y="460865"/>
                  </a:cubicBezTo>
                  <a:cubicBezTo>
                    <a:pt x="550861" y="458004"/>
                    <a:pt x="546937" y="455716"/>
                    <a:pt x="543573" y="451712"/>
                  </a:cubicBezTo>
                  <a:cubicBezTo>
                    <a:pt x="541331" y="449423"/>
                    <a:pt x="541891" y="443131"/>
                    <a:pt x="544695" y="443703"/>
                  </a:cubicBezTo>
                  <a:cubicBezTo>
                    <a:pt x="551842" y="445848"/>
                    <a:pt x="558360" y="436088"/>
                    <a:pt x="564010" y="435176"/>
                  </a:cubicBezTo>
                  <a:close/>
                  <a:moveTo>
                    <a:pt x="360251" y="428257"/>
                  </a:moveTo>
                  <a:cubicBezTo>
                    <a:pt x="360886" y="428257"/>
                    <a:pt x="362157" y="430809"/>
                    <a:pt x="362792" y="431448"/>
                  </a:cubicBezTo>
                  <a:cubicBezTo>
                    <a:pt x="360886" y="434000"/>
                    <a:pt x="360251" y="436552"/>
                    <a:pt x="357709" y="437190"/>
                  </a:cubicBezTo>
                  <a:cubicBezTo>
                    <a:pt x="355168" y="437827"/>
                    <a:pt x="353262" y="435275"/>
                    <a:pt x="354533" y="432723"/>
                  </a:cubicBezTo>
                  <a:cubicBezTo>
                    <a:pt x="355168" y="430809"/>
                    <a:pt x="358345" y="429534"/>
                    <a:pt x="360251" y="428257"/>
                  </a:cubicBezTo>
                  <a:close/>
                  <a:moveTo>
                    <a:pt x="1517251" y="425707"/>
                  </a:moveTo>
                  <a:cubicBezTo>
                    <a:pt x="1526287" y="425707"/>
                    <a:pt x="1531371" y="430731"/>
                    <a:pt x="1531935" y="439663"/>
                  </a:cubicBezTo>
                  <a:cubicBezTo>
                    <a:pt x="1517816" y="443013"/>
                    <a:pt x="1517816" y="443013"/>
                    <a:pt x="1517251" y="425707"/>
                  </a:cubicBezTo>
                  <a:close/>
                  <a:moveTo>
                    <a:pt x="689147" y="425707"/>
                  </a:moveTo>
                  <a:cubicBezTo>
                    <a:pt x="691894" y="425707"/>
                    <a:pt x="694093" y="425707"/>
                    <a:pt x="695741" y="425707"/>
                  </a:cubicBezTo>
                  <a:lnTo>
                    <a:pt x="696290" y="425707"/>
                  </a:lnTo>
                  <a:lnTo>
                    <a:pt x="697265" y="426610"/>
                  </a:lnTo>
                  <a:lnTo>
                    <a:pt x="703434" y="432329"/>
                  </a:lnTo>
                  <a:lnTo>
                    <a:pt x="703363" y="432697"/>
                  </a:lnTo>
                  <a:lnTo>
                    <a:pt x="702060" y="439433"/>
                  </a:lnTo>
                  <a:cubicBezTo>
                    <a:pt x="701236" y="441571"/>
                    <a:pt x="699862" y="443365"/>
                    <a:pt x="697390" y="444468"/>
                  </a:cubicBezTo>
                  <a:cubicBezTo>
                    <a:pt x="694642" y="445572"/>
                    <a:pt x="690795" y="445020"/>
                    <a:pt x="687499" y="443916"/>
                  </a:cubicBezTo>
                  <a:cubicBezTo>
                    <a:pt x="684202" y="442812"/>
                    <a:pt x="683652" y="438950"/>
                    <a:pt x="685300" y="435088"/>
                  </a:cubicBezTo>
                  <a:cubicBezTo>
                    <a:pt x="686399" y="431777"/>
                    <a:pt x="687499" y="429018"/>
                    <a:pt x="689147" y="425707"/>
                  </a:cubicBezTo>
                  <a:close/>
                  <a:moveTo>
                    <a:pt x="1507985" y="421481"/>
                  </a:moveTo>
                  <a:cubicBezTo>
                    <a:pt x="1508355" y="421720"/>
                    <a:pt x="1508779" y="422836"/>
                    <a:pt x="1509203" y="425070"/>
                  </a:cubicBezTo>
                  <a:cubicBezTo>
                    <a:pt x="1508355" y="424432"/>
                    <a:pt x="1507085" y="423793"/>
                    <a:pt x="1507085" y="423155"/>
                  </a:cubicBezTo>
                  <a:cubicBezTo>
                    <a:pt x="1507297" y="421880"/>
                    <a:pt x="1507614" y="421241"/>
                    <a:pt x="1507985" y="421481"/>
                  </a:cubicBezTo>
                  <a:close/>
                  <a:moveTo>
                    <a:pt x="912748" y="420603"/>
                  </a:moveTo>
                  <a:lnTo>
                    <a:pt x="914200" y="421453"/>
                  </a:lnTo>
                  <a:lnTo>
                    <a:pt x="909843" y="422728"/>
                  </a:lnTo>
                  <a:close/>
                  <a:moveTo>
                    <a:pt x="680138" y="419229"/>
                  </a:moveTo>
                  <a:cubicBezTo>
                    <a:pt x="681110" y="418787"/>
                    <a:pt x="682456" y="418934"/>
                    <a:pt x="683950" y="419818"/>
                  </a:cubicBezTo>
                  <a:cubicBezTo>
                    <a:pt x="685146" y="420996"/>
                    <a:pt x="686342" y="423352"/>
                    <a:pt x="688136" y="425119"/>
                  </a:cubicBezTo>
                  <a:cubicBezTo>
                    <a:pt x="685744" y="425119"/>
                    <a:pt x="683950" y="425119"/>
                    <a:pt x="680960" y="423941"/>
                  </a:cubicBezTo>
                  <a:cubicBezTo>
                    <a:pt x="679764" y="423941"/>
                    <a:pt x="678568" y="422763"/>
                    <a:pt x="678568" y="422174"/>
                  </a:cubicBezTo>
                  <a:cubicBezTo>
                    <a:pt x="678568" y="420701"/>
                    <a:pt x="679166" y="419671"/>
                    <a:pt x="680138" y="419229"/>
                  </a:cubicBezTo>
                  <a:close/>
                  <a:moveTo>
                    <a:pt x="703983" y="402737"/>
                  </a:moveTo>
                  <a:cubicBezTo>
                    <a:pt x="711794" y="402737"/>
                    <a:pt x="718489" y="405682"/>
                    <a:pt x="724068" y="410394"/>
                  </a:cubicBezTo>
                  <a:cubicBezTo>
                    <a:pt x="725184" y="410983"/>
                    <a:pt x="725184" y="413928"/>
                    <a:pt x="726300" y="415694"/>
                  </a:cubicBezTo>
                  <a:cubicBezTo>
                    <a:pt x="724068" y="416283"/>
                    <a:pt x="721837" y="417461"/>
                    <a:pt x="719605" y="416872"/>
                  </a:cubicBezTo>
                  <a:cubicBezTo>
                    <a:pt x="711794" y="415694"/>
                    <a:pt x="707889" y="409805"/>
                    <a:pt x="703983" y="402737"/>
                  </a:cubicBezTo>
                  <a:close/>
                  <a:moveTo>
                    <a:pt x="697631" y="384873"/>
                  </a:moveTo>
                  <a:lnTo>
                    <a:pt x="698478" y="387060"/>
                  </a:lnTo>
                  <a:lnTo>
                    <a:pt x="696361" y="389248"/>
                  </a:lnTo>
                  <a:close/>
                  <a:moveTo>
                    <a:pt x="938929" y="359352"/>
                  </a:moveTo>
                  <a:cubicBezTo>
                    <a:pt x="940058" y="359352"/>
                    <a:pt x="941188" y="360081"/>
                    <a:pt x="942317" y="360810"/>
                  </a:cubicBezTo>
                  <a:cubicBezTo>
                    <a:pt x="941753" y="361539"/>
                    <a:pt x="941188" y="363727"/>
                    <a:pt x="941188" y="363727"/>
                  </a:cubicBezTo>
                  <a:cubicBezTo>
                    <a:pt x="940058" y="363727"/>
                    <a:pt x="938929" y="362998"/>
                    <a:pt x="937799" y="362269"/>
                  </a:cubicBezTo>
                  <a:cubicBezTo>
                    <a:pt x="938363" y="361539"/>
                    <a:pt x="938363" y="359352"/>
                    <a:pt x="938929" y="359352"/>
                  </a:cubicBezTo>
                  <a:close/>
                  <a:moveTo>
                    <a:pt x="846585" y="355604"/>
                  </a:moveTo>
                  <a:cubicBezTo>
                    <a:pt x="851767" y="355961"/>
                    <a:pt x="856949" y="357103"/>
                    <a:pt x="858676" y="358816"/>
                  </a:cubicBezTo>
                  <a:cubicBezTo>
                    <a:pt x="860979" y="361101"/>
                    <a:pt x="860404" y="363385"/>
                    <a:pt x="857525" y="363956"/>
                  </a:cubicBezTo>
                  <a:cubicBezTo>
                    <a:pt x="840251" y="368525"/>
                    <a:pt x="845433" y="382803"/>
                    <a:pt x="844281" y="394225"/>
                  </a:cubicBezTo>
                  <a:lnTo>
                    <a:pt x="844016" y="395805"/>
                  </a:lnTo>
                  <a:lnTo>
                    <a:pt x="858231" y="395805"/>
                  </a:lnTo>
                  <a:cubicBezTo>
                    <a:pt x="866442" y="382320"/>
                    <a:pt x="866442" y="382320"/>
                    <a:pt x="881105" y="388183"/>
                  </a:cubicBezTo>
                  <a:cubicBezTo>
                    <a:pt x="880519" y="397564"/>
                    <a:pt x="886383" y="404600"/>
                    <a:pt x="891075" y="411635"/>
                  </a:cubicBezTo>
                  <a:cubicBezTo>
                    <a:pt x="894008" y="414567"/>
                    <a:pt x="894008" y="419257"/>
                    <a:pt x="891075" y="421603"/>
                  </a:cubicBezTo>
                  <a:cubicBezTo>
                    <a:pt x="888729" y="423361"/>
                    <a:pt x="884037" y="425120"/>
                    <a:pt x="881105" y="423948"/>
                  </a:cubicBezTo>
                  <a:cubicBezTo>
                    <a:pt x="875240" y="421603"/>
                    <a:pt x="870548" y="417499"/>
                    <a:pt x="864683" y="414567"/>
                  </a:cubicBezTo>
                  <a:cubicBezTo>
                    <a:pt x="860577" y="412808"/>
                    <a:pt x="855299" y="411635"/>
                    <a:pt x="850607" y="410463"/>
                  </a:cubicBezTo>
                  <a:lnTo>
                    <a:pt x="850521" y="410376"/>
                  </a:lnTo>
                  <a:lnTo>
                    <a:pt x="843004" y="421682"/>
                  </a:lnTo>
                  <a:cubicBezTo>
                    <a:pt x="833989" y="431774"/>
                    <a:pt x="823841" y="432631"/>
                    <a:pt x="809158" y="424493"/>
                  </a:cubicBezTo>
                  <a:cubicBezTo>
                    <a:pt x="805127" y="422208"/>
                    <a:pt x="801097" y="421066"/>
                    <a:pt x="796491" y="419353"/>
                  </a:cubicBezTo>
                  <a:cubicBezTo>
                    <a:pt x="789005" y="417069"/>
                    <a:pt x="787854" y="411358"/>
                    <a:pt x="792460" y="405647"/>
                  </a:cubicBezTo>
                  <a:cubicBezTo>
                    <a:pt x="801673" y="395367"/>
                    <a:pt x="810885" y="385658"/>
                    <a:pt x="825856" y="386229"/>
                  </a:cubicBezTo>
                  <a:cubicBezTo>
                    <a:pt x="829311" y="386229"/>
                    <a:pt x="832766" y="384516"/>
                    <a:pt x="833341" y="379376"/>
                  </a:cubicBezTo>
                  <a:cubicBezTo>
                    <a:pt x="828159" y="372523"/>
                    <a:pt x="819523" y="383373"/>
                    <a:pt x="813765" y="375378"/>
                  </a:cubicBezTo>
                  <a:cubicBezTo>
                    <a:pt x="820098" y="369096"/>
                    <a:pt x="827583" y="362814"/>
                    <a:pt x="834493" y="357103"/>
                  </a:cubicBezTo>
                  <a:cubicBezTo>
                    <a:pt x="836221" y="355675"/>
                    <a:pt x="841402" y="355247"/>
                    <a:pt x="846585" y="355604"/>
                  </a:cubicBezTo>
                  <a:close/>
                  <a:moveTo>
                    <a:pt x="367240" y="333832"/>
                  </a:moveTo>
                  <a:cubicBezTo>
                    <a:pt x="367876" y="335745"/>
                    <a:pt x="369147" y="338297"/>
                    <a:pt x="370418" y="340211"/>
                  </a:cubicBezTo>
                  <a:cubicBezTo>
                    <a:pt x="369147" y="342126"/>
                    <a:pt x="367876" y="344040"/>
                    <a:pt x="366605" y="345953"/>
                  </a:cubicBezTo>
                  <a:cubicBezTo>
                    <a:pt x="365335" y="344040"/>
                    <a:pt x="363428" y="341488"/>
                    <a:pt x="364064" y="339574"/>
                  </a:cubicBezTo>
                  <a:cubicBezTo>
                    <a:pt x="364064" y="337659"/>
                    <a:pt x="365970" y="335745"/>
                    <a:pt x="367240" y="333832"/>
                  </a:cubicBezTo>
                  <a:close/>
                  <a:moveTo>
                    <a:pt x="227419" y="322713"/>
                  </a:moveTo>
                  <a:cubicBezTo>
                    <a:pt x="231902" y="323002"/>
                    <a:pt x="236240" y="326907"/>
                    <a:pt x="242601" y="334136"/>
                  </a:cubicBezTo>
                  <a:cubicBezTo>
                    <a:pt x="251855" y="345126"/>
                    <a:pt x="251277" y="352645"/>
                    <a:pt x="239131" y="360164"/>
                  </a:cubicBezTo>
                  <a:cubicBezTo>
                    <a:pt x="236240" y="361899"/>
                    <a:pt x="236818" y="364213"/>
                    <a:pt x="239710" y="365948"/>
                  </a:cubicBezTo>
                  <a:cubicBezTo>
                    <a:pt x="245493" y="371732"/>
                    <a:pt x="244337" y="375780"/>
                    <a:pt x="238553" y="380986"/>
                  </a:cubicBezTo>
                  <a:cubicBezTo>
                    <a:pt x="229878" y="389083"/>
                    <a:pt x="230456" y="389662"/>
                    <a:pt x="239710" y="401229"/>
                  </a:cubicBezTo>
                  <a:cubicBezTo>
                    <a:pt x="244337" y="407013"/>
                    <a:pt x="245493" y="411641"/>
                    <a:pt x="239710" y="416846"/>
                  </a:cubicBezTo>
                  <a:cubicBezTo>
                    <a:pt x="234504" y="422052"/>
                    <a:pt x="229878" y="428993"/>
                    <a:pt x="223515" y="431306"/>
                  </a:cubicBezTo>
                  <a:cubicBezTo>
                    <a:pt x="210213" y="435933"/>
                    <a:pt x="215419" y="444031"/>
                    <a:pt x="217732" y="451550"/>
                  </a:cubicBezTo>
                  <a:cubicBezTo>
                    <a:pt x="218310" y="454442"/>
                    <a:pt x="221781" y="458490"/>
                    <a:pt x="224094" y="459069"/>
                  </a:cubicBezTo>
                  <a:cubicBezTo>
                    <a:pt x="226986" y="459647"/>
                    <a:pt x="231612" y="457912"/>
                    <a:pt x="233348" y="455598"/>
                  </a:cubicBezTo>
                  <a:cubicBezTo>
                    <a:pt x="239131" y="446923"/>
                    <a:pt x="243180" y="438247"/>
                    <a:pt x="248385" y="430149"/>
                  </a:cubicBezTo>
                  <a:cubicBezTo>
                    <a:pt x="253591" y="421473"/>
                    <a:pt x="258217" y="420317"/>
                    <a:pt x="265736" y="426101"/>
                  </a:cubicBezTo>
                  <a:cubicBezTo>
                    <a:pt x="267471" y="427836"/>
                    <a:pt x="269206" y="429571"/>
                    <a:pt x="270941" y="431306"/>
                  </a:cubicBezTo>
                  <a:cubicBezTo>
                    <a:pt x="290027" y="448079"/>
                    <a:pt x="290027" y="448079"/>
                    <a:pt x="313162" y="432463"/>
                  </a:cubicBezTo>
                  <a:cubicBezTo>
                    <a:pt x="315475" y="435355"/>
                    <a:pt x="318367" y="437668"/>
                    <a:pt x="320680" y="439982"/>
                  </a:cubicBezTo>
                  <a:cubicBezTo>
                    <a:pt x="324729" y="445187"/>
                    <a:pt x="324729" y="449815"/>
                    <a:pt x="320680" y="455020"/>
                  </a:cubicBezTo>
                  <a:lnTo>
                    <a:pt x="320140" y="455301"/>
                  </a:lnTo>
                  <a:lnTo>
                    <a:pt x="322469" y="462640"/>
                  </a:lnTo>
                  <a:cubicBezTo>
                    <a:pt x="323983" y="465161"/>
                    <a:pt x="326290" y="467034"/>
                    <a:pt x="330039" y="467610"/>
                  </a:cubicBezTo>
                  <a:cubicBezTo>
                    <a:pt x="343303" y="469915"/>
                    <a:pt x="355991" y="470492"/>
                    <a:pt x="367525" y="458966"/>
                  </a:cubicBezTo>
                  <a:cubicBezTo>
                    <a:pt x="370985" y="454932"/>
                    <a:pt x="376176" y="457813"/>
                    <a:pt x="377906" y="463576"/>
                  </a:cubicBezTo>
                  <a:cubicBezTo>
                    <a:pt x="380213" y="467610"/>
                    <a:pt x="381367" y="472797"/>
                    <a:pt x="387134" y="473949"/>
                  </a:cubicBezTo>
                  <a:cubicBezTo>
                    <a:pt x="391747" y="474525"/>
                    <a:pt x="400975" y="469915"/>
                    <a:pt x="396938" y="481441"/>
                  </a:cubicBezTo>
                  <a:cubicBezTo>
                    <a:pt x="395784" y="486051"/>
                    <a:pt x="390594" y="487780"/>
                    <a:pt x="384827" y="486051"/>
                  </a:cubicBezTo>
                  <a:cubicBezTo>
                    <a:pt x="382520" y="485475"/>
                    <a:pt x="380790" y="484322"/>
                    <a:pt x="377906" y="483746"/>
                  </a:cubicBezTo>
                  <a:cubicBezTo>
                    <a:pt x="374446" y="483746"/>
                    <a:pt x="369832" y="483746"/>
                    <a:pt x="369255" y="487780"/>
                  </a:cubicBezTo>
                  <a:cubicBezTo>
                    <a:pt x="368679" y="490661"/>
                    <a:pt x="370985" y="494695"/>
                    <a:pt x="371562" y="498153"/>
                  </a:cubicBezTo>
                  <a:cubicBezTo>
                    <a:pt x="369832" y="500458"/>
                    <a:pt x="367525" y="502187"/>
                    <a:pt x="365218" y="503340"/>
                  </a:cubicBezTo>
                  <a:cubicBezTo>
                    <a:pt x="362335" y="503916"/>
                    <a:pt x="359451" y="504492"/>
                    <a:pt x="357144" y="505645"/>
                  </a:cubicBezTo>
                  <a:cubicBezTo>
                    <a:pt x="354261" y="506797"/>
                    <a:pt x="351377" y="507374"/>
                    <a:pt x="348494" y="508526"/>
                  </a:cubicBezTo>
                  <a:cubicBezTo>
                    <a:pt x="343880" y="510831"/>
                    <a:pt x="339266" y="514865"/>
                    <a:pt x="334652" y="517746"/>
                  </a:cubicBezTo>
                  <a:cubicBezTo>
                    <a:pt x="327732" y="521205"/>
                    <a:pt x="320811" y="524086"/>
                    <a:pt x="312737" y="522933"/>
                  </a:cubicBezTo>
                  <a:cubicBezTo>
                    <a:pt x="305816" y="520052"/>
                    <a:pt x="301779" y="524086"/>
                    <a:pt x="298319" y="529273"/>
                  </a:cubicBezTo>
                  <a:cubicBezTo>
                    <a:pt x="295435" y="531001"/>
                    <a:pt x="292552" y="530425"/>
                    <a:pt x="290245" y="527543"/>
                  </a:cubicBezTo>
                  <a:cubicBezTo>
                    <a:pt x="287938" y="527543"/>
                    <a:pt x="285054" y="527543"/>
                    <a:pt x="282747" y="527543"/>
                  </a:cubicBezTo>
                  <a:cubicBezTo>
                    <a:pt x="278134" y="532730"/>
                    <a:pt x="272943" y="537340"/>
                    <a:pt x="268330" y="542527"/>
                  </a:cubicBezTo>
                  <a:lnTo>
                    <a:pt x="268330" y="530449"/>
                  </a:lnTo>
                  <a:lnTo>
                    <a:pt x="266314" y="531079"/>
                  </a:lnTo>
                  <a:cubicBezTo>
                    <a:pt x="264724" y="530934"/>
                    <a:pt x="263133" y="530211"/>
                    <a:pt x="261688" y="529054"/>
                  </a:cubicBezTo>
                  <a:cubicBezTo>
                    <a:pt x="249542" y="515173"/>
                    <a:pt x="235661" y="524427"/>
                    <a:pt x="225251" y="529632"/>
                  </a:cubicBezTo>
                  <a:cubicBezTo>
                    <a:pt x="215997" y="534838"/>
                    <a:pt x="204430" y="541778"/>
                    <a:pt x="201538" y="555660"/>
                  </a:cubicBezTo>
                  <a:cubicBezTo>
                    <a:pt x="199224" y="564914"/>
                    <a:pt x="187079" y="565493"/>
                    <a:pt x="181295" y="559130"/>
                  </a:cubicBezTo>
                  <a:cubicBezTo>
                    <a:pt x="171463" y="548719"/>
                    <a:pt x="168571" y="529054"/>
                    <a:pt x="175512" y="516330"/>
                  </a:cubicBezTo>
                  <a:cubicBezTo>
                    <a:pt x="177246" y="513438"/>
                    <a:pt x="180138" y="511124"/>
                    <a:pt x="181874" y="507654"/>
                  </a:cubicBezTo>
                  <a:cubicBezTo>
                    <a:pt x="184765" y="501870"/>
                    <a:pt x="181295" y="494351"/>
                    <a:pt x="173776" y="494351"/>
                  </a:cubicBezTo>
                  <a:cubicBezTo>
                    <a:pt x="165101" y="494351"/>
                    <a:pt x="158160" y="493194"/>
                    <a:pt x="152956" y="484518"/>
                  </a:cubicBezTo>
                  <a:cubicBezTo>
                    <a:pt x="146593" y="474685"/>
                    <a:pt x="136761" y="468323"/>
                    <a:pt x="125194" y="470058"/>
                  </a:cubicBezTo>
                  <a:cubicBezTo>
                    <a:pt x="111892" y="472372"/>
                    <a:pt x="106108" y="459647"/>
                    <a:pt x="95119" y="457334"/>
                  </a:cubicBezTo>
                  <a:cubicBezTo>
                    <a:pt x="91071" y="456177"/>
                    <a:pt x="89914" y="446923"/>
                    <a:pt x="85287" y="444031"/>
                  </a:cubicBezTo>
                  <a:cubicBezTo>
                    <a:pt x="78925" y="439982"/>
                    <a:pt x="76033" y="450971"/>
                    <a:pt x="69093" y="450393"/>
                  </a:cubicBezTo>
                  <a:cubicBezTo>
                    <a:pt x="63309" y="449815"/>
                    <a:pt x="60996" y="445187"/>
                    <a:pt x="62153" y="439404"/>
                  </a:cubicBezTo>
                  <a:cubicBezTo>
                    <a:pt x="64466" y="426101"/>
                    <a:pt x="81817" y="423787"/>
                    <a:pt x="82974" y="409327"/>
                  </a:cubicBezTo>
                  <a:cubicBezTo>
                    <a:pt x="83552" y="406435"/>
                    <a:pt x="89335" y="405857"/>
                    <a:pt x="92806" y="408170"/>
                  </a:cubicBezTo>
                  <a:cubicBezTo>
                    <a:pt x="102638" y="413376"/>
                    <a:pt x="113049" y="416268"/>
                    <a:pt x="124037" y="412219"/>
                  </a:cubicBezTo>
                  <a:cubicBezTo>
                    <a:pt x="127508" y="402965"/>
                    <a:pt x="115362" y="401808"/>
                    <a:pt x="114205" y="394289"/>
                  </a:cubicBezTo>
                  <a:cubicBezTo>
                    <a:pt x="114205" y="391397"/>
                    <a:pt x="115362" y="387927"/>
                    <a:pt x="115362" y="385035"/>
                  </a:cubicBezTo>
                  <a:cubicBezTo>
                    <a:pt x="115362" y="380986"/>
                    <a:pt x="114205" y="376937"/>
                    <a:pt x="114205" y="372889"/>
                  </a:cubicBezTo>
                  <a:cubicBezTo>
                    <a:pt x="114205" y="371732"/>
                    <a:pt x="114783" y="369997"/>
                    <a:pt x="115362" y="368840"/>
                  </a:cubicBezTo>
                  <a:cubicBezTo>
                    <a:pt x="117097" y="364791"/>
                    <a:pt x="124037" y="364213"/>
                    <a:pt x="127508" y="365370"/>
                  </a:cubicBezTo>
                  <a:cubicBezTo>
                    <a:pt x="133869" y="366526"/>
                    <a:pt x="130978" y="372889"/>
                    <a:pt x="130399" y="378094"/>
                  </a:cubicBezTo>
                  <a:cubicBezTo>
                    <a:pt x="129821" y="383878"/>
                    <a:pt x="133291" y="386191"/>
                    <a:pt x="138497" y="388505"/>
                  </a:cubicBezTo>
                  <a:cubicBezTo>
                    <a:pt x="140231" y="389083"/>
                    <a:pt x="142545" y="390818"/>
                    <a:pt x="144280" y="392554"/>
                  </a:cubicBezTo>
                  <a:cubicBezTo>
                    <a:pt x="133002" y="400362"/>
                    <a:pt x="138641" y="412400"/>
                    <a:pt x="138506" y="422811"/>
                  </a:cubicBezTo>
                  <a:lnTo>
                    <a:pt x="135937" y="431359"/>
                  </a:lnTo>
                  <a:lnTo>
                    <a:pt x="136604" y="430811"/>
                  </a:lnTo>
                  <a:lnTo>
                    <a:pt x="135904" y="432420"/>
                  </a:lnTo>
                  <a:lnTo>
                    <a:pt x="143982" y="431261"/>
                  </a:lnTo>
                  <a:cubicBezTo>
                    <a:pt x="150136" y="429933"/>
                    <a:pt x="150353" y="427547"/>
                    <a:pt x="151220" y="418003"/>
                  </a:cubicBezTo>
                  <a:cubicBezTo>
                    <a:pt x="152377" y="406435"/>
                    <a:pt x="157582" y="402386"/>
                    <a:pt x="167993" y="402965"/>
                  </a:cubicBezTo>
                  <a:cubicBezTo>
                    <a:pt x="183030" y="404700"/>
                    <a:pt x="191127" y="412797"/>
                    <a:pt x="191705" y="429571"/>
                  </a:cubicBezTo>
                  <a:cubicBezTo>
                    <a:pt x="199224" y="424365"/>
                    <a:pt x="205008" y="420317"/>
                    <a:pt x="210792" y="416268"/>
                  </a:cubicBezTo>
                  <a:cubicBezTo>
                    <a:pt x="209635" y="413954"/>
                    <a:pt x="209635" y="411062"/>
                    <a:pt x="208478" y="409905"/>
                  </a:cubicBezTo>
                  <a:cubicBezTo>
                    <a:pt x="191127" y="392554"/>
                    <a:pt x="190549" y="392554"/>
                    <a:pt x="157582" y="380986"/>
                  </a:cubicBezTo>
                  <a:cubicBezTo>
                    <a:pt x="166258" y="375780"/>
                    <a:pt x="167993" y="366526"/>
                    <a:pt x="172620" y="359007"/>
                  </a:cubicBezTo>
                  <a:cubicBezTo>
                    <a:pt x="189392" y="356115"/>
                    <a:pt x="200381" y="345126"/>
                    <a:pt x="211370" y="332979"/>
                  </a:cubicBezTo>
                  <a:cubicBezTo>
                    <a:pt x="218311" y="325750"/>
                    <a:pt x="222937" y="322424"/>
                    <a:pt x="227419" y="322713"/>
                  </a:cubicBezTo>
                  <a:close/>
                  <a:moveTo>
                    <a:pt x="1084961" y="311438"/>
                  </a:moveTo>
                  <a:cubicBezTo>
                    <a:pt x="1089197" y="310862"/>
                    <a:pt x="1092222" y="314320"/>
                    <a:pt x="1091617" y="317778"/>
                  </a:cubicBezTo>
                  <a:cubicBezTo>
                    <a:pt x="1091617" y="321812"/>
                    <a:pt x="1089197" y="324693"/>
                    <a:pt x="1087986" y="328151"/>
                  </a:cubicBezTo>
                  <a:cubicBezTo>
                    <a:pt x="1085565" y="325269"/>
                    <a:pt x="1082540" y="322965"/>
                    <a:pt x="1081330" y="319506"/>
                  </a:cubicBezTo>
                  <a:cubicBezTo>
                    <a:pt x="1080120" y="316625"/>
                    <a:pt x="1080725" y="312015"/>
                    <a:pt x="1084961" y="311438"/>
                  </a:cubicBezTo>
                  <a:close/>
                  <a:moveTo>
                    <a:pt x="775853" y="302400"/>
                  </a:moveTo>
                  <a:cubicBezTo>
                    <a:pt x="783879" y="305310"/>
                    <a:pt x="791904" y="308221"/>
                    <a:pt x="799357" y="311713"/>
                  </a:cubicBezTo>
                  <a:cubicBezTo>
                    <a:pt x="801076" y="312295"/>
                    <a:pt x="801076" y="315205"/>
                    <a:pt x="801650" y="317534"/>
                  </a:cubicBezTo>
                  <a:cubicBezTo>
                    <a:pt x="799930" y="318116"/>
                    <a:pt x="797637" y="319280"/>
                    <a:pt x="795917" y="319280"/>
                  </a:cubicBezTo>
                  <a:cubicBezTo>
                    <a:pt x="792478" y="319280"/>
                    <a:pt x="787891" y="318698"/>
                    <a:pt x="788465" y="323355"/>
                  </a:cubicBezTo>
                  <a:cubicBezTo>
                    <a:pt x="788465" y="329175"/>
                    <a:pt x="792478" y="332667"/>
                    <a:pt x="797637" y="332667"/>
                  </a:cubicBezTo>
                  <a:cubicBezTo>
                    <a:pt x="805662" y="332085"/>
                    <a:pt x="813688" y="326265"/>
                    <a:pt x="822287" y="331503"/>
                  </a:cubicBezTo>
                  <a:cubicBezTo>
                    <a:pt x="822860" y="339652"/>
                    <a:pt x="815408" y="343727"/>
                    <a:pt x="810249" y="347219"/>
                  </a:cubicBezTo>
                  <a:cubicBezTo>
                    <a:pt x="803943" y="353040"/>
                    <a:pt x="797064" y="345473"/>
                    <a:pt x="790185" y="343145"/>
                  </a:cubicBezTo>
                  <a:cubicBezTo>
                    <a:pt x="786745" y="341980"/>
                    <a:pt x="783879" y="340234"/>
                    <a:pt x="780439" y="339070"/>
                  </a:cubicBezTo>
                  <a:cubicBezTo>
                    <a:pt x="779293" y="339070"/>
                    <a:pt x="777573" y="339070"/>
                    <a:pt x="776426" y="339652"/>
                  </a:cubicBezTo>
                  <a:cubicBezTo>
                    <a:pt x="775853" y="340234"/>
                    <a:pt x="774707" y="341398"/>
                    <a:pt x="774707" y="342563"/>
                  </a:cubicBezTo>
                  <a:cubicBezTo>
                    <a:pt x="774133" y="343727"/>
                    <a:pt x="774133" y="344891"/>
                    <a:pt x="774707" y="345473"/>
                  </a:cubicBezTo>
                  <a:cubicBezTo>
                    <a:pt x="777573" y="354204"/>
                    <a:pt x="790758" y="350711"/>
                    <a:pt x="791904" y="362353"/>
                  </a:cubicBezTo>
                  <a:cubicBezTo>
                    <a:pt x="794197" y="375740"/>
                    <a:pt x="786745" y="385635"/>
                    <a:pt x="782159" y="399604"/>
                  </a:cubicBezTo>
                  <a:cubicBezTo>
                    <a:pt x="774133" y="389709"/>
                    <a:pt x="770121" y="382143"/>
                    <a:pt x="771840" y="372830"/>
                  </a:cubicBezTo>
                  <a:cubicBezTo>
                    <a:pt x="772414" y="369338"/>
                    <a:pt x="772987" y="363517"/>
                    <a:pt x="771840" y="362935"/>
                  </a:cubicBezTo>
                  <a:cubicBezTo>
                    <a:pt x="747190" y="350130"/>
                    <a:pt x="762668" y="339070"/>
                    <a:pt x="772987" y="326847"/>
                  </a:cubicBezTo>
                  <a:cubicBezTo>
                    <a:pt x="777573" y="321608"/>
                    <a:pt x="773560" y="318698"/>
                    <a:pt x="768401" y="316952"/>
                  </a:cubicBezTo>
                  <a:cubicBezTo>
                    <a:pt x="764388" y="315788"/>
                    <a:pt x="763814" y="311713"/>
                    <a:pt x="764961" y="308221"/>
                  </a:cubicBezTo>
                  <a:cubicBezTo>
                    <a:pt x="766107" y="302400"/>
                    <a:pt x="770694" y="300654"/>
                    <a:pt x="775853" y="302400"/>
                  </a:cubicBezTo>
                  <a:close/>
                  <a:moveTo>
                    <a:pt x="899941" y="298463"/>
                  </a:moveTo>
                  <a:cubicBezTo>
                    <a:pt x="908595" y="295549"/>
                    <a:pt x="927055" y="309538"/>
                    <a:pt x="925325" y="318864"/>
                  </a:cubicBezTo>
                  <a:cubicBezTo>
                    <a:pt x="924748" y="324693"/>
                    <a:pt x="921863" y="327608"/>
                    <a:pt x="917248" y="330522"/>
                  </a:cubicBezTo>
                  <a:cubicBezTo>
                    <a:pt x="905710" y="336934"/>
                    <a:pt x="903980" y="347426"/>
                    <a:pt x="904557" y="359666"/>
                  </a:cubicBezTo>
                  <a:cubicBezTo>
                    <a:pt x="897057" y="369576"/>
                    <a:pt x="889557" y="379485"/>
                    <a:pt x="882635" y="389394"/>
                  </a:cubicBezTo>
                  <a:cubicBezTo>
                    <a:pt x="882635" y="378902"/>
                    <a:pt x="874558" y="367827"/>
                    <a:pt x="885519" y="357918"/>
                  </a:cubicBezTo>
                  <a:cubicBezTo>
                    <a:pt x="890711" y="352672"/>
                    <a:pt x="890711" y="343929"/>
                    <a:pt x="888404" y="336351"/>
                  </a:cubicBezTo>
                  <a:cubicBezTo>
                    <a:pt x="883789" y="335768"/>
                    <a:pt x="882058" y="339265"/>
                    <a:pt x="879750" y="341597"/>
                  </a:cubicBezTo>
                  <a:cubicBezTo>
                    <a:pt x="876289" y="345094"/>
                    <a:pt x="873405" y="349175"/>
                    <a:pt x="868212" y="344511"/>
                  </a:cubicBezTo>
                  <a:cubicBezTo>
                    <a:pt x="864174" y="341014"/>
                    <a:pt x="858982" y="338682"/>
                    <a:pt x="857252" y="334602"/>
                  </a:cubicBezTo>
                  <a:cubicBezTo>
                    <a:pt x="854367" y="324693"/>
                    <a:pt x="833599" y="329939"/>
                    <a:pt x="840522" y="315367"/>
                  </a:cubicBezTo>
                  <a:cubicBezTo>
                    <a:pt x="845137" y="305458"/>
                    <a:pt x="856098" y="314201"/>
                    <a:pt x="863598" y="314784"/>
                  </a:cubicBezTo>
                  <a:cubicBezTo>
                    <a:pt x="879174" y="315367"/>
                    <a:pt x="887250" y="303126"/>
                    <a:pt x="899941" y="298463"/>
                  </a:cubicBezTo>
                  <a:close/>
                  <a:moveTo>
                    <a:pt x="340751" y="295376"/>
                  </a:moveTo>
                  <a:cubicBezTo>
                    <a:pt x="343683" y="296168"/>
                    <a:pt x="346029" y="299050"/>
                    <a:pt x="349548" y="304524"/>
                  </a:cubicBezTo>
                  <a:cubicBezTo>
                    <a:pt x="352480" y="309711"/>
                    <a:pt x="355413" y="315473"/>
                    <a:pt x="357759" y="320660"/>
                  </a:cubicBezTo>
                  <a:cubicBezTo>
                    <a:pt x="354827" y="326999"/>
                    <a:pt x="348962" y="328151"/>
                    <a:pt x="343097" y="328151"/>
                  </a:cubicBezTo>
                  <a:cubicBezTo>
                    <a:pt x="342510" y="322389"/>
                    <a:pt x="341337" y="316626"/>
                    <a:pt x="335473" y="313168"/>
                  </a:cubicBezTo>
                  <a:cubicBezTo>
                    <a:pt x="332540" y="307405"/>
                    <a:pt x="326675" y="306253"/>
                    <a:pt x="320224" y="306253"/>
                  </a:cubicBezTo>
                  <a:cubicBezTo>
                    <a:pt x="323157" y="303371"/>
                    <a:pt x="324916" y="300490"/>
                    <a:pt x="328435" y="298762"/>
                  </a:cubicBezTo>
                  <a:cubicBezTo>
                    <a:pt x="334300" y="295880"/>
                    <a:pt x="337819" y="294584"/>
                    <a:pt x="340751" y="295376"/>
                  </a:cubicBezTo>
                  <a:close/>
                  <a:moveTo>
                    <a:pt x="526066" y="285468"/>
                  </a:moveTo>
                  <a:cubicBezTo>
                    <a:pt x="529120" y="285186"/>
                    <a:pt x="532465" y="286735"/>
                    <a:pt x="535665" y="290679"/>
                  </a:cubicBezTo>
                  <a:cubicBezTo>
                    <a:pt x="531592" y="296314"/>
                    <a:pt x="527520" y="301948"/>
                    <a:pt x="523448" y="307582"/>
                  </a:cubicBezTo>
                  <a:cubicBezTo>
                    <a:pt x="519957" y="313217"/>
                    <a:pt x="521121" y="325612"/>
                    <a:pt x="512976" y="323358"/>
                  </a:cubicBezTo>
                  <a:cubicBezTo>
                    <a:pt x="504831" y="320541"/>
                    <a:pt x="496105" y="318288"/>
                    <a:pt x="487960" y="314907"/>
                  </a:cubicBezTo>
                  <a:cubicBezTo>
                    <a:pt x="487960" y="314343"/>
                    <a:pt x="489705" y="308709"/>
                    <a:pt x="490869" y="305329"/>
                  </a:cubicBezTo>
                  <a:cubicBezTo>
                    <a:pt x="503085" y="306455"/>
                    <a:pt x="511812" y="301385"/>
                    <a:pt x="518212" y="291243"/>
                  </a:cubicBezTo>
                  <a:cubicBezTo>
                    <a:pt x="520248" y="287862"/>
                    <a:pt x="523011" y="285749"/>
                    <a:pt x="526066" y="285468"/>
                  </a:cubicBezTo>
                  <a:close/>
                  <a:moveTo>
                    <a:pt x="355238" y="283967"/>
                  </a:moveTo>
                  <a:cubicBezTo>
                    <a:pt x="356227" y="283526"/>
                    <a:pt x="357497" y="283673"/>
                    <a:pt x="358909" y="284556"/>
                  </a:cubicBezTo>
                  <a:cubicBezTo>
                    <a:pt x="360603" y="285734"/>
                    <a:pt x="361168" y="288090"/>
                    <a:pt x="362863" y="289856"/>
                  </a:cubicBezTo>
                  <a:cubicBezTo>
                    <a:pt x="360603" y="289267"/>
                    <a:pt x="358344" y="289267"/>
                    <a:pt x="356085" y="289267"/>
                  </a:cubicBezTo>
                  <a:cubicBezTo>
                    <a:pt x="354956" y="288679"/>
                    <a:pt x="353262" y="287501"/>
                    <a:pt x="353262" y="286912"/>
                  </a:cubicBezTo>
                  <a:cubicBezTo>
                    <a:pt x="353544" y="285440"/>
                    <a:pt x="354250" y="284409"/>
                    <a:pt x="355238" y="283967"/>
                  </a:cubicBezTo>
                  <a:close/>
                  <a:moveTo>
                    <a:pt x="312599" y="275134"/>
                  </a:moveTo>
                  <a:cubicBezTo>
                    <a:pt x="314740" y="276227"/>
                    <a:pt x="316880" y="276774"/>
                    <a:pt x="317950" y="278415"/>
                  </a:cubicBezTo>
                  <a:cubicBezTo>
                    <a:pt x="319555" y="280603"/>
                    <a:pt x="322230" y="284978"/>
                    <a:pt x="321695" y="285525"/>
                  </a:cubicBezTo>
                  <a:cubicBezTo>
                    <a:pt x="317415" y="289900"/>
                    <a:pt x="314740" y="285525"/>
                    <a:pt x="312599" y="282244"/>
                  </a:cubicBezTo>
                  <a:cubicBezTo>
                    <a:pt x="312599" y="280056"/>
                    <a:pt x="312599" y="277868"/>
                    <a:pt x="312599" y="275134"/>
                  </a:cubicBezTo>
                  <a:close/>
                  <a:moveTo>
                    <a:pt x="289183" y="275134"/>
                  </a:moveTo>
                  <a:cubicBezTo>
                    <a:pt x="289183" y="277969"/>
                    <a:pt x="289183" y="280238"/>
                    <a:pt x="289183" y="282507"/>
                  </a:cubicBezTo>
                  <a:cubicBezTo>
                    <a:pt x="289183" y="284775"/>
                    <a:pt x="289183" y="287611"/>
                    <a:pt x="289183" y="289880"/>
                  </a:cubicBezTo>
                  <a:cubicBezTo>
                    <a:pt x="282102" y="284775"/>
                    <a:pt x="282102" y="280238"/>
                    <a:pt x="289183" y="275134"/>
                  </a:cubicBezTo>
                  <a:close/>
                  <a:moveTo>
                    <a:pt x="283596" y="263648"/>
                  </a:moveTo>
                  <a:cubicBezTo>
                    <a:pt x="284493" y="263170"/>
                    <a:pt x="285689" y="263329"/>
                    <a:pt x="286885" y="264286"/>
                  </a:cubicBezTo>
                  <a:cubicBezTo>
                    <a:pt x="288679" y="265562"/>
                    <a:pt x="290473" y="267476"/>
                    <a:pt x="291669" y="269390"/>
                  </a:cubicBezTo>
                  <a:lnTo>
                    <a:pt x="291455" y="269371"/>
                  </a:lnTo>
                  <a:lnTo>
                    <a:pt x="293158" y="271236"/>
                  </a:lnTo>
                  <a:cubicBezTo>
                    <a:pt x="293158" y="272398"/>
                    <a:pt x="292014" y="273492"/>
                    <a:pt x="289727" y="274585"/>
                  </a:cubicBezTo>
                  <a:lnTo>
                    <a:pt x="289727" y="269217"/>
                  </a:lnTo>
                  <a:lnTo>
                    <a:pt x="284493" y="268752"/>
                  </a:lnTo>
                  <a:cubicBezTo>
                    <a:pt x="283297" y="268752"/>
                    <a:pt x="282101" y="267476"/>
                    <a:pt x="282101" y="266838"/>
                  </a:cubicBezTo>
                  <a:cubicBezTo>
                    <a:pt x="282101" y="265243"/>
                    <a:pt x="282699" y="264126"/>
                    <a:pt x="283596" y="263648"/>
                  </a:cubicBezTo>
                  <a:close/>
                  <a:moveTo>
                    <a:pt x="859100" y="262964"/>
                  </a:moveTo>
                  <a:cubicBezTo>
                    <a:pt x="867279" y="262372"/>
                    <a:pt x="871953" y="268882"/>
                    <a:pt x="876627" y="274800"/>
                  </a:cubicBezTo>
                  <a:cubicBezTo>
                    <a:pt x="881301" y="280717"/>
                    <a:pt x="876627" y="286044"/>
                    <a:pt x="872538" y="290778"/>
                  </a:cubicBezTo>
                  <a:cubicBezTo>
                    <a:pt x="869617" y="294920"/>
                    <a:pt x="866695" y="298471"/>
                    <a:pt x="863774" y="302614"/>
                  </a:cubicBezTo>
                  <a:cubicBezTo>
                    <a:pt x="850921" y="297288"/>
                    <a:pt x="850921" y="276575"/>
                    <a:pt x="833393" y="278942"/>
                  </a:cubicBezTo>
                  <a:cubicBezTo>
                    <a:pt x="832809" y="278942"/>
                    <a:pt x="831056" y="274208"/>
                    <a:pt x="831640" y="271841"/>
                  </a:cubicBezTo>
                  <a:cubicBezTo>
                    <a:pt x="831640" y="270657"/>
                    <a:pt x="833393" y="266514"/>
                    <a:pt x="834562" y="266514"/>
                  </a:cubicBezTo>
                  <a:cubicBezTo>
                    <a:pt x="842157" y="264739"/>
                    <a:pt x="850921" y="264147"/>
                    <a:pt x="859100" y="262964"/>
                  </a:cubicBezTo>
                  <a:close/>
                  <a:moveTo>
                    <a:pt x="416443" y="262677"/>
                  </a:moveTo>
                  <a:cubicBezTo>
                    <a:pt x="418723" y="262677"/>
                    <a:pt x="422713" y="267248"/>
                    <a:pt x="423283" y="270105"/>
                  </a:cubicBezTo>
                  <a:cubicBezTo>
                    <a:pt x="423853" y="274105"/>
                    <a:pt x="419863" y="275247"/>
                    <a:pt x="416443" y="275247"/>
                  </a:cubicBezTo>
                  <a:cubicBezTo>
                    <a:pt x="407322" y="275247"/>
                    <a:pt x="400481" y="279247"/>
                    <a:pt x="393071" y="283247"/>
                  </a:cubicBezTo>
                  <a:cubicBezTo>
                    <a:pt x="389081" y="288960"/>
                    <a:pt x="386800" y="296388"/>
                    <a:pt x="377680" y="297531"/>
                  </a:cubicBezTo>
                  <a:cubicBezTo>
                    <a:pt x="373119" y="297531"/>
                    <a:pt x="367989" y="297531"/>
                    <a:pt x="363429" y="297531"/>
                  </a:cubicBezTo>
                  <a:lnTo>
                    <a:pt x="363429" y="290103"/>
                  </a:lnTo>
                  <a:cubicBezTo>
                    <a:pt x="369129" y="287246"/>
                    <a:pt x="370839" y="281532"/>
                    <a:pt x="370839" y="275247"/>
                  </a:cubicBezTo>
                  <a:cubicBezTo>
                    <a:pt x="382810" y="259820"/>
                    <a:pt x="400481" y="264392"/>
                    <a:pt x="416443" y="262677"/>
                  </a:cubicBezTo>
                  <a:close/>
                  <a:moveTo>
                    <a:pt x="254831" y="259069"/>
                  </a:moveTo>
                  <a:cubicBezTo>
                    <a:pt x="256486" y="258853"/>
                    <a:pt x="257991" y="259574"/>
                    <a:pt x="258894" y="261879"/>
                  </a:cubicBezTo>
                  <a:cubicBezTo>
                    <a:pt x="260098" y="264760"/>
                    <a:pt x="263710" y="268793"/>
                    <a:pt x="257088" y="270522"/>
                  </a:cubicBezTo>
                  <a:cubicBezTo>
                    <a:pt x="253476" y="271675"/>
                    <a:pt x="250467" y="273403"/>
                    <a:pt x="247457" y="274556"/>
                  </a:cubicBezTo>
                  <a:cubicBezTo>
                    <a:pt x="243845" y="273980"/>
                    <a:pt x="241438" y="272251"/>
                    <a:pt x="242642" y="269946"/>
                  </a:cubicBezTo>
                  <a:cubicBezTo>
                    <a:pt x="244447" y="267065"/>
                    <a:pt x="247457" y="263607"/>
                    <a:pt x="249865" y="261879"/>
                  </a:cubicBezTo>
                  <a:cubicBezTo>
                    <a:pt x="251370" y="260438"/>
                    <a:pt x="253176" y="259286"/>
                    <a:pt x="254831" y="259069"/>
                  </a:cubicBezTo>
                  <a:close/>
                  <a:moveTo>
                    <a:pt x="787143" y="256040"/>
                  </a:moveTo>
                  <a:cubicBezTo>
                    <a:pt x="791542" y="255522"/>
                    <a:pt x="795446" y="256517"/>
                    <a:pt x="798855" y="258843"/>
                  </a:cubicBezTo>
                  <a:lnTo>
                    <a:pt x="806879" y="268741"/>
                  </a:lnTo>
                  <a:lnTo>
                    <a:pt x="807783" y="268672"/>
                  </a:lnTo>
                  <a:cubicBezTo>
                    <a:pt x="807783" y="278228"/>
                    <a:pt x="810138" y="290174"/>
                    <a:pt x="793658" y="285993"/>
                  </a:cubicBezTo>
                  <a:cubicBezTo>
                    <a:pt x="791304" y="285993"/>
                    <a:pt x="788950" y="286590"/>
                    <a:pt x="786596" y="287785"/>
                  </a:cubicBezTo>
                  <a:cubicBezTo>
                    <a:pt x="770705" y="294952"/>
                    <a:pt x="764819" y="290174"/>
                    <a:pt x="758345" y="275242"/>
                  </a:cubicBezTo>
                  <a:lnTo>
                    <a:pt x="755577" y="270092"/>
                  </a:lnTo>
                  <a:lnTo>
                    <a:pt x="754812" y="269627"/>
                  </a:lnTo>
                  <a:lnTo>
                    <a:pt x="755151" y="269299"/>
                  </a:lnTo>
                  <a:lnTo>
                    <a:pt x="754814" y="268672"/>
                  </a:lnTo>
                  <a:lnTo>
                    <a:pt x="755632" y="268833"/>
                  </a:lnTo>
                  <a:lnTo>
                    <a:pt x="759541" y="265044"/>
                  </a:lnTo>
                  <a:cubicBezTo>
                    <a:pt x="764929" y="261769"/>
                    <a:pt x="771968" y="261769"/>
                    <a:pt x="777686" y="259150"/>
                  </a:cubicBezTo>
                  <a:cubicBezTo>
                    <a:pt x="781058" y="257404"/>
                    <a:pt x="784211" y="256385"/>
                    <a:pt x="787143" y="256040"/>
                  </a:cubicBezTo>
                  <a:close/>
                  <a:moveTo>
                    <a:pt x="1103112" y="252166"/>
                  </a:moveTo>
                  <a:cubicBezTo>
                    <a:pt x="1107877" y="252166"/>
                    <a:pt x="1112643" y="253353"/>
                    <a:pt x="1117408" y="254540"/>
                  </a:cubicBezTo>
                  <a:cubicBezTo>
                    <a:pt x="1128576" y="256765"/>
                    <a:pt x="1131704" y="257322"/>
                    <a:pt x="1129554" y="265724"/>
                  </a:cubicBezTo>
                  <a:lnTo>
                    <a:pt x="1125810" y="276906"/>
                  </a:lnTo>
                  <a:lnTo>
                    <a:pt x="1141037" y="277675"/>
                  </a:lnTo>
                  <a:cubicBezTo>
                    <a:pt x="1155320" y="280615"/>
                    <a:pt x="1164968" y="290090"/>
                    <a:pt x="1169739" y="307080"/>
                  </a:cubicBezTo>
                  <a:cubicBezTo>
                    <a:pt x="1178411" y="307661"/>
                    <a:pt x="1191131" y="303014"/>
                    <a:pt x="1180724" y="321021"/>
                  </a:cubicBezTo>
                  <a:cubicBezTo>
                    <a:pt x="1177833" y="326248"/>
                    <a:pt x="1184193" y="336704"/>
                    <a:pt x="1185927" y="345417"/>
                  </a:cubicBezTo>
                  <a:cubicBezTo>
                    <a:pt x="1199804" y="340770"/>
                    <a:pt x="1195756" y="326248"/>
                    <a:pt x="1205008" y="318697"/>
                  </a:cubicBezTo>
                  <a:cubicBezTo>
                    <a:pt x="1210789" y="322763"/>
                    <a:pt x="1217149" y="325668"/>
                    <a:pt x="1222353" y="330895"/>
                  </a:cubicBezTo>
                  <a:cubicBezTo>
                    <a:pt x="1232760" y="339608"/>
                    <a:pt x="1243746" y="342513"/>
                    <a:pt x="1257044" y="338447"/>
                  </a:cubicBezTo>
                  <a:cubicBezTo>
                    <a:pt x="1266295" y="335542"/>
                    <a:pt x="1273233" y="340770"/>
                    <a:pt x="1281327" y="344255"/>
                  </a:cubicBezTo>
                  <a:cubicBezTo>
                    <a:pt x="1285375" y="347160"/>
                    <a:pt x="1291156" y="351806"/>
                    <a:pt x="1283640" y="354711"/>
                  </a:cubicBezTo>
                  <a:cubicBezTo>
                    <a:pt x="1276124" y="357034"/>
                    <a:pt x="1266873" y="355291"/>
                    <a:pt x="1257044" y="355291"/>
                  </a:cubicBezTo>
                  <a:cubicBezTo>
                    <a:pt x="1253575" y="359357"/>
                    <a:pt x="1257622" y="365747"/>
                    <a:pt x="1257044" y="371555"/>
                  </a:cubicBezTo>
                  <a:cubicBezTo>
                    <a:pt x="1255309" y="381430"/>
                    <a:pt x="1252419" y="394208"/>
                    <a:pt x="1271499" y="387238"/>
                  </a:cubicBezTo>
                  <a:cubicBezTo>
                    <a:pt x="1275546" y="386657"/>
                    <a:pt x="1276124" y="398855"/>
                    <a:pt x="1270342" y="405245"/>
                  </a:cubicBezTo>
                  <a:cubicBezTo>
                    <a:pt x="1267451" y="408730"/>
                    <a:pt x="1261091" y="412796"/>
                    <a:pt x="1265138" y="416281"/>
                  </a:cubicBezTo>
                  <a:cubicBezTo>
                    <a:pt x="1273811" y="422670"/>
                    <a:pt x="1271499" y="436030"/>
                    <a:pt x="1281906" y="439515"/>
                  </a:cubicBezTo>
                  <a:cubicBezTo>
                    <a:pt x="1288266" y="442420"/>
                    <a:pt x="1292891" y="445324"/>
                    <a:pt x="1290000" y="452875"/>
                  </a:cubicBezTo>
                  <a:cubicBezTo>
                    <a:pt x="1287688" y="459845"/>
                    <a:pt x="1287109" y="467977"/>
                    <a:pt x="1278436" y="469720"/>
                  </a:cubicBezTo>
                  <a:cubicBezTo>
                    <a:pt x="1272655" y="470881"/>
                    <a:pt x="1265138" y="470301"/>
                    <a:pt x="1261669" y="476109"/>
                  </a:cubicBezTo>
                  <a:cubicBezTo>
                    <a:pt x="1260513" y="477852"/>
                    <a:pt x="1259935" y="480756"/>
                    <a:pt x="1259935" y="483079"/>
                  </a:cubicBezTo>
                  <a:cubicBezTo>
                    <a:pt x="1260513" y="484822"/>
                    <a:pt x="1262826" y="487726"/>
                    <a:pt x="1264560" y="487726"/>
                  </a:cubicBezTo>
                  <a:cubicBezTo>
                    <a:pt x="1274389" y="488888"/>
                    <a:pt x="1283640" y="488307"/>
                    <a:pt x="1293469" y="490049"/>
                  </a:cubicBezTo>
                  <a:cubicBezTo>
                    <a:pt x="1298673" y="490630"/>
                    <a:pt x="1301564" y="496439"/>
                    <a:pt x="1298095" y="501086"/>
                  </a:cubicBezTo>
                  <a:cubicBezTo>
                    <a:pt x="1292313" y="508637"/>
                    <a:pt x="1292313" y="513284"/>
                    <a:pt x="1300986" y="518511"/>
                  </a:cubicBezTo>
                  <a:cubicBezTo>
                    <a:pt x="1310815" y="524320"/>
                    <a:pt x="1310815" y="534775"/>
                    <a:pt x="1310815" y="545231"/>
                  </a:cubicBezTo>
                  <a:cubicBezTo>
                    <a:pt x="1309659" y="546392"/>
                    <a:pt x="1309080" y="547554"/>
                    <a:pt x="1308502" y="549297"/>
                  </a:cubicBezTo>
                  <a:cubicBezTo>
                    <a:pt x="1295927" y="554089"/>
                    <a:pt x="1293759" y="570643"/>
                    <a:pt x="1283947" y="578621"/>
                  </a:cubicBezTo>
                  <a:lnTo>
                    <a:pt x="1276056" y="581265"/>
                  </a:lnTo>
                  <a:lnTo>
                    <a:pt x="1286101" y="583077"/>
                  </a:lnTo>
                  <a:cubicBezTo>
                    <a:pt x="1291453" y="586209"/>
                    <a:pt x="1294972" y="591638"/>
                    <a:pt x="1295559" y="600547"/>
                  </a:cubicBezTo>
                  <a:cubicBezTo>
                    <a:pt x="1282069" y="608900"/>
                    <a:pt x="1267407" y="608343"/>
                    <a:pt x="1251572" y="607229"/>
                  </a:cubicBezTo>
                  <a:cubicBezTo>
                    <a:pt x="1250399" y="598876"/>
                    <a:pt x="1259783" y="600547"/>
                    <a:pt x="1262129" y="596649"/>
                  </a:cubicBezTo>
                  <a:cubicBezTo>
                    <a:pt x="1263888" y="593865"/>
                    <a:pt x="1264621" y="591081"/>
                    <a:pt x="1264988" y="588228"/>
                  </a:cubicBezTo>
                  <a:lnTo>
                    <a:pt x="1265419" y="582456"/>
                  </a:lnTo>
                  <a:lnTo>
                    <a:pt x="1255092" y="583059"/>
                  </a:lnTo>
                  <a:cubicBezTo>
                    <a:pt x="1251407" y="583276"/>
                    <a:pt x="1247793" y="583276"/>
                    <a:pt x="1244324" y="582405"/>
                  </a:cubicBezTo>
                  <a:cubicBezTo>
                    <a:pt x="1232760" y="579501"/>
                    <a:pt x="1225244" y="598669"/>
                    <a:pt x="1214259" y="588795"/>
                  </a:cubicBezTo>
                  <a:cubicBezTo>
                    <a:pt x="1205586" y="581243"/>
                    <a:pt x="1195178" y="584148"/>
                    <a:pt x="1185927" y="581243"/>
                  </a:cubicBezTo>
                  <a:cubicBezTo>
                    <a:pt x="1180724" y="580082"/>
                    <a:pt x="1178989" y="575435"/>
                    <a:pt x="1180724" y="570207"/>
                  </a:cubicBezTo>
                  <a:cubicBezTo>
                    <a:pt x="1182458" y="566722"/>
                    <a:pt x="1185349" y="563818"/>
                    <a:pt x="1189397" y="566141"/>
                  </a:cubicBezTo>
                  <a:cubicBezTo>
                    <a:pt x="1191709" y="566722"/>
                    <a:pt x="1194600" y="570207"/>
                    <a:pt x="1195756" y="569626"/>
                  </a:cubicBezTo>
                  <a:cubicBezTo>
                    <a:pt x="1215993" y="560914"/>
                    <a:pt x="1238542" y="562075"/>
                    <a:pt x="1259357" y="555686"/>
                  </a:cubicBezTo>
                  <a:cubicBezTo>
                    <a:pt x="1270920" y="552201"/>
                    <a:pt x="1279015" y="544650"/>
                    <a:pt x="1282484" y="533613"/>
                  </a:cubicBezTo>
                  <a:cubicBezTo>
                    <a:pt x="1283640" y="530128"/>
                    <a:pt x="1284219" y="525481"/>
                    <a:pt x="1282484" y="523158"/>
                  </a:cubicBezTo>
                  <a:cubicBezTo>
                    <a:pt x="1278436" y="517349"/>
                    <a:pt x="1274968" y="521996"/>
                    <a:pt x="1271499" y="526062"/>
                  </a:cubicBezTo>
                  <a:cubicBezTo>
                    <a:pt x="1269185" y="530128"/>
                    <a:pt x="1265138" y="533613"/>
                    <a:pt x="1261091" y="535937"/>
                  </a:cubicBezTo>
                  <a:cubicBezTo>
                    <a:pt x="1255887" y="539422"/>
                    <a:pt x="1250684" y="543488"/>
                    <a:pt x="1244324" y="539422"/>
                  </a:cubicBezTo>
                  <a:cubicBezTo>
                    <a:pt x="1237386" y="534775"/>
                    <a:pt x="1242589" y="528386"/>
                    <a:pt x="1243167" y="522577"/>
                  </a:cubicBezTo>
                  <a:cubicBezTo>
                    <a:pt x="1243167" y="520254"/>
                    <a:pt x="1243746" y="517930"/>
                    <a:pt x="1244324" y="515607"/>
                  </a:cubicBezTo>
                  <a:cubicBezTo>
                    <a:pt x="1230447" y="505732"/>
                    <a:pt x="1240277" y="495277"/>
                    <a:pt x="1244324" y="485403"/>
                  </a:cubicBezTo>
                  <a:cubicBezTo>
                    <a:pt x="1233917" y="484241"/>
                    <a:pt x="1226979" y="493535"/>
                    <a:pt x="1218306" y="495858"/>
                  </a:cubicBezTo>
                  <a:cubicBezTo>
                    <a:pt x="1213102" y="488307"/>
                    <a:pt x="1217149" y="482498"/>
                    <a:pt x="1218306" y="476690"/>
                  </a:cubicBezTo>
                  <a:cubicBezTo>
                    <a:pt x="1222931" y="456941"/>
                    <a:pt x="1218884" y="448809"/>
                    <a:pt x="1198647" y="441258"/>
                  </a:cubicBezTo>
                  <a:cubicBezTo>
                    <a:pt x="1188818" y="437192"/>
                    <a:pt x="1184771" y="431964"/>
                    <a:pt x="1184771" y="422089"/>
                  </a:cubicBezTo>
                  <a:cubicBezTo>
                    <a:pt x="1185349" y="406406"/>
                    <a:pt x="1181302" y="390142"/>
                    <a:pt x="1192866" y="376202"/>
                  </a:cubicBezTo>
                  <a:cubicBezTo>
                    <a:pt x="1196913" y="371555"/>
                    <a:pt x="1194600" y="366908"/>
                    <a:pt x="1190553" y="363423"/>
                  </a:cubicBezTo>
                  <a:cubicBezTo>
                    <a:pt x="1187084" y="361100"/>
                    <a:pt x="1183037" y="361681"/>
                    <a:pt x="1180724" y="363423"/>
                  </a:cubicBezTo>
                  <a:cubicBezTo>
                    <a:pt x="1173785" y="369232"/>
                    <a:pt x="1166269" y="373879"/>
                    <a:pt x="1161644" y="380849"/>
                  </a:cubicBezTo>
                  <a:cubicBezTo>
                    <a:pt x="1155862" y="388400"/>
                    <a:pt x="1142564" y="398855"/>
                    <a:pt x="1162800" y="405245"/>
                  </a:cubicBezTo>
                  <a:cubicBezTo>
                    <a:pt x="1164535" y="416862"/>
                    <a:pt x="1166269" y="427898"/>
                    <a:pt x="1161644" y="439515"/>
                  </a:cubicBezTo>
                  <a:cubicBezTo>
                    <a:pt x="1161644" y="440096"/>
                    <a:pt x="1157597" y="440096"/>
                    <a:pt x="1155284" y="440677"/>
                  </a:cubicBezTo>
                  <a:cubicBezTo>
                    <a:pt x="1148924" y="431383"/>
                    <a:pt x="1147768" y="415700"/>
                    <a:pt x="1129844" y="420347"/>
                  </a:cubicBezTo>
                  <a:cubicBezTo>
                    <a:pt x="1126375" y="421508"/>
                    <a:pt x="1121749" y="422089"/>
                    <a:pt x="1121171" y="418023"/>
                  </a:cubicBezTo>
                  <a:cubicBezTo>
                    <a:pt x="1120593" y="415119"/>
                    <a:pt x="1123484" y="411053"/>
                    <a:pt x="1125218" y="408730"/>
                  </a:cubicBezTo>
                  <a:cubicBezTo>
                    <a:pt x="1127531" y="405825"/>
                    <a:pt x="1130422" y="403502"/>
                    <a:pt x="1133313" y="401179"/>
                  </a:cubicBezTo>
                  <a:cubicBezTo>
                    <a:pt x="1126953" y="395951"/>
                    <a:pt x="1121171" y="390723"/>
                    <a:pt x="1114811" y="385496"/>
                  </a:cubicBezTo>
                  <a:cubicBezTo>
                    <a:pt x="1110764" y="382011"/>
                    <a:pt x="1106138" y="382591"/>
                    <a:pt x="1100935" y="382591"/>
                  </a:cubicBezTo>
                  <a:cubicBezTo>
                    <a:pt x="1081854" y="383753"/>
                    <a:pt x="1081854" y="383753"/>
                    <a:pt x="1081276" y="368651"/>
                  </a:cubicBezTo>
                  <a:cubicBezTo>
                    <a:pt x="1080120" y="354711"/>
                    <a:pt x="1080698" y="341351"/>
                    <a:pt x="1088215" y="329153"/>
                  </a:cubicBezTo>
                  <a:cubicBezTo>
                    <a:pt x="1090527" y="329153"/>
                    <a:pt x="1093418" y="329153"/>
                    <a:pt x="1095731" y="329153"/>
                  </a:cubicBezTo>
                  <a:cubicBezTo>
                    <a:pt x="1100357" y="328572"/>
                    <a:pt x="1106138" y="329153"/>
                    <a:pt x="1105560" y="321602"/>
                  </a:cubicBezTo>
                  <a:cubicBezTo>
                    <a:pt x="1104982" y="318117"/>
                    <a:pt x="1103247" y="314631"/>
                    <a:pt x="1101513" y="311146"/>
                  </a:cubicBezTo>
                  <a:cubicBezTo>
                    <a:pt x="1096309" y="296044"/>
                    <a:pt x="1096309" y="296044"/>
                    <a:pt x="1113077" y="289655"/>
                  </a:cubicBezTo>
                  <a:cubicBezTo>
                    <a:pt x="1116256" y="288784"/>
                    <a:pt x="1118714" y="287186"/>
                    <a:pt x="1120665" y="285008"/>
                  </a:cubicBezTo>
                  <a:lnTo>
                    <a:pt x="1125175" y="276954"/>
                  </a:lnTo>
                  <a:lnTo>
                    <a:pt x="1108994" y="273013"/>
                  </a:lnTo>
                  <a:cubicBezTo>
                    <a:pt x="1103857" y="270713"/>
                    <a:pt x="1099240" y="267300"/>
                    <a:pt x="1095369" y="262255"/>
                  </a:cubicBezTo>
                  <a:cubicBezTo>
                    <a:pt x="1095964" y="257507"/>
                    <a:pt x="1096560" y="252166"/>
                    <a:pt x="1103112" y="252166"/>
                  </a:cubicBezTo>
                  <a:close/>
                  <a:moveTo>
                    <a:pt x="1059307" y="247061"/>
                  </a:moveTo>
                  <a:cubicBezTo>
                    <a:pt x="1067547" y="248239"/>
                    <a:pt x="1074021" y="250006"/>
                    <a:pt x="1071078" y="260018"/>
                  </a:cubicBezTo>
                  <a:cubicBezTo>
                    <a:pt x="1069312" y="269440"/>
                    <a:pt x="1075198" y="274152"/>
                    <a:pt x="1081672" y="277096"/>
                  </a:cubicBezTo>
                  <a:cubicBezTo>
                    <a:pt x="1082849" y="281808"/>
                    <a:pt x="1084026" y="287108"/>
                    <a:pt x="1084026" y="291819"/>
                  </a:cubicBezTo>
                  <a:cubicBezTo>
                    <a:pt x="1084614" y="296531"/>
                    <a:pt x="1079318" y="300065"/>
                    <a:pt x="1075198" y="299476"/>
                  </a:cubicBezTo>
                  <a:cubicBezTo>
                    <a:pt x="1068724" y="297120"/>
                    <a:pt x="1064015" y="293587"/>
                    <a:pt x="1061073" y="288286"/>
                  </a:cubicBezTo>
                  <a:cubicBezTo>
                    <a:pt x="1058130" y="282986"/>
                    <a:pt x="1054599" y="280630"/>
                    <a:pt x="1049302" y="284163"/>
                  </a:cubicBezTo>
                  <a:cubicBezTo>
                    <a:pt x="1042828" y="288286"/>
                    <a:pt x="1038119" y="288286"/>
                    <a:pt x="1034588" y="280630"/>
                  </a:cubicBezTo>
                  <a:cubicBezTo>
                    <a:pt x="1031645" y="272974"/>
                    <a:pt x="1029291" y="267085"/>
                    <a:pt x="1038119" y="261784"/>
                  </a:cubicBezTo>
                  <a:cubicBezTo>
                    <a:pt x="1045770" y="257662"/>
                    <a:pt x="1052244" y="252362"/>
                    <a:pt x="1059307" y="247061"/>
                  </a:cubicBezTo>
                  <a:close/>
                  <a:moveTo>
                    <a:pt x="547239" y="243073"/>
                  </a:moveTo>
                  <a:cubicBezTo>
                    <a:pt x="547557" y="243392"/>
                    <a:pt x="547938" y="244508"/>
                    <a:pt x="548446" y="246423"/>
                  </a:cubicBezTo>
                  <a:cubicBezTo>
                    <a:pt x="547430" y="245785"/>
                    <a:pt x="546413" y="245146"/>
                    <a:pt x="546413" y="244508"/>
                  </a:cubicBezTo>
                  <a:cubicBezTo>
                    <a:pt x="546667" y="243233"/>
                    <a:pt x="546921" y="242754"/>
                    <a:pt x="547239" y="243073"/>
                  </a:cubicBezTo>
                  <a:close/>
                  <a:moveTo>
                    <a:pt x="1256328" y="236853"/>
                  </a:moveTo>
                  <a:lnTo>
                    <a:pt x="1257599" y="238978"/>
                  </a:lnTo>
                  <a:lnTo>
                    <a:pt x="1255481" y="238128"/>
                  </a:lnTo>
                  <a:close/>
                  <a:moveTo>
                    <a:pt x="772495" y="229742"/>
                  </a:moveTo>
                  <a:cubicBezTo>
                    <a:pt x="778442" y="229195"/>
                    <a:pt x="779037" y="234664"/>
                    <a:pt x="779632" y="239039"/>
                  </a:cubicBezTo>
                  <a:lnTo>
                    <a:pt x="777761" y="239470"/>
                  </a:lnTo>
                  <a:lnTo>
                    <a:pt x="779805" y="241318"/>
                  </a:lnTo>
                  <a:cubicBezTo>
                    <a:pt x="779593" y="242594"/>
                    <a:pt x="779275" y="243072"/>
                    <a:pt x="778905" y="242753"/>
                  </a:cubicBezTo>
                  <a:lnTo>
                    <a:pt x="777715" y="239480"/>
                  </a:lnTo>
                  <a:lnTo>
                    <a:pt x="758220" y="243961"/>
                  </a:lnTo>
                  <a:cubicBezTo>
                    <a:pt x="756435" y="243961"/>
                    <a:pt x="753461" y="242320"/>
                    <a:pt x="752867" y="240680"/>
                  </a:cubicBezTo>
                  <a:cubicBezTo>
                    <a:pt x="752272" y="239039"/>
                    <a:pt x="753461" y="235211"/>
                    <a:pt x="754651" y="235211"/>
                  </a:cubicBezTo>
                  <a:cubicBezTo>
                    <a:pt x="760599" y="232477"/>
                    <a:pt x="766547" y="230289"/>
                    <a:pt x="772495" y="229742"/>
                  </a:cubicBezTo>
                  <a:close/>
                  <a:moveTo>
                    <a:pt x="1022514" y="224091"/>
                  </a:moveTo>
                  <a:cubicBezTo>
                    <a:pt x="1024773" y="224665"/>
                    <a:pt x="1027032" y="224665"/>
                    <a:pt x="1029291" y="224665"/>
                  </a:cubicBezTo>
                  <a:cubicBezTo>
                    <a:pt x="1035503" y="225239"/>
                    <a:pt x="1041716" y="226388"/>
                    <a:pt x="1042846" y="233853"/>
                  </a:cubicBezTo>
                  <a:cubicBezTo>
                    <a:pt x="1043975" y="243041"/>
                    <a:pt x="1037198" y="245338"/>
                    <a:pt x="1029856" y="246486"/>
                  </a:cubicBezTo>
                  <a:cubicBezTo>
                    <a:pt x="1032115" y="240170"/>
                    <a:pt x="1036633" y="233279"/>
                    <a:pt x="1024208" y="231556"/>
                  </a:cubicBezTo>
                  <a:cubicBezTo>
                    <a:pt x="1019690" y="230982"/>
                    <a:pt x="1019125" y="228110"/>
                    <a:pt x="1022514" y="224091"/>
                  </a:cubicBezTo>
                  <a:close/>
                  <a:moveTo>
                    <a:pt x="1055682" y="212416"/>
                  </a:moveTo>
                  <a:cubicBezTo>
                    <a:pt x="1056855" y="212353"/>
                    <a:pt x="1058027" y="213373"/>
                    <a:pt x="1059200" y="215415"/>
                  </a:cubicBezTo>
                  <a:cubicBezTo>
                    <a:pt x="1056855" y="215415"/>
                    <a:pt x="1054509" y="215415"/>
                    <a:pt x="1052163" y="215926"/>
                  </a:cubicBezTo>
                  <a:cubicBezTo>
                    <a:pt x="1053336" y="213629"/>
                    <a:pt x="1054509" y="212480"/>
                    <a:pt x="1055682" y="212416"/>
                  </a:cubicBezTo>
                  <a:close/>
                  <a:moveTo>
                    <a:pt x="127073" y="201123"/>
                  </a:moveTo>
                  <a:cubicBezTo>
                    <a:pt x="128832" y="202824"/>
                    <a:pt x="131178" y="203958"/>
                    <a:pt x="132351" y="205660"/>
                  </a:cubicBezTo>
                  <a:cubicBezTo>
                    <a:pt x="134110" y="207928"/>
                    <a:pt x="132937" y="210197"/>
                    <a:pt x="129419" y="210197"/>
                  </a:cubicBezTo>
                  <a:cubicBezTo>
                    <a:pt x="129419" y="210764"/>
                    <a:pt x="128246" y="209062"/>
                    <a:pt x="128246" y="207928"/>
                  </a:cubicBezTo>
                  <a:cubicBezTo>
                    <a:pt x="127073" y="205660"/>
                    <a:pt x="127073" y="203391"/>
                    <a:pt x="127073" y="201123"/>
                  </a:cubicBezTo>
                  <a:close/>
                  <a:moveTo>
                    <a:pt x="1317577" y="194653"/>
                  </a:moveTo>
                  <a:cubicBezTo>
                    <a:pt x="1319303" y="198807"/>
                    <a:pt x="1321605" y="202962"/>
                    <a:pt x="1323907" y="207710"/>
                  </a:cubicBezTo>
                  <a:cubicBezTo>
                    <a:pt x="1333689" y="229076"/>
                    <a:pt x="1322181" y="243914"/>
                    <a:pt x="1298013" y="241540"/>
                  </a:cubicBezTo>
                  <a:cubicBezTo>
                    <a:pt x="1292259" y="241540"/>
                    <a:pt x="1286505" y="240353"/>
                    <a:pt x="1280750" y="240353"/>
                  </a:cubicBezTo>
                  <a:cubicBezTo>
                    <a:pt x="1278448" y="237385"/>
                    <a:pt x="1275572" y="235011"/>
                    <a:pt x="1273270" y="232044"/>
                  </a:cubicBezTo>
                  <a:cubicBezTo>
                    <a:pt x="1279599" y="223141"/>
                    <a:pt x="1287655" y="215425"/>
                    <a:pt x="1292834" y="205929"/>
                  </a:cubicBezTo>
                  <a:cubicBezTo>
                    <a:pt x="1299164" y="195246"/>
                    <a:pt x="1307219" y="193465"/>
                    <a:pt x="1317577" y="194653"/>
                  </a:cubicBezTo>
                  <a:close/>
                  <a:moveTo>
                    <a:pt x="286487" y="191544"/>
                  </a:moveTo>
                  <a:cubicBezTo>
                    <a:pt x="289094" y="190676"/>
                    <a:pt x="290832" y="192412"/>
                    <a:pt x="293150" y="196461"/>
                  </a:cubicBezTo>
                  <a:cubicBezTo>
                    <a:pt x="300682" y="209187"/>
                    <a:pt x="308214" y="208609"/>
                    <a:pt x="319803" y="203403"/>
                  </a:cubicBezTo>
                  <a:cubicBezTo>
                    <a:pt x="321541" y="202246"/>
                    <a:pt x="324438" y="202246"/>
                    <a:pt x="326755" y="202246"/>
                  </a:cubicBezTo>
                  <a:cubicBezTo>
                    <a:pt x="330811" y="210923"/>
                    <a:pt x="336026" y="215551"/>
                    <a:pt x="346455" y="211501"/>
                  </a:cubicBezTo>
                  <a:lnTo>
                    <a:pt x="363752" y="209774"/>
                  </a:lnTo>
                  <a:lnTo>
                    <a:pt x="366744" y="201000"/>
                  </a:lnTo>
                  <a:cubicBezTo>
                    <a:pt x="367296" y="199177"/>
                    <a:pt x="370611" y="198569"/>
                    <a:pt x="371716" y="199177"/>
                  </a:cubicBezTo>
                  <a:cubicBezTo>
                    <a:pt x="375584" y="201000"/>
                    <a:pt x="375031" y="205253"/>
                    <a:pt x="372821" y="207684"/>
                  </a:cubicBezTo>
                  <a:lnTo>
                    <a:pt x="364526" y="210368"/>
                  </a:lnTo>
                  <a:lnTo>
                    <a:pt x="377742" y="221914"/>
                  </a:lnTo>
                  <a:cubicBezTo>
                    <a:pt x="379480" y="223071"/>
                    <a:pt x="380639" y="225963"/>
                    <a:pt x="380060" y="228277"/>
                  </a:cubicBezTo>
                  <a:cubicBezTo>
                    <a:pt x="379480" y="229434"/>
                    <a:pt x="376583" y="231748"/>
                    <a:pt x="374845" y="231748"/>
                  </a:cubicBezTo>
                  <a:cubicBezTo>
                    <a:pt x="364996" y="232326"/>
                    <a:pt x="355146" y="231169"/>
                    <a:pt x="345296" y="232326"/>
                  </a:cubicBezTo>
                  <a:cubicBezTo>
                    <a:pt x="335446" y="234062"/>
                    <a:pt x="340661" y="241582"/>
                    <a:pt x="341240" y="246788"/>
                  </a:cubicBezTo>
                  <a:cubicBezTo>
                    <a:pt x="341819" y="251416"/>
                    <a:pt x="341240" y="256044"/>
                    <a:pt x="340661" y="260671"/>
                  </a:cubicBezTo>
                  <a:cubicBezTo>
                    <a:pt x="339502" y="263564"/>
                    <a:pt x="337764" y="265878"/>
                    <a:pt x="336026" y="268770"/>
                  </a:cubicBezTo>
                  <a:cubicBezTo>
                    <a:pt x="330231" y="273398"/>
                    <a:pt x="325017" y="274555"/>
                    <a:pt x="319223" y="268770"/>
                  </a:cubicBezTo>
                  <a:cubicBezTo>
                    <a:pt x="319223" y="260671"/>
                    <a:pt x="319223" y="251994"/>
                    <a:pt x="314009" y="244474"/>
                  </a:cubicBezTo>
                  <a:cubicBezTo>
                    <a:pt x="312270" y="241582"/>
                    <a:pt x="311691" y="236954"/>
                    <a:pt x="307056" y="237532"/>
                  </a:cubicBezTo>
                  <a:cubicBezTo>
                    <a:pt x="303000" y="237532"/>
                    <a:pt x="300682" y="241003"/>
                    <a:pt x="300682" y="244474"/>
                  </a:cubicBezTo>
                  <a:cubicBezTo>
                    <a:pt x="300682" y="250259"/>
                    <a:pt x="298944" y="254308"/>
                    <a:pt x="292571" y="254308"/>
                  </a:cubicBezTo>
                  <a:cubicBezTo>
                    <a:pt x="286777" y="253730"/>
                    <a:pt x="280403" y="255465"/>
                    <a:pt x="278086" y="246788"/>
                  </a:cubicBezTo>
                  <a:cubicBezTo>
                    <a:pt x="277506" y="243317"/>
                    <a:pt x="275189" y="241003"/>
                    <a:pt x="272871" y="238111"/>
                  </a:cubicBezTo>
                  <a:cubicBezTo>
                    <a:pt x="270554" y="234640"/>
                    <a:pt x="269395" y="231169"/>
                    <a:pt x="272292" y="228855"/>
                  </a:cubicBezTo>
                  <a:cubicBezTo>
                    <a:pt x="274609" y="227120"/>
                    <a:pt x="279244" y="228277"/>
                    <a:pt x="282142" y="228277"/>
                  </a:cubicBezTo>
                  <a:cubicBezTo>
                    <a:pt x="284459" y="228855"/>
                    <a:pt x="287356" y="230012"/>
                    <a:pt x="289094" y="229434"/>
                  </a:cubicBezTo>
                  <a:cubicBezTo>
                    <a:pt x="293150" y="228277"/>
                    <a:pt x="295468" y="224227"/>
                    <a:pt x="293150" y="221914"/>
                  </a:cubicBezTo>
                  <a:cubicBezTo>
                    <a:pt x="287356" y="216708"/>
                    <a:pt x="280983" y="213236"/>
                    <a:pt x="274609" y="209766"/>
                  </a:cubicBezTo>
                  <a:lnTo>
                    <a:pt x="274609" y="202246"/>
                  </a:lnTo>
                  <a:cubicBezTo>
                    <a:pt x="280403" y="195882"/>
                    <a:pt x="283880" y="192412"/>
                    <a:pt x="286487" y="191544"/>
                  </a:cubicBezTo>
                  <a:close/>
                  <a:moveTo>
                    <a:pt x="335337" y="189471"/>
                  </a:moveTo>
                  <a:cubicBezTo>
                    <a:pt x="336925" y="189471"/>
                    <a:pt x="338438" y="190303"/>
                    <a:pt x="339345" y="192245"/>
                  </a:cubicBezTo>
                  <a:cubicBezTo>
                    <a:pt x="339951" y="193355"/>
                    <a:pt x="339345" y="197238"/>
                    <a:pt x="337530" y="197793"/>
                  </a:cubicBezTo>
                  <a:cubicBezTo>
                    <a:pt x="334505" y="198903"/>
                    <a:pt x="330874" y="200012"/>
                    <a:pt x="327848" y="200567"/>
                  </a:cubicBezTo>
                  <a:cubicBezTo>
                    <a:pt x="329059" y="197793"/>
                    <a:pt x="329059" y="193909"/>
                    <a:pt x="330874" y="191690"/>
                  </a:cubicBezTo>
                  <a:cubicBezTo>
                    <a:pt x="332084" y="190303"/>
                    <a:pt x="333748" y="189471"/>
                    <a:pt x="335337" y="189471"/>
                  </a:cubicBezTo>
                  <a:close/>
                  <a:moveTo>
                    <a:pt x="1042466" y="183257"/>
                  </a:moveTo>
                  <a:cubicBezTo>
                    <a:pt x="1051594" y="194249"/>
                    <a:pt x="1042466" y="205818"/>
                    <a:pt x="1043037" y="217388"/>
                  </a:cubicBezTo>
                  <a:cubicBezTo>
                    <a:pt x="1035620" y="217388"/>
                    <a:pt x="1028203" y="217388"/>
                    <a:pt x="1020786" y="217388"/>
                  </a:cubicBezTo>
                  <a:cubicBezTo>
                    <a:pt x="1012228" y="215652"/>
                    <a:pt x="1005952" y="226065"/>
                    <a:pt x="996253" y="219702"/>
                  </a:cubicBezTo>
                  <a:cubicBezTo>
                    <a:pt x="1000817" y="209289"/>
                    <a:pt x="1008234" y="201190"/>
                    <a:pt x="1017933" y="197720"/>
                  </a:cubicBezTo>
                  <a:cubicBezTo>
                    <a:pt x="1027632" y="194249"/>
                    <a:pt x="1033908" y="187885"/>
                    <a:pt x="1042466" y="183257"/>
                  </a:cubicBezTo>
                  <a:close/>
                  <a:moveTo>
                    <a:pt x="466645" y="183257"/>
                  </a:moveTo>
                  <a:cubicBezTo>
                    <a:pt x="468366" y="183257"/>
                    <a:pt x="471810" y="184944"/>
                    <a:pt x="472384" y="186631"/>
                  </a:cubicBezTo>
                  <a:cubicBezTo>
                    <a:pt x="473531" y="191692"/>
                    <a:pt x="474105" y="197316"/>
                    <a:pt x="474679" y="202939"/>
                  </a:cubicBezTo>
                  <a:cubicBezTo>
                    <a:pt x="474105" y="206875"/>
                    <a:pt x="473531" y="210249"/>
                    <a:pt x="472384" y="213624"/>
                  </a:cubicBezTo>
                  <a:cubicBezTo>
                    <a:pt x="472384" y="214186"/>
                    <a:pt x="470662" y="215873"/>
                    <a:pt x="470088" y="215873"/>
                  </a:cubicBezTo>
                  <a:cubicBezTo>
                    <a:pt x="468366" y="215311"/>
                    <a:pt x="465497" y="214748"/>
                    <a:pt x="464350" y="213061"/>
                  </a:cubicBezTo>
                  <a:cubicBezTo>
                    <a:pt x="457463" y="204626"/>
                    <a:pt x="459185" y="195628"/>
                    <a:pt x="461480" y="186631"/>
                  </a:cubicBezTo>
                  <a:cubicBezTo>
                    <a:pt x="462054" y="184944"/>
                    <a:pt x="464923" y="183257"/>
                    <a:pt x="466645" y="183257"/>
                  </a:cubicBezTo>
                  <a:close/>
                  <a:moveTo>
                    <a:pt x="1618910" y="167945"/>
                  </a:moveTo>
                  <a:cubicBezTo>
                    <a:pt x="1619418" y="168584"/>
                    <a:pt x="1620435" y="169860"/>
                    <a:pt x="1620943" y="170498"/>
                  </a:cubicBezTo>
                  <a:cubicBezTo>
                    <a:pt x="1620435" y="171136"/>
                    <a:pt x="1619418" y="171774"/>
                    <a:pt x="1618401" y="172412"/>
                  </a:cubicBezTo>
                  <a:cubicBezTo>
                    <a:pt x="1617385" y="171774"/>
                    <a:pt x="1616876" y="170498"/>
                    <a:pt x="1616368" y="169860"/>
                  </a:cubicBezTo>
                  <a:cubicBezTo>
                    <a:pt x="1616876" y="169222"/>
                    <a:pt x="1617893" y="167945"/>
                    <a:pt x="1618910" y="167945"/>
                  </a:cubicBezTo>
                  <a:close/>
                  <a:moveTo>
                    <a:pt x="262316" y="153245"/>
                  </a:moveTo>
                  <a:cubicBezTo>
                    <a:pt x="264494" y="152633"/>
                    <a:pt x="266673" y="153858"/>
                    <a:pt x="268851" y="154470"/>
                  </a:cubicBezTo>
                  <a:cubicBezTo>
                    <a:pt x="267762" y="156308"/>
                    <a:pt x="267217" y="158758"/>
                    <a:pt x="265583" y="159983"/>
                  </a:cubicBezTo>
                  <a:cubicBezTo>
                    <a:pt x="262316" y="163045"/>
                    <a:pt x="257959" y="164883"/>
                    <a:pt x="254147" y="167333"/>
                  </a:cubicBezTo>
                  <a:cubicBezTo>
                    <a:pt x="254147" y="160595"/>
                    <a:pt x="255781" y="154470"/>
                    <a:pt x="262316" y="153245"/>
                  </a:cubicBezTo>
                  <a:close/>
                  <a:moveTo>
                    <a:pt x="1122689" y="139873"/>
                  </a:moveTo>
                  <a:cubicBezTo>
                    <a:pt x="1123324" y="139873"/>
                    <a:pt x="1123959" y="141574"/>
                    <a:pt x="1124595" y="142708"/>
                  </a:cubicBezTo>
                  <a:cubicBezTo>
                    <a:pt x="1125230" y="144977"/>
                    <a:pt x="1125230" y="146678"/>
                    <a:pt x="1125230" y="149514"/>
                  </a:cubicBezTo>
                  <a:cubicBezTo>
                    <a:pt x="1123324" y="147812"/>
                    <a:pt x="1121418" y="146678"/>
                    <a:pt x="1120147" y="144977"/>
                  </a:cubicBezTo>
                  <a:cubicBezTo>
                    <a:pt x="1118241" y="142141"/>
                    <a:pt x="1118877" y="140440"/>
                    <a:pt x="1122689" y="139873"/>
                  </a:cubicBezTo>
                  <a:close/>
                  <a:moveTo>
                    <a:pt x="1507099" y="135347"/>
                  </a:moveTo>
                  <a:cubicBezTo>
                    <a:pt x="1516233" y="135347"/>
                    <a:pt x="1524795" y="135347"/>
                    <a:pt x="1532786" y="135925"/>
                  </a:cubicBezTo>
                  <a:cubicBezTo>
                    <a:pt x="1540777" y="135925"/>
                    <a:pt x="1539065" y="140549"/>
                    <a:pt x="1536211" y="145173"/>
                  </a:cubicBezTo>
                  <a:cubicBezTo>
                    <a:pt x="1534499" y="149220"/>
                    <a:pt x="1536211" y="152688"/>
                    <a:pt x="1539636" y="154422"/>
                  </a:cubicBezTo>
                  <a:cubicBezTo>
                    <a:pt x="1547627" y="159046"/>
                    <a:pt x="1547627" y="163093"/>
                    <a:pt x="1541348" y="170607"/>
                  </a:cubicBezTo>
                  <a:cubicBezTo>
                    <a:pt x="1535640" y="176387"/>
                    <a:pt x="1539065" y="183902"/>
                    <a:pt x="1544773" y="189104"/>
                  </a:cubicBezTo>
                  <a:cubicBezTo>
                    <a:pt x="1551623" y="195607"/>
                    <a:pt x="1561041" y="197558"/>
                    <a:pt x="1568212" y="202760"/>
                  </a:cubicBezTo>
                  <a:lnTo>
                    <a:pt x="1574219" y="209087"/>
                  </a:lnTo>
                  <a:lnTo>
                    <a:pt x="1574293" y="208778"/>
                  </a:lnTo>
                  <a:lnTo>
                    <a:pt x="1581635" y="208778"/>
                  </a:lnTo>
                  <a:cubicBezTo>
                    <a:pt x="1582200" y="214374"/>
                    <a:pt x="1581635" y="219527"/>
                    <a:pt x="1580293" y="224460"/>
                  </a:cubicBezTo>
                  <a:lnTo>
                    <a:pt x="1574405" y="238546"/>
                  </a:lnTo>
                  <a:lnTo>
                    <a:pt x="1574455" y="238815"/>
                  </a:lnTo>
                  <a:cubicBezTo>
                    <a:pt x="1573884" y="260780"/>
                    <a:pt x="1564751" y="269451"/>
                    <a:pt x="1545915" y="255578"/>
                  </a:cubicBezTo>
                  <a:cubicBezTo>
                    <a:pt x="1533357" y="246329"/>
                    <a:pt x="1523082" y="242861"/>
                    <a:pt x="1511666" y="255578"/>
                  </a:cubicBezTo>
                  <a:lnTo>
                    <a:pt x="1508905" y="254335"/>
                  </a:lnTo>
                  <a:lnTo>
                    <a:pt x="1509146" y="254579"/>
                  </a:lnTo>
                  <a:cubicBezTo>
                    <a:pt x="1538290" y="277133"/>
                    <a:pt x="1546540" y="301313"/>
                    <a:pt x="1533897" y="325656"/>
                  </a:cubicBezTo>
                  <a:lnTo>
                    <a:pt x="1517999" y="345393"/>
                  </a:lnTo>
                  <a:lnTo>
                    <a:pt x="1524545" y="344041"/>
                  </a:lnTo>
                  <a:cubicBezTo>
                    <a:pt x="1527307" y="344679"/>
                    <a:pt x="1531175" y="344679"/>
                    <a:pt x="1532280" y="348507"/>
                  </a:cubicBezTo>
                  <a:cubicBezTo>
                    <a:pt x="1534489" y="352335"/>
                    <a:pt x="1528965" y="356163"/>
                    <a:pt x="1522887" y="355525"/>
                  </a:cubicBezTo>
                  <a:lnTo>
                    <a:pt x="1512495" y="353025"/>
                  </a:lnTo>
                  <a:lnTo>
                    <a:pt x="1509146" y="358674"/>
                  </a:lnTo>
                  <a:cubicBezTo>
                    <a:pt x="1506003" y="361276"/>
                    <a:pt x="1502860" y="362433"/>
                    <a:pt x="1499645" y="362433"/>
                  </a:cubicBezTo>
                  <a:lnTo>
                    <a:pt x="1493992" y="360622"/>
                  </a:lnTo>
                  <a:lnTo>
                    <a:pt x="1493697" y="376171"/>
                  </a:lnTo>
                  <a:cubicBezTo>
                    <a:pt x="1493626" y="382503"/>
                    <a:pt x="1492910" y="388762"/>
                    <a:pt x="1489474" y="394585"/>
                  </a:cubicBezTo>
                  <a:lnTo>
                    <a:pt x="1488057" y="394958"/>
                  </a:lnTo>
                  <a:lnTo>
                    <a:pt x="1494861" y="401535"/>
                  </a:lnTo>
                  <a:lnTo>
                    <a:pt x="1497952" y="397586"/>
                  </a:lnTo>
                  <a:cubicBezTo>
                    <a:pt x="1499276" y="396555"/>
                    <a:pt x="1500732" y="396261"/>
                    <a:pt x="1502320" y="397438"/>
                  </a:cubicBezTo>
                  <a:cubicBezTo>
                    <a:pt x="1506555" y="400383"/>
                    <a:pt x="1502849" y="403917"/>
                    <a:pt x="1500202" y="406273"/>
                  </a:cubicBezTo>
                  <a:lnTo>
                    <a:pt x="1495839" y="408921"/>
                  </a:lnTo>
                  <a:lnTo>
                    <a:pt x="1495389" y="409355"/>
                  </a:lnTo>
                  <a:cubicBezTo>
                    <a:pt x="1495389" y="411605"/>
                    <a:pt x="1495389" y="413854"/>
                    <a:pt x="1495389" y="416666"/>
                  </a:cubicBezTo>
                  <a:lnTo>
                    <a:pt x="1491807" y="418051"/>
                  </a:lnTo>
                  <a:lnTo>
                    <a:pt x="1493834" y="418051"/>
                  </a:lnTo>
                  <a:lnTo>
                    <a:pt x="1493834" y="424630"/>
                  </a:lnTo>
                  <a:lnTo>
                    <a:pt x="1493886" y="424656"/>
                  </a:lnTo>
                  <a:cubicBezTo>
                    <a:pt x="1494466" y="432184"/>
                    <a:pt x="1492727" y="441450"/>
                    <a:pt x="1501422" y="446662"/>
                  </a:cubicBezTo>
                  <a:cubicBezTo>
                    <a:pt x="1489829" y="465194"/>
                    <a:pt x="1490409" y="485464"/>
                    <a:pt x="1495625" y="504575"/>
                  </a:cubicBezTo>
                  <a:cubicBezTo>
                    <a:pt x="1501422" y="525423"/>
                    <a:pt x="1501422" y="545114"/>
                    <a:pt x="1501422" y="565383"/>
                  </a:cubicBezTo>
                  <a:cubicBezTo>
                    <a:pt x="1494466" y="569437"/>
                    <a:pt x="1487511" y="570595"/>
                    <a:pt x="1484033" y="560750"/>
                  </a:cubicBezTo>
                  <a:cubicBezTo>
                    <a:pt x="1482874" y="557275"/>
                    <a:pt x="1481135" y="553801"/>
                    <a:pt x="1479396" y="550905"/>
                  </a:cubicBezTo>
                  <a:cubicBezTo>
                    <a:pt x="1467803" y="548010"/>
                    <a:pt x="1457370" y="570595"/>
                    <a:pt x="1445198" y="551484"/>
                  </a:cubicBezTo>
                  <a:cubicBezTo>
                    <a:pt x="1413463" y="530201"/>
                    <a:pt x="1424440" y="507290"/>
                    <a:pt x="1434357" y="484459"/>
                  </a:cubicBezTo>
                  <a:lnTo>
                    <a:pt x="1438583" y="472362"/>
                  </a:lnTo>
                  <a:lnTo>
                    <a:pt x="1423458" y="484143"/>
                  </a:lnTo>
                  <a:cubicBezTo>
                    <a:pt x="1406294" y="491019"/>
                    <a:pt x="1391299" y="478409"/>
                    <a:pt x="1376303" y="463189"/>
                  </a:cubicBezTo>
                  <a:cubicBezTo>
                    <a:pt x="1376303" y="460290"/>
                    <a:pt x="1376303" y="457971"/>
                    <a:pt x="1376303" y="455652"/>
                  </a:cubicBezTo>
                  <a:cubicBezTo>
                    <a:pt x="1374019" y="455652"/>
                    <a:pt x="1371733" y="455652"/>
                    <a:pt x="1368878" y="455072"/>
                  </a:cubicBezTo>
                  <a:cubicBezTo>
                    <a:pt x="1364879" y="451593"/>
                    <a:pt x="1366592" y="444636"/>
                    <a:pt x="1362023" y="440578"/>
                  </a:cubicBezTo>
                  <a:cubicBezTo>
                    <a:pt x="1354596" y="430142"/>
                    <a:pt x="1378017" y="429562"/>
                    <a:pt x="1369449" y="418546"/>
                  </a:cubicBezTo>
                  <a:cubicBezTo>
                    <a:pt x="1366592" y="416227"/>
                    <a:pt x="1364307" y="413328"/>
                    <a:pt x="1362023" y="411008"/>
                  </a:cubicBezTo>
                  <a:cubicBezTo>
                    <a:pt x="1360880" y="406370"/>
                    <a:pt x="1360309" y="402312"/>
                    <a:pt x="1359166" y="397673"/>
                  </a:cubicBezTo>
                  <a:cubicBezTo>
                    <a:pt x="1358024" y="393615"/>
                    <a:pt x="1358595" y="391296"/>
                    <a:pt x="1362023" y="388977"/>
                  </a:cubicBezTo>
                  <a:cubicBezTo>
                    <a:pt x="1366021" y="384918"/>
                    <a:pt x="1363165" y="377381"/>
                    <a:pt x="1369449" y="373902"/>
                  </a:cubicBezTo>
                  <a:cubicBezTo>
                    <a:pt x="1371733" y="366945"/>
                    <a:pt x="1380874" y="364626"/>
                    <a:pt x="1378017" y="353030"/>
                  </a:cubicBezTo>
                  <a:cubicBezTo>
                    <a:pt x="1374590" y="334477"/>
                    <a:pt x="1386586" y="313605"/>
                    <a:pt x="1374590" y="294472"/>
                  </a:cubicBezTo>
                  <a:cubicBezTo>
                    <a:pt x="1374019" y="293892"/>
                    <a:pt x="1380874" y="288094"/>
                    <a:pt x="1383730" y="284615"/>
                  </a:cubicBezTo>
                  <a:cubicBezTo>
                    <a:pt x="1394013" y="278817"/>
                    <a:pt x="1403152" y="273020"/>
                    <a:pt x="1401439" y="257945"/>
                  </a:cubicBezTo>
                  <a:cubicBezTo>
                    <a:pt x="1400296" y="249248"/>
                    <a:pt x="1405437" y="239392"/>
                    <a:pt x="1408293" y="231275"/>
                  </a:cubicBezTo>
                  <a:cubicBezTo>
                    <a:pt x="1409151" y="228666"/>
                    <a:pt x="1411007" y="227361"/>
                    <a:pt x="1413220" y="226637"/>
                  </a:cubicBezTo>
                  <a:lnTo>
                    <a:pt x="1419701" y="225574"/>
                  </a:lnTo>
                  <a:lnTo>
                    <a:pt x="1419485" y="225288"/>
                  </a:lnTo>
                  <a:lnTo>
                    <a:pt x="1420581" y="225311"/>
                  </a:lnTo>
                  <a:lnTo>
                    <a:pt x="1431269" y="219227"/>
                  </a:lnTo>
                  <a:cubicBezTo>
                    <a:pt x="1434250" y="217976"/>
                    <a:pt x="1436642" y="217578"/>
                    <a:pt x="1438713" y="218085"/>
                  </a:cubicBezTo>
                  <a:cubicBezTo>
                    <a:pt x="1442855" y="219100"/>
                    <a:pt x="1445710" y="223738"/>
                    <a:pt x="1449424" y="232435"/>
                  </a:cubicBezTo>
                  <a:cubicBezTo>
                    <a:pt x="1439712" y="249828"/>
                    <a:pt x="1449995" y="267222"/>
                    <a:pt x="1449995" y="284615"/>
                  </a:cubicBezTo>
                  <a:lnTo>
                    <a:pt x="1450507" y="285605"/>
                  </a:lnTo>
                  <a:lnTo>
                    <a:pt x="1450528" y="282790"/>
                  </a:lnTo>
                  <a:cubicBezTo>
                    <a:pt x="1452819" y="282790"/>
                    <a:pt x="1455110" y="282790"/>
                    <a:pt x="1457401" y="282790"/>
                  </a:cubicBezTo>
                  <a:lnTo>
                    <a:pt x="1457721" y="284198"/>
                  </a:lnTo>
                  <a:lnTo>
                    <a:pt x="1457715" y="284072"/>
                  </a:lnTo>
                  <a:cubicBezTo>
                    <a:pt x="1461144" y="274819"/>
                    <a:pt x="1464001" y="265567"/>
                    <a:pt x="1468573" y="256892"/>
                  </a:cubicBezTo>
                  <a:cubicBezTo>
                    <a:pt x="1470859" y="252266"/>
                    <a:pt x="1475430" y="251109"/>
                    <a:pt x="1480002" y="255157"/>
                  </a:cubicBezTo>
                  <a:cubicBezTo>
                    <a:pt x="1492002" y="265567"/>
                    <a:pt x="1496574" y="255735"/>
                    <a:pt x="1501717" y="247061"/>
                  </a:cubicBezTo>
                  <a:lnTo>
                    <a:pt x="1502022" y="247370"/>
                  </a:lnTo>
                  <a:lnTo>
                    <a:pt x="1501392" y="246329"/>
                  </a:lnTo>
                  <a:cubicBezTo>
                    <a:pt x="1498538" y="242861"/>
                    <a:pt x="1495112" y="238815"/>
                    <a:pt x="1491117" y="235925"/>
                  </a:cubicBezTo>
                  <a:cubicBezTo>
                    <a:pt x="1487692" y="233035"/>
                    <a:pt x="1479130" y="231878"/>
                    <a:pt x="1479130" y="229566"/>
                  </a:cubicBezTo>
                  <a:cubicBezTo>
                    <a:pt x="1479701" y="222630"/>
                    <a:pt x="1481413" y="215694"/>
                    <a:pt x="1484838" y="209913"/>
                  </a:cubicBezTo>
                  <a:cubicBezTo>
                    <a:pt x="1491117" y="198353"/>
                    <a:pt x="1501963" y="188526"/>
                    <a:pt x="1491688" y="174653"/>
                  </a:cubicBezTo>
                  <a:cubicBezTo>
                    <a:pt x="1499679" y="163093"/>
                    <a:pt x="1502533" y="150376"/>
                    <a:pt x="1501963" y="136503"/>
                  </a:cubicBezTo>
                  <a:cubicBezTo>
                    <a:pt x="1503675" y="135347"/>
                    <a:pt x="1505387" y="134769"/>
                    <a:pt x="1507099" y="135347"/>
                  </a:cubicBezTo>
                  <a:close/>
                  <a:moveTo>
                    <a:pt x="846247" y="122592"/>
                  </a:moveTo>
                  <a:cubicBezTo>
                    <a:pt x="853812" y="126681"/>
                    <a:pt x="860795" y="131939"/>
                    <a:pt x="868360" y="136029"/>
                  </a:cubicBezTo>
                  <a:cubicBezTo>
                    <a:pt x="875343" y="138950"/>
                    <a:pt x="883490" y="154724"/>
                    <a:pt x="890473" y="135445"/>
                  </a:cubicBezTo>
                  <a:cubicBezTo>
                    <a:pt x="891055" y="133108"/>
                    <a:pt x="894546" y="133692"/>
                    <a:pt x="895128" y="136613"/>
                  </a:cubicBezTo>
                  <a:cubicBezTo>
                    <a:pt x="897456" y="147129"/>
                    <a:pt x="906185" y="147129"/>
                    <a:pt x="913749" y="151219"/>
                  </a:cubicBezTo>
                  <a:cubicBezTo>
                    <a:pt x="930043" y="157646"/>
                    <a:pt x="949246" y="152387"/>
                    <a:pt x="962631" y="164656"/>
                  </a:cubicBezTo>
                  <a:cubicBezTo>
                    <a:pt x="944591" y="165824"/>
                    <a:pt x="925970" y="166993"/>
                    <a:pt x="907348" y="168161"/>
                  </a:cubicBezTo>
                  <a:cubicBezTo>
                    <a:pt x="879998" y="169914"/>
                    <a:pt x="855558" y="156477"/>
                    <a:pt x="839264" y="131355"/>
                  </a:cubicBezTo>
                  <a:cubicBezTo>
                    <a:pt x="838682" y="130187"/>
                    <a:pt x="839264" y="126681"/>
                    <a:pt x="839846" y="124929"/>
                  </a:cubicBezTo>
                  <a:cubicBezTo>
                    <a:pt x="841591" y="123760"/>
                    <a:pt x="845083" y="122008"/>
                    <a:pt x="846247" y="122592"/>
                  </a:cubicBezTo>
                  <a:close/>
                  <a:moveTo>
                    <a:pt x="902217" y="113549"/>
                  </a:moveTo>
                  <a:cubicBezTo>
                    <a:pt x="908111" y="114715"/>
                    <a:pt x="915182" y="111799"/>
                    <a:pt x="919897" y="117049"/>
                  </a:cubicBezTo>
                  <a:cubicBezTo>
                    <a:pt x="922254" y="119965"/>
                    <a:pt x="920486" y="128132"/>
                    <a:pt x="928147" y="125799"/>
                  </a:cubicBezTo>
                  <a:cubicBezTo>
                    <a:pt x="931684" y="124049"/>
                    <a:pt x="934041" y="121715"/>
                    <a:pt x="938166" y="118215"/>
                  </a:cubicBezTo>
                  <a:cubicBezTo>
                    <a:pt x="939934" y="129299"/>
                    <a:pt x="941113" y="138632"/>
                    <a:pt x="942291" y="152049"/>
                  </a:cubicBezTo>
                  <a:cubicBezTo>
                    <a:pt x="929326" y="143299"/>
                    <a:pt x="918718" y="137465"/>
                    <a:pt x="908700" y="130465"/>
                  </a:cubicBezTo>
                  <a:cubicBezTo>
                    <a:pt x="903396" y="126382"/>
                    <a:pt x="902806" y="119965"/>
                    <a:pt x="902217" y="113549"/>
                  </a:cubicBezTo>
                  <a:close/>
                  <a:moveTo>
                    <a:pt x="1307211" y="94973"/>
                  </a:moveTo>
                  <a:cubicBezTo>
                    <a:pt x="1307581" y="95372"/>
                    <a:pt x="1308005" y="96488"/>
                    <a:pt x="1308428" y="98402"/>
                  </a:cubicBezTo>
                  <a:cubicBezTo>
                    <a:pt x="1307581" y="97764"/>
                    <a:pt x="1306311" y="96488"/>
                    <a:pt x="1306311" y="95850"/>
                  </a:cubicBezTo>
                  <a:cubicBezTo>
                    <a:pt x="1306523" y="94893"/>
                    <a:pt x="1306841" y="94574"/>
                    <a:pt x="1307211" y="94973"/>
                  </a:cubicBezTo>
                  <a:close/>
                  <a:moveTo>
                    <a:pt x="962235" y="94508"/>
                  </a:moveTo>
                  <a:cubicBezTo>
                    <a:pt x="963995" y="93935"/>
                    <a:pt x="966927" y="95654"/>
                    <a:pt x="968100" y="97945"/>
                  </a:cubicBezTo>
                  <a:cubicBezTo>
                    <a:pt x="980416" y="114560"/>
                    <a:pt x="979243" y="131748"/>
                    <a:pt x="969273" y="149508"/>
                  </a:cubicBezTo>
                  <a:cubicBezTo>
                    <a:pt x="956370" y="139196"/>
                    <a:pt x="954611" y="124300"/>
                    <a:pt x="951091" y="110550"/>
                  </a:cubicBezTo>
                  <a:cubicBezTo>
                    <a:pt x="950505" y="107685"/>
                    <a:pt x="952265" y="103102"/>
                    <a:pt x="954611" y="100237"/>
                  </a:cubicBezTo>
                  <a:cubicBezTo>
                    <a:pt x="956370" y="97945"/>
                    <a:pt x="959303" y="95654"/>
                    <a:pt x="962235" y="94508"/>
                  </a:cubicBezTo>
                  <a:close/>
                  <a:moveTo>
                    <a:pt x="860158" y="83726"/>
                  </a:moveTo>
                  <a:cubicBezTo>
                    <a:pt x="879600" y="86541"/>
                    <a:pt x="894467" y="95548"/>
                    <a:pt x="904189" y="112437"/>
                  </a:cubicBezTo>
                  <a:cubicBezTo>
                    <a:pt x="893896" y="110748"/>
                    <a:pt x="888177" y="120881"/>
                    <a:pt x="879028" y="121444"/>
                  </a:cubicBezTo>
                  <a:cubicBezTo>
                    <a:pt x="873310" y="118067"/>
                    <a:pt x="881315" y="109059"/>
                    <a:pt x="873310" y="107370"/>
                  </a:cubicBezTo>
                  <a:cubicBezTo>
                    <a:pt x="859014" y="104556"/>
                    <a:pt x="859014" y="104556"/>
                    <a:pt x="859586" y="94422"/>
                  </a:cubicBezTo>
                  <a:cubicBezTo>
                    <a:pt x="860158" y="91045"/>
                    <a:pt x="859586" y="87104"/>
                    <a:pt x="860158" y="83726"/>
                  </a:cubicBezTo>
                  <a:close/>
                  <a:moveTo>
                    <a:pt x="1184600" y="77322"/>
                  </a:moveTo>
                  <a:cubicBezTo>
                    <a:pt x="1185448" y="77837"/>
                    <a:pt x="1186012" y="79015"/>
                    <a:pt x="1186295" y="80782"/>
                  </a:cubicBezTo>
                  <a:cubicBezTo>
                    <a:pt x="1186295" y="80782"/>
                    <a:pt x="1184601" y="81960"/>
                    <a:pt x="1183471" y="82549"/>
                  </a:cubicBezTo>
                  <a:cubicBezTo>
                    <a:pt x="1181212" y="82549"/>
                    <a:pt x="1178953" y="83138"/>
                    <a:pt x="1176694" y="83138"/>
                  </a:cubicBezTo>
                  <a:cubicBezTo>
                    <a:pt x="1178388" y="81372"/>
                    <a:pt x="1178953" y="79015"/>
                    <a:pt x="1181212" y="77837"/>
                  </a:cubicBezTo>
                  <a:cubicBezTo>
                    <a:pt x="1182624" y="76954"/>
                    <a:pt x="1183754" y="76806"/>
                    <a:pt x="1184600" y="77322"/>
                  </a:cubicBezTo>
                  <a:close/>
                  <a:moveTo>
                    <a:pt x="1278354" y="71555"/>
                  </a:moveTo>
                  <a:cubicBezTo>
                    <a:pt x="1280699" y="71555"/>
                    <a:pt x="1283632" y="70966"/>
                    <a:pt x="1284805" y="71555"/>
                  </a:cubicBezTo>
                  <a:cubicBezTo>
                    <a:pt x="1289497" y="74500"/>
                    <a:pt x="1293016" y="77444"/>
                    <a:pt x="1293016" y="83334"/>
                  </a:cubicBezTo>
                  <a:cubicBezTo>
                    <a:pt x="1293016" y="84512"/>
                    <a:pt x="1291257" y="85690"/>
                    <a:pt x="1290670" y="85690"/>
                  </a:cubicBezTo>
                  <a:cubicBezTo>
                    <a:pt x="1284805" y="85690"/>
                    <a:pt x="1281873" y="82156"/>
                    <a:pt x="1279527" y="78033"/>
                  </a:cubicBezTo>
                  <a:cubicBezTo>
                    <a:pt x="1278354" y="76267"/>
                    <a:pt x="1278354" y="73911"/>
                    <a:pt x="1278354" y="71555"/>
                  </a:cubicBezTo>
                  <a:close/>
                  <a:moveTo>
                    <a:pt x="1124017" y="68414"/>
                  </a:moveTo>
                  <a:cubicBezTo>
                    <a:pt x="1139036" y="68414"/>
                    <a:pt x="1154053" y="68414"/>
                    <a:pt x="1168493" y="68998"/>
                  </a:cubicBezTo>
                  <a:cubicBezTo>
                    <a:pt x="1168493" y="73670"/>
                    <a:pt x="1168493" y="78342"/>
                    <a:pt x="1168493" y="83597"/>
                  </a:cubicBezTo>
                  <a:cubicBezTo>
                    <a:pt x="1159829" y="79509"/>
                    <a:pt x="1151165" y="74254"/>
                    <a:pt x="1140768" y="77174"/>
                  </a:cubicBezTo>
                  <a:cubicBezTo>
                    <a:pt x="1137303" y="77757"/>
                    <a:pt x="1133837" y="79509"/>
                    <a:pt x="1131527" y="81845"/>
                  </a:cubicBezTo>
                  <a:cubicBezTo>
                    <a:pt x="1125751" y="86517"/>
                    <a:pt x="1132104" y="94108"/>
                    <a:pt x="1128638" y="98780"/>
                  </a:cubicBezTo>
                  <a:cubicBezTo>
                    <a:pt x="1125173" y="104035"/>
                    <a:pt x="1115353" y="104035"/>
                    <a:pt x="1115353" y="113962"/>
                  </a:cubicBezTo>
                  <a:cubicBezTo>
                    <a:pt x="1115353" y="119802"/>
                    <a:pt x="1111310" y="125642"/>
                    <a:pt x="1110733" y="131481"/>
                  </a:cubicBezTo>
                  <a:cubicBezTo>
                    <a:pt x="1109577" y="137321"/>
                    <a:pt x="1109000" y="144328"/>
                    <a:pt x="1110733" y="149584"/>
                  </a:cubicBezTo>
                  <a:cubicBezTo>
                    <a:pt x="1113621" y="158343"/>
                    <a:pt x="1119397" y="156591"/>
                    <a:pt x="1124017" y="151335"/>
                  </a:cubicBezTo>
                  <a:cubicBezTo>
                    <a:pt x="1131527" y="151920"/>
                    <a:pt x="1139036" y="152503"/>
                    <a:pt x="1141346" y="161263"/>
                  </a:cubicBezTo>
                  <a:cubicBezTo>
                    <a:pt x="1126906" y="173526"/>
                    <a:pt x="1139613" y="184621"/>
                    <a:pt x="1141923" y="196884"/>
                  </a:cubicBezTo>
                  <a:cubicBezTo>
                    <a:pt x="1142501" y="198635"/>
                    <a:pt x="1141346" y="202140"/>
                    <a:pt x="1139613" y="202723"/>
                  </a:cubicBezTo>
                  <a:cubicBezTo>
                    <a:pt x="1136725" y="205643"/>
                    <a:pt x="1133260" y="205059"/>
                    <a:pt x="1131527" y="200388"/>
                  </a:cubicBezTo>
                  <a:cubicBezTo>
                    <a:pt x="1130371" y="197468"/>
                    <a:pt x="1128638" y="191628"/>
                    <a:pt x="1126906" y="191628"/>
                  </a:cubicBezTo>
                  <a:cubicBezTo>
                    <a:pt x="1109000" y="189876"/>
                    <a:pt x="1096870" y="175862"/>
                    <a:pt x="1079541" y="173526"/>
                  </a:cubicBezTo>
                  <a:lnTo>
                    <a:pt x="1079377" y="173230"/>
                  </a:lnTo>
                  <a:lnTo>
                    <a:pt x="1078214" y="175177"/>
                  </a:lnTo>
                  <a:cubicBezTo>
                    <a:pt x="1076625" y="174964"/>
                    <a:pt x="1075990" y="174645"/>
                    <a:pt x="1076228" y="174273"/>
                  </a:cubicBezTo>
                  <a:lnTo>
                    <a:pt x="1079313" y="173114"/>
                  </a:lnTo>
                  <a:lnTo>
                    <a:pt x="1074343" y="164182"/>
                  </a:lnTo>
                  <a:cubicBezTo>
                    <a:pt x="1065679" y="156007"/>
                    <a:pt x="1071455" y="151920"/>
                    <a:pt x="1078387" y="147248"/>
                  </a:cubicBezTo>
                  <a:cubicBezTo>
                    <a:pt x="1080119" y="146080"/>
                    <a:pt x="1080697" y="143160"/>
                    <a:pt x="1081852" y="140824"/>
                  </a:cubicBezTo>
                  <a:cubicBezTo>
                    <a:pt x="1079541" y="133233"/>
                    <a:pt x="1071455" y="136737"/>
                    <a:pt x="1066834" y="133233"/>
                  </a:cubicBezTo>
                  <a:cubicBezTo>
                    <a:pt x="1063369" y="130313"/>
                    <a:pt x="1056437" y="127977"/>
                    <a:pt x="1055860" y="124474"/>
                  </a:cubicBezTo>
                  <a:cubicBezTo>
                    <a:pt x="1054705" y="117467"/>
                    <a:pt x="1062214" y="115714"/>
                    <a:pt x="1067990" y="113379"/>
                  </a:cubicBezTo>
                  <a:cubicBezTo>
                    <a:pt x="1070300" y="112795"/>
                    <a:pt x="1073765" y="112795"/>
                    <a:pt x="1074921" y="110459"/>
                  </a:cubicBezTo>
                  <a:cubicBezTo>
                    <a:pt x="1085318" y="90021"/>
                    <a:pt x="1108422" y="83013"/>
                    <a:pt x="1124017" y="68414"/>
                  </a:cubicBezTo>
                  <a:close/>
                  <a:moveTo>
                    <a:pt x="1240648" y="68176"/>
                  </a:moveTo>
                  <a:cubicBezTo>
                    <a:pt x="1256691" y="65861"/>
                    <a:pt x="1271016" y="72804"/>
                    <a:pt x="1272735" y="89584"/>
                  </a:cubicBezTo>
                  <a:cubicBezTo>
                    <a:pt x="1274454" y="105207"/>
                    <a:pt x="1284195" y="121987"/>
                    <a:pt x="1273881" y="138766"/>
                  </a:cubicBezTo>
                  <a:cubicBezTo>
                    <a:pt x="1271016" y="142238"/>
                    <a:pt x="1269297" y="148024"/>
                    <a:pt x="1269297" y="152074"/>
                  </a:cubicBezTo>
                  <a:cubicBezTo>
                    <a:pt x="1269297" y="154967"/>
                    <a:pt x="1272162" y="158439"/>
                    <a:pt x="1274454" y="160753"/>
                  </a:cubicBezTo>
                  <a:cubicBezTo>
                    <a:pt x="1277319" y="163068"/>
                    <a:pt x="1280184" y="161911"/>
                    <a:pt x="1283048" y="158439"/>
                  </a:cubicBezTo>
                  <a:cubicBezTo>
                    <a:pt x="1293362" y="142817"/>
                    <a:pt x="1301384" y="126616"/>
                    <a:pt x="1304822" y="107521"/>
                  </a:cubicBezTo>
                  <a:cubicBezTo>
                    <a:pt x="1305395" y="104049"/>
                    <a:pt x="1307114" y="101156"/>
                    <a:pt x="1308833" y="97685"/>
                  </a:cubicBezTo>
                  <a:cubicBezTo>
                    <a:pt x="1322585" y="102892"/>
                    <a:pt x="1328314" y="117936"/>
                    <a:pt x="1338055" y="127194"/>
                  </a:cubicBezTo>
                  <a:cubicBezTo>
                    <a:pt x="1338055" y="129509"/>
                    <a:pt x="1338055" y="131823"/>
                    <a:pt x="1338055" y="134716"/>
                  </a:cubicBezTo>
                  <a:cubicBezTo>
                    <a:pt x="1331752" y="139345"/>
                    <a:pt x="1340347" y="142817"/>
                    <a:pt x="1339774" y="146288"/>
                  </a:cubicBezTo>
                  <a:cubicBezTo>
                    <a:pt x="1338628" y="150338"/>
                    <a:pt x="1332898" y="153232"/>
                    <a:pt x="1332325" y="157861"/>
                  </a:cubicBezTo>
                  <a:cubicBezTo>
                    <a:pt x="1330606" y="164804"/>
                    <a:pt x="1327741" y="175219"/>
                    <a:pt x="1342639" y="174061"/>
                  </a:cubicBezTo>
                  <a:cubicBezTo>
                    <a:pt x="1346650" y="173483"/>
                    <a:pt x="1348942" y="176376"/>
                    <a:pt x="1347796" y="180426"/>
                  </a:cubicBezTo>
                  <a:cubicBezTo>
                    <a:pt x="1346650" y="184477"/>
                    <a:pt x="1346077" y="189684"/>
                    <a:pt x="1344358" y="194313"/>
                  </a:cubicBezTo>
                  <a:cubicBezTo>
                    <a:pt x="1341493" y="202414"/>
                    <a:pt x="1338055" y="203571"/>
                    <a:pt x="1328887" y="198363"/>
                  </a:cubicBezTo>
                  <a:cubicBezTo>
                    <a:pt x="1324877" y="196627"/>
                    <a:pt x="1320292" y="194892"/>
                    <a:pt x="1316282" y="193734"/>
                  </a:cubicBezTo>
                  <a:cubicBezTo>
                    <a:pt x="1313417" y="183898"/>
                    <a:pt x="1310552" y="176376"/>
                    <a:pt x="1297373" y="182741"/>
                  </a:cubicBezTo>
                  <a:cubicBezTo>
                    <a:pt x="1279038" y="190263"/>
                    <a:pt x="1260129" y="186791"/>
                    <a:pt x="1242940" y="179269"/>
                  </a:cubicBezTo>
                  <a:cubicBezTo>
                    <a:pt x="1235491" y="173194"/>
                    <a:pt x="1233056" y="167118"/>
                    <a:pt x="1233628" y="160970"/>
                  </a:cubicBezTo>
                  <a:lnTo>
                    <a:pt x="1240689" y="145834"/>
                  </a:lnTo>
                  <a:lnTo>
                    <a:pt x="1232626" y="157354"/>
                  </a:lnTo>
                  <a:cubicBezTo>
                    <a:pt x="1230191" y="163791"/>
                    <a:pt x="1230334" y="170879"/>
                    <a:pt x="1235491" y="179269"/>
                  </a:cubicBezTo>
                  <a:cubicBezTo>
                    <a:pt x="1233199" y="183898"/>
                    <a:pt x="1230334" y="188527"/>
                    <a:pt x="1228042" y="193734"/>
                  </a:cubicBezTo>
                  <a:lnTo>
                    <a:pt x="1227556" y="196187"/>
                  </a:lnTo>
                  <a:lnTo>
                    <a:pt x="1234232" y="199757"/>
                  </a:lnTo>
                  <a:cubicBezTo>
                    <a:pt x="1239103" y="204499"/>
                    <a:pt x="1238256" y="211956"/>
                    <a:pt x="1237409" y="219412"/>
                  </a:cubicBezTo>
                  <a:cubicBezTo>
                    <a:pt x="1236844" y="222336"/>
                    <a:pt x="1235150" y="223506"/>
                    <a:pt x="1232891" y="222921"/>
                  </a:cubicBezTo>
                  <a:cubicBezTo>
                    <a:pt x="1231197" y="221752"/>
                    <a:pt x="1229502" y="219997"/>
                    <a:pt x="1228373" y="217658"/>
                  </a:cubicBezTo>
                  <a:cubicBezTo>
                    <a:pt x="1227243" y="215903"/>
                    <a:pt x="1227808" y="212979"/>
                    <a:pt x="1227243" y="210640"/>
                  </a:cubicBezTo>
                  <a:lnTo>
                    <a:pt x="1227243" y="207937"/>
                  </a:lnTo>
                  <a:lnTo>
                    <a:pt x="1218221" y="204972"/>
                  </a:lnTo>
                  <a:cubicBezTo>
                    <a:pt x="1210243" y="199412"/>
                    <a:pt x="1206699" y="188238"/>
                    <a:pt x="1197674" y="183898"/>
                  </a:cubicBezTo>
                  <a:cubicBezTo>
                    <a:pt x="1197101" y="182741"/>
                    <a:pt x="1198820" y="178112"/>
                    <a:pt x="1199966" y="174061"/>
                  </a:cubicBezTo>
                  <a:cubicBezTo>
                    <a:pt x="1203977" y="157282"/>
                    <a:pt x="1208561" y="139924"/>
                    <a:pt x="1211998" y="122565"/>
                  </a:cubicBezTo>
                  <a:cubicBezTo>
                    <a:pt x="1213144" y="117358"/>
                    <a:pt x="1208561" y="114464"/>
                    <a:pt x="1202258" y="116200"/>
                  </a:cubicBezTo>
                  <a:cubicBezTo>
                    <a:pt x="1199393" y="117936"/>
                    <a:pt x="1195955" y="118515"/>
                    <a:pt x="1193090" y="120251"/>
                  </a:cubicBezTo>
                  <a:cubicBezTo>
                    <a:pt x="1193090" y="115043"/>
                    <a:pt x="1191944" y="110414"/>
                    <a:pt x="1193090" y="105785"/>
                  </a:cubicBezTo>
                  <a:cubicBezTo>
                    <a:pt x="1194236" y="100578"/>
                    <a:pt x="1198820" y="97685"/>
                    <a:pt x="1203977" y="98264"/>
                  </a:cubicBezTo>
                  <a:cubicBezTo>
                    <a:pt x="1214863" y="98264"/>
                    <a:pt x="1216009" y="94792"/>
                    <a:pt x="1210853" y="85534"/>
                  </a:cubicBezTo>
                  <a:cubicBezTo>
                    <a:pt x="1209133" y="83798"/>
                    <a:pt x="1211998" y="78591"/>
                    <a:pt x="1213717" y="75119"/>
                  </a:cubicBezTo>
                  <a:cubicBezTo>
                    <a:pt x="1222312" y="72804"/>
                    <a:pt x="1231480" y="69333"/>
                    <a:pt x="1240648" y="68176"/>
                  </a:cubicBezTo>
                  <a:close/>
                  <a:moveTo>
                    <a:pt x="575271" y="59084"/>
                  </a:moveTo>
                  <a:cubicBezTo>
                    <a:pt x="575642" y="59323"/>
                    <a:pt x="576065" y="60439"/>
                    <a:pt x="576488" y="62673"/>
                  </a:cubicBezTo>
                  <a:cubicBezTo>
                    <a:pt x="575642" y="62034"/>
                    <a:pt x="574371" y="60758"/>
                    <a:pt x="574371" y="60758"/>
                  </a:cubicBezTo>
                  <a:cubicBezTo>
                    <a:pt x="574583" y="59482"/>
                    <a:pt x="574901" y="58844"/>
                    <a:pt x="575271" y="59084"/>
                  </a:cubicBezTo>
                  <a:close/>
                  <a:moveTo>
                    <a:pt x="639054" y="54250"/>
                  </a:moveTo>
                  <a:cubicBezTo>
                    <a:pt x="649384" y="53102"/>
                    <a:pt x="648236" y="62863"/>
                    <a:pt x="653402" y="66883"/>
                  </a:cubicBezTo>
                  <a:cubicBezTo>
                    <a:pt x="654549" y="67457"/>
                    <a:pt x="655123" y="71476"/>
                    <a:pt x="653976" y="72625"/>
                  </a:cubicBezTo>
                  <a:cubicBezTo>
                    <a:pt x="651106" y="75495"/>
                    <a:pt x="647662" y="73199"/>
                    <a:pt x="644219" y="72050"/>
                  </a:cubicBezTo>
                  <a:cubicBezTo>
                    <a:pt x="642497" y="70902"/>
                    <a:pt x="640202" y="69754"/>
                    <a:pt x="637906" y="68605"/>
                  </a:cubicBezTo>
                  <a:cubicBezTo>
                    <a:pt x="637906" y="64012"/>
                    <a:pt x="638480" y="59418"/>
                    <a:pt x="639054" y="54250"/>
                  </a:cubicBezTo>
                  <a:close/>
                  <a:moveTo>
                    <a:pt x="749730" y="53668"/>
                  </a:moveTo>
                  <a:cubicBezTo>
                    <a:pt x="752906" y="53668"/>
                    <a:pt x="754177" y="55937"/>
                    <a:pt x="752906" y="58205"/>
                  </a:cubicBezTo>
                  <a:cubicBezTo>
                    <a:pt x="751000" y="59906"/>
                    <a:pt x="749095" y="61041"/>
                    <a:pt x="747189" y="62742"/>
                  </a:cubicBezTo>
                  <a:cubicBezTo>
                    <a:pt x="747189" y="60474"/>
                    <a:pt x="747189" y="57638"/>
                    <a:pt x="747824" y="55937"/>
                  </a:cubicBezTo>
                  <a:cubicBezTo>
                    <a:pt x="747824" y="54802"/>
                    <a:pt x="749095" y="53101"/>
                    <a:pt x="749730" y="53668"/>
                  </a:cubicBezTo>
                  <a:close/>
                  <a:moveTo>
                    <a:pt x="661002" y="41109"/>
                  </a:moveTo>
                  <a:lnTo>
                    <a:pt x="669151" y="47024"/>
                  </a:lnTo>
                  <a:cubicBezTo>
                    <a:pt x="670347" y="47632"/>
                    <a:pt x="669749" y="50670"/>
                    <a:pt x="669151" y="52493"/>
                  </a:cubicBezTo>
                  <a:cubicBezTo>
                    <a:pt x="667357" y="51885"/>
                    <a:pt x="664367" y="51885"/>
                    <a:pt x="663769" y="50670"/>
                  </a:cubicBezTo>
                  <a:close/>
                  <a:moveTo>
                    <a:pt x="660779" y="40340"/>
                  </a:moveTo>
                  <a:lnTo>
                    <a:pt x="661002" y="41109"/>
                  </a:lnTo>
                  <a:lnTo>
                    <a:pt x="660779" y="40947"/>
                  </a:lnTo>
                  <a:close/>
                  <a:moveTo>
                    <a:pt x="276275" y="32684"/>
                  </a:moveTo>
                  <a:cubicBezTo>
                    <a:pt x="282054" y="35602"/>
                    <a:pt x="287255" y="37937"/>
                    <a:pt x="292457" y="40855"/>
                  </a:cubicBezTo>
                  <a:cubicBezTo>
                    <a:pt x="295924" y="51945"/>
                    <a:pt x="284944" y="56031"/>
                    <a:pt x="282632" y="63618"/>
                  </a:cubicBezTo>
                  <a:cubicBezTo>
                    <a:pt x="280898" y="68287"/>
                    <a:pt x="269918" y="70622"/>
                    <a:pt x="278009" y="78210"/>
                  </a:cubicBezTo>
                  <a:cubicBezTo>
                    <a:pt x="282632" y="82879"/>
                    <a:pt x="286678" y="89883"/>
                    <a:pt x="296502" y="86381"/>
                  </a:cubicBezTo>
                  <a:cubicBezTo>
                    <a:pt x="306905" y="83463"/>
                    <a:pt x="318463" y="84046"/>
                    <a:pt x="327132" y="75291"/>
                  </a:cubicBezTo>
                  <a:cubicBezTo>
                    <a:pt x="331178" y="71206"/>
                    <a:pt x="337535" y="68871"/>
                    <a:pt x="343314" y="66537"/>
                  </a:cubicBezTo>
                  <a:cubicBezTo>
                    <a:pt x="348515" y="65369"/>
                    <a:pt x="354295" y="68287"/>
                    <a:pt x="353717" y="74124"/>
                  </a:cubicBezTo>
                  <a:cubicBezTo>
                    <a:pt x="352561" y="83463"/>
                    <a:pt x="351405" y="91050"/>
                    <a:pt x="360652" y="96887"/>
                  </a:cubicBezTo>
                  <a:cubicBezTo>
                    <a:pt x="366431" y="100389"/>
                    <a:pt x="370477" y="104474"/>
                    <a:pt x="364697" y="111478"/>
                  </a:cubicBezTo>
                  <a:cubicBezTo>
                    <a:pt x="360074" y="116148"/>
                    <a:pt x="356606" y="119066"/>
                    <a:pt x="349093" y="116731"/>
                  </a:cubicBezTo>
                  <a:cubicBezTo>
                    <a:pt x="339269" y="113229"/>
                    <a:pt x="327710" y="117315"/>
                    <a:pt x="326554" y="125486"/>
                  </a:cubicBezTo>
                  <a:cubicBezTo>
                    <a:pt x="325398" y="135992"/>
                    <a:pt x="320775" y="136576"/>
                    <a:pt x="312684" y="141245"/>
                  </a:cubicBezTo>
                  <a:cubicBezTo>
                    <a:pt x="299970" y="148249"/>
                    <a:pt x="290145" y="154669"/>
                    <a:pt x="276275" y="144747"/>
                  </a:cubicBezTo>
                  <a:cubicBezTo>
                    <a:pt x="266450" y="137159"/>
                    <a:pt x="256626" y="138326"/>
                    <a:pt x="246801" y="147082"/>
                  </a:cubicBezTo>
                  <a:cubicBezTo>
                    <a:pt x="236398" y="156420"/>
                    <a:pt x="223684" y="162257"/>
                    <a:pt x="209814" y="152334"/>
                  </a:cubicBezTo>
                  <a:cubicBezTo>
                    <a:pt x="211547" y="140078"/>
                    <a:pt x="207502" y="135409"/>
                    <a:pt x="199411" y="137159"/>
                  </a:cubicBezTo>
                  <a:cubicBezTo>
                    <a:pt x="189008" y="139494"/>
                    <a:pt x="186697" y="148833"/>
                    <a:pt x="180340" y="154086"/>
                  </a:cubicBezTo>
                  <a:cubicBezTo>
                    <a:pt x="175138" y="158171"/>
                    <a:pt x="168781" y="157004"/>
                    <a:pt x="166469" y="150000"/>
                  </a:cubicBezTo>
                  <a:cubicBezTo>
                    <a:pt x="164735" y="146498"/>
                    <a:pt x="164158" y="142996"/>
                    <a:pt x="163002" y="139494"/>
                  </a:cubicBezTo>
                  <a:cubicBezTo>
                    <a:pt x="160112" y="131906"/>
                    <a:pt x="163580" y="127237"/>
                    <a:pt x="170515" y="125486"/>
                  </a:cubicBezTo>
                  <a:cubicBezTo>
                    <a:pt x="177450" y="124319"/>
                    <a:pt x="184385" y="123735"/>
                    <a:pt x="191898" y="123151"/>
                  </a:cubicBezTo>
                  <a:cubicBezTo>
                    <a:pt x="198833" y="121401"/>
                    <a:pt x="204612" y="131323"/>
                    <a:pt x="212703" y="124319"/>
                  </a:cubicBezTo>
                  <a:cubicBezTo>
                    <a:pt x="210392" y="121401"/>
                    <a:pt x="208658" y="118482"/>
                    <a:pt x="205768" y="116731"/>
                  </a:cubicBezTo>
                  <a:cubicBezTo>
                    <a:pt x="199411" y="112062"/>
                    <a:pt x="198255" y="107976"/>
                    <a:pt x="204612" y="102723"/>
                  </a:cubicBezTo>
                  <a:cubicBezTo>
                    <a:pt x="208080" y="99805"/>
                    <a:pt x="212703" y="96887"/>
                    <a:pt x="215593" y="93385"/>
                  </a:cubicBezTo>
                  <a:cubicBezTo>
                    <a:pt x="217904" y="90466"/>
                    <a:pt x="220216" y="85797"/>
                    <a:pt x="219060" y="83463"/>
                  </a:cubicBezTo>
                  <a:cubicBezTo>
                    <a:pt x="216749" y="77042"/>
                    <a:pt x="211547" y="80544"/>
                    <a:pt x="206924" y="81712"/>
                  </a:cubicBezTo>
                  <a:cubicBezTo>
                    <a:pt x="202301" y="84046"/>
                    <a:pt x="198255" y="82295"/>
                    <a:pt x="193632" y="78794"/>
                  </a:cubicBezTo>
                  <a:cubicBezTo>
                    <a:pt x="189586" y="75291"/>
                    <a:pt x="189008" y="69455"/>
                    <a:pt x="195943" y="66537"/>
                  </a:cubicBezTo>
                  <a:cubicBezTo>
                    <a:pt x="201723" y="63618"/>
                    <a:pt x="201723" y="59533"/>
                    <a:pt x="202301" y="54863"/>
                  </a:cubicBezTo>
                  <a:cubicBezTo>
                    <a:pt x="227151" y="65953"/>
                    <a:pt x="249112" y="59533"/>
                    <a:pt x="270496" y="45525"/>
                  </a:cubicBezTo>
                  <a:cubicBezTo>
                    <a:pt x="275119" y="42023"/>
                    <a:pt x="275697" y="37354"/>
                    <a:pt x="276275" y="32684"/>
                  </a:cubicBezTo>
                  <a:close/>
                  <a:moveTo>
                    <a:pt x="798263" y="30133"/>
                  </a:moveTo>
                  <a:cubicBezTo>
                    <a:pt x="809167" y="44558"/>
                    <a:pt x="820070" y="58982"/>
                    <a:pt x="830400" y="73984"/>
                  </a:cubicBezTo>
                  <a:cubicBezTo>
                    <a:pt x="835565" y="81485"/>
                    <a:pt x="827531" y="83793"/>
                    <a:pt x="824087" y="87832"/>
                  </a:cubicBezTo>
                  <a:cubicBezTo>
                    <a:pt x="820070" y="93602"/>
                    <a:pt x="814331" y="95910"/>
                    <a:pt x="809167" y="92448"/>
                  </a:cubicBezTo>
                  <a:cubicBezTo>
                    <a:pt x="805150" y="89563"/>
                    <a:pt x="801706" y="85524"/>
                    <a:pt x="798837" y="81485"/>
                  </a:cubicBezTo>
                  <a:cubicBezTo>
                    <a:pt x="795394" y="76292"/>
                    <a:pt x="801133" y="72830"/>
                    <a:pt x="802854" y="68791"/>
                  </a:cubicBezTo>
                  <a:cubicBezTo>
                    <a:pt x="805723" y="64175"/>
                    <a:pt x="806297" y="59560"/>
                    <a:pt x="802854" y="55520"/>
                  </a:cubicBezTo>
                  <a:cubicBezTo>
                    <a:pt x="801133" y="52635"/>
                    <a:pt x="797689" y="51481"/>
                    <a:pt x="794246" y="50327"/>
                  </a:cubicBezTo>
                  <a:cubicBezTo>
                    <a:pt x="793672" y="49750"/>
                    <a:pt x="791377" y="53212"/>
                    <a:pt x="790803" y="54944"/>
                  </a:cubicBezTo>
                  <a:cubicBezTo>
                    <a:pt x="789655" y="58405"/>
                    <a:pt x="790229" y="63021"/>
                    <a:pt x="788507" y="65330"/>
                  </a:cubicBezTo>
                  <a:cubicBezTo>
                    <a:pt x="785064" y="68215"/>
                    <a:pt x="780473" y="70522"/>
                    <a:pt x="775882" y="71100"/>
                  </a:cubicBezTo>
                  <a:cubicBezTo>
                    <a:pt x="770717" y="71100"/>
                    <a:pt x="768996" y="65330"/>
                    <a:pt x="767274" y="60713"/>
                  </a:cubicBezTo>
                  <a:cubicBezTo>
                    <a:pt x="764978" y="56097"/>
                    <a:pt x="765552" y="50905"/>
                    <a:pt x="770144" y="48020"/>
                  </a:cubicBezTo>
                  <a:cubicBezTo>
                    <a:pt x="778752" y="42250"/>
                    <a:pt x="787934" y="36480"/>
                    <a:pt x="798263" y="30133"/>
                  </a:cubicBezTo>
                  <a:close/>
                  <a:moveTo>
                    <a:pt x="660235" y="25028"/>
                  </a:moveTo>
                  <a:lnTo>
                    <a:pt x="660235" y="39206"/>
                  </a:lnTo>
                  <a:cubicBezTo>
                    <a:pt x="653155" y="34669"/>
                    <a:pt x="653155" y="29565"/>
                    <a:pt x="660235" y="25028"/>
                  </a:cubicBezTo>
                  <a:close/>
                  <a:moveTo>
                    <a:pt x="629729" y="25027"/>
                  </a:moveTo>
                  <a:cubicBezTo>
                    <a:pt x="628624" y="28066"/>
                    <a:pt x="628072" y="31711"/>
                    <a:pt x="626414" y="34750"/>
                  </a:cubicBezTo>
                  <a:cubicBezTo>
                    <a:pt x="625861" y="35965"/>
                    <a:pt x="622547" y="37180"/>
                    <a:pt x="620889" y="36573"/>
                  </a:cubicBezTo>
                  <a:cubicBezTo>
                    <a:pt x="617574" y="34142"/>
                    <a:pt x="617574" y="30496"/>
                    <a:pt x="620336" y="28066"/>
                  </a:cubicBezTo>
                  <a:cubicBezTo>
                    <a:pt x="622547" y="26243"/>
                    <a:pt x="626414" y="25635"/>
                    <a:pt x="629729" y="25027"/>
                  </a:cubicBezTo>
                  <a:close/>
                  <a:moveTo>
                    <a:pt x="1332507" y="17372"/>
                  </a:moveTo>
                  <a:cubicBezTo>
                    <a:pt x="1334854" y="17372"/>
                    <a:pt x="1337786" y="17372"/>
                    <a:pt x="1340132" y="17372"/>
                  </a:cubicBezTo>
                  <a:cubicBezTo>
                    <a:pt x="1340132" y="19673"/>
                    <a:pt x="1340719" y="21398"/>
                    <a:pt x="1340719" y="23124"/>
                  </a:cubicBezTo>
                  <a:cubicBezTo>
                    <a:pt x="1341305" y="36926"/>
                    <a:pt x="1336613" y="46128"/>
                    <a:pt x="1321950" y="49004"/>
                  </a:cubicBezTo>
                  <a:cubicBezTo>
                    <a:pt x="1313740" y="50729"/>
                    <a:pt x="1303769" y="57631"/>
                    <a:pt x="1297318" y="53030"/>
                  </a:cubicBezTo>
                  <a:cubicBezTo>
                    <a:pt x="1290279" y="47854"/>
                    <a:pt x="1286761" y="38652"/>
                    <a:pt x="1275617" y="41527"/>
                  </a:cubicBezTo>
                  <a:cubicBezTo>
                    <a:pt x="1275031" y="37502"/>
                    <a:pt x="1273271" y="34051"/>
                    <a:pt x="1273858" y="31175"/>
                  </a:cubicBezTo>
                  <a:cubicBezTo>
                    <a:pt x="1275031" y="26574"/>
                    <a:pt x="1278550" y="22548"/>
                    <a:pt x="1280895" y="18523"/>
                  </a:cubicBezTo>
                  <a:cubicBezTo>
                    <a:pt x="1289107" y="21398"/>
                    <a:pt x="1296731" y="23699"/>
                    <a:pt x="1304942" y="25999"/>
                  </a:cubicBezTo>
                  <a:cubicBezTo>
                    <a:pt x="1314326" y="28875"/>
                    <a:pt x="1313740" y="28875"/>
                    <a:pt x="1325469" y="19098"/>
                  </a:cubicBezTo>
                  <a:cubicBezTo>
                    <a:pt x="1327229" y="17372"/>
                    <a:pt x="1330161" y="17948"/>
                    <a:pt x="1332507" y="17372"/>
                  </a:cubicBezTo>
                  <a:close/>
                  <a:moveTo>
                    <a:pt x="780163" y="84"/>
                  </a:moveTo>
                  <a:cubicBezTo>
                    <a:pt x="790534" y="-493"/>
                    <a:pt x="799752" y="1812"/>
                    <a:pt x="806666" y="8728"/>
                  </a:cubicBezTo>
                  <a:cubicBezTo>
                    <a:pt x="830287" y="9304"/>
                    <a:pt x="853333" y="9880"/>
                    <a:pt x="876378" y="10457"/>
                  </a:cubicBezTo>
                  <a:cubicBezTo>
                    <a:pt x="924198" y="10457"/>
                    <a:pt x="972017" y="9304"/>
                    <a:pt x="1019260" y="9304"/>
                  </a:cubicBezTo>
                  <a:lnTo>
                    <a:pt x="1024023" y="14934"/>
                  </a:lnTo>
                  <a:lnTo>
                    <a:pt x="1043978" y="16606"/>
                  </a:lnTo>
                  <a:lnTo>
                    <a:pt x="1043835" y="18524"/>
                  </a:lnTo>
                  <a:lnTo>
                    <a:pt x="1049722" y="18524"/>
                  </a:lnTo>
                  <a:cubicBezTo>
                    <a:pt x="1048571" y="28897"/>
                    <a:pt x="1051448" y="36965"/>
                    <a:pt x="1061803" y="42728"/>
                  </a:cubicBezTo>
                  <a:cubicBezTo>
                    <a:pt x="1069858" y="47338"/>
                    <a:pt x="1069858" y="54830"/>
                    <a:pt x="1061803" y="60016"/>
                  </a:cubicBezTo>
                  <a:cubicBezTo>
                    <a:pt x="1052599" y="65779"/>
                    <a:pt x="1053174" y="69813"/>
                    <a:pt x="1061803" y="75576"/>
                  </a:cubicBezTo>
                  <a:cubicBezTo>
                    <a:pt x="1066981" y="78457"/>
                    <a:pt x="1073309" y="80186"/>
                    <a:pt x="1074460" y="89407"/>
                  </a:cubicBezTo>
                  <a:cubicBezTo>
                    <a:pt x="1069858" y="91712"/>
                    <a:pt x="1065255" y="94593"/>
                    <a:pt x="1060077" y="98050"/>
                  </a:cubicBezTo>
                  <a:cubicBezTo>
                    <a:pt x="1044544" y="108423"/>
                    <a:pt x="1033038" y="121678"/>
                    <a:pt x="1034189" y="142424"/>
                  </a:cubicBezTo>
                  <a:cubicBezTo>
                    <a:pt x="1034764" y="149339"/>
                    <a:pt x="1032463" y="156830"/>
                    <a:pt x="1031312" y="163746"/>
                  </a:cubicBezTo>
                  <a:cubicBezTo>
                    <a:pt x="1028436" y="175271"/>
                    <a:pt x="1023258" y="177576"/>
                    <a:pt x="1010026" y="175271"/>
                  </a:cubicBezTo>
                  <a:cubicBezTo>
                    <a:pt x="992767" y="172966"/>
                    <a:pt x="976659" y="168932"/>
                    <a:pt x="968604" y="151068"/>
                  </a:cubicBezTo>
                  <a:cubicBezTo>
                    <a:pt x="978960" y="149915"/>
                    <a:pt x="989315" y="148186"/>
                    <a:pt x="985863" y="133779"/>
                  </a:cubicBezTo>
                  <a:cubicBezTo>
                    <a:pt x="984137" y="126288"/>
                    <a:pt x="982412" y="117644"/>
                    <a:pt x="989315" y="113610"/>
                  </a:cubicBezTo>
                  <a:cubicBezTo>
                    <a:pt x="1007725" y="103237"/>
                    <a:pt x="1005999" y="86525"/>
                    <a:pt x="1005424" y="69237"/>
                  </a:cubicBezTo>
                  <a:cubicBezTo>
                    <a:pt x="993918" y="67508"/>
                    <a:pt x="981836" y="62897"/>
                    <a:pt x="972631" y="76152"/>
                  </a:cubicBezTo>
                  <a:cubicBezTo>
                    <a:pt x="969755" y="80186"/>
                    <a:pt x="965152" y="81915"/>
                    <a:pt x="959975" y="79033"/>
                  </a:cubicBezTo>
                  <a:cubicBezTo>
                    <a:pt x="957098" y="77305"/>
                    <a:pt x="954797" y="74999"/>
                    <a:pt x="951920" y="72694"/>
                  </a:cubicBezTo>
                  <a:cubicBezTo>
                    <a:pt x="960550" y="67508"/>
                    <a:pt x="952495" y="49067"/>
                    <a:pt x="970330" y="50220"/>
                  </a:cubicBezTo>
                  <a:cubicBezTo>
                    <a:pt x="974933" y="50796"/>
                    <a:pt x="975508" y="46762"/>
                    <a:pt x="974933" y="42728"/>
                  </a:cubicBezTo>
                  <a:cubicBezTo>
                    <a:pt x="973782" y="37541"/>
                    <a:pt x="970905" y="33507"/>
                    <a:pt x="965152" y="35236"/>
                  </a:cubicBezTo>
                  <a:cubicBezTo>
                    <a:pt x="951920" y="39847"/>
                    <a:pt x="939263" y="44457"/>
                    <a:pt x="927757" y="50220"/>
                  </a:cubicBezTo>
                  <a:cubicBezTo>
                    <a:pt x="917402" y="55406"/>
                    <a:pt x="917402" y="62897"/>
                    <a:pt x="926607" y="73847"/>
                  </a:cubicBezTo>
                  <a:cubicBezTo>
                    <a:pt x="928908" y="76152"/>
                    <a:pt x="932360" y="77305"/>
                    <a:pt x="937538" y="80186"/>
                  </a:cubicBezTo>
                  <a:cubicBezTo>
                    <a:pt x="929483" y="84796"/>
                    <a:pt x="925457" y="87678"/>
                    <a:pt x="920854" y="89407"/>
                  </a:cubicBezTo>
                  <a:cubicBezTo>
                    <a:pt x="911649" y="92864"/>
                    <a:pt x="901294" y="93440"/>
                    <a:pt x="893815" y="84796"/>
                  </a:cubicBezTo>
                  <a:cubicBezTo>
                    <a:pt x="888637" y="78457"/>
                    <a:pt x="893815" y="70966"/>
                    <a:pt x="896116" y="64050"/>
                  </a:cubicBezTo>
                  <a:cubicBezTo>
                    <a:pt x="897842" y="57135"/>
                    <a:pt x="901294" y="50796"/>
                    <a:pt x="905321" y="42728"/>
                  </a:cubicBezTo>
                  <a:cubicBezTo>
                    <a:pt x="892664" y="38694"/>
                    <a:pt x="881158" y="38694"/>
                    <a:pt x="869652" y="43304"/>
                  </a:cubicBezTo>
                  <a:cubicBezTo>
                    <a:pt x="855845" y="49067"/>
                    <a:pt x="855269" y="48491"/>
                    <a:pt x="850667" y="35813"/>
                  </a:cubicBezTo>
                  <a:lnTo>
                    <a:pt x="846559" y="25525"/>
                  </a:lnTo>
                  <a:lnTo>
                    <a:pt x="842962" y="25439"/>
                  </a:lnTo>
                  <a:cubicBezTo>
                    <a:pt x="833168" y="23711"/>
                    <a:pt x="822221" y="24287"/>
                    <a:pt x="813579" y="16796"/>
                  </a:cubicBezTo>
                  <a:cubicBezTo>
                    <a:pt x="797448" y="17372"/>
                    <a:pt x="781316" y="12762"/>
                    <a:pt x="765760" y="24863"/>
                  </a:cubicBezTo>
                  <a:cubicBezTo>
                    <a:pt x="759423" y="29473"/>
                    <a:pt x="756542" y="16796"/>
                    <a:pt x="754813" y="9880"/>
                  </a:cubicBezTo>
                  <a:cubicBezTo>
                    <a:pt x="757118" y="6423"/>
                    <a:pt x="759999" y="4117"/>
                    <a:pt x="763455" y="2965"/>
                  </a:cubicBezTo>
                  <a:cubicBezTo>
                    <a:pt x="768641" y="660"/>
                    <a:pt x="774402" y="84"/>
                    <a:pt x="780163" y="84"/>
                  </a:cubicBezTo>
                  <a:close/>
                </a:path>
              </a:pathLst>
            </a:custGeom>
            <a:solidFill>
              <a:srgbClr val="28A2DC"/>
            </a:solidFill>
            <a:ln>
              <a:noFill/>
            </a:ln>
          </p:spPr>
          <p:txBody>
            <a:bodyPr anchorCtr="0" anchor="ctr" bIns="22850" lIns="45725" spcFirstLastPara="1" rIns="45725" wrap="square" tIns="2285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747993"/>
                </a:solidFill>
                <a:latin typeface="Jost Light"/>
                <a:ea typeface="Jost Light"/>
                <a:cs typeface="Jost Light"/>
                <a:sym typeface="Jost Light"/>
              </a:endParaRPr>
            </a:p>
          </p:txBody>
        </p:sp>
        <p:sp>
          <p:nvSpPr>
            <p:cNvPr id="1036" name="Google Shape;1036;g311d5cb9a0a_0_734"/>
            <p:cNvSpPr/>
            <p:nvPr/>
          </p:nvSpPr>
          <p:spPr>
            <a:xfrm>
              <a:off x="13286648" y="10083366"/>
              <a:ext cx="291005" cy="760887"/>
            </a:xfrm>
            <a:custGeom>
              <a:rect b="b" l="l" r="r" t="t"/>
              <a:pathLst>
                <a:path extrusionOk="0" h="1636317" w="629199">
                  <a:moveTo>
                    <a:pt x="289643" y="828723"/>
                  </a:moveTo>
                  <a:lnTo>
                    <a:pt x="289396" y="829080"/>
                  </a:lnTo>
                  <a:lnTo>
                    <a:pt x="289643" y="829173"/>
                  </a:lnTo>
                  <a:lnTo>
                    <a:pt x="289643" y="828723"/>
                  </a:lnTo>
                  <a:close/>
                  <a:moveTo>
                    <a:pt x="416576" y="541306"/>
                  </a:moveTo>
                  <a:lnTo>
                    <a:pt x="414803" y="543964"/>
                  </a:lnTo>
                  <a:lnTo>
                    <a:pt x="417493" y="547037"/>
                  </a:lnTo>
                  <a:lnTo>
                    <a:pt x="418021" y="547016"/>
                  </a:lnTo>
                  <a:lnTo>
                    <a:pt x="416576" y="541306"/>
                  </a:lnTo>
                  <a:close/>
                  <a:moveTo>
                    <a:pt x="520791" y="231325"/>
                  </a:moveTo>
                  <a:cubicBezTo>
                    <a:pt x="530069" y="234438"/>
                    <a:pt x="536874" y="245333"/>
                    <a:pt x="541822" y="263387"/>
                  </a:cubicBezTo>
                  <a:cubicBezTo>
                    <a:pt x="543059" y="267122"/>
                    <a:pt x="555430" y="272103"/>
                    <a:pt x="561616" y="269612"/>
                  </a:cubicBezTo>
                  <a:cubicBezTo>
                    <a:pt x="590070" y="263387"/>
                    <a:pt x="583884" y="279573"/>
                    <a:pt x="582647" y="295760"/>
                  </a:cubicBezTo>
                  <a:cubicBezTo>
                    <a:pt x="580173" y="310702"/>
                    <a:pt x="593781" y="316927"/>
                    <a:pt x="606152" y="321908"/>
                  </a:cubicBezTo>
                  <a:cubicBezTo>
                    <a:pt x="611101" y="326888"/>
                    <a:pt x="614812" y="331869"/>
                    <a:pt x="620998" y="338095"/>
                  </a:cubicBezTo>
                  <a:lnTo>
                    <a:pt x="619761" y="338095"/>
                  </a:lnTo>
                  <a:cubicBezTo>
                    <a:pt x="633369" y="358017"/>
                    <a:pt x="630895" y="379184"/>
                    <a:pt x="620998" y="400351"/>
                  </a:cubicBezTo>
                  <a:cubicBezTo>
                    <a:pt x="619761" y="405332"/>
                    <a:pt x="618523" y="409067"/>
                    <a:pt x="619761" y="414048"/>
                  </a:cubicBezTo>
                  <a:cubicBezTo>
                    <a:pt x="612338" y="424009"/>
                    <a:pt x="614812" y="440195"/>
                    <a:pt x="604915" y="448911"/>
                  </a:cubicBezTo>
                  <a:cubicBezTo>
                    <a:pt x="595018" y="457627"/>
                    <a:pt x="598730" y="473814"/>
                    <a:pt x="587595" y="481285"/>
                  </a:cubicBezTo>
                  <a:lnTo>
                    <a:pt x="588833" y="480039"/>
                  </a:lnTo>
                  <a:cubicBezTo>
                    <a:pt x="583884" y="485020"/>
                    <a:pt x="580173" y="490000"/>
                    <a:pt x="576461" y="496226"/>
                  </a:cubicBezTo>
                  <a:cubicBezTo>
                    <a:pt x="572750" y="499961"/>
                    <a:pt x="571513" y="503697"/>
                    <a:pt x="571513" y="508677"/>
                  </a:cubicBezTo>
                  <a:cubicBezTo>
                    <a:pt x="564090" y="519884"/>
                    <a:pt x="566564" y="534825"/>
                    <a:pt x="556667" y="544786"/>
                  </a:cubicBezTo>
                  <a:lnTo>
                    <a:pt x="556667" y="543541"/>
                  </a:lnTo>
                  <a:cubicBezTo>
                    <a:pt x="543059" y="557237"/>
                    <a:pt x="555430" y="578405"/>
                    <a:pt x="543059" y="592101"/>
                  </a:cubicBezTo>
                  <a:cubicBezTo>
                    <a:pt x="541822" y="602062"/>
                    <a:pt x="541822" y="610778"/>
                    <a:pt x="540585" y="620739"/>
                  </a:cubicBezTo>
                  <a:lnTo>
                    <a:pt x="525632" y="626114"/>
                  </a:lnTo>
                  <a:lnTo>
                    <a:pt x="525749" y="628220"/>
                  </a:lnTo>
                  <a:cubicBezTo>
                    <a:pt x="530738" y="654380"/>
                    <a:pt x="515770" y="684277"/>
                    <a:pt x="540717" y="706700"/>
                  </a:cubicBezTo>
                  <a:cubicBezTo>
                    <a:pt x="540717" y="725386"/>
                    <a:pt x="539470" y="742826"/>
                    <a:pt x="555685" y="756529"/>
                  </a:cubicBezTo>
                  <a:cubicBezTo>
                    <a:pt x="559427" y="813833"/>
                    <a:pt x="561922" y="871136"/>
                    <a:pt x="555685" y="929685"/>
                  </a:cubicBezTo>
                  <a:cubicBezTo>
                    <a:pt x="546954" y="938406"/>
                    <a:pt x="550696" y="954600"/>
                    <a:pt x="538222" y="962074"/>
                  </a:cubicBezTo>
                  <a:lnTo>
                    <a:pt x="539470" y="959583"/>
                  </a:lnTo>
                  <a:cubicBezTo>
                    <a:pt x="535728" y="968303"/>
                    <a:pt x="529491" y="973286"/>
                    <a:pt x="523254" y="978269"/>
                  </a:cubicBezTo>
                  <a:lnTo>
                    <a:pt x="524502" y="978269"/>
                  </a:lnTo>
                  <a:cubicBezTo>
                    <a:pt x="514523" y="986989"/>
                    <a:pt x="518265" y="1001938"/>
                    <a:pt x="507039" y="1010658"/>
                  </a:cubicBezTo>
                  <a:lnTo>
                    <a:pt x="508286" y="1009412"/>
                  </a:lnTo>
                  <a:cubicBezTo>
                    <a:pt x="499555" y="1019378"/>
                    <a:pt x="500802" y="1033081"/>
                    <a:pt x="493318" y="1041801"/>
                  </a:cubicBezTo>
                  <a:lnTo>
                    <a:pt x="493318" y="1043047"/>
                  </a:lnTo>
                  <a:cubicBezTo>
                    <a:pt x="474608" y="1060487"/>
                    <a:pt x="493318" y="1086647"/>
                    <a:pt x="477103" y="1105333"/>
                  </a:cubicBezTo>
                  <a:cubicBezTo>
                    <a:pt x="474608" y="1110316"/>
                    <a:pt x="474608" y="1115299"/>
                    <a:pt x="475855" y="1119036"/>
                  </a:cubicBezTo>
                  <a:lnTo>
                    <a:pt x="464744" y="1124080"/>
                  </a:lnTo>
                  <a:lnTo>
                    <a:pt x="463509" y="1231546"/>
                  </a:lnTo>
                  <a:cubicBezTo>
                    <a:pt x="463509" y="1246538"/>
                    <a:pt x="462260" y="1261529"/>
                    <a:pt x="462260" y="1276521"/>
                  </a:cubicBezTo>
                  <a:cubicBezTo>
                    <a:pt x="447273" y="1297759"/>
                    <a:pt x="448522" y="1322745"/>
                    <a:pt x="448522" y="1346481"/>
                  </a:cubicBezTo>
                  <a:cubicBezTo>
                    <a:pt x="447273" y="1435181"/>
                    <a:pt x="447273" y="1526379"/>
                    <a:pt x="446024" y="1615079"/>
                  </a:cubicBezTo>
                  <a:cubicBezTo>
                    <a:pt x="443527" y="1620076"/>
                    <a:pt x="443527" y="1623824"/>
                    <a:pt x="444776" y="1628821"/>
                  </a:cubicBezTo>
                  <a:cubicBezTo>
                    <a:pt x="441029" y="1631320"/>
                    <a:pt x="437282" y="1633818"/>
                    <a:pt x="433536" y="1636317"/>
                  </a:cubicBezTo>
                  <a:cubicBezTo>
                    <a:pt x="431038" y="1610082"/>
                    <a:pt x="428540" y="1585096"/>
                    <a:pt x="426042" y="1558861"/>
                  </a:cubicBezTo>
                  <a:cubicBezTo>
                    <a:pt x="423545" y="1533875"/>
                    <a:pt x="421047" y="1508889"/>
                    <a:pt x="401065" y="1487651"/>
                  </a:cubicBezTo>
                  <a:cubicBezTo>
                    <a:pt x="388576" y="1473909"/>
                    <a:pt x="388576" y="1448923"/>
                    <a:pt x="382331" y="1430184"/>
                  </a:cubicBezTo>
                  <a:cubicBezTo>
                    <a:pt x="373589" y="1407697"/>
                    <a:pt x="366096" y="1406447"/>
                    <a:pt x="334874" y="1423937"/>
                  </a:cubicBezTo>
                  <a:cubicBezTo>
                    <a:pt x="303652" y="1427685"/>
                    <a:pt x="303652" y="1401450"/>
                    <a:pt x="311145" y="1387708"/>
                  </a:cubicBezTo>
                  <a:cubicBezTo>
                    <a:pt x="343616" y="1330240"/>
                    <a:pt x="354856" y="1271524"/>
                    <a:pt x="331127" y="1209059"/>
                  </a:cubicBezTo>
                  <a:cubicBezTo>
                    <a:pt x="328629" y="1199065"/>
                    <a:pt x="339869" y="1189070"/>
                    <a:pt x="341118" y="1179076"/>
                  </a:cubicBezTo>
                  <a:cubicBezTo>
                    <a:pt x="308647" y="1176578"/>
                    <a:pt x="304901" y="1221552"/>
                    <a:pt x="272430" y="1220303"/>
                  </a:cubicBezTo>
                  <a:cubicBezTo>
                    <a:pt x="233714" y="1199065"/>
                    <a:pt x="254945" y="1157838"/>
                    <a:pt x="241208" y="1127855"/>
                  </a:cubicBezTo>
                  <a:cubicBezTo>
                    <a:pt x="239959" y="1045402"/>
                    <a:pt x="194999" y="965447"/>
                    <a:pt x="231217" y="881745"/>
                  </a:cubicBezTo>
                  <a:lnTo>
                    <a:pt x="235018" y="873111"/>
                  </a:lnTo>
                  <a:lnTo>
                    <a:pt x="230976" y="869023"/>
                  </a:lnTo>
                  <a:cubicBezTo>
                    <a:pt x="227244" y="861717"/>
                    <a:pt x="226311" y="851768"/>
                    <a:pt x="223200" y="843684"/>
                  </a:cubicBezTo>
                  <a:cubicBezTo>
                    <a:pt x="223200" y="836222"/>
                    <a:pt x="223200" y="828760"/>
                    <a:pt x="223200" y="822542"/>
                  </a:cubicBezTo>
                  <a:cubicBezTo>
                    <a:pt x="224444" y="816323"/>
                    <a:pt x="226932" y="808862"/>
                    <a:pt x="229421" y="803887"/>
                  </a:cubicBezTo>
                  <a:cubicBezTo>
                    <a:pt x="228177" y="798912"/>
                    <a:pt x="245595" y="793938"/>
                    <a:pt x="229421" y="787720"/>
                  </a:cubicBezTo>
                  <a:cubicBezTo>
                    <a:pt x="221956" y="781501"/>
                    <a:pt x="216979" y="775283"/>
                    <a:pt x="223200" y="766577"/>
                  </a:cubicBezTo>
                  <a:cubicBezTo>
                    <a:pt x="221956" y="746679"/>
                    <a:pt x="219467" y="725537"/>
                    <a:pt x="218223" y="704395"/>
                  </a:cubicBezTo>
                  <a:cubicBezTo>
                    <a:pt x="216979" y="690715"/>
                    <a:pt x="229421" y="688228"/>
                    <a:pt x="239374" y="686984"/>
                  </a:cubicBezTo>
                  <a:cubicBezTo>
                    <a:pt x="251816" y="686984"/>
                    <a:pt x="264258" y="684497"/>
                    <a:pt x="271723" y="672060"/>
                  </a:cubicBezTo>
                  <a:cubicBezTo>
                    <a:pt x="261769" y="664598"/>
                    <a:pt x="256793" y="653405"/>
                    <a:pt x="266746" y="645943"/>
                  </a:cubicBezTo>
                  <a:cubicBezTo>
                    <a:pt x="282920" y="634751"/>
                    <a:pt x="302827" y="627289"/>
                    <a:pt x="321490" y="617339"/>
                  </a:cubicBezTo>
                  <a:cubicBezTo>
                    <a:pt x="330199" y="583761"/>
                    <a:pt x="299095" y="553913"/>
                    <a:pt x="309048" y="519091"/>
                  </a:cubicBezTo>
                  <a:cubicBezTo>
                    <a:pt x="310292" y="514117"/>
                    <a:pt x="297850" y="502924"/>
                    <a:pt x="290385" y="496705"/>
                  </a:cubicBezTo>
                  <a:cubicBezTo>
                    <a:pt x="277944" y="489244"/>
                    <a:pt x="272967" y="478051"/>
                    <a:pt x="271723" y="464371"/>
                  </a:cubicBezTo>
                  <a:cubicBezTo>
                    <a:pt x="296606" y="450690"/>
                    <a:pt x="272967" y="430792"/>
                    <a:pt x="277944" y="412137"/>
                  </a:cubicBezTo>
                  <a:cubicBezTo>
                    <a:pt x="301583" y="412137"/>
                    <a:pt x="316513" y="437010"/>
                    <a:pt x="341396" y="433279"/>
                  </a:cubicBezTo>
                  <a:cubicBezTo>
                    <a:pt x="356327" y="432036"/>
                    <a:pt x="363792" y="444472"/>
                    <a:pt x="367524" y="458152"/>
                  </a:cubicBezTo>
                  <a:cubicBezTo>
                    <a:pt x="372501" y="471832"/>
                    <a:pt x="382454" y="470589"/>
                    <a:pt x="391163" y="463127"/>
                  </a:cubicBezTo>
                  <a:lnTo>
                    <a:pt x="409298" y="439276"/>
                  </a:lnTo>
                  <a:lnTo>
                    <a:pt x="406976" y="425254"/>
                  </a:lnTo>
                  <a:cubicBezTo>
                    <a:pt x="408213" y="404086"/>
                    <a:pt x="414399" y="384164"/>
                    <a:pt x="430481" y="369223"/>
                  </a:cubicBezTo>
                  <a:cubicBezTo>
                    <a:pt x="475017" y="360507"/>
                    <a:pt x="476255" y="358017"/>
                    <a:pt x="478729" y="324398"/>
                  </a:cubicBezTo>
                  <a:cubicBezTo>
                    <a:pt x="481203" y="295760"/>
                    <a:pt x="463883" y="269612"/>
                    <a:pt x="462646" y="240974"/>
                  </a:cubicBezTo>
                  <a:cubicBezTo>
                    <a:pt x="462646" y="233504"/>
                    <a:pt x="462646" y="233504"/>
                    <a:pt x="479966" y="240974"/>
                  </a:cubicBezTo>
                  <a:cubicBezTo>
                    <a:pt x="482440" y="240974"/>
                    <a:pt x="484914" y="245955"/>
                    <a:pt x="484914" y="245955"/>
                  </a:cubicBezTo>
                  <a:cubicBezTo>
                    <a:pt x="499760" y="232881"/>
                    <a:pt x="511512" y="228212"/>
                    <a:pt x="520791" y="231325"/>
                  </a:cubicBezTo>
                  <a:close/>
                  <a:moveTo>
                    <a:pt x="62159" y="106236"/>
                  </a:moveTo>
                  <a:cubicBezTo>
                    <a:pt x="67253" y="105625"/>
                    <a:pt x="72502" y="106847"/>
                    <a:pt x="77441" y="109289"/>
                  </a:cubicBezTo>
                  <a:cubicBezTo>
                    <a:pt x="82380" y="111731"/>
                    <a:pt x="86084" y="114173"/>
                    <a:pt x="92259" y="114173"/>
                  </a:cubicBezTo>
                  <a:cubicBezTo>
                    <a:pt x="105842" y="131270"/>
                    <a:pt x="86084" y="134933"/>
                    <a:pt x="78675" y="143481"/>
                  </a:cubicBezTo>
                  <a:cubicBezTo>
                    <a:pt x="50274" y="149587"/>
                    <a:pt x="20637" y="154472"/>
                    <a:pt x="14463" y="191106"/>
                  </a:cubicBezTo>
                  <a:cubicBezTo>
                    <a:pt x="-2825" y="178895"/>
                    <a:pt x="-355" y="159356"/>
                    <a:pt x="880" y="142260"/>
                  </a:cubicBezTo>
                  <a:cubicBezTo>
                    <a:pt x="9524" y="133712"/>
                    <a:pt x="21872" y="136154"/>
                    <a:pt x="32986" y="128827"/>
                  </a:cubicBezTo>
                  <a:lnTo>
                    <a:pt x="31751" y="128827"/>
                  </a:lnTo>
                  <a:cubicBezTo>
                    <a:pt x="35455" y="122722"/>
                    <a:pt x="41630" y="117837"/>
                    <a:pt x="47804" y="112952"/>
                  </a:cubicBezTo>
                  <a:lnTo>
                    <a:pt x="47804" y="114173"/>
                  </a:lnTo>
                  <a:cubicBezTo>
                    <a:pt x="52126" y="109289"/>
                    <a:pt x="57066" y="106847"/>
                    <a:pt x="62159" y="106236"/>
                  </a:cubicBezTo>
                  <a:close/>
                  <a:moveTo>
                    <a:pt x="205990" y="33502"/>
                  </a:moveTo>
                  <a:lnTo>
                    <a:pt x="207381" y="34459"/>
                  </a:lnTo>
                  <a:lnTo>
                    <a:pt x="207258" y="34743"/>
                  </a:lnTo>
                  <a:lnTo>
                    <a:pt x="205990" y="33502"/>
                  </a:lnTo>
                  <a:close/>
                  <a:moveTo>
                    <a:pt x="254177" y="0"/>
                  </a:moveTo>
                  <a:cubicBezTo>
                    <a:pt x="259250" y="3722"/>
                    <a:pt x="263054" y="3722"/>
                    <a:pt x="266858" y="3722"/>
                  </a:cubicBezTo>
                  <a:cubicBezTo>
                    <a:pt x="278271" y="11167"/>
                    <a:pt x="294756" y="8686"/>
                    <a:pt x="302365" y="23576"/>
                  </a:cubicBezTo>
                  <a:cubicBezTo>
                    <a:pt x="301097" y="26057"/>
                    <a:pt x="301097" y="31021"/>
                    <a:pt x="303633" y="34743"/>
                  </a:cubicBezTo>
                  <a:cubicBezTo>
                    <a:pt x="299829" y="75691"/>
                    <a:pt x="273199" y="53356"/>
                    <a:pt x="254177" y="52115"/>
                  </a:cubicBezTo>
                  <a:lnTo>
                    <a:pt x="252909" y="50874"/>
                  </a:lnTo>
                  <a:cubicBezTo>
                    <a:pt x="244350" y="38776"/>
                    <a:pt x="228657" y="44127"/>
                    <a:pt x="216531" y="40753"/>
                  </a:cubicBezTo>
                  <a:lnTo>
                    <a:pt x="207381" y="34459"/>
                  </a:lnTo>
                  <a:lnTo>
                    <a:pt x="221207" y="2481"/>
                  </a:lnTo>
                  <a:cubicBezTo>
                    <a:pt x="232620" y="1241"/>
                    <a:pt x="242765" y="1241"/>
                    <a:pt x="254177" y="0"/>
                  </a:cubicBezTo>
                  <a:close/>
                </a:path>
              </a:pathLst>
            </a:custGeom>
            <a:solidFill>
              <a:srgbClr val="28A2DC">
                <a:alpha val="20000"/>
              </a:srgbClr>
            </a:solidFill>
            <a:ln>
              <a:noFill/>
            </a:ln>
          </p:spPr>
          <p:txBody>
            <a:bodyPr anchorCtr="0" anchor="ctr" bIns="22850" lIns="45725" spcFirstLastPara="1" rIns="45725" wrap="square" tIns="2285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747993"/>
                </a:solidFill>
                <a:latin typeface="Jost Light"/>
                <a:ea typeface="Jost Light"/>
                <a:cs typeface="Jost Light"/>
                <a:sym typeface="Jost Light"/>
              </a:endParaRPr>
            </a:p>
          </p:txBody>
        </p:sp>
        <p:sp>
          <p:nvSpPr>
            <p:cNvPr id="1037" name="Google Shape;1037;g311d5cb9a0a_0_734"/>
            <p:cNvSpPr/>
            <p:nvPr/>
          </p:nvSpPr>
          <p:spPr>
            <a:xfrm>
              <a:off x="12215387" y="11124186"/>
              <a:ext cx="855904" cy="319101"/>
            </a:xfrm>
            <a:custGeom>
              <a:rect b="b" l="l" r="r" t="t"/>
              <a:pathLst>
                <a:path extrusionOk="0" h="686239" w="1850604">
                  <a:moveTo>
                    <a:pt x="1619748" y="285900"/>
                  </a:moveTo>
                  <a:lnTo>
                    <a:pt x="1621335" y="287142"/>
                  </a:lnTo>
                  <a:cubicBezTo>
                    <a:pt x="1625725" y="289329"/>
                    <a:pt x="1630370" y="290657"/>
                    <a:pt x="1635131" y="291594"/>
                  </a:cubicBezTo>
                  <a:lnTo>
                    <a:pt x="1652701" y="294446"/>
                  </a:lnTo>
                  <a:lnTo>
                    <a:pt x="1650032" y="291526"/>
                  </a:lnTo>
                  <a:cubicBezTo>
                    <a:pt x="1646502" y="289198"/>
                    <a:pt x="1642648" y="287857"/>
                    <a:pt x="1638603" y="287068"/>
                  </a:cubicBezTo>
                  <a:lnTo>
                    <a:pt x="1619748" y="285900"/>
                  </a:lnTo>
                  <a:close/>
                  <a:moveTo>
                    <a:pt x="9421" y="220738"/>
                  </a:moveTo>
                  <a:cubicBezTo>
                    <a:pt x="10599" y="225684"/>
                    <a:pt x="14132" y="228156"/>
                    <a:pt x="14132" y="233102"/>
                  </a:cubicBezTo>
                  <a:cubicBezTo>
                    <a:pt x="15310" y="245466"/>
                    <a:pt x="15310" y="257829"/>
                    <a:pt x="15310" y="268957"/>
                  </a:cubicBezTo>
                  <a:cubicBezTo>
                    <a:pt x="10599" y="264011"/>
                    <a:pt x="5888" y="259066"/>
                    <a:pt x="0" y="254120"/>
                  </a:cubicBezTo>
                  <a:cubicBezTo>
                    <a:pt x="0" y="246702"/>
                    <a:pt x="0" y="239284"/>
                    <a:pt x="1178" y="231865"/>
                  </a:cubicBezTo>
                  <a:cubicBezTo>
                    <a:pt x="2356" y="228156"/>
                    <a:pt x="5888" y="224447"/>
                    <a:pt x="9421" y="220738"/>
                  </a:cubicBezTo>
                  <a:close/>
                  <a:moveTo>
                    <a:pt x="41848" y="215240"/>
                  </a:moveTo>
                  <a:cubicBezTo>
                    <a:pt x="43116" y="215240"/>
                    <a:pt x="45653" y="218903"/>
                    <a:pt x="45653" y="221346"/>
                  </a:cubicBezTo>
                  <a:cubicBezTo>
                    <a:pt x="48189" y="226230"/>
                    <a:pt x="48189" y="231114"/>
                    <a:pt x="48189" y="235999"/>
                  </a:cubicBezTo>
                  <a:cubicBezTo>
                    <a:pt x="44384" y="232336"/>
                    <a:pt x="39311" y="231114"/>
                    <a:pt x="36775" y="226230"/>
                  </a:cubicBezTo>
                  <a:cubicBezTo>
                    <a:pt x="32970" y="221346"/>
                    <a:pt x="35507" y="217682"/>
                    <a:pt x="41848" y="215240"/>
                  </a:cubicBezTo>
                  <a:close/>
                  <a:moveTo>
                    <a:pt x="908563" y="213319"/>
                  </a:moveTo>
                  <a:lnTo>
                    <a:pt x="899722" y="221273"/>
                  </a:lnTo>
                  <a:lnTo>
                    <a:pt x="906175" y="223818"/>
                  </a:lnTo>
                  <a:cubicBezTo>
                    <a:pt x="908438" y="223447"/>
                    <a:pt x="909063" y="221377"/>
                    <a:pt x="909063" y="218644"/>
                  </a:cubicBezTo>
                  <a:lnTo>
                    <a:pt x="908563" y="213319"/>
                  </a:lnTo>
                  <a:close/>
                  <a:moveTo>
                    <a:pt x="914036" y="176515"/>
                  </a:moveTo>
                  <a:lnTo>
                    <a:pt x="909422" y="179197"/>
                  </a:lnTo>
                  <a:cubicBezTo>
                    <a:pt x="908487" y="182744"/>
                    <a:pt x="910669" y="187370"/>
                    <a:pt x="915655" y="192921"/>
                  </a:cubicBezTo>
                  <a:lnTo>
                    <a:pt x="914752" y="196273"/>
                  </a:lnTo>
                  <a:lnTo>
                    <a:pt x="920615" y="187557"/>
                  </a:lnTo>
                  <a:lnTo>
                    <a:pt x="914036" y="176515"/>
                  </a:lnTo>
                  <a:close/>
                  <a:moveTo>
                    <a:pt x="672397" y="170"/>
                  </a:moveTo>
                  <a:cubicBezTo>
                    <a:pt x="702473" y="2020"/>
                    <a:pt x="731770" y="18983"/>
                    <a:pt x="768547" y="52290"/>
                  </a:cubicBezTo>
                  <a:cubicBezTo>
                    <a:pt x="798468" y="78196"/>
                    <a:pt x="814674" y="58458"/>
                    <a:pt x="838361" y="51056"/>
                  </a:cubicBezTo>
                  <a:cubicBezTo>
                    <a:pt x="878255" y="38720"/>
                    <a:pt x="913162" y="7880"/>
                    <a:pt x="959289" y="10347"/>
                  </a:cubicBezTo>
                  <a:cubicBezTo>
                    <a:pt x="965834" y="45505"/>
                    <a:pt x="1009546" y="70948"/>
                    <a:pt x="1011533" y="107494"/>
                  </a:cubicBezTo>
                  <a:lnTo>
                    <a:pt x="998918" y="142352"/>
                  </a:lnTo>
                  <a:lnTo>
                    <a:pt x="1038010" y="159498"/>
                  </a:lnTo>
                  <a:cubicBezTo>
                    <a:pt x="1085545" y="176076"/>
                    <a:pt x="1134486" y="179122"/>
                    <a:pt x="1186939" y="157565"/>
                  </a:cubicBezTo>
                  <a:cubicBezTo>
                    <a:pt x="1205672" y="150067"/>
                    <a:pt x="1228152" y="146318"/>
                    <a:pt x="1241889" y="172561"/>
                  </a:cubicBezTo>
                  <a:cubicBezTo>
                    <a:pt x="1248134" y="186308"/>
                    <a:pt x="1233147" y="222549"/>
                    <a:pt x="1264369" y="210052"/>
                  </a:cubicBezTo>
                  <a:cubicBezTo>
                    <a:pt x="1295591" y="198805"/>
                    <a:pt x="1330560" y="193806"/>
                    <a:pt x="1356787" y="168812"/>
                  </a:cubicBezTo>
                  <a:cubicBezTo>
                    <a:pt x="1360533" y="165063"/>
                    <a:pt x="1340551" y="148817"/>
                    <a:pt x="1338053" y="135070"/>
                  </a:cubicBezTo>
                  <a:cubicBezTo>
                    <a:pt x="1336804" y="127572"/>
                    <a:pt x="1340551" y="121324"/>
                    <a:pt x="1346796" y="116325"/>
                  </a:cubicBezTo>
                  <a:cubicBezTo>
                    <a:pt x="1401746" y="117575"/>
                    <a:pt x="1455448" y="122573"/>
                    <a:pt x="1510399" y="120074"/>
                  </a:cubicBezTo>
                  <a:cubicBezTo>
                    <a:pt x="1539123" y="128822"/>
                    <a:pt x="1577839" y="141319"/>
                    <a:pt x="1531630" y="173811"/>
                  </a:cubicBezTo>
                  <a:cubicBezTo>
                    <a:pt x="1484173" y="207552"/>
                    <a:pt x="1537875" y="282534"/>
                    <a:pt x="1465439" y="301279"/>
                  </a:cubicBezTo>
                  <a:cubicBezTo>
                    <a:pt x="1517893" y="288782"/>
                    <a:pt x="1521639" y="218800"/>
                    <a:pt x="1580337" y="218800"/>
                  </a:cubicBezTo>
                  <a:cubicBezTo>
                    <a:pt x="1607812" y="230047"/>
                    <a:pt x="1571594" y="272536"/>
                    <a:pt x="1609061" y="277535"/>
                  </a:cubicBezTo>
                  <a:lnTo>
                    <a:pt x="1611608" y="279529"/>
                  </a:lnTo>
                  <a:lnTo>
                    <a:pt x="1605785" y="256454"/>
                  </a:lnTo>
                  <a:cubicBezTo>
                    <a:pt x="1607006" y="236256"/>
                    <a:pt x="1597237" y="227419"/>
                    <a:pt x="1582584" y="221107"/>
                  </a:cubicBezTo>
                  <a:cubicBezTo>
                    <a:pt x="1585026" y="214795"/>
                    <a:pt x="1586247" y="200908"/>
                    <a:pt x="1588690" y="200908"/>
                  </a:cubicBezTo>
                  <a:cubicBezTo>
                    <a:pt x="1630208" y="195859"/>
                    <a:pt x="1638756" y="166823"/>
                    <a:pt x="1639977" y="130213"/>
                  </a:cubicBezTo>
                  <a:cubicBezTo>
                    <a:pt x="1639977" y="125164"/>
                    <a:pt x="1642419" y="121377"/>
                    <a:pt x="1643640" y="116327"/>
                  </a:cubicBezTo>
                  <a:cubicBezTo>
                    <a:pt x="1666842" y="120114"/>
                    <a:pt x="1668063" y="140313"/>
                    <a:pt x="1672947" y="156724"/>
                  </a:cubicBezTo>
                  <a:cubicBezTo>
                    <a:pt x="1676611" y="166823"/>
                    <a:pt x="1670505" y="173135"/>
                    <a:pt x="1661957" y="181972"/>
                  </a:cubicBezTo>
                  <a:cubicBezTo>
                    <a:pt x="1636313" y="202171"/>
                    <a:pt x="1633871" y="219844"/>
                    <a:pt x="1643640" y="247617"/>
                  </a:cubicBezTo>
                  <a:cubicBezTo>
                    <a:pt x="1646082" y="255192"/>
                    <a:pt x="1650967" y="261504"/>
                    <a:pt x="1658294" y="251404"/>
                  </a:cubicBezTo>
                  <a:cubicBezTo>
                    <a:pt x="1661957" y="246355"/>
                    <a:pt x="1661957" y="240043"/>
                    <a:pt x="1665620" y="237518"/>
                  </a:cubicBezTo>
                  <a:cubicBezTo>
                    <a:pt x="1671726" y="233731"/>
                    <a:pt x="1675389" y="236256"/>
                    <a:pt x="1675389" y="243830"/>
                  </a:cubicBezTo>
                  <a:cubicBezTo>
                    <a:pt x="1674779" y="254561"/>
                    <a:pt x="1676000" y="265607"/>
                    <a:pt x="1674779" y="275706"/>
                  </a:cubicBezTo>
                  <a:lnTo>
                    <a:pt x="1662895" y="296100"/>
                  </a:lnTo>
                  <a:lnTo>
                    <a:pt x="1664012" y="296281"/>
                  </a:lnTo>
                  <a:cubicBezTo>
                    <a:pt x="1685243" y="307528"/>
                    <a:pt x="1688989" y="340020"/>
                    <a:pt x="1717714" y="340020"/>
                  </a:cubicBezTo>
                  <a:cubicBezTo>
                    <a:pt x="1718963" y="337520"/>
                    <a:pt x="1721460" y="336271"/>
                    <a:pt x="1722709" y="333771"/>
                  </a:cubicBezTo>
                  <a:cubicBezTo>
                    <a:pt x="1716465" y="336271"/>
                    <a:pt x="1711469" y="336271"/>
                    <a:pt x="1705225" y="333771"/>
                  </a:cubicBezTo>
                  <a:cubicBezTo>
                    <a:pt x="1696483" y="330022"/>
                    <a:pt x="1691487" y="322524"/>
                    <a:pt x="1687740" y="313776"/>
                  </a:cubicBezTo>
                  <a:cubicBezTo>
                    <a:pt x="1686492" y="306278"/>
                    <a:pt x="1686492" y="301279"/>
                    <a:pt x="1690238" y="295031"/>
                  </a:cubicBezTo>
                  <a:cubicBezTo>
                    <a:pt x="1693985" y="288782"/>
                    <a:pt x="1698980" y="283784"/>
                    <a:pt x="1703976" y="280035"/>
                  </a:cubicBezTo>
                  <a:cubicBezTo>
                    <a:pt x="1707723" y="278785"/>
                    <a:pt x="1710220" y="278785"/>
                    <a:pt x="1713967" y="277535"/>
                  </a:cubicBezTo>
                  <a:lnTo>
                    <a:pt x="1714187" y="277580"/>
                  </a:lnTo>
                  <a:lnTo>
                    <a:pt x="1721791" y="266013"/>
                  </a:lnTo>
                  <a:cubicBezTo>
                    <a:pt x="1729118" y="254868"/>
                    <a:pt x="1737666" y="243723"/>
                    <a:pt x="1716907" y="237531"/>
                  </a:cubicBezTo>
                  <a:cubicBezTo>
                    <a:pt x="1703474" y="232578"/>
                    <a:pt x="1692484" y="225147"/>
                    <a:pt x="1702253" y="210287"/>
                  </a:cubicBezTo>
                  <a:cubicBezTo>
                    <a:pt x="1716907" y="185520"/>
                    <a:pt x="1731560" y="161991"/>
                    <a:pt x="1752320" y="142177"/>
                  </a:cubicBezTo>
                  <a:cubicBezTo>
                    <a:pt x="1766973" y="127317"/>
                    <a:pt x="1770637" y="145892"/>
                    <a:pt x="1771858" y="158276"/>
                  </a:cubicBezTo>
                  <a:cubicBezTo>
                    <a:pt x="1786511" y="190473"/>
                    <a:pt x="1801165" y="222671"/>
                    <a:pt x="1771858" y="253630"/>
                  </a:cubicBezTo>
                  <a:lnTo>
                    <a:pt x="1756857" y="298096"/>
                  </a:lnTo>
                  <a:lnTo>
                    <a:pt x="1757678" y="298780"/>
                  </a:lnTo>
                  <a:lnTo>
                    <a:pt x="1773598" y="330642"/>
                  </a:lnTo>
                  <a:lnTo>
                    <a:pt x="1802365" y="330642"/>
                  </a:lnTo>
                  <a:cubicBezTo>
                    <a:pt x="1817208" y="331884"/>
                    <a:pt x="1827103" y="336852"/>
                    <a:pt x="1823392" y="355483"/>
                  </a:cubicBezTo>
                  <a:cubicBezTo>
                    <a:pt x="1820918" y="364178"/>
                    <a:pt x="1819681" y="375356"/>
                    <a:pt x="1820918" y="385293"/>
                  </a:cubicBezTo>
                  <a:cubicBezTo>
                    <a:pt x="1820918" y="406408"/>
                    <a:pt x="1833287" y="417587"/>
                    <a:pt x="1850604" y="426281"/>
                  </a:cubicBezTo>
                  <a:cubicBezTo>
                    <a:pt x="1839472" y="446154"/>
                    <a:pt x="1833287" y="468511"/>
                    <a:pt x="1834524" y="492110"/>
                  </a:cubicBezTo>
                  <a:cubicBezTo>
                    <a:pt x="1820918" y="490868"/>
                    <a:pt x="1807312" y="485900"/>
                    <a:pt x="1796180" y="489626"/>
                  </a:cubicBezTo>
                  <a:cubicBezTo>
                    <a:pt x="1751652" y="502047"/>
                    <a:pt x="1708360" y="503289"/>
                    <a:pt x="1663832" y="498321"/>
                  </a:cubicBezTo>
                  <a:cubicBezTo>
                    <a:pt x="1655173" y="495837"/>
                    <a:pt x="1644041" y="500805"/>
                    <a:pt x="1635383" y="515710"/>
                  </a:cubicBezTo>
                  <a:cubicBezTo>
                    <a:pt x="1670016" y="536825"/>
                    <a:pt x="1708360" y="548003"/>
                    <a:pt x="1746704" y="560424"/>
                  </a:cubicBezTo>
                  <a:cubicBezTo>
                    <a:pt x="1766495" y="567876"/>
                    <a:pt x="1788759" y="565392"/>
                    <a:pt x="1804839" y="584023"/>
                  </a:cubicBezTo>
                  <a:cubicBezTo>
                    <a:pt x="1803602" y="591476"/>
                    <a:pt x="1804839" y="600170"/>
                    <a:pt x="1802365" y="607622"/>
                  </a:cubicBezTo>
                  <a:cubicBezTo>
                    <a:pt x="1798654" y="621285"/>
                    <a:pt x="1804839" y="648611"/>
                    <a:pt x="1813497" y="662273"/>
                  </a:cubicBezTo>
                  <a:cubicBezTo>
                    <a:pt x="1817208" y="666000"/>
                    <a:pt x="1818445" y="672210"/>
                    <a:pt x="1817208" y="675936"/>
                  </a:cubicBezTo>
                  <a:cubicBezTo>
                    <a:pt x="1813497" y="689599"/>
                    <a:pt x="1807312" y="683388"/>
                    <a:pt x="1801128" y="678420"/>
                  </a:cubicBezTo>
                  <a:cubicBezTo>
                    <a:pt x="1793707" y="672210"/>
                    <a:pt x="1786285" y="675936"/>
                    <a:pt x="1780101" y="679662"/>
                  </a:cubicBezTo>
                  <a:cubicBezTo>
                    <a:pt x="1765258" y="692083"/>
                    <a:pt x="1759073" y="685873"/>
                    <a:pt x="1755362" y="669726"/>
                  </a:cubicBezTo>
                  <a:cubicBezTo>
                    <a:pt x="1749178" y="649853"/>
                    <a:pt x="1735572" y="662273"/>
                    <a:pt x="1724440" y="664758"/>
                  </a:cubicBezTo>
                  <a:cubicBezTo>
                    <a:pt x="1720729" y="663515"/>
                    <a:pt x="1718255" y="662273"/>
                    <a:pt x="1714545" y="659789"/>
                  </a:cubicBezTo>
                  <a:cubicBezTo>
                    <a:pt x="1700939" y="646127"/>
                    <a:pt x="1683622" y="636190"/>
                    <a:pt x="1663832" y="627496"/>
                  </a:cubicBezTo>
                  <a:cubicBezTo>
                    <a:pt x="1657647" y="623769"/>
                    <a:pt x="1652699" y="620043"/>
                    <a:pt x="1646515" y="616317"/>
                  </a:cubicBezTo>
                  <a:cubicBezTo>
                    <a:pt x="1636620" y="608865"/>
                    <a:pt x="1623014" y="601412"/>
                    <a:pt x="1610645" y="601412"/>
                  </a:cubicBezTo>
                  <a:cubicBezTo>
                    <a:pt x="1516640" y="600170"/>
                    <a:pt x="1516640" y="600170"/>
                    <a:pt x="1519114" y="513226"/>
                  </a:cubicBezTo>
                  <a:cubicBezTo>
                    <a:pt x="1520351" y="434975"/>
                    <a:pt x="1598276" y="381567"/>
                    <a:pt x="1673727" y="405166"/>
                  </a:cubicBezTo>
                  <a:cubicBezTo>
                    <a:pt x="1682385" y="407650"/>
                    <a:pt x="1694754" y="438702"/>
                    <a:pt x="1704649" y="405166"/>
                  </a:cubicBezTo>
                  <a:lnTo>
                    <a:pt x="1705719" y="404045"/>
                  </a:lnTo>
                  <a:lnTo>
                    <a:pt x="1703976" y="401254"/>
                  </a:lnTo>
                  <a:cubicBezTo>
                    <a:pt x="1702103" y="397818"/>
                    <a:pt x="1699605" y="395006"/>
                    <a:pt x="1693985" y="395006"/>
                  </a:cubicBezTo>
                  <a:lnTo>
                    <a:pt x="1661514" y="395006"/>
                  </a:lnTo>
                  <a:cubicBezTo>
                    <a:pt x="1650274" y="380010"/>
                    <a:pt x="1630292" y="375011"/>
                    <a:pt x="1614056" y="363764"/>
                  </a:cubicBezTo>
                  <a:cubicBezTo>
                    <a:pt x="1612808" y="357515"/>
                    <a:pt x="1612808" y="352517"/>
                    <a:pt x="1610310" y="347518"/>
                  </a:cubicBezTo>
                  <a:cubicBezTo>
                    <a:pt x="1607812" y="343769"/>
                    <a:pt x="1602817" y="340020"/>
                    <a:pt x="1599070" y="340020"/>
                  </a:cubicBezTo>
                  <a:cubicBezTo>
                    <a:pt x="1595323" y="338770"/>
                    <a:pt x="1587830" y="343769"/>
                    <a:pt x="1587830" y="347518"/>
                  </a:cubicBezTo>
                  <a:cubicBezTo>
                    <a:pt x="1587830" y="360015"/>
                    <a:pt x="1594074" y="375011"/>
                    <a:pt x="1587830" y="385009"/>
                  </a:cubicBezTo>
                  <a:cubicBezTo>
                    <a:pt x="1580337" y="400005"/>
                    <a:pt x="1560355" y="393757"/>
                    <a:pt x="1544119" y="396256"/>
                  </a:cubicBezTo>
                  <a:cubicBezTo>
                    <a:pt x="1534128" y="396256"/>
                    <a:pt x="1524137" y="398755"/>
                    <a:pt x="1514146" y="400005"/>
                  </a:cubicBezTo>
                  <a:cubicBezTo>
                    <a:pt x="1501657" y="377511"/>
                    <a:pt x="1534128" y="377511"/>
                    <a:pt x="1531630" y="361265"/>
                  </a:cubicBezTo>
                  <a:cubicBezTo>
                    <a:pt x="1530382" y="356266"/>
                    <a:pt x="1531630" y="350017"/>
                    <a:pt x="1527884" y="346268"/>
                  </a:cubicBezTo>
                  <a:cubicBezTo>
                    <a:pt x="1525386" y="343769"/>
                    <a:pt x="1516644" y="342519"/>
                    <a:pt x="1514146" y="343769"/>
                  </a:cubicBezTo>
                  <a:cubicBezTo>
                    <a:pt x="1505404" y="348768"/>
                    <a:pt x="1494164" y="353766"/>
                    <a:pt x="1489168" y="361265"/>
                  </a:cubicBezTo>
                  <a:cubicBezTo>
                    <a:pt x="1476679" y="380010"/>
                    <a:pt x="1461693" y="395006"/>
                    <a:pt x="1437964" y="395006"/>
                  </a:cubicBezTo>
                  <a:cubicBezTo>
                    <a:pt x="1419231" y="396256"/>
                    <a:pt x="1409240" y="407503"/>
                    <a:pt x="1400497" y="421250"/>
                  </a:cubicBezTo>
                  <a:cubicBezTo>
                    <a:pt x="1390506" y="436246"/>
                    <a:pt x="1375520" y="438745"/>
                    <a:pt x="1360533" y="444994"/>
                  </a:cubicBezTo>
                  <a:cubicBezTo>
                    <a:pt x="1335556" y="454991"/>
                    <a:pt x="1326813" y="442494"/>
                    <a:pt x="1321818" y="422499"/>
                  </a:cubicBezTo>
                  <a:cubicBezTo>
                    <a:pt x="1319320" y="418750"/>
                    <a:pt x="1313076" y="415001"/>
                    <a:pt x="1309329" y="411252"/>
                  </a:cubicBezTo>
                  <a:cubicBezTo>
                    <a:pt x="1300587" y="381260"/>
                    <a:pt x="1300587" y="381260"/>
                    <a:pt x="1261872" y="380010"/>
                  </a:cubicBezTo>
                  <a:cubicBezTo>
                    <a:pt x="1231898" y="385009"/>
                    <a:pt x="1200676" y="386258"/>
                    <a:pt x="1173201" y="405004"/>
                  </a:cubicBezTo>
                  <a:cubicBezTo>
                    <a:pt x="1149472" y="422499"/>
                    <a:pt x="1130739" y="391257"/>
                    <a:pt x="1107010" y="392507"/>
                  </a:cubicBezTo>
                  <a:cubicBezTo>
                    <a:pt x="1103264" y="407503"/>
                    <a:pt x="1100766" y="422499"/>
                    <a:pt x="1095770" y="437496"/>
                  </a:cubicBezTo>
                  <a:cubicBezTo>
                    <a:pt x="1089526" y="453742"/>
                    <a:pt x="1079535" y="469988"/>
                    <a:pt x="1070793" y="487483"/>
                  </a:cubicBezTo>
                  <a:cubicBezTo>
                    <a:pt x="1059553" y="508728"/>
                    <a:pt x="1035824" y="487483"/>
                    <a:pt x="1022086" y="501230"/>
                  </a:cubicBezTo>
                  <a:cubicBezTo>
                    <a:pt x="1015842" y="506229"/>
                    <a:pt x="1008349" y="508728"/>
                    <a:pt x="997109" y="516226"/>
                  </a:cubicBezTo>
                  <a:cubicBezTo>
                    <a:pt x="992113" y="488733"/>
                    <a:pt x="1008349" y="468738"/>
                    <a:pt x="1012095" y="447493"/>
                  </a:cubicBezTo>
                  <a:cubicBezTo>
                    <a:pt x="1014593" y="431247"/>
                    <a:pt x="1014593" y="429998"/>
                    <a:pt x="988367" y="428748"/>
                  </a:cubicBezTo>
                  <a:cubicBezTo>
                    <a:pt x="983371" y="428748"/>
                    <a:pt x="979624" y="432497"/>
                    <a:pt x="975878" y="428748"/>
                  </a:cubicBezTo>
                  <a:cubicBezTo>
                    <a:pt x="937162" y="392507"/>
                    <a:pt x="890954" y="370012"/>
                    <a:pt x="844745" y="347518"/>
                  </a:cubicBezTo>
                  <a:cubicBezTo>
                    <a:pt x="837252" y="330022"/>
                    <a:pt x="826012" y="318775"/>
                    <a:pt x="806030" y="315026"/>
                  </a:cubicBezTo>
                  <a:cubicBezTo>
                    <a:pt x="802283" y="315026"/>
                    <a:pt x="798537" y="310027"/>
                    <a:pt x="794790" y="306278"/>
                  </a:cubicBezTo>
                  <a:cubicBezTo>
                    <a:pt x="807279" y="293781"/>
                    <a:pt x="807279" y="276286"/>
                    <a:pt x="809776" y="258790"/>
                  </a:cubicBezTo>
                  <a:cubicBezTo>
                    <a:pt x="811025" y="255041"/>
                    <a:pt x="823514" y="253791"/>
                    <a:pt x="829759" y="251292"/>
                  </a:cubicBezTo>
                  <a:cubicBezTo>
                    <a:pt x="831632" y="256291"/>
                    <a:pt x="834364" y="259962"/>
                    <a:pt x="837701" y="262813"/>
                  </a:cubicBezTo>
                  <a:lnTo>
                    <a:pt x="840102" y="264182"/>
                  </a:lnTo>
                  <a:lnTo>
                    <a:pt x="846931" y="272693"/>
                  </a:lnTo>
                  <a:cubicBezTo>
                    <a:pt x="854112" y="278160"/>
                    <a:pt x="863479" y="281285"/>
                    <a:pt x="877216" y="280035"/>
                  </a:cubicBezTo>
                  <a:cubicBezTo>
                    <a:pt x="867850" y="275036"/>
                    <a:pt x="857858" y="272849"/>
                    <a:pt x="849272" y="269412"/>
                  </a:cubicBezTo>
                  <a:lnTo>
                    <a:pt x="840102" y="264182"/>
                  </a:lnTo>
                  <a:lnTo>
                    <a:pt x="829759" y="251292"/>
                  </a:lnTo>
                  <a:cubicBezTo>
                    <a:pt x="828510" y="237545"/>
                    <a:pt x="826012" y="225048"/>
                    <a:pt x="813523" y="218800"/>
                  </a:cubicBezTo>
                  <a:lnTo>
                    <a:pt x="813515" y="218742"/>
                  </a:lnTo>
                  <a:lnTo>
                    <a:pt x="813428" y="218827"/>
                  </a:lnTo>
                  <a:cubicBezTo>
                    <a:pt x="782261" y="222528"/>
                    <a:pt x="753587" y="215126"/>
                    <a:pt x="724914" y="199090"/>
                  </a:cubicBezTo>
                  <a:cubicBezTo>
                    <a:pt x="707460" y="189221"/>
                    <a:pt x="688760" y="180585"/>
                    <a:pt x="670060" y="171950"/>
                  </a:cubicBezTo>
                  <a:lnTo>
                    <a:pt x="674641" y="167150"/>
                  </a:lnTo>
                  <a:lnTo>
                    <a:pt x="667806" y="169757"/>
                  </a:lnTo>
                  <a:cubicBezTo>
                    <a:pt x="666562" y="187116"/>
                    <a:pt x="655365" y="197036"/>
                    <a:pt x="644167" y="208195"/>
                  </a:cubicBezTo>
                  <a:cubicBezTo>
                    <a:pt x="618040" y="231754"/>
                    <a:pt x="615551" y="235474"/>
                    <a:pt x="594400" y="210675"/>
                  </a:cubicBezTo>
                  <a:cubicBezTo>
                    <a:pt x="580715" y="194556"/>
                    <a:pt x="568273" y="195796"/>
                    <a:pt x="553343" y="193316"/>
                  </a:cubicBezTo>
                  <a:cubicBezTo>
                    <a:pt x="540901" y="192076"/>
                    <a:pt x="532192" y="199516"/>
                    <a:pt x="529704" y="210675"/>
                  </a:cubicBezTo>
                  <a:cubicBezTo>
                    <a:pt x="527215" y="223074"/>
                    <a:pt x="535925" y="229274"/>
                    <a:pt x="548366" y="228034"/>
                  </a:cubicBezTo>
                  <a:cubicBezTo>
                    <a:pt x="579470" y="225554"/>
                    <a:pt x="578226" y="247873"/>
                    <a:pt x="581959" y="268952"/>
                  </a:cubicBezTo>
                  <a:cubicBezTo>
                    <a:pt x="557075" y="266472"/>
                    <a:pt x="532192" y="263992"/>
                    <a:pt x="509797" y="265232"/>
                  </a:cubicBezTo>
                  <a:cubicBezTo>
                    <a:pt x="486158" y="266472"/>
                    <a:pt x="468740" y="262752"/>
                    <a:pt x="465007" y="235474"/>
                  </a:cubicBezTo>
                  <a:cubicBezTo>
                    <a:pt x="463763" y="230514"/>
                    <a:pt x="451321" y="221834"/>
                    <a:pt x="446344" y="223074"/>
                  </a:cubicBezTo>
                  <a:cubicBezTo>
                    <a:pt x="374183" y="247873"/>
                    <a:pt x="315707" y="208195"/>
                    <a:pt x="253499" y="185876"/>
                  </a:cubicBezTo>
                  <a:cubicBezTo>
                    <a:pt x="274649" y="162317"/>
                    <a:pt x="282114" y="137519"/>
                    <a:pt x="257231" y="110240"/>
                  </a:cubicBezTo>
                  <a:cubicBezTo>
                    <a:pt x="247278" y="97841"/>
                    <a:pt x="255987" y="86681"/>
                    <a:pt x="284603" y="74282"/>
                  </a:cubicBezTo>
                  <a:cubicBezTo>
                    <a:pt x="292068" y="81721"/>
                    <a:pt x="297044" y="91641"/>
                    <a:pt x="304509" y="97841"/>
                  </a:cubicBezTo>
                  <a:cubicBezTo>
                    <a:pt x="310730" y="102800"/>
                    <a:pt x="323172" y="101560"/>
                    <a:pt x="321928" y="92881"/>
                  </a:cubicBezTo>
                  <a:cubicBezTo>
                    <a:pt x="316951" y="64362"/>
                    <a:pt x="333125" y="69322"/>
                    <a:pt x="353032" y="63122"/>
                  </a:cubicBezTo>
                  <a:cubicBezTo>
                    <a:pt x="384136" y="53203"/>
                    <a:pt x="417729" y="42043"/>
                    <a:pt x="448833" y="33364"/>
                  </a:cubicBezTo>
                  <a:cubicBezTo>
                    <a:pt x="454432" y="30884"/>
                    <a:pt x="459719" y="30884"/>
                    <a:pt x="464385" y="32589"/>
                  </a:cubicBezTo>
                  <a:cubicBezTo>
                    <a:pt x="469051" y="34294"/>
                    <a:pt x="473094" y="37704"/>
                    <a:pt x="476205" y="42043"/>
                  </a:cubicBezTo>
                  <a:lnTo>
                    <a:pt x="479866" y="44888"/>
                  </a:lnTo>
                  <a:lnTo>
                    <a:pt x="493032" y="44888"/>
                  </a:lnTo>
                  <a:cubicBezTo>
                    <a:pt x="504252" y="32552"/>
                    <a:pt x="514225" y="18982"/>
                    <a:pt x="531679" y="36253"/>
                  </a:cubicBezTo>
                  <a:cubicBezTo>
                    <a:pt x="545392" y="49822"/>
                    <a:pt x="555366" y="49822"/>
                    <a:pt x="571572" y="38720"/>
                  </a:cubicBezTo>
                  <a:cubicBezTo>
                    <a:pt x="611466" y="11581"/>
                    <a:pt x="642321" y="-1681"/>
                    <a:pt x="672397" y="170"/>
                  </a:cubicBezTo>
                  <a:close/>
                </a:path>
              </a:pathLst>
            </a:custGeom>
            <a:solidFill>
              <a:srgbClr val="28A2DC">
                <a:alpha val="59609"/>
              </a:srgbClr>
            </a:solidFill>
            <a:ln>
              <a:noFill/>
            </a:ln>
          </p:spPr>
          <p:txBody>
            <a:bodyPr anchorCtr="0" anchor="ctr" bIns="22850" lIns="45725" spcFirstLastPara="1" rIns="45725" wrap="square" tIns="2285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747993"/>
                </a:solidFill>
                <a:latin typeface="Jost Light"/>
                <a:ea typeface="Jost Light"/>
                <a:cs typeface="Jost Light"/>
                <a:sym typeface="Jost Light"/>
              </a:endParaRPr>
            </a:p>
          </p:txBody>
        </p:sp>
      </p:grpSp>
      <p:sp>
        <p:nvSpPr>
          <p:cNvPr id="1038" name="Google Shape;1038;g311d5cb9a0a_0_734"/>
          <p:cNvSpPr txBox="1"/>
          <p:nvPr/>
        </p:nvSpPr>
        <p:spPr>
          <a:xfrm>
            <a:off x="5198673" y="1695820"/>
            <a:ext cx="706800" cy="615600"/>
          </a:xfrm>
          <a:prstGeom prst="rect">
            <a:avLst/>
          </a:prstGeom>
          <a:noFill/>
          <a:ln>
            <a:noFill/>
          </a:ln>
        </p:spPr>
        <p:txBody>
          <a:bodyPr anchorCtr="0" anchor="ctr" bIns="22850" lIns="45725" spcFirstLastPara="1" rIns="45725" wrap="square" tIns="22850">
            <a:spAutoFit/>
          </a:bodyPr>
          <a:lstStyle/>
          <a:p>
            <a:pPr indent="0" lvl="0" marL="0" marR="0" rtl="0" algn="ctr">
              <a:lnSpc>
                <a:spcPct val="100000"/>
              </a:lnSpc>
              <a:spcBef>
                <a:spcPts val="0"/>
              </a:spcBef>
              <a:spcAft>
                <a:spcPts val="0"/>
              </a:spcAft>
              <a:buClr>
                <a:srgbClr val="FFFFFF"/>
              </a:buClr>
              <a:buSzPts val="3700"/>
              <a:buFont typeface="Jost Light"/>
              <a:buNone/>
            </a:pPr>
            <a:r>
              <a:rPr b="1" i="0" lang="es-PE" sz="3700" u="none" cap="none" strike="noStrike">
                <a:solidFill>
                  <a:srgbClr val="FFFFFF"/>
                </a:solidFill>
                <a:latin typeface="Jost Light"/>
                <a:ea typeface="Jost Light"/>
                <a:cs typeface="Jost Light"/>
                <a:sym typeface="Jost Light"/>
              </a:rPr>
              <a:t>A</a:t>
            </a:r>
            <a:endParaRPr sz="700"/>
          </a:p>
        </p:txBody>
      </p:sp>
      <p:sp>
        <p:nvSpPr>
          <p:cNvPr id="1039" name="Google Shape;1039;g311d5cb9a0a_0_734"/>
          <p:cNvSpPr txBox="1"/>
          <p:nvPr/>
        </p:nvSpPr>
        <p:spPr>
          <a:xfrm>
            <a:off x="604296" y="3375157"/>
            <a:ext cx="3106500" cy="785100"/>
          </a:xfrm>
          <a:prstGeom prst="rect">
            <a:avLst/>
          </a:prstGeom>
          <a:noFill/>
          <a:ln>
            <a:noFill/>
          </a:ln>
        </p:spPr>
        <p:txBody>
          <a:bodyPr anchorCtr="0" anchor="b" bIns="22850" lIns="45725" spcFirstLastPara="1" rIns="45725" wrap="square" tIns="22850">
            <a:spAutoFit/>
          </a:bodyPr>
          <a:lstStyle/>
          <a:p>
            <a:pPr indent="0" lvl="0" marL="0" marR="0" rtl="0" algn="just">
              <a:lnSpc>
                <a:spcPct val="100000"/>
              </a:lnSpc>
              <a:spcBef>
                <a:spcPts val="0"/>
              </a:spcBef>
              <a:spcAft>
                <a:spcPts val="0"/>
              </a:spcAft>
              <a:buClr>
                <a:srgbClr val="111340"/>
              </a:buClr>
              <a:buSzPts val="1600"/>
              <a:buFont typeface="Jost Light"/>
              <a:buNone/>
            </a:pPr>
            <a:r>
              <a:rPr b="1" i="0" lang="es-PE" sz="1600" u="none" cap="none" strike="noStrike">
                <a:solidFill>
                  <a:srgbClr val="111340"/>
                </a:solidFill>
                <a:latin typeface="Jost Light"/>
                <a:ea typeface="Jost Light"/>
                <a:cs typeface="Jost Light"/>
                <a:sym typeface="Jost Light"/>
              </a:rPr>
              <a:t>Promote the adoption of green and resilient housing strategies</a:t>
            </a:r>
            <a:endParaRPr sz="700"/>
          </a:p>
        </p:txBody>
      </p:sp>
      <p:sp>
        <p:nvSpPr>
          <p:cNvPr id="1040" name="Google Shape;1040;g311d5cb9a0a_0_734"/>
          <p:cNvSpPr txBox="1"/>
          <p:nvPr/>
        </p:nvSpPr>
        <p:spPr>
          <a:xfrm>
            <a:off x="7509173" y="5469542"/>
            <a:ext cx="3593700" cy="1339200"/>
          </a:xfrm>
          <a:prstGeom prst="rect">
            <a:avLst/>
          </a:prstGeom>
          <a:noFill/>
          <a:ln>
            <a:noFill/>
          </a:ln>
        </p:spPr>
        <p:txBody>
          <a:bodyPr anchorCtr="0" anchor="t" bIns="22850" lIns="45725" spcFirstLastPara="1" rIns="45725" wrap="square" tIns="22850">
            <a:spAutoFit/>
          </a:bodyPr>
          <a:lstStyle/>
          <a:p>
            <a:pPr indent="-228600" lvl="0" marL="228600" marR="0" rtl="0" algn="just">
              <a:lnSpc>
                <a:spcPct val="100000"/>
              </a:lnSpc>
              <a:spcBef>
                <a:spcPts val="0"/>
              </a:spcBef>
              <a:spcAft>
                <a:spcPts val="0"/>
              </a:spcAft>
              <a:buClr>
                <a:srgbClr val="747993"/>
              </a:buClr>
              <a:buSzPts val="1400"/>
              <a:buFont typeface="Arial"/>
              <a:buChar char="•"/>
            </a:pPr>
            <a:r>
              <a:rPr b="0" i="0" lang="es-PE" sz="1400" u="none" cap="none" strike="noStrike">
                <a:solidFill>
                  <a:srgbClr val="747993"/>
                </a:solidFill>
                <a:latin typeface="Jost Light"/>
                <a:ea typeface="Jost Light"/>
                <a:cs typeface="Jost Light"/>
                <a:sym typeface="Jost Light"/>
              </a:rPr>
              <a:t>Bioclimatic Architecture.</a:t>
            </a:r>
            <a:endParaRPr sz="700"/>
          </a:p>
          <a:p>
            <a:pPr indent="-228600" lvl="0" marL="228600" marR="0" rtl="0" algn="just">
              <a:lnSpc>
                <a:spcPct val="100000"/>
              </a:lnSpc>
              <a:spcBef>
                <a:spcPts val="0"/>
              </a:spcBef>
              <a:spcAft>
                <a:spcPts val="0"/>
              </a:spcAft>
              <a:buClr>
                <a:srgbClr val="747993"/>
              </a:buClr>
              <a:buSzPts val="1400"/>
              <a:buFont typeface="Arial"/>
              <a:buChar char="•"/>
            </a:pPr>
            <a:r>
              <a:rPr b="0" i="0" lang="es-PE" sz="1400" u="none" cap="none" strike="noStrike">
                <a:solidFill>
                  <a:srgbClr val="747993"/>
                </a:solidFill>
                <a:latin typeface="Jost Light"/>
                <a:ea typeface="Jost Light"/>
                <a:cs typeface="Jost Light"/>
                <a:sym typeface="Jost Light"/>
              </a:rPr>
              <a:t>Energy efficiency and renewable energy.</a:t>
            </a:r>
            <a:endParaRPr sz="700"/>
          </a:p>
          <a:p>
            <a:pPr indent="-228600" lvl="0" marL="228600" marR="0" rtl="0" algn="just">
              <a:lnSpc>
                <a:spcPct val="100000"/>
              </a:lnSpc>
              <a:spcBef>
                <a:spcPts val="0"/>
              </a:spcBef>
              <a:spcAft>
                <a:spcPts val="0"/>
              </a:spcAft>
              <a:buClr>
                <a:srgbClr val="747993"/>
              </a:buClr>
              <a:buSzPts val="1400"/>
              <a:buFont typeface="Arial"/>
              <a:buChar char="•"/>
            </a:pPr>
            <a:r>
              <a:rPr b="0" i="0" lang="es-PE" sz="1400" u="none" cap="none" strike="noStrike">
                <a:solidFill>
                  <a:srgbClr val="747993"/>
                </a:solidFill>
                <a:latin typeface="Jost Light"/>
                <a:ea typeface="Jost Light"/>
                <a:cs typeface="Jost Light"/>
                <a:sym typeface="Jost Light"/>
              </a:rPr>
              <a:t>Ecotechnologies and energy performance.</a:t>
            </a:r>
            <a:endParaRPr sz="700"/>
          </a:p>
          <a:p>
            <a:pPr indent="-228600" lvl="0" marL="228600" marR="0" rtl="0" algn="just">
              <a:lnSpc>
                <a:spcPct val="100000"/>
              </a:lnSpc>
              <a:spcBef>
                <a:spcPts val="0"/>
              </a:spcBef>
              <a:spcAft>
                <a:spcPts val="0"/>
              </a:spcAft>
              <a:buClr>
                <a:srgbClr val="747993"/>
              </a:buClr>
              <a:buSzPts val="1400"/>
              <a:buFont typeface="Arial"/>
              <a:buChar char="•"/>
            </a:pPr>
            <a:r>
              <a:rPr b="0" i="0" lang="es-PE" sz="1400" u="none" cap="none" strike="noStrike">
                <a:solidFill>
                  <a:srgbClr val="747993"/>
                </a:solidFill>
                <a:latin typeface="Jost Light"/>
                <a:ea typeface="Jost Light"/>
                <a:cs typeface="Jost Light"/>
                <a:sym typeface="Jost Light"/>
              </a:rPr>
              <a:t>Construction processes and materials.</a:t>
            </a:r>
            <a:endParaRPr sz="700"/>
          </a:p>
          <a:p>
            <a:pPr indent="-228600" lvl="0" marL="228600" marR="0" rtl="0" algn="just">
              <a:lnSpc>
                <a:spcPct val="100000"/>
              </a:lnSpc>
              <a:spcBef>
                <a:spcPts val="0"/>
              </a:spcBef>
              <a:spcAft>
                <a:spcPts val="0"/>
              </a:spcAft>
              <a:buClr>
                <a:srgbClr val="747993"/>
              </a:buClr>
              <a:buSzPts val="1400"/>
              <a:buFont typeface="Arial"/>
              <a:buChar char="•"/>
            </a:pPr>
            <a:r>
              <a:rPr b="0" i="0" lang="es-PE" sz="1400" u="none" cap="none" strike="noStrike">
                <a:solidFill>
                  <a:srgbClr val="747993"/>
                </a:solidFill>
                <a:latin typeface="Jost Light"/>
                <a:ea typeface="Jost Light"/>
                <a:cs typeface="Jost Light"/>
                <a:sym typeface="Jost Light"/>
              </a:rPr>
              <a:t>Climate resilience measures. </a:t>
            </a:r>
            <a:endParaRPr sz="700"/>
          </a:p>
        </p:txBody>
      </p:sp>
      <p:sp>
        <p:nvSpPr>
          <p:cNvPr id="1041" name="Google Shape;1041;g311d5cb9a0a_0_734"/>
          <p:cNvSpPr txBox="1"/>
          <p:nvPr/>
        </p:nvSpPr>
        <p:spPr>
          <a:xfrm>
            <a:off x="4782252" y="3015037"/>
            <a:ext cx="706800" cy="615600"/>
          </a:xfrm>
          <a:prstGeom prst="rect">
            <a:avLst/>
          </a:prstGeom>
          <a:noFill/>
          <a:ln>
            <a:noFill/>
          </a:ln>
        </p:spPr>
        <p:txBody>
          <a:bodyPr anchorCtr="0" anchor="ctr" bIns="22850" lIns="45725" spcFirstLastPara="1" rIns="45725" wrap="square" tIns="22850">
            <a:spAutoFit/>
          </a:bodyPr>
          <a:lstStyle/>
          <a:p>
            <a:pPr indent="0" lvl="0" marL="0" marR="0" rtl="0" algn="ctr">
              <a:lnSpc>
                <a:spcPct val="100000"/>
              </a:lnSpc>
              <a:spcBef>
                <a:spcPts val="0"/>
              </a:spcBef>
              <a:spcAft>
                <a:spcPts val="0"/>
              </a:spcAft>
              <a:buClr>
                <a:srgbClr val="FFFFFF"/>
              </a:buClr>
              <a:buSzPts val="3700"/>
              <a:buFont typeface="Jost Light"/>
              <a:buNone/>
            </a:pPr>
            <a:r>
              <a:rPr b="1" i="0" lang="es-PE" sz="3700" u="none" cap="none" strike="noStrike">
                <a:solidFill>
                  <a:srgbClr val="FFFFFF"/>
                </a:solidFill>
                <a:latin typeface="Jost Light"/>
                <a:ea typeface="Jost Light"/>
                <a:cs typeface="Jost Light"/>
                <a:sym typeface="Jost Light"/>
              </a:rPr>
              <a:t>B</a:t>
            </a:r>
            <a:endParaRPr sz="700"/>
          </a:p>
        </p:txBody>
      </p:sp>
      <p:sp>
        <p:nvSpPr>
          <p:cNvPr id="1042" name="Google Shape;1042;g311d5cb9a0a_0_734"/>
          <p:cNvSpPr txBox="1"/>
          <p:nvPr/>
        </p:nvSpPr>
        <p:spPr>
          <a:xfrm>
            <a:off x="5198673" y="4334254"/>
            <a:ext cx="706800" cy="615600"/>
          </a:xfrm>
          <a:prstGeom prst="rect">
            <a:avLst/>
          </a:prstGeom>
          <a:noFill/>
          <a:ln>
            <a:noFill/>
          </a:ln>
        </p:spPr>
        <p:txBody>
          <a:bodyPr anchorCtr="0" anchor="ctr" bIns="22850" lIns="45725" spcFirstLastPara="1" rIns="45725" wrap="square" tIns="22850">
            <a:spAutoFit/>
          </a:bodyPr>
          <a:lstStyle/>
          <a:p>
            <a:pPr indent="0" lvl="0" marL="0" marR="0" rtl="0" algn="ctr">
              <a:lnSpc>
                <a:spcPct val="100000"/>
              </a:lnSpc>
              <a:spcBef>
                <a:spcPts val="0"/>
              </a:spcBef>
              <a:spcAft>
                <a:spcPts val="0"/>
              </a:spcAft>
              <a:buClr>
                <a:srgbClr val="FFFFFF"/>
              </a:buClr>
              <a:buSzPts val="3700"/>
              <a:buFont typeface="Jost Light"/>
              <a:buNone/>
            </a:pPr>
            <a:r>
              <a:rPr b="1" i="0" lang="es-PE" sz="3700" u="none" cap="none" strike="noStrike">
                <a:solidFill>
                  <a:srgbClr val="FFFFFF"/>
                </a:solidFill>
                <a:latin typeface="Jost Light"/>
                <a:ea typeface="Jost Light"/>
                <a:cs typeface="Jost Light"/>
                <a:sym typeface="Jost Light"/>
              </a:rPr>
              <a:t>C</a:t>
            </a:r>
            <a:endParaRPr sz="700"/>
          </a:p>
        </p:txBody>
      </p:sp>
      <p:sp>
        <p:nvSpPr>
          <p:cNvPr id="1043" name="Google Shape;1043;g311d5cb9a0a_0_734"/>
          <p:cNvSpPr txBox="1"/>
          <p:nvPr/>
        </p:nvSpPr>
        <p:spPr>
          <a:xfrm>
            <a:off x="484995" y="272432"/>
            <a:ext cx="6087600" cy="415500"/>
          </a:xfrm>
          <a:prstGeom prst="rect">
            <a:avLst/>
          </a:prstGeom>
          <a:noFill/>
          <a:ln>
            <a:noFill/>
          </a:ln>
        </p:spPr>
        <p:txBody>
          <a:bodyPr anchorCtr="0" anchor="ctr" bIns="22850" lIns="22850" spcFirstLastPara="1" rIns="22850" wrap="square" tIns="22850">
            <a:spAutoFit/>
          </a:bodyPr>
          <a:lstStyle/>
          <a:p>
            <a:pPr indent="0" lvl="0" marL="0" marR="0" rtl="0" algn="l">
              <a:lnSpc>
                <a:spcPct val="100000"/>
              </a:lnSpc>
              <a:spcBef>
                <a:spcPts val="0"/>
              </a:spcBef>
              <a:spcAft>
                <a:spcPts val="0"/>
              </a:spcAft>
              <a:buClr>
                <a:srgbClr val="833C0B"/>
              </a:buClr>
              <a:buSzPts val="2400"/>
              <a:buFont typeface="Jost Light"/>
              <a:buNone/>
            </a:pPr>
            <a:r>
              <a:rPr b="1" i="0" lang="es-PE" sz="2400" u="none" cap="none" strike="noStrike">
                <a:solidFill>
                  <a:srgbClr val="833C0B"/>
                </a:solidFill>
                <a:latin typeface="Jost Light"/>
                <a:ea typeface="Jost Light"/>
                <a:cs typeface="Jost Light"/>
                <a:sym typeface="Jost Light"/>
              </a:rPr>
              <a:t>Green and resilient housing course</a:t>
            </a:r>
            <a:endParaRPr b="1" i="0" sz="2400" u="none" cap="none" strike="noStrike">
              <a:solidFill>
                <a:srgbClr val="833C0B"/>
              </a:solidFill>
              <a:latin typeface="Jost Light"/>
              <a:ea typeface="Jost Light"/>
              <a:cs typeface="Jost Light"/>
              <a:sym typeface="Jost Light"/>
            </a:endParaRPr>
          </a:p>
        </p:txBody>
      </p:sp>
      <p:sp>
        <p:nvSpPr>
          <p:cNvPr id="1044" name="Google Shape;1044;g311d5cb9a0a_0_734"/>
          <p:cNvSpPr txBox="1"/>
          <p:nvPr/>
        </p:nvSpPr>
        <p:spPr>
          <a:xfrm>
            <a:off x="1011781" y="1649936"/>
            <a:ext cx="3106500" cy="785100"/>
          </a:xfrm>
          <a:prstGeom prst="rect">
            <a:avLst/>
          </a:prstGeom>
          <a:noFill/>
          <a:ln>
            <a:noFill/>
          </a:ln>
        </p:spPr>
        <p:txBody>
          <a:bodyPr anchorCtr="0" anchor="b" bIns="22850" lIns="45725" spcFirstLastPara="1" rIns="45725" wrap="square" tIns="22850">
            <a:spAutoFit/>
          </a:bodyPr>
          <a:lstStyle/>
          <a:p>
            <a:pPr indent="0" lvl="0" marL="0" marR="0" rtl="0" algn="just">
              <a:lnSpc>
                <a:spcPct val="100000"/>
              </a:lnSpc>
              <a:spcBef>
                <a:spcPts val="0"/>
              </a:spcBef>
              <a:spcAft>
                <a:spcPts val="0"/>
              </a:spcAft>
              <a:buClr>
                <a:srgbClr val="111340"/>
              </a:buClr>
              <a:buSzPts val="1600"/>
              <a:buFont typeface="Jost Light"/>
              <a:buNone/>
            </a:pPr>
            <a:r>
              <a:rPr b="1" i="0" lang="es-PE" sz="1600" u="none" cap="none" strike="noStrike">
                <a:solidFill>
                  <a:srgbClr val="111340"/>
                </a:solidFill>
                <a:latin typeface="Jost Light"/>
                <a:ea typeface="Jost Light"/>
                <a:cs typeface="Jost Light"/>
                <a:sym typeface="Jost Light"/>
              </a:rPr>
              <a:t>Identify criteria for planning and execution of green and resilient housing projects</a:t>
            </a:r>
            <a:endParaRPr sz="700"/>
          </a:p>
        </p:txBody>
      </p:sp>
      <p:sp>
        <p:nvSpPr>
          <p:cNvPr id="1045" name="Google Shape;1045;g311d5cb9a0a_0_734"/>
          <p:cNvSpPr txBox="1"/>
          <p:nvPr/>
        </p:nvSpPr>
        <p:spPr>
          <a:xfrm>
            <a:off x="988335" y="4344031"/>
            <a:ext cx="3106500" cy="785100"/>
          </a:xfrm>
          <a:prstGeom prst="rect">
            <a:avLst/>
          </a:prstGeom>
          <a:noFill/>
          <a:ln>
            <a:noFill/>
          </a:ln>
        </p:spPr>
        <p:txBody>
          <a:bodyPr anchorCtr="0" anchor="b" bIns="22850" lIns="45725" spcFirstLastPara="1" rIns="45725" wrap="square" tIns="22850">
            <a:spAutoFit/>
          </a:bodyPr>
          <a:lstStyle/>
          <a:p>
            <a:pPr indent="0" lvl="0" marL="0" marR="0" rtl="0" algn="just">
              <a:lnSpc>
                <a:spcPct val="100000"/>
              </a:lnSpc>
              <a:spcBef>
                <a:spcPts val="0"/>
              </a:spcBef>
              <a:spcAft>
                <a:spcPts val="0"/>
              </a:spcAft>
              <a:buClr>
                <a:srgbClr val="111340"/>
              </a:buClr>
              <a:buSzPts val="1600"/>
              <a:buFont typeface="Jost Light"/>
              <a:buNone/>
            </a:pPr>
            <a:r>
              <a:rPr b="1" i="0" lang="es-PE" sz="1600" u="none" cap="none" strike="noStrike">
                <a:solidFill>
                  <a:srgbClr val="111340"/>
                </a:solidFill>
                <a:latin typeface="Jost Light"/>
                <a:ea typeface="Jost Light"/>
                <a:cs typeface="Jost Light"/>
                <a:sym typeface="Jost Light"/>
              </a:rPr>
              <a:t>Strengthening the dialogue on green and resilient housing in LAC and IDB Group projects</a:t>
            </a:r>
            <a:endParaRPr sz="700"/>
          </a:p>
        </p:txBody>
      </p:sp>
      <p:pic>
        <p:nvPicPr>
          <p:cNvPr id="1046" name="Google Shape;1046;g311d5cb9a0a_0_734"/>
          <p:cNvPicPr preferRelativeResize="0"/>
          <p:nvPr/>
        </p:nvPicPr>
        <p:blipFill rotWithShape="1">
          <a:blip r:embed="rId6">
            <a:alphaModFix/>
          </a:blip>
          <a:srcRect b="0" l="0" r="0" t="0"/>
          <a:stretch/>
        </p:blipFill>
        <p:spPr>
          <a:xfrm>
            <a:off x="9526284" y="4067004"/>
            <a:ext cx="2023735" cy="1135457"/>
          </a:xfrm>
          <a:prstGeom prst="rect">
            <a:avLst/>
          </a:prstGeom>
          <a:noFill/>
          <a:ln>
            <a:noFill/>
          </a:ln>
          <a:effectLst>
            <a:outerShdw blurRad="44450" algn="ctr" dir="5400000" dist="27940">
              <a:srgbClr val="000000">
                <a:alpha val="31760"/>
              </a:srgbClr>
            </a:outerShdw>
          </a:effectLst>
        </p:spPr>
      </p:pic>
      <p:pic>
        <p:nvPicPr>
          <p:cNvPr id="1047" name="Google Shape;1047;g311d5cb9a0a_0_734"/>
          <p:cNvPicPr preferRelativeResize="0"/>
          <p:nvPr/>
        </p:nvPicPr>
        <p:blipFill rotWithShape="1">
          <a:blip r:embed="rId7">
            <a:alphaModFix/>
          </a:blip>
          <a:srcRect b="0" l="0" r="0" t="0"/>
          <a:stretch/>
        </p:blipFill>
        <p:spPr>
          <a:xfrm>
            <a:off x="9363906" y="971554"/>
            <a:ext cx="2003155" cy="1016856"/>
          </a:xfrm>
          <a:prstGeom prst="rect">
            <a:avLst/>
          </a:prstGeom>
          <a:noFill/>
          <a:ln>
            <a:noFill/>
          </a:ln>
          <a:effectLst>
            <a:outerShdw blurRad="44450" algn="ctr" dir="5400000" dist="27940">
              <a:srgbClr val="000000">
                <a:alpha val="31760"/>
              </a:srgbClr>
            </a:outerShdw>
          </a:effectLst>
        </p:spPr>
      </p:pic>
      <p:pic>
        <p:nvPicPr>
          <p:cNvPr id="1048" name="Google Shape;1048;g311d5cb9a0a_0_734">
            <a:hlinkClick r:id="rId8"/>
          </p:cNvPr>
          <p:cNvPicPr preferRelativeResize="0"/>
          <p:nvPr/>
        </p:nvPicPr>
        <p:blipFill rotWithShape="1">
          <a:blip r:embed="rId9">
            <a:alphaModFix/>
          </a:blip>
          <a:srcRect b="0" l="0" r="0" t="0"/>
          <a:stretch/>
        </p:blipFill>
        <p:spPr>
          <a:xfrm>
            <a:off x="5966613" y="3067803"/>
            <a:ext cx="3355862" cy="665391"/>
          </a:xfrm>
          <a:prstGeom prst="rect">
            <a:avLst/>
          </a:prstGeom>
          <a:noFill/>
          <a:ln>
            <a:noFill/>
          </a:ln>
        </p:spPr>
      </p:pic>
      <p:pic>
        <p:nvPicPr>
          <p:cNvPr id="1049" name="Google Shape;1049;g311d5cb9a0a_0_734"/>
          <p:cNvPicPr preferRelativeResize="0"/>
          <p:nvPr/>
        </p:nvPicPr>
        <p:blipFill rotWithShape="1">
          <a:blip r:embed="rId10">
            <a:alphaModFix/>
          </a:blip>
          <a:srcRect b="0" l="0" r="0" t="0"/>
          <a:stretch/>
        </p:blipFill>
        <p:spPr>
          <a:xfrm>
            <a:off x="6189685" y="158346"/>
            <a:ext cx="4687284" cy="636716"/>
          </a:xfrm>
          <a:prstGeom prst="rect">
            <a:avLst/>
          </a:prstGeom>
          <a:noFill/>
          <a:ln>
            <a:noFill/>
          </a:ln>
        </p:spPr>
      </p:pic>
    </p:spTree>
  </p:cSld>
  <p:clrMapOvr>
    <a:masterClrMapping/>
  </p:clrMapOvr>
</p:sld>
</file>

<file path=ppt/slides/slide1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53" name="Shape 1053"/>
        <p:cNvGrpSpPr/>
        <p:nvPr/>
      </p:nvGrpSpPr>
      <p:grpSpPr>
        <a:xfrm>
          <a:off x="0" y="0"/>
          <a:ext cx="0" cy="0"/>
          <a:chOff x="0" y="0"/>
          <a:chExt cx="0" cy="0"/>
        </a:xfrm>
      </p:grpSpPr>
      <p:sp>
        <p:nvSpPr>
          <p:cNvPr id="1054" name="Google Shape;1054;g311d5cb9a0a_0_795"/>
          <p:cNvSpPr/>
          <p:nvPr/>
        </p:nvSpPr>
        <p:spPr>
          <a:xfrm>
            <a:off x="320207" y="320040"/>
            <a:ext cx="11551500" cy="6218100"/>
          </a:xfrm>
          <a:prstGeom prst="rect">
            <a:avLst/>
          </a:prstGeom>
          <a:solidFill>
            <a:schemeClr val="lt1"/>
          </a:solidFill>
          <a:ln>
            <a:noFill/>
          </a:ln>
        </p:spPr>
        <p:txBody>
          <a:bodyPr anchorCtr="0" anchor="ctr" bIns="22850" lIns="45725" spcFirstLastPara="1" rIns="45725" wrap="square" tIns="22850">
            <a:noAutofit/>
          </a:bodyPr>
          <a:lstStyle/>
          <a:p>
            <a:pPr indent="0" lvl="0" marL="0" marR="0" rtl="0" algn="ctr">
              <a:lnSpc>
                <a:spcPct val="70707"/>
              </a:lnSpc>
              <a:spcBef>
                <a:spcPts val="0"/>
              </a:spcBef>
              <a:spcAft>
                <a:spcPts val="0"/>
              </a:spcAft>
              <a:buClr>
                <a:srgbClr val="000000"/>
              </a:buClr>
              <a:buSzPts val="5000"/>
              <a:buFont typeface="Calibri"/>
              <a:buNone/>
            </a:pPr>
            <a:r>
              <a:t/>
            </a:r>
            <a:endParaRPr b="0" i="0" sz="5000" u="none" cap="none" strike="noStrike">
              <a:solidFill>
                <a:schemeClr val="lt1"/>
              </a:solidFill>
              <a:latin typeface="Calibri"/>
              <a:ea typeface="Calibri"/>
              <a:cs typeface="Calibri"/>
              <a:sym typeface="Calibri"/>
            </a:endParaRPr>
          </a:p>
        </p:txBody>
      </p:sp>
      <p:pic>
        <p:nvPicPr>
          <p:cNvPr id="1055" name="Google Shape;1055;g311d5cb9a0a_0_795"/>
          <p:cNvPicPr preferRelativeResize="0"/>
          <p:nvPr/>
        </p:nvPicPr>
        <p:blipFill rotWithShape="1">
          <a:blip r:embed="rId3">
            <a:alphaModFix/>
          </a:blip>
          <a:srcRect b="0" l="0" r="0" t="-999"/>
          <a:stretch/>
        </p:blipFill>
        <p:spPr>
          <a:xfrm>
            <a:off x="4773406" y="447852"/>
            <a:ext cx="2643811" cy="2274188"/>
          </a:xfrm>
          <a:prstGeom prst="rect">
            <a:avLst/>
          </a:prstGeom>
          <a:noFill/>
          <a:ln>
            <a:noFill/>
          </a:ln>
        </p:spPr>
      </p:pic>
      <p:sp>
        <p:nvSpPr>
          <p:cNvPr id="1056" name="Google Shape;1056;g311d5cb9a0a_0_795"/>
          <p:cNvSpPr txBox="1"/>
          <p:nvPr/>
        </p:nvSpPr>
        <p:spPr>
          <a:xfrm>
            <a:off x="697048" y="5213785"/>
            <a:ext cx="10815000" cy="323100"/>
          </a:xfrm>
          <a:prstGeom prst="rect">
            <a:avLst/>
          </a:prstGeom>
          <a:noFill/>
          <a:ln>
            <a:noFill/>
          </a:ln>
        </p:spPr>
        <p:txBody>
          <a:bodyPr anchorCtr="0" anchor="ctr" bIns="22850" lIns="22850" spcFirstLastPara="1" rIns="22850" wrap="square" tIns="22850">
            <a:spAutoFit/>
          </a:bodyPr>
          <a:lstStyle/>
          <a:p>
            <a:pPr indent="0" lvl="0" marL="0" marR="0" rtl="0" algn="ctr">
              <a:lnSpc>
                <a:spcPct val="194444"/>
              </a:lnSpc>
              <a:spcBef>
                <a:spcPts val="0"/>
              </a:spcBef>
              <a:spcAft>
                <a:spcPts val="0"/>
              </a:spcAft>
              <a:buClr>
                <a:srgbClr val="000000"/>
              </a:buClr>
              <a:buSzPts val="1800"/>
              <a:buFont typeface="Jost Light"/>
              <a:buNone/>
            </a:pPr>
            <a:r>
              <a:rPr b="0" i="0" lang="es-PE" sz="1800" u="none" cap="none" strike="noStrike">
                <a:solidFill>
                  <a:srgbClr val="000000"/>
                </a:solidFill>
                <a:latin typeface="Jost Light"/>
                <a:ea typeface="Jost Light"/>
                <a:cs typeface="Jost Light"/>
                <a:sym typeface="Jost Light"/>
              </a:rPr>
              <a:t>November 5th, 2024</a:t>
            </a:r>
            <a:endParaRPr sz="700"/>
          </a:p>
        </p:txBody>
      </p:sp>
      <p:pic>
        <p:nvPicPr>
          <p:cNvPr id="1057" name="Google Shape;1057;g311d5cb9a0a_0_795"/>
          <p:cNvPicPr preferRelativeResize="0"/>
          <p:nvPr/>
        </p:nvPicPr>
        <p:blipFill rotWithShape="1">
          <a:blip r:embed="rId4">
            <a:alphaModFix/>
          </a:blip>
          <a:srcRect b="0" l="0" r="0" t="0"/>
          <a:stretch/>
        </p:blipFill>
        <p:spPr>
          <a:xfrm>
            <a:off x="5422549" y="5901473"/>
            <a:ext cx="1346203" cy="352475"/>
          </a:xfrm>
          <a:prstGeom prst="rect">
            <a:avLst/>
          </a:prstGeom>
          <a:noFill/>
          <a:ln>
            <a:noFill/>
          </a:ln>
        </p:spPr>
      </p:pic>
      <p:sp>
        <p:nvSpPr>
          <p:cNvPr id="1058" name="Google Shape;1058;g311d5cb9a0a_0_795"/>
          <p:cNvSpPr txBox="1"/>
          <p:nvPr/>
        </p:nvSpPr>
        <p:spPr>
          <a:xfrm>
            <a:off x="704763" y="4046865"/>
            <a:ext cx="10782600" cy="1154400"/>
          </a:xfrm>
          <a:prstGeom prst="rect">
            <a:avLst/>
          </a:prstGeom>
          <a:noFill/>
          <a:ln>
            <a:noFill/>
          </a:ln>
        </p:spPr>
        <p:txBody>
          <a:bodyPr anchorCtr="0" anchor="t" bIns="22850" lIns="45725" spcFirstLastPara="1" rIns="45725" wrap="square" tIns="22850">
            <a:spAutoFit/>
          </a:bodyPr>
          <a:lstStyle/>
          <a:p>
            <a:pPr indent="0" lvl="0" marL="0" marR="0" rtl="0" algn="just">
              <a:lnSpc>
                <a:spcPct val="100000"/>
              </a:lnSpc>
              <a:spcBef>
                <a:spcPts val="0"/>
              </a:spcBef>
              <a:spcAft>
                <a:spcPts val="0"/>
              </a:spcAft>
              <a:buClr>
                <a:schemeClr val="dk1"/>
              </a:buClr>
              <a:buSzPts val="1800"/>
              <a:buFont typeface="Jost Light"/>
              <a:buNone/>
            </a:pPr>
            <a:r>
              <a:rPr b="1" i="0" lang="es-PE" sz="1800" u="none" cap="none" strike="noStrike">
                <a:solidFill>
                  <a:schemeClr val="dk1"/>
                </a:solidFill>
                <a:latin typeface="Jost Light"/>
                <a:ea typeface="Jost Light"/>
                <a:cs typeface="Jost Light"/>
                <a:sym typeface="Jost Light"/>
              </a:rPr>
              <a:t>PhD. María Paloma Silva de Anzorena</a:t>
            </a:r>
            <a:endParaRPr sz="700"/>
          </a:p>
          <a:p>
            <a:pPr indent="0" lvl="0" marL="0" marR="0" rtl="0" algn="just">
              <a:lnSpc>
                <a:spcPct val="100000"/>
              </a:lnSpc>
              <a:spcBef>
                <a:spcPts val="0"/>
              </a:spcBef>
              <a:spcAft>
                <a:spcPts val="0"/>
              </a:spcAft>
              <a:buClr>
                <a:schemeClr val="dk1"/>
              </a:buClr>
              <a:buSzPts val="1800"/>
              <a:buFont typeface="Jost Light"/>
              <a:buNone/>
            </a:pPr>
            <a:r>
              <a:rPr b="1" i="0" lang="es-PE" sz="1800" u="none" cap="none" strike="noStrike">
                <a:solidFill>
                  <a:schemeClr val="dk1"/>
                </a:solidFill>
                <a:latin typeface="Jost Light"/>
                <a:ea typeface="Jost Light"/>
                <a:cs typeface="Jost Light"/>
                <a:sym typeface="Jost Light"/>
              </a:rPr>
              <a:t>IDB, Lead Specialist, Climate Change and Sustainable Development Sector - Housing and Urban Development Division (CSD/HUD)</a:t>
            </a:r>
            <a:endParaRPr sz="700"/>
          </a:p>
          <a:p>
            <a:pPr indent="0" lvl="0" marL="0" marR="0" rtl="0" algn="just">
              <a:lnSpc>
                <a:spcPct val="100000"/>
              </a:lnSpc>
              <a:spcBef>
                <a:spcPts val="0"/>
              </a:spcBef>
              <a:spcAft>
                <a:spcPts val="0"/>
              </a:spcAft>
              <a:buClr>
                <a:schemeClr val="dk1"/>
              </a:buClr>
              <a:buSzPts val="1800"/>
              <a:buFont typeface="Jost Light"/>
              <a:buNone/>
            </a:pPr>
            <a:r>
              <a:rPr b="1" i="0" lang="es-PE" sz="1800" u="sng" cap="none" strike="noStrike">
                <a:solidFill>
                  <a:schemeClr val="dk1"/>
                </a:solidFill>
                <a:latin typeface="Jost Light"/>
                <a:ea typeface="Jost Light"/>
                <a:cs typeface="Jost Light"/>
                <a:sym typeface="Jost Light"/>
                <a:hlinkClick r:id="rId5">
                  <a:extLst>
                    <a:ext uri="{A12FA001-AC4F-418D-AE19-62706E023703}">
                      <ahyp:hlinkClr val="tx"/>
                    </a:ext>
                  </a:extLst>
                </a:hlinkClick>
              </a:rPr>
              <a:t>mpalomas@iadb.org</a:t>
            </a:r>
            <a:r>
              <a:rPr b="1" i="0" lang="es-PE" sz="1800" u="none" cap="none" strike="noStrike">
                <a:solidFill>
                  <a:schemeClr val="dk1"/>
                </a:solidFill>
                <a:latin typeface="Jost Light"/>
                <a:ea typeface="Jost Light"/>
                <a:cs typeface="Jost Light"/>
                <a:sym typeface="Jost Light"/>
              </a:rPr>
              <a:t> </a:t>
            </a:r>
            <a:endParaRPr b="1" i="0" sz="1800" u="none" cap="none" strike="noStrike">
              <a:solidFill>
                <a:schemeClr val="dk1"/>
              </a:solidFill>
              <a:latin typeface="Jost Light"/>
              <a:ea typeface="Jost Light"/>
              <a:cs typeface="Jost Light"/>
              <a:sym typeface="Jost Light"/>
            </a:endParaRPr>
          </a:p>
        </p:txBody>
      </p:sp>
      <p:pic>
        <p:nvPicPr>
          <p:cNvPr descr="IDB Inter American Development Bank Logo | Banks logo, Finance logo, Logo  pdf" id="1059" name="Google Shape;1059;g311d5cb9a0a_0_795"/>
          <p:cNvPicPr preferRelativeResize="0"/>
          <p:nvPr/>
        </p:nvPicPr>
        <p:blipFill rotWithShape="1">
          <a:blip r:embed="rId6">
            <a:alphaModFix/>
          </a:blip>
          <a:srcRect b="26988" l="0" r="911" t="27121"/>
          <a:stretch/>
        </p:blipFill>
        <p:spPr>
          <a:xfrm>
            <a:off x="760746" y="5504784"/>
            <a:ext cx="2110632" cy="976930"/>
          </a:xfrm>
          <a:prstGeom prst="rect">
            <a:avLst/>
          </a:prstGeom>
          <a:noFill/>
          <a:ln>
            <a:noFill/>
          </a:ln>
        </p:spPr>
      </p:pic>
      <p:pic>
        <p:nvPicPr>
          <p:cNvPr descr="A blue and white logo&#10;&#10;Description automatically generated" id="1060" name="Google Shape;1060;g311d5cb9a0a_0_795"/>
          <p:cNvPicPr preferRelativeResize="0"/>
          <p:nvPr/>
        </p:nvPicPr>
        <p:blipFill rotWithShape="1">
          <a:blip r:embed="rId7">
            <a:alphaModFix/>
          </a:blip>
          <a:srcRect b="0" l="0" r="0" t="0"/>
          <a:stretch/>
        </p:blipFill>
        <p:spPr>
          <a:xfrm>
            <a:off x="9012366" y="5443655"/>
            <a:ext cx="2498529" cy="964667"/>
          </a:xfrm>
          <a:prstGeom prst="rect">
            <a:avLst/>
          </a:prstGeom>
          <a:noFill/>
          <a:ln>
            <a:noFill/>
          </a:ln>
        </p:spPr>
      </p:pic>
      <p:sp>
        <p:nvSpPr>
          <p:cNvPr id="1061" name="Google Shape;1061;g311d5cb9a0a_0_795"/>
          <p:cNvSpPr txBox="1"/>
          <p:nvPr/>
        </p:nvSpPr>
        <p:spPr>
          <a:xfrm>
            <a:off x="672089" y="3125343"/>
            <a:ext cx="10815000" cy="585000"/>
          </a:xfrm>
          <a:prstGeom prst="rect">
            <a:avLst/>
          </a:prstGeom>
          <a:noFill/>
          <a:ln>
            <a:noFill/>
          </a:ln>
        </p:spPr>
        <p:txBody>
          <a:bodyPr anchorCtr="0" anchor="ctr" bIns="22850" lIns="22850" spcFirstLastPara="1" rIns="22850" wrap="square" tIns="22850">
            <a:spAutoFit/>
          </a:bodyPr>
          <a:lstStyle/>
          <a:p>
            <a:pPr indent="0" lvl="0" marL="0" marR="0" rtl="0" algn="ctr">
              <a:lnSpc>
                <a:spcPct val="87500"/>
              </a:lnSpc>
              <a:spcBef>
                <a:spcPts val="0"/>
              </a:spcBef>
              <a:spcAft>
                <a:spcPts val="0"/>
              </a:spcAft>
              <a:buClr>
                <a:srgbClr val="000000"/>
              </a:buClr>
              <a:buSzPts val="4000"/>
              <a:buFont typeface="Jost Medium"/>
              <a:buNone/>
            </a:pPr>
            <a:r>
              <a:rPr b="1" i="0" lang="es-PE" sz="4000" u="none" cap="small" strike="noStrike">
                <a:solidFill>
                  <a:srgbClr val="000000"/>
                </a:solidFill>
                <a:latin typeface="Jost Medium"/>
                <a:ea typeface="Jost Medium"/>
                <a:cs typeface="Jost Medium"/>
                <a:sym typeface="Jost Medium"/>
              </a:rPr>
              <a:t>Thank you!</a:t>
            </a:r>
            <a:endParaRPr b="1" i="0" sz="4000" u="none" cap="small" strike="noStrike">
              <a:solidFill>
                <a:srgbClr val="000000"/>
              </a:solidFill>
              <a:latin typeface="Jost Medium"/>
              <a:ea typeface="Jost Medium"/>
              <a:cs typeface="Jost Medium"/>
              <a:sym typeface="Jost Medium"/>
            </a:endParaRPr>
          </a:p>
        </p:txBody>
      </p:sp>
    </p:spTree>
  </p:cSld>
  <p:clrMapOvr>
    <a:masterClrMapping/>
  </p:clrMapOvr>
</p:sld>
</file>

<file path=ppt/slides/slide1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FEE599"/>
        </a:solidFill>
      </p:bgPr>
    </p:bg>
    <p:spTree>
      <p:nvGrpSpPr>
        <p:cNvPr id="1065" name="Shape 1065"/>
        <p:cNvGrpSpPr/>
        <p:nvPr/>
      </p:nvGrpSpPr>
      <p:grpSpPr>
        <a:xfrm>
          <a:off x="0" y="0"/>
          <a:ext cx="0" cy="0"/>
          <a:chOff x="0" y="0"/>
          <a:chExt cx="0" cy="0"/>
        </a:xfrm>
      </p:grpSpPr>
      <p:pic>
        <p:nvPicPr>
          <p:cNvPr descr="Interfaz de usuario gráfica, Sitio web&#10;&#10;Descripción generada automáticamente" id="1066" name="Google Shape;1066;g311e7b6e11b_0_0"/>
          <p:cNvPicPr preferRelativeResize="0"/>
          <p:nvPr/>
        </p:nvPicPr>
        <p:blipFill rotWithShape="1">
          <a:blip r:embed="rId3">
            <a:alphaModFix/>
          </a:blip>
          <a:srcRect b="18883" l="0" r="0" t="0"/>
          <a:stretch/>
        </p:blipFill>
        <p:spPr>
          <a:xfrm>
            <a:off x="2243668" y="0"/>
            <a:ext cx="8454529" cy="6858000"/>
          </a:xfrm>
          <a:prstGeom prst="rect">
            <a:avLst/>
          </a:prstGeom>
          <a:noFill/>
          <a:ln>
            <a:noFill/>
          </a:ln>
        </p:spPr>
      </p:pic>
      <p:sp>
        <p:nvSpPr>
          <p:cNvPr id="1067" name="Google Shape;1067;g311e7b6e11b_0_0"/>
          <p:cNvSpPr/>
          <p:nvPr/>
        </p:nvSpPr>
        <p:spPr>
          <a:xfrm>
            <a:off x="0" y="0"/>
            <a:ext cx="2243700" cy="6858000"/>
          </a:xfrm>
          <a:prstGeom prst="rect">
            <a:avLst/>
          </a:prstGeom>
          <a:solidFill>
            <a:srgbClr val="2C327F"/>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b="0" i="0" sz="1800" u="none" cap="none" strike="noStrike">
              <a:solidFill>
                <a:schemeClr val="lt1"/>
              </a:solidFill>
              <a:latin typeface="Calibri"/>
              <a:ea typeface="Calibri"/>
              <a:cs typeface="Calibri"/>
              <a:sym typeface="Calibri"/>
            </a:endParaRPr>
          </a:p>
        </p:txBody>
      </p:sp>
      <p:sp>
        <p:nvSpPr>
          <p:cNvPr id="1068" name="Google Shape;1068;g311e7b6e11b_0_0"/>
          <p:cNvSpPr/>
          <p:nvPr/>
        </p:nvSpPr>
        <p:spPr>
          <a:xfrm>
            <a:off x="10388600" y="0"/>
            <a:ext cx="1803300" cy="6858000"/>
          </a:xfrm>
          <a:prstGeom prst="rect">
            <a:avLst/>
          </a:prstGeom>
          <a:solidFill>
            <a:srgbClr val="2C327F"/>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b="0" i="0" sz="1800" u="none" cap="none" strike="noStrike">
              <a:solidFill>
                <a:schemeClr val="lt1"/>
              </a:solidFill>
              <a:latin typeface="Calibri"/>
              <a:ea typeface="Calibri"/>
              <a:cs typeface="Calibri"/>
              <a:sym typeface="Calibri"/>
            </a:endParaRPr>
          </a:p>
        </p:txBody>
      </p:sp>
    </p:spTree>
  </p:cSld>
  <p:clrMapOvr>
    <a:masterClrMapping/>
  </p:clrMapOvr>
</p:sld>
</file>

<file path=ppt/slides/slide1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73" name="Shape 1073"/>
        <p:cNvGrpSpPr/>
        <p:nvPr/>
      </p:nvGrpSpPr>
      <p:grpSpPr>
        <a:xfrm>
          <a:off x="0" y="0"/>
          <a:ext cx="0" cy="0"/>
          <a:chOff x="0" y="0"/>
          <a:chExt cx="0" cy="0"/>
        </a:xfrm>
      </p:grpSpPr>
      <p:pic>
        <p:nvPicPr>
          <p:cNvPr id="1074" name="Google Shape;1074;g311e7b6e11b_0_6"/>
          <p:cNvPicPr preferRelativeResize="0"/>
          <p:nvPr/>
        </p:nvPicPr>
        <p:blipFill rotWithShape="1">
          <a:blip r:embed="rId3">
            <a:alphaModFix/>
          </a:blip>
          <a:srcRect b="17210" l="-20" r="20" t="15611"/>
          <a:stretch/>
        </p:blipFill>
        <p:spPr>
          <a:xfrm>
            <a:off x="-1" y="1"/>
            <a:ext cx="12190014" cy="5459221"/>
          </a:xfrm>
          <a:prstGeom prst="rect">
            <a:avLst/>
          </a:prstGeom>
          <a:noFill/>
          <a:ln>
            <a:noFill/>
          </a:ln>
        </p:spPr>
      </p:pic>
      <p:sp>
        <p:nvSpPr>
          <p:cNvPr id="1075" name="Google Shape;1075;g311e7b6e11b_0_6"/>
          <p:cNvSpPr/>
          <p:nvPr/>
        </p:nvSpPr>
        <p:spPr>
          <a:xfrm>
            <a:off x="1987" y="5459220"/>
            <a:ext cx="12189900" cy="1398900"/>
          </a:xfrm>
          <a:prstGeom prst="rect">
            <a:avLst/>
          </a:prstGeom>
          <a:solidFill>
            <a:srgbClr val="ACB6BC">
              <a:alpha val="24710"/>
            </a:srgbClr>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b="0" i="0" sz="1800" u="none" cap="none" strike="noStrike">
              <a:solidFill>
                <a:schemeClr val="lt1"/>
              </a:solidFill>
              <a:latin typeface="Calibri"/>
              <a:ea typeface="Calibri"/>
              <a:cs typeface="Calibri"/>
              <a:sym typeface="Calibri"/>
            </a:endParaRPr>
          </a:p>
        </p:txBody>
      </p:sp>
      <p:sp>
        <p:nvSpPr>
          <p:cNvPr id="1076" name="Google Shape;1076;g311e7b6e11b_0_6"/>
          <p:cNvSpPr txBox="1"/>
          <p:nvPr>
            <p:ph type="ctrTitle"/>
          </p:nvPr>
        </p:nvSpPr>
        <p:spPr>
          <a:xfrm>
            <a:off x="416759" y="4272977"/>
            <a:ext cx="8314500" cy="2432400"/>
          </a:xfrm>
          <a:prstGeom prst="rect">
            <a:avLst/>
          </a:prstGeom>
          <a:noFill/>
          <a:ln>
            <a:noFill/>
          </a:ln>
        </p:spPr>
        <p:txBody>
          <a:bodyPr anchorCtr="0" anchor="b" bIns="45700" lIns="91425" spcFirstLastPara="1" rIns="91425" wrap="square" tIns="45700">
            <a:normAutofit/>
          </a:bodyPr>
          <a:lstStyle/>
          <a:p>
            <a:pPr indent="0" lvl="0" marL="0" rtl="0" algn="l">
              <a:lnSpc>
                <a:spcPct val="90000"/>
              </a:lnSpc>
              <a:spcBef>
                <a:spcPts val="0"/>
              </a:spcBef>
              <a:spcAft>
                <a:spcPts val="0"/>
              </a:spcAft>
              <a:buClr>
                <a:srgbClr val="00477A"/>
              </a:buClr>
              <a:buSzPts val="3000"/>
              <a:buFont typeface="Helvetica Neue"/>
              <a:buNone/>
            </a:pPr>
            <a:r>
              <a:rPr b="1" lang="es-PE" sz="3000">
                <a:solidFill>
                  <a:srgbClr val="00477A"/>
                </a:solidFill>
                <a:latin typeface="Helvetica Neue"/>
                <a:ea typeface="Helvetica Neue"/>
                <a:cs typeface="Helvetica Neue"/>
                <a:sym typeface="Helvetica Neue"/>
              </a:rPr>
              <a:t>BEHAVIOUR CHANGE SOLUTIONS</a:t>
            </a:r>
            <a:br>
              <a:rPr b="1" lang="es-PE" sz="3000">
                <a:solidFill>
                  <a:srgbClr val="00477A"/>
                </a:solidFill>
                <a:latin typeface="Helvetica Neue"/>
                <a:ea typeface="Helvetica Neue"/>
                <a:cs typeface="Helvetica Neue"/>
                <a:sym typeface="Helvetica Neue"/>
              </a:rPr>
            </a:br>
            <a:r>
              <a:rPr b="1" lang="es-PE" sz="3000">
                <a:solidFill>
                  <a:srgbClr val="00477A"/>
                </a:solidFill>
                <a:latin typeface="Helvetica Neue"/>
                <a:ea typeface="Helvetica Neue"/>
                <a:cs typeface="Helvetica Neue"/>
                <a:sym typeface="Helvetica Neue"/>
              </a:rPr>
              <a:t>&amp; CONSTRUCTION PRACTICES</a:t>
            </a:r>
            <a:endParaRPr/>
          </a:p>
        </p:txBody>
      </p:sp>
      <p:pic>
        <p:nvPicPr>
          <p:cNvPr descr="Un letrero azul con letras blancas&#10;&#10;Descripción generada automáticamente con confianza media" id="1077" name="Google Shape;1077;g311e7b6e11b_0_6"/>
          <p:cNvPicPr preferRelativeResize="0"/>
          <p:nvPr/>
        </p:nvPicPr>
        <p:blipFill rotWithShape="1">
          <a:blip r:embed="rId4">
            <a:alphaModFix/>
          </a:blip>
          <a:srcRect b="0" l="0" r="0" t="0"/>
          <a:stretch/>
        </p:blipFill>
        <p:spPr>
          <a:xfrm>
            <a:off x="9556594" y="5939807"/>
            <a:ext cx="2374243" cy="732058"/>
          </a:xfrm>
          <a:prstGeom prst="rect">
            <a:avLst/>
          </a:prstGeom>
          <a:noFill/>
          <a:ln>
            <a:noFill/>
          </a:ln>
        </p:spPr>
      </p:pic>
      <p:sp>
        <p:nvSpPr>
          <p:cNvPr id="1078" name="Google Shape;1078;g311e7b6e11b_0_6"/>
          <p:cNvSpPr/>
          <p:nvPr/>
        </p:nvSpPr>
        <p:spPr>
          <a:xfrm>
            <a:off x="9556594" y="5605239"/>
            <a:ext cx="1029300" cy="276900"/>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rPr b="0" i="0" lang="es-PE" sz="1200" u="none" cap="none" strike="noStrike">
                <a:solidFill>
                  <a:srgbClr val="ACB6BC"/>
                </a:solidFill>
                <a:latin typeface="Helvetica Neue"/>
                <a:ea typeface="Helvetica Neue"/>
                <a:cs typeface="Helvetica Neue"/>
                <a:sym typeface="Helvetica Neue"/>
              </a:rPr>
              <a:t>Executed by</a:t>
            </a:r>
            <a:endParaRPr sz="1200">
              <a:solidFill>
                <a:srgbClr val="ACB6BC"/>
              </a:solidFill>
              <a:latin typeface="Calibri"/>
              <a:ea typeface="Calibri"/>
              <a:cs typeface="Calibri"/>
              <a:sym typeface="Calibri"/>
            </a:endParaRPr>
          </a:p>
        </p:txBody>
      </p:sp>
      <p:sp>
        <p:nvSpPr>
          <p:cNvPr id="1079" name="Google Shape;1079;g311e7b6e11b_0_6"/>
          <p:cNvSpPr/>
          <p:nvPr/>
        </p:nvSpPr>
        <p:spPr>
          <a:xfrm>
            <a:off x="7711573" y="5605239"/>
            <a:ext cx="1019700" cy="276900"/>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rPr lang="es-PE" sz="1200">
                <a:solidFill>
                  <a:srgbClr val="ACB6BC"/>
                </a:solidFill>
                <a:latin typeface="Helvetica Neue"/>
                <a:ea typeface="Helvetica Neue"/>
                <a:cs typeface="Helvetica Neue"/>
                <a:sym typeface="Helvetica Neue"/>
              </a:rPr>
              <a:t>Financed by</a:t>
            </a:r>
            <a:endParaRPr sz="1200">
              <a:solidFill>
                <a:srgbClr val="ACB6BC"/>
              </a:solidFill>
              <a:latin typeface="Calibri"/>
              <a:ea typeface="Calibri"/>
              <a:cs typeface="Calibri"/>
              <a:sym typeface="Calibri"/>
            </a:endParaRPr>
          </a:p>
        </p:txBody>
      </p:sp>
      <p:sp>
        <p:nvSpPr>
          <p:cNvPr id="1080" name="Google Shape;1080;g311e7b6e11b_0_6"/>
          <p:cNvSpPr/>
          <p:nvPr/>
        </p:nvSpPr>
        <p:spPr>
          <a:xfrm>
            <a:off x="416759" y="324613"/>
            <a:ext cx="1215600" cy="995700"/>
          </a:xfrm>
          <a:prstGeom prst="rect">
            <a:avLst/>
          </a:prstGeom>
          <a:solidFill>
            <a:srgbClr val="FFFFFF"/>
          </a:solidFill>
          <a:ln>
            <a:noFill/>
          </a:ln>
        </p:spPr>
      </p:sp>
      <p:pic>
        <p:nvPicPr>
          <p:cNvPr descr="A logo with a red and blue rectangle&#10;&#10;Description automatically generated" id="1081" name="Google Shape;1081;g311e7b6e11b_0_6"/>
          <p:cNvPicPr preferRelativeResize="0"/>
          <p:nvPr/>
        </p:nvPicPr>
        <p:blipFill rotWithShape="1">
          <a:blip r:embed="rId5">
            <a:alphaModFix/>
          </a:blip>
          <a:srcRect b="0" l="0" r="0" t="0"/>
          <a:stretch/>
        </p:blipFill>
        <p:spPr>
          <a:xfrm>
            <a:off x="7804561" y="6140976"/>
            <a:ext cx="1564730" cy="458153"/>
          </a:xfrm>
          <a:prstGeom prst="rect">
            <a:avLst/>
          </a:prstGeom>
          <a:noFill/>
          <a:ln>
            <a:noFill/>
          </a:ln>
        </p:spPr>
      </p:pic>
    </p:spTree>
  </p:cSld>
  <p:clrMapOvr>
    <a:masterClrMapping/>
  </p:clrMapOvr>
</p:sld>
</file>

<file path=ppt/slides/slide1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86" name="Shape 1086"/>
        <p:cNvGrpSpPr/>
        <p:nvPr/>
      </p:nvGrpSpPr>
      <p:grpSpPr>
        <a:xfrm>
          <a:off x="0" y="0"/>
          <a:ext cx="0" cy="0"/>
          <a:chOff x="0" y="0"/>
          <a:chExt cx="0" cy="0"/>
        </a:xfrm>
      </p:grpSpPr>
      <p:sp>
        <p:nvSpPr>
          <p:cNvPr id="1087" name="Google Shape;1087;g311e7b6e11b_0_18"/>
          <p:cNvSpPr/>
          <p:nvPr/>
        </p:nvSpPr>
        <p:spPr>
          <a:xfrm>
            <a:off x="6096000" y="0"/>
            <a:ext cx="6096000" cy="6858000"/>
          </a:xfrm>
          <a:prstGeom prst="rect">
            <a:avLst/>
          </a:prstGeom>
          <a:solidFill>
            <a:srgbClr val="ACB6BC">
              <a:alpha val="24710"/>
            </a:srgbClr>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1088" name="Google Shape;1088;g311e7b6e11b_0_18"/>
          <p:cNvSpPr txBox="1"/>
          <p:nvPr>
            <p:ph idx="2" type="body"/>
          </p:nvPr>
        </p:nvSpPr>
        <p:spPr>
          <a:xfrm>
            <a:off x="472411" y="2434773"/>
            <a:ext cx="5009100" cy="33333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Clr>
                <a:srgbClr val="00477A"/>
              </a:buClr>
              <a:buSzPts val="3600"/>
              <a:buNone/>
            </a:pPr>
            <a:r>
              <a:rPr lang="es-PE" sz="3600">
                <a:solidFill>
                  <a:srgbClr val="00477A"/>
                </a:solidFill>
                <a:latin typeface="Helvetica Neue"/>
                <a:ea typeface="Helvetica Neue"/>
                <a:cs typeface="Helvetica Neue"/>
                <a:sym typeface="Helvetica Neue"/>
              </a:rPr>
              <a:t>The sequential or progressive informal building process, led directly by the </a:t>
            </a:r>
            <a:r>
              <a:rPr b="1" lang="es-PE" sz="3600">
                <a:solidFill>
                  <a:srgbClr val="00477A"/>
                </a:solidFill>
                <a:latin typeface="Helvetica Neue"/>
                <a:ea typeface="Helvetica Neue"/>
                <a:cs typeface="Helvetica Neue"/>
                <a:sym typeface="Helvetica Neue"/>
              </a:rPr>
              <a:t>householder</a:t>
            </a:r>
            <a:r>
              <a:rPr lang="es-PE" sz="3600">
                <a:solidFill>
                  <a:srgbClr val="00477A"/>
                </a:solidFill>
                <a:latin typeface="Helvetica Neue"/>
                <a:ea typeface="Helvetica Neue"/>
                <a:cs typeface="Helvetica Neue"/>
                <a:sym typeface="Helvetica Neue"/>
              </a:rPr>
              <a:t>, who hires a </a:t>
            </a:r>
            <a:r>
              <a:rPr b="1" lang="es-PE" sz="3600">
                <a:solidFill>
                  <a:srgbClr val="00477A"/>
                </a:solidFill>
                <a:latin typeface="Helvetica Neue"/>
                <a:ea typeface="Helvetica Neue"/>
                <a:cs typeface="Helvetica Neue"/>
                <a:sym typeface="Helvetica Neue"/>
              </a:rPr>
              <a:t>master builder</a:t>
            </a:r>
            <a:r>
              <a:rPr lang="es-PE" sz="3600">
                <a:solidFill>
                  <a:srgbClr val="00477A"/>
                </a:solidFill>
                <a:latin typeface="Helvetica Neue"/>
                <a:ea typeface="Helvetica Neue"/>
                <a:cs typeface="Helvetica Neue"/>
                <a:sym typeface="Helvetica Neue"/>
              </a:rPr>
              <a:t>.</a:t>
            </a:r>
            <a:endParaRPr/>
          </a:p>
        </p:txBody>
      </p:sp>
      <p:sp>
        <p:nvSpPr>
          <p:cNvPr id="1089" name="Google Shape;1089;g311e7b6e11b_0_18"/>
          <p:cNvSpPr txBox="1"/>
          <p:nvPr/>
        </p:nvSpPr>
        <p:spPr>
          <a:xfrm>
            <a:off x="472412" y="693541"/>
            <a:ext cx="4883700" cy="1426500"/>
          </a:xfrm>
          <a:prstGeom prst="rect">
            <a:avLst/>
          </a:prstGeom>
          <a:no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00477A"/>
              </a:buClr>
              <a:buSzPts val="4800"/>
              <a:buFont typeface="Arial"/>
              <a:buNone/>
            </a:pPr>
            <a:r>
              <a:rPr b="1" lang="es-PE" sz="4800">
                <a:solidFill>
                  <a:srgbClr val="5EBEB6"/>
                </a:solidFill>
                <a:latin typeface="Helvetica Neue"/>
                <a:ea typeface="Helvetica Neue"/>
                <a:cs typeface="Helvetica Neue"/>
                <a:sym typeface="Helvetica Neue"/>
              </a:rPr>
              <a:t>Progressive housing</a:t>
            </a:r>
            <a:endParaRPr/>
          </a:p>
        </p:txBody>
      </p:sp>
      <p:cxnSp>
        <p:nvCxnSpPr>
          <p:cNvPr id="1090" name="Google Shape;1090;g311e7b6e11b_0_18"/>
          <p:cNvCxnSpPr/>
          <p:nvPr/>
        </p:nvCxnSpPr>
        <p:spPr>
          <a:xfrm>
            <a:off x="8209280" y="2897579"/>
            <a:ext cx="0" cy="686400"/>
          </a:xfrm>
          <a:prstGeom prst="straightConnector1">
            <a:avLst/>
          </a:prstGeom>
          <a:noFill/>
          <a:ln cap="flat" cmpd="sng" w="76200">
            <a:solidFill>
              <a:srgbClr val="024679"/>
            </a:solidFill>
            <a:prstDash val="solid"/>
            <a:miter lim="800000"/>
            <a:headEnd len="sm" w="sm" type="none"/>
            <a:tailEnd len="med" w="med" type="triangle"/>
          </a:ln>
        </p:spPr>
      </p:cxnSp>
      <p:sp>
        <p:nvSpPr>
          <p:cNvPr id="1091" name="Google Shape;1091;g311e7b6e11b_0_18"/>
          <p:cNvSpPr/>
          <p:nvPr/>
        </p:nvSpPr>
        <p:spPr>
          <a:xfrm>
            <a:off x="9194969" y="1545257"/>
            <a:ext cx="1723500" cy="369300"/>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rPr b="1" lang="es-PE" sz="1800">
                <a:solidFill>
                  <a:srgbClr val="00477A"/>
                </a:solidFill>
                <a:latin typeface="Helvetica Neue"/>
                <a:ea typeface="Helvetica Neue"/>
                <a:cs typeface="Helvetica Neue"/>
                <a:sym typeface="Helvetica Neue"/>
              </a:rPr>
              <a:t>Householders</a:t>
            </a:r>
            <a:endParaRPr b="1" sz="1800">
              <a:solidFill>
                <a:schemeClr val="dk1"/>
              </a:solidFill>
              <a:latin typeface="Calibri"/>
              <a:ea typeface="Calibri"/>
              <a:cs typeface="Calibri"/>
              <a:sym typeface="Calibri"/>
            </a:endParaRPr>
          </a:p>
        </p:txBody>
      </p:sp>
      <p:sp>
        <p:nvSpPr>
          <p:cNvPr id="1092" name="Google Shape;1092;g311e7b6e11b_0_18"/>
          <p:cNvSpPr/>
          <p:nvPr/>
        </p:nvSpPr>
        <p:spPr>
          <a:xfrm>
            <a:off x="9194969" y="4555899"/>
            <a:ext cx="1787700" cy="369300"/>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rPr b="1" lang="es-PE" sz="1800">
                <a:solidFill>
                  <a:srgbClr val="00477A"/>
                </a:solidFill>
                <a:latin typeface="Helvetica Neue"/>
                <a:ea typeface="Helvetica Neue"/>
                <a:cs typeface="Helvetica Neue"/>
                <a:sym typeface="Helvetica Neue"/>
              </a:rPr>
              <a:t>Master Builder</a:t>
            </a:r>
            <a:endParaRPr b="1" sz="1800">
              <a:solidFill>
                <a:schemeClr val="dk1"/>
              </a:solidFill>
              <a:latin typeface="Calibri"/>
              <a:ea typeface="Calibri"/>
              <a:cs typeface="Calibri"/>
              <a:sym typeface="Calibri"/>
            </a:endParaRPr>
          </a:p>
        </p:txBody>
      </p:sp>
      <p:pic>
        <p:nvPicPr>
          <p:cNvPr id="1093" name="Google Shape;1093;g311e7b6e11b_0_18"/>
          <p:cNvPicPr preferRelativeResize="0"/>
          <p:nvPr/>
        </p:nvPicPr>
        <p:blipFill rotWithShape="1">
          <a:blip r:embed="rId3">
            <a:alphaModFix/>
          </a:blip>
          <a:srcRect b="0" l="0" r="0" t="0"/>
          <a:stretch/>
        </p:blipFill>
        <p:spPr>
          <a:xfrm>
            <a:off x="7593072" y="1025073"/>
            <a:ext cx="1233487" cy="1409701"/>
          </a:xfrm>
          <a:prstGeom prst="rect">
            <a:avLst/>
          </a:prstGeom>
          <a:noFill/>
          <a:ln>
            <a:noFill/>
          </a:ln>
        </p:spPr>
      </p:pic>
      <p:pic>
        <p:nvPicPr>
          <p:cNvPr id="1094" name="Google Shape;1094;g311e7b6e11b_0_18"/>
          <p:cNvPicPr preferRelativeResize="0"/>
          <p:nvPr/>
        </p:nvPicPr>
        <p:blipFill rotWithShape="1">
          <a:blip r:embed="rId4">
            <a:alphaModFix/>
          </a:blip>
          <a:srcRect b="0" l="0" r="0" t="0"/>
          <a:stretch/>
        </p:blipFill>
        <p:spPr>
          <a:xfrm>
            <a:off x="7675880" y="4034474"/>
            <a:ext cx="1066800" cy="1409699"/>
          </a:xfrm>
          <a:prstGeom prst="rect">
            <a:avLst/>
          </a:prstGeom>
          <a:noFill/>
          <a:ln>
            <a:noFill/>
          </a:ln>
        </p:spPr>
      </p:pic>
    </p:spTree>
  </p:cSld>
  <p:clrMapOvr>
    <a:masterClrMapping/>
  </p:clrMapOvr>
</p:sld>
</file>

<file path=ppt/slides/slide1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99" name="Shape 1099"/>
        <p:cNvGrpSpPr/>
        <p:nvPr/>
      </p:nvGrpSpPr>
      <p:grpSpPr>
        <a:xfrm>
          <a:off x="0" y="0"/>
          <a:ext cx="0" cy="0"/>
          <a:chOff x="0" y="0"/>
          <a:chExt cx="0" cy="0"/>
        </a:xfrm>
      </p:grpSpPr>
      <p:pic>
        <p:nvPicPr>
          <p:cNvPr id="1100" name="Google Shape;1100;g311e7b6e11b_0_30"/>
          <p:cNvPicPr preferRelativeResize="0"/>
          <p:nvPr/>
        </p:nvPicPr>
        <p:blipFill rotWithShape="1">
          <a:blip r:embed="rId3">
            <a:alphaModFix/>
          </a:blip>
          <a:srcRect b="0" l="0" r="0" t="0"/>
          <a:stretch/>
        </p:blipFill>
        <p:spPr>
          <a:xfrm>
            <a:off x="6639560" y="746760"/>
            <a:ext cx="5064760" cy="5064760"/>
          </a:xfrm>
          <a:prstGeom prst="rect">
            <a:avLst/>
          </a:prstGeom>
          <a:noFill/>
          <a:ln>
            <a:noFill/>
          </a:ln>
        </p:spPr>
      </p:pic>
      <p:sp>
        <p:nvSpPr>
          <p:cNvPr id="1101" name="Google Shape;1101;g311e7b6e11b_0_30"/>
          <p:cNvSpPr txBox="1"/>
          <p:nvPr>
            <p:ph idx="4" type="body"/>
          </p:nvPr>
        </p:nvSpPr>
        <p:spPr>
          <a:xfrm>
            <a:off x="7709404" y="2084416"/>
            <a:ext cx="2813700" cy="2381400"/>
          </a:xfrm>
          <a:prstGeom prst="rect">
            <a:avLst/>
          </a:prstGeom>
          <a:noFill/>
          <a:ln>
            <a:noFill/>
          </a:ln>
        </p:spPr>
        <p:txBody>
          <a:bodyPr anchorCtr="0" anchor="t" bIns="45700" lIns="91425" spcFirstLastPara="1" rIns="91425" wrap="square" tIns="45700">
            <a:normAutofit fontScale="85000" lnSpcReduction="10000"/>
          </a:bodyPr>
          <a:lstStyle/>
          <a:p>
            <a:pPr indent="0" lvl="0" marL="0" rtl="0" algn="ctr">
              <a:lnSpc>
                <a:spcPct val="100000"/>
              </a:lnSpc>
              <a:spcBef>
                <a:spcPts val="0"/>
              </a:spcBef>
              <a:spcAft>
                <a:spcPts val="0"/>
              </a:spcAft>
              <a:buClr>
                <a:srgbClr val="00477A"/>
              </a:buClr>
              <a:buSzPct val="100000"/>
              <a:buNone/>
            </a:pPr>
            <a:r>
              <a:rPr lang="es-PE" sz="2400">
                <a:latin typeface="Helvetica Neue"/>
                <a:ea typeface="Helvetica Neue"/>
                <a:cs typeface="Helvetica Neue"/>
                <a:sym typeface="Helvetica Neue"/>
              </a:rPr>
              <a:t>Around </a:t>
            </a:r>
            <a:endParaRPr/>
          </a:p>
          <a:p>
            <a:pPr indent="0" lvl="0" marL="0" rtl="0" algn="ctr">
              <a:lnSpc>
                <a:spcPct val="100000"/>
              </a:lnSpc>
              <a:spcBef>
                <a:spcPts val="1400"/>
              </a:spcBef>
              <a:spcAft>
                <a:spcPts val="0"/>
              </a:spcAft>
              <a:buClr>
                <a:srgbClr val="00477A"/>
              </a:buClr>
              <a:buSzPct val="100000"/>
              <a:buNone/>
            </a:pPr>
            <a:r>
              <a:rPr b="1" lang="es-PE" sz="6000">
                <a:solidFill>
                  <a:srgbClr val="00477A"/>
                </a:solidFill>
                <a:latin typeface="Helvetica Neue"/>
                <a:ea typeface="Helvetica Neue"/>
                <a:cs typeface="Helvetica Neue"/>
                <a:sym typeface="Helvetica Neue"/>
              </a:rPr>
              <a:t>70%</a:t>
            </a:r>
            <a:endParaRPr/>
          </a:p>
          <a:p>
            <a:pPr indent="0" lvl="0" marL="0" rtl="0" algn="ctr">
              <a:lnSpc>
                <a:spcPct val="100000"/>
              </a:lnSpc>
              <a:spcBef>
                <a:spcPts val="1400"/>
              </a:spcBef>
              <a:spcAft>
                <a:spcPts val="0"/>
              </a:spcAft>
              <a:buClr>
                <a:srgbClr val="00477A"/>
              </a:buClr>
              <a:buSzPct val="100000"/>
              <a:buNone/>
            </a:pPr>
            <a:r>
              <a:rPr lang="es-PE" sz="2400">
                <a:latin typeface="Helvetica Neue"/>
                <a:ea typeface="Helvetica Neue"/>
                <a:cs typeface="Helvetica Neue"/>
                <a:sym typeface="Helvetica Neue"/>
              </a:rPr>
              <a:t>of the housing stock is developed in this way in Latin America.</a:t>
            </a:r>
            <a:endParaRPr sz="2400">
              <a:latin typeface="Helvetica Neue"/>
              <a:ea typeface="Helvetica Neue"/>
              <a:cs typeface="Helvetica Neue"/>
              <a:sym typeface="Helvetica Neue"/>
            </a:endParaRPr>
          </a:p>
        </p:txBody>
      </p:sp>
      <p:sp>
        <p:nvSpPr>
          <p:cNvPr id="1102" name="Google Shape;1102;g311e7b6e11b_0_30"/>
          <p:cNvSpPr/>
          <p:nvPr/>
        </p:nvSpPr>
        <p:spPr>
          <a:xfrm>
            <a:off x="0" y="0"/>
            <a:ext cx="6096000" cy="6858000"/>
          </a:xfrm>
          <a:prstGeom prst="rect">
            <a:avLst/>
          </a:prstGeom>
          <a:solidFill>
            <a:srgbClr val="ACB6BC">
              <a:alpha val="24710"/>
            </a:srgbClr>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1103" name="Google Shape;1103;g311e7b6e11b_0_30"/>
          <p:cNvSpPr txBox="1"/>
          <p:nvPr/>
        </p:nvSpPr>
        <p:spPr>
          <a:xfrm>
            <a:off x="1641170" y="3566734"/>
            <a:ext cx="2813700" cy="1798200"/>
          </a:xfrm>
          <a:prstGeom prst="rect">
            <a:avLst/>
          </a:prstGeom>
          <a:noFill/>
          <a:ln>
            <a:noFill/>
          </a:ln>
        </p:spPr>
        <p:txBody>
          <a:bodyPr anchorCtr="0" anchor="t" bIns="45700" lIns="91425" spcFirstLastPara="1" rIns="91425" wrap="square" tIns="45700">
            <a:normAutofit lnSpcReduction="10000"/>
          </a:bodyPr>
          <a:lstStyle/>
          <a:p>
            <a:pPr indent="0" lvl="0" marL="0" marR="0" rtl="0" algn="ctr">
              <a:lnSpc>
                <a:spcPct val="100000"/>
              </a:lnSpc>
              <a:spcBef>
                <a:spcPts val="0"/>
              </a:spcBef>
              <a:spcAft>
                <a:spcPts val="0"/>
              </a:spcAft>
              <a:buClr>
                <a:srgbClr val="00477A"/>
              </a:buClr>
              <a:buSzPts val="2400"/>
              <a:buFont typeface="Arial"/>
              <a:buNone/>
            </a:pPr>
            <a:r>
              <a:rPr lang="es-PE" sz="2400">
                <a:solidFill>
                  <a:schemeClr val="dk1"/>
                </a:solidFill>
                <a:latin typeface="Helvetica Neue"/>
                <a:ea typeface="Helvetica Neue"/>
                <a:cs typeface="Helvetica Neue"/>
                <a:sym typeface="Helvetica Neue"/>
              </a:rPr>
              <a:t>It takes a period of </a:t>
            </a:r>
            <a:endParaRPr/>
          </a:p>
          <a:p>
            <a:pPr indent="0" lvl="0" marL="0" marR="0" rtl="0" algn="ctr">
              <a:lnSpc>
                <a:spcPct val="100000"/>
              </a:lnSpc>
              <a:spcBef>
                <a:spcPts val="400"/>
              </a:spcBef>
              <a:spcAft>
                <a:spcPts val="0"/>
              </a:spcAft>
              <a:buClr>
                <a:srgbClr val="00477A"/>
              </a:buClr>
              <a:buSzPts val="6000"/>
              <a:buFont typeface="Arial"/>
              <a:buNone/>
            </a:pPr>
            <a:r>
              <a:rPr b="1" lang="es-PE" sz="6000">
                <a:solidFill>
                  <a:srgbClr val="00477A"/>
                </a:solidFill>
                <a:latin typeface="Helvetica Neue"/>
                <a:ea typeface="Helvetica Neue"/>
                <a:cs typeface="Helvetica Neue"/>
                <a:sym typeface="Helvetica Neue"/>
              </a:rPr>
              <a:t>10 </a:t>
            </a:r>
            <a:r>
              <a:rPr lang="es-PE" sz="2400">
                <a:solidFill>
                  <a:schemeClr val="dk1"/>
                </a:solidFill>
                <a:latin typeface="Helvetica Neue"/>
                <a:ea typeface="Helvetica Neue"/>
                <a:cs typeface="Helvetica Neue"/>
                <a:sym typeface="Helvetica Neue"/>
              </a:rPr>
              <a:t>to</a:t>
            </a:r>
            <a:r>
              <a:rPr b="1" lang="es-PE" sz="6000">
                <a:solidFill>
                  <a:srgbClr val="00477A"/>
                </a:solidFill>
                <a:latin typeface="Helvetica Neue"/>
                <a:ea typeface="Helvetica Neue"/>
                <a:cs typeface="Helvetica Neue"/>
                <a:sym typeface="Helvetica Neue"/>
              </a:rPr>
              <a:t> 20</a:t>
            </a:r>
            <a:endParaRPr/>
          </a:p>
          <a:p>
            <a:pPr indent="0" lvl="0" marL="0" marR="0" rtl="0" algn="ctr">
              <a:lnSpc>
                <a:spcPct val="100000"/>
              </a:lnSpc>
              <a:spcBef>
                <a:spcPts val="400"/>
              </a:spcBef>
              <a:spcAft>
                <a:spcPts val="0"/>
              </a:spcAft>
              <a:buClr>
                <a:srgbClr val="00477A"/>
              </a:buClr>
              <a:buSzPts val="2400"/>
              <a:buFont typeface="Arial"/>
              <a:buNone/>
            </a:pPr>
            <a:r>
              <a:rPr lang="es-PE" sz="2400">
                <a:solidFill>
                  <a:schemeClr val="dk1"/>
                </a:solidFill>
                <a:latin typeface="Helvetica Neue"/>
                <a:ea typeface="Helvetica Neue"/>
                <a:cs typeface="Helvetica Neue"/>
                <a:sym typeface="Helvetica Neue"/>
              </a:rPr>
              <a:t>years.</a:t>
            </a:r>
            <a:endParaRPr sz="2400">
              <a:solidFill>
                <a:schemeClr val="dk1"/>
              </a:solidFill>
              <a:latin typeface="Helvetica Neue"/>
              <a:ea typeface="Helvetica Neue"/>
              <a:cs typeface="Helvetica Neue"/>
              <a:sym typeface="Helvetica Neue"/>
            </a:endParaRPr>
          </a:p>
        </p:txBody>
      </p:sp>
      <p:pic>
        <p:nvPicPr>
          <p:cNvPr id="1104" name="Google Shape;1104;g311e7b6e11b_0_30"/>
          <p:cNvPicPr preferRelativeResize="0"/>
          <p:nvPr/>
        </p:nvPicPr>
        <p:blipFill rotWithShape="1">
          <a:blip r:embed="rId4">
            <a:alphaModFix/>
          </a:blip>
          <a:srcRect b="0" l="0" r="0" t="0"/>
          <a:stretch/>
        </p:blipFill>
        <p:spPr>
          <a:xfrm>
            <a:off x="2266950" y="1043584"/>
            <a:ext cx="1562099" cy="2231572"/>
          </a:xfrm>
          <a:prstGeom prst="rect">
            <a:avLst/>
          </a:prstGeom>
          <a:noFill/>
          <a:ln>
            <a:noFill/>
          </a:ln>
        </p:spPr>
      </p:pic>
    </p:spTree>
  </p:cSld>
  <p:clrMapOvr>
    <a:masterClrMapping/>
  </p:clrMapOvr>
  <p:timing>
    <p:tnLst>
      <p:par>
        <p:cTn dur="indefinite" nodeType="tmRoot" restart="never">
          <p:childTnLst>
            <p:seq concurrent="1" nextAc="seek">
              <p:cTn dur="indefinite" id="2" nodeType="mainSeq">
                <p:childTnLst>
                  <p:par>
                    <p:cTn fill="hold">
                      <p:stCondLst>
                        <p:cond delay="indefinite"/>
                      </p:stCondLst>
                      <p:childTnLst>
                        <p:par>
                          <p:cTn fill="hold">
                            <p:stCondLst>
                              <p:cond delay="0"/>
                            </p:stCondLst>
                            <p:childTnLst>
                              <p:par>
                                <p:cTn fill="hold" nodeType="clickEffect" presetClass="entr" presetID="1" presetSubtype="0">
                                  <p:stCondLst>
                                    <p:cond delay="0"/>
                                  </p:stCondLst>
                                  <p:childTnLst>
                                    <p:set>
                                      <p:cBhvr>
                                        <p:cTn dur="1" fill="hold">
                                          <p:stCondLst>
                                            <p:cond delay="0"/>
                                          </p:stCondLst>
                                        </p:cTn>
                                        <p:tgtEl>
                                          <p:spTgt spid="1104"/>
                                        </p:tgtEl>
                                        <p:attrNameLst>
                                          <p:attrName>style.visibility</p:attrName>
                                        </p:attrNameLst>
                                      </p:cBhvr>
                                      <p:to>
                                        <p:strVal val="visible"/>
                                      </p:to>
                                    </p:set>
                                  </p:childTnLst>
                                </p:cTn>
                              </p:par>
                              <p:par>
                                <p:cTn fill="hold" nodeType="withEffect" presetClass="entr" presetID="1" presetSubtype="0">
                                  <p:stCondLst>
                                    <p:cond delay="0"/>
                                  </p:stCondLst>
                                  <p:childTnLst>
                                    <p:set>
                                      <p:cBhvr>
                                        <p:cTn dur="1" fill="hold">
                                          <p:stCondLst>
                                            <p:cond delay="0"/>
                                          </p:stCondLst>
                                        </p:cTn>
                                        <p:tgtEl>
                                          <p:spTgt spid="1103"/>
                                        </p:tgtEl>
                                        <p:attrNameLst>
                                          <p:attrName>style.visibility</p:attrName>
                                        </p:attrNameLst>
                                      </p:cBhvr>
                                      <p:to>
                                        <p:strVal val="visible"/>
                                      </p:to>
                                    </p:set>
                                  </p:childTnLst>
                                </p:cTn>
                              </p:par>
                            </p:childTnLst>
                          </p:cTn>
                        </p:par>
                      </p:childTnLst>
                    </p:cTn>
                  </p:par>
                  <p:par>
                    <p:cTn fill="hold">
                      <p:stCondLst>
                        <p:cond delay="indefinite"/>
                      </p:stCondLst>
                      <p:childTnLst>
                        <p:par>
                          <p:cTn fill="hold">
                            <p:stCondLst>
                              <p:cond delay="0"/>
                            </p:stCondLst>
                            <p:childTnLst>
                              <p:par>
                                <p:cTn fill="hold" nodeType="clickEffect" presetClass="entr" presetID="1" presetSubtype="0">
                                  <p:stCondLst>
                                    <p:cond delay="0"/>
                                  </p:stCondLst>
                                  <p:childTnLst>
                                    <p:set>
                                      <p:cBhvr>
                                        <p:cTn dur="1" fill="hold">
                                          <p:stCondLst>
                                            <p:cond delay="0"/>
                                          </p:stCondLst>
                                        </p:cTn>
                                        <p:tgtEl>
                                          <p:spTgt spid="1100"/>
                                        </p:tgtEl>
                                        <p:attrNameLst>
                                          <p:attrName>style.visibility</p:attrName>
                                        </p:attrNameLst>
                                      </p:cBhvr>
                                      <p:to>
                                        <p:strVal val="visible"/>
                                      </p:to>
                                    </p:set>
                                  </p:childTnLst>
                                </p:cTn>
                              </p:par>
                              <p:par>
                                <p:cTn fill="hold" nodeType="withEffect" presetClass="entr" presetID="1" presetSubtype="0">
                                  <p:stCondLst>
                                    <p:cond delay="0"/>
                                  </p:stCondLst>
                                  <p:childTnLst>
                                    <p:set>
                                      <p:cBhvr>
                                        <p:cTn dur="1" fill="hold">
                                          <p:stCondLst>
                                            <p:cond delay="0"/>
                                          </p:stCondLst>
                                        </p:cTn>
                                        <p:tgtEl>
                                          <p:spTgt spid="1101">
                                            <p:txEl>
                                              <p:pRg end="0" st="0"/>
                                            </p:txEl>
                                          </p:spTgt>
                                        </p:tgtEl>
                                        <p:attrNameLst>
                                          <p:attrName>style.visibility</p:attrName>
                                        </p:attrNameLst>
                                      </p:cBhvr>
                                      <p:to>
                                        <p:strVal val="visible"/>
                                      </p:to>
                                    </p:set>
                                  </p:childTnLst>
                                </p:cTn>
                              </p:par>
                              <p:par>
                                <p:cTn fill="hold" nodeType="withEffect" presetClass="entr" presetID="1" presetSubtype="0">
                                  <p:stCondLst>
                                    <p:cond delay="0"/>
                                  </p:stCondLst>
                                  <p:childTnLst>
                                    <p:set>
                                      <p:cBhvr>
                                        <p:cTn dur="1" fill="hold">
                                          <p:stCondLst>
                                            <p:cond delay="0"/>
                                          </p:stCondLst>
                                        </p:cTn>
                                        <p:tgtEl>
                                          <p:spTgt spid="1101">
                                            <p:txEl>
                                              <p:pRg end="1" st="1"/>
                                            </p:txEl>
                                          </p:spTgt>
                                        </p:tgtEl>
                                        <p:attrNameLst>
                                          <p:attrName>style.visibility</p:attrName>
                                        </p:attrNameLst>
                                      </p:cBhvr>
                                      <p:to>
                                        <p:strVal val="visible"/>
                                      </p:to>
                                    </p:set>
                                  </p:childTnLst>
                                </p:cTn>
                              </p:par>
                              <p:par>
                                <p:cTn fill="hold" nodeType="withEffect" presetClass="entr" presetID="1" presetSubtype="0">
                                  <p:stCondLst>
                                    <p:cond delay="0"/>
                                  </p:stCondLst>
                                  <p:childTnLst>
                                    <p:set>
                                      <p:cBhvr>
                                        <p:cTn dur="1" fill="hold">
                                          <p:stCondLst>
                                            <p:cond delay="0"/>
                                          </p:stCondLst>
                                        </p:cTn>
                                        <p:tgtEl>
                                          <p:spTgt spid="1101">
                                            <p:txEl>
                                              <p:pRg end="2" st="2"/>
                                            </p:txEl>
                                          </p:spTgt>
                                        </p:tgtEl>
                                        <p:attrNameLst>
                                          <p:attrName>style.visibility</p:attrName>
                                        </p:attrNameLst>
                                      </p:cBhvr>
                                      <p:to>
                                        <p:strVal val="visible"/>
                                      </p:to>
                                    </p:se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1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109" name="Shape 1109"/>
        <p:cNvGrpSpPr/>
        <p:nvPr/>
      </p:nvGrpSpPr>
      <p:grpSpPr>
        <a:xfrm>
          <a:off x="0" y="0"/>
          <a:ext cx="0" cy="0"/>
          <a:chOff x="0" y="0"/>
          <a:chExt cx="0" cy="0"/>
        </a:xfrm>
      </p:grpSpPr>
      <p:sp>
        <p:nvSpPr>
          <p:cNvPr id="1110" name="Google Shape;1110;g311e7b6e11b_0_39"/>
          <p:cNvSpPr/>
          <p:nvPr/>
        </p:nvSpPr>
        <p:spPr>
          <a:xfrm>
            <a:off x="0" y="0"/>
            <a:ext cx="12192000" cy="6858000"/>
          </a:xfrm>
          <a:prstGeom prst="rect">
            <a:avLst/>
          </a:prstGeom>
          <a:solidFill>
            <a:srgbClr val="ACB6BC">
              <a:alpha val="24710"/>
            </a:srgbClr>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1111" name="Google Shape;1111;g311e7b6e11b_0_39"/>
          <p:cNvSpPr txBox="1"/>
          <p:nvPr>
            <p:ph idx="2" type="body"/>
          </p:nvPr>
        </p:nvSpPr>
        <p:spPr>
          <a:xfrm>
            <a:off x="335177" y="2609232"/>
            <a:ext cx="4883700" cy="508500"/>
          </a:xfrm>
          <a:prstGeom prst="rect">
            <a:avLst/>
          </a:prstGeom>
          <a:noFill/>
          <a:ln>
            <a:noFill/>
          </a:ln>
        </p:spPr>
        <p:txBody>
          <a:bodyPr anchorCtr="0" anchor="t" bIns="45700" lIns="91425" spcFirstLastPara="1" rIns="91425" wrap="square" tIns="45700">
            <a:noAutofit/>
          </a:bodyPr>
          <a:lstStyle/>
          <a:p>
            <a:pPr indent="0" lvl="0" marL="0" rtl="0" algn="ctr">
              <a:lnSpc>
                <a:spcPct val="100000"/>
              </a:lnSpc>
              <a:spcBef>
                <a:spcPts val="0"/>
              </a:spcBef>
              <a:spcAft>
                <a:spcPts val="0"/>
              </a:spcAft>
              <a:buClr>
                <a:srgbClr val="5EBEB6"/>
              </a:buClr>
              <a:buSzPts val="3200"/>
              <a:buNone/>
            </a:pPr>
            <a:r>
              <a:rPr b="1" lang="es-PE" sz="3200">
                <a:solidFill>
                  <a:srgbClr val="00477A"/>
                </a:solidFill>
                <a:latin typeface="Helvetica Neue"/>
                <a:ea typeface="Helvetica Neue"/>
                <a:cs typeface="Helvetica Neue"/>
                <a:sym typeface="Helvetica Neue"/>
              </a:rPr>
              <a:t>Construction errors</a:t>
            </a:r>
            <a:endParaRPr sz="3200">
              <a:latin typeface="Helvetica Neue"/>
              <a:ea typeface="Helvetica Neue"/>
              <a:cs typeface="Helvetica Neue"/>
              <a:sym typeface="Helvetica Neue"/>
            </a:endParaRPr>
          </a:p>
        </p:txBody>
      </p:sp>
      <p:pic>
        <p:nvPicPr>
          <p:cNvPr id="1112" name="Google Shape;1112;g311e7b6e11b_0_39"/>
          <p:cNvPicPr preferRelativeResize="0"/>
          <p:nvPr/>
        </p:nvPicPr>
        <p:blipFill rotWithShape="1">
          <a:blip r:embed="rId3">
            <a:alphaModFix/>
          </a:blip>
          <a:srcRect b="0" l="30503" r="5076" t="0"/>
          <a:stretch/>
        </p:blipFill>
        <p:spPr>
          <a:xfrm>
            <a:off x="5553948" y="1"/>
            <a:ext cx="6638051" cy="6858000"/>
          </a:xfrm>
          <a:prstGeom prst="rect">
            <a:avLst/>
          </a:prstGeom>
          <a:noFill/>
          <a:ln>
            <a:noFill/>
          </a:ln>
        </p:spPr>
      </p:pic>
      <p:sp>
        <p:nvSpPr>
          <p:cNvPr id="1113" name="Google Shape;1113;g311e7b6e11b_0_39"/>
          <p:cNvSpPr txBox="1"/>
          <p:nvPr/>
        </p:nvSpPr>
        <p:spPr>
          <a:xfrm>
            <a:off x="335177" y="652022"/>
            <a:ext cx="4883700" cy="1153200"/>
          </a:xfrm>
          <a:prstGeom prst="rect">
            <a:avLst/>
          </a:prstGeom>
          <a:noFill/>
          <a:ln cap="flat" cmpd="sng" w="50800">
            <a:solidFill>
              <a:srgbClr val="5EBEB6"/>
            </a:solidFill>
            <a:prstDash val="solid"/>
            <a:miter lim="800000"/>
            <a:headEnd len="sm" w="sm" type="none"/>
            <a:tailEnd len="sm" w="sm" type="none"/>
          </a:ln>
        </p:spPr>
        <p:txBody>
          <a:bodyPr anchorCtr="0" anchor="t" bIns="108000" lIns="108000" spcFirstLastPara="1" rIns="108000" wrap="square" tIns="108000">
            <a:noAutofit/>
          </a:bodyPr>
          <a:lstStyle/>
          <a:p>
            <a:pPr indent="0" lvl="0" marL="0" marR="0" rtl="0" algn="ctr">
              <a:lnSpc>
                <a:spcPct val="100000"/>
              </a:lnSpc>
              <a:spcBef>
                <a:spcPts val="0"/>
              </a:spcBef>
              <a:spcAft>
                <a:spcPts val="0"/>
              </a:spcAft>
              <a:buClr>
                <a:srgbClr val="5EBEB6"/>
              </a:buClr>
              <a:buSzPts val="3200"/>
              <a:buFont typeface="Arial"/>
              <a:buNone/>
            </a:pPr>
            <a:r>
              <a:rPr b="1" lang="es-PE" sz="3200">
                <a:solidFill>
                  <a:srgbClr val="00477A"/>
                </a:solidFill>
                <a:latin typeface="Helvetica Neue"/>
                <a:ea typeface="Helvetica Neue"/>
                <a:cs typeface="Helvetica Neue"/>
                <a:sym typeface="Helvetica Neue"/>
              </a:rPr>
              <a:t>UNTRAINED</a:t>
            </a:r>
            <a:endParaRPr/>
          </a:p>
          <a:p>
            <a:pPr indent="0" lvl="0" marL="0" marR="0" rtl="0" algn="ctr">
              <a:lnSpc>
                <a:spcPct val="100000"/>
              </a:lnSpc>
              <a:spcBef>
                <a:spcPts val="0"/>
              </a:spcBef>
              <a:spcAft>
                <a:spcPts val="0"/>
              </a:spcAft>
              <a:buClr>
                <a:srgbClr val="5EBEB6"/>
              </a:buClr>
              <a:buSzPts val="3200"/>
              <a:buFont typeface="Arial"/>
              <a:buNone/>
            </a:pPr>
            <a:r>
              <a:rPr b="1" lang="es-PE" sz="3200">
                <a:solidFill>
                  <a:srgbClr val="00477A"/>
                </a:solidFill>
                <a:latin typeface="Helvetica Neue"/>
                <a:ea typeface="Helvetica Neue"/>
                <a:cs typeface="Helvetica Neue"/>
                <a:sym typeface="Helvetica Neue"/>
              </a:rPr>
              <a:t>MASTER BUILDERS</a:t>
            </a:r>
            <a:endParaRPr sz="3200">
              <a:solidFill>
                <a:schemeClr val="dk1"/>
              </a:solidFill>
              <a:latin typeface="Helvetica Neue"/>
              <a:ea typeface="Helvetica Neue"/>
              <a:cs typeface="Helvetica Neue"/>
              <a:sym typeface="Helvetica Neue"/>
            </a:endParaRPr>
          </a:p>
        </p:txBody>
      </p:sp>
      <p:cxnSp>
        <p:nvCxnSpPr>
          <p:cNvPr id="1114" name="Google Shape;1114;g311e7b6e11b_0_39"/>
          <p:cNvCxnSpPr/>
          <p:nvPr/>
        </p:nvCxnSpPr>
        <p:spPr>
          <a:xfrm>
            <a:off x="2781246" y="1915083"/>
            <a:ext cx="0" cy="686400"/>
          </a:xfrm>
          <a:prstGeom prst="straightConnector1">
            <a:avLst/>
          </a:prstGeom>
          <a:noFill/>
          <a:ln cap="flat" cmpd="sng" w="76200">
            <a:solidFill>
              <a:srgbClr val="024679"/>
            </a:solidFill>
            <a:prstDash val="solid"/>
            <a:miter lim="800000"/>
            <a:headEnd len="sm" w="sm" type="none"/>
            <a:tailEnd len="med" w="med" type="triangle"/>
          </a:ln>
        </p:spPr>
      </p:cxnSp>
      <p:grpSp>
        <p:nvGrpSpPr>
          <p:cNvPr id="1115" name="Google Shape;1115;g311e7b6e11b_0_39"/>
          <p:cNvGrpSpPr/>
          <p:nvPr/>
        </p:nvGrpSpPr>
        <p:grpSpPr>
          <a:xfrm>
            <a:off x="1540969" y="3321742"/>
            <a:ext cx="2480553" cy="686400"/>
            <a:chOff x="1692340" y="3792525"/>
            <a:chExt cx="2480553" cy="686400"/>
          </a:xfrm>
        </p:grpSpPr>
        <p:cxnSp>
          <p:nvCxnSpPr>
            <p:cNvPr id="1116" name="Google Shape;1116;g311e7b6e11b_0_39"/>
            <p:cNvCxnSpPr/>
            <p:nvPr/>
          </p:nvCxnSpPr>
          <p:spPr>
            <a:xfrm>
              <a:off x="1692340" y="3792525"/>
              <a:ext cx="0" cy="686400"/>
            </a:xfrm>
            <a:prstGeom prst="straightConnector1">
              <a:avLst/>
            </a:prstGeom>
            <a:noFill/>
            <a:ln cap="flat" cmpd="sng" w="76200">
              <a:solidFill>
                <a:srgbClr val="024679"/>
              </a:solidFill>
              <a:prstDash val="solid"/>
              <a:miter lim="800000"/>
              <a:headEnd len="sm" w="sm" type="none"/>
              <a:tailEnd len="med" w="med" type="triangle"/>
            </a:ln>
          </p:spPr>
        </p:cxnSp>
        <p:cxnSp>
          <p:nvCxnSpPr>
            <p:cNvPr id="1117" name="Google Shape;1117;g311e7b6e11b_0_39"/>
            <p:cNvCxnSpPr/>
            <p:nvPr/>
          </p:nvCxnSpPr>
          <p:spPr>
            <a:xfrm>
              <a:off x="4172893" y="3792525"/>
              <a:ext cx="0" cy="686400"/>
            </a:xfrm>
            <a:prstGeom prst="straightConnector1">
              <a:avLst/>
            </a:prstGeom>
            <a:noFill/>
            <a:ln cap="flat" cmpd="sng" w="76200">
              <a:solidFill>
                <a:srgbClr val="024679"/>
              </a:solidFill>
              <a:prstDash val="solid"/>
              <a:miter lim="800000"/>
              <a:headEnd len="sm" w="sm" type="none"/>
              <a:tailEnd len="med" w="med" type="triangle"/>
            </a:ln>
          </p:spPr>
        </p:cxnSp>
      </p:grpSp>
      <p:sp>
        <p:nvSpPr>
          <p:cNvPr id="1118" name="Google Shape;1118;g311e7b6e11b_0_39"/>
          <p:cNvSpPr txBox="1"/>
          <p:nvPr/>
        </p:nvSpPr>
        <p:spPr>
          <a:xfrm>
            <a:off x="453689" y="5453102"/>
            <a:ext cx="2174700" cy="425700"/>
          </a:xfrm>
          <a:prstGeom prst="rect">
            <a:avLst/>
          </a:prstGeom>
          <a:noFill/>
          <a:ln>
            <a:noFill/>
          </a:ln>
        </p:spPr>
        <p:txBody>
          <a:bodyPr anchorCtr="0" anchor="t" bIns="45700" lIns="91425" spcFirstLastPara="1" rIns="91425" wrap="square" tIns="45700">
            <a:noAutofit/>
          </a:bodyPr>
          <a:lstStyle/>
          <a:p>
            <a:pPr indent="0" lvl="0" marL="0" marR="0" rtl="0" algn="ctr">
              <a:lnSpc>
                <a:spcPct val="100000"/>
              </a:lnSpc>
              <a:spcBef>
                <a:spcPts val="0"/>
              </a:spcBef>
              <a:spcAft>
                <a:spcPts val="0"/>
              </a:spcAft>
              <a:buClr>
                <a:srgbClr val="5EBEB6"/>
              </a:buClr>
              <a:buSzPts val="2600"/>
              <a:buFont typeface="Arial"/>
              <a:buNone/>
            </a:pPr>
            <a:r>
              <a:rPr b="1" lang="es-PE" sz="2600">
                <a:solidFill>
                  <a:srgbClr val="5EBEB6"/>
                </a:solidFill>
                <a:latin typeface="Helvetica Neue"/>
                <a:ea typeface="Helvetica Neue"/>
                <a:cs typeface="Helvetica Neue"/>
                <a:sym typeface="Helvetica Neue"/>
              </a:rPr>
              <a:t>Vulnerability</a:t>
            </a:r>
            <a:endParaRPr sz="2600">
              <a:solidFill>
                <a:srgbClr val="5EBEB6"/>
              </a:solidFill>
              <a:latin typeface="Helvetica Neue"/>
              <a:ea typeface="Helvetica Neue"/>
              <a:cs typeface="Helvetica Neue"/>
              <a:sym typeface="Helvetica Neue"/>
            </a:endParaRPr>
          </a:p>
        </p:txBody>
      </p:sp>
      <p:sp>
        <p:nvSpPr>
          <p:cNvPr id="1119" name="Google Shape;1119;g311e7b6e11b_0_39"/>
          <p:cNvSpPr txBox="1"/>
          <p:nvPr/>
        </p:nvSpPr>
        <p:spPr>
          <a:xfrm>
            <a:off x="2934242" y="5450306"/>
            <a:ext cx="2174700" cy="425700"/>
          </a:xfrm>
          <a:prstGeom prst="rect">
            <a:avLst/>
          </a:prstGeom>
          <a:noFill/>
          <a:ln>
            <a:noFill/>
          </a:ln>
        </p:spPr>
        <p:txBody>
          <a:bodyPr anchorCtr="0" anchor="t" bIns="45700" lIns="91425" spcFirstLastPara="1" rIns="91425" wrap="square" tIns="45700">
            <a:noAutofit/>
          </a:bodyPr>
          <a:lstStyle/>
          <a:p>
            <a:pPr indent="0" lvl="0" marL="0" marR="0" rtl="0" algn="ctr">
              <a:lnSpc>
                <a:spcPct val="100000"/>
              </a:lnSpc>
              <a:spcBef>
                <a:spcPts val="0"/>
              </a:spcBef>
              <a:spcAft>
                <a:spcPts val="0"/>
              </a:spcAft>
              <a:buClr>
                <a:srgbClr val="5EBEB6"/>
              </a:buClr>
              <a:buSzPts val="2600"/>
              <a:buFont typeface="Arial"/>
              <a:buNone/>
            </a:pPr>
            <a:r>
              <a:rPr b="1" lang="es-PE" sz="2600">
                <a:solidFill>
                  <a:srgbClr val="5EBEB6"/>
                </a:solidFill>
                <a:latin typeface="Helvetica Neue"/>
                <a:ea typeface="Helvetica Neue"/>
                <a:cs typeface="Helvetica Neue"/>
                <a:sym typeface="Helvetica Neue"/>
              </a:rPr>
              <a:t>Habitability</a:t>
            </a:r>
            <a:endParaRPr sz="2600">
              <a:solidFill>
                <a:srgbClr val="5EBEB6"/>
              </a:solidFill>
              <a:latin typeface="Helvetica Neue"/>
              <a:ea typeface="Helvetica Neue"/>
              <a:cs typeface="Helvetica Neue"/>
              <a:sym typeface="Helvetica Neue"/>
            </a:endParaRPr>
          </a:p>
        </p:txBody>
      </p:sp>
      <p:pic>
        <p:nvPicPr>
          <p:cNvPr id="1120" name="Google Shape;1120;g311e7b6e11b_0_39"/>
          <p:cNvPicPr preferRelativeResize="0"/>
          <p:nvPr/>
        </p:nvPicPr>
        <p:blipFill rotWithShape="1">
          <a:blip r:embed="rId4">
            <a:alphaModFix/>
          </a:blip>
          <a:srcRect b="0" l="0" r="0" t="0"/>
          <a:stretch/>
        </p:blipFill>
        <p:spPr>
          <a:xfrm>
            <a:off x="3287950" y="4111876"/>
            <a:ext cx="1240950" cy="1128136"/>
          </a:xfrm>
          <a:prstGeom prst="rect">
            <a:avLst/>
          </a:prstGeom>
          <a:noFill/>
          <a:ln>
            <a:noFill/>
          </a:ln>
        </p:spPr>
      </p:pic>
      <p:pic>
        <p:nvPicPr>
          <p:cNvPr id="1121" name="Google Shape;1121;g311e7b6e11b_0_39"/>
          <p:cNvPicPr preferRelativeResize="0"/>
          <p:nvPr/>
        </p:nvPicPr>
        <p:blipFill rotWithShape="1">
          <a:blip r:embed="rId5">
            <a:alphaModFix/>
          </a:blip>
          <a:srcRect b="0" l="0" r="0" t="0"/>
          <a:stretch/>
        </p:blipFill>
        <p:spPr>
          <a:xfrm>
            <a:off x="1044696" y="4111876"/>
            <a:ext cx="992544" cy="1314200"/>
          </a:xfrm>
          <a:prstGeom prst="rect">
            <a:avLst/>
          </a:prstGeom>
          <a:noFill/>
          <a:ln>
            <a:noFill/>
          </a:ln>
        </p:spPr>
      </p:pic>
    </p:spTree>
  </p:cSld>
  <p:clrMapOvr>
    <a:masterClrMapping/>
  </p:clrMapOvr>
</p:sld>
</file>

<file path=ppt/slides/slide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47" name="Shape 247"/>
        <p:cNvGrpSpPr/>
        <p:nvPr/>
      </p:nvGrpSpPr>
      <p:grpSpPr>
        <a:xfrm>
          <a:off x="0" y="0"/>
          <a:ext cx="0" cy="0"/>
          <a:chOff x="0" y="0"/>
          <a:chExt cx="0" cy="0"/>
        </a:xfrm>
      </p:grpSpPr>
      <p:sp>
        <p:nvSpPr>
          <p:cNvPr id="248" name="Google Shape;248;g311d5cb9a0a_0_1"/>
          <p:cNvSpPr/>
          <p:nvPr/>
        </p:nvSpPr>
        <p:spPr>
          <a:xfrm>
            <a:off x="320207" y="320040"/>
            <a:ext cx="11551500" cy="6218100"/>
          </a:xfrm>
          <a:prstGeom prst="rect">
            <a:avLst/>
          </a:prstGeom>
          <a:solidFill>
            <a:schemeClr val="lt1"/>
          </a:solidFill>
          <a:ln>
            <a:noFill/>
          </a:ln>
        </p:spPr>
        <p:txBody>
          <a:bodyPr anchorCtr="0" anchor="ctr" bIns="22850" lIns="45725" spcFirstLastPara="1" rIns="45725" wrap="square" tIns="22850">
            <a:noAutofit/>
          </a:bodyPr>
          <a:lstStyle/>
          <a:p>
            <a:pPr indent="0" lvl="0" marL="0" marR="0" rtl="0" algn="ctr">
              <a:lnSpc>
                <a:spcPct val="70707"/>
              </a:lnSpc>
              <a:spcBef>
                <a:spcPts val="0"/>
              </a:spcBef>
              <a:spcAft>
                <a:spcPts val="0"/>
              </a:spcAft>
              <a:buClr>
                <a:srgbClr val="000000"/>
              </a:buClr>
              <a:buSzPts val="5000"/>
              <a:buFont typeface="Calibri"/>
              <a:buNone/>
            </a:pPr>
            <a:r>
              <a:t/>
            </a:r>
            <a:endParaRPr b="0" i="0" sz="5000" u="none" cap="none" strike="noStrike">
              <a:solidFill>
                <a:schemeClr val="lt1"/>
              </a:solidFill>
              <a:latin typeface="Calibri"/>
              <a:ea typeface="Calibri"/>
              <a:cs typeface="Calibri"/>
              <a:sym typeface="Calibri"/>
            </a:endParaRPr>
          </a:p>
        </p:txBody>
      </p:sp>
      <p:pic>
        <p:nvPicPr>
          <p:cNvPr id="249" name="Google Shape;249;g311d5cb9a0a_0_1"/>
          <p:cNvPicPr preferRelativeResize="0"/>
          <p:nvPr/>
        </p:nvPicPr>
        <p:blipFill rotWithShape="1">
          <a:blip r:embed="rId3">
            <a:alphaModFix/>
          </a:blip>
          <a:srcRect b="0" l="0" r="0" t="-999"/>
          <a:stretch/>
        </p:blipFill>
        <p:spPr>
          <a:xfrm>
            <a:off x="4773406" y="557583"/>
            <a:ext cx="2643811" cy="2274188"/>
          </a:xfrm>
          <a:prstGeom prst="rect">
            <a:avLst/>
          </a:prstGeom>
          <a:noFill/>
          <a:ln>
            <a:noFill/>
          </a:ln>
        </p:spPr>
      </p:pic>
      <p:sp>
        <p:nvSpPr>
          <p:cNvPr id="250" name="Google Shape;250;g311d5cb9a0a_0_1"/>
          <p:cNvSpPr txBox="1"/>
          <p:nvPr/>
        </p:nvSpPr>
        <p:spPr>
          <a:xfrm>
            <a:off x="697048" y="3250609"/>
            <a:ext cx="10815000" cy="1123500"/>
          </a:xfrm>
          <a:prstGeom prst="rect">
            <a:avLst/>
          </a:prstGeom>
          <a:noFill/>
          <a:ln>
            <a:noFill/>
          </a:ln>
        </p:spPr>
        <p:txBody>
          <a:bodyPr anchorCtr="0" anchor="ctr" bIns="22850" lIns="22850" spcFirstLastPara="1" rIns="22850" wrap="square" tIns="22850">
            <a:spAutoFit/>
          </a:bodyPr>
          <a:lstStyle/>
          <a:p>
            <a:pPr indent="0" lvl="0" marL="0" marR="0" rtl="0" algn="ctr">
              <a:lnSpc>
                <a:spcPct val="87500"/>
              </a:lnSpc>
              <a:spcBef>
                <a:spcPts val="0"/>
              </a:spcBef>
              <a:spcAft>
                <a:spcPts val="0"/>
              </a:spcAft>
              <a:buClr>
                <a:srgbClr val="000000"/>
              </a:buClr>
              <a:buSzPts val="4000"/>
              <a:buFont typeface="Jost Medium"/>
              <a:buNone/>
            </a:pPr>
            <a:r>
              <a:rPr b="1" i="0" lang="es-PE" sz="4000" u="none" cap="small" strike="noStrike">
                <a:solidFill>
                  <a:srgbClr val="000000"/>
                </a:solidFill>
                <a:latin typeface="Jost Medium"/>
                <a:ea typeface="Jost Medium"/>
                <a:cs typeface="Jost Medium"/>
                <a:sym typeface="Jost Medium"/>
              </a:rPr>
              <a:t>Affordable financing for green improvement and/or expansion of incremental housing</a:t>
            </a:r>
            <a:endParaRPr b="1" i="0" sz="4000" u="none" cap="small" strike="noStrike">
              <a:solidFill>
                <a:srgbClr val="000000"/>
              </a:solidFill>
              <a:latin typeface="Jost Medium"/>
              <a:ea typeface="Jost Medium"/>
              <a:cs typeface="Jost Medium"/>
              <a:sym typeface="Jost Medium"/>
            </a:endParaRPr>
          </a:p>
        </p:txBody>
      </p:sp>
      <p:sp>
        <p:nvSpPr>
          <p:cNvPr id="251" name="Google Shape;251;g311d5cb9a0a_0_1"/>
          <p:cNvSpPr txBox="1"/>
          <p:nvPr/>
        </p:nvSpPr>
        <p:spPr>
          <a:xfrm>
            <a:off x="697048" y="5213785"/>
            <a:ext cx="10815000" cy="323100"/>
          </a:xfrm>
          <a:prstGeom prst="rect">
            <a:avLst/>
          </a:prstGeom>
          <a:noFill/>
          <a:ln>
            <a:noFill/>
          </a:ln>
        </p:spPr>
        <p:txBody>
          <a:bodyPr anchorCtr="0" anchor="ctr" bIns="22850" lIns="22850" spcFirstLastPara="1" rIns="22850" wrap="square" tIns="22850">
            <a:spAutoFit/>
          </a:bodyPr>
          <a:lstStyle/>
          <a:p>
            <a:pPr indent="0" lvl="0" marL="0" marR="0" rtl="0" algn="ctr">
              <a:lnSpc>
                <a:spcPct val="194444"/>
              </a:lnSpc>
              <a:spcBef>
                <a:spcPts val="0"/>
              </a:spcBef>
              <a:spcAft>
                <a:spcPts val="0"/>
              </a:spcAft>
              <a:buClr>
                <a:srgbClr val="000000"/>
              </a:buClr>
              <a:buSzPts val="1800"/>
              <a:buFont typeface="Jost Light"/>
              <a:buNone/>
            </a:pPr>
            <a:r>
              <a:rPr b="0" i="0" lang="es-PE" sz="1800" u="none" cap="none" strike="noStrike">
                <a:solidFill>
                  <a:srgbClr val="000000"/>
                </a:solidFill>
                <a:latin typeface="Jost Light"/>
                <a:ea typeface="Jost Light"/>
                <a:cs typeface="Jost Light"/>
                <a:sym typeface="Jost Light"/>
              </a:rPr>
              <a:t>November 5, 2024</a:t>
            </a:r>
            <a:endParaRPr sz="700"/>
          </a:p>
        </p:txBody>
      </p:sp>
      <p:pic>
        <p:nvPicPr>
          <p:cNvPr id="252" name="Google Shape;252;g311d5cb9a0a_0_1"/>
          <p:cNvPicPr preferRelativeResize="0"/>
          <p:nvPr/>
        </p:nvPicPr>
        <p:blipFill rotWithShape="1">
          <a:blip r:embed="rId4">
            <a:alphaModFix/>
          </a:blip>
          <a:srcRect b="0" l="0" r="0" t="0"/>
          <a:stretch/>
        </p:blipFill>
        <p:spPr>
          <a:xfrm>
            <a:off x="5422549" y="5901473"/>
            <a:ext cx="1346203" cy="352475"/>
          </a:xfrm>
          <a:prstGeom prst="rect">
            <a:avLst/>
          </a:prstGeom>
          <a:noFill/>
          <a:ln>
            <a:noFill/>
          </a:ln>
        </p:spPr>
      </p:pic>
      <p:sp>
        <p:nvSpPr>
          <p:cNvPr id="253" name="Google Shape;253;g311d5cb9a0a_0_1"/>
          <p:cNvSpPr txBox="1"/>
          <p:nvPr/>
        </p:nvSpPr>
        <p:spPr>
          <a:xfrm>
            <a:off x="704763" y="4520397"/>
            <a:ext cx="10782600" cy="692700"/>
          </a:xfrm>
          <a:prstGeom prst="rect">
            <a:avLst/>
          </a:prstGeom>
          <a:noFill/>
          <a:ln>
            <a:noFill/>
          </a:ln>
        </p:spPr>
        <p:txBody>
          <a:bodyPr anchorCtr="0" anchor="t" bIns="22850" lIns="45725" spcFirstLastPara="1" rIns="45725" wrap="square" tIns="22850">
            <a:spAutoFit/>
          </a:bodyPr>
          <a:lstStyle/>
          <a:p>
            <a:pPr indent="0" lvl="0" marL="0" marR="0" rtl="0" algn="just">
              <a:lnSpc>
                <a:spcPct val="100000"/>
              </a:lnSpc>
              <a:spcBef>
                <a:spcPts val="0"/>
              </a:spcBef>
              <a:spcAft>
                <a:spcPts val="0"/>
              </a:spcAft>
              <a:buClr>
                <a:schemeClr val="dk1"/>
              </a:buClr>
              <a:buSzPts val="1400"/>
              <a:buFont typeface="Jost Light"/>
              <a:buNone/>
            </a:pPr>
            <a:r>
              <a:rPr b="1" i="0" lang="es-PE" sz="1400" u="none" cap="none" strike="noStrike">
                <a:solidFill>
                  <a:schemeClr val="dk1"/>
                </a:solidFill>
                <a:latin typeface="Jost Light"/>
                <a:ea typeface="Jost Light"/>
                <a:cs typeface="Jost Light"/>
                <a:sym typeface="Jost Light"/>
              </a:rPr>
              <a:t>PhD. María Paloma Silva de Anzorena</a:t>
            </a:r>
            <a:endParaRPr sz="700"/>
          </a:p>
          <a:p>
            <a:pPr indent="0" lvl="0" marL="0" marR="0" rtl="0" algn="just">
              <a:lnSpc>
                <a:spcPct val="100000"/>
              </a:lnSpc>
              <a:spcBef>
                <a:spcPts val="0"/>
              </a:spcBef>
              <a:spcAft>
                <a:spcPts val="0"/>
              </a:spcAft>
              <a:buClr>
                <a:schemeClr val="dk1"/>
              </a:buClr>
              <a:buSzPts val="1400"/>
              <a:buFont typeface="Jost Light"/>
              <a:buNone/>
            </a:pPr>
            <a:r>
              <a:rPr b="1" i="0" lang="es-PE" sz="1400" u="none" cap="none" strike="noStrike">
                <a:solidFill>
                  <a:schemeClr val="dk1"/>
                </a:solidFill>
                <a:latin typeface="Jost Light"/>
                <a:ea typeface="Jost Light"/>
                <a:cs typeface="Jost Light"/>
                <a:sym typeface="Jost Light"/>
              </a:rPr>
              <a:t>IDB, Lead Specialist, Climate Change and Sustainable Development Sector - Housing and Urban Development Division (CSD/HUD)</a:t>
            </a:r>
            <a:endParaRPr b="1" i="0" sz="1400" u="none" cap="none" strike="noStrike">
              <a:solidFill>
                <a:schemeClr val="dk1"/>
              </a:solidFill>
              <a:latin typeface="Jost Light"/>
              <a:ea typeface="Jost Light"/>
              <a:cs typeface="Jost Light"/>
              <a:sym typeface="Jost Light"/>
            </a:endParaRPr>
          </a:p>
        </p:txBody>
      </p:sp>
      <p:pic>
        <p:nvPicPr>
          <p:cNvPr descr="IDB Inter American Development Bank Logo | Banks logo, Finance logo, Logo  pdf" id="254" name="Google Shape;254;g311d5cb9a0a_0_1"/>
          <p:cNvPicPr preferRelativeResize="0"/>
          <p:nvPr/>
        </p:nvPicPr>
        <p:blipFill rotWithShape="1">
          <a:blip r:embed="rId5">
            <a:alphaModFix/>
          </a:blip>
          <a:srcRect b="26988" l="0" r="911" t="27121"/>
          <a:stretch/>
        </p:blipFill>
        <p:spPr>
          <a:xfrm>
            <a:off x="760746" y="5504784"/>
            <a:ext cx="2110632" cy="976930"/>
          </a:xfrm>
          <a:prstGeom prst="rect">
            <a:avLst/>
          </a:prstGeom>
          <a:noFill/>
          <a:ln>
            <a:noFill/>
          </a:ln>
        </p:spPr>
      </p:pic>
      <p:pic>
        <p:nvPicPr>
          <p:cNvPr descr="A blue and white logo&#10;&#10;Description automatically generated" id="255" name="Google Shape;255;g311d5cb9a0a_0_1"/>
          <p:cNvPicPr preferRelativeResize="0"/>
          <p:nvPr/>
        </p:nvPicPr>
        <p:blipFill rotWithShape="1">
          <a:blip r:embed="rId6">
            <a:alphaModFix/>
          </a:blip>
          <a:srcRect b="0" l="0" r="0" t="0"/>
          <a:stretch/>
        </p:blipFill>
        <p:spPr>
          <a:xfrm>
            <a:off x="9012366" y="5443655"/>
            <a:ext cx="2498529" cy="964667"/>
          </a:xfrm>
          <a:prstGeom prst="rect">
            <a:avLst/>
          </a:prstGeom>
          <a:noFill/>
          <a:ln>
            <a:noFill/>
          </a:ln>
        </p:spPr>
      </p:pic>
    </p:spTree>
  </p:cSld>
  <p:clrMapOvr>
    <a:masterClrMapping/>
  </p:clrMapOvr>
</p:sld>
</file>

<file path=ppt/slides/slide2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126" name="Shape 1126"/>
        <p:cNvGrpSpPr/>
        <p:nvPr/>
      </p:nvGrpSpPr>
      <p:grpSpPr>
        <a:xfrm>
          <a:off x="0" y="0"/>
          <a:ext cx="0" cy="0"/>
          <a:chOff x="0" y="0"/>
          <a:chExt cx="0" cy="0"/>
        </a:xfrm>
      </p:grpSpPr>
      <p:sp>
        <p:nvSpPr>
          <p:cNvPr id="1127" name="Google Shape;1127;g311e7b6e11b_0_55"/>
          <p:cNvSpPr/>
          <p:nvPr/>
        </p:nvSpPr>
        <p:spPr>
          <a:xfrm>
            <a:off x="0" y="0"/>
            <a:ext cx="12192000" cy="6858000"/>
          </a:xfrm>
          <a:prstGeom prst="rect">
            <a:avLst/>
          </a:prstGeom>
          <a:solidFill>
            <a:srgbClr val="ACB6BC">
              <a:alpha val="24710"/>
            </a:srgbClr>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1128" name="Google Shape;1128;g311e7b6e11b_0_55"/>
          <p:cNvSpPr txBox="1"/>
          <p:nvPr>
            <p:ph idx="2" type="body"/>
          </p:nvPr>
        </p:nvSpPr>
        <p:spPr>
          <a:xfrm>
            <a:off x="335177" y="1506572"/>
            <a:ext cx="4883700" cy="2890200"/>
          </a:xfrm>
          <a:prstGeom prst="rect">
            <a:avLst/>
          </a:prstGeom>
          <a:noFill/>
          <a:ln>
            <a:noFill/>
          </a:ln>
        </p:spPr>
        <p:txBody>
          <a:bodyPr anchorCtr="0" anchor="t" bIns="45700" lIns="91425" spcFirstLastPara="1" rIns="91425" wrap="square" tIns="45700">
            <a:noAutofit/>
          </a:bodyPr>
          <a:lstStyle/>
          <a:p>
            <a:pPr indent="-228600" lvl="0" marL="228600" rtl="0" algn="l">
              <a:lnSpc>
                <a:spcPct val="100000"/>
              </a:lnSpc>
              <a:spcBef>
                <a:spcPts val="0"/>
              </a:spcBef>
              <a:spcAft>
                <a:spcPts val="0"/>
              </a:spcAft>
              <a:buClr>
                <a:srgbClr val="5EBEB6"/>
              </a:buClr>
              <a:buSzPts val="3600"/>
              <a:buChar char="•"/>
            </a:pPr>
            <a:r>
              <a:rPr b="1" lang="es-PE" sz="3600">
                <a:solidFill>
                  <a:srgbClr val="00477A"/>
                </a:solidFill>
                <a:latin typeface="Helvetica Neue"/>
                <a:ea typeface="Helvetica Neue"/>
                <a:cs typeface="Helvetica Neue"/>
                <a:sym typeface="Helvetica Neue"/>
              </a:rPr>
              <a:t>Families’ resilience.</a:t>
            </a:r>
            <a:endParaRPr sz="3600">
              <a:latin typeface="Helvetica Neue"/>
              <a:ea typeface="Helvetica Neue"/>
              <a:cs typeface="Helvetica Neue"/>
              <a:sym typeface="Helvetica Neue"/>
            </a:endParaRPr>
          </a:p>
          <a:p>
            <a:pPr indent="-228600" lvl="0" marL="228600" rtl="0" algn="l">
              <a:lnSpc>
                <a:spcPct val="100000"/>
              </a:lnSpc>
              <a:spcBef>
                <a:spcPts val="1400"/>
              </a:spcBef>
              <a:spcAft>
                <a:spcPts val="0"/>
              </a:spcAft>
              <a:buClr>
                <a:srgbClr val="5EBEB6"/>
              </a:buClr>
              <a:buSzPts val="3600"/>
              <a:buChar char="•"/>
            </a:pPr>
            <a:r>
              <a:rPr b="1" lang="es-PE" sz="3600">
                <a:solidFill>
                  <a:srgbClr val="00477A"/>
                </a:solidFill>
                <a:latin typeface="Helvetica Neue"/>
                <a:ea typeface="Helvetica Neue"/>
                <a:cs typeface="Helvetica Neue"/>
                <a:sym typeface="Helvetica Neue"/>
              </a:rPr>
              <a:t>Response to lack of solutions.</a:t>
            </a:r>
            <a:endParaRPr sz="3600">
              <a:latin typeface="Helvetica Neue"/>
              <a:ea typeface="Helvetica Neue"/>
              <a:cs typeface="Helvetica Neue"/>
              <a:sym typeface="Helvetica Neue"/>
            </a:endParaRPr>
          </a:p>
          <a:p>
            <a:pPr indent="-228600" lvl="0" marL="228600" rtl="0" algn="l">
              <a:lnSpc>
                <a:spcPct val="100000"/>
              </a:lnSpc>
              <a:spcBef>
                <a:spcPts val="1400"/>
              </a:spcBef>
              <a:spcAft>
                <a:spcPts val="0"/>
              </a:spcAft>
              <a:buClr>
                <a:srgbClr val="5EBEB6"/>
              </a:buClr>
              <a:buSzPts val="3600"/>
              <a:buChar char="•"/>
            </a:pPr>
            <a:r>
              <a:rPr b="1" lang="es-PE" sz="3600">
                <a:solidFill>
                  <a:srgbClr val="00477A"/>
                </a:solidFill>
                <a:latin typeface="Helvetica Neue"/>
                <a:ea typeface="Helvetica Neue"/>
                <a:cs typeface="Helvetica Neue"/>
                <a:sym typeface="Helvetica Neue"/>
              </a:rPr>
              <a:t>Growing need for housing.</a:t>
            </a:r>
            <a:endParaRPr sz="3600">
              <a:latin typeface="Helvetica Neue"/>
              <a:ea typeface="Helvetica Neue"/>
              <a:cs typeface="Helvetica Neue"/>
              <a:sym typeface="Helvetica Neue"/>
            </a:endParaRPr>
          </a:p>
        </p:txBody>
      </p:sp>
      <p:pic>
        <p:nvPicPr>
          <p:cNvPr id="1129" name="Google Shape;1129;g311e7b6e11b_0_55"/>
          <p:cNvPicPr preferRelativeResize="0"/>
          <p:nvPr/>
        </p:nvPicPr>
        <p:blipFill rotWithShape="1">
          <a:blip r:embed="rId3">
            <a:alphaModFix/>
          </a:blip>
          <a:srcRect b="0" l="20619" r="25177" t="0"/>
          <a:stretch/>
        </p:blipFill>
        <p:spPr>
          <a:xfrm>
            <a:off x="5553948" y="0"/>
            <a:ext cx="6638052" cy="6858001"/>
          </a:xfrm>
          <a:prstGeom prst="rect">
            <a:avLst/>
          </a:prstGeom>
          <a:noFill/>
          <a:ln>
            <a:noFill/>
          </a:ln>
        </p:spPr>
      </p:pic>
    </p:spTree>
  </p:cSld>
  <p:clrMapOvr>
    <a:masterClrMapping/>
  </p:clrMapOvr>
  <p:timing>
    <p:tnLst>
      <p:par>
        <p:cTn dur="indefinite" nodeType="tmRoot" restart="never">
          <p:childTnLst>
            <p:seq concurrent="1" nextAc="seek">
              <p:cTn dur="indefinite" id="2" nodeType="mainSeq">
                <p:childTnLst>
                  <p:par>
                    <p:cTn fill="hold">
                      <p:stCondLst>
                        <p:cond delay="indefinite"/>
                      </p:stCondLst>
                      <p:childTnLst>
                        <p:par>
                          <p:cTn fill="hold">
                            <p:stCondLst>
                              <p:cond delay="0"/>
                            </p:stCondLst>
                            <p:childTnLst>
                              <p:par>
                                <p:cTn fill="hold" nodeType="clickEffect" presetClass="entr" presetID="1" presetSubtype="0">
                                  <p:stCondLst>
                                    <p:cond delay="0"/>
                                  </p:stCondLst>
                                  <p:childTnLst>
                                    <p:set>
                                      <p:cBhvr>
                                        <p:cTn dur="1" fill="hold">
                                          <p:stCondLst>
                                            <p:cond delay="0"/>
                                          </p:stCondLst>
                                        </p:cTn>
                                        <p:tgtEl>
                                          <p:spTgt spid="1128">
                                            <p:txEl>
                                              <p:pRg end="0" st="0"/>
                                            </p:txEl>
                                          </p:spTgt>
                                        </p:tgtEl>
                                        <p:attrNameLst>
                                          <p:attrName>style.visibility</p:attrName>
                                        </p:attrNameLst>
                                      </p:cBhvr>
                                      <p:to>
                                        <p:strVal val="visible"/>
                                      </p:to>
                                    </p:set>
                                  </p:childTnLst>
                                </p:cTn>
                              </p:par>
                            </p:childTnLst>
                          </p:cTn>
                        </p:par>
                      </p:childTnLst>
                    </p:cTn>
                  </p:par>
                  <p:par>
                    <p:cTn fill="hold">
                      <p:stCondLst>
                        <p:cond delay="indefinite"/>
                      </p:stCondLst>
                      <p:childTnLst>
                        <p:par>
                          <p:cTn fill="hold">
                            <p:stCondLst>
                              <p:cond delay="0"/>
                            </p:stCondLst>
                            <p:childTnLst>
                              <p:par>
                                <p:cTn fill="hold" nodeType="clickEffect" presetClass="entr" presetID="1" presetSubtype="0">
                                  <p:stCondLst>
                                    <p:cond delay="0"/>
                                  </p:stCondLst>
                                  <p:childTnLst>
                                    <p:set>
                                      <p:cBhvr>
                                        <p:cTn dur="1" fill="hold">
                                          <p:stCondLst>
                                            <p:cond delay="0"/>
                                          </p:stCondLst>
                                        </p:cTn>
                                        <p:tgtEl>
                                          <p:spTgt spid="1128">
                                            <p:txEl>
                                              <p:pRg end="1" st="1"/>
                                            </p:txEl>
                                          </p:spTgt>
                                        </p:tgtEl>
                                        <p:attrNameLst>
                                          <p:attrName>style.visibility</p:attrName>
                                        </p:attrNameLst>
                                      </p:cBhvr>
                                      <p:to>
                                        <p:strVal val="visible"/>
                                      </p:to>
                                    </p:set>
                                  </p:childTnLst>
                                </p:cTn>
                              </p:par>
                            </p:childTnLst>
                          </p:cTn>
                        </p:par>
                      </p:childTnLst>
                    </p:cTn>
                  </p:par>
                  <p:par>
                    <p:cTn fill="hold">
                      <p:stCondLst>
                        <p:cond delay="indefinite"/>
                      </p:stCondLst>
                      <p:childTnLst>
                        <p:par>
                          <p:cTn fill="hold">
                            <p:stCondLst>
                              <p:cond delay="0"/>
                            </p:stCondLst>
                            <p:childTnLst>
                              <p:par>
                                <p:cTn fill="hold" nodeType="clickEffect" presetClass="entr" presetID="1" presetSubtype="0">
                                  <p:stCondLst>
                                    <p:cond delay="0"/>
                                  </p:stCondLst>
                                  <p:childTnLst>
                                    <p:set>
                                      <p:cBhvr>
                                        <p:cTn dur="1" fill="hold">
                                          <p:stCondLst>
                                            <p:cond delay="0"/>
                                          </p:stCondLst>
                                        </p:cTn>
                                        <p:tgtEl>
                                          <p:spTgt spid="1128">
                                            <p:txEl>
                                              <p:pRg end="2" st="2"/>
                                            </p:txEl>
                                          </p:spTgt>
                                        </p:tgtEl>
                                        <p:attrNameLst>
                                          <p:attrName>style.visibility</p:attrName>
                                        </p:attrNameLst>
                                      </p:cBhvr>
                                      <p:to>
                                        <p:strVal val="visible"/>
                                      </p:to>
                                    </p:se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2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134" name="Shape 1134"/>
        <p:cNvGrpSpPr/>
        <p:nvPr/>
      </p:nvGrpSpPr>
      <p:grpSpPr>
        <a:xfrm>
          <a:off x="0" y="0"/>
          <a:ext cx="0" cy="0"/>
          <a:chOff x="0" y="0"/>
          <a:chExt cx="0" cy="0"/>
        </a:xfrm>
      </p:grpSpPr>
      <p:sp>
        <p:nvSpPr>
          <p:cNvPr id="1135" name="Google Shape;1135;g311e7b6e11b_0_62"/>
          <p:cNvSpPr/>
          <p:nvPr/>
        </p:nvSpPr>
        <p:spPr>
          <a:xfrm>
            <a:off x="0" y="0"/>
            <a:ext cx="12192000" cy="6858000"/>
          </a:xfrm>
          <a:prstGeom prst="rect">
            <a:avLst/>
          </a:prstGeom>
          <a:solidFill>
            <a:srgbClr val="ACB6BC">
              <a:alpha val="24710"/>
            </a:srgbClr>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1136" name="Google Shape;1136;g311e7b6e11b_0_62"/>
          <p:cNvSpPr/>
          <p:nvPr/>
        </p:nvSpPr>
        <p:spPr>
          <a:xfrm>
            <a:off x="8502242" y="3926755"/>
            <a:ext cx="2069700" cy="430800"/>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rPr b="1" lang="es-PE" sz="2200">
                <a:solidFill>
                  <a:srgbClr val="00477A"/>
                </a:solidFill>
                <a:latin typeface="Helvetica Neue"/>
                <a:ea typeface="Helvetica Neue"/>
                <a:cs typeface="Helvetica Neue"/>
                <a:sym typeface="Helvetica Neue"/>
              </a:rPr>
              <a:t>Householders</a:t>
            </a:r>
            <a:endParaRPr b="1" sz="2200">
              <a:solidFill>
                <a:schemeClr val="dk1"/>
              </a:solidFill>
              <a:latin typeface="Calibri"/>
              <a:ea typeface="Calibri"/>
              <a:cs typeface="Calibri"/>
              <a:sym typeface="Calibri"/>
            </a:endParaRPr>
          </a:p>
        </p:txBody>
      </p:sp>
      <p:pic>
        <p:nvPicPr>
          <p:cNvPr id="1137" name="Google Shape;1137;g311e7b6e11b_0_62"/>
          <p:cNvPicPr preferRelativeResize="0"/>
          <p:nvPr/>
        </p:nvPicPr>
        <p:blipFill rotWithShape="1">
          <a:blip r:embed="rId3">
            <a:alphaModFix/>
          </a:blip>
          <a:srcRect b="0" l="0" r="0" t="0"/>
          <a:stretch/>
        </p:blipFill>
        <p:spPr>
          <a:xfrm>
            <a:off x="1713465" y="1943101"/>
            <a:ext cx="1686790" cy="1686790"/>
          </a:xfrm>
          <a:prstGeom prst="rect">
            <a:avLst/>
          </a:prstGeom>
          <a:noFill/>
          <a:ln>
            <a:noFill/>
          </a:ln>
        </p:spPr>
      </p:pic>
      <p:sp>
        <p:nvSpPr>
          <p:cNvPr id="1138" name="Google Shape;1138;g311e7b6e11b_0_62"/>
          <p:cNvSpPr/>
          <p:nvPr/>
        </p:nvSpPr>
        <p:spPr>
          <a:xfrm>
            <a:off x="1648192" y="3926755"/>
            <a:ext cx="1848600" cy="430800"/>
          </a:xfrm>
          <a:prstGeom prst="rect">
            <a:avLst/>
          </a:prstGeom>
          <a:noFill/>
          <a:ln>
            <a:noFill/>
          </a:ln>
        </p:spPr>
        <p:txBody>
          <a:bodyPr anchorCtr="0" anchor="t" bIns="45700" lIns="91425" spcFirstLastPara="1" rIns="91425" wrap="square" tIns="45700">
            <a:noAutofit/>
          </a:bodyPr>
          <a:lstStyle/>
          <a:p>
            <a:pPr indent="0" lvl="0" marL="0" marR="0" rtl="0" algn="ctr">
              <a:spcBef>
                <a:spcPts val="0"/>
              </a:spcBef>
              <a:spcAft>
                <a:spcPts val="0"/>
              </a:spcAft>
              <a:buNone/>
            </a:pPr>
            <a:r>
              <a:rPr b="1" lang="es-PE" sz="2200">
                <a:solidFill>
                  <a:srgbClr val="00477A"/>
                </a:solidFill>
                <a:latin typeface="Helvetica Neue"/>
                <a:ea typeface="Helvetica Neue"/>
                <a:cs typeface="Helvetica Neue"/>
                <a:sym typeface="Helvetica Neue"/>
              </a:rPr>
              <a:t>Government</a:t>
            </a:r>
            <a:endParaRPr b="1" sz="2200">
              <a:solidFill>
                <a:schemeClr val="dk1"/>
              </a:solidFill>
              <a:latin typeface="Calibri"/>
              <a:ea typeface="Calibri"/>
              <a:cs typeface="Calibri"/>
              <a:sym typeface="Calibri"/>
            </a:endParaRPr>
          </a:p>
        </p:txBody>
      </p:sp>
      <p:sp>
        <p:nvSpPr>
          <p:cNvPr id="1139" name="Google Shape;1139;g311e7b6e11b_0_62"/>
          <p:cNvSpPr/>
          <p:nvPr/>
        </p:nvSpPr>
        <p:spPr>
          <a:xfrm>
            <a:off x="5239525" y="3926755"/>
            <a:ext cx="1520100" cy="430800"/>
          </a:xfrm>
          <a:prstGeom prst="rect">
            <a:avLst/>
          </a:prstGeom>
          <a:noFill/>
          <a:ln>
            <a:noFill/>
          </a:ln>
        </p:spPr>
        <p:txBody>
          <a:bodyPr anchorCtr="0" anchor="t" bIns="45700" lIns="91425" spcFirstLastPara="1" rIns="91425" wrap="square" tIns="45700">
            <a:noAutofit/>
          </a:bodyPr>
          <a:lstStyle/>
          <a:p>
            <a:pPr indent="0" lvl="0" marL="0" marR="0" rtl="0" algn="ctr">
              <a:spcBef>
                <a:spcPts val="0"/>
              </a:spcBef>
              <a:spcAft>
                <a:spcPts val="0"/>
              </a:spcAft>
              <a:buNone/>
            </a:pPr>
            <a:r>
              <a:rPr b="1" lang="es-PE" sz="2200">
                <a:solidFill>
                  <a:srgbClr val="00477A"/>
                </a:solidFill>
                <a:latin typeface="Helvetica Neue"/>
                <a:ea typeface="Helvetica Neue"/>
                <a:cs typeface="Helvetica Neue"/>
                <a:sym typeface="Helvetica Neue"/>
              </a:rPr>
              <a:t>Subsidies</a:t>
            </a:r>
            <a:endParaRPr b="1" sz="2200">
              <a:solidFill>
                <a:schemeClr val="dk1"/>
              </a:solidFill>
              <a:latin typeface="Calibri"/>
              <a:ea typeface="Calibri"/>
              <a:cs typeface="Calibri"/>
              <a:sym typeface="Calibri"/>
            </a:endParaRPr>
          </a:p>
        </p:txBody>
      </p:sp>
      <p:cxnSp>
        <p:nvCxnSpPr>
          <p:cNvPr id="1140" name="Google Shape;1140;g311e7b6e11b_0_62"/>
          <p:cNvCxnSpPr/>
          <p:nvPr/>
        </p:nvCxnSpPr>
        <p:spPr>
          <a:xfrm>
            <a:off x="7155515" y="3026865"/>
            <a:ext cx="1354200" cy="0"/>
          </a:xfrm>
          <a:prstGeom prst="straightConnector1">
            <a:avLst/>
          </a:prstGeom>
          <a:noFill/>
          <a:ln cap="flat" cmpd="sng" w="101600">
            <a:solidFill>
              <a:srgbClr val="F5F7FC"/>
            </a:solidFill>
            <a:prstDash val="solid"/>
            <a:miter lim="800000"/>
            <a:headEnd len="sm" w="sm" type="none"/>
            <a:tailEnd len="med" w="med" type="triangle"/>
          </a:ln>
        </p:spPr>
      </p:cxnSp>
      <p:sp>
        <p:nvSpPr>
          <p:cNvPr id="1141" name="Google Shape;1141;g311e7b6e11b_0_62"/>
          <p:cNvSpPr/>
          <p:nvPr/>
        </p:nvSpPr>
        <p:spPr>
          <a:xfrm>
            <a:off x="6956542" y="1881444"/>
            <a:ext cx="1679100" cy="646200"/>
          </a:xfrm>
          <a:prstGeom prst="rect">
            <a:avLst/>
          </a:prstGeom>
          <a:noFill/>
          <a:ln>
            <a:noFill/>
          </a:ln>
        </p:spPr>
        <p:txBody>
          <a:bodyPr anchorCtr="0" anchor="t" bIns="45700" lIns="91425" spcFirstLastPara="1" rIns="91425" wrap="square" tIns="45700">
            <a:noAutofit/>
          </a:bodyPr>
          <a:lstStyle/>
          <a:p>
            <a:pPr indent="0" lvl="0" marL="0" marR="0" rtl="0" algn="ctr">
              <a:spcBef>
                <a:spcPts val="0"/>
              </a:spcBef>
              <a:spcAft>
                <a:spcPts val="0"/>
              </a:spcAft>
              <a:buNone/>
            </a:pPr>
            <a:r>
              <a:rPr lang="es-PE" sz="1800">
                <a:solidFill>
                  <a:srgbClr val="00477A"/>
                </a:solidFill>
                <a:latin typeface="Helvetica Neue"/>
                <a:ea typeface="Helvetica Neue"/>
                <a:cs typeface="Helvetica Neue"/>
                <a:sym typeface="Helvetica Neue"/>
              </a:rPr>
              <a:t>Fails to reach</a:t>
            </a:r>
            <a:br>
              <a:rPr lang="es-PE" sz="1800">
                <a:solidFill>
                  <a:srgbClr val="00477A"/>
                </a:solidFill>
                <a:latin typeface="Helvetica Neue"/>
                <a:ea typeface="Helvetica Neue"/>
                <a:cs typeface="Helvetica Neue"/>
                <a:sym typeface="Helvetica Neue"/>
              </a:rPr>
            </a:br>
            <a:r>
              <a:rPr lang="es-PE" sz="1800">
                <a:solidFill>
                  <a:srgbClr val="00477A"/>
                </a:solidFill>
                <a:latin typeface="Helvetica Neue"/>
                <a:ea typeface="Helvetica Neue"/>
                <a:cs typeface="Helvetica Neue"/>
                <a:sym typeface="Helvetica Neue"/>
              </a:rPr>
              <a:t>target group</a:t>
            </a:r>
            <a:endParaRPr sz="1800">
              <a:solidFill>
                <a:schemeClr val="dk1"/>
              </a:solidFill>
              <a:latin typeface="Calibri"/>
              <a:ea typeface="Calibri"/>
              <a:cs typeface="Calibri"/>
              <a:sym typeface="Calibri"/>
            </a:endParaRPr>
          </a:p>
        </p:txBody>
      </p:sp>
      <p:cxnSp>
        <p:nvCxnSpPr>
          <p:cNvPr id="1142" name="Google Shape;1142;g311e7b6e11b_0_62"/>
          <p:cNvCxnSpPr/>
          <p:nvPr/>
        </p:nvCxnSpPr>
        <p:spPr>
          <a:xfrm>
            <a:off x="3626809" y="3026865"/>
            <a:ext cx="1354200" cy="0"/>
          </a:xfrm>
          <a:prstGeom prst="straightConnector1">
            <a:avLst/>
          </a:prstGeom>
          <a:noFill/>
          <a:ln cap="flat" cmpd="sng" w="101600">
            <a:solidFill>
              <a:srgbClr val="024679"/>
            </a:solidFill>
            <a:prstDash val="solid"/>
            <a:miter lim="800000"/>
            <a:headEnd len="sm" w="sm" type="none"/>
            <a:tailEnd len="med" w="med" type="triangle"/>
          </a:ln>
        </p:spPr>
      </p:cxnSp>
      <p:grpSp>
        <p:nvGrpSpPr>
          <p:cNvPr id="1143" name="Google Shape;1143;g311e7b6e11b_0_62"/>
          <p:cNvGrpSpPr/>
          <p:nvPr/>
        </p:nvGrpSpPr>
        <p:grpSpPr>
          <a:xfrm>
            <a:off x="7482152" y="2675049"/>
            <a:ext cx="554687" cy="703677"/>
            <a:chOff x="7256688" y="2557791"/>
            <a:chExt cx="745046" cy="945167"/>
          </a:xfrm>
        </p:grpSpPr>
        <p:cxnSp>
          <p:nvCxnSpPr>
            <p:cNvPr id="1144" name="Google Shape;1144;g311e7b6e11b_0_62"/>
            <p:cNvCxnSpPr/>
            <p:nvPr/>
          </p:nvCxnSpPr>
          <p:spPr>
            <a:xfrm flipH="1">
              <a:off x="7256688" y="2557791"/>
              <a:ext cx="743700" cy="938100"/>
            </a:xfrm>
            <a:prstGeom prst="straightConnector1">
              <a:avLst/>
            </a:prstGeom>
            <a:noFill/>
            <a:ln cap="flat" cmpd="sng" w="101600">
              <a:solidFill>
                <a:srgbClr val="024679"/>
              </a:solidFill>
              <a:prstDash val="solid"/>
              <a:miter lim="800000"/>
              <a:headEnd len="sm" w="sm" type="none"/>
              <a:tailEnd len="sm" w="sm" type="none"/>
            </a:ln>
          </p:spPr>
        </p:cxnSp>
        <p:cxnSp>
          <p:nvCxnSpPr>
            <p:cNvPr id="1145" name="Google Shape;1145;g311e7b6e11b_0_62"/>
            <p:cNvCxnSpPr/>
            <p:nvPr/>
          </p:nvCxnSpPr>
          <p:spPr>
            <a:xfrm>
              <a:off x="7256834" y="2564858"/>
              <a:ext cx="744900" cy="938100"/>
            </a:xfrm>
            <a:prstGeom prst="straightConnector1">
              <a:avLst/>
            </a:prstGeom>
            <a:noFill/>
            <a:ln cap="flat" cmpd="sng" w="101600">
              <a:solidFill>
                <a:srgbClr val="024679"/>
              </a:solidFill>
              <a:prstDash val="solid"/>
              <a:miter lim="800000"/>
              <a:headEnd len="sm" w="sm" type="none"/>
              <a:tailEnd len="sm" w="sm" type="none"/>
            </a:ln>
          </p:spPr>
        </p:cxnSp>
      </p:grpSp>
      <p:pic>
        <p:nvPicPr>
          <p:cNvPr id="1146" name="Google Shape;1146;g311e7b6e11b_0_62"/>
          <p:cNvPicPr preferRelativeResize="0"/>
          <p:nvPr/>
        </p:nvPicPr>
        <p:blipFill rotWithShape="1">
          <a:blip r:embed="rId4">
            <a:alphaModFix/>
          </a:blip>
          <a:srcRect b="0" l="0" r="0" t="0"/>
          <a:stretch/>
        </p:blipFill>
        <p:spPr>
          <a:xfrm>
            <a:off x="5156270" y="2286000"/>
            <a:ext cx="1752353" cy="1243605"/>
          </a:xfrm>
          <a:prstGeom prst="rect">
            <a:avLst/>
          </a:prstGeom>
          <a:noFill/>
          <a:ln>
            <a:noFill/>
          </a:ln>
        </p:spPr>
      </p:pic>
      <p:pic>
        <p:nvPicPr>
          <p:cNvPr id="1147" name="Google Shape;1147;g311e7b6e11b_0_62"/>
          <p:cNvPicPr preferRelativeResize="0"/>
          <p:nvPr/>
        </p:nvPicPr>
        <p:blipFill rotWithShape="1">
          <a:blip r:embed="rId5">
            <a:alphaModFix/>
          </a:blip>
          <a:srcRect b="0" l="0" r="0" t="0"/>
          <a:stretch/>
        </p:blipFill>
        <p:spPr>
          <a:xfrm>
            <a:off x="8813890" y="1881444"/>
            <a:ext cx="1446501" cy="1653142"/>
          </a:xfrm>
          <a:prstGeom prst="rect">
            <a:avLst/>
          </a:prstGeom>
          <a:noFill/>
          <a:ln>
            <a:noFill/>
          </a:ln>
        </p:spPr>
      </p:pic>
      <p:sp>
        <p:nvSpPr>
          <p:cNvPr id="1148" name="Google Shape;1148;g311e7b6e11b_0_62"/>
          <p:cNvSpPr/>
          <p:nvPr/>
        </p:nvSpPr>
        <p:spPr>
          <a:xfrm>
            <a:off x="787379" y="526506"/>
            <a:ext cx="3570300" cy="646200"/>
          </a:xfrm>
          <a:prstGeom prst="rect">
            <a:avLst/>
          </a:prstGeom>
          <a:noFill/>
          <a:ln>
            <a:noFill/>
          </a:ln>
        </p:spPr>
        <p:txBody>
          <a:bodyPr anchorCtr="0" anchor="t" bIns="45700" lIns="91425" spcFirstLastPara="1" rIns="91425" wrap="square" tIns="45700">
            <a:noAutofit/>
          </a:bodyPr>
          <a:lstStyle/>
          <a:p>
            <a:pPr indent="0" lvl="0" marL="0" marR="0" rtl="0" algn="r">
              <a:spcBef>
                <a:spcPts val="0"/>
              </a:spcBef>
              <a:spcAft>
                <a:spcPts val="0"/>
              </a:spcAft>
              <a:buNone/>
            </a:pPr>
            <a:r>
              <a:rPr b="1" lang="es-PE" sz="3600">
                <a:solidFill>
                  <a:srgbClr val="00477A"/>
                </a:solidFill>
                <a:latin typeface="Helvetica Neue"/>
                <a:ea typeface="Helvetica Neue"/>
                <a:cs typeface="Helvetica Neue"/>
                <a:sym typeface="Helvetica Neue"/>
              </a:rPr>
              <a:t>Structural risks</a:t>
            </a:r>
            <a:endParaRPr b="1" sz="3600">
              <a:solidFill>
                <a:schemeClr val="dk1"/>
              </a:solidFill>
              <a:latin typeface="Calibri"/>
              <a:ea typeface="Calibri"/>
              <a:cs typeface="Calibri"/>
              <a:sym typeface="Calibri"/>
            </a:endParaRPr>
          </a:p>
        </p:txBody>
      </p:sp>
    </p:spTree>
  </p:cSld>
  <p:clrMapOvr>
    <a:masterClrMapping/>
  </p:clrMapOvr>
</p:sld>
</file>

<file path=ppt/slides/slide2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153" name="Shape 1153"/>
        <p:cNvGrpSpPr/>
        <p:nvPr/>
      </p:nvGrpSpPr>
      <p:grpSpPr>
        <a:xfrm>
          <a:off x="0" y="0"/>
          <a:ext cx="0" cy="0"/>
          <a:chOff x="0" y="0"/>
          <a:chExt cx="0" cy="0"/>
        </a:xfrm>
      </p:grpSpPr>
      <p:sp>
        <p:nvSpPr>
          <p:cNvPr id="1154" name="Google Shape;1154;g311e7b6e11b_0_80"/>
          <p:cNvSpPr/>
          <p:nvPr/>
        </p:nvSpPr>
        <p:spPr>
          <a:xfrm>
            <a:off x="0" y="0"/>
            <a:ext cx="12192000" cy="6858000"/>
          </a:xfrm>
          <a:prstGeom prst="rect">
            <a:avLst/>
          </a:prstGeom>
          <a:solidFill>
            <a:srgbClr val="ACB6BC">
              <a:alpha val="24710"/>
            </a:srgbClr>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1155" name="Google Shape;1155;g311e7b6e11b_0_80"/>
          <p:cNvSpPr/>
          <p:nvPr/>
        </p:nvSpPr>
        <p:spPr>
          <a:xfrm>
            <a:off x="741145" y="1774566"/>
            <a:ext cx="3371400" cy="430800"/>
          </a:xfrm>
          <a:prstGeom prst="rect">
            <a:avLst/>
          </a:prstGeom>
          <a:noFill/>
          <a:ln>
            <a:noFill/>
          </a:ln>
        </p:spPr>
        <p:txBody>
          <a:bodyPr anchorCtr="0" anchor="t" bIns="45700" lIns="91425" spcFirstLastPara="1" rIns="91425" wrap="square" tIns="45700">
            <a:noAutofit/>
          </a:bodyPr>
          <a:lstStyle/>
          <a:p>
            <a:pPr indent="0" lvl="0" marL="0" marR="0" rtl="0" algn="r">
              <a:spcBef>
                <a:spcPts val="0"/>
              </a:spcBef>
              <a:spcAft>
                <a:spcPts val="0"/>
              </a:spcAft>
              <a:buNone/>
            </a:pPr>
            <a:r>
              <a:rPr b="1" lang="es-PE" sz="2200">
                <a:solidFill>
                  <a:srgbClr val="00477A"/>
                </a:solidFill>
                <a:latin typeface="Helvetica Neue"/>
                <a:ea typeface="Helvetica Neue"/>
                <a:cs typeface="Helvetica Neue"/>
                <a:sym typeface="Helvetica Neue"/>
              </a:rPr>
              <a:t>Progressive investment</a:t>
            </a:r>
            <a:endParaRPr b="1" sz="2200">
              <a:solidFill>
                <a:schemeClr val="dk1"/>
              </a:solidFill>
              <a:latin typeface="Calibri"/>
              <a:ea typeface="Calibri"/>
              <a:cs typeface="Calibri"/>
              <a:sym typeface="Calibri"/>
            </a:endParaRPr>
          </a:p>
        </p:txBody>
      </p:sp>
      <p:cxnSp>
        <p:nvCxnSpPr>
          <p:cNvPr id="1156" name="Google Shape;1156;g311e7b6e11b_0_80"/>
          <p:cNvCxnSpPr/>
          <p:nvPr/>
        </p:nvCxnSpPr>
        <p:spPr>
          <a:xfrm>
            <a:off x="837398" y="2317185"/>
            <a:ext cx="10847700" cy="0"/>
          </a:xfrm>
          <a:prstGeom prst="straightConnector1">
            <a:avLst/>
          </a:prstGeom>
          <a:noFill/>
          <a:ln cap="flat" cmpd="sng" w="57150">
            <a:solidFill>
              <a:srgbClr val="024679"/>
            </a:solidFill>
            <a:prstDash val="solid"/>
            <a:miter lim="800000"/>
            <a:headEnd len="sm" w="sm" type="none"/>
            <a:tailEnd len="med" w="med" type="triangle"/>
          </a:ln>
        </p:spPr>
      </p:cxnSp>
      <p:sp>
        <p:nvSpPr>
          <p:cNvPr id="1157" name="Google Shape;1157;g311e7b6e11b_0_80"/>
          <p:cNvSpPr/>
          <p:nvPr/>
        </p:nvSpPr>
        <p:spPr>
          <a:xfrm>
            <a:off x="9974343" y="3795927"/>
            <a:ext cx="1710600" cy="369300"/>
          </a:xfrm>
          <a:prstGeom prst="rect">
            <a:avLst/>
          </a:prstGeom>
          <a:noFill/>
          <a:ln>
            <a:noFill/>
          </a:ln>
        </p:spPr>
        <p:txBody>
          <a:bodyPr anchorCtr="0" anchor="t" bIns="45700" lIns="91425" spcFirstLastPara="1" rIns="91425" wrap="square" tIns="45700">
            <a:noAutofit/>
          </a:bodyPr>
          <a:lstStyle/>
          <a:p>
            <a:pPr indent="0" lvl="0" marL="0" marR="0" rtl="0" algn="r">
              <a:spcBef>
                <a:spcPts val="0"/>
              </a:spcBef>
              <a:spcAft>
                <a:spcPts val="0"/>
              </a:spcAft>
              <a:buNone/>
            </a:pPr>
            <a:r>
              <a:rPr b="1" lang="es-PE" sz="1800">
                <a:solidFill>
                  <a:srgbClr val="00477A"/>
                </a:solidFill>
                <a:latin typeface="Helvetica Neue"/>
                <a:ea typeface="Helvetica Neue"/>
                <a:cs typeface="Helvetica Neue"/>
                <a:sym typeface="Helvetica Neue"/>
              </a:rPr>
              <a:t>10 to 20 years</a:t>
            </a:r>
            <a:endParaRPr b="1" sz="1800">
              <a:solidFill>
                <a:schemeClr val="dk1"/>
              </a:solidFill>
              <a:latin typeface="Calibri"/>
              <a:ea typeface="Calibri"/>
              <a:cs typeface="Calibri"/>
              <a:sym typeface="Calibri"/>
            </a:endParaRPr>
          </a:p>
        </p:txBody>
      </p:sp>
      <p:sp>
        <p:nvSpPr>
          <p:cNvPr id="1158" name="Google Shape;1158;g311e7b6e11b_0_80"/>
          <p:cNvSpPr/>
          <p:nvPr/>
        </p:nvSpPr>
        <p:spPr>
          <a:xfrm>
            <a:off x="741145" y="3795927"/>
            <a:ext cx="5109000" cy="369300"/>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rPr lang="es-PE" sz="1800">
                <a:solidFill>
                  <a:srgbClr val="00477A"/>
                </a:solidFill>
                <a:latin typeface="Helvetica Neue"/>
                <a:ea typeface="Helvetica Neue"/>
                <a:cs typeface="Helvetica Neue"/>
                <a:sym typeface="Helvetica Neue"/>
              </a:rPr>
              <a:t>Expansions, refurbishments, improvements, etc.</a:t>
            </a:r>
            <a:endParaRPr sz="1800">
              <a:solidFill>
                <a:schemeClr val="dk1"/>
              </a:solidFill>
              <a:latin typeface="Calibri"/>
              <a:ea typeface="Calibri"/>
              <a:cs typeface="Calibri"/>
              <a:sym typeface="Calibri"/>
            </a:endParaRPr>
          </a:p>
        </p:txBody>
      </p:sp>
      <p:pic>
        <p:nvPicPr>
          <p:cNvPr id="1159" name="Google Shape;1159;g311e7b6e11b_0_80"/>
          <p:cNvPicPr preferRelativeResize="0"/>
          <p:nvPr/>
        </p:nvPicPr>
        <p:blipFill rotWithShape="1">
          <a:blip r:embed="rId3">
            <a:alphaModFix/>
          </a:blip>
          <a:srcRect b="0" l="0" r="0" t="0"/>
          <a:stretch/>
        </p:blipFill>
        <p:spPr>
          <a:xfrm>
            <a:off x="837399" y="502944"/>
            <a:ext cx="925140" cy="1057302"/>
          </a:xfrm>
          <a:prstGeom prst="rect">
            <a:avLst/>
          </a:prstGeom>
          <a:noFill/>
          <a:ln>
            <a:noFill/>
          </a:ln>
        </p:spPr>
      </p:pic>
      <p:pic>
        <p:nvPicPr>
          <p:cNvPr id="1160" name="Google Shape;1160;g311e7b6e11b_0_80"/>
          <p:cNvPicPr preferRelativeResize="0"/>
          <p:nvPr/>
        </p:nvPicPr>
        <p:blipFill rotWithShape="1">
          <a:blip r:embed="rId4">
            <a:alphaModFix/>
          </a:blip>
          <a:srcRect b="0" l="0" r="0" t="0"/>
          <a:stretch/>
        </p:blipFill>
        <p:spPr>
          <a:xfrm>
            <a:off x="10112963" y="4468051"/>
            <a:ext cx="1572105" cy="1521933"/>
          </a:xfrm>
          <a:prstGeom prst="rect">
            <a:avLst/>
          </a:prstGeom>
          <a:noFill/>
          <a:ln>
            <a:noFill/>
          </a:ln>
        </p:spPr>
      </p:pic>
      <p:sp>
        <p:nvSpPr>
          <p:cNvPr id="1161" name="Google Shape;1161;g311e7b6e11b_0_80"/>
          <p:cNvSpPr txBox="1"/>
          <p:nvPr/>
        </p:nvSpPr>
        <p:spPr>
          <a:xfrm>
            <a:off x="7407965" y="5268773"/>
            <a:ext cx="2811900" cy="1255500"/>
          </a:xfrm>
          <a:prstGeom prst="rect">
            <a:avLst/>
          </a:prstGeom>
          <a:noFill/>
          <a:ln>
            <a:noFill/>
          </a:ln>
        </p:spPr>
        <p:txBody>
          <a:bodyPr anchorCtr="0" anchor="t" bIns="45700" lIns="91425" spcFirstLastPara="1" rIns="91425" wrap="square" tIns="45700">
            <a:normAutofit/>
          </a:bodyPr>
          <a:lstStyle/>
          <a:p>
            <a:pPr indent="0" lvl="0" marL="0" marR="0" rtl="0" algn="ctr">
              <a:lnSpc>
                <a:spcPct val="140000"/>
              </a:lnSpc>
              <a:spcBef>
                <a:spcPts val="0"/>
              </a:spcBef>
              <a:spcAft>
                <a:spcPts val="0"/>
              </a:spcAft>
              <a:buClr>
                <a:srgbClr val="00477A"/>
              </a:buClr>
              <a:buSzPts val="4200"/>
              <a:buFont typeface="Arial"/>
              <a:buNone/>
            </a:pPr>
            <a:r>
              <a:rPr b="1" lang="es-PE" sz="4200">
                <a:solidFill>
                  <a:srgbClr val="00477A"/>
                </a:solidFill>
                <a:latin typeface="Helvetica Neue"/>
                <a:ea typeface="Helvetica Neue"/>
                <a:cs typeface="Helvetica Neue"/>
                <a:sym typeface="Helvetica Neue"/>
              </a:rPr>
              <a:t>USD 50K</a:t>
            </a:r>
            <a:endParaRPr sz="4200">
              <a:solidFill>
                <a:schemeClr val="dk1"/>
              </a:solidFill>
              <a:latin typeface="Helvetica Neue"/>
              <a:ea typeface="Helvetica Neue"/>
              <a:cs typeface="Helvetica Neue"/>
              <a:sym typeface="Helvetica Neue"/>
            </a:endParaRPr>
          </a:p>
        </p:txBody>
      </p:sp>
      <p:pic>
        <p:nvPicPr>
          <p:cNvPr id="1162" name="Google Shape;1162;g311e7b6e11b_0_80"/>
          <p:cNvPicPr preferRelativeResize="0"/>
          <p:nvPr/>
        </p:nvPicPr>
        <p:blipFill rotWithShape="1">
          <a:blip r:embed="rId5">
            <a:alphaModFix/>
          </a:blip>
          <a:srcRect b="0" l="0" r="0" t="0"/>
          <a:stretch/>
        </p:blipFill>
        <p:spPr>
          <a:xfrm>
            <a:off x="741145" y="2615370"/>
            <a:ext cx="11049001" cy="1028700"/>
          </a:xfrm>
          <a:prstGeom prst="rect">
            <a:avLst/>
          </a:prstGeom>
          <a:noFill/>
          <a:ln>
            <a:noFill/>
          </a:ln>
        </p:spPr>
      </p:pic>
    </p:spTree>
  </p:cSld>
  <p:clrMapOvr>
    <a:masterClrMapping/>
  </p:clrMapOvr>
  <p:timing>
    <p:tnLst>
      <p:par>
        <p:cTn dur="indefinite" nodeType="tmRoot" restart="never">
          <p:childTnLst>
            <p:seq concurrent="1" nextAc="seek">
              <p:cTn dur="indefinite" id="2" nodeType="mainSeq">
                <p:childTnLst>
                  <p:par>
                    <p:cTn fill="hold">
                      <p:stCondLst>
                        <p:cond delay="indefinite"/>
                      </p:stCondLst>
                      <p:childTnLst>
                        <p:par>
                          <p:cTn fill="hold">
                            <p:stCondLst>
                              <p:cond delay="0"/>
                            </p:stCondLst>
                            <p:childTnLst>
                              <p:par>
                                <p:cTn fill="hold" nodeType="clickEffect" presetClass="entr" presetID="1" presetSubtype="0">
                                  <p:stCondLst>
                                    <p:cond delay="0"/>
                                  </p:stCondLst>
                                  <p:childTnLst>
                                    <p:set>
                                      <p:cBhvr>
                                        <p:cTn dur="1" fill="hold">
                                          <p:stCondLst>
                                            <p:cond delay="0"/>
                                          </p:stCondLst>
                                        </p:cTn>
                                        <p:tgtEl>
                                          <p:spTgt spid="1161"/>
                                        </p:tgtEl>
                                        <p:attrNameLst>
                                          <p:attrName>style.visibility</p:attrName>
                                        </p:attrNameLst>
                                      </p:cBhvr>
                                      <p:to>
                                        <p:strVal val="visible"/>
                                      </p:to>
                                    </p:set>
                                  </p:childTnLst>
                                </p:cTn>
                              </p:par>
                              <p:par>
                                <p:cTn fill="hold" nodeType="withEffect" presetClass="entr" presetID="1" presetSubtype="0">
                                  <p:stCondLst>
                                    <p:cond delay="0"/>
                                  </p:stCondLst>
                                  <p:childTnLst>
                                    <p:set>
                                      <p:cBhvr>
                                        <p:cTn dur="1" fill="hold">
                                          <p:stCondLst>
                                            <p:cond delay="0"/>
                                          </p:stCondLst>
                                        </p:cTn>
                                        <p:tgtEl>
                                          <p:spTgt spid="1160"/>
                                        </p:tgtEl>
                                        <p:attrNameLst>
                                          <p:attrName>style.visibility</p:attrName>
                                        </p:attrNameLst>
                                      </p:cBhvr>
                                      <p:to>
                                        <p:strVal val="visible"/>
                                      </p:to>
                                    </p:se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2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167" name="Shape 1167"/>
        <p:cNvGrpSpPr/>
        <p:nvPr/>
      </p:nvGrpSpPr>
      <p:grpSpPr>
        <a:xfrm>
          <a:off x="0" y="0"/>
          <a:ext cx="0" cy="0"/>
          <a:chOff x="0" y="0"/>
          <a:chExt cx="0" cy="0"/>
        </a:xfrm>
      </p:grpSpPr>
      <p:sp>
        <p:nvSpPr>
          <p:cNvPr id="1168" name="Google Shape;1168;g311e7b6e11b_0_93"/>
          <p:cNvSpPr/>
          <p:nvPr/>
        </p:nvSpPr>
        <p:spPr>
          <a:xfrm>
            <a:off x="0" y="-1"/>
            <a:ext cx="12272100" cy="6858000"/>
          </a:xfrm>
          <a:prstGeom prst="rect">
            <a:avLst/>
          </a:prstGeom>
          <a:solidFill>
            <a:srgbClr val="ACB6BC">
              <a:alpha val="24710"/>
            </a:srgbClr>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1169" name="Google Shape;1169;g311e7b6e11b_0_93"/>
          <p:cNvSpPr txBox="1"/>
          <p:nvPr>
            <p:ph idx="2" type="body"/>
          </p:nvPr>
        </p:nvSpPr>
        <p:spPr>
          <a:xfrm>
            <a:off x="472411" y="1965649"/>
            <a:ext cx="10043100" cy="3746400"/>
          </a:xfrm>
          <a:prstGeom prst="rect">
            <a:avLst/>
          </a:prstGeom>
          <a:noFill/>
          <a:ln>
            <a:noFill/>
          </a:ln>
        </p:spPr>
        <p:txBody>
          <a:bodyPr anchorCtr="0" anchor="t" bIns="45700" lIns="91425" spcFirstLastPara="1" rIns="91425" wrap="square" tIns="45700">
            <a:noAutofit/>
          </a:bodyPr>
          <a:lstStyle/>
          <a:p>
            <a:pPr indent="-228600" lvl="0" marL="228600" rtl="0" algn="l">
              <a:lnSpc>
                <a:spcPct val="100000"/>
              </a:lnSpc>
              <a:spcBef>
                <a:spcPts val="0"/>
              </a:spcBef>
              <a:spcAft>
                <a:spcPts val="0"/>
              </a:spcAft>
              <a:buClr>
                <a:srgbClr val="5EBEB6"/>
              </a:buClr>
              <a:buSzPts val="3600"/>
              <a:buChar char="•"/>
            </a:pPr>
            <a:r>
              <a:rPr lang="es-PE" sz="3600">
                <a:solidFill>
                  <a:srgbClr val="00477A"/>
                </a:solidFill>
                <a:latin typeface="Helvetica Neue"/>
                <a:ea typeface="Helvetica Neue"/>
                <a:cs typeface="Helvetica Neue"/>
                <a:sym typeface="Helvetica Neue"/>
              </a:rPr>
              <a:t>Is the issue of </a:t>
            </a:r>
            <a:r>
              <a:rPr b="1" lang="es-PE" sz="3600">
                <a:solidFill>
                  <a:srgbClr val="00477A"/>
                </a:solidFill>
                <a:latin typeface="Helvetica Neue"/>
                <a:ea typeface="Helvetica Neue"/>
                <a:cs typeface="Helvetica Neue"/>
                <a:sym typeface="Helvetica Neue"/>
              </a:rPr>
              <a:t>home reinforcement </a:t>
            </a:r>
            <a:r>
              <a:rPr lang="es-PE" sz="3600">
                <a:solidFill>
                  <a:srgbClr val="00477A"/>
                </a:solidFill>
                <a:latin typeface="Helvetica Neue"/>
                <a:ea typeface="Helvetica Neue"/>
                <a:cs typeface="Helvetica Neue"/>
                <a:sym typeface="Helvetica Neue"/>
              </a:rPr>
              <a:t>only a matter of public policy?</a:t>
            </a:r>
            <a:endParaRPr/>
          </a:p>
          <a:p>
            <a:pPr indent="-228600" lvl="0" marL="228600" rtl="0" algn="l">
              <a:lnSpc>
                <a:spcPct val="100000"/>
              </a:lnSpc>
              <a:spcBef>
                <a:spcPts val="1400"/>
              </a:spcBef>
              <a:spcAft>
                <a:spcPts val="0"/>
              </a:spcAft>
              <a:buClr>
                <a:srgbClr val="5EBEB6"/>
              </a:buClr>
              <a:buSzPts val="3600"/>
              <a:buChar char="•"/>
            </a:pPr>
            <a:r>
              <a:rPr lang="es-PE" sz="3600">
                <a:solidFill>
                  <a:srgbClr val="00477A"/>
                </a:solidFill>
                <a:latin typeface="Helvetica Neue"/>
                <a:ea typeface="Helvetica Neue"/>
                <a:cs typeface="Helvetica Neue"/>
                <a:sym typeface="Helvetica Neue"/>
              </a:rPr>
              <a:t>Is it possible to </a:t>
            </a:r>
            <a:r>
              <a:rPr b="1" lang="es-PE" sz="3600">
                <a:solidFill>
                  <a:srgbClr val="00477A"/>
                </a:solidFill>
                <a:latin typeface="Helvetica Neue"/>
                <a:ea typeface="Helvetica Neue"/>
                <a:cs typeface="Helvetica Neue"/>
                <a:sym typeface="Helvetica Neue"/>
              </a:rPr>
              <a:t>stimulate</a:t>
            </a:r>
            <a:r>
              <a:rPr lang="es-PE" sz="3600">
                <a:solidFill>
                  <a:srgbClr val="00477A"/>
                </a:solidFill>
                <a:latin typeface="Helvetica Neue"/>
                <a:ea typeface="Helvetica Neue"/>
                <a:cs typeface="Helvetica Neue"/>
                <a:sym typeface="Helvetica Neue"/>
              </a:rPr>
              <a:t> a </a:t>
            </a:r>
            <a:r>
              <a:rPr b="1" lang="es-PE" sz="3600">
                <a:solidFill>
                  <a:srgbClr val="00477A"/>
                </a:solidFill>
                <a:latin typeface="Helvetica Neue"/>
                <a:ea typeface="Helvetica Neue"/>
                <a:cs typeface="Helvetica Neue"/>
                <a:sym typeface="Helvetica Neue"/>
              </a:rPr>
              <a:t>private market</a:t>
            </a:r>
            <a:r>
              <a:rPr lang="es-PE" sz="3600">
                <a:solidFill>
                  <a:srgbClr val="00477A"/>
                </a:solidFill>
                <a:latin typeface="Helvetica Neue"/>
                <a:ea typeface="Helvetica Neue"/>
                <a:cs typeface="Helvetica Neue"/>
                <a:sym typeface="Helvetica Neue"/>
              </a:rPr>
              <a:t> for home improvement services?</a:t>
            </a:r>
            <a:endParaRPr/>
          </a:p>
          <a:p>
            <a:pPr indent="-228600" lvl="0" marL="228600" rtl="0" algn="l">
              <a:lnSpc>
                <a:spcPct val="100000"/>
              </a:lnSpc>
              <a:spcBef>
                <a:spcPts val="1400"/>
              </a:spcBef>
              <a:spcAft>
                <a:spcPts val="0"/>
              </a:spcAft>
              <a:buClr>
                <a:srgbClr val="5EBEB6"/>
              </a:buClr>
              <a:buSzPts val="3600"/>
              <a:buChar char="•"/>
            </a:pPr>
            <a:r>
              <a:rPr lang="es-PE" sz="3600">
                <a:solidFill>
                  <a:srgbClr val="00477A"/>
                </a:solidFill>
                <a:latin typeface="Helvetica Neue"/>
                <a:ea typeface="Helvetica Neue"/>
                <a:cs typeface="Helvetica Neue"/>
                <a:sym typeface="Helvetica Neue"/>
              </a:rPr>
              <a:t>Are families </a:t>
            </a:r>
            <a:r>
              <a:rPr b="1" lang="es-PE" sz="3600">
                <a:solidFill>
                  <a:srgbClr val="00477A"/>
                </a:solidFill>
                <a:latin typeface="Helvetica Neue"/>
                <a:ea typeface="Helvetica Neue"/>
                <a:cs typeface="Helvetica Neue"/>
                <a:sym typeface="Helvetica Neue"/>
              </a:rPr>
              <a:t>willing to pay </a:t>
            </a:r>
            <a:r>
              <a:rPr lang="es-PE" sz="3600">
                <a:solidFill>
                  <a:srgbClr val="00477A"/>
                </a:solidFill>
                <a:latin typeface="Helvetica Neue"/>
                <a:ea typeface="Helvetica Neue"/>
                <a:cs typeface="Helvetica Neue"/>
                <a:sym typeface="Helvetica Neue"/>
              </a:rPr>
              <a:t>for reinforcement services?</a:t>
            </a:r>
            <a:endParaRPr/>
          </a:p>
          <a:p>
            <a:pPr indent="-50800" lvl="0" marL="228600" rtl="0" algn="l">
              <a:lnSpc>
                <a:spcPct val="100000"/>
              </a:lnSpc>
              <a:spcBef>
                <a:spcPts val="1400"/>
              </a:spcBef>
              <a:spcAft>
                <a:spcPts val="0"/>
              </a:spcAft>
              <a:buClr>
                <a:srgbClr val="00477A"/>
              </a:buClr>
              <a:buSzPts val="2800"/>
              <a:buNone/>
            </a:pPr>
            <a:r>
              <a:t/>
            </a:r>
            <a:endParaRPr>
              <a:solidFill>
                <a:srgbClr val="00477A"/>
              </a:solidFill>
              <a:latin typeface="Helvetica Neue"/>
              <a:ea typeface="Helvetica Neue"/>
              <a:cs typeface="Helvetica Neue"/>
              <a:sym typeface="Helvetica Neue"/>
            </a:endParaRPr>
          </a:p>
        </p:txBody>
      </p:sp>
      <p:sp>
        <p:nvSpPr>
          <p:cNvPr id="1170" name="Google Shape;1170;g311e7b6e11b_0_93"/>
          <p:cNvSpPr txBox="1"/>
          <p:nvPr/>
        </p:nvSpPr>
        <p:spPr>
          <a:xfrm>
            <a:off x="472411" y="907853"/>
            <a:ext cx="6128400" cy="706500"/>
          </a:xfrm>
          <a:prstGeom prst="rect">
            <a:avLst/>
          </a:prstGeom>
          <a:no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00477A"/>
              </a:buClr>
              <a:buSzPts val="4800"/>
              <a:buFont typeface="Arial"/>
              <a:buNone/>
            </a:pPr>
            <a:r>
              <a:rPr b="1" lang="es-PE" sz="4800">
                <a:solidFill>
                  <a:srgbClr val="5EBEB6"/>
                </a:solidFill>
                <a:latin typeface="Helvetica Neue"/>
                <a:ea typeface="Helvetica Neue"/>
                <a:cs typeface="Helvetica Neue"/>
                <a:sym typeface="Helvetica Neue"/>
              </a:rPr>
              <a:t>Research questions</a:t>
            </a:r>
            <a:endParaRPr/>
          </a:p>
        </p:txBody>
      </p:sp>
    </p:spTree>
  </p:cSld>
  <p:clrMapOvr>
    <a:masterClrMapping/>
  </p:clrMapOvr>
  <p:timing>
    <p:tnLst>
      <p:par>
        <p:cTn dur="indefinite" nodeType="tmRoot" restart="never">
          <p:childTnLst>
            <p:seq concurrent="1" nextAc="seek">
              <p:cTn dur="indefinite" id="2" nodeType="mainSeq">
                <p:childTnLst>
                  <p:par>
                    <p:cTn fill="hold">
                      <p:stCondLst>
                        <p:cond delay="indefinite"/>
                      </p:stCondLst>
                      <p:childTnLst>
                        <p:par>
                          <p:cTn fill="hold">
                            <p:stCondLst>
                              <p:cond delay="0"/>
                            </p:stCondLst>
                            <p:childTnLst>
                              <p:par>
                                <p:cTn fill="hold" nodeType="clickEffect" presetClass="entr" presetID="1" presetSubtype="0">
                                  <p:stCondLst>
                                    <p:cond delay="0"/>
                                  </p:stCondLst>
                                  <p:childTnLst>
                                    <p:set>
                                      <p:cBhvr>
                                        <p:cTn dur="1" fill="hold">
                                          <p:stCondLst>
                                            <p:cond delay="0"/>
                                          </p:stCondLst>
                                        </p:cTn>
                                        <p:tgtEl>
                                          <p:spTgt spid="1169">
                                            <p:txEl>
                                              <p:pRg end="0" st="0"/>
                                            </p:txEl>
                                          </p:spTgt>
                                        </p:tgtEl>
                                        <p:attrNameLst>
                                          <p:attrName>style.visibility</p:attrName>
                                        </p:attrNameLst>
                                      </p:cBhvr>
                                      <p:to>
                                        <p:strVal val="visible"/>
                                      </p:to>
                                    </p:set>
                                  </p:childTnLst>
                                </p:cTn>
                              </p:par>
                            </p:childTnLst>
                          </p:cTn>
                        </p:par>
                      </p:childTnLst>
                    </p:cTn>
                  </p:par>
                  <p:par>
                    <p:cTn fill="hold">
                      <p:stCondLst>
                        <p:cond delay="indefinite"/>
                      </p:stCondLst>
                      <p:childTnLst>
                        <p:par>
                          <p:cTn fill="hold">
                            <p:stCondLst>
                              <p:cond delay="0"/>
                            </p:stCondLst>
                            <p:childTnLst>
                              <p:par>
                                <p:cTn fill="hold" nodeType="clickEffect" presetClass="entr" presetID="1" presetSubtype="0">
                                  <p:stCondLst>
                                    <p:cond delay="0"/>
                                  </p:stCondLst>
                                  <p:childTnLst>
                                    <p:set>
                                      <p:cBhvr>
                                        <p:cTn dur="1" fill="hold">
                                          <p:stCondLst>
                                            <p:cond delay="0"/>
                                          </p:stCondLst>
                                        </p:cTn>
                                        <p:tgtEl>
                                          <p:spTgt spid="1169">
                                            <p:txEl>
                                              <p:pRg end="1" st="1"/>
                                            </p:txEl>
                                          </p:spTgt>
                                        </p:tgtEl>
                                        <p:attrNameLst>
                                          <p:attrName>style.visibility</p:attrName>
                                        </p:attrNameLst>
                                      </p:cBhvr>
                                      <p:to>
                                        <p:strVal val="visible"/>
                                      </p:to>
                                    </p:set>
                                  </p:childTnLst>
                                </p:cTn>
                              </p:par>
                            </p:childTnLst>
                          </p:cTn>
                        </p:par>
                      </p:childTnLst>
                    </p:cTn>
                  </p:par>
                  <p:par>
                    <p:cTn fill="hold">
                      <p:stCondLst>
                        <p:cond delay="indefinite"/>
                      </p:stCondLst>
                      <p:childTnLst>
                        <p:par>
                          <p:cTn fill="hold">
                            <p:stCondLst>
                              <p:cond delay="0"/>
                            </p:stCondLst>
                            <p:childTnLst>
                              <p:par>
                                <p:cTn fill="hold" nodeType="clickEffect" presetClass="entr" presetID="1" presetSubtype="0">
                                  <p:stCondLst>
                                    <p:cond delay="0"/>
                                  </p:stCondLst>
                                  <p:childTnLst>
                                    <p:set>
                                      <p:cBhvr>
                                        <p:cTn dur="1" fill="hold">
                                          <p:stCondLst>
                                            <p:cond delay="0"/>
                                          </p:stCondLst>
                                        </p:cTn>
                                        <p:tgtEl>
                                          <p:spTgt spid="1169">
                                            <p:txEl>
                                              <p:pRg end="2" st="2"/>
                                            </p:txEl>
                                          </p:spTgt>
                                        </p:tgtEl>
                                        <p:attrNameLst>
                                          <p:attrName>style.visibility</p:attrName>
                                        </p:attrNameLst>
                                      </p:cBhvr>
                                      <p:to>
                                        <p:strVal val="visible"/>
                                      </p:to>
                                    </p:set>
                                  </p:childTnLst>
                                </p:cTn>
                              </p:par>
                            </p:childTnLst>
                          </p:cTn>
                        </p:par>
                      </p:childTnLst>
                    </p:cTn>
                  </p:par>
                  <p:par>
                    <p:cTn fill="hold">
                      <p:stCondLst>
                        <p:cond delay="indefinite"/>
                      </p:stCondLst>
                      <p:childTnLst>
                        <p:par>
                          <p:cTn fill="hold">
                            <p:stCondLst>
                              <p:cond delay="0"/>
                            </p:stCondLst>
                            <p:childTnLst>
                              <p:par>
                                <p:cTn fill="hold" nodeType="clickEffect" presetClass="entr" presetID="1" presetSubtype="0">
                                  <p:stCondLst>
                                    <p:cond delay="0"/>
                                  </p:stCondLst>
                                  <p:childTnLst>
                                    <p:set>
                                      <p:cBhvr>
                                        <p:cTn dur="1" fill="hold">
                                          <p:stCondLst>
                                            <p:cond delay="0"/>
                                          </p:stCondLst>
                                        </p:cTn>
                                        <p:tgtEl>
                                          <p:spTgt spid="1169">
                                            <p:txEl>
                                              <p:pRg end="3" st="3"/>
                                            </p:txEl>
                                          </p:spTgt>
                                        </p:tgtEl>
                                        <p:attrNameLst>
                                          <p:attrName>style.visibility</p:attrName>
                                        </p:attrNameLst>
                                      </p:cBhvr>
                                      <p:to>
                                        <p:strVal val="visible"/>
                                      </p:to>
                                    </p:se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2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175" name="Shape 1175"/>
        <p:cNvGrpSpPr/>
        <p:nvPr/>
      </p:nvGrpSpPr>
      <p:grpSpPr>
        <a:xfrm>
          <a:off x="0" y="0"/>
          <a:ext cx="0" cy="0"/>
          <a:chOff x="0" y="0"/>
          <a:chExt cx="0" cy="0"/>
        </a:xfrm>
      </p:grpSpPr>
      <p:sp>
        <p:nvSpPr>
          <p:cNvPr id="1176" name="Google Shape;1176;g311e7b6e11b_0_100"/>
          <p:cNvSpPr/>
          <p:nvPr/>
        </p:nvSpPr>
        <p:spPr>
          <a:xfrm>
            <a:off x="0" y="-1"/>
            <a:ext cx="12272100" cy="6858000"/>
          </a:xfrm>
          <a:prstGeom prst="rect">
            <a:avLst/>
          </a:prstGeom>
          <a:solidFill>
            <a:srgbClr val="ACB6BC">
              <a:alpha val="24710"/>
            </a:srgbClr>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1177" name="Google Shape;1177;g311e7b6e11b_0_100"/>
          <p:cNvSpPr txBox="1"/>
          <p:nvPr>
            <p:ph idx="2" type="body"/>
          </p:nvPr>
        </p:nvSpPr>
        <p:spPr>
          <a:xfrm>
            <a:off x="472411" y="1965649"/>
            <a:ext cx="10043100" cy="3746400"/>
          </a:xfrm>
          <a:prstGeom prst="rect">
            <a:avLst/>
          </a:prstGeom>
          <a:noFill/>
          <a:ln>
            <a:noFill/>
          </a:ln>
        </p:spPr>
        <p:txBody>
          <a:bodyPr anchorCtr="0" anchor="t" bIns="45700" lIns="91425" spcFirstLastPara="1" rIns="91425" wrap="square" tIns="45700">
            <a:noAutofit/>
          </a:bodyPr>
          <a:lstStyle/>
          <a:p>
            <a:pPr indent="-228600" lvl="0" marL="228600" rtl="0" algn="l">
              <a:lnSpc>
                <a:spcPct val="100000"/>
              </a:lnSpc>
              <a:spcBef>
                <a:spcPts val="0"/>
              </a:spcBef>
              <a:spcAft>
                <a:spcPts val="0"/>
              </a:spcAft>
              <a:buClr>
                <a:srgbClr val="5EBEB6"/>
              </a:buClr>
              <a:buSzPts val="3600"/>
              <a:buChar char="•"/>
            </a:pPr>
            <a:r>
              <a:rPr b="1" lang="es-PE" sz="3600">
                <a:solidFill>
                  <a:srgbClr val="00477A"/>
                </a:solidFill>
                <a:latin typeface="Helvetica Neue"/>
                <a:ea typeface="Helvetica Neue"/>
                <a:cs typeface="Helvetica Neue"/>
                <a:sym typeface="Helvetica Neue"/>
              </a:rPr>
              <a:t>83</a:t>
            </a:r>
            <a:r>
              <a:rPr b="1" lang="es-PE" sz="1600">
                <a:solidFill>
                  <a:srgbClr val="00477A"/>
                </a:solidFill>
                <a:latin typeface="Helvetica Neue"/>
                <a:ea typeface="Helvetica Neue"/>
                <a:cs typeface="Helvetica Neue"/>
                <a:sym typeface="Helvetica Neue"/>
              </a:rPr>
              <a:t> </a:t>
            </a:r>
            <a:r>
              <a:rPr b="1" lang="es-PE" sz="3600">
                <a:solidFill>
                  <a:srgbClr val="00477A"/>
                </a:solidFill>
                <a:latin typeface="Helvetica Neue"/>
                <a:ea typeface="Helvetica Neue"/>
                <a:cs typeface="Helvetica Neue"/>
                <a:sym typeface="Helvetica Neue"/>
              </a:rPr>
              <a:t>%</a:t>
            </a:r>
            <a:r>
              <a:rPr lang="es-PE" sz="3600">
                <a:solidFill>
                  <a:srgbClr val="00477A"/>
                </a:solidFill>
                <a:latin typeface="Helvetica Neue"/>
                <a:ea typeface="Helvetica Neue"/>
                <a:cs typeface="Helvetica Neue"/>
                <a:sym typeface="Helvetica Neue"/>
              </a:rPr>
              <a:t> are aware of seismic risks.</a:t>
            </a:r>
            <a:endParaRPr/>
          </a:p>
          <a:p>
            <a:pPr indent="-228600" lvl="0" marL="228600" rtl="0" algn="l">
              <a:lnSpc>
                <a:spcPct val="100000"/>
              </a:lnSpc>
              <a:spcBef>
                <a:spcPts val="1400"/>
              </a:spcBef>
              <a:spcAft>
                <a:spcPts val="0"/>
              </a:spcAft>
              <a:buClr>
                <a:srgbClr val="5EBEB6"/>
              </a:buClr>
              <a:buSzPts val="3600"/>
              <a:buChar char="•"/>
            </a:pPr>
            <a:r>
              <a:rPr b="1" lang="es-PE" sz="3600">
                <a:solidFill>
                  <a:srgbClr val="00477A"/>
                </a:solidFill>
                <a:latin typeface="Helvetica Neue"/>
                <a:ea typeface="Helvetica Neue"/>
                <a:cs typeface="Helvetica Neue"/>
                <a:sym typeface="Helvetica Neue"/>
              </a:rPr>
              <a:t>68</a:t>
            </a:r>
            <a:r>
              <a:rPr b="1" lang="es-PE" sz="1600">
                <a:solidFill>
                  <a:srgbClr val="00477A"/>
                </a:solidFill>
                <a:latin typeface="Helvetica Neue"/>
                <a:ea typeface="Helvetica Neue"/>
                <a:cs typeface="Helvetica Neue"/>
                <a:sym typeface="Helvetica Neue"/>
              </a:rPr>
              <a:t> </a:t>
            </a:r>
            <a:r>
              <a:rPr b="1" lang="es-PE" sz="3600">
                <a:solidFill>
                  <a:srgbClr val="00477A"/>
                </a:solidFill>
                <a:latin typeface="Helvetica Neue"/>
                <a:ea typeface="Helvetica Neue"/>
                <a:cs typeface="Helvetica Neue"/>
                <a:sym typeface="Helvetica Neue"/>
              </a:rPr>
              <a:t>% </a:t>
            </a:r>
            <a:r>
              <a:rPr lang="es-PE" sz="3600">
                <a:solidFill>
                  <a:srgbClr val="00477A"/>
                </a:solidFill>
                <a:latin typeface="Helvetica Neue"/>
                <a:ea typeface="Helvetica Neue"/>
                <a:cs typeface="Helvetica Neue"/>
                <a:sym typeface="Helvetica Neue"/>
              </a:rPr>
              <a:t>are interested in reinforcing their homes.</a:t>
            </a:r>
            <a:endParaRPr/>
          </a:p>
          <a:p>
            <a:pPr indent="-228600" lvl="0" marL="228600" rtl="0" algn="l">
              <a:lnSpc>
                <a:spcPct val="100000"/>
              </a:lnSpc>
              <a:spcBef>
                <a:spcPts val="1400"/>
              </a:spcBef>
              <a:spcAft>
                <a:spcPts val="0"/>
              </a:spcAft>
              <a:buClr>
                <a:srgbClr val="5EBEB6"/>
              </a:buClr>
              <a:buSzPts val="3600"/>
              <a:buChar char="•"/>
            </a:pPr>
            <a:r>
              <a:rPr b="1" lang="es-PE" sz="3600">
                <a:solidFill>
                  <a:srgbClr val="00477A"/>
                </a:solidFill>
                <a:latin typeface="Helvetica Neue"/>
                <a:ea typeface="Helvetica Neue"/>
                <a:cs typeface="Helvetica Neue"/>
                <a:sym typeface="Helvetica Neue"/>
              </a:rPr>
              <a:t>47</a:t>
            </a:r>
            <a:r>
              <a:rPr b="1" lang="es-PE" sz="1600">
                <a:solidFill>
                  <a:srgbClr val="00477A"/>
                </a:solidFill>
                <a:latin typeface="Helvetica Neue"/>
                <a:ea typeface="Helvetica Neue"/>
                <a:cs typeface="Helvetica Neue"/>
                <a:sym typeface="Helvetica Neue"/>
              </a:rPr>
              <a:t> </a:t>
            </a:r>
            <a:r>
              <a:rPr b="1" lang="es-PE" sz="3600">
                <a:solidFill>
                  <a:srgbClr val="00477A"/>
                </a:solidFill>
                <a:latin typeface="Helvetica Neue"/>
                <a:ea typeface="Helvetica Neue"/>
                <a:cs typeface="Helvetica Neue"/>
                <a:sym typeface="Helvetica Neue"/>
              </a:rPr>
              <a:t>% </a:t>
            </a:r>
            <a:r>
              <a:rPr lang="es-PE" sz="3600">
                <a:solidFill>
                  <a:srgbClr val="00477A"/>
                </a:solidFill>
                <a:latin typeface="Helvetica Neue"/>
                <a:ea typeface="Helvetica Neue"/>
                <a:cs typeface="Helvetica Neue"/>
                <a:sym typeface="Helvetica Neue"/>
              </a:rPr>
              <a:t>are willing to pay for reinforcement services.</a:t>
            </a:r>
            <a:endParaRPr/>
          </a:p>
          <a:p>
            <a:pPr indent="-228600" lvl="0" marL="228600" rtl="0" algn="l">
              <a:lnSpc>
                <a:spcPct val="100000"/>
              </a:lnSpc>
              <a:spcBef>
                <a:spcPts val="1400"/>
              </a:spcBef>
              <a:spcAft>
                <a:spcPts val="0"/>
              </a:spcAft>
              <a:buClr>
                <a:srgbClr val="5EBEB6"/>
              </a:buClr>
              <a:buSzPts val="3600"/>
              <a:buChar char="•"/>
            </a:pPr>
            <a:r>
              <a:rPr b="1" lang="es-PE" sz="3600">
                <a:solidFill>
                  <a:srgbClr val="00477A"/>
                </a:solidFill>
                <a:latin typeface="Helvetica Neue"/>
                <a:ea typeface="Helvetica Neue"/>
                <a:cs typeface="Helvetica Neue"/>
                <a:sym typeface="Helvetica Neue"/>
              </a:rPr>
              <a:t>73</a:t>
            </a:r>
            <a:r>
              <a:rPr b="1" lang="es-PE" sz="1600">
                <a:solidFill>
                  <a:srgbClr val="00477A"/>
                </a:solidFill>
                <a:latin typeface="Helvetica Neue"/>
                <a:ea typeface="Helvetica Neue"/>
                <a:cs typeface="Helvetica Neue"/>
                <a:sym typeface="Helvetica Neue"/>
              </a:rPr>
              <a:t> </a:t>
            </a:r>
            <a:r>
              <a:rPr b="1" lang="es-PE" sz="3600">
                <a:solidFill>
                  <a:srgbClr val="00477A"/>
                </a:solidFill>
                <a:latin typeface="Helvetica Neue"/>
                <a:ea typeface="Helvetica Neue"/>
                <a:cs typeface="Helvetica Neue"/>
                <a:sym typeface="Helvetica Neue"/>
              </a:rPr>
              <a:t>% </a:t>
            </a:r>
            <a:r>
              <a:rPr lang="es-PE" sz="3600">
                <a:solidFill>
                  <a:srgbClr val="00477A"/>
                </a:solidFill>
                <a:latin typeface="Helvetica Neue"/>
                <a:ea typeface="Helvetica Neue"/>
                <a:cs typeface="Helvetica Neue"/>
                <a:sym typeface="Helvetica Neue"/>
              </a:rPr>
              <a:t>trust and usually hire master builders.</a:t>
            </a:r>
            <a:endParaRPr/>
          </a:p>
          <a:p>
            <a:pPr indent="0" lvl="0" marL="228600" rtl="0" algn="l">
              <a:lnSpc>
                <a:spcPct val="100000"/>
              </a:lnSpc>
              <a:spcBef>
                <a:spcPts val="1400"/>
              </a:spcBef>
              <a:spcAft>
                <a:spcPts val="0"/>
              </a:spcAft>
              <a:buClr>
                <a:srgbClr val="5EBEB6"/>
              </a:buClr>
              <a:buSzPts val="3600"/>
              <a:buNone/>
            </a:pPr>
            <a:r>
              <a:t/>
            </a:r>
            <a:endParaRPr sz="3600">
              <a:solidFill>
                <a:srgbClr val="00477A"/>
              </a:solidFill>
              <a:latin typeface="Helvetica Neue"/>
              <a:ea typeface="Helvetica Neue"/>
              <a:cs typeface="Helvetica Neue"/>
              <a:sym typeface="Helvetica Neue"/>
            </a:endParaRPr>
          </a:p>
        </p:txBody>
      </p:sp>
      <p:sp>
        <p:nvSpPr>
          <p:cNvPr id="1178" name="Google Shape;1178;g311e7b6e11b_0_100"/>
          <p:cNvSpPr txBox="1"/>
          <p:nvPr/>
        </p:nvSpPr>
        <p:spPr>
          <a:xfrm>
            <a:off x="472411" y="907853"/>
            <a:ext cx="6128400" cy="706500"/>
          </a:xfrm>
          <a:prstGeom prst="rect">
            <a:avLst/>
          </a:prstGeom>
          <a:no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00477A"/>
              </a:buClr>
              <a:buSzPts val="4800"/>
              <a:buFont typeface="Arial"/>
              <a:buNone/>
            </a:pPr>
            <a:r>
              <a:rPr b="1" lang="es-PE" sz="4800">
                <a:solidFill>
                  <a:srgbClr val="5EBEB6"/>
                </a:solidFill>
                <a:latin typeface="Helvetica Neue"/>
                <a:ea typeface="Helvetica Neue"/>
                <a:cs typeface="Helvetica Neue"/>
                <a:sym typeface="Helvetica Neue"/>
              </a:rPr>
              <a:t>Families</a:t>
            </a:r>
            <a:endParaRPr/>
          </a:p>
        </p:txBody>
      </p:sp>
    </p:spTree>
  </p:cSld>
  <p:clrMapOvr>
    <a:masterClrMapping/>
  </p:clrMapOvr>
</p:sld>
</file>

<file path=ppt/slides/slide2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183" name="Shape 1183"/>
        <p:cNvGrpSpPr/>
        <p:nvPr/>
      </p:nvGrpSpPr>
      <p:grpSpPr>
        <a:xfrm>
          <a:off x="0" y="0"/>
          <a:ext cx="0" cy="0"/>
          <a:chOff x="0" y="0"/>
          <a:chExt cx="0" cy="0"/>
        </a:xfrm>
      </p:grpSpPr>
      <p:sp>
        <p:nvSpPr>
          <p:cNvPr id="1184" name="Google Shape;1184;g311e7b6e11b_0_107"/>
          <p:cNvSpPr/>
          <p:nvPr/>
        </p:nvSpPr>
        <p:spPr>
          <a:xfrm>
            <a:off x="-1" y="0"/>
            <a:ext cx="12272100" cy="6858000"/>
          </a:xfrm>
          <a:prstGeom prst="rect">
            <a:avLst/>
          </a:prstGeom>
          <a:solidFill>
            <a:srgbClr val="ACB6BC">
              <a:alpha val="24710"/>
            </a:srgbClr>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1185" name="Google Shape;1185;g311e7b6e11b_0_107"/>
          <p:cNvSpPr txBox="1"/>
          <p:nvPr/>
        </p:nvSpPr>
        <p:spPr>
          <a:xfrm>
            <a:off x="330113" y="3305309"/>
            <a:ext cx="4217700" cy="1929000"/>
          </a:xfrm>
          <a:prstGeom prst="rect">
            <a:avLst/>
          </a:prstGeom>
          <a:noFill/>
          <a:ln>
            <a:noFill/>
          </a:ln>
        </p:spPr>
        <p:txBody>
          <a:bodyPr anchorCtr="0" anchor="t" bIns="45700" lIns="91425" spcFirstLastPara="1" rIns="91425" wrap="square" tIns="45700">
            <a:normAutofit fontScale="92500" lnSpcReduction="20000"/>
          </a:bodyPr>
          <a:lstStyle/>
          <a:p>
            <a:pPr indent="0" lvl="0" marL="0" marR="0" rtl="0" algn="ctr">
              <a:lnSpc>
                <a:spcPct val="140000"/>
              </a:lnSpc>
              <a:spcBef>
                <a:spcPts val="0"/>
              </a:spcBef>
              <a:spcAft>
                <a:spcPts val="0"/>
              </a:spcAft>
              <a:buClr>
                <a:srgbClr val="00477A"/>
              </a:buClr>
              <a:buSzPct val="100000"/>
              <a:buFont typeface="Arial"/>
              <a:buNone/>
            </a:pPr>
            <a:r>
              <a:rPr b="1" lang="es-PE" sz="2800">
                <a:solidFill>
                  <a:srgbClr val="024679"/>
                </a:solidFill>
                <a:latin typeface="Helvetica Neue"/>
                <a:ea typeface="Helvetica Neue"/>
                <a:cs typeface="Helvetica Neue"/>
                <a:sym typeface="Helvetica Neue"/>
              </a:rPr>
              <a:t>Master builders </a:t>
            </a:r>
            <a:r>
              <a:rPr lang="es-PE" sz="2800">
                <a:solidFill>
                  <a:schemeClr val="dk1"/>
                </a:solidFill>
                <a:latin typeface="Helvetica Neue"/>
                <a:ea typeface="Helvetica Neue"/>
                <a:cs typeface="Helvetica Neue"/>
                <a:sym typeface="Helvetica Neue"/>
              </a:rPr>
              <a:t>trained during our inception phase are </a:t>
            </a:r>
            <a:r>
              <a:rPr b="1" lang="es-PE" sz="2800">
                <a:solidFill>
                  <a:srgbClr val="024679"/>
                </a:solidFill>
                <a:latin typeface="Helvetica Neue"/>
                <a:ea typeface="Helvetica Neue"/>
                <a:cs typeface="Helvetica Neue"/>
                <a:sym typeface="Helvetica Neue"/>
              </a:rPr>
              <a:t>already selling</a:t>
            </a:r>
            <a:r>
              <a:rPr lang="es-PE" sz="2800">
                <a:solidFill>
                  <a:schemeClr val="dk1"/>
                </a:solidFill>
                <a:latin typeface="Helvetica Neue"/>
                <a:ea typeface="Helvetica Neue"/>
                <a:cs typeface="Helvetica Neue"/>
                <a:sym typeface="Helvetica Neue"/>
              </a:rPr>
              <a:t> their reinforcement services.</a:t>
            </a:r>
            <a:endParaRPr sz="6900">
              <a:solidFill>
                <a:schemeClr val="dk1"/>
              </a:solidFill>
              <a:latin typeface="Helvetica Neue"/>
              <a:ea typeface="Helvetica Neue"/>
              <a:cs typeface="Helvetica Neue"/>
              <a:sym typeface="Helvetica Neue"/>
            </a:endParaRPr>
          </a:p>
        </p:txBody>
      </p:sp>
      <p:pic>
        <p:nvPicPr>
          <p:cNvPr id="1186" name="Google Shape;1186;g311e7b6e11b_0_107"/>
          <p:cNvPicPr preferRelativeResize="0"/>
          <p:nvPr/>
        </p:nvPicPr>
        <p:blipFill rotWithShape="1">
          <a:blip r:embed="rId3">
            <a:alphaModFix/>
          </a:blip>
          <a:srcRect b="0" l="0" r="0" t="0"/>
          <a:stretch/>
        </p:blipFill>
        <p:spPr>
          <a:xfrm>
            <a:off x="1486072" y="1111179"/>
            <a:ext cx="1800000" cy="1800000"/>
          </a:xfrm>
          <a:prstGeom prst="rect">
            <a:avLst/>
          </a:prstGeom>
          <a:noFill/>
          <a:ln>
            <a:noFill/>
          </a:ln>
        </p:spPr>
      </p:pic>
      <p:sp>
        <p:nvSpPr>
          <p:cNvPr id="1187" name="Google Shape;1187;g311e7b6e11b_0_107"/>
          <p:cNvSpPr/>
          <p:nvPr/>
        </p:nvSpPr>
        <p:spPr>
          <a:xfrm>
            <a:off x="5286535" y="2290168"/>
            <a:ext cx="1800000" cy="371400"/>
          </a:xfrm>
          <a:prstGeom prst="rect">
            <a:avLst/>
          </a:prstGeom>
          <a:solidFill>
            <a:srgbClr val="5EBEB6"/>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lang="es-PE" sz="1800">
                <a:solidFill>
                  <a:schemeClr val="lt1"/>
                </a:solidFill>
                <a:latin typeface="Calibri"/>
                <a:ea typeface="Calibri"/>
                <a:cs typeface="Calibri"/>
                <a:sym typeface="Calibri"/>
              </a:rPr>
              <a:t>Roofs</a:t>
            </a:r>
            <a:endParaRPr sz="1800">
              <a:solidFill>
                <a:schemeClr val="lt1"/>
              </a:solidFill>
              <a:latin typeface="Calibri"/>
              <a:ea typeface="Calibri"/>
              <a:cs typeface="Calibri"/>
              <a:sym typeface="Calibri"/>
            </a:endParaRPr>
          </a:p>
        </p:txBody>
      </p:sp>
      <p:sp>
        <p:nvSpPr>
          <p:cNvPr id="1188" name="Google Shape;1188;g311e7b6e11b_0_107"/>
          <p:cNvSpPr/>
          <p:nvPr/>
        </p:nvSpPr>
        <p:spPr>
          <a:xfrm>
            <a:off x="5286535" y="3001814"/>
            <a:ext cx="1800000" cy="371400"/>
          </a:xfrm>
          <a:prstGeom prst="rect">
            <a:avLst/>
          </a:prstGeom>
          <a:solidFill>
            <a:srgbClr val="5EBEB6"/>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lang="es-PE" sz="1800">
                <a:solidFill>
                  <a:schemeClr val="lt1"/>
                </a:solidFill>
                <a:latin typeface="Calibri"/>
                <a:ea typeface="Calibri"/>
                <a:cs typeface="Calibri"/>
                <a:sym typeface="Calibri"/>
              </a:rPr>
              <a:t>Beams</a:t>
            </a:r>
            <a:endParaRPr sz="1800">
              <a:solidFill>
                <a:schemeClr val="lt1"/>
              </a:solidFill>
              <a:latin typeface="Calibri"/>
              <a:ea typeface="Calibri"/>
              <a:cs typeface="Calibri"/>
              <a:sym typeface="Calibri"/>
            </a:endParaRPr>
          </a:p>
        </p:txBody>
      </p:sp>
      <p:sp>
        <p:nvSpPr>
          <p:cNvPr id="1189" name="Google Shape;1189;g311e7b6e11b_0_107"/>
          <p:cNvSpPr/>
          <p:nvPr/>
        </p:nvSpPr>
        <p:spPr>
          <a:xfrm>
            <a:off x="5286535" y="3709669"/>
            <a:ext cx="1800000" cy="371400"/>
          </a:xfrm>
          <a:prstGeom prst="rect">
            <a:avLst/>
          </a:prstGeom>
          <a:solidFill>
            <a:srgbClr val="5EBEB6"/>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lang="es-PE" sz="1800">
                <a:solidFill>
                  <a:schemeClr val="lt1"/>
                </a:solidFill>
                <a:latin typeface="Calibri"/>
                <a:ea typeface="Calibri"/>
                <a:cs typeface="Calibri"/>
                <a:sym typeface="Calibri"/>
              </a:rPr>
              <a:t>Columns </a:t>
            </a:r>
            <a:endParaRPr sz="1800">
              <a:solidFill>
                <a:schemeClr val="lt1"/>
              </a:solidFill>
              <a:latin typeface="Calibri"/>
              <a:ea typeface="Calibri"/>
              <a:cs typeface="Calibri"/>
              <a:sym typeface="Calibri"/>
            </a:endParaRPr>
          </a:p>
        </p:txBody>
      </p:sp>
      <p:sp>
        <p:nvSpPr>
          <p:cNvPr id="1190" name="Google Shape;1190;g311e7b6e11b_0_107"/>
          <p:cNvSpPr/>
          <p:nvPr/>
        </p:nvSpPr>
        <p:spPr>
          <a:xfrm>
            <a:off x="5286535" y="4417524"/>
            <a:ext cx="1800000" cy="371400"/>
          </a:xfrm>
          <a:prstGeom prst="rect">
            <a:avLst/>
          </a:prstGeom>
          <a:solidFill>
            <a:srgbClr val="5EBEB6"/>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lang="es-PE" sz="1800">
                <a:solidFill>
                  <a:schemeClr val="lt1"/>
                </a:solidFill>
                <a:latin typeface="Calibri"/>
                <a:ea typeface="Calibri"/>
                <a:cs typeface="Calibri"/>
                <a:sym typeface="Calibri"/>
              </a:rPr>
              <a:t>Walls</a:t>
            </a:r>
            <a:endParaRPr sz="1800">
              <a:solidFill>
                <a:schemeClr val="lt1"/>
              </a:solidFill>
              <a:latin typeface="Calibri"/>
              <a:ea typeface="Calibri"/>
              <a:cs typeface="Calibri"/>
              <a:sym typeface="Calibri"/>
            </a:endParaRPr>
          </a:p>
        </p:txBody>
      </p:sp>
      <p:pic>
        <p:nvPicPr>
          <p:cNvPr descr="Un dibujo de una jaula&#10;&#10;Descripción generada automáticamente con confianza baja" id="1191" name="Google Shape;1191;g311e7b6e11b_0_107"/>
          <p:cNvPicPr preferRelativeResize="0"/>
          <p:nvPr/>
        </p:nvPicPr>
        <p:blipFill rotWithShape="1">
          <a:blip r:embed="rId4">
            <a:alphaModFix/>
          </a:blip>
          <a:srcRect b="15947" l="31217" r="25628" t="24190"/>
          <a:stretch/>
        </p:blipFill>
        <p:spPr>
          <a:xfrm>
            <a:off x="7593473" y="1751852"/>
            <a:ext cx="4340340" cy="4001360"/>
          </a:xfrm>
          <a:prstGeom prst="rect">
            <a:avLst/>
          </a:prstGeom>
          <a:noFill/>
          <a:ln>
            <a:noFill/>
          </a:ln>
        </p:spPr>
      </p:pic>
      <p:grpSp>
        <p:nvGrpSpPr>
          <p:cNvPr id="1192" name="Google Shape;1192;g311e7b6e11b_0_107"/>
          <p:cNvGrpSpPr/>
          <p:nvPr/>
        </p:nvGrpSpPr>
        <p:grpSpPr>
          <a:xfrm flipH="1">
            <a:off x="6937344" y="2475929"/>
            <a:ext cx="1498562" cy="733904"/>
            <a:chOff x="6367466" y="2798690"/>
            <a:chExt cx="2281264" cy="354064"/>
          </a:xfrm>
        </p:grpSpPr>
        <p:cxnSp>
          <p:nvCxnSpPr>
            <p:cNvPr id="1193" name="Google Shape;1193;g311e7b6e11b_0_107"/>
            <p:cNvCxnSpPr/>
            <p:nvPr/>
          </p:nvCxnSpPr>
          <p:spPr>
            <a:xfrm rot="10800000">
              <a:off x="6372330" y="2798690"/>
              <a:ext cx="2276400" cy="0"/>
            </a:xfrm>
            <a:prstGeom prst="straightConnector1">
              <a:avLst/>
            </a:prstGeom>
            <a:noFill/>
            <a:ln cap="flat" cmpd="sng" w="28575">
              <a:solidFill>
                <a:srgbClr val="5EBEB6"/>
              </a:solidFill>
              <a:prstDash val="solid"/>
              <a:miter lim="800000"/>
              <a:headEnd len="sm" w="sm" type="none"/>
              <a:tailEnd len="sm" w="sm" type="none"/>
            </a:ln>
          </p:spPr>
        </p:cxnSp>
        <p:cxnSp>
          <p:nvCxnSpPr>
            <p:cNvPr id="1194" name="Google Shape;1194;g311e7b6e11b_0_107"/>
            <p:cNvCxnSpPr/>
            <p:nvPr/>
          </p:nvCxnSpPr>
          <p:spPr>
            <a:xfrm>
              <a:off x="6367466" y="2807454"/>
              <a:ext cx="0" cy="345300"/>
            </a:xfrm>
            <a:prstGeom prst="straightConnector1">
              <a:avLst/>
            </a:prstGeom>
            <a:noFill/>
            <a:ln cap="flat" cmpd="sng" w="28575">
              <a:solidFill>
                <a:srgbClr val="5EBEB6"/>
              </a:solidFill>
              <a:prstDash val="solid"/>
              <a:miter lim="800000"/>
              <a:headEnd len="sm" w="sm" type="none"/>
              <a:tailEnd len="med" w="med" type="triangle"/>
            </a:ln>
          </p:spPr>
        </p:cxnSp>
      </p:grpSp>
      <p:grpSp>
        <p:nvGrpSpPr>
          <p:cNvPr id="1195" name="Google Shape;1195;g311e7b6e11b_0_107"/>
          <p:cNvGrpSpPr/>
          <p:nvPr/>
        </p:nvGrpSpPr>
        <p:grpSpPr>
          <a:xfrm flipH="1">
            <a:off x="7086714" y="3183162"/>
            <a:ext cx="954025" cy="224866"/>
            <a:chOff x="6367466" y="2798690"/>
            <a:chExt cx="2281264" cy="354064"/>
          </a:xfrm>
        </p:grpSpPr>
        <p:cxnSp>
          <p:nvCxnSpPr>
            <p:cNvPr id="1196" name="Google Shape;1196;g311e7b6e11b_0_107"/>
            <p:cNvCxnSpPr/>
            <p:nvPr/>
          </p:nvCxnSpPr>
          <p:spPr>
            <a:xfrm rot="10800000">
              <a:off x="6372330" y="2798690"/>
              <a:ext cx="2276400" cy="0"/>
            </a:xfrm>
            <a:prstGeom prst="straightConnector1">
              <a:avLst/>
            </a:prstGeom>
            <a:noFill/>
            <a:ln cap="flat" cmpd="sng" w="28575">
              <a:solidFill>
                <a:srgbClr val="5EBEB6"/>
              </a:solidFill>
              <a:prstDash val="solid"/>
              <a:miter lim="800000"/>
              <a:headEnd len="sm" w="sm" type="none"/>
              <a:tailEnd len="sm" w="sm" type="none"/>
            </a:ln>
          </p:spPr>
        </p:cxnSp>
        <p:cxnSp>
          <p:nvCxnSpPr>
            <p:cNvPr id="1197" name="Google Shape;1197;g311e7b6e11b_0_107"/>
            <p:cNvCxnSpPr/>
            <p:nvPr/>
          </p:nvCxnSpPr>
          <p:spPr>
            <a:xfrm>
              <a:off x="6367466" y="2807454"/>
              <a:ext cx="0" cy="345300"/>
            </a:xfrm>
            <a:prstGeom prst="straightConnector1">
              <a:avLst/>
            </a:prstGeom>
            <a:noFill/>
            <a:ln cap="flat" cmpd="sng" w="28575">
              <a:solidFill>
                <a:srgbClr val="5EBEB6"/>
              </a:solidFill>
              <a:prstDash val="solid"/>
              <a:miter lim="800000"/>
              <a:headEnd len="sm" w="sm" type="none"/>
              <a:tailEnd len="med" w="med" type="triangle"/>
            </a:ln>
          </p:spPr>
        </p:cxnSp>
      </p:grpSp>
      <p:cxnSp>
        <p:nvCxnSpPr>
          <p:cNvPr id="1198" name="Google Shape;1198;g311e7b6e11b_0_107"/>
          <p:cNvCxnSpPr>
            <a:stCxn id="1189" idx="3"/>
          </p:cNvCxnSpPr>
          <p:nvPr/>
        </p:nvCxnSpPr>
        <p:spPr>
          <a:xfrm>
            <a:off x="7086535" y="3895369"/>
            <a:ext cx="1152000" cy="0"/>
          </a:xfrm>
          <a:prstGeom prst="straightConnector1">
            <a:avLst/>
          </a:prstGeom>
          <a:noFill/>
          <a:ln cap="flat" cmpd="sng" w="28575">
            <a:solidFill>
              <a:srgbClr val="5EBEB6"/>
            </a:solidFill>
            <a:prstDash val="solid"/>
            <a:miter lim="800000"/>
            <a:headEnd len="sm" w="sm" type="none"/>
            <a:tailEnd len="med" w="med" type="triangle"/>
          </a:ln>
        </p:spPr>
      </p:cxnSp>
      <p:cxnSp>
        <p:nvCxnSpPr>
          <p:cNvPr id="1199" name="Google Shape;1199;g311e7b6e11b_0_107"/>
          <p:cNvCxnSpPr>
            <a:stCxn id="1190" idx="3"/>
          </p:cNvCxnSpPr>
          <p:nvPr/>
        </p:nvCxnSpPr>
        <p:spPr>
          <a:xfrm>
            <a:off x="7086535" y="4603224"/>
            <a:ext cx="1440000" cy="0"/>
          </a:xfrm>
          <a:prstGeom prst="straightConnector1">
            <a:avLst/>
          </a:prstGeom>
          <a:noFill/>
          <a:ln cap="flat" cmpd="sng" w="28575">
            <a:solidFill>
              <a:srgbClr val="5EBEB6"/>
            </a:solidFill>
            <a:prstDash val="solid"/>
            <a:miter lim="800000"/>
            <a:headEnd len="sm" w="sm" type="none"/>
            <a:tailEnd len="med" w="med" type="triangle"/>
          </a:ln>
        </p:spPr>
      </p:cxnSp>
    </p:spTree>
  </p:cSld>
  <p:clrMapOvr>
    <a:masterClrMapping/>
  </p:clrMapOvr>
</p:sld>
</file>

<file path=ppt/slides/slide2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204" name="Shape 1204"/>
        <p:cNvGrpSpPr/>
        <p:nvPr/>
      </p:nvGrpSpPr>
      <p:grpSpPr>
        <a:xfrm>
          <a:off x="0" y="0"/>
          <a:ext cx="0" cy="0"/>
          <a:chOff x="0" y="0"/>
          <a:chExt cx="0" cy="0"/>
        </a:xfrm>
      </p:grpSpPr>
      <p:sp>
        <p:nvSpPr>
          <p:cNvPr id="1205" name="Google Shape;1205;g311e7b6e11b_0_127"/>
          <p:cNvSpPr/>
          <p:nvPr/>
        </p:nvSpPr>
        <p:spPr>
          <a:xfrm>
            <a:off x="-1" y="0"/>
            <a:ext cx="12272100" cy="6858000"/>
          </a:xfrm>
          <a:prstGeom prst="rect">
            <a:avLst/>
          </a:prstGeom>
          <a:solidFill>
            <a:srgbClr val="ACB6BC">
              <a:alpha val="24710"/>
            </a:srgbClr>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1206" name="Google Shape;1206;g311e7b6e11b_0_127"/>
          <p:cNvSpPr txBox="1"/>
          <p:nvPr/>
        </p:nvSpPr>
        <p:spPr>
          <a:xfrm>
            <a:off x="4027181" y="3806765"/>
            <a:ext cx="4217700" cy="1929000"/>
          </a:xfrm>
          <a:prstGeom prst="rect">
            <a:avLst/>
          </a:prstGeom>
          <a:noFill/>
          <a:ln>
            <a:noFill/>
          </a:ln>
        </p:spPr>
        <p:txBody>
          <a:bodyPr anchorCtr="0" anchor="t" bIns="45700" lIns="91425" spcFirstLastPara="1" rIns="91425" wrap="square" tIns="45700">
            <a:normAutofit fontScale="92500" lnSpcReduction="20000"/>
          </a:bodyPr>
          <a:lstStyle/>
          <a:p>
            <a:pPr indent="0" lvl="0" marL="0" marR="0" rtl="0" algn="ctr">
              <a:lnSpc>
                <a:spcPct val="140000"/>
              </a:lnSpc>
              <a:spcBef>
                <a:spcPts val="0"/>
              </a:spcBef>
              <a:spcAft>
                <a:spcPts val="0"/>
              </a:spcAft>
              <a:buClr>
                <a:srgbClr val="00477A"/>
              </a:buClr>
              <a:buSzPct val="100000"/>
              <a:buFont typeface="Arial"/>
              <a:buNone/>
            </a:pPr>
            <a:r>
              <a:rPr lang="es-PE" sz="2800">
                <a:solidFill>
                  <a:schemeClr val="dk1"/>
                </a:solidFill>
                <a:latin typeface="Helvetica Neue"/>
                <a:ea typeface="Helvetica Neue"/>
                <a:cs typeface="Helvetica Neue"/>
                <a:sym typeface="Helvetica Neue"/>
              </a:rPr>
              <a:t>In other words, our approach to the matter shows the existence of an </a:t>
            </a:r>
            <a:br>
              <a:rPr lang="es-PE" sz="2800">
                <a:solidFill>
                  <a:schemeClr val="dk1"/>
                </a:solidFill>
                <a:latin typeface="Helvetica Neue"/>
                <a:ea typeface="Helvetica Neue"/>
                <a:cs typeface="Helvetica Neue"/>
                <a:sym typeface="Helvetica Neue"/>
              </a:rPr>
            </a:br>
            <a:r>
              <a:rPr b="1" lang="es-PE" sz="2800">
                <a:solidFill>
                  <a:srgbClr val="024679"/>
                </a:solidFill>
                <a:latin typeface="Helvetica Neue"/>
                <a:ea typeface="Helvetica Neue"/>
                <a:cs typeface="Helvetica Neue"/>
                <a:sym typeface="Helvetica Neue"/>
              </a:rPr>
              <a:t>embryonic market</a:t>
            </a:r>
            <a:r>
              <a:rPr lang="es-PE" sz="2800">
                <a:solidFill>
                  <a:schemeClr val="dk1"/>
                </a:solidFill>
                <a:latin typeface="Helvetica Neue"/>
                <a:ea typeface="Helvetica Neue"/>
                <a:cs typeface="Helvetica Neue"/>
                <a:sym typeface="Helvetica Neue"/>
              </a:rPr>
              <a:t>.</a:t>
            </a:r>
            <a:endParaRPr sz="6900">
              <a:solidFill>
                <a:schemeClr val="dk1"/>
              </a:solidFill>
              <a:latin typeface="Helvetica Neue"/>
              <a:ea typeface="Helvetica Neue"/>
              <a:cs typeface="Helvetica Neue"/>
              <a:sym typeface="Helvetica Neue"/>
            </a:endParaRPr>
          </a:p>
        </p:txBody>
      </p:sp>
      <p:pic>
        <p:nvPicPr>
          <p:cNvPr id="1207" name="Google Shape;1207;g311e7b6e11b_0_127"/>
          <p:cNvPicPr preferRelativeResize="0"/>
          <p:nvPr/>
        </p:nvPicPr>
        <p:blipFill rotWithShape="1">
          <a:blip r:embed="rId3">
            <a:alphaModFix/>
          </a:blip>
          <a:srcRect b="0" l="0" r="0" t="0"/>
          <a:stretch/>
        </p:blipFill>
        <p:spPr>
          <a:xfrm>
            <a:off x="4806571" y="923848"/>
            <a:ext cx="2640237" cy="2640237"/>
          </a:xfrm>
          <a:prstGeom prst="rect">
            <a:avLst/>
          </a:prstGeom>
          <a:noFill/>
          <a:ln>
            <a:noFill/>
          </a:ln>
        </p:spPr>
      </p:pic>
    </p:spTree>
  </p:cSld>
  <p:clrMapOvr>
    <a:masterClrMapping/>
  </p:clrMapOvr>
</p:sld>
</file>

<file path=ppt/slides/slide2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212" name="Shape 1212"/>
        <p:cNvGrpSpPr/>
        <p:nvPr/>
      </p:nvGrpSpPr>
      <p:grpSpPr>
        <a:xfrm>
          <a:off x="0" y="0"/>
          <a:ext cx="0" cy="0"/>
          <a:chOff x="0" y="0"/>
          <a:chExt cx="0" cy="0"/>
        </a:xfrm>
      </p:grpSpPr>
      <p:sp>
        <p:nvSpPr>
          <p:cNvPr id="1213" name="Google Shape;1213;g311e7b6e11b_0_134"/>
          <p:cNvSpPr/>
          <p:nvPr/>
        </p:nvSpPr>
        <p:spPr>
          <a:xfrm>
            <a:off x="0" y="-1"/>
            <a:ext cx="12272100" cy="6858000"/>
          </a:xfrm>
          <a:prstGeom prst="rect">
            <a:avLst/>
          </a:prstGeom>
          <a:solidFill>
            <a:srgbClr val="ACB6BC">
              <a:alpha val="24710"/>
            </a:srgbClr>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1214" name="Google Shape;1214;g311e7b6e11b_0_134"/>
          <p:cNvSpPr txBox="1"/>
          <p:nvPr/>
        </p:nvSpPr>
        <p:spPr>
          <a:xfrm>
            <a:off x="907228" y="457022"/>
            <a:ext cx="8558400" cy="646500"/>
          </a:xfrm>
          <a:prstGeom prst="rect">
            <a:avLst/>
          </a:prstGeom>
          <a:noFill/>
          <a:ln>
            <a:noFill/>
          </a:ln>
        </p:spPr>
        <p:txBody>
          <a:bodyPr anchorCtr="0" anchor="t" bIns="45700" lIns="0" spcFirstLastPara="1" rIns="0" wrap="square" tIns="45700">
            <a:spAutoFit/>
          </a:bodyPr>
          <a:lstStyle/>
          <a:p>
            <a:pPr indent="0" lvl="0" marL="0" marR="0" rtl="0" algn="l">
              <a:spcBef>
                <a:spcPts val="0"/>
              </a:spcBef>
              <a:spcAft>
                <a:spcPts val="0"/>
              </a:spcAft>
              <a:buNone/>
            </a:pPr>
            <a:r>
              <a:rPr b="1" lang="es-PE" sz="3600">
                <a:solidFill>
                  <a:srgbClr val="5EBEB6"/>
                </a:solidFill>
                <a:latin typeface="Helvetica Neue"/>
                <a:ea typeface="Helvetica Neue"/>
                <a:cs typeface="Helvetica Neue"/>
                <a:sym typeface="Helvetica Neue"/>
              </a:rPr>
              <a:t>MARKET INNOVATION</a:t>
            </a:r>
            <a:endParaRPr b="1" sz="3600">
              <a:solidFill>
                <a:srgbClr val="5EBEB6"/>
              </a:solidFill>
              <a:latin typeface="Helvetica Neue"/>
              <a:ea typeface="Helvetica Neue"/>
              <a:cs typeface="Helvetica Neue"/>
              <a:sym typeface="Helvetica Neue"/>
            </a:endParaRPr>
          </a:p>
        </p:txBody>
      </p:sp>
      <p:pic>
        <p:nvPicPr>
          <p:cNvPr id="1215" name="Google Shape;1215;g311e7b6e11b_0_134"/>
          <p:cNvPicPr preferRelativeResize="0"/>
          <p:nvPr/>
        </p:nvPicPr>
        <p:blipFill rotWithShape="1">
          <a:blip r:embed="rId3">
            <a:alphaModFix/>
          </a:blip>
          <a:srcRect b="0" l="0" r="0" t="0"/>
          <a:stretch/>
        </p:blipFill>
        <p:spPr>
          <a:xfrm>
            <a:off x="2078206" y="1778768"/>
            <a:ext cx="1600082" cy="4211403"/>
          </a:xfrm>
          <a:prstGeom prst="rect">
            <a:avLst/>
          </a:prstGeom>
          <a:noFill/>
          <a:ln>
            <a:noFill/>
          </a:ln>
        </p:spPr>
      </p:pic>
      <p:pic>
        <p:nvPicPr>
          <p:cNvPr descr="Imagen que contiene Diagrama de Venn&#10;&#10;Descripción generada automáticamente" id="1216" name="Google Shape;1216;g311e7b6e11b_0_134"/>
          <p:cNvPicPr preferRelativeResize="0"/>
          <p:nvPr/>
        </p:nvPicPr>
        <p:blipFill rotWithShape="1">
          <a:blip r:embed="rId3">
            <a:alphaModFix/>
          </a:blip>
          <a:srcRect b="0" l="0" r="0" t="0"/>
          <a:stretch/>
        </p:blipFill>
        <p:spPr>
          <a:xfrm rot="10800000">
            <a:off x="5491669" y="1778767"/>
            <a:ext cx="1600082" cy="4211403"/>
          </a:xfrm>
          <a:prstGeom prst="rect">
            <a:avLst/>
          </a:prstGeom>
          <a:noFill/>
          <a:ln>
            <a:noFill/>
          </a:ln>
        </p:spPr>
      </p:pic>
      <p:sp>
        <p:nvSpPr>
          <p:cNvPr id="1217" name="Google Shape;1217;g311e7b6e11b_0_134"/>
          <p:cNvSpPr/>
          <p:nvPr/>
        </p:nvSpPr>
        <p:spPr>
          <a:xfrm>
            <a:off x="3623827" y="1456004"/>
            <a:ext cx="1941000" cy="776400"/>
          </a:xfrm>
          <a:prstGeom prst="roundRect">
            <a:avLst>
              <a:gd fmla="val 16667" name="adj"/>
            </a:avLst>
          </a:prstGeom>
          <a:solidFill>
            <a:schemeClr val="accent5"/>
          </a:solidFill>
          <a:ln cap="flat" cmpd="sng" w="19050">
            <a:solidFill>
              <a:schemeClr val="lt1"/>
            </a:solidFill>
            <a:prstDash val="solid"/>
            <a:miter lim="800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rPr b="1" lang="es-PE" sz="2400">
                <a:solidFill>
                  <a:schemeClr val="lt1"/>
                </a:solidFill>
                <a:latin typeface="Helvetica Neue"/>
                <a:ea typeface="Helvetica Neue"/>
                <a:cs typeface="Helvetica Neue"/>
                <a:sym typeface="Helvetica Neue"/>
              </a:rPr>
              <a:t>DEMAND</a:t>
            </a:r>
            <a:endParaRPr b="1" sz="2400">
              <a:solidFill>
                <a:schemeClr val="lt1"/>
              </a:solidFill>
              <a:latin typeface="Helvetica Neue"/>
              <a:ea typeface="Helvetica Neue"/>
              <a:cs typeface="Helvetica Neue"/>
              <a:sym typeface="Helvetica Neue"/>
            </a:endParaRPr>
          </a:p>
        </p:txBody>
      </p:sp>
      <p:sp>
        <p:nvSpPr>
          <p:cNvPr id="1218" name="Google Shape;1218;g311e7b6e11b_0_134"/>
          <p:cNvSpPr/>
          <p:nvPr/>
        </p:nvSpPr>
        <p:spPr>
          <a:xfrm>
            <a:off x="3623826" y="5409778"/>
            <a:ext cx="1941000" cy="776400"/>
          </a:xfrm>
          <a:prstGeom prst="roundRect">
            <a:avLst>
              <a:gd fmla="val 16667" name="adj"/>
            </a:avLst>
          </a:prstGeom>
          <a:solidFill>
            <a:schemeClr val="accent5"/>
          </a:solidFill>
          <a:ln cap="flat" cmpd="sng" w="19050">
            <a:solidFill>
              <a:schemeClr val="lt1"/>
            </a:solidFill>
            <a:prstDash val="solid"/>
            <a:miter lim="800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rPr b="1" lang="es-PE" sz="2400">
                <a:solidFill>
                  <a:schemeClr val="lt1"/>
                </a:solidFill>
                <a:latin typeface="Helvetica Neue"/>
                <a:ea typeface="Helvetica Neue"/>
                <a:cs typeface="Helvetica Neue"/>
                <a:sym typeface="Helvetica Neue"/>
              </a:rPr>
              <a:t>SUPPLY</a:t>
            </a:r>
            <a:endParaRPr sz="2400">
              <a:solidFill>
                <a:schemeClr val="lt1"/>
              </a:solidFill>
              <a:latin typeface="Helvetica Neue"/>
              <a:ea typeface="Helvetica Neue"/>
              <a:cs typeface="Helvetica Neue"/>
              <a:sym typeface="Helvetica Neue"/>
            </a:endParaRPr>
          </a:p>
        </p:txBody>
      </p:sp>
      <p:sp>
        <p:nvSpPr>
          <p:cNvPr id="1219" name="Google Shape;1219;g311e7b6e11b_0_134"/>
          <p:cNvSpPr/>
          <p:nvPr/>
        </p:nvSpPr>
        <p:spPr>
          <a:xfrm rot="-5400000">
            <a:off x="705205" y="3569435"/>
            <a:ext cx="1941000" cy="776400"/>
          </a:xfrm>
          <a:prstGeom prst="roundRect">
            <a:avLst>
              <a:gd fmla="val 16667" name="adj"/>
            </a:avLst>
          </a:prstGeom>
          <a:solidFill>
            <a:srgbClr val="5EBEB6"/>
          </a:solidFill>
          <a:ln cap="flat" cmpd="sng" w="12700">
            <a:solidFill>
              <a:srgbClr val="5EBEB6"/>
            </a:solidFill>
            <a:prstDash val="solid"/>
            <a:miter lim="800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rPr b="1" lang="es-PE" sz="2400">
                <a:solidFill>
                  <a:schemeClr val="lt1"/>
                </a:solidFill>
                <a:latin typeface="Helvetica Neue"/>
                <a:ea typeface="Helvetica Neue"/>
                <a:cs typeface="Helvetica Neue"/>
                <a:sym typeface="Helvetica Neue"/>
              </a:rPr>
              <a:t>FINANCE</a:t>
            </a:r>
            <a:endParaRPr sz="2400">
              <a:solidFill>
                <a:schemeClr val="lt1"/>
              </a:solidFill>
              <a:latin typeface="Helvetica Neue"/>
              <a:ea typeface="Helvetica Neue"/>
              <a:cs typeface="Helvetica Neue"/>
              <a:sym typeface="Helvetica Neue"/>
            </a:endParaRPr>
          </a:p>
        </p:txBody>
      </p:sp>
      <p:sp>
        <p:nvSpPr>
          <p:cNvPr id="1220" name="Google Shape;1220;g311e7b6e11b_0_134"/>
          <p:cNvSpPr/>
          <p:nvPr/>
        </p:nvSpPr>
        <p:spPr>
          <a:xfrm rot="-5400000">
            <a:off x="6329757" y="3385534"/>
            <a:ext cx="2308800" cy="776400"/>
          </a:xfrm>
          <a:prstGeom prst="roundRect">
            <a:avLst>
              <a:gd fmla="val 16667" name="adj"/>
            </a:avLst>
          </a:prstGeom>
          <a:solidFill>
            <a:srgbClr val="5EBEB6"/>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b="1" lang="es-PE" sz="2400">
                <a:solidFill>
                  <a:schemeClr val="lt1"/>
                </a:solidFill>
                <a:latin typeface="Helvetica Neue"/>
                <a:ea typeface="Helvetica Neue"/>
                <a:cs typeface="Helvetica Neue"/>
                <a:sym typeface="Helvetica Neue"/>
              </a:rPr>
              <a:t>ACTIVATION</a:t>
            </a:r>
            <a:endParaRPr sz="2400">
              <a:solidFill>
                <a:schemeClr val="lt1"/>
              </a:solidFill>
              <a:latin typeface="Helvetica Neue"/>
              <a:ea typeface="Helvetica Neue"/>
              <a:cs typeface="Helvetica Neue"/>
              <a:sym typeface="Helvetica Neue"/>
            </a:endParaRPr>
          </a:p>
        </p:txBody>
      </p:sp>
      <p:sp>
        <p:nvSpPr>
          <p:cNvPr id="1221" name="Google Shape;1221;g311e7b6e11b_0_134"/>
          <p:cNvSpPr/>
          <p:nvPr/>
        </p:nvSpPr>
        <p:spPr>
          <a:xfrm>
            <a:off x="8919387" y="3164770"/>
            <a:ext cx="546300" cy="531900"/>
          </a:xfrm>
          <a:prstGeom prst="roundRect">
            <a:avLst>
              <a:gd fmla="val 16667" name="adj"/>
            </a:avLst>
          </a:prstGeom>
          <a:solidFill>
            <a:schemeClr val="accent5"/>
          </a:solidFill>
          <a:ln cap="flat" cmpd="sng" w="19050">
            <a:solidFill>
              <a:schemeClr val="lt1"/>
            </a:solidFill>
            <a:prstDash val="solid"/>
            <a:miter lim="800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b="1" sz="1800">
              <a:solidFill>
                <a:schemeClr val="lt1"/>
              </a:solidFill>
              <a:latin typeface="Helvetica Neue"/>
              <a:ea typeface="Helvetica Neue"/>
              <a:cs typeface="Helvetica Neue"/>
              <a:sym typeface="Helvetica Neue"/>
            </a:endParaRPr>
          </a:p>
        </p:txBody>
      </p:sp>
      <p:sp>
        <p:nvSpPr>
          <p:cNvPr id="1222" name="Google Shape;1222;g311e7b6e11b_0_134"/>
          <p:cNvSpPr/>
          <p:nvPr/>
        </p:nvSpPr>
        <p:spPr>
          <a:xfrm>
            <a:off x="8919387" y="3883639"/>
            <a:ext cx="546300" cy="531900"/>
          </a:xfrm>
          <a:prstGeom prst="roundRect">
            <a:avLst>
              <a:gd fmla="val 16667" name="adj"/>
            </a:avLst>
          </a:prstGeom>
          <a:solidFill>
            <a:srgbClr val="5EBEB6"/>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b="1" sz="1800">
              <a:solidFill>
                <a:schemeClr val="lt1"/>
              </a:solidFill>
              <a:latin typeface="Helvetica Neue"/>
              <a:ea typeface="Helvetica Neue"/>
              <a:cs typeface="Helvetica Neue"/>
              <a:sym typeface="Helvetica Neue"/>
            </a:endParaRPr>
          </a:p>
        </p:txBody>
      </p:sp>
      <p:sp>
        <p:nvSpPr>
          <p:cNvPr id="1223" name="Google Shape;1223;g311e7b6e11b_0_134"/>
          <p:cNvSpPr txBox="1"/>
          <p:nvPr/>
        </p:nvSpPr>
        <p:spPr>
          <a:xfrm>
            <a:off x="9517278" y="3244334"/>
            <a:ext cx="1743000" cy="369300"/>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b="1" lang="es-PE" sz="1800">
                <a:solidFill>
                  <a:schemeClr val="dk1"/>
                </a:solidFill>
                <a:latin typeface="Helvetica Neue"/>
                <a:ea typeface="Helvetica Neue"/>
                <a:cs typeface="Helvetica Neue"/>
                <a:sym typeface="Helvetica Neue"/>
              </a:rPr>
              <a:t>ACTORS</a:t>
            </a:r>
            <a:endParaRPr b="1" sz="1800">
              <a:solidFill>
                <a:schemeClr val="dk1"/>
              </a:solidFill>
              <a:latin typeface="Helvetica Neue"/>
              <a:ea typeface="Helvetica Neue"/>
              <a:cs typeface="Helvetica Neue"/>
              <a:sym typeface="Helvetica Neue"/>
            </a:endParaRPr>
          </a:p>
        </p:txBody>
      </p:sp>
      <p:sp>
        <p:nvSpPr>
          <p:cNvPr id="1224" name="Google Shape;1224;g311e7b6e11b_0_134"/>
          <p:cNvSpPr txBox="1"/>
          <p:nvPr/>
        </p:nvSpPr>
        <p:spPr>
          <a:xfrm>
            <a:off x="9466489" y="3962063"/>
            <a:ext cx="1743000" cy="369300"/>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b="1" lang="es-PE" sz="1800">
                <a:solidFill>
                  <a:schemeClr val="dk1"/>
                </a:solidFill>
                <a:latin typeface="Helvetica Neue"/>
                <a:ea typeface="Helvetica Neue"/>
                <a:cs typeface="Helvetica Neue"/>
                <a:sym typeface="Helvetica Neue"/>
              </a:rPr>
              <a:t>ENABLERS</a:t>
            </a:r>
            <a:endParaRPr b="1" sz="1800">
              <a:solidFill>
                <a:schemeClr val="dk1"/>
              </a:solidFill>
              <a:latin typeface="Helvetica Neue"/>
              <a:ea typeface="Helvetica Neue"/>
              <a:cs typeface="Helvetica Neue"/>
              <a:sym typeface="Helvetica Neue"/>
            </a:endParaRPr>
          </a:p>
        </p:txBody>
      </p:sp>
      <p:sp>
        <p:nvSpPr>
          <p:cNvPr id="1225" name="Google Shape;1225;g311e7b6e11b_0_134"/>
          <p:cNvSpPr/>
          <p:nvPr/>
        </p:nvSpPr>
        <p:spPr>
          <a:xfrm>
            <a:off x="3335760" y="3249191"/>
            <a:ext cx="2509800" cy="1031700"/>
          </a:xfrm>
          <a:prstGeom prst="roundRect">
            <a:avLst>
              <a:gd fmla="val 16667" name="adj"/>
            </a:avLst>
          </a:prstGeom>
          <a:solidFill>
            <a:schemeClr val="accent3"/>
          </a:solidFill>
          <a:ln cap="flat" cmpd="sng" w="19050">
            <a:solidFill>
              <a:schemeClr val="lt1"/>
            </a:solidFill>
            <a:prstDash val="solid"/>
            <a:miter lim="800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rPr lang="es-PE" sz="2200">
                <a:solidFill>
                  <a:schemeClr val="lt1"/>
                </a:solidFill>
                <a:latin typeface="Helvetica Neue"/>
                <a:ea typeface="Helvetica Neue"/>
                <a:cs typeface="Helvetica Neue"/>
                <a:sym typeface="Helvetica Neue"/>
              </a:rPr>
              <a:t>Reinforcement Solutions</a:t>
            </a:r>
            <a:endParaRPr b="1" sz="2200">
              <a:solidFill>
                <a:schemeClr val="lt1"/>
              </a:solidFill>
              <a:latin typeface="Helvetica Neue"/>
              <a:ea typeface="Helvetica Neue"/>
              <a:cs typeface="Helvetica Neue"/>
              <a:sym typeface="Helvetica Neue"/>
            </a:endParaRPr>
          </a:p>
        </p:txBody>
      </p:sp>
    </p:spTree>
  </p:cSld>
  <p:clrMapOvr>
    <a:masterClrMapping/>
  </p:clrMapOvr>
</p:sld>
</file>

<file path=ppt/slides/slide2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230" name="Shape 1230"/>
        <p:cNvGrpSpPr/>
        <p:nvPr/>
      </p:nvGrpSpPr>
      <p:grpSpPr>
        <a:xfrm>
          <a:off x="0" y="0"/>
          <a:ext cx="0" cy="0"/>
          <a:chOff x="0" y="0"/>
          <a:chExt cx="0" cy="0"/>
        </a:xfrm>
      </p:grpSpPr>
      <p:sp>
        <p:nvSpPr>
          <p:cNvPr id="1231" name="Google Shape;1231;g311e7b6e11b_0_151"/>
          <p:cNvSpPr/>
          <p:nvPr/>
        </p:nvSpPr>
        <p:spPr>
          <a:xfrm>
            <a:off x="4092" y="2987189"/>
            <a:ext cx="4062600" cy="774600"/>
          </a:xfrm>
          <a:prstGeom prst="rect">
            <a:avLst/>
          </a:prstGeom>
          <a:solidFill>
            <a:srgbClr val="024679">
              <a:alpha val="9800"/>
            </a:srgbClr>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1232" name="Google Shape;1232;g311e7b6e11b_0_151"/>
          <p:cNvSpPr/>
          <p:nvPr/>
        </p:nvSpPr>
        <p:spPr>
          <a:xfrm>
            <a:off x="4066049" y="0"/>
            <a:ext cx="4064400" cy="6858000"/>
          </a:xfrm>
          <a:prstGeom prst="rect">
            <a:avLst/>
          </a:prstGeom>
          <a:solidFill>
            <a:srgbClr val="5EBEB6">
              <a:alpha val="9800"/>
            </a:srgbClr>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1233" name="Google Shape;1233;g311e7b6e11b_0_151"/>
          <p:cNvSpPr/>
          <p:nvPr/>
        </p:nvSpPr>
        <p:spPr>
          <a:xfrm>
            <a:off x="8126636" y="-1435"/>
            <a:ext cx="4062600" cy="6858000"/>
          </a:xfrm>
          <a:prstGeom prst="rect">
            <a:avLst/>
          </a:prstGeom>
          <a:solidFill>
            <a:srgbClr val="ACB6BC">
              <a:alpha val="9800"/>
            </a:srgbClr>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1234" name="Google Shape;1234;g311e7b6e11b_0_151"/>
          <p:cNvSpPr/>
          <p:nvPr/>
        </p:nvSpPr>
        <p:spPr>
          <a:xfrm>
            <a:off x="0" y="0"/>
            <a:ext cx="4064400" cy="6858000"/>
          </a:xfrm>
          <a:prstGeom prst="rect">
            <a:avLst/>
          </a:prstGeom>
          <a:solidFill>
            <a:srgbClr val="024679">
              <a:alpha val="9800"/>
            </a:srgbClr>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1235" name="Google Shape;1235;g311e7b6e11b_0_151"/>
          <p:cNvSpPr/>
          <p:nvPr/>
        </p:nvSpPr>
        <p:spPr>
          <a:xfrm>
            <a:off x="3664384" y="5396401"/>
            <a:ext cx="4874400" cy="1461600"/>
          </a:xfrm>
          <a:prstGeom prst="rect">
            <a:avLst/>
          </a:prstGeom>
          <a:solidFill>
            <a:srgbClr val="5EBEB6"/>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pic>
        <p:nvPicPr>
          <p:cNvPr id="1236" name="Google Shape;1236;g311e7b6e11b_0_151"/>
          <p:cNvPicPr preferRelativeResize="0"/>
          <p:nvPr/>
        </p:nvPicPr>
        <p:blipFill rotWithShape="1">
          <a:blip r:embed="rId3">
            <a:alphaModFix/>
          </a:blip>
          <a:srcRect b="0" l="0" r="0" t="0"/>
          <a:stretch/>
        </p:blipFill>
        <p:spPr>
          <a:xfrm rot="10800000">
            <a:off x="7718871" y="5397578"/>
            <a:ext cx="4470401" cy="1460500"/>
          </a:xfrm>
          <a:prstGeom prst="rect">
            <a:avLst/>
          </a:prstGeom>
          <a:noFill/>
          <a:ln>
            <a:noFill/>
          </a:ln>
        </p:spPr>
      </p:pic>
      <p:sp>
        <p:nvSpPr>
          <p:cNvPr id="1237" name="Google Shape;1237;g311e7b6e11b_0_151"/>
          <p:cNvSpPr/>
          <p:nvPr/>
        </p:nvSpPr>
        <p:spPr>
          <a:xfrm>
            <a:off x="0" y="1259595"/>
            <a:ext cx="4066800" cy="774600"/>
          </a:xfrm>
          <a:prstGeom prst="rect">
            <a:avLst/>
          </a:prstGeom>
          <a:solidFill>
            <a:srgbClr val="024679">
              <a:alpha val="9800"/>
            </a:srgbClr>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1238" name="Google Shape;1238;g311e7b6e11b_0_151"/>
          <p:cNvSpPr txBox="1"/>
          <p:nvPr/>
        </p:nvSpPr>
        <p:spPr>
          <a:xfrm>
            <a:off x="690216" y="212765"/>
            <a:ext cx="2539800" cy="634500"/>
          </a:xfrm>
          <a:prstGeom prst="rect">
            <a:avLst/>
          </a:prstGeom>
          <a:noFill/>
          <a:ln>
            <a:noFill/>
          </a:ln>
        </p:spPr>
        <p:txBody>
          <a:bodyPr anchorCtr="0" anchor="t" bIns="45700" lIns="91425" spcFirstLastPara="1" rIns="91425" wrap="square" tIns="45700">
            <a:normAutofit/>
          </a:bodyPr>
          <a:lstStyle/>
          <a:p>
            <a:pPr indent="0" lvl="0" marL="0" marR="0" rtl="0" algn="ctr">
              <a:lnSpc>
                <a:spcPct val="140000"/>
              </a:lnSpc>
              <a:spcBef>
                <a:spcPts val="0"/>
              </a:spcBef>
              <a:spcAft>
                <a:spcPts val="0"/>
              </a:spcAft>
              <a:buClr>
                <a:srgbClr val="00477A"/>
              </a:buClr>
              <a:buSzPts val="2600"/>
              <a:buFont typeface="Arial"/>
              <a:buNone/>
            </a:pPr>
            <a:r>
              <a:rPr b="1" lang="es-PE" sz="2600">
                <a:solidFill>
                  <a:srgbClr val="024679"/>
                </a:solidFill>
                <a:latin typeface="Helvetica Neue"/>
                <a:ea typeface="Helvetica Neue"/>
                <a:cs typeface="Helvetica Neue"/>
                <a:sym typeface="Helvetica Neue"/>
              </a:rPr>
              <a:t>Supply</a:t>
            </a:r>
            <a:endParaRPr sz="2600">
              <a:solidFill>
                <a:schemeClr val="dk1"/>
              </a:solidFill>
              <a:latin typeface="Helvetica Neue"/>
              <a:ea typeface="Helvetica Neue"/>
              <a:cs typeface="Helvetica Neue"/>
              <a:sym typeface="Helvetica Neue"/>
            </a:endParaRPr>
          </a:p>
        </p:txBody>
      </p:sp>
      <p:pic>
        <p:nvPicPr>
          <p:cNvPr id="1239" name="Google Shape;1239;g311e7b6e11b_0_151"/>
          <p:cNvPicPr preferRelativeResize="0"/>
          <p:nvPr/>
        </p:nvPicPr>
        <p:blipFill rotWithShape="1">
          <a:blip r:embed="rId4">
            <a:alphaModFix/>
          </a:blip>
          <a:srcRect b="0" l="0" r="0" t="0"/>
          <a:stretch/>
        </p:blipFill>
        <p:spPr>
          <a:xfrm>
            <a:off x="2420" y="5396066"/>
            <a:ext cx="4470401" cy="1460500"/>
          </a:xfrm>
          <a:prstGeom prst="rect">
            <a:avLst/>
          </a:prstGeom>
          <a:noFill/>
          <a:ln>
            <a:noFill/>
          </a:ln>
        </p:spPr>
      </p:pic>
      <p:sp>
        <p:nvSpPr>
          <p:cNvPr id="1240" name="Google Shape;1240;g311e7b6e11b_0_151"/>
          <p:cNvSpPr txBox="1"/>
          <p:nvPr/>
        </p:nvSpPr>
        <p:spPr>
          <a:xfrm>
            <a:off x="4545586" y="212765"/>
            <a:ext cx="3099600" cy="634500"/>
          </a:xfrm>
          <a:prstGeom prst="rect">
            <a:avLst/>
          </a:prstGeom>
          <a:noFill/>
          <a:ln>
            <a:noFill/>
          </a:ln>
        </p:spPr>
        <p:txBody>
          <a:bodyPr anchorCtr="0" anchor="t" bIns="45700" lIns="91425" spcFirstLastPara="1" rIns="91425" wrap="square" tIns="45700">
            <a:normAutofit/>
          </a:bodyPr>
          <a:lstStyle/>
          <a:p>
            <a:pPr indent="0" lvl="0" marL="0" marR="0" rtl="0" algn="ctr">
              <a:lnSpc>
                <a:spcPct val="140000"/>
              </a:lnSpc>
              <a:spcBef>
                <a:spcPts val="0"/>
              </a:spcBef>
              <a:spcAft>
                <a:spcPts val="0"/>
              </a:spcAft>
              <a:buClr>
                <a:srgbClr val="00477A"/>
              </a:buClr>
              <a:buSzPts val="2600"/>
              <a:buFont typeface="Arial"/>
              <a:buNone/>
            </a:pPr>
            <a:r>
              <a:rPr b="1" lang="es-PE" sz="2600">
                <a:solidFill>
                  <a:srgbClr val="5EBEB6"/>
                </a:solidFill>
                <a:latin typeface="Helvetica Neue"/>
                <a:ea typeface="Helvetica Neue"/>
                <a:cs typeface="Helvetica Neue"/>
                <a:sym typeface="Helvetica Neue"/>
              </a:rPr>
              <a:t>Supply + Demand</a:t>
            </a:r>
            <a:endParaRPr sz="2600">
              <a:solidFill>
                <a:srgbClr val="5EBEB6"/>
              </a:solidFill>
              <a:latin typeface="Helvetica Neue"/>
              <a:ea typeface="Helvetica Neue"/>
              <a:cs typeface="Helvetica Neue"/>
              <a:sym typeface="Helvetica Neue"/>
            </a:endParaRPr>
          </a:p>
        </p:txBody>
      </p:sp>
      <p:sp>
        <p:nvSpPr>
          <p:cNvPr id="1241" name="Google Shape;1241;g311e7b6e11b_0_151"/>
          <p:cNvSpPr txBox="1"/>
          <p:nvPr/>
        </p:nvSpPr>
        <p:spPr>
          <a:xfrm>
            <a:off x="8888017" y="212765"/>
            <a:ext cx="2539800" cy="634500"/>
          </a:xfrm>
          <a:prstGeom prst="rect">
            <a:avLst/>
          </a:prstGeom>
          <a:noFill/>
          <a:ln>
            <a:noFill/>
          </a:ln>
        </p:spPr>
        <p:txBody>
          <a:bodyPr anchorCtr="0" anchor="t" bIns="45700" lIns="91425" spcFirstLastPara="1" rIns="91425" wrap="square" tIns="45700">
            <a:normAutofit/>
          </a:bodyPr>
          <a:lstStyle/>
          <a:p>
            <a:pPr indent="0" lvl="0" marL="0" marR="0" rtl="0" algn="ctr">
              <a:lnSpc>
                <a:spcPct val="140000"/>
              </a:lnSpc>
              <a:spcBef>
                <a:spcPts val="0"/>
              </a:spcBef>
              <a:spcAft>
                <a:spcPts val="0"/>
              </a:spcAft>
              <a:buClr>
                <a:srgbClr val="00477A"/>
              </a:buClr>
              <a:buSzPts val="2600"/>
              <a:buFont typeface="Arial"/>
              <a:buNone/>
            </a:pPr>
            <a:r>
              <a:rPr b="1" lang="es-PE" sz="2600">
                <a:solidFill>
                  <a:srgbClr val="6D7D88"/>
                </a:solidFill>
                <a:latin typeface="Helvetica Neue"/>
                <a:ea typeface="Helvetica Neue"/>
                <a:cs typeface="Helvetica Neue"/>
                <a:sym typeface="Helvetica Neue"/>
              </a:rPr>
              <a:t>Demand</a:t>
            </a:r>
            <a:endParaRPr sz="2600">
              <a:solidFill>
                <a:srgbClr val="6D7D88"/>
              </a:solidFill>
              <a:latin typeface="Helvetica Neue"/>
              <a:ea typeface="Helvetica Neue"/>
              <a:cs typeface="Helvetica Neue"/>
              <a:sym typeface="Helvetica Neue"/>
            </a:endParaRPr>
          </a:p>
        </p:txBody>
      </p:sp>
      <p:sp>
        <p:nvSpPr>
          <p:cNvPr id="1242" name="Google Shape;1242;g311e7b6e11b_0_151"/>
          <p:cNvSpPr txBox="1"/>
          <p:nvPr/>
        </p:nvSpPr>
        <p:spPr>
          <a:xfrm>
            <a:off x="248078" y="1348139"/>
            <a:ext cx="1606200" cy="620400"/>
          </a:xfrm>
          <a:prstGeom prst="rect">
            <a:avLst/>
          </a:prstGeom>
          <a:noFill/>
          <a:ln cap="flat" cmpd="sng" w="12700">
            <a:solidFill>
              <a:schemeClr val="accent1"/>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477A"/>
              </a:buClr>
              <a:buSzPts val="1600"/>
              <a:buFont typeface="Arial"/>
              <a:buNone/>
            </a:pPr>
            <a:r>
              <a:rPr b="1" lang="es-PE" sz="1600">
                <a:solidFill>
                  <a:srgbClr val="024679"/>
                </a:solidFill>
                <a:latin typeface="Helvetica Neue"/>
                <a:ea typeface="Helvetica Neue"/>
                <a:cs typeface="Helvetica Neue"/>
                <a:sym typeface="Helvetica Neue"/>
              </a:rPr>
              <a:t>Diagnosis</a:t>
            </a:r>
            <a:br>
              <a:rPr b="1" lang="es-PE" sz="1600">
                <a:solidFill>
                  <a:srgbClr val="024679"/>
                </a:solidFill>
                <a:latin typeface="Helvetica Neue"/>
                <a:ea typeface="Helvetica Neue"/>
                <a:cs typeface="Helvetica Neue"/>
                <a:sym typeface="Helvetica Neue"/>
              </a:rPr>
            </a:br>
            <a:r>
              <a:rPr b="1" lang="es-PE" sz="1600">
                <a:solidFill>
                  <a:srgbClr val="024679"/>
                </a:solidFill>
                <a:latin typeface="Helvetica Neue"/>
                <a:ea typeface="Helvetica Neue"/>
                <a:cs typeface="Helvetica Neue"/>
                <a:sym typeface="Helvetica Neue"/>
              </a:rPr>
              <a:t>tool</a:t>
            </a:r>
            <a:endParaRPr b="1" sz="1600">
              <a:solidFill>
                <a:schemeClr val="dk1"/>
              </a:solidFill>
              <a:latin typeface="Helvetica Neue"/>
              <a:ea typeface="Helvetica Neue"/>
              <a:cs typeface="Helvetica Neue"/>
              <a:sym typeface="Helvetica Neue"/>
            </a:endParaRPr>
          </a:p>
        </p:txBody>
      </p:sp>
      <p:sp>
        <p:nvSpPr>
          <p:cNvPr id="1243" name="Google Shape;1243;g311e7b6e11b_0_151"/>
          <p:cNvSpPr txBox="1"/>
          <p:nvPr/>
        </p:nvSpPr>
        <p:spPr>
          <a:xfrm>
            <a:off x="2379995" y="1348139"/>
            <a:ext cx="1564200" cy="620400"/>
          </a:xfrm>
          <a:prstGeom prst="rect">
            <a:avLst/>
          </a:prstGeom>
          <a:no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477A"/>
              </a:buClr>
              <a:buSzPts val="1600"/>
              <a:buFont typeface="Arial"/>
              <a:buNone/>
            </a:pPr>
            <a:r>
              <a:rPr lang="es-PE" sz="1600">
                <a:solidFill>
                  <a:srgbClr val="024679"/>
                </a:solidFill>
                <a:latin typeface="Helvetica Neue"/>
                <a:ea typeface="Helvetica Neue"/>
                <a:cs typeface="Helvetica Neue"/>
                <a:sym typeface="Helvetica Neue"/>
              </a:rPr>
              <a:t>By master builder</a:t>
            </a:r>
            <a:endParaRPr sz="1600">
              <a:solidFill>
                <a:schemeClr val="dk1"/>
              </a:solidFill>
              <a:latin typeface="Helvetica Neue"/>
              <a:ea typeface="Helvetica Neue"/>
              <a:cs typeface="Helvetica Neue"/>
              <a:sym typeface="Helvetica Neue"/>
            </a:endParaRPr>
          </a:p>
        </p:txBody>
      </p:sp>
      <p:sp>
        <p:nvSpPr>
          <p:cNvPr id="1244" name="Google Shape;1244;g311e7b6e11b_0_151"/>
          <p:cNvSpPr txBox="1"/>
          <p:nvPr/>
        </p:nvSpPr>
        <p:spPr>
          <a:xfrm>
            <a:off x="248078" y="2152278"/>
            <a:ext cx="1606200" cy="620400"/>
          </a:xfrm>
          <a:prstGeom prst="rect">
            <a:avLst/>
          </a:prstGeom>
          <a:noFill/>
          <a:ln cap="flat" cmpd="sng" w="12700">
            <a:solidFill>
              <a:schemeClr val="accent1"/>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477A"/>
              </a:buClr>
              <a:buSzPts val="1600"/>
              <a:buFont typeface="Arial"/>
              <a:buNone/>
            </a:pPr>
            <a:r>
              <a:rPr b="1" lang="es-PE" sz="1600">
                <a:solidFill>
                  <a:srgbClr val="024679"/>
                </a:solidFill>
                <a:latin typeface="Helvetica Neue"/>
                <a:ea typeface="Helvetica Neue"/>
                <a:cs typeface="Helvetica Neue"/>
                <a:sym typeface="Helvetica Neue"/>
              </a:rPr>
              <a:t>Reinforcement solutions</a:t>
            </a:r>
            <a:endParaRPr b="1" sz="1600">
              <a:solidFill>
                <a:srgbClr val="024679"/>
              </a:solidFill>
              <a:latin typeface="Helvetica Neue"/>
              <a:ea typeface="Helvetica Neue"/>
              <a:cs typeface="Helvetica Neue"/>
              <a:sym typeface="Helvetica Neue"/>
            </a:endParaRPr>
          </a:p>
        </p:txBody>
      </p:sp>
      <p:sp>
        <p:nvSpPr>
          <p:cNvPr id="1245" name="Google Shape;1245;g311e7b6e11b_0_151"/>
          <p:cNvSpPr txBox="1"/>
          <p:nvPr/>
        </p:nvSpPr>
        <p:spPr>
          <a:xfrm>
            <a:off x="2379995" y="2057804"/>
            <a:ext cx="1564200" cy="809400"/>
          </a:xfrm>
          <a:prstGeom prst="rect">
            <a:avLst/>
          </a:prstGeom>
          <a:no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477A"/>
              </a:buClr>
              <a:buSzPts val="1600"/>
              <a:buFont typeface="Arial"/>
              <a:buNone/>
            </a:pPr>
            <a:r>
              <a:rPr lang="es-PE" sz="1600">
                <a:solidFill>
                  <a:srgbClr val="024679"/>
                </a:solidFill>
                <a:latin typeface="Helvetica Neue"/>
                <a:ea typeface="Helvetica Neue"/>
                <a:cs typeface="Helvetica Neue"/>
                <a:sym typeface="Helvetica Neue"/>
              </a:rPr>
              <a:t>Progressive</a:t>
            </a:r>
            <a:br>
              <a:rPr lang="es-PE" sz="1600">
                <a:solidFill>
                  <a:srgbClr val="024679"/>
                </a:solidFill>
                <a:latin typeface="Helvetica Neue"/>
                <a:ea typeface="Helvetica Neue"/>
                <a:cs typeface="Helvetica Neue"/>
                <a:sym typeface="Helvetica Neue"/>
              </a:rPr>
            </a:br>
            <a:r>
              <a:rPr lang="es-PE" sz="1600">
                <a:solidFill>
                  <a:srgbClr val="024679"/>
                </a:solidFill>
                <a:latin typeface="Helvetica Neue"/>
                <a:ea typeface="Helvetica Neue"/>
                <a:cs typeface="Helvetica Neue"/>
                <a:sym typeface="Helvetica Neue"/>
              </a:rPr>
              <a:t>Low cost</a:t>
            </a:r>
            <a:br>
              <a:rPr lang="es-PE" sz="1600">
                <a:solidFill>
                  <a:srgbClr val="024679"/>
                </a:solidFill>
                <a:latin typeface="Helvetica Neue"/>
                <a:ea typeface="Helvetica Neue"/>
                <a:cs typeface="Helvetica Neue"/>
                <a:sym typeface="Helvetica Neue"/>
              </a:rPr>
            </a:br>
            <a:r>
              <a:rPr lang="es-PE" sz="1600">
                <a:solidFill>
                  <a:srgbClr val="024679"/>
                </a:solidFill>
                <a:latin typeface="Helvetica Neue"/>
                <a:ea typeface="Helvetica Neue"/>
                <a:cs typeface="Helvetica Neue"/>
                <a:sym typeface="Helvetica Neue"/>
              </a:rPr>
              <a:t>Specific</a:t>
            </a:r>
            <a:endParaRPr sz="1600">
              <a:solidFill>
                <a:schemeClr val="dk1"/>
              </a:solidFill>
              <a:latin typeface="Helvetica Neue"/>
              <a:ea typeface="Helvetica Neue"/>
              <a:cs typeface="Helvetica Neue"/>
              <a:sym typeface="Helvetica Neue"/>
            </a:endParaRPr>
          </a:p>
        </p:txBody>
      </p:sp>
      <p:cxnSp>
        <p:nvCxnSpPr>
          <p:cNvPr id="1246" name="Google Shape;1246;g311e7b6e11b_0_151"/>
          <p:cNvCxnSpPr/>
          <p:nvPr/>
        </p:nvCxnSpPr>
        <p:spPr>
          <a:xfrm>
            <a:off x="1941457" y="2480215"/>
            <a:ext cx="355500" cy="0"/>
          </a:xfrm>
          <a:prstGeom prst="straightConnector1">
            <a:avLst/>
          </a:prstGeom>
          <a:noFill/>
          <a:ln cap="flat" cmpd="sng" w="50800">
            <a:solidFill>
              <a:srgbClr val="024679"/>
            </a:solidFill>
            <a:prstDash val="solid"/>
            <a:miter lim="800000"/>
            <a:headEnd len="sm" w="sm" type="none"/>
            <a:tailEnd len="med" w="med" type="triangle"/>
          </a:ln>
        </p:spPr>
      </p:cxnSp>
      <p:cxnSp>
        <p:nvCxnSpPr>
          <p:cNvPr id="1247" name="Google Shape;1247;g311e7b6e11b_0_151"/>
          <p:cNvCxnSpPr/>
          <p:nvPr/>
        </p:nvCxnSpPr>
        <p:spPr>
          <a:xfrm>
            <a:off x="1941457" y="1646913"/>
            <a:ext cx="355500" cy="0"/>
          </a:xfrm>
          <a:prstGeom prst="straightConnector1">
            <a:avLst/>
          </a:prstGeom>
          <a:noFill/>
          <a:ln cap="flat" cmpd="sng" w="50800">
            <a:solidFill>
              <a:srgbClr val="024679"/>
            </a:solidFill>
            <a:prstDash val="solid"/>
            <a:miter lim="800000"/>
            <a:headEnd len="sm" w="sm" type="none"/>
            <a:tailEnd len="med" w="med" type="triangle"/>
          </a:ln>
        </p:spPr>
      </p:cxnSp>
      <p:sp>
        <p:nvSpPr>
          <p:cNvPr id="1248" name="Google Shape;1248;g311e7b6e11b_0_151"/>
          <p:cNvSpPr txBox="1"/>
          <p:nvPr/>
        </p:nvSpPr>
        <p:spPr>
          <a:xfrm>
            <a:off x="121079" y="3053783"/>
            <a:ext cx="1818900" cy="620400"/>
          </a:xfrm>
          <a:prstGeom prst="rect">
            <a:avLst/>
          </a:prstGeom>
          <a:noFill/>
          <a:ln cap="flat" cmpd="sng" w="12700">
            <a:solidFill>
              <a:schemeClr val="accent1"/>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477A"/>
              </a:buClr>
              <a:buSzPts val="1600"/>
              <a:buFont typeface="Arial"/>
              <a:buNone/>
            </a:pPr>
            <a:r>
              <a:rPr b="1" lang="es-PE" sz="1600">
                <a:solidFill>
                  <a:srgbClr val="024679"/>
                </a:solidFill>
                <a:latin typeface="Helvetica Neue"/>
                <a:ea typeface="Helvetica Neue"/>
                <a:cs typeface="Helvetica Neue"/>
                <a:sym typeface="Helvetica Neue"/>
              </a:rPr>
              <a:t>Training for</a:t>
            </a:r>
            <a:br>
              <a:rPr b="1" lang="es-PE" sz="1600">
                <a:solidFill>
                  <a:srgbClr val="024679"/>
                </a:solidFill>
                <a:latin typeface="Helvetica Neue"/>
                <a:ea typeface="Helvetica Neue"/>
                <a:cs typeface="Helvetica Neue"/>
                <a:sym typeface="Helvetica Neue"/>
              </a:rPr>
            </a:br>
            <a:r>
              <a:rPr b="1" lang="es-PE" sz="1600">
                <a:solidFill>
                  <a:srgbClr val="024679"/>
                </a:solidFill>
                <a:latin typeface="Helvetica Neue"/>
                <a:ea typeface="Helvetica Neue"/>
                <a:cs typeface="Helvetica Neue"/>
                <a:sym typeface="Helvetica Neue"/>
              </a:rPr>
              <a:t>master builders</a:t>
            </a:r>
            <a:endParaRPr b="1" sz="1600">
              <a:solidFill>
                <a:srgbClr val="024679"/>
              </a:solidFill>
              <a:latin typeface="Helvetica Neue"/>
              <a:ea typeface="Helvetica Neue"/>
              <a:cs typeface="Helvetica Neue"/>
              <a:sym typeface="Helvetica Neue"/>
            </a:endParaRPr>
          </a:p>
        </p:txBody>
      </p:sp>
      <p:sp>
        <p:nvSpPr>
          <p:cNvPr id="1249" name="Google Shape;1249;g311e7b6e11b_0_151"/>
          <p:cNvSpPr txBox="1"/>
          <p:nvPr/>
        </p:nvSpPr>
        <p:spPr>
          <a:xfrm>
            <a:off x="2379995" y="2959309"/>
            <a:ext cx="1564200" cy="809400"/>
          </a:xfrm>
          <a:prstGeom prst="rect">
            <a:avLst/>
          </a:prstGeom>
          <a:no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477A"/>
              </a:buClr>
              <a:buSzPts val="1600"/>
              <a:buFont typeface="Arial"/>
              <a:buNone/>
            </a:pPr>
            <a:r>
              <a:rPr lang="es-PE" sz="1600">
                <a:solidFill>
                  <a:srgbClr val="024679"/>
                </a:solidFill>
                <a:latin typeface="Helvetica Neue"/>
                <a:ea typeface="Helvetica Neue"/>
                <a:cs typeface="Helvetica Neue"/>
                <a:sym typeface="Helvetica Neue"/>
              </a:rPr>
              <a:t>Applying diagnosis and RS</a:t>
            </a:r>
            <a:endParaRPr sz="1600">
              <a:solidFill>
                <a:schemeClr val="dk1"/>
              </a:solidFill>
              <a:latin typeface="Helvetica Neue"/>
              <a:ea typeface="Helvetica Neue"/>
              <a:cs typeface="Helvetica Neue"/>
              <a:sym typeface="Helvetica Neue"/>
            </a:endParaRPr>
          </a:p>
        </p:txBody>
      </p:sp>
      <p:cxnSp>
        <p:nvCxnSpPr>
          <p:cNvPr id="1250" name="Google Shape;1250;g311e7b6e11b_0_151"/>
          <p:cNvCxnSpPr/>
          <p:nvPr/>
        </p:nvCxnSpPr>
        <p:spPr>
          <a:xfrm>
            <a:off x="1941457" y="3381720"/>
            <a:ext cx="355500" cy="0"/>
          </a:xfrm>
          <a:prstGeom prst="straightConnector1">
            <a:avLst/>
          </a:prstGeom>
          <a:noFill/>
          <a:ln cap="flat" cmpd="sng" w="50800">
            <a:solidFill>
              <a:srgbClr val="024679"/>
            </a:solidFill>
            <a:prstDash val="solid"/>
            <a:miter lim="800000"/>
            <a:headEnd len="sm" w="sm" type="none"/>
            <a:tailEnd len="med" w="med" type="triangle"/>
          </a:ln>
        </p:spPr>
      </p:cxnSp>
      <p:sp>
        <p:nvSpPr>
          <p:cNvPr id="1251" name="Google Shape;1251;g311e7b6e11b_0_151"/>
          <p:cNvSpPr txBox="1"/>
          <p:nvPr/>
        </p:nvSpPr>
        <p:spPr>
          <a:xfrm>
            <a:off x="121079" y="3955288"/>
            <a:ext cx="1818900" cy="620400"/>
          </a:xfrm>
          <a:prstGeom prst="rect">
            <a:avLst/>
          </a:prstGeom>
          <a:noFill/>
          <a:ln cap="flat" cmpd="sng" w="9525">
            <a:solidFill>
              <a:srgbClr val="024679"/>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477A"/>
              </a:buClr>
              <a:buSzPts val="1600"/>
              <a:buFont typeface="Arial"/>
              <a:buNone/>
            </a:pPr>
            <a:r>
              <a:rPr b="1" lang="es-PE" sz="1600">
                <a:solidFill>
                  <a:srgbClr val="024679"/>
                </a:solidFill>
                <a:latin typeface="Helvetica Neue"/>
                <a:ea typeface="Helvetica Neue"/>
                <a:cs typeface="Helvetica Neue"/>
                <a:sym typeface="Helvetica Neue"/>
              </a:rPr>
              <a:t>Promote training</a:t>
            </a:r>
            <a:endParaRPr b="1" sz="1600">
              <a:solidFill>
                <a:srgbClr val="024679"/>
              </a:solidFill>
              <a:latin typeface="Helvetica Neue"/>
              <a:ea typeface="Helvetica Neue"/>
              <a:cs typeface="Helvetica Neue"/>
              <a:sym typeface="Helvetica Neue"/>
            </a:endParaRPr>
          </a:p>
        </p:txBody>
      </p:sp>
      <p:sp>
        <p:nvSpPr>
          <p:cNvPr id="1252" name="Google Shape;1252;g311e7b6e11b_0_151"/>
          <p:cNvSpPr txBox="1"/>
          <p:nvPr/>
        </p:nvSpPr>
        <p:spPr>
          <a:xfrm>
            <a:off x="2379995" y="3860814"/>
            <a:ext cx="1564200" cy="809400"/>
          </a:xfrm>
          <a:prstGeom prst="rect">
            <a:avLst/>
          </a:prstGeom>
          <a:no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477A"/>
              </a:buClr>
              <a:buSzPts val="1600"/>
              <a:buFont typeface="Arial"/>
              <a:buNone/>
            </a:pPr>
            <a:r>
              <a:rPr lang="es-PE" sz="1600">
                <a:solidFill>
                  <a:srgbClr val="024679"/>
                </a:solidFill>
                <a:latin typeface="Helvetica Neue"/>
                <a:ea typeface="Helvetica Neue"/>
                <a:cs typeface="Helvetica Neue"/>
                <a:sym typeface="Helvetica Neue"/>
              </a:rPr>
              <a:t>Materials</a:t>
            </a:r>
            <a:br>
              <a:rPr lang="es-PE" sz="1600">
                <a:solidFill>
                  <a:srgbClr val="024679"/>
                </a:solidFill>
                <a:latin typeface="Helvetica Neue"/>
                <a:ea typeface="Helvetica Neue"/>
                <a:cs typeface="Helvetica Neue"/>
                <a:sym typeface="Helvetica Neue"/>
              </a:rPr>
            </a:br>
            <a:r>
              <a:rPr lang="es-PE" sz="1600">
                <a:solidFill>
                  <a:srgbClr val="024679"/>
                </a:solidFill>
                <a:latin typeface="Helvetica Neue"/>
                <a:ea typeface="Helvetica Neue"/>
                <a:cs typeface="Helvetica Neue"/>
                <a:sym typeface="Helvetica Neue"/>
              </a:rPr>
              <a:t>Companies</a:t>
            </a:r>
            <a:br>
              <a:rPr lang="es-PE" sz="1600">
                <a:solidFill>
                  <a:srgbClr val="024679"/>
                </a:solidFill>
                <a:latin typeface="Helvetica Neue"/>
                <a:ea typeface="Helvetica Neue"/>
                <a:cs typeface="Helvetica Neue"/>
                <a:sym typeface="Helvetica Neue"/>
              </a:rPr>
            </a:br>
            <a:r>
              <a:rPr lang="es-PE" sz="1600">
                <a:solidFill>
                  <a:srgbClr val="024679"/>
                </a:solidFill>
                <a:latin typeface="Helvetica Neue"/>
                <a:ea typeface="Helvetica Neue"/>
                <a:cs typeface="Helvetica Neue"/>
                <a:sym typeface="Helvetica Neue"/>
              </a:rPr>
              <a:t>Government</a:t>
            </a:r>
            <a:endParaRPr sz="1600">
              <a:solidFill>
                <a:schemeClr val="dk1"/>
              </a:solidFill>
              <a:latin typeface="Helvetica Neue"/>
              <a:ea typeface="Helvetica Neue"/>
              <a:cs typeface="Helvetica Neue"/>
              <a:sym typeface="Helvetica Neue"/>
            </a:endParaRPr>
          </a:p>
        </p:txBody>
      </p:sp>
      <p:cxnSp>
        <p:nvCxnSpPr>
          <p:cNvPr id="1253" name="Google Shape;1253;g311e7b6e11b_0_151"/>
          <p:cNvCxnSpPr/>
          <p:nvPr/>
        </p:nvCxnSpPr>
        <p:spPr>
          <a:xfrm>
            <a:off x="1941457" y="4283225"/>
            <a:ext cx="355500" cy="0"/>
          </a:xfrm>
          <a:prstGeom prst="straightConnector1">
            <a:avLst/>
          </a:prstGeom>
          <a:noFill/>
          <a:ln cap="flat" cmpd="sng" w="50800">
            <a:solidFill>
              <a:srgbClr val="024679"/>
            </a:solidFill>
            <a:prstDash val="solid"/>
            <a:miter lim="800000"/>
            <a:headEnd len="sm" w="sm" type="none"/>
            <a:tailEnd len="med" w="med" type="triangle"/>
          </a:ln>
        </p:spPr>
      </p:cxnSp>
      <p:sp>
        <p:nvSpPr>
          <p:cNvPr id="1254" name="Google Shape;1254;g311e7b6e11b_0_151"/>
          <p:cNvSpPr txBox="1"/>
          <p:nvPr/>
        </p:nvSpPr>
        <p:spPr>
          <a:xfrm>
            <a:off x="468698" y="5758874"/>
            <a:ext cx="3119700" cy="634500"/>
          </a:xfrm>
          <a:prstGeom prst="rect">
            <a:avLst/>
          </a:prstGeom>
          <a:noFill/>
          <a:ln>
            <a:noFill/>
          </a:ln>
        </p:spPr>
        <p:txBody>
          <a:bodyPr anchorCtr="0" anchor="ctr" bIns="45700" lIns="91425" spcFirstLastPara="1" rIns="91425" wrap="square" tIns="45700">
            <a:normAutofit/>
          </a:bodyPr>
          <a:lstStyle/>
          <a:p>
            <a:pPr indent="0" lvl="0" marL="0" marR="0" rtl="0" algn="ctr">
              <a:lnSpc>
                <a:spcPct val="140000"/>
              </a:lnSpc>
              <a:spcBef>
                <a:spcPts val="0"/>
              </a:spcBef>
              <a:spcAft>
                <a:spcPts val="0"/>
              </a:spcAft>
              <a:buClr>
                <a:srgbClr val="00477A"/>
              </a:buClr>
              <a:buSzPts val="2600"/>
              <a:buFont typeface="Arial"/>
              <a:buNone/>
            </a:pPr>
            <a:r>
              <a:rPr lang="es-PE" sz="2600">
                <a:solidFill>
                  <a:schemeClr val="lt1"/>
                </a:solidFill>
                <a:latin typeface="Helvetica Neue"/>
                <a:ea typeface="Helvetica Neue"/>
                <a:cs typeface="Helvetica Neue"/>
                <a:sym typeface="Helvetica Neue"/>
              </a:rPr>
              <a:t>Supply developed</a:t>
            </a:r>
            <a:endParaRPr sz="2600">
              <a:solidFill>
                <a:schemeClr val="lt1"/>
              </a:solidFill>
              <a:latin typeface="Helvetica Neue"/>
              <a:ea typeface="Helvetica Neue"/>
              <a:cs typeface="Helvetica Neue"/>
              <a:sym typeface="Helvetica Neue"/>
            </a:endParaRPr>
          </a:p>
        </p:txBody>
      </p:sp>
      <p:sp>
        <p:nvSpPr>
          <p:cNvPr id="1255" name="Google Shape;1255;g311e7b6e11b_0_151"/>
          <p:cNvSpPr txBox="1"/>
          <p:nvPr/>
        </p:nvSpPr>
        <p:spPr>
          <a:xfrm>
            <a:off x="4525266" y="5578187"/>
            <a:ext cx="3119700" cy="1099200"/>
          </a:xfrm>
          <a:prstGeom prst="rect">
            <a:avLst/>
          </a:prstGeom>
          <a:noFill/>
          <a:ln>
            <a:noFill/>
          </a:ln>
        </p:spPr>
        <p:txBody>
          <a:bodyPr anchorCtr="0" anchor="ctr" bIns="45700" lIns="91425" spcFirstLastPara="1" rIns="91425" wrap="square" tIns="45700">
            <a:normAutofit/>
          </a:bodyPr>
          <a:lstStyle/>
          <a:p>
            <a:pPr indent="0" lvl="0" marL="0" marR="0" rtl="0" algn="ctr">
              <a:lnSpc>
                <a:spcPct val="110000"/>
              </a:lnSpc>
              <a:spcBef>
                <a:spcPts val="0"/>
              </a:spcBef>
              <a:spcAft>
                <a:spcPts val="0"/>
              </a:spcAft>
              <a:buClr>
                <a:srgbClr val="00477A"/>
              </a:buClr>
              <a:buSzPts val="2600"/>
              <a:buFont typeface="Arial"/>
              <a:buNone/>
            </a:pPr>
            <a:r>
              <a:rPr lang="es-PE" sz="2600">
                <a:solidFill>
                  <a:schemeClr val="lt1"/>
                </a:solidFill>
                <a:latin typeface="Helvetica Neue"/>
                <a:ea typeface="Helvetica Neue"/>
                <a:cs typeface="Helvetica Neue"/>
                <a:sym typeface="Helvetica Neue"/>
              </a:rPr>
              <a:t>Supply and demand connected</a:t>
            </a:r>
            <a:endParaRPr sz="2600">
              <a:solidFill>
                <a:schemeClr val="lt1"/>
              </a:solidFill>
              <a:latin typeface="Helvetica Neue"/>
              <a:ea typeface="Helvetica Neue"/>
              <a:cs typeface="Helvetica Neue"/>
              <a:sym typeface="Helvetica Neue"/>
            </a:endParaRPr>
          </a:p>
        </p:txBody>
      </p:sp>
      <p:sp>
        <p:nvSpPr>
          <p:cNvPr id="1256" name="Google Shape;1256;g311e7b6e11b_0_151"/>
          <p:cNvSpPr txBox="1"/>
          <p:nvPr/>
        </p:nvSpPr>
        <p:spPr>
          <a:xfrm>
            <a:off x="8604130" y="5758874"/>
            <a:ext cx="3119700" cy="634500"/>
          </a:xfrm>
          <a:prstGeom prst="rect">
            <a:avLst/>
          </a:prstGeom>
          <a:noFill/>
          <a:ln>
            <a:noFill/>
          </a:ln>
        </p:spPr>
        <p:txBody>
          <a:bodyPr anchorCtr="0" anchor="ctr" bIns="45700" lIns="91425" spcFirstLastPara="1" rIns="91425" wrap="square" tIns="45700">
            <a:normAutofit/>
          </a:bodyPr>
          <a:lstStyle/>
          <a:p>
            <a:pPr indent="0" lvl="0" marL="0" marR="0" rtl="0" algn="ctr">
              <a:lnSpc>
                <a:spcPct val="140000"/>
              </a:lnSpc>
              <a:spcBef>
                <a:spcPts val="0"/>
              </a:spcBef>
              <a:spcAft>
                <a:spcPts val="0"/>
              </a:spcAft>
              <a:buClr>
                <a:srgbClr val="00477A"/>
              </a:buClr>
              <a:buSzPts val="2600"/>
              <a:buFont typeface="Arial"/>
              <a:buNone/>
            </a:pPr>
            <a:r>
              <a:rPr lang="es-PE" sz="2600">
                <a:solidFill>
                  <a:schemeClr val="lt1"/>
                </a:solidFill>
                <a:latin typeface="Helvetica Neue"/>
                <a:ea typeface="Helvetica Neue"/>
                <a:cs typeface="Helvetica Neue"/>
                <a:sym typeface="Helvetica Neue"/>
              </a:rPr>
              <a:t>Demand activated</a:t>
            </a:r>
            <a:endParaRPr sz="2600">
              <a:solidFill>
                <a:schemeClr val="lt1"/>
              </a:solidFill>
              <a:latin typeface="Helvetica Neue"/>
              <a:ea typeface="Helvetica Neue"/>
              <a:cs typeface="Helvetica Neue"/>
              <a:sym typeface="Helvetica Neue"/>
            </a:endParaRPr>
          </a:p>
        </p:txBody>
      </p:sp>
      <p:sp>
        <p:nvSpPr>
          <p:cNvPr id="1257" name="Google Shape;1257;g311e7b6e11b_0_151"/>
          <p:cNvSpPr/>
          <p:nvPr/>
        </p:nvSpPr>
        <p:spPr>
          <a:xfrm>
            <a:off x="8123504" y="1259595"/>
            <a:ext cx="4077300" cy="774600"/>
          </a:xfrm>
          <a:prstGeom prst="rect">
            <a:avLst/>
          </a:prstGeom>
          <a:solidFill>
            <a:srgbClr val="6D7D88">
              <a:alpha val="9800"/>
            </a:srgbClr>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1258" name="Google Shape;1258;g311e7b6e11b_0_151"/>
          <p:cNvSpPr txBox="1"/>
          <p:nvPr/>
        </p:nvSpPr>
        <p:spPr>
          <a:xfrm>
            <a:off x="8249725" y="1348139"/>
            <a:ext cx="1775400" cy="620400"/>
          </a:xfrm>
          <a:prstGeom prst="rect">
            <a:avLst/>
          </a:prstGeom>
          <a:noFill/>
          <a:ln cap="flat" cmpd="sng" w="19050">
            <a:solidFill>
              <a:srgbClr val="AEABAB"/>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477A"/>
              </a:buClr>
              <a:buSzPts val="1600"/>
              <a:buFont typeface="Arial"/>
              <a:buNone/>
            </a:pPr>
            <a:r>
              <a:rPr b="1" lang="es-PE" sz="1600">
                <a:solidFill>
                  <a:srgbClr val="6D7D88"/>
                </a:solidFill>
                <a:latin typeface="Helvetica Neue"/>
                <a:ea typeface="Helvetica Neue"/>
                <a:cs typeface="Helvetica Neue"/>
                <a:sym typeface="Helvetica Neue"/>
              </a:rPr>
              <a:t>Families’ decision making</a:t>
            </a:r>
            <a:endParaRPr b="1" sz="1600">
              <a:solidFill>
                <a:srgbClr val="6D7D88"/>
              </a:solidFill>
              <a:latin typeface="Helvetica Neue"/>
              <a:ea typeface="Helvetica Neue"/>
              <a:cs typeface="Helvetica Neue"/>
              <a:sym typeface="Helvetica Neue"/>
            </a:endParaRPr>
          </a:p>
        </p:txBody>
      </p:sp>
      <p:sp>
        <p:nvSpPr>
          <p:cNvPr id="1259" name="Google Shape;1259;g311e7b6e11b_0_151"/>
          <p:cNvSpPr txBox="1"/>
          <p:nvPr/>
        </p:nvSpPr>
        <p:spPr>
          <a:xfrm>
            <a:off x="10518188" y="1348139"/>
            <a:ext cx="1564200" cy="620400"/>
          </a:xfrm>
          <a:prstGeom prst="rect">
            <a:avLst/>
          </a:prstGeom>
          <a:no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477A"/>
              </a:buClr>
              <a:buSzPts val="1600"/>
              <a:buFont typeface="Arial"/>
              <a:buNone/>
            </a:pPr>
            <a:r>
              <a:rPr lang="es-PE" sz="1600">
                <a:solidFill>
                  <a:srgbClr val="6D7D88"/>
                </a:solidFill>
                <a:latin typeface="Helvetica Neue"/>
                <a:ea typeface="Helvetica Neue"/>
                <a:cs typeface="Helvetica Neue"/>
                <a:sym typeface="Helvetica Neue"/>
              </a:rPr>
              <a:t>Analyse factors for change</a:t>
            </a:r>
            <a:endParaRPr sz="1600">
              <a:solidFill>
                <a:srgbClr val="6D7D88"/>
              </a:solidFill>
              <a:latin typeface="Helvetica Neue"/>
              <a:ea typeface="Helvetica Neue"/>
              <a:cs typeface="Helvetica Neue"/>
              <a:sym typeface="Helvetica Neue"/>
            </a:endParaRPr>
          </a:p>
        </p:txBody>
      </p:sp>
      <p:cxnSp>
        <p:nvCxnSpPr>
          <p:cNvPr id="1260" name="Google Shape;1260;g311e7b6e11b_0_151"/>
          <p:cNvCxnSpPr/>
          <p:nvPr/>
        </p:nvCxnSpPr>
        <p:spPr>
          <a:xfrm>
            <a:off x="10079650" y="1646913"/>
            <a:ext cx="355500" cy="0"/>
          </a:xfrm>
          <a:prstGeom prst="straightConnector1">
            <a:avLst/>
          </a:prstGeom>
          <a:noFill/>
          <a:ln cap="flat" cmpd="sng" w="50800">
            <a:solidFill>
              <a:srgbClr val="6D7D88"/>
            </a:solidFill>
            <a:prstDash val="solid"/>
            <a:miter lim="800000"/>
            <a:headEnd len="sm" w="sm" type="none"/>
            <a:tailEnd len="med" w="med" type="triangle"/>
          </a:ln>
        </p:spPr>
      </p:cxnSp>
      <p:sp>
        <p:nvSpPr>
          <p:cNvPr id="1261" name="Google Shape;1261;g311e7b6e11b_0_151"/>
          <p:cNvSpPr txBox="1"/>
          <p:nvPr/>
        </p:nvSpPr>
        <p:spPr>
          <a:xfrm>
            <a:off x="8249725" y="2149182"/>
            <a:ext cx="1775400" cy="620400"/>
          </a:xfrm>
          <a:prstGeom prst="rect">
            <a:avLst/>
          </a:prstGeom>
          <a:noFill/>
          <a:ln cap="flat" cmpd="sng" w="19050">
            <a:solidFill>
              <a:srgbClr val="AEABAB"/>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477A"/>
              </a:buClr>
              <a:buSzPts val="1600"/>
              <a:buFont typeface="Arial"/>
              <a:buNone/>
            </a:pPr>
            <a:r>
              <a:rPr b="1" lang="es-PE" sz="1600">
                <a:solidFill>
                  <a:srgbClr val="6D7D88"/>
                </a:solidFill>
                <a:latin typeface="Helvetica Neue"/>
                <a:ea typeface="Helvetica Neue"/>
                <a:cs typeface="Helvetica Neue"/>
                <a:sym typeface="Helvetica Neue"/>
              </a:rPr>
              <a:t>Consumer behaviour change</a:t>
            </a:r>
            <a:endParaRPr b="1" sz="1600">
              <a:solidFill>
                <a:srgbClr val="6D7D88"/>
              </a:solidFill>
              <a:latin typeface="Helvetica Neue"/>
              <a:ea typeface="Helvetica Neue"/>
              <a:cs typeface="Helvetica Neue"/>
              <a:sym typeface="Helvetica Neue"/>
            </a:endParaRPr>
          </a:p>
        </p:txBody>
      </p:sp>
      <p:sp>
        <p:nvSpPr>
          <p:cNvPr id="1262" name="Google Shape;1262;g311e7b6e11b_0_151"/>
          <p:cNvSpPr txBox="1"/>
          <p:nvPr/>
        </p:nvSpPr>
        <p:spPr>
          <a:xfrm>
            <a:off x="10518188" y="2149182"/>
            <a:ext cx="1564200" cy="620400"/>
          </a:xfrm>
          <a:prstGeom prst="rect">
            <a:avLst/>
          </a:prstGeom>
          <a:no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477A"/>
              </a:buClr>
              <a:buSzPts val="1600"/>
              <a:buFont typeface="Arial"/>
              <a:buNone/>
            </a:pPr>
            <a:r>
              <a:rPr lang="es-PE" sz="1600">
                <a:solidFill>
                  <a:srgbClr val="6D7D88"/>
                </a:solidFill>
                <a:latin typeface="Helvetica Neue"/>
                <a:ea typeface="Helvetica Neue"/>
                <a:cs typeface="Helvetica Neue"/>
                <a:sym typeface="Helvetica Neue"/>
              </a:rPr>
              <a:t>Invest in reinforcement</a:t>
            </a:r>
            <a:endParaRPr sz="1600">
              <a:solidFill>
                <a:srgbClr val="6D7D88"/>
              </a:solidFill>
              <a:latin typeface="Helvetica Neue"/>
              <a:ea typeface="Helvetica Neue"/>
              <a:cs typeface="Helvetica Neue"/>
              <a:sym typeface="Helvetica Neue"/>
            </a:endParaRPr>
          </a:p>
        </p:txBody>
      </p:sp>
      <p:cxnSp>
        <p:nvCxnSpPr>
          <p:cNvPr id="1263" name="Google Shape;1263;g311e7b6e11b_0_151"/>
          <p:cNvCxnSpPr/>
          <p:nvPr/>
        </p:nvCxnSpPr>
        <p:spPr>
          <a:xfrm>
            <a:off x="10079650" y="2447956"/>
            <a:ext cx="355500" cy="0"/>
          </a:xfrm>
          <a:prstGeom prst="straightConnector1">
            <a:avLst/>
          </a:prstGeom>
          <a:noFill/>
          <a:ln cap="flat" cmpd="sng" w="50800">
            <a:solidFill>
              <a:srgbClr val="6D7D88"/>
            </a:solidFill>
            <a:prstDash val="solid"/>
            <a:miter lim="800000"/>
            <a:headEnd len="sm" w="sm" type="none"/>
            <a:tailEnd len="med" w="med" type="triangle"/>
          </a:ln>
        </p:spPr>
      </p:cxnSp>
      <p:sp>
        <p:nvSpPr>
          <p:cNvPr id="1264" name="Google Shape;1264;g311e7b6e11b_0_151"/>
          <p:cNvSpPr/>
          <p:nvPr/>
        </p:nvSpPr>
        <p:spPr>
          <a:xfrm>
            <a:off x="8121488" y="2987189"/>
            <a:ext cx="4079400" cy="774600"/>
          </a:xfrm>
          <a:prstGeom prst="rect">
            <a:avLst/>
          </a:prstGeom>
          <a:solidFill>
            <a:srgbClr val="6D7D88">
              <a:alpha val="9800"/>
            </a:srgbClr>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1265" name="Google Shape;1265;g311e7b6e11b_0_151"/>
          <p:cNvSpPr txBox="1"/>
          <p:nvPr/>
        </p:nvSpPr>
        <p:spPr>
          <a:xfrm>
            <a:off x="8249725" y="3075733"/>
            <a:ext cx="1775400" cy="620400"/>
          </a:xfrm>
          <a:prstGeom prst="rect">
            <a:avLst/>
          </a:prstGeom>
          <a:noFill/>
          <a:ln cap="flat" cmpd="sng" w="19050">
            <a:solidFill>
              <a:srgbClr val="AEABAB"/>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477A"/>
              </a:buClr>
              <a:buSzPts val="1600"/>
              <a:buFont typeface="Arial"/>
              <a:buNone/>
            </a:pPr>
            <a:r>
              <a:rPr b="1" lang="es-PE" sz="1600">
                <a:solidFill>
                  <a:srgbClr val="6D7D88"/>
                </a:solidFill>
                <a:latin typeface="Helvetica Neue"/>
                <a:ea typeface="Helvetica Neue"/>
                <a:cs typeface="Helvetica Neue"/>
                <a:sym typeface="Helvetica Neue"/>
              </a:rPr>
              <a:t>Marketing strategy</a:t>
            </a:r>
            <a:endParaRPr b="1" sz="1600">
              <a:solidFill>
                <a:srgbClr val="6D7D88"/>
              </a:solidFill>
              <a:latin typeface="Helvetica Neue"/>
              <a:ea typeface="Helvetica Neue"/>
              <a:cs typeface="Helvetica Neue"/>
              <a:sym typeface="Helvetica Neue"/>
            </a:endParaRPr>
          </a:p>
        </p:txBody>
      </p:sp>
      <p:sp>
        <p:nvSpPr>
          <p:cNvPr id="1266" name="Google Shape;1266;g311e7b6e11b_0_151"/>
          <p:cNvSpPr txBox="1"/>
          <p:nvPr/>
        </p:nvSpPr>
        <p:spPr>
          <a:xfrm>
            <a:off x="10518188" y="3075733"/>
            <a:ext cx="1564200" cy="620400"/>
          </a:xfrm>
          <a:prstGeom prst="rect">
            <a:avLst/>
          </a:prstGeom>
          <a:no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477A"/>
              </a:buClr>
              <a:buSzPts val="1600"/>
              <a:buFont typeface="Arial"/>
              <a:buNone/>
            </a:pPr>
            <a:r>
              <a:rPr lang="es-PE" sz="1600">
                <a:solidFill>
                  <a:srgbClr val="6D7D88"/>
                </a:solidFill>
                <a:latin typeface="Helvetica Neue"/>
                <a:ea typeface="Helvetica Neue"/>
                <a:cs typeface="Helvetica Neue"/>
                <a:sym typeface="Helvetica Neue"/>
              </a:rPr>
              <a:t>For reinforcement services</a:t>
            </a:r>
            <a:endParaRPr sz="1600">
              <a:solidFill>
                <a:srgbClr val="6D7D88"/>
              </a:solidFill>
              <a:latin typeface="Helvetica Neue"/>
              <a:ea typeface="Helvetica Neue"/>
              <a:cs typeface="Helvetica Neue"/>
              <a:sym typeface="Helvetica Neue"/>
            </a:endParaRPr>
          </a:p>
        </p:txBody>
      </p:sp>
      <p:cxnSp>
        <p:nvCxnSpPr>
          <p:cNvPr id="1267" name="Google Shape;1267;g311e7b6e11b_0_151"/>
          <p:cNvCxnSpPr/>
          <p:nvPr/>
        </p:nvCxnSpPr>
        <p:spPr>
          <a:xfrm>
            <a:off x="10079650" y="3374507"/>
            <a:ext cx="355500" cy="0"/>
          </a:xfrm>
          <a:prstGeom prst="straightConnector1">
            <a:avLst/>
          </a:prstGeom>
          <a:noFill/>
          <a:ln cap="flat" cmpd="sng" w="50800">
            <a:solidFill>
              <a:srgbClr val="6D7D88"/>
            </a:solidFill>
            <a:prstDash val="solid"/>
            <a:miter lim="800000"/>
            <a:headEnd len="sm" w="sm" type="none"/>
            <a:tailEnd len="med" w="med" type="triangle"/>
          </a:ln>
        </p:spPr>
      </p:cxnSp>
      <p:sp>
        <p:nvSpPr>
          <p:cNvPr id="1268" name="Google Shape;1268;g311e7b6e11b_0_151"/>
          <p:cNvSpPr/>
          <p:nvPr/>
        </p:nvSpPr>
        <p:spPr>
          <a:xfrm>
            <a:off x="4060868" y="1266459"/>
            <a:ext cx="4065900" cy="774600"/>
          </a:xfrm>
          <a:prstGeom prst="rect">
            <a:avLst/>
          </a:prstGeom>
          <a:solidFill>
            <a:srgbClr val="5EBEB6">
              <a:alpha val="9800"/>
            </a:srgbClr>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1269" name="Google Shape;1269;g311e7b6e11b_0_151"/>
          <p:cNvSpPr txBox="1"/>
          <p:nvPr/>
        </p:nvSpPr>
        <p:spPr>
          <a:xfrm>
            <a:off x="4183715" y="1354618"/>
            <a:ext cx="1818900" cy="620400"/>
          </a:xfrm>
          <a:prstGeom prst="rect">
            <a:avLst/>
          </a:prstGeom>
          <a:noFill/>
          <a:ln cap="flat" cmpd="sng" w="19050">
            <a:solidFill>
              <a:srgbClr val="5EBEB6"/>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477A"/>
              </a:buClr>
              <a:buSzPts val="1600"/>
              <a:buFont typeface="Arial"/>
              <a:buNone/>
            </a:pPr>
            <a:r>
              <a:rPr b="1" lang="es-PE" sz="1600">
                <a:solidFill>
                  <a:srgbClr val="5EBEB6"/>
                </a:solidFill>
                <a:latin typeface="Helvetica Neue"/>
                <a:ea typeface="Helvetica Neue"/>
                <a:cs typeface="Helvetica Neue"/>
                <a:sym typeface="Helvetica Neue"/>
              </a:rPr>
              <a:t>Meeting points</a:t>
            </a:r>
            <a:endParaRPr b="1" sz="1600">
              <a:solidFill>
                <a:srgbClr val="5EBEB6"/>
              </a:solidFill>
              <a:latin typeface="Helvetica Neue"/>
              <a:ea typeface="Helvetica Neue"/>
              <a:cs typeface="Helvetica Neue"/>
              <a:sym typeface="Helvetica Neue"/>
            </a:endParaRPr>
          </a:p>
        </p:txBody>
      </p:sp>
      <p:cxnSp>
        <p:nvCxnSpPr>
          <p:cNvPr id="1270" name="Google Shape;1270;g311e7b6e11b_0_151"/>
          <p:cNvCxnSpPr/>
          <p:nvPr/>
        </p:nvCxnSpPr>
        <p:spPr>
          <a:xfrm>
            <a:off x="6004093" y="1682555"/>
            <a:ext cx="355500" cy="0"/>
          </a:xfrm>
          <a:prstGeom prst="straightConnector1">
            <a:avLst/>
          </a:prstGeom>
          <a:noFill/>
          <a:ln cap="flat" cmpd="sng" w="50800">
            <a:solidFill>
              <a:srgbClr val="5EBEB6"/>
            </a:solidFill>
            <a:prstDash val="solid"/>
            <a:miter lim="800000"/>
            <a:headEnd len="sm" w="sm" type="none"/>
            <a:tailEnd len="med" w="med" type="triangle"/>
          </a:ln>
        </p:spPr>
      </p:cxnSp>
      <p:sp>
        <p:nvSpPr>
          <p:cNvPr id="1271" name="Google Shape;1271;g311e7b6e11b_0_151"/>
          <p:cNvSpPr txBox="1"/>
          <p:nvPr/>
        </p:nvSpPr>
        <p:spPr>
          <a:xfrm>
            <a:off x="6442631" y="1260144"/>
            <a:ext cx="1564200" cy="809400"/>
          </a:xfrm>
          <a:prstGeom prst="rect">
            <a:avLst/>
          </a:prstGeom>
          <a:no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477A"/>
              </a:buClr>
              <a:buSzPts val="1600"/>
              <a:buFont typeface="Arial"/>
              <a:buNone/>
            </a:pPr>
            <a:r>
              <a:rPr lang="es-PE" sz="1600">
                <a:solidFill>
                  <a:srgbClr val="5EBEB6"/>
                </a:solidFill>
                <a:latin typeface="Helvetica Neue"/>
                <a:ea typeface="Helvetica Neue"/>
                <a:cs typeface="Helvetica Neue"/>
                <a:sym typeface="Helvetica Neue"/>
              </a:rPr>
              <a:t>For families and master builders</a:t>
            </a:r>
            <a:endParaRPr sz="1600">
              <a:solidFill>
                <a:srgbClr val="5EBEB6"/>
              </a:solidFill>
              <a:latin typeface="Helvetica Neue"/>
              <a:ea typeface="Helvetica Neue"/>
              <a:cs typeface="Helvetica Neue"/>
              <a:sym typeface="Helvetica Neue"/>
            </a:endParaRPr>
          </a:p>
        </p:txBody>
      </p:sp>
    </p:spTree>
  </p:cSld>
  <p:clrMapOvr>
    <a:masterClrMapping/>
  </p:clrMapOvr>
  <p:timing>
    <p:tnLst>
      <p:par>
        <p:cTn dur="indefinite" nodeType="tmRoot" restart="never">
          <p:childTnLst>
            <p:seq concurrent="1" nextAc="seek">
              <p:cTn dur="indefinite" id="2" nodeType="mainSeq">
                <p:childTnLst>
                  <p:par>
                    <p:cTn fill="hold">
                      <p:stCondLst>
                        <p:cond delay="indefinite"/>
                      </p:stCondLst>
                      <p:childTnLst>
                        <p:par>
                          <p:cTn fill="hold">
                            <p:stCondLst>
                              <p:cond delay="0"/>
                            </p:stCondLst>
                            <p:childTnLst>
                              <p:par>
                                <p:cTn fill="hold" nodeType="clickEffect" presetClass="entr" presetID="1" presetSubtype="0">
                                  <p:stCondLst>
                                    <p:cond delay="0"/>
                                  </p:stCondLst>
                                  <p:childTnLst>
                                    <p:set>
                                      <p:cBhvr>
                                        <p:cTn dur="1" fill="hold">
                                          <p:stCondLst>
                                            <p:cond delay="0"/>
                                          </p:stCondLst>
                                        </p:cTn>
                                        <p:tgtEl>
                                          <p:spTgt spid="1238"/>
                                        </p:tgtEl>
                                        <p:attrNameLst>
                                          <p:attrName>style.visibility</p:attrName>
                                        </p:attrNameLst>
                                      </p:cBhvr>
                                      <p:to>
                                        <p:strVal val="visible"/>
                                      </p:to>
                                    </p:set>
                                  </p:childTnLst>
                                </p:cTn>
                              </p:par>
                            </p:childTnLst>
                          </p:cTn>
                        </p:par>
                      </p:childTnLst>
                    </p:cTn>
                  </p:par>
                  <p:par>
                    <p:cTn fill="hold">
                      <p:stCondLst>
                        <p:cond delay="indefinite"/>
                      </p:stCondLst>
                      <p:childTnLst>
                        <p:par>
                          <p:cTn fill="hold">
                            <p:stCondLst>
                              <p:cond delay="0"/>
                            </p:stCondLst>
                            <p:childTnLst>
                              <p:par>
                                <p:cTn fill="hold" nodeType="clickEffect" presetClass="entr" presetID="1" presetSubtype="0">
                                  <p:stCondLst>
                                    <p:cond delay="0"/>
                                  </p:stCondLst>
                                  <p:childTnLst>
                                    <p:set>
                                      <p:cBhvr>
                                        <p:cTn dur="1" fill="hold">
                                          <p:stCondLst>
                                            <p:cond delay="0"/>
                                          </p:stCondLst>
                                        </p:cTn>
                                        <p:tgtEl>
                                          <p:spTgt spid="1242"/>
                                        </p:tgtEl>
                                        <p:attrNameLst>
                                          <p:attrName>style.visibility</p:attrName>
                                        </p:attrNameLst>
                                      </p:cBhvr>
                                      <p:to>
                                        <p:strVal val="visible"/>
                                      </p:to>
                                    </p:set>
                                  </p:childTnLst>
                                </p:cTn>
                              </p:par>
                              <p:par>
                                <p:cTn fill="hold" nodeType="withEffect" presetClass="entr" presetID="1" presetSubtype="0">
                                  <p:stCondLst>
                                    <p:cond delay="0"/>
                                  </p:stCondLst>
                                  <p:childTnLst>
                                    <p:set>
                                      <p:cBhvr>
                                        <p:cTn dur="1" fill="hold">
                                          <p:stCondLst>
                                            <p:cond delay="0"/>
                                          </p:stCondLst>
                                        </p:cTn>
                                        <p:tgtEl>
                                          <p:spTgt spid="1247"/>
                                        </p:tgtEl>
                                        <p:attrNameLst>
                                          <p:attrName>style.visibility</p:attrName>
                                        </p:attrNameLst>
                                      </p:cBhvr>
                                      <p:to>
                                        <p:strVal val="visible"/>
                                      </p:to>
                                    </p:set>
                                  </p:childTnLst>
                                </p:cTn>
                              </p:par>
                              <p:par>
                                <p:cTn fill="hold" nodeType="withEffect" presetClass="entr" presetID="1" presetSubtype="0">
                                  <p:stCondLst>
                                    <p:cond delay="0"/>
                                  </p:stCondLst>
                                  <p:childTnLst>
                                    <p:set>
                                      <p:cBhvr>
                                        <p:cTn dur="1" fill="hold">
                                          <p:stCondLst>
                                            <p:cond delay="0"/>
                                          </p:stCondLst>
                                        </p:cTn>
                                        <p:tgtEl>
                                          <p:spTgt spid="1243"/>
                                        </p:tgtEl>
                                        <p:attrNameLst>
                                          <p:attrName>style.visibility</p:attrName>
                                        </p:attrNameLst>
                                      </p:cBhvr>
                                      <p:to>
                                        <p:strVal val="visible"/>
                                      </p:to>
                                    </p:set>
                                  </p:childTnLst>
                                </p:cTn>
                              </p:par>
                            </p:childTnLst>
                          </p:cTn>
                        </p:par>
                      </p:childTnLst>
                    </p:cTn>
                  </p:par>
                  <p:par>
                    <p:cTn fill="hold">
                      <p:stCondLst>
                        <p:cond delay="indefinite"/>
                      </p:stCondLst>
                      <p:childTnLst>
                        <p:par>
                          <p:cTn fill="hold">
                            <p:stCondLst>
                              <p:cond delay="0"/>
                            </p:stCondLst>
                            <p:childTnLst>
                              <p:par>
                                <p:cTn fill="hold" nodeType="clickEffect" presetClass="entr" presetID="1" presetSubtype="0">
                                  <p:stCondLst>
                                    <p:cond delay="0"/>
                                  </p:stCondLst>
                                  <p:childTnLst>
                                    <p:set>
                                      <p:cBhvr>
                                        <p:cTn dur="1" fill="hold">
                                          <p:stCondLst>
                                            <p:cond delay="0"/>
                                          </p:stCondLst>
                                        </p:cTn>
                                        <p:tgtEl>
                                          <p:spTgt spid="1244"/>
                                        </p:tgtEl>
                                        <p:attrNameLst>
                                          <p:attrName>style.visibility</p:attrName>
                                        </p:attrNameLst>
                                      </p:cBhvr>
                                      <p:to>
                                        <p:strVal val="visible"/>
                                      </p:to>
                                    </p:set>
                                  </p:childTnLst>
                                </p:cTn>
                              </p:par>
                              <p:par>
                                <p:cTn fill="hold" nodeType="withEffect" presetClass="entr" presetID="1" presetSubtype="0">
                                  <p:stCondLst>
                                    <p:cond delay="0"/>
                                  </p:stCondLst>
                                  <p:childTnLst>
                                    <p:set>
                                      <p:cBhvr>
                                        <p:cTn dur="1" fill="hold">
                                          <p:stCondLst>
                                            <p:cond delay="0"/>
                                          </p:stCondLst>
                                        </p:cTn>
                                        <p:tgtEl>
                                          <p:spTgt spid="1246"/>
                                        </p:tgtEl>
                                        <p:attrNameLst>
                                          <p:attrName>style.visibility</p:attrName>
                                        </p:attrNameLst>
                                      </p:cBhvr>
                                      <p:to>
                                        <p:strVal val="visible"/>
                                      </p:to>
                                    </p:set>
                                  </p:childTnLst>
                                </p:cTn>
                              </p:par>
                              <p:par>
                                <p:cTn fill="hold" nodeType="withEffect" presetClass="entr" presetID="1" presetSubtype="0">
                                  <p:stCondLst>
                                    <p:cond delay="0"/>
                                  </p:stCondLst>
                                  <p:childTnLst>
                                    <p:set>
                                      <p:cBhvr>
                                        <p:cTn dur="1" fill="hold">
                                          <p:stCondLst>
                                            <p:cond delay="0"/>
                                          </p:stCondLst>
                                        </p:cTn>
                                        <p:tgtEl>
                                          <p:spTgt spid="1245"/>
                                        </p:tgtEl>
                                        <p:attrNameLst>
                                          <p:attrName>style.visibility</p:attrName>
                                        </p:attrNameLst>
                                      </p:cBhvr>
                                      <p:to>
                                        <p:strVal val="visible"/>
                                      </p:to>
                                    </p:set>
                                  </p:childTnLst>
                                </p:cTn>
                              </p:par>
                            </p:childTnLst>
                          </p:cTn>
                        </p:par>
                      </p:childTnLst>
                    </p:cTn>
                  </p:par>
                  <p:par>
                    <p:cTn fill="hold">
                      <p:stCondLst>
                        <p:cond delay="indefinite"/>
                      </p:stCondLst>
                      <p:childTnLst>
                        <p:par>
                          <p:cTn fill="hold">
                            <p:stCondLst>
                              <p:cond delay="0"/>
                            </p:stCondLst>
                            <p:childTnLst>
                              <p:par>
                                <p:cTn fill="hold" nodeType="clickEffect" presetClass="entr" presetID="1" presetSubtype="0">
                                  <p:stCondLst>
                                    <p:cond delay="0"/>
                                  </p:stCondLst>
                                  <p:childTnLst>
                                    <p:set>
                                      <p:cBhvr>
                                        <p:cTn dur="1" fill="hold">
                                          <p:stCondLst>
                                            <p:cond delay="0"/>
                                          </p:stCondLst>
                                        </p:cTn>
                                        <p:tgtEl>
                                          <p:spTgt spid="1248"/>
                                        </p:tgtEl>
                                        <p:attrNameLst>
                                          <p:attrName>style.visibility</p:attrName>
                                        </p:attrNameLst>
                                      </p:cBhvr>
                                      <p:to>
                                        <p:strVal val="visible"/>
                                      </p:to>
                                    </p:set>
                                  </p:childTnLst>
                                </p:cTn>
                              </p:par>
                              <p:par>
                                <p:cTn fill="hold" nodeType="withEffect" presetClass="entr" presetID="1" presetSubtype="0">
                                  <p:stCondLst>
                                    <p:cond delay="0"/>
                                  </p:stCondLst>
                                  <p:childTnLst>
                                    <p:set>
                                      <p:cBhvr>
                                        <p:cTn dur="1" fill="hold">
                                          <p:stCondLst>
                                            <p:cond delay="0"/>
                                          </p:stCondLst>
                                        </p:cTn>
                                        <p:tgtEl>
                                          <p:spTgt spid="1250"/>
                                        </p:tgtEl>
                                        <p:attrNameLst>
                                          <p:attrName>style.visibility</p:attrName>
                                        </p:attrNameLst>
                                      </p:cBhvr>
                                      <p:to>
                                        <p:strVal val="visible"/>
                                      </p:to>
                                    </p:set>
                                  </p:childTnLst>
                                </p:cTn>
                              </p:par>
                              <p:par>
                                <p:cTn fill="hold" nodeType="withEffect" presetClass="entr" presetID="1" presetSubtype="0">
                                  <p:stCondLst>
                                    <p:cond delay="0"/>
                                  </p:stCondLst>
                                  <p:childTnLst>
                                    <p:set>
                                      <p:cBhvr>
                                        <p:cTn dur="1" fill="hold">
                                          <p:stCondLst>
                                            <p:cond delay="0"/>
                                          </p:stCondLst>
                                        </p:cTn>
                                        <p:tgtEl>
                                          <p:spTgt spid="1249"/>
                                        </p:tgtEl>
                                        <p:attrNameLst>
                                          <p:attrName>style.visibility</p:attrName>
                                        </p:attrNameLst>
                                      </p:cBhvr>
                                      <p:to>
                                        <p:strVal val="visible"/>
                                      </p:to>
                                    </p:set>
                                  </p:childTnLst>
                                </p:cTn>
                              </p:par>
                            </p:childTnLst>
                          </p:cTn>
                        </p:par>
                      </p:childTnLst>
                    </p:cTn>
                  </p:par>
                  <p:par>
                    <p:cTn fill="hold">
                      <p:stCondLst>
                        <p:cond delay="indefinite"/>
                      </p:stCondLst>
                      <p:childTnLst>
                        <p:par>
                          <p:cTn fill="hold">
                            <p:stCondLst>
                              <p:cond delay="0"/>
                            </p:stCondLst>
                            <p:childTnLst>
                              <p:par>
                                <p:cTn fill="hold" nodeType="clickEffect" presetClass="entr" presetID="1" presetSubtype="0">
                                  <p:stCondLst>
                                    <p:cond delay="0"/>
                                  </p:stCondLst>
                                  <p:childTnLst>
                                    <p:set>
                                      <p:cBhvr>
                                        <p:cTn dur="1" fill="hold">
                                          <p:stCondLst>
                                            <p:cond delay="0"/>
                                          </p:stCondLst>
                                        </p:cTn>
                                        <p:tgtEl>
                                          <p:spTgt spid="1251"/>
                                        </p:tgtEl>
                                        <p:attrNameLst>
                                          <p:attrName>style.visibility</p:attrName>
                                        </p:attrNameLst>
                                      </p:cBhvr>
                                      <p:to>
                                        <p:strVal val="visible"/>
                                      </p:to>
                                    </p:set>
                                  </p:childTnLst>
                                </p:cTn>
                              </p:par>
                              <p:par>
                                <p:cTn fill="hold" nodeType="withEffect" presetClass="entr" presetID="1" presetSubtype="0">
                                  <p:stCondLst>
                                    <p:cond delay="0"/>
                                  </p:stCondLst>
                                  <p:childTnLst>
                                    <p:set>
                                      <p:cBhvr>
                                        <p:cTn dur="1" fill="hold">
                                          <p:stCondLst>
                                            <p:cond delay="0"/>
                                          </p:stCondLst>
                                        </p:cTn>
                                        <p:tgtEl>
                                          <p:spTgt spid="1253"/>
                                        </p:tgtEl>
                                        <p:attrNameLst>
                                          <p:attrName>style.visibility</p:attrName>
                                        </p:attrNameLst>
                                      </p:cBhvr>
                                      <p:to>
                                        <p:strVal val="visible"/>
                                      </p:to>
                                    </p:set>
                                  </p:childTnLst>
                                </p:cTn>
                              </p:par>
                              <p:par>
                                <p:cTn fill="hold" nodeType="withEffect" presetClass="entr" presetID="1" presetSubtype="0">
                                  <p:stCondLst>
                                    <p:cond delay="0"/>
                                  </p:stCondLst>
                                  <p:childTnLst>
                                    <p:set>
                                      <p:cBhvr>
                                        <p:cTn dur="1" fill="hold">
                                          <p:stCondLst>
                                            <p:cond delay="0"/>
                                          </p:stCondLst>
                                        </p:cTn>
                                        <p:tgtEl>
                                          <p:spTgt spid="1252"/>
                                        </p:tgtEl>
                                        <p:attrNameLst>
                                          <p:attrName>style.visibility</p:attrName>
                                        </p:attrNameLst>
                                      </p:cBhvr>
                                      <p:to>
                                        <p:strVal val="visible"/>
                                      </p:to>
                                    </p:set>
                                  </p:childTnLst>
                                </p:cTn>
                              </p:par>
                            </p:childTnLst>
                          </p:cTn>
                        </p:par>
                      </p:childTnLst>
                    </p:cTn>
                  </p:par>
                  <p:par>
                    <p:cTn fill="hold">
                      <p:stCondLst>
                        <p:cond delay="indefinite"/>
                      </p:stCondLst>
                      <p:childTnLst>
                        <p:par>
                          <p:cTn fill="hold">
                            <p:stCondLst>
                              <p:cond delay="0"/>
                            </p:stCondLst>
                            <p:childTnLst>
                              <p:par>
                                <p:cTn fill="hold" nodeType="clickEffect" presetClass="entr" presetID="1" presetSubtype="0">
                                  <p:stCondLst>
                                    <p:cond delay="0"/>
                                  </p:stCondLst>
                                  <p:childTnLst>
                                    <p:set>
                                      <p:cBhvr>
                                        <p:cTn dur="1" fill="hold">
                                          <p:stCondLst>
                                            <p:cond delay="0"/>
                                          </p:stCondLst>
                                        </p:cTn>
                                        <p:tgtEl>
                                          <p:spTgt spid="1254"/>
                                        </p:tgtEl>
                                        <p:attrNameLst>
                                          <p:attrName>style.visibility</p:attrName>
                                        </p:attrNameLst>
                                      </p:cBhvr>
                                      <p:to>
                                        <p:strVal val="visible"/>
                                      </p:to>
                                    </p:set>
                                  </p:childTnLst>
                                </p:cTn>
                              </p:par>
                              <p:par>
                                <p:cTn fill="hold" nodeType="withEffect" presetClass="entr" presetID="1" presetSubtype="0">
                                  <p:stCondLst>
                                    <p:cond delay="0"/>
                                  </p:stCondLst>
                                  <p:childTnLst>
                                    <p:set>
                                      <p:cBhvr>
                                        <p:cTn dur="1" fill="hold">
                                          <p:stCondLst>
                                            <p:cond delay="0"/>
                                          </p:stCondLst>
                                        </p:cTn>
                                        <p:tgtEl>
                                          <p:spTgt spid="1239"/>
                                        </p:tgtEl>
                                        <p:attrNameLst>
                                          <p:attrName>style.visibility</p:attrName>
                                        </p:attrNameLst>
                                      </p:cBhvr>
                                      <p:to>
                                        <p:strVal val="visible"/>
                                      </p:to>
                                    </p:set>
                                  </p:childTnLst>
                                </p:cTn>
                              </p:par>
                            </p:childTnLst>
                          </p:cTn>
                        </p:par>
                      </p:childTnLst>
                    </p:cTn>
                  </p:par>
                  <p:par>
                    <p:cTn fill="hold">
                      <p:stCondLst>
                        <p:cond delay="indefinite"/>
                      </p:stCondLst>
                      <p:childTnLst>
                        <p:par>
                          <p:cTn fill="hold">
                            <p:stCondLst>
                              <p:cond delay="0"/>
                            </p:stCondLst>
                            <p:childTnLst>
                              <p:par>
                                <p:cTn fill="hold" nodeType="clickEffect" presetClass="entr" presetID="1" presetSubtype="0">
                                  <p:stCondLst>
                                    <p:cond delay="0"/>
                                  </p:stCondLst>
                                  <p:childTnLst>
                                    <p:set>
                                      <p:cBhvr>
                                        <p:cTn dur="1" fill="hold">
                                          <p:stCondLst>
                                            <p:cond delay="0"/>
                                          </p:stCondLst>
                                        </p:cTn>
                                        <p:tgtEl>
                                          <p:spTgt spid="1241"/>
                                        </p:tgtEl>
                                        <p:attrNameLst>
                                          <p:attrName>style.visibility</p:attrName>
                                        </p:attrNameLst>
                                      </p:cBhvr>
                                      <p:to>
                                        <p:strVal val="visible"/>
                                      </p:to>
                                    </p:set>
                                  </p:childTnLst>
                                </p:cTn>
                              </p:par>
                            </p:childTnLst>
                          </p:cTn>
                        </p:par>
                      </p:childTnLst>
                    </p:cTn>
                  </p:par>
                  <p:par>
                    <p:cTn fill="hold">
                      <p:stCondLst>
                        <p:cond delay="indefinite"/>
                      </p:stCondLst>
                      <p:childTnLst>
                        <p:par>
                          <p:cTn fill="hold">
                            <p:stCondLst>
                              <p:cond delay="0"/>
                            </p:stCondLst>
                            <p:childTnLst>
                              <p:par>
                                <p:cTn fill="hold" nodeType="clickEffect" presetClass="entr" presetID="1" presetSubtype="0">
                                  <p:stCondLst>
                                    <p:cond delay="0"/>
                                  </p:stCondLst>
                                  <p:childTnLst>
                                    <p:set>
                                      <p:cBhvr>
                                        <p:cTn dur="1" fill="hold">
                                          <p:stCondLst>
                                            <p:cond delay="0"/>
                                          </p:stCondLst>
                                        </p:cTn>
                                        <p:tgtEl>
                                          <p:spTgt spid="1258"/>
                                        </p:tgtEl>
                                        <p:attrNameLst>
                                          <p:attrName>style.visibility</p:attrName>
                                        </p:attrNameLst>
                                      </p:cBhvr>
                                      <p:to>
                                        <p:strVal val="visible"/>
                                      </p:to>
                                    </p:set>
                                  </p:childTnLst>
                                </p:cTn>
                              </p:par>
                              <p:par>
                                <p:cTn fill="hold" nodeType="withEffect" presetClass="entr" presetID="1" presetSubtype="0">
                                  <p:stCondLst>
                                    <p:cond delay="0"/>
                                  </p:stCondLst>
                                  <p:childTnLst>
                                    <p:set>
                                      <p:cBhvr>
                                        <p:cTn dur="1" fill="hold">
                                          <p:stCondLst>
                                            <p:cond delay="0"/>
                                          </p:stCondLst>
                                        </p:cTn>
                                        <p:tgtEl>
                                          <p:spTgt spid="1260"/>
                                        </p:tgtEl>
                                        <p:attrNameLst>
                                          <p:attrName>style.visibility</p:attrName>
                                        </p:attrNameLst>
                                      </p:cBhvr>
                                      <p:to>
                                        <p:strVal val="visible"/>
                                      </p:to>
                                    </p:set>
                                  </p:childTnLst>
                                </p:cTn>
                              </p:par>
                              <p:par>
                                <p:cTn fill="hold" nodeType="withEffect" presetClass="entr" presetID="1" presetSubtype="0">
                                  <p:stCondLst>
                                    <p:cond delay="0"/>
                                  </p:stCondLst>
                                  <p:childTnLst>
                                    <p:set>
                                      <p:cBhvr>
                                        <p:cTn dur="1" fill="hold">
                                          <p:stCondLst>
                                            <p:cond delay="0"/>
                                          </p:stCondLst>
                                        </p:cTn>
                                        <p:tgtEl>
                                          <p:spTgt spid="1259"/>
                                        </p:tgtEl>
                                        <p:attrNameLst>
                                          <p:attrName>style.visibility</p:attrName>
                                        </p:attrNameLst>
                                      </p:cBhvr>
                                      <p:to>
                                        <p:strVal val="visible"/>
                                      </p:to>
                                    </p:set>
                                  </p:childTnLst>
                                </p:cTn>
                              </p:par>
                            </p:childTnLst>
                          </p:cTn>
                        </p:par>
                      </p:childTnLst>
                    </p:cTn>
                  </p:par>
                  <p:par>
                    <p:cTn fill="hold">
                      <p:stCondLst>
                        <p:cond delay="indefinite"/>
                      </p:stCondLst>
                      <p:childTnLst>
                        <p:par>
                          <p:cTn fill="hold">
                            <p:stCondLst>
                              <p:cond delay="0"/>
                            </p:stCondLst>
                            <p:childTnLst>
                              <p:par>
                                <p:cTn fill="hold" nodeType="clickEffect" presetClass="entr" presetID="1" presetSubtype="0">
                                  <p:stCondLst>
                                    <p:cond delay="0"/>
                                  </p:stCondLst>
                                  <p:childTnLst>
                                    <p:set>
                                      <p:cBhvr>
                                        <p:cTn dur="1" fill="hold">
                                          <p:stCondLst>
                                            <p:cond delay="0"/>
                                          </p:stCondLst>
                                        </p:cTn>
                                        <p:tgtEl>
                                          <p:spTgt spid="1261"/>
                                        </p:tgtEl>
                                        <p:attrNameLst>
                                          <p:attrName>style.visibility</p:attrName>
                                        </p:attrNameLst>
                                      </p:cBhvr>
                                      <p:to>
                                        <p:strVal val="visible"/>
                                      </p:to>
                                    </p:set>
                                  </p:childTnLst>
                                </p:cTn>
                              </p:par>
                              <p:par>
                                <p:cTn fill="hold" nodeType="withEffect" presetClass="entr" presetID="1" presetSubtype="0">
                                  <p:stCondLst>
                                    <p:cond delay="0"/>
                                  </p:stCondLst>
                                  <p:childTnLst>
                                    <p:set>
                                      <p:cBhvr>
                                        <p:cTn dur="1" fill="hold">
                                          <p:stCondLst>
                                            <p:cond delay="0"/>
                                          </p:stCondLst>
                                        </p:cTn>
                                        <p:tgtEl>
                                          <p:spTgt spid="1263"/>
                                        </p:tgtEl>
                                        <p:attrNameLst>
                                          <p:attrName>style.visibility</p:attrName>
                                        </p:attrNameLst>
                                      </p:cBhvr>
                                      <p:to>
                                        <p:strVal val="visible"/>
                                      </p:to>
                                    </p:set>
                                  </p:childTnLst>
                                </p:cTn>
                              </p:par>
                              <p:par>
                                <p:cTn fill="hold" nodeType="withEffect" presetClass="entr" presetID="1" presetSubtype="0">
                                  <p:stCondLst>
                                    <p:cond delay="0"/>
                                  </p:stCondLst>
                                  <p:childTnLst>
                                    <p:set>
                                      <p:cBhvr>
                                        <p:cTn dur="1" fill="hold">
                                          <p:stCondLst>
                                            <p:cond delay="0"/>
                                          </p:stCondLst>
                                        </p:cTn>
                                        <p:tgtEl>
                                          <p:spTgt spid="1262"/>
                                        </p:tgtEl>
                                        <p:attrNameLst>
                                          <p:attrName>style.visibility</p:attrName>
                                        </p:attrNameLst>
                                      </p:cBhvr>
                                      <p:to>
                                        <p:strVal val="visible"/>
                                      </p:to>
                                    </p:set>
                                  </p:childTnLst>
                                </p:cTn>
                              </p:par>
                            </p:childTnLst>
                          </p:cTn>
                        </p:par>
                      </p:childTnLst>
                    </p:cTn>
                  </p:par>
                  <p:par>
                    <p:cTn fill="hold">
                      <p:stCondLst>
                        <p:cond delay="indefinite"/>
                      </p:stCondLst>
                      <p:childTnLst>
                        <p:par>
                          <p:cTn fill="hold">
                            <p:stCondLst>
                              <p:cond delay="0"/>
                            </p:stCondLst>
                            <p:childTnLst>
                              <p:par>
                                <p:cTn fill="hold" nodeType="clickEffect" presetClass="entr" presetID="1" presetSubtype="0">
                                  <p:stCondLst>
                                    <p:cond delay="0"/>
                                  </p:stCondLst>
                                  <p:childTnLst>
                                    <p:set>
                                      <p:cBhvr>
                                        <p:cTn dur="1" fill="hold">
                                          <p:stCondLst>
                                            <p:cond delay="0"/>
                                          </p:stCondLst>
                                        </p:cTn>
                                        <p:tgtEl>
                                          <p:spTgt spid="1265"/>
                                        </p:tgtEl>
                                        <p:attrNameLst>
                                          <p:attrName>style.visibility</p:attrName>
                                        </p:attrNameLst>
                                      </p:cBhvr>
                                      <p:to>
                                        <p:strVal val="visible"/>
                                      </p:to>
                                    </p:set>
                                  </p:childTnLst>
                                </p:cTn>
                              </p:par>
                              <p:par>
                                <p:cTn fill="hold" nodeType="withEffect" presetClass="entr" presetID="1" presetSubtype="0">
                                  <p:stCondLst>
                                    <p:cond delay="0"/>
                                  </p:stCondLst>
                                  <p:childTnLst>
                                    <p:set>
                                      <p:cBhvr>
                                        <p:cTn dur="1" fill="hold">
                                          <p:stCondLst>
                                            <p:cond delay="0"/>
                                          </p:stCondLst>
                                        </p:cTn>
                                        <p:tgtEl>
                                          <p:spTgt spid="1267"/>
                                        </p:tgtEl>
                                        <p:attrNameLst>
                                          <p:attrName>style.visibility</p:attrName>
                                        </p:attrNameLst>
                                      </p:cBhvr>
                                      <p:to>
                                        <p:strVal val="visible"/>
                                      </p:to>
                                    </p:set>
                                  </p:childTnLst>
                                </p:cTn>
                              </p:par>
                              <p:par>
                                <p:cTn fill="hold" nodeType="withEffect" presetClass="entr" presetID="1" presetSubtype="0">
                                  <p:stCondLst>
                                    <p:cond delay="0"/>
                                  </p:stCondLst>
                                  <p:childTnLst>
                                    <p:set>
                                      <p:cBhvr>
                                        <p:cTn dur="1" fill="hold">
                                          <p:stCondLst>
                                            <p:cond delay="0"/>
                                          </p:stCondLst>
                                        </p:cTn>
                                        <p:tgtEl>
                                          <p:spTgt spid="1266"/>
                                        </p:tgtEl>
                                        <p:attrNameLst>
                                          <p:attrName>style.visibility</p:attrName>
                                        </p:attrNameLst>
                                      </p:cBhvr>
                                      <p:to>
                                        <p:strVal val="visible"/>
                                      </p:to>
                                    </p:set>
                                  </p:childTnLst>
                                </p:cTn>
                              </p:par>
                            </p:childTnLst>
                          </p:cTn>
                        </p:par>
                      </p:childTnLst>
                    </p:cTn>
                  </p:par>
                  <p:par>
                    <p:cTn fill="hold">
                      <p:stCondLst>
                        <p:cond delay="indefinite"/>
                      </p:stCondLst>
                      <p:childTnLst>
                        <p:par>
                          <p:cTn fill="hold">
                            <p:stCondLst>
                              <p:cond delay="0"/>
                            </p:stCondLst>
                            <p:childTnLst>
                              <p:par>
                                <p:cTn fill="hold" nodeType="clickEffect" presetClass="entr" presetID="1" presetSubtype="0">
                                  <p:stCondLst>
                                    <p:cond delay="0"/>
                                  </p:stCondLst>
                                  <p:childTnLst>
                                    <p:set>
                                      <p:cBhvr>
                                        <p:cTn dur="1" fill="hold">
                                          <p:stCondLst>
                                            <p:cond delay="0"/>
                                          </p:stCondLst>
                                        </p:cTn>
                                        <p:tgtEl>
                                          <p:spTgt spid="1236"/>
                                        </p:tgtEl>
                                        <p:attrNameLst>
                                          <p:attrName>style.visibility</p:attrName>
                                        </p:attrNameLst>
                                      </p:cBhvr>
                                      <p:to>
                                        <p:strVal val="visible"/>
                                      </p:to>
                                    </p:set>
                                  </p:childTnLst>
                                </p:cTn>
                              </p:par>
                              <p:par>
                                <p:cTn fill="hold" nodeType="withEffect" presetClass="entr" presetID="1" presetSubtype="0">
                                  <p:stCondLst>
                                    <p:cond delay="0"/>
                                  </p:stCondLst>
                                  <p:childTnLst>
                                    <p:set>
                                      <p:cBhvr>
                                        <p:cTn dur="1" fill="hold">
                                          <p:stCondLst>
                                            <p:cond delay="0"/>
                                          </p:stCondLst>
                                        </p:cTn>
                                        <p:tgtEl>
                                          <p:spTgt spid="1256"/>
                                        </p:tgtEl>
                                        <p:attrNameLst>
                                          <p:attrName>style.visibility</p:attrName>
                                        </p:attrNameLst>
                                      </p:cBhvr>
                                      <p:to>
                                        <p:strVal val="visible"/>
                                      </p:to>
                                    </p:set>
                                  </p:childTnLst>
                                </p:cTn>
                              </p:par>
                            </p:childTnLst>
                          </p:cTn>
                        </p:par>
                      </p:childTnLst>
                    </p:cTn>
                  </p:par>
                  <p:par>
                    <p:cTn fill="hold">
                      <p:stCondLst>
                        <p:cond delay="indefinite"/>
                      </p:stCondLst>
                      <p:childTnLst>
                        <p:par>
                          <p:cTn fill="hold">
                            <p:stCondLst>
                              <p:cond delay="0"/>
                            </p:stCondLst>
                            <p:childTnLst>
                              <p:par>
                                <p:cTn fill="hold" nodeType="clickEffect" presetClass="entr" presetID="1" presetSubtype="0">
                                  <p:stCondLst>
                                    <p:cond delay="0"/>
                                  </p:stCondLst>
                                  <p:childTnLst>
                                    <p:set>
                                      <p:cBhvr>
                                        <p:cTn dur="1" fill="hold">
                                          <p:stCondLst>
                                            <p:cond delay="0"/>
                                          </p:stCondLst>
                                        </p:cTn>
                                        <p:tgtEl>
                                          <p:spTgt spid="1240"/>
                                        </p:tgtEl>
                                        <p:attrNameLst>
                                          <p:attrName>style.visibility</p:attrName>
                                        </p:attrNameLst>
                                      </p:cBhvr>
                                      <p:to>
                                        <p:strVal val="visible"/>
                                      </p:to>
                                    </p:set>
                                  </p:childTnLst>
                                </p:cTn>
                              </p:par>
                            </p:childTnLst>
                          </p:cTn>
                        </p:par>
                      </p:childTnLst>
                    </p:cTn>
                  </p:par>
                  <p:par>
                    <p:cTn fill="hold">
                      <p:stCondLst>
                        <p:cond delay="indefinite"/>
                      </p:stCondLst>
                      <p:childTnLst>
                        <p:par>
                          <p:cTn fill="hold">
                            <p:stCondLst>
                              <p:cond delay="0"/>
                            </p:stCondLst>
                            <p:childTnLst>
                              <p:par>
                                <p:cTn fill="hold" nodeType="clickEffect" presetClass="entr" presetID="1" presetSubtype="0">
                                  <p:stCondLst>
                                    <p:cond delay="0"/>
                                  </p:stCondLst>
                                  <p:childTnLst>
                                    <p:set>
                                      <p:cBhvr>
                                        <p:cTn dur="1" fill="hold">
                                          <p:stCondLst>
                                            <p:cond delay="0"/>
                                          </p:stCondLst>
                                        </p:cTn>
                                        <p:tgtEl>
                                          <p:spTgt spid="1269"/>
                                        </p:tgtEl>
                                        <p:attrNameLst>
                                          <p:attrName>style.visibility</p:attrName>
                                        </p:attrNameLst>
                                      </p:cBhvr>
                                      <p:to>
                                        <p:strVal val="visible"/>
                                      </p:to>
                                    </p:set>
                                  </p:childTnLst>
                                </p:cTn>
                              </p:par>
                              <p:par>
                                <p:cTn fill="hold" nodeType="withEffect" presetClass="entr" presetID="1" presetSubtype="0">
                                  <p:stCondLst>
                                    <p:cond delay="0"/>
                                  </p:stCondLst>
                                  <p:childTnLst>
                                    <p:set>
                                      <p:cBhvr>
                                        <p:cTn dur="1" fill="hold">
                                          <p:stCondLst>
                                            <p:cond delay="0"/>
                                          </p:stCondLst>
                                        </p:cTn>
                                        <p:tgtEl>
                                          <p:spTgt spid="1270"/>
                                        </p:tgtEl>
                                        <p:attrNameLst>
                                          <p:attrName>style.visibility</p:attrName>
                                        </p:attrNameLst>
                                      </p:cBhvr>
                                      <p:to>
                                        <p:strVal val="visible"/>
                                      </p:to>
                                    </p:set>
                                  </p:childTnLst>
                                </p:cTn>
                              </p:par>
                              <p:par>
                                <p:cTn fill="hold" nodeType="withEffect" presetClass="entr" presetID="1" presetSubtype="0">
                                  <p:stCondLst>
                                    <p:cond delay="0"/>
                                  </p:stCondLst>
                                  <p:childTnLst>
                                    <p:set>
                                      <p:cBhvr>
                                        <p:cTn dur="1" fill="hold">
                                          <p:stCondLst>
                                            <p:cond delay="0"/>
                                          </p:stCondLst>
                                        </p:cTn>
                                        <p:tgtEl>
                                          <p:spTgt spid="1271"/>
                                        </p:tgtEl>
                                        <p:attrNameLst>
                                          <p:attrName>style.visibility</p:attrName>
                                        </p:attrNameLst>
                                      </p:cBhvr>
                                      <p:to>
                                        <p:strVal val="visible"/>
                                      </p:to>
                                    </p:set>
                                  </p:childTnLst>
                                </p:cTn>
                              </p:par>
                            </p:childTnLst>
                          </p:cTn>
                        </p:par>
                      </p:childTnLst>
                    </p:cTn>
                  </p:par>
                  <p:par>
                    <p:cTn fill="hold">
                      <p:stCondLst>
                        <p:cond delay="indefinite"/>
                      </p:stCondLst>
                      <p:childTnLst>
                        <p:par>
                          <p:cTn fill="hold">
                            <p:stCondLst>
                              <p:cond delay="0"/>
                            </p:stCondLst>
                            <p:childTnLst>
                              <p:par>
                                <p:cTn fill="hold" nodeType="clickEffect" presetClass="entr" presetID="1" presetSubtype="0">
                                  <p:stCondLst>
                                    <p:cond delay="0"/>
                                  </p:stCondLst>
                                  <p:childTnLst>
                                    <p:set>
                                      <p:cBhvr>
                                        <p:cTn dur="1" fill="hold">
                                          <p:stCondLst>
                                            <p:cond delay="0"/>
                                          </p:stCondLst>
                                        </p:cTn>
                                        <p:tgtEl>
                                          <p:spTgt spid="1235"/>
                                        </p:tgtEl>
                                        <p:attrNameLst>
                                          <p:attrName>style.visibility</p:attrName>
                                        </p:attrNameLst>
                                      </p:cBhvr>
                                      <p:to>
                                        <p:strVal val="visible"/>
                                      </p:to>
                                    </p:set>
                                  </p:childTnLst>
                                </p:cTn>
                              </p:par>
                              <p:par>
                                <p:cTn fill="hold" nodeType="withEffect" presetClass="entr" presetID="1" presetSubtype="0">
                                  <p:stCondLst>
                                    <p:cond delay="0"/>
                                  </p:stCondLst>
                                  <p:childTnLst>
                                    <p:set>
                                      <p:cBhvr>
                                        <p:cTn dur="1" fill="hold">
                                          <p:stCondLst>
                                            <p:cond delay="0"/>
                                          </p:stCondLst>
                                        </p:cTn>
                                        <p:tgtEl>
                                          <p:spTgt spid="1255"/>
                                        </p:tgtEl>
                                        <p:attrNameLst>
                                          <p:attrName>style.visibility</p:attrName>
                                        </p:attrNameLst>
                                      </p:cBhvr>
                                      <p:to>
                                        <p:strVal val="visible"/>
                                      </p:to>
                                    </p:se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2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276" name="Shape 1276"/>
        <p:cNvGrpSpPr/>
        <p:nvPr/>
      </p:nvGrpSpPr>
      <p:grpSpPr>
        <a:xfrm>
          <a:off x="0" y="0"/>
          <a:ext cx="0" cy="0"/>
          <a:chOff x="0" y="0"/>
          <a:chExt cx="0" cy="0"/>
        </a:xfrm>
      </p:grpSpPr>
      <p:sp>
        <p:nvSpPr>
          <p:cNvPr id="1277" name="Google Shape;1277;g311e7b6e11b_0_196"/>
          <p:cNvSpPr/>
          <p:nvPr/>
        </p:nvSpPr>
        <p:spPr>
          <a:xfrm>
            <a:off x="0" y="-1"/>
            <a:ext cx="12272100" cy="6858000"/>
          </a:xfrm>
          <a:prstGeom prst="rect">
            <a:avLst/>
          </a:prstGeom>
          <a:solidFill>
            <a:srgbClr val="ACB6BC">
              <a:alpha val="24710"/>
            </a:srgbClr>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1278" name="Google Shape;1278;g311e7b6e11b_0_196"/>
          <p:cNvSpPr txBox="1"/>
          <p:nvPr>
            <p:ph idx="2" type="body"/>
          </p:nvPr>
        </p:nvSpPr>
        <p:spPr>
          <a:xfrm>
            <a:off x="472411" y="1965649"/>
            <a:ext cx="10515900" cy="3746400"/>
          </a:xfrm>
          <a:prstGeom prst="rect">
            <a:avLst/>
          </a:prstGeom>
          <a:noFill/>
          <a:ln>
            <a:noFill/>
          </a:ln>
        </p:spPr>
        <p:txBody>
          <a:bodyPr anchorCtr="0" anchor="t" bIns="45700" lIns="91425" spcFirstLastPara="1" rIns="91425" wrap="square" tIns="45700">
            <a:noAutofit/>
          </a:bodyPr>
          <a:lstStyle/>
          <a:p>
            <a:pPr indent="-228600" lvl="0" marL="228600" rtl="0" algn="l">
              <a:lnSpc>
                <a:spcPct val="100000"/>
              </a:lnSpc>
              <a:spcBef>
                <a:spcPts val="0"/>
              </a:spcBef>
              <a:spcAft>
                <a:spcPts val="0"/>
              </a:spcAft>
              <a:buClr>
                <a:srgbClr val="5EBEB6"/>
              </a:buClr>
              <a:buSzPts val="3600"/>
              <a:buChar char="•"/>
            </a:pPr>
            <a:r>
              <a:rPr b="1" lang="es-PE" sz="3600">
                <a:solidFill>
                  <a:srgbClr val="00477A"/>
                </a:solidFill>
                <a:latin typeface="Helvetica Neue"/>
                <a:ea typeface="Helvetica Neue"/>
                <a:cs typeface="Helvetica Neue"/>
                <a:sym typeface="Helvetica Neue"/>
              </a:rPr>
              <a:t>Costs</a:t>
            </a:r>
            <a:r>
              <a:rPr lang="es-PE" sz="3600">
                <a:solidFill>
                  <a:srgbClr val="00477A"/>
                </a:solidFill>
                <a:latin typeface="Helvetica Neue"/>
                <a:ea typeface="Helvetica Neue"/>
                <a:cs typeface="Helvetica Neue"/>
                <a:sym typeface="Helvetica Neue"/>
              </a:rPr>
              <a:t> of training.</a:t>
            </a:r>
            <a:endParaRPr/>
          </a:p>
          <a:p>
            <a:pPr indent="-228600" lvl="0" marL="228600" rtl="0" algn="l">
              <a:lnSpc>
                <a:spcPct val="100000"/>
              </a:lnSpc>
              <a:spcBef>
                <a:spcPts val="1400"/>
              </a:spcBef>
              <a:spcAft>
                <a:spcPts val="0"/>
              </a:spcAft>
              <a:buClr>
                <a:srgbClr val="5EBEB6"/>
              </a:buClr>
              <a:buSzPts val="3600"/>
              <a:buChar char="•"/>
            </a:pPr>
            <a:r>
              <a:rPr b="1" lang="es-PE" sz="3600">
                <a:solidFill>
                  <a:srgbClr val="00477A"/>
                </a:solidFill>
                <a:latin typeface="Helvetica Neue"/>
                <a:ea typeface="Helvetica Neue"/>
                <a:cs typeface="Helvetica Neue"/>
                <a:sym typeface="Helvetica Neue"/>
              </a:rPr>
              <a:t>Behavior change </a:t>
            </a:r>
            <a:r>
              <a:rPr lang="es-PE" sz="3600">
                <a:solidFill>
                  <a:srgbClr val="00477A"/>
                </a:solidFill>
                <a:latin typeface="Helvetica Neue"/>
                <a:ea typeface="Helvetica Neue"/>
                <a:cs typeface="Helvetica Neue"/>
                <a:sym typeface="Helvetica Neue"/>
              </a:rPr>
              <a:t>experiences.</a:t>
            </a:r>
            <a:endParaRPr/>
          </a:p>
          <a:p>
            <a:pPr indent="-228600" lvl="0" marL="228600" rtl="0" algn="l">
              <a:lnSpc>
                <a:spcPct val="100000"/>
              </a:lnSpc>
              <a:spcBef>
                <a:spcPts val="1400"/>
              </a:spcBef>
              <a:spcAft>
                <a:spcPts val="0"/>
              </a:spcAft>
              <a:buClr>
                <a:srgbClr val="5EBEB6"/>
              </a:buClr>
              <a:buSzPts val="3600"/>
              <a:buChar char="•"/>
            </a:pPr>
            <a:r>
              <a:rPr lang="es-PE" sz="3600">
                <a:solidFill>
                  <a:srgbClr val="00477A"/>
                </a:solidFill>
                <a:latin typeface="Helvetica Neue"/>
                <a:ea typeface="Helvetica Neue"/>
                <a:cs typeface="Helvetica Neue"/>
                <a:sym typeface="Helvetica Neue"/>
              </a:rPr>
              <a:t>More </a:t>
            </a:r>
            <a:r>
              <a:rPr b="1" lang="es-PE" sz="3600">
                <a:solidFill>
                  <a:srgbClr val="00477A"/>
                </a:solidFill>
                <a:latin typeface="Helvetica Neue"/>
                <a:ea typeface="Helvetica Neue"/>
                <a:cs typeface="Helvetica Neue"/>
                <a:sym typeface="Helvetica Neue"/>
              </a:rPr>
              <a:t>financial services </a:t>
            </a:r>
            <a:r>
              <a:rPr lang="es-PE" sz="3600">
                <a:solidFill>
                  <a:srgbClr val="00477A"/>
                </a:solidFill>
                <a:latin typeface="Helvetica Neue"/>
                <a:ea typeface="Helvetica Neue"/>
                <a:cs typeface="Helvetica Neue"/>
                <a:sym typeface="Helvetica Neue"/>
              </a:rPr>
              <a:t>for the segment.</a:t>
            </a:r>
            <a:endParaRPr/>
          </a:p>
          <a:p>
            <a:pPr indent="-228600" lvl="0" marL="228600" rtl="0" algn="l">
              <a:lnSpc>
                <a:spcPct val="100000"/>
              </a:lnSpc>
              <a:spcBef>
                <a:spcPts val="1400"/>
              </a:spcBef>
              <a:spcAft>
                <a:spcPts val="0"/>
              </a:spcAft>
              <a:buClr>
                <a:srgbClr val="5EBEB6"/>
              </a:buClr>
              <a:buSzPts val="3600"/>
              <a:buChar char="•"/>
            </a:pPr>
            <a:r>
              <a:rPr lang="es-PE" sz="3600">
                <a:solidFill>
                  <a:srgbClr val="00477A"/>
                </a:solidFill>
                <a:latin typeface="Helvetica Neue"/>
                <a:ea typeface="Helvetica Neue"/>
                <a:cs typeface="Helvetica Neue"/>
                <a:sym typeface="Helvetica Neue"/>
              </a:rPr>
              <a:t>How to </a:t>
            </a:r>
            <a:r>
              <a:rPr b="1" lang="es-PE" sz="3600">
                <a:solidFill>
                  <a:srgbClr val="00477A"/>
                </a:solidFill>
                <a:latin typeface="Helvetica Neue"/>
                <a:ea typeface="Helvetica Neue"/>
                <a:cs typeface="Helvetica Neue"/>
                <a:sym typeface="Helvetica Neue"/>
              </a:rPr>
              <a:t>scale</a:t>
            </a:r>
            <a:r>
              <a:rPr lang="es-PE" sz="3600">
                <a:solidFill>
                  <a:srgbClr val="00477A"/>
                </a:solidFill>
                <a:latin typeface="Helvetica Neue"/>
                <a:ea typeface="Helvetica Neue"/>
                <a:cs typeface="Helvetica Neue"/>
                <a:sym typeface="Helvetica Neue"/>
              </a:rPr>
              <a:t> the model.</a:t>
            </a:r>
            <a:endParaRPr/>
          </a:p>
          <a:p>
            <a:pPr indent="-50800" lvl="0" marL="228600" rtl="0" algn="l">
              <a:lnSpc>
                <a:spcPct val="100000"/>
              </a:lnSpc>
              <a:spcBef>
                <a:spcPts val="1400"/>
              </a:spcBef>
              <a:spcAft>
                <a:spcPts val="0"/>
              </a:spcAft>
              <a:buClr>
                <a:srgbClr val="00477A"/>
              </a:buClr>
              <a:buSzPts val="2800"/>
              <a:buNone/>
            </a:pPr>
            <a:r>
              <a:t/>
            </a:r>
            <a:endParaRPr>
              <a:solidFill>
                <a:srgbClr val="00477A"/>
              </a:solidFill>
              <a:latin typeface="Helvetica Neue"/>
              <a:ea typeface="Helvetica Neue"/>
              <a:cs typeface="Helvetica Neue"/>
              <a:sym typeface="Helvetica Neue"/>
            </a:endParaRPr>
          </a:p>
        </p:txBody>
      </p:sp>
      <p:sp>
        <p:nvSpPr>
          <p:cNvPr id="1279" name="Google Shape;1279;g311e7b6e11b_0_196"/>
          <p:cNvSpPr txBox="1"/>
          <p:nvPr/>
        </p:nvSpPr>
        <p:spPr>
          <a:xfrm>
            <a:off x="472411" y="907853"/>
            <a:ext cx="6128400" cy="706500"/>
          </a:xfrm>
          <a:prstGeom prst="rect">
            <a:avLst/>
          </a:prstGeom>
          <a:no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00477A"/>
              </a:buClr>
              <a:buSzPts val="4800"/>
              <a:buFont typeface="Arial"/>
              <a:buNone/>
            </a:pPr>
            <a:r>
              <a:rPr b="1" lang="es-PE" sz="4800">
                <a:solidFill>
                  <a:srgbClr val="5EBEB6"/>
                </a:solidFill>
                <a:latin typeface="Helvetica Neue"/>
                <a:ea typeface="Helvetica Neue"/>
                <a:cs typeface="Helvetica Neue"/>
                <a:sym typeface="Helvetica Neue"/>
              </a:rPr>
              <a:t>Main challenges</a:t>
            </a:r>
            <a:endParaRPr/>
          </a:p>
        </p:txBody>
      </p:sp>
    </p:spTree>
  </p:cSld>
  <p:clrMapOvr>
    <a:masterClrMapping/>
  </p:clrMapOvr>
  <p:timing>
    <p:tnLst>
      <p:par>
        <p:cTn dur="indefinite" nodeType="tmRoot" restart="never">
          <p:childTnLst>
            <p:seq concurrent="1" nextAc="seek">
              <p:cTn dur="indefinite" id="2" nodeType="mainSeq">
                <p:childTnLst>
                  <p:par>
                    <p:cTn fill="hold">
                      <p:stCondLst>
                        <p:cond delay="indefinite"/>
                      </p:stCondLst>
                      <p:childTnLst>
                        <p:par>
                          <p:cTn fill="hold">
                            <p:stCondLst>
                              <p:cond delay="0"/>
                            </p:stCondLst>
                            <p:childTnLst>
                              <p:par>
                                <p:cTn fill="hold" nodeType="clickEffect" presetClass="entr" presetID="1" presetSubtype="0">
                                  <p:stCondLst>
                                    <p:cond delay="0"/>
                                  </p:stCondLst>
                                  <p:childTnLst>
                                    <p:set>
                                      <p:cBhvr>
                                        <p:cTn dur="1" fill="hold">
                                          <p:stCondLst>
                                            <p:cond delay="0"/>
                                          </p:stCondLst>
                                        </p:cTn>
                                        <p:tgtEl>
                                          <p:spTgt spid="1278">
                                            <p:txEl>
                                              <p:pRg end="0" st="0"/>
                                            </p:txEl>
                                          </p:spTgt>
                                        </p:tgtEl>
                                        <p:attrNameLst>
                                          <p:attrName>style.visibility</p:attrName>
                                        </p:attrNameLst>
                                      </p:cBhvr>
                                      <p:to>
                                        <p:strVal val="visible"/>
                                      </p:to>
                                    </p:set>
                                  </p:childTnLst>
                                </p:cTn>
                              </p:par>
                            </p:childTnLst>
                          </p:cTn>
                        </p:par>
                      </p:childTnLst>
                    </p:cTn>
                  </p:par>
                  <p:par>
                    <p:cTn fill="hold">
                      <p:stCondLst>
                        <p:cond delay="indefinite"/>
                      </p:stCondLst>
                      <p:childTnLst>
                        <p:par>
                          <p:cTn fill="hold">
                            <p:stCondLst>
                              <p:cond delay="0"/>
                            </p:stCondLst>
                            <p:childTnLst>
                              <p:par>
                                <p:cTn fill="hold" nodeType="clickEffect" presetClass="entr" presetID="1" presetSubtype="0">
                                  <p:stCondLst>
                                    <p:cond delay="0"/>
                                  </p:stCondLst>
                                  <p:childTnLst>
                                    <p:set>
                                      <p:cBhvr>
                                        <p:cTn dur="1" fill="hold">
                                          <p:stCondLst>
                                            <p:cond delay="0"/>
                                          </p:stCondLst>
                                        </p:cTn>
                                        <p:tgtEl>
                                          <p:spTgt spid="1278">
                                            <p:txEl>
                                              <p:pRg end="1" st="1"/>
                                            </p:txEl>
                                          </p:spTgt>
                                        </p:tgtEl>
                                        <p:attrNameLst>
                                          <p:attrName>style.visibility</p:attrName>
                                        </p:attrNameLst>
                                      </p:cBhvr>
                                      <p:to>
                                        <p:strVal val="visible"/>
                                      </p:to>
                                    </p:set>
                                  </p:childTnLst>
                                </p:cTn>
                              </p:par>
                            </p:childTnLst>
                          </p:cTn>
                        </p:par>
                      </p:childTnLst>
                    </p:cTn>
                  </p:par>
                  <p:par>
                    <p:cTn fill="hold">
                      <p:stCondLst>
                        <p:cond delay="indefinite"/>
                      </p:stCondLst>
                      <p:childTnLst>
                        <p:par>
                          <p:cTn fill="hold">
                            <p:stCondLst>
                              <p:cond delay="0"/>
                            </p:stCondLst>
                            <p:childTnLst>
                              <p:par>
                                <p:cTn fill="hold" nodeType="clickEffect" presetClass="entr" presetID="1" presetSubtype="0">
                                  <p:stCondLst>
                                    <p:cond delay="0"/>
                                  </p:stCondLst>
                                  <p:childTnLst>
                                    <p:set>
                                      <p:cBhvr>
                                        <p:cTn dur="1" fill="hold">
                                          <p:stCondLst>
                                            <p:cond delay="0"/>
                                          </p:stCondLst>
                                        </p:cTn>
                                        <p:tgtEl>
                                          <p:spTgt spid="1278">
                                            <p:txEl>
                                              <p:pRg end="2" st="2"/>
                                            </p:txEl>
                                          </p:spTgt>
                                        </p:tgtEl>
                                        <p:attrNameLst>
                                          <p:attrName>style.visibility</p:attrName>
                                        </p:attrNameLst>
                                      </p:cBhvr>
                                      <p:to>
                                        <p:strVal val="visible"/>
                                      </p:to>
                                    </p:set>
                                  </p:childTnLst>
                                </p:cTn>
                              </p:par>
                            </p:childTnLst>
                          </p:cTn>
                        </p:par>
                      </p:childTnLst>
                    </p:cTn>
                  </p:par>
                  <p:par>
                    <p:cTn fill="hold">
                      <p:stCondLst>
                        <p:cond delay="indefinite"/>
                      </p:stCondLst>
                      <p:childTnLst>
                        <p:par>
                          <p:cTn fill="hold">
                            <p:stCondLst>
                              <p:cond delay="0"/>
                            </p:stCondLst>
                            <p:childTnLst>
                              <p:par>
                                <p:cTn fill="hold" nodeType="clickEffect" presetClass="entr" presetID="1" presetSubtype="0">
                                  <p:stCondLst>
                                    <p:cond delay="0"/>
                                  </p:stCondLst>
                                  <p:childTnLst>
                                    <p:set>
                                      <p:cBhvr>
                                        <p:cTn dur="1" fill="hold">
                                          <p:stCondLst>
                                            <p:cond delay="0"/>
                                          </p:stCondLst>
                                        </p:cTn>
                                        <p:tgtEl>
                                          <p:spTgt spid="1278">
                                            <p:txEl>
                                              <p:pRg end="3" st="3"/>
                                            </p:txEl>
                                          </p:spTgt>
                                        </p:tgtEl>
                                        <p:attrNameLst>
                                          <p:attrName>style.visibility</p:attrName>
                                        </p:attrNameLst>
                                      </p:cBhvr>
                                      <p:to>
                                        <p:strVal val="visible"/>
                                      </p:to>
                                    </p:set>
                                  </p:childTnLst>
                                </p:cTn>
                              </p:par>
                            </p:childTnLst>
                          </p:cTn>
                        </p:par>
                      </p:childTnLst>
                    </p:cTn>
                  </p:par>
                  <p:par>
                    <p:cTn fill="hold">
                      <p:stCondLst>
                        <p:cond delay="indefinite"/>
                      </p:stCondLst>
                      <p:childTnLst>
                        <p:par>
                          <p:cTn fill="hold">
                            <p:stCondLst>
                              <p:cond delay="0"/>
                            </p:stCondLst>
                            <p:childTnLst>
                              <p:par>
                                <p:cTn fill="hold" nodeType="clickEffect" presetClass="entr" presetID="1" presetSubtype="0">
                                  <p:stCondLst>
                                    <p:cond delay="0"/>
                                  </p:stCondLst>
                                  <p:childTnLst>
                                    <p:set>
                                      <p:cBhvr>
                                        <p:cTn dur="1" fill="hold">
                                          <p:stCondLst>
                                            <p:cond delay="0"/>
                                          </p:stCondLst>
                                        </p:cTn>
                                        <p:tgtEl>
                                          <p:spTgt spid="1278">
                                            <p:txEl>
                                              <p:pRg end="4" st="4"/>
                                            </p:txEl>
                                          </p:spTgt>
                                        </p:tgtEl>
                                        <p:attrNameLst>
                                          <p:attrName>style.visibility</p:attrName>
                                        </p:attrNameLst>
                                      </p:cBhvr>
                                      <p:to>
                                        <p:strVal val="visible"/>
                                      </p:to>
                                    </p:se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59" name="Shape 259"/>
        <p:cNvGrpSpPr/>
        <p:nvPr/>
      </p:nvGrpSpPr>
      <p:grpSpPr>
        <a:xfrm>
          <a:off x="0" y="0"/>
          <a:ext cx="0" cy="0"/>
          <a:chOff x="0" y="0"/>
          <a:chExt cx="0" cy="0"/>
        </a:xfrm>
      </p:grpSpPr>
      <p:pic>
        <p:nvPicPr>
          <p:cNvPr id="260" name="Google Shape;260;g311d5cb9a0a_0_12"/>
          <p:cNvPicPr preferRelativeResize="0"/>
          <p:nvPr/>
        </p:nvPicPr>
        <p:blipFill rotWithShape="1">
          <a:blip r:embed="rId3">
            <a:alphaModFix/>
          </a:blip>
          <a:srcRect b="0" l="18862" r="18862" t="0"/>
          <a:stretch/>
        </p:blipFill>
        <p:spPr>
          <a:xfrm>
            <a:off x="6722266" y="-2823"/>
            <a:ext cx="5598196" cy="6873926"/>
          </a:xfrm>
          <a:prstGeom prst="rect">
            <a:avLst/>
          </a:prstGeom>
          <a:noFill/>
          <a:ln>
            <a:noFill/>
          </a:ln>
        </p:spPr>
      </p:pic>
      <p:pic>
        <p:nvPicPr>
          <p:cNvPr id="261" name="Google Shape;261;g311d5cb9a0a_0_12"/>
          <p:cNvPicPr preferRelativeResize="0"/>
          <p:nvPr/>
        </p:nvPicPr>
        <p:blipFill rotWithShape="1">
          <a:blip r:embed="rId4">
            <a:alphaModFix/>
          </a:blip>
          <a:srcRect b="0" l="0" r="0" t="0"/>
          <a:stretch/>
        </p:blipFill>
        <p:spPr>
          <a:xfrm>
            <a:off x="1064733" y="5767922"/>
            <a:ext cx="955123" cy="417238"/>
          </a:xfrm>
          <a:prstGeom prst="rect">
            <a:avLst/>
          </a:prstGeom>
          <a:noFill/>
          <a:ln>
            <a:noFill/>
          </a:ln>
        </p:spPr>
      </p:pic>
      <p:pic>
        <p:nvPicPr>
          <p:cNvPr id="262" name="Google Shape;262;g311d5cb9a0a_0_12"/>
          <p:cNvPicPr preferRelativeResize="0"/>
          <p:nvPr/>
        </p:nvPicPr>
        <p:blipFill rotWithShape="1">
          <a:blip r:embed="rId5">
            <a:alphaModFix/>
          </a:blip>
          <a:srcRect b="0" l="19400" r="0" t="0"/>
          <a:stretch/>
        </p:blipFill>
        <p:spPr>
          <a:xfrm>
            <a:off x="0" y="5277679"/>
            <a:ext cx="6722261" cy="1593424"/>
          </a:xfrm>
          <a:prstGeom prst="rect">
            <a:avLst/>
          </a:prstGeom>
          <a:noFill/>
          <a:ln>
            <a:noFill/>
          </a:ln>
        </p:spPr>
      </p:pic>
      <p:sp>
        <p:nvSpPr>
          <p:cNvPr id="263" name="Google Shape;263;g311d5cb9a0a_0_12"/>
          <p:cNvSpPr txBox="1"/>
          <p:nvPr/>
        </p:nvSpPr>
        <p:spPr>
          <a:xfrm>
            <a:off x="263469" y="672840"/>
            <a:ext cx="6151800" cy="692700"/>
          </a:xfrm>
          <a:prstGeom prst="rect">
            <a:avLst/>
          </a:prstGeom>
          <a:noFill/>
          <a:ln>
            <a:noFill/>
          </a:ln>
        </p:spPr>
        <p:txBody>
          <a:bodyPr anchorCtr="0" anchor="t" bIns="22850" lIns="45725" spcFirstLastPara="1" rIns="45725" wrap="square" tIns="22850">
            <a:spAutoFit/>
          </a:bodyPr>
          <a:lstStyle/>
          <a:p>
            <a:pPr indent="-50800" lvl="0" marL="139700" marR="0" rtl="0" algn="just">
              <a:lnSpc>
                <a:spcPct val="100000"/>
              </a:lnSpc>
              <a:spcBef>
                <a:spcPts val="0"/>
              </a:spcBef>
              <a:spcAft>
                <a:spcPts val="0"/>
              </a:spcAft>
              <a:buClr>
                <a:srgbClr val="000000"/>
              </a:buClr>
              <a:buSzPts val="1400"/>
              <a:buFont typeface="Montserrat"/>
              <a:buNone/>
            </a:pPr>
            <a:r>
              <a:t/>
            </a:r>
            <a:endParaRPr b="1" i="0" sz="1400" u="none" cap="none" strike="noStrike">
              <a:solidFill>
                <a:srgbClr val="002060"/>
              </a:solidFill>
              <a:latin typeface="Jost Light"/>
              <a:ea typeface="Jost Light"/>
              <a:cs typeface="Jost Light"/>
              <a:sym typeface="Jost Light"/>
            </a:endParaRPr>
          </a:p>
          <a:p>
            <a:pPr indent="-139700" lvl="0" marL="139700" marR="0" rtl="0" algn="just">
              <a:lnSpc>
                <a:spcPct val="100000"/>
              </a:lnSpc>
              <a:spcBef>
                <a:spcPts val="0"/>
              </a:spcBef>
              <a:spcAft>
                <a:spcPts val="0"/>
              </a:spcAft>
              <a:buClr>
                <a:srgbClr val="002060"/>
              </a:buClr>
              <a:buSzPts val="1400"/>
              <a:buFont typeface="Montserrat"/>
              <a:buChar char="▶"/>
            </a:pPr>
            <a:r>
              <a:rPr b="1" i="0" lang="es-PE" sz="1400" u="none" cap="none" strike="noStrike">
                <a:solidFill>
                  <a:srgbClr val="002060"/>
                </a:solidFill>
                <a:latin typeface="Jost Light"/>
                <a:ea typeface="Jost Light"/>
                <a:cs typeface="Jost Light"/>
                <a:sym typeface="Jost Light"/>
              </a:rPr>
              <a:t>1,380 billions dollars (21.9% of the regional GDP) </a:t>
            </a:r>
            <a:r>
              <a:rPr b="0" i="0" lang="es-PE" sz="1400" u="none" cap="none" strike="noStrike">
                <a:solidFill>
                  <a:srgbClr val="002060"/>
                </a:solidFill>
                <a:latin typeface="Jost Light"/>
                <a:ea typeface="Jost Light"/>
                <a:cs typeface="Jost Light"/>
                <a:sym typeface="Jost Light"/>
              </a:rPr>
              <a:t>to bridge the gap.</a:t>
            </a:r>
            <a:endParaRPr sz="700"/>
          </a:p>
          <a:p>
            <a:pPr indent="0" lvl="0" marL="0" marR="0" rtl="0" algn="just">
              <a:lnSpc>
                <a:spcPct val="100000"/>
              </a:lnSpc>
              <a:spcBef>
                <a:spcPts val="0"/>
              </a:spcBef>
              <a:spcAft>
                <a:spcPts val="0"/>
              </a:spcAft>
              <a:buClr>
                <a:srgbClr val="000000"/>
              </a:buClr>
              <a:buSzPts val="1400"/>
              <a:buFont typeface="Montserrat"/>
              <a:buNone/>
            </a:pPr>
            <a:r>
              <a:t/>
            </a:r>
            <a:endParaRPr b="0" i="0" sz="1400" u="none" cap="none" strike="noStrike">
              <a:solidFill>
                <a:srgbClr val="002060"/>
              </a:solidFill>
              <a:latin typeface="Jost Light"/>
              <a:ea typeface="Jost Light"/>
              <a:cs typeface="Jost Light"/>
              <a:sym typeface="Jost Light"/>
            </a:endParaRPr>
          </a:p>
        </p:txBody>
      </p:sp>
      <p:sp>
        <p:nvSpPr>
          <p:cNvPr id="264" name="Google Shape;264;g311d5cb9a0a_0_12"/>
          <p:cNvSpPr txBox="1"/>
          <p:nvPr/>
        </p:nvSpPr>
        <p:spPr>
          <a:xfrm>
            <a:off x="183939" y="1744803"/>
            <a:ext cx="6231300" cy="2416500"/>
          </a:xfrm>
          <a:prstGeom prst="rect">
            <a:avLst/>
          </a:prstGeom>
          <a:noFill/>
          <a:ln>
            <a:noFill/>
          </a:ln>
        </p:spPr>
        <p:txBody>
          <a:bodyPr anchorCtr="0" anchor="t" bIns="22850" lIns="45725" spcFirstLastPara="1" rIns="45725" wrap="square" tIns="22850">
            <a:spAutoFit/>
          </a:bodyPr>
          <a:lstStyle/>
          <a:p>
            <a:pPr indent="-139700" lvl="0" marL="139700" marR="0" rtl="0" algn="just">
              <a:lnSpc>
                <a:spcPct val="100000"/>
              </a:lnSpc>
              <a:spcBef>
                <a:spcPts val="0"/>
              </a:spcBef>
              <a:spcAft>
                <a:spcPts val="0"/>
              </a:spcAft>
              <a:buClr>
                <a:srgbClr val="002060"/>
              </a:buClr>
              <a:buSzPts val="1400"/>
              <a:buFont typeface="Montserrat"/>
              <a:buChar char="▶"/>
            </a:pPr>
            <a:r>
              <a:rPr b="1" i="0" lang="es-PE" sz="1400" u="none" cap="none" strike="noStrike">
                <a:solidFill>
                  <a:srgbClr val="002060"/>
                </a:solidFill>
                <a:latin typeface="Jost Light"/>
                <a:ea typeface="Jost Light"/>
                <a:cs typeface="Jost Light"/>
                <a:sym typeface="Jost Light"/>
              </a:rPr>
              <a:t>Changing Demographics: </a:t>
            </a:r>
            <a:r>
              <a:rPr b="0" i="0" lang="es-PE" sz="1400" u="none" cap="none" strike="noStrike">
                <a:solidFill>
                  <a:srgbClr val="002060"/>
                </a:solidFill>
                <a:latin typeface="Jost Light"/>
                <a:ea typeface="Jost Light"/>
                <a:cs typeface="Jost Light"/>
                <a:sym typeface="Jost Light"/>
              </a:rPr>
              <a:t>(i) decrease in fertility rates, greater life expectancy, later youth emancipation; (ii) smaller families, but poorer HH are 1.7 persons larger; (iii) great variations within LAC</a:t>
            </a:r>
            <a:endParaRPr sz="700"/>
          </a:p>
          <a:p>
            <a:pPr indent="-50800" lvl="0" marL="139700" marR="0" rtl="0" algn="just">
              <a:lnSpc>
                <a:spcPct val="100000"/>
              </a:lnSpc>
              <a:spcBef>
                <a:spcPts val="0"/>
              </a:spcBef>
              <a:spcAft>
                <a:spcPts val="0"/>
              </a:spcAft>
              <a:buClr>
                <a:srgbClr val="000000"/>
              </a:buClr>
              <a:buSzPts val="1400"/>
              <a:buFont typeface="Montserrat"/>
              <a:buNone/>
            </a:pPr>
            <a:r>
              <a:t/>
            </a:r>
            <a:endParaRPr b="0" i="0" sz="1400" u="none" cap="none" strike="noStrike">
              <a:solidFill>
                <a:srgbClr val="002060"/>
              </a:solidFill>
              <a:latin typeface="Jost Light"/>
              <a:ea typeface="Jost Light"/>
              <a:cs typeface="Jost Light"/>
              <a:sym typeface="Jost Light"/>
            </a:endParaRPr>
          </a:p>
          <a:p>
            <a:pPr indent="-50800" lvl="0" marL="139700" marR="0" rtl="0" algn="just">
              <a:lnSpc>
                <a:spcPct val="100000"/>
              </a:lnSpc>
              <a:spcBef>
                <a:spcPts val="0"/>
              </a:spcBef>
              <a:spcAft>
                <a:spcPts val="0"/>
              </a:spcAft>
              <a:buClr>
                <a:srgbClr val="000000"/>
              </a:buClr>
              <a:buSzPts val="1400"/>
              <a:buFont typeface="Montserrat"/>
              <a:buNone/>
            </a:pPr>
            <a:r>
              <a:t/>
            </a:r>
            <a:endParaRPr b="1" i="0" sz="1400" u="none" cap="none" strike="noStrike">
              <a:solidFill>
                <a:srgbClr val="002060"/>
              </a:solidFill>
              <a:latin typeface="Jost Light"/>
              <a:ea typeface="Jost Light"/>
              <a:cs typeface="Jost Light"/>
              <a:sym typeface="Jost Light"/>
            </a:endParaRPr>
          </a:p>
          <a:p>
            <a:pPr indent="-139700" lvl="0" marL="139700" marR="0" rtl="0" algn="just">
              <a:lnSpc>
                <a:spcPct val="100000"/>
              </a:lnSpc>
              <a:spcBef>
                <a:spcPts val="0"/>
              </a:spcBef>
              <a:spcAft>
                <a:spcPts val="0"/>
              </a:spcAft>
              <a:buClr>
                <a:srgbClr val="002060"/>
              </a:buClr>
              <a:buSzPts val="1400"/>
              <a:buFont typeface="Montserrat"/>
              <a:buChar char="▶"/>
            </a:pPr>
            <a:r>
              <a:rPr b="1" i="0" lang="es-PE" sz="1400" u="none" cap="none" strike="noStrike">
                <a:solidFill>
                  <a:srgbClr val="002060"/>
                </a:solidFill>
                <a:latin typeface="Jost Light"/>
                <a:ea typeface="Jost Light"/>
                <a:cs typeface="Jost Light"/>
                <a:sym typeface="Jost Light"/>
              </a:rPr>
              <a:t>Migration</a:t>
            </a:r>
            <a:r>
              <a:rPr b="0" i="0" lang="es-PE" sz="1400" u="none" cap="none" strike="noStrike">
                <a:solidFill>
                  <a:srgbClr val="002060"/>
                </a:solidFill>
                <a:latin typeface="Jost Light"/>
                <a:ea typeface="Jost Light"/>
                <a:cs typeface="Jost Light"/>
                <a:sym typeface="Jost Light"/>
              </a:rPr>
              <a:t>: Increase in intraregional urban migration: </a:t>
            </a:r>
            <a:r>
              <a:rPr b="1" i="0" lang="es-PE" sz="1400" u="none" cap="none" strike="noStrike">
                <a:solidFill>
                  <a:srgbClr val="002060"/>
                </a:solidFill>
                <a:latin typeface="Jost Light"/>
                <a:ea typeface="Jost Light"/>
                <a:cs typeface="Jost Light"/>
                <a:sym typeface="Jost Light"/>
              </a:rPr>
              <a:t>18.3 million migrants</a:t>
            </a:r>
            <a:endParaRPr sz="700"/>
          </a:p>
          <a:p>
            <a:pPr indent="-50800" lvl="0" marL="139700" marR="0" rtl="0" algn="just">
              <a:lnSpc>
                <a:spcPct val="100000"/>
              </a:lnSpc>
              <a:spcBef>
                <a:spcPts val="0"/>
              </a:spcBef>
              <a:spcAft>
                <a:spcPts val="0"/>
              </a:spcAft>
              <a:buClr>
                <a:srgbClr val="000000"/>
              </a:buClr>
              <a:buSzPts val="1400"/>
              <a:buFont typeface="Montserrat"/>
              <a:buNone/>
            </a:pPr>
            <a:r>
              <a:t/>
            </a:r>
            <a:endParaRPr b="0" i="0" sz="1400" u="none" cap="none" strike="noStrike">
              <a:solidFill>
                <a:srgbClr val="002060"/>
              </a:solidFill>
              <a:latin typeface="Jost Light"/>
              <a:ea typeface="Jost Light"/>
              <a:cs typeface="Jost Light"/>
              <a:sym typeface="Jost Light"/>
            </a:endParaRPr>
          </a:p>
          <a:p>
            <a:pPr indent="-50800" lvl="0" marL="139700" marR="0" rtl="0" algn="just">
              <a:lnSpc>
                <a:spcPct val="100000"/>
              </a:lnSpc>
              <a:spcBef>
                <a:spcPts val="0"/>
              </a:spcBef>
              <a:spcAft>
                <a:spcPts val="0"/>
              </a:spcAft>
              <a:buClr>
                <a:srgbClr val="000000"/>
              </a:buClr>
              <a:buSzPts val="1400"/>
              <a:buFont typeface="Montserrat"/>
              <a:buNone/>
            </a:pPr>
            <a:r>
              <a:t/>
            </a:r>
            <a:endParaRPr b="0" i="0" sz="1400" u="none" cap="none" strike="noStrike">
              <a:solidFill>
                <a:srgbClr val="002060"/>
              </a:solidFill>
              <a:latin typeface="Jost Light"/>
              <a:ea typeface="Jost Light"/>
              <a:cs typeface="Jost Light"/>
              <a:sym typeface="Jost Light"/>
            </a:endParaRPr>
          </a:p>
          <a:p>
            <a:pPr indent="-139700" lvl="0" marL="139700" marR="0" rtl="0" algn="just">
              <a:lnSpc>
                <a:spcPct val="100000"/>
              </a:lnSpc>
              <a:spcBef>
                <a:spcPts val="0"/>
              </a:spcBef>
              <a:spcAft>
                <a:spcPts val="0"/>
              </a:spcAft>
              <a:buClr>
                <a:srgbClr val="002060"/>
              </a:buClr>
              <a:buSzPts val="1400"/>
              <a:buFont typeface="Montserrat"/>
              <a:buChar char="▶"/>
            </a:pPr>
            <a:r>
              <a:rPr b="1" i="0" lang="es-PE" sz="1400" u="none" cap="none" strike="noStrike">
                <a:solidFill>
                  <a:srgbClr val="002060"/>
                </a:solidFill>
                <a:latin typeface="Jost Light"/>
                <a:ea typeface="Jost Light"/>
                <a:cs typeface="Jost Light"/>
                <a:sym typeface="Jost Light"/>
              </a:rPr>
              <a:t>Private sector</a:t>
            </a:r>
            <a:r>
              <a:rPr b="0" i="0" lang="es-PE" sz="1400" u="none" cap="none" strike="noStrike">
                <a:solidFill>
                  <a:srgbClr val="002060"/>
                </a:solidFill>
                <a:latin typeface="Jost Light"/>
                <a:ea typeface="Jost Light"/>
                <a:cs typeface="Jost Light"/>
                <a:sym typeface="Jost Light"/>
              </a:rPr>
              <a:t>: I</a:t>
            </a:r>
            <a:r>
              <a:rPr b="1" i="0" lang="es-PE" sz="1400" u="none" cap="none" strike="noStrike">
                <a:solidFill>
                  <a:srgbClr val="002060"/>
                </a:solidFill>
                <a:latin typeface="Jost Light"/>
                <a:ea typeface="Jost Light"/>
                <a:cs typeface="Jost Light"/>
                <a:sym typeface="Jost Light"/>
              </a:rPr>
              <a:t>ncrease the participation in low -income housing solutions</a:t>
            </a:r>
            <a:endParaRPr b="0" i="0" sz="1400" u="none" cap="none" strike="noStrike">
              <a:solidFill>
                <a:srgbClr val="002060"/>
              </a:solidFill>
              <a:latin typeface="Jost Light"/>
              <a:ea typeface="Jost Light"/>
              <a:cs typeface="Jost Light"/>
              <a:sym typeface="Jost Light"/>
            </a:endParaRPr>
          </a:p>
          <a:p>
            <a:pPr indent="-50800" lvl="0" marL="139700" marR="0" rtl="0" algn="just">
              <a:lnSpc>
                <a:spcPct val="100000"/>
              </a:lnSpc>
              <a:spcBef>
                <a:spcPts val="0"/>
              </a:spcBef>
              <a:spcAft>
                <a:spcPts val="0"/>
              </a:spcAft>
              <a:buClr>
                <a:srgbClr val="000000"/>
              </a:buClr>
              <a:buSzPts val="1400"/>
              <a:buFont typeface="Montserrat"/>
              <a:buNone/>
            </a:pPr>
            <a:r>
              <a:t/>
            </a:r>
            <a:endParaRPr b="0" i="0" sz="1400" u="none" cap="none" strike="noStrike">
              <a:solidFill>
                <a:srgbClr val="002060"/>
              </a:solidFill>
              <a:latin typeface="Jost Light"/>
              <a:ea typeface="Jost Light"/>
              <a:cs typeface="Jost Light"/>
              <a:sym typeface="Jost Light"/>
            </a:endParaRPr>
          </a:p>
        </p:txBody>
      </p:sp>
      <p:sp>
        <p:nvSpPr>
          <p:cNvPr id="265" name="Google Shape;265;g311d5cb9a0a_0_12"/>
          <p:cNvSpPr txBox="1"/>
          <p:nvPr/>
        </p:nvSpPr>
        <p:spPr>
          <a:xfrm>
            <a:off x="6722262" y="225776"/>
            <a:ext cx="5598300" cy="461700"/>
          </a:xfrm>
          <a:prstGeom prst="rect">
            <a:avLst/>
          </a:prstGeom>
          <a:noFill/>
          <a:ln>
            <a:noFill/>
          </a:ln>
        </p:spPr>
        <p:txBody>
          <a:bodyPr anchorCtr="0" anchor="ctr" bIns="22850" lIns="22850" spcFirstLastPara="1" rIns="22850" wrap="square" tIns="22850">
            <a:spAutoFit/>
          </a:bodyPr>
          <a:lstStyle/>
          <a:p>
            <a:pPr indent="0" lvl="0" marL="0" marR="0" rtl="0" algn="ctr">
              <a:lnSpc>
                <a:spcPct val="129629"/>
              </a:lnSpc>
              <a:spcBef>
                <a:spcPts val="0"/>
              </a:spcBef>
              <a:spcAft>
                <a:spcPts val="0"/>
              </a:spcAft>
              <a:buClr>
                <a:srgbClr val="833C0B"/>
              </a:buClr>
              <a:buSzPts val="2700"/>
              <a:buFont typeface="Jost Medium"/>
              <a:buNone/>
            </a:pPr>
            <a:r>
              <a:rPr b="1" i="0" lang="es-PE" sz="2700" u="none" cap="none" strike="noStrike">
                <a:solidFill>
                  <a:srgbClr val="833C0B"/>
                </a:solidFill>
                <a:latin typeface="Jost Medium"/>
                <a:ea typeface="Jost Medium"/>
                <a:cs typeface="Jost Medium"/>
                <a:sym typeface="Jost Medium"/>
              </a:rPr>
              <a:t>HOUSING DEFICIT IN LAC</a:t>
            </a:r>
            <a:endParaRPr sz="700"/>
          </a:p>
        </p:txBody>
      </p:sp>
    </p:spTree>
  </p:cSld>
  <p:clrMapOvr>
    <a:masterClrMapping/>
  </p:clrMapOvr>
</p:sld>
</file>

<file path=ppt/slides/slide3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284" name="Shape 1284"/>
        <p:cNvGrpSpPr/>
        <p:nvPr/>
      </p:nvGrpSpPr>
      <p:grpSpPr>
        <a:xfrm>
          <a:off x="0" y="0"/>
          <a:ext cx="0" cy="0"/>
          <a:chOff x="0" y="0"/>
          <a:chExt cx="0" cy="0"/>
        </a:xfrm>
      </p:grpSpPr>
      <p:sp>
        <p:nvSpPr>
          <p:cNvPr id="1285" name="Google Shape;1285;g311e7b6e11b_0_203"/>
          <p:cNvSpPr/>
          <p:nvPr/>
        </p:nvSpPr>
        <p:spPr>
          <a:xfrm>
            <a:off x="6096000" y="0"/>
            <a:ext cx="6096000" cy="6858000"/>
          </a:xfrm>
          <a:prstGeom prst="rect">
            <a:avLst/>
          </a:prstGeom>
          <a:solidFill>
            <a:srgbClr val="ACB6BC">
              <a:alpha val="24710"/>
            </a:srgbClr>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Calibri"/>
              <a:ea typeface="Calibri"/>
              <a:cs typeface="Calibri"/>
              <a:sym typeface="Calibri"/>
            </a:endParaRPr>
          </a:p>
        </p:txBody>
      </p:sp>
      <p:sp>
        <p:nvSpPr>
          <p:cNvPr id="1286" name="Google Shape;1286;g311e7b6e11b_0_203"/>
          <p:cNvSpPr txBox="1"/>
          <p:nvPr/>
        </p:nvSpPr>
        <p:spPr>
          <a:xfrm>
            <a:off x="472412" y="2002422"/>
            <a:ext cx="4883700" cy="1426500"/>
          </a:xfrm>
          <a:prstGeom prst="rect">
            <a:avLst/>
          </a:prstGeom>
          <a:no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00477A"/>
              </a:buClr>
              <a:buSzPts val="4800"/>
              <a:buFont typeface="Arial"/>
              <a:buNone/>
            </a:pPr>
            <a:r>
              <a:rPr b="1" lang="es-PE" sz="4800">
                <a:solidFill>
                  <a:srgbClr val="5EBEB6"/>
                </a:solidFill>
                <a:latin typeface="Helvetica Neue"/>
                <a:ea typeface="Helvetica Neue"/>
                <a:cs typeface="Helvetica Neue"/>
                <a:sym typeface="Helvetica Neue"/>
              </a:rPr>
              <a:t>Thank you.</a:t>
            </a:r>
            <a:endParaRPr/>
          </a:p>
        </p:txBody>
      </p:sp>
      <p:pic>
        <p:nvPicPr>
          <p:cNvPr descr="Un letrero azul con letras blancas&#10;&#10;Descripción generada automáticamente con confianza media" id="1287" name="Google Shape;1287;g311e7b6e11b_0_203"/>
          <p:cNvPicPr preferRelativeResize="0"/>
          <p:nvPr/>
        </p:nvPicPr>
        <p:blipFill rotWithShape="1">
          <a:blip r:embed="rId3">
            <a:alphaModFix/>
          </a:blip>
          <a:srcRect b="0" l="0" r="0" t="0"/>
          <a:stretch/>
        </p:blipFill>
        <p:spPr>
          <a:xfrm>
            <a:off x="2333224" y="5729944"/>
            <a:ext cx="2374243" cy="732058"/>
          </a:xfrm>
          <a:prstGeom prst="rect">
            <a:avLst/>
          </a:prstGeom>
          <a:noFill/>
          <a:ln>
            <a:noFill/>
          </a:ln>
        </p:spPr>
      </p:pic>
      <p:sp>
        <p:nvSpPr>
          <p:cNvPr id="1288" name="Google Shape;1288;g311e7b6e11b_0_203"/>
          <p:cNvSpPr/>
          <p:nvPr/>
        </p:nvSpPr>
        <p:spPr>
          <a:xfrm>
            <a:off x="2333224" y="5395376"/>
            <a:ext cx="1029300" cy="276900"/>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rPr lang="es-PE" sz="1200">
                <a:solidFill>
                  <a:srgbClr val="ACB6BC"/>
                </a:solidFill>
                <a:latin typeface="Helvetica Neue"/>
                <a:ea typeface="Helvetica Neue"/>
                <a:cs typeface="Helvetica Neue"/>
                <a:sym typeface="Helvetica Neue"/>
              </a:rPr>
              <a:t>Executed by</a:t>
            </a:r>
            <a:endParaRPr sz="1200">
              <a:solidFill>
                <a:srgbClr val="ACB6BC"/>
              </a:solidFill>
              <a:latin typeface="Calibri"/>
              <a:ea typeface="Calibri"/>
              <a:cs typeface="Calibri"/>
              <a:sym typeface="Calibri"/>
            </a:endParaRPr>
          </a:p>
        </p:txBody>
      </p:sp>
      <p:sp>
        <p:nvSpPr>
          <p:cNvPr id="1289" name="Google Shape;1289;g311e7b6e11b_0_203"/>
          <p:cNvSpPr/>
          <p:nvPr/>
        </p:nvSpPr>
        <p:spPr>
          <a:xfrm>
            <a:off x="488203" y="5395376"/>
            <a:ext cx="1019700" cy="276900"/>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rPr lang="es-PE" sz="1200">
                <a:solidFill>
                  <a:srgbClr val="ACB6BC"/>
                </a:solidFill>
                <a:latin typeface="Helvetica Neue"/>
                <a:ea typeface="Helvetica Neue"/>
                <a:cs typeface="Helvetica Neue"/>
                <a:sym typeface="Helvetica Neue"/>
              </a:rPr>
              <a:t>Financed by</a:t>
            </a:r>
            <a:endParaRPr sz="1200">
              <a:solidFill>
                <a:srgbClr val="ACB6BC"/>
              </a:solidFill>
              <a:latin typeface="Calibri"/>
              <a:ea typeface="Calibri"/>
              <a:cs typeface="Calibri"/>
              <a:sym typeface="Calibri"/>
            </a:endParaRPr>
          </a:p>
        </p:txBody>
      </p:sp>
      <p:sp>
        <p:nvSpPr>
          <p:cNvPr id="1290" name="Google Shape;1290;g311e7b6e11b_0_203"/>
          <p:cNvSpPr/>
          <p:nvPr/>
        </p:nvSpPr>
        <p:spPr>
          <a:xfrm>
            <a:off x="10358203" y="5392612"/>
            <a:ext cx="1413600" cy="1157700"/>
          </a:xfrm>
          <a:prstGeom prst="rect">
            <a:avLst/>
          </a:prstGeom>
          <a:solidFill>
            <a:srgbClr val="FFFFFF"/>
          </a:solidFill>
          <a:ln>
            <a:noFill/>
          </a:ln>
        </p:spPr>
      </p:sp>
      <p:pic>
        <p:nvPicPr>
          <p:cNvPr descr="A logo with a red and blue rectangle&#10;&#10;Description automatically generated" id="1291" name="Google Shape;1291;g311e7b6e11b_0_203"/>
          <p:cNvPicPr preferRelativeResize="0"/>
          <p:nvPr/>
        </p:nvPicPr>
        <p:blipFill rotWithShape="1">
          <a:blip r:embed="rId4">
            <a:alphaModFix/>
          </a:blip>
          <a:srcRect b="0" l="0" r="0" t="0"/>
          <a:stretch/>
        </p:blipFill>
        <p:spPr>
          <a:xfrm>
            <a:off x="423208" y="5960415"/>
            <a:ext cx="1564730" cy="458153"/>
          </a:xfrm>
          <a:prstGeom prst="rect">
            <a:avLst/>
          </a:prstGeom>
          <a:noFill/>
          <a:ln>
            <a:noFill/>
          </a:ln>
        </p:spPr>
      </p:pic>
    </p:spTree>
  </p:cSld>
  <p:clrMapOvr>
    <a:masterClrMapping/>
  </p:clrMapOvr>
</p:sld>
</file>

<file path=ppt/slides/slide3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2F5496"/>
        </a:solidFill>
      </p:bgPr>
    </p:bg>
    <p:spTree>
      <p:nvGrpSpPr>
        <p:cNvPr id="1295" name="Shape 1295"/>
        <p:cNvGrpSpPr/>
        <p:nvPr/>
      </p:nvGrpSpPr>
      <p:grpSpPr>
        <a:xfrm>
          <a:off x="0" y="0"/>
          <a:ext cx="0" cy="0"/>
          <a:chOff x="0" y="0"/>
          <a:chExt cx="0" cy="0"/>
        </a:xfrm>
      </p:grpSpPr>
      <p:pic>
        <p:nvPicPr>
          <p:cNvPr descr="Interfaz de usuario gráfica&#10;&#10;Descripción generada automáticamente" id="1296" name="Google Shape;1296;g311e7b6e11b_0_621"/>
          <p:cNvPicPr preferRelativeResize="0"/>
          <p:nvPr/>
        </p:nvPicPr>
        <p:blipFill rotWithShape="1">
          <a:blip r:embed="rId3">
            <a:alphaModFix/>
          </a:blip>
          <a:srcRect b="18447" l="0" r="0" t="0"/>
          <a:stretch/>
        </p:blipFill>
        <p:spPr>
          <a:xfrm>
            <a:off x="2026920" y="0"/>
            <a:ext cx="8408991" cy="6858000"/>
          </a:xfrm>
          <a:prstGeom prst="rect">
            <a:avLst/>
          </a:prstGeom>
          <a:noFill/>
          <a:ln>
            <a:noFill/>
          </a:ln>
        </p:spPr>
      </p:pic>
      <p:sp>
        <p:nvSpPr>
          <p:cNvPr id="1297" name="Google Shape;1297;g311e7b6e11b_0_621"/>
          <p:cNvSpPr/>
          <p:nvPr/>
        </p:nvSpPr>
        <p:spPr>
          <a:xfrm>
            <a:off x="0" y="0"/>
            <a:ext cx="2026800" cy="6858000"/>
          </a:xfrm>
          <a:prstGeom prst="rect">
            <a:avLst/>
          </a:prstGeom>
          <a:solidFill>
            <a:srgbClr val="29337D"/>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None/>
            </a:pPr>
            <a:r>
              <a:t/>
            </a:r>
            <a:endParaRPr b="0" i="0" sz="1400" u="none" cap="none" strike="noStrike">
              <a:solidFill>
                <a:schemeClr val="lt1"/>
              </a:solidFill>
              <a:latin typeface="Arial"/>
              <a:ea typeface="Arial"/>
              <a:cs typeface="Arial"/>
              <a:sym typeface="Arial"/>
            </a:endParaRPr>
          </a:p>
        </p:txBody>
      </p:sp>
      <p:sp>
        <p:nvSpPr>
          <p:cNvPr id="1298" name="Google Shape;1298;g311e7b6e11b_0_621"/>
          <p:cNvSpPr/>
          <p:nvPr/>
        </p:nvSpPr>
        <p:spPr>
          <a:xfrm>
            <a:off x="10283512" y="0"/>
            <a:ext cx="1908600" cy="6858000"/>
          </a:xfrm>
          <a:prstGeom prst="rect">
            <a:avLst/>
          </a:prstGeom>
          <a:solidFill>
            <a:srgbClr val="29337D"/>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None/>
            </a:pPr>
            <a:r>
              <a:t/>
            </a:r>
            <a:endParaRPr b="0" i="0" sz="1400" u="none" cap="none" strike="noStrike">
              <a:solidFill>
                <a:schemeClr val="lt1"/>
              </a:solidFill>
              <a:latin typeface="Arial"/>
              <a:ea typeface="Arial"/>
              <a:cs typeface="Arial"/>
              <a:sym typeface="Arial"/>
            </a:endParaRPr>
          </a:p>
        </p:txBody>
      </p:sp>
    </p:spTree>
  </p:cSld>
  <p:clrMapOvr>
    <a:masterClrMapping/>
  </p:clrMapOvr>
</p:sld>
</file>

<file path=ppt/slides/slide3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302" name="Shape 1302"/>
        <p:cNvGrpSpPr/>
        <p:nvPr/>
      </p:nvGrpSpPr>
      <p:grpSpPr>
        <a:xfrm>
          <a:off x="0" y="0"/>
          <a:ext cx="0" cy="0"/>
          <a:chOff x="0" y="0"/>
          <a:chExt cx="0" cy="0"/>
        </a:xfrm>
      </p:grpSpPr>
      <p:sp>
        <p:nvSpPr>
          <p:cNvPr id="1303" name="Google Shape;1303;g311e7b6e11b_0_627"/>
          <p:cNvSpPr txBox="1"/>
          <p:nvPr>
            <p:ph type="title"/>
          </p:nvPr>
        </p:nvSpPr>
        <p:spPr>
          <a:xfrm>
            <a:off x="787100" y="3428750"/>
            <a:ext cx="9544200" cy="18744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4900"/>
              <a:buNone/>
            </a:pPr>
            <a:r>
              <a:rPr lang="es-PE" sz="3400"/>
              <a:t>The Case For Improving Existing Housing</a:t>
            </a:r>
            <a:br>
              <a:rPr lang="es-PE" sz="3400"/>
            </a:br>
            <a:r>
              <a:rPr lang="es-PE" sz="3400"/>
              <a:t>A carbon and cost perspective</a:t>
            </a:r>
            <a:endParaRPr sz="3400"/>
          </a:p>
          <a:p>
            <a:pPr indent="0" lvl="0" marL="0" rtl="0" algn="l">
              <a:lnSpc>
                <a:spcPct val="100000"/>
              </a:lnSpc>
              <a:spcBef>
                <a:spcPts val="0"/>
              </a:spcBef>
              <a:spcAft>
                <a:spcPts val="0"/>
              </a:spcAft>
              <a:buSzPts val="4900"/>
              <a:buNone/>
            </a:pPr>
            <a:r>
              <a:t/>
            </a:r>
            <a:endParaRPr sz="3400"/>
          </a:p>
        </p:txBody>
      </p:sp>
      <p:sp>
        <p:nvSpPr>
          <p:cNvPr id="1304" name="Google Shape;1304;g311e7b6e11b_0_627"/>
          <p:cNvSpPr txBox="1"/>
          <p:nvPr>
            <p:ph idx="1" type="subTitle"/>
          </p:nvPr>
        </p:nvSpPr>
        <p:spPr>
          <a:xfrm>
            <a:off x="2108596" y="5523563"/>
            <a:ext cx="8766900" cy="526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2200"/>
              <a:buNone/>
            </a:pPr>
            <a:r>
              <a:rPr lang="es-PE"/>
              <a:t>World Urban Forum</a:t>
            </a:r>
            <a:endParaRPr/>
          </a:p>
          <a:p>
            <a:pPr indent="0" lvl="0" marL="0" rtl="0" algn="l">
              <a:lnSpc>
                <a:spcPct val="100000"/>
              </a:lnSpc>
              <a:spcBef>
                <a:spcPts val="0"/>
              </a:spcBef>
              <a:spcAft>
                <a:spcPts val="0"/>
              </a:spcAft>
              <a:buClr>
                <a:srgbClr val="000000"/>
              </a:buClr>
              <a:buSzPts val="2200"/>
              <a:buFont typeface="Arial"/>
              <a:buNone/>
            </a:pPr>
            <a:r>
              <a:rPr lang="es-PE"/>
              <a:t>05 November 2024 </a:t>
            </a:r>
            <a:endParaRPr/>
          </a:p>
        </p:txBody>
      </p:sp>
    </p:spTree>
  </p:cSld>
  <p:clrMapOvr>
    <a:masterClrMapping/>
  </p:clrMapOvr>
</p:sld>
</file>

<file path=ppt/slides/slide3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308" name="Shape 1308"/>
        <p:cNvGrpSpPr/>
        <p:nvPr/>
      </p:nvGrpSpPr>
      <p:grpSpPr>
        <a:xfrm>
          <a:off x="0" y="0"/>
          <a:ext cx="0" cy="0"/>
          <a:chOff x="0" y="0"/>
          <a:chExt cx="0" cy="0"/>
        </a:xfrm>
      </p:grpSpPr>
      <p:sp>
        <p:nvSpPr>
          <p:cNvPr id="1309" name="Google Shape;1309;g311e7b6e11b_0_632"/>
          <p:cNvSpPr txBox="1"/>
          <p:nvPr>
            <p:ph idx="1" type="body"/>
          </p:nvPr>
        </p:nvSpPr>
        <p:spPr>
          <a:xfrm>
            <a:off x="902350" y="1649650"/>
            <a:ext cx="4513500" cy="39342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SzPts val="2800"/>
              <a:buNone/>
            </a:pPr>
            <a:r>
              <a:t/>
            </a:r>
            <a:endParaRPr b="1" sz="4000">
              <a:solidFill>
                <a:srgbClr val="3F3F3F"/>
              </a:solidFill>
              <a:latin typeface="Arial"/>
              <a:ea typeface="Arial"/>
              <a:cs typeface="Arial"/>
              <a:sym typeface="Arial"/>
            </a:endParaRPr>
          </a:p>
          <a:p>
            <a:pPr indent="0" lvl="0" marL="0" rtl="0" algn="l">
              <a:lnSpc>
                <a:spcPct val="100000"/>
              </a:lnSpc>
              <a:spcBef>
                <a:spcPts val="0"/>
              </a:spcBef>
              <a:spcAft>
                <a:spcPts val="0"/>
              </a:spcAft>
              <a:buClr>
                <a:schemeClr val="dk1"/>
              </a:buClr>
              <a:buSzPts val="4000"/>
              <a:buFont typeface="Arial"/>
              <a:buNone/>
            </a:pPr>
            <a:r>
              <a:rPr b="1" lang="es-PE" sz="4000">
                <a:solidFill>
                  <a:srgbClr val="3F3F3F"/>
                </a:solidFill>
              </a:rPr>
              <a:t>Every</a:t>
            </a:r>
            <a:r>
              <a:rPr lang="es-PE" sz="4000">
                <a:solidFill>
                  <a:srgbClr val="3F3F3F"/>
                </a:solidFill>
              </a:rPr>
              <a:t> </a:t>
            </a:r>
            <a:endParaRPr sz="4000">
              <a:solidFill>
                <a:srgbClr val="3F3F3F"/>
              </a:solidFill>
            </a:endParaRPr>
          </a:p>
          <a:p>
            <a:pPr indent="0" lvl="0" marL="0" rtl="0" algn="l">
              <a:lnSpc>
                <a:spcPct val="100000"/>
              </a:lnSpc>
              <a:spcBef>
                <a:spcPts val="0"/>
              </a:spcBef>
              <a:spcAft>
                <a:spcPts val="0"/>
              </a:spcAft>
              <a:buClr>
                <a:schemeClr val="dk1"/>
              </a:buClr>
              <a:buSzPts val="4000"/>
              <a:buFont typeface="Arial"/>
              <a:buNone/>
            </a:pPr>
            <a:r>
              <a:rPr lang="es-PE" sz="4000">
                <a:solidFill>
                  <a:srgbClr val="3F3F3F"/>
                </a:solidFill>
              </a:rPr>
              <a:t>home </a:t>
            </a:r>
            <a:endParaRPr sz="4000">
              <a:solidFill>
                <a:srgbClr val="3F3F3F"/>
              </a:solidFill>
            </a:endParaRPr>
          </a:p>
          <a:p>
            <a:pPr indent="0" lvl="0" marL="0" rtl="0" algn="l">
              <a:lnSpc>
                <a:spcPct val="100000"/>
              </a:lnSpc>
              <a:spcBef>
                <a:spcPts val="0"/>
              </a:spcBef>
              <a:spcAft>
                <a:spcPts val="0"/>
              </a:spcAft>
              <a:buClr>
                <a:schemeClr val="dk1"/>
              </a:buClr>
              <a:buSzPts val="4000"/>
              <a:buFont typeface="Arial"/>
              <a:buNone/>
            </a:pPr>
            <a:r>
              <a:rPr lang="es-PE" sz="4000">
                <a:solidFill>
                  <a:srgbClr val="3F3F3F"/>
                </a:solidFill>
              </a:rPr>
              <a:t>is disaster-</a:t>
            </a:r>
            <a:endParaRPr sz="4000">
              <a:solidFill>
                <a:srgbClr val="3F3F3F"/>
              </a:solidFill>
            </a:endParaRPr>
          </a:p>
          <a:p>
            <a:pPr indent="0" lvl="0" marL="0" rtl="0" algn="l">
              <a:lnSpc>
                <a:spcPct val="100000"/>
              </a:lnSpc>
              <a:spcBef>
                <a:spcPts val="0"/>
              </a:spcBef>
              <a:spcAft>
                <a:spcPts val="0"/>
              </a:spcAft>
              <a:buClr>
                <a:schemeClr val="dk1"/>
              </a:buClr>
              <a:buSzPts val="4000"/>
              <a:buFont typeface="Arial"/>
              <a:buNone/>
            </a:pPr>
            <a:r>
              <a:rPr lang="es-PE" sz="4000">
                <a:solidFill>
                  <a:srgbClr val="3F3F3F"/>
                </a:solidFill>
              </a:rPr>
              <a:t>resilient.</a:t>
            </a:r>
            <a:endParaRPr sz="4000"/>
          </a:p>
          <a:p>
            <a:pPr indent="0" lvl="0" marL="0" rtl="0" algn="l">
              <a:lnSpc>
                <a:spcPct val="90000"/>
              </a:lnSpc>
              <a:spcBef>
                <a:spcPts val="1000"/>
              </a:spcBef>
              <a:spcAft>
                <a:spcPts val="0"/>
              </a:spcAft>
              <a:buSzPts val="2800"/>
              <a:buNone/>
            </a:pPr>
            <a:r>
              <a:t/>
            </a:r>
            <a:endParaRPr/>
          </a:p>
        </p:txBody>
      </p:sp>
      <p:sp>
        <p:nvSpPr>
          <p:cNvPr id="1310" name="Google Shape;1310;g311e7b6e11b_0_632"/>
          <p:cNvSpPr txBox="1"/>
          <p:nvPr>
            <p:ph type="title"/>
          </p:nvPr>
        </p:nvSpPr>
        <p:spPr>
          <a:xfrm>
            <a:off x="540475" y="561800"/>
            <a:ext cx="10756500" cy="9846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Clr>
                <a:schemeClr val="dk1"/>
              </a:buClr>
              <a:buSzPts val="4000"/>
              <a:buFont typeface="Arial"/>
              <a:buNone/>
            </a:pPr>
            <a:r>
              <a:rPr lang="es-PE"/>
              <a:t>OUR VISION</a:t>
            </a:r>
            <a:endParaRPr sz="1400">
              <a:solidFill>
                <a:schemeClr val="dk1"/>
              </a:solidFill>
            </a:endParaRPr>
          </a:p>
          <a:p>
            <a:pPr indent="0" lvl="0" marL="0" rtl="0" algn="l">
              <a:lnSpc>
                <a:spcPct val="100000"/>
              </a:lnSpc>
              <a:spcBef>
                <a:spcPts val="0"/>
              </a:spcBef>
              <a:spcAft>
                <a:spcPts val="0"/>
              </a:spcAft>
              <a:buSzPts val="4000"/>
              <a:buNone/>
            </a:pPr>
            <a:r>
              <a:t/>
            </a:r>
            <a:endParaRPr/>
          </a:p>
        </p:txBody>
      </p:sp>
      <p:pic>
        <p:nvPicPr>
          <p:cNvPr id="1311" name="Google Shape;1311;g311e7b6e11b_0_632"/>
          <p:cNvPicPr preferRelativeResize="0"/>
          <p:nvPr>
            <p:ph idx="2" type="pic"/>
          </p:nvPr>
        </p:nvPicPr>
        <p:blipFill rotWithShape="1">
          <a:blip r:embed="rId3">
            <a:alphaModFix/>
          </a:blip>
          <a:srcRect b="7500" l="8806" r="31570" t="6381"/>
          <a:stretch/>
        </p:blipFill>
        <p:spPr>
          <a:xfrm>
            <a:off x="5700800" y="424850"/>
            <a:ext cx="6491100" cy="5928001"/>
          </a:xfrm>
          <a:prstGeom prst="rect">
            <a:avLst/>
          </a:prstGeom>
          <a:noFill/>
          <a:ln>
            <a:noFill/>
          </a:ln>
        </p:spPr>
      </p:pic>
      <p:sp>
        <p:nvSpPr>
          <p:cNvPr id="1312" name="Google Shape;1312;g311e7b6e11b_0_632"/>
          <p:cNvSpPr txBox="1"/>
          <p:nvPr>
            <p:ph idx="12" type="sldNum"/>
          </p:nvPr>
        </p:nvSpPr>
        <p:spPr>
          <a:xfrm>
            <a:off x="0" y="6469925"/>
            <a:ext cx="427500" cy="239100"/>
          </a:xfrm>
          <a:prstGeom prst="rect">
            <a:avLst/>
          </a:prstGeom>
          <a:noFill/>
          <a:ln>
            <a:noFill/>
          </a:ln>
        </p:spPr>
        <p:txBody>
          <a:bodyPr anchorCtr="0" anchor="t" bIns="45700" lIns="91425" spcFirstLastPara="1" rIns="91425" wrap="square" tIns="45700">
            <a:noAutofit/>
          </a:bodyPr>
          <a:lstStyle/>
          <a:p>
            <a:pPr indent="0" lvl="0" marL="0" rtl="0" algn="ctr">
              <a:lnSpc>
                <a:spcPct val="100000"/>
              </a:lnSpc>
              <a:spcBef>
                <a:spcPts val="0"/>
              </a:spcBef>
              <a:spcAft>
                <a:spcPts val="0"/>
              </a:spcAft>
              <a:buClr>
                <a:srgbClr val="000000"/>
              </a:buClr>
              <a:buSzPts val="1200"/>
              <a:buFont typeface="Arial"/>
              <a:buNone/>
            </a:pPr>
            <a:fld id="{00000000-1234-1234-1234-123412341234}" type="slidenum">
              <a:rPr lang="es-PE"/>
              <a:t>‹#›</a:t>
            </a:fld>
            <a:endParaRPr/>
          </a:p>
        </p:txBody>
      </p:sp>
    </p:spTree>
  </p:cSld>
  <p:clrMapOvr>
    <a:masterClrMapping/>
  </p:clrMapOvr>
</p:sld>
</file>

<file path=ppt/slides/slide3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316" name="Shape 1316"/>
        <p:cNvGrpSpPr/>
        <p:nvPr/>
      </p:nvGrpSpPr>
      <p:grpSpPr>
        <a:xfrm>
          <a:off x="0" y="0"/>
          <a:ext cx="0" cy="0"/>
          <a:chOff x="0" y="0"/>
          <a:chExt cx="0" cy="0"/>
        </a:xfrm>
      </p:grpSpPr>
      <p:pic>
        <p:nvPicPr>
          <p:cNvPr id="1317" name="Google Shape;1317;g311e7b6e11b_0_639"/>
          <p:cNvPicPr preferRelativeResize="0"/>
          <p:nvPr>
            <p:ph idx="2" type="pic"/>
          </p:nvPr>
        </p:nvPicPr>
        <p:blipFill rotWithShape="1">
          <a:blip r:embed="rId3">
            <a:alphaModFix/>
          </a:blip>
          <a:srcRect b="11667" l="25241" r="6740" t="2036"/>
          <a:stretch/>
        </p:blipFill>
        <p:spPr>
          <a:xfrm>
            <a:off x="5700800" y="424850"/>
            <a:ext cx="6491200" cy="5928000"/>
          </a:xfrm>
          <a:prstGeom prst="rect">
            <a:avLst/>
          </a:prstGeom>
          <a:noFill/>
          <a:ln>
            <a:noFill/>
          </a:ln>
        </p:spPr>
      </p:pic>
      <p:sp>
        <p:nvSpPr>
          <p:cNvPr id="1318" name="Google Shape;1318;g311e7b6e11b_0_639"/>
          <p:cNvSpPr txBox="1"/>
          <p:nvPr>
            <p:ph idx="12" type="sldNum"/>
          </p:nvPr>
        </p:nvSpPr>
        <p:spPr>
          <a:xfrm>
            <a:off x="0" y="6469925"/>
            <a:ext cx="427500" cy="239100"/>
          </a:xfrm>
          <a:prstGeom prst="rect">
            <a:avLst/>
          </a:prstGeom>
          <a:noFill/>
          <a:ln>
            <a:noFill/>
          </a:ln>
        </p:spPr>
        <p:txBody>
          <a:bodyPr anchorCtr="0" anchor="t" bIns="45700" lIns="91425" spcFirstLastPara="1" rIns="91425" wrap="square" tIns="45700">
            <a:noAutofit/>
          </a:bodyPr>
          <a:lstStyle/>
          <a:p>
            <a:pPr indent="0" lvl="0" marL="0" rtl="0" algn="ctr">
              <a:lnSpc>
                <a:spcPct val="100000"/>
              </a:lnSpc>
              <a:spcBef>
                <a:spcPts val="0"/>
              </a:spcBef>
              <a:spcAft>
                <a:spcPts val="0"/>
              </a:spcAft>
              <a:buClr>
                <a:srgbClr val="000000"/>
              </a:buClr>
              <a:buSzPts val="1200"/>
              <a:buFont typeface="Arial"/>
              <a:buNone/>
            </a:pPr>
            <a:fld id="{00000000-1234-1234-1234-123412341234}" type="slidenum">
              <a:rPr lang="es-PE"/>
              <a:t>‹#›</a:t>
            </a:fld>
            <a:endParaRPr/>
          </a:p>
        </p:txBody>
      </p:sp>
      <p:sp>
        <p:nvSpPr>
          <p:cNvPr id="1319" name="Google Shape;1319;g311e7b6e11b_0_639"/>
          <p:cNvSpPr txBox="1"/>
          <p:nvPr>
            <p:ph type="title"/>
          </p:nvPr>
        </p:nvSpPr>
        <p:spPr>
          <a:xfrm>
            <a:off x="540475" y="561800"/>
            <a:ext cx="10756500" cy="9846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4000"/>
              <a:buNone/>
            </a:pPr>
            <a:r>
              <a:rPr lang="es-PE"/>
              <a:t>OUR MISSION</a:t>
            </a:r>
            <a:endParaRPr/>
          </a:p>
        </p:txBody>
      </p:sp>
      <p:sp>
        <p:nvSpPr>
          <p:cNvPr id="1320" name="Google Shape;1320;g311e7b6e11b_0_639"/>
          <p:cNvSpPr txBox="1"/>
          <p:nvPr>
            <p:ph idx="1" type="body"/>
          </p:nvPr>
        </p:nvSpPr>
        <p:spPr>
          <a:xfrm>
            <a:off x="902350" y="1649650"/>
            <a:ext cx="4513500" cy="39342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Clr>
                <a:schemeClr val="dk1"/>
              </a:buClr>
              <a:buSzPts val="3200"/>
              <a:buFont typeface="Arial"/>
              <a:buNone/>
            </a:pPr>
            <a:r>
              <a:rPr b="1" lang="es-PE" sz="3400">
                <a:solidFill>
                  <a:srgbClr val="3F3F3F"/>
                </a:solidFill>
              </a:rPr>
              <a:t>To greatly reduce deaths, injuries and economic losses</a:t>
            </a:r>
            <a:r>
              <a:rPr lang="es-PE" sz="3400">
                <a:solidFill>
                  <a:srgbClr val="3F3F3F"/>
                </a:solidFill>
              </a:rPr>
              <a:t> caused by housing and school collapses due to earthquakes, and extreme weather disasters and fires. </a:t>
            </a:r>
            <a:endParaRPr sz="1600"/>
          </a:p>
          <a:p>
            <a:pPr indent="0" lvl="0" marL="0" rtl="0" algn="l">
              <a:lnSpc>
                <a:spcPct val="90000"/>
              </a:lnSpc>
              <a:spcBef>
                <a:spcPts val="1000"/>
              </a:spcBef>
              <a:spcAft>
                <a:spcPts val="0"/>
              </a:spcAft>
              <a:buSzPts val="2800"/>
              <a:buNone/>
            </a:pPr>
            <a:r>
              <a:t/>
            </a:r>
            <a:endParaRPr/>
          </a:p>
        </p:txBody>
      </p:sp>
    </p:spTree>
  </p:cSld>
  <p:clrMapOvr>
    <a:masterClrMapping/>
  </p:clrMapOvr>
</p:sld>
</file>

<file path=ppt/slides/slide3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325" name="Shape 1325"/>
        <p:cNvGrpSpPr/>
        <p:nvPr/>
      </p:nvGrpSpPr>
      <p:grpSpPr>
        <a:xfrm>
          <a:off x="0" y="0"/>
          <a:ext cx="0" cy="0"/>
          <a:chOff x="0" y="0"/>
          <a:chExt cx="0" cy="0"/>
        </a:xfrm>
      </p:grpSpPr>
      <p:sp>
        <p:nvSpPr>
          <p:cNvPr id="1326" name="Google Shape;1326;g311e7b6e11b_0_646"/>
          <p:cNvSpPr txBox="1"/>
          <p:nvPr>
            <p:ph type="title"/>
          </p:nvPr>
        </p:nvSpPr>
        <p:spPr>
          <a:xfrm>
            <a:off x="514850" y="3082150"/>
            <a:ext cx="11412600" cy="20619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4000"/>
              <a:buNone/>
            </a:pPr>
            <a:r>
              <a:rPr lang="es-PE" sz="5200"/>
              <a:t>RESILIENT HOUSING IS A </a:t>
            </a:r>
            <a:r>
              <a:rPr lang="es-PE" sz="5200">
                <a:solidFill>
                  <a:srgbClr val="E52780"/>
                </a:solidFill>
              </a:rPr>
              <a:t>CLIMATE ADAPTATION</a:t>
            </a:r>
            <a:r>
              <a:rPr lang="es-PE" sz="5200"/>
              <a:t> SOLUTION</a:t>
            </a:r>
            <a:endParaRPr sz="5200"/>
          </a:p>
        </p:txBody>
      </p:sp>
      <p:sp>
        <p:nvSpPr>
          <p:cNvPr id="1327" name="Google Shape;1327;g311e7b6e11b_0_646"/>
          <p:cNvSpPr txBox="1"/>
          <p:nvPr>
            <p:ph idx="2" type="sldNum"/>
          </p:nvPr>
        </p:nvSpPr>
        <p:spPr>
          <a:xfrm>
            <a:off x="0" y="6469925"/>
            <a:ext cx="427500" cy="239100"/>
          </a:xfrm>
          <a:prstGeom prst="rect">
            <a:avLst/>
          </a:prstGeom>
          <a:noFill/>
          <a:ln>
            <a:noFill/>
          </a:ln>
        </p:spPr>
        <p:txBody>
          <a:bodyPr anchorCtr="0" anchor="t" bIns="45700" lIns="91425" spcFirstLastPara="1" rIns="91425" wrap="square" tIns="45700">
            <a:noAutofit/>
          </a:bodyPr>
          <a:lstStyle/>
          <a:p>
            <a:pPr indent="0" lvl="0" marL="0" rtl="0" algn="ctr">
              <a:lnSpc>
                <a:spcPct val="100000"/>
              </a:lnSpc>
              <a:spcBef>
                <a:spcPts val="0"/>
              </a:spcBef>
              <a:spcAft>
                <a:spcPts val="0"/>
              </a:spcAft>
              <a:buClr>
                <a:srgbClr val="000000"/>
              </a:buClr>
              <a:buSzPts val="1200"/>
              <a:buFont typeface="Arial"/>
              <a:buNone/>
            </a:pPr>
            <a:fld id="{00000000-1234-1234-1234-123412341234}" type="slidenum">
              <a:rPr lang="es-PE"/>
              <a:t>‹#›</a:t>
            </a:fld>
            <a:endParaRPr/>
          </a:p>
        </p:txBody>
      </p:sp>
    </p:spTree>
  </p:cSld>
  <p:clrMapOvr>
    <a:masterClrMapping/>
  </p:clrMapOvr>
</p:sld>
</file>

<file path=ppt/slides/slide3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331" name="Shape 1331"/>
        <p:cNvGrpSpPr/>
        <p:nvPr/>
      </p:nvGrpSpPr>
      <p:grpSpPr>
        <a:xfrm>
          <a:off x="0" y="0"/>
          <a:ext cx="0" cy="0"/>
          <a:chOff x="0" y="0"/>
          <a:chExt cx="0" cy="0"/>
        </a:xfrm>
      </p:grpSpPr>
      <p:sp>
        <p:nvSpPr>
          <p:cNvPr id="1332" name="Google Shape;1332;g311e7b6e11b_0_652"/>
          <p:cNvSpPr txBox="1"/>
          <p:nvPr>
            <p:ph type="title"/>
          </p:nvPr>
        </p:nvSpPr>
        <p:spPr>
          <a:xfrm>
            <a:off x="540475" y="570650"/>
            <a:ext cx="10756500" cy="9846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4000"/>
              <a:buNone/>
            </a:pPr>
            <a:r>
              <a:rPr lang="es-PE"/>
              <a:t>CLIMATE ADAPTATION</a:t>
            </a:r>
            <a:endParaRPr b="1">
              <a:solidFill>
                <a:srgbClr val="0C00C3"/>
              </a:solidFill>
              <a:latin typeface="Montserrat"/>
              <a:ea typeface="Montserrat"/>
              <a:cs typeface="Montserrat"/>
              <a:sym typeface="Montserrat"/>
            </a:endParaRPr>
          </a:p>
        </p:txBody>
      </p:sp>
      <p:sp>
        <p:nvSpPr>
          <p:cNvPr id="1333" name="Google Shape;1333;g311e7b6e11b_0_652"/>
          <p:cNvSpPr txBox="1"/>
          <p:nvPr>
            <p:ph idx="2" type="sldNum"/>
          </p:nvPr>
        </p:nvSpPr>
        <p:spPr>
          <a:xfrm>
            <a:off x="0" y="6469925"/>
            <a:ext cx="427500" cy="239100"/>
          </a:xfrm>
          <a:prstGeom prst="rect">
            <a:avLst/>
          </a:prstGeom>
          <a:noFill/>
          <a:ln>
            <a:noFill/>
          </a:ln>
        </p:spPr>
        <p:txBody>
          <a:bodyPr anchorCtr="0" anchor="t" bIns="45700" lIns="91425" spcFirstLastPara="1" rIns="91425" wrap="square" tIns="45700">
            <a:noAutofit/>
          </a:bodyPr>
          <a:lstStyle/>
          <a:p>
            <a:pPr indent="0" lvl="0" marL="0" rtl="0" algn="ctr">
              <a:lnSpc>
                <a:spcPct val="100000"/>
              </a:lnSpc>
              <a:spcBef>
                <a:spcPts val="0"/>
              </a:spcBef>
              <a:spcAft>
                <a:spcPts val="0"/>
              </a:spcAft>
              <a:buClr>
                <a:srgbClr val="000000"/>
              </a:buClr>
              <a:buSzPts val="1200"/>
              <a:buFont typeface="Arial"/>
              <a:buNone/>
            </a:pPr>
            <a:fld id="{00000000-1234-1234-1234-123412341234}" type="slidenum">
              <a:rPr lang="es-PE"/>
              <a:t>‹#›</a:t>
            </a:fld>
            <a:endParaRPr/>
          </a:p>
        </p:txBody>
      </p:sp>
      <p:sp>
        <p:nvSpPr>
          <p:cNvPr id="1334" name="Google Shape;1334;g311e7b6e11b_0_652"/>
          <p:cNvSpPr txBox="1"/>
          <p:nvPr/>
        </p:nvSpPr>
        <p:spPr>
          <a:xfrm>
            <a:off x="540475" y="2340375"/>
            <a:ext cx="4215000" cy="2927700"/>
          </a:xfrm>
          <a:prstGeom prst="rect">
            <a:avLst/>
          </a:prstGeom>
          <a:noFill/>
          <a:ln>
            <a:noFill/>
          </a:ln>
        </p:spPr>
        <p:txBody>
          <a:bodyPr anchorCtr="0" anchor="t" bIns="45700" lIns="91425" spcFirstLastPara="1" rIns="91425" wrap="square" tIns="45700">
            <a:noAutofit/>
          </a:bodyPr>
          <a:lstStyle/>
          <a:p>
            <a:pPr indent="0" lvl="0" marL="0" marR="0" rtl="0" algn="l">
              <a:lnSpc>
                <a:spcPct val="115000"/>
              </a:lnSpc>
              <a:spcBef>
                <a:spcPts val="0"/>
              </a:spcBef>
              <a:spcAft>
                <a:spcPts val="0"/>
              </a:spcAft>
              <a:buClr>
                <a:srgbClr val="000000"/>
              </a:buClr>
              <a:buSzPts val="3000"/>
              <a:buFont typeface="Arial"/>
              <a:buNone/>
            </a:pPr>
            <a:r>
              <a:rPr b="0" i="0" lang="es-PE" sz="3000" u="none" cap="none" strike="noStrike">
                <a:solidFill>
                  <a:srgbClr val="0C00C3"/>
                </a:solidFill>
                <a:latin typeface="Noto Sans SemiBold"/>
                <a:ea typeface="Noto Sans SemiBold"/>
                <a:cs typeface="Noto Sans SemiBold"/>
                <a:sym typeface="Noto Sans SemiBold"/>
              </a:rPr>
              <a:t>Program for </a:t>
            </a:r>
            <a:r>
              <a:rPr b="1" i="0" lang="es-PE" sz="3000" u="none" cap="none" strike="noStrike">
                <a:solidFill>
                  <a:srgbClr val="E52780"/>
                </a:solidFill>
                <a:latin typeface="Noto Sans"/>
                <a:ea typeface="Noto Sans"/>
                <a:cs typeface="Noto Sans"/>
                <a:sym typeface="Noto Sans"/>
              </a:rPr>
              <a:t>resilient second stories </a:t>
            </a:r>
            <a:r>
              <a:rPr b="0" i="0" lang="es-PE" sz="3000" u="none" cap="none" strike="noStrike">
                <a:solidFill>
                  <a:srgbClr val="0C00C3"/>
                </a:solidFill>
                <a:latin typeface="Noto Sans SemiBold"/>
                <a:ea typeface="Noto Sans SemiBold"/>
                <a:cs typeface="Noto Sans SemiBold"/>
                <a:sym typeface="Noto Sans SemiBold"/>
              </a:rPr>
              <a:t>in the Sula Valley, Honduras</a:t>
            </a:r>
            <a:endParaRPr b="0" i="0" sz="3000" u="none" cap="none" strike="noStrike">
              <a:solidFill>
                <a:srgbClr val="0C00C3"/>
              </a:solidFill>
              <a:latin typeface="Noto Sans SemiBold"/>
              <a:ea typeface="Noto Sans SemiBold"/>
              <a:cs typeface="Noto Sans SemiBold"/>
              <a:sym typeface="Noto Sans SemiBold"/>
            </a:endParaRPr>
          </a:p>
        </p:txBody>
      </p:sp>
      <p:pic>
        <p:nvPicPr>
          <p:cNvPr id="1335" name="Google Shape;1335;g311e7b6e11b_0_652"/>
          <p:cNvPicPr preferRelativeResize="0"/>
          <p:nvPr/>
        </p:nvPicPr>
        <p:blipFill rotWithShape="1">
          <a:blip r:embed="rId3">
            <a:alphaModFix/>
          </a:blip>
          <a:srcRect b="24766" l="3264" r="30514" t="17583"/>
          <a:stretch/>
        </p:blipFill>
        <p:spPr>
          <a:xfrm>
            <a:off x="5074525" y="1735387"/>
            <a:ext cx="6404576" cy="4137675"/>
          </a:xfrm>
          <a:prstGeom prst="rect">
            <a:avLst/>
          </a:prstGeom>
          <a:noFill/>
          <a:ln>
            <a:noFill/>
          </a:ln>
        </p:spPr>
      </p:pic>
    </p:spTree>
  </p:cSld>
  <p:clrMapOvr>
    <a:masterClrMapping/>
  </p:clrMapOvr>
</p:sld>
</file>

<file path=ppt/slides/slide3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339" name="Shape 1339"/>
        <p:cNvGrpSpPr/>
        <p:nvPr/>
      </p:nvGrpSpPr>
      <p:grpSpPr>
        <a:xfrm>
          <a:off x="0" y="0"/>
          <a:ext cx="0" cy="0"/>
          <a:chOff x="0" y="0"/>
          <a:chExt cx="0" cy="0"/>
        </a:xfrm>
      </p:grpSpPr>
      <p:pic>
        <p:nvPicPr>
          <p:cNvPr id="1340" name="Google Shape;1340;g311e7b6e11b_0_659"/>
          <p:cNvPicPr preferRelativeResize="0"/>
          <p:nvPr/>
        </p:nvPicPr>
        <p:blipFill rotWithShape="1">
          <a:blip r:embed="rId3">
            <a:alphaModFix/>
          </a:blip>
          <a:srcRect b="0" l="0" r="8475" t="0"/>
          <a:stretch/>
        </p:blipFill>
        <p:spPr>
          <a:xfrm>
            <a:off x="5074525" y="1735375"/>
            <a:ext cx="6404576" cy="4137700"/>
          </a:xfrm>
          <a:prstGeom prst="rect">
            <a:avLst/>
          </a:prstGeom>
          <a:noFill/>
          <a:ln>
            <a:noFill/>
          </a:ln>
        </p:spPr>
      </p:pic>
      <p:sp>
        <p:nvSpPr>
          <p:cNvPr id="1341" name="Google Shape;1341;g311e7b6e11b_0_659"/>
          <p:cNvSpPr txBox="1"/>
          <p:nvPr>
            <p:ph type="title"/>
          </p:nvPr>
        </p:nvSpPr>
        <p:spPr>
          <a:xfrm>
            <a:off x="540475" y="570650"/>
            <a:ext cx="10756500" cy="9846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4000"/>
              <a:buNone/>
            </a:pPr>
            <a:r>
              <a:rPr lang="es-PE"/>
              <a:t>CLIMATE ADAPTATION</a:t>
            </a:r>
            <a:endParaRPr b="1">
              <a:solidFill>
                <a:srgbClr val="0C00C3"/>
              </a:solidFill>
              <a:latin typeface="Montserrat"/>
              <a:ea typeface="Montserrat"/>
              <a:cs typeface="Montserrat"/>
              <a:sym typeface="Montserrat"/>
            </a:endParaRPr>
          </a:p>
        </p:txBody>
      </p:sp>
      <p:sp>
        <p:nvSpPr>
          <p:cNvPr id="1342" name="Google Shape;1342;g311e7b6e11b_0_659"/>
          <p:cNvSpPr txBox="1"/>
          <p:nvPr>
            <p:ph idx="2" type="sldNum"/>
          </p:nvPr>
        </p:nvSpPr>
        <p:spPr>
          <a:xfrm>
            <a:off x="0" y="6469925"/>
            <a:ext cx="427500" cy="239100"/>
          </a:xfrm>
          <a:prstGeom prst="rect">
            <a:avLst/>
          </a:prstGeom>
          <a:noFill/>
          <a:ln>
            <a:noFill/>
          </a:ln>
        </p:spPr>
        <p:txBody>
          <a:bodyPr anchorCtr="0" anchor="t" bIns="45700" lIns="91425" spcFirstLastPara="1" rIns="91425" wrap="square" tIns="45700">
            <a:noAutofit/>
          </a:bodyPr>
          <a:lstStyle/>
          <a:p>
            <a:pPr indent="0" lvl="0" marL="0" rtl="0" algn="ctr">
              <a:lnSpc>
                <a:spcPct val="100000"/>
              </a:lnSpc>
              <a:spcBef>
                <a:spcPts val="0"/>
              </a:spcBef>
              <a:spcAft>
                <a:spcPts val="0"/>
              </a:spcAft>
              <a:buClr>
                <a:srgbClr val="000000"/>
              </a:buClr>
              <a:buSzPts val="1200"/>
              <a:buFont typeface="Arial"/>
              <a:buNone/>
            </a:pPr>
            <a:fld id="{00000000-1234-1234-1234-123412341234}" type="slidenum">
              <a:rPr lang="es-PE"/>
              <a:t>‹#›</a:t>
            </a:fld>
            <a:endParaRPr/>
          </a:p>
        </p:txBody>
      </p:sp>
      <p:sp>
        <p:nvSpPr>
          <p:cNvPr id="1343" name="Google Shape;1343;g311e7b6e11b_0_659"/>
          <p:cNvSpPr txBox="1"/>
          <p:nvPr/>
        </p:nvSpPr>
        <p:spPr>
          <a:xfrm>
            <a:off x="540475" y="2340375"/>
            <a:ext cx="4138200" cy="2927700"/>
          </a:xfrm>
          <a:prstGeom prst="rect">
            <a:avLst/>
          </a:prstGeom>
          <a:noFill/>
          <a:ln>
            <a:noFill/>
          </a:ln>
        </p:spPr>
        <p:txBody>
          <a:bodyPr anchorCtr="0" anchor="t" bIns="45700" lIns="91425" spcFirstLastPara="1" rIns="91425" wrap="square" tIns="45700">
            <a:noAutofit/>
          </a:bodyPr>
          <a:lstStyle/>
          <a:p>
            <a:pPr indent="0" lvl="0" marL="0" marR="0" rtl="0" algn="l">
              <a:lnSpc>
                <a:spcPct val="115000"/>
              </a:lnSpc>
              <a:spcBef>
                <a:spcPts val="0"/>
              </a:spcBef>
              <a:spcAft>
                <a:spcPts val="0"/>
              </a:spcAft>
              <a:buClr>
                <a:srgbClr val="000000"/>
              </a:buClr>
              <a:buSzPts val="3000"/>
              <a:buFont typeface="Arial"/>
              <a:buNone/>
            </a:pPr>
            <a:r>
              <a:rPr b="0" i="0" lang="es-PE" sz="3000" u="none" cap="none" strike="noStrike">
                <a:solidFill>
                  <a:srgbClr val="0C00C3"/>
                </a:solidFill>
                <a:latin typeface="Noto Sans SemiBold"/>
                <a:ea typeface="Noto Sans SemiBold"/>
                <a:cs typeface="Noto Sans SemiBold"/>
                <a:sym typeface="Noto Sans SemiBold"/>
              </a:rPr>
              <a:t>Microfinance loans for </a:t>
            </a:r>
            <a:r>
              <a:rPr b="0" i="0" lang="es-PE" sz="3000" u="none" cap="none" strike="noStrike">
                <a:solidFill>
                  <a:srgbClr val="E52780"/>
                </a:solidFill>
                <a:latin typeface="Noto Sans SemiBold"/>
                <a:ea typeface="Noto Sans SemiBold"/>
                <a:cs typeface="Noto Sans SemiBold"/>
                <a:sym typeface="Noto Sans SemiBold"/>
              </a:rPr>
              <a:t>extreme heat adaptation</a:t>
            </a:r>
            <a:r>
              <a:rPr b="0" i="0" lang="es-PE" sz="3000" u="none" cap="none" strike="noStrike">
                <a:solidFill>
                  <a:srgbClr val="0C00C3"/>
                </a:solidFill>
                <a:latin typeface="Noto Sans SemiBold"/>
                <a:ea typeface="Noto Sans SemiBold"/>
                <a:cs typeface="Noto Sans SemiBold"/>
                <a:sym typeface="Noto Sans SemiBold"/>
              </a:rPr>
              <a:t> in Indonesia</a:t>
            </a:r>
            <a:endParaRPr b="0" i="0" sz="3000" u="none" cap="none" strike="noStrike">
              <a:solidFill>
                <a:srgbClr val="0C00C3"/>
              </a:solidFill>
              <a:latin typeface="Noto Sans SemiBold"/>
              <a:ea typeface="Noto Sans SemiBold"/>
              <a:cs typeface="Noto Sans SemiBold"/>
              <a:sym typeface="Noto Sans SemiBold"/>
            </a:endParaRPr>
          </a:p>
        </p:txBody>
      </p:sp>
    </p:spTree>
  </p:cSld>
  <p:clrMapOvr>
    <a:masterClrMapping/>
  </p:clrMapOvr>
</p:sld>
</file>

<file path=ppt/slides/slide3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348" name="Shape 1348"/>
        <p:cNvGrpSpPr/>
        <p:nvPr/>
      </p:nvGrpSpPr>
      <p:grpSpPr>
        <a:xfrm>
          <a:off x="0" y="0"/>
          <a:ext cx="0" cy="0"/>
          <a:chOff x="0" y="0"/>
          <a:chExt cx="0" cy="0"/>
        </a:xfrm>
      </p:grpSpPr>
      <p:sp>
        <p:nvSpPr>
          <p:cNvPr id="1349" name="Google Shape;1349;g311e7b6e11b_0_666"/>
          <p:cNvSpPr txBox="1"/>
          <p:nvPr>
            <p:ph type="title"/>
          </p:nvPr>
        </p:nvSpPr>
        <p:spPr>
          <a:xfrm>
            <a:off x="514850" y="3082150"/>
            <a:ext cx="11412600" cy="20619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4000"/>
              <a:buNone/>
            </a:pPr>
            <a:r>
              <a:rPr lang="es-PE" sz="5200"/>
              <a:t>RESILIENT HOUSING IS ALSO A </a:t>
            </a:r>
            <a:r>
              <a:rPr lang="es-PE" sz="5200">
                <a:solidFill>
                  <a:srgbClr val="E52780"/>
                </a:solidFill>
              </a:rPr>
              <a:t>CLIMATE MITIGATION</a:t>
            </a:r>
            <a:r>
              <a:rPr lang="es-PE" sz="5200"/>
              <a:t> </a:t>
            </a:r>
            <a:endParaRPr sz="5200"/>
          </a:p>
          <a:p>
            <a:pPr indent="0" lvl="0" marL="0" rtl="0" algn="l">
              <a:lnSpc>
                <a:spcPct val="100000"/>
              </a:lnSpc>
              <a:spcBef>
                <a:spcPts val="0"/>
              </a:spcBef>
              <a:spcAft>
                <a:spcPts val="0"/>
              </a:spcAft>
              <a:buSzPts val="4000"/>
              <a:buNone/>
            </a:pPr>
            <a:r>
              <a:rPr lang="es-PE" sz="5200"/>
              <a:t>SOLUTION</a:t>
            </a:r>
            <a:endParaRPr sz="5200"/>
          </a:p>
        </p:txBody>
      </p:sp>
      <p:sp>
        <p:nvSpPr>
          <p:cNvPr id="1350" name="Google Shape;1350;g311e7b6e11b_0_666"/>
          <p:cNvSpPr txBox="1"/>
          <p:nvPr>
            <p:ph idx="2" type="sldNum"/>
          </p:nvPr>
        </p:nvSpPr>
        <p:spPr>
          <a:xfrm>
            <a:off x="0" y="6469925"/>
            <a:ext cx="427500" cy="239100"/>
          </a:xfrm>
          <a:prstGeom prst="rect">
            <a:avLst/>
          </a:prstGeom>
          <a:noFill/>
          <a:ln>
            <a:noFill/>
          </a:ln>
        </p:spPr>
        <p:txBody>
          <a:bodyPr anchorCtr="0" anchor="t" bIns="45700" lIns="91425" spcFirstLastPara="1" rIns="91425" wrap="square" tIns="45700">
            <a:noAutofit/>
          </a:bodyPr>
          <a:lstStyle/>
          <a:p>
            <a:pPr indent="0" lvl="0" marL="0" rtl="0" algn="ctr">
              <a:lnSpc>
                <a:spcPct val="100000"/>
              </a:lnSpc>
              <a:spcBef>
                <a:spcPts val="0"/>
              </a:spcBef>
              <a:spcAft>
                <a:spcPts val="0"/>
              </a:spcAft>
              <a:buClr>
                <a:srgbClr val="000000"/>
              </a:buClr>
              <a:buSzPts val="1200"/>
              <a:buFont typeface="Arial"/>
              <a:buNone/>
            </a:pPr>
            <a:fld id="{00000000-1234-1234-1234-123412341234}" type="slidenum">
              <a:rPr lang="es-PE"/>
              <a:t>‹#›</a:t>
            </a:fld>
            <a:endParaRPr/>
          </a:p>
        </p:txBody>
      </p:sp>
    </p:spTree>
  </p:cSld>
  <p:clrMapOvr>
    <a:masterClrMapping/>
  </p:clrMapOvr>
</p:sld>
</file>

<file path=ppt/slides/slide3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354" name="Shape 1354"/>
        <p:cNvGrpSpPr/>
        <p:nvPr/>
      </p:nvGrpSpPr>
      <p:grpSpPr>
        <a:xfrm>
          <a:off x="0" y="0"/>
          <a:ext cx="0" cy="0"/>
          <a:chOff x="0" y="0"/>
          <a:chExt cx="0" cy="0"/>
        </a:xfrm>
      </p:grpSpPr>
      <p:sp>
        <p:nvSpPr>
          <p:cNvPr id="1355" name="Google Shape;1355;g311e7b6e11b_0_672"/>
          <p:cNvSpPr txBox="1"/>
          <p:nvPr>
            <p:ph type="title"/>
          </p:nvPr>
        </p:nvSpPr>
        <p:spPr>
          <a:xfrm>
            <a:off x="540475" y="570650"/>
            <a:ext cx="10756500" cy="9846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4000"/>
              <a:buNone/>
            </a:pPr>
            <a:r>
              <a:rPr lang="es-PE"/>
              <a:t>CLIMATE MITIGATION</a:t>
            </a:r>
            <a:endParaRPr b="1">
              <a:solidFill>
                <a:srgbClr val="0C00C3"/>
              </a:solidFill>
              <a:latin typeface="Montserrat"/>
              <a:ea typeface="Montserrat"/>
              <a:cs typeface="Montserrat"/>
              <a:sym typeface="Montserrat"/>
            </a:endParaRPr>
          </a:p>
        </p:txBody>
      </p:sp>
      <p:sp>
        <p:nvSpPr>
          <p:cNvPr id="1356" name="Google Shape;1356;g311e7b6e11b_0_672"/>
          <p:cNvSpPr txBox="1"/>
          <p:nvPr>
            <p:ph idx="2" type="sldNum"/>
          </p:nvPr>
        </p:nvSpPr>
        <p:spPr>
          <a:xfrm>
            <a:off x="0" y="6469925"/>
            <a:ext cx="427500" cy="239100"/>
          </a:xfrm>
          <a:prstGeom prst="rect">
            <a:avLst/>
          </a:prstGeom>
          <a:noFill/>
          <a:ln>
            <a:noFill/>
          </a:ln>
        </p:spPr>
        <p:txBody>
          <a:bodyPr anchorCtr="0" anchor="t" bIns="45700" lIns="91425" spcFirstLastPara="1" rIns="91425" wrap="square" tIns="45700">
            <a:noAutofit/>
          </a:bodyPr>
          <a:lstStyle/>
          <a:p>
            <a:pPr indent="0" lvl="0" marL="0" rtl="0" algn="ctr">
              <a:lnSpc>
                <a:spcPct val="100000"/>
              </a:lnSpc>
              <a:spcBef>
                <a:spcPts val="0"/>
              </a:spcBef>
              <a:spcAft>
                <a:spcPts val="0"/>
              </a:spcAft>
              <a:buClr>
                <a:srgbClr val="000000"/>
              </a:buClr>
              <a:buSzPts val="1200"/>
              <a:buFont typeface="Arial"/>
              <a:buNone/>
            </a:pPr>
            <a:fld id="{00000000-1234-1234-1234-123412341234}" type="slidenum">
              <a:rPr lang="es-PE"/>
              <a:t>‹#›</a:t>
            </a:fld>
            <a:endParaRPr/>
          </a:p>
        </p:txBody>
      </p:sp>
      <p:sp>
        <p:nvSpPr>
          <p:cNvPr id="1357" name="Google Shape;1357;g311e7b6e11b_0_672"/>
          <p:cNvSpPr txBox="1"/>
          <p:nvPr/>
        </p:nvSpPr>
        <p:spPr>
          <a:xfrm>
            <a:off x="540475" y="2340363"/>
            <a:ext cx="6302400" cy="2927700"/>
          </a:xfrm>
          <a:prstGeom prst="rect">
            <a:avLst/>
          </a:prstGeom>
          <a:noFill/>
          <a:ln>
            <a:noFill/>
          </a:ln>
        </p:spPr>
        <p:txBody>
          <a:bodyPr anchorCtr="0" anchor="t" bIns="45700" lIns="91425" spcFirstLastPara="1" rIns="91425" wrap="square" tIns="45700">
            <a:noAutofit/>
          </a:bodyPr>
          <a:lstStyle/>
          <a:p>
            <a:pPr indent="0" lvl="0" marL="0" marR="0" rtl="0" algn="l">
              <a:lnSpc>
                <a:spcPct val="115000"/>
              </a:lnSpc>
              <a:spcBef>
                <a:spcPts val="0"/>
              </a:spcBef>
              <a:spcAft>
                <a:spcPts val="0"/>
              </a:spcAft>
              <a:buClr>
                <a:srgbClr val="000000"/>
              </a:buClr>
              <a:buSzPts val="3000"/>
              <a:buFont typeface="Arial"/>
              <a:buNone/>
            </a:pPr>
            <a:r>
              <a:rPr b="0" i="0" lang="es-PE" sz="3000" u="none" cap="none" strike="noStrike">
                <a:solidFill>
                  <a:srgbClr val="0C00C3"/>
                </a:solidFill>
                <a:latin typeface="Noto Sans SemiBold"/>
                <a:ea typeface="Noto Sans SemiBold"/>
                <a:cs typeface="Noto Sans SemiBold"/>
                <a:sym typeface="Noto Sans SemiBold"/>
              </a:rPr>
              <a:t>Build Change estimates there’s an opportunity to </a:t>
            </a:r>
            <a:r>
              <a:rPr b="0" i="0" lang="es-PE" sz="3000" u="none" cap="none" strike="noStrike">
                <a:solidFill>
                  <a:srgbClr val="E52780"/>
                </a:solidFill>
                <a:latin typeface="Noto Sans SemiBold"/>
                <a:ea typeface="Noto Sans SemiBold"/>
                <a:cs typeface="Noto Sans SemiBold"/>
                <a:sym typeface="Noto Sans SemiBold"/>
              </a:rPr>
              <a:t>save 4.8 gigatons of CO2 emissions</a:t>
            </a:r>
            <a:r>
              <a:rPr b="0" i="0" lang="es-PE" sz="3000" u="none" cap="none" strike="noStrike">
                <a:solidFill>
                  <a:srgbClr val="0C00C3"/>
                </a:solidFill>
                <a:latin typeface="Noto Sans SemiBold"/>
                <a:ea typeface="Noto Sans SemiBold"/>
                <a:cs typeface="Noto Sans SemiBold"/>
                <a:sym typeface="Noto Sans SemiBold"/>
              </a:rPr>
              <a:t> while addressing the more than 268 million inadequate houses globally.</a:t>
            </a:r>
            <a:endParaRPr b="0" i="0" sz="3000" u="none" cap="none" strike="noStrike">
              <a:solidFill>
                <a:srgbClr val="0C00C3"/>
              </a:solidFill>
              <a:latin typeface="Noto Sans SemiBold"/>
              <a:ea typeface="Noto Sans SemiBold"/>
              <a:cs typeface="Noto Sans SemiBold"/>
              <a:sym typeface="Noto Sans SemiBold"/>
            </a:endParaRPr>
          </a:p>
        </p:txBody>
      </p:sp>
      <p:pic>
        <p:nvPicPr>
          <p:cNvPr id="1358" name="Google Shape;1358;g311e7b6e11b_0_672"/>
          <p:cNvPicPr preferRelativeResize="0"/>
          <p:nvPr/>
        </p:nvPicPr>
        <p:blipFill rotWithShape="1">
          <a:blip r:embed="rId3">
            <a:alphaModFix/>
          </a:blip>
          <a:srcRect b="0" l="0" r="0" t="0"/>
          <a:stretch/>
        </p:blipFill>
        <p:spPr>
          <a:xfrm>
            <a:off x="7102000" y="1555250"/>
            <a:ext cx="4654068" cy="4497923"/>
          </a:xfrm>
          <a:prstGeom prst="rect">
            <a:avLst/>
          </a:prstGeom>
          <a:noFill/>
          <a:ln>
            <a:noFill/>
          </a:ln>
        </p:spPr>
      </p:pic>
    </p:spTree>
  </p:cSld>
  <p:clrMapOvr>
    <a:masterClrMapping/>
  </p:clrMapOvr>
</p:sld>
</file>

<file path=ppt/slides/slide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69" name="Shape 269"/>
        <p:cNvGrpSpPr/>
        <p:nvPr/>
      </p:nvGrpSpPr>
      <p:grpSpPr>
        <a:xfrm>
          <a:off x="0" y="0"/>
          <a:ext cx="0" cy="0"/>
          <a:chOff x="0" y="0"/>
          <a:chExt cx="0" cy="0"/>
        </a:xfrm>
      </p:grpSpPr>
      <p:pic>
        <p:nvPicPr>
          <p:cNvPr descr="Más de 1.600 casas inundadas en Indonesia" id="270" name="Google Shape;270;g311d5cb9a0a_0_21"/>
          <p:cNvPicPr preferRelativeResize="0"/>
          <p:nvPr/>
        </p:nvPicPr>
        <p:blipFill rotWithShape="1">
          <a:blip r:embed="rId3">
            <a:alphaModFix/>
          </a:blip>
          <a:srcRect b="0" l="0" r="0" t="0"/>
          <a:stretch/>
        </p:blipFill>
        <p:spPr>
          <a:xfrm>
            <a:off x="6770418" y="31981"/>
            <a:ext cx="5372827" cy="3360459"/>
          </a:xfrm>
          <a:prstGeom prst="rect">
            <a:avLst/>
          </a:prstGeom>
          <a:noFill/>
          <a:ln>
            <a:noFill/>
          </a:ln>
        </p:spPr>
      </p:pic>
      <p:pic>
        <p:nvPicPr>
          <p:cNvPr id="271" name="Google Shape;271;g311d5cb9a0a_0_21"/>
          <p:cNvPicPr preferRelativeResize="0"/>
          <p:nvPr/>
        </p:nvPicPr>
        <p:blipFill rotWithShape="1">
          <a:blip r:embed="rId4">
            <a:alphaModFix/>
          </a:blip>
          <a:srcRect b="0" l="0" r="0" t="0"/>
          <a:stretch/>
        </p:blipFill>
        <p:spPr>
          <a:xfrm>
            <a:off x="1064733" y="5767922"/>
            <a:ext cx="955123" cy="417238"/>
          </a:xfrm>
          <a:prstGeom prst="rect">
            <a:avLst/>
          </a:prstGeom>
          <a:noFill/>
          <a:ln>
            <a:noFill/>
          </a:ln>
        </p:spPr>
      </p:pic>
      <p:pic>
        <p:nvPicPr>
          <p:cNvPr id="272" name="Google Shape;272;g311d5cb9a0a_0_21"/>
          <p:cNvPicPr preferRelativeResize="0"/>
          <p:nvPr/>
        </p:nvPicPr>
        <p:blipFill rotWithShape="1">
          <a:blip r:embed="rId5">
            <a:alphaModFix/>
          </a:blip>
          <a:srcRect b="0" l="19400" r="0" t="0"/>
          <a:stretch/>
        </p:blipFill>
        <p:spPr>
          <a:xfrm>
            <a:off x="0" y="5277679"/>
            <a:ext cx="6722261" cy="1593424"/>
          </a:xfrm>
          <a:prstGeom prst="rect">
            <a:avLst/>
          </a:prstGeom>
          <a:noFill/>
          <a:ln>
            <a:noFill/>
          </a:ln>
        </p:spPr>
      </p:pic>
      <p:sp>
        <p:nvSpPr>
          <p:cNvPr id="273" name="Google Shape;273;g311d5cb9a0a_0_21"/>
          <p:cNvSpPr txBox="1"/>
          <p:nvPr/>
        </p:nvSpPr>
        <p:spPr>
          <a:xfrm>
            <a:off x="721471" y="1157829"/>
            <a:ext cx="5375700" cy="4479300"/>
          </a:xfrm>
          <a:prstGeom prst="rect">
            <a:avLst/>
          </a:prstGeom>
          <a:noFill/>
          <a:ln>
            <a:noFill/>
          </a:ln>
        </p:spPr>
        <p:txBody>
          <a:bodyPr anchorCtr="0" anchor="t" bIns="22850" lIns="45725" spcFirstLastPara="1" rIns="45725" wrap="square" tIns="22850">
            <a:spAutoFit/>
          </a:bodyPr>
          <a:lstStyle/>
          <a:p>
            <a:pPr indent="-266700" lvl="0" marL="266700" marR="0" rtl="0" algn="just">
              <a:lnSpc>
                <a:spcPct val="100000"/>
              </a:lnSpc>
              <a:spcBef>
                <a:spcPts val="0"/>
              </a:spcBef>
              <a:spcAft>
                <a:spcPts val="0"/>
              </a:spcAft>
              <a:buClr>
                <a:srgbClr val="002060"/>
              </a:buClr>
              <a:buSzPts val="1800"/>
              <a:buFont typeface="Montserrat"/>
              <a:buChar char="▶"/>
            </a:pPr>
            <a:r>
              <a:rPr b="1" i="0" lang="es-PE" sz="1800" u="none" cap="none" strike="noStrike">
                <a:solidFill>
                  <a:srgbClr val="002060"/>
                </a:solidFill>
                <a:latin typeface="Jost Light"/>
                <a:ea typeface="Jost Light"/>
                <a:cs typeface="Jost Light"/>
                <a:sym typeface="Jost Light"/>
              </a:rPr>
              <a:t>LAC is the second most prone region in the world to environmental and climate disasters </a:t>
            </a:r>
            <a:r>
              <a:rPr b="0" i="0" lang="es-PE" sz="1800" u="none" cap="none" strike="noStrike">
                <a:solidFill>
                  <a:srgbClr val="002060"/>
                </a:solidFill>
                <a:latin typeface="Jost Light"/>
                <a:ea typeface="Jost Light"/>
                <a:cs typeface="Jost Light"/>
                <a:sym typeface="Jost Light"/>
              </a:rPr>
              <a:t>(OCHA, 2020).</a:t>
            </a:r>
            <a:endParaRPr sz="700"/>
          </a:p>
          <a:p>
            <a:pPr indent="-25400" lvl="0" marL="139700" marR="0" rtl="0" algn="just">
              <a:lnSpc>
                <a:spcPct val="100000"/>
              </a:lnSpc>
              <a:spcBef>
                <a:spcPts val="0"/>
              </a:spcBef>
              <a:spcAft>
                <a:spcPts val="0"/>
              </a:spcAft>
              <a:buClr>
                <a:srgbClr val="000000"/>
              </a:buClr>
              <a:buSzPts val="1800"/>
              <a:buFont typeface="Montserrat"/>
              <a:buNone/>
            </a:pPr>
            <a:r>
              <a:t/>
            </a:r>
            <a:endParaRPr b="1" i="0" sz="1800" u="none" cap="none" strike="noStrike">
              <a:solidFill>
                <a:srgbClr val="002060"/>
              </a:solidFill>
              <a:latin typeface="Jost Light"/>
              <a:ea typeface="Jost Light"/>
              <a:cs typeface="Jost Light"/>
              <a:sym typeface="Jost Light"/>
            </a:endParaRPr>
          </a:p>
          <a:p>
            <a:pPr indent="-266700" lvl="0" marL="266700" marR="0" rtl="0" algn="just">
              <a:lnSpc>
                <a:spcPct val="100000"/>
              </a:lnSpc>
              <a:spcBef>
                <a:spcPts val="0"/>
              </a:spcBef>
              <a:spcAft>
                <a:spcPts val="0"/>
              </a:spcAft>
              <a:buClr>
                <a:srgbClr val="002060"/>
              </a:buClr>
              <a:buSzPts val="1800"/>
              <a:buFont typeface="Montserrat"/>
              <a:buChar char="▶"/>
            </a:pPr>
            <a:r>
              <a:rPr b="0" i="0" lang="es-PE" sz="1800" u="none" cap="none" strike="noStrike">
                <a:solidFill>
                  <a:srgbClr val="002060"/>
                </a:solidFill>
                <a:latin typeface="Jost Light"/>
                <a:ea typeface="Jost Light"/>
                <a:cs typeface="Jost Light"/>
                <a:sym typeface="Jost Light"/>
              </a:rPr>
              <a:t>2016-2023: </a:t>
            </a:r>
            <a:r>
              <a:rPr b="1" i="0" lang="es-PE" sz="1800" u="none" cap="none" strike="noStrike">
                <a:solidFill>
                  <a:srgbClr val="002060"/>
                </a:solidFill>
                <a:latin typeface="Jost Light"/>
                <a:ea typeface="Jost Light"/>
                <a:cs typeface="Jost Light"/>
                <a:sym typeface="Jost Light"/>
              </a:rPr>
              <a:t>90 dangerous events and disasters </a:t>
            </a:r>
            <a:r>
              <a:rPr b="0" i="0" lang="es-PE" sz="1800" u="none" cap="none" strike="noStrike">
                <a:solidFill>
                  <a:srgbClr val="002060"/>
                </a:solidFill>
                <a:latin typeface="Jost Light"/>
                <a:ea typeface="Jost Light"/>
                <a:cs typeface="Jost Light"/>
                <a:sym typeface="Jost Light"/>
              </a:rPr>
              <a:t>occurred, resulting in more than </a:t>
            </a:r>
            <a:r>
              <a:rPr b="1" i="0" lang="es-PE" sz="1800" u="none" cap="none" strike="noStrike">
                <a:solidFill>
                  <a:srgbClr val="002060"/>
                </a:solidFill>
                <a:latin typeface="Jost Light"/>
                <a:ea typeface="Jost Light"/>
                <a:cs typeface="Jost Light"/>
                <a:sym typeface="Jost Light"/>
              </a:rPr>
              <a:t>52.8 million people </a:t>
            </a:r>
            <a:r>
              <a:rPr b="0" i="0" lang="es-PE" sz="1800" u="none" cap="none" strike="noStrike">
                <a:solidFill>
                  <a:srgbClr val="002060"/>
                </a:solidFill>
                <a:latin typeface="Jost Light"/>
                <a:ea typeface="Jost Light"/>
                <a:cs typeface="Jost Light"/>
                <a:sym typeface="Jost Light"/>
              </a:rPr>
              <a:t>directly affected and </a:t>
            </a:r>
            <a:r>
              <a:rPr b="1" i="0" lang="es-PE" sz="1800" u="none" cap="none" strike="noStrike">
                <a:solidFill>
                  <a:srgbClr val="002060"/>
                </a:solidFill>
                <a:latin typeface="Jost Light"/>
                <a:ea typeface="Jost Light"/>
                <a:cs typeface="Jost Light"/>
                <a:sym typeface="Jost Light"/>
              </a:rPr>
              <a:t>5,600 people killed</a:t>
            </a:r>
            <a:r>
              <a:rPr b="0" i="0" lang="es-PE" sz="1800" u="none" cap="none" strike="noStrike">
                <a:solidFill>
                  <a:srgbClr val="002060"/>
                </a:solidFill>
                <a:latin typeface="Jost Light"/>
                <a:ea typeface="Jost Light"/>
                <a:cs typeface="Jost Light"/>
                <a:sym typeface="Jost Light"/>
              </a:rPr>
              <a:t>. (WMO, 2023).</a:t>
            </a:r>
            <a:endParaRPr sz="700"/>
          </a:p>
          <a:p>
            <a:pPr indent="-25400" lvl="0" marL="139700" marR="0" rtl="0" algn="just">
              <a:lnSpc>
                <a:spcPct val="100000"/>
              </a:lnSpc>
              <a:spcBef>
                <a:spcPts val="0"/>
              </a:spcBef>
              <a:spcAft>
                <a:spcPts val="0"/>
              </a:spcAft>
              <a:buClr>
                <a:srgbClr val="000000"/>
              </a:buClr>
              <a:buSzPts val="1800"/>
              <a:buFont typeface="Montserrat"/>
              <a:buNone/>
            </a:pPr>
            <a:r>
              <a:t/>
            </a:r>
            <a:endParaRPr b="0" i="0" sz="1800" u="none" cap="none" strike="noStrike">
              <a:solidFill>
                <a:srgbClr val="002060"/>
              </a:solidFill>
              <a:latin typeface="Jost Light"/>
              <a:ea typeface="Jost Light"/>
              <a:cs typeface="Jost Light"/>
              <a:sym typeface="Jost Light"/>
            </a:endParaRPr>
          </a:p>
          <a:p>
            <a:pPr indent="-266700" lvl="0" marL="266700" marR="0" rtl="0" algn="just">
              <a:lnSpc>
                <a:spcPct val="100000"/>
              </a:lnSpc>
              <a:spcBef>
                <a:spcPts val="0"/>
              </a:spcBef>
              <a:spcAft>
                <a:spcPts val="0"/>
              </a:spcAft>
              <a:buClr>
                <a:srgbClr val="002060"/>
              </a:buClr>
              <a:buSzPts val="1800"/>
              <a:buFont typeface="Montserrat"/>
              <a:buChar char="▶"/>
            </a:pPr>
            <a:r>
              <a:rPr b="0" i="0" lang="es-PE" sz="1800" u="none" cap="none" strike="noStrike">
                <a:solidFill>
                  <a:srgbClr val="002060"/>
                </a:solidFill>
                <a:latin typeface="Jost Light"/>
                <a:ea typeface="Jost Light"/>
                <a:cs typeface="Jost Light"/>
                <a:sym typeface="Jost Light"/>
              </a:rPr>
              <a:t>Total value of damage and economic losses due to disasters amounted to </a:t>
            </a:r>
            <a:r>
              <a:rPr b="1" i="0" lang="es-PE" sz="1800" u="none" cap="none" strike="noStrike">
                <a:solidFill>
                  <a:srgbClr val="002060"/>
                </a:solidFill>
                <a:latin typeface="Jost Light"/>
                <a:ea typeface="Jost Light"/>
                <a:cs typeface="Jost Light"/>
                <a:sym typeface="Jost Light"/>
              </a:rPr>
              <a:t>123 billion dollars </a:t>
            </a:r>
            <a:r>
              <a:rPr b="0" i="0" lang="es-PE" sz="1800" u="none" cap="none" strike="noStrike">
                <a:solidFill>
                  <a:srgbClr val="002060"/>
                </a:solidFill>
                <a:latin typeface="Jost Light"/>
                <a:ea typeface="Jost Light"/>
                <a:cs typeface="Jost Light"/>
                <a:sym typeface="Jost Light"/>
              </a:rPr>
              <a:t>(WMO, 2023).</a:t>
            </a:r>
            <a:endParaRPr sz="700"/>
          </a:p>
          <a:p>
            <a:pPr indent="0" lvl="0" marL="0" marR="0" rtl="0" algn="just">
              <a:lnSpc>
                <a:spcPct val="100000"/>
              </a:lnSpc>
              <a:spcBef>
                <a:spcPts val="0"/>
              </a:spcBef>
              <a:spcAft>
                <a:spcPts val="0"/>
              </a:spcAft>
              <a:buClr>
                <a:srgbClr val="000000"/>
              </a:buClr>
              <a:buSzPts val="1800"/>
              <a:buFont typeface="Montserrat"/>
              <a:buNone/>
            </a:pPr>
            <a:r>
              <a:t/>
            </a:r>
            <a:endParaRPr b="1" i="0" sz="1800" u="none" cap="none" strike="noStrike">
              <a:solidFill>
                <a:srgbClr val="002060"/>
              </a:solidFill>
              <a:latin typeface="Jost Light"/>
              <a:ea typeface="Jost Light"/>
              <a:cs typeface="Jost Light"/>
              <a:sym typeface="Jost Light"/>
            </a:endParaRPr>
          </a:p>
          <a:p>
            <a:pPr indent="-266700" lvl="0" marL="266700" marR="0" rtl="0" algn="just">
              <a:lnSpc>
                <a:spcPct val="100000"/>
              </a:lnSpc>
              <a:spcBef>
                <a:spcPts val="0"/>
              </a:spcBef>
              <a:spcAft>
                <a:spcPts val="0"/>
              </a:spcAft>
              <a:buClr>
                <a:srgbClr val="002060"/>
              </a:buClr>
              <a:buSzPts val="1800"/>
              <a:buFont typeface="Montserrat"/>
              <a:buChar char="▶"/>
            </a:pPr>
            <a:r>
              <a:rPr b="0" i="0" lang="es-PE" sz="1800" u="none" cap="none" strike="noStrike">
                <a:solidFill>
                  <a:srgbClr val="002060"/>
                </a:solidFill>
                <a:latin typeface="Jost Light"/>
                <a:ea typeface="Jost Light"/>
                <a:cs typeface="Jost Light"/>
                <a:sym typeface="Jost Light"/>
              </a:rPr>
              <a:t>2050: </a:t>
            </a:r>
            <a:r>
              <a:rPr b="1" i="0" lang="es-PE" sz="1800" u="none" cap="none" strike="noStrike">
                <a:solidFill>
                  <a:srgbClr val="002060"/>
                </a:solidFill>
                <a:latin typeface="Jost Light"/>
                <a:ea typeface="Jost Light"/>
                <a:cs typeface="Jost Light"/>
                <a:sym typeface="Jost Light"/>
              </a:rPr>
              <a:t>+ 17 million people </a:t>
            </a:r>
            <a:r>
              <a:rPr b="0" i="0" lang="es-PE" sz="1800" u="none" cap="none" strike="noStrike">
                <a:solidFill>
                  <a:srgbClr val="002060"/>
                </a:solidFill>
                <a:latin typeface="Jost Light"/>
                <a:ea typeface="Jost Light"/>
                <a:cs typeface="Jost Light"/>
                <a:sym typeface="Jost Light"/>
              </a:rPr>
              <a:t>could be forced to move </a:t>
            </a:r>
            <a:r>
              <a:rPr b="1" i="0" lang="es-PE" sz="1800" u="none" cap="none" strike="noStrike">
                <a:solidFill>
                  <a:srgbClr val="002060"/>
                </a:solidFill>
                <a:latin typeface="Jost Light"/>
                <a:ea typeface="Jost Light"/>
                <a:cs typeface="Jost Light"/>
                <a:sym typeface="Jost Light"/>
              </a:rPr>
              <a:t>“internal climate migrants”</a:t>
            </a:r>
            <a:r>
              <a:rPr b="0" i="0" lang="es-PE" sz="1800" u="none" cap="none" strike="noStrike">
                <a:solidFill>
                  <a:srgbClr val="002060"/>
                </a:solidFill>
                <a:latin typeface="Jost Light"/>
                <a:ea typeface="Jost Light"/>
                <a:cs typeface="Jost Light"/>
                <a:sym typeface="Jost Light"/>
              </a:rPr>
              <a:t> (World Bank, 2018).</a:t>
            </a:r>
            <a:endParaRPr sz="700"/>
          </a:p>
        </p:txBody>
      </p:sp>
      <p:sp>
        <p:nvSpPr>
          <p:cNvPr id="274" name="Google Shape;274;g311d5cb9a0a_0_21"/>
          <p:cNvSpPr txBox="1"/>
          <p:nvPr/>
        </p:nvSpPr>
        <p:spPr>
          <a:xfrm>
            <a:off x="283819" y="465092"/>
            <a:ext cx="6055200" cy="785100"/>
          </a:xfrm>
          <a:prstGeom prst="rect">
            <a:avLst/>
          </a:prstGeom>
          <a:noFill/>
          <a:ln>
            <a:noFill/>
          </a:ln>
        </p:spPr>
        <p:txBody>
          <a:bodyPr anchorCtr="0" anchor="ctr" bIns="22850" lIns="22850" spcFirstLastPara="1" rIns="22850" wrap="square" tIns="22850">
            <a:spAutoFit/>
          </a:bodyPr>
          <a:lstStyle/>
          <a:p>
            <a:pPr indent="0" lvl="0" marL="0" marR="0" rtl="0" algn="ctr">
              <a:lnSpc>
                <a:spcPct val="100000"/>
              </a:lnSpc>
              <a:spcBef>
                <a:spcPts val="0"/>
              </a:spcBef>
              <a:spcAft>
                <a:spcPts val="0"/>
              </a:spcAft>
              <a:buClr>
                <a:srgbClr val="833C0B"/>
              </a:buClr>
              <a:buSzPts val="2400"/>
              <a:buFont typeface="Jost Medium"/>
              <a:buNone/>
            </a:pPr>
            <a:r>
              <a:rPr b="1" i="0" lang="es-PE" sz="2400" u="none" cap="none" strike="noStrike">
                <a:solidFill>
                  <a:srgbClr val="833C0B"/>
                </a:solidFill>
                <a:latin typeface="Jost Medium"/>
                <a:ea typeface="Jost Medium"/>
                <a:cs typeface="Jost Medium"/>
                <a:sym typeface="Jost Medium"/>
              </a:rPr>
              <a:t>ENVIRONMENTAL AND SOCIAL VULNERABILITY</a:t>
            </a:r>
            <a:endParaRPr sz="700"/>
          </a:p>
        </p:txBody>
      </p:sp>
      <p:pic>
        <p:nvPicPr>
          <p:cNvPr descr="Casa impresa en 3D resistente a terremotos en Guatemala" id="275" name="Google Shape;275;g311d5cb9a0a_0_21"/>
          <p:cNvPicPr preferRelativeResize="0"/>
          <p:nvPr/>
        </p:nvPicPr>
        <p:blipFill rotWithShape="1">
          <a:blip r:embed="rId6">
            <a:alphaModFix/>
          </a:blip>
          <a:srcRect b="0" l="0" r="0" t="0"/>
          <a:stretch/>
        </p:blipFill>
        <p:spPr>
          <a:xfrm>
            <a:off x="6758292" y="3465561"/>
            <a:ext cx="5363500" cy="3271765"/>
          </a:xfrm>
          <a:prstGeom prst="rect">
            <a:avLst/>
          </a:prstGeom>
          <a:noFill/>
          <a:ln>
            <a:noFill/>
          </a:ln>
        </p:spPr>
      </p:pic>
    </p:spTree>
  </p:cSld>
  <p:clrMapOvr>
    <a:masterClrMapping/>
  </p:clrMapOvr>
</p:sld>
</file>

<file path=ppt/slides/slide4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362" name="Shape 1362"/>
        <p:cNvGrpSpPr/>
        <p:nvPr/>
      </p:nvGrpSpPr>
      <p:grpSpPr>
        <a:xfrm>
          <a:off x="0" y="0"/>
          <a:ext cx="0" cy="0"/>
          <a:chOff x="0" y="0"/>
          <a:chExt cx="0" cy="0"/>
        </a:xfrm>
      </p:grpSpPr>
      <p:sp>
        <p:nvSpPr>
          <p:cNvPr id="1363" name="Google Shape;1363;g311e7b6e11b_0_679"/>
          <p:cNvSpPr txBox="1"/>
          <p:nvPr>
            <p:ph type="title"/>
          </p:nvPr>
        </p:nvSpPr>
        <p:spPr>
          <a:xfrm>
            <a:off x="540475" y="570650"/>
            <a:ext cx="10756500" cy="9846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4000"/>
              <a:buNone/>
            </a:pPr>
            <a:r>
              <a:rPr lang="es-PE"/>
              <a:t>CLIMATE MITIGATION</a:t>
            </a:r>
            <a:endParaRPr b="1">
              <a:solidFill>
                <a:srgbClr val="0C00C3"/>
              </a:solidFill>
              <a:latin typeface="Montserrat"/>
              <a:ea typeface="Montserrat"/>
              <a:cs typeface="Montserrat"/>
              <a:sym typeface="Montserrat"/>
            </a:endParaRPr>
          </a:p>
        </p:txBody>
      </p:sp>
      <p:sp>
        <p:nvSpPr>
          <p:cNvPr id="1364" name="Google Shape;1364;g311e7b6e11b_0_679"/>
          <p:cNvSpPr txBox="1"/>
          <p:nvPr>
            <p:ph idx="2" type="sldNum"/>
          </p:nvPr>
        </p:nvSpPr>
        <p:spPr>
          <a:xfrm>
            <a:off x="0" y="6469925"/>
            <a:ext cx="427500" cy="239100"/>
          </a:xfrm>
          <a:prstGeom prst="rect">
            <a:avLst/>
          </a:prstGeom>
          <a:noFill/>
          <a:ln>
            <a:noFill/>
          </a:ln>
        </p:spPr>
        <p:txBody>
          <a:bodyPr anchorCtr="0" anchor="t" bIns="45700" lIns="91425" spcFirstLastPara="1" rIns="91425" wrap="square" tIns="45700">
            <a:noAutofit/>
          </a:bodyPr>
          <a:lstStyle/>
          <a:p>
            <a:pPr indent="0" lvl="0" marL="0" rtl="0" algn="ctr">
              <a:lnSpc>
                <a:spcPct val="100000"/>
              </a:lnSpc>
              <a:spcBef>
                <a:spcPts val="0"/>
              </a:spcBef>
              <a:spcAft>
                <a:spcPts val="0"/>
              </a:spcAft>
              <a:buClr>
                <a:srgbClr val="000000"/>
              </a:buClr>
              <a:buSzPts val="1200"/>
              <a:buFont typeface="Arial"/>
              <a:buNone/>
            </a:pPr>
            <a:fld id="{00000000-1234-1234-1234-123412341234}" type="slidenum">
              <a:rPr lang="es-PE"/>
              <a:t>‹#›</a:t>
            </a:fld>
            <a:endParaRPr/>
          </a:p>
        </p:txBody>
      </p:sp>
      <p:pic>
        <p:nvPicPr>
          <p:cNvPr id="1365" name="Google Shape;1365;g311e7b6e11b_0_679"/>
          <p:cNvPicPr preferRelativeResize="0"/>
          <p:nvPr/>
        </p:nvPicPr>
        <p:blipFill rotWithShape="1">
          <a:blip r:embed="rId3">
            <a:alphaModFix/>
          </a:blip>
          <a:srcRect b="0" l="0" r="0" t="0"/>
          <a:stretch/>
        </p:blipFill>
        <p:spPr>
          <a:xfrm>
            <a:off x="6210400" y="1305800"/>
            <a:ext cx="5654398" cy="4997950"/>
          </a:xfrm>
          <a:prstGeom prst="rect">
            <a:avLst/>
          </a:prstGeom>
          <a:noFill/>
          <a:ln>
            <a:noFill/>
          </a:ln>
        </p:spPr>
      </p:pic>
      <p:sp>
        <p:nvSpPr>
          <p:cNvPr id="1366" name="Google Shape;1366;g311e7b6e11b_0_679"/>
          <p:cNvSpPr txBox="1"/>
          <p:nvPr/>
        </p:nvSpPr>
        <p:spPr>
          <a:xfrm>
            <a:off x="540475" y="2065125"/>
            <a:ext cx="5654400" cy="3588000"/>
          </a:xfrm>
          <a:prstGeom prst="rect">
            <a:avLst/>
          </a:prstGeom>
          <a:noFill/>
          <a:ln>
            <a:noFill/>
          </a:ln>
        </p:spPr>
        <p:txBody>
          <a:bodyPr anchorCtr="0" anchor="t" bIns="45700" lIns="91425" spcFirstLastPara="1" rIns="91425" wrap="square" tIns="45700">
            <a:noAutofit/>
          </a:bodyPr>
          <a:lstStyle/>
          <a:p>
            <a:pPr indent="0" lvl="0" marL="0" marR="0" rtl="0" algn="l">
              <a:lnSpc>
                <a:spcPct val="115000"/>
              </a:lnSpc>
              <a:spcBef>
                <a:spcPts val="0"/>
              </a:spcBef>
              <a:spcAft>
                <a:spcPts val="0"/>
              </a:spcAft>
              <a:buClr>
                <a:srgbClr val="000000"/>
              </a:buClr>
              <a:buSzPts val="3000"/>
              <a:buFont typeface="Arial"/>
              <a:buNone/>
            </a:pPr>
            <a:r>
              <a:rPr b="0" i="0" lang="es-PE" sz="3000" u="none" cap="none" strike="noStrike">
                <a:solidFill>
                  <a:srgbClr val="0C00C3"/>
                </a:solidFill>
                <a:latin typeface="Noto Sans SemiBold"/>
                <a:ea typeface="Noto Sans SemiBold"/>
                <a:cs typeface="Noto Sans SemiBold"/>
                <a:sym typeface="Noto Sans SemiBold"/>
              </a:rPr>
              <a:t>Each home improved saves </a:t>
            </a:r>
            <a:r>
              <a:rPr b="1" i="0" lang="es-PE" sz="3000" u="none" cap="none" strike="noStrike">
                <a:solidFill>
                  <a:srgbClr val="E52780"/>
                </a:solidFill>
                <a:latin typeface="Noto Sans"/>
                <a:ea typeface="Noto Sans"/>
                <a:cs typeface="Noto Sans"/>
                <a:sym typeface="Noto Sans"/>
              </a:rPr>
              <a:t>over two-thirds</a:t>
            </a:r>
            <a:r>
              <a:rPr b="0" i="0" lang="es-PE" sz="3000" u="none" cap="none" strike="noStrike">
                <a:solidFill>
                  <a:srgbClr val="0C00C3"/>
                </a:solidFill>
                <a:latin typeface="Noto Sans SemiBold"/>
                <a:ea typeface="Noto Sans SemiBold"/>
                <a:cs typeface="Noto Sans SemiBold"/>
                <a:sym typeface="Noto Sans SemiBold"/>
              </a:rPr>
              <a:t> of the embodied carbon generated by an equivalent new house.</a:t>
            </a:r>
            <a:endParaRPr b="0" i="0" sz="3000" u="none" cap="none" strike="noStrike">
              <a:solidFill>
                <a:srgbClr val="0C00C3"/>
              </a:solidFill>
              <a:latin typeface="Noto Sans SemiBold"/>
              <a:ea typeface="Noto Sans SemiBold"/>
              <a:cs typeface="Noto Sans SemiBold"/>
              <a:sym typeface="Noto Sans SemiBold"/>
            </a:endParaRPr>
          </a:p>
          <a:p>
            <a:pPr indent="0" lvl="0" marL="0" marR="0" rtl="0" algn="l">
              <a:lnSpc>
                <a:spcPct val="115000"/>
              </a:lnSpc>
              <a:spcBef>
                <a:spcPts val="1000"/>
              </a:spcBef>
              <a:spcAft>
                <a:spcPts val="0"/>
              </a:spcAft>
              <a:buClr>
                <a:srgbClr val="000000"/>
              </a:buClr>
              <a:buSzPts val="2000"/>
              <a:buFont typeface="Arial"/>
              <a:buNone/>
            </a:pPr>
            <a:r>
              <a:t/>
            </a:r>
            <a:endParaRPr b="0" i="0" sz="2000" u="none" cap="none" strike="noStrike">
              <a:solidFill>
                <a:srgbClr val="0C00C3"/>
              </a:solidFill>
              <a:latin typeface="Noto Sans SemiBold"/>
              <a:ea typeface="Noto Sans SemiBold"/>
              <a:cs typeface="Noto Sans SemiBold"/>
              <a:sym typeface="Noto Sans SemiBold"/>
            </a:endParaRPr>
          </a:p>
          <a:p>
            <a:pPr indent="0" lvl="0" marL="0" marR="0" rtl="0" algn="l">
              <a:lnSpc>
                <a:spcPct val="115000"/>
              </a:lnSpc>
              <a:spcBef>
                <a:spcPts val="1000"/>
              </a:spcBef>
              <a:spcAft>
                <a:spcPts val="0"/>
              </a:spcAft>
              <a:buClr>
                <a:srgbClr val="000000"/>
              </a:buClr>
              <a:buSzPts val="3000"/>
              <a:buFont typeface="Arial"/>
              <a:buNone/>
            </a:pPr>
            <a:r>
              <a:t/>
            </a:r>
            <a:endParaRPr b="0" i="0" sz="3000" u="none" cap="none" strike="noStrike">
              <a:solidFill>
                <a:srgbClr val="0C00C3"/>
              </a:solidFill>
              <a:latin typeface="Noto Sans SemiBold"/>
              <a:ea typeface="Noto Sans SemiBold"/>
              <a:cs typeface="Noto Sans SemiBold"/>
              <a:sym typeface="Noto Sans SemiBold"/>
            </a:endParaRPr>
          </a:p>
          <a:p>
            <a:pPr indent="0" lvl="0" marL="0" marR="0" rtl="0" algn="l">
              <a:lnSpc>
                <a:spcPct val="115000"/>
              </a:lnSpc>
              <a:spcBef>
                <a:spcPts val="1000"/>
              </a:spcBef>
              <a:spcAft>
                <a:spcPts val="0"/>
              </a:spcAft>
              <a:buClr>
                <a:srgbClr val="000000"/>
              </a:buClr>
              <a:buSzPts val="2600"/>
              <a:buFont typeface="Arial"/>
              <a:buNone/>
            </a:pPr>
            <a:r>
              <a:t/>
            </a:r>
            <a:endParaRPr b="0" i="0" sz="2600" u="none" cap="none" strike="noStrike">
              <a:solidFill>
                <a:srgbClr val="0C00C3"/>
              </a:solidFill>
              <a:latin typeface="Montserrat SemiBold"/>
              <a:ea typeface="Montserrat SemiBold"/>
              <a:cs typeface="Montserrat SemiBold"/>
              <a:sym typeface="Montserrat SemiBold"/>
            </a:endParaRPr>
          </a:p>
        </p:txBody>
      </p:sp>
    </p:spTree>
  </p:cSld>
  <p:clrMapOvr>
    <a:masterClrMapping/>
  </p:clrMapOvr>
</p:sld>
</file>

<file path=ppt/slides/slide4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370" name="Shape 1370"/>
        <p:cNvGrpSpPr/>
        <p:nvPr/>
      </p:nvGrpSpPr>
      <p:grpSpPr>
        <a:xfrm>
          <a:off x="0" y="0"/>
          <a:ext cx="0" cy="0"/>
          <a:chOff x="0" y="0"/>
          <a:chExt cx="0" cy="0"/>
        </a:xfrm>
      </p:grpSpPr>
      <p:sp>
        <p:nvSpPr>
          <p:cNvPr id="1371" name="Google Shape;1371;g311e7b6e11b_0_686"/>
          <p:cNvSpPr txBox="1"/>
          <p:nvPr>
            <p:ph type="title"/>
          </p:nvPr>
        </p:nvSpPr>
        <p:spPr>
          <a:xfrm>
            <a:off x="540475" y="570650"/>
            <a:ext cx="10756500" cy="9846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4000"/>
              <a:buNone/>
            </a:pPr>
            <a:r>
              <a:rPr lang="es-PE"/>
              <a:t>CLIMATE MITIGATION</a:t>
            </a:r>
            <a:endParaRPr b="1">
              <a:solidFill>
                <a:srgbClr val="0C00C3"/>
              </a:solidFill>
              <a:latin typeface="Montserrat"/>
              <a:ea typeface="Montserrat"/>
              <a:cs typeface="Montserrat"/>
              <a:sym typeface="Montserrat"/>
            </a:endParaRPr>
          </a:p>
        </p:txBody>
      </p:sp>
      <p:sp>
        <p:nvSpPr>
          <p:cNvPr id="1372" name="Google Shape;1372;g311e7b6e11b_0_686"/>
          <p:cNvSpPr txBox="1"/>
          <p:nvPr>
            <p:ph idx="2" type="sldNum"/>
          </p:nvPr>
        </p:nvSpPr>
        <p:spPr>
          <a:xfrm>
            <a:off x="0" y="6469925"/>
            <a:ext cx="427500" cy="239100"/>
          </a:xfrm>
          <a:prstGeom prst="rect">
            <a:avLst/>
          </a:prstGeom>
          <a:noFill/>
          <a:ln>
            <a:noFill/>
          </a:ln>
        </p:spPr>
        <p:txBody>
          <a:bodyPr anchorCtr="0" anchor="t" bIns="45700" lIns="91425" spcFirstLastPara="1" rIns="91425" wrap="square" tIns="45700">
            <a:noAutofit/>
          </a:bodyPr>
          <a:lstStyle/>
          <a:p>
            <a:pPr indent="0" lvl="0" marL="0" rtl="0" algn="ctr">
              <a:lnSpc>
                <a:spcPct val="100000"/>
              </a:lnSpc>
              <a:spcBef>
                <a:spcPts val="0"/>
              </a:spcBef>
              <a:spcAft>
                <a:spcPts val="0"/>
              </a:spcAft>
              <a:buClr>
                <a:srgbClr val="000000"/>
              </a:buClr>
              <a:buSzPts val="1200"/>
              <a:buFont typeface="Arial"/>
              <a:buNone/>
            </a:pPr>
            <a:fld id="{00000000-1234-1234-1234-123412341234}" type="slidenum">
              <a:rPr lang="es-PE"/>
              <a:t>‹#›</a:t>
            </a:fld>
            <a:endParaRPr/>
          </a:p>
        </p:txBody>
      </p:sp>
      <p:sp>
        <p:nvSpPr>
          <p:cNvPr id="1373" name="Google Shape;1373;g311e7b6e11b_0_686"/>
          <p:cNvSpPr txBox="1"/>
          <p:nvPr/>
        </p:nvSpPr>
        <p:spPr>
          <a:xfrm>
            <a:off x="540475" y="3068250"/>
            <a:ext cx="6186300" cy="1635900"/>
          </a:xfrm>
          <a:prstGeom prst="rect">
            <a:avLst/>
          </a:prstGeom>
          <a:noFill/>
          <a:ln>
            <a:noFill/>
          </a:ln>
        </p:spPr>
        <p:txBody>
          <a:bodyPr anchorCtr="0" anchor="t" bIns="45700" lIns="91425" spcFirstLastPara="1" rIns="91425" wrap="square" tIns="45700">
            <a:noAutofit/>
          </a:bodyPr>
          <a:lstStyle/>
          <a:p>
            <a:pPr indent="0" lvl="0" marL="0" marR="0" rtl="0" algn="l">
              <a:lnSpc>
                <a:spcPct val="115000"/>
              </a:lnSpc>
              <a:spcBef>
                <a:spcPts val="0"/>
              </a:spcBef>
              <a:spcAft>
                <a:spcPts val="0"/>
              </a:spcAft>
              <a:buClr>
                <a:srgbClr val="000000"/>
              </a:buClr>
              <a:buSzPts val="3000"/>
              <a:buFont typeface="Arial"/>
              <a:buNone/>
            </a:pPr>
            <a:r>
              <a:rPr b="0" i="0" lang="es-PE" sz="3000" u="none" cap="none" strike="noStrike">
                <a:solidFill>
                  <a:srgbClr val="0C00C3"/>
                </a:solidFill>
                <a:latin typeface="Noto Sans SemiBold"/>
                <a:ea typeface="Noto Sans SemiBold"/>
                <a:cs typeface="Noto Sans SemiBold"/>
                <a:sym typeface="Noto Sans SemiBold"/>
              </a:rPr>
              <a:t>It is more carbon-efficient to improve an existing house </a:t>
            </a:r>
            <a:r>
              <a:rPr b="0" i="0" lang="es-PE" sz="3000" u="none" cap="none" strike="noStrike">
                <a:solidFill>
                  <a:srgbClr val="E52780"/>
                </a:solidFill>
                <a:latin typeface="Noto Sans SemiBold"/>
                <a:ea typeface="Noto Sans SemiBold"/>
                <a:cs typeface="Noto Sans SemiBold"/>
                <a:sym typeface="Noto Sans SemiBold"/>
              </a:rPr>
              <a:t>before</a:t>
            </a:r>
            <a:r>
              <a:rPr b="0" i="0" lang="es-PE" sz="3000" u="none" cap="none" strike="noStrike">
                <a:solidFill>
                  <a:srgbClr val="0C00C3"/>
                </a:solidFill>
                <a:latin typeface="Noto Sans SemiBold"/>
                <a:ea typeface="Noto Sans SemiBold"/>
                <a:cs typeface="Noto Sans SemiBold"/>
                <a:sym typeface="Noto Sans SemiBold"/>
              </a:rPr>
              <a:t> a disaster than after.</a:t>
            </a:r>
            <a:endParaRPr b="0" i="0" sz="3000" u="none" cap="none" strike="noStrike">
              <a:solidFill>
                <a:srgbClr val="0C00C3"/>
              </a:solidFill>
              <a:latin typeface="Noto Sans SemiBold"/>
              <a:ea typeface="Noto Sans SemiBold"/>
              <a:cs typeface="Noto Sans SemiBold"/>
              <a:sym typeface="Noto Sans SemiBold"/>
            </a:endParaRPr>
          </a:p>
          <a:p>
            <a:pPr indent="0" lvl="0" marL="0" marR="0" rtl="0" algn="l">
              <a:lnSpc>
                <a:spcPct val="115000"/>
              </a:lnSpc>
              <a:spcBef>
                <a:spcPts val="0"/>
              </a:spcBef>
              <a:spcAft>
                <a:spcPts val="0"/>
              </a:spcAft>
              <a:buClr>
                <a:srgbClr val="000000"/>
              </a:buClr>
              <a:buSzPts val="3000"/>
              <a:buFont typeface="Arial"/>
              <a:buNone/>
            </a:pPr>
            <a:r>
              <a:t/>
            </a:r>
            <a:endParaRPr b="0" i="0" sz="3000" u="none" cap="none" strike="noStrike">
              <a:solidFill>
                <a:srgbClr val="0C00C3"/>
              </a:solidFill>
              <a:latin typeface="Noto Sans SemiBold"/>
              <a:ea typeface="Noto Sans SemiBold"/>
              <a:cs typeface="Noto Sans SemiBold"/>
              <a:sym typeface="Noto Sans SemiBold"/>
            </a:endParaRPr>
          </a:p>
          <a:p>
            <a:pPr indent="0" lvl="0" marL="0" marR="0" rtl="0" algn="l">
              <a:lnSpc>
                <a:spcPct val="115000"/>
              </a:lnSpc>
              <a:spcBef>
                <a:spcPts val="1000"/>
              </a:spcBef>
              <a:spcAft>
                <a:spcPts val="0"/>
              </a:spcAft>
              <a:buClr>
                <a:srgbClr val="000000"/>
              </a:buClr>
              <a:buSzPts val="3000"/>
              <a:buFont typeface="Arial"/>
              <a:buNone/>
            </a:pPr>
            <a:r>
              <a:t/>
            </a:r>
            <a:endParaRPr b="0" i="0" sz="3000" u="none" cap="none" strike="noStrike">
              <a:solidFill>
                <a:srgbClr val="0C00C3"/>
              </a:solidFill>
              <a:latin typeface="Noto Sans SemiBold"/>
              <a:ea typeface="Noto Sans SemiBold"/>
              <a:cs typeface="Noto Sans SemiBold"/>
              <a:sym typeface="Noto Sans SemiBold"/>
            </a:endParaRPr>
          </a:p>
          <a:p>
            <a:pPr indent="0" lvl="0" marL="0" marR="0" rtl="0" algn="l">
              <a:lnSpc>
                <a:spcPct val="115000"/>
              </a:lnSpc>
              <a:spcBef>
                <a:spcPts val="1000"/>
              </a:spcBef>
              <a:spcAft>
                <a:spcPts val="0"/>
              </a:spcAft>
              <a:buClr>
                <a:srgbClr val="000000"/>
              </a:buClr>
              <a:buSzPts val="3000"/>
              <a:buFont typeface="Arial"/>
              <a:buNone/>
            </a:pPr>
            <a:r>
              <a:t/>
            </a:r>
            <a:endParaRPr b="0" i="0" sz="3000" u="none" cap="none" strike="noStrike">
              <a:solidFill>
                <a:srgbClr val="0C00C3"/>
              </a:solidFill>
              <a:latin typeface="Noto Sans SemiBold"/>
              <a:ea typeface="Noto Sans SemiBold"/>
              <a:cs typeface="Noto Sans SemiBold"/>
              <a:sym typeface="Noto Sans SemiBold"/>
            </a:endParaRPr>
          </a:p>
          <a:p>
            <a:pPr indent="0" lvl="0" marL="0" marR="0" rtl="0" algn="l">
              <a:lnSpc>
                <a:spcPct val="115000"/>
              </a:lnSpc>
              <a:spcBef>
                <a:spcPts val="1000"/>
              </a:spcBef>
              <a:spcAft>
                <a:spcPts val="0"/>
              </a:spcAft>
              <a:buClr>
                <a:srgbClr val="000000"/>
              </a:buClr>
              <a:buSzPts val="2600"/>
              <a:buFont typeface="Arial"/>
              <a:buNone/>
            </a:pPr>
            <a:r>
              <a:t/>
            </a:r>
            <a:endParaRPr b="0" i="0" sz="2600" u="none" cap="none" strike="noStrike">
              <a:solidFill>
                <a:srgbClr val="0C00C3"/>
              </a:solidFill>
              <a:latin typeface="Montserrat SemiBold"/>
              <a:ea typeface="Montserrat SemiBold"/>
              <a:cs typeface="Montserrat SemiBold"/>
              <a:sym typeface="Montserrat SemiBold"/>
            </a:endParaRPr>
          </a:p>
        </p:txBody>
      </p:sp>
      <p:sp>
        <p:nvSpPr>
          <p:cNvPr id="1374" name="Google Shape;1374;g311e7b6e11b_0_686"/>
          <p:cNvSpPr/>
          <p:nvPr/>
        </p:nvSpPr>
        <p:spPr>
          <a:xfrm>
            <a:off x="7101375" y="2316600"/>
            <a:ext cx="4111200" cy="3407400"/>
          </a:xfrm>
          <a:prstGeom prst="roundRect">
            <a:avLst>
              <a:gd fmla="val 16667" name="adj"/>
            </a:avLst>
          </a:prstGeom>
          <a:solidFill>
            <a:srgbClr val="36E3A4"/>
          </a:solidFill>
          <a:ln>
            <a:noFill/>
          </a:ln>
        </p:spPr>
        <p:txBody>
          <a:bodyPr anchorCtr="0" anchor="t"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2600"/>
              <a:buFont typeface="Arial"/>
              <a:buNone/>
            </a:pPr>
            <a:r>
              <a:rPr b="0" i="0" lang="es-PE" sz="2600" u="none" cap="none" strike="noStrike">
                <a:solidFill>
                  <a:srgbClr val="0101BB"/>
                </a:solidFill>
                <a:latin typeface="Noto Sans"/>
                <a:ea typeface="Noto Sans"/>
                <a:cs typeface="Noto Sans"/>
                <a:sym typeface="Noto Sans"/>
              </a:rPr>
              <a:t>Emissions savings for a preventative upgrade are </a:t>
            </a:r>
            <a:endParaRPr b="0" i="0" sz="2600" u="none" cap="none" strike="noStrike">
              <a:solidFill>
                <a:srgbClr val="0101BB"/>
              </a:solidFill>
              <a:latin typeface="Noto Sans"/>
              <a:ea typeface="Noto Sans"/>
              <a:cs typeface="Noto Sans"/>
              <a:sym typeface="Noto Sans"/>
            </a:endParaRPr>
          </a:p>
          <a:p>
            <a:pPr indent="0" lvl="0" marL="0" marR="0" rtl="0" algn="ctr">
              <a:lnSpc>
                <a:spcPct val="100000"/>
              </a:lnSpc>
              <a:spcBef>
                <a:spcPts val="2000"/>
              </a:spcBef>
              <a:spcAft>
                <a:spcPts val="0"/>
              </a:spcAft>
              <a:buClr>
                <a:srgbClr val="000000"/>
              </a:buClr>
              <a:buSzPts val="3000"/>
              <a:buFont typeface="Arial"/>
              <a:buNone/>
            </a:pPr>
            <a:r>
              <a:rPr b="1" i="0" lang="es-PE" sz="3000" u="none" cap="none" strike="noStrike">
                <a:solidFill>
                  <a:srgbClr val="0101BB"/>
                </a:solidFill>
                <a:latin typeface="Noto Sans"/>
                <a:ea typeface="Noto Sans"/>
                <a:cs typeface="Noto Sans"/>
                <a:sym typeface="Noto Sans"/>
              </a:rPr>
              <a:t>61% higher </a:t>
            </a:r>
            <a:endParaRPr b="1" i="0" sz="3000" u="none" cap="none" strike="noStrike">
              <a:solidFill>
                <a:srgbClr val="0101BB"/>
              </a:solidFill>
              <a:latin typeface="Noto Sans"/>
              <a:ea typeface="Noto Sans"/>
              <a:cs typeface="Noto Sans"/>
              <a:sym typeface="Noto Sans"/>
            </a:endParaRPr>
          </a:p>
          <a:p>
            <a:pPr indent="0" lvl="0" marL="0" marR="0" rtl="0" algn="ctr">
              <a:lnSpc>
                <a:spcPct val="100000"/>
              </a:lnSpc>
              <a:spcBef>
                <a:spcPts val="2000"/>
              </a:spcBef>
              <a:spcAft>
                <a:spcPts val="2000"/>
              </a:spcAft>
              <a:buClr>
                <a:srgbClr val="000000"/>
              </a:buClr>
              <a:buSzPts val="2600"/>
              <a:buFont typeface="Arial"/>
              <a:buNone/>
            </a:pPr>
            <a:r>
              <a:rPr b="0" i="0" lang="es-PE" sz="2600" u="none" cap="none" strike="noStrike">
                <a:solidFill>
                  <a:srgbClr val="0101BB"/>
                </a:solidFill>
                <a:latin typeface="Noto Sans"/>
                <a:ea typeface="Noto Sans"/>
                <a:cs typeface="Noto Sans"/>
                <a:sym typeface="Noto Sans"/>
              </a:rPr>
              <a:t>than a post-disaster upgrade</a:t>
            </a:r>
            <a:endParaRPr b="0" i="0" sz="2600" u="none" cap="none" strike="noStrike">
              <a:solidFill>
                <a:srgbClr val="0101BB"/>
              </a:solidFill>
              <a:latin typeface="Noto Sans"/>
              <a:ea typeface="Noto Sans"/>
              <a:cs typeface="Noto Sans"/>
              <a:sym typeface="Noto Sans"/>
            </a:endParaRPr>
          </a:p>
        </p:txBody>
      </p:sp>
      <p:pic>
        <p:nvPicPr>
          <p:cNvPr id="1375" name="Google Shape;1375;g311e7b6e11b_0_686"/>
          <p:cNvPicPr preferRelativeResize="0"/>
          <p:nvPr/>
        </p:nvPicPr>
        <p:blipFill rotWithShape="1">
          <a:blip r:embed="rId3">
            <a:alphaModFix/>
          </a:blip>
          <a:srcRect b="0" l="0" r="0" t="0"/>
          <a:stretch/>
        </p:blipFill>
        <p:spPr>
          <a:xfrm>
            <a:off x="10734450" y="705162"/>
            <a:ext cx="1172775" cy="1172775"/>
          </a:xfrm>
          <a:prstGeom prst="rect">
            <a:avLst/>
          </a:prstGeom>
          <a:noFill/>
          <a:ln>
            <a:noFill/>
          </a:ln>
        </p:spPr>
      </p:pic>
      <p:sp>
        <p:nvSpPr>
          <p:cNvPr id="1376" name="Google Shape;1376;g311e7b6e11b_0_686"/>
          <p:cNvSpPr txBox="1"/>
          <p:nvPr/>
        </p:nvSpPr>
        <p:spPr>
          <a:xfrm>
            <a:off x="8265775" y="751313"/>
            <a:ext cx="2425800" cy="679800"/>
          </a:xfrm>
          <a:prstGeom prst="rect">
            <a:avLst/>
          </a:prstGeom>
          <a:noFill/>
          <a:ln>
            <a:noFill/>
          </a:ln>
        </p:spPr>
        <p:txBody>
          <a:bodyPr anchorCtr="0" anchor="t" bIns="91425" lIns="91425" spcFirstLastPara="1" rIns="91425" wrap="square" tIns="91425">
            <a:noAutofit/>
          </a:bodyPr>
          <a:lstStyle/>
          <a:p>
            <a:pPr indent="0" lvl="0" marL="0" marR="0" rtl="0" algn="r">
              <a:lnSpc>
                <a:spcPct val="100000"/>
              </a:lnSpc>
              <a:spcBef>
                <a:spcPts val="0"/>
              </a:spcBef>
              <a:spcAft>
                <a:spcPts val="0"/>
              </a:spcAft>
              <a:buClr>
                <a:srgbClr val="000000"/>
              </a:buClr>
              <a:buSzPts val="1400"/>
              <a:buFont typeface="Arial"/>
              <a:buNone/>
            </a:pPr>
            <a:r>
              <a:rPr b="0" i="0" lang="es-PE" sz="1400" u="none" cap="none" strike="noStrike">
                <a:solidFill>
                  <a:srgbClr val="042B25"/>
                </a:solidFill>
                <a:latin typeface="Noto Sans"/>
                <a:ea typeface="Noto Sans"/>
                <a:cs typeface="Noto Sans"/>
                <a:sym typeface="Noto Sans"/>
              </a:rPr>
              <a:t>Download the full report </a:t>
            </a:r>
            <a:r>
              <a:rPr b="0" i="1" lang="es-PE" sz="1400" u="none" cap="none" strike="noStrike">
                <a:solidFill>
                  <a:srgbClr val="042B25"/>
                </a:solidFill>
                <a:latin typeface="Noto Sans"/>
                <a:ea typeface="Noto Sans"/>
                <a:cs typeface="Noto Sans"/>
                <a:sym typeface="Noto Sans"/>
              </a:rPr>
              <a:t>Saving Embodied Carbon through Strengthening Existing Housing</a:t>
            </a:r>
            <a:r>
              <a:rPr b="0" i="0" lang="es-PE" sz="1400" u="none" cap="none" strike="noStrike">
                <a:solidFill>
                  <a:srgbClr val="042B25"/>
                </a:solidFill>
                <a:latin typeface="Noto Sans"/>
                <a:ea typeface="Noto Sans"/>
                <a:cs typeface="Noto Sans"/>
                <a:sym typeface="Noto Sans"/>
              </a:rPr>
              <a:t> here!</a:t>
            </a:r>
            <a:endParaRPr b="0" i="0" sz="1400" u="none" cap="none" strike="noStrike">
              <a:solidFill>
                <a:srgbClr val="042B25"/>
              </a:solidFill>
              <a:latin typeface="Noto Sans"/>
              <a:ea typeface="Noto Sans"/>
              <a:cs typeface="Noto Sans"/>
              <a:sym typeface="Noto Sans"/>
            </a:endParaRPr>
          </a:p>
        </p:txBody>
      </p:sp>
      <p:sp>
        <p:nvSpPr>
          <p:cNvPr id="1377" name="Google Shape;1377;g311e7b6e11b_0_686"/>
          <p:cNvSpPr txBox="1"/>
          <p:nvPr/>
        </p:nvSpPr>
        <p:spPr>
          <a:xfrm>
            <a:off x="3039128" y="3275112"/>
            <a:ext cx="6103200" cy="307800"/>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None/>
            </a:pPr>
            <a:r>
              <a:rPr b="0" i="0" lang="es-PE" sz="1400" u="none" cap="none" strike="noStrike">
                <a:solidFill>
                  <a:srgbClr val="000000"/>
                </a:solidFill>
                <a:latin typeface="Arial"/>
                <a:ea typeface="Arial"/>
                <a:cs typeface="Arial"/>
                <a:sym typeface="Arial"/>
              </a:rPr>
              <a:t> </a:t>
            </a:r>
            <a:endParaRPr b="0" i="0" sz="1400" u="none" cap="none" strike="noStrike">
              <a:solidFill>
                <a:srgbClr val="000000"/>
              </a:solidFill>
              <a:latin typeface="Arial"/>
              <a:ea typeface="Arial"/>
              <a:cs typeface="Arial"/>
              <a:sym typeface="Arial"/>
            </a:endParaRPr>
          </a:p>
        </p:txBody>
      </p:sp>
      <p:sp>
        <p:nvSpPr>
          <p:cNvPr id="1378" name="Google Shape;1378;g311e7b6e11b_0_686"/>
          <p:cNvSpPr txBox="1"/>
          <p:nvPr/>
        </p:nvSpPr>
        <p:spPr>
          <a:xfrm>
            <a:off x="3039128" y="3275112"/>
            <a:ext cx="6103200" cy="307800"/>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None/>
            </a:pPr>
            <a:r>
              <a:rPr b="0" i="0" lang="es-PE" sz="1400" u="none" cap="none" strike="noStrike">
                <a:solidFill>
                  <a:srgbClr val="000000"/>
                </a:solidFill>
                <a:latin typeface="Arial"/>
                <a:ea typeface="Arial"/>
                <a:cs typeface="Arial"/>
                <a:sym typeface="Arial"/>
              </a:rPr>
              <a:t> </a:t>
            </a:r>
            <a:endParaRPr b="0" i="0" sz="1400" u="none" cap="none" strike="noStrike">
              <a:solidFill>
                <a:srgbClr val="000000"/>
              </a:solidFill>
              <a:latin typeface="Arial"/>
              <a:ea typeface="Arial"/>
              <a:cs typeface="Arial"/>
              <a:sym typeface="Arial"/>
            </a:endParaRPr>
          </a:p>
        </p:txBody>
      </p:sp>
    </p:spTree>
  </p:cSld>
  <p:clrMapOvr>
    <a:masterClrMapping/>
  </p:clrMapOvr>
</p:sld>
</file>

<file path=ppt/slides/slide4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382" name="Shape 1382"/>
        <p:cNvGrpSpPr/>
        <p:nvPr/>
      </p:nvGrpSpPr>
      <p:grpSpPr>
        <a:xfrm>
          <a:off x="0" y="0"/>
          <a:ext cx="0" cy="0"/>
          <a:chOff x="0" y="0"/>
          <a:chExt cx="0" cy="0"/>
        </a:xfrm>
      </p:grpSpPr>
      <p:sp>
        <p:nvSpPr>
          <p:cNvPr id="1383" name="Google Shape;1383;g311e7b6e11b_0_697"/>
          <p:cNvSpPr txBox="1"/>
          <p:nvPr>
            <p:ph type="ctrTitle"/>
          </p:nvPr>
        </p:nvSpPr>
        <p:spPr>
          <a:xfrm>
            <a:off x="1480159" y="2686137"/>
            <a:ext cx="9144000" cy="2387700"/>
          </a:xfrm>
          <a:prstGeom prst="rect">
            <a:avLst/>
          </a:prstGeom>
          <a:noFill/>
          <a:ln>
            <a:noFill/>
          </a:ln>
        </p:spPr>
        <p:txBody>
          <a:bodyPr anchorCtr="0" anchor="b" bIns="45700" lIns="91425" spcFirstLastPara="1" rIns="91425" wrap="square" tIns="45700">
            <a:normAutofit fontScale="90000"/>
          </a:bodyPr>
          <a:lstStyle/>
          <a:p>
            <a:pPr indent="0" lvl="0" marL="0" marR="0" rtl="0" algn="ctr">
              <a:lnSpc>
                <a:spcPct val="90000"/>
              </a:lnSpc>
              <a:spcBef>
                <a:spcPts val="0"/>
              </a:spcBef>
              <a:spcAft>
                <a:spcPts val="0"/>
              </a:spcAft>
              <a:buClr>
                <a:srgbClr val="6383A8"/>
              </a:buClr>
              <a:buSzPct val="312500"/>
              <a:buFont typeface="Calibri"/>
              <a:buNone/>
            </a:pPr>
            <a:r>
              <a:rPr b="0" i="0" lang="es-PE" sz="4900" u="none" cap="none" strike="noStrike">
                <a:solidFill>
                  <a:srgbClr val="6383A8"/>
                </a:solidFill>
                <a:latin typeface="Montserrat SemiBold"/>
                <a:ea typeface="Montserrat SemiBold"/>
                <a:cs typeface="Montserrat SemiBold"/>
                <a:sym typeface="Montserrat SemiBold"/>
              </a:rPr>
              <a:t>The Cost of Improving </a:t>
            </a:r>
            <a:br>
              <a:rPr b="0" i="0" lang="es-PE" sz="4900" u="none" cap="none" strike="noStrike">
                <a:solidFill>
                  <a:srgbClr val="6383A8"/>
                </a:solidFill>
                <a:latin typeface="Montserrat SemiBold"/>
                <a:ea typeface="Montserrat SemiBold"/>
                <a:cs typeface="Montserrat SemiBold"/>
                <a:sym typeface="Montserrat SemiBold"/>
              </a:rPr>
            </a:br>
            <a:r>
              <a:rPr b="0" i="0" lang="es-PE" sz="4900" u="none" cap="none" strike="noStrike">
                <a:solidFill>
                  <a:srgbClr val="6383A8"/>
                </a:solidFill>
                <a:latin typeface="Montserrat SemiBold"/>
                <a:ea typeface="Montserrat SemiBold"/>
                <a:cs typeface="Montserrat SemiBold"/>
                <a:sym typeface="Montserrat SemiBold"/>
              </a:rPr>
              <a:t>Existing Housing</a:t>
            </a:r>
            <a:br>
              <a:rPr b="0" i="0" lang="es-PE" sz="4900" u="none" cap="none" strike="noStrike">
                <a:solidFill>
                  <a:srgbClr val="6383A8"/>
                </a:solidFill>
                <a:latin typeface="Montserrat SemiBold"/>
                <a:ea typeface="Montserrat SemiBold"/>
                <a:cs typeface="Montserrat SemiBold"/>
                <a:sym typeface="Montserrat SemiBold"/>
              </a:rPr>
            </a:br>
            <a:r>
              <a:rPr b="0" i="1" lang="es-PE" sz="3600" u="none" cap="none" strike="noStrike">
                <a:solidFill>
                  <a:srgbClr val="6383A8"/>
                </a:solidFill>
                <a:latin typeface="Montserrat SemiBold"/>
                <a:ea typeface="Montserrat SemiBold"/>
                <a:cs typeface="Montserrat SemiBold"/>
                <a:sym typeface="Montserrat SemiBold"/>
              </a:rPr>
              <a:t>Recommendations for Investments in Housing Resilience from an Analysis of Global Project Data</a:t>
            </a:r>
            <a:endParaRPr b="0" i="1" sz="3600" u="none" cap="none" strike="noStrike">
              <a:solidFill>
                <a:srgbClr val="6383A8"/>
              </a:solidFill>
              <a:latin typeface="Montserrat SemiBold"/>
              <a:ea typeface="Montserrat SemiBold"/>
              <a:cs typeface="Montserrat SemiBold"/>
              <a:sym typeface="Montserrat SemiBold"/>
            </a:endParaRPr>
          </a:p>
        </p:txBody>
      </p:sp>
    </p:spTree>
  </p:cSld>
  <p:clrMapOvr>
    <a:masterClrMapping/>
  </p:clrMapOvr>
</p:sld>
</file>

<file path=ppt/slides/slide4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387" name="Shape 1387"/>
        <p:cNvGrpSpPr/>
        <p:nvPr/>
      </p:nvGrpSpPr>
      <p:grpSpPr>
        <a:xfrm>
          <a:off x="0" y="0"/>
          <a:ext cx="0" cy="0"/>
          <a:chOff x="0" y="0"/>
          <a:chExt cx="0" cy="0"/>
        </a:xfrm>
      </p:grpSpPr>
      <p:pic>
        <p:nvPicPr>
          <p:cNvPr id="1388" name="Google Shape;1388;g311e7b6e11b_0_701"/>
          <p:cNvPicPr preferRelativeResize="0"/>
          <p:nvPr/>
        </p:nvPicPr>
        <p:blipFill rotWithShape="1">
          <a:blip r:embed="rId3">
            <a:alphaModFix/>
          </a:blip>
          <a:srcRect b="0" l="0" r="0" t="0"/>
          <a:stretch/>
        </p:blipFill>
        <p:spPr>
          <a:xfrm>
            <a:off x="4251619" y="1662847"/>
            <a:ext cx="6042042" cy="3720269"/>
          </a:xfrm>
          <a:prstGeom prst="rect">
            <a:avLst/>
          </a:prstGeom>
          <a:noFill/>
          <a:ln>
            <a:noFill/>
          </a:ln>
        </p:spPr>
      </p:pic>
      <p:sp>
        <p:nvSpPr>
          <p:cNvPr id="1389" name="Google Shape;1389;g311e7b6e11b_0_701"/>
          <p:cNvSpPr txBox="1"/>
          <p:nvPr>
            <p:ph type="title"/>
          </p:nvPr>
        </p:nvSpPr>
        <p:spPr>
          <a:xfrm>
            <a:off x="540475" y="570650"/>
            <a:ext cx="10756500" cy="984600"/>
          </a:xfrm>
          <a:prstGeom prst="rect">
            <a:avLst/>
          </a:prstGeom>
          <a:noFill/>
          <a:ln>
            <a:noFill/>
          </a:ln>
        </p:spPr>
        <p:txBody>
          <a:bodyPr anchorCtr="0" anchor="ctr" bIns="45700" lIns="91425" spcFirstLastPara="1" rIns="91425" wrap="square" tIns="45700">
            <a:normAutofit/>
          </a:bodyPr>
          <a:lstStyle/>
          <a:p>
            <a:pPr indent="0" lvl="0" marL="0" rtl="0" algn="l">
              <a:lnSpc>
                <a:spcPct val="90000"/>
              </a:lnSpc>
              <a:spcBef>
                <a:spcPts val="0"/>
              </a:spcBef>
              <a:spcAft>
                <a:spcPts val="0"/>
              </a:spcAft>
              <a:buClr>
                <a:srgbClr val="6383A8"/>
              </a:buClr>
              <a:buSzPts val="4400"/>
              <a:buFont typeface="Calibri"/>
              <a:buNone/>
            </a:pPr>
            <a:r>
              <a:rPr lang="es-PE">
                <a:solidFill>
                  <a:srgbClr val="6383A8"/>
                </a:solidFill>
              </a:rPr>
              <a:t>Dataset</a:t>
            </a:r>
            <a:endParaRPr/>
          </a:p>
        </p:txBody>
      </p:sp>
      <p:graphicFrame>
        <p:nvGraphicFramePr>
          <p:cNvPr id="1390" name="Google Shape;1390;g311e7b6e11b_0_701"/>
          <p:cNvGraphicFramePr/>
          <p:nvPr/>
        </p:nvGraphicFramePr>
        <p:xfrm>
          <a:off x="838200" y="2080219"/>
          <a:ext cx="3000000" cy="3000000"/>
        </p:xfrm>
        <a:graphic>
          <a:graphicData uri="http://schemas.openxmlformats.org/drawingml/2006/table">
            <a:tbl>
              <a:tblPr>
                <a:noFill/>
                <a:tableStyleId>{D168DA03-159F-421F-AC2A-3613584F0B6B}</a:tableStyleId>
              </a:tblPr>
              <a:tblGrid>
                <a:gridCol w="1279425"/>
                <a:gridCol w="1506000"/>
                <a:gridCol w="1279425"/>
              </a:tblGrid>
              <a:tr h="894350">
                <a:tc>
                  <a:txBody>
                    <a:bodyPr/>
                    <a:lstStyle/>
                    <a:p>
                      <a:pPr indent="0" lvl="0" marL="0" marR="0" rtl="0" algn="ctr">
                        <a:lnSpc>
                          <a:spcPct val="100000"/>
                        </a:lnSpc>
                        <a:spcBef>
                          <a:spcPts val="0"/>
                        </a:spcBef>
                        <a:spcAft>
                          <a:spcPts val="0"/>
                        </a:spcAft>
                        <a:buClr>
                          <a:srgbClr val="000000"/>
                        </a:buClr>
                        <a:buSzPts val="1000"/>
                        <a:buFont typeface="Arial"/>
                        <a:buNone/>
                      </a:pPr>
                      <a:r>
                        <a:rPr b="1" i="0" lang="es-PE" sz="1000" u="none" cap="none" strike="noStrike">
                          <a:solidFill>
                            <a:srgbClr val="000000"/>
                          </a:solidFill>
                          <a:latin typeface="Roboto"/>
                          <a:ea typeface="Roboto"/>
                          <a:cs typeface="Roboto"/>
                          <a:sym typeface="Roboto"/>
                        </a:rPr>
                        <a:t>LOCATION</a:t>
                      </a:r>
                      <a:endParaRPr sz="1400" u="none" cap="none" strike="noStrike"/>
                    </a:p>
                  </a:txBody>
                  <a:tcPr marT="45725" marB="45725" marR="45725" marL="45725" anchor="b">
                    <a:lnL cap="flat" cmpd="sng" w="9525">
                      <a:solidFill>
                        <a:srgbClr val="FFFFFF"/>
                      </a:solidFill>
                      <a:prstDash val="solid"/>
                      <a:round/>
                      <a:headEnd len="sm" w="sm" type="none"/>
                      <a:tailEnd len="sm" w="sm" type="none"/>
                    </a:lnL>
                    <a:lnR cap="flat" cmpd="sng" w="9525">
                      <a:solidFill>
                        <a:srgbClr val="FFFFFF"/>
                      </a:solidFill>
                      <a:prstDash val="solid"/>
                      <a:round/>
                      <a:headEnd len="sm" w="sm" type="none"/>
                      <a:tailEnd len="sm" w="sm" type="none"/>
                    </a:lnR>
                    <a:lnT cap="flat" cmpd="sng" w="9525">
                      <a:solidFill>
                        <a:srgbClr val="FFFFFF"/>
                      </a:solidFill>
                      <a:prstDash val="solid"/>
                      <a:round/>
                      <a:headEnd len="sm" w="sm" type="none"/>
                      <a:tailEnd len="sm" w="sm" type="none"/>
                    </a:lnT>
                    <a:lnB cap="flat" cmpd="sng" w="9525">
                      <a:solidFill>
                        <a:srgbClr val="808080"/>
                      </a:solidFill>
                      <a:prstDash val="solid"/>
                      <a:round/>
                      <a:headEnd len="sm" w="sm" type="none"/>
                      <a:tailEnd len="sm" w="sm" type="none"/>
                    </a:lnB>
                  </a:tcPr>
                </a:tc>
                <a:tc>
                  <a:txBody>
                    <a:bodyPr/>
                    <a:lstStyle/>
                    <a:p>
                      <a:pPr indent="0" lvl="0" marL="0" marR="0" rtl="0" algn="ctr">
                        <a:lnSpc>
                          <a:spcPct val="100000"/>
                        </a:lnSpc>
                        <a:spcBef>
                          <a:spcPts val="0"/>
                        </a:spcBef>
                        <a:spcAft>
                          <a:spcPts val="0"/>
                        </a:spcAft>
                        <a:buClr>
                          <a:srgbClr val="000000"/>
                        </a:buClr>
                        <a:buSzPts val="1000"/>
                        <a:buFont typeface="Arial"/>
                        <a:buNone/>
                      </a:pPr>
                      <a:r>
                        <a:rPr b="1" i="0" lang="es-PE" sz="1000" u="none" cap="none" strike="noStrike">
                          <a:solidFill>
                            <a:srgbClr val="000000"/>
                          </a:solidFill>
                          <a:latin typeface="Roboto"/>
                          <a:ea typeface="Roboto"/>
                          <a:cs typeface="Roboto"/>
                          <a:sym typeface="Roboto"/>
                        </a:rPr>
                        <a:t>NO. OF SAMPLE  DESIGNS REPRESENTED</a:t>
                      </a:r>
                      <a:endParaRPr sz="1400" u="none" cap="none" strike="noStrike"/>
                    </a:p>
                  </a:txBody>
                  <a:tcPr marT="45725" marB="45725" marR="45725" marL="45725" anchor="b">
                    <a:lnL cap="flat" cmpd="sng" w="9525">
                      <a:solidFill>
                        <a:srgbClr val="FFFFFF"/>
                      </a:solidFill>
                      <a:prstDash val="solid"/>
                      <a:round/>
                      <a:headEnd len="sm" w="sm" type="none"/>
                      <a:tailEnd len="sm" w="sm" type="none"/>
                    </a:lnL>
                    <a:lnR cap="flat" cmpd="sng" w="9525">
                      <a:solidFill>
                        <a:srgbClr val="FFFFFF"/>
                      </a:solidFill>
                      <a:prstDash val="solid"/>
                      <a:round/>
                      <a:headEnd len="sm" w="sm" type="none"/>
                      <a:tailEnd len="sm" w="sm" type="none"/>
                    </a:lnR>
                    <a:lnT cap="flat" cmpd="sng" w="9525">
                      <a:solidFill>
                        <a:srgbClr val="FFFFFF"/>
                      </a:solidFill>
                      <a:prstDash val="solid"/>
                      <a:round/>
                      <a:headEnd len="sm" w="sm" type="none"/>
                      <a:tailEnd len="sm" w="sm" type="none"/>
                    </a:lnT>
                    <a:lnB cap="flat" cmpd="sng" w="9525">
                      <a:solidFill>
                        <a:srgbClr val="808080"/>
                      </a:solidFill>
                      <a:prstDash val="solid"/>
                      <a:round/>
                      <a:headEnd len="sm" w="sm" type="none"/>
                      <a:tailEnd len="sm" w="sm" type="none"/>
                    </a:lnB>
                  </a:tcPr>
                </a:tc>
                <a:tc>
                  <a:txBody>
                    <a:bodyPr/>
                    <a:lstStyle/>
                    <a:p>
                      <a:pPr indent="0" lvl="0" marL="0" marR="0" rtl="0" algn="ctr">
                        <a:lnSpc>
                          <a:spcPct val="100000"/>
                        </a:lnSpc>
                        <a:spcBef>
                          <a:spcPts val="0"/>
                        </a:spcBef>
                        <a:spcAft>
                          <a:spcPts val="0"/>
                        </a:spcAft>
                        <a:buClr>
                          <a:srgbClr val="000000"/>
                        </a:buClr>
                        <a:buSzPts val="1000"/>
                        <a:buFont typeface="Arial"/>
                        <a:buNone/>
                      </a:pPr>
                      <a:r>
                        <a:rPr b="1" i="0" lang="es-PE" sz="1000" u="none" cap="none" strike="noStrike">
                          <a:solidFill>
                            <a:srgbClr val="000000"/>
                          </a:solidFill>
                          <a:latin typeface="Roboto"/>
                          <a:ea typeface="Roboto"/>
                          <a:cs typeface="Roboto"/>
                          <a:sym typeface="Roboto"/>
                        </a:rPr>
                        <a:t>NO. OF DESIGN GROUPS</a:t>
                      </a:r>
                      <a:endParaRPr sz="1400" u="none" cap="none" strike="noStrike"/>
                    </a:p>
                  </a:txBody>
                  <a:tcPr marT="45725" marB="45725" marR="45725" marL="45725" anchor="b">
                    <a:lnL cap="flat" cmpd="sng" w="9525">
                      <a:solidFill>
                        <a:srgbClr val="FFFFFF"/>
                      </a:solidFill>
                      <a:prstDash val="solid"/>
                      <a:round/>
                      <a:headEnd len="sm" w="sm" type="none"/>
                      <a:tailEnd len="sm" w="sm" type="none"/>
                    </a:lnL>
                    <a:lnR cap="flat" cmpd="sng" w="9525">
                      <a:solidFill>
                        <a:srgbClr val="FFFFFF"/>
                      </a:solidFill>
                      <a:prstDash val="solid"/>
                      <a:round/>
                      <a:headEnd len="sm" w="sm" type="none"/>
                      <a:tailEnd len="sm" w="sm" type="none"/>
                    </a:lnR>
                    <a:lnT cap="flat" cmpd="sng" w="9525">
                      <a:solidFill>
                        <a:srgbClr val="FFFFFF"/>
                      </a:solidFill>
                      <a:prstDash val="solid"/>
                      <a:round/>
                      <a:headEnd len="sm" w="sm" type="none"/>
                      <a:tailEnd len="sm" w="sm" type="none"/>
                    </a:lnT>
                    <a:lnB cap="flat" cmpd="sng" w="9525">
                      <a:solidFill>
                        <a:srgbClr val="808080"/>
                      </a:solidFill>
                      <a:prstDash val="solid"/>
                      <a:round/>
                      <a:headEnd len="sm" w="sm" type="none"/>
                      <a:tailEnd len="sm" w="sm" type="none"/>
                    </a:lnB>
                  </a:tcPr>
                </a:tc>
              </a:tr>
              <a:tr h="311075">
                <a:tc>
                  <a:txBody>
                    <a:bodyPr/>
                    <a:lstStyle/>
                    <a:p>
                      <a:pPr indent="0" lvl="0" marL="0" marR="0" rtl="0" algn="r">
                        <a:lnSpc>
                          <a:spcPct val="100000"/>
                        </a:lnSpc>
                        <a:spcBef>
                          <a:spcPts val="0"/>
                        </a:spcBef>
                        <a:spcAft>
                          <a:spcPts val="0"/>
                        </a:spcAft>
                        <a:buClr>
                          <a:srgbClr val="000000"/>
                        </a:buClr>
                        <a:buSzPts val="1000"/>
                        <a:buFont typeface="Arial"/>
                        <a:buNone/>
                      </a:pPr>
                      <a:r>
                        <a:rPr b="0" i="0" lang="es-PE" sz="1000" u="none" cap="none" strike="noStrike">
                          <a:solidFill>
                            <a:srgbClr val="000000"/>
                          </a:solidFill>
                          <a:latin typeface="Roboto"/>
                          <a:ea typeface="Roboto"/>
                          <a:cs typeface="Roboto"/>
                          <a:sym typeface="Roboto"/>
                        </a:rPr>
                        <a:t>ASIA</a:t>
                      </a:r>
                      <a:endParaRPr sz="1400" u="none" cap="none" strike="noStrike"/>
                    </a:p>
                  </a:txBody>
                  <a:tcPr marT="45725" marB="45725" marR="45725" marL="45725" anchor="b">
                    <a:lnL cap="flat" cmpd="sng" w="9525">
                      <a:solidFill>
                        <a:srgbClr val="FFFFFF"/>
                      </a:solidFill>
                      <a:prstDash val="solid"/>
                      <a:round/>
                      <a:headEnd len="sm" w="sm" type="none"/>
                      <a:tailEnd len="sm" w="sm" type="none"/>
                    </a:lnL>
                    <a:lnR cap="flat" cmpd="sng" w="9525">
                      <a:solidFill>
                        <a:srgbClr val="808080"/>
                      </a:solidFill>
                      <a:prstDash val="solid"/>
                      <a:round/>
                      <a:headEnd len="sm" w="sm" type="none"/>
                      <a:tailEnd len="sm" w="sm" type="none"/>
                    </a:lnR>
                    <a:lnT cap="flat" cmpd="sng" w="9525">
                      <a:solidFill>
                        <a:srgbClr val="808080"/>
                      </a:solidFill>
                      <a:prstDash val="solid"/>
                      <a:round/>
                      <a:headEnd len="sm" w="sm" type="none"/>
                      <a:tailEnd len="sm" w="sm" type="none"/>
                    </a:lnT>
                    <a:lnB cap="flat" cmpd="sng" w="9525">
                      <a:solidFill>
                        <a:srgbClr val="808080"/>
                      </a:solidFill>
                      <a:prstDash val="solid"/>
                      <a:round/>
                      <a:headEnd len="sm" w="sm" type="none"/>
                      <a:tailEnd len="sm" w="sm" type="none"/>
                    </a:lnB>
                  </a:tcPr>
                </a:tc>
                <a:tc>
                  <a:txBody>
                    <a:bodyPr/>
                    <a:lstStyle/>
                    <a:p>
                      <a:pPr indent="0" lvl="0" marL="0" marR="0" rtl="0" algn="ctr">
                        <a:lnSpc>
                          <a:spcPct val="100000"/>
                        </a:lnSpc>
                        <a:spcBef>
                          <a:spcPts val="0"/>
                        </a:spcBef>
                        <a:spcAft>
                          <a:spcPts val="0"/>
                        </a:spcAft>
                        <a:buClr>
                          <a:srgbClr val="000000"/>
                        </a:buClr>
                        <a:buSzPts val="1000"/>
                        <a:buFont typeface="Arial"/>
                        <a:buNone/>
                      </a:pPr>
                      <a:r>
                        <a:rPr b="0" i="0" lang="es-PE" sz="1000" u="none" cap="none" strike="noStrike">
                          <a:solidFill>
                            <a:srgbClr val="000000"/>
                          </a:solidFill>
                          <a:latin typeface="Roboto"/>
                          <a:ea typeface="Roboto"/>
                          <a:cs typeface="Roboto"/>
                          <a:sym typeface="Roboto"/>
                        </a:rPr>
                        <a:t>321</a:t>
                      </a:r>
                      <a:endParaRPr sz="1400" u="none" cap="none" strike="noStrike"/>
                    </a:p>
                  </a:txBody>
                  <a:tcPr marT="45725" marB="45725" marR="45725" marL="45725" anchor="b">
                    <a:lnL cap="flat" cmpd="sng" w="9525">
                      <a:solidFill>
                        <a:srgbClr val="808080"/>
                      </a:solidFill>
                      <a:prstDash val="solid"/>
                      <a:round/>
                      <a:headEnd len="sm" w="sm" type="none"/>
                      <a:tailEnd len="sm" w="sm" type="none"/>
                    </a:lnL>
                    <a:lnR cap="flat" cmpd="sng" w="9525">
                      <a:solidFill>
                        <a:srgbClr val="808080"/>
                      </a:solidFill>
                      <a:prstDash val="solid"/>
                      <a:round/>
                      <a:headEnd len="sm" w="sm" type="none"/>
                      <a:tailEnd len="sm" w="sm" type="none"/>
                    </a:lnR>
                    <a:lnT cap="flat" cmpd="sng" w="9525">
                      <a:solidFill>
                        <a:srgbClr val="808080"/>
                      </a:solidFill>
                      <a:prstDash val="solid"/>
                      <a:round/>
                      <a:headEnd len="sm" w="sm" type="none"/>
                      <a:tailEnd len="sm" w="sm" type="none"/>
                    </a:lnT>
                    <a:lnB cap="flat" cmpd="sng" w="9525">
                      <a:solidFill>
                        <a:srgbClr val="808080"/>
                      </a:solidFill>
                      <a:prstDash val="solid"/>
                      <a:round/>
                      <a:headEnd len="sm" w="sm" type="none"/>
                      <a:tailEnd len="sm" w="sm" type="none"/>
                    </a:lnB>
                  </a:tcPr>
                </a:tc>
                <a:tc>
                  <a:txBody>
                    <a:bodyPr/>
                    <a:lstStyle/>
                    <a:p>
                      <a:pPr indent="0" lvl="0" marL="0" marR="0" rtl="0" algn="ctr">
                        <a:lnSpc>
                          <a:spcPct val="100000"/>
                        </a:lnSpc>
                        <a:spcBef>
                          <a:spcPts val="0"/>
                        </a:spcBef>
                        <a:spcAft>
                          <a:spcPts val="0"/>
                        </a:spcAft>
                        <a:buClr>
                          <a:srgbClr val="000000"/>
                        </a:buClr>
                        <a:buSzPts val="1000"/>
                        <a:buFont typeface="Arial"/>
                        <a:buNone/>
                      </a:pPr>
                      <a:r>
                        <a:rPr b="0" i="0" lang="es-PE" sz="1000" u="none" cap="none" strike="noStrike">
                          <a:solidFill>
                            <a:srgbClr val="000000"/>
                          </a:solidFill>
                          <a:latin typeface="Roboto"/>
                          <a:ea typeface="Roboto"/>
                          <a:cs typeface="Roboto"/>
                          <a:sym typeface="Roboto"/>
                        </a:rPr>
                        <a:t>18</a:t>
                      </a:r>
                      <a:endParaRPr sz="1400" u="none" cap="none" strike="noStrike"/>
                    </a:p>
                  </a:txBody>
                  <a:tcPr marT="45725" marB="45725" marR="45725" marL="45725" anchor="b">
                    <a:lnL cap="flat" cmpd="sng" w="9525">
                      <a:solidFill>
                        <a:srgbClr val="808080"/>
                      </a:solidFill>
                      <a:prstDash val="solid"/>
                      <a:round/>
                      <a:headEnd len="sm" w="sm" type="none"/>
                      <a:tailEnd len="sm" w="sm" type="none"/>
                    </a:lnL>
                    <a:lnR cap="flat" cmpd="sng" w="9525">
                      <a:solidFill>
                        <a:srgbClr val="FFFFFF"/>
                      </a:solidFill>
                      <a:prstDash val="solid"/>
                      <a:round/>
                      <a:headEnd len="sm" w="sm" type="none"/>
                      <a:tailEnd len="sm" w="sm" type="none"/>
                    </a:lnR>
                    <a:lnT cap="flat" cmpd="sng" w="9525">
                      <a:solidFill>
                        <a:srgbClr val="808080"/>
                      </a:solidFill>
                      <a:prstDash val="solid"/>
                      <a:round/>
                      <a:headEnd len="sm" w="sm" type="none"/>
                      <a:tailEnd len="sm" w="sm" type="none"/>
                    </a:lnT>
                    <a:lnB cap="flat" cmpd="sng" w="9525">
                      <a:solidFill>
                        <a:srgbClr val="808080"/>
                      </a:solidFill>
                      <a:prstDash val="solid"/>
                      <a:round/>
                      <a:headEnd len="sm" w="sm" type="none"/>
                      <a:tailEnd len="sm" w="sm" type="none"/>
                    </a:lnB>
                  </a:tcPr>
                </a:tc>
              </a:tr>
              <a:tr h="311075">
                <a:tc>
                  <a:txBody>
                    <a:bodyPr/>
                    <a:lstStyle/>
                    <a:p>
                      <a:pPr indent="0" lvl="0" marL="0" marR="0" rtl="0" algn="r">
                        <a:lnSpc>
                          <a:spcPct val="100000"/>
                        </a:lnSpc>
                        <a:spcBef>
                          <a:spcPts val="0"/>
                        </a:spcBef>
                        <a:spcAft>
                          <a:spcPts val="0"/>
                        </a:spcAft>
                        <a:buClr>
                          <a:srgbClr val="000000"/>
                        </a:buClr>
                        <a:buSzPts val="1000"/>
                        <a:buFont typeface="Arial"/>
                        <a:buNone/>
                      </a:pPr>
                      <a:r>
                        <a:rPr b="0" i="0" lang="es-PE" sz="1000" u="none" cap="none" strike="noStrike">
                          <a:solidFill>
                            <a:srgbClr val="000000"/>
                          </a:solidFill>
                          <a:latin typeface="Roboto"/>
                          <a:ea typeface="Roboto"/>
                          <a:cs typeface="Roboto"/>
                          <a:sym typeface="Roboto"/>
                        </a:rPr>
                        <a:t>CARIBBEAN</a:t>
                      </a:r>
                      <a:endParaRPr sz="1400" u="none" cap="none" strike="noStrike"/>
                    </a:p>
                  </a:txBody>
                  <a:tcPr marT="45725" marB="45725" marR="45725" marL="45725" anchor="b">
                    <a:lnL cap="flat" cmpd="sng" w="9525">
                      <a:solidFill>
                        <a:srgbClr val="FFFFFF"/>
                      </a:solidFill>
                      <a:prstDash val="solid"/>
                      <a:round/>
                      <a:headEnd len="sm" w="sm" type="none"/>
                      <a:tailEnd len="sm" w="sm" type="none"/>
                    </a:lnL>
                    <a:lnR cap="flat" cmpd="sng" w="9525">
                      <a:solidFill>
                        <a:srgbClr val="808080"/>
                      </a:solidFill>
                      <a:prstDash val="solid"/>
                      <a:round/>
                      <a:headEnd len="sm" w="sm" type="none"/>
                      <a:tailEnd len="sm" w="sm" type="none"/>
                    </a:lnR>
                    <a:lnT cap="flat" cmpd="sng" w="9525">
                      <a:solidFill>
                        <a:srgbClr val="808080"/>
                      </a:solidFill>
                      <a:prstDash val="solid"/>
                      <a:round/>
                      <a:headEnd len="sm" w="sm" type="none"/>
                      <a:tailEnd len="sm" w="sm" type="none"/>
                    </a:lnT>
                    <a:lnB cap="flat" cmpd="sng" w="9525">
                      <a:solidFill>
                        <a:srgbClr val="808080"/>
                      </a:solidFill>
                      <a:prstDash val="solid"/>
                      <a:round/>
                      <a:headEnd len="sm" w="sm" type="none"/>
                      <a:tailEnd len="sm" w="sm" type="none"/>
                    </a:lnB>
                  </a:tcPr>
                </a:tc>
                <a:tc>
                  <a:txBody>
                    <a:bodyPr/>
                    <a:lstStyle/>
                    <a:p>
                      <a:pPr indent="0" lvl="0" marL="0" marR="0" rtl="0" algn="ctr">
                        <a:lnSpc>
                          <a:spcPct val="100000"/>
                        </a:lnSpc>
                        <a:spcBef>
                          <a:spcPts val="0"/>
                        </a:spcBef>
                        <a:spcAft>
                          <a:spcPts val="0"/>
                        </a:spcAft>
                        <a:buClr>
                          <a:srgbClr val="000000"/>
                        </a:buClr>
                        <a:buSzPts val="1000"/>
                        <a:buFont typeface="Arial"/>
                        <a:buNone/>
                      </a:pPr>
                      <a:r>
                        <a:rPr b="0" i="0" lang="es-PE" sz="1000" u="none" cap="none" strike="noStrike">
                          <a:solidFill>
                            <a:srgbClr val="000000"/>
                          </a:solidFill>
                          <a:latin typeface="Roboto"/>
                          <a:ea typeface="Roboto"/>
                          <a:cs typeface="Roboto"/>
                          <a:sym typeface="Roboto"/>
                        </a:rPr>
                        <a:t>940</a:t>
                      </a:r>
                      <a:endParaRPr sz="1400" u="none" cap="none" strike="noStrike"/>
                    </a:p>
                  </a:txBody>
                  <a:tcPr marT="45725" marB="45725" marR="45725" marL="45725" anchor="b">
                    <a:lnL cap="flat" cmpd="sng" w="9525">
                      <a:solidFill>
                        <a:srgbClr val="808080"/>
                      </a:solidFill>
                      <a:prstDash val="solid"/>
                      <a:round/>
                      <a:headEnd len="sm" w="sm" type="none"/>
                      <a:tailEnd len="sm" w="sm" type="none"/>
                    </a:lnL>
                    <a:lnR cap="flat" cmpd="sng" w="9525">
                      <a:solidFill>
                        <a:srgbClr val="808080"/>
                      </a:solidFill>
                      <a:prstDash val="solid"/>
                      <a:round/>
                      <a:headEnd len="sm" w="sm" type="none"/>
                      <a:tailEnd len="sm" w="sm" type="none"/>
                    </a:lnR>
                    <a:lnT cap="flat" cmpd="sng" w="9525">
                      <a:solidFill>
                        <a:srgbClr val="808080"/>
                      </a:solidFill>
                      <a:prstDash val="solid"/>
                      <a:round/>
                      <a:headEnd len="sm" w="sm" type="none"/>
                      <a:tailEnd len="sm" w="sm" type="none"/>
                    </a:lnT>
                    <a:lnB cap="flat" cmpd="sng" w="9525">
                      <a:solidFill>
                        <a:srgbClr val="808080"/>
                      </a:solidFill>
                      <a:prstDash val="solid"/>
                      <a:round/>
                      <a:headEnd len="sm" w="sm" type="none"/>
                      <a:tailEnd len="sm" w="sm" type="none"/>
                    </a:lnB>
                  </a:tcPr>
                </a:tc>
                <a:tc>
                  <a:txBody>
                    <a:bodyPr/>
                    <a:lstStyle/>
                    <a:p>
                      <a:pPr indent="0" lvl="0" marL="0" marR="0" rtl="0" algn="ctr">
                        <a:lnSpc>
                          <a:spcPct val="100000"/>
                        </a:lnSpc>
                        <a:spcBef>
                          <a:spcPts val="0"/>
                        </a:spcBef>
                        <a:spcAft>
                          <a:spcPts val="0"/>
                        </a:spcAft>
                        <a:buClr>
                          <a:srgbClr val="000000"/>
                        </a:buClr>
                        <a:buSzPts val="1000"/>
                        <a:buFont typeface="Arial"/>
                        <a:buNone/>
                      </a:pPr>
                      <a:r>
                        <a:rPr b="0" i="0" lang="es-PE" sz="1000" u="none" cap="none" strike="noStrike">
                          <a:solidFill>
                            <a:srgbClr val="000000"/>
                          </a:solidFill>
                          <a:latin typeface="Roboto"/>
                          <a:ea typeface="Roboto"/>
                          <a:cs typeface="Roboto"/>
                          <a:sym typeface="Roboto"/>
                        </a:rPr>
                        <a:t>11</a:t>
                      </a:r>
                      <a:endParaRPr sz="1400" u="none" cap="none" strike="noStrike"/>
                    </a:p>
                  </a:txBody>
                  <a:tcPr marT="45725" marB="45725" marR="45725" marL="45725" anchor="b">
                    <a:lnL cap="flat" cmpd="sng" w="9525">
                      <a:solidFill>
                        <a:srgbClr val="808080"/>
                      </a:solidFill>
                      <a:prstDash val="solid"/>
                      <a:round/>
                      <a:headEnd len="sm" w="sm" type="none"/>
                      <a:tailEnd len="sm" w="sm" type="none"/>
                    </a:lnL>
                    <a:lnR cap="flat" cmpd="sng" w="9525">
                      <a:solidFill>
                        <a:srgbClr val="FFFFFF"/>
                      </a:solidFill>
                      <a:prstDash val="solid"/>
                      <a:round/>
                      <a:headEnd len="sm" w="sm" type="none"/>
                      <a:tailEnd len="sm" w="sm" type="none"/>
                    </a:lnR>
                    <a:lnT cap="flat" cmpd="sng" w="9525">
                      <a:solidFill>
                        <a:srgbClr val="808080"/>
                      </a:solidFill>
                      <a:prstDash val="solid"/>
                      <a:round/>
                      <a:headEnd len="sm" w="sm" type="none"/>
                      <a:tailEnd len="sm" w="sm" type="none"/>
                    </a:lnT>
                    <a:lnB cap="flat" cmpd="sng" w="9525">
                      <a:solidFill>
                        <a:srgbClr val="808080"/>
                      </a:solidFill>
                      <a:prstDash val="solid"/>
                      <a:round/>
                      <a:headEnd len="sm" w="sm" type="none"/>
                      <a:tailEnd len="sm" w="sm" type="none"/>
                    </a:lnB>
                  </a:tcPr>
                </a:tc>
              </a:tr>
              <a:tr h="505500">
                <a:tc>
                  <a:txBody>
                    <a:bodyPr/>
                    <a:lstStyle/>
                    <a:p>
                      <a:pPr indent="0" lvl="0" marL="0" marR="0" rtl="0" algn="r">
                        <a:lnSpc>
                          <a:spcPct val="100000"/>
                        </a:lnSpc>
                        <a:spcBef>
                          <a:spcPts val="0"/>
                        </a:spcBef>
                        <a:spcAft>
                          <a:spcPts val="0"/>
                        </a:spcAft>
                        <a:buClr>
                          <a:srgbClr val="000000"/>
                        </a:buClr>
                        <a:buSzPts val="1000"/>
                        <a:buFont typeface="Arial"/>
                        <a:buNone/>
                      </a:pPr>
                      <a:r>
                        <a:rPr b="0" i="0" lang="es-PE" sz="1000" u="none" cap="none" strike="noStrike">
                          <a:solidFill>
                            <a:srgbClr val="000000"/>
                          </a:solidFill>
                          <a:latin typeface="Roboto"/>
                          <a:ea typeface="Roboto"/>
                          <a:cs typeface="Roboto"/>
                          <a:sym typeface="Roboto"/>
                        </a:rPr>
                        <a:t>LATIN AMERICA</a:t>
                      </a:r>
                      <a:endParaRPr sz="1400" u="none" cap="none" strike="noStrike"/>
                    </a:p>
                  </a:txBody>
                  <a:tcPr marT="45725" marB="45725" marR="45725" marL="45725" anchor="b">
                    <a:lnL cap="flat" cmpd="sng" w="9525">
                      <a:solidFill>
                        <a:srgbClr val="FFFFFF"/>
                      </a:solidFill>
                      <a:prstDash val="solid"/>
                      <a:round/>
                      <a:headEnd len="sm" w="sm" type="none"/>
                      <a:tailEnd len="sm" w="sm" type="none"/>
                    </a:lnL>
                    <a:lnR cap="flat" cmpd="sng" w="9525">
                      <a:solidFill>
                        <a:srgbClr val="808080"/>
                      </a:solidFill>
                      <a:prstDash val="solid"/>
                      <a:round/>
                      <a:headEnd len="sm" w="sm" type="none"/>
                      <a:tailEnd len="sm" w="sm" type="none"/>
                    </a:lnR>
                    <a:lnT cap="flat" cmpd="sng" w="9525">
                      <a:solidFill>
                        <a:srgbClr val="808080"/>
                      </a:solidFill>
                      <a:prstDash val="solid"/>
                      <a:round/>
                      <a:headEnd len="sm" w="sm" type="none"/>
                      <a:tailEnd len="sm" w="sm" type="none"/>
                    </a:lnT>
                    <a:lnB cap="flat" cmpd="sng" w="9525">
                      <a:solidFill>
                        <a:srgbClr val="808080"/>
                      </a:solidFill>
                      <a:prstDash val="solid"/>
                      <a:round/>
                      <a:headEnd len="sm" w="sm" type="none"/>
                      <a:tailEnd len="sm" w="sm" type="none"/>
                    </a:lnB>
                  </a:tcPr>
                </a:tc>
                <a:tc>
                  <a:txBody>
                    <a:bodyPr/>
                    <a:lstStyle/>
                    <a:p>
                      <a:pPr indent="0" lvl="0" marL="0" marR="0" rtl="0" algn="ctr">
                        <a:lnSpc>
                          <a:spcPct val="100000"/>
                        </a:lnSpc>
                        <a:spcBef>
                          <a:spcPts val="0"/>
                        </a:spcBef>
                        <a:spcAft>
                          <a:spcPts val="0"/>
                        </a:spcAft>
                        <a:buClr>
                          <a:srgbClr val="000000"/>
                        </a:buClr>
                        <a:buSzPts val="1000"/>
                        <a:buFont typeface="Arial"/>
                        <a:buNone/>
                      </a:pPr>
                      <a:r>
                        <a:rPr b="0" i="0" lang="es-PE" sz="1000" u="none" cap="none" strike="noStrike">
                          <a:solidFill>
                            <a:srgbClr val="000000"/>
                          </a:solidFill>
                          <a:latin typeface="Roboto"/>
                          <a:ea typeface="Roboto"/>
                          <a:cs typeface="Roboto"/>
                          <a:sym typeface="Roboto"/>
                        </a:rPr>
                        <a:t>202</a:t>
                      </a:r>
                      <a:endParaRPr sz="1400" u="none" cap="none" strike="noStrike"/>
                    </a:p>
                  </a:txBody>
                  <a:tcPr marT="45725" marB="45725" marR="45725" marL="45725" anchor="b">
                    <a:lnL cap="flat" cmpd="sng" w="9525">
                      <a:solidFill>
                        <a:srgbClr val="808080"/>
                      </a:solidFill>
                      <a:prstDash val="solid"/>
                      <a:round/>
                      <a:headEnd len="sm" w="sm" type="none"/>
                      <a:tailEnd len="sm" w="sm" type="none"/>
                    </a:lnL>
                    <a:lnR cap="flat" cmpd="sng" w="9525">
                      <a:solidFill>
                        <a:srgbClr val="808080"/>
                      </a:solidFill>
                      <a:prstDash val="solid"/>
                      <a:round/>
                      <a:headEnd len="sm" w="sm" type="none"/>
                      <a:tailEnd len="sm" w="sm" type="none"/>
                    </a:lnR>
                    <a:lnT cap="flat" cmpd="sng" w="9525">
                      <a:solidFill>
                        <a:srgbClr val="808080"/>
                      </a:solidFill>
                      <a:prstDash val="solid"/>
                      <a:round/>
                      <a:headEnd len="sm" w="sm" type="none"/>
                      <a:tailEnd len="sm" w="sm" type="none"/>
                    </a:lnT>
                    <a:lnB cap="flat" cmpd="sng" w="9525">
                      <a:solidFill>
                        <a:srgbClr val="808080"/>
                      </a:solidFill>
                      <a:prstDash val="solid"/>
                      <a:round/>
                      <a:headEnd len="sm" w="sm" type="none"/>
                      <a:tailEnd len="sm" w="sm" type="none"/>
                    </a:lnB>
                  </a:tcPr>
                </a:tc>
                <a:tc>
                  <a:txBody>
                    <a:bodyPr/>
                    <a:lstStyle/>
                    <a:p>
                      <a:pPr indent="0" lvl="0" marL="0" marR="0" rtl="0" algn="ctr">
                        <a:lnSpc>
                          <a:spcPct val="100000"/>
                        </a:lnSpc>
                        <a:spcBef>
                          <a:spcPts val="0"/>
                        </a:spcBef>
                        <a:spcAft>
                          <a:spcPts val="0"/>
                        </a:spcAft>
                        <a:buClr>
                          <a:srgbClr val="000000"/>
                        </a:buClr>
                        <a:buSzPts val="1000"/>
                        <a:buFont typeface="Arial"/>
                        <a:buNone/>
                      </a:pPr>
                      <a:r>
                        <a:rPr b="0" i="0" lang="es-PE" sz="1000" u="none" cap="none" strike="noStrike">
                          <a:solidFill>
                            <a:srgbClr val="000000"/>
                          </a:solidFill>
                          <a:latin typeface="Roboto"/>
                          <a:ea typeface="Roboto"/>
                          <a:cs typeface="Roboto"/>
                          <a:sym typeface="Roboto"/>
                        </a:rPr>
                        <a:t>25</a:t>
                      </a:r>
                      <a:endParaRPr sz="1400" u="none" cap="none" strike="noStrike"/>
                    </a:p>
                  </a:txBody>
                  <a:tcPr marT="45725" marB="45725" marR="45725" marL="45725" anchor="b">
                    <a:lnL cap="flat" cmpd="sng" w="9525">
                      <a:solidFill>
                        <a:srgbClr val="808080"/>
                      </a:solidFill>
                      <a:prstDash val="solid"/>
                      <a:round/>
                      <a:headEnd len="sm" w="sm" type="none"/>
                      <a:tailEnd len="sm" w="sm" type="none"/>
                    </a:lnL>
                    <a:lnR cap="flat" cmpd="sng" w="9525">
                      <a:solidFill>
                        <a:srgbClr val="FFFFFF"/>
                      </a:solidFill>
                      <a:prstDash val="solid"/>
                      <a:round/>
                      <a:headEnd len="sm" w="sm" type="none"/>
                      <a:tailEnd len="sm" w="sm" type="none"/>
                    </a:lnR>
                    <a:lnT cap="flat" cmpd="sng" w="9525">
                      <a:solidFill>
                        <a:srgbClr val="808080"/>
                      </a:solidFill>
                      <a:prstDash val="solid"/>
                      <a:round/>
                      <a:headEnd len="sm" w="sm" type="none"/>
                      <a:tailEnd len="sm" w="sm" type="none"/>
                    </a:lnT>
                    <a:lnB cap="flat" cmpd="sng" w="9525">
                      <a:solidFill>
                        <a:srgbClr val="808080"/>
                      </a:solidFill>
                      <a:prstDash val="solid"/>
                      <a:round/>
                      <a:headEnd len="sm" w="sm" type="none"/>
                      <a:tailEnd len="sm" w="sm" type="none"/>
                    </a:lnB>
                  </a:tcPr>
                </a:tc>
              </a:tr>
              <a:tr h="505500">
                <a:tc>
                  <a:txBody>
                    <a:bodyPr/>
                    <a:lstStyle/>
                    <a:p>
                      <a:pPr indent="0" lvl="0" marL="0" marR="0" rtl="0" algn="r">
                        <a:lnSpc>
                          <a:spcPct val="100000"/>
                        </a:lnSpc>
                        <a:spcBef>
                          <a:spcPts val="0"/>
                        </a:spcBef>
                        <a:spcAft>
                          <a:spcPts val="0"/>
                        </a:spcAft>
                        <a:buClr>
                          <a:srgbClr val="000000"/>
                        </a:buClr>
                        <a:buSzPts val="1000"/>
                        <a:buFont typeface="Arial"/>
                        <a:buNone/>
                      </a:pPr>
                      <a:r>
                        <a:rPr b="0" i="0" lang="es-PE" sz="1000" u="none" cap="none" strike="noStrike">
                          <a:solidFill>
                            <a:srgbClr val="000000"/>
                          </a:solidFill>
                          <a:latin typeface="Roboto"/>
                          <a:ea typeface="Roboto"/>
                          <a:cs typeface="Roboto"/>
                          <a:sym typeface="Roboto"/>
                        </a:rPr>
                        <a:t>PACIFIC ISLANDS</a:t>
                      </a:r>
                      <a:endParaRPr sz="1400" u="none" cap="none" strike="noStrike"/>
                    </a:p>
                  </a:txBody>
                  <a:tcPr marT="45725" marB="45725" marR="45725" marL="45725" anchor="b">
                    <a:lnL cap="flat" cmpd="sng" w="9525">
                      <a:solidFill>
                        <a:srgbClr val="FFFFFF"/>
                      </a:solidFill>
                      <a:prstDash val="solid"/>
                      <a:round/>
                      <a:headEnd len="sm" w="sm" type="none"/>
                      <a:tailEnd len="sm" w="sm" type="none"/>
                    </a:lnL>
                    <a:lnR cap="flat" cmpd="sng" w="9525">
                      <a:solidFill>
                        <a:srgbClr val="808080"/>
                      </a:solidFill>
                      <a:prstDash val="solid"/>
                      <a:round/>
                      <a:headEnd len="sm" w="sm" type="none"/>
                      <a:tailEnd len="sm" w="sm" type="none"/>
                    </a:lnR>
                    <a:lnT cap="flat" cmpd="sng" w="9525">
                      <a:solidFill>
                        <a:srgbClr val="808080"/>
                      </a:solidFill>
                      <a:prstDash val="solid"/>
                      <a:round/>
                      <a:headEnd len="sm" w="sm" type="none"/>
                      <a:tailEnd len="sm" w="sm" type="none"/>
                    </a:lnT>
                    <a:lnB cap="flat" cmpd="sng" w="9525">
                      <a:solidFill>
                        <a:srgbClr val="808080"/>
                      </a:solidFill>
                      <a:prstDash val="solid"/>
                      <a:round/>
                      <a:headEnd len="sm" w="sm" type="none"/>
                      <a:tailEnd len="sm" w="sm" type="none"/>
                    </a:lnB>
                  </a:tcPr>
                </a:tc>
                <a:tc>
                  <a:txBody>
                    <a:bodyPr/>
                    <a:lstStyle/>
                    <a:p>
                      <a:pPr indent="0" lvl="0" marL="0" marR="0" rtl="0" algn="ctr">
                        <a:lnSpc>
                          <a:spcPct val="100000"/>
                        </a:lnSpc>
                        <a:spcBef>
                          <a:spcPts val="0"/>
                        </a:spcBef>
                        <a:spcAft>
                          <a:spcPts val="0"/>
                        </a:spcAft>
                        <a:buClr>
                          <a:srgbClr val="000000"/>
                        </a:buClr>
                        <a:buSzPts val="1000"/>
                        <a:buFont typeface="Arial"/>
                        <a:buNone/>
                      </a:pPr>
                      <a:r>
                        <a:rPr b="0" i="0" lang="es-PE" sz="1000" u="none" cap="none" strike="noStrike">
                          <a:solidFill>
                            <a:srgbClr val="000000"/>
                          </a:solidFill>
                          <a:latin typeface="Roboto"/>
                          <a:ea typeface="Roboto"/>
                          <a:cs typeface="Roboto"/>
                          <a:sym typeface="Roboto"/>
                        </a:rPr>
                        <a:t>21</a:t>
                      </a:r>
                      <a:endParaRPr sz="1400" u="none" cap="none" strike="noStrike"/>
                    </a:p>
                  </a:txBody>
                  <a:tcPr marT="45725" marB="45725" marR="45725" marL="45725" anchor="b">
                    <a:lnL cap="flat" cmpd="sng" w="9525">
                      <a:solidFill>
                        <a:srgbClr val="808080"/>
                      </a:solidFill>
                      <a:prstDash val="solid"/>
                      <a:round/>
                      <a:headEnd len="sm" w="sm" type="none"/>
                      <a:tailEnd len="sm" w="sm" type="none"/>
                    </a:lnL>
                    <a:lnR cap="flat" cmpd="sng" w="9525">
                      <a:solidFill>
                        <a:srgbClr val="808080"/>
                      </a:solidFill>
                      <a:prstDash val="solid"/>
                      <a:round/>
                      <a:headEnd len="sm" w="sm" type="none"/>
                      <a:tailEnd len="sm" w="sm" type="none"/>
                    </a:lnR>
                    <a:lnT cap="flat" cmpd="sng" w="9525">
                      <a:solidFill>
                        <a:srgbClr val="808080"/>
                      </a:solidFill>
                      <a:prstDash val="solid"/>
                      <a:round/>
                      <a:headEnd len="sm" w="sm" type="none"/>
                      <a:tailEnd len="sm" w="sm" type="none"/>
                    </a:lnT>
                    <a:lnB cap="flat" cmpd="sng" w="9525">
                      <a:solidFill>
                        <a:srgbClr val="808080"/>
                      </a:solidFill>
                      <a:prstDash val="solid"/>
                      <a:round/>
                      <a:headEnd len="sm" w="sm" type="none"/>
                      <a:tailEnd len="sm" w="sm" type="none"/>
                    </a:lnB>
                  </a:tcPr>
                </a:tc>
                <a:tc>
                  <a:txBody>
                    <a:bodyPr/>
                    <a:lstStyle/>
                    <a:p>
                      <a:pPr indent="0" lvl="0" marL="0" marR="0" rtl="0" algn="ctr">
                        <a:lnSpc>
                          <a:spcPct val="100000"/>
                        </a:lnSpc>
                        <a:spcBef>
                          <a:spcPts val="0"/>
                        </a:spcBef>
                        <a:spcAft>
                          <a:spcPts val="0"/>
                        </a:spcAft>
                        <a:buClr>
                          <a:srgbClr val="000000"/>
                        </a:buClr>
                        <a:buSzPts val="1000"/>
                        <a:buFont typeface="Arial"/>
                        <a:buNone/>
                      </a:pPr>
                      <a:r>
                        <a:rPr b="0" i="0" lang="es-PE" sz="1000" u="none" cap="none" strike="noStrike">
                          <a:solidFill>
                            <a:srgbClr val="000000"/>
                          </a:solidFill>
                          <a:latin typeface="Roboto"/>
                          <a:ea typeface="Roboto"/>
                          <a:cs typeface="Roboto"/>
                          <a:sym typeface="Roboto"/>
                        </a:rPr>
                        <a:t>21</a:t>
                      </a:r>
                      <a:endParaRPr sz="1400" u="none" cap="none" strike="noStrike"/>
                    </a:p>
                  </a:txBody>
                  <a:tcPr marT="45725" marB="45725" marR="45725" marL="45725" anchor="b">
                    <a:lnL cap="flat" cmpd="sng" w="9525">
                      <a:solidFill>
                        <a:srgbClr val="808080"/>
                      </a:solidFill>
                      <a:prstDash val="solid"/>
                      <a:round/>
                      <a:headEnd len="sm" w="sm" type="none"/>
                      <a:tailEnd len="sm" w="sm" type="none"/>
                    </a:lnL>
                    <a:lnR cap="flat" cmpd="sng" w="9525">
                      <a:solidFill>
                        <a:srgbClr val="FFFFFF"/>
                      </a:solidFill>
                      <a:prstDash val="solid"/>
                      <a:round/>
                      <a:headEnd len="sm" w="sm" type="none"/>
                      <a:tailEnd len="sm" w="sm" type="none"/>
                    </a:lnR>
                    <a:lnT cap="flat" cmpd="sng" w="9525">
                      <a:solidFill>
                        <a:srgbClr val="808080"/>
                      </a:solidFill>
                      <a:prstDash val="solid"/>
                      <a:round/>
                      <a:headEnd len="sm" w="sm" type="none"/>
                      <a:tailEnd len="sm" w="sm" type="none"/>
                    </a:lnT>
                    <a:lnB cap="flat" cmpd="sng" w="9525">
                      <a:solidFill>
                        <a:srgbClr val="808080"/>
                      </a:solidFill>
                      <a:prstDash val="solid"/>
                      <a:round/>
                      <a:headEnd len="sm" w="sm" type="none"/>
                      <a:tailEnd len="sm" w="sm" type="none"/>
                    </a:lnB>
                  </a:tcPr>
                </a:tc>
              </a:tr>
              <a:tr h="311075">
                <a:tc>
                  <a:txBody>
                    <a:bodyPr/>
                    <a:lstStyle/>
                    <a:p>
                      <a:pPr indent="0" lvl="0" marL="0" marR="0" rtl="0" algn="r">
                        <a:lnSpc>
                          <a:spcPct val="100000"/>
                        </a:lnSpc>
                        <a:spcBef>
                          <a:spcPts val="0"/>
                        </a:spcBef>
                        <a:spcAft>
                          <a:spcPts val="0"/>
                        </a:spcAft>
                        <a:buClr>
                          <a:srgbClr val="000000"/>
                        </a:buClr>
                        <a:buSzPts val="1000"/>
                        <a:buFont typeface="Arial"/>
                        <a:buNone/>
                      </a:pPr>
                      <a:r>
                        <a:rPr b="1" i="0" lang="es-PE" sz="1000" u="none" cap="none" strike="noStrike">
                          <a:solidFill>
                            <a:srgbClr val="000000"/>
                          </a:solidFill>
                          <a:latin typeface="Roboto"/>
                          <a:ea typeface="Roboto"/>
                          <a:cs typeface="Roboto"/>
                          <a:sym typeface="Roboto"/>
                        </a:rPr>
                        <a:t>TOTAL</a:t>
                      </a:r>
                      <a:endParaRPr sz="1400" u="none" cap="none" strike="noStrike"/>
                    </a:p>
                  </a:txBody>
                  <a:tcPr marT="45725" marB="45725" marR="45725" marL="45725" anchor="b">
                    <a:lnL cap="flat" cmpd="sng" w="9525">
                      <a:solidFill>
                        <a:srgbClr val="FFFFFF"/>
                      </a:solidFill>
                      <a:prstDash val="solid"/>
                      <a:round/>
                      <a:headEnd len="sm" w="sm" type="none"/>
                      <a:tailEnd len="sm" w="sm" type="none"/>
                    </a:lnL>
                    <a:lnR cap="flat" cmpd="sng" w="9525">
                      <a:solidFill>
                        <a:srgbClr val="808080"/>
                      </a:solidFill>
                      <a:prstDash val="solid"/>
                      <a:round/>
                      <a:headEnd len="sm" w="sm" type="none"/>
                      <a:tailEnd len="sm" w="sm" type="none"/>
                    </a:lnR>
                    <a:lnT cap="flat" cmpd="sng" w="9525">
                      <a:solidFill>
                        <a:srgbClr val="808080"/>
                      </a:solidFill>
                      <a:prstDash val="solid"/>
                      <a:round/>
                      <a:headEnd len="sm" w="sm" type="none"/>
                      <a:tailEnd len="sm" w="sm" type="none"/>
                    </a:lnT>
                    <a:lnB cap="flat" cmpd="sng" w="9525">
                      <a:solidFill>
                        <a:srgbClr val="808080"/>
                      </a:solidFill>
                      <a:prstDash val="solid"/>
                      <a:round/>
                      <a:headEnd len="sm" w="sm" type="none"/>
                      <a:tailEnd len="sm" w="sm" type="none"/>
                    </a:lnB>
                  </a:tcPr>
                </a:tc>
                <a:tc>
                  <a:txBody>
                    <a:bodyPr/>
                    <a:lstStyle/>
                    <a:p>
                      <a:pPr indent="0" lvl="0" marL="0" marR="0" rtl="0" algn="ctr">
                        <a:lnSpc>
                          <a:spcPct val="100000"/>
                        </a:lnSpc>
                        <a:spcBef>
                          <a:spcPts val="0"/>
                        </a:spcBef>
                        <a:spcAft>
                          <a:spcPts val="0"/>
                        </a:spcAft>
                        <a:buClr>
                          <a:srgbClr val="000000"/>
                        </a:buClr>
                        <a:buSzPts val="1000"/>
                        <a:buFont typeface="Arial"/>
                        <a:buNone/>
                      </a:pPr>
                      <a:r>
                        <a:rPr b="1" i="0" lang="es-PE" sz="1000" u="none" cap="none" strike="noStrike">
                          <a:solidFill>
                            <a:srgbClr val="000000"/>
                          </a:solidFill>
                          <a:latin typeface="Roboto"/>
                          <a:ea typeface="Roboto"/>
                          <a:cs typeface="Roboto"/>
                          <a:sym typeface="Roboto"/>
                        </a:rPr>
                        <a:t>1,484</a:t>
                      </a:r>
                      <a:endParaRPr sz="1400" u="none" cap="none" strike="noStrike"/>
                    </a:p>
                  </a:txBody>
                  <a:tcPr marT="45725" marB="45725" marR="45725" marL="45725" anchor="b">
                    <a:lnL cap="flat" cmpd="sng" w="9525">
                      <a:solidFill>
                        <a:srgbClr val="808080"/>
                      </a:solidFill>
                      <a:prstDash val="solid"/>
                      <a:round/>
                      <a:headEnd len="sm" w="sm" type="none"/>
                      <a:tailEnd len="sm" w="sm" type="none"/>
                    </a:lnL>
                    <a:lnR cap="flat" cmpd="sng" w="9525">
                      <a:solidFill>
                        <a:srgbClr val="808080"/>
                      </a:solidFill>
                      <a:prstDash val="solid"/>
                      <a:round/>
                      <a:headEnd len="sm" w="sm" type="none"/>
                      <a:tailEnd len="sm" w="sm" type="none"/>
                    </a:lnR>
                    <a:lnT cap="flat" cmpd="sng" w="9525">
                      <a:solidFill>
                        <a:srgbClr val="808080"/>
                      </a:solidFill>
                      <a:prstDash val="solid"/>
                      <a:round/>
                      <a:headEnd len="sm" w="sm" type="none"/>
                      <a:tailEnd len="sm" w="sm" type="none"/>
                    </a:lnT>
                    <a:lnB cap="flat" cmpd="sng" w="9525">
                      <a:solidFill>
                        <a:srgbClr val="808080"/>
                      </a:solidFill>
                      <a:prstDash val="solid"/>
                      <a:round/>
                      <a:headEnd len="sm" w="sm" type="none"/>
                      <a:tailEnd len="sm" w="sm" type="none"/>
                    </a:lnB>
                  </a:tcPr>
                </a:tc>
                <a:tc>
                  <a:txBody>
                    <a:bodyPr/>
                    <a:lstStyle/>
                    <a:p>
                      <a:pPr indent="0" lvl="0" marL="0" marR="0" rtl="0" algn="ctr">
                        <a:lnSpc>
                          <a:spcPct val="100000"/>
                        </a:lnSpc>
                        <a:spcBef>
                          <a:spcPts val="0"/>
                        </a:spcBef>
                        <a:spcAft>
                          <a:spcPts val="0"/>
                        </a:spcAft>
                        <a:buClr>
                          <a:srgbClr val="000000"/>
                        </a:buClr>
                        <a:buSzPts val="1000"/>
                        <a:buFont typeface="Arial"/>
                        <a:buNone/>
                      </a:pPr>
                      <a:r>
                        <a:rPr b="1" i="0" lang="es-PE" sz="1000" u="none" cap="none" strike="noStrike">
                          <a:solidFill>
                            <a:srgbClr val="000000"/>
                          </a:solidFill>
                          <a:latin typeface="Roboto"/>
                          <a:ea typeface="Roboto"/>
                          <a:cs typeface="Roboto"/>
                          <a:sym typeface="Roboto"/>
                        </a:rPr>
                        <a:t>75</a:t>
                      </a:r>
                      <a:endParaRPr sz="1400" u="none" cap="none" strike="noStrike"/>
                    </a:p>
                  </a:txBody>
                  <a:tcPr marT="45725" marB="45725" marR="45725" marL="45725" anchor="b">
                    <a:lnL cap="flat" cmpd="sng" w="9525">
                      <a:solidFill>
                        <a:srgbClr val="808080"/>
                      </a:solidFill>
                      <a:prstDash val="solid"/>
                      <a:round/>
                      <a:headEnd len="sm" w="sm" type="none"/>
                      <a:tailEnd len="sm" w="sm" type="none"/>
                    </a:lnL>
                    <a:lnR cap="flat" cmpd="sng" w="9525">
                      <a:solidFill>
                        <a:srgbClr val="FFFFFF"/>
                      </a:solidFill>
                      <a:prstDash val="solid"/>
                      <a:round/>
                      <a:headEnd len="sm" w="sm" type="none"/>
                      <a:tailEnd len="sm" w="sm" type="none"/>
                    </a:lnR>
                    <a:lnT cap="flat" cmpd="sng" w="9525">
                      <a:solidFill>
                        <a:srgbClr val="808080"/>
                      </a:solidFill>
                      <a:prstDash val="solid"/>
                      <a:round/>
                      <a:headEnd len="sm" w="sm" type="none"/>
                      <a:tailEnd len="sm" w="sm" type="none"/>
                    </a:lnT>
                    <a:lnB cap="flat" cmpd="sng" w="9525">
                      <a:solidFill>
                        <a:srgbClr val="808080"/>
                      </a:solidFill>
                      <a:prstDash val="solid"/>
                      <a:round/>
                      <a:headEnd len="sm" w="sm" type="none"/>
                      <a:tailEnd len="sm" w="sm" type="none"/>
                    </a:lnB>
                  </a:tcPr>
                </a:tc>
              </a:tr>
            </a:tbl>
          </a:graphicData>
        </a:graphic>
      </p:graphicFrame>
      <p:sp>
        <p:nvSpPr>
          <p:cNvPr id="1391" name="Google Shape;1391;g311e7b6e11b_0_701"/>
          <p:cNvSpPr txBox="1"/>
          <p:nvPr/>
        </p:nvSpPr>
        <p:spPr>
          <a:xfrm>
            <a:off x="838199" y="1882474"/>
            <a:ext cx="6093300" cy="307800"/>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000000"/>
              </a:buClr>
              <a:buSzPts val="1400"/>
              <a:buFont typeface="Arial"/>
              <a:buNone/>
            </a:pPr>
            <a:r>
              <a:rPr b="1" i="1" lang="es-PE" sz="1400" u="none" cap="none" strike="noStrike">
                <a:solidFill>
                  <a:srgbClr val="C41F6D"/>
                </a:solidFill>
                <a:latin typeface="Calibri"/>
                <a:ea typeface="Calibri"/>
                <a:cs typeface="Calibri"/>
                <a:sym typeface="Calibri"/>
              </a:rPr>
              <a:t>TABLE 1</a:t>
            </a:r>
            <a:r>
              <a:rPr b="0" i="1" lang="es-PE" sz="1400" u="none" cap="none" strike="noStrike">
                <a:solidFill>
                  <a:srgbClr val="000000"/>
                </a:solidFill>
                <a:latin typeface="Calibri"/>
                <a:ea typeface="Calibri"/>
                <a:cs typeface="Calibri"/>
                <a:sym typeface="Calibri"/>
              </a:rPr>
              <a:t>  Dataset by Region</a:t>
            </a:r>
            <a:endParaRPr b="0" i="0" sz="1400" u="none" cap="none" strike="noStrike">
              <a:solidFill>
                <a:srgbClr val="000000"/>
              </a:solidFill>
              <a:latin typeface="Arial"/>
              <a:ea typeface="Arial"/>
              <a:cs typeface="Arial"/>
              <a:sym typeface="Arial"/>
            </a:endParaRPr>
          </a:p>
        </p:txBody>
      </p:sp>
      <p:sp>
        <p:nvSpPr>
          <p:cNvPr id="1392" name="Google Shape;1392;g311e7b6e11b_0_701"/>
          <p:cNvSpPr txBox="1"/>
          <p:nvPr/>
        </p:nvSpPr>
        <p:spPr>
          <a:xfrm>
            <a:off x="5521872" y="5383116"/>
            <a:ext cx="6093300" cy="307800"/>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000000"/>
              </a:buClr>
              <a:buSzPts val="1400"/>
              <a:buFont typeface="Arial"/>
              <a:buNone/>
            </a:pPr>
            <a:r>
              <a:rPr b="1" i="1" lang="es-PE" sz="1400" u="none" cap="none" strike="noStrike">
                <a:solidFill>
                  <a:srgbClr val="C41F6D"/>
                </a:solidFill>
                <a:latin typeface="Calibri"/>
                <a:ea typeface="Calibri"/>
                <a:cs typeface="Calibri"/>
                <a:sym typeface="Calibri"/>
              </a:rPr>
              <a:t>FIGURE 1</a:t>
            </a:r>
            <a:r>
              <a:rPr b="0" i="1" lang="es-PE" sz="1400" u="none" cap="none" strike="noStrike">
                <a:solidFill>
                  <a:srgbClr val="C41F6D"/>
                </a:solidFill>
                <a:latin typeface="Calibri"/>
                <a:ea typeface="Calibri"/>
                <a:cs typeface="Calibri"/>
                <a:sym typeface="Calibri"/>
              </a:rPr>
              <a:t> </a:t>
            </a:r>
            <a:r>
              <a:rPr b="0" i="1" lang="es-PE" sz="1400" u="none" cap="none" strike="noStrike">
                <a:solidFill>
                  <a:srgbClr val="000000"/>
                </a:solidFill>
                <a:latin typeface="Calibri"/>
                <a:ea typeface="Calibri"/>
                <a:cs typeface="Calibri"/>
                <a:sym typeface="Calibri"/>
              </a:rPr>
              <a:t> Number of Design Groups by Region</a:t>
            </a:r>
            <a:endParaRPr b="0" i="0" sz="1400" u="none" cap="none" strike="noStrike">
              <a:solidFill>
                <a:srgbClr val="000000"/>
              </a:solidFill>
              <a:latin typeface="Arial"/>
              <a:ea typeface="Arial"/>
              <a:cs typeface="Arial"/>
              <a:sym typeface="Arial"/>
            </a:endParaRPr>
          </a:p>
        </p:txBody>
      </p:sp>
      <p:sp>
        <p:nvSpPr>
          <p:cNvPr id="1393" name="Google Shape;1393;g311e7b6e11b_0_701"/>
          <p:cNvSpPr txBox="1"/>
          <p:nvPr/>
        </p:nvSpPr>
        <p:spPr>
          <a:xfrm>
            <a:off x="52795" y="6403360"/>
            <a:ext cx="655200" cy="307800"/>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None/>
            </a:pPr>
            <a:fld id="{00000000-1234-1234-1234-123412341234}" type="slidenum">
              <a:rPr b="0" i="0" lang="es-PE" sz="1400" u="none" cap="none" strike="noStrike">
                <a:solidFill>
                  <a:schemeClr val="lt1"/>
                </a:solidFill>
                <a:latin typeface="Arial"/>
                <a:ea typeface="Arial"/>
                <a:cs typeface="Arial"/>
                <a:sym typeface="Arial"/>
              </a:rPr>
              <a:t>‹#›</a:t>
            </a:fld>
            <a:endParaRPr b="0" i="0" sz="1400" u="none" cap="none" strike="noStrike">
              <a:solidFill>
                <a:srgbClr val="000000"/>
              </a:solidFill>
              <a:latin typeface="Arial"/>
              <a:ea typeface="Arial"/>
              <a:cs typeface="Arial"/>
              <a:sym typeface="Arial"/>
            </a:endParaRPr>
          </a:p>
        </p:txBody>
      </p:sp>
    </p:spTree>
  </p:cSld>
  <p:clrMapOvr>
    <a:masterClrMapping/>
  </p:clrMapOvr>
</p:sld>
</file>

<file path=ppt/slides/slide4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397" name="Shape 1397"/>
        <p:cNvGrpSpPr/>
        <p:nvPr/>
      </p:nvGrpSpPr>
      <p:grpSpPr>
        <a:xfrm>
          <a:off x="0" y="0"/>
          <a:ext cx="0" cy="0"/>
          <a:chOff x="0" y="0"/>
          <a:chExt cx="0" cy="0"/>
        </a:xfrm>
      </p:grpSpPr>
      <p:sp>
        <p:nvSpPr>
          <p:cNvPr id="1398" name="Google Shape;1398;g311e7b6e11b_0_710"/>
          <p:cNvSpPr txBox="1"/>
          <p:nvPr>
            <p:ph type="title"/>
          </p:nvPr>
        </p:nvSpPr>
        <p:spPr>
          <a:xfrm>
            <a:off x="540475" y="570650"/>
            <a:ext cx="10756500" cy="984600"/>
          </a:xfrm>
          <a:prstGeom prst="rect">
            <a:avLst/>
          </a:prstGeom>
          <a:noFill/>
          <a:ln>
            <a:noFill/>
          </a:ln>
        </p:spPr>
        <p:txBody>
          <a:bodyPr anchorCtr="0" anchor="ctr" bIns="45700" lIns="91425" spcFirstLastPara="1" rIns="91425" wrap="square" tIns="45700">
            <a:normAutofit/>
          </a:bodyPr>
          <a:lstStyle/>
          <a:p>
            <a:pPr indent="0" lvl="0" marL="0" rtl="0" algn="l">
              <a:lnSpc>
                <a:spcPct val="100000"/>
              </a:lnSpc>
              <a:spcBef>
                <a:spcPts val="0"/>
              </a:spcBef>
              <a:spcAft>
                <a:spcPts val="0"/>
              </a:spcAft>
              <a:buSzPts val="4000"/>
              <a:buNone/>
            </a:pPr>
            <a:r>
              <a:rPr lang="es-PE"/>
              <a:t>Cost Categories</a:t>
            </a:r>
            <a:endParaRPr/>
          </a:p>
        </p:txBody>
      </p:sp>
      <p:pic>
        <p:nvPicPr>
          <p:cNvPr id="1399" name="Google Shape;1399;g311e7b6e11b_0_710"/>
          <p:cNvPicPr preferRelativeResize="0"/>
          <p:nvPr/>
        </p:nvPicPr>
        <p:blipFill rotWithShape="1">
          <a:blip r:embed="rId3">
            <a:alphaModFix/>
          </a:blip>
          <a:srcRect b="0" l="0" r="0" t="0"/>
          <a:stretch/>
        </p:blipFill>
        <p:spPr>
          <a:xfrm>
            <a:off x="419077" y="1893498"/>
            <a:ext cx="1862701" cy="2189491"/>
          </a:xfrm>
          <a:prstGeom prst="rect">
            <a:avLst/>
          </a:prstGeom>
          <a:noFill/>
          <a:ln>
            <a:noFill/>
          </a:ln>
        </p:spPr>
      </p:pic>
      <p:pic>
        <p:nvPicPr>
          <p:cNvPr id="1400" name="Google Shape;1400;g311e7b6e11b_0_710"/>
          <p:cNvPicPr preferRelativeResize="0"/>
          <p:nvPr/>
        </p:nvPicPr>
        <p:blipFill rotWithShape="1">
          <a:blip r:embed="rId4">
            <a:alphaModFix/>
          </a:blip>
          <a:srcRect b="0" l="0" r="0" t="0"/>
          <a:stretch/>
        </p:blipFill>
        <p:spPr>
          <a:xfrm>
            <a:off x="2813665" y="1732542"/>
            <a:ext cx="2143876" cy="2189491"/>
          </a:xfrm>
          <a:prstGeom prst="rect">
            <a:avLst/>
          </a:prstGeom>
          <a:noFill/>
          <a:ln>
            <a:noFill/>
          </a:ln>
        </p:spPr>
      </p:pic>
      <p:pic>
        <p:nvPicPr>
          <p:cNvPr id="1401" name="Google Shape;1401;g311e7b6e11b_0_710"/>
          <p:cNvPicPr preferRelativeResize="0"/>
          <p:nvPr/>
        </p:nvPicPr>
        <p:blipFill rotWithShape="1">
          <a:blip r:embed="rId5">
            <a:alphaModFix/>
          </a:blip>
          <a:srcRect b="0" l="0" r="0" t="0"/>
          <a:stretch/>
        </p:blipFill>
        <p:spPr>
          <a:xfrm>
            <a:off x="8210754" y="1993078"/>
            <a:ext cx="1895970" cy="2097669"/>
          </a:xfrm>
          <a:prstGeom prst="rect">
            <a:avLst/>
          </a:prstGeom>
          <a:noFill/>
          <a:ln>
            <a:noFill/>
          </a:ln>
        </p:spPr>
      </p:pic>
      <p:pic>
        <p:nvPicPr>
          <p:cNvPr id="1402" name="Google Shape;1402;g311e7b6e11b_0_710"/>
          <p:cNvPicPr preferRelativeResize="0"/>
          <p:nvPr/>
        </p:nvPicPr>
        <p:blipFill rotWithShape="1">
          <a:blip r:embed="rId6">
            <a:alphaModFix/>
          </a:blip>
          <a:srcRect b="0" l="0" r="0" t="0"/>
          <a:stretch/>
        </p:blipFill>
        <p:spPr>
          <a:xfrm>
            <a:off x="5019598" y="1764074"/>
            <a:ext cx="2911929" cy="2669269"/>
          </a:xfrm>
          <a:prstGeom prst="rect">
            <a:avLst/>
          </a:prstGeom>
          <a:noFill/>
          <a:ln>
            <a:noFill/>
          </a:ln>
        </p:spPr>
      </p:pic>
      <p:sp>
        <p:nvSpPr>
          <p:cNvPr id="1403" name="Google Shape;1403;g311e7b6e11b_0_710"/>
          <p:cNvSpPr txBox="1"/>
          <p:nvPr/>
        </p:nvSpPr>
        <p:spPr>
          <a:xfrm>
            <a:off x="5310266" y="4161819"/>
            <a:ext cx="2533500" cy="1816200"/>
          </a:xfrm>
          <a:prstGeom prst="rect">
            <a:avLst/>
          </a:prstGeom>
          <a:noFill/>
          <a:ln>
            <a:noFill/>
          </a:ln>
        </p:spPr>
        <p:txBody>
          <a:bodyPr anchorCtr="0" anchor="t" bIns="45700" lIns="91425" spcFirstLastPara="1" rIns="91425" wrap="square" tIns="45700">
            <a:spAutoFit/>
          </a:bodyPr>
          <a:lstStyle/>
          <a:p>
            <a:pPr indent="0" lvl="0" marL="0" marR="0" rtl="0" algn="ctr">
              <a:lnSpc>
                <a:spcPct val="100000"/>
              </a:lnSpc>
              <a:spcBef>
                <a:spcPts val="0"/>
              </a:spcBef>
              <a:spcAft>
                <a:spcPts val="0"/>
              </a:spcAft>
              <a:buClr>
                <a:srgbClr val="000000"/>
              </a:buClr>
              <a:buSzPts val="2800"/>
              <a:buFont typeface="Arial"/>
              <a:buNone/>
            </a:pPr>
            <a:r>
              <a:rPr b="1" i="0" lang="es-PE" sz="2800" u="none" cap="none" strike="noStrike">
                <a:solidFill>
                  <a:srgbClr val="6383A8"/>
                </a:solidFill>
                <a:latin typeface="Arial"/>
                <a:ea typeface="Arial"/>
                <a:cs typeface="Arial"/>
                <a:sym typeface="Arial"/>
              </a:rPr>
              <a:t>Disaster mitigation measures</a:t>
            </a:r>
            <a:endParaRPr b="0" i="0" sz="1400" u="none" cap="none" strike="noStrike">
              <a:solidFill>
                <a:srgbClr val="000000"/>
              </a:solidFill>
              <a:latin typeface="Arial"/>
              <a:ea typeface="Arial"/>
              <a:cs typeface="Arial"/>
              <a:sym typeface="Arial"/>
            </a:endParaRPr>
          </a:p>
          <a:p>
            <a:pPr indent="0" lvl="0" marL="0" marR="0" rtl="0" algn="ctr">
              <a:lnSpc>
                <a:spcPct val="100000"/>
              </a:lnSpc>
              <a:spcBef>
                <a:spcPts val="0"/>
              </a:spcBef>
              <a:spcAft>
                <a:spcPts val="0"/>
              </a:spcAft>
              <a:buClr>
                <a:srgbClr val="000000"/>
              </a:buClr>
              <a:buSzPts val="2800"/>
              <a:buFont typeface="Arial"/>
              <a:buNone/>
            </a:pPr>
            <a:r>
              <a:t/>
            </a:r>
            <a:endParaRPr b="1" i="0" sz="2800" u="none" cap="none" strike="noStrike">
              <a:solidFill>
                <a:srgbClr val="4C83AD"/>
              </a:solidFill>
              <a:latin typeface="Arial"/>
              <a:ea typeface="Arial"/>
              <a:cs typeface="Arial"/>
              <a:sym typeface="Arial"/>
            </a:endParaRPr>
          </a:p>
        </p:txBody>
      </p:sp>
      <p:sp>
        <p:nvSpPr>
          <p:cNvPr id="1404" name="Google Shape;1404;g311e7b6e11b_0_710"/>
          <p:cNvSpPr txBox="1"/>
          <p:nvPr/>
        </p:nvSpPr>
        <p:spPr>
          <a:xfrm>
            <a:off x="330022" y="4169577"/>
            <a:ext cx="2278800" cy="1385400"/>
          </a:xfrm>
          <a:prstGeom prst="rect">
            <a:avLst/>
          </a:prstGeom>
          <a:noFill/>
          <a:ln>
            <a:noFill/>
          </a:ln>
        </p:spPr>
        <p:txBody>
          <a:bodyPr anchorCtr="0" anchor="t" bIns="45700" lIns="91425" spcFirstLastPara="1" rIns="91425" wrap="square" tIns="45700">
            <a:spAutoFit/>
          </a:bodyPr>
          <a:lstStyle/>
          <a:p>
            <a:pPr indent="0" lvl="0" marL="0" marR="0" rtl="0" algn="ctr">
              <a:lnSpc>
                <a:spcPct val="100000"/>
              </a:lnSpc>
              <a:spcBef>
                <a:spcPts val="0"/>
              </a:spcBef>
              <a:spcAft>
                <a:spcPts val="0"/>
              </a:spcAft>
              <a:buClr>
                <a:srgbClr val="000000"/>
              </a:buClr>
              <a:buSzPts val="2800"/>
              <a:buFont typeface="Arial"/>
              <a:buNone/>
            </a:pPr>
            <a:r>
              <a:rPr b="1" i="0" lang="es-PE" sz="2800" u="none" cap="none" strike="noStrike">
                <a:solidFill>
                  <a:srgbClr val="2B313B"/>
                </a:solidFill>
                <a:latin typeface="Arial"/>
                <a:ea typeface="Arial"/>
                <a:cs typeface="Arial"/>
                <a:sym typeface="Arial"/>
              </a:rPr>
              <a:t>Structural condition repairs</a:t>
            </a:r>
            <a:endParaRPr b="0" i="0" sz="2800" u="none" cap="none" strike="noStrike">
              <a:solidFill>
                <a:srgbClr val="2B313B"/>
              </a:solidFill>
              <a:latin typeface="Arial"/>
              <a:ea typeface="Arial"/>
              <a:cs typeface="Arial"/>
              <a:sym typeface="Arial"/>
            </a:endParaRPr>
          </a:p>
        </p:txBody>
      </p:sp>
      <p:sp>
        <p:nvSpPr>
          <p:cNvPr id="1405" name="Google Shape;1405;g311e7b6e11b_0_710"/>
          <p:cNvSpPr txBox="1"/>
          <p:nvPr/>
        </p:nvSpPr>
        <p:spPr>
          <a:xfrm>
            <a:off x="2696677" y="4220747"/>
            <a:ext cx="2724300" cy="1385400"/>
          </a:xfrm>
          <a:prstGeom prst="rect">
            <a:avLst/>
          </a:prstGeom>
          <a:noFill/>
          <a:ln>
            <a:noFill/>
          </a:ln>
        </p:spPr>
        <p:txBody>
          <a:bodyPr anchorCtr="0" anchor="t" bIns="45700" lIns="91425" spcFirstLastPara="1" rIns="91425" wrap="square" tIns="45700">
            <a:spAutoFit/>
          </a:bodyPr>
          <a:lstStyle/>
          <a:p>
            <a:pPr indent="0" lvl="0" marL="0" marR="0" rtl="0" algn="ctr">
              <a:lnSpc>
                <a:spcPct val="100000"/>
              </a:lnSpc>
              <a:spcBef>
                <a:spcPts val="0"/>
              </a:spcBef>
              <a:spcAft>
                <a:spcPts val="0"/>
              </a:spcAft>
              <a:buClr>
                <a:srgbClr val="000000"/>
              </a:buClr>
              <a:buSzPts val="2800"/>
              <a:buFont typeface="Arial"/>
              <a:buNone/>
            </a:pPr>
            <a:r>
              <a:rPr b="1" i="0" lang="es-PE" sz="2800" u="none" cap="none" strike="noStrike">
                <a:solidFill>
                  <a:srgbClr val="C41F6D"/>
                </a:solidFill>
                <a:latin typeface="Arial"/>
                <a:ea typeface="Arial"/>
                <a:cs typeface="Arial"/>
                <a:sym typeface="Arial"/>
              </a:rPr>
              <a:t>Habitability improvements</a:t>
            </a:r>
            <a:endParaRPr b="0" i="0" sz="1400" u="none" cap="none" strike="noStrike">
              <a:solidFill>
                <a:srgbClr val="000000"/>
              </a:solidFill>
              <a:latin typeface="Arial"/>
              <a:ea typeface="Arial"/>
              <a:cs typeface="Arial"/>
              <a:sym typeface="Arial"/>
            </a:endParaRPr>
          </a:p>
          <a:p>
            <a:pPr indent="0" lvl="0" marL="0" marR="0" rtl="0" algn="ctr">
              <a:lnSpc>
                <a:spcPct val="100000"/>
              </a:lnSpc>
              <a:spcBef>
                <a:spcPts val="0"/>
              </a:spcBef>
              <a:spcAft>
                <a:spcPts val="0"/>
              </a:spcAft>
              <a:buClr>
                <a:srgbClr val="000000"/>
              </a:buClr>
              <a:buSzPts val="2800"/>
              <a:buFont typeface="Arial"/>
              <a:buNone/>
            </a:pPr>
            <a:r>
              <a:t/>
            </a:r>
            <a:endParaRPr b="1" i="0" sz="2800" u="none" cap="none" strike="noStrike">
              <a:solidFill>
                <a:srgbClr val="4C83AD"/>
              </a:solidFill>
              <a:latin typeface="Arial"/>
              <a:ea typeface="Arial"/>
              <a:cs typeface="Arial"/>
              <a:sym typeface="Arial"/>
            </a:endParaRPr>
          </a:p>
        </p:txBody>
      </p:sp>
      <p:sp>
        <p:nvSpPr>
          <p:cNvPr id="1406" name="Google Shape;1406;g311e7b6e11b_0_710"/>
          <p:cNvSpPr txBox="1"/>
          <p:nvPr/>
        </p:nvSpPr>
        <p:spPr>
          <a:xfrm>
            <a:off x="8019296" y="4220747"/>
            <a:ext cx="2278800" cy="954300"/>
          </a:xfrm>
          <a:prstGeom prst="rect">
            <a:avLst/>
          </a:prstGeom>
          <a:noFill/>
          <a:ln>
            <a:noFill/>
          </a:ln>
        </p:spPr>
        <p:txBody>
          <a:bodyPr anchorCtr="0" anchor="t" bIns="45700" lIns="91425" spcFirstLastPara="1" rIns="91425" wrap="square" tIns="45700">
            <a:spAutoFit/>
          </a:bodyPr>
          <a:lstStyle/>
          <a:p>
            <a:pPr indent="0" lvl="0" marL="0" marR="0" rtl="0" algn="ctr">
              <a:lnSpc>
                <a:spcPct val="100000"/>
              </a:lnSpc>
              <a:spcBef>
                <a:spcPts val="0"/>
              </a:spcBef>
              <a:spcAft>
                <a:spcPts val="0"/>
              </a:spcAft>
              <a:buClr>
                <a:srgbClr val="000000"/>
              </a:buClr>
              <a:buSzPts val="2800"/>
              <a:buFont typeface="Arial"/>
              <a:buNone/>
            </a:pPr>
            <a:r>
              <a:rPr b="1" i="0" lang="es-PE" sz="2800" u="none" cap="none" strike="noStrike">
                <a:solidFill>
                  <a:srgbClr val="9EC54D"/>
                </a:solidFill>
                <a:latin typeface="Arial"/>
                <a:ea typeface="Arial"/>
                <a:cs typeface="Arial"/>
                <a:sym typeface="Arial"/>
              </a:rPr>
              <a:t>Finishing and growth</a:t>
            </a:r>
            <a:endParaRPr b="0" i="0" sz="1400" u="none" cap="none" strike="noStrike">
              <a:solidFill>
                <a:srgbClr val="000000"/>
              </a:solidFill>
              <a:latin typeface="Arial"/>
              <a:ea typeface="Arial"/>
              <a:cs typeface="Arial"/>
              <a:sym typeface="Arial"/>
            </a:endParaRPr>
          </a:p>
        </p:txBody>
      </p:sp>
      <p:sp>
        <p:nvSpPr>
          <p:cNvPr id="1407" name="Google Shape;1407;g311e7b6e11b_0_710"/>
          <p:cNvSpPr txBox="1"/>
          <p:nvPr/>
        </p:nvSpPr>
        <p:spPr>
          <a:xfrm>
            <a:off x="-7620" y="6450254"/>
            <a:ext cx="426600" cy="307800"/>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None/>
            </a:pPr>
            <a:fld id="{00000000-1234-1234-1234-123412341234}" type="slidenum">
              <a:rPr b="0" i="0" lang="es-PE" sz="1400" u="none" cap="none" strike="noStrike">
                <a:solidFill>
                  <a:schemeClr val="lt1"/>
                </a:solidFill>
                <a:latin typeface="Arial"/>
                <a:ea typeface="Arial"/>
                <a:cs typeface="Arial"/>
                <a:sym typeface="Arial"/>
              </a:rPr>
              <a:t>‹#›</a:t>
            </a:fld>
            <a:endParaRPr b="0" i="0" sz="1400" u="none" cap="none" strike="noStrike">
              <a:solidFill>
                <a:srgbClr val="000000"/>
              </a:solidFill>
              <a:latin typeface="Arial"/>
              <a:ea typeface="Arial"/>
              <a:cs typeface="Arial"/>
              <a:sym typeface="Arial"/>
            </a:endParaRPr>
          </a:p>
        </p:txBody>
      </p:sp>
    </p:spTree>
  </p:cSld>
  <p:clrMapOvr>
    <a:masterClrMapping/>
  </p:clrMapOvr>
</p:sld>
</file>

<file path=ppt/slides/slide4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412" name="Shape 1412"/>
        <p:cNvGrpSpPr/>
        <p:nvPr/>
      </p:nvGrpSpPr>
      <p:grpSpPr>
        <a:xfrm>
          <a:off x="0" y="0"/>
          <a:ext cx="0" cy="0"/>
          <a:chOff x="0" y="0"/>
          <a:chExt cx="0" cy="0"/>
        </a:xfrm>
      </p:grpSpPr>
      <p:pic>
        <p:nvPicPr>
          <p:cNvPr id="1413" name="Google Shape;1413;g311e7b6e11b_0_723"/>
          <p:cNvPicPr preferRelativeResize="0"/>
          <p:nvPr/>
        </p:nvPicPr>
        <p:blipFill rotWithShape="1">
          <a:blip r:embed="rId3">
            <a:alphaModFix/>
          </a:blip>
          <a:srcRect b="0" l="0" r="0" t="0"/>
          <a:stretch/>
        </p:blipFill>
        <p:spPr>
          <a:xfrm>
            <a:off x="1736833" y="1282207"/>
            <a:ext cx="8408736" cy="5575794"/>
          </a:xfrm>
          <a:prstGeom prst="rect">
            <a:avLst/>
          </a:prstGeom>
          <a:noFill/>
          <a:ln>
            <a:noFill/>
          </a:ln>
        </p:spPr>
      </p:pic>
      <p:sp>
        <p:nvSpPr>
          <p:cNvPr id="1414" name="Google Shape;1414;g311e7b6e11b_0_723"/>
          <p:cNvSpPr txBox="1"/>
          <p:nvPr>
            <p:ph type="title"/>
          </p:nvPr>
        </p:nvSpPr>
        <p:spPr>
          <a:xfrm>
            <a:off x="540475" y="570650"/>
            <a:ext cx="10756500" cy="984600"/>
          </a:xfrm>
          <a:prstGeom prst="rect">
            <a:avLst/>
          </a:prstGeom>
          <a:noFill/>
          <a:ln>
            <a:noFill/>
          </a:ln>
        </p:spPr>
        <p:txBody>
          <a:bodyPr anchorCtr="0" anchor="ctr" bIns="45700" lIns="91425" spcFirstLastPara="1" rIns="91425" wrap="square" tIns="45700">
            <a:normAutofit/>
          </a:bodyPr>
          <a:lstStyle/>
          <a:p>
            <a:pPr indent="0" lvl="0" marL="0" rtl="0" algn="l">
              <a:lnSpc>
                <a:spcPct val="90000"/>
              </a:lnSpc>
              <a:spcBef>
                <a:spcPts val="0"/>
              </a:spcBef>
              <a:spcAft>
                <a:spcPts val="0"/>
              </a:spcAft>
              <a:buClr>
                <a:schemeClr val="dk1"/>
              </a:buClr>
              <a:buSzPts val="1800"/>
              <a:buNone/>
            </a:pPr>
            <a:r>
              <a:rPr b="1" i="0" lang="es-PE" sz="2400" u="none" strike="noStrike">
                <a:solidFill>
                  <a:srgbClr val="000000"/>
                </a:solidFill>
                <a:latin typeface="Calibri"/>
                <a:ea typeface="Calibri"/>
                <a:cs typeface="Calibri"/>
                <a:sym typeface="Calibri"/>
              </a:rPr>
              <a:t>Improving existing housing is a cost-effective strategy to reduce the qualitative housing deficit, especially when compared to new construction</a:t>
            </a:r>
            <a:r>
              <a:rPr b="0" i="0" lang="es-PE" sz="2400" u="none" strike="noStrike">
                <a:solidFill>
                  <a:srgbClr val="000000"/>
                </a:solidFill>
                <a:latin typeface="Calibri"/>
                <a:ea typeface="Calibri"/>
                <a:cs typeface="Calibri"/>
                <a:sym typeface="Calibri"/>
              </a:rPr>
              <a:t>.</a:t>
            </a:r>
            <a:endParaRPr sz="2400"/>
          </a:p>
        </p:txBody>
      </p:sp>
      <p:sp>
        <p:nvSpPr>
          <p:cNvPr id="1415" name="Google Shape;1415;g311e7b6e11b_0_723"/>
          <p:cNvSpPr txBox="1"/>
          <p:nvPr/>
        </p:nvSpPr>
        <p:spPr>
          <a:xfrm>
            <a:off x="265700" y="1622114"/>
            <a:ext cx="1979700" cy="954300"/>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000000"/>
              </a:buClr>
              <a:buSzPts val="1400"/>
              <a:buFont typeface="Arial"/>
              <a:buNone/>
            </a:pPr>
            <a:r>
              <a:rPr b="1" i="1" lang="es-PE" sz="1400" u="none" cap="none" strike="noStrike">
                <a:solidFill>
                  <a:srgbClr val="C41F6D"/>
                </a:solidFill>
                <a:latin typeface="Calibri"/>
                <a:ea typeface="Calibri"/>
                <a:cs typeface="Calibri"/>
                <a:sym typeface="Calibri"/>
              </a:rPr>
              <a:t>FIGURE 2</a:t>
            </a:r>
            <a:r>
              <a:rPr b="0" i="1" lang="es-PE" sz="1400" u="none" cap="none" strike="noStrike">
                <a:solidFill>
                  <a:srgbClr val="000000"/>
                </a:solidFill>
                <a:latin typeface="Calibri"/>
                <a:ea typeface="Calibri"/>
                <a:cs typeface="Calibri"/>
                <a:sym typeface="Calibri"/>
              </a:rPr>
              <a:t>  Total Cost of Improvements and New Construction by Design Group </a:t>
            </a:r>
            <a:endParaRPr b="0" i="0" sz="1400" u="none" cap="none" strike="noStrike">
              <a:solidFill>
                <a:srgbClr val="000000"/>
              </a:solidFill>
              <a:latin typeface="Arial"/>
              <a:ea typeface="Arial"/>
              <a:cs typeface="Arial"/>
              <a:sym typeface="Arial"/>
            </a:endParaRPr>
          </a:p>
        </p:txBody>
      </p:sp>
      <p:sp>
        <p:nvSpPr>
          <p:cNvPr id="1416" name="Google Shape;1416;g311e7b6e11b_0_723"/>
          <p:cNvSpPr txBox="1"/>
          <p:nvPr/>
        </p:nvSpPr>
        <p:spPr>
          <a:xfrm>
            <a:off x="-6715" y="6406932"/>
            <a:ext cx="544800" cy="307800"/>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None/>
            </a:pPr>
            <a:fld id="{00000000-1234-1234-1234-123412341234}" type="slidenum">
              <a:rPr b="0" i="0" lang="es-PE" sz="1400" u="none" cap="none" strike="noStrike">
                <a:solidFill>
                  <a:schemeClr val="lt1"/>
                </a:solidFill>
                <a:latin typeface="Arial"/>
                <a:ea typeface="Arial"/>
                <a:cs typeface="Arial"/>
                <a:sym typeface="Arial"/>
              </a:rPr>
              <a:t>‹#›</a:t>
            </a:fld>
            <a:endParaRPr b="0" i="0" sz="1400" u="none" cap="none" strike="noStrike">
              <a:solidFill>
                <a:srgbClr val="000000"/>
              </a:solidFill>
              <a:latin typeface="Arial"/>
              <a:ea typeface="Arial"/>
              <a:cs typeface="Arial"/>
              <a:sym typeface="Arial"/>
            </a:endParaRPr>
          </a:p>
        </p:txBody>
      </p:sp>
    </p:spTree>
  </p:cSld>
  <p:clrMapOvr>
    <a:masterClrMapping/>
  </p:clrMapOvr>
</p:sld>
</file>

<file path=ppt/slides/slide4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421" name="Shape 1421"/>
        <p:cNvGrpSpPr/>
        <p:nvPr/>
      </p:nvGrpSpPr>
      <p:grpSpPr>
        <a:xfrm>
          <a:off x="0" y="0"/>
          <a:ext cx="0" cy="0"/>
          <a:chOff x="0" y="0"/>
          <a:chExt cx="0" cy="0"/>
        </a:xfrm>
      </p:grpSpPr>
      <p:sp>
        <p:nvSpPr>
          <p:cNvPr id="1422" name="Google Shape;1422;g311e7b6e11b_0_731"/>
          <p:cNvSpPr txBox="1"/>
          <p:nvPr>
            <p:ph type="title"/>
          </p:nvPr>
        </p:nvSpPr>
        <p:spPr>
          <a:xfrm>
            <a:off x="540475" y="570650"/>
            <a:ext cx="10756500" cy="984600"/>
          </a:xfrm>
          <a:prstGeom prst="rect">
            <a:avLst/>
          </a:prstGeom>
          <a:noFill/>
          <a:ln>
            <a:noFill/>
          </a:ln>
        </p:spPr>
        <p:txBody>
          <a:bodyPr anchorCtr="0" anchor="ctr" bIns="45700" lIns="91425" spcFirstLastPara="1" rIns="91425" wrap="square" tIns="45700">
            <a:normAutofit/>
          </a:bodyPr>
          <a:lstStyle/>
          <a:p>
            <a:pPr indent="0" lvl="0" marL="0" rtl="0" algn="l">
              <a:lnSpc>
                <a:spcPct val="90000"/>
              </a:lnSpc>
              <a:spcBef>
                <a:spcPts val="0"/>
              </a:spcBef>
              <a:spcAft>
                <a:spcPts val="0"/>
              </a:spcAft>
              <a:buClr>
                <a:schemeClr val="dk1"/>
              </a:buClr>
              <a:buSzPts val="1800"/>
              <a:buNone/>
            </a:pPr>
            <a:r>
              <a:rPr b="1" i="0" lang="es-PE" sz="2400" u="none" strike="noStrike">
                <a:solidFill>
                  <a:srgbClr val="000000"/>
                </a:solidFill>
                <a:latin typeface="Calibri"/>
                <a:ea typeface="Calibri"/>
                <a:cs typeface="Calibri"/>
                <a:sym typeface="Calibri"/>
              </a:rPr>
              <a:t>Improving existing housing is a cost-effective strategy to reduce the qualitative housing deficit, especially when compared to new construction</a:t>
            </a:r>
            <a:r>
              <a:rPr b="0" i="0" lang="es-PE" sz="2400" u="none" strike="noStrike">
                <a:solidFill>
                  <a:srgbClr val="000000"/>
                </a:solidFill>
                <a:latin typeface="Calibri"/>
                <a:ea typeface="Calibri"/>
                <a:cs typeface="Calibri"/>
                <a:sym typeface="Calibri"/>
              </a:rPr>
              <a:t>.</a:t>
            </a:r>
            <a:endParaRPr sz="2400"/>
          </a:p>
        </p:txBody>
      </p:sp>
      <p:sp>
        <p:nvSpPr>
          <p:cNvPr id="1423" name="Google Shape;1423;g311e7b6e11b_0_731"/>
          <p:cNvSpPr txBox="1"/>
          <p:nvPr>
            <p:ph idx="1" type="body"/>
          </p:nvPr>
        </p:nvSpPr>
        <p:spPr>
          <a:xfrm>
            <a:off x="0" y="5475386"/>
            <a:ext cx="9696600" cy="911100"/>
          </a:xfrm>
          <a:prstGeom prst="rect">
            <a:avLst/>
          </a:prstGeom>
          <a:noFill/>
          <a:ln>
            <a:noFill/>
          </a:ln>
        </p:spPr>
        <p:txBody>
          <a:bodyPr anchorCtr="0" anchor="t" bIns="45700" lIns="91425" spcFirstLastPara="1" rIns="91425" wrap="square" tIns="45700">
            <a:normAutofit/>
          </a:bodyPr>
          <a:lstStyle/>
          <a:p>
            <a:pPr indent="0" lvl="0" marL="114300" marR="0" rtl="0" algn="l">
              <a:lnSpc>
                <a:spcPct val="90000"/>
              </a:lnSpc>
              <a:spcBef>
                <a:spcPts val="1000"/>
              </a:spcBef>
              <a:spcAft>
                <a:spcPts val="0"/>
              </a:spcAft>
              <a:buClr>
                <a:srgbClr val="000000"/>
              </a:buClr>
              <a:buSzPts val="1800"/>
              <a:buFont typeface="Arial"/>
              <a:buNone/>
            </a:pPr>
            <a:r>
              <a:rPr b="1" i="1" lang="es-PE" sz="1800" u="none" cap="none" strike="noStrike">
                <a:solidFill>
                  <a:srgbClr val="C41F6D"/>
                </a:solidFill>
                <a:latin typeface="Calibri"/>
                <a:ea typeface="Calibri"/>
                <a:cs typeface="Calibri"/>
                <a:sym typeface="Calibri"/>
              </a:rPr>
              <a:t>Investments in improving existing housing should be prioritized as a cost-effective means to address the gap in the global supply of adequate housing as well as to combat increasing threats due to climate change.</a:t>
            </a:r>
            <a:endParaRPr b="1" i="0" sz="1400" u="none" cap="none" strike="noStrike">
              <a:solidFill>
                <a:srgbClr val="000000"/>
              </a:solidFill>
              <a:latin typeface="Arial"/>
              <a:ea typeface="Arial"/>
              <a:cs typeface="Arial"/>
              <a:sym typeface="Arial"/>
            </a:endParaRPr>
          </a:p>
        </p:txBody>
      </p:sp>
      <p:pic>
        <p:nvPicPr>
          <p:cNvPr id="1424" name="Google Shape;1424;g311e7b6e11b_0_731"/>
          <p:cNvPicPr preferRelativeResize="0"/>
          <p:nvPr/>
        </p:nvPicPr>
        <p:blipFill rotWithShape="1">
          <a:blip r:embed="rId3">
            <a:alphaModFix/>
          </a:blip>
          <a:srcRect b="0" l="0" r="0" t="0"/>
          <a:stretch/>
        </p:blipFill>
        <p:spPr>
          <a:xfrm>
            <a:off x="45210" y="1542233"/>
            <a:ext cx="6065516" cy="3750510"/>
          </a:xfrm>
          <a:prstGeom prst="rect">
            <a:avLst/>
          </a:prstGeom>
          <a:noFill/>
          <a:ln>
            <a:noFill/>
          </a:ln>
        </p:spPr>
      </p:pic>
      <p:graphicFrame>
        <p:nvGraphicFramePr>
          <p:cNvPr id="1425" name="Google Shape;1425;g311e7b6e11b_0_731"/>
          <p:cNvGraphicFramePr/>
          <p:nvPr/>
        </p:nvGraphicFramePr>
        <p:xfrm>
          <a:off x="5943600" y="2260552"/>
          <a:ext cx="3000000" cy="3000000"/>
        </p:xfrm>
        <a:graphic>
          <a:graphicData uri="http://schemas.openxmlformats.org/drawingml/2006/table">
            <a:tbl>
              <a:tblPr>
                <a:noFill/>
                <a:tableStyleId>{D168DA03-159F-421F-AC2A-3613584F0B6B}</a:tableStyleId>
              </a:tblPr>
              <a:tblGrid>
                <a:gridCol w="2385400"/>
                <a:gridCol w="1727700"/>
                <a:gridCol w="2012375"/>
              </a:tblGrid>
              <a:tr h="610075">
                <a:tc>
                  <a:txBody>
                    <a:bodyPr/>
                    <a:lstStyle/>
                    <a:p>
                      <a:pPr indent="0" lvl="0" marL="0" marR="142875" rtl="0" algn="r">
                        <a:lnSpc>
                          <a:spcPct val="100000"/>
                        </a:lnSpc>
                        <a:spcBef>
                          <a:spcPts val="0"/>
                        </a:spcBef>
                        <a:spcAft>
                          <a:spcPts val="0"/>
                        </a:spcAft>
                        <a:buClr>
                          <a:srgbClr val="000000"/>
                        </a:buClr>
                        <a:buSzPts val="1200"/>
                        <a:buFont typeface="Arial"/>
                        <a:buNone/>
                      </a:pPr>
                      <a:r>
                        <a:rPr b="1" i="0" lang="es-PE" sz="1200" u="none" cap="none" strike="noStrike">
                          <a:solidFill>
                            <a:srgbClr val="000000"/>
                          </a:solidFill>
                          <a:latin typeface="Roboto"/>
                          <a:ea typeface="Roboto"/>
                          <a:cs typeface="Roboto"/>
                          <a:sym typeface="Roboto"/>
                        </a:rPr>
                        <a:t>IMPROVEMENT PERFORMANCE TARGET</a:t>
                      </a:r>
                      <a:endParaRPr sz="1200" u="none" cap="none" strike="noStrike"/>
                    </a:p>
                  </a:txBody>
                  <a:tcPr marT="63500" marB="63500" marR="63500" marL="63500" anchor="b">
                    <a:lnL cap="flat" cmpd="sng" w="9525">
                      <a:solidFill>
                        <a:srgbClr val="FFFFFF"/>
                      </a:solidFill>
                      <a:prstDash val="solid"/>
                      <a:round/>
                      <a:headEnd len="sm" w="sm" type="none"/>
                      <a:tailEnd len="sm" w="sm" type="none"/>
                    </a:lnL>
                    <a:lnR cap="flat" cmpd="sng" w="9525">
                      <a:solidFill>
                        <a:srgbClr val="FFFFFF"/>
                      </a:solidFill>
                      <a:prstDash val="solid"/>
                      <a:round/>
                      <a:headEnd len="sm" w="sm" type="none"/>
                      <a:tailEnd len="sm" w="sm" type="none"/>
                    </a:lnR>
                    <a:lnT cap="flat" cmpd="sng" w="9525">
                      <a:solidFill>
                        <a:srgbClr val="FFFFFF"/>
                      </a:solidFill>
                      <a:prstDash val="solid"/>
                      <a:round/>
                      <a:headEnd len="sm" w="sm" type="none"/>
                      <a:tailEnd len="sm" w="sm" type="none"/>
                    </a:lnT>
                    <a:lnB cap="flat" cmpd="sng" w="9525">
                      <a:solidFill>
                        <a:srgbClr val="808080"/>
                      </a:solidFill>
                      <a:prstDash val="solid"/>
                      <a:round/>
                      <a:headEnd len="sm" w="sm" type="none"/>
                      <a:tailEnd len="sm" w="sm" type="none"/>
                    </a:lnB>
                  </a:tcPr>
                </a:tc>
                <a:tc>
                  <a:txBody>
                    <a:bodyPr/>
                    <a:lstStyle/>
                    <a:p>
                      <a:pPr indent="0" lvl="0" marL="0" marR="0" rtl="0" algn="ctr">
                        <a:lnSpc>
                          <a:spcPct val="100000"/>
                        </a:lnSpc>
                        <a:spcBef>
                          <a:spcPts val="0"/>
                        </a:spcBef>
                        <a:spcAft>
                          <a:spcPts val="0"/>
                        </a:spcAft>
                        <a:buClr>
                          <a:srgbClr val="000000"/>
                        </a:buClr>
                        <a:buSzPts val="1200"/>
                        <a:buFont typeface="Arial"/>
                        <a:buNone/>
                      </a:pPr>
                      <a:r>
                        <a:rPr b="1" i="0" lang="es-PE" sz="1200" u="none" cap="none" strike="noStrike">
                          <a:solidFill>
                            <a:srgbClr val="000000"/>
                          </a:solidFill>
                          <a:latin typeface="Roboto"/>
                          <a:ea typeface="Roboto"/>
                          <a:cs typeface="Roboto"/>
                          <a:sym typeface="Roboto"/>
                        </a:rPr>
                        <a:t>IMPROVEMENT COST </a:t>
                      </a:r>
                      <a:endParaRPr sz="1200" u="none" cap="none" strike="noStrike"/>
                    </a:p>
                    <a:p>
                      <a:pPr indent="0" lvl="0" marL="0" marR="0" rtl="0" algn="ctr">
                        <a:lnSpc>
                          <a:spcPct val="100000"/>
                        </a:lnSpc>
                        <a:spcBef>
                          <a:spcPts val="0"/>
                        </a:spcBef>
                        <a:spcAft>
                          <a:spcPts val="0"/>
                        </a:spcAft>
                        <a:buClr>
                          <a:srgbClr val="000000"/>
                        </a:buClr>
                        <a:buSzPts val="1200"/>
                        <a:buFont typeface="Arial"/>
                        <a:buNone/>
                      </a:pPr>
                      <a:r>
                        <a:rPr b="1" i="0" lang="es-PE" sz="1200" u="none" cap="none" strike="noStrike">
                          <a:solidFill>
                            <a:srgbClr val="000000"/>
                          </a:solidFill>
                          <a:latin typeface="Roboto"/>
                          <a:ea typeface="Roboto"/>
                          <a:cs typeface="Roboto"/>
                          <a:sym typeface="Roboto"/>
                        </a:rPr>
                        <a:t>$/M</a:t>
                      </a:r>
                      <a:r>
                        <a:rPr b="1" baseline="30000" i="0" lang="es-PE" sz="1200" u="none" cap="none" strike="noStrike">
                          <a:solidFill>
                            <a:srgbClr val="000000"/>
                          </a:solidFill>
                          <a:latin typeface="Roboto"/>
                          <a:ea typeface="Roboto"/>
                          <a:cs typeface="Roboto"/>
                          <a:sym typeface="Roboto"/>
                        </a:rPr>
                        <a:t>2</a:t>
                      </a:r>
                      <a:endParaRPr sz="1200" u="none" cap="none" strike="noStrike"/>
                    </a:p>
                  </a:txBody>
                  <a:tcPr marT="63500" marB="63500" marR="63500" marL="63500" anchor="b">
                    <a:lnL cap="flat" cmpd="sng" w="9525">
                      <a:solidFill>
                        <a:srgbClr val="FFFFFF"/>
                      </a:solidFill>
                      <a:prstDash val="solid"/>
                      <a:round/>
                      <a:headEnd len="sm" w="sm" type="none"/>
                      <a:tailEnd len="sm" w="sm" type="none"/>
                    </a:lnL>
                    <a:lnR cap="flat" cmpd="sng" w="9525">
                      <a:solidFill>
                        <a:srgbClr val="FFFFFF"/>
                      </a:solidFill>
                      <a:prstDash val="solid"/>
                      <a:round/>
                      <a:headEnd len="sm" w="sm" type="none"/>
                      <a:tailEnd len="sm" w="sm" type="none"/>
                    </a:lnR>
                    <a:lnT cap="flat" cmpd="sng" w="9525">
                      <a:solidFill>
                        <a:srgbClr val="FFFFFF"/>
                      </a:solidFill>
                      <a:prstDash val="solid"/>
                      <a:round/>
                      <a:headEnd len="sm" w="sm" type="none"/>
                      <a:tailEnd len="sm" w="sm" type="none"/>
                    </a:lnT>
                    <a:lnB cap="flat" cmpd="sng" w="9525">
                      <a:solidFill>
                        <a:srgbClr val="808080"/>
                      </a:solidFill>
                      <a:prstDash val="solid"/>
                      <a:round/>
                      <a:headEnd len="sm" w="sm" type="none"/>
                      <a:tailEnd len="sm" w="sm" type="none"/>
                    </a:lnB>
                  </a:tcPr>
                </a:tc>
                <a:tc>
                  <a:txBody>
                    <a:bodyPr/>
                    <a:lstStyle/>
                    <a:p>
                      <a:pPr indent="0" lvl="0" marL="0" marR="0" rtl="0" algn="ctr">
                        <a:lnSpc>
                          <a:spcPct val="100000"/>
                        </a:lnSpc>
                        <a:spcBef>
                          <a:spcPts val="0"/>
                        </a:spcBef>
                        <a:spcAft>
                          <a:spcPts val="0"/>
                        </a:spcAft>
                        <a:buClr>
                          <a:srgbClr val="000000"/>
                        </a:buClr>
                        <a:buSzPts val="1200"/>
                        <a:buFont typeface="Arial"/>
                        <a:buNone/>
                      </a:pPr>
                      <a:r>
                        <a:rPr b="1" i="0" lang="es-PE" sz="1200" u="none" cap="none" strike="noStrike">
                          <a:solidFill>
                            <a:srgbClr val="000000"/>
                          </a:solidFill>
                          <a:latin typeface="Roboto"/>
                          <a:ea typeface="Roboto"/>
                          <a:cs typeface="Roboto"/>
                          <a:sym typeface="Roboto"/>
                        </a:rPr>
                        <a:t>IMPROVEMENT COST </a:t>
                      </a:r>
                      <a:endParaRPr sz="1200" u="none" cap="none" strike="noStrike"/>
                    </a:p>
                    <a:p>
                      <a:pPr indent="0" lvl="0" marL="0" marR="0" rtl="0" algn="ctr">
                        <a:lnSpc>
                          <a:spcPct val="100000"/>
                        </a:lnSpc>
                        <a:spcBef>
                          <a:spcPts val="0"/>
                        </a:spcBef>
                        <a:spcAft>
                          <a:spcPts val="0"/>
                        </a:spcAft>
                        <a:buClr>
                          <a:srgbClr val="000000"/>
                        </a:buClr>
                        <a:buSzPts val="1200"/>
                        <a:buFont typeface="Arial"/>
                        <a:buNone/>
                      </a:pPr>
                      <a:r>
                        <a:rPr b="1" i="0" lang="es-PE" sz="1200" u="none" cap="none" strike="noStrike">
                          <a:solidFill>
                            <a:srgbClr val="000000"/>
                          </a:solidFill>
                          <a:latin typeface="Roboto"/>
                          <a:ea typeface="Roboto"/>
                          <a:cs typeface="Roboto"/>
                          <a:sym typeface="Roboto"/>
                        </a:rPr>
                        <a:t>AS A % OF NEW CONSTRUCTION COST</a:t>
                      </a:r>
                      <a:endParaRPr sz="1200" u="none" cap="none" strike="noStrike"/>
                    </a:p>
                  </a:txBody>
                  <a:tcPr marT="63500" marB="63500" marR="63500" marL="63500" anchor="b">
                    <a:lnL cap="flat" cmpd="sng" w="9525">
                      <a:solidFill>
                        <a:srgbClr val="FFFFFF"/>
                      </a:solidFill>
                      <a:prstDash val="solid"/>
                      <a:round/>
                      <a:headEnd len="sm" w="sm" type="none"/>
                      <a:tailEnd len="sm" w="sm" type="none"/>
                    </a:lnL>
                    <a:lnR cap="flat" cmpd="sng" w="9525">
                      <a:solidFill>
                        <a:srgbClr val="FFFFFF"/>
                      </a:solidFill>
                      <a:prstDash val="solid"/>
                      <a:round/>
                      <a:headEnd len="sm" w="sm" type="none"/>
                      <a:tailEnd len="sm" w="sm" type="none"/>
                    </a:lnR>
                    <a:lnT cap="flat" cmpd="sng" w="9525">
                      <a:solidFill>
                        <a:srgbClr val="FFFFFF"/>
                      </a:solidFill>
                      <a:prstDash val="solid"/>
                      <a:round/>
                      <a:headEnd len="sm" w="sm" type="none"/>
                      <a:tailEnd len="sm" w="sm" type="none"/>
                    </a:lnT>
                    <a:lnB cap="flat" cmpd="sng" w="9525">
                      <a:solidFill>
                        <a:srgbClr val="808080"/>
                      </a:solidFill>
                      <a:prstDash val="solid"/>
                      <a:round/>
                      <a:headEnd len="sm" w="sm" type="none"/>
                      <a:tailEnd len="sm" w="sm" type="none"/>
                    </a:lnB>
                  </a:tcPr>
                </a:tc>
              </a:tr>
              <a:tr h="291775">
                <a:tc>
                  <a:txBody>
                    <a:bodyPr/>
                    <a:lstStyle/>
                    <a:p>
                      <a:pPr indent="0" lvl="0" marL="0" marR="142875" rtl="0" algn="r">
                        <a:lnSpc>
                          <a:spcPct val="100000"/>
                        </a:lnSpc>
                        <a:spcBef>
                          <a:spcPts val="0"/>
                        </a:spcBef>
                        <a:spcAft>
                          <a:spcPts val="0"/>
                        </a:spcAft>
                        <a:buClr>
                          <a:srgbClr val="000000"/>
                        </a:buClr>
                        <a:buSzPts val="1200"/>
                        <a:buFont typeface="Arial"/>
                        <a:buNone/>
                      </a:pPr>
                      <a:r>
                        <a:rPr b="0" i="0" lang="es-PE" sz="1200" u="none" cap="none" strike="noStrike">
                          <a:solidFill>
                            <a:srgbClr val="000000"/>
                          </a:solidFill>
                          <a:latin typeface="Roboto"/>
                          <a:ea typeface="Roboto"/>
                          <a:cs typeface="Roboto"/>
                          <a:sym typeface="Roboto"/>
                        </a:rPr>
                        <a:t>RISK REDUCTION</a:t>
                      </a:r>
                      <a:endParaRPr sz="1200" u="none" cap="none" strike="noStrike"/>
                    </a:p>
                  </a:txBody>
                  <a:tcPr marT="63500" marB="63500" marR="63500" marL="63500">
                    <a:lnL cap="flat" cmpd="sng" w="9525">
                      <a:solidFill>
                        <a:srgbClr val="FFFFFF"/>
                      </a:solidFill>
                      <a:prstDash val="solid"/>
                      <a:round/>
                      <a:headEnd len="sm" w="sm" type="none"/>
                      <a:tailEnd len="sm" w="sm" type="none"/>
                    </a:lnL>
                    <a:lnR cap="flat" cmpd="sng" w="9525">
                      <a:solidFill>
                        <a:srgbClr val="808080"/>
                      </a:solidFill>
                      <a:prstDash val="solid"/>
                      <a:round/>
                      <a:headEnd len="sm" w="sm" type="none"/>
                      <a:tailEnd len="sm" w="sm" type="none"/>
                    </a:lnR>
                    <a:lnT cap="flat" cmpd="sng" w="9525">
                      <a:solidFill>
                        <a:srgbClr val="808080"/>
                      </a:solidFill>
                      <a:prstDash val="solid"/>
                      <a:round/>
                      <a:headEnd len="sm" w="sm" type="none"/>
                      <a:tailEnd len="sm" w="sm" type="none"/>
                    </a:lnT>
                    <a:lnB cap="flat" cmpd="sng" w="9525">
                      <a:solidFill>
                        <a:srgbClr val="808080"/>
                      </a:solidFill>
                      <a:prstDash val="solid"/>
                      <a:round/>
                      <a:headEnd len="sm" w="sm" type="none"/>
                      <a:tailEnd len="sm" w="sm" type="none"/>
                    </a:lnB>
                  </a:tcPr>
                </a:tc>
                <a:tc>
                  <a:txBody>
                    <a:bodyPr/>
                    <a:lstStyle/>
                    <a:p>
                      <a:pPr indent="0" lvl="0" marL="0" marR="0" rtl="0" algn="ctr">
                        <a:lnSpc>
                          <a:spcPct val="100000"/>
                        </a:lnSpc>
                        <a:spcBef>
                          <a:spcPts val="0"/>
                        </a:spcBef>
                        <a:spcAft>
                          <a:spcPts val="0"/>
                        </a:spcAft>
                        <a:buClr>
                          <a:srgbClr val="000000"/>
                        </a:buClr>
                        <a:buSzPts val="1200"/>
                        <a:buFont typeface="Arial"/>
                        <a:buNone/>
                      </a:pPr>
                      <a:r>
                        <a:rPr b="0" i="0" lang="es-PE" sz="1200" u="none" cap="none" strike="noStrike">
                          <a:solidFill>
                            <a:srgbClr val="000000"/>
                          </a:solidFill>
                          <a:latin typeface="Roboto"/>
                          <a:ea typeface="Roboto"/>
                          <a:cs typeface="Roboto"/>
                          <a:sym typeface="Roboto"/>
                        </a:rPr>
                        <a:t>$119</a:t>
                      </a:r>
                      <a:endParaRPr sz="1200" u="none" cap="none" strike="noStrike"/>
                    </a:p>
                  </a:txBody>
                  <a:tcPr marT="63500" marB="63500" marR="63500" marL="63500">
                    <a:lnL cap="flat" cmpd="sng" w="9525">
                      <a:solidFill>
                        <a:srgbClr val="808080"/>
                      </a:solidFill>
                      <a:prstDash val="solid"/>
                      <a:round/>
                      <a:headEnd len="sm" w="sm" type="none"/>
                      <a:tailEnd len="sm" w="sm" type="none"/>
                    </a:lnL>
                    <a:lnR cap="flat" cmpd="sng" w="9525">
                      <a:solidFill>
                        <a:srgbClr val="808080"/>
                      </a:solidFill>
                      <a:prstDash val="solid"/>
                      <a:round/>
                      <a:headEnd len="sm" w="sm" type="none"/>
                      <a:tailEnd len="sm" w="sm" type="none"/>
                    </a:lnR>
                    <a:lnT cap="flat" cmpd="sng" w="9525">
                      <a:solidFill>
                        <a:srgbClr val="808080"/>
                      </a:solidFill>
                      <a:prstDash val="solid"/>
                      <a:round/>
                      <a:headEnd len="sm" w="sm" type="none"/>
                      <a:tailEnd len="sm" w="sm" type="none"/>
                    </a:lnT>
                    <a:lnB cap="flat" cmpd="sng" w="9525">
                      <a:solidFill>
                        <a:srgbClr val="808080"/>
                      </a:solidFill>
                      <a:prstDash val="solid"/>
                      <a:round/>
                      <a:headEnd len="sm" w="sm" type="none"/>
                      <a:tailEnd len="sm" w="sm" type="none"/>
                    </a:lnB>
                  </a:tcPr>
                </a:tc>
                <a:tc>
                  <a:txBody>
                    <a:bodyPr/>
                    <a:lstStyle/>
                    <a:p>
                      <a:pPr indent="0" lvl="0" marL="0" marR="0" rtl="0" algn="ctr">
                        <a:lnSpc>
                          <a:spcPct val="100000"/>
                        </a:lnSpc>
                        <a:spcBef>
                          <a:spcPts val="0"/>
                        </a:spcBef>
                        <a:spcAft>
                          <a:spcPts val="0"/>
                        </a:spcAft>
                        <a:buClr>
                          <a:srgbClr val="000000"/>
                        </a:buClr>
                        <a:buSzPts val="1200"/>
                        <a:buFont typeface="Arial"/>
                        <a:buNone/>
                      </a:pPr>
                      <a:r>
                        <a:rPr b="0" i="0" lang="es-PE" sz="1200" u="none" cap="none" strike="noStrike">
                          <a:solidFill>
                            <a:srgbClr val="000000"/>
                          </a:solidFill>
                          <a:latin typeface="Roboto"/>
                          <a:ea typeface="Roboto"/>
                          <a:cs typeface="Roboto"/>
                          <a:sym typeface="Roboto"/>
                        </a:rPr>
                        <a:t>15%</a:t>
                      </a:r>
                      <a:endParaRPr sz="1200" u="none" cap="none" strike="noStrike"/>
                    </a:p>
                  </a:txBody>
                  <a:tcPr marT="63500" marB="63500" marR="63500" marL="63500">
                    <a:lnL cap="flat" cmpd="sng" w="9525">
                      <a:solidFill>
                        <a:srgbClr val="808080"/>
                      </a:solidFill>
                      <a:prstDash val="solid"/>
                      <a:round/>
                      <a:headEnd len="sm" w="sm" type="none"/>
                      <a:tailEnd len="sm" w="sm" type="none"/>
                    </a:lnL>
                    <a:lnR cap="flat" cmpd="sng" w="9525">
                      <a:solidFill>
                        <a:srgbClr val="FFFFFF"/>
                      </a:solidFill>
                      <a:prstDash val="solid"/>
                      <a:round/>
                      <a:headEnd len="sm" w="sm" type="none"/>
                      <a:tailEnd len="sm" w="sm" type="none"/>
                    </a:lnR>
                    <a:lnT cap="flat" cmpd="sng" w="9525">
                      <a:solidFill>
                        <a:srgbClr val="808080"/>
                      </a:solidFill>
                      <a:prstDash val="solid"/>
                      <a:round/>
                      <a:headEnd len="sm" w="sm" type="none"/>
                      <a:tailEnd len="sm" w="sm" type="none"/>
                    </a:lnT>
                    <a:lnB cap="flat" cmpd="sng" w="9525">
                      <a:solidFill>
                        <a:srgbClr val="808080"/>
                      </a:solidFill>
                      <a:prstDash val="solid"/>
                      <a:round/>
                      <a:headEnd len="sm" w="sm" type="none"/>
                      <a:tailEnd len="sm" w="sm" type="none"/>
                    </a:lnB>
                  </a:tcPr>
                </a:tc>
              </a:tr>
              <a:tr h="291775">
                <a:tc>
                  <a:txBody>
                    <a:bodyPr/>
                    <a:lstStyle/>
                    <a:p>
                      <a:pPr indent="0" lvl="0" marL="0" marR="142875" rtl="0" algn="r">
                        <a:lnSpc>
                          <a:spcPct val="100000"/>
                        </a:lnSpc>
                        <a:spcBef>
                          <a:spcPts val="0"/>
                        </a:spcBef>
                        <a:spcAft>
                          <a:spcPts val="0"/>
                        </a:spcAft>
                        <a:buClr>
                          <a:srgbClr val="000000"/>
                        </a:buClr>
                        <a:buSzPts val="1200"/>
                        <a:buFont typeface="Arial"/>
                        <a:buNone/>
                      </a:pPr>
                      <a:r>
                        <a:rPr b="0" i="0" lang="es-PE" sz="1200" u="none" cap="none" strike="noStrike">
                          <a:solidFill>
                            <a:srgbClr val="000000"/>
                          </a:solidFill>
                          <a:latin typeface="Roboto"/>
                          <a:ea typeface="Roboto"/>
                          <a:cs typeface="Roboto"/>
                          <a:sym typeface="Roboto"/>
                        </a:rPr>
                        <a:t>LIFE SAFETY</a:t>
                      </a:r>
                      <a:endParaRPr sz="1200" u="none" cap="none" strike="noStrike"/>
                    </a:p>
                  </a:txBody>
                  <a:tcPr marT="63500" marB="63500" marR="63500" marL="63500">
                    <a:lnL cap="flat" cmpd="sng" w="9525">
                      <a:solidFill>
                        <a:srgbClr val="FFFFFF"/>
                      </a:solidFill>
                      <a:prstDash val="solid"/>
                      <a:round/>
                      <a:headEnd len="sm" w="sm" type="none"/>
                      <a:tailEnd len="sm" w="sm" type="none"/>
                    </a:lnL>
                    <a:lnR cap="flat" cmpd="sng" w="9525">
                      <a:solidFill>
                        <a:srgbClr val="808080"/>
                      </a:solidFill>
                      <a:prstDash val="solid"/>
                      <a:round/>
                      <a:headEnd len="sm" w="sm" type="none"/>
                      <a:tailEnd len="sm" w="sm" type="none"/>
                    </a:lnR>
                    <a:lnT cap="flat" cmpd="sng" w="9525">
                      <a:solidFill>
                        <a:srgbClr val="808080"/>
                      </a:solidFill>
                      <a:prstDash val="solid"/>
                      <a:round/>
                      <a:headEnd len="sm" w="sm" type="none"/>
                      <a:tailEnd len="sm" w="sm" type="none"/>
                    </a:lnT>
                    <a:lnB cap="flat" cmpd="sng" w="9525">
                      <a:solidFill>
                        <a:srgbClr val="808080"/>
                      </a:solidFill>
                      <a:prstDash val="solid"/>
                      <a:round/>
                      <a:headEnd len="sm" w="sm" type="none"/>
                      <a:tailEnd len="sm" w="sm" type="none"/>
                    </a:lnB>
                  </a:tcPr>
                </a:tc>
                <a:tc>
                  <a:txBody>
                    <a:bodyPr/>
                    <a:lstStyle/>
                    <a:p>
                      <a:pPr indent="0" lvl="0" marL="0" marR="0" rtl="0" algn="ctr">
                        <a:lnSpc>
                          <a:spcPct val="100000"/>
                        </a:lnSpc>
                        <a:spcBef>
                          <a:spcPts val="0"/>
                        </a:spcBef>
                        <a:spcAft>
                          <a:spcPts val="0"/>
                        </a:spcAft>
                        <a:buClr>
                          <a:srgbClr val="000000"/>
                        </a:buClr>
                        <a:buSzPts val="1200"/>
                        <a:buFont typeface="Arial"/>
                        <a:buNone/>
                      </a:pPr>
                      <a:r>
                        <a:rPr b="0" i="0" lang="es-PE" sz="1200" u="none" cap="none" strike="noStrike">
                          <a:solidFill>
                            <a:srgbClr val="000000"/>
                          </a:solidFill>
                          <a:latin typeface="Roboto"/>
                          <a:ea typeface="Roboto"/>
                          <a:cs typeface="Roboto"/>
                          <a:sym typeface="Roboto"/>
                        </a:rPr>
                        <a:t>$128</a:t>
                      </a:r>
                      <a:endParaRPr sz="1200" u="none" cap="none" strike="noStrike"/>
                    </a:p>
                  </a:txBody>
                  <a:tcPr marT="63500" marB="63500" marR="63500" marL="63500">
                    <a:lnL cap="flat" cmpd="sng" w="9525">
                      <a:solidFill>
                        <a:srgbClr val="808080"/>
                      </a:solidFill>
                      <a:prstDash val="solid"/>
                      <a:round/>
                      <a:headEnd len="sm" w="sm" type="none"/>
                      <a:tailEnd len="sm" w="sm" type="none"/>
                    </a:lnL>
                    <a:lnR cap="flat" cmpd="sng" w="9525">
                      <a:solidFill>
                        <a:srgbClr val="808080"/>
                      </a:solidFill>
                      <a:prstDash val="solid"/>
                      <a:round/>
                      <a:headEnd len="sm" w="sm" type="none"/>
                      <a:tailEnd len="sm" w="sm" type="none"/>
                    </a:lnR>
                    <a:lnT cap="flat" cmpd="sng" w="9525">
                      <a:solidFill>
                        <a:srgbClr val="808080"/>
                      </a:solidFill>
                      <a:prstDash val="solid"/>
                      <a:round/>
                      <a:headEnd len="sm" w="sm" type="none"/>
                      <a:tailEnd len="sm" w="sm" type="none"/>
                    </a:lnT>
                    <a:lnB cap="flat" cmpd="sng" w="9525">
                      <a:solidFill>
                        <a:srgbClr val="808080"/>
                      </a:solidFill>
                      <a:prstDash val="solid"/>
                      <a:round/>
                      <a:headEnd len="sm" w="sm" type="none"/>
                      <a:tailEnd len="sm" w="sm" type="none"/>
                    </a:lnB>
                  </a:tcPr>
                </a:tc>
                <a:tc>
                  <a:txBody>
                    <a:bodyPr/>
                    <a:lstStyle/>
                    <a:p>
                      <a:pPr indent="0" lvl="0" marL="0" marR="0" rtl="0" algn="ctr">
                        <a:lnSpc>
                          <a:spcPct val="100000"/>
                        </a:lnSpc>
                        <a:spcBef>
                          <a:spcPts val="0"/>
                        </a:spcBef>
                        <a:spcAft>
                          <a:spcPts val="0"/>
                        </a:spcAft>
                        <a:buClr>
                          <a:srgbClr val="000000"/>
                        </a:buClr>
                        <a:buSzPts val="1200"/>
                        <a:buFont typeface="Arial"/>
                        <a:buNone/>
                      </a:pPr>
                      <a:r>
                        <a:rPr b="0" i="0" lang="es-PE" sz="1200" u="none" cap="none" strike="noStrike">
                          <a:solidFill>
                            <a:srgbClr val="000000"/>
                          </a:solidFill>
                          <a:latin typeface="Roboto"/>
                          <a:ea typeface="Roboto"/>
                          <a:cs typeface="Roboto"/>
                          <a:sym typeface="Roboto"/>
                        </a:rPr>
                        <a:t>21%</a:t>
                      </a:r>
                      <a:endParaRPr sz="1200" u="none" cap="none" strike="noStrike"/>
                    </a:p>
                  </a:txBody>
                  <a:tcPr marT="63500" marB="63500" marR="63500" marL="63500">
                    <a:lnL cap="flat" cmpd="sng" w="9525">
                      <a:solidFill>
                        <a:srgbClr val="808080"/>
                      </a:solidFill>
                      <a:prstDash val="solid"/>
                      <a:round/>
                      <a:headEnd len="sm" w="sm" type="none"/>
                      <a:tailEnd len="sm" w="sm" type="none"/>
                    </a:lnL>
                    <a:lnR cap="flat" cmpd="sng" w="9525">
                      <a:solidFill>
                        <a:srgbClr val="FFFFFF"/>
                      </a:solidFill>
                      <a:prstDash val="solid"/>
                      <a:round/>
                      <a:headEnd len="sm" w="sm" type="none"/>
                      <a:tailEnd len="sm" w="sm" type="none"/>
                    </a:lnR>
                    <a:lnT cap="flat" cmpd="sng" w="9525">
                      <a:solidFill>
                        <a:srgbClr val="808080"/>
                      </a:solidFill>
                      <a:prstDash val="solid"/>
                      <a:round/>
                      <a:headEnd len="sm" w="sm" type="none"/>
                      <a:tailEnd len="sm" w="sm" type="none"/>
                    </a:lnT>
                    <a:lnB cap="flat" cmpd="sng" w="9525">
                      <a:solidFill>
                        <a:srgbClr val="808080"/>
                      </a:solidFill>
                      <a:prstDash val="solid"/>
                      <a:round/>
                      <a:headEnd len="sm" w="sm" type="none"/>
                      <a:tailEnd len="sm" w="sm" type="none"/>
                    </a:lnB>
                  </a:tcPr>
                </a:tc>
              </a:tr>
              <a:tr h="610075">
                <a:tc>
                  <a:txBody>
                    <a:bodyPr/>
                    <a:lstStyle/>
                    <a:p>
                      <a:pPr indent="0" lvl="0" marL="0" marR="142875" rtl="0" algn="r">
                        <a:lnSpc>
                          <a:spcPct val="100000"/>
                        </a:lnSpc>
                        <a:spcBef>
                          <a:spcPts val="0"/>
                        </a:spcBef>
                        <a:spcAft>
                          <a:spcPts val="0"/>
                        </a:spcAft>
                        <a:buClr>
                          <a:srgbClr val="000000"/>
                        </a:buClr>
                        <a:buSzPts val="1200"/>
                        <a:buFont typeface="Arial"/>
                        <a:buNone/>
                      </a:pPr>
                      <a:r>
                        <a:rPr b="0" i="0" lang="es-PE" sz="1200" u="none" cap="none" strike="noStrike">
                          <a:solidFill>
                            <a:srgbClr val="000000"/>
                          </a:solidFill>
                          <a:latin typeface="Roboto"/>
                          <a:ea typeface="Roboto"/>
                          <a:cs typeface="Roboto"/>
                          <a:sym typeface="Roboto"/>
                        </a:rPr>
                        <a:t>LIFE SAFETY + (FUTURE) VERTICAL EXPANSION</a:t>
                      </a:r>
                      <a:endParaRPr sz="1200" u="none" cap="none" strike="noStrike"/>
                    </a:p>
                  </a:txBody>
                  <a:tcPr marT="63500" marB="63500" marR="63500" marL="63500">
                    <a:lnL cap="flat" cmpd="sng" w="9525">
                      <a:solidFill>
                        <a:srgbClr val="FFFFFF"/>
                      </a:solidFill>
                      <a:prstDash val="solid"/>
                      <a:round/>
                      <a:headEnd len="sm" w="sm" type="none"/>
                      <a:tailEnd len="sm" w="sm" type="none"/>
                    </a:lnL>
                    <a:lnR cap="flat" cmpd="sng" w="9525">
                      <a:solidFill>
                        <a:srgbClr val="808080"/>
                      </a:solidFill>
                      <a:prstDash val="solid"/>
                      <a:round/>
                      <a:headEnd len="sm" w="sm" type="none"/>
                      <a:tailEnd len="sm" w="sm" type="none"/>
                    </a:lnR>
                    <a:lnT cap="flat" cmpd="sng" w="9525">
                      <a:solidFill>
                        <a:srgbClr val="808080"/>
                      </a:solidFill>
                      <a:prstDash val="solid"/>
                      <a:round/>
                      <a:headEnd len="sm" w="sm" type="none"/>
                      <a:tailEnd len="sm" w="sm" type="none"/>
                    </a:lnT>
                    <a:lnB cap="flat" cmpd="sng" w="9525">
                      <a:solidFill>
                        <a:srgbClr val="FFFFFF"/>
                      </a:solidFill>
                      <a:prstDash val="solid"/>
                      <a:round/>
                      <a:headEnd len="sm" w="sm" type="none"/>
                      <a:tailEnd len="sm" w="sm" type="none"/>
                    </a:lnB>
                  </a:tcPr>
                </a:tc>
                <a:tc>
                  <a:txBody>
                    <a:bodyPr/>
                    <a:lstStyle/>
                    <a:p>
                      <a:pPr indent="0" lvl="0" marL="0" marR="0" rtl="0" algn="ctr">
                        <a:lnSpc>
                          <a:spcPct val="100000"/>
                        </a:lnSpc>
                        <a:spcBef>
                          <a:spcPts val="0"/>
                        </a:spcBef>
                        <a:spcAft>
                          <a:spcPts val="0"/>
                        </a:spcAft>
                        <a:buClr>
                          <a:srgbClr val="000000"/>
                        </a:buClr>
                        <a:buSzPts val="1200"/>
                        <a:buFont typeface="Arial"/>
                        <a:buNone/>
                      </a:pPr>
                      <a:r>
                        <a:rPr b="0" i="0" lang="es-PE" sz="1200" u="none" cap="none" strike="noStrike">
                          <a:solidFill>
                            <a:srgbClr val="000000"/>
                          </a:solidFill>
                          <a:latin typeface="Roboto"/>
                          <a:ea typeface="Roboto"/>
                          <a:cs typeface="Roboto"/>
                          <a:sym typeface="Roboto"/>
                        </a:rPr>
                        <a:t>$169</a:t>
                      </a:r>
                      <a:endParaRPr sz="1200" u="none" cap="none" strike="noStrike"/>
                    </a:p>
                  </a:txBody>
                  <a:tcPr marT="63500" marB="63500" marR="63500" marL="63500">
                    <a:lnL cap="flat" cmpd="sng" w="9525">
                      <a:solidFill>
                        <a:srgbClr val="808080"/>
                      </a:solidFill>
                      <a:prstDash val="solid"/>
                      <a:round/>
                      <a:headEnd len="sm" w="sm" type="none"/>
                      <a:tailEnd len="sm" w="sm" type="none"/>
                    </a:lnL>
                    <a:lnR cap="flat" cmpd="sng" w="9525">
                      <a:solidFill>
                        <a:srgbClr val="808080"/>
                      </a:solidFill>
                      <a:prstDash val="solid"/>
                      <a:round/>
                      <a:headEnd len="sm" w="sm" type="none"/>
                      <a:tailEnd len="sm" w="sm" type="none"/>
                    </a:lnR>
                    <a:lnT cap="flat" cmpd="sng" w="9525">
                      <a:solidFill>
                        <a:srgbClr val="808080"/>
                      </a:solidFill>
                      <a:prstDash val="solid"/>
                      <a:round/>
                      <a:headEnd len="sm" w="sm" type="none"/>
                      <a:tailEnd len="sm" w="sm" type="none"/>
                    </a:lnT>
                    <a:lnB cap="flat" cmpd="sng" w="9525">
                      <a:solidFill>
                        <a:srgbClr val="FFFFFF"/>
                      </a:solidFill>
                      <a:prstDash val="solid"/>
                      <a:round/>
                      <a:headEnd len="sm" w="sm" type="none"/>
                      <a:tailEnd len="sm" w="sm" type="none"/>
                    </a:lnB>
                  </a:tcPr>
                </a:tc>
                <a:tc>
                  <a:txBody>
                    <a:bodyPr/>
                    <a:lstStyle/>
                    <a:p>
                      <a:pPr indent="0" lvl="0" marL="0" marR="0" rtl="0" algn="ctr">
                        <a:lnSpc>
                          <a:spcPct val="100000"/>
                        </a:lnSpc>
                        <a:spcBef>
                          <a:spcPts val="0"/>
                        </a:spcBef>
                        <a:spcAft>
                          <a:spcPts val="0"/>
                        </a:spcAft>
                        <a:buClr>
                          <a:srgbClr val="000000"/>
                        </a:buClr>
                        <a:buSzPts val="1200"/>
                        <a:buFont typeface="Arial"/>
                        <a:buNone/>
                      </a:pPr>
                      <a:r>
                        <a:rPr b="0" i="0" lang="es-PE" sz="1200" u="none" cap="none" strike="noStrike">
                          <a:solidFill>
                            <a:srgbClr val="000000"/>
                          </a:solidFill>
                          <a:latin typeface="Roboto"/>
                          <a:ea typeface="Roboto"/>
                          <a:cs typeface="Roboto"/>
                          <a:sym typeface="Roboto"/>
                        </a:rPr>
                        <a:t>47% </a:t>
                      </a:r>
                      <a:endParaRPr sz="1200" u="none" cap="none" strike="noStrike"/>
                    </a:p>
                    <a:p>
                      <a:pPr indent="0" lvl="0" marL="0" marR="0" rtl="0" algn="ctr">
                        <a:lnSpc>
                          <a:spcPct val="100000"/>
                        </a:lnSpc>
                        <a:spcBef>
                          <a:spcPts val="0"/>
                        </a:spcBef>
                        <a:spcAft>
                          <a:spcPts val="0"/>
                        </a:spcAft>
                        <a:buClr>
                          <a:srgbClr val="000000"/>
                        </a:buClr>
                        <a:buSzPts val="1200"/>
                        <a:buFont typeface="Arial"/>
                        <a:buNone/>
                      </a:pPr>
                      <a:r>
                        <a:rPr b="0" i="0" lang="es-PE" sz="1200" u="none" cap="none" strike="noStrike">
                          <a:solidFill>
                            <a:srgbClr val="000000"/>
                          </a:solidFill>
                          <a:latin typeface="Roboto"/>
                          <a:ea typeface="Roboto"/>
                          <a:cs typeface="Roboto"/>
                          <a:sym typeface="Roboto"/>
                        </a:rPr>
                        <a:t>35% (FUTURE EXPANSION)</a:t>
                      </a:r>
                      <a:endParaRPr sz="1200" u="none" cap="none" strike="noStrike"/>
                    </a:p>
                    <a:p>
                      <a:pPr indent="0" lvl="0" marL="0" marR="0" rtl="0" algn="ctr">
                        <a:lnSpc>
                          <a:spcPct val="100000"/>
                        </a:lnSpc>
                        <a:spcBef>
                          <a:spcPts val="0"/>
                        </a:spcBef>
                        <a:spcAft>
                          <a:spcPts val="0"/>
                        </a:spcAft>
                        <a:buClr>
                          <a:srgbClr val="000000"/>
                        </a:buClr>
                        <a:buSzPts val="1200"/>
                        <a:buFont typeface="Arial"/>
                        <a:buNone/>
                      </a:pPr>
                      <a:r>
                        <a:rPr b="0" i="0" lang="es-PE" sz="1200" u="none" cap="none" strike="noStrike">
                          <a:solidFill>
                            <a:srgbClr val="000000"/>
                          </a:solidFill>
                          <a:latin typeface="Roboto"/>
                          <a:ea typeface="Roboto"/>
                          <a:cs typeface="Roboto"/>
                          <a:sym typeface="Roboto"/>
                        </a:rPr>
                        <a:t>69% (EXPANSION INCLUDED)</a:t>
                      </a:r>
                      <a:endParaRPr sz="1200" u="none" cap="none" strike="noStrike"/>
                    </a:p>
                  </a:txBody>
                  <a:tcPr marT="63500" marB="63500" marR="63500" marL="63500">
                    <a:lnL cap="flat" cmpd="sng" w="9525">
                      <a:solidFill>
                        <a:srgbClr val="808080"/>
                      </a:solidFill>
                      <a:prstDash val="solid"/>
                      <a:round/>
                      <a:headEnd len="sm" w="sm" type="none"/>
                      <a:tailEnd len="sm" w="sm" type="none"/>
                    </a:lnL>
                    <a:lnR cap="flat" cmpd="sng" w="9525">
                      <a:solidFill>
                        <a:srgbClr val="FFFFFF"/>
                      </a:solidFill>
                      <a:prstDash val="solid"/>
                      <a:round/>
                      <a:headEnd len="sm" w="sm" type="none"/>
                      <a:tailEnd len="sm" w="sm" type="none"/>
                    </a:lnR>
                    <a:lnT cap="flat" cmpd="sng" w="9525">
                      <a:solidFill>
                        <a:srgbClr val="808080"/>
                      </a:solidFill>
                      <a:prstDash val="solid"/>
                      <a:round/>
                      <a:headEnd len="sm" w="sm" type="none"/>
                      <a:tailEnd len="sm" w="sm" type="none"/>
                    </a:lnT>
                    <a:lnB cap="flat" cmpd="sng" w="9525">
                      <a:solidFill>
                        <a:srgbClr val="FFFFFF"/>
                      </a:solidFill>
                      <a:prstDash val="solid"/>
                      <a:round/>
                      <a:headEnd len="sm" w="sm" type="none"/>
                      <a:tailEnd len="sm" w="sm" type="none"/>
                    </a:lnB>
                  </a:tcPr>
                </a:tc>
              </a:tr>
            </a:tbl>
          </a:graphicData>
        </a:graphic>
      </p:graphicFrame>
      <p:sp>
        <p:nvSpPr>
          <p:cNvPr id="1426" name="Google Shape;1426;g311e7b6e11b_0_731"/>
          <p:cNvSpPr/>
          <p:nvPr/>
        </p:nvSpPr>
        <p:spPr>
          <a:xfrm>
            <a:off x="5953680" y="3166120"/>
            <a:ext cx="6188400" cy="475800"/>
          </a:xfrm>
          <a:prstGeom prst="rect">
            <a:avLst/>
          </a:prstGeom>
          <a:noFill/>
          <a:ln cap="flat" cmpd="sng" w="25400">
            <a:solidFill>
              <a:srgbClr val="C41F6D"/>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chemeClr val="lt1"/>
              </a:solidFill>
              <a:latin typeface="Arial"/>
              <a:ea typeface="Arial"/>
              <a:cs typeface="Arial"/>
              <a:sym typeface="Arial"/>
            </a:endParaRPr>
          </a:p>
        </p:txBody>
      </p:sp>
      <p:sp>
        <p:nvSpPr>
          <p:cNvPr id="1427" name="Google Shape;1427;g311e7b6e11b_0_731"/>
          <p:cNvSpPr txBox="1"/>
          <p:nvPr/>
        </p:nvSpPr>
        <p:spPr>
          <a:xfrm>
            <a:off x="6096000" y="1778610"/>
            <a:ext cx="5973000" cy="738900"/>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000000"/>
              </a:buClr>
              <a:buSzPts val="1400"/>
              <a:buFont typeface="Arial"/>
              <a:buNone/>
            </a:pPr>
            <a:r>
              <a:rPr b="1" i="1" lang="es-PE" sz="1400" u="none" cap="none" strike="noStrike">
                <a:solidFill>
                  <a:srgbClr val="C41F6D"/>
                </a:solidFill>
                <a:latin typeface="Calibri"/>
                <a:ea typeface="Calibri"/>
                <a:cs typeface="Calibri"/>
                <a:sym typeface="Calibri"/>
              </a:rPr>
              <a:t>TABLE 3</a:t>
            </a:r>
            <a:r>
              <a:rPr b="0" i="1" lang="es-PE" sz="1400" u="none" cap="none" strike="noStrike">
                <a:solidFill>
                  <a:srgbClr val="000000"/>
                </a:solidFill>
                <a:latin typeface="Calibri"/>
                <a:ea typeface="Calibri"/>
                <a:cs typeface="Calibri"/>
                <a:sym typeface="Calibri"/>
              </a:rPr>
              <a:t>  Improvement Cost by Performance Target Compared to New Construction Cost</a:t>
            </a:r>
            <a:br>
              <a:rPr b="0" i="1" lang="es-PE" sz="1100" u="none" cap="none" strike="noStrike">
                <a:solidFill>
                  <a:srgbClr val="000000"/>
                </a:solidFill>
                <a:latin typeface="Calibri"/>
                <a:ea typeface="Calibri"/>
                <a:cs typeface="Calibri"/>
                <a:sym typeface="Calibri"/>
              </a:rPr>
            </a:br>
            <a:endParaRPr b="0" i="0" sz="1400" u="none" cap="none" strike="noStrike">
              <a:solidFill>
                <a:srgbClr val="000000"/>
              </a:solidFill>
              <a:latin typeface="Arial"/>
              <a:ea typeface="Arial"/>
              <a:cs typeface="Arial"/>
              <a:sym typeface="Arial"/>
            </a:endParaRPr>
          </a:p>
        </p:txBody>
      </p:sp>
      <p:sp>
        <p:nvSpPr>
          <p:cNvPr id="1428" name="Google Shape;1428;g311e7b6e11b_0_731"/>
          <p:cNvSpPr txBox="1"/>
          <p:nvPr/>
        </p:nvSpPr>
        <p:spPr>
          <a:xfrm>
            <a:off x="59958" y="5117461"/>
            <a:ext cx="6093300" cy="307800"/>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000000"/>
              </a:buClr>
              <a:buSzPts val="1400"/>
              <a:buFont typeface="Arial"/>
              <a:buNone/>
            </a:pPr>
            <a:r>
              <a:rPr b="1" i="1" lang="es-PE" sz="1400" u="none" cap="none" strike="noStrike">
                <a:solidFill>
                  <a:srgbClr val="C41F6D"/>
                </a:solidFill>
                <a:latin typeface="Calibri"/>
                <a:ea typeface="Calibri"/>
                <a:cs typeface="Calibri"/>
                <a:sym typeface="Calibri"/>
              </a:rPr>
              <a:t>FIGURE 3 </a:t>
            </a:r>
            <a:r>
              <a:rPr b="0" i="1" lang="es-PE" sz="1100" u="none" cap="none" strike="noStrike">
                <a:solidFill>
                  <a:srgbClr val="000000"/>
                </a:solidFill>
                <a:latin typeface="Calibri"/>
                <a:ea typeface="Calibri"/>
                <a:cs typeface="Calibri"/>
                <a:sym typeface="Calibri"/>
              </a:rPr>
              <a:t> </a:t>
            </a:r>
            <a:r>
              <a:rPr b="0" i="1" lang="es-PE" sz="1400" u="none" cap="none" strike="noStrike">
                <a:solidFill>
                  <a:srgbClr val="000000"/>
                </a:solidFill>
                <a:latin typeface="Calibri"/>
                <a:ea typeface="Calibri"/>
                <a:cs typeface="Calibri"/>
                <a:sym typeface="Calibri"/>
              </a:rPr>
              <a:t>Frequency Distribution of Total Cost of Improvement by Design Group</a:t>
            </a:r>
            <a:endParaRPr b="0" i="0" sz="1400" u="none" cap="none" strike="noStrike">
              <a:solidFill>
                <a:srgbClr val="000000"/>
              </a:solidFill>
              <a:latin typeface="Arial"/>
              <a:ea typeface="Arial"/>
              <a:cs typeface="Arial"/>
              <a:sym typeface="Arial"/>
            </a:endParaRPr>
          </a:p>
        </p:txBody>
      </p:sp>
      <p:sp>
        <p:nvSpPr>
          <p:cNvPr id="1429" name="Google Shape;1429;g311e7b6e11b_0_731"/>
          <p:cNvSpPr txBox="1"/>
          <p:nvPr/>
        </p:nvSpPr>
        <p:spPr>
          <a:xfrm>
            <a:off x="0" y="6436760"/>
            <a:ext cx="407700" cy="307800"/>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None/>
            </a:pPr>
            <a:fld id="{00000000-1234-1234-1234-123412341234}" type="slidenum">
              <a:rPr b="0" i="0" lang="es-PE" sz="1400" u="none" cap="none" strike="noStrike">
                <a:solidFill>
                  <a:schemeClr val="lt1"/>
                </a:solidFill>
                <a:latin typeface="Arial"/>
                <a:ea typeface="Arial"/>
                <a:cs typeface="Arial"/>
                <a:sym typeface="Arial"/>
              </a:rPr>
              <a:t>‹#›</a:t>
            </a:fld>
            <a:endParaRPr b="0" i="0" sz="1400" u="none" cap="none" strike="noStrike">
              <a:solidFill>
                <a:srgbClr val="000000"/>
              </a:solidFill>
              <a:latin typeface="Arial"/>
              <a:ea typeface="Arial"/>
              <a:cs typeface="Arial"/>
              <a:sym typeface="Arial"/>
            </a:endParaRPr>
          </a:p>
        </p:txBody>
      </p:sp>
    </p:spTree>
  </p:cSld>
  <p:clrMapOvr>
    <a:masterClrMapping/>
  </p:clrMapOvr>
</p:sld>
</file>

<file path=ppt/slides/slide4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434" name="Shape 1434"/>
        <p:cNvGrpSpPr/>
        <p:nvPr/>
      </p:nvGrpSpPr>
      <p:grpSpPr>
        <a:xfrm>
          <a:off x="0" y="0"/>
          <a:ext cx="0" cy="0"/>
          <a:chOff x="0" y="0"/>
          <a:chExt cx="0" cy="0"/>
        </a:xfrm>
      </p:grpSpPr>
      <p:sp>
        <p:nvSpPr>
          <p:cNvPr id="1435" name="Google Shape;1435;g311e7b6e11b_0_743"/>
          <p:cNvSpPr txBox="1"/>
          <p:nvPr>
            <p:ph type="title"/>
          </p:nvPr>
        </p:nvSpPr>
        <p:spPr>
          <a:xfrm>
            <a:off x="540475" y="570650"/>
            <a:ext cx="10756500" cy="984600"/>
          </a:xfrm>
          <a:prstGeom prst="rect">
            <a:avLst/>
          </a:prstGeom>
          <a:noFill/>
          <a:ln>
            <a:noFill/>
          </a:ln>
        </p:spPr>
        <p:txBody>
          <a:bodyPr anchorCtr="0" anchor="ctr" bIns="45700" lIns="91425" spcFirstLastPara="1" rIns="91425" wrap="square" tIns="45700">
            <a:normAutofit/>
          </a:bodyPr>
          <a:lstStyle/>
          <a:p>
            <a:pPr indent="0" lvl="0" marL="0" rtl="0" algn="l">
              <a:lnSpc>
                <a:spcPct val="90000"/>
              </a:lnSpc>
              <a:spcBef>
                <a:spcPts val="0"/>
              </a:spcBef>
              <a:spcAft>
                <a:spcPts val="0"/>
              </a:spcAft>
              <a:buClr>
                <a:schemeClr val="dk1"/>
              </a:buClr>
              <a:buSzPts val="1800"/>
              <a:buNone/>
            </a:pPr>
            <a:r>
              <a:rPr b="1" lang="es-PE" sz="2400">
                <a:solidFill>
                  <a:srgbClr val="000000"/>
                </a:solidFill>
                <a:latin typeface="Calibri"/>
                <a:ea typeface="Calibri"/>
                <a:cs typeface="Calibri"/>
                <a:sym typeface="Calibri"/>
              </a:rPr>
              <a:t>In many cases, improving existing housing can be further leveraged to safely densify housing and cost-effectively create new housing units. </a:t>
            </a:r>
            <a:endParaRPr sz="2400"/>
          </a:p>
        </p:txBody>
      </p:sp>
      <p:graphicFrame>
        <p:nvGraphicFramePr>
          <p:cNvPr id="1436" name="Google Shape;1436;g311e7b6e11b_0_743"/>
          <p:cNvGraphicFramePr/>
          <p:nvPr/>
        </p:nvGraphicFramePr>
        <p:xfrm>
          <a:off x="654839" y="2175532"/>
          <a:ext cx="3000000" cy="3000000"/>
        </p:xfrm>
        <a:graphic>
          <a:graphicData uri="http://schemas.openxmlformats.org/drawingml/2006/table">
            <a:tbl>
              <a:tblPr>
                <a:noFill/>
                <a:tableStyleId>{D168DA03-159F-421F-AC2A-3613584F0B6B}</a:tableStyleId>
              </a:tblPr>
              <a:tblGrid>
                <a:gridCol w="2409925"/>
                <a:gridCol w="1745450"/>
                <a:gridCol w="2033050"/>
              </a:tblGrid>
              <a:tr h="610075">
                <a:tc>
                  <a:txBody>
                    <a:bodyPr/>
                    <a:lstStyle/>
                    <a:p>
                      <a:pPr indent="0" lvl="0" marL="0" marR="142875" rtl="0" algn="r">
                        <a:lnSpc>
                          <a:spcPct val="100000"/>
                        </a:lnSpc>
                        <a:spcBef>
                          <a:spcPts val="0"/>
                        </a:spcBef>
                        <a:spcAft>
                          <a:spcPts val="0"/>
                        </a:spcAft>
                        <a:buClr>
                          <a:srgbClr val="000000"/>
                        </a:buClr>
                        <a:buSzPts val="1100"/>
                        <a:buFont typeface="Arial"/>
                        <a:buNone/>
                      </a:pPr>
                      <a:r>
                        <a:rPr b="1" i="0" lang="es-PE" sz="1100" u="none" cap="none" strike="noStrike">
                          <a:solidFill>
                            <a:srgbClr val="000000"/>
                          </a:solidFill>
                          <a:latin typeface="Roboto"/>
                          <a:ea typeface="Roboto"/>
                          <a:cs typeface="Roboto"/>
                          <a:sym typeface="Roboto"/>
                        </a:rPr>
                        <a:t>IMPROVEMENT PERFORMANCE TARGET</a:t>
                      </a:r>
                      <a:endParaRPr sz="1100" u="none" cap="none" strike="noStrike"/>
                    </a:p>
                  </a:txBody>
                  <a:tcPr marT="63500" marB="63500" marR="63500" marL="63500" anchor="b">
                    <a:lnL cap="flat" cmpd="sng" w="9525">
                      <a:solidFill>
                        <a:srgbClr val="FFFFFF"/>
                      </a:solidFill>
                      <a:prstDash val="solid"/>
                      <a:round/>
                      <a:headEnd len="sm" w="sm" type="none"/>
                      <a:tailEnd len="sm" w="sm" type="none"/>
                    </a:lnL>
                    <a:lnR cap="flat" cmpd="sng" w="9525">
                      <a:solidFill>
                        <a:srgbClr val="FFFFFF"/>
                      </a:solidFill>
                      <a:prstDash val="solid"/>
                      <a:round/>
                      <a:headEnd len="sm" w="sm" type="none"/>
                      <a:tailEnd len="sm" w="sm" type="none"/>
                    </a:lnR>
                    <a:lnT cap="flat" cmpd="sng" w="9525">
                      <a:solidFill>
                        <a:srgbClr val="FFFFFF"/>
                      </a:solidFill>
                      <a:prstDash val="solid"/>
                      <a:round/>
                      <a:headEnd len="sm" w="sm" type="none"/>
                      <a:tailEnd len="sm" w="sm" type="none"/>
                    </a:lnT>
                    <a:lnB cap="flat" cmpd="sng" w="9525">
                      <a:solidFill>
                        <a:srgbClr val="808080"/>
                      </a:solidFill>
                      <a:prstDash val="solid"/>
                      <a:round/>
                      <a:headEnd len="sm" w="sm" type="none"/>
                      <a:tailEnd len="sm" w="sm" type="none"/>
                    </a:lnB>
                  </a:tcPr>
                </a:tc>
                <a:tc>
                  <a:txBody>
                    <a:bodyPr/>
                    <a:lstStyle/>
                    <a:p>
                      <a:pPr indent="0" lvl="0" marL="0" marR="0" rtl="0" algn="ctr">
                        <a:lnSpc>
                          <a:spcPct val="100000"/>
                        </a:lnSpc>
                        <a:spcBef>
                          <a:spcPts val="0"/>
                        </a:spcBef>
                        <a:spcAft>
                          <a:spcPts val="0"/>
                        </a:spcAft>
                        <a:buClr>
                          <a:srgbClr val="000000"/>
                        </a:buClr>
                        <a:buSzPts val="1100"/>
                        <a:buFont typeface="Arial"/>
                        <a:buNone/>
                      </a:pPr>
                      <a:r>
                        <a:rPr b="1" i="0" lang="es-PE" sz="1100" u="none" cap="none" strike="noStrike">
                          <a:solidFill>
                            <a:srgbClr val="000000"/>
                          </a:solidFill>
                          <a:latin typeface="Roboto"/>
                          <a:ea typeface="Roboto"/>
                          <a:cs typeface="Roboto"/>
                          <a:sym typeface="Roboto"/>
                        </a:rPr>
                        <a:t>IMPROVEMENT COST </a:t>
                      </a:r>
                      <a:endParaRPr sz="1100" u="none" cap="none" strike="noStrike"/>
                    </a:p>
                    <a:p>
                      <a:pPr indent="0" lvl="0" marL="0" marR="0" rtl="0" algn="ctr">
                        <a:lnSpc>
                          <a:spcPct val="100000"/>
                        </a:lnSpc>
                        <a:spcBef>
                          <a:spcPts val="0"/>
                        </a:spcBef>
                        <a:spcAft>
                          <a:spcPts val="0"/>
                        </a:spcAft>
                        <a:buClr>
                          <a:srgbClr val="000000"/>
                        </a:buClr>
                        <a:buSzPts val="1100"/>
                        <a:buFont typeface="Arial"/>
                        <a:buNone/>
                      </a:pPr>
                      <a:r>
                        <a:rPr b="1" i="0" lang="es-PE" sz="1100" u="none" cap="none" strike="noStrike">
                          <a:solidFill>
                            <a:srgbClr val="000000"/>
                          </a:solidFill>
                          <a:latin typeface="Roboto"/>
                          <a:ea typeface="Roboto"/>
                          <a:cs typeface="Roboto"/>
                          <a:sym typeface="Roboto"/>
                        </a:rPr>
                        <a:t>$/M</a:t>
                      </a:r>
                      <a:r>
                        <a:rPr b="1" baseline="30000" i="0" lang="es-PE" sz="1100" u="none" cap="none" strike="noStrike">
                          <a:solidFill>
                            <a:srgbClr val="000000"/>
                          </a:solidFill>
                          <a:latin typeface="Roboto"/>
                          <a:ea typeface="Roboto"/>
                          <a:cs typeface="Roboto"/>
                          <a:sym typeface="Roboto"/>
                        </a:rPr>
                        <a:t>2</a:t>
                      </a:r>
                      <a:endParaRPr sz="1100" u="none" cap="none" strike="noStrike"/>
                    </a:p>
                  </a:txBody>
                  <a:tcPr marT="63500" marB="63500" marR="63500" marL="63500" anchor="b">
                    <a:lnL cap="flat" cmpd="sng" w="9525">
                      <a:solidFill>
                        <a:srgbClr val="FFFFFF"/>
                      </a:solidFill>
                      <a:prstDash val="solid"/>
                      <a:round/>
                      <a:headEnd len="sm" w="sm" type="none"/>
                      <a:tailEnd len="sm" w="sm" type="none"/>
                    </a:lnL>
                    <a:lnR cap="flat" cmpd="sng" w="9525">
                      <a:solidFill>
                        <a:srgbClr val="FFFFFF"/>
                      </a:solidFill>
                      <a:prstDash val="solid"/>
                      <a:round/>
                      <a:headEnd len="sm" w="sm" type="none"/>
                      <a:tailEnd len="sm" w="sm" type="none"/>
                    </a:lnR>
                    <a:lnT cap="flat" cmpd="sng" w="9525">
                      <a:solidFill>
                        <a:srgbClr val="FFFFFF"/>
                      </a:solidFill>
                      <a:prstDash val="solid"/>
                      <a:round/>
                      <a:headEnd len="sm" w="sm" type="none"/>
                      <a:tailEnd len="sm" w="sm" type="none"/>
                    </a:lnT>
                    <a:lnB cap="flat" cmpd="sng" w="9525">
                      <a:solidFill>
                        <a:srgbClr val="808080"/>
                      </a:solidFill>
                      <a:prstDash val="solid"/>
                      <a:round/>
                      <a:headEnd len="sm" w="sm" type="none"/>
                      <a:tailEnd len="sm" w="sm" type="none"/>
                    </a:lnB>
                  </a:tcPr>
                </a:tc>
                <a:tc>
                  <a:txBody>
                    <a:bodyPr/>
                    <a:lstStyle/>
                    <a:p>
                      <a:pPr indent="0" lvl="0" marL="0" marR="0" rtl="0" algn="ctr">
                        <a:lnSpc>
                          <a:spcPct val="100000"/>
                        </a:lnSpc>
                        <a:spcBef>
                          <a:spcPts val="0"/>
                        </a:spcBef>
                        <a:spcAft>
                          <a:spcPts val="0"/>
                        </a:spcAft>
                        <a:buClr>
                          <a:srgbClr val="000000"/>
                        </a:buClr>
                        <a:buSzPts val="1100"/>
                        <a:buFont typeface="Arial"/>
                        <a:buNone/>
                      </a:pPr>
                      <a:r>
                        <a:rPr b="1" i="0" lang="es-PE" sz="1100" u="none" cap="none" strike="noStrike">
                          <a:solidFill>
                            <a:srgbClr val="000000"/>
                          </a:solidFill>
                          <a:latin typeface="Roboto"/>
                          <a:ea typeface="Roboto"/>
                          <a:cs typeface="Roboto"/>
                          <a:sym typeface="Roboto"/>
                        </a:rPr>
                        <a:t>IMPROVEMENT COST </a:t>
                      </a:r>
                      <a:endParaRPr sz="1100" u="none" cap="none" strike="noStrike"/>
                    </a:p>
                    <a:p>
                      <a:pPr indent="0" lvl="0" marL="0" marR="0" rtl="0" algn="ctr">
                        <a:lnSpc>
                          <a:spcPct val="100000"/>
                        </a:lnSpc>
                        <a:spcBef>
                          <a:spcPts val="0"/>
                        </a:spcBef>
                        <a:spcAft>
                          <a:spcPts val="0"/>
                        </a:spcAft>
                        <a:buClr>
                          <a:srgbClr val="000000"/>
                        </a:buClr>
                        <a:buSzPts val="1100"/>
                        <a:buFont typeface="Arial"/>
                        <a:buNone/>
                      </a:pPr>
                      <a:r>
                        <a:rPr b="1" i="0" lang="es-PE" sz="1100" u="none" cap="none" strike="noStrike">
                          <a:solidFill>
                            <a:srgbClr val="000000"/>
                          </a:solidFill>
                          <a:latin typeface="Roboto"/>
                          <a:ea typeface="Roboto"/>
                          <a:cs typeface="Roboto"/>
                          <a:sym typeface="Roboto"/>
                        </a:rPr>
                        <a:t>AS A % OF NEW CONSTRUCTION COST</a:t>
                      </a:r>
                      <a:endParaRPr sz="1100" u="none" cap="none" strike="noStrike"/>
                    </a:p>
                  </a:txBody>
                  <a:tcPr marT="63500" marB="63500" marR="63500" marL="63500" anchor="b">
                    <a:lnL cap="flat" cmpd="sng" w="9525">
                      <a:solidFill>
                        <a:srgbClr val="FFFFFF"/>
                      </a:solidFill>
                      <a:prstDash val="solid"/>
                      <a:round/>
                      <a:headEnd len="sm" w="sm" type="none"/>
                      <a:tailEnd len="sm" w="sm" type="none"/>
                    </a:lnL>
                    <a:lnR cap="flat" cmpd="sng" w="9525">
                      <a:solidFill>
                        <a:srgbClr val="FFFFFF"/>
                      </a:solidFill>
                      <a:prstDash val="solid"/>
                      <a:round/>
                      <a:headEnd len="sm" w="sm" type="none"/>
                      <a:tailEnd len="sm" w="sm" type="none"/>
                    </a:lnR>
                    <a:lnT cap="flat" cmpd="sng" w="9525">
                      <a:solidFill>
                        <a:srgbClr val="FFFFFF"/>
                      </a:solidFill>
                      <a:prstDash val="solid"/>
                      <a:round/>
                      <a:headEnd len="sm" w="sm" type="none"/>
                      <a:tailEnd len="sm" w="sm" type="none"/>
                    </a:lnT>
                    <a:lnB cap="flat" cmpd="sng" w="9525">
                      <a:solidFill>
                        <a:srgbClr val="808080"/>
                      </a:solidFill>
                      <a:prstDash val="solid"/>
                      <a:round/>
                      <a:headEnd len="sm" w="sm" type="none"/>
                      <a:tailEnd len="sm" w="sm" type="none"/>
                    </a:lnB>
                  </a:tcPr>
                </a:tc>
              </a:tr>
              <a:tr h="291775">
                <a:tc>
                  <a:txBody>
                    <a:bodyPr/>
                    <a:lstStyle/>
                    <a:p>
                      <a:pPr indent="0" lvl="0" marL="0" marR="142875" rtl="0" algn="r">
                        <a:lnSpc>
                          <a:spcPct val="100000"/>
                        </a:lnSpc>
                        <a:spcBef>
                          <a:spcPts val="0"/>
                        </a:spcBef>
                        <a:spcAft>
                          <a:spcPts val="0"/>
                        </a:spcAft>
                        <a:buClr>
                          <a:srgbClr val="000000"/>
                        </a:buClr>
                        <a:buSzPts val="1100"/>
                        <a:buFont typeface="Arial"/>
                        <a:buNone/>
                      </a:pPr>
                      <a:r>
                        <a:rPr b="0" i="0" lang="es-PE" sz="1100" u="none" cap="none" strike="noStrike">
                          <a:solidFill>
                            <a:srgbClr val="000000"/>
                          </a:solidFill>
                          <a:latin typeface="Roboto"/>
                          <a:ea typeface="Roboto"/>
                          <a:cs typeface="Roboto"/>
                          <a:sym typeface="Roboto"/>
                        </a:rPr>
                        <a:t>RISK REDUCTION</a:t>
                      </a:r>
                      <a:endParaRPr sz="1100" u="none" cap="none" strike="noStrike"/>
                    </a:p>
                  </a:txBody>
                  <a:tcPr marT="63500" marB="63500" marR="63500" marL="63500">
                    <a:lnL cap="flat" cmpd="sng" w="9525">
                      <a:solidFill>
                        <a:srgbClr val="FFFFFF"/>
                      </a:solidFill>
                      <a:prstDash val="solid"/>
                      <a:round/>
                      <a:headEnd len="sm" w="sm" type="none"/>
                      <a:tailEnd len="sm" w="sm" type="none"/>
                    </a:lnL>
                    <a:lnR cap="flat" cmpd="sng" w="9525">
                      <a:solidFill>
                        <a:srgbClr val="808080"/>
                      </a:solidFill>
                      <a:prstDash val="solid"/>
                      <a:round/>
                      <a:headEnd len="sm" w="sm" type="none"/>
                      <a:tailEnd len="sm" w="sm" type="none"/>
                    </a:lnR>
                    <a:lnT cap="flat" cmpd="sng" w="9525">
                      <a:solidFill>
                        <a:srgbClr val="808080"/>
                      </a:solidFill>
                      <a:prstDash val="solid"/>
                      <a:round/>
                      <a:headEnd len="sm" w="sm" type="none"/>
                      <a:tailEnd len="sm" w="sm" type="none"/>
                    </a:lnT>
                    <a:lnB cap="flat" cmpd="sng" w="9525">
                      <a:solidFill>
                        <a:srgbClr val="808080"/>
                      </a:solidFill>
                      <a:prstDash val="solid"/>
                      <a:round/>
                      <a:headEnd len="sm" w="sm" type="none"/>
                      <a:tailEnd len="sm" w="sm" type="none"/>
                    </a:lnB>
                  </a:tcPr>
                </a:tc>
                <a:tc>
                  <a:txBody>
                    <a:bodyPr/>
                    <a:lstStyle/>
                    <a:p>
                      <a:pPr indent="0" lvl="0" marL="0" marR="0" rtl="0" algn="ctr">
                        <a:lnSpc>
                          <a:spcPct val="100000"/>
                        </a:lnSpc>
                        <a:spcBef>
                          <a:spcPts val="0"/>
                        </a:spcBef>
                        <a:spcAft>
                          <a:spcPts val="0"/>
                        </a:spcAft>
                        <a:buClr>
                          <a:srgbClr val="000000"/>
                        </a:buClr>
                        <a:buSzPts val="1100"/>
                        <a:buFont typeface="Arial"/>
                        <a:buNone/>
                      </a:pPr>
                      <a:r>
                        <a:rPr b="0" i="0" lang="es-PE" sz="1100" u="none" cap="none" strike="noStrike">
                          <a:solidFill>
                            <a:srgbClr val="000000"/>
                          </a:solidFill>
                          <a:latin typeface="Roboto"/>
                          <a:ea typeface="Roboto"/>
                          <a:cs typeface="Roboto"/>
                          <a:sym typeface="Roboto"/>
                        </a:rPr>
                        <a:t>$119</a:t>
                      </a:r>
                      <a:endParaRPr sz="1100" u="none" cap="none" strike="noStrike"/>
                    </a:p>
                  </a:txBody>
                  <a:tcPr marT="63500" marB="63500" marR="63500" marL="63500">
                    <a:lnL cap="flat" cmpd="sng" w="9525">
                      <a:solidFill>
                        <a:srgbClr val="808080"/>
                      </a:solidFill>
                      <a:prstDash val="solid"/>
                      <a:round/>
                      <a:headEnd len="sm" w="sm" type="none"/>
                      <a:tailEnd len="sm" w="sm" type="none"/>
                    </a:lnL>
                    <a:lnR cap="flat" cmpd="sng" w="9525">
                      <a:solidFill>
                        <a:srgbClr val="808080"/>
                      </a:solidFill>
                      <a:prstDash val="solid"/>
                      <a:round/>
                      <a:headEnd len="sm" w="sm" type="none"/>
                      <a:tailEnd len="sm" w="sm" type="none"/>
                    </a:lnR>
                    <a:lnT cap="flat" cmpd="sng" w="9525">
                      <a:solidFill>
                        <a:srgbClr val="808080"/>
                      </a:solidFill>
                      <a:prstDash val="solid"/>
                      <a:round/>
                      <a:headEnd len="sm" w="sm" type="none"/>
                      <a:tailEnd len="sm" w="sm" type="none"/>
                    </a:lnT>
                    <a:lnB cap="flat" cmpd="sng" w="9525">
                      <a:solidFill>
                        <a:srgbClr val="808080"/>
                      </a:solidFill>
                      <a:prstDash val="solid"/>
                      <a:round/>
                      <a:headEnd len="sm" w="sm" type="none"/>
                      <a:tailEnd len="sm" w="sm" type="none"/>
                    </a:lnB>
                  </a:tcPr>
                </a:tc>
                <a:tc>
                  <a:txBody>
                    <a:bodyPr/>
                    <a:lstStyle/>
                    <a:p>
                      <a:pPr indent="0" lvl="0" marL="0" marR="0" rtl="0" algn="ctr">
                        <a:lnSpc>
                          <a:spcPct val="100000"/>
                        </a:lnSpc>
                        <a:spcBef>
                          <a:spcPts val="0"/>
                        </a:spcBef>
                        <a:spcAft>
                          <a:spcPts val="0"/>
                        </a:spcAft>
                        <a:buClr>
                          <a:srgbClr val="000000"/>
                        </a:buClr>
                        <a:buSzPts val="1100"/>
                        <a:buFont typeface="Arial"/>
                        <a:buNone/>
                      </a:pPr>
                      <a:r>
                        <a:rPr b="0" i="0" lang="es-PE" sz="1100" u="none" cap="none" strike="noStrike">
                          <a:solidFill>
                            <a:srgbClr val="000000"/>
                          </a:solidFill>
                          <a:latin typeface="Roboto"/>
                          <a:ea typeface="Roboto"/>
                          <a:cs typeface="Roboto"/>
                          <a:sym typeface="Roboto"/>
                        </a:rPr>
                        <a:t>15%</a:t>
                      </a:r>
                      <a:endParaRPr sz="1100" u="none" cap="none" strike="noStrike"/>
                    </a:p>
                  </a:txBody>
                  <a:tcPr marT="63500" marB="63500" marR="63500" marL="63500">
                    <a:lnL cap="flat" cmpd="sng" w="9525">
                      <a:solidFill>
                        <a:srgbClr val="808080"/>
                      </a:solidFill>
                      <a:prstDash val="solid"/>
                      <a:round/>
                      <a:headEnd len="sm" w="sm" type="none"/>
                      <a:tailEnd len="sm" w="sm" type="none"/>
                    </a:lnL>
                    <a:lnR cap="flat" cmpd="sng" w="9525">
                      <a:solidFill>
                        <a:srgbClr val="FFFFFF"/>
                      </a:solidFill>
                      <a:prstDash val="solid"/>
                      <a:round/>
                      <a:headEnd len="sm" w="sm" type="none"/>
                      <a:tailEnd len="sm" w="sm" type="none"/>
                    </a:lnR>
                    <a:lnT cap="flat" cmpd="sng" w="9525">
                      <a:solidFill>
                        <a:srgbClr val="808080"/>
                      </a:solidFill>
                      <a:prstDash val="solid"/>
                      <a:round/>
                      <a:headEnd len="sm" w="sm" type="none"/>
                      <a:tailEnd len="sm" w="sm" type="none"/>
                    </a:lnT>
                    <a:lnB cap="flat" cmpd="sng" w="9525">
                      <a:solidFill>
                        <a:srgbClr val="808080"/>
                      </a:solidFill>
                      <a:prstDash val="solid"/>
                      <a:round/>
                      <a:headEnd len="sm" w="sm" type="none"/>
                      <a:tailEnd len="sm" w="sm" type="none"/>
                    </a:lnB>
                  </a:tcPr>
                </a:tc>
              </a:tr>
              <a:tr h="291775">
                <a:tc>
                  <a:txBody>
                    <a:bodyPr/>
                    <a:lstStyle/>
                    <a:p>
                      <a:pPr indent="0" lvl="0" marL="0" marR="142875" rtl="0" algn="r">
                        <a:lnSpc>
                          <a:spcPct val="100000"/>
                        </a:lnSpc>
                        <a:spcBef>
                          <a:spcPts val="0"/>
                        </a:spcBef>
                        <a:spcAft>
                          <a:spcPts val="0"/>
                        </a:spcAft>
                        <a:buClr>
                          <a:srgbClr val="000000"/>
                        </a:buClr>
                        <a:buSzPts val="1100"/>
                        <a:buFont typeface="Arial"/>
                        <a:buNone/>
                      </a:pPr>
                      <a:r>
                        <a:rPr b="0" i="0" lang="es-PE" sz="1100" u="none" cap="none" strike="noStrike">
                          <a:solidFill>
                            <a:srgbClr val="000000"/>
                          </a:solidFill>
                          <a:latin typeface="Roboto"/>
                          <a:ea typeface="Roboto"/>
                          <a:cs typeface="Roboto"/>
                          <a:sym typeface="Roboto"/>
                        </a:rPr>
                        <a:t>LIFE SAFETY</a:t>
                      </a:r>
                      <a:endParaRPr sz="1100" u="none" cap="none" strike="noStrike"/>
                    </a:p>
                  </a:txBody>
                  <a:tcPr marT="63500" marB="63500" marR="63500" marL="63500">
                    <a:lnL cap="flat" cmpd="sng" w="9525">
                      <a:solidFill>
                        <a:srgbClr val="FFFFFF"/>
                      </a:solidFill>
                      <a:prstDash val="solid"/>
                      <a:round/>
                      <a:headEnd len="sm" w="sm" type="none"/>
                      <a:tailEnd len="sm" w="sm" type="none"/>
                    </a:lnL>
                    <a:lnR cap="flat" cmpd="sng" w="9525">
                      <a:solidFill>
                        <a:srgbClr val="808080"/>
                      </a:solidFill>
                      <a:prstDash val="solid"/>
                      <a:round/>
                      <a:headEnd len="sm" w="sm" type="none"/>
                      <a:tailEnd len="sm" w="sm" type="none"/>
                    </a:lnR>
                    <a:lnT cap="flat" cmpd="sng" w="9525">
                      <a:solidFill>
                        <a:srgbClr val="808080"/>
                      </a:solidFill>
                      <a:prstDash val="solid"/>
                      <a:round/>
                      <a:headEnd len="sm" w="sm" type="none"/>
                      <a:tailEnd len="sm" w="sm" type="none"/>
                    </a:lnT>
                    <a:lnB cap="flat" cmpd="sng" w="9525">
                      <a:solidFill>
                        <a:srgbClr val="808080"/>
                      </a:solidFill>
                      <a:prstDash val="solid"/>
                      <a:round/>
                      <a:headEnd len="sm" w="sm" type="none"/>
                      <a:tailEnd len="sm" w="sm" type="none"/>
                    </a:lnB>
                  </a:tcPr>
                </a:tc>
                <a:tc>
                  <a:txBody>
                    <a:bodyPr/>
                    <a:lstStyle/>
                    <a:p>
                      <a:pPr indent="0" lvl="0" marL="0" marR="0" rtl="0" algn="ctr">
                        <a:lnSpc>
                          <a:spcPct val="100000"/>
                        </a:lnSpc>
                        <a:spcBef>
                          <a:spcPts val="0"/>
                        </a:spcBef>
                        <a:spcAft>
                          <a:spcPts val="0"/>
                        </a:spcAft>
                        <a:buClr>
                          <a:srgbClr val="000000"/>
                        </a:buClr>
                        <a:buSzPts val="1100"/>
                        <a:buFont typeface="Arial"/>
                        <a:buNone/>
                      </a:pPr>
                      <a:r>
                        <a:rPr b="0" i="0" lang="es-PE" sz="1100" u="none" cap="none" strike="noStrike">
                          <a:solidFill>
                            <a:srgbClr val="000000"/>
                          </a:solidFill>
                          <a:latin typeface="Roboto"/>
                          <a:ea typeface="Roboto"/>
                          <a:cs typeface="Roboto"/>
                          <a:sym typeface="Roboto"/>
                        </a:rPr>
                        <a:t>$128</a:t>
                      </a:r>
                      <a:endParaRPr sz="1100" u="none" cap="none" strike="noStrike"/>
                    </a:p>
                  </a:txBody>
                  <a:tcPr marT="63500" marB="63500" marR="63500" marL="63500">
                    <a:lnL cap="flat" cmpd="sng" w="9525">
                      <a:solidFill>
                        <a:srgbClr val="808080"/>
                      </a:solidFill>
                      <a:prstDash val="solid"/>
                      <a:round/>
                      <a:headEnd len="sm" w="sm" type="none"/>
                      <a:tailEnd len="sm" w="sm" type="none"/>
                    </a:lnL>
                    <a:lnR cap="flat" cmpd="sng" w="9525">
                      <a:solidFill>
                        <a:srgbClr val="808080"/>
                      </a:solidFill>
                      <a:prstDash val="solid"/>
                      <a:round/>
                      <a:headEnd len="sm" w="sm" type="none"/>
                      <a:tailEnd len="sm" w="sm" type="none"/>
                    </a:lnR>
                    <a:lnT cap="flat" cmpd="sng" w="9525">
                      <a:solidFill>
                        <a:srgbClr val="808080"/>
                      </a:solidFill>
                      <a:prstDash val="solid"/>
                      <a:round/>
                      <a:headEnd len="sm" w="sm" type="none"/>
                      <a:tailEnd len="sm" w="sm" type="none"/>
                    </a:lnT>
                    <a:lnB cap="flat" cmpd="sng" w="9525">
                      <a:solidFill>
                        <a:srgbClr val="808080"/>
                      </a:solidFill>
                      <a:prstDash val="solid"/>
                      <a:round/>
                      <a:headEnd len="sm" w="sm" type="none"/>
                      <a:tailEnd len="sm" w="sm" type="none"/>
                    </a:lnB>
                  </a:tcPr>
                </a:tc>
                <a:tc>
                  <a:txBody>
                    <a:bodyPr/>
                    <a:lstStyle/>
                    <a:p>
                      <a:pPr indent="0" lvl="0" marL="0" marR="0" rtl="0" algn="ctr">
                        <a:lnSpc>
                          <a:spcPct val="100000"/>
                        </a:lnSpc>
                        <a:spcBef>
                          <a:spcPts val="0"/>
                        </a:spcBef>
                        <a:spcAft>
                          <a:spcPts val="0"/>
                        </a:spcAft>
                        <a:buClr>
                          <a:srgbClr val="000000"/>
                        </a:buClr>
                        <a:buSzPts val="1100"/>
                        <a:buFont typeface="Arial"/>
                        <a:buNone/>
                      </a:pPr>
                      <a:r>
                        <a:rPr b="0" i="0" lang="es-PE" sz="1100" u="none" cap="none" strike="noStrike">
                          <a:solidFill>
                            <a:srgbClr val="000000"/>
                          </a:solidFill>
                          <a:latin typeface="Roboto"/>
                          <a:ea typeface="Roboto"/>
                          <a:cs typeface="Roboto"/>
                          <a:sym typeface="Roboto"/>
                        </a:rPr>
                        <a:t>21%</a:t>
                      </a:r>
                      <a:endParaRPr sz="1100" u="none" cap="none" strike="noStrike"/>
                    </a:p>
                  </a:txBody>
                  <a:tcPr marT="63500" marB="63500" marR="63500" marL="63500">
                    <a:lnL cap="flat" cmpd="sng" w="9525">
                      <a:solidFill>
                        <a:srgbClr val="808080"/>
                      </a:solidFill>
                      <a:prstDash val="solid"/>
                      <a:round/>
                      <a:headEnd len="sm" w="sm" type="none"/>
                      <a:tailEnd len="sm" w="sm" type="none"/>
                    </a:lnL>
                    <a:lnR cap="flat" cmpd="sng" w="9525">
                      <a:solidFill>
                        <a:srgbClr val="FFFFFF"/>
                      </a:solidFill>
                      <a:prstDash val="solid"/>
                      <a:round/>
                      <a:headEnd len="sm" w="sm" type="none"/>
                      <a:tailEnd len="sm" w="sm" type="none"/>
                    </a:lnR>
                    <a:lnT cap="flat" cmpd="sng" w="9525">
                      <a:solidFill>
                        <a:srgbClr val="808080"/>
                      </a:solidFill>
                      <a:prstDash val="solid"/>
                      <a:round/>
                      <a:headEnd len="sm" w="sm" type="none"/>
                      <a:tailEnd len="sm" w="sm" type="none"/>
                    </a:lnT>
                    <a:lnB cap="flat" cmpd="sng" w="9525">
                      <a:solidFill>
                        <a:srgbClr val="808080"/>
                      </a:solidFill>
                      <a:prstDash val="solid"/>
                      <a:round/>
                      <a:headEnd len="sm" w="sm" type="none"/>
                      <a:tailEnd len="sm" w="sm" type="none"/>
                    </a:lnB>
                  </a:tcPr>
                </a:tc>
              </a:tr>
              <a:tr h="610075">
                <a:tc>
                  <a:txBody>
                    <a:bodyPr/>
                    <a:lstStyle/>
                    <a:p>
                      <a:pPr indent="0" lvl="0" marL="0" marR="142875" rtl="0" algn="r">
                        <a:lnSpc>
                          <a:spcPct val="100000"/>
                        </a:lnSpc>
                        <a:spcBef>
                          <a:spcPts val="0"/>
                        </a:spcBef>
                        <a:spcAft>
                          <a:spcPts val="0"/>
                        </a:spcAft>
                        <a:buClr>
                          <a:srgbClr val="000000"/>
                        </a:buClr>
                        <a:buSzPts val="1100"/>
                        <a:buFont typeface="Arial"/>
                        <a:buNone/>
                      </a:pPr>
                      <a:r>
                        <a:rPr b="0" i="0" lang="es-PE" sz="1100" u="none" cap="none" strike="noStrike">
                          <a:solidFill>
                            <a:srgbClr val="000000"/>
                          </a:solidFill>
                          <a:latin typeface="Roboto"/>
                          <a:ea typeface="Roboto"/>
                          <a:cs typeface="Roboto"/>
                          <a:sym typeface="Roboto"/>
                        </a:rPr>
                        <a:t>LIFE SAFETY + (FUTURE) VERTICAL EXPANSION</a:t>
                      </a:r>
                      <a:endParaRPr sz="1100" u="none" cap="none" strike="noStrike"/>
                    </a:p>
                  </a:txBody>
                  <a:tcPr marT="63500" marB="63500" marR="63500" marL="63500">
                    <a:lnL cap="flat" cmpd="sng" w="9525">
                      <a:solidFill>
                        <a:srgbClr val="FFFFFF"/>
                      </a:solidFill>
                      <a:prstDash val="solid"/>
                      <a:round/>
                      <a:headEnd len="sm" w="sm" type="none"/>
                      <a:tailEnd len="sm" w="sm" type="none"/>
                    </a:lnL>
                    <a:lnR cap="flat" cmpd="sng" w="9525">
                      <a:solidFill>
                        <a:srgbClr val="808080"/>
                      </a:solidFill>
                      <a:prstDash val="solid"/>
                      <a:round/>
                      <a:headEnd len="sm" w="sm" type="none"/>
                      <a:tailEnd len="sm" w="sm" type="none"/>
                    </a:lnR>
                    <a:lnT cap="flat" cmpd="sng" w="9525">
                      <a:solidFill>
                        <a:srgbClr val="808080"/>
                      </a:solidFill>
                      <a:prstDash val="solid"/>
                      <a:round/>
                      <a:headEnd len="sm" w="sm" type="none"/>
                      <a:tailEnd len="sm" w="sm" type="none"/>
                    </a:lnT>
                    <a:lnB cap="flat" cmpd="sng" w="9525">
                      <a:solidFill>
                        <a:srgbClr val="FFFFFF"/>
                      </a:solidFill>
                      <a:prstDash val="solid"/>
                      <a:round/>
                      <a:headEnd len="sm" w="sm" type="none"/>
                      <a:tailEnd len="sm" w="sm" type="none"/>
                    </a:lnB>
                  </a:tcPr>
                </a:tc>
                <a:tc>
                  <a:txBody>
                    <a:bodyPr/>
                    <a:lstStyle/>
                    <a:p>
                      <a:pPr indent="0" lvl="0" marL="0" marR="0" rtl="0" algn="ctr">
                        <a:lnSpc>
                          <a:spcPct val="100000"/>
                        </a:lnSpc>
                        <a:spcBef>
                          <a:spcPts val="0"/>
                        </a:spcBef>
                        <a:spcAft>
                          <a:spcPts val="0"/>
                        </a:spcAft>
                        <a:buClr>
                          <a:srgbClr val="000000"/>
                        </a:buClr>
                        <a:buSzPts val="1100"/>
                        <a:buFont typeface="Arial"/>
                        <a:buNone/>
                      </a:pPr>
                      <a:r>
                        <a:rPr b="0" i="0" lang="es-PE" sz="1100" u="none" cap="none" strike="noStrike">
                          <a:solidFill>
                            <a:srgbClr val="000000"/>
                          </a:solidFill>
                          <a:latin typeface="Roboto"/>
                          <a:ea typeface="Roboto"/>
                          <a:cs typeface="Roboto"/>
                          <a:sym typeface="Roboto"/>
                        </a:rPr>
                        <a:t>$169</a:t>
                      </a:r>
                      <a:endParaRPr sz="1100" u="none" cap="none" strike="noStrike"/>
                    </a:p>
                  </a:txBody>
                  <a:tcPr marT="63500" marB="63500" marR="63500" marL="63500">
                    <a:lnL cap="flat" cmpd="sng" w="9525">
                      <a:solidFill>
                        <a:srgbClr val="808080"/>
                      </a:solidFill>
                      <a:prstDash val="solid"/>
                      <a:round/>
                      <a:headEnd len="sm" w="sm" type="none"/>
                      <a:tailEnd len="sm" w="sm" type="none"/>
                    </a:lnL>
                    <a:lnR cap="flat" cmpd="sng" w="9525">
                      <a:solidFill>
                        <a:srgbClr val="808080"/>
                      </a:solidFill>
                      <a:prstDash val="solid"/>
                      <a:round/>
                      <a:headEnd len="sm" w="sm" type="none"/>
                      <a:tailEnd len="sm" w="sm" type="none"/>
                    </a:lnR>
                    <a:lnT cap="flat" cmpd="sng" w="9525">
                      <a:solidFill>
                        <a:srgbClr val="808080"/>
                      </a:solidFill>
                      <a:prstDash val="solid"/>
                      <a:round/>
                      <a:headEnd len="sm" w="sm" type="none"/>
                      <a:tailEnd len="sm" w="sm" type="none"/>
                    </a:lnT>
                    <a:lnB cap="flat" cmpd="sng" w="9525">
                      <a:solidFill>
                        <a:srgbClr val="FFFFFF"/>
                      </a:solidFill>
                      <a:prstDash val="solid"/>
                      <a:round/>
                      <a:headEnd len="sm" w="sm" type="none"/>
                      <a:tailEnd len="sm" w="sm" type="none"/>
                    </a:lnB>
                  </a:tcPr>
                </a:tc>
                <a:tc>
                  <a:txBody>
                    <a:bodyPr/>
                    <a:lstStyle/>
                    <a:p>
                      <a:pPr indent="0" lvl="0" marL="0" marR="0" rtl="0" algn="ctr">
                        <a:lnSpc>
                          <a:spcPct val="100000"/>
                        </a:lnSpc>
                        <a:spcBef>
                          <a:spcPts val="0"/>
                        </a:spcBef>
                        <a:spcAft>
                          <a:spcPts val="0"/>
                        </a:spcAft>
                        <a:buClr>
                          <a:srgbClr val="000000"/>
                        </a:buClr>
                        <a:buSzPts val="1100"/>
                        <a:buFont typeface="Arial"/>
                        <a:buNone/>
                      </a:pPr>
                      <a:r>
                        <a:rPr b="0" i="0" lang="es-PE" sz="1100" u="none" cap="none" strike="noStrike">
                          <a:solidFill>
                            <a:srgbClr val="000000"/>
                          </a:solidFill>
                          <a:latin typeface="Roboto"/>
                          <a:ea typeface="Roboto"/>
                          <a:cs typeface="Roboto"/>
                          <a:sym typeface="Roboto"/>
                        </a:rPr>
                        <a:t>47% </a:t>
                      </a:r>
                      <a:endParaRPr sz="1100" u="none" cap="none" strike="noStrike"/>
                    </a:p>
                    <a:p>
                      <a:pPr indent="0" lvl="0" marL="0" marR="0" rtl="0" algn="ctr">
                        <a:lnSpc>
                          <a:spcPct val="100000"/>
                        </a:lnSpc>
                        <a:spcBef>
                          <a:spcPts val="0"/>
                        </a:spcBef>
                        <a:spcAft>
                          <a:spcPts val="0"/>
                        </a:spcAft>
                        <a:buClr>
                          <a:srgbClr val="000000"/>
                        </a:buClr>
                        <a:buSzPts val="1100"/>
                        <a:buFont typeface="Arial"/>
                        <a:buNone/>
                      </a:pPr>
                      <a:r>
                        <a:rPr b="0" i="0" lang="es-PE" sz="1100" u="none" cap="none" strike="noStrike">
                          <a:solidFill>
                            <a:srgbClr val="000000"/>
                          </a:solidFill>
                          <a:latin typeface="Roboto"/>
                          <a:ea typeface="Roboto"/>
                          <a:cs typeface="Roboto"/>
                          <a:sym typeface="Roboto"/>
                        </a:rPr>
                        <a:t>35% (FUTURE EXPANSION)</a:t>
                      </a:r>
                      <a:endParaRPr sz="1100" u="none" cap="none" strike="noStrike"/>
                    </a:p>
                    <a:p>
                      <a:pPr indent="0" lvl="0" marL="0" marR="0" rtl="0" algn="ctr">
                        <a:lnSpc>
                          <a:spcPct val="100000"/>
                        </a:lnSpc>
                        <a:spcBef>
                          <a:spcPts val="0"/>
                        </a:spcBef>
                        <a:spcAft>
                          <a:spcPts val="0"/>
                        </a:spcAft>
                        <a:buClr>
                          <a:srgbClr val="000000"/>
                        </a:buClr>
                        <a:buSzPts val="1100"/>
                        <a:buFont typeface="Arial"/>
                        <a:buNone/>
                      </a:pPr>
                      <a:r>
                        <a:rPr b="0" i="0" lang="es-PE" sz="1100" u="none" cap="none" strike="noStrike">
                          <a:solidFill>
                            <a:srgbClr val="000000"/>
                          </a:solidFill>
                          <a:latin typeface="Roboto"/>
                          <a:ea typeface="Roboto"/>
                          <a:cs typeface="Roboto"/>
                          <a:sym typeface="Roboto"/>
                        </a:rPr>
                        <a:t>69% (EXPANSION INCLUDED)</a:t>
                      </a:r>
                      <a:endParaRPr sz="1100" u="none" cap="none" strike="noStrike"/>
                    </a:p>
                  </a:txBody>
                  <a:tcPr marT="63500" marB="63500" marR="63500" marL="63500">
                    <a:lnL cap="flat" cmpd="sng" w="9525">
                      <a:solidFill>
                        <a:srgbClr val="808080"/>
                      </a:solidFill>
                      <a:prstDash val="solid"/>
                      <a:round/>
                      <a:headEnd len="sm" w="sm" type="none"/>
                      <a:tailEnd len="sm" w="sm" type="none"/>
                    </a:lnL>
                    <a:lnR cap="flat" cmpd="sng" w="9525">
                      <a:solidFill>
                        <a:srgbClr val="FFFFFF"/>
                      </a:solidFill>
                      <a:prstDash val="solid"/>
                      <a:round/>
                      <a:headEnd len="sm" w="sm" type="none"/>
                      <a:tailEnd len="sm" w="sm" type="none"/>
                    </a:lnR>
                    <a:lnT cap="flat" cmpd="sng" w="9525">
                      <a:solidFill>
                        <a:srgbClr val="808080"/>
                      </a:solidFill>
                      <a:prstDash val="solid"/>
                      <a:round/>
                      <a:headEnd len="sm" w="sm" type="none"/>
                      <a:tailEnd len="sm" w="sm" type="none"/>
                    </a:lnT>
                    <a:lnB cap="flat" cmpd="sng" w="9525">
                      <a:solidFill>
                        <a:srgbClr val="FFFFFF"/>
                      </a:solidFill>
                      <a:prstDash val="solid"/>
                      <a:round/>
                      <a:headEnd len="sm" w="sm" type="none"/>
                      <a:tailEnd len="sm" w="sm" type="none"/>
                    </a:lnB>
                  </a:tcPr>
                </a:tc>
              </a:tr>
            </a:tbl>
          </a:graphicData>
        </a:graphic>
      </p:graphicFrame>
      <p:sp>
        <p:nvSpPr>
          <p:cNvPr id="1437" name="Google Shape;1437;g311e7b6e11b_0_743"/>
          <p:cNvSpPr/>
          <p:nvPr/>
        </p:nvSpPr>
        <p:spPr>
          <a:xfrm>
            <a:off x="704866" y="3357234"/>
            <a:ext cx="6188400" cy="763200"/>
          </a:xfrm>
          <a:prstGeom prst="rect">
            <a:avLst/>
          </a:prstGeom>
          <a:noFill/>
          <a:ln cap="flat" cmpd="sng" w="25400">
            <a:solidFill>
              <a:srgbClr val="C41F6D"/>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chemeClr val="lt1"/>
              </a:solidFill>
              <a:latin typeface="Arial"/>
              <a:ea typeface="Arial"/>
              <a:cs typeface="Arial"/>
              <a:sym typeface="Arial"/>
            </a:endParaRPr>
          </a:p>
        </p:txBody>
      </p:sp>
      <p:sp>
        <p:nvSpPr>
          <p:cNvPr id="1438" name="Google Shape;1438;g311e7b6e11b_0_743"/>
          <p:cNvSpPr txBox="1"/>
          <p:nvPr/>
        </p:nvSpPr>
        <p:spPr>
          <a:xfrm>
            <a:off x="329598" y="1690687"/>
            <a:ext cx="6563700" cy="523200"/>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000000"/>
              </a:buClr>
              <a:buSzPts val="1400"/>
              <a:buFont typeface="Arial"/>
              <a:buNone/>
            </a:pPr>
            <a:r>
              <a:rPr b="1" i="1" lang="es-PE" sz="1400" u="none" cap="none" strike="noStrike">
                <a:solidFill>
                  <a:srgbClr val="C41F6D"/>
                </a:solidFill>
                <a:latin typeface="Calibri"/>
                <a:ea typeface="Calibri"/>
                <a:cs typeface="Calibri"/>
                <a:sym typeface="Calibri"/>
              </a:rPr>
              <a:t>TABLE 3</a:t>
            </a:r>
            <a:r>
              <a:rPr b="0" i="1" lang="es-PE" sz="1400" u="none" cap="none" strike="noStrike">
                <a:solidFill>
                  <a:srgbClr val="000000"/>
                </a:solidFill>
                <a:latin typeface="Calibri"/>
                <a:ea typeface="Calibri"/>
                <a:cs typeface="Calibri"/>
                <a:sym typeface="Calibri"/>
              </a:rPr>
              <a:t>  Improvement Cost by Performance Target Compared to New Construction Cost</a:t>
            </a:r>
            <a:br>
              <a:rPr b="0" i="1" lang="es-PE" sz="1100" u="none" cap="none" strike="noStrike">
                <a:solidFill>
                  <a:srgbClr val="000000"/>
                </a:solidFill>
                <a:latin typeface="Calibri"/>
                <a:ea typeface="Calibri"/>
                <a:cs typeface="Calibri"/>
                <a:sym typeface="Calibri"/>
              </a:rPr>
            </a:br>
            <a:endParaRPr b="0" i="0" sz="1400" u="none" cap="none" strike="noStrike">
              <a:solidFill>
                <a:srgbClr val="000000"/>
              </a:solidFill>
              <a:latin typeface="Arial"/>
              <a:ea typeface="Arial"/>
              <a:cs typeface="Arial"/>
              <a:sym typeface="Arial"/>
            </a:endParaRPr>
          </a:p>
        </p:txBody>
      </p:sp>
      <p:pic>
        <p:nvPicPr>
          <p:cNvPr id="1439" name="Google Shape;1439;g311e7b6e11b_0_743"/>
          <p:cNvPicPr preferRelativeResize="0"/>
          <p:nvPr/>
        </p:nvPicPr>
        <p:blipFill rotWithShape="1">
          <a:blip r:embed="rId3">
            <a:alphaModFix/>
          </a:blip>
          <a:srcRect b="0" l="0" r="0" t="0"/>
          <a:stretch/>
        </p:blipFill>
        <p:spPr>
          <a:xfrm>
            <a:off x="3624730" y="4288798"/>
            <a:ext cx="3038475" cy="2276474"/>
          </a:xfrm>
          <a:prstGeom prst="rect">
            <a:avLst/>
          </a:prstGeom>
          <a:noFill/>
          <a:ln>
            <a:noFill/>
          </a:ln>
        </p:spPr>
      </p:pic>
      <p:pic>
        <p:nvPicPr>
          <p:cNvPr id="1440" name="Google Shape;1440;g311e7b6e11b_0_743"/>
          <p:cNvPicPr preferRelativeResize="0"/>
          <p:nvPr/>
        </p:nvPicPr>
        <p:blipFill rotWithShape="1">
          <a:blip r:embed="rId4">
            <a:alphaModFix/>
          </a:blip>
          <a:srcRect b="0" l="0" r="0" t="0"/>
          <a:stretch/>
        </p:blipFill>
        <p:spPr>
          <a:xfrm>
            <a:off x="6843281" y="4288798"/>
            <a:ext cx="1726326" cy="2276476"/>
          </a:xfrm>
          <a:prstGeom prst="rect">
            <a:avLst/>
          </a:prstGeom>
          <a:noFill/>
          <a:ln>
            <a:noFill/>
          </a:ln>
        </p:spPr>
      </p:pic>
      <p:sp>
        <p:nvSpPr>
          <p:cNvPr id="1441" name="Google Shape;1441;g311e7b6e11b_0_743"/>
          <p:cNvSpPr txBox="1"/>
          <p:nvPr/>
        </p:nvSpPr>
        <p:spPr>
          <a:xfrm>
            <a:off x="7741450" y="2112580"/>
            <a:ext cx="4121100" cy="1754700"/>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000000"/>
              </a:buClr>
              <a:buSzPts val="1800"/>
              <a:buFont typeface="Arial"/>
              <a:buNone/>
            </a:pPr>
            <a:r>
              <a:rPr b="1" i="1" lang="es-PE" sz="1800" u="none" cap="none" strike="noStrike">
                <a:solidFill>
                  <a:srgbClr val="C41F6D"/>
                </a:solidFill>
                <a:latin typeface="Calibri"/>
                <a:ea typeface="Calibri"/>
                <a:cs typeface="Calibri"/>
                <a:sym typeface="Calibri"/>
              </a:rPr>
              <a:t>Investments in improving and expanding existing housing should be prioritized as a cost-effective means to support densification and address the gap in the global supply of adequate housing, particularly in urban areas.</a:t>
            </a:r>
            <a:endParaRPr b="1" i="0" sz="1800" u="none" cap="none" strike="noStrike">
              <a:solidFill>
                <a:srgbClr val="000000"/>
              </a:solidFill>
              <a:latin typeface="Arial"/>
              <a:ea typeface="Arial"/>
              <a:cs typeface="Arial"/>
              <a:sym typeface="Arial"/>
            </a:endParaRPr>
          </a:p>
        </p:txBody>
      </p:sp>
      <p:sp>
        <p:nvSpPr>
          <p:cNvPr id="1442" name="Google Shape;1442;g311e7b6e11b_0_743"/>
          <p:cNvSpPr txBox="1"/>
          <p:nvPr/>
        </p:nvSpPr>
        <p:spPr>
          <a:xfrm>
            <a:off x="-62832" y="6411384"/>
            <a:ext cx="392400" cy="307800"/>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None/>
            </a:pPr>
            <a:fld id="{00000000-1234-1234-1234-123412341234}" type="slidenum">
              <a:rPr b="0" i="0" lang="es-PE" sz="1400" u="none" cap="none" strike="noStrike">
                <a:solidFill>
                  <a:schemeClr val="lt1"/>
                </a:solidFill>
                <a:latin typeface="Arial"/>
                <a:ea typeface="Arial"/>
                <a:cs typeface="Arial"/>
                <a:sym typeface="Arial"/>
              </a:rPr>
              <a:t>‹#›</a:t>
            </a:fld>
            <a:endParaRPr b="0" i="0" sz="1400" u="none" cap="none" strike="noStrike">
              <a:solidFill>
                <a:srgbClr val="000000"/>
              </a:solidFill>
              <a:latin typeface="Arial"/>
              <a:ea typeface="Arial"/>
              <a:cs typeface="Arial"/>
              <a:sym typeface="Arial"/>
            </a:endParaRPr>
          </a:p>
        </p:txBody>
      </p:sp>
    </p:spTree>
  </p:cSld>
  <p:clrMapOvr>
    <a:masterClrMapping/>
  </p:clrMapOvr>
</p:sld>
</file>

<file path=ppt/slides/slide4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447" name="Shape 1447"/>
        <p:cNvGrpSpPr/>
        <p:nvPr/>
      </p:nvGrpSpPr>
      <p:grpSpPr>
        <a:xfrm>
          <a:off x="0" y="0"/>
          <a:ext cx="0" cy="0"/>
          <a:chOff x="0" y="0"/>
          <a:chExt cx="0" cy="0"/>
        </a:xfrm>
      </p:grpSpPr>
      <p:sp>
        <p:nvSpPr>
          <p:cNvPr id="1448" name="Google Shape;1448;g311e7b6e11b_0_755"/>
          <p:cNvSpPr txBox="1"/>
          <p:nvPr>
            <p:ph type="title"/>
          </p:nvPr>
        </p:nvSpPr>
        <p:spPr>
          <a:xfrm>
            <a:off x="540475" y="570650"/>
            <a:ext cx="10756500" cy="984600"/>
          </a:xfrm>
          <a:prstGeom prst="rect">
            <a:avLst/>
          </a:prstGeom>
          <a:noFill/>
          <a:ln>
            <a:noFill/>
          </a:ln>
        </p:spPr>
        <p:txBody>
          <a:bodyPr anchorCtr="0" anchor="ctr" bIns="45700" lIns="91425" spcFirstLastPara="1" rIns="91425" wrap="square" tIns="45700">
            <a:normAutofit fontScale="90000"/>
          </a:bodyPr>
          <a:lstStyle/>
          <a:p>
            <a:pPr indent="0" lvl="0" marL="0" rtl="0" algn="l">
              <a:lnSpc>
                <a:spcPct val="90000"/>
              </a:lnSpc>
              <a:spcBef>
                <a:spcPts val="0"/>
              </a:spcBef>
              <a:spcAft>
                <a:spcPts val="0"/>
              </a:spcAft>
              <a:buClr>
                <a:schemeClr val="dk1"/>
              </a:buClr>
              <a:buSzPct val="83333"/>
              <a:buNone/>
            </a:pPr>
            <a:r>
              <a:rPr b="1" lang="es-PE" sz="2400">
                <a:solidFill>
                  <a:srgbClr val="000000"/>
                </a:solidFill>
                <a:latin typeface="Calibri"/>
                <a:ea typeface="Calibri"/>
                <a:cs typeface="Calibri"/>
                <a:sym typeface="Calibri"/>
              </a:rPr>
              <a:t>Home improvement investments address multiple challenges: Homes can be made more resistant to disasters, while supporting other goals linked to increased household resilience.</a:t>
            </a:r>
            <a:r>
              <a:rPr b="1" i="0" lang="es-PE" sz="1800" u="none" strike="noStrike">
                <a:solidFill>
                  <a:srgbClr val="000000"/>
                </a:solidFill>
                <a:latin typeface="Calibri"/>
                <a:ea typeface="Calibri"/>
                <a:cs typeface="Calibri"/>
                <a:sym typeface="Calibri"/>
              </a:rPr>
              <a:t> </a:t>
            </a:r>
            <a:endParaRPr sz="2400"/>
          </a:p>
        </p:txBody>
      </p:sp>
      <p:sp>
        <p:nvSpPr>
          <p:cNvPr id="1449" name="Google Shape;1449;g311e7b6e11b_0_755"/>
          <p:cNvSpPr txBox="1"/>
          <p:nvPr/>
        </p:nvSpPr>
        <p:spPr>
          <a:xfrm>
            <a:off x="329598" y="5364020"/>
            <a:ext cx="9523800" cy="923400"/>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000000"/>
              </a:buClr>
              <a:buSzPts val="1800"/>
              <a:buFont typeface="Arial"/>
              <a:buNone/>
            </a:pPr>
            <a:r>
              <a:rPr b="1" i="1" lang="es-PE" sz="1800" u="none" cap="none" strike="noStrike">
                <a:solidFill>
                  <a:srgbClr val="C41F6D"/>
                </a:solidFill>
                <a:latin typeface="Calibri"/>
                <a:ea typeface="Calibri"/>
                <a:cs typeface="Calibri"/>
                <a:sym typeface="Calibri"/>
              </a:rPr>
              <a:t>There is demand from homeowners for interventions other than those solely required to mitigate disaster risk, and investments in these categories should be accounted for when increasing the resilience of housing against disasters.</a:t>
            </a:r>
            <a:endParaRPr b="0" i="0" sz="1800" u="none" cap="none" strike="noStrike">
              <a:solidFill>
                <a:srgbClr val="000000"/>
              </a:solidFill>
              <a:latin typeface="Arial"/>
              <a:ea typeface="Arial"/>
              <a:cs typeface="Arial"/>
              <a:sym typeface="Arial"/>
            </a:endParaRPr>
          </a:p>
        </p:txBody>
      </p:sp>
      <p:pic>
        <p:nvPicPr>
          <p:cNvPr id="1450" name="Google Shape;1450;g311e7b6e11b_0_755"/>
          <p:cNvPicPr preferRelativeResize="0"/>
          <p:nvPr/>
        </p:nvPicPr>
        <p:blipFill rotWithShape="1">
          <a:blip r:embed="rId3">
            <a:alphaModFix/>
          </a:blip>
          <a:srcRect b="0" l="0" r="0" t="0"/>
          <a:stretch/>
        </p:blipFill>
        <p:spPr>
          <a:xfrm>
            <a:off x="838200" y="2231287"/>
            <a:ext cx="6897656" cy="3095102"/>
          </a:xfrm>
          <a:prstGeom prst="rect">
            <a:avLst/>
          </a:prstGeom>
          <a:noFill/>
          <a:ln>
            <a:noFill/>
          </a:ln>
        </p:spPr>
      </p:pic>
      <p:sp>
        <p:nvSpPr>
          <p:cNvPr id="1451" name="Google Shape;1451;g311e7b6e11b_0_755"/>
          <p:cNvSpPr txBox="1"/>
          <p:nvPr/>
        </p:nvSpPr>
        <p:spPr>
          <a:xfrm>
            <a:off x="838200" y="1923510"/>
            <a:ext cx="6093300" cy="307800"/>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000000"/>
              </a:buClr>
              <a:buSzPts val="1400"/>
              <a:buFont typeface="Arial"/>
              <a:buNone/>
            </a:pPr>
            <a:r>
              <a:rPr b="1" i="1" lang="es-PE" sz="1400" u="none" cap="none" strike="noStrike">
                <a:solidFill>
                  <a:srgbClr val="C41F6D"/>
                </a:solidFill>
                <a:latin typeface="Calibri"/>
                <a:ea typeface="Calibri"/>
                <a:cs typeface="Calibri"/>
                <a:sym typeface="Calibri"/>
              </a:rPr>
              <a:t>FIGURE 6 </a:t>
            </a:r>
            <a:r>
              <a:rPr b="0" i="1" lang="es-PE" sz="1400" u="none" cap="none" strike="noStrike">
                <a:solidFill>
                  <a:srgbClr val="000000"/>
                </a:solidFill>
                <a:latin typeface="Calibri"/>
                <a:ea typeface="Calibri"/>
                <a:cs typeface="Calibri"/>
                <a:sym typeface="Calibri"/>
              </a:rPr>
              <a:t>Average Cost of Improvements by Cost Category</a:t>
            </a:r>
            <a:endParaRPr b="0" i="0" sz="1400" u="none" cap="none" strike="noStrike">
              <a:solidFill>
                <a:srgbClr val="000000"/>
              </a:solidFill>
              <a:latin typeface="Arial"/>
              <a:ea typeface="Arial"/>
              <a:cs typeface="Arial"/>
              <a:sym typeface="Arial"/>
            </a:endParaRPr>
          </a:p>
        </p:txBody>
      </p:sp>
      <p:sp>
        <p:nvSpPr>
          <p:cNvPr id="1452" name="Google Shape;1452;g311e7b6e11b_0_755"/>
          <p:cNvSpPr txBox="1"/>
          <p:nvPr/>
        </p:nvSpPr>
        <p:spPr>
          <a:xfrm>
            <a:off x="0" y="6431915"/>
            <a:ext cx="508500" cy="307800"/>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None/>
            </a:pPr>
            <a:fld id="{00000000-1234-1234-1234-123412341234}" type="slidenum">
              <a:rPr b="0" i="0" lang="es-PE" sz="1400" u="none" cap="none" strike="noStrike">
                <a:solidFill>
                  <a:schemeClr val="lt1"/>
                </a:solidFill>
                <a:latin typeface="Arial"/>
                <a:ea typeface="Arial"/>
                <a:cs typeface="Arial"/>
                <a:sym typeface="Arial"/>
              </a:rPr>
              <a:t>‹#›</a:t>
            </a:fld>
            <a:endParaRPr b="0" i="0" sz="1400" u="none" cap="none" strike="noStrike">
              <a:solidFill>
                <a:schemeClr val="lt1"/>
              </a:solidFill>
              <a:latin typeface="Arial"/>
              <a:ea typeface="Arial"/>
              <a:cs typeface="Arial"/>
              <a:sym typeface="Arial"/>
            </a:endParaRPr>
          </a:p>
        </p:txBody>
      </p:sp>
    </p:spTree>
  </p:cSld>
  <p:clrMapOvr>
    <a:masterClrMapping/>
  </p:clrMapOvr>
</p:sld>
</file>

<file path=ppt/slides/slide4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457" name="Shape 1457"/>
        <p:cNvGrpSpPr/>
        <p:nvPr/>
      </p:nvGrpSpPr>
      <p:grpSpPr>
        <a:xfrm>
          <a:off x="0" y="0"/>
          <a:ext cx="0" cy="0"/>
          <a:chOff x="0" y="0"/>
          <a:chExt cx="0" cy="0"/>
        </a:xfrm>
      </p:grpSpPr>
      <p:sp>
        <p:nvSpPr>
          <p:cNvPr id="1458" name="Google Shape;1458;g311e7b6e11b_0_764"/>
          <p:cNvSpPr txBox="1"/>
          <p:nvPr>
            <p:ph type="title"/>
          </p:nvPr>
        </p:nvSpPr>
        <p:spPr>
          <a:xfrm>
            <a:off x="540475" y="570650"/>
            <a:ext cx="10756500" cy="984600"/>
          </a:xfrm>
          <a:prstGeom prst="rect">
            <a:avLst/>
          </a:prstGeom>
          <a:noFill/>
          <a:ln>
            <a:noFill/>
          </a:ln>
        </p:spPr>
        <p:txBody>
          <a:bodyPr anchorCtr="0" anchor="ctr" bIns="45700" lIns="91425" spcFirstLastPara="1" rIns="91425" wrap="square" tIns="45700">
            <a:normAutofit/>
          </a:bodyPr>
          <a:lstStyle/>
          <a:p>
            <a:pPr indent="0" lvl="0" marL="0" rtl="0" algn="l">
              <a:lnSpc>
                <a:spcPct val="90000"/>
              </a:lnSpc>
              <a:spcBef>
                <a:spcPts val="0"/>
              </a:spcBef>
              <a:spcAft>
                <a:spcPts val="0"/>
              </a:spcAft>
              <a:buClr>
                <a:schemeClr val="dk1"/>
              </a:buClr>
              <a:buSzPts val="1800"/>
              <a:buNone/>
            </a:pPr>
            <a:r>
              <a:rPr b="1" i="0" lang="es-PE" sz="2400" u="none" strike="noStrike">
                <a:solidFill>
                  <a:srgbClr val="000000"/>
                </a:solidFill>
                <a:latin typeface="Calibri"/>
                <a:ea typeface="Calibri"/>
                <a:cs typeface="Calibri"/>
                <a:sym typeface="Calibri"/>
              </a:rPr>
              <a:t>Improving housing before—rather than after—a disaster, is a smarter, more cost-effective investment. </a:t>
            </a:r>
            <a:endParaRPr sz="2400"/>
          </a:p>
        </p:txBody>
      </p:sp>
      <p:graphicFrame>
        <p:nvGraphicFramePr>
          <p:cNvPr id="1459" name="Google Shape;1459;g311e7b6e11b_0_764"/>
          <p:cNvGraphicFramePr/>
          <p:nvPr/>
        </p:nvGraphicFramePr>
        <p:xfrm>
          <a:off x="6548232" y="1702677"/>
          <a:ext cx="3000000" cy="3000000"/>
        </p:xfrm>
        <a:graphic>
          <a:graphicData uri="http://schemas.openxmlformats.org/drawingml/2006/table">
            <a:tbl>
              <a:tblPr>
                <a:noFill/>
                <a:tableStyleId>{D168DA03-159F-421F-AC2A-3613584F0B6B}</a:tableStyleId>
              </a:tblPr>
              <a:tblGrid>
                <a:gridCol w="1781300"/>
                <a:gridCol w="1781300"/>
                <a:gridCol w="1781300"/>
              </a:tblGrid>
              <a:tr h="320275">
                <a:tc rowSpan="2">
                  <a:txBody>
                    <a:bodyPr/>
                    <a:lstStyle/>
                    <a:p>
                      <a:pPr indent="0" lvl="0" marL="0" marR="95250" rtl="0" algn="r">
                        <a:lnSpc>
                          <a:spcPct val="100000"/>
                        </a:lnSpc>
                        <a:spcBef>
                          <a:spcPts val="0"/>
                        </a:spcBef>
                        <a:spcAft>
                          <a:spcPts val="0"/>
                        </a:spcAft>
                        <a:buClr>
                          <a:srgbClr val="000000"/>
                        </a:buClr>
                        <a:buSzPts val="1400"/>
                        <a:buFont typeface="Arial"/>
                        <a:buNone/>
                      </a:pPr>
                      <a:br>
                        <a:rPr lang="es-PE" sz="1400" u="none" cap="none" strike="noStrike"/>
                      </a:br>
                      <a:r>
                        <a:rPr b="1" i="0" lang="es-PE" sz="1400" u="none" cap="none" strike="noStrike">
                          <a:solidFill>
                            <a:srgbClr val="000000"/>
                          </a:solidFill>
                          <a:latin typeface="Roboto"/>
                          <a:ea typeface="Roboto"/>
                          <a:cs typeface="Roboto"/>
                          <a:sym typeface="Roboto"/>
                        </a:rPr>
                        <a:t>LOCATION</a:t>
                      </a:r>
                      <a:endParaRPr sz="1400" u="none" cap="none" strike="noStrike"/>
                    </a:p>
                  </a:txBody>
                  <a:tcPr marT="27425" marB="27425" marR="27425" marL="27425" anchor="b">
                    <a:lnL cap="flat" cmpd="sng" w="9525">
                      <a:solidFill>
                        <a:srgbClr val="FFFFFF"/>
                      </a:solidFill>
                      <a:prstDash val="solid"/>
                      <a:round/>
                      <a:headEnd len="sm" w="sm" type="none"/>
                      <a:tailEnd len="sm" w="sm" type="none"/>
                    </a:lnL>
                    <a:lnR cap="flat" cmpd="sng" w="9525">
                      <a:solidFill>
                        <a:srgbClr val="FFFFFF"/>
                      </a:solidFill>
                      <a:prstDash val="solid"/>
                      <a:round/>
                      <a:headEnd len="sm" w="sm" type="none"/>
                      <a:tailEnd len="sm" w="sm" type="none"/>
                    </a:lnR>
                    <a:lnT cap="flat" cmpd="sng" w="9525">
                      <a:solidFill>
                        <a:srgbClr val="FFFFFF"/>
                      </a:solidFill>
                      <a:prstDash val="solid"/>
                      <a:round/>
                      <a:headEnd len="sm" w="sm" type="none"/>
                      <a:tailEnd len="sm" w="sm" type="none"/>
                    </a:lnT>
                    <a:lnB cap="flat" cmpd="sng" w="9525">
                      <a:solidFill>
                        <a:srgbClr val="808080"/>
                      </a:solidFill>
                      <a:prstDash val="solid"/>
                      <a:round/>
                      <a:headEnd len="sm" w="sm" type="none"/>
                      <a:tailEnd len="sm" w="sm" type="none"/>
                    </a:lnB>
                  </a:tcPr>
                </a:tc>
                <a:tc gridSpan="2">
                  <a:txBody>
                    <a:bodyPr/>
                    <a:lstStyle/>
                    <a:p>
                      <a:pPr indent="0" lvl="0" marL="0" marR="0" rtl="0" algn="ctr">
                        <a:lnSpc>
                          <a:spcPct val="100000"/>
                        </a:lnSpc>
                        <a:spcBef>
                          <a:spcPts val="0"/>
                        </a:spcBef>
                        <a:spcAft>
                          <a:spcPts val="0"/>
                        </a:spcAft>
                        <a:buClr>
                          <a:srgbClr val="000000"/>
                        </a:buClr>
                        <a:buSzPts val="1400"/>
                        <a:buFont typeface="Arial"/>
                        <a:buNone/>
                      </a:pPr>
                      <a:r>
                        <a:rPr b="1" i="0" lang="es-PE" sz="1400" u="none" cap="none" strike="noStrike">
                          <a:solidFill>
                            <a:srgbClr val="000000"/>
                          </a:solidFill>
                          <a:latin typeface="Roboto"/>
                          <a:ea typeface="Roboto"/>
                          <a:cs typeface="Roboto"/>
                          <a:sym typeface="Roboto"/>
                        </a:rPr>
                        <a:t>NO. OF DESIGN GROUPS</a:t>
                      </a:r>
                      <a:endParaRPr sz="1400" u="none" cap="none" strike="noStrike"/>
                    </a:p>
                  </a:txBody>
                  <a:tcPr marT="27425" marB="27425" marR="27425" marL="27425" anchor="b">
                    <a:lnL cap="flat" cmpd="sng" w="9525">
                      <a:solidFill>
                        <a:srgbClr val="FFFFFF"/>
                      </a:solidFill>
                      <a:prstDash val="solid"/>
                      <a:round/>
                      <a:headEnd len="sm" w="sm" type="none"/>
                      <a:tailEnd len="sm" w="sm" type="none"/>
                    </a:lnL>
                    <a:lnR cap="flat" cmpd="sng" w="9525">
                      <a:solidFill>
                        <a:srgbClr val="808080"/>
                      </a:solidFill>
                      <a:prstDash val="solid"/>
                      <a:round/>
                      <a:headEnd len="sm" w="sm" type="none"/>
                      <a:tailEnd len="sm" w="sm" type="none"/>
                    </a:lnR>
                    <a:lnT cap="flat" cmpd="sng" w="9525">
                      <a:solidFill>
                        <a:srgbClr val="FFFFFF"/>
                      </a:solidFill>
                      <a:prstDash val="solid"/>
                      <a:round/>
                      <a:headEnd len="sm" w="sm" type="none"/>
                      <a:tailEnd len="sm" w="sm" type="none"/>
                    </a:lnT>
                    <a:lnB cap="flat" cmpd="sng" w="9525">
                      <a:solidFill>
                        <a:srgbClr val="FFFFFF"/>
                      </a:solidFill>
                      <a:prstDash val="solid"/>
                      <a:round/>
                      <a:headEnd len="sm" w="sm" type="none"/>
                      <a:tailEnd len="sm" w="sm" type="none"/>
                    </a:lnB>
                  </a:tcPr>
                </a:tc>
                <a:tc hMerge="1"/>
              </a:tr>
              <a:tr h="329700">
                <a:tc vMerge="1"/>
                <a:tc>
                  <a:txBody>
                    <a:bodyPr/>
                    <a:lstStyle/>
                    <a:p>
                      <a:pPr indent="0" lvl="0" marL="0" marR="0" rtl="0" algn="ctr">
                        <a:lnSpc>
                          <a:spcPct val="100000"/>
                        </a:lnSpc>
                        <a:spcBef>
                          <a:spcPts val="0"/>
                        </a:spcBef>
                        <a:spcAft>
                          <a:spcPts val="0"/>
                        </a:spcAft>
                        <a:buClr>
                          <a:srgbClr val="000000"/>
                        </a:buClr>
                        <a:buSzPts val="1400"/>
                        <a:buFont typeface="Arial"/>
                        <a:buNone/>
                      </a:pPr>
                      <a:r>
                        <a:rPr b="1" i="0" lang="es-PE" sz="1400" u="none" cap="none" strike="noStrike">
                          <a:solidFill>
                            <a:srgbClr val="000000"/>
                          </a:solidFill>
                          <a:latin typeface="Roboto"/>
                          <a:ea typeface="Roboto"/>
                          <a:cs typeface="Roboto"/>
                          <a:sym typeface="Roboto"/>
                        </a:rPr>
                        <a:t>POST DISASTER</a:t>
                      </a:r>
                      <a:endParaRPr sz="1400" u="none" cap="none" strike="noStrike"/>
                    </a:p>
                  </a:txBody>
                  <a:tcPr marT="27425" marB="27425" marR="27425" marL="27425" anchor="b">
                    <a:lnL cap="flat" cmpd="sng" w="9525">
                      <a:solidFill>
                        <a:srgbClr val="808080"/>
                      </a:solidFill>
                      <a:prstDash val="solid"/>
                      <a:round/>
                      <a:headEnd len="sm" w="sm" type="none"/>
                      <a:tailEnd len="sm" w="sm" type="none"/>
                    </a:lnL>
                    <a:lnR cap="flat" cmpd="sng" w="9525">
                      <a:solidFill>
                        <a:srgbClr val="FFFFFF"/>
                      </a:solidFill>
                      <a:prstDash val="solid"/>
                      <a:round/>
                      <a:headEnd len="sm" w="sm" type="none"/>
                      <a:tailEnd len="sm" w="sm" type="none"/>
                    </a:lnR>
                    <a:lnT cap="flat" cmpd="sng" w="9525">
                      <a:solidFill>
                        <a:srgbClr val="FFFFFF"/>
                      </a:solidFill>
                      <a:prstDash val="solid"/>
                      <a:round/>
                      <a:headEnd len="sm" w="sm" type="none"/>
                      <a:tailEnd len="sm" w="sm" type="none"/>
                    </a:lnT>
                    <a:lnB cap="flat" cmpd="sng" w="9525">
                      <a:solidFill>
                        <a:srgbClr val="808080"/>
                      </a:solidFill>
                      <a:prstDash val="solid"/>
                      <a:round/>
                      <a:headEnd len="sm" w="sm" type="none"/>
                      <a:tailEnd len="sm" w="sm" type="none"/>
                    </a:lnB>
                  </a:tcPr>
                </a:tc>
                <a:tc>
                  <a:txBody>
                    <a:bodyPr/>
                    <a:lstStyle/>
                    <a:p>
                      <a:pPr indent="0" lvl="0" marL="0" marR="0" rtl="0" algn="ctr">
                        <a:lnSpc>
                          <a:spcPct val="100000"/>
                        </a:lnSpc>
                        <a:spcBef>
                          <a:spcPts val="0"/>
                        </a:spcBef>
                        <a:spcAft>
                          <a:spcPts val="0"/>
                        </a:spcAft>
                        <a:buClr>
                          <a:srgbClr val="000000"/>
                        </a:buClr>
                        <a:buSzPts val="1400"/>
                        <a:buFont typeface="Arial"/>
                        <a:buNone/>
                      </a:pPr>
                      <a:r>
                        <a:rPr b="1" i="0" lang="es-PE" sz="1400" u="none" cap="none" strike="noStrike">
                          <a:solidFill>
                            <a:srgbClr val="000000"/>
                          </a:solidFill>
                          <a:latin typeface="Roboto"/>
                          <a:ea typeface="Roboto"/>
                          <a:cs typeface="Roboto"/>
                          <a:sym typeface="Roboto"/>
                        </a:rPr>
                        <a:t>PREVENTION</a:t>
                      </a:r>
                      <a:endParaRPr sz="1400" u="none" cap="none" strike="noStrike"/>
                    </a:p>
                  </a:txBody>
                  <a:tcPr marT="27425" marB="27425" marR="27425" marL="27425" anchor="b">
                    <a:lnL cap="flat" cmpd="sng" w="9525">
                      <a:solidFill>
                        <a:srgbClr val="FFFFFF"/>
                      </a:solidFill>
                      <a:prstDash val="solid"/>
                      <a:round/>
                      <a:headEnd len="sm" w="sm" type="none"/>
                      <a:tailEnd len="sm" w="sm" type="none"/>
                    </a:lnL>
                    <a:lnR cap="flat" cmpd="sng" w="9525">
                      <a:solidFill>
                        <a:srgbClr val="FFFFFF"/>
                      </a:solidFill>
                      <a:prstDash val="solid"/>
                      <a:round/>
                      <a:headEnd len="sm" w="sm" type="none"/>
                      <a:tailEnd len="sm" w="sm" type="none"/>
                    </a:lnR>
                    <a:lnT cap="flat" cmpd="sng" w="9525">
                      <a:solidFill>
                        <a:srgbClr val="FFFFFF"/>
                      </a:solidFill>
                      <a:prstDash val="solid"/>
                      <a:round/>
                      <a:headEnd len="sm" w="sm" type="none"/>
                      <a:tailEnd len="sm" w="sm" type="none"/>
                    </a:lnT>
                    <a:lnB cap="flat" cmpd="sng" w="9525">
                      <a:solidFill>
                        <a:srgbClr val="808080"/>
                      </a:solidFill>
                      <a:prstDash val="solid"/>
                      <a:round/>
                      <a:headEnd len="sm" w="sm" type="none"/>
                      <a:tailEnd len="sm" w="sm" type="none"/>
                    </a:lnB>
                  </a:tcPr>
                </a:tc>
              </a:tr>
              <a:tr h="306250">
                <a:tc>
                  <a:txBody>
                    <a:bodyPr/>
                    <a:lstStyle/>
                    <a:p>
                      <a:pPr indent="0" lvl="0" marL="0" marR="95250" rtl="0" algn="r">
                        <a:lnSpc>
                          <a:spcPct val="100000"/>
                        </a:lnSpc>
                        <a:spcBef>
                          <a:spcPts val="0"/>
                        </a:spcBef>
                        <a:spcAft>
                          <a:spcPts val="0"/>
                        </a:spcAft>
                        <a:buClr>
                          <a:srgbClr val="000000"/>
                        </a:buClr>
                        <a:buSzPts val="1400"/>
                        <a:buFont typeface="Arial"/>
                        <a:buNone/>
                      </a:pPr>
                      <a:r>
                        <a:rPr b="0" i="0" lang="es-PE" sz="1400" u="none" cap="none" strike="noStrike">
                          <a:solidFill>
                            <a:srgbClr val="000000"/>
                          </a:solidFill>
                          <a:latin typeface="Roboto"/>
                          <a:ea typeface="Roboto"/>
                          <a:cs typeface="Roboto"/>
                          <a:sym typeface="Roboto"/>
                        </a:rPr>
                        <a:t>ASIA</a:t>
                      </a:r>
                      <a:endParaRPr sz="1400" u="none" cap="none" strike="noStrike"/>
                    </a:p>
                  </a:txBody>
                  <a:tcPr marT="27425" marB="27425" marR="27425" marL="27425" anchor="ctr">
                    <a:lnL cap="flat" cmpd="sng" w="9525">
                      <a:solidFill>
                        <a:srgbClr val="FFFFFF"/>
                      </a:solidFill>
                      <a:prstDash val="solid"/>
                      <a:round/>
                      <a:headEnd len="sm" w="sm" type="none"/>
                      <a:tailEnd len="sm" w="sm" type="none"/>
                    </a:lnL>
                    <a:lnR cap="flat" cmpd="sng" w="9525">
                      <a:solidFill>
                        <a:srgbClr val="808080"/>
                      </a:solidFill>
                      <a:prstDash val="solid"/>
                      <a:round/>
                      <a:headEnd len="sm" w="sm" type="none"/>
                      <a:tailEnd len="sm" w="sm" type="none"/>
                    </a:lnR>
                    <a:lnT cap="flat" cmpd="sng" w="9525">
                      <a:solidFill>
                        <a:srgbClr val="808080"/>
                      </a:solidFill>
                      <a:prstDash val="solid"/>
                      <a:round/>
                      <a:headEnd len="sm" w="sm" type="none"/>
                      <a:tailEnd len="sm" w="sm" type="none"/>
                    </a:lnT>
                    <a:lnB cap="flat" cmpd="sng" w="9525">
                      <a:solidFill>
                        <a:srgbClr val="808080"/>
                      </a:solidFill>
                      <a:prstDash val="solid"/>
                      <a:round/>
                      <a:headEnd len="sm" w="sm" type="none"/>
                      <a:tailEnd len="sm" w="sm" type="none"/>
                    </a:lnB>
                  </a:tcPr>
                </a:tc>
                <a:tc>
                  <a:txBody>
                    <a:bodyPr/>
                    <a:lstStyle/>
                    <a:p>
                      <a:pPr indent="0" lvl="0" marL="0" marR="0" rtl="0" algn="ctr">
                        <a:lnSpc>
                          <a:spcPct val="100000"/>
                        </a:lnSpc>
                        <a:spcBef>
                          <a:spcPts val="0"/>
                        </a:spcBef>
                        <a:spcAft>
                          <a:spcPts val="0"/>
                        </a:spcAft>
                        <a:buClr>
                          <a:srgbClr val="000000"/>
                        </a:buClr>
                        <a:buSzPts val="1400"/>
                        <a:buFont typeface="Arial"/>
                        <a:buNone/>
                      </a:pPr>
                      <a:r>
                        <a:rPr b="0" i="0" lang="es-PE" sz="1400" u="none" cap="none" strike="noStrike">
                          <a:solidFill>
                            <a:srgbClr val="000000"/>
                          </a:solidFill>
                          <a:latin typeface="Roboto"/>
                          <a:ea typeface="Roboto"/>
                          <a:cs typeface="Roboto"/>
                          <a:sym typeface="Roboto"/>
                        </a:rPr>
                        <a:t>6</a:t>
                      </a:r>
                      <a:endParaRPr sz="1400" u="none" cap="none" strike="noStrike"/>
                    </a:p>
                  </a:txBody>
                  <a:tcPr marT="27425" marB="27425" marR="27425" marL="27425" anchor="ctr">
                    <a:lnL cap="flat" cmpd="sng" w="9525">
                      <a:solidFill>
                        <a:srgbClr val="808080"/>
                      </a:solidFill>
                      <a:prstDash val="solid"/>
                      <a:round/>
                      <a:headEnd len="sm" w="sm" type="none"/>
                      <a:tailEnd len="sm" w="sm" type="none"/>
                    </a:lnL>
                    <a:lnR cap="flat" cmpd="sng" w="9525">
                      <a:solidFill>
                        <a:srgbClr val="808080"/>
                      </a:solidFill>
                      <a:prstDash val="solid"/>
                      <a:round/>
                      <a:headEnd len="sm" w="sm" type="none"/>
                      <a:tailEnd len="sm" w="sm" type="none"/>
                    </a:lnR>
                    <a:lnT cap="flat" cmpd="sng" w="9525">
                      <a:solidFill>
                        <a:srgbClr val="808080"/>
                      </a:solidFill>
                      <a:prstDash val="solid"/>
                      <a:round/>
                      <a:headEnd len="sm" w="sm" type="none"/>
                      <a:tailEnd len="sm" w="sm" type="none"/>
                    </a:lnT>
                    <a:lnB cap="flat" cmpd="sng" w="9525">
                      <a:solidFill>
                        <a:srgbClr val="808080"/>
                      </a:solidFill>
                      <a:prstDash val="solid"/>
                      <a:round/>
                      <a:headEnd len="sm" w="sm" type="none"/>
                      <a:tailEnd len="sm" w="sm" type="none"/>
                    </a:lnB>
                  </a:tcPr>
                </a:tc>
                <a:tc>
                  <a:txBody>
                    <a:bodyPr/>
                    <a:lstStyle/>
                    <a:p>
                      <a:pPr indent="0" lvl="0" marL="0" marR="0" rtl="0" algn="ctr">
                        <a:lnSpc>
                          <a:spcPct val="100000"/>
                        </a:lnSpc>
                        <a:spcBef>
                          <a:spcPts val="0"/>
                        </a:spcBef>
                        <a:spcAft>
                          <a:spcPts val="0"/>
                        </a:spcAft>
                        <a:buClr>
                          <a:srgbClr val="000000"/>
                        </a:buClr>
                        <a:buSzPts val="1400"/>
                        <a:buFont typeface="Arial"/>
                        <a:buNone/>
                      </a:pPr>
                      <a:r>
                        <a:rPr b="0" i="0" lang="es-PE" sz="1400" u="none" cap="none" strike="noStrike">
                          <a:solidFill>
                            <a:srgbClr val="000000"/>
                          </a:solidFill>
                          <a:latin typeface="Roboto"/>
                          <a:ea typeface="Roboto"/>
                          <a:cs typeface="Roboto"/>
                          <a:sym typeface="Roboto"/>
                        </a:rPr>
                        <a:t>12</a:t>
                      </a:r>
                      <a:endParaRPr sz="1400" u="none" cap="none" strike="noStrike"/>
                    </a:p>
                  </a:txBody>
                  <a:tcPr marT="27425" marB="27425" marR="27425" marL="27425" anchor="ctr">
                    <a:lnL cap="flat" cmpd="sng" w="9525">
                      <a:solidFill>
                        <a:srgbClr val="808080"/>
                      </a:solidFill>
                      <a:prstDash val="solid"/>
                      <a:round/>
                      <a:headEnd len="sm" w="sm" type="none"/>
                      <a:tailEnd len="sm" w="sm" type="none"/>
                    </a:lnL>
                    <a:lnR cap="flat" cmpd="sng" w="9525">
                      <a:solidFill>
                        <a:srgbClr val="FFFFFF"/>
                      </a:solidFill>
                      <a:prstDash val="solid"/>
                      <a:round/>
                      <a:headEnd len="sm" w="sm" type="none"/>
                      <a:tailEnd len="sm" w="sm" type="none"/>
                    </a:lnR>
                    <a:lnT cap="flat" cmpd="sng" w="9525">
                      <a:solidFill>
                        <a:srgbClr val="808080"/>
                      </a:solidFill>
                      <a:prstDash val="solid"/>
                      <a:round/>
                      <a:headEnd len="sm" w="sm" type="none"/>
                      <a:tailEnd len="sm" w="sm" type="none"/>
                    </a:lnT>
                    <a:lnB cap="flat" cmpd="sng" w="9525">
                      <a:solidFill>
                        <a:srgbClr val="808080"/>
                      </a:solidFill>
                      <a:prstDash val="solid"/>
                      <a:round/>
                      <a:headEnd len="sm" w="sm" type="none"/>
                      <a:tailEnd len="sm" w="sm" type="none"/>
                    </a:lnB>
                  </a:tcPr>
                </a:tc>
              </a:tr>
              <a:tr h="306250">
                <a:tc>
                  <a:txBody>
                    <a:bodyPr/>
                    <a:lstStyle/>
                    <a:p>
                      <a:pPr indent="0" lvl="0" marL="0" marR="95250" rtl="0" algn="r">
                        <a:lnSpc>
                          <a:spcPct val="100000"/>
                        </a:lnSpc>
                        <a:spcBef>
                          <a:spcPts val="0"/>
                        </a:spcBef>
                        <a:spcAft>
                          <a:spcPts val="0"/>
                        </a:spcAft>
                        <a:buClr>
                          <a:srgbClr val="000000"/>
                        </a:buClr>
                        <a:buSzPts val="1400"/>
                        <a:buFont typeface="Arial"/>
                        <a:buNone/>
                      </a:pPr>
                      <a:r>
                        <a:rPr b="0" i="0" lang="es-PE" sz="1400" u="none" cap="none" strike="noStrike">
                          <a:solidFill>
                            <a:srgbClr val="000000"/>
                          </a:solidFill>
                          <a:latin typeface="Roboto"/>
                          <a:ea typeface="Roboto"/>
                          <a:cs typeface="Roboto"/>
                          <a:sym typeface="Roboto"/>
                        </a:rPr>
                        <a:t>CARIBBEAN</a:t>
                      </a:r>
                      <a:endParaRPr sz="1400" u="none" cap="none" strike="noStrike"/>
                    </a:p>
                  </a:txBody>
                  <a:tcPr marT="27425" marB="27425" marR="27425" marL="27425" anchor="ctr">
                    <a:lnL cap="flat" cmpd="sng" w="9525">
                      <a:solidFill>
                        <a:srgbClr val="FFFFFF"/>
                      </a:solidFill>
                      <a:prstDash val="solid"/>
                      <a:round/>
                      <a:headEnd len="sm" w="sm" type="none"/>
                      <a:tailEnd len="sm" w="sm" type="none"/>
                    </a:lnL>
                    <a:lnR cap="flat" cmpd="sng" w="9525">
                      <a:solidFill>
                        <a:srgbClr val="808080"/>
                      </a:solidFill>
                      <a:prstDash val="solid"/>
                      <a:round/>
                      <a:headEnd len="sm" w="sm" type="none"/>
                      <a:tailEnd len="sm" w="sm" type="none"/>
                    </a:lnR>
                    <a:lnT cap="flat" cmpd="sng" w="9525">
                      <a:solidFill>
                        <a:srgbClr val="808080"/>
                      </a:solidFill>
                      <a:prstDash val="solid"/>
                      <a:round/>
                      <a:headEnd len="sm" w="sm" type="none"/>
                      <a:tailEnd len="sm" w="sm" type="none"/>
                    </a:lnT>
                    <a:lnB cap="flat" cmpd="sng" w="9525">
                      <a:solidFill>
                        <a:srgbClr val="808080"/>
                      </a:solidFill>
                      <a:prstDash val="solid"/>
                      <a:round/>
                      <a:headEnd len="sm" w="sm" type="none"/>
                      <a:tailEnd len="sm" w="sm" type="none"/>
                    </a:lnB>
                  </a:tcPr>
                </a:tc>
                <a:tc>
                  <a:txBody>
                    <a:bodyPr/>
                    <a:lstStyle/>
                    <a:p>
                      <a:pPr indent="0" lvl="0" marL="0" marR="0" rtl="0" algn="ctr">
                        <a:lnSpc>
                          <a:spcPct val="100000"/>
                        </a:lnSpc>
                        <a:spcBef>
                          <a:spcPts val="0"/>
                        </a:spcBef>
                        <a:spcAft>
                          <a:spcPts val="0"/>
                        </a:spcAft>
                        <a:buClr>
                          <a:srgbClr val="000000"/>
                        </a:buClr>
                        <a:buSzPts val="1400"/>
                        <a:buFont typeface="Arial"/>
                        <a:buNone/>
                      </a:pPr>
                      <a:r>
                        <a:rPr b="0" i="0" lang="es-PE" sz="1400" u="none" cap="none" strike="noStrike">
                          <a:solidFill>
                            <a:srgbClr val="000000"/>
                          </a:solidFill>
                          <a:latin typeface="Roboto"/>
                          <a:ea typeface="Roboto"/>
                          <a:cs typeface="Roboto"/>
                          <a:sym typeface="Roboto"/>
                        </a:rPr>
                        <a:t>11</a:t>
                      </a:r>
                      <a:endParaRPr sz="1400" u="none" cap="none" strike="noStrike"/>
                    </a:p>
                  </a:txBody>
                  <a:tcPr marT="27425" marB="27425" marR="27425" marL="27425" anchor="ctr">
                    <a:lnL cap="flat" cmpd="sng" w="9525">
                      <a:solidFill>
                        <a:srgbClr val="808080"/>
                      </a:solidFill>
                      <a:prstDash val="solid"/>
                      <a:round/>
                      <a:headEnd len="sm" w="sm" type="none"/>
                      <a:tailEnd len="sm" w="sm" type="none"/>
                    </a:lnL>
                    <a:lnR cap="flat" cmpd="sng" w="9525">
                      <a:solidFill>
                        <a:srgbClr val="808080"/>
                      </a:solidFill>
                      <a:prstDash val="solid"/>
                      <a:round/>
                      <a:headEnd len="sm" w="sm" type="none"/>
                      <a:tailEnd len="sm" w="sm" type="none"/>
                    </a:lnR>
                    <a:lnT cap="flat" cmpd="sng" w="9525">
                      <a:solidFill>
                        <a:srgbClr val="808080"/>
                      </a:solidFill>
                      <a:prstDash val="solid"/>
                      <a:round/>
                      <a:headEnd len="sm" w="sm" type="none"/>
                      <a:tailEnd len="sm" w="sm" type="none"/>
                    </a:lnT>
                    <a:lnB cap="flat" cmpd="sng" w="9525">
                      <a:solidFill>
                        <a:srgbClr val="808080"/>
                      </a:solidFill>
                      <a:prstDash val="solid"/>
                      <a:round/>
                      <a:headEnd len="sm" w="sm" type="none"/>
                      <a:tailEnd len="sm" w="sm" type="none"/>
                    </a:lnB>
                  </a:tcPr>
                </a:tc>
                <a:tc>
                  <a:txBody>
                    <a:bodyPr/>
                    <a:lstStyle/>
                    <a:p>
                      <a:pPr indent="0" lvl="0" marL="0" marR="0" rtl="0" algn="ctr">
                        <a:lnSpc>
                          <a:spcPct val="100000"/>
                        </a:lnSpc>
                        <a:spcBef>
                          <a:spcPts val="0"/>
                        </a:spcBef>
                        <a:spcAft>
                          <a:spcPts val="0"/>
                        </a:spcAft>
                        <a:buClr>
                          <a:srgbClr val="000000"/>
                        </a:buClr>
                        <a:buSzPts val="1400"/>
                        <a:buFont typeface="Arial"/>
                        <a:buNone/>
                      </a:pPr>
                      <a:r>
                        <a:rPr b="0" i="0" lang="es-PE" sz="1400" u="none" cap="none" strike="noStrike">
                          <a:solidFill>
                            <a:srgbClr val="000000"/>
                          </a:solidFill>
                          <a:latin typeface="Roboto"/>
                          <a:ea typeface="Roboto"/>
                          <a:cs typeface="Roboto"/>
                          <a:sym typeface="Roboto"/>
                        </a:rPr>
                        <a:t>0</a:t>
                      </a:r>
                      <a:endParaRPr sz="1400" u="none" cap="none" strike="noStrike"/>
                    </a:p>
                  </a:txBody>
                  <a:tcPr marT="27425" marB="27425" marR="27425" marL="27425" anchor="ctr">
                    <a:lnL cap="flat" cmpd="sng" w="9525">
                      <a:solidFill>
                        <a:srgbClr val="808080"/>
                      </a:solidFill>
                      <a:prstDash val="solid"/>
                      <a:round/>
                      <a:headEnd len="sm" w="sm" type="none"/>
                      <a:tailEnd len="sm" w="sm" type="none"/>
                    </a:lnL>
                    <a:lnR cap="flat" cmpd="sng" w="9525">
                      <a:solidFill>
                        <a:srgbClr val="FFFFFF"/>
                      </a:solidFill>
                      <a:prstDash val="solid"/>
                      <a:round/>
                      <a:headEnd len="sm" w="sm" type="none"/>
                      <a:tailEnd len="sm" w="sm" type="none"/>
                    </a:lnR>
                    <a:lnT cap="flat" cmpd="sng" w="9525">
                      <a:solidFill>
                        <a:srgbClr val="808080"/>
                      </a:solidFill>
                      <a:prstDash val="solid"/>
                      <a:round/>
                      <a:headEnd len="sm" w="sm" type="none"/>
                      <a:tailEnd len="sm" w="sm" type="none"/>
                    </a:lnT>
                    <a:lnB cap="flat" cmpd="sng" w="9525">
                      <a:solidFill>
                        <a:srgbClr val="808080"/>
                      </a:solidFill>
                      <a:prstDash val="solid"/>
                      <a:round/>
                      <a:headEnd len="sm" w="sm" type="none"/>
                      <a:tailEnd len="sm" w="sm" type="none"/>
                    </a:lnB>
                  </a:tcPr>
                </a:tc>
              </a:tr>
              <a:tr h="306250">
                <a:tc>
                  <a:txBody>
                    <a:bodyPr/>
                    <a:lstStyle/>
                    <a:p>
                      <a:pPr indent="0" lvl="0" marL="0" marR="95250" rtl="0" algn="r">
                        <a:lnSpc>
                          <a:spcPct val="100000"/>
                        </a:lnSpc>
                        <a:spcBef>
                          <a:spcPts val="0"/>
                        </a:spcBef>
                        <a:spcAft>
                          <a:spcPts val="0"/>
                        </a:spcAft>
                        <a:buClr>
                          <a:srgbClr val="000000"/>
                        </a:buClr>
                        <a:buSzPts val="1400"/>
                        <a:buFont typeface="Arial"/>
                        <a:buNone/>
                      </a:pPr>
                      <a:r>
                        <a:rPr b="0" i="0" lang="es-PE" sz="1400" u="none" cap="none" strike="noStrike">
                          <a:solidFill>
                            <a:srgbClr val="000000"/>
                          </a:solidFill>
                          <a:latin typeface="Roboto"/>
                          <a:ea typeface="Roboto"/>
                          <a:cs typeface="Roboto"/>
                          <a:sym typeface="Roboto"/>
                        </a:rPr>
                        <a:t>LATIN AMERICA</a:t>
                      </a:r>
                      <a:endParaRPr sz="1400" u="none" cap="none" strike="noStrike"/>
                    </a:p>
                  </a:txBody>
                  <a:tcPr marT="27425" marB="27425" marR="27425" marL="27425" anchor="ctr">
                    <a:lnL cap="flat" cmpd="sng" w="9525">
                      <a:solidFill>
                        <a:srgbClr val="FFFFFF"/>
                      </a:solidFill>
                      <a:prstDash val="solid"/>
                      <a:round/>
                      <a:headEnd len="sm" w="sm" type="none"/>
                      <a:tailEnd len="sm" w="sm" type="none"/>
                    </a:lnL>
                    <a:lnR cap="flat" cmpd="sng" w="9525">
                      <a:solidFill>
                        <a:srgbClr val="808080"/>
                      </a:solidFill>
                      <a:prstDash val="solid"/>
                      <a:round/>
                      <a:headEnd len="sm" w="sm" type="none"/>
                      <a:tailEnd len="sm" w="sm" type="none"/>
                    </a:lnR>
                    <a:lnT cap="flat" cmpd="sng" w="9525">
                      <a:solidFill>
                        <a:srgbClr val="808080"/>
                      </a:solidFill>
                      <a:prstDash val="solid"/>
                      <a:round/>
                      <a:headEnd len="sm" w="sm" type="none"/>
                      <a:tailEnd len="sm" w="sm" type="none"/>
                    </a:lnT>
                    <a:lnB cap="flat" cmpd="sng" w="9525">
                      <a:solidFill>
                        <a:srgbClr val="808080"/>
                      </a:solidFill>
                      <a:prstDash val="solid"/>
                      <a:round/>
                      <a:headEnd len="sm" w="sm" type="none"/>
                      <a:tailEnd len="sm" w="sm" type="none"/>
                    </a:lnB>
                  </a:tcPr>
                </a:tc>
                <a:tc>
                  <a:txBody>
                    <a:bodyPr/>
                    <a:lstStyle/>
                    <a:p>
                      <a:pPr indent="0" lvl="0" marL="0" marR="0" rtl="0" algn="ctr">
                        <a:lnSpc>
                          <a:spcPct val="100000"/>
                        </a:lnSpc>
                        <a:spcBef>
                          <a:spcPts val="0"/>
                        </a:spcBef>
                        <a:spcAft>
                          <a:spcPts val="0"/>
                        </a:spcAft>
                        <a:buClr>
                          <a:srgbClr val="000000"/>
                        </a:buClr>
                        <a:buSzPts val="1400"/>
                        <a:buFont typeface="Arial"/>
                        <a:buNone/>
                      </a:pPr>
                      <a:r>
                        <a:rPr b="0" i="0" lang="es-PE" sz="1400" u="none" cap="none" strike="noStrike">
                          <a:solidFill>
                            <a:srgbClr val="000000"/>
                          </a:solidFill>
                          <a:latin typeface="Roboto"/>
                          <a:ea typeface="Roboto"/>
                          <a:cs typeface="Roboto"/>
                          <a:sym typeface="Roboto"/>
                        </a:rPr>
                        <a:t>6</a:t>
                      </a:r>
                      <a:endParaRPr sz="1400" u="none" cap="none" strike="noStrike"/>
                    </a:p>
                  </a:txBody>
                  <a:tcPr marT="27425" marB="27425" marR="27425" marL="27425" anchor="ctr">
                    <a:lnL cap="flat" cmpd="sng" w="9525">
                      <a:solidFill>
                        <a:srgbClr val="808080"/>
                      </a:solidFill>
                      <a:prstDash val="solid"/>
                      <a:round/>
                      <a:headEnd len="sm" w="sm" type="none"/>
                      <a:tailEnd len="sm" w="sm" type="none"/>
                    </a:lnL>
                    <a:lnR cap="flat" cmpd="sng" w="9525">
                      <a:solidFill>
                        <a:srgbClr val="808080"/>
                      </a:solidFill>
                      <a:prstDash val="solid"/>
                      <a:round/>
                      <a:headEnd len="sm" w="sm" type="none"/>
                      <a:tailEnd len="sm" w="sm" type="none"/>
                    </a:lnR>
                    <a:lnT cap="flat" cmpd="sng" w="9525">
                      <a:solidFill>
                        <a:srgbClr val="808080"/>
                      </a:solidFill>
                      <a:prstDash val="solid"/>
                      <a:round/>
                      <a:headEnd len="sm" w="sm" type="none"/>
                      <a:tailEnd len="sm" w="sm" type="none"/>
                    </a:lnT>
                    <a:lnB cap="flat" cmpd="sng" w="9525">
                      <a:solidFill>
                        <a:srgbClr val="808080"/>
                      </a:solidFill>
                      <a:prstDash val="solid"/>
                      <a:round/>
                      <a:headEnd len="sm" w="sm" type="none"/>
                      <a:tailEnd len="sm" w="sm" type="none"/>
                    </a:lnB>
                  </a:tcPr>
                </a:tc>
                <a:tc>
                  <a:txBody>
                    <a:bodyPr/>
                    <a:lstStyle/>
                    <a:p>
                      <a:pPr indent="0" lvl="0" marL="0" marR="0" rtl="0" algn="ctr">
                        <a:lnSpc>
                          <a:spcPct val="100000"/>
                        </a:lnSpc>
                        <a:spcBef>
                          <a:spcPts val="0"/>
                        </a:spcBef>
                        <a:spcAft>
                          <a:spcPts val="0"/>
                        </a:spcAft>
                        <a:buClr>
                          <a:srgbClr val="000000"/>
                        </a:buClr>
                        <a:buSzPts val="1400"/>
                        <a:buFont typeface="Arial"/>
                        <a:buNone/>
                      </a:pPr>
                      <a:r>
                        <a:rPr b="0" i="0" lang="es-PE" sz="1400" u="none" cap="none" strike="noStrike">
                          <a:solidFill>
                            <a:srgbClr val="000000"/>
                          </a:solidFill>
                          <a:latin typeface="Roboto"/>
                          <a:ea typeface="Roboto"/>
                          <a:cs typeface="Roboto"/>
                          <a:sym typeface="Roboto"/>
                        </a:rPr>
                        <a:t>19</a:t>
                      </a:r>
                      <a:endParaRPr sz="1400" u="none" cap="none" strike="noStrike"/>
                    </a:p>
                  </a:txBody>
                  <a:tcPr marT="27425" marB="27425" marR="27425" marL="27425" anchor="ctr">
                    <a:lnL cap="flat" cmpd="sng" w="9525">
                      <a:solidFill>
                        <a:srgbClr val="808080"/>
                      </a:solidFill>
                      <a:prstDash val="solid"/>
                      <a:round/>
                      <a:headEnd len="sm" w="sm" type="none"/>
                      <a:tailEnd len="sm" w="sm" type="none"/>
                    </a:lnL>
                    <a:lnR cap="flat" cmpd="sng" w="9525">
                      <a:solidFill>
                        <a:srgbClr val="FFFFFF"/>
                      </a:solidFill>
                      <a:prstDash val="solid"/>
                      <a:round/>
                      <a:headEnd len="sm" w="sm" type="none"/>
                      <a:tailEnd len="sm" w="sm" type="none"/>
                    </a:lnR>
                    <a:lnT cap="flat" cmpd="sng" w="9525">
                      <a:solidFill>
                        <a:srgbClr val="808080"/>
                      </a:solidFill>
                      <a:prstDash val="solid"/>
                      <a:round/>
                      <a:headEnd len="sm" w="sm" type="none"/>
                      <a:tailEnd len="sm" w="sm" type="none"/>
                    </a:lnT>
                    <a:lnB cap="flat" cmpd="sng" w="9525">
                      <a:solidFill>
                        <a:srgbClr val="808080"/>
                      </a:solidFill>
                      <a:prstDash val="solid"/>
                      <a:round/>
                      <a:headEnd len="sm" w="sm" type="none"/>
                      <a:tailEnd len="sm" w="sm" type="none"/>
                    </a:lnB>
                  </a:tcPr>
                </a:tc>
              </a:tr>
              <a:tr h="306250">
                <a:tc>
                  <a:txBody>
                    <a:bodyPr/>
                    <a:lstStyle/>
                    <a:p>
                      <a:pPr indent="0" lvl="0" marL="0" marR="95250" rtl="0" algn="r">
                        <a:lnSpc>
                          <a:spcPct val="100000"/>
                        </a:lnSpc>
                        <a:spcBef>
                          <a:spcPts val="0"/>
                        </a:spcBef>
                        <a:spcAft>
                          <a:spcPts val="0"/>
                        </a:spcAft>
                        <a:buClr>
                          <a:srgbClr val="000000"/>
                        </a:buClr>
                        <a:buSzPts val="1400"/>
                        <a:buFont typeface="Arial"/>
                        <a:buNone/>
                      </a:pPr>
                      <a:r>
                        <a:rPr b="0" i="0" lang="es-PE" sz="1400" u="none" cap="none" strike="noStrike">
                          <a:solidFill>
                            <a:srgbClr val="000000"/>
                          </a:solidFill>
                          <a:latin typeface="Roboto"/>
                          <a:ea typeface="Roboto"/>
                          <a:cs typeface="Roboto"/>
                          <a:sym typeface="Roboto"/>
                        </a:rPr>
                        <a:t>PACIFIC ISLANDS</a:t>
                      </a:r>
                      <a:endParaRPr sz="1400" u="none" cap="none" strike="noStrike"/>
                    </a:p>
                  </a:txBody>
                  <a:tcPr marT="27425" marB="27425" marR="27425" marL="27425" anchor="ctr">
                    <a:lnL cap="flat" cmpd="sng" w="9525">
                      <a:solidFill>
                        <a:srgbClr val="FFFFFF"/>
                      </a:solidFill>
                      <a:prstDash val="solid"/>
                      <a:round/>
                      <a:headEnd len="sm" w="sm" type="none"/>
                      <a:tailEnd len="sm" w="sm" type="none"/>
                    </a:lnL>
                    <a:lnR cap="flat" cmpd="sng" w="9525">
                      <a:solidFill>
                        <a:srgbClr val="808080"/>
                      </a:solidFill>
                      <a:prstDash val="solid"/>
                      <a:round/>
                      <a:headEnd len="sm" w="sm" type="none"/>
                      <a:tailEnd len="sm" w="sm" type="none"/>
                    </a:lnR>
                    <a:lnT cap="flat" cmpd="sng" w="9525">
                      <a:solidFill>
                        <a:srgbClr val="808080"/>
                      </a:solidFill>
                      <a:prstDash val="solid"/>
                      <a:round/>
                      <a:headEnd len="sm" w="sm" type="none"/>
                      <a:tailEnd len="sm" w="sm" type="none"/>
                    </a:lnT>
                    <a:lnB cap="flat" cmpd="sng" w="9525">
                      <a:solidFill>
                        <a:srgbClr val="808080"/>
                      </a:solidFill>
                      <a:prstDash val="solid"/>
                      <a:round/>
                      <a:headEnd len="sm" w="sm" type="none"/>
                      <a:tailEnd len="sm" w="sm" type="none"/>
                    </a:lnB>
                  </a:tcPr>
                </a:tc>
                <a:tc>
                  <a:txBody>
                    <a:bodyPr/>
                    <a:lstStyle/>
                    <a:p>
                      <a:pPr indent="0" lvl="0" marL="0" marR="0" rtl="0" algn="ctr">
                        <a:lnSpc>
                          <a:spcPct val="100000"/>
                        </a:lnSpc>
                        <a:spcBef>
                          <a:spcPts val="0"/>
                        </a:spcBef>
                        <a:spcAft>
                          <a:spcPts val="0"/>
                        </a:spcAft>
                        <a:buClr>
                          <a:srgbClr val="000000"/>
                        </a:buClr>
                        <a:buSzPts val="1400"/>
                        <a:buFont typeface="Arial"/>
                        <a:buNone/>
                      </a:pPr>
                      <a:r>
                        <a:rPr b="0" i="0" lang="es-PE" sz="1400" u="none" cap="none" strike="noStrike">
                          <a:solidFill>
                            <a:srgbClr val="000000"/>
                          </a:solidFill>
                          <a:latin typeface="Roboto"/>
                          <a:ea typeface="Roboto"/>
                          <a:cs typeface="Roboto"/>
                          <a:sym typeface="Roboto"/>
                        </a:rPr>
                        <a:t>0</a:t>
                      </a:r>
                      <a:endParaRPr sz="1400" u="none" cap="none" strike="noStrike"/>
                    </a:p>
                  </a:txBody>
                  <a:tcPr marT="27425" marB="27425" marR="27425" marL="27425" anchor="ctr">
                    <a:lnL cap="flat" cmpd="sng" w="9525">
                      <a:solidFill>
                        <a:srgbClr val="808080"/>
                      </a:solidFill>
                      <a:prstDash val="solid"/>
                      <a:round/>
                      <a:headEnd len="sm" w="sm" type="none"/>
                      <a:tailEnd len="sm" w="sm" type="none"/>
                    </a:lnL>
                    <a:lnR cap="flat" cmpd="sng" w="9525">
                      <a:solidFill>
                        <a:srgbClr val="808080"/>
                      </a:solidFill>
                      <a:prstDash val="solid"/>
                      <a:round/>
                      <a:headEnd len="sm" w="sm" type="none"/>
                      <a:tailEnd len="sm" w="sm" type="none"/>
                    </a:lnR>
                    <a:lnT cap="flat" cmpd="sng" w="9525">
                      <a:solidFill>
                        <a:srgbClr val="808080"/>
                      </a:solidFill>
                      <a:prstDash val="solid"/>
                      <a:round/>
                      <a:headEnd len="sm" w="sm" type="none"/>
                      <a:tailEnd len="sm" w="sm" type="none"/>
                    </a:lnT>
                    <a:lnB cap="flat" cmpd="sng" w="9525">
                      <a:solidFill>
                        <a:srgbClr val="808080"/>
                      </a:solidFill>
                      <a:prstDash val="solid"/>
                      <a:round/>
                      <a:headEnd len="sm" w="sm" type="none"/>
                      <a:tailEnd len="sm" w="sm" type="none"/>
                    </a:lnB>
                  </a:tcPr>
                </a:tc>
                <a:tc>
                  <a:txBody>
                    <a:bodyPr/>
                    <a:lstStyle/>
                    <a:p>
                      <a:pPr indent="0" lvl="0" marL="0" marR="0" rtl="0" algn="ctr">
                        <a:lnSpc>
                          <a:spcPct val="100000"/>
                        </a:lnSpc>
                        <a:spcBef>
                          <a:spcPts val="0"/>
                        </a:spcBef>
                        <a:spcAft>
                          <a:spcPts val="0"/>
                        </a:spcAft>
                        <a:buClr>
                          <a:srgbClr val="000000"/>
                        </a:buClr>
                        <a:buSzPts val="1400"/>
                        <a:buFont typeface="Arial"/>
                        <a:buNone/>
                      </a:pPr>
                      <a:r>
                        <a:rPr b="0" i="0" lang="es-PE" sz="1400" u="none" cap="none" strike="noStrike">
                          <a:solidFill>
                            <a:srgbClr val="000000"/>
                          </a:solidFill>
                          <a:latin typeface="Roboto"/>
                          <a:ea typeface="Roboto"/>
                          <a:cs typeface="Roboto"/>
                          <a:sym typeface="Roboto"/>
                        </a:rPr>
                        <a:t>21</a:t>
                      </a:r>
                      <a:endParaRPr sz="1400" u="none" cap="none" strike="noStrike"/>
                    </a:p>
                  </a:txBody>
                  <a:tcPr marT="27425" marB="27425" marR="27425" marL="27425" anchor="ctr">
                    <a:lnL cap="flat" cmpd="sng" w="9525">
                      <a:solidFill>
                        <a:srgbClr val="808080"/>
                      </a:solidFill>
                      <a:prstDash val="solid"/>
                      <a:round/>
                      <a:headEnd len="sm" w="sm" type="none"/>
                      <a:tailEnd len="sm" w="sm" type="none"/>
                    </a:lnL>
                    <a:lnR cap="flat" cmpd="sng" w="9525">
                      <a:solidFill>
                        <a:srgbClr val="FFFFFF"/>
                      </a:solidFill>
                      <a:prstDash val="solid"/>
                      <a:round/>
                      <a:headEnd len="sm" w="sm" type="none"/>
                      <a:tailEnd len="sm" w="sm" type="none"/>
                    </a:lnR>
                    <a:lnT cap="flat" cmpd="sng" w="9525">
                      <a:solidFill>
                        <a:srgbClr val="808080"/>
                      </a:solidFill>
                      <a:prstDash val="solid"/>
                      <a:round/>
                      <a:headEnd len="sm" w="sm" type="none"/>
                      <a:tailEnd len="sm" w="sm" type="none"/>
                    </a:lnT>
                    <a:lnB cap="flat" cmpd="sng" w="9525">
                      <a:solidFill>
                        <a:srgbClr val="808080"/>
                      </a:solidFill>
                      <a:prstDash val="solid"/>
                      <a:round/>
                      <a:headEnd len="sm" w="sm" type="none"/>
                      <a:tailEnd len="sm" w="sm" type="none"/>
                    </a:lnB>
                  </a:tcPr>
                </a:tc>
              </a:tr>
              <a:tr h="306250">
                <a:tc>
                  <a:txBody>
                    <a:bodyPr/>
                    <a:lstStyle/>
                    <a:p>
                      <a:pPr indent="0" lvl="0" marL="0" marR="95250" rtl="0" algn="r">
                        <a:lnSpc>
                          <a:spcPct val="100000"/>
                        </a:lnSpc>
                        <a:spcBef>
                          <a:spcPts val="0"/>
                        </a:spcBef>
                        <a:spcAft>
                          <a:spcPts val="0"/>
                        </a:spcAft>
                        <a:buClr>
                          <a:srgbClr val="000000"/>
                        </a:buClr>
                        <a:buSzPts val="1400"/>
                        <a:buFont typeface="Arial"/>
                        <a:buNone/>
                      </a:pPr>
                      <a:r>
                        <a:rPr b="1" i="0" lang="es-PE" sz="1400" u="none" cap="none" strike="noStrike">
                          <a:solidFill>
                            <a:srgbClr val="000000"/>
                          </a:solidFill>
                          <a:latin typeface="Roboto"/>
                          <a:ea typeface="Roboto"/>
                          <a:cs typeface="Roboto"/>
                          <a:sym typeface="Roboto"/>
                        </a:rPr>
                        <a:t>TOTAL</a:t>
                      </a:r>
                      <a:endParaRPr sz="1400" u="none" cap="none" strike="noStrike"/>
                    </a:p>
                  </a:txBody>
                  <a:tcPr marT="27425" marB="27425" marR="27425" marL="27425" anchor="ctr">
                    <a:lnL cap="flat" cmpd="sng" w="9525">
                      <a:solidFill>
                        <a:srgbClr val="FFFFFF"/>
                      </a:solidFill>
                      <a:prstDash val="solid"/>
                      <a:round/>
                      <a:headEnd len="sm" w="sm" type="none"/>
                      <a:tailEnd len="sm" w="sm" type="none"/>
                    </a:lnL>
                    <a:lnR cap="flat" cmpd="sng" w="9525">
                      <a:solidFill>
                        <a:srgbClr val="808080"/>
                      </a:solidFill>
                      <a:prstDash val="solid"/>
                      <a:round/>
                      <a:headEnd len="sm" w="sm" type="none"/>
                      <a:tailEnd len="sm" w="sm" type="none"/>
                    </a:lnR>
                    <a:lnT cap="flat" cmpd="sng" w="9525">
                      <a:solidFill>
                        <a:srgbClr val="808080"/>
                      </a:solidFill>
                      <a:prstDash val="solid"/>
                      <a:round/>
                      <a:headEnd len="sm" w="sm" type="none"/>
                      <a:tailEnd len="sm" w="sm" type="none"/>
                    </a:lnT>
                    <a:lnB cap="flat" cmpd="sng" w="9525">
                      <a:solidFill>
                        <a:srgbClr val="FFFFFF"/>
                      </a:solidFill>
                      <a:prstDash val="solid"/>
                      <a:round/>
                      <a:headEnd len="sm" w="sm" type="none"/>
                      <a:tailEnd len="sm" w="sm" type="none"/>
                    </a:lnB>
                  </a:tcPr>
                </a:tc>
                <a:tc>
                  <a:txBody>
                    <a:bodyPr/>
                    <a:lstStyle/>
                    <a:p>
                      <a:pPr indent="0" lvl="0" marL="0" marR="0" rtl="0" algn="ctr">
                        <a:lnSpc>
                          <a:spcPct val="100000"/>
                        </a:lnSpc>
                        <a:spcBef>
                          <a:spcPts val="0"/>
                        </a:spcBef>
                        <a:spcAft>
                          <a:spcPts val="0"/>
                        </a:spcAft>
                        <a:buClr>
                          <a:srgbClr val="000000"/>
                        </a:buClr>
                        <a:buSzPts val="1400"/>
                        <a:buFont typeface="Arial"/>
                        <a:buNone/>
                      </a:pPr>
                      <a:r>
                        <a:rPr b="1" i="0" lang="es-PE" sz="1400" u="none" cap="none" strike="noStrike">
                          <a:solidFill>
                            <a:srgbClr val="000000"/>
                          </a:solidFill>
                          <a:latin typeface="Roboto"/>
                          <a:ea typeface="Roboto"/>
                          <a:cs typeface="Roboto"/>
                          <a:sym typeface="Roboto"/>
                        </a:rPr>
                        <a:t>23</a:t>
                      </a:r>
                      <a:endParaRPr sz="1400" u="none" cap="none" strike="noStrike"/>
                    </a:p>
                  </a:txBody>
                  <a:tcPr marT="27425" marB="27425" marR="27425" marL="27425" anchor="ctr">
                    <a:lnL cap="flat" cmpd="sng" w="9525">
                      <a:solidFill>
                        <a:srgbClr val="808080"/>
                      </a:solidFill>
                      <a:prstDash val="solid"/>
                      <a:round/>
                      <a:headEnd len="sm" w="sm" type="none"/>
                      <a:tailEnd len="sm" w="sm" type="none"/>
                    </a:lnL>
                    <a:lnR cap="flat" cmpd="sng" w="9525">
                      <a:solidFill>
                        <a:srgbClr val="808080"/>
                      </a:solidFill>
                      <a:prstDash val="solid"/>
                      <a:round/>
                      <a:headEnd len="sm" w="sm" type="none"/>
                      <a:tailEnd len="sm" w="sm" type="none"/>
                    </a:lnR>
                    <a:lnT cap="flat" cmpd="sng" w="9525">
                      <a:solidFill>
                        <a:srgbClr val="808080"/>
                      </a:solidFill>
                      <a:prstDash val="solid"/>
                      <a:round/>
                      <a:headEnd len="sm" w="sm" type="none"/>
                      <a:tailEnd len="sm" w="sm" type="none"/>
                    </a:lnT>
                    <a:lnB cap="flat" cmpd="sng" w="9525">
                      <a:solidFill>
                        <a:srgbClr val="FFFFFF"/>
                      </a:solidFill>
                      <a:prstDash val="solid"/>
                      <a:round/>
                      <a:headEnd len="sm" w="sm" type="none"/>
                      <a:tailEnd len="sm" w="sm" type="none"/>
                    </a:lnB>
                  </a:tcPr>
                </a:tc>
                <a:tc>
                  <a:txBody>
                    <a:bodyPr/>
                    <a:lstStyle/>
                    <a:p>
                      <a:pPr indent="0" lvl="0" marL="0" marR="0" rtl="0" algn="ctr">
                        <a:lnSpc>
                          <a:spcPct val="100000"/>
                        </a:lnSpc>
                        <a:spcBef>
                          <a:spcPts val="0"/>
                        </a:spcBef>
                        <a:spcAft>
                          <a:spcPts val="0"/>
                        </a:spcAft>
                        <a:buClr>
                          <a:srgbClr val="000000"/>
                        </a:buClr>
                        <a:buSzPts val="1400"/>
                        <a:buFont typeface="Arial"/>
                        <a:buNone/>
                      </a:pPr>
                      <a:r>
                        <a:rPr b="1" i="0" lang="es-PE" sz="1400" u="none" cap="none" strike="noStrike">
                          <a:solidFill>
                            <a:srgbClr val="000000"/>
                          </a:solidFill>
                          <a:latin typeface="Roboto"/>
                          <a:ea typeface="Roboto"/>
                          <a:cs typeface="Roboto"/>
                          <a:sym typeface="Roboto"/>
                        </a:rPr>
                        <a:t>52</a:t>
                      </a:r>
                      <a:endParaRPr sz="1400" u="none" cap="none" strike="noStrike"/>
                    </a:p>
                  </a:txBody>
                  <a:tcPr marT="27425" marB="27425" marR="27425" marL="27425" anchor="ctr">
                    <a:lnL cap="flat" cmpd="sng" w="9525">
                      <a:solidFill>
                        <a:srgbClr val="808080"/>
                      </a:solidFill>
                      <a:prstDash val="solid"/>
                      <a:round/>
                      <a:headEnd len="sm" w="sm" type="none"/>
                      <a:tailEnd len="sm" w="sm" type="none"/>
                    </a:lnL>
                    <a:lnR cap="flat" cmpd="sng" w="9525">
                      <a:solidFill>
                        <a:srgbClr val="FFFFFF"/>
                      </a:solidFill>
                      <a:prstDash val="solid"/>
                      <a:round/>
                      <a:headEnd len="sm" w="sm" type="none"/>
                      <a:tailEnd len="sm" w="sm" type="none"/>
                    </a:lnR>
                    <a:lnT cap="flat" cmpd="sng" w="9525">
                      <a:solidFill>
                        <a:srgbClr val="808080"/>
                      </a:solidFill>
                      <a:prstDash val="solid"/>
                      <a:round/>
                      <a:headEnd len="sm" w="sm" type="none"/>
                      <a:tailEnd len="sm" w="sm" type="none"/>
                    </a:lnT>
                    <a:lnB cap="flat" cmpd="sng" w="9525">
                      <a:solidFill>
                        <a:srgbClr val="FFFFFF"/>
                      </a:solidFill>
                      <a:prstDash val="solid"/>
                      <a:round/>
                      <a:headEnd len="sm" w="sm" type="none"/>
                      <a:tailEnd len="sm" w="sm" type="none"/>
                    </a:lnB>
                  </a:tcPr>
                </a:tc>
              </a:tr>
            </a:tbl>
          </a:graphicData>
        </a:graphic>
      </p:graphicFrame>
      <p:sp>
        <p:nvSpPr>
          <p:cNvPr id="1460" name="Google Shape;1460;g311e7b6e11b_0_764"/>
          <p:cNvSpPr/>
          <p:nvPr/>
        </p:nvSpPr>
        <p:spPr>
          <a:xfrm>
            <a:off x="3124200" y="3311525"/>
            <a:ext cx="12192000" cy="457200"/>
          </a:xfrm>
          <a:prstGeom prst="rect">
            <a:avLst/>
          </a:prstGeom>
          <a:no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1" name="Google Shape;1461;g311e7b6e11b_0_764"/>
          <p:cNvSpPr txBox="1"/>
          <p:nvPr/>
        </p:nvSpPr>
        <p:spPr>
          <a:xfrm>
            <a:off x="6548232" y="1382911"/>
            <a:ext cx="3846300" cy="307800"/>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000000"/>
              </a:buClr>
              <a:buSzPts val="1400"/>
              <a:buFont typeface="Arial"/>
              <a:buNone/>
            </a:pPr>
            <a:r>
              <a:rPr b="1" i="1" lang="es-PE" sz="1400" u="none" cap="none" strike="noStrike">
                <a:solidFill>
                  <a:srgbClr val="C41F6D"/>
                </a:solidFill>
                <a:latin typeface="Calibri"/>
                <a:ea typeface="Calibri"/>
                <a:cs typeface="Calibri"/>
                <a:sym typeface="Calibri"/>
              </a:rPr>
              <a:t>TABLE 4 </a:t>
            </a:r>
            <a:r>
              <a:rPr b="0" i="1" lang="es-PE" sz="1400" u="none" cap="none" strike="noStrike">
                <a:solidFill>
                  <a:srgbClr val="000000"/>
                </a:solidFill>
                <a:latin typeface="Calibri"/>
                <a:ea typeface="Calibri"/>
                <a:cs typeface="Calibri"/>
                <a:sym typeface="Calibri"/>
              </a:rPr>
              <a:t> Dataset by Region and Context</a:t>
            </a:r>
            <a:endParaRPr b="0" i="0" sz="1400" u="none" cap="none" strike="noStrike">
              <a:solidFill>
                <a:srgbClr val="000000"/>
              </a:solidFill>
              <a:latin typeface="Arial"/>
              <a:ea typeface="Arial"/>
              <a:cs typeface="Arial"/>
              <a:sym typeface="Arial"/>
            </a:endParaRPr>
          </a:p>
        </p:txBody>
      </p:sp>
      <p:pic>
        <p:nvPicPr>
          <p:cNvPr id="1462" name="Google Shape;1462;g311e7b6e11b_0_764"/>
          <p:cNvPicPr preferRelativeResize="0"/>
          <p:nvPr/>
        </p:nvPicPr>
        <p:blipFill rotWithShape="1">
          <a:blip r:embed="rId3">
            <a:alphaModFix/>
          </a:blip>
          <a:srcRect b="0" l="0" r="0" t="0"/>
          <a:stretch/>
        </p:blipFill>
        <p:spPr>
          <a:xfrm>
            <a:off x="61580" y="1535112"/>
            <a:ext cx="5766402" cy="4812174"/>
          </a:xfrm>
          <a:prstGeom prst="rect">
            <a:avLst/>
          </a:prstGeom>
          <a:noFill/>
          <a:ln>
            <a:noFill/>
          </a:ln>
        </p:spPr>
      </p:pic>
      <p:sp>
        <p:nvSpPr>
          <p:cNvPr id="1463" name="Google Shape;1463;g311e7b6e11b_0_764"/>
          <p:cNvSpPr txBox="1"/>
          <p:nvPr/>
        </p:nvSpPr>
        <p:spPr>
          <a:xfrm>
            <a:off x="0" y="6038422"/>
            <a:ext cx="7662000" cy="307800"/>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000000"/>
              </a:buClr>
              <a:buSzPts val="1400"/>
              <a:buFont typeface="Arial"/>
              <a:buNone/>
            </a:pPr>
            <a:r>
              <a:rPr b="1" i="1" lang="es-PE" sz="1400" u="none" cap="none" strike="noStrike">
                <a:solidFill>
                  <a:srgbClr val="C41F6D"/>
                </a:solidFill>
                <a:latin typeface="Calibri"/>
                <a:ea typeface="Calibri"/>
                <a:cs typeface="Calibri"/>
                <a:sym typeface="Calibri"/>
              </a:rPr>
              <a:t>FIGURE 7 </a:t>
            </a:r>
            <a:r>
              <a:rPr b="0" i="1" lang="es-PE" sz="1400" u="none" cap="none" strike="noStrike">
                <a:solidFill>
                  <a:srgbClr val="000000"/>
                </a:solidFill>
                <a:latin typeface="Calibri"/>
                <a:ea typeface="Calibri"/>
                <a:cs typeface="Calibri"/>
                <a:sym typeface="Calibri"/>
              </a:rPr>
              <a:t> Cost Comparison for Post-Disaster and Prevention Contexts</a:t>
            </a:r>
            <a:endParaRPr b="0" i="0" sz="1400" u="none" cap="none" strike="noStrike">
              <a:solidFill>
                <a:srgbClr val="000000"/>
              </a:solidFill>
              <a:latin typeface="Arial"/>
              <a:ea typeface="Arial"/>
              <a:cs typeface="Arial"/>
              <a:sym typeface="Arial"/>
            </a:endParaRPr>
          </a:p>
        </p:txBody>
      </p:sp>
      <p:sp>
        <p:nvSpPr>
          <p:cNvPr id="1464" name="Google Shape;1464;g311e7b6e11b_0_764"/>
          <p:cNvSpPr txBox="1"/>
          <p:nvPr/>
        </p:nvSpPr>
        <p:spPr>
          <a:xfrm>
            <a:off x="6364020" y="4454886"/>
            <a:ext cx="4020300" cy="1754700"/>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000000"/>
              </a:buClr>
              <a:buSzPts val="1800"/>
              <a:buFont typeface="Arial"/>
              <a:buNone/>
            </a:pPr>
            <a:r>
              <a:rPr b="1" i="1" lang="es-PE" sz="1800" u="none" cap="none" strike="noStrike">
                <a:solidFill>
                  <a:srgbClr val="C41F6D"/>
                </a:solidFill>
                <a:latin typeface="Calibri"/>
                <a:ea typeface="Calibri"/>
                <a:cs typeface="Calibri"/>
                <a:sym typeface="Calibri"/>
              </a:rPr>
              <a:t>Investments in improving existing housing before a disaster are more cost efficient and enable more of the investment to be directed toward non-structural and forward-looking interventions, rather than repairs.  </a:t>
            </a:r>
            <a:endParaRPr b="0" i="0" sz="1400" u="none" cap="none" strike="noStrike">
              <a:solidFill>
                <a:srgbClr val="000000"/>
              </a:solidFill>
              <a:latin typeface="Arial"/>
              <a:ea typeface="Arial"/>
              <a:cs typeface="Arial"/>
              <a:sym typeface="Arial"/>
            </a:endParaRPr>
          </a:p>
        </p:txBody>
      </p:sp>
      <p:sp>
        <p:nvSpPr>
          <p:cNvPr id="1465" name="Google Shape;1465;g311e7b6e11b_0_764"/>
          <p:cNvSpPr txBox="1"/>
          <p:nvPr/>
        </p:nvSpPr>
        <p:spPr>
          <a:xfrm>
            <a:off x="0" y="6401541"/>
            <a:ext cx="624600" cy="307800"/>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None/>
            </a:pPr>
            <a:fld id="{00000000-1234-1234-1234-123412341234}" type="slidenum">
              <a:rPr b="0" i="0" lang="es-PE" sz="1400" u="none" cap="none" strike="noStrike">
                <a:solidFill>
                  <a:schemeClr val="lt1"/>
                </a:solidFill>
                <a:latin typeface="Arial"/>
                <a:ea typeface="Arial"/>
                <a:cs typeface="Arial"/>
                <a:sym typeface="Arial"/>
              </a:rPr>
              <a:t>‹#›</a:t>
            </a:fld>
            <a:endParaRPr b="0" i="0" sz="1400" u="none" cap="none" strike="noStrike">
              <a:solidFill>
                <a:srgbClr val="000000"/>
              </a:solidFill>
              <a:latin typeface="Arial"/>
              <a:ea typeface="Arial"/>
              <a:cs typeface="Arial"/>
              <a:sym typeface="Arial"/>
            </a:endParaRPr>
          </a:p>
        </p:txBody>
      </p:sp>
    </p:spTree>
  </p:cSld>
  <p:clrMapOvr>
    <a:masterClrMapping/>
  </p:clrMapOvr>
</p:sld>
</file>

<file path=ppt/slides/slide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79" name="Shape 279"/>
        <p:cNvGrpSpPr/>
        <p:nvPr/>
      </p:nvGrpSpPr>
      <p:grpSpPr>
        <a:xfrm>
          <a:off x="0" y="0"/>
          <a:ext cx="0" cy="0"/>
          <a:chOff x="0" y="0"/>
          <a:chExt cx="0" cy="0"/>
        </a:xfrm>
      </p:grpSpPr>
      <p:sp>
        <p:nvSpPr>
          <p:cNvPr id="280" name="Google Shape;280;g311d5cb9a0a_0_30"/>
          <p:cNvSpPr/>
          <p:nvPr/>
        </p:nvSpPr>
        <p:spPr>
          <a:xfrm>
            <a:off x="354721" y="193744"/>
            <a:ext cx="11551500" cy="6459600"/>
          </a:xfrm>
          <a:prstGeom prst="rect">
            <a:avLst/>
          </a:prstGeom>
          <a:solidFill>
            <a:srgbClr val="F2F2F2"/>
          </a:solidFill>
          <a:ln>
            <a:noFill/>
          </a:ln>
        </p:spPr>
        <p:txBody>
          <a:bodyPr anchorCtr="0" anchor="ctr" bIns="22850" lIns="45725" spcFirstLastPara="1" rIns="45725" wrap="square" tIns="22850">
            <a:noAutofit/>
          </a:bodyPr>
          <a:lstStyle/>
          <a:p>
            <a:pPr indent="0" lvl="0" marL="0" marR="0" rtl="0" algn="ctr">
              <a:lnSpc>
                <a:spcPct val="70707"/>
              </a:lnSpc>
              <a:spcBef>
                <a:spcPts val="0"/>
              </a:spcBef>
              <a:spcAft>
                <a:spcPts val="0"/>
              </a:spcAft>
              <a:buClr>
                <a:srgbClr val="000000"/>
              </a:buClr>
              <a:buSzPts val="5000"/>
              <a:buFont typeface="Calibri"/>
              <a:buNone/>
            </a:pPr>
            <a:r>
              <a:t/>
            </a:r>
            <a:endParaRPr b="0" i="0" sz="5000" u="none" cap="none" strike="noStrike">
              <a:solidFill>
                <a:schemeClr val="lt1"/>
              </a:solidFill>
              <a:latin typeface="Calibri"/>
              <a:ea typeface="Calibri"/>
              <a:cs typeface="Calibri"/>
              <a:sym typeface="Calibri"/>
            </a:endParaRPr>
          </a:p>
        </p:txBody>
      </p:sp>
      <p:pic>
        <p:nvPicPr>
          <p:cNvPr id="281" name="Google Shape;281;g311d5cb9a0a_0_30"/>
          <p:cNvPicPr preferRelativeResize="0"/>
          <p:nvPr/>
        </p:nvPicPr>
        <p:blipFill rotWithShape="1">
          <a:blip r:embed="rId3">
            <a:alphaModFix/>
          </a:blip>
          <a:srcRect b="0" l="0" r="0" t="0"/>
          <a:stretch/>
        </p:blipFill>
        <p:spPr>
          <a:xfrm>
            <a:off x="10732998" y="5808488"/>
            <a:ext cx="1458243" cy="1034272"/>
          </a:xfrm>
          <a:prstGeom prst="rect">
            <a:avLst/>
          </a:prstGeom>
          <a:noFill/>
          <a:ln>
            <a:noFill/>
          </a:ln>
        </p:spPr>
      </p:pic>
      <p:pic>
        <p:nvPicPr>
          <p:cNvPr id="282" name="Google Shape;282;g311d5cb9a0a_0_30"/>
          <p:cNvPicPr preferRelativeResize="0"/>
          <p:nvPr/>
        </p:nvPicPr>
        <p:blipFill rotWithShape="1">
          <a:blip r:embed="rId4">
            <a:alphaModFix/>
          </a:blip>
          <a:srcRect b="0" l="0" r="0" t="0"/>
          <a:stretch/>
        </p:blipFill>
        <p:spPr>
          <a:xfrm>
            <a:off x="2374895" y="6180437"/>
            <a:ext cx="536023" cy="234158"/>
          </a:xfrm>
          <a:prstGeom prst="rect">
            <a:avLst/>
          </a:prstGeom>
          <a:noFill/>
          <a:ln>
            <a:noFill/>
          </a:ln>
        </p:spPr>
      </p:pic>
      <p:pic>
        <p:nvPicPr>
          <p:cNvPr id="283" name="Google Shape;283;g311d5cb9a0a_0_30"/>
          <p:cNvPicPr preferRelativeResize="0"/>
          <p:nvPr/>
        </p:nvPicPr>
        <p:blipFill rotWithShape="1">
          <a:blip r:embed="rId5">
            <a:alphaModFix/>
          </a:blip>
          <a:srcRect b="0" l="19400" r="0" t="0"/>
          <a:stretch/>
        </p:blipFill>
        <p:spPr>
          <a:xfrm flipH="1">
            <a:off x="-2" y="5793248"/>
            <a:ext cx="2973350" cy="1049513"/>
          </a:xfrm>
          <a:prstGeom prst="rect">
            <a:avLst/>
          </a:prstGeom>
          <a:noFill/>
          <a:ln>
            <a:noFill/>
          </a:ln>
        </p:spPr>
      </p:pic>
      <p:sp>
        <p:nvSpPr>
          <p:cNvPr id="284" name="Google Shape;284;g311d5cb9a0a_0_30"/>
          <p:cNvSpPr/>
          <p:nvPr/>
        </p:nvSpPr>
        <p:spPr>
          <a:xfrm>
            <a:off x="6013581" y="13121"/>
            <a:ext cx="167583" cy="6853526"/>
          </a:xfrm>
          <a:custGeom>
            <a:rect b="b" l="l" r="r" t="t"/>
            <a:pathLst>
              <a:path extrusionOk="0" h="11008" w="268">
                <a:moveTo>
                  <a:pt x="0" y="11007"/>
                </a:moveTo>
                <a:lnTo>
                  <a:pt x="267" y="11007"/>
                </a:lnTo>
                <a:lnTo>
                  <a:pt x="267" y="0"/>
                </a:lnTo>
                <a:lnTo>
                  <a:pt x="0" y="0"/>
                </a:lnTo>
                <a:lnTo>
                  <a:pt x="0" y="11007"/>
                </a:lnTo>
              </a:path>
            </a:pathLst>
          </a:custGeom>
          <a:solidFill>
            <a:srgbClr val="DCDFE1"/>
          </a:solidFill>
          <a:ln>
            <a:noFill/>
          </a:ln>
        </p:spPr>
        <p:txBody>
          <a:bodyPr anchorCtr="0" anchor="ctr" bIns="22850" lIns="45725" spcFirstLastPara="1" rIns="45725" wrap="square" tIns="2285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747993"/>
              </a:solidFill>
              <a:latin typeface="Oswald"/>
              <a:ea typeface="Oswald"/>
              <a:cs typeface="Oswald"/>
              <a:sym typeface="Oswald"/>
            </a:endParaRPr>
          </a:p>
        </p:txBody>
      </p:sp>
      <p:sp>
        <p:nvSpPr>
          <p:cNvPr id="285" name="Google Shape;285;g311d5cb9a0a_0_30"/>
          <p:cNvSpPr/>
          <p:nvPr/>
        </p:nvSpPr>
        <p:spPr>
          <a:xfrm>
            <a:off x="5925669" y="3205451"/>
            <a:ext cx="343406" cy="343227"/>
          </a:xfrm>
          <a:custGeom>
            <a:rect b="b" l="l" r="r" t="t"/>
            <a:pathLst>
              <a:path extrusionOk="0" h="552" w="550">
                <a:moveTo>
                  <a:pt x="0" y="276"/>
                </a:moveTo>
                <a:lnTo>
                  <a:pt x="0" y="276"/>
                </a:lnTo>
                <a:cubicBezTo>
                  <a:pt x="0" y="428"/>
                  <a:pt x="123" y="551"/>
                  <a:pt x="275" y="551"/>
                </a:cubicBezTo>
                <a:lnTo>
                  <a:pt x="275" y="551"/>
                </a:lnTo>
                <a:cubicBezTo>
                  <a:pt x="426" y="551"/>
                  <a:pt x="549" y="428"/>
                  <a:pt x="549" y="276"/>
                </a:cubicBezTo>
                <a:lnTo>
                  <a:pt x="549" y="276"/>
                </a:lnTo>
                <a:cubicBezTo>
                  <a:pt x="549" y="124"/>
                  <a:pt x="426" y="0"/>
                  <a:pt x="275" y="0"/>
                </a:cubicBezTo>
                <a:lnTo>
                  <a:pt x="275" y="0"/>
                </a:lnTo>
                <a:cubicBezTo>
                  <a:pt x="123" y="0"/>
                  <a:pt x="0" y="124"/>
                  <a:pt x="0" y="276"/>
                </a:cubicBezTo>
              </a:path>
            </a:pathLst>
          </a:custGeom>
          <a:solidFill>
            <a:srgbClr val="F0646C"/>
          </a:solidFill>
          <a:ln>
            <a:noFill/>
          </a:ln>
        </p:spPr>
        <p:txBody>
          <a:bodyPr anchorCtr="0" anchor="ctr" bIns="22850" lIns="45725" spcFirstLastPara="1" rIns="45725" wrap="square" tIns="2285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747993"/>
              </a:solidFill>
              <a:latin typeface="Oswald"/>
              <a:ea typeface="Oswald"/>
              <a:cs typeface="Oswald"/>
              <a:sym typeface="Oswald"/>
            </a:endParaRPr>
          </a:p>
        </p:txBody>
      </p:sp>
      <p:cxnSp>
        <p:nvCxnSpPr>
          <p:cNvPr id="286" name="Google Shape;286;g311d5cb9a0a_0_30"/>
          <p:cNvCxnSpPr/>
          <p:nvPr/>
        </p:nvCxnSpPr>
        <p:spPr>
          <a:xfrm rot="10800000">
            <a:off x="5352417" y="3375691"/>
            <a:ext cx="576000" cy="0"/>
          </a:xfrm>
          <a:prstGeom prst="straightConnector1">
            <a:avLst/>
          </a:prstGeom>
          <a:noFill/>
          <a:ln cap="flat" cmpd="sng" w="38100">
            <a:solidFill>
              <a:srgbClr val="F0646C"/>
            </a:solidFill>
            <a:prstDash val="solid"/>
            <a:round/>
            <a:headEnd len="med" w="med" type="none"/>
            <a:tailEnd len="med" w="med" type="none"/>
          </a:ln>
        </p:spPr>
      </p:cxnSp>
      <p:grpSp>
        <p:nvGrpSpPr>
          <p:cNvPr id="287" name="Google Shape;287;g311d5cb9a0a_0_30"/>
          <p:cNvGrpSpPr/>
          <p:nvPr/>
        </p:nvGrpSpPr>
        <p:grpSpPr>
          <a:xfrm>
            <a:off x="1255656" y="2597008"/>
            <a:ext cx="4315509" cy="1411786"/>
            <a:chOff x="2510810" y="5395455"/>
            <a:chExt cx="8629293" cy="2252371"/>
          </a:xfrm>
        </p:grpSpPr>
        <p:sp>
          <p:nvSpPr>
            <p:cNvPr id="288" name="Google Shape;288;g311d5cb9a0a_0_30"/>
            <p:cNvSpPr/>
            <p:nvPr/>
          </p:nvSpPr>
          <p:spPr>
            <a:xfrm>
              <a:off x="2510810" y="6418195"/>
              <a:ext cx="3975230" cy="1083404"/>
            </a:xfrm>
            <a:custGeom>
              <a:rect b="b" l="l" r="r" t="t"/>
              <a:pathLst>
                <a:path extrusionOk="0" h="1119797" w="4098175">
                  <a:moveTo>
                    <a:pt x="3650151" y="1023326"/>
                  </a:moveTo>
                  <a:cubicBezTo>
                    <a:pt x="3650151" y="1023326"/>
                    <a:pt x="3717207" y="1095374"/>
                    <a:pt x="3751976" y="1097816"/>
                  </a:cubicBezTo>
                  <a:cubicBezTo>
                    <a:pt x="3578129" y="1106364"/>
                    <a:pt x="3380688" y="1114913"/>
                    <a:pt x="3275138" y="1119797"/>
                  </a:cubicBezTo>
                  <a:cubicBezTo>
                    <a:pt x="3391864" y="1061182"/>
                    <a:pt x="3513557" y="1022105"/>
                    <a:pt x="3650151" y="1023326"/>
                  </a:cubicBezTo>
                  <a:close/>
                  <a:moveTo>
                    <a:pt x="183211" y="236510"/>
                  </a:moveTo>
                  <a:cubicBezTo>
                    <a:pt x="195813" y="229472"/>
                    <a:pt x="184158" y="263253"/>
                    <a:pt x="130542" y="342074"/>
                  </a:cubicBezTo>
                  <a:cubicBezTo>
                    <a:pt x="159137" y="344577"/>
                    <a:pt x="190219" y="345828"/>
                    <a:pt x="208868" y="347079"/>
                  </a:cubicBezTo>
                  <a:cubicBezTo>
                    <a:pt x="201408" y="475946"/>
                    <a:pt x="161624" y="603562"/>
                    <a:pt x="79569" y="691142"/>
                  </a:cubicBezTo>
                  <a:cubicBezTo>
                    <a:pt x="49731" y="663617"/>
                    <a:pt x="22379" y="629836"/>
                    <a:pt x="0" y="592302"/>
                  </a:cubicBezTo>
                  <a:cubicBezTo>
                    <a:pt x="73819" y="373353"/>
                    <a:pt x="162207" y="248239"/>
                    <a:pt x="183211" y="236510"/>
                  </a:cubicBezTo>
                  <a:close/>
                  <a:moveTo>
                    <a:pt x="3213444" y="27471"/>
                  </a:moveTo>
                  <a:cubicBezTo>
                    <a:pt x="3113695" y="77324"/>
                    <a:pt x="3018934" y="128424"/>
                    <a:pt x="2932900" y="162075"/>
                  </a:cubicBezTo>
                  <a:cubicBezTo>
                    <a:pt x="2674800" y="268013"/>
                    <a:pt x="2411712" y="164568"/>
                    <a:pt x="2148624" y="88541"/>
                  </a:cubicBezTo>
                  <a:cubicBezTo>
                    <a:pt x="2326925" y="78571"/>
                    <a:pt x="2505226" y="67354"/>
                    <a:pt x="2682281" y="56137"/>
                  </a:cubicBezTo>
                  <a:cubicBezTo>
                    <a:pt x="2860582" y="46166"/>
                    <a:pt x="3036390" y="37442"/>
                    <a:pt x="3213444" y="27471"/>
                  </a:cubicBezTo>
                  <a:close/>
                  <a:moveTo>
                    <a:pt x="4098175" y="0"/>
                  </a:moveTo>
                  <a:cubicBezTo>
                    <a:pt x="3982872" y="22373"/>
                    <a:pt x="3863809" y="31794"/>
                    <a:pt x="3742239" y="11775"/>
                  </a:cubicBezTo>
                  <a:cubicBezTo>
                    <a:pt x="3861302" y="8243"/>
                    <a:pt x="3979112" y="3532"/>
                    <a:pt x="4098175" y="0"/>
                  </a:cubicBezTo>
                  <a:close/>
                </a:path>
              </a:pathLst>
            </a:custGeom>
            <a:solidFill>
              <a:srgbClr val="F0646C">
                <a:alpha val="80000"/>
              </a:srgbClr>
            </a:solidFill>
            <a:ln>
              <a:noFill/>
            </a:ln>
          </p:spPr>
          <p:txBody>
            <a:bodyPr anchorCtr="0" anchor="ctr" bIns="22850" lIns="45700" spcFirstLastPara="1" rIns="45700" wrap="square" tIns="2285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747993"/>
                </a:solidFill>
                <a:latin typeface="Oswald"/>
                <a:ea typeface="Oswald"/>
                <a:cs typeface="Oswald"/>
                <a:sym typeface="Oswald"/>
              </a:endParaRPr>
            </a:p>
          </p:txBody>
        </p:sp>
        <p:sp>
          <p:nvSpPr>
            <p:cNvPr id="289" name="Google Shape;289;g311d5cb9a0a_0_30"/>
            <p:cNvSpPr/>
            <p:nvPr/>
          </p:nvSpPr>
          <p:spPr>
            <a:xfrm>
              <a:off x="2564098" y="5885964"/>
              <a:ext cx="2615985" cy="1755980"/>
            </a:xfrm>
            <a:custGeom>
              <a:rect b="b" l="l" r="r" t="t"/>
              <a:pathLst>
                <a:path extrusionOk="0" h="1814966" w="2696892">
                  <a:moveTo>
                    <a:pt x="1219764" y="1708732"/>
                  </a:moveTo>
                  <a:lnTo>
                    <a:pt x="1234443" y="1711696"/>
                  </a:lnTo>
                  <a:lnTo>
                    <a:pt x="1241342" y="1711299"/>
                  </a:lnTo>
                  <a:cubicBezTo>
                    <a:pt x="1396380" y="1719155"/>
                    <a:pt x="1518070" y="1816494"/>
                    <a:pt x="1704349" y="1763572"/>
                  </a:cubicBezTo>
                  <a:cubicBezTo>
                    <a:pt x="1885324" y="1720730"/>
                    <a:pt x="2058810" y="1732071"/>
                    <a:pt x="2229800" y="1753491"/>
                  </a:cubicBezTo>
                  <a:cubicBezTo>
                    <a:pt x="1836648" y="1793813"/>
                    <a:pt x="1457225" y="1827834"/>
                    <a:pt x="1075305" y="1810193"/>
                  </a:cubicBezTo>
                  <a:cubicBezTo>
                    <a:pt x="1081546" y="1791293"/>
                    <a:pt x="1082794" y="1768612"/>
                    <a:pt x="1071561" y="1742151"/>
                  </a:cubicBezTo>
                  <a:cubicBezTo>
                    <a:pt x="1102920" y="1729078"/>
                    <a:pt x="1132445" y="1720711"/>
                    <a:pt x="1160591" y="1715939"/>
                  </a:cubicBezTo>
                  <a:lnTo>
                    <a:pt x="1198899" y="1713738"/>
                  </a:lnTo>
                  <a:lnTo>
                    <a:pt x="1200578" y="1712606"/>
                  </a:lnTo>
                  <a:cubicBezTo>
                    <a:pt x="1206475" y="1710111"/>
                    <a:pt x="1212959" y="1708732"/>
                    <a:pt x="1219764" y="1708732"/>
                  </a:cubicBezTo>
                  <a:close/>
                  <a:moveTo>
                    <a:pt x="632314" y="719872"/>
                  </a:moveTo>
                  <a:cubicBezTo>
                    <a:pt x="669655" y="740233"/>
                    <a:pt x="705752" y="758049"/>
                    <a:pt x="740604" y="770775"/>
                  </a:cubicBezTo>
                  <a:cubicBezTo>
                    <a:pt x="510332" y="839494"/>
                    <a:pt x="243963" y="835676"/>
                    <a:pt x="0" y="754232"/>
                  </a:cubicBezTo>
                  <a:close/>
                  <a:moveTo>
                    <a:pt x="1383544" y="708882"/>
                  </a:moveTo>
                  <a:cubicBezTo>
                    <a:pt x="1369864" y="717430"/>
                    <a:pt x="1356185" y="727199"/>
                    <a:pt x="1342505" y="738190"/>
                  </a:cubicBezTo>
                  <a:cubicBezTo>
                    <a:pt x="1270377" y="735748"/>
                    <a:pt x="1199492" y="743074"/>
                    <a:pt x="1127363" y="765055"/>
                  </a:cubicBezTo>
                  <a:cubicBezTo>
                    <a:pt x="1108709" y="772382"/>
                    <a:pt x="1088812" y="778488"/>
                    <a:pt x="1068914" y="784593"/>
                  </a:cubicBezTo>
                  <a:cubicBezTo>
                    <a:pt x="1042799" y="774824"/>
                    <a:pt x="1015440" y="761392"/>
                    <a:pt x="986837" y="747959"/>
                  </a:cubicBezTo>
                  <a:lnTo>
                    <a:pt x="971914" y="758949"/>
                  </a:lnTo>
                  <a:cubicBezTo>
                    <a:pt x="910978" y="806574"/>
                    <a:pt x="831388" y="801690"/>
                    <a:pt x="741849" y="768719"/>
                  </a:cubicBezTo>
                  <a:cubicBezTo>
                    <a:pt x="761746" y="763834"/>
                    <a:pt x="780400" y="757728"/>
                    <a:pt x="800298" y="751622"/>
                  </a:cubicBezTo>
                  <a:cubicBezTo>
                    <a:pt x="872426" y="729642"/>
                    <a:pt x="943311" y="723536"/>
                    <a:pt x="1015440" y="725978"/>
                  </a:cubicBezTo>
                  <a:lnTo>
                    <a:pt x="1006734" y="732084"/>
                  </a:lnTo>
                  <a:close/>
                  <a:moveTo>
                    <a:pt x="2533908" y="341674"/>
                  </a:moveTo>
                  <a:cubicBezTo>
                    <a:pt x="2553773" y="349173"/>
                    <a:pt x="2559348" y="384662"/>
                    <a:pt x="2570501" y="408475"/>
                  </a:cubicBezTo>
                  <a:lnTo>
                    <a:pt x="2566384" y="412146"/>
                  </a:lnTo>
                  <a:lnTo>
                    <a:pt x="2573923" y="412901"/>
                  </a:lnTo>
                  <a:cubicBezTo>
                    <a:pt x="2597287" y="406742"/>
                    <a:pt x="2623110" y="400584"/>
                    <a:pt x="2646475" y="395657"/>
                  </a:cubicBezTo>
                  <a:cubicBezTo>
                    <a:pt x="2663690" y="416596"/>
                    <a:pt x="2679676" y="438766"/>
                    <a:pt x="2696892" y="458473"/>
                  </a:cubicBezTo>
                  <a:cubicBezTo>
                    <a:pt x="2696892" y="474485"/>
                    <a:pt x="2696892" y="490497"/>
                    <a:pt x="2695662" y="504045"/>
                  </a:cubicBezTo>
                  <a:cubicBezTo>
                    <a:pt x="2671068" y="517594"/>
                    <a:pt x="2645245" y="528679"/>
                    <a:pt x="2621881" y="537301"/>
                  </a:cubicBezTo>
                  <a:cubicBezTo>
                    <a:pt x="2600976" y="531142"/>
                    <a:pt x="2580071" y="528679"/>
                    <a:pt x="2560396" y="522520"/>
                  </a:cubicBezTo>
                  <a:cubicBezTo>
                    <a:pt x="2546870" y="502813"/>
                    <a:pt x="2534573" y="479411"/>
                    <a:pt x="2522276" y="459705"/>
                  </a:cubicBezTo>
                  <a:lnTo>
                    <a:pt x="2518458" y="454879"/>
                  </a:lnTo>
                  <a:cubicBezTo>
                    <a:pt x="2506066" y="380388"/>
                    <a:pt x="2445349" y="426792"/>
                    <a:pt x="2445349" y="362071"/>
                  </a:cubicBezTo>
                  <a:cubicBezTo>
                    <a:pt x="2467653" y="358408"/>
                    <a:pt x="2485001" y="351081"/>
                    <a:pt x="2508545" y="344975"/>
                  </a:cubicBezTo>
                  <a:cubicBezTo>
                    <a:pt x="2519077" y="339785"/>
                    <a:pt x="2527287" y="339174"/>
                    <a:pt x="2533908" y="341674"/>
                  </a:cubicBezTo>
                  <a:close/>
                  <a:moveTo>
                    <a:pt x="2357453" y="0"/>
                  </a:moveTo>
                  <a:lnTo>
                    <a:pt x="2447145" y="0"/>
                  </a:lnTo>
                  <a:cubicBezTo>
                    <a:pt x="2466094" y="24698"/>
                    <a:pt x="2464831" y="81502"/>
                    <a:pt x="2447145" y="108669"/>
                  </a:cubicBezTo>
                  <a:cubicBezTo>
                    <a:pt x="2421880" y="104965"/>
                    <a:pt x="2404194" y="98790"/>
                    <a:pt x="2382719" y="95086"/>
                  </a:cubicBezTo>
                  <a:cubicBezTo>
                    <a:pt x="2372612" y="62979"/>
                    <a:pt x="2365033" y="29637"/>
                    <a:pt x="2357453" y="0"/>
                  </a:cubicBezTo>
                  <a:close/>
                </a:path>
              </a:pathLst>
            </a:custGeom>
            <a:solidFill>
              <a:srgbClr val="F0646C">
                <a:alpha val="69800"/>
              </a:srgbClr>
            </a:solidFill>
            <a:ln>
              <a:noFill/>
            </a:ln>
          </p:spPr>
          <p:txBody>
            <a:bodyPr anchorCtr="0" anchor="ctr" bIns="22850" lIns="45700" spcFirstLastPara="1" rIns="45700" wrap="square" tIns="2285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747993"/>
                </a:solidFill>
                <a:latin typeface="Oswald"/>
                <a:ea typeface="Oswald"/>
                <a:cs typeface="Oswald"/>
                <a:sym typeface="Oswald"/>
              </a:endParaRPr>
            </a:p>
          </p:txBody>
        </p:sp>
        <p:sp>
          <p:nvSpPr>
            <p:cNvPr id="290" name="Google Shape;290;g311d5cb9a0a_0_30"/>
            <p:cNvSpPr/>
            <p:nvPr/>
          </p:nvSpPr>
          <p:spPr>
            <a:xfrm>
              <a:off x="2617377" y="6627432"/>
              <a:ext cx="8127554" cy="668546"/>
            </a:xfrm>
            <a:custGeom>
              <a:rect b="b" l="l" r="r" t="t"/>
              <a:pathLst>
                <a:path extrusionOk="0" h="691004" w="8378922">
                  <a:moveTo>
                    <a:pt x="6413063" y="16"/>
                  </a:moveTo>
                  <a:cubicBezTo>
                    <a:pt x="6458001" y="-1430"/>
                    <a:pt x="6546581" y="91762"/>
                    <a:pt x="6637069" y="128766"/>
                  </a:cubicBezTo>
                  <a:cubicBezTo>
                    <a:pt x="7015841" y="256882"/>
                    <a:pt x="7375923" y="90207"/>
                    <a:pt x="7757187" y="190958"/>
                  </a:cubicBezTo>
                  <a:cubicBezTo>
                    <a:pt x="7961524" y="260614"/>
                    <a:pt x="8172090" y="233249"/>
                    <a:pt x="8376430" y="281759"/>
                  </a:cubicBezTo>
                  <a:lnTo>
                    <a:pt x="8378834" y="358611"/>
                  </a:lnTo>
                  <a:lnTo>
                    <a:pt x="8378922" y="358612"/>
                  </a:lnTo>
                  <a:lnTo>
                    <a:pt x="8378872" y="359801"/>
                  </a:lnTo>
                  <a:lnTo>
                    <a:pt x="8378922" y="361365"/>
                  </a:lnTo>
                  <a:lnTo>
                    <a:pt x="8378806" y="361365"/>
                  </a:lnTo>
                  <a:lnTo>
                    <a:pt x="8373938" y="479558"/>
                  </a:lnTo>
                  <a:cubicBezTo>
                    <a:pt x="8370512" y="518942"/>
                    <a:pt x="8365218" y="557087"/>
                    <a:pt x="8357742" y="593061"/>
                  </a:cubicBezTo>
                  <a:cubicBezTo>
                    <a:pt x="7809613" y="524835"/>
                    <a:pt x="7234076" y="606706"/>
                    <a:pt x="6719581" y="615389"/>
                  </a:cubicBezTo>
                  <a:cubicBezTo>
                    <a:pt x="6024452" y="658806"/>
                    <a:pt x="5334306" y="568251"/>
                    <a:pt x="4637931" y="631515"/>
                  </a:cubicBezTo>
                  <a:cubicBezTo>
                    <a:pt x="4311544" y="658806"/>
                    <a:pt x="3960242" y="684856"/>
                    <a:pt x="3627626" y="666249"/>
                  </a:cubicBezTo>
                  <a:cubicBezTo>
                    <a:pt x="3628872" y="653844"/>
                    <a:pt x="3631364" y="637718"/>
                    <a:pt x="3631364" y="617870"/>
                  </a:cubicBezTo>
                  <a:cubicBezTo>
                    <a:pt x="3601466" y="636477"/>
                    <a:pt x="3572814" y="650123"/>
                    <a:pt x="3542916" y="660046"/>
                  </a:cubicBezTo>
                  <a:cubicBezTo>
                    <a:pt x="3529212" y="658806"/>
                    <a:pt x="3515509" y="657565"/>
                    <a:pt x="3501806" y="656325"/>
                  </a:cubicBezTo>
                  <a:cubicBezTo>
                    <a:pt x="3485611" y="648882"/>
                    <a:pt x="3469416" y="646401"/>
                    <a:pt x="3455713" y="652603"/>
                  </a:cubicBezTo>
                  <a:cubicBezTo>
                    <a:pt x="3470662" y="653844"/>
                    <a:pt x="3485611" y="655084"/>
                    <a:pt x="3501806" y="656325"/>
                  </a:cubicBezTo>
                  <a:cubicBezTo>
                    <a:pt x="3506789" y="660046"/>
                    <a:pt x="3513018" y="663768"/>
                    <a:pt x="3519246" y="667489"/>
                  </a:cubicBezTo>
                  <a:cubicBezTo>
                    <a:pt x="3263868" y="738196"/>
                    <a:pt x="2983574" y="544682"/>
                    <a:pt x="2830346" y="606706"/>
                  </a:cubicBezTo>
                  <a:cubicBezTo>
                    <a:pt x="2303394" y="821308"/>
                    <a:pt x="1645637" y="547163"/>
                    <a:pt x="1188446" y="640199"/>
                  </a:cubicBezTo>
                  <a:cubicBezTo>
                    <a:pt x="725027" y="702222"/>
                    <a:pt x="328878" y="669970"/>
                    <a:pt x="0" y="483899"/>
                  </a:cubicBezTo>
                  <a:cubicBezTo>
                    <a:pt x="13703" y="472735"/>
                    <a:pt x="27406" y="461571"/>
                    <a:pt x="39864" y="449166"/>
                  </a:cubicBezTo>
                  <a:lnTo>
                    <a:pt x="40399" y="449557"/>
                  </a:lnTo>
                  <a:lnTo>
                    <a:pt x="92352" y="379479"/>
                  </a:lnTo>
                  <a:cubicBezTo>
                    <a:pt x="138608" y="300884"/>
                    <a:pt x="162437" y="206195"/>
                    <a:pt x="168044" y="110108"/>
                  </a:cubicBezTo>
                  <a:cubicBezTo>
                    <a:pt x="148108" y="108865"/>
                    <a:pt x="116960" y="107621"/>
                    <a:pt x="87056" y="105133"/>
                  </a:cubicBezTo>
                  <a:cubicBezTo>
                    <a:pt x="103254" y="83988"/>
                    <a:pt x="116960" y="64086"/>
                    <a:pt x="128173" y="50404"/>
                  </a:cubicBezTo>
                  <a:cubicBezTo>
                    <a:pt x="277688" y="159862"/>
                    <a:pt x="463336" y="219567"/>
                    <a:pt x="661444" y="248176"/>
                  </a:cubicBezTo>
                  <a:cubicBezTo>
                    <a:pt x="761121" y="261858"/>
                    <a:pt x="863290" y="269321"/>
                    <a:pt x="965458" y="273052"/>
                  </a:cubicBezTo>
                  <a:cubicBezTo>
                    <a:pt x="1067627" y="276784"/>
                    <a:pt x="1171042" y="275540"/>
                    <a:pt x="1270718" y="273052"/>
                  </a:cubicBezTo>
                  <a:cubicBezTo>
                    <a:pt x="1305606" y="273052"/>
                    <a:pt x="1377871" y="200909"/>
                    <a:pt x="1448891" y="166081"/>
                  </a:cubicBezTo>
                  <a:cubicBezTo>
                    <a:pt x="1622080" y="134985"/>
                    <a:pt x="1721756" y="324050"/>
                    <a:pt x="1861304" y="290466"/>
                  </a:cubicBezTo>
                  <a:cubicBezTo>
                    <a:pt x="2473070" y="156131"/>
                    <a:pt x="3079852" y="146180"/>
                    <a:pt x="3687881" y="178520"/>
                  </a:cubicBezTo>
                  <a:cubicBezTo>
                    <a:pt x="4294664" y="208372"/>
                    <a:pt x="4903938" y="281759"/>
                    <a:pt x="5511967" y="316587"/>
                  </a:cubicBezTo>
                  <a:cubicBezTo>
                    <a:pt x="5582986" y="317831"/>
                    <a:pt x="5516950" y="128766"/>
                    <a:pt x="5622857" y="93938"/>
                  </a:cubicBezTo>
                  <a:cubicBezTo>
                    <a:pt x="5763651" y="77768"/>
                    <a:pt x="5894476" y="83988"/>
                    <a:pt x="6021564" y="77768"/>
                  </a:cubicBezTo>
                  <a:cubicBezTo>
                    <a:pt x="6148652" y="72793"/>
                    <a:pt x="6270756" y="56623"/>
                    <a:pt x="6396598" y="6869"/>
                  </a:cubicBezTo>
                  <a:cubicBezTo>
                    <a:pt x="6401115" y="2360"/>
                    <a:pt x="6406643" y="222"/>
                    <a:pt x="6413063" y="16"/>
                  </a:cubicBezTo>
                  <a:close/>
                </a:path>
              </a:pathLst>
            </a:custGeom>
            <a:solidFill>
              <a:srgbClr val="F0646C">
                <a:alpha val="60000"/>
              </a:srgbClr>
            </a:solidFill>
            <a:ln>
              <a:noFill/>
            </a:ln>
          </p:spPr>
          <p:txBody>
            <a:bodyPr anchorCtr="0" anchor="ctr" bIns="22850" lIns="45700" spcFirstLastPara="1" rIns="45700" wrap="square" tIns="2285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747993"/>
                </a:solidFill>
                <a:latin typeface="Oswald"/>
                <a:ea typeface="Oswald"/>
                <a:cs typeface="Oswald"/>
                <a:sym typeface="Oswald"/>
              </a:endParaRPr>
            </a:p>
          </p:txBody>
        </p:sp>
        <p:sp>
          <p:nvSpPr>
            <p:cNvPr id="291" name="Google Shape;291;g311d5cb9a0a_0_30"/>
            <p:cNvSpPr/>
            <p:nvPr/>
          </p:nvSpPr>
          <p:spPr>
            <a:xfrm>
              <a:off x="2739925" y="6400406"/>
              <a:ext cx="8015620" cy="535626"/>
            </a:xfrm>
            <a:custGeom>
              <a:rect b="b" l="l" r="r" t="t"/>
              <a:pathLst>
                <a:path extrusionOk="0" h="553619" w="8263526">
                  <a:moveTo>
                    <a:pt x="2364172" y="302601"/>
                  </a:moveTo>
                  <a:lnTo>
                    <a:pt x="2467688" y="354383"/>
                  </a:lnTo>
                  <a:lnTo>
                    <a:pt x="2468933" y="354602"/>
                  </a:lnTo>
                  <a:lnTo>
                    <a:pt x="2368517" y="304336"/>
                  </a:lnTo>
                  <a:close/>
                  <a:moveTo>
                    <a:pt x="2264952" y="263003"/>
                  </a:moveTo>
                  <a:lnTo>
                    <a:pt x="2347703" y="296025"/>
                  </a:lnTo>
                  <a:lnTo>
                    <a:pt x="2265215" y="263085"/>
                  </a:lnTo>
                  <a:close/>
                  <a:moveTo>
                    <a:pt x="5882394" y="1399"/>
                  </a:moveTo>
                  <a:cubicBezTo>
                    <a:pt x="6454314" y="7667"/>
                    <a:pt x="7039941" y="26471"/>
                    <a:pt x="7641766" y="70346"/>
                  </a:cubicBezTo>
                  <a:cubicBezTo>
                    <a:pt x="7712788" y="74107"/>
                    <a:pt x="8081610" y="149323"/>
                    <a:pt x="8145154" y="229552"/>
                  </a:cubicBezTo>
                  <a:lnTo>
                    <a:pt x="8263526" y="297245"/>
                  </a:lnTo>
                  <a:lnTo>
                    <a:pt x="8261034" y="331092"/>
                  </a:lnTo>
                  <a:lnTo>
                    <a:pt x="8257884" y="330984"/>
                  </a:lnTo>
                  <a:lnTo>
                    <a:pt x="8246814" y="457131"/>
                  </a:lnTo>
                  <a:cubicBezTo>
                    <a:pt x="8248058" y="478432"/>
                    <a:pt x="8250552" y="498480"/>
                    <a:pt x="8250552" y="518529"/>
                  </a:cubicBezTo>
                  <a:cubicBezTo>
                    <a:pt x="8046158" y="469661"/>
                    <a:pt x="7835532" y="497227"/>
                    <a:pt x="7631137" y="427058"/>
                  </a:cubicBezTo>
                  <a:cubicBezTo>
                    <a:pt x="7249768" y="325564"/>
                    <a:pt x="6889585" y="493468"/>
                    <a:pt x="6510708" y="364407"/>
                  </a:cubicBezTo>
                  <a:cubicBezTo>
                    <a:pt x="6407264" y="321805"/>
                    <a:pt x="6306313" y="205274"/>
                    <a:pt x="6270170" y="241611"/>
                  </a:cubicBezTo>
                  <a:cubicBezTo>
                    <a:pt x="6144293" y="291732"/>
                    <a:pt x="6022155" y="308021"/>
                    <a:pt x="5895032" y="313033"/>
                  </a:cubicBezTo>
                  <a:cubicBezTo>
                    <a:pt x="5767908" y="319299"/>
                    <a:pt x="5637046" y="313033"/>
                    <a:pt x="5496214" y="329323"/>
                  </a:cubicBezTo>
                  <a:cubicBezTo>
                    <a:pt x="5390278" y="364407"/>
                    <a:pt x="5456332" y="554866"/>
                    <a:pt x="5385292" y="553613"/>
                  </a:cubicBezTo>
                  <a:cubicBezTo>
                    <a:pt x="4777094" y="518529"/>
                    <a:pt x="4167650" y="444600"/>
                    <a:pt x="3560698" y="414528"/>
                  </a:cubicBezTo>
                  <a:cubicBezTo>
                    <a:pt x="2952501" y="381949"/>
                    <a:pt x="2345549" y="391974"/>
                    <a:pt x="1733612" y="527300"/>
                  </a:cubicBezTo>
                  <a:cubicBezTo>
                    <a:pt x="1594026" y="561131"/>
                    <a:pt x="1494322" y="370672"/>
                    <a:pt x="1321085" y="401998"/>
                  </a:cubicBezTo>
                  <a:cubicBezTo>
                    <a:pt x="1250046" y="437082"/>
                    <a:pt x="1177760" y="509757"/>
                    <a:pt x="1142863" y="509757"/>
                  </a:cubicBezTo>
                  <a:cubicBezTo>
                    <a:pt x="1043158" y="512263"/>
                    <a:pt x="939715" y="513516"/>
                    <a:pt x="837518" y="509757"/>
                  </a:cubicBezTo>
                  <a:cubicBezTo>
                    <a:pt x="735320" y="505998"/>
                    <a:pt x="633124" y="498480"/>
                    <a:pt x="533418" y="484697"/>
                  </a:cubicBezTo>
                  <a:cubicBezTo>
                    <a:pt x="335256" y="455878"/>
                    <a:pt x="149556" y="395733"/>
                    <a:pt x="0" y="285467"/>
                  </a:cubicBezTo>
                  <a:cubicBezTo>
                    <a:pt x="16202" y="264166"/>
                    <a:pt x="27418" y="250382"/>
                    <a:pt x="27418" y="250382"/>
                  </a:cubicBezTo>
                  <a:cubicBezTo>
                    <a:pt x="67300" y="247876"/>
                    <a:pt x="105936" y="245370"/>
                    <a:pt x="144571" y="244117"/>
                  </a:cubicBezTo>
                  <a:cubicBezTo>
                    <a:pt x="205640" y="264166"/>
                    <a:pt x="267956" y="279202"/>
                    <a:pt x="331517" y="289226"/>
                  </a:cubicBezTo>
                  <a:cubicBezTo>
                    <a:pt x="393832" y="299250"/>
                    <a:pt x="457394" y="305515"/>
                    <a:pt x="520956" y="305515"/>
                  </a:cubicBezTo>
                  <a:cubicBezTo>
                    <a:pt x="648079" y="306768"/>
                    <a:pt x="771464" y="290479"/>
                    <a:pt x="886124" y="257901"/>
                  </a:cubicBezTo>
                  <a:cubicBezTo>
                    <a:pt x="975858" y="289226"/>
                    <a:pt x="1056868" y="294238"/>
                    <a:pt x="1117937" y="244117"/>
                  </a:cubicBezTo>
                  <a:cubicBezTo>
                    <a:pt x="1131646" y="231587"/>
                    <a:pt x="1145356" y="220310"/>
                    <a:pt x="1160311" y="210286"/>
                  </a:cubicBezTo>
                  <a:lnTo>
                    <a:pt x="1166678" y="210762"/>
                  </a:lnTo>
                  <a:lnTo>
                    <a:pt x="1206102" y="181916"/>
                  </a:lnTo>
                  <a:cubicBezTo>
                    <a:pt x="1450322" y="166873"/>
                    <a:pt x="1692048" y="151830"/>
                    <a:pt x="1932529" y="136787"/>
                  </a:cubicBezTo>
                  <a:cubicBezTo>
                    <a:pt x="2195438" y="212002"/>
                    <a:pt x="2458347" y="317303"/>
                    <a:pt x="2716272" y="209495"/>
                  </a:cubicBezTo>
                  <a:cubicBezTo>
                    <a:pt x="2802246" y="176901"/>
                    <a:pt x="2899436" y="125504"/>
                    <a:pt x="2996625" y="75361"/>
                  </a:cubicBezTo>
                  <a:cubicBezTo>
                    <a:pt x="3278224" y="60318"/>
                    <a:pt x="3558578" y="47782"/>
                    <a:pt x="3837684" y="36499"/>
                  </a:cubicBezTo>
                  <a:cubicBezTo>
                    <a:pt x="3958548" y="57810"/>
                    <a:pt x="4078165" y="46528"/>
                    <a:pt x="4194044" y="22710"/>
                  </a:cubicBezTo>
                  <a:cubicBezTo>
                    <a:pt x="4749767" y="5160"/>
                    <a:pt x="5310473" y="-3615"/>
                    <a:pt x="5882394" y="1399"/>
                  </a:cubicBezTo>
                  <a:close/>
                </a:path>
              </a:pathLst>
            </a:custGeom>
            <a:solidFill>
              <a:srgbClr val="F0646C">
                <a:alpha val="54900"/>
              </a:srgbClr>
            </a:solidFill>
            <a:ln>
              <a:noFill/>
            </a:ln>
          </p:spPr>
          <p:txBody>
            <a:bodyPr anchorCtr="0" anchor="ctr" bIns="22850" lIns="45700" spcFirstLastPara="1" rIns="45700" wrap="square" tIns="2285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747993"/>
                </a:solidFill>
                <a:latin typeface="Oswald"/>
                <a:ea typeface="Oswald"/>
                <a:cs typeface="Oswald"/>
                <a:sym typeface="Oswald"/>
              </a:endParaRPr>
            </a:p>
          </p:txBody>
        </p:sp>
        <p:sp>
          <p:nvSpPr>
            <p:cNvPr id="292" name="Google Shape;292;g311d5cb9a0a_0_30"/>
            <p:cNvSpPr/>
            <p:nvPr/>
          </p:nvSpPr>
          <p:spPr>
            <a:xfrm>
              <a:off x="2548108" y="7099440"/>
              <a:ext cx="8175529" cy="548386"/>
            </a:xfrm>
            <a:custGeom>
              <a:rect b="b" l="l" r="r" t="t"/>
              <a:pathLst>
                <a:path extrusionOk="0" h="566807" w="8428380">
                  <a:moveTo>
                    <a:pt x="49461" y="341951"/>
                  </a:moveTo>
                  <a:cubicBezTo>
                    <a:pt x="184212" y="340702"/>
                    <a:pt x="315220" y="359436"/>
                    <a:pt x="442485" y="394405"/>
                  </a:cubicBezTo>
                  <a:cubicBezTo>
                    <a:pt x="570998" y="429374"/>
                    <a:pt x="697016" y="476832"/>
                    <a:pt x="823033" y="531783"/>
                  </a:cubicBezTo>
                  <a:cubicBezTo>
                    <a:pt x="695768" y="515548"/>
                    <a:pt x="567255" y="495565"/>
                    <a:pt x="438742" y="464343"/>
                  </a:cubicBezTo>
                  <a:cubicBezTo>
                    <a:pt x="310229" y="431872"/>
                    <a:pt x="180469" y="391907"/>
                    <a:pt x="49461" y="341951"/>
                  </a:cubicBezTo>
                  <a:close/>
                  <a:moveTo>
                    <a:pt x="66062" y="0"/>
                  </a:moveTo>
                  <a:cubicBezTo>
                    <a:pt x="395120" y="186860"/>
                    <a:pt x="791486" y="219249"/>
                    <a:pt x="1255158" y="156962"/>
                  </a:cubicBezTo>
                  <a:cubicBezTo>
                    <a:pt x="1712600" y="63532"/>
                    <a:pt x="2370716" y="338838"/>
                    <a:pt x="2897957" y="123327"/>
                  </a:cubicBezTo>
                  <a:cubicBezTo>
                    <a:pt x="3051268" y="61041"/>
                    <a:pt x="3331716" y="255375"/>
                    <a:pt x="3587234" y="184368"/>
                  </a:cubicBezTo>
                  <a:cubicBezTo>
                    <a:pt x="3635846" y="219249"/>
                    <a:pt x="3683210" y="279043"/>
                    <a:pt x="3695674" y="183122"/>
                  </a:cubicBezTo>
                  <a:cubicBezTo>
                    <a:pt x="4028472" y="201808"/>
                    <a:pt x="4379966" y="175648"/>
                    <a:pt x="4706531" y="148242"/>
                  </a:cubicBezTo>
                  <a:cubicBezTo>
                    <a:pt x="5403287" y="84710"/>
                    <a:pt x="6093811" y="175648"/>
                    <a:pt x="6789321" y="132047"/>
                  </a:cubicBezTo>
                  <a:cubicBezTo>
                    <a:pt x="7304098" y="123327"/>
                    <a:pt x="7879949" y="41109"/>
                    <a:pt x="8428380" y="109624"/>
                  </a:cubicBezTo>
                  <a:cubicBezTo>
                    <a:pt x="8386002" y="321398"/>
                    <a:pt x="8280054" y="472131"/>
                    <a:pt x="8101814" y="458428"/>
                  </a:cubicBezTo>
                  <a:cubicBezTo>
                    <a:pt x="7387608" y="516978"/>
                    <a:pt x="6791814" y="485834"/>
                    <a:pt x="6188540" y="443480"/>
                  </a:cubicBezTo>
                  <a:cubicBezTo>
                    <a:pt x="5962936" y="389913"/>
                    <a:pt x="5738578" y="358770"/>
                    <a:pt x="5517959" y="373719"/>
                  </a:cubicBezTo>
                  <a:cubicBezTo>
                    <a:pt x="5631384" y="386176"/>
                    <a:pt x="5746056" y="406108"/>
                    <a:pt x="5860728" y="433514"/>
                  </a:cubicBezTo>
                  <a:cubicBezTo>
                    <a:pt x="5586513" y="417319"/>
                    <a:pt x="5312298" y="398633"/>
                    <a:pt x="5025618" y="386176"/>
                  </a:cubicBezTo>
                  <a:cubicBezTo>
                    <a:pt x="5034343" y="384930"/>
                    <a:pt x="5041822" y="384930"/>
                    <a:pt x="5050547" y="382439"/>
                  </a:cubicBezTo>
                  <a:cubicBezTo>
                    <a:pt x="4981993" y="381193"/>
                    <a:pt x="4913439" y="379948"/>
                    <a:pt x="4842392" y="378702"/>
                  </a:cubicBezTo>
                  <a:cubicBezTo>
                    <a:pt x="4666646" y="355033"/>
                    <a:pt x="4482173" y="373719"/>
                    <a:pt x="4303934" y="388668"/>
                  </a:cubicBezTo>
                  <a:cubicBezTo>
                    <a:pt x="4241612" y="392405"/>
                    <a:pt x="4144390" y="396142"/>
                    <a:pt x="4039690" y="401125"/>
                  </a:cubicBezTo>
                  <a:cubicBezTo>
                    <a:pt x="4004790" y="398633"/>
                    <a:pt x="3679470" y="363753"/>
                    <a:pt x="3563552" y="423548"/>
                  </a:cubicBezTo>
                  <a:cubicBezTo>
                    <a:pt x="3527406" y="424794"/>
                    <a:pt x="3502477" y="426039"/>
                    <a:pt x="3491259" y="426039"/>
                  </a:cubicBezTo>
                  <a:cubicBezTo>
                    <a:pt x="3174665" y="442234"/>
                    <a:pt x="2870536" y="474623"/>
                    <a:pt x="2575131" y="505766"/>
                  </a:cubicBezTo>
                  <a:cubicBezTo>
                    <a:pt x="2404370" y="484589"/>
                    <a:pt x="2231116" y="474623"/>
                    <a:pt x="2051629" y="518223"/>
                  </a:cubicBezTo>
                  <a:cubicBezTo>
                    <a:pt x="1803589" y="586738"/>
                    <a:pt x="1429659" y="549367"/>
                    <a:pt x="1423427" y="566807"/>
                  </a:cubicBezTo>
                  <a:cubicBezTo>
                    <a:pt x="1333684" y="563070"/>
                    <a:pt x="1245187" y="555595"/>
                    <a:pt x="1155444" y="545629"/>
                  </a:cubicBezTo>
                  <a:cubicBezTo>
                    <a:pt x="1030800" y="492063"/>
                    <a:pt x="903664" y="443480"/>
                    <a:pt x="775282" y="411091"/>
                  </a:cubicBezTo>
                  <a:cubicBezTo>
                    <a:pt x="646899" y="377456"/>
                    <a:pt x="517270" y="360016"/>
                    <a:pt x="382656" y="361262"/>
                  </a:cubicBezTo>
                  <a:cubicBezTo>
                    <a:pt x="316594" y="335101"/>
                    <a:pt x="248040" y="307695"/>
                    <a:pt x="180733" y="276552"/>
                  </a:cubicBezTo>
                  <a:cubicBezTo>
                    <a:pt x="57336" y="220494"/>
                    <a:pt x="7479" y="135785"/>
                    <a:pt x="0" y="42355"/>
                  </a:cubicBezTo>
                  <a:cubicBezTo>
                    <a:pt x="23683" y="31143"/>
                    <a:pt x="46118" y="16195"/>
                    <a:pt x="66062" y="0"/>
                  </a:cubicBezTo>
                  <a:close/>
                </a:path>
              </a:pathLst>
            </a:custGeom>
            <a:solidFill>
              <a:srgbClr val="F0646C">
                <a:alpha val="56860"/>
              </a:srgbClr>
            </a:solidFill>
            <a:ln>
              <a:noFill/>
            </a:ln>
          </p:spPr>
          <p:txBody>
            <a:bodyPr anchorCtr="0" anchor="ctr" bIns="22850" lIns="45700" spcFirstLastPara="1" rIns="45700" wrap="square" tIns="2285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747993"/>
                </a:solidFill>
                <a:latin typeface="Oswald"/>
                <a:ea typeface="Oswald"/>
                <a:cs typeface="Oswald"/>
                <a:sym typeface="Oswald"/>
              </a:endParaRPr>
            </a:p>
          </p:txBody>
        </p:sp>
        <p:sp>
          <p:nvSpPr>
            <p:cNvPr id="293" name="Google Shape;293;g311d5cb9a0a_0_30"/>
            <p:cNvSpPr/>
            <p:nvPr/>
          </p:nvSpPr>
          <p:spPr>
            <a:xfrm>
              <a:off x="2782551" y="5508083"/>
              <a:ext cx="8312062" cy="1965856"/>
            </a:xfrm>
            <a:custGeom>
              <a:rect b="b" l="l" r="r" t="t"/>
              <a:pathLst>
                <a:path extrusionOk="0" h="2031892" w="8569136">
                  <a:moveTo>
                    <a:pt x="4141380" y="2008950"/>
                  </a:moveTo>
                  <a:cubicBezTo>
                    <a:pt x="4185992" y="2010255"/>
                    <a:pt x="4230275" y="2013654"/>
                    <a:pt x="4274015" y="2019954"/>
                  </a:cubicBezTo>
                  <a:cubicBezTo>
                    <a:pt x="4122631" y="2019954"/>
                    <a:pt x="3966284" y="2022607"/>
                    <a:pt x="3804974" y="2029239"/>
                  </a:cubicBezTo>
                  <a:lnTo>
                    <a:pt x="3736727" y="2031892"/>
                  </a:lnTo>
                  <a:cubicBezTo>
                    <a:pt x="3870738" y="2019954"/>
                    <a:pt x="4007542" y="2005033"/>
                    <a:pt x="4141380" y="2008950"/>
                  </a:cubicBezTo>
                  <a:close/>
                  <a:moveTo>
                    <a:pt x="2976855" y="1805323"/>
                  </a:moveTo>
                  <a:cubicBezTo>
                    <a:pt x="2983984" y="1806086"/>
                    <a:pt x="2991410" y="1808528"/>
                    <a:pt x="2999133" y="1812192"/>
                  </a:cubicBezTo>
                  <a:cubicBezTo>
                    <a:pt x="2984875" y="1812192"/>
                    <a:pt x="2970617" y="1810971"/>
                    <a:pt x="2956359" y="1808528"/>
                  </a:cubicBezTo>
                  <a:cubicBezTo>
                    <a:pt x="2962894" y="1805476"/>
                    <a:pt x="2969726" y="1804560"/>
                    <a:pt x="2976855" y="1805323"/>
                  </a:cubicBezTo>
                  <a:close/>
                  <a:moveTo>
                    <a:pt x="3131018" y="1774949"/>
                  </a:moveTo>
                  <a:cubicBezTo>
                    <a:pt x="3131018" y="1794731"/>
                    <a:pt x="3129780" y="1810804"/>
                    <a:pt x="3128541" y="1823167"/>
                  </a:cubicBezTo>
                  <a:lnTo>
                    <a:pt x="3124828" y="1822895"/>
                  </a:lnTo>
                  <a:lnTo>
                    <a:pt x="3119268" y="1848948"/>
                  </a:lnTo>
                  <a:cubicBezTo>
                    <a:pt x="3106328" y="1886686"/>
                    <a:pt x="3081374" y="1871804"/>
                    <a:pt x="3052639" y="1849518"/>
                  </a:cubicBezTo>
                  <a:lnTo>
                    <a:pt x="3017033" y="1822240"/>
                  </a:lnTo>
                  <a:lnTo>
                    <a:pt x="3000389" y="1813414"/>
                  </a:lnTo>
                  <a:lnTo>
                    <a:pt x="3034139" y="1815783"/>
                  </a:lnTo>
                  <a:lnTo>
                    <a:pt x="3040599" y="1813414"/>
                  </a:lnTo>
                  <a:lnTo>
                    <a:pt x="3051604" y="1814219"/>
                  </a:lnTo>
                  <a:lnTo>
                    <a:pt x="3088604" y="1800140"/>
                  </a:lnTo>
                  <a:cubicBezTo>
                    <a:pt x="3103155" y="1793185"/>
                    <a:pt x="3117396" y="1784840"/>
                    <a:pt x="3131018" y="1774949"/>
                  </a:cubicBezTo>
                  <a:close/>
                  <a:moveTo>
                    <a:pt x="7689131" y="1741774"/>
                  </a:moveTo>
                  <a:lnTo>
                    <a:pt x="7697757" y="1743527"/>
                  </a:lnTo>
                  <a:cubicBezTo>
                    <a:pt x="7698002" y="1743986"/>
                    <a:pt x="7695202" y="1744092"/>
                    <a:pt x="7691950" y="1743942"/>
                  </a:cubicBezTo>
                  <a:close/>
                  <a:moveTo>
                    <a:pt x="7690867" y="1659059"/>
                  </a:moveTo>
                  <a:cubicBezTo>
                    <a:pt x="7686686" y="1659743"/>
                    <a:pt x="7681474" y="1660798"/>
                    <a:pt x="7689012" y="1660798"/>
                  </a:cubicBezTo>
                  <a:cubicBezTo>
                    <a:pt x="7717512" y="1660798"/>
                    <a:pt x="7748489" y="1659549"/>
                    <a:pt x="7776988" y="1659549"/>
                  </a:cubicBezTo>
                  <a:cubicBezTo>
                    <a:pt x="7798053" y="1675785"/>
                    <a:pt x="7795575" y="1703262"/>
                    <a:pt x="7812922" y="1721996"/>
                  </a:cubicBezTo>
                  <a:cubicBezTo>
                    <a:pt x="7772032" y="1730739"/>
                    <a:pt x="7729903" y="1734486"/>
                    <a:pt x="7687773" y="1740730"/>
                  </a:cubicBezTo>
                  <a:lnTo>
                    <a:pt x="7689131" y="1741774"/>
                  </a:lnTo>
                  <a:lnTo>
                    <a:pt x="7685292" y="1740994"/>
                  </a:lnTo>
                  <a:cubicBezTo>
                    <a:pt x="7609725" y="1779171"/>
                    <a:pt x="7521770" y="1763900"/>
                    <a:pt x="7473456" y="1710452"/>
                  </a:cubicBezTo>
                  <a:cubicBezTo>
                    <a:pt x="7499471" y="1698999"/>
                    <a:pt x="7525486" y="1688818"/>
                    <a:pt x="7549023" y="1678638"/>
                  </a:cubicBezTo>
                  <a:cubicBezTo>
                    <a:pt x="7596098" y="1671002"/>
                    <a:pt x="7639456" y="1663367"/>
                    <a:pt x="7686531" y="1659549"/>
                  </a:cubicBezTo>
                  <a:cubicBezTo>
                    <a:pt x="7698196" y="1658063"/>
                    <a:pt x="7695047" y="1658375"/>
                    <a:pt x="7690867" y="1659059"/>
                  </a:cubicBezTo>
                  <a:close/>
                  <a:moveTo>
                    <a:pt x="6885598" y="1556128"/>
                  </a:moveTo>
                  <a:cubicBezTo>
                    <a:pt x="6913585" y="1561789"/>
                    <a:pt x="6914753" y="1585125"/>
                    <a:pt x="6947472" y="1589745"/>
                  </a:cubicBezTo>
                  <a:cubicBezTo>
                    <a:pt x="6971154" y="1579887"/>
                    <a:pt x="6997329" y="1570029"/>
                    <a:pt x="7024750" y="1556475"/>
                  </a:cubicBezTo>
                  <a:lnTo>
                    <a:pt x="7047185" y="1556475"/>
                  </a:lnTo>
                  <a:cubicBezTo>
                    <a:pt x="7070868" y="1618087"/>
                    <a:pt x="7120724" y="1598371"/>
                    <a:pt x="7149392" y="1587281"/>
                  </a:cubicBezTo>
                  <a:lnTo>
                    <a:pt x="7173074" y="1587281"/>
                  </a:lnTo>
                  <a:cubicBezTo>
                    <a:pt x="7188031" y="1646428"/>
                    <a:pt x="7226671" y="1629177"/>
                    <a:pt x="7247860" y="1619319"/>
                  </a:cubicBezTo>
                  <a:cubicBezTo>
                    <a:pt x="7255338" y="1639035"/>
                    <a:pt x="7264063" y="1658751"/>
                    <a:pt x="7274035" y="1682163"/>
                  </a:cubicBezTo>
                  <a:cubicBezTo>
                    <a:pt x="7307688" y="1668609"/>
                    <a:pt x="7338849" y="1657519"/>
                    <a:pt x="7373749" y="1647661"/>
                  </a:cubicBezTo>
                  <a:cubicBezTo>
                    <a:pt x="7398677" y="1647661"/>
                    <a:pt x="7423605" y="1647661"/>
                    <a:pt x="7448534" y="1646428"/>
                  </a:cubicBezTo>
                  <a:cubicBezTo>
                    <a:pt x="7456012" y="1666144"/>
                    <a:pt x="7463491" y="1689557"/>
                    <a:pt x="7472216" y="1709273"/>
                  </a:cubicBezTo>
                  <a:cubicBezTo>
                    <a:pt x="7438562" y="1715434"/>
                    <a:pt x="7417373" y="1746240"/>
                    <a:pt x="7384966" y="1742543"/>
                  </a:cubicBezTo>
                  <a:cubicBezTo>
                    <a:pt x="7346327" y="1732685"/>
                    <a:pt x="7310181" y="1724060"/>
                    <a:pt x="7274035" y="1711737"/>
                  </a:cubicBezTo>
                  <a:cubicBezTo>
                    <a:pt x="7174321" y="1715434"/>
                    <a:pt x="7135682" y="1647661"/>
                    <a:pt x="7059650" y="1651357"/>
                  </a:cubicBezTo>
                  <a:cubicBezTo>
                    <a:pt x="7023503" y="1641499"/>
                    <a:pt x="6983618" y="1631641"/>
                    <a:pt x="6947472" y="1623016"/>
                  </a:cubicBezTo>
                  <a:cubicBezTo>
                    <a:pt x="6913818" y="1610693"/>
                    <a:pt x="6880165" y="1600835"/>
                    <a:pt x="6845265" y="1590977"/>
                  </a:cubicBezTo>
                  <a:cubicBezTo>
                    <a:pt x="6809119" y="1608229"/>
                    <a:pt x="6772972" y="1608229"/>
                    <a:pt x="6720622" y="1560171"/>
                  </a:cubicBezTo>
                  <a:cubicBezTo>
                    <a:pt x="6763001" y="1558939"/>
                    <a:pt x="6806626" y="1558939"/>
                    <a:pt x="6846511" y="1557707"/>
                  </a:cubicBezTo>
                  <a:cubicBezTo>
                    <a:pt x="6863961" y="1554318"/>
                    <a:pt x="6876270" y="1554241"/>
                    <a:pt x="6885598" y="1556128"/>
                  </a:cubicBezTo>
                  <a:close/>
                  <a:moveTo>
                    <a:pt x="6567077" y="1518199"/>
                  </a:moveTo>
                  <a:cubicBezTo>
                    <a:pt x="6603428" y="1517801"/>
                    <a:pt x="6612998" y="1548940"/>
                    <a:pt x="6620466" y="1558941"/>
                  </a:cubicBezTo>
                  <a:cubicBezTo>
                    <a:pt x="6586857" y="1558941"/>
                    <a:pt x="6554493" y="1560153"/>
                    <a:pt x="6520884" y="1560153"/>
                  </a:cubicBezTo>
                  <a:cubicBezTo>
                    <a:pt x="6481051" y="1575912"/>
                    <a:pt x="6444952" y="1575912"/>
                    <a:pt x="6396406" y="1532272"/>
                  </a:cubicBezTo>
                  <a:lnTo>
                    <a:pt x="6520884" y="1531060"/>
                  </a:lnTo>
                  <a:cubicBezTo>
                    <a:pt x="6539867" y="1521968"/>
                    <a:pt x="6554960" y="1518332"/>
                    <a:pt x="6567077" y="1518199"/>
                  </a:cubicBezTo>
                  <a:close/>
                  <a:moveTo>
                    <a:pt x="2740857" y="1357312"/>
                  </a:moveTo>
                  <a:cubicBezTo>
                    <a:pt x="2734653" y="1416524"/>
                    <a:pt x="2703631" y="1400487"/>
                    <a:pt x="2665165" y="1358546"/>
                  </a:cubicBezTo>
                  <a:cubicBezTo>
                    <a:pt x="2691223" y="1358546"/>
                    <a:pt x="2717281" y="1357312"/>
                    <a:pt x="2740857" y="1357312"/>
                  </a:cubicBezTo>
                  <a:close/>
                  <a:moveTo>
                    <a:pt x="2781077" y="1333143"/>
                  </a:moveTo>
                  <a:cubicBezTo>
                    <a:pt x="2807148" y="1325000"/>
                    <a:pt x="2800763" y="1360903"/>
                    <a:pt x="2817790" y="1359001"/>
                  </a:cubicBezTo>
                  <a:lnTo>
                    <a:pt x="2742118" y="1359001"/>
                  </a:lnTo>
                  <a:cubicBezTo>
                    <a:pt x="2760090" y="1343466"/>
                    <a:pt x="2772387" y="1335858"/>
                    <a:pt x="2781077" y="1333143"/>
                  </a:cubicBezTo>
                  <a:close/>
                  <a:moveTo>
                    <a:pt x="2466097" y="1291373"/>
                  </a:moveTo>
                  <a:lnTo>
                    <a:pt x="2466097" y="1343708"/>
                  </a:lnTo>
                  <a:cubicBezTo>
                    <a:pt x="2440039" y="1345017"/>
                    <a:pt x="2413981" y="1345017"/>
                    <a:pt x="2390405" y="1345017"/>
                  </a:cubicBezTo>
                  <a:lnTo>
                    <a:pt x="2390405" y="1292682"/>
                  </a:lnTo>
                  <a:cubicBezTo>
                    <a:pt x="2415222" y="1292682"/>
                    <a:pt x="2440039" y="1291373"/>
                    <a:pt x="2466097" y="1291373"/>
                  </a:cubicBezTo>
                  <a:close/>
                  <a:moveTo>
                    <a:pt x="1691797" y="1285876"/>
                  </a:moveTo>
                  <a:cubicBezTo>
                    <a:pt x="1706727" y="1299374"/>
                    <a:pt x="1725390" y="1315327"/>
                    <a:pt x="1740320" y="1331279"/>
                  </a:cubicBezTo>
                  <a:cubicBezTo>
                    <a:pt x="1770181" y="1331279"/>
                    <a:pt x="1801286" y="1331279"/>
                    <a:pt x="1828658" y="1330052"/>
                  </a:cubicBezTo>
                  <a:lnTo>
                    <a:pt x="1828658" y="1346004"/>
                  </a:lnTo>
                  <a:cubicBezTo>
                    <a:pt x="1823681" y="1363183"/>
                    <a:pt x="1818704" y="1376681"/>
                    <a:pt x="1816216" y="1392634"/>
                  </a:cubicBezTo>
                  <a:cubicBezTo>
                    <a:pt x="1790088" y="1390179"/>
                    <a:pt x="1766448" y="1382817"/>
                    <a:pt x="1740320" y="1376681"/>
                  </a:cubicBezTo>
                  <a:cubicBezTo>
                    <a:pt x="1717925" y="1376681"/>
                    <a:pt x="1690553" y="1377909"/>
                    <a:pt x="1664424" y="1377909"/>
                  </a:cubicBezTo>
                  <a:cubicBezTo>
                    <a:pt x="1643273" y="1411040"/>
                    <a:pt x="1623366" y="1411040"/>
                    <a:pt x="1600971" y="1411040"/>
                  </a:cubicBezTo>
                  <a:cubicBezTo>
                    <a:pt x="1592261" y="1379136"/>
                    <a:pt x="1578575" y="1349685"/>
                    <a:pt x="1566133" y="1316554"/>
                  </a:cubicBezTo>
                  <a:cubicBezTo>
                    <a:pt x="1568622" y="1312872"/>
                    <a:pt x="1574843" y="1306737"/>
                    <a:pt x="1579819" y="1300601"/>
                  </a:cubicBezTo>
                  <a:cubicBezTo>
                    <a:pt x="1607192" y="1306737"/>
                    <a:pt x="1637052" y="1312872"/>
                    <a:pt x="1665669" y="1315327"/>
                  </a:cubicBezTo>
                  <a:cubicBezTo>
                    <a:pt x="1676866" y="1305510"/>
                    <a:pt x="1684332" y="1295693"/>
                    <a:pt x="1691797" y="1285876"/>
                  </a:cubicBezTo>
                  <a:close/>
                  <a:moveTo>
                    <a:pt x="5468757" y="1191640"/>
                  </a:moveTo>
                  <a:lnTo>
                    <a:pt x="5482957" y="1216112"/>
                  </a:lnTo>
                  <a:cubicBezTo>
                    <a:pt x="5466765" y="1239767"/>
                    <a:pt x="5449327" y="1260932"/>
                    <a:pt x="5433135" y="1283342"/>
                  </a:cubicBezTo>
                  <a:lnTo>
                    <a:pt x="5432856" y="1293655"/>
                  </a:lnTo>
                  <a:lnTo>
                    <a:pt x="5486467" y="1336834"/>
                  </a:lnTo>
                  <a:cubicBezTo>
                    <a:pt x="5491450" y="1316851"/>
                    <a:pt x="5496432" y="1294371"/>
                    <a:pt x="5498923" y="1273140"/>
                  </a:cubicBezTo>
                  <a:lnTo>
                    <a:pt x="5549993" y="1276933"/>
                  </a:lnTo>
                  <a:lnTo>
                    <a:pt x="5517610" y="1219853"/>
                  </a:lnTo>
                  <a:close/>
                  <a:moveTo>
                    <a:pt x="7638292" y="1176917"/>
                  </a:moveTo>
                  <a:lnTo>
                    <a:pt x="7582748" y="1183390"/>
                  </a:lnTo>
                  <a:lnTo>
                    <a:pt x="7655746" y="1187290"/>
                  </a:lnTo>
                  <a:lnTo>
                    <a:pt x="7719032" y="1196231"/>
                  </a:lnTo>
                  <a:lnTo>
                    <a:pt x="7694673" y="1184184"/>
                  </a:lnTo>
                  <a:cubicBezTo>
                    <a:pt x="7675866" y="1178698"/>
                    <a:pt x="7657074" y="1176655"/>
                    <a:pt x="7638292" y="1176917"/>
                  </a:cubicBezTo>
                  <a:close/>
                  <a:moveTo>
                    <a:pt x="5781894" y="1061184"/>
                  </a:moveTo>
                  <a:lnTo>
                    <a:pt x="5723571" y="1061831"/>
                  </a:lnTo>
                  <a:lnTo>
                    <a:pt x="5833717" y="1114451"/>
                  </a:lnTo>
                  <a:cubicBezTo>
                    <a:pt x="5871264" y="1136468"/>
                    <a:pt x="5907720" y="1161140"/>
                    <a:pt x="5943864" y="1186124"/>
                  </a:cubicBezTo>
                  <a:cubicBezTo>
                    <a:pt x="5956951" y="1183626"/>
                    <a:pt x="5967233" y="1188154"/>
                    <a:pt x="5976308" y="1196118"/>
                  </a:cubicBezTo>
                  <a:lnTo>
                    <a:pt x="5986482" y="1208475"/>
                  </a:lnTo>
                  <a:lnTo>
                    <a:pt x="6008318" y="1209001"/>
                  </a:lnTo>
                  <a:cubicBezTo>
                    <a:pt x="6018321" y="1213583"/>
                    <a:pt x="6027196" y="1222515"/>
                    <a:pt x="6033735" y="1235872"/>
                  </a:cubicBezTo>
                  <a:cubicBezTo>
                    <a:pt x="6043700" y="1235872"/>
                    <a:pt x="6051173" y="1234630"/>
                    <a:pt x="6058647" y="1234630"/>
                  </a:cubicBezTo>
                  <a:cubicBezTo>
                    <a:pt x="6084803" y="1211021"/>
                    <a:pt x="6108469" y="1191139"/>
                    <a:pt x="6135871" y="1167530"/>
                  </a:cubicBezTo>
                  <a:cubicBezTo>
                    <a:pt x="6047436" y="1051971"/>
                    <a:pt x="5971457" y="1142679"/>
                    <a:pt x="5899215" y="1091733"/>
                  </a:cubicBezTo>
                  <a:cubicBezTo>
                    <a:pt x="5884034" y="1093131"/>
                    <a:pt x="5871350" y="1089112"/>
                    <a:pt x="5860184" y="1082175"/>
                  </a:cubicBezTo>
                  <a:lnTo>
                    <a:pt x="5842305" y="1065996"/>
                  </a:lnTo>
                  <a:lnTo>
                    <a:pt x="5794352" y="1077364"/>
                  </a:lnTo>
                  <a:cubicBezTo>
                    <a:pt x="5790614" y="1071141"/>
                    <a:pt x="5785631" y="1067407"/>
                    <a:pt x="5781894" y="1061184"/>
                  </a:cubicBezTo>
                  <a:close/>
                  <a:moveTo>
                    <a:pt x="1122744" y="926275"/>
                  </a:moveTo>
                  <a:lnTo>
                    <a:pt x="1134239" y="938632"/>
                  </a:lnTo>
                  <a:lnTo>
                    <a:pt x="1161034" y="954770"/>
                  </a:lnTo>
                  <a:lnTo>
                    <a:pt x="1147882" y="936283"/>
                  </a:lnTo>
                  <a:lnTo>
                    <a:pt x="1147882" y="935879"/>
                  </a:lnTo>
                  <a:close/>
                  <a:moveTo>
                    <a:pt x="7817725" y="896671"/>
                  </a:moveTo>
                  <a:cubicBezTo>
                    <a:pt x="7781596" y="897920"/>
                    <a:pt x="7742976" y="897920"/>
                    <a:pt x="7705601" y="899169"/>
                  </a:cubicBezTo>
                  <a:lnTo>
                    <a:pt x="7703806" y="897954"/>
                  </a:lnTo>
                  <a:lnTo>
                    <a:pt x="7703806" y="987254"/>
                  </a:lnTo>
                  <a:cubicBezTo>
                    <a:pt x="7673911" y="1000919"/>
                    <a:pt x="7642769" y="1010858"/>
                    <a:pt x="7614119" y="1022038"/>
                  </a:cubicBezTo>
                  <a:cubicBezTo>
                    <a:pt x="7642769" y="1038188"/>
                    <a:pt x="7673911" y="1054338"/>
                    <a:pt x="7702561" y="1066761"/>
                  </a:cubicBezTo>
                  <a:cubicBezTo>
                    <a:pt x="7773563" y="1069245"/>
                    <a:pt x="7819652" y="1115210"/>
                    <a:pt x="7901866" y="1223289"/>
                  </a:cubicBezTo>
                  <a:cubicBezTo>
                    <a:pt x="7901957" y="1224327"/>
                    <a:pt x="7902049" y="1225364"/>
                    <a:pt x="7902140" y="1226402"/>
                  </a:cubicBezTo>
                  <a:lnTo>
                    <a:pt x="7906342" y="1227109"/>
                  </a:lnTo>
                  <a:lnTo>
                    <a:pt x="7902788" y="1229437"/>
                  </a:lnTo>
                  <a:lnTo>
                    <a:pt x="8002008" y="1197953"/>
                  </a:lnTo>
                  <a:lnTo>
                    <a:pt x="8003212" y="1194205"/>
                  </a:lnTo>
                  <a:cubicBezTo>
                    <a:pt x="8009452" y="1177969"/>
                    <a:pt x="8011948" y="1160484"/>
                    <a:pt x="8016942" y="1144249"/>
                  </a:cubicBezTo>
                  <a:lnTo>
                    <a:pt x="8016942" y="1082352"/>
                  </a:lnTo>
                  <a:lnTo>
                    <a:pt x="8012542" y="1082645"/>
                  </a:lnTo>
                  <a:cubicBezTo>
                    <a:pt x="8006156" y="1079053"/>
                    <a:pt x="7997124" y="1068435"/>
                    <a:pt x="7992142" y="1055318"/>
                  </a:cubicBezTo>
                  <a:cubicBezTo>
                    <a:pt x="7989650" y="1021590"/>
                    <a:pt x="8003354" y="977868"/>
                    <a:pt x="7979684" y="957881"/>
                  </a:cubicBezTo>
                  <a:cubicBezTo>
                    <a:pt x="7967224" y="959130"/>
                    <a:pt x="7951028" y="955383"/>
                    <a:pt x="7942308" y="1039079"/>
                  </a:cubicBezTo>
                  <a:lnTo>
                    <a:pt x="7904933" y="1039079"/>
                  </a:lnTo>
                  <a:cubicBezTo>
                    <a:pt x="7877525" y="989111"/>
                    <a:pt x="7846379" y="944140"/>
                    <a:pt x="7817725" y="896671"/>
                  </a:cubicBezTo>
                  <a:close/>
                  <a:moveTo>
                    <a:pt x="6679927" y="726736"/>
                  </a:moveTo>
                  <a:cubicBezTo>
                    <a:pt x="6666376" y="723468"/>
                    <a:pt x="6647685" y="726891"/>
                    <a:pt x="6614042" y="746806"/>
                  </a:cubicBezTo>
                  <a:lnTo>
                    <a:pt x="6618855" y="748661"/>
                  </a:lnTo>
                  <a:cubicBezTo>
                    <a:pt x="6623841" y="762403"/>
                    <a:pt x="6628826" y="779892"/>
                    <a:pt x="6631319" y="796131"/>
                  </a:cubicBezTo>
                  <a:cubicBezTo>
                    <a:pt x="6659985" y="788636"/>
                    <a:pt x="6691144" y="784888"/>
                    <a:pt x="6719810" y="778642"/>
                  </a:cubicBezTo>
                  <a:lnTo>
                    <a:pt x="6714973" y="776678"/>
                  </a:lnTo>
                  <a:lnTo>
                    <a:pt x="6714973" y="746806"/>
                  </a:lnTo>
                  <a:cubicBezTo>
                    <a:pt x="6701889" y="739961"/>
                    <a:pt x="6693478" y="730003"/>
                    <a:pt x="6679927" y="726736"/>
                  </a:cubicBezTo>
                  <a:close/>
                  <a:moveTo>
                    <a:pt x="7367981" y="709292"/>
                  </a:moveTo>
                  <a:cubicBezTo>
                    <a:pt x="7354276" y="743020"/>
                    <a:pt x="7344310" y="773001"/>
                    <a:pt x="7330606" y="806729"/>
                  </a:cubicBezTo>
                  <a:lnTo>
                    <a:pt x="7328864" y="806729"/>
                  </a:lnTo>
                  <a:lnTo>
                    <a:pt x="7328864" y="819544"/>
                  </a:lnTo>
                  <a:cubicBezTo>
                    <a:pt x="7393638" y="828240"/>
                    <a:pt x="7440973" y="861782"/>
                    <a:pt x="7503256" y="880417"/>
                  </a:cubicBezTo>
                  <a:cubicBezTo>
                    <a:pt x="7529415" y="874205"/>
                    <a:pt x="7553082" y="866751"/>
                    <a:pt x="7579241" y="863025"/>
                  </a:cubicBezTo>
                  <a:cubicBezTo>
                    <a:pt x="7602908" y="863025"/>
                    <a:pt x="7629067" y="861782"/>
                    <a:pt x="7653980" y="861782"/>
                  </a:cubicBezTo>
                  <a:lnTo>
                    <a:pt x="7655832" y="863029"/>
                  </a:lnTo>
                  <a:cubicBezTo>
                    <a:pt x="7656226" y="848426"/>
                    <a:pt x="7656619" y="833824"/>
                    <a:pt x="7657013" y="819221"/>
                  </a:cubicBezTo>
                  <a:cubicBezTo>
                    <a:pt x="7630851" y="812975"/>
                    <a:pt x="7604688" y="806729"/>
                    <a:pt x="7582263" y="802981"/>
                  </a:cubicBezTo>
                  <a:cubicBezTo>
                    <a:pt x="7556101" y="780496"/>
                    <a:pt x="7532430" y="760509"/>
                    <a:pt x="7506268" y="741771"/>
                  </a:cubicBezTo>
                  <a:cubicBezTo>
                    <a:pt x="7460172" y="728030"/>
                    <a:pt x="7415322" y="718036"/>
                    <a:pt x="7367981" y="709292"/>
                  </a:cubicBezTo>
                  <a:close/>
                  <a:moveTo>
                    <a:pt x="5313153" y="507828"/>
                  </a:moveTo>
                  <a:cubicBezTo>
                    <a:pt x="5263311" y="511562"/>
                    <a:pt x="5213468" y="517786"/>
                    <a:pt x="5161134" y="525254"/>
                  </a:cubicBezTo>
                  <a:cubicBezTo>
                    <a:pt x="5117522" y="486669"/>
                    <a:pt x="5056465" y="527743"/>
                    <a:pt x="5025313" y="541434"/>
                  </a:cubicBezTo>
                  <a:cubicBezTo>
                    <a:pt x="4999146" y="547658"/>
                    <a:pt x="4972978" y="555126"/>
                    <a:pt x="4949304" y="558860"/>
                  </a:cubicBezTo>
                  <a:lnTo>
                    <a:pt x="4923136" y="558860"/>
                  </a:lnTo>
                  <a:cubicBezTo>
                    <a:pt x="4913167" y="558860"/>
                    <a:pt x="4904756" y="551392"/>
                    <a:pt x="4896968" y="541901"/>
                  </a:cubicBezTo>
                  <a:lnTo>
                    <a:pt x="4875429" y="513960"/>
                  </a:lnTo>
                  <a:lnTo>
                    <a:pt x="4860018" y="514771"/>
                  </a:lnTo>
                  <a:lnTo>
                    <a:pt x="4848969" y="513169"/>
                  </a:lnTo>
                  <a:lnTo>
                    <a:pt x="4803134" y="513819"/>
                  </a:lnTo>
                  <a:lnTo>
                    <a:pt x="4771568" y="532196"/>
                  </a:lnTo>
                  <a:cubicBezTo>
                    <a:pt x="4793058" y="539664"/>
                    <a:pt x="4794926" y="552733"/>
                    <a:pt x="4811335" y="579280"/>
                  </a:cubicBezTo>
                  <a:lnTo>
                    <a:pt x="4822116" y="594277"/>
                  </a:lnTo>
                  <a:lnTo>
                    <a:pt x="4851521" y="595009"/>
                  </a:lnTo>
                  <a:cubicBezTo>
                    <a:pt x="4878941" y="581267"/>
                    <a:pt x="4903868" y="570024"/>
                    <a:pt x="4927549" y="560031"/>
                  </a:cubicBezTo>
                  <a:lnTo>
                    <a:pt x="4953722" y="560031"/>
                  </a:lnTo>
                  <a:lnTo>
                    <a:pt x="4953722" y="576270"/>
                  </a:lnTo>
                  <a:lnTo>
                    <a:pt x="5056008" y="591347"/>
                  </a:lnTo>
                  <a:lnTo>
                    <a:pt x="5086302" y="589063"/>
                  </a:lnTo>
                  <a:lnTo>
                    <a:pt x="5106568" y="598799"/>
                  </a:lnTo>
                  <a:lnTo>
                    <a:pt x="5165603" y="607501"/>
                  </a:lnTo>
                  <a:lnTo>
                    <a:pt x="5441048" y="617494"/>
                  </a:lnTo>
                  <a:cubicBezTo>
                    <a:pt x="5454135" y="620617"/>
                    <a:pt x="5464729" y="633109"/>
                    <a:pt x="5476258" y="642479"/>
                  </a:cubicBezTo>
                  <a:lnTo>
                    <a:pt x="5492642" y="651506"/>
                  </a:lnTo>
                  <a:lnTo>
                    <a:pt x="5499116" y="651856"/>
                  </a:lnTo>
                  <a:lnTo>
                    <a:pt x="5517076" y="648725"/>
                  </a:lnTo>
                  <a:cubicBezTo>
                    <a:pt x="5538264" y="642479"/>
                    <a:pt x="5559452" y="639980"/>
                    <a:pt x="5580640" y="631236"/>
                  </a:cubicBezTo>
                  <a:lnTo>
                    <a:pt x="5803738" y="679955"/>
                  </a:lnTo>
                  <a:cubicBezTo>
                    <a:pt x="5846114" y="672460"/>
                    <a:pt x="5888490" y="664964"/>
                    <a:pt x="5929620" y="661217"/>
                  </a:cubicBezTo>
                  <a:lnTo>
                    <a:pt x="5992391" y="677296"/>
                  </a:lnTo>
                  <a:lnTo>
                    <a:pt x="5992541" y="676928"/>
                  </a:lnTo>
                  <a:lnTo>
                    <a:pt x="5924970" y="659679"/>
                  </a:lnTo>
                  <a:lnTo>
                    <a:pt x="5800364" y="611136"/>
                  </a:lnTo>
                  <a:cubicBezTo>
                    <a:pt x="5721862" y="612381"/>
                    <a:pt x="5695694" y="556371"/>
                    <a:pt x="5576072" y="584998"/>
                  </a:cubicBezTo>
                  <a:cubicBezTo>
                    <a:pt x="5536198" y="571307"/>
                    <a:pt x="5500063" y="561349"/>
                    <a:pt x="5463927" y="552636"/>
                  </a:cubicBezTo>
                  <a:cubicBezTo>
                    <a:pt x="5406608" y="532722"/>
                    <a:pt x="5367980" y="530232"/>
                    <a:pt x="5313153" y="507828"/>
                  </a:cubicBezTo>
                  <a:close/>
                  <a:moveTo>
                    <a:pt x="4138696" y="475974"/>
                  </a:moveTo>
                  <a:lnTo>
                    <a:pt x="4220934" y="538419"/>
                  </a:lnTo>
                  <a:lnTo>
                    <a:pt x="4233392" y="538419"/>
                  </a:lnTo>
                  <a:cubicBezTo>
                    <a:pt x="4242112" y="528462"/>
                    <a:pt x="4249587" y="518505"/>
                    <a:pt x="4257062" y="504813"/>
                  </a:cubicBezTo>
                  <a:cubicBezTo>
                    <a:pt x="4257172" y="496536"/>
                    <a:pt x="4257283" y="488260"/>
                    <a:pt x="4257393" y="479983"/>
                  </a:cubicBezTo>
                  <a:lnTo>
                    <a:pt x="4199174" y="487913"/>
                  </a:lnTo>
                  <a:lnTo>
                    <a:pt x="4185468" y="487913"/>
                  </a:lnTo>
                  <a:close/>
                  <a:moveTo>
                    <a:pt x="1019853" y="341802"/>
                  </a:moveTo>
                  <a:cubicBezTo>
                    <a:pt x="1019848" y="342013"/>
                    <a:pt x="1019842" y="342223"/>
                    <a:pt x="1019837" y="342434"/>
                  </a:cubicBezTo>
                  <a:lnTo>
                    <a:pt x="1020585" y="342129"/>
                  </a:lnTo>
                  <a:close/>
                  <a:moveTo>
                    <a:pt x="659240" y="247284"/>
                  </a:moveTo>
                  <a:cubicBezTo>
                    <a:pt x="669167" y="291669"/>
                    <a:pt x="638146" y="309422"/>
                    <a:pt x="631942" y="346198"/>
                  </a:cubicBezTo>
                  <a:cubicBezTo>
                    <a:pt x="574864" y="377901"/>
                    <a:pt x="555011" y="303082"/>
                    <a:pt x="558733" y="248552"/>
                  </a:cubicBezTo>
                  <a:cubicBezTo>
                    <a:pt x="590995" y="248552"/>
                    <a:pt x="625738" y="247284"/>
                    <a:pt x="659240" y="247284"/>
                  </a:cubicBezTo>
                  <a:close/>
                  <a:moveTo>
                    <a:pt x="6162237" y="133386"/>
                  </a:moveTo>
                  <a:lnTo>
                    <a:pt x="6124117" y="209880"/>
                  </a:lnTo>
                  <a:lnTo>
                    <a:pt x="6181950" y="197122"/>
                  </a:lnTo>
                  <a:lnTo>
                    <a:pt x="6183800" y="197092"/>
                  </a:lnTo>
                  <a:close/>
                  <a:moveTo>
                    <a:pt x="1511737" y="51028"/>
                  </a:moveTo>
                  <a:cubicBezTo>
                    <a:pt x="1531056" y="53854"/>
                    <a:pt x="1555475" y="73009"/>
                    <a:pt x="1575876" y="93106"/>
                  </a:cubicBezTo>
                  <a:cubicBezTo>
                    <a:pt x="1552384" y="133299"/>
                    <a:pt x="1526419" y="147116"/>
                    <a:pt x="1478199" y="106922"/>
                  </a:cubicBezTo>
                  <a:cubicBezTo>
                    <a:pt x="1478199" y="61705"/>
                    <a:pt x="1492418" y="48202"/>
                    <a:pt x="1511737" y="51028"/>
                  </a:cubicBezTo>
                  <a:close/>
                  <a:moveTo>
                    <a:pt x="6636947" y="32972"/>
                  </a:moveTo>
                  <a:cubicBezTo>
                    <a:pt x="6635679" y="60517"/>
                    <a:pt x="6635679" y="84306"/>
                    <a:pt x="6635679" y="114356"/>
                  </a:cubicBezTo>
                  <a:cubicBezTo>
                    <a:pt x="6572274" y="130633"/>
                    <a:pt x="6564665" y="54257"/>
                    <a:pt x="6522818" y="81802"/>
                  </a:cubicBezTo>
                  <a:lnTo>
                    <a:pt x="6522818" y="35476"/>
                  </a:lnTo>
                  <a:cubicBezTo>
                    <a:pt x="6559593" y="34224"/>
                    <a:pt x="6600172" y="32972"/>
                    <a:pt x="6636947" y="32972"/>
                  </a:cubicBezTo>
                  <a:close/>
                  <a:moveTo>
                    <a:pt x="3599818" y="0"/>
                  </a:moveTo>
                  <a:lnTo>
                    <a:pt x="3625986" y="0"/>
                  </a:lnTo>
                  <a:cubicBezTo>
                    <a:pt x="3669598" y="6223"/>
                    <a:pt x="3695765" y="58500"/>
                    <a:pt x="3736885" y="64723"/>
                  </a:cubicBezTo>
                  <a:lnTo>
                    <a:pt x="4125656" y="89617"/>
                  </a:lnTo>
                  <a:cubicBezTo>
                    <a:pt x="4163038" y="85883"/>
                    <a:pt x="4201666" y="79659"/>
                    <a:pt x="4239048" y="72191"/>
                  </a:cubicBezTo>
                  <a:cubicBezTo>
                    <a:pt x="4247771" y="104553"/>
                    <a:pt x="4268954" y="128202"/>
                    <a:pt x="4287644" y="151850"/>
                  </a:cubicBezTo>
                  <a:cubicBezTo>
                    <a:pt x="4311320" y="140648"/>
                    <a:pt x="4328765" y="130691"/>
                    <a:pt x="4349948" y="120733"/>
                  </a:cubicBezTo>
                  <a:cubicBezTo>
                    <a:pt x="4368638" y="123223"/>
                    <a:pt x="4383591" y="130691"/>
                    <a:pt x="4402282" y="136914"/>
                  </a:cubicBezTo>
                  <a:lnTo>
                    <a:pt x="4438418" y="136914"/>
                  </a:lnTo>
                  <a:cubicBezTo>
                    <a:pt x="4485768" y="128202"/>
                    <a:pt x="4530627" y="121978"/>
                    <a:pt x="4576731" y="118244"/>
                  </a:cubicBezTo>
                  <a:cubicBezTo>
                    <a:pt x="4626574" y="70946"/>
                    <a:pt x="4695107" y="89617"/>
                    <a:pt x="4788562" y="131936"/>
                  </a:cubicBezTo>
                  <a:cubicBezTo>
                    <a:pt x="4835912" y="118244"/>
                    <a:pt x="4883262" y="108287"/>
                    <a:pt x="4926874" y="97085"/>
                  </a:cubicBezTo>
                  <a:cubicBezTo>
                    <a:pt x="4953042" y="113265"/>
                    <a:pt x="4976717" y="130691"/>
                    <a:pt x="5002884" y="141893"/>
                  </a:cubicBezTo>
                  <a:cubicBezTo>
                    <a:pt x="5052726" y="138159"/>
                    <a:pt x="5101323" y="131936"/>
                    <a:pt x="5154904" y="128202"/>
                  </a:cubicBezTo>
                  <a:cubicBezTo>
                    <a:pt x="5148673" y="138159"/>
                    <a:pt x="5143689" y="148116"/>
                    <a:pt x="5141197" y="158074"/>
                  </a:cubicBezTo>
                  <a:cubicBezTo>
                    <a:pt x="5182317" y="190435"/>
                    <a:pt x="5223437" y="220308"/>
                    <a:pt x="5265803" y="252669"/>
                  </a:cubicBezTo>
                  <a:lnTo>
                    <a:pt x="5278264" y="252669"/>
                  </a:lnTo>
                  <a:cubicBezTo>
                    <a:pt x="5285740" y="242712"/>
                    <a:pt x="5294462" y="231510"/>
                    <a:pt x="5301939" y="219063"/>
                  </a:cubicBezTo>
                  <a:cubicBezTo>
                    <a:pt x="5301939" y="189191"/>
                    <a:pt x="5303185" y="155584"/>
                    <a:pt x="5303185" y="125712"/>
                  </a:cubicBezTo>
                  <a:cubicBezTo>
                    <a:pt x="5324368" y="113265"/>
                    <a:pt x="5344305" y="102063"/>
                    <a:pt x="5366734" y="92106"/>
                  </a:cubicBezTo>
                  <a:cubicBezTo>
                    <a:pt x="5391655" y="90861"/>
                    <a:pt x="5415330" y="90861"/>
                    <a:pt x="5441498" y="90861"/>
                  </a:cubicBezTo>
                  <a:cubicBezTo>
                    <a:pt x="5446482" y="94595"/>
                    <a:pt x="5448974" y="100819"/>
                    <a:pt x="5455204" y="107042"/>
                  </a:cubicBezTo>
                  <a:lnTo>
                    <a:pt x="5529968" y="107042"/>
                  </a:lnTo>
                  <a:lnTo>
                    <a:pt x="5533652" y="107639"/>
                  </a:lnTo>
                  <a:cubicBezTo>
                    <a:pt x="5558390" y="73699"/>
                    <a:pt x="5583129" y="42272"/>
                    <a:pt x="5607867" y="8332"/>
                  </a:cubicBezTo>
                  <a:cubicBezTo>
                    <a:pt x="5615598" y="4875"/>
                    <a:pt x="5622169" y="5268"/>
                    <a:pt x="5628160" y="7526"/>
                  </a:cubicBezTo>
                  <a:cubicBezTo>
                    <a:pt x="5646134" y="14303"/>
                    <a:pt x="5658890" y="37872"/>
                    <a:pt x="5682082" y="24673"/>
                  </a:cubicBezTo>
                  <a:cubicBezTo>
                    <a:pt x="5715479" y="24673"/>
                    <a:pt x="5750113" y="23416"/>
                    <a:pt x="5783510" y="23416"/>
                  </a:cubicBezTo>
                  <a:cubicBezTo>
                    <a:pt x="5807011" y="23416"/>
                    <a:pt x="5832986" y="23416"/>
                    <a:pt x="5856488" y="22159"/>
                  </a:cubicBezTo>
                  <a:lnTo>
                    <a:pt x="5867553" y="85883"/>
                  </a:lnTo>
                  <a:lnTo>
                    <a:pt x="5906279" y="85883"/>
                  </a:lnTo>
                  <a:lnTo>
                    <a:pt x="5912826" y="89811"/>
                  </a:lnTo>
                  <a:cubicBezTo>
                    <a:pt x="5948810" y="78605"/>
                    <a:pt x="5986036" y="68645"/>
                    <a:pt x="6025743" y="54950"/>
                  </a:cubicBezTo>
                  <a:cubicBezTo>
                    <a:pt x="6071655" y="61175"/>
                    <a:pt x="6115084" y="67400"/>
                    <a:pt x="6162237" y="69890"/>
                  </a:cubicBezTo>
                  <a:lnTo>
                    <a:pt x="6173404" y="69890"/>
                  </a:lnTo>
                  <a:cubicBezTo>
                    <a:pt x="6225520" y="76115"/>
                    <a:pt x="6273913" y="78605"/>
                    <a:pt x="6323547" y="84831"/>
                  </a:cubicBezTo>
                  <a:cubicBezTo>
                    <a:pt x="6339678" y="87321"/>
                    <a:pt x="6358291" y="93546"/>
                    <a:pt x="6373181" y="101016"/>
                  </a:cubicBezTo>
                  <a:lnTo>
                    <a:pt x="6336694" y="194982"/>
                  </a:lnTo>
                  <a:lnTo>
                    <a:pt x="6491072" y="215079"/>
                  </a:lnTo>
                  <a:lnTo>
                    <a:pt x="6660349" y="238345"/>
                  </a:lnTo>
                  <a:cubicBezTo>
                    <a:pt x="6675299" y="277070"/>
                    <a:pt x="6706445" y="267077"/>
                    <a:pt x="6732607" y="270824"/>
                  </a:cubicBezTo>
                  <a:cubicBezTo>
                    <a:pt x="6751295" y="253336"/>
                    <a:pt x="6766245" y="235847"/>
                    <a:pt x="6784932" y="219608"/>
                  </a:cubicBezTo>
                  <a:cubicBezTo>
                    <a:pt x="6783686" y="125918"/>
                    <a:pt x="6696478" y="200870"/>
                    <a:pt x="6671561" y="140908"/>
                  </a:cubicBezTo>
                  <a:cubicBezTo>
                    <a:pt x="6689003" y="97187"/>
                    <a:pt x="6705199" y="57212"/>
                    <a:pt x="6725132" y="13490"/>
                  </a:cubicBezTo>
                  <a:lnTo>
                    <a:pt x="6899548" y="10992"/>
                  </a:lnTo>
                  <a:cubicBezTo>
                    <a:pt x="6902040" y="38474"/>
                    <a:pt x="6907023" y="65957"/>
                    <a:pt x="6910761" y="92190"/>
                  </a:cubicBezTo>
                  <a:cubicBezTo>
                    <a:pt x="6945644" y="100934"/>
                    <a:pt x="6976790" y="110928"/>
                    <a:pt x="7010427" y="119672"/>
                  </a:cubicBezTo>
                  <a:lnTo>
                    <a:pt x="7108848" y="119672"/>
                  </a:lnTo>
                  <a:lnTo>
                    <a:pt x="7108848" y="135912"/>
                  </a:lnTo>
                  <a:cubicBezTo>
                    <a:pt x="7176123" y="202119"/>
                    <a:pt x="7198548" y="74701"/>
                    <a:pt x="7296968" y="103432"/>
                  </a:cubicBezTo>
                  <a:cubicBezTo>
                    <a:pt x="7303197" y="87193"/>
                    <a:pt x="7308181" y="70953"/>
                    <a:pt x="7310672" y="53464"/>
                  </a:cubicBezTo>
                  <a:cubicBezTo>
                    <a:pt x="7331851" y="59711"/>
                    <a:pt x="7353031" y="62209"/>
                    <a:pt x="7374210" y="69704"/>
                  </a:cubicBezTo>
                  <a:cubicBezTo>
                    <a:pt x="7372964" y="105931"/>
                    <a:pt x="7372964" y="142158"/>
                    <a:pt x="7372964" y="183381"/>
                  </a:cubicBezTo>
                  <a:cubicBezTo>
                    <a:pt x="7399126" y="168391"/>
                    <a:pt x="7422797" y="159646"/>
                    <a:pt x="7447714" y="148403"/>
                  </a:cubicBezTo>
                  <a:cubicBezTo>
                    <a:pt x="7456435" y="165892"/>
                    <a:pt x="7463910" y="180883"/>
                    <a:pt x="7473876" y="194624"/>
                  </a:cubicBezTo>
                  <a:cubicBezTo>
                    <a:pt x="7452697" y="224604"/>
                    <a:pt x="7455189" y="282067"/>
                    <a:pt x="7358014" y="275821"/>
                  </a:cubicBezTo>
                  <a:cubicBezTo>
                    <a:pt x="7476368" y="310799"/>
                    <a:pt x="7538659" y="360766"/>
                    <a:pt x="7620884" y="385750"/>
                  </a:cubicBezTo>
                  <a:cubicBezTo>
                    <a:pt x="7668226" y="389498"/>
                    <a:pt x="7713076" y="395744"/>
                    <a:pt x="7760417" y="400741"/>
                  </a:cubicBezTo>
                  <a:cubicBezTo>
                    <a:pt x="7756680" y="454456"/>
                    <a:pt x="7818971" y="436967"/>
                    <a:pt x="7847625" y="479440"/>
                  </a:cubicBezTo>
                  <a:cubicBezTo>
                    <a:pt x="7809005" y="483187"/>
                    <a:pt x="7771630" y="491932"/>
                    <a:pt x="7733009" y="498178"/>
                  </a:cubicBezTo>
                  <a:cubicBezTo>
                    <a:pt x="7725534" y="528158"/>
                    <a:pt x="7716813" y="561887"/>
                    <a:pt x="7708092" y="591867"/>
                  </a:cubicBezTo>
                  <a:cubicBezTo>
                    <a:pt x="7757925" y="621848"/>
                    <a:pt x="7812742" y="604359"/>
                    <a:pt x="7857592" y="606858"/>
                  </a:cubicBezTo>
                  <a:cubicBezTo>
                    <a:pt x="7883754" y="590618"/>
                    <a:pt x="7909917" y="576877"/>
                    <a:pt x="7933588" y="559388"/>
                  </a:cubicBezTo>
                  <a:cubicBezTo>
                    <a:pt x="7951028" y="559388"/>
                    <a:pt x="7967224" y="558139"/>
                    <a:pt x="7982176" y="558139"/>
                  </a:cubicBezTo>
                  <a:cubicBezTo>
                    <a:pt x="8005846" y="554392"/>
                    <a:pt x="8017058" y="588120"/>
                    <a:pt x="8034500" y="604359"/>
                  </a:cubicBezTo>
                  <a:lnTo>
                    <a:pt x="8106758" y="604359"/>
                  </a:lnTo>
                  <a:lnTo>
                    <a:pt x="8134166" y="604359"/>
                  </a:lnTo>
                  <a:cubicBezTo>
                    <a:pt x="8176524" y="599363"/>
                    <a:pt x="8217636" y="591867"/>
                    <a:pt x="8258748" y="585621"/>
                  </a:cubicBezTo>
                  <a:lnTo>
                    <a:pt x="8272452" y="585621"/>
                  </a:lnTo>
                  <a:cubicBezTo>
                    <a:pt x="8286156" y="584372"/>
                    <a:pt x="8296124" y="584372"/>
                    <a:pt x="8308582" y="584372"/>
                  </a:cubicBezTo>
                  <a:lnTo>
                    <a:pt x="8308582" y="599338"/>
                  </a:lnTo>
                  <a:cubicBezTo>
                    <a:pt x="8308630" y="598839"/>
                    <a:pt x="8308676" y="598339"/>
                    <a:pt x="8308724" y="597840"/>
                  </a:cubicBezTo>
                  <a:lnTo>
                    <a:pt x="8308724" y="580597"/>
                  </a:lnTo>
                  <a:cubicBezTo>
                    <a:pt x="8355826" y="560890"/>
                    <a:pt x="8400448" y="537488"/>
                    <a:pt x="8447552" y="516549"/>
                  </a:cubicBezTo>
                  <a:cubicBezTo>
                    <a:pt x="8454988" y="536256"/>
                    <a:pt x="8462424" y="559658"/>
                    <a:pt x="8472340" y="579365"/>
                  </a:cubicBezTo>
                  <a:lnTo>
                    <a:pt x="8472340" y="628632"/>
                  </a:lnTo>
                  <a:lnTo>
                    <a:pt x="8471238" y="630489"/>
                  </a:lnTo>
                  <a:cubicBezTo>
                    <a:pt x="8471208" y="630390"/>
                    <a:pt x="8471176" y="630290"/>
                    <a:pt x="8471146" y="630191"/>
                  </a:cubicBezTo>
                  <a:cubicBezTo>
                    <a:pt x="8465248" y="622193"/>
                    <a:pt x="8468756" y="630080"/>
                    <a:pt x="8470964" y="630950"/>
                  </a:cubicBezTo>
                  <a:lnTo>
                    <a:pt x="8471238" y="630489"/>
                  </a:lnTo>
                  <a:lnTo>
                    <a:pt x="8480624" y="660838"/>
                  </a:lnTo>
                  <a:cubicBezTo>
                    <a:pt x="8490448" y="687232"/>
                    <a:pt x="8501844" y="700107"/>
                    <a:pt x="8519520" y="692616"/>
                  </a:cubicBezTo>
                  <a:cubicBezTo>
                    <a:pt x="8534406" y="712592"/>
                    <a:pt x="8553012" y="735064"/>
                    <a:pt x="8569136" y="755040"/>
                  </a:cubicBezTo>
                  <a:cubicBezTo>
                    <a:pt x="8560454" y="814968"/>
                    <a:pt x="8587742" y="891126"/>
                    <a:pt x="8530684" y="932326"/>
                  </a:cubicBezTo>
                  <a:cubicBezTo>
                    <a:pt x="8518280" y="932326"/>
                    <a:pt x="8504636" y="932326"/>
                    <a:pt x="8492232" y="933574"/>
                  </a:cubicBezTo>
                  <a:cubicBezTo>
                    <a:pt x="8483550" y="942314"/>
                    <a:pt x="8476108" y="953551"/>
                    <a:pt x="8468664" y="967284"/>
                  </a:cubicBezTo>
                  <a:cubicBezTo>
                    <a:pt x="8490992" y="1012230"/>
                    <a:pt x="8517040" y="1059672"/>
                    <a:pt x="8539368" y="1108364"/>
                  </a:cubicBezTo>
                  <a:cubicBezTo>
                    <a:pt x="8523242" y="1162049"/>
                    <a:pt x="8508358" y="1215734"/>
                    <a:pt x="8489752" y="1269419"/>
                  </a:cubicBezTo>
                  <a:cubicBezTo>
                    <a:pt x="8488512" y="1278158"/>
                    <a:pt x="8488512" y="1289395"/>
                    <a:pt x="8488512" y="1298134"/>
                  </a:cubicBezTo>
                  <a:lnTo>
                    <a:pt x="8377720" y="1350175"/>
                  </a:lnTo>
                  <a:lnTo>
                    <a:pt x="8378924" y="1350318"/>
                  </a:lnTo>
                  <a:cubicBezTo>
                    <a:pt x="8370188" y="1394030"/>
                    <a:pt x="8362698" y="1433995"/>
                    <a:pt x="8351464" y="1477706"/>
                  </a:cubicBezTo>
                  <a:cubicBezTo>
                    <a:pt x="8348968" y="1493942"/>
                    <a:pt x="8342726" y="1511427"/>
                    <a:pt x="8341478" y="1526414"/>
                  </a:cubicBezTo>
                  <a:cubicBezTo>
                    <a:pt x="8311520" y="1527662"/>
                    <a:pt x="8280316" y="1527662"/>
                    <a:pt x="8251608" y="1528911"/>
                  </a:cubicBezTo>
                  <a:cubicBezTo>
                    <a:pt x="8251608" y="1555138"/>
                    <a:pt x="8251608" y="1577619"/>
                    <a:pt x="8250358" y="1607592"/>
                  </a:cubicBezTo>
                  <a:lnTo>
                    <a:pt x="8250358" y="1621330"/>
                  </a:lnTo>
                  <a:cubicBezTo>
                    <a:pt x="8247862" y="1657549"/>
                    <a:pt x="8242868" y="1697514"/>
                    <a:pt x="8237876" y="1734981"/>
                  </a:cubicBezTo>
                  <a:cubicBezTo>
                    <a:pt x="8257848" y="1744972"/>
                    <a:pt x="8277820" y="1754963"/>
                    <a:pt x="8300288" y="1767452"/>
                  </a:cubicBezTo>
                  <a:cubicBezTo>
                    <a:pt x="8299040" y="1797426"/>
                    <a:pt x="8299040" y="1831146"/>
                    <a:pt x="8261592" y="1911076"/>
                  </a:cubicBezTo>
                  <a:cubicBezTo>
                    <a:pt x="8227892" y="1888596"/>
                    <a:pt x="8194188" y="1868614"/>
                    <a:pt x="8160488" y="1849880"/>
                  </a:cubicBezTo>
                  <a:cubicBezTo>
                    <a:pt x="8152998" y="1826151"/>
                    <a:pt x="8145508" y="1806168"/>
                    <a:pt x="8136772" y="1782439"/>
                  </a:cubicBezTo>
                  <a:cubicBezTo>
                    <a:pt x="8111808" y="1782439"/>
                    <a:pt x="8088090" y="1783688"/>
                    <a:pt x="8061878" y="1783688"/>
                  </a:cubicBezTo>
                  <a:lnTo>
                    <a:pt x="8061878" y="1719994"/>
                  </a:lnTo>
                  <a:cubicBezTo>
                    <a:pt x="8066872" y="1693767"/>
                    <a:pt x="8070616" y="1666291"/>
                    <a:pt x="8075608" y="1640064"/>
                  </a:cubicBezTo>
                  <a:cubicBezTo>
                    <a:pt x="8129282" y="1446484"/>
                    <a:pt x="7929567" y="1595103"/>
                    <a:pt x="7952036" y="1451479"/>
                  </a:cubicBezTo>
                  <a:cubicBezTo>
                    <a:pt x="7980744" y="1421505"/>
                    <a:pt x="8009452" y="1397776"/>
                    <a:pt x="8039410" y="1371549"/>
                  </a:cubicBezTo>
                  <a:cubicBezTo>
                    <a:pt x="8036914" y="1356562"/>
                    <a:pt x="8031920" y="1347820"/>
                    <a:pt x="8028176" y="1337829"/>
                  </a:cubicBezTo>
                  <a:lnTo>
                    <a:pt x="8033812" y="1305869"/>
                  </a:lnTo>
                  <a:lnTo>
                    <a:pt x="8033642" y="1305484"/>
                  </a:lnTo>
                  <a:lnTo>
                    <a:pt x="8026984" y="1343789"/>
                  </a:lnTo>
                  <a:cubicBezTo>
                    <a:pt x="7993264" y="1343789"/>
                    <a:pt x="7959544" y="1343789"/>
                    <a:pt x="7925822" y="1345057"/>
                  </a:cubicBezTo>
                  <a:lnTo>
                    <a:pt x="7912084" y="1345057"/>
                  </a:lnTo>
                  <a:cubicBezTo>
                    <a:pt x="7911849" y="1342341"/>
                    <a:pt x="7911613" y="1339625"/>
                    <a:pt x="7911378" y="1336909"/>
                  </a:cubicBezTo>
                  <a:lnTo>
                    <a:pt x="7874461" y="1383545"/>
                  </a:lnTo>
                  <a:cubicBezTo>
                    <a:pt x="7840828" y="1373607"/>
                    <a:pt x="7809687" y="1364911"/>
                    <a:pt x="7776054" y="1353730"/>
                  </a:cubicBezTo>
                  <a:lnTo>
                    <a:pt x="7776054" y="1308371"/>
                  </a:lnTo>
                  <a:lnTo>
                    <a:pt x="7729360" y="1295815"/>
                  </a:lnTo>
                  <a:cubicBezTo>
                    <a:pt x="7653332" y="1263336"/>
                    <a:pt x="7633390" y="1377014"/>
                    <a:pt x="7539913" y="1362023"/>
                  </a:cubicBezTo>
                  <a:cubicBezTo>
                    <a:pt x="7527450" y="1399499"/>
                    <a:pt x="7566087" y="1408244"/>
                    <a:pt x="7566087" y="1424484"/>
                  </a:cubicBezTo>
                  <a:cubicBezTo>
                    <a:pt x="7592260" y="1434477"/>
                    <a:pt x="7615941" y="1444471"/>
                    <a:pt x="7642115" y="1458212"/>
                  </a:cubicBezTo>
                  <a:cubicBezTo>
                    <a:pt x="7642115" y="1470704"/>
                    <a:pt x="7640868" y="1486944"/>
                    <a:pt x="7640868" y="1504433"/>
                  </a:cubicBezTo>
                  <a:lnTo>
                    <a:pt x="7636363" y="1504433"/>
                  </a:lnTo>
                  <a:lnTo>
                    <a:pt x="7609556" y="1596645"/>
                  </a:lnTo>
                  <a:cubicBezTo>
                    <a:pt x="7580789" y="1596645"/>
                    <a:pt x="7553273" y="1596645"/>
                    <a:pt x="7523256" y="1597874"/>
                  </a:cubicBezTo>
                  <a:cubicBezTo>
                    <a:pt x="7489487" y="1562228"/>
                    <a:pt x="7448213" y="1579436"/>
                    <a:pt x="7421948" y="1549936"/>
                  </a:cubicBezTo>
                  <a:cubicBezTo>
                    <a:pt x="7398184" y="1563457"/>
                    <a:pt x="7371919" y="1573290"/>
                    <a:pt x="7345654" y="1583124"/>
                  </a:cubicBezTo>
                  <a:cubicBezTo>
                    <a:pt x="7316887" y="1576978"/>
                    <a:pt x="7288121" y="1574519"/>
                    <a:pt x="7259354" y="1568373"/>
                  </a:cubicBezTo>
                  <a:cubicBezTo>
                    <a:pt x="7243095" y="1558540"/>
                    <a:pt x="7225585" y="1548706"/>
                    <a:pt x="7209325" y="1538873"/>
                  </a:cubicBezTo>
                  <a:cubicBezTo>
                    <a:pt x="7186812" y="1461434"/>
                    <a:pt x="7149291" y="1481101"/>
                    <a:pt x="7121775" y="1474955"/>
                  </a:cubicBezTo>
                  <a:lnTo>
                    <a:pt x="7121775" y="1429747"/>
                  </a:lnTo>
                  <a:lnTo>
                    <a:pt x="7101195" y="1430730"/>
                  </a:lnTo>
                  <a:cubicBezTo>
                    <a:pt x="7063805" y="1434477"/>
                    <a:pt x="7027660" y="1441973"/>
                    <a:pt x="6989023" y="1448219"/>
                  </a:cubicBezTo>
                  <a:cubicBezTo>
                    <a:pt x="6936676" y="1461960"/>
                    <a:pt x="6919227" y="1401998"/>
                    <a:pt x="6903025" y="1369518"/>
                  </a:cubicBezTo>
                  <a:cubicBezTo>
                    <a:pt x="6876851" y="1363272"/>
                    <a:pt x="6850678" y="1357026"/>
                    <a:pt x="6826997" y="1353279"/>
                  </a:cubicBezTo>
                  <a:cubicBezTo>
                    <a:pt x="6813522" y="1350265"/>
                    <a:pt x="6831282" y="1348841"/>
                    <a:pt x="6822175" y="1351432"/>
                  </a:cubicBezTo>
                  <a:cubicBezTo>
                    <a:pt x="6807228" y="1355160"/>
                    <a:pt x="6788545" y="1362615"/>
                    <a:pt x="6772353" y="1368828"/>
                  </a:cubicBezTo>
                  <a:cubicBezTo>
                    <a:pt x="6762388" y="1355160"/>
                    <a:pt x="6754915" y="1345219"/>
                    <a:pt x="6747441" y="1335278"/>
                  </a:cubicBezTo>
                  <a:cubicBezTo>
                    <a:pt x="6671462" y="1347704"/>
                    <a:pt x="6595483" y="1357645"/>
                    <a:pt x="6521995" y="1372556"/>
                  </a:cubicBezTo>
                  <a:lnTo>
                    <a:pt x="6497084" y="1372556"/>
                  </a:lnTo>
                  <a:lnTo>
                    <a:pt x="6481832" y="1336328"/>
                  </a:lnTo>
                  <a:lnTo>
                    <a:pt x="6457363" y="1352269"/>
                  </a:lnTo>
                  <a:cubicBezTo>
                    <a:pt x="6438668" y="1349771"/>
                    <a:pt x="6423712" y="1343525"/>
                    <a:pt x="6405016" y="1341026"/>
                  </a:cubicBezTo>
                  <a:lnTo>
                    <a:pt x="6384861" y="1336185"/>
                  </a:lnTo>
                  <a:lnTo>
                    <a:pt x="6371282" y="1340249"/>
                  </a:lnTo>
                  <a:lnTo>
                    <a:pt x="6353542" y="1341091"/>
                  </a:lnTo>
                  <a:lnTo>
                    <a:pt x="6316837" y="1366479"/>
                  </a:lnTo>
                  <a:cubicBezTo>
                    <a:pt x="6290663" y="1388809"/>
                    <a:pt x="6262308" y="1413480"/>
                    <a:pt x="6215570" y="1405985"/>
                  </a:cubicBezTo>
                  <a:cubicBezTo>
                    <a:pt x="6203106" y="1442212"/>
                    <a:pt x="6241744" y="1452206"/>
                    <a:pt x="6241744" y="1468446"/>
                  </a:cubicBezTo>
                  <a:lnTo>
                    <a:pt x="6308927" y="1497625"/>
                  </a:lnTo>
                  <a:lnTo>
                    <a:pt x="6314553" y="1497136"/>
                  </a:lnTo>
                  <a:cubicBezTo>
                    <a:pt x="6337704" y="1499883"/>
                    <a:pt x="6349970" y="1513011"/>
                    <a:pt x="6348744" y="1536213"/>
                  </a:cubicBezTo>
                  <a:cubicBezTo>
                    <a:pt x="6335864" y="1547204"/>
                    <a:pt x="6311333" y="1553004"/>
                    <a:pt x="6285574" y="1551172"/>
                  </a:cubicBezTo>
                  <a:lnTo>
                    <a:pt x="6259170" y="1545114"/>
                  </a:lnTo>
                  <a:lnTo>
                    <a:pt x="6103398" y="1533404"/>
                  </a:lnTo>
                  <a:cubicBezTo>
                    <a:pt x="6079094" y="1532780"/>
                    <a:pt x="6056971" y="1529266"/>
                    <a:pt x="6036231" y="1523957"/>
                  </a:cubicBezTo>
                  <a:lnTo>
                    <a:pt x="6004294" y="1512987"/>
                  </a:lnTo>
                  <a:lnTo>
                    <a:pt x="5998927" y="1517467"/>
                  </a:lnTo>
                  <a:cubicBezTo>
                    <a:pt x="5957481" y="1534131"/>
                    <a:pt x="5896879" y="1518982"/>
                    <a:pt x="5857871" y="1491947"/>
                  </a:cubicBezTo>
                  <a:lnTo>
                    <a:pt x="5913767" y="1476090"/>
                  </a:lnTo>
                  <a:lnTo>
                    <a:pt x="5865344" y="1457203"/>
                  </a:lnTo>
                  <a:cubicBezTo>
                    <a:pt x="5844156" y="1463449"/>
                    <a:pt x="5824214" y="1467196"/>
                    <a:pt x="5803026" y="1473442"/>
                  </a:cubicBezTo>
                  <a:lnTo>
                    <a:pt x="5776852" y="1473442"/>
                  </a:lnTo>
                  <a:lnTo>
                    <a:pt x="5770912" y="1474435"/>
                  </a:lnTo>
                  <a:lnTo>
                    <a:pt x="5774203" y="1480458"/>
                  </a:lnTo>
                  <a:cubicBezTo>
                    <a:pt x="5635940" y="1542903"/>
                    <a:pt x="5521344" y="1436746"/>
                    <a:pt x="5385573" y="1451733"/>
                  </a:cubicBezTo>
                  <a:cubicBezTo>
                    <a:pt x="5332011" y="1413017"/>
                    <a:pt x="5233608" y="1470467"/>
                    <a:pt x="5198731" y="1408022"/>
                  </a:cubicBezTo>
                  <a:cubicBezTo>
                    <a:pt x="5081644" y="1395532"/>
                    <a:pt x="4937153" y="1436746"/>
                    <a:pt x="4846223" y="1378048"/>
                  </a:cubicBezTo>
                  <a:cubicBezTo>
                    <a:pt x="4817575" y="1381794"/>
                    <a:pt x="4781452" y="1365559"/>
                    <a:pt x="4760276" y="1395532"/>
                  </a:cubicBezTo>
                  <a:cubicBezTo>
                    <a:pt x="4512400" y="1305611"/>
                    <a:pt x="4271997" y="1381794"/>
                    <a:pt x="4009174" y="1341829"/>
                  </a:cubicBezTo>
                  <a:cubicBezTo>
                    <a:pt x="4004191" y="1335585"/>
                    <a:pt x="4000454" y="1329340"/>
                    <a:pt x="3996717" y="1324345"/>
                  </a:cubicBezTo>
                  <a:cubicBezTo>
                    <a:pt x="3974297" y="1329340"/>
                    <a:pt x="3946893" y="1313105"/>
                    <a:pt x="3933191" y="1343078"/>
                  </a:cubicBezTo>
                  <a:cubicBezTo>
                    <a:pt x="3763788" y="1361812"/>
                    <a:pt x="3532105" y="1384292"/>
                    <a:pt x="3370176" y="1331838"/>
                  </a:cubicBezTo>
                  <a:cubicBezTo>
                    <a:pt x="3235650" y="1328092"/>
                    <a:pt x="3109843" y="1399279"/>
                    <a:pt x="2945423" y="1304362"/>
                  </a:cubicBezTo>
                  <a:cubicBezTo>
                    <a:pt x="2972826" y="1294371"/>
                    <a:pt x="2995247" y="1283131"/>
                    <a:pt x="3021405" y="1273140"/>
                  </a:cubicBezTo>
                  <a:cubicBezTo>
                    <a:pt x="3178352" y="1278135"/>
                    <a:pt x="3275509" y="1254406"/>
                    <a:pt x="3411281" y="1251908"/>
                  </a:cubicBezTo>
                  <a:cubicBezTo>
                    <a:pt x="3494737" y="1264397"/>
                    <a:pt x="3662894" y="1299367"/>
                    <a:pt x="3720192" y="1199454"/>
                  </a:cubicBezTo>
                  <a:cubicBezTo>
                    <a:pt x="3774999" y="1244415"/>
                    <a:pt x="3832297" y="1226930"/>
                    <a:pt x="3884613" y="1230677"/>
                  </a:cubicBezTo>
                  <a:cubicBezTo>
                    <a:pt x="3882121" y="1179472"/>
                    <a:pt x="3924472" y="1201952"/>
                    <a:pt x="3946893" y="1183218"/>
                  </a:cubicBezTo>
                  <a:cubicBezTo>
                    <a:pt x="3963086" y="1181970"/>
                    <a:pt x="3981770" y="1181970"/>
                    <a:pt x="3996717" y="1181970"/>
                  </a:cubicBezTo>
                  <a:cubicBezTo>
                    <a:pt x="4024121" y="1180721"/>
                    <a:pt x="4046542" y="1180721"/>
                    <a:pt x="4072700" y="1180721"/>
                  </a:cubicBezTo>
                  <a:lnTo>
                    <a:pt x="4148682" y="1180721"/>
                  </a:lnTo>
                  <a:lnTo>
                    <a:pt x="4399049" y="1178223"/>
                  </a:lnTo>
                  <a:cubicBezTo>
                    <a:pt x="4428944" y="1169480"/>
                    <a:pt x="4456348" y="1163236"/>
                    <a:pt x="4484997" y="1159489"/>
                  </a:cubicBezTo>
                  <a:cubicBezTo>
                    <a:pt x="4514891" y="1161987"/>
                    <a:pt x="4546031" y="1169480"/>
                    <a:pt x="4573435" y="1175725"/>
                  </a:cubicBezTo>
                  <a:cubicBezTo>
                    <a:pt x="4602084" y="1178223"/>
                    <a:pt x="4631979" y="1184467"/>
                    <a:pt x="4659382" y="1186965"/>
                  </a:cubicBezTo>
                  <a:lnTo>
                    <a:pt x="4687899" y="1197436"/>
                  </a:lnTo>
                  <a:lnTo>
                    <a:pt x="4745585" y="1146392"/>
                  </a:lnTo>
                  <a:cubicBezTo>
                    <a:pt x="4657150" y="1030606"/>
                    <a:pt x="4579926" y="1121492"/>
                    <a:pt x="4507683" y="1069201"/>
                  </a:cubicBezTo>
                  <a:cubicBezTo>
                    <a:pt x="4427967" y="1076671"/>
                    <a:pt x="4418003" y="931006"/>
                    <a:pt x="4332059" y="1008196"/>
                  </a:cubicBezTo>
                  <a:cubicBezTo>
                    <a:pt x="4261062" y="1041811"/>
                    <a:pt x="4216222" y="1033096"/>
                    <a:pt x="4206258" y="979561"/>
                  </a:cubicBezTo>
                  <a:lnTo>
                    <a:pt x="4091871" y="972574"/>
                  </a:lnTo>
                  <a:lnTo>
                    <a:pt x="4077116" y="986891"/>
                  </a:lnTo>
                  <a:cubicBezTo>
                    <a:pt x="4059834" y="1004132"/>
                    <a:pt x="4040216" y="1018421"/>
                    <a:pt x="4007209" y="1003510"/>
                  </a:cubicBezTo>
                  <a:lnTo>
                    <a:pt x="3967307" y="990160"/>
                  </a:lnTo>
                  <a:lnTo>
                    <a:pt x="3966682" y="990825"/>
                  </a:lnTo>
                  <a:cubicBezTo>
                    <a:pt x="3949983" y="1001271"/>
                    <a:pt x="3929432" y="975826"/>
                    <a:pt x="3906078" y="983296"/>
                  </a:cubicBezTo>
                  <a:lnTo>
                    <a:pt x="3900625" y="979753"/>
                  </a:lnTo>
                  <a:lnTo>
                    <a:pt x="3890904" y="978814"/>
                  </a:lnTo>
                  <a:cubicBezTo>
                    <a:pt x="3851825" y="975863"/>
                    <a:pt x="3816015" y="971204"/>
                    <a:pt x="3794218" y="943867"/>
                  </a:cubicBezTo>
                  <a:cubicBezTo>
                    <a:pt x="3771798" y="958156"/>
                    <a:pt x="3744863" y="962117"/>
                    <a:pt x="3715553" y="961340"/>
                  </a:cubicBezTo>
                  <a:lnTo>
                    <a:pt x="3638353" y="952242"/>
                  </a:lnTo>
                  <a:lnTo>
                    <a:pt x="3597801" y="953007"/>
                  </a:lnTo>
                  <a:lnTo>
                    <a:pt x="3562934" y="944695"/>
                  </a:lnTo>
                  <a:lnTo>
                    <a:pt x="3528330" y="944566"/>
                  </a:lnTo>
                  <a:cubicBezTo>
                    <a:pt x="3498086" y="947206"/>
                    <a:pt x="3469750" y="956292"/>
                    <a:pt x="3445461" y="977416"/>
                  </a:cubicBezTo>
                  <a:cubicBezTo>
                    <a:pt x="3371973" y="919015"/>
                    <a:pt x="3244926" y="960020"/>
                    <a:pt x="3145281" y="951322"/>
                  </a:cubicBezTo>
                  <a:cubicBezTo>
                    <a:pt x="3125352" y="951322"/>
                    <a:pt x="3102932" y="952565"/>
                    <a:pt x="3083003" y="952565"/>
                  </a:cubicBezTo>
                  <a:cubicBezTo>
                    <a:pt x="3085494" y="988599"/>
                    <a:pt x="3050618" y="982386"/>
                    <a:pt x="3033180" y="982386"/>
                  </a:cubicBezTo>
                  <a:cubicBezTo>
                    <a:pt x="3014497" y="979901"/>
                    <a:pt x="2990832" y="996055"/>
                    <a:pt x="2980867" y="966233"/>
                  </a:cubicBezTo>
                  <a:cubicBezTo>
                    <a:pt x="2983358" y="940139"/>
                    <a:pt x="2947237" y="957535"/>
                    <a:pt x="2907379" y="1017179"/>
                  </a:cubicBezTo>
                  <a:cubicBezTo>
                    <a:pt x="2928554" y="1043273"/>
                    <a:pt x="2945991" y="1069367"/>
                    <a:pt x="2969657" y="1095461"/>
                  </a:cubicBezTo>
                  <a:cubicBezTo>
                    <a:pt x="2945991" y="1126525"/>
                    <a:pt x="2927308" y="1160075"/>
                    <a:pt x="2906134" y="1192382"/>
                  </a:cubicBezTo>
                  <a:cubicBezTo>
                    <a:pt x="2896169" y="1186169"/>
                    <a:pt x="2887450" y="1179956"/>
                    <a:pt x="2879977" y="1176228"/>
                  </a:cubicBezTo>
                  <a:cubicBezTo>
                    <a:pt x="2874994" y="1160075"/>
                    <a:pt x="2872503" y="1143921"/>
                    <a:pt x="2867521" y="1126525"/>
                  </a:cubicBezTo>
                  <a:cubicBezTo>
                    <a:pt x="2846346" y="1114100"/>
                    <a:pt x="2826418" y="1097946"/>
                    <a:pt x="2805243" y="1081793"/>
                  </a:cubicBezTo>
                  <a:cubicBezTo>
                    <a:pt x="2789051" y="1100431"/>
                    <a:pt x="2770367" y="1125283"/>
                    <a:pt x="2754175" y="1145164"/>
                  </a:cubicBezTo>
                  <a:cubicBezTo>
                    <a:pt x="2689406" y="1182441"/>
                    <a:pt x="2724282" y="1081793"/>
                    <a:pt x="2679442" y="1065639"/>
                  </a:cubicBezTo>
                  <a:cubicBezTo>
                    <a:pt x="2643320" y="1092976"/>
                    <a:pt x="2603462" y="1120313"/>
                    <a:pt x="2567341" y="1147649"/>
                  </a:cubicBezTo>
                  <a:cubicBezTo>
                    <a:pt x="2483888" y="1125283"/>
                    <a:pt x="2415382" y="1198595"/>
                    <a:pt x="2341894" y="1150134"/>
                  </a:cubicBezTo>
                  <a:cubicBezTo>
                    <a:pt x="2331930" y="1176228"/>
                    <a:pt x="2324457" y="1203565"/>
                    <a:pt x="2315738" y="1229659"/>
                  </a:cubicBezTo>
                  <a:cubicBezTo>
                    <a:pt x="2289581" y="1225932"/>
                    <a:pt x="2265916" y="1219719"/>
                    <a:pt x="2239758" y="1214748"/>
                  </a:cubicBezTo>
                  <a:cubicBezTo>
                    <a:pt x="2198655" y="1220961"/>
                    <a:pt x="2156306" y="1228417"/>
                    <a:pt x="2115202" y="1232144"/>
                  </a:cubicBezTo>
                  <a:cubicBezTo>
                    <a:pt x="2091537" y="1182441"/>
                    <a:pt x="2018049" y="1163803"/>
                    <a:pt x="2015558" y="1233387"/>
                  </a:cubicBezTo>
                  <a:lnTo>
                    <a:pt x="1891002" y="1234630"/>
                  </a:lnTo>
                  <a:cubicBezTo>
                    <a:pt x="1864845" y="1208535"/>
                    <a:pt x="1841180" y="1182441"/>
                    <a:pt x="1815022" y="1156347"/>
                  </a:cubicBezTo>
                  <a:cubicBezTo>
                    <a:pt x="1824364" y="1126526"/>
                    <a:pt x="1815645" y="1102606"/>
                    <a:pt x="1799609" y="1088317"/>
                  </a:cubicBezTo>
                  <a:lnTo>
                    <a:pt x="1794063" y="1085613"/>
                  </a:lnTo>
                  <a:lnTo>
                    <a:pt x="1762067" y="1093354"/>
                  </a:lnTo>
                  <a:lnTo>
                    <a:pt x="1733677" y="1095424"/>
                  </a:lnTo>
                  <a:lnTo>
                    <a:pt x="1716624" y="1140194"/>
                  </a:lnTo>
                  <a:cubicBezTo>
                    <a:pt x="1697940" y="1130253"/>
                    <a:pt x="1682993" y="1120313"/>
                    <a:pt x="1664310" y="1111614"/>
                  </a:cubicBezTo>
                  <a:cubicBezTo>
                    <a:pt x="1654346" y="1137709"/>
                    <a:pt x="1640644" y="1165045"/>
                    <a:pt x="1626943" y="1191139"/>
                  </a:cubicBezTo>
                  <a:cubicBezTo>
                    <a:pt x="1623206" y="1178714"/>
                    <a:pt x="1619470" y="1167530"/>
                    <a:pt x="1614488" y="1158832"/>
                  </a:cubicBezTo>
                  <a:lnTo>
                    <a:pt x="1564665" y="1158832"/>
                  </a:lnTo>
                  <a:lnTo>
                    <a:pt x="1523558" y="1159505"/>
                  </a:lnTo>
                  <a:lnTo>
                    <a:pt x="1515848" y="1171292"/>
                  </a:lnTo>
                  <a:lnTo>
                    <a:pt x="1497488" y="1159931"/>
                  </a:lnTo>
                  <a:lnTo>
                    <a:pt x="1488686" y="1160075"/>
                  </a:lnTo>
                  <a:cubicBezTo>
                    <a:pt x="1457547" y="1151998"/>
                    <a:pt x="1438864" y="1144543"/>
                    <a:pt x="1425007" y="1137087"/>
                  </a:cubicBezTo>
                  <a:lnTo>
                    <a:pt x="1413817" y="1129679"/>
                  </a:lnTo>
                  <a:lnTo>
                    <a:pt x="1392154" y="1158249"/>
                  </a:lnTo>
                  <a:cubicBezTo>
                    <a:pt x="1361049" y="1145837"/>
                    <a:pt x="1332432" y="1135907"/>
                    <a:pt x="1303816" y="1127219"/>
                  </a:cubicBezTo>
                  <a:cubicBezTo>
                    <a:pt x="1303816" y="1113566"/>
                    <a:pt x="1304127" y="1100223"/>
                    <a:pt x="1301172" y="1079122"/>
                  </a:cubicBezTo>
                  <a:lnTo>
                    <a:pt x="1300392" y="1075028"/>
                  </a:lnTo>
                  <a:lnTo>
                    <a:pt x="1276364" y="1068506"/>
                  </a:lnTo>
                  <a:lnTo>
                    <a:pt x="1264017" y="1062449"/>
                  </a:lnTo>
                  <a:lnTo>
                    <a:pt x="1177055" y="1125227"/>
                  </a:lnTo>
                  <a:cubicBezTo>
                    <a:pt x="1156192" y="1119625"/>
                    <a:pt x="1136263" y="1120091"/>
                    <a:pt x="1116976" y="1123165"/>
                  </a:cubicBezTo>
                  <a:lnTo>
                    <a:pt x="1103164" y="1126500"/>
                  </a:lnTo>
                  <a:cubicBezTo>
                    <a:pt x="1102977" y="1131097"/>
                    <a:pt x="1102791" y="1135694"/>
                    <a:pt x="1102604" y="1140291"/>
                  </a:cubicBezTo>
                  <a:cubicBezTo>
                    <a:pt x="1102701" y="1154765"/>
                    <a:pt x="1102701" y="1168464"/>
                    <a:pt x="1100210" y="1180228"/>
                  </a:cubicBezTo>
                  <a:lnTo>
                    <a:pt x="1037931" y="1180228"/>
                  </a:lnTo>
                  <a:cubicBezTo>
                    <a:pt x="1022984" y="1175584"/>
                    <a:pt x="1012942" y="1164904"/>
                    <a:pt x="1006948" y="1150856"/>
                  </a:cubicBezTo>
                  <a:lnTo>
                    <a:pt x="1006172" y="1145115"/>
                  </a:lnTo>
                  <a:lnTo>
                    <a:pt x="979806" y="1140989"/>
                  </a:lnTo>
                  <a:cubicBezTo>
                    <a:pt x="970856" y="1138222"/>
                    <a:pt x="961884" y="1133942"/>
                    <a:pt x="952854" y="1127717"/>
                  </a:cubicBezTo>
                  <a:cubicBezTo>
                    <a:pt x="941644" y="1155107"/>
                    <a:pt x="934171" y="1181252"/>
                    <a:pt x="925452" y="1208642"/>
                  </a:cubicBezTo>
                  <a:cubicBezTo>
                    <a:pt x="899295" y="1204907"/>
                    <a:pt x="875630" y="1198682"/>
                    <a:pt x="849472" y="1192457"/>
                  </a:cubicBezTo>
                  <a:cubicBezTo>
                    <a:pt x="808369" y="1198682"/>
                    <a:pt x="766020" y="1206152"/>
                    <a:pt x="724916" y="1211132"/>
                  </a:cubicBezTo>
                  <a:cubicBezTo>
                    <a:pt x="701251" y="1161332"/>
                    <a:pt x="629008" y="1141412"/>
                    <a:pt x="625272" y="1211132"/>
                  </a:cubicBezTo>
                  <a:lnTo>
                    <a:pt x="500716" y="1212377"/>
                  </a:lnTo>
                  <a:cubicBezTo>
                    <a:pt x="474559" y="1187477"/>
                    <a:pt x="450894" y="1160087"/>
                    <a:pt x="424736" y="1133942"/>
                  </a:cubicBezTo>
                  <a:cubicBezTo>
                    <a:pt x="444666" y="1074181"/>
                    <a:pt x="389861" y="1038076"/>
                    <a:pt x="350003" y="1055506"/>
                  </a:cubicBezTo>
                  <a:cubicBezTo>
                    <a:pt x="341284" y="1075426"/>
                    <a:pt x="333810" y="1099081"/>
                    <a:pt x="326338" y="1119002"/>
                  </a:cubicBezTo>
                  <a:cubicBezTo>
                    <a:pt x="308900" y="1109041"/>
                    <a:pt x="292707" y="1099081"/>
                    <a:pt x="274024" y="1089121"/>
                  </a:cubicBezTo>
                  <a:cubicBezTo>
                    <a:pt x="264060" y="1116511"/>
                    <a:pt x="250358" y="1142657"/>
                    <a:pt x="236657" y="1170047"/>
                  </a:cubicBezTo>
                  <a:cubicBezTo>
                    <a:pt x="232920" y="1156352"/>
                    <a:pt x="229184" y="1146392"/>
                    <a:pt x="224202" y="1136432"/>
                  </a:cubicBezTo>
                  <a:cubicBezTo>
                    <a:pt x="209254" y="1136432"/>
                    <a:pt x="190572" y="1137677"/>
                    <a:pt x="174379" y="1137677"/>
                  </a:cubicBezTo>
                  <a:lnTo>
                    <a:pt x="98400" y="1137677"/>
                  </a:lnTo>
                  <a:cubicBezTo>
                    <a:pt x="36122" y="1121492"/>
                    <a:pt x="23666" y="1109041"/>
                    <a:pt x="0" y="1092856"/>
                  </a:cubicBezTo>
                  <a:cubicBezTo>
                    <a:pt x="1246" y="1069201"/>
                    <a:pt x="1246" y="1049281"/>
                    <a:pt x="1246" y="1029361"/>
                  </a:cubicBezTo>
                  <a:cubicBezTo>
                    <a:pt x="42350" y="1009441"/>
                    <a:pt x="69752" y="952171"/>
                    <a:pt x="113346" y="948436"/>
                  </a:cubicBezTo>
                  <a:cubicBezTo>
                    <a:pt x="171888" y="942211"/>
                    <a:pt x="231675" y="934741"/>
                    <a:pt x="288970" y="929761"/>
                  </a:cubicBezTo>
                  <a:cubicBezTo>
                    <a:pt x="352494" y="870001"/>
                    <a:pt x="414772" y="922291"/>
                    <a:pt x="477050" y="928516"/>
                  </a:cubicBezTo>
                  <a:cubicBezTo>
                    <a:pt x="491997" y="911086"/>
                    <a:pt x="510680" y="893656"/>
                    <a:pt x="526872" y="877471"/>
                  </a:cubicBezTo>
                  <a:cubicBezTo>
                    <a:pt x="560502" y="877471"/>
                    <a:pt x="594133" y="876226"/>
                    <a:pt x="627763" y="876226"/>
                  </a:cubicBezTo>
                  <a:lnTo>
                    <a:pt x="652674" y="876226"/>
                  </a:lnTo>
                  <a:cubicBezTo>
                    <a:pt x="680076" y="882451"/>
                    <a:pt x="711216" y="888676"/>
                    <a:pt x="739864" y="891166"/>
                  </a:cubicBezTo>
                  <a:cubicBezTo>
                    <a:pt x="769757" y="901126"/>
                    <a:pt x="797159" y="911086"/>
                    <a:pt x="828298" y="923536"/>
                  </a:cubicBezTo>
                  <a:cubicBezTo>
                    <a:pt x="851964" y="889921"/>
                    <a:pt x="879366" y="860041"/>
                    <a:pt x="903032" y="826425"/>
                  </a:cubicBezTo>
                  <a:cubicBezTo>
                    <a:pt x="915488" y="846346"/>
                    <a:pt x="927943" y="870001"/>
                    <a:pt x="941644" y="889921"/>
                  </a:cubicBezTo>
                  <a:cubicBezTo>
                    <a:pt x="961573" y="894901"/>
                    <a:pt x="983993" y="898636"/>
                    <a:pt x="1003922" y="904861"/>
                  </a:cubicBezTo>
                  <a:cubicBezTo>
                    <a:pt x="1027588" y="894901"/>
                    <a:pt x="1053744" y="884941"/>
                    <a:pt x="1079902" y="871246"/>
                  </a:cubicBezTo>
                  <a:lnTo>
                    <a:pt x="1095011" y="892323"/>
                  </a:lnTo>
                  <a:lnTo>
                    <a:pt x="1092821" y="868803"/>
                  </a:lnTo>
                  <a:cubicBezTo>
                    <a:pt x="1091265" y="858178"/>
                    <a:pt x="1088855" y="845522"/>
                    <a:pt x="1085200" y="829898"/>
                  </a:cubicBezTo>
                  <a:cubicBezTo>
                    <a:pt x="1085151" y="829712"/>
                    <a:pt x="1085101" y="829527"/>
                    <a:pt x="1085052" y="829341"/>
                  </a:cubicBezTo>
                  <a:lnTo>
                    <a:pt x="1023247" y="845090"/>
                  </a:lnTo>
                  <a:cubicBezTo>
                    <a:pt x="1008291" y="811362"/>
                    <a:pt x="1003306" y="758895"/>
                    <a:pt x="960929" y="778882"/>
                  </a:cubicBezTo>
                  <a:cubicBezTo>
                    <a:pt x="937248" y="786377"/>
                    <a:pt x="919800" y="792623"/>
                    <a:pt x="898612" y="796371"/>
                  </a:cubicBezTo>
                  <a:cubicBezTo>
                    <a:pt x="879916" y="786377"/>
                    <a:pt x="864960" y="776384"/>
                    <a:pt x="846264" y="766390"/>
                  </a:cubicBezTo>
                  <a:cubicBezTo>
                    <a:pt x="867141" y="746090"/>
                    <a:pt x="887628" y="732115"/>
                    <a:pt x="907667" y="722453"/>
                  </a:cubicBezTo>
                  <a:lnTo>
                    <a:pt x="919954" y="718674"/>
                  </a:lnTo>
                  <a:lnTo>
                    <a:pt x="895720" y="687829"/>
                  </a:lnTo>
                  <a:cubicBezTo>
                    <a:pt x="895720" y="654316"/>
                    <a:pt x="895720" y="624527"/>
                    <a:pt x="896964" y="592256"/>
                  </a:cubicBezTo>
                  <a:cubicBezTo>
                    <a:pt x="916249" y="587291"/>
                    <a:pt x="937089" y="582016"/>
                    <a:pt x="958241" y="576275"/>
                  </a:cubicBezTo>
                  <a:lnTo>
                    <a:pt x="1018917" y="558235"/>
                  </a:lnTo>
                  <a:cubicBezTo>
                    <a:pt x="1018868" y="557278"/>
                    <a:pt x="1018820" y="556321"/>
                    <a:pt x="1018771" y="555364"/>
                  </a:cubicBezTo>
                  <a:lnTo>
                    <a:pt x="1012284" y="529465"/>
                  </a:lnTo>
                  <a:lnTo>
                    <a:pt x="999893" y="520344"/>
                  </a:lnTo>
                  <a:lnTo>
                    <a:pt x="971285" y="530847"/>
                  </a:lnTo>
                  <a:cubicBezTo>
                    <a:pt x="884787" y="551866"/>
                    <a:pt x="810077" y="499916"/>
                    <a:pt x="722984" y="520696"/>
                  </a:cubicBezTo>
                  <a:cubicBezTo>
                    <a:pt x="709298" y="504447"/>
                    <a:pt x="696856" y="490697"/>
                    <a:pt x="686902" y="474448"/>
                  </a:cubicBezTo>
                  <a:cubicBezTo>
                    <a:pt x="686902" y="441950"/>
                    <a:pt x="686902" y="410701"/>
                    <a:pt x="688146" y="378203"/>
                  </a:cubicBezTo>
                  <a:cubicBezTo>
                    <a:pt x="726716" y="366954"/>
                    <a:pt x="771507" y="356954"/>
                    <a:pt x="812566" y="343205"/>
                  </a:cubicBezTo>
                  <a:lnTo>
                    <a:pt x="836205" y="343205"/>
                  </a:lnTo>
                  <a:cubicBezTo>
                    <a:pt x="869799" y="355704"/>
                    <a:pt x="895927" y="389453"/>
                    <a:pt x="938229" y="375703"/>
                  </a:cubicBezTo>
                  <a:lnTo>
                    <a:pt x="1000152" y="350459"/>
                  </a:lnTo>
                  <a:lnTo>
                    <a:pt x="981609" y="350459"/>
                  </a:lnTo>
                  <a:cubicBezTo>
                    <a:pt x="948491" y="338105"/>
                    <a:pt x="917827" y="322046"/>
                    <a:pt x="884709" y="305986"/>
                  </a:cubicBezTo>
                  <a:lnTo>
                    <a:pt x="880846" y="304345"/>
                  </a:lnTo>
                  <a:cubicBezTo>
                    <a:pt x="812712" y="288343"/>
                    <a:pt x="724756" y="344965"/>
                    <a:pt x="681398" y="244030"/>
                  </a:cubicBezTo>
                  <a:lnTo>
                    <a:pt x="894473" y="192331"/>
                  </a:lnTo>
                  <a:lnTo>
                    <a:pt x="898201" y="193570"/>
                  </a:lnTo>
                  <a:cubicBezTo>
                    <a:pt x="912920" y="192335"/>
                    <a:pt x="931319" y="192335"/>
                    <a:pt x="947265" y="192335"/>
                  </a:cubicBezTo>
                  <a:cubicBezTo>
                    <a:pt x="968121" y="208614"/>
                    <a:pt x="981772" y="266917"/>
                    <a:pt x="1023339" y="291245"/>
                  </a:cubicBezTo>
                  <a:cubicBezTo>
                    <a:pt x="1080290" y="307343"/>
                    <a:pt x="1137240" y="323442"/>
                    <a:pt x="1196667" y="338302"/>
                  </a:cubicBezTo>
                  <a:lnTo>
                    <a:pt x="1259233" y="351269"/>
                  </a:lnTo>
                  <a:lnTo>
                    <a:pt x="1363672" y="348086"/>
                  </a:lnTo>
                  <a:lnTo>
                    <a:pt x="1396324" y="266517"/>
                  </a:lnTo>
                  <a:cubicBezTo>
                    <a:pt x="1403714" y="264800"/>
                    <a:pt x="1409709" y="264663"/>
                    <a:pt x="1414610" y="265783"/>
                  </a:cubicBezTo>
                  <a:cubicBezTo>
                    <a:pt x="1440343" y="271661"/>
                    <a:pt x="1435942" y="312164"/>
                    <a:pt x="1445134" y="340346"/>
                  </a:cubicBezTo>
                  <a:lnTo>
                    <a:pt x="1448672" y="345496"/>
                  </a:lnTo>
                  <a:lnTo>
                    <a:pt x="1669386" y="338769"/>
                  </a:lnTo>
                  <a:lnTo>
                    <a:pt x="1697635" y="265840"/>
                  </a:lnTo>
                  <a:cubicBezTo>
                    <a:pt x="1712385" y="264894"/>
                    <a:pt x="1727827" y="263948"/>
                    <a:pt x="1742981" y="264421"/>
                  </a:cubicBezTo>
                  <a:cubicBezTo>
                    <a:pt x="1777076" y="265485"/>
                    <a:pt x="1809714" y="273732"/>
                    <a:pt x="1829735" y="305323"/>
                  </a:cubicBezTo>
                  <a:lnTo>
                    <a:pt x="1840612" y="333550"/>
                  </a:lnTo>
                  <a:lnTo>
                    <a:pt x="2142977" y="324335"/>
                  </a:lnTo>
                  <a:cubicBezTo>
                    <a:pt x="2159172" y="324335"/>
                    <a:pt x="2176613" y="324335"/>
                    <a:pt x="2192808" y="323090"/>
                  </a:cubicBezTo>
                  <a:cubicBezTo>
                    <a:pt x="2232673" y="326824"/>
                    <a:pt x="2268800" y="333048"/>
                    <a:pt x="2308665" y="339271"/>
                  </a:cubicBezTo>
                  <a:lnTo>
                    <a:pt x="2384938" y="338183"/>
                  </a:lnTo>
                  <a:lnTo>
                    <a:pt x="2408408" y="318411"/>
                  </a:lnTo>
                  <a:cubicBezTo>
                    <a:pt x="2433719" y="303762"/>
                    <a:pt x="2460042" y="300500"/>
                    <a:pt x="2487377" y="301992"/>
                  </a:cubicBezTo>
                  <a:lnTo>
                    <a:pt x="2526472" y="306651"/>
                  </a:lnTo>
                  <a:lnTo>
                    <a:pt x="2556575" y="285750"/>
                  </a:lnTo>
                  <a:lnTo>
                    <a:pt x="2582736" y="285750"/>
                  </a:lnTo>
                  <a:cubicBezTo>
                    <a:pt x="2593636" y="287306"/>
                    <a:pt x="2603447" y="291740"/>
                    <a:pt x="2612674" y="297614"/>
                  </a:cubicBezTo>
                  <a:lnTo>
                    <a:pt x="2637546" y="316901"/>
                  </a:lnTo>
                  <a:lnTo>
                    <a:pt x="2663539" y="314954"/>
                  </a:lnTo>
                  <a:cubicBezTo>
                    <a:pt x="2679232" y="311947"/>
                    <a:pt x="2695177" y="306813"/>
                    <a:pt x="2711376" y="298722"/>
                  </a:cubicBezTo>
                  <a:cubicBezTo>
                    <a:pt x="2845951" y="245201"/>
                    <a:pt x="2959343" y="336063"/>
                    <a:pt x="3073980" y="261382"/>
                  </a:cubicBezTo>
                  <a:cubicBezTo>
                    <a:pt x="2902803" y="211284"/>
                    <a:pt x="2729717" y="237422"/>
                    <a:pt x="2593123" y="206383"/>
                  </a:cubicBezTo>
                  <a:lnTo>
                    <a:pt x="2539163" y="189875"/>
                  </a:lnTo>
                  <a:lnTo>
                    <a:pt x="2536928" y="189845"/>
                  </a:lnTo>
                  <a:lnTo>
                    <a:pt x="2536928" y="205371"/>
                  </a:lnTo>
                  <a:cubicBezTo>
                    <a:pt x="2448458" y="186701"/>
                    <a:pt x="2351264" y="240222"/>
                    <a:pt x="2246596" y="225286"/>
                  </a:cubicBezTo>
                  <a:cubicBezTo>
                    <a:pt x="2189276" y="202882"/>
                    <a:pt x="2139434" y="166787"/>
                    <a:pt x="2120743" y="243956"/>
                  </a:cubicBezTo>
                  <a:lnTo>
                    <a:pt x="2058440" y="243956"/>
                  </a:lnTo>
                  <a:cubicBezTo>
                    <a:pt x="2050964" y="237733"/>
                    <a:pt x="2042242" y="231510"/>
                    <a:pt x="2034765" y="227776"/>
                  </a:cubicBezTo>
                  <a:cubicBezTo>
                    <a:pt x="2003614" y="231510"/>
                    <a:pt x="1974954" y="237733"/>
                    <a:pt x="1946294" y="245201"/>
                  </a:cubicBezTo>
                  <a:lnTo>
                    <a:pt x="1946294" y="165542"/>
                  </a:lnTo>
                  <a:cubicBezTo>
                    <a:pt x="1876515" y="136914"/>
                    <a:pt x="1856578" y="113265"/>
                    <a:pt x="1835395" y="87127"/>
                  </a:cubicBezTo>
                  <a:cubicBezTo>
                    <a:pt x="1871531" y="90861"/>
                    <a:pt x="1910159" y="97085"/>
                    <a:pt x="1947540" y="99574"/>
                  </a:cubicBezTo>
                  <a:lnTo>
                    <a:pt x="2171832" y="67212"/>
                  </a:lnTo>
                  <a:lnTo>
                    <a:pt x="2176092" y="72828"/>
                  </a:lnTo>
                  <a:cubicBezTo>
                    <a:pt x="2187260" y="58830"/>
                    <a:pt x="2194705" y="48650"/>
                    <a:pt x="2203391" y="38469"/>
                  </a:cubicBezTo>
                  <a:cubicBezTo>
                    <a:pt x="2210836" y="43559"/>
                    <a:pt x="2218901" y="48332"/>
                    <a:pt x="2227122" y="53581"/>
                  </a:cubicBezTo>
                  <a:lnTo>
                    <a:pt x="2246384" y="67620"/>
                  </a:lnTo>
                  <a:lnTo>
                    <a:pt x="2247842" y="65968"/>
                  </a:lnTo>
                  <a:lnTo>
                    <a:pt x="3188618" y="38585"/>
                  </a:lnTo>
                  <a:cubicBezTo>
                    <a:pt x="3203571" y="38585"/>
                    <a:pt x="3222262" y="38585"/>
                    <a:pt x="3237214" y="37340"/>
                  </a:cubicBezTo>
                  <a:cubicBezTo>
                    <a:pt x="3275842" y="39830"/>
                    <a:pt x="3313224" y="46053"/>
                    <a:pt x="3353098" y="52276"/>
                  </a:cubicBezTo>
                  <a:lnTo>
                    <a:pt x="3527547" y="51032"/>
                  </a:lnTo>
                  <a:cubicBezTo>
                    <a:pt x="3551222" y="34851"/>
                    <a:pt x="3577390" y="16181"/>
                    <a:pt x="3599818" y="0"/>
                  </a:cubicBezTo>
                  <a:close/>
                </a:path>
              </a:pathLst>
            </a:custGeom>
            <a:solidFill>
              <a:srgbClr val="F0646C"/>
            </a:solidFill>
            <a:ln>
              <a:noFill/>
            </a:ln>
          </p:spPr>
          <p:txBody>
            <a:bodyPr anchorCtr="0" anchor="ctr" bIns="22850" lIns="45700" spcFirstLastPara="1" rIns="45700" wrap="square" tIns="2285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747993"/>
                </a:solidFill>
                <a:latin typeface="Oswald"/>
                <a:ea typeface="Oswald"/>
                <a:cs typeface="Oswald"/>
                <a:sym typeface="Oswald"/>
              </a:endParaRPr>
            </a:p>
          </p:txBody>
        </p:sp>
        <p:sp>
          <p:nvSpPr>
            <p:cNvPr id="294" name="Google Shape;294;g311d5cb9a0a_0_30"/>
            <p:cNvSpPr/>
            <p:nvPr/>
          </p:nvSpPr>
          <p:spPr>
            <a:xfrm>
              <a:off x="3699007" y="5395455"/>
              <a:ext cx="7441096" cy="2142249"/>
            </a:xfrm>
            <a:custGeom>
              <a:rect b="b" l="l" r="r" t="t"/>
              <a:pathLst>
                <a:path extrusionOk="0" h="2214211" w="7671233">
                  <a:moveTo>
                    <a:pt x="7070884" y="1184006"/>
                  </a:moveTo>
                  <a:cubicBezTo>
                    <a:pt x="7073676" y="1191538"/>
                    <a:pt x="7074142" y="1196168"/>
                    <a:pt x="7073114" y="1198463"/>
                  </a:cubicBezTo>
                  <a:lnTo>
                    <a:pt x="7070884" y="1198613"/>
                  </a:lnTo>
                  <a:close/>
                  <a:moveTo>
                    <a:pt x="3616611" y="1014017"/>
                  </a:moveTo>
                  <a:cubicBezTo>
                    <a:pt x="3633763" y="1013687"/>
                    <a:pt x="3650350" y="1022547"/>
                    <a:pt x="3666548" y="1048041"/>
                  </a:cubicBezTo>
                  <a:cubicBezTo>
                    <a:pt x="3708912" y="1040579"/>
                    <a:pt x="3751275" y="1033118"/>
                    <a:pt x="3792393" y="1029387"/>
                  </a:cubicBezTo>
                  <a:cubicBezTo>
                    <a:pt x="3849708" y="1049285"/>
                    <a:pt x="3880858" y="1091567"/>
                    <a:pt x="3943157" y="1045554"/>
                  </a:cubicBezTo>
                  <a:cubicBezTo>
                    <a:pt x="4080215" y="1162453"/>
                    <a:pt x="4218520" y="998297"/>
                    <a:pt x="4355578" y="1118927"/>
                  </a:cubicBezTo>
                  <a:cubicBezTo>
                    <a:pt x="4386728" y="1110222"/>
                    <a:pt x="4412893" y="1158722"/>
                    <a:pt x="4431583" y="1101516"/>
                  </a:cubicBezTo>
                  <a:cubicBezTo>
                    <a:pt x="4506342" y="1104003"/>
                    <a:pt x="4583593" y="1110222"/>
                    <a:pt x="4655860" y="1115196"/>
                  </a:cubicBezTo>
                  <a:cubicBezTo>
                    <a:pt x="4665828" y="1168671"/>
                    <a:pt x="4710684" y="1177376"/>
                    <a:pt x="4780459" y="1145043"/>
                  </a:cubicBezTo>
                  <a:cubicBezTo>
                    <a:pt x="4867678" y="1066695"/>
                    <a:pt x="4877646" y="1213441"/>
                    <a:pt x="4958635" y="1205979"/>
                  </a:cubicBezTo>
                  <a:cubicBezTo>
                    <a:pt x="5030902" y="1256967"/>
                    <a:pt x="5106907" y="1166184"/>
                    <a:pt x="5195372" y="1281839"/>
                  </a:cubicBezTo>
                  <a:cubicBezTo>
                    <a:pt x="5167960" y="1305468"/>
                    <a:pt x="5144286" y="1325366"/>
                    <a:pt x="5118121" y="1348994"/>
                  </a:cubicBezTo>
                  <a:cubicBezTo>
                    <a:pt x="5110645" y="1348994"/>
                    <a:pt x="5103169" y="1350238"/>
                    <a:pt x="5093201" y="1350238"/>
                  </a:cubicBezTo>
                  <a:cubicBezTo>
                    <a:pt x="5067035" y="1296763"/>
                    <a:pt x="5003490" y="1314173"/>
                    <a:pt x="4979816" y="1397495"/>
                  </a:cubicBezTo>
                  <a:cubicBezTo>
                    <a:pt x="5008474" y="1399982"/>
                    <a:pt x="5039624" y="1407444"/>
                    <a:pt x="5068281" y="1412418"/>
                  </a:cubicBezTo>
                  <a:cubicBezTo>
                    <a:pt x="5110645" y="1426098"/>
                    <a:pt x="5106907" y="1479573"/>
                    <a:pt x="5180420" y="1457188"/>
                  </a:cubicBezTo>
                  <a:lnTo>
                    <a:pt x="5180420" y="1428585"/>
                  </a:lnTo>
                  <a:cubicBezTo>
                    <a:pt x="5216554" y="1421124"/>
                    <a:pt x="5256425" y="1413662"/>
                    <a:pt x="5293805" y="1409931"/>
                  </a:cubicBezTo>
                  <a:cubicBezTo>
                    <a:pt x="5292559" y="1419880"/>
                    <a:pt x="5292559" y="1431072"/>
                    <a:pt x="5292559" y="1441021"/>
                  </a:cubicBezTo>
                  <a:cubicBezTo>
                    <a:pt x="5305018" y="1439778"/>
                    <a:pt x="5318724" y="1439778"/>
                    <a:pt x="5332430" y="1439778"/>
                  </a:cubicBezTo>
                  <a:cubicBezTo>
                    <a:pt x="5366072" y="1445996"/>
                    <a:pt x="5397221" y="1452214"/>
                    <a:pt x="5430863" y="1454701"/>
                  </a:cubicBezTo>
                  <a:cubicBezTo>
                    <a:pt x="5464505" y="1444752"/>
                    <a:pt x="5499392" y="1434803"/>
                    <a:pt x="5530542" y="1424854"/>
                  </a:cubicBezTo>
                  <a:cubicBezTo>
                    <a:pt x="5547986" y="1443509"/>
                    <a:pt x="5564183" y="1463406"/>
                    <a:pt x="5581627" y="1487035"/>
                  </a:cubicBezTo>
                  <a:cubicBezTo>
                    <a:pt x="5655140" y="1472111"/>
                    <a:pt x="5731145" y="1462163"/>
                    <a:pt x="5807150" y="1449727"/>
                  </a:cubicBezTo>
                  <a:cubicBezTo>
                    <a:pt x="5814626" y="1459675"/>
                    <a:pt x="5822102" y="1469624"/>
                    <a:pt x="5832070" y="1483304"/>
                  </a:cubicBezTo>
                  <a:cubicBezTo>
                    <a:pt x="5848268" y="1477086"/>
                    <a:pt x="5866958" y="1469624"/>
                    <a:pt x="5881910" y="1465893"/>
                  </a:cubicBezTo>
                  <a:cubicBezTo>
                    <a:pt x="5905583" y="1469624"/>
                    <a:pt x="5931749" y="1475842"/>
                    <a:pt x="5957915" y="1482060"/>
                  </a:cubicBezTo>
                  <a:cubicBezTo>
                    <a:pt x="5974112" y="1514394"/>
                    <a:pt x="5991556" y="1574087"/>
                    <a:pt x="6043888" y="1560408"/>
                  </a:cubicBezTo>
                  <a:cubicBezTo>
                    <a:pt x="6082513" y="1554190"/>
                    <a:pt x="6118647" y="1546728"/>
                    <a:pt x="6156026" y="1542997"/>
                  </a:cubicBezTo>
                  <a:cubicBezTo>
                    <a:pt x="6165994" y="1541754"/>
                    <a:pt x="6174716" y="1541754"/>
                    <a:pt x="6182192" y="1541754"/>
                  </a:cubicBezTo>
                  <a:lnTo>
                    <a:pt x="6182192" y="1589011"/>
                  </a:lnTo>
                  <a:cubicBezTo>
                    <a:pt x="6209604" y="1595229"/>
                    <a:pt x="6246983" y="1575331"/>
                    <a:pt x="6269411" y="1653678"/>
                  </a:cubicBezTo>
                  <a:cubicBezTo>
                    <a:pt x="6285609" y="1663627"/>
                    <a:pt x="6303052" y="1673576"/>
                    <a:pt x="6319250" y="1683525"/>
                  </a:cubicBezTo>
                  <a:cubicBezTo>
                    <a:pt x="6347908" y="1689743"/>
                    <a:pt x="6376566" y="1692230"/>
                    <a:pt x="6405223" y="1698448"/>
                  </a:cubicBezTo>
                  <a:cubicBezTo>
                    <a:pt x="6431389" y="1688499"/>
                    <a:pt x="6457555" y="1678550"/>
                    <a:pt x="6481228" y="1664871"/>
                  </a:cubicBezTo>
                  <a:cubicBezTo>
                    <a:pt x="6507394" y="1694717"/>
                    <a:pt x="6548511" y="1677307"/>
                    <a:pt x="6582153" y="1713371"/>
                  </a:cubicBezTo>
                  <a:cubicBezTo>
                    <a:pt x="6615794" y="1712128"/>
                    <a:pt x="6634484" y="1712128"/>
                    <a:pt x="6655666" y="1712128"/>
                  </a:cubicBezTo>
                  <a:cubicBezTo>
                    <a:pt x="6666880" y="1678550"/>
                    <a:pt x="6674356" y="1649947"/>
                    <a:pt x="6681832" y="1616370"/>
                  </a:cubicBezTo>
                  <a:cubicBezTo>
                    <a:pt x="6688777" y="1593293"/>
                    <a:pt x="6707362" y="1586400"/>
                    <a:pt x="6697337" y="1573666"/>
                  </a:cubicBezTo>
                  <a:cubicBezTo>
                    <a:pt x="6671292" y="1559935"/>
                    <a:pt x="6647727" y="1549949"/>
                    <a:pt x="6621682" y="1539963"/>
                  </a:cubicBezTo>
                  <a:cubicBezTo>
                    <a:pt x="6621682" y="1523736"/>
                    <a:pt x="6583235" y="1514998"/>
                    <a:pt x="6595637" y="1477550"/>
                  </a:cubicBezTo>
                  <a:cubicBezTo>
                    <a:pt x="6677028" y="1490657"/>
                    <a:pt x="6702395" y="1406283"/>
                    <a:pt x="6758147" y="1405890"/>
                  </a:cubicBezTo>
                  <a:cubicBezTo>
                    <a:pt x="6766112" y="1405834"/>
                    <a:pt x="6774697" y="1407492"/>
                    <a:pt x="6784154" y="1411393"/>
                  </a:cubicBezTo>
                  <a:cubicBezTo>
                    <a:pt x="6802757" y="1415137"/>
                    <a:pt x="6817640" y="1421379"/>
                    <a:pt x="6835004" y="1425124"/>
                  </a:cubicBezTo>
                  <a:lnTo>
                    <a:pt x="6835004" y="1473806"/>
                  </a:lnTo>
                  <a:cubicBezTo>
                    <a:pt x="6868490" y="1485040"/>
                    <a:pt x="6899496" y="1493778"/>
                    <a:pt x="6932983" y="1503764"/>
                  </a:cubicBezTo>
                  <a:cubicBezTo>
                    <a:pt x="6932998" y="1504103"/>
                    <a:pt x="6933012" y="1504442"/>
                    <a:pt x="6933027" y="1504781"/>
                  </a:cubicBezTo>
                  <a:lnTo>
                    <a:pt x="6969859" y="1458361"/>
                  </a:lnTo>
                  <a:lnTo>
                    <a:pt x="6983631" y="1458361"/>
                  </a:lnTo>
                  <a:cubicBezTo>
                    <a:pt x="7017436" y="1457115"/>
                    <a:pt x="7051244" y="1457115"/>
                    <a:pt x="7085050" y="1457115"/>
                  </a:cubicBezTo>
                  <a:cubicBezTo>
                    <a:pt x="7088806" y="1467082"/>
                    <a:pt x="7093814" y="1475802"/>
                    <a:pt x="7096318" y="1490752"/>
                  </a:cubicBezTo>
                  <a:cubicBezTo>
                    <a:pt x="7092562" y="1523143"/>
                    <a:pt x="7058756" y="1540585"/>
                    <a:pt x="7071276" y="1582942"/>
                  </a:cubicBezTo>
                  <a:cubicBezTo>
                    <a:pt x="7049992" y="1580450"/>
                    <a:pt x="7028706" y="1574221"/>
                    <a:pt x="7008672" y="1570484"/>
                  </a:cubicBezTo>
                  <a:cubicBezTo>
                    <a:pt x="6986136" y="1713752"/>
                    <a:pt x="7186468" y="1565501"/>
                    <a:pt x="7132628" y="1758601"/>
                  </a:cubicBezTo>
                  <a:cubicBezTo>
                    <a:pt x="7127620" y="1784763"/>
                    <a:pt x="7123864" y="1812171"/>
                    <a:pt x="7118856" y="1838333"/>
                  </a:cubicBezTo>
                  <a:cubicBezTo>
                    <a:pt x="7085050" y="1822138"/>
                    <a:pt x="7053748" y="1809680"/>
                    <a:pt x="7019940" y="1793484"/>
                  </a:cubicBezTo>
                  <a:cubicBezTo>
                    <a:pt x="6984884" y="1773551"/>
                    <a:pt x="6977371" y="1824629"/>
                    <a:pt x="6956086" y="1857020"/>
                  </a:cubicBezTo>
                  <a:lnTo>
                    <a:pt x="6952885" y="1858094"/>
                  </a:lnTo>
                  <a:lnTo>
                    <a:pt x="7114020" y="1902996"/>
                  </a:lnTo>
                  <a:lnTo>
                    <a:pt x="7116048" y="1897982"/>
                  </a:lnTo>
                  <a:cubicBezTo>
                    <a:pt x="7142070" y="1897982"/>
                    <a:pt x="7165614" y="1896735"/>
                    <a:pt x="7190396" y="1896735"/>
                  </a:cubicBezTo>
                  <a:cubicBezTo>
                    <a:pt x="7199070" y="1920425"/>
                    <a:pt x="7206504" y="1940374"/>
                    <a:pt x="7213940" y="1964064"/>
                  </a:cubicBezTo>
                  <a:lnTo>
                    <a:pt x="7217236" y="1962949"/>
                  </a:lnTo>
                  <a:cubicBezTo>
                    <a:pt x="7250780" y="1981607"/>
                    <a:pt x="7284324" y="2001509"/>
                    <a:pt x="7317868" y="2023899"/>
                  </a:cubicBezTo>
                  <a:cubicBezTo>
                    <a:pt x="7345822" y="1964193"/>
                    <a:pt x="7352810" y="1930375"/>
                    <a:pt x="7355082" y="1904604"/>
                  </a:cubicBezTo>
                  <a:lnTo>
                    <a:pt x="7356200" y="1884171"/>
                  </a:lnTo>
                  <a:lnTo>
                    <a:pt x="7292168" y="1851792"/>
                  </a:lnTo>
                  <a:cubicBezTo>
                    <a:pt x="7297340" y="1815328"/>
                    <a:pt x="7302512" y="1773836"/>
                    <a:pt x="7305100" y="1737372"/>
                  </a:cubicBezTo>
                  <a:lnTo>
                    <a:pt x="7303126" y="1736158"/>
                  </a:lnTo>
                  <a:lnTo>
                    <a:pt x="7303126" y="1722812"/>
                  </a:lnTo>
                  <a:cubicBezTo>
                    <a:pt x="7304388" y="1693694"/>
                    <a:pt x="7304388" y="1671856"/>
                    <a:pt x="7304388" y="1646378"/>
                  </a:cubicBezTo>
                  <a:cubicBezTo>
                    <a:pt x="7333424" y="1645164"/>
                    <a:pt x="7364984" y="1645164"/>
                    <a:pt x="7395280" y="1643951"/>
                  </a:cubicBezTo>
                  <a:lnTo>
                    <a:pt x="7397380" y="1640786"/>
                  </a:lnTo>
                  <a:cubicBezTo>
                    <a:pt x="7398624" y="1625860"/>
                    <a:pt x="7404836" y="1608445"/>
                    <a:pt x="7407320" y="1592275"/>
                  </a:cubicBezTo>
                  <a:cubicBezTo>
                    <a:pt x="7418502" y="1548739"/>
                    <a:pt x="7425956" y="1508935"/>
                    <a:pt x="7434652" y="1465400"/>
                  </a:cubicBezTo>
                  <a:cubicBezTo>
                    <a:pt x="7471924" y="1447986"/>
                    <a:pt x="7510440" y="1431815"/>
                    <a:pt x="7546468" y="1413157"/>
                  </a:cubicBezTo>
                  <a:lnTo>
                    <a:pt x="7548040" y="1415538"/>
                  </a:lnTo>
                  <a:cubicBezTo>
                    <a:pt x="7548040" y="1406817"/>
                    <a:pt x="7548040" y="1395603"/>
                    <a:pt x="7549280" y="1386882"/>
                  </a:cubicBezTo>
                  <a:cubicBezTo>
                    <a:pt x="7567876" y="1333306"/>
                    <a:pt x="7582752" y="1279730"/>
                    <a:pt x="7598870" y="1226154"/>
                  </a:cubicBezTo>
                  <a:cubicBezTo>
                    <a:pt x="7576556" y="1177562"/>
                    <a:pt x="7550520" y="1130216"/>
                    <a:pt x="7528204" y="1085362"/>
                  </a:cubicBezTo>
                  <a:cubicBezTo>
                    <a:pt x="7535644" y="1071656"/>
                    <a:pt x="7543080" y="1060443"/>
                    <a:pt x="7551760" y="1051721"/>
                  </a:cubicBezTo>
                  <a:cubicBezTo>
                    <a:pt x="7564156" y="1050475"/>
                    <a:pt x="7577794" y="1050475"/>
                    <a:pt x="7590192" y="1050475"/>
                  </a:cubicBezTo>
                  <a:cubicBezTo>
                    <a:pt x="7600110" y="1110281"/>
                    <a:pt x="7612508" y="1166349"/>
                    <a:pt x="7626144" y="1226154"/>
                  </a:cubicBezTo>
                  <a:cubicBezTo>
                    <a:pt x="7703010" y="1268516"/>
                    <a:pt x="7670776" y="1398095"/>
                    <a:pt x="7610028" y="1482820"/>
                  </a:cubicBezTo>
                  <a:cubicBezTo>
                    <a:pt x="7683174" y="1561314"/>
                    <a:pt x="7613748" y="1614890"/>
                    <a:pt x="7585232" y="1688401"/>
                  </a:cubicBezTo>
                  <a:cubicBezTo>
                    <a:pt x="7583992" y="1722042"/>
                    <a:pt x="7583992" y="1751945"/>
                    <a:pt x="7583992" y="1785585"/>
                  </a:cubicBezTo>
                  <a:lnTo>
                    <a:pt x="7545560" y="1785585"/>
                  </a:lnTo>
                  <a:lnTo>
                    <a:pt x="7543956" y="1784770"/>
                  </a:lnTo>
                  <a:lnTo>
                    <a:pt x="7542740" y="1878366"/>
                  </a:lnTo>
                  <a:cubicBezTo>
                    <a:pt x="7524104" y="1905731"/>
                    <a:pt x="7490560" y="1949266"/>
                    <a:pt x="7466956" y="1989070"/>
                  </a:cubicBezTo>
                  <a:cubicBezTo>
                    <a:pt x="7466956" y="1999021"/>
                    <a:pt x="7466956" y="2008972"/>
                    <a:pt x="7465712" y="2022655"/>
                  </a:cubicBezTo>
                  <a:cubicBezTo>
                    <a:pt x="7460744" y="2081117"/>
                    <a:pt x="7352656" y="2027630"/>
                    <a:pt x="7340232" y="2133360"/>
                  </a:cubicBezTo>
                  <a:cubicBezTo>
                    <a:pt x="7332776" y="2103507"/>
                    <a:pt x="7325324" y="2069922"/>
                    <a:pt x="7317868" y="2041313"/>
                  </a:cubicBezTo>
                  <a:cubicBezTo>
                    <a:pt x="7256992" y="2114702"/>
                    <a:pt x="7247052" y="2180627"/>
                    <a:pt x="7204812" y="2214211"/>
                  </a:cubicBezTo>
                  <a:cubicBezTo>
                    <a:pt x="7181204" y="2188090"/>
                    <a:pt x="7162570" y="2168188"/>
                    <a:pt x="7152630" y="2122165"/>
                  </a:cubicBezTo>
                  <a:cubicBezTo>
                    <a:pt x="7132752" y="2122165"/>
                    <a:pt x="7145176" y="2079873"/>
                    <a:pt x="7153872" y="2042557"/>
                  </a:cubicBezTo>
                  <a:lnTo>
                    <a:pt x="7150744" y="2043860"/>
                  </a:lnTo>
                  <a:cubicBezTo>
                    <a:pt x="7140212" y="2028899"/>
                    <a:pt x="7130608" y="2015807"/>
                    <a:pt x="7120696" y="2003183"/>
                  </a:cubicBezTo>
                  <a:lnTo>
                    <a:pt x="7089548" y="1966214"/>
                  </a:lnTo>
                  <a:lnTo>
                    <a:pt x="7087590" y="1971052"/>
                  </a:lnTo>
                  <a:cubicBezTo>
                    <a:pt x="7058904" y="2017490"/>
                    <a:pt x="7058904" y="2043847"/>
                    <a:pt x="7014000" y="2035062"/>
                  </a:cubicBezTo>
                  <a:cubicBezTo>
                    <a:pt x="7012754" y="1950971"/>
                    <a:pt x="6917961" y="1986113"/>
                    <a:pt x="6876801" y="1923359"/>
                  </a:cubicBezTo>
                  <a:cubicBezTo>
                    <a:pt x="6826910" y="1923359"/>
                    <a:pt x="6737107" y="1984858"/>
                    <a:pt x="6738354" y="1860605"/>
                  </a:cubicBezTo>
                  <a:cubicBezTo>
                    <a:pt x="6780761" y="1854329"/>
                    <a:pt x="6823169" y="1850564"/>
                    <a:pt x="6864329" y="1841778"/>
                  </a:cubicBezTo>
                  <a:lnTo>
                    <a:pt x="6865848" y="1842516"/>
                  </a:lnTo>
                  <a:lnTo>
                    <a:pt x="6867846" y="1838298"/>
                  </a:lnTo>
                  <a:lnTo>
                    <a:pt x="6851901" y="1807403"/>
                  </a:lnTo>
                  <a:cubicBezTo>
                    <a:pt x="6847716" y="1796169"/>
                    <a:pt x="6843065" y="1785246"/>
                    <a:pt x="6832523" y="1777132"/>
                  </a:cubicBezTo>
                  <a:cubicBezTo>
                    <a:pt x="6803998" y="1777132"/>
                    <a:pt x="6772992" y="1778381"/>
                    <a:pt x="6744466" y="1778381"/>
                  </a:cubicBezTo>
                  <a:cubicBezTo>
                    <a:pt x="6744354" y="1777023"/>
                    <a:pt x="6744243" y="1775666"/>
                    <a:pt x="6744131" y="1774308"/>
                  </a:cubicBezTo>
                  <a:cubicBezTo>
                    <a:pt x="6696783" y="1778039"/>
                    <a:pt x="6653174" y="1785501"/>
                    <a:pt x="6605827" y="1792962"/>
                  </a:cubicBezTo>
                  <a:cubicBezTo>
                    <a:pt x="6582153" y="1802911"/>
                    <a:pt x="6555987" y="1812860"/>
                    <a:pt x="6529822" y="1824053"/>
                  </a:cubicBezTo>
                  <a:cubicBezTo>
                    <a:pt x="6521100" y="1804155"/>
                    <a:pt x="6513624" y="1780526"/>
                    <a:pt x="6506148" y="1760629"/>
                  </a:cubicBezTo>
                  <a:cubicBezTo>
                    <a:pt x="6481228" y="1761872"/>
                    <a:pt x="6456309" y="1761872"/>
                    <a:pt x="6431389" y="1761872"/>
                  </a:cubicBezTo>
                  <a:cubicBezTo>
                    <a:pt x="6396501" y="1771821"/>
                    <a:pt x="6365352" y="1783014"/>
                    <a:pt x="6331710" y="1796693"/>
                  </a:cubicBezTo>
                  <a:cubicBezTo>
                    <a:pt x="6321742" y="1773065"/>
                    <a:pt x="6313020" y="1753167"/>
                    <a:pt x="6305544" y="1733269"/>
                  </a:cubicBezTo>
                  <a:cubicBezTo>
                    <a:pt x="6284363" y="1743218"/>
                    <a:pt x="6245737" y="1760629"/>
                    <a:pt x="6230785" y="1700935"/>
                  </a:cubicBezTo>
                  <a:lnTo>
                    <a:pt x="6207112" y="1700935"/>
                  </a:lnTo>
                  <a:cubicBezTo>
                    <a:pt x="6178454" y="1712128"/>
                    <a:pt x="6128615" y="1732026"/>
                    <a:pt x="6104941" y="1669845"/>
                  </a:cubicBezTo>
                  <a:lnTo>
                    <a:pt x="6082513" y="1669845"/>
                  </a:lnTo>
                  <a:cubicBezTo>
                    <a:pt x="6055102" y="1683525"/>
                    <a:pt x="6028936" y="1693474"/>
                    <a:pt x="6005262" y="1703423"/>
                  </a:cubicBezTo>
                  <a:cubicBezTo>
                    <a:pt x="5961653" y="1697205"/>
                    <a:pt x="5974112" y="1657409"/>
                    <a:pt x="5904337" y="1671089"/>
                  </a:cubicBezTo>
                  <a:lnTo>
                    <a:pt x="5778493" y="1673576"/>
                  </a:lnTo>
                  <a:cubicBezTo>
                    <a:pt x="5747343" y="1673576"/>
                    <a:pt x="5713702" y="1673576"/>
                    <a:pt x="5680060" y="1674820"/>
                  </a:cubicBezTo>
                  <a:cubicBezTo>
                    <a:pt x="5670092" y="1662384"/>
                    <a:pt x="5656386" y="1608908"/>
                    <a:pt x="5580381" y="1646217"/>
                  </a:cubicBezTo>
                  <a:cubicBezTo>
                    <a:pt x="5538018" y="1646217"/>
                    <a:pt x="5496900" y="1646217"/>
                    <a:pt x="5455783" y="1647460"/>
                  </a:cubicBezTo>
                  <a:cubicBezTo>
                    <a:pt x="5437093" y="1647460"/>
                    <a:pt x="5420895" y="1648704"/>
                    <a:pt x="5403451" y="1648704"/>
                  </a:cubicBezTo>
                  <a:cubicBezTo>
                    <a:pt x="5405943" y="1601447"/>
                    <a:pt x="5353612" y="1595229"/>
                    <a:pt x="5267639" y="1632537"/>
                  </a:cubicBezTo>
                  <a:cubicBezTo>
                    <a:pt x="5207832" y="1623832"/>
                    <a:pt x="5150516" y="1613883"/>
                    <a:pt x="5090709" y="1601447"/>
                  </a:cubicBezTo>
                  <a:cubicBezTo>
                    <a:pt x="5062052" y="1551702"/>
                    <a:pt x="5009720" y="1579062"/>
                    <a:pt x="4915025" y="1603934"/>
                  </a:cubicBezTo>
                  <a:cubicBezTo>
                    <a:pt x="4887614" y="1600203"/>
                    <a:pt x="4857710" y="1595229"/>
                    <a:pt x="4829052" y="1591498"/>
                  </a:cubicBezTo>
                  <a:cubicBezTo>
                    <a:pt x="4816592" y="1575331"/>
                    <a:pt x="4804133" y="1521856"/>
                    <a:pt x="4754293" y="1496984"/>
                  </a:cubicBezTo>
                  <a:cubicBezTo>
                    <a:pt x="4754293" y="1463406"/>
                    <a:pt x="4755539" y="1433560"/>
                    <a:pt x="4755539" y="1399982"/>
                  </a:cubicBezTo>
                  <a:cubicBezTo>
                    <a:pt x="4687010" y="1393764"/>
                    <a:pt x="4622219" y="1391277"/>
                    <a:pt x="4553690" y="1385059"/>
                  </a:cubicBezTo>
                  <a:cubicBezTo>
                    <a:pt x="4551198" y="1406200"/>
                    <a:pt x="4546214" y="1428585"/>
                    <a:pt x="4541230" y="1448483"/>
                  </a:cubicBezTo>
                  <a:cubicBezTo>
                    <a:pt x="4517556" y="1429829"/>
                    <a:pt x="4491390" y="1406200"/>
                    <a:pt x="4465225" y="1387546"/>
                  </a:cubicBezTo>
                  <a:cubicBezTo>
                    <a:pt x="4394204" y="1383815"/>
                    <a:pt x="4324428" y="1378841"/>
                    <a:pt x="4254653" y="1372623"/>
                  </a:cubicBezTo>
                  <a:cubicBezTo>
                    <a:pt x="4214782" y="1386303"/>
                    <a:pt x="4159958" y="1403713"/>
                    <a:pt x="4130055" y="1344020"/>
                  </a:cubicBezTo>
                  <a:cubicBezTo>
                    <a:pt x="4102643" y="1348994"/>
                    <a:pt x="4078969" y="1355212"/>
                    <a:pt x="4052804" y="1362674"/>
                  </a:cubicBezTo>
                  <a:cubicBezTo>
                    <a:pt x="4011686" y="1356456"/>
                    <a:pt x="3970569" y="1350238"/>
                    <a:pt x="3928205" y="1346507"/>
                  </a:cubicBezTo>
                  <a:cubicBezTo>
                    <a:pt x="3892072" y="1340289"/>
                    <a:pt x="3852200" y="1334071"/>
                    <a:pt x="3816066" y="1331584"/>
                  </a:cubicBezTo>
                  <a:lnTo>
                    <a:pt x="3802361" y="1331584"/>
                  </a:lnTo>
                  <a:cubicBezTo>
                    <a:pt x="3774949" y="1322879"/>
                    <a:pt x="3745045" y="1312930"/>
                    <a:pt x="3713896" y="1299250"/>
                  </a:cubicBezTo>
                  <a:cubicBezTo>
                    <a:pt x="3686484" y="1296763"/>
                    <a:pt x="3656580" y="1290545"/>
                    <a:pt x="3627923" y="1288057"/>
                  </a:cubicBezTo>
                  <a:cubicBezTo>
                    <a:pt x="3600511" y="1281839"/>
                    <a:pt x="3569362" y="1274378"/>
                    <a:pt x="3539458" y="1271891"/>
                  </a:cubicBezTo>
                  <a:cubicBezTo>
                    <a:pt x="3510800" y="1275621"/>
                    <a:pt x="3483388" y="1281839"/>
                    <a:pt x="3453485" y="1290545"/>
                  </a:cubicBezTo>
                  <a:lnTo>
                    <a:pt x="3203042" y="1293032"/>
                  </a:lnTo>
                  <a:lnTo>
                    <a:pt x="3127037" y="1293032"/>
                  </a:lnTo>
                  <a:cubicBezTo>
                    <a:pt x="3100871" y="1293032"/>
                    <a:pt x="3078444" y="1293032"/>
                    <a:pt x="3051032" y="1294276"/>
                  </a:cubicBezTo>
                  <a:cubicBezTo>
                    <a:pt x="3036080" y="1294276"/>
                    <a:pt x="3017390" y="1294276"/>
                    <a:pt x="3001192" y="1295519"/>
                  </a:cubicBezTo>
                  <a:cubicBezTo>
                    <a:pt x="2978764" y="1314173"/>
                    <a:pt x="2936401" y="1291788"/>
                    <a:pt x="2938893" y="1342776"/>
                  </a:cubicBezTo>
                  <a:cubicBezTo>
                    <a:pt x="2886562" y="1339045"/>
                    <a:pt x="2829246" y="1356456"/>
                    <a:pt x="2774423" y="1311686"/>
                  </a:cubicBezTo>
                  <a:cubicBezTo>
                    <a:pt x="2717108" y="1411175"/>
                    <a:pt x="2548900" y="1376354"/>
                    <a:pt x="2465419" y="1363918"/>
                  </a:cubicBezTo>
                  <a:cubicBezTo>
                    <a:pt x="2329606" y="1366405"/>
                    <a:pt x="2232420" y="1390033"/>
                    <a:pt x="2075426" y="1385059"/>
                  </a:cubicBezTo>
                  <a:cubicBezTo>
                    <a:pt x="2049260" y="1395008"/>
                    <a:pt x="2026832" y="1406200"/>
                    <a:pt x="1999420" y="1416149"/>
                  </a:cubicBezTo>
                  <a:cubicBezTo>
                    <a:pt x="1986960" y="1416149"/>
                    <a:pt x="1973255" y="1416149"/>
                    <a:pt x="1963287" y="1417393"/>
                  </a:cubicBezTo>
                  <a:cubicBezTo>
                    <a:pt x="1932138" y="1433560"/>
                    <a:pt x="1902234" y="1449727"/>
                    <a:pt x="1873576" y="1468381"/>
                  </a:cubicBezTo>
                  <a:cubicBezTo>
                    <a:pt x="1851148" y="1470868"/>
                    <a:pt x="1869838" y="1407444"/>
                    <a:pt x="1798817" y="1468381"/>
                  </a:cubicBezTo>
                  <a:cubicBezTo>
                    <a:pt x="1775143" y="1468381"/>
                    <a:pt x="1748978" y="1469624"/>
                    <a:pt x="1722812" y="1469624"/>
                  </a:cubicBezTo>
                  <a:cubicBezTo>
                    <a:pt x="1656774" y="1463406"/>
                    <a:pt x="1589492" y="1457188"/>
                    <a:pt x="1524700" y="1454701"/>
                  </a:cubicBezTo>
                  <a:lnTo>
                    <a:pt x="1524700" y="1404957"/>
                  </a:lnTo>
                  <a:cubicBezTo>
                    <a:pt x="1498534" y="1404957"/>
                    <a:pt x="1473615" y="1406200"/>
                    <a:pt x="1448695" y="1406200"/>
                  </a:cubicBezTo>
                  <a:lnTo>
                    <a:pt x="1448695" y="1455945"/>
                  </a:lnTo>
                  <a:cubicBezTo>
                    <a:pt x="1331572" y="1460919"/>
                    <a:pt x="1213204" y="1468381"/>
                    <a:pt x="1096082" y="1477086"/>
                  </a:cubicBezTo>
                  <a:cubicBezTo>
                    <a:pt x="1026306" y="1470868"/>
                    <a:pt x="955285" y="1465893"/>
                    <a:pt x="884264" y="1462163"/>
                  </a:cubicBezTo>
                  <a:lnTo>
                    <a:pt x="884264" y="1445996"/>
                  </a:lnTo>
                  <a:cubicBezTo>
                    <a:pt x="856852" y="1447239"/>
                    <a:pt x="825702" y="1447239"/>
                    <a:pt x="795799" y="1447239"/>
                  </a:cubicBezTo>
                  <a:cubicBezTo>
                    <a:pt x="780847" y="1431072"/>
                    <a:pt x="762158" y="1414906"/>
                    <a:pt x="747206" y="1401226"/>
                  </a:cubicBezTo>
                  <a:cubicBezTo>
                    <a:pt x="739730" y="1411175"/>
                    <a:pt x="732254" y="1421124"/>
                    <a:pt x="721040" y="1431072"/>
                  </a:cubicBezTo>
                  <a:cubicBezTo>
                    <a:pt x="692382" y="1428585"/>
                    <a:pt x="662478" y="1422367"/>
                    <a:pt x="635067" y="1416149"/>
                  </a:cubicBezTo>
                  <a:cubicBezTo>
                    <a:pt x="630083" y="1422367"/>
                    <a:pt x="623853" y="1428585"/>
                    <a:pt x="621361" y="1432316"/>
                  </a:cubicBezTo>
                  <a:cubicBezTo>
                    <a:pt x="592704" y="1432316"/>
                    <a:pt x="561554" y="1433560"/>
                    <a:pt x="532896" y="1433560"/>
                  </a:cubicBezTo>
                  <a:cubicBezTo>
                    <a:pt x="490532" y="1441021"/>
                    <a:pt x="448169" y="1443509"/>
                    <a:pt x="407052" y="1452214"/>
                  </a:cubicBezTo>
                  <a:lnTo>
                    <a:pt x="383378" y="1452214"/>
                  </a:lnTo>
                  <a:cubicBezTo>
                    <a:pt x="354720" y="1455945"/>
                    <a:pt x="323570" y="1462163"/>
                    <a:pt x="294913" y="1469624"/>
                  </a:cubicBezTo>
                  <a:cubicBezTo>
                    <a:pt x="247566" y="1463406"/>
                    <a:pt x="203956" y="1457188"/>
                    <a:pt x="156608" y="1454701"/>
                  </a:cubicBezTo>
                  <a:cubicBezTo>
                    <a:pt x="106770" y="1458432"/>
                    <a:pt x="49454" y="1455945"/>
                    <a:pt x="58176" y="1392521"/>
                  </a:cubicBezTo>
                  <a:cubicBezTo>
                    <a:pt x="71882" y="1360187"/>
                    <a:pt x="84342" y="1329097"/>
                    <a:pt x="95556" y="1295519"/>
                  </a:cubicBezTo>
                  <a:lnTo>
                    <a:pt x="157854" y="1295519"/>
                  </a:lnTo>
                  <a:cubicBezTo>
                    <a:pt x="167822" y="1248262"/>
                    <a:pt x="137919" y="1169915"/>
                    <a:pt x="221400" y="1135094"/>
                  </a:cubicBezTo>
                  <a:cubicBezTo>
                    <a:pt x="282453" y="1125145"/>
                    <a:pt x="332292" y="1087837"/>
                    <a:pt x="399576" y="1100273"/>
                  </a:cubicBezTo>
                  <a:cubicBezTo>
                    <a:pt x="415774" y="1122658"/>
                    <a:pt x="430726" y="1142555"/>
                    <a:pt x="448169" y="1166184"/>
                  </a:cubicBezTo>
                  <a:lnTo>
                    <a:pt x="448169" y="1228364"/>
                  </a:lnTo>
                  <a:cubicBezTo>
                    <a:pt x="471843" y="1244531"/>
                    <a:pt x="484302" y="1258211"/>
                    <a:pt x="546602" y="1274378"/>
                  </a:cubicBezTo>
                  <a:cubicBezTo>
                    <a:pt x="572768" y="1274378"/>
                    <a:pt x="596442" y="1274378"/>
                    <a:pt x="622607" y="1273134"/>
                  </a:cubicBezTo>
                  <a:lnTo>
                    <a:pt x="672446" y="1273134"/>
                  </a:lnTo>
                  <a:cubicBezTo>
                    <a:pt x="688644" y="1255724"/>
                    <a:pt x="706088" y="1242044"/>
                    <a:pt x="722286" y="1225877"/>
                  </a:cubicBezTo>
                  <a:cubicBezTo>
                    <a:pt x="740976" y="1234582"/>
                    <a:pt x="755928" y="1244531"/>
                    <a:pt x="774617" y="1254480"/>
                  </a:cubicBezTo>
                  <a:cubicBezTo>
                    <a:pt x="782093" y="1234582"/>
                    <a:pt x="790815" y="1212197"/>
                    <a:pt x="798291" y="1192300"/>
                  </a:cubicBezTo>
                  <a:cubicBezTo>
                    <a:pt x="838162" y="1174889"/>
                    <a:pt x="891740" y="1210954"/>
                    <a:pt x="873050" y="1270647"/>
                  </a:cubicBezTo>
                  <a:cubicBezTo>
                    <a:pt x="899216" y="1296763"/>
                    <a:pt x="922890" y="1322879"/>
                    <a:pt x="949055" y="1348994"/>
                  </a:cubicBezTo>
                  <a:cubicBezTo>
                    <a:pt x="990172" y="1348994"/>
                    <a:pt x="1032536" y="1348994"/>
                    <a:pt x="1073654" y="1347751"/>
                  </a:cubicBezTo>
                  <a:cubicBezTo>
                    <a:pt x="1076146" y="1278109"/>
                    <a:pt x="1149658" y="1296763"/>
                    <a:pt x="1173332" y="1346507"/>
                  </a:cubicBezTo>
                  <a:cubicBezTo>
                    <a:pt x="1214450" y="1342776"/>
                    <a:pt x="1256814" y="1335315"/>
                    <a:pt x="1297931" y="1329097"/>
                  </a:cubicBezTo>
                  <a:cubicBezTo>
                    <a:pt x="1324096" y="1334071"/>
                    <a:pt x="1347770" y="1340289"/>
                    <a:pt x="1373936" y="1344020"/>
                  </a:cubicBezTo>
                  <a:cubicBezTo>
                    <a:pt x="1382658" y="1317904"/>
                    <a:pt x="1390134" y="1290545"/>
                    <a:pt x="1400102" y="1264429"/>
                  </a:cubicBezTo>
                  <a:cubicBezTo>
                    <a:pt x="1473615" y="1312930"/>
                    <a:pt x="1542144" y="1239557"/>
                    <a:pt x="1625625" y="1261942"/>
                  </a:cubicBezTo>
                  <a:cubicBezTo>
                    <a:pt x="1661758" y="1234582"/>
                    <a:pt x="1701630" y="1207223"/>
                    <a:pt x="1737764" y="1179864"/>
                  </a:cubicBezTo>
                  <a:cubicBezTo>
                    <a:pt x="1782619" y="1196030"/>
                    <a:pt x="1747732" y="1296763"/>
                    <a:pt x="1812522" y="1259455"/>
                  </a:cubicBezTo>
                  <a:cubicBezTo>
                    <a:pt x="1828720" y="1239557"/>
                    <a:pt x="1847410" y="1214685"/>
                    <a:pt x="1863608" y="1196030"/>
                  </a:cubicBezTo>
                  <a:cubicBezTo>
                    <a:pt x="1884790" y="1212197"/>
                    <a:pt x="1904726" y="1228364"/>
                    <a:pt x="1925908" y="1240800"/>
                  </a:cubicBezTo>
                  <a:cubicBezTo>
                    <a:pt x="1930892" y="1258211"/>
                    <a:pt x="1933383" y="1274378"/>
                    <a:pt x="1938367" y="1290545"/>
                  </a:cubicBezTo>
                  <a:cubicBezTo>
                    <a:pt x="1968271" y="1256967"/>
                    <a:pt x="1993190" y="1256967"/>
                    <a:pt x="2028078" y="1209710"/>
                  </a:cubicBezTo>
                  <a:cubicBezTo>
                    <a:pt x="2004404" y="1187325"/>
                    <a:pt x="1986960" y="1167428"/>
                    <a:pt x="1964533" y="1147530"/>
                  </a:cubicBezTo>
                  <a:cubicBezTo>
                    <a:pt x="1965779" y="1141312"/>
                    <a:pt x="1965779" y="1135094"/>
                    <a:pt x="1965779" y="1131363"/>
                  </a:cubicBezTo>
                  <a:cubicBezTo>
                    <a:pt x="2005650" y="1071670"/>
                    <a:pt x="2041784" y="1054259"/>
                    <a:pt x="2039292" y="1080375"/>
                  </a:cubicBezTo>
                  <a:cubicBezTo>
                    <a:pt x="2049260" y="1110222"/>
                    <a:pt x="2072934" y="1094055"/>
                    <a:pt x="2091624" y="1096542"/>
                  </a:cubicBezTo>
                  <a:cubicBezTo>
                    <a:pt x="2109067" y="1096542"/>
                    <a:pt x="2143954" y="1102760"/>
                    <a:pt x="2141462" y="1066695"/>
                  </a:cubicBezTo>
                  <a:cubicBezTo>
                    <a:pt x="2161398" y="1066695"/>
                    <a:pt x="2183826" y="1065452"/>
                    <a:pt x="2203762" y="1065452"/>
                  </a:cubicBezTo>
                  <a:cubicBezTo>
                    <a:pt x="2303441" y="1074157"/>
                    <a:pt x="2430531" y="1033118"/>
                    <a:pt x="2504044" y="1091567"/>
                  </a:cubicBezTo>
                  <a:cubicBezTo>
                    <a:pt x="2601231" y="1007002"/>
                    <a:pt x="2763209" y="1115196"/>
                    <a:pt x="2852920" y="1057990"/>
                  </a:cubicBezTo>
                  <a:cubicBezTo>
                    <a:pt x="2896530" y="1112709"/>
                    <a:pt x="2996208" y="1076644"/>
                    <a:pt x="3065984" y="1117683"/>
                  </a:cubicBezTo>
                  <a:cubicBezTo>
                    <a:pt x="3132021" y="1147530"/>
                    <a:pt x="3144480" y="1060477"/>
                    <a:pt x="3191828" y="1066695"/>
                  </a:cubicBezTo>
                  <a:cubicBezTo>
                    <a:pt x="3203042" y="1007002"/>
                    <a:pt x="3277801" y="1071670"/>
                    <a:pt x="3330132" y="1082862"/>
                  </a:cubicBezTo>
                  <a:cubicBezTo>
                    <a:pt x="3366266" y="1077888"/>
                    <a:pt x="3403646" y="1070426"/>
                    <a:pt x="3442271" y="1064208"/>
                  </a:cubicBezTo>
                  <a:cubicBezTo>
                    <a:pt x="3508620" y="1098718"/>
                    <a:pt x="3565156" y="1015008"/>
                    <a:pt x="3616611" y="1014017"/>
                  </a:cubicBezTo>
                  <a:close/>
                  <a:moveTo>
                    <a:pt x="6872261" y="1012009"/>
                  </a:moveTo>
                  <a:cubicBezTo>
                    <a:pt x="6900813" y="1059716"/>
                    <a:pt x="6931848" y="1104913"/>
                    <a:pt x="6959158" y="1155130"/>
                  </a:cubicBezTo>
                  <a:lnTo>
                    <a:pt x="6996400" y="1155130"/>
                  </a:lnTo>
                  <a:cubicBezTo>
                    <a:pt x="7005090" y="1071015"/>
                    <a:pt x="7021228" y="1074782"/>
                    <a:pt x="7033642" y="1073526"/>
                  </a:cubicBezTo>
                  <a:cubicBezTo>
                    <a:pt x="7057228" y="1093613"/>
                    <a:pt x="7043572" y="1137554"/>
                    <a:pt x="7046056" y="1171451"/>
                  </a:cubicBezTo>
                  <a:cubicBezTo>
                    <a:pt x="7051020" y="1184634"/>
                    <a:pt x="7060020" y="1195305"/>
                    <a:pt x="7066384" y="1198914"/>
                  </a:cubicBezTo>
                  <a:lnTo>
                    <a:pt x="7070884" y="1198613"/>
                  </a:lnTo>
                  <a:lnTo>
                    <a:pt x="7070884" y="1264355"/>
                  </a:lnTo>
                  <a:cubicBezTo>
                    <a:pt x="7065918" y="1280675"/>
                    <a:pt x="7063436" y="1298252"/>
                    <a:pt x="7057228" y="1314573"/>
                  </a:cubicBezTo>
                  <a:cubicBezTo>
                    <a:pt x="7023710" y="1325872"/>
                    <a:pt x="6992676" y="1335915"/>
                    <a:pt x="6957917" y="1345959"/>
                  </a:cubicBezTo>
                  <a:cubicBezTo>
                    <a:pt x="6875985" y="1236735"/>
                    <a:pt x="6830054" y="1190283"/>
                    <a:pt x="6759295" y="1187772"/>
                  </a:cubicBezTo>
                  <a:cubicBezTo>
                    <a:pt x="6738191" y="1205348"/>
                    <a:pt x="6717088" y="1205348"/>
                    <a:pt x="6671156" y="1142576"/>
                  </a:cubicBezTo>
                  <a:cubicBezTo>
                    <a:pt x="6699708" y="1131277"/>
                    <a:pt x="6730743" y="1121233"/>
                    <a:pt x="6760536" y="1107423"/>
                  </a:cubicBezTo>
                  <a:lnTo>
                    <a:pt x="6760536" y="1014520"/>
                  </a:lnTo>
                  <a:cubicBezTo>
                    <a:pt x="6797778" y="1013265"/>
                    <a:pt x="6836261" y="1013265"/>
                    <a:pt x="6872261" y="1012009"/>
                  </a:cubicBezTo>
                  <a:close/>
                  <a:moveTo>
                    <a:pt x="5738388" y="844829"/>
                  </a:moveTo>
                  <a:cubicBezTo>
                    <a:pt x="5752235" y="848079"/>
                    <a:pt x="5760829" y="857986"/>
                    <a:pt x="5774199" y="864797"/>
                  </a:cubicBezTo>
                  <a:lnTo>
                    <a:pt x="5774199" y="894518"/>
                  </a:lnTo>
                  <a:cubicBezTo>
                    <a:pt x="5744913" y="900709"/>
                    <a:pt x="5713081" y="904424"/>
                    <a:pt x="5683795" y="911855"/>
                  </a:cubicBezTo>
                  <a:cubicBezTo>
                    <a:pt x="5681249" y="895756"/>
                    <a:pt x="5676155" y="878419"/>
                    <a:pt x="5671062" y="864797"/>
                  </a:cubicBezTo>
                  <a:cubicBezTo>
                    <a:pt x="5705441" y="844984"/>
                    <a:pt x="5724540" y="841578"/>
                    <a:pt x="5738388" y="844829"/>
                  </a:cubicBezTo>
                  <a:close/>
                  <a:moveTo>
                    <a:pt x="6423031" y="825169"/>
                  </a:moveTo>
                  <a:cubicBezTo>
                    <a:pt x="6470670" y="833899"/>
                    <a:pt x="6515802" y="843876"/>
                    <a:pt x="6562187" y="857594"/>
                  </a:cubicBezTo>
                  <a:cubicBezTo>
                    <a:pt x="6588514" y="876301"/>
                    <a:pt x="6612333" y="896256"/>
                    <a:pt x="6638660" y="918704"/>
                  </a:cubicBezTo>
                  <a:cubicBezTo>
                    <a:pt x="6661226" y="922445"/>
                    <a:pt x="6687553" y="928681"/>
                    <a:pt x="6713880" y="934917"/>
                  </a:cubicBezTo>
                  <a:cubicBezTo>
                    <a:pt x="6713880" y="947388"/>
                    <a:pt x="6713880" y="964848"/>
                    <a:pt x="6712626" y="981061"/>
                  </a:cubicBezTo>
                  <a:cubicBezTo>
                    <a:pt x="6687553" y="981061"/>
                    <a:pt x="6661226" y="982308"/>
                    <a:pt x="6637407" y="982308"/>
                  </a:cubicBezTo>
                  <a:cubicBezTo>
                    <a:pt x="6611080" y="986049"/>
                    <a:pt x="6587260" y="993532"/>
                    <a:pt x="6560934" y="999768"/>
                  </a:cubicBezTo>
                  <a:cubicBezTo>
                    <a:pt x="6498251" y="981061"/>
                    <a:pt x="6450612" y="947388"/>
                    <a:pt x="6385422" y="938658"/>
                  </a:cubicBezTo>
                  <a:lnTo>
                    <a:pt x="6385422" y="922445"/>
                  </a:lnTo>
                  <a:cubicBezTo>
                    <a:pt x="6399212" y="888773"/>
                    <a:pt x="6409241" y="858842"/>
                    <a:pt x="6423031" y="825169"/>
                  </a:cubicBezTo>
                  <a:close/>
                  <a:moveTo>
                    <a:pt x="7604842" y="667087"/>
                  </a:moveTo>
                  <a:cubicBezTo>
                    <a:pt x="7613568" y="669382"/>
                    <a:pt x="7621824" y="674320"/>
                    <a:pt x="7629058" y="682652"/>
                  </a:cubicBezTo>
                  <a:cubicBezTo>
                    <a:pt x="7631574" y="732029"/>
                    <a:pt x="7627800" y="777702"/>
                    <a:pt x="7577482" y="808562"/>
                  </a:cubicBezTo>
                  <a:cubicBezTo>
                    <a:pt x="7553580" y="818438"/>
                    <a:pt x="7541000" y="792515"/>
                    <a:pt x="7528422" y="746842"/>
                  </a:cubicBezTo>
                  <a:lnTo>
                    <a:pt x="7528422" y="697465"/>
                  </a:lnTo>
                  <a:cubicBezTo>
                    <a:pt x="7541630" y="683887"/>
                    <a:pt x="7559556" y="671851"/>
                    <a:pt x="7577796" y="667376"/>
                  </a:cubicBezTo>
                  <a:cubicBezTo>
                    <a:pt x="7586916" y="665139"/>
                    <a:pt x="7596116" y="664792"/>
                    <a:pt x="7604842" y="667087"/>
                  </a:cubicBezTo>
                  <a:close/>
                  <a:moveTo>
                    <a:pt x="3934354" y="634058"/>
                  </a:moveTo>
                  <a:cubicBezTo>
                    <a:pt x="3949250" y="649933"/>
                    <a:pt x="3962905" y="679240"/>
                    <a:pt x="3982766" y="679240"/>
                  </a:cubicBezTo>
                  <a:cubicBezTo>
                    <a:pt x="3959181" y="689010"/>
                    <a:pt x="3934354" y="700000"/>
                    <a:pt x="3907044" y="713433"/>
                  </a:cubicBezTo>
                  <a:cubicBezTo>
                    <a:pt x="3857391" y="707327"/>
                    <a:pt x="3800289" y="726866"/>
                    <a:pt x="3759325" y="697558"/>
                  </a:cubicBezTo>
                  <a:cubicBezTo>
                    <a:pt x="3751877" y="708548"/>
                    <a:pt x="3744429" y="718317"/>
                    <a:pt x="3733257" y="730529"/>
                  </a:cubicBezTo>
                  <a:cubicBezTo>
                    <a:pt x="3704706" y="714654"/>
                    <a:pt x="3676155" y="700000"/>
                    <a:pt x="3647604" y="682904"/>
                  </a:cubicBezTo>
                  <a:cubicBezTo>
                    <a:pt x="3627743" y="689010"/>
                    <a:pt x="3605399" y="693894"/>
                    <a:pt x="3585538" y="700000"/>
                  </a:cubicBezTo>
                  <a:cubicBezTo>
                    <a:pt x="3566918" y="684125"/>
                    <a:pt x="3556987" y="651154"/>
                    <a:pt x="3533401" y="654817"/>
                  </a:cubicBezTo>
                  <a:cubicBezTo>
                    <a:pt x="3606640" y="621846"/>
                    <a:pt x="3619054" y="664587"/>
                    <a:pt x="3647604" y="667029"/>
                  </a:cubicBezTo>
                  <a:cubicBezTo>
                    <a:pt x="3718361" y="636500"/>
                    <a:pt x="3739464" y="636500"/>
                    <a:pt x="3759325" y="636500"/>
                  </a:cubicBezTo>
                  <a:close/>
                  <a:moveTo>
                    <a:pt x="4370304" y="626457"/>
                  </a:moveTo>
                  <a:cubicBezTo>
                    <a:pt x="4425200" y="648792"/>
                    <a:pt x="4463877" y="651274"/>
                    <a:pt x="4521268" y="671128"/>
                  </a:cubicBezTo>
                  <a:cubicBezTo>
                    <a:pt x="4557449" y="679813"/>
                    <a:pt x="4593631" y="689740"/>
                    <a:pt x="4633555" y="703389"/>
                  </a:cubicBezTo>
                  <a:cubicBezTo>
                    <a:pt x="4753328" y="674850"/>
                    <a:pt x="4779528" y="730688"/>
                    <a:pt x="4858129" y="729447"/>
                  </a:cubicBezTo>
                  <a:lnTo>
                    <a:pt x="4982892" y="777840"/>
                  </a:lnTo>
                  <a:cubicBezTo>
                    <a:pt x="4941720" y="781562"/>
                    <a:pt x="4899301" y="789007"/>
                    <a:pt x="4856881" y="796452"/>
                  </a:cubicBezTo>
                  <a:lnTo>
                    <a:pt x="4633555" y="748060"/>
                  </a:lnTo>
                  <a:cubicBezTo>
                    <a:pt x="4612345" y="756745"/>
                    <a:pt x="4591135" y="759227"/>
                    <a:pt x="4569926" y="765431"/>
                  </a:cubicBezTo>
                  <a:cubicBezTo>
                    <a:pt x="4536240" y="784044"/>
                    <a:pt x="4520020" y="740615"/>
                    <a:pt x="4493820" y="734410"/>
                  </a:cubicBezTo>
                  <a:lnTo>
                    <a:pt x="4218093" y="724484"/>
                  </a:lnTo>
                  <a:cubicBezTo>
                    <a:pt x="4146978" y="712075"/>
                    <a:pt x="4077111" y="703389"/>
                    <a:pt x="4005996" y="693463"/>
                  </a:cubicBezTo>
                  <a:lnTo>
                    <a:pt x="4005996" y="677332"/>
                  </a:lnTo>
                  <a:cubicBezTo>
                    <a:pt x="4029701" y="673609"/>
                    <a:pt x="4055901" y="666164"/>
                    <a:pt x="4082101" y="659960"/>
                  </a:cubicBezTo>
                  <a:cubicBezTo>
                    <a:pt x="4113292" y="646311"/>
                    <a:pt x="4174426" y="605363"/>
                    <a:pt x="4218093" y="643829"/>
                  </a:cubicBezTo>
                  <a:cubicBezTo>
                    <a:pt x="4270494" y="636384"/>
                    <a:pt x="4320399" y="630180"/>
                    <a:pt x="4370304" y="626457"/>
                  </a:cubicBezTo>
                  <a:close/>
                  <a:moveTo>
                    <a:pt x="3129723" y="577885"/>
                  </a:moveTo>
                  <a:cubicBezTo>
                    <a:pt x="3165696" y="588030"/>
                    <a:pt x="3205391" y="596907"/>
                    <a:pt x="3241364" y="607052"/>
                  </a:cubicBezTo>
                  <a:lnTo>
                    <a:pt x="3255009" y="607052"/>
                  </a:lnTo>
                  <a:cubicBezTo>
                    <a:pt x="3300905" y="603248"/>
                    <a:pt x="3345561" y="595639"/>
                    <a:pt x="3391458" y="588030"/>
                  </a:cubicBezTo>
                  <a:cubicBezTo>
                    <a:pt x="3474568" y="580421"/>
                    <a:pt x="3479530" y="628611"/>
                    <a:pt x="3526667" y="653974"/>
                  </a:cubicBezTo>
                  <a:cubicBezTo>
                    <a:pt x="3505579" y="664119"/>
                    <a:pt x="3486973" y="675532"/>
                    <a:pt x="3464645" y="685677"/>
                  </a:cubicBezTo>
                  <a:cubicBezTo>
                    <a:pt x="3439836" y="692018"/>
                    <a:pt x="3422469" y="679337"/>
                    <a:pt x="3401382" y="669191"/>
                  </a:cubicBezTo>
                  <a:cubicBezTo>
                    <a:pt x="3362928" y="676800"/>
                    <a:pt x="3318272" y="684409"/>
                    <a:pt x="3276096" y="688214"/>
                  </a:cubicBezTo>
                  <a:lnTo>
                    <a:pt x="3204150" y="688214"/>
                  </a:lnTo>
                  <a:lnTo>
                    <a:pt x="3204150" y="657778"/>
                  </a:lnTo>
                  <a:cubicBezTo>
                    <a:pt x="3179341" y="651437"/>
                    <a:pt x="3153292" y="645097"/>
                    <a:pt x="3129723" y="642560"/>
                  </a:cubicBezTo>
                  <a:lnTo>
                    <a:pt x="3129723" y="659046"/>
                  </a:lnTo>
                  <a:cubicBezTo>
                    <a:pt x="3102433" y="652706"/>
                    <a:pt x="3080105" y="645097"/>
                    <a:pt x="3054056" y="642560"/>
                  </a:cubicBezTo>
                  <a:cubicBezTo>
                    <a:pt x="3028006" y="643829"/>
                    <a:pt x="3004438" y="643829"/>
                    <a:pt x="2978388" y="643829"/>
                  </a:cubicBezTo>
                  <a:lnTo>
                    <a:pt x="3054056" y="591834"/>
                  </a:lnTo>
                  <a:cubicBezTo>
                    <a:pt x="3080105" y="588030"/>
                    <a:pt x="3103674" y="581689"/>
                    <a:pt x="3129723" y="577885"/>
                  </a:cubicBezTo>
                  <a:close/>
                  <a:moveTo>
                    <a:pt x="2714844" y="546831"/>
                  </a:moveTo>
                  <a:cubicBezTo>
                    <a:pt x="2736713" y="543925"/>
                    <a:pt x="2756307" y="615319"/>
                    <a:pt x="2815091" y="579971"/>
                  </a:cubicBezTo>
                  <a:cubicBezTo>
                    <a:pt x="2818823" y="589893"/>
                    <a:pt x="2822556" y="599815"/>
                    <a:pt x="2828776" y="609738"/>
                  </a:cubicBezTo>
                  <a:cubicBezTo>
                    <a:pt x="2800162" y="627102"/>
                    <a:pt x="2767815" y="643226"/>
                    <a:pt x="2739201" y="660590"/>
                  </a:cubicBezTo>
                  <a:cubicBezTo>
                    <a:pt x="2708099" y="630823"/>
                    <a:pt x="2658335" y="660590"/>
                    <a:pt x="2628476" y="628342"/>
                  </a:cubicBezTo>
                  <a:cubicBezTo>
                    <a:pt x="2612303" y="648187"/>
                    <a:pt x="2594886" y="671753"/>
                    <a:pt x="2578713" y="691597"/>
                  </a:cubicBezTo>
                  <a:cubicBezTo>
                    <a:pt x="2561295" y="675474"/>
                    <a:pt x="2545122" y="661830"/>
                    <a:pt x="2530193" y="646947"/>
                  </a:cubicBezTo>
                  <a:cubicBezTo>
                    <a:pt x="2490382" y="650668"/>
                    <a:pt x="2454303" y="656869"/>
                    <a:pt x="2415736" y="664311"/>
                  </a:cubicBezTo>
                  <a:lnTo>
                    <a:pt x="2415736" y="646947"/>
                  </a:lnTo>
                  <a:cubicBezTo>
                    <a:pt x="2390854" y="648187"/>
                    <a:pt x="2365972" y="648187"/>
                    <a:pt x="2342334" y="648187"/>
                  </a:cubicBezTo>
                  <a:lnTo>
                    <a:pt x="2216681" y="649427"/>
                  </a:lnTo>
                  <a:lnTo>
                    <a:pt x="2216681" y="680435"/>
                  </a:lnTo>
                  <a:cubicBezTo>
                    <a:pt x="2286350" y="744930"/>
                    <a:pt x="2343578" y="744930"/>
                    <a:pt x="2414492" y="743690"/>
                  </a:cubicBezTo>
                  <a:lnTo>
                    <a:pt x="2414492" y="773457"/>
                  </a:lnTo>
                  <a:cubicBezTo>
                    <a:pt x="2301279" y="820588"/>
                    <a:pt x="2207972" y="775937"/>
                    <a:pt x="2163184" y="826789"/>
                  </a:cubicBezTo>
                  <a:cubicBezTo>
                    <a:pt x="2062413" y="844154"/>
                    <a:pt x="1896948" y="865239"/>
                    <a:pt x="1788711" y="814387"/>
                  </a:cubicBezTo>
                  <a:cubicBezTo>
                    <a:pt x="1772538" y="834231"/>
                    <a:pt x="1753877" y="857797"/>
                    <a:pt x="1737704" y="876401"/>
                  </a:cubicBezTo>
                  <a:cubicBezTo>
                    <a:pt x="1725262" y="871440"/>
                    <a:pt x="1715310" y="867719"/>
                    <a:pt x="1701625" y="861518"/>
                  </a:cubicBezTo>
                  <a:cubicBezTo>
                    <a:pt x="1675499" y="867719"/>
                    <a:pt x="1651861" y="871440"/>
                    <a:pt x="1625735" y="878882"/>
                  </a:cubicBezTo>
                  <a:cubicBezTo>
                    <a:pt x="1625735" y="859037"/>
                    <a:pt x="1625735" y="835472"/>
                    <a:pt x="1626979" y="815627"/>
                  </a:cubicBezTo>
                  <a:lnTo>
                    <a:pt x="1538648" y="704000"/>
                  </a:lnTo>
                  <a:cubicBezTo>
                    <a:pt x="1552333" y="687876"/>
                    <a:pt x="1564774" y="674233"/>
                    <a:pt x="1578459" y="658109"/>
                  </a:cubicBezTo>
                  <a:cubicBezTo>
                    <a:pt x="1612050" y="656869"/>
                    <a:pt x="1643152" y="655629"/>
                    <a:pt x="1676743" y="655629"/>
                  </a:cubicBezTo>
                  <a:lnTo>
                    <a:pt x="1891971" y="654389"/>
                  </a:lnTo>
                  <a:cubicBezTo>
                    <a:pt x="1926806" y="680435"/>
                    <a:pt x="1981546" y="661830"/>
                    <a:pt x="2030066" y="668032"/>
                  </a:cubicBezTo>
                  <a:cubicBezTo>
                    <a:pt x="2058680" y="664311"/>
                    <a:pt x="2068633" y="731287"/>
                    <a:pt x="2140791" y="680435"/>
                  </a:cubicBezTo>
                  <a:cubicBezTo>
                    <a:pt x="2128350" y="668032"/>
                    <a:pt x="2115909" y="650668"/>
                    <a:pt x="2102224" y="634544"/>
                  </a:cubicBezTo>
                  <a:cubicBezTo>
                    <a:pt x="2168161" y="587412"/>
                    <a:pt x="2196775" y="581211"/>
                    <a:pt x="2216681" y="599815"/>
                  </a:cubicBezTo>
                  <a:cubicBezTo>
                    <a:pt x="2240318" y="586172"/>
                    <a:pt x="2267689" y="570048"/>
                    <a:pt x="2291326" y="553924"/>
                  </a:cubicBezTo>
                  <a:cubicBezTo>
                    <a:pt x="2309988" y="562606"/>
                    <a:pt x="2324917" y="572529"/>
                    <a:pt x="2342334" y="586172"/>
                  </a:cubicBezTo>
                  <a:cubicBezTo>
                    <a:pt x="2372193" y="572529"/>
                    <a:pt x="2400807" y="561366"/>
                    <a:pt x="2429421" y="551444"/>
                  </a:cubicBezTo>
                  <a:cubicBezTo>
                    <a:pt x="2463012" y="567568"/>
                    <a:pt x="2496602" y="583691"/>
                    <a:pt x="2530193" y="596094"/>
                  </a:cubicBezTo>
                  <a:cubicBezTo>
                    <a:pt x="2561295" y="592374"/>
                    <a:pt x="2594886" y="586172"/>
                    <a:pt x="2629721" y="582451"/>
                  </a:cubicBezTo>
                  <a:cubicBezTo>
                    <a:pt x="2649626" y="582451"/>
                    <a:pt x="2669532" y="582451"/>
                    <a:pt x="2690681" y="581211"/>
                  </a:cubicBezTo>
                  <a:cubicBezTo>
                    <a:pt x="2700012" y="557025"/>
                    <a:pt x="2707554" y="547800"/>
                    <a:pt x="2714844" y="546831"/>
                  </a:cubicBezTo>
                  <a:close/>
                  <a:moveTo>
                    <a:pt x="5212401" y="248176"/>
                  </a:moveTo>
                  <a:cubicBezTo>
                    <a:pt x="5220159" y="271003"/>
                    <a:pt x="5227917" y="291293"/>
                    <a:pt x="5235675" y="315388"/>
                  </a:cubicBezTo>
                  <a:cubicBezTo>
                    <a:pt x="5213694" y="319192"/>
                    <a:pt x="5191714" y="325533"/>
                    <a:pt x="5171026" y="329338"/>
                  </a:cubicBezTo>
                  <a:cubicBezTo>
                    <a:pt x="5183956" y="302706"/>
                    <a:pt x="5198179" y="274807"/>
                    <a:pt x="5212401" y="248176"/>
                  </a:cubicBezTo>
                  <a:close/>
                  <a:moveTo>
                    <a:pt x="6503928" y="187731"/>
                  </a:moveTo>
                  <a:cubicBezTo>
                    <a:pt x="6546329" y="197731"/>
                    <a:pt x="6587483" y="206481"/>
                    <a:pt x="6629883" y="220232"/>
                  </a:cubicBezTo>
                  <a:cubicBezTo>
                    <a:pt x="6666048" y="218982"/>
                    <a:pt x="6705955" y="218982"/>
                    <a:pt x="6740873" y="247732"/>
                  </a:cubicBezTo>
                  <a:cubicBezTo>
                    <a:pt x="6788262" y="257733"/>
                    <a:pt x="6833156" y="266483"/>
                    <a:pt x="6879298" y="280233"/>
                  </a:cubicBezTo>
                  <a:lnTo>
                    <a:pt x="7017340" y="278987"/>
                  </a:lnTo>
                  <a:lnTo>
                    <a:pt x="7017340" y="274054"/>
                  </a:lnTo>
                  <a:cubicBezTo>
                    <a:pt x="7033936" y="275295"/>
                    <a:pt x="7055140" y="271572"/>
                    <a:pt x="7073884" y="271262"/>
                  </a:cubicBezTo>
                  <a:cubicBezTo>
                    <a:pt x="7092628" y="270952"/>
                    <a:pt x="7108916" y="274054"/>
                    <a:pt x="7115676" y="288944"/>
                  </a:cubicBezTo>
                  <a:cubicBezTo>
                    <a:pt x="7143948" y="298871"/>
                    <a:pt x="7174676" y="307557"/>
                    <a:pt x="7202948" y="317484"/>
                  </a:cubicBezTo>
                  <a:lnTo>
                    <a:pt x="7206032" y="322734"/>
                  </a:lnTo>
                  <a:lnTo>
                    <a:pt x="7254600" y="355190"/>
                  </a:lnTo>
                  <a:lnTo>
                    <a:pt x="7254364" y="352587"/>
                  </a:lnTo>
                  <a:cubicBezTo>
                    <a:pt x="7270998" y="396396"/>
                    <a:pt x="7288914" y="435197"/>
                    <a:pt x="7305550" y="479006"/>
                  </a:cubicBezTo>
                  <a:cubicBezTo>
                    <a:pt x="7309388" y="495278"/>
                    <a:pt x="7315788" y="512801"/>
                    <a:pt x="7318348" y="529073"/>
                  </a:cubicBezTo>
                  <a:lnTo>
                    <a:pt x="7317940" y="529284"/>
                  </a:lnTo>
                  <a:lnTo>
                    <a:pt x="7329342" y="703019"/>
                  </a:lnTo>
                  <a:lnTo>
                    <a:pt x="7315336" y="703019"/>
                  </a:lnTo>
                  <a:lnTo>
                    <a:pt x="7312856" y="700981"/>
                  </a:lnTo>
                  <a:cubicBezTo>
                    <a:pt x="7271408" y="707163"/>
                    <a:pt x="7229958" y="714581"/>
                    <a:pt x="7187252" y="719527"/>
                  </a:cubicBezTo>
                  <a:lnTo>
                    <a:pt x="7161412" y="719527"/>
                  </a:lnTo>
                  <a:lnTo>
                    <a:pt x="7162384" y="723994"/>
                  </a:lnTo>
                  <a:lnTo>
                    <a:pt x="7090054" y="723994"/>
                  </a:lnTo>
                  <a:cubicBezTo>
                    <a:pt x="7072596" y="707743"/>
                    <a:pt x="7061372" y="673993"/>
                    <a:pt x="7037676" y="677743"/>
                  </a:cubicBezTo>
                  <a:cubicBezTo>
                    <a:pt x="7022712" y="677743"/>
                    <a:pt x="7006500" y="678993"/>
                    <a:pt x="6989040" y="678993"/>
                  </a:cubicBezTo>
                  <a:cubicBezTo>
                    <a:pt x="6965347" y="696493"/>
                    <a:pt x="6939158" y="710243"/>
                    <a:pt x="6912969" y="726494"/>
                  </a:cubicBezTo>
                  <a:cubicBezTo>
                    <a:pt x="6868075" y="723994"/>
                    <a:pt x="6813203" y="741494"/>
                    <a:pt x="6763320" y="711493"/>
                  </a:cubicBezTo>
                  <a:cubicBezTo>
                    <a:pt x="6772050" y="681493"/>
                    <a:pt x="6780779" y="647742"/>
                    <a:pt x="6788262" y="617741"/>
                  </a:cubicBezTo>
                  <a:cubicBezTo>
                    <a:pt x="6826921" y="611491"/>
                    <a:pt x="6864333" y="602741"/>
                    <a:pt x="6902993" y="598991"/>
                  </a:cubicBezTo>
                  <a:cubicBezTo>
                    <a:pt x="6874310" y="556490"/>
                    <a:pt x="6811956" y="573990"/>
                    <a:pt x="6815697" y="520239"/>
                  </a:cubicBezTo>
                  <a:cubicBezTo>
                    <a:pt x="6768309" y="515239"/>
                    <a:pt x="6723414" y="508989"/>
                    <a:pt x="6676025" y="505239"/>
                  </a:cubicBezTo>
                  <a:cubicBezTo>
                    <a:pt x="6593718" y="480238"/>
                    <a:pt x="6531364" y="430237"/>
                    <a:pt x="6412892" y="395236"/>
                  </a:cubicBezTo>
                  <a:cubicBezTo>
                    <a:pt x="6510164" y="401486"/>
                    <a:pt x="6507670" y="343985"/>
                    <a:pt x="6528870" y="313984"/>
                  </a:cubicBezTo>
                  <a:cubicBezTo>
                    <a:pt x="6518893" y="300234"/>
                    <a:pt x="6511411" y="285233"/>
                    <a:pt x="6502681" y="267733"/>
                  </a:cubicBezTo>
                  <a:cubicBezTo>
                    <a:pt x="6477740" y="278983"/>
                    <a:pt x="6454046" y="287733"/>
                    <a:pt x="6427857" y="302734"/>
                  </a:cubicBezTo>
                  <a:cubicBezTo>
                    <a:pt x="6427857" y="261483"/>
                    <a:pt x="6427857" y="225232"/>
                    <a:pt x="6429104" y="188981"/>
                  </a:cubicBezTo>
                  <a:cubicBezTo>
                    <a:pt x="6454046" y="187731"/>
                    <a:pt x="6478987" y="187731"/>
                    <a:pt x="6503928" y="187731"/>
                  </a:cubicBezTo>
                  <a:close/>
                  <a:moveTo>
                    <a:pt x="6224101" y="122266"/>
                  </a:moveTo>
                  <a:cubicBezTo>
                    <a:pt x="6266358" y="125725"/>
                    <a:pt x="6307914" y="147997"/>
                    <a:pt x="6367681" y="169567"/>
                  </a:cubicBezTo>
                  <a:cubicBezTo>
                    <a:pt x="6365191" y="187072"/>
                    <a:pt x="6360210" y="203328"/>
                    <a:pt x="6353984" y="219583"/>
                  </a:cubicBezTo>
                  <a:cubicBezTo>
                    <a:pt x="6255618" y="190824"/>
                    <a:pt x="6233206" y="318364"/>
                    <a:pt x="6165968" y="252093"/>
                  </a:cubicBezTo>
                  <a:lnTo>
                    <a:pt x="6165968" y="235838"/>
                  </a:lnTo>
                  <a:lnTo>
                    <a:pt x="6067603" y="235838"/>
                  </a:lnTo>
                  <a:cubicBezTo>
                    <a:pt x="6033984" y="227085"/>
                    <a:pt x="6002855" y="217082"/>
                    <a:pt x="5967991" y="208329"/>
                  </a:cubicBezTo>
                  <a:cubicBezTo>
                    <a:pt x="5964256" y="182071"/>
                    <a:pt x="5959275" y="154562"/>
                    <a:pt x="5956785" y="127053"/>
                  </a:cubicBezTo>
                  <a:lnTo>
                    <a:pt x="6180910" y="125803"/>
                  </a:lnTo>
                  <a:cubicBezTo>
                    <a:pt x="6195852" y="122051"/>
                    <a:pt x="6210015" y="121114"/>
                    <a:pt x="6224101" y="122266"/>
                  </a:cubicBezTo>
                  <a:close/>
                  <a:moveTo>
                    <a:pt x="2510133" y="22753"/>
                  </a:moveTo>
                  <a:cubicBezTo>
                    <a:pt x="2520167" y="23028"/>
                    <a:pt x="2529249" y="27424"/>
                    <a:pt x="2536702" y="38101"/>
                  </a:cubicBezTo>
                  <a:cubicBezTo>
                    <a:pt x="2561543" y="108439"/>
                    <a:pt x="2637309" y="33076"/>
                    <a:pt x="2658424" y="117231"/>
                  </a:cubicBezTo>
                  <a:cubicBezTo>
                    <a:pt x="2636067" y="133560"/>
                    <a:pt x="2609983" y="152400"/>
                    <a:pt x="2586384" y="168729"/>
                  </a:cubicBezTo>
                  <a:lnTo>
                    <a:pt x="2412495" y="169985"/>
                  </a:lnTo>
                  <a:cubicBezTo>
                    <a:pt x="2372749" y="163705"/>
                    <a:pt x="2335487" y="157425"/>
                    <a:pt x="2296983" y="154913"/>
                  </a:cubicBezTo>
                  <a:cubicBezTo>
                    <a:pt x="2308162" y="108439"/>
                    <a:pt x="2329277" y="98391"/>
                    <a:pt x="2324309" y="74526"/>
                  </a:cubicBezTo>
                  <a:cubicBezTo>
                    <a:pt x="2352876" y="74526"/>
                    <a:pt x="2381443" y="73270"/>
                    <a:pt x="2412495" y="73270"/>
                  </a:cubicBezTo>
                  <a:cubicBezTo>
                    <a:pt x="2441373" y="58197"/>
                    <a:pt x="2480032" y="21929"/>
                    <a:pt x="2510133" y="22753"/>
                  </a:cubicBezTo>
                  <a:close/>
                  <a:moveTo>
                    <a:pt x="1720591" y="3176"/>
                  </a:moveTo>
                  <a:cubicBezTo>
                    <a:pt x="1812993" y="-4368"/>
                    <a:pt x="1885417" y="81133"/>
                    <a:pt x="1971576" y="47184"/>
                  </a:cubicBezTo>
                  <a:cubicBezTo>
                    <a:pt x="2041502" y="102509"/>
                    <a:pt x="2131407" y="74847"/>
                    <a:pt x="2222560" y="61016"/>
                  </a:cubicBezTo>
                  <a:cubicBezTo>
                    <a:pt x="2230052" y="93707"/>
                    <a:pt x="2237544" y="123884"/>
                    <a:pt x="2246285" y="157833"/>
                  </a:cubicBezTo>
                  <a:lnTo>
                    <a:pt x="1303532" y="185495"/>
                  </a:lnTo>
                  <a:cubicBezTo>
                    <a:pt x="1287300" y="171664"/>
                    <a:pt x="1269818" y="162863"/>
                    <a:pt x="1254834" y="152804"/>
                  </a:cubicBezTo>
                  <a:cubicBezTo>
                    <a:pt x="1246093" y="162863"/>
                    <a:pt x="1238601" y="172922"/>
                    <a:pt x="1227363" y="186753"/>
                  </a:cubicBezTo>
                  <a:lnTo>
                    <a:pt x="1002601" y="219444"/>
                  </a:lnTo>
                  <a:lnTo>
                    <a:pt x="894569" y="207357"/>
                  </a:lnTo>
                  <a:lnTo>
                    <a:pt x="928757" y="242480"/>
                  </a:lnTo>
                  <a:cubicBezTo>
                    <a:pt x="945122" y="255237"/>
                    <a:pt x="967565" y="268304"/>
                    <a:pt x="1002477" y="282616"/>
                  </a:cubicBezTo>
                  <a:lnTo>
                    <a:pt x="1002477" y="362264"/>
                  </a:lnTo>
                  <a:cubicBezTo>
                    <a:pt x="1031155" y="354797"/>
                    <a:pt x="1059833" y="348575"/>
                    <a:pt x="1091005" y="344841"/>
                  </a:cubicBezTo>
                  <a:cubicBezTo>
                    <a:pt x="1098486" y="348575"/>
                    <a:pt x="1107214" y="354797"/>
                    <a:pt x="1114695" y="361020"/>
                  </a:cubicBezTo>
                  <a:lnTo>
                    <a:pt x="1177038" y="361020"/>
                  </a:lnTo>
                  <a:cubicBezTo>
                    <a:pt x="1195741" y="283860"/>
                    <a:pt x="1245616" y="319951"/>
                    <a:pt x="1302971" y="342352"/>
                  </a:cubicBezTo>
                  <a:cubicBezTo>
                    <a:pt x="1407708" y="357286"/>
                    <a:pt x="1504963" y="303772"/>
                    <a:pt x="1593490" y="322440"/>
                  </a:cubicBezTo>
                  <a:lnTo>
                    <a:pt x="1593490" y="306261"/>
                  </a:lnTo>
                  <a:cubicBezTo>
                    <a:pt x="1736879" y="363509"/>
                    <a:pt x="1935131" y="321195"/>
                    <a:pt x="2130888" y="378443"/>
                  </a:cubicBezTo>
                  <a:cubicBezTo>
                    <a:pt x="2016177" y="453113"/>
                    <a:pt x="1902712" y="362264"/>
                    <a:pt x="1768051" y="415778"/>
                  </a:cubicBezTo>
                  <a:cubicBezTo>
                    <a:pt x="1638377" y="480492"/>
                    <a:pt x="1524913" y="356042"/>
                    <a:pt x="1427658" y="466803"/>
                  </a:cubicBezTo>
                  <a:cubicBezTo>
                    <a:pt x="1426411" y="520316"/>
                    <a:pt x="1426411" y="572586"/>
                    <a:pt x="1426411" y="626099"/>
                  </a:cubicBezTo>
                  <a:cubicBezTo>
                    <a:pt x="1376536" y="623610"/>
                    <a:pt x="1326662" y="618632"/>
                    <a:pt x="1278034" y="612410"/>
                  </a:cubicBezTo>
                  <a:cubicBezTo>
                    <a:pt x="1295490" y="585031"/>
                    <a:pt x="1296737" y="527783"/>
                    <a:pt x="1278034" y="502893"/>
                  </a:cubicBezTo>
                  <a:lnTo>
                    <a:pt x="1189507" y="502893"/>
                  </a:lnTo>
                  <a:cubicBezTo>
                    <a:pt x="1163323" y="486715"/>
                    <a:pt x="1139632" y="470536"/>
                    <a:pt x="1114695" y="454358"/>
                  </a:cubicBezTo>
                  <a:cubicBezTo>
                    <a:pt x="1084770" y="468047"/>
                    <a:pt x="1056092" y="478003"/>
                    <a:pt x="1027415" y="489204"/>
                  </a:cubicBezTo>
                  <a:cubicBezTo>
                    <a:pt x="985021" y="502893"/>
                    <a:pt x="960084" y="469292"/>
                    <a:pt x="925172" y="456847"/>
                  </a:cubicBezTo>
                  <a:lnTo>
                    <a:pt x="901482" y="456847"/>
                  </a:lnTo>
                  <a:cubicBezTo>
                    <a:pt x="882779" y="370976"/>
                    <a:pt x="811707" y="374709"/>
                    <a:pt x="751858" y="378443"/>
                  </a:cubicBezTo>
                  <a:cubicBezTo>
                    <a:pt x="738142" y="412044"/>
                    <a:pt x="724427" y="445646"/>
                    <a:pt x="713205" y="475514"/>
                  </a:cubicBezTo>
                  <a:cubicBezTo>
                    <a:pt x="690762" y="482981"/>
                    <a:pt x="672059" y="486715"/>
                    <a:pt x="650862" y="492937"/>
                  </a:cubicBezTo>
                  <a:cubicBezTo>
                    <a:pt x="603481" y="486715"/>
                    <a:pt x="557347" y="484226"/>
                    <a:pt x="513707" y="478003"/>
                  </a:cubicBezTo>
                  <a:cubicBezTo>
                    <a:pt x="478795" y="455602"/>
                    <a:pt x="508720" y="368487"/>
                    <a:pt x="450117" y="382176"/>
                  </a:cubicBezTo>
                  <a:cubicBezTo>
                    <a:pt x="437649" y="415778"/>
                    <a:pt x="423933" y="449380"/>
                    <a:pt x="411464" y="479248"/>
                  </a:cubicBezTo>
                  <a:lnTo>
                    <a:pt x="387774" y="479248"/>
                  </a:lnTo>
                  <a:cubicBezTo>
                    <a:pt x="340393" y="470536"/>
                    <a:pt x="296753" y="460580"/>
                    <a:pt x="249372" y="450624"/>
                  </a:cubicBezTo>
                  <a:cubicBezTo>
                    <a:pt x="189523" y="435690"/>
                    <a:pt x="132167" y="419511"/>
                    <a:pt x="74812" y="403333"/>
                  </a:cubicBezTo>
                  <a:cubicBezTo>
                    <a:pt x="48628" y="373465"/>
                    <a:pt x="26184" y="341108"/>
                    <a:pt x="0" y="307506"/>
                  </a:cubicBezTo>
                  <a:lnTo>
                    <a:pt x="528670" y="221635"/>
                  </a:lnTo>
                  <a:cubicBezTo>
                    <a:pt x="577297" y="261459"/>
                    <a:pt x="603481" y="247770"/>
                    <a:pt x="627172" y="207945"/>
                  </a:cubicBezTo>
                  <a:lnTo>
                    <a:pt x="891247" y="204216"/>
                  </a:lnTo>
                  <a:lnTo>
                    <a:pt x="906472" y="164867"/>
                  </a:lnTo>
                  <a:cubicBezTo>
                    <a:pt x="925495" y="129621"/>
                    <a:pt x="948908" y="110996"/>
                    <a:pt x="941416" y="76104"/>
                  </a:cubicBezTo>
                  <a:cubicBezTo>
                    <a:pt x="970135" y="72332"/>
                    <a:pt x="992611" y="92450"/>
                    <a:pt x="1016336" y="107538"/>
                  </a:cubicBezTo>
                  <a:cubicBezTo>
                    <a:pt x="1036315" y="4434"/>
                    <a:pt x="1107490" y="93707"/>
                    <a:pt x="1154940" y="89935"/>
                  </a:cubicBezTo>
                  <a:cubicBezTo>
                    <a:pt x="1184908" y="82391"/>
                    <a:pt x="1213628" y="78619"/>
                    <a:pt x="1241098" y="72332"/>
                  </a:cubicBezTo>
                  <a:cubicBezTo>
                    <a:pt x="1249839" y="62273"/>
                    <a:pt x="1257331" y="52214"/>
                    <a:pt x="1268569" y="42155"/>
                  </a:cubicBezTo>
                  <a:cubicBezTo>
                    <a:pt x="1297289" y="28324"/>
                    <a:pt x="1326009" y="17007"/>
                    <a:pt x="1354728" y="6948"/>
                  </a:cubicBezTo>
                  <a:cubicBezTo>
                    <a:pt x="1394686" y="23294"/>
                    <a:pt x="1429649" y="39640"/>
                    <a:pt x="1469607" y="52214"/>
                  </a:cubicBezTo>
                  <a:cubicBezTo>
                    <a:pt x="1542030" y="-76038"/>
                    <a:pt x="1618200" y="93707"/>
                    <a:pt x="1706856" y="83648"/>
                  </a:cubicBezTo>
                  <a:cubicBezTo>
                    <a:pt x="1729332" y="66045"/>
                    <a:pt x="1715596" y="29581"/>
                    <a:pt x="1720591" y="3176"/>
                  </a:cubicBezTo>
                  <a:close/>
                  <a:moveTo>
                    <a:pt x="2949896" y="147"/>
                  </a:moveTo>
                  <a:cubicBezTo>
                    <a:pt x="2972311" y="-1402"/>
                    <a:pt x="2988499" y="8822"/>
                    <a:pt x="2973556" y="49720"/>
                  </a:cubicBezTo>
                  <a:cubicBezTo>
                    <a:pt x="3070686" y="78225"/>
                    <a:pt x="3136684" y="58395"/>
                    <a:pt x="3237550" y="63353"/>
                  </a:cubicBezTo>
                  <a:cubicBezTo>
                    <a:pt x="3247512" y="112926"/>
                    <a:pt x="3302303" y="89379"/>
                    <a:pt x="3339661" y="78225"/>
                  </a:cubicBezTo>
                  <a:cubicBezTo>
                    <a:pt x="3414376" y="94336"/>
                    <a:pt x="3518977" y="112926"/>
                    <a:pt x="3613617" y="59635"/>
                  </a:cubicBezTo>
                  <a:cubicBezTo>
                    <a:pt x="3652220" y="121601"/>
                    <a:pt x="3667163" y="125319"/>
                    <a:pt x="3675880" y="41045"/>
                  </a:cubicBezTo>
                  <a:cubicBezTo>
                    <a:pt x="3733161" y="80703"/>
                    <a:pt x="3740633" y="94336"/>
                    <a:pt x="3787953" y="73267"/>
                  </a:cubicBezTo>
                  <a:cubicBezTo>
                    <a:pt x="3821575" y="96815"/>
                    <a:pt x="3881347" y="95575"/>
                    <a:pt x="3913723" y="72028"/>
                  </a:cubicBezTo>
                  <a:cubicBezTo>
                    <a:pt x="3917459" y="161260"/>
                    <a:pt x="3988439" y="88139"/>
                    <a:pt x="4028287" y="86900"/>
                  </a:cubicBezTo>
                  <a:cubicBezTo>
                    <a:pt x="4044475" y="63353"/>
                    <a:pt x="4061909" y="43523"/>
                    <a:pt x="4078097" y="19976"/>
                  </a:cubicBezTo>
                  <a:cubicBezTo>
                    <a:pt x="4124171" y="13779"/>
                    <a:pt x="4085569" y="110447"/>
                    <a:pt x="4140360" y="85661"/>
                  </a:cubicBezTo>
                  <a:cubicBezTo>
                    <a:pt x="4161529" y="89379"/>
                    <a:pt x="4181453" y="95575"/>
                    <a:pt x="4202622" y="98054"/>
                  </a:cubicBezTo>
                  <a:cubicBezTo>
                    <a:pt x="4222547" y="117883"/>
                    <a:pt x="4249942" y="114165"/>
                    <a:pt x="4314695" y="67071"/>
                  </a:cubicBezTo>
                  <a:lnTo>
                    <a:pt x="4364506" y="67071"/>
                  </a:lnTo>
                  <a:cubicBezTo>
                    <a:pt x="4406844" y="53438"/>
                    <a:pt x="4447938" y="42284"/>
                    <a:pt x="4490276" y="32369"/>
                  </a:cubicBezTo>
                  <a:cubicBezTo>
                    <a:pt x="4501484" y="38566"/>
                    <a:pt x="4508955" y="41045"/>
                    <a:pt x="4516427" y="48481"/>
                  </a:cubicBezTo>
                  <a:cubicBezTo>
                    <a:pt x="4621028" y="37327"/>
                    <a:pt x="4724384" y="26173"/>
                    <a:pt x="4828986" y="11301"/>
                  </a:cubicBezTo>
                  <a:cubicBezTo>
                    <a:pt x="4852645" y="11301"/>
                    <a:pt x="4878796" y="11301"/>
                    <a:pt x="4904946" y="10061"/>
                  </a:cubicBezTo>
                  <a:cubicBezTo>
                    <a:pt x="4938568" y="17497"/>
                    <a:pt x="4978416" y="-3571"/>
                    <a:pt x="5004567" y="26173"/>
                  </a:cubicBezTo>
                  <a:cubicBezTo>
                    <a:pt x="5031962" y="34848"/>
                    <a:pt x="5064339" y="46002"/>
                    <a:pt x="5092980" y="58395"/>
                  </a:cubicBezTo>
                  <a:cubicBezTo>
                    <a:pt x="5116640" y="41045"/>
                    <a:pt x="5142790" y="41045"/>
                    <a:pt x="5165204" y="41045"/>
                  </a:cubicBezTo>
                  <a:lnTo>
                    <a:pt x="5239576" y="85941"/>
                  </a:lnTo>
                  <a:lnTo>
                    <a:pt x="5373187" y="70332"/>
                  </a:lnTo>
                  <a:cubicBezTo>
                    <a:pt x="5435791" y="62839"/>
                    <a:pt x="5498394" y="56594"/>
                    <a:pt x="5562250" y="51599"/>
                  </a:cubicBezTo>
                  <a:cubicBezTo>
                    <a:pt x="5567258" y="67835"/>
                    <a:pt x="5569762" y="82822"/>
                    <a:pt x="5574770" y="97808"/>
                  </a:cubicBezTo>
                  <a:cubicBezTo>
                    <a:pt x="5614837" y="51599"/>
                    <a:pt x="5688709" y="50350"/>
                    <a:pt x="5713750" y="112795"/>
                  </a:cubicBezTo>
                  <a:cubicBezTo>
                    <a:pt x="5703733" y="124036"/>
                    <a:pt x="5694969" y="132778"/>
                    <a:pt x="5687457" y="146516"/>
                  </a:cubicBezTo>
                  <a:cubicBezTo>
                    <a:pt x="5651147" y="146516"/>
                    <a:pt x="5611080" y="147765"/>
                    <a:pt x="5574770" y="149014"/>
                  </a:cubicBezTo>
                  <a:lnTo>
                    <a:pt x="5574770" y="195223"/>
                  </a:lnTo>
                  <a:cubicBezTo>
                    <a:pt x="5524688" y="198970"/>
                    <a:pt x="5472101" y="206464"/>
                    <a:pt x="5422018" y="213957"/>
                  </a:cubicBezTo>
                  <a:cubicBezTo>
                    <a:pt x="5406993" y="206464"/>
                    <a:pt x="5388212" y="200219"/>
                    <a:pt x="5371935" y="197721"/>
                  </a:cubicBezTo>
                  <a:cubicBezTo>
                    <a:pt x="5321853" y="191477"/>
                    <a:pt x="5273022" y="188979"/>
                    <a:pt x="5220435" y="182734"/>
                  </a:cubicBezTo>
                  <a:cubicBezTo>
                    <a:pt x="5220454" y="182599"/>
                    <a:pt x="5220474" y="182464"/>
                    <a:pt x="5220493" y="182329"/>
                  </a:cubicBezTo>
                  <a:lnTo>
                    <a:pt x="5216260" y="182329"/>
                  </a:lnTo>
                  <a:cubicBezTo>
                    <a:pt x="5168940" y="179850"/>
                    <a:pt x="5125356" y="173653"/>
                    <a:pt x="5079282" y="167457"/>
                  </a:cubicBezTo>
                  <a:cubicBezTo>
                    <a:pt x="5039434" y="181089"/>
                    <a:pt x="5002076" y="191004"/>
                    <a:pt x="4965964" y="202158"/>
                  </a:cubicBezTo>
                  <a:lnTo>
                    <a:pt x="4926116" y="202158"/>
                  </a:lnTo>
                  <a:cubicBezTo>
                    <a:pt x="4923625" y="182329"/>
                    <a:pt x="4919889" y="158781"/>
                    <a:pt x="4914908" y="138952"/>
                  </a:cubicBezTo>
                  <a:cubicBezTo>
                    <a:pt x="4891248" y="140191"/>
                    <a:pt x="4865098" y="140191"/>
                    <a:pt x="4841438" y="140191"/>
                  </a:cubicBezTo>
                  <a:cubicBezTo>
                    <a:pt x="4807816" y="140191"/>
                    <a:pt x="4772949" y="141431"/>
                    <a:pt x="4739327" y="141431"/>
                  </a:cubicBezTo>
                  <a:cubicBezTo>
                    <a:pt x="4708196" y="158781"/>
                    <a:pt x="4695743" y="111687"/>
                    <a:pt x="4664612" y="125319"/>
                  </a:cubicBezTo>
                  <a:cubicBezTo>
                    <a:pt x="4639707" y="158781"/>
                    <a:pt x="4614802" y="189765"/>
                    <a:pt x="4589897" y="223227"/>
                  </a:cubicBezTo>
                  <a:lnTo>
                    <a:pt x="4515181" y="223227"/>
                  </a:lnTo>
                  <a:cubicBezTo>
                    <a:pt x="4508955" y="217030"/>
                    <a:pt x="4506465" y="210833"/>
                    <a:pt x="4501484" y="207115"/>
                  </a:cubicBezTo>
                  <a:cubicBezTo>
                    <a:pt x="4475333" y="207115"/>
                    <a:pt x="4451673" y="207115"/>
                    <a:pt x="4426768" y="208355"/>
                  </a:cubicBezTo>
                  <a:cubicBezTo>
                    <a:pt x="4404354" y="218269"/>
                    <a:pt x="4384430" y="229423"/>
                    <a:pt x="4363260" y="241816"/>
                  </a:cubicBezTo>
                  <a:lnTo>
                    <a:pt x="4215075" y="244295"/>
                  </a:lnTo>
                  <a:cubicBezTo>
                    <a:pt x="4161529" y="248013"/>
                    <a:pt x="4112964" y="254210"/>
                    <a:pt x="4063154" y="257928"/>
                  </a:cubicBezTo>
                  <a:cubicBezTo>
                    <a:pt x="4037003" y="246774"/>
                    <a:pt x="4013344" y="229423"/>
                    <a:pt x="3987193" y="213312"/>
                  </a:cubicBezTo>
                  <a:cubicBezTo>
                    <a:pt x="3943609" y="224466"/>
                    <a:pt x="3896290" y="234381"/>
                    <a:pt x="3848970" y="248013"/>
                  </a:cubicBezTo>
                  <a:cubicBezTo>
                    <a:pt x="3755576" y="205876"/>
                    <a:pt x="3687087" y="187286"/>
                    <a:pt x="3637277" y="234381"/>
                  </a:cubicBezTo>
                  <a:cubicBezTo>
                    <a:pt x="3591202" y="238098"/>
                    <a:pt x="3546373" y="244295"/>
                    <a:pt x="3499053" y="252970"/>
                  </a:cubicBezTo>
                  <a:lnTo>
                    <a:pt x="3462941" y="252970"/>
                  </a:lnTo>
                  <a:cubicBezTo>
                    <a:pt x="3444262" y="246774"/>
                    <a:pt x="3429319" y="239338"/>
                    <a:pt x="3410640" y="236859"/>
                  </a:cubicBezTo>
                  <a:cubicBezTo>
                    <a:pt x="3374528" y="244295"/>
                    <a:pt x="3400678" y="187286"/>
                    <a:pt x="3338415" y="158781"/>
                  </a:cubicBezTo>
                  <a:cubicBezTo>
                    <a:pt x="3325963" y="168696"/>
                    <a:pt x="3312265" y="178611"/>
                    <a:pt x="3299813" y="188525"/>
                  </a:cubicBezTo>
                  <a:cubicBezTo>
                    <a:pt x="3262455" y="195961"/>
                    <a:pt x="3223852" y="202158"/>
                    <a:pt x="3186495" y="205876"/>
                  </a:cubicBezTo>
                  <a:lnTo>
                    <a:pt x="2797975" y="181089"/>
                  </a:lnTo>
                  <a:cubicBezTo>
                    <a:pt x="2756881" y="174893"/>
                    <a:pt x="2730731" y="122841"/>
                    <a:pt x="2687147" y="116644"/>
                  </a:cubicBezTo>
                  <a:cubicBezTo>
                    <a:pt x="2739448" y="26173"/>
                    <a:pt x="2842804" y="117883"/>
                    <a:pt x="2888879" y="21215"/>
                  </a:cubicBezTo>
                  <a:cubicBezTo>
                    <a:pt x="2898841" y="15019"/>
                    <a:pt x="2927482" y="1696"/>
                    <a:pt x="2949896" y="147"/>
                  </a:cubicBezTo>
                  <a:close/>
                </a:path>
              </a:pathLst>
            </a:custGeom>
            <a:solidFill>
              <a:srgbClr val="F0646C">
                <a:alpha val="89800"/>
              </a:srgbClr>
            </a:solidFill>
            <a:ln>
              <a:noFill/>
            </a:ln>
          </p:spPr>
          <p:txBody>
            <a:bodyPr anchorCtr="0" anchor="ctr" bIns="22850" lIns="45700" spcFirstLastPara="1" rIns="45700" wrap="square" tIns="2285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747993"/>
                </a:solidFill>
                <a:latin typeface="Oswald"/>
                <a:ea typeface="Oswald"/>
                <a:cs typeface="Oswald"/>
                <a:sym typeface="Oswald"/>
              </a:endParaRPr>
            </a:p>
          </p:txBody>
        </p:sp>
        <p:sp>
          <p:nvSpPr>
            <p:cNvPr id="295" name="Google Shape;295;g311d5cb9a0a_0_30"/>
            <p:cNvSpPr/>
            <p:nvPr/>
          </p:nvSpPr>
          <p:spPr>
            <a:xfrm>
              <a:off x="6895908" y="5508085"/>
              <a:ext cx="3703398" cy="1726666"/>
            </a:xfrm>
            <a:custGeom>
              <a:rect b="b" l="l" r="r" t="t"/>
              <a:pathLst>
                <a:path extrusionOk="0" h="1784668" w="3817936">
                  <a:moveTo>
                    <a:pt x="3696634" y="1671250"/>
                  </a:moveTo>
                  <a:cubicBezTo>
                    <a:pt x="3702630" y="1668714"/>
                    <a:pt x="3709710" y="1669269"/>
                    <a:pt x="3718518" y="1674341"/>
                  </a:cubicBezTo>
                  <a:cubicBezTo>
                    <a:pt x="3752498" y="1690827"/>
                    <a:pt x="3783958" y="1703508"/>
                    <a:pt x="3817936" y="1719994"/>
                  </a:cubicBezTo>
                  <a:cubicBezTo>
                    <a:pt x="3817936" y="1740284"/>
                    <a:pt x="3817936" y="1764378"/>
                    <a:pt x="3817936" y="1784668"/>
                  </a:cubicBezTo>
                  <a:cubicBezTo>
                    <a:pt x="3762564" y="1771987"/>
                    <a:pt x="3707194" y="1755501"/>
                    <a:pt x="3654338" y="1739016"/>
                  </a:cubicBezTo>
                  <a:cubicBezTo>
                    <a:pt x="3670383" y="1714287"/>
                    <a:pt x="3678642" y="1678859"/>
                    <a:pt x="3696634" y="1671250"/>
                  </a:cubicBezTo>
                  <a:close/>
                  <a:moveTo>
                    <a:pt x="1064843" y="126388"/>
                  </a:moveTo>
                  <a:cubicBezTo>
                    <a:pt x="1064843" y="155838"/>
                    <a:pt x="1063585" y="188968"/>
                    <a:pt x="1063585" y="218418"/>
                  </a:cubicBezTo>
                  <a:cubicBezTo>
                    <a:pt x="1056034" y="230689"/>
                    <a:pt x="1047225" y="241732"/>
                    <a:pt x="1039674" y="251549"/>
                  </a:cubicBezTo>
                  <a:cubicBezTo>
                    <a:pt x="1034640" y="251549"/>
                    <a:pt x="1029607" y="251549"/>
                    <a:pt x="1027090" y="251549"/>
                  </a:cubicBezTo>
                  <a:cubicBezTo>
                    <a:pt x="984303" y="219645"/>
                    <a:pt x="942774" y="190195"/>
                    <a:pt x="901245" y="158292"/>
                  </a:cubicBezTo>
                  <a:cubicBezTo>
                    <a:pt x="903762" y="148475"/>
                    <a:pt x="908796" y="138659"/>
                    <a:pt x="915088" y="128842"/>
                  </a:cubicBezTo>
                  <a:cubicBezTo>
                    <a:pt x="964168" y="127615"/>
                    <a:pt x="1014505" y="126388"/>
                    <a:pt x="1064843" y="126388"/>
                  </a:cubicBezTo>
                  <a:close/>
                  <a:moveTo>
                    <a:pt x="37856" y="43958"/>
                  </a:moveTo>
                  <a:cubicBezTo>
                    <a:pt x="98914" y="72360"/>
                    <a:pt x="73269" y="129164"/>
                    <a:pt x="108683" y="121755"/>
                  </a:cubicBezTo>
                  <a:cubicBezTo>
                    <a:pt x="87923" y="131634"/>
                    <a:pt x="70827" y="141513"/>
                    <a:pt x="47625" y="152627"/>
                  </a:cubicBezTo>
                  <a:cubicBezTo>
                    <a:pt x="29308" y="129164"/>
                    <a:pt x="8548" y="105702"/>
                    <a:pt x="0" y="73595"/>
                  </a:cubicBezTo>
                  <a:cubicBezTo>
                    <a:pt x="12212" y="63716"/>
                    <a:pt x="25644" y="53837"/>
                    <a:pt x="37856" y="43958"/>
                  </a:cubicBezTo>
                  <a:close/>
                  <a:moveTo>
                    <a:pt x="2420159" y="0"/>
                  </a:moveTo>
                  <a:cubicBezTo>
                    <a:pt x="2441262" y="3737"/>
                    <a:pt x="2461124" y="9965"/>
                    <a:pt x="2482226" y="16193"/>
                  </a:cubicBezTo>
                  <a:cubicBezTo>
                    <a:pt x="2463606" y="59788"/>
                    <a:pt x="2447469" y="99647"/>
                    <a:pt x="2430090" y="143242"/>
                  </a:cubicBezTo>
                  <a:cubicBezTo>
                    <a:pt x="2454917" y="203030"/>
                    <a:pt x="2541811" y="128295"/>
                    <a:pt x="2543052" y="221714"/>
                  </a:cubicBezTo>
                  <a:cubicBezTo>
                    <a:pt x="2524432" y="237907"/>
                    <a:pt x="2509536" y="255345"/>
                    <a:pt x="2490916" y="272783"/>
                  </a:cubicBezTo>
                  <a:cubicBezTo>
                    <a:pt x="2464848" y="269047"/>
                    <a:pt x="2433814" y="279011"/>
                    <a:pt x="2418918" y="240398"/>
                  </a:cubicBezTo>
                  <a:cubicBezTo>
                    <a:pt x="2293543" y="224205"/>
                    <a:pt x="2202925" y="209258"/>
                    <a:pt x="2093687" y="196803"/>
                  </a:cubicBezTo>
                  <a:cubicBezTo>
                    <a:pt x="2107342" y="163172"/>
                    <a:pt x="2117273" y="129541"/>
                    <a:pt x="2130928" y="100892"/>
                  </a:cubicBezTo>
                  <a:cubicBezTo>
                    <a:pt x="2180581" y="93419"/>
                    <a:pt x="2232717" y="85945"/>
                    <a:pt x="2282371" y="82209"/>
                  </a:cubicBezTo>
                  <a:cubicBezTo>
                    <a:pt x="2323335" y="54806"/>
                    <a:pt x="2330783" y="130786"/>
                    <a:pt x="2392850" y="114594"/>
                  </a:cubicBezTo>
                  <a:cubicBezTo>
                    <a:pt x="2392850" y="84700"/>
                    <a:pt x="2392850" y="61034"/>
                    <a:pt x="2394091" y="33631"/>
                  </a:cubicBezTo>
                  <a:cubicBezTo>
                    <a:pt x="2401539" y="19929"/>
                    <a:pt x="2410229" y="11210"/>
                    <a:pt x="2420159" y="0"/>
                  </a:cubicBezTo>
                  <a:close/>
                </a:path>
              </a:pathLst>
            </a:custGeom>
            <a:solidFill>
              <a:srgbClr val="F0646C">
                <a:alpha val="94900"/>
              </a:srgbClr>
            </a:solidFill>
            <a:ln>
              <a:noFill/>
            </a:ln>
          </p:spPr>
          <p:txBody>
            <a:bodyPr anchorCtr="0" anchor="ctr" bIns="22850" lIns="45700" spcFirstLastPara="1" rIns="45700" wrap="square" tIns="2285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747993"/>
                </a:solidFill>
                <a:latin typeface="Oswald"/>
                <a:ea typeface="Oswald"/>
                <a:cs typeface="Oswald"/>
                <a:sym typeface="Oswald"/>
              </a:endParaRPr>
            </a:p>
          </p:txBody>
        </p:sp>
      </p:grpSp>
      <p:sp>
        <p:nvSpPr>
          <p:cNvPr id="296" name="Google Shape;296;g311d5cb9a0a_0_30"/>
          <p:cNvSpPr/>
          <p:nvPr/>
        </p:nvSpPr>
        <p:spPr>
          <a:xfrm>
            <a:off x="5925669" y="4007227"/>
            <a:ext cx="343406" cy="343226"/>
          </a:xfrm>
          <a:custGeom>
            <a:rect b="b" l="l" r="r" t="t"/>
            <a:pathLst>
              <a:path extrusionOk="0" h="551" w="550">
                <a:moveTo>
                  <a:pt x="549" y="274"/>
                </a:moveTo>
                <a:lnTo>
                  <a:pt x="549" y="274"/>
                </a:lnTo>
                <a:cubicBezTo>
                  <a:pt x="549" y="426"/>
                  <a:pt x="426" y="550"/>
                  <a:pt x="275" y="550"/>
                </a:cubicBezTo>
                <a:lnTo>
                  <a:pt x="275" y="550"/>
                </a:lnTo>
                <a:cubicBezTo>
                  <a:pt x="123" y="550"/>
                  <a:pt x="0" y="426"/>
                  <a:pt x="0" y="274"/>
                </a:cubicBezTo>
                <a:lnTo>
                  <a:pt x="0" y="274"/>
                </a:lnTo>
                <a:cubicBezTo>
                  <a:pt x="0" y="123"/>
                  <a:pt x="123" y="0"/>
                  <a:pt x="275" y="0"/>
                </a:cubicBezTo>
                <a:lnTo>
                  <a:pt x="275" y="0"/>
                </a:lnTo>
                <a:cubicBezTo>
                  <a:pt x="426" y="0"/>
                  <a:pt x="549" y="123"/>
                  <a:pt x="549" y="274"/>
                </a:cubicBezTo>
              </a:path>
            </a:pathLst>
          </a:custGeom>
          <a:solidFill>
            <a:srgbClr val="FCDC61"/>
          </a:solidFill>
          <a:ln>
            <a:noFill/>
          </a:ln>
        </p:spPr>
        <p:txBody>
          <a:bodyPr anchorCtr="0" anchor="ctr" bIns="22850" lIns="45725" spcFirstLastPara="1" rIns="45725" wrap="square" tIns="2285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747993"/>
              </a:solidFill>
              <a:latin typeface="Oswald"/>
              <a:ea typeface="Oswald"/>
              <a:cs typeface="Oswald"/>
              <a:sym typeface="Oswald"/>
            </a:endParaRPr>
          </a:p>
        </p:txBody>
      </p:sp>
      <p:cxnSp>
        <p:nvCxnSpPr>
          <p:cNvPr id="297" name="Google Shape;297;g311d5cb9a0a_0_30"/>
          <p:cNvCxnSpPr/>
          <p:nvPr/>
        </p:nvCxnSpPr>
        <p:spPr>
          <a:xfrm>
            <a:off x="6266328" y="4177467"/>
            <a:ext cx="573000" cy="0"/>
          </a:xfrm>
          <a:prstGeom prst="straightConnector1">
            <a:avLst/>
          </a:prstGeom>
          <a:noFill/>
          <a:ln cap="flat" cmpd="sng" w="38100">
            <a:solidFill>
              <a:srgbClr val="FCDC61"/>
            </a:solidFill>
            <a:prstDash val="solid"/>
            <a:round/>
            <a:headEnd len="med" w="med" type="none"/>
            <a:tailEnd len="med" w="med" type="none"/>
          </a:ln>
        </p:spPr>
      </p:cxnSp>
      <p:grpSp>
        <p:nvGrpSpPr>
          <p:cNvPr id="298" name="Google Shape;298;g311d5cb9a0a_0_30"/>
          <p:cNvGrpSpPr/>
          <p:nvPr/>
        </p:nvGrpSpPr>
        <p:grpSpPr>
          <a:xfrm>
            <a:off x="6618673" y="3442600"/>
            <a:ext cx="4323943" cy="1416597"/>
            <a:chOff x="13234699" y="7001603"/>
            <a:chExt cx="8646156" cy="2260046"/>
          </a:xfrm>
        </p:grpSpPr>
        <p:sp>
          <p:nvSpPr>
            <p:cNvPr id="299" name="Google Shape;299;g311d5cb9a0a_0_30"/>
            <p:cNvSpPr/>
            <p:nvPr/>
          </p:nvSpPr>
          <p:spPr>
            <a:xfrm>
              <a:off x="17895380" y="8027248"/>
              <a:ext cx="3985475" cy="1089003"/>
            </a:xfrm>
            <a:custGeom>
              <a:rect b="b" l="l" r="r" t="t"/>
              <a:pathLst>
                <a:path extrusionOk="0" h="1119797" w="4098175">
                  <a:moveTo>
                    <a:pt x="448024" y="1023326"/>
                  </a:moveTo>
                  <a:cubicBezTo>
                    <a:pt x="584618" y="1022105"/>
                    <a:pt x="706311" y="1061182"/>
                    <a:pt x="823037" y="1119797"/>
                  </a:cubicBezTo>
                  <a:cubicBezTo>
                    <a:pt x="717487" y="1114913"/>
                    <a:pt x="520046" y="1106364"/>
                    <a:pt x="346199" y="1097816"/>
                  </a:cubicBezTo>
                  <a:cubicBezTo>
                    <a:pt x="380968" y="1095374"/>
                    <a:pt x="448024" y="1023326"/>
                    <a:pt x="448024" y="1023326"/>
                  </a:cubicBezTo>
                  <a:close/>
                  <a:moveTo>
                    <a:pt x="3914964" y="236510"/>
                  </a:moveTo>
                  <a:cubicBezTo>
                    <a:pt x="3935968" y="248239"/>
                    <a:pt x="4024356" y="373353"/>
                    <a:pt x="4098175" y="592302"/>
                  </a:cubicBezTo>
                  <a:cubicBezTo>
                    <a:pt x="4075796" y="629836"/>
                    <a:pt x="4048444" y="663617"/>
                    <a:pt x="4018606" y="691142"/>
                  </a:cubicBezTo>
                  <a:cubicBezTo>
                    <a:pt x="3936551" y="603562"/>
                    <a:pt x="3896767" y="475946"/>
                    <a:pt x="3889307" y="347079"/>
                  </a:cubicBezTo>
                  <a:cubicBezTo>
                    <a:pt x="3907956" y="345828"/>
                    <a:pt x="3939038" y="344577"/>
                    <a:pt x="3967633" y="342074"/>
                  </a:cubicBezTo>
                  <a:cubicBezTo>
                    <a:pt x="3914017" y="263253"/>
                    <a:pt x="3902362" y="229472"/>
                    <a:pt x="3914964" y="236510"/>
                  </a:cubicBezTo>
                  <a:close/>
                  <a:moveTo>
                    <a:pt x="884731" y="27471"/>
                  </a:moveTo>
                  <a:cubicBezTo>
                    <a:pt x="1061785" y="37442"/>
                    <a:pt x="1237593" y="46166"/>
                    <a:pt x="1415894" y="56137"/>
                  </a:cubicBezTo>
                  <a:cubicBezTo>
                    <a:pt x="1592949" y="67354"/>
                    <a:pt x="1771250" y="78571"/>
                    <a:pt x="1949551" y="88541"/>
                  </a:cubicBezTo>
                  <a:cubicBezTo>
                    <a:pt x="1686463" y="164568"/>
                    <a:pt x="1423375" y="268013"/>
                    <a:pt x="1165275" y="162075"/>
                  </a:cubicBezTo>
                  <a:cubicBezTo>
                    <a:pt x="1079241" y="128424"/>
                    <a:pt x="984480" y="77324"/>
                    <a:pt x="884731" y="27471"/>
                  </a:cubicBezTo>
                  <a:close/>
                  <a:moveTo>
                    <a:pt x="0" y="0"/>
                  </a:moveTo>
                  <a:cubicBezTo>
                    <a:pt x="119063" y="3532"/>
                    <a:pt x="236873" y="8243"/>
                    <a:pt x="355936" y="11775"/>
                  </a:cubicBezTo>
                  <a:cubicBezTo>
                    <a:pt x="234366" y="31794"/>
                    <a:pt x="115303" y="22373"/>
                    <a:pt x="0" y="0"/>
                  </a:cubicBezTo>
                  <a:close/>
                </a:path>
              </a:pathLst>
            </a:custGeom>
            <a:solidFill>
              <a:srgbClr val="FCDC61">
                <a:alpha val="80000"/>
              </a:srgbClr>
            </a:solidFill>
            <a:ln>
              <a:noFill/>
            </a:ln>
          </p:spPr>
          <p:txBody>
            <a:bodyPr anchorCtr="0" anchor="ctr" bIns="22850" lIns="45725" spcFirstLastPara="1" rIns="45725" wrap="square" tIns="2285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747993"/>
                </a:solidFill>
                <a:latin typeface="Oswald"/>
                <a:ea typeface="Oswald"/>
                <a:cs typeface="Oswald"/>
                <a:sym typeface="Oswald"/>
              </a:endParaRPr>
            </a:p>
          </p:txBody>
        </p:sp>
        <p:sp>
          <p:nvSpPr>
            <p:cNvPr id="300" name="Google Shape;300;g311d5cb9a0a_0_30"/>
            <p:cNvSpPr/>
            <p:nvPr/>
          </p:nvSpPr>
          <p:spPr>
            <a:xfrm>
              <a:off x="19203039" y="7493506"/>
              <a:ext cx="2622727" cy="1765054"/>
            </a:xfrm>
            <a:custGeom>
              <a:rect b="b" l="l" r="r" t="t"/>
              <a:pathLst>
                <a:path extrusionOk="0" h="1814966" w="2696892">
                  <a:moveTo>
                    <a:pt x="1455550" y="1711299"/>
                  </a:moveTo>
                  <a:cubicBezTo>
                    <a:pt x="1507229" y="1708681"/>
                    <a:pt x="1562614" y="1716005"/>
                    <a:pt x="1625331" y="1742151"/>
                  </a:cubicBezTo>
                  <a:cubicBezTo>
                    <a:pt x="1614098" y="1768612"/>
                    <a:pt x="1615346" y="1791293"/>
                    <a:pt x="1621587" y="1810193"/>
                  </a:cubicBezTo>
                  <a:cubicBezTo>
                    <a:pt x="1239667" y="1827834"/>
                    <a:pt x="860244" y="1793813"/>
                    <a:pt x="467092" y="1753491"/>
                  </a:cubicBezTo>
                  <a:cubicBezTo>
                    <a:pt x="638082" y="1732071"/>
                    <a:pt x="811568" y="1720730"/>
                    <a:pt x="992543" y="1763572"/>
                  </a:cubicBezTo>
                  <a:cubicBezTo>
                    <a:pt x="1178822" y="1816494"/>
                    <a:pt x="1300512" y="1719155"/>
                    <a:pt x="1455550" y="1711299"/>
                  </a:cubicBezTo>
                  <a:close/>
                  <a:moveTo>
                    <a:pt x="2064578" y="719872"/>
                  </a:moveTo>
                  <a:lnTo>
                    <a:pt x="2696892" y="754232"/>
                  </a:lnTo>
                  <a:cubicBezTo>
                    <a:pt x="2452929" y="835676"/>
                    <a:pt x="2186560" y="839494"/>
                    <a:pt x="1956288" y="770775"/>
                  </a:cubicBezTo>
                  <a:cubicBezTo>
                    <a:pt x="1991140" y="758049"/>
                    <a:pt x="2027237" y="740233"/>
                    <a:pt x="2064578" y="719872"/>
                  </a:cubicBezTo>
                  <a:close/>
                  <a:moveTo>
                    <a:pt x="1313348" y="708882"/>
                  </a:moveTo>
                  <a:lnTo>
                    <a:pt x="1690158" y="732084"/>
                  </a:lnTo>
                  <a:lnTo>
                    <a:pt x="1681452" y="725978"/>
                  </a:lnTo>
                  <a:cubicBezTo>
                    <a:pt x="1753581" y="723536"/>
                    <a:pt x="1824466" y="729642"/>
                    <a:pt x="1896594" y="751622"/>
                  </a:cubicBezTo>
                  <a:cubicBezTo>
                    <a:pt x="1916492" y="757728"/>
                    <a:pt x="1935146" y="763834"/>
                    <a:pt x="1955043" y="768719"/>
                  </a:cubicBezTo>
                  <a:cubicBezTo>
                    <a:pt x="1865504" y="801690"/>
                    <a:pt x="1785914" y="806574"/>
                    <a:pt x="1724978" y="758949"/>
                  </a:cubicBezTo>
                  <a:lnTo>
                    <a:pt x="1710055" y="747959"/>
                  </a:lnTo>
                  <a:cubicBezTo>
                    <a:pt x="1681452" y="761392"/>
                    <a:pt x="1654093" y="774824"/>
                    <a:pt x="1627978" y="784593"/>
                  </a:cubicBezTo>
                  <a:cubicBezTo>
                    <a:pt x="1608080" y="778488"/>
                    <a:pt x="1588183" y="772382"/>
                    <a:pt x="1569529" y="765055"/>
                  </a:cubicBezTo>
                  <a:cubicBezTo>
                    <a:pt x="1497400" y="743074"/>
                    <a:pt x="1426515" y="735748"/>
                    <a:pt x="1354387" y="738190"/>
                  </a:cubicBezTo>
                  <a:cubicBezTo>
                    <a:pt x="1340707" y="727199"/>
                    <a:pt x="1327028" y="717430"/>
                    <a:pt x="1313348" y="708882"/>
                  </a:cubicBezTo>
                  <a:close/>
                  <a:moveTo>
                    <a:pt x="162984" y="341674"/>
                  </a:moveTo>
                  <a:cubicBezTo>
                    <a:pt x="169605" y="339174"/>
                    <a:pt x="177815" y="339785"/>
                    <a:pt x="188347" y="344975"/>
                  </a:cubicBezTo>
                  <a:cubicBezTo>
                    <a:pt x="211891" y="351081"/>
                    <a:pt x="229239" y="358408"/>
                    <a:pt x="251543" y="362071"/>
                  </a:cubicBezTo>
                  <a:cubicBezTo>
                    <a:pt x="251543" y="426792"/>
                    <a:pt x="190826" y="380388"/>
                    <a:pt x="178434" y="454879"/>
                  </a:cubicBezTo>
                  <a:lnTo>
                    <a:pt x="174616" y="459705"/>
                  </a:lnTo>
                  <a:cubicBezTo>
                    <a:pt x="162319" y="479411"/>
                    <a:pt x="150022" y="502813"/>
                    <a:pt x="136496" y="522520"/>
                  </a:cubicBezTo>
                  <a:cubicBezTo>
                    <a:pt x="116821" y="528679"/>
                    <a:pt x="95916" y="531142"/>
                    <a:pt x="75011" y="537301"/>
                  </a:cubicBezTo>
                  <a:cubicBezTo>
                    <a:pt x="51647" y="528679"/>
                    <a:pt x="25824" y="517594"/>
                    <a:pt x="1230" y="504045"/>
                  </a:cubicBezTo>
                  <a:cubicBezTo>
                    <a:pt x="0" y="490497"/>
                    <a:pt x="0" y="474485"/>
                    <a:pt x="0" y="458473"/>
                  </a:cubicBezTo>
                  <a:cubicBezTo>
                    <a:pt x="17216" y="438766"/>
                    <a:pt x="33202" y="416596"/>
                    <a:pt x="50417" y="395657"/>
                  </a:cubicBezTo>
                  <a:cubicBezTo>
                    <a:pt x="73782" y="400584"/>
                    <a:pt x="99605" y="406742"/>
                    <a:pt x="122969" y="412901"/>
                  </a:cubicBezTo>
                  <a:lnTo>
                    <a:pt x="130508" y="412146"/>
                  </a:lnTo>
                  <a:lnTo>
                    <a:pt x="126391" y="408475"/>
                  </a:lnTo>
                  <a:cubicBezTo>
                    <a:pt x="137544" y="384662"/>
                    <a:pt x="143119" y="349173"/>
                    <a:pt x="162984" y="341674"/>
                  </a:cubicBezTo>
                  <a:close/>
                  <a:moveTo>
                    <a:pt x="249747" y="0"/>
                  </a:moveTo>
                  <a:lnTo>
                    <a:pt x="339439" y="0"/>
                  </a:lnTo>
                  <a:cubicBezTo>
                    <a:pt x="331859" y="29637"/>
                    <a:pt x="324280" y="62979"/>
                    <a:pt x="314173" y="95086"/>
                  </a:cubicBezTo>
                  <a:cubicBezTo>
                    <a:pt x="292698" y="98790"/>
                    <a:pt x="275012" y="104965"/>
                    <a:pt x="249747" y="108669"/>
                  </a:cubicBezTo>
                  <a:cubicBezTo>
                    <a:pt x="232061" y="81502"/>
                    <a:pt x="230798" y="24698"/>
                    <a:pt x="249747" y="0"/>
                  </a:cubicBezTo>
                  <a:close/>
                </a:path>
              </a:pathLst>
            </a:custGeom>
            <a:solidFill>
              <a:srgbClr val="FCDC61">
                <a:alpha val="69800"/>
              </a:srgbClr>
            </a:solidFill>
            <a:ln>
              <a:noFill/>
            </a:ln>
          </p:spPr>
          <p:txBody>
            <a:bodyPr anchorCtr="0" anchor="ctr" bIns="22850" lIns="45725" spcFirstLastPara="1" rIns="45725" wrap="square" tIns="2285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747993"/>
                </a:solidFill>
                <a:latin typeface="Oswald"/>
                <a:ea typeface="Oswald"/>
                <a:cs typeface="Oswald"/>
                <a:sym typeface="Oswald"/>
              </a:endParaRPr>
            </a:p>
          </p:txBody>
        </p:sp>
        <p:sp>
          <p:nvSpPr>
            <p:cNvPr id="301" name="Google Shape;301;g311d5cb9a0a_0_30"/>
            <p:cNvSpPr/>
            <p:nvPr/>
          </p:nvSpPr>
          <p:spPr>
            <a:xfrm>
              <a:off x="13630824" y="8237081"/>
              <a:ext cx="8148501" cy="672001"/>
            </a:xfrm>
            <a:custGeom>
              <a:rect b="b" l="l" r="r" t="t"/>
              <a:pathLst>
                <a:path extrusionOk="0" h="691004" w="8378921">
                  <a:moveTo>
                    <a:pt x="1965858" y="16"/>
                  </a:moveTo>
                  <a:cubicBezTo>
                    <a:pt x="1972278" y="222"/>
                    <a:pt x="1977806" y="2360"/>
                    <a:pt x="1982323" y="6869"/>
                  </a:cubicBezTo>
                  <a:cubicBezTo>
                    <a:pt x="2108165" y="56623"/>
                    <a:pt x="2230269" y="72793"/>
                    <a:pt x="2357357" y="77768"/>
                  </a:cubicBezTo>
                  <a:cubicBezTo>
                    <a:pt x="2484445" y="83988"/>
                    <a:pt x="2615270" y="77768"/>
                    <a:pt x="2756064" y="93938"/>
                  </a:cubicBezTo>
                  <a:cubicBezTo>
                    <a:pt x="2861971" y="128766"/>
                    <a:pt x="2795935" y="317831"/>
                    <a:pt x="2866954" y="316587"/>
                  </a:cubicBezTo>
                  <a:cubicBezTo>
                    <a:pt x="3474983" y="281759"/>
                    <a:pt x="4084257" y="208372"/>
                    <a:pt x="4691040" y="178520"/>
                  </a:cubicBezTo>
                  <a:cubicBezTo>
                    <a:pt x="5299069" y="146180"/>
                    <a:pt x="5905851" y="156131"/>
                    <a:pt x="6517617" y="290466"/>
                  </a:cubicBezTo>
                  <a:cubicBezTo>
                    <a:pt x="6657165" y="324050"/>
                    <a:pt x="6756841" y="134985"/>
                    <a:pt x="6930030" y="166081"/>
                  </a:cubicBezTo>
                  <a:cubicBezTo>
                    <a:pt x="7001050" y="200909"/>
                    <a:pt x="7073315" y="273052"/>
                    <a:pt x="7108203" y="273052"/>
                  </a:cubicBezTo>
                  <a:cubicBezTo>
                    <a:pt x="7207879" y="275540"/>
                    <a:pt x="7311294" y="276784"/>
                    <a:pt x="7413463" y="273052"/>
                  </a:cubicBezTo>
                  <a:cubicBezTo>
                    <a:pt x="7515631" y="269321"/>
                    <a:pt x="7617800" y="261858"/>
                    <a:pt x="7717477" y="248176"/>
                  </a:cubicBezTo>
                  <a:cubicBezTo>
                    <a:pt x="7915585" y="219567"/>
                    <a:pt x="8101233" y="159862"/>
                    <a:pt x="8250748" y="50404"/>
                  </a:cubicBezTo>
                  <a:cubicBezTo>
                    <a:pt x="8261961" y="64086"/>
                    <a:pt x="8275667" y="83988"/>
                    <a:pt x="8291865" y="105133"/>
                  </a:cubicBezTo>
                  <a:cubicBezTo>
                    <a:pt x="8261961" y="107621"/>
                    <a:pt x="8230813" y="108865"/>
                    <a:pt x="8210877" y="110108"/>
                  </a:cubicBezTo>
                  <a:cubicBezTo>
                    <a:pt x="8216484" y="206195"/>
                    <a:pt x="8240313" y="300884"/>
                    <a:pt x="8286569" y="379479"/>
                  </a:cubicBezTo>
                  <a:lnTo>
                    <a:pt x="8338522" y="449557"/>
                  </a:lnTo>
                  <a:lnTo>
                    <a:pt x="8339057" y="449166"/>
                  </a:lnTo>
                  <a:cubicBezTo>
                    <a:pt x="8351515" y="461571"/>
                    <a:pt x="8365218" y="472735"/>
                    <a:pt x="8378921" y="483899"/>
                  </a:cubicBezTo>
                  <a:cubicBezTo>
                    <a:pt x="8050043" y="669970"/>
                    <a:pt x="7653894" y="702222"/>
                    <a:pt x="7190475" y="640199"/>
                  </a:cubicBezTo>
                  <a:cubicBezTo>
                    <a:pt x="6733284" y="547163"/>
                    <a:pt x="6075527" y="821308"/>
                    <a:pt x="5548575" y="606706"/>
                  </a:cubicBezTo>
                  <a:cubicBezTo>
                    <a:pt x="5395347" y="544682"/>
                    <a:pt x="5115053" y="738196"/>
                    <a:pt x="4859675" y="667489"/>
                  </a:cubicBezTo>
                  <a:cubicBezTo>
                    <a:pt x="4865903" y="663768"/>
                    <a:pt x="4872132" y="660046"/>
                    <a:pt x="4877115" y="656325"/>
                  </a:cubicBezTo>
                  <a:cubicBezTo>
                    <a:pt x="4893310" y="655084"/>
                    <a:pt x="4908259" y="653844"/>
                    <a:pt x="4923208" y="652603"/>
                  </a:cubicBezTo>
                  <a:cubicBezTo>
                    <a:pt x="4909505" y="646401"/>
                    <a:pt x="4893310" y="648882"/>
                    <a:pt x="4877115" y="656325"/>
                  </a:cubicBezTo>
                  <a:cubicBezTo>
                    <a:pt x="4863412" y="657565"/>
                    <a:pt x="4849709" y="658806"/>
                    <a:pt x="4836005" y="660046"/>
                  </a:cubicBezTo>
                  <a:cubicBezTo>
                    <a:pt x="4806107" y="650123"/>
                    <a:pt x="4777455" y="636477"/>
                    <a:pt x="4747557" y="617870"/>
                  </a:cubicBezTo>
                  <a:cubicBezTo>
                    <a:pt x="4747557" y="637718"/>
                    <a:pt x="4750049" y="653844"/>
                    <a:pt x="4751295" y="666249"/>
                  </a:cubicBezTo>
                  <a:cubicBezTo>
                    <a:pt x="4418679" y="684856"/>
                    <a:pt x="4067377" y="658806"/>
                    <a:pt x="3740990" y="631515"/>
                  </a:cubicBezTo>
                  <a:cubicBezTo>
                    <a:pt x="3044615" y="568251"/>
                    <a:pt x="2354469" y="658806"/>
                    <a:pt x="1659340" y="615389"/>
                  </a:cubicBezTo>
                  <a:cubicBezTo>
                    <a:pt x="1144845" y="606706"/>
                    <a:pt x="569308" y="524835"/>
                    <a:pt x="21178" y="593061"/>
                  </a:cubicBezTo>
                  <a:cubicBezTo>
                    <a:pt x="13704" y="557087"/>
                    <a:pt x="8409" y="518942"/>
                    <a:pt x="4984" y="479558"/>
                  </a:cubicBezTo>
                  <a:lnTo>
                    <a:pt x="114" y="361365"/>
                  </a:lnTo>
                  <a:lnTo>
                    <a:pt x="0" y="361365"/>
                  </a:lnTo>
                  <a:lnTo>
                    <a:pt x="49" y="359801"/>
                  </a:lnTo>
                  <a:lnTo>
                    <a:pt x="0" y="358612"/>
                  </a:lnTo>
                  <a:lnTo>
                    <a:pt x="87" y="358611"/>
                  </a:lnTo>
                  <a:lnTo>
                    <a:pt x="2492" y="281759"/>
                  </a:lnTo>
                  <a:cubicBezTo>
                    <a:pt x="206830" y="233249"/>
                    <a:pt x="417397" y="260614"/>
                    <a:pt x="621734" y="190958"/>
                  </a:cubicBezTo>
                  <a:cubicBezTo>
                    <a:pt x="1002998" y="90207"/>
                    <a:pt x="1363080" y="256882"/>
                    <a:pt x="1741852" y="128766"/>
                  </a:cubicBezTo>
                  <a:cubicBezTo>
                    <a:pt x="1832340" y="91762"/>
                    <a:pt x="1920920" y="-1430"/>
                    <a:pt x="1965858" y="16"/>
                  </a:cubicBezTo>
                  <a:close/>
                </a:path>
              </a:pathLst>
            </a:custGeom>
            <a:solidFill>
              <a:srgbClr val="FCDC61">
                <a:alpha val="60000"/>
              </a:srgbClr>
            </a:solidFill>
            <a:ln>
              <a:noFill/>
            </a:ln>
          </p:spPr>
          <p:txBody>
            <a:bodyPr anchorCtr="0" anchor="ctr" bIns="22850" lIns="45725" spcFirstLastPara="1" rIns="45725" wrap="square" tIns="2285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747993"/>
                </a:solidFill>
                <a:latin typeface="Oswald"/>
                <a:ea typeface="Oswald"/>
                <a:cs typeface="Oswald"/>
                <a:sym typeface="Oswald"/>
              </a:endParaRPr>
            </a:p>
          </p:txBody>
        </p:sp>
        <p:sp>
          <p:nvSpPr>
            <p:cNvPr id="302" name="Google Shape;302;g311d5cb9a0a_0_30"/>
            <p:cNvSpPr/>
            <p:nvPr/>
          </p:nvSpPr>
          <p:spPr>
            <a:xfrm>
              <a:off x="13620146" y="8009410"/>
              <a:ext cx="8036280" cy="538394"/>
            </a:xfrm>
            <a:custGeom>
              <a:rect b="b" l="l" r="r" t="t"/>
              <a:pathLst>
                <a:path extrusionOk="0" h="553619" w="8263527">
                  <a:moveTo>
                    <a:pt x="5899355" y="302601"/>
                  </a:moveTo>
                  <a:lnTo>
                    <a:pt x="5895010" y="304336"/>
                  </a:lnTo>
                  <a:lnTo>
                    <a:pt x="5794594" y="354602"/>
                  </a:lnTo>
                  <a:lnTo>
                    <a:pt x="5795839" y="354383"/>
                  </a:lnTo>
                  <a:close/>
                  <a:moveTo>
                    <a:pt x="5998575" y="263003"/>
                  </a:moveTo>
                  <a:lnTo>
                    <a:pt x="5998312" y="263085"/>
                  </a:lnTo>
                  <a:lnTo>
                    <a:pt x="5915824" y="296025"/>
                  </a:lnTo>
                  <a:close/>
                  <a:moveTo>
                    <a:pt x="2381133" y="1399"/>
                  </a:moveTo>
                  <a:cubicBezTo>
                    <a:pt x="2953054" y="-3615"/>
                    <a:pt x="3513760" y="5160"/>
                    <a:pt x="4069483" y="22710"/>
                  </a:cubicBezTo>
                  <a:cubicBezTo>
                    <a:pt x="4185362" y="46528"/>
                    <a:pt x="4304979" y="57810"/>
                    <a:pt x="4425843" y="36499"/>
                  </a:cubicBezTo>
                  <a:cubicBezTo>
                    <a:pt x="4704949" y="47782"/>
                    <a:pt x="4985303" y="60318"/>
                    <a:pt x="5266902" y="75361"/>
                  </a:cubicBezTo>
                  <a:cubicBezTo>
                    <a:pt x="5364091" y="125504"/>
                    <a:pt x="5461281" y="176901"/>
                    <a:pt x="5547255" y="209495"/>
                  </a:cubicBezTo>
                  <a:cubicBezTo>
                    <a:pt x="5805180" y="317303"/>
                    <a:pt x="6068089" y="212002"/>
                    <a:pt x="6330998" y="136787"/>
                  </a:cubicBezTo>
                  <a:cubicBezTo>
                    <a:pt x="6571479" y="151830"/>
                    <a:pt x="6813205" y="166873"/>
                    <a:pt x="7057425" y="181916"/>
                  </a:cubicBezTo>
                  <a:lnTo>
                    <a:pt x="7096849" y="210762"/>
                  </a:lnTo>
                  <a:lnTo>
                    <a:pt x="7103216" y="210286"/>
                  </a:lnTo>
                  <a:cubicBezTo>
                    <a:pt x="7118171" y="220310"/>
                    <a:pt x="7131881" y="231587"/>
                    <a:pt x="7145590" y="244117"/>
                  </a:cubicBezTo>
                  <a:cubicBezTo>
                    <a:pt x="7206659" y="294238"/>
                    <a:pt x="7287669" y="289226"/>
                    <a:pt x="7377403" y="257901"/>
                  </a:cubicBezTo>
                  <a:cubicBezTo>
                    <a:pt x="7492063" y="290479"/>
                    <a:pt x="7615448" y="306768"/>
                    <a:pt x="7742571" y="305515"/>
                  </a:cubicBezTo>
                  <a:cubicBezTo>
                    <a:pt x="7806133" y="305515"/>
                    <a:pt x="7869695" y="299250"/>
                    <a:pt x="7932010" y="289226"/>
                  </a:cubicBezTo>
                  <a:cubicBezTo>
                    <a:pt x="7995571" y="279202"/>
                    <a:pt x="8057887" y="264166"/>
                    <a:pt x="8118956" y="244117"/>
                  </a:cubicBezTo>
                  <a:cubicBezTo>
                    <a:pt x="8157591" y="245370"/>
                    <a:pt x="8196227" y="247876"/>
                    <a:pt x="8236109" y="250382"/>
                  </a:cubicBezTo>
                  <a:cubicBezTo>
                    <a:pt x="8236109" y="250382"/>
                    <a:pt x="8247325" y="264166"/>
                    <a:pt x="8263527" y="285467"/>
                  </a:cubicBezTo>
                  <a:cubicBezTo>
                    <a:pt x="8113971" y="395733"/>
                    <a:pt x="7928271" y="455878"/>
                    <a:pt x="7730109" y="484697"/>
                  </a:cubicBezTo>
                  <a:cubicBezTo>
                    <a:pt x="7630403" y="498480"/>
                    <a:pt x="7528207" y="505998"/>
                    <a:pt x="7426009" y="509757"/>
                  </a:cubicBezTo>
                  <a:cubicBezTo>
                    <a:pt x="7323812" y="513516"/>
                    <a:pt x="7220369" y="512263"/>
                    <a:pt x="7120664" y="509757"/>
                  </a:cubicBezTo>
                  <a:cubicBezTo>
                    <a:pt x="7085767" y="509757"/>
                    <a:pt x="7013481" y="437082"/>
                    <a:pt x="6942442" y="401998"/>
                  </a:cubicBezTo>
                  <a:cubicBezTo>
                    <a:pt x="6769205" y="370672"/>
                    <a:pt x="6669501" y="561131"/>
                    <a:pt x="6529915" y="527300"/>
                  </a:cubicBezTo>
                  <a:cubicBezTo>
                    <a:pt x="5917978" y="391974"/>
                    <a:pt x="5311026" y="381949"/>
                    <a:pt x="4702829" y="414528"/>
                  </a:cubicBezTo>
                  <a:cubicBezTo>
                    <a:pt x="4095877" y="444600"/>
                    <a:pt x="3486433" y="518529"/>
                    <a:pt x="2878235" y="553613"/>
                  </a:cubicBezTo>
                  <a:cubicBezTo>
                    <a:pt x="2807195" y="554866"/>
                    <a:pt x="2873249" y="364407"/>
                    <a:pt x="2767313" y="329323"/>
                  </a:cubicBezTo>
                  <a:cubicBezTo>
                    <a:pt x="2626481" y="313033"/>
                    <a:pt x="2495619" y="319299"/>
                    <a:pt x="2368495" y="313033"/>
                  </a:cubicBezTo>
                  <a:cubicBezTo>
                    <a:pt x="2241372" y="308021"/>
                    <a:pt x="2119234" y="291732"/>
                    <a:pt x="1993357" y="241611"/>
                  </a:cubicBezTo>
                  <a:cubicBezTo>
                    <a:pt x="1957214" y="205274"/>
                    <a:pt x="1856263" y="321805"/>
                    <a:pt x="1752819" y="364407"/>
                  </a:cubicBezTo>
                  <a:cubicBezTo>
                    <a:pt x="1373942" y="493468"/>
                    <a:pt x="1013759" y="325564"/>
                    <a:pt x="632390" y="427058"/>
                  </a:cubicBezTo>
                  <a:cubicBezTo>
                    <a:pt x="427995" y="497227"/>
                    <a:pt x="217369" y="469661"/>
                    <a:pt x="12975" y="518529"/>
                  </a:cubicBezTo>
                  <a:cubicBezTo>
                    <a:pt x="12975" y="498480"/>
                    <a:pt x="15468" y="478432"/>
                    <a:pt x="16714" y="457131"/>
                  </a:cubicBezTo>
                  <a:lnTo>
                    <a:pt x="5643" y="330984"/>
                  </a:lnTo>
                  <a:lnTo>
                    <a:pt x="2492" y="331092"/>
                  </a:lnTo>
                  <a:lnTo>
                    <a:pt x="0" y="297245"/>
                  </a:lnTo>
                  <a:lnTo>
                    <a:pt x="118372" y="229552"/>
                  </a:lnTo>
                  <a:cubicBezTo>
                    <a:pt x="181918" y="149323"/>
                    <a:pt x="550739" y="74107"/>
                    <a:pt x="621761" y="70346"/>
                  </a:cubicBezTo>
                  <a:cubicBezTo>
                    <a:pt x="1223586" y="26471"/>
                    <a:pt x="1809213" y="7667"/>
                    <a:pt x="2381133" y="1399"/>
                  </a:cubicBezTo>
                  <a:close/>
                </a:path>
              </a:pathLst>
            </a:custGeom>
            <a:solidFill>
              <a:srgbClr val="FCDC61">
                <a:alpha val="54900"/>
              </a:srgbClr>
            </a:solidFill>
            <a:ln>
              <a:noFill/>
            </a:ln>
          </p:spPr>
          <p:txBody>
            <a:bodyPr anchorCtr="0" anchor="ctr" bIns="22850" lIns="45725" spcFirstLastPara="1" rIns="45725" wrap="square" tIns="2285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747993"/>
                </a:solidFill>
                <a:latin typeface="Oswald"/>
                <a:ea typeface="Oswald"/>
                <a:cs typeface="Oswald"/>
                <a:sym typeface="Oswald"/>
              </a:endParaRPr>
            </a:p>
          </p:txBody>
        </p:sp>
        <p:sp>
          <p:nvSpPr>
            <p:cNvPr id="303" name="Google Shape;303;g311d5cb9a0a_0_30"/>
            <p:cNvSpPr/>
            <p:nvPr/>
          </p:nvSpPr>
          <p:spPr>
            <a:xfrm>
              <a:off x="13652174" y="8710429"/>
              <a:ext cx="8196600" cy="551220"/>
            </a:xfrm>
            <a:custGeom>
              <a:rect b="b" l="l" r="r" t="t"/>
              <a:pathLst>
                <a:path extrusionOk="0" h="566807" w="8428380">
                  <a:moveTo>
                    <a:pt x="8378919" y="341951"/>
                  </a:moveTo>
                  <a:cubicBezTo>
                    <a:pt x="8247911" y="391907"/>
                    <a:pt x="8118151" y="431872"/>
                    <a:pt x="7989638" y="464343"/>
                  </a:cubicBezTo>
                  <a:cubicBezTo>
                    <a:pt x="7861125" y="495565"/>
                    <a:pt x="7732612" y="515548"/>
                    <a:pt x="7605347" y="531783"/>
                  </a:cubicBezTo>
                  <a:cubicBezTo>
                    <a:pt x="7731364" y="476832"/>
                    <a:pt x="7857382" y="429374"/>
                    <a:pt x="7985895" y="394405"/>
                  </a:cubicBezTo>
                  <a:cubicBezTo>
                    <a:pt x="8113160" y="359436"/>
                    <a:pt x="8244168" y="340702"/>
                    <a:pt x="8378919" y="341951"/>
                  </a:cubicBezTo>
                  <a:close/>
                  <a:moveTo>
                    <a:pt x="8362318" y="0"/>
                  </a:moveTo>
                  <a:cubicBezTo>
                    <a:pt x="8382262" y="16195"/>
                    <a:pt x="8404697" y="31143"/>
                    <a:pt x="8428380" y="42355"/>
                  </a:cubicBezTo>
                  <a:cubicBezTo>
                    <a:pt x="8420901" y="135785"/>
                    <a:pt x="8371044" y="220494"/>
                    <a:pt x="8247647" y="276552"/>
                  </a:cubicBezTo>
                  <a:cubicBezTo>
                    <a:pt x="8180340" y="307695"/>
                    <a:pt x="8111786" y="335101"/>
                    <a:pt x="8045724" y="361262"/>
                  </a:cubicBezTo>
                  <a:cubicBezTo>
                    <a:pt x="7911110" y="360016"/>
                    <a:pt x="7781481" y="377456"/>
                    <a:pt x="7653098" y="411091"/>
                  </a:cubicBezTo>
                  <a:cubicBezTo>
                    <a:pt x="7524716" y="443480"/>
                    <a:pt x="7397580" y="492063"/>
                    <a:pt x="7272936" y="545629"/>
                  </a:cubicBezTo>
                  <a:cubicBezTo>
                    <a:pt x="7183193" y="555595"/>
                    <a:pt x="7094696" y="563070"/>
                    <a:pt x="7004953" y="566807"/>
                  </a:cubicBezTo>
                  <a:cubicBezTo>
                    <a:pt x="6998721" y="549367"/>
                    <a:pt x="6624791" y="586738"/>
                    <a:pt x="6376751" y="518223"/>
                  </a:cubicBezTo>
                  <a:cubicBezTo>
                    <a:pt x="6197264" y="474623"/>
                    <a:pt x="6024010" y="484589"/>
                    <a:pt x="5853249" y="505766"/>
                  </a:cubicBezTo>
                  <a:cubicBezTo>
                    <a:pt x="5557844" y="474623"/>
                    <a:pt x="5253715" y="442234"/>
                    <a:pt x="4937121" y="426039"/>
                  </a:cubicBezTo>
                  <a:cubicBezTo>
                    <a:pt x="4925903" y="426039"/>
                    <a:pt x="4900974" y="424794"/>
                    <a:pt x="4864828" y="423548"/>
                  </a:cubicBezTo>
                  <a:cubicBezTo>
                    <a:pt x="4748910" y="363753"/>
                    <a:pt x="4423590" y="398633"/>
                    <a:pt x="4388690" y="401125"/>
                  </a:cubicBezTo>
                  <a:cubicBezTo>
                    <a:pt x="4283990" y="396142"/>
                    <a:pt x="4186768" y="392405"/>
                    <a:pt x="4124446" y="388668"/>
                  </a:cubicBezTo>
                  <a:cubicBezTo>
                    <a:pt x="3946207" y="373719"/>
                    <a:pt x="3761734" y="355033"/>
                    <a:pt x="3585988" y="378702"/>
                  </a:cubicBezTo>
                  <a:cubicBezTo>
                    <a:pt x="3514941" y="379948"/>
                    <a:pt x="3446387" y="381193"/>
                    <a:pt x="3377833" y="382439"/>
                  </a:cubicBezTo>
                  <a:cubicBezTo>
                    <a:pt x="3386558" y="384930"/>
                    <a:pt x="3394037" y="384930"/>
                    <a:pt x="3402762" y="386176"/>
                  </a:cubicBezTo>
                  <a:cubicBezTo>
                    <a:pt x="3116082" y="398633"/>
                    <a:pt x="2841867" y="417319"/>
                    <a:pt x="2567652" y="433514"/>
                  </a:cubicBezTo>
                  <a:cubicBezTo>
                    <a:pt x="2682324" y="406108"/>
                    <a:pt x="2796996" y="386176"/>
                    <a:pt x="2910421" y="373719"/>
                  </a:cubicBezTo>
                  <a:cubicBezTo>
                    <a:pt x="2689802" y="358770"/>
                    <a:pt x="2465444" y="389913"/>
                    <a:pt x="2239840" y="443480"/>
                  </a:cubicBezTo>
                  <a:cubicBezTo>
                    <a:pt x="1636566" y="485834"/>
                    <a:pt x="1040772" y="516978"/>
                    <a:pt x="326566" y="458428"/>
                  </a:cubicBezTo>
                  <a:cubicBezTo>
                    <a:pt x="148326" y="472131"/>
                    <a:pt x="42379" y="321398"/>
                    <a:pt x="0" y="109624"/>
                  </a:cubicBezTo>
                  <a:cubicBezTo>
                    <a:pt x="548431" y="41109"/>
                    <a:pt x="1124282" y="123327"/>
                    <a:pt x="1639059" y="132047"/>
                  </a:cubicBezTo>
                  <a:cubicBezTo>
                    <a:pt x="2334569" y="175648"/>
                    <a:pt x="3025093" y="84710"/>
                    <a:pt x="3721849" y="148242"/>
                  </a:cubicBezTo>
                  <a:cubicBezTo>
                    <a:pt x="4048414" y="175648"/>
                    <a:pt x="4399908" y="201808"/>
                    <a:pt x="4732706" y="183122"/>
                  </a:cubicBezTo>
                  <a:cubicBezTo>
                    <a:pt x="4745170" y="279043"/>
                    <a:pt x="4792534" y="219249"/>
                    <a:pt x="4841146" y="184368"/>
                  </a:cubicBezTo>
                  <a:cubicBezTo>
                    <a:pt x="5096664" y="255375"/>
                    <a:pt x="5377112" y="61041"/>
                    <a:pt x="5530423" y="123327"/>
                  </a:cubicBezTo>
                  <a:cubicBezTo>
                    <a:pt x="6057664" y="338838"/>
                    <a:pt x="6715780" y="63532"/>
                    <a:pt x="7173222" y="156962"/>
                  </a:cubicBezTo>
                  <a:cubicBezTo>
                    <a:pt x="7636894" y="219249"/>
                    <a:pt x="8033260" y="186860"/>
                    <a:pt x="8362318" y="0"/>
                  </a:cubicBezTo>
                  <a:close/>
                </a:path>
              </a:pathLst>
            </a:custGeom>
            <a:solidFill>
              <a:srgbClr val="FCDC61">
                <a:alpha val="56860"/>
              </a:srgbClr>
            </a:solidFill>
            <a:ln>
              <a:noFill/>
            </a:ln>
          </p:spPr>
          <p:txBody>
            <a:bodyPr anchorCtr="0" anchor="ctr" bIns="22850" lIns="45725" spcFirstLastPara="1" rIns="45725" wrap="square" tIns="2285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747993"/>
                </a:solidFill>
                <a:latin typeface="Oswald"/>
                <a:ea typeface="Oswald"/>
                <a:cs typeface="Oswald"/>
                <a:sym typeface="Oswald"/>
              </a:endParaRPr>
            </a:p>
          </p:txBody>
        </p:sp>
        <p:sp>
          <p:nvSpPr>
            <p:cNvPr id="304" name="Google Shape;304;g311d5cb9a0a_0_30"/>
            <p:cNvSpPr/>
            <p:nvPr/>
          </p:nvSpPr>
          <p:spPr>
            <a:xfrm>
              <a:off x="13280614" y="7114552"/>
              <a:ext cx="8333485" cy="1976015"/>
            </a:xfrm>
            <a:custGeom>
              <a:rect b="b" l="l" r="r" t="t"/>
              <a:pathLst>
                <a:path extrusionOk="0" h="2031892" w="8569136">
                  <a:moveTo>
                    <a:pt x="4427756" y="2008950"/>
                  </a:moveTo>
                  <a:cubicBezTo>
                    <a:pt x="4561594" y="2005033"/>
                    <a:pt x="4698398" y="2019954"/>
                    <a:pt x="4832409" y="2031892"/>
                  </a:cubicBezTo>
                  <a:lnTo>
                    <a:pt x="4764162" y="2029239"/>
                  </a:lnTo>
                  <a:cubicBezTo>
                    <a:pt x="4602852" y="2022607"/>
                    <a:pt x="4446505" y="2019954"/>
                    <a:pt x="4295121" y="2019954"/>
                  </a:cubicBezTo>
                  <a:cubicBezTo>
                    <a:pt x="4338861" y="2013654"/>
                    <a:pt x="4383144" y="2010255"/>
                    <a:pt x="4427756" y="2008950"/>
                  </a:cubicBezTo>
                  <a:close/>
                  <a:moveTo>
                    <a:pt x="5592281" y="1805323"/>
                  </a:moveTo>
                  <a:cubicBezTo>
                    <a:pt x="5599410" y="1804560"/>
                    <a:pt x="5606242" y="1805476"/>
                    <a:pt x="5612777" y="1808528"/>
                  </a:cubicBezTo>
                  <a:cubicBezTo>
                    <a:pt x="5598519" y="1810971"/>
                    <a:pt x="5584261" y="1812192"/>
                    <a:pt x="5570003" y="1812192"/>
                  </a:cubicBezTo>
                  <a:cubicBezTo>
                    <a:pt x="5577726" y="1808528"/>
                    <a:pt x="5585152" y="1806086"/>
                    <a:pt x="5592281" y="1805323"/>
                  </a:cubicBezTo>
                  <a:close/>
                  <a:moveTo>
                    <a:pt x="5438118" y="1774949"/>
                  </a:moveTo>
                  <a:cubicBezTo>
                    <a:pt x="5451740" y="1784840"/>
                    <a:pt x="5465981" y="1793185"/>
                    <a:pt x="5480532" y="1800140"/>
                  </a:cubicBezTo>
                  <a:lnTo>
                    <a:pt x="5517532" y="1814219"/>
                  </a:lnTo>
                  <a:lnTo>
                    <a:pt x="5528537" y="1813414"/>
                  </a:lnTo>
                  <a:lnTo>
                    <a:pt x="5534997" y="1815783"/>
                  </a:lnTo>
                  <a:lnTo>
                    <a:pt x="5568747" y="1813414"/>
                  </a:lnTo>
                  <a:lnTo>
                    <a:pt x="5552103" y="1822240"/>
                  </a:lnTo>
                  <a:lnTo>
                    <a:pt x="5516497" y="1849518"/>
                  </a:lnTo>
                  <a:cubicBezTo>
                    <a:pt x="5487762" y="1871804"/>
                    <a:pt x="5462808" y="1886686"/>
                    <a:pt x="5449868" y="1848948"/>
                  </a:cubicBezTo>
                  <a:lnTo>
                    <a:pt x="5444308" y="1822895"/>
                  </a:lnTo>
                  <a:lnTo>
                    <a:pt x="5440595" y="1823167"/>
                  </a:lnTo>
                  <a:cubicBezTo>
                    <a:pt x="5439356" y="1810804"/>
                    <a:pt x="5438118" y="1794731"/>
                    <a:pt x="5438118" y="1774949"/>
                  </a:cubicBezTo>
                  <a:close/>
                  <a:moveTo>
                    <a:pt x="880005" y="1741774"/>
                  </a:moveTo>
                  <a:lnTo>
                    <a:pt x="877186" y="1743942"/>
                  </a:lnTo>
                  <a:cubicBezTo>
                    <a:pt x="873934" y="1744092"/>
                    <a:pt x="871134" y="1743986"/>
                    <a:pt x="871379" y="1743527"/>
                  </a:cubicBezTo>
                  <a:lnTo>
                    <a:pt x="880005" y="1741774"/>
                  </a:lnTo>
                  <a:close/>
                  <a:moveTo>
                    <a:pt x="878269" y="1659059"/>
                  </a:moveTo>
                  <a:cubicBezTo>
                    <a:pt x="874089" y="1658375"/>
                    <a:pt x="870940" y="1658063"/>
                    <a:pt x="882605" y="1659549"/>
                  </a:cubicBezTo>
                  <a:cubicBezTo>
                    <a:pt x="929680" y="1663367"/>
                    <a:pt x="973038" y="1671002"/>
                    <a:pt x="1020113" y="1678638"/>
                  </a:cubicBezTo>
                  <a:cubicBezTo>
                    <a:pt x="1043650" y="1688818"/>
                    <a:pt x="1069665" y="1698999"/>
                    <a:pt x="1095680" y="1710452"/>
                  </a:cubicBezTo>
                  <a:cubicBezTo>
                    <a:pt x="1047366" y="1763900"/>
                    <a:pt x="959411" y="1779171"/>
                    <a:pt x="883844" y="1740994"/>
                  </a:cubicBezTo>
                  <a:lnTo>
                    <a:pt x="880005" y="1741774"/>
                  </a:lnTo>
                  <a:lnTo>
                    <a:pt x="881363" y="1740730"/>
                  </a:lnTo>
                  <a:cubicBezTo>
                    <a:pt x="839233" y="1734486"/>
                    <a:pt x="797104" y="1730739"/>
                    <a:pt x="756214" y="1721996"/>
                  </a:cubicBezTo>
                  <a:cubicBezTo>
                    <a:pt x="773561" y="1703262"/>
                    <a:pt x="771083" y="1675785"/>
                    <a:pt x="792148" y="1659549"/>
                  </a:cubicBezTo>
                  <a:cubicBezTo>
                    <a:pt x="820647" y="1659549"/>
                    <a:pt x="851624" y="1660798"/>
                    <a:pt x="880124" y="1660798"/>
                  </a:cubicBezTo>
                  <a:cubicBezTo>
                    <a:pt x="887662" y="1660798"/>
                    <a:pt x="882450" y="1659743"/>
                    <a:pt x="878269" y="1659059"/>
                  </a:cubicBezTo>
                  <a:close/>
                  <a:moveTo>
                    <a:pt x="1683538" y="1556128"/>
                  </a:moveTo>
                  <a:cubicBezTo>
                    <a:pt x="1692866" y="1554241"/>
                    <a:pt x="1705175" y="1554318"/>
                    <a:pt x="1722625" y="1557707"/>
                  </a:cubicBezTo>
                  <a:cubicBezTo>
                    <a:pt x="1762510" y="1558939"/>
                    <a:pt x="1806135" y="1558939"/>
                    <a:pt x="1848514" y="1560171"/>
                  </a:cubicBezTo>
                  <a:cubicBezTo>
                    <a:pt x="1796164" y="1608229"/>
                    <a:pt x="1760017" y="1608229"/>
                    <a:pt x="1723871" y="1590977"/>
                  </a:cubicBezTo>
                  <a:cubicBezTo>
                    <a:pt x="1688971" y="1600835"/>
                    <a:pt x="1655318" y="1610693"/>
                    <a:pt x="1621664" y="1623016"/>
                  </a:cubicBezTo>
                  <a:cubicBezTo>
                    <a:pt x="1585518" y="1631641"/>
                    <a:pt x="1545633" y="1641499"/>
                    <a:pt x="1509486" y="1651357"/>
                  </a:cubicBezTo>
                  <a:cubicBezTo>
                    <a:pt x="1433454" y="1647661"/>
                    <a:pt x="1394815" y="1715434"/>
                    <a:pt x="1295101" y="1711737"/>
                  </a:cubicBezTo>
                  <a:cubicBezTo>
                    <a:pt x="1258955" y="1724060"/>
                    <a:pt x="1222809" y="1732685"/>
                    <a:pt x="1184170" y="1742543"/>
                  </a:cubicBezTo>
                  <a:cubicBezTo>
                    <a:pt x="1151763" y="1746240"/>
                    <a:pt x="1130574" y="1715434"/>
                    <a:pt x="1096920" y="1709273"/>
                  </a:cubicBezTo>
                  <a:cubicBezTo>
                    <a:pt x="1105645" y="1689557"/>
                    <a:pt x="1113124" y="1666144"/>
                    <a:pt x="1120602" y="1646428"/>
                  </a:cubicBezTo>
                  <a:cubicBezTo>
                    <a:pt x="1145531" y="1647661"/>
                    <a:pt x="1170459" y="1647661"/>
                    <a:pt x="1195387" y="1647661"/>
                  </a:cubicBezTo>
                  <a:cubicBezTo>
                    <a:pt x="1230287" y="1657519"/>
                    <a:pt x="1261448" y="1668609"/>
                    <a:pt x="1295101" y="1682163"/>
                  </a:cubicBezTo>
                  <a:cubicBezTo>
                    <a:pt x="1305073" y="1658751"/>
                    <a:pt x="1313798" y="1639035"/>
                    <a:pt x="1321276" y="1619319"/>
                  </a:cubicBezTo>
                  <a:cubicBezTo>
                    <a:pt x="1342465" y="1629177"/>
                    <a:pt x="1381105" y="1646428"/>
                    <a:pt x="1396062" y="1587281"/>
                  </a:cubicBezTo>
                  <a:lnTo>
                    <a:pt x="1419744" y="1587281"/>
                  </a:lnTo>
                  <a:cubicBezTo>
                    <a:pt x="1448412" y="1598371"/>
                    <a:pt x="1498268" y="1618087"/>
                    <a:pt x="1521951" y="1556475"/>
                  </a:cubicBezTo>
                  <a:lnTo>
                    <a:pt x="1544386" y="1556475"/>
                  </a:lnTo>
                  <a:cubicBezTo>
                    <a:pt x="1571807" y="1570029"/>
                    <a:pt x="1597982" y="1579887"/>
                    <a:pt x="1621664" y="1589745"/>
                  </a:cubicBezTo>
                  <a:cubicBezTo>
                    <a:pt x="1654383" y="1585125"/>
                    <a:pt x="1655551" y="1561789"/>
                    <a:pt x="1683538" y="1556128"/>
                  </a:cubicBezTo>
                  <a:close/>
                  <a:moveTo>
                    <a:pt x="2002059" y="1518199"/>
                  </a:moveTo>
                  <a:cubicBezTo>
                    <a:pt x="2014176" y="1518332"/>
                    <a:pt x="2029269" y="1521968"/>
                    <a:pt x="2048252" y="1531060"/>
                  </a:cubicBezTo>
                  <a:lnTo>
                    <a:pt x="2172730" y="1532272"/>
                  </a:lnTo>
                  <a:cubicBezTo>
                    <a:pt x="2124184" y="1575912"/>
                    <a:pt x="2088085" y="1575912"/>
                    <a:pt x="2048252" y="1560153"/>
                  </a:cubicBezTo>
                  <a:cubicBezTo>
                    <a:pt x="2014643" y="1560153"/>
                    <a:pt x="1982279" y="1558941"/>
                    <a:pt x="1948670" y="1558941"/>
                  </a:cubicBezTo>
                  <a:cubicBezTo>
                    <a:pt x="1956138" y="1548940"/>
                    <a:pt x="1965708" y="1517801"/>
                    <a:pt x="2002059" y="1518199"/>
                  </a:cubicBezTo>
                  <a:close/>
                  <a:moveTo>
                    <a:pt x="5828279" y="1357312"/>
                  </a:moveTo>
                  <a:cubicBezTo>
                    <a:pt x="5851855" y="1357312"/>
                    <a:pt x="5877913" y="1358546"/>
                    <a:pt x="5903971" y="1358546"/>
                  </a:cubicBezTo>
                  <a:cubicBezTo>
                    <a:pt x="5865505" y="1400487"/>
                    <a:pt x="5834483" y="1416524"/>
                    <a:pt x="5828279" y="1357312"/>
                  </a:cubicBezTo>
                  <a:close/>
                  <a:moveTo>
                    <a:pt x="5788059" y="1333143"/>
                  </a:moveTo>
                  <a:cubicBezTo>
                    <a:pt x="5796749" y="1335858"/>
                    <a:pt x="5809046" y="1343466"/>
                    <a:pt x="5827018" y="1359001"/>
                  </a:cubicBezTo>
                  <a:lnTo>
                    <a:pt x="5751346" y="1359001"/>
                  </a:lnTo>
                  <a:cubicBezTo>
                    <a:pt x="5768373" y="1360903"/>
                    <a:pt x="5761988" y="1325000"/>
                    <a:pt x="5788059" y="1333143"/>
                  </a:cubicBezTo>
                  <a:close/>
                  <a:moveTo>
                    <a:pt x="6103039" y="1291373"/>
                  </a:moveTo>
                  <a:cubicBezTo>
                    <a:pt x="6129097" y="1291373"/>
                    <a:pt x="6153914" y="1292682"/>
                    <a:pt x="6178731" y="1292682"/>
                  </a:cubicBezTo>
                  <a:lnTo>
                    <a:pt x="6178731" y="1345017"/>
                  </a:lnTo>
                  <a:cubicBezTo>
                    <a:pt x="6155155" y="1345017"/>
                    <a:pt x="6129097" y="1345017"/>
                    <a:pt x="6103039" y="1343708"/>
                  </a:cubicBezTo>
                  <a:lnTo>
                    <a:pt x="6103039" y="1291373"/>
                  </a:lnTo>
                  <a:close/>
                  <a:moveTo>
                    <a:pt x="6877339" y="1285876"/>
                  </a:moveTo>
                  <a:cubicBezTo>
                    <a:pt x="6884804" y="1295693"/>
                    <a:pt x="6892270" y="1305510"/>
                    <a:pt x="6903467" y="1315327"/>
                  </a:cubicBezTo>
                  <a:cubicBezTo>
                    <a:pt x="6932084" y="1312872"/>
                    <a:pt x="6961944" y="1306737"/>
                    <a:pt x="6989317" y="1300601"/>
                  </a:cubicBezTo>
                  <a:cubicBezTo>
                    <a:pt x="6994293" y="1306737"/>
                    <a:pt x="7000514" y="1312872"/>
                    <a:pt x="7003003" y="1316554"/>
                  </a:cubicBezTo>
                  <a:cubicBezTo>
                    <a:pt x="6990561" y="1349685"/>
                    <a:pt x="6976875" y="1379136"/>
                    <a:pt x="6968165" y="1411040"/>
                  </a:cubicBezTo>
                  <a:cubicBezTo>
                    <a:pt x="6945770" y="1411040"/>
                    <a:pt x="6925863" y="1411040"/>
                    <a:pt x="6904712" y="1377909"/>
                  </a:cubicBezTo>
                  <a:cubicBezTo>
                    <a:pt x="6878583" y="1377909"/>
                    <a:pt x="6851211" y="1376681"/>
                    <a:pt x="6828816" y="1376681"/>
                  </a:cubicBezTo>
                  <a:cubicBezTo>
                    <a:pt x="6802688" y="1382817"/>
                    <a:pt x="6779048" y="1390179"/>
                    <a:pt x="6752920" y="1392634"/>
                  </a:cubicBezTo>
                  <a:cubicBezTo>
                    <a:pt x="6750432" y="1376681"/>
                    <a:pt x="6745455" y="1363183"/>
                    <a:pt x="6740478" y="1346004"/>
                  </a:cubicBezTo>
                  <a:lnTo>
                    <a:pt x="6740478" y="1330052"/>
                  </a:lnTo>
                  <a:cubicBezTo>
                    <a:pt x="6767850" y="1331279"/>
                    <a:pt x="6798955" y="1331279"/>
                    <a:pt x="6828816" y="1331279"/>
                  </a:cubicBezTo>
                  <a:cubicBezTo>
                    <a:pt x="6843746" y="1315327"/>
                    <a:pt x="6862409" y="1299374"/>
                    <a:pt x="6877339" y="1285876"/>
                  </a:cubicBezTo>
                  <a:close/>
                  <a:moveTo>
                    <a:pt x="3100379" y="1191640"/>
                  </a:moveTo>
                  <a:lnTo>
                    <a:pt x="3051526" y="1219853"/>
                  </a:lnTo>
                  <a:lnTo>
                    <a:pt x="3019143" y="1276933"/>
                  </a:lnTo>
                  <a:lnTo>
                    <a:pt x="3070213" y="1273140"/>
                  </a:lnTo>
                  <a:cubicBezTo>
                    <a:pt x="3072704" y="1294371"/>
                    <a:pt x="3077686" y="1316851"/>
                    <a:pt x="3082669" y="1336834"/>
                  </a:cubicBezTo>
                  <a:lnTo>
                    <a:pt x="3136280" y="1293655"/>
                  </a:lnTo>
                  <a:lnTo>
                    <a:pt x="3136001" y="1283342"/>
                  </a:lnTo>
                  <a:cubicBezTo>
                    <a:pt x="3119809" y="1260932"/>
                    <a:pt x="3102371" y="1239767"/>
                    <a:pt x="3086179" y="1216112"/>
                  </a:cubicBezTo>
                  <a:lnTo>
                    <a:pt x="3100379" y="1191640"/>
                  </a:lnTo>
                  <a:close/>
                  <a:moveTo>
                    <a:pt x="930844" y="1176917"/>
                  </a:moveTo>
                  <a:cubicBezTo>
                    <a:pt x="912062" y="1176655"/>
                    <a:pt x="893270" y="1178698"/>
                    <a:pt x="874463" y="1184184"/>
                  </a:cubicBezTo>
                  <a:lnTo>
                    <a:pt x="850104" y="1196231"/>
                  </a:lnTo>
                  <a:lnTo>
                    <a:pt x="913390" y="1187290"/>
                  </a:lnTo>
                  <a:lnTo>
                    <a:pt x="986388" y="1183390"/>
                  </a:lnTo>
                  <a:lnTo>
                    <a:pt x="930844" y="1176917"/>
                  </a:lnTo>
                  <a:close/>
                  <a:moveTo>
                    <a:pt x="2787242" y="1061184"/>
                  </a:moveTo>
                  <a:cubicBezTo>
                    <a:pt x="2783505" y="1067407"/>
                    <a:pt x="2778522" y="1071141"/>
                    <a:pt x="2774784" y="1077364"/>
                  </a:cubicBezTo>
                  <a:lnTo>
                    <a:pt x="2726831" y="1065996"/>
                  </a:lnTo>
                  <a:lnTo>
                    <a:pt x="2708952" y="1082175"/>
                  </a:lnTo>
                  <a:cubicBezTo>
                    <a:pt x="2697786" y="1089112"/>
                    <a:pt x="2685102" y="1093131"/>
                    <a:pt x="2669921" y="1091733"/>
                  </a:cubicBezTo>
                  <a:cubicBezTo>
                    <a:pt x="2597679" y="1142679"/>
                    <a:pt x="2521700" y="1051971"/>
                    <a:pt x="2433265" y="1167530"/>
                  </a:cubicBezTo>
                  <a:cubicBezTo>
                    <a:pt x="2460667" y="1191139"/>
                    <a:pt x="2484333" y="1211021"/>
                    <a:pt x="2510489" y="1234630"/>
                  </a:cubicBezTo>
                  <a:cubicBezTo>
                    <a:pt x="2517963" y="1234630"/>
                    <a:pt x="2525436" y="1235872"/>
                    <a:pt x="2535401" y="1235872"/>
                  </a:cubicBezTo>
                  <a:cubicBezTo>
                    <a:pt x="2541940" y="1222515"/>
                    <a:pt x="2550815" y="1213583"/>
                    <a:pt x="2560818" y="1209001"/>
                  </a:cubicBezTo>
                  <a:lnTo>
                    <a:pt x="2582654" y="1208475"/>
                  </a:lnTo>
                  <a:lnTo>
                    <a:pt x="2592828" y="1196118"/>
                  </a:lnTo>
                  <a:cubicBezTo>
                    <a:pt x="2601903" y="1188154"/>
                    <a:pt x="2612185" y="1183626"/>
                    <a:pt x="2625272" y="1186124"/>
                  </a:cubicBezTo>
                  <a:cubicBezTo>
                    <a:pt x="2661416" y="1161140"/>
                    <a:pt x="2697872" y="1136468"/>
                    <a:pt x="2735419" y="1114451"/>
                  </a:cubicBezTo>
                  <a:lnTo>
                    <a:pt x="2845565" y="1061831"/>
                  </a:lnTo>
                  <a:lnTo>
                    <a:pt x="2787242" y="1061184"/>
                  </a:lnTo>
                  <a:close/>
                  <a:moveTo>
                    <a:pt x="7446392" y="926275"/>
                  </a:moveTo>
                  <a:lnTo>
                    <a:pt x="7421254" y="935879"/>
                  </a:lnTo>
                  <a:lnTo>
                    <a:pt x="7421254" y="936283"/>
                  </a:lnTo>
                  <a:lnTo>
                    <a:pt x="7408102" y="954770"/>
                  </a:lnTo>
                  <a:lnTo>
                    <a:pt x="7434897" y="938632"/>
                  </a:lnTo>
                  <a:lnTo>
                    <a:pt x="7446392" y="926275"/>
                  </a:lnTo>
                  <a:close/>
                  <a:moveTo>
                    <a:pt x="751411" y="896671"/>
                  </a:moveTo>
                  <a:cubicBezTo>
                    <a:pt x="722757" y="944140"/>
                    <a:pt x="691611" y="989111"/>
                    <a:pt x="664203" y="1039079"/>
                  </a:cubicBezTo>
                  <a:lnTo>
                    <a:pt x="626828" y="1039079"/>
                  </a:lnTo>
                  <a:cubicBezTo>
                    <a:pt x="618107" y="955383"/>
                    <a:pt x="601911" y="959130"/>
                    <a:pt x="589453" y="957881"/>
                  </a:cubicBezTo>
                  <a:cubicBezTo>
                    <a:pt x="565782" y="977868"/>
                    <a:pt x="579486" y="1021590"/>
                    <a:pt x="576994" y="1055318"/>
                  </a:cubicBezTo>
                  <a:cubicBezTo>
                    <a:pt x="572011" y="1068435"/>
                    <a:pt x="562979" y="1079053"/>
                    <a:pt x="556594" y="1082645"/>
                  </a:cubicBezTo>
                  <a:lnTo>
                    <a:pt x="552194" y="1082352"/>
                  </a:lnTo>
                  <a:lnTo>
                    <a:pt x="552194" y="1144249"/>
                  </a:lnTo>
                  <a:cubicBezTo>
                    <a:pt x="557187" y="1160484"/>
                    <a:pt x="559683" y="1177969"/>
                    <a:pt x="565924" y="1194205"/>
                  </a:cubicBezTo>
                  <a:lnTo>
                    <a:pt x="567129" y="1197953"/>
                  </a:lnTo>
                  <a:lnTo>
                    <a:pt x="666348" y="1229437"/>
                  </a:lnTo>
                  <a:lnTo>
                    <a:pt x="662794" y="1227109"/>
                  </a:lnTo>
                  <a:lnTo>
                    <a:pt x="666996" y="1226402"/>
                  </a:lnTo>
                  <a:cubicBezTo>
                    <a:pt x="667087" y="1225364"/>
                    <a:pt x="667179" y="1224327"/>
                    <a:pt x="667270" y="1223289"/>
                  </a:cubicBezTo>
                  <a:cubicBezTo>
                    <a:pt x="749484" y="1115210"/>
                    <a:pt x="795573" y="1069245"/>
                    <a:pt x="866575" y="1066761"/>
                  </a:cubicBezTo>
                  <a:cubicBezTo>
                    <a:pt x="895225" y="1054338"/>
                    <a:pt x="926367" y="1038188"/>
                    <a:pt x="955017" y="1022038"/>
                  </a:cubicBezTo>
                  <a:cubicBezTo>
                    <a:pt x="926367" y="1010858"/>
                    <a:pt x="895225" y="1000919"/>
                    <a:pt x="865330" y="987254"/>
                  </a:cubicBezTo>
                  <a:lnTo>
                    <a:pt x="865330" y="897954"/>
                  </a:lnTo>
                  <a:lnTo>
                    <a:pt x="863535" y="899169"/>
                  </a:lnTo>
                  <a:cubicBezTo>
                    <a:pt x="826160" y="897920"/>
                    <a:pt x="787540" y="897920"/>
                    <a:pt x="751411" y="896671"/>
                  </a:cubicBezTo>
                  <a:close/>
                  <a:moveTo>
                    <a:pt x="1889209" y="726736"/>
                  </a:moveTo>
                  <a:cubicBezTo>
                    <a:pt x="1875658" y="730003"/>
                    <a:pt x="1867247" y="739961"/>
                    <a:pt x="1854163" y="746806"/>
                  </a:cubicBezTo>
                  <a:lnTo>
                    <a:pt x="1854163" y="776678"/>
                  </a:lnTo>
                  <a:lnTo>
                    <a:pt x="1849326" y="778642"/>
                  </a:lnTo>
                  <a:cubicBezTo>
                    <a:pt x="1877992" y="784888"/>
                    <a:pt x="1909151" y="788636"/>
                    <a:pt x="1937817" y="796131"/>
                  </a:cubicBezTo>
                  <a:cubicBezTo>
                    <a:pt x="1940310" y="779892"/>
                    <a:pt x="1945295" y="762403"/>
                    <a:pt x="1950281" y="748661"/>
                  </a:cubicBezTo>
                  <a:lnTo>
                    <a:pt x="1955094" y="746806"/>
                  </a:lnTo>
                  <a:cubicBezTo>
                    <a:pt x="1921451" y="726891"/>
                    <a:pt x="1902760" y="723468"/>
                    <a:pt x="1889209" y="726736"/>
                  </a:cubicBezTo>
                  <a:close/>
                  <a:moveTo>
                    <a:pt x="1201155" y="709292"/>
                  </a:moveTo>
                  <a:cubicBezTo>
                    <a:pt x="1153814" y="718036"/>
                    <a:pt x="1108964" y="728030"/>
                    <a:pt x="1062868" y="741771"/>
                  </a:cubicBezTo>
                  <a:cubicBezTo>
                    <a:pt x="1036706" y="760509"/>
                    <a:pt x="1013035" y="780496"/>
                    <a:pt x="986873" y="802981"/>
                  </a:cubicBezTo>
                  <a:cubicBezTo>
                    <a:pt x="964448" y="806729"/>
                    <a:pt x="938285" y="812975"/>
                    <a:pt x="912123" y="819221"/>
                  </a:cubicBezTo>
                  <a:cubicBezTo>
                    <a:pt x="912517" y="833824"/>
                    <a:pt x="912910" y="848426"/>
                    <a:pt x="913304" y="863029"/>
                  </a:cubicBezTo>
                  <a:lnTo>
                    <a:pt x="915156" y="861782"/>
                  </a:lnTo>
                  <a:cubicBezTo>
                    <a:pt x="940069" y="861782"/>
                    <a:pt x="966228" y="863025"/>
                    <a:pt x="989895" y="863025"/>
                  </a:cubicBezTo>
                  <a:cubicBezTo>
                    <a:pt x="1016054" y="866751"/>
                    <a:pt x="1039721" y="874205"/>
                    <a:pt x="1065880" y="880417"/>
                  </a:cubicBezTo>
                  <a:cubicBezTo>
                    <a:pt x="1128163" y="861782"/>
                    <a:pt x="1175498" y="828240"/>
                    <a:pt x="1240272" y="819544"/>
                  </a:cubicBezTo>
                  <a:lnTo>
                    <a:pt x="1240272" y="806729"/>
                  </a:lnTo>
                  <a:lnTo>
                    <a:pt x="1238530" y="806729"/>
                  </a:lnTo>
                  <a:cubicBezTo>
                    <a:pt x="1224826" y="773001"/>
                    <a:pt x="1214860" y="743020"/>
                    <a:pt x="1201155" y="709292"/>
                  </a:cubicBezTo>
                  <a:close/>
                  <a:moveTo>
                    <a:pt x="3255983" y="507828"/>
                  </a:moveTo>
                  <a:cubicBezTo>
                    <a:pt x="3201156" y="530232"/>
                    <a:pt x="3162528" y="532722"/>
                    <a:pt x="3105209" y="552636"/>
                  </a:cubicBezTo>
                  <a:cubicBezTo>
                    <a:pt x="3069073" y="561349"/>
                    <a:pt x="3032938" y="571307"/>
                    <a:pt x="2993064" y="584998"/>
                  </a:cubicBezTo>
                  <a:cubicBezTo>
                    <a:pt x="2873442" y="556371"/>
                    <a:pt x="2847274" y="612381"/>
                    <a:pt x="2768772" y="611136"/>
                  </a:cubicBezTo>
                  <a:lnTo>
                    <a:pt x="2644166" y="659679"/>
                  </a:lnTo>
                  <a:lnTo>
                    <a:pt x="2576595" y="676928"/>
                  </a:lnTo>
                  <a:lnTo>
                    <a:pt x="2576745" y="677296"/>
                  </a:lnTo>
                  <a:lnTo>
                    <a:pt x="2639516" y="661217"/>
                  </a:lnTo>
                  <a:cubicBezTo>
                    <a:pt x="2680646" y="664964"/>
                    <a:pt x="2723022" y="672460"/>
                    <a:pt x="2765398" y="679955"/>
                  </a:cubicBezTo>
                  <a:lnTo>
                    <a:pt x="2988496" y="631236"/>
                  </a:lnTo>
                  <a:cubicBezTo>
                    <a:pt x="3009684" y="639980"/>
                    <a:pt x="3030872" y="642479"/>
                    <a:pt x="3052060" y="648725"/>
                  </a:cubicBezTo>
                  <a:lnTo>
                    <a:pt x="3070020" y="651856"/>
                  </a:lnTo>
                  <a:lnTo>
                    <a:pt x="3076494" y="651506"/>
                  </a:lnTo>
                  <a:lnTo>
                    <a:pt x="3092878" y="642479"/>
                  </a:lnTo>
                  <a:cubicBezTo>
                    <a:pt x="3104407" y="633109"/>
                    <a:pt x="3115001" y="620617"/>
                    <a:pt x="3128088" y="617494"/>
                  </a:cubicBezTo>
                  <a:lnTo>
                    <a:pt x="3403533" y="607501"/>
                  </a:lnTo>
                  <a:lnTo>
                    <a:pt x="3462568" y="598799"/>
                  </a:lnTo>
                  <a:lnTo>
                    <a:pt x="3482834" y="589063"/>
                  </a:lnTo>
                  <a:lnTo>
                    <a:pt x="3513128" y="591347"/>
                  </a:lnTo>
                  <a:lnTo>
                    <a:pt x="3615414" y="576270"/>
                  </a:lnTo>
                  <a:lnTo>
                    <a:pt x="3615414" y="560031"/>
                  </a:lnTo>
                  <a:lnTo>
                    <a:pt x="3641587" y="560031"/>
                  </a:lnTo>
                  <a:cubicBezTo>
                    <a:pt x="3665268" y="570024"/>
                    <a:pt x="3690195" y="581267"/>
                    <a:pt x="3717615" y="595009"/>
                  </a:cubicBezTo>
                  <a:lnTo>
                    <a:pt x="3747020" y="594277"/>
                  </a:lnTo>
                  <a:lnTo>
                    <a:pt x="3757801" y="579280"/>
                  </a:lnTo>
                  <a:cubicBezTo>
                    <a:pt x="3774210" y="552733"/>
                    <a:pt x="3776078" y="539664"/>
                    <a:pt x="3797568" y="532196"/>
                  </a:cubicBezTo>
                  <a:lnTo>
                    <a:pt x="3766002" y="513819"/>
                  </a:lnTo>
                  <a:lnTo>
                    <a:pt x="3720167" y="513169"/>
                  </a:lnTo>
                  <a:lnTo>
                    <a:pt x="3709118" y="514771"/>
                  </a:lnTo>
                  <a:lnTo>
                    <a:pt x="3693707" y="513960"/>
                  </a:lnTo>
                  <a:lnTo>
                    <a:pt x="3672168" y="541901"/>
                  </a:lnTo>
                  <a:cubicBezTo>
                    <a:pt x="3664380" y="551392"/>
                    <a:pt x="3655969" y="558860"/>
                    <a:pt x="3646000" y="558860"/>
                  </a:cubicBezTo>
                  <a:lnTo>
                    <a:pt x="3619832" y="558860"/>
                  </a:lnTo>
                  <a:cubicBezTo>
                    <a:pt x="3596158" y="555126"/>
                    <a:pt x="3569990" y="547658"/>
                    <a:pt x="3543823" y="541434"/>
                  </a:cubicBezTo>
                  <a:cubicBezTo>
                    <a:pt x="3512671" y="527743"/>
                    <a:pt x="3451614" y="486669"/>
                    <a:pt x="3408002" y="525254"/>
                  </a:cubicBezTo>
                  <a:cubicBezTo>
                    <a:pt x="3355668" y="517786"/>
                    <a:pt x="3305825" y="511562"/>
                    <a:pt x="3255983" y="507828"/>
                  </a:cubicBezTo>
                  <a:close/>
                  <a:moveTo>
                    <a:pt x="4430440" y="475974"/>
                  </a:moveTo>
                  <a:lnTo>
                    <a:pt x="4383668" y="487913"/>
                  </a:lnTo>
                  <a:lnTo>
                    <a:pt x="4369962" y="487913"/>
                  </a:lnTo>
                  <a:lnTo>
                    <a:pt x="4311743" y="479983"/>
                  </a:lnTo>
                  <a:cubicBezTo>
                    <a:pt x="4311853" y="488260"/>
                    <a:pt x="4311964" y="496536"/>
                    <a:pt x="4312074" y="504813"/>
                  </a:cubicBezTo>
                  <a:cubicBezTo>
                    <a:pt x="4319549" y="518505"/>
                    <a:pt x="4327024" y="528462"/>
                    <a:pt x="4335744" y="538419"/>
                  </a:cubicBezTo>
                  <a:lnTo>
                    <a:pt x="4348202" y="538419"/>
                  </a:lnTo>
                  <a:lnTo>
                    <a:pt x="4430440" y="475974"/>
                  </a:lnTo>
                  <a:close/>
                  <a:moveTo>
                    <a:pt x="7549283" y="341802"/>
                  </a:moveTo>
                  <a:lnTo>
                    <a:pt x="7548551" y="342129"/>
                  </a:lnTo>
                  <a:lnTo>
                    <a:pt x="7549299" y="342434"/>
                  </a:lnTo>
                  <a:cubicBezTo>
                    <a:pt x="7549294" y="342223"/>
                    <a:pt x="7549288" y="342013"/>
                    <a:pt x="7549283" y="341802"/>
                  </a:cubicBezTo>
                  <a:close/>
                  <a:moveTo>
                    <a:pt x="7909896" y="247284"/>
                  </a:moveTo>
                  <a:cubicBezTo>
                    <a:pt x="7943398" y="247284"/>
                    <a:pt x="7978141" y="248552"/>
                    <a:pt x="8010403" y="248552"/>
                  </a:cubicBezTo>
                  <a:cubicBezTo>
                    <a:pt x="8014125" y="303082"/>
                    <a:pt x="7994272" y="377901"/>
                    <a:pt x="7937194" y="346198"/>
                  </a:cubicBezTo>
                  <a:cubicBezTo>
                    <a:pt x="7930990" y="309422"/>
                    <a:pt x="7899969" y="291669"/>
                    <a:pt x="7909896" y="247284"/>
                  </a:cubicBezTo>
                  <a:close/>
                  <a:moveTo>
                    <a:pt x="2406899" y="133386"/>
                  </a:moveTo>
                  <a:lnTo>
                    <a:pt x="2385336" y="197092"/>
                  </a:lnTo>
                  <a:lnTo>
                    <a:pt x="2387186" y="197122"/>
                  </a:lnTo>
                  <a:lnTo>
                    <a:pt x="2445019" y="209880"/>
                  </a:lnTo>
                  <a:lnTo>
                    <a:pt x="2406899" y="133386"/>
                  </a:lnTo>
                  <a:close/>
                  <a:moveTo>
                    <a:pt x="7057399" y="51028"/>
                  </a:moveTo>
                  <a:cubicBezTo>
                    <a:pt x="7076718" y="48202"/>
                    <a:pt x="7090937" y="61705"/>
                    <a:pt x="7090937" y="106922"/>
                  </a:cubicBezTo>
                  <a:cubicBezTo>
                    <a:pt x="7042717" y="147116"/>
                    <a:pt x="7016752" y="133299"/>
                    <a:pt x="6993260" y="93106"/>
                  </a:cubicBezTo>
                  <a:cubicBezTo>
                    <a:pt x="7013661" y="73009"/>
                    <a:pt x="7038080" y="53854"/>
                    <a:pt x="7057399" y="51028"/>
                  </a:cubicBezTo>
                  <a:close/>
                  <a:moveTo>
                    <a:pt x="1932189" y="32972"/>
                  </a:moveTo>
                  <a:cubicBezTo>
                    <a:pt x="1968964" y="32972"/>
                    <a:pt x="2009543" y="34224"/>
                    <a:pt x="2046318" y="35476"/>
                  </a:cubicBezTo>
                  <a:lnTo>
                    <a:pt x="2046318" y="81802"/>
                  </a:lnTo>
                  <a:cubicBezTo>
                    <a:pt x="2004471" y="54257"/>
                    <a:pt x="1996862" y="130633"/>
                    <a:pt x="1933457" y="114356"/>
                  </a:cubicBezTo>
                  <a:cubicBezTo>
                    <a:pt x="1933457" y="84306"/>
                    <a:pt x="1933457" y="60517"/>
                    <a:pt x="1932189" y="32972"/>
                  </a:cubicBezTo>
                  <a:close/>
                  <a:moveTo>
                    <a:pt x="4943150" y="0"/>
                  </a:moveTo>
                  <a:lnTo>
                    <a:pt x="4969318" y="0"/>
                  </a:lnTo>
                  <a:cubicBezTo>
                    <a:pt x="4991746" y="16181"/>
                    <a:pt x="5017914" y="34851"/>
                    <a:pt x="5041589" y="51032"/>
                  </a:cubicBezTo>
                  <a:lnTo>
                    <a:pt x="5216038" y="52276"/>
                  </a:lnTo>
                  <a:cubicBezTo>
                    <a:pt x="5255912" y="46053"/>
                    <a:pt x="5293294" y="39830"/>
                    <a:pt x="5331922" y="37340"/>
                  </a:cubicBezTo>
                  <a:cubicBezTo>
                    <a:pt x="5346874" y="38585"/>
                    <a:pt x="5365565" y="38585"/>
                    <a:pt x="5380518" y="38585"/>
                  </a:cubicBezTo>
                  <a:lnTo>
                    <a:pt x="6321294" y="65968"/>
                  </a:lnTo>
                  <a:lnTo>
                    <a:pt x="6322752" y="67620"/>
                  </a:lnTo>
                  <a:lnTo>
                    <a:pt x="6342014" y="53581"/>
                  </a:lnTo>
                  <a:cubicBezTo>
                    <a:pt x="6350235" y="48332"/>
                    <a:pt x="6358300" y="43559"/>
                    <a:pt x="6365745" y="38469"/>
                  </a:cubicBezTo>
                  <a:cubicBezTo>
                    <a:pt x="6374431" y="48650"/>
                    <a:pt x="6381876" y="58830"/>
                    <a:pt x="6393044" y="72828"/>
                  </a:cubicBezTo>
                  <a:lnTo>
                    <a:pt x="6397304" y="67212"/>
                  </a:lnTo>
                  <a:lnTo>
                    <a:pt x="6621596" y="99574"/>
                  </a:lnTo>
                  <a:cubicBezTo>
                    <a:pt x="6658977" y="97085"/>
                    <a:pt x="6697605" y="90861"/>
                    <a:pt x="6733741" y="87127"/>
                  </a:cubicBezTo>
                  <a:cubicBezTo>
                    <a:pt x="6712558" y="113265"/>
                    <a:pt x="6692621" y="136914"/>
                    <a:pt x="6622842" y="165542"/>
                  </a:cubicBezTo>
                  <a:lnTo>
                    <a:pt x="6622842" y="245201"/>
                  </a:lnTo>
                  <a:cubicBezTo>
                    <a:pt x="6594182" y="237733"/>
                    <a:pt x="6565522" y="231510"/>
                    <a:pt x="6534371" y="227776"/>
                  </a:cubicBezTo>
                  <a:cubicBezTo>
                    <a:pt x="6526894" y="231510"/>
                    <a:pt x="6518172" y="237733"/>
                    <a:pt x="6510696" y="243956"/>
                  </a:cubicBezTo>
                  <a:lnTo>
                    <a:pt x="6448393" y="243956"/>
                  </a:lnTo>
                  <a:cubicBezTo>
                    <a:pt x="6429702" y="166787"/>
                    <a:pt x="6379860" y="202882"/>
                    <a:pt x="6322540" y="225286"/>
                  </a:cubicBezTo>
                  <a:cubicBezTo>
                    <a:pt x="6217872" y="240222"/>
                    <a:pt x="6120678" y="186701"/>
                    <a:pt x="6032208" y="205371"/>
                  </a:cubicBezTo>
                  <a:lnTo>
                    <a:pt x="6032208" y="189845"/>
                  </a:lnTo>
                  <a:lnTo>
                    <a:pt x="6029973" y="189875"/>
                  </a:lnTo>
                  <a:lnTo>
                    <a:pt x="5976013" y="206383"/>
                  </a:lnTo>
                  <a:cubicBezTo>
                    <a:pt x="5839419" y="237422"/>
                    <a:pt x="5666333" y="211284"/>
                    <a:pt x="5495156" y="261382"/>
                  </a:cubicBezTo>
                  <a:cubicBezTo>
                    <a:pt x="5609793" y="336063"/>
                    <a:pt x="5723185" y="245201"/>
                    <a:pt x="5857760" y="298722"/>
                  </a:cubicBezTo>
                  <a:cubicBezTo>
                    <a:pt x="5873959" y="306813"/>
                    <a:pt x="5889904" y="311947"/>
                    <a:pt x="5905597" y="314954"/>
                  </a:cubicBezTo>
                  <a:lnTo>
                    <a:pt x="5931590" y="316901"/>
                  </a:lnTo>
                  <a:lnTo>
                    <a:pt x="5956462" y="297614"/>
                  </a:lnTo>
                  <a:cubicBezTo>
                    <a:pt x="5965689" y="291740"/>
                    <a:pt x="5975500" y="287306"/>
                    <a:pt x="5986400" y="285750"/>
                  </a:cubicBezTo>
                  <a:lnTo>
                    <a:pt x="6012561" y="285750"/>
                  </a:lnTo>
                  <a:lnTo>
                    <a:pt x="6042664" y="306651"/>
                  </a:lnTo>
                  <a:lnTo>
                    <a:pt x="6081759" y="301992"/>
                  </a:lnTo>
                  <a:cubicBezTo>
                    <a:pt x="6109094" y="300500"/>
                    <a:pt x="6135417" y="303762"/>
                    <a:pt x="6160728" y="318411"/>
                  </a:cubicBezTo>
                  <a:lnTo>
                    <a:pt x="6184198" y="338183"/>
                  </a:lnTo>
                  <a:lnTo>
                    <a:pt x="6260471" y="339271"/>
                  </a:lnTo>
                  <a:cubicBezTo>
                    <a:pt x="6300336" y="333048"/>
                    <a:pt x="6336463" y="326824"/>
                    <a:pt x="6376328" y="323090"/>
                  </a:cubicBezTo>
                  <a:cubicBezTo>
                    <a:pt x="6392523" y="324335"/>
                    <a:pt x="6409964" y="324335"/>
                    <a:pt x="6426159" y="324335"/>
                  </a:cubicBezTo>
                  <a:lnTo>
                    <a:pt x="6728524" y="333550"/>
                  </a:lnTo>
                  <a:lnTo>
                    <a:pt x="6739401" y="305323"/>
                  </a:lnTo>
                  <a:cubicBezTo>
                    <a:pt x="6759422" y="273732"/>
                    <a:pt x="6792060" y="265485"/>
                    <a:pt x="6826155" y="264421"/>
                  </a:cubicBezTo>
                  <a:cubicBezTo>
                    <a:pt x="6841309" y="263948"/>
                    <a:pt x="6856751" y="264894"/>
                    <a:pt x="6871501" y="265840"/>
                  </a:cubicBezTo>
                  <a:lnTo>
                    <a:pt x="6899750" y="338769"/>
                  </a:lnTo>
                  <a:lnTo>
                    <a:pt x="7120464" y="345496"/>
                  </a:lnTo>
                  <a:lnTo>
                    <a:pt x="7124002" y="340346"/>
                  </a:lnTo>
                  <a:cubicBezTo>
                    <a:pt x="7133194" y="312164"/>
                    <a:pt x="7128793" y="271661"/>
                    <a:pt x="7154526" y="265783"/>
                  </a:cubicBezTo>
                  <a:cubicBezTo>
                    <a:pt x="7159427" y="264663"/>
                    <a:pt x="7165422" y="264800"/>
                    <a:pt x="7172812" y="266517"/>
                  </a:cubicBezTo>
                  <a:lnTo>
                    <a:pt x="7205464" y="348086"/>
                  </a:lnTo>
                  <a:lnTo>
                    <a:pt x="7309903" y="351269"/>
                  </a:lnTo>
                  <a:lnTo>
                    <a:pt x="7372469" y="338302"/>
                  </a:lnTo>
                  <a:cubicBezTo>
                    <a:pt x="7431896" y="323442"/>
                    <a:pt x="7488846" y="307343"/>
                    <a:pt x="7545797" y="291245"/>
                  </a:cubicBezTo>
                  <a:cubicBezTo>
                    <a:pt x="7587364" y="266917"/>
                    <a:pt x="7601015" y="208614"/>
                    <a:pt x="7621871" y="192335"/>
                  </a:cubicBezTo>
                  <a:cubicBezTo>
                    <a:pt x="7637817" y="192335"/>
                    <a:pt x="7656216" y="192335"/>
                    <a:pt x="7670935" y="193570"/>
                  </a:cubicBezTo>
                  <a:lnTo>
                    <a:pt x="7674663" y="192331"/>
                  </a:lnTo>
                  <a:lnTo>
                    <a:pt x="7887738" y="244030"/>
                  </a:lnTo>
                  <a:cubicBezTo>
                    <a:pt x="7844380" y="344965"/>
                    <a:pt x="7756424" y="288343"/>
                    <a:pt x="7688290" y="304345"/>
                  </a:cubicBezTo>
                  <a:lnTo>
                    <a:pt x="7684427" y="305986"/>
                  </a:lnTo>
                  <a:cubicBezTo>
                    <a:pt x="7651309" y="322046"/>
                    <a:pt x="7620645" y="338105"/>
                    <a:pt x="7587527" y="350459"/>
                  </a:cubicBezTo>
                  <a:lnTo>
                    <a:pt x="7568984" y="350459"/>
                  </a:lnTo>
                  <a:lnTo>
                    <a:pt x="7630907" y="375703"/>
                  </a:lnTo>
                  <a:cubicBezTo>
                    <a:pt x="7673209" y="389453"/>
                    <a:pt x="7699337" y="355704"/>
                    <a:pt x="7732931" y="343205"/>
                  </a:cubicBezTo>
                  <a:lnTo>
                    <a:pt x="7756570" y="343205"/>
                  </a:lnTo>
                  <a:cubicBezTo>
                    <a:pt x="7797629" y="356954"/>
                    <a:pt x="7842420" y="366954"/>
                    <a:pt x="7880990" y="378203"/>
                  </a:cubicBezTo>
                  <a:cubicBezTo>
                    <a:pt x="7882234" y="410701"/>
                    <a:pt x="7882234" y="441950"/>
                    <a:pt x="7882234" y="474448"/>
                  </a:cubicBezTo>
                  <a:cubicBezTo>
                    <a:pt x="7872280" y="490697"/>
                    <a:pt x="7859838" y="504447"/>
                    <a:pt x="7846152" y="520696"/>
                  </a:cubicBezTo>
                  <a:cubicBezTo>
                    <a:pt x="7759059" y="499916"/>
                    <a:pt x="7684349" y="551866"/>
                    <a:pt x="7597851" y="530847"/>
                  </a:cubicBezTo>
                  <a:lnTo>
                    <a:pt x="7569243" y="520344"/>
                  </a:lnTo>
                  <a:lnTo>
                    <a:pt x="7556852" y="529465"/>
                  </a:lnTo>
                  <a:lnTo>
                    <a:pt x="7550365" y="555364"/>
                  </a:lnTo>
                  <a:cubicBezTo>
                    <a:pt x="7550316" y="556321"/>
                    <a:pt x="7550268" y="557278"/>
                    <a:pt x="7550219" y="558235"/>
                  </a:cubicBezTo>
                  <a:lnTo>
                    <a:pt x="7610895" y="576275"/>
                  </a:lnTo>
                  <a:cubicBezTo>
                    <a:pt x="7632047" y="582016"/>
                    <a:pt x="7652887" y="587291"/>
                    <a:pt x="7672172" y="592256"/>
                  </a:cubicBezTo>
                  <a:cubicBezTo>
                    <a:pt x="7673416" y="624527"/>
                    <a:pt x="7673416" y="654316"/>
                    <a:pt x="7673416" y="687829"/>
                  </a:cubicBezTo>
                  <a:lnTo>
                    <a:pt x="7649182" y="718674"/>
                  </a:lnTo>
                  <a:lnTo>
                    <a:pt x="7661469" y="722453"/>
                  </a:lnTo>
                  <a:cubicBezTo>
                    <a:pt x="7681508" y="732115"/>
                    <a:pt x="7701995" y="746090"/>
                    <a:pt x="7722872" y="766390"/>
                  </a:cubicBezTo>
                  <a:cubicBezTo>
                    <a:pt x="7704176" y="776384"/>
                    <a:pt x="7689220" y="786377"/>
                    <a:pt x="7670524" y="796371"/>
                  </a:cubicBezTo>
                  <a:cubicBezTo>
                    <a:pt x="7649336" y="792623"/>
                    <a:pt x="7631888" y="786377"/>
                    <a:pt x="7608207" y="778882"/>
                  </a:cubicBezTo>
                  <a:cubicBezTo>
                    <a:pt x="7565830" y="758895"/>
                    <a:pt x="7560845" y="811362"/>
                    <a:pt x="7545889" y="845090"/>
                  </a:cubicBezTo>
                  <a:lnTo>
                    <a:pt x="7484084" y="829341"/>
                  </a:lnTo>
                  <a:cubicBezTo>
                    <a:pt x="7484035" y="829527"/>
                    <a:pt x="7483985" y="829712"/>
                    <a:pt x="7483936" y="829898"/>
                  </a:cubicBezTo>
                  <a:cubicBezTo>
                    <a:pt x="7480281" y="845522"/>
                    <a:pt x="7477871" y="858178"/>
                    <a:pt x="7476315" y="868803"/>
                  </a:cubicBezTo>
                  <a:lnTo>
                    <a:pt x="7474125" y="892323"/>
                  </a:lnTo>
                  <a:lnTo>
                    <a:pt x="7489234" y="871246"/>
                  </a:lnTo>
                  <a:cubicBezTo>
                    <a:pt x="7515392" y="884941"/>
                    <a:pt x="7541548" y="894901"/>
                    <a:pt x="7565214" y="904861"/>
                  </a:cubicBezTo>
                  <a:cubicBezTo>
                    <a:pt x="7585143" y="898636"/>
                    <a:pt x="7607563" y="894901"/>
                    <a:pt x="7627492" y="889921"/>
                  </a:cubicBezTo>
                  <a:cubicBezTo>
                    <a:pt x="7641193" y="870001"/>
                    <a:pt x="7653648" y="846346"/>
                    <a:pt x="7666104" y="826425"/>
                  </a:cubicBezTo>
                  <a:cubicBezTo>
                    <a:pt x="7689770" y="860041"/>
                    <a:pt x="7717172" y="889921"/>
                    <a:pt x="7740838" y="923536"/>
                  </a:cubicBezTo>
                  <a:cubicBezTo>
                    <a:pt x="7771977" y="911086"/>
                    <a:pt x="7799379" y="901126"/>
                    <a:pt x="7829272" y="891166"/>
                  </a:cubicBezTo>
                  <a:cubicBezTo>
                    <a:pt x="7857920" y="888676"/>
                    <a:pt x="7889060" y="882451"/>
                    <a:pt x="7916462" y="876226"/>
                  </a:cubicBezTo>
                  <a:lnTo>
                    <a:pt x="7941373" y="876226"/>
                  </a:lnTo>
                  <a:cubicBezTo>
                    <a:pt x="7975003" y="876226"/>
                    <a:pt x="8008634" y="877471"/>
                    <a:pt x="8042264" y="877471"/>
                  </a:cubicBezTo>
                  <a:cubicBezTo>
                    <a:pt x="8058456" y="893656"/>
                    <a:pt x="8077139" y="911086"/>
                    <a:pt x="8092086" y="928516"/>
                  </a:cubicBezTo>
                  <a:cubicBezTo>
                    <a:pt x="8154364" y="922291"/>
                    <a:pt x="8216642" y="870001"/>
                    <a:pt x="8280166" y="929761"/>
                  </a:cubicBezTo>
                  <a:cubicBezTo>
                    <a:pt x="8337461" y="934741"/>
                    <a:pt x="8397248" y="942211"/>
                    <a:pt x="8455790" y="948436"/>
                  </a:cubicBezTo>
                  <a:cubicBezTo>
                    <a:pt x="8499384" y="952171"/>
                    <a:pt x="8526786" y="1009441"/>
                    <a:pt x="8567890" y="1029361"/>
                  </a:cubicBezTo>
                  <a:cubicBezTo>
                    <a:pt x="8567890" y="1049281"/>
                    <a:pt x="8567890" y="1069201"/>
                    <a:pt x="8569136" y="1092856"/>
                  </a:cubicBezTo>
                  <a:cubicBezTo>
                    <a:pt x="8545470" y="1109041"/>
                    <a:pt x="8533014" y="1121492"/>
                    <a:pt x="8470736" y="1137677"/>
                  </a:cubicBezTo>
                  <a:lnTo>
                    <a:pt x="8394757" y="1137677"/>
                  </a:lnTo>
                  <a:cubicBezTo>
                    <a:pt x="8378564" y="1137677"/>
                    <a:pt x="8359882" y="1136432"/>
                    <a:pt x="8344934" y="1136432"/>
                  </a:cubicBezTo>
                  <a:cubicBezTo>
                    <a:pt x="8339952" y="1146392"/>
                    <a:pt x="8336216" y="1156352"/>
                    <a:pt x="8332479" y="1170047"/>
                  </a:cubicBezTo>
                  <a:cubicBezTo>
                    <a:pt x="8318778" y="1142657"/>
                    <a:pt x="8305076" y="1116511"/>
                    <a:pt x="8295112" y="1089121"/>
                  </a:cubicBezTo>
                  <a:cubicBezTo>
                    <a:pt x="8276429" y="1099081"/>
                    <a:pt x="8260236" y="1109041"/>
                    <a:pt x="8242798" y="1119002"/>
                  </a:cubicBezTo>
                  <a:cubicBezTo>
                    <a:pt x="8235326" y="1099081"/>
                    <a:pt x="8227852" y="1075426"/>
                    <a:pt x="8219133" y="1055506"/>
                  </a:cubicBezTo>
                  <a:cubicBezTo>
                    <a:pt x="8179275" y="1038076"/>
                    <a:pt x="8124470" y="1074181"/>
                    <a:pt x="8144400" y="1133942"/>
                  </a:cubicBezTo>
                  <a:cubicBezTo>
                    <a:pt x="8118242" y="1160087"/>
                    <a:pt x="8094577" y="1187477"/>
                    <a:pt x="8068420" y="1212377"/>
                  </a:cubicBezTo>
                  <a:lnTo>
                    <a:pt x="7943864" y="1211132"/>
                  </a:lnTo>
                  <a:cubicBezTo>
                    <a:pt x="7940128" y="1141412"/>
                    <a:pt x="7867885" y="1161332"/>
                    <a:pt x="7844220" y="1211132"/>
                  </a:cubicBezTo>
                  <a:cubicBezTo>
                    <a:pt x="7803116" y="1206152"/>
                    <a:pt x="7760767" y="1198682"/>
                    <a:pt x="7719664" y="1192457"/>
                  </a:cubicBezTo>
                  <a:cubicBezTo>
                    <a:pt x="7693506" y="1198682"/>
                    <a:pt x="7669841" y="1204907"/>
                    <a:pt x="7643684" y="1208642"/>
                  </a:cubicBezTo>
                  <a:cubicBezTo>
                    <a:pt x="7634965" y="1181252"/>
                    <a:pt x="7627492" y="1155107"/>
                    <a:pt x="7616282" y="1127717"/>
                  </a:cubicBezTo>
                  <a:cubicBezTo>
                    <a:pt x="7607252" y="1133942"/>
                    <a:pt x="7598280" y="1138222"/>
                    <a:pt x="7589330" y="1140989"/>
                  </a:cubicBezTo>
                  <a:lnTo>
                    <a:pt x="7562964" y="1145115"/>
                  </a:lnTo>
                  <a:lnTo>
                    <a:pt x="7562188" y="1150856"/>
                  </a:lnTo>
                  <a:cubicBezTo>
                    <a:pt x="7556194" y="1164904"/>
                    <a:pt x="7546152" y="1175584"/>
                    <a:pt x="7531205" y="1180228"/>
                  </a:cubicBezTo>
                  <a:lnTo>
                    <a:pt x="7468926" y="1180228"/>
                  </a:lnTo>
                  <a:cubicBezTo>
                    <a:pt x="7466435" y="1168464"/>
                    <a:pt x="7466435" y="1154765"/>
                    <a:pt x="7466532" y="1140291"/>
                  </a:cubicBezTo>
                  <a:cubicBezTo>
                    <a:pt x="7466345" y="1135694"/>
                    <a:pt x="7466159" y="1131097"/>
                    <a:pt x="7465972" y="1126500"/>
                  </a:cubicBezTo>
                  <a:lnTo>
                    <a:pt x="7452160" y="1123165"/>
                  </a:lnTo>
                  <a:cubicBezTo>
                    <a:pt x="7432873" y="1120091"/>
                    <a:pt x="7412944" y="1119625"/>
                    <a:pt x="7392081" y="1125227"/>
                  </a:cubicBezTo>
                  <a:lnTo>
                    <a:pt x="7305119" y="1062449"/>
                  </a:lnTo>
                  <a:lnTo>
                    <a:pt x="7292772" y="1068506"/>
                  </a:lnTo>
                  <a:lnTo>
                    <a:pt x="7268744" y="1075028"/>
                  </a:lnTo>
                  <a:lnTo>
                    <a:pt x="7267964" y="1079122"/>
                  </a:lnTo>
                  <a:cubicBezTo>
                    <a:pt x="7265009" y="1100223"/>
                    <a:pt x="7265320" y="1113566"/>
                    <a:pt x="7265320" y="1127219"/>
                  </a:cubicBezTo>
                  <a:cubicBezTo>
                    <a:pt x="7236704" y="1135907"/>
                    <a:pt x="7208087" y="1145837"/>
                    <a:pt x="7176982" y="1158249"/>
                  </a:cubicBezTo>
                  <a:lnTo>
                    <a:pt x="7155319" y="1129679"/>
                  </a:lnTo>
                  <a:lnTo>
                    <a:pt x="7144129" y="1137087"/>
                  </a:lnTo>
                  <a:cubicBezTo>
                    <a:pt x="7130272" y="1144543"/>
                    <a:pt x="7111589" y="1151998"/>
                    <a:pt x="7080450" y="1160075"/>
                  </a:cubicBezTo>
                  <a:lnTo>
                    <a:pt x="7071648" y="1159931"/>
                  </a:lnTo>
                  <a:lnTo>
                    <a:pt x="7053288" y="1171292"/>
                  </a:lnTo>
                  <a:lnTo>
                    <a:pt x="7045578" y="1159505"/>
                  </a:lnTo>
                  <a:lnTo>
                    <a:pt x="7004471" y="1158832"/>
                  </a:lnTo>
                  <a:lnTo>
                    <a:pt x="6954648" y="1158832"/>
                  </a:lnTo>
                  <a:cubicBezTo>
                    <a:pt x="6949666" y="1167530"/>
                    <a:pt x="6945930" y="1178714"/>
                    <a:pt x="6942193" y="1191139"/>
                  </a:cubicBezTo>
                  <a:cubicBezTo>
                    <a:pt x="6928492" y="1165045"/>
                    <a:pt x="6914790" y="1137709"/>
                    <a:pt x="6904826" y="1111614"/>
                  </a:cubicBezTo>
                  <a:cubicBezTo>
                    <a:pt x="6886143" y="1120313"/>
                    <a:pt x="6871196" y="1130253"/>
                    <a:pt x="6852512" y="1140194"/>
                  </a:cubicBezTo>
                  <a:lnTo>
                    <a:pt x="6835459" y="1095424"/>
                  </a:lnTo>
                  <a:lnTo>
                    <a:pt x="6807069" y="1093354"/>
                  </a:lnTo>
                  <a:lnTo>
                    <a:pt x="6775073" y="1085613"/>
                  </a:lnTo>
                  <a:lnTo>
                    <a:pt x="6769527" y="1088317"/>
                  </a:lnTo>
                  <a:cubicBezTo>
                    <a:pt x="6753491" y="1102606"/>
                    <a:pt x="6744772" y="1126526"/>
                    <a:pt x="6754114" y="1156347"/>
                  </a:cubicBezTo>
                  <a:cubicBezTo>
                    <a:pt x="6727956" y="1182441"/>
                    <a:pt x="6704291" y="1208535"/>
                    <a:pt x="6678134" y="1234630"/>
                  </a:cubicBezTo>
                  <a:lnTo>
                    <a:pt x="6553578" y="1233387"/>
                  </a:lnTo>
                  <a:cubicBezTo>
                    <a:pt x="6551087" y="1163803"/>
                    <a:pt x="6477599" y="1182441"/>
                    <a:pt x="6453934" y="1232144"/>
                  </a:cubicBezTo>
                  <a:cubicBezTo>
                    <a:pt x="6412830" y="1228417"/>
                    <a:pt x="6370481" y="1220961"/>
                    <a:pt x="6329378" y="1214748"/>
                  </a:cubicBezTo>
                  <a:cubicBezTo>
                    <a:pt x="6303220" y="1219719"/>
                    <a:pt x="6279555" y="1225932"/>
                    <a:pt x="6253398" y="1229659"/>
                  </a:cubicBezTo>
                  <a:cubicBezTo>
                    <a:pt x="6244679" y="1203565"/>
                    <a:pt x="6237206" y="1176228"/>
                    <a:pt x="6227242" y="1150134"/>
                  </a:cubicBezTo>
                  <a:cubicBezTo>
                    <a:pt x="6153754" y="1198595"/>
                    <a:pt x="6085248" y="1125283"/>
                    <a:pt x="6001795" y="1147649"/>
                  </a:cubicBezTo>
                  <a:cubicBezTo>
                    <a:pt x="5965674" y="1120313"/>
                    <a:pt x="5925816" y="1092976"/>
                    <a:pt x="5889694" y="1065639"/>
                  </a:cubicBezTo>
                  <a:cubicBezTo>
                    <a:pt x="5844854" y="1081793"/>
                    <a:pt x="5879730" y="1182441"/>
                    <a:pt x="5814961" y="1145164"/>
                  </a:cubicBezTo>
                  <a:cubicBezTo>
                    <a:pt x="5798769" y="1125283"/>
                    <a:pt x="5780085" y="1100431"/>
                    <a:pt x="5763893" y="1081793"/>
                  </a:cubicBezTo>
                  <a:cubicBezTo>
                    <a:pt x="5742718" y="1097946"/>
                    <a:pt x="5722790" y="1114100"/>
                    <a:pt x="5701615" y="1126525"/>
                  </a:cubicBezTo>
                  <a:cubicBezTo>
                    <a:pt x="5696633" y="1143921"/>
                    <a:pt x="5694142" y="1160075"/>
                    <a:pt x="5689159" y="1176228"/>
                  </a:cubicBezTo>
                  <a:cubicBezTo>
                    <a:pt x="5681686" y="1179956"/>
                    <a:pt x="5672967" y="1186169"/>
                    <a:pt x="5663002" y="1192382"/>
                  </a:cubicBezTo>
                  <a:cubicBezTo>
                    <a:pt x="5641828" y="1160075"/>
                    <a:pt x="5623145" y="1126525"/>
                    <a:pt x="5599479" y="1095461"/>
                  </a:cubicBezTo>
                  <a:cubicBezTo>
                    <a:pt x="5623145" y="1069367"/>
                    <a:pt x="5640582" y="1043273"/>
                    <a:pt x="5661757" y="1017179"/>
                  </a:cubicBezTo>
                  <a:cubicBezTo>
                    <a:pt x="5621899" y="957535"/>
                    <a:pt x="5585778" y="940139"/>
                    <a:pt x="5588269" y="966233"/>
                  </a:cubicBezTo>
                  <a:cubicBezTo>
                    <a:pt x="5578304" y="996055"/>
                    <a:pt x="5554639" y="979901"/>
                    <a:pt x="5535956" y="982386"/>
                  </a:cubicBezTo>
                  <a:cubicBezTo>
                    <a:pt x="5518518" y="982386"/>
                    <a:pt x="5483642" y="988599"/>
                    <a:pt x="5486133" y="952565"/>
                  </a:cubicBezTo>
                  <a:cubicBezTo>
                    <a:pt x="5466204" y="952565"/>
                    <a:pt x="5443784" y="951322"/>
                    <a:pt x="5423855" y="951322"/>
                  </a:cubicBezTo>
                  <a:cubicBezTo>
                    <a:pt x="5324210" y="960020"/>
                    <a:pt x="5197163" y="919015"/>
                    <a:pt x="5123675" y="977416"/>
                  </a:cubicBezTo>
                  <a:cubicBezTo>
                    <a:pt x="5099386" y="956292"/>
                    <a:pt x="5071050" y="947206"/>
                    <a:pt x="5040806" y="944566"/>
                  </a:cubicBezTo>
                  <a:lnTo>
                    <a:pt x="5006202" y="944695"/>
                  </a:lnTo>
                  <a:lnTo>
                    <a:pt x="4971335" y="953007"/>
                  </a:lnTo>
                  <a:lnTo>
                    <a:pt x="4930783" y="952242"/>
                  </a:lnTo>
                  <a:lnTo>
                    <a:pt x="4853583" y="961340"/>
                  </a:lnTo>
                  <a:cubicBezTo>
                    <a:pt x="4824273" y="962117"/>
                    <a:pt x="4797338" y="958156"/>
                    <a:pt x="4774918" y="943867"/>
                  </a:cubicBezTo>
                  <a:cubicBezTo>
                    <a:pt x="4753121" y="971204"/>
                    <a:pt x="4717311" y="975863"/>
                    <a:pt x="4678232" y="978814"/>
                  </a:cubicBezTo>
                  <a:lnTo>
                    <a:pt x="4668511" y="979753"/>
                  </a:lnTo>
                  <a:lnTo>
                    <a:pt x="4663058" y="983296"/>
                  </a:lnTo>
                  <a:cubicBezTo>
                    <a:pt x="4639704" y="975826"/>
                    <a:pt x="4619153" y="1001271"/>
                    <a:pt x="4602454" y="990825"/>
                  </a:cubicBezTo>
                  <a:lnTo>
                    <a:pt x="4601829" y="990160"/>
                  </a:lnTo>
                  <a:lnTo>
                    <a:pt x="4561927" y="1003510"/>
                  </a:lnTo>
                  <a:cubicBezTo>
                    <a:pt x="4528920" y="1018421"/>
                    <a:pt x="4509302" y="1004132"/>
                    <a:pt x="4492020" y="986891"/>
                  </a:cubicBezTo>
                  <a:lnTo>
                    <a:pt x="4477265" y="972574"/>
                  </a:lnTo>
                  <a:lnTo>
                    <a:pt x="4362878" y="979561"/>
                  </a:lnTo>
                  <a:cubicBezTo>
                    <a:pt x="4352914" y="1033096"/>
                    <a:pt x="4308074" y="1041811"/>
                    <a:pt x="4237077" y="1008196"/>
                  </a:cubicBezTo>
                  <a:cubicBezTo>
                    <a:pt x="4151133" y="931006"/>
                    <a:pt x="4141169" y="1076671"/>
                    <a:pt x="4061453" y="1069201"/>
                  </a:cubicBezTo>
                  <a:cubicBezTo>
                    <a:pt x="3989210" y="1121492"/>
                    <a:pt x="3911986" y="1030606"/>
                    <a:pt x="3823551" y="1146392"/>
                  </a:cubicBezTo>
                  <a:lnTo>
                    <a:pt x="3881237" y="1197436"/>
                  </a:lnTo>
                  <a:lnTo>
                    <a:pt x="3909754" y="1186965"/>
                  </a:lnTo>
                  <a:cubicBezTo>
                    <a:pt x="3937157" y="1184467"/>
                    <a:pt x="3967052" y="1178223"/>
                    <a:pt x="3995701" y="1175725"/>
                  </a:cubicBezTo>
                  <a:cubicBezTo>
                    <a:pt x="4023105" y="1169480"/>
                    <a:pt x="4054245" y="1161987"/>
                    <a:pt x="4084139" y="1159489"/>
                  </a:cubicBezTo>
                  <a:cubicBezTo>
                    <a:pt x="4112788" y="1163236"/>
                    <a:pt x="4140192" y="1169480"/>
                    <a:pt x="4170087" y="1178223"/>
                  </a:cubicBezTo>
                  <a:lnTo>
                    <a:pt x="4420454" y="1180721"/>
                  </a:lnTo>
                  <a:lnTo>
                    <a:pt x="4496436" y="1180721"/>
                  </a:lnTo>
                  <a:cubicBezTo>
                    <a:pt x="4522594" y="1180721"/>
                    <a:pt x="4545015" y="1180721"/>
                    <a:pt x="4572419" y="1181970"/>
                  </a:cubicBezTo>
                  <a:cubicBezTo>
                    <a:pt x="4587366" y="1181970"/>
                    <a:pt x="4606050" y="1181970"/>
                    <a:pt x="4622243" y="1183218"/>
                  </a:cubicBezTo>
                  <a:cubicBezTo>
                    <a:pt x="4644664" y="1201952"/>
                    <a:pt x="4687015" y="1179472"/>
                    <a:pt x="4684523" y="1230677"/>
                  </a:cubicBezTo>
                  <a:cubicBezTo>
                    <a:pt x="4736839" y="1226930"/>
                    <a:pt x="4794137" y="1244415"/>
                    <a:pt x="4848944" y="1199454"/>
                  </a:cubicBezTo>
                  <a:cubicBezTo>
                    <a:pt x="4906242" y="1299367"/>
                    <a:pt x="5074399" y="1264397"/>
                    <a:pt x="5157855" y="1251908"/>
                  </a:cubicBezTo>
                  <a:cubicBezTo>
                    <a:pt x="5293627" y="1254406"/>
                    <a:pt x="5390784" y="1278135"/>
                    <a:pt x="5547731" y="1273140"/>
                  </a:cubicBezTo>
                  <a:cubicBezTo>
                    <a:pt x="5573889" y="1283131"/>
                    <a:pt x="5596310" y="1294371"/>
                    <a:pt x="5623713" y="1304362"/>
                  </a:cubicBezTo>
                  <a:cubicBezTo>
                    <a:pt x="5459293" y="1399279"/>
                    <a:pt x="5333486" y="1328092"/>
                    <a:pt x="5198960" y="1331838"/>
                  </a:cubicBezTo>
                  <a:cubicBezTo>
                    <a:pt x="5037031" y="1384292"/>
                    <a:pt x="4805348" y="1361812"/>
                    <a:pt x="4635945" y="1343078"/>
                  </a:cubicBezTo>
                  <a:cubicBezTo>
                    <a:pt x="4622243" y="1313105"/>
                    <a:pt x="4594839" y="1329340"/>
                    <a:pt x="4572419" y="1324345"/>
                  </a:cubicBezTo>
                  <a:cubicBezTo>
                    <a:pt x="4568682" y="1329340"/>
                    <a:pt x="4564945" y="1335585"/>
                    <a:pt x="4559962" y="1341829"/>
                  </a:cubicBezTo>
                  <a:cubicBezTo>
                    <a:pt x="4297139" y="1381794"/>
                    <a:pt x="4056736" y="1305611"/>
                    <a:pt x="3808860" y="1395532"/>
                  </a:cubicBezTo>
                  <a:cubicBezTo>
                    <a:pt x="3787684" y="1365559"/>
                    <a:pt x="3751561" y="1381794"/>
                    <a:pt x="3722913" y="1378048"/>
                  </a:cubicBezTo>
                  <a:cubicBezTo>
                    <a:pt x="3631983" y="1436746"/>
                    <a:pt x="3487492" y="1395532"/>
                    <a:pt x="3370405" y="1408022"/>
                  </a:cubicBezTo>
                  <a:cubicBezTo>
                    <a:pt x="3335528" y="1470467"/>
                    <a:pt x="3237125" y="1413017"/>
                    <a:pt x="3183563" y="1451733"/>
                  </a:cubicBezTo>
                  <a:cubicBezTo>
                    <a:pt x="3047792" y="1436746"/>
                    <a:pt x="2933196" y="1542903"/>
                    <a:pt x="2794933" y="1480458"/>
                  </a:cubicBezTo>
                  <a:lnTo>
                    <a:pt x="2798224" y="1474435"/>
                  </a:lnTo>
                  <a:lnTo>
                    <a:pt x="2792284" y="1473442"/>
                  </a:lnTo>
                  <a:lnTo>
                    <a:pt x="2766110" y="1473442"/>
                  </a:lnTo>
                  <a:cubicBezTo>
                    <a:pt x="2744922" y="1467196"/>
                    <a:pt x="2724980" y="1463449"/>
                    <a:pt x="2703792" y="1457203"/>
                  </a:cubicBezTo>
                  <a:lnTo>
                    <a:pt x="2655369" y="1476090"/>
                  </a:lnTo>
                  <a:lnTo>
                    <a:pt x="2711265" y="1491947"/>
                  </a:lnTo>
                  <a:cubicBezTo>
                    <a:pt x="2672257" y="1518982"/>
                    <a:pt x="2611655" y="1534131"/>
                    <a:pt x="2570209" y="1517467"/>
                  </a:cubicBezTo>
                  <a:lnTo>
                    <a:pt x="2564842" y="1512987"/>
                  </a:lnTo>
                  <a:lnTo>
                    <a:pt x="2532905" y="1523957"/>
                  </a:lnTo>
                  <a:cubicBezTo>
                    <a:pt x="2512165" y="1529266"/>
                    <a:pt x="2490042" y="1532780"/>
                    <a:pt x="2465738" y="1533404"/>
                  </a:cubicBezTo>
                  <a:lnTo>
                    <a:pt x="2309966" y="1545114"/>
                  </a:lnTo>
                  <a:lnTo>
                    <a:pt x="2283562" y="1551172"/>
                  </a:lnTo>
                  <a:cubicBezTo>
                    <a:pt x="2257803" y="1553004"/>
                    <a:pt x="2233272" y="1547204"/>
                    <a:pt x="2220392" y="1536213"/>
                  </a:cubicBezTo>
                  <a:cubicBezTo>
                    <a:pt x="2219166" y="1513011"/>
                    <a:pt x="2231432" y="1499883"/>
                    <a:pt x="2254583" y="1497136"/>
                  </a:cubicBezTo>
                  <a:lnTo>
                    <a:pt x="2260209" y="1497625"/>
                  </a:lnTo>
                  <a:lnTo>
                    <a:pt x="2327392" y="1468446"/>
                  </a:lnTo>
                  <a:cubicBezTo>
                    <a:pt x="2327392" y="1452206"/>
                    <a:pt x="2366030" y="1442212"/>
                    <a:pt x="2353566" y="1405985"/>
                  </a:cubicBezTo>
                  <a:cubicBezTo>
                    <a:pt x="2306828" y="1413480"/>
                    <a:pt x="2278473" y="1388809"/>
                    <a:pt x="2252299" y="1366479"/>
                  </a:cubicBezTo>
                  <a:lnTo>
                    <a:pt x="2215594" y="1341091"/>
                  </a:lnTo>
                  <a:lnTo>
                    <a:pt x="2197854" y="1340249"/>
                  </a:lnTo>
                  <a:lnTo>
                    <a:pt x="2184275" y="1336185"/>
                  </a:lnTo>
                  <a:lnTo>
                    <a:pt x="2164120" y="1341026"/>
                  </a:lnTo>
                  <a:cubicBezTo>
                    <a:pt x="2145424" y="1343525"/>
                    <a:pt x="2130468" y="1349771"/>
                    <a:pt x="2111773" y="1352269"/>
                  </a:cubicBezTo>
                  <a:lnTo>
                    <a:pt x="2087304" y="1336328"/>
                  </a:lnTo>
                  <a:lnTo>
                    <a:pt x="2072052" y="1372556"/>
                  </a:lnTo>
                  <a:lnTo>
                    <a:pt x="2047141" y="1372556"/>
                  </a:lnTo>
                  <a:cubicBezTo>
                    <a:pt x="1973653" y="1357645"/>
                    <a:pt x="1897674" y="1347704"/>
                    <a:pt x="1821695" y="1335278"/>
                  </a:cubicBezTo>
                  <a:cubicBezTo>
                    <a:pt x="1814221" y="1345219"/>
                    <a:pt x="1806748" y="1355160"/>
                    <a:pt x="1796783" y="1368828"/>
                  </a:cubicBezTo>
                  <a:cubicBezTo>
                    <a:pt x="1780591" y="1362615"/>
                    <a:pt x="1761908" y="1355160"/>
                    <a:pt x="1746961" y="1351432"/>
                  </a:cubicBezTo>
                  <a:cubicBezTo>
                    <a:pt x="1737854" y="1348841"/>
                    <a:pt x="1755614" y="1350265"/>
                    <a:pt x="1742139" y="1353279"/>
                  </a:cubicBezTo>
                  <a:cubicBezTo>
                    <a:pt x="1718458" y="1357026"/>
                    <a:pt x="1692285" y="1363272"/>
                    <a:pt x="1666111" y="1369518"/>
                  </a:cubicBezTo>
                  <a:cubicBezTo>
                    <a:pt x="1649909" y="1401998"/>
                    <a:pt x="1632460" y="1461960"/>
                    <a:pt x="1580113" y="1448219"/>
                  </a:cubicBezTo>
                  <a:cubicBezTo>
                    <a:pt x="1541476" y="1441973"/>
                    <a:pt x="1505331" y="1434477"/>
                    <a:pt x="1467941" y="1430730"/>
                  </a:cubicBezTo>
                  <a:lnTo>
                    <a:pt x="1447361" y="1429747"/>
                  </a:lnTo>
                  <a:lnTo>
                    <a:pt x="1447361" y="1474955"/>
                  </a:lnTo>
                  <a:cubicBezTo>
                    <a:pt x="1419845" y="1481101"/>
                    <a:pt x="1382324" y="1461434"/>
                    <a:pt x="1359811" y="1538873"/>
                  </a:cubicBezTo>
                  <a:cubicBezTo>
                    <a:pt x="1343551" y="1548706"/>
                    <a:pt x="1326041" y="1558540"/>
                    <a:pt x="1309782" y="1568373"/>
                  </a:cubicBezTo>
                  <a:cubicBezTo>
                    <a:pt x="1281015" y="1574519"/>
                    <a:pt x="1252249" y="1576978"/>
                    <a:pt x="1223482" y="1583124"/>
                  </a:cubicBezTo>
                  <a:cubicBezTo>
                    <a:pt x="1197217" y="1573290"/>
                    <a:pt x="1170952" y="1563457"/>
                    <a:pt x="1147188" y="1549936"/>
                  </a:cubicBezTo>
                  <a:cubicBezTo>
                    <a:pt x="1120923" y="1579436"/>
                    <a:pt x="1079649" y="1562228"/>
                    <a:pt x="1045880" y="1597874"/>
                  </a:cubicBezTo>
                  <a:cubicBezTo>
                    <a:pt x="1015863" y="1596645"/>
                    <a:pt x="988347" y="1596645"/>
                    <a:pt x="959580" y="1596645"/>
                  </a:cubicBezTo>
                  <a:lnTo>
                    <a:pt x="932773" y="1504433"/>
                  </a:lnTo>
                  <a:lnTo>
                    <a:pt x="928268" y="1504433"/>
                  </a:lnTo>
                  <a:cubicBezTo>
                    <a:pt x="928268" y="1486944"/>
                    <a:pt x="927021" y="1470704"/>
                    <a:pt x="927021" y="1458212"/>
                  </a:cubicBezTo>
                  <a:cubicBezTo>
                    <a:pt x="953195" y="1444471"/>
                    <a:pt x="976876" y="1434477"/>
                    <a:pt x="1003049" y="1424484"/>
                  </a:cubicBezTo>
                  <a:cubicBezTo>
                    <a:pt x="1003049" y="1408244"/>
                    <a:pt x="1041686" y="1399499"/>
                    <a:pt x="1029223" y="1362023"/>
                  </a:cubicBezTo>
                  <a:cubicBezTo>
                    <a:pt x="935746" y="1377014"/>
                    <a:pt x="915804" y="1263336"/>
                    <a:pt x="839776" y="1295815"/>
                  </a:cubicBezTo>
                  <a:lnTo>
                    <a:pt x="793082" y="1308371"/>
                  </a:lnTo>
                  <a:lnTo>
                    <a:pt x="793082" y="1353730"/>
                  </a:lnTo>
                  <a:cubicBezTo>
                    <a:pt x="759449" y="1364911"/>
                    <a:pt x="728308" y="1373607"/>
                    <a:pt x="694675" y="1383545"/>
                  </a:cubicBezTo>
                  <a:lnTo>
                    <a:pt x="657758" y="1336909"/>
                  </a:lnTo>
                  <a:cubicBezTo>
                    <a:pt x="657523" y="1339625"/>
                    <a:pt x="657287" y="1342341"/>
                    <a:pt x="657052" y="1345057"/>
                  </a:cubicBezTo>
                  <a:lnTo>
                    <a:pt x="643314" y="1345057"/>
                  </a:lnTo>
                  <a:cubicBezTo>
                    <a:pt x="609593" y="1343789"/>
                    <a:pt x="575872" y="1343789"/>
                    <a:pt x="542151" y="1343789"/>
                  </a:cubicBezTo>
                  <a:lnTo>
                    <a:pt x="535494" y="1305484"/>
                  </a:lnTo>
                  <a:lnTo>
                    <a:pt x="535323" y="1305869"/>
                  </a:lnTo>
                  <a:lnTo>
                    <a:pt x="540960" y="1337829"/>
                  </a:lnTo>
                  <a:cubicBezTo>
                    <a:pt x="537215" y="1347820"/>
                    <a:pt x="532222" y="1356562"/>
                    <a:pt x="529726" y="1371549"/>
                  </a:cubicBezTo>
                  <a:cubicBezTo>
                    <a:pt x="559683" y="1397776"/>
                    <a:pt x="588392" y="1421505"/>
                    <a:pt x="617101" y="1451479"/>
                  </a:cubicBezTo>
                  <a:cubicBezTo>
                    <a:pt x="639569" y="1595103"/>
                    <a:pt x="439854" y="1446484"/>
                    <a:pt x="493528" y="1640064"/>
                  </a:cubicBezTo>
                  <a:cubicBezTo>
                    <a:pt x="498521" y="1666291"/>
                    <a:pt x="502265" y="1693767"/>
                    <a:pt x="507258" y="1719994"/>
                  </a:cubicBezTo>
                  <a:lnTo>
                    <a:pt x="507258" y="1783688"/>
                  </a:lnTo>
                  <a:cubicBezTo>
                    <a:pt x="481046" y="1783688"/>
                    <a:pt x="457329" y="1782439"/>
                    <a:pt x="432365" y="1782439"/>
                  </a:cubicBezTo>
                  <a:cubicBezTo>
                    <a:pt x="423628" y="1806168"/>
                    <a:pt x="416138" y="1826151"/>
                    <a:pt x="408649" y="1849880"/>
                  </a:cubicBezTo>
                  <a:cubicBezTo>
                    <a:pt x="374947" y="1868614"/>
                    <a:pt x="341245" y="1888596"/>
                    <a:pt x="307544" y="1911076"/>
                  </a:cubicBezTo>
                  <a:cubicBezTo>
                    <a:pt x="270097" y="1831146"/>
                    <a:pt x="270097" y="1797426"/>
                    <a:pt x="268849" y="1767452"/>
                  </a:cubicBezTo>
                  <a:cubicBezTo>
                    <a:pt x="291317" y="1754963"/>
                    <a:pt x="311288" y="1744972"/>
                    <a:pt x="331260" y="1734981"/>
                  </a:cubicBezTo>
                  <a:cubicBezTo>
                    <a:pt x="326267" y="1697514"/>
                    <a:pt x="321274" y="1657549"/>
                    <a:pt x="318778" y="1621330"/>
                  </a:cubicBezTo>
                  <a:lnTo>
                    <a:pt x="318778" y="1607592"/>
                  </a:lnTo>
                  <a:cubicBezTo>
                    <a:pt x="317529" y="1577619"/>
                    <a:pt x="317529" y="1555138"/>
                    <a:pt x="317529" y="1528911"/>
                  </a:cubicBezTo>
                  <a:cubicBezTo>
                    <a:pt x="288820" y="1527662"/>
                    <a:pt x="257615" y="1527662"/>
                    <a:pt x="227658" y="1526414"/>
                  </a:cubicBezTo>
                  <a:cubicBezTo>
                    <a:pt x="226410" y="1511427"/>
                    <a:pt x="220168" y="1493942"/>
                    <a:pt x="217672" y="1477706"/>
                  </a:cubicBezTo>
                  <a:cubicBezTo>
                    <a:pt x="206438" y="1433995"/>
                    <a:pt x="198949" y="1394030"/>
                    <a:pt x="190211" y="1350318"/>
                  </a:cubicBezTo>
                  <a:lnTo>
                    <a:pt x="191416" y="1350175"/>
                  </a:lnTo>
                  <a:lnTo>
                    <a:pt x="80625" y="1298134"/>
                  </a:lnTo>
                  <a:cubicBezTo>
                    <a:pt x="80625" y="1289395"/>
                    <a:pt x="80625" y="1278158"/>
                    <a:pt x="79384" y="1269419"/>
                  </a:cubicBezTo>
                  <a:cubicBezTo>
                    <a:pt x="60778" y="1215734"/>
                    <a:pt x="45894" y="1162049"/>
                    <a:pt x="29769" y="1108364"/>
                  </a:cubicBezTo>
                  <a:cubicBezTo>
                    <a:pt x="52096" y="1059672"/>
                    <a:pt x="78144" y="1012230"/>
                    <a:pt x="100471" y="967284"/>
                  </a:cubicBezTo>
                  <a:cubicBezTo>
                    <a:pt x="93028" y="953551"/>
                    <a:pt x="85586" y="942314"/>
                    <a:pt x="76903" y="933574"/>
                  </a:cubicBezTo>
                  <a:cubicBezTo>
                    <a:pt x="64500" y="932326"/>
                    <a:pt x="50855" y="932326"/>
                    <a:pt x="38451" y="932326"/>
                  </a:cubicBezTo>
                  <a:cubicBezTo>
                    <a:pt x="-18606" y="891126"/>
                    <a:pt x="8682" y="814968"/>
                    <a:pt x="0" y="755040"/>
                  </a:cubicBezTo>
                  <a:cubicBezTo>
                    <a:pt x="16125" y="735064"/>
                    <a:pt x="34730" y="712592"/>
                    <a:pt x="49615" y="692616"/>
                  </a:cubicBezTo>
                  <a:cubicBezTo>
                    <a:pt x="67291" y="700107"/>
                    <a:pt x="78687" y="687232"/>
                    <a:pt x="88513" y="660838"/>
                  </a:cubicBezTo>
                  <a:lnTo>
                    <a:pt x="97898" y="630489"/>
                  </a:lnTo>
                  <a:lnTo>
                    <a:pt x="98172" y="630950"/>
                  </a:lnTo>
                  <a:cubicBezTo>
                    <a:pt x="100379" y="630080"/>
                    <a:pt x="103888" y="622193"/>
                    <a:pt x="97990" y="630191"/>
                  </a:cubicBezTo>
                  <a:cubicBezTo>
                    <a:pt x="97959" y="630290"/>
                    <a:pt x="97929" y="630390"/>
                    <a:pt x="97898" y="630489"/>
                  </a:cubicBezTo>
                  <a:lnTo>
                    <a:pt x="96795" y="628632"/>
                  </a:lnTo>
                  <a:lnTo>
                    <a:pt x="96795" y="579365"/>
                  </a:lnTo>
                  <a:cubicBezTo>
                    <a:pt x="106711" y="559658"/>
                    <a:pt x="114148" y="536256"/>
                    <a:pt x="121585" y="516549"/>
                  </a:cubicBezTo>
                  <a:cubicBezTo>
                    <a:pt x="168687" y="537488"/>
                    <a:pt x="213310" y="560890"/>
                    <a:pt x="260411" y="580597"/>
                  </a:cubicBezTo>
                  <a:lnTo>
                    <a:pt x="260411" y="597840"/>
                  </a:lnTo>
                  <a:cubicBezTo>
                    <a:pt x="260459" y="598339"/>
                    <a:pt x="260506" y="598839"/>
                    <a:pt x="260554" y="599338"/>
                  </a:cubicBezTo>
                  <a:lnTo>
                    <a:pt x="260554" y="584372"/>
                  </a:lnTo>
                  <a:cubicBezTo>
                    <a:pt x="273012" y="584372"/>
                    <a:pt x="282979" y="584372"/>
                    <a:pt x="296683" y="585621"/>
                  </a:cubicBezTo>
                  <a:lnTo>
                    <a:pt x="310387" y="585621"/>
                  </a:lnTo>
                  <a:cubicBezTo>
                    <a:pt x="351499" y="591867"/>
                    <a:pt x="392612" y="599363"/>
                    <a:pt x="434970" y="604359"/>
                  </a:cubicBezTo>
                  <a:lnTo>
                    <a:pt x="462378" y="604359"/>
                  </a:lnTo>
                  <a:lnTo>
                    <a:pt x="534636" y="604359"/>
                  </a:lnTo>
                  <a:cubicBezTo>
                    <a:pt x="552078" y="588120"/>
                    <a:pt x="563290" y="554392"/>
                    <a:pt x="586961" y="558139"/>
                  </a:cubicBezTo>
                  <a:cubicBezTo>
                    <a:pt x="601911" y="558139"/>
                    <a:pt x="618107" y="559388"/>
                    <a:pt x="635548" y="559388"/>
                  </a:cubicBezTo>
                  <a:cubicBezTo>
                    <a:pt x="659219" y="576877"/>
                    <a:pt x="685382" y="590618"/>
                    <a:pt x="711544" y="606858"/>
                  </a:cubicBezTo>
                  <a:cubicBezTo>
                    <a:pt x="756394" y="604359"/>
                    <a:pt x="811211" y="621848"/>
                    <a:pt x="861044" y="591867"/>
                  </a:cubicBezTo>
                  <a:cubicBezTo>
                    <a:pt x="852323" y="561887"/>
                    <a:pt x="843602" y="528158"/>
                    <a:pt x="836127" y="498178"/>
                  </a:cubicBezTo>
                  <a:cubicBezTo>
                    <a:pt x="797506" y="491932"/>
                    <a:pt x="760131" y="483187"/>
                    <a:pt x="721511" y="479440"/>
                  </a:cubicBezTo>
                  <a:cubicBezTo>
                    <a:pt x="750165" y="436967"/>
                    <a:pt x="812456" y="454456"/>
                    <a:pt x="808719" y="400741"/>
                  </a:cubicBezTo>
                  <a:cubicBezTo>
                    <a:pt x="856060" y="395744"/>
                    <a:pt x="900910" y="389498"/>
                    <a:pt x="948252" y="385750"/>
                  </a:cubicBezTo>
                  <a:cubicBezTo>
                    <a:pt x="1030477" y="360766"/>
                    <a:pt x="1092768" y="310799"/>
                    <a:pt x="1211122" y="275821"/>
                  </a:cubicBezTo>
                  <a:cubicBezTo>
                    <a:pt x="1113947" y="282067"/>
                    <a:pt x="1116439" y="224604"/>
                    <a:pt x="1095260" y="194624"/>
                  </a:cubicBezTo>
                  <a:cubicBezTo>
                    <a:pt x="1105226" y="180883"/>
                    <a:pt x="1112701" y="165892"/>
                    <a:pt x="1121422" y="148403"/>
                  </a:cubicBezTo>
                  <a:cubicBezTo>
                    <a:pt x="1146339" y="159646"/>
                    <a:pt x="1170010" y="168391"/>
                    <a:pt x="1196172" y="183381"/>
                  </a:cubicBezTo>
                  <a:cubicBezTo>
                    <a:pt x="1196172" y="142158"/>
                    <a:pt x="1196172" y="105931"/>
                    <a:pt x="1194926" y="69704"/>
                  </a:cubicBezTo>
                  <a:cubicBezTo>
                    <a:pt x="1216105" y="62209"/>
                    <a:pt x="1237285" y="59711"/>
                    <a:pt x="1258464" y="53464"/>
                  </a:cubicBezTo>
                  <a:cubicBezTo>
                    <a:pt x="1260955" y="70953"/>
                    <a:pt x="1265939" y="87193"/>
                    <a:pt x="1272168" y="103432"/>
                  </a:cubicBezTo>
                  <a:cubicBezTo>
                    <a:pt x="1370588" y="74701"/>
                    <a:pt x="1393013" y="202119"/>
                    <a:pt x="1460288" y="135912"/>
                  </a:cubicBezTo>
                  <a:lnTo>
                    <a:pt x="1460288" y="119672"/>
                  </a:lnTo>
                  <a:lnTo>
                    <a:pt x="1558709" y="119672"/>
                  </a:lnTo>
                  <a:cubicBezTo>
                    <a:pt x="1592346" y="110928"/>
                    <a:pt x="1623492" y="100934"/>
                    <a:pt x="1658375" y="92190"/>
                  </a:cubicBezTo>
                  <a:cubicBezTo>
                    <a:pt x="1662113" y="65957"/>
                    <a:pt x="1667096" y="38474"/>
                    <a:pt x="1669588" y="10992"/>
                  </a:cubicBezTo>
                  <a:lnTo>
                    <a:pt x="1844004" y="13490"/>
                  </a:lnTo>
                  <a:cubicBezTo>
                    <a:pt x="1863937" y="57212"/>
                    <a:pt x="1880133" y="97187"/>
                    <a:pt x="1897575" y="140908"/>
                  </a:cubicBezTo>
                  <a:cubicBezTo>
                    <a:pt x="1872658" y="200870"/>
                    <a:pt x="1785450" y="125918"/>
                    <a:pt x="1784204" y="219608"/>
                  </a:cubicBezTo>
                  <a:cubicBezTo>
                    <a:pt x="1802891" y="235847"/>
                    <a:pt x="1817841" y="253336"/>
                    <a:pt x="1836529" y="270824"/>
                  </a:cubicBezTo>
                  <a:cubicBezTo>
                    <a:pt x="1862691" y="267077"/>
                    <a:pt x="1893837" y="277070"/>
                    <a:pt x="1908787" y="238345"/>
                  </a:cubicBezTo>
                  <a:lnTo>
                    <a:pt x="2078064" y="215079"/>
                  </a:lnTo>
                  <a:lnTo>
                    <a:pt x="2232442" y="194982"/>
                  </a:lnTo>
                  <a:lnTo>
                    <a:pt x="2195955" y="101016"/>
                  </a:lnTo>
                  <a:cubicBezTo>
                    <a:pt x="2210845" y="93546"/>
                    <a:pt x="2229458" y="87321"/>
                    <a:pt x="2245589" y="84831"/>
                  </a:cubicBezTo>
                  <a:cubicBezTo>
                    <a:pt x="2295223" y="78605"/>
                    <a:pt x="2343616" y="76115"/>
                    <a:pt x="2395732" y="69890"/>
                  </a:cubicBezTo>
                  <a:lnTo>
                    <a:pt x="2406899" y="69890"/>
                  </a:lnTo>
                  <a:cubicBezTo>
                    <a:pt x="2454052" y="67400"/>
                    <a:pt x="2497481" y="61175"/>
                    <a:pt x="2543393" y="54950"/>
                  </a:cubicBezTo>
                  <a:cubicBezTo>
                    <a:pt x="2583100" y="68645"/>
                    <a:pt x="2620326" y="78605"/>
                    <a:pt x="2656310" y="89811"/>
                  </a:cubicBezTo>
                  <a:lnTo>
                    <a:pt x="2662857" y="85883"/>
                  </a:lnTo>
                  <a:lnTo>
                    <a:pt x="2701583" y="85883"/>
                  </a:lnTo>
                  <a:lnTo>
                    <a:pt x="2712648" y="22159"/>
                  </a:lnTo>
                  <a:cubicBezTo>
                    <a:pt x="2736150" y="23416"/>
                    <a:pt x="2762125" y="23416"/>
                    <a:pt x="2785626" y="23416"/>
                  </a:cubicBezTo>
                  <a:cubicBezTo>
                    <a:pt x="2819023" y="23416"/>
                    <a:pt x="2853657" y="24673"/>
                    <a:pt x="2887054" y="24673"/>
                  </a:cubicBezTo>
                  <a:cubicBezTo>
                    <a:pt x="2910246" y="37872"/>
                    <a:pt x="2923002" y="14303"/>
                    <a:pt x="2940976" y="7526"/>
                  </a:cubicBezTo>
                  <a:cubicBezTo>
                    <a:pt x="2946967" y="5268"/>
                    <a:pt x="2953538" y="4875"/>
                    <a:pt x="2961269" y="8332"/>
                  </a:cubicBezTo>
                  <a:cubicBezTo>
                    <a:pt x="2986007" y="42272"/>
                    <a:pt x="3010746" y="73699"/>
                    <a:pt x="3035484" y="107639"/>
                  </a:cubicBezTo>
                  <a:lnTo>
                    <a:pt x="3039168" y="107042"/>
                  </a:lnTo>
                  <a:lnTo>
                    <a:pt x="3113932" y="107042"/>
                  </a:lnTo>
                  <a:cubicBezTo>
                    <a:pt x="3120162" y="100819"/>
                    <a:pt x="3122654" y="94595"/>
                    <a:pt x="3127638" y="90861"/>
                  </a:cubicBezTo>
                  <a:cubicBezTo>
                    <a:pt x="3153806" y="90861"/>
                    <a:pt x="3177481" y="90861"/>
                    <a:pt x="3202402" y="92106"/>
                  </a:cubicBezTo>
                  <a:cubicBezTo>
                    <a:pt x="3224831" y="102063"/>
                    <a:pt x="3244768" y="113265"/>
                    <a:pt x="3265951" y="125712"/>
                  </a:cubicBezTo>
                  <a:cubicBezTo>
                    <a:pt x="3265951" y="155584"/>
                    <a:pt x="3267197" y="189191"/>
                    <a:pt x="3267197" y="219063"/>
                  </a:cubicBezTo>
                  <a:cubicBezTo>
                    <a:pt x="3274674" y="231510"/>
                    <a:pt x="3283396" y="242712"/>
                    <a:pt x="3290872" y="252669"/>
                  </a:cubicBezTo>
                  <a:lnTo>
                    <a:pt x="3303333" y="252669"/>
                  </a:lnTo>
                  <a:cubicBezTo>
                    <a:pt x="3345699" y="220308"/>
                    <a:pt x="3386819" y="190435"/>
                    <a:pt x="3427939" y="158074"/>
                  </a:cubicBezTo>
                  <a:cubicBezTo>
                    <a:pt x="3425447" y="148116"/>
                    <a:pt x="3420463" y="138159"/>
                    <a:pt x="3414232" y="128202"/>
                  </a:cubicBezTo>
                  <a:cubicBezTo>
                    <a:pt x="3467813" y="131936"/>
                    <a:pt x="3516410" y="138159"/>
                    <a:pt x="3566252" y="141893"/>
                  </a:cubicBezTo>
                  <a:cubicBezTo>
                    <a:pt x="3592419" y="130691"/>
                    <a:pt x="3616094" y="113265"/>
                    <a:pt x="3642262" y="97085"/>
                  </a:cubicBezTo>
                  <a:cubicBezTo>
                    <a:pt x="3685874" y="108287"/>
                    <a:pt x="3733224" y="118244"/>
                    <a:pt x="3780574" y="131936"/>
                  </a:cubicBezTo>
                  <a:cubicBezTo>
                    <a:pt x="3874029" y="89617"/>
                    <a:pt x="3942562" y="70946"/>
                    <a:pt x="3992405" y="118244"/>
                  </a:cubicBezTo>
                  <a:cubicBezTo>
                    <a:pt x="4038509" y="121978"/>
                    <a:pt x="4083368" y="128202"/>
                    <a:pt x="4130718" y="136914"/>
                  </a:cubicBezTo>
                  <a:lnTo>
                    <a:pt x="4166854" y="136914"/>
                  </a:lnTo>
                  <a:cubicBezTo>
                    <a:pt x="4185545" y="130691"/>
                    <a:pt x="4200498" y="123223"/>
                    <a:pt x="4219188" y="120733"/>
                  </a:cubicBezTo>
                  <a:cubicBezTo>
                    <a:pt x="4240371" y="130691"/>
                    <a:pt x="4257816" y="140648"/>
                    <a:pt x="4281492" y="151850"/>
                  </a:cubicBezTo>
                  <a:cubicBezTo>
                    <a:pt x="4300182" y="128202"/>
                    <a:pt x="4321365" y="104553"/>
                    <a:pt x="4330088" y="72191"/>
                  </a:cubicBezTo>
                  <a:cubicBezTo>
                    <a:pt x="4367470" y="79659"/>
                    <a:pt x="4406098" y="85883"/>
                    <a:pt x="4443480" y="89617"/>
                  </a:cubicBezTo>
                  <a:lnTo>
                    <a:pt x="4832251" y="64723"/>
                  </a:lnTo>
                  <a:cubicBezTo>
                    <a:pt x="4873371" y="58500"/>
                    <a:pt x="4899538" y="6223"/>
                    <a:pt x="4943150" y="0"/>
                  </a:cubicBezTo>
                  <a:close/>
                </a:path>
              </a:pathLst>
            </a:custGeom>
            <a:solidFill>
              <a:srgbClr val="FCDC61"/>
            </a:solidFill>
            <a:ln>
              <a:noFill/>
            </a:ln>
          </p:spPr>
          <p:txBody>
            <a:bodyPr anchorCtr="0" anchor="ctr" bIns="22850" lIns="45725" spcFirstLastPara="1" rIns="45725" wrap="square" tIns="2285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747993"/>
                </a:solidFill>
                <a:latin typeface="Oswald"/>
                <a:ea typeface="Oswald"/>
                <a:cs typeface="Oswald"/>
                <a:sym typeface="Oswald"/>
              </a:endParaRPr>
            </a:p>
          </p:txBody>
        </p:sp>
        <p:sp>
          <p:nvSpPr>
            <p:cNvPr id="305" name="Google Shape;305;g311d5cb9a0a_0_30"/>
            <p:cNvSpPr/>
            <p:nvPr/>
          </p:nvSpPr>
          <p:spPr>
            <a:xfrm>
              <a:off x="13234699" y="7001603"/>
              <a:ext cx="7460274" cy="2153320"/>
            </a:xfrm>
            <a:custGeom>
              <a:rect b="b" l="l" r="r" t="t"/>
              <a:pathLst>
                <a:path extrusionOk="0" h="2214211" w="7671233">
                  <a:moveTo>
                    <a:pt x="600350" y="1184006"/>
                  </a:moveTo>
                  <a:lnTo>
                    <a:pt x="600350" y="1198613"/>
                  </a:lnTo>
                  <a:lnTo>
                    <a:pt x="598119" y="1198463"/>
                  </a:lnTo>
                  <a:cubicBezTo>
                    <a:pt x="597091" y="1196168"/>
                    <a:pt x="597557" y="1191538"/>
                    <a:pt x="600350" y="1184006"/>
                  </a:cubicBezTo>
                  <a:close/>
                  <a:moveTo>
                    <a:pt x="4054622" y="1014017"/>
                  </a:moveTo>
                  <a:cubicBezTo>
                    <a:pt x="4106077" y="1015008"/>
                    <a:pt x="4162613" y="1098718"/>
                    <a:pt x="4228962" y="1064208"/>
                  </a:cubicBezTo>
                  <a:cubicBezTo>
                    <a:pt x="4267587" y="1070426"/>
                    <a:pt x="4304967" y="1077888"/>
                    <a:pt x="4341101" y="1082862"/>
                  </a:cubicBezTo>
                  <a:cubicBezTo>
                    <a:pt x="4393432" y="1071670"/>
                    <a:pt x="4468191" y="1007002"/>
                    <a:pt x="4479405" y="1066695"/>
                  </a:cubicBezTo>
                  <a:cubicBezTo>
                    <a:pt x="4526753" y="1060477"/>
                    <a:pt x="4539212" y="1147530"/>
                    <a:pt x="4605249" y="1117683"/>
                  </a:cubicBezTo>
                  <a:cubicBezTo>
                    <a:pt x="4675025" y="1076644"/>
                    <a:pt x="4774703" y="1112709"/>
                    <a:pt x="4818313" y="1057990"/>
                  </a:cubicBezTo>
                  <a:cubicBezTo>
                    <a:pt x="4908024" y="1115196"/>
                    <a:pt x="5070002" y="1007002"/>
                    <a:pt x="5167189" y="1091567"/>
                  </a:cubicBezTo>
                  <a:cubicBezTo>
                    <a:pt x="5240702" y="1033118"/>
                    <a:pt x="5367792" y="1074157"/>
                    <a:pt x="5467471" y="1065452"/>
                  </a:cubicBezTo>
                  <a:cubicBezTo>
                    <a:pt x="5487407" y="1065452"/>
                    <a:pt x="5509835" y="1066695"/>
                    <a:pt x="5529771" y="1066695"/>
                  </a:cubicBezTo>
                  <a:cubicBezTo>
                    <a:pt x="5527279" y="1102760"/>
                    <a:pt x="5562166" y="1096542"/>
                    <a:pt x="5579609" y="1096542"/>
                  </a:cubicBezTo>
                  <a:cubicBezTo>
                    <a:pt x="5598299" y="1094055"/>
                    <a:pt x="5621973" y="1110222"/>
                    <a:pt x="5631941" y="1080375"/>
                  </a:cubicBezTo>
                  <a:cubicBezTo>
                    <a:pt x="5629449" y="1054259"/>
                    <a:pt x="5665583" y="1071670"/>
                    <a:pt x="5705454" y="1131363"/>
                  </a:cubicBezTo>
                  <a:cubicBezTo>
                    <a:pt x="5705454" y="1135094"/>
                    <a:pt x="5705454" y="1141312"/>
                    <a:pt x="5706700" y="1147530"/>
                  </a:cubicBezTo>
                  <a:cubicBezTo>
                    <a:pt x="5684273" y="1167428"/>
                    <a:pt x="5666829" y="1187325"/>
                    <a:pt x="5643155" y="1209710"/>
                  </a:cubicBezTo>
                  <a:cubicBezTo>
                    <a:pt x="5678043" y="1256967"/>
                    <a:pt x="5702962" y="1256967"/>
                    <a:pt x="5732866" y="1290545"/>
                  </a:cubicBezTo>
                  <a:cubicBezTo>
                    <a:pt x="5737850" y="1274378"/>
                    <a:pt x="5740341" y="1258211"/>
                    <a:pt x="5745325" y="1240800"/>
                  </a:cubicBezTo>
                  <a:cubicBezTo>
                    <a:pt x="5766507" y="1228364"/>
                    <a:pt x="5786443" y="1212197"/>
                    <a:pt x="5807625" y="1196030"/>
                  </a:cubicBezTo>
                  <a:cubicBezTo>
                    <a:pt x="5823823" y="1214685"/>
                    <a:pt x="5842513" y="1239557"/>
                    <a:pt x="5858711" y="1259455"/>
                  </a:cubicBezTo>
                  <a:cubicBezTo>
                    <a:pt x="5923501" y="1296763"/>
                    <a:pt x="5888614" y="1196030"/>
                    <a:pt x="5933469" y="1179864"/>
                  </a:cubicBezTo>
                  <a:cubicBezTo>
                    <a:pt x="5969603" y="1207223"/>
                    <a:pt x="6009475" y="1234582"/>
                    <a:pt x="6045608" y="1261942"/>
                  </a:cubicBezTo>
                  <a:cubicBezTo>
                    <a:pt x="6129089" y="1239557"/>
                    <a:pt x="6197618" y="1312930"/>
                    <a:pt x="6271131" y="1264429"/>
                  </a:cubicBezTo>
                  <a:cubicBezTo>
                    <a:pt x="6281099" y="1290545"/>
                    <a:pt x="6288575" y="1317904"/>
                    <a:pt x="6297297" y="1344020"/>
                  </a:cubicBezTo>
                  <a:cubicBezTo>
                    <a:pt x="6323463" y="1340289"/>
                    <a:pt x="6347137" y="1334071"/>
                    <a:pt x="6373302" y="1329097"/>
                  </a:cubicBezTo>
                  <a:cubicBezTo>
                    <a:pt x="6414419" y="1335315"/>
                    <a:pt x="6456783" y="1342776"/>
                    <a:pt x="6497901" y="1346507"/>
                  </a:cubicBezTo>
                  <a:cubicBezTo>
                    <a:pt x="6521575" y="1296763"/>
                    <a:pt x="6595087" y="1278109"/>
                    <a:pt x="6597579" y="1347751"/>
                  </a:cubicBezTo>
                  <a:cubicBezTo>
                    <a:pt x="6638697" y="1348994"/>
                    <a:pt x="6681061" y="1348994"/>
                    <a:pt x="6722178" y="1348994"/>
                  </a:cubicBezTo>
                  <a:cubicBezTo>
                    <a:pt x="6748343" y="1322879"/>
                    <a:pt x="6772017" y="1296763"/>
                    <a:pt x="6798183" y="1270647"/>
                  </a:cubicBezTo>
                  <a:cubicBezTo>
                    <a:pt x="6779493" y="1210954"/>
                    <a:pt x="6833071" y="1174889"/>
                    <a:pt x="6872942" y="1192300"/>
                  </a:cubicBezTo>
                  <a:cubicBezTo>
                    <a:pt x="6880418" y="1212197"/>
                    <a:pt x="6889140" y="1234582"/>
                    <a:pt x="6896616" y="1254480"/>
                  </a:cubicBezTo>
                  <a:cubicBezTo>
                    <a:pt x="6915305" y="1244531"/>
                    <a:pt x="6930257" y="1234582"/>
                    <a:pt x="6948947" y="1225877"/>
                  </a:cubicBezTo>
                  <a:cubicBezTo>
                    <a:pt x="6965145" y="1242044"/>
                    <a:pt x="6982589" y="1255724"/>
                    <a:pt x="6998787" y="1273134"/>
                  </a:cubicBezTo>
                  <a:lnTo>
                    <a:pt x="7048626" y="1273134"/>
                  </a:lnTo>
                  <a:cubicBezTo>
                    <a:pt x="7074791" y="1274378"/>
                    <a:pt x="7098465" y="1274378"/>
                    <a:pt x="7124631" y="1274378"/>
                  </a:cubicBezTo>
                  <a:cubicBezTo>
                    <a:pt x="7186931" y="1258211"/>
                    <a:pt x="7199390" y="1244531"/>
                    <a:pt x="7223064" y="1228364"/>
                  </a:cubicBezTo>
                  <a:lnTo>
                    <a:pt x="7223064" y="1166184"/>
                  </a:lnTo>
                  <a:cubicBezTo>
                    <a:pt x="7240507" y="1142555"/>
                    <a:pt x="7255459" y="1122658"/>
                    <a:pt x="7271657" y="1100273"/>
                  </a:cubicBezTo>
                  <a:cubicBezTo>
                    <a:pt x="7338941" y="1087837"/>
                    <a:pt x="7388780" y="1125145"/>
                    <a:pt x="7449833" y="1135094"/>
                  </a:cubicBezTo>
                  <a:cubicBezTo>
                    <a:pt x="7533314" y="1169915"/>
                    <a:pt x="7503411" y="1248262"/>
                    <a:pt x="7513379" y="1295519"/>
                  </a:cubicBezTo>
                  <a:lnTo>
                    <a:pt x="7575677" y="1295519"/>
                  </a:lnTo>
                  <a:cubicBezTo>
                    <a:pt x="7586891" y="1329097"/>
                    <a:pt x="7599351" y="1360187"/>
                    <a:pt x="7613057" y="1392521"/>
                  </a:cubicBezTo>
                  <a:cubicBezTo>
                    <a:pt x="7621779" y="1455945"/>
                    <a:pt x="7564463" y="1458432"/>
                    <a:pt x="7514625" y="1454701"/>
                  </a:cubicBezTo>
                  <a:cubicBezTo>
                    <a:pt x="7467277" y="1457188"/>
                    <a:pt x="7423667" y="1463406"/>
                    <a:pt x="7376320" y="1469624"/>
                  </a:cubicBezTo>
                  <a:cubicBezTo>
                    <a:pt x="7347663" y="1462163"/>
                    <a:pt x="7316513" y="1455945"/>
                    <a:pt x="7287855" y="1452214"/>
                  </a:cubicBezTo>
                  <a:lnTo>
                    <a:pt x="7264181" y="1452214"/>
                  </a:lnTo>
                  <a:cubicBezTo>
                    <a:pt x="7223064" y="1443509"/>
                    <a:pt x="7180701" y="1441021"/>
                    <a:pt x="7138337" y="1433560"/>
                  </a:cubicBezTo>
                  <a:cubicBezTo>
                    <a:pt x="7109679" y="1433560"/>
                    <a:pt x="7078529" y="1432316"/>
                    <a:pt x="7049872" y="1432316"/>
                  </a:cubicBezTo>
                  <a:cubicBezTo>
                    <a:pt x="7047380" y="1428585"/>
                    <a:pt x="7041150" y="1422367"/>
                    <a:pt x="7036166" y="1416149"/>
                  </a:cubicBezTo>
                  <a:cubicBezTo>
                    <a:pt x="7008755" y="1422367"/>
                    <a:pt x="6978851" y="1428585"/>
                    <a:pt x="6950193" y="1431072"/>
                  </a:cubicBezTo>
                  <a:cubicBezTo>
                    <a:pt x="6938979" y="1421124"/>
                    <a:pt x="6931503" y="1411175"/>
                    <a:pt x="6924027" y="1401226"/>
                  </a:cubicBezTo>
                  <a:cubicBezTo>
                    <a:pt x="6909075" y="1414906"/>
                    <a:pt x="6890386" y="1431072"/>
                    <a:pt x="6875434" y="1447239"/>
                  </a:cubicBezTo>
                  <a:cubicBezTo>
                    <a:pt x="6845531" y="1447239"/>
                    <a:pt x="6814381" y="1447239"/>
                    <a:pt x="6786969" y="1445996"/>
                  </a:cubicBezTo>
                  <a:lnTo>
                    <a:pt x="6786969" y="1462163"/>
                  </a:lnTo>
                  <a:cubicBezTo>
                    <a:pt x="6715948" y="1465893"/>
                    <a:pt x="6644927" y="1470868"/>
                    <a:pt x="6575151" y="1477086"/>
                  </a:cubicBezTo>
                  <a:cubicBezTo>
                    <a:pt x="6458029" y="1468381"/>
                    <a:pt x="6339661" y="1460919"/>
                    <a:pt x="6222538" y="1455945"/>
                  </a:cubicBezTo>
                  <a:lnTo>
                    <a:pt x="6222538" y="1406200"/>
                  </a:lnTo>
                  <a:cubicBezTo>
                    <a:pt x="6197618" y="1406200"/>
                    <a:pt x="6172699" y="1404957"/>
                    <a:pt x="6146533" y="1404957"/>
                  </a:cubicBezTo>
                  <a:lnTo>
                    <a:pt x="6146533" y="1454701"/>
                  </a:lnTo>
                  <a:cubicBezTo>
                    <a:pt x="6081741" y="1457188"/>
                    <a:pt x="6014459" y="1463406"/>
                    <a:pt x="5948421" y="1469624"/>
                  </a:cubicBezTo>
                  <a:cubicBezTo>
                    <a:pt x="5922255" y="1469624"/>
                    <a:pt x="5896090" y="1468381"/>
                    <a:pt x="5872416" y="1468381"/>
                  </a:cubicBezTo>
                  <a:cubicBezTo>
                    <a:pt x="5801395" y="1407444"/>
                    <a:pt x="5820085" y="1470868"/>
                    <a:pt x="5797657" y="1468381"/>
                  </a:cubicBezTo>
                  <a:cubicBezTo>
                    <a:pt x="5768999" y="1449727"/>
                    <a:pt x="5739095" y="1433560"/>
                    <a:pt x="5707946" y="1417393"/>
                  </a:cubicBezTo>
                  <a:cubicBezTo>
                    <a:pt x="5697978" y="1416149"/>
                    <a:pt x="5684273" y="1416149"/>
                    <a:pt x="5671813" y="1416149"/>
                  </a:cubicBezTo>
                  <a:cubicBezTo>
                    <a:pt x="5644401" y="1406200"/>
                    <a:pt x="5621973" y="1395008"/>
                    <a:pt x="5595807" y="1385059"/>
                  </a:cubicBezTo>
                  <a:cubicBezTo>
                    <a:pt x="5438813" y="1390033"/>
                    <a:pt x="5341627" y="1366405"/>
                    <a:pt x="5205814" y="1363918"/>
                  </a:cubicBezTo>
                  <a:cubicBezTo>
                    <a:pt x="5122333" y="1376354"/>
                    <a:pt x="4954125" y="1411175"/>
                    <a:pt x="4896810" y="1311686"/>
                  </a:cubicBezTo>
                  <a:cubicBezTo>
                    <a:pt x="4841987" y="1356456"/>
                    <a:pt x="4784671" y="1339045"/>
                    <a:pt x="4732340" y="1342776"/>
                  </a:cubicBezTo>
                  <a:cubicBezTo>
                    <a:pt x="4734832" y="1291788"/>
                    <a:pt x="4692469" y="1314173"/>
                    <a:pt x="4670041" y="1295519"/>
                  </a:cubicBezTo>
                  <a:cubicBezTo>
                    <a:pt x="4653843" y="1294276"/>
                    <a:pt x="4635153" y="1294276"/>
                    <a:pt x="4620201" y="1294276"/>
                  </a:cubicBezTo>
                  <a:cubicBezTo>
                    <a:pt x="4592789" y="1293032"/>
                    <a:pt x="4570362" y="1293032"/>
                    <a:pt x="4544196" y="1293032"/>
                  </a:cubicBezTo>
                  <a:lnTo>
                    <a:pt x="4468191" y="1293032"/>
                  </a:lnTo>
                  <a:lnTo>
                    <a:pt x="4217748" y="1290545"/>
                  </a:lnTo>
                  <a:cubicBezTo>
                    <a:pt x="4187845" y="1281839"/>
                    <a:pt x="4160433" y="1275621"/>
                    <a:pt x="4131775" y="1271891"/>
                  </a:cubicBezTo>
                  <a:cubicBezTo>
                    <a:pt x="4101871" y="1274378"/>
                    <a:pt x="4070722" y="1281839"/>
                    <a:pt x="4043310" y="1288057"/>
                  </a:cubicBezTo>
                  <a:cubicBezTo>
                    <a:pt x="4014653" y="1290545"/>
                    <a:pt x="3984749" y="1296763"/>
                    <a:pt x="3957337" y="1299250"/>
                  </a:cubicBezTo>
                  <a:cubicBezTo>
                    <a:pt x="3926188" y="1312930"/>
                    <a:pt x="3896284" y="1322879"/>
                    <a:pt x="3868872" y="1331584"/>
                  </a:cubicBezTo>
                  <a:lnTo>
                    <a:pt x="3855167" y="1331584"/>
                  </a:lnTo>
                  <a:cubicBezTo>
                    <a:pt x="3819033" y="1334071"/>
                    <a:pt x="3779161" y="1340289"/>
                    <a:pt x="3743028" y="1346507"/>
                  </a:cubicBezTo>
                  <a:cubicBezTo>
                    <a:pt x="3700664" y="1350238"/>
                    <a:pt x="3659547" y="1356456"/>
                    <a:pt x="3618429" y="1362674"/>
                  </a:cubicBezTo>
                  <a:cubicBezTo>
                    <a:pt x="3592264" y="1355212"/>
                    <a:pt x="3568590" y="1348994"/>
                    <a:pt x="3541178" y="1344020"/>
                  </a:cubicBezTo>
                  <a:cubicBezTo>
                    <a:pt x="3511275" y="1403713"/>
                    <a:pt x="3456451" y="1386303"/>
                    <a:pt x="3416580" y="1372623"/>
                  </a:cubicBezTo>
                  <a:cubicBezTo>
                    <a:pt x="3346805" y="1378841"/>
                    <a:pt x="3277029" y="1383815"/>
                    <a:pt x="3206008" y="1387546"/>
                  </a:cubicBezTo>
                  <a:cubicBezTo>
                    <a:pt x="3179843" y="1406200"/>
                    <a:pt x="3153677" y="1429829"/>
                    <a:pt x="3130003" y="1448483"/>
                  </a:cubicBezTo>
                  <a:cubicBezTo>
                    <a:pt x="3125019" y="1428585"/>
                    <a:pt x="3120035" y="1406200"/>
                    <a:pt x="3117543" y="1385059"/>
                  </a:cubicBezTo>
                  <a:cubicBezTo>
                    <a:pt x="3049014" y="1391277"/>
                    <a:pt x="2984223" y="1393764"/>
                    <a:pt x="2915694" y="1399982"/>
                  </a:cubicBezTo>
                  <a:cubicBezTo>
                    <a:pt x="2915694" y="1433560"/>
                    <a:pt x="2916940" y="1463406"/>
                    <a:pt x="2916940" y="1496984"/>
                  </a:cubicBezTo>
                  <a:cubicBezTo>
                    <a:pt x="2867100" y="1521856"/>
                    <a:pt x="2854641" y="1575331"/>
                    <a:pt x="2842181" y="1591498"/>
                  </a:cubicBezTo>
                  <a:cubicBezTo>
                    <a:pt x="2813523" y="1595229"/>
                    <a:pt x="2783619" y="1600203"/>
                    <a:pt x="2756208" y="1603934"/>
                  </a:cubicBezTo>
                  <a:cubicBezTo>
                    <a:pt x="2661513" y="1579062"/>
                    <a:pt x="2609181" y="1551702"/>
                    <a:pt x="2580524" y="1601447"/>
                  </a:cubicBezTo>
                  <a:cubicBezTo>
                    <a:pt x="2520717" y="1613883"/>
                    <a:pt x="2463401" y="1623832"/>
                    <a:pt x="2403594" y="1632537"/>
                  </a:cubicBezTo>
                  <a:cubicBezTo>
                    <a:pt x="2317621" y="1595229"/>
                    <a:pt x="2265290" y="1601447"/>
                    <a:pt x="2267782" y="1648704"/>
                  </a:cubicBezTo>
                  <a:cubicBezTo>
                    <a:pt x="2250338" y="1648704"/>
                    <a:pt x="2234140" y="1647460"/>
                    <a:pt x="2215450" y="1647460"/>
                  </a:cubicBezTo>
                  <a:cubicBezTo>
                    <a:pt x="2174333" y="1646217"/>
                    <a:pt x="2133215" y="1646217"/>
                    <a:pt x="2090852" y="1646217"/>
                  </a:cubicBezTo>
                  <a:cubicBezTo>
                    <a:pt x="2014847" y="1608908"/>
                    <a:pt x="2001141" y="1662384"/>
                    <a:pt x="1991173" y="1674820"/>
                  </a:cubicBezTo>
                  <a:cubicBezTo>
                    <a:pt x="1957531" y="1673576"/>
                    <a:pt x="1923890" y="1673576"/>
                    <a:pt x="1892740" y="1673576"/>
                  </a:cubicBezTo>
                  <a:lnTo>
                    <a:pt x="1766896" y="1671089"/>
                  </a:lnTo>
                  <a:cubicBezTo>
                    <a:pt x="1697121" y="1657409"/>
                    <a:pt x="1709580" y="1697205"/>
                    <a:pt x="1665971" y="1703423"/>
                  </a:cubicBezTo>
                  <a:cubicBezTo>
                    <a:pt x="1642297" y="1693474"/>
                    <a:pt x="1616131" y="1683525"/>
                    <a:pt x="1588720" y="1669845"/>
                  </a:cubicBezTo>
                  <a:lnTo>
                    <a:pt x="1566292" y="1669845"/>
                  </a:lnTo>
                  <a:cubicBezTo>
                    <a:pt x="1542618" y="1732026"/>
                    <a:pt x="1492779" y="1712128"/>
                    <a:pt x="1464121" y="1700935"/>
                  </a:cubicBezTo>
                  <a:lnTo>
                    <a:pt x="1440448" y="1700935"/>
                  </a:lnTo>
                  <a:cubicBezTo>
                    <a:pt x="1425496" y="1760629"/>
                    <a:pt x="1386870" y="1743218"/>
                    <a:pt x="1365689" y="1733269"/>
                  </a:cubicBezTo>
                  <a:cubicBezTo>
                    <a:pt x="1358213" y="1753167"/>
                    <a:pt x="1349491" y="1773065"/>
                    <a:pt x="1339523" y="1796693"/>
                  </a:cubicBezTo>
                  <a:cubicBezTo>
                    <a:pt x="1305881" y="1783014"/>
                    <a:pt x="1274732" y="1771821"/>
                    <a:pt x="1239844" y="1761872"/>
                  </a:cubicBezTo>
                  <a:cubicBezTo>
                    <a:pt x="1214924" y="1761872"/>
                    <a:pt x="1190005" y="1761872"/>
                    <a:pt x="1165085" y="1760629"/>
                  </a:cubicBezTo>
                  <a:cubicBezTo>
                    <a:pt x="1157609" y="1780526"/>
                    <a:pt x="1150133" y="1804155"/>
                    <a:pt x="1141411" y="1824053"/>
                  </a:cubicBezTo>
                  <a:cubicBezTo>
                    <a:pt x="1115246" y="1812860"/>
                    <a:pt x="1089080" y="1802911"/>
                    <a:pt x="1065406" y="1792962"/>
                  </a:cubicBezTo>
                  <a:cubicBezTo>
                    <a:pt x="1018059" y="1785501"/>
                    <a:pt x="974450" y="1778039"/>
                    <a:pt x="927102" y="1774308"/>
                  </a:cubicBezTo>
                  <a:cubicBezTo>
                    <a:pt x="926990" y="1775666"/>
                    <a:pt x="926879" y="1777023"/>
                    <a:pt x="926767" y="1778381"/>
                  </a:cubicBezTo>
                  <a:cubicBezTo>
                    <a:pt x="898241" y="1778381"/>
                    <a:pt x="867235" y="1777132"/>
                    <a:pt x="838710" y="1777132"/>
                  </a:cubicBezTo>
                  <a:cubicBezTo>
                    <a:pt x="828168" y="1785246"/>
                    <a:pt x="823517" y="1796169"/>
                    <a:pt x="819332" y="1807403"/>
                  </a:cubicBezTo>
                  <a:lnTo>
                    <a:pt x="803387" y="1838298"/>
                  </a:lnTo>
                  <a:lnTo>
                    <a:pt x="805385" y="1842516"/>
                  </a:lnTo>
                  <a:lnTo>
                    <a:pt x="806904" y="1841778"/>
                  </a:lnTo>
                  <a:cubicBezTo>
                    <a:pt x="848064" y="1850564"/>
                    <a:pt x="890472" y="1854329"/>
                    <a:pt x="932879" y="1860605"/>
                  </a:cubicBezTo>
                  <a:cubicBezTo>
                    <a:pt x="934126" y="1984858"/>
                    <a:pt x="844323" y="1923359"/>
                    <a:pt x="794432" y="1923359"/>
                  </a:cubicBezTo>
                  <a:cubicBezTo>
                    <a:pt x="753272" y="1986113"/>
                    <a:pt x="658479" y="1950971"/>
                    <a:pt x="657232" y="2035062"/>
                  </a:cubicBezTo>
                  <a:cubicBezTo>
                    <a:pt x="612330" y="2043847"/>
                    <a:pt x="612330" y="2017490"/>
                    <a:pt x="583643" y="1971052"/>
                  </a:cubicBezTo>
                  <a:lnTo>
                    <a:pt x="581684" y="1966214"/>
                  </a:lnTo>
                  <a:lnTo>
                    <a:pt x="550538" y="2003183"/>
                  </a:lnTo>
                  <a:cubicBezTo>
                    <a:pt x="540625" y="2015807"/>
                    <a:pt x="531021" y="2028899"/>
                    <a:pt x="520489" y="2043860"/>
                  </a:cubicBezTo>
                  <a:lnTo>
                    <a:pt x="517360" y="2042557"/>
                  </a:lnTo>
                  <a:cubicBezTo>
                    <a:pt x="526057" y="2079873"/>
                    <a:pt x="538481" y="2122165"/>
                    <a:pt x="518603" y="2122165"/>
                  </a:cubicBezTo>
                  <a:cubicBezTo>
                    <a:pt x="508663" y="2168188"/>
                    <a:pt x="490028" y="2188090"/>
                    <a:pt x="466422" y="2214211"/>
                  </a:cubicBezTo>
                  <a:cubicBezTo>
                    <a:pt x="424181" y="2180627"/>
                    <a:pt x="414242" y="2114702"/>
                    <a:pt x="353365" y="2041313"/>
                  </a:cubicBezTo>
                  <a:cubicBezTo>
                    <a:pt x="345910" y="2069922"/>
                    <a:pt x="338456" y="2103507"/>
                    <a:pt x="331002" y="2133360"/>
                  </a:cubicBezTo>
                  <a:cubicBezTo>
                    <a:pt x="318578" y="2027630"/>
                    <a:pt x="210490" y="2081117"/>
                    <a:pt x="205520" y="2022655"/>
                  </a:cubicBezTo>
                  <a:cubicBezTo>
                    <a:pt x="204278" y="2008972"/>
                    <a:pt x="204278" y="1999021"/>
                    <a:pt x="204278" y="1989070"/>
                  </a:cubicBezTo>
                  <a:cubicBezTo>
                    <a:pt x="180672" y="1949266"/>
                    <a:pt x="147128" y="1905731"/>
                    <a:pt x="128492" y="1878366"/>
                  </a:cubicBezTo>
                  <a:lnTo>
                    <a:pt x="127277" y="1784770"/>
                  </a:lnTo>
                  <a:lnTo>
                    <a:pt x="125672" y="1785585"/>
                  </a:lnTo>
                  <a:lnTo>
                    <a:pt x="87240" y="1785585"/>
                  </a:lnTo>
                  <a:cubicBezTo>
                    <a:pt x="87240" y="1751945"/>
                    <a:pt x="87240" y="1722042"/>
                    <a:pt x="86000" y="1688401"/>
                  </a:cubicBezTo>
                  <a:cubicBezTo>
                    <a:pt x="57486" y="1614890"/>
                    <a:pt x="-11941" y="1561314"/>
                    <a:pt x="61205" y="1482820"/>
                  </a:cubicBezTo>
                  <a:cubicBezTo>
                    <a:pt x="457" y="1398095"/>
                    <a:pt x="-31777" y="1268516"/>
                    <a:pt x="45088" y="1226154"/>
                  </a:cubicBezTo>
                  <a:cubicBezTo>
                    <a:pt x="58725" y="1166349"/>
                    <a:pt x="71123" y="1110281"/>
                    <a:pt x="81041" y="1050475"/>
                  </a:cubicBezTo>
                  <a:cubicBezTo>
                    <a:pt x="93439" y="1050475"/>
                    <a:pt x="107076" y="1050475"/>
                    <a:pt x="119473" y="1051721"/>
                  </a:cubicBezTo>
                  <a:cubicBezTo>
                    <a:pt x="128152" y="1060443"/>
                    <a:pt x="135590" y="1071656"/>
                    <a:pt x="143029" y="1085362"/>
                  </a:cubicBezTo>
                  <a:cubicBezTo>
                    <a:pt x="120713" y="1130216"/>
                    <a:pt x="94678" y="1177562"/>
                    <a:pt x="72363" y="1226154"/>
                  </a:cubicBezTo>
                  <a:cubicBezTo>
                    <a:pt x="88480" y="1279730"/>
                    <a:pt x="103357" y="1333306"/>
                    <a:pt x="121953" y="1386882"/>
                  </a:cubicBezTo>
                  <a:cubicBezTo>
                    <a:pt x="123193" y="1395603"/>
                    <a:pt x="123193" y="1406817"/>
                    <a:pt x="123193" y="1415538"/>
                  </a:cubicBezTo>
                  <a:lnTo>
                    <a:pt x="124765" y="1413157"/>
                  </a:lnTo>
                  <a:cubicBezTo>
                    <a:pt x="160794" y="1431815"/>
                    <a:pt x="199308" y="1447986"/>
                    <a:pt x="236580" y="1465400"/>
                  </a:cubicBezTo>
                  <a:cubicBezTo>
                    <a:pt x="245277" y="1508935"/>
                    <a:pt x="252731" y="1548739"/>
                    <a:pt x="263912" y="1592275"/>
                  </a:cubicBezTo>
                  <a:cubicBezTo>
                    <a:pt x="266397" y="1608445"/>
                    <a:pt x="272609" y="1625860"/>
                    <a:pt x="273852" y="1640786"/>
                  </a:cubicBezTo>
                  <a:lnTo>
                    <a:pt x="275953" y="1643951"/>
                  </a:lnTo>
                  <a:cubicBezTo>
                    <a:pt x="306250" y="1645164"/>
                    <a:pt x="337810" y="1645164"/>
                    <a:pt x="366845" y="1646378"/>
                  </a:cubicBezTo>
                  <a:cubicBezTo>
                    <a:pt x="366845" y="1671856"/>
                    <a:pt x="366845" y="1693694"/>
                    <a:pt x="368107" y="1722812"/>
                  </a:cubicBezTo>
                  <a:lnTo>
                    <a:pt x="368107" y="1736158"/>
                  </a:lnTo>
                  <a:lnTo>
                    <a:pt x="366134" y="1737372"/>
                  </a:lnTo>
                  <a:cubicBezTo>
                    <a:pt x="368720" y="1773836"/>
                    <a:pt x="373892" y="1815328"/>
                    <a:pt x="379064" y="1851792"/>
                  </a:cubicBezTo>
                  <a:lnTo>
                    <a:pt x="315032" y="1884171"/>
                  </a:lnTo>
                  <a:lnTo>
                    <a:pt x="316151" y="1904604"/>
                  </a:lnTo>
                  <a:cubicBezTo>
                    <a:pt x="318423" y="1930375"/>
                    <a:pt x="325411" y="1964193"/>
                    <a:pt x="353365" y="2023899"/>
                  </a:cubicBezTo>
                  <a:cubicBezTo>
                    <a:pt x="386909" y="2001509"/>
                    <a:pt x="420454" y="1981607"/>
                    <a:pt x="453998" y="1962949"/>
                  </a:cubicBezTo>
                  <a:lnTo>
                    <a:pt x="457293" y="1964064"/>
                  </a:lnTo>
                  <a:cubicBezTo>
                    <a:pt x="464728" y="1940374"/>
                    <a:pt x="472163" y="1920425"/>
                    <a:pt x="480837" y="1896735"/>
                  </a:cubicBezTo>
                  <a:cubicBezTo>
                    <a:pt x="505619" y="1896735"/>
                    <a:pt x="529163" y="1897982"/>
                    <a:pt x="555184" y="1897982"/>
                  </a:cubicBezTo>
                  <a:lnTo>
                    <a:pt x="557214" y="1902996"/>
                  </a:lnTo>
                  <a:lnTo>
                    <a:pt x="718348" y="1858094"/>
                  </a:lnTo>
                  <a:lnTo>
                    <a:pt x="715147" y="1857020"/>
                  </a:lnTo>
                  <a:cubicBezTo>
                    <a:pt x="693862" y="1824629"/>
                    <a:pt x="686349" y="1773551"/>
                    <a:pt x="651292" y="1793484"/>
                  </a:cubicBezTo>
                  <a:cubicBezTo>
                    <a:pt x="617486" y="1809680"/>
                    <a:pt x="586183" y="1822138"/>
                    <a:pt x="552378" y="1838333"/>
                  </a:cubicBezTo>
                  <a:cubicBezTo>
                    <a:pt x="547369" y="1812171"/>
                    <a:pt x="543613" y="1784763"/>
                    <a:pt x="538605" y="1758601"/>
                  </a:cubicBezTo>
                  <a:cubicBezTo>
                    <a:pt x="484766" y="1565501"/>
                    <a:pt x="685097" y="1713752"/>
                    <a:pt x="662560" y="1570484"/>
                  </a:cubicBezTo>
                  <a:cubicBezTo>
                    <a:pt x="642527" y="1574221"/>
                    <a:pt x="621242" y="1580450"/>
                    <a:pt x="599957" y="1582942"/>
                  </a:cubicBezTo>
                  <a:cubicBezTo>
                    <a:pt x="612477" y="1540585"/>
                    <a:pt x="578671" y="1523143"/>
                    <a:pt x="574915" y="1490752"/>
                  </a:cubicBezTo>
                  <a:cubicBezTo>
                    <a:pt x="577419" y="1475802"/>
                    <a:pt x="582427" y="1467082"/>
                    <a:pt x="586183" y="1457115"/>
                  </a:cubicBezTo>
                  <a:cubicBezTo>
                    <a:pt x="619990" y="1457115"/>
                    <a:pt x="653796" y="1457115"/>
                    <a:pt x="687602" y="1458361"/>
                  </a:cubicBezTo>
                  <a:lnTo>
                    <a:pt x="701374" y="1458361"/>
                  </a:lnTo>
                  <a:lnTo>
                    <a:pt x="738206" y="1504781"/>
                  </a:lnTo>
                  <a:cubicBezTo>
                    <a:pt x="738221" y="1504442"/>
                    <a:pt x="738235" y="1504103"/>
                    <a:pt x="738250" y="1503764"/>
                  </a:cubicBezTo>
                  <a:cubicBezTo>
                    <a:pt x="771737" y="1493778"/>
                    <a:pt x="802743" y="1485040"/>
                    <a:pt x="836229" y="1473806"/>
                  </a:cubicBezTo>
                  <a:lnTo>
                    <a:pt x="836229" y="1425124"/>
                  </a:lnTo>
                  <a:cubicBezTo>
                    <a:pt x="853593" y="1421379"/>
                    <a:pt x="868476" y="1415137"/>
                    <a:pt x="887079" y="1411393"/>
                  </a:cubicBezTo>
                  <a:cubicBezTo>
                    <a:pt x="896536" y="1407492"/>
                    <a:pt x="905121" y="1405834"/>
                    <a:pt x="913086" y="1405890"/>
                  </a:cubicBezTo>
                  <a:cubicBezTo>
                    <a:pt x="968838" y="1406283"/>
                    <a:pt x="994205" y="1490657"/>
                    <a:pt x="1075596" y="1477550"/>
                  </a:cubicBezTo>
                  <a:cubicBezTo>
                    <a:pt x="1087998" y="1514998"/>
                    <a:pt x="1049551" y="1523736"/>
                    <a:pt x="1049551" y="1539963"/>
                  </a:cubicBezTo>
                  <a:cubicBezTo>
                    <a:pt x="1023506" y="1549949"/>
                    <a:pt x="999941" y="1559935"/>
                    <a:pt x="973896" y="1573666"/>
                  </a:cubicBezTo>
                  <a:cubicBezTo>
                    <a:pt x="963871" y="1586400"/>
                    <a:pt x="982456" y="1593293"/>
                    <a:pt x="989401" y="1616370"/>
                  </a:cubicBezTo>
                  <a:cubicBezTo>
                    <a:pt x="996877" y="1649947"/>
                    <a:pt x="1004353" y="1678550"/>
                    <a:pt x="1015567" y="1712128"/>
                  </a:cubicBezTo>
                  <a:cubicBezTo>
                    <a:pt x="1036749" y="1712128"/>
                    <a:pt x="1055439" y="1712128"/>
                    <a:pt x="1089080" y="1713371"/>
                  </a:cubicBezTo>
                  <a:cubicBezTo>
                    <a:pt x="1122722" y="1677307"/>
                    <a:pt x="1163839" y="1694717"/>
                    <a:pt x="1190005" y="1664871"/>
                  </a:cubicBezTo>
                  <a:cubicBezTo>
                    <a:pt x="1213678" y="1678550"/>
                    <a:pt x="1239844" y="1688499"/>
                    <a:pt x="1266010" y="1698448"/>
                  </a:cubicBezTo>
                  <a:cubicBezTo>
                    <a:pt x="1294667" y="1692230"/>
                    <a:pt x="1323325" y="1689743"/>
                    <a:pt x="1351983" y="1683525"/>
                  </a:cubicBezTo>
                  <a:cubicBezTo>
                    <a:pt x="1368181" y="1673576"/>
                    <a:pt x="1385624" y="1663627"/>
                    <a:pt x="1401822" y="1653678"/>
                  </a:cubicBezTo>
                  <a:cubicBezTo>
                    <a:pt x="1424250" y="1575331"/>
                    <a:pt x="1461629" y="1595229"/>
                    <a:pt x="1489041" y="1589011"/>
                  </a:cubicBezTo>
                  <a:lnTo>
                    <a:pt x="1489041" y="1541754"/>
                  </a:lnTo>
                  <a:cubicBezTo>
                    <a:pt x="1496517" y="1541754"/>
                    <a:pt x="1505239" y="1541754"/>
                    <a:pt x="1515207" y="1542997"/>
                  </a:cubicBezTo>
                  <a:cubicBezTo>
                    <a:pt x="1552586" y="1546728"/>
                    <a:pt x="1588720" y="1554190"/>
                    <a:pt x="1627345" y="1560408"/>
                  </a:cubicBezTo>
                  <a:cubicBezTo>
                    <a:pt x="1679677" y="1574087"/>
                    <a:pt x="1697121" y="1514394"/>
                    <a:pt x="1713318" y="1482060"/>
                  </a:cubicBezTo>
                  <a:cubicBezTo>
                    <a:pt x="1739484" y="1475842"/>
                    <a:pt x="1765650" y="1469624"/>
                    <a:pt x="1789323" y="1465893"/>
                  </a:cubicBezTo>
                  <a:cubicBezTo>
                    <a:pt x="1804275" y="1469624"/>
                    <a:pt x="1822965" y="1477086"/>
                    <a:pt x="1839163" y="1483304"/>
                  </a:cubicBezTo>
                  <a:cubicBezTo>
                    <a:pt x="1849131" y="1469624"/>
                    <a:pt x="1856607" y="1459675"/>
                    <a:pt x="1864083" y="1449727"/>
                  </a:cubicBezTo>
                  <a:cubicBezTo>
                    <a:pt x="1940088" y="1462163"/>
                    <a:pt x="2016093" y="1472111"/>
                    <a:pt x="2089606" y="1487035"/>
                  </a:cubicBezTo>
                  <a:cubicBezTo>
                    <a:pt x="2107050" y="1463406"/>
                    <a:pt x="2123247" y="1443509"/>
                    <a:pt x="2140691" y="1424854"/>
                  </a:cubicBezTo>
                  <a:cubicBezTo>
                    <a:pt x="2171841" y="1434803"/>
                    <a:pt x="2206728" y="1444752"/>
                    <a:pt x="2240370" y="1454701"/>
                  </a:cubicBezTo>
                  <a:cubicBezTo>
                    <a:pt x="2274012" y="1452214"/>
                    <a:pt x="2305161" y="1445996"/>
                    <a:pt x="2338803" y="1439778"/>
                  </a:cubicBezTo>
                  <a:cubicBezTo>
                    <a:pt x="2352509" y="1439778"/>
                    <a:pt x="2366215" y="1439778"/>
                    <a:pt x="2378674" y="1441021"/>
                  </a:cubicBezTo>
                  <a:cubicBezTo>
                    <a:pt x="2378674" y="1431072"/>
                    <a:pt x="2378674" y="1419880"/>
                    <a:pt x="2377428" y="1409931"/>
                  </a:cubicBezTo>
                  <a:cubicBezTo>
                    <a:pt x="2414808" y="1413662"/>
                    <a:pt x="2454679" y="1421124"/>
                    <a:pt x="2490813" y="1428585"/>
                  </a:cubicBezTo>
                  <a:lnTo>
                    <a:pt x="2490813" y="1457188"/>
                  </a:lnTo>
                  <a:cubicBezTo>
                    <a:pt x="2564326" y="1479573"/>
                    <a:pt x="2560588" y="1426098"/>
                    <a:pt x="2602952" y="1412418"/>
                  </a:cubicBezTo>
                  <a:cubicBezTo>
                    <a:pt x="2631609" y="1407444"/>
                    <a:pt x="2662759" y="1399982"/>
                    <a:pt x="2691417" y="1397495"/>
                  </a:cubicBezTo>
                  <a:cubicBezTo>
                    <a:pt x="2667743" y="1314173"/>
                    <a:pt x="2604198" y="1296763"/>
                    <a:pt x="2578032" y="1350238"/>
                  </a:cubicBezTo>
                  <a:cubicBezTo>
                    <a:pt x="2568064" y="1350238"/>
                    <a:pt x="2560588" y="1348994"/>
                    <a:pt x="2553112" y="1348994"/>
                  </a:cubicBezTo>
                  <a:cubicBezTo>
                    <a:pt x="2526947" y="1325366"/>
                    <a:pt x="2503273" y="1305468"/>
                    <a:pt x="2475861" y="1281839"/>
                  </a:cubicBezTo>
                  <a:cubicBezTo>
                    <a:pt x="2564326" y="1166184"/>
                    <a:pt x="2640331" y="1256967"/>
                    <a:pt x="2712598" y="1205979"/>
                  </a:cubicBezTo>
                  <a:cubicBezTo>
                    <a:pt x="2793587" y="1213441"/>
                    <a:pt x="2803555" y="1066695"/>
                    <a:pt x="2890774" y="1145043"/>
                  </a:cubicBezTo>
                  <a:cubicBezTo>
                    <a:pt x="2960549" y="1177376"/>
                    <a:pt x="3005405" y="1168671"/>
                    <a:pt x="3015373" y="1115196"/>
                  </a:cubicBezTo>
                  <a:cubicBezTo>
                    <a:pt x="3087640" y="1110222"/>
                    <a:pt x="3164891" y="1104003"/>
                    <a:pt x="3239650" y="1101516"/>
                  </a:cubicBezTo>
                  <a:cubicBezTo>
                    <a:pt x="3258340" y="1158722"/>
                    <a:pt x="3284505" y="1110222"/>
                    <a:pt x="3315655" y="1118927"/>
                  </a:cubicBezTo>
                  <a:cubicBezTo>
                    <a:pt x="3452713" y="998297"/>
                    <a:pt x="3591018" y="1162453"/>
                    <a:pt x="3728076" y="1045554"/>
                  </a:cubicBezTo>
                  <a:cubicBezTo>
                    <a:pt x="3790375" y="1091567"/>
                    <a:pt x="3821525" y="1049285"/>
                    <a:pt x="3878840" y="1029387"/>
                  </a:cubicBezTo>
                  <a:cubicBezTo>
                    <a:pt x="3919958" y="1033118"/>
                    <a:pt x="3962321" y="1040579"/>
                    <a:pt x="4004685" y="1048041"/>
                  </a:cubicBezTo>
                  <a:cubicBezTo>
                    <a:pt x="4020883" y="1022547"/>
                    <a:pt x="4037470" y="1013687"/>
                    <a:pt x="4054622" y="1014017"/>
                  </a:cubicBezTo>
                  <a:close/>
                  <a:moveTo>
                    <a:pt x="798972" y="1012009"/>
                  </a:moveTo>
                  <a:cubicBezTo>
                    <a:pt x="834972" y="1013265"/>
                    <a:pt x="873455" y="1013265"/>
                    <a:pt x="910697" y="1014520"/>
                  </a:cubicBezTo>
                  <a:lnTo>
                    <a:pt x="910697" y="1107423"/>
                  </a:lnTo>
                  <a:cubicBezTo>
                    <a:pt x="940490" y="1121233"/>
                    <a:pt x="971525" y="1131277"/>
                    <a:pt x="1000077" y="1142576"/>
                  </a:cubicBezTo>
                  <a:cubicBezTo>
                    <a:pt x="954145" y="1205348"/>
                    <a:pt x="933042" y="1205348"/>
                    <a:pt x="911938" y="1187772"/>
                  </a:cubicBezTo>
                  <a:cubicBezTo>
                    <a:pt x="841179" y="1190283"/>
                    <a:pt x="795248" y="1236735"/>
                    <a:pt x="713316" y="1345959"/>
                  </a:cubicBezTo>
                  <a:cubicBezTo>
                    <a:pt x="678557" y="1335915"/>
                    <a:pt x="647523" y="1325872"/>
                    <a:pt x="614005" y="1314573"/>
                  </a:cubicBezTo>
                  <a:cubicBezTo>
                    <a:pt x="607798" y="1298252"/>
                    <a:pt x="605315" y="1280675"/>
                    <a:pt x="600350" y="1264355"/>
                  </a:cubicBezTo>
                  <a:lnTo>
                    <a:pt x="600350" y="1198613"/>
                  </a:lnTo>
                  <a:lnTo>
                    <a:pt x="604850" y="1198914"/>
                  </a:lnTo>
                  <a:cubicBezTo>
                    <a:pt x="611212" y="1195305"/>
                    <a:pt x="620212" y="1184634"/>
                    <a:pt x="625178" y="1171451"/>
                  </a:cubicBezTo>
                  <a:cubicBezTo>
                    <a:pt x="627660" y="1137554"/>
                    <a:pt x="614005" y="1093613"/>
                    <a:pt x="637591" y="1073526"/>
                  </a:cubicBezTo>
                  <a:cubicBezTo>
                    <a:pt x="650005" y="1074782"/>
                    <a:pt x="666143" y="1071015"/>
                    <a:pt x="674833" y="1155130"/>
                  </a:cubicBezTo>
                  <a:lnTo>
                    <a:pt x="712075" y="1155130"/>
                  </a:lnTo>
                  <a:cubicBezTo>
                    <a:pt x="739385" y="1104913"/>
                    <a:pt x="770420" y="1059716"/>
                    <a:pt x="798972" y="1012009"/>
                  </a:cubicBezTo>
                  <a:close/>
                  <a:moveTo>
                    <a:pt x="1932845" y="844829"/>
                  </a:moveTo>
                  <a:cubicBezTo>
                    <a:pt x="1946693" y="841578"/>
                    <a:pt x="1965792" y="844984"/>
                    <a:pt x="2000171" y="864797"/>
                  </a:cubicBezTo>
                  <a:cubicBezTo>
                    <a:pt x="1995078" y="878419"/>
                    <a:pt x="1989984" y="895756"/>
                    <a:pt x="1987438" y="911855"/>
                  </a:cubicBezTo>
                  <a:cubicBezTo>
                    <a:pt x="1958152" y="904424"/>
                    <a:pt x="1926320" y="900709"/>
                    <a:pt x="1897034" y="894518"/>
                  </a:cubicBezTo>
                  <a:lnTo>
                    <a:pt x="1897034" y="864797"/>
                  </a:lnTo>
                  <a:cubicBezTo>
                    <a:pt x="1910404" y="857986"/>
                    <a:pt x="1918998" y="848079"/>
                    <a:pt x="1932845" y="844829"/>
                  </a:cubicBezTo>
                  <a:close/>
                  <a:moveTo>
                    <a:pt x="1248202" y="825169"/>
                  </a:moveTo>
                  <a:cubicBezTo>
                    <a:pt x="1261992" y="858842"/>
                    <a:pt x="1272021" y="888773"/>
                    <a:pt x="1285811" y="922445"/>
                  </a:cubicBezTo>
                  <a:lnTo>
                    <a:pt x="1285811" y="938658"/>
                  </a:lnTo>
                  <a:cubicBezTo>
                    <a:pt x="1220621" y="947388"/>
                    <a:pt x="1172982" y="981061"/>
                    <a:pt x="1110299" y="999768"/>
                  </a:cubicBezTo>
                  <a:cubicBezTo>
                    <a:pt x="1083973" y="993532"/>
                    <a:pt x="1060153" y="986049"/>
                    <a:pt x="1033826" y="982308"/>
                  </a:cubicBezTo>
                  <a:cubicBezTo>
                    <a:pt x="1010007" y="982308"/>
                    <a:pt x="983680" y="981061"/>
                    <a:pt x="958607" y="981061"/>
                  </a:cubicBezTo>
                  <a:cubicBezTo>
                    <a:pt x="957353" y="964848"/>
                    <a:pt x="957353" y="947388"/>
                    <a:pt x="957353" y="934917"/>
                  </a:cubicBezTo>
                  <a:cubicBezTo>
                    <a:pt x="983680" y="928681"/>
                    <a:pt x="1010007" y="922445"/>
                    <a:pt x="1032573" y="918704"/>
                  </a:cubicBezTo>
                  <a:cubicBezTo>
                    <a:pt x="1058900" y="896256"/>
                    <a:pt x="1082719" y="876301"/>
                    <a:pt x="1109046" y="857594"/>
                  </a:cubicBezTo>
                  <a:cubicBezTo>
                    <a:pt x="1155431" y="843876"/>
                    <a:pt x="1200563" y="833899"/>
                    <a:pt x="1248202" y="825169"/>
                  </a:cubicBezTo>
                  <a:close/>
                  <a:moveTo>
                    <a:pt x="66391" y="667087"/>
                  </a:moveTo>
                  <a:cubicBezTo>
                    <a:pt x="75118" y="664792"/>
                    <a:pt x="84317" y="665139"/>
                    <a:pt x="93437" y="667376"/>
                  </a:cubicBezTo>
                  <a:cubicBezTo>
                    <a:pt x="111677" y="671851"/>
                    <a:pt x="129603" y="683887"/>
                    <a:pt x="142811" y="697465"/>
                  </a:cubicBezTo>
                  <a:lnTo>
                    <a:pt x="142811" y="746842"/>
                  </a:lnTo>
                  <a:cubicBezTo>
                    <a:pt x="130232" y="792515"/>
                    <a:pt x="117652" y="818438"/>
                    <a:pt x="93751" y="808562"/>
                  </a:cubicBezTo>
                  <a:cubicBezTo>
                    <a:pt x="43433" y="777702"/>
                    <a:pt x="39659" y="732029"/>
                    <a:pt x="42175" y="682652"/>
                  </a:cubicBezTo>
                  <a:cubicBezTo>
                    <a:pt x="49409" y="674320"/>
                    <a:pt x="57664" y="669382"/>
                    <a:pt x="66391" y="667087"/>
                  </a:cubicBezTo>
                  <a:close/>
                  <a:moveTo>
                    <a:pt x="3736879" y="634058"/>
                  </a:moveTo>
                  <a:lnTo>
                    <a:pt x="3911908" y="636500"/>
                  </a:lnTo>
                  <a:cubicBezTo>
                    <a:pt x="3931769" y="636500"/>
                    <a:pt x="3952872" y="636500"/>
                    <a:pt x="4023629" y="667029"/>
                  </a:cubicBezTo>
                  <a:cubicBezTo>
                    <a:pt x="4052179" y="664587"/>
                    <a:pt x="4064593" y="621846"/>
                    <a:pt x="4137832" y="654817"/>
                  </a:cubicBezTo>
                  <a:cubicBezTo>
                    <a:pt x="4114246" y="651154"/>
                    <a:pt x="4104315" y="684125"/>
                    <a:pt x="4085695" y="700000"/>
                  </a:cubicBezTo>
                  <a:cubicBezTo>
                    <a:pt x="4065834" y="693894"/>
                    <a:pt x="4043490" y="689010"/>
                    <a:pt x="4023629" y="682904"/>
                  </a:cubicBezTo>
                  <a:cubicBezTo>
                    <a:pt x="3995078" y="700000"/>
                    <a:pt x="3966527" y="714654"/>
                    <a:pt x="3937976" y="730529"/>
                  </a:cubicBezTo>
                  <a:cubicBezTo>
                    <a:pt x="3926804" y="718317"/>
                    <a:pt x="3919356" y="708548"/>
                    <a:pt x="3911908" y="697558"/>
                  </a:cubicBezTo>
                  <a:cubicBezTo>
                    <a:pt x="3870944" y="726866"/>
                    <a:pt x="3813842" y="707327"/>
                    <a:pt x="3764189" y="713433"/>
                  </a:cubicBezTo>
                  <a:cubicBezTo>
                    <a:pt x="3736879" y="700000"/>
                    <a:pt x="3712052" y="689010"/>
                    <a:pt x="3688467" y="679240"/>
                  </a:cubicBezTo>
                  <a:cubicBezTo>
                    <a:pt x="3708328" y="679240"/>
                    <a:pt x="3721983" y="649933"/>
                    <a:pt x="3736879" y="634058"/>
                  </a:cubicBezTo>
                  <a:close/>
                  <a:moveTo>
                    <a:pt x="3300929" y="626457"/>
                  </a:moveTo>
                  <a:cubicBezTo>
                    <a:pt x="3350834" y="630180"/>
                    <a:pt x="3400739" y="636384"/>
                    <a:pt x="3453140" y="643829"/>
                  </a:cubicBezTo>
                  <a:cubicBezTo>
                    <a:pt x="3496807" y="605363"/>
                    <a:pt x="3557941" y="646311"/>
                    <a:pt x="3589132" y="659960"/>
                  </a:cubicBezTo>
                  <a:cubicBezTo>
                    <a:pt x="3615332" y="666164"/>
                    <a:pt x="3641532" y="673609"/>
                    <a:pt x="3665237" y="677332"/>
                  </a:cubicBezTo>
                  <a:lnTo>
                    <a:pt x="3665237" y="693463"/>
                  </a:lnTo>
                  <a:cubicBezTo>
                    <a:pt x="3594122" y="703389"/>
                    <a:pt x="3524255" y="712075"/>
                    <a:pt x="3453140" y="724484"/>
                  </a:cubicBezTo>
                  <a:lnTo>
                    <a:pt x="3177413" y="734410"/>
                  </a:lnTo>
                  <a:cubicBezTo>
                    <a:pt x="3151213" y="740615"/>
                    <a:pt x="3134993" y="784044"/>
                    <a:pt x="3101307" y="765431"/>
                  </a:cubicBezTo>
                  <a:cubicBezTo>
                    <a:pt x="3080098" y="759227"/>
                    <a:pt x="3058888" y="756745"/>
                    <a:pt x="3037678" y="748060"/>
                  </a:cubicBezTo>
                  <a:lnTo>
                    <a:pt x="2814352" y="796452"/>
                  </a:lnTo>
                  <a:cubicBezTo>
                    <a:pt x="2771932" y="789007"/>
                    <a:pt x="2729513" y="781562"/>
                    <a:pt x="2688341" y="777840"/>
                  </a:cubicBezTo>
                  <a:lnTo>
                    <a:pt x="2813104" y="729447"/>
                  </a:lnTo>
                  <a:cubicBezTo>
                    <a:pt x="2891705" y="730688"/>
                    <a:pt x="2917905" y="674850"/>
                    <a:pt x="3037678" y="703389"/>
                  </a:cubicBezTo>
                  <a:cubicBezTo>
                    <a:pt x="3077602" y="689740"/>
                    <a:pt x="3113784" y="679813"/>
                    <a:pt x="3149965" y="671128"/>
                  </a:cubicBezTo>
                  <a:cubicBezTo>
                    <a:pt x="3207356" y="651274"/>
                    <a:pt x="3246033" y="648792"/>
                    <a:pt x="3300929" y="626457"/>
                  </a:cubicBezTo>
                  <a:close/>
                  <a:moveTo>
                    <a:pt x="4541510" y="577885"/>
                  </a:moveTo>
                  <a:cubicBezTo>
                    <a:pt x="4567559" y="581689"/>
                    <a:pt x="4591128" y="588030"/>
                    <a:pt x="4617177" y="591834"/>
                  </a:cubicBezTo>
                  <a:lnTo>
                    <a:pt x="4692845" y="643829"/>
                  </a:lnTo>
                  <a:cubicBezTo>
                    <a:pt x="4666795" y="643829"/>
                    <a:pt x="4643227" y="643829"/>
                    <a:pt x="4617177" y="642560"/>
                  </a:cubicBezTo>
                  <a:cubicBezTo>
                    <a:pt x="4591128" y="645097"/>
                    <a:pt x="4568800" y="652706"/>
                    <a:pt x="4541510" y="659046"/>
                  </a:cubicBezTo>
                  <a:lnTo>
                    <a:pt x="4541510" y="642560"/>
                  </a:lnTo>
                  <a:cubicBezTo>
                    <a:pt x="4517941" y="645097"/>
                    <a:pt x="4491892" y="651437"/>
                    <a:pt x="4467083" y="657778"/>
                  </a:cubicBezTo>
                  <a:lnTo>
                    <a:pt x="4467083" y="688214"/>
                  </a:lnTo>
                  <a:lnTo>
                    <a:pt x="4395137" y="688214"/>
                  </a:lnTo>
                  <a:cubicBezTo>
                    <a:pt x="4352961" y="684409"/>
                    <a:pt x="4308305" y="676800"/>
                    <a:pt x="4269851" y="669191"/>
                  </a:cubicBezTo>
                  <a:cubicBezTo>
                    <a:pt x="4248764" y="679337"/>
                    <a:pt x="4231397" y="692018"/>
                    <a:pt x="4206588" y="685677"/>
                  </a:cubicBezTo>
                  <a:cubicBezTo>
                    <a:pt x="4184260" y="675532"/>
                    <a:pt x="4165654" y="664119"/>
                    <a:pt x="4144566" y="653974"/>
                  </a:cubicBezTo>
                  <a:cubicBezTo>
                    <a:pt x="4191703" y="628611"/>
                    <a:pt x="4196665" y="580421"/>
                    <a:pt x="4279775" y="588030"/>
                  </a:cubicBezTo>
                  <a:cubicBezTo>
                    <a:pt x="4325672" y="595639"/>
                    <a:pt x="4370328" y="603248"/>
                    <a:pt x="4416224" y="607052"/>
                  </a:cubicBezTo>
                  <a:lnTo>
                    <a:pt x="4429869" y="607052"/>
                  </a:lnTo>
                  <a:cubicBezTo>
                    <a:pt x="4465842" y="596907"/>
                    <a:pt x="4505537" y="588030"/>
                    <a:pt x="4541510" y="577885"/>
                  </a:cubicBezTo>
                  <a:close/>
                  <a:moveTo>
                    <a:pt x="4956389" y="546831"/>
                  </a:moveTo>
                  <a:cubicBezTo>
                    <a:pt x="4963679" y="547800"/>
                    <a:pt x="4971221" y="557025"/>
                    <a:pt x="4980552" y="581211"/>
                  </a:cubicBezTo>
                  <a:cubicBezTo>
                    <a:pt x="5001701" y="582451"/>
                    <a:pt x="5021607" y="582451"/>
                    <a:pt x="5041512" y="582451"/>
                  </a:cubicBezTo>
                  <a:cubicBezTo>
                    <a:pt x="5076347" y="586172"/>
                    <a:pt x="5109938" y="592374"/>
                    <a:pt x="5141040" y="596094"/>
                  </a:cubicBezTo>
                  <a:cubicBezTo>
                    <a:pt x="5174631" y="583691"/>
                    <a:pt x="5208221" y="567568"/>
                    <a:pt x="5241812" y="551444"/>
                  </a:cubicBezTo>
                  <a:cubicBezTo>
                    <a:pt x="5270426" y="561366"/>
                    <a:pt x="5299040" y="572529"/>
                    <a:pt x="5328899" y="586172"/>
                  </a:cubicBezTo>
                  <a:cubicBezTo>
                    <a:pt x="5346316" y="572529"/>
                    <a:pt x="5361245" y="562606"/>
                    <a:pt x="5379907" y="553924"/>
                  </a:cubicBezTo>
                  <a:cubicBezTo>
                    <a:pt x="5403544" y="570048"/>
                    <a:pt x="5430915" y="586172"/>
                    <a:pt x="5454552" y="599815"/>
                  </a:cubicBezTo>
                  <a:cubicBezTo>
                    <a:pt x="5474458" y="581211"/>
                    <a:pt x="5503072" y="587412"/>
                    <a:pt x="5569009" y="634544"/>
                  </a:cubicBezTo>
                  <a:cubicBezTo>
                    <a:pt x="5555324" y="650668"/>
                    <a:pt x="5542883" y="668032"/>
                    <a:pt x="5530442" y="680435"/>
                  </a:cubicBezTo>
                  <a:cubicBezTo>
                    <a:pt x="5602600" y="731287"/>
                    <a:pt x="5612553" y="664311"/>
                    <a:pt x="5641167" y="668032"/>
                  </a:cubicBezTo>
                  <a:cubicBezTo>
                    <a:pt x="5689687" y="661830"/>
                    <a:pt x="5744427" y="680435"/>
                    <a:pt x="5779262" y="654389"/>
                  </a:cubicBezTo>
                  <a:lnTo>
                    <a:pt x="5994490" y="655629"/>
                  </a:lnTo>
                  <a:cubicBezTo>
                    <a:pt x="6028081" y="655629"/>
                    <a:pt x="6059183" y="656869"/>
                    <a:pt x="6092774" y="658109"/>
                  </a:cubicBezTo>
                  <a:cubicBezTo>
                    <a:pt x="6106459" y="674233"/>
                    <a:pt x="6118900" y="687876"/>
                    <a:pt x="6132585" y="704000"/>
                  </a:cubicBezTo>
                  <a:lnTo>
                    <a:pt x="6044254" y="815627"/>
                  </a:lnTo>
                  <a:cubicBezTo>
                    <a:pt x="6045498" y="835472"/>
                    <a:pt x="6045498" y="859037"/>
                    <a:pt x="6045498" y="878882"/>
                  </a:cubicBezTo>
                  <a:cubicBezTo>
                    <a:pt x="6019372" y="871440"/>
                    <a:pt x="5995734" y="867719"/>
                    <a:pt x="5969608" y="861518"/>
                  </a:cubicBezTo>
                  <a:cubicBezTo>
                    <a:pt x="5955923" y="867719"/>
                    <a:pt x="5945971" y="871440"/>
                    <a:pt x="5933529" y="876401"/>
                  </a:cubicBezTo>
                  <a:cubicBezTo>
                    <a:pt x="5917356" y="857797"/>
                    <a:pt x="5898695" y="834231"/>
                    <a:pt x="5882522" y="814387"/>
                  </a:cubicBezTo>
                  <a:cubicBezTo>
                    <a:pt x="5774285" y="865239"/>
                    <a:pt x="5608820" y="844154"/>
                    <a:pt x="5508049" y="826789"/>
                  </a:cubicBezTo>
                  <a:cubicBezTo>
                    <a:pt x="5463261" y="775937"/>
                    <a:pt x="5369954" y="820588"/>
                    <a:pt x="5256741" y="773457"/>
                  </a:cubicBezTo>
                  <a:lnTo>
                    <a:pt x="5256741" y="743690"/>
                  </a:lnTo>
                  <a:cubicBezTo>
                    <a:pt x="5327655" y="744930"/>
                    <a:pt x="5384883" y="744930"/>
                    <a:pt x="5454552" y="680435"/>
                  </a:cubicBezTo>
                  <a:lnTo>
                    <a:pt x="5454552" y="649427"/>
                  </a:lnTo>
                  <a:lnTo>
                    <a:pt x="5328899" y="648187"/>
                  </a:lnTo>
                  <a:cubicBezTo>
                    <a:pt x="5305261" y="648187"/>
                    <a:pt x="5280379" y="648187"/>
                    <a:pt x="5255497" y="646947"/>
                  </a:cubicBezTo>
                  <a:lnTo>
                    <a:pt x="5255497" y="664311"/>
                  </a:lnTo>
                  <a:cubicBezTo>
                    <a:pt x="5216930" y="656869"/>
                    <a:pt x="5180851" y="650668"/>
                    <a:pt x="5141040" y="646947"/>
                  </a:cubicBezTo>
                  <a:cubicBezTo>
                    <a:pt x="5126111" y="661830"/>
                    <a:pt x="5109938" y="675474"/>
                    <a:pt x="5092520" y="691597"/>
                  </a:cubicBezTo>
                  <a:cubicBezTo>
                    <a:pt x="5076347" y="671753"/>
                    <a:pt x="5058930" y="648187"/>
                    <a:pt x="5042757" y="628342"/>
                  </a:cubicBezTo>
                  <a:cubicBezTo>
                    <a:pt x="5012898" y="660590"/>
                    <a:pt x="4963134" y="630823"/>
                    <a:pt x="4932032" y="660590"/>
                  </a:cubicBezTo>
                  <a:cubicBezTo>
                    <a:pt x="4903418" y="643226"/>
                    <a:pt x="4871071" y="627102"/>
                    <a:pt x="4842457" y="609738"/>
                  </a:cubicBezTo>
                  <a:cubicBezTo>
                    <a:pt x="4848677" y="599815"/>
                    <a:pt x="4852410" y="589893"/>
                    <a:pt x="4856142" y="579971"/>
                  </a:cubicBezTo>
                  <a:cubicBezTo>
                    <a:pt x="4914926" y="615319"/>
                    <a:pt x="4934520" y="543925"/>
                    <a:pt x="4956389" y="546831"/>
                  </a:cubicBezTo>
                  <a:close/>
                  <a:moveTo>
                    <a:pt x="2458832" y="248176"/>
                  </a:moveTo>
                  <a:cubicBezTo>
                    <a:pt x="2473054" y="274807"/>
                    <a:pt x="2487277" y="302706"/>
                    <a:pt x="2500207" y="329338"/>
                  </a:cubicBezTo>
                  <a:cubicBezTo>
                    <a:pt x="2479519" y="325533"/>
                    <a:pt x="2457539" y="319192"/>
                    <a:pt x="2435558" y="315388"/>
                  </a:cubicBezTo>
                  <a:cubicBezTo>
                    <a:pt x="2443316" y="291293"/>
                    <a:pt x="2451074" y="271003"/>
                    <a:pt x="2458832" y="248176"/>
                  </a:cubicBezTo>
                  <a:close/>
                  <a:moveTo>
                    <a:pt x="1167305" y="187731"/>
                  </a:moveTo>
                  <a:cubicBezTo>
                    <a:pt x="1192246" y="187731"/>
                    <a:pt x="1217187" y="187731"/>
                    <a:pt x="1242129" y="188981"/>
                  </a:cubicBezTo>
                  <a:cubicBezTo>
                    <a:pt x="1243376" y="225232"/>
                    <a:pt x="1243376" y="261483"/>
                    <a:pt x="1243376" y="302734"/>
                  </a:cubicBezTo>
                  <a:cubicBezTo>
                    <a:pt x="1217187" y="287733"/>
                    <a:pt x="1193493" y="278983"/>
                    <a:pt x="1168552" y="267733"/>
                  </a:cubicBezTo>
                  <a:cubicBezTo>
                    <a:pt x="1159822" y="285233"/>
                    <a:pt x="1152340" y="300234"/>
                    <a:pt x="1142363" y="313984"/>
                  </a:cubicBezTo>
                  <a:cubicBezTo>
                    <a:pt x="1163563" y="343985"/>
                    <a:pt x="1161069" y="401486"/>
                    <a:pt x="1258341" y="395236"/>
                  </a:cubicBezTo>
                  <a:cubicBezTo>
                    <a:pt x="1139869" y="430237"/>
                    <a:pt x="1077515" y="480238"/>
                    <a:pt x="995208" y="505239"/>
                  </a:cubicBezTo>
                  <a:cubicBezTo>
                    <a:pt x="947819" y="508989"/>
                    <a:pt x="902924" y="515239"/>
                    <a:pt x="855536" y="520239"/>
                  </a:cubicBezTo>
                  <a:cubicBezTo>
                    <a:pt x="859277" y="573990"/>
                    <a:pt x="796923" y="556490"/>
                    <a:pt x="768240" y="598991"/>
                  </a:cubicBezTo>
                  <a:cubicBezTo>
                    <a:pt x="806900" y="602741"/>
                    <a:pt x="844312" y="611491"/>
                    <a:pt x="882971" y="617741"/>
                  </a:cubicBezTo>
                  <a:cubicBezTo>
                    <a:pt x="890454" y="647742"/>
                    <a:pt x="899183" y="681493"/>
                    <a:pt x="907913" y="711493"/>
                  </a:cubicBezTo>
                  <a:cubicBezTo>
                    <a:pt x="858030" y="741494"/>
                    <a:pt x="803158" y="723994"/>
                    <a:pt x="758264" y="726494"/>
                  </a:cubicBezTo>
                  <a:cubicBezTo>
                    <a:pt x="732075" y="710243"/>
                    <a:pt x="705886" y="696493"/>
                    <a:pt x="682192" y="678993"/>
                  </a:cubicBezTo>
                  <a:cubicBezTo>
                    <a:pt x="664733" y="678993"/>
                    <a:pt x="648521" y="677743"/>
                    <a:pt x="633556" y="677743"/>
                  </a:cubicBezTo>
                  <a:cubicBezTo>
                    <a:pt x="609862" y="673993"/>
                    <a:pt x="598638" y="707743"/>
                    <a:pt x="581179" y="723994"/>
                  </a:cubicBezTo>
                  <a:lnTo>
                    <a:pt x="508848" y="723994"/>
                  </a:lnTo>
                  <a:lnTo>
                    <a:pt x="509820" y="719527"/>
                  </a:lnTo>
                  <a:lnTo>
                    <a:pt x="483981" y="719527"/>
                  </a:lnTo>
                  <a:cubicBezTo>
                    <a:pt x="441275" y="714581"/>
                    <a:pt x="399826" y="707163"/>
                    <a:pt x="358376" y="700981"/>
                  </a:cubicBezTo>
                  <a:lnTo>
                    <a:pt x="355897" y="703019"/>
                  </a:lnTo>
                  <a:lnTo>
                    <a:pt x="341891" y="703019"/>
                  </a:lnTo>
                  <a:lnTo>
                    <a:pt x="353294" y="529284"/>
                  </a:lnTo>
                  <a:lnTo>
                    <a:pt x="352886" y="529073"/>
                  </a:lnTo>
                  <a:cubicBezTo>
                    <a:pt x="355446" y="512801"/>
                    <a:pt x="361844" y="495278"/>
                    <a:pt x="365683" y="479006"/>
                  </a:cubicBezTo>
                  <a:cubicBezTo>
                    <a:pt x="382319" y="435197"/>
                    <a:pt x="400235" y="396396"/>
                    <a:pt x="416870" y="352587"/>
                  </a:cubicBezTo>
                  <a:lnTo>
                    <a:pt x="416633" y="355190"/>
                  </a:lnTo>
                  <a:lnTo>
                    <a:pt x="465201" y="322734"/>
                  </a:lnTo>
                  <a:lnTo>
                    <a:pt x="468284" y="317484"/>
                  </a:lnTo>
                  <a:cubicBezTo>
                    <a:pt x="496556" y="307557"/>
                    <a:pt x="527285" y="298871"/>
                    <a:pt x="555557" y="288944"/>
                  </a:cubicBezTo>
                  <a:cubicBezTo>
                    <a:pt x="562317" y="274054"/>
                    <a:pt x="578604" y="270952"/>
                    <a:pt x="597349" y="271262"/>
                  </a:cubicBezTo>
                  <a:cubicBezTo>
                    <a:pt x="616094" y="271572"/>
                    <a:pt x="637298" y="275295"/>
                    <a:pt x="653892" y="274054"/>
                  </a:cubicBezTo>
                  <a:lnTo>
                    <a:pt x="653892" y="278987"/>
                  </a:lnTo>
                  <a:lnTo>
                    <a:pt x="791935" y="280233"/>
                  </a:lnTo>
                  <a:cubicBezTo>
                    <a:pt x="838077" y="266483"/>
                    <a:pt x="882971" y="257733"/>
                    <a:pt x="930360" y="247732"/>
                  </a:cubicBezTo>
                  <a:cubicBezTo>
                    <a:pt x="965278" y="218982"/>
                    <a:pt x="1005185" y="218982"/>
                    <a:pt x="1041350" y="220232"/>
                  </a:cubicBezTo>
                  <a:cubicBezTo>
                    <a:pt x="1083750" y="206481"/>
                    <a:pt x="1124904" y="197731"/>
                    <a:pt x="1167305" y="187731"/>
                  </a:cubicBezTo>
                  <a:close/>
                  <a:moveTo>
                    <a:pt x="1447132" y="122266"/>
                  </a:moveTo>
                  <a:cubicBezTo>
                    <a:pt x="1461218" y="121114"/>
                    <a:pt x="1475381" y="122051"/>
                    <a:pt x="1490323" y="125803"/>
                  </a:cubicBezTo>
                  <a:lnTo>
                    <a:pt x="1714448" y="127053"/>
                  </a:lnTo>
                  <a:cubicBezTo>
                    <a:pt x="1711958" y="154562"/>
                    <a:pt x="1706977" y="182071"/>
                    <a:pt x="1703242" y="208329"/>
                  </a:cubicBezTo>
                  <a:cubicBezTo>
                    <a:pt x="1668378" y="217082"/>
                    <a:pt x="1637249" y="227085"/>
                    <a:pt x="1603630" y="235838"/>
                  </a:cubicBezTo>
                  <a:lnTo>
                    <a:pt x="1505265" y="235838"/>
                  </a:lnTo>
                  <a:lnTo>
                    <a:pt x="1505265" y="252093"/>
                  </a:lnTo>
                  <a:cubicBezTo>
                    <a:pt x="1438027" y="318364"/>
                    <a:pt x="1415615" y="190824"/>
                    <a:pt x="1317249" y="219583"/>
                  </a:cubicBezTo>
                  <a:cubicBezTo>
                    <a:pt x="1311023" y="203328"/>
                    <a:pt x="1306042" y="187072"/>
                    <a:pt x="1303552" y="169567"/>
                  </a:cubicBezTo>
                  <a:cubicBezTo>
                    <a:pt x="1363319" y="147997"/>
                    <a:pt x="1404875" y="125725"/>
                    <a:pt x="1447132" y="122266"/>
                  </a:cubicBezTo>
                  <a:close/>
                  <a:moveTo>
                    <a:pt x="5161100" y="22753"/>
                  </a:moveTo>
                  <a:cubicBezTo>
                    <a:pt x="5191201" y="21929"/>
                    <a:pt x="5229860" y="58197"/>
                    <a:pt x="5258738" y="73270"/>
                  </a:cubicBezTo>
                  <a:cubicBezTo>
                    <a:pt x="5289790" y="73270"/>
                    <a:pt x="5318357" y="74526"/>
                    <a:pt x="5346924" y="74526"/>
                  </a:cubicBezTo>
                  <a:cubicBezTo>
                    <a:pt x="5341956" y="98391"/>
                    <a:pt x="5363071" y="108439"/>
                    <a:pt x="5374250" y="154913"/>
                  </a:cubicBezTo>
                  <a:cubicBezTo>
                    <a:pt x="5335746" y="157425"/>
                    <a:pt x="5298484" y="163705"/>
                    <a:pt x="5258738" y="169985"/>
                  </a:cubicBezTo>
                  <a:lnTo>
                    <a:pt x="5084849" y="168729"/>
                  </a:lnTo>
                  <a:cubicBezTo>
                    <a:pt x="5061250" y="152400"/>
                    <a:pt x="5035166" y="133560"/>
                    <a:pt x="5012809" y="117231"/>
                  </a:cubicBezTo>
                  <a:cubicBezTo>
                    <a:pt x="5033924" y="33076"/>
                    <a:pt x="5109690" y="108439"/>
                    <a:pt x="5134531" y="38101"/>
                  </a:cubicBezTo>
                  <a:cubicBezTo>
                    <a:pt x="5141984" y="27424"/>
                    <a:pt x="5151066" y="23028"/>
                    <a:pt x="5161100" y="22753"/>
                  </a:cubicBezTo>
                  <a:close/>
                  <a:moveTo>
                    <a:pt x="5950642" y="3176"/>
                  </a:moveTo>
                  <a:cubicBezTo>
                    <a:pt x="5955637" y="29581"/>
                    <a:pt x="5941901" y="66045"/>
                    <a:pt x="5964377" y="83648"/>
                  </a:cubicBezTo>
                  <a:cubicBezTo>
                    <a:pt x="6053033" y="93707"/>
                    <a:pt x="6129203" y="-76038"/>
                    <a:pt x="6201626" y="52214"/>
                  </a:cubicBezTo>
                  <a:cubicBezTo>
                    <a:pt x="6241584" y="39640"/>
                    <a:pt x="6276547" y="23294"/>
                    <a:pt x="6316505" y="6948"/>
                  </a:cubicBezTo>
                  <a:cubicBezTo>
                    <a:pt x="6345224" y="17007"/>
                    <a:pt x="6373944" y="28324"/>
                    <a:pt x="6402664" y="42155"/>
                  </a:cubicBezTo>
                  <a:cubicBezTo>
                    <a:pt x="6413902" y="52214"/>
                    <a:pt x="6421394" y="62273"/>
                    <a:pt x="6430135" y="72332"/>
                  </a:cubicBezTo>
                  <a:cubicBezTo>
                    <a:pt x="6457605" y="78619"/>
                    <a:pt x="6486325" y="82391"/>
                    <a:pt x="6516293" y="89935"/>
                  </a:cubicBezTo>
                  <a:cubicBezTo>
                    <a:pt x="6563743" y="93707"/>
                    <a:pt x="6634918" y="4434"/>
                    <a:pt x="6654897" y="107538"/>
                  </a:cubicBezTo>
                  <a:cubicBezTo>
                    <a:pt x="6678622" y="92450"/>
                    <a:pt x="6701098" y="72332"/>
                    <a:pt x="6729817" y="76104"/>
                  </a:cubicBezTo>
                  <a:cubicBezTo>
                    <a:pt x="6722325" y="110996"/>
                    <a:pt x="6745738" y="129621"/>
                    <a:pt x="6764761" y="164867"/>
                  </a:cubicBezTo>
                  <a:lnTo>
                    <a:pt x="6779986" y="204216"/>
                  </a:lnTo>
                  <a:lnTo>
                    <a:pt x="7044061" y="207945"/>
                  </a:lnTo>
                  <a:cubicBezTo>
                    <a:pt x="7067752" y="247770"/>
                    <a:pt x="7093936" y="261459"/>
                    <a:pt x="7142563" y="221635"/>
                  </a:cubicBezTo>
                  <a:lnTo>
                    <a:pt x="7671233" y="307506"/>
                  </a:lnTo>
                  <a:cubicBezTo>
                    <a:pt x="7645049" y="341108"/>
                    <a:pt x="7622605" y="373465"/>
                    <a:pt x="7596421" y="403333"/>
                  </a:cubicBezTo>
                  <a:cubicBezTo>
                    <a:pt x="7539066" y="419511"/>
                    <a:pt x="7481710" y="435690"/>
                    <a:pt x="7421861" y="450624"/>
                  </a:cubicBezTo>
                  <a:cubicBezTo>
                    <a:pt x="7374480" y="460580"/>
                    <a:pt x="7330840" y="470536"/>
                    <a:pt x="7283459" y="479248"/>
                  </a:cubicBezTo>
                  <a:lnTo>
                    <a:pt x="7259769" y="479248"/>
                  </a:lnTo>
                  <a:cubicBezTo>
                    <a:pt x="7247300" y="449380"/>
                    <a:pt x="7233584" y="415778"/>
                    <a:pt x="7221116" y="382176"/>
                  </a:cubicBezTo>
                  <a:cubicBezTo>
                    <a:pt x="7162513" y="368487"/>
                    <a:pt x="7192438" y="455602"/>
                    <a:pt x="7157526" y="478003"/>
                  </a:cubicBezTo>
                  <a:cubicBezTo>
                    <a:pt x="7113886" y="484226"/>
                    <a:pt x="7067752" y="486715"/>
                    <a:pt x="7020371" y="492937"/>
                  </a:cubicBezTo>
                  <a:cubicBezTo>
                    <a:pt x="6999174" y="486715"/>
                    <a:pt x="6980471" y="482981"/>
                    <a:pt x="6958028" y="475514"/>
                  </a:cubicBezTo>
                  <a:cubicBezTo>
                    <a:pt x="6946806" y="445646"/>
                    <a:pt x="6933091" y="412044"/>
                    <a:pt x="6919375" y="378443"/>
                  </a:cubicBezTo>
                  <a:cubicBezTo>
                    <a:pt x="6859526" y="374709"/>
                    <a:pt x="6788454" y="370976"/>
                    <a:pt x="6769751" y="456847"/>
                  </a:cubicBezTo>
                  <a:lnTo>
                    <a:pt x="6746061" y="456847"/>
                  </a:lnTo>
                  <a:cubicBezTo>
                    <a:pt x="6711149" y="469292"/>
                    <a:pt x="6686212" y="502893"/>
                    <a:pt x="6643818" y="489204"/>
                  </a:cubicBezTo>
                  <a:cubicBezTo>
                    <a:pt x="6615141" y="478003"/>
                    <a:pt x="6586463" y="468047"/>
                    <a:pt x="6556538" y="454358"/>
                  </a:cubicBezTo>
                  <a:cubicBezTo>
                    <a:pt x="6531601" y="470536"/>
                    <a:pt x="6507910" y="486715"/>
                    <a:pt x="6481726" y="502893"/>
                  </a:cubicBezTo>
                  <a:lnTo>
                    <a:pt x="6393199" y="502893"/>
                  </a:lnTo>
                  <a:cubicBezTo>
                    <a:pt x="6374496" y="527783"/>
                    <a:pt x="6375743" y="585031"/>
                    <a:pt x="6393199" y="612410"/>
                  </a:cubicBezTo>
                  <a:cubicBezTo>
                    <a:pt x="6344571" y="618632"/>
                    <a:pt x="6294697" y="623610"/>
                    <a:pt x="6244822" y="626099"/>
                  </a:cubicBezTo>
                  <a:cubicBezTo>
                    <a:pt x="6244822" y="572586"/>
                    <a:pt x="6244822" y="520316"/>
                    <a:pt x="6243575" y="466803"/>
                  </a:cubicBezTo>
                  <a:cubicBezTo>
                    <a:pt x="6146320" y="356042"/>
                    <a:pt x="6032856" y="480492"/>
                    <a:pt x="5903182" y="415778"/>
                  </a:cubicBezTo>
                  <a:cubicBezTo>
                    <a:pt x="5768521" y="362264"/>
                    <a:pt x="5655056" y="453113"/>
                    <a:pt x="5540345" y="378443"/>
                  </a:cubicBezTo>
                  <a:cubicBezTo>
                    <a:pt x="5736102" y="321195"/>
                    <a:pt x="5934354" y="363509"/>
                    <a:pt x="6077743" y="306261"/>
                  </a:cubicBezTo>
                  <a:lnTo>
                    <a:pt x="6077743" y="322440"/>
                  </a:lnTo>
                  <a:cubicBezTo>
                    <a:pt x="6166270" y="303772"/>
                    <a:pt x="6263525" y="357286"/>
                    <a:pt x="6368262" y="342352"/>
                  </a:cubicBezTo>
                  <a:cubicBezTo>
                    <a:pt x="6425617" y="319951"/>
                    <a:pt x="6475492" y="283860"/>
                    <a:pt x="6494195" y="361020"/>
                  </a:cubicBezTo>
                  <a:lnTo>
                    <a:pt x="6556538" y="361020"/>
                  </a:lnTo>
                  <a:cubicBezTo>
                    <a:pt x="6564019" y="354797"/>
                    <a:pt x="6572747" y="348575"/>
                    <a:pt x="6580228" y="344841"/>
                  </a:cubicBezTo>
                  <a:cubicBezTo>
                    <a:pt x="6611400" y="348575"/>
                    <a:pt x="6640078" y="354797"/>
                    <a:pt x="6668756" y="362264"/>
                  </a:cubicBezTo>
                  <a:lnTo>
                    <a:pt x="6668756" y="282616"/>
                  </a:lnTo>
                  <a:cubicBezTo>
                    <a:pt x="6703668" y="268304"/>
                    <a:pt x="6726111" y="255237"/>
                    <a:pt x="6742476" y="242480"/>
                  </a:cubicBezTo>
                  <a:lnTo>
                    <a:pt x="6776664" y="207357"/>
                  </a:lnTo>
                  <a:lnTo>
                    <a:pt x="6668632" y="219444"/>
                  </a:lnTo>
                  <a:lnTo>
                    <a:pt x="6443870" y="186753"/>
                  </a:lnTo>
                  <a:cubicBezTo>
                    <a:pt x="6432632" y="172922"/>
                    <a:pt x="6425140" y="162863"/>
                    <a:pt x="6416399" y="152804"/>
                  </a:cubicBezTo>
                  <a:cubicBezTo>
                    <a:pt x="6401415" y="162863"/>
                    <a:pt x="6383933" y="171664"/>
                    <a:pt x="6367701" y="185495"/>
                  </a:cubicBezTo>
                  <a:lnTo>
                    <a:pt x="5424948" y="157833"/>
                  </a:lnTo>
                  <a:cubicBezTo>
                    <a:pt x="5433689" y="123884"/>
                    <a:pt x="5441181" y="93707"/>
                    <a:pt x="5448673" y="61016"/>
                  </a:cubicBezTo>
                  <a:cubicBezTo>
                    <a:pt x="5539826" y="74847"/>
                    <a:pt x="5629731" y="102509"/>
                    <a:pt x="5699657" y="47184"/>
                  </a:cubicBezTo>
                  <a:cubicBezTo>
                    <a:pt x="5785816" y="81133"/>
                    <a:pt x="5858240" y="-4368"/>
                    <a:pt x="5950642" y="3176"/>
                  </a:cubicBezTo>
                  <a:close/>
                  <a:moveTo>
                    <a:pt x="4721337" y="147"/>
                  </a:moveTo>
                  <a:cubicBezTo>
                    <a:pt x="4743751" y="1696"/>
                    <a:pt x="4772392" y="15019"/>
                    <a:pt x="4782354" y="21215"/>
                  </a:cubicBezTo>
                  <a:cubicBezTo>
                    <a:pt x="4828429" y="117883"/>
                    <a:pt x="4931785" y="26173"/>
                    <a:pt x="4984086" y="116644"/>
                  </a:cubicBezTo>
                  <a:cubicBezTo>
                    <a:pt x="4940502" y="122841"/>
                    <a:pt x="4914352" y="174893"/>
                    <a:pt x="4873258" y="181089"/>
                  </a:cubicBezTo>
                  <a:lnTo>
                    <a:pt x="4484738" y="205876"/>
                  </a:lnTo>
                  <a:cubicBezTo>
                    <a:pt x="4447381" y="202158"/>
                    <a:pt x="4408778" y="195961"/>
                    <a:pt x="4371420" y="188525"/>
                  </a:cubicBezTo>
                  <a:cubicBezTo>
                    <a:pt x="4358968" y="178611"/>
                    <a:pt x="4345270" y="168696"/>
                    <a:pt x="4332818" y="158781"/>
                  </a:cubicBezTo>
                  <a:cubicBezTo>
                    <a:pt x="4270555" y="187286"/>
                    <a:pt x="4296705" y="244295"/>
                    <a:pt x="4260593" y="236859"/>
                  </a:cubicBezTo>
                  <a:cubicBezTo>
                    <a:pt x="4241914" y="239338"/>
                    <a:pt x="4226971" y="246774"/>
                    <a:pt x="4208292" y="252970"/>
                  </a:cubicBezTo>
                  <a:lnTo>
                    <a:pt x="4172180" y="252970"/>
                  </a:lnTo>
                  <a:cubicBezTo>
                    <a:pt x="4124860" y="244295"/>
                    <a:pt x="4080031" y="238098"/>
                    <a:pt x="4033956" y="234381"/>
                  </a:cubicBezTo>
                  <a:cubicBezTo>
                    <a:pt x="3984146" y="187286"/>
                    <a:pt x="3915657" y="205876"/>
                    <a:pt x="3822263" y="248013"/>
                  </a:cubicBezTo>
                  <a:cubicBezTo>
                    <a:pt x="3774943" y="234381"/>
                    <a:pt x="3727624" y="224466"/>
                    <a:pt x="3684040" y="213312"/>
                  </a:cubicBezTo>
                  <a:cubicBezTo>
                    <a:pt x="3657889" y="229423"/>
                    <a:pt x="3634230" y="246774"/>
                    <a:pt x="3608079" y="257928"/>
                  </a:cubicBezTo>
                  <a:cubicBezTo>
                    <a:pt x="3558269" y="254210"/>
                    <a:pt x="3509704" y="248013"/>
                    <a:pt x="3456158" y="244295"/>
                  </a:cubicBezTo>
                  <a:lnTo>
                    <a:pt x="3307973" y="241816"/>
                  </a:lnTo>
                  <a:cubicBezTo>
                    <a:pt x="3286803" y="229423"/>
                    <a:pt x="3266879" y="218269"/>
                    <a:pt x="3244465" y="208355"/>
                  </a:cubicBezTo>
                  <a:cubicBezTo>
                    <a:pt x="3219560" y="207115"/>
                    <a:pt x="3195900" y="207115"/>
                    <a:pt x="3169749" y="207115"/>
                  </a:cubicBezTo>
                  <a:cubicBezTo>
                    <a:pt x="3164768" y="210833"/>
                    <a:pt x="3162278" y="217030"/>
                    <a:pt x="3156052" y="223227"/>
                  </a:cubicBezTo>
                  <a:lnTo>
                    <a:pt x="3081336" y="223227"/>
                  </a:lnTo>
                  <a:cubicBezTo>
                    <a:pt x="3056431" y="189765"/>
                    <a:pt x="3031526" y="158781"/>
                    <a:pt x="3006621" y="125319"/>
                  </a:cubicBezTo>
                  <a:cubicBezTo>
                    <a:pt x="2975490" y="111687"/>
                    <a:pt x="2963037" y="158781"/>
                    <a:pt x="2931906" y="141431"/>
                  </a:cubicBezTo>
                  <a:cubicBezTo>
                    <a:pt x="2898284" y="141431"/>
                    <a:pt x="2863417" y="140191"/>
                    <a:pt x="2829795" y="140191"/>
                  </a:cubicBezTo>
                  <a:cubicBezTo>
                    <a:pt x="2806135" y="140191"/>
                    <a:pt x="2779985" y="140191"/>
                    <a:pt x="2756325" y="138952"/>
                  </a:cubicBezTo>
                  <a:cubicBezTo>
                    <a:pt x="2751344" y="158781"/>
                    <a:pt x="2747608" y="182329"/>
                    <a:pt x="2745117" y="202158"/>
                  </a:cubicBezTo>
                  <a:lnTo>
                    <a:pt x="2705269" y="202158"/>
                  </a:lnTo>
                  <a:cubicBezTo>
                    <a:pt x="2669157" y="191004"/>
                    <a:pt x="2631799" y="181089"/>
                    <a:pt x="2591951" y="167457"/>
                  </a:cubicBezTo>
                  <a:cubicBezTo>
                    <a:pt x="2545877" y="173653"/>
                    <a:pt x="2502293" y="179850"/>
                    <a:pt x="2454973" y="182329"/>
                  </a:cubicBezTo>
                  <a:lnTo>
                    <a:pt x="2450740" y="182329"/>
                  </a:lnTo>
                  <a:cubicBezTo>
                    <a:pt x="2450759" y="182464"/>
                    <a:pt x="2450779" y="182599"/>
                    <a:pt x="2450798" y="182734"/>
                  </a:cubicBezTo>
                  <a:cubicBezTo>
                    <a:pt x="2398211" y="188979"/>
                    <a:pt x="2349380" y="191477"/>
                    <a:pt x="2299298" y="197721"/>
                  </a:cubicBezTo>
                  <a:cubicBezTo>
                    <a:pt x="2283021" y="200219"/>
                    <a:pt x="2264240" y="206464"/>
                    <a:pt x="2249215" y="213957"/>
                  </a:cubicBezTo>
                  <a:cubicBezTo>
                    <a:pt x="2199132" y="206464"/>
                    <a:pt x="2146545" y="198970"/>
                    <a:pt x="2096463" y="195223"/>
                  </a:cubicBezTo>
                  <a:lnTo>
                    <a:pt x="2096463" y="149014"/>
                  </a:lnTo>
                  <a:cubicBezTo>
                    <a:pt x="2060153" y="147765"/>
                    <a:pt x="2020086" y="146516"/>
                    <a:pt x="1983776" y="146516"/>
                  </a:cubicBezTo>
                  <a:cubicBezTo>
                    <a:pt x="1976264" y="132778"/>
                    <a:pt x="1967500" y="124036"/>
                    <a:pt x="1957483" y="112795"/>
                  </a:cubicBezTo>
                  <a:cubicBezTo>
                    <a:pt x="1982524" y="50350"/>
                    <a:pt x="2056396" y="51599"/>
                    <a:pt x="2096463" y="97808"/>
                  </a:cubicBezTo>
                  <a:cubicBezTo>
                    <a:pt x="2101471" y="82822"/>
                    <a:pt x="2103975" y="67835"/>
                    <a:pt x="2108983" y="51599"/>
                  </a:cubicBezTo>
                  <a:cubicBezTo>
                    <a:pt x="2172839" y="56594"/>
                    <a:pt x="2235442" y="62839"/>
                    <a:pt x="2298046" y="70332"/>
                  </a:cubicBezTo>
                  <a:lnTo>
                    <a:pt x="2431657" y="85941"/>
                  </a:lnTo>
                  <a:lnTo>
                    <a:pt x="2506029" y="41045"/>
                  </a:lnTo>
                  <a:cubicBezTo>
                    <a:pt x="2528443" y="41045"/>
                    <a:pt x="2554593" y="41045"/>
                    <a:pt x="2578253" y="58395"/>
                  </a:cubicBezTo>
                  <a:cubicBezTo>
                    <a:pt x="2606894" y="46002"/>
                    <a:pt x="2639271" y="34848"/>
                    <a:pt x="2666666" y="26173"/>
                  </a:cubicBezTo>
                  <a:cubicBezTo>
                    <a:pt x="2692817" y="-3571"/>
                    <a:pt x="2732665" y="17497"/>
                    <a:pt x="2766287" y="10061"/>
                  </a:cubicBezTo>
                  <a:cubicBezTo>
                    <a:pt x="2792437" y="11301"/>
                    <a:pt x="2818588" y="11301"/>
                    <a:pt x="2842247" y="11301"/>
                  </a:cubicBezTo>
                  <a:cubicBezTo>
                    <a:pt x="2946849" y="26173"/>
                    <a:pt x="3050205" y="37327"/>
                    <a:pt x="3154806" y="48481"/>
                  </a:cubicBezTo>
                  <a:cubicBezTo>
                    <a:pt x="3162278" y="41045"/>
                    <a:pt x="3169749" y="38566"/>
                    <a:pt x="3180957" y="32369"/>
                  </a:cubicBezTo>
                  <a:cubicBezTo>
                    <a:pt x="3223295" y="42284"/>
                    <a:pt x="3264389" y="53438"/>
                    <a:pt x="3306727" y="67071"/>
                  </a:cubicBezTo>
                  <a:lnTo>
                    <a:pt x="3356538" y="67071"/>
                  </a:lnTo>
                  <a:cubicBezTo>
                    <a:pt x="3421291" y="114165"/>
                    <a:pt x="3448686" y="117883"/>
                    <a:pt x="3468611" y="98054"/>
                  </a:cubicBezTo>
                  <a:cubicBezTo>
                    <a:pt x="3489780" y="95575"/>
                    <a:pt x="3509704" y="89379"/>
                    <a:pt x="3530873" y="85661"/>
                  </a:cubicBezTo>
                  <a:cubicBezTo>
                    <a:pt x="3585664" y="110447"/>
                    <a:pt x="3547062" y="13779"/>
                    <a:pt x="3593136" y="19976"/>
                  </a:cubicBezTo>
                  <a:cubicBezTo>
                    <a:pt x="3609324" y="43523"/>
                    <a:pt x="3626758" y="63353"/>
                    <a:pt x="3642946" y="86900"/>
                  </a:cubicBezTo>
                  <a:cubicBezTo>
                    <a:pt x="3682794" y="88139"/>
                    <a:pt x="3753774" y="161260"/>
                    <a:pt x="3757510" y="72028"/>
                  </a:cubicBezTo>
                  <a:cubicBezTo>
                    <a:pt x="3789886" y="95575"/>
                    <a:pt x="3849658" y="96815"/>
                    <a:pt x="3883280" y="73267"/>
                  </a:cubicBezTo>
                  <a:cubicBezTo>
                    <a:pt x="3930600" y="94336"/>
                    <a:pt x="3938072" y="80703"/>
                    <a:pt x="3995353" y="41045"/>
                  </a:cubicBezTo>
                  <a:cubicBezTo>
                    <a:pt x="4004070" y="125319"/>
                    <a:pt x="4019013" y="121601"/>
                    <a:pt x="4057616" y="59635"/>
                  </a:cubicBezTo>
                  <a:cubicBezTo>
                    <a:pt x="4152256" y="112926"/>
                    <a:pt x="4256857" y="94336"/>
                    <a:pt x="4331572" y="78225"/>
                  </a:cubicBezTo>
                  <a:cubicBezTo>
                    <a:pt x="4368930" y="89379"/>
                    <a:pt x="4423721" y="112926"/>
                    <a:pt x="4433683" y="63353"/>
                  </a:cubicBezTo>
                  <a:cubicBezTo>
                    <a:pt x="4534549" y="58395"/>
                    <a:pt x="4600547" y="78225"/>
                    <a:pt x="4697677" y="49720"/>
                  </a:cubicBezTo>
                  <a:cubicBezTo>
                    <a:pt x="4682734" y="8822"/>
                    <a:pt x="4698922" y="-1402"/>
                    <a:pt x="4721337" y="147"/>
                  </a:cubicBezTo>
                  <a:close/>
                </a:path>
              </a:pathLst>
            </a:custGeom>
            <a:solidFill>
              <a:srgbClr val="FCDC61">
                <a:alpha val="89800"/>
              </a:srgbClr>
            </a:solidFill>
            <a:ln>
              <a:noFill/>
            </a:ln>
          </p:spPr>
          <p:txBody>
            <a:bodyPr anchorCtr="0" anchor="ctr" bIns="22850" lIns="45725" spcFirstLastPara="1" rIns="45725" wrap="square" tIns="2285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747993"/>
                </a:solidFill>
                <a:latin typeface="Oswald"/>
                <a:ea typeface="Oswald"/>
                <a:cs typeface="Oswald"/>
                <a:sym typeface="Oswald"/>
              </a:endParaRPr>
            </a:p>
          </p:txBody>
        </p:sp>
        <p:sp>
          <p:nvSpPr>
            <p:cNvPr id="306" name="Google Shape;306;g311d5cb9a0a_0_30"/>
            <p:cNvSpPr/>
            <p:nvPr/>
          </p:nvSpPr>
          <p:spPr>
            <a:xfrm>
              <a:off x="13774932" y="7114554"/>
              <a:ext cx="3712943" cy="1735590"/>
            </a:xfrm>
            <a:custGeom>
              <a:rect b="b" l="l" r="r" t="t"/>
              <a:pathLst>
                <a:path extrusionOk="0" h="1784668" w="3817936">
                  <a:moveTo>
                    <a:pt x="121302" y="1671250"/>
                  </a:moveTo>
                  <a:cubicBezTo>
                    <a:pt x="139294" y="1678859"/>
                    <a:pt x="147553" y="1714287"/>
                    <a:pt x="163598" y="1739016"/>
                  </a:cubicBezTo>
                  <a:cubicBezTo>
                    <a:pt x="110743" y="1755501"/>
                    <a:pt x="55372" y="1771987"/>
                    <a:pt x="0" y="1784668"/>
                  </a:cubicBezTo>
                  <a:cubicBezTo>
                    <a:pt x="0" y="1764378"/>
                    <a:pt x="0" y="1740284"/>
                    <a:pt x="0" y="1719994"/>
                  </a:cubicBezTo>
                  <a:cubicBezTo>
                    <a:pt x="33978" y="1703508"/>
                    <a:pt x="65439" y="1690827"/>
                    <a:pt x="99417" y="1674341"/>
                  </a:cubicBezTo>
                  <a:cubicBezTo>
                    <a:pt x="108226" y="1669269"/>
                    <a:pt x="115305" y="1668714"/>
                    <a:pt x="121302" y="1671250"/>
                  </a:cubicBezTo>
                  <a:close/>
                  <a:moveTo>
                    <a:pt x="2753093" y="126388"/>
                  </a:moveTo>
                  <a:cubicBezTo>
                    <a:pt x="2803431" y="126388"/>
                    <a:pt x="2853768" y="127615"/>
                    <a:pt x="2902848" y="128842"/>
                  </a:cubicBezTo>
                  <a:cubicBezTo>
                    <a:pt x="2909140" y="138659"/>
                    <a:pt x="2914174" y="148475"/>
                    <a:pt x="2916691" y="158292"/>
                  </a:cubicBezTo>
                  <a:cubicBezTo>
                    <a:pt x="2875162" y="190195"/>
                    <a:pt x="2833633" y="219645"/>
                    <a:pt x="2790846" y="251549"/>
                  </a:cubicBezTo>
                  <a:cubicBezTo>
                    <a:pt x="2788329" y="251549"/>
                    <a:pt x="2783296" y="251549"/>
                    <a:pt x="2778262" y="251549"/>
                  </a:cubicBezTo>
                  <a:cubicBezTo>
                    <a:pt x="2770711" y="241732"/>
                    <a:pt x="2761902" y="230689"/>
                    <a:pt x="2754351" y="218418"/>
                  </a:cubicBezTo>
                  <a:cubicBezTo>
                    <a:pt x="2754351" y="188968"/>
                    <a:pt x="2753093" y="155838"/>
                    <a:pt x="2753093" y="126388"/>
                  </a:cubicBezTo>
                  <a:close/>
                  <a:moveTo>
                    <a:pt x="3780080" y="43958"/>
                  </a:moveTo>
                  <a:cubicBezTo>
                    <a:pt x="3792292" y="53837"/>
                    <a:pt x="3805724" y="63716"/>
                    <a:pt x="3817936" y="73595"/>
                  </a:cubicBezTo>
                  <a:cubicBezTo>
                    <a:pt x="3809388" y="105702"/>
                    <a:pt x="3788628" y="129164"/>
                    <a:pt x="3770311" y="152627"/>
                  </a:cubicBezTo>
                  <a:cubicBezTo>
                    <a:pt x="3747109" y="141513"/>
                    <a:pt x="3730013" y="131634"/>
                    <a:pt x="3709253" y="121755"/>
                  </a:cubicBezTo>
                  <a:cubicBezTo>
                    <a:pt x="3744667" y="129164"/>
                    <a:pt x="3719022" y="72360"/>
                    <a:pt x="3780080" y="43958"/>
                  </a:cubicBezTo>
                  <a:close/>
                  <a:moveTo>
                    <a:pt x="1397777" y="0"/>
                  </a:moveTo>
                  <a:cubicBezTo>
                    <a:pt x="1407707" y="11210"/>
                    <a:pt x="1416397" y="19929"/>
                    <a:pt x="1423845" y="33631"/>
                  </a:cubicBezTo>
                  <a:cubicBezTo>
                    <a:pt x="1425086" y="61034"/>
                    <a:pt x="1425086" y="84700"/>
                    <a:pt x="1425086" y="114594"/>
                  </a:cubicBezTo>
                  <a:cubicBezTo>
                    <a:pt x="1487153" y="130786"/>
                    <a:pt x="1494601" y="54806"/>
                    <a:pt x="1535565" y="82209"/>
                  </a:cubicBezTo>
                  <a:cubicBezTo>
                    <a:pt x="1585219" y="85945"/>
                    <a:pt x="1637355" y="93419"/>
                    <a:pt x="1687008" y="100892"/>
                  </a:cubicBezTo>
                  <a:cubicBezTo>
                    <a:pt x="1700663" y="129541"/>
                    <a:pt x="1710594" y="163172"/>
                    <a:pt x="1724249" y="196803"/>
                  </a:cubicBezTo>
                  <a:cubicBezTo>
                    <a:pt x="1615011" y="209258"/>
                    <a:pt x="1524393" y="224205"/>
                    <a:pt x="1399018" y="240398"/>
                  </a:cubicBezTo>
                  <a:cubicBezTo>
                    <a:pt x="1384122" y="279011"/>
                    <a:pt x="1353088" y="269047"/>
                    <a:pt x="1327020" y="272783"/>
                  </a:cubicBezTo>
                  <a:cubicBezTo>
                    <a:pt x="1308400" y="255345"/>
                    <a:pt x="1293504" y="237907"/>
                    <a:pt x="1274884" y="221714"/>
                  </a:cubicBezTo>
                  <a:cubicBezTo>
                    <a:pt x="1276125" y="128295"/>
                    <a:pt x="1363019" y="203030"/>
                    <a:pt x="1387846" y="143242"/>
                  </a:cubicBezTo>
                  <a:cubicBezTo>
                    <a:pt x="1370467" y="99647"/>
                    <a:pt x="1354330" y="59788"/>
                    <a:pt x="1335710" y="16193"/>
                  </a:cubicBezTo>
                  <a:cubicBezTo>
                    <a:pt x="1356812" y="9965"/>
                    <a:pt x="1376674" y="3737"/>
                    <a:pt x="1397777" y="0"/>
                  </a:cubicBezTo>
                  <a:close/>
                </a:path>
              </a:pathLst>
            </a:custGeom>
            <a:solidFill>
              <a:srgbClr val="FCDC61">
                <a:alpha val="94900"/>
              </a:srgbClr>
            </a:solidFill>
            <a:ln>
              <a:noFill/>
            </a:ln>
          </p:spPr>
          <p:txBody>
            <a:bodyPr anchorCtr="0" anchor="ctr" bIns="22850" lIns="45725" spcFirstLastPara="1" rIns="45725" wrap="square" tIns="2285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747993"/>
                </a:solidFill>
                <a:latin typeface="Oswald"/>
                <a:ea typeface="Oswald"/>
                <a:cs typeface="Oswald"/>
                <a:sym typeface="Oswald"/>
              </a:endParaRPr>
            </a:p>
          </p:txBody>
        </p:sp>
      </p:grpSp>
      <p:sp>
        <p:nvSpPr>
          <p:cNvPr id="307" name="Google Shape;307;g311d5cb9a0a_0_30"/>
          <p:cNvSpPr/>
          <p:nvPr/>
        </p:nvSpPr>
        <p:spPr>
          <a:xfrm>
            <a:off x="5925669" y="4809003"/>
            <a:ext cx="343406" cy="343226"/>
          </a:xfrm>
          <a:custGeom>
            <a:rect b="b" l="l" r="r" t="t"/>
            <a:pathLst>
              <a:path extrusionOk="0" h="551" w="550">
                <a:moveTo>
                  <a:pt x="0" y="275"/>
                </a:moveTo>
                <a:lnTo>
                  <a:pt x="0" y="275"/>
                </a:lnTo>
                <a:cubicBezTo>
                  <a:pt x="0" y="427"/>
                  <a:pt x="123" y="550"/>
                  <a:pt x="275" y="550"/>
                </a:cubicBezTo>
                <a:lnTo>
                  <a:pt x="275" y="550"/>
                </a:lnTo>
                <a:cubicBezTo>
                  <a:pt x="426" y="550"/>
                  <a:pt x="549" y="427"/>
                  <a:pt x="549" y="275"/>
                </a:cubicBezTo>
                <a:lnTo>
                  <a:pt x="549" y="275"/>
                </a:lnTo>
                <a:cubicBezTo>
                  <a:pt x="549" y="123"/>
                  <a:pt x="426" y="0"/>
                  <a:pt x="275" y="0"/>
                </a:cubicBezTo>
                <a:lnTo>
                  <a:pt x="275" y="0"/>
                </a:lnTo>
                <a:cubicBezTo>
                  <a:pt x="123" y="0"/>
                  <a:pt x="0" y="123"/>
                  <a:pt x="0" y="275"/>
                </a:cubicBezTo>
              </a:path>
            </a:pathLst>
          </a:custGeom>
          <a:solidFill>
            <a:srgbClr val="20A1A5"/>
          </a:solidFill>
          <a:ln>
            <a:noFill/>
          </a:ln>
        </p:spPr>
        <p:txBody>
          <a:bodyPr anchorCtr="0" anchor="ctr" bIns="22850" lIns="45725" spcFirstLastPara="1" rIns="45725" wrap="square" tIns="2285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747993"/>
              </a:solidFill>
              <a:latin typeface="Oswald"/>
              <a:ea typeface="Oswald"/>
              <a:cs typeface="Oswald"/>
              <a:sym typeface="Oswald"/>
            </a:endParaRPr>
          </a:p>
        </p:txBody>
      </p:sp>
      <p:cxnSp>
        <p:nvCxnSpPr>
          <p:cNvPr id="308" name="Google Shape;308;g311d5cb9a0a_0_30"/>
          <p:cNvCxnSpPr/>
          <p:nvPr/>
        </p:nvCxnSpPr>
        <p:spPr>
          <a:xfrm rot="10800000">
            <a:off x="5352417" y="4979243"/>
            <a:ext cx="576000" cy="0"/>
          </a:xfrm>
          <a:prstGeom prst="straightConnector1">
            <a:avLst/>
          </a:prstGeom>
          <a:noFill/>
          <a:ln cap="flat" cmpd="sng" w="38100">
            <a:solidFill>
              <a:srgbClr val="20A1A5"/>
            </a:solidFill>
            <a:prstDash val="solid"/>
            <a:round/>
            <a:headEnd len="med" w="med" type="none"/>
            <a:tailEnd len="med" w="med" type="none"/>
          </a:ln>
        </p:spPr>
      </p:cxnSp>
      <p:grpSp>
        <p:nvGrpSpPr>
          <p:cNvPr id="309" name="Google Shape;309;g311d5cb9a0a_0_30"/>
          <p:cNvGrpSpPr/>
          <p:nvPr/>
        </p:nvGrpSpPr>
        <p:grpSpPr>
          <a:xfrm>
            <a:off x="1255656" y="4201222"/>
            <a:ext cx="4315509" cy="1411786"/>
            <a:chOff x="2510810" y="8604718"/>
            <a:chExt cx="8629293" cy="2252371"/>
          </a:xfrm>
        </p:grpSpPr>
        <p:sp>
          <p:nvSpPr>
            <p:cNvPr id="310" name="Google Shape;310;g311d5cb9a0a_0_30"/>
            <p:cNvSpPr/>
            <p:nvPr/>
          </p:nvSpPr>
          <p:spPr>
            <a:xfrm>
              <a:off x="2510810" y="9627458"/>
              <a:ext cx="3975230" cy="1083404"/>
            </a:xfrm>
            <a:custGeom>
              <a:rect b="b" l="l" r="r" t="t"/>
              <a:pathLst>
                <a:path extrusionOk="0" h="1119797" w="4098175">
                  <a:moveTo>
                    <a:pt x="3650151" y="1023326"/>
                  </a:moveTo>
                  <a:cubicBezTo>
                    <a:pt x="3650151" y="1023326"/>
                    <a:pt x="3717207" y="1095374"/>
                    <a:pt x="3751976" y="1097816"/>
                  </a:cubicBezTo>
                  <a:cubicBezTo>
                    <a:pt x="3578129" y="1106364"/>
                    <a:pt x="3380688" y="1114913"/>
                    <a:pt x="3275138" y="1119797"/>
                  </a:cubicBezTo>
                  <a:cubicBezTo>
                    <a:pt x="3391864" y="1061182"/>
                    <a:pt x="3513557" y="1022105"/>
                    <a:pt x="3650151" y="1023326"/>
                  </a:cubicBezTo>
                  <a:close/>
                  <a:moveTo>
                    <a:pt x="183211" y="236510"/>
                  </a:moveTo>
                  <a:cubicBezTo>
                    <a:pt x="195813" y="229472"/>
                    <a:pt x="184158" y="263253"/>
                    <a:pt x="130542" y="342074"/>
                  </a:cubicBezTo>
                  <a:cubicBezTo>
                    <a:pt x="159137" y="344577"/>
                    <a:pt x="190219" y="345828"/>
                    <a:pt x="208868" y="347079"/>
                  </a:cubicBezTo>
                  <a:cubicBezTo>
                    <a:pt x="201408" y="475946"/>
                    <a:pt x="161624" y="603562"/>
                    <a:pt x="79569" y="691142"/>
                  </a:cubicBezTo>
                  <a:cubicBezTo>
                    <a:pt x="49731" y="663617"/>
                    <a:pt x="22379" y="629836"/>
                    <a:pt x="0" y="592302"/>
                  </a:cubicBezTo>
                  <a:cubicBezTo>
                    <a:pt x="73819" y="373353"/>
                    <a:pt x="162207" y="248239"/>
                    <a:pt x="183211" y="236510"/>
                  </a:cubicBezTo>
                  <a:close/>
                  <a:moveTo>
                    <a:pt x="3213444" y="27471"/>
                  </a:moveTo>
                  <a:cubicBezTo>
                    <a:pt x="3113695" y="77324"/>
                    <a:pt x="3018934" y="128424"/>
                    <a:pt x="2932900" y="162075"/>
                  </a:cubicBezTo>
                  <a:cubicBezTo>
                    <a:pt x="2674800" y="268013"/>
                    <a:pt x="2411712" y="164568"/>
                    <a:pt x="2148624" y="88541"/>
                  </a:cubicBezTo>
                  <a:cubicBezTo>
                    <a:pt x="2326925" y="78571"/>
                    <a:pt x="2505226" y="67354"/>
                    <a:pt x="2682281" y="56137"/>
                  </a:cubicBezTo>
                  <a:cubicBezTo>
                    <a:pt x="2860582" y="46166"/>
                    <a:pt x="3036390" y="37442"/>
                    <a:pt x="3213444" y="27471"/>
                  </a:cubicBezTo>
                  <a:close/>
                  <a:moveTo>
                    <a:pt x="4098175" y="0"/>
                  </a:moveTo>
                  <a:cubicBezTo>
                    <a:pt x="3982872" y="22373"/>
                    <a:pt x="3863809" y="31794"/>
                    <a:pt x="3742239" y="11775"/>
                  </a:cubicBezTo>
                  <a:cubicBezTo>
                    <a:pt x="3861302" y="8243"/>
                    <a:pt x="3979112" y="3532"/>
                    <a:pt x="4098175" y="0"/>
                  </a:cubicBezTo>
                  <a:close/>
                </a:path>
              </a:pathLst>
            </a:custGeom>
            <a:solidFill>
              <a:srgbClr val="20A1A5">
                <a:alpha val="80000"/>
              </a:srgbClr>
            </a:solidFill>
            <a:ln>
              <a:noFill/>
            </a:ln>
          </p:spPr>
          <p:txBody>
            <a:bodyPr anchorCtr="0" anchor="ctr" bIns="22850" lIns="45700" spcFirstLastPara="1" rIns="45700" wrap="square" tIns="2285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747993"/>
                </a:solidFill>
                <a:latin typeface="Oswald"/>
                <a:ea typeface="Oswald"/>
                <a:cs typeface="Oswald"/>
                <a:sym typeface="Oswald"/>
              </a:endParaRPr>
            </a:p>
          </p:txBody>
        </p:sp>
        <p:sp>
          <p:nvSpPr>
            <p:cNvPr id="311" name="Google Shape;311;g311d5cb9a0a_0_30"/>
            <p:cNvSpPr/>
            <p:nvPr/>
          </p:nvSpPr>
          <p:spPr>
            <a:xfrm>
              <a:off x="2564098" y="9095227"/>
              <a:ext cx="2615985" cy="1755980"/>
            </a:xfrm>
            <a:custGeom>
              <a:rect b="b" l="l" r="r" t="t"/>
              <a:pathLst>
                <a:path extrusionOk="0" h="1814966" w="2696892">
                  <a:moveTo>
                    <a:pt x="1219764" y="1708732"/>
                  </a:moveTo>
                  <a:lnTo>
                    <a:pt x="1234443" y="1711696"/>
                  </a:lnTo>
                  <a:lnTo>
                    <a:pt x="1241342" y="1711299"/>
                  </a:lnTo>
                  <a:cubicBezTo>
                    <a:pt x="1396380" y="1719155"/>
                    <a:pt x="1518070" y="1816494"/>
                    <a:pt x="1704349" y="1763572"/>
                  </a:cubicBezTo>
                  <a:cubicBezTo>
                    <a:pt x="1885324" y="1720730"/>
                    <a:pt x="2058810" y="1732071"/>
                    <a:pt x="2229800" y="1753491"/>
                  </a:cubicBezTo>
                  <a:cubicBezTo>
                    <a:pt x="1836648" y="1793813"/>
                    <a:pt x="1457225" y="1827834"/>
                    <a:pt x="1075305" y="1810193"/>
                  </a:cubicBezTo>
                  <a:cubicBezTo>
                    <a:pt x="1081546" y="1791293"/>
                    <a:pt x="1082794" y="1768612"/>
                    <a:pt x="1071561" y="1742151"/>
                  </a:cubicBezTo>
                  <a:cubicBezTo>
                    <a:pt x="1102920" y="1729078"/>
                    <a:pt x="1132445" y="1720711"/>
                    <a:pt x="1160591" y="1715939"/>
                  </a:cubicBezTo>
                  <a:lnTo>
                    <a:pt x="1198899" y="1713738"/>
                  </a:lnTo>
                  <a:lnTo>
                    <a:pt x="1200578" y="1712606"/>
                  </a:lnTo>
                  <a:cubicBezTo>
                    <a:pt x="1206475" y="1710111"/>
                    <a:pt x="1212959" y="1708732"/>
                    <a:pt x="1219764" y="1708732"/>
                  </a:cubicBezTo>
                  <a:close/>
                  <a:moveTo>
                    <a:pt x="632314" y="719872"/>
                  </a:moveTo>
                  <a:cubicBezTo>
                    <a:pt x="669655" y="740233"/>
                    <a:pt x="705752" y="758049"/>
                    <a:pt x="740604" y="770775"/>
                  </a:cubicBezTo>
                  <a:cubicBezTo>
                    <a:pt x="510332" y="839494"/>
                    <a:pt x="243963" y="835676"/>
                    <a:pt x="0" y="754232"/>
                  </a:cubicBezTo>
                  <a:close/>
                  <a:moveTo>
                    <a:pt x="1383544" y="708882"/>
                  </a:moveTo>
                  <a:cubicBezTo>
                    <a:pt x="1369864" y="717430"/>
                    <a:pt x="1356185" y="727199"/>
                    <a:pt x="1342505" y="738190"/>
                  </a:cubicBezTo>
                  <a:cubicBezTo>
                    <a:pt x="1270377" y="735748"/>
                    <a:pt x="1199492" y="743074"/>
                    <a:pt x="1127363" y="765055"/>
                  </a:cubicBezTo>
                  <a:cubicBezTo>
                    <a:pt x="1108709" y="772382"/>
                    <a:pt x="1088812" y="778488"/>
                    <a:pt x="1068914" y="784593"/>
                  </a:cubicBezTo>
                  <a:cubicBezTo>
                    <a:pt x="1042799" y="774824"/>
                    <a:pt x="1015440" y="761392"/>
                    <a:pt x="986837" y="747959"/>
                  </a:cubicBezTo>
                  <a:lnTo>
                    <a:pt x="971914" y="758949"/>
                  </a:lnTo>
                  <a:cubicBezTo>
                    <a:pt x="910978" y="806574"/>
                    <a:pt x="831388" y="801690"/>
                    <a:pt x="741849" y="768719"/>
                  </a:cubicBezTo>
                  <a:cubicBezTo>
                    <a:pt x="761746" y="763834"/>
                    <a:pt x="780400" y="757728"/>
                    <a:pt x="800298" y="751622"/>
                  </a:cubicBezTo>
                  <a:cubicBezTo>
                    <a:pt x="872426" y="729642"/>
                    <a:pt x="943311" y="723536"/>
                    <a:pt x="1015440" y="725978"/>
                  </a:cubicBezTo>
                  <a:lnTo>
                    <a:pt x="1006734" y="732084"/>
                  </a:lnTo>
                  <a:close/>
                  <a:moveTo>
                    <a:pt x="2533908" y="341674"/>
                  </a:moveTo>
                  <a:cubicBezTo>
                    <a:pt x="2553773" y="349173"/>
                    <a:pt x="2559348" y="384662"/>
                    <a:pt x="2570501" y="408475"/>
                  </a:cubicBezTo>
                  <a:lnTo>
                    <a:pt x="2566384" y="412146"/>
                  </a:lnTo>
                  <a:lnTo>
                    <a:pt x="2573923" y="412901"/>
                  </a:lnTo>
                  <a:cubicBezTo>
                    <a:pt x="2597287" y="406742"/>
                    <a:pt x="2623110" y="400584"/>
                    <a:pt x="2646475" y="395657"/>
                  </a:cubicBezTo>
                  <a:cubicBezTo>
                    <a:pt x="2663690" y="416596"/>
                    <a:pt x="2679676" y="438766"/>
                    <a:pt x="2696892" y="458473"/>
                  </a:cubicBezTo>
                  <a:cubicBezTo>
                    <a:pt x="2696892" y="474485"/>
                    <a:pt x="2696892" y="490497"/>
                    <a:pt x="2695662" y="504045"/>
                  </a:cubicBezTo>
                  <a:cubicBezTo>
                    <a:pt x="2671068" y="517594"/>
                    <a:pt x="2645245" y="528679"/>
                    <a:pt x="2621881" y="537301"/>
                  </a:cubicBezTo>
                  <a:cubicBezTo>
                    <a:pt x="2600976" y="531142"/>
                    <a:pt x="2580071" y="528679"/>
                    <a:pt x="2560396" y="522520"/>
                  </a:cubicBezTo>
                  <a:cubicBezTo>
                    <a:pt x="2546870" y="502813"/>
                    <a:pt x="2534573" y="479411"/>
                    <a:pt x="2522276" y="459705"/>
                  </a:cubicBezTo>
                  <a:lnTo>
                    <a:pt x="2518458" y="454879"/>
                  </a:lnTo>
                  <a:cubicBezTo>
                    <a:pt x="2506066" y="380388"/>
                    <a:pt x="2445349" y="426792"/>
                    <a:pt x="2445349" y="362071"/>
                  </a:cubicBezTo>
                  <a:cubicBezTo>
                    <a:pt x="2467653" y="358408"/>
                    <a:pt x="2485001" y="351081"/>
                    <a:pt x="2508545" y="344975"/>
                  </a:cubicBezTo>
                  <a:cubicBezTo>
                    <a:pt x="2519077" y="339785"/>
                    <a:pt x="2527287" y="339174"/>
                    <a:pt x="2533908" y="341674"/>
                  </a:cubicBezTo>
                  <a:close/>
                  <a:moveTo>
                    <a:pt x="2357453" y="0"/>
                  </a:moveTo>
                  <a:lnTo>
                    <a:pt x="2447145" y="0"/>
                  </a:lnTo>
                  <a:cubicBezTo>
                    <a:pt x="2466094" y="24698"/>
                    <a:pt x="2464831" y="81502"/>
                    <a:pt x="2447145" y="108669"/>
                  </a:cubicBezTo>
                  <a:cubicBezTo>
                    <a:pt x="2421880" y="104965"/>
                    <a:pt x="2404194" y="98790"/>
                    <a:pt x="2382719" y="95086"/>
                  </a:cubicBezTo>
                  <a:cubicBezTo>
                    <a:pt x="2372612" y="62979"/>
                    <a:pt x="2365033" y="29637"/>
                    <a:pt x="2357453" y="0"/>
                  </a:cubicBezTo>
                  <a:close/>
                </a:path>
              </a:pathLst>
            </a:custGeom>
            <a:solidFill>
              <a:srgbClr val="20A1A5">
                <a:alpha val="69800"/>
              </a:srgbClr>
            </a:solidFill>
            <a:ln>
              <a:noFill/>
            </a:ln>
          </p:spPr>
          <p:txBody>
            <a:bodyPr anchorCtr="0" anchor="ctr" bIns="22850" lIns="45700" spcFirstLastPara="1" rIns="45700" wrap="square" tIns="2285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747993"/>
                </a:solidFill>
                <a:latin typeface="Oswald"/>
                <a:ea typeface="Oswald"/>
                <a:cs typeface="Oswald"/>
                <a:sym typeface="Oswald"/>
              </a:endParaRPr>
            </a:p>
          </p:txBody>
        </p:sp>
        <p:sp>
          <p:nvSpPr>
            <p:cNvPr id="312" name="Google Shape;312;g311d5cb9a0a_0_30"/>
            <p:cNvSpPr/>
            <p:nvPr/>
          </p:nvSpPr>
          <p:spPr>
            <a:xfrm>
              <a:off x="2617377" y="9836695"/>
              <a:ext cx="8127554" cy="668546"/>
            </a:xfrm>
            <a:custGeom>
              <a:rect b="b" l="l" r="r" t="t"/>
              <a:pathLst>
                <a:path extrusionOk="0" h="691004" w="8378922">
                  <a:moveTo>
                    <a:pt x="6413063" y="16"/>
                  </a:moveTo>
                  <a:cubicBezTo>
                    <a:pt x="6458001" y="-1430"/>
                    <a:pt x="6546581" y="91762"/>
                    <a:pt x="6637069" y="128766"/>
                  </a:cubicBezTo>
                  <a:cubicBezTo>
                    <a:pt x="7015841" y="256882"/>
                    <a:pt x="7375923" y="90207"/>
                    <a:pt x="7757187" y="190958"/>
                  </a:cubicBezTo>
                  <a:cubicBezTo>
                    <a:pt x="7961524" y="260614"/>
                    <a:pt x="8172090" y="233249"/>
                    <a:pt x="8376430" y="281759"/>
                  </a:cubicBezTo>
                  <a:lnTo>
                    <a:pt x="8378834" y="358611"/>
                  </a:lnTo>
                  <a:lnTo>
                    <a:pt x="8378922" y="358612"/>
                  </a:lnTo>
                  <a:lnTo>
                    <a:pt x="8378872" y="359801"/>
                  </a:lnTo>
                  <a:lnTo>
                    <a:pt x="8378922" y="361365"/>
                  </a:lnTo>
                  <a:lnTo>
                    <a:pt x="8378806" y="361365"/>
                  </a:lnTo>
                  <a:lnTo>
                    <a:pt x="8373938" y="479558"/>
                  </a:lnTo>
                  <a:cubicBezTo>
                    <a:pt x="8370512" y="518942"/>
                    <a:pt x="8365218" y="557087"/>
                    <a:pt x="8357742" y="593061"/>
                  </a:cubicBezTo>
                  <a:cubicBezTo>
                    <a:pt x="7809613" y="524835"/>
                    <a:pt x="7234076" y="606706"/>
                    <a:pt x="6719581" y="615389"/>
                  </a:cubicBezTo>
                  <a:cubicBezTo>
                    <a:pt x="6024452" y="658806"/>
                    <a:pt x="5334306" y="568251"/>
                    <a:pt x="4637931" y="631515"/>
                  </a:cubicBezTo>
                  <a:cubicBezTo>
                    <a:pt x="4311544" y="658806"/>
                    <a:pt x="3960242" y="684856"/>
                    <a:pt x="3627626" y="666249"/>
                  </a:cubicBezTo>
                  <a:cubicBezTo>
                    <a:pt x="3628872" y="653844"/>
                    <a:pt x="3631364" y="637718"/>
                    <a:pt x="3631364" y="617870"/>
                  </a:cubicBezTo>
                  <a:cubicBezTo>
                    <a:pt x="3601466" y="636477"/>
                    <a:pt x="3572814" y="650123"/>
                    <a:pt x="3542916" y="660046"/>
                  </a:cubicBezTo>
                  <a:cubicBezTo>
                    <a:pt x="3529212" y="658806"/>
                    <a:pt x="3515509" y="657565"/>
                    <a:pt x="3501806" y="656325"/>
                  </a:cubicBezTo>
                  <a:cubicBezTo>
                    <a:pt x="3485611" y="648882"/>
                    <a:pt x="3469416" y="646401"/>
                    <a:pt x="3455713" y="652603"/>
                  </a:cubicBezTo>
                  <a:cubicBezTo>
                    <a:pt x="3470662" y="653844"/>
                    <a:pt x="3485611" y="655084"/>
                    <a:pt x="3501806" y="656325"/>
                  </a:cubicBezTo>
                  <a:cubicBezTo>
                    <a:pt x="3506789" y="660046"/>
                    <a:pt x="3513018" y="663768"/>
                    <a:pt x="3519246" y="667489"/>
                  </a:cubicBezTo>
                  <a:cubicBezTo>
                    <a:pt x="3263868" y="738196"/>
                    <a:pt x="2983574" y="544682"/>
                    <a:pt x="2830346" y="606706"/>
                  </a:cubicBezTo>
                  <a:cubicBezTo>
                    <a:pt x="2303394" y="821308"/>
                    <a:pt x="1645637" y="547163"/>
                    <a:pt x="1188446" y="640199"/>
                  </a:cubicBezTo>
                  <a:cubicBezTo>
                    <a:pt x="725027" y="702222"/>
                    <a:pt x="328878" y="669970"/>
                    <a:pt x="0" y="483899"/>
                  </a:cubicBezTo>
                  <a:cubicBezTo>
                    <a:pt x="13703" y="472735"/>
                    <a:pt x="27406" y="461571"/>
                    <a:pt x="39864" y="449166"/>
                  </a:cubicBezTo>
                  <a:lnTo>
                    <a:pt x="40399" y="449557"/>
                  </a:lnTo>
                  <a:lnTo>
                    <a:pt x="92352" y="379479"/>
                  </a:lnTo>
                  <a:cubicBezTo>
                    <a:pt x="138608" y="300884"/>
                    <a:pt x="162437" y="206195"/>
                    <a:pt x="168044" y="110108"/>
                  </a:cubicBezTo>
                  <a:cubicBezTo>
                    <a:pt x="148108" y="108865"/>
                    <a:pt x="116960" y="107621"/>
                    <a:pt x="87056" y="105133"/>
                  </a:cubicBezTo>
                  <a:cubicBezTo>
                    <a:pt x="103254" y="83988"/>
                    <a:pt x="116960" y="64086"/>
                    <a:pt x="128173" y="50404"/>
                  </a:cubicBezTo>
                  <a:cubicBezTo>
                    <a:pt x="277688" y="159862"/>
                    <a:pt x="463336" y="219567"/>
                    <a:pt x="661444" y="248176"/>
                  </a:cubicBezTo>
                  <a:cubicBezTo>
                    <a:pt x="761121" y="261858"/>
                    <a:pt x="863290" y="269321"/>
                    <a:pt x="965458" y="273052"/>
                  </a:cubicBezTo>
                  <a:cubicBezTo>
                    <a:pt x="1067627" y="276784"/>
                    <a:pt x="1171042" y="275540"/>
                    <a:pt x="1270718" y="273052"/>
                  </a:cubicBezTo>
                  <a:cubicBezTo>
                    <a:pt x="1305606" y="273052"/>
                    <a:pt x="1377871" y="200909"/>
                    <a:pt x="1448891" y="166081"/>
                  </a:cubicBezTo>
                  <a:cubicBezTo>
                    <a:pt x="1622080" y="134985"/>
                    <a:pt x="1721756" y="324050"/>
                    <a:pt x="1861304" y="290466"/>
                  </a:cubicBezTo>
                  <a:cubicBezTo>
                    <a:pt x="2473070" y="156131"/>
                    <a:pt x="3079852" y="146180"/>
                    <a:pt x="3687881" y="178520"/>
                  </a:cubicBezTo>
                  <a:cubicBezTo>
                    <a:pt x="4294664" y="208372"/>
                    <a:pt x="4903938" y="281759"/>
                    <a:pt x="5511967" y="316587"/>
                  </a:cubicBezTo>
                  <a:cubicBezTo>
                    <a:pt x="5582986" y="317831"/>
                    <a:pt x="5516950" y="128766"/>
                    <a:pt x="5622857" y="93938"/>
                  </a:cubicBezTo>
                  <a:cubicBezTo>
                    <a:pt x="5763651" y="77768"/>
                    <a:pt x="5894476" y="83988"/>
                    <a:pt x="6021564" y="77768"/>
                  </a:cubicBezTo>
                  <a:cubicBezTo>
                    <a:pt x="6148652" y="72793"/>
                    <a:pt x="6270756" y="56623"/>
                    <a:pt x="6396598" y="6869"/>
                  </a:cubicBezTo>
                  <a:cubicBezTo>
                    <a:pt x="6401115" y="2360"/>
                    <a:pt x="6406643" y="222"/>
                    <a:pt x="6413063" y="16"/>
                  </a:cubicBezTo>
                  <a:close/>
                </a:path>
              </a:pathLst>
            </a:custGeom>
            <a:solidFill>
              <a:srgbClr val="20A1A5">
                <a:alpha val="60000"/>
              </a:srgbClr>
            </a:solidFill>
            <a:ln>
              <a:noFill/>
            </a:ln>
          </p:spPr>
          <p:txBody>
            <a:bodyPr anchorCtr="0" anchor="ctr" bIns="22850" lIns="45700" spcFirstLastPara="1" rIns="45700" wrap="square" tIns="2285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747993"/>
                </a:solidFill>
                <a:latin typeface="Oswald"/>
                <a:ea typeface="Oswald"/>
                <a:cs typeface="Oswald"/>
                <a:sym typeface="Oswald"/>
              </a:endParaRPr>
            </a:p>
          </p:txBody>
        </p:sp>
        <p:sp>
          <p:nvSpPr>
            <p:cNvPr id="313" name="Google Shape;313;g311d5cb9a0a_0_30"/>
            <p:cNvSpPr/>
            <p:nvPr/>
          </p:nvSpPr>
          <p:spPr>
            <a:xfrm>
              <a:off x="2739925" y="9609669"/>
              <a:ext cx="8015620" cy="535626"/>
            </a:xfrm>
            <a:custGeom>
              <a:rect b="b" l="l" r="r" t="t"/>
              <a:pathLst>
                <a:path extrusionOk="0" h="553619" w="8263526">
                  <a:moveTo>
                    <a:pt x="2364172" y="302601"/>
                  </a:moveTo>
                  <a:lnTo>
                    <a:pt x="2467688" y="354383"/>
                  </a:lnTo>
                  <a:lnTo>
                    <a:pt x="2468933" y="354602"/>
                  </a:lnTo>
                  <a:lnTo>
                    <a:pt x="2368517" y="304336"/>
                  </a:lnTo>
                  <a:close/>
                  <a:moveTo>
                    <a:pt x="2264952" y="263003"/>
                  </a:moveTo>
                  <a:lnTo>
                    <a:pt x="2347703" y="296025"/>
                  </a:lnTo>
                  <a:lnTo>
                    <a:pt x="2265215" y="263085"/>
                  </a:lnTo>
                  <a:close/>
                  <a:moveTo>
                    <a:pt x="5882394" y="1399"/>
                  </a:moveTo>
                  <a:cubicBezTo>
                    <a:pt x="6454314" y="7667"/>
                    <a:pt x="7039941" y="26471"/>
                    <a:pt x="7641766" y="70346"/>
                  </a:cubicBezTo>
                  <a:cubicBezTo>
                    <a:pt x="7712788" y="74107"/>
                    <a:pt x="8081610" y="149323"/>
                    <a:pt x="8145154" y="229552"/>
                  </a:cubicBezTo>
                  <a:lnTo>
                    <a:pt x="8263526" y="297245"/>
                  </a:lnTo>
                  <a:lnTo>
                    <a:pt x="8261034" y="331092"/>
                  </a:lnTo>
                  <a:lnTo>
                    <a:pt x="8257884" y="330984"/>
                  </a:lnTo>
                  <a:lnTo>
                    <a:pt x="8246814" y="457131"/>
                  </a:lnTo>
                  <a:cubicBezTo>
                    <a:pt x="8248058" y="478432"/>
                    <a:pt x="8250552" y="498480"/>
                    <a:pt x="8250552" y="518529"/>
                  </a:cubicBezTo>
                  <a:cubicBezTo>
                    <a:pt x="8046158" y="469661"/>
                    <a:pt x="7835532" y="497227"/>
                    <a:pt x="7631137" y="427058"/>
                  </a:cubicBezTo>
                  <a:cubicBezTo>
                    <a:pt x="7249768" y="325564"/>
                    <a:pt x="6889585" y="493468"/>
                    <a:pt x="6510708" y="364407"/>
                  </a:cubicBezTo>
                  <a:cubicBezTo>
                    <a:pt x="6407264" y="321805"/>
                    <a:pt x="6306313" y="205274"/>
                    <a:pt x="6270170" y="241611"/>
                  </a:cubicBezTo>
                  <a:cubicBezTo>
                    <a:pt x="6144293" y="291732"/>
                    <a:pt x="6022155" y="308021"/>
                    <a:pt x="5895032" y="313033"/>
                  </a:cubicBezTo>
                  <a:cubicBezTo>
                    <a:pt x="5767908" y="319299"/>
                    <a:pt x="5637046" y="313033"/>
                    <a:pt x="5496214" y="329323"/>
                  </a:cubicBezTo>
                  <a:cubicBezTo>
                    <a:pt x="5390278" y="364407"/>
                    <a:pt x="5456332" y="554866"/>
                    <a:pt x="5385292" y="553613"/>
                  </a:cubicBezTo>
                  <a:cubicBezTo>
                    <a:pt x="4777094" y="518529"/>
                    <a:pt x="4167650" y="444600"/>
                    <a:pt x="3560698" y="414528"/>
                  </a:cubicBezTo>
                  <a:cubicBezTo>
                    <a:pt x="2952501" y="381949"/>
                    <a:pt x="2345549" y="391974"/>
                    <a:pt x="1733612" y="527300"/>
                  </a:cubicBezTo>
                  <a:cubicBezTo>
                    <a:pt x="1594026" y="561131"/>
                    <a:pt x="1494322" y="370672"/>
                    <a:pt x="1321085" y="401998"/>
                  </a:cubicBezTo>
                  <a:cubicBezTo>
                    <a:pt x="1250046" y="437082"/>
                    <a:pt x="1177760" y="509757"/>
                    <a:pt x="1142863" y="509757"/>
                  </a:cubicBezTo>
                  <a:cubicBezTo>
                    <a:pt x="1043158" y="512263"/>
                    <a:pt x="939715" y="513516"/>
                    <a:pt x="837518" y="509757"/>
                  </a:cubicBezTo>
                  <a:cubicBezTo>
                    <a:pt x="735320" y="505998"/>
                    <a:pt x="633124" y="498480"/>
                    <a:pt x="533418" y="484697"/>
                  </a:cubicBezTo>
                  <a:cubicBezTo>
                    <a:pt x="335256" y="455878"/>
                    <a:pt x="149556" y="395733"/>
                    <a:pt x="0" y="285467"/>
                  </a:cubicBezTo>
                  <a:cubicBezTo>
                    <a:pt x="16202" y="264166"/>
                    <a:pt x="27418" y="250382"/>
                    <a:pt x="27418" y="250382"/>
                  </a:cubicBezTo>
                  <a:cubicBezTo>
                    <a:pt x="67300" y="247876"/>
                    <a:pt x="105936" y="245370"/>
                    <a:pt x="144571" y="244117"/>
                  </a:cubicBezTo>
                  <a:cubicBezTo>
                    <a:pt x="205640" y="264166"/>
                    <a:pt x="267956" y="279202"/>
                    <a:pt x="331517" y="289226"/>
                  </a:cubicBezTo>
                  <a:cubicBezTo>
                    <a:pt x="393832" y="299250"/>
                    <a:pt x="457394" y="305515"/>
                    <a:pt x="520956" y="305515"/>
                  </a:cubicBezTo>
                  <a:cubicBezTo>
                    <a:pt x="648079" y="306768"/>
                    <a:pt x="771464" y="290479"/>
                    <a:pt x="886124" y="257901"/>
                  </a:cubicBezTo>
                  <a:cubicBezTo>
                    <a:pt x="975858" y="289226"/>
                    <a:pt x="1056868" y="294238"/>
                    <a:pt x="1117937" y="244117"/>
                  </a:cubicBezTo>
                  <a:cubicBezTo>
                    <a:pt x="1131646" y="231587"/>
                    <a:pt x="1145356" y="220310"/>
                    <a:pt x="1160311" y="210286"/>
                  </a:cubicBezTo>
                  <a:lnTo>
                    <a:pt x="1166678" y="210762"/>
                  </a:lnTo>
                  <a:lnTo>
                    <a:pt x="1206102" y="181916"/>
                  </a:lnTo>
                  <a:cubicBezTo>
                    <a:pt x="1450322" y="166873"/>
                    <a:pt x="1692048" y="151830"/>
                    <a:pt x="1932529" y="136787"/>
                  </a:cubicBezTo>
                  <a:cubicBezTo>
                    <a:pt x="2195438" y="212002"/>
                    <a:pt x="2458347" y="317303"/>
                    <a:pt x="2716272" y="209495"/>
                  </a:cubicBezTo>
                  <a:cubicBezTo>
                    <a:pt x="2802246" y="176901"/>
                    <a:pt x="2899436" y="125504"/>
                    <a:pt x="2996625" y="75361"/>
                  </a:cubicBezTo>
                  <a:cubicBezTo>
                    <a:pt x="3278224" y="60318"/>
                    <a:pt x="3558578" y="47782"/>
                    <a:pt x="3837684" y="36499"/>
                  </a:cubicBezTo>
                  <a:cubicBezTo>
                    <a:pt x="3958548" y="57810"/>
                    <a:pt x="4078165" y="46528"/>
                    <a:pt x="4194044" y="22710"/>
                  </a:cubicBezTo>
                  <a:cubicBezTo>
                    <a:pt x="4749767" y="5160"/>
                    <a:pt x="5310473" y="-3615"/>
                    <a:pt x="5882394" y="1399"/>
                  </a:cubicBezTo>
                  <a:close/>
                </a:path>
              </a:pathLst>
            </a:custGeom>
            <a:solidFill>
              <a:srgbClr val="20A1A5">
                <a:alpha val="54900"/>
              </a:srgbClr>
            </a:solidFill>
            <a:ln>
              <a:noFill/>
            </a:ln>
          </p:spPr>
          <p:txBody>
            <a:bodyPr anchorCtr="0" anchor="ctr" bIns="22850" lIns="45700" spcFirstLastPara="1" rIns="45700" wrap="square" tIns="2285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747993"/>
                </a:solidFill>
                <a:latin typeface="Oswald"/>
                <a:ea typeface="Oswald"/>
                <a:cs typeface="Oswald"/>
                <a:sym typeface="Oswald"/>
              </a:endParaRPr>
            </a:p>
          </p:txBody>
        </p:sp>
        <p:sp>
          <p:nvSpPr>
            <p:cNvPr id="314" name="Google Shape;314;g311d5cb9a0a_0_30"/>
            <p:cNvSpPr/>
            <p:nvPr/>
          </p:nvSpPr>
          <p:spPr>
            <a:xfrm>
              <a:off x="2548108" y="10308703"/>
              <a:ext cx="8175529" cy="548386"/>
            </a:xfrm>
            <a:custGeom>
              <a:rect b="b" l="l" r="r" t="t"/>
              <a:pathLst>
                <a:path extrusionOk="0" h="566807" w="8428380">
                  <a:moveTo>
                    <a:pt x="49461" y="341951"/>
                  </a:moveTo>
                  <a:cubicBezTo>
                    <a:pt x="184212" y="340702"/>
                    <a:pt x="315220" y="359436"/>
                    <a:pt x="442485" y="394405"/>
                  </a:cubicBezTo>
                  <a:cubicBezTo>
                    <a:pt x="570998" y="429374"/>
                    <a:pt x="697016" y="476832"/>
                    <a:pt x="823033" y="531783"/>
                  </a:cubicBezTo>
                  <a:cubicBezTo>
                    <a:pt x="695768" y="515548"/>
                    <a:pt x="567255" y="495565"/>
                    <a:pt x="438742" y="464343"/>
                  </a:cubicBezTo>
                  <a:cubicBezTo>
                    <a:pt x="310229" y="431872"/>
                    <a:pt x="180469" y="391907"/>
                    <a:pt x="49461" y="341951"/>
                  </a:cubicBezTo>
                  <a:close/>
                  <a:moveTo>
                    <a:pt x="66062" y="0"/>
                  </a:moveTo>
                  <a:cubicBezTo>
                    <a:pt x="395120" y="186860"/>
                    <a:pt x="791486" y="219249"/>
                    <a:pt x="1255158" y="156962"/>
                  </a:cubicBezTo>
                  <a:cubicBezTo>
                    <a:pt x="1712600" y="63532"/>
                    <a:pt x="2370716" y="338838"/>
                    <a:pt x="2897957" y="123327"/>
                  </a:cubicBezTo>
                  <a:cubicBezTo>
                    <a:pt x="3051268" y="61041"/>
                    <a:pt x="3331716" y="255375"/>
                    <a:pt x="3587234" y="184368"/>
                  </a:cubicBezTo>
                  <a:cubicBezTo>
                    <a:pt x="3635846" y="219249"/>
                    <a:pt x="3683210" y="279043"/>
                    <a:pt x="3695674" y="183122"/>
                  </a:cubicBezTo>
                  <a:cubicBezTo>
                    <a:pt x="4028472" y="201808"/>
                    <a:pt x="4379966" y="175648"/>
                    <a:pt x="4706531" y="148242"/>
                  </a:cubicBezTo>
                  <a:cubicBezTo>
                    <a:pt x="5403287" y="84710"/>
                    <a:pt x="6093811" y="175648"/>
                    <a:pt x="6789321" y="132047"/>
                  </a:cubicBezTo>
                  <a:cubicBezTo>
                    <a:pt x="7304098" y="123327"/>
                    <a:pt x="7879949" y="41109"/>
                    <a:pt x="8428380" y="109624"/>
                  </a:cubicBezTo>
                  <a:cubicBezTo>
                    <a:pt x="8386002" y="321398"/>
                    <a:pt x="8280054" y="472131"/>
                    <a:pt x="8101814" y="458428"/>
                  </a:cubicBezTo>
                  <a:cubicBezTo>
                    <a:pt x="7387608" y="516978"/>
                    <a:pt x="6791814" y="485834"/>
                    <a:pt x="6188540" y="443480"/>
                  </a:cubicBezTo>
                  <a:cubicBezTo>
                    <a:pt x="5962936" y="389913"/>
                    <a:pt x="5738578" y="358770"/>
                    <a:pt x="5517959" y="373719"/>
                  </a:cubicBezTo>
                  <a:cubicBezTo>
                    <a:pt x="5631384" y="386176"/>
                    <a:pt x="5746056" y="406108"/>
                    <a:pt x="5860728" y="433514"/>
                  </a:cubicBezTo>
                  <a:cubicBezTo>
                    <a:pt x="5586513" y="417319"/>
                    <a:pt x="5312298" y="398633"/>
                    <a:pt x="5025618" y="386176"/>
                  </a:cubicBezTo>
                  <a:cubicBezTo>
                    <a:pt x="5034343" y="384930"/>
                    <a:pt x="5041822" y="384930"/>
                    <a:pt x="5050547" y="382439"/>
                  </a:cubicBezTo>
                  <a:cubicBezTo>
                    <a:pt x="4981993" y="381193"/>
                    <a:pt x="4913439" y="379948"/>
                    <a:pt x="4842392" y="378702"/>
                  </a:cubicBezTo>
                  <a:cubicBezTo>
                    <a:pt x="4666646" y="355033"/>
                    <a:pt x="4482173" y="373719"/>
                    <a:pt x="4303934" y="388668"/>
                  </a:cubicBezTo>
                  <a:cubicBezTo>
                    <a:pt x="4241612" y="392405"/>
                    <a:pt x="4144390" y="396142"/>
                    <a:pt x="4039690" y="401125"/>
                  </a:cubicBezTo>
                  <a:cubicBezTo>
                    <a:pt x="4004790" y="398633"/>
                    <a:pt x="3679470" y="363753"/>
                    <a:pt x="3563552" y="423548"/>
                  </a:cubicBezTo>
                  <a:cubicBezTo>
                    <a:pt x="3527406" y="424794"/>
                    <a:pt x="3502477" y="426039"/>
                    <a:pt x="3491259" y="426039"/>
                  </a:cubicBezTo>
                  <a:cubicBezTo>
                    <a:pt x="3174665" y="442234"/>
                    <a:pt x="2870536" y="474623"/>
                    <a:pt x="2575131" y="505766"/>
                  </a:cubicBezTo>
                  <a:cubicBezTo>
                    <a:pt x="2404370" y="484589"/>
                    <a:pt x="2231116" y="474623"/>
                    <a:pt x="2051629" y="518223"/>
                  </a:cubicBezTo>
                  <a:cubicBezTo>
                    <a:pt x="1803589" y="586738"/>
                    <a:pt x="1429659" y="549367"/>
                    <a:pt x="1423427" y="566807"/>
                  </a:cubicBezTo>
                  <a:cubicBezTo>
                    <a:pt x="1333684" y="563070"/>
                    <a:pt x="1245187" y="555595"/>
                    <a:pt x="1155444" y="545629"/>
                  </a:cubicBezTo>
                  <a:cubicBezTo>
                    <a:pt x="1030800" y="492063"/>
                    <a:pt x="903664" y="443480"/>
                    <a:pt x="775282" y="411091"/>
                  </a:cubicBezTo>
                  <a:cubicBezTo>
                    <a:pt x="646899" y="377456"/>
                    <a:pt x="517270" y="360016"/>
                    <a:pt x="382656" y="361262"/>
                  </a:cubicBezTo>
                  <a:cubicBezTo>
                    <a:pt x="316594" y="335101"/>
                    <a:pt x="248040" y="307695"/>
                    <a:pt x="180733" y="276552"/>
                  </a:cubicBezTo>
                  <a:cubicBezTo>
                    <a:pt x="57336" y="220494"/>
                    <a:pt x="7479" y="135785"/>
                    <a:pt x="0" y="42355"/>
                  </a:cubicBezTo>
                  <a:cubicBezTo>
                    <a:pt x="23683" y="31143"/>
                    <a:pt x="46118" y="16195"/>
                    <a:pt x="66062" y="0"/>
                  </a:cubicBezTo>
                  <a:close/>
                </a:path>
              </a:pathLst>
            </a:custGeom>
            <a:solidFill>
              <a:srgbClr val="20A1A5">
                <a:alpha val="56860"/>
              </a:srgbClr>
            </a:solidFill>
            <a:ln>
              <a:noFill/>
            </a:ln>
          </p:spPr>
          <p:txBody>
            <a:bodyPr anchorCtr="0" anchor="ctr" bIns="22850" lIns="45700" spcFirstLastPara="1" rIns="45700" wrap="square" tIns="2285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747993"/>
                </a:solidFill>
                <a:latin typeface="Oswald"/>
                <a:ea typeface="Oswald"/>
                <a:cs typeface="Oswald"/>
                <a:sym typeface="Oswald"/>
              </a:endParaRPr>
            </a:p>
          </p:txBody>
        </p:sp>
        <p:sp>
          <p:nvSpPr>
            <p:cNvPr id="315" name="Google Shape;315;g311d5cb9a0a_0_30"/>
            <p:cNvSpPr/>
            <p:nvPr/>
          </p:nvSpPr>
          <p:spPr>
            <a:xfrm>
              <a:off x="2782551" y="8717346"/>
              <a:ext cx="8312062" cy="1965856"/>
            </a:xfrm>
            <a:custGeom>
              <a:rect b="b" l="l" r="r" t="t"/>
              <a:pathLst>
                <a:path extrusionOk="0" h="2031892" w="8569136">
                  <a:moveTo>
                    <a:pt x="4141380" y="2008950"/>
                  </a:moveTo>
                  <a:cubicBezTo>
                    <a:pt x="4185992" y="2010255"/>
                    <a:pt x="4230275" y="2013654"/>
                    <a:pt x="4274015" y="2019954"/>
                  </a:cubicBezTo>
                  <a:cubicBezTo>
                    <a:pt x="4122631" y="2019954"/>
                    <a:pt x="3966284" y="2022607"/>
                    <a:pt x="3804974" y="2029239"/>
                  </a:cubicBezTo>
                  <a:lnTo>
                    <a:pt x="3736727" y="2031892"/>
                  </a:lnTo>
                  <a:cubicBezTo>
                    <a:pt x="3870738" y="2019954"/>
                    <a:pt x="4007542" y="2005033"/>
                    <a:pt x="4141380" y="2008950"/>
                  </a:cubicBezTo>
                  <a:close/>
                  <a:moveTo>
                    <a:pt x="2976855" y="1805323"/>
                  </a:moveTo>
                  <a:cubicBezTo>
                    <a:pt x="2983984" y="1806086"/>
                    <a:pt x="2991410" y="1808528"/>
                    <a:pt x="2999133" y="1812192"/>
                  </a:cubicBezTo>
                  <a:cubicBezTo>
                    <a:pt x="2984875" y="1812192"/>
                    <a:pt x="2970617" y="1810971"/>
                    <a:pt x="2956359" y="1808528"/>
                  </a:cubicBezTo>
                  <a:cubicBezTo>
                    <a:pt x="2962894" y="1805476"/>
                    <a:pt x="2969726" y="1804560"/>
                    <a:pt x="2976855" y="1805323"/>
                  </a:cubicBezTo>
                  <a:close/>
                  <a:moveTo>
                    <a:pt x="3131018" y="1774949"/>
                  </a:moveTo>
                  <a:cubicBezTo>
                    <a:pt x="3131018" y="1794731"/>
                    <a:pt x="3129780" y="1810804"/>
                    <a:pt x="3128541" y="1823167"/>
                  </a:cubicBezTo>
                  <a:lnTo>
                    <a:pt x="3124828" y="1822895"/>
                  </a:lnTo>
                  <a:lnTo>
                    <a:pt x="3119268" y="1848948"/>
                  </a:lnTo>
                  <a:cubicBezTo>
                    <a:pt x="3106328" y="1886686"/>
                    <a:pt x="3081374" y="1871804"/>
                    <a:pt x="3052639" y="1849518"/>
                  </a:cubicBezTo>
                  <a:lnTo>
                    <a:pt x="3017033" y="1822240"/>
                  </a:lnTo>
                  <a:lnTo>
                    <a:pt x="3000389" y="1813414"/>
                  </a:lnTo>
                  <a:lnTo>
                    <a:pt x="3034139" y="1815783"/>
                  </a:lnTo>
                  <a:lnTo>
                    <a:pt x="3040599" y="1813414"/>
                  </a:lnTo>
                  <a:lnTo>
                    <a:pt x="3051604" y="1814219"/>
                  </a:lnTo>
                  <a:lnTo>
                    <a:pt x="3088604" y="1800140"/>
                  </a:lnTo>
                  <a:cubicBezTo>
                    <a:pt x="3103155" y="1793185"/>
                    <a:pt x="3117396" y="1784840"/>
                    <a:pt x="3131018" y="1774949"/>
                  </a:cubicBezTo>
                  <a:close/>
                  <a:moveTo>
                    <a:pt x="7689131" y="1741774"/>
                  </a:moveTo>
                  <a:lnTo>
                    <a:pt x="7697757" y="1743527"/>
                  </a:lnTo>
                  <a:cubicBezTo>
                    <a:pt x="7698002" y="1743986"/>
                    <a:pt x="7695202" y="1744092"/>
                    <a:pt x="7691950" y="1743942"/>
                  </a:cubicBezTo>
                  <a:close/>
                  <a:moveTo>
                    <a:pt x="7690867" y="1659059"/>
                  </a:moveTo>
                  <a:cubicBezTo>
                    <a:pt x="7686686" y="1659743"/>
                    <a:pt x="7681474" y="1660798"/>
                    <a:pt x="7689012" y="1660798"/>
                  </a:cubicBezTo>
                  <a:cubicBezTo>
                    <a:pt x="7717512" y="1660798"/>
                    <a:pt x="7748489" y="1659549"/>
                    <a:pt x="7776988" y="1659549"/>
                  </a:cubicBezTo>
                  <a:cubicBezTo>
                    <a:pt x="7798053" y="1675785"/>
                    <a:pt x="7795575" y="1703262"/>
                    <a:pt x="7812922" y="1721996"/>
                  </a:cubicBezTo>
                  <a:cubicBezTo>
                    <a:pt x="7772032" y="1730739"/>
                    <a:pt x="7729903" y="1734486"/>
                    <a:pt x="7687773" y="1740730"/>
                  </a:cubicBezTo>
                  <a:lnTo>
                    <a:pt x="7689131" y="1741774"/>
                  </a:lnTo>
                  <a:lnTo>
                    <a:pt x="7685292" y="1740994"/>
                  </a:lnTo>
                  <a:cubicBezTo>
                    <a:pt x="7609725" y="1779171"/>
                    <a:pt x="7521770" y="1763900"/>
                    <a:pt x="7473456" y="1710452"/>
                  </a:cubicBezTo>
                  <a:cubicBezTo>
                    <a:pt x="7499471" y="1698999"/>
                    <a:pt x="7525486" y="1688818"/>
                    <a:pt x="7549023" y="1678638"/>
                  </a:cubicBezTo>
                  <a:cubicBezTo>
                    <a:pt x="7596098" y="1671002"/>
                    <a:pt x="7639456" y="1663367"/>
                    <a:pt x="7686531" y="1659549"/>
                  </a:cubicBezTo>
                  <a:cubicBezTo>
                    <a:pt x="7698196" y="1658063"/>
                    <a:pt x="7695047" y="1658375"/>
                    <a:pt x="7690867" y="1659059"/>
                  </a:cubicBezTo>
                  <a:close/>
                  <a:moveTo>
                    <a:pt x="6885598" y="1556128"/>
                  </a:moveTo>
                  <a:cubicBezTo>
                    <a:pt x="6913585" y="1561789"/>
                    <a:pt x="6914753" y="1585125"/>
                    <a:pt x="6947472" y="1589745"/>
                  </a:cubicBezTo>
                  <a:cubicBezTo>
                    <a:pt x="6971154" y="1579887"/>
                    <a:pt x="6997329" y="1570029"/>
                    <a:pt x="7024750" y="1556475"/>
                  </a:cubicBezTo>
                  <a:lnTo>
                    <a:pt x="7047185" y="1556475"/>
                  </a:lnTo>
                  <a:cubicBezTo>
                    <a:pt x="7070868" y="1618087"/>
                    <a:pt x="7120724" y="1598371"/>
                    <a:pt x="7149392" y="1587281"/>
                  </a:cubicBezTo>
                  <a:lnTo>
                    <a:pt x="7173074" y="1587281"/>
                  </a:lnTo>
                  <a:cubicBezTo>
                    <a:pt x="7188031" y="1646428"/>
                    <a:pt x="7226671" y="1629177"/>
                    <a:pt x="7247860" y="1619319"/>
                  </a:cubicBezTo>
                  <a:cubicBezTo>
                    <a:pt x="7255338" y="1639035"/>
                    <a:pt x="7264063" y="1658751"/>
                    <a:pt x="7274035" y="1682163"/>
                  </a:cubicBezTo>
                  <a:cubicBezTo>
                    <a:pt x="7307688" y="1668609"/>
                    <a:pt x="7338849" y="1657519"/>
                    <a:pt x="7373749" y="1647661"/>
                  </a:cubicBezTo>
                  <a:cubicBezTo>
                    <a:pt x="7398677" y="1647661"/>
                    <a:pt x="7423605" y="1647661"/>
                    <a:pt x="7448534" y="1646428"/>
                  </a:cubicBezTo>
                  <a:cubicBezTo>
                    <a:pt x="7456012" y="1666144"/>
                    <a:pt x="7463491" y="1689557"/>
                    <a:pt x="7472216" y="1709273"/>
                  </a:cubicBezTo>
                  <a:cubicBezTo>
                    <a:pt x="7438562" y="1715434"/>
                    <a:pt x="7417373" y="1746240"/>
                    <a:pt x="7384966" y="1742543"/>
                  </a:cubicBezTo>
                  <a:cubicBezTo>
                    <a:pt x="7346327" y="1732685"/>
                    <a:pt x="7310181" y="1724060"/>
                    <a:pt x="7274035" y="1711737"/>
                  </a:cubicBezTo>
                  <a:cubicBezTo>
                    <a:pt x="7174321" y="1715434"/>
                    <a:pt x="7135682" y="1647661"/>
                    <a:pt x="7059650" y="1651357"/>
                  </a:cubicBezTo>
                  <a:cubicBezTo>
                    <a:pt x="7023503" y="1641499"/>
                    <a:pt x="6983618" y="1631641"/>
                    <a:pt x="6947472" y="1623016"/>
                  </a:cubicBezTo>
                  <a:cubicBezTo>
                    <a:pt x="6913818" y="1610693"/>
                    <a:pt x="6880165" y="1600835"/>
                    <a:pt x="6845265" y="1590977"/>
                  </a:cubicBezTo>
                  <a:cubicBezTo>
                    <a:pt x="6809119" y="1608229"/>
                    <a:pt x="6772972" y="1608229"/>
                    <a:pt x="6720622" y="1560171"/>
                  </a:cubicBezTo>
                  <a:cubicBezTo>
                    <a:pt x="6763001" y="1558939"/>
                    <a:pt x="6806626" y="1558939"/>
                    <a:pt x="6846511" y="1557707"/>
                  </a:cubicBezTo>
                  <a:cubicBezTo>
                    <a:pt x="6863961" y="1554318"/>
                    <a:pt x="6876270" y="1554241"/>
                    <a:pt x="6885598" y="1556128"/>
                  </a:cubicBezTo>
                  <a:close/>
                  <a:moveTo>
                    <a:pt x="6567077" y="1518199"/>
                  </a:moveTo>
                  <a:cubicBezTo>
                    <a:pt x="6603428" y="1517801"/>
                    <a:pt x="6612998" y="1548940"/>
                    <a:pt x="6620466" y="1558941"/>
                  </a:cubicBezTo>
                  <a:cubicBezTo>
                    <a:pt x="6586857" y="1558941"/>
                    <a:pt x="6554493" y="1560153"/>
                    <a:pt x="6520884" y="1560153"/>
                  </a:cubicBezTo>
                  <a:cubicBezTo>
                    <a:pt x="6481051" y="1575912"/>
                    <a:pt x="6444952" y="1575912"/>
                    <a:pt x="6396406" y="1532272"/>
                  </a:cubicBezTo>
                  <a:lnTo>
                    <a:pt x="6520884" y="1531060"/>
                  </a:lnTo>
                  <a:cubicBezTo>
                    <a:pt x="6539867" y="1521968"/>
                    <a:pt x="6554960" y="1518332"/>
                    <a:pt x="6567077" y="1518199"/>
                  </a:cubicBezTo>
                  <a:close/>
                  <a:moveTo>
                    <a:pt x="2740857" y="1357312"/>
                  </a:moveTo>
                  <a:cubicBezTo>
                    <a:pt x="2734653" y="1416524"/>
                    <a:pt x="2703631" y="1400487"/>
                    <a:pt x="2665165" y="1358546"/>
                  </a:cubicBezTo>
                  <a:cubicBezTo>
                    <a:pt x="2691223" y="1358546"/>
                    <a:pt x="2717281" y="1357312"/>
                    <a:pt x="2740857" y="1357312"/>
                  </a:cubicBezTo>
                  <a:close/>
                  <a:moveTo>
                    <a:pt x="2781077" y="1333143"/>
                  </a:moveTo>
                  <a:cubicBezTo>
                    <a:pt x="2807148" y="1325000"/>
                    <a:pt x="2800763" y="1360903"/>
                    <a:pt x="2817790" y="1359001"/>
                  </a:cubicBezTo>
                  <a:lnTo>
                    <a:pt x="2742118" y="1359001"/>
                  </a:lnTo>
                  <a:cubicBezTo>
                    <a:pt x="2760090" y="1343466"/>
                    <a:pt x="2772387" y="1335858"/>
                    <a:pt x="2781077" y="1333143"/>
                  </a:cubicBezTo>
                  <a:close/>
                  <a:moveTo>
                    <a:pt x="2466097" y="1291373"/>
                  </a:moveTo>
                  <a:lnTo>
                    <a:pt x="2466097" y="1343708"/>
                  </a:lnTo>
                  <a:cubicBezTo>
                    <a:pt x="2440039" y="1345017"/>
                    <a:pt x="2413981" y="1345017"/>
                    <a:pt x="2390405" y="1345017"/>
                  </a:cubicBezTo>
                  <a:lnTo>
                    <a:pt x="2390405" y="1292682"/>
                  </a:lnTo>
                  <a:cubicBezTo>
                    <a:pt x="2415222" y="1292682"/>
                    <a:pt x="2440039" y="1291373"/>
                    <a:pt x="2466097" y="1291373"/>
                  </a:cubicBezTo>
                  <a:close/>
                  <a:moveTo>
                    <a:pt x="1691797" y="1285876"/>
                  </a:moveTo>
                  <a:cubicBezTo>
                    <a:pt x="1706727" y="1299374"/>
                    <a:pt x="1725390" y="1315327"/>
                    <a:pt x="1740320" y="1331279"/>
                  </a:cubicBezTo>
                  <a:cubicBezTo>
                    <a:pt x="1770181" y="1331279"/>
                    <a:pt x="1801286" y="1331279"/>
                    <a:pt x="1828658" y="1330052"/>
                  </a:cubicBezTo>
                  <a:lnTo>
                    <a:pt x="1828658" y="1346004"/>
                  </a:lnTo>
                  <a:cubicBezTo>
                    <a:pt x="1823681" y="1363183"/>
                    <a:pt x="1818704" y="1376681"/>
                    <a:pt x="1816216" y="1392634"/>
                  </a:cubicBezTo>
                  <a:cubicBezTo>
                    <a:pt x="1790088" y="1390179"/>
                    <a:pt x="1766448" y="1382817"/>
                    <a:pt x="1740320" y="1376681"/>
                  </a:cubicBezTo>
                  <a:cubicBezTo>
                    <a:pt x="1717925" y="1376681"/>
                    <a:pt x="1690553" y="1377909"/>
                    <a:pt x="1664424" y="1377909"/>
                  </a:cubicBezTo>
                  <a:cubicBezTo>
                    <a:pt x="1643273" y="1411040"/>
                    <a:pt x="1623366" y="1411040"/>
                    <a:pt x="1600971" y="1411040"/>
                  </a:cubicBezTo>
                  <a:cubicBezTo>
                    <a:pt x="1592261" y="1379136"/>
                    <a:pt x="1578575" y="1349685"/>
                    <a:pt x="1566133" y="1316554"/>
                  </a:cubicBezTo>
                  <a:cubicBezTo>
                    <a:pt x="1568622" y="1312872"/>
                    <a:pt x="1574843" y="1306737"/>
                    <a:pt x="1579819" y="1300601"/>
                  </a:cubicBezTo>
                  <a:cubicBezTo>
                    <a:pt x="1607192" y="1306737"/>
                    <a:pt x="1637052" y="1312872"/>
                    <a:pt x="1665669" y="1315327"/>
                  </a:cubicBezTo>
                  <a:cubicBezTo>
                    <a:pt x="1676866" y="1305510"/>
                    <a:pt x="1684332" y="1295693"/>
                    <a:pt x="1691797" y="1285876"/>
                  </a:cubicBezTo>
                  <a:close/>
                  <a:moveTo>
                    <a:pt x="5468757" y="1191640"/>
                  </a:moveTo>
                  <a:lnTo>
                    <a:pt x="5482957" y="1216112"/>
                  </a:lnTo>
                  <a:cubicBezTo>
                    <a:pt x="5466765" y="1239767"/>
                    <a:pt x="5449327" y="1260932"/>
                    <a:pt x="5433135" y="1283342"/>
                  </a:cubicBezTo>
                  <a:lnTo>
                    <a:pt x="5432856" y="1293655"/>
                  </a:lnTo>
                  <a:lnTo>
                    <a:pt x="5486467" y="1336834"/>
                  </a:lnTo>
                  <a:cubicBezTo>
                    <a:pt x="5491450" y="1316851"/>
                    <a:pt x="5496432" y="1294371"/>
                    <a:pt x="5498923" y="1273140"/>
                  </a:cubicBezTo>
                  <a:lnTo>
                    <a:pt x="5549993" y="1276933"/>
                  </a:lnTo>
                  <a:lnTo>
                    <a:pt x="5517610" y="1219853"/>
                  </a:lnTo>
                  <a:close/>
                  <a:moveTo>
                    <a:pt x="7638292" y="1176917"/>
                  </a:moveTo>
                  <a:lnTo>
                    <a:pt x="7582748" y="1183390"/>
                  </a:lnTo>
                  <a:lnTo>
                    <a:pt x="7655746" y="1187290"/>
                  </a:lnTo>
                  <a:lnTo>
                    <a:pt x="7719032" y="1196231"/>
                  </a:lnTo>
                  <a:lnTo>
                    <a:pt x="7694673" y="1184184"/>
                  </a:lnTo>
                  <a:cubicBezTo>
                    <a:pt x="7675866" y="1178698"/>
                    <a:pt x="7657074" y="1176655"/>
                    <a:pt x="7638292" y="1176917"/>
                  </a:cubicBezTo>
                  <a:close/>
                  <a:moveTo>
                    <a:pt x="5781894" y="1061184"/>
                  </a:moveTo>
                  <a:lnTo>
                    <a:pt x="5723571" y="1061831"/>
                  </a:lnTo>
                  <a:lnTo>
                    <a:pt x="5833717" y="1114451"/>
                  </a:lnTo>
                  <a:cubicBezTo>
                    <a:pt x="5871264" y="1136468"/>
                    <a:pt x="5907720" y="1161140"/>
                    <a:pt x="5943864" y="1186124"/>
                  </a:cubicBezTo>
                  <a:cubicBezTo>
                    <a:pt x="5956951" y="1183626"/>
                    <a:pt x="5967233" y="1188154"/>
                    <a:pt x="5976308" y="1196118"/>
                  </a:cubicBezTo>
                  <a:lnTo>
                    <a:pt x="5986482" y="1208475"/>
                  </a:lnTo>
                  <a:lnTo>
                    <a:pt x="6008318" y="1209001"/>
                  </a:lnTo>
                  <a:cubicBezTo>
                    <a:pt x="6018321" y="1213583"/>
                    <a:pt x="6027196" y="1222515"/>
                    <a:pt x="6033735" y="1235872"/>
                  </a:cubicBezTo>
                  <a:cubicBezTo>
                    <a:pt x="6043700" y="1235872"/>
                    <a:pt x="6051173" y="1234630"/>
                    <a:pt x="6058647" y="1234630"/>
                  </a:cubicBezTo>
                  <a:cubicBezTo>
                    <a:pt x="6084803" y="1211021"/>
                    <a:pt x="6108469" y="1191139"/>
                    <a:pt x="6135871" y="1167530"/>
                  </a:cubicBezTo>
                  <a:cubicBezTo>
                    <a:pt x="6047436" y="1051971"/>
                    <a:pt x="5971457" y="1142679"/>
                    <a:pt x="5899215" y="1091733"/>
                  </a:cubicBezTo>
                  <a:cubicBezTo>
                    <a:pt x="5884034" y="1093131"/>
                    <a:pt x="5871350" y="1089112"/>
                    <a:pt x="5860184" y="1082175"/>
                  </a:cubicBezTo>
                  <a:lnTo>
                    <a:pt x="5842305" y="1065996"/>
                  </a:lnTo>
                  <a:lnTo>
                    <a:pt x="5794352" y="1077364"/>
                  </a:lnTo>
                  <a:cubicBezTo>
                    <a:pt x="5790614" y="1071141"/>
                    <a:pt x="5785631" y="1067407"/>
                    <a:pt x="5781894" y="1061184"/>
                  </a:cubicBezTo>
                  <a:close/>
                  <a:moveTo>
                    <a:pt x="1122744" y="926275"/>
                  </a:moveTo>
                  <a:lnTo>
                    <a:pt x="1134239" y="938632"/>
                  </a:lnTo>
                  <a:lnTo>
                    <a:pt x="1161034" y="954770"/>
                  </a:lnTo>
                  <a:lnTo>
                    <a:pt x="1147882" y="936283"/>
                  </a:lnTo>
                  <a:lnTo>
                    <a:pt x="1147882" y="935879"/>
                  </a:lnTo>
                  <a:close/>
                  <a:moveTo>
                    <a:pt x="7817725" y="896671"/>
                  </a:moveTo>
                  <a:cubicBezTo>
                    <a:pt x="7781596" y="897920"/>
                    <a:pt x="7742976" y="897920"/>
                    <a:pt x="7705601" y="899169"/>
                  </a:cubicBezTo>
                  <a:lnTo>
                    <a:pt x="7703806" y="897954"/>
                  </a:lnTo>
                  <a:lnTo>
                    <a:pt x="7703806" y="987254"/>
                  </a:lnTo>
                  <a:cubicBezTo>
                    <a:pt x="7673911" y="1000919"/>
                    <a:pt x="7642769" y="1010858"/>
                    <a:pt x="7614119" y="1022038"/>
                  </a:cubicBezTo>
                  <a:cubicBezTo>
                    <a:pt x="7642769" y="1038188"/>
                    <a:pt x="7673911" y="1054338"/>
                    <a:pt x="7702561" y="1066761"/>
                  </a:cubicBezTo>
                  <a:cubicBezTo>
                    <a:pt x="7773563" y="1069245"/>
                    <a:pt x="7819652" y="1115210"/>
                    <a:pt x="7901866" y="1223289"/>
                  </a:cubicBezTo>
                  <a:cubicBezTo>
                    <a:pt x="7901957" y="1224327"/>
                    <a:pt x="7902049" y="1225364"/>
                    <a:pt x="7902140" y="1226402"/>
                  </a:cubicBezTo>
                  <a:lnTo>
                    <a:pt x="7906342" y="1227109"/>
                  </a:lnTo>
                  <a:lnTo>
                    <a:pt x="7902788" y="1229437"/>
                  </a:lnTo>
                  <a:lnTo>
                    <a:pt x="8002008" y="1197953"/>
                  </a:lnTo>
                  <a:lnTo>
                    <a:pt x="8003212" y="1194205"/>
                  </a:lnTo>
                  <a:cubicBezTo>
                    <a:pt x="8009452" y="1177969"/>
                    <a:pt x="8011948" y="1160484"/>
                    <a:pt x="8016942" y="1144249"/>
                  </a:cubicBezTo>
                  <a:lnTo>
                    <a:pt x="8016942" y="1082352"/>
                  </a:lnTo>
                  <a:lnTo>
                    <a:pt x="8012542" y="1082645"/>
                  </a:lnTo>
                  <a:cubicBezTo>
                    <a:pt x="8006156" y="1079053"/>
                    <a:pt x="7997124" y="1068435"/>
                    <a:pt x="7992142" y="1055318"/>
                  </a:cubicBezTo>
                  <a:cubicBezTo>
                    <a:pt x="7989650" y="1021590"/>
                    <a:pt x="8003354" y="977868"/>
                    <a:pt x="7979684" y="957881"/>
                  </a:cubicBezTo>
                  <a:cubicBezTo>
                    <a:pt x="7967224" y="959130"/>
                    <a:pt x="7951028" y="955383"/>
                    <a:pt x="7942308" y="1039079"/>
                  </a:cubicBezTo>
                  <a:lnTo>
                    <a:pt x="7904933" y="1039079"/>
                  </a:lnTo>
                  <a:cubicBezTo>
                    <a:pt x="7877525" y="989111"/>
                    <a:pt x="7846379" y="944140"/>
                    <a:pt x="7817725" y="896671"/>
                  </a:cubicBezTo>
                  <a:close/>
                  <a:moveTo>
                    <a:pt x="6679927" y="726736"/>
                  </a:moveTo>
                  <a:cubicBezTo>
                    <a:pt x="6666376" y="723468"/>
                    <a:pt x="6647685" y="726891"/>
                    <a:pt x="6614042" y="746806"/>
                  </a:cubicBezTo>
                  <a:lnTo>
                    <a:pt x="6618855" y="748661"/>
                  </a:lnTo>
                  <a:cubicBezTo>
                    <a:pt x="6623841" y="762403"/>
                    <a:pt x="6628826" y="779892"/>
                    <a:pt x="6631319" y="796131"/>
                  </a:cubicBezTo>
                  <a:cubicBezTo>
                    <a:pt x="6659985" y="788636"/>
                    <a:pt x="6691144" y="784888"/>
                    <a:pt x="6719810" y="778642"/>
                  </a:cubicBezTo>
                  <a:lnTo>
                    <a:pt x="6714973" y="776678"/>
                  </a:lnTo>
                  <a:lnTo>
                    <a:pt x="6714973" y="746806"/>
                  </a:lnTo>
                  <a:cubicBezTo>
                    <a:pt x="6701889" y="739961"/>
                    <a:pt x="6693478" y="730003"/>
                    <a:pt x="6679927" y="726736"/>
                  </a:cubicBezTo>
                  <a:close/>
                  <a:moveTo>
                    <a:pt x="7367981" y="709292"/>
                  </a:moveTo>
                  <a:cubicBezTo>
                    <a:pt x="7354276" y="743020"/>
                    <a:pt x="7344310" y="773001"/>
                    <a:pt x="7330606" y="806729"/>
                  </a:cubicBezTo>
                  <a:lnTo>
                    <a:pt x="7328864" y="806729"/>
                  </a:lnTo>
                  <a:lnTo>
                    <a:pt x="7328864" y="819544"/>
                  </a:lnTo>
                  <a:cubicBezTo>
                    <a:pt x="7393638" y="828240"/>
                    <a:pt x="7440973" y="861782"/>
                    <a:pt x="7503256" y="880417"/>
                  </a:cubicBezTo>
                  <a:cubicBezTo>
                    <a:pt x="7529415" y="874205"/>
                    <a:pt x="7553082" y="866751"/>
                    <a:pt x="7579241" y="863025"/>
                  </a:cubicBezTo>
                  <a:cubicBezTo>
                    <a:pt x="7602908" y="863025"/>
                    <a:pt x="7629067" y="861782"/>
                    <a:pt x="7653980" y="861782"/>
                  </a:cubicBezTo>
                  <a:lnTo>
                    <a:pt x="7655832" y="863029"/>
                  </a:lnTo>
                  <a:cubicBezTo>
                    <a:pt x="7656226" y="848426"/>
                    <a:pt x="7656619" y="833824"/>
                    <a:pt x="7657013" y="819221"/>
                  </a:cubicBezTo>
                  <a:cubicBezTo>
                    <a:pt x="7630851" y="812975"/>
                    <a:pt x="7604688" y="806729"/>
                    <a:pt x="7582263" y="802981"/>
                  </a:cubicBezTo>
                  <a:cubicBezTo>
                    <a:pt x="7556101" y="780496"/>
                    <a:pt x="7532430" y="760509"/>
                    <a:pt x="7506268" y="741771"/>
                  </a:cubicBezTo>
                  <a:cubicBezTo>
                    <a:pt x="7460172" y="728030"/>
                    <a:pt x="7415322" y="718036"/>
                    <a:pt x="7367981" y="709292"/>
                  </a:cubicBezTo>
                  <a:close/>
                  <a:moveTo>
                    <a:pt x="5313153" y="507828"/>
                  </a:moveTo>
                  <a:cubicBezTo>
                    <a:pt x="5263311" y="511562"/>
                    <a:pt x="5213468" y="517786"/>
                    <a:pt x="5161134" y="525254"/>
                  </a:cubicBezTo>
                  <a:cubicBezTo>
                    <a:pt x="5117522" y="486669"/>
                    <a:pt x="5056465" y="527743"/>
                    <a:pt x="5025313" y="541434"/>
                  </a:cubicBezTo>
                  <a:cubicBezTo>
                    <a:pt x="4999146" y="547658"/>
                    <a:pt x="4972978" y="555126"/>
                    <a:pt x="4949304" y="558860"/>
                  </a:cubicBezTo>
                  <a:lnTo>
                    <a:pt x="4923136" y="558860"/>
                  </a:lnTo>
                  <a:cubicBezTo>
                    <a:pt x="4913167" y="558860"/>
                    <a:pt x="4904756" y="551392"/>
                    <a:pt x="4896968" y="541901"/>
                  </a:cubicBezTo>
                  <a:lnTo>
                    <a:pt x="4875429" y="513960"/>
                  </a:lnTo>
                  <a:lnTo>
                    <a:pt x="4860018" y="514771"/>
                  </a:lnTo>
                  <a:lnTo>
                    <a:pt x="4848969" y="513169"/>
                  </a:lnTo>
                  <a:lnTo>
                    <a:pt x="4803134" y="513819"/>
                  </a:lnTo>
                  <a:lnTo>
                    <a:pt x="4771568" y="532196"/>
                  </a:lnTo>
                  <a:cubicBezTo>
                    <a:pt x="4793058" y="539664"/>
                    <a:pt x="4794926" y="552733"/>
                    <a:pt x="4811335" y="579280"/>
                  </a:cubicBezTo>
                  <a:lnTo>
                    <a:pt x="4822116" y="594277"/>
                  </a:lnTo>
                  <a:lnTo>
                    <a:pt x="4851521" y="595009"/>
                  </a:lnTo>
                  <a:cubicBezTo>
                    <a:pt x="4878941" y="581267"/>
                    <a:pt x="4903868" y="570024"/>
                    <a:pt x="4927549" y="560031"/>
                  </a:cubicBezTo>
                  <a:lnTo>
                    <a:pt x="4953722" y="560031"/>
                  </a:lnTo>
                  <a:lnTo>
                    <a:pt x="4953722" y="576270"/>
                  </a:lnTo>
                  <a:lnTo>
                    <a:pt x="5056008" y="591347"/>
                  </a:lnTo>
                  <a:lnTo>
                    <a:pt x="5086302" y="589063"/>
                  </a:lnTo>
                  <a:lnTo>
                    <a:pt x="5106568" y="598799"/>
                  </a:lnTo>
                  <a:lnTo>
                    <a:pt x="5165603" y="607501"/>
                  </a:lnTo>
                  <a:lnTo>
                    <a:pt x="5441048" y="617494"/>
                  </a:lnTo>
                  <a:cubicBezTo>
                    <a:pt x="5454135" y="620617"/>
                    <a:pt x="5464729" y="633109"/>
                    <a:pt x="5476258" y="642479"/>
                  </a:cubicBezTo>
                  <a:lnTo>
                    <a:pt x="5492642" y="651506"/>
                  </a:lnTo>
                  <a:lnTo>
                    <a:pt x="5499116" y="651856"/>
                  </a:lnTo>
                  <a:lnTo>
                    <a:pt x="5517076" y="648725"/>
                  </a:lnTo>
                  <a:cubicBezTo>
                    <a:pt x="5538264" y="642479"/>
                    <a:pt x="5559452" y="639980"/>
                    <a:pt x="5580640" y="631236"/>
                  </a:cubicBezTo>
                  <a:lnTo>
                    <a:pt x="5803738" y="679955"/>
                  </a:lnTo>
                  <a:cubicBezTo>
                    <a:pt x="5846114" y="672460"/>
                    <a:pt x="5888490" y="664964"/>
                    <a:pt x="5929620" y="661217"/>
                  </a:cubicBezTo>
                  <a:lnTo>
                    <a:pt x="5992391" y="677296"/>
                  </a:lnTo>
                  <a:lnTo>
                    <a:pt x="5992541" y="676928"/>
                  </a:lnTo>
                  <a:lnTo>
                    <a:pt x="5924970" y="659679"/>
                  </a:lnTo>
                  <a:lnTo>
                    <a:pt x="5800364" y="611136"/>
                  </a:lnTo>
                  <a:cubicBezTo>
                    <a:pt x="5721862" y="612381"/>
                    <a:pt x="5695694" y="556371"/>
                    <a:pt x="5576072" y="584998"/>
                  </a:cubicBezTo>
                  <a:cubicBezTo>
                    <a:pt x="5536198" y="571307"/>
                    <a:pt x="5500063" y="561349"/>
                    <a:pt x="5463927" y="552636"/>
                  </a:cubicBezTo>
                  <a:cubicBezTo>
                    <a:pt x="5406608" y="532722"/>
                    <a:pt x="5367980" y="530232"/>
                    <a:pt x="5313153" y="507828"/>
                  </a:cubicBezTo>
                  <a:close/>
                  <a:moveTo>
                    <a:pt x="4138696" y="475974"/>
                  </a:moveTo>
                  <a:lnTo>
                    <a:pt x="4220934" y="538419"/>
                  </a:lnTo>
                  <a:lnTo>
                    <a:pt x="4233392" y="538419"/>
                  </a:lnTo>
                  <a:cubicBezTo>
                    <a:pt x="4242112" y="528462"/>
                    <a:pt x="4249587" y="518505"/>
                    <a:pt x="4257062" y="504813"/>
                  </a:cubicBezTo>
                  <a:cubicBezTo>
                    <a:pt x="4257172" y="496536"/>
                    <a:pt x="4257283" y="488260"/>
                    <a:pt x="4257393" y="479983"/>
                  </a:cubicBezTo>
                  <a:lnTo>
                    <a:pt x="4199174" y="487913"/>
                  </a:lnTo>
                  <a:lnTo>
                    <a:pt x="4185468" y="487913"/>
                  </a:lnTo>
                  <a:close/>
                  <a:moveTo>
                    <a:pt x="1019853" y="341802"/>
                  </a:moveTo>
                  <a:cubicBezTo>
                    <a:pt x="1019848" y="342013"/>
                    <a:pt x="1019842" y="342223"/>
                    <a:pt x="1019837" y="342434"/>
                  </a:cubicBezTo>
                  <a:lnTo>
                    <a:pt x="1020585" y="342129"/>
                  </a:lnTo>
                  <a:close/>
                  <a:moveTo>
                    <a:pt x="659240" y="247284"/>
                  </a:moveTo>
                  <a:cubicBezTo>
                    <a:pt x="669167" y="291669"/>
                    <a:pt x="638146" y="309422"/>
                    <a:pt x="631942" y="346198"/>
                  </a:cubicBezTo>
                  <a:cubicBezTo>
                    <a:pt x="574864" y="377901"/>
                    <a:pt x="555011" y="303082"/>
                    <a:pt x="558733" y="248552"/>
                  </a:cubicBezTo>
                  <a:cubicBezTo>
                    <a:pt x="590995" y="248552"/>
                    <a:pt x="625738" y="247284"/>
                    <a:pt x="659240" y="247284"/>
                  </a:cubicBezTo>
                  <a:close/>
                  <a:moveTo>
                    <a:pt x="6162237" y="133386"/>
                  </a:moveTo>
                  <a:lnTo>
                    <a:pt x="6124117" y="209880"/>
                  </a:lnTo>
                  <a:lnTo>
                    <a:pt x="6181950" y="197122"/>
                  </a:lnTo>
                  <a:lnTo>
                    <a:pt x="6183800" y="197092"/>
                  </a:lnTo>
                  <a:close/>
                  <a:moveTo>
                    <a:pt x="1511737" y="51028"/>
                  </a:moveTo>
                  <a:cubicBezTo>
                    <a:pt x="1531056" y="53854"/>
                    <a:pt x="1555475" y="73009"/>
                    <a:pt x="1575876" y="93106"/>
                  </a:cubicBezTo>
                  <a:cubicBezTo>
                    <a:pt x="1552384" y="133299"/>
                    <a:pt x="1526419" y="147116"/>
                    <a:pt x="1478199" y="106922"/>
                  </a:cubicBezTo>
                  <a:cubicBezTo>
                    <a:pt x="1478199" y="61705"/>
                    <a:pt x="1492418" y="48202"/>
                    <a:pt x="1511737" y="51028"/>
                  </a:cubicBezTo>
                  <a:close/>
                  <a:moveTo>
                    <a:pt x="6636947" y="32972"/>
                  </a:moveTo>
                  <a:cubicBezTo>
                    <a:pt x="6635679" y="60517"/>
                    <a:pt x="6635679" y="84306"/>
                    <a:pt x="6635679" y="114356"/>
                  </a:cubicBezTo>
                  <a:cubicBezTo>
                    <a:pt x="6572274" y="130633"/>
                    <a:pt x="6564665" y="54257"/>
                    <a:pt x="6522818" y="81802"/>
                  </a:cubicBezTo>
                  <a:lnTo>
                    <a:pt x="6522818" y="35476"/>
                  </a:lnTo>
                  <a:cubicBezTo>
                    <a:pt x="6559593" y="34224"/>
                    <a:pt x="6600172" y="32972"/>
                    <a:pt x="6636947" y="32972"/>
                  </a:cubicBezTo>
                  <a:close/>
                  <a:moveTo>
                    <a:pt x="3599818" y="0"/>
                  </a:moveTo>
                  <a:lnTo>
                    <a:pt x="3625986" y="0"/>
                  </a:lnTo>
                  <a:cubicBezTo>
                    <a:pt x="3669598" y="6223"/>
                    <a:pt x="3695765" y="58500"/>
                    <a:pt x="3736885" y="64723"/>
                  </a:cubicBezTo>
                  <a:lnTo>
                    <a:pt x="4125656" y="89617"/>
                  </a:lnTo>
                  <a:cubicBezTo>
                    <a:pt x="4163038" y="85883"/>
                    <a:pt x="4201666" y="79659"/>
                    <a:pt x="4239048" y="72191"/>
                  </a:cubicBezTo>
                  <a:cubicBezTo>
                    <a:pt x="4247771" y="104553"/>
                    <a:pt x="4268954" y="128202"/>
                    <a:pt x="4287644" y="151850"/>
                  </a:cubicBezTo>
                  <a:cubicBezTo>
                    <a:pt x="4311320" y="140648"/>
                    <a:pt x="4328765" y="130691"/>
                    <a:pt x="4349948" y="120733"/>
                  </a:cubicBezTo>
                  <a:cubicBezTo>
                    <a:pt x="4368638" y="123223"/>
                    <a:pt x="4383591" y="130691"/>
                    <a:pt x="4402282" y="136914"/>
                  </a:cubicBezTo>
                  <a:lnTo>
                    <a:pt x="4438418" y="136914"/>
                  </a:lnTo>
                  <a:cubicBezTo>
                    <a:pt x="4485768" y="128202"/>
                    <a:pt x="4530627" y="121978"/>
                    <a:pt x="4576731" y="118244"/>
                  </a:cubicBezTo>
                  <a:cubicBezTo>
                    <a:pt x="4626574" y="70946"/>
                    <a:pt x="4695107" y="89617"/>
                    <a:pt x="4788562" y="131936"/>
                  </a:cubicBezTo>
                  <a:cubicBezTo>
                    <a:pt x="4835912" y="118244"/>
                    <a:pt x="4883262" y="108287"/>
                    <a:pt x="4926874" y="97085"/>
                  </a:cubicBezTo>
                  <a:cubicBezTo>
                    <a:pt x="4953042" y="113265"/>
                    <a:pt x="4976717" y="130691"/>
                    <a:pt x="5002884" y="141893"/>
                  </a:cubicBezTo>
                  <a:cubicBezTo>
                    <a:pt x="5052726" y="138159"/>
                    <a:pt x="5101323" y="131936"/>
                    <a:pt x="5154904" y="128202"/>
                  </a:cubicBezTo>
                  <a:cubicBezTo>
                    <a:pt x="5148673" y="138159"/>
                    <a:pt x="5143689" y="148116"/>
                    <a:pt x="5141197" y="158074"/>
                  </a:cubicBezTo>
                  <a:cubicBezTo>
                    <a:pt x="5182317" y="190435"/>
                    <a:pt x="5223437" y="220308"/>
                    <a:pt x="5265803" y="252669"/>
                  </a:cubicBezTo>
                  <a:lnTo>
                    <a:pt x="5278264" y="252669"/>
                  </a:lnTo>
                  <a:cubicBezTo>
                    <a:pt x="5285740" y="242712"/>
                    <a:pt x="5294462" y="231510"/>
                    <a:pt x="5301939" y="219063"/>
                  </a:cubicBezTo>
                  <a:cubicBezTo>
                    <a:pt x="5301939" y="189191"/>
                    <a:pt x="5303185" y="155584"/>
                    <a:pt x="5303185" y="125712"/>
                  </a:cubicBezTo>
                  <a:cubicBezTo>
                    <a:pt x="5324368" y="113265"/>
                    <a:pt x="5344305" y="102063"/>
                    <a:pt x="5366734" y="92106"/>
                  </a:cubicBezTo>
                  <a:cubicBezTo>
                    <a:pt x="5391655" y="90861"/>
                    <a:pt x="5415330" y="90861"/>
                    <a:pt x="5441498" y="90861"/>
                  </a:cubicBezTo>
                  <a:cubicBezTo>
                    <a:pt x="5446482" y="94595"/>
                    <a:pt x="5448974" y="100819"/>
                    <a:pt x="5455204" y="107042"/>
                  </a:cubicBezTo>
                  <a:lnTo>
                    <a:pt x="5529968" y="107042"/>
                  </a:lnTo>
                  <a:lnTo>
                    <a:pt x="5533652" y="107639"/>
                  </a:lnTo>
                  <a:cubicBezTo>
                    <a:pt x="5558390" y="73699"/>
                    <a:pt x="5583129" y="42272"/>
                    <a:pt x="5607867" y="8332"/>
                  </a:cubicBezTo>
                  <a:cubicBezTo>
                    <a:pt x="5615598" y="4875"/>
                    <a:pt x="5622169" y="5268"/>
                    <a:pt x="5628160" y="7526"/>
                  </a:cubicBezTo>
                  <a:cubicBezTo>
                    <a:pt x="5646134" y="14303"/>
                    <a:pt x="5658890" y="37872"/>
                    <a:pt x="5682082" y="24673"/>
                  </a:cubicBezTo>
                  <a:cubicBezTo>
                    <a:pt x="5715479" y="24673"/>
                    <a:pt x="5750113" y="23416"/>
                    <a:pt x="5783510" y="23416"/>
                  </a:cubicBezTo>
                  <a:cubicBezTo>
                    <a:pt x="5807011" y="23416"/>
                    <a:pt x="5832986" y="23416"/>
                    <a:pt x="5856488" y="22159"/>
                  </a:cubicBezTo>
                  <a:lnTo>
                    <a:pt x="5867553" y="85883"/>
                  </a:lnTo>
                  <a:lnTo>
                    <a:pt x="5906279" y="85883"/>
                  </a:lnTo>
                  <a:lnTo>
                    <a:pt x="5912826" y="89811"/>
                  </a:lnTo>
                  <a:cubicBezTo>
                    <a:pt x="5948810" y="78605"/>
                    <a:pt x="5986036" y="68645"/>
                    <a:pt x="6025743" y="54950"/>
                  </a:cubicBezTo>
                  <a:cubicBezTo>
                    <a:pt x="6071655" y="61175"/>
                    <a:pt x="6115084" y="67400"/>
                    <a:pt x="6162237" y="69890"/>
                  </a:cubicBezTo>
                  <a:lnTo>
                    <a:pt x="6173404" y="69890"/>
                  </a:lnTo>
                  <a:cubicBezTo>
                    <a:pt x="6225520" y="76115"/>
                    <a:pt x="6273913" y="78605"/>
                    <a:pt x="6323547" y="84831"/>
                  </a:cubicBezTo>
                  <a:cubicBezTo>
                    <a:pt x="6339678" y="87321"/>
                    <a:pt x="6358291" y="93546"/>
                    <a:pt x="6373181" y="101016"/>
                  </a:cubicBezTo>
                  <a:lnTo>
                    <a:pt x="6336694" y="194982"/>
                  </a:lnTo>
                  <a:lnTo>
                    <a:pt x="6491072" y="215079"/>
                  </a:lnTo>
                  <a:lnTo>
                    <a:pt x="6660349" y="238345"/>
                  </a:lnTo>
                  <a:cubicBezTo>
                    <a:pt x="6675299" y="277070"/>
                    <a:pt x="6706445" y="267077"/>
                    <a:pt x="6732607" y="270824"/>
                  </a:cubicBezTo>
                  <a:cubicBezTo>
                    <a:pt x="6751295" y="253336"/>
                    <a:pt x="6766245" y="235847"/>
                    <a:pt x="6784932" y="219608"/>
                  </a:cubicBezTo>
                  <a:cubicBezTo>
                    <a:pt x="6783686" y="125918"/>
                    <a:pt x="6696478" y="200870"/>
                    <a:pt x="6671561" y="140908"/>
                  </a:cubicBezTo>
                  <a:cubicBezTo>
                    <a:pt x="6689003" y="97187"/>
                    <a:pt x="6705199" y="57212"/>
                    <a:pt x="6725132" y="13490"/>
                  </a:cubicBezTo>
                  <a:lnTo>
                    <a:pt x="6899548" y="10992"/>
                  </a:lnTo>
                  <a:cubicBezTo>
                    <a:pt x="6902040" y="38474"/>
                    <a:pt x="6907023" y="65957"/>
                    <a:pt x="6910761" y="92190"/>
                  </a:cubicBezTo>
                  <a:cubicBezTo>
                    <a:pt x="6945644" y="100934"/>
                    <a:pt x="6976790" y="110928"/>
                    <a:pt x="7010427" y="119672"/>
                  </a:cubicBezTo>
                  <a:lnTo>
                    <a:pt x="7108848" y="119672"/>
                  </a:lnTo>
                  <a:lnTo>
                    <a:pt x="7108848" y="135912"/>
                  </a:lnTo>
                  <a:cubicBezTo>
                    <a:pt x="7176123" y="202119"/>
                    <a:pt x="7198548" y="74701"/>
                    <a:pt x="7296968" y="103432"/>
                  </a:cubicBezTo>
                  <a:cubicBezTo>
                    <a:pt x="7303197" y="87193"/>
                    <a:pt x="7308181" y="70953"/>
                    <a:pt x="7310672" y="53464"/>
                  </a:cubicBezTo>
                  <a:cubicBezTo>
                    <a:pt x="7331851" y="59711"/>
                    <a:pt x="7353031" y="62209"/>
                    <a:pt x="7374210" y="69704"/>
                  </a:cubicBezTo>
                  <a:cubicBezTo>
                    <a:pt x="7372964" y="105931"/>
                    <a:pt x="7372964" y="142158"/>
                    <a:pt x="7372964" y="183381"/>
                  </a:cubicBezTo>
                  <a:cubicBezTo>
                    <a:pt x="7399126" y="168391"/>
                    <a:pt x="7422797" y="159646"/>
                    <a:pt x="7447714" y="148403"/>
                  </a:cubicBezTo>
                  <a:cubicBezTo>
                    <a:pt x="7456435" y="165892"/>
                    <a:pt x="7463910" y="180883"/>
                    <a:pt x="7473876" y="194624"/>
                  </a:cubicBezTo>
                  <a:cubicBezTo>
                    <a:pt x="7452697" y="224604"/>
                    <a:pt x="7455189" y="282067"/>
                    <a:pt x="7358014" y="275821"/>
                  </a:cubicBezTo>
                  <a:cubicBezTo>
                    <a:pt x="7476368" y="310799"/>
                    <a:pt x="7538659" y="360766"/>
                    <a:pt x="7620884" y="385750"/>
                  </a:cubicBezTo>
                  <a:cubicBezTo>
                    <a:pt x="7668226" y="389498"/>
                    <a:pt x="7713076" y="395744"/>
                    <a:pt x="7760417" y="400741"/>
                  </a:cubicBezTo>
                  <a:cubicBezTo>
                    <a:pt x="7756680" y="454456"/>
                    <a:pt x="7818971" y="436967"/>
                    <a:pt x="7847625" y="479440"/>
                  </a:cubicBezTo>
                  <a:cubicBezTo>
                    <a:pt x="7809005" y="483187"/>
                    <a:pt x="7771630" y="491932"/>
                    <a:pt x="7733009" y="498178"/>
                  </a:cubicBezTo>
                  <a:cubicBezTo>
                    <a:pt x="7725534" y="528158"/>
                    <a:pt x="7716813" y="561887"/>
                    <a:pt x="7708092" y="591867"/>
                  </a:cubicBezTo>
                  <a:cubicBezTo>
                    <a:pt x="7757925" y="621848"/>
                    <a:pt x="7812742" y="604359"/>
                    <a:pt x="7857592" y="606858"/>
                  </a:cubicBezTo>
                  <a:cubicBezTo>
                    <a:pt x="7883754" y="590618"/>
                    <a:pt x="7909917" y="576877"/>
                    <a:pt x="7933588" y="559388"/>
                  </a:cubicBezTo>
                  <a:cubicBezTo>
                    <a:pt x="7951028" y="559388"/>
                    <a:pt x="7967224" y="558139"/>
                    <a:pt x="7982176" y="558139"/>
                  </a:cubicBezTo>
                  <a:cubicBezTo>
                    <a:pt x="8005846" y="554392"/>
                    <a:pt x="8017058" y="588120"/>
                    <a:pt x="8034500" y="604359"/>
                  </a:cubicBezTo>
                  <a:lnTo>
                    <a:pt x="8106758" y="604359"/>
                  </a:lnTo>
                  <a:lnTo>
                    <a:pt x="8134166" y="604359"/>
                  </a:lnTo>
                  <a:cubicBezTo>
                    <a:pt x="8176524" y="599363"/>
                    <a:pt x="8217636" y="591867"/>
                    <a:pt x="8258748" y="585621"/>
                  </a:cubicBezTo>
                  <a:lnTo>
                    <a:pt x="8272452" y="585621"/>
                  </a:lnTo>
                  <a:cubicBezTo>
                    <a:pt x="8286156" y="584372"/>
                    <a:pt x="8296124" y="584372"/>
                    <a:pt x="8308582" y="584372"/>
                  </a:cubicBezTo>
                  <a:lnTo>
                    <a:pt x="8308582" y="599338"/>
                  </a:lnTo>
                  <a:cubicBezTo>
                    <a:pt x="8308630" y="598839"/>
                    <a:pt x="8308676" y="598339"/>
                    <a:pt x="8308724" y="597840"/>
                  </a:cubicBezTo>
                  <a:lnTo>
                    <a:pt x="8308724" y="580597"/>
                  </a:lnTo>
                  <a:cubicBezTo>
                    <a:pt x="8355826" y="560890"/>
                    <a:pt x="8400448" y="537488"/>
                    <a:pt x="8447552" y="516549"/>
                  </a:cubicBezTo>
                  <a:cubicBezTo>
                    <a:pt x="8454988" y="536256"/>
                    <a:pt x="8462424" y="559658"/>
                    <a:pt x="8472340" y="579365"/>
                  </a:cubicBezTo>
                  <a:lnTo>
                    <a:pt x="8472340" y="628632"/>
                  </a:lnTo>
                  <a:lnTo>
                    <a:pt x="8471238" y="630489"/>
                  </a:lnTo>
                  <a:cubicBezTo>
                    <a:pt x="8471208" y="630390"/>
                    <a:pt x="8471176" y="630290"/>
                    <a:pt x="8471146" y="630191"/>
                  </a:cubicBezTo>
                  <a:cubicBezTo>
                    <a:pt x="8465248" y="622193"/>
                    <a:pt x="8468756" y="630080"/>
                    <a:pt x="8470964" y="630950"/>
                  </a:cubicBezTo>
                  <a:lnTo>
                    <a:pt x="8471238" y="630489"/>
                  </a:lnTo>
                  <a:lnTo>
                    <a:pt x="8480624" y="660838"/>
                  </a:lnTo>
                  <a:cubicBezTo>
                    <a:pt x="8490448" y="687232"/>
                    <a:pt x="8501844" y="700107"/>
                    <a:pt x="8519520" y="692616"/>
                  </a:cubicBezTo>
                  <a:cubicBezTo>
                    <a:pt x="8534406" y="712592"/>
                    <a:pt x="8553012" y="735064"/>
                    <a:pt x="8569136" y="755040"/>
                  </a:cubicBezTo>
                  <a:cubicBezTo>
                    <a:pt x="8560454" y="814968"/>
                    <a:pt x="8587742" y="891126"/>
                    <a:pt x="8530684" y="932326"/>
                  </a:cubicBezTo>
                  <a:cubicBezTo>
                    <a:pt x="8518280" y="932326"/>
                    <a:pt x="8504636" y="932326"/>
                    <a:pt x="8492232" y="933574"/>
                  </a:cubicBezTo>
                  <a:cubicBezTo>
                    <a:pt x="8483550" y="942314"/>
                    <a:pt x="8476108" y="953551"/>
                    <a:pt x="8468664" y="967284"/>
                  </a:cubicBezTo>
                  <a:cubicBezTo>
                    <a:pt x="8490992" y="1012230"/>
                    <a:pt x="8517040" y="1059672"/>
                    <a:pt x="8539368" y="1108364"/>
                  </a:cubicBezTo>
                  <a:cubicBezTo>
                    <a:pt x="8523242" y="1162049"/>
                    <a:pt x="8508358" y="1215734"/>
                    <a:pt x="8489752" y="1269419"/>
                  </a:cubicBezTo>
                  <a:cubicBezTo>
                    <a:pt x="8488512" y="1278158"/>
                    <a:pt x="8488512" y="1289395"/>
                    <a:pt x="8488512" y="1298134"/>
                  </a:cubicBezTo>
                  <a:lnTo>
                    <a:pt x="8377720" y="1350175"/>
                  </a:lnTo>
                  <a:lnTo>
                    <a:pt x="8378924" y="1350318"/>
                  </a:lnTo>
                  <a:cubicBezTo>
                    <a:pt x="8370188" y="1394030"/>
                    <a:pt x="8362698" y="1433995"/>
                    <a:pt x="8351464" y="1477706"/>
                  </a:cubicBezTo>
                  <a:cubicBezTo>
                    <a:pt x="8348968" y="1493942"/>
                    <a:pt x="8342726" y="1511427"/>
                    <a:pt x="8341478" y="1526414"/>
                  </a:cubicBezTo>
                  <a:cubicBezTo>
                    <a:pt x="8311520" y="1527662"/>
                    <a:pt x="8280316" y="1527662"/>
                    <a:pt x="8251608" y="1528911"/>
                  </a:cubicBezTo>
                  <a:cubicBezTo>
                    <a:pt x="8251608" y="1555138"/>
                    <a:pt x="8251608" y="1577619"/>
                    <a:pt x="8250358" y="1607592"/>
                  </a:cubicBezTo>
                  <a:lnTo>
                    <a:pt x="8250358" y="1621330"/>
                  </a:lnTo>
                  <a:cubicBezTo>
                    <a:pt x="8247862" y="1657549"/>
                    <a:pt x="8242868" y="1697514"/>
                    <a:pt x="8237876" y="1734981"/>
                  </a:cubicBezTo>
                  <a:cubicBezTo>
                    <a:pt x="8257848" y="1744972"/>
                    <a:pt x="8277820" y="1754963"/>
                    <a:pt x="8300288" y="1767452"/>
                  </a:cubicBezTo>
                  <a:cubicBezTo>
                    <a:pt x="8299040" y="1797426"/>
                    <a:pt x="8299040" y="1831146"/>
                    <a:pt x="8261592" y="1911076"/>
                  </a:cubicBezTo>
                  <a:cubicBezTo>
                    <a:pt x="8227892" y="1888596"/>
                    <a:pt x="8194188" y="1868614"/>
                    <a:pt x="8160488" y="1849880"/>
                  </a:cubicBezTo>
                  <a:cubicBezTo>
                    <a:pt x="8152998" y="1826151"/>
                    <a:pt x="8145508" y="1806168"/>
                    <a:pt x="8136772" y="1782439"/>
                  </a:cubicBezTo>
                  <a:cubicBezTo>
                    <a:pt x="8111808" y="1782439"/>
                    <a:pt x="8088090" y="1783688"/>
                    <a:pt x="8061878" y="1783688"/>
                  </a:cubicBezTo>
                  <a:lnTo>
                    <a:pt x="8061878" y="1719994"/>
                  </a:lnTo>
                  <a:cubicBezTo>
                    <a:pt x="8066872" y="1693767"/>
                    <a:pt x="8070616" y="1666291"/>
                    <a:pt x="8075608" y="1640064"/>
                  </a:cubicBezTo>
                  <a:cubicBezTo>
                    <a:pt x="8129282" y="1446484"/>
                    <a:pt x="7929567" y="1595103"/>
                    <a:pt x="7952036" y="1451479"/>
                  </a:cubicBezTo>
                  <a:cubicBezTo>
                    <a:pt x="7980744" y="1421505"/>
                    <a:pt x="8009452" y="1397776"/>
                    <a:pt x="8039410" y="1371549"/>
                  </a:cubicBezTo>
                  <a:cubicBezTo>
                    <a:pt x="8036914" y="1356562"/>
                    <a:pt x="8031920" y="1347820"/>
                    <a:pt x="8028176" y="1337829"/>
                  </a:cubicBezTo>
                  <a:lnTo>
                    <a:pt x="8033812" y="1305869"/>
                  </a:lnTo>
                  <a:lnTo>
                    <a:pt x="8033642" y="1305484"/>
                  </a:lnTo>
                  <a:lnTo>
                    <a:pt x="8026984" y="1343789"/>
                  </a:lnTo>
                  <a:cubicBezTo>
                    <a:pt x="7993264" y="1343789"/>
                    <a:pt x="7959544" y="1343789"/>
                    <a:pt x="7925822" y="1345057"/>
                  </a:cubicBezTo>
                  <a:lnTo>
                    <a:pt x="7912084" y="1345057"/>
                  </a:lnTo>
                  <a:cubicBezTo>
                    <a:pt x="7911849" y="1342341"/>
                    <a:pt x="7911613" y="1339625"/>
                    <a:pt x="7911378" y="1336909"/>
                  </a:cubicBezTo>
                  <a:lnTo>
                    <a:pt x="7874461" y="1383545"/>
                  </a:lnTo>
                  <a:cubicBezTo>
                    <a:pt x="7840828" y="1373607"/>
                    <a:pt x="7809687" y="1364911"/>
                    <a:pt x="7776054" y="1353730"/>
                  </a:cubicBezTo>
                  <a:lnTo>
                    <a:pt x="7776054" y="1308371"/>
                  </a:lnTo>
                  <a:lnTo>
                    <a:pt x="7729360" y="1295815"/>
                  </a:lnTo>
                  <a:cubicBezTo>
                    <a:pt x="7653332" y="1263336"/>
                    <a:pt x="7633390" y="1377014"/>
                    <a:pt x="7539913" y="1362023"/>
                  </a:cubicBezTo>
                  <a:cubicBezTo>
                    <a:pt x="7527450" y="1399499"/>
                    <a:pt x="7566087" y="1408244"/>
                    <a:pt x="7566087" y="1424484"/>
                  </a:cubicBezTo>
                  <a:cubicBezTo>
                    <a:pt x="7592260" y="1434477"/>
                    <a:pt x="7615941" y="1444471"/>
                    <a:pt x="7642115" y="1458212"/>
                  </a:cubicBezTo>
                  <a:cubicBezTo>
                    <a:pt x="7642115" y="1470704"/>
                    <a:pt x="7640868" y="1486944"/>
                    <a:pt x="7640868" y="1504433"/>
                  </a:cubicBezTo>
                  <a:lnTo>
                    <a:pt x="7636363" y="1504433"/>
                  </a:lnTo>
                  <a:lnTo>
                    <a:pt x="7609556" y="1596645"/>
                  </a:lnTo>
                  <a:cubicBezTo>
                    <a:pt x="7580789" y="1596645"/>
                    <a:pt x="7553273" y="1596645"/>
                    <a:pt x="7523256" y="1597874"/>
                  </a:cubicBezTo>
                  <a:cubicBezTo>
                    <a:pt x="7489487" y="1562228"/>
                    <a:pt x="7448213" y="1579436"/>
                    <a:pt x="7421948" y="1549936"/>
                  </a:cubicBezTo>
                  <a:cubicBezTo>
                    <a:pt x="7398184" y="1563457"/>
                    <a:pt x="7371919" y="1573290"/>
                    <a:pt x="7345654" y="1583124"/>
                  </a:cubicBezTo>
                  <a:cubicBezTo>
                    <a:pt x="7316887" y="1576978"/>
                    <a:pt x="7288121" y="1574519"/>
                    <a:pt x="7259354" y="1568373"/>
                  </a:cubicBezTo>
                  <a:cubicBezTo>
                    <a:pt x="7243095" y="1558540"/>
                    <a:pt x="7225585" y="1548706"/>
                    <a:pt x="7209325" y="1538873"/>
                  </a:cubicBezTo>
                  <a:cubicBezTo>
                    <a:pt x="7186812" y="1461434"/>
                    <a:pt x="7149291" y="1481101"/>
                    <a:pt x="7121775" y="1474955"/>
                  </a:cubicBezTo>
                  <a:lnTo>
                    <a:pt x="7121775" y="1429747"/>
                  </a:lnTo>
                  <a:lnTo>
                    <a:pt x="7101195" y="1430730"/>
                  </a:lnTo>
                  <a:cubicBezTo>
                    <a:pt x="7063805" y="1434477"/>
                    <a:pt x="7027660" y="1441973"/>
                    <a:pt x="6989023" y="1448219"/>
                  </a:cubicBezTo>
                  <a:cubicBezTo>
                    <a:pt x="6936676" y="1461960"/>
                    <a:pt x="6919227" y="1401998"/>
                    <a:pt x="6903025" y="1369518"/>
                  </a:cubicBezTo>
                  <a:cubicBezTo>
                    <a:pt x="6876851" y="1363272"/>
                    <a:pt x="6850678" y="1357026"/>
                    <a:pt x="6826997" y="1353279"/>
                  </a:cubicBezTo>
                  <a:cubicBezTo>
                    <a:pt x="6813522" y="1350265"/>
                    <a:pt x="6831282" y="1348841"/>
                    <a:pt x="6822175" y="1351432"/>
                  </a:cubicBezTo>
                  <a:cubicBezTo>
                    <a:pt x="6807228" y="1355160"/>
                    <a:pt x="6788545" y="1362615"/>
                    <a:pt x="6772353" y="1368828"/>
                  </a:cubicBezTo>
                  <a:cubicBezTo>
                    <a:pt x="6762388" y="1355160"/>
                    <a:pt x="6754915" y="1345219"/>
                    <a:pt x="6747441" y="1335278"/>
                  </a:cubicBezTo>
                  <a:cubicBezTo>
                    <a:pt x="6671462" y="1347704"/>
                    <a:pt x="6595483" y="1357645"/>
                    <a:pt x="6521995" y="1372556"/>
                  </a:cubicBezTo>
                  <a:lnTo>
                    <a:pt x="6497084" y="1372556"/>
                  </a:lnTo>
                  <a:lnTo>
                    <a:pt x="6481832" y="1336328"/>
                  </a:lnTo>
                  <a:lnTo>
                    <a:pt x="6457363" y="1352269"/>
                  </a:lnTo>
                  <a:cubicBezTo>
                    <a:pt x="6438668" y="1349771"/>
                    <a:pt x="6423712" y="1343525"/>
                    <a:pt x="6405016" y="1341026"/>
                  </a:cubicBezTo>
                  <a:lnTo>
                    <a:pt x="6384861" y="1336185"/>
                  </a:lnTo>
                  <a:lnTo>
                    <a:pt x="6371282" y="1340249"/>
                  </a:lnTo>
                  <a:lnTo>
                    <a:pt x="6353542" y="1341091"/>
                  </a:lnTo>
                  <a:lnTo>
                    <a:pt x="6316837" y="1366479"/>
                  </a:lnTo>
                  <a:cubicBezTo>
                    <a:pt x="6290663" y="1388809"/>
                    <a:pt x="6262308" y="1413480"/>
                    <a:pt x="6215570" y="1405985"/>
                  </a:cubicBezTo>
                  <a:cubicBezTo>
                    <a:pt x="6203106" y="1442212"/>
                    <a:pt x="6241744" y="1452206"/>
                    <a:pt x="6241744" y="1468446"/>
                  </a:cubicBezTo>
                  <a:lnTo>
                    <a:pt x="6308927" y="1497625"/>
                  </a:lnTo>
                  <a:lnTo>
                    <a:pt x="6314553" y="1497136"/>
                  </a:lnTo>
                  <a:cubicBezTo>
                    <a:pt x="6337704" y="1499883"/>
                    <a:pt x="6349970" y="1513011"/>
                    <a:pt x="6348744" y="1536213"/>
                  </a:cubicBezTo>
                  <a:cubicBezTo>
                    <a:pt x="6335864" y="1547204"/>
                    <a:pt x="6311333" y="1553004"/>
                    <a:pt x="6285574" y="1551172"/>
                  </a:cubicBezTo>
                  <a:lnTo>
                    <a:pt x="6259170" y="1545114"/>
                  </a:lnTo>
                  <a:lnTo>
                    <a:pt x="6103398" y="1533404"/>
                  </a:lnTo>
                  <a:cubicBezTo>
                    <a:pt x="6079094" y="1532780"/>
                    <a:pt x="6056971" y="1529266"/>
                    <a:pt x="6036231" y="1523957"/>
                  </a:cubicBezTo>
                  <a:lnTo>
                    <a:pt x="6004294" y="1512987"/>
                  </a:lnTo>
                  <a:lnTo>
                    <a:pt x="5998927" y="1517467"/>
                  </a:lnTo>
                  <a:cubicBezTo>
                    <a:pt x="5957481" y="1534131"/>
                    <a:pt x="5896879" y="1518982"/>
                    <a:pt x="5857871" y="1491947"/>
                  </a:cubicBezTo>
                  <a:lnTo>
                    <a:pt x="5913767" y="1476090"/>
                  </a:lnTo>
                  <a:lnTo>
                    <a:pt x="5865344" y="1457203"/>
                  </a:lnTo>
                  <a:cubicBezTo>
                    <a:pt x="5844156" y="1463449"/>
                    <a:pt x="5824214" y="1467196"/>
                    <a:pt x="5803026" y="1473442"/>
                  </a:cubicBezTo>
                  <a:lnTo>
                    <a:pt x="5776852" y="1473442"/>
                  </a:lnTo>
                  <a:lnTo>
                    <a:pt x="5770912" y="1474435"/>
                  </a:lnTo>
                  <a:lnTo>
                    <a:pt x="5774203" y="1480458"/>
                  </a:lnTo>
                  <a:cubicBezTo>
                    <a:pt x="5635940" y="1542903"/>
                    <a:pt x="5521344" y="1436746"/>
                    <a:pt x="5385573" y="1451733"/>
                  </a:cubicBezTo>
                  <a:cubicBezTo>
                    <a:pt x="5332011" y="1413017"/>
                    <a:pt x="5233608" y="1470467"/>
                    <a:pt x="5198731" y="1408022"/>
                  </a:cubicBezTo>
                  <a:cubicBezTo>
                    <a:pt x="5081644" y="1395532"/>
                    <a:pt x="4937153" y="1436746"/>
                    <a:pt x="4846223" y="1378048"/>
                  </a:cubicBezTo>
                  <a:cubicBezTo>
                    <a:pt x="4817575" y="1381794"/>
                    <a:pt x="4781452" y="1365559"/>
                    <a:pt x="4760276" y="1395532"/>
                  </a:cubicBezTo>
                  <a:cubicBezTo>
                    <a:pt x="4512400" y="1305611"/>
                    <a:pt x="4271997" y="1381794"/>
                    <a:pt x="4009174" y="1341829"/>
                  </a:cubicBezTo>
                  <a:cubicBezTo>
                    <a:pt x="4004191" y="1335585"/>
                    <a:pt x="4000454" y="1329340"/>
                    <a:pt x="3996717" y="1324345"/>
                  </a:cubicBezTo>
                  <a:cubicBezTo>
                    <a:pt x="3974297" y="1329340"/>
                    <a:pt x="3946893" y="1313105"/>
                    <a:pt x="3933191" y="1343078"/>
                  </a:cubicBezTo>
                  <a:cubicBezTo>
                    <a:pt x="3763788" y="1361812"/>
                    <a:pt x="3532105" y="1384292"/>
                    <a:pt x="3370176" y="1331838"/>
                  </a:cubicBezTo>
                  <a:cubicBezTo>
                    <a:pt x="3235650" y="1328092"/>
                    <a:pt x="3109843" y="1399279"/>
                    <a:pt x="2945423" y="1304362"/>
                  </a:cubicBezTo>
                  <a:cubicBezTo>
                    <a:pt x="2972826" y="1294371"/>
                    <a:pt x="2995247" y="1283131"/>
                    <a:pt x="3021405" y="1273140"/>
                  </a:cubicBezTo>
                  <a:cubicBezTo>
                    <a:pt x="3178352" y="1278135"/>
                    <a:pt x="3275509" y="1254406"/>
                    <a:pt x="3411281" y="1251908"/>
                  </a:cubicBezTo>
                  <a:cubicBezTo>
                    <a:pt x="3494737" y="1264397"/>
                    <a:pt x="3662894" y="1299367"/>
                    <a:pt x="3720192" y="1199454"/>
                  </a:cubicBezTo>
                  <a:cubicBezTo>
                    <a:pt x="3774999" y="1244415"/>
                    <a:pt x="3832297" y="1226930"/>
                    <a:pt x="3884613" y="1230677"/>
                  </a:cubicBezTo>
                  <a:cubicBezTo>
                    <a:pt x="3882121" y="1179472"/>
                    <a:pt x="3924472" y="1201952"/>
                    <a:pt x="3946893" y="1183218"/>
                  </a:cubicBezTo>
                  <a:cubicBezTo>
                    <a:pt x="3963086" y="1181970"/>
                    <a:pt x="3981770" y="1181970"/>
                    <a:pt x="3996717" y="1181970"/>
                  </a:cubicBezTo>
                  <a:cubicBezTo>
                    <a:pt x="4024121" y="1180721"/>
                    <a:pt x="4046542" y="1180721"/>
                    <a:pt x="4072700" y="1180721"/>
                  </a:cubicBezTo>
                  <a:lnTo>
                    <a:pt x="4148682" y="1180721"/>
                  </a:lnTo>
                  <a:lnTo>
                    <a:pt x="4399049" y="1178223"/>
                  </a:lnTo>
                  <a:cubicBezTo>
                    <a:pt x="4428944" y="1169480"/>
                    <a:pt x="4456348" y="1163236"/>
                    <a:pt x="4484997" y="1159489"/>
                  </a:cubicBezTo>
                  <a:cubicBezTo>
                    <a:pt x="4514891" y="1161987"/>
                    <a:pt x="4546031" y="1169480"/>
                    <a:pt x="4573435" y="1175725"/>
                  </a:cubicBezTo>
                  <a:cubicBezTo>
                    <a:pt x="4602084" y="1178223"/>
                    <a:pt x="4631979" y="1184467"/>
                    <a:pt x="4659382" y="1186965"/>
                  </a:cubicBezTo>
                  <a:lnTo>
                    <a:pt x="4687899" y="1197436"/>
                  </a:lnTo>
                  <a:lnTo>
                    <a:pt x="4745585" y="1146392"/>
                  </a:lnTo>
                  <a:cubicBezTo>
                    <a:pt x="4657150" y="1030606"/>
                    <a:pt x="4579926" y="1121492"/>
                    <a:pt x="4507683" y="1069201"/>
                  </a:cubicBezTo>
                  <a:cubicBezTo>
                    <a:pt x="4427967" y="1076671"/>
                    <a:pt x="4418003" y="931006"/>
                    <a:pt x="4332059" y="1008196"/>
                  </a:cubicBezTo>
                  <a:cubicBezTo>
                    <a:pt x="4261062" y="1041811"/>
                    <a:pt x="4216222" y="1033096"/>
                    <a:pt x="4206258" y="979561"/>
                  </a:cubicBezTo>
                  <a:lnTo>
                    <a:pt x="4091871" y="972574"/>
                  </a:lnTo>
                  <a:lnTo>
                    <a:pt x="4077116" y="986891"/>
                  </a:lnTo>
                  <a:cubicBezTo>
                    <a:pt x="4059834" y="1004132"/>
                    <a:pt x="4040216" y="1018421"/>
                    <a:pt x="4007209" y="1003510"/>
                  </a:cubicBezTo>
                  <a:lnTo>
                    <a:pt x="3967307" y="990160"/>
                  </a:lnTo>
                  <a:lnTo>
                    <a:pt x="3966682" y="990825"/>
                  </a:lnTo>
                  <a:cubicBezTo>
                    <a:pt x="3949983" y="1001271"/>
                    <a:pt x="3929432" y="975826"/>
                    <a:pt x="3906078" y="983296"/>
                  </a:cubicBezTo>
                  <a:lnTo>
                    <a:pt x="3900625" y="979753"/>
                  </a:lnTo>
                  <a:lnTo>
                    <a:pt x="3890904" y="978814"/>
                  </a:lnTo>
                  <a:cubicBezTo>
                    <a:pt x="3851825" y="975863"/>
                    <a:pt x="3816015" y="971204"/>
                    <a:pt x="3794218" y="943867"/>
                  </a:cubicBezTo>
                  <a:cubicBezTo>
                    <a:pt x="3771798" y="958156"/>
                    <a:pt x="3744863" y="962117"/>
                    <a:pt x="3715553" y="961340"/>
                  </a:cubicBezTo>
                  <a:lnTo>
                    <a:pt x="3638353" y="952242"/>
                  </a:lnTo>
                  <a:lnTo>
                    <a:pt x="3597801" y="953007"/>
                  </a:lnTo>
                  <a:lnTo>
                    <a:pt x="3562934" y="944695"/>
                  </a:lnTo>
                  <a:lnTo>
                    <a:pt x="3528330" y="944566"/>
                  </a:lnTo>
                  <a:cubicBezTo>
                    <a:pt x="3498086" y="947206"/>
                    <a:pt x="3469750" y="956292"/>
                    <a:pt x="3445461" y="977416"/>
                  </a:cubicBezTo>
                  <a:cubicBezTo>
                    <a:pt x="3371973" y="919015"/>
                    <a:pt x="3244926" y="960020"/>
                    <a:pt x="3145281" y="951322"/>
                  </a:cubicBezTo>
                  <a:cubicBezTo>
                    <a:pt x="3125352" y="951322"/>
                    <a:pt x="3102932" y="952565"/>
                    <a:pt x="3083003" y="952565"/>
                  </a:cubicBezTo>
                  <a:cubicBezTo>
                    <a:pt x="3085494" y="988599"/>
                    <a:pt x="3050618" y="982386"/>
                    <a:pt x="3033180" y="982386"/>
                  </a:cubicBezTo>
                  <a:cubicBezTo>
                    <a:pt x="3014497" y="979901"/>
                    <a:pt x="2990832" y="996055"/>
                    <a:pt x="2980867" y="966233"/>
                  </a:cubicBezTo>
                  <a:cubicBezTo>
                    <a:pt x="2983358" y="940139"/>
                    <a:pt x="2947237" y="957535"/>
                    <a:pt x="2907379" y="1017179"/>
                  </a:cubicBezTo>
                  <a:cubicBezTo>
                    <a:pt x="2928554" y="1043273"/>
                    <a:pt x="2945991" y="1069367"/>
                    <a:pt x="2969657" y="1095461"/>
                  </a:cubicBezTo>
                  <a:cubicBezTo>
                    <a:pt x="2945991" y="1126525"/>
                    <a:pt x="2927308" y="1160075"/>
                    <a:pt x="2906134" y="1192382"/>
                  </a:cubicBezTo>
                  <a:cubicBezTo>
                    <a:pt x="2896169" y="1186169"/>
                    <a:pt x="2887450" y="1179956"/>
                    <a:pt x="2879977" y="1176228"/>
                  </a:cubicBezTo>
                  <a:cubicBezTo>
                    <a:pt x="2874994" y="1160075"/>
                    <a:pt x="2872503" y="1143921"/>
                    <a:pt x="2867521" y="1126525"/>
                  </a:cubicBezTo>
                  <a:cubicBezTo>
                    <a:pt x="2846346" y="1114100"/>
                    <a:pt x="2826418" y="1097946"/>
                    <a:pt x="2805243" y="1081793"/>
                  </a:cubicBezTo>
                  <a:cubicBezTo>
                    <a:pt x="2789051" y="1100431"/>
                    <a:pt x="2770367" y="1125283"/>
                    <a:pt x="2754175" y="1145164"/>
                  </a:cubicBezTo>
                  <a:cubicBezTo>
                    <a:pt x="2689406" y="1182441"/>
                    <a:pt x="2724282" y="1081793"/>
                    <a:pt x="2679442" y="1065639"/>
                  </a:cubicBezTo>
                  <a:cubicBezTo>
                    <a:pt x="2643320" y="1092976"/>
                    <a:pt x="2603462" y="1120313"/>
                    <a:pt x="2567341" y="1147649"/>
                  </a:cubicBezTo>
                  <a:cubicBezTo>
                    <a:pt x="2483888" y="1125283"/>
                    <a:pt x="2415382" y="1198595"/>
                    <a:pt x="2341894" y="1150134"/>
                  </a:cubicBezTo>
                  <a:cubicBezTo>
                    <a:pt x="2331930" y="1176228"/>
                    <a:pt x="2324457" y="1203565"/>
                    <a:pt x="2315738" y="1229659"/>
                  </a:cubicBezTo>
                  <a:cubicBezTo>
                    <a:pt x="2289581" y="1225932"/>
                    <a:pt x="2265916" y="1219719"/>
                    <a:pt x="2239758" y="1214748"/>
                  </a:cubicBezTo>
                  <a:cubicBezTo>
                    <a:pt x="2198655" y="1220961"/>
                    <a:pt x="2156306" y="1228417"/>
                    <a:pt x="2115202" y="1232144"/>
                  </a:cubicBezTo>
                  <a:cubicBezTo>
                    <a:pt x="2091537" y="1182441"/>
                    <a:pt x="2018049" y="1163803"/>
                    <a:pt x="2015558" y="1233387"/>
                  </a:cubicBezTo>
                  <a:lnTo>
                    <a:pt x="1891002" y="1234630"/>
                  </a:lnTo>
                  <a:cubicBezTo>
                    <a:pt x="1864845" y="1208535"/>
                    <a:pt x="1841180" y="1182441"/>
                    <a:pt x="1815022" y="1156347"/>
                  </a:cubicBezTo>
                  <a:cubicBezTo>
                    <a:pt x="1824364" y="1126526"/>
                    <a:pt x="1815645" y="1102606"/>
                    <a:pt x="1799609" y="1088317"/>
                  </a:cubicBezTo>
                  <a:lnTo>
                    <a:pt x="1794063" y="1085613"/>
                  </a:lnTo>
                  <a:lnTo>
                    <a:pt x="1762067" y="1093354"/>
                  </a:lnTo>
                  <a:lnTo>
                    <a:pt x="1733677" y="1095424"/>
                  </a:lnTo>
                  <a:lnTo>
                    <a:pt x="1716624" y="1140194"/>
                  </a:lnTo>
                  <a:cubicBezTo>
                    <a:pt x="1697940" y="1130253"/>
                    <a:pt x="1682993" y="1120313"/>
                    <a:pt x="1664310" y="1111614"/>
                  </a:cubicBezTo>
                  <a:cubicBezTo>
                    <a:pt x="1654346" y="1137709"/>
                    <a:pt x="1640644" y="1165045"/>
                    <a:pt x="1626943" y="1191139"/>
                  </a:cubicBezTo>
                  <a:cubicBezTo>
                    <a:pt x="1623206" y="1178714"/>
                    <a:pt x="1619470" y="1167530"/>
                    <a:pt x="1614488" y="1158832"/>
                  </a:cubicBezTo>
                  <a:lnTo>
                    <a:pt x="1564665" y="1158832"/>
                  </a:lnTo>
                  <a:lnTo>
                    <a:pt x="1523558" y="1159505"/>
                  </a:lnTo>
                  <a:lnTo>
                    <a:pt x="1515848" y="1171292"/>
                  </a:lnTo>
                  <a:lnTo>
                    <a:pt x="1497488" y="1159931"/>
                  </a:lnTo>
                  <a:lnTo>
                    <a:pt x="1488686" y="1160075"/>
                  </a:lnTo>
                  <a:cubicBezTo>
                    <a:pt x="1457547" y="1151998"/>
                    <a:pt x="1438864" y="1144543"/>
                    <a:pt x="1425007" y="1137087"/>
                  </a:cubicBezTo>
                  <a:lnTo>
                    <a:pt x="1413817" y="1129679"/>
                  </a:lnTo>
                  <a:lnTo>
                    <a:pt x="1392154" y="1158249"/>
                  </a:lnTo>
                  <a:cubicBezTo>
                    <a:pt x="1361049" y="1145837"/>
                    <a:pt x="1332432" y="1135907"/>
                    <a:pt x="1303816" y="1127219"/>
                  </a:cubicBezTo>
                  <a:cubicBezTo>
                    <a:pt x="1303816" y="1113566"/>
                    <a:pt x="1304127" y="1100223"/>
                    <a:pt x="1301172" y="1079122"/>
                  </a:cubicBezTo>
                  <a:lnTo>
                    <a:pt x="1300392" y="1075028"/>
                  </a:lnTo>
                  <a:lnTo>
                    <a:pt x="1276364" y="1068506"/>
                  </a:lnTo>
                  <a:lnTo>
                    <a:pt x="1264017" y="1062449"/>
                  </a:lnTo>
                  <a:lnTo>
                    <a:pt x="1177055" y="1125227"/>
                  </a:lnTo>
                  <a:cubicBezTo>
                    <a:pt x="1156192" y="1119625"/>
                    <a:pt x="1136263" y="1120091"/>
                    <a:pt x="1116976" y="1123165"/>
                  </a:cubicBezTo>
                  <a:lnTo>
                    <a:pt x="1103164" y="1126500"/>
                  </a:lnTo>
                  <a:cubicBezTo>
                    <a:pt x="1102977" y="1131097"/>
                    <a:pt x="1102791" y="1135694"/>
                    <a:pt x="1102604" y="1140291"/>
                  </a:cubicBezTo>
                  <a:cubicBezTo>
                    <a:pt x="1102701" y="1154765"/>
                    <a:pt x="1102701" y="1168464"/>
                    <a:pt x="1100210" y="1180228"/>
                  </a:cubicBezTo>
                  <a:lnTo>
                    <a:pt x="1037931" y="1180228"/>
                  </a:lnTo>
                  <a:cubicBezTo>
                    <a:pt x="1022984" y="1175584"/>
                    <a:pt x="1012942" y="1164904"/>
                    <a:pt x="1006948" y="1150856"/>
                  </a:cubicBezTo>
                  <a:lnTo>
                    <a:pt x="1006172" y="1145115"/>
                  </a:lnTo>
                  <a:lnTo>
                    <a:pt x="979806" y="1140989"/>
                  </a:lnTo>
                  <a:cubicBezTo>
                    <a:pt x="970856" y="1138222"/>
                    <a:pt x="961884" y="1133942"/>
                    <a:pt x="952854" y="1127717"/>
                  </a:cubicBezTo>
                  <a:cubicBezTo>
                    <a:pt x="941644" y="1155107"/>
                    <a:pt x="934171" y="1181252"/>
                    <a:pt x="925452" y="1208642"/>
                  </a:cubicBezTo>
                  <a:cubicBezTo>
                    <a:pt x="899295" y="1204907"/>
                    <a:pt x="875630" y="1198682"/>
                    <a:pt x="849472" y="1192457"/>
                  </a:cubicBezTo>
                  <a:cubicBezTo>
                    <a:pt x="808369" y="1198682"/>
                    <a:pt x="766020" y="1206152"/>
                    <a:pt x="724916" y="1211132"/>
                  </a:cubicBezTo>
                  <a:cubicBezTo>
                    <a:pt x="701251" y="1161332"/>
                    <a:pt x="629008" y="1141412"/>
                    <a:pt x="625272" y="1211132"/>
                  </a:cubicBezTo>
                  <a:lnTo>
                    <a:pt x="500716" y="1212377"/>
                  </a:lnTo>
                  <a:cubicBezTo>
                    <a:pt x="474559" y="1187477"/>
                    <a:pt x="450894" y="1160087"/>
                    <a:pt x="424736" y="1133942"/>
                  </a:cubicBezTo>
                  <a:cubicBezTo>
                    <a:pt x="444666" y="1074181"/>
                    <a:pt x="389861" y="1038076"/>
                    <a:pt x="350003" y="1055506"/>
                  </a:cubicBezTo>
                  <a:cubicBezTo>
                    <a:pt x="341284" y="1075426"/>
                    <a:pt x="333810" y="1099081"/>
                    <a:pt x="326338" y="1119002"/>
                  </a:cubicBezTo>
                  <a:cubicBezTo>
                    <a:pt x="308900" y="1109041"/>
                    <a:pt x="292707" y="1099081"/>
                    <a:pt x="274024" y="1089121"/>
                  </a:cubicBezTo>
                  <a:cubicBezTo>
                    <a:pt x="264060" y="1116511"/>
                    <a:pt x="250358" y="1142657"/>
                    <a:pt x="236657" y="1170047"/>
                  </a:cubicBezTo>
                  <a:cubicBezTo>
                    <a:pt x="232920" y="1156352"/>
                    <a:pt x="229184" y="1146392"/>
                    <a:pt x="224202" y="1136432"/>
                  </a:cubicBezTo>
                  <a:cubicBezTo>
                    <a:pt x="209254" y="1136432"/>
                    <a:pt x="190572" y="1137677"/>
                    <a:pt x="174379" y="1137677"/>
                  </a:cubicBezTo>
                  <a:lnTo>
                    <a:pt x="98400" y="1137677"/>
                  </a:lnTo>
                  <a:cubicBezTo>
                    <a:pt x="36122" y="1121492"/>
                    <a:pt x="23666" y="1109041"/>
                    <a:pt x="0" y="1092856"/>
                  </a:cubicBezTo>
                  <a:cubicBezTo>
                    <a:pt x="1246" y="1069201"/>
                    <a:pt x="1246" y="1049281"/>
                    <a:pt x="1246" y="1029361"/>
                  </a:cubicBezTo>
                  <a:cubicBezTo>
                    <a:pt x="42350" y="1009441"/>
                    <a:pt x="69752" y="952171"/>
                    <a:pt x="113346" y="948436"/>
                  </a:cubicBezTo>
                  <a:cubicBezTo>
                    <a:pt x="171888" y="942211"/>
                    <a:pt x="231675" y="934741"/>
                    <a:pt x="288970" y="929761"/>
                  </a:cubicBezTo>
                  <a:cubicBezTo>
                    <a:pt x="352494" y="870001"/>
                    <a:pt x="414772" y="922291"/>
                    <a:pt x="477050" y="928516"/>
                  </a:cubicBezTo>
                  <a:cubicBezTo>
                    <a:pt x="491997" y="911086"/>
                    <a:pt x="510680" y="893656"/>
                    <a:pt x="526872" y="877471"/>
                  </a:cubicBezTo>
                  <a:cubicBezTo>
                    <a:pt x="560502" y="877471"/>
                    <a:pt x="594133" y="876226"/>
                    <a:pt x="627763" y="876226"/>
                  </a:cubicBezTo>
                  <a:lnTo>
                    <a:pt x="652674" y="876226"/>
                  </a:lnTo>
                  <a:cubicBezTo>
                    <a:pt x="680076" y="882451"/>
                    <a:pt x="711216" y="888676"/>
                    <a:pt x="739864" y="891166"/>
                  </a:cubicBezTo>
                  <a:cubicBezTo>
                    <a:pt x="769757" y="901126"/>
                    <a:pt x="797159" y="911086"/>
                    <a:pt x="828298" y="923536"/>
                  </a:cubicBezTo>
                  <a:cubicBezTo>
                    <a:pt x="851964" y="889921"/>
                    <a:pt x="879366" y="860041"/>
                    <a:pt x="903032" y="826425"/>
                  </a:cubicBezTo>
                  <a:cubicBezTo>
                    <a:pt x="915488" y="846346"/>
                    <a:pt x="927943" y="870001"/>
                    <a:pt x="941644" y="889921"/>
                  </a:cubicBezTo>
                  <a:cubicBezTo>
                    <a:pt x="961573" y="894901"/>
                    <a:pt x="983993" y="898636"/>
                    <a:pt x="1003922" y="904861"/>
                  </a:cubicBezTo>
                  <a:cubicBezTo>
                    <a:pt x="1027588" y="894901"/>
                    <a:pt x="1053744" y="884941"/>
                    <a:pt x="1079902" y="871246"/>
                  </a:cubicBezTo>
                  <a:lnTo>
                    <a:pt x="1095011" y="892323"/>
                  </a:lnTo>
                  <a:lnTo>
                    <a:pt x="1092821" y="868803"/>
                  </a:lnTo>
                  <a:cubicBezTo>
                    <a:pt x="1091265" y="858178"/>
                    <a:pt x="1088855" y="845522"/>
                    <a:pt x="1085200" y="829898"/>
                  </a:cubicBezTo>
                  <a:cubicBezTo>
                    <a:pt x="1085151" y="829712"/>
                    <a:pt x="1085101" y="829527"/>
                    <a:pt x="1085052" y="829341"/>
                  </a:cubicBezTo>
                  <a:lnTo>
                    <a:pt x="1023247" y="845090"/>
                  </a:lnTo>
                  <a:cubicBezTo>
                    <a:pt x="1008291" y="811362"/>
                    <a:pt x="1003306" y="758895"/>
                    <a:pt x="960929" y="778882"/>
                  </a:cubicBezTo>
                  <a:cubicBezTo>
                    <a:pt x="937248" y="786377"/>
                    <a:pt x="919800" y="792623"/>
                    <a:pt x="898612" y="796371"/>
                  </a:cubicBezTo>
                  <a:cubicBezTo>
                    <a:pt x="879916" y="786377"/>
                    <a:pt x="864960" y="776384"/>
                    <a:pt x="846264" y="766390"/>
                  </a:cubicBezTo>
                  <a:cubicBezTo>
                    <a:pt x="867141" y="746090"/>
                    <a:pt x="887628" y="732115"/>
                    <a:pt x="907667" y="722453"/>
                  </a:cubicBezTo>
                  <a:lnTo>
                    <a:pt x="919954" y="718674"/>
                  </a:lnTo>
                  <a:lnTo>
                    <a:pt x="895720" y="687829"/>
                  </a:lnTo>
                  <a:cubicBezTo>
                    <a:pt x="895720" y="654316"/>
                    <a:pt x="895720" y="624527"/>
                    <a:pt x="896964" y="592256"/>
                  </a:cubicBezTo>
                  <a:cubicBezTo>
                    <a:pt x="916249" y="587291"/>
                    <a:pt x="937089" y="582016"/>
                    <a:pt x="958241" y="576275"/>
                  </a:cubicBezTo>
                  <a:lnTo>
                    <a:pt x="1018917" y="558235"/>
                  </a:lnTo>
                  <a:cubicBezTo>
                    <a:pt x="1018868" y="557278"/>
                    <a:pt x="1018820" y="556321"/>
                    <a:pt x="1018771" y="555364"/>
                  </a:cubicBezTo>
                  <a:lnTo>
                    <a:pt x="1012284" y="529465"/>
                  </a:lnTo>
                  <a:lnTo>
                    <a:pt x="999893" y="520344"/>
                  </a:lnTo>
                  <a:lnTo>
                    <a:pt x="971285" y="530847"/>
                  </a:lnTo>
                  <a:cubicBezTo>
                    <a:pt x="884787" y="551866"/>
                    <a:pt x="810077" y="499916"/>
                    <a:pt x="722984" y="520696"/>
                  </a:cubicBezTo>
                  <a:cubicBezTo>
                    <a:pt x="709298" y="504447"/>
                    <a:pt x="696856" y="490697"/>
                    <a:pt x="686902" y="474448"/>
                  </a:cubicBezTo>
                  <a:cubicBezTo>
                    <a:pt x="686902" y="441950"/>
                    <a:pt x="686902" y="410701"/>
                    <a:pt x="688146" y="378203"/>
                  </a:cubicBezTo>
                  <a:cubicBezTo>
                    <a:pt x="726716" y="366954"/>
                    <a:pt x="771507" y="356954"/>
                    <a:pt x="812566" y="343205"/>
                  </a:cubicBezTo>
                  <a:lnTo>
                    <a:pt x="836205" y="343205"/>
                  </a:lnTo>
                  <a:cubicBezTo>
                    <a:pt x="869799" y="355704"/>
                    <a:pt x="895927" y="389453"/>
                    <a:pt x="938229" y="375703"/>
                  </a:cubicBezTo>
                  <a:lnTo>
                    <a:pt x="1000152" y="350459"/>
                  </a:lnTo>
                  <a:lnTo>
                    <a:pt x="981609" y="350459"/>
                  </a:lnTo>
                  <a:cubicBezTo>
                    <a:pt x="948491" y="338105"/>
                    <a:pt x="917827" y="322046"/>
                    <a:pt x="884709" y="305986"/>
                  </a:cubicBezTo>
                  <a:lnTo>
                    <a:pt x="880846" y="304345"/>
                  </a:lnTo>
                  <a:cubicBezTo>
                    <a:pt x="812712" y="288343"/>
                    <a:pt x="724756" y="344965"/>
                    <a:pt x="681398" y="244030"/>
                  </a:cubicBezTo>
                  <a:lnTo>
                    <a:pt x="894473" y="192331"/>
                  </a:lnTo>
                  <a:lnTo>
                    <a:pt x="898201" y="193570"/>
                  </a:lnTo>
                  <a:cubicBezTo>
                    <a:pt x="912920" y="192335"/>
                    <a:pt x="931319" y="192335"/>
                    <a:pt x="947265" y="192335"/>
                  </a:cubicBezTo>
                  <a:cubicBezTo>
                    <a:pt x="968121" y="208614"/>
                    <a:pt x="981772" y="266917"/>
                    <a:pt x="1023339" y="291245"/>
                  </a:cubicBezTo>
                  <a:cubicBezTo>
                    <a:pt x="1080290" y="307343"/>
                    <a:pt x="1137240" y="323442"/>
                    <a:pt x="1196667" y="338302"/>
                  </a:cubicBezTo>
                  <a:lnTo>
                    <a:pt x="1259233" y="351269"/>
                  </a:lnTo>
                  <a:lnTo>
                    <a:pt x="1363672" y="348086"/>
                  </a:lnTo>
                  <a:lnTo>
                    <a:pt x="1396324" y="266517"/>
                  </a:lnTo>
                  <a:cubicBezTo>
                    <a:pt x="1403714" y="264800"/>
                    <a:pt x="1409709" y="264663"/>
                    <a:pt x="1414610" y="265783"/>
                  </a:cubicBezTo>
                  <a:cubicBezTo>
                    <a:pt x="1440343" y="271661"/>
                    <a:pt x="1435942" y="312164"/>
                    <a:pt x="1445134" y="340346"/>
                  </a:cubicBezTo>
                  <a:lnTo>
                    <a:pt x="1448672" y="345496"/>
                  </a:lnTo>
                  <a:lnTo>
                    <a:pt x="1669386" y="338769"/>
                  </a:lnTo>
                  <a:lnTo>
                    <a:pt x="1697635" y="265840"/>
                  </a:lnTo>
                  <a:cubicBezTo>
                    <a:pt x="1712385" y="264894"/>
                    <a:pt x="1727827" y="263948"/>
                    <a:pt x="1742981" y="264421"/>
                  </a:cubicBezTo>
                  <a:cubicBezTo>
                    <a:pt x="1777076" y="265485"/>
                    <a:pt x="1809714" y="273732"/>
                    <a:pt x="1829735" y="305323"/>
                  </a:cubicBezTo>
                  <a:lnTo>
                    <a:pt x="1840612" y="333550"/>
                  </a:lnTo>
                  <a:lnTo>
                    <a:pt x="2142977" y="324335"/>
                  </a:lnTo>
                  <a:cubicBezTo>
                    <a:pt x="2159172" y="324335"/>
                    <a:pt x="2176613" y="324335"/>
                    <a:pt x="2192808" y="323090"/>
                  </a:cubicBezTo>
                  <a:cubicBezTo>
                    <a:pt x="2232673" y="326824"/>
                    <a:pt x="2268800" y="333048"/>
                    <a:pt x="2308665" y="339271"/>
                  </a:cubicBezTo>
                  <a:lnTo>
                    <a:pt x="2384938" y="338183"/>
                  </a:lnTo>
                  <a:lnTo>
                    <a:pt x="2408408" y="318411"/>
                  </a:lnTo>
                  <a:cubicBezTo>
                    <a:pt x="2433719" y="303762"/>
                    <a:pt x="2460042" y="300500"/>
                    <a:pt x="2487377" y="301992"/>
                  </a:cubicBezTo>
                  <a:lnTo>
                    <a:pt x="2526472" y="306651"/>
                  </a:lnTo>
                  <a:lnTo>
                    <a:pt x="2556575" y="285750"/>
                  </a:lnTo>
                  <a:lnTo>
                    <a:pt x="2582736" y="285750"/>
                  </a:lnTo>
                  <a:cubicBezTo>
                    <a:pt x="2593636" y="287306"/>
                    <a:pt x="2603447" y="291740"/>
                    <a:pt x="2612674" y="297614"/>
                  </a:cubicBezTo>
                  <a:lnTo>
                    <a:pt x="2637546" y="316901"/>
                  </a:lnTo>
                  <a:lnTo>
                    <a:pt x="2663539" y="314954"/>
                  </a:lnTo>
                  <a:cubicBezTo>
                    <a:pt x="2679232" y="311947"/>
                    <a:pt x="2695177" y="306813"/>
                    <a:pt x="2711376" y="298722"/>
                  </a:cubicBezTo>
                  <a:cubicBezTo>
                    <a:pt x="2845951" y="245201"/>
                    <a:pt x="2959343" y="336063"/>
                    <a:pt x="3073980" y="261382"/>
                  </a:cubicBezTo>
                  <a:cubicBezTo>
                    <a:pt x="2902803" y="211284"/>
                    <a:pt x="2729717" y="237422"/>
                    <a:pt x="2593123" y="206383"/>
                  </a:cubicBezTo>
                  <a:lnTo>
                    <a:pt x="2539163" y="189875"/>
                  </a:lnTo>
                  <a:lnTo>
                    <a:pt x="2536928" y="189845"/>
                  </a:lnTo>
                  <a:lnTo>
                    <a:pt x="2536928" y="205371"/>
                  </a:lnTo>
                  <a:cubicBezTo>
                    <a:pt x="2448458" y="186701"/>
                    <a:pt x="2351264" y="240222"/>
                    <a:pt x="2246596" y="225286"/>
                  </a:cubicBezTo>
                  <a:cubicBezTo>
                    <a:pt x="2189276" y="202882"/>
                    <a:pt x="2139434" y="166787"/>
                    <a:pt x="2120743" y="243956"/>
                  </a:cubicBezTo>
                  <a:lnTo>
                    <a:pt x="2058440" y="243956"/>
                  </a:lnTo>
                  <a:cubicBezTo>
                    <a:pt x="2050964" y="237733"/>
                    <a:pt x="2042242" y="231510"/>
                    <a:pt x="2034765" y="227776"/>
                  </a:cubicBezTo>
                  <a:cubicBezTo>
                    <a:pt x="2003614" y="231510"/>
                    <a:pt x="1974954" y="237733"/>
                    <a:pt x="1946294" y="245201"/>
                  </a:cubicBezTo>
                  <a:lnTo>
                    <a:pt x="1946294" y="165542"/>
                  </a:lnTo>
                  <a:cubicBezTo>
                    <a:pt x="1876515" y="136914"/>
                    <a:pt x="1856578" y="113265"/>
                    <a:pt x="1835395" y="87127"/>
                  </a:cubicBezTo>
                  <a:cubicBezTo>
                    <a:pt x="1871531" y="90861"/>
                    <a:pt x="1910159" y="97085"/>
                    <a:pt x="1947540" y="99574"/>
                  </a:cubicBezTo>
                  <a:lnTo>
                    <a:pt x="2171832" y="67212"/>
                  </a:lnTo>
                  <a:lnTo>
                    <a:pt x="2176092" y="72828"/>
                  </a:lnTo>
                  <a:cubicBezTo>
                    <a:pt x="2187260" y="58830"/>
                    <a:pt x="2194705" y="48650"/>
                    <a:pt x="2203391" y="38469"/>
                  </a:cubicBezTo>
                  <a:cubicBezTo>
                    <a:pt x="2210836" y="43559"/>
                    <a:pt x="2218901" y="48332"/>
                    <a:pt x="2227122" y="53581"/>
                  </a:cubicBezTo>
                  <a:lnTo>
                    <a:pt x="2246384" y="67620"/>
                  </a:lnTo>
                  <a:lnTo>
                    <a:pt x="2247842" y="65968"/>
                  </a:lnTo>
                  <a:lnTo>
                    <a:pt x="3188618" y="38585"/>
                  </a:lnTo>
                  <a:cubicBezTo>
                    <a:pt x="3203571" y="38585"/>
                    <a:pt x="3222262" y="38585"/>
                    <a:pt x="3237214" y="37340"/>
                  </a:cubicBezTo>
                  <a:cubicBezTo>
                    <a:pt x="3275842" y="39830"/>
                    <a:pt x="3313224" y="46053"/>
                    <a:pt x="3353098" y="52276"/>
                  </a:cubicBezTo>
                  <a:lnTo>
                    <a:pt x="3527547" y="51032"/>
                  </a:lnTo>
                  <a:cubicBezTo>
                    <a:pt x="3551222" y="34851"/>
                    <a:pt x="3577390" y="16181"/>
                    <a:pt x="3599818" y="0"/>
                  </a:cubicBezTo>
                  <a:close/>
                </a:path>
              </a:pathLst>
            </a:custGeom>
            <a:solidFill>
              <a:srgbClr val="20A1A5"/>
            </a:solidFill>
            <a:ln>
              <a:noFill/>
            </a:ln>
          </p:spPr>
          <p:txBody>
            <a:bodyPr anchorCtr="0" anchor="ctr" bIns="22850" lIns="45700" spcFirstLastPara="1" rIns="45700" wrap="square" tIns="2285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747993"/>
                </a:solidFill>
                <a:latin typeface="Oswald"/>
                <a:ea typeface="Oswald"/>
                <a:cs typeface="Oswald"/>
                <a:sym typeface="Oswald"/>
              </a:endParaRPr>
            </a:p>
          </p:txBody>
        </p:sp>
        <p:sp>
          <p:nvSpPr>
            <p:cNvPr id="316" name="Google Shape;316;g311d5cb9a0a_0_30"/>
            <p:cNvSpPr/>
            <p:nvPr/>
          </p:nvSpPr>
          <p:spPr>
            <a:xfrm>
              <a:off x="3699007" y="8604718"/>
              <a:ext cx="7441096" cy="2142249"/>
            </a:xfrm>
            <a:custGeom>
              <a:rect b="b" l="l" r="r" t="t"/>
              <a:pathLst>
                <a:path extrusionOk="0" h="2214211" w="7671233">
                  <a:moveTo>
                    <a:pt x="7070884" y="1184006"/>
                  </a:moveTo>
                  <a:cubicBezTo>
                    <a:pt x="7073676" y="1191538"/>
                    <a:pt x="7074142" y="1196168"/>
                    <a:pt x="7073114" y="1198463"/>
                  </a:cubicBezTo>
                  <a:lnTo>
                    <a:pt x="7070884" y="1198613"/>
                  </a:lnTo>
                  <a:close/>
                  <a:moveTo>
                    <a:pt x="3616611" y="1014017"/>
                  </a:moveTo>
                  <a:cubicBezTo>
                    <a:pt x="3633763" y="1013687"/>
                    <a:pt x="3650350" y="1022547"/>
                    <a:pt x="3666548" y="1048041"/>
                  </a:cubicBezTo>
                  <a:cubicBezTo>
                    <a:pt x="3708912" y="1040579"/>
                    <a:pt x="3751275" y="1033118"/>
                    <a:pt x="3792393" y="1029387"/>
                  </a:cubicBezTo>
                  <a:cubicBezTo>
                    <a:pt x="3849708" y="1049285"/>
                    <a:pt x="3880858" y="1091567"/>
                    <a:pt x="3943157" y="1045554"/>
                  </a:cubicBezTo>
                  <a:cubicBezTo>
                    <a:pt x="4080215" y="1162453"/>
                    <a:pt x="4218520" y="998297"/>
                    <a:pt x="4355578" y="1118927"/>
                  </a:cubicBezTo>
                  <a:cubicBezTo>
                    <a:pt x="4386728" y="1110222"/>
                    <a:pt x="4412893" y="1158722"/>
                    <a:pt x="4431583" y="1101516"/>
                  </a:cubicBezTo>
                  <a:cubicBezTo>
                    <a:pt x="4506342" y="1104003"/>
                    <a:pt x="4583593" y="1110222"/>
                    <a:pt x="4655860" y="1115196"/>
                  </a:cubicBezTo>
                  <a:cubicBezTo>
                    <a:pt x="4665828" y="1168671"/>
                    <a:pt x="4710684" y="1177376"/>
                    <a:pt x="4780459" y="1145043"/>
                  </a:cubicBezTo>
                  <a:cubicBezTo>
                    <a:pt x="4867678" y="1066695"/>
                    <a:pt x="4877646" y="1213441"/>
                    <a:pt x="4958635" y="1205979"/>
                  </a:cubicBezTo>
                  <a:cubicBezTo>
                    <a:pt x="5030902" y="1256967"/>
                    <a:pt x="5106907" y="1166184"/>
                    <a:pt x="5195372" y="1281839"/>
                  </a:cubicBezTo>
                  <a:cubicBezTo>
                    <a:pt x="5167960" y="1305468"/>
                    <a:pt x="5144286" y="1325366"/>
                    <a:pt x="5118121" y="1348994"/>
                  </a:cubicBezTo>
                  <a:cubicBezTo>
                    <a:pt x="5110645" y="1348994"/>
                    <a:pt x="5103169" y="1350238"/>
                    <a:pt x="5093201" y="1350238"/>
                  </a:cubicBezTo>
                  <a:cubicBezTo>
                    <a:pt x="5067035" y="1296763"/>
                    <a:pt x="5003490" y="1314173"/>
                    <a:pt x="4979816" y="1397495"/>
                  </a:cubicBezTo>
                  <a:cubicBezTo>
                    <a:pt x="5008474" y="1399982"/>
                    <a:pt x="5039624" y="1407444"/>
                    <a:pt x="5068281" y="1412418"/>
                  </a:cubicBezTo>
                  <a:cubicBezTo>
                    <a:pt x="5110645" y="1426098"/>
                    <a:pt x="5106907" y="1479573"/>
                    <a:pt x="5180420" y="1457188"/>
                  </a:cubicBezTo>
                  <a:lnTo>
                    <a:pt x="5180420" y="1428585"/>
                  </a:lnTo>
                  <a:cubicBezTo>
                    <a:pt x="5216554" y="1421124"/>
                    <a:pt x="5256425" y="1413662"/>
                    <a:pt x="5293805" y="1409931"/>
                  </a:cubicBezTo>
                  <a:cubicBezTo>
                    <a:pt x="5292559" y="1419880"/>
                    <a:pt x="5292559" y="1431072"/>
                    <a:pt x="5292559" y="1441021"/>
                  </a:cubicBezTo>
                  <a:cubicBezTo>
                    <a:pt x="5305018" y="1439778"/>
                    <a:pt x="5318724" y="1439778"/>
                    <a:pt x="5332430" y="1439778"/>
                  </a:cubicBezTo>
                  <a:cubicBezTo>
                    <a:pt x="5366072" y="1445996"/>
                    <a:pt x="5397221" y="1452214"/>
                    <a:pt x="5430863" y="1454701"/>
                  </a:cubicBezTo>
                  <a:cubicBezTo>
                    <a:pt x="5464505" y="1444752"/>
                    <a:pt x="5499392" y="1434803"/>
                    <a:pt x="5530542" y="1424854"/>
                  </a:cubicBezTo>
                  <a:cubicBezTo>
                    <a:pt x="5547986" y="1443509"/>
                    <a:pt x="5564183" y="1463406"/>
                    <a:pt x="5581627" y="1487035"/>
                  </a:cubicBezTo>
                  <a:cubicBezTo>
                    <a:pt x="5655140" y="1472111"/>
                    <a:pt x="5731145" y="1462163"/>
                    <a:pt x="5807150" y="1449727"/>
                  </a:cubicBezTo>
                  <a:cubicBezTo>
                    <a:pt x="5814626" y="1459675"/>
                    <a:pt x="5822102" y="1469624"/>
                    <a:pt x="5832070" y="1483304"/>
                  </a:cubicBezTo>
                  <a:cubicBezTo>
                    <a:pt x="5848268" y="1477086"/>
                    <a:pt x="5866958" y="1469624"/>
                    <a:pt x="5881910" y="1465893"/>
                  </a:cubicBezTo>
                  <a:cubicBezTo>
                    <a:pt x="5905583" y="1469624"/>
                    <a:pt x="5931749" y="1475842"/>
                    <a:pt x="5957915" y="1482060"/>
                  </a:cubicBezTo>
                  <a:cubicBezTo>
                    <a:pt x="5974112" y="1514394"/>
                    <a:pt x="5991556" y="1574087"/>
                    <a:pt x="6043888" y="1560408"/>
                  </a:cubicBezTo>
                  <a:cubicBezTo>
                    <a:pt x="6082513" y="1554190"/>
                    <a:pt x="6118647" y="1546728"/>
                    <a:pt x="6156026" y="1542997"/>
                  </a:cubicBezTo>
                  <a:cubicBezTo>
                    <a:pt x="6165994" y="1541754"/>
                    <a:pt x="6174716" y="1541754"/>
                    <a:pt x="6182192" y="1541754"/>
                  </a:cubicBezTo>
                  <a:lnTo>
                    <a:pt x="6182192" y="1589011"/>
                  </a:lnTo>
                  <a:cubicBezTo>
                    <a:pt x="6209604" y="1595229"/>
                    <a:pt x="6246983" y="1575331"/>
                    <a:pt x="6269411" y="1653678"/>
                  </a:cubicBezTo>
                  <a:cubicBezTo>
                    <a:pt x="6285609" y="1663627"/>
                    <a:pt x="6303052" y="1673576"/>
                    <a:pt x="6319250" y="1683525"/>
                  </a:cubicBezTo>
                  <a:cubicBezTo>
                    <a:pt x="6347908" y="1689743"/>
                    <a:pt x="6376566" y="1692230"/>
                    <a:pt x="6405223" y="1698448"/>
                  </a:cubicBezTo>
                  <a:cubicBezTo>
                    <a:pt x="6431389" y="1688499"/>
                    <a:pt x="6457555" y="1678550"/>
                    <a:pt x="6481228" y="1664871"/>
                  </a:cubicBezTo>
                  <a:cubicBezTo>
                    <a:pt x="6507394" y="1694717"/>
                    <a:pt x="6548511" y="1677307"/>
                    <a:pt x="6582153" y="1713371"/>
                  </a:cubicBezTo>
                  <a:cubicBezTo>
                    <a:pt x="6615794" y="1712128"/>
                    <a:pt x="6634484" y="1712128"/>
                    <a:pt x="6655666" y="1712128"/>
                  </a:cubicBezTo>
                  <a:cubicBezTo>
                    <a:pt x="6666880" y="1678550"/>
                    <a:pt x="6674356" y="1649947"/>
                    <a:pt x="6681832" y="1616370"/>
                  </a:cubicBezTo>
                  <a:cubicBezTo>
                    <a:pt x="6688777" y="1593293"/>
                    <a:pt x="6707362" y="1586400"/>
                    <a:pt x="6697337" y="1573666"/>
                  </a:cubicBezTo>
                  <a:cubicBezTo>
                    <a:pt x="6671292" y="1559935"/>
                    <a:pt x="6647727" y="1549949"/>
                    <a:pt x="6621682" y="1539963"/>
                  </a:cubicBezTo>
                  <a:cubicBezTo>
                    <a:pt x="6621682" y="1523736"/>
                    <a:pt x="6583235" y="1514998"/>
                    <a:pt x="6595637" y="1477550"/>
                  </a:cubicBezTo>
                  <a:cubicBezTo>
                    <a:pt x="6677028" y="1490657"/>
                    <a:pt x="6702395" y="1406283"/>
                    <a:pt x="6758147" y="1405890"/>
                  </a:cubicBezTo>
                  <a:cubicBezTo>
                    <a:pt x="6766112" y="1405834"/>
                    <a:pt x="6774697" y="1407492"/>
                    <a:pt x="6784154" y="1411393"/>
                  </a:cubicBezTo>
                  <a:cubicBezTo>
                    <a:pt x="6802757" y="1415137"/>
                    <a:pt x="6817640" y="1421379"/>
                    <a:pt x="6835004" y="1425124"/>
                  </a:cubicBezTo>
                  <a:lnTo>
                    <a:pt x="6835004" y="1473806"/>
                  </a:lnTo>
                  <a:cubicBezTo>
                    <a:pt x="6868490" y="1485040"/>
                    <a:pt x="6899496" y="1493778"/>
                    <a:pt x="6932983" y="1503764"/>
                  </a:cubicBezTo>
                  <a:cubicBezTo>
                    <a:pt x="6932998" y="1504103"/>
                    <a:pt x="6933012" y="1504442"/>
                    <a:pt x="6933027" y="1504781"/>
                  </a:cubicBezTo>
                  <a:lnTo>
                    <a:pt x="6969859" y="1458361"/>
                  </a:lnTo>
                  <a:lnTo>
                    <a:pt x="6983631" y="1458361"/>
                  </a:lnTo>
                  <a:cubicBezTo>
                    <a:pt x="7017436" y="1457115"/>
                    <a:pt x="7051244" y="1457115"/>
                    <a:pt x="7085050" y="1457115"/>
                  </a:cubicBezTo>
                  <a:cubicBezTo>
                    <a:pt x="7088806" y="1467082"/>
                    <a:pt x="7093814" y="1475802"/>
                    <a:pt x="7096318" y="1490752"/>
                  </a:cubicBezTo>
                  <a:cubicBezTo>
                    <a:pt x="7092562" y="1523143"/>
                    <a:pt x="7058756" y="1540585"/>
                    <a:pt x="7071276" y="1582942"/>
                  </a:cubicBezTo>
                  <a:cubicBezTo>
                    <a:pt x="7049992" y="1580450"/>
                    <a:pt x="7028706" y="1574221"/>
                    <a:pt x="7008672" y="1570484"/>
                  </a:cubicBezTo>
                  <a:cubicBezTo>
                    <a:pt x="6986136" y="1713752"/>
                    <a:pt x="7186468" y="1565501"/>
                    <a:pt x="7132628" y="1758601"/>
                  </a:cubicBezTo>
                  <a:cubicBezTo>
                    <a:pt x="7127620" y="1784763"/>
                    <a:pt x="7123864" y="1812171"/>
                    <a:pt x="7118856" y="1838333"/>
                  </a:cubicBezTo>
                  <a:cubicBezTo>
                    <a:pt x="7085050" y="1822138"/>
                    <a:pt x="7053748" y="1809680"/>
                    <a:pt x="7019940" y="1793484"/>
                  </a:cubicBezTo>
                  <a:cubicBezTo>
                    <a:pt x="6984884" y="1773551"/>
                    <a:pt x="6977371" y="1824629"/>
                    <a:pt x="6956086" y="1857020"/>
                  </a:cubicBezTo>
                  <a:lnTo>
                    <a:pt x="6952885" y="1858094"/>
                  </a:lnTo>
                  <a:lnTo>
                    <a:pt x="7114020" y="1902996"/>
                  </a:lnTo>
                  <a:lnTo>
                    <a:pt x="7116048" y="1897982"/>
                  </a:lnTo>
                  <a:cubicBezTo>
                    <a:pt x="7142070" y="1897982"/>
                    <a:pt x="7165614" y="1896735"/>
                    <a:pt x="7190396" y="1896735"/>
                  </a:cubicBezTo>
                  <a:cubicBezTo>
                    <a:pt x="7199070" y="1920425"/>
                    <a:pt x="7206504" y="1940374"/>
                    <a:pt x="7213940" y="1964064"/>
                  </a:cubicBezTo>
                  <a:lnTo>
                    <a:pt x="7217236" y="1962949"/>
                  </a:lnTo>
                  <a:cubicBezTo>
                    <a:pt x="7250780" y="1981607"/>
                    <a:pt x="7284324" y="2001509"/>
                    <a:pt x="7317868" y="2023899"/>
                  </a:cubicBezTo>
                  <a:cubicBezTo>
                    <a:pt x="7345822" y="1964193"/>
                    <a:pt x="7352810" y="1930375"/>
                    <a:pt x="7355082" y="1904604"/>
                  </a:cubicBezTo>
                  <a:lnTo>
                    <a:pt x="7356200" y="1884171"/>
                  </a:lnTo>
                  <a:lnTo>
                    <a:pt x="7292168" y="1851792"/>
                  </a:lnTo>
                  <a:cubicBezTo>
                    <a:pt x="7297340" y="1815328"/>
                    <a:pt x="7302512" y="1773836"/>
                    <a:pt x="7305100" y="1737372"/>
                  </a:cubicBezTo>
                  <a:lnTo>
                    <a:pt x="7303126" y="1736158"/>
                  </a:lnTo>
                  <a:lnTo>
                    <a:pt x="7303126" y="1722812"/>
                  </a:lnTo>
                  <a:cubicBezTo>
                    <a:pt x="7304388" y="1693694"/>
                    <a:pt x="7304388" y="1671856"/>
                    <a:pt x="7304388" y="1646378"/>
                  </a:cubicBezTo>
                  <a:cubicBezTo>
                    <a:pt x="7333424" y="1645164"/>
                    <a:pt x="7364984" y="1645164"/>
                    <a:pt x="7395280" y="1643951"/>
                  </a:cubicBezTo>
                  <a:lnTo>
                    <a:pt x="7397380" y="1640786"/>
                  </a:lnTo>
                  <a:cubicBezTo>
                    <a:pt x="7398624" y="1625860"/>
                    <a:pt x="7404836" y="1608445"/>
                    <a:pt x="7407320" y="1592275"/>
                  </a:cubicBezTo>
                  <a:cubicBezTo>
                    <a:pt x="7418502" y="1548739"/>
                    <a:pt x="7425956" y="1508935"/>
                    <a:pt x="7434652" y="1465400"/>
                  </a:cubicBezTo>
                  <a:cubicBezTo>
                    <a:pt x="7471924" y="1447986"/>
                    <a:pt x="7510440" y="1431815"/>
                    <a:pt x="7546468" y="1413157"/>
                  </a:cubicBezTo>
                  <a:lnTo>
                    <a:pt x="7548040" y="1415538"/>
                  </a:lnTo>
                  <a:cubicBezTo>
                    <a:pt x="7548040" y="1406817"/>
                    <a:pt x="7548040" y="1395603"/>
                    <a:pt x="7549280" y="1386882"/>
                  </a:cubicBezTo>
                  <a:cubicBezTo>
                    <a:pt x="7567876" y="1333306"/>
                    <a:pt x="7582752" y="1279730"/>
                    <a:pt x="7598870" y="1226154"/>
                  </a:cubicBezTo>
                  <a:cubicBezTo>
                    <a:pt x="7576556" y="1177562"/>
                    <a:pt x="7550520" y="1130216"/>
                    <a:pt x="7528204" y="1085362"/>
                  </a:cubicBezTo>
                  <a:cubicBezTo>
                    <a:pt x="7535644" y="1071656"/>
                    <a:pt x="7543080" y="1060443"/>
                    <a:pt x="7551760" y="1051721"/>
                  </a:cubicBezTo>
                  <a:cubicBezTo>
                    <a:pt x="7564156" y="1050475"/>
                    <a:pt x="7577794" y="1050475"/>
                    <a:pt x="7590192" y="1050475"/>
                  </a:cubicBezTo>
                  <a:cubicBezTo>
                    <a:pt x="7600110" y="1110281"/>
                    <a:pt x="7612508" y="1166349"/>
                    <a:pt x="7626144" y="1226154"/>
                  </a:cubicBezTo>
                  <a:cubicBezTo>
                    <a:pt x="7703010" y="1268516"/>
                    <a:pt x="7670776" y="1398095"/>
                    <a:pt x="7610028" y="1482820"/>
                  </a:cubicBezTo>
                  <a:cubicBezTo>
                    <a:pt x="7683174" y="1561314"/>
                    <a:pt x="7613748" y="1614890"/>
                    <a:pt x="7585232" y="1688401"/>
                  </a:cubicBezTo>
                  <a:cubicBezTo>
                    <a:pt x="7583992" y="1722042"/>
                    <a:pt x="7583992" y="1751945"/>
                    <a:pt x="7583992" y="1785585"/>
                  </a:cubicBezTo>
                  <a:lnTo>
                    <a:pt x="7545560" y="1785585"/>
                  </a:lnTo>
                  <a:lnTo>
                    <a:pt x="7543956" y="1784770"/>
                  </a:lnTo>
                  <a:lnTo>
                    <a:pt x="7542740" y="1878366"/>
                  </a:lnTo>
                  <a:cubicBezTo>
                    <a:pt x="7524104" y="1905731"/>
                    <a:pt x="7490560" y="1949266"/>
                    <a:pt x="7466956" y="1989070"/>
                  </a:cubicBezTo>
                  <a:cubicBezTo>
                    <a:pt x="7466956" y="1999021"/>
                    <a:pt x="7466956" y="2008972"/>
                    <a:pt x="7465712" y="2022655"/>
                  </a:cubicBezTo>
                  <a:cubicBezTo>
                    <a:pt x="7460744" y="2081117"/>
                    <a:pt x="7352656" y="2027630"/>
                    <a:pt x="7340232" y="2133360"/>
                  </a:cubicBezTo>
                  <a:cubicBezTo>
                    <a:pt x="7332776" y="2103507"/>
                    <a:pt x="7325324" y="2069922"/>
                    <a:pt x="7317868" y="2041313"/>
                  </a:cubicBezTo>
                  <a:cubicBezTo>
                    <a:pt x="7256992" y="2114702"/>
                    <a:pt x="7247052" y="2180627"/>
                    <a:pt x="7204812" y="2214211"/>
                  </a:cubicBezTo>
                  <a:cubicBezTo>
                    <a:pt x="7181204" y="2188090"/>
                    <a:pt x="7162570" y="2168188"/>
                    <a:pt x="7152630" y="2122165"/>
                  </a:cubicBezTo>
                  <a:cubicBezTo>
                    <a:pt x="7132752" y="2122165"/>
                    <a:pt x="7145176" y="2079873"/>
                    <a:pt x="7153872" y="2042557"/>
                  </a:cubicBezTo>
                  <a:lnTo>
                    <a:pt x="7150744" y="2043860"/>
                  </a:lnTo>
                  <a:cubicBezTo>
                    <a:pt x="7140212" y="2028899"/>
                    <a:pt x="7130608" y="2015807"/>
                    <a:pt x="7120696" y="2003183"/>
                  </a:cubicBezTo>
                  <a:lnTo>
                    <a:pt x="7089548" y="1966214"/>
                  </a:lnTo>
                  <a:lnTo>
                    <a:pt x="7087590" y="1971052"/>
                  </a:lnTo>
                  <a:cubicBezTo>
                    <a:pt x="7058904" y="2017490"/>
                    <a:pt x="7058904" y="2043847"/>
                    <a:pt x="7014000" y="2035062"/>
                  </a:cubicBezTo>
                  <a:cubicBezTo>
                    <a:pt x="7012754" y="1950971"/>
                    <a:pt x="6917961" y="1986113"/>
                    <a:pt x="6876801" y="1923359"/>
                  </a:cubicBezTo>
                  <a:cubicBezTo>
                    <a:pt x="6826910" y="1923359"/>
                    <a:pt x="6737107" y="1984858"/>
                    <a:pt x="6738354" y="1860605"/>
                  </a:cubicBezTo>
                  <a:cubicBezTo>
                    <a:pt x="6780761" y="1854329"/>
                    <a:pt x="6823169" y="1850564"/>
                    <a:pt x="6864329" y="1841778"/>
                  </a:cubicBezTo>
                  <a:lnTo>
                    <a:pt x="6865848" y="1842516"/>
                  </a:lnTo>
                  <a:lnTo>
                    <a:pt x="6867846" y="1838298"/>
                  </a:lnTo>
                  <a:lnTo>
                    <a:pt x="6851901" y="1807403"/>
                  </a:lnTo>
                  <a:cubicBezTo>
                    <a:pt x="6847716" y="1796169"/>
                    <a:pt x="6843065" y="1785246"/>
                    <a:pt x="6832523" y="1777132"/>
                  </a:cubicBezTo>
                  <a:cubicBezTo>
                    <a:pt x="6803998" y="1777132"/>
                    <a:pt x="6772992" y="1778381"/>
                    <a:pt x="6744466" y="1778381"/>
                  </a:cubicBezTo>
                  <a:cubicBezTo>
                    <a:pt x="6744354" y="1777023"/>
                    <a:pt x="6744243" y="1775666"/>
                    <a:pt x="6744131" y="1774308"/>
                  </a:cubicBezTo>
                  <a:cubicBezTo>
                    <a:pt x="6696783" y="1778039"/>
                    <a:pt x="6653174" y="1785501"/>
                    <a:pt x="6605827" y="1792962"/>
                  </a:cubicBezTo>
                  <a:cubicBezTo>
                    <a:pt x="6582153" y="1802911"/>
                    <a:pt x="6555987" y="1812860"/>
                    <a:pt x="6529822" y="1824053"/>
                  </a:cubicBezTo>
                  <a:cubicBezTo>
                    <a:pt x="6521100" y="1804155"/>
                    <a:pt x="6513624" y="1780526"/>
                    <a:pt x="6506148" y="1760629"/>
                  </a:cubicBezTo>
                  <a:cubicBezTo>
                    <a:pt x="6481228" y="1761872"/>
                    <a:pt x="6456309" y="1761872"/>
                    <a:pt x="6431389" y="1761872"/>
                  </a:cubicBezTo>
                  <a:cubicBezTo>
                    <a:pt x="6396501" y="1771821"/>
                    <a:pt x="6365352" y="1783014"/>
                    <a:pt x="6331710" y="1796693"/>
                  </a:cubicBezTo>
                  <a:cubicBezTo>
                    <a:pt x="6321742" y="1773065"/>
                    <a:pt x="6313020" y="1753167"/>
                    <a:pt x="6305544" y="1733269"/>
                  </a:cubicBezTo>
                  <a:cubicBezTo>
                    <a:pt x="6284363" y="1743218"/>
                    <a:pt x="6245737" y="1760629"/>
                    <a:pt x="6230785" y="1700935"/>
                  </a:cubicBezTo>
                  <a:lnTo>
                    <a:pt x="6207112" y="1700935"/>
                  </a:lnTo>
                  <a:cubicBezTo>
                    <a:pt x="6178454" y="1712128"/>
                    <a:pt x="6128615" y="1732026"/>
                    <a:pt x="6104941" y="1669845"/>
                  </a:cubicBezTo>
                  <a:lnTo>
                    <a:pt x="6082513" y="1669845"/>
                  </a:lnTo>
                  <a:cubicBezTo>
                    <a:pt x="6055102" y="1683525"/>
                    <a:pt x="6028936" y="1693474"/>
                    <a:pt x="6005262" y="1703423"/>
                  </a:cubicBezTo>
                  <a:cubicBezTo>
                    <a:pt x="5961653" y="1697205"/>
                    <a:pt x="5974112" y="1657409"/>
                    <a:pt x="5904337" y="1671089"/>
                  </a:cubicBezTo>
                  <a:lnTo>
                    <a:pt x="5778493" y="1673576"/>
                  </a:lnTo>
                  <a:cubicBezTo>
                    <a:pt x="5747343" y="1673576"/>
                    <a:pt x="5713702" y="1673576"/>
                    <a:pt x="5680060" y="1674820"/>
                  </a:cubicBezTo>
                  <a:cubicBezTo>
                    <a:pt x="5670092" y="1662384"/>
                    <a:pt x="5656386" y="1608908"/>
                    <a:pt x="5580381" y="1646217"/>
                  </a:cubicBezTo>
                  <a:cubicBezTo>
                    <a:pt x="5538018" y="1646217"/>
                    <a:pt x="5496900" y="1646217"/>
                    <a:pt x="5455783" y="1647460"/>
                  </a:cubicBezTo>
                  <a:cubicBezTo>
                    <a:pt x="5437093" y="1647460"/>
                    <a:pt x="5420895" y="1648704"/>
                    <a:pt x="5403451" y="1648704"/>
                  </a:cubicBezTo>
                  <a:cubicBezTo>
                    <a:pt x="5405943" y="1601447"/>
                    <a:pt x="5353612" y="1595229"/>
                    <a:pt x="5267639" y="1632537"/>
                  </a:cubicBezTo>
                  <a:cubicBezTo>
                    <a:pt x="5207832" y="1623832"/>
                    <a:pt x="5150516" y="1613883"/>
                    <a:pt x="5090709" y="1601447"/>
                  </a:cubicBezTo>
                  <a:cubicBezTo>
                    <a:pt x="5062052" y="1551702"/>
                    <a:pt x="5009720" y="1579062"/>
                    <a:pt x="4915025" y="1603934"/>
                  </a:cubicBezTo>
                  <a:cubicBezTo>
                    <a:pt x="4887614" y="1600203"/>
                    <a:pt x="4857710" y="1595229"/>
                    <a:pt x="4829052" y="1591498"/>
                  </a:cubicBezTo>
                  <a:cubicBezTo>
                    <a:pt x="4816592" y="1575331"/>
                    <a:pt x="4804133" y="1521856"/>
                    <a:pt x="4754293" y="1496984"/>
                  </a:cubicBezTo>
                  <a:cubicBezTo>
                    <a:pt x="4754293" y="1463406"/>
                    <a:pt x="4755539" y="1433560"/>
                    <a:pt x="4755539" y="1399982"/>
                  </a:cubicBezTo>
                  <a:cubicBezTo>
                    <a:pt x="4687010" y="1393764"/>
                    <a:pt x="4622219" y="1391277"/>
                    <a:pt x="4553690" y="1385059"/>
                  </a:cubicBezTo>
                  <a:cubicBezTo>
                    <a:pt x="4551198" y="1406200"/>
                    <a:pt x="4546214" y="1428585"/>
                    <a:pt x="4541230" y="1448483"/>
                  </a:cubicBezTo>
                  <a:cubicBezTo>
                    <a:pt x="4517556" y="1429829"/>
                    <a:pt x="4491390" y="1406200"/>
                    <a:pt x="4465225" y="1387546"/>
                  </a:cubicBezTo>
                  <a:cubicBezTo>
                    <a:pt x="4394204" y="1383815"/>
                    <a:pt x="4324428" y="1378841"/>
                    <a:pt x="4254653" y="1372623"/>
                  </a:cubicBezTo>
                  <a:cubicBezTo>
                    <a:pt x="4214782" y="1386303"/>
                    <a:pt x="4159958" y="1403713"/>
                    <a:pt x="4130055" y="1344020"/>
                  </a:cubicBezTo>
                  <a:cubicBezTo>
                    <a:pt x="4102643" y="1348994"/>
                    <a:pt x="4078969" y="1355212"/>
                    <a:pt x="4052804" y="1362674"/>
                  </a:cubicBezTo>
                  <a:cubicBezTo>
                    <a:pt x="4011686" y="1356456"/>
                    <a:pt x="3970569" y="1350238"/>
                    <a:pt x="3928205" y="1346507"/>
                  </a:cubicBezTo>
                  <a:cubicBezTo>
                    <a:pt x="3892072" y="1340289"/>
                    <a:pt x="3852200" y="1334071"/>
                    <a:pt x="3816066" y="1331584"/>
                  </a:cubicBezTo>
                  <a:lnTo>
                    <a:pt x="3802361" y="1331584"/>
                  </a:lnTo>
                  <a:cubicBezTo>
                    <a:pt x="3774949" y="1322879"/>
                    <a:pt x="3745045" y="1312930"/>
                    <a:pt x="3713896" y="1299250"/>
                  </a:cubicBezTo>
                  <a:cubicBezTo>
                    <a:pt x="3686484" y="1296763"/>
                    <a:pt x="3656580" y="1290545"/>
                    <a:pt x="3627923" y="1288057"/>
                  </a:cubicBezTo>
                  <a:cubicBezTo>
                    <a:pt x="3600511" y="1281839"/>
                    <a:pt x="3569362" y="1274378"/>
                    <a:pt x="3539458" y="1271891"/>
                  </a:cubicBezTo>
                  <a:cubicBezTo>
                    <a:pt x="3510800" y="1275621"/>
                    <a:pt x="3483388" y="1281839"/>
                    <a:pt x="3453485" y="1290545"/>
                  </a:cubicBezTo>
                  <a:lnTo>
                    <a:pt x="3203042" y="1293032"/>
                  </a:lnTo>
                  <a:lnTo>
                    <a:pt x="3127037" y="1293032"/>
                  </a:lnTo>
                  <a:cubicBezTo>
                    <a:pt x="3100871" y="1293032"/>
                    <a:pt x="3078444" y="1293032"/>
                    <a:pt x="3051032" y="1294276"/>
                  </a:cubicBezTo>
                  <a:cubicBezTo>
                    <a:pt x="3036080" y="1294276"/>
                    <a:pt x="3017390" y="1294276"/>
                    <a:pt x="3001192" y="1295519"/>
                  </a:cubicBezTo>
                  <a:cubicBezTo>
                    <a:pt x="2978764" y="1314173"/>
                    <a:pt x="2936401" y="1291788"/>
                    <a:pt x="2938893" y="1342776"/>
                  </a:cubicBezTo>
                  <a:cubicBezTo>
                    <a:pt x="2886562" y="1339045"/>
                    <a:pt x="2829246" y="1356456"/>
                    <a:pt x="2774423" y="1311686"/>
                  </a:cubicBezTo>
                  <a:cubicBezTo>
                    <a:pt x="2717108" y="1411175"/>
                    <a:pt x="2548900" y="1376354"/>
                    <a:pt x="2465419" y="1363918"/>
                  </a:cubicBezTo>
                  <a:cubicBezTo>
                    <a:pt x="2329606" y="1366405"/>
                    <a:pt x="2232420" y="1390033"/>
                    <a:pt x="2075426" y="1385059"/>
                  </a:cubicBezTo>
                  <a:cubicBezTo>
                    <a:pt x="2049260" y="1395008"/>
                    <a:pt x="2026832" y="1406200"/>
                    <a:pt x="1999420" y="1416149"/>
                  </a:cubicBezTo>
                  <a:cubicBezTo>
                    <a:pt x="1986960" y="1416149"/>
                    <a:pt x="1973255" y="1416149"/>
                    <a:pt x="1963287" y="1417393"/>
                  </a:cubicBezTo>
                  <a:cubicBezTo>
                    <a:pt x="1932138" y="1433560"/>
                    <a:pt x="1902234" y="1449727"/>
                    <a:pt x="1873576" y="1468381"/>
                  </a:cubicBezTo>
                  <a:cubicBezTo>
                    <a:pt x="1851148" y="1470868"/>
                    <a:pt x="1869838" y="1407444"/>
                    <a:pt x="1798817" y="1468381"/>
                  </a:cubicBezTo>
                  <a:cubicBezTo>
                    <a:pt x="1775143" y="1468381"/>
                    <a:pt x="1748978" y="1469624"/>
                    <a:pt x="1722812" y="1469624"/>
                  </a:cubicBezTo>
                  <a:cubicBezTo>
                    <a:pt x="1656774" y="1463406"/>
                    <a:pt x="1589492" y="1457188"/>
                    <a:pt x="1524700" y="1454701"/>
                  </a:cubicBezTo>
                  <a:lnTo>
                    <a:pt x="1524700" y="1404957"/>
                  </a:lnTo>
                  <a:cubicBezTo>
                    <a:pt x="1498534" y="1404957"/>
                    <a:pt x="1473615" y="1406200"/>
                    <a:pt x="1448695" y="1406200"/>
                  </a:cubicBezTo>
                  <a:lnTo>
                    <a:pt x="1448695" y="1455945"/>
                  </a:lnTo>
                  <a:cubicBezTo>
                    <a:pt x="1331572" y="1460919"/>
                    <a:pt x="1213204" y="1468381"/>
                    <a:pt x="1096082" y="1477086"/>
                  </a:cubicBezTo>
                  <a:cubicBezTo>
                    <a:pt x="1026306" y="1470868"/>
                    <a:pt x="955285" y="1465893"/>
                    <a:pt x="884264" y="1462163"/>
                  </a:cubicBezTo>
                  <a:lnTo>
                    <a:pt x="884264" y="1445996"/>
                  </a:lnTo>
                  <a:cubicBezTo>
                    <a:pt x="856852" y="1447239"/>
                    <a:pt x="825702" y="1447239"/>
                    <a:pt x="795799" y="1447239"/>
                  </a:cubicBezTo>
                  <a:cubicBezTo>
                    <a:pt x="780847" y="1431072"/>
                    <a:pt x="762158" y="1414906"/>
                    <a:pt x="747206" y="1401226"/>
                  </a:cubicBezTo>
                  <a:cubicBezTo>
                    <a:pt x="739730" y="1411175"/>
                    <a:pt x="732254" y="1421124"/>
                    <a:pt x="721040" y="1431072"/>
                  </a:cubicBezTo>
                  <a:cubicBezTo>
                    <a:pt x="692382" y="1428585"/>
                    <a:pt x="662478" y="1422367"/>
                    <a:pt x="635067" y="1416149"/>
                  </a:cubicBezTo>
                  <a:cubicBezTo>
                    <a:pt x="630083" y="1422367"/>
                    <a:pt x="623853" y="1428585"/>
                    <a:pt x="621361" y="1432316"/>
                  </a:cubicBezTo>
                  <a:cubicBezTo>
                    <a:pt x="592704" y="1432316"/>
                    <a:pt x="561554" y="1433560"/>
                    <a:pt x="532896" y="1433560"/>
                  </a:cubicBezTo>
                  <a:cubicBezTo>
                    <a:pt x="490532" y="1441021"/>
                    <a:pt x="448169" y="1443509"/>
                    <a:pt x="407052" y="1452214"/>
                  </a:cubicBezTo>
                  <a:lnTo>
                    <a:pt x="383378" y="1452214"/>
                  </a:lnTo>
                  <a:cubicBezTo>
                    <a:pt x="354720" y="1455945"/>
                    <a:pt x="323570" y="1462163"/>
                    <a:pt x="294913" y="1469624"/>
                  </a:cubicBezTo>
                  <a:cubicBezTo>
                    <a:pt x="247566" y="1463406"/>
                    <a:pt x="203956" y="1457188"/>
                    <a:pt x="156608" y="1454701"/>
                  </a:cubicBezTo>
                  <a:cubicBezTo>
                    <a:pt x="106770" y="1458432"/>
                    <a:pt x="49454" y="1455945"/>
                    <a:pt x="58176" y="1392521"/>
                  </a:cubicBezTo>
                  <a:cubicBezTo>
                    <a:pt x="71882" y="1360187"/>
                    <a:pt x="84342" y="1329097"/>
                    <a:pt x="95556" y="1295519"/>
                  </a:cubicBezTo>
                  <a:lnTo>
                    <a:pt x="157854" y="1295519"/>
                  </a:lnTo>
                  <a:cubicBezTo>
                    <a:pt x="167822" y="1248262"/>
                    <a:pt x="137919" y="1169915"/>
                    <a:pt x="221400" y="1135094"/>
                  </a:cubicBezTo>
                  <a:cubicBezTo>
                    <a:pt x="282453" y="1125145"/>
                    <a:pt x="332292" y="1087837"/>
                    <a:pt x="399576" y="1100273"/>
                  </a:cubicBezTo>
                  <a:cubicBezTo>
                    <a:pt x="415774" y="1122658"/>
                    <a:pt x="430726" y="1142555"/>
                    <a:pt x="448169" y="1166184"/>
                  </a:cubicBezTo>
                  <a:lnTo>
                    <a:pt x="448169" y="1228364"/>
                  </a:lnTo>
                  <a:cubicBezTo>
                    <a:pt x="471843" y="1244531"/>
                    <a:pt x="484302" y="1258211"/>
                    <a:pt x="546602" y="1274378"/>
                  </a:cubicBezTo>
                  <a:cubicBezTo>
                    <a:pt x="572768" y="1274378"/>
                    <a:pt x="596442" y="1274378"/>
                    <a:pt x="622607" y="1273134"/>
                  </a:cubicBezTo>
                  <a:lnTo>
                    <a:pt x="672446" y="1273134"/>
                  </a:lnTo>
                  <a:cubicBezTo>
                    <a:pt x="688644" y="1255724"/>
                    <a:pt x="706088" y="1242044"/>
                    <a:pt x="722286" y="1225877"/>
                  </a:cubicBezTo>
                  <a:cubicBezTo>
                    <a:pt x="740976" y="1234582"/>
                    <a:pt x="755928" y="1244531"/>
                    <a:pt x="774617" y="1254480"/>
                  </a:cubicBezTo>
                  <a:cubicBezTo>
                    <a:pt x="782093" y="1234582"/>
                    <a:pt x="790815" y="1212197"/>
                    <a:pt x="798291" y="1192300"/>
                  </a:cubicBezTo>
                  <a:cubicBezTo>
                    <a:pt x="838162" y="1174889"/>
                    <a:pt x="891740" y="1210954"/>
                    <a:pt x="873050" y="1270647"/>
                  </a:cubicBezTo>
                  <a:cubicBezTo>
                    <a:pt x="899216" y="1296763"/>
                    <a:pt x="922890" y="1322879"/>
                    <a:pt x="949055" y="1348994"/>
                  </a:cubicBezTo>
                  <a:cubicBezTo>
                    <a:pt x="990172" y="1348994"/>
                    <a:pt x="1032536" y="1348994"/>
                    <a:pt x="1073654" y="1347751"/>
                  </a:cubicBezTo>
                  <a:cubicBezTo>
                    <a:pt x="1076146" y="1278109"/>
                    <a:pt x="1149658" y="1296763"/>
                    <a:pt x="1173332" y="1346507"/>
                  </a:cubicBezTo>
                  <a:cubicBezTo>
                    <a:pt x="1214450" y="1342776"/>
                    <a:pt x="1256814" y="1335315"/>
                    <a:pt x="1297931" y="1329097"/>
                  </a:cubicBezTo>
                  <a:cubicBezTo>
                    <a:pt x="1324096" y="1334071"/>
                    <a:pt x="1347770" y="1340289"/>
                    <a:pt x="1373936" y="1344020"/>
                  </a:cubicBezTo>
                  <a:cubicBezTo>
                    <a:pt x="1382658" y="1317904"/>
                    <a:pt x="1390134" y="1290545"/>
                    <a:pt x="1400102" y="1264429"/>
                  </a:cubicBezTo>
                  <a:cubicBezTo>
                    <a:pt x="1473615" y="1312930"/>
                    <a:pt x="1542144" y="1239557"/>
                    <a:pt x="1625625" y="1261942"/>
                  </a:cubicBezTo>
                  <a:cubicBezTo>
                    <a:pt x="1661758" y="1234582"/>
                    <a:pt x="1701630" y="1207223"/>
                    <a:pt x="1737764" y="1179864"/>
                  </a:cubicBezTo>
                  <a:cubicBezTo>
                    <a:pt x="1782619" y="1196030"/>
                    <a:pt x="1747732" y="1296763"/>
                    <a:pt x="1812522" y="1259455"/>
                  </a:cubicBezTo>
                  <a:cubicBezTo>
                    <a:pt x="1828720" y="1239557"/>
                    <a:pt x="1847410" y="1214685"/>
                    <a:pt x="1863608" y="1196030"/>
                  </a:cubicBezTo>
                  <a:cubicBezTo>
                    <a:pt x="1884790" y="1212197"/>
                    <a:pt x="1904726" y="1228364"/>
                    <a:pt x="1925908" y="1240800"/>
                  </a:cubicBezTo>
                  <a:cubicBezTo>
                    <a:pt x="1930892" y="1258211"/>
                    <a:pt x="1933383" y="1274378"/>
                    <a:pt x="1938367" y="1290545"/>
                  </a:cubicBezTo>
                  <a:cubicBezTo>
                    <a:pt x="1968271" y="1256967"/>
                    <a:pt x="1993190" y="1256967"/>
                    <a:pt x="2028078" y="1209710"/>
                  </a:cubicBezTo>
                  <a:cubicBezTo>
                    <a:pt x="2004404" y="1187325"/>
                    <a:pt x="1986960" y="1167428"/>
                    <a:pt x="1964533" y="1147530"/>
                  </a:cubicBezTo>
                  <a:cubicBezTo>
                    <a:pt x="1965779" y="1141312"/>
                    <a:pt x="1965779" y="1135094"/>
                    <a:pt x="1965779" y="1131363"/>
                  </a:cubicBezTo>
                  <a:cubicBezTo>
                    <a:pt x="2005650" y="1071670"/>
                    <a:pt x="2041784" y="1054259"/>
                    <a:pt x="2039292" y="1080375"/>
                  </a:cubicBezTo>
                  <a:cubicBezTo>
                    <a:pt x="2049260" y="1110222"/>
                    <a:pt x="2072934" y="1094055"/>
                    <a:pt x="2091624" y="1096542"/>
                  </a:cubicBezTo>
                  <a:cubicBezTo>
                    <a:pt x="2109067" y="1096542"/>
                    <a:pt x="2143954" y="1102760"/>
                    <a:pt x="2141462" y="1066695"/>
                  </a:cubicBezTo>
                  <a:cubicBezTo>
                    <a:pt x="2161398" y="1066695"/>
                    <a:pt x="2183826" y="1065452"/>
                    <a:pt x="2203762" y="1065452"/>
                  </a:cubicBezTo>
                  <a:cubicBezTo>
                    <a:pt x="2303441" y="1074157"/>
                    <a:pt x="2430531" y="1033118"/>
                    <a:pt x="2504044" y="1091567"/>
                  </a:cubicBezTo>
                  <a:cubicBezTo>
                    <a:pt x="2601231" y="1007002"/>
                    <a:pt x="2763209" y="1115196"/>
                    <a:pt x="2852920" y="1057990"/>
                  </a:cubicBezTo>
                  <a:cubicBezTo>
                    <a:pt x="2896530" y="1112709"/>
                    <a:pt x="2996208" y="1076644"/>
                    <a:pt x="3065984" y="1117683"/>
                  </a:cubicBezTo>
                  <a:cubicBezTo>
                    <a:pt x="3132021" y="1147530"/>
                    <a:pt x="3144480" y="1060477"/>
                    <a:pt x="3191828" y="1066695"/>
                  </a:cubicBezTo>
                  <a:cubicBezTo>
                    <a:pt x="3203042" y="1007002"/>
                    <a:pt x="3277801" y="1071670"/>
                    <a:pt x="3330132" y="1082862"/>
                  </a:cubicBezTo>
                  <a:cubicBezTo>
                    <a:pt x="3366266" y="1077888"/>
                    <a:pt x="3403646" y="1070426"/>
                    <a:pt x="3442271" y="1064208"/>
                  </a:cubicBezTo>
                  <a:cubicBezTo>
                    <a:pt x="3508620" y="1098718"/>
                    <a:pt x="3565156" y="1015008"/>
                    <a:pt x="3616611" y="1014017"/>
                  </a:cubicBezTo>
                  <a:close/>
                  <a:moveTo>
                    <a:pt x="6872261" y="1012009"/>
                  </a:moveTo>
                  <a:cubicBezTo>
                    <a:pt x="6900813" y="1059716"/>
                    <a:pt x="6931848" y="1104913"/>
                    <a:pt x="6959158" y="1155130"/>
                  </a:cubicBezTo>
                  <a:lnTo>
                    <a:pt x="6996400" y="1155130"/>
                  </a:lnTo>
                  <a:cubicBezTo>
                    <a:pt x="7005090" y="1071015"/>
                    <a:pt x="7021228" y="1074782"/>
                    <a:pt x="7033642" y="1073526"/>
                  </a:cubicBezTo>
                  <a:cubicBezTo>
                    <a:pt x="7057228" y="1093613"/>
                    <a:pt x="7043572" y="1137554"/>
                    <a:pt x="7046056" y="1171451"/>
                  </a:cubicBezTo>
                  <a:cubicBezTo>
                    <a:pt x="7051020" y="1184634"/>
                    <a:pt x="7060020" y="1195305"/>
                    <a:pt x="7066384" y="1198914"/>
                  </a:cubicBezTo>
                  <a:lnTo>
                    <a:pt x="7070884" y="1198613"/>
                  </a:lnTo>
                  <a:lnTo>
                    <a:pt x="7070884" y="1264355"/>
                  </a:lnTo>
                  <a:cubicBezTo>
                    <a:pt x="7065918" y="1280675"/>
                    <a:pt x="7063436" y="1298252"/>
                    <a:pt x="7057228" y="1314573"/>
                  </a:cubicBezTo>
                  <a:cubicBezTo>
                    <a:pt x="7023710" y="1325872"/>
                    <a:pt x="6992676" y="1335915"/>
                    <a:pt x="6957917" y="1345959"/>
                  </a:cubicBezTo>
                  <a:cubicBezTo>
                    <a:pt x="6875985" y="1236735"/>
                    <a:pt x="6830054" y="1190283"/>
                    <a:pt x="6759295" y="1187772"/>
                  </a:cubicBezTo>
                  <a:cubicBezTo>
                    <a:pt x="6738191" y="1205348"/>
                    <a:pt x="6717088" y="1205348"/>
                    <a:pt x="6671156" y="1142576"/>
                  </a:cubicBezTo>
                  <a:cubicBezTo>
                    <a:pt x="6699708" y="1131277"/>
                    <a:pt x="6730743" y="1121233"/>
                    <a:pt x="6760536" y="1107423"/>
                  </a:cubicBezTo>
                  <a:lnTo>
                    <a:pt x="6760536" y="1014520"/>
                  </a:lnTo>
                  <a:cubicBezTo>
                    <a:pt x="6797778" y="1013265"/>
                    <a:pt x="6836261" y="1013265"/>
                    <a:pt x="6872261" y="1012009"/>
                  </a:cubicBezTo>
                  <a:close/>
                  <a:moveTo>
                    <a:pt x="5738388" y="844829"/>
                  </a:moveTo>
                  <a:cubicBezTo>
                    <a:pt x="5752235" y="848079"/>
                    <a:pt x="5760829" y="857986"/>
                    <a:pt x="5774199" y="864797"/>
                  </a:cubicBezTo>
                  <a:lnTo>
                    <a:pt x="5774199" y="894518"/>
                  </a:lnTo>
                  <a:cubicBezTo>
                    <a:pt x="5744913" y="900709"/>
                    <a:pt x="5713081" y="904424"/>
                    <a:pt x="5683795" y="911855"/>
                  </a:cubicBezTo>
                  <a:cubicBezTo>
                    <a:pt x="5681249" y="895756"/>
                    <a:pt x="5676155" y="878419"/>
                    <a:pt x="5671062" y="864797"/>
                  </a:cubicBezTo>
                  <a:cubicBezTo>
                    <a:pt x="5705441" y="844984"/>
                    <a:pt x="5724540" y="841578"/>
                    <a:pt x="5738388" y="844829"/>
                  </a:cubicBezTo>
                  <a:close/>
                  <a:moveTo>
                    <a:pt x="6423031" y="825169"/>
                  </a:moveTo>
                  <a:cubicBezTo>
                    <a:pt x="6470670" y="833899"/>
                    <a:pt x="6515802" y="843876"/>
                    <a:pt x="6562187" y="857594"/>
                  </a:cubicBezTo>
                  <a:cubicBezTo>
                    <a:pt x="6588514" y="876301"/>
                    <a:pt x="6612333" y="896256"/>
                    <a:pt x="6638660" y="918704"/>
                  </a:cubicBezTo>
                  <a:cubicBezTo>
                    <a:pt x="6661226" y="922445"/>
                    <a:pt x="6687553" y="928681"/>
                    <a:pt x="6713880" y="934917"/>
                  </a:cubicBezTo>
                  <a:cubicBezTo>
                    <a:pt x="6713880" y="947388"/>
                    <a:pt x="6713880" y="964848"/>
                    <a:pt x="6712626" y="981061"/>
                  </a:cubicBezTo>
                  <a:cubicBezTo>
                    <a:pt x="6687553" y="981061"/>
                    <a:pt x="6661226" y="982308"/>
                    <a:pt x="6637407" y="982308"/>
                  </a:cubicBezTo>
                  <a:cubicBezTo>
                    <a:pt x="6611080" y="986049"/>
                    <a:pt x="6587260" y="993532"/>
                    <a:pt x="6560934" y="999768"/>
                  </a:cubicBezTo>
                  <a:cubicBezTo>
                    <a:pt x="6498251" y="981061"/>
                    <a:pt x="6450612" y="947388"/>
                    <a:pt x="6385422" y="938658"/>
                  </a:cubicBezTo>
                  <a:lnTo>
                    <a:pt x="6385422" y="922445"/>
                  </a:lnTo>
                  <a:cubicBezTo>
                    <a:pt x="6399212" y="888773"/>
                    <a:pt x="6409241" y="858842"/>
                    <a:pt x="6423031" y="825169"/>
                  </a:cubicBezTo>
                  <a:close/>
                  <a:moveTo>
                    <a:pt x="7604842" y="667087"/>
                  </a:moveTo>
                  <a:cubicBezTo>
                    <a:pt x="7613568" y="669382"/>
                    <a:pt x="7621824" y="674320"/>
                    <a:pt x="7629058" y="682652"/>
                  </a:cubicBezTo>
                  <a:cubicBezTo>
                    <a:pt x="7631574" y="732029"/>
                    <a:pt x="7627800" y="777702"/>
                    <a:pt x="7577482" y="808562"/>
                  </a:cubicBezTo>
                  <a:cubicBezTo>
                    <a:pt x="7553580" y="818438"/>
                    <a:pt x="7541000" y="792515"/>
                    <a:pt x="7528422" y="746842"/>
                  </a:cubicBezTo>
                  <a:lnTo>
                    <a:pt x="7528422" y="697465"/>
                  </a:lnTo>
                  <a:cubicBezTo>
                    <a:pt x="7541630" y="683887"/>
                    <a:pt x="7559556" y="671851"/>
                    <a:pt x="7577796" y="667376"/>
                  </a:cubicBezTo>
                  <a:cubicBezTo>
                    <a:pt x="7586916" y="665139"/>
                    <a:pt x="7596116" y="664792"/>
                    <a:pt x="7604842" y="667087"/>
                  </a:cubicBezTo>
                  <a:close/>
                  <a:moveTo>
                    <a:pt x="3934354" y="634058"/>
                  </a:moveTo>
                  <a:cubicBezTo>
                    <a:pt x="3949250" y="649933"/>
                    <a:pt x="3962905" y="679240"/>
                    <a:pt x="3982766" y="679240"/>
                  </a:cubicBezTo>
                  <a:cubicBezTo>
                    <a:pt x="3959181" y="689010"/>
                    <a:pt x="3934354" y="700000"/>
                    <a:pt x="3907044" y="713433"/>
                  </a:cubicBezTo>
                  <a:cubicBezTo>
                    <a:pt x="3857391" y="707327"/>
                    <a:pt x="3800289" y="726866"/>
                    <a:pt x="3759325" y="697558"/>
                  </a:cubicBezTo>
                  <a:cubicBezTo>
                    <a:pt x="3751877" y="708548"/>
                    <a:pt x="3744429" y="718317"/>
                    <a:pt x="3733257" y="730529"/>
                  </a:cubicBezTo>
                  <a:cubicBezTo>
                    <a:pt x="3704706" y="714654"/>
                    <a:pt x="3676155" y="700000"/>
                    <a:pt x="3647604" y="682904"/>
                  </a:cubicBezTo>
                  <a:cubicBezTo>
                    <a:pt x="3627743" y="689010"/>
                    <a:pt x="3605399" y="693894"/>
                    <a:pt x="3585538" y="700000"/>
                  </a:cubicBezTo>
                  <a:cubicBezTo>
                    <a:pt x="3566918" y="684125"/>
                    <a:pt x="3556987" y="651154"/>
                    <a:pt x="3533401" y="654817"/>
                  </a:cubicBezTo>
                  <a:cubicBezTo>
                    <a:pt x="3606640" y="621846"/>
                    <a:pt x="3619054" y="664587"/>
                    <a:pt x="3647604" y="667029"/>
                  </a:cubicBezTo>
                  <a:cubicBezTo>
                    <a:pt x="3718361" y="636500"/>
                    <a:pt x="3739464" y="636500"/>
                    <a:pt x="3759325" y="636500"/>
                  </a:cubicBezTo>
                  <a:close/>
                  <a:moveTo>
                    <a:pt x="4370304" y="626457"/>
                  </a:moveTo>
                  <a:cubicBezTo>
                    <a:pt x="4425200" y="648792"/>
                    <a:pt x="4463877" y="651274"/>
                    <a:pt x="4521268" y="671128"/>
                  </a:cubicBezTo>
                  <a:cubicBezTo>
                    <a:pt x="4557449" y="679813"/>
                    <a:pt x="4593631" y="689740"/>
                    <a:pt x="4633555" y="703389"/>
                  </a:cubicBezTo>
                  <a:cubicBezTo>
                    <a:pt x="4753328" y="674850"/>
                    <a:pt x="4779528" y="730688"/>
                    <a:pt x="4858129" y="729447"/>
                  </a:cubicBezTo>
                  <a:lnTo>
                    <a:pt x="4982892" y="777840"/>
                  </a:lnTo>
                  <a:cubicBezTo>
                    <a:pt x="4941720" y="781562"/>
                    <a:pt x="4899301" y="789007"/>
                    <a:pt x="4856881" y="796452"/>
                  </a:cubicBezTo>
                  <a:lnTo>
                    <a:pt x="4633555" y="748060"/>
                  </a:lnTo>
                  <a:cubicBezTo>
                    <a:pt x="4612345" y="756745"/>
                    <a:pt x="4591135" y="759227"/>
                    <a:pt x="4569926" y="765431"/>
                  </a:cubicBezTo>
                  <a:cubicBezTo>
                    <a:pt x="4536240" y="784044"/>
                    <a:pt x="4520020" y="740615"/>
                    <a:pt x="4493820" y="734410"/>
                  </a:cubicBezTo>
                  <a:lnTo>
                    <a:pt x="4218093" y="724484"/>
                  </a:lnTo>
                  <a:cubicBezTo>
                    <a:pt x="4146978" y="712075"/>
                    <a:pt x="4077111" y="703389"/>
                    <a:pt x="4005996" y="693463"/>
                  </a:cubicBezTo>
                  <a:lnTo>
                    <a:pt x="4005996" y="677332"/>
                  </a:lnTo>
                  <a:cubicBezTo>
                    <a:pt x="4029701" y="673609"/>
                    <a:pt x="4055901" y="666164"/>
                    <a:pt x="4082101" y="659960"/>
                  </a:cubicBezTo>
                  <a:cubicBezTo>
                    <a:pt x="4113292" y="646311"/>
                    <a:pt x="4174426" y="605363"/>
                    <a:pt x="4218093" y="643829"/>
                  </a:cubicBezTo>
                  <a:cubicBezTo>
                    <a:pt x="4270494" y="636384"/>
                    <a:pt x="4320399" y="630180"/>
                    <a:pt x="4370304" y="626457"/>
                  </a:cubicBezTo>
                  <a:close/>
                  <a:moveTo>
                    <a:pt x="3129723" y="577885"/>
                  </a:moveTo>
                  <a:cubicBezTo>
                    <a:pt x="3165696" y="588030"/>
                    <a:pt x="3205391" y="596907"/>
                    <a:pt x="3241364" y="607052"/>
                  </a:cubicBezTo>
                  <a:lnTo>
                    <a:pt x="3255009" y="607052"/>
                  </a:lnTo>
                  <a:cubicBezTo>
                    <a:pt x="3300905" y="603248"/>
                    <a:pt x="3345561" y="595639"/>
                    <a:pt x="3391458" y="588030"/>
                  </a:cubicBezTo>
                  <a:cubicBezTo>
                    <a:pt x="3474568" y="580421"/>
                    <a:pt x="3479530" y="628611"/>
                    <a:pt x="3526667" y="653974"/>
                  </a:cubicBezTo>
                  <a:cubicBezTo>
                    <a:pt x="3505579" y="664119"/>
                    <a:pt x="3486973" y="675532"/>
                    <a:pt x="3464645" y="685677"/>
                  </a:cubicBezTo>
                  <a:cubicBezTo>
                    <a:pt x="3439836" y="692018"/>
                    <a:pt x="3422469" y="679337"/>
                    <a:pt x="3401382" y="669191"/>
                  </a:cubicBezTo>
                  <a:cubicBezTo>
                    <a:pt x="3362928" y="676800"/>
                    <a:pt x="3318272" y="684409"/>
                    <a:pt x="3276096" y="688214"/>
                  </a:cubicBezTo>
                  <a:lnTo>
                    <a:pt x="3204150" y="688214"/>
                  </a:lnTo>
                  <a:lnTo>
                    <a:pt x="3204150" y="657778"/>
                  </a:lnTo>
                  <a:cubicBezTo>
                    <a:pt x="3179341" y="651437"/>
                    <a:pt x="3153292" y="645097"/>
                    <a:pt x="3129723" y="642560"/>
                  </a:cubicBezTo>
                  <a:lnTo>
                    <a:pt x="3129723" y="659046"/>
                  </a:lnTo>
                  <a:cubicBezTo>
                    <a:pt x="3102433" y="652706"/>
                    <a:pt x="3080105" y="645097"/>
                    <a:pt x="3054056" y="642560"/>
                  </a:cubicBezTo>
                  <a:cubicBezTo>
                    <a:pt x="3028006" y="643829"/>
                    <a:pt x="3004438" y="643829"/>
                    <a:pt x="2978388" y="643829"/>
                  </a:cubicBezTo>
                  <a:lnTo>
                    <a:pt x="3054056" y="591834"/>
                  </a:lnTo>
                  <a:cubicBezTo>
                    <a:pt x="3080105" y="588030"/>
                    <a:pt x="3103674" y="581689"/>
                    <a:pt x="3129723" y="577885"/>
                  </a:cubicBezTo>
                  <a:close/>
                  <a:moveTo>
                    <a:pt x="2714844" y="546831"/>
                  </a:moveTo>
                  <a:cubicBezTo>
                    <a:pt x="2736713" y="543925"/>
                    <a:pt x="2756307" y="615319"/>
                    <a:pt x="2815091" y="579971"/>
                  </a:cubicBezTo>
                  <a:cubicBezTo>
                    <a:pt x="2818823" y="589893"/>
                    <a:pt x="2822556" y="599815"/>
                    <a:pt x="2828776" y="609738"/>
                  </a:cubicBezTo>
                  <a:cubicBezTo>
                    <a:pt x="2800162" y="627102"/>
                    <a:pt x="2767815" y="643226"/>
                    <a:pt x="2739201" y="660590"/>
                  </a:cubicBezTo>
                  <a:cubicBezTo>
                    <a:pt x="2708099" y="630823"/>
                    <a:pt x="2658335" y="660590"/>
                    <a:pt x="2628476" y="628342"/>
                  </a:cubicBezTo>
                  <a:cubicBezTo>
                    <a:pt x="2612303" y="648187"/>
                    <a:pt x="2594886" y="671753"/>
                    <a:pt x="2578713" y="691597"/>
                  </a:cubicBezTo>
                  <a:cubicBezTo>
                    <a:pt x="2561295" y="675474"/>
                    <a:pt x="2545122" y="661830"/>
                    <a:pt x="2530193" y="646947"/>
                  </a:cubicBezTo>
                  <a:cubicBezTo>
                    <a:pt x="2490382" y="650668"/>
                    <a:pt x="2454303" y="656869"/>
                    <a:pt x="2415736" y="664311"/>
                  </a:cubicBezTo>
                  <a:lnTo>
                    <a:pt x="2415736" y="646947"/>
                  </a:lnTo>
                  <a:cubicBezTo>
                    <a:pt x="2390854" y="648187"/>
                    <a:pt x="2365972" y="648187"/>
                    <a:pt x="2342334" y="648187"/>
                  </a:cubicBezTo>
                  <a:lnTo>
                    <a:pt x="2216681" y="649427"/>
                  </a:lnTo>
                  <a:lnTo>
                    <a:pt x="2216681" y="680435"/>
                  </a:lnTo>
                  <a:cubicBezTo>
                    <a:pt x="2286350" y="744930"/>
                    <a:pt x="2343578" y="744930"/>
                    <a:pt x="2414492" y="743690"/>
                  </a:cubicBezTo>
                  <a:lnTo>
                    <a:pt x="2414492" y="773457"/>
                  </a:lnTo>
                  <a:cubicBezTo>
                    <a:pt x="2301279" y="820588"/>
                    <a:pt x="2207972" y="775937"/>
                    <a:pt x="2163184" y="826789"/>
                  </a:cubicBezTo>
                  <a:cubicBezTo>
                    <a:pt x="2062413" y="844154"/>
                    <a:pt x="1896948" y="865239"/>
                    <a:pt x="1788711" y="814387"/>
                  </a:cubicBezTo>
                  <a:cubicBezTo>
                    <a:pt x="1772538" y="834231"/>
                    <a:pt x="1753877" y="857797"/>
                    <a:pt x="1737704" y="876401"/>
                  </a:cubicBezTo>
                  <a:cubicBezTo>
                    <a:pt x="1725262" y="871440"/>
                    <a:pt x="1715310" y="867719"/>
                    <a:pt x="1701625" y="861518"/>
                  </a:cubicBezTo>
                  <a:cubicBezTo>
                    <a:pt x="1675499" y="867719"/>
                    <a:pt x="1651861" y="871440"/>
                    <a:pt x="1625735" y="878882"/>
                  </a:cubicBezTo>
                  <a:cubicBezTo>
                    <a:pt x="1625735" y="859037"/>
                    <a:pt x="1625735" y="835472"/>
                    <a:pt x="1626979" y="815627"/>
                  </a:cubicBezTo>
                  <a:lnTo>
                    <a:pt x="1538648" y="704000"/>
                  </a:lnTo>
                  <a:cubicBezTo>
                    <a:pt x="1552333" y="687876"/>
                    <a:pt x="1564774" y="674233"/>
                    <a:pt x="1578459" y="658109"/>
                  </a:cubicBezTo>
                  <a:cubicBezTo>
                    <a:pt x="1612050" y="656869"/>
                    <a:pt x="1643152" y="655629"/>
                    <a:pt x="1676743" y="655629"/>
                  </a:cubicBezTo>
                  <a:lnTo>
                    <a:pt x="1891971" y="654389"/>
                  </a:lnTo>
                  <a:cubicBezTo>
                    <a:pt x="1926806" y="680435"/>
                    <a:pt x="1981546" y="661830"/>
                    <a:pt x="2030066" y="668032"/>
                  </a:cubicBezTo>
                  <a:cubicBezTo>
                    <a:pt x="2058680" y="664311"/>
                    <a:pt x="2068633" y="731287"/>
                    <a:pt x="2140791" y="680435"/>
                  </a:cubicBezTo>
                  <a:cubicBezTo>
                    <a:pt x="2128350" y="668032"/>
                    <a:pt x="2115909" y="650668"/>
                    <a:pt x="2102224" y="634544"/>
                  </a:cubicBezTo>
                  <a:cubicBezTo>
                    <a:pt x="2168161" y="587412"/>
                    <a:pt x="2196775" y="581211"/>
                    <a:pt x="2216681" y="599815"/>
                  </a:cubicBezTo>
                  <a:cubicBezTo>
                    <a:pt x="2240318" y="586172"/>
                    <a:pt x="2267689" y="570048"/>
                    <a:pt x="2291326" y="553924"/>
                  </a:cubicBezTo>
                  <a:cubicBezTo>
                    <a:pt x="2309988" y="562606"/>
                    <a:pt x="2324917" y="572529"/>
                    <a:pt x="2342334" y="586172"/>
                  </a:cubicBezTo>
                  <a:cubicBezTo>
                    <a:pt x="2372193" y="572529"/>
                    <a:pt x="2400807" y="561366"/>
                    <a:pt x="2429421" y="551444"/>
                  </a:cubicBezTo>
                  <a:cubicBezTo>
                    <a:pt x="2463012" y="567568"/>
                    <a:pt x="2496602" y="583691"/>
                    <a:pt x="2530193" y="596094"/>
                  </a:cubicBezTo>
                  <a:cubicBezTo>
                    <a:pt x="2561295" y="592374"/>
                    <a:pt x="2594886" y="586172"/>
                    <a:pt x="2629721" y="582451"/>
                  </a:cubicBezTo>
                  <a:cubicBezTo>
                    <a:pt x="2649626" y="582451"/>
                    <a:pt x="2669532" y="582451"/>
                    <a:pt x="2690681" y="581211"/>
                  </a:cubicBezTo>
                  <a:cubicBezTo>
                    <a:pt x="2700012" y="557025"/>
                    <a:pt x="2707554" y="547800"/>
                    <a:pt x="2714844" y="546831"/>
                  </a:cubicBezTo>
                  <a:close/>
                  <a:moveTo>
                    <a:pt x="5212401" y="248176"/>
                  </a:moveTo>
                  <a:cubicBezTo>
                    <a:pt x="5220159" y="271003"/>
                    <a:pt x="5227917" y="291293"/>
                    <a:pt x="5235675" y="315388"/>
                  </a:cubicBezTo>
                  <a:cubicBezTo>
                    <a:pt x="5213694" y="319192"/>
                    <a:pt x="5191714" y="325533"/>
                    <a:pt x="5171026" y="329338"/>
                  </a:cubicBezTo>
                  <a:cubicBezTo>
                    <a:pt x="5183956" y="302706"/>
                    <a:pt x="5198179" y="274807"/>
                    <a:pt x="5212401" y="248176"/>
                  </a:cubicBezTo>
                  <a:close/>
                  <a:moveTo>
                    <a:pt x="6503928" y="187731"/>
                  </a:moveTo>
                  <a:cubicBezTo>
                    <a:pt x="6546329" y="197731"/>
                    <a:pt x="6587483" y="206481"/>
                    <a:pt x="6629883" y="220232"/>
                  </a:cubicBezTo>
                  <a:cubicBezTo>
                    <a:pt x="6666048" y="218982"/>
                    <a:pt x="6705955" y="218982"/>
                    <a:pt x="6740873" y="247732"/>
                  </a:cubicBezTo>
                  <a:cubicBezTo>
                    <a:pt x="6788262" y="257733"/>
                    <a:pt x="6833156" y="266483"/>
                    <a:pt x="6879298" y="280233"/>
                  </a:cubicBezTo>
                  <a:lnTo>
                    <a:pt x="7017340" y="278987"/>
                  </a:lnTo>
                  <a:lnTo>
                    <a:pt x="7017340" y="274054"/>
                  </a:lnTo>
                  <a:cubicBezTo>
                    <a:pt x="7033936" y="275295"/>
                    <a:pt x="7055140" y="271572"/>
                    <a:pt x="7073884" y="271262"/>
                  </a:cubicBezTo>
                  <a:cubicBezTo>
                    <a:pt x="7092628" y="270952"/>
                    <a:pt x="7108916" y="274054"/>
                    <a:pt x="7115676" y="288944"/>
                  </a:cubicBezTo>
                  <a:cubicBezTo>
                    <a:pt x="7143948" y="298871"/>
                    <a:pt x="7174676" y="307557"/>
                    <a:pt x="7202948" y="317484"/>
                  </a:cubicBezTo>
                  <a:lnTo>
                    <a:pt x="7206032" y="322734"/>
                  </a:lnTo>
                  <a:lnTo>
                    <a:pt x="7254600" y="355190"/>
                  </a:lnTo>
                  <a:lnTo>
                    <a:pt x="7254364" y="352587"/>
                  </a:lnTo>
                  <a:cubicBezTo>
                    <a:pt x="7270998" y="396396"/>
                    <a:pt x="7288914" y="435197"/>
                    <a:pt x="7305550" y="479006"/>
                  </a:cubicBezTo>
                  <a:cubicBezTo>
                    <a:pt x="7309388" y="495278"/>
                    <a:pt x="7315788" y="512801"/>
                    <a:pt x="7318348" y="529073"/>
                  </a:cubicBezTo>
                  <a:lnTo>
                    <a:pt x="7317940" y="529284"/>
                  </a:lnTo>
                  <a:lnTo>
                    <a:pt x="7329342" y="703019"/>
                  </a:lnTo>
                  <a:lnTo>
                    <a:pt x="7315336" y="703019"/>
                  </a:lnTo>
                  <a:lnTo>
                    <a:pt x="7312856" y="700981"/>
                  </a:lnTo>
                  <a:cubicBezTo>
                    <a:pt x="7271408" y="707163"/>
                    <a:pt x="7229958" y="714581"/>
                    <a:pt x="7187252" y="719527"/>
                  </a:cubicBezTo>
                  <a:lnTo>
                    <a:pt x="7161412" y="719527"/>
                  </a:lnTo>
                  <a:lnTo>
                    <a:pt x="7162384" y="723994"/>
                  </a:lnTo>
                  <a:lnTo>
                    <a:pt x="7090054" y="723994"/>
                  </a:lnTo>
                  <a:cubicBezTo>
                    <a:pt x="7072596" y="707743"/>
                    <a:pt x="7061372" y="673993"/>
                    <a:pt x="7037676" y="677743"/>
                  </a:cubicBezTo>
                  <a:cubicBezTo>
                    <a:pt x="7022712" y="677743"/>
                    <a:pt x="7006500" y="678993"/>
                    <a:pt x="6989040" y="678993"/>
                  </a:cubicBezTo>
                  <a:cubicBezTo>
                    <a:pt x="6965347" y="696493"/>
                    <a:pt x="6939158" y="710243"/>
                    <a:pt x="6912969" y="726494"/>
                  </a:cubicBezTo>
                  <a:cubicBezTo>
                    <a:pt x="6868075" y="723994"/>
                    <a:pt x="6813203" y="741494"/>
                    <a:pt x="6763320" y="711493"/>
                  </a:cubicBezTo>
                  <a:cubicBezTo>
                    <a:pt x="6772050" y="681493"/>
                    <a:pt x="6780779" y="647742"/>
                    <a:pt x="6788262" y="617741"/>
                  </a:cubicBezTo>
                  <a:cubicBezTo>
                    <a:pt x="6826921" y="611491"/>
                    <a:pt x="6864333" y="602741"/>
                    <a:pt x="6902993" y="598991"/>
                  </a:cubicBezTo>
                  <a:cubicBezTo>
                    <a:pt x="6874310" y="556490"/>
                    <a:pt x="6811956" y="573990"/>
                    <a:pt x="6815697" y="520239"/>
                  </a:cubicBezTo>
                  <a:cubicBezTo>
                    <a:pt x="6768309" y="515239"/>
                    <a:pt x="6723414" y="508989"/>
                    <a:pt x="6676025" y="505239"/>
                  </a:cubicBezTo>
                  <a:cubicBezTo>
                    <a:pt x="6593718" y="480238"/>
                    <a:pt x="6531364" y="430237"/>
                    <a:pt x="6412892" y="395236"/>
                  </a:cubicBezTo>
                  <a:cubicBezTo>
                    <a:pt x="6510164" y="401486"/>
                    <a:pt x="6507670" y="343985"/>
                    <a:pt x="6528870" y="313984"/>
                  </a:cubicBezTo>
                  <a:cubicBezTo>
                    <a:pt x="6518893" y="300234"/>
                    <a:pt x="6511411" y="285233"/>
                    <a:pt x="6502681" y="267733"/>
                  </a:cubicBezTo>
                  <a:cubicBezTo>
                    <a:pt x="6477740" y="278983"/>
                    <a:pt x="6454046" y="287733"/>
                    <a:pt x="6427857" y="302734"/>
                  </a:cubicBezTo>
                  <a:cubicBezTo>
                    <a:pt x="6427857" y="261483"/>
                    <a:pt x="6427857" y="225232"/>
                    <a:pt x="6429104" y="188981"/>
                  </a:cubicBezTo>
                  <a:cubicBezTo>
                    <a:pt x="6454046" y="187731"/>
                    <a:pt x="6478987" y="187731"/>
                    <a:pt x="6503928" y="187731"/>
                  </a:cubicBezTo>
                  <a:close/>
                  <a:moveTo>
                    <a:pt x="6224101" y="122266"/>
                  </a:moveTo>
                  <a:cubicBezTo>
                    <a:pt x="6266358" y="125725"/>
                    <a:pt x="6307914" y="147997"/>
                    <a:pt x="6367681" y="169567"/>
                  </a:cubicBezTo>
                  <a:cubicBezTo>
                    <a:pt x="6365191" y="187072"/>
                    <a:pt x="6360210" y="203328"/>
                    <a:pt x="6353984" y="219583"/>
                  </a:cubicBezTo>
                  <a:cubicBezTo>
                    <a:pt x="6255618" y="190824"/>
                    <a:pt x="6233206" y="318364"/>
                    <a:pt x="6165968" y="252093"/>
                  </a:cubicBezTo>
                  <a:lnTo>
                    <a:pt x="6165968" y="235838"/>
                  </a:lnTo>
                  <a:lnTo>
                    <a:pt x="6067603" y="235838"/>
                  </a:lnTo>
                  <a:cubicBezTo>
                    <a:pt x="6033984" y="227085"/>
                    <a:pt x="6002855" y="217082"/>
                    <a:pt x="5967991" y="208329"/>
                  </a:cubicBezTo>
                  <a:cubicBezTo>
                    <a:pt x="5964256" y="182071"/>
                    <a:pt x="5959275" y="154562"/>
                    <a:pt x="5956785" y="127053"/>
                  </a:cubicBezTo>
                  <a:lnTo>
                    <a:pt x="6180910" y="125803"/>
                  </a:lnTo>
                  <a:cubicBezTo>
                    <a:pt x="6195852" y="122051"/>
                    <a:pt x="6210015" y="121114"/>
                    <a:pt x="6224101" y="122266"/>
                  </a:cubicBezTo>
                  <a:close/>
                  <a:moveTo>
                    <a:pt x="2510133" y="22753"/>
                  </a:moveTo>
                  <a:cubicBezTo>
                    <a:pt x="2520167" y="23028"/>
                    <a:pt x="2529249" y="27424"/>
                    <a:pt x="2536702" y="38101"/>
                  </a:cubicBezTo>
                  <a:cubicBezTo>
                    <a:pt x="2561543" y="108439"/>
                    <a:pt x="2637309" y="33076"/>
                    <a:pt x="2658424" y="117231"/>
                  </a:cubicBezTo>
                  <a:cubicBezTo>
                    <a:pt x="2636067" y="133560"/>
                    <a:pt x="2609983" y="152400"/>
                    <a:pt x="2586384" y="168729"/>
                  </a:cubicBezTo>
                  <a:lnTo>
                    <a:pt x="2412495" y="169985"/>
                  </a:lnTo>
                  <a:cubicBezTo>
                    <a:pt x="2372749" y="163705"/>
                    <a:pt x="2335487" y="157425"/>
                    <a:pt x="2296983" y="154913"/>
                  </a:cubicBezTo>
                  <a:cubicBezTo>
                    <a:pt x="2308162" y="108439"/>
                    <a:pt x="2329277" y="98391"/>
                    <a:pt x="2324309" y="74526"/>
                  </a:cubicBezTo>
                  <a:cubicBezTo>
                    <a:pt x="2352876" y="74526"/>
                    <a:pt x="2381443" y="73270"/>
                    <a:pt x="2412495" y="73270"/>
                  </a:cubicBezTo>
                  <a:cubicBezTo>
                    <a:pt x="2441373" y="58197"/>
                    <a:pt x="2480032" y="21929"/>
                    <a:pt x="2510133" y="22753"/>
                  </a:cubicBezTo>
                  <a:close/>
                  <a:moveTo>
                    <a:pt x="1720591" y="3176"/>
                  </a:moveTo>
                  <a:cubicBezTo>
                    <a:pt x="1812993" y="-4368"/>
                    <a:pt x="1885417" y="81133"/>
                    <a:pt x="1971576" y="47184"/>
                  </a:cubicBezTo>
                  <a:cubicBezTo>
                    <a:pt x="2041502" y="102509"/>
                    <a:pt x="2131407" y="74847"/>
                    <a:pt x="2222560" y="61016"/>
                  </a:cubicBezTo>
                  <a:cubicBezTo>
                    <a:pt x="2230052" y="93707"/>
                    <a:pt x="2237544" y="123884"/>
                    <a:pt x="2246285" y="157833"/>
                  </a:cubicBezTo>
                  <a:lnTo>
                    <a:pt x="1303532" y="185495"/>
                  </a:lnTo>
                  <a:cubicBezTo>
                    <a:pt x="1287300" y="171664"/>
                    <a:pt x="1269818" y="162863"/>
                    <a:pt x="1254834" y="152804"/>
                  </a:cubicBezTo>
                  <a:cubicBezTo>
                    <a:pt x="1246093" y="162863"/>
                    <a:pt x="1238601" y="172922"/>
                    <a:pt x="1227363" y="186753"/>
                  </a:cubicBezTo>
                  <a:lnTo>
                    <a:pt x="1002601" y="219444"/>
                  </a:lnTo>
                  <a:lnTo>
                    <a:pt x="894569" y="207357"/>
                  </a:lnTo>
                  <a:lnTo>
                    <a:pt x="928757" y="242480"/>
                  </a:lnTo>
                  <a:cubicBezTo>
                    <a:pt x="945122" y="255237"/>
                    <a:pt x="967565" y="268304"/>
                    <a:pt x="1002477" y="282616"/>
                  </a:cubicBezTo>
                  <a:lnTo>
                    <a:pt x="1002477" y="362264"/>
                  </a:lnTo>
                  <a:cubicBezTo>
                    <a:pt x="1031155" y="354797"/>
                    <a:pt x="1059833" y="348575"/>
                    <a:pt x="1091005" y="344841"/>
                  </a:cubicBezTo>
                  <a:cubicBezTo>
                    <a:pt x="1098486" y="348575"/>
                    <a:pt x="1107214" y="354797"/>
                    <a:pt x="1114695" y="361020"/>
                  </a:cubicBezTo>
                  <a:lnTo>
                    <a:pt x="1177038" y="361020"/>
                  </a:lnTo>
                  <a:cubicBezTo>
                    <a:pt x="1195741" y="283860"/>
                    <a:pt x="1245616" y="319951"/>
                    <a:pt x="1302971" y="342352"/>
                  </a:cubicBezTo>
                  <a:cubicBezTo>
                    <a:pt x="1407708" y="357286"/>
                    <a:pt x="1504963" y="303772"/>
                    <a:pt x="1593490" y="322440"/>
                  </a:cubicBezTo>
                  <a:lnTo>
                    <a:pt x="1593490" y="306261"/>
                  </a:lnTo>
                  <a:cubicBezTo>
                    <a:pt x="1736879" y="363509"/>
                    <a:pt x="1935131" y="321195"/>
                    <a:pt x="2130888" y="378443"/>
                  </a:cubicBezTo>
                  <a:cubicBezTo>
                    <a:pt x="2016177" y="453113"/>
                    <a:pt x="1902712" y="362264"/>
                    <a:pt x="1768051" y="415778"/>
                  </a:cubicBezTo>
                  <a:cubicBezTo>
                    <a:pt x="1638377" y="480492"/>
                    <a:pt x="1524913" y="356042"/>
                    <a:pt x="1427658" y="466803"/>
                  </a:cubicBezTo>
                  <a:cubicBezTo>
                    <a:pt x="1426411" y="520316"/>
                    <a:pt x="1426411" y="572586"/>
                    <a:pt x="1426411" y="626099"/>
                  </a:cubicBezTo>
                  <a:cubicBezTo>
                    <a:pt x="1376536" y="623610"/>
                    <a:pt x="1326662" y="618632"/>
                    <a:pt x="1278034" y="612410"/>
                  </a:cubicBezTo>
                  <a:cubicBezTo>
                    <a:pt x="1295490" y="585031"/>
                    <a:pt x="1296737" y="527783"/>
                    <a:pt x="1278034" y="502893"/>
                  </a:cubicBezTo>
                  <a:lnTo>
                    <a:pt x="1189507" y="502893"/>
                  </a:lnTo>
                  <a:cubicBezTo>
                    <a:pt x="1163323" y="486715"/>
                    <a:pt x="1139632" y="470536"/>
                    <a:pt x="1114695" y="454358"/>
                  </a:cubicBezTo>
                  <a:cubicBezTo>
                    <a:pt x="1084770" y="468047"/>
                    <a:pt x="1056092" y="478003"/>
                    <a:pt x="1027415" y="489204"/>
                  </a:cubicBezTo>
                  <a:cubicBezTo>
                    <a:pt x="985021" y="502893"/>
                    <a:pt x="960084" y="469292"/>
                    <a:pt x="925172" y="456847"/>
                  </a:cubicBezTo>
                  <a:lnTo>
                    <a:pt x="901482" y="456847"/>
                  </a:lnTo>
                  <a:cubicBezTo>
                    <a:pt x="882779" y="370976"/>
                    <a:pt x="811707" y="374709"/>
                    <a:pt x="751858" y="378443"/>
                  </a:cubicBezTo>
                  <a:cubicBezTo>
                    <a:pt x="738142" y="412044"/>
                    <a:pt x="724427" y="445646"/>
                    <a:pt x="713205" y="475514"/>
                  </a:cubicBezTo>
                  <a:cubicBezTo>
                    <a:pt x="690762" y="482981"/>
                    <a:pt x="672059" y="486715"/>
                    <a:pt x="650862" y="492937"/>
                  </a:cubicBezTo>
                  <a:cubicBezTo>
                    <a:pt x="603481" y="486715"/>
                    <a:pt x="557347" y="484226"/>
                    <a:pt x="513707" y="478003"/>
                  </a:cubicBezTo>
                  <a:cubicBezTo>
                    <a:pt x="478795" y="455602"/>
                    <a:pt x="508720" y="368487"/>
                    <a:pt x="450117" y="382176"/>
                  </a:cubicBezTo>
                  <a:cubicBezTo>
                    <a:pt x="437649" y="415778"/>
                    <a:pt x="423933" y="449380"/>
                    <a:pt x="411464" y="479248"/>
                  </a:cubicBezTo>
                  <a:lnTo>
                    <a:pt x="387774" y="479248"/>
                  </a:lnTo>
                  <a:cubicBezTo>
                    <a:pt x="340393" y="470536"/>
                    <a:pt x="296753" y="460580"/>
                    <a:pt x="249372" y="450624"/>
                  </a:cubicBezTo>
                  <a:cubicBezTo>
                    <a:pt x="189523" y="435690"/>
                    <a:pt x="132167" y="419511"/>
                    <a:pt x="74812" y="403333"/>
                  </a:cubicBezTo>
                  <a:cubicBezTo>
                    <a:pt x="48628" y="373465"/>
                    <a:pt x="26184" y="341108"/>
                    <a:pt x="0" y="307506"/>
                  </a:cubicBezTo>
                  <a:lnTo>
                    <a:pt x="528670" y="221635"/>
                  </a:lnTo>
                  <a:cubicBezTo>
                    <a:pt x="577297" y="261459"/>
                    <a:pt x="603481" y="247770"/>
                    <a:pt x="627172" y="207945"/>
                  </a:cubicBezTo>
                  <a:lnTo>
                    <a:pt x="891247" y="204216"/>
                  </a:lnTo>
                  <a:lnTo>
                    <a:pt x="906472" y="164867"/>
                  </a:lnTo>
                  <a:cubicBezTo>
                    <a:pt x="925495" y="129621"/>
                    <a:pt x="948908" y="110996"/>
                    <a:pt x="941416" y="76104"/>
                  </a:cubicBezTo>
                  <a:cubicBezTo>
                    <a:pt x="970135" y="72332"/>
                    <a:pt x="992611" y="92450"/>
                    <a:pt x="1016336" y="107538"/>
                  </a:cubicBezTo>
                  <a:cubicBezTo>
                    <a:pt x="1036315" y="4434"/>
                    <a:pt x="1107490" y="93707"/>
                    <a:pt x="1154940" y="89935"/>
                  </a:cubicBezTo>
                  <a:cubicBezTo>
                    <a:pt x="1184908" y="82391"/>
                    <a:pt x="1213628" y="78619"/>
                    <a:pt x="1241098" y="72332"/>
                  </a:cubicBezTo>
                  <a:cubicBezTo>
                    <a:pt x="1249839" y="62273"/>
                    <a:pt x="1257331" y="52214"/>
                    <a:pt x="1268569" y="42155"/>
                  </a:cubicBezTo>
                  <a:cubicBezTo>
                    <a:pt x="1297289" y="28324"/>
                    <a:pt x="1326009" y="17007"/>
                    <a:pt x="1354728" y="6948"/>
                  </a:cubicBezTo>
                  <a:cubicBezTo>
                    <a:pt x="1394686" y="23294"/>
                    <a:pt x="1429649" y="39640"/>
                    <a:pt x="1469607" y="52214"/>
                  </a:cubicBezTo>
                  <a:cubicBezTo>
                    <a:pt x="1542030" y="-76038"/>
                    <a:pt x="1618200" y="93707"/>
                    <a:pt x="1706856" y="83648"/>
                  </a:cubicBezTo>
                  <a:cubicBezTo>
                    <a:pt x="1729332" y="66045"/>
                    <a:pt x="1715596" y="29581"/>
                    <a:pt x="1720591" y="3176"/>
                  </a:cubicBezTo>
                  <a:close/>
                  <a:moveTo>
                    <a:pt x="2949896" y="147"/>
                  </a:moveTo>
                  <a:cubicBezTo>
                    <a:pt x="2972311" y="-1402"/>
                    <a:pt x="2988499" y="8822"/>
                    <a:pt x="2973556" y="49720"/>
                  </a:cubicBezTo>
                  <a:cubicBezTo>
                    <a:pt x="3070686" y="78225"/>
                    <a:pt x="3136684" y="58395"/>
                    <a:pt x="3237550" y="63353"/>
                  </a:cubicBezTo>
                  <a:cubicBezTo>
                    <a:pt x="3247512" y="112926"/>
                    <a:pt x="3302303" y="89379"/>
                    <a:pt x="3339661" y="78225"/>
                  </a:cubicBezTo>
                  <a:cubicBezTo>
                    <a:pt x="3414376" y="94336"/>
                    <a:pt x="3518977" y="112926"/>
                    <a:pt x="3613617" y="59635"/>
                  </a:cubicBezTo>
                  <a:cubicBezTo>
                    <a:pt x="3652220" y="121601"/>
                    <a:pt x="3667163" y="125319"/>
                    <a:pt x="3675880" y="41045"/>
                  </a:cubicBezTo>
                  <a:cubicBezTo>
                    <a:pt x="3733161" y="80703"/>
                    <a:pt x="3740633" y="94336"/>
                    <a:pt x="3787953" y="73267"/>
                  </a:cubicBezTo>
                  <a:cubicBezTo>
                    <a:pt x="3821575" y="96815"/>
                    <a:pt x="3881347" y="95575"/>
                    <a:pt x="3913723" y="72028"/>
                  </a:cubicBezTo>
                  <a:cubicBezTo>
                    <a:pt x="3917459" y="161260"/>
                    <a:pt x="3988439" y="88139"/>
                    <a:pt x="4028287" y="86900"/>
                  </a:cubicBezTo>
                  <a:cubicBezTo>
                    <a:pt x="4044475" y="63353"/>
                    <a:pt x="4061909" y="43523"/>
                    <a:pt x="4078097" y="19976"/>
                  </a:cubicBezTo>
                  <a:cubicBezTo>
                    <a:pt x="4124171" y="13779"/>
                    <a:pt x="4085569" y="110447"/>
                    <a:pt x="4140360" y="85661"/>
                  </a:cubicBezTo>
                  <a:cubicBezTo>
                    <a:pt x="4161529" y="89379"/>
                    <a:pt x="4181453" y="95575"/>
                    <a:pt x="4202622" y="98054"/>
                  </a:cubicBezTo>
                  <a:cubicBezTo>
                    <a:pt x="4222547" y="117883"/>
                    <a:pt x="4249942" y="114165"/>
                    <a:pt x="4314695" y="67071"/>
                  </a:cubicBezTo>
                  <a:lnTo>
                    <a:pt x="4364506" y="67071"/>
                  </a:lnTo>
                  <a:cubicBezTo>
                    <a:pt x="4406844" y="53438"/>
                    <a:pt x="4447938" y="42284"/>
                    <a:pt x="4490276" y="32369"/>
                  </a:cubicBezTo>
                  <a:cubicBezTo>
                    <a:pt x="4501484" y="38566"/>
                    <a:pt x="4508955" y="41045"/>
                    <a:pt x="4516427" y="48481"/>
                  </a:cubicBezTo>
                  <a:cubicBezTo>
                    <a:pt x="4621028" y="37327"/>
                    <a:pt x="4724384" y="26173"/>
                    <a:pt x="4828986" y="11301"/>
                  </a:cubicBezTo>
                  <a:cubicBezTo>
                    <a:pt x="4852645" y="11301"/>
                    <a:pt x="4878796" y="11301"/>
                    <a:pt x="4904946" y="10061"/>
                  </a:cubicBezTo>
                  <a:cubicBezTo>
                    <a:pt x="4938568" y="17497"/>
                    <a:pt x="4978416" y="-3571"/>
                    <a:pt x="5004567" y="26173"/>
                  </a:cubicBezTo>
                  <a:cubicBezTo>
                    <a:pt x="5031962" y="34848"/>
                    <a:pt x="5064339" y="46002"/>
                    <a:pt x="5092980" y="58395"/>
                  </a:cubicBezTo>
                  <a:cubicBezTo>
                    <a:pt x="5116640" y="41045"/>
                    <a:pt x="5142790" y="41045"/>
                    <a:pt x="5165204" y="41045"/>
                  </a:cubicBezTo>
                  <a:lnTo>
                    <a:pt x="5239576" y="85941"/>
                  </a:lnTo>
                  <a:lnTo>
                    <a:pt x="5373187" y="70332"/>
                  </a:lnTo>
                  <a:cubicBezTo>
                    <a:pt x="5435791" y="62839"/>
                    <a:pt x="5498394" y="56594"/>
                    <a:pt x="5562250" y="51599"/>
                  </a:cubicBezTo>
                  <a:cubicBezTo>
                    <a:pt x="5567258" y="67835"/>
                    <a:pt x="5569762" y="82822"/>
                    <a:pt x="5574770" y="97808"/>
                  </a:cubicBezTo>
                  <a:cubicBezTo>
                    <a:pt x="5614837" y="51599"/>
                    <a:pt x="5688709" y="50350"/>
                    <a:pt x="5713750" y="112795"/>
                  </a:cubicBezTo>
                  <a:cubicBezTo>
                    <a:pt x="5703733" y="124036"/>
                    <a:pt x="5694969" y="132778"/>
                    <a:pt x="5687457" y="146516"/>
                  </a:cubicBezTo>
                  <a:cubicBezTo>
                    <a:pt x="5651147" y="146516"/>
                    <a:pt x="5611080" y="147765"/>
                    <a:pt x="5574770" y="149014"/>
                  </a:cubicBezTo>
                  <a:lnTo>
                    <a:pt x="5574770" y="195223"/>
                  </a:lnTo>
                  <a:cubicBezTo>
                    <a:pt x="5524688" y="198970"/>
                    <a:pt x="5472101" y="206464"/>
                    <a:pt x="5422018" y="213957"/>
                  </a:cubicBezTo>
                  <a:cubicBezTo>
                    <a:pt x="5406993" y="206464"/>
                    <a:pt x="5388212" y="200219"/>
                    <a:pt x="5371935" y="197721"/>
                  </a:cubicBezTo>
                  <a:cubicBezTo>
                    <a:pt x="5321853" y="191477"/>
                    <a:pt x="5273022" y="188979"/>
                    <a:pt x="5220435" y="182734"/>
                  </a:cubicBezTo>
                  <a:cubicBezTo>
                    <a:pt x="5220454" y="182599"/>
                    <a:pt x="5220474" y="182464"/>
                    <a:pt x="5220493" y="182329"/>
                  </a:cubicBezTo>
                  <a:lnTo>
                    <a:pt x="5216260" y="182329"/>
                  </a:lnTo>
                  <a:cubicBezTo>
                    <a:pt x="5168940" y="179850"/>
                    <a:pt x="5125356" y="173653"/>
                    <a:pt x="5079282" y="167457"/>
                  </a:cubicBezTo>
                  <a:cubicBezTo>
                    <a:pt x="5039434" y="181089"/>
                    <a:pt x="5002076" y="191004"/>
                    <a:pt x="4965964" y="202158"/>
                  </a:cubicBezTo>
                  <a:lnTo>
                    <a:pt x="4926116" y="202158"/>
                  </a:lnTo>
                  <a:cubicBezTo>
                    <a:pt x="4923625" y="182329"/>
                    <a:pt x="4919889" y="158781"/>
                    <a:pt x="4914908" y="138952"/>
                  </a:cubicBezTo>
                  <a:cubicBezTo>
                    <a:pt x="4891248" y="140191"/>
                    <a:pt x="4865098" y="140191"/>
                    <a:pt x="4841438" y="140191"/>
                  </a:cubicBezTo>
                  <a:cubicBezTo>
                    <a:pt x="4807816" y="140191"/>
                    <a:pt x="4772949" y="141431"/>
                    <a:pt x="4739327" y="141431"/>
                  </a:cubicBezTo>
                  <a:cubicBezTo>
                    <a:pt x="4708196" y="158781"/>
                    <a:pt x="4695743" y="111687"/>
                    <a:pt x="4664612" y="125319"/>
                  </a:cubicBezTo>
                  <a:cubicBezTo>
                    <a:pt x="4639707" y="158781"/>
                    <a:pt x="4614802" y="189765"/>
                    <a:pt x="4589897" y="223227"/>
                  </a:cubicBezTo>
                  <a:lnTo>
                    <a:pt x="4515181" y="223227"/>
                  </a:lnTo>
                  <a:cubicBezTo>
                    <a:pt x="4508955" y="217030"/>
                    <a:pt x="4506465" y="210833"/>
                    <a:pt x="4501484" y="207115"/>
                  </a:cubicBezTo>
                  <a:cubicBezTo>
                    <a:pt x="4475333" y="207115"/>
                    <a:pt x="4451673" y="207115"/>
                    <a:pt x="4426768" y="208355"/>
                  </a:cubicBezTo>
                  <a:cubicBezTo>
                    <a:pt x="4404354" y="218269"/>
                    <a:pt x="4384430" y="229423"/>
                    <a:pt x="4363260" y="241816"/>
                  </a:cubicBezTo>
                  <a:lnTo>
                    <a:pt x="4215075" y="244295"/>
                  </a:lnTo>
                  <a:cubicBezTo>
                    <a:pt x="4161529" y="248013"/>
                    <a:pt x="4112964" y="254210"/>
                    <a:pt x="4063154" y="257928"/>
                  </a:cubicBezTo>
                  <a:cubicBezTo>
                    <a:pt x="4037003" y="246774"/>
                    <a:pt x="4013344" y="229423"/>
                    <a:pt x="3987193" y="213312"/>
                  </a:cubicBezTo>
                  <a:cubicBezTo>
                    <a:pt x="3943609" y="224466"/>
                    <a:pt x="3896290" y="234381"/>
                    <a:pt x="3848970" y="248013"/>
                  </a:cubicBezTo>
                  <a:cubicBezTo>
                    <a:pt x="3755576" y="205876"/>
                    <a:pt x="3687087" y="187286"/>
                    <a:pt x="3637277" y="234381"/>
                  </a:cubicBezTo>
                  <a:cubicBezTo>
                    <a:pt x="3591202" y="238098"/>
                    <a:pt x="3546373" y="244295"/>
                    <a:pt x="3499053" y="252970"/>
                  </a:cubicBezTo>
                  <a:lnTo>
                    <a:pt x="3462941" y="252970"/>
                  </a:lnTo>
                  <a:cubicBezTo>
                    <a:pt x="3444262" y="246774"/>
                    <a:pt x="3429319" y="239338"/>
                    <a:pt x="3410640" y="236859"/>
                  </a:cubicBezTo>
                  <a:cubicBezTo>
                    <a:pt x="3374528" y="244295"/>
                    <a:pt x="3400678" y="187286"/>
                    <a:pt x="3338415" y="158781"/>
                  </a:cubicBezTo>
                  <a:cubicBezTo>
                    <a:pt x="3325963" y="168696"/>
                    <a:pt x="3312265" y="178611"/>
                    <a:pt x="3299813" y="188525"/>
                  </a:cubicBezTo>
                  <a:cubicBezTo>
                    <a:pt x="3262455" y="195961"/>
                    <a:pt x="3223852" y="202158"/>
                    <a:pt x="3186495" y="205876"/>
                  </a:cubicBezTo>
                  <a:lnTo>
                    <a:pt x="2797975" y="181089"/>
                  </a:lnTo>
                  <a:cubicBezTo>
                    <a:pt x="2756881" y="174893"/>
                    <a:pt x="2730731" y="122841"/>
                    <a:pt x="2687147" y="116644"/>
                  </a:cubicBezTo>
                  <a:cubicBezTo>
                    <a:pt x="2739448" y="26173"/>
                    <a:pt x="2842804" y="117883"/>
                    <a:pt x="2888879" y="21215"/>
                  </a:cubicBezTo>
                  <a:cubicBezTo>
                    <a:pt x="2898841" y="15019"/>
                    <a:pt x="2927482" y="1696"/>
                    <a:pt x="2949896" y="147"/>
                  </a:cubicBezTo>
                  <a:close/>
                </a:path>
              </a:pathLst>
            </a:custGeom>
            <a:solidFill>
              <a:srgbClr val="20A1A5">
                <a:alpha val="89800"/>
              </a:srgbClr>
            </a:solidFill>
            <a:ln>
              <a:noFill/>
            </a:ln>
          </p:spPr>
          <p:txBody>
            <a:bodyPr anchorCtr="0" anchor="ctr" bIns="22850" lIns="45700" spcFirstLastPara="1" rIns="45700" wrap="square" tIns="2285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747993"/>
                </a:solidFill>
                <a:latin typeface="Oswald"/>
                <a:ea typeface="Oswald"/>
                <a:cs typeface="Oswald"/>
                <a:sym typeface="Oswald"/>
              </a:endParaRPr>
            </a:p>
          </p:txBody>
        </p:sp>
        <p:sp>
          <p:nvSpPr>
            <p:cNvPr id="317" name="Google Shape;317;g311d5cb9a0a_0_30"/>
            <p:cNvSpPr/>
            <p:nvPr/>
          </p:nvSpPr>
          <p:spPr>
            <a:xfrm>
              <a:off x="6895908" y="8717348"/>
              <a:ext cx="3703398" cy="1726666"/>
            </a:xfrm>
            <a:custGeom>
              <a:rect b="b" l="l" r="r" t="t"/>
              <a:pathLst>
                <a:path extrusionOk="0" h="1784668" w="3817936">
                  <a:moveTo>
                    <a:pt x="3696634" y="1671250"/>
                  </a:moveTo>
                  <a:cubicBezTo>
                    <a:pt x="3702630" y="1668714"/>
                    <a:pt x="3709710" y="1669269"/>
                    <a:pt x="3718518" y="1674341"/>
                  </a:cubicBezTo>
                  <a:cubicBezTo>
                    <a:pt x="3752498" y="1690827"/>
                    <a:pt x="3783958" y="1703508"/>
                    <a:pt x="3817936" y="1719994"/>
                  </a:cubicBezTo>
                  <a:cubicBezTo>
                    <a:pt x="3817936" y="1740284"/>
                    <a:pt x="3817936" y="1764378"/>
                    <a:pt x="3817936" y="1784668"/>
                  </a:cubicBezTo>
                  <a:cubicBezTo>
                    <a:pt x="3762564" y="1771987"/>
                    <a:pt x="3707194" y="1755501"/>
                    <a:pt x="3654338" y="1739016"/>
                  </a:cubicBezTo>
                  <a:cubicBezTo>
                    <a:pt x="3670383" y="1714287"/>
                    <a:pt x="3678642" y="1678859"/>
                    <a:pt x="3696634" y="1671250"/>
                  </a:cubicBezTo>
                  <a:close/>
                  <a:moveTo>
                    <a:pt x="1064843" y="126388"/>
                  </a:moveTo>
                  <a:cubicBezTo>
                    <a:pt x="1064843" y="155838"/>
                    <a:pt x="1063585" y="188968"/>
                    <a:pt x="1063585" y="218418"/>
                  </a:cubicBezTo>
                  <a:cubicBezTo>
                    <a:pt x="1056034" y="230689"/>
                    <a:pt x="1047225" y="241732"/>
                    <a:pt x="1039674" y="251549"/>
                  </a:cubicBezTo>
                  <a:cubicBezTo>
                    <a:pt x="1034640" y="251549"/>
                    <a:pt x="1029607" y="251549"/>
                    <a:pt x="1027090" y="251549"/>
                  </a:cubicBezTo>
                  <a:cubicBezTo>
                    <a:pt x="984303" y="219645"/>
                    <a:pt x="942774" y="190195"/>
                    <a:pt x="901245" y="158292"/>
                  </a:cubicBezTo>
                  <a:cubicBezTo>
                    <a:pt x="903762" y="148475"/>
                    <a:pt x="908796" y="138659"/>
                    <a:pt x="915088" y="128842"/>
                  </a:cubicBezTo>
                  <a:cubicBezTo>
                    <a:pt x="964168" y="127615"/>
                    <a:pt x="1014505" y="126388"/>
                    <a:pt x="1064843" y="126388"/>
                  </a:cubicBezTo>
                  <a:close/>
                  <a:moveTo>
                    <a:pt x="37856" y="43958"/>
                  </a:moveTo>
                  <a:cubicBezTo>
                    <a:pt x="98914" y="72360"/>
                    <a:pt x="73269" y="129164"/>
                    <a:pt x="108683" y="121755"/>
                  </a:cubicBezTo>
                  <a:cubicBezTo>
                    <a:pt x="87923" y="131634"/>
                    <a:pt x="70827" y="141513"/>
                    <a:pt x="47625" y="152627"/>
                  </a:cubicBezTo>
                  <a:cubicBezTo>
                    <a:pt x="29308" y="129164"/>
                    <a:pt x="8548" y="105702"/>
                    <a:pt x="0" y="73595"/>
                  </a:cubicBezTo>
                  <a:cubicBezTo>
                    <a:pt x="12212" y="63716"/>
                    <a:pt x="25644" y="53837"/>
                    <a:pt x="37856" y="43958"/>
                  </a:cubicBezTo>
                  <a:close/>
                  <a:moveTo>
                    <a:pt x="2420159" y="0"/>
                  </a:moveTo>
                  <a:cubicBezTo>
                    <a:pt x="2441262" y="3737"/>
                    <a:pt x="2461124" y="9965"/>
                    <a:pt x="2482226" y="16193"/>
                  </a:cubicBezTo>
                  <a:cubicBezTo>
                    <a:pt x="2463606" y="59788"/>
                    <a:pt x="2447469" y="99647"/>
                    <a:pt x="2430090" y="143242"/>
                  </a:cubicBezTo>
                  <a:cubicBezTo>
                    <a:pt x="2454917" y="203030"/>
                    <a:pt x="2541811" y="128295"/>
                    <a:pt x="2543052" y="221714"/>
                  </a:cubicBezTo>
                  <a:cubicBezTo>
                    <a:pt x="2524432" y="237907"/>
                    <a:pt x="2509536" y="255345"/>
                    <a:pt x="2490916" y="272783"/>
                  </a:cubicBezTo>
                  <a:cubicBezTo>
                    <a:pt x="2464848" y="269047"/>
                    <a:pt x="2433814" y="279011"/>
                    <a:pt x="2418918" y="240398"/>
                  </a:cubicBezTo>
                  <a:cubicBezTo>
                    <a:pt x="2293543" y="224205"/>
                    <a:pt x="2202925" y="209258"/>
                    <a:pt x="2093687" y="196803"/>
                  </a:cubicBezTo>
                  <a:cubicBezTo>
                    <a:pt x="2107342" y="163172"/>
                    <a:pt x="2117273" y="129541"/>
                    <a:pt x="2130928" y="100892"/>
                  </a:cubicBezTo>
                  <a:cubicBezTo>
                    <a:pt x="2180581" y="93419"/>
                    <a:pt x="2232717" y="85945"/>
                    <a:pt x="2282371" y="82209"/>
                  </a:cubicBezTo>
                  <a:cubicBezTo>
                    <a:pt x="2323335" y="54806"/>
                    <a:pt x="2330783" y="130786"/>
                    <a:pt x="2392850" y="114594"/>
                  </a:cubicBezTo>
                  <a:cubicBezTo>
                    <a:pt x="2392850" y="84700"/>
                    <a:pt x="2392850" y="61034"/>
                    <a:pt x="2394091" y="33631"/>
                  </a:cubicBezTo>
                  <a:cubicBezTo>
                    <a:pt x="2401539" y="19929"/>
                    <a:pt x="2410229" y="11210"/>
                    <a:pt x="2420159" y="0"/>
                  </a:cubicBezTo>
                  <a:close/>
                </a:path>
              </a:pathLst>
            </a:custGeom>
            <a:solidFill>
              <a:srgbClr val="20A1A5">
                <a:alpha val="94900"/>
              </a:srgbClr>
            </a:solidFill>
            <a:ln>
              <a:noFill/>
            </a:ln>
          </p:spPr>
          <p:txBody>
            <a:bodyPr anchorCtr="0" anchor="ctr" bIns="22850" lIns="45700" spcFirstLastPara="1" rIns="45700" wrap="square" tIns="2285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747993"/>
                </a:solidFill>
                <a:latin typeface="Oswald"/>
                <a:ea typeface="Oswald"/>
                <a:cs typeface="Oswald"/>
                <a:sym typeface="Oswald"/>
              </a:endParaRPr>
            </a:p>
          </p:txBody>
        </p:sp>
      </p:grpSp>
      <p:sp>
        <p:nvSpPr>
          <p:cNvPr id="318" name="Google Shape;318;g311d5cb9a0a_0_30"/>
          <p:cNvSpPr/>
          <p:nvPr/>
        </p:nvSpPr>
        <p:spPr>
          <a:xfrm>
            <a:off x="5925669" y="5608036"/>
            <a:ext cx="343406" cy="343225"/>
          </a:xfrm>
          <a:custGeom>
            <a:rect b="b" l="l" r="r" t="t"/>
            <a:pathLst>
              <a:path extrusionOk="0" h="552" w="550">
                <a:moveTo>
                  <a:pt x="549" y="276"/>
                </a:moveTo>
                <a:lnTo>
                  <a:pt x="549" y="276"/>
                </a:lnTo>
                <a:cubicBezTo>
                  <a:pt x="549" y="427"/>
                  <a:pt x="426" y="551"/>
                  <a:pt x="275" y="551"/>
                </a:cubicBezTo>
                <a:lnTo>
                  <a:pt x="275" y="551"/>
                </a:lnTo>
                <a:cubicBezTo>
                  <a:pt x="123" y="551"/>
                  <a:pt x="0" y="427"/>
                  <a:pt x="0" y="276"/>
                </a:cubicBezTo>
                <a:lnTo>
                  <a:pt x="0" y="276"/>
                </a:lnTo>
                <a:cubicBezTo>
                  <a:pt x="0" y="123"/>
                  <a:pt x="123" y="0"/>
                  <a:pt x="275" y="0"/>
                </a:cubicBezTo>
                <a:lnTo>
                  <a:pt x="275" y="0"/>
                </a:lnTo>
                <a:cubicBezTo>
                  <a:pt x="426" y="0"/>
                  <a:pt x="549" y="123"/>
                  <a:pt x="549" y="276"/>
                </a:cubicBezTo>
              </a:path>
            </a:pathLst>
          </a:custGeom>
          <a:solidFill>
            <a:srgbClr val="28A2DC"/>
          </a:solidFill>
          <a:ln>
            <a:noFill/>
          </a:ln>
        </p:spPr>
        <p:txBody>
          <a:bodyPr anchorCtr="0" anchor="ctr" bIns="22850" lIns="45725" spcFirstLastPara="1" rIns="45725" wrap="square" tIns="2285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747993"/>
              </a:solidFill>
              <a:latin typeface="Oswald"/>
              <a:ea typeface="Oswald"/>
              <a:cs typeface="Oswald"/>
              <a:sym typeface="Oswald"/>
            </a:endParaRPr>
          </a:p>
        </p:txBody>
      </p:sp>
      <p:cxnSp>
        <p:nvCxnSpPr>
          <p:cNvPr id="319" name="Google Shape;319;g311d5cb9a0a_0_30"/>
          <p:cNvCxnSpPr/>
          <p:nvPr/>
        </p:nvCxnSpPr>
        <p:spPr>
          <a:xfrm>
            <a:off x="6266328" y="5781019"/>
            <a:ext cx="573000" cy="0"/>
          </a:xfrm>
          <a:prstGeom prst="straightConnector1">
            <a:avLst/>
          </a:prstGeom>
          <a:noFill/>
          <a:ln cap="flat" cmpd="sng" w="38100">
            <a:solidFill>
              <a:srgbClr val="28A2DC"/>
            </a:solidFill>
            <a:prstDash val="solid"/>
            <a:round/>
            <a:headEnd len="med" w="med" type="none"/>
            <a:tailEnd len="med" w="med" type="none"/>
          </a:ln>
        </p:spPr>
      </p:cxnSp>
      <p:grpSp>
        <p:nvGrpSpPr>
          <p:cNvPr id="320" name="Google Shape;320;g311d5cb9a0a_0_30"/>
          <p:cNvGrpSpPr/>
          <p:nvPr/>
        </p:nvGrpSpPr>
        <p:grpSpPr>
          <a:xfrm>
            <a:off x="6618673" y="5042555"/>
            <a:ext cx="4323943" cy="1416597"/>
            <a:chOff x="13234699" y="10202346"/>
            <a:chExt cx="8646156" cy="2260046"/>
          </a:xfrm>
        </p:grpSpPr>
        <p:sp>
          <p:nvSpPr>
            <p:cNvPr id="321" name="Google Shape;321;g311d5cb9a0a_0_30"/>
            <p:cNvSpPr/>
            <p:nvPr/>
          </p:nvSpPr>
          <p:spPr>
            <a:xfrm>
              <a:off x="17895380" y="11227991"/>
              <a:ext cx="3985475" cy="1089003"/>
            </a:xfrm>
            <a:custGeom>
              <a:rect b="b" l="l" r="r" t="t"/>
              <a:pathLst>
                <a:path extrusionOk="0" h="1119797" w="4098175">
                  <a:moveTo>
                    <a:pt x="448024" y="1023326"/>
                  </a:moveTo>
                  <a:cubicBezTo>
                    <a:pt x="584618" y="1022105"/>
                    <a:pt x="706311" y="1061182"/>
                    <a:pt x="823037" y="1119797"/>
                  </a:cubicBezTo>
                  <a:cubicBezTo>
                    <a:pt x="717487" y="1114913"/>
                    <a:pt x="520046" y="1106364"/>
                    <a:pt x="346199" y="1097816"/>
                  </a:cubicBezTo>
                  <a:cubicBezTo>
                    <a:pt x="380968" y="1095374"/>
                    <a:pt x="448024" y="1023326"/>
                    <a:pt x="448024" y="1023326"/>
                  </a:cubicBezTo>
                  <a:close/>
                  <a:moveTo>
                    <a:pt x="3914964" y="236510"/>
                  </a:moveTo>
                  <a:cubicBezTo>
                    <a:pt x="3935968" y="248239"/>
                    <a:pt x="4024356" y="373353"/>
                    <a:pt x="4098175" y="592302"/>
                  </a:cubicBezTo>
                  <a:cubicBezTo>
                    <a:pt x="4075796" y="629836"/>
                    <a:pt x="4048444" y="663617"/>
                    <a:pt x="4018606" y="691142"/>
                  </a:cubicBezTo>
                  <a:cubicBezTo>
                    <a:pt x="3936551" y="603562"/>
                    <a:pt x="3896767" y="475946"/>
                    <a:pt x="3889307" y="347079"/>
                  </a:cubicBezTo>
                  <a:cubicBezTo>
                    <a:pt x="3907956" y="345828"/>
                    <a:pt x="3939038" y="344577"/>
                    <a:pt x="3967633" y="342074"/>
                  </a:cubicBezTo>
                  <a:cubicBezTo>
                    <a:pt x="3914017" y="263253"/>
                    <a:pt x="3902362" y="229472"/>
                    <a:pt x="3914964" y="236510"/>
                  </a:cubicBezTo>
                  <a:close/>
                  <a:moveTo>
                    <a:pt x="884731" y="27471"/>
                  </a:moveTo>
                  <a:cubicBezTo>
                    <a:pt x="1061785" y="37442"/>
                    <a:pt x="1237593" y="46166"/>
                    <a:pt x="1415894" y="56137"/>
                  </a:cubicBezTo>
                  <a:cubicBezTo>
                    <a:pt x="1592949" y="67354"/>
                    <a:pt x="1771250" y="78571"/>
                    <a:pt x="1949551" y="88541"/>
                  </a:cubicBezTo>
                  <a:cubicBezTo>
                    <a:pt x="1686463" y="164568"/>
                    <a:pt x="1423375" y="268013"/>
                    <a:pt x="1165275" y="162075"/>
                  </a:cubicBezTo>
                  <a:cubicBezTo>
                    <a:pt x="1079241" y="128424"/>
                    <a:pt x="984480" y="77324"/>
                    <a:pt x="884731" y="27471"/>
                  </a:cubicBezTo>
                  <a:close/>
                  <a:moveTo>
                    <a:pt x="0" y="0"/>
                  </a:moveTo>
                  <a:cubicBezTo>
                    <a:pt x="119063" y="3532"/>
                    <a:pt x="236873" y="8243"/>
                    <a:pt x="355936" y="11775"/>
                  </a:cubicBezTo>
                  <a:cubicBezTo>
                    <a:pt x="234366" y="31794"/>
                    <a:pt x="115303" y="22373"/>
                    <a:pt x="0" y="0"/>
                  </a:cubicBezTo>
                  <a:close/>
                </a:path>
              </a:pathLst>
            </a:custGeom>
            <a:solidFill>
              <a:srgbClr val="28A2DC">
                <a:alpha val="80000"/>
              </a:srgbClr>
            </a:solidFill>
            <a:ln>
              <a:noFill/>
            </a:ln>
          </p:spPr>
          <p:txBody>
            <a:bodyPr anchorCtr="0" anchor="ctr" bIns="22850" lIns="45725" spcFirstLastPara="1" rIns="45725" wrap="square" tIns="2285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747993"/>
                </a:solidFill>
                <a:latin typeface="Oswald"/>
                <a:ea typeface="Oswald"/>
                <a:cs typeface="Oswald"/>
                <a:sym typeface="Oswald"/>
              </a:endParaRPr>
            </a:p>
          </p:txBody>
        </p:sp>
        <p:sp>
          <p:nvSpPr>
            <p:cNvPr id="322" name="Google Shape;322;g311d5cb9a0a_0_30"/>
            <p:cNvSpPr/>
            <p:nvPr/>
          </p:nvSpPr>
          <p:spPr>
            <a:xfrm>
              <a:off x="19203039" y="10694249"/>
              <a:ext cx="2622727" cy="1765054"/>
            </a:xfrm>
            <a:custGeom>
              <a:rect b="b" l="l" r="r" t="t"/>
              <a:pathLst>
                <a:path extrusionOk="0" h="1814966" w="2696892">
                  <a:moveTo>
                    <a:pt x="1455550" y="1711299"/>
                  </a:moveTo>
                  <a:cubicBezTo>
                    <a:pt x="1507229" y="1708681"/>
                    <a:pt x="1562614" y="1716005"/>
                    <a:pt x="1625331" y="1742151"/>
                  </a:cubicBezTo>
                  <a:cubicBezTo>
                    <a:pt x="1614098" y="1768612"/>
                    <a:pt x="1615346" y="1791293"/>
                    <a:pt x="1621587" y="1810193"/>
                  </a:cubicBezTo>
                  <a:cubicBezTo>
                    <a:pt x="1239667" y="1827834"/>
                    <a:pt x="860244" y="1793813"/>
                    <a:pt x="467092" y="1753491"/>
                  </a:cubicBezTo>
                  <a:cubicBezTo>
                    <a:pt x="638082" y="1732071"/>
                    <a:pt x="811568" y="1720730"/>
                    <a:pt x="992543" y="1763572"/>
                  </a:cubicBezTo>
                  <a:cubicBezTo>
                    <a:pt x="1178822" y="1816494"/>
                    <a:pt x="1300512" y="1719155"/>
                    <a:pt x="1455550" y="1711299"/>
                  </a:cubicBezTo>
                  <a:close/>
                  <a:moveTo>
                    <a:pt x="2064578" y="719872"/>
                  </a:moveTo>
                  <a:lnTo>
                    <a:pt x="2696892" y="754232"/>
                  </a:lnTo>
                  <a:cubicBezTo>
                    <a:pt x="2452929" y="835676"/>
                    <a:pt x="2186560" y="839494"/>
                    <a:pt x="1956288" y="770775"/>
                  </a:cubicBezTo>
                  <a:cubicBezTo>
                    <a:pt x="1991140" y="758049"/>
                    <a:pt x="2027237" y="740233"/>
                    <a:pt x="2064578" y="719872"/>
                  </a:cubicBezTo>
                  <a:close/>
                  <a:moveTo>
                    <a:pt x="1313348" y="708882"/>
                  </a:moveTo>
                  <a:lnTo>
                    <a:pt x="1690158" y="732084"/>
                  </a:lnTo>
                  <a:lnTo>
                    <a:pt x="1681452" y="725978"/>
                  </a:lnTo>
                  <a:cubicBezTo>
                    <a:pt x="1753581" y="723536"/>
                    <a:pt x="1824466" y="729642"/>
                    <a:pt x="1896594" y="751622"/>
                  </a:cubicBezTo>
                  <a:cubicBezTo>
                    <a:pt x="1916492" y="757728"/>
                    <a:pt x="1935146" y="763834"/>
                    <a:pt x="1955043" y="768719"/>
                  </a:cubicBezTo>
                  <a:cubicBezTo>
                    <a:pt x="1865504" y="801690"/>
                    <a:pt x="1785914" y="806574"/>
                    <a:pt x="1724978" y="758949"/>
                  </a:cubicBezTo>
                  <a:lnTo>
                    <a:pt x="1710055" y="747959"/>
                  </a:lnTo>
                  <a:cubicBezTo>
                    <a:pt x="1681452" y="761392"/>
                    <a:pt x="1654093" y="774824"/>
                    <a:pt x="1627978" y="784593"/>
                  </a:cubicBezTo>
                  <a:cubicBezTo>
                    <a:pt x="1608080" y="778488"/>
                    <a:pt x="1588183" y="772382"/>
                    <a:pt x="1569529" y="765055"/>
                  </a:cubicBezTo>
                  <a:cubicBezTo>
                    <a:pt x="1497400" y="743074"/>
                    <a:pt x="1426515" y="735748"/>
                    <a:pt x="1354387" y="738190"/>
                  </a:cubicBezTo>
                  <a:cubicBezTo>
                    <a:pt x="1340707" y="727199"/>
                    <a:pt x="1327028" y="717430"/>
                    <a:pt x="1313348" y="708882"/>
                  </a:cubicBezTo>
                  <a:close/>
                  <a:moveTo>
                    <a:pt x="162984" y="341674"/>
                  </a:moveTo>
                  <a:cubicBezTo>
                    <a:pt x="169605" y="339174"/>
                    <a:pt x="177815" y="339785"/>
                    <a:pt x="188347" y="344975"/>
                  </a:cubicBezTo>
                  <a:cubicBezTo>
                    <a:pt x="211891" y="351081"/>
                    <a:pt x="229239" y="358408"/>
                    <a:pt x="251543" y="362071"/>
                  </a:cubicBezTo>
                  <a:cubicBezTo>
                    <a:pt x="251543" y="426792"/>
                    <a:pt x="190826" y="380388"/>
                    <a:pt x="178434" y="454879"/>
                  </a:cubicBezTo>
                  <a:lnTo>
                    <a:pt x="174616" y="459705"/>
                  </a:lnTo>
                  <a:cubicBezTo>
                    <a:pt x="162319" y="479411"/>
                    <a:pt x="150022" y="502813"/>
                    <a:pt x="136496" y="522520"/>
                  </a:cubicBezTo>
                  <a:cubicBezTo>
                    <a:pt x="116821" y="528679"/>
                    <a:pt x="95916" y="531142"/>
                    <a:pt x="75011" y="537301"/>
                  </a:cubicBezTo>
                  <a:cubicBezTo>
                    <a:pt x="51647" y="528679"/>
                    <a:pt x="25824" y="517594"/>
                    <a:pt x="1230" y="504045"/>
                  </a:cubicBezTo>
                  <a:cubicBezTo>
                    <a:pt x="0" y="490497"/>
                    <a:pt x="0" y="474485"/>
                    <a:pt x="0" y="458473"/>
                  </a:cubicBezTo>
                  <a:cubicBezTo>
                    <a:pt x="17216" y="438766"/>
                    <a:pt x="33202" y="416596"/>
                    <a:pt x="50417" y="395657"/>
                  </a:cubicBezTo>
                  <a:cubicBezTo>
                    <a:pt x="73782" y="400584"/>
                    <a:pt x="99605" y="406742"/>
                    <a:pt x="122969" y="412901"/>
                  </a:cubicBezTo>
                  <a:lnTo>
                    <a:pt x="130508" y="412146"/>
                  </a:lnTo>
                  <a:lnTo>
                    <a:pt x="126391" y="408475"/>
                  </a:lnTo>
                  <a:cubicBezTo>
                    <a:pt x="137544" y="384662"/>
                    <a:pt x="143119" y="349173"/>
                    <a:pt x="162984" y="341674"/>
                  </a:cubicBezTo>
                  <a:close/>
                  <a:moveTo>
                    <a:pt x="249747" y="0"/>
                  </a:moveTo>
                  <a:lnTo>
                    <a:pt x="339439" y="0"/>
                  </a:lnTo>
                  <a:cubicBezTo>
                    <a:pt x="331859" y="29637"/>
                    <a:pt x="324280" y="62979"/>
                    <a:pt x="314173" y="95086"/>
                  </a:cubicBezTo>
                  <a:cubicBezTo>
                    <a:pt x="292698" y="98790"/>
                    <a:pt x="275012" y="104965"/>
                    <a:pt x="249747" y="108669"/>
                  </a:cubicBezTo>
                  <a:cubicBezTo>
                    <a:pt x="232061" y="81502"/>
                    <a:pt x="230798" y="24698"/>
                    <a:pt x="249747" y="0"/>
                  </a:cubicBezTo>
                  <a:close/>
                </a:path>
              </a:pathLst>
            </a:custGeom>
            <a:solidFill>
              <a:srgbClr val="28A2DC">
                <a:alpha val="69800"/>
              </a:srgbClr>
            </a:solidFill>
            <a:ln>
              <a:noFill/>
            </a:ln>
          </p:spPr>
          <p:txBody>
            <a:bodyPr anchorCtr="0" anchor="ctr" bIns="22850" lIns="45725" spcFirstLastPara="1" rIns="45725" wrap="square" tIns="2285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747993"/>
                </a:solidFill>
                <a:latin typeface="Oswald"/>
                <a:ea typeface="Oswald"/>
                <a:cs typeface="Oswald"/>
                <a:sym typeface="Oswald"/>
              </a:endParaRPr>
            </a:p>
          </p:txBody>
        </p:sp>
        <p:sp>
          <p:nvSpPr>
            <p:cNvPr id="323" name="Google Shape;323;g311d5cb9a0a_0_30"/>
            <p:cNvSpPr/>
            <p:nvPr/>
          </p:nvSpPr>
          <p:spPr>
            <a:xfrm>
              <a:off x="13630824" y="11437824"/>
              <a:ext cx="8148501" cy="672001"/>
            </a:xfrm>
            <a:custGeom>
              <a:rect b="b" l="l" r="r" t="t"/>
              <a:pathLst>
                <a:path extrusionOk="0" h="691004" w="8378921">
                  <a:moveTo>
                    <a:pt x="1965858" y="16"/>
                  </a:moveTo>
                  <a:cubicBezTo>
                    <a:pt x="1972278" y="222"/>
                    <a:pt x="1977806" y="2360"/>
                    <a:pt x="1982323" y="6869"/>
                  </a:cubicBezTo>
                  <a:cubicBezTo>
                    <a:pt x="2108165" y="56623"/>
                    <a:pt x="2230269" y="72793"/>
                    <a:pt x="2357357" y="77768"/>
                  </a:cubicBezTo>
                  <a:cubicBezTo>
                    <a:pt x="2484445" y="83988"/>
                    <a:pt x="2615270" y="77768"/>
                    <a:pt x="2756064" y="93938"/>
                  </a:cubicBezTo>
                  <a:cubicBezTo>
                    <a:pt x="2861971" y="128766"/>
                    <a:pt x="2795935" y="317831"/>
                    <a:pt x="2866954" y="316587"/>
                  </a:cubicBezTo>
                  <a:cubicBezTo>
                    <a:pt x="3474983" y="281759"/>
                    <a:pt x="4084257" y="208372"/>
                    <a:pt x="4691040" y="178520"/>
                  </a:cubicBezTo>
                  <a:cubicBezTo>
                    <a:pt x="5299069" y="146180"/>
                    <a:pt x="5905851" y="156131"/>
                    <a:pt x="6517617" y="290466"/>
                  </a:cubicBezTo>
                  <a:cubicBezTo>
                    <a:pt x="6657165" y="324050"/>
                    <a:pt x="6756841" y="134985"/>
                    <a:pt x="6930030" y="166081"/>
                  </a:cubicBezTo>
                  <a:cubicBezTo>
                    <a:pt x="7001050" y="200909"/>
                    <a:pt x="7073315" y="273052"/>
                    <a:pt x="7108203" y="273052"/>
                  </a:cubicBezTo>
                  <a:cubicBezTo>
                    <a:pt x="7207879" y="275540"/>
                    <a:pt x="7311294" y="276784"/>
                    <a:pt x="7413463" y="273052"/>
                  </a:cubicBezTo>
                  <a:cubicBezTo>
                    <a:pt x="7515631" y="269321"/>
                    <a:pt x="7617800" y="261858"/>
                    <a:pt x="7717477" y="248176"/>
                  </a:cubicBezTo>
                  <a:cubicBezTo>
                    <a:pt x="7915585" y="219567"/>
                    <a:pt x="8101233" y="159862"/>
                    <a:pt x="8250748" y="50404"/>
                  </a:cubicBezTo>
                  <a:cubicBezTo>
                    <a:pt x="8261961" y="64086"/>
                    <a:pt x="8275667" y="83988"/>
                    <a:pt x="8291865" y="105133"/>
                  </a:cubicBezTo>
                  <a:cubicBezTo>
                    <a:pt x="8261961" y="107621"/>
                    <a:pt x="8230813" y="108865"/>
                    <a:pt x="8210877" y="110108"/>
                  </a:cubicBezTo>
                  <a:cubicBezTo>
                    <a:pt x="8216484" y="206195"/>
                    <a:pt x="8240313" y="300884"/>
                    <a:pt x="8286569" y="379479"/>
                  </a:cubicBezTo>
                  <a:lnTo>
                    <a:pt x="8338522" y="449557"/>
                  </a:lnTo>
                  <a:lnTo>
                    <a:pt x="8339057" y="449166"/>
                  </a:lnTo>
                  <a:cubicBezTo>
                    <a:pt x="8351515" y="461571"/>
                    <a:pt x="8365218" y="472735"/>
                    <a:pt x="8378921" y="483899"/>
                  </a:cubicBezTo>
                  <a:cubicBezTo>
                    <a:pt x="8050043" y="669970"/>
                    <a:pt x="7653894" y="702222"/>
                    <a:pt x="7190475" y="640199"/>
                  </a:cubicBezTo>
                  <a:cubicBezTo>
                    <a:pt x="6733284" y="547163"/>
                    <a:pt x="6075527" y="821308"/>
                    <a:pt x="5548575" y="606706"/>
                  </a:cubicBezTo>
                  <a:cubicBezTo>
                    <a:pt x="5395347" y="544682"/>
                    <a:pt x="5115053" y="738196"/>
                    <a:pt x="4859675" y="667489"/>
                  </a:cubicBezTo>
                  <a:cubicBezTo>
                    <a:pt x="4865903" y="663768"/>
                    <a:pt x="4872132" y="660046"/>
                    <a:pt x="4877115" y="656325"/>
                  </a:cubicBezTo>
                  <a:cubicBezTo>
                    <a:pt x="4893310" y="655084"/>
                    <a:pt x="4908259" y="653844"/>
                    <a:pt x="4923208" y="652603"/>
                  </a:cubicBezTo>
                  <a:cubicBezTo>
                    <a:pt x="4909505" y="646401"/>
                    <a:pt x="4893310" y="648882"/>
                    <a:pt x="4877115" y="656325"/>
                  </a:cubicBezTo>
                  <a:cubicBezTo>
                    <a:pt x="4863412" y="657565"/>
                    <a:pt x="4849709" y="658806"/>
                    <a:pt x="4836005" y="660046"/>
                  </a:cubicBezTo>
                  <a:cubicBezTo>
                    <a:pt x="4806107" y="650123"/>
                    <a:pt x="4777455" y="636477"/>
                    <a:pt x="4747557" y="617870"/>
                  </a:cubicBezTo>
                  <a:cubicBezTo>
                    <a:pt x="4747557" y="637718"/>
                    <a:pt x="4750049" y="653844"/>
                    <a:pt x="4751295" y="666249"/>
                  </a:cubicBezTo>
                  <a:cubicBezTo>
                    <a:pt x="4418679" y="684856"/>
                    <a:pt x="4067377" y="658806"/>
                    <a:pt x="3740990" y="631515"/>
                  </a:cubicBezTo>
                  <a:cubicBezTo>
                    <a:pt x="3044615" y="568251"/>
                    <a:pt x="2354469" y="658806"/>
                    <a:pt x="1659340" y="615389"/>
                  </a:cubicBezTo>
                  <a:cubicBezTo>
                    <a:pt x="1144845" y="606706"/>
                    <a:pt x="569308" y="524835"/>
                    <a:pt x="21178" y="593061"/>
                  </a:cubicBezTo>
                  <a:cubicBezTo>
                    <a:pt x="13704" y="557087"/>
                    <a:pt x="8409" y="518942"/>
                    <a:pt x="4984" y="479558"/>
                  </a:cubicBezTo>
                  <a:lnTo>
                    <a:pt x="114" y="361365"/>
                  </a:lnTo>
                  <a:lnTo>
                    <a:pt x="0" y="361365"/>
                  </a:lnTo>
                  <a:lnTo>
                    <a:pt x="49" y="359801"/>
                  </a:lnTo>
                  <a:lnTo>
                    <a:pt x="0" y="358612"/>
                  </a:lnTo>
                  <a:lnTo>
                    <a:pt x="87" y="358611"/>
                  </a:lnTo>
                  <a:lnTo>
                    <a:pt x="2492" y="281759"/>
                  </a:lnTo>
                  <a:cubicBezTo>
                    <a:pt x="206830" y="233249"/>
                    <a:pt x="417397" y="260614"/>
                    <a:pt x="621734" y="190958"/>
                  </a:cubicBezTo>
                  <a:cubicBezTo>
                    <a:pt x="1002998" y="90207"/>
                    <a:pt x="1363080" y="256882"/>
                    <a:pt x="1741852" y="128766"/>
                  </a:cubicBezTo>
                  <a:cubicBezTo>
                    <a:pt x="1832340" y="91762"/>
                    <a:pt x="1920920" y="-1430"/>
                    <a:pt x="1965858" y="16"/>
                  </a:cubicBezTo>
                  <a:close/>
                </a:path>
              </a:pathLst>
            </a:custGeom>
            <a:solidFill>
              <a:srgbClr val="28A2DC">
                <a:alpha val="60000"/>
              </a:srgbClr>
            </a:solidFill>
            <a:ln>
              <a:noFill/>
            </a:ln>
          </p:spPr>
          <p:txBody>
            <a:bodyPr anchorCtr="0" anchor="ctr" bIns="22850" lIns="45725" spcFirstLastPara="1" rIns="45725" wrap="square" tIns="2285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747993"/>
                </a:solidFill>
                <a:latin typeface="Oswald"/>
                <a:ea typeface="Oswald"/>
                <a:cs typeface="Oswald"/>
                <a:sym typeface="Oswald"/>
              </a:endParaRPr>
            </a:p>
          </p:txBody>
        </p:sp>
        <p:sp>
          <p:nvSpPr>
            <p:cNvPr id="324" name="Google Shape;324;g311d5cb9a0a_0_30"/>
            <p:cNvSpPr/>
            <p:nvPr/>
          </p:nvSpPr>
          <p:spPr>
            <a:xfrm>
              <a:off x="13620146" y="11210153"/>
              <a:ext cx="8036280" cy="538394"/>
            </a:xfrm>
            <a:custGeom>
              <a:rect b="b" l="l" r="r" t="t"/>
              <a:pathLst>
                <a:path extrusionOk="0" h="553619" w="8263527">
                  <a:moveTo>
                    <a:pt x="5899355" y="302601"/>
                  </a:moveTo>
                  <a:lnTo>
                    <a:pt x="5895010" y="304336"/>
                  </a:lnTo>
                  <a:lnTo>
                    <a:pt x="5794594" y="354602"/>
                  </a:lnTo>
                  <a:lnTo>
                    <a:pt x="5795839" y="354383"/>
                  </a:lnTo>
                  <a:close/>
                  <a:moveTo>
                    <a:pt x="5998575" y="263003"/>
                  </a:moveTo>
                  <a:lnTo>
                    <a:pt x="5998312" y="263085"/>
                  </a:lnTo>
                  <a:lnTo>
                    <a:pt x="5915824" y="296025"/>
                  </a:lnTo>
                  <a:close/>
                  <a:moveTo>
                    <a:pt x="2381133" y="1399"/>
                  </a:moveTo>
                  <a:cubicBezTo>
                    <a:pt x="2953054" y="-3615"/>
                    <a:pt x="3513760" y="5160"/>
                    <a:pt x="4069483" y="22710"/>
                  </a:cubicBezTo>
                  <a:cubicBezTo>
                    <a:pt x="4185362" y="46528"/>
                    <a:pt x="4304979" y="57810"/>
                    <a:pt x="4425843" y="36499"/>
                  </a:cubicBezTo>
                  <a:cubicBezTo>
                    <a:pt x="4704949" y="47782"/>
                    <a:pt x="4985303" y="60318"/>
                    <a:pt x="5266902" y="75361"/>
                  </a:cubicBezTo>
                  <a:cubicBezTo>
                    <a:pt x="5364091" y="125504"/>
                    <a:pt x="5461281" y="176901"/>
                    <a:pt x="5547255" y="209495"/>
                  </a:cubicBezTo>
                  <a:cubicBezTo>
                    <a:pt x="5805180" y="317303"/>
                    <a:pt x="6068089" y="212002"/>
                    <a:pt x="6330998" y="136787"/>
                  </a:cubicBezTo>
                  <a:cubicBezTo>
                    <a:pt x="6571479" y="151830"/>
                    <a:pt x="6813205" y="166873"/>
                    <a:pt x="7057425" y="181916"/>
                  </a:cubicBezTo>
                  <a:lnTo>
                    <a:pt x="7096849" y="210762"/>
                  </a:lnTo>
                  <a:lnTo>
                    <a:pt x="7103216" y="210286"/>
                  </a:lnTo>
                  <a:cubicBezTo>
                    <a:pt x="7118171" y="220310"/>
                    <a:pt x="7131881" y="231587"/>
                    <a:pt x="7145590" y="244117"/>
                  </a:cubicBezTo>
                  <a:cubicBezTo>
                    <a:pt x="7206659" y="294238"/>
                    <a:pt x="7287669" y="289226"/>
                    <a:pt x="7377403" y="257901"/>
                  </a:cubicBezTo>
                  <a:cubicBezTo>
                    <a:pt x="7492063" y="290479"/>
                    <a:pt x="7615448" y="306768"/>
                    <a:pt x="7742571" y="305515"/>
                  </a:cubicBezTo>
                  <a:cubicBezTo>
                    <a:pt x="7806133" y="305515"/>
                    <a:pt x="7869695" y="299250"/>
                    <a:pt x="7932010" y="289226"/>
                  </a:cubicBezTo>
                  <a:cubicBezTo>
                    <a:pt x="7995571" y="279202"/>
                    <a:pt x="8057887" y="264166"/>
                    <a:pt x="8118956" y="244117"/>
                  </a:cubicBezTo>
                  <a:cubicBezTo>
                    <a:pt x="8157591" y="245370"/>
                    <a:pt x="8196227" y="247876"/>
                    <a:pt x="8236109" y="250382"/>
                  </a:cubicBezTo>
                  <a:cubicBezTo>
                    <a:pt x="8236109" y="250382"/>
                    <a:pt x="8247325" y="264166"/>
                    <a:pt x="8263527" y="285467"/>
                  </a:cubicBezTo>
                  <a:cubicBezTo>
                    <a:pt x="8113971" y="395733"/>
                    <a:pt x="7928271" y="455878"/>
                    <a:pt x="7730109" y="484697"/>
                  </a:cubicBezTo>
                  <a:cubicBezTo>
                    <a:pt x="7630403" y="498480"/>
                    <a:pt x="7528207" y="505998"/>
                    <a:pt x="7426009" y="509757"/>
                  </a:cubicBezTo>
                  <a:cubicBezTo>
                    <a:pt x="7323812" y="513516"/>
                    <a:pt x="7220369" y="512263"/>
                    <a:pt x="7120664" y="509757"/>
                  </a:cubicBezTo>
                  <a:cubicBezTo>
                    <a:pt x="7085767" y="509757"/>
                    <a:pt x="7013481" y="437082"/>
                    <a:pt x="6942442" y="401998"/>
                  </a:cubicBezTo>
                  <a:cubicBezTo>
                    <a:pt x="6769205" y="370672"/>
                    <a:pt x="6669501" y="561131"/>
                    <a:pt x="6529915" y="527300"/>
                  </a:cubicBezTo>
                  <a:cubicBezTo>
                    <a:pt x="5917978" y="391974"/>
                    <a:pt x="5311026" y="381949"/>
                    <a:pt x="4702829" y="414528"/>
                  </a:cubicBezTo>
                  <a:cubicBezTo>
                    <a:pt x="4095877" y="444600"/>
                    <a:pt x="3486433" y="518529"/>
                    <a:pt x="2878235" y="553613"/>
                  </a:cubicBezTo>
                  <a:cubicBezTo>
                    <a:pt x="2807195" y="554866"/>
                    <a:pt x="2873249" y="364407"/>
                    <a:pt x="2767313" y="329323"/>
                  </a:cubicBezTo>
                  <a:cubicBezTo>
                    <a:pt x="2626481" y="313033"/>
                    <a:pt x="2495619" y="319299"/>
                    <a:pt x="2368495" y="313033"/>
                  </a:cubicBezTo>
                  <a:cubicBezTo>
                    <a:pt x="2241372" y="308021"/>
                    <a:pt x="2119234" y="291732"/>
                    <a:pt x="1993357" y="241611"/>
                  </a:cubicBezTo>
                  <a:cubicBezTo>
                    <a:pt x="1957214" y="205274"/>
                    <a:pt x="1856263" y="321805"/>
                    <a:pt x="1752819" y="364407"/>
                  </a:cubicBezTo>
                  <a:cubicBezTo>
                    <a:pt x="1373942" y="493468"/>
                    <a:pt x="1013759" y="325564"/>
                    <a:pt x="632390" y="427058"/>
                  </a:cubicBezTo>
                  <a:cubicBezTo>
                    <a:pt x="427995" y="497227"/>
                    <a:pt x="217369" y="469661"/>
                    <a:pt x="12975" y="518529"/>
                  </a:cubicBezTo>
                  <a:cubicBezTo>
                    <a:pt x="12975" y="498480"/>
                    <a:pt x="15468" y="478432"/>
                    <a:pt x="16714" y="457131"/>
                  </a:cubicBezTo>
                  <a:lnTo>
                    <a:pt x="5643" y="330984"/>
                  </a:lnTo>
                  <a:lnTo>
                    <a:pt x="2492" y="331092"/>
                  </a:lnTo>
                  <a:lnTo>
                    <a:pt x="0" y="297245"/>
                  </a:lnTo>
                  <a:lnTo>
                    <a:pt x="118372" y="229552"/>
                  </a:lnTo>
                  <a:cubicBezTo>
                    <a:pt x="181918" y="149323"/>
                    <a:pt x="550739" y="74107"/>
                    <a:pt x="621761" y="70346"/>
                  </a:cubicBezTo>
                  <a:cubicBezTo>
                    <a:pt x="1223586" y="26471"/>
                    <a:pt x="1809213" y="7667"/>
                    <a:pt x="2381133" y="1399"/>
                  </a:cubicBezTo>
                  <a:close/>
                </a:path>
              </a:pathLst>
            </a:custGeom>
            <a:solidFill>
              <a:srgbClr val="28A2DC">
                <a:alpha val="54900"/>
              </a:srgbClr>
            </a:solidFill>
            <a:ln>
              <a:noFill/>
            </a:ln>
          </p:spPr>
          <p:txBody>
            <a:bodyPr anchorCtr="0" anchor="ctr" bIns="22850" lIns="45725" spcFirstLastPara="1" rIns="45725" wrap="square" tIns="2285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747993"/>
                </a:solidFill>
                <a:latin typeface="Oswald"/>
                <a:ea typeface="Oswald"/>
                <a:cs typeface="Oswald"/>
                <a:sym typeface="Oswald"/>
              </a:endParaRPr>
            </a:p>
          </p:txBody>
        </p:sp>
        <p:sp>
          <p:nvSpPr>
            <p:cNvPr id="325" name="Google Shape;325;g311d5cb9a0a_0_30"/>
            <p:cNvSpPr/>
            <p:nvPr/>
          </p:nvSpPr>
          <p:spPr>
            <a:xfrm>
              <a:off x="13652174" y="11911172"/>
              <a:ext cx="8196600" cy="551220"/>
            </a:xfrm>
            <a:custGeom>
              <a:rect b="b" l="l" r="r" t="t"/>
              <a:pathLst>
                <a:path extrusionOk="0" h="566807" w="8428380">
                  <a:moveTo>
                    <a:pt x="8378919" y="341951"/>
                  </a:moveTo>
                  <a:cubicBezTo>
                    <a:pt x="8247911" y="391907"/>
                    <a:pt x="8118151" y="431872"/>
                    <a:pt x="7989638" y="464343"/>
                  </a:cubicBezTo>
                  <a:cubicBezTo>
                    <a:pt x="7861125" y="495565"/>
                    <a:pt x="7732612" y="515548"/>
                    <a:pt x="7605347" y="531783"/>
                  </a:cubicBezTo>
                  <a:cubicBezTo>
                    <a:pt x="7731364" y="476832"/>
                    <a:pt x="7857382" y="429374"/>
                    <a:pt x="7985895" y="394405"/>
                  </a:cubicBezTo>
                  <a:cubicBezTo>
                    <a:pt x="8113160" y="359436"/>
                    <a:pt x="8244168" y="340702"/>
                    <a:pt x="8378919" y="341951"/>
                  </a:cubicBezTo>
                  <a:close/>
                  <a:moveTo>
                    <a:pt x="8362318" y="0"/>
                  </a:moveTo>
                  <a:cubicBezTo>
                    <a:pt x="8382262" y="16195"/>
                    <a:pt x="8404697" y="31143"/>
                    <a:pt x="8428380" y="42355"/>
                  </a:cubicBezTo>
                  <a:cubicBezTo>
                    <a:pt x="8420901" y="135785"/>
                    <a:pt x="8371044" y="220494"/>
                    <a:pt x="8247647" y="276552"/>
                  </a:cubicBezTo>
                  <a:cubicBezTo>
                    <a:pt x="8180340" y="307695"/>
                    <a:pt x="8111786" y="335101"/>
                    <a:pt x="8045724" y="361262"/>
                  </a:cubicBezTo>
                  <a:cubicBezTo>
                    <a:pt x="7911110" y="360016"/>
                    <a:pt x="7781481" y="377456"/>
                    <a:pt x="7653098" y="411091"/>
                  </a:cubicBezTo>
                  <a:cubicBezTo>
                    <a:pt x="7524716" y="443480"/>
                    <a:pt x="7397580" y="492063"/>
                    <a:pt x="7272936" y="545629"/>
                  </a:cubicBezTo>
                  <a:cubicBezTo>
                    <a:pt x="7183193" y="555595"/>
                    <a:pt x="7094696" y="563070"/>
                    <a:pt x="7004953" y="566807"/>
                  </a:cubicBezTo>
                  <a:cubicBezTo>
                    <a:pt x="6998721" y="549367"/>
                    <a:pt x="6624791" y="586738"/>
                    <a:pt x="6376751" y="518223"/>
                  </a:cubicBezTo>
                  <a:cubicBezTo>
                    <a:pt x="6197264" y="474623"/>
                    <a:pt x="6024010" y="484589"/>
                    <a:pt x="5853249" y="505766"/>
                  </a:cubicBezTo>
                  <a:cubicBezTo>
                    <a:pt x="5557844" y="474623"/>
                    <a:pt x="5253715" y="442234"/>
                    <a:pt x="4937121" y="426039"/>
                  </a:cubicBezTo>
                  <a:cubicBezTo>
                    <a:pt x="4925903" y="426039"/>
                    <a:pt x="4900974" y="424794"/>
                    <a:pt x="4864828" y="423548"/>
                  </a:cubicBezTo>
                  <a:cubicBezTo>
                    <a:pt x="4748910" y="363753"/>
                    <a:pt x="4423590" y="398633"/>
                    <a:pt x="4388690" y="401125"/>
                  </a:cubicBezTo>
                  <a:cubicBezTo>
                    <a:pt x="4283990" y="396142"/>
                    <a:pt x="4186768" y="392405"/>
                    <a:pt x="4124446" y="388668"/>
                  </a:cubicBezTo>
                  <a:cubicBezTo>
                    <a:pt x="3946207" y="373719"/>
                    <a:pt x="3761734" y="355033"/>
                    <a:pt x="3585988" y="378702"/>
                  </a:cubicBezTo>
                  <a:cubicBezTo>
                    <a:pt x="3514941" y="379948"/>
                    <a:pt x="3446387" y="381193"/>
                    <a:pt x="3377833" y="382439"/>
                  </a:cubicBezTo>
                  <a:cubicBezTo>
                    <a:pt x="3386558" y="384930"/>
                    <a:pt x="3394037" y="384930"/>
                    <a:pt x="3402762" y="386176"/>
                  </a:cubicBezTo>
                  <a:cubicBezTo>
                    <a:pt x="3116082" y="398633"/>
                    <a:pt x="2841867" y="417319"/>
                    <a:pt x="2567652" y="433514"/>
                  </a:cubicBezTo>
                  <a:cubicBezTo>
                    <a:pt x="2682324" y="406108"/>
                    <a:pt x="2796996" y="386176"/>
                    <a:pt x="2910421" y="373719"/>
                  </a:cubicBezTo>
                  <a:cubicBezTo>
                    <a:pt x="2689802" y="358770"/>
                    <a:pt x="2465444" y="389913"/>
                    <a:pt x="2239840" y="443480"/>
                  </a:cubicBezTo>
                  <a:cubicBezTo>
                    <a:pt x="1636566" y="485834"/>
                    <a:pt x="1040772" y="516978"/>
                    <a:pt x="326566" y="458428"/>
                  </a:cubicBezTo>
                  <a:cubicBezTo>
                    <a:pt x="148326" y="472131"/>
                    <a:pt x="42379" y="321398"/>
                    <a:pt x="0" y="109624"/>
                  </a:cubicBezTo>
                  <a:cubicBezTo>
                    <a:pt x="548431" y="41109"/>
                    <a:pt x="1124282" y="123327"/>
                    <a:pt x="1639059" y="132047"/>
                  </a:cubicBezTo>
                  <a:cubicBezTo>
                    <a:pt x="2334569" y="175648"/>
                    <a:pt x="3025093" y="84710"/>
                    <a:pt x="3721849" y="148242"/>
                  </a:cubicBezTo>
                  <a:cubicBezTo>
                    <a:pt x="4048414" y="175648"/>
                    <a:pt x="4399908" y="201808"/>
                    <a:pt x="4732706" y="183122"/>
                  </a:cubicBezTo>
                  <a:cubicBezTo>
                    <a:pt x="4745170" y="279043"/>
                    <a:pt x="4792534" y="219249"/>
                    <a:pt x="4841146" y="184368"/>
                  </a:cubicBezTo>
                  <a:cubicBezTo>
                    <a:pt x="5096664" y="255375"/>
                    <a:pt x="5377112" y="61041"/>
                    <a:pt x="5530423" y="123327"/>
                  </a:cubicBezTo>
                  <a:cubicBezTo>
                    <a:pt x="6057664" y="338838"/>
                    <a:pt x="6715780" y="63532"/>
                    <a:pt x="7173222" y="156962"/>
                  </a:cubicBezTo>
                  <a:cubicBezTo>
                    <a:pt x="7636894" y="219249"/>
                    <a:pt x="8033260" y="186860"/>
                    <a:pt x="8362318" y="0"/>
                  </a:cubicBezTo>
                  <a:close/>
                </a:path>
              </a:pathLst>
            </a:custGeom>
            <a:solidFill>
              <a:srgbClr val="28A2DC">
                <a:alpha val="56860"/>
              </a:srgbClr>
            </a:solidFill>
            <a:ln>
              <a:noFill/>
            </a:ln>
          </p:spPr>
          <p:txBody>
            <a:bodyPr anchorCtr="0" anchor="ctr" bIns="22850" lIns="45725" spcFirstLastPara="1" rIns="45725" wrap="square" tIns="2285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747993"/>
                </a:solidFill>
                <a:latin typeface="Oswald"/>
                <a:ea typeface="Oswald"/>
                <a:cs typeface="Oswald"/>
                <a:sym typeface="Oswald"/>
              </a:endParaRPr>
            </a:p>
          </p:txBody>
        </p:sp>
        <p:sp>
          <p:nvSpPr>
            <p:cNvPr id="326" name="Google Shape;326;g311d5cb9a0a_0_30"/>
            <p:cNvSpPr/>
            <p:nvPr/>
          </p:nvSpPr>
          <p:spPr>
            <a:xfrm>
              <a:off x="13280614" y="10315295"/>
              <a:ext cx="8333485" cy="1976015"/>
            </a:xfrm>
            <a:custGeom>
              <a:rect b="b" l="l" r="r" t="t"/>
              <a:pathLst>
                <a:path extrusionOk="0" h="2031892" w="8569136">
                  <a:moveTo>
                    <a:pt x="4427756" y="2008950"/>
                  </a:moveTo>
                  <a:cubicBezTo>
                    <a:pt x="4561594" y="2005033"/>
                    <a:pt x="4698398" y="2019954"/>
                    <a:pt x="4832409" y="2031892"/>
                  </a:cubicBezTo>
                  <a:lnTo>
                    <a:pt x="4764162" y="2029239"/>
                  </a:lnTo>
                  <a:cubicBezTo>
                    <a:pt x="4602852" y="2022607"/>
                    <a:pt x="4446505" y="2019954"/>
                    <a:pt x="4295121" y="2019954"/>
                  </a:cubicBezTo>
                  <a:cubicBezTo>
                    <a:pt x="4338861" y="2013654"/>
                    <a:pt x="4383144" y="2010255"/>
                    <a:pt x="4427756" y="2008950"/>
                  </a:cubicBezTo>
                  <a:close/>
                  <a:moveTo>
                    <a:pt x="5592281" y="1805323"/>
                  </a:moveTo>
                  <a:cubicBezTo>
                    <a:pt x="5599410" y="1804560"/>
                    <a:pt x="5606242" y="1805476"/>
                    <a:pt x="5612777" y="1808528"/>
                  </a:cubicBezTo>
                  <a:cubicBezTo>
                    <a:pt x="5598519" y="1810971"/>
                    <a:pt x="5584261" y="1812192"/>
                    <a:pt x="5570003" y="1812192"/>
                  </a:cubicBezTo>
                  <a:cubicBezTo>
                    <a:pt x="5577726" y="1808528"/>
                    <a:pt x="5585152" y="1806086"/>
                    <a:pt x="5592281" y="1805323"/>
                  </a:cubicBezTo>
                  <a:close/>
                  <a:moveTo>
                    <a:pt x="5438118" y="1774949"/>
                  </a:moveTo>
                  <a:cubicBezTo>
                    <a:pt x="5451740" y="1784840"/>
                    <a:pt x="5465981" y="1793185"/>
                    <a:pt x="5480532" y="1800140"/>
                  </a:cubicBezTo>
                  <a:lnTo>
                    <a:pt x="5517532" y="1814219"/>
                  </a:lnTo>
                  <a:lnTo>
                    <a:pt x="5528537" y="1813414"/>
                  </a:lnTo>
                  <a:lnTo>
                    <a:pt x="5534997" y="1815783"/>
                  </a:lnTo>
                  <a:lnTo>
                    <a:pt x="5568747" y="1813414"/>
                  </a:lnTo>
                  <a:lnTo>
                    <a:pt x="5552103" y="1822240"/>
                  </a:lnTo>
                  <a:lnTo>
                    <a:pt x="5516497" y="1849518"/>
                  </a:lnTo>
                  <a:cubicBezTo>
                    <a:pt x="5487762" y="1871804"/>
                    <a:pt x="5462808" y="1886686"/>
                    <a:pt x="5449868" y="1848948"/>
                  </a:cubicBezTo>
                  <a:lnTo>
                    <a:pt x="5444308" y="1822895"/>
                  </a:lnTo>
                  <a:lnTo>
                    <a:pt x="5440595" y="1823167"/>
                  </a:lnTo>
                  <a:cubicBezTo>
                    <a:pt x="5439356" y="1810804"/>
                    <a:pt x="5438118" y="1794731"/>
                    <a:pt x="5438118" y="1774949"/>
                  </a:cubicBezTo>
                  <a:close/>
                  <a:moveTo>
                    <a:pt x="880005" y="1741774"/>
                  </a:moveTo>
                  <a:lnTo>
                    <a:pt x="877186" y="1743942"/>
                  </a:lnTo>
                  <a:cubicBezTo>
                    <a:pt x="873934" y="1744092"/>
                    <a:pt x="871134" y="1743986"/>
                    <a:pt x="871379" y="1743527"/>
                  </a:cubicBezTo>
                  <a:lnTo>
                    <a:pt x="880005" y="1741774"/>
                  </a:lnTo>
                  <a:close/>
                  <a:moveTo>
                    <a:pt x="878269" y="1659059"/>
                  </a:moveTo>
                  <a:cubicBezTo>
                    <a:pt x="874089" y="1658375"/>
                    <a:pt x="870940" y="1658063"/>
                    <a:pt x="882605" y="1659549"/>
                  </a:cubicBezTo>
                  <a:cubicBezTo>
                    <a:pt x="929680" y="1663367"/>
                    <a:pt x="973038" y="1671002"/>
                    <a:pt x="1020113" y="1678638"/>
                  </a:cubicBezTo>
                  <a:cubicBezTo>
                    <a:pt x="1043650" y="1688818"/>
                    <a:pt x="1069665" y="1698999"/>
                    <a:pt x="1095680" y="1710452"/>
                  </a:cubicBezTo>
                  <a:cubicBezTo>
                    <a:pt x="1047366" y="1763900"/>
                    <a:pt x="959411" y="1779171"/>
                    <a:pt x="883844" y="1740994"/>
                  </a:cubicBezTo>
                  <a:lnTo>
                    <a:pt x="880005" y="1741774"/>
                  </a:lnTo>
                  <a:lnTo>
                    <a:pt x="881363" y="1740730"/>
                  </a:lnTo>
                  <a:cubicBezTo>
                    <a:pt x="839233" y="1734486"/>
                    <a:pt x="797104" y="1730739"/>
                    <a:pt x="756214" y="1721996"/>
                  </a:cubicBezTo>
                  <a:cubicBezTo>
                    <a:pt x="773561" y="1703262"/>
                    <a:pt x="771083" y="1675785"/>
                    <a:pt x="792148" y="1659549"/>
                  </a:cubicBezTo>
                  <a:cubicBezTo>
                    <a:pt x="820647" y="1659549"/>
                    <a:pt x="851624" y="1660798"/>
                    <a:pt x="880124" y="1660798"/>
                  </a:cubicBezTo>
                  <a:cubicBezTo>
                    <a:pt x="887662" y="1660798"/>
                    <a:pt x="882450" y="1659743"/>
                    <a:pt x="878269" y="1659059"/>
                  </a:cubicBezTo>
                  <a:close/>
                  <a:moveTo>
                    <a:pt x="1683538" y="1556128"/>
                  </a:moveTo>
                  <a:cubicBezTo>
                    <a:pt x="1692866" y="1554241"/>
                    <a:pt x="1705175" y="1554318"/>
                    <a:pt x="1722625" y="1557707"/>
                  </a:cubicBezTo>
                  <a:cubicBezTo>
                    <a:pt x="1762510" y="1558939"/>
                    <a:pt x="1806135" y="1558939"/>
                    <a:pt x="1848514" y="1560171"/>
                  </a:cubicBezTo>
                  <a:cubicBezTo>
                    <a:pt x="1796164" y="1608229"/>
                    <a:pt x="1760017" y="1608229"/>
                    <a:pt x="1723871" y="1590977"/>
                  </a:cubicBezTo>
                  <a:cubicBezTo>
                    <a:pt x="1688971" y="1600835"/>
                    <a:pt x="1655318" y="1610693"/>
                    <a:pt x="1621664" y="1623016"/>
                  </a:cubicBezTo>
                  <a:cubicBezTo>
                    <a:pt x="1585518" y="1631641"/>
                    <a:pt x="1545633" y="1641499"/>
                    <a:pt x="1509486" y="1651357"/>
                  </a:cubicBezTo>
                  <a:cubicBezTo>
                    <a:pt x="1433454" y="1647661"/>
                    <a:pt x="1394815" y="1715434"/>
                    <a:pt x="1295101" y="1711737"/>
                  </a:cubicBezTo>
                  <a:cubicBezTo>
                    <a:pt x="1258955" y="1724060"/>
                    <a:pt x="1222809" y="1732685"/>
                    <a:pt x="1184170" y="1742543"/>
                  </a:cubicBezTo>
                  <a:cubicBezTo>
                    <a:pt x="1151763" y="1746240"/>
                    <a:pt x="1130574" y="1715434"/>
                    <a:pt x="1096920" y="1709273"/>
                  </a:cubicBezTo>
                  <a:cubicBezTo>
                    <a:pt x="1105645" y="1689557"/>
                    <a:pt x="1113124" y="1666144"/>
                    <a:pt x="1120602" y="1646428"/>
                  </a:cubicBezTo>
                  <a:cubicBezTo>
                    <a:pt x="1145531" y="1647661"/>
                    <a:pt x="1170459" y="1647661"/>
                    <a:pt x="1195387" y="1647661"/>
                  </a:cubicBezTo>
                  <a:cubicBezTo>
                    <a:pt x="1230287" y="1657519"/>
                    <a:pt x="1261448" y="1668609"/>
                    <a:pt x="1295101" y="1682163"/>
                  </a:cubicBezTo>
                  <a:cubicBezTo>
                    <a:pt x="1305073" y="1658751"/>
                    <a:pt x="1313798" y="1639035"/>
                    <a:pt x="1321276" y="1619319"/>
                  </a:cubicBezTo>
                  <a:cubicBezTo>
                    <a:pt x="1342465" y="1629177"/>
                    <a:pt x="1381105" y="1646428"/>
                    <a:pt x="1396062" y="1587281"/>
                  </a:cubicBezTo>
                  <a:lnTo>
                    <a:pt x="1419744" y="1587281"/>
                  </a:lnTo>
                  <a:cubicBezTo>
                    <a:pt x="1448412" y="1598371"/>
                    <a:pt x="1498268" y="1618087"/>
                    <a:pt x="1521951" y="1556475"/>
                  </a:cubicBezTo>
                  <a:lnTo>
                    <a:pt x="1544386" y="1556475"/>
                  </a:lnTo>
                  <a:cubicBezTo>
                    <a:pt x="1571807" y="1570029"/>
                    <a:pt x="1597982" y="1579887"/>
                    <a:pt x="1621664" y="1589745"/>
                  </a:cubicBezTo>
                  <a:cubicBezTo>
                    <a:pt x="1654383" y="1585125"/>
                    <a:pt x="1655551" y="1561789"/>
                    <a:pt x="1683538" y="1556128"/>
                  </a:cubicBezTo>
                  <a:close/>
                  <a:moveTo>
                    <a:pt x="2002059" y="1518199"/>
                  </a:moveTo>
                  <a:cubicBezTo>
                    <a:pt x="2014176" y="1518332"/>
                    <a:pt x="2029269" y="1521968"/>
                    <a:pt x="2048252" y="1531060"/>
                  </a:cubicBezTo>
                  <a:lnTo>
                    <a:pt x="2172730" y="1532272"/>
                  </a:lnTo>
                  <a:cubicBezTo>
                    <a:pt x="2124184" y="1575912"/>
                    <a:pt x="2088085" y="1575912"/>
                    <a:pt x="2048252" y="1560153"/>
                  </a:cubicBezTo>
                  <a:cubicBezTo>
                    <a:pt x="2014643" y="1560153"/>
                    <a:pt x="1982279" y="1558941"/>
                    <a:pt x="1948670" y="1558941"/>
                  </a:cubicBezTo>
                  <a:cubicBezTo>
                    <a:pt x="1956138" y="1548940"/>
                    <a:pt x="1965708" y="1517801"/>
                    <a:pt x="2002059" y="1518199"/>
                  </a:cubicBezTo>
                  <a:close/>
                  <a:moveTo>
                    <a:pt x="5828279" y="1357312"/>
                  </a:moveTo>
                  <a:cubicBezTo>
                    <a:pt x="5851855" y="1357312"/>
                    <a:pt x="5877913" y="1358546"/>
                    <a:pt x="5903971" y="1358546"/>
                  </a:cubicBezTo>
                  <a:cubicBezTo>
                    <a:pt x="5865505" y="1400487"/>
                    <a:pt x="5834483" y="1416524"/>
                    <a:pt x="5828279" y="1357312"/>
                  </a:cubicBezTo>
                  <a:close/>
                  <a:moveTo>
                    <a:pt x="5788059" y="1333143"/>
                  </a:moveTo>
                  <a:cubicBezTo>
                    <a:pt x="5796749" y="1335858"/>
                    <a:pt x="5809046" y="1343466"/>
                    <a:pt x="5827018" y="1359001"/>
                  </a:cubicBezTo>
                  <a:lnTo>
                    <a:pt x="5751346" y="1359001"/>
                  </a:lnTo>
                  <a:cubicBezTo>
                    <a:pt x="5768373" y="1360903"/>
                    <a:pt x="5761988" y="1325000"/>
                    <a:pt x="5788059" y="1333143"/>
                  </a:cubicBezTo>
                  <a:close/>
                  <a:moveTo>
                    <a:pt x="6103039" y="1291373"/>
                  </a:moveTo>
                  <a:cubicBezTo>
                    <a:pt x="6129097" y="1291373"/>
                    <a:pt x="6153914" y="1292682"/>
                    <a:pt x="6178731" y="1292682"/>
                  </a:cubicBezTo>
                  <a:lnTo>
                    <a:pt x="6178731" y="1345017"/>
                  </a:lnTo>
                  <a:cubicBezTo>
                    <a:pt x="6155155" y="1345017"/>
                    <a:pt x="6129097" y="1345017"/>
                    <a:pt x="6103039" y="1343708"/>
                  </a:cubicBezTo>
                  <a:lnTo>
                    <a:pt x="6103039" y="1291373"/>
                  </a:lnTo>
                  <a:close/>
                  <a:moveTo>
                    <a:pt x="6877339" y="1285876"/>
                  </a:moveTo>
                  <a:cubicBezTo>
                    <a:pt x="6884804" y="1295693"/>
                    <a:pt x="6892270" y="1305510"/>
                    <a:pt x="6903467" y="1315327"/>
                  </a:cubicBezTo>
                  <a:cubicBezTo>
                    <a:pt x="6932084" y="1312872"/>
                    <a:pt x="6961944" y="1306737"/>
                    <a:pt x="6989317" y="1300601"/>
                  </a:cubicBezTo>
                  <a:cubicBezTo>
                    <a:pt x="6994293" y="1306737"/>
                    <a:pt x="7000514" y="1312872"/>
                    <a:pt x="7003003" y="1316554"/>
                  </a:cubicBezTo>
                  <a:cubicBezTo>
                    <a:pt x="6990561" y="1349685"/>
                    <a:pt x="6976875" y="1379136"/>
                    <a:pt x="6968165" y="1411040"/>
                  </a:cubicBezTo>
                  <a:cubicBezTo>
                    <a:pt x="6945770" y="1411040"/>
                    <a:pt x="6925863" y="1411040"/>
                    <a:pt x="6904712" y="1377909"/>
                  </a:cubicBezTo>
                  <a:cubicBezTo>
                    <a:pt x="6878583" y="1377909"/>
                    <a:pt x="6851211" y="1376681"/>
                    <a:pt x="6828816" y="1376681"/>
                  </a:cubicBezTo>
                  <a:cubicBezTo>
                    <a:pt x="6802688" y="1382817"/>
                    <a:pt x="6779048" y="1390179"/>
                    <a:pt x="6752920" y="1392634"/>
                  </a:cubicBezTo>
                  <a:cubicBezTo>
                    <a:pt x="6750432" y="1376681"/>
                    <a:pt x="6745455" y="1363183"/>
                    <a:pt x="6740478" y="1346004"/>
                  </a:cubicBezTo>
                  <a:lnTo>
                    <a:pt x="6740478" y="1330052"/>
                  </a:lnTo>
                  <a:cubicBezTo>
                    <a:pt x="6767850" y="1331279"/>
                    <a:pt x="6798955" y="1331279"/>
                    <a:pt x="6828816" y="1331279"/>
                  </a:cubicBezTo>
                  <a:cubicBezTo>
                    <a:pt x="6843746" y="1315327"/>
                    <a:pt x="6862409" y="1299374"/>
                    <a:pt x="6877339" y="1285876"/>
                  </a:cubicBezTo>
                  <a:close/>
                  <a:moveTo>
                    <a:pt x="3100379" y="1191640"/>
                  </a:moveTo>
                  <a:lnTo>
                    <a:pt x="3051526" y="1219853"/>
                  </a:lnTo>
                  <a:lnTo>
                    <a:pt x="3019143" y="1276933"/>
                  </a:lnTo>
                  <a:lnTo>
                    <a:pt x="3070213" y="1273140"/>
                  </a:lnTo>
                  <a:cubicBezTo>
                    <a:pt x="3072704" y="1294371"/>
                    <a:pt x="3077686" y="1316851"/>
                    <a:pt x="3082669" y="1336834"/>
                  </a:cubicBezTo>
                  <a:lnTo>
                    <a:pt x="3136280" y="1293655"/>
                  </a:lnTo>
                  <a:lnTo>
                    <a:pt x="3136001" y="1283342"/>
                  </a:lnTo>
                  <a:cubicBezTo>
                    <a:pt x="3119809" y="1260932"/>
                    <a:pt x="3102371" y="1239767"/>
                    <a:pt x="3086179" y="1216112"/>
                  </a:cubicBezTo>
                  <a:lnTo>
                    <a:pt x="3100379" y="1191640"/>
                  </a:lnTo>
                  <a:close/>
                  <a:moveTo>
                    <a:pt x="930844" y="1176917"/>
                  </a:moveTo>
                  <a:cubicBezTo>
                    <a:pt x="912062" y="1176655"/>
                    <a:pt x="893270" y="1178698"/>
                    <a:pt x="874463" y="1184184"/>
                  </a:cubicBezTo>
                  <a:lnTo>
                    <a:pt x="850104" y="1196231"/>
                  </a:lnTo>
                  <a:lnTo>
                    <a:pt x="913390" y="1187290"/>
                  </a:lnTo>
                  <a:lnTo>
                    <a:pt x="986388" y="1183390"/>
                  </a:lnTo>
                  <a:lnTo>
                    <a:pt x="930844" y="1176917"/>
                  </a:lnTo>
                  <a:close/>
                  <a:moveTo>
                    <a:pt x="2787242" y="1061184"/>
                  </a:moveTo>
                  <a:cubicBezTo>
                    <a:pt x="2783505" y="1067407"/>
                    <a:pt x="2778522" y="1071141"/>
                    <a:pt x="2774784" y="1077364"/>
                  </a:cubicBezTo>
                  <a:lnTo>
                    <a:pt x="2726831" y="1065996"/>
                  </a:lnTo>
                  <a:lnTo>
                    <a:pt x="2708952" y="1082175"/>
                  </a:lnTo>
                  <a:cubicBezTo>
                    <a:pt x="2697786" y="1089112"/>
                    <a:pt x="2685102" y="1093131"/>
                    <a:pt x="2669921" y="1091733"/>
                  </a:cubicBezTo>
                  <a:cubicBezTo>
                    <a:pt x="2597679" y="1142679"/>
                    <a:pt x="2521700" y="1051971"/>
                    <a:pt x="2433265" y="1167530"/>
                  </a:cubicBezTo>
                  <a:cubicBezTo>
                    <a:pt x="2460667" y="1191139"/>
                    <a:pt x="2484333" y="1211021"/>
                    <a:pt x="2510489" y="1234630"/>
                  </a:cubicBezTo>
                  <a:cubicBezTo>
                    <a:pt x="2517963" y="1234630"/>
                    <a:pt x="2525436" y="1235872"/>
                    <a:pt x="2535401" y="1235872"/>
                  </a:cubicBezTo>
                  <a:cubicBezTo>
                    <a:pt x="2541940" y="1222515"/>
                    <a:pt x="2550815" y="1213583"/>
                    <a:pt x="2560818" y="1209001"/>
                  </a:cubicBezTo>
                  <a:lnTo>
                    <a:pt x="2582654" y="1208475"/>
                  </a:lnTo>
                  <a:lnTo>
                    <a:pt x="2592828" y="1196118"/>
                  </a:lnTo>
                  <a:cubicBezTo>
                    <a:pt x="2601903" y="1188154"/>
                    <a:pt x="2612185" y="1183626"/>
                    <a:pt x="2625272" y="1186124"/>
                  </a:cubicBezTo>
                  <a:cubicBezTo>
                    <a:pt x="2661416" y="1161140"/>
                    <a:pt x="2697872" y="1136468"/>
                    <a:pt x="2735419" y="1114451"/>
                  </a:cubicBezTo>
                  <a:lnTo>
                    <a:pt x="2845565" y="1061831"/>
                  </a:lnTo>
                  <a:lnTo>
                    <a:pt x="2787242" y="1061184"/>
                  </a:lnTo>
                  <a:close/>
                  <a:moveTo>
                    <a:pt x="7446392" y="926275"/>
                  </a:moveTo>
                  <a:lnTo>
                    <a:pt x="7421254" y="935879"/>
                  </a:lnTo>
                  <a:lnTo>
                    <a:pt x="7421254" y="936283"/>
                  </a:lnTo>
                  <a:lnTo>
                    <a:pt x="7408102" y="954770"/>
                  </a:lnTo>
                  <a:lnTo>
                    <a:pt x="7434897" y="938632"/>
                  </a:lnTo>
                  <a:lnTo>
                    <a:pt x="7446392" y="926275"/>
                  </a:lnTo>
                  <a:close/>
                  <a:moveTo>
                    <a:pt x="751411" y="896671"/>
                  </a:moveTo>
                  <a:cubicBezTo>
                    <a:pt x="722757" y="944140"/>
                    <a:pt x="691611" y="989111"/>
                    <a:pt x="664203" y="1039079"/>
                  </a:cubicBezTo>
                  <a:lnTo>
                    <a:pt x="626828" y="1039079"/>
                  </a:lnTo>
                  <a:cubicBezTo>
                    <a:pt x="618107" y="955383"/>
                    <a:pt x="601911" y="959130"/>
                    <a:pt x="589453" y="957881"/>
                  </a:cubicBezTo>
                  <a:cubicBezTo>
                    <a:pt x="565782" y="977868"/>
                    <a:pt x="579486" y="1021590"/>
                    <a:pt x="576994" y="1055318"/>
                  </a:cubicBezTo>
                  <a:cubicBezTo>
                    <a:pt x="572011" y="1068435"/>
                    <a:pt x="562979" y="1079053"/>
                    <a:pt x="556594" y="1082645"/>
                  </a:cubicBezTo>
                  <a:lnTo>
                    <a:pt x="552194" y="1082352"/>
                  </a:lnTo>
                  <a:lnTo>
                    <a:pt x="552194" y="1144249"/>
                  </a:lnTo>
                  <a:cubicBezTo>
                    <a:pt x="557187" y="1160484"/>
                    <a:pt x="559683" y="1177969"/>
                    <a:pt x="565924" y="1194205"/>
                  </a:cubicBezTo>
                  <a:lnTo>
                    <a:pt x="567129" y="1197953"/>
                  </a:lnTo>
                  <a:lnTo>
                    <a:pt x="666348" y="1229437"/>
                  </a:lnTo>
                  <a:lnTo>
                    <a:pt x="662794" y="1227109"/>
                  </a:lnTo>
                  <a:lnTo>
                    <a:pt x="666996" y="1226402"/>
                  </a:lnTo>
                  <a:cubicBezTo>
                    <a:pt x="667087" y="1225364"/>
                    <a:pt x="667179" y="1224327"/>
                    <a:pt x="667270" y="1223289"/>
                  </a:cubicBezTo>
                  <a:cubicBezTo>
                    <a:pt x="749484" y="1115210"/>
                    <a:pt x="795573" y="1069245"/>
                    <a:pt x="866575" y="1066761"/>
                  </a:cubicBezTo>
                  <a:cubicBezTo>
                    <a:pt x="895225" y="1054338"/>
                    <a:pt x="926367" y="1038188"/>
                    <a:pt x="955017" y="1022038"/>
                  </a:cubicBezTo>
                  <a:cubicBezTo>
                    <a:pt x="926367" y="1010858"/>
                    <a:pt x="895225" y="1000919"/>
                    <a:pt x="865330" y="987254"/>
                  </a:cubicBezTo>
                  <a:lnTo>
                    <a:pt x="865330" y="897954"/>
                  </a:lnTo>
                  <a:lnTo>
                    <a:pt x="863535" y="899169"/>
                  </a:lnTo>
                  <a:cubicBezTo>
                    <a:pt x="826160" y="897920"/>
                    <a:pt x="787540" y="897920"/>
                    <a:pt x="751411" y="896671"/>
                  </a:cubicBezTo>
                  <a:close/>
                  <a:moveTo>
                    <a:pt x="1889209" y="726736"/>
                  </a:moveTo>
                  <a:cubicBezTo>
                    <a:pt x="1875658" y="730003"/>
                    <a:pt x="1867247" y="739961"/>
                    <a:pt x="1854163" y="746806"/>
                  </a:cubicBezTo>
                  <a:lnTo>
                    <a:pt x="1854163" y="776678"/>
                  </a:lnTo>
                  <a:lnTo>
                    <a:pt x="1849326" y="778642"/>
                  </a:lnTo>
                  <a:cubicBezTo>
                    <a:pt x="1877992" y="784888"/>
                    <a:pt x="1909151" y="788636"/>
                    <a:pt x="1937817" y="796131"/>
                  </a:cubicBezTo>
                  <a:cubicBezTo>
                    <a:pt x="1940310" y="779892"/>
                    <a:pt x="1945295" y="762403"/>
                    <a:pt x="1950281" y="748661"/>
                  </a:cubicBezTo>
                  <a:lnTo>
                    <a:pt x="1955094" y="746806"/>
                  </a:lnTo>
                  <a:cubicBezTo>
                    <a:pt x="1921451" y="726891"/>
                    <a:pt x="1902760" y="723468"/>
                    <a:pt x="1889209" y="726736"/>
                  </a:cubicBezTo>
                  <a:close/>
                  <a:moveTo>
                    <a:pt x="1201155" y="709292"/>
                  </a:moveTo>
                  <a:cubicBezTo>
                    <a:pt x="1153814" y="718036"/>
                    <a:pt x="1108964" y="728030"/>
                    <a:pt x="1062868" y="741771"/>
                  </a:cubicBezTo>
                  <a:cubicBezTo>
                    <a:pt x="1036706" y="760509"/>
                    <a:pt x="1013035" y="780496"/>
                    <a:pt x="986873" y="802981"/>
                  </a:cubicBezTo>
                  <a:cubicBezTo>
                    <a:pt x="964448" y="806729"/>
                    <a:pt x="938285" y="812975"/>
                    <a:pt x="912123" y="819221"/>
                  </a:cubicBezTo>
                  <a:cubicBezTo>
                    <a:pt x="912517" y="833824"/>
                    <a:pt x="912910" y="848426"/>
                    <a:pt x="913304" y="863029"/>
                  </a:cubicBezTo>
                  <a:lnTo>
                    <a:pt x="915156" y="861782"/>
                  </a:lnTo>
                  <a:cubicBezTo>
                    <a:pt x="940069" y="861782"/>
                    <a:pt x="966228" y="863025"/>
                    <a:pt x="989895" y="863025"/>
                  </a:cubicBezTo>
                  <a:cubicBezTo>
                    <a:pt x="1016054" y="866751"/>
                    <a:pt x="1039721" y="874205"/>
                    <a:pt x="1065880" y="880417"/>
                  </a:cubicBezTo>
                  <a:cubicBezTo>
                    <a:pt x="1128163" y="861782"/>
                    <a:pt x="1175498" y="828240"/>
                    <a:pt x="1240272" y="819544"/>
                  </a:cubicBezTo>
                  <a:lnTo>
                    <a:pt x="1240272" y="806729"/>
                  </a:lnTo>
                  <a:lnTo>
                    <a:pt x="1238530" y="806729"/>
                  </a:lnTo>
                  <a:cubicBezTo>
                    <a:pt x="1224826" y="773001"/>
                    <a:pt x="1214860" y="743020"/>
                    <a:pt x="1201155" y="709292"/>
                  </a:cubicBezTo>
                  <a:close/>
                  <a:moveTo>
                    <a:pt x="3255983" y="507828"/>
                  </a:moveTo>
                  <a:cubicBezTo>
                    <a:pt x="3201156" y="530232"/>
                    <a:pt x="3162528" y="532722"/>
                    <a:pt x="3105209" y="552636"/>
                  </a:cubicBezTo>
                  <a:cubicBezTo>
                    <a:pt x="3069073" y="561349"/>
                    <a:pt x="3032938" y="571307"/>
                    <a:pt x="2993064" y="584998"/>
                  </a:cubicBezTo>
                  <a:cubicBezTo>
                    <a:pt x="2873442" y="556371"/>
                    <a:pt x="2847274" y="612381"/>
                    <a:pt x="2768772" y="611136"/>
                  </a:cubicBezTo>
                  <a:lnTo>
                    <a:pt x="2644166" y="659679"/>
                  </a:lnTo>
                  <a:lnTo>
                    <a:pt x="2576595" y="676928"/>
                  </a:lnTo>
                  <a:lnTo>
                    <a:pt x="2576745" y="677296"/>
                  </a:lnTo>
                  <a:lnTo>
                    <a:pt x="2639516" y="661217"/>
                  </a:lnTo>
                  <a:cubicBezTo>
                    <a:pt x="2680646" y="664964"/>
                    <a:pt x="2723022" y="672460"/>
                    <a:pt x="2765398" y="679955"/>
                  </a:cubicBezTo>
                  <a:lnTo>
                    <a:pt x="2988496" y="631236"/>
                  </a:lnTo>
                  <a:cubicBezTo>
                    <a:pt x="3009684" y="639980"/>
                    <a:pt x="3030872" y="642479"/>
                    <a:pt x="3052060" y="648725"/>
                  </a:cubicBezTo>
                  <a:lnTo>
                    <a:pt x="3070020" y="651856"/>
                  </a:lnTo>
                  <a:lnTo>
                    <a:pt x="3076494" y="651506"/>
                  </a:lnTo>
                  <a:lnTo>
                    <a:pt x="3092878" y="642479"/>
                  </a:lnTo>
                  <a:cubicBezTo>
                    <a:pt x="3104407" y="633109"/>
                    <a:pt x="3115001" y="620617"/>
                    <a:pt x="3128088" y="617494"/>
                  </a:cubicBezTo>
                  <a:lnTo>
                    <a:pt x="3403533" y="607501"/>
                  </a:lnTo>
                  <a:lnTo>
                    <a:pt x="3462568" y="598799"/>
                  </a:lnTo>
                  <a:lnTo>
                    <a:pt x="3482834" y="589063"/>
                  </a:lnTo>
                  <a:lnTo>
                    <a:pt x="3513128" y="591347"/>
                  </a:lnTo>
                  <a:lnTo>
                    <a:pt x="3615414" y="576270"/>
                  </a:lnTo>
                  <a:lnTo>
                    <a:pt x="3615414" y="560031"/>
                  </a:lnTo>
                  <a:lnTo>
                    <a:pt x="3641587" y="560031"/>
                  </a:lnTo>
                  <a:cubicBezTo>
                    <a:pt x="3665268" y="570024"/>
                    <a:pt x="3690195" y="581267"/>
                    <a:pt x="3717615" y="595009"/>
                  </a:cubicBezTo>
                  <a:lnTo>
                    <a:pt x="3747020" y="594277"/>
                  </a:lnTo>
                  <a:lnTo>
                    <a:pt x="3757801" y="579280"/>
                  </a:lnTo>
                  <a:cubicBezTo>
                    <a:pt x="3774210" y="552733"/>
                    <a:pt x="3776078" y="539664"/>
                    <a:pt x="3797568" y="532196"/>
                  </a:cubicBezTo>
                  <a:lnTo>
                    <a:pt x="3766002" y="513819"/>
                  </a:lnTo>
                  <a:lnTo>
                    <a:pt x="3720167" y="513169"/>
                  </a:lnTo>
                  <a:lnTo>
                    <a:pt x="3709118" y="514771"/>
                  </a:lnTo>
                  <a:lnTo>
                    <a:pt x="3693707" y="513960"/>
                  </a:lnTo>
                  <a:lnTo>
                    <a:pt x="3672168" y="541901"/>
                  </a:lnTo>
                  <a:cubicBezTo>
                    <a:pt x="3664380" y="551392"/>
                    <a:pt x="3655969" y="558860"/>
                    <a:pt x="3646000" y="558860"/>
                  </a:cubicBezTo>
                  <a:lnTo>
                    <a:pt x="3619832" y="558860"/>
                  </a:lnTo>
                  <a:cubicBezTo>
                    <a:pt x="3596158" y="555126"/>
                    <a:pt x="3569990" y="547658"/>
                    <a:pt x="3543823" y="541434"/>
                  </a:cubicBezTo>
                  <a:cubicBezTo>
                    <a:pt x="3512671" y="527743"/>
                    <a:pt x="3451614" y="486669"/>
                    <a:pt x="3408002" y="525254"/>
                  </a:cubicBezTo>
                  <a:cubicBezTo>
                    <a:pt x="3355668" y="517786"/>
                    <a:pt x="3305825" y="511562"/>
                    <a:pt x="3255983" y="507828"/>
                  </a:cubicBezTo>
                  <a:close/>
                  <a:moveTo>
                    <a:pt x="4430440" y="475974"/>
                  </a:moveTo>
                  <a:lnTo>
                    <a:pt x="4383668" y="487913"/>
                  </a:lnTo>
                  <a:lnTo>
                    <a:pt x="4369962" y="487913"/>
                  </a:lnTo>
                  <a:lnTo>
                    <a:pt x="4311743" y="479983"/>
                  </a:lnTo>
                  <a:cubicBezTo>
                    <a:pt x="4311853" y="488260"/>
                    <a:pt x="4311964" y="496536"/>
                    <a:pt x="4312074" y="504813"/>
                  </a:cubicBezTo>
                  <a:cubicBezTo>
                    <a:pt x="4319549" y="518505"/>
                    <a:pt x="4327024" y="528462"/>
                    <a:pt x="4335744" y="538419"/>
                  </a:cubicBezTo>
                  <a:lnTo>
                    <a:pt x="4348202" y="538419"/>
                  </a:lnTo>
                  <a:lnTo>
                    <a:pt x="4430440" y="475974"/>
                  </a:lnTo>
                  <a:close/>
                  <a:moveTo>
                    <a:pt x="7549283" y="341802"/>
                  </a:moveTo>
                  <a:lnTo>
                    <a:pt x="7548551" y="342129"/>
                  </a:lnTo>
                  <a:lnTo>
                    <a:pt x="7549299" y="342434"/>
                  </a:lnTo>
                  <a:cubicBezTo>
                    <a:pt x="7549294" y="342223"/>
                    <a:pt x="7549288" y="342013"/>
                    <a:pt x="7549283" y="341802"/>
                  </a:cubicBezTo>
                  <a:close/>
                  <a:moveTo>
                    <a:pt x="7909896" y="247284"/>
                  </a:moveTo>
                  <a:cubicBezTo>
                    <a:pt x="7943398" y="247284"/>
                    <a:pt x="7978141" y="248552"/>
                    <a:pt x="8010403" y="248552"/>
                  </a:cubicBezTo>
                  <a:cubicBezTo>
                    <a:pt x="8014125" y="303082"/>
                    <a:pt x="7994272" y="377901"/>
                    <a:pt x="7937194" y="346198"/>
                  </a:cubicBezTo>
                  <a:cubicBezTo>
                    <a:pt x="7930990" y="309422"/>
                    <a:pt x="7899969" y="291669"/>
                    <a:pt x="7909896" y="247284"/>
                  </a:cubicBezTo>
                  <a:close/>
                  <a:moveTo>
                    <a:pt x="2406899" y="133386"/>
                  </a:moveTo>
                  <a:lnTo>
                    <a:pt x="2385336" y="197092"/>
                  </a:lnTo>
                  <a:lnTo>
                    <a:pt x="2387186" y="197122"/>
                  </a:lnTo>
                  <a:lnTo>
                    <a:pt x="2445019" y="209880"/>
                  </a:lnTo>
                  <a:lnTo>
                    <a:pt x="2406899" y="133386"/>
                  </a:lnTo>
                  <a:close/>
                  <a:moveTo>
                    <a:pt x="7057399" y="51028"/>
                  </a:moveTo>
                  <a:cubicBezTo>
                    <a:pt x="7076718" y="48202"/>
                    <a:pt x="7090937" y="61705"/>
                    <a:pt x="7090937" y="106922"/>
                  </a:cubicBezTo>
                  <a:cubicBezTo>
                    <a:pt x="7042717" y="147116"/>
                    <a:pt x="7016752" y="133299"/>
                    <a:pt x="6993260" y="93106"/>
                  </a:cubicBezTo>
                  <a:cubicBezTo>
                    <a:pt x="7013661" y="73009"/>
                    <a:pt x="7038080" y="53854"/>
                    <a:pt x="7057399" y="51028"/>
                  </a:cubicBezTo>
                  <a:close/>
                  <a:moveTo>
                    <a:pt x="1932189" y="32972"/>
                  </a:moveTo>
                  <a:cubicBezTo>
                    <a:pt x="1968964" y="32972"/>
                    <a:pt x="2009543" y="34224"/>
                    <a:pt x="2046318" y="35476"/>
                  </a:cubicBezTo>
                  <a:lnTo>
                    <a:pt x="2046318" y="81802"/>
                  </a:lnTo>
                  <a:cubicBezTo>
                    <a:pt x="2004471" y="54257"/>
                    <a:pt x="1996862" y="130633"/>
                    <a:pt x="1933457" y="114356"/>
                  </a:cubicBezTo>
                  <a:cubicBezTo>
                    <a:pt x="1933457" y="84306"/>
                    <a:pt x="1933457" y="60517"/>
                    <a:pt x="1932189" y="32972"/>
                  </a:cubicBezTo>
                  <a:close/>
                  <a:moveTo>
                    <a:pt x="4943150" y="0"/>
                  </a:moveTo>
                  <a:lnTo>
                    <a:pt x="4969318" y="0"/>
                  </a:lnTo>
                  <a:cubicBezTo>
                    <a:pt x="4991746" y="16181"/>
                    <a:pt x="5017914" y="34851"/>
                    <a:pt x="5041589" y="51032"/>
                  </a:cubicBezTo>
                  <a:lnTo>
                    <a:pt x="5216038" y="52276"/>
                  </a:lnTo>
                  <a:cubicBezTo>
                    <a:pt x="5255912" y="46053"/>
                    <a:pt x="5293294" y="39830"/>
                    <a:pt x="5331922" y="37340"/>
                  </a:cubicBezTo>
                  <a:cubicBezTo>
                    <a:pt x="5346874" y="38585"/>
                    <a:pt x="5365565" y="38585"/>
                    <a:pt x="5380518" y="38585"/>
                  </a:cubicBezTo>
                  <a:lnTo>
                    <a:pt x="6321294" y="65968"/>
                  </a:lnTo>
                  <a:lnTo>
                    <a:pt x="6322752" y="67620"/>
                  </a:lnTo>
                  <a:lnTo>
                    <a:pt x="6342014" y="53581"/>
                  </a:lnTo>
                  <a:cubicBezTo>
                    <a:pt x="6350235" y="48332"/>
                    <a:pt x="6358300" y="43559"/>
                    <a:pt x="6365745" y="38469"/>
                  </a:cubicBezTo>
                  <a:cubicBezTo>
                    <a:pt x="6374431" y="48650"/>
                    <a:pt x="6381876" y="58830"/>
                    <a:pt x="6393044" y="72828"/>
                  </a:cubicBezTo>
                  <a:lnTo>
                    <a:pt x="6397304" y="67212"/>
                  </a:lnTo>
                  <a:lnTo>
                    <a:pt x="6621596" y="99574"/>
                  </a:lnTo>
                  <a:cubicBezTo>
                    <a:pt x="6658977" y="97085"/>
                    <a:pt x="6697605" y="90861"/>
                    <a:pt x="6733741" y="87127"/>
                  </a:cubicBezTo>
                  <a:cubicBezTo>
                    <a:pt x="6712558" y="113265"/>
                    <a:pt x="6692621" y="136914"/>
                    <a:pt x="6622842" y="165542"/>
                  </a:cubicBezTo>
                  <a:lnTo>
                    <a:pt x="6622842" y="245201"/>
                  </a:lnTo>
                  <a:cubicBezTo>
                    <a:pt x="6594182" y="237733"/>
                    <a:pt x="6565522" y="231510"/>
                    <a:pt x="6534371" y="227776"/>
                  </a:cubicBezTo>
                  <a:cubicBezTo>
                    <a:pt x="6526894" y="231510"/>
                    <a:pt x="6518172" y="237733"/>
                    <a:pt x="6510696" y="243956"/>
                  </a:cubicBezTo>
                  <a:lnTo>
                    <a:pt x="6448393" y="243956"/>
                  </a:lnTo>
                  <a:cubicBezTo>
                    <a:pt x="6429702" y="166787"/>
                    <a:pt x="6379860" y="202882"/>
                    <a:pt x="6322540" y="225286"/>
                  </a:cubicBezTo>
                  <a:cubicBezTo>
                    <a:pt x="6217872" y="240222"/>
                    <a:pt x="6120678" y="186701"/>
                    <a:pt x="6032208" y="205371"/>
                  </a:cubicBezTo>
                  <a:lnTo>
                    <a:pt x="6032208" y="189845"/>
                  </a:lnTo>
                  <a:lnTo>
                    <a:pt x="6029973" y="189875"/>
                  </a:lnTo>
                  <a:lnTo>
                    <a:pt x="5976013" y="206383"/>
                  </a:lnTo>
                  <a:cubicBezTo>
                    <a:pt x="5839419" y="237422"/>
                    <a:pt x="5666333" y="211284"/>
                    <a:pt x="5495156" y="261382"/>
                  </a:cubicBezTo>
                  <a:cubicBezTo>
                    <a:pt x="5609793" y="336063"/>
                    <a:pt x="5723185" y="245201"/>
                    <a:pt x="5857760" y="298722"/>
                  </a:cubicBezTo>
                  <a:cubicBezTo>
                    <a:pt x="5873959" y="306813"/>
                    <a:pt x="5889904" y="311947"/>
                    <a:pt x="5905597" y="314954"/>
                  </a:cubicBezTo>
                  <a:lnTo>
                    <a:pt x="5931590" y="316901"/>
                  </a:lnTo>
                  <a:lnTo>
                    <a:pt x="5956462" y="297614"/>
                  </a:lnTo>
                  <a:cubicBezTo>
                    <a:pt x="5965689" y="291740"/>
                    <a:pt x="5975500" y="287306"/>
                    <a:pt x="5986400" y="285750"/>
                  </a:cubicBezTo>
                  <a:lnTo>
                    <a:pt x="6012561" y="285750"/>
                  </a:lnTo>
                  <a:lnTo>
                    <a:pt x="6042664" y="306651"/>
                  </a:lnTo>
                  <a:lnTo>
                    <a:pt x="6081759" y="301992"/>
                  </a:lnTo>
                  <a:cubicBezTo>
                    <a:pt x="6109094" y="300500"/>
                    <a:pt x="6135417" y="303762"/>
                    <a:pt x="6160728" y="318411"/>
                  </a:cubicBezTo>
                  <a:lnTo>
                    <a:pt x="6184198" y="338183"/>
                  </a:lnTo>
                  <a:lnTo>
                    <a:pt x="6260471" y="339271"/>
                  </a:lnTo>
                  <a:cubicBezTo>
                    <a:pt x="6300336" y="333048"/>
                    <a:pt x="6336463" y="326824"/>
                    <a:pt x="6376328" y="323090"/>
                  </a:cubicBezTo>
                  <a:cubicBezTo>
                    <a:pt x="6392523" y="324335"/>
                    <a:pt x="6409964" y="324335"/>
                    <a:pt x="6426159" y="324335"/>
                  </a:cubicBezTo>
                  <a:lnTo>
                    <a:pt x="6728524" y="333550"/>
                  </a:lnTo>
                  <a:lnTo>
                    <a:pt x="6739401" y="305323"/>
                  </a:lnTo>
                  <a:cubicBezTo>
                    <a:pt x="6759422" y="273732"/>
                    <a:pt x="6792060" y="265485"/>
                    <a:pt x="6826155" y="264421"/>
                  </a:cubicBezTo>
                  <a:cubicBezTo>
                    <a:pt x="6841309" y="263948"/>
                    <a:pt x="6856751" y="264894"/>
                    <a:pt x="6871501" y="265840"/>
                  </a:cubicBezTo>
                  <a:lnTo>
                    <a:pt x="6899750" y="338769"/>
                  </a:lnTo>
                  <a:lnTo>
                    <a:pt x="7120464" y="345496"/>
                  </a:lnTo>
                  <a:lnTo>
                    <a:pt x="7124002" y="340346"/>
                  </a:lnTo>
                  <a:cubicBezTo>
                    <a:pt x="7133194" y="312164"/>
                    <a:pt x="7128793" y="271661"/>
                    <a:pt x="7154526" y="265783"/>
                  </a:cubicBezTo>
                  <a:cubicBezTo>
                    <a:pt x="7159427" y="264663"/>
                    <a:pt x="7165422" y="264800"/>
                    <a:pt x="7172812" y="266517"/>
                  </a:cubicBezTo>
                  <a:lnTo>
                    <a:pt x="7205464" y="348086"/>
                  </a:lnTo>
                  <a:lnTo>
                    <a:pt x="7309903" y="351269"/>
                  </a:lnTo>
                  <a:lnTo>
                    <a:pt x="7372469" y="338302"/>
                  </a:lnTo>
                  <a:cubicBezTo>
                    <a:pt x="7431896" y="323442"/>
                    <a:pt x="7488846" y="307343"/>
                    <a:pt x="7545797" y="291245"/>
                  </a:cubicBezTo>
                  <a:cubicBezTo>
                    <a:pt x="7587364" y="266917"/>
                    <a:pt x="7601015" y="208614"/>
                    <a:pt x="7621871" y="192335"/>
                  </a:cubicBezTo>
                  <a:cubicBezTo>
                    <a:pt x="7637817" y="192335"/>
                    <a:pt x="7656216" y="192335"/>
                    <a:pt x="7670935" y="193570"/>
                  </a:cubicBezTo>
                  <a:lnTo>
                    <a:pt x="7674663" y="192331"/>
                  </a:lnTo>
                  <a:lnTo>
                    <a:pt x="7887738" y="244030"/>
                  </a:lnTo>
                  <a:cubicBezTo>
                    <a:pt x="7844380" y="344965"/>
                    <a:pt x="7756424" y="288343"/>
                    <a:pt x="7688290" y="304345"/>
                  </a:cubicBezTo>
                  <a:lnTo>
                    <a:pt x="7684427" y="305986"/>
                  </a:lnTo>
                  <a:cubicBezTo>
                    <a:pt x="7651309" y="322046"/>
                    <a:pt x="7620645" y="338105"/>
                    <a:pt x="7587527" y="350459"/>
                  </a:cubicBezTo>
                  <a:lnTo>
                    <a:pt x="7568984" y="350459"/>
                  </a:lnTo>
                  <a:lnTo>
                    <a:pt x="7630907" y="375703"/>
                  </a:lnTo>
                  <a:cubicBezTo>
                    <a:pt x="7673209" y="389453"/>
                    <a:pt x="7699337" y="355704"/>
                    <a:pt x="7732931" y="343205"/>
                  </a:cubicBezTo>
                  <a:lnTo>
                    <a:pt x="7756570" y="343205"/>
                  </a:lnTo>
                  <a:cubicBezTo>
                    <a:pt x="7797629" y="356954"/>
                    <a:pt x="7842420" y="366954"/>
                    <a:pt x="7880990" y="378203"/>
                  </a:cubicBezTo>
                  <a:cubicBezTo>
                    <a:pt x="7882234" y="410701"/>
                    <a:pt x="7882234" y="441950"/>
                    <a:pt x="7882234" y="474448"/>
                  </a:cubicBezTo>
                  <a:cubicBezTo>
                    <a:pt x="7872280" y="490697"/>
                    <a:pt x="7859838" y="504447"/>
                    <a:pt x="7846152" y="520696"/>
                  </a:cubicBezTo>
                  <a:cubicBezTo>
                    <a:pt x="7759059" y="499916"/>
                    <a:pt x="7684349" y="551866"/>
                    <a:pt x="7597851" y="530847"/>
                  </a:cubicBezTo>
                  <a:lnTo>
                    <a:pt x="7569243" y="520344"/>
                  </a:lnTo>
                  <a:lnTo>
                    <a:pt x="7556852" y="529465"/>
                  </a:lnTo>
                  <a:lnTo>
                    <a:pt x="7550365" y="555364"/>
                  </a:lnTo>
                  <a:cubicBezTo>
                    <a:pt x="7550316" y="556321"/>
                    <a:pt x="7550268" y="557278"/>
                    <a:pt x="7550219" y="558235"/>
                  </a:cubicBezTo>
                  <a:lnTo>
                    <a:pt x="7610895" y="576275"/>
                  </a:lnTo>
                  <a:cubicBezTo>
                    <a:pt x="7632047" y="582016"/>
                    <a:pt x="7652887" y="587291"/>
                    <a:pt x="7672172" y="592256"/>
                  </a:cubicBezTo>
                  <a:cubicBezTo>
                    <a:pt x="7673416" y="624527"/>
                    <a:pt x="7673416" y="654316"/>
                    <a:pt x="7673416" y="687829"/>
                  </a:cubicBezTo>
                  <a:lnTo>
                    <a:pt x="7649182" y="718674"/>
                  </a:lnTo>
                  <a:lnTo>
                    <a:pt x="7661469" y="722453"/>
                  </a:lnTo>
                  <a:cubicBezTo>
                    <a:pt x="7681508" y="732115"/>
                    <a:pt x="7701995" y="746090"/>
                    <a:pt x="7722872" y="766390"/>
                  </a:cubicBezTo>
                  <a:cubicBezTo>
                    <a:pt x="7704176" y="776384"/>
                    <a:pt x="7689220" y="786377"/>
                    <a:pt x="7670524" y="796371"/>
                  </a:cubicBezTo>
                  <a:cubicBezTo>
                    <a:pt x="7649336" y="792623"/>
                    <a:pt x="7631888" y="786377"/>
                    <a:pt x="7608207" y="778882"/>
                  </a:cubicBezTo>
                  <a:cubicBezTo>
                    <a:pt x="7565830" y="758895"/>
                    <a:pt x="7560845" y="811362"/>
                    <a:pt x="7545889" y="845090"/>
                  </a:cubicBezTo>
                  <a:lnTo>
                    <a:pt x="7484084" y="829341"/>
                  </a:lnTo>
                  <a:cubicBezTo>
                    <a:pt x="7484035" y="829527"/>
                    <a:pt x="7483985" y="829712"/>
                    <a:pt x="7483936" y="829898"/>
                  </a:cubicBezTo>
                  <a:cubicBezTo>
                    <a:pt x="7480281" y="845522"/>
                    <a:pt x="7477871" y="858178"/>
                    <a:pt x="7476315" y="868803"/>
                  </a:cubicBezTo>
                  <a:lnTo>
                    <a:pt x="7474125" y="892323"/>
                  </a:lnTo>
                  <a:lnTo>
                    <a:pt x="7489234" y="871246"/>
                  </a:lnTo>
                  <a:cubicBezTo>
                    <a:pt x="7515392" y="884941"/>
                    <a:pt x="7541548" y="894901"/>
                    <a:pt x="7565214" y="904861"/>
                  </a:cubicBezTo>
                  <a:cubicBezTo>
                    <a:pt x="7585143" y="898636"/>
                    <a:pt x="7607563" y="894901"/>
                    <a:pt x="7627492" y="889921"/>
                  </a:cubicBezTo>
                  <a:cubicBezTo>
                    <a:pt x="7641193" y="870001"/>
                    <a:pt x="7653648" y="846346"/>
                    <a:pt x="7666104" y="826425"/>
                  </a:cubicBezTo>
                  <a:cubicBezTo>
                    <a:pt x="7689770" y="860041"/>
                    <a:pt x="7717172" y="889921"/>
                    <a:pt x="7740838" y="923536"/>
                  </a:cubicBezTo>
                  <a:cubicBezTo>
                    <a:pt x="7771977" y="911086"/>
                    <a:pt x="7799379" y="901126"/>
                    <a:pt x="7829272" y="891166"/>
                  </a:cubicBezTo>
                  <a:cubicBezTo>
                    <a:pt x="7857920" y="888676"/>
                    <a:pt x="7889060" y="882451"/>
                    <a:pt x="7916462" y="876226"/>
                  </a:cubicBezTo>
                  <a:lnTo>
                    <a:pt x="7941373" y="876226"/>
                  </a:lnTo>
                  <a:cubicBezTo>
                    <a:pt x="7975003" y="876226"/>
                    <a:pt x="8008634" y="877471"/>
                    <a:pt x="8042264" y="877471"/>
                  </a:cubicBezTo>
                  <a:cubicBezTo>
                    <a:pt x="8058456" y="893656"/>
                    <a:pt x="8077139" y="911086"/>
                    <a:pt x="8092086" y="928516"/>
                  </a:cubicBezTo>
                  <a:cubicBezTo>
                    <a:pt x="8154364" y="922291"/>
                    <a:pt x="8216642" y="870001"/>
                    <a:pt x="8280166" y="929761"/>
                  </a:cubicBezTo>
                  <a:cubicBezTo>
                    <a:pt x="8337461" y="934741"/>
                    <a:pt x="8397248" y="942211"/>
                    <a:pt x="8455790" y="948436"/>
                  </a:cubicBezTo>
                  <a:cubicBezTo>
                    <a:pt x="8499384" y="952171"/>
                    <a:pt x="8526786" y="1009441"/>
                    <a:pt x="8567890" y="1029361"/>
                  </a:cubicBezTo>
                  <a:cubicBezTo>
                    <a:pt x="8567890" y="1049281"/>
                    <a:pt x="8567890" y="1069201"/>
                    <a:pt x="8569136" y="1092856"/>
                  </a:cubicBezTo>
                  <a:cubicBezTo>
                    <a:pt x="8545470" y="1109041"/>
                    <a:pt x="8533014" y="1121492"/>
                    <a:pt x="8470736" y="1137677"/>
                  </a:cubicBezTo>
                  <a:lnTo>
                    <a:pt x="8394757" y="1137677"/>
                  </a:lnTo>
                  <a:cubicBezTo>
                    <a:pt x="8378564" y="1137677"/>
                    <a:pt x="8359882" y="1136432"/>
                    <a:pt x="8344934" y="1136432"/>
                  </a:cubicBezTo>
                  <a:cubicBezTo>
                    <a:pt x="8339952" y="1146392"/>
                    <a:pt x="8336216" y="1156352"/>
                    <a:pt x="8332479" y="1170047"/>
                  </a:cubicBezTo>
                  <a:cubicBezTo>
                    <a:pt x="8318778" y="1142657"/>
                    <a:pt x="8305076" y="1116511"/>
                    <a:pt x="8295112" y="1089121"/>
                  </a:cubicBezTo>
                  <a:cubicBezTo>
                    <a:pt x="8276429" y="1099081"/>
                    <a:pt x="8260236" y="1109041"/>
                    <a:pt x="8242798" y="1119002"/>
                  </a:cubicBezTo>
                  <a:cubicBezTo>
                    <a:pt x="8235326" y="1099081"/>
                    <a:pt x="8227852" y="1075426"/>
                    <a:pt x="8219133" y="1055506"/>
                  </a:cubicBezTo>
                  <a:cubicBezTo>
                    <a:pt x="8179275" y="1038076"/>
                    <a:pt x="8124470" y="1074181"/>
                    <a:pt x="8144400" y="1133942"/>
                  </a:cubicBezTo>
                  <a:cubicBezTo>
                    <a:pt x="8118242" y="1160087"/>
                    <a:pt x="8094577" y="1187477"/>
                    <a:pt x="8068420" y="1212377"/>
                  </a:cubicBezTo>
                  <a:lnTo>
                    <a:pt x="7943864" y="1211132"/>
                  </a:lnTo>
                  <a:cubicBezTo>
                    <a:pt x="7940128" y="1141412"/>
                    <a:pt x="7867885" y="1161332"/>
                    <a:pt x="7844220" y="1211132"/>
                  </a:cubicBezTo>
                  <a:cubicBezTo>
                    <a:pt x="7803116" y="1206152"/>
                    <a:pt x="7760767" y="1198682"/>
                    <a:pt x="7719664" y="1192457"/>
                  </a:cubicBezTo>
                  <a:cubicBezTo>
                    <a:pt x="7693506" y="1198682"/>
                    <a:pt x="7669841" y="1204907"/>
                    <a:pt x="7643684" y="1208642"/>
                  </a:cubicBezTo>
                  <a:cubicBezTo>
                    <a:pt x="7634965" y="1181252"/>
                    <a:pt x="7627492" y="1155107"/>
                    <a:pt x="7616282" y="1127717"/>
                  </a:cubicBezTo>
                  <a:cubicBezTo>
                    <a:pt x="7607252" y="1133942"/>
                    <a:pt x="7598280" y="1138222"/>
                    <a:pt x="7589330" y="1140989"/>
                  </a:cubicBezTo>
                  <a:lnTo>
                    <a:pt x="7562964" y="1145115"/>
                  </a:lnTo>
                  <a:lnTo>
                    <a:pt x="7562188" y="1150856"/>
                  </a:lnTo>
                  <a:cubicBezTo>
                    <a:pt x="7556194" y="1164904"/>
                    <a:pt x="7546152" y="1175584"/>
                    <a:pt x="7531205" y="1180228"/>
                  </a:cubicBezTo>
                  <a:lnTo>
                    <a:pt x="7468926" y="1180228"/>
                  </a:lnTo>
                  <a:cubicBezTo>
                    <a:pt x="7466435" y="1168464"/>
                    <a:pt x="7466435" y="1154765"/>
                    <a:pt x="7466532" y="1140291"/>
                  </a:cubicBezTo>
                  <a:cubicBezTo>
                    <a:pt x="7466345" y="1135694"/>
                    <a:pt x="7466159" y="1131097"/>
                    <a:pt x="7465972" y="1126500"/>
                  </a:cubicBezTo>
                  <a:lnTo>
                    <a:pt x="7452160" y="1123165"/>
                  </a:lnTo>
                  <a:cubicBezTo>
                    <a:pt x="7432873" y="1120091"/>
                    <a:pt x="7412944" y="1119625"/>
                    <a:pt x="7392081" y="1125227"/>
                  </a:cubicBezTo>
                  <a:lnTo>
                    <a:pt x="7305119" y="1062449"/>
                  </a:lnTo>
                  <a:lnTo>
                    <a:pt x="7292772" y="1068506"/>
                  </a:lnTo>
                  <a:lnTo>
                    <a:pt x="7268744" y="1075028"/>
                  </a:lnTo>
                  <a:lnTo>
                    <a:pt x="7267964" y="1079122"/>
                  </a:lnTo>
                  <a:cubicBezTo>
                    <a:pt x="7265009" y="1100223"/>
                    <a:pt x="7265320" y="1113566"/>
                    <a:pt x="7265320" y="1127219"/>
                  </a:cubicBezTo>
                  <a:cubicBezTo>
                    <a:pt x="7236704" y="1135907"/>
                    <a:pt x="7208087" y="1145837"/>
                    <a:pt x="7176982" y="1158249"/>
                  </a:cubicBezTo>
                  <a:lnTo>
                    <a:pt x="7155319" y="1129679"/>
                  </a:lnTo>
                  <a:lnTo>
                    <a:pt x="7144129" y="1137087"/>
                  </a:lnTo>
                  <a:cubicBezTo>
                    <a:pt x="7130272" y="1144543"/>
                    <a:pt x="7111589" y="1151998"/>
                    <a:pt x="7080450" y="1160075"/>
                  </a:cubicBezTo>
                  <a:lnTo>
                    <a:pt x="7071648" y="1159931"/>
                  </a:lnTo>
                  <a:lnTo>
                    <a:pt x="7053288" y="1171292"/>
                  </a:lnTo>
                  <a:lnTo>
                    <a:pt x="7045578" y="1159505"/>
                  </a:lnTo>
                  <a:lnTo>
                    <a:pt x="7004471" y="1158832"/>
                  </a:lnTo>
                  <a:lnTo>
                    <a:pt x="6954648" y="1158832"/>
                  </a:lnTo>
                  <a:cubicBezTo>
                    <a:pt x="6949666" y="1167530"/>
                    <a:pt x="6945930" y="1178714"/>
                    <a:pt x="6942193" y="1191139"/>
                  </a:cubicBezTo>
                  <a:cubicBezTo>
                    <a:pt x="6928492" y="1165045"/>
                    <a:pt x="6914790" y="1137709"/>
                    <a:pt x="6904826" y="1111614"/>
                  </a:cubicBezTo>
                  <a:cubicBezTo>
                    <a:pt x="6886143" y="1120313"/>
                    <a:pt x="6871196" y="1130253"/>
                    <a:pt x="6852512" y="1140194"/>
                  </a:cubicBezTo>
                  <a:lnTo>
                    <a:pt x="6835459" y="1095424"/>
                  </a:lnTo>
                  <a:lnTo>
                    <a:pt x="6807069" y="1093354"/>
                  </a:lnTo>
                  <a:lnTo>
                    <a:pt x="6775073" y="1085613"/>
                  </a:lnTo>
                  <a:lnTo>
                    <a:pt x="6769527" y="1088317"/>
                  </a:lnTo>
                  <a:cubicBezTo>
                    <a:pt x="6753491" y="1102606"/>
                    <a:pt x="6744772" y="1126526"/>
                    <a:pt x="6754114" y="1156347"/>
                  </a:cubicBezTo>
                  <a:cubicBezTo>
                    <a:pt x="6727956" y="1182441"/>
                    <a:pt x="6704291" y="1208535"/>
                    <a:pt x="6678134" y="1234630"/>
                  </a:cubicBezTo>
                  <a:lnTo>
                    <a:pt x="6553578" y="1233387"/>
                  </a:lnTo>
                  <a:cubicBezTo>
                    <a:pt x="6551087" y="1163803"/>
                    <a:pt x="6477599" y="1182441"/>
                    <a:pt x="6453934" y="1232144"/>
                  </a:cubicBezTo>
                  <a:cubicBezTo>
                    <a:pt x="6412830" y="1228417"/>
                    <a:pt x="6370481" y="1220961"/>
                    <a:pt x="6329378" y="1214748"/>
                  </a:cubicBezTo>
                  <a:cubicBezTo>
                    <a:pt x="6303220" y="1219719"/>
                    <a:pt x="6279555" y="1225932"/>
                    <a:pt x="6253398" y="1229659"/>
                  </a:cubicBezTo>
                  <a:cubicBezTo>
                    <a:pt x="6244679" y="1203565"/>
                    <a:pt x="6237206" y="1176228"/>
                    <a:pt x="6227242" y="1150134"/>
                  </a:cubicBezTo>
                  <a:cubicBezTo>
                    <a:pt x="6153754" y="1198595"/>
                    <a:pt x="6085248" y="1125283"/>
                    <a:pt x="6001795" y="1147649"/>
                  </a:cubicBezTo>
                  <a:cubicBezTo>
                    <a:pt x="5965674" y="1120313"/>
                    <a:pt x="5925816" y="1092976"/>
                    <a:pt x="5889694" y="1065639"/>
                  </a:cubicBezTo>
                  <a:cubicBezTo>
                    <a:pt x="5844854" y="1081793"/>
                    <a:pt x="5879730" y="1182441"/>
                    <a:pt x="5814961" y="1145164"/>
                  </a:cubicBezTo>
                  <a:cubicBezTo>
                    <a:pt x="5798769" y="1125283"/>
                    <a:pt x="5780085" y="1100431"/>
                    <a:pt x="5763893" y="1081793"/>
                  </a:cubicBezTo>
                  <a:cubicBezTo>
                    <a:pt x="5742718" y="1097946"/>
                    <a:pt x="5722790" y="1114100"/>
                    <a:pt x="5701615" y="1126525"/>
                  </a:cubicBezTo>
                  <a:cubicBezTo>
                    <a:pt x="5696633" y="1143921"/>
                    <a:pt x="5694142" y="1160075"/>
                    <a:pt x="5689159" y="1176228"/>
                  </a:cubicBezTo>
                  <a:cubicBezTo>
                    <a:pt x="5681686" y="1179956"/>
                    <a:pt x="5672967" y="1186169"/>
                    <a:pt x="5663002" y="1192382"/>
                  </a:cubicBezTo>
                  <a:cubicBezTo>
                    <a:pt x="5641828" y="1160075"/>
                    <a:pt x="5623145" y="1126525"/>
                    <a:pt x="5599479" y="1095461"/>
                  </a:cubicBezTo>
                  <a:cubicBezTo>
                    <a:pt x="5623145" y="1069367"/>
                    <a:pt x="5640582" y="1043273"/>
                    <a:pt x="5661757" y="1017179"/>
                  </a:cubicBezTo>
                  <a:cubicBezTo>
                    <a:pt x="5621899" y="957535"/>
                    <a:pt x="5585778" y="940139"/>
                    <a:pt x="5588269" y="966233"/>
                  </a:cubicBezTo>
                  <a:cubicBezTo>
                    <a:pt x="5578304" y="996055"/>
                    <a:pt x="5554639" y="979901"/>
                    <a:pt x="5535956" y="982386"/>
                  </a:cubicBezTo>
                  <a:cubicBezTo>
                    <a:pt x="5518518" y="982386"/>
                    <a:pt x="5483642" y="988599"/>
                    <a:pt x="5486133" y="952565"/>
                  </a:cubicBezTo>
                  <a:cubicBezTo>
                    <a:pt x="5466204" y="952565"/>
                    <a:pt x="5443784" y="951322"/>
                    <a:pt x="5423855" y="951322"/>
                  </a:cubicBezTo>
                  <a:cubicBezTo>
                    <a:pt x="5324210" y="960020"/>
                    <a:pt x="5197163" y="919015"/>
                    <a:pt x="5123675" y="977416"/>
                  </a:cubicBezTo>
                  <a:cubicBezTo>
                    <a:pt x="5099386" y="956292"/>
                    <a:pt x="5071050" y="947206"/>
                    <a:pt x="5040806" y="944566"/>
                  </a:cubicBezTo>
                  <a:lnTo>
                    <a:pt x="5006202" y="944695"/>
                  </a:lnTo>
                  <a:lnTo>
                    <a:pt x="4971335" y="953007"/>
                  </a:lnTo>
                  <a:lnTo>
                    <a:pt x="4930783" y="952242"/>
                  </a:lnTo>
                  <a:lnTo>
                    <a:pt x="4853583" y="961340"/>
                  </a:lnTo>
                  <a:cubicBezTo>
                    <a:pt x="4824273" y="962117"/>
                    <a:pt x="4797338" y="958156"/>
                    <a:pt x="4774918" y="943867"/>
                  </a:cubicBezTo>
                  <a:cubicBezTo>
                    <a:pt x="4753121" y="971204"/>
                    <a:pt x="4717311" y="975863"/>
                    <a:pt x="4678232" y="978814"/>
                  </a:cubicBezTo>
                  <a:lnTo>
                    <a:pt x="4668511" y="979753"/>
                  </a:lnTo>
                  <a:lnTo>
                    <a:pt x="4663058" y="983296"/>
                  </a:lnTo>
                  <a:cubicBezTo>
                    <a:pt x="4639704" y="975826"/>
                    <a:pt x="4619153" y="1001271"/>
                    <a:pt x="4602454" y="990825"/>
                  </a:cubicBezTo>
                  <a:lnTo>
                    <a:pt x="4601829" y="990160"/>
                  </a:lnTo>
                  <a:lnTo>
                    <a:pt x="4561927" y="1003510"/>
                  </a:lnTo>
                  <a:cubicBezTo>
                    <a:pt x="4528920" y="1018421"/>
                    <a:pt x="4509302" y="1004132"/>
                    <a:pt x="4492020" y="986891"/>
                  </a:cubicBezTo>
                  <a:lnTo>
                    <a:pt x="4477265" y="972574"/>
                  </a:lnTo>
                  <a:lnTo>
                    <a:pt x="4362878" y="979561"/>
                  </a:lnTo>
                  <a:cubicBezTo>
                    <a:pt x="4352914" y="1033096"/>
                    <a:pt x="4308074" y="1041811"/>
                    <a:pt x="4237077" y="1008196"/>
                  </a:cubicBezTo>
                  <a:cubicBezTo>
                    <a:pt x="4151133" y="931006"/>
                    <a:pt x="4141169" y="1076671"/>
                    <a:pt x="4061453" y="1069201"/>
                  </a:cubicBezTo>
                  <a:cubicBezTo>
                    <a:pt x="3989210" y="1121492"/>
                    <a:pt x="3911986" y="1030606"/>
                    <a:pt x="3823551" y="1146392"/>
                  </a:cubicBezTo>
                  <a:lnTo>
                    <a:pt x="3881237" y="1197436"/>
                  </a:lnTo>
                  <a:lnTo>
                    <a:pt x="3909754" y="1186965"/>
                  </a:lnTo>
                  <a:cubicBezTo>
                    <a:pt x="3937157" y="1184467"/>
                    <a:pt x="3967052" y="1178223"/>
                    <a:pt x="3995701" y="1175725"/>
                  </a:cubicBezTo>
                  <a:cubicBezTo>
                    <a:pt x="4023105" y="1169480"/>
                    <a:pt x="4054245" y="1161987"/>
                    <a:pt x="4084139" y="1159489"/>
                  </a:cubicBezTo>
                  <a:cubicBezTo>
                    <a:pt x="4112788" y="1163236"/>
                    <a:pt x="4140192" y="1169480"/>
                    <a:pt x="4170087" y="1178223"/>
                  </a:cubicBezTo>
                  <a:lnTo>
                    <a:pt x="4420454" y="1180721"/>
                  </a:lnTo>
                  <a:lnTo>
                    <a:pt x="4496436" y="1180721"/>
                  </a:lnTo>
                  <a:cubicBezTo>
                    <a:pt x="4522594" y="1180721"/>
                    <a:pt x="4545015" y="1180721"/>
                    <a:pt x="4572419" y="1181970"/>
                  </a:cubicBezTo>
                  <a:cubicBezTo>
                    <a:pt x="4587366" y="1181970"/>
                    <a:pt x="4606050" y="1181970"/>
                    <a:pt x="4622243" y="1183218"/>
                  </a:cubicBezTo>
                  <a:cubicBezTo>
                    <a:pt x="4644664" y="1201952"/>
                    <a:pt x="4687015" y="1179472"/>
                    <a:pt x="4684523" y="1230677"/>
                  </a:cubicBezTo>
                  <a:cubicBezTo>
                    <a:pt x="4736839" y="1226930"/>
                    <a:pt x="4794137" y="1244415"/>
                    <a:pt x="4848944" y="1199454"/>
                  </a:cubicBezTo>
                  <a:cubicBezTo>
                    <a:pt x="4906242" y="1299367"/>
                    <a:pt x="5074399" y="1264397"/>
                    <a:pt x="5157855" y="1251908"/>
                  </a:cubicBezTo>
                  <a:cubicBezTo>
                    <a:pt x="5293627" y="1254406"/>
                    <a:pt x="5390784" y="1278135"/>
                    <a:pt x="5547731" y="1273140"/>
                  </a:cubicBezTo>
                  <a:cubicBezTo>
                    <a:pt x="5573889" y="1283131"/>
                    <a:pt x="5596310" y="1294371"/>
                    <a:pt x="5623713" y="1304362"/>
                  </a:cubicBezTo>
                  <a:cubicBezTo>
                    <a:pt x="5459293" y="1399279"/>
                    <a:pt x="5333486" y="1328092"/>
                    <a:pt x="5198960" y="1331838"/>
                  </a:cubicBezTo>
                  <a:cubicBezTo>
                    <a:pt x="5037031" y="1384292"/>
                    <a:pt x="4805348" y="1361812"/>
                    <a:pt x="4635945" y="1343078"/>
                  </a:cubicBezTo>
                  <a:cubicBezTo>
                    <a:pt x="4622243" y="1313105"/>
                    <a:pt x="4594839" y="1329340"/>
                    <a:pt x="4572419" y="1324345"/>
                  </a:cubicBezTo>
                  <a:cubicBezTo>
                    <a:pt x="4568682" y="1329340"/>
                    <a:pt x="4564945" y="1335585"/>
                    <a:pt x="4559962" y="1341829"/>
                  </a:cubicBezTo>
                  <a:cubicBezTo>
                    <a:pt x="4297139" y="1381794"/>
                    <a:pt x="4056736" y="1305611"/>
                    <a:pt x="3808860" y="1395532"/>
                  </a:cubicBezTo>
                  <a:cubicBezTo>
                    <a:pt x="3787684" y="1365559"/>
                    <a:pt x="3751561" y="1381794"/>
                    <a:pt x="3722913" y="1378048"/>
                  </a:cubicBezTo>
                  <a:cubicBezTo>
                    <a:pt x="3631983" y="1436746"/>
                    <a:pt x="3487492" y="1395532"/>
                    <a:pt x="3370405" y="1408022"/>
                  </a:cubicBezTo>
                  <a:cubicBezTo>
                    <a:pt x="3335528" y="1470467"/>
                    <a:pt x="3237125" y="1413017"/>
                    <a:pt x="3183563" y="1451733"/>
                  </a:cubicBezTo>
                  <a:cubicBezTo>
                    <a:pt x="3047792" y="1436746"/>
                    <a:pt x="2933196" y="1542903"/>
                    <a:pt x="2794933" y="1480458"/>
                  </a:cubicBezTo>
                  <a:lnTo>
                    <a:pt x="2798224" y="1474435"/>
                  </a:lnTo>
                  <a:lnTo>
                    <a:pt x="2792284" y="1473442"/>
                  </a:lnTo>
                  <a:lnTo>
                    <a:pt x="2766110" y="1473442"/>
                  </a:lnTo>
                  <a:cubicBezTo>
                    <a:pt x="2744922" y="1467196"/>
                    <a:pt x="2724980" y="1463449"/>
                    <a:pt x="2703792" y="1457203"/>
                  </a:cubicBezTo>
                  <a:lnTo>
                    <a:pt x="2655369" y="1476090"/>
                  </a:lnTo>
                  <a:lnTo>
                    <a:pt x="2711265" y="1491947"/>
                  </a:lnTo>
                  <a:cubicBezTo>
                    <a:pt x="2672257" y="1518982"/>
                    <a:pt x="2611655" y="1534131"/>
                    <a:pt x="2570209" y="1517467"/>
                  </a:cubicBezTo>
                  <a:lnTo>
                    <a:pt x="2564842" y="1512987"/>
                  </a:lnTo>
                  <a:lnTo>
                    <a:pt x="2532905" y="1523957"/>
                  </a:lnTo>
                  <a:cubicBezTo>
                    <a:pt x="2512165" y="1529266"/>
                    <a:pt x="2490042" y="1532780"/>
                    <a:pt x="2465738" y="1533404"/>
                  </a:cubicBezTo>
                  <a:lnTo>
                    <a:pt x="2309966" y="1545114"/>
                  </a:lnTo>
                  <a:lnTo>
                    <a:pt x="2283562" y="1551172"/>
                  </a:lnTo>
                  <a:cubicBezTo>
                    <a:pt x="2257803" y="1553004"/>
                    <a:pt x="2233272" y="1547204"/>
                    <a:pt x="2220392" y="1536213"/>
                  </a:cubicBezTo>
                  <a:cubicBezTo>
                    <a:pt x="2219166" y="1513011"/>
                    <a:pt x="2231432" y="1499883"/>
                    <a:pt x="2254583" y="1497136"/>
                  </a:cubicBezTo>
                  <a:lnTo>
                    <a:pt x="2260209" y="1497625"/>
                  </a:lnTo>
                  <a:lnTo>
                    <a:pt x="2327392" y="1468446"/>
                  </a:lnTo>
                  <a:cubicBezTo>
                    <a:pt x="2327392" y="1452206"/>
                    <a:pt x="2366030" y="1442212"/>
                    <a:pt x="2353566" y="1405985"/>
                  </a:cubicBezTo>
                  <a:cubicBezTo>
                    <a:pt x="2306828" y="1413480"/>
                    <a:pt x="2278473" y="1388809"/>
                    <a:pt x="2252299" y="1366479"/>
                  </a:cubicBezTo>
                  <a:lnTo>
                    <a:pt x="2215594" y="1341091"/>
                  </a:lnTo>
                  <a:lnTo>
                    <a:pt x="2197854" y="1340249"/>
                  </a:lnTo>
                  <a:lnTo>
                    <a:pt x="2184275" y="1336185"/>
                  </a:lnTo>
                  <a:lnTo>
                    <a:pt x="2164120" y="1341026"/>
                  </a:lnTo>
                  <a:cubicBezTo>
                    <a:pt x="2145424" y="1343525"/>
                    <a:pt x="2130468" y="1349771"/>
                    <a:pt x="2111773" y="1352269"/>
                  </a:cubicBezTo>
                  <a:lnTo>
                    <a:pt x="2087304" y="1336328"/>
                  </a:lnTo>
                  <a:lnTo>
                    <a:pt x="2072052" y="1372556"/>
                  </a:lnTo>
                  <a:lnTo>
                    <a:pt x="2047141" y="1372556"/>
                  </a:lnTo>
                  <a:cubicBezTo>
                    <a:pt x="1973653" y="1357645"/>
                    <a:pt x="1897674" y="1347704"/>
                    <a:pt x="1821695" y="1335278"/>
                  </a:cubicBezTo>
                  <a:cubicBezTo>
                    <a:pt x="1814221" y="1345219"/>
                    <a:pt x="1806748" y="1355160"/>
                    <a:pt x="1796783" y="1368828"/>
                  </a:cubicBezTo>
                  <a:cubicBezTo>
                    <a:pt x="1780591" y="1362615"/>
                    <a:pt x="1761908" y="1355160"/>
                    <a:pt x="1746961" y="1351432"/>
                  </a:cubicBezTo>
                  <a:cubicBezTo>
                    <a:pt x="1737854" y="1348841"/>
                    <a:pt x="1755614" y="1350265"/>
                    <a:pt x="1742139" y="1353279"/>
                  </a:cubicBezTo>
                  <a:cubicBezTo>
                    <a:pt x="1718458" y="1357026"/>
                    <a:pt x="1692285" y="1363272"/>
                    <a:pt x="1666111" y="1369518"/>
                  </a:cubicBezTo>
                  <a:cubicBezTo>
                    <a:pt x="1649909" y="1401998"/>
                    <a:pt x="1632460" y="1461960"/>
                    <a:pt x="1580113" y="1448219"/>
                  </a:cubicBezTo>
                  <a:cubicBezTo>
                    <a:pt x="1541476" y="1441973"/>
                    <a:pt x="1505331" y="1434477"/>
                    <a:pt x="1467941" y="1430730"/>
                  </a:cubicBezTo>
                  <a:lnTo>
                    <a:pt x="1447361" y="1429747"/>
                  </a:lnTo>
                  <a:lnTo>
                    <a:pt x="1447361" y="1474955"/>
                  </a:lnTo>
                  <a:cubicBezTo>
                    <a:pt x="1419845" y="1481101"/>
                    <a:pt x="1382324" y="1461434"/>
                    <a:pt x="1359811" y="1538873"/>
                  </a:cubicBezTo>
                  <a:cubicBezTo>
                    <a:pt x="1343551" y="1548706"/>
                    <a:pt x="1326041" y="1558540"/>
                    <a:pt x="1309782" y="1568373"/>
                  </a:cubicBezTo>
                  <a:cubicBezTo>
                    <a:pt x="1281015" y="1574519"/>
                    <a:pt x="1252249" y="1576978"/>
                    <a:pt x="1223482" y="1583124"/>
                  </a:cubicBezTo>
                  <a:cubicBezTo>
                    <a:pt x="1197217" y="1573290"/>
                    <a:pt x="1170952" y="1563457"/>
                    <a:pt x="1147188" y="1549936"/>
                  </a:cubicBezTo>
                  <a:cubicBezTo>
                    <a:pt x="1120923" y="1579436"/>
                    <a:pt x="1079649" y="1562228"/>
                    <a:pt x="1045880" y="1597874"/>
                  </a:cubicBezTo>
                  <a:cubicBezTo>
                    <a:pt x="1015863" y="1596645"/>
                    <a:pt x="988347" y="1596645"/>
                    <a:pt x="959580" y="1596645"/>
                  </a:cubicBezTo>
                  <a:lnTo>
                    <a:pt x="932773" y="1504433"/>
                  </a:lnTo>
                  <a:lnTo>
                    <a:pt x="928268" y="1504433"/>
                  </a:lnTo>
                  <a:cubicBezTo>
                    <a:pt x="928268" y="1486944"/>
                    <a:pt x="927021" y="1470704"/>
                    <a:pt x="927021" y="1458212"/>
                  </a:cubicBezTo>
                  <a:cubicBezTo>
                    <a:pt x="953195" y="1444471"/>
                    <a:pt x="976876" y="1434477"/>
                    <a:pt x="1003049" y="1424484"/>
                  </a:cubicBezTo>
                  <a:cubicBezTo>
                    <a:pt x="1003049" y="1408244"/>
                    <a:pt x="1041686" y="1399499"/>
                    <a:pt x="1029223" y="1362023"/>
                  </a:cubicBezTo>
                  <a:cubicBezTo>
                    <a:pt x="935746" y="1377014"/>
                    <a:pt x="915804" y="1263336"/>
                    <a:pt x="839776" y="1295815"/>
                  </a:cubicBezTo>
                  <a:lnTo>
                    <a:pt x="793082" y="1308371"/>
                  </a:lnTo>
                  <a:lnTo>
                    <a:pt x="793082" y="1353730"/>
                  </a:lnTo>
                  <a:cubicBezTo>
                    <a:pt x="759449" y="1364911"/>
                    <a:pt x="728308" y="1373607"/>
                    <a:pt x="694675" y="1383545"/>
                  </a:cubicBezTo>
                  <a:lnTo>
                    <a:pt x="657758" y="1336909"/>
                  </a:lnTo>
                  <a:cubicBezTo>
                    <a:pt x="657523" y="1339625"/>
                    <a:pt x="657287" y="1342341"/>
                    <a:pt x="657052" y="1345057"/>
                  </a:cubicBezTo>
                  <a:lnTo>
                    <a:pt x="643314" y="1345057"/>
                  </a:lnTo>
                  <a:cubicBezTo>
                    <a:pt x="609593" y="1343789"/>
                    <a:pt x="575872" y="1343789"/>
                    <a:pt x="542151" y="1343789"/>
                  </a:cubicBezTo>
                  <a:lnTo>
                    <a:pt x="535494" y="1305484"/>
                  </a:lnTo>
                  <a:lnTo>
                    <a:pt x="535323" y="1305869"/>
                  </a:lnTo>
                  <a:lnTo>
                    <a:pt x="540960" y="1337829"/>
                  </a:lnTo>
                  <a:cubicBezTo>
                    <a:pt x="537215" y="1347820"/>
                    <a:pt x="532222" y="1356562"/>
                    <a:pt x="529726" y="1371549"/>
                  </a:cubicBezTo>
                  <a:cubicBezTo>
                    <a:pt x="559683" y="1397776"/>
                    <a:pt x="588392" y="1421505"/>
                    <a:pt x="617101" y="1451479"/>
                  </a:cubicBezTo>
                  <a:cubicBezTo>
                    <a:pt x="639569" y="1595103"/>
                    <a:pt x="439854" y="1446484"/>
                    <a:pt x="493528" y="1640064"/>
                  </a:cubicBezTo>
                  <a:cubicBezTo>
                    <a:pt x="498521" y="1666291"/>
                    <a:pt x="502265" y="1693767"/>
                    <a:pt x="507258" y="1719994"/>
                  </a:cubicBezTo>
                  <a:lnTo>
                    <a:pt x="507258" y="1783688"/>
                  </a:lnTo>
                  <a:cubicBezTo>
                    <a:pt x="481046" y="1783688"/>
                    <a:pt x="457329" y="1782439"/>
                    <a:pt x="432365" y="1782439"/>
                  </a:cubicBezTo>
                  <a:cubicBezTo>
                    <a:pt x="423628" y="1806168"/>
                    <a:pt x="416138" y="1826151"/>
                    <a:pt x="408649" y="1849880"/>
                  </a:cubicBezTo>
                  <a:cubicBezTo>
                    <a:pt x="374947" y="1868614"/>
                    <a:pt x="341245" y="1888596"/>
                    <a:pt x="307544" y="1911076"/>
                  </a:cubicBezTo>
                  <a:cubicBezTo>
                    <a:pt x="270097" y="1831146"/>
                    <a:pt x="270097" y="1797426"/>
                    <a:pt x="268849" y="1767452"/>
                  </a:cubicBezTo>
                  <a:cubicBezTo>
                    <a:pt x="291317" y="1754963"/>
                    <a:pt x="311288" y="1744972"/>
                    <a:pt x="331260" y="1734981"/>
                  </a:cubicBezTo>
                  <a:cubicBezTo>
                    <a:pt x="326267" y="1697514"/>
                    <a:pt x="321274" y="1657549"/>
                    <a:pt x="318778" y="1621330"/>
                  </a:cubicBezTo>
                  <a:lnTo>
                    <a:pt x="318778" y="1607592"/>
                  </a:lnTo>
                  <a:cubicBezTo>
                    <a:pt x="317529" y="1577619"/>
                    <a:pt x="317529" y="1555138"/>
                    <a:pt x="317529" y="1528911"/>
                  </a:cubicBezTo>
                  <a:cubicBezTo>
                    <a:pt x="288820" y="1527662"/>
                    <a:pt x="257615" y="1527662"/>
                    <a:pt x="227658" y="1526414"/>
                  </a:cubicBezTo>
                  <a:cubicBezTo>
                    <a:pt x="226410" y="1511427"/>
                    <a:pt x="220168" y="1493942"/>
                    <a:pt x="217672" y="1477706"/>
                  </a:cubicBezTo>
                  <a:cubicBezTo>
                    <a:pt x="206438" y="1433995"/>
                    <a:pt x="198949" y="1394030"/>
                    <a:pt x="190211" y="1350318"/>
                  </a:cubicBezTo>
                  <a:lnTo>
                    <a:pt x="191416" y="1350175"/>
                  </a:lnTo>
                  <a:lnTo>
                    <a:pt x="80625" y="1298134"/>
                  </a:lnTo>
                  <a:cubicBezTo>
                    <a:pt x="80625" y="1289395"/>
                    <a:pt x="80625" y="1278158"/>
                    <a:pt x="79384" y="1269419"/>
                  </a:cubicBezTo>
                  <a:cubicBezTo>
                    <a:pt x="60778" y="1215734"/>
                    <a:pt x="45894" y="1162049"/>
                    <a:pt x="29769" y="1108364"/>
                  </a:cubicBezTo>
                  <a:cubicBezTo>
                    <a:pt x="52096" y="1059672"/>
                    <a:pt x="78144" y="1012230"/>
                    <a:pt x="100471" y="967284"/>
                  </a:cubicBezTo>
                  <a:cubicBezTo>
                    <a:pt x="93028" y="953551"/>
                    <a:pt x="85586" y="942314"/>
                    <a:pt x="76903" y="933574"/>
                  </a:cubicBezTo>
                  <a:cubicBezTo>
                    <a:pt x="64500" y="932326"/>
                    <a:pt x="50855" y="932326"/>
                    <a:pt x="38451" y="932326"/>
                  </a:cubicBezTo>
                  <a:cubicBezTo>
                    <a:pt x="-18606" y="891126"/>
                    <a:pt x="8682" y="814968"/>
                    <a:pt x="0" y="755040"/>
                  </a:cubicBezTo>
                  <a:cubicBezTo>
                    <a:pt x="16125" y="735064"/>
                    <a:pt x="34730" y="712592"/>
                    <a:pt x="49615" y="692616"/>
                  </a:cubicBezTo>
                  <a:cubicBezTo>
                    <a:pt x="67291" y="700107"/>
                    <a:pt x="78687" y="687232"/>
                    <a:pt x="88513" y="660838"/>
                  </a:cubicBezTo>
                  <a:lnTo>
                    <a:pt x="97898" y="630489"/>
                  </a:lnTo>
                  <a:lnTo>
                    <a:pt x="98172" y="630950"/>
                  </a:lnTo>
                  <a:cubicBezTo>
                    <a:pt x="100379" y="630080"/>
                    <a:pt x="103888" y="622193"/>
                    <a:pt x="97990" y="630191"/>
                  </a:cubicBezTo>
                  <a:cubicBezTo>
                    <a:pt x="97959" y="630290"/>
                    <a:pt x="97929" y="630390"/>
                    <a:pt x="97898" y="630489"/>
                  </a:cubicBezTo>
                  <a:lnTo>
                    <a:pt x="96795" y="628632"/>
                  </a:lnTo>
                  <a:lnTo>
                    <a:pt x="96795" y="579365"/>
                  </a:lnTo>
                  <a:cubicBezTo>
                    <a:pt x="106711" y="559658"/>
                    <a:pt x="114148" y="536256"/>
                    <a:pt x="121585" y="516549"/>
                  </a:cubicBezTo>
                  <a:cubicBezTo>
                    <a:pt x="168687" y="537488"/>
                    <a:pt x="213310" y="560890"/>
                    <a:pt x="260411" y="580597"/>
                  </a:cubicBezTo>
                  <a:lnTo>
                    <a:pt x="260411" y="597840"/>
                  </a:lnTo>
                  <a:cubicBezTo>
                    <a:pt x="260459" y="598339"/>
                    <a:pt x="260506" y="598839"/>
                    <a:pt x="260554" y="599338"/>
                  </a:cubicBezTo>
                  <a:lnTo>
                    <a:pt x="260554" y="584372"/>
                  </a:lnTo>
                  <a:cubicBezTo>
                    <a:pt x="273012" y="584372"/>
                    <a:pt x="282979" y="584372"/>
                    <a:pt x="296683" y="585621"/>
                  </a:cubicBezTo>
                  <a:lnTo>
                    <a:pt x="310387" y="585621"/>
                  </a:lnTo>
                  <a:cubicBezTo>
                    <a:pt x="351499" y="591867"/>
                    <a:pt x="392612" y="599363"/>
                    <a:pt x="434970" y="604359"/>
                  </a:cubicBezTo>
                  <a:lnTo>
                    <a:pt x="462378" y="604359"/>
                  </a:lnTo>
                  <a:lnTo>
                    <a:pt x="534636" y="604359"/>
                  </a:lnTo>
                  <a:cubicBezTo>
                    <a:pt x="552078" y="588120"/>
                    <a:pt x="563290" y="554392"/>
                    <a:pt x="586961" y="558139"/>
                  </a:cubicBezTo>
                  <a:cubicBezTo>
                    <a:pt x="601911" y="558139"/>
                    <a:pt x="618107" y="559388"/>
                    <a:pt x="635548" y="559388"/>
                  </a:cubicBezTo>
                  <a:cubicBezTo>
                    <a:pt x="659219" y="576877"/>
                    <a:pt x="685382" y="590618"/>
                    <a:pt x="711544" y="606858"/>
                  </a:cubicBezTo>
                  <a:cubicBezTo>
                    <a:pt x="756394" y="604359"/>
                    <a:pt x="811211" y="621848"/>
                    <a:pt x="861044" y="591867"/>
                  </a:cubicBezTo>
                  <a:cubicBezTo>
                    <a:pt x="852323" y="561887"/>
                    <a:pt x="843602" y="528158"/>
                    <a:pt x="836127" y="498178"/>
                  </a:cubicBezTo>
                  <a:cubicBezTo>
                    <a:pt x="797506" y="491932"/>
                    <a:pt x="760131" y="483187"/>
                    <a:pt x="721511" y="479440"/>
                  </a:cubicBezTo>
                  <a:cubicBezTo>
                    <a:pt x="750165" y="436967"/>
                    <a:pt x="812456" y="454456"/>
                    <a:pt x="808719" y="400741"/>
                  </a:cubicBezTo>
                  <a:cubicBezTo>
                    <a:pt x="856060" y="395744"/>
                    <a:pt x="900910" y="389498"/>
                    <a:pt x="948252" y="385750"/>
                  </a:cubicBezTo>
                  <a:cubicBezTo>
                    <a:pt x="1030477" y="360766"/>
                    <a:pt x="1092768" y="310799"/>
                    <a:pt x="1211122" y="275821"/>
                  </a:cubicBezTo>
                  <a:cubicBezTo>
                    <a:pt x="1113947" y="282067"/>
                    <a:pt x="1116439" y="224604"/>
                    <a:pt x="1095260" y="194624"/>
                  </a:cubicBezTo>
                  <a:cubicBezTo>
                    <a:pt x="1105226" y="180883"/>
                    <a:pt x="1112701" y="165892"/>
                    <a:pt x="1121422" y="148403"/>
                  </a:cubicBezTo>
                  <a:cubicBezTo>
                    <a:pt x="1146339" y="159646"/>
                    <a:pt x="1170010" y="168391"/>
                    <a:pt x="1196172" y="183381"/>
                  </a:cubicBezTo>
                  <a:cubicBezTo>
                    <a:pt x="1196172" y="142158"/>
                    <a:pt x="1196172" y="105931"/>
                    <a:pt x="1194926" y="69704"/>
                  </a:cubicBezTo>
                  <a:cubicBezTo>
                    <a:pt x="1216105" y="62209"/>
                    <a:pt x="1237285" y="59711"/>
                    <a:pt x="1258464" y="53464"/>
                  </a:cubicBezTo>
                  <a:cubicBezTo>
                    <a:pt x="1260955" y="70953"/>
                    <a:pt x="1265939" y="87193"/>
                    <a:pt x="1272168" y="103432"/>
                  </a:cubicBezTo>
                  <a:cubicBezTo>
                    <a:pt x="1370588" y="74701"/>
                    <a:pt x="1393013" y="202119"/>
                    <a:pt x="1460288" y="135912"/>
                  </a:cubicBezTo>
                  <a:lnTo>
                    <a:pt x="1460288" y="119672"/>
                  </a:lnTo>
                  <a:lnTo>
                    <a:pt x="1558709" y="119672"/>
                  </a:lnTo>
                  <a:cubicBezTo>
                    <a:pt x="1592346" y="110928"/>
                    <a:pt x="1623492" y="100934"/>
                    <a:pt x="1658375" y="92190"/>
                  </a:cubicBezTo>
                  <a:cubicBezTo>
                    <a:pt x="1662113" y="65957"/>
                    <a:pt x="1667096" y="38474"/>
                    <a:pt x="1669588" y="10992"/>
                  </a:cubicBezTo>
                  <a:lnTo>
                    <a:pt x="1844004" y="13490"/>
                  </a:lnTo>
                  <a:cubicBezTo>
                    <a:pt x="1863937" y="57212"/>
                    <a:pt x="1880133" y="97187"/>
                    <a:pt x="1897575" y="140908"/>
                  </a:cubicBezTo>
                  <a:cubicBezTo>
                    <a:pt x="1872658" y="200870"/>
                    <a:pt x="1785450" y="125918"/>
                    <a:pt x="1784204" y="219608"/>
                  </a:cubicBezTo>
                  <a:cubicBezTo>
                    <a:pt x="1802891" y="235847"/>
                    <a:pt x="1817841" y="253336"/>
                    <a:pt x="1836529" y="270824"/>
                  </a:cubicBezTo>
                  <a:cubicBezTo>
                    <a:pt x="1862691" y="267077"/>
                    <a:pt x="1893837" y="277070"/>
                    <a:pt x="1908787" y="238345"/>
                  </a:cubicBezTo>
                  <a:lnTo>
                    <a:pt x="2078064" y="215079"/>
                  </a:lnTo>
                  <a:lnTo>
                    <a:pt x="2232442" y="194982"/>
                  </a:lnTo>
                  <a:lnTo>
                    <a:pt x="2195955" y="101016"/>
                  </a:lnTo>
                  <a:cubicBezTo>
                    <a:pt x="2210845" y="93546"/>
                    <a:pt x="2229458" y="87321"/>
                    <a:pt x="2245589" y="84831"/>
                  </a:cubicBezTo>
                  <a:cubicBezTo>
                    <a:pt x="2295223" y="78605"/>
                    <a:pt x="2343616" y="76115"/>
                    <a:pt x="2395732" y="69890"/>
                  </a:cubicBezTo>
                  <a:lnTo>
                    <a:pt x="2406899" y="69890"/>
                  </a:lnTo>
                  <a:cubicBezTo>
                    <a:pt x="2454052" y="67400"/>
                    <a:pt x="2497481" y="61175"/>
                    <a:pt x="2543393" y="54950"/>
                  </a:cubicBezTo>
                  <a:cubicBezTo>
                    <a:pt x="2583100" y="68645"/>
                    <a:pt x="2620326" y="78605"/>
                    <a:pt x="2656310" y="89811"/>
                  </a:cubicBezTo>
                  <a:lnTo>
                    <a:pt x="2662857" y="85883"/>
                  </a:lnTo>
                  <a:lnTo>
                    <a:pt x="2701583" y="85883"/>
                  </a:lnTo>
                  <a:lnTo>
                    <a:pt x="2712648" y="22159"/>
                  </a:lnTo>
                  <a:cubicBezTo>
                    <a:pt x="2736150" y="23416"/>
                    <a:pt x="2762125" y="23416"/>
                    <a:pt x="2785626" y="23416"/>
                  </a:cubicBezTo>
                  <a:cubicBezTo>
                    <a:pt x="2819023" y="23416"/>
                    <a:pt x="2853657" y="24673"/>
                    <a:pt x="2887054" y="24673"/>
                  </a:cubicBezTo>
                  <a:cubicBezTo>
                    <a:pt x="2910246" y="37872"/>
                    <a:pt x="2923002" y="14303"/>
                    <a:pt x="2940976" y="7526"/>
                  </a:cubicBezTo>
                  <a:cubicBezTo>
                    <a:pt x="2946967" y="5268"/>
                    <a:pt x="2953538" y="4875"/>
                    <a:pt x="2961269" y="8332"/>
                  </a:cubicBezTo>
                  <a:cubicBezTo>
                    <a:pt x="2986007" y="42272"/>
                    <a:pt x="3010746" y="73699"/>
                    <a:pt x="3035484" y="107639"/>
                  </a:cubicBezTo>
                  <a:lnTo>
                    <a:pt x="3039168" y="107042"/>
                  </a:lnTo>
                  <a:lnTo>
                    <a:pt x="3113932" y="107042"/>
                  </a:lnTo>
                  <a:cubicBezTo>
                    <a:pt x="3120162" y="100819"/>
                    <a:pt x="3122654" y="94595"/>
                    <a:pt x="3127638" y="90861"/>
                  </a:cubicBezTo>
                  <a:cubicBezTo>
                    <a:pt x="3153806" y="90861"/>
                    <a:pt x="3177481" y="90861"/>
                    <a:pt x="3202402" y="92106"/>
                  </a:cubicBezTo>
                  <a:cubicBezTo>
                    <a:pt x="3224831" y="102063"/>
                    <a:pt x="3244768" y="113265"/>
                    <a:pt x="3265951" y="125712"/>
                  </a:cubicBezTo>
                  <a:cubicBezTo>
                    <a:pt x="3265951" y="155584"/>
                    <a:pt x="3267197" y="189191"/>
                    <a:pt x="3267197" y="219063"/>
                  </a:cubicBezTo>
                  <a:cubicBezTo>
                    <a:pt x="3274674" y="231510"/>
                    <a:pt x="3283396" y="242712"/>
                    <a:pt x="3290872" y="252669"/>
                  </a:cubicBezTo>
                  <a:lnTo>
                    <a:pt x="3303333" y="252669"/>
                  </a:lnTo>
                  <a:cubicBezTo>
                    <a:pt x="3345699" y="220308"/>
                    <a:pt x="3386819" y="190435"/>
                    <a:pt x="3427939" y="158074"/>
                  </a:cubicBezTo>
                  <a:cubicBezTo>
                    <a:pt x="3425447" y="148116"/>
                    <a:pt x="3420463" y="138159"/>
                    <a:pt x="3414232" y="128202"/>
                  </a:cubicBezTo>
                  <a:cubicBezTo>
                    <a:pt x="3467813" y="131936"/>
                    <a:pt x="3516410" y="138159"/>
                    <a:pt x="3566252" y="141893"/>
                  </a:cubicBezTo>
                  <a:cubicBezTo>
                    <a:pt x="3592419" y="130691"/>
                    <a:pt x="3616094" y="113265"/>
                    <a:pt x="3642262" y="97085"/>
                  </a:cubicBezTo>
                  <a:cubicBezTo>
                    <a:pt x="3685874" y="108287"/>
                    <a:pt x="3733224" y="118244"/>
                    <a:pt x="3780574" y="131936"/>
                  </a:cubicBezTo>
                  <a:cubicBezTo>
                    <a:pt x="3874029" y="89617"/>
                    <a:pt x="3942562" y="70946"/>
                    <a:pt x="3992405" y="118244"/>
                  </a:cubicBezTo>
                  <a:cubicBezTo>
                    <a:pt x="4038509" y="121978"/>
                    <a:pt x="4083368" y="128202"/>
                    <a:pt x="4130718" y="136914"/>
                  </a:cubicBezTo>
                  <a:lnTo>
                    <a:pt x="4166854" y="136914"/>
                  </a:lnTo>
                  <a:cubicBezTo>
                    <a:pt x="4185545" y="130691"/>
                    <a:pt x="4200498" y="123223"/>
                    <a:pt x="4219188" y="120733"/>
                  </a:cubicBezTo>
                  <a:cubicBezTo>
                    <a:pt x="4240371" y="130691"/>
                    <a:pt x="4257816" y="140648"/>
                    <a:pt x="4281492" y="151850"/>
                  </a:cubicBezTo>
                  <a:cubicBezTo>
                    <a:pt x="4300182" y="128202"/>
                    <a:pt x="4321365" y="104553"/>
                    <a:pt x="4330088" y="72191"/>
                  </a:cubicBezTo>
                  <a:cubicBezTo>
                    <a:pt x="4367470" y="79659"/>
                    <a:pt x="4406098" y="85883"/>
                    <a:pt x="4443480" y="89617"/>
                  </a:cubicBezTo>
                  <a:lnTo>
                    <a:pt x="4832251" y="64723"/>
                  </a:lnTo>
                  <a:cubicBezTo>
                    <a:pt x="4873371" y="58500"/>
                    <a:pt x="4899538" y="6223"/>
                    <a:pt x="4943150" y="0"/>
                  </a:cubicBezTo>
                  <a:close/>
                </a:path>
              </a:pathLst>
            </a:custGeom>
            <a:solidFill>
              <a:srgbClr val="28A2DC"/>
            </a:solidFill>
            <a:ln>
              <a:noFill/>
            </a:ln>
          </p:spPr>
          <p:txBody>
            <a:bodyPr anchorCtr="0" anchor="ctr" bIns="22850" lIns="45725" spcFirstLastPara="1" rIns="45725" wrap="square" tIns="2285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747993"/>
                </a:solidFill>
                <a:latin typeface="Oswald"/>
                <a:ea typeface="Oswald"/>
                <a:cs typeface="Oswald"/>
                <a:sym typeface="Oswald"/>
              </a:endParaRPr>
            </a:p>
          </p:txBody>
        </p:sp>
        <p:sp>
          <p:nvSpPr>
            <p:cNvPr id="327" name="Google Shape;327;g311d5cb9a0a_0_30"/>
            <p:cNvSpPr/>
            <p:nvPr/>
          </p:nvSpPr>
          <p:spPr>
            <a:xfrm>
              <a:off x="13234699" y="10202346"/>
              <a:ext cx="7460274" cy="2153320"/>
            </a:xfrm>
            <a:custGeom>
              <a:rect b="b" l="l" r="r" t="t"/>
              <a:pathLst>
                <a:path extrusionOk="0" h="2214211" w="7671233">
                  <a:moveTo>
                    <a:pt x="600350" y="1184006"/>
                  </a:moveTo>
                  <a:lnTo>
                    <a:pt x="600350" y="1198613"/>
                  </a:lnTo>
                  <a:lnTo>
                    <a:pt x="598119" y="1198463"/>
                  </a:lnTo>
                  <a:cubicBezTo>
                    <a:pt x="597091" y="1196168"/>
                    <a:pt x="597557" y="1191538"/>
                    <a:pt x="600350" y="1184006"/>
                  </a:cubicBezTo>
                  <a:close/>
                  <a:moveTo>
                    <a:pt x="4054622" y="1014017"/>
                  </a:moveTo>
                  <a:cubicBezTo>
                    <a:pt x="4106077" y="1015008"/>
                    <a:pt x="4162613" y="1098718"/>
                    <a:pt x="4228962" y="1064208"/>
                  </a:cubicBezTo>
                  <a:cubicBezTo>
                    <a:pt x="4267587" y="1070426"/>
                    <a:pt x="4304967" y="1077888"/>
                    <a:pt x="4341101" y="1082862"/>
                  </a:cubicBezTo>
                  <a:cubicBezTo>
                    <a:pt x="4393432" y="1071670"/>
                    <a:pt x="4468191" y="1007002"/>
                    <a:pt x="4479405" y="1066695"/>
                  </a:cubicBezTo>
                  <a:cubicBezTo>
                    <a:pt x="4526753" y="1060477"/>
                    <a:pt x="4539212" y="1147530"/>
                    <a:pt x="4605249" y="1117683"/>
                  </a:cubicBezTo>
                  <a:cubicBezTo>
                    <a:pt x="4675025" y="1076644"/>
                    <a:pt x="4774703" y="1112709"/>
                    <a:pt x="4818313" y="1057990"/>
                  </a:cubicBezTo>
                  <a:cubicBezTo>
                    <a:pt x="4908024" y="1115196"/>
                    <a:pt x="5070002" y="1007002"/>
                    <a:pt x="5167189" y="1091567"/>
                  </a:cubicBezTo>
                  <a:cubicBezTo>
                    <a:pt x="5240702" y="1033118"/>
                    <a:pt x="5367792" y="1074157"/>
                    <a:pt x="5467471" y="1065452"/>
                  </a:cubicBezTo>
                  <a:cubicBezTo>
                    <a:pt x="5487407" y="1065452"/>
                    <a:pt x="5509835" y="1066695"/>
                    <a:pt x="5529771" y="1066695"/>
                  </a:cubicBezTo>
                  <a:cubicBezTo>
                    <a:pt x="5527279" y="1102760"/>
                    <a:pt x="5562166" y="1096542"/>
                    <a:pt x="5579609" y="1096542"/>
                  </a:cubicBezTo>
                  <a:cubicBezTo>
                    <a:pt x="5598299" y="1094055"/>
                    <a:pt x="5621973" y="1110222"/>
                    <a:pt x="5631941" y="1080375"/>
                  </a:cubicBezTo>
                  <a:cubicBezTo>
                    <a:pt x="5629449" y="1054259"/>
                    <a:pt x="5665583" y="1071670"/>
                    <a:pt x="5705454" y="1131363"/>
                  </a:cubicBezTo>
                  <a:cubicBezTo>
                    <a:pt x="5705454" y="1135094"/>
                    <a:pt x="5705454" y="1141312"/>
                    <a:pt x="5706700" y="1147530"/>
                  </a:cubicBezTo>
                  <a:cubicBezTo>
                    <a:pt x="5684273" y="1167428"/>
                    <a:pt x="5666829" y="1187325"/>
                    <a:pt x="5643155" y="1209710"/>
                  </a:cubicBezTo>
                  <a:cubicBezTo>
                    <a:pt x="5678043" y="1256967"/>
                    <a:pt x="5702962" y="1256967"/>
                    <a:pt x="5732866" y="1290545"/>
                  </a:cubicBezTo>
                  <a:cubicBezTo>
                    <a:pt x="5737850" y="1274378"/>
                    <a:pt x="5740341" y="1258211"/>
                    <a:pt x="5745325" y="1240800"/>
                  </a:cubicBezTo>
                  <a:cubicBezTo>
                    <a:pt x="5766507" y="1228364"/>
                    <a:pt x="5786443" y="1212197"/>
                    <a:pt x="5807625" y="1196030"/>
                  </a:cubicBezTo>
                  <a:cubicBezTo>
                    <a:pt x="5823823" y="1214685"/>
                    <a:pt x="5842513" y="1239557"/>
                    <a:pt x="5858711" y="1259455"/>
                  </a:cubicBezTo>
                  <a:cubicBezTo>
                    <a:pt x="5923501" y="1296763"/>
                    <a:pt x="5888614" y="1196030"/>
                    <a:pt x="5933469" y="1179864"/>
                  </a:cubicBezTo>
                  <a:cubicBezTo>
                    <a:pt x="5969603" y="1207223"/>
                    <a:pt x="6009475" y="1234582"/>
                    <a:pt x="6045608" y="1261942"/>
                  </a:cubicBezTo>
                  <a:cubicBezTo>
                    <a:pt x="6129089" y="1239557"/>
                    <a:pt x="6197618" y="1312930"/>
                    <a:pt x="6271131" y="1264429"/>
                  </a:cubicBezTo>
                  <a:cubicBezTo>
                    <a:pt x="6281099" y="1290545"/>
                    <a:pt x="6288575" y="1317904"/>
                    <a:pt x="6297297" y="1344020"/>
                  </a:cubicBezTo>
                  <a:cubicBezTo>
                    <a:pt x="6323463" y="1340289"/>
                    <a:pt x="6347137" y="1334071"/>
                    <a:pt x="6373302" y="1329097"/>
                  </a:cubicBezTo>
                  <a:cubicBezTo>
                    <a:pt x="6414419" y="1335315"/>
                    <a:pt x="6456783" y="1342776"/>
                    <a:pt x="6497901" y="1346507"/>
                  </a:cubicBezTo>
                  <a:cubicBezTo>
                    <a:pt x="6521575" y="1296763"/>
                    <a:pt x="6595087" y="1278109"/>
                    <a:pt x="6597579" y="1347751"/>
                  </a:cubicBezTo>
                  <a:cubicBezTo>
                    <a:pt x="6638697" y="1348994"/>
                    <a:pt x="6681061" y="1348994"/>
                    <a:pt x="6722178" y="1348994"/>
                  </a:cubicBezTo>
                  <a:cubicBezTo>
                    <a:pt x="6748343" y="1322879"/>
                    <a:pt x="6772017" y="1296763"/>
                    <a:pt x="6798183" y="1270647"/>
                  </a:cubicBezTo>
                  <a:cubicBezTo>
                    <a:pt x="6779493" y="1210954"/>
                    <a:pt x="6833071" y="1174889"/>
                    <a:pt x="6872942" y="1192300"/>
                  </a:cubicBezTo>
                  <a:cubicBezTo>
                    <a:pt x="6880418" y="1212197"/>
                    <a:pt x="6889140" y="1234582"/>
                    <a:pt x="6896616" y="1254480"/>
                  </a:cubicBezTo>
                  <a:cubicBezTo>
                    <a:pt x="6915305" y="1244531"/>
                    <a:pt x="6930257" y="1234582"/>
                    <a:pt x="6948947" y="1225877"/>
                  </a:cubicBezTo>
                  <a:cubicBezTo>
                    <a:pt x="6965145" y="1242044"/>
                    <a:pt x="6982589" y="1255724"/>
                    <a:pt x="6998787" y="1273134"/>
                  </a:cubicBezTo>
                  <a:lnTo>
                    <a:pt x="7048626" y="1273134"/>
                  </a:lnTo>
                  <a:cubicBezTo>
                    <a:pt x="7074791" y="1274378"/>
                    <a:pt x="7098465" y="1274378"/>
                    <a:pt x="7124631" y="1274378"/>
                  </a:cubicBezTo>
                  <a:cubicBezTo>
                    <a:pt x="7186931" y="1258211"/>
                    <a:pt x="7199390" y="1244531"/>
                    <a:pt x="7223064" y="1228364"/>
                  </a:cubicBezTo>
                  <a:lnTo>
                    <a:pt x="7223064" y="1166184"/>
                  </a:lnTo>
                  <a:cubicBezTo>
                    <a:pt x="7240507" y="1142555"/>
                    <a:pt x="7255459" y="1122658"/>
                    <a:pt x="7271657" y="1100273"/>
                  </a:cubicBezTo>
                  <a:cubicBezTo>
                    <a:pt x="7338941" y="1087837"/>
                    <a:pt x="7388780" y="1125145"/>
                    <a:pt x="7449833" y="1135094"/>
                  </a:cubicBezTo>
                  <a:cubicBezTo>
                    <a:pt x="7533314" y="1169915"/>
                    <a:pt x="7503411" y="1248262"/>
                    <a:pt x="7513379" y="1295519"/>
                  </a:cubicBezTo>
                  <a:lnTo>
                    <a:pt x="7575677" y="1295519"/>
                  </a:lnTo>
                  <a:cubicBezTo>
                    <a:pt x="7586891" y="1329097"/>
                    <a:pt x="7599351" y="1360187"/>
                    <a:pt x="7613057" y="1392521"/>
                  </a:cubicBezTo>
                  <a:cubicBezTo>
                    <a:pt x="7621779" y="1455945"/>
                    <a:pt x="7564463" y="1458432"/>
                    <a:pt x="7514625" y="1454701"/>
                  </a:cubicBezTo>
                  <a:cubicBezTo>
                    <a:pt x="7467277" y="1457188"/>
                    <a:pt x="7423667" y="1463406"/>
                    <a:pt x="7376320" y="1469624"/>
                  </a:cubicBezTo>
                  <a:cubicBezTo>
                    <a:pt x="7347663" y="1462163"/>
                    <a:pt x="7316513" y="1455945"/>
                    <a:pt x="7287855" y="1452214"/>
                  </a:cubicBezTo>
                  <a:lnTo>
                    <a:pt x="7264181" y="1452214"/>
                  </a:lnTo>
                  <a:cubicBezTo>
                    <a:pt x="7223064" y="1443509"/>
                    <a:pt x="7180701" y="1441021"/>
                    <a:pt x="7138337" y="1433560"/>
                  </a:cubicBezTo>
                  <a:cubicBezTo>
                    <a:pt x="7109679" y="1433560"/>
                    <a:pt x="7078529" y="1432316"/>
                    <a:pt x="7049872" y="1432316"/>
                  </a:cubicBezTo>
                  <a:cubicBezTo>
                    <a:pt x="7047380" y="1428585"/>
                    <a:pt x="7041150" y="1422367"/>
                    <a:pt x="7036166" y="1416149"/>
                  </a:cubicBezTo>
                  <a:cubicBezTo>
                    <a:pt x="7008755" y="1422367"/>
                    <a:pt x="6978851" y="1428585"/>
                    <a:pt x="6950193" y="1431072"/>
                  </a:cubicBezTo>
                  <a:cubicBezTo>
                    <a:pt x="6938979" y="1421124"/>
                    <a:pt x="6931503" y="1411175"/>
                    <a:pt x="6924027" y="1401226"/>
                  </a:cubicBezTo>
                  <a:cubicBezTo>
                    <a:pt x="6909075" y="1414906"/>
                    <a:pt x="6890386" y="1431072"/>
                    <a:pt x="6875434" y="1447239"/>
                  </a:cubicBezTo>
                  <a:cubicBezTo>
                    <a:pt x="6845531" y="1447239"/>
                    <a:pt x="6814381" y="1447239"/>
                    <a:pt x="6786969" y="1445996"/>
                  </a:cubicBezTo>
                  <a:lnTo>
                    <a:pt x="6786969" y="1462163"/>
                  </a:lnTo>
                  <a:cubicBezTo>
                    <a:pt x="6715948" y="1465893"/>
                    <a:pt x="6644927" y="1470868"/>
                    <a:pt x="6575151" y="1477086"/>
                  </a:cubicBezTo>
                  <a:cubicBezTo>
                    <a:pt x="6458029" y="1468381"/>
                    <a:pt x="6339661" y="1460919"/>
                    <a:pt x="6222538" y="1455945"/>
                  </a:cubicBezTo>
                  <a:lnTo>
                    <a:pt x="6222538" y="1406200"/>
                  </a:lnTo>
                  <a:cubicBezTo>
                    <a:pt x="6197618" y="1406200"/>
                    <a:pt x="6172699" y="1404957"/>
                    <a:pt x="6146533" y="1404957"/>
                  </a:cubicBezTo>
                  <a:lnTo>
                    <a:pt x="6146533" y="1454701"/>
                  </a:lnTo>
                  <a:cubicBezTo>
                    <a:pt x="6081741" y="1457188"/>
                    <a:pt x="6014459" y="1463406"/>
                    <a:pt x="5948421" y="1469624"/>
                  </a:cubicBezTo>
                  <a:cubicBezTo>
                    <a:pt x="5922255" y="1469624"/>
                    <a:pt x="5896090" y="1468381"/>
                    <a:pt x="5872416" y="1468381"/>
                  </a:cubicBezTo>
                  <a:cubicBezTo>
                    <a:pt x="5801395" y="1407444"/>
                    <a:pt x="5820085" y="1470868"/>
                    <a:pt x="5797657" y="1468381"/>
                  </a:cubicBezTo>
                  <a:cubicBezTo>
                    <a:pt x="5768999" y="1449727"/>
                    <a:pt x="5739095" y="1433560"/>
                    <a:pt x="5707946" y="1417393"/>
                  </a:cubicBezTo>
                  <a:cubicBezTo>
                    <a:pt x="5697978" y="1416149"/>
                    <a:pt x="5684273" y="1416149"/>
                    <a:pt x="5671813" y="1416149"/>
                  </a:cubicBezTo>
                  <a:cubicBezTo>
                    <a:pt x="5644401" y="1406200"/>
                    <a:pt x="5621973" y="1395008"/>
                    <a:pt x="5595807" y="1385059"/>
                  </a:cubicBezTo>
                  <a:cubicBezTo>
                    <a:pt x="5438813" y="1390033"/>
                    <a:pt x="5341627" y="1366405"/>
                    <a:pt x="5205814" y="1363918"/>
                  </a:cubicBezTo>
                  <a:cubicBezTo>
                    <a:pt x="5122333" y="1376354"/>
                    <a:pt x="4954125" y="1411175"/>
                    <a:pt x="4896810" y="1311686"/>
                  </a:cubicBezTo>
                  <a:cubicBezTo>
                    <a:pt x="4841987" y="1356456"/>
                    <a:pt x="4784671" y="1339045"/>
                    <a:pt x="4732340" y="1342776"/>
                  </a:cubicBezTo>
                  <a:cubicBezTo>
                    <a:pt x="4734832" y="1291788"/>
                    <a:pt x="4692469" y="1314173"/>
                    <a:pt x="4670041" y="1295519"/>
                  </a:cubicBezTo>
                  <a:cubicBezTo>
                    <a:pt x="4653843" y="1294276"/>
                    <a:pt x="4635153" y="1294276"/>
                    <a:pt x="4620201" y="1294276"/>
                  </a:cubicBezTo>
                  <a:cubicBezTo>
                    <a:pt x="4592789" y="1293032"/>
                    <a:pt x="4570362" y="1293032"/>
                    <a:pt x="4544196" y="1293032"/>
                  </a:cubicBezTo>
                  <a:lnTo>
                    <a:pt x="4468191" y="1293032"/>
                  </a:lnTo>
                  <a:lnTo>
                    <a:pt x="4217748" y="1290545"/>
                  </a:lnTo>
                  <a:cubicBezTo>
                    <a:pt x="4187845" y="1281839"/>
                    <a:pt x="4160433" y="1275621"/>
                    <a:pt x="4131775" y="1271891"/>
                  </a:cubicBezTo>
                  <a:cubicBezTo>
                    <a:pt x="4101871" y="1274378"/>
                    <a:pt x="4070722" y="1281839"/>
                    <a:pt x="4043310" y="1288057"/>
                  </a:cubicBezTo>
                  <a:cubicBezTo>
                    <a:pt x="4014653" y="1290545"/>
                    <a:pt x="3984749" y="1296763"/>
                    <a:pt x="3957337" y="1299250"/>
                  </a:cubicBezTo>
                  <a:cubicBezTo>
                    <a:pt x="3926188" y="1312930"/>
                    <a:pt x="3896284" y="1322879"/>
                    <a:pt x="3868872" y="1331584"/>
                  </a:cubicBezTo>
                  <a:lnTo>
                    <a:pt x="3855167" y="1331584"/>
                  </a:lnTo>
                  <a:cubicBezTo>
                    <a:pt x="3819033" y="1334071"/>
                    <a:pt x="3779161" y="1340289"/>
                    <a:pt x="3743028" y="1346507"/>
                  </a:cubicBezTo>
                  <a:cubicBezTo>
                    <a:pt x="3700664" y="1350238"/>
                    <a:pt x="3659547" y="1356456"/>
                    <a:pt x="3618429" y="1362674"/>
                  </a:cubicBezTo>
                  <a:cubicBezTo>
                    <a:pt x="3592264" y="1355212"/>
                    <a:pt x="3568590" y="1348994"/>
                    <a:pt x="3541178" y="1344020"/>
                  </a:cubicBezTo>
                  <a:cubicBezTo>
                    <a:pt x="3511275" y="1403713"/>
                    <a:pt x="3456451" y="1386303"/>
                    <a:pt x="3416580" y="1372623"/>
                  </a:cubicBezTo>
                  <a:cubicBezTo>
                    <a:pt x="3346805" y="1378841"/>
                    <a:pt x="3277029" y="1383815"/>
                    <a:pt x="3206008" y="1387546"/>
                  </a:cubicBezTo>
                  <a:cubicBezTo>
                    <a:pt x="3179843" y="1406200"/>
                    <a:pt x="3153677" y="1429829"/>
                    <a:pt x="3130003" y="1448483"/>
                  </a:cubicBezTo>
                  <a:cubicBezTo>
                    <a:pt x="3125019" y="1428585"/>
                    <a:pt x="3120035" y="1406200"/>
                    <a:pt x="3117543" y="1385059"/>
                  </a:cubicBezTo>
                  <a:cubicBezTo>
                    <a:pt x="3049014" y="1391277"/>
                    <a:pt x="2984223" y="1393764"/>
                    <a:pt x="2915694" y="1399982"/>
                  </a:cubicBezTo>
                  <a:cubicBezTo>
                    <a:pt x="2915694" y="1433560"/>
                    <a:pt x="2916940" y="1463406"/>
                    <a:pt x="2916940" y="1496984"/>
                  </a:cubicBezTo>
                  <a:cubicBezTo>
                    <a:pt x="2867100" y="1521856"/>
                    <a:pt x="2854641" y="1575331"/>
                    <a:pt x="2842181" y="1591498"/>
                  </a:cubicBezTo>
                  <a:cubicBezTo>
                    <a:pt x="2813523" y="1595229"/>
                    <a:pt x="2783619" y="1600203"/>
                    <a:pt x="2756208" y="1603934"/>
                  </a:cubicBezTo>
                  <a:cubicBezTo>
                    <a:pt x="2661513" y="1579062"/>
                    <a:pt x="2609181" y="1551702"/>
                    <a:pt x="2580524" y="1601447"/>
                  </a:cubicBezTo>
                  <a:cubicBezTo>
                    <a:pt x="2520717" y="1613883"/>
                    <a:pt x="2463401" y="1623832"/>
                    <a:pt x="2403594" y="1632537"/>
                  </a:cubicBezTo>
                  <a:cubicBezTo>
                    <a:pt x="2317621" y="1595229"/>
                    <a:pt x="2265290" y="1601447"/>
                    <a:pt x="2267782" y="1648704"/>
                  </a:cubicBezTo>
                  <a:cubicBezTo>
                    <a:pt x="2250338" y="1648704"/>
                    <a:pt x="2234140" y="1647460"/>
                    <a:pt x="2215450" y="1647460"/>
                  </a:cubicBezTo>
                  <a:cubicBezTo>
                    <a:pt x="2174333" y="1646217"/>
                    <a:pt x="2133215" y="1646217"/>
                    <a:pt x="2090852" y="1646217"/>
                  </a:cubicBezTo>
                  <a:cubicBezTo>
                    <a:pt x="2014847" y="1608908"/>
                    <a:pt x="2001141" y="1662384"/>
                    <a:pt x="1991173" y="1674820"/>
                  </a:cubicBezTo>
                  <a:cubicBezTo>
                    <a:pt x="1957531" y="1673576"/>
                    <a:pt x="1923890" y="1673576"/>
                    <a:pt x="1892740" y="1673576"/>
                  </a:cubicBezTo>
                  <a:lnTo>
                    <a:pt x="1766896" y="1671089"/>
                  </a:lnTo>
                  <a:cubicBezTo>
                    <a:pt x="1697121" y="1657409"/>
                    <a:pt x="1709580" y="1697205"/>
                    <a:pt x="1665971" y="1703423"/>
                  </a:cubicBezTo>
                  <a:cubicBezTo>
                    <a:pt x="1642297" y="1693474"/>
                    <a:pt x="1616131" y="1683525"/>
                    <a:pt x="1588720" y="1669845"/>
                  </a:cubicBezTo>
                  <a:lnTo>
                    <a:pt x="1566292" y="1669845"/>
                  </a:lnTo>
                  <a:cubicBezTo>
                    <a:pt x="1542618" y="1732026"/>
                    <a:pt x="1492779" y="1712128"/>
                    <a:pt x="1464121" y="1700935"/>
                  </a:cubicBezTo>
                  <a:lnTo>
                    <a:pt x="1440448" y="1700935"/>
                  </a:lnTo>
                  <a:cubicBezTo>
                    <a:pt x="1425496" y="1760629"/>
                    <a:pt x="1386870" y="1743218"/>
                    <a:pt x="1365689" y="1733269"/>
                  </a:cubicBezTo>
                  <a:cubicBezTo>
                    <a:pt x="1358213" y="1753167"/>
                    <a:pt x="1349491" y="1773065"/>
                    <a:pt x="1339523" y="1796693"/>
                  </a:cubicBezTo>
                  <a:cubicBezTo>
                    <a:pt x="1305881" y="1783014"/>
                    <a:pt x="1274732" y="1771821"/>
                    <a:pt x="1239844" y="1761872"/>
                  </a:cubicBezTo>
                  <a:cubicBezTo>
                    <a:pt x="1214924" y="1761872"/>
                    <a:pt x="1190005" y="1761872"/>
                    <a:pt x="1165085" y="1760629"/>
                  </a:cubicBezTo>
                  <a:cubicBezTo>
                    <a:pt x="1157609" y="1780526"/>
                    <a:pt x="1150133" y="1804155"/>
                    <a:pt x="1141411" y="1824053"/>
                  </a:cubicBezTo>
                  <a:cubicBezTo>
                    <a:pt x="1115246" y="1812860"/>
                    <a:pt x="1089080" y="1802911"/>
                    <a:pt x="1065406" y="1792962"/>
                  </a:cubicBezTo>
                  <a:cubicBezTo>
                    <a:pt x="1018059" y="1785501"/>
                    <a:pt x="974450" y="1778039"/>
                    <a:pt x="927102" y="1774308"/>
                  </a:cubicBezTo>
                  <a:cubicBezTo>
                    <a:pt x="926990" y="1775666"/>
                    <a:pt x="926879" y="1777023"/>
                    <a:pt x="926767" y="1778381"/>
                  </a:cubicBezTo>
                  <a:cubicBezTo>
                    <a:pt x="898241" y="1778381"/>
                    <a:pt x="867235" y="1777132"/>
                    <a:pt x="838710" y="1777132"/>
                  </a:cubicBezTo>
                  <a:cubicBezTo>
                    <a:pt x="828168" y="1785246"/>
                    <a:pt x="823517" y="1796169"/>
                    <a:pt x="819332" y="1807403"/>
                  </a:cubicBezTo>
                  <a:lnTo>
                    <a:pt x="803387" y="1838298"/>
                  </a:lnTo>
                  <a:lnTo>
                    <a:pt x="805385" y="1842516"/>
                  </a:lnTo>
                  <a:lnTo>
                    <a:pt x="806904" y="1841778"/>
                  </a:lnTo>
                  <a:cubicBezTo>
                    <a:pt x="848064" y="1850564"/>
                    <a:pt x="890472" y="1854329"/>
                    <a:pt x="932879" y="1860605"/>
                  </a:cubicBezTo>
                  <a:cubicBezTo>
                    <a:pt x="934126" y="1984858"/>
                    <a:pt x="844323" y="1923359"/>
                    <a:pt x="794432" y="1923359"/>
                  </a:cubicBezTo>
                  <a:cubicBezTo>
                    <a:pt x="753272" y="1986113"/>
                    <a:pt x="658479" y="1950971"/>
                    <a:pt x="657232" y="2035062"/>
                  </a:cubicBezTo>
                  <a:cubicBezTo>
                    <a:pt x="612330" y="2043847"/>
                    <a:pt x="612330" y="2017490"/>
                    <a:pt x="583643" y="1971052"/>
                  </a:cubicBezTo>
                  <a:lnTo>
                    <a:pt x="581684" y="1966214"/>
                  </a:lnTo>
                  <a:lnTo>
                    <a:pt x="550538" y="2003183"/>
                  </a:lnTo>
                  <a:cubicBezTo>
                    <a:pt x="540625" y="2015807"/>
                    <a:pt x="531021" y="2028899"/>
                    <a:pt x="520489" y="2043860"/>
                  </a:cubicBezTo>
                  <a:lnTo>
                    <a:pt x="517360" y="2042557"/>
                  </a:lnTo>
                  <a:cubicBezTo>
                    <a:pt x="526057" y="2079873"/>
                    <a:pt x="538481" y="2122165"/>
                    <a:pt x="518603" y="2122165"/>
                  </a:cubicBezTo>
                  <a:cubicBezTo>
                    <a:pt x="508663" y="2168188"/>
                    <a:pt x="490028" y="2188090"/>
                    <a:pt x="466422" y="2214211"/>
                  </a:cubicBezTo>
                  <a:cubicBezTo>
                    <a:pt x="424181" y="2180627"/>
                    <a:pt x="414242" y="2114702"/>
                    <a:pt x="353365" y="2041313"/>
                  </a:cubicBezTo>
                  <a:cubicBezTo>
                    <a:pt x="345910" y="2069922"/>
                    <a:pt x="338456" y="2103507"/>
                    <a:pt x="331002" y="2133360"/>
                  </a:cubicBezTo>
                  <a:cubicBezTo>
                    <a:pt x="318578" y="2027630"/>
                    <a:pt x="210490" y="2081117"/>
                    <a:pt x="205520" y="2022655"/>
                  </a:cubicBezTo>
                  <a:cubicBezTo>
                    <a:pt x="204278" y="2008972"/>
                    <a:pt x="204278" y="1999021"/>
                    <a:pt x="204278" y="1989070"/>
                  </a:cubicBezTo>
                  <a:cubicBezTo>
                    <a:pt x="180672" y="1949266"/>
                    <a:pt x="147128" y="1905731"/>
                    <a:pt x="128492" y="1878366"/>
                  </a:cubicBezTo>
                  <a:lnTo>
                    <a:pt x="127277" y="1784770"/>
                  </a:lnTo>
                  <a:lnTo>
                    <a:pt x="125672" y="1785585"/>
                  </a:lnTo>
                  <a:lnTo>
                    <a:pt x="87240" y="1785585"/>
                  </a:lnTo>
                  <a:cubicBezTo>
                    <a:pt x="87240" y="1751945"/>
                    <a:pt x="87240" y="1722042"/>
                    <a:pt x="86000" y="1688401"/>
                  </a:cubicBezTo>
                  <a:cubicBezTo>
                    <a:pt x="57486" y="1614890"/>
                    <a:pt x="-11941" y="1561314"/>
                    <a:pt x="61205" y="1482820"/>
                  </a:cubicBezTo>
                  <a:cubicBezTo>
                    <a:pt x="457" y="1398095"/>
                    <a:pt x="-31777" y="1268516"/>
                    <a:pt x="45088" y="1226154"/>
                  </a:cubicBezTo>
                  <a:cubicBezTo>
                    <a:pt x="58725" y="1166349"/>
                    <a:pt x="71123" y="1110281"/>
                    <a:pt x="81041" y="1050475"/>
                  </a:cubicBezTo>
                  <a:cubicBezTo>
                    <a:pt x="93439" y="1050475"/>
                    <a:pt x="107076" y="1050475"/>
                    <a:pt x="119473" y="1051721"/>
                  </a:cubicBezTo>
                  <a:cubicBezTo>
                    <a:pt x="128152" y="1060443"/>
                    <a:pt x="135590" y="1071656"/>
                    <a:pt x="143029" y="1085362"/>
                  </a:cubicBezTo>
                  <a:cubicBezTo>
                    <a:pt x="120713" y="1130216"/>
                    <a:pt x="94678" y="1177562"/>
                    <a:pt x="72363" y="1226154"/>
                  </a:cubicBezTo>
                  <a:cubicBezTo>
                    <a:pt x="88480" y="1279730"/>
                    <a:pt x="103357" y="1333306"/>
                    <a:pt x="121953" y="1386882"/>
                  </a:cubicBezTo>
                  <a:cubicBezTo>
                    <a:pt x="123193" y="1395603"/>
                    <a:pt x="123193" y="1406817"/>
                    <a:pt x="123193" y="1415538"/>
                  </a:cubicBezTo>
                  <a:lnTo>
                    <a:pt x="124765" y="1413157"/>
                  </a:lnTo>
                  <a:cubicBezTo>
                    <a:pt x="160794" y="1431815"/>
                    <a:pt x="199308" y="1447986"/>
                    <a:pt x="236580" y="1465400"/>
                  </a:cubicBezTo>
                  <a:cubicBezTo>
                    <a:pt x="245277" y="1508935"/>
                    <a:pt x="252731" y="1548739"/>
                    <a:pt x="263912" y="1592275"/>
                  </a:cubicBezTo>
                  <a:cubicBezTo>
                    <a:pt x="266397" y="1608445"/>
                    <a:pt x="272609" y="1625860"/>
                    <a:pt x="273852" y="1640786"/>
                  </a:cubicBezTo>
                  <a:lnTo>
                    <a:pt x="275953" y="1643951"/>
                  </a:lnTo>
                  <a:cubicBezTo>
                    <a:pt x="306250" y="1645164"/>
                    <a:pt x="337810" y="1645164"/>
                    <a:pt x="366845" y="1646378"/>
                  </a:cubicBezTo>
                  <a:cubicBezTo>
                    <a:pt x="366845" y="1671856"/>
                    <a:pt x="366845" y="1693694"/>
                    <a:pt x="368107" y="1722812"/>
                  </a:cubicBezTo>
                  <a:lnTo>
                    <a:pt x="368107" y="1736158"/>
                  </a:lnTo>
                  <a:lnTo>
                    <a:pt x="366134" y="1737372"/>
                  </a:lnTo>
                  <a:cubicBezTo>
                    <a:pt x="368720" y="1773836"/>
                    <a:pt x="373892" y="1815328"/>
                    <a:pt x="379064" y="1851792"/>
                  </a:cubicBezTo>
                  <a:lnTo>
                    <a:pt x="315032" y="1884171"/>
                  </a:lnTo>
                  <a:lnTo>
                    <a:pt x="316151" y="1904604"/>
                  </a:lnTo>
                  <a:cubicBezTo>
                    <a:pt x="318423" y="1930375"/>
                    <a:pt x="325411" y="1964193"/>
                    <a:pt x="353365" y="2023899"/>
                  </a:cubicBezTo>
                  <a:cubicBezTo>
                    <a:pt x="386909" y="2001509"/>
                    <a:pt x="420454" y="1981607"/>
                    <a:pt x="453998" y="1962949"/>
                  </a:cubicBezTo>
                  <a:lnTo>
                    <a:pt x="457293" y="1964064"/>
                  </a:lnTo>
                  <a:cubicBezTo>
                    <a:pt x="464728" y="1940374"/>
                    <a:pt x="472163" y="1920425"/>
                    <a:pt x="480837" y="1896735"/>
                  </a:cubicBezTo>
                  <a:cubicBezTo>
                    <a:pt x="505619" y="1896735"/>
                    <a:pt x="529163" y="1897982"/>
                    <a:pt x="555184" y="1897982"/>
                  </a:cubicBezTo>
                  <a:lnTo>
                    <a:pt x="557214" y="1902996"/>
                  </a:lnTo>
                  <a:lnTo>
                    <a:pt x="718348" y="1858094"/>
                  </a:lnTo>
                  <a:lnTo>
                    <a:pt x="715147" y="1857020"/>
                  </a:lnTo>
                  <a:cubicBezTo>
                    <a:pt x="693862" y="1824629"/>
                    <a:pt x="686349" y="1773551"/>
                    <a:pt x="651292" y="1793484"/>
                  </a:cubicBezTo>
                  <a:cubicBezTo>
                    <a:pt x="617486" y="1809680"/>
                    <a:pt x="586183" y="1822138"/>
                    <a:pt x="552378" y="1838333"/>
                  </a:cubicBezTo>
                  <a:cubicBezTo>
                    <a:pt x="547369" y="1812171"/>
                    <a:pt x="543613" y="1784763"/>
                    <a:pt x="538605" y="1758601"/>
                  </a:cubicBezTo>
                  <a:cubicBezTo>
                    <a:pt x="484766" y="1565501"/>
                    <a:pt x="685097" y="1713752"/>
                    <a:pt x="662560" y="1570484"/>
                  </a:cubicBezTo>
                  <a:cubicBezTo>
                    <a:pt x="642527" y="1574221"/>
                    <a:pt x="621242" y="1580450"/>
                    <a:pt x="599957" y="1582942"/>
                  </a:cubicBezTo>
                  <a:cubicBezTo>
                    <a:pt x="612477" y="1540585"/>
                    <a:pt x="578671" y="1523143"/>
                    <a:pt x="574915" y="1490752"/>
                  </a:cubicBezTo>
                  <a:cubicBezTo>
                    <a:pt x="577419" y="1475802"/>
                    <a:pt x="582427" y="1467082"/>
                    <a:pt x="586183" y="1457115"/>
                  </a:cubicBezTo>
                  <a:cubicBezTo>
                    <a:pt x="619990" y="1457115"/>
                    <a:pt x="653796" y="1457115"/>
                    <a:pt x="687602" y="1458361"/>
                  </a:cubicBezTo>
                  <a:lnTo>
                    <a:pt x="701374" y="1458361"/>
                  </a:lnTo>
                  <a:lnTo>
                    <a:pt x="738206" y="1504781"/>
                  </a:lnTo>
                  <a:cubicBezTo>
                    <a:pt x="738221" y="1504442"/>
                    <a:pt x="738235" y="1504103"/>
                    <a:pt x="738250" y="1503764"/>
                  </a:cubicBezTo>
                  <a:cubicBezTo>
                    <a:pt x="771737" y="1493778"/>
                    <a:pt x="802743" y="1485040"/>
                    <a:pt x="836229" y="1473806"/>
                  </a:cubicBezTo>
                  <a:lnTo>
                    <a:pt x="836229" y="1425124"/>
                  </a:lnTo>
                  <a:cubicBezTo>
                    <a:pt x="853593" y="1421379"/>
                    <a:pt x="868476" y="1415137"/>
                    <a:pt x="887079" y="1411393"/>
                  </a:cubicBezTo>
                  <a:cubicBezTo>
                    <a:pt x="896536" y="1407492"/>
                    <a:pt x="905121" y="1405834"/>
                    <a:pt x="913086" y="1405890"/>
                  </a:cubicBezTo>
                  <a:cubicBezTo>
                    <a:pt x="968838" y="1406283"/>
                    <a:pt x="994205" y="1490657"/>
                    <a:pt x="1075596" y="1477550"/>
                  </a:cubicBezTo>
                  <a:cubicBezTo>
                    <a:pt x="1087998" y="1514998"/>
                    <a:pt x="1049551" y="1523736"/>
                    <a:pt x="1049551" y="1539963"/>
                  </a:cubicBezTo>
                  <a:cubicBezTo>
                    <a:pt x="1023506" y="1549949"/>
                    <a:pt x="999941" y="1559935"/>
                    <a:pt x="973896" y="1573666"/>
                  </a:cubicBezTo>
                  <a:cubicBezTo>
                    <a:pt x="963871" y="1586400"/>
                    <a:pt x="982456" y="1593293"/>
                    <a:pt x="989401" y="1616370"/>
                  </a:cubicBezTo>
                  <a:cubicBezTo>
                    <a:pt x="996877" y="1649947"/>
                    <a:pt x="1004353" y="1678550"/>
                    <a:pt x="1015567" y="1712128"/>
                  </a:cubicBezTo>
                  <a:cubicBezTo>
                    <a:pt x="1036749" y="1712128"/>
                    <a:pt x="1055439" y="1712128"/>
                    <a:pt x="1089080" y="1713371"/>
                  </a:cubicBezTo>
                  <a:cubicBezTo>
                    <a:pt x="1122722" y="1677307"/>
                    <a:pt x="1163839" y="1694717"/>
                    <a:pt x="1190005" y="1664871"/>
                  </a:cubicBezTo>
                  <a:cubicBezTo>
                    <a:pt x="1213678" y="1678550"/>
                    <a:pt x="1239844" y="1688499"/>
                    <a:pt x="1266010" y="1698448"/>
                  </a:cubicBezTo>
                  <a:cubicBezTo>
                    <a:pt x="1294667" y="1692230"/>
                    <a:pt x="1323325" y="1689743"/>
                    <a:pt x="1351983" y="1683525"/>
                  </a:cubicBezTo>
                  <a:cubicBezTo>
                    <a:pt x="1368181" y="1673576"/>
                    <a:pt x="1385624" y="1663627"/>
                    <a:pt x="1401822" y="1653678"/>
                  </a:cubicBezTo>
                  <a:cubicBezTo>
                    <a:pt x="1424250" y="1575331"/>
                    <a:pt x="1461629" y="1595229"/>
                    <a:pt x="1489041" y="1589011"/>
                  </a:cubicBezTo>
                  <a:lnTo>
                    <a:pt x="1489041" y="1541754"/>
                  </a:lnTo>
                  <a:cubicBezTo>
                    <a:pt x="1496517" y="1541754"/>
                    <a:pt x="1505239" y="1541754"/>
                    <a:pt x="1515207" y="1542997"/>
                  </a:cubicBezTo>
                  <a:cubicBezTo>
                    <a:pt x="1552586" y="1546728"/>
                    <a:pt x="1588720" y="1554190"/>
                    <a:pt x="1627345" y="1560408"/>
                  </a:cubicBezTo>
                  <a:cubicBezTo>
                    <a:pt x="1679677" y="1574087"/>
                    <a:pt x="1697121" y="1514394"/>
                    <a:pt x="1713318" y="1482060"/>
                  </a:cubicBezTo>
                  <a:cubicBezTo>
                    <a:pt x="1739484" y="1475842"/>
                    <a:pt x="1765650" y="1469624"/>
                    <a:pt x="1789323" y="1465893"/>
                  </a:cubicBezTo>
                  <a:cubicBezTo>
                    <a:pt x="1804275" y="1469624"/>
                    <a:pt x="1822965" y="1477086"/>
                    <a:pt x="1839163" y="1483304"/>
                  </a:cubicBezTo>
                  <a:cubicBezTo>
                    <a:pt x="1849131" y="1469624"/>
                    <a:pt x="1856607" y="1459675"/>
                    <a:pt x="1864083" y="1449727"/>
                  </a:cubicBezTo>
                  <a:cubicBezTo>
                    <a:pt x="1940088" y="1462163"/>
                    <a:pt x="2016093" y="1472111"/>
                    <a:pt x="2089606" y="1487035"/>
                  </a:cubicBezTo>
                  <a:cubicBezTo>
                    <a:pt x="2107050" y="1463406"/>
                    <a:pt x="2123247" y="1443509"/>
                    <a:pt x="2140691" y="1424854"/>
                  </a:cubicBezTo>
                  <a:cubicBezTo>
                    <a:pt x="2171841" y="1434803"/>
                    <a:pt x="2206728" y="1444752"/>
                    <a:pt x="2240370" y="1454701"/>
                  </a:cubicBezTo>
                  <a:cubicBezTo>
                    <a:pt x="2274012" y="1452214"/>
                    <a:pt x="2305161" y="1445996"/>
                    <a:pt x="2338803" y="1439778"/>
                  </a:cubicBezTo>
                  <a:cubicBezTo>
                    <a:pt x="2352509" y="1439778"/>
                    <a:pt x="2366215" y="1439778"/>
                    <a:pt x="2378674" y="1441021"/>
                  </a:cubicBezTo>
                  <a:cubicBezTo>
                    <a:pt x="2378674" y="1431072"/>
                    <a:pt x="2378674" y="1419880"/>
                    <a:pt x="2377428" y="1409931"/>
                  </a:cubicBezTo>
                  <a:cubicBezTo>
                    <a:pt x="2414808" y="1413662"/>
                    <a:pt x="2454679" y="1421124"/>
                    <a:pt x="2490813" y="1428585"/>
                  </a:cubicBezTo>
                  <a:lnTo>
                    <a:pt x="2490813" y="1457188"/>
                  </a:lnTo>
                  <a:cubicBezTo>
                    <a:pt x="2564326" y="1479573"/>
                    <a:pt x="2560588" y="1426098"/>
                    <a:pt x="2602952" y="1412418"/>
                  </a:cubicBezTo>
                  <a:cubicBezTo>
                    <a:pt x="2631609" y="1407444"/>
                    <a:pt x="2662759" y="1399982"/>
                    <a:pt x="2691417" y="1397495"/>
                  </a:cubicBezTo>
                  <a:cubicBezTo>
                    <a:pt x="2667743" y="1314173"/>
                    <a:pt x="2604198" y="1296763"/>
                    <a:pt x="2578032" y="1350238"/>
                  </a:cubicBezTo>
                  <a:cubicBezTo>
                    <a:pt x="2568064" y="1350238"/>
                    <a:pt x="2560588" y="1348994"/>
                    <a:pt x="2553112" y="1348994"/>
                  </a:cubicBezTo>
                  <a:cubicBezTo>
                    <a:pt x="2526947" y="1325366"/>
                    <a:pt x="2503273" y="1305468"/>
                    <a:pt x="2475861" y="1281839"/>
                  </a:cubicBezTo>
                  <a:cubicBezTo>
                    <a:pt x="2564326" y="1166184"/>
                    <a:pt x="2640331" y="1256967"/>
                    <a:pt x="2712598" y="1205979"/>
                  </a:cubicBezTo>
                  <a:cubicBezTo>
                    <a:pt x="2793587" y="1213441"/>
                    <a:pt x="2803555" y="1066695"/>
                    <a:pt x="2890774" y="1145043"/>
                  </a:cubicBezTo>
                  <a:cubicBezTo>
                    <a:pt x="2960549" y="1177376"/>
                    <a:pt x="3005405" y="1168671"/>
                    <a:pt x="3015373" y="1115196"/>
                  </a:cubicBezTo>
                  <a:cubicBezTo>
                    <a:pt x="3087640" y="1110222"/>
                    <a:pt x="3164891" y="1104003"/>
                    <a:pt x="3239650" y="1101516"/>
                  </a:cubicBezTo>
                  <a:cubicBezTo>
                    <a:pt x="3258340" y="1158722"/>
                    <a:pt x="3284505" y="1110222"/>
                    <a:pt x="3315655" y="1118927"/>
                  </a:cubicBezTo>
                  <a:cubicBezTo>
                    <a:pt x="3452713" y="998297"/>
                    <a:pt x="3591018" y="1162453"/>
                    <a:pt x="3728076" y="1045554"/>
                  </a:cubicBezTo>
                  <a:cubicBezTo>
                    <a:pt x="3790375" y="1091567"/>
                    <a:pt x="3821525" y="1049285"/>
                    <a:pt x="3878840" y="1029387"/>
                  </a:cubicBezTo>
                  <a:cubicBezTo>
                    <a:pt x="3919958" y="1033118"/>
                    <a:pt x="3962321" y="1040579"/>
                    <a:pt x="4004685" y="1048041"/>
                  </a:cubicBezTo>
                  <a:cubicBezTo>
                    <a:pt x="4020883" y="1022547"/>
                    <a:pt x="4037470" y="1013687"/>
                    <a:pt x="4054622" y="1014017"/>
                  </a:cubicBezTo>
                  <a:close/>
                  <a:moveTo>
                    <a:pt x="798972" y="1012009"/>
                  </a:moveTo>
                  <a:cubicBezTo>
                    <a:pt x="834972" y="1013265"/>
                    <a:pt x="873455" y="1013265"/>
                    <a:pt x="910697" y="1014520"/>
                  </a:cubicBezTo>
                  <a:lnTo>
                    <a:pt x="910697" y="1107423"/>
                  </a:lnTo>
                  <a:cubicBezTo>
                    <a:pt x="940490" y="1121233"/>
                    <a:pt x="971525" y="1131277"/>
                    <a:pt x="1000077" y="1142576"/>
                  </a:cubicBezTo>
                  <a:cubicBezTo>
                    <a:pt x="954145" y="1205348"/>
                    <a:pt x="933042" y="1205348"/>
                    <a:pt x="911938" y="1187772"/>
                  </a:cubicBezTo>
                  <a:cubicBezTo>
                    <a:pt x="841179" y="1190283"/>
                    <a:pt x="795248" y="1236735"/>
                    <a:pt x="713316" y="1345959"/>
                  </a:cubicBezTo>
                  <a:cubicBezTo>
                    <a:pt x="678557" y="1335915"/>
                    <a:pt x="647523" y="1325872"/>
                    <a:pt x="614005" y="1314573"/>
                  </a:cubicBezTo>
                  <a:cubicBezTo>
                    <a:pt x="607798" y="1298252"/>
                    <a:pt x="605315" y="1280675"/>
                    <a:pt x="600350" y="1264355"/>
                  </a:cubicBezTo>
                  <a:lnTo>
                    <a:pt x="600350" y="1198613"/>
                  </a:lnTo>
                  <a:lnTo>
                    <a:pt x="604850" y="1198914"/>
                  </a:lnTo>
                  <a:cubicBezTo>
                    <a:pt x="611212" y="1195305"/>
                    <a:pt x="620212" y="1184634"/>
                    <a:pt x="625178" y="1171451"/>
                  </a:cubicBezTo>
                  <a:cubicBezTo>
                    <a:pt x="627660" y="1137554"/>
                    <a:pt x="614005" y="1093613"/>
                    <a:pt x="637591" y="1073526"/>
                  </a:cubicBezTo>
                  <a:cubicBezTo>
                    <a:pt x="650005" y="1074782"/>
                    <a:pt x="666143" y="1071015"/>
                    <a:pt x="674833" y="1155130"/>
                  </a:cubicBezTo>
                  <a:lnTo>
                    <a:pt x="712075" y="1155130"/>
                  </a:lnTo>
                  <a:cubicBezTo>
                    <a:pt x="739385" y="1104913"/>
                    <a:pt x="770420" y="1059716"/>
                    <a:pt x="798972" y="1012009"/>
                  </a:cubicBezTo>
                  <a:close/>
                  <a:moveTo>
                    <a:pt x="1932845" y="844829"/>
                  </a:moveTo>
                  <a:cubicBezTo>
                    <a:pt x="1946693" y="841578"/>
                    <a:pt x="1965792" y="844984"/>
                    <a:pt x="2000171" y="864797"/>
                  </a:cubicBezTo>
                  <a:cubicBezTo>
                    <a:pt x="1995078" y="878419"/>
                    <a:pt x="1989984" y="895756"/>
                    <a:pt x="1987438" y="911855"/>
                  </a:cubicBezTo>
                  <a:cubicBezTo>
                    <a:pt x="1958152" y="904424"/>
                    <a:pt x="1926320" y="900709"/>
                    <a:pt x="1897034" y="894518"/>
                  </a:cubicBezTo>
                  <a:lnTo>
                    <a:pt x="1897034" y="864797"/>
                  </a:lnTo>
                  <a:cubicBezTo>
                    <a:pt x="1910404" y="857986"/>
                    <a:pt x="1918998" y="848079"/>
                    <a:pt x="1932845" y="844829"/>
                  </a:cubicBezTo>
                  <a:close/>
                  <a:moveTo>
                    <a:pt x="1248202" y="825169"/>
                  </a:moveTo>
                  <a:cubicBezTo>
                    <a:pt x="1261992" y="858842"/>
                    <a:pt x="1272021" y="888773"/>
                    <a:pt x="1285811" y="922445"/>
                  </a:cubicBezTo>
                  <a:lnTo>
                    <a:pt x="1285811" y="938658"/>
                  </a:lnTo>
                  <a:cubicBezTo>
                    <a:pt x="1220621" y="947388"/>
                    <a:pt x="1172982" y="981061"/>
                    <a:pt x="1110299" y="999768"/>
                  </a:cubicBezTo>
                  <a:cubicBezTo>
                    <a:pt x="1083973" y="993532"/>
                    <a:pt x="1060153" y="986049"/>
                    <a:pt x="1033826" y="982308"/>
                  </a:cubicBezTo>
                  <a:cubicBezTo>
                    <a:pt x="1010007" y="982308"/>
                    <a:pt x="983680" y="981061"/>
                    <a:pt x="958607" y="981061"/>
                  </a:cubicBezTo>
                  <a:cubicBezTo>
                    <a:pt x="957353" y="964848"/>
                    <a:pt x="957353" y="947388"/>
                    <a:pt x="957353" y="934917"/>
                  </a:cubicBezTo>
                  <a:cubicBezTo>
                    <a:pt x="983680" y="928681"/>
                    <a:pt x="1010007" y="922445"/>
                    <a:pt x="1032573" y="918704"/>
                  </a:cubicBezTo>
                  <a:cubicBezTo>
                    <a:pt x="1058900" y="896256"/>
                    <a:pt x="1082719" y="876301"/>
                    <a:pt x="1109046" y="857594"/>
                  </a:cubicBezTo>
                  <a:cubicBezTo>
                    <a:pt x="1155431" y="843876"/>
                    <a:pt x="1200563" y="833899"/>
                    <a:pt x="1248202" y="825169"/>
                  </a:cubicBezTo>
                  <a:close/>
                  <a:moveTo>
                    <a:pt x="66391" y="667087"/>
                  </a:moveTo>
                  <a:cubicBezTo>
                    <a:pt x="75118" y="664792"/>
                    <a:pt x="84317" y="665139"/>
                    <a:pt x="93437" y="667376"/>
                  </a:cubicBezTo>
                  <a:cubicBezTo>
                    <a:pt x="111677" y="671851"/>
                    <a:pt x="129603" y="683887"/>
                    <a:pt x="142811" y="697465"/>
                  </a:cubicBezTo>
                  <a:lnTo>
                    <a:pt x="142811" y="746842"/>
                  </a:lnTo>
                  <a:cubicBezTo>
                    <a:pt x="130232" y="792515"/>
                    <a:pt x="117652" y="818438"/>
                    <a:pt x="93751" y="808562"/>
                  </a:cubicBezTo>
                  <a:cubicBezTo>
                    <a:pt x="43433" y="777702"/>
                    <a:pt x="39659" y="732029"/>
                    <a:pt x="42175" y="682652"/>
                  </a:cubicBezTo>
                  <a:cubicBezTo>
                    <a:pt x="49409" y="674320"/>
                    <a:pt x="57664" y="669382"/>
                    <a:pt x="66391" y="667087"/>
                  </a:cubicBezTo>
                  <a:close/>
                  <a:moveTo>
                    <a:pt x="3736879" y="634058"/>
                  </a:moveTo>
                  <a:lnTo>
                    <a:pt x="3911908" y="636500"/>
                  </a:lnTo>
                  <a:cubicBezTo>
                    <a:pt x="3931769" y="636500"/>
                    <a:pt x="3952872" y="636500"/>
                    <a:pt x="4023629" y="667029"/>
                  </a:cubicBezTo>
                  <a:cubicBezTo>
                    <a:pt x="4052179" y="664587"/>
                    <a:pt x="4064593" y="621846"/>
                    <a:pt x="4137832" y="654817"/>
                  </a:cubicBezTo>
                  <a:cubicBezTo>
                    <a:pt x="4114246" y="651154"/>
                    <a:pt x="4104315" y="684125"/>
                    <a:pt x="4085695" y="700000"/>
                  </a:cubicBezTo>
                  <a:cubicBezTo>
                    <a:pt x="4065834" y="693894"/>
                    <a:pt x="4043490" y="689010"/>
                    <a:pt x="4023629" y="682904"/>
                  </a:cubicBezTo>
                  <a:cubicBezTo>
                    <a:pt x="3995078" y="700000"/>
                    <a:pt x="3966527" y="714654"/>
                    <a:pt x="3937976" y="730529"/>
                  </a:cubicBezTo>
                  <a:cubicBezTo>
                    <a:pt x="3926804" y="718317"/>
                    <a:pt x="3919356" y="708548"/>
                    <a:pt x="3911908" y="697558"/>
                  </a:cubicBezTo>
                  <a:cubicBezTo>
                    <a:pt x="3870944" y="726866"/>
                    <a:pt x="3813842" y="707327"/>
                    <a:pt x="3764189" y="713433"/>
                  </a:cubicBezTo>
                  <a:cubicBezTo>
                    <a:pt x="3736879" y="700000"/>
                    <a:pt x="3712052" y="689010"/>
                    <a:pt x="3688467" y="679240"/>
                  </a:cubicBezTo>
                  <a:cubicBezTo>
                    <a:pt x="3708328" y="679240"/>
                    <a:pt x="3721983" y="649933"/>
                    <a:pt x="3736879" y="634058"/>
                  </a:cubicBezTo>
                  <a:close/>
                  <a:moveTo>
                    <a:pt x="3300929" y="626457"/>
                  </a:moveTo>
                  <a:cubicBezTo>
                    <a:pt x="3350834" y="630180"/>
                    <a:pt x="3400739" y="636384"/>
                    <a:pt x="3453140" y="643829"/>
                  </a:cubicBezTo>
                  <a:cubicBezTo>
                    <a:pt x="3496807" y="605363"/>
                    <a:pt x="3557941" y="646311"/>
                    <a:pt x="3589132" y="659960"/>
                  </a:cubicBezTo>
                  <a:cubicBezTo>
                    <a:pt x="3615332" y="666164"/>
                    <a:pt x="3641532" y="673609"/>
                    <a:pt x="3665237" y="677332"/>
                  </a:cubicBezTo>
                  <a:lnTo>
                    <a:pt x="3665237" y="693463"/>
                  </a:lnTo>
                  <a:cubicBezTo>
                    <a:pt x="3594122" y="703389"/>
                    <a:pt x="3524255" y="712075"/>
                    <a:pt x="3453140" y="724484"/>
                  </a:cubicBezTo>
                  <a:lnTo>
                    <a:pt x="3177413" y="734410"/>
                  </a:lnTo>
                  <a:cubicBezTo>
                    <a:pt x="3151213" y="740615"/>
                    <a:pt x="3134993" y="784044"/>
                    <a:pt x="3101307" y="765431"/>
                  </a:cubicBezTo>
                  <a:cubicBezTo>
                    <a:pt x="3080098" y="759227"/>
                    <a:pt x="3058888" y="756745"/>
                    <a:pt x="3037678" y="748060"/>
                  </a:cubicBezTo>
                  <a:lnTo>
                    <a:pt x="2814352" y="796452"/>
                  </a:lnTo>
                  <a:cubicBezTo>
                    <a:pt x="2771932" y="789007"/>
                    <a:pt x="2729513" y="781562"/>
                    <a:pt x="2688341" y="777840"/>
                  </a:cubicBezTo>
                  <a:lnTo>
                    <a:pt x="2813104" y="729447"/>
                  </a:lnTo>
                  <a:cubicBezTo>
                    <a:pt x="2891705" y="730688"/>
                    <a:pt x="2917905" y="674850"/>
                    <a:pt x="3037678" y="703389"/>
                  </a:cubicBezTo>
                  <a:cubicBezTo>
                    <a:pt x="3077602" y="689740"/>
                    <a:pt x="3113784" y="679813"/>
                    <a:pt x="3149965" y="671128"/>
                  </a:cubicBezTo>
                  <a:cubicBezTo>
                    <a:pt x="3207356" y="651274"/>
                    <a:pt x="3246033" y="648792"/>
                    <a:pt x="3300929" y="626457"/>
                  </a:cubicBezTo>
                  <a:close/>
                  <a:moveTo>
                    <a:pt x="4541510" y="577885"/>
                  </a:moveTo>
                  <a:cubicBezTo>
                    <a:pt x="4567559" y="581689"/>
                    <a:pt x="4591128" y="588030"/>
                    <a:pt x="4617177" y="591834"/>
                  </a:cubicBezTo>
                  <a:lnTo>
                    <a:pt x="4692845" y="643829"/>
                  </a:lnTo>
                  <a:cubicBezTo>
                    <a:pt x="4666795" y="643829"/>
                    <a:pt x="4643227" y="643829"/>
                    <a:pt x="4617177" y="642560"/>
                  </a:cubicBezTo>
                  <a:cubicBezTo>
                    <a:pt x="4591128" y="645097"/>
                    <a:pt x="4568800" y="652706"/>
                    <a:pt x="4541510" y="659046"/>
                  </a:cubicBezTo>
                  <a:lnTo>
                    <a:pt x="4541510" y="642560"/>
                  </a:lnTo>
                  <a:cubicBezTo>
                    <a:pt x="4517941" y="645097"/>
                    <a:pt x="4491892" y="651437"/>
                    <a:pt x="4467083" y="657778"/>
                  </a:cubicBezTo>
                  <a:lnTo>
                    <a:pt x="4467083" y="688214"/>
                  </a:lnTo>
                  <a:lnTo>
                    <a:pt x="4395137" y="688214"/>
                  </a:lnTo>
                  <a:cubicBezTo>
                    <a:pt x="4352961" y="684409"/>
                    <a:pt x="4308305" y="676800"/>
                    <a:pt x="4269851" y="669191"/>
                  </a:cubicBezTo>
                  <a:cubicBezTo>
                    <a:pt x="4248764" y="679337"/>
                    <a:pt x="4231397" y="692018"/>
                    <a:pt x="4206588" y="685677"/>
                  </a:cubicBezTo>
                  <a:cubicBezTo>
                    <a:pt x="4184260" y="675532"/>
                    <a:pt x="4165654" y="664119"/>
                    <a:pt x="4144566" y="653974"/>
                  </a:cubicBezTo>
                  <a:cubicBezTo>
                    <a:pt x="4191703" y="628611"/>
                    <a:pt x="4196665" y="580421"/>
                    <a:pt x="4279775" y="588030"/>
                  </a:cubicBezTo>
                  <a:cubicBezTo>
                    <a:pt x="4325672" y="595639"/>
                    <a:pt x="4370328" y="603248"/>
                    <a:pt x="4416224" y="607052"/>
                  </a:cubicBezTo>
                  <a:lnTo>
                    <a:pt x="4429869" y="607052"/>
                  </a:lnTo>
                  <a:cubicBezTo>
                    <a:pt x="4465842" y="596907"/>
                    <a:pt x="4505537" y="588030"/>
                    <a:pt x="4541510" y="577885"/>
                  </a:cubicBezTo>
                  <a:close/>
                  <a:moveTo>
                    <a:pt x="4956389" y="546831"/>
                  </a:moveTo>
                  <a:cubicBezTo>
                    <a:pt x="4963679" y="547800"/>
                    <a:pt x="4971221" y="557025"/>
                    <a:pt x="4980552" y="581211"/>
                  </a:cubicBezTo>
                  <a:cubicBezTo>
                    <a:pt x="5001701" y="582451"/>
                    <a:pt x="5021607" y="582451"/>
                    <a:pt x="5041512" y="582451"/>
                  </a:cubicBezTo>
                  <a:cubicBezTo>
                    <a:pt x="5076347" y="586172"/>
                    <a:pt x="5109938" y="592374"/>
                    <a:pt x="5141040" y="596094"/>
                  </a:cubicBezTo>
                  <a:cubicBezTo>
                    <a:pt x="5174631" y="583691"/>
                    <a:pt x="5208221" y="567568"/>
                    <a:pt x="5241812" y="551444"/>
                  </a:cubicBezTo>
                  <a:cubicBezTo>
                    <a:pt x="5270426" y="561366"/>
                    <a:pt x="5299040" y="572529"/>
                    <a:pt x="5328899" y="586172"/>
                  </a:cubicBezTo>
                  <a:cubicBezTo>
                    <a:pt x="5346316" y="572529"/>
                    <a:pt x="5361245" y="562606"/>
                    <a:pt x="5379907" y="553924"/>
                  </a:cubicBezTo>
                  <a:cubicBezTo>
                    <a:pt x="5403544" y="570048"/>
                    <a:pt x="5430915" y="586172"/>
                    <a:pt x="5454552" y="599815"/>
                  </a:cubicBezTo>
                  <a:cubicBezTo>
                    <a:pt x="5474458" y="581211"/>
                    <a:pt x="5503072" y="587412"/>
                    <a:pt x="5569009" y="634544"/>
                  </a:cubicBezTo>
                  <a:cubicBezTo>
                    <a:pt x="5555324" y="650668"/>
                    <a:pt x="5542883" y="668032"/>
                    <a:pt x="5530442" y="680435"/>
                  </a:cubicBezTo>
                  <a:cubicBezTo>
                    <a:pt x="5602600" y="731287"/>
                    <a:pt x="5612553" y="664311"/>
                    <a:pt x="5641167" y="668032"/>
                  </a:cubicBezTo>
                  <a:cubicBezTo>
                    <a:pt x="5689687" y="661830"/>
                    <a:pt x="5744427" y="680435"/>
                    <a:pt x="5779262" y="654389"/>
                  </a:cubicBezTo>
                  <a:lnTo>
                    <a:pt x="5994490" y="655629"/>
                  </a:lnTo>
                  <a:cubicBezTo>
                    <a:pt x="6028081" y="655629"/>
                    <a:pt x="6059183" y="656869"/>
                    <a:pt x="6092774" y="658109"/>
                  </a:cubicBezTo>
                  <a:cubicBezTo>
                    <a:pt x="6106459" y="674233"/>
                    <a:pt x="6118900" y="687876"/>
                    <a:pt x="6132585" y="704000"/>
                  </a:cubicBezTo>
                  <a:lnTo>
                    <a:pt x="6044254" y="815627"/>
                  </a:lnTo>
                  <a:cubicBezTo>
                    <a:pt x="6045498" y="835472"/>
                    <a:pt x="6045498" y="859037"/>
                    <a:pt x="6045498" y="878882"/>
                  </a:cubicBezTo>
                  <a:cubicBezTo>
                    <a:pt x="6019372" y="871440"/>
                    <a:pt x="5995734" y="867719"/>
                    <a:pt x="5969608" y="861518"/>
                  </a:cubicBezTo>
                  <a:cubicBezTo>
                    <a:pt x="5955923" y="867719"/>
                    <a:pt x="5945971" y="871440"/>
                    <a:pt x="5933529" y="876401"/>
                  </a:cubicBezTo>
                  <a:cubicBezTo>
                    <a:pt x="5917356" y="857797"/>
                    <a:pt x="5898695" y="834231"/>
                    <a:pt x="5882522" y="814387"/>
                  </a:cubicBezTo>
                  <a:cubicBezTo>
                    <a:pt x="5774285" y="865239"/>
                    <a:pt x="5608820" y="844154"/>
                    <a:pt x="5508049" y="826789"/>
                  </a:cubicBezTo>
                  <a:cubicBezTo>
                    <a:pt x="5463261" y="775937"/>
                    <a:pt x="5369954" y="820588"/>
                    <a:pt x="5256741" y="773457"/>
                  </a:cubicBezTo>
                  <a:lnTo>
                    <a:pt x="5256741" y="743690"/>
                  </a:lnTo>
                  <a:cubicBezTo>
                    <a:pt x="5327655" y="744930"/>
                    <a:pt x="5384883" y="744930"/>
                    <a:pt x="5454552" y="680435"/>
                  </a:cubicBezTo>
                  <a:lnTo>
                    <a:pt x="5454552" y="649427"/>
                  </a:lnTo>
                  <a:lnTo>
                    <a:pt x="5328899" y="648187"/>
                  </a:lnTo>
                  <a:cubicBezTo>
                    <a:pt x="5305261" y="648187"/>
                    <a:pt x="5280379" y="648187"/>
                    <a:pt x="5255497" y="646947"/>
                  </a:cubicBezTo>
                  <a:lnTo>
                    <a:pt x="5255497" y="664311"/>
                  </a:lnTo>
                  <a:cubicBezTo>
                    <a:pt x="5216930" y="656869"/>
                    <a:pt x="5180851" y="650668"/>
                    <a:pt x="5141040" y="646947"/>
                  </a:cubicBezTo>
                  <a:cubicBezTo>
                    <a:pt x="5126111" y="661830"/>
                    <a:pt x="5109938" y="675474"/>
                    <a:pt x="5092520" y="691597"/>
                  </a:cubicBezTo>
                  <a:cubicBezTo>
                    <a:pt x="5076347" y="671753"/>
                    <a:pt x="5058930" y="648187"/>
                    <a:pt x="5042757" y="628342"/>
                  </a:cubicBezTo>
                  <a:cubicBezTo>
                    <a:pt x="5012898" y="660590"/>
                    <a:pt x="4963134" y="630823"/>
                    <a:pt x="4932032" y="660590"/>
                  </a:cubicBezTo>
                  <a:cubicBezTo>
                    <a:pt x="4903418" y="643226"/>
                    <a:pt x="4871071" y="627102"/>
                    <a:pt x="4842457" y="609738"/>
                  </a:cubicBezTo>
                  <a:cubicBezTo>
                    <a:pt x="4848677" y="599815"/>
                    <a:pt x="4852410" y="589893"/>
                    <a:pt x="4856142" y="579971"/>
                  </a:cubicBezTo>
                  <a:cubicBezTo>
                    <a:pt x="4914926" y="615319"/>
                    <a:pt x="4934520" y="543925"/>
                    <a:pt x="4956389" y="546831"/>
                  </a:cubicBezTo>
                  <a:close/>
                  <a:moveTo>
                    <a:pt x="2458832" y="248176"/>
                  </a:moveTo>
                  <a:cubicBezTo>
                    <a:pt x="2473054" y="274807"/>
                    <a:pt x="2487277" y="302706"/>
                    <a:pt x="2500207" y="329338"/>
                  </a:cubicBezTo>
                  <a:cubicBezTo>
                    <a:pt x="2479519" y="325533"/>
                    <a:pt x="2457539" y="319192"/>
                    <a:pt x="2435558" y="315388"/>
                  </a:cubicBezTo>
                  <a:cubicBezTo>
                    <a:pt x="2443316" y="291293"/>
                    <a:pt x="2451074" y="271003"/>
                    <a:pt x="2458832" y="248176"/>
                  </a:cubicBezTo>
                  <a:close/>
                  <a:moveTo>
                    <a:pt x="1167305" y="187731"/>
                  </a:moveTo>
                  <a:cubicBezTo>
                    <a:pt x="1192246" y="187731"/>
                    <a:pt x="1217187" y="187731"/>
                    <a:pt x="1242129" y="188981"/>
                  </a:cubicBezTo>
                  <a:cubicBezTo>
                    <a:pt x="1243376" y="225232"/>
                    <a:pt x="1243376" y="261483"/>
                    <a:pt x="1243376" y="302734"/>
                  </a:cubicBezTo>
                  <a:cubicBezTo>
                    <a:pt x="1217187" y="287733"/>
                    <a:pt x="1193493" y="278983"/>
                    <a:pt x="1168552" y="267733"/>
                  </a:cubicBezTo>
                  <a:cubicBezTo>
                    <a:pt x="1159822" y="285233"/>
                    <a:pt x="1152340" y="300234"/>
                    <a:pt x="1142363" y="313984"/>
                  </a:cubicBezTo>
                  <a:cubicBezTo>
                    <a:pt x="1163563" y="343985"/>
                    <a:pt x="1161069" y="401486"/>
                    <a:pt x="1258341" y="395236"/>
                  </a:cubicBezTo>
                  <a:cubicBezTo>
                    <a:pt x="1139869" y="430237"/>
                    <a:pt x="1077515" y="480238"/>
                    <a:pt x="995208" y="505239"/>
                  </a:cubicBezTo>
                  <a:cubicBezTo>
                    <a:pt x="947819" y="508989"/>
                    <a:pt x="902924" y="515239"/>
                    <a:pt x="855536" y="520239"/>
                  </a:cubicBezTo>
                  <a:cubicBezTo>
                    <a:pt x="859277" y="573990"/>
                    <a:pt x="796923" y="556490"/>
                    <a:pt x="768240" y="598991"/>
                  </a:cubicBezTo>
                  <a:cubicBezTo>
                    <a:pt x="806900" y="602741"/>
                    <a:pt x="844312" y="611491"/>
                    <a:pt x="882971" y="617741"/>
                  </a:cubicBezTo>
                  <a:cubicBezTo>
                    <a:pt x="890454" y="647742"/>
                    <a:pt x="899183" y="681493"/>
                    <a:pt x="907913" y="711493"/>
                  </a:cubicBezTo>
                  <a:cubicBezTo>
                    <a:pt x="858030" y="741494"/>
                    <a:pt x="803158" y="723994"/>
                    <a:pt x="758264" y="726494"/>
                  </a:cubicBezTo>
                  <a:cubicBezTo>
                    <a:pt x="732075" y="710243"/>
                    <a:pt x="705886" y="696493"/>
                    <a:pt x="682192" y="678993"/>
                  </a:cubicBezTo>
                  <a:cubicBezTo>
                    <a:pt x="664733" y="678993"/>
                    <a:pt x="648521" y="677743"/>
                    <a:pt x="633556" y="677743"/>
                  </a:cubicBezTo>
                  <a:cubicBezTo>
                    <a:pt x="609862" y="673993"/>
                    <a:pt x="598638" y="707743"/>
                    <a:pt x="581179" y="723994"/>
                  </a:cubicBezTo>
                  <a:lnTo>
                    <a:pt x="508848" y="723994"/>
                  </a:lnTo>
                  <a:lnTo>
                    <a:pt x="509820" y="719527"/>
                  </a:lnTo>
                  <a:lnTo>
                    <a:pt x="483981" y="719527"/>
                  </a:lnTo>
                  <a:cubicBezTo>
                    <a:pt x="441275" y="714581"/>
                    <a:pt x="399826" y="707163"/>
                    <a:pt x="358376" y="700981"/>
                  </a:cubicBezTo>
                  <a:lnTo>
                    <a:pt x="355897" y="703019"/>
                  </a:lnTo>
                  <a:lnTo>
                    <a:pt x="341891" y="703019"/>
                  </a:lnTo>
                  <a:lnTo>
                    <a:pt x="353294" y="529284"/>
                  </a:lnTo>
                  <a:lnTo>
                    <a:pt x="352886" y="529073"/>
                  </a:lnTo>
                  <a:cubicBezTo>
                    <a:pt x="355446" y="512801"/>
                    <a:pt x="361844" y="495278"/>
                    <a:pt x="365683" y="479006"/>
                  </a:cubicBezTo>
                  <a:cubicBezTo>
                    <a:pt x="382319" y="435197"/>
                    <a:pt x="400235" y="396396"/>
                    <a:pt x="416870" y="352587"/>
                  </a:cubicBezTo>
                  <a:lnTo>
                    <a:pt x="416633" y="355190"/>
                  </a:lnTo>
                  <a:lnTo>
                    <a:pt x="465201" y="322734"/>
                  </a:lnTo>
                  <a:lnTo>
                    <a:pt x="468284" y="317484"/>
                  </a:lnTo>
                  <a:cubicBezTo>
                    <a:pt x="496556" y="307557"/>
                    <a:pt x="527285" y="298871"/>
                    <a:pt x="555557" y="288944"/>
                  </a:cubicBezTo>
                  <a:cubicBezTo>
                    <a:pt x="562317" y="274054"/>
                    <a:pt x="578604" y="270952"/>
                    <a:pt x="597349" y="271262"/>
                  </a:cubicBezTo>
                  <a:cubicBezTo>
                    <a:pt x="616094" y="271572"/>
                    <a:pt x="637298" y="275295"/>
                    <a:pt x="653892" y="274054"/>
                  </a:cubicBezTo>
                  <a:lnTo>
                    <a:pt x="653892" y="278987"/>
                  </a:lnTo>
                  <a:lnTo>
                    <a:pt x="791935" y="280233"/>
                  </a:lnTo>
                  <a:cubicBezTo>
                    <a:pt x="838077" y="266483"/>
                    <a:pt x="882971" y="257733"/>
                    <a:pt x="930360" y="247732"/>
                  </a:cubicBezTo>
                  <a:cubicBezTo>
                    <a:pt x="965278" y="218982"/>
                    <a:pt x="1005185" y="218982"/>
                    <a:pt x="1041350" y="220232"/>
                  </a:cubicBezTo>
                  <a:cubicBezTo>
                    <a:pt x="1083750" y="206481"/>
                    <a:pt x="1124904" y="197731"/>
                    <a:pt x="1167305" y="187731"/>
                  </a:cubicBezTo>
                  <a:close/>
                  <a:moveTo>
                    <a:pt x="1447132" y="122266"/>
                  </a:moveTo>
                  <a:cubicBezTo>
                    <a:pt x="1461218" y="121114"/>
                    <a:pt x="1475381" y="122051"/>
                    <a:pt x="1490323" y="125803"/>
                  </a:cubicBezTo>
                  <a:lnTo>
                    <a:pt x="1714448" y="127053"/>
                  </a:lnTo>
                  <a:cubicBezTo>
                    <a:pt x="1711958" y="154562"/>
                    <a:pt x="1706977" y="182071"/>
                    <a:pt x="1703242" y="208329"/>
                  </a:cubicBezTo>
                  <a:cubicBezTo>
                    <a:pt x="1668378" y="217082"/>
                    <a:pt x="1637249" y="227085"/>
                    <a:pt x="1603630" y="235838"/>
                  </a:cubicBezTo>
                  <a:lnTo>
                    <a:pt x="1505265" y="235838"/>
                  </a:lnTo>
                  <a:lnTo>
                    <a:pt x="1505265" y="252093"/>
                  </a:lnTo>
                  <a:cubicBezTo>
                    <a:pt x="1438027" y="318364"/>
                    <a:pt x="1415615" y="190824"/>
                    <a:pt x="1317249" y="219583"/>
                  </a:cubicBezTo>
                  <a:cubicBezTo>
                    <a:pt x="1311023" y="203328"/>
                    <a:pt x="1306042" y="187072"/>
                    <a:pt x="1303552" y="169567"/>
                  </a:cubicBezTo>
                  <a:cubicBezTo>
                    <a:pt x="1363319" y="147997"/>
                    <a:pt x="1404875" y="125725"/>
                    <a:pt x="1447132" y="122266"/>
                  </a:cubicBezTo>
                  <a:close/>
                  <a:moveTo>
                    <a:pt x="5161100" y="22753"/>
                  </a:moveTo>
                  <a:cubicBezTo>
                    <a:pt x="5191201" y="21929"/>
                    <a:pt x="5229860" y="58197"/>
                    <a:pt x="5258738" y="73270"/>
                  </a:cubicBezTo>
                  <a:cubicBezTo>
                    <a:pt x="5289790" y="73270"/>
                    <a:pt x="5318357" y="74526"/>
                    <a:pt x="5346924" y="74526"/>
                  </a:cubicBezTo>
                  <a:cubicBezTo>
                    <a:pt x="5341956" y="98391"/>
                    <a:pt x="5363071" y="108439"/>
                    <a:pt x="5374250" y="154913"/>
                  </a:cubicBezTo>
                  <a:cubicBezTo>
                    <a:pt x="5335746" y="157425"/>
                    <a:pt x="5298484" y="163705"/>
                    <a:pt x="5258738" y="169985"/>
                  </a:cubicBezTo>
                  <a:lnTo>
                    <a:pt x="5084849" y="168729"/>
                  </a:lnTo>
                  <a:cubicBezTo>
                    <a:pt x="5061250" y="152400"/>
                    <a:pt x="5035166" y="133560"/>
                    <a:pt x="5012809" y="117231"/>
                  </a:cubicBezTo>
                  <a:cubicBezTo>
                    <a:pt x="5033924" y="33076"/>
                    <a:pt x="5109690" y="108439"/>
                    <a:pt x="5134531" y="38101"/>
                  </a:cubicBezTo>
                  <a:cubicBezTo>
                    <a:pt x="5141984" y="27424"/>
                    <a:pt x="5151066" y="23028"/>
                    <a:pt x="5161100" y="22753"/>
                  </a:cubicBezTo>
                  <a:close/>
                  <a:moveTo>
                    <a:pt x="5950642" y="3176"/>
                  </a:moveTo>
                  <a:cubicBezTo>
                    <a:pt x="5955637" y="29581"/>
                    <a:pt x="5941901" y="66045"/>
                    <a:pt x="5964377" y="83648"/>
                  </a:cubicBezTo>
                  <a:cubicBezTo>
                    <a:pt x="6053033" y="93707"/>
                    <a:pt x="6129203" y="-76038"/>
                    <a:pt x="6201626" y="52214"/>
                  </a:cubicBezTo>
                  <a:cubicBezTo>
                    <a:pt x="6241584" y="39640"/>
                    <a:pt x="6276547" y="23294"/>
                    <a:pt x="6316505" y="6948"/>
                  </a:cubicBezTo>
                  <a:cubicBezTo>
                    <a:pt x="6345224" y="17007"/>
                    <a:pt x="6373944" y="28324"/>
                    <a:pt x="6402664" y="42155"/>
                  </a:cubicBezTo>
                  <a:cubicBezTo>
                    <a:pt x="6413902" y="52214"/>
                    <a:pt x="6421394" y="62273"/>
                    <a:pt x="6430135" y="72332"/>
                  </a:cubicBezTo>
                  <a:cubicBezTo>
                    <a:pt x="6457605" y="78619"/>
                    <a:pt x="6486325" y="82391"/>
                    <a:pt x="6516293" y="89935"/>
                  </a:cubicBezTo>
                  <a:cubicBezTo>
                    <a:pt x="6563743" y="93707"/>
                    <a:pt x="6634918" y="4434"/>
                    <a:pt x="6654897" y="107538"/>
                  </a:cubicBezTo>
                  <a:cubicBezTo>
                    <a:pt x="6678622" y="92450"/>
                    <a:pt x="6701098" y="72332"/>
                    <a:pt x="6729817" y="76104"/>
                  </a:cubicBezTo>
                  <a:cubicBezTo>
                    <a:pt x="6722325" y="110996"/>
                    <a:pt x="6745738" y="129621"/>
                    <a:pt x="6764761" y="164867"/>
                  </a:cubicBezTo>
                  <a:lnTo>
                    <a:pt x="6779986" y="204216"/>
                  </a:lnTo>
                  <a:lnTo>
                    <a:pt x="7044061" y="207945"/>
                  </a:lnTo>
                  <a:cubicBezTo>
                    <a:pt x="7067752" y="247770"/>
                    <a:pt x="7093936" y="261459"/>
                    <a:pt x="7142563" y="221635"/>
                  </a:cubicBezTo>
                  <a:lnTo>
                    <a:pt x="7671233" y="307506"/>
                  </a:lnTo>
                  <a:cubicBezTo>
                    <a:pt x="7645049" y="341108"/>
                    <a:pt x="7622605" y="373465"/>
                    <a:pt x="7596421" y="403333"/>
                  </a:cubicBezTo>
                  <a:cubicBezTo>
                    <a:pt x="7539066" y="419511"/>
                    <a:pt x="7481710" y="435690"/>
                    <a:pt x="7421861" y="450624"/>
                  </a:cubicBezTo>
                  <a:cubicBezTo>
                    <a:pt x="7374480" y="460580"/>
                    <a:pt x="7330840" y="470536"/>
                    <a:pt x="7283459" y="479248"/>
                  </a:cubicBezTo>
                  <a:lnTo>
                    <a:pt x="7259769" y="479248"/>
                  </a:lnTo>
                  <a:cubicBezTo>
                    <a:pt x="7247300" y="449380"/>
                    <a:pt x="7233584" y="415778"/>
                    <a:pt x="7221116" y="382176"/>
                  </a:cubicBezTo>
                  <a:cubicBezTo>
                    <a:pt x="7162513" y="368487"/>
                    <a:pt x="7192438" y="455602"/>
                    <a:pt x="7157526" y="478003"/>
                  </a:cubicBezTo>
                  <a:cubicBezTo>
                    <a:pt x="7113886" y="484226"/>
                    <a:pt x="7067752" y="486715"/>
                    <a:pt x="7020371" y="492937"/>
                  </a:cubicBezTo>
                  <a:cubicBezTo>
                    <a:pt x="6999174" y="486715"/>
                    <a:pt x="6980471" y="482981"/>
                    <a:pt x="6958028" y="475514"/>
                  </a:cubicBezTo>
                  <a:cubicBezTo>
                    <a:pt x="6946806" y="445646"/>
                    <a:pt x="6933091" y="412044"/>
                    <a:pt x="6919375" y="378443"/>
                  </a:cubicBezTo>
                  <a:cubicBezTo>
                    <a:pt x="6859526" y="374709"/>
                    <a:pt x="6788454" y="370976"/>
                    <a:pt x="6769751" y="456847"/>
                  </a:cubicBezTo>
                  <a:lnTo>
                    <a:pt x="6746061" y="456847"/>
                  </a:lnTo>
                  <a:cubicBezTo>
                    <a:pt x="6711149" y="469292"/>
                    <a:pt x="6686212" y="502893"/>
                    <a:pt x="6643818" y="489204"/>
                  </a:cubicBezTo>
                  <a:cubicBezTo>
                    <a:pt x="6615141" y="478003"/>
                    <a:pt x="6586463" y="468047"/>
                    <a:pt x="6556538" y="454358"/>
                  </a:cubicBezTo>
                  <a:cubicBezTo>
                    <a:pt x="6531601" y="470536"/>
                    <a:pt x="6507910" y="486715"/>
                    <a:pt x="6481726" y="502893"/>
                  </a:cubicBezTo>
                  <a:lnTo>
                    <a:pt x="6393199" y="502893"/>
                  </a:lnTo>
                  <a:cubicBezTo>
                    <a:pt x="6374496" y="527783"/>
                    <a:pt x="6375743" y="585031"/>
                    <a:pt x="6393199" y="612410"/>
                  </a:cubicBezTo>
                  <a:cubicBezTo>
                    <a:pt x="6344571" y="618632"/>
                    <a:pt x="6294697" y="623610"/>
                    <a:pt x="6244822" y="626099"/>
                  </a:cubicBezTo>
                  <a:cubicBezTo>
                    <a:pt x="6244822" y="572586"/>
                    <a:pt x="6244822" y="520316"/>
                    <a:pt x="6243575" y="466803"/>
                  </a:cubicBezTo>
                  <a:cubicBezTo>
                    <a:pt x="6146320" y="356042"/>
                    <a:pt x="6032856" y="480492"/>
                    <a:pt x="5903182" y="415778"/>
                  </a:cubicBezTo>
                  <a:cubicBezTo>
                    <a:pt x="5768521" y="362264"/>
                    <a:pt x="5655056" y="453113"/>
                    <a:pt x="5540345" y="378443"/>
                  </a:cubicBezTo>
                  <a:cubicBezTo>
                    <a:pt x="5736102" y="321195"/>
                    <a:pt x="5934354" y="363509"/>
                    <a:pt x="6077743" y="306261"/>
                  </a:cubicBezTo>
                  <a:lnTo>
                    <a:pt x="6077743" y="322440"/>
                  </a:lnTo>
                  <a:cubicBezTo>
                    <a:pt x="6166270" y="303772"/>
                    <a:pt x="6263525" y="357286"/>
                    <a:pt x="6368262" y="342352"/>
                  </a:cubicBezTo>
                  <a:cubicBezTo>
                    <a:pt x="6425617" y="319951"/>
                    <a:pt x="6475492" y="283860"/>
                    <a:pt x="6494195" y="361020"/>
                  </a:cubicBezTo>
                  <a:lnTo>
                    <a:pt x="6556538" y="361020"/>
                  </a:lnTo>
                  <a:cubicBezTo>
                    <a:pt x="6564019" y="354797"/>
                    <a:pt x="6572747" y="348575"/>
                    <a:pt x="6580228" y="344841"/>
                  </a:cubicBezTo>
                  <a:cubicBezTo>
                    <a:pt x="6611400" y="348575"/>
                    <a:pt x="6640078" y="354797"/>
                    <a:pt x="6668756" y="362264"/>
                  </a:cubicBezTo>
                  <a:lnTo>
                    <a:pt x="6668756" y="282616"/>
                  </a:lnTo>
                  <a:cubicBezTo>
                    <a:pt x="6703668" y="268304"/>
                    <a:pt x="6726111" y="255237"/>
                    <a:pt x="6742476" y="242480"/>
                  </a:cubicBezTo>
                  <a:lnTo>
                    <a:pt x="6776664" y="207357"/>
                  </a:lnTo>
                  <a:lnTo>
                    <a:pt x="6668632" y="219444"/>
                  </a:lnTo>
                  <a:lnTo>
                    <a:pt x="6443870" y="186753"/>
                  </a:lnTo>
                  <a:cubicBezTo>
                    <a:pt x="6432632" y="172922"/>
                    <a:pt x="6425140" y="162863"/>
                    <a:pt x="6416399" y="152804"/>
                  </a:cubicBezTo>
                  <a:cubicBezTo>
                    <a:pt x="6401415" y="162863"/>
                    <a:pt x="6383933" y="171664"/>
                    <a:pt x="6367701" y="185495"/>
                  </a:cubicBezTo>
                  <a:lnTo>
                    <a:pt x="5424948" y="157833"/>
                  </a:lnTo>
                  <a:cubicBezTo>
                    <a:pt x="5433689" y="123884"/>
                    <a:pt x="5441181" y="93707"/>
                    <a:pt x="5448673" y="61016"/>
                  </a:cubicBezTo>
                  <a:cubicBezTo>
                    <a:pt x="5539826" y="74847"/>
                    <a:pt x="5629731" y="102509"/>
                    <a:pt x="5699657" y="47184"/>
                  </a:cubicBezTo>
                  <a:cubicBezTo>
                    <a:pt x="5785816" y="81133"/>
                    <a:pt x="5858240" y="-4368"/>
                    <a:pt x="5950642" y="3176"/>
                  </a:cubicBezTo>
                  <a:close/>
                  <a:moveTo>
                    <a:pt x="4721337" y="147"/>
                  </a:moveTo>
                  <a:cubicBezTo>
                    <a:pt x="4743751" y="1696"/>
                    <a:pt x="4772392" y="15019"/>
                    <a:pt x="4782354" y="21215"/>
                  </a:cubicBezTo>
                  <a:cubicBezTo>
                    <a:pt x="4828429" y="117883"/>
                    <a:pt x="4931785" y="26173"/>
                    <a:pt x="4984086" y="116644"/>
                  </a:cubicBezTo>
                  <a:cubicBezTo>
                    <a:pt x="4940502" y="122841"/>
                    <a:pt x="4914352" y="174893"/>
                    <a:pt x="4873258" y="181089"/>
                  </a:cubicBezTo>
                  <a:lnTo>
                    <a:pt x="4484738" y="205876"/>
                  </a:lnTo>
                  <a:cubicBezTo>
                    <a:pt x="4447381" y="202158"/>
                    <a:pt x="4408778" y="195961"/>
                    <a:pt x="4371420" y="188525"/>
                  </a:cubicBezTo>
                  <a:cubicBezTo>
                    <a:pt x="4358968" y="178611"/>
                    <a:pt x="4345270" y="168696"/>
                    <a:pt x="4332818" y="158781"/>
                  </a:cubicBezTo>
                  <a:cubicBezTo>
                    <a:pt x="4270555" y="187286"/>
                    <a:pt x="4296705" y="244295"/>
                    <a:pt x="4260593" y="236859"/>
                  </a:cubicBezTo>
                  <a:cubicBezTo>
                    <a:pt x="4241914" y="239338"/>
                    <a:pt x="4226971" y="246774"/>
                    <a:pt x="4208292" y="252970"/>
                  </a:cubicBezTo>
                  <a:lnTo>
                    <a:pt x="4172180" y="252970"/>
                  </a:lnTo>
                  <a:cubicBezTo>
                    <a:pt x="4124860" y="244295"/>
                    <a:pt x="4080031" y="238098"/>
                    <a:pt x="4033956" y="234381"/>
                  </a:cubicBezTo>
                  <a:cubicBezTo>
                    <a:pt x="3984146" y="187286"/>
                    <a:pt x="3915657" y="205876"/>
                    <a:pt x="3822263" y="248013"/>
                  </a:cubicBezTo>
                  <a:cubicBezTo>
                    <a:pt x="3774943" y="234381"/>
                    <a:pt x="3727624" y="224466"/>
                    <a:pt x="3684040" y="213312"/>
                  </a:cubicBezTo>
                  <a:cubicBezTo>
                    <a:pt x="3657889" y="229423"/>
                    <a:pt x="3634230" y="246774"/>
                    <a:pt x="3608079" y="257928"/>
                  </a:cubicBezTo>
                  <a:cubicBezTo>
                    <a:pt x="3558269" y="254210"/>
                    <a:pt x="3509704" y="248013"/>
                    <a:pt x="3456158" y="244295"/>
                  </a:cubicBezTo>
                  <a:lnTo>
                    <a:pt x="3307973" y="241816"/>
                  </a:lnTo>
                  <a:cubicBezTo>
                    <a:pt x="3286803" y="229423"/>
                    <a:pt x="3266879" y="218269"/>
                    <a:pt x="3244465" y="208355"/>
                  </a:cubicBezTo>
                  <a:cubicBezTo>
                    <a:pt x="3219560" y="207115"/>
                    <a:pt x="3195900" y="207115"/>
                    <a:pt x="3169749" y="207115"/>
                  </a:cubicBezTo>
                  <a:cubicBezTo>
                    <a:pt x="3164768" y="210833"/>
                    <a:pt x="3162278" y="217030"/>
                    <a:pt x="3156052" y="223227"/>
                  </a:cubicBezTo>
                  <a:lnTo>
                    <a:pt x="3081336" y="223227"/>
                  </a:lnTo>
                  <a:cubicBezTo>
                    <a:pt x="3056431" y="189765"/>
                    <a:pt x="3031526" y="158781"/>
                    <a:pt x="3006621" y="125319"/>
                  </a:cubicBezTo>
                  <a:cubicBezTo>
                    <a:pt x="2975490" y="111687"/>
                    <a:pt x="2963037" y="158781"/>
                    <a:pt x="2931906" y="141431"/>
                  </a:cubicBezTo>
                  <a:cubicBezTo>
                    <a:pt x="2898284" y="141431"/>
                    <a:pt x="2863417" y="140191"/>
                    <a:pt x="2829795" y="140191"/>
                  </a:cubicBezTo>
                  <a:cubicBezTo>
                    <a:pt x="2806135" y="140191"/>
                    <a:pt x="2779985" y="140191"/>
                    <a:pt x="2756325" y="138952"/>
                  </a:cubicBezTo>
                  <a:cubicBezTo>
                    <a:pt x="2751344" y="158781"/>
                    <a:pt x="2747608" y="182329"/>
                    <a:pt x="2745117" y="202158"/>
                  </a:cubicBezTo>
                  <a:lnTo>
                    <a:pt x="2705269" y="202158"/>
                  </a:lnTo>
                  <a:cubicBezTo>
                    <a:pt x="2669157" y="191004"/>
                    <a:pt x="2631799" y="181089"/>
                    <a:pt x="2591951" y="167457"/>
                  </a:cubicBezTo>
                  <a:cubicBezTo>
                    <a:pt x="2545877" y="173653"/>
                    <a:pt x="2502293" y="179850"/>
                    <a:pt x="2454973" y="182329"/>
                  </a:cubicBezTo>
                  <a:lnTo>
                    <a:pt x="2450740" y="182329"/>
                  </a:lnTo>
                  <a:cubicBezTo>
                    <a:pt x="2450759" y="182464"/>
                    <a:pt x="2450779" y="182599"/>
                    <a:pt x="2450798" y="182734"/>
                  </a:cubicBezTo>
                  <a:cubicBezTo>
                    <a:pt x="2398211" y="188979"/>
                    <a:pt x="2349380" y="191477"/>
                    <a:pt x="2299298" y="197721"/>
                  </a:cubicBezTo>
                  <a:cubicBezTo>
                    <a:pt x="2283021" y="200219"/>
                    <a:pt x="2264240" y="206464"/>
                    <a:pt x="2249215" y="213957"/>
                  </a:cubicBezTo>
                  <a:cubicBezTo>
                    <a:pt x="2199132" y="206464"/>
                    <a:pt x="2146545" y="198970"/>
                    <a:pt x="2096463" y="195223"/>
                  </a:cubicBezTo>
                  <a:lnTo>
                    <a:pt x="2096463" y="149014"/>
                  </a:lnTo>
                  <a:cubicBezTo>
                    <a:pt x="2060153" y="147765"/>
                    <a:pt x="2020086" y="146516"/>
                    <a:pt x="1983776" y="146516"/>
                  </a:cubicBezTo>
                  <a:cubicBezTo>
                    <a:pt x="1976264" y="132778"/>
                    <a:pt x="1967500" y="124036"/>
                    <a:pt x="1957483" y="112795"/>
                  </a:cubicBezTo>
                  <a:cubicBezTo>
                    <a:pt x="1982524" y="50350"/>
                    <a:pt x="2056396" y="51599"/>
                    <a:pt x="2096463" y="97808"/>
                  </a:cubicBezTo>
                  <a:cubicBezTo>
                    <a:pt x="2101471" y="82822"/>
                    <a:pt x="2103975" y="67835"/>
                    <a:pt x="2108983" y="51599"/>
                  </a:cubicBezTo>
                  <a:cubicBezTo>
                    <a:pt x="2172839" y="56594"/>
                    <a:pt x="2235442" y="62839"/>
                    <a:pt x="2298046" y="70332"/>
                  </a:cubicBezTo>
                  <a:lnTo>
                    <a:pt x="2431657" y="85941"/>
                  </a:lnTo>
                  <a:lnTo>
                    <a:pt x="2506029" y="41045"/>
                  </a:lnTo>
                  <a:cubicBezTo>
                    <a:pt x="2528443" y="41045"/>
                    <a:pt x="2554593" y="41045"/>
                    <a:pt x="2578253" y="58395"/>
                  </a:cubicBezTo>
                  <a:cubicBezTo>
                    <a:pt x="2606894" y="46002"/>
                    <a:pt x="2639271" y="34848"/>
                    <a:pt x="2666666" y="26173"/>
                  </a:cubicBezTo>
                  <a:cubicBezTo>
                    <a:pt x="2692817" y="-3571"/>
                    <a:pt x="2732665" y="17497"/>
                    <a:pt x="2766287" y="10061"/>
                  </a:cubicBezTo>
                  <a:cubicBezTo>
                    <a:pt x="2792437" y="11301"/>
                    <a:pt x="2818588" y="11301"/>
                    <a:pt x="2842247" y="11301"/>
                  </a:cubicBezTo>
                  <a:cubicBezTo>
                    <a:pt x="2946849" y="26173"/>
                    <a:pt x="3050205" y="37327"/>
                    <a:pt x="3154806" y="48481"/>
                  </a:cubicBezTo>
                  <a:cubicBezTo>
                    <a:pt x="3162278" y="41045"/>
                    <a:pt x="3169749" y="38566"/>
                    <a:pt x="3180957" y="32369"/>
                  </a:cubicBezTo>
                  <a:cubicBezTo>
                    <a:pt x="3223295" y="42284"/>
                    <a:pt x="3264389" y="53438"/>
                    <a:pt x="3306727" y="67071"/>
                  </a:cubicBezTo>
                  <a:lnTo>
                    <a:pt x="3356538" y="67071"/>
                  </a:lnTo>
                  <a:cubicBezTo>
                    <a:pt x="3421291" y="114165"/>
                    <a:pt x="3448686" y="117883"/>
                    <a:pt x="3468611" y="98054"/>
                  </a:cubicBezTo>
                  <a:cubicBezTo>
                    <a:pt x="3489780" y="95575"/>
                    <a:pt x="3509704" y="89379"/>
                    <a:pt x="3530873" y="85661"/>
                  </a:cubicBezTo>
                  <a:cubicBezTo>
                    <a:pt x="3585664" y="110447"/>
                    <a:pt x="3547062" y="13779"/>
                    <a:pt x="3593136" y="19976"/>
                  </a:cubicBezTo>
                  <a:cubicBezTo>
                    <a:pt x="3609324" y="43523"/>
                    <a:pt x="3626758" y="63353"/>
                    <a:pt x="3642946" y="86900"/>
                  </a:cubicBezTo>
                  <a:cubicBezTo>
                    <a:pt x="3682794" y="88139"/>
                    <a:pt x="3753774" y="161260"/>
                    <a:pt x="3757510" y="72028"/>
                  </a:cubicBezTo>
                  <a:cubicBezTo>
                    <a:pt x="3789886" y="95575"/>
                    <a:pt x="3849658" y="96815"/>
                    <a:pt x="3883280" y="73267"/>
                  </a:cubicBezTo>
                  <a:cubicBezTo>
                    <a:pt x="3930600" y="94336"/>
                    <a:pt x="3938072" y="80703"/>
                    <a:pt x="3995353" y="41045"/>
                  </a:cubicBezTo>
                  <a:cubicBezTo>
                    <a:pt x="4004070" y="125319"/>
                    <a:pt x="4019013" y="121601"/>
                    <a:pt x="4057616" y="59635"/>
                  </a:cubicBezTo>
                  <a:cubicBezTo>
                    <a:pt x="4152256" y="112926"/>
                    <a:pt x="4256857" y="94336"/>
                    <a:pt x="4331572" y="78225"/>
                  </a:cubicBezTo>
                  <a:cubicBezTo>
                    <a:pt x="4368930" y="89379"/>
                    <a:pt x="4423721" y="112926"/>
                    <a:pt x="4433683" y="63353"/>
                  </a:cubicBezTo>
                  <a:cubicBezTo>
                    <a:pt x="4534549" y="58395"/>
                    <a:pt x="4600547" y="78225"/>
                    <a:pt x="4697677" y="49720"/>
                  </a:cubicBezTo>
                  <a:cubicBezTo>
                    <a:pt x="4682734" y="8822"/>
                    <a:pt x="4698922" y="-1402"/>
                    <a:pt x="4721337" y="147"/>
                  </a:cubicBezTo>
                  <a:close/>
                </a:path>
              </a:pathLst>
            </a:custGeom>
            <a:solidFill>
              <a:srgbClr val="28A2DC">
                <a:alpha val="89800"/>
              </a:srgbClr>
            </a:solidFill>
            <a:ln>
              <a:noFill/>
            </a:ln>
          </p:spPr>
          <p:txBody>
            <a:bodyPr anchorCtr="0" anchor="ctr" bIns="22850" lIns="45725" spcFirstLastPara="1" rIns="45725" wrap="square" tIns="2285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747993"/>
                </a:solidFill>
                <a:latin typeface="Oswald"/>
                <a:ea typeface="Oswald"/>
                <a:cs typeface="Oswald"/>
                <a:sym typeface="Oswald"/>
              </a:endParaRPr>
            </a:p>
          </p:txBody>
        </p:sp>
        <p:sp>
          <p:nvSpPr>
            <p:cNvPr id="328" name="Google Shape;328;g311d5cb9a0a_0_30"/>
            <p:cNvSpPr/>
            <p:nvPr/>
          </p:nvSpPr>
          <p:spPr>
            <a:xfrm>
              <a:off x="13774932" y="10315297"/>
              <a:ext cx="3712943" cy="1735590"/>
            </a:xfrm>
            <a:custGeom>
              <a:rect b="b" l="l" r="r" t="t"/>
              <a:pathLst>
                <a:path extrusionOk="0" h="1784668" w="3817936">
                  <a:moveTo>
                    <a:pt x="121302" y="1671250"/>
                  </a:moveTo>
                  <a:cubicBezTo>
                    <a:pt x="139294" y="1678859"/>
                    <a:pt x="147553" y="1714287"/>
                    <a:pt x="163598" y="1739016"/>
                  </a:cubicBezTo>
                  <a:cubicBezTo>
                    <a:pt x="110743" y="1755501"/>
                    <a:pt x="55372" y="1771987"/>
                    <a:pt x="0" y="1784668"/>
                  </a:cubicBezTo>
                  <a:cubicBezTo>
                    <a:pt x="0" y="1764378"/>
                    <a:pt x="0" y="1740284"/>
                    <a:pt x="0" y="1719994"/>
                  </a:cubicBezTo>
                  <a:cubicBezTo>
                    <a:pt x="33978" y="1703508"/>
                    <a:pt x="65439" y="1690827"/>
                    <a:pt x="99417" y="1674341"/>
                  </a:cubicBezTo>
                  <a:cubicBezTo>
                    <a:pt x="108226" y="1669269"/>
                    <a:pt x="115305" y="1668714"/>
                    <a:pt x="121302" y="1671250"/>
                  </a:cubicBezTo>
                  <a:close/>
                  <a:moveTo>
                    <a:pt x="2753093" y="126388"/>
                  </a:moveTo>
                  <a:cubicBezTo>
                    <a:pt x="2803431" y="126388"/>
                    <a:pt x="2853768" y="127615"/>
                    <a:pt x="2902848" y="128842"/>
                  </a:cubicBezTo>
                  <a:cubicBezTo>
                    <a:pt x="2909140" y="138659"/>
                    <a:pt x="2914174" y="148475"/>
                    <a:pt x="2916691" y="158292"/>
                  </a:cubicBezTo>
                  <a:cubicBezTo>
                    <a:pt x="2875162" y="190195"/>
                    <a:pt x="2833633" y="219645"/>
                    <a:pt x="2790846" y="251549"/>
                  </a:cubicBezTo>
                  <a:cubicBezTo>
                    <a:pt x="2788329" y="251549"/>
                    <a:pt x="2783296" y="251549"/>
                    <a:pt x="2778262" y="251549"/>
                  </a:cubicBezTo>
                  <a:cubicBezTo>
                    <a:pt x="2770711" y="241732"/>
                    <a:pt x="2761902" y="230689"/>
                    <a:pt x="2754351" y="218418"/>
                  </a:cubicBezTo>
                  <a:cubicBezTo>
                    <a:pt x="2754351" y="188968"/>
                    <a:pt x="2753093" y="155838"/>
                    <a:pt x="2753093" y="126388"/>
                  </a:cubicBezTo>
                  <a:close/>
                  <a:moveTo>
                    <a:pt x="3780080" y="43958"/>
                  </a:moveTo>
                  <a:cubicBezTo>
                    <a:pt x="3792292" y="53837"/>
                    <a:pt x="3805724" y="63716"/>
                    <a:pt x="3817936" y="73595"/>
                  </a:cubicBezTo>
                  <a:cubicBezTo>
                    <a:pt x="3809388" y="105702"/>
                    <a:pt x="3788628" y="129164"/>
                    <a:pt x="3770311" y="152627"/>
                  </a:cubicBezTo>
                  <a:cubicBezTo>
                    <a:pt x="3747109" y="141513"/>
                    <a:pt x="3730013" y="131634"/>
                    <a:pt x="3709253" y="121755"/>
                  </a:cubicBezTo>
                  <a:cubicBezTo>
                    <a:pt x="3744667" y="129164"/>
                    <a:pt x="3719022" y="72360"/>
                    <a:pt x="3780080" y="43958"/>
                  </a:cubicBezTo>
                  <a:close/>
                  <a:moveTo>
                    <a:pt x="1397777" y="0"/>
                  </a:moveTo>
                  <a:cubicBezTo>
                    <a:pt x="1407707" y="11210"/>
                    <a:pt x="1416397" y="19929"/>
                    <a:pt x="1423845" y="33631"/>
                  </a:cubicBezTo>
                  <a:cubicBezTo>
                    <a:pt x="1425086" y="61034"/>
                    <a:pt x="1425086" y="84700"/>
                    <a:pt x="1425086" y="114594"/>
                  </a:cubicBezTo>
                  <a:cubicBezTo>
                    <a:pt x="1487153" y="130786"/>
                    <a:pt x="1494601" y="54806"/>
                    <a:pt x="1535565" y="82209"/>
                  </a:cubicBezTo>
                  <a:cubicBezTo>
                    <a:pt x="1585219" y="85945"/>
                    <a:pt x="1637355" y="93419"/>
                    <a:pt x="1687008" y="100892"/>
                  </a:cubicBezTo>
                  <a:cubicBezTo>
                    <a:pt x="1700663" y="129541"/>
                    <a:pt x="1710594" y="163172"/>
                    <a:pt x="1724249" y="196803"/>
                  </a:cubicBezTo>
                  <a:cubicBezTo>
                    <a:pt x="1615011" y="209258"/>
                    <a:pt x="1524393" y="224205"/>
                    <a:pt x="1399018" y="240398"/>
                  </a:cubicBezTo>
                  <a:cubicBezTo>
                    <a:pt x="1384122" y="279011"/>
                    <a:pt x="1353088" y="269047"/>
                    <a:pt x="1327020" y="272783"/>
                  </a:cubicBezTo>
                  <a:cubicBezTo>
                    <a:pt x="1308400" y="255345"/>
                    <a:pt x="1293504" y="237907"/>
                    <a:pt x="1274884" y="221714"/>
                  </a:cubicBezTo>
                  <a:cubicBezTo>
                    <a:pt x="1276125" y="128295"/>
                    <a:pt x="1363019" y="203030"/>
                    <a:pt x="1387846" y="143242"/>
                  </a:cubicBezTo>
                  <a:cubicBezTo>
                    <a:pt x="1370467" y="99647"/>
                    <a:pt x="1354330" y="59788"/>
                    <a:pt x="1335710" y="16193"/>
                  </a:cubicBezTo>
                  <a:cubicBezTo>
                    <a:pt x="1356812" y="9965"/>
                    <a:pt x="1376674" y="3737"/>
                    <a:pt x="1397777" y="0"/>
                  </a:cubicBezTo>
                  <a:close/>
                </a:path>
              </a:pathLst>
            </a:custGeom>
            <a:solidFill>
              <a:srgbClr val="28A2DC">
                <a:alpha val="94900"/>
              </a:srgbClr>
            </a:solidFill>
            <a:ln>
              <a:noFill/>
            </a:ln>
          </p:spPr>
          <p:txBody>
            <a:bodyPr anchorCtr="0" anchor="ctr" bIns="22850" lIns="45725" spcFirstLastPara="1" rIns="45725" wrap="square" tIns="2285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747993"/>
                </a:solidFill>
                <a:latin typeface="Oswald"/>
                <a:ea typeface="Oswald"/>
                <a:cs typeface="Oswald"/>
                <a:sym typeface="Oswald"/>
              </a:endParaRPr>
            </a:p>
          </p:txBody>
        </p:sp>
      </p:grpSp>
      <p:sp>
        <p:nvSpPr>
          <p:cNvPr id="329" name="Google Shape;329;g311d5cb9a0a_0_30"/>
          <p:cNvSpPr/>
          <p:nvPr/>
        </p:nvSpPr>
        <p:spPr>
          <a:xfrm>
            <a:off x="5925669" y="2403676"/>
            <a:ext cx="343406" cy="343227"/>
          </a:xfrm>
          <a:custGeom>
            <a:rect b="b" l="l" r="r" t="t"/>
            <a:pathLst>
              <a:path extrusionOk="0" h="552" w="550">
                <a:moveTo>
                  <a:pt x="549" y="275"/>
                </a:moveTo>
                <a:lnTo>
                  <a:pt x="549" y="275"/>
                </a:lnTo>
                <a:cubicBezTo>
                  <a:pt x="549" y="427"/>
                  <a:pt x="426" y="551"/>
                  <a:pt x="275" y="551"/>
                </a:cubicBezTo>
                <a:lnTo>
                  <a:pt x="275" y="551"/>
                </a:lnTo>
                <a:cubicBezTo>
                  <a:pt x="123" y="551"/>
                  <a:pt x="0" y="427"/>
                  <a:pt x="0" y="275"/>
                </a:cubicBezTo>
                <a:lnTo>
                  <a:pt x="0" y="275"/>
                </a:lnTo>
                <a:cubicBezTo>
                  <a:pt x="0" y="122"/>
                  <a:pt x="123" y="0"/>
                  <a:pt x="275" y="0"/>
                </a:cubicBezTo>
                <a:lnTo>
                  <a:pt x="275" y="0"/>
                </a:lnTo>
                <a:cubicBezTo>
                  <a:pt x="426" y="0"/>
                  <a:pt x="549" y="122"/>
                  <a:pt x="549" y="275"/>
                </a:cubicBezTo>
              </a:path>
            </a:pathLst>
          </a:custGeom>
          <a:solidFill>
            <a:srgbClr val="272422"/>
          </a:solidFill>
          <a:ln>
            <a:noFill/>
          </a:ln>
        </p:spPr>
        <p:txBody>
          <a:bodyPr anchorCtr="0" anchor="ctr" bIns="22850" lIns="45725" spcFirstLastPara="1" rIns="45725" wrap="square" tIns="2285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747993"/>
              </a:solidFill>
              <a:latin typeface="Oswald"/>
              <a:ea typeface="Oswald"/>
              <a:cs typeface="Oswald"/>
              <a:sym typeface="Oswald"/>
            </a:endParaRPr>
          </a:p>
        </p:txBody>
      </p:sp>
      <p:cxnSp>
        <p:nvCxnSpPr>
          <p:cNvPr id="330" name="Google Shape;330;g311d5cb9a0a_0_30"/>
          <p:cNvCxnSpPr/>
          <p:nvPr/>
        </p:nvCxnSpPr>
        <p:spPr>
          <a:xfrm>
            <a:off x="6266328" y="2576662"/>
            <a:ext cx="573000" cy="0"/>
          </a:xfrm>
          <a:prstGeom prst="straightConnector1">
            <a:avLst/>
          </a:prstGeom>
          <a:noFill/>
          <a:ln cap="flat" cmpd="sng" w="38100">
            <a:solidFill>
              <a:srgbClr val="272422"/>
            </a:solidFill>
            <a:prstDash val="solid"/>
            <a:round/>
            <a:headEnd len="med" w="med" type="none"/>
            <a:tailEnd len="med" w="med" type="none"/>
          </a:ln>
        </p:spPr>
      </p:cxnSp>
      <p:grpSp>
        <p:nvGrpSpPr>
          <p:cNvPr id="331" name="Google Shape;331;g311d5cb9a0a_0_30"/>
          <p:cNvGrpSpPr/>
          <p:nvPr/>
        </p:nvGrpSpPr>
        <p:grpSpPr>
          <a:xfrm>
            <a:off x="6618441" y="1838484"/>
            <a:ext cx="4320933" cy="1416291"/>
            <a:chOff x="11906451" y="1454603"/>
            <a:chExt cx="9653560" cy="2524133"/>
          </a:xfrm>
        </p:grpSpPr>
        <p:sp>
          <p:nvSpPr>
            <p:cNvPr id="332" name="Google Shape;332;g311d5cb9a0a_0_30"/>
            <p:cNvSpPr/>
            <p:nvPr/>
          </p:nvSpPr>
          <p:spPr>
            <a:xfrm>
              <a:off x="17113491" y="2600482"/>
              <a:ext cx="4446520" cy="1214980"/>
            </a:xfrm>
            <a:custGeom>
              <a:rect b="b" l="l" r="r" t="t"/>
              <a:pathLst>
                <a:path extrusionOk="0" h="1119797" w="4098175">
                  <a:moveTo>
                    <a:pt x="448024" y="1023326"/>
                  </a:moveTo>
                  <a:cubicBezTo>
                    <a:pt x="584618" y="1022105"/>
                    <a:pt x="706311" y="1061182"/>
                    <a:pt x="823037" y="1119797"/>
                  </a:cubicBezTo>
                  <a:cubicBezTo>
                    <a:pt x="717487" y="1114913"/>
                    <a:pt x="520046" y="1106364"/>
                    <a:pt x="346199" y="1097816"/>
                  </a:cubicBezTo>
                  <a:cubicBezTo>
                    <a:pt x="380968" y="1095374"/>
                    <a:pt x="448024" y="1023326"/>
                    <a:pt x="448024" y="1023326"/>
                  </a:cubicBezTo>
                  <a:close/>
                  <a:moveTo>
                    <a:pt x="3914964" y="236510"/>
                  </a:moveTo>
                  <a:cubicBezTo>
                    <a:pt x="3935968" y="248239"/>
                    <a:pt x="4024356" y="373353"/>
                    <a:pt x="4098175" y="592302"/>
                  </a:cubicBezTo>
                  <a:cubicBezTo>
                    <a:pt x="4075796" y="629836"/>
                    <a:pt x="4048444" y="663617"/>
                    <a:pt x="4018606" y="691142"/>
                  </a:cubicBezTo>
                  <a:cubicBezTo>
                    <a:pt x="3936551" y="603562"/>
                    <a:pt x="3896767" y="475946"/>
                    <a:pt x="3889307" y="347079"/>
                  </a:cubicBezTo>
                  <a:cubicBezTo>
                    <a:pt x="3907956" y="345828"/>
                    <a:pt x="3939038" y="344577"/>
                    <a:pt x="3967633" y="342074"/>
                  </a:cubicBezTo>
                  <a:cubicBezTo>
                    <a:pt x="3914017" y="263253"/>
                    <a:pt x="3902362" y="229472"/>
                    <a:pt x="3914964" y="236510"/>
                  </a:cubicBezTo>
                  <a:close/>
                  <a:moveTo>
                    <a:pt x="884731" y="27471"/>
                  </a:moveTo>
                  <a:cubicBezTo>
                    <a:pt x="1061785" y="37442"/>
                    <a:pt x="1237593" y="46166"/>
                    <a:pt x="1415894" y="56137"/>
                  </a:cubicBezTo>
                  <a:cubicBezTo>
                    <a:pt x="1592949" y="67354"/>
                    <a:pt x="1771250" y="78571"/>
                    <a:pt x="1949551" y="88541"/>
                  </a:cubicBezTo>
                  <a:cubicBezTo>
                    <a:pt x="1686463" y="164568"/>
                    <a:pt x="1423375" y="268013"/>
                    <a:pt x="1165275" y="162075"/>
                  </a:cubicBezTo>
                  <a:cubicBezTo>
                    <a:pt x="1079241" y="128424"/>
                    <a:pt x="984480" y="77324"/>
                    <a:pt x="884731" y="27471"/>
                  </a:cubicBezTo>
                  <a:close/>
                  <a:moveTo>
                    <a:pt x="0" y="0"/>
                  </a:moveTo>
                  <a:cubicBezTo>
                    <a:pt x="119063" y="3532"/>
                    <a:pt x="236873" y="8243"/>
                    <a:pt x="355936" y="11775"/>
                  </a:cubicBezTo>
                  <a:cubicBezTo>
                    <a:pt x="234366" y="31794"/>
                    <a:pt x="115303" y="22373"/>
                    <a:pt x="0" y="0"/>
                  </a:cubicBezTo>
                  <a:close/>
                </a:path>
              </a:pathLst>
            </a:custGeom>
            <a:solidFill>
              <a:srgbClr val="272422">
                <a:alpha val="80000"/>
              </a:srgbClr>
            </a:solidFill>
            <a:ln>
              <a:noFill/>
            </a:ln>
          </p:spPr>
          <p:txBody>
            <a:bodyPr anchorCtr="0" anchor="ctr" bIns="22850" lIns="45725" spcFirstLastPara="1" rIns="45725" wrap="square" tIns="2285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747993"/>
                </a:solidFill>
                <a:latin typeface="Oswald"/>
                <a:ea typeface="Oswald"/>
                <a:cs typeface="Oswald"/>
                <a:sym typeface="Oswald"/>
              </a:endParaRPr>
            </a:p>
          </p:txBody>
        </p:sp>
        <p:sp>
          <p:nvSpPr>
            <p:cNvPr id="333" name="Google Shape;333;g311d5cb9a0a_0_30"/>
            <p:cNvSpPr/>
            <p:nvPr/>
          </p:nvSpPr>
          <p:spPr>
            <a:xfrm>
              <a:off x="18574443" y="2004171"/>
              <a:ext cx="2926128" cy="1969238"/>
            </a:xfrm>
            <a:custGeom>
              <a:rect b="b" l="l" r="r" t="t"/>
              <a:pathLst>
                <a:path extrusionOk="0" h="1814966" w="2696892">
                  <a:moveTo>
                    <a:pt x="1455550" y="1711299"/>
                  </a:moveTo>
                  <a:cubicBezTo>
                    <a:pt x="1507229" y="1708681"/>
                    <a:pt x="1562614" y="1716005"/>
                    <a:pt x="1625331" y="1742151"/>
                  </a:cubicBezTo>
                  <a:cubicBezTo>
                    <a:pt x="1614098" y="1768612"/>
                    <a:pt x="1615346" y="1791293"/>
                    <a:pt x="1621587" y="1810193"/>
                  </a:cubicBezTo>
                  <a:cubicBezTo>
                    <a:pt x="1239667" y="1827834"/>
                    <a:pt x="860244" y="1793813"/>
                    <a:pt x="467092" y="1753491"/>
                  </a:cubicBezTo>
                  <a:cubicBezTo>
                    <a:pt x="638082" y="1732071"/>
                    <a:pt x="811568" y="1720730"/>
                    <a:pt x="992543" y="1763572"/>
                  </a:cubicBezTo>
                  <a:cubicBezTo>
                    <a:pt x="1178822" y="1816494"/>
                    <a:pt x="1300512" y="1719155"/>
                    <a:pt x="1455550" y="1711299"/>
                  </a:cubicBezTo>
                  <a:close/>
                  <a:moveTo>
                    <a:pt x="2064578" y="719872"/>
                  </a:moveTo>
                  <a:lnTo>
                    <a:pt x="2696892" y="754232"/>
                  </a:lnTo>
                  <a:cubicBezTo>
                    <a:pt x="2452929" y="835676"/>
                    <a:pt x="2186560" y="839494"/>
                    <a:pt x="1956288" y="770775"/>
                  </a:cubicBezTo>
                  <a:cubicBezTo>
                    <a:pt x="1991140" y="758049"/>
                    <a:pt x="2027237" y="740233"/>
                    <a:pt x="2064578" y="719872"/>
                  </a:cubicBezTo>
                  <a:close/>
                  <a:moveTo>
                    <a:pt x="1313348" y="708882"/>
                  </a:moveTo>
                  <a:lnTo>
                    <a:pt x="1690158" y="732084"/>
                  </a:lnTo>
                  <a:lnTo>
                    <a:pt x="1681452" y="725978"/>
                  </a:lnTo>
                  <a:cubicBezTo>
                    <a:pt x="1753581" y="723536"/>
                    <a:pt x="1824466" y="729642"/>
                    <a:pt x="1896594" y="751622"/>
                  </a:cubicBezTo>
                  <a:cubicBezTo>
                    <a:pt x="1916492" y="757728"/>
                    <a:pt x="1935146" y="763834"/>
                    <a:pt x="1955043" y="768719"/>
                  </a:cubicBezTo>
                  <a:cubicBezTo>
                    <a:pt x="1865504" y="801690"/>
                    <a:pt x="1785914" y="806574"/>
                    <a:pt x="1724978" y="758949"/>
                  </a:cubicBezTo>
                  <a:lnTo>
                    <a:pt x="1710055" y="747959"/>
                  </a:lnTo>
                  <a:cubicBezTo>
                    <a:pt x="1681452" y="761392"/>
                    <a:pt x="1654093" y="774824"/>
                    <a:pt x="1627978" y="784593"/>
                  </a:cubicBezTo>
                  <a:cubicBezTo>
                    <a:pt x="1608080" y="778488"/>
                    <a:pt x="1588183" y="772382"/>
                    <a:pt x="1569529" y="765055"/>
                  </a:cubicBezTo>
                  <a:cubicBezTo>
                    <a:pt x="1497400" y="743074"/>
                    <a:pt x="1426515" y="735748"/>
                    <a:pt x="1354387" y="738190"/>
                  </a:cubicBezTo>
                  <a:cubicBezTo>
                    <a:pt x="1340707" y="727199"/>
                    <a:pt x="1327028" y="717430"/>
                    <a:pt x="1313348" y="708882"/>
                  </a:cubicBezTo>
                  <a:close/>
                  <a:moveTo>
                    <a:pt x="162984" y="341674"/>
                  </a:moveTo>
                  <a:cubicBezTo>
                    <a:pt x="169605" y="339174"/>
                    <a:pt x="177815" y="339785"/>
                    <a:pt x="188347" y="344975"/>
                  </a:cubicBezTo>
                  <a:cubicBezTo>
                    <a:pt x="211891" y="351081"/>
                    <a:pt x="229239" y="358408"/>
                    <a:pt x="251543" y="362071"/>
                  </a:cubicBezTo>
                  <a:cubicBezTo>
                    <a:pt x="251543" y="426792"/>
                    <a:pt x="190826" y="380388"/>
                    <a:pt x="178434" y="454879"/>
                  </a:cubicBezTo>
                  <a:lnTo>
                    <a:pt x="174616" y="459705"/>
                  </a:lnTo>
                  <a:cubicBezTo>
                    <a:pt x="162319" y="479411"/>
                    <a:pt x="150022" y="502813"/>
                    <a:pt x="136496" y="522520"/>
                  </a:cubicBezTo>
                  <a:cubicBezTo>
                    <a:pt x="116821" y="528679"/>
                    <a:pt x="95916" y="531142"/>
                    <a:pt x="75011" y="537301"/>
                  </a:cubicBezTo>
                  <a:cubicBezTo>
                    <a:pt x="51647" y="528679"/>
                    <a:pt x="25824" y="517594"/>
                    <a:pt x="1230" y="504045"/>
                  </a:cubicBezTo>
                  <a:cubicBezTo>
                    <a:pt x="0" y="490497"/>
                    <a:pt x="0" y="474485"/>
                    <a:pt x="0" y="458473"/>
                  </a:cubicBezTo>
                  <a:cubicBezTo>
                    <a:pt x="17216" y="438766"/>
                    <a:pt x="33202" y="416596"/>
                    <a:pt x="50417" y="395657"/>
                  </a:cubicBezTo>
                  <a:cubicBezTo>
                    <a:pt x="73782" y="400584"/>
                    <a:pt x="99605" y="406742"/>
                    <a:pt x="122969" y="412901"/>
                  </a:cubicBezTo>
                  <a:lnTo>
                    <a:pt x="130508" y="412146"/>
                  </a:lnTo>
                  <a:lnTo>
                    <a:pt x="126391" y="408475"/>
                  </a:lnTo>
                  <a:cubicBezTo>
                    <a:pt x="137544" y="384662"/>
                    <a:pt x="143119" y="349173"/>
                    <a:pt x="162984" y="341674"/>
                  </a:cubicBezTo>
                  <a:close/>
                  <a:moveTo>
                    <a:pt x="249747" y="0"/>
                  </a:moveTo>
                  <a:lnTo>
                    <a:pt x="339439" y="0"/>
                  </a:lnTo>
                  <a:cubicBezTo>
                    <a:pt x="331859" y="29637"/>
                    <a:pt x="324280" y="62979"/>
                    <a:pt x="314173" y="95086"/>
                  </a:cubicBezTo>
                  <a:cubicBezTo>
                    <a:pt x="292698" y="98790"/>
                    <a:pt x="275012" y="104965"/>
                    <a:pt x="249747" y="108669"/>
                  </a:cubicBezTo>
                  <a:cubicBezTo>
                    <a:pt x="232061" y="81502"/>
                    <a:pt x="230798" y="24698"/>
                    <a:pt x="249747" y="0"/>
                  </a:cubicBezTo>
                  <a:close/>
                </a:path>
              </a:pathLst>
            </a:custGeom>
            <a:solidFill>
              <a:srgbClr val="272422">
                <a:alpha val="69800"/>
              </a:srgbClr>
            </a:solidFill>
            <a:ln>
              <a:noFill/>
            </a:ln>
          </p:spPr>
          <p:txBody>
            <a:bodyPr anchorCtr="0" anchor="ctr" bIns="22850" lIns="45725" spcFirstLastPara="1" rIns="45725" wrap="square" tIns="2285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747993"/>
                </a:solidFill>
                <a:latin typeface="Oswald"/>
                <a:ea typeface="Oswald"/>
                <a:cs typeface="Oswald"/>
                <a:sym typeface="Oswald"/>
              </a:endParaRPr>
            </a:p>
          </p:txBody>
        </p:sp>
        <p:sp>
          <p:nvSpPr>
            <p:cNvPr id="334" name="Google Shape;334;g311d5cb9a0a_0_30"/>
            <p:cNvSpPr/>
            <p:nvPr/>
          </p:nvSpPr>
          <p:spPr>
            <a:xfrm>
              <a:off x="12349013" y="2834913"/>
              <a:ext cx="9091129" cy="749739"/>
            </a:xfrm>
            <a:custGeom>
              <a:rect b="b" l="l" r="r" t="t"/>
              <a:pathLst>
                <a:path extrusionOk="0" h="691004" w="8378921">
                  <a:moveTo>
                    <a:pt x="1965858" y="16"/>
                  </a:moveTo>
                  <a:cubicBezTo>
                    <a:pt x="1972278" y="222"/>
                    <a:pt x="1977806" y="2360"/>
                    <a:pt x="1982323" y="6869"/>
                  </a:cubicBezTo>
                  <a:cubicBezTo>
                    <a:pt x="2108165" y="56623"/>
                    <a:pt x="2230269" y="72793"/>
                    <a:pt x="2357357" y="77768"/>
                  </a:cubicBezTo>
                  <a:cubicBezTo>
                    <a:pt x="2484445" y="83988"/>
                    <a:pt x="2615270" y="77768"/>
                    <a:pt x="2756064" y="93938"/>
                  </a:cubicBezTo>
                  <a:cubicBezTo>
                    <a:pt x="2861971" y="128766"/>
                    <a:pt x="2795935" y="317831"/>
                    <a:pt x="2866954" y="316587"/>
                  </a:cubicBezTo>
                  <a:cubicBezTo>
                    <a:pt x="3474983" y="281759"/>
                    <a:pt x="4084257" y="208372"/>
                    <a:pt x="4691040" y="178520"/>
                  </a:cubicBezTo>
                  <a:cubicBezTo>
                    <a:pt x="5299069" y="146180"/>
                    <a:pt x="5905851" y="156131"/>
                    <a:pt x="6517617" y="290466"/>
                  </a:cubicBezTo>
                  <a:cubicBezTo>
                    <a:pt x="6657165" y="324050"/>
                    <a:pt x="6756841" y="134985"/>
                    <a:pt x="6930030" y="166081"/>
                  </a:cubicBezTo>
                  <a:cubicBezTo>
                    <a:pt x="7001050" y="200909"/>
                    <a:pt x="7073315" y="273052"/>
                    <a:pt x="7108203" y="273052"/>
                  </a:cubicBezTo>
                  <a:cubicBezTo>
                    <a:pt x="7207879" y="275540"/>
                    <a:pt x="7311294" y="276784"/>
                    <a:pt x="7413463" y="273052"/>
                  </a:cubicBezTo>
                  <a:cubicBezTo>
                    <a:pt x="7515631" y="269321"/>
                    <a:pt x="7617800" y="261858"/>
                    <a:pt x="7717477" y="248176"/>
                  </a:cubicBezTo>
                  <a:cubicBezTo>
                    <a:pt x="7915585" y="219567"/>
                    <a:pt x="8101233" y="159862"/>
                    <a:pt x="8250748" y="50404"/>
                  </a:cubicBezTo>
                  <a:cubicBezTo>
                    <a:pt x="8261961" y="64086"/>
                    <a:pt x="8275667" y="83988"/>
                    <a:pt x="8291865" y="105133"/>
                  </a:cubicBezTo>
                  <a:cubicBezTo>
                    <a:pt x="8261961" y="107621"/>
                    <a:pt x="8230813" y="108865"/>
                    <a:pt x="8210877" y="110108"/>
                  </a:cubicBezTo>
                  <a:cubicBezTo>
                    <a:pt x="8216484" y="206195"/>
                    <a:pt x="8240313" y="300884"/>
                    <a:pt x="8286569" y="379479"/>
                  </a:cubicBezTo>
                  <a:lnTo>
                    <a:pt x="8338522" y="449557"/>
                  </a:lnTo>
                  <a:lnTo>
                    <a:pt x="8339057" y="449166"/>
                  </a:lnTo>
                  <a:cubicBezTo>
                    <a:pt x="8351515" y="461571"/>
                    <a:pt x="8365218" y="472735"/>
                    <a:pt x="8378921" y="483899"/>
                  </a:cubicBezTo>
                  <a:cubicBezTo>
                    <a:pt x="8050043" y="669970"/>
                    <a:pt x="7653894" y="702222"/>
                    <a:pt x="7190475" y="640199"/>
                  </a:cubicBezTo>
                  <a:cubicBezTo>
                    <a:pt x="6733284" y="547163"/>
                    <a:pt x="6075527" y="821308"/>
                    <a:pt x="5548575" y="606706"/>
                  </a:cubicBezTo>
                  <a:cubicBezTo>
                    <a:pt x="5395347" y="544682"/>
                    <a:pt x="5115053" y="738196"/>
                    <a:pt x="4859675" y="667489"/>
                  </a:cubicBezTo>
                  <a:cubicBezTo>
                    <a:pt x="4865903" y="663768"/>
                    <a:pt x="4872132" y="660046"/>
                    <a:pt x="4877115" y="656325"/>
                  </a:cubicBezTo>
                  <a:cubicBezTo>
                    <a:pt x="4893310" y="655084"/>
                    <a:pt x="4908259" y="653844"/>
                    <a:pt x="4923208" y="652603"/>
                  </a:cubicBezTo>
                  <a:cubicBezTo>
                    <a:pt x="4909505" y="646401"/>
                    <a:pt x="4893310" y="648882"/>
                    <a:pt x="4877115" y="656325"/>
                  </a:cubicBezTo>
                  <a:cubicBezTo>
                    <a:pt x="4863412" y="657565"/>
                    <a:pt x="4849709" y="658806"/>
                    <a:pt x="4836005" y="660046"/>
                  </a:cubicBezTo>
                  <a:cubicBezTo>
                    <a:pt x="4806107" y="650123"/>
                    <a:pt x="4777455" y="636477"/>
                    <a:pt x="4747557" y="617870"/>
                  </a:cubicBezTo>
                  <a:cubicBezTo>
                    <a:pt x="4747557" y="637718"/>
                    <a:pt x="4750049" y="653844"/>
                    <a:pt x="4751295" y="666249"/>
                  </a:cubicBezTo>
                  <a:cubicBezTo>
                    <a:pt x="4418679" y="684856"/>
                    <a:pt x="4067377" y="658806"/>
                    <a:pt x="3740990" y="631515"/>
                  </a:cubicBezTo>
                  <a:cubicBezTo>
                    <a:pt x="3044615" y="568251"/>
                    <a:pt x="2354469" y="658806"/>
                    <a:pt x="1659340" y="615389"/>
                  </a:cubicBezTo>
                  <a:cubicBezTo>
                    <a:pt x="1144845" y="606706"/>
                    <a:pt x="569308" y="524835"/>
                    <a:pt x="21178" y="593061"/>
                  </a:cubicBezTo>
                  <a:cubicBezTo>
                    <a:pt x="13704" y="557087"/>
                    <a:pt x="8409" y="518942"/>
                    <a:pt x="4984" y="479558"/>
                  </a:cubicBezTo>
                  <a:lnTo>
                    <a:pt x="114" y="361365"/>
                  </a:lnTo>
                  <a:lnTo>
                    <a:pt x="0" y="361365"/>
                  </a:lnTo>
                  <a:lnTo>
                    <a:pt x="49" y="359801"/>
                  </a:lnTo>
                  <a:lnTo>
                    <a:pt x="0" y="358612"/>
                  </a:lnTo>
                  <a:lnTo>
                    <a:pt x="87" y="358611"/>
                  </a:lnTo>
                  <a:lnTo>
                    <a:pt x="2492" y="281759"/>
                  </a:lnTo>
                  <a:cubicBezTo>
                    <a:pt x="206830" y="233249"/>
                    <a:pt x="417397" y="260614"/>
                    <a:pt x="621734" y="190958"/>
                  </a:cubicBezTo>
                  <a:cubicBezTo>
                    <a:pt x="1002998" y="90207"/>
                    <a:pt x="1363080" y="256882"/>
                    <a:pt x="1741852" y="128766"/>
                  </a:cubicBezTo>
                  <a:cubicBezTo>
                    <a:pt x="1832340" y="91762"/>
                    <a:pt x="1920920" y="-1430"/>
                    <a:pt x="1965858" y="16"/>
                  </a:cubicBezTo>
                  <a:close/>
                </a:path>
              </a:pathLst>
            </a:custGeom>
            <a:solidFill>
              <a:srgbClr val="272422">
                <a:alpha val="60000"/>
              </a:srgbClr>
            </a:solidFill>
            <a:ln>
              <a:noFill/>
            </a:ln>
          </p:spPr>
          <p:txBody>
            <a:bodyPr anchorCtr="0" anchor="ctr" bIns="22850" lIns="45725" spcFirstLastPara="1" rIns="45725" wrap="square" tIns="2285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747993"/>
                </a:solidFill>
                <a:latin typeface="Oswald"/>
                <a:ea typeface="Oswald"/>
                <a:cs typeface="Oswald"/>
                <a:sym typeface="Oswald"/>
              </a:endParaRPr>
            </a:p>
          </p:txBody>
        </p:sp>
        <p:sp>
          <p:nvSpPr>
            <p:cNvPr id="335" name="Google Shape;335;g311d5cb9a0a_0_30"/>
            <p:cNvSpPr/>
            <p:nvPr/>
          </p:nvSpPr>
          <p:spPr>
            <a:xfrm>
              <a:off x="12337083" y="2580552"/>
              <a:ext cx="8965927" cy="600677"/>
            </a:xfrm>
            <a:custGeom>
              <a:rect b="b" l="l" r="r" t="t"/>
              <a:pathLst>
                <a:path extrusionOk="0" h="553619" w="8263527">
                  <a:moveTo>
                    <a:pt x="5899355" y="302601"/>
                  </a:moveTo>
                  <a:lnTo>
                    <a:pt x="5895010" y="304336"/>
                  </a:lnTo>
                  <a:lnTo>
                    <a:pt x="5794594" y="354602"/>
                  </a:lnTo>
                  <a:lnTo>
                    <a:pt x="5795839" y="354383"/>
                  </a:lnTo>
                  <a:close/>
                  <a:moveTo>
                    <a:pt x="5998575" y="263003"/>
                  </a:moveTo>
                  <a:lnTo>
                    <a:pt x="5998312" y="263085"/>
                  </a:lnTo>
                  <a:lnTo>
                    <a:pt x="5915824" y="296025"/>
                  </a:lnTo>
                  <a:close/>
                  <a:moveTo>
                    <a:pt x="2381133" y="1399"/>
                  </a:moveTo>
                  <a:cubicBezTo>
                    <a:pt x="2953054" y="-3615"/>
                    <a:pt x="3513760" y="5160"/>
                    <a:pt x="4069483" y="22710"/>
                  </a:cubicBezTo>
                  <a:cubicBezTo>
                    <a:pt x="4185362" y="46528"/>
                    <a:pt x="4304979" y="57810"/>
                    <a:pt x="4425843" y="36499"/>
                  </a:cubicBezTo>
                  <a:cubicBezTo>
                    <a:pt x="4704949" y="47782"/>
                    <a:pt x="4985303" y="60318"/>
                    <a:pt x="5266902" y="75361"/>
                  </a:cubicBezTo>
                  <a:cubicBezTo>
                    <a:pt x="5364091" y="125504"/>
                    <a:pt x="5461281" y="176901"/>
                    <a:pt x="5547255" y="209495"/>
                  </a:cubicBezTo>
                  <a:cubicBezTo>
                    <a:pt x="5805180" y="317303"/>
                    <a:pt x="6068089" y="212002"/>
                    <a:pt x="6330998" y="136787"/>
                  </a:cubicBezTo>
                  <a:cubicBezTo>
                    <a:pt x="6571479" y="151830"/>
                    <a:pt x="6813205" y="166873"/>
                    <a:pt x="7057425" y="181916"/>
                  </a:cubicBezTo>
                  <a:lnTo>
                    <a:pt x="7096849" y="210762"/>
                  </a:lnTo>
                  <a:lnTo>
                    <a:pt x="7103216" y="210286"/>
                  </a:lnTo>
                  <a:cubicBezTo>
                    <a:pt x="7118171" y="220310"/>
                    <a:pt x="7131881" y="231587"/>
                    <a:pt x="7145590" y="244117"/>
                  </a:cubicBezTo>
                  <a:cubicBezTo>
                    <a:pt x="7206659" y="294238"/>
                    <a:pt x="7287669" y="289226"/>
                    <a:pt x="7377403" y="257901"/>
                  </a:cubicBezTo>
                  <a:cubicBezTo>
                    <a:pt x="7492063" y="290479"/>
                    <a:pt x="7615448" y="306768"/>
                    <a:pt x="7742571" y="305515"/>
                  </a:cubicBezTo>
                  <a:cubicBezTo>
                    <a:pt x="7806133" y="305515"/>
                    <a:pt x="7869695" y="299250"/>
                    <a:pt x="7932010" y="289226"/>
                  </a:cubicBezTo>
                  <a:cubicBezTo>
                    <a:pt x="7995571" y="279202"/>
                    <a:pt x="8057887" y="264166"/>
                    <a:pt x="8118956" y="244117"/>
                  </a:cubicBezTo>
                  <a:cubicBezTo>
                    <a:pt x="8157591" y="245370"/>
                    <a:pt x="8196227" y="247876"/>
                    <a:pt x="8236109" y="250382"/>
                  </a:cubicBezTo>
                  <a:cubicBezTo>
                    <a:pt x="8236109" y="250382"/>
                    <a:pt x="8247325" y="264166"/>
                    <a:pt x="8263527" y="285467"/>
                  </a:cubicBezTo>
                  <a:cubicBezTo>
                    <a:pt x="8113971" y="395733"/>
                    <a:pt x="7928271" y="455878"/>
                    <a:pt x="7730109" y="484697"/>
                  </a:cubicBezTo>
                  <a:cubicBezTo>
                    <a:pt x="7630403" y="498480"/>
                    <a:pt x="7528207" y="505998"/>
                    <a:pt x="7426009" y="509757"/>
                  </a:cubicBezTo>
                  <a:cubicBezTo>
                    <a:pt x="7323812" y="513516"/>
                    <a:pt x="7220369" y="512263"/>
                    <a:pt x="7120664" y="509757"/>
                  </a:cubicBezTo>
                  <a:cubicBezTo>
                    <a:pt x="7085767" y="509757"/>
                    <a:pt x="7013481" y="437082"/>
                    <a:pt x="6942442" y="401998"/>
                  </a:cubicBezTo>
                  <a:cubicBezTo>
                    <a:pt x="6769205" y="370672"/>
                    <a:pt x="6669501" y="561131"/>
                    <a:pt x="6529915" y="527300"/>
                  </a:cubicBezTo>
                  <a:cubicBezTo>
                    <a:pt x="5917978" y="391974"/>
                    <a:pt x="5311026" y="381949"/>
                    <a:pt x="4702829" y="414528"/>
                  </a:cubicBezTo>
                  <a:cubicBezTo>
                    <a:pt x="4095877" y="444600"/>
                    <a:pt x="3486433" y="518529"/>
                    <a:pt x="2878235" y="553613"/>
                  </a:cubicBezTo>
                  <a:cubicBezTo>
                    <a:pt x="2807195" y="554866"/>
                    <a:pt x="2873249" y="364407"/>
                    <a:pt x="2767313" y="329323"/>
                  </a:cubicBezTo>
                  <a:cubicBezTo>
                    <a:pt x="2626481" y="313033"/>
                    <a:pt x="2495619" y="319299"/>
                    <a:pt x="2368495" y="313033"/>
                  </a:cubicBezTo>
                  <a:cubicBezTo>
                    <a:pt x="2241372" y="308021"/>
                    <a:pt x="2119234" y="291732"/>
                    <a:pt x="1993357" y="241611"/>
                  </a:cubicBezTo>
                  <a:cubicBezTo>
                    <a:pt x="1957214" y="205274"/>
                    <a:pt x="1856263" y="321805"/>
                    <a:pt x="1752819" y="364407"/>
                  </a:cubicBezTo>
                  <a:cubicBezTo>
                    <a:pt x="1373942" y="493468"/>
                    <a:pt x="1013759" y="325564"/>
                    <a:pt x="632390" y="427058"/>
                  </a:cubicBezTo>
                  <a:cubicBezTo>
                    <a:pt x="427995" y="497227"/>
                    <a:pt x="217369" y="469661"/>
                    <a:pt x="12975" y="518529"/>
                  </a:cubicBezTo>
                  <a:cubicBezTo>
                    <a:pt x="12975" y="498480"/>
                    <a:pt x="15468" y="478432"/>
                    <a:pt x="16714" y="457131"/>
                  </a:cubicBezTo>
                  <a:lnTo>
                    <a:pt x="5643" y="330984"/>
                  </a:lnTo>
                  <a:lnTo>
                    <a:pt x="2492" y="331092"/>
                  </a:lnTo>
                  <a:lnTo>
                    <a:pt x="0" y="297245"/>
                  </a:lnTo>
                  <a:lnTo>
                    <a:pt x="118372" y="229552"/>
                  </a:lnTo>
                  <a:cubicBezTo>
                    <a:pt x="181918" y="149323"/>
                    <a:pt x="550739" y="74107"/>
                    <a:pt x="621761" y="70346"/>
                  </a:cubicBezTo>
                  <a:cubicBezTo>
                    <a:pt x="1223586" y="26471"/>
                    <a:pt x="1809213" y="7667"/>
                    <a:pt x="2381133" y="1399"/>
                  </a:cubicBezTo>
                  <a:close/>
                </a:path>
              </a:pathLst>
            </a:custGeom>
            <a:solidFill>
              <a:srgbClr val="272422">
                <a:alpha val="54900"/>
              </a:srgbClr>
            </a:solidFill>
            <a:ln>
              <a:noFill/>
            </a:ln>
          </p:spPr>
          <p:txBody>
            <a:bodyPr anchorCtr="0" anchor="ctr" bIns="22850" lIns="45725" spcFirstLastPara="1" rIns="45725" wrap="square" tIns="2285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747993"/>
                </a:solidFill>
                <a:latin typeface="Oswald"/>
                <a:ea typeface="Oswald"/>
                <a:cs typeface="Oswald"/>
                <a:sym typeface="Oswald"/>
              </a:endParaRPr>
            </a:p>
          </p:txBody>
        </p:sp>
        <p:sp>
          <p:nvSpPr>
            <p:cNvPr id="336" name="Google Shape;336;g311d5cb9a0a_0_30"/>
            <p:cNvSpPr/>
            <p:nvPr/>
          </p:nvSpPr>
          <p:spPr>
            <a:xfrm>
              <a:off x="12372865" y="3363750"/>
              <a:ext cx="9144792" cy="614986"/>
            </a:xfrm>
            <a:custGeom>
              <a:rect b="b" l="l" r="r" t="t"/>
              <a:pathLst>
                <a:path extrusionOk="0" h="566807" w="8428380">
                  <a:moveTo>
                    <a:pt x="8378919" y="341951"/>
                  </a:moveTo>
                  <a:cubicBezTo>
                    <a:pt x="8247911" y="391907"/>
                    <a:pt x="8118151" y="431872"/>
                    <a:pt x="7989638" y="464343"/>
                  </a:cubicBezTo>
                  <a:cubicBezTo>
                    <a:pt x="7861125" y="495565"/>
                    <a:pt x="7732612" y="515548"/>
                    <a:pt x="7605347" y="531783"/>
                  </a:cubicBezTo>
                  <a:cubicBezTo>
                    <a:pt x="7731364" y="476832"/>
                    <a:pt x="7857382" y="429374"/>
                    <a:pt x="7985895" y="394405"/>
                  </a:cubicBezTo>
                  <a:cubicBezTo>
                    <a:pt x="8113160" y="359436"/>
                    <a:pt x="8244168" y="340702"/>
                    <a:pt x="8378919" y="341951"/>
                  </a:cubicBezTo>
                  <a:close/>
                  <a:moveTo>
                    <a:pt x="8362318" y="0"/>
                  </a:moveTo>
                  <a:cubicBezTo>
                    <a:pt x="8382262" y="16195"/>
                    <a:pt x="8404697" y="31143"/>
                    <a:pt x="8428380" y="42355"/>
                  </a:cubicBezTo>
                  <a:cubicBezTo>
                    <a:pt x="8420901" y="135785"/>
                    <a:pt x="8371044" y="220494"/>
                    <a:pt x="8247647" y="276552"/>
                  </a:cubicBezTo>
                  <a:cubicBezTo>
                    <a:pt x="8180340" y="307695"/>
                    <a:pt x="8111786" y="335101"/>
                    <a:pt x="8045724" y="361262"/>
                  </a:cubicBezTo>
                  <a:cubicBezTo>
                    <a:pt x="7911110" y="360016"/>
                    <a:pt x="7781481" y="377456"/>
                    <a:pt x="7653098" y="411091"/>
                  </a:cubicBezTo>
                  <a:cubicBezTo>
                    <a:pt x="7524716" y="443480"/>
                    <a:pt x="7397580" y="492063"/>
                    <a:pt x="7272936" y="545629"/>
                  </a:cubicBezTo>
                  <a:cubicBezTo>
                    <a:pt x="7183193" y="555595"/>
                    <a:pt x="7094696" y="563070"/>
                    <a:pt x="7004953" y="566807"/>
                  </a:cubicBezTo>
                  <a:cubicBezTo>
                    <a:pt x="6998721" y="549367"/>
                    <a:pt x="6624791" y="586738"/>
                    <a:pt x="6376751" y="518223"/>
                  </a:cubicBezTo>
                  <a:cubicBezTo>
                    <a:pt x="6197264" y="474623"/>
                    <a:pt x="6024010" y="484589"/>
                    <a:pt x="5853249" y="505766"/>
                  </a:cubicBezTo>
                  <a:cubicBezTo>
                    <a:pt x="5557844" y="474623"/>
                    <a:pt x="5253715" y="442234"/>
                    <a:pt x="4937121" y="426039"/>
                  </a:cubicBezTo>
                  <a:cubicBezTo>
                    <a:pt x="4925903" y="426039"/>
                    <a:pt x="4900974" y="424794"/>
                    <a:pt x="4864828" y="423548"/>
                  </a:cubicBezTo>
                  <a:cubicBezTo>
                    <a:pt x="4748910" y="363753"/>
                    <a:pt x="4423590" y="398633"/>
                    <a:pt x="4388690" y="401125"/>
                  </a:cubicBezTo>
                  <a:cubicBezTo>
                    <a:pt x="4283990" y="396142"/>
                    <a:pt x="4186768" y="392405"/>
                    <a:pt x="4124446" y="388668"/>
                  </a:cubicBezTo>
                  <a:cubicBezTo>
                    <a:pt x="3946207" y="373719"/>
                    <a:pt x="3761734" y="355033"/>
                    <a:pt x="3585988" y="378702"/>
                  </a:cubicBezTo>
                  <a:cubicBezTo>
                    <a:pt x="3514941" y="379948"/>
                    <a:pt x="3446387" y="381193"/>
                    <a:pt x="3377833" y="382439"/>
                  </a:cubicBezTo>
                  <a:cubicBezTo>
                    <a:pt x="3386558" y="384930"/>
                    <a:pt x="3394037" y="384930"/>
                    <a:pt x="3402762" y="386176"/>
                  </a:cubicBezTo>
                  <a:cubicBezTo>
                    <a:pt x="3116082" y="398633"/>
                    <a:pt x="2841867" y="417319"/>
                    <a:pt x="2567652" y="433514"/>
                  </a:cubicBezTo>
                  <a:cubicBezTo>
                    <a:pt x="2682324" y="406108"/>
                    <a:pt x="2796996" y="386176"/>
                    <a:pt x="2910421" y="373719"/>
                  </a:cubicBezTo>
                  <a:cubicBezTo>
                    <a:pt x="2689802" y="358770"/>
                    <a:pt x="2465444" y="389913"/>
                    <a:pt x="2239840" y="443480"/>
                  </a:cubicBezTo>
                  <a:cubicBezTo>
                    <a:pt x="1636566" y="485834"/>
                    <a:pt x="1040772" y="516978"/>
                    <a:pt x="326566" y="458428"/>
                  </a:cubicBezTo>
                  <a:cubicBezTo>
                    <a:pt x="148326" y="472131"/>
                    <a:pt x="42379" y="321398"/>
                    <a:pt x="0" y="109624"/>
                  </a:cubicBezTo>
                  <a:cubicBezTo>
                    <a:pt x="548431" y="41109"/>
                    <a:pt x="1124282" y="123327"/>
                    <a:pt x="1639059" y="132047"/>
                  </a:cubicBezTo>
                  <a:cubicBezTo>
                    <a:pt x="2334569" y="175648"/>
                    <a:pt x="3025093" y="84710"/>
                    <a:pt x="3721849" y="148242"/>
                  </a:cubicBezTo>
                  <a:cubicBezTo>
                    <a:pt x="4048414" y="175648"/>
                    <a:pt x="4399908" y="201808"/>
                    <a:pt x="4732706" y="183122"/>
                  </a:cubicBezTo>
                  <a:cubicBezTo>
                    <a:pt x="4745170" y="279043"/>
                    <a:pt x="4792534" y="219249"/>
                    <a:pt x="4841146" y="184368"/>
                  </a:cubicBezTo>
                  <a:cubicBezTo>
                    <a:pt x="5096664" y="255375"/>
                    <a:pt x="5377112" y="61041"/>
                    <a:pt x="5530423" y="123327"/>
                  </a:cubicBezTo>
                  <a:cubicBezTo>
                    <a:pt x="6057664" y="338838"/>
                    <a:pt x="6715780" y="63532"/>
                    <a:pt x="7173222" y="156962"/>
                  </a:cubicBezTo>
                  <a:cubicBezTo>
                    <a:pt x="7636894" y="219249"/>
                    <a:pt x="8033260" y="186860"/>
                    <a:pt x="8362318" y="0"/>
                  </a:cubicBezTo>
                  <a:close/>
                </a:path>
              </a:pathLst>
            </a:custGeom>
            <a:solidFill>
              <a:srgbClr val="272422">
                <a:alpha val="56860"/>
              </a:srgbClr>
            </a:solidFill>
            <a:ln>
              <a:noFill/>
            </a:ln>
          </p:spPr>
          <p:txBody>
            <a:bodyPr anchorCtr="0" anchor="ctr" bIns="22850" lIns="45725" spcFirstLastPara="1" rIns="45725" wrap="square" tIns="2285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747993"/>
                </a:solidFill>
                <a:latin typeface="Oswald"/>
                <a:ea typeface="Oswald"/>
                <a:cs typeface="Oswald"/>
                <a:sym typeface="Oswald"/>
              </a:endParaRPr>
            </a:p>
          </p:txBody>
        </p:sp>
        <p:sp>
          <p:nvSpPr>
            <p:cNvPr id="337" name="Google Shape;337;g311d5cb9a0a_0_30"/>
            <p:cNvSpPr/>
            <p:nvPr/>
          </p:nvSpPr>
          <p:spPr>
            <a:xfrm>
              <a:off x="11957749" y="1580793"/>
              <a:ext cx="9297513" cy="2204603"/>
            </a:xfrm>
            <a:custGeom>
              <a:rect b="b" l="l" r="r" t="t"/>
              <a:pathLst>
                <a:path extrusionOk="0" h="2031892" w="8569136">
                  <a:moveTo>
                    <a:pt x="4427756" y="2008950"/>
                  </a:moveTo>
                  <a:cubicBezTo>
                    <a:pt x="4561594" y="2005033"/>
                    <a:pt x="4698398" y="2019954"/>
                    <a:pt x="4832409" y="2031892"/>
                  </a:cubicBezTo>
                  <a:lnTo>
                    <a:pt x="4764162" y="2029239"/>
                  </a:lnTo>
                  <a:cubicBezTo>
                    <a:pt x="4602852" y="2022607"/>
                    <a:pt x="4446505" y="2019954"/>
                    <a:pt x="4295121" y="2019954"/>
                  </a:cubicBezTo>
                  <a:cubicBezTo>
                    <a:pt x="4338861" y="2013654"/>
                    <a:pt x="4383144" y="2010255"/>
                    <a:pt x="4427756" y="2008950"/>
                  </a:cubicBezTo>
                  <a:close/>
                  <a:moveTo>
                    <a:pt x="5592281" y="1805323"/>
                  </a:moveTo>
                  <a:cubicBezTo>
                    <a:pt x="5599410" y="1804560"/>
                    <a:pt x="5606242" y="1805476"/>
                    <a:pt x="5612777" y="1808528"/>
                  </a:cubicBezTo>
                  <a:cubicBezTo>
                    <a:pt x="5598519" y="1810971"/>
                    <a:pt x="5584261" y="1812192"/>
                    <a:pt x="5570003" y="1812192"/>
                  </a:cubicBezTo>
                  <a:cubicBezTo>
                    <a:pt x="5577726" y="1808528"/>
                    <a:pt x="5585152" y="1806086"/>
                    <a:pt x="5592281" y="1805323"/>
                  </a:cubicBezTo>
                  <a:close/>
                  <a:moveTo>
                    <a:pt x="5438118" y="1774949"/>
                  </a:moveTo>
                  <a:cubicBezTo>
                    <a:pt x="5451740" y="1784840"/>
                    <a:pt x="5465981" y="1793185"/>
                    <a:pt x="5480532" y="1800140"/>
                  </a:cubicBezTo>
                  <a:lnTo>
                    <a:pt x="5517532" y="1814219"/>
                  </a:lnTo>
                  <a:lnTo>
                    <a:pt x="5528537" y="1813414"/>
                  </a:lnTo>
                  <a:lnTo>
                    <a:pt x="5534997" y="1815783"/>
                  </a:lnTo>
                  <a:lnTo>
                    <a:pt x="5568747" y="1813414"/>
                  </a:lnTo>
                  <a:lnTo>
                    <a:pt x="5552103" y="1822240"/>
                  </a:lnTo>
                  <a:lnTo>
                    <a:pt x="5516497" y="1849518"/>
                  </a:lnTo>
                  <a:cubicBezTo>
                    <a:pt x="5487762" y="1871804"/>
                    <a:pt x="5462808" y="1886686"/>
                    <a:pt x="5449868" y="1848948"/>
                  </a:cubicBezTo>
                  <a:lnTo>
                    <a:pt x="5444308" y="1822895"/>
                  </a:lnTo>
                  <a:lnTo>
                    <a:pt x="5440595" y="1823167"/>
                  </a:lnTo>
                  <a:cubicBezTo>
                    <a:pt x="5439356" y="1810804"/>
                    <a:pt x="5438118" y="1794731"/>
                    <a:pt x="5438118" y="1774949"/>
                  </a:cubicBezTo>
                  <a:close/>
                  <a:moveTo>
                    <a:pt x="880005" y="1741774"/>
                  </a:moveTo>
                  <a:lnTo>
                    <a:pt x="877186" y="1743942"/>
                  </a:lnTo>
                  <a:cubicBezTo>
                    <a:pt x="873934" y="1744092"/>
                    <a:pt x="871134" y="1743986"/>
                    <a:pt x="871379" y="1743527"/>
                  </a:cubicBezTo>
                  <a:lnTo>
                    <a:pt x="880005" y="1741774"/>
                  </a:lnTo>
                  <a:close/>
                  <a:moveTo>
                    <a:pt x="878269" y="1659059"/>
                  </a:moveTo>
                  <a:cubicBezTo>
                    <a:pt x="874089" y="1658375"/>
                    <a:pt x="870940" y="1658063"/>
                    <a:pt x="882605" y="1659549"/>
                  </a:cubicBezTo>
                  <a:cubicBezTo>
                    <a:pt x="929680" y="1663367"/>
                    <a:pt x="973038" y="1671002"/>
                    <a:pt x="1020113" y="1678638"/>
                  </a:cubicBezTo>
                  <a:cubicBezTo>
                    <a:pt x="1043650" y="1688818"/>
                    <a:pt x="1069665" y="1698999"/>
                    <a:pt x="1095680" y="1710452"/>
                  </a:cubicBezTo>
                  <a:cubicBezTo>
                    <a:pt x="1047366" y="1763900"/>
                    <a:pt x="959411" y="1779171"/>
                    <a:pt x="883844" y="1740994"/>
                  </a:cubicBezTo>
                  <a:lnTo>
                    <a:pt x="880005" y="1741774"/>
                  </a:lnTo>
                  <a:lnTo>
                    <a:pt x="881363" y="1740730"/>
                  </a:lnTo>
                  <a:cubicBezTo>
                    <a:pt x="839233" y="1734486"/>
                    <a:pt x="797104" y="1730739"/>
                    <a:pt x="756214" y="1721996"/>
                  </a:cubicBezTo>
                  <a:cubicBezTo>
                    <a:pt x="773561" y="1703262"/>
                    <a:pt x="771083" y="1675785"/>
                    <a:pt x="792148" y="1659549"/>
                  </a:cubicBezTo>
                  <a:cubicBezTo>
                    <a:pt x="820647" y="1659549"/>
                    <a:pt x="851624" y="1660798"/>
                    <a:pt x="880124" y="1660798"/>
                  </a:cubicBezTo>
                  <a:cubicBezTo>
                    <a:pt x="887662" y="1660798"/>
                    <a:pt x="882450" y="1659743"/>
                    <a:pt x="878269" y="1659059"/>
                  </a:cubicBezTo>
                  <a:close/>
                  <a:moveTo>
                    <a:pt x="1683538" y="1556128"/>
                  </a:moveTo>
                  <a:cubicBezTo>
                    <a:pt x="1692866" y="1554241"/>
                    <a:pt x="1705175" y="1554318"/>
                    <a:pt x="1722625" y="1557707"/>
                  </a:cubicBezTo>
                  <a:cubicBezTo>
                    <a:pt x="1762510" y="1558939"/>
                    <a:pt x="1806135" y="1558939"/>
                    <a:pt x="1848514" y="1560171"/>
                  </a:cubicBezTo>
                  <a:cubicBezTo>
                    <a:pt x="1796164" y="1608229"/>
                    <a:pt x="1760017" y="1608229"/>
                    <a:pt x="1723871" y="1590977"/>
                  </a:cubicBezTo>
                  <a:cubicBezTo>
                    <a:pt x="1688971" y="1600835"/>
                    <a:pt x="1655318" y="1610693"/>
                    <a:pt x="1621664" y="1623016"/>
                  </a:cubicBezTo>
                  <a:cubicBezTo>
                    <a:pt x="1585518" y="1631641"/>
                    <a:pt x="1545633" y="1641499"/>
                    <a:pt x="1509486" y="1651357"/>
                  </a:cubicBezTo>
                  <a:cubicBezTo>
                    <a:pt x="1433454" y="1647661"/>
                    <a:pt x="1394815" y="1715434"/>
                    <a:pt x="1295101" y="1711737"/>
                  </a:cubicBezTo>
                  <a:cubicBezTo>
                    <a:pt x="1258955" y="1724060"/>
                    <a:pt x="1222809" y="1732685"/>
                    <a:pt x="1184170" y="1742543"/>
                  </a:cubicBezTo>
                  <a:cubicBezTo>
                    <a:pt x="1151763" y="1746240"/>
                    <a:pt x="1130574" y="1715434"/>
                    <a:pt x="1096920" y="1709273"/>
                  </a:cubicBezTo>
                  <a:cubicBezTo>
                    <a:pt x="1105645" y="1689557"/>
                    <a:pt x="1113124" y="1666144"/>
                    <a:pt x="1120602" y="1646428"/>
                  </a:cubicBezTo>
                  <a:cubicBezTo>
                    <a:pt x="1145531" y="1647661"/>
                    <a:pt x="1170459" y="1647661"/>
                    <a:pt x="1195387" y="1647661"/>
                  </a:cubicBezTo>
                  <a:cubicBezTo>
                    <a:pt x="1230287" y="1657519"/>
                    <a:pt x="1261448" y="1668609"/>
                    <a:pt x="1295101" y="1682163"/>
                  </a:cubicBezTo>
                  <a:cubicBezTo>
                    <a:pt x="1305073" y="1658751"/>
                    <a:pt x="1313798" y="1639035"/>
                    <a:pt x="1321276" y="1619319"/>
                  </a:cubicBezTo>
                  <a:cubicBezTo>
                    <a:pt x="1342465" y="1629177"/>
                    <a:pt x="1381105" y="1646428"/>
                    <a:pt x="1396062" y="1587281"/>
                  </a:cubicBezTo>
                  <a:lnTo>
                    <a:pt x="1419744" y="1587281"/>
                  </a:lnTo>
                  <a:cubicBezTo>
                    <a:pt x="1448412" y="1598371"/>
                    <a:pt x="1498268" y="1618087"/>
                    <a:pt x="1521951" y="1556475"/>
                  </a:cubicBezTo>
                  <a:lnTo>
                    <a:pt x="1544386" y="1556475"/>
                  </a:lnTo>
                  <a:cubicBezTo>
                    <a:pt x="1571807" y="1570029"/>
                    <a:pt x="1597982" y="1579887"/>
                    <a:pt x="1621664" y="1589745"/>
                  </a:cubicBezTo>
                  <a:cubicBezTo>
                    <a:pt x="1654383" y="1585125"/>
                    <a:pt x="1655551" y="1561789"/>
                    <a:pt x="1683538" y="1556128"/>
                  </a:cubicBezTo>
                  <a:close/>
                  <a:moveTo>
                    <a:pt x="2002059" y="1518199"/>
                  </a:moveTo>
                  <a:cubicBezTo>
                    <a:pt x="2014176" y="1518332"/>
                    <a:pt x="2029269" y="1521968"/>
                    <a:pt x="2048252" y="1531060"/>
                  </a:cubicBezTo>
                  <a:lnTo>
                    <a:pt x="2172730" y="1532272"/>
                  </a:lnTo>
                  <a:cubicBezTo>
                    <a:pt x="2124184" y="1575912"/>
                    <a:pt x="2088085" y="1575912"/>
                    <a:pt x="2048252" y="1560153"/>
                  </a:cubicBezTo>
                  <a:cubicBezTo>
                    <a:pt x="2014643" y="1560153"/>
                    <a:pt x="1982279" y="1558941"/>
                    <a:pt x="1948670" y="1558941"/>
                  </a:cubicBezTo>
                  <a:cubicBezTo>
                    <a:pt x="1956138" y="1548940"/>
                    <a:pt x="1965708" y="1517801"/>
                    <a:pt x="2002059" y="1518199"/>
                  </a:cubicBezTo>
                  <a:close/>
                  <a:moveTo>
                    <a:pt x="5828279" y="1357312"/>
                  </a:moveTo>
                  <a:cubicBezTo>
                    <a:pt x="5851855" y="1357312"/>
                    <a:pt x="5877913" y="1358546"/>
                    <a:pt x="5903971" y="1358546"/>
                  </a:cubicBezTo>
                  <a:cubicBezTo>
                    <a:pt x="5865505" y="1400487"/>
                    <a:pt x="5834483" y="1416524"/>
                    <a:pt x="5828279" y="1357312"/>
                  </a:cubicBezTo>
                  <a:close/>
                  <a:moveTo>
                    <a:pt x="5788059" y="1333143"/>
                  </a:moveTo>
                  <a:cubicBezTo>
                    <a:pt x="5796749" y="1335858"/>
                    <a:pt x="5809046" y="1343466"/>
                    <a:pt x="5827018" y="1359001"/>
                  </a:cubicBezTo>
                  <a:lnTo>
                    <a:pt x="5751346" y="1359001"/>
                  </a:lnTo>
                  <a:cubicBezTo>
                    <a:pt x="5768373" y="1360903"/>
                    <a:pt x="5761988" y="1325000"/>
                    <a:pt x="5788059" y="1333143"/>
                  </a:cubicBezTo>
                  <a:close/>
                  <a:moveTo>
                    <a:pt x="6103039" y="1291373"/>
                  </a:moveTo>
                  <a:cubicBezTo>
                    <a:pt x="6129097" y="1291373"/>
                    <a:pt x="6153914" y="1292682"/>
                    <a:pt x="6178731" y="1292682"/>
                  </a:cubicBezTo>
                  <a:lnTo>
                    <a:pt x="6178731" y="1345017"/>
                  </a:lnTo>
                  <a:cubicBezTo>
                    <a:pt x="6155155" y="1345017"/>
                    <a:pt x="6129097" y="1345017"/>
                    <a:pt x="6103039" y="1343708"/>
                  </a:cubicBezTo>
                  <a:lnTo>
                    <a:pt x="6103039" y="1291373"/>
                  </a:lnTo>
                  <a:close/>
                  <a:moveTo>
                    <a:pt x="6877339" y="1285876"/>
                  </a:moveTo>
                  <a:cubicBezTo>
                    <a:pt x="6884804" y="1295693"/>
                    <a:pt x="6892270" y="1305510"/>
                    <a:pt x="6903467" y="1315327"/>
                  </a:cubicBezTo>
                  <a:cubicBezTo>
                    <a:pt x="6932084" y="1312872"/>
                    <a:pt x="6961944" y="1306737"/>
                    <a:pt x="6989317" y="1300601"/>
                  </a:cubicBezTo>
                  <a:cubicBezTo>
                    <a:pt x="6994293" y="1306737"/>
                    <a:pt x="7000514" y="1312872"/>
                    <a:pt x="7003003" y="1316554"/>
                  </a:cubicBezTo>
                  <a:cubicBezTo>
                    <a:pt x="6990561" y="1349685"/>
                    <a:pt x="6976875" y="1379136"/>
                    <a:pt x="6968165" y="1411040"/>
                  </a:cubicBezTo>
                  <a:cubicBezTo>
                    <a:pt x="6945770" y="1411040"/>
                    <a:pt x="6925863" y="1411040"/>
                    <a:pt x="6904712" y="1377909"/>
                  </a:cubicBezTo>
                  <a:cubicBezTo>
                    <a:pt x="6878583" y="1377909"/>
                    <a:pt x="6851211" y="1376681"/>
                    <a:pt x="6828816" y="1376681"/>
                  </a:cubicBezTo>
                  <a:cubicBezTo>
                    <a:pt x="6802688" y="1382817"/>
                    <a:pt x="6779048" y="1390179"/>
                    <a:pt x="6752920" y="1392634"/>
                  </a:cubicBezTo>
                  <a:cubicBezTo>
                    <a:pt x="6750432" y="1376681"/>
                    <a:pt x="6745455" y="1363183"/>
                    <a:pt x="6740478" y="1346004"/>
                  </a:cubicBezTo>
                  <a:lnTo>
                    <a:pt x="6740478" y="1330052"/>
                  </a:lnTo>
                  <a:cubicBezTo>
                    <a:pt x="6767850" y="1331279"/>
                    <a:pt x="6798955" y="1331279"/>
                    <a:pt x="6828816" y="1331279"/>
                  </a:cubicBezTo>
                  <a:cubicBezTo>
                    <a:pt x="6843746" y="1315327"/>
                    <a:pt x="6862409" y="1299374"/>
                    <a:pt x="6877339" y="1285876"/>
                  </a:cubicBezTo>
                  <a:close/>
                  <a:moveTo>
                    <a:pt x="3100379" y="1191640"/>
                  </a:moveTo>
                  <a:lnTo>
                    <a:pt x="3051526" y="1219853"/>
                  </a:lnTo>
                  <a:lnTo>
                    <a:pt x="3019143" y="1276933"/>
                  </a:lnTo>
                  <a:lnTo>
                    <a:pt x="3070213" y="1273140"/>
                  </a:lnTo>
                  <a:cubicBezTo>
                    <a:pt x="3072704" y="1294371"/>
                    <a:pt x="3077686" y="1316851"/>
                    <a:pt x="3082669" y="1336834"/>
                  </a:cubicBezTo>
                  <a:lnTo>
                    <a:pt x="3136280" y="1293655"/>
                  </a:lnTo>
                  <a:lnTo>
                    <a:pt x="3136001" y="1283342"/>
                  </a:lnTo>
                  <a:cubicBezTo>
                    <a:pt x="3119809" y="1260932"/>
                    <a:pt x="3102371" y="1239767"/>
                    <a:pt x="3086179" y="1216112"/>
                  </a:cubicBezTo>
                  <a:lnTo>
                    <a:pt x="3100379" y="1191640"/>
                  </a:lnTo>
                  <a:close/>
                  <a:moveTo>
                    <a:pt x="930844" y="1176917"/>
                  </a:moveTo>
                  <a:cubicBezTo>
                    <a:pt x="912062" y="1176655"/>
                    <a:pt x="893270" y="1178698"/>
                    <a:pt x="874463" y="1184184"/>
                  </a:cubicBezTo>
                  <a:lnTo>
                    <a:pt x="850104" y="1196231"/>
                  </a:lnTo>
                  <a:lnTo>
                    <a:pt x="913390" y="1187290"/>
                  </a:lnTo>
                  <a:lnTo>
                    <a:pt x="986388" y="1183390"/>
                  </a:lnTo>
                  <a:lnTo>
                    <a:pt x="930844" y="1176917"/>
                  </a:lnTo>
                  <a:close/>
                  <a:moveTo>
                    <a:pt x="2787242" y="1061184"/>
                  </a:moveTo>
                  <a:cubicBezTo>
                    <a:pt x="2783505" y="1067407"/>
                    <a:pt x="2778522" y="1071141"/>
                    <a:pt x="2774784" y="1077364"/>
                  </a:cubicBezTo>
                  <a:lnTo>
                    <a:pt x="2726831" y="1065996"/>
                  </a:lnTo>
                  <a:lnTo>
                    <a:pt x="2708952" y="1082175"/>
                  </a:lnTo>
                  <a:cubicBezTo>
                    <a:pt x="2697786" y="1089112"/>
                    <a:pt x="2685102" y="1093131"/>
                    <a:pt x="2669921" y="1091733"/>
                  </a:cubicBezTo>
                  <a:cubicBezTo>
                    <a:pt x="2597679" y="1142679"/>
                    <a:pt x="2521700" y="1051971"/>
                    <a:pt x="2433265" y="1167530"/>
                  </a:cubicBezTo>
                  <a:cubicBezTo>
                    <a:pt x="2460667" y="1191139"/>
                    <a:pt x="2484333" y="1211021"/>
                    <a:pt x="2510489" y="1234630"/>
                  </a:cubicBezTo>
                  <a:cubicBezTo>
                    <a:pt x="2517963" y="1234630"/>
                    <a:pt x="2525436" y="1235872"/>
                    <a:pt x="2535401" y="1235872"/>
                  </a:cubicBezTo>
                  <a:cubicBezTo>
                    <a:pt x="2541940" y="1222515"/>
                    <a:pt x="2550815" y="1213583"/>
                    <a:pt x="2560818" y="1209001"/>
                  </a:cubicBezTo>
                  <a:lnTo>
                    <a:pt x="2582654" y="1208475"/>
                  </a:lnTo>
                  <a:lnTo>
                    <a:pt x="2592828" y="1196118"/>
                  </a:lnTo>
                  <a:cubicBezTo>
                    <a:pt x="2601903" y="1188154"/>
                    <a:pt x="2612185" y="1183626"/>
                    <a:pt x="2625272" y="1186124"/>
                  </a:cubicBezTo>
                  <a:cubicBezTo>
                    <a:pt x="2661416" y="1161140"/>
                    <a:pt x="2697872" y="1136468"/>
                    <a:pt x="2735419" y="1114451"/>
                  </a:cubicBezTo>
                  <a:lnTo>
                    <a:pt x="2845565" y="1061831"/>
                  </a:lnTo>
                  <a:lnTo>
                    <a:pt x="2787242" y="1061184"/>
                  </a:lnTo>
                  <a:close/>
                  <a:moveTo>
                    <a:pt x="7446392" y="926275"/>
                  </a:moveTo>
                  <a:lnTo>
                    <a:pt x="7421254" y="935879"/>
                  </a:lnTo>
                  <a:lnTo>
                    <a:pt x="7421254" y="936283"/>
                  </a:lnTo>
                  <a:lnTo>
                    <a:pt x="7408102" y="954770"/>
                  </a:lnTo>
                  <a:lnTo>
                    <a:pt x="7434897" y="938632"/>
                  </a:lnTo>
                  <a:lnTo>
                    <a:pt x="7446392" y="926275"/>
                  </a:lnTo>
                  <a:close/>
                  <a:moveTo>
                    <a:pt x="751411" y="896671"/>
                  </a:moveTo>
                  <a:cubicBezTo>
                    <a:pt x="722757" y="944140"/>
                    <a:pt x="691611" y="989111"/>
                    <a:pt x="664203" y="1039079"/>
                  </a:cubicBezTo>
                  <a:lnTo>
                    <a:pt x="626828" y="1039079"/>
                  </a:lnTo>
                  <a:cubicBezTo>
                    <a:pt x="618107" y="955383"/>
                    <a:pt x="601911" y="959130"/>
                    <a:pt x="589453" y="957881"/>
                  </a:cubicBezTo>
                  <a:cubicBezTo>
                    <a:pt x="565782" y="977868"/>
                    <a:pt x="579486" y="1021590"/>
                    <a:pt x="576994" y="1055318"/>
                  </a:cubicBezTo>
                  <a:cubicBezTo>
                    <a:pt x="572011" y="1068435"/>
                    <a:pt x="562979" y="1079053"/>
                    <a:pt x="556594" y="1082645"/>
                  </a:cubicBezTo>
                  <a:lnTo>
                    <a:pt x="552194" y="1082352"/>
                  </a:lnTo>
                  <a:lnTo>
                    <a:pt x="552194" y="1144249"/>
                  </a:lnTo>
                  <a:cubicBezTo>
                    <a:pt x="557187" y="1160484"/>
                    <a:pt x="559683" y="1177969"/>
                    <a:pt x="565924" y="1194205"/>
                  </a:cubicBezTo>
                  <a:lnTo>
                    <a:pt x="567129" y="1197953"/>
                  </a:lnTo>
                  <a:lnTo>
                    <a:pt x="666348" y="1229437"/>
                  </a:lnTo>
                  <a:lnTo>
                    <a:pt x="662794" y="1227109"/>
                  </a:lnTo>
                  <a:lnTo>
                    <a:pt x="666996" y="1226402"/>
                  </a:lnTo>
                  <a:cubicBezTo>
                    <a:pt x="667087" y="1225364"/>
                    <a:pt x="667179" y="1224327"/>
                    <a:pt x="667270" y="1223289"/>
                  </a:cubicBezTo>
                  <a:cubicBezTo>
                    <a:pt x="749484" y="1115210"/>
                    <a:pt x="795573" y="1069245"/>
                    <a:pt x="866575" y="1066761"/>
                  </a:cubicBezTo>
                  <a:cubicBezTo>
                    <a:pt x="895225" y="1054338"/>
                    <a:pt x="926367" y="1038188"/>
                    <a:pt x="955017" y="1022038"/>
                  </a:cubicBezTo>
                  <a:cubicBezTo>
                    <a:pt x="926367" y="1010858"/>
                    <a:pt x="895225" y="1000919"/>
                    <a:pt x="865330" y="987254"/>
                  </a:cubicBezTo>
                  <a:lnTo>
                    <a:pt x="865330" y="897954"/>
                  </a:lnTo>
                  <a:lnTo>
                    <a:pt x="863535" y="899169"/>
                  </a:lnTo>
                  <a:cubicBezTo>
                    <a:pt x="826160" y="897920"/>
                    <a:pt x="787540" y="897920"/>
                    <a:pt x="751411" y="896671"/>
                  </a:cubicBezTo>
                  <a:close/>
                  <a:moveTo>
                    <a:pt x="1889209" y="726736"/>
                  </a:moveTo>
                  <a:cubicBezTo>
                    <a:pt x="1875658" y="730003"/>
                    <a:pt x="1867247" y="739961"/>
                    <a:pt x="1854163" y="746806"/>
                  </a:cubicBezTo>
                  <a:lnTo>
                    <a:pt x="1854163" y="776678"/>
                  </a:lnTo>
                  <a:lnTo>
                    <a:pt x="1849326" y="778642"/>
                  </a:lnTo>
                  <a:cubicBezTo>
                    <a:pt x="1877992" y="784888"/>
                    <a:pt x="1909151" y="788636"/>
                    <a:pt x="1937817" y="796131"/>
                  </a:cubicBezTo>
                  <a:cubicBezTo>
                    <a:pt x="1940310" y="779892"/>
                    <a:pt x="1945295" y="762403"/>
                    <a:pt x="1950281" y="748661"/>
                  </a:cubicBezTo>
                  <a:lnTo>
                    <a:pt x="1955094" y="746806"/>
                  </a:lnTo>
                  <a:cubicBezTo>
                    <a:pt x="1921451" y="726891"/>
                    <a:pt x="1902760" y="723468"/>
                    <a:pt x="1889209" y="726736"/>
                  </a:cubicBezTo>
                  <a:close/>
                  <a:moveTo>
                    <a:pt x="1201155" y="709292"/>
                  </a:moveTo>
                  <a:cubicBezTo>
                    <a:pt x="1153814" y="718036"/>
                    <a:pt x="1108964" y="728030"/>
                    <a:pt x="1062868" y="741771"/>
                  </a:cubicBezTo>
                  <a:cubicBezTo>
                    <a:pt x="1036706" y="760509"/>
                    <a:pt x="1013035" y="780496"/>
                    <a:pt x="986873" y="802981"/>
                  </a:cubicBezTo>
                  <a:cubicBezTo>
                    <a:pt x="964448" y="806729"/>
                    <a:pt x="938285" y="812975"/>
                    <a:pt x="912123" y="819221"/>
                  </a:cubicBezTo>
                  <a:cubicBezTo>
                    <a:pt x="912517" y="833824"/>
                    <a:pt x="912910" y="848426"/>
                    <a:pt x="913304" y="863029"/>
                  </a:cubicBezTo>
                  <a:lnTo>
                    <a:pt x="915156" y="861782"/>
                  </a:lnTo>
                  <a:cubicBezTo>
                    <a:pt x="940069" y="861782"/>
                    <a:pt x="966228" y="863025"/>
                    <a:pt x="989895" y="863025"/>
                  </a:cubicBezTo>
                  <a:cubicBezTo>
                    <a:pt x="1016054" y="866751"/>
                    <a:pt x="1039721" y="874205"/>
                    <a:pt x="1065880" y="880417"/>
                  </a:cubicBezTo>
                  <a:cubicBezTo>
                    <a:pt x="1128163" y="861782"/>
                    <a:pt x="1175498" y="828240"/>
                    <a:pt x="1240272" y="819544"/>
                  </a:cubicBezTo>
                  <a:lnTo>
                    <a:pt x="1240272" y="806729"/>
                  </a:lnTo>
                  <a:lnTo>
                    <a:pt x="1238530" y="806729"/>
                  </a:lnTo>
                  <a:cubicBezTo>
                    <a:pt x="1224826" y="773001"/>
                    <a:pt x="1214860" y="743020"/>
                    <a:pt x="1201155" y="709292"/>
                  </a:cubicBezTo>
                  <a:close/>
                  <a:moveTo>
                    <a:pt x="3255983" y="507828"/>
                  </a:moveTo>
                  <a:cubicBezTo>
                    <a:pt x="3201156" y="530232"/>
                    <a:pt x="3162528" y="532722"/>
                    <a:pt x="3105209" y="552636"/>
                  </a:cubicBezTo>
                  <a:cubicBezTo>
                    <a:pt x="3069073" y="561349"/>
                    <a:pt x="3032938" y="571307"/>
                    <a:pt x="2993064" y="584998"/>
                  </a:cubicBezTo>
                  <a:cubicBezTo>
                    <a:pt x="2873442" y="556371"/>
                    <a:pt x="2847274" y="612381"/>
                    <a:pt x="2768772" y="611136"/>
                  </a:cubicBezTo>
                  <a:lnTo>
                    <a:pt x="2644166" y="659679"/>
                  </a:lnTo>
                  <a:lnTo>
                    <a:pt x="2576595" y="676928"/>
                  </a:lnTo>
                  <a:lnTo>
                    <a:pt x="2576745" y="677296"/>
                  </a:lnTo>
                  <a:lnTo>
                    <a:pt x="2639516" y="661217"/>
                  </a:lnTo>
                  <a:cubicBezTo>
                    <a:pt x="2680646" y="664964"/>
                    <a:pt x="2723022" y="672460"/>
                    <a:pt x="2765398" y="679955"/>
                  </a:cubicBezTo>
                  <a:lnTo>
                    <a:pt x="2988496" y="631236"/>
                  </a:lnTo>
                  <a:cubicBezTo>
                    <a:pt x="3009684" y="639980"/>
                    <a:pt x="3030872" y="642479"/>
                    <a:pt x="3052060" y="648725"/>
                  </a:cubicBezTo>
                  <a:lnTo>
                    <a:pt x="3070020" y="651856"/>
                  </a:lnTo>
                  <a:lnTo>
                    <a:pt x="3076494" y="651506"/>
                  </a:lnTo>
                  <a:lnTo>
                    <a:pt x="3092878" y="642479"/>
                  </a:lnTo>
                  <a:cubicBezTo>
                    <a:pt x="3104407" y="633109"/>
                    <a:pt x="3115001" y="620617"/>
                    <a:pt x="3128088" y="617494"/>
                  </a:cubicBezTo>
                  <a:lnTo>
                    <a:pt x="3403533" y="607501"/>
                  </a:lnTo>
                  <a:lnTo>
                    <a:pt x="3462568" y="598799"/>
                  </a:lnTo>
                  <a:lnTo>
                    <a:pt x="3482834" y="589063"/>
                  </a:lnTo>
                  <a:lnTo>
                    <a:pt x="3513128" y="591347"/>
                  </a:lnTo>
                  <a:lnTo>
                    <a:pt x="3615414" y="576270"/>
                  </a:lnTo>
                  <a:lnTo>
                    <a:pt x="3615414" y="560031"/>
                  </a:lnTo>
                  <a:lnTo>
                    <a:pt x="3641587" y="560031"/>
                  </a:lnTo>
                  <a:cubicBezTo>
                    <a:pt x="3665268" y="570024"/>
                    <a:pt x="3690195" y="581267"/>
                    <a:pt x="3717615" y="595009"/>
                  </a:cubicBezTo>
                  <a:lnTo>
                    <a:pt x="3747020" y="594277"/>
                  </a:lnTo>
                  <a:lnTo>
                    <a:pt x="3757801" y="579280"/>
                  </a:lnTo>
                  <a:cubicBezTo>
                    <a:pt x="3774210" y="552733"/>
                    <a:pt x="3776078" y="539664"/>
                    <a:pt x="3797568" y="532196"/>
                  </a:cubicBezTo>
                  <a:lnTo>
                    <a:pt x="3766002" y="513819"/>
                  </a:lnTo>
                  <a:lnTo>
                    <a:pt x="3720167" y="513169"/>
                  </a:lnTo>
                  <a:lnTo>
                    <a:pt x="3709118" y="514771"/>
                  </a:lnTo>
                  <a:lnTo>
                    <a:pt x="3693707" y="513960"/>
                  </a:lnTo>
                  <a:lnTo>
                    <a:pt x="3672168" y="541901"/>
                  </a:lnTo>
                  <a:cubicBezTo>
                    <a:pt x="3664380" y="551392"/>
                    <a:pt x="3655969" y="558860"/>
                    <a:pt x="3646000" y="558860"/>
                  </a:cubicBezTo>
                  <a:lnTo>
                    <a:pt x="3619832" y="558860"/>
                  </a:lnTo>
                  <a:cubicBezTo>
                    <a:pt x="3596158" y="555126"/>
                    <a:pt x="3569990" y="547658"/>
                    <a:pt x="3543823" y="541434"/>
                  </a:cubicBezTo>
                  <a:cubicBezTo>
                    <a:pt x="3512671" y="527743"/>
                    <a:pt x="3451614" y="486669"/>
                    <a:pt x="3408002" y="525254"/>
                  </a:cubicBezTo>
                  <a:cubicBezTo>
                    <a:pt x="3355668" y="517786"/>
                    <a:pt x="3305825" y="511562"/>
                    <a:pt x="3255983" y="507828"/>
                  </a:cubicBezTo>
                  <a:close/>
                  <a:moveTo>
                    <a:pt x="4430440" y="475974"/>
                  </a:moveTo>
                  <a:lnTo>
                    <a:pt x="4383668" y="487913"/>
                  </a:lnTo>
                  <a:lnTo>
                    <a:pt x="4369962" y="487913"/>
                  </a:lnTo>
                  <a:lnTo>
                    <a:pt x="4311743" y="479983"/>
                  </a:lnTo>
                  <a:cubicBezTo>
                    <a:pt x="4311853" y="488260"/>
                    <a:pt x="4311964" y="496536"/>
                    <a:pt x="4312074" y="504813"/>
                  </a:cubicBezTo>
                  <a:cubicBezTo>
                    <a:pt x="4319549" y="518505"/>
                    <a:pt x="4327024" y="528462"/>
                    <a:pt x="4335744" y="538419"/>
                  </a:cubicBezTo>
                  <a:lnTo>
                    <a:pt x="4348202" y="538419"/>
                  </a:lnTo>
                  <a:lnTo>
                    <a:pt x="4430440" y="475974"/>
                  </a:lnTo>
                  <a:close/>
                  <a:moveTo>
                    <a:pt x="7549283" y="341802"/>
                  </a:moveTo>
                  <a:lnTo>
                    <a:pt x="7548551" y="342129"/>
                  </a:lnTo>
                  <a:lnTo>
                    <a:pt x="7549299" y="342434"/>
                  </a:lnTo>
                  <a:cubicBezTo>
                    <a:pt x="7549294" y="342223"/>
                    <a:pt x="7549288" y="342013"/>
                    <a:pt x="7549283" y="341802"/>
                  </a:cubicBezTo>
                  <a:close/>
                  <a:moveTo>
                    <a:pt x="7909896" y="247284"/>
                  </a:moveTo>
                  <a:cubicBezTo>
                    <a:pt x="7943398" y="247284"/>
                    <a:pt x="7978141" y="248552"/>
                    <a:pt x="8010403" y="248552"/>
                  </a:cubicBezTo>
                  <a:cubicBezTo>
                    <a:pt x="8014125" y="303082"/>
                    <a:pt x="7994272" y="377901"/>
                    <a:pt x="7937194" y="346198"/>
                  </a:cubicBezTo>
                  <a:cubicBezTo>
                    <a:pt x="7930990" y="309422"/>
                    <a:pt x="7899969" y="291669"/>
                    <a:pt x="7909896" y="247284"/>
                  </a:cubicBezTo>
                  <a:close/>
                  <a:moveTo>
                    <a:pt x="2406899" y="133386"/>
                  </a:moveTo>
                  <a:lnTo>
                    <a:pt x="2385336" y="197092"/>
                  </a:lnTo>
                  <a:lnTo>
                    <a:pt x="2387186" y="197122"/>
                  </a:lnTo>
                  <a:lnTo>
                    <a:pt x="2445019" y="209880"/>
                  </a:lnTo>
                  <a:lnTo>
                    <a:pt x="2406899" y="133386"/>
                  </a:lnTo>
                  <a:close/>
                  <a:moveTo>
                    <a:pt x="7057399" y="51028"/>
                  </a:moveTo>
                  <a:cubicBezTo>
                    <a:pt x="7076718" y="48202"/>
                    <a:pt x="7090937" y="61705"/>
                    <a:pt x="7090937" y="106922"/>
                  </a:cubicBezTo>
                  <a:cubicBezTo>
                    <a:pt x="7042717" y="147116"/>
                    <a:pt x="7016752" y="133299"/>
                    <a:pt x="6993260" y="93106"/>
                  </a:cubicBezTo>
                  <a:cubicBezTo>
                    <a:pt x="7013661" y="73009"/>
                    <a:pt x="7038080" y="53854"/>
                    <a:pt x="7057399" y="51028"/>
                  </a:cubicBezTo>
                  <a:close/>
                  <a:moveTo>
                    <a:pt x="1932189" y="32972"/>
                  </a:moveTo>
                  <a:cubicBezTo>
                    <a:pt x="1968964" y="32972"/>
                    <a:pt x="2009543" y="34224"/>
                    <a:pt x="2046318" y="35476"/>
                  </a:cubicBezTo>
                  <a:lnTo>
                    <a:pt x="2046318" y="81802"/>
                  </a:lnTo>
                  <a:cubicBezTo>
                    <a:pt x="2004471" y="54257"/>
                    <a:pt x="1996862" y="130633"/>
                    <a:pt x="1933457" y="114356"/>
                  </a:cubicBezTo>
                  <a:cubicBezTo>
                    <a:pt x="1933457" y="84306"/>
                    <a:pt x="1933457" y="60517"/>
                    <a:pt x="1932189" y="32972"/>
                  </a:cubicBezTo>
                  <a:close/>
                  <a:moveTo>
                    <a:pt x="4943150" y="0"/>
                  </a:moveTo>
                  <a:lnTo>
                    <a:pt x="4969318" y="0"/>
                  </a:lnTo>
                  <a:cubicBezTo>
                    <a:pt x="4991746" y="16181"/>
                    <a:pt x="5017914" y="34851"/>
                    <a:pt x="5041589" y="51032"/>
                  </a:cubicBezTo>
                  <a:lnTo>
                    <a:pt x="5216038" y="52276"/>
                  </a:lnTo>
                  <a:cubicBezTo>
                    <a:pt x="5255912" y="46053"/>
                    <a:pt x="5293294" y="39830"/>
                    <a:pt x="5331922" y="37340"/>
                  </a:cubicBezTo>
                  <a:cubicBezTo>
                    <a:pt x="5346874" y="38585"/>
                    <a:pt x="5365565" y="38585"/>
                    <a:pt x="5380518" y="38585"/>
                  </a:cubicBezTo>
                  <a:lnTo>
                    <a:pt x="6321294" y="65968"/>
                  </a:lnTo>
                  <a:lnTo>
                    <a:pt x="6322752" y="67620"/>
                  </a:lnTo>
                  <a:lnTo>
                    <a:pt x="6342014" y="53581"/>
                  </a:lnTo>
                  <a:cubicBezTo>
                    <a:pt x="6350235" y="48332"/>
                    <a:pt x="6358300" y="43559"/>
                    <a:pt x="6365745" y="38469"/>
                  </a:cubicBezTo>
                  <a:cubicBezTo>
                    <a:pt x="6374431" y="48650"/>
                    <a:pt x="6381876" y="58830"/>
                    <a:pt x="6393044" y="72828"/>
                  </a:cubicBezTo>
                  <a:lnTo>
                    <a:pt x="6397304" y="67212"/>
                  </a:lnTo>
                  <a:lnTo>
                    <a:pt x="6621596" y="99574"/>
                  </a:lnTo>
                  <a:cubicBezTo>
                    <a:pt x="6658977" y="97085"/>
                    <a:pt x="6697605" y="90861"/>
                    <a:pt x="6733741" y="87127"/>
                  </a:cubicBezTo>
                  <a:cubicBezTo>
                    <a:pt x="6712558" y="113265"/>
                    <a:pt x="6692621" y="136914"/>
                    <a:pt x="6622842" y="165542"/>
                  </a:cubicBezTo>
                  <a:lnTo>
                    <a:pt x="6622842" y="245201"/>
                  </a:lnTo>
                  <a:cubicBezTo>
                    <a:pt x="6594182" y="237733"/>
                    <a:pt x="6565522" y="231510"/>
                    <a:pt x="6534371" y="227776"/>
                  </a:cubicBezTo>
                  <a:cubicBezTo>
                    <a:pt x="6526894" y="231510"/>
                    <a:pt x="6518172" y="237733"/>
                    <a:pt x="6510696" y="243956"/>
                  </a:cubicBezTo>
                  <a:lnTo>
                    <a:pt x="6448393" y="243956"/>
                  </a:lnTo>
                  <a:cubicBezTo>
                    <a:pt x="6429702" y="166787"/>
                    <a:pt x="6379860" y="202882"/>
                    <a:pt x="6322540" y="225286"/>
                  </a:cubicBezTo>
                  <a:cubicBezTo>
                    <a:pt x="6217872" y="240222"/>
                    <a:pt x="6120678" y="186701"/>
                    <a:pt x="6032208" y="205371"/>
                  </a:cubicBezTo>
                  <a:lnTo>
                    <a:pt x="6032208" y="189845"/>
                  </a:lnTo>
                  <a:lnTo>
                    <a:pt x="6029973" y="189875"/>
                  </a:lnTo>
                  <a:lnTo>
                    <a:pt x="5976013" y="206383"/>
                  </a:lnTo>
                  <a:cubicBezTo>
                    <a:pt x="5839419" y="237422"/>
                    <a:pt x="5666333" y="211284"/>
                    <a:pt x="5495156" y="261382"/>
                  </a:cubicBezTo>
                  <a:cubicBezTo>
                    <a:pt x="5609793" y="336063"/>
                    <a:pt x="5723185" y="245201"/>
                    <a:pt x="5857760" y="298722"/>
                  </a:cubicBezTo>
                  <a:cubicBezTo>
                    <a:pt x="5873959" y="306813"/>
                    <a:pt x="5889904" y="311947"/>
                    <a:pt x="5905597" y="314954"/>
                  </a:cubicBezTo>
                  <a:lnTo>
                    <a:pt x="5931590" y="316901"/>
                  </a:lnTo>
                  <a:lnTo>
                    <a:pt x="5956462" y="297614"/>
                  </a:lnTo>
                  <a:cubicBezTo>
                    <a:pt x="5965689" y="291740"/>
                    <a:pt x="5975500" y="287306"/>
                    <a:pt x="5986400" y="285750"/>
                  </a:cubicBezTo>
                  <a:lnTo>
                    <a:pt x="6012561" y="285750"/>
                  </a:lnTo>
                  <a:lnTo>
                    <a:pt x="6042664" y="306651"/>
                  </a:lnTo>
                  <a:lnTo>
                    <a:pt x="6081759" y="301992"/>
                  </a:lnTo>
                  <a:cubicBezTo>
                    <a:pt x="6109094" y="300500"/>
                    <a:pt x="6135417" y="303762"/>
                    <a:pt x="6160728" y="318411"/>
                  </a:cubicBezTo>
                  <a:lnTo>
                    <a:pt x="6184198" y="338183"/>
                  </a:lnTo>
                  <a:lnTo>
                    <a:pt x="6260471" y="339271"/>
                  </a:lnTo>
                  <a:cubicBezTo>
                    <a:pt x="6300336" y="333048"/>
                    <a:pt x="6336463" y="326824"/>
                    <a:pt x="6376328" y="323090"/>
                  </a:cubicBezTo>
                  <a:cubicBezTo>
                    <a:pt x="6392523" y="324335"/>
                    <a:pt x="6409964" y="324335"/>
                    <a:pt x="6426159" y="324335"/>
                  </a:cubicBezTo>
                  <a:lnTo>
                    <a:pt x="6728524" y="333550"/>
                  </a:lnTo>
                  <a:lnTo>
                    <a:pt x="6739401" y="305323"/>
                  </a:lnTo>
                  <a:cubicBezTo>
                    <a:pt x="6759422" y="273732"/>
                    <a:pt x="6792060" y="265485"/>
                    <a:pt x="6826155" y="264421"/>
                  </a:cubicBezTo>
                  <a:cubicBezTo>
                    <a:pt x="6841309" y="263948"/>
                    <a:pt x="6856751" y="264894"/>
                    <a:pt x="6871501" y="265840"/>
                  </a:cubicBezTo>
                  <a:lnTo>
                    <a:pt x="6899750" y="338769"/>
                  </a:lnTo>
                  <a:lnTo>
                    <a:pt x="7120464" y="345496"/>
                  </a:lnTo>
                  <a:lnTo>
                    <a:pt x="7124002" y="340346"/>
                  </a:lnTo>
                  <a:cubicBezTo>
                    <a:pt x="7133194" y="312164"/>
                    <a:pt x="7128793" y="271661"/>
                    <a:pt x="7154526" y="265783"/>
                  </a:cubicBezTo>
                  <a:cubicBezTo>
                    <a:pt x="7159427" y="264663"/>
                    <a:pt x="7165422" y="264800"/>
                    <a:pt x="7172812" y="266517"/>
                  </a:cubicBezTo>
                  <a:lnTo>
                    <a:pt x="7205464" y="348086"/>
                  </a:lnTo>
                  <a:lnTo>
                    <a:pt x="7309903" y="351269"/>
                  </a:lnTo>
                  <a:lnTo>
                    <a:pt x="7372469" y="338302"/>
                  </a:lnTo>
                  <a:cubicBezTo>
                    <a:pt x="7431896" y="323442"/>
                    <a:pt x="7488846" y="307343"/>
                    <a:pt x="7545797" y="291245"/>
                  </a:cubicBezTo>
                  <a:cubicBezTo>
                    <a:pt x="7587364" y="266917"/>
                    <a:pt x="7601015" y="208614"/>
                    <a:pt x="7621871" y="192335"/>
                  </a:cubicBezTo>
                  <a:cubicBezTo>
                    <a:pt x="7637817" y="192335"/>
                    <a:pt x="7656216" y="192335"/>
                    <a:pt x="7670935" y="193570"/>
                  </a:cubicBezTo>
                  <a:lnTo>
                    <a:pt x="7674663" y="192331"/>
                  </a:lnTo>
                  <a:lnTo>
                    <a:pt x="7887738" y="244030"/>
                  </a:lnTo>
                  <a:cubicBezTo>
                    <a:pt x="7844380" y="344965"/>
                    <a:pt x="7756424" y="288343"/>
                    <a:pt x="7688290" y="304345"/>
                  </a:cubicBezTo>
                  <a:lnTo>
                    <a:pt x="7684427" y="305986"/>
                  </a:lnTo>
                  <a:cubicBezTo>
                    <a:pt x="7651309" y="322046"/>
                    <a:pt x="7620645" y="338105"/>
                    <a:pt x="7587527" y="350459"/>
                  </a:cubicBezTo>
                  <a:lnTo>
                    <a:pt x="7568984" y="350459"/>
                  </a:lnTo>
                  <a:lnTo>
                    <a:pt x="7630907" y="375703"/>
                  </a:lnTo>
                  <a:cubicBezTo>
                    <a:pt x="7673209" y="389453"/>
                    <a:pt x="7699337" y="355704"/>
                    <a:pt x="7732931" y="343205"/>
                  </a:cubicBezTo>
                  <a:lnTo>
                    <a:pt x="7756570" y="343205"/>
                  </a:lnTo>
                  <a:cubicBezTo>
                    <a:pt x="7797629" y="356954"/>
                    <a:pt x="7842420" y="366954"/>
                    <a:pt x="7880990" y="378203"/>
                  </a:cubicBezTo>
                  <a:cubicBezTo>
                    <a:pt x="7882234" y="410701"/>
                    <a:pt x="7882234" y="441950"/>
                    <a:pt x="7882234" y="474448"/>
                  </a:cubicBezTo>
                  <a:cubicBezTo>
                    <a:pt x="7872280" y="490697"/>
                    <a:pt x="7859838" y="504447"/>
                    <a:pt x="7846152" y="520696"/>
                  </a:cubicBezTo>
                  <a:cubicBezTo>
                    <a:pt x="7759059" y="499916"/>
                    <a:pt x="7684349" y="551866"/>
                    <a:pt x="7597851" y="530847"/>
                  </a:cubicBezTo>
                  <a:lnTo>
                    <a:pt x="7569243" y="520344"/>
                  </a:lnTo>
                  <a:lnTo>
                    <a:pt x="7556852" y="529465"/>
                  </a:lnTo>
                  <a:lnTo>
                    <a:pt x="7550365" y="555364"/>
                  </a:lnTo>
                  <a:cubicBezTo>
                    <a:pt x="7550316" y="556321"/>
                    <a:pt x="7550268" y="557278"/>
                    <a:pt x="7550219" y="558235"/>
                  </a:cubicBezTo>
                  <a:lnTo>
                    <a:pt x="7610895" y="576275"/>
                  </a:lnTo>
                  <a:cubicBezTo>
                    <a:pt x="7632047" y="582016"/>
                    <a:pt x="7652887" y="587291"/>
                    <a:pt x="7672172" y="592256"/>
                  </a:cubicBezTo>
                  <a:cubicBezTo>
                    <a:pt x="7673416" y="624527"/>
                    <a:pt x="7673416" y="654316"/>
                    <a:pt x="7673416" y="687829"/>
                  </a:cubicBezTo>
                  <a:lnTo>
                    <a:pt x="7649182" y="718674"/>
                  </a:lnTo>
                  <a:lnTo>
                    <a:pt x="7661469" y="722453"/>
                  </a:lnTo>
                  <a:cubicBezTo>
                    <a:pt x="7681508" y="732115"/>
                    <a:pt x="7701995" y="746090"/>
                    <a:pt x="7722872" y="766390"/>
                  </a:cubicBezTo>
                  <a:cubicBezTo>
                    <a:pt x="7704176" y="776384"/>
                    <a:pt x="7689220" y="786377"/>
                    <a:pt x="7670524" y="796371"/>
                  </a:cubicBezTo>
                  <a:cubicBezTo>
                    <a:pt x="7649336" y="792623"/>
                    <a:pt x="7631888" y="786377"/>
                    <a:pt x="7608207" y="778882"/>
                  </a:cubicBezTo>
                  <a:cubicBezTo>
                    <a:pt x="7565830" y="758895"/>
                    <a:pt x="7560845" y="811362"/>
                    <a:pt x="7545889" y="845090"/>
                  </a:cubicBezTo>
                  <a:lnTo>
                    <a:pt x="7484084" y="829341"/>
                  </a:lnTo>
                  <a:cubicBezTo>
                    <a:pt x="7484035" y="829527"/>
                    <a:pt x="7483985" y="829712"/>
                    <a:pt x="7483936" y="829898"/>
                  </a:cubicBezTo>
                  <a:cubicBezTo>
                    <a:pt x="7480281" y="845522"/>
                    <a:pt x="7477871" y="858178"/>
                    <a:pt x="7476315" y="868803"/>
                  </a:cubicBezTo>
                  <a:lnTo>
                    <a:pt x="7474125" y="892323"/>
                  </a:lnTo>
                  <a:lnTo>
                    <a:pt x="7489234" y="871246"/>
                  </a:lnTo>
                  <a:cubicBezTo>
                    <a:pt x="7515392" y="884941"/>
                    <a:pt x="7541548" y="894901"/>
                    <a:pt x="7565214" y="904861"/>
                  </a:cubicBezTo>
                  <a:cubicBezTo>
                    <a:pt x="7585143" y="898636"/>
                    <a:pt x="7607563" y="894901"/>
                    <a:pt x="7627492" y="889921"/>
                  </a:cubicBezTo>
                  <a:cubicBezTo>
                    <a:pt x="7641193" y="870001"/>
                    <a:pt x="7653648" y="846346"/>
                    <a:pt x="7666104" y="826425"/>
                  </a:cubicBezTo>
                  <a:cubicBezTo>
                    <a:pt x="7689770" y="860041"/>
                    <a:pt x="7717172" y="889921"/>
                    <a:pt x="7740838" y="923536"/>
                  </a:cubicBezTo>
                  <a:cubicBezTo>
                    <a:pt x="7771977" y="911086"/>
                    <a:pt x="7799379" y="901126"/>
                    <a:pt x="7829272" y="891166"/>
                  </a:cubicBezTo>
                  <a:cubicBezTo>
                    <a:pt x="7857920" y="888676"/>
                    <a:pt x="7889060" y="882451"/>
                    <a:pt x="7916462" y="876226"/>
                  </a:cubicBezTo>
                  <a:lnTo>
                    <a:pt x="7941373" y="876226"/>
                  </a:lnTo>
                  <a:cubicBezTo>
                    <a:pt x="7975003" y="876226"/>
                    <a:pt x="8008634" y="877471"/>
                    <a:pt x="8042264" y="877471"/>
                  </a:cubicBezTo>
                  <a:cubicBezTo>
                    <a:pt x="8058456" y="893656"/>
                    <a:pt x="8077139" y="911086"/>
                    <a:pt x="8092086" y="928516"/>
                  </a:cubicBezTo>
                  <a:cubicBezTo>
                    <a:pt x="8154364" y="922291"/>
                    <a:pt x="8216642" y="870001"/>
                    <a:pt x="8280166" y="929761"/>
                  </a:cubicBezTo>
                  <a:cubicBezTo>
                    <a:pt x="8337461" y="934741"/>
                    <a:pt x="8397248" y="942211"/>
                    <a:pt x="8455790" y="948436"/>
                  </a:cubicBezTo>
                  <a:cubicBezTo>
                    <a:pt x="8499384" y="952171"/>
                    <a:pt x="8526786" y="1009441"/>
                    <a:pt x="8567890" y="1029361"/>
                  </a:cubicBezTo>
                  <a:cubicBezTo>
                    <a:pt x="8567890" y="1049281"/>
                    <a:pt x="8567890" y="1069201"/>
                    <a:pt x="8569136" y="1092856"/>
                  </a:cubicBezTo>
                  <a:cubicBezTo>
                    <a:pt x="8545470" y="1109041"/>
                    <a:pt x="8533014" y="1121492"/>
                    <a:pt x="8470736" y="1137677"/>
                  </a:cubicBezTo>
                  <a:lnTo>
                    <a:pt x="8394757" y="1137677"/>
                  </a:lnTo>
                  <a:cubicBezTo>
                    <a:pt x="8378564" y="1137677"/>
                    <a:pt x="8359882" y="1136432"/>
                    <a:pt x="8344934" y="1136432"/>
                  </a:cubicBezTo>
                  <a:cubicBezTo>
                    <a:pt x="8339952" y="1146392"/>
                    <a:pt x="8336216" y="1156352"/>
                    <a:pt x="8332479" y="1170047"/>
                  </a:cubicBezTo>
                  <a:cubicBezTo>
                    <a:pt x="8318778" y="1142657"/>
                    <a:pt x="8305076" y="1116511"/>
                    <a:pt x="8295112" y="1089121"/>
                  </a:cubicBezTo>
                  <a:cubicBezTo>
                    <a:pt x="8276429" y="1099081"/>
                    <a:pt x="8260236" y="1109041"/>
                    <a:pt x="8242798" y="1119002"/>
                  </a:cubicBezTo>
                  <a:cubicBezTo>
                    <a:pt x="8235326" y="1099081"/>
                    <a:pt x="8227852" y="1075426"/>
                    <a:pt x="8219133" y="1055506"/>
                  </a:cubicBezTo>
                  <a:cubicBezTo>
                    <a:pt x="8179275" y="1038076"/>
                    <a:pt x="8124470" y="1074181"/>
                    <a:pt x="8144400" y="1133942"/>
                  </a:cubicBezTo>
                  <a:cubicBezTo>
                    <a:pt x="8118242" y="1160087"/>
                    <a:pt x="8094577" y="1187477"/>
                    <a:pt x="8068420" y="1212377"/>
                  </a:cubicBezTo>
                  <a:lnTo>
                    <a:pt x="7943864" y="1211132"/>
                  </a:lnTo>
                  <a:cubicBezTo>
                    <a:pt x="7940128" y="1141412"/>
                    <a:pt x="7867885" y="1161332"/>
                    <a:pt x="7844220" y="1211132"/>
                  </a:cubicBezTo>
                  <a:cubicBezTo>
                    <a:pt x="7803116" y="1206152"/>
                    <a:pt x="7760767" y="1198682"/>
                    <a:pt x="7719664" y="1192457"/>
                  </a:cubicBezTo>
                  <a:cubicBezTo>
                    <a:pt x="7693506" y="1198682"/>
                    <a:pt x="7669841" y="1204907"/>
                    <a:pt x="7643684" y="1208642"/>
                  </a:cubicBezTo>
                  <a:cubicBezTo>
                    <a:pt x="7634965" y="1181252"/>
                    <a:pt x="7627492" y="1155107"/>
                    <a:pt x="7616282" y="1127717"/>
                  </a:cubicBezTo>
                  <a:cubicBezTo>
                    <a:pt x="7607252" y="1133942"/>
                    <a:pt x="7598280" y="1138222"/>
                    <a:pt x="7589330" y="1140989"/>
                  </a:cubicBezTo>
                  <a:lnTo>
                    <a:pt x="7562964" y="1145115"/>
                  </a:lnTo>
                  <a:lnTo>
                    <a:pt x="7562188" y="1150856"/>
                  </a:lnTo>
                  <a:cubicBezTo>
                    <a:pt x="7556194" y="1164904"/>
                    <a:pt x="7546152" y="1175584"/>
                    <a:pt x="7531205" y="1180228"/>
                  </a:cubicBezTo>
                  <a:lnTo>
                    <a:pt x="7468926" y="1180228"/>
                  </a:lnTo>
                  <a:cubicBezTo>
                    <a:pt x="7466435" y="1168464"/>
                    <a:pt x="7466435" y="1154765"/>
                    <a:pt x="7466532" y="1140291"/>
                  </a:cubicBezTo>
                  <a:cubicBezTo>
                    <a:pt x="7466345" y="1135694"/>
                    <a:pt x="7466159" y="1131097"/>
                    <a:pt x="7465972" y="1126500"/>
                  </a:cubicBezTo>
                  <a:lnTo>
                    <a:pt x="7452160" y="1123165"/>
                  </a:lnTo>
                  <a:cubicBezTo>
                    <a:pt x="7432873" y="1120091"/>
                    <a:pt x="7412944" y="1119625"/>
                    <a:pt x="7392081" y="1125227"/>
                  </a:cubicBezTo>
                  <a:lnTo>
                    <a:pt x="7305119" y="1062449"/>
                  </a:lnTo>
                  <a:lnTo>
                    <a:pt x="7292772" y="1068506"/>
                  </a:lnTo>
                  <a:lnTo>
                    <a:pt x="7268744" y="1075028"/>
                  </a:lnTo>
                  <a:lnTo>
                    <a:pt x="7267964" y="1079122"/>
                  </a:lnTo>
                  <a:cubicBezTo>
                    <a:pt x="7265009" y="1100223"/>
                    <a:pt x="7265320" y="1113566"/>
                    <a:pt x="7265320" y="1127219"/>
                  </a:cubicBezTo>
                  <a:cubicBezTo>
                    <a:pt x="7236704" y="1135907"/>
                    <a:pt x="7208087" y="1145837"/>
                    <a:pt x="7176982" y="1158249"/>
                  </a:cubicBezTo>
                  <a:lnTo>
                    <a:pt x="7155319" y="1129679"/>
                  </a:lnTo>
                  <a:lnTo>
                    <a:pt x="7144129" y="1137087"/>
                  </a:lnTo>
                  <a:cubicBezTo>
                    <a:pt x="7130272" y="1144543"/>
                    <a:pt x="7111589" y="1151998"/>
                    <a:pt x="7080450" y="1160075"/>
                  </a:cubicBezTo>
                  <a:lnTo>
                    <a:pt x="7071648" y="1159931"/>
                  </a:lnTo>
                  <a:lnTo>
                    <a:pt x="7053288" y="1171292"/>
                  </a:lnTo>
                  <a:lnTo>
                    <a:pt x="7045578" y="1159505"/>
                  </a:lnTo>
                  <a:lnTo>
                    <a:pt x="7004471" y="1158832"/>
                  </a:lnTo>
                  <a:lnTo>
                    <a:pt x="6954648" y="1158832"/>
                  </a:lnTo>
                  <a:cubicBezTo>
                    <a:pt x="6949666" y="1167530"/>
                    <a:pt x="6945930" y="1178714"/>
                    <a:pt x="6942193" y="1191139"/>
                  </a:cubicBezTo>
                  <a:cubicBezTo>
                    <a:pt x="6928492" y="1165045"/>
                    <a:pt x="6914790" y="1137709"/>
                    <a:pt x="6904826" y="1111614"/>
                  </a:cubicBezTo>
                  <a:cubicBezTo>
                    <a:pt x="6886143" y="1120313"/>
                    <a:pt x="6871196" y="1130253"/>
                    <a:pt x="6852512" y="1140194"/>
                  </a:cubicBezTo>
                  <a:lnTo>
                    <a:pt x="6835459" y="1095424"/>
                  </a:lnTo>
                  <a:lnTo>
                    <a:pt x="6807069" y="1093354"/>
                  </a:lnTo>
                  <a:lnTo>
                    <a:pt x="6775073" y="1085613"/>
                  </a:lnTo>
                  <a:lnTo>
                    <a:pt x="6769527" y="1088317"/>
                  </a:lnTo>
                  <a:cubicBezTo>
                    <a:pt x="6753491" y="1102606"/>
                    <a:pt x="6744772" y="1126526"/>
                    <a:pt x="6754114" y="1156347"/>
                  </a:cubicBezTo>
                  <a:cubicBezTo>
                    <a:pt x="6727956" y="1182441"/>
                    <a:pt x="6704291" y="1208535"/>
                    <a:pt x="6678134" y="1234630"/>
                  </a:cubicBezTo>
                  <a:lnTo>
                    <a:pt x="6553578" y="1233387"/>
                  </a:lnTo>
                  <a:cubicBezTo>
                    <a:pt x="6551087" y="1163803"/>
                    <a:pt x="6477599" y="1182441"/>
                    <a:pt x="6453934" y="1232144"/>
                  </a:cubicBezTo>
                  <a:cubicBezTo>
                    <a:pt x="6412830" y="1228417"/>
                    <a:pt x="6370481" y="1220961"/>
                    <a:pt x="6329378" y="1214748"/>
                  </a:cubicBezTo>
                  <a:cubicBezTo>
                    <a:pt x="6303220" y="1219719"/>
                    <a:pt x="6279555" y="1225932"/>
                    <a:pt x="6253398" y="1229659"/>
                  </a:cubicBezTo>
                  <a:cubicBezTo>
                    <a:pt x="6244679" y="1203565"/>
                    <a:pt x="6237206" y="1176228"/>
                    <a:pt x="6227242" y="1150134"/>
                  </a:cubicBezTo>
                  <a:cubicBezTo>
                    <a:pt x="6153754" y="1198595"/>
                    <a:pt x="6085248" y="1125283"/>
                    <a:pt x="6001795" y="1147649"/>
                  </a:cubicBezTo>
                  <a:cubicBezTo>
                    <a:pt x="5965674" y="1120313"/>
                    <a:pt x="5925816" y="1092976"/>
                    <a:pt x="5889694" y="1065639"/>
                  </a:cubicBezTo>
                  <a:cubicBezTo>
                    <a:pt x="5844854" y="1081793"/>
                    <a:pt x="5879730" y="1182441"/>
                    <a:pt x="5814961" y="1145164"/>
                  </a:cubicBezTo>
                  <a:cubicBezTo>
                    <a:pt x="5798769" y="1125283"/>
                    <a:pt x="5780085" y="1100431"/>
                    <a:pt x="5763893" y="1081793"/>
                  </a:cubicBezTo>
                  <a:cubicBezTo>
                    <a:pt x="5742718" y="1097946"/>
                    <a:pt x="5722790" y="1114100"/>
                    <a:pt x="5701615" y="1126525"/>
                  </a:cubicBezTo>
                  <a:cubicBezTo>
                    <a:pt x="5696633" y="1143921"/>
                    <a:pt x="5694142" y="1160075"/>
                    <a:pt x="5689159" y="1176228"/>
                  </a:cubicBezTo>
                  <a:cubicBezTo>
                    <a:pt x="5681686" y="1179956"/>
                    <a:pt x="5672967" y="1186169"/>
                    <a:pt x="5663002" y="1192382"/>
                  </a:cubicBezTo>
                  <a:cubicBezTo>
                    <a:pt x="5641828" y="1160075"/>
                    <a:pt x="5623145" y="1126525"/>
                    <a:pt x="5599479" y="1095461"/>
                  </a:cubicBezTo>
                  <a:cubicBezTo>
                    <a:pt x="5623145" y="1069367"/>
                    <a:pt x="5640582" y="1043273"/>
                    <a:pt x="5661757" y="1017179"/>
                  </a:cubicBezTo>
                  <a:cubicBezTo>
                    <a:pt x="5621899" y="957535"/>
                    <a:pt x="5585778" y="940139"/>
                    <a:pt x="5588269" y="966233"/>
                  </a:cubicBezTo>
                  <a:cubicBezTo>
                    <a:pt x="5578304" y="996055"/>
                    <a:pt x="5554639" y="979901"/>
                    <a:pt x="5535956" y="982386"/>
                  </a:cubicBezTo>
                  <a:cubicBezTo>
                    <a:pt x="5518518" y="982386"/>
                    <a:pt x="5483642" y="988599"/>
                    <a:pt x="5486133" y="952565"/>
                  </a:cubicBezTo>
                  <a:cubicBezTo>
                    <a:pt x="5466204" y="952565"/>
                    <a:pt x="5443784" y="951322"/>
                    <a:pt x="5423855" y="951322"/>
                  </a:cubicBezTo>
                  <a:cubicBezTo>
                    <a:pt x="5324210" y="960020"/>
                    <a:pt x="5197163" y="919015"/>
                    <a:pt x="5123675" y="977416"/>
                  </a:cubicBezTo>
                  <a:cubicBezTo>
                    <a:pt x="5099386" y="956292"/>
                    <a:pt x="5071050" y="947206"/>
                    <a:pt x="5040806" y="944566"/>
                  </a:cubicBezTo>
                  <a:lnTo>
                    <a:pt x="5006202" y="944695"/>
                  </a:lnTo>
                  <a:lnTo>
                    <a:pt x="4971335" y="953007"/>
                  </a:lnTo>
                  <a:lnTo>
                    <a:pt x="4930783" y="952242"/>
                  </a:lnTo>
                  <a:lnTo>
                    <a:pt x="4853583" y="961340"/>
                  </a:lnTo>
                  <a:cubicBezTo>
                    <a:pt x="4824273" y="962117"/>
                    <a:pt x="4797338" y="958156"/>
                    <a:pt x="4774918" y="943867"/>
                  </a:cubicBezTo>
                  <a:cubicBezTo>
                    <a:pt x="4753121" y="971204"/>
                    <a:pt x="4717311" y="975863"/>
                    <a:pt x="4678232" y="978814"/>
                  </a:cubicBezTo>
                  <a:lnTo>
                    <a:pt x="4668511" y="979753"/>
                  </a:lnTo>
                  <a:lnTo>
                    <a:pt x="4663058" y="983296"/>
                  </a:lnTo>
                  <a:cubicBezTo>
                    <a:pt x="4639704" y="975826"/>
                    <a:pt x="4619153" y="1001271"/>
                    <a:pt x="4602454" y="990825"/>
                  </a:cubicBezTo>
                  <a:lnTo>
                    <a:pt x="4601829" y="990160"/>
                  </a:lnTo>
                  <a:lnTo>
                    <a:pt x="4561927" y="1003510"/>
                  </a:lnTo>
                  <a:cubicBezTo>
                    <a:pt x="4528920" y="1018421"/>
                    <a:pt x="4509302" y="1004132"/>
                    <a:pt x="4492020" y="986891"/>
                  </a:cubicBezTo>
                  <a:lnTo>
                    <a:pt x="4477265" y="972574"/>
                  </a:lnTo>
                  <a:lnTo>
                    <a:pt x="4362878" y="979561"/>
                  </a:lnTo>
                  <a:cubicBezTo>
                    <a:pt x="4352914" y="1033096"/>
                    <a:pt x="4308074" y="1041811"/>
                    <a:pt x="4237077" y="1008196"/>
                  </a:cubicBezTo>
                  <a:cubicBezTo>
                    <a:pt x="4151133" y="931006"/>
                    <a:pt x="4141169" y="1076671"/>
                    <a:pt x="4061453" y="1069201"/>
                  </a:cubicBezTo>
                  <a:cubicBezTo>
                    <a:pt x="3989210" y="1121492"/>
                    <a:pt x="3911986" y="1030606"/>
                    <a:pt x="3823551" y="1146392"/>
                  </a:cubicBezTo>
                  <a:lnTo>
                    <a:pt x="3881237" y="1197436"/>
                  </a:lnTo>
                  <a:lnTo>
                    <a:pt x="3909754" y="1186965"/>
                  </a:lnTo>
                  <a:cubicBezTo>
                    <a:pt x="3937157" y="1184467"/>
                    <a:pt x="3967052" y="1178223"/>
                    <a:pt x="3995701" y="1175725"/>
                  </a:cubicBezTo>
                  <a:cubicBezTo>
                    <a:pt x="4023105" y="1169480"/>
                    <a:pt x="4054245" y="1161987"/>
                    <a:pt x="4084139" y="1159489"/>
                  </a:cubicBezTo>
                  <a:cubicBezTo>
                    <a:pt x="4112788" y="1163236"/>
                    <a:pt x="4140192" y="1169480"/>
                    <a:pt x="4170087" y="1178223"/>
                  </a:cubicBezTo>
                  <a:lnTo>
                    <a:pt x="4420454" y="1180721"/>
                  </a:lnTo>
                  <a:lnTo>
                    <a:pt x="4496436" y="1180721"/>
                  </a:lnTo>
                  <a:cubicBezTo>
                    <a:pt x="4522594" y="1180721"/>
                    <a:pt x="4545015" y="1180721"/>
                    <a:pt x="4572419" y="1181970"/>
                  </a:cubicBezTo>
                  <a:cubicBezTo>
                    <a:pt x="4587366" y="1181970"/>
                    <a:pt x="4606050" y="1181970"/>
                    <a:pt x="4622243" y="1183218"/>
                  </a:cubicBezTo>
                  <a:cubicBezTo>
                    <a:pt x="4644664" y="1201952"/>
                    <a:pt x="4687015" y="1179472"/>
                    <a:pt x="4684523" y="1230677"/>
                  </a:cubicBezTo>
                  <a:cubicBezTo>
                    <a:pt x="4736839" y="1226930"/>
                    <a:pt x="4794137" y="1244415"/>
                    <a:pt x="4848944" y="1199454"/>
                  </a:cubicBezTo>
                  <a:cubicBezTo>
                    <a:pt x="4906242" y="1299367"/>
                    <a:pt x="5074399" y="1264397"/>
                    <a:pt x="5157855" y="1251908"/>
                  </a:cubicBezTo>
                  <a:cubicBezTo>
                    <a:pt x="5293627" y="1254406"/>
                    <a:pt x="5390784" y="1278135"/>
                    <a:pt x="5547731" y="1273140"/>
                  </a:cubicBezTo>
                  <a:cubicBezTo>
                    <a:pt x="5573889" y="1283131"/>
                    <a:pt x="5596310" y="1294371"/>
                    <a:pt x="5623713" y="1304362"/>
                  </a:cubicBezTo>
                  <a:cubicBezTo>
                    <a:pt x="5459293" y="1399279"/>
                    <a:pt x="5333486" y="1328092"/>
                    <a:pt x="5198960" y="1331838"/>
                  </a:cubicBezTo>
                  <a:cubicBezTo>
                    <a:pt x="5037031" y="1384292"/>
                    <a:pt x="4805348" y="1361812"/>
                    <a:pt x="4635945" y="1343078"/>
                  </a:cubicBezTo>
                  <a:cubicBezTo>
                    <a:pt x="4622243" y="1313105"/>
                    <a:pt x="4594839" y="1329340"/>
                    <a:pt x="4572419" y="1324345"/>
                  </a:cubicBezTo>
                  <a:cubicBezTo>
                    <a:pt x="4568682" y="1329340"/>
                    <a:pt x="4564945" y="1335585"/>
                    <a:pt x="4559962" y="1341829"/>
                  </a:cubicBezTo>
                  <a:cubicBezTo>
                    <a:pt x="4297139" y="1381794"/>
                    <a:pt x="4056736" y="1305611"/>
                    <a:pt x="3808860" y="1395532"/>
                  </a:cubicBezTo>
                  <a:cubicBezTo>
                    <a:pt x="3787684" y="1365559"/>
                    <a:pt x="3751561" y="1381794"/>
                    <a:pt x="3722913" y="1378048"/>
                  </a:cubicBezTo>
                  <a:cubicBezTo>
                    <a:pt x="3631983" y="1436746"/>
                    <a:pt x="3487492" y="1395532"/>
                    <a:pt x="3370405" y="1408022"/>
                  </a:cubicBezTo>
                  <a:cubicBezTo>
                    <a:pt x="3335528" y="1470467"/>
                    <a:pt x="3237125" y="1413017"/>
                    <a:pt x="3183563" y="1451733"/>
                  </a:cubicBezTo>
                  <a:cubicBezTo>
                    <a:pt x="3047792" y="1436746"/>
                    <a:pt x="2933196" y="1542903"/>
                    <a:pt x="2794933" y="1480458"/>
                  </a:cubicBezTo>
                  <a:lnTo>
                    <a:pt x="2798224" y="1474435"/>
                  </a:lnTo>
                  <a:lnTo>
                    <a:pt x="2792284" y="1473442"/>
                  </a:lnTo>
                  <a:lnTo>
                    <a:pt x="2766110" y="1473442"/>
                  </a:lnTo>
                  <a:cubicBezTo>
                    <a:pt x="2744922" y="1467196"/>
                    <a:pt x="2724980" y="1463449"/>
                    <a:pt x="2703792" y="1457203"/>
                  </a:cubicBezTo>
                  <a:lnTo>
                    <a:pt x="2655369" y="1476090"/>
                  </a:lnTo>
                  <a:lnTo>
                    <a:pt x="2711265" y="1491947"/>
                  </a:lnTo>
                  <a:cubicBezTo>
                    <a:pt x="2672257" y="1518982"/>
                    <a:pt x="2611655" y="1534131"/>
                    <a:pt x="2570209" y="1517467"/>
                  </a:cubicBezTo>
                  <a:lnTo>
                    <a:pt x="2564842" y="1512987"/>
                  </a:lnTo>
                  <a:lnTo>
                    <a:pt x="2532905" y="1523957"/>
                  </a:lnTo>
                  <a:cubicBezTo>
                    <a:pt x="2512165" y="1529266"/>
                    <a:pt x="2490042" y="1532780"/>
                    <a:pt x="2465738" y="1533404"/>
                  </a:cubicBezTo>
                  <a:lnTo>
                    <a:pt x="2309966" y="1545114"/>
                  </a:lnTo>
                  <a:lnTo>
                    <a:pt x="2283562" y="1551172"/>
                  </a:lnTo>
                  <a:cubicBezTo>
                    <a:pt x="2257803" y="1553004"/>
                    <a:pt x="2233272" y="1547204"/>
                    <a:pt x="2220392" y="1536213"/>
                  </a:cubicBezTo>
                  <a:cubicBezTo>
                    <a:pt x="2219166" y="1513011"/>
                    <a:pt x="2231432" y="1499883"/>
                    <a:pt x="2254583" y="1497136"/>
                  </a:cubicBezTo>
                  <a:lnTo>
                    <a:pt x="2260209" y="1497625"/>
                  </a:lnTo>
                  <a:lnTo>
                    <a:pt x="2327392" y="1468446"/>
                  </a:lnTo>
                  <a:cubicBezTo>
                    <a:pt x="2327392" y="1452206"/>
                    <a:pt x="2366030" y="1442212"/>
                    <a:pt x="2353566" y="1405985"/>
                  </a:cubicBezTo>
                  <a:cubicBezTo>
                    <a:pt x="2306828" y="1413480"/>
                    <a:pt x="2278473" y="1388809"/>
                    <a:pt x="2252299" y="1366479"/>
                  </a:cubicBezTo>
                  <a:lnTo>
                    <a:pt x="2215594" y="1341091"/>
                  </a:lnTo>
                  <a:lnTo>
                    <a:pt x="2197854" y="1340249"/>
                  </a:lnTo>
                  <a:lnTo>
                    <a:pt x="2184275" y="1336185"/>
                  </a:lnTo>
                  <a:lnTo>
                    <a:pt x="2164120" y="1341026"/>
                  </a:lnTo>
                  <a:cubicBezTo>
                    <a:pt x="2145424" y="1343525"/>
                    <a:pt x="2130468" y="1349771"/>
                    <a:pt x="2111773" y="1352269"/>
                  </a:cubicBezTo>
                  <a:lnTo>
                    <a:pt x="2087304" y="1336328"/>
                  </a:lnTo>
                  <a:lnTo>
                    <a:pt x="2072052" y="1372556"/>
                  </a:lnTo>
                  <a:lnTo>
                    <a:pt x="2047141" y="1372556"/>
                  </a:lnTo>
                  <a:cubicBezTo>
                    <a:pt x="1973653" y="1357645"/>
                    <a:pt x="1897674" y="1347704"/>
                    <a:pt x="1821695" y="1335278"/>
                  </a:cubicBezTo>
                  <a:cubicBezTo>
                    <a:pt x="1814221" y="1345219"/>
                    <a:pt x="1806748" y="1355160"/>
                    <a:pt x="1796783" y="1368828"/>
                  </a:cubicBezTo>
                  <a:cubicBezTo>
                    <a:pt x="1780591" y="1362615"/>
                    <a:pt x="1761908" y="1355160"/>
                    <a:pt x="1746961" y="1351432"/>
                  </a:cubicBezTo>
                  <a:cubicBezTo>
                    <a:pt x="1737854" y="1348841"/>
                    <a:pt x="1755614" y="1350265"/>
                    <a:pt x="1742139" y="1353279"/>
                  </a:cubicBezTo>
                  <a:cubicBezTo>
                    <a:pt x="1718458" y="1357026"/>
                    <a:pt x="1692285" y="1363272"/>
                    <a:pt x="1666111" y="1369518"/>
                  </a:cubicBezTo>
                  <a:cubicBezTo>
                    <a:pt x="1649909" y="1401998"/>
                    <a:pt x="1632460" y="1461960"/>
                    <a:pt x="1580113" y="1448219"/>
                  </a:cubicBezTo>
                  <a:cubicBezTo>
                    <a:pt x="1541476" y="1441973"/>
                    <a:pt x="1505331" y="1434477"/>
                    <a:pt x="1467941" y="1430730"/>
                  </a:cubicBezTo>
                  <a:lnTo>
                    <a:pt x="1447361" y="1429747"/>
                  </a:lnTo>
                  <a:lnTo>
                    <a:pt x="1447361" y="1474955"/>
                  </a:lnTo>
                  <a:cubicBezTo>
                    <a:pt x="1419845" y="1481101"/>
                    <a:pt x="1382324" y="1461434"/>
                    <a:pt x="1359811" y="1538873"/>
                  </a:cubicBezTo>
                  <a:cubicBezTo>
                    <a:pt x="1343551" y="1548706"/>
                    <a:pt x="1326041" y="1558540"/>
                    <a:pt x="1309782" y="1568373"/>
                  </a:cubicBezTo>
                  <a:cubicBezTo>
                    <a:pt x="1281015" y="1574519"/>
                    <a:pt x="1252249" y="1576978"/>
                    <a:pt x="1223482" y="1583124"/>
                  </a:cubicBezTo>
                  <a:cubicBezTo>
                    <a:pt x="1197217" y="1573290"/>
                    <a:pt x="1170952" y="1563457"/>
                    <a:pt x="1147188" y="1549936"/>
                  </a:cubicBezTo>
                  <a:cubicBezTo>
                    <a:pt x="1120923" y="1579436"/>
                    <a:pt x="1079649" y="1562228"/>
                    <a:pt x="1045880" y="1597874"/>
                  </a:cubicBezTo>
                  <a:cubicBezTo>
                    <a:pt x="1015863" y="1596645"/>
                    <a:pt x="988347" y="1596645"/>
                    <a:pt x="959580" y="1596645"/>
                  </a:cubicBezTo>
                  <a:lnTo>
                    <a:pt x="932773" y="1504433"/>
                  </a:lnTo>
                  <a:lnTo>
                    <a:pt x="928268" y="1504433"/>
                  </a:lnTo>
                  <a:cubicBezTo>
                    <a:pt x="928268" y="1486944"/>
                    <a:pt x="927021" y="1470704"/>
                    <a:pt x="927021" y="1458212"/>
                  </a:cubicBezTo>
                  <a:cubicBezTo>
                    <a:pt x="953195" y="1444471"/>
                    <a:pt x="976876" y="1434477"/>
                    <a:pt x="1003049" y="1424484"/>
                  </a:cubicBezTo>
                  <a:cubicBezTo>
                    <a:pt x="1003049" y="1408244"/>
                    <a:pt x="1041686" y="1399499"/>
                    <a:pt x="1029223" y="1362023"/>
                  </a:cubicBezTo>
                  <a:cubicBezTo>
                    <a:pt x="935746" y="1377014"/>
                    <a:pt x="915804" y="1263336"/>
                    <a:pt x="839776" y="1295815"/>
                  </a:cubicBezTo>
                  <a:lnTo>
                    <a:pt x="793082" y="1308371"/>
                  </a:lnTo>
                  <a:lnTo>
                    <a:pt x="793082" y="1353730"/>
                  </a:lnTo>
                  <a:cubicBezTo>
                    <a:pt x="759449" y="1364911"/>
                    <a:pt x="728308" y="1373607"/>
                    <a:pt x="694675" y="1383545"/>
                  </a:cubicBezTo>
                  <a:lnTo>
                    <a:pt x="657758" y="1336909"/>
                  </a:lnTo>
                  <a:cubicBezTo>
                    <a:pt x="657523" y="1339625"/>
                    <a:pt x="657287" y="1342341"/>
                    <a:pt x="657052" y="1345057"/>
                  </a:cubicBezTo>
                  <a:lnTo>
                    <a:pt x="643314" y="1345057"/>
                  </a:lnTo>
                  <a:cubicBezTo>
                    <a:pt x="609593" y="1343789"/>
                    <a:pt x="575872" y="1343789"/>
                    <a:pt x="542151" y="1343789"/>
                  </a:cubicBezTo>
                  <a:lnTo>
                    <a:pt x="535494" y="1305484"/>
                  </a:lnTo>
                  <a:lnTo>
                    <a:pt x="535323" y="1305869"/>
                  </a:lnTo>
                  <a:lnTo>
                    <a:pt x="540960" y="1337829"/>
                  </a:lnTo>
                  <a:cubicBezTo>
                    <a:pt x="537215" y="1347820"/>
                    <a:pt x="532222" y="1356562"/>
                    <a:pt x="529726" y="1371549"/>
                  </a:cubicBezTo>
                  <a:cubicBezTo>
                    <a:pt x="559683" y="1397776"/>
                    <a:pt x="588392" y="1421505"/>
                    <a:pt x="617101" y="1451479"/>
                  </a:cubicBezTo>
                  <a:cubicBezTo>
                    <a:pt x="639569" y="1595103"/>
                    <a:pt x="439854" y="1446484"/>
                    <a:pt x="493528" y="1640064"/>
                  </a:cubicBezTo>
                  <a:cubicBezTo>
                    <a:pt x="498521" y="1666291"/>
                    <a:pt x="502265" y="1693767"/>
                    <a:pt x="507258" y="1719994"/>
                  </a:cubicBezTo>
                  <a:lnTo>
                    <a:pt x="507258" y="1783688"/>
                  </a:lnTo>
                  <a:cubicBezTo>
                    <a:pt x="481046" y="1783688"/>
                    <a:pt x="457329" y="1782439"/>
                    <a:pt x="432365" y="1782439"/>
                  </a:cubicBezTo>
                  <a:cubicBezTo>
                    <a:pt x="423628" y="1806168"/>
                    <a:pt x="416138" y="1826151"/>
                    <a:pt x="408649" y="1849880"/>
                  </a:cubicBezTo>
                  <a:cubicBezTo>
                    <a:pt x="374947" y="1868614"/>
                    <a:pt x="341245" y="1888596"/>
                    <a:pt x="307544" y="1911076"/>
                  </a:cubicBezTo>
                  <a:cubicBezTo>
                    <a:pt x="270097" y="1831146"/>
                    <a:pt x="270097" y="1797426"/>
                    <a:pt x="268849" y="1767452"/>
                  </a:cubicBezTo>
                  <a:cubicBezTo>
                    <a:pt x="291317" y="1754963"/>
                    <a:pt x="311288" y="1744972"/>
                    <a:pt x="331260" y="1734981"/>
                  </a:cubicBezTo>
                  <a:cubicBezTo>
                    <a:pt x="326267" y="1697514"/>
                    <a:pt x="321274" y="1657549"/>
                    <a:pt x="318778" y="1621330"/>
                  </a:cubicBezTo>
                  <a:lnTo>
                    <a:pt x="318778" y="1607592"/>
                  </a:lnTo>
                  <a:cubicBezTo>
                    <a:pt x="317529" y="1577619"/>
                    <a:pt x="317529" y="1555138"/>
                    <a:pt x="317529" y="1528911"/>
                  </a:cubicBezTo>
                  <a:cubicBezTo>
                    <a:pt x="288820" y="1527662"/>
                    <a:pt x="257615" y="1527662"/>
                    <a:pt x="227658" y="1526414"/>
                  </a:cubicBezTo>
                  <a:cubicBezTo>
                    <a:pt x="226410" y="1511427"/>
                    <a:pt x="220168" y="1493942"/>
                    <a:pt x="217672" y="1477706"/>
                  </a:cubicBezTo>
                  <a:cubicBezTo>
                    <a:pt x="206438" y="1433995"/>
                    <a:pt x="198949" y="1394030"/>
                    <a:pt x="190211" y="1350318"/>
                  </a:cubicBezTo>
                  <a:lnTo>
                    <a:pt x="191416" y="1350175"/>
                  </a:lnTo>
                  <a:lnTo>
                    <a:pt x="80625" y="1298134"/>
                  </a:lnTo>
                  <a:cubicBezTo>
                    <a:pt x="80625" y="1289395"/>
                    <a:pt x="80625" y="1278158"/>
                    <a:pt x="79384" y="1269419"/>
                  </a:cubicBezTo>
                  <a:cubicBezTo>
                    <a:pt x="60778" y="1215734"/>
                    <a:pt x="45894" y="1162049"/>
                    <a:pt x="29769" y="1108364"/>
                  </a:cubicBezTo>
                  <a:cubicBezTo>
                    <a:pt x="52096" y="1059672"/>
                    <a:pt x="78144" y="1012230"/>
                    <a:pt x="100471" y="967284"/>
                  </a:cubicBezTo>
                  <a:cubicBezTo>
                    <a:pt x="93028" y="953551"/>
                    <a:pt x="85586" y="942314"/>
                    <a:pt x="76903" y="933574"/>
                  </a:cubicBezTo>
                  <a:cubicBezTo>
                    <a:pt x="64500" y="932326"/>
                    <a:pt x="50855" y="932326"/>
                    <a:pt x="38451" y="932326"/>
                  </a:cubicBezTo>
                  <a:cubicBezTo>
                    <a:pt x="-18606" y="891126"/>
                    <a:pt x="8682" y="814968"/>
                    <a:pt x="0" y="755040"/>
                  </a:cubicBezTo>
                  <a:cubicBezTo>
                    <a:pt x="16125" y="735064"/>
                    <a:pt x="34730" y="712592"/>
                    <a:pt x="49615" y="692616"/>
                  </a:cubicBezTo>
                  <a:cubicBezTo>
                    <a:pt x="67291" y="700107"/>
                    <a:pt x="78687" y="687232"/>
                    <a:pt x="88513" y="660838"/>
                  </a:cubicBezTo>
                  <a:lnTo>
                    <a:pt x="97898" y="630489"/>
                  </a:lnTo>
                  <a:lnTo>
                    <a:pt x="98172" y="630950"/>
                  </a:lnTo>
                  <a:cubicBezTo>
                    <a:pt x="100379" y="630080"/>
                    <a:pt x="103888" y="622193"/>
                    <a:pt x="97990" y="630191"/>
                  </a:cubicBezTo>
                  <a:cubicBezTo>
                    <a:pt x="97959" y="630290"/>
                    <a:pt x="97929" y="630390"/>
                    <a:pt x="97898" y="630489"/>
                  </a:cubicBezTo>
                  <a:lnTo>
                    <a:pt x="96795" y="628632"/>
                  </a:lnTo>
                  <a:lnTo>
                    <a:pt x="96795" y="579365"/>
                  </a:lnTo>
                  <a:cubicBezTo>
                    <a:pt x="106711" y="559658"/>
                    <a:pt x="114148" y="536256"/>
                    <a:pt x="121585" y="516549"/>
                  </a:cubicBezTo>
                  <a:cubicBezTo>
                    <a:pt x="168687" y="537488"/>
                    <a:pt x="213310" y="560890"/>
                    <a:pt x="260411" y="580597"/>
                  </a:cubicBezTo>
                  <a:lnTo>
                    <a:pt x="260411" y="597840"/>
                  </a:lnTo>
                  <a:cubicBezTo>
                    <a:pt x="260459" y="598339"/>
                    <a:pt x="260506" y="598839"/>
                    <a:pt x="260554" y="599338"/>
                  </a:cubicBezTo>
                  <a:lnTo>
                    <a:pt x="260554" y="584372"/>
                  </a:lnTo>
                  <a:cubicBezTo>
                    <a:pt x="273012" y="584372"/>
                    <a:pt x="282979" y="584372"/>
                    <a:pt x="296683" y="585621"/>
                  </a:cubicBezTo>
                  <a:lnTo>
                    <a:pt x="310387" y="585621"/>
                  </a:lnTo>
                  <a:cubicBezTo>
                    <a:pt x="351499" y="591867"/>
                    <a:pt x="392612" y="599363"/>
                    <a:pt x="434970" y="604359"/>
                  </a:cubicBezTo>
                  <a:lnTo>
                    <a:pt x="462378" y="604359"/>
                  </a:lnTo>
                  <a:lnTo>
                    <a:pt x="534636" y="604359"/>
                  </a:lnTo>
                  <a:cubicBezTo>
                    <a:pt x="552078" y="588120"/>
                    <a:pt x="563290" y="554392"/>
                    <a:pt x="586961" y="558139"/>
                  </a:cubicBezTo>
                  <a:cubicBezTo>
                    <a:pt x="601911" y="558139"/>
                    <a:pt x="618107" y="559388"/>
                    <a:pt x="635548" y="559388"/>
                  </a:cubicBezTo>
                  <a:cubicBezTo>
                    <a:pt x="659219" y="576877"/>
                    <a:pt x="685382" y="590618"/>
                    <a:pt x="711544" y="606858"/>
                  </a:cubicBezTo>
                  <a:cubicBezTo>
                    <a:pt x="756394" y="604359"/>
                    <a:pt x="811211" y="621848"/>
                    <a:pt x="861044" y="591867"/>
                  </a:cubicBezTo>
                  <a:cubicBezTo>
                    <a:pt x="852323" y="561887"/>
                    <a:pt x="843602" y="528158"/>
                    <a:pt x="836127" y="498178"/>
                  </a:cubicBezTo>
                  <a:cubicBezTo>
                    <a:pt x="797506" y="491932"/>
                    <a:pt x="760131" y="483187"/>
                    <a:pt x="721511" y="479440"/>
                  </a:cubicBezTo>
                  <a:cubicBezTo>
                    <a:pt x="750165" y="436967"/>
                    <a:pt x="812456" y="454456"/>
                    <a:pt x="808719" y="400741"/>
                  </a:cubicBezTo>
                  <a:cubicBezTo>
                    <a:pt x="856060" y="395744"/>
                    <a:pt x="900910" y="389498"/>
                    <a:pt x="948252" y="385750"/>
                  </a:cubicBezTo>
                  <a:cubicBezTo>
                    <a:pt x="1030477" y="360766"/>
                    <a:pt x="1092768" y="310799"/>
                    <a:pt x="1211122" y="275821"/>
                  </a:cubicBezTo>
                  <a:cubicBezTo>
                    <a:pt x="1113947" y="282067"/>
                    <a:pt x="1116439" y="224604"/>
                    <a:pt x="1095260" y="194624"/>
                  </a:cubicBezTo>
                  <a:cubicBezTo>
                    <a:pt x="1105226" y="180883"/>
                    <a:pt x="1112701" y="165892"/>
                    <a:pt x="1121422" y="148403"/>
                  </a:cubicBezTo>
                  <a:cubicBezTo>
                    <a:pt x="1146339" y="159646"/>
                    <a:pt x="1170010" y="168391"/>
                    <a:pt x="1196172" y="183381"/>
                  </a:cubicBezTo>
                  <a:cubicBezTo>
                    <a:pt x="1196172" y="142158"/>
                    <a:pt x="1196172" y="105931"/>
                    <a:pt x="1194926" y="69704"/>
                  </a:cubicBezTo>
                  <a:cubicBezTo>
                    <a:pt x="1216105" y="62209"/>
                    <a:pt x="1237285" y="59711"/>
                    <a:pt x="1258464" y="53464"/>
                  </a:cubicBezTo>
                  <a:cubicBezTo>
                    <a:pt x="1260955" y="70953"/>
                    <a:pt x="1265939" y="87193"/>
                    <a:pt x="1272168" y="103432"/>
                  </a:cubicBezTo>
                  <a:cubicBezTo>
                    <a:pt x="1370588" y="74701"/>
                    <a:pt x="1393013" y="202119"/>
                    <a:pt x="1460288" y="135912"/>
                  </a:cubicBezTo>
                  <a:lnTo>
                    <a:pt x="1460288" y="119672"/>
                  </a:lnTo>
                  <a:lnTo>
                    <a:pt x="1558709" y="119672"/>
                  </a:lnTo>
                  <a:cubicBezTo>
                    <a:pt x="1592346" y="110928"/>
                    <a:pt x="1623492" y="100934"/>
                    <a:pt x="1658375" y="92190"/>
                  </a:cubicBezTo>
                  <a:cubicBezTo>
                    <a:pt x="1662113" y="65957"/>
                    <a:pt x="1667096" y="38474"/>
                    <a:pt x="1669588" y="10992"/>
                  </a:cubicBezTo>
                  <a:lnTo>
                    <a:pt x="1844004" y="13490"/>
                  </a:lnTo>
                  <a:cubicBezTo>
                    <a:pt x="1863937" y="57212"/>
                    <a:pt x="1880133" y="97187"/>
                    <a:pt x="1897575" y="140908"/>
                  </a:cubicBezTo>
                  <a:cubicBezTo>
                    <a:pt x="1872658" y="200870"/>
                    <a:pt x="1785450" y="125918"/>
                    <a:pt x="1784204" y="219608"/>
                  </a:cubicBezTo>
                  <a:cubicBezTo>
                    <a:pt x="1802891" y="235847"/>
                    <a:pt x="1817841" y="253336"/>
                    <a:pt x="1836529" y="270824"/>
                  </a:cubicBezTo>
                  <a:cubicBezTo>
                    <a:pt x="1862691" y="267077"/>
                    <a:pt x="1893837" y="277070"/>
                    <a:pt x="1908787" y="238345"/>
                  </a:cubicBezTo>
                  <a:lnTo>
                    <a:pt x="2078064" y="215079"/>
                  </a:lnTo>
                  <a:lnTo>
                    <a:pt x="2232442" y="194982"/>
                  </a:lnTo>
                  <a:lnTo>
                    <a:pt x="2195955" y="101016"/>
                  </a:lnTo>
                  <a:cubicBezTo>
                    <a:pt x="2210845" y="93546"/>
                    <a:pt x="2229458" y="87321"/>
                    <a:pt x="2245589" y="84831"/>
                  </a:cubicBezTo>
                  <a:cubicBezTo>
                    <a:pt x="2295223" y="78605"/>
                    <a:pt x="2343616" y="76115"/>
                    <a:pt x="2395732" y="69890"/>
                  </a:cubicBezTo>
                  <a:lnTo>
                    <a:pt x="2406899" y="69890"/>
                  </a:lnTo>
                  <a:cubicBezTo>
                    <a:pt x="2454052" y="67400"/>
                    <a:pt x="2497481" y="61175"/>
                    <a:pt x="2543393" y="54950"/>
                  </a:cubicBezTo>
                  <a:cubicBezTo>
                    <a:pt x="2583100" y="68645"/>
                    <a:pt x="2620326" y="78605"/>
                    <a:pt x="2656310" y="89811"/>
                  </a:cubicBezTo>
                  <a:lnTo>
                    <a:pt x="2662857" y="85883"/>
                  </a:lnTo>
                  <a:lnTo>
                    <a:pt x="2701583" y="85883"/>
                  </a:lnTo>
                  <a:lnTo>
                    <a:pt x="2712648" y="22159"/>
                  </a:lnTo>
                  <a:cubicBezTo>
                    <a:pt x="2736150" y="23416"/>
                    <a:pt x="2762125" y="23416"/>
                    <a:pt x="2785626" y="23416"/>
                  </a:cubicBezTo>
                  <a:cubicBezTo>
                    <a:pt x="2819023" y="23416"/>
                    <a:pt x="2853657" y="24673"/>
                    <a:pt x="2887054" y="24673"/>
                  </a:cubicBezTo>
                  <a:cubicBezTo>
                    <a:pt x="2910246" y="37872"/>
                    <a:pt x="2923002" y="14303"/>
                    <a:pt x="2940976" y="7526"/>
                  </a:cubicBezTo>
                  <a:cubicBezTo>
                    <a:pt x="2946967" y="5268"/>
                    <a:pt x="2953538" y="4875"/>
                    <a:pt x="2961269" y="8332"/>
                  </a:cubicBezTo>
                  <a:cubicBezTo>
                    <a:pt x="2986007" y="42272"/>
                    <a:pt x="3010746" y="73699"/>
                    <a:pt x="3035484" y="107639"/>
                  </a:cubicBezTo>
                  <a:lnTo>
                    <a:pt x="3039168" y="107042"/>
                  </a:lnTo>
                  <a:lnTo>
                    <a:pt x="3113932" y="107042"/>
                  </a:lnTo>
                  <a:cubicBezTo>
                    <a:pt x="3120162" y="100819"/>
                    <a:pt x="3122654" y="94595"/>
                    <a:pt x="3127638" y="90861"/>
                  </a:cubicBezTo>
                  <a:cubicBezTo>
                    <a:pt x="3153806" y="90861"/>
                    <a:pt x="3177481" y="90861"/>
                    <a:pt x="3202402" y="92106"/>
                  </a:cubicBezTo>
                  <a:cubicBezTo>
                    <a:pt x="3224831" y="102063"/>
                    <a:pt x="3244768" y="113265"/>
                    <a:pt x="3265951" y="125712"/>
                  </a:cubicBezTo>
                  <a:cubicBezTo>
                    <a:pt x="3265951" y="155584"/>
                    <a:pt x="3267197" y="189191"/>
                    <a:pt x="3267197" y="219063"/>
                  </a:cubicBezTo>
                  <a:cubicBezTo>
                    <a:pt x="3274674" y="231510"/>
                    <a:pt x="3283396" y="242712"/>
                    <a:pt x="3290872" y="252669"/>
                  </a:cubicBezTo>
                  <a:lnTo>
                    <a:pt x="3303333" y="252669"/>
                  </a:lnTo>
                  <a:cubicBezTo>
                    <a:pt x="3345699" y="220308"/>
                    <a:pt x="3386819" y="190435"/>
                    <a:pt x="3427939" y="158074"/>
                  </a:cubicBezTo>
                  <a:cubicBezTo>
                    <a:pt x="3425447" y="148116"/>
                    <a:pt x="3420463" y="138159"/>
                    <a:pt x="3414232" y="128202"/>
                  </a:cubicBezTo>
                  <a:cubicBezTo>
                    <a:pt x="3467813" y="131936"/>
                    <a:pt x="3516410" y="138159"/>
                    <a:pt x="3566252" y="141893"/>
                  </a:cubicBezTo>
                  <a:cubicBezTo>
                    <a:pt x="3592419" y="130691"/>
                    <a:pt x="3616094" y="113265"/>
                    <a:pt x="3642262" y="97085"/>
                  </a:cubicBezTo>
                  <a:cubicBezTo>
                    <a:pt x="3685874" y="108287"/>
                    <a:pt x="3733224" y="118244"/>
                    <a:pt x="3780574" y="131936"/>
                  </a:cubicBezTo>
                  <a:cubicBezTo>
                    <a:pt x="3874029" y="89617"/>
                    <a:pt x="3942562" y="70946"/>
                    <a:pt x="3992405" y="118244"/>
                  </a:cubicBezTo>
                  <a:cubicBezTo>
                    <a:pt x="4038509" y="121978"/>
                    <a:pt x="4083368" y="128202"/>
                    <a:pt x="4130718" y="136914"/>
                  </a:cubicBezTo>
                  <a:lnTo>
                    <a:pt x="4166854" y="136914"/>
                  </a:lnTo>
                  <a:cubicBezTo>
                    <a:pt x="4185545" y="130691"/>
                    <a:pt x="4200498" y="123223"/>
                    <a:pt x="4219188" y="120733"/>
                  </a:cubicBezTo>
                  <a:cubicBezTo>
                    <a:pt x="4240371" y="130691"/>
                    <a:pt x="4257816" y="140648"/>
                    <a:pt x="4281492" y="151850"/>
                  </a:cubicBezTo>
                  <a:cubicBezTo>
                    <a:pt x="4300182" y="128202"/>
                    <a:pt x="4321365" y="104553"/>
                    <a:pt x="4330088" y="72191"/>
                  </a:cubicBezTo>
                  <a:cubicBezTo>
                    <a:pt x="4367470" y="79659"/>
                    <a:pt x="4406098" y="85883"/>
                    <a:pt x="4443480" y="89617"/>
                  </a:cubicBezTo>
                  <a:lnTo>
                    <a:pt x="4832251" y="64723"/>
                  </a:lnTo>
                  <a:cubicBezTo>
                    <a:pt x="4873371" y="58500"/>
                    <a:pt x="4899538" y="6223"/>
                    <a:pt x="4943150" y="0"/>
                  </a:cubicBezTo>
                  <a:close/>
                </a:path>
              </a:pathLst>
            </a:custGeom>
            <a:solidFill>
              <a:srgbClr val="272422"/>
            </a:solidFill>
            <a:ln>
              <a:noFill/>
            </a:ln>
          </p:spPr>
          <p:txBody>
            <a:bodyPr anchorCtr="0" anchor="ctr" bIns="22850" lIns="45725" spcFirstLastPara="1" rIns="45725" wrap="square" tIns="2285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747993"/>
                </a:solidFill>
                <a:latin typeface="Oswald"/>
                <a:ea typeface="Oswald"/>
                <a:cs typeface="Oswald"/>
                <a:sym typeface="Oswald"/>
              </a:endParaRPr>
            </a:p>
          </p:txBody>
        </p:sp>
        <p:sp>
          <p:nvSpPr>
            <p:cNvPr id="338" name="Google Shape;338;g311d5cb9a0a_0_30"/>
            <p:cNvSpPr/>
            <p:nvPr/>
          </p:nvSpPr>
          <p:spPr>
            <a:xfrm>
              <a:off x="11906451" y="1454603"/>
              <a:ext cx="8323288" cy="2402419"/>
            </a:xfrm>
            <a:custGeom>
              <a:rect b="b" l="l" r="r" t="t"/>
              <a:pathLst>
                <a:path extrusionOk="0" h="2214211" w="7671233">
                  <a:moveTo>
                    <a:pt x="600350" y="1184006"/>
                  </a:moveTo>
                  <a:lnTo>
                    <a:pt x="600350" y="1198613"/>
                  </a:lnTo>
                  <a:lnTo>
                    <a:pt x="598119" y="1198463"/>
                  </a:lnTo>
                  <a:cubicBezTo>
                    <a:pt x="597091" y="1196168"/>
                    <a:pt x="597557" y="1191538"/>
                    <a:pt x="600350" y="1184006"/>
                  </a:cubicBezTo>
                  <a:close/>
                  <a:moveTo>
                    <a:pt x="4054622" y="1014017"/>
                  </a:moveTo>
                  <a:cubicBezTo>
                    <a:pt x="4106077" y="1015008"/>
                    <a:pt x="4162613" y="1098718"/>
                    <a:pt x="4228962" y="1064208"/>
                  </a:cubicBezTo>
                  <a:cubicBezTo>
                    <a:pt x="4267587" y="1070426"/>
                    <a:pt x="4304967" y="1077888"/>
                    <a:pt x="4341101" y="1082862"/>
                  </a:cubicBezTo>
                  <a:cubicBezTo>
                    <a:pt x="4393432" y="1071670"/>
                    <a:pt x="4468191" y="1007002"/>
                    <a:pt x="4479405" y="1066695"/>
                  </a:cubicBezTo>
                  <a:cubicBezTo>
                    <a:pt x="4526753" y="1060477"/>
                    <a:pt x="4539212" y="1147530"/>
                    <a:pt x="4605249" y="1117683"/>
                  </a:cubicBezTo>
                  <a:cubicBezTo>
                    <a:pt x="4675025" y="1076644"/>
                    <a:pt x="4774703" y="1112709"/>
                    <a:pt x="4818313" y="1057990"/>
                  </a:cubicBezTo>
                  <a:cubicBezTo>
                    <a:pt x="4908024" y="1115196"/>
                    <a:pt x="5070002" y="1007002"/>
                    <a:pt x="5167189" y="1091567"/>
                  </a:cubicBezTo>
                  <a:cubicBezTo>
                    <a:pt x="5240702" y="1033118"/>
                    <a:pt x="5367792" y="1074157"/>
                    <a:pt x="5467471" y="1065452"/>
                  </a:cubicBezTo>
                  <a:cubicBezTo>
                    <a:pt x="5487407" y="1065452"/>
                    <a:pt x="5509835" y="1066695"/>
                    <a:pt x="5529771" y="1066695"/>
                  </a:cubicBezTo>
                  <a:cubicBezTo>
                    <a:pt x="5527279" y="1102760"/>
                    <a:pt x="5562166" y="1096542"/>
                    <a:pt x="5579609" y="1096542"/>
                  </a:cubicBezTo>
                  <a:cubicBezTo>
                    <a:pt x="5598299" y="1094055"/>
                    <a:pt x="5621973" y="1110222"/>
                    <a:pt x="5631941" y="1080375"/>
                  </a:cubicBezTo>
                  <a:cubicBezTo>
                    <a:pt x="5629449" y="1054259"/>
                    <a:pt x="5665583" y="1071670"/>
                    <a:pt x="5705454" y="1131363"/>
                  </a:cubicBezTo>
                  <a:cubicBezTo>
                    <a:pt x="5705454" y="1135094"/>
                    <a:pt x="5705454" y="1141312"/>
                    <a:pt x="5706700" y="1147530"/>
                  </a:cubicBezTo>
                  <a:cubicBezTo>
                    <a:pt x="5684273" y="1167428"/>
                    <a:pt x="5666829" y="1187325"/>
                    <a:pt x="5643155" y="1209710"/>
                  </a:cubicBezTo>
                  <a:cubicBezTo>
                    <a:pt x="5678043" y="1256967"/>
                    <a:pt x="5702962" y="1256967"/>
                    <a:pt x="5732866" y="1290545"/>
                  </a:cubicBezTo>
                  <a:cubicBezTo>
                    <a:pt x="5737850" y="1274378"/>
                    <a:pt x="5740341" y="1258211"/>
                    <a:pt x="5745325" y="1240800"/>
                  </a:cubicBezTo>
                  <a:cubicBezTo>
                    <a:pt x="5766507" y="1228364"/>
                    <a:pt x="5786443" y="1212197"/>
                    <a:pt x="5807625" y="1196030"/>
                  </a:cubicBezTo>
                  <a:cubicBezTo>
                    <a:pt x="5823823" y="1214685"/>
                    <a:pt x="5842513" y="1239557"/>
                    <a:pt x="5858711" y="1259455"/>
                  </a:cubicBezTo>
                  <a:cubicBezTo>
                    <a:pt x="5923501" y="1296763"/>
                    <a:pt x="5888614" y="1196030"/>
                    <a:pt x="5933469" y="1179864"/>
                  </a:cubicBezTo>
                  <a:cubicBezTo>
                    <a:pt x="5969603" y="1207223"/>
                    <a:pt x="6009475" y="1234582"/>
                    <a:pt x="6045608" y="1261942"/>
                  </a:cubicBezTo>
                  <a:cubicBezTo>
                    <a:pt x="6129089" y="1239557"/>
                    <a:pt x="6197618" y="1312930"/>
                    <a:pt x="6271131" y="1264429"/>
                  </a:cubicBezTo>
                  <a:cubicBezTo>
                    <a:pt x="6281099" y="1290545"/>
                    <a:pt x="6288575" y="1317904"/>
                    <a:pt x="6297297" y="1344020"/>
                  </a:cubicBezTo>
                  <a:cubicBezTo>
                    <a:pt x="6323463" y="1340289"/>
                    <a:pt x="6347137" y="1334071"/>
                    <a:pt x="6373302" y="1329097"/>
                  </a:cubicBezTo>
                  <a:cubicBezTo>
                    <a:pt x="6414419" y="1335315"/>
                    <a:pt x="6456783" y="1342776"/>
                    <a:pt x="6497901" y="1346507"/>
                  </a:cubicBezTo>
                  <a:cubicBezTo>
                    <a:pt x="6521575" y="1296763"/>
                    <a:pt x="6595087" y="1278109"/>
                    <a:pt x="6597579" y="1347751"/>
                  </a:cubicBezTo>
                  <a:cubicBezTo>
                    <a:pt x="6638697" y="1348994"/>
                    <a:pt x="6681061" y="1348994"/>
                    <a:pt x="6722178" y="1348994"/>
                  </a:cubicBezTo>
                  <a:cubicBezTo>
                    <a:pt x="6748343" y="1322879"/>
                    <a:pt x="6772017" y="1296763"/>
                    <a:pt x="6798183" y="1270647"/>
                  </a:cubicBezTo>
                  <a:cubicBezTo>
                    <a:pt x="6779493" y="1210954"/>
                    <a:pt x="6833071" y="1174889"/>
                    <a:pt x="6872942" y="1192300"/>
                  </a:cubicBezTo>
                  <a:cubicBezTo>
                    <a:pt x="6880418" y="1212197"/>
                    <a:pt x="6889140" y="1234582"/>
                    <a:pt x="6896616" y="1254480"/>
                  </a:cubicBezTo>
                  <a:cubicBezTo>
                    <a:pt x="6915305" y="1244531"/>
                    <a:pt x="6930257" y="1234582"/>
                    <a:pt x="6948947" y="1225877"/>
                  </a:cubicBezTo>
                  <a:cubicBezTo>
                    <a:pt x="6965145" y="1242044"/>
                    <a:pt x="6982589" y="1255724"/>
                    <a:pt x="6998787" y="1273134"/>
                  </a:cubicBezTo>
                  <a:lnTo>
                    <a:pt x="7048626" y="1273134"/>
                  </a:lnTo>
                  <a:cubicBezTo>
                    <a:pt x="7074791" y="1274378"/>
                    <a:pt x="7098465" y="1274378"/>
                    <a:pt x="7124631" y="1274378"/>
                  </a:cubicBezTo>
                  <a:cubicBezTo>
                    <a:pt x="7186931" y="1258211"/>
                    <a:pt x="7199390" y="1244531"/>
                    <a:pt x="7223064" y="1228364"/>
                  </a:cubicBezTo>
                  <a:lnTo>
                    <a:pt x="7223064" y="1166184"/>
                  </a:lnTo>
                  <a:cubicBezTo>
                    <a:pt x="7240507" y="1142555"/>
                    <a:pt x="7255459" y="1122658"/>
                    <a:pt x="7271657" y="1100273"/>
                  </a:cubicBezTo>
                  <a:cubicBezTo>
                    <a:pt x="7338941" y="1087837"/>
                    <a:pt x="7388780" y="1125145"/>
                    <a:pt x="7449833" y="1135094"/>
                  </a:cubicBezTo>
                  <a:cubicBezTo>
                    <a:pt x="7533314" y="1169915"/>
                    <a:pt x="7503411" y="1248262"/>
                    <a:pt x="7513379" y="1295519"/>
                  </a:cubicBezTo>
                  <a:lnTo>
                    <a:pt x="7575677" y="1295519"/>
                  </a:lnTo>
                  <a:cubicBezTo>
                    <a:pt x="7586891" y="1329097"/>
                    <a:pt x="7599351" y="1360187"/>
                    <a:pt x="7613057" y="1392521"/>
                  </a:cubicBezTo>
                  <a:cubicBezTo>
                    <a:pt x="7621779" y="1455945"/>
                    <a:pt x="7564463" y="1458432"/>
                    <a:pt x="7514625" y="1454701"/>
                  </a:cubicBezTo>
                  <a:cubicBezTo>
                    <a:pt x="7467277" y="1457188"/>
                    <a:pt x="7423667" y="1463406"/>
                    <a:pt x="7376320" y="1469624"/>
                  </a:cubicBezTo>
                  <a:cubicBezTo>
                    <a:pt x="7347663" y="1462163"/>
                    <a:pt x="7316513" y="1455945"/>
                    <a:pt x="7287855" y="1452214"/>
                  </a:cubicBezTo>
                  <a:lnTo>
                    <a:pt x="7264181" y="1452214"/>
                  </a:lnTo>
                  <a:cubicBezTo>
                    <a:pt x="7223064" y="1443509"/>
                    <a:pt x="7180701" y="1441021"/>
                    <a:pt x="7138337" y="1433560"/>
                  </a:cubicBezTo>
                  <a:cubicBezTo>
                    <a:pt x="7109679" y="1433560"/>
                    <a:pt x="7078529" y="1432316"/>
                    <a:pt x="7049872" y="1432316"/>
                  </a:cubicBezTo>
                  <a:cubicBezTo>
                    <a:pt x="7047380" y="1428585"/>
                    <a:pt x="7041150" y="1422367"/>
                    <a:pt x="7036166" y="1416149"/>
                  </a:cubicBezTo>
                  <a:cubicBezTo>
                    <a:pt x="7008755" y="1422367"/>
                    <a:pt x="6978851" y="1428585"/>
                    <a:pt x="6950193" y="1431072"/>
                  </a:cubicBezTo>
                  <a:cubicBezTo>
                    <a:pt x="6938979" y="1421124"/>
                    <a:pt x="6931503" y="1411175"/>
                    <a:pt x="6924027" y="1401226"/>
                  </a:cubicBezTo>
                  <a:cubicBezTo>
                    <a:pt x="6909075" y="1414906"/>
                    <a:pt x="6890386" y="1431072"/>
                    <a:pt x="6875434" y="1447239"/>
                  </a:cubicBezTo>
                  <a:cubicBezTo>
                    <a:pt x="6845531" y="1447239"/>
                    <a:pt x="6814381" y="1447239"/>
                    <a:pt x="6786969" y="1445996"/>
                  </a:cubicBezTo>
                  <a:lnTo>
                    <a:pt x="6786969" y="1462163"/>
                  </a:lnTo>
                  <a:cubicBezTo>
                    <a:pt x="6715948" y="1465893"/>
                    <a:pt x="6644927" y="1470868"/>
                    <a:pt x="6575151" y="1477086"/>
                  </a:cubicBezTo>
                  <a:cubicBezTo>
                    <a:pt x="6458029" y="1468381"/>
                    <a:pt x="6339661" y="1460919"/>
                    <a:pt x="6222538" y="1455945"/>
                  </a:cubicBezTo>
                  <a:lnTo>
                    <a:pt x="6222538" y="1406200"/>
                  </a:lnTo>
                  <a:cubicBezTo>
                    <a:pt x="6197618" y="1406200"/>
                    <a:pt x="6172699" y="1404957"/>
                    <a:pt x="6146533" y="1404957"/>
                  </a:cubicBezTo>
                  <a:lnTo>
                    <a:pt x="6146533" y="1454701"/>
                  </a:lnTo>
                  <a:cubicBezTo>
                    <a:pt x="6081741" y="1457188"/>
                    <a:pt x="6014459" y="1463406"/>
                    <a:pt x="5948421" y="1469624"/>
                  </a:cubicBezTo>
                  <a:cubicBezTo>
                    <a:pt x="5922255" y="1469624"/>
                    <a:pt x="5896090" y="1468381"/>
                    <a:pt x="5872416" y="1468381"/>
                  </a:cubicBezTo>
                  <a:cubicBezTo>
                    <a:pt x="5801395" y="1407444"/>
                    <a:pt x="5820085" y="1470868"/>
                    <a:pt x="5797657" y="1468381"/>
                  </a:cubicBezTo>
                  <a:cubicBezTo>
                    <a:pt x="5768999" y="1449727"/>
                    <a:pt x="5739095" y="1433560"/>
                    <a:pt x="5707946" y="1417393"/>
                  </a:cubicBezTo>
                  <a:cubicBezTo>
                    <a:pt x="5697978" y="1416149"/>
                    <a:pt x="5684273" y="1416149"/>
                    <a:pt x="5671813" y="1416149"/>
                  </a:cubicBezTo>
                  <a:cubicBezTo>
                    <a:pt x="5644401" y="1406200"/>
                    <a:pt x="5621973" y="1395008"/>
                    <a:pt x="5595807" y="1385059"/>
                  </a:cubicBezTo>
                  <a:cubicBezTo>
                    <a:pt x="5438813" y="1390033"/>
                    <a:pt x="5341627" y="1366405"/>
                    <a:pt x="5205814" y="1363918"/>
                  </a:cubicBezTo>
                  <a:cubicBezTo>
                    <a:pt x="5122333" y="1376354"/>
                    <a:pt x="4954125" y="1411175"/>
                    <a:pt x="4896810" y="1311686"/>
                  </a:cubicBezTo>
                  <a:cubicBezTo>
                    <a:pt x="4841987" y="1356456"/>
                    <a:pt x="4784671" y="1339045"/>
                    <a:pt x="4732340" y="1342776"/>
                  </a:cubicBezTo>
                  <a:cubicBezTo>
                    <a:pt x="4734832" y="1291788"/>
                    <a:pt x="4692469" y="1314173"/>
                    <a:pt x="4670041" y="1295519"/>
                  </a:cubicBezTo>
                  <a:cubicBezTo>
                    <a:pt x="4653843" y="1294276"/>
                    <a:pt x="4635153" y="1294276"/>
                    <a:pt x="4620201" y="1294276"/>
                  </a:cubicBezTo>
                  <a:cubicBezTo>
                    <a:pt x="4592789" y="1293032"/>
                    <a:pt x="4570362" y="1293032"/>
                    <a:pt x="4544196" y="1293032"/>
                  </a:cubicBezTo>
                  <a:lnTo>
                    <a:pt x="4468191" y="1293032"/>
                  </a:lnTo>
                  <a:lnTo>
                    <a:pt x="4217748" y="1290545"/>
                  </a:lnTo>
                  <a:cubicBezTo>
                    <a:pt x="4187845" y="1281839"/>
                    <a:pt x="4160433" y="1275621"/>
                    <a:pt x="4131775" y="1271891"/>
                  </a:cubicBezTo>
                  <a:cubicBezTo>
                    <a:pt x="4101871" y="1274378"/>
                    <a:pt x="4070722" y="1281839"/>
                    <a:pt x="4043310" y="1288057"/>
                  </a:cubicBezTo>
                  <a:cubicBezTo>
                    <a:pt x="4014653" y="1290545"/>
                    <a:pt x="3984749" y="1296763"/>
                    <a:pt x="3957337" y="1299250"/>
                  </a:cubicBezTo>
                  <a:cubicBezTo>
                    <a:pt x="3926188" y="1312930"/>
                    <a:pt x="3896284" y="1322879"/>
                    <a:pt x="3868872" y="1331584"/>
                  </a:cubicBezTo>
                  <a:lnTo>
                    <a:pt x="3855167" y="1331584"/>
                  </a:lnTo>
                  <a:cubicBezTo>
                    <a:pt x="3819033" y="1334071"/>
                    <a:pt x="3779161" y="1340289"/>
                    <a:pt x="3743028" y="1346507"/>
                  </a:cubicBezTo>
                  <a:cubicBezTo>
                    <a:pt x="3700664" y="1350238"/>
                    <a:pt x="3659547" y="1356456"/>
                    <a:pt x="3618429" y="1362674"/>
                  </a:cubicBezTo>
                  <a:cubicBezTo>
                    <a:pt x="3592264" y="1355212"/>
                    <a:pt x="3568590" y="1348994"/>
                    <a:pt x="3541178" y="1344020"/>
                  </a:cubicBezTo>
                  <a:cubicBezTo>
                    <a:pt x="3511275" y="1403713"/>
                    <a:pt x="3456451" y="1386303"/>
                    <a:pt x="3416580" y="1372623"/>
                  </a:cubicBezTo>
                  <a:cubicBezTo>
                    <a:pt x="3346805" y="1378841"/>
                    <a:pt x="3277029" y="1383815"/>
                    <a:pt x="3206008" y="1387546"/>
                  </a:cubicBezTo>
                  <a:cubicBezTo>
                    <a:pt x="3179843" y="1406200"/>
                    <a:pt x="3153677" y="1429829"/>
                    <a:pt x="3130003" y="1448483"/>
                  </a:cubicBezTo>
                  <a:cubicBezTo>
                    <a:pt x="3125019" y="1428585"/>
                    <a:pt x="3120035" y="1406200"/>
                    <a:pt x="3117543" y="1385059"/>
                  </a:cubicBezTo>
                  <a:cubicBezTo>
                    <a:pt x="3049014" y="1391277"/>
                    <a:pt x="2984223" y="1393764"/>
                    <a:pt x="2915694" y="1399982"/>
                  </a:cubicBezTo>
                  <a:cubicBezTo>
                    <a:pt x="2915694" y="1433560"/>
                    <a:pt x="2916940" y="1463406"/>
                    <a:pt x="2916940" y="1496984"/>
                  </a:cubicBezTo>
                  <a:cubicBezTo>
                    <a:pt x="2867100" y="1521856"/>
                    <a:pt x="2854641" y="1575331"/>
                    <a:pt x="2842181" y="1591498"/>
                  </a:cubicBezTo>
                  <a:cubicBezTo>
                    <a:pt x="2813523" y="1595229"/>
                    <a:pt x="2783619" y="1600203"/>
                    <a:pt x="2756208" y="1603934"/>
                  </a:cubicBezTo>
                  <a:cubicBezTo>
                    <a:pt x="2661513" y="1579062"/>
                    <a:pt x="2609181" y="1551702"/>
                    <a:pt x="2580524" y="1601447"/>
                  </a:cubicBezTo>
                  <a:cubicBezTo>
                    <a:pt x="2520717" y="1613883"/>
                    <a:pt x="2463401" y="1623832"/>
                    <a:pt x="2403594" y="1632537"/>
                  </a:cubicBezTo>
                  <a:cubicBezTo>
                    <a:pt x="2317621" y="1595229"/>
                    <a:pt x="2265290" y="1601447"/>
                    <a:pt x="2267782" y="1648704"/>
                  </a:cubicBezTo>
                  <a:cubicBezTo>
                    <a:pt x="2250338" y="1648704"/>
                    <a:pt x="2234140" y="1647460"/>
                    <a:pt x="2215450" y="1647460"/>
                  </a:cubicBezTo>
                  <a:cubicBezTo>
                    <a:pt x="2174333" y="1646217"/>
                    <a:pt x="2133215" y="1646217"/>
                    <a:pt x="2090852" y="1646217"/>
                  </a:cubicBezTo>
                  <a:cubicBezTo>
                    <a:pt x="2014847" y="1608908"/>
                    <a:pt x="2001141" y="1662384"/>
                    <a:pt x="1991173" y="1674820"/>
                  </a:cubicBezTo>
                  <a:cubicBezTo>
                    <a:pt x="1957531" y="1673576"/>
                    <a:pt x="1923890" y="1673576"/>
                    <a:pt x="1892740" y="1673576"/>
                  </a:cubicBezTo>
                  <a:lnTo>
                    <a:pt x="1766896" y="1671089"/>
                  </a:lnTo>
                  <a:cubicBezTo>
                    <a:pt x="1697121" y="1657409"/>
                    <a:pt x="1709580" y="1697205"/>
                    <a:pt x="1665971" y="1703423"/>
                  </a:cubicBezTo>
                  <a:cubicBezTo>
                    <a:pt x="1642297" y="1693474"/>
                    <a:pt x="1616131" y="1683525"/>
                    <a:pt x="1588720" y="1669845"/>
                  </a:cubicBezTo>
                  <a:lnTo>
                    <a:pt x="1566292" y="1669845"/>
                  </a:lnTo>
                  <a:cubicBezTo>
                    <a:pt x="1542618" y="1732026"/>
                    <a:pt x="1492779" y="1712128"/>
                    <a:pt x="1464121" y="1700935"/>
                  </a:cubicBezTo>
                  <a:lnTo>
                    <a:pt x="1440448" y="1700935"/>
                  </a:lnTo>
                  <a:cubicBezTo>
                    <a:pt x="1425496" y="1760629"/>
                    <a:pt x="1386870" y="1743218"/>
                    <a:pt x="1365689" y="1733269"/>
                  </a:cubicBezTo>
                  <a:cubicBezTo>
                    <a:pt x="1358213" y="1753167"/>
                    <a:pt x="1349491" y="1773065"/>
                    <a:pt x="1339523" y="1796693"/>
                  </a:cubicBezTo>
                  <a:cubicBezTo>
                    <a:pt x="1305881" y="1783014"/>
                    <a:pt x="1274732" y="1771821"/>
                    <a:pt x="1239844" y="1761872"/>
                  </a:cubicBezTo>
                  <a:cubicBezTo>
                    <a:pt x="1214924" y="1761872"/>
                    <a:pt x="1190005" y="1761872"/>
                    <a:pt x="1165085" y="1760629"/>
                  </a:cubicBezTo>
                  <a:cubicBezTo>
                    <a:pt x="1157609" y="1780526"/>
                    <a:pt x="1150133" y="1804155"/>
                    <a:pt x="1141411" y="1824053"/>
                  </a:cubicBezTo>
                  <a:cubicBezTo>
                    <a:pt x="1115246" y="1812860"/>
                    <a:pt x="1089080" y="1802911"/>
                    <a:pt x="1065406" y="1792962"/>
                  </a:cubicBezTo>
                  <a:cubicBezTo>
                    <a:pt x="1018059" y="1785501"/>
                    <a:pt x="974450" y="1778039"/>
                    <a:pt x="927102" y="1774308"/>
                  </a:cubicBezTo>
                  <a:cubicBezTo>
                    <a:pt x="926990" y="1775666"/>
                    <a:pt x="926879" y="1777023"/>
                    <a:pt x="926767" y="1778381"/>
                  </a:cubicBezTo>
                  <a:cubicBezTo>
                    <a:pt x="898241" y="1778381"/>
                    <a:pt x="867235" y="1777132"/>
                    <a:pt x="838710" y="1777132"/>
                  </a:cubicBezTo>
                  <a:cubicBezTo>
                    <a:pt x="828168" y="1785246"/>
                    <a:pt x="823517" y="1796169"/>
                    <a:pt x="819332" y="1807403"/>
                  </a:cubicBezTo>
                  <a:lnTo>
                    <a:pt x="803387" y="1838298"/>
                  </a:lnTo>
                  <a:lnTo>
                    <a:pt x="805385" y="1842516"/>
                  </a:lnTo>
                  <a:lnTo>
                    <a:pt x="806904" y="1841778"/>
                  </a:lnTo>
                  <a:cubicBezTo>
                    <a:pt x="848064" y="1850564"/>
                    <a:pt x="890472" y="1854329"/>
                    <a:pt x="932879" y="1860605"/>
                  </a:cubicBezTo>
                  <a:cubicBezTo>
                    <a:pt x="934126" y="1984858"/>
                    <a:pt x="844323" y="1923359"/>
                    <a:pt x="794432" y="1923359"/>
                  </a:cubicBezTo>
                  <a:cubicBezTo>
                    <a:pt x="753272" y="1986113"/>
                    <a:pt x="658479" y="1950971"/>
                    <a:pt x="657232" y="2035062"/>
                  </a:cubicBezTo>
                  <a:cubicBezTo>
                    <a:pt x="612330" y="2043847"/>
                    <a:pt x="612330" y="2017490"/>
                    <a:pt x="583643" y="1971052"/>
                  </a:cubicBezTo>
                  <a:lnTo>
                    <a:pt x="581684" y="1966214"/>
                  </a:lnTo>
                  <a:lnTo>
                    <a:pt x="550538" y="2003183"/>
                  </a:lnTo>
                  <a:cubicBezTo>
                    <a:pt x="540625" y="2015807"/>
                    <a:pt x="531021" y="2028899"/>
                    <a:pt x="520489" y="2043860"/>
                  </a:cubicBezTo>
                  <a:lnTo>
                    <a:pt x="517360" y="2042557"/>
                  </a:lnTo>
                  <a:cubicBezTo>
                    <a:pt x="526057" y="2079873"/>
                    <a:pt x="538481" y="2122165"/>
                    <a:pt x="518603" y="2122165"/>
                  </a:cubicBezTo>
                  <a:cubicBezTo>
                    <a:pt x="508663" y="2168188"/>
                    <a:pt x="490028" y="2188090"/>
                    <a:pt x="466422" y="2214211"/>
                  </a:cubicBezTo>
                  <a:cubicBezTo>
                    <a:pt x="424181" y="2180627"/>
                    <a:pt x="414242" y="2114702"/>
                    <a:pt x="353365" y="2041313"/>
                  </a:cubicBezTo>
                  <a:cubicBezTo>
                    <a:pt x="345910" y="2069922"/>
                    <a:pt x="338456" y="2103507"/>
                    <a:pt x="331002" y="2133360"/>
                  </a:cubicBezTo>
                  <a:cubicBezTo>
                    <a:pt x="318578" y="2027630"/>
                    <a:pt x="210490" y="2081117"/>
                    <a:pt x="205520" y="2022655"/>
                  </a:cubicBezTo>
                  <a:cubicBezTo>
                    <a:pt x="204278" y="2008972"/>
                    <a:pt x="204278" y="1999021"/>
                    <a:pt x="204278" y="1989070"/>
                  </a:cubicBezTo>
                  <a:cubicBezTo>
                    <a:pt x="180672" y="1949266"/>
                    <a:pt x="147128" y="1905731"/>
                    <a:pt x="128492" y="1878366"/>
                  </a:cubicBezTo>
                  <a:lnTo>
                    <a:pt x="127277" y="1784770"/>
                  </a:lnTo>
                  <a:lnTo>
                    <a:pt x="125672" y="1785585"/>
                  </a:lnTo>
                  <a:lnTo>
                    <a:pt x="87240" y="1785585"/>
                  </a:lnTo>
                  <a:cubicBezTo>
                    <a:pt x="87240" y="1751945"/>
                    <a:pt x="87240" y="1722042"/>
                    <a:pt x="86000" y="1688401"/>
                  </a:cubicBezTo>
                  <a:cubicBezTo>
                    <a:pt x="57486" y="1614890"/>
                    <a:pt x="-11941" y="1561314"/>
                    <a:pt x="61205" y="1482820"/>
                  </a:cubicBezTo>
                  <a:cubicBezTo>
                    <a:pt x="457" y="1398095"/>
                    <a:pt x="-31777" y="1268516"/>
                    <a:pt x="45088" y="1226154"/>
                  </a:cubicBezTo>
                  <a:cubicBezTo>
                    <a:pt x="58725" y="1166349"/>
                    <a:pt x="71123" y="1110281"/>
                    <a:pt x="81041" y="1050475"/>
                  </a:cubicBezTo>
                  <a:cubicBezTo>
                    <a:pt x="93439" y="1050475"/>
                    <a:pt x="107076" y="1050475"/>
                    <a:pt x="119473" y="1051721"/>
                  </a:cubicBezTo>
                  <a:cubicBezTo>
                    <a:pt x="128152" y="1060443"/>
                    <a:pt x="135590" y="1071656"/>
                    <a:pt x="143029" y="1085362"/>
                  </a:cubicBezTo>
                  <a:cubicBezTo>
                    <a:pt x="120713" y="1130216"/>
                    <a:pt x="94678" y="1177562"/>
                    <a:pt x="72363" y="1226154"/>
                  </a:cubicBezTo>
                  <a:cubicBezTo>
                    <a:pt x="88480" y="1279730"/>
                    <a:pt x="103357" y="1333306"/>
                    <a:pt x="121953" y="1386882"/>
                  </a:cubicBezTo>
                  <a:cubicBezTo>
                    <a:pt x="123193" y="1395603"/>
                    <a:pt x="123193" y="1406817"/>
                    <a:pt x="123193" y="1415538"/>
                  </a:cubicBezTo>
                  <a:lnTo>
                    <a:pt x="124765" y="1413157"/>
                  </a:lnTo>
                  <a:cubicBezTo>
                    <a:pt x="160794" y="1431815"/>
                    <a:pt x="199308" y="1447986"/>
                    <a:pt x="236580" y="1465400"/>
                  </a:cubicBezTo>
                  <a:cubicBezTo>
                    <a:pt x="245277" y="1508935"/>
                    <a:pt x="252731" y="1548739"/>
                    <a:pt x="263912" y="1592275"/>
                  </a:cubicBezTo>
                  <a:cubicBezTo>
                    <a:pt x="266397" y="1608445"/>
                    <a:pt x="272609" y="1625860"/>
                    <a:pt x="273852" y="1640786"/>
                  </a:cubicBezTo>
                  <a:lnTo>
                    <a:pt x="275953" y="1643951"/>
                  </a:lnTo>
                  <a:cubicBezTo>
                    <a:pt x="306250" y="1645164"/>
                    <a:pt x="337810" y="1645164"/>
                    <a:pt x="366845" y="1646378"/>
                  </a:cubicBezTo>
                  <a:cubicBezTo>
                    <a:pt x="366845" y="1671856"/>
                    <a:pt x="366845" y="1693694"/>
                    <a:pt x="368107" y="1722812"/>
                  </a:cubicBezTo>
                  <a:lnTo>
                    <a:pt x="368107" y="1736158"/>
                  </a:lnTo>
                  <a:lnTo>
                    <a:pt x="366134" y="1737372"/>
                  </a:lnTo>
                  <a:cubicBezTo>
                    <a:pt x="368720" y="1773836"/>
                    <a:pt x="373892" y="1815328"/>
                    <a:pt x="379064" y="1851792"/>
                  </a:cubicBezTo>
                  <a:lnTo>
                    <a:pt x="315032" y="1884171"/>
                  </a:lnTo>
                  <a:lnTo>
                    <a:pt x="316151" y="1904604"/>
                  </a:lnTo>
                  <a:cubicBezTo>
                    <a:pt x="318423" y="1930375"/>
                    <a:pt x="325411" y="1964193"/>
                    <a:pt x="353365" y="2023899"/>
                  </a:cubicBezTo>
                  <a:cubicBezTo>
                    <a:pt x="386909" y="2001509"/>
                    <a:pt x="420454" y="1981607"/>
                    <a:pt x="453998" y="1962949"/>
                  </a:cubicBezTo>
                  <a:lnTo>
                    <a:pt x="457293" y="1964064"/>
                  </a:lnTo>
                  <a:cubicBezTo>
                    <a:pt x="464728" y="1940374"/>
                    <a:pt x="472163" y="1920425"/>
                    <a:pt x="480837" y="1896735"/>
                  </a:cubicBezTo>
                  <a:cubicBezTo>
                    <a:pt x="505619" y="1896735"/>
                    <a:pt x="529163" y="1897982"/>
                    <a:pt x="555184" y="1897982"/>
                  </a:cubicBezTo>
                  <a:lnTo>
                    <a:pt x="557214" y="1902996"/>
                  </a:lnTo>
                  <a:lnTo>
                    <a:pt x="718348" y="1858094"/>
                  </a:lnTo>
                  <a:lnTo>
                    <a:pt x="715147" y="1857020"/>
                  </a:lnTo>
                  <a:cubicBezTo>
                    <a:pt x="693862" y="1824629"/>
                    <a:pt x="686349" y="1773551"/>
                    <a:pt x="651292" y="1793484"/>
                  </a:cubicBezTo>
                  <a:cubicBezTo>
                    <a:pt x="617486" y="1809680"/>
                    <a:pt x="586183" y="1822138"/>
                    <a:pt x="552378" y="1838333"/>
                  </a:cubicBezTo>
                  <a:cubicBezTo>
                    <a:pt x="547369" y="1812171"/>
                    <a:pt x="543613" y="1784763"/>
                    <a:pt x="538605" y="1758601"/>
                  </a:cubicBezTo>
                  <a:cubicBezTo>
                    <a:pt x="484766" y="1565501"/>
                    <a:pt x="685097" y="1713752"/>
                    <a:pt x="662560" y="1570484"/>
                  </a:cubicBezTo>
                  <a:cubicBezTo>
                    <a:pt x="642527" y="1574221"/>
                    <a:pt x="621242" y="1580450"/>
                    <a:pt x="599957" y="1582942"/>
                  </a:cubicBezTo>
                  <a:cubicBezTo>
                    <a:pt x="612477" y="1540585"/>
                    <a:pt x="578671" y="1523143"/>
                    <a:pt x="574915" y="1490752"/>
                  </a:cubicBezTo>
                  <a:cubicBezTo>
                    <a:pt x="577419" y="1475802"/>
                    <a:pt x="582427" y="1467082"/>
                    <a:pt x="586183" y="1457115"/>
                  </a:cubicBezTo>
                  <a:cubicBezTo>
                    <a:pt x="619990" y="1457115"/>
                    <a:pt x="653796" y="1457115"/>
                    <a:pt x="687602" y="1458361"/>
                  </a:cubicBezTo>
                  <a:lnTo>
                    <a:pt x="701374" y="1458361"/>
                  </a:lnTo>
                  <a:lnTo>
                    <a:pt x="738206" y="1504781"/>
                  </a:lnTo>
                  <a:cubicBezTo>
                    <a:pt x="738221" y="1504442"/>
                    <a:pt x="738235" y="1504103"/>
                    <a:pt x="738250" y="1503764"/>
                  </a:cubicBezTo>
                  <a:cubicBezTo>
                    <a:pt x="771737" y="1493778"/>
                    <a:pt x="802743" y="1485040"/>
                    <a:pt x="836229" y="1473806"/>
                  </a:cubicBezTo>
                  <a:lnTo>
                    <a:pt x="836229" y="1425124"/>
                  </a:lnTo>
                  <a:cubicBezTo>
                    <a:pt x="853593" y="1421379"/>
                    <a:pt x="868476" y="1415137"/>
                    <a:pt x="887079" y="1411393"/>
                  </a:cubicBezTo>
                  <a:cubicBezTo>
                    <a:pt x="896536" y="1407492"/>
                    <a:pt x="905121" y="1405834"/>
                    <a:pt x="913086" y="1405890"/>
                  </a:cubicBezTo>
                  <a:cubicBezTo>
                    <a:pt x="968838" y="1406283"/>
                    <a:pt x="994205" y="1490657"/>
                    <a:pt x="1075596" y="1477550"/>
                  </a:cubicBezTo>
                  <a:cubicBezTo>
                    <a:pt x="1087998" y="1514998"/>
                    <a:pt x="1049551" y="1523736"/>
                    <a:pt x="1049551" y="1539963"/>
                  </a:cubicBezTo>
                  <a:cubicBezTo>
                    <a:pt x="1023506" y="1549949"/>
                    <a:pt x="999941" y="1559935"/>
                    <a:pt x="973896" y="1573666"/>
                  </a:cubicBezTo>
                  <a:cubicBezTo>
                    <a:pt x="963871" y="1586400"/>
                    <a:pt x="982456" y="1593293"/>
                    <a:pt x="989401" y="1616370"/>
                  </a:cubicBezTo>
                  <a:cubicBezTo>
                    <a:pt x="996877" y="1649947"/>
                    <a:pt x="1004353" y="1678550"/>
                    <a:pt x="1015567" y="1712128"/>
                  </a:cubicBezTo>
                  <a:cubicBezTo>
                    <a:pt x="1036749" y="1712128"/>
                    <a:pt x="1055439" y="1712128"/>
                    <a:pt x="1089080" y="1713371"/>
                  </a:cubicBezTo>
                  <a:cubicBezTo>
                    <a:pt x="1122722" y="1677307"/>
                    <a:pt x="1163839" y="1694717"/>
                    <a:pt x="1190005" y="1664871"/>
                  </a:cubicBezTo>
                  <a:cubicBezTo>
                    <a:pt x="1213678" y="1678550"/>
                    <a:pt x="1239844" y="1688499"/>
                    <a:pt x="1266010" y="1698448"/>
                  </a:cubicBezTo>
                  <a:cubicBezTo>
                    <a:pt x="1294667" y="1692230"/>
                    <a:pt x="1323325" y="1689743"/>
                    <a:pt x="1351983" y="1683525"/>
                  </a:cubicBezTo>
                  <a:cubicBezTo>
                    <a:pt x="1368181" y="1673576"/>
                    <a:pt x="1385624" y="1663627"/>
                    <a:pt x="1401822" y="1653678"/>
                  </a:cubicBezTo>
                  <a:cubicBezTo>
                    <a:pt x="1424250" y="1575331"/>
                    <a:pt x="1461629" y="1595229"/>
                    <a:pt x="1489041" y="1589011"/>
                  </a:cubicBezTo>
                  <a:lnTo>
                    <a:pt x="1489041" y="1541754"/>
                  </a:lnTo>
                  <a:cubicBezTo>
                    <a:pt x="1496517" y="1541754"/>
                    <a:pt x="1505239" y="1541754"/>
                    <a:pt x="1515207" y="1542997"/>
                  </a:cubicBezTo>
                  <a:cubicBezTo>
                    <a:pt x="1552586" y="1546728"/>
                    <a:pt x="1588720" y="1554190"/>
                    <a:pt x="1627345" y="1560408"/>
                  </a:cubicBezTo>
                  <a:cubicBezTo>
                    <a:pt x="1679677" y="1574087"/>
                    <a:pt x="1697121" y="1514394"/>
                    <a:pt x="1713318" y="1482060"/>
                  </a:cubicBezTo>
                  <a:cubicBezTo>
                    <a:pt x="1739484" y="1475842"/>
                    <a:pt x="1765650" y="1469624"/>
                    <a:pt x="1789323" y="1465893"/>
                  </a:cubicBezTo>
                  <a:cubicBezTo>
                    <a:pt x="1804275" y="1469624"/>
                    <a:pt x="1822965" y="1477086"/>
                    <a:pt x="1839163" y="1483304"/>
                  </a:cubicBezTo>
                  <a:cubicBezTo>
                    <a:pt x="1849131" y="1469624"/>
                    <a:pt x="1856607" y="1459675"/>
                    <a:pt x="1864083" y="1449727"/>
                  </a:cubicBezTo>
                  <a:cubicBezTo>
                    <a:pt x="1940088" y="1462163"/>
                    <a:pt x="2016093" y="1472111"/>
                    <a:pt x="2089606" y="1487035"/>
                  </a:cubicBezTo>
                  <a:cubicBezTo>
                    <a:pt x="2107050" y="1463406"/>
                    <a:pt x="2123247" y="1443509"/>
                    <a:pt x="2140691" y="1424854"/>
                  </a:cubicBezTo>
                  <a:cubicBezTo>
                    <a:pt x="2171841" y="1434803"/>
                    <a:pt x="2206728" y="1444752"/>
                    <a:pt x="2240370" y="1454701"/>
                  </a:cubicBezTo>
                  <a:cubicBezTo>
                    <a:pt x="2274012" y="1452214"/>
                    <a:pt x="2305161" y="1445996"/>
                    <a:pt x="2338803" y="1439778"/>
                  </a:cubicBezTo>
                  <a:cubicBezTo>
                    <a:pt x="2352509" y="1439778"/>
                    <a:pt x="2366215" y="1439778"/>
                    <a:pt x="2378674" y="1441021"/>
                  </a:cubicBezTo>
                  <a:cubicBezTo>
                    <a:pt x="2378674" y="1431072"/>
                    <a:pt x="2378674" y="1419880"/>
                    <a:pt x="2377428" y="1409931"/>
                  </a:cubicBezTo>
                  <a:cubicBezTo>
                    <a:pt x="2414808" y="1413662"/>
                    <a:pt x="2454679" y="1421124"/>
                    <a:pt x="2490813" y="1428585"/>
                  </a:cubicBezTo>
                  <a:lnTo>
                    <a:pt x="2490813" y="1457188"/>
                  </a:lnTo>
                  <a:cubicBezTo>
                    <a:pt x="2564326" y="1479573"/>
                    <a:pt x="2560588" y="1426098"/>
                    <a:pt x="2602952" y="1412418"/>
                  </a:cubicBezTo>
                  <a:cubicBezTo>
                    <a:pt x="2631609" y="1407444"/>
                    <a:pt x="2662759" y="1399982"/>
                    <a:pt x="2691417" y="1397495"/>
                  </a:cubicBezTo>
                  <a:cubicBezTo>
                    <a:pt x="2667743" y="1314173"/>
                    <a:pt x="2604198" y="1296763"/>
                    <a:pt x="2578032" y="1350238"/>
                  </a:cubicBezTo>
                  <a:cubicBezTo>
                    <a:pt x="2568064" y="1350238"/>
                    <a:pt x="2560588" y="1348994"/>
                    <a:pt x="2553112" y="1348994"/>
                  </a:cubicBezTo>
                  <a:cubicBezTo>
                    <a:pt x="2526947" y="1325366"/>
                    <a:pt x="2503273" y="1305468"/>
                    <a:pt x="2475861" y="1281839"/>
                  </a:cubicBezTo>
                  <a:cubicBezTo>
                    <a:pt x="2564326" y="1166184"/>
                    <a:pt x="2640331" y="1256967"/>
                    <a:pt x="2712598" y="1205979"/>
                  </a:cubicBezTo>
                  <a:cubicBezTo>
                    <a:pt x="2793587" y="1213441"/>
                    <a:pt x="2803555" y="1066695"/>
                    <a:pt x="2890774" y="1145043"/>
                  </a:cubicBezTo>
                  <a:cubicBezTo>
                    <a:pt x="2960549" y="1177376"/>
                    <a:pt x="3005405" y="1168671"/>
                    <a:pt x="3015373" y="1115196"/>
                  </a:cubicBezTo>
                  <a:cubicBezTo>
                    <a:pt x="3087640" y="1110222"/>
                    <a:pt x="3164891" y="1104003"/>
                    <a:pt x="3239650" y="1101516"/>
                  </a:cubicBezTo>
                  <a:cubicBezTo>
                    <a:pt x="3258340" y="1158722"/>
                    <a:pt x="3284505" y="1110222"/>
                    <a:pt x="3315655" y="1118927"/>
                  </a:cubicBezTo>
                  <a:cubicBezTo>
                    <a:pt x="3452713" y="998297"/>
                    <a:pt x="3591018" y="1162453"/>
                    <a:pt x="3728076" y="1045554"/>
                  </a:cubicBezTo>
                  <a:cubicBezTo>
                    <a:pt x="3790375" y="1091567"/>
                    <a:pt x="3821525" y="1049285"/>
                    <a:pt x="3878840" y="1029387"/>
                  </a:cubicBezTo>
                  <a:cubicBezTo>
                    <a:pt x="3919958" y="1033118"/>
                    <a:pt x="3962321" y="1040579"/>
                    <a:pt x="4004685" y="1048041"/>
                  </a:cubicBezTo>
                  <a:cubicBezTo>
                    <a:pt x="4020883" y="1022547"/>
                    <a:pt x="4037470" y="1013687"/>
                    <a:pt x="4054622" y="1014017"/>
                  </a:cubicBezTo>
                  <a:close/>
                  <a:moveTo>
                    <a:pt x="798972" y="1012009"/>
                  </a:moveTo>
                  <a:cubicBezTo>
                    <a:pt x="834972" y="1013265"/>
                    <a:pt x="873455" y="1013265"/>
                    <a:pt x="910697" y="1014520"/>
                  </a:cubicBezTo>
                  <a:lnTo>
                    <a:pt x="910697" y="1107423"/>
                  </a:lnTo>
                  <a:cubicBezTo>
                    <a:pt x="940490" y="1121233"/>
                    <a:pt x="971525" y="1131277"/>
                    <a:pt x="1000077" y="1142576"/>
                  </a:cubicBezTo>
                  <a:cubicBezTo>
                    <a:pt x="954145" y="1205348"/>
                    <a:pt x="933042" y="1205348"/>
                    <a:pt x="911938" y="1187772"/>
                  </a:cubicBezTo>
                  <a:cubicBezTo>
                    <a:pt x="841179" y="1190283"/>
                    <a:pt x="795248" y="1236735"/>
                    <a:pt x="713316" y="1345959"/>
                  </a:cubicBezTo>
                  <a:cubicBezTo>
                    <a:pt x="678557" y="1335915"/>
                    <a:pt x="647523" y="1325872"/>
                    <a:pt x="614005" y="1314573"/>
                  </a:cubicBezTo>
                  <a:cubicBezTo>
                    <a:pt x="607798" y="1298252"/>
                    <a:pt x="605315" y="1280675"/>
                    <a:pt x="600350" y="1264355"/>
                  </a:cubicBezTo>
                  <a:lnTo>
                    <a:pt x="600350" y="1198613"/>
                  </a:lnTo>
                  <a:lnTo>
                    <a:pt x="604850" y="1198914"/>
                  </a:lnTo>
                  <a:cubicBezTo>
                    <a:pt x="611212" y="1195305"/>
                    <a:pt x="620212" y="1184634"/>
                    <a:pt x="625178" y="1171451"/>
                  </a:cubicBezTo>
                  <a:cubicBezTo>
                    <a:pt x="627660" y="1137554"/>
                    <a:pt x="614005" y="1093613"/>
                    <a:pt x="637591" y="1073526"/>
                  </a:cubicBezTo>
                  <a:cubicBezTo>
                    <a:pt x="650005" y="1074782"/>
                    <a:pt x="666143" y="1071015"/>
                    <a:pt x="674833" y="1155130"/>
                  </a:cubicBezTo>
                  <a:lnTo>
                    <a:pt x="712075" y="1155130"/>
                  </a:lnTo>
                  <a:cubicBezTo>
                    <a:pt x="739385" y="1104913"/>
                    <a:pt x="770420" y="1059716"/>
                    <a:pt x="798972" y="1012009"/>
                  </a:cubicBezTo>
                  <a:close/>
                  <a:moveTo>
                    <a:pt x="1932845" y="844829"/>
                  </a:moveTo>
                  <a:cubicBezTo>
                    <a:pt x="1946693" y="841578"/>
                    <a:pt x="1965792" y="844984"/>
                    <a:pt x="2000171" y="864797"/>
                  </a:cubicBezTo>
                  <a:cubicBezTo>
                    <a:pt x="1995078" y="878419"/>
                    <a:pt x="1989984" y="895756"/>
                    <a:pt x="1987438" y="911855"/>
                  </a:cubicBezTo>
                  <a:cubicBezTo>
                    <a:pt x="1958152" y="904424"/>
                    <a:pt x="1926320" y="900709"/>
                    <a:pt x="1897034" y="894518"/>
                  </a:cubicBezTo>
                  <a:lnTo>
                    <a:pt x="1897034" y="864797"/>
                  </a:lnTo>
                  <a:cubicBezTo>
                    <a:pt x="1910404" y="857986"/>
                    <a:pt x="1918998" y="848079"/>
                    <a:pt x="1932845" y="844829"/>
                  </a:cubicBezTo>
                  <a:close/>
                  <a:moveTo>
                    <a:pt x="1248202" y="825169"/>
                  </a:moveTo>
                  <a:cubicBezTo>
                    <a:pt x="1261992" y="858842"/>
                    <a:pt x="1272021" y="888773"/>
                    <a:pt x="1285811" y="922445"/>
                  </a:cubicBezTo>
                  <a:lnTo>
                    <a:pt x="1285811" y="938658"/>
                  </a:lnTo>
                  <a:cubicBezTo>
                    <a:pt x="1220621" y="947388"/>
                    <a:pt x="1172982" y="981061"/>
                    <a:pt x="1110299" y="999768"/>
                  </a:cubicBezTo>
                  <a:cubicBezTo>
                    <a:pt x="1083973" y="993532"/>
                    <a:pt x="1060153" y="986049"/>
                    <a:pt x="1033826" y="982308"/>
                  </a:cubicBezTo>
                  <a:cubicBezTo>
                    <a:pt x="1010007" y="982308"/>
                    <a:pt x="983680" y="981061"/>
                    <a:pt x="958607" y="981061"/>
                  </a:cubicBezTo>
                  <a:cubicBezTo>
                    <a:pt x="957353" y="964848"/>
                    <a:pt x="957353" y="947388"/>
                    <a:pt x="957353" y="934917"/>
                  </a:cubicBezTo>
                  <a:cubicBezTo>
                    <a:pt x="983680" y="928681"/>
                    <a:pt x="1010007" y="922445"/>
                    <a:pt x="1032573" y="918704"/>
                  </a:cubicBezTo>
                  <a:cubicBezTo>
                    <a:pt x="1058900" y="896256"/>
                    <a:pt x="1082719" y="876301"/>
                    <a:pt x="1109046" y="857594"/>
                  </a:cubicBezTo>
                  <a:cubicBezTo>
                    <a:pt x="1155431" y="843876"/>
                    <a:pt x="1200563" y="833899"/>
                    <a:pt x="1248202" y="825169"/>
                  </a:cubicBezTo>
                  <a:close/>
                  <a:moveTo>
                    <a:pt x="66391" y="667087"/>
                  </a:moveTo>
                  <a:cubicBezTo>
                    <a:pt x="75118" y="664792"/>
                    <a:pt x="84317" y="665139"/>
                    <a:pt x="93437" y="667376"/>
                  </a:cubicBezTo>
                  <a:cubicBezTo>
                    <a:pt x="111677" y="671851"/>
                    <a:pt x="129603" y="683887"/>
                    <a:pt x="142811" y="697465"/>
                  </a:cubicBezTo>
                  <a:lnTo>
                    <a:pt x="142811" y="746842"/>
                  </a:lnTo>
                  <a:cubicBezTo>
                    <a:pt x="130232" y="792515"/>
                    <a:pt x="117652" y="818438"/>
                    <a:pt x="93751" y="808562"/>
                  </a:cubicBezTo>
                  <a:cubicBezTo>
                    <a:pt x="43433" y="777702"/>
                    <a:pt x="39659" y="732029"/>
                    <a:pt x="42175" y="682652"/>
                  </a:cubicBezTo>
                  <a:cubicBezTo>
                    <a:pt x="49409" y="674320"/>
                    <a:pt x="57664" y="669382"/>
                    <a:pt x="66391" y="667087"/>
                  </a:cubicBezTo>
                  <a:close/>
                  <a:moveTo>
                    <a:pt x="3736879" y="634058"/>
                  </a:moveTo>
                  <a:lnTo>
                    <a:pt x="3911908" y="636500"/>
                  </a:lnTo>
                  <a:cubicBezTo>
                    <a:pt x="3931769" y="636500"/>
                    <a:pt x="3952872" y="636500"/>
                    <a:pt x="4023629" y="667029"/>
                  </a:cubicBezTo>
                  <a:cubicBezTo>
                    <a:pt x="4052179" y="664587"/>
                    <a:pt x="4064593" y="621846"/>
                    <a:pt x="4137832" y="654817"/>
                  </a:cubicBezTo>
                  <a:cubicBezTo>
                    <a:pt x="4114246" y="651154"/>
                    <a:pt x="4104315" y="684125"/>
                    <a:pt x="4085695" y="700000"/>
                  </a:cubicBezTo>
                  <a:cubicBezTo>
                    <a:pt x="4065834" y="693894"/>
                    <a:pt x="4043490" y="689010"/>
                    <a:pt x="4023629" y="682904"/>
                  </a:cubicBezTo>
                  <a:cubicBezTo>
                    <a:pt x="3995078" y="700000"/>
                    <a:pt x="3966527" y="714654"/>
                    <a:pt x="3937976" y="730529"/>
                  </a:cubicBezTo>
                  <a:cubicBezTo>
                    <a:pt x="3926804" y="718317"/>
                    <a:pt x="3919356" y="708548"/>
                    <a:pt x="3911908" y="697558"/>
                  </a:cubicBezTo>
                  <a:cubicBezTo>
                    <a:pt x="3870944" y="726866"/>
                    <a:pt x="3813842" y="707327"/>
                    <a:pt x="3764189" y="713433"/>
                  </a:cubicBezTo>
                  <a:cubicBezTo>
                    <a:pt x="3736879" y="700000"/>
                    <a:pt x="3712052" y="689010"/>
                    <a:pt x="3688467" y="679240"/>
                  </a:cubicBezTo>
                  <a:cubicBezTo>
                    <a:pt x="3708328" y="679240"/>
                    <a:pt x="3721983" y="649933"/>
                    <a:pt x="3736879" y="634058"/>
                  </a:cubicBezTo>
                  <a:close/>
                  <a:moveTo>
                    <a:pt x="3300929" y="626457"/>
                  </a:moveTo>
                  <a:cubicBezTo>
                    <a:pt x="3350834" y="630180"/>
                    <a:pt x="3400739" y="636384"/>
                    <a:pt x="3453140" y="643829"/>
                  </a:cubicBezTo>
                  <a:cubicBezTo>
                    <a:pt x="3496807" y="605363"/>
                    <a:pt x="3557941" y="646311"/>
                    <a:pt x="3589132" y="659960"/>
                  </a:cubicBezTo>
                  <a:cubicBezTo>
                    <a:pt x="3615332" y="666164"/>
                    <a:pt x="3641532" y="673609"/>
                    <a:pt x="3665237" y="677332"/>
                  </a:cubicBezTo>
                  <a:lnTo>
                    <a:pt x="3665237" y="693463"/>
                  </a:lnTo>
                  <a:cubicBezTo>
                    <a:pt x="3594122" y="703389"/>
                    <a:pt x="3524255" y="712075"/>
                    <a:pt x="3453140" y="724484"/>
                  </a:cubicBezTo>
                  <a:lnTo>
                    <a:pt x="3177413" y="734410"/>
                  </a:lnTo>
                  <a:cubicBezTo>
                    <a:pt x="3151213" y="740615"/>
                    <a:pt x="3134993" y="784044"/>
                    <a:pt x="3101307" y="765431"/>
                  </a:cubicBezTo>
                  <a:cubicBezTo>
                    <a:pt x="3080098" y="759227"/>
                    <a:pt x="3058888" y="756745"/>
                    <a:pt x="3037678" y="748060"/>
                  </a:cubicBezTo>
                  <a:lnTo>
                    <a:pt x="2814352" y="796452"/>
                  </a:lnTo>
                  <a:cubicBezTo>
                    <a:pt x="2771932" y="789007"/>
                    <a:pt x="2729513" y="781562"/>
                    <a:pt x="2688341" y="777840"/>
                  </a:cubicBezTo>
                  <a:lnTo>
                    <a:pt x="2813104" y="729447"/>
                  </a:lnTo>
                  <a:cubicBezTo>
                    <a:pt x="2891705" y="730688"/>
                    <a:pt x="2917905" y="674850"/>
                    <a:pt x="3037678" y="703389"/>
                  </a:cubicBezTo>
                  <a:cubicBezTo>
                    <a:pt x="3077602" y="689740"/>
                    <a:pt x="3113784" y="679813"/>
                    <a:pt x="3149965" y="671128"/>
                  </a:cubicBezTo>
                  <a:cubicBezTo>
                    <a:pt x="3207356" y="651274"/>
                    <a:pt x="3246033" y="648792"/>
                    <a:pt x="3300929" y="626457"/>
                  </a:cubicBezTo>
                  <a:close/>
                  <a:moveTo>
                    <a:pt x="4541510" y="577885"/>
                  </a:moveTo>
                  <a:cubicBezTo>
                    <a:pt x="4567559" y="581689"/>
                    <a:pt x="4591128" y="588030"/>
                    <a:pt x="4617177" y="591834"/>
                  </a:cubicBezTo>
                  <a:lnTo>
                    <a:pt x="4692845" y="643829"/>
                  </a:lnTo>
                  <a:cubicBezTo>
                    <a:pt x="4666795" y="643829"/>
                    <a:pt x="4643227" y="643829"/>
                    <a:pt x="4617177" y="642560"/>
                  </a:cubicBezTo>
                  <a:cubicBezTo>
                    <a:pt x="4591128" y="645097"/>
                    <a:pt x="4568800" y="652706"/>
                    <a:pt x="4541510" y="659046"/>
                  </a:cubicBezTo>
                  <a:lnTo>
                    <a:pt x="4541510" y="642560"/>
                  </a:lnTo>
                  <a:cubicBezTo>
                    <a:pt x="4517941" y="645097"/>
                    <a:pt x="4491892" y="651437"/>
                    <a:pt x="4467083" y="657778"/>
                  </a:cubicBezTo>
                  <a:lnTo>
                    <a:pt x="4467083" y="688214"/>
                  </a:lnTo>
                  <a:lnTo>
                    <a:pt x="4395137" y="688214"/>
                  </a:lnTo>
                  <a:cubicBezTo>
                    <a:pt x="4352961" y="684409"/>
                    <a:pt x="4308305" y="676800"/>
                    <a:pt x="4269851" y="669191"/>
                  </a:cubicBezTo>
                  <a:cubicBezTo>
                    <a:pt x="4248764" y="679337"/>
                    <a:pt x="4231397" y="692018"/>
                    <a:pt x="4206588" y="685677"/>
                  </a:cubicBezTo>
                  <a:cubicBezTo>
                    <a:pt x="4184260" y="675532"/>
                    <a:pt x="4165654" y="664119"/>
                    <a:pt x="4144566" y="653974"/>
                  </a:cubicBezTo>
                  <a:cubicBezTo>
                    <a:pt x="4191703" y="628611"/>
                    <a:pt x="4196665" y="580421"/>
                    <a:pt x="4279775" y="588030"/>
                  </a:cubicBezTo>
                  <a:cubicBezTo>
                    <a:pt x="4325672" y="595639"/>
                    <a:pt x="4370328" y="603248"/>
                    <a:pt x="4416224" y="607052"/>
                  </a:cubicBezTo>
                  <a:lnTo>
                    <a:pt x="4429869" y="607052"/>
                  </a:lnTo>
                  <a:cubicBezTo>
                    <a:pt x="4465842" y="596907"/>
                    <a:pt x="4505537" y="588030"/>
                    <a:pt x="4541510" y="577885"/>
                  </a:cubicBezTo>
                  <a:close/>
                  <a:moveTo>
                    <a:pt x="4956389" y="546831"/>
                  </a:moveTo>
                  <a:cubicBezTo>
                    <a:pt x="4963679" y="547800"/>
                    <a:pt x="4971221" y="557025"/>
                    <a:pt x="4980552" y="581211"/>
                  </a:cubicBezTo>
                  <a:cubicBezTo>
                    <a:pt x="5001701" y="582451"/>
                    <a:pt x="5021607" y="582451"/>
                    <a:pt x="5041512" y="582451"/>
                  </a:cubicBezTo>
                  <a:cubicBezTo>
                    <a:pt x="5076347" y="586172"/>
                    <a:pt x="5109938" y="592374"/>
                    <a:pt x="5141040" y="596094"/>
                  </a:cubicBezTo>
                  <a:cubicBezTo>
                    <a:pt x="5174631" y="583691"/>
                    <a:pt x="5208221" y="567568"/>
                    <a:pt x="5241812" y="551444"/>
                  </a:cubicBezTo>
                  <a:cubicBezTo>
                    <a:pt x="5270426" y="561366"/>
                    <a:pt x="5299040" y="572529"/>
                    <a:pt x="5328899" y="586172"/>
                  </a:cubicBezTo>
                  <a:cubicBezTo>
                    <a:pt x="5346316" y="572529"/>
                    <a:pt x="5361245" y="562606"/>
                    <a:pt x="5379907" y="553924"/>
                  </a:cubicBezTo>
                  <a:cubicBezTo>
                    <a:pt x="5403544" y="570048"/>
                    <a:pt x="5430915" y="586172"/>
                    <a:pt x="5454552" y="599815"/>
                  </a:cubicBezTo>
                  <a:cubicBezTo>
                    <a:pt x="5474458" y="581211"/>
                    <a:pt x="5503072" y="587412"/>
                    <a:pt x="5569009" y="634544"/>
                  </a:cubicBezTo>
                  <a:cubicBezTo>
                    <a:pt x="5555324" y="650668"/>
                    <a:pt x="5542883" y="668032"/>
                    <a:pt x="5530442" y="680435"/>
                  </a:cubicBezTo>
                  <a:cubicBezTo>
                    <a:pt x="5602600" y="731287"/>
                    <a:pt x="5612553" y="664311"/>
                    <a:pt x="5641167" y="668032"/>
                  </a:cubicBezTo>
                  <a:cubicBezTo>
                    <a:pt x="5689687" y="661830"/>
                    <a:pt x="5744427" y="680435"/>
                    <a:pt x="5779262" y="654389"/>
                  </a:cubicBezTo>
                  <a:lnTo>
                    <a:pt x="5994490" y="655629"/>
                  </a:lnTo>
                  <a:cubicBezTo>
                    <a:pt x="6028081" y="655629"/>
                    <a:pt x="6059183" y="656869"/>
                    <a:pt x="6092774" y="658109"/>
                  </a:cubicBezTo>
                  <a:cubicBezTo>
                    <a:pt x="6106459" y="674233"/>
                    <a:pt x="6118900" y="687876"/>
                    <a:pt x="6132585" y="704000"/>
                  </a:cubicBezTo>
                  <a:lnTo>
                    <a:pt x="6044254" y="815627"/>
                  </a:lnTo>
                  <a:cubicBezTo>
                    <a:pt x="6045498" y="835472"/>
                    <a:pt x="6045498" y="859037"/>
                    <a:pt x="6045498" y="878882"/>
                  </a:cubicBezTo>
                  <a:cubicBezTo>
                    <a:pt x="6019372" y="871440"/>
                    <a:pt x="5995734" y="867719"/>
                    <a:pt x="5969608" y="861518"/>
                  </a:cubicBezTo>
                  <a:cubicBezTo>
                    <a:pt x="5955923" y="867719"/>
                    <a:pt x="5945971" y="871440"/>
                    <a:pt x="5933529" y="876401"/>
                  </a:cubicBezTo>
                  <a:cubicBezTo>
                    <a:pt x="5917356" y="857797"/>
                    <a:pt x="5898695" y="834231"/>
                    <a:pt x="5882522" y="814387"/>
                  </a:cubicBezTo>
                  <a:cubicBezTo>
                    <a:pt x="5774285" y="865239"/>
                    <a:pt x="5608820" y="844154"/>
                    <a:pt x="5508049" y="826789"/>
                  </a:cubicBezTo>
                  <a:cubicBezTo>
                    <a:pt x="5463261" y="775937"/>
                    <a:pt x="5369954" y="820588"/>
                    <a:pt x="5256741" y="773457"/>
                  </a:cubicBezTo>
                  <a:lnTo>
                    <a:pt x="5256741" y="743690"/>
                  </a:lnTo>
                  <a:cubicBezTo>
                    <a:pt x="5327655" y="744930"/>
                    <a:pt x="5384883" y="744930"/>
                    <a:pt x="5454552" y="680435"/>
                  </a:cubicBezTo>
                  <a:lnTo>
                    <a:pt x="5454552" y="649427"/>
                  </a:lnTo>
                  <a:lnTo>
                    <a:pt x="5328899" y="648187"/>
                  </a:lnTo>
                  <a:cubicBezTo>
                    <a:pt x="5305261" y="648187"/>
                    <a:pt x="5280379" y="648187"/>
                    <a:pt x="5255497" y="646947"/>
                  </a:cubicBezTo>
                  <a:lnTo>
                    <a:pt x="5255497" y="664311"/>
                  </a:lnTo>
                  <a:cubicBezTo>
                    <a:pt x="5216930" y="656869"/>
                    <a:pt x="5180851" y="650668"/>
                    <a:pt x="5141040" y="646947"/>
                  </a:cubicBezTo>
                  <a:cubicBezTo>
                    <a:pt x="5126111" y="661830"/>
                    <a:pt x="5109938" y="675474"/>
                    <a:pt x="5092520" y="691597"/>
                  </a:cubicBezTo>
                  <a:cubicBezTo>
                    <a:pt x="5076347" y="671753"/>
                    <a:pt x="5058930" y="648187"/>
                    <a:pt x="5042757" y="628342"/>
                  </a:cubicBezTo>
                  <a:cubicBezTo>
                    <a:pt x="5012898" y="660590"/>
                    <a:pt x="4963134" y="630823"/>
                    <a:pt x="4932032" y="660590"/>
                  </a:cubicBezTo>
                  <a:cubicBezTo>
                    <a:pt x="4903418" y="643226"/>
                    <a:pt x="4871071" y="627102"/>
                    <a:pt x="4842457" y="609738"/>
                  </a:cubicBezTo>
                  <a:cubicBezTo>
                    <a:pt x="4848677" y="599815"/>
                    <a:pt x="4852410" y="589893"/>
                    <a:pt x="4856142" y="579971"/>
                  </a:cubicBezTo>
                  <a:cubicBezTo>
                    <a:pt x="4914926" y="615319"/>
                    <a:pt x="4934520" y="543925"/>
                    <a:pt x="4956389" y="546831"/>
                  </a:cubicBezTo>
                  <a:close/>
                  <a:moveTo>
                    <a:pt x="2458832" y="248176"/>
                  </a:moveTo>
                  <a:cubicBezTo>
                    <a:pt x="2473054" y="274807"/>
                    <a:pt x="2487277" y="302706"/>
                    <a:pt x="2500207" y="329338"/>
                  </a:cubicBezTo>
                  <a:cubicBezTo>
                    <a:pt x="2479519" y="325533"/>
                    <a:pt x="2457539" y="319192"/>
                    <a:pt x="2435558" y="315388"/>
                  </a:cubicBezTo>
                  <a:cubicBezTo>
                    <a:pt x="2443316" y="291293"/>
                    <a:pt x="2451074" y="271003"/>
                    <a:pt x="2458832" y="248176"/>
                  </a:cubicBezTo>
                  <a:close/>
                  <a:moveTo>
                    <a:pt x="1167305" y="187731"/>
                  </a:moveTo>
                  <a:cubicBezTo>
                    <a:pt x="1192246" y="187731"/>
                    <a:pt x="1217187" y="187731"/>
                    <a:pt x="1242129" y="188981"/>
                  </a:cubicBezTo>
                  <a:cubicBezTo>
                    <a:pt x="1243376" y="225232"/>
                    <a:pt x="1243376" y="261483"/>
                    <a:pt x="1243376" y="302734"/>
                  </a:cubicBezTo>
                  <a:cubicBezTo>
                    <a:pt x="1217187" y="287733"/>
                    <a:pt x="1193493" y="278983"/>
                    <a:pt x="1168552" y="267733"/>
                  </a:cubicBezTo>
                  <a:cubicBezTo>
                    <a:pt x="1159822" y="285233"/>
                    <a:pt x="1152340" y="300234"/>
                    <a:pt x="1142363" y="313984"/>
                  </a:cubicBezTo>
                  <a:cubicBezTo>
                    <a:pt x="1163563" y="343985"/>
                    <a:pt x="1161069" y="401486"/>
                    <a:pt x="1258341" y="395236"/>
                  </a:cubicBezTo>
                  <a:cubicBezTo>
                    <a:pt x="1139869" y="430237"/>
                    <a:pt x="1077515" y="480238"/>
                    <a:pt x="995208" y="505239"/>
                  </a:cubicBezTo>
                  <a:cubicBezTo>
                    <a:pt x="947819" y="508989"/>
                    <a:pt x="902924" y="515239"/>
                    <a:pt x="855536" y="520239"/>
                  </a:cubicBezTo>
                  <a:cubicBezTo>
                    <a:pt x="859277" y="573990"/>
                    <a:pt x="796923" y="556490"/>
                    <a:pt x="768240" y="598991"/>
                  </a:cubicBezTo>
                  <a:cubicBezTo>
                    <a:pt x="806900" y="602741"/>
                    <a:pt x="844312" y="611491"/>
                    <a:pt x="882971" y="617741"/>
                  </a:cubicBezTo>
                  <a:cubicBezTo>
                    <a:pt x="890454" y="647742"/>
                    <a:pt x="899183" y="681493"/>
                    <a:pt x="907913" y="711493"/>
                  </a:cubicBezTo>
                  <a:cubicBezTo>
                    <a:pt x="858030" y="741494"/>
                    <a:pt x="803158" y="723994"/>
                    <a:pt x="758264" y="726494"/>
                  </a:cubicBezTo>
                  <a:cubicBezTo>
                    <a:pt x="732075" y="710243"/>
                    <a:pt x="705886" y="696493"/>
                    <a:pt x="682192" y="678993"/>
                  </a:cubicBezTo>
                  <a:cubicBezTo>
                    <a:pt x="664733" y="678993"/>
                    <a:pt x="648521" y="677743"/>
                    <a:pt x="633556" y="677743"/>
                  </a:cubicBezTo>
                  <a:cubicBezTo>
                    <a:pt x="609862" y="673993"/>
                    <a:pt x="598638" y="707743"/>
                    <a:pt x="581179" y="723994"/>
                  </a:cubicBezTo>
                  <a:lnTo>
                    <a:pt x="508848" y="723994"/>
                  </a:lnTo>
                  <a:lnTo>
                    <a:pt x="509820" y="719527"/>
                  </a:lnTo>
                  <a:lnTo>
                    <a:pt x="483981" y="719527"/>
                  </a:lnTo>
                  <a:cubicBezTo>
                    <a:pt x="441275" y="714581"/>
                    <a:pt x="399826" y="707163"/>
                    <a:pt x="358376" y="700981"/>
                  </a:cubicBezTo>
                  <a:lnTo>
                    <a:pt x="355897" y="703019"/>
                  </a:lnTo>
                  <a:lnTo>
                    <a:pt x="341891" y="703019"/>
                  </a:lnTo>
                  <a:lnTo>
                    <a:pt x="353294" y="529284"/>
                  </a:lnTo>
                  <a:lnTo>
                    <a:pt x="352886" y="529073"/>
                  </a:lnTo>
                  <a:cubicBezTo>
                    <a:pt x="355446" y="512801"/>
                    <a:pt x="361844" y="495278"/>
                    <a:pt x="365683" y="479006"/>
                  </a:cubicBezTo>
                  <a:cubicBezTo>
                    <a:pt x="382319" y="435197"/>
                    <a:pt x="400235" y="396396"/>
                    <a:pt x="416870" y="352587"/>
                  </a:cubicBezTo>
                  <a:lnTo>
                    <a:pt x="416633" y="355190"/>
                  </a:lnTo>
                  <a:lnTo>
                    <a:pt x="465201" y="322734"/>
                  </a:lnTo>
                  <a:lnTo>
                    <a:pt x="468284" y="317484"/>
                  </a:lnTo>
                  <a:cubicBezTo>
                    <a:pt x="496556" y="307557"/>
                    <a:pt x="527285" y="298871"/>
                    <a:pt x="555557" y="288944"/>
                  </a:cubicBezTo>
                  <a:cubicBezTo>
                    <a:pt x="562317" y="274054"/>
                    <a:pt x="578604" y="270952"/>
                    <a:pt x="597349" y="271262"/>
                  </a:cubicBezTo>
                  <a:cubicBezTo>
                    <a:pt x="616094" y="271572"/>
                    <a:pt x="637298" y="275295"/>
                    <a:pt x="653892" y="274054"/>
                  </a:cubicBezTo>
                  <a:lnTo>
                    <a:pt x="653892" y="278987"/>
                  </a:lnTo>
                  <a:lnTo>
                    <a:pt x="791935" y="280233"/>
                  </a:lnTo>
                  <a:cubicBezTo>
                    <a:pt x="838077" y="266483"/>
                    <a:pt x="882971" y="257733"/>
                    <a:pt x="930360" y="247732"/>
                  </a:cubicBezTo>
                  <a:cubicBezTo>
                    <a:pt x="965278" y="218982"/>
                    <a:pt x="1005185" y="218982"/>
                    <a:pt x="1041350" y="220232"/>
                  </a:cubicBezTo>
                  <a:cubicBezTo>
                    <a:pt x="1083750" y="206481"/>
                    <a:pt x="1124904" y="197731"/>
                    <a:pt x="1167305" y="187731"/>
                  </a:cubicBezTo>
                  <a:close/>
                  <a:moveTo>
                    <a:pt x="1447132" y="122266"/>
                  </a:moveTo>
                  <a:cubicBezTo>
                    <a:pt x="1461218" y="121114"/>
                    <a:pt x="1475381" y="122051"/>
                    <a:pt x="1490323" y="125803"/>
                  </a:cubicBezTo>
                  <a:lnTo>
                    <a:pt x="1714448" y="127053"/>
                  </a:lnTo>
                  <a:cubicBezTo>
                    <a:pt x="1711958" y="154562"/>
                    <a:pt x="1706977" y="182071"/>
                    <a:pt x="1703242" y="208329"/>
                  </a:cubicBezTo>
                  <a:cubicBezTo>
                    <a:pt x="1668378" y="217082"/>
                    <a:pt x="1637249" y="227085"/>
                    <a:pt x="1603630" y="235838"/>
                  </a:cubicBezTo>
                  <a:lnTo>
                    <a:pt x="1505265" y="235838"/>
                  </a:lnTo>
                  <a:lnTo>
                    <a:pt x="1505265" y="252093"/>
                  </a:lnTo>
                  <a:cubicBezTo>
                    <a:pt x="1438027" y="318364"/>
                    <a:pt x="1415615" y="190824"/>
                    <a:pt x="1317249" y="219583"/>
                  </a:cubicBezTo>
                  <a:cubicBezTo>
                    <a:pt x="1311023" y="203328"/>
                    <a:pt x="1306042" y="187072"/>
                    <a:pt x="1303552" y="169567"/>
                  </a:cubicBezTo>
                  <a:cubicBezTo>
                    <a:pt x="1363319" y="147997"/>
                    <a:pt x="1404875" y="125725"/>
                    <a:pt x="1447132" y="122266"/>
                  </a:cubicBezTo>
                  <a:close/>
                  <a:moveTo>
                    <a:pt x="5161100" y="22753"/>
                  </a:moveTo>
                  <a:cubicBezTo>
                    <a:pt x="5191201" y="21929"/>
                    <a:pt x="5229860" y="58197"/>
                    <a:pt x="5258738" y="73270"/>
                  </a:cubicBezTo>
                  <a:cubicBezTo>
                    <a:pt x="5289790" y="73270"/>
                    <a:pt x="5318357" y="74526"/>
                    <a:pt x="5346924" y="74526"/>
                  </a:cubicBezTo>
                  <a:cubicBezTo>
                    <a:pt x="5341956" y="98391"/>
                    <a:pt x="5363071" y="108439"/>
                    <a:pt x="5374250" y="154913"/>
                  </a:cubicBezTo>
                  <a:cubicBezTo>
                    <a:pt x="5335746" y="157425"/>
                    <a:pt x="5298484" y="163705"/>
                    <a:pt x="5258738" y="169985"/>
                  </a:cubicBezTo>
                  <a:lnTo>
                    <a:pt x="5084849" y="168729"/>
                  </a:lnTo>
                  <a:cubicBezTo>
                    <a:pt x="5061250" y="152400"/>
                    <a:pt x="5035166" y="133560"/>
                    <a:pt x="5012809" y="117231"/>
                  </a:cubicBezTo>
                  <a:cubicBezTo>
                    <a:pt x="5033924" y="33076"/>
                    <a:pt x="5109690" y="108439"/>
                    <a:pt x="5134531" y="38101"/>
                  </a:cubicBezTo>
                  <a:cubicBezTo>
                    <a:pt x="5141984" y="27424"/>
                    <a:pt x="5151066" y="23028"/>
                    <a:pt x="5161100" y="22753"/>
                  </a:cubicBezTo>
                  <a:close/>
                  <a:moveTo>
                    <a:pt x="5950642" y="3176"/>
                  </a:moveTo>
                  <a:cubicBezTo>
                    <a:pt x="5955637" y="29581"/>
                    <a:pt x="5941901" y="66045"/>
                    <a:pt x="5964377" y="83648"/>
                  </a:cubicBezTo>
                  <a:cubicBezTo>
                    <a:pt x="6053033" y="93707"/>
                    <a:pt x="6129203" y="-76038"/>
                    <a:pt x="6201626" y="52214"/>
                  </a:cubicBezTo>
                  <a:cubicBezTo>
                    <a:pt x="6241584" y="39640"/>
                    <a:pt x="6276547" y="23294"/>
                    <a:pt x="6316505" y="6948"/>
                  </a:cubicBezTo>
                  <a:cubicBezTo>
                    <a:pt x="6345224" y="17007"/>
                    <a:pt x="6373944" y="28324"/>
                    <a:pt x="6402664" y="42155"/>
                  </a:cubicBezTo>
                  <a:cubicBezTo>
                    <a:pt x="6413902" y="52214"/>
                    <a:pt x="6421394" y="62273"/>
                    <a:pt x="6430135" y="72332"/>
                  </a:cubicBezTo>
                  <a:cubicBezTo>
                    <a:pt x="6457605" y="78619"/>
                    <a:pt x="6486325" y="82391"/>
                    <a:pt x="6516293" y="89935"/>
                  </a:cubicBezTo>
                  <a:cubicBezTo>
                    <a:pt x="6563743" y="93707"/>
                    <a:pt x="6634918" y="4434"/>
                    <a:pt x="6654897" y="107538"/>
                  </a:cubicBezTo>
                  <a:cubicBezTo>
                    <a:pt x="6678622" y="92450"/>
                    <a:pt x="6701098" y="72332"/>
                    <a:pt x="6729817" y="76104"/>
                  </a:cubicBezTo>
                  <a:cubicBezTo>
                    <a:pt x="6722325" y="110996"/>
                    <a:pt x="6745738" y="129621"/>
                    <a:pt x="6764761" y="164867"/>
                  </a:cubicBezTo>
                  <a:lnTo>
                    <a:pt x="6779986" y="204216"/>
                  </a:lnTo>
                  <a:lnTo>
                    <a:pt x="7044061" y="207945"/>
                  </a:lnTo>
                  <a:cubicBezTo>
                    <a:pt x="7067752" y="247770"/>
                    <a:pt x="7093936" y="261459"/>
                    <a:pt x="7142563" y="221635"/>
                  </a:cubicBezTo>
                  <a:lnTo>
                    <a:pt x="7671233" y="307506"/>
                  </a:lnTo>
                  <a:cubicBezTo>
                    <a:pt x="7645049" y="341108"/>
                    <a:pt x="7622605" y="373465"/>
                    <a:pt x="7596421" y="403333"/>
                  </a:cubicBezTo>
                  <a:cubicBezTo>
                    <a:pt x="7539066" y="419511"/>
                    <a:pt x="7481710" y="435690"/>
                    <a:pt x="7421861" y="450624"/>
                  </a:cubicBezTo>
                  <a:cubicBezTo>
                    <a:pt x="7374480" y="460580"/>
                    <a:pt x="7330840" y="470536"/>
                    <a:pt x="7283459" y="479248"/>
                  </a:cubicBezTo>
                  <a:lnTo>
                    <a:pt x="7259769" y="479248"/>
                  </a:lnTo>
                  <a:cubicBezTo>
                    <a:pt x="7247300" y="449380"/>
                    <a:pt x="7233584" y="415778"/>
                    <a:pt x="7221116" y="382176"/>
                  </a:cubicBezTo>
                  <a:cubicBezTo>
                    <a:pt x="7162513" y="368487"/>
                    <a:pt x="7192438" y="455602"/>
                    <a:pt x="7157526" y="478003"/>
                  </a:cubicBezTo>
                  <a:cubicBezTo>
                    <a:pt x="7113886" y="484226"/>
                    <a:pt x="7067752" y="486715"/>
                    <a:pt x="7020371" y="492937"/>
                  </a:cubicBezTo>
                  <a:cubicBezTo>
                    <a:pt x="6999174" y="486715"/>
                    <a:pt x="6980471" y="482981"/>
                    <a:pt x="6958028" y="475514"/>
                  </a:cubicBezTo>
                  <a:cubicBezTo>
                    <a:pt x="6946806" y="445646"/>
                    <a:pt x="6933091" y="412044"/>
                    <a:pt x="6919375" y="378443"/>
                  </a:cubicBezTo>
                  <a:cubicBezTo>
                    <a:pt x="6859526" y="374709"/>
                    <a:pt x="6788454" y="370976"/>
                    <a:pt x="6769751" y="456847"/>
                  </a:cubicBezTo>
                  <a:lnTo>
                    <a:pt x="6746061" y="456847"/>
                  </a:lnTo>
                  <a:cubicBezTo>
                    <a:pt x="6711149" y="469292"/>
                    <a:pt x="6686212" y="502893"/>
                    <a:pt x="6643818" y="489204"/>
                  </a:cubicBezTo>
                  <a:cubicBezTo>
                    <a:pt x="6615141" y="478003"/>
                    <a:pt x="6586463" y="468047"/>
                    <a:pt x="6556538" y="454358"/>
                  </a:cubicBezTo>
                  <a:cubicBezTo>
                    <a:pt x="6531601" y="470536"/>
                    <a:pt x="6507910" y="486715"/>
                    <a:pt x="6481726" y="502893"/>
                  </a:cubicBezTo>
                  <a:lnTo>
                    <a:pt x="6393199" y="502893"/>
                  </a:lnTo>
                  <a:cubicBezTo>
                    <a:pt x="6374496" y="527783"/>
                    <a:pt x="6375743" y="585031"/>
                    <a:pt x="6393199" y="612410"/>
                  </a:cubicBezTo>
                  <a:cubicBezTo>
                    <a:pt x="6344571" y="618632"/>
                    <a:pt x="6294697" y="623610"/>
                    <a:pt x="6244822" y="626099"/>
                  </a:cubicBezTo>
                  <a:cubicBezTo>
                    <a:pt x="6244822" y="572586"/>
                    <a:pt x="6244822" y="520316"/>
                    <a:pt x="6243575" y="466803"/>
                  </a:cubicBezTo>
                  <a:cubicBezTo>
                    <a:pt x="6146320" y="356042"/>
                    <a:pt x="6032856" y="480492"/>
                    <a:pt x="5903182" y="415778"/>
                  </a:cubicBezTo>
                  <a:cubicBezTo>
                    <a:pt x="5768521" y="362264"/>
                    <a:pt x="5655056" y="453113"/>
                    <a:pt x="5540345" y="378443"/>
                  </a:cubicBezTo>
                  <a:cubicBezTo>
                    <a:pt x="5736102" y="321195"/>
                    <a:pt x="5934354" y="363509"/>
                    <a:pt x="6077743" y="306261"/>
                  </a:cubicBezTo>
                  <a:lnTo>
                    <a:pt x="6077743" y="322440"/>
                  </a:lnTo>
                  <a:cubicBezTo>
                    <a:pt x="6166270" y="303772"/>
                    <a:pt x="6263525" y="357286"/>
                    <a:pt x="6368262" y="342352"/>
                  </a:cubicBezTo>
                  <a:cubicBezTo>
                    <a:pt x="6425617" y="319951"/>
                    <a:pt x="6475492" y="283860"/>
                    <a:pt x="6494195" y="361020"/>
                  </a:cubicBezTo>
                  <a:lnTo>
                    <a:pt x="6556538" y="361020"/>
                  </a:lnTo>
                  <a:cubicBezTo>
                    <a:pt x="6564019" y="354797"/>
                    <a:pt x="6572747" y="348575"/>
                    <a:pt x="6580228" y="344841"/>
                  </a:cubicBezTo>
                  <a:cubicBezTo>
                    <a:pt x="6611400" y="348575"/>
                    <a:pt x="6640078" y="354797"/>
                    <a:pt x="6668756" y="362264"/>
                  </a:cubicBezTo>
                  <a:lnTo>
                    <a:pt x="6668756" y="282616"/>
                  </a:lnTo>
                  <a:cubicBezTo>
                    <a:pt x="6703668" y="268304"/>
                    <a:pt x="6726111" y="255237"/>
                    <a:pt x="6742476" y="242480"/>
                  </a:cubicBezTo>
                  <a:lnTo>
                    <a:pt x="6776664" y="207357"/>
                  </a:lnTo>
                  <a:lnTo>
                    <a:pt x="6668632" y="219444"/>
                  </a:lnTo>
                  <a:lnTo>
                    <a:pt x="6443870" y="186753"/>
                  </a:lnTo>
                  <a:cubicBezTo>
                    <a:pt x="6432632" y="172922"/>
                    <a:pt x="6425140" y="162863"/>
                    <a:pt x="6416399" y="152804"/>
                  </a:cubicBezTo>
                  <a:cubicBezTo>
                    <a:pt x="6401415" y="162863"/>
                    <a:pt x="6383933" y="171664"/>
                    <a:pt x="6367701" y="185495"/>
                  </a:cubicBezTo>
                  <a:lnTo>
                    <a:pt x="5424948" y="157833"/>
                  </a:lnTo>
                  <a:cubicBezTo>
                    <a:pt x="5433689" y="123884"/>
                    <a:pt x="5441181" y="93707"/>
                    <a:pt x="5448673" y="61016"/>
                  </a:cubicBezTo>
                  <a:cubicBezTo>
                    <a:pt x="5539826" y="74847"/>
                    <a:pt x="5629731" y="102509"/>
                    <a:pt x="5699657" y="47184"/>
                  </a:cubicBezTo>
                  <a:cubicBezTo>
                    <a:pt x="5785816" y="81133"/>
                    <a:pt x="5858240" y="-4368"/>
                    <a:pt x="5950642" y="3176"/>
                  </a:cubicBezTo>
                  <a:close/>
                  <a:moveTo>
                    <a:pt x="4721337" y="147"/>
                  </a:moveTo>
                  <a:cubicBezTo>
                    <a:pt x="4743751" y="1696"/>
                    <a:pt x="4772392" y="15019"/>
                    <a:pt x="4782354" y="21215"/>
                  </a:cubicBezTo>
                  <a:cubicBezTo>
                    <a:pt x="4828429" y="117883"/>
                    <a:pt x="4931785" y="26173"/>
                    <a:pt x="4984086" y="116644"/>
                  </a:cubicBezTo>
                  <a:cubicBezTo>
                    <a:pt x="4940502" y="122841"/>
                    <a:pt x="4914352" y="174893"/>
                    <a:pt x="4873258" y="181089"/>
                  </a:cubicBezTo>
                  <a:lnTo>
                    <a:pt x="4484738" y="205876"/>
                  </a:lnTo>
                  <a:cubicBezTo>
                    <a:pt x="4447381" y="202158"/>
                    <a:pt x="4408778" y="195961"/>
                    <a:pt x="4371420" y="188525"/>
                  </a:cubicBezTo>
                  <a:cubicBezTo>
                    <a:pt x="4358968" y="178611"/>
                    <a:pt x="4345270" y="168696"/>
                    <a:pt x="4332818" y="158781"/>
                  </a:cubicBezTo>
                  <a:cubicBezTo>
                    <a:pt x="4270555" y="187286"/>
                    <a:pt x="4296705" y="244295"/>
                    <a:pt x="4260593" y="236859"/>
                  </a:cubicBezTo>
                  <a:cubicBezTo>
                    <a:pt x="4241914" y="239338"/>
                    <a:pt x="4226971" y="246774"/>
                    <a:pt x="4208292" y="252970"/>
                  </a:cubicBezTo>
                  <a:lnTo>
                    <a:pt x="4172180" y="252970"/>
                  </a:lnTo>
                  <a:cubicBezTo>
                    <a:pt x="4124860" y="244295"/>
                    <a:pt x="4080031" y="238098"/>
                    <a:pt x="4033956" y="234381"/>
                  </a:cubicBezTo>
                  <a:cubicBezTo>
                    <a:pt x="3984146" y="187286"/>
                    <a:pt x="3915657" y="205876"/>
                    <a:pt x="3822263" y="248013"/>
                  </a:cubicBezTo>
                  <a:cubicBezTo>
                    <a:pt x="3774943" y="234381"/>
                    <a:pt x="3727624" y="224466"/>
                    <a:pt x="3684040" y="213312"/>
                  </a:cubicBezTo>
                  <a:cubicBezTo>
                    <a:pt x="3657889" y="229423"/>
                    <a:pt x="3634230" y="246774"/>
                    <a:pt x="3608079" y="257928"/>
                  </a:cubicBezTo>
                  <a:cubicBezTo>
                    <a:pt x="3558269" y="254210"/>
                    <a:pt x="3509704" y="248013"/>
                    <a:pt x="3456158" y="244295"/>
                  </a:cubicBezTo>
                  <a:lnTo>
                    <a:pt x="3307973" y="241816"/>
                  </a:lnTo>
                  <a:cubicBezTo>
                    <a:pt x="3286803" y="229423"/>
                    <a:pt x="3266879" y="218269"/>
                    <a:pt x="3244465" y="208355"/>
                  </a:cubicBezTo>
                  <a:cubicBezTo>
                    <a:pt x="3219560" y="207115"/>
                    <a:pt x="3195900" y="207115"/>
                    <a:pt x="3169749" y="207115"/>
                  </a:cubicBezTo>
                  <a:cubicBezTo>
                    <a:pt x="3164768" y="210833"/>
                    <a:pt x="3162278" y="217030"/>
                    <a:pt x="3156052" y="223227"/>
                  </a:cubicBezTo>
                  <a:lnTo>
                    <a:pt x="3081336" y="223227"/>
                  </a:lnTo>
                  <a:cubicBezTo>
                    <a:pt x="3056431" y="189765"/>
                    <a:pt x="3031526" y="158781"/>
                    <a:pt x="3006621" y="125319"/>
                  </a:cubicBezTo>
                  <a:cubicBezTo>
                    <a:pt x="2975490" y="111687"/>
                    <a:pt x="2963037" y="158781"/>
                    <a:pt x="2931906" y="141431"/>
                  </a:cubicBezTo>
                  <a:cubicBezTo>
                    <a:pt x="2898284" y="141431"/>
                    <a:pt x="2863417" y="140191"/>
                    <a:pt x="2829795" y="140191"/>
                  </a:cubicBezTo>
                  <a:cubicBezTo>
                    <a:pt x="2806135" y="140191"/>
                    <a:pt x="2779985" y="140191"/>
                    <a:pt x="2756325" y="138952"/>
                  </a:cubicBezTo>
                  <a:cubicBezTo>
                    <a:pt x="2751344" y="158781"/>
                    <a:pt x="2747608" y="182329"/>
                    <a:pt x="2745117" y="202158"/>
                  </a:cubicBezTo>
                  <a:lnTo>
                    <a:pt x="2705269" y="202158"/>
                  </a:lnTo>
                  <a:cubicBezTo>
                    <a:pt x="2669157" y="191004"/>
                    <a:pt x="2631799" y="181089"/>
                    <a:pt x="2591951" y="167457"/>
                  </a:cubicBezTo>
                  <a:cubicBezTo>
                    <a:pt x="2545877" y="173653"/>
                    <a:pt x="2502293" y="179850"/>
                    <a:pt x="2454973" y="182329"/>
                  </a:cubicBezTo>
                  <a:lnTo>
                    <a:pt x="2450740" y="182329"/>
                  </a:lnTo>
                  <a:cubicBezTo>
                    <a:pt x="2450759" y="182464"/>
                    <a:pt x="2450779" y="182599"/>
                    <a:pt x="2450798" y="182734"/>
                  </a:cubicBezTo>
                  <a:cubicBezTo>
                    <a:pt x="2398211" y="188979"/>
                    <a:pt x="2349380" y="191477"/>
                    <a:pt x="2299298" y="197721"/>
                  </a:cubicBezTo>
                  <a:cubicBezTo>
                    <a:pt x="2283021" y="200219"/>
                    <a:pt x="2264240" y="206464"/>
                    <a:pt x="2249215" y="213957"/>
                  </a:cubicBezTo>
                  <a:cubicBezTo>
                    <a:pt x="2199132" y="206464"/>
                    <a:pt x="2146545" y="198970"/>
                    <a:pt x="2096463" y="195223"/>
                  </a:cubicBezTo>
                  <a:lnTo>
                    <a:pt x="2096463" y="149014"/>
                  </a:lnTo>
                  <a:cubicBezTo>
                    <a:pt x="2060153" y="147765"/>
                    <a:pt x="2020086" y="146516"/>
                    <a:pt x="1983776" y="146516"/>
                  </a:cubicBezTo>
                  <a:cubicBezTo>
                    <a:pt x="1976264" y="132778"/>
                    <a:pt x="1967500" y="124036"/>
                    <a:pt x="1957483" y="112795"/>
                  </a:cubicBezTo>
                  <a:cubicBezTo>
                    <a:pt x="1982524" y="50350"/>
                    <a:pt x="2056396" y="51599"/>
                    <a:pt x="2096463" y="97808"/>
                  </a:cubicBezTo>
                  <a:cubicBezTo>
                    <a:pt x="2101471" y="82822"/>
                    <a:pt x="2103975" y="67835"/>
                    <a:pt x="2108983" y="51599"/>
                  </a:cubicBezTo>
                  <a:cubicBezTo>
                    <a:pt x="2172839" y="56594"/>
                    <a:pt x="2235442" y="62839"/>
                    <a:pt x="2298046" y="70332"/>
                  </a:cubicBezTo>
                  <a:lnTo>
                    <a:pt x="2431657" y="85941"/>
                  </a:lnTo>
                  <a:lnTo>
                    <a:pt x="2506029" y="41045"/>
                  </a:lnTo>
                  <a:cubicBezTo>
                    <a:pt x="2528443" y="41045"/>
                    <a:pt x="2554593" y="41045"/>
                    <a:pt x="2578253" y="58395"/>
                  </a:cubicBezTo>
                  <a:cubicBezTo>
                    <a:pt x="2606894" y="46002"/>
                    <a:pt x="2639271" y="34848"/>
                    <a:pt x="2666666" y="26173"/>
                  </a:cubicBezTo>
                  <a:cubicBezTo>
                    <a:pt x="2692817" y="-3571"/>
                    <a:pt x="2732665" y="17497"/>
                    <a:pt x="2766287" y="10061"/>
                  </a:cubicBezTo>
                  <a:cubicBezTo>
                    <a:pt x="2792437" y="11301"/>
                    <a:pt x="2818588" y="11301"/>
                    <a:pt x="2842247" y="11301"/>
                  </a:cubicBezTo>
                  <a:cubicBezTo>
                    <a:pt x="2946849" y="26173"/>
                    <a:pt x="3050205" y="37327"/>
                    <a:pt x="3154806" y="48481"/>
                  </a:cubicBezTo>
                  <a:cubicBezTo>
                    <a:pt x="3162278" y="41045"/>
                    <a:pt x="3169749" y="38566"/>
                    <a:pt x="3180957" y="32369"/>
                  </a:cubicBezTo>
                  <a:cubicBezTo>
                    <a:pt x="3223295" y="42284"/>
                    <a:pt x="3264389" y="53438"/>
                    <a:pt x="3306727" y="67071"/>
                  </a:cubicBezTo>
                  <a:lnTo>
                    <a:pt x="3356538" y="67071"/>
                  </a:lnTo>
                  <a:cubicBezTo>
                    <a:pt x="3421291" y="114165"/>
                    <a:pt x="3448686" y="117883"/>
                    <a:pt x="3468611" y="98054"/>
                  </a:cubicBezTo>
                  <a:cubicBezTo>
                    <a:pt x="3489780" y="95575"/>
                    <a:pt x="3509704" y="89379"/>
                    <a:pt x="3530873" y="85661"/>
                  </a:cubicBezTo>
                  <a:cubicBezTo>
                    <a:pt x="3585664" y="110447"/>
                    <a:pt x="3547062" y="13779"/>
                    <a:pt x="3593136" y="19976"/>
                  </a:cubicBezTo>
                  <a:cubicBezTo>
                    <a:pt x="3609324" y="43523"/>
                    <a:pt x="3626758" y="63353"/>
                    <a:pt x="3642946" y="86900"/>
                  </a:cubicBezTo>
                  <a:cubicBezTo>
                    <a:pt x="3682794" y="88139"/>
                    <a:pt x="3753774" y="161260"/>
                    <a:pt x="3757510" y="72028"/>
                  </a:cubicBezTo>
                  <a:cubicBezTo>
                    <a:pt x="3789886" y="95575"/>
                    <a:pt x="3849658" y="96815"/>
                    <a:pt x="3883280" y="73267"/>
                  </a:cubicBezTo>
                  <a:cubicBezTo>
                    <a:pt x="3930600" y="94336"/>
                    <a:pt x="3938072" y="80703"/>
                    <a:pt x="3995353" y="41045"/>
                  </a:cubicBezTo>
                  <a:cubicBezTo>
                    <a:pt x="4004070" y="125319"/>
                    <a:pt x="4019013" y="121601"/>
                    <a:pt x="4057616" y="59635"/>
                  </a:cubicBezTo>
                  <a:cubicBezTo>
                    <a:pt x="4152256" y="112926"/>
                    <a:pt x="4256857" y="94336"/>
                    <a:pt x="4331572" y="78225"/>
                  </a:cubicBezTo>
                  <a:cubicBezTo>
                    <a:pt x="4368930" y="89379"/>
                    <a:pt x="4423721" y="112926"/>
                    <a:pt x="4433683" y="63353"/>
                  </a:cubicBezTo>
                  <a:cubicBezTo>
                    <a:pt x="4534549" y="58395"/>
                    <a:pt x="4600547" y="78225"/>
                    <a:pt x="4697677" y="49720"/>
                  </a:cubicBezTo>
                  <a:cubicBezTo>
                    <a:pt x="4682734" y="8822"/>
                    <a:pt x="4698922" y="-1402"/>
                    <a:pt x="4721337" y="147"/>
                  </a:cubicBezTo>
                  <a:close/>
                </a:path>
              </a:pathLst>
            </a:custGeom>
            <a:solidFill>
              <a:srgbClr val="272422">
                <a:alpha val="89800"/>
              </a:srgbClr>
            </a:solidFill>
            <a:ln>
              <a:noFill/>
            </a:ln>
          </p:spPr>
          <p:txBody>
            <a:bodyPr anchorCtr="0" anchor="ctr" bIns="22850" lIns="45725" spcFirstLastPara="1" rIns="45725" wrap="square" tIns="2285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747993"/>
                </a:solidFill>
                <a:latin typeface="Oswald"/>
                <a:ea typeface="Oswald"/>
                <a:cs typeface="Oswald"/>
                <a:sym typeface="Oswald"/>
              </a:endParaRPr>
            </a:p>
          </p:txBody>
        </p:sp>
        <p:sp>
          <p:nvSpPr>
            <p:cNvPr id="339" name="Google Shape;339;g311d5cb9a0a_0_30"/>
            <p:cNvSpPr/>
            <p:nvPr/>
          </p:nvSpPr>
          <p:spPr>
            <a:xfrm>
              <a:off x="12510014" y="1580795"/>
              <a:ext cx="4142461" cy="1936365"/>
            </a:xfrm>
            <a:custGeom>
              <a:rect b="b" l="l" r="r" t="t"/>
              <a:pathLst>
                <a:path extrusionOk="0" h="1784668" w="3817936">
                  <a:moveTo>
                    <a:pt x="121302" y="1671250"/>
                  </a:moveTo>
                  <a:cubicBezTo>
                    <a:pt x="139294" y="1678859"/>
                    <a:pt x="147553" y="1714287"/>
                    <a:pt x="163598" y="1739016"/>
                  </a:cubicBezTo>
                  <a:cubicBezTo>
                    <a:pt x="110743" y="1755501"/>
                    <a:pt x="55372" y="1771987"/>
                    <a:pt x="0" y="1784668"/>
                  </a:cubicBezTo>
                  <a:cubicBezTo>
                    <a:pt x="0" y="1764378"/>
                    <a:pt x="0" y="1740284"/>
                    <a:pt x="0" y="1719994"/>
                  </a:cubicBezTo>
                  <a:cubicBezTo>
                    <a:pt x="33978" y="1703508"/>
                    <a:pt x="65439" y="1690827"/>
                    <a:pt x="99417" y="1674341"/>
                  </a:cubicBezTo>
                  <a:cubicBezTo>
                    <a:pt x="108226" y="1669269"/>
                    <a:pt x="115305" y="1668714"/>
                    <a:pt x="121302" y="1671250"/>
                  </a:cubicBezTo>
                  <a:close/>
                  <a:moveTo>
                    <a:pt x="2753093" y="126388"/>
                  </a:moveTo>
                  <a:cubicBezTo>
                    <a:pt x="2803431" y="126388"/>
                    <a:pt x="2853768" y="127615"/>
                    <a:pt x="2902848" y="128842"/>
                  </a:cubicBezTo>
                  <a:cubicBezTo>
                    <a:pt x="2909140" y="138659"/>
                    <a:pt x="2914174" y="148475"/>
                    <a:pt x="2916691" y="158292"/>
                  </a:cubicBezTo>
                  <a:cubicBezTo>
                    <a:pt x="2875162" y="190195"/>
                    <a:pt x="2833633" y="219645"/>
                    <a:pt x="2790846" y="251549"/>
                  </a:cubicBezTo>
                  <a:cubicBezTo>
                    <a:pt x="2788329" y="251549"/>
                    <a:pt x="2783296" y="251549"/>
                    <a:pt x="2778262" y="251549"/>
                  </a:cubicBezTo>
                  <a:cubicBezTo>
                    <a:pt x="2770711" y="241732"/>
                    <a:pt x="2761902" y="230689"/>
                    <a:pt x="2754351" y="218418"/>
                  </a:cubicBezTo>
                  <a:cubicBezTo>
                    <a:pt x="2754351" y="188968"/>
                    <a:pt x="2753093" y="155838"/>
                    <a:pt x="2753093" y="126388"/>
                  </a:cubicBezTo>
                  <a:close/>
                  <a:moveTo>
                    <a:pt x="3780080" y="43958"/>
                  </a:moveTo>
                  <a:cubicBezTo>
                    <a:pt x="3792292" y="53837"/>
                    <a:pt x="3805724" y="63716"/>
                    <a:pt x="3817936" y="73595"/>
                  </a:cubicBezTo>
                  <a:cubicBezTo>
                    <a:pt x="3809388" y="105702"/>
                    <a:pt x="3788628" y="129164"/>
                    <a:pt x="3770311" y="152627"/>
                  </a:cubicBezTo>
                  <a:cubicBezTo>
                    <a:pt x="3747109" y="141513"/>
                    <a:pt x="3730013" y="131634"/>
                    <a:pt x="3709253" y="121755"/>
                  </a:cubicBezTo>
                  <a:cubicBezTo>
                    <a:pt x="3744667" y="129164"/>
                    <a:pt x="3719022" y="72360"/>
                    <a:pt x="3780080" y="43958"/>
                  </a:cubicBezTo>
                  <a:close/>
                  <a:moveTo>
                    <a:pt x="1397777" y="0"/>
                  </a:moveTo>
                  <a:cubicBezTo>
                    <a:pt x="1407707" y="11210"/>
                    <a:pt x="1416397" y="19929"/>
                    <a:pt x="1423845" y="33631"/>
                  </a:cubicBezTo>
                  <a:cubicBezTo>
                    <a:pt x="1425086" y="61034"/>
                    <a:pt x="1425086" y="84700"/>
                    <a:pt x="1425086" y="114594"/>
                  </a:cubicBezTo>
                  <a:cubicBezTo>
                    <a:pt x="1487153" y="130786"/>
                    <a:pt x="1494601" y="54806"/>
                    <a:pt x="1535565" y="82209"/>
                  </a:cubicBezTo>
                  <a:cubicBezTo>
                    <a:pt x="1585219" y="85945"/>
                    <a:pt x="1637355" y="93419"/>
                    <a:pt x="1687008" y="100892"/>
                  </a:cubicBezTo>
                  <a:cubicBezTo>
                    <a:pt x="1700663" y="129541"/>
                    <a:pt x="1710594" y="163172"/>
                    <a:pt x="1724249" y="196803"/>
                  </a:cubicBezTo>
                  <a:cubicBezTo>
                    <a:pt x="1615011" y="209258"/>
                    <a:pt x="1524393" y="224205"/>
                    <a:pt x="1399018" y="240398"/>
                  </a:cubicBezTo>
                  <a:cubicBezTo>
                    <a:pt x="1384122" y="279011"/>
                    <a:pt x="1353088" y="269047"/>
                    <a:pt x="1327020" y="272783"/>
                  </a:cubicBezTo>
                  <a:cubicBezTo>
                    <a:pt x="1308400" y="255345"/>
                    <a:pt x="1293504" y="237907"/>
                    <a:pt x="1274884" y="221714"/>
                  </a:cubicBezTo>
                  <a:cubicBezTo>
                    <a:pt x="1276125" y="128295"/>
                    <a:pt x="1363019" y="203030"/>
                    <a:pt x="1387846" y="143242"/>
                  </a:cubicBezTo>
                  <a:cubicBezTo>
                    <a:pt x="1370467" y="99647"/>
                    <a:pt x="1354330" y="59788"/>
                    <a:pt x="1335710" y="16193"/>
                  </a:cubicBezTo>
                  <a:cubicBezTo>
                    <a:pt x="1356812" y="9965"/>
                    <a:pt x="1376674" y="3737"/>
                    <a:pt x="1397777" y="0"/>
                  </a:cubicBezTo>
                  <a:close/>
                </a:path>
              </a:pathLst>
            </a:custGeom>
            <a:solidFill>
              <a:srgbClr val="272422">
                <a:alpha val="94900"/>
              </a:srgbClr>
            </a:solidFill>
            <a:ln>
              <a:noFill/>
            </a:ln>
          </p:spPr>
          <p:txBody>
            <a:bodyPr anchorCtr="0" anchor="ctr" bIns="22850" lIns="45725" spcFirstLastPara="1" rIns="45725" wrap="square" tIns="2285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747993"/>
                </a:solidFill>
                <a:latin typeface="Oswald"/>
                <a:ea typeface="Oswald"/>
                <a:cs typeface="Oswald"/>
                <a:sym typeface="Oswald"/>
              </a:endParaRPr>
            </a:p>
          </p:txBody>
        </p:sp>
      </p:grpSp>
      <p:sp>
        <p:nvSpPr>
          <p:cNvPr id="340" name="Google Shape;340;g311d5cb9a0a_0_30"/>
          <p:cNvSpPr txBox="1"/>
          <p:nvPr/>
        </p:nvSpPr>
        <p:spPr>
          <a:xfrm>
            <a:off x="5935197" y="2419692"/>
            <a:ext cx="315000" cy="323100"/>
          </a:xfrm>
          <a:prstGeom prst="rect">
            <a:avLst/>
          </a:prstGeom>
          <a:noFill/>
          <a:ln>
            <a:noFill/>
          </a:ln>
        </p:spPr>
        <p:txBody>
          <a:bodyPr anchorCtr="0" anchor="ctr" bIns="22850" lIns="45725" spcFirstLastPara="1" rIns="45725" wrap="square" tIns="22850">
            <a:spAutoFit/>
          </a:bodyPr>
          <a:lstStyle/>
          <a:p>
            <a:pPr indent="0" lvl="0" marL="0" marR="0" rtl="0" algn="ctr">
              <a:lnSpc>
                <a:spcPct val="100000"/>
              </a:lnSpc>
              <a:spcBef>
                <a:spcPts val="0"/>
              </a:spcBef>
              <a:spcAft>
                <a:spcPts val="0"/>
              </a:spcAft>
              <a:buClr>
                <a:srgbClr val="FFFFFF"/>
              </a:buClr>
              <a:buSzPts val="1800"/>
              <a:buFont typeface="Oswald SemiBold"/>
              <a:buNone/>
            </a:pPr>
            <a:r>
              <a:rPr b="1" i="0" lang="es-PE" sz="1800" u="none" cap="none" strike="noStrike">
                <a:solidFill>
                  <a:srgbClr val="FFFFFF"/>
                </a:solidFill>
                <a:latin typeface="Oswald SemiBold"/>
                <a:ea typeface="Oswald SemiBold"/>
                <a:cs typeface="Oswald SemiBold"/>
                <a:sym typeface="Oswald SemiBold"/>
              </a:rPr>
              <a:t>A</a:t>
            </a:r>
            <a:endParaRPr sz="700"/>
          </a:p>
        </p:txBody>
      </p:sp>
      <p:sp>
        <p:nvSpPr>
          <p:cNvPr id="341" name="Google Shape;341;g311d5cb9a0a_0_30"/>
          <p:cNvSpPr txBox="1"/>
          <p:nvPr/>
        </p:nvSpPr>
        <p:spPr>
          <a:xfrm>
            <a:off x="6808819" y="2085916"/>
            <a:ext cx="3493200" cy="1246500"/>
          </a:xfrm>
          <a:prstGeom prst="rect">
            <a:avLst/>
          </a:prstGeom>
          <a:noFill/>
          <a:ln>
            <a:noFill/>
          </a:ln>
        </p:spPr>
        <p:txBody>
          <a:bodyPr anchorCtr="0" anchor="t" bIns="22850" lIns="45725" spcFirstLastPara="1" rIns="45725" wrap="square" tIns="22850">
            <a:spAutoFit/>
          </a:bodyPr>
          <a:lstStyle/>
          <a:p>
            <a:pPr indent="0" lvl="0" marL="0" marR="0" rtl="0" algn="ctr">
              <a:lnSpc>
                <a:spcPct val="111083"/>
              </a:lnSpc>
              <a:spcBef>
                <a:spcPts val="0"/>
              </a:spcBef>
              <a:spcAft>
                <a:spcPts val="0"/>
              </a:spcAft>
              <a:buClr>
                <a:srgbClr val="FFFFFF"/>
              </a:buClr>
              <a:buSzPts val="1800"/>
              <a:buFont typeface="Jost Light"/>
              <a:buNone/>
            </a:pPr>
            <a:r>
              <a:rPr b="1" i="0" lang="es-PE" sz="1800" u="none" cap="none" strike="noStrike">
                <a:solidFill>
                  <a:srgbClr val="FFFFFF"/>
                </a:solidFill>
                <a:latin typeface="Jost Light"/>
                <a:ea typeface="Jost Light"/>
                <a:cs typeface="Jost Light"/>
                <a:sym typeface="Jost Light"/>
              </a:rPr>
              <a:t>Strengthen ecosystem, institutional arrangements, regulatory frameworks, and governance</a:t>
            </a:r>
            <a:endParaRPr sz="700"/>
          </a:p>
        </p:txBody>
      </p:sp>
      <p:sp>
        <p:nvSpPr>
          <p:cNvPr id="342" name="Google Shape;342;g311d5cb9a0a_0_30"/>
          <p:cNvSpPr txBox="1"/>
          <p:nvPr/>
        </p:nvSpPr>
        <p:spPr>
          <a:xfrm>
            <a:off x="5935197" y="3225659"/>
            <a:ext cx="315000" cy="323100"/>
          </a:xfrm>
          <a:prstGeom prst="rect">
            <a:avLst/>
          </a:prstGeom>
          <a:noFill/>
          <a:ln>
            <a:noFill/>
          </a:ln>
        </p:spPr>
        <p:txBody>
          <a:bodyPr anchorCtr="0" anchor="ctr" bIns="22850" lIns="45725" spcFirstLastPara="1" rIns="45725" wrap="square" tIns="22850">
            <a:spAutoFit/>
          </a:bodyPr>
          <a:lstStyle/>
          <a:p>
            <a:pPr indent="0" lvl="0" marL="0" marR="0" rtl="0" algn="ctr">
              <a:lnSpc>
                <a:spcPct val="100000"/>
              </a:lnSpc>
              <a:spcBef>
                <a:spcPts val="0"/>
              </a:spcBef>
              <a:spcAft>
                <a:spcPts val="0"/>
              </a:spcAft>
              <a:buClr>
                <a:srgbClr val="FFFFFF"/>
              </a:buClr>
              <a:buSzPts val="1800"/>
              <a:buFont typeface="Oswald SemiBold"/>
              <a:buNone/>
            </a:pPr>
            <a:r>
              <a:rPr b="1" i="0" lang="es-PE" sz="1800" u="none" cap="none" strike="noStrike">
                <a:solidFill>
                  <a:srgbClr val="FFFFFF"/>
                </a:solidFill>
                <a:latin typeface="Oswald SemiBold"/>
                <a:ea typeface="Oswald SemiBold"/>
                <a:cs typeface="Oswald SemiBold"/>
                <a:sym typeface="Oswald SemiBold"/>
              </a:rPr>
              <a:t>B</a:t>
            </a:r>
            <a:endParaRPr sz="700"/>
          </a:p>
        </p:txBody>
      </p:sp>
      <p:sp>
        <p:nvSpPr>
          <p:cNvPr id="343" name="Google Shape;343;g311d5cb9a0a_0_30"/>
          <p:cNvSpPr txBox="1"/>
          <p:nvPr/>
        </p:nvSpPr>
        <p:spPr>
          <a:xfrm>
            <a:off x="5935197" y="4017782"/>
            <a:ext cx="315000" cy="323100"/>
          </a:xfrm>
          <a:prstGeom prst="rect">
            <a:avLst/>
          </a:prstGeom>
          <a:noFill/>
          <a:ln>
            <a:noFill/>
          </a:ln>
        </p:spPr>
        <p:txBody>
          <a:bodyPr anchorCtr="0" anchor="ctr" bIns="22850" lIns="45725" spcFirstLastPara="1" rIns="45725" wrap="square" tIns="22850">
            <a:spAutoFit/>
          </a:bodyPr>
          <a:lstStyle/>
          <a:p>
            <a:pPr indent="0" lvl="0" marL="0" marR="0" rtl="0" algn="ctr">
              <a:lnSpc>
                <a:spcPct val="100000"/>
              </a:lnSpc>
              <a:spcBef>
                <a:spcPts val="0"/>
              </a:spcBef>
              <a:spcAft>
                <a:spcPts val="0"/>
              </a:spcAft>
              <a:buClr>
                <a:srgbClr val="FFFFFF"/>
              </a:buClr>
              <a:buSzPts val="1800"/>
              <a:buFont typeface="Oswald SemiBold"/>
              <a:buNone/>
            </a:pPr>
            <a:r>
              <a:rPr b="1" i="0" lang="es-PE" sz="1800" u="none" cap="none" strike="noStrike">
                <a:solidFill>
                  <a:srgbClr val="FFFFFF"/>
                </a:solidFill>
                <a:latin typeface="Oswald SemiBold"/>
                <a:ea typeface="Oswald SemiBold"/>
                <a:cs typeface="Oswald SemiBold"/>
                <a:sym typeface="Oswald SemiBold"/>
              </a:rPr>
              <a:t>C</a:t>
            </a:r>
            <a:endParaRPr sz="700"/>
          </a:p>
        </p:txBody>
      </p:sp>
      <p:sp>
        <p:nvSpPr>
          <p:cNvPr id="344" name="Google Shape;344;g311d5cb9a0a_0_30"/>
          <p:cNvSpPr txBox="1"/>
          <p:nvPr/>
        </p:nvSpPr>
        <p:spPr>
          <a:xfrm>
            <a:off x="5935197" y="4823749"/>
            <a:ext cx="315000" cy="323100"/>
          </a:xfrm>
          <a:prstGeom prst="rect">
            <a:avLst/>
          </a:prstGeom>
          <a:noFill/>
          <a:ln>
            <a:noFill/>
          </a:ln>
        </p:spPr>
        <p:txBody>
          <a:bodyPr anchorCtr="0" anchor="ctr" bIns="22850" lIns="45725" spcFirstLastPara="1" rIns="45725" wrap="square" tIns="22850">
            <a:spAutoFit/>
          </a:bodyPr>
          <a:lstStyle/>
          <a:p>
            <a:pPr indent="0" lvl="0" marL="0" marR="0" rtl="0" algn="ctr">
              <a:lnSpc>
                <a:spcPct val="100000"/>
              </a:lnSpc>
              <a:spcBef>
                <a:spcPts val="0"/>
              </a:spcBef>
              <a:spcAft>
                <a:spcPts val="0"/>
              </a:spcAft>
              <a:buClr>
                <a:srgbClr val="FFFFFF"/>
              </a:buClr>
              <a:buSzPts val="1800"/>
              <a:buFont typeface="Oswald SemiBold"/>
              <a:buNone/>
            </a:pPr>
            <a:r>
              <a:rPr b="1" i="0" lang="es-PE" sz="1800" u="none" cap="none" strike="noStrike">
                <a:solidFill>
                  <a:srgbClr val="FFFFFF"/>
                </a:solidFill>
                <a:latin typeface="Oswald SemiBold"/>
                <a:ea typeface="Oswald SemiBold"/>
                <a:cs typeface="Oswald SemiBold"/>
                <a:sym typeface="Oswald SemiBold"/>
              </a:rPr>
              <a:t>D</a:t>
            </a:r>
            <a:endParaRPr sz="700"/>
          </a:p>
        </p:txBody>
      </p:sp>
      <p:sp>
        <p:nvSpPr>
          <p:cNvPr id="345" name="Google Shape;345;g311d5cb9a0a_0_30"/>
          <p:cNvSpPr txBox="1"/>
          <p:nvPr/>
        </p:nvSpPr>
        <p:spPr>
          <a:xfrm>
            <a:off x="5935197" y="5623628"/>
            <a:ext cx="315000" cy="323100"/>
          </a:xfrm>
          <a:prstGeom prst="rect">
            <a:avLst/>
          </a:prstGeom>
          <a:noFill/>
          <a:ln>
            <a:noFill/>
          </a:ln>
        </p:spPr>
        <p:txBody>
          <a:bodyPr anchorCtr="0" anchor="ctr" bIns="22850" lIns="45725" spcFirstLastPara="1" rIns="45725" wrap="square" tIns="22850">
            <a:spAutoFit/>
          </a:bodyPr>
          <a:lstStyle/>
          <a:p>
            <a:pPr indent="0" lvl="0" marL="0" marR="0" rtl="0" algn="ctr">
              <a:lnSpc>
                <a:spcPct val="100000"/>
              </a:lnSpc>
              <a:spcBef>
                <a:spcPts val="0"/>
              </a:spcBef>
              <a:spcAft>
                <a:spcPts val="0"/>
              </a:spcAft>
              <a:buClr>
                <a:srgbClr val="FFFFFF"/>
              </a:buClr>
              <a:buSzPts val="1800"/>
              <a:buFont typeface="Oswald SemiBold"/>
              <a:buNone/>
            </a:pPr>
            <a:r>
              <a:rPr b="1" i="0" lang="es-PE" sz="1800" u="none" cap="none" strike="noStrike">
                <a:solidFill>
                  <a:srgbClr val="FFFFFF"/>
                </a:solidFill>
                <a:latin typeface="Oswald SemiBold"/>
                <a:ea typeface="Oswald SemiBold"/>
                <a:cs typeface="Oswald SemiBold"/>
                <a:sym typeface="Oswald SemiBold"/>
              </a:rPr>
              <a:t>E</a:t>
            </a:r>
            <a:endParaRPr sz="700"/>
          </a:p>
        </p:txBody>
      </p:sp>
      <p:sp>
        <p:nvSpPr>
          <p:cNvPr descr="An infographic-style image showcasing housing statistics in Latin America and the Caribbean. The image includes bar charts, pie charts, and map highlights representing different housing data such as home ownership rates, access to affordable housing, and population density. Icons of houses, families, and buildings are integrated with regional flags and outlines of countries like Brazil, Argentina, Mexico, and Colombia. The colors are vibrant, with shades of blue, green, and orange, making the data visually engaging and easy to understand." id="346" name="Google Shape;346;g311d5cb9a0a_0_30"/>
          <p:cNvSpPr/>
          <p:nvPr/>
        </p:nvSpPr>
        <p:spPr>
          <a:xfrm>
            <a:off x="6019760" y="4082137"/>
            <a:ext cx="152400" cy="152400"/>
          </a:xfrm>
          <a:prstGeom prst="rect">
            <a:avLst/>
          </a:prstGeom>
          <a:noFill/>
          <a:ln>
            <a:noFill/>
          </a:ln>
        </p:spPr>
        <p:txBody>
          <a:bodyPr anchorCtr="0" anchor="t" bIns="22850" lIns="45725" spcFirstLastPara="1" rIns="45725" wrap="square" tIns="22850">
            <a:noAutofit/>
          </a:bodyPr>
          <a:lstStyle/>
          <a:p>
            <a:pPr indent="0" lvl="0" marL="0" marR="0" rtl="0" algn="l">
              <a:lnSpc>
                <a:spcPct val="70707"/>
              </a:lnSpc>
              <a:spcBef>
                <a:spcPts val="0"/>
              </a:spcBef>
              <a:spcAft>
                <a:spcPts val="0"/>
              </a:spcAft>
              <a:buClr>
                <a:srgbClr val="000000"/>
              </a:buClr>
              <a:buSzPts val="5000"/>
              <a:buFont typeface="Calibri"/>
              <a:buNone/>
            </a:pPr>
            <a:r>
              <a:t/>
            </a:r>
            <a:endParaRPr b="0" i="0" sz="5000" u="none" cap="none" strike="noStrike">
              <a:solidFill>
                <a:srgbClr val="000000"/>
              </a:solidFill>
              <a:latin typeface="Calibri"/>
              <a:ea typeface="Calibri"/>
              <a:cs typeface="Calibri"/>
              <a:sym typeface="Calibri"/>
            </a:endParaRPr>
          </a:p>
        </p:txBody>
      </p:sp>
      <p:sp>
        <p:nvSpPr>
          <p:cNvPr descr="An infographic-style image showcasing housing statistics in Latin America and the Caribbean. The image includes bar charts, pie charts, and map highlights representing different housing data such as home ownership rates, access to affordable housing, and population density. Icons of houses, families, and buildings are integrated with regional flags and outlines of countries like Brazil, Argentina, Mexico, and Colombia. The colors are vibrant, with shades of blue, green, and orange, making the data visually engaging and easy to understand." id="347" name="Google Shape;347;g311d5cb9a0a_0_30"/>
          <p:cNvSpPr/>
          <p:nvPr/>
        </p:nvSpPr>
        <p:spPr>
          <a:xfrm>
            <a:off x="6096000" y="4158337"/>
            <a:ext cx="152400" cy="152400"/>
          </a:xfrm>
          <a:prstGeom prst="rect">
            <a:avLst/>
          </a:prstGeom>
          <a:noFill/>
          <a:ln>
            <a:noFill/>
          </a:ln>
        </p:spPr>
        <p:txBody>
          <a:bodyPr anchorCtr="0" anchor="t" bIns="22850" lIns="45725" spcFirstLastPara="1" rIns="45725" wrap="square" tIns="22850">
            <a:noAutofit/>
          </a:bodyPr>
          <a:lstStyle/>
          <a:p>
            <a:pPr indent="0" lvl="0" marL="0" marR="0" rtl="0" algn="l">
              <a:lnSpc>
                <a:spcPct val="70707"/>
              </a:lnSpc>
              <a:spcBef>
                <a:spcPts val="0"/>
              </a:spcBef>
              <a:spcAft>
                <a:spcPts val="0"/>
              </a:spcAft>
              <a:buClr>
                <a:srgbClr val="000000"/>
              </a:buClr>
              <a:buSzPts val="5000"/>
              <a:buFont typeface="Calibri"/>
              <a:buNone/>
            </a:pPr>
            <a:r>
              <a:t/>
            </a:r>
            <a:endParaRPr b="0" i="0" sz="5000" u="none" cap="none" strike="noStrike">
              <a:solidFill>
                <a:srgbClr val="000000"/>
              </a:solidFill>
              <a:latin typeface="Calibri"/>
              <a:ea typeface="Calibri"/>
              <a:cs typeface="Calibri"/>
              <a:sym typeface="Calibri"/>
            </a:endParaRPr>
          </a:p>
        </p:txBody>
      </p:sp>
      <p:sp>
        <p:nvSpPr>
          <p:cNvPr id="348" name="Google Shape;348;g311d5cb9a0a_0_30"/>
          <p:cNvSpPr txBox="1"/>
          <p:nvPr/>
        </p:nvSpPr>
        <p:spPr>
          <a:xfrm>
            <a:off x="354721" y="425619"/>
            <a:ext cx="5735100" cy="785100"/>
          </a:xfrm>
          <a:prstGeom prst="rect">
            <a:avLst/>
          </a:prstGeom>
          <a:noFill/>
          <a:ln>
            <a:noFill/>
          </a:ln>
        </p:spPr>
        <p:txBody>
          <a:bodyPr anchorCtr="0" anchor="ctr" bIns="22850" lIns="22850" spcFirstLastPara="1" rIns="22850" wrap="square" tIns="22850">
            <a:spAutoFit/>
          </a:bodyPr>
          <a:lstStyle/>
          <a:p>
            <a:pPr indent="0" lvl="0" marL="0" marR="0" rtl="0" algn="l">
              <a:lnSpc>
                <a:spcPct val="100000"/>
              </a:lnSpc>
              <a:spcBef>
                <a:spcPts val="0"/>
              </a:spcBef>
              <a:spcAft>
                <a:spcPts val="0"/>
              </a:spcAft>
              <a:buClr>
                <a:srgbClr val="833C0B"/>
              </a:buClr>
              <a:buSzPts val="2400"/>
              <a:buFont typeface="Jost Medium"/>
              <a:buNone/>
            </a:pPr>
            <a:r>
              <a:rPr b="1" i="0" lang="es-PE" sz="2400" u="none" cap="none" strike="noStrike">
                <a:solidFill>
                  <a:srgbClr val="833C0B"/>
                </a:solidFill>
                <a:latin typeface="Jost Medium"/>
                <a:ea typeface="Jost Medium"/>
                <a:cs typeface="Jost Medium"/>
                <a:sym typeface="Jost Medium"/>
              </a:rPr>
              <a:t>IDB Group strategy for the housing sector</a:t>
            </a:r>
            <a:endParaRPr b="1" i="0" sz="2400" u="none" cap="none" strike="noStrike">
              <a:solidFill>
                <a:srgbClr val="833C0B"/>
              </a:solidFill>
              <a:latin typeface="Jost Medium"/>
              <a:ea typeface="Jost Medium"/>
              <a:cs typeface="Jost Medium"/>
              <a:sym typeface="Jost Medium"/>
            </a:endParaRPr>
          </a:p>
        </p:txBody>
      </p:sp>
      <p:sp>
        <p:nvSpPr>
          <p:cNvPr id="349" name="Google Shape;349;g311d5cb9a0a_0_30"/>
          <p:cNvSpPr txBox="1"/>
          <p:nvPr/>
        </p:nvSpPr>
        <p:spPr>
          <a:xfrm>
            <a:off x="4510554" y="1503981"/>
            <a:ext cx="3234000" cy="384900"/>
          </a:xfrm>
          <a:prstGeom prst="rect">
            <a:avLst/>
          </a:prstGeom>
          <a:noFill/>
          <a:ln>
            <a:noFill/>
          </a:ln>
        </p:spPr>
        <p:txBody>
          <a:bodyPr anchorCtr="0" anchor="t" bIns="22850" lIns="45725" spcFirstLastPara="1" rIns="45725" wrap="square" tIns="22850">
            <a:spAutoFit/>
          </a:bodyPr>
          <a:lstStyle/>
          <a:p>
            <a:pPr indent="0" lvl="0" marL="0" marR="0" rtl="0" algn="ctr">
              <a:lnSpc>
                <a:spcPct val="100000"/>
              </a:lnSpc>
              <a:spcBef>
                <a:spcPts val="0"/>
              </a:spcBef>
              <a:spcAft>
                <a:spcPts val="0"/>
              </a:spcAft>
              <a:buClr>
                <a:srgbClr val="385623"/>
              </a:buClr>
              <a:buSzPts val="2200"/>
              <a:buFont typeface="Jost Light"/>
              <a:buNone/>
            </a:pPr>
            <a:r>
              <a:rPr b="1" i="0" lang="es-PE" sz="2200" u="none" cap="small" strike="noStrike">
                <a:solidFill>
                  <a:srgbClr val="385623"/>
                </a:solidFill>
                <a:latin typeface="Jost Light"/>
                <a:ea typeface="Jost Light"/>
                <a:cs typeface="Jost Light"/>
                <a:sym typeface="Jost Light"/>
              </a:rPr>
              <a:t>Lines of Action</a:t>
            </a:r>
            <a:endParaRPr b="0" i="0" sz="2200" u="none" cap="small" strike="noStrike">
              <a:solidFill>
                <a:srgbClr val="385623"/>
              </a:solidFill>
              <a:latin typeface="Jost Light"/>
              <a:ea typeface="Jost Light"/>
              <a:cs typeface="Jost Light"/>
              <a:sym typeface="Jost Light"/>
            </a:endParaRPr>
          </a:p>
        </p:txBody>
      </p:sp>
      <p:sp>
        <p:nvSpPr>
          <p:cNvPr id="350" name="Google Shape;350;g311d5cb9a0a_0_30"/>
          <p:cNvSpPr txBox="1"/>
          <p:nvPr/>
        </p:nvSpPr>
        <p:spPr>
          <a:xfrm>
            <a:off x="1821025" y="2804923"/>
            <a:ext cx="3493200" cy="1246500"/>
          </a:xfrm>
          <a:prstGeom prst="rect">
            <a:avLst/>
          </a:prstGeom>
          <a:noFill/>
          <a:ln>
            <a:noFill/>
          </a:ln>
        </p:spPr>
        <p:txBody>
          <a:bodyPr anchorCtr="0" anchor="t" bIns="22850" lIns="45725" spcFirstLastPara="1" rIns="45725" wrap="square" tIns="22850">
            <a:spAutoFit/>
          </a:bodyPr>
          <a:lstStyle/>
          <a:p>
            <a:pPr indent="0" lvl="0" marL="0" marR="0" rtl="0" algn="ctr">
              <a:lnSpc>
                <a:spcPct val="111083"/>
              </a:lnSpc>
              <a:spcBef>
                <a:spcPts val="0"/>
              </a:spcBef>
              <a:spcAft>
                <a:spcPts val="0"/>
              </a:spcAft>
              <a:buClr>
                <a:srgbClr val="FFFFFF"/>
              </a:buClr>
              <a:buSzPts val="1800"/>
              <a:buFont typeface="Jost Light"/>
              <a:buNone/>
            </a:pPr>
            <a:r>
              <a:rPr b="1" i="0" lang="es-PE" sz="1800" u="none" cap="none" strike="noStrike">
                <a:solidFill>
                  <a:srgbClr val="FFFFFF"/>
                </a:solidFill>
                <a:latin typeface="Jost Light"/>
                <a:ea typeface="Jost Light"/>
                <a:cs typeface="Jost Light"/>
                <a:sym typeface="Jost Light"/>
              </a:rPr>
              <a:t>Diversify housing solutions and products focusing on vulnerable population, impact and scale</a:t>
            </a:r>
            <a:endParaRPr sz="700"/>
          </a:p>
        </p:txBody>
      </p:sp>
      <p:sp>
        <p:nvSpPr>
          <p:cNvPr id="351" name="Google Shape;351;g311d5cb9a0a_0_30"/>
          <p:cNvSpPr txBox="1"/>
          <p:nvPr/>
        </p:nvSpPr>
        <p:spPr>
          <a:xfrm>
            <a:off x="6686389" y="3674582"/>
            <a:ext cx="3659100" cy="938700"/>
          </a:xfrm>
          <a:prstGeom prst="rect">
            <a:avLst/>
          </a:prstGeom>
          <a:noFill/>
          <a:ln>
            <a:noFill/>
          </a:ln>
        </p:spPr>
        <p:txBody>
          <a:bodyPr anchorCtr="0" anchor="t" bIns="22850" lIns="45725" spcFirstLastPara="1" rIns="45725" wrap="square" tIns="22850">
            <a:spAutoFit/>
          </a:bodyPr>
          <a:lstStyle/>
          <a:p>
            <a:pPr indent="0" lvl="0" marL="0" marR="0" rtl="0" algn="ctr">
              <a:lnSpc>
                <a:spcPct val="111083"/>
              </a:lnSpc>
              <a:spcBef>
                <a:spcPts val="0"/>
              </a:spcBef>
              <a:spcAft>
                <a:spcPts val="0"/>
              </a:spcAft>
              <a:buClr>
                <a:srgbClr val="833C0B"/>
              </a:buClr>
              <a:buSzPts val="1800"/>
              <a:buFont typeface="Jost Light"/>
              <a:buNone/>
            </a:pPr>
            <a:r>
              <a:rPr b="1" i="0" lang="es-PE" sz="1800" u="none" cap="none" strike="noStrike">
                <a:solidFill>
                  <a:srgbClr val="833C0B"/>
                </a:solidFill>
                <a:latin typeface="Jost Light"/>
                <a:ea typeface="Jost Light"/>
                <a:cs typeface="Jost Light"/>
                <a:sym typeface="Jost Light"/>
              </a:rPr>
              <a:t>Innovation in housing finance (subsidies, lending, guarantees, insurance) </a:t>
            </a:r>
            <a:endParaRPr sz="700"/>
          </a:p>
        </p:txBody>
      </p:sp>
      <p:sp>
        <p:nvSpPr>
          <p:cNvPr id="352" name="Google Shape;352;g311d5cb9a0a_0_30"/>
          <p:cNvSpPr txBox="1"/>
          <p:nvPr/>
        </p:nvSpPr>
        <p:spPr>
          <a:xfrm>
            <a:off x="1743735" y="4481040"/>
            <a:ext cx="3493200" cy="630900"/>
          </a:xfrm>
          <a:prstGeom prst="rect">
            <a:avLst/>
          </a:prstGeom>
          <a:noFill/>
          <a:ln>
            <a:noFill/>
          </a:ln>
        </p:spPr>
        <p:txBody>
          <a:bodyPr anchorCtr="0" anchor="t" bIns="22850" lIns="45725" spcFirstLastPara="1" rIns="45725" wrap="square" tIns="22850">
            <a:spAutoFit/>
          </a:bodyPr>
          <a:lstStyle/>
          <a:p>
            <a:pPr indent="0" lvl="0" marL="0" marR="0" rtl="0" algn="ctr">
              <a:lnSpc>
                <a:spcPct val="111083"/>
              </a:lnSpc>
              <a:spcBef>
                <a:spcPts val="0"/>
              </a:spcBef>
              <a:spcAft>
                <a:spcPts val="0"/>
              </a:spcAft>
              <a:buClr>
                <a:srgbClr val="FFFFFF"/>
              </a:buClr>
              <a:buSzPts val="1800"/>
              <a:buFont typeface="Jost Light"/>
              <a:buNone/>
            </a:pPr>
            <a:r>
              <a:rPr b="1" i="0" lang="es-PE" sz="1800" u="none" cap="none" strike="noStrike">
                <a:solidFill>
                  <a:srgbClr val="FFFFFF"/>
                </a:solidFill>
                <a:latin typeface="Jost Light"/>
                <a:ea typeface="Jost Light"/>
                <a:cs typeface="Jost Light"/>
                <a:sym typeface="Jost Light"/>
              </a:rPr>
              <a:t>Knowledge and Business Intelligence</a:t>
            </a:r>
            <a:endParaRPr sz="700"/>
          </a:p>
        </p:txBody>
      </p:sp>
      <p:sp>
        <p:nvSpPr>
          <p:cNvPr id="353" name="Google Shape;353;g311d5cb9a0a_0_30"/>
          <p:cNvSpPr txBox="1"/>
          <p:nvPr/>
        </p:nvSpPr>
        <p:spPr>
          <a:xfrm>
            <a:off x="6817188" y="5274732"/>
            <a:ext cx="3493200" cy="1246500"/>
          </a:xfrm>
          <a:prstGeom prst="rect">
            <a:avLst/>
          </a:prstGeom>
          <a:noFill/>
          <a:ln>
            <a:noFill/>
          </a:ln>
        </p:spPr>
        <p:txBody>
          <a:bodyPr anchorCtr="0" anchor="t" bIns="22850" lIns="45725" spcFirstLastPara="1" rIns="45725" wrap="square" tIns="22850">
            <a:spAutoFit/>
          </a:bodyPr>
          <a:lstStyle/>
          <a:p>
            <a:pPr indent="0" lvl="0" marL="0" marR="0" rtl="0" algn="ctr">
              <a:lnSpc>
                <a:spcPct val="111083"/>
              </a:lnSpc>
              <a:spcBef>
                <a:spcPts val="0"/>
              </a:spcBef>
              <a:spcAft>
                <a:spcPts val="0"/>
              </a:spcAft>
              <a:buClr>
                <a:srgbClr val="FFFFFF"/>
              </a:buClr>
              <a:buSzPts val="1800"/>
              <a:buFont typeface="Jost Light"/>
              <a:buNone/>
            </a:pPr>
            <a:r>
              <a:rPr b="1" i="0" lang="es-PE" sz="1800" u="none" cap="none" strike="noStrike">
                <a:solidFill>
                  <a:srgbClr val="FFFFFF"/>
                </a:solidFill>
                <a:latin typeface="Jost Light"/>
                <a:ea typeface="Jost Light"/>
                <a:cs typeface="Jost Light"/>
                <a:sym typeface="Jost Light"/>
              </a:rPr>
              <a:t>Modernization of the construction sector and support the housing supply chain.</a:t>
            </a:r>
            <a:endParaRPr sz="700"/>
          </a:p>
        </p:txBody>
      </p:sp>
      <p:pic>
        <p:nvPicPr>
          <p:cNvPr id="354" name="Google Shape;354;g311d5cb9a0a_0_30"/>
          <p:cNvPicPr preferRelativeResize="0"/>
          <p:nvPr/>
        </p:nvPicPr>
        <p:blipFill rotWithShape="1">
          <a:blip r:embed="rId6">
            <a:alphaModFix/>
          </a:blip>
          <a:srcRect b="0" l="0" r="0" t="0"/>
          <a:stretch/>
        </p:blipFill>
        <p:spPr>
          <a:xfrm>
            <a:off x="453050" y="1210714"/>
            <a:ext cx="4687284" cy="636716"/>
          </a:xfrm>
          <a:prstGeom prst="rect">
            <a:avLst/>
          </a:prstGeom>
          <a:noFill/>
          <a:ln>
            <a:noFill/>
          </a:ln>
        </p:spPr>
      </p:pic>
    </p:spTree>
  </p:cSld>
  <p:clrMapOvr>
    <a:masterClrMapping/>
  </p:clrMapOvr>
  <p:transition spd="slow">
    <p:push/>
  </p:transition>
</p:sld>
</file>

<file path=ppt/slides/slide5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470" name="Shape 1470"/>
        <p:cNvGrpSpPr/>
        <p:nvPr/>
      </p:nvGrpSpPr>
      <p:grpSpPr>
        <a:xfrm>
          <a:off x="0" y="0"/>
          <a:ext cx="0" cy="0"/>
          <a:chOff x="0" y="0"/>
          <a:chExt cx="0" cy="0"/>
        </a:xfrm>
      </p:grpSpPr>
      <p:sp>
        <p:nvSpPr>
          <p:cNvPr id="1471" name="Google Shape;1471;g311e7b6e11b_0_776"/>
          <p:cNvSpPr txBox="1"/>
          <p:nvPr>
            <p:ph type="title"/>
          </p:nvPr>
        </p:nvSpPr>
        <p:spPr>
          <a:xfrm>
            <a:off x="540475" y="570650"/>
            <a:ext cx="10756500" cy="984600"/>
          </a:xfrm>
          <a:prstGeom prst="rect">
            <a:avLst/>
          </a:prstGeom>
          <a:noFill/>
          <a:ln>
            <a:noFill/>
          </a:ln>
        </p:spPr>
        <p:txBody>
          <a:bodyPr anchorCtr="0" anchor="ctr" bIns="45700" lIns="91425" spcFirstLastPara="1" rIns="91425" wrap="square" tIns="45700">
            <a:normAutofit/>
          </a:bodyPr>
          <a:lstStyle/>
          <a:p>
            <a:pPr indent="0" lvl="0" marL="0" rtl="0" algn="l">
              <a:lnSpc>
                <a:spcPct val="90000"/>
              </a:lnSpc>
              <a:spcBef>
                <a:spcPts val="0"/>
              </a:spcBef>
              <a:spcAft>
                <a:spcPts val="0"/>
              </a:spcAft>
              <a:buClr>
                <a:schemeClr val="dk1"/>
              </a:buClr>
              <a:buSzPts val="1800"/>
              <a:buNone/>
            </a:pPr>
            <a:r>
              <a:rPr b="1" i="0" lang="es-PE" sz="2400" u="none" strike="noStrike">
                <a:solidFill>
                  <a:srgbClr val="000000"/>
                </a:solidFill>
                <a:latin typeface="Calibri"/>
                <a:ea typeface="Calibri"/>
                <a:cs typeface="Calibri"/>
                <a:sym typeface="Calibri"/>
              </a:rPr>
              <a:t>Improving housing before—rather than after—a disaster, is a smarter, more cost-effective investment. </a:t>
            </a:r>
            <a:endParaRPr sz="2400"/>
          </a:p>
        </p:txBody>
      </p:sp>
      <p:sp>
        <p:nvSpPr>
          <p:cNvPr id="1472" name="Google Shape;1472;g311e7b6e11b_0_776"/>
          <p:cNvSpPr/>
          <p:nvPr/>
        </p:nvSpPr>
        <p:spPr>
          <a:xfrm>
            <a:off x="3124200" y="3311525"/>
            <a:ext cx="12192000" cy="457200"/>
          </a:xfrm>
          <a:prstGeom prst="rect">
            <a:avLst/>
          </a:prstGeom>
          <a:no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3" name="Google Shape;1473;g311e7b6e11b_0_776"/>
          <p:cNvSpPr txBox="1"/>
          <p:nvPr/>
        </p:nvSpPr>
        <p:spPr>
          <a:xfrm>
            <a:off x="439070" y="5757163"/>
            <a:ext cx="9995400" cy="646500"/>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000000"/>
              </a:buClr>
              <a:buSzPts val="1800"/>
              <a:buFont typeface="Arial"/>
              <a:buNone/>
            </a:pPr>
            <a:r>
              <a:rPr b="1" i="1" lang="es-PE" sz="1800" u="none" cap="none" strike="noStrike">
                <a:solidFill>
                  <a:srgbClr val="C41F6D"/>
                </a:solidFill>
                <a:latin typeface="Calibri"/>
                <a:ea typeface="Calibri"/>
                <a:cs typeface="Calibri"/>
                <a:sym typeface="Calibri"/>
              </a:rPr>
              <a:t>In post-disaster settings, investments should go beyond repairing damage, to make preventative home improvements that will protect the investment against future threats, for a low additional cost. </a:t>
            </a:r>
            <a:endParaRPr b="0" i="0" sz="1400" u="none" cap="none" strike="noStrike">
              <a:solidFill>
                <a:srgbClr val="000000"/>
              </a:solidFill>
              <a:latin typeface="Arial"/>
              <a:ea typeface="Arial"/>
              <a:cs typeface="Arial"/>
              <a:sym typeface="Arial"/>
            </a:endParaRPr>
          </a:p>
        </p:txBody>
      </p:sp>
      <p:pic>
        <p:nvPicPr>
          <p:cNvPr id="1474" name="Google Shape;1474;g311e7b6e11b_0_776"/>
          <p:cNvPicPr preferRelativeResize="0"/>
          <p:nvPr/>
        </p:nvPicPr>
        <p:blipFill rotWithShape="1">
          <a:blip r:embed="rId3">
            <a:alphaModFix/>
          </a:blip>
          <a:srcRect b="0" l="0" r="0" t="0"/>
          <a:stretch/>
        </p:blipFill>
        <p:spPr>
          <a:xfrm>
            <a:off x="1669667" y="1503809"/>
            <a:ext cx="6197326" cy="4104458"/>
          </a:xfrm>
          <a:prstGeom prst="rect">
            <a:avLst/>
          </a:prstGeom>
          <a:noFill/>
          <a:ln>
            <a:noFill/>
          </a:ln>
        </p:spPr>
      </p:pic>
      <p:sp>
        <p:nvSpPr>
          <p:cNvPr id="1475" name="Google Shape;1475;g311e7b6e11b_0_776"/>
          <p:cNvSpPr txBox="1"/>
          <p:nvPr/>
        </p:nvSpPr>
        <p:spPr>
          <a:xfrm>
            <a:off x="1117874" y="5519718"/>
            <a:ext cx="8031300" cy="523200"/>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000000"/>
              </a:buClr>
              <a:buSzPts val="1400"/>
              <a:buFont typeface="Arial"/>
              <a:buNone/>
            </a:pPr>
            <a:r>
              <a:rPr b="1" i="1" lang="es-PE" sz="1400" u="none" cap="none" strike="noStrike">
                <a:solidFill>
                  <a:srgbClr val="C41F6D"/>
                </a:solidFill>
                <a:latin typeface="Roboto"/>
                <a:ea typeface="Roboto"/>
                <a:cs typeface="Roboto"/>
                <a:sym typeface="Roboto"/>
              </a:rPr>
              <a:t>Figure 8  </a:t>
            </a:r>
            <a:r>
              <a:rPr b="0" i="1" lang="es-PE" sz="1400" u="none" cap="none" strike="noStrike">
                <a:solidFill>
                  <a:srgbClr val="000000"/>
                </a:solidFill>
                <a:latin typeface="Roboto"/>
                <a:ea typeface="Roboto"/>
                <a:cs typeface="Roboto"/>
                <a:sym typeface="Roboto"/>
              </a:rPr>
              <a:t>Average Costs by Roof Intervention Type, for  Life-Safety Performance Target (Sint Maarten)</a:t>
            </a:r>
            <a:endParaRPr b="0" i="0" sz="1400" u="none" cap="none" strike="noStrike">
              <a:solidFill>
                <a:srgbClr val="000000"/>
              </a:solidFill>
              <a:latin typeface="Arial"/>
              <a:ea typeface="Arial"/>
              <a:cs typeface="Arial"/>
              <a:sym typeface="Arial"/>
            </a:endParaRPr>
          </a:p>
        </p:txBody>
      </p:sp>
      <p:sp>
        <p:nvSpPr>
          <p:cNvPr id="1476" name="Google Shape;1476;g311e7b6e11b_0_776"/>
          <p:cNvSpPr txBox="1"/>
          <p:nvPr/>
        </p:nvSpPr>
        <p:spPr>
          <a:xfrm>
            <a:off x="0" y="6415559"/>
            <a:ext cx="449700" cy="307800"/>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None/>
            </a:pPr>
            <a:fld id="{00000000-1234-1234-1234-123412341234}" type="slidenum">
              <a:rPr b="0" i="0" lang="es-PE" sz="1400" u="none" cap="none" strike="noStrike">
                <a:solidFill>
                  <a:schemeClr val="lt1"/>
                </a:solidFill>
                <a:latin typeface="Arial"/>
                <a:ea typeface="Arial"/>
                <a:cs typeface="Arial"/>
                <a:sym typeface="Arial"/>
              </a:rPr>
              <a:t>‹#›</a:t>
            </a:fld>
            <a:endParaRPr b="0" i="0" sz="1400" u="none" cap="none" strike="noStrike">
              <a:solidFill>
                <a:srgbClr val="000000"/>
              </a:solidFill>
              <a:latin typeface="Arial"/>
              <a:ea typeface="Arial"/>
              <a:cs typeface="Arial"/>
              <a:sym typeface="Arial"/>
            </a:endParaRPr>
          </a:p>
        </p:txBody>
      </p:sp>
    </p:spTree>
  </p:cSld>
  <p:clrMapOvr>
    <a:masterClrMapping/>
  </p:clrMapOvr>
</p:sld>
</file>

<file path=ppt/slides/slide5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481" name="Shape 1481"/>
        <p:cNvGrpSpPr/>
        <p:nvPr/>
      </p:nvGrpSpPr>
      <p:grpSpPr>
        <a:xfrm>
          <a:off x="0" y="0"/>
          <a:ext cx="0" cy="0"/>
          <a:chOff x="0" y="0"/>
          <a:chExt cx="0" cy="0"/>
        </a:xfrm>
      </p:grpSpPr>
      <p:sp>
        <p:nvSpPr>
          <p:cNvPr id="1482" name="Google Shape;1482;g311e7b6e11b_0_786"/>
          <p:cNvSpPr/>
          <p:nvPr/>
        </p:nvSpPr>
        <p:spPr>
          <a:xfrm>
            <a:off x="5441275" y="1789588"/>
            <a:ext cx="2177100" cy="2138700"/>
          </a:xfrm>
          <a:prstGeom prst="roundRect">
            <a:avLst>
              <a:gd fmla="val 16667" name="adj"/>
            </a:avLst>
          </a:prstGeom>
          <a:solidFill>
            <a:srgbClr val="0C00C3"/>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3" name="Google Shape;1483;g311e7b6e11b_0_786"/>
          <p:cNvSpPr txBox="1"/>
          <p:nvPr>
            <p:ph idx="12" type="sldNum"/>
          </p:nvPr>
        </p:nvSpPr>
        <p:spPr>
          <a:xfrm>
            <a:off x="11409045" y="6333134"/>
            <a:ext cx="731700" cy="5250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400"/>
              <a:buNone/>
            </a:pPr>
            <a:fld id="{00000000-1234-1234-1234-123412341234}" type="slidenum">
              <a:rPr lang="es-PE"/>
              <a:t>‹#›</a:t>
            </a:fld>
            <a:endParaRPr/>
          </a:p>
        </p:txBody>
      </p:sp>
      <p:sp>
        <p:nvSpPr>
          <p:cNvPr id="1484" name="Google Shape;1484;g311e7b6e11b_0_786"/>
          <p:cNvSpPr txBox="1"/>
          <p:nvPr>
            <p:ph type="title"/>
          </p:nvPr>
        </p:nvSpPr>
        <p:spPr>
          <a:xfrm>
            <a:off x="540475" y="570650"/>
            <a:ext cx="10756500" cy="9846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4000"/>
              <a:buNone/>
            </a:pPr>
            <a:r>
              <a:rPr lang="es-PE"/>
              <a:t>OUR IMPACT</a:t>
            </a:r>
            <a:endParaRPr/>
          </a:p>
        </p:txBody>
      </p:sp>
      <p:sp>
        <p:nvSpPr>
          <p:cNvPr id="1485" name="Google Shape;1485;g311e7b6e11b_0_786"/>
          <p:cNvSpPr txBox="1"/>
          <p:nvPr>
            <p:ph idx="2" type="sldNum"/>
          </p:nvPr>
        </p:nvSpPr>
        <p:spPr>
          <a:xfrm>
            <a:off x="0" y="6517975"/>
            <a:ext cx="463500" cy="191100"/>
          </a:xfrm>
          <a:prstGeom prst="rect">
            <a:avLst/>
          </a:prstGeom>
          <a:noFill/>
          <a:ln>
            <a:noFill/>
          </a:ln>
        </p:spPr>
        <p:txBody>
          <a:bodyPr anchorCtr="0" anchor="t" bIns="45700" lIns="91425" spcFirstLastPara="1" rIns="91425" wrap="square" tIns="45700">
            <a:noAutofit/>
          </a:bodyPr>
          <a:lstStyle/>
          <a:p>
            <a:pPr indent="0" lvl="0" marL="0" rtl="0" algn="ctr">
              <a:lnSpc>
                <a:spcPct val="100000"/>
              </a:lnSpc>
              <a:spcBef>
                <a:spcPts val="0"/>
              </a:spcBef>
              <a:spcAft>
                <a:spcPts val="0"/>
              </a:spcAft>
              <a:buClr>
                <a:srgbClr val="000000"/>
              </a:buClr>
              <a:buSzPts val="1200"/>
              <a:buFont typeface="Arial"/>
              <a:buNone/>
            </a:pPr>
            <a:fld id="{00000000-1234-1234-1234-123412341234}" type="slidenum">
              <a:rPr lang="es-PE"/>
              <a:t>‹#›</a:t>
            </a:fld>
            <a:endParaRPr/>
          </a:p>
        </p:txBody>
      </p:sp>
      <p:pic>
        <p:nvPicPr>
          <p:cNvPr id="1486" name="Google Shape;1486;g311e7b6e11b_0_786" title="Impact Indicator=Economic Prosperity.png"/>
          <p:cNvPicPr preferRelativeResize="0"/>
          <p:nvPr/>
        </p:nvPicPr>
        <p:blipFill rotWithShape="1">
          <a:blip r:embed="rId3">
            <a:alphaModFix/>
          </a:blip>
          <a:srcRect b="0" l="0" r="0" t="0"/>
          <a:stretch/>
        </p:blipFill>
        <p:spPr>
          <a:xfrm>
            <a:off x="328625" y="4198014"/>
            <a:ext cx="1169494" cy="1167212"/>
          </a:xfrm>
          <a:prstGeom prst="rect">
            <a:avLst/>
          </a:prstGeom>
          <a:noFill/>
          <a:ln>
            <a:noFill/>
          </a:ln>
        </p:spPr>
      </p:pic>
      <p:pic>
        <p:nvPicPr>
          <p:cNvPr id="1487" name="Google Shape;1487;g311e7b6e11b_0_786" title="Impact Indicator=Environmental Sustainability.png"/>
          <p:cNvPicPr preferRelativeResize="0"/>
          <p:nvPr/>
        </p:nvPicPr>
        <p:blipFill rotWithShape="1">
          <a:blip r:embed="rId4">
            <a:alphaModFix/>
          </a:blip>
          <a:srcRect b="0" l="0" r="0" t="0"/>
          <a:stretch/>
        </p:blipFill>
        <p:spPr>
          <a:xfrm>
            <a:off x="8008403" y="1977417"/>
            <a:ext cx="1167214" cy="1167212"/>
          </a:xfrm>
          <a:prstGeom prst="rect">
            <a:avLst/>
          </a:prstGeom>
          <a:noFill/>
          <a:ln>
            <a:noFill/>
          </a:ln>
        </p:spPr>
      </p:pic>
      <p:pic>
        <p:nvPicPr>
          <p:cNvPr id="1488" name="Google Shape;1488;g311e7b6e11b_0_786" title="Impact Indicator=Gender Equity.png"/>
          <p:cNvPicPr preferRelativeResize="0"/>
          <p:nvPr/>
        </p:nvPicPr>
        <p:blipFill rotWithShape="1">
          <a:blip r:embed="rId5">
            <a:alphaModFix/>
          </a:blip>
          <a:srcRect b="0" l="0" r="0" t="0"/>
          <a:stretch/>
        </p:blipFill>
        <p:spPr>
          <a:xfrm>
            <a:off x="8073869" y="4330422"/>
            <a:ext cx="1169494" cy="1167212"/>
          </a:xfrm>
          <a:prstGeom prst="rect">
            <a:avLst/>
          </a:prstGeom>
          <a:noFill/>
          <a:ln>
            <a:noFill/>
          </a:ln>
        </p:spPr>
      </p:pic>
      <p:pic>
        <p:nvPicPr>
          <p:cNvPr id="1489" name="Google Shape;1489;g311e7b6e11b_0_786" title="Impact Indicator=Knowledge Dissemination.png"/>
          <p:cNvPicPr preferRelativeResize="0"/>
          <p:nvPr/>
        </p:nvPicPr>
        <p:blipFill rotWithShape="1">
          <a:blip r:embed="rId6">
            <a:alphaModFix/>
          </a:blip>
          <a:srcRect b="0" l="0" r="0" t="0"/>
          <a:stretch/>
        </p:blipFill>
        <p:spPr>
          <a:xfrm>
            <a:off x="4137082" y="4162597"/>
            <a:ext cx="1169494" cy="1167212"/>
          </a:xfrm>
          <a:prstGeom prst="rect">
            <a:avLst/>
          </a:prstGeom>
          <a:noFill/>
          <a:ln>
            <a:noFill/>
          </a:ln>
        </p:spPr>
      </p:pic>
      <p:pic>
        <p:nvPicPr>
          <p:cNvPr id="1490" name="Google Shape;1490;g311e7b6e11b_0_786" title="Impact Indicator=Safety &amp; Resilience.png"/>
          <p:cNvPicPr preferRelativeResize="0"/>
          <p:nvPr/>
        </p:nvPicPr>
        <p:blipFill rotWithShape="1">
          <a:blip r:embed="rId7">
            <a:alphaModFix/>
          </a:blip>
          <a:srcRect b="0" l="0" r="0" t="0"/>
          <a:stretch/>
        </p:blipFill>
        <p:spPr>
          <a:xfrm>
            <a:off x="4178847" y="1946100"/>
            <a:ext cx="1167214" cy="1167212"/>
          </a:xfrm>
          <a:prstGeom prst="rect">
            <a:avLst/>
          </a:prstGeom>
          <a:noFill/>
          <a:ln>
            <a:noFill/>
          </a:ln>
        </p:spPr>
      </p:pic>
      <p:pic>
        <p:nvPicPr>
          <p:cNvPr id="1491" name="Google Shape;1491;g311e7b6e11b_0_786"/>
          <p:cNvPicPr preferRelativeResize="0"/>
          <p:nvPr/>
        </p:nvPicPr>
        <p:blipFill rotWithShape="1">
          <a:blip r:embed="rId8">
            <a:alphaModFix/>
          </a:blip>
          <a:srcRect b="59563" l="0" r="64445" t="0"/>
          <a:stretch/>
        </p:blipFill>
        <p:spPr>
          <a:xfrm>
            <a:off x="226675" y="1852975"/>
            <a:ext cx="1484152" cy="1192289"/>
          </a:xfrm>
          <a:prstGeom prst="rect">
            <a:avLst/>
          </a:prstGeom>
          <a:noFill/>
          <a:ln>
            <a:noFill/>
          </a:ln>
        </p:spPr>
      </p:pic>
      <p:sp>
        <p:nvSpPr>
          <p:cNvPr id="1492" name="Google Shape;1492;g311e7b6e11b_0_786"/>
          <p:cNvSpPr txBox="1"/>
          <p:nvPr/>
        </p:nvSpPr>
        <p:spPr>
          <a:xfrm>
            <a:off x="37838" y="3113300"/>
            <a:ext cx="1861800" cy="525000"/>
          </a:xfrm>
          <a:prstGeom prst="rect">
            <a:avLst/>
          </a:prstGeom>
          <a:noFill/>
          <a:ln>
            <a:noFill/>
          </a:ln>
        </p:spPr>
        <p:txBody>
          <a:bodyPr anchorCtr="0" anchor="t"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400"/>
              <a:buFont typeface="Arial"/>
              <a:buNone/>
            </a:pPr>
            <a:r>
              <a:rPr b="1" i="0" lang="es-PE" sz="1400" u="none" cap="none" strike="noStrike">
                <a:solidFill>
                  <a:srgbClr val="1142FA"/>
                </a:solidFill>
                <a:latin typeface="Noto Sans"/>
                <a:ea typeface="Noto Sans"/>
                <a:cs typeface="Noto Sans"/>
                <a:sym typeface="Noto Sans"/>
              </a:rPr>
              <a:t>Systems </a:t>
            </a:r>
            <a:endParaRPr b="1" i="0" sz="1400" u="none" cap="none" strike="noStrike">
              <a:solidFill>
                <a:srgbClr val="1142FA"/>
              </a:solidFill>
              <a:latin typeface="Noto Sans"/>
              <a:ea typeface="Noto Sans"/>
              <a:cs typeface="Noto Sans"/>
              <a:sym typeface="Noto Sans"/>
            </a:endParaRPr>
          </a:p>
          <a:p>
            <a:pPr indent="0" lvl="0" marL="0" marR="0" rtl="0" algn="ctr">
              <a:lnSpc>
                <a:spcPct val="100000"/>
              </a:lnSpc>
              <a:spcBef>
                <a:spcPts val="0"/>
              </a:spcBef>
              <a:spcAft>
                <a:spcPts val="0"/>
              </a:spcAft>
              <a:buClr>
                <a:srgbClr val="000000"/>
              </a:buClr>
              <a:buSzPts val="1400"/>
              <a:buFont typeface="Arial"/>
              <a:buNone/>
            </a:pPr>
            <a:r>
              <a:rPr b="1" i="0" lang="es-PE" sz="1400" u="none" cap="none" strike="noStrike">
                <a:solidFill>
                  <a:srgbClr val="1142FA"/>
                </a:solidFill>
                <a:latin typeface="Noto Sans"/>
                <a:ea typeface="Noto Sans"/>
                <a:cs typeface="Noto Sans"/>
                <a:sym typeface="Noto Sans"/>
              </a:rPr>
              <a:t>Change</a:t>
            </a:r>
            <a:endParaRPr b="1" i="0" sz="1400" u="none" cap="none" strike="noStrike">
              <a:solidFill>
                <a:srgbClr val="1142FA"/>
              </a:solidFill>
              <a:latin typeface="Noto Sans"/>
              <a:ea typeface="Noto Sans"/>
              <a:cs typeface="Noto Sans"/>
              <a:sym typeface="Noto Sans"/>
            </a:endParaRPr>
          </a:p>
        </p:txBody>
      </p:sp>
      <p:sp>
        <p:nvSpPr>
          <p:cNvPr id="1493" name="Google Shape;1493;g311e7b6e11b_0_786"/>
          <p:cNvSpPr txBox="1"/>
          <p:nvPr/>
        </p:nvSpPr>
        <p:spPr>
          <a:xfrm>
            <a:off x="5524525" y="1837588"/>
            <a:ext cx="2023200" cy="2042700"/>
          </a:xfrm>
          <a:prstGeom prst="rect">
            <a:avLst/>
          </a:prstGeom>
          <a:noFill/>
          <a:ln>
            <a:noFill/>
          </a:ln>
        </p:spPr>
        <p:txBody>
          <a:bodyPr anchorCtr="0" anchor="t"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3800"/>
              <a:buFont typeface="Arial"/>
              <a:buNone/>
            </a:pPr>
            <a:r>
              <a:rPr b="1" i="0" lang="es-PE" sz="3800" u="none" cap="none" strike="noStrike">
                <a:solidFill>
                  <a:schemeClr val="lt1"/>
                </a:solidFill>
                <a:latin typeface="Noto Sans"/>
                <a:ea typeface="Noto Sans"/>
                <a:cs typeface="Noto Sans"/>
                <a:sym typeface="Noto Sans"/>
              </a:rPr>
              <a:t>1.1M</a:t>
            </a:r>
            <a:r>
              <a:rPr b="1" i="0" lang="es-PE" sz="3000" u="none" cap="none" strike="noStrike">
                <a:solidFill>
                  <a:schemeClr val="lt1"/>
                </a:solidFill>
                <a:latin typeface="Noto Sans"/>
                <a:ea typeface="Noto Sans"/>
                <a:cs typeface="Noto Sans"/>
                <a:sym typeface="Noto Sans"/>
              </a:rPr>
              <a:t>+ </a:t>
            </a:r>
            <a:r>
              <a:rPr b="0" i="0" lang="es-PE" sz="3000" u="none" cap="none" strike="noStrike">
                <a:solidFill>
                  <a:srgbClr val="FFFFFF"/>
                </a:solidFill>
                <a:latin typeface="Noto Sans"/>
                <a:ea typeface="Noto Sans"/>
                <a:cs typeface="Noto Sans"/>
                <a:sym typeface="Noto Sans"/>
              </a:rPr>
              <a:t>people made safer</a:t>
            </a:r>
            <a:endParaRPr b="1" i="0" sz="3000" u="none" cap="none" strike="noStrike">
              <a:solidFill>
                <a:schemeClr val="lt1"/>
              </a:solidFill>
              <a:latin typeface="Noto Sans"/>
              <a:ea typeface="Noto Sans"/>
              <a:cs typeface="Noto Sans"/>
              <a:sym typeface="Noto Sans"/>
            </a:endParaRPr>
          </a:p>
          <a:p>
            <a:pPr indent="0" lvl="0" marL="0" marR="0" rtl="0" algn="ctr">
              <a:lnSpc>
                <a:spcPct val="100000"/>
              </a:lnSpc>
              <a:spcBef>
                <a:spcPts val="0"/>
              </a:spcBef>
              <a:spcAft>
                <a:spcPts val="0"/>
              </a:spcAft>
              <a:buClr>
                <a:srgbClr val="000000"/>
              </a:buClr>
              <a:buSzPts val="3000"/>
              <a:buFont typeface="Arial"/>
              <a:buNone/>
            </a:pPr>
            <a:r>
              <a:t/>
            </a:r>
            <a:endParaRPr b="1" i="0" sz="3000" u="none" cap="none" strike="noStrike">
              <a:solidFill>
                <a:schemeClr val="lt1"/>
              </a:solidFill>
              <a:latin typeface="Noto Sans"/>
              <a:ea typeface="Noto Sans"/>
              <a:cs typeface="Noto Sans"/>
              <a:sym typeface="Noto Sans"/>
            </a:endParaRPr>
          </a:p>
        </p:txBody>
      </p:sp>
      <p:sp>
        <p:nvSpPr>
          <p:cNvPr id="1494" name="Google Shape;1494;g311e7b6e11b_0_786"/>
          <p:cNvSpPr txBox="1"/>
          <p:nvPr/>
        </p:nvSpPr>
        <p:spPr>
          <a:xfrm>
            <a:off x="7661125" y="3144625"/>
            <a:ext cx="1861800" cy="525000"/>
          </a:xfrm>
          <a:prstGeom prst="rect">
            <a:avLst/>
          </a:prstGeom>
          <a:noFill/>
          <a:ln>
            <a:noFill/>
          </a:ln>
        </p:spPr>
        <p:txBody>
          <a:bodyPr anchorCtr="0" anchor="t"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400"/>
              <a:buFont typeface="Arial"/>
              <a:buNone/>
            </a:pPr>
            <a:r>
              <a:rPr b="1" i="0" lang="es-PE" sz="1400" u="none" cap="none" strike="noStrike">
                <a:solidFill>
                  <a:srgbClr val="042B25"/>
                </a:solidFill>
                <a:latin typeface="Noto Sans"/>
                <a:ea typeface="Noto Sans"/>
                <a:cs typeface="Noto Sans"/>
                <a:sym typeface="Noto Sans"/>
              </a:rPr>
              <a:t>Climate Sustainability</a:t>
            </a:r>
            <a:endParaRPr b="1" i="0" sz="1400" u="none" cap="none" strike="noStrike">
              <a:solidFill>
                <a:srgbClr val="042B25"/>
              </a:solidFill>
              <a:latin typeface="Noto Sans"/>
              <a:ea typeface="Noto Sans"/>
              <a:cs typeface="Noto Sans"/>
              <a:sym typeface="Noto Sans"/>
            </a:endParaRPr>
          </a:p>
        </p:txBody>
      </p:sp>
      <p:sp>
        <p:nvSpPr>
          <p:cNvPr id="1495" name="Google Shape;1495;g311e7b6e11b_0_786"/>
          <p:cNvSpPr txBox="1"/>
          <p:nvPr/>
        </p:nvSpPr>
        <p:spPr>
          <a:xfrm>
            <a:off x="226674" y="5329800"/>
            <a:ext cx="1373400" cy="525000"/>
          </a:xfrm>
          <a:prstGeom prst="rect">
            <a:avLst/>
          </a:prstGeom>
          <a:noFill/>
          <a:ln>
            <a:noFill/>
          </a:ln>
        </p:spPr>
        <p:txBody>
          <a:bodyPr anchorCtr="0" anchor="t"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400"/>
              <a:buFont typeface="Arial"/>
              <a:buNone/>
            </a:pPr>
            <a:r>
              <a:rPr b="1" i="0" lang="es-PE" sz="1400" u="none" cap="none" strike="noStrike">
                <a:solidFill>
                  <a:srgbClr val="000000"/>
                </a:solidFill>
                <a:latin typeface="Noto Sans"/>
                <a:ea typeface="Noto Sans"/>
                <a:cs typeface="Noto Sans"/>
                <a:sym typeface="Noto Sans"/>
              </a:rPr>
              <a:t>Economic Prosperity</a:t>
            </a:r>
            <a:endParaRPr b="1" i="0" sz="1400" u="none" cap="none" strike="noStrike">
              <a:solidFill>
                <a:srgbClr val="000000"/>
              </a:solidFill>
              <a:latin typeface="Noto Sans"/>
              <a:ea typeface="Noto Sans"/>
              <a:cs typeface="Noto Sans"/>
              <a:sym typeface="Noto Sans"/>
            </a:endParaRPr>
          </a:p>
        </p:txBody>
      </p:sp>
      <p:sp>
        <p:nvSpPr>
          <p:cNvPr id="1496" name="Google Shape;1496;g311e7b6e11b_0_786"/>
          <p:cNvSpPr txBox="1"/>
          <p:nvPr/>
        </p:nvSpPr>
        <p:spPr>
          <a:xfrm>
            <a:off x="3790925" y="5329800"/>
            <a:ext cx="1861800" cy="525000"/>
          </a:xfrm>
          <a:prstGeom prst="rect">
            <a:avLst/>
          </a:prstGeom>
          <a:noFill/>
          <a:ln>
            <a:noFill/>
          </a:ln>
        </p:spPr>
        <p:txBody>
          <a:bodyPr anchorCtr="0" anchor="t"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400"/>
              <a:buFont typeface="Arial"/>
              <a:buNone/>
            </a:pPr>
            <a:r>
              <a:rPr b="1" i="0" lang="es-PE" sz="1400" u="none" cap="none" strike="noStrike">
                <a:solidFill>
                  <a:srgbClr val="DB4545"/>
                </a:solidFill>
                <a:latin typeface="Noto Sans"/>
                <a:ea typeface="Noto Sans"/>
                <a:cs typeface="Noto Sans"/>
                <a:sym typeface="Noto Sans"/>
              </a:rPr>
              <a:t>Knowledge Dissemination</a:t>
            </a:r>
            <a:endParaRPr b="1" i="0" sz="1400" u="none" cap="none" strike="noStrike">
              <a:solidFill>
                <a:srgbClr val="DB4545"/>
              </a:solidFill>
              <a:latin typeface="Noto Sans"/>
              <a:ea typeface="Noto Sans"/>
              <a:cs typeface="Noto Sans"/>
              <a:sym typeface="Noto Sans"/>
            </a:endParaRPr>
          </a:p>
        </p:txBody>
      </p:sp>
      <p:sp>
        <p:nvSpPr>
          <p:cNvPr id="1497" name="Google Shape;1497;g311e7b6e11b_0_786"/>
          <p:cNvSpPr txBox="1"/>
          <p:nvPr/>
        </p:nvSpPr>
        <p:spPr>
          <a:xfrm>
            <a:off x="7813526" y="5329800"/>
            <a:ext cx="1861800" cy="525000"/>
          </a:xfrm>
          <a:prstGeom prst="rect">
            <a:avLst/>
          </a:prstGeom>
          <a:noFill/>
          <a:ln>
            <a:noFill/>
          </a:ln>
        </p:spPr>
        <p:txBody>
          <a:bodyPr anchorCtr="0" anchor="t"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400"/>
              <a:buFont typeface="Arial"/>
              <a:buNone/>
            </a:pPr>
            <a:r>
              <a:rPr b="1" i="0" lang="es-PE" sz="1400" u="none" cap="none" strike="noStrike">
                <a:solidFill>
                  <a:srgbClr val="990F62"/>
                </a:solidFill>
                <a:latin typeface="Noto Sans"/>
                <a:ea typeface="Noto Sans"/>
                <a:cs typeface="Noto Sans"/>
                <a:sym typeface="Noto Sans"/>
              </a:rPr>
              <a:t>Gender </a:t>
            </a:r>
            <a:endParaRPr b="1" i="0" sz="1400" u="none" cap="none" strike="noStrike">
              <a:solidFill>
                <a:srgbClr val="990F62"/>
              </a:solidFill>
              <a:latin typeface="Noto Sans"/>
              <a:ea typeface="Noto Sans"/>
              <a:cs typeface="Noto Sans"/>
              <a:sym typeface="Noto Sans"/>
            </a:endParaRPr>
          </a:p>
          <a:p>
            <a:pPr indent="0" lvl="0" marL="0" marR="0" rtl="0" algn="ctr">
              <a:lnSpc>
                <a:spcPct val="100000"/>
              </a:lnSpc>
              <a:spcBef>
                <a:spcPts val="0"/>
              </a:spcBef>
              <a:spcAft>
                <a:spcPts val="0"/>
              </a:spcAft>
              <a:buClr>
                <a:srgbClr val="000000"/>
              </a:buClr>
              <a:buSzPts val="1400"/>
              <a:buFont typeface="Arial"/>
              <a:buNone/>
            </a:pPr>
            <a:r>
              <a:rPr b="1" i="0" lang="es-PE" sz="1400" u="none" cap="none" strike="noStrike">
                <a:solidFill>
                  <a:srgbClr val="990F62"/>
                </a:solidFill>
                <a:latin typeface="Noto Sans"/>
                <a:ea typeface="Noto Sans"/>
                <a:cs typeface="Noto Sans"/>
                <a:sym typeface="Noto Sans"/>
              </a:rPr>
              <a:t>Equity</a:t>
            </a:r>
            <a:endParaRPr b="1" i="0" sz="1400" u="none" cap="none" strike="noStrike">
              <a:solidFill>
                <a:srgbClr val="990F62"/>
              </a:solidFill>
              <a:latin typeface="Noto Sans"/>
              <a:ea typeface="Noto Sans"/>
              <a:cs typeface="Noto Sans"/>
              <a:sym typeface="Noto Sans"/>
            </a:endParaRPr>
          </a:p>
        </p:txBody>
      </p:sp>
      <p:sp>
        <p:nvSpPr>
          <p:cNvPr id="1498" name="Google Shape;1498;g311e7b6e11b_0_786"/>
          <p:cNvSpPr txBox="1"/>
          <p:nvPr/>
        </p:nvSpPr>
        <p:spPr>
          <a:xfrm>
            <a:off x="3791188" y="3050175"/>
            <a:ext cx="1861800" cy="525000"/>
          </a:xfrm>
          <a:prstGeom prst="rect">
            <a:avLst/>
          </a:prstGeom>
          <a:noFill/>
          <a:ln>
            <a:noFill/>
          </a:ln>
        </p:spPr>
        <p:txBody>
          <a:bodyPr anchorCtr="0" anchor="t"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400"/>
              <a:buFont typeface="Arial"/>
              <a:buNone/>
            </a:pPr>
            <a:r>
              <a:rPr b="1" i="0" lang="es-PE" sz="1400" u="none" cap="none" strike="noStrike">
                <a:solidFill>
                  <a:srgbClr val="0C00C3"/>
                </a:solidFill>
                <a:latin typeface="Noto Sans"/>
                <a:ea typeface="Noto Sans"/>
                <a:cs typeface="Noto Sans"/>
                <a:sym typeface="Noto Sans"/>
              </a:rPr>
              <a:t>Safety,</a:t>
            </a:r>
            <a:endParaRPr b="1" i="0" sz="1400" u="none" cap="none" strike="noStrike">
              <a:solidFill>
                <a:srgbClr val="0C00C3"/>
              </a:solidFill>
              <a:latin typeface="Noto Sans"/>
              <a:ea typeface="Noto Sans"/>
              <a:cs typeface="Noto Sans"/>
              <a:sym typeface="Noto Sans"/>
            </a:endParaRPr>
          </a:p>
          <a:p>
            <a:pPr indent="0" lvl="0" marL="0" marR="0" rtl="0" algn="ctr">
              <a:lnSpc>
                <a:spcPct val="100000"/>
              </a:lnSpc>
              <a:spcBef>
                <a:spcPts val="0"/>
              </a:spcBef>
              <a:spcAft>
                <a:spcPts val="0"/>
              </a:spcAft>
              <a:buClr>
                <a:srgbClr val="000000"/>
              </a:buClr>
              <a:buSzPts val="1400"/>
              <a:buFont typeface="Arial"/>
              <a:buNone/>
            </a:pPr>
            <a:r>
              <a:rPr b="1" i="0" lang="es-PE" sz="1400" u="none" cap="none" strike="noStrike">
                <a:solidFill>
                  <a:srgbClr val="0C00C3"/>
                </a:solidFill>
                <a:latin typeface="Noto Sans"/>
                <a:ea typeface="Noto Sans"/>
                <a:cs typeface="Noto Sans"/>
                <a:sym typeface="Noto Sans"/>
              </a:rPr>
              <a:t> Resilience,</a:t>
            </a:r>
            <a:endParaRPr b="1" i="0" sz="1400" u="none" cap="none" strike="noStrike">
              <a:solidFill>
                <a:srgbClr val="0C00C3"/>
              </a:solidFill>
              <a:latin typeface="Noto Sans"/>
              <a:ea typeface="Noto Sans"/>
              <a:cs typeface="Noto Sans"/>
              <a:sym typeface="Noto Sans"/>
            </a:endParaRPr>
          </a:p>
          <a:p>
            <a:pPr indent="0" lvl="0" marL="0" marR="0" rtl="0" algn="ctr">
              <a:lnSpc>
                <a:spcPct val="100000"/>
              </a:lnSpc>
              <a:spcBef>
                <a:spcPts val="0"/>
              </a:spcBef>
              <a:spcAft>
                <a:spcPts val="0"/>
              </a:spcAft>
              <a:buClr>
                <a:srgbClr val="000000"/>
              </a:buClr>
              <a:buSzPts val="1400"/>
              <a:buFont typeface="Arial"/>
              <a:buNone/>
            </a:pPr>
            <a:r>
              <a:rPr b="1" i="0" lang="es-PE" sz="1400" u="none" cap="none" strike="noStrike">
                <a:solidFill>
                  <a:srgbClr val="0C00C3"/>
                </a:solidFill>
                <a:latin typeface="Noto Sans"/>
                <a:ea typeface="Noto Sans"/>
                <a:cs typeface="Noto Sans"/>
                <a:sym typeface="Noto Sans"/>
              </a:rPr>
              <a:t> &amp; Health</a:t>
            </a:r>
            <a:endParaRPr b="1" i="0" sz="1400" u="none" cap="none" strike="noStrike">
              <a:solidFill>
                <a:srgbClr val="0C00C3"/>
              </a:solidFill>
              <a:latin typeface="Noto Sans"/>
              <a:ea typeface="Noto Sans"/>
              <a:cs typeface="Noto Sans"/>
              <a:sym typeface="Noto Sans"/>
            </a:endParaRPr>
          </a:p>
          <a:p>
            <a:pPr indent="0" lvl="0" marL="0" marR="0" rtl="0" algn="ctr">
              <a:lnSpc>
                <a:spcPct val="100000"/>
              </a:lnSpc>
              <a:spcBef>
                <a:spcPts val="0"/>
              </a:spcBef>
              <a:spcAft>
                <a:spcPts val="0"/>
              </a:spcAft>
              <a:buClr>
                <a:srgbClr val="000000"/>
              </a:buClr>
              <a:buSzPts val="1400"/>
              <a:buFont typeface="Arial"/>
              <a:buNone/>
            </a:pPr>
            <a:r>
              <a:t/>
            </a:r>
            <a:endParaRPr b="1" i="0" sz="1400" u="none" cap="none" strike="noStrike">
              <a:solidFill>
                <a:srgbClr val="0C00C3"/>
              </a:solidFill>
              <a:latin typeface="Noto Sans"/>
              <a:ea typeface="Noto Sans"/>
              <a:cs typeface="Noto Sans"/>
              <a:sym typeface="Noto Sans"/>
            </a:endParaRPr>
          </a:p>
          <a:p>
            <a:pPr indent="0" lvl="0" marL="0" marR="0" rtl="0" algn="ctr">
              <a:lnSpc>
                <a:spcPct val="100000"/>
              </a:lnSpc>
              <a:spcBef>
                <a:spcPts val="0"/>
              </a:spcBef>
              <a:spcAft>
                <a:spcPts val="0"/>
              </a:spcAft>
              <a:buClr>
                <a:srgbClr val="000000"/>
              </a:buClr>
              <a:buSzPts val="1400"/>
              <a:buFont typeface="Arial"/>
              <a:buNone/>
            </a:pPr>
            <a:r>
              <a:t/>
            </a:r>
            <a:endParaRPr b="1" i="0" sz="1400" u="none" cap="none" strike="noStrike">
              <a:solidFill>
                <a:schemeClr val="dk1"/>
              </a:solidFill>
              <a:latin typeface="Noto Sans"/>
              <a:ea typeface="Noto Sans"/>
              <a:cs typeface="Noto Sans"/>
              <a:sym typeface="Noto Sans"/>
            </a:endParaRPr>
          </a:p>
        </p:txBody>
      </p:sp>
      <p:sp>
        <p:nvSpPr>
          <p:cNvPr id="1499" name="Google Shape;1499;g311e7b6e11b_0_786"/>
          <p:cNvSpPr/>
          <p:nvPr/>
        </p:nvSpPr>
        <p:spPr>
          <a:xfrm>
            <a:off x="9347000" y="1754150"/>
            <a:ext cx="2177100" cy="2138700"/>
          </a:xfrm>
          <a:prstGeom prst="roundRect">
            <a:avLst>
              <a:gd fmla="val 16667" name="adj"/>
            </a:avLst>
          </a:prstGeom>
          <a:solidFill>
            <a:srgbClr val="042B25"/>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0" name="Google Shape;1500;g311e7b6e11b_0_786"/>
          <p:cNvSpPr txBox="1"/>
          <p:nvPr/>
        </p:nvSpPr>
        <p:spPr>
          <a:xfrm>
            <a:off x="9423950" y="1775625"/>
            <a:ext cx="2023200" cy="1418400"/>
          </a:xfrm>
          <a:prstGeom prst="rect">
            <a:avLst/>
          </a:prstGeom>
          <a:noFill/>
          <a:ln>
            <a:noFill/>
          </a:ln>
        </p:spPr>
        <p:txBody>
          <a:bodyPr anchorCtr="0" anchor="t"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3800"/>
              <a:buFont typeface="Arial"/>
              <a:buNone/>
            </a:pPr>
            <a:r>
              <a:rPr b="1" i="0" lang="es-PE" sz="3800" u="none" cap="none" strike="noStrike">
                <a:solidFill>
                  <a:srgbClr val="FFFFFF"/>
                </a:solidFill>
                <a:latin typeface="Noto Sans"/>
                <a:ea typeface="Noto Sans"/>
                <a:cs typeface="Noto Sans"/>
                <a:sym typeface="Noto Sans"/>
              </a:rPr>
              <a:t>1.5M+</a:t>
            </a:r>
            <a:r>
              <a:rPr b="0" i="0" lang="es-PE" sz="3800" u="none" cap="none" strike="noStrike">
                <a:solidFill>
                  <a:srgbClr val="FFFFFF"/>
                </a:solidFill>
                <a:latin typeface="Noto Sans"/>
                <a:ea typeface="Noto Sans"/>
                <a:cs typeface="Noto Sans"/>
                <a:sym typeface="Noto Sans"/>
              </a:rPr>
              <a:t> </a:t>
            </a:r>
            <a:r>
              <a:rPr b="0" i="0" lang="es-PE" sz="3000" u="none" cap="none" strike="noStrike">
                <a:solidFill>
                  <a:srgbClr val="FFFFFF"/>
                </a:solidFill>
                <a:latin typeface="Noto Sans"/>
                <a:ea typeface="Noto Sans"/>
                <a:cs typeface="Noto Sans"/>
                <a:sym typeface="Noto Sans"/>
              </a:rPr>
              <a:t>mt of emissions avoided</a:t>
            </a:r>
            <a:endParaRPr b="1" i="0" sz="3000" u="none" cap="none" strike="noStrike">
              <a:solidFill>
                <a:schemeClr val="lt1"/>
              </a:solidFill>
              <a:latin typeface="Noto Sans"/>
              <a:ea typeface="Noto Sans"/>
              <a:cs typeface="Noto Sans"/>
              <a:sym typeface="Noto Sans"/>
            </a:endParaRPr>
          </a:p>
          <a:p>
            <a:pPr indent="0" lvl="0" marL="0" marR="0" rtl="0" algn="ctr">
              <a:lnSpc>
                <a:spcPct val="100000"/>
              </a:lnSpc>
              <a:spcBef>
                <a:spcPts val="0"/>
              </a:spcBef>
              <a:spcAft>
                <a:spcPts val="0"/>
              </a:spcAft>
              <a:buClr>
                <a:srgbClr val="000000"/>
              </a:buClr>
              <a:buSzPts val="3000"/>
              <a:buFont typeface="Arial"/>
              <a:buNone/>
            </a:pPr>
            <a:r>
              <a:t/>
            </a:r>
            <a:endParaRPr b="1" i="0" sz="3000" u="none" cap="none" strike="noStrike">
              <a:solidFill>
                <a:schemeClr val="lt1"/>
              </a:solidFill>
              <a:latin typeface="Noto Sans"/>
              <a:ea typeface="Noto Sans"/>
              <a:cs typeface="Noto Sans"/>
              <a:sym typeface="Noto Sans"/>
            </a:endParaRPr>
          </a:p>
        </p:txBody>
      </p:sp>
      <p:sp>
        <p:nvSpPr>
          <p:cNvPr id="1501" name="Google Shape;1501;g311e7b6e11b_0_786"/>
          <p:cNvSpPr/>
          <p:nvPr/>
        </p:nvSpPr>
        <p:spPr>
          <a:xfrm>
            <a:off x="5409625" y="4162625"/>
            <a:ext cx="2177100" cy="2067900"/>
          </a:xfrm>
          <a:prstGeom prst="roundRect">
            <a:avLst>
              <a:gd fmla="val 16667" name="adj"/>
            </a:avLst>
          </a:prstGeom>
          <a:solidFill>
            <a:srgbClr val="DB4545"/>
          </a:solidFill>
          <a:ln>
            <a:noFill/>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2" name="Google Shape;1502;g311e7b6e11b_0_786"/>
          <p:cNvSpPr txBox="1"/>
          <p:nvPr/>
        </p:nvSpPr>
        <p:spPr>
          <a:xfrm>
            <a:off x="5441275" y="4238825"/>
            <a:ext cx="2177100" cy="1890900"/>
          </a:xfrm>
          <a:prstGeom prst="rect">
            <a:avLst/>
          </a:prstGeom>
          <a:noFill/>
          <a:ln>
            <a:noFill/>
          </a:ln>
        </p:spPr>
        <p:txBody>
          <a:bodyPr anchorCtr="0" anchor="t" bIns="91425" lIns="91425" spcFirstLastPara="1" rIns="91425" wrap="square" tIns="91425">
            <a:noAutofit/>
          </a:bodyPr>
          <a:lstStyle/>
          <a:p>
            <a:pPr indent="0" lvl="0" marL="0" marR="0" rtl="0" algn="ctr">
              <a:lnSpc>
                <a:spcPct val="111627"/>
              </a:lnSpc>
              <a:spcBef>
                <a:spcPts val="0"/>
              </a:spcBef>
              <a:spcAft>
                <a:spcPts val="0"/>
              </a:spcAft>
              <a:buClr>
                <a:schemeClr val="dk1"/>
              </a:buClr>
              <a:buSzPts val="1100"/>
              <a:buFont typeface="Arial"/>
              <a:buNone/>
            </a:pPr>
            <a:r>
              <a:rPr b="1" i="0" lang="es-PE" sz="3800" u="none" cap="none" strike="noStrike">
                <a:solidFill>
                  <a:schemeClr val="lt1"/>
                </a:solidFill>
                <a:latin typeface="Noto Sans"/>
                <a:ea typeface="Noto Sans"/>
                <a:cs typeface="Noto Sans"/>
                <a:sym typeface="Noto Sans"/>
              </a:rPr>
              <a:t>2.2M+ </a:t>
            </a:r>
            <a:r>
              <a:rPr b="0" i="0" lang="es-PE" sz="3000" u="none" cap="none" strike="noStrike">
                <a:solidFill>
                  <a:schemeClr val="lt1"/>
                </a:solidFill>
                <a:latin typeface="Noto Sans"/>
                <a:ea typeface="Noto Sans"/>
                <a:cs typeface="Noto Sans"/>
                <a:sym typeface="Noto Sans"/>
              </a:rPr>
              <a:t>people reached </a:t>
            </a:r>
            <a:endParaRPr b="1" i="0" sz="3000" u="none" cap="none" strike="noStrike">
              <a:solidFill>
                <a:schemeClr val="lt1"/>
              </a:solidFill>
              <a:latin typeface="Noto Sans"/>
              <a:ea typeface="Noto Sans"/>
              <a:cs typeface="Noto Sans"/>
              <a:sym typeface="Noto Sans"/>
            </a:endParaRPr>
          </a:p>
        </p:txBody>
      </p:sp>
      <p:sp>
        <p:nvSpPr>
          <p:cNvPr id="1503" name="Google Shape;1503;g311e7b6e11b_0_786"/>
          <p:cNvSpPr/>
          <p:nvPr/>
        </p:nvSpPr>
        <p:spPr>
          <a:xfrm>
            <a:off x="9347001" y="4091750"/>
            <a:ext cx="2177100" cy="2138700"/>
          </a:xfrm>
          <a:prstGeom prst="roundRect">
            <a:avLst>
              <a:gd fmla="val 16667" name="adj"/>
            </a:avLst>
          </a:prstGeom>
          <a:solidFill>
            <a:srgbClr val="990F6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4" name="Google Shape;1504;g311e7b6e11b_0_786"/>
          <p:cNvSpPr txBox="1"/>
          <p:nvPr/>
        </p:nvSpPr>
        <p:spPr>
          <a:xfrm>
            <a:off x="9503700" y="4182988"/>
            <a:ext cx="1947000" cy="1707600"/>
          </a:xfrm>
          <a:prstGeom prst="rect">
            <a:avLst/>
          </a:prstGeom>
          <a:noFill/>
          <a:ln>
            <a:noFill/>
          </a:ln>
        </p:spPr>
        <p:txBody>
          <a:bodyPr anchorCtr="0" anchor="t" bIns="91425" lIns="91425" spcFirstLastPara="1" rIns="91425" wrap="square" tIns="91425">
            <a:noAutofit/>
          </a:bodyPr>
          <a:lstStyle/>
          <a:p>
            <a:pPr indent="0" lvl="0" marL="0" marR="0" rtl="0" algn="ctr">
              <a:lnSpc>
                <a:spcPct val="111627"/>
              </a:lnSpc>
              <a:spcBef>
                <a:spcPts val="0"/>
              </a:spcBef>
              <a:spcAft>
                <a:spcPts val="0"/>
              </a:spcAft>
              <a:buClr>
                <a:schemeClr val="dk1"/>
              </a:buClr>
              <a:buSzPts val="1100"/>
              <a:buFont typeface="Arial"/>
              <a:buNone/>
            </a:pPr>
            <a:r>
              <a:rPr b="1" i="0" lang="es-PE" sz="3800" u="none" cap="none" strike="noStrike">
                <a:solidFill>
                  <a:srgbClr val="FFFFFF"/>
                </a:solidFill>
                <a:latin typeface="Noto Sans"/>
                <a:ea typeface="Noto Sans"/>
                <a:cs typeface="Noto Sans"/>
                <a:sym typeface="Noto Sans"/>
              </a:rPr>
              <a:t>28K</a:t>
            </a:r>
            <a:r>
              <a:rPr b="0" i="0" lang="es-PE" sz="3000" u="none" cap="none" strike="noStrike">
                <a:solidFill>
                  <a:srgbClr val="FFFFFF"/>
                </a:solidFill>
                <a:latin typeface="Noto Sans"/>
                <a:ea typeface="Noto Sans"/>
                <a:cs typeface="Noto Sans"/>
                <a:sym typeface="Noto Sans"/>
              </a:rPr>
              <a:t>+ women trained</a:t>
            </a:r>
            <a:endParaRPr b="1" i="0" sz="3000" u="none" cap="none" strike="noStrike">
              <a:solidFill>
                <a:schemeClr val="lt1"/>
              </a:solidFill>
              <a:latin typeface="Noto Sans"/>
              <a:ea typeface="Noto Sans"/>
              <a:cs typeface="Noto Sans"/>
              <a:sym typeface="Noto Sans"/>
            </a:endParaRPr>
          </a:p>
        </p:txBody>
      </p:sp>
      <p:sp>
        <p:nvSpPr>
          <p:cNvPr id="1505" name="Google Shape;1505;g311e7b6e11b_0_786"/>
          <p:cNvSpPr/>
          <p:nvPr/>
        </p:nvSpPr>
        <p:spPr>
          <a:xfrm>
            <a:off x="1518475" y="1723638"/>
            <a:ext cx="2177100" cy="2169300"/>
          </a:xfrm>
          <a:prstGeom prst="roundRect">
            <a:avLst>
              <a:gd fmla="val 16667" name="adj"/>
            </a:avLst>
          </a:prstGeom>
          <a:solidFill>
            <a:srgbClr val="1142FA"/>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6" name="Google Shape;1506;g311e7b6e11b_0_786"/>
          <p:cNvSpPr txBox="1"/>
          <p:nvPr/>
        </p:nvSpPr>
        <p:spPr>
          <a:xfrm>
            <a:off x="1458601" y="1977425"/>
            <a:ext cx="2177100" cy="1418400"/>
          </a:xfrm>
          <a:prstGeom prst="rect">
            <a:avLst/>
          </a:prstGeom>
          <a:noFill/>
          <a:ln>
            <a:noFill/>
          </a:ln>
        </p:spPr>
        <p:txBody>
          <a:bodyPr anchorCtr="0" anchor="t"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3000"/>
              <a:buFont typeface="Arial"/>
              <a:buNone/>
            </a:pPr>
            <a:r>
              <a:rPr b="0" i="0" lang="es-PE" sz="3000" u="none" cap="none" strike="noStrike">
                <a:solidFill>
                  <a:srgbClr val="FFFFFF"/>
                </a:solidFill>
                <a:highlight>
                  <a:srgbClr val="0041FF"/>
                </a:highlight>
                <a:latin typeface="Noto Sans"/>
                <a:ea typeface="Noto Sans"/>
                <a:cs typeface="Noto Sans"/>
                <a:sym typeface="Noto Sans"/>
              </a:rPr>
              <a:t>Over </a:t>
            </a:r>
            <a:r>
              <a:rPr b="1" i="0" lang="es-PE" sz="3800" u="none" cap="none" strike="noStrike">
                <a:solidFill>
                  <a:srgbClr val="FFFFFF"/>
                </a:solidFill>
                <a:highlight>
                  <a:srgbClr val="0041FF"/>
                </a:highlight>
                <a:latin typeface="Noto Sans"/>
                <a:ea typeface="Noto Sans"/>
                <a:cs typeface="Noto Sans"/>
                <a:sym typeface="Noto Sans"/>
              </a:rPr>
              <a:t>70</a:t>
            </a:r>
            <a:r>
              <a:rPr b="0" i="0" lang="es-PE" sz="3000" u="none" cap="none" strike="noStrike">
                <a:solidFill>
                  <a:srgbClr val="FFFFFF"/>
                </a:solidFill>
                <a:highlight>
                  <a:srgbClr val="0041FF"/>
                </a:highlight>
                <a:latin typeface="Noto Sans"/>
                <a:ea typeface="Noto Sans"/>
                <a:cs typeface="Noto Sans"/>
                <a:sym typeface="Noto Sans"/>
              </a:rPr>
              <a:t> policies influenced </a:t>
            </a:r>
            <a:r>
              <a:rPr b="0" i="0" lang="es-PE" sz="3000" u="none" cap="none" strike="noStrike">
                <a:solidFill>
                  <a:srgbClr val="FFFFFF"/>
                </a:solidFill>
                <a:highlight>
                  <a:srgbClr val="0041FF"/>
                </a:highlight>
                <a:latin typeface="Arial"/>
                <a:ea typeface="Arial"/>
                <a:cs typeface="Arial"/>
                <a:sym typeface="Arial"/>
              </a:rPr>
              <a:t> </a:t>
            </a:r>
            <a:endParaRPr b="1" i="0" sz="3000" u="none" cap="none" strike="noStrike">
              <a:solidFill>
                <a:schemeClr val="lt1"/>
              </a:solidFill>
              <a:latin typeface="Noto Sans"/>
              <a:ea typeface="Noto Sans"/>
              <a:cs typeface="Noto Sans"/>
              <a:sym typeface="Noto Sans"/>
            </a:endParaRPr>
          </a:p>
          <a:p>
            <a:pPr indent="0" lvl="0" marL="0" marR="0" rtl="0" algn="ctr">
              <a:lnSpc>
                <a:spcPct val="100000"/>
              </a:lnSpc>
              <a:spcBef>
                <a:spcPts val="0"/>
              </a:spcBef>
              <a:spcAft>
                <a:spcPts val="0"/>
              </a:spcAft>
              <a:buClr>
                <a:srgbClr val="000000"/>
              </a:buClr>
              <a:buSzPts val="3000"/>
              <a:buFont typeface="Arial"/>
              <a:buNone/>
            </a:pPr>
            <a:r>
              <a:t/>
            </a:r>
            <a:endParaRPr b="1" i="0" sz="3000" u="none" cap="none" strike="noStrike">
              <a:solidFill>
                <a:schemeClr val="lt1"/>
              </a:solidFill>
              <a:latin typeface="Noto Sans"/>
              <a:ea typeface="Noto Sans"/>
              <a:cs typeface="Noto Sans"/>
              <a:sym typeface="Noto Sans"/>
            </a:endParaRPr>
          </a:p>
        </p:txBody>
      </p:sp>
      <p:sp>
        <p:nvSpPr>
          <p:cNvPr id="1507" name="Google Shape;1507;g311e7b6e11b_0_786"/>
          <p:cNvSpPr/>
          <p:nvPr/>
        </p:nvSpPr>
        <p:spPr>
          <a:xfrm>
            <a:off x="1467652" y="4091775"/>
            <a:ext cx="2227800" cy="2138700"/>
          </a:xfrm>
          <a:prstGeom prst="roundRect">
            <a:avLst>
              <a:gd fmla="val 16667" name="adj"/>
            </a:avLst>
          </a:prstGeom>
          <a:solidFill>
            <a:srgbClr val="37E3A5"/>
          </a:solidFill>
          <a:ln>
            <a:noFill/>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8" name="Google Shape;1508;g311e7b6e11b_0_786"/>
          <p:cNvSpPr txBox="1"/>
          <p:nvPr/>
        </p:nvSpPr>
        <p:spPr>
          <a:xfrm>
            <a:off x="1467650" y="4259200"/>
            <a:ext cx="2177100" cy="1418400"/>
          </a:xfrm>
          <a:prstGeom prst="rect">
            <a:avLst/>
          </a:prstGeom>
          <a:noFill/>
          <a:ln>
            <a:noFill/>
          </a:ln>
        </p:spPr>
        <p:txBody>
          <a:bodyPr anchorCtr="0" anchor="t" bIns="91425" lIns="91425" spcFirstLastPara="1" rIns="91425" wrap="square" tIns="91425">
            <a:noAutofit/>
          </a:bodyPr>
          <a:lstStyle/>
          <a:p>
            <a:pPr indent="0" lvl="0" marL="0" marR="0" rtl="0" algn="ctr">
              <a:lnSpc>
                <a:spcPct val="111627"/>
              </a:lnSpc>
              <a:spcBef>
                <a:spcPts val="0"/>
              </a:spcBef>
              <a:spcAft>
                <a:spcPts val="0"/>
              </a:spcAft>
              <a:buClr>
                <a:schemeClr val="dk1"/>
              </a:buClr>
              <a:buSzPts val="1100"/>
              <a:buFont typeface="Arial"/>
              <a:buNone/>
            </a:pPr>
            <a:r>
              <a:rPr b="1" i="0" lang="es-PE" sz="3800" u="none" cap="none" strike="noStrike">
                <a:solidFill>
                  <a:schemeClr val="lt1"/>
                </a:solidFill>
                <a:latin typeface="Noto Sans"/>
                <a:ea typeface="Noto Sans"/>
                <a:cs typeface="Noto Sans"/>
                <a:sym typeface="Noto Sans"/>
              </a:rPr>
              <a:t>40K</a:t>
            </a:r>
            <a:r>
              <a:rPr b="1" i="0" lang="es-PE" sz="3000" u="none" cap="none" strike="noStrike">
                <a:solidFill>
                  <a:schemeClr val="lt1"/>
                </a:solidFill>
                <a:latin typeface="Noto Sans"/>
                <a:ea typeface="Noto Sans"/>
                <a:cs typeface="Noto Sans"/>
                <a:sym typeface="Noto Sans"/>
              </a:rPr>
              <a:t>+</a:t>
            </a:r>
            <a:endParaRPr b="1" i="0" sz="3000" u="none" cap="none" strike="noStrike">
              <a:solidFill>
                <a:schemeClr val="lt1"/>
              </a:solidFill>
              <a:latin typeface="Noto Sans"/>
              <a:ea typeface="Noto Sans"/>
              <a:cs typeface="Noto Sans"/>
              <a:sym typeface="Noto Sans"/>
            </a:endParaRPr>
          </a:p>
          <a:p>
            <a:pPr indent="0" lvl="0" marL="0" marR="0" rtl="0" algn="ctr">
              <a:lnSpc>
                <a:spcPct val="115000"/>
              </a:lnSpc>
              <a:spcBef>
                <a:spcPts val="0"/>
              </a:spcBef>
              <a:spcAft>
                <a:spcPts val="0"/>
              </a:spcAft>
              <a:buClr>
                <a:srgbClr val="000000"/>
              </a:buClr>
              <a:buSzPts val="3000"/>
              <a:buFont typeface="Arial"/>
              <a:buNone/>
            </a:pPr>
            <a:r>
              <a:rPr b="0" i="0" lang="es-PE" sz="3000" u="none" cap="none" strike="noStrike">
                <a:solidFill>
                  <a:schemeClr val="lt1"/>
                </a:solidFill>
                <a:latin typeface="Noto Sans"/>
                <a:ea typeface="Noto Sans"/>
                <a:cs typeface="Noto Sans"/>
                <a:sym typeface="Noto Sans"/>
              </a:rPr>
              <a:t>Jobs </a:t>
            </a:r>
            <a:endParaRPr b="0" i="0" sz="3000" u="none" cap="none" strike="noStrike">
              <a:solidFill>
                <a:schemeClr val="lt1"/>
              </a:solidFill>
              <a:latin typeface="Noto Sans"/>
              <a:ea typeface="Noto Sans"/>
              <a:cs typeface="Noto Sans"/>
              <a:sym typeface="Noto Sans"/>
            </a:endParaRPr>
          </a:p>
          <a:p>
            <a:pPr indent="0" lvl="0" marL="0" marR="0" rtl="0" algn="ctr">
              <a:lnSpc>
                <a:spcPct val="115000"/>
              </a:lnSpc>
              <a:spcBef>
                <a:spcPts val="0"/>
              </a:spcBef>
              <a:spcAft>
                <a:spcPts val="0"/>
              </a:spcAft>
              <a:buClr>
                <a:srgbClr val="000000"/>
              </a:buClr>
              <a:buSzPts val="3000"/>
              <a:buFont typeface="Arial"/>
              <a:buNone/>
            </a:pPr>
            <a:r>
              <a:rPr b="0" i="0" lang="es-PE" sz="3000" u="none" cap="none" strike="noStrike">
                <a:solidFill>
                  <a:schemeClr val="lt1"/>
                </a:solidFill>
                <a:latin typeface="Noto Sans"/>
                <a:ea typeface="Noto Sans"/>
                <a:cs typeface="Noto Sans"/>
                <a:sym typeface="Noto Sans"/>
              </a:rPr>
              <a:t>Created</a:t>
            </a:r>
            <a:endParaRPr b="0" i="0" sz="3000" u="none" cap="none" strike="noStrike">
              <a:solidFill>
                <a:schemeClr val="lt1"/>
              </a:solidFill>
              <a:latin typeface="Noto Sans"/>
              <a:ea typeface="Noto Sans"/>
              <a:cs typeface="Noto Sans"/>
              <a:sym typeface="Noto Sans"/>
            </a:endParaRPr>
          </a:p>
          <a:p>
            <a:pPr indent="0" lvl="0" marL="0" marR="0" rtl="0" algn="ctr">
              <a:lnSpc>
                <a:spcPct val="100000"/>
              </a:lnSpc>
              <a:spcBef>
                <a:spcPts val="0"/>
              </a:spcBef>
              <a:spcAft>
                <a:spcPts val="0"/>
              </a:spcAft>
              <a:buClr>
                <a:srgbClr val="000000"/>
              </a:buClr>
              <a:buSzPts val="3000"/>
              <a:buFont typeface="Arial"/>
              <a:buNone/>
            </a:pPr>
            <a:r>
              <a:t/>
            </a:r>
            <a:endParaRPr b="1" i="0" sz="3000" u="none" cap="none" strike="noStrike">
              <a:solidFill>
                <a:schemeClr val="lt1"/>
              </a:solidFill>
              <a:latin typeface="Noto Sans"/>
              <a:ea typeface="Noto Sans"/>
              <a:cs typeface="Noto Sans"/>
              <a:sym typeface="Noto Sans"/>
            </a:endParaRPr>
          </a:p>
        </p:txBody>
      </p:sp>
    </p:spTree>
  </p:cSld>
  <p:clrMapOvr>
    <a:masterClrMapping/>
  </p:clrMapOvr>
</p:sld>
</file>

<file path=ppt/slides/slide5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512" name="Shape 1512"/>
        <p:cNvGrpSpPr/>
        <p:nvPr/>
      </p:nvGrpSpPr>
      <p:grpSpPr>
        <a:xfrm>
          <a:off x="0" y="0"/>
          <a:ext cx="0" cy="0"/>
          <a:chOff x="0" y="0"/>
          <a:chExt cx="0" cy="0"/>
        </a:xfrm>
      </p:grpSpPr>
      <p:sp>
        <p:nvSpPr>
          <p:cNvPr id="1513" name="Google Shape;1513;g311e7b6e11b_0_817"/>
          <p:cNvSpPr txBox="1"/>
          <p:nvPr>
            <p:ph idx="2" type="subTitle"/>
          </p:nvPr>
        </p:nvSpPr>
        <p:spPr>
          <a:xfrm>
            <a:off x="3152375" y="4373950"/>
            <a:ext cx="5851800" cy="374400"/>
          </a:xfrm>
          <a:prstGeom prst="rect">
            <a:avLst/>
          </a:prstGeom>
          <a:noFill/>
          <a:ln>
            <a:noFill/>
          </a:ln>
        </p:spPr>
        <p:txBody>
          <a:bodyPr anchorCtr="0" anchor="t" bIns="91425" lIns="91425" spcFirstLastPara="1" rIns="91425" wrap="square" tIns="91425">
            <a:noAutofit/>
          </a:bodyPr>
          <a:lstStyle/>
          <a:p>
            <a:pPr indent="0" lvl="0" marL="0" rtl="0" algn="ctr">
              <a:lnSpc>
                <a:spcPct val="100000"/>
              </a:lnSpc>
              <a:spcBef>
                <a:spcPts val="0"/>
              </a:spcBef>
              <a:spcAft>
                <a:spcPts val="0"/>
              </a:spcAft>
              <a:buSzPts val="1700"/>
              <a:buNone/>
            </a:pPr>
            <a:r>
              <a:rPr lang="es-PE"/>
              <a:t>juan@buildchange.org</a:t>
            </a:r>
            <a:endParaRPr/>
          </a:p>
        </p:txBody>
      </p:sp>
      <p:sp>
        <p:nvSpPr>
          <p:cNvPr id="1514" name="Google Shape;1514;g311e7b6e11b_0_817"/>
          <p:cNvSpPr txBox="1"/>
          <p:nvPr>
            <p:ph idx="1" type="subTitle"/>
          </p:nvPr>
        </p:nvSpPr>
        <p:spPr>
          <a:xfrm>
            <a:off x="3152375" y="4020525"/>
            <a:ext cx="5851800" cy="374400"/>
          </a:xfrm>
          <a:prstGeom prst="rect">
            <a:avLst/>
          </a:prstGeom>
          <a:noFill/>
          <a:ln>
            <a:noFill/>
          </a:ln>
        </p:spPr>
        <p:txBody>
          <a:bodyPr anchorCtr="0" anchor="t" bIns="91425" lIns="91425" spcFirstLastPara="1" rIns="91425" wrap="square" tIns="91425">
            <a:noAutofit/>
          </a:bodyPr>
          <a:lstStyle/>
          <a:p>
            <a:pPr indent="0" lvl="0" marL="0" rtl="0" algn="ctr">
              <a:lnSpc>
                <a:spcPct val="100000"/>
              </a:lnSpc>
              <a:spcBef>
                <a:spcPts val="0"/>
              </a:spcBef>
              <a:spcAft>
                <a:spcPts val="0"/>
              </a:spcAft>
              <a:buSzPts val="1700"/>
              <a:buNone/>
            </a:pPr>
            <a:r>
              <a:rPr lang="es-PE"/>
              <a:t>Juan Caballero</a:t>
            </a:r>
            <a:endParaRPr/>
          </a:p>
        </p:txBody>
      </p:sp>
    </p:spTree>
  </p:cSld>
  <p:clrMapOvr>
    <a:masterClrMapping/>
  </p:clrMapOvr>
</p:sld>
</file>

<file path=ppt/slides/slide5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83C92"/>
        </a:solidFill>
      </p:bgPr>
    </p:bg>
    <p:spTree>
      <p:nvGrpSpPr>
        <p:cNvPr id="1518" name="Shape 1518"/>
        <p:cNvGrpSpPr/>
        <p:nvPr/>
      </p:nvGrpSpPr>
      <p:grpSpPr>
        <a:xfrm>
          <a:off x="0" y="0"/>
          <a:ext cx="0" cy="0"/>
          <a:chOff x="0" y="0"/>
          <a:chExt cx="0" cy="0"/>
        </a:xfrm>
      </p:grpSpPr>
      <p:pic>
        <p:nvPicPr>
          <p:cNvPr descr="Imagen que contiene Escala de tiempo&#10;&#10;Descripción generada automáticamente" id="1519" name="Google Shape;1519;g311e7b6e11b_0_920"/>
          <p:cNvPicPr preferRelativeResize="0"/>
          <p:nvPr/>
        </p:nvPicPr>
        <p:blipFill rotWithShape="1">
          <a:blip r:embed="rId3">
            <a:alphaModFix/>
          </a:blip>
          <a:srcRect b="18732" l="0" r="0" t="0"/>
          <a:stretch/>
        </p:blipFill>
        <p:spPr>
          <a:xfrm>
            <a:off x="1992087" y="0"/>
            <a:ext cx="8438561" cy="6858000"/>
          </a:xfrm>
          <a:prstGeom prst="rect">
            <a:avLst/>
          </a:prstGeom>
          <a:noFill/>
          <a:ln>
            <a:noFill/>
          </a:ln>
        </p:spPr>
      </p:pic>
      <p:sp>
        <p:nvSpPr>
          <p:cNvPr id="1520" name="Google Shape;1520;g311e7b6e11b_0_920"/>
          <p:cNvSpPr/>
          <p:nvPr/>
        </p:nvSpPr>
        <p:spPr>
          <a:xfrm>
            <a:off x="0" y="0"/>
            <a:ext cx="1992000" cy="6858000"/>
          </a:xfrm>
          <a:prstGeom prst="rect">
            <a:avLst/>
          </a:prstGeom>
          <a:solidFill>
            <a:srgbClr val="FDEEAB"/>
          </a:solidFill>
          <a:ln>
            <a:noFill/>
          </a:ln>
        </p:spPr>
        <p:txBody>
          <a:bodyPr anchorCtr="0" anchor="ctr" bIns="60925" lIns="121900" spcFirstLastPara="1" rIns="121900" wrap="square" tIns="60925">
            <a:noAutofit/>
          </a:bodyPr>
          <a:lstStyle/>
          <a:p>
            <a:pPr indent="0" lvl="0" marL="0" marR="0" rtl="0" algn="ctr">
              <a:lnSpc>
                <a:spcPct val="100000"/>
              </a:lnSpc>
              <a:spcBef>
                <a:spcPts val="0"/>
              </a:spcBef>
              <a:spcAft>
                <a:spcPts val="0"/>
              </a:spcAft>
              <a:buNone/>
            </a:pPr>
            <a:r>
              <a:t/>
            </a:r>
            <a:endParaRPr b="0" i="0" sz="2400" u="none" cap="none" strike="noStrike">
              <a:solidFill>
                <a:schemeClr val="lt1"/>
              </a:solidFill>
              <a:latin typeface="Arial"/>
              <a:ea typeface="Arial"/>
              <a:cs typeface="Arial"/>
              <a:sym typeface="Arial"/>
            </a:endParaRPr>
          </a:p>
        </p:txBody>
      </p:sp>
      <p:sp>
        <p:nvSpPr>
          <p:cNvPr id="1521" name="Google Shape;1521;g311e7b6e11b_0_920"/>
          <p:cNvSpPr/>
          <p:nvPr/>
        </p:nvSpPr>
        <p:spPr>
          <a:xfrm>
            <a:off x="10430641" y="0"/>
            <a:ext cx="1761300" cy="6858000"/>
          </a:xfrm>
          <a:prstGeom prst="rect">
            <a:avLst/>
          </a:prstGeom>
          <a:solidFill>
            <a:srgbClr val="FDEEAB"/>
          </a:solidFill>
          <a:ln>
            <a:noFill/>
          </a:ln>
        </p:spPr>
        <p:txBody>
          <a:bodyPr anchorCtr="0" anchor="ctr" bIns="60925" lIns="121900" spcFirstLastPara="1" rIns="121900" wrap="square" tIns="60925">
            <a:noAutofit/>
          </a:bodyPr>
          <a:lstStyle/>
          <a:p>
            <a:pPr indent="0" lvl="0" marL="0" marR="0" rtl="0" algn="ctr">
              <a:lnSpc>
                <a:spcPct val="100000"/>
              </a:lnSpc>
              <a:spcBef>
                <a:spcPts val="0"/>
              </a:spcBef>
              <a:spcAft>
                <a:spcPts val="0"/>
              </a:spcAft>
              <a:buNone/>
            </a:pPr>
            <a:r>
              <a:t/>
            </a:r>
            <a:endParaRPr b="0" i="0" sz="2400" u="none" cap="none" strike="noStrike">
              <a:solidFill>
                <a:schemeClr val="lt1"/>
              </a:solidFill>
              <a:latin typeface="Arial"/>
              <a:ea typeface="Arial"/>
              <a:cs typeface="Arial"/>
              <a:sym typeface="Arial"/>
            </a:endParaRPr>
          </a:p>
        </p:txBody>
      </p:sp>
    </p:spTree>
  </p:cSld>
  <p:clrMapOvr>
    <a:masterClrMapping/>
  </p:clrMapOvr>
</p:sld>
</file>

<file path=ppt/slides/slide5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dk1"/>
        </a:solidFill>
      </p:bgPr>
    </p:bg>
    <p:spTree>
      <p:nvGrpSpPr>
        <p:cNvPr id="1525" name="Shape 1525"/>
        <p:cNvGrpSpPr/>
        <p:nvPr/>
      </p:nvGrpSpPr>
      <p:grpSpPr>
        <a:xfrm>
          <a:off x="0" y="0"/>
          <a:ext cx="0" cy="0"/>
          <a:chOff x="0" y="0"/>
          <a:chExt cx="0" cy="0"/>
        </a:xfrm>
      </p:grpSpPr>
      <p:pic>
        <p:nvPicPr>
          <p:cNvPr id="1526" name="Google Shape;1526;g311e7b6e11b_0_937"/>
          <p:cNvPicPr preferRelativeResize="0"/>
          <p:nvPr/>
        </p:nvPicPr>
        <p:blipFill rotWithShape="1">
          <a:blip r:embed="rId3">
            <a:alphaModFix amt="61000"/>
          </a:blip>
          <a:srcRect b="9367" l="0" r="0" t="6236"/>
          <a:stretch/>
        </p:blipFill>
        <p:spPr>
          <a:xfrm>
            <a:off x="0" y="0"/>
            <a:ext cx="12192004" cy="6858002"/>
          </a:xfrm>
          <a:prstGeom prst="rect">
            <a:avLst/>
          </a:prstGeom>
          <a:noFill/>
          <a:ln>
            <a:noFill/>
          </a:ln>
        </p:spPr>
      </p:pic>
      <p:sp>
        <p:nvSpPr>
          <p:cNvPr id="1527" name="Google Shape;1527;g311e7b6e11b_0_937"/>
          <p:cNvSpPr txBox="1"/>
          <p:nvPr/>
        </p:nvSpPr>
        <p:spPr>
          <a:xfrm>
            <a:off x="717267" y="1007200"/>
            <a:ext cx="4741500" cy="4879500"/>
          </a:xfrm>
          <a:prstGeom prst="rect">
            <a:avLst/>
          </a:prstGeom>
          <a:noFill/>
          <a:ln>
            <a:noFill/>
          </a:ln>
        </p:spPr>
        <p:txBody>
          <a:bodyPr anchorCtr="0" anchor="ctr" bIns="121900" lIns="121900" spcFirstLastPara="1" rIns="121900" wrap="square" tIns="121900">
            <a:spAutoFit/>
          </a:bodyPr>
          <a:lstStyle/>
          <a:p>
            <a:pPr indent="0" lvl="0" marL="0" marR="0" rtl="0" algn="l">
              <a:lnSpc>
                <a:spcPct val="100000"/>
              </a:lnSpc>
              <a:spcBef>
                <a:spcPts val="0"/>
              </a:spcBef>
              <a:spcAft>
                <a:spcPts val="0"/>
              </a:spcAft>
              <a:buClr>
                <a:schemeClr val="dk1"/>
              </a:buClr>
              <a:buSzPts val="1500"/>
              <a:buFont typeface="Arial"/>
              <a:buNone/>
            </a:pPr>
            <a:r>
              <a:rPr b="0" i="0" lang="es-PE" sz="4300" u="none" cap="none" strike="noStrike">
                <a:solidFill>
                  <a:schemeClr val="lt1"/>
                </a:solidFill>
                <a:latin typeface="Montserrat ExtraBold"/>
                <a:ea typeface="Montserrat ExtraBold"/>
                <a:cs typeface="Montserrat ExtraBold"/>
                <a:sym typeface="Montserrat ExtraBold"/>
              </a:rPr>
              <a:t>AT TECHO, </a:t>
            </a:r>
            <a:endParaRPr b="0" i="0" sz="4300" u="none" cap="none" strike="noStrike">
              <a:solidFill>
                <a:schemeClr val="lt1"/>
              </a:solidFill>
              <a:latin typeface="Montserrat ExtraBold"/>
              <a:ea typeface="Montserrat ExtraBold"/>
              <a:cs typeface="Montserrat ExtraBold"/>
              <a:sym typeface="Montserrat ExtraBold"/>
            </a:endParaRPr>
          </a:p>
          <a:p>
            <a:pPr indent="0" lvl="0" marL="0" marR="0" rtl="0" algn="l">
              <a:lnSpc>
                <a:spcPct val="100000"/>
              </a:lnSpc>
              <a:spcBef>
                <a:spcPts val="0"/>
              </a:spcBef>
              <a:spcAft>
                <a:spcPts val="0"/>
              </a:spcAft>
              <a:buClr>
                <a:schemeClr val="dk1"/>
              </a:buClr>
              <a:buSzPts val="1500"/>
              <a:buFont typeface="Arial"/>
              <a:buNone/>
            </a:pPr>
            <a:r>
              <a:rPr b="0" i="0" lang="es-PE" sz="4300" u="none" cap="none" strike="noStrike">
                <a:solidFill>
                  <a:schemeClr val="lt1"/>
                </a:solidFill>
                <a:latin typeface="Montserrat ExtraBold"/>
                <a:ea typeface="Montserrat ExtraBold"/>
                <a:cs typeface="Montserrat ExtraBold"/>
                <a:sym typeface="Montserrat ExtraBold"/>
              </a:rPr>
              <a:t>WE DREAM OF A FUTURE WHERE NO ONE HAS TO LIVE WITHOUT A ROOF. </a:t>
            </a:r>
            <a:endParaRPr b="0" i="0" sz="3100" u="none" cap="none" strike="noStrike">
              <a:solidFill>
                <a:schemeClr val="lt1"/>
              </a:solidFill>
              <a:latin typeface="Montserrat ExtraBold"/>
              <a:ea typeface="Montserrat ExtraBold"/>
              <a:cs typeface="Montserrat ExtraBold"/>
              <a:sym typeface="Montserrat ExtraBold"/>
            </a:endParaRPr>
          </a:p>
        </p:txBody>
      </p:sp>
      <p:pic>
        <p:nvPicPr>
          <p:cNvPr id="1528" name="Google Shape;1528;g311e7b6e11b_0_937"/>
          <p:cNvPicPr preferRelativeResize="0"/>
          <p:nvPr/>
        </p:nvPicPr>
        <p:blipFill rotWithShape="1">
          <a:blip r:embed="rId4">
            <a:alphaModFix amt="19000"/>
          </a:blip>
          <a:srcRect b="0" l="0" r="0" t="0"/>
          <a:stretch/>
        </p:blipFill>
        <p:spPr>
          <a:xfrm>
            <a:off x="11720348" y="112973"/>
            <a:ext cx="660928" cy="657659"/>
          </a:xfrm>
          <a:prstGeom prst="rect">
            <a:avLst/>
          </a:prstGeom>
          <a:noFill/>
          <a:ln>
            <a:noFill/>
          </a:ln>
        </p:spPr>
      </p:pic>
      <p:pic>
        <p:nvPicPr>
          <p:cNvPr id="1529" name="Google Shape;1529;g311e7b6e11b_0_937"/>
          <p:cNvPicPr preferRelativeResize="0"/>
          <p:nvPr/>
        </p:nvPicPr>
        <p:blipFill rotWithShape="1">
          <a:blip r:embed="rId5">
            <a:alphaModFix amt="48000"/>
          </a:blip>
          <a:srcRect b="0" l="0" r="0" t="0"/>
          <a:stretch/>
        </p:blipFill>
        <p:spPr>
          <a:xfrm>
            <a:off x="11675267" y="113733"/>
            <a:ext cx="432467" cy="432467"/>
          </a:xfrm>
          <a:prstGeom prst="rect">
            <a:avLst/>
          </a:prstGeom>
          <a:noFill/>
          <a:ln>
            <a:noFill/>
          </a:ln>
        </p:spPr>
      </p:pic>
      <p:pic>
        <p:nvPicPr>
          <p:cNvPr id="1530" name="Google Shape;1530;g311e7b6e11b_0_937"/>
          <p:cNvPicPr preferRelativeResize="0"/>
          <p:nvPr/>
        </p:nvPicPr>
        <p:blipFill rotWithShape="1">
          <a:blip r:embed="rId6">
            <a:alphaModFix/>
          </a:blip>
          <a:srcRect b="31451" l="14148" r="18442" t="27246"/>
          <a:stretch/>
        </p:blipFill>
        <p:spPr>
          <a:xfrm>
            <a:off x="10780367" y="6233733"/>
            <a:ext cx="1254175" cy="432468"/>
          </a:xfrm>
          <a:prstGeom prst="rect">
            <a:avLst/>
          </a:prstGeom>
          <a:noFill/>
          <a:ln>
            <a:noFill/>
          </a:ln>
        </p:spPr>
      </p:pic>
    </p:spTree>
  </p:cSld>
  <p:clrMapOvr>
    <a:masterClrMapping/>
  </p:clrMapOvr>
</p:sld>
</file>

<file path=ppt/slides/slide5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dk1"/>
        </a:solidFill>
      </p:bgPr>
    </p:bg>
    <p:spTree>
      <p:nvGrpSpPr>
        <p:cNvPr id="1534" name="Shape 1534"/>
        <p:cNvGrpSpPr/>
        <p:nvPr/>
      </p:nvGrpSpPr>
      <p:grpSpPr>
        <a:xfrm>
          <a:off x="0" y="0"/>
          <a:ext cx="0" cy="0"/>
          <a:chOff x="0" y="0"/>
          <a:chExt cx="0" cy="0"/>
        </a:xfrm>
      </p:grpSpPr>
      <p:pic>
        <p:nvPicPr>
          <p:cNvPr id="1535" name="Google Shape;1535;g311e7b6e11b_0_945"/>
          <p:cNvPicPr preferRelativeResize="0"/>
          <p:nvPr/>
        </p:nvPicPr>
        <p:blipFill rotWithShape="1">
          <a:blip r:embed="rId3">
            <a:alphaModFix amt="46000"/>
          </a:blip>
          <a:srcRect b="5193" l="0" r="0" t="10218"/>
          <a:stretch/>
        </p:blipFill>
        <p:spPr>
          <a:xfrm flipH="1">
            <a:off x="1" y="0"/>
            <a:ext cx="12192003" cy="6858002"/>
          </a:xfrm>
          <a:prstGeom prst="rect">
            <a:avLst/>
          </a:prstGeom>
          <a:noFill/>
          <a:ln>
            <a:noFill/>
          </a:ln>
        </p:spPr>
      </p:pic>
      <p:sp>
        <p:nvSpPr>
          <p:cNvPr id="1536" name="Google Shape;1536;g311e7b6e11b_0_945"/>
          <p:cNvSpPr txBox="1"/>
          <p:nvPr>
            <p:ph type="title"/>
          </p:nvPr>
        </p:nvSpPr>
        <p:spPr>
          <a:xfrm>
            <a:off x="266300" y="0"/>
            <a:ext cx="4275900" cy="6858000"/>
          </a:xfrm>
          <a:prstGeom prst="rect">
            <a:avLst/>
          </a:prstGeom>
          <a:noFill/>
          <a:ln>
            <a:noFill/>
          </a:ln>
        </p:spPr>
        <p:txBody>
          <a:bodyPr anchorCtr="0" anchor="b" bIns="45700" lIns="91425" spcFirstLastPara="1" rIns="91425" wrap="square" tIns="45700">
            <a:noAutofit/>
          </a:bodyPr>
          <a:lstStyle/>
          <a:p>
            <a:pPr indent="0" lvl="0" marL="0" rtl="0" algn="r">
              <a:lnSpc>
                <a:spcPct val="90000"/>
              </a:lnSpc>
              <a:spcBef>
                <a:spcPts val="0"/>
              </a:spcBef>
              <a:spcAft>
                <a:spcPts val="0"/>
              </a:spcAft>
              <a:buClr>
                <a:schemeClr val="dk1"/>
              </a:buClr>
              <a:buSzPts val="1500"/>
              <a:buFont typeface="Arial"/>
              <a:buNone/>
            </a:pPr>
            <a:r>
              <a:rPr lang="es-PE" sz="4700">
                <a:solidFill>
                  <a:schemeClr val="lt1"/>
                </a:solidFill>
                <a:latin typeface="Montserrat ExtraBold"/>
                <a:ea typeface="Montserrat ExtraBold"/>
                <a:cs typeface="Montserrat ExtraBold"/>
                <a:sym typeface="Montserrat ExtraBold"/>
              </a:rPr>
              <a:t>IN</a:t>
            </a:r>
            <a:endParaRPr sz="4700">
              <a:solidFill>
                <a:schemeClr val="lt1"/>
              </a:solidFill>
              <a:latin typeface="Montserrat ExtraBold"/>
              <a:ea typeface="Montserrat ExtraBold"/>
              <a:cs typeface="Montserrat ExtraBold"/>
              <a:sym typeface="Montserrat ExtraBold"/>
            </a:endParaRPr>
          </a:p>
          <a:p>
            <a:pPr indent="0" lvl="0" marL="0" rtl="0" algn="r">
              <a:lnSpc>
                <a:spcPct val="90000"/>
              </a:lnSpc>
              <a:spcBef>
                <a:spcPts val="0"/>
              </a:spcBef>
              <a:spcAft>
                <a:spcPts val="0"/>
              </a:spcAft>
              <a:buClr>
                <a:schemeClr val="dk1"/>
              </a:buClr>
              <a:buSzPts val="1500"/>
              <a:buFont typeface="Arial"/>
              <a:buNone/>
            </a:pPr>
            <a:r>
              <a:rPr lang="es-PE" sz="4700">
                <a:solidFill>
                  <a:schemeClr val="lt1"/>
                </a:solidFill>
                <a:latin typeface="Montserrat ExtraBold"/>
                <a:ea typeface="Montserrat ExtraBold"/>
                <a:cs typeface="Montserrat ExtraBold"/>
                <a:sym typeface="Montserrat ExtraBold"/>
              </a:rPr>
              <a:t>LATIN AMERICA,</a:t>
            </a:r>
            <a:endParaRPr sz="4700">
              <a:solidFill>
                <a:schemeClr val="lt1"/>
              </a:solidFill>
              <a:latin typeface="Montserrat ExtraBold"/>
              <a:ea typeface="Montserrat ExtraBold"/>
              <a:cs typeface="Montserrat ExtraBold"/>
              <a:sym typeface="Montserrat ExtraBold"/>
            </a:endParaRPr>
          </a:p>
          <a:p>
            <a:pPr indent="0" lvl="0" marL="0" rtl="0" algn="r">
              <a:lnSpc>
                <a:spcPct val="90000"/>
              </a:lnSpc>
              <a:spcBef>
                <a:spcPts val="0"/>
              </a:spcBef>
              <a:spcAft>
                <a:spcPts val="0"/>
              </a:spcAft>
              <a:buClr>
                <a:schemeClr val="dk1"/>
              </a:buClr>
              <a:buSzPts val="1500"/>
              <a:buFont typeface="Arial"/>
              <a:buNone/>
            </a:pPr>
            <a:r>
              <a:rPr lang="es-PE" sz="4700">
                <a:solidFill>
                  <a:schemeClr val="lt1"/>
                </a:solidFill>
                <a:latin typeface="Montserrat ExtraBold"/>
                <a:ea typeface="Montserrat ExtraBold"/>
                <a:cs typeface="Montserrat ExtraBold"/>
                <a:sym typeface="Montserrat ExtraBold"/>
              </a:rPr>
              <a:t>MORE THAN 201 MILLION</a:t>
            </a:r>
            <a:endParaRPr sz="4700">
              <a:solidFill>
                <a:schemeClr val="lt1"/>
              </a:solidFill>
              <a:latin typeface="Montserrat ExtraBold"/>
              <a:ea typeface="Montserrat ExtraBold"/>
              <a:cs typeface="Montserrat ExtraBold"/>
              <a:sym typeface="Montserrat ExtraBold"/>
            </a:endParaRPr>
          </a:p>
          <a:p>
            <a:pPr indent="0" lvl="0" marL="0" rtl="0" algn="r">
              <a:lnSpc>
                <a:spcPct val="90000"/>
              </a:lnSpc>
              <a:spcBef>
                <a:spcPts val="0"/>
              </a:spcBef>
              <a:spcAft>
                <a:spcPts val="0"/>
              </a:spcAft>
              <a:buClr>
                <a:schemeClr val="dk1"/>
              </a:buClr>
              <a:buSzPts val="1500"/>
              <a:buFont typeface="Arial"/>
              <a:buNone/>
            </a:pPr>
            <a:r>
              <a:rPr lang="es-PE" sz="4700">
                <a:solidFill>
                  <a:schemeClr val="lt1"/>
                </a:solidFill>
                <a:latin typeface="Montserrat ExtraBold"/>
                <a:ea typeface="Montserrat ExtraBold"/>
                <a:cs typeface="Montserrat ExtraBold"/>
                <a:sym typeface="Montserrat ExtraBold"/>
              </a:rPr>
              <a:t>PEOPLE LIVE IN POVERTY</a:t>
            </a:r>
            <a:endParaRPr sz="4700">
              <a:solidFill>
                <a:schemeClr val="lt1"/>
              </a:solidFill>
              <a:latin typeface="Montserrat ExtraBold"/>
              <a:ea typeface="Montserrat ExtraBold"/>
              <a:cs typeface="Montserrat ExtraBold"/>
              <a:sym typeface="Montserrat ExtraBold"/>
            </a:endParaRPr>
          </a:p>
          <a:p>
            <a:pPr indent="0" lvl="0" marL="0" rtl="0" algn="r">
              <a:lnSpc>
                <a:spcPct val="90000"/>
              </a:lnSpc>
              <a:spcBef>
                <a:spcPts val="0"/>
              </a:spcBef>
              <a:spcAft>
                <a:spcPts val="0"/>
              </a:spcAft>
              <a:buClr>
                <a:srgbClr val="0092DD"/>
              </a:buClr>
              <a:buSzPts val="4800"/>
              <a:buFont typeface="Arial"/>
              <a:buNone/>
            </a:pPr>
            <a:r>
              <a:t/>
            </a:r>
            <a:endParaRPr sz="4700">
              <a:solidFill>
                <a:schemeClr val="lt1"/>
              </a:solidFill>
              <a:latin typeface="Montserrat ExtraBold"/>
              <a:ea typeface="Montserrat ExtraBold"/>
              <a:cs typeface="Montserrat ExtraBold"/>
              <a:sym typeface="Montserrat ExtraBold"/>
            </a:endParaRPr>
          </a:p>
        </p:txBody>
      </p:sp>
      <p:sp>
        <p:nvSpPr>
          <p:cNvPr id="1537" name="Google Shape;1537;g311e7b6e11b_0_945"/>
          <p:cNvSpPr txBox="1"/>
          <p:nvPr/>
        </p:nvSpPr>
        <p:spPr>
          <a:xfrm>
            <a:off x="5748533" y="6444132"/>
            <a:ext cx="6359100" cy="506100"/>
          </a:xfrm>
          <a:prstGeom prst="rect">
            <a:avLst/>
          </a:prstGeom>
          <a:noFill/>
          <a:ln>
            <a:noFill/>
          </a:ln>
        </p:spPr>
        <p:txBody>
          <a:bodyPr anchorCtr="0" anchor="t" bIns="60925" lIns="121900" spcFirstLastPara="1" rIns="121900" wrap="square" tIns="60925">
            <a:noAutofit/>
          </a:bodyPr>
          <a:lstStyle/>
          <a:p>
            <a:pPr indent="0" lvl="0" marL="0" marR="0" rtl="0" algn="r">
              <a:lnSpc>
                <a:spcPct val="90000"/>
              </a:lnSpc>
              <a:spcBef>
                <a:spcPts val="1300"/>
              </a:spcBef>
              <a:spcAft>
                <a:spcPts val="0"/>
              </a:spcAft>
              <a:buClr>
                <a:srgbClr val="000000"/>
              </a:buClr>
              <a:buSzPts val="800"/>
              <a:buFont typeface="Arial"/>
              <a:buNone/>
            </a:pPr>
            <a:r>
              <a:rPr b="0" i="0" lang="es-PE" sz="800" u="none" cap="none" strike="noStrike">
                <a:solidFill>
                  <a:srgbClr val="FFFFFF"/>
                </a:solidFill>
                <a:latin typeface="Roboto"/>
                <a:ea typeface="Roboto"/>
                <a:cs typeface="Roboto"/>
                <a:sym typeface="Roboto"/>
              </a:rPr>
              <a:t>* Source: ONU Hábitat(2020) y CEPAL (2022)</a:t>
            </a:r>
            <a:endParaRPr b="1" i="1" sz="800" u="none" cap="none" strike="noStrike">
              <a:solidFill>
                <a:srgbClr val="FFFFFF"/>
              </a:solidFill>
              <a:latin typeface="Roboto"/>
              <a:ea typeface="Roboto"/>
              <a:cs typeface="Roboto"/>
              <a:sym typeface="Roboto"/>
            </a:endParaRPr>
          </a:p>
        </p:txBody>
      </p:sp>
      <p:pic>
        <p:nvPicPr>
          <p:cNvPr id="1538" name="Google Shape;1538;g311e7b6e11b_0_945"/>
          <p:cNvPicPr preferRelativeResize="0"/>
          <p:nvPr/>
        </p:nvPicPr>
        <p:blipFill rotWithShape="1">
          <a:blip r:embed="rId4">
            <a:alphaModFix amt="48000"/>
          </a:blip>
          <a:srcRect b="0" l="0" r="0" t="0"/>
          <a:stretch/>
        </p:blipFill>
        <p:spPr>
          <a:xfrm>
            <a:off x="11675267" y="113733"/>
            <a:ext cx="432467" cy="432467"/>
          </a:xfrm>
          <a:prstGeom prst="rect">
            <a:avLst/>
          </a:prstGeom>
          <a:noFill/>
          <a:ln>
            <a:noFill/>
          </a:ln>
        </p:spPr>
      </p:pic>
      <p:sp>
        <p:nvSpPr>
          <p:cNvPr id="1539" name="Google Shape;1539;g311e7b6e11b_0_945"/>
          <p:cNvSpPr txBox="1"/>
          <p:nvPr/>
        </p:nvSpPr>
        <p:spPr>
          <a:xfrm>
            <a:off x="8421333" y="1946000"/>
            <a:ext cx="3400800" cy="3250800"/>
          </a:xfrm>
          <a:prstGeom prst="rect">
            <a:avLst/>
          </a:prstGeom>
          <a:noFill/>
          <a:ln>
            <a:noFill/>
          </a:ln>
        </p:spPr>
        <p:txBody>
          <a:bodyPr anchorCtr="0" anchor="t" bIns="45700" lIns="91425" spcFirstLastPara="1" rIns="91425" wrap="square" tIns="45700">
            <a:spAutoFit/>
          </a:bodyPr>
          <a:lstStyle/>
          <a:p>
            <a:pPr indent="0" lvl="0" marL="0" marR="0" rtl="0" algn="l">
              <a:lnSpc>
                <a:spcPct val="90000"/>
              </a:lnSpc>
              <a:spcBef>
                <a:spcPts val="0"/>
              </a:spcBef>
              <a:spcAft>
                <a:spcPts val="1600"/>
              </a:spcAft>
              <a:buClr>
                <a:srgbClr val="000000"/>
              </a:buClr>
              <a:buSzPts val="7200"/>
              <a:buFont typeface="Arial"/>
              <a:buNone/>
            </a:pPr>
            <a:r>
              <a:rPr b="0" i="0" lang="es-PE" sz="7200" u="none" cap="none" strike="noStrike">
                <a:solidFill>
                  <a:srgbClr val="FFFFFF"/>
                </a:solidFill>
                <a:latin typeface="Montserrat ExtraBold"/>
                <a:ea typeface="Montserrat ExtraBold"/>
                <a:cs typeface="Montserrat ExtraBold"/>
                <a:sym typeface="Montserrat ExtraBold"/>
              </a:rPr>
              <a:t>1</a:t>
            </a:r>
            <a:r>
              <a:rPr b="0" i="0" lang="es-PE" sz="6100" u="none" cap="none" strike="noStrike">
                <a:solidFill>
                  <a:srgbClr val="FFFFFF"/>
                </a:solidFill>
                <a:latin typeface="Montserrat ExtraBold"/>
                <a:ea typeface="Montserrat ExtraBold"/>
                <a:cs typeface="Montserrat ExtraBold"/>
                <a:sym typeface="Montserrat ExtraBold"/>
              </a:rPr>
              <a:t> of </a:t>
            </a:r>
            <a:r>
              <a:rPr b="0" i="0" lang="es-PE" sz="7200" u="none" cap="none" strike="noStrike">
                <a:solidFill>
                  <a:srgbClr val="FFFFFF"/>
                </a:solidFill>
                <a:latin typeface="Montserrat ExtraBold"/>
                <a:ea typeface="Montserrat ExtraBold"/>
                <a:cs typeface="Montserrat ExtraBold"/>
                <a:sym typeface="Montserrat ExtraBold"/>
              </a:rPr>
              <a:t>5</a:t>
            </a:r>
            <a:r>
              <a:rPr b="0" i="0" lang="es-PE" sz="3600" u="none" cap="none" strike="noStrike">
                <a:solidFill>
                  <a:srgbClr val="FFFFFF"/>
                </a:solidFill>
                <a:latin typeface="Montserrat ExtraBold"/>
                <a:ea typeface="Montserrat ExtraBold"/>
                <a:cs typeface="Montserrat ExtraBold"/>
                <a:sym typeface="Montserrat ExtraBold"/>
              </a:rPr>
              <a:t> PEOPLE</a:t>
            </a:r>
            <a:br>
              <a:rPr b="0" i="0" lang="es-PE" sz="3600" u="none" cap="none" strike="noStrike">
                <a:solidFill>
                  <a:srgbClr val="FFFFFF"/>
                </a:solidFill>
                <a:latin typeface="Montserrat ExtraBold"/>
                <a:ea typeface="Montserrat ExtraBold"/>
                <a:cs typeface="Montserrat ExtraBold"/>
                <a:sym typeface="Montserrat ExtraBold"/>
              </a:rPr>
            </a:br>
            <a:r>
              <a:rPr b="0" i="0" lang="es-PE" sz="2000" u="none" cap="none" strike="noStrike">
                <a:solidFill>
                  <a:srgbClr val="FFFFFF"/>
                </a:solidFill>
                <a:latin typeface="Montserrat SemiBold"/>
                <a:ea typeface="Montserrat SemiBold"/>
                <a:cs typeface="Montserrat SemiBold"/>
                <a:sym typeface="Montserrat SemiBold"/>
              </a:rPr>
              <a:t>in the region, live in informal settlements, with inadequate housing and a lack of at least one basic service like water or electricity.</a:t>
            </a:r>
            <a:endParaRPr b="0" i="0" sz="2000" u="none" cap="none" strike="noStrike">
              <a:solidFill>
                <a:srgbClr val="FFFFFF"/>
              </a:solidFill>
              <a:latin typeface="Montserrat SemiBold"/>
              <a:ea typeface="Montserrat SemiBold"/>
              <a:cs typeface="Montserrat SemiBold"/>
              <a:sym typeface="Montserrat SemiBold"/>
            </a:endParaRPr>
          </a:p>
        </p:txBody>
      </p:sp>
      <p:pic>
        <p:nvPicPr>
          <p:cNvPr id="1540" name="Google Shape;1540;g311e7b6e11b_0_945"/>
          <p:cNvPicPr preferRelativeResize="0"/>
          <p:nvPr/>
        </p:nvPicPr>
        <p:blipFill rotWithShape="1">
          <a:blip r:embed="rId5">
            <a:alphaModFix/>
          </a:blip>
          <a:srcRect b="31451" l="14148" r="18442" t="27246"/>
          <a:stretch/>
        </p:blipFill>
        <p:spPr>
          <a:xfrm>
            <a:off x="10780367" y="6233733"/>
            <a:ext cx="1254175" cy="432468"/>
          </a:xfrm>
          <a:prstGeom prst="rect">
            <a:avLst/>
          </a:prstGeom>
          <a:noFill/>
          <a:ln>
            <a:noFill/>
          </a:ln>
        </p:spPr>
      </p:pic>
    </p:spTree>
  </p:cSld>
  <p:clrMapOvr>
    <a:masterClrMapping/>
  </p:clrMapOvr>
</p:sld>
</file>

<file path=ppt/slides/slide5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544" name="Shape 1544"/>
        <p:cNvGrpSpPr/>
        <p:nvPr/>
      </p:nvGrpSpPr>
      <p:grpSpPr>
        <a:xfrm>
          <a:off x="0" y="0"/>
          <a:ext cx="0" cy="0"/>
          <a:chOff x="0" y="0"/>
          <a:chExt cx="0" cy="0"/>
        </a:xfrm>
      </p:grpSpPr>
      <p:pic>
        <p:nvPicPr>
          <p:cNvPr id="1545" name="Google Shape;1545;g311e7b6e11b_0_954"/>
          <p:cNvPicPr preferRelativeResize="0"/>
          <p:nvPr/>
        </p:nvPicPr>
        <p:blipFill rotWithShape="1">
          <a:blip r:embed="rId3">
            <a:alphaModFix/>
          </a:blip>
          <a:srcRect b="0" l="0" r="0" t="0"/>
          <a:stretch/>
        </p:blipFill>
        <p:spPr>
          <a:xfrm>
            <a:off x="6042255" y="-624033"/>
            <a:ext cx="11209046" cy="7482034"/>
          </a:xfrm>
          <a:prstGeom prst="rect">
            <a:avLst/>
          </a:prstGeom>
          <a:noFill/>
          <a:ln>
            <a:noFill/>
          </a:ln>
        </p:spPr>
      </p:pic>
      <p:sp>
        <p:nvSpPr>
          <p:cNvPr id="1546" name="Google Shape;1546;g311e7b6e11b_0_954"/>
          <p:cNvSpPr txBox="1"/>
          <p:nvPr/>
        </p:nvSpPr>
        <p:spPr>
          <a:xfrm>
            <a:off x="11384367" y="231467"/>
            <a:ext cx="575700" cy="328500"/>
          </a:xfrm>
          <a:prstGeom prst="rect">
            <a:avLst/>
          </a:prstGeom>
          <a:noFill/>
          <a:ln>
            <a:noFill/>
          </a:ln>
        </p:spPr>
        <p:txBody>
          <a:bodyPr anchorCtr="0" anchor="t" bIns="121900" lIns="121900" spcFirstLastPara="1" rIns="121900" wrap="square" tIns="121900">
            <a:noAutofit/>
          </a:bodyPr>
          <a:lstStyle/>
          <a:p>
            <a:pPr indent="0" lvl="0" marL="0" marR="0" rtl="0" algn="r">
              <a:lnSpc>
                <a:spcPct val="100000"/>
              </a:lnSpc>
              <a:spcBef>
                <a:spcPts val="0"/>
              </a:spcBef>
              <a:spcAft>
                <a:spcPts val="0"/>
              </a:spcAft>
              <a:buClr>
                <a:srgbClr val="000000"/>
              </a:buClr>
              <a:buSzPts val="500"/>
              <a:buFont typeface="Arial"/>
              <a:buNone/>
            </a:pPr>
            <a:r>
              <a:rPr b="0" i="0" lang="es-PE" sz="500" u="none" cap="none" strike="noStrike">
                <a:solidFill>
                  <a:schemeClr val="lt1"/>
                </a:solidFill>
                <a:latin typeface="Fredoka Medium"/>
                <a:ea typeface="Fredoka Medium"/>
                <a:cs typeface="Fredoka Medium"/>
                <a:sym typeface="Fredoka Medium"/>
              </a:rPr>
              <a:t>AÑO</a:t>
            </a:r>
            <a:endParaRPr b="0" i="0" sz="500" u="none" cap="none" strike="noStrike">
              <a:solidFill>
                <a:schemeClr val="lt1"/>
              </a:solidFill>
              <a:latin typeface="Fredoka Medium"/>
              <a:ea typeface="Fredoka Medium"/>
              <a:cs typeface="Fredoka Medium"/>
              <a:sym typeface="Fredoka Medium"/>
            </a:endParaRPr>
          </a:p>
        </p:txBody>
      </p:sp>
      <p:sp>
        <p:nvSpPr>
          <p:cNvPr id="1547" name="Google Shape;1547;g311e7b6e11b_0_954"/>
          <p:cNvSpPr txBox="1"/>
          <p:nvPr/>
        </p:nvSpPr>
        <p:spPr>
          <a:xfrm>
            <a:off x="228000" y="1964833"/>
            <a:ext cx="5285700" cy="1419600"/>
          </a:xfrm>
          <a:prstGeom prst="rect">
            <a:avLst/>
          </a:prstGeom>
          <a:noFill/>
          <a:ln>
            <a:noFill/>
          </a:ln>
        </p:spPr>
        <p:txBody>
          <a:bodyPr anchorCtr="0" anchor="t" bIns="121900" lIns="121900" spcFirstLastPara="1" rIns="121900" wrap="square" tIns="121900">
            <a:noAutofit/>
          </a:bodyPr>
          <a:lstStyle/>
          <a:p>
            <a:pPr indent="0" lvl="0" marL="0" marR="0" rtl="0" algn="l">
              <a:lnSpc>
                <a:spcPct val="80000"/>
              </a:lnSpc>
              <a:spcBef>
                <a:spcPts val="0"/>
              </a:spcBef>
              <a:spcAft>
                <a:spcPts val="0"/>
              </a:spcAft>
              <a:buClr>
                <a:srgbClr val="000000"/>
              </a:buClr>
              <a:buSzPts val="3700"/>
              <a:buFont typeface="Arial"/>
              <a:buNone/>
            </a:pPr>
            <a:r>
              <a:rPr b="0" i="0" lang="es-PE" sz="3700" u="none" cap="none" strike="noStrike">
                <a:solidFill>
                  <a:srgbClr val="0092DD"/>
                </a:solidFill>
                <a:latin typeface="Fredoka SemiBold"/>
                <a:ea typeface="Fredoka SemiBold"/>
                <a:cs typeface="Fredoka SemiBold"/>
                <a:sym typeface="Fredoka SemiBold"/>
              </a:rPr>
              <a:t>How to ensure that housing solutions are adaptable to the evolving needs of these communities?</a:t>
            </a:r>
            <a:endParaRPr b="0" i="0" sz="3700" u="none" cap="none" strike="noStrike">
              <a:solidFill>
                <a:srgbClr val="0092DD"/>
              </a:solidFill>
              <a:latin typeface="Fredoka SemiBold"/>
              <a:ea typeface="Fredoka SemiBold"/>
              <a:cs typeface="Fredoka SemiBold"/>
              <a:sym typeface="Fredoka SemiBold"/>
            </a:endParaRPr>
          </a:p>
        </p:txBody>
      </p:sp>
      <p:pic>
        <p:nvPicPr>
          <p:cNvPr id="1548" name="Google Shape;1548;g311e7b6e11b_0_954"/>
          <p:cNvPicPr preferRelativeResize="0"/>
          <p:nvPr/>
        </p:nvPicPr>
        <p:blipFill rotWithShape="1">
          <a:blip r:embed="rId4">
            <a:alphaModFix/>
          </a:blip>
          <a:srcRect b="37374" l="51512" r="-4" t="1083"/>
          <a:stretch/>
        </p:blipFill>
        <p:spPr>
          <a:xfrm>
            <a:off x="6042267" y="3338400"/>
            <a:ext cx="2445700" cy="3519603"/>
          </a:xfrm>
          <a:prstGeom prst="rect">
            <a:avLst/>
          </a:prstGeom>
          <a:noFill/>
          <a:ln>
            <a:noFill/>
          </a:ln>
        </p:spPr>
      </p:pic>
      <p:pic>
        <p:nvPicPr>
          <p:cNvPr id="1549" name="Google Shape;1549;g311e7b6e11b_0_954"/>
          <p:cNvPicPr preferRelativeResize="0"/>
          <p:nvPr/>
        </p:nvPicPr>
        <p:blipFill rotWithShape="1">
          <a:blip r:embed="rId5">
            <a:alphaModFix/>
          </a:blip>
          <a:srcRect b="0" l="0" r="0" t="0"/>
          <a:stretch/>
        </p:blipFill>
        <p:spPr>
          <a:xfrm>
            <a:off x="5762305" y="3338400"/>
            <a:ext cx="4192189" cy="4194237"/>
          </a:xfrm>
          <a:prstGeom prst="rect">
            <a:avLst/>
          </a:prstGeom>
          <a:noFill/>
          <a:ln>
            <a:noFill/>
          </a:ln>
        </p:spPr>
      </p:pic>
      <p:pic>
        <p:nvPicPr>
          <p:cNvPr id="1550" name="Google Shape;1550;g311e7b6e11b_0_954"/>
          <p:cNvPicPr preferRelativeResize="0"/>
          <p:nvPr/>
        </p:nvPicPr>
        <p:blipFill rotWithShape="1">
          <a:blip r:embed="rId6">
            <a:alphaModFix/>
          </a:blip>
          <a:srcRect b="31731" l="17518" r="18002" t="32826"/>
          <a:stretch/>
        </p:blipFill>
        <p:spPr>
          <a:xfrm>
            <a:off x="10885900" y="6272533"/>
            <a:ext cx="931866" cy="288101"/>
          </a:xfrm>
          <a:prstGeom prst="rect">
            <a:avLst/>
          </a:prstGeom>
          <a:noFill/>
          <a:ln>
            <a:noFill/>
          </a:ln>
        </p:spPr>
      </p:pic>
    </p:spTree>
  </p:cSld>
  <p:clrMapOvr>
    <a:masterClrMapping/>
  </p:clrMapOvr>
</p:sld>
</file>

<file path=ppt/slides/slide5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554" name="Shape 1554"/>
        <p:cNvGrpSpPr/>
        <p:nvPr/>
      </p:nvGrpSpPr>
      <p:grpSpPr>
        <a:xfrm>
          <a:off x="0" y="0"/>
          <a:ext cx="0" cy="0"/>
          <a:chOff x="0" y="0"/>
          <a:chExt cx="0" cy="0"/>
        </a:xfrm>
      </p:grpSpPr>
      <p:pic>
        <p:nvPicPr>
          <p:cNvPr id="1555" name="Google Shape;1555;g311e7b6e11b_0_963"/>
          <p:cNvPicPr preferRelativeResize="0"/>
          <p:nvPr/>
        </p:nvPicPr>
        <p:blipFill rotWithShape="1">
          <a:blip r:embed="rId3">
            <a:alphaModFix/>
          </a:blip>
          <a:srcRect b="0" l="0" r="0" t="0"/>
          <a:stretch/>
        </p:blipFill>
        <p:spPr>
          <a:xfrm>
            <a:off x="-1422400" y="0"/>
            <a:ext cx="8401877" cy="6857999"/>
          </a:xfrm>
          <a:prstGeom prst="rect">
            <a:avLst/>
          </a:prstGeom>
          <a:noFill/>
          <a:ln>
            <a:noFill/>
          </a:ln>
        </p:spPr>
      </p:pic>
      <p:sp>
        <p:nvSpPr>
          <p:cNvPr id="1556" name="Google Shape;1556;g311e7b6e11b_0_963"/>
          <p:cNvSpPr txBox="1"/>
          <p:nvPr/>
        </p:nvSpPr>
        <p:spPr>
          <a:xfrm>
            <a:off x="11384367" y="231467"/>
            <a:ext cx="575700" cy="328500"/>
          </a:xfrm>
          <a:prstGeom prst="rect">
            <a:avLst/>
          </a:prstGeom>
          <a:noFill/>
          <a:ln>
            <a:noFill/>
          </a:ln>
        </p:spPr>
        <p:txBody>
          <a:bodyPr anchorCtr="0" anchor="t" bIns="121900" lIns="121900" spcFirstLastPara="1" rIns="121900" wrap="square" tIns="121900">
            <a:noAutofit/>
          </a:bodyPr>
          <a:lstStyle/>
          <a:p>
            <a:pPr indent="0" lvl="0" marL="0" marR="0" rtl="0" algn="r">
              <a:lnSpc>
                <a:spcPct val="100000"/>
              </a:lnSpc>
              <a:spcBef>
                <a:spcPts val="0"/>
              </a:spcBef>
              <a:spcAft>
                <a:spcPts val="0"/>
              </a:spcAft>
              <a:buClr>
                <a:srgbClr val="000000"/>
              </a:buClr>
              <a:buSzPts val="500"/>
              <a:buFont typeface="Arial"/>
              <a:buNone/>
            </a:pPr>
            <a:r>
              <a:rPr b="0" i="0" lang="es-PE" sz="500" u="none" cap="none" strike="noStrike">
                <a:solidFill>
                  <a:schemeClr val="lt1"/>
                </a:solidFill>
                <a:latin typeface="Fredoka Medium"/>
                <a:ea typeface="Fredoka Medium"/>
                <a:cs typeface="Fredoka Medium"/>
                <a:sym typeface="Fredoka Medium"/>
              </a:rPr>
              <a:t>AÑO</a:t>
            </a:r>
            <a:endParaRPr b="0" i="0" sz="500" u="none" cap="none" strike="noStrike">
              <a:solidFill>
                <a:schemeClr val="lt1"/>
              </a:solidFill>
              <a:latin typeface="Fredoka Medium"/>
              <a:ea typeface="Fredoka Medium"/>
              <a:cs typeface="Fredoka Medium"/>
              <a:sym typeface="Fredoka Medium"/>
            </a:endParaRPr>
          </a:p>
        </p:txBody>
      </p:sp>
      <p:sp>
        <p:nvSpPr>
          <p:cNvPr id="1557" name="Google Shape;1557;g311e7b6e11b_0_963"/>
          <p:cNvSpPr txBox="1"/>
          <p:nvPr/>
        </p:nvSpPr>
        <p:spPr>
          <a:xfrm>
            <a:off x="7459700" y="1239333"/>
            <a:ext cx="5285700" cy="1419600"/>
          </a:xfrm>
          <a:prstGeom prst="rect">
            <a:avLst/>
          </a:prstGeom>
          <a:noFill/>
          <a:ln>
            <a:noFill/>
          </a:ln>
        </p:spPr>
        <p:txBody>
          <a:bodyPr anchorCtr="0" anchor="t" bIns="121900" lIns="121900" spcFirstLastPara="1" rIns="121900" wrap="square" tIns="121900">
            <a:noAutofit/>
          </a:bodyPr>
          <a:lstStyle/>
          <a:p>
            <a:pPr indent="0" lvl="0" marL="0" marR="0" rtl="0" algn="l">
              <a:lnSpc>
                <a:spcPct val="80000"/>
              </a:lnSpc>
              <a:spcBef>
                <a:spcPts val="0"/>
              </a:spcBef>
              <a:spcAft>
                <a:spcPts val="0"/>
              </a:spcAft>
              <a:buClr>
                <a:srgbClr val="000000"/>
              </a:buClr>
              <a:buSzPts val="3700"/>
              <a:buFont typeface="Arial"/>
              <a:buNone/>
            </a:pPr>
            <a:r>
              <a:rPr b="0" i="0" lang="es-PE" sz="3700" u="none" cap="none" strike="noStrike">
                <a:solidFill>
                  <a:srgbClr val="0092DD"/>
                </a:solidFill>
                <a:latin typeface="Fredoka SemiBold"/>
                <a:ea typeface="Fredoka SemiBold"/>
                <a:cs typeface="Fredoka SemiBold"/>
                <a:sym typeface="Fredoka SemiBold"/>
              </a:rPr>
              <a:t>How to integrate climate-conscious practices to mitigate the impact of environmental challenges?</a:t>
            </a:r>
            <a:endParaRPr b="0" i="0" sz="3700" u="none" cap="none" strike="noStrike">
              <a:solidFill>
                <a:srgbClr val="0092DD"/>
              </a:solidFill>
              <a:latin typeface="Fredoka SemiBold"/>
              <a:ea typeface="Fredoka SemiBold"/>
              <a:cs typeface="Fredoka SemiBold"/>
              <a:sym typeface="Fredoka SemiBold"/>
            </a:endParaRPr>
          </a:p>
        </p:txBody>
      </p:sp>
      <p:pic>
        <p:nvPicPr>
          <p:cNvPr id="1558" name="Google Shape;1558;g311e7b6e11b_0_963"/>
          <p:cNvPicPr preferRelativeResize="0"/>
          <p:nvPr/>
        </p:nvPicPr>
        <p:blipFill rotWithShape="1">
          <a:blip r:embed="rId4">
            <a:alphaModFix/>
          </a:blip>
          <a:srcRect b="37374" l="51512" r="-4" t="1083"/>
          <a:stretch/>
        </p:blipFill>
        <p:spPr>
          <a:xfrm>
            <a:off x="5047700" y="3317767"/>
            <a:ext cx="2445700" cy="3519603"/>
          </a:xfrm>
          <a:prstGeom prst="rect">
            <a:avLst/>
          </a:prstGeom>
          <a:noFill/>
          <a:ln>
            <a:noFill/>
          </a:ln>
        </p:spPr>
      </p:pic>
      <p:pic>
        <p:nvPicPr>
          <p:cNvPr id="1559" name="Google Shape;1559;g311e7b6e11b_0_963"/>
          <p:cNvPicPr preferRelativeResize="0"/>
          <p:nvPr/>
        </p:nvPicPr>
        <p:blipFill rotWithShape="1">
          <a:blip r:embed="rId5">
            <a:alphaModFix/>
          </a:blip>
          <a:srcRect b="0" l="0" r="0" t="0"/>
          <a:stretch/>
        </p:blipFill>
        <p:spPr>
          <a:xfrm>
            <a:off x="2528705" y="3555700"/>
            <a:ext cx="4192189" cy="4194237"/>
          </a:xfrm>
          <a:prstGeom prst="rect">
            <a:avLst/>
          </a:prstGeom>
          <a:noFill/>
          <a:ln>
            <a:noFill/>
          </a:ln>
        </p:spPr>
      </p:pic>
      <p:pic>
        <p:nvPicPr>
          <p:cNvPr id="1560" name="Google Shape;1560;g311e7b6e11b_0_963"/>
          <p:cNvPicPr preferRelativeResize="0"/>
          <p:nvPr/>
        </p:nvPicPr>
        <p:blipFill rotWithShape="1">
          <a:blip r:embed="rId6">
            <a:alphaModFix/>
          </a:blip>
          <a:srcRect b="31451" l="14148" r="18442" t="27246"/>
          <a:stretch/>
        </p:blipFill>
        <p:spPr>
          <a:xfrm>
            <a:off x="10780367" y="6233733"/>
            <a:ext cx="1254175" cy="432468"/>
          </a:xfrm>
          <a:prstGeom prst="rect">
            <a:avLst/>
          </a:prstGeom>
          <a:noFill/>
          <a:ln>
            <a:noFill/>
          </a:ln>
        </p:spPr>
      </p:pic>
    </p:spTree>
  </p:cSld>
  <p:clrMapOvr>
    <a:masterClrMapping/>
  </p:clrMapOvr>
</p:sld>
</file>

<file path=ppt/slides/slide5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564" name="Shape 1564"/>
        <p:cNvGrpSpPr/>
        <p:nvPr/>
      </p:nvGrpSpPr>
      <p:grpSpPr>
        <a:xfrm>
          <a:off x="0" y="0"/>
          <a:ext cx="0" cy="0"/>
          <a:chOff x="0" y="0"/>
          <a:chExt cx="0" cy="0"/>
        </a:xfrm>
      </p:grpSpPr>
      <p:pic>
        <p:nvPicPr>
          <p:cNvPr id="1565" name="Google Shape;1565;g311e7b6e11b_0_972"/>
          <p:cNvPicPr preferRelativeResize="0"/>
          <p:nvPr/>
        </p:nvPicPr>
        <p:blipFill rotWithShape="1">
          <a:blip r:embed="rId3">
            <a:alphaModFix/>
          </a:blip>
          <a:srcRect b="2193" l="12288" r="0" t="13432"/>
          <a:stretch/>
        </p:blipFill>
        <p:spPr>
          <a:xfrm>
            <a:off x="-20632" y="0"/>
            <a:ext cx="12266806" cy="6858005"/>
          </a:xfrm>
          <a:prstGeom prst="rect">
            <a:avLst/>
          </a:prstGeom>
          <a:noFill/>
          <a:ln>
            <a:noFill/>
          </a:ln>
        </p:spPr>
      </p:pic>
      <p:sp>
        <p:nvSpPr>
          <p:cNvPr id="1566" name="Google Shape;1566;g311e7b6e11b_0_972"/>
          <p:cNvSpPr txBox="1"/>
          <p:nvPr/>
        </p:nvSpPr>
        <p:spPr>
          <a:xfrm>
            <a:off x="1246500" y="356667"/>
            <a:ext cx="5733600" cy="1419600"/>
          </a:xfrm>
          <a:prstGeom prst="rect">
            <a:avLst/>
          </a:prstGeom>
          <a:noFill/>
          <a:ln>
            <a:noFill/>
          </a:ln>
        </p:spPr>
        <p:txBody>
          <a:bodyPr anchorCtr="0" anchor="t" bIns="121900" lIns="121900" spcFirstLastPara="1" rIns="121900" wrap="square" tIns="121900">
            <a:noAutofit/>
          </a:bodyPr>
          <a:lstStyle/>
          <a:p>
            <a:pPr indent="0" lvl="0" marL="0" marR="0" rtl="0" algn="l">
              <a:lnSpc>
                <a:spcPct val="80000"/>
              </a:lnSpc>
              <a:spcBef>
                <a:spcPts val="0"/>
              </a:spcBef>
              <a:spcAft>
                <a:spcPts val="0"/>
              </a:spcAft>
              <a:buClr>
                <a:srgbClr val="000000"/>
              </a:buClr>
              <a:buSzPts val="3700"/>
              <a:buFont typeface="Arial"/>
              <a:buNone/>
            </a:pPr>
            <a:r>
              <a:rPr b="0" i="0" lang="es-PE" sz="3700" u="none" cap="none" strike="noStrike">
                <a:solidFill>
                  <a:schemeClr val="lt1"/>
                </a:solidFill>
                <a:latin typeface="Fredoka SemiBold"/>
                <a:ea typeface="Fredoka SemiBold"/>
                <a:cs typeface="Fredoka SemiBold"/>
                <a:sym typeface="Fredoka SemiBold"/>
              </a:rPr>
              <a:t>This is where the concept of incremental housing becomes essential</a:t>
            </a:r>
            <a:endParaRPr b="0" i="0" sz="3700" u="none" cap="none" strike="noStrike">
              <a:solidFill>
                <a:schemeClr val="lt1"/>
              </a:solidFill>
              <a:latin typeface="Fredoka SemiBold"/>
              <a:ea typeface="Fredoka SemiBold"/>
              <a:cs typeface="Fredoka SemiBold"/>
              <a:sym typeface="Fredoka SemiBold"/>
            </a:endParaRPr>
          </a:p>
        </p:txBody>
      </p:sp>
      <p:pic>
        <p:nvPicPr>
          <p:cNvPr id="1567" name="Google Shape;1567;g311e7b6e11b_0_972"/>
          <p:cNvPicPr preferRelativeResize="0"/>
          <p:nvPr/>
        </p:nvPicPr>
        <p:blipFill rotWithShape="1">
          <a:blip r:embed="rId4">
            <a:alphaModFix/>
          </a:blip>
          <a:srcRect b="31731" l="17518" r="18002" t="32826"/>
          <a:stretch/>
        </p:blipFill>
        <p:spPr>
          <a:xfrm>
            <a:off x="10885900" y="6272533"/>
            <a:ext cx="931866" cy="288101"/>
          </a:xfrm>
          <a:prstGeom prst="rect">
            <a:avLst/>
          </a:prstGeom>
          <a:noFill/>
          <a:ln>
            <a:noFill/>
          </a:ln>
        </p:spPr>
      </p:pic>
    </p:spTree>
  </p:cSld>
  <p:clrMapOvr>
    <a:masterClrMapping/>
  </p:clrMapOvr>
</p:sld>
</file>

<file path=ppt/slides/slide5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571" name="Shape 1571"/>
        <p:cNvGrpSpPr/>
        <p:nvPr/>
      </p:nvGrpSpPr>
      <p:grpSpPr>
        <a:xfrm>
          <a:off x="0" y="0"/>
          <a:ext cx="0" cy="0"/>
          <a:chOff x="0" y="0"/>
          <a:chExt cx="0" cy="0"/>
        </a:xfrm>
      </p:grpSpPr>
      <p:pic>
        <p:nvPicPr>
          <p:cNvPr id="1572" name="Google Shape;1572;g311e7b6e11b_0_978"/>
          <p:cNvPicPr preferRelativeResize="0"/>
          <p:nvPr/>
        </p:nvPicPr>
        <p:blipFill rotWithShape="1">
          <a:blip r:embed="rId3">
            <a:alphaModFix/>
          </a:blip>
          <a:srcRect b="0" l="0" r="0" t="0"/>
          <a:stretch/>
        </p:blipFill>
        <p:spPr>
          <a:xfrm>
            <a:off x="0" y="0"/>
            <a:ext cx="12272227" cy="6858000"/>
          </a:xfrm>
          <a:prstGeom prst="rect">
            <a:avLst/>
          </a:prstGeom>
          <a:noFill/>
          <a:ln>
            <a:noFill/>
          </a:ln>
        </p:spPr>
      </p:pic>
      <p:sp>
        <p:nvSpPr>
          <p:cNvPr id="1573" name="Google Shape;1573;g311e7b6e11b_0_978"/>
          <p:cNvSpPr txBox="1"/>
          <p:nvPr/>
        </p:nvSpPr>
        <p:spPr>
          <a:xfrm>
            <a:off x="211300" y="61867"/>
            <a:ext cx="11393100" cy="1677600"/>
          </a:xfrm>
          <a:prstGeom prst="rect">
            <a:avLst/>
          </a:prstGeom>
          <a:noFill/>
          <a:ln>
            <a:noFill/>
          </a:ln>
        </p:spPr>
        <p:txBody>
          <a:bodyPr anchorCtr="0" anchor="t" bIns="121900" lIns="121900" spcFirstLastPara="1" rIns="121900" wrap="square" tIns="121900">
            <a:spAutoFit/>
          </a:bodyPr>
          <a:lstStyle/>
          <a:p>
            <a:pPr indent="0" lvl="0" marL="0" marR="0" rtl="0" algn="just">
              <a:lnSpc>
                <a:spcPct val="100000"/>
              </a:lnSpc>
              <a:spcBef>
                <a:spcPts val="0"/>
              </a:spcBef>
              <a:spcAft>
                <a:spcPts val="0"/>
              </a:spcAft>
              <a:buClr>
                <a:srgbClr val="000000"/>
              </a:buClr>
              <a:buSzPts val="3100"/>
              <a:buFont typeface="Arial"/>
              <a:buNone/>
            </a:pPr>
            <a:r>
              <a:rPr b="0" i="0" lang="es-PE" sz="3100" u="none" cap="none" strike="noStrike">
                <a:solidFill>
                  <a:schemeClr val="lt1"/>
                </a:solidFill>
                <a:latin typeface="Fredoka SemiBold"/>
                <a:ea typeface="Fredoka SemiBold"/>
                <a:cs typeface="Fredoka SemiBold"/>
                <a:sym typeface="Fredoka SemiBold"/>
              </a:rPr>
              <a:t>It provides the flexibility for households to upgrade and expand their homes over time, while gradually integrating green and resilient elements.</a:t>
            </a:r>
            <a:endParaRPr b="0" i="0" sz="1000" u="none" cap="none" strike="noStrike">
              <a:solidFill>
                <a:schemeClr val="lt1"/>
              </a:solidFill>
              <a:latin typeface="Montserrat Light"/>
              <a:ea typeface="Montserrat Light"/>
              <a:cs typeface="Montserrat Light"/>
              <a:sym typeface="Montserrat Light"/>
            </a:endParaRPr>
          </a:p>
        </p:txBody>
      </p:sp>
      <p:pic>
        <p:nvPicPr>
          <p:cNvPr id="1574" name="Google Shape;1574;g311e7b6e11b_0_978"/>
          <p:cNvPicPr preferRelativeResize="0"/>
          <p:nvPr/>
        </p:nvPicPr>
        <p:blipFill rotWithShape="1">
          <a:blip r:embed="rId4">
            <a:alphaModFix/>
          </a:blip>
          <a:srcRect b="31451" l="14148" r="18442" t="27246"/>
          <a:stretch/>
        </p:blipFill>
        <p:spPr>
          <a:xfrm>
            <a:off x="10780367" y="6233733"/>
            <a:ext cx="1254175" cy="432468"/>
          </a:xfrm>
          <a:prstGeom prst="rect">
            <a:avLst/>
          </a:prstGeom>
          <a:noFill/>
          <a:ln>
            <a:noFill/>
          </a:ln>
        </p:spPr>
      </p:pic>
    </p:spTree>
  </p:cSld>
  <p:clrMapOvr>
    <a:masterClrMapping/>
  </p:clrMapOvr>
</p:sld>
</file>

<file path=ppt/slides/slide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58" name="Shape 358"/>
        <p:cNvGrpSpPr/>
        <p:nvPr/>
      </p:nvGrpSpPr>
      <p:grpSpPr>
        <a:xfrm>
          <a:off x="0" y="0"/>
          <a:ext cx="0" cy="0"/>
          <a:chOff x="0" y="0"/>
          <a:chExt cx="0" cy="0"/>
        </a:xfrm>
      </p:grpSpPr>
      <p:sp>
        <p:nvSpPr>
          <p:cNvPr id="359" name="Google Shape;359;g311d5cb9a0a_0_108"/>
          <p:cNvSpPr/>
          <p:nvPr/>
        </p:nvSpPr>
        <p:spPr>
          <a:xfrm>
            <a:off x="328880" y="205597"/>
            <a:ext cx="11551500" cy="6459600"/>
          </a:xfrm>
          <a:prstGeom prst="rect">
            <a:avLst/>
          </a:prstGeom>
          <a:solidFill>
            <a:srgbClr val="F2F2F2"/>
          </a:solidFill>
          <a:ln>
            <a:noFill/>
          </a:ln>
        </p:spPr>
        <p:txBody>
          <a:bodyPr anchorCtr="0" anchor="ctr" bIns="22850" lIns="45725" spcFirstLastPara="1" rIns="45725" wrap="square" tIns="22850">
            <a:noAutofit/>
          </a:bodyPr>
          <a:lstStyle/>
          <a:p>
            <a:pPr indent="0" lvl="0" marL="0" marR="0" rtl="0" algn="ctr">
              <a:lnSpc>
                <a:spcPct val="70707"/>
              </a:lnSpc>
              <a:spcBef>
                <a:spcPts val="0"/>
              </a:spcBef>
              <a:spcAft>
                <a:spcPts val="0"/>
              </a:spcAft>
              <a:buClr>
                <a:srgbClr val="000000"/>
              </a:buClr>
              <a:buSzPts val="5000"/>
              <a:buFont typeface="Calibri"/>
              <a:buNone/>
            </a:pPr>
            <a:r>
              <a:t/>
            </a:r>
            <a:endParaRPr b="0" i="0" sz="5000" u="none" cap="none" strike="noStrike">
              <a:solidFill>
                <a:schemeClr val="lt1"/>
              </a:solidFill>
              <a:latin typeface="Calibri"/>
              <a:ea typeface="Calibri"/>
              <a:cs typeface="Calibri"/>
              <a:sym typeface="Calibri"/>
            </a:endParaRPr>
          </a:p>
        </p:txBody>
      </p:sp>
      <p:pic>
        <p:nvPicPr>
          <p:cNvPr id="360" name="Google Shape;360;g311d5cb9a0a_0_108"/>
          <p:cNvPicPr preferRelativeResize="0"/>
          <p:nvPr/>
        </p:nvPicPr>
        <p:blipFill rotWithShape="1">
          <a:blip r:embed="rId3">
            <a:alphaModFix/>
          </a:blip>
          <a:srcRect b="0" l="0" r="0" t="0"/>
          <a:stretch/>
        </p:blipFill>
        <p:spPr>
          <a:xfrm>
            <a:off x="10732998" y="5808488"/>
            <a:ext cx="1458243" cy="1034272"/>
          </a:xfrm>
          <a:prstGeom prst="rect">
            <a:avLst/>
          </a:prstGeom>
          <a:noFill/>
          <a:ln>
            <a:noFill/>
          </a:ln>
        </p:spPr>
      </p:pic>
      <p:sp>
        <p:nvSpPr>
          <p:cNvPr id="361" name="Google Shape;361;g311d5cb9a0a_0_108"/>
          <p:cNvSpPr txBox="1"/>
          <p:nvPr/>
        </p:nvSpPr>
        <p:spPr>
          <a:xfrm>
            <a:off x="106278" y="321662"/>
            <a:ext cx="6783000" cy="661800"/>
          </a:xfrm>
          <a:prstGeom prst="rect">
            <a:avLst/>
          </a:prstGeom>
          <a:noFill/>
          <a:ln>
            <a:noFill/>
          </a:ln>
        </p:spPr>
        <p:txBody>
          <a:bodyPr anchorCtr="0" anchor="t" bIns="22850" lIns="45725" spcFirstLastPara="1" rIns="45725" wrap="square" tIns="22850">
            <a:spAutoFit/>
          </a:bodyPr>
          <a:lstStyle/>
          <a:p>
            <a:pPr indent="0" lvl="0" marL="0" marR="0" rtl="0" algn="ctr">
              <a:lnSpc>
                <a:spcPct val="100000"/>
              </a:lnSpc>
              <a:spcBef>
                <a:spcPts val="0"/>
              </a:spcBef>
              <a:spcAft>
                <a:spcPts val="0"/>
              </a:spcAft>
              <a:buClr>
                <a:srgbClr val="833C0B"/>
              </a:buClr>
              <a:buSzPts val="2000"/>
              <a:buFont typeface="Jost Light"/>
              <a:buNone/>
            </a:pPr>
            <a:r>
              <a:rPr b="1" i="0" lang="es-PE" sz="2000" u="none" cap="none" strike="noStrike">
                <a:solidFill>
                  <a:srgbClr val="833C0B"/>
                </a:solidFill>
                <a:latin typeface="Jost Light"/>
                <a:ea typeface="Jost Light"/>
                <a:cs typeface="Jost Light"/>
                <a:sym typeface="Jost Light"/>
              </a:rPr>
              <a:t>SUSTAINABILITY AND RESILIENCE STRATEGIES IN HOUSING</a:t>
            </a:r>
            <a:endParaRPr b="1" i="0" sz="2000" u="none" cap="none" strike="noStrike">
              <a:solidFill>
                <a:srgbClr val="833C0B"/>
              </a:solidFill>
              <a:latin typeface="Jost Light"/>
              <a:ea typeface="Jost Light"/>
              <a:cs typeface="Jost Light"/>
              <a:sym typeface="Jost Light"/>
            </a:endParaRPr>
          </a:p>
        </p:txBody>
      </p:sp>
      <p:pic>
        <p:nvPicPr>
          <p:cNvPr id="362" name="Google Shape;362;g311d5cb9a0a_0_108"/>
          <p:cNvPicPr preferRelativeResize="0"/>
          <p:nvPr/>
        </p:nvPicPr>
        <p:blipFill rotWithShape="1">
          <a:blip r:embed="rId4">
            <a:alphaModFix/>
          </a:blip>
          <a:srcRect b="0" l="0" r="0" t="0"/>
          <a:stretch/>
        </p:blipFill>
        <p:spPr>
          <a:xfrm>
            <a:off x="2374895" y="6180437"/>
            <a:ext cx="536023" cy="234158"/>
          </a:xfrm>
          <a:prstGeom prst="rect">
            <a:avLst/>
          </a:prstGeom>
          <a:noFill/>
          <a:ln>
            <a:noFill/>
          </a:ln>
        </p:spPr>
      </p:pic>
      <p:pic>
        <p:nvPicPr>
          <p:cNvPr id="363" name="Google Shape;363;g311d5cb9a0a_0_108"/>
          <p:cNvPicPr preferRelativeResize="0"/>
          <p:nvPr/>
        </p:nvPicPr>
        <p:blipFill rotWithShape="1">
          <a:blip r:embed="rId5">
            <a:alphaModFix/>
          </a:blip>
          <a:srcRect b="0" l="19400" r="0" t="0"/>
          <a:stretch/>
        </p:blipFill>
        <p:spPr>
          <a:xfrm flipH="1">
            <a:off x="-2" y="5793248"/>
            <a:ext cx="2973350" cy="1049513"/>
          </a:xfrm>
          <a:prstGeom prst="rect">
            <a:avLst/>
          </a:prstGeom>
          <a:noFill/>
          <a:ln>
            <a:noFill/>
          </a:ln>
        </p:spPr>
      </p:pic>
      <p:cxnSp>
        <p:nvCxnSpPr>
          <p:cNvPr id="364" name="Google Shape;364;g311d5cb9a0a_0_108"/>
          <p:cNvCxnSpPr/>
          <p:nvPr/>
        </p:nvCxnSpPr>
        <p:spPr>
          <a:xfrm>
            <a:off x="4342606" y="2045258"/>
            <a:ext cx="852900" cy="0"/>
          </a:xfrm>
          <a:prstGeom prst="straightConnector1">
            <a:avLst/>
          </a:prstGeom>
          <a:noFill/>
          <a:ln cap="flat" cmpd="sng" w="38100">
            <a:solidFill>
              <a:srgbClr val="FCDC61"/>
            </a:solidFill>
            <a:prstDash val="solid"/>
            <a:miter lim="800000"/>
            <a:headEnd len="med" w="med" type="none"/>
            <a:tailEnd len="med" w="med" type="none"/>
          </a:ln>
        </p:spPr>
      </p:cxnSp>
      <p:cxnSp>
        <p:nvCxnSpPr>
          <p:cNvPr id="365" name="Google Shape;365;g311d5cb9a0a_0_108"/>
          <p:cNvCxnSpPr/>
          <p:nvPr/>
        </p:nvCxnSpPr>
        <p:spPr>
          <a:xfrm>
            <a:off x="3624453" y="4211385"/>
            <a:ext cx="852900" cy="0"/>
          </a:xfrm>
          <a:prstGeom prst="straightConnector1">
            <a:avLst/>
          </a:prstGeom>
          <a:noFill/>
          <a:ln cap="flat" cmpd="sng" w="38100">
            <a:solidFill>
              <a:srgbClr val="28A2DC"/>
            </a:solidFill>
            <a:prstDash val="solid"/>
            <a:miter lim="800000"/>
            <a:headEnd len="med" w="med" type="none"/>
            <a:tailEnd len="med" w="med" type="none"/>
          </a:ln>
        </p:spPr>
      </p:cxnSp>
      <p:cxnSp>
        <p:nvCxnSpPr>
          <p:cNvPr id="366" name="Google Shape;366;g311d5cb9a0a_0_108"/>
          <p:cNvCxnSpPr/>
          <p:nvPr/>
        </p:nvCxnSpPr>
        <p:spPr>
          <a:xfrm>
            <a:off x="3676310" y="2986409"/>
            <a:ext cx="852900" cy="0"/>
          </a:xfrm>
          <a:prstGeom prst="straightConnector1">
            <a:avLst/>
          </a:prstGeom>
          <a:noFill/>
          <a:ln cap="flat" cmpd="sng" w="38100">
            <a:solidFill>
              <a:srgbClr val="20A1A5"/>
            </a:solidFill>
            <a:prstDash val="solid"/>
            <a:miter lim="800000"/>
            <a:headEnd len="med" w="med" type="none"/>
            <a:tailEnd len="med" w="med" type="none"/>
          </a:ln>
        </p:spPr>
      </p:cxnSp>
      <p:cxnSp>
        <p:nvCxnSpPr>
          <p:cNvPr id="367" name="Google Shape;367;g311d5cb9a0a_0_108"/>
          <p:cNvCxnSpPr/>
          <p:nvPr/>
        </p:nvCxnSpPr>
        <p:spPr>
          <a:xfrm>
            <a:off x="4342606" y="1749621"/>
            <a:ext cx="0" cy="589200"/>
          </a:xfrm>
          <a:prstGeom prst="straightConnector1">
            <a:avLst/>
          </a:prstGeom>
          <a:noFill/>
          <a:ln cap="flat" cmpd="sng" w="38100">
            <a:solidFill>
              <a:srgbClr val="FCDC61"/>
            </a:solidFill>
            <a:prstDash val="solid"/>
            <a:miter lim="800000"/>
            <a:headEnd len="med" w="med" type="none"/>
            <a:tailEnd len="med" w="med" type="none"/>
          </a:ln>
        </p:spPr>
      </p:cxnSp>
      <p:cxnSp>
        <p:nvCxnSpPr>
          <p:cNvPr id="368" name="Google Shape;368;g311d5cb9a0a_0_108"/>
          <p:cNvCxnSpPr/>
          <p:nvPr/>
        </p:nvCxnSpPr>
        <p:spPr>
          <a:xfrm>
            <a:off x="3624453" y="3917935"/>
            <a:ext cx="0" cy="589200"/>
          </a:xfrm>
          <a:prstGeom prst="straightConnector1">
            <a:avLst/>
          </a:prstGeom>
          <a:noFill/>
          <a:ln cap="flat" cmpd="sng" w="38100">
            <a:solidFill>
              <a:srgbClr val="28A2DC"/>
            </a:solidFill>
            <a:prstDash val="solid"/>
            <a:miter lim="800000"/>
            <a:headEnd len="med" w="med" type="none"/>
            <a:tailEnd len="med" w="med" type="none"/>
          </a:ln>
        </p:spPr>
      </p:cxnSp>
      <p:cxnSp>
        <p:nvCxnSpPr>
          <p:cNvPr id="369" name="Google Shape;369;g311d5cb9a0a_0_108"/>
          <p:cNvCxnSpPr/>
          <p:nvPr/>
        </p:nvCxnSpPr>
        <p:spPr>
          <a:xfrm>
            <a:off x="3676310" y="2691864"/>
            <a:ext cx="0" cy="589200"/>
          </a:xfrm>
          <a:prstGeom prst="straightConnector1">
            <a:avLst/>
          </a:prstGeom>
          <a:noFill/>
          <a:ln cap="flat" cmpd="sng" w="38100">
            <a:solidFill>
              <a:srgbClr val="20A1A5"/>
            </a:solidFill>
            <a:prstDash val="solid"/>
            <a:miter lim="800000"/>
            <a:headEnd len="med" w="med" type="none"/>
            <a:tailEnd len="med" w="med" type="none"/>
          </a:ln>
        </p:spPr>
      </p:cxnSp>
      <p:sp>
        <p:nvSpPr>
          <p:cNvPr id="370" name="Google Shape;370;g311d5cb9a0a_0_108"/>
          <p:cNvSpPr/>
          <p:nvPr/>
        </p:nvSpPr>
        <p:spPr>
          <a:xfrm>
            <a:off x="4409394" y="1828113"/>
            <a:ext cx="1543698" cy="3678865"/>
          </a:xfrm>
          <a:custGeom>
            <a:rect b="b" l="l" r="r" t="t"/>
            <a:pathLst>
              <a:path extrusionOk="0" h="9197163" w="4573920">
                <a:moveTo>
                  <a:pt x="4382534" y="0"/>
                </a:moveTo>
                <a:cubicBezTo>
                  <a:pt x="2027422" y="41644"/>
                  <a:pt x="-72508" y="2177902"/>
                  <a:pt x="1920" y="4593265"/>
                </a:cubicBezTo>
                <a:cubicBezTo>
                  <a:pt x="76348" y="7008628"/>
                  <a:pt x="1759836" y="9131595"/>
                  <a:pt x="4573920" y="9197163"/>
                </a:cubicBezTo>
              </a:path>
            </a:pathLst>
          </a:custGeom>
          <a:noFill/>
          <a:ln cap="flat" cmpd="sng" w="63500">
            <a:solidFill>
              <a:srgbClr val="1C1A18"/>
            </a:solidFill>
            <a:prstDash val="solid"/>
            <a:miter lim="800000"/>
            <a:headEnd len="sm" w="sm" type="none"/>
            <a:tailEnd len="sm" w="sm" type="none"/>
          </a:ln>
        </p:spPr>
        <p:txBody>
          <a:bodyPr anchorCtr="0" anchor="ctr" bIns="22850" lIns="45725" spcFirstLastPara="1" rIns="45725" wrap="square" tIns="22850">
            <a:noAutofit/>
          </a:bodyPr>
          <a:lstStyle/>
          <a:p>
            <a:pPr indent="0" lvl="0" marL="0" marR="0" rtl="0" algn="ctr">
              <a:lnSpc>
                <a:spcPct val="100000"/>
              </a:lnSpc>
              <a:spcBef>
                <a:spcPts val="0"/>
              </a:spcBef>
              <a:spcAft>
                <a:spcPts val="0"/>
              </a:spcAft>
              <a:buClr>
                <a:srgbClr val="000000"/>
              </a:buClr>
              <a:buSzPts val="1800"/>
              <a:buFont typeface="Calibri"/>
              <a:buNone/>
            </a:pPr>
            <a:r>
              <a:t/>
            </a:r>
            <a:endParaRPr b="0" i="0" sz="1800" u="none" cap="none" strike="noStrike">
              <a:solidFill>
                <a:srgbClr val="FFFFFF"/>
              </a:solidFill>
              <a:latin typeface="Oswald"/>
              <a:ea typeface="Oswald"/>
              <a:cs typeface="Oswald"/>
              <a:sym typeface="Oswald"/>
            </a:endParaRPr>
          </a:p>
        </p:txBody>
      </p:sp>
      <p:grpSp>
        <p:nvGrpSpPr>
          <p:cNvPr id="371" name="Google Shape;371;g311d5cb9a0a_0_108"/>
          <p:cNvGrpSpPr/>
          <p:nvPr/>
        </p:nvGrpSpPr>
        <p:grpSpPr>
          <a:xfrm>
            <a:off x="4770834" y="2240739"/>
            <a:ext cx="2798540" cy="3049523"/>
            <a:chOff x="13072038" y="4292343"/>
            <a:chExt cx="8109360" cy="8119071"/>
          </a:xfrm>
        </p:grpSpPr>
        <p:sp>
          <p:nvSpPr>
            <p:cNvPr id="372" name="Google Shape;372;g311d5cb9a0a_0_108"/>
            <p:cNvSpPr/>
            <p:nvPr/>
          </p:nvSpPr>
          <p:spPr>
            <a:xfrm>
              <a:off x="13073471" y="4292343"/>
              <a:ext cx="7656108" cy="8119071"/>
            </a:xfrm>
            <a:custGeom>
              <a:rect b="b" l="l" r="r" t="t"/>
              <a:pathLst>
                <a:path extrusionOk="0" h="8119071" w="7656108">
                  <a:moveTo>
                    <a:pt x="4223652" y="7442006"/>
                  </a:moveTo>
                  <a:cubicBezTo>
                    <a:pt x="4233466" y="7439416"/>
                    <a:pt x="4241836" y="7442084"/>
                    <a:pt x="4247622" y="7451009"/>
                  </a:cubicBezTo>
                  <a:cubicBezTo>
                    <a:pt x="4254396" y="7461067"/>
                    <a:pt x="4247550" y="7467055"/>
                    <a:pt x="4240704" y="7473043"/>
                  </a:cubicBezTo>
                  <a:cubicBezTo>
                    <a:pt x="4230278" y="7484156"/>
                    <a:pt x="4219168" y="7489875"/>
                    <a:pt x="4211866" y="7502254"/>
                  </a:cubicBezTo>
                  <a:cubicBezTo>
                    <a:pt x="4194828" y="7531141"/>
                    <a:pt x="4170556" y="7556361"/>
                    <a:pt x="4158616" y="7588778"/>
                  </a:cubicBezTo>
                  <a:cubicBezTo>
                    <a:pt x="4155726" y="7599295"/>
                    <a:pt x="4150704" y="7609679"/>
                    <a:pt x="4151088" y="7619334"/>
                  </a:cubicBezTo>
                  <a:cubicBezTo>
                    <a:pt x="4156798" y="7644306"/>
                    <a:pt x="4144626" y="7664937"/>
                    <a:pt x="4129338" y="7684304"/>
                  </a:cubicBezTo>
                  <a:cubicBezTo>
                    <a:pt x="4116176" y="7703804"/>
                    <a:pt x="4103014" y="7723304"/>
                    <a:pt x="4100204" y="7747737"/>
                  </a:cubicBezTo>
                  <a:cubicBezTo>
                    <a:pt x="4090624" y="7792074"/>
                    <a:pt x="4072138" y="7826219"/>
                    <a:pt x="4033638" y="7855891"/>
                  </a:cubicBezTo>
                  <a:cubicBezTo>
                    <a:pt x="4011118" y="7871590"/>
                    <a:pt x="3990808" y="7901341"/>
                    <a:pt x="3983128" y="7934028"/>
                  </a:cubicBezTo>
                  <a:cubicBezTo>
                    <a:pt x="3966856" y="8012182"/>
                    <a:pt x="3897690" y="8036709"/>
                    <a:pt x="3835604" y="8067033"/>
                  </a:cubicBezTo>
                  <a:cubicBezTo>
                    <a:pt x="3821220" y="8073617"/>
                    <a:pt x="3806004" y="8076935"/>
                    <a:pt x="3796418" y="8091311"/>
                  </a:cubicBezTo>
                  <a:cubicBezTo>
                    <a:pt x="3762564" y="8130907"/>
                    <a:pt x="3719566" y="8118564"/>
                    <a:pt x="3679387" y="8111748"/>
                  </a:cubicBezTo>
                  <a:cubicBezTo>
                    <a:pt x="3670863" y="8111211"/>
                    <a:pt x="3663634" y="8107544"/>
                    <a:pt x="3657395" y="8105010"/>
                  </a:cubicBezTo>
                  <a:cubicBezTo>
                    <a:pt x="3602981" y="8072686"/>
                    <a:pt x="3547199" y="8059536"/>
                    <a:pt x="3484881" y="8078074"/>
                  </a:cubicBezTo>
                  <a:cubicBezTo>
                    <a:pt x="3440665" y="8052813"/>
                    <a:pt x="3387551" y="8047322"/>
                    <a:pt x="3347366" y="8010546"/>
                  </a:cubicBezTo>
                  <a:cubicBezTo>
                    <a:pt x="3327121" y="7994288"/>
                    <a:pt x="3318670" y="7977703"/>
                    <a:pt x="3328028" y="7951544"/>
                  </a:cubicBezTo>
                  <a:cubicBezTo>
                    <a:pt x="3343161" y="7904347"/>
                    <a:pt x="3342171" y="7903216"/>
                    <a:pt x="3293316" y="7897992"/>
                  </a:cubicBezTo>
                  <a:cubicBezTo>
                    <a:pt x="3269879" y="7896512"/>
                    <a:pt x="3272082" y="7880602"/>
                    <a:pt x="3280528" y="7867224"/>
                  </a:cubicBezTo>
                  <a:cubicBezTo>
                    <a:pt x="3287980" y="7852714"/>
                    <a:pt x="3302210" y="7848261"/>
                    <a:pt x="3316439" y="7843808"/>
                  </a:cubicBezTo>
                  <a:cubicBezTo>
                    <a:pt x="3357531" y="7837842"/>
                    <a:pt x="3374721" y="7806823"/>
                    <a:pt x="3393054" y="7774811"/>
                  </a:cubicBezTo>
                  <a:cubicBezTo>
                    <a:pt x="3408651" y="7751183"/>
                    <a:pt x="3418005" y="7725023"/>
                    <a:pt x="3442810" y="7707329"/>
                  </a:cubicBezTo>
                  <a:cubicBezTo>
                    <a:pt x="3450797" y="7700341"/>
                    <a:pt x="3459927" y="7692357"/>
                    <a:pt x="3472861" y="7691034"/>
                  </a:cubicBezTo>
                  <a:cubicBezTo>
                    <a:pt x="3529860" y="7687139"/>
                    <a:pt x="3567367" y="7656335"/>
                    <a:pt x="3577555" y="7603476"/>
                  </a:cubicBezTo>
                  <a:cubicBezTo>
                    <a:pt x="3580899" y="7586565"/>
                    <a:pt x="3586528" y="7575151"/>
                    <a:pt x="3595394" y="7567149"/>
                  </a:cubicBezTo>
                  <a:cubicBezTo>
                    <a:pt x="3604256" y="7559149"/>
                    <a:pt x="3616355" y="7554563"/>
                    <a:pt x="3632639" y="7551310"/>
                  </a:cubicBezTo>
                  <a:cubicBezTo>
                    <a:pt x="3690241" y="7538894"/>
                    <a:pt x="3754082" y="7529012"/>
                    <a:pt x="3787324" y="7467976"/>
                  </a:cubicBezTo>
                  <a:cubicBezTo>
                    <a:pt x="3804290" y="7455137"/>
                    <a:pt x="3823162" y="7460608"/>
                    <a:pt x="3841350" y="7460686"/>
                  </a:cubicBezTo>
                  <a:cubicBezTo>
                    <a:pt x="3889520" y="7460515"/>
                    <a:pt x="3936318" y="7449557"/>
                    <a:pt x="3985168" y="7454779"/>
                  </a:cubicBezTo>
                  <a:cubicBezTo>
                    <a:pt x="3997650" y="7459848"/>
                    <a:pt x="4010434" y="7460655"/>
                    <a:pt x="4024208" y="7462592"/>
                  </a:cubicBezTo>
                  <a:cubicBezTo>
                    <a:pt x="4060278" y="7467009"/>
                    <a:pt x="4068728" y="7483593"/>
                    <a:pt x="4051384" y="7516740"/>
                  </a:cubicBezTo>
                  <a:cubicBezTo>
                    <a:pt x="4051080" y="7521001"/>
                    <a:pt x="4049940" y="7521999"/>
                    <a:pt x="4047658" y="7523996"/>
                  </a:cubicBezTo>
                  <a:cubicBezTo>
                    <a:pt x="4043322" y="7539772"/>
                    <a:pt x="4018672" y="7555338"/>
                    <a:pt x="4045306" y="7571998"/>
                  </a:cubicBezTo>
                  <a:cubicBezTo>
                    <a:pt x="4074226" y="7586662"/>
                    <a:pt x="4105954" y="7576895"/>
                    <a:pt x="4116604" y="7547605"/>
                  </a:cubicBezTo>
                  <a:cubicBezTo>
                    <a:pt x="4123070" y="7531964"/>
                    <a:pt x="4132652" y="7517588"/>
                    <a:pt x="4148328" y="7507876"/>
                  </a:cubicBezTo>
                  <a:cubicBezTo>
                    <a:pt x="4167274" y="7497300"/>
                    <a:pt x="4183252" y="7483328"/>
                    <a:pt x="4192150" y="7463560"/>
                  </a:cubicBezTo>
                  <a:cubicBezTo>
                    <a:pt x="4198462" y="7450047"/>
                    <a:pt x="4208584" y="7443195"/>
                    <a:pt x="4223652" y="7442006"/>
                  </a:cubicBezTo>
                  <a:close/>
                  <a:moveTo>
                    <a:pt x="2225565" y="6696534"/>
                  </a:moveTo>
                  <a:lnTo>
                    <a:pt x="2228288" y="6697279"/>
                  </a:lnTo>
                  <a:lnTo>
                    <a:pt x="2227588" y="6696851"/>
                  </a:lnTo>
                  <a:close/>
                  <a:moveTo>
                    <a:pt x="2327683" y="6631976"/>
                  </a:moveTo>
                  <a:lnTo>
                    <a:pt x="2328373" y="6632343"/>
                  </a:lnTo>
                  <a:lnTo>
                    <a:pt x="2328165" y="6632049"/>
                  </a:lnTo>
                  <a:close/>
                  <a:moveTo>
                    <a:pt x="2244628" y="6530119"/>
                  </a:moveTo>
                  <a:lnTo>
                    <a:pt x="2243406" y="6530998"/>
                  </a:lnTo>
                  <a:lnTo>
                    <a:pt x="2240496" y="6531380"/>
                  </a:lnTo>
                  <a:lnTo>
                    <a:pt x="2239141" y="6530711"/>
                  </a:lnTo>
                  <a:cubicBezTo>
                    <a:pt x="2239141" y="6530711"/>
                    <a:pt x="2237009" y="6530567"/>
                    <a:pt x="2238005" y="6531706"/>
                  </a:cubicBezTo>
                  <a:lnTo>
                    <a:pt x="2240496" y="6531380"/>
                  </a:lnTo>
                  <a:lnTo>
                    <a:pt x="2241342" y="6531798"/>
                  </a:lnTo>
                  <a:cubicBezTo>
                    <a:pt x="2241201" y="6531922"/>
                    <a:pt x="2241201" y="6531922"/>
                    <a:pt x="2244402" y="6532136"/>
                  </a:cubicBezTo>
                  <a:lnTo>
                    <a:pt x="2252498" y="6538360"/>
                  </a:lnTo>
                  <a:close/>
                  <a:moveTo>
                    <a:pt x="1942306" y="6336839"/>
                  </a:moveTo>
                  <a:cubicBezTo>
                    <a:pt x="1931040" y="6333134"/>
                    <a:pt x="1916752" y="6338601"/>
                    <a:pt x="1888170" y="6349534"/>
                  </a:cubicBezTo>
                  <a:lnTo>
                    <a:pt x="1887816" y="6348310"/>
                  </a:lnTo>
                  <a:lnTo>
                    <a:pt x="1880399" y="6364631"/>
                  </a:lnTo>
                  <a:lnTo>
                    <a:pt x="1880278" y="6365753"/>
                  </a:lnTo>
                  <a:lnTo>
                    <a:pt x="1917084" y="6407608"/>
                  </a:lnTo>
                  <a:cubicBezTo>
                    <a:pt x="1927598" y="6424525"/>
                    <a:pt x="1937119" y="6442313"/>
                    <a:pt x="1950548" y="6457683"/>
                  </a:cubicBezTo>
                  <a:cubicBezTo>
                    <a:pt x="1960498" y="6469071"/>
                    <a:pt x="1956226" y="6484857"/>
                    <a:pt x="1946697" y="6499218"/>
                  </a:cubicBezTo>
                  <a:cubicBezTo>
                    <a:pt x="1939442" y="6511587"/>
                    <a:pt x="1934318" y="6524103"/>
                    <a:pt x="1936447" y="6540320"/>
                  </a:cubicBezTo>
                  <a:cubicBezTo>
                    <a:pt x="1940708" y="6556681"/>
                    <a:pt x="1948238" y="6572191"/>
                    <a:pt x="1970135" y="6565093"/>
                  </a:cubicBezTo>
                  <a:cubicBezTo>
                    <a:pt x="1985490" y="6559699"/>
                    <a:pt x="2000138" y="6548897"/>
                    <a:pt x="1993038" y="6526987"/>
                  </a:cubicBezTo>
                  <a:cubicBezTo>
                    <a:pt x="1991476" y="6518309"/>
                    <a:pt x="1986501" y="6512615"/>
                    <a:pt x="1983802" y="6504932"/>
                  </a:cubicBezTo>
                  <a:cubicBezTo>
                    <a:pt x="1977409" y="6488427"/>
                    <a:pt x="1978412" y="6473492"/>
                    <a:pt x="1991069" y="6460414"/>
                  </a:cubicBezTo>
                  <a:cubicBezTo>
                    <a:pt x="2004721" y="6448474"/>
                    <a:pt x="2018367" y="6452609"/>
                    <a:pt x="2031875" y="6458878"/>
                  </a:cubicBezTo>
                  <a:cubicBezTo>
                    <a:pt x="2052628" y="6468849"/>
                    <a:pt x="2073525" y="6476686"/>
                    <a:pt x="2097554" y="6469732"/>
                  </a:cubicBezTo>
                  <a:cubicBezTo>
                    <a:pt x="2113906" y="6465476"/>
                    <a:pt x="2124993" y="6475869"/>
                    <a:pt x="2138353" y="6484271"/>
                  </a:cubicBezTo>
                  <a:cubicBezTo>
                    <a:pt x="2156974" y="6494097"/>
                    <a:pt x="2174609" y="6486713"/>
                    <a:pt x="2182150" y="6470076"/>
                  </a:cubicBezTo>
                  <a:cubicBezTo>
                    <a:pt x="2190828" y="6452442"/>
                    <a:pt x="2170641" y="6450010"/>
                    <a:pt x="2160261" y="6445025"/>
                  </a:cubicBezTo>
                  <a:cubicBezTo>
                    <a:pt x="2120884" y="6425224"/>
                    <a:pt x="2081510" y="6405426"/>
                    <a:pt x="2035017" y="6411939"/>
                  </a:cubicBezTo>
                  <a:cubicBezTo>
                    <a:pt x="2010134" y="6415619"/>
                    <a:pt x="1991942" y="6399390"/>
                    <a:pt x="1978301" y="6379183"/>
                  </a:cubicBezTo>
                  <a:cubicBezTo>
                    <a:pt x="1961816" y="6353426"/>
                    <a:pt x="1953576" y="6340546"/>
                    <a:pt x="1942306" y="6336839"/>
                  </a:cubicBezTo>
                  <a:close/>
                  <a:moveTo>
                    <a:pt x="1856079" y="6192741"/>
                  </a:moveTo>
                  <a:cubicBezTo>
                    <a:pt x="1850292" y="6194660"/>
                    <a:pt x="1847151" y="6204061"/>
                    <a:pt x="1842006" y="6208436"/>
                  </a:cubicBezTo>
                  <a:lnTo>
                    <a:pt x="1838774" y="6208841"/>
                  </a:lnTo>
                  <a:lnTo>
                    <a:pt x="1858830" y="6218127"/>
                  </a:lnTo>
                  <a:lnTo>
                    <a:pt x="1865141" y="6238589"/>
                  </a:lnTo>
                  <a:lnTo>
                    <a:pt x="1873676" y="6220097"/>
                  </a:lnTo>
                  <a:cubicBezTo>
                    <a:pt x="1876451" y="6212649"/>
                    <a:pt x="1876417" y="6205146"/>
                    <a:pt x="1867321" y="6197031"/>
                  </a:cubicBezTo>
                  <a:cubicBezTo>
                    <a:pt x="1862524" y="6192689"/>
                    <a:pt x="1858970" y="6191781"/>
                    <a:pt x="1856079" y="6192741"/>
                  </a:cubicBezTo>
                  <a:close/>
                  <a:moveTo>
                    <a:pt x="1593343" y="5910928"/>
                  </a:moveTo>
                  <a:cubicBezTo>
                    <a:pt x="1597606" y="5930115"/>
                    <a:pt x="1596259" y="5950040"/>
                    <a:pt x="1608494" y="5966426"/>
                  </a:cubicBezTo>
                  <a:cubicBezTo>
                    <a:pt x="1565712" y="5958005"/>
                    <a:pt x="1580634" y="5934540"/>
                    <a:pt x="1593343" y="5910928"/>
                  </a:cubicBezTo>
                  <a:close/>
                  <a:moveTo>
                    <a:pt x="2506820" y="5465663"/>
                  </a:moveTo>
                  <a:cubicBezTo>
                    <a:pt x="2537191" y="5461149"/>
                    <a:pt x="2623914" y="5539617"/>
                    <a:pt x="2624921" y="5570801"/>
                  </a:cubicBezTo>
                  <a:cubicBezTo>
                    <a:pt x="2625928" y="5601986"/>
                    <a:pt x="2577886" y="5674057"/>
                    <a:pt x="2548208" y="5683980"/>
                  </a:cubicBezTo>
                  <a:cubicBezTo>
                    <a:pt x="2538213" y="5688713"/>
                    <a:pt x="2530355" y="5693580"/>
                    <a:pt x="2530741" y="5703263"/>
                  </a:cubicBezTo>
                  <a:cubicBezTo>
                    <a:pt x="2529832" y="5716082"/>
                    <a:pt x="2542805" y="5714757"/>
                    <a:pt x="2550056" y="5718436"/>
                  </a:cubicBezTo>
                  <a:cubicBezTo>
                    <a:pt x="2562570" y="5723523"/>
                    <a:pt x="2587220" y="5724012"/>
                    <a:pt x="2577157" y="5744836"/>
                  </a:cubicBezTo>
                  <a:cubicBezTo>
                    <a:pt x="2569382" y="5763659"/>
                    <a:pt x="2548854" y="5765579"/>
                    <a:pt x="2529392" y="5752540"/>
                  </a:cubicBezTo>
                  <a:cubicBezTo>
                    <a:pt x="2500692" y="5733551"/>
                    <a:pt x="2470927" y="5729518"/>
                    <a:pt x="2438655" y="5745715"/>
                  </a:cubicBezTo>
                  <a:cubicBezTo>
                    <a:pt x="2433089" y="5748580"/>
                    <a:pt x="2422253" y="5750041"/>
                    <a:pt x="2415994" y="5747498"/>
                  </a:cubicBezTo>
                  <a:cubicBezTo>
                    <a:pt x="2371495" y="5724287"/>
                    <a:pt x="2321979" y="5741538"/>
                    <a:pt x="2275575" y="5730012"/>
                  </a:cubicBezTo>
                  <a:cubicBezTo>
                    <a:pt x="2226886" y="5720487"/>
                    <a:pt x="2222005" y="5728763"/>
                    <a:pt x="2218367" y="5780042"/>
                  </a:cubicBezTo>
                  <a:cubicBezTo>
                    <a:pt x="2217913" y="5786450"/>
                    <a:pt x="2212191" y="5791455"/>
                    <a:pt x="2206470" y="5796458"/>
                  </a:cubicBezTo>
                  <a:cubicBezTo>
                    <a:pt x="2195638" y="5797916"/>
                    <a:pt x="2183506" y="5802514"/>
                    <a:pt x="2171526" y="5804974"/>
                  </a:cubicBezTo>
                  <a:cubicBezTo>
                    <a:pt x="2161683" y="5807568"/>
                    <a:pt x="2151991" y="5808027"/>
                    <a:pt x="2154045" y="5794208"/>
                  </a:cubicBezTo>
                  <a:cubicBezTo>
                    <a:pt x="2158153" y="5766567"/>
                    <a:pt x="2141282" y="5747254"/>
                    <a:pt x="2133106" y="5726346"/>
                  </a:cubicBezTo>
                  <a:cubicBezTo>
                    <a:pt x="2121414" y="5694487"/>
                    <a:pt x="2090881" y="5671088"/>
                    <a:pt x="2110015" y="5628305"/>
                  </a:cubicBezTo>
                  <a:cubicBezTo>
                    <a:pt x="2115198" y="5615754"/>
                    <a:pt x="2092368" y="5589627"/>
                    <a:pt x="2119223" y="5574158"/>
                  </a:cubicBezTo>
                  <a:cubicBezTo>
                    <a:pt x="2147991" y="5577056"/>
                    <a:pt x="2176376" y="5570270"/>
                    <a:pt x="2196131" y="5548987"/>
                  </a:cubicBezTo>
                  <a:cubicBezTo>
                    <a:pt x="2215731" y="5529840"/>
                    <a:pt x="2232674" y="5533062"/>
                    <a:pt x="2252141" y="5546099"/>
                  </a:cubicBezTo>
                  <a:cubicBezTo>
                    <a:pt x="2285955" y="5568631"/>
                    <a:pt x="2362409" y="5549869"/>
                    <a:pt x="2382078" y="5514630"/>
                  </a:cubicBezTo>
                  <a:cubicBezTo>
                    <a:pt x="2394581" y="5489668"/>
                    <a:pt x="2413275" y="5483341"/>
                    <a:pt x="2437083" y="5480558"/>
                  </a:cubicBezTo>
                  <a:cubicBezTo>
                    <a:pt x="2456615" y="5477503"/>
                    <a:pt x="2475998" y="5476586"/>
                    <a:pt x="2494843" y="5468123"/>
                  </a:cubicBezTo>
                  <a:cubicBezTo>
                    <a:pt x="2498124" y="5467259"/>
                    <a:pt x="2502394" y="5467528"/>
                    <a:pt x="2506820" y="5465663"/>
                  </a:cubicBezTo>
                  <a:close/>
                  <a:moveTo>
                    <a:pt x="2205270" y="5417239"/>
                  </a:moveTo>
                  <a:cubicBezTo>
                    <a:pt x="2213043" y="5417263"/>
                    <a:pt x="2223426" y="5418371"/>
                    <a:pt x="2237269" y="5419847"/>
                  </a:cubicBezTo>
                  <a:cubicBezTo>
                    <a:pt x="2262749" y="5423724"/>
                    <a:pt x="2279545" y="5429155"/>
                    <a:pt x="2276562" y="5457924"/>
                  </a:cubicBezTo>
                  <a:cubicBezTo>
                    <a:pt x="2276280" y="5478292"/>
                    <a:pt x="2285677" y="5482149"/>
                    <a:pt x="2300478" y="5469204"/>
                  </a:cubicBezTo>
                  <a:cubicBezTo>
                    <a:pt x="2307308" y="5463230"/>
                    <a:pt x="2316133" y="5459537"/>
                    <a:pt x="2323959" y="5454705"/>
                  </a:cubicBezTo>
                  <a:cubicBezTo>
                    <a:pt x="2332784" y="5451012"/>
                    <a:pt x="2342466" y="5450596"/>
                    <a:pt x="2348161" y="5461712"/>
                  </a:cubicBezTo>
                  <a:cubicBezTo>
                    <a:pt x="2352718" y="5473825"/>
                    <a:pt x="2348592" y="5487493"/>
                    <a:pt x="2335781" y="5486623"/>
                  </a:cubicBezTo>
                  <a:cubicBezTo>
                    <a:pt x="2306744" y="5487872"/>
                    <a:pt x="2279275" y="5513903"/>
                    <a:pt x="2248525" y="5492502"/>
                  </a:cubicBezTo>
                  <a:cubicBezTo>
                    <a:pt x="2242403" y="5487795"/>
                    <a:pt x="2230730" y="5485928"/>
                    <a:pt x="2224041" y="5489767"/>
                  </a:cubicBezTo>
                  <a:cubicBezTo>
                    <a:pt x="2210165" y="5496871"/>
                    <a:pt x="2201979" y="5494974"/>
                    <a:pt x="2196195" y="5489218"/>
                  </a:cubicBezTo>
                  <a:lnTo>
                    <a:pt x="2184436" y="5468460"/>
                  </a:lnTo>
                  <a:lnTo>
                    <a:pt x="2153203" y="5495528"/>
                  </a:lnTo>
                  <a:cubicBezTo>
                    <a:pt x="2143310" y="5497889"/>
                    <a:pt x="2133975" y="5493477"/>
                    <a:pt x="2124507" y="5482640"/>
                  </a:cubicBezTo>
                  <a:cubicBezTo>
                    <a:pt x="2117532" y="5474656"/>
                    <a:pt x="2113813" y="5465837"/>
                    <a:pt x="2117599" y="5456488"/>
                  </a:cubicBezTo>
                  <a:cubicBezTo>
                    <a:pt x="2122383" y="5448280"/>
                    <a:pt x="2131886" y="5450032"/>
                    <a:pt x="2139391" y="5449502"/>
                  </a:cubicBezTo>
                  <a:cubicBezTo>
                    <a:pt x="2147898" y="5450114"/>
                    <a:pt x="2156683" y="5450479"/>
                    <a:pt x="2164683" y="5452790"/>
                  </a:cubicBezTo>
                  <a:lnTo>
                    <a:pt x="2183198" y="5466278"/>
                  </a:lnTo>
                  <a:lnTo>
                    <a:pt x="2182757" y="5465504"/>
                  </a:lnTo>
                  <a:cubicBezTo>
                    <a:pt x="2182326" y="5439722"/>
                    <a:pt x="2182112" y="5426832"/>
                    <a:pt x="2188925" y="5421126"/>
                  </a:cubicBezTo>
                  <a:cubicBezTo>
                    <a:pt x="2192332" y="5418272"/>
                    <a:pt x="2197496" y="5417214"/>
                    <a:pt x="2205270" y="5417239"/>
                  </a:cubicBezTo>
                  <a:close/>
                  <a:moveTo>
                    <a:pt x="2504291" y="5335411"/>
                  </a:moveTo>
                  <a:cubicBezTo>
                    <a:pt x="2513753" y="5333643"/>
                    <a:pt x="2524769" y="5340525"/>
                    <a:pt x="2544108" y="5354643"/>
                  </a:cubicBezTo>
                  <a:cubicBezTo>
                    <a:pt x="2554306" y="5361737"/>
                    <a:pt x="2562811" y="5362308"/>
                    <a:pt x="2574858" y="5357778"/>
                  </a:cubicBezTo>
                  <a:cubicBezTo>
                    <a:pt x="2603071" y="5343116"/>
                    <a:pt x="2631774" y="5337033"/>
                    <a:pt x="2660775" y="5336445"/>
                  </a:cubicBezTo>
                  <a:cubicBezTo>
                    <a:pt x="2689775" y="5335856"/>
                    <a:pt x="2719077" y="5340763"/>
                    <a:pt x="2748479" y="5348078"/>
                  </a:cubicBezTo>
                  <a:cubicBezTo>
                    <a:pt x="2774694" y="5355181"/>
                    <a:pt x="2766031" y="5388780"/>
                    <a:pt x="2788561" y="5403113"/>
                  </a:cubicBezTo>
                  <a:cubicBezTo>
                    <a:pt x="2802465" y="5370933"/>
                    <a:pt x="2819329" y="5374202"/>
                    <a:pt x="2841000" y="5401295"/>
                  </a:cubicBezTo>
                  <a:cubicBezTo>
                    <a:pt x="2852895" y="5414913"/>
                    <a:pt x="2873727" y="5422721"/>
                    <a:pt x="2890161" y="5432371"/>
                  </a:cubicBezTo>
                  <a:cubicBezTo>
                    <a:pt x="2916796" y="5449116"/>
                    <a:pt x="2921176" y="5479319"/>
                    <a:pt x="2891691" y="5489089"/>
                  </a:cubicBezTo>
                  <a:cubicBezTo>
                    <a:pt x="2852284" y="5503533"/>
                    <a:pt x="2859779" y="5535013"/>
                    <a:pt x="2858065" y="5560534"/>
                  </a:cubicBezTo>
                  <a:cubicBezTo>
                    <a:pt x="2857771" y="5580810"/>
                    <a:pt x="2881574" y="5592023"/>
                    <a:pt x="2904674" y="5597848"/>
                  </a:cubicBezTo>
                  <a:cubicBezTo>
                    <a:pt x="2925790" y="5601401"/>
                    <a:pt x="2945198" y="5614457"/>
                    <a:pt x="2962338" y="5629495"/>
                  </a:cubicBezTo>
                  <a:cubicBezTo>
                    <a:pt x="2984722" y="5645954"/>
                    <a:pt x="2974499" y="5686926"/>
                    <a:pt x="2946853" y="5701091"/>
                  </a:cubicBezTo>
                  <a:cubicBezTo>
                    <a:pt x="2908292" y="5718797"/>
                    <a:pt x="2867191" y="5726717"/>
                    <a:pt x="2836276" y="5757754"/>
                  </a:cubicBezTo>
                  <a:cubicBezTo>
                    <a:pt x="2801962" y="5791767"/>
                    <a:pt x="2752914" y="5806630"/>
                    <a:pt x="2725396" y="5850715"/>
                  </a:cubicBezTo>
                  <a:cubicBezTo>
                    <a:pt x="2714618" y="5868149"/>
                    <a:pt x="2710356" y="5883886"/>
                    <a:pt x="2706947" y="5902885"/>
                  </a:cubicBezTo>
                  <a:cubicBezTo>
                    <a:pt x="2701534" y="5951657"/>
                    <a:pt x="2683941" y="5991069"/>
                    <a:pt x="2638431" y="6016850"/>
                  </a:cubicBezTo>
                  <a:cubicBezTo>
                    <a:pt x="2626240" y="6023509"/>
                    <a:pt x="2618863" y="6037968"/>
                    <a:pt x="2609644" y="6048031"/>
                  </a:cubicBezTo>
                  <a:cubicBezTo>
                    <a:pt x="2604695" y="6026335"/>
                    <a:pt x="2612215" y="6009749"/>
                    <a:pt x="2633198" y="5999407"/>
                  </a:cubicBezTo>
                  <a:cubicBezTo>
                    <a:pt x="2675443" y="5974473"/>
                    <a:pt x="2677443" y="5944700"/>
                    <a:pt x="2685972" y="5897203"/>
                  </a:cubicBezTo>
                  <a:cubicBezTo>
                    <a:pt x="2690528" y="5861189"/>
                    <a:pt x="2659095" y="5804601"/>
                    <a:pt x="2723448" y="5784356"/>
                  </a:cubicBezTo>
                  <a:cubicBezTo>
                    <a:pt x="2726710" y="5783506"/>
                    <a:pt x="2728412" y="5774007"/>
                    <a:pt x="2727567" y="5770745"/>
                  </a:cubicBezTo>
                  <a:cubicBezTo>
                    <a:pt x="2721775" y="5729765"/>
                    <a:pt x="2734127" y="5688936"/>
                    <a:pt x="2706938" y="5648653"/>
                  </a:cubicBezTo>
                  <a:cubicBezTo>
                    <a:pt x="2672948" y="5598303"/>
                    <a:pt x="2642365" y="5544974"/>
                    <a:pt x="2655438" y="5477488"/>
                  </a:cubicBezTo>
                  <a:cubicBezTo>
                    <a:pt x="2660414" y="5451118"/>
                    <a:pt x="2641288" y="5433809"/>
                    <a:pt x="2613932" y="5443722"/>
                  </a:cubicBezTo>
                  <a:cubicBezTo>
                    <a:pt x="2588842" y="5451649"/>
                    <a:pt x="2565458" y="5450079"/>
                    <a:pt x="2540375" y="5441984"/>
                  </a:cubicBezTo>
                  <a:cubicBezTo>
                    <a:pt x="2517422" y="5434033"/>
                    <a:pt x="2496726" y="5440120"/>
                    <a:pt x="2474048" y="5443936"/>
                  </a:cubicBezTo>
                  <a:cubicBezTo>
                    <a:pt x="2425286" y="5454548"/>
                    <a:pt x="2394684" y="5433263"/>
                    <a:pt x="2393434" y="5388316"/>
                  </a:cubicBezTo>
                  <a:cubicBezTo>
                    <a:pt x="2436646" y="5412583"/>
                    <a:pt x="2448553" y="5410179"/>
                    <a:pt x="2473802" y="5368079"/>
                  </a:cubicBezTo>
                  <a:cubicBezTo>
                    <a:pt x="2486923" y="5347597"/>
                    <a:pt x="2494830" y="5337179"/>
                    <a:pt x="2504291" y="5335411"/>
                  </a:cubicBezTo>
                  <a:close/>
                  <a:moveTo>
                    <a:pt x="6764184" y="5318292"/>
                  </a:moveTo>
                  <a:cubicBezTo>
                    <a:pt x="6811154" y="5335194"/>
                    <a:pt x="6832570" y="5380440"/>
                    <a:pt x="6865700" y="5411446"/>
                  </a:cubicBezTo>
                  <a:cubicBezTo>
                    <a:pt x="6837542" y="5416076"/>
                    <a:pt x="6825380" y="5436708"/>
                    <a:pt x="6814056" y="5460604"/>
                  </a:cubicBezTo>
                  <a:cubicBezTo>
                    <a:pt x="6765188" y="5561318"/>
                    <a:pt x="6717310" y="5663163"/>
                    <a:pt x="6659082" y="5760067"/>
                  </a:cubicBezTo>
                  <a:lnTo>
                    <a:pt x="6656394" y="5761582"/>
                  </a:lnTo>
                  <a:lnTo>
                    <a:pt x="6611334" y="5822517"/>
                  </a:lnTo>
                  <a:cubicBezTo>
                    <a:pt x="6593276" y="5843049"/>
                    <a:pt x="6574850" y="5863157"/>
                    <a:pt x="6560528" y="5885669"/>
                  </a:cubicBezTo>
                  <a:cubicBezTo>
                    <a:pt x="6510864" y="5879177"/>
                    <a:pt x="6461902" y="5878068"/>
                    <a:pt x="6418414" y="5906111"/>
                  </a:cubicBezTo>
                  <a:cubicBezTo>
                    <a:pt x="6386122" y="5926366"/>
                    <a:pt x="6372974" y="5915898"/>
                    <a:pt x="6353486" y="5889014"/>
                  </a:cubicBezTo>
                  <a:cubicBezTo>
                    <a:pt x="6328350" y="5851091"/>
                    <a:pt x="6317520" y="5806651"/>
                    <a:pt x="6292242" y="5770853"/>
                  </a:cubicBezTo>
                  <a:cubicBezTo>
                    <a:pt x="6287296" y="5765193"/>
                    <a:pt x="6284620" y="5757551"/>
                    <a:pt x="6286042" y="5752313"/>
                  </a:cubicBezTo>
                  <a:cubicBezTo>
                    <a:pt x="6310036" y="5697384"/>
                    <a:pt x="6320454" y="5638357"/>
                    <a:pt x="6363960" y="5594319"/>
                  </a:cubicBezTo>
                  <a:cubicBezTo>
                    <a:pt x="6381254" y="5575202"/>
                    <a:pt x="6400476" y="5590338"/>
                    <a:pt x="6413622" y="5600806"/>
                  </a:cubicBezTo>
                  <a:cubicBezTo>
                    <a:pt x="6444160" y="5622025"/>
                    <a:pt x="6475852" y="5626257"/>
                    <a:pt x="6511234" y="5623269"/>
                  </a:cubicBezTo>
                  <a:lnTo>
                    <a:pt x="6517906" y="5623934"/>
                  </a:lnTo>
                  <a:lnTo>
                    <a:pt x="6543684" y="5615644"/>
                  </a:lnTo>
                  <a:cubicBezTo>
                    <a:pt x="6573634" y="5598634"/>
                    <a:pt x="6595130" y="5567089"/>
                    <a:pt x="6629486" y="5558037"/>
                  </a:cubicBezTo>
                  <a:cubicBezTo>
                    <a:pt x="6650112" y="5553997"/>
                    <a:pt x="6691590" y="5557706"/>
                    <a:pt x="6683260" y="5509011"/>
                  </a:cubicBezTo>
                  <a:cubicBezTo>
                    <a:pt x="6678678" y="5483033"/>
                    <a:pt x="6696696" y="5455279"/>
                    <a:pt x="6671642" y="5431211"/>
                  </a:cubicBezTo>
                  <a:cubicBezTo>
                    <a:pt x="6659606" y="5419741"/>
                    <a:pt x="6657002" y="5396028"/>
                    <a:pt x="6675494" y="5391852"/>
                  </a:cubicBezTo>
                  <a:cubicBezTo>
                    <a:pt x="6718030" y="5380645"/>
                    <a:pt x="6733678" y="5340969"/>
                    <a:pt x="6764184" y="5318292"/>
                  </a:cubicBezTo>
                  <a:close/>
                  <a:moveTo>
                    <a:pt x="856599" y="4317362"/>
                  </a:moveTo>
                  <a:cubicBezTo>
                    <a:pt x="859986" y="4318357"/>
                    <a:pt x="863463" y="4320465"/>
                    <a:pt x="866982" y="4323918"/>
                  </a:cubicBezTo>
                  <a:cubicBezTo>
                    <a:pt x="883203" y="4337871"/>
                    <a:pt x="881035" y="4353832"/>
                    <a:pt x="867046" y="4370085"/>
                  </a:cubicBezTo>
                  <a:cubicBezTo>
                    <a:pt x="851913" y="4387338"/>
                    <a:pt x="834793" y="4402311"/>
                    <a:pt x="823643" y="4424121"/>
                  </a:cubicBezTo>
                  <a:cubicBezTo>
                    <a:pt x="791622" y="4484275"/>
                    <a:pt x="802928" y="4538699"/>
                    <a:pt x="847600" y="4576000"/>
                  </a:cubicBezTo>
                  <a:cubicBezTo>
                    <a:pt x="890283" y="4611024"/>
                    <a:pt x="935393" y="4641912"/>
                    <a:pt x="972222" y="4684064"/>
                  </a:cubicBezTo>
                  <a:cubicBezTo>
                    <a:pt x="982176" y="4695455"/>
                    <a:pt x="991451" y="4685332"/>
                    <a:pt x="992330" y="4672507"/>
                  </a:cubicBezTo>
                  <a:cubicBezTo>
                    <a:pt x="992210" y="4658542"/>
                    <a:pt x="993089" y="4645719"/>
                    <a:pt x="1003508" y="4634597"/>
                  </a:cubicBezTo>
                  <a:cubicBezTo>
                    <a:pt x="1007078" y="4629464"/>
                    <a:pt x="1010796" y="4622194"/>
                    <a:pt x="1019196" y="4624895"/>
                  </a:cubicBezTo>
                  <a:cubicBezTo>
                    <a:pt x="1039130" y="4631579"/>
                    <a:pt x="1078213" y="4687835"/>
                    <a:pt x="1077747" y="4710350"/>
                  </a:cubicBezTo>
                  <a:cubicBezTo>
                    <a:pt x="1077020" y="4721036"/>
                    <a:pt x="1075996" y="4735998"/>
                    <a:pt x="1064023" y="4738430"/>
                  </a:cubicBezTo>
                  <a:cubicBezTo>
                    <a:pt x="1022692" y="4746438"/>
                    <a:pt x="1012799" y="4781213"/>
                    <a:pt x="1013886" y="4812419"/>
                  </a:cubicBezTo>
                  <a:cubicBezTo>
                    <a:pt x="1015676" y="4849038"/>
                    <a:pt x="1036141" y="4879375"/>
                    <a:pt x="1070012" y="4902006"/>
                  </a:cubicBezTo>
                  <a:cubicBezTo>
                    <a:pt x="1085523" y="4910543"/>
                    <a:pt x="1101040" y="4919083"/>
                    <a:pt x="1109412" y="4937885"/>
                  </a:cubicBezTo>
                  <a:cubicBezTo>
                    <a:pt x="1119630" y="4961105"/>
                    <a:pt x="1138746" y="4948409"/>
                    <a:pt x="1153995" y="4945121"/>
                  </a:cubicBezTo>
                  <a:cubicBezTo>
                    <a:pt x="1169245" y="4941833"/>
                    <a:pt x="1185490" y="4939683"/>
                    <a:pt x="1195443" y="4951077"/>
                  </a:cubicBezTo>
                  <a:cubicBezTo>
                    <a:pt x="1205396" y="4962468"/>
                    <a:pt x="1195828" y="4976868"/>
                    <a:pt x="1191817" y="4988412"/>
                  </a:cubicBezTo>
                  <a:cubicBezTo>
                    <a:pt x="1166915" y="5054403"/>
                    <a:pt x="1168906" y="5056683"/>
                    <a:pt x="1238837" y="5069885"/>
                  </a:cubicBezTo>
                  <a:cubicBezTo>
                    <a:pt x="1245100" y="5072445"/>
                    <a:pt x="1251657" y="5070730"/>
                    <a:pt x="1254644" y="5074149"/>
                  </a:cubicBezTo>
                  <a:cubicBezTo>
                    <a:pt x="1284504" y="5108325"/>
                    <a:pt x="1312457" y="5091918"/>
                    <a:pt x="1336576" y="5068817"/>
                  </a:cubicBezTo>
                  <a:cubicBezTo>
                    <a:pt x="1363971" y="5044858"/>
                    <a:pt x="1380425" y="5086738"/>
                    <a:pt x="1407795" y="5078884"/>
                  </a:cubicBezTo>
                  <a:cubicBezTo>
                    <a:pt x="1364473" y="5084614"/>
                    <a:pt x="1351451" y="5118108"/>
                    <a:pt x="1332308" y="5146906"/>
                  </a:cubicBezTo>
                  <a:cubicBezTo>
                    <a:pt x="1320310" y="5165437"/>
                    <a:pt x="1318435" y="5177123"/>
                    <a:pt x="1334363" y="5195352"/>
                  </a:cubicBezTo>
                  <a:cubicBezTo>
                    <a:pt x="1353976" y="5222409"/>
                    <a:pt x="1356907" y="5258033"/>
                    <a:pt x="1389782" y="5279525"/>
                  </a:cubicBezTo>
                  <a:cubicBezTo>
                    <a:pt x="1422657" y="5301017"/>
                    <a:pt x="1459568" y="5294864"/>
                    <a:pt x="1493026" y="5307808"/>
                  </a:cubicBezTo>
                  <a:cubicBezTo>
                    <a:pt x="1506697" y="5311929"/>
                    <a:pt x="1523380" y="5303368"/>
                    <a:pt x="1530615" y="5323170"/>
                  </a:cubicBezTo>
                  <a:cubicBezTo>
                    <a:pt x="1536705" y="5343969"/>
                    <a:pt x="1531261" y="5360787"/>
                    <a:pt x="1514430" y="5371485"/>
                  </a:cubicBezTo>
                  <a:cubicBezTo>
                    <a:pt x="1473773" y="5401010"/>
                    <a:pt x="1444362" y="5438793"/>
                    <a:pt x="1418079" y="5477853"/>
                  </a:cubicBezTo>
                  <a:cubicBezTo>
                    <a:pt x="1402123" y="5475727"/>
                    <a:pt x="1398582" y="5464758"/>
                    <a:pt x="1396325" y="5450654"/>
                  </a:cubicBezTo>
                  <a:cubicBezTo>
                    <a:pt x="1396209" y="5436688"/>
                    <a:pt x="1389677" y="5422301"/>
                    <a:pt x="1383004" y="5410052"/>
                  </a:cubicBezTo>
                  <a:cubicBezTo>
                    <a:pt x="1372348" y="5393245"/>
                    <a:pt x="1360961" y="5387128"/>
                    <a:pt x="1343134" y="5396687"/>
                  </a:cubicBezTo>
                  <a:cubicBezTo>
                    <a:pt x="1334293" y="5400397"/>
                    <a:pt x="1326451" y="5405248"/>
                    <a:pt x="1317610" y="5408959"/>
                  </a:cubicBezTo>
                  <a:cubicBezTo>
                    <a:pt x="1275841" y="5423380"/>
                    <a:pt x="1266446" y="5419539"/>
                    <a:pt x="1253413" y="5374664"/>
                  </a:cubicBezTo>
                  <a:cubicBezTo>
                    <a:pt x="1232427" y="5399045"/>
                    <a:pt x="1214483" y="5394640"/>
                    <a:pt x="1200138" y="5369002"/>
                  </a:cubicBezTo>
                  <a:cubicBezTo>
                    <a:pt x="1195307" y="5361168"/>
                    <a:pt x="1188341" y="5353194"/>
                    <a:pt x="1181082" y="5349494"/>
                  </a:cubicBezTo>
                  <a:cubicBezTo>
                    <a:pt x="1142352" y="5335130"/>
                    <a:pt x="1112609" y="5314918"/>
                    <a:pt x="1095160" y="5271897"/>
                  </a:cubicBezTo>
                  <a:cubicBezTo>
                    <a:pt x="1084239" y="5243264"/>
                    <a:pt x="1032517" y="5246292"/>
                    <a:pt x="1012526" y="5271813"/>
                  </a:cubicBezTo>
                  <a:cubicBezTo>
                    <a:pt x="971110" y="5328126"/>
                    <a:pt x="906687" y="5344273"/>
                    <a:pt x="844249" y="5362700"/>
                  </a:cubicBezTo>
                  <a:cubicBezTo>
                    <a:pt x="806900" y="5375266"/>
                    <a:pt x="779879" y="5346644"/>
                    <a:pt x="784794" y="5306174"/>
                  </a:cubicBezTo>
                  <a:cubicBezTo>
                    <a:pt x="786986" y="5274111"/>
                    <a:pt x="780165" y="5263998"/>
                    <a:pt x="744981" y="5260604"/>
                  </a:cubicBezTo>
                  <a:cubicBezTo>
                    <a:pt x="681021" y="5254237"/>
                    <a:pt x="619197" y="5248012"/>
                    <a:pt x="557055" y="5262162"/>
                  </a:cubicBezTo>
                  <a:cubicBezTo>
                    <a:pt x="534105" y="5268164"/>
                    <a:pt x="514435" y="5273307"/>
                    <a:pt x="496170" y="5289279"/>
                  </a:cubicBezTo>
                  <a:cubicBezTo>
                    <a:pt x="477761" y="5307388"/>
                    <a:pt x="457388" y="5307119"/>
                    <a:pt x="436751" y="5295021"/>
                  </a:cubicBezTo>
                  <a:cubicBezTo>
                    <a:pt x="407858" y="5278085"/>
                    <a:pt x="377384" y="5268560"/>
                    <a:pt x="344484" y="5263169"/>
                  </a:cubicBezTo>
                  <a:cubicBezTo>
                    <a:pt x="313862" y="5255781"/>
                    <a:pt x="285407" y="5232431"/>
                    <a:pt x="252507" y="5227042"/>
                  </a:cubicBezTo>
                  <a:cubicBezTo>
                    <a:pt x="240828" y="5225197"/>
                    <a:pt x="227450" y="5216799"/>
                    <a:pt x="210618" y="5227497"/>
                  </a:cubicBezTo>
                  <a:cubicBezTo>
                    <a:pt x="226983" y="5239314"/>
                    <a:pt x="247063" y="5243858"/>
                    <a:pt x="262288" y="5256672"/>
                  </a:cubicBezTo>
                  <a:cubicBezTo>
                    <a:pt x="282632" y="5273045"/>
                    <a:pt x="283600" y="5290284"/>
                    <a:pt x="261208" y="5303838"/>
                  </a:cubicBezTo>
                  <a:cubicBezTo>
                    <a:pt x="242240" y="5314395"/>
                    <a:pt x="221137" y="5324813"/>
                    <a:pt x="196782" y="5319985"/>
                  </a:cubicBezTo>
                  <a:cubicBezTo>
                    <a:pt x="163059" y="5295216"/>
                    <a:pt x="164694" y="5255602"/>
                    <a:pt x="154210" y="5220556"/>
                  </a:cubicBezTo>
                  <a:cubicBezTo>
                    <a:pt x="113952" y="5103030"/>
                    <a:pt x="73838" y="4983364"/>
                    <a:pt x="46838" y="4860271"/>
                  </a:cubicBezTo>
                  <a:cubicBezTo>
                    <a:pt x="20657" y="4756555"/>
                    <a:pt x="9728" y="4649552"/>
                    <a:pt x="12764" y="4542396"/>
                  </a:cubicBezTo>
                  <a:cubicBezTo>
                    <a:pt x="14078" y="4523159"/>
                    <a:pt x="14254" y="4504919"/>
                    <a:pt x="14427" y="4486681"/>
                  </a:cubicBezTo>
                  <a:cubicBezTo>
                    <a:pt x="24144" y="4470144"/>
                    <a:pt x="35852" y="4455886"/>
                    <a:pt x="45568" y="4439350"/>
                  </a:cubicBezTo>
                  <a:cubicBezTo>
                    <a:pt x="49210" y="4433149"/>
                    <a:pt x="53065" y="4427769"/>
                    <a:pt x="58132" y="4424345"/>
                  </a:cubicBezTo>
                  <a:cubicBezTo>
                    <a:pt x="63195" y="4420920"/>
                    <a:pt x="69466" y="4419456"/>
                    <a:pt x="77942" y="4421089"/>
                  </a:cubicBezTo>
                  <a:cubicBezTo>
                    <a:pt x="93746" y="4425352"/>
                    <a:pt x="96150" y="4437320"/>
                    <a:pt x="101683" y="4450569"/>
                  </a:cubicBezTo>
                  <a:cubicBezTo>
                    <a:pt x="107625" y="4473506"/>
                    <a:pt x="105023" y="4495878"/>
                    <a:pt x="102421" y="4518251"/>
                  </a:cubicBezTo>
                  <a:cubicBezTo>
                    <a:pt x="98675" y="4541623"/>
                    <a:pt x="104356" y="4552734"/>
                    <a:pt x="129997" y="4554424"/>
                  </a:cubicBezTo>
                  <a:cubicBezTo>
                    <a:pt x="165330" y="4555680"/>
                    <a:pt x="189801" y="4574473"/>
                    <a:pt x="193583" y="4613370"/>
                  </a:cubicBezTo>
                  <a:cubicBezTo>
                    <a:pt x="195956" y="4641440"/>
                    <a:pt x="213317" y="4654394"/>
                    <a:pt x="242089" y="4657366"/>
                  </a:cubicBezTo>
                  <a:cubicBezTo>
                    <a:pt x="286817" y="4662464"/>
                    <a:pt x="328120" y="4670556"/>
                    <a:pt x="353828" y="4718416"/>
                  </a:cubicBezTo>
                  <a:cubicBezTo>
                    <a:pt x="373851" y="4755164"/>
                    <a:pt x="405349" y="4749728"/>
                    <a:pt x="427211" y="4712522"/>
                  </a:cubicBezTo>
                  <a:cubicBezTo>
                    <a:pt x="430926" y="4705252"/>
                    <a:pt x="432507" y="4697842"/>
                    <a:pt x="437221" y="4691710"/>
                  </a:cubicBezTo>
                  <a:cubicBezTo>
                    <a:pt x="451210" y="4675456"/>
                    <a:pt x="423366" y="4627455"/>
                    <a:pt x="475064" y="4640528"/>
                  </a:cubicBezTo>
                  <a:cubicBezTo>
                    <a:pt x="498275" y="4646355"/>
                    <a:pt x="525819" y="4620260"/>
                    <a:pt x="543999" y="4652592"/>
                  </a:cubicBezTo>
                  <a:cubicBezTo>
                    <a:pt x="547837" y="4659286"/>
                    <a:pt x="554538" y="4655434"/>
                    <a:pt x="559103" y="4651442"/>
                  </a:cubicBezTo>
                  <a:cubicBezTo>
                    <a:pt x="582664" y="4620788"/>
                    <a:pt x="613841" y="4635728"/>
                    <a:pt x="643464" y="4641977"/>
                  </a:cubicBezTo>
                  <a:cubicBezTo>
                    <a:pt x="666824" y="4645665"/>
                    <a:pt x="676950" y="4638817"/>
                    <a:pt x="675280" y="4616162"/>
                  </a:cubicBezTo>
                  <a:cubicBezTo>
                    <a:pt x="675453" y="4597923"/>
                    <a:pt x="692870" y="4578675"/>
                    <a:pt x="678934" y="4562725"/>
                  </a:cubicBezTo>
                  <a:cubicBezTo>
                    <a:pt x="660316" y="4536805"/>
                    <a:pt x="641695" y="4510885"/>
                    <a:pt x="617223" y="4492093"/>
                  </a:cubicBezTo>
                  <a:cubicBezTo>
                    <a:pt x="596875" y="4475721"/>
                    <a:pt x="559647" y="4502251"/>
                    <a:pt x="558743" y="4531177"/>
                  </a:cubicBezTo>
                  <a:cubicBezTo>
                    <a:pt x="557719" y="4546141"/>
                    <a:pt x="559827" y="4562383"/>
                    <a:pt x="541297" y="4566530"/>
                  </a:cubicBezTo>
                  <a:cubicBezTo>
                    <a:pt x="526048" y="4569818"/>
                    <a:pt x="509803" y="4571965"/>
                    <a:pt x="498854" y="4559435"/>
                  </a:cubicBezTo>
                  <a:cubicBezTo>
                    <a:pt x="488050" y="4544764"/>
                    <a:pt x="499757" y="4530508"/>
                    <a:pt x="505905" y="4519104"/>
                  </a:cubicBezTo>
                  <a:cubicBezTo>
                    <a:pt x="520624" y="4492163"/>
                    <a:pt x="544598" y="4471199"/>
                    <a:pt x="543803" y="4435720"/>
                  </a:cubicBezTo>
                  <a:cubicBezTo>
                    <a:pt x="542543" y="4422754"/>
                    <a:pt x="560077" y="4417469"/>
                    <a:pt x="574041" y="4417316"/>
                  </a:cubicBezTo>
                  <a:cubicBezTo>
                    <a:pt x="603107" y="4416012"/>
                    <a:pt x="631176" y="4413571"/>
                    <a:pt x="660510" y="4424095"/>
                  </a:cubicBezTo>
                  <a:cubicBezTo>
                    <a:pt x="705503" y="4441019"/>
                    <a:pt x="780641" y="4409476"/>
                    <a:pt x="798665" y="4365575"/>
                  </a:cubicBezTo>
                  <a:cubicBezTo>
                    <a:pt x="806246" y="4348898"/>
                    <a:pt x="821644" y="4343472"/>
                    <a:pt x="829927" y="4332209"/>
                  </a:cubicBezTo>
                  <a:cubicBezTo>
                    <a:pt x="834713" y="4325010"/>
                    <a:pt x="840456" y="4319484"/>
                    <a:pt x="846763" y="4317484"/>
                  </a:cubicBezTo>
                  <a:cubicBezTo>
                    <a:pt x="849918" y="4316485"/>
                    <a:pt x="853213" y="4316368"/>
                    <a:pt x="856599" y="4317362"/>
                  </a:cubicBezTo>
                  <a:close/>
                  <a:moveTo>
                    <a:pt x="7260516" y="3371387"/>
                  </a:moveTo>
                  <a:lnTo>
                    <a:pt x="7265686" y="3393235"/>
                  </a:lnTo>
                  <a:cubicBezTo>
                    <a:pt x="7269092" y="3429398"/>
                    <a:pt x="7259932" y="3466389"/>
                    <a:pt x="7262216" y="3503535"/>
                  </a:cubicBezTo>
                  <a:cubicBezTo>
                    <a:pt x="7264614" y="3515488"/>
                    <a:pt x="7266690" y="3528225"/>
                    <a:pt x="7266758" y="3540963"/>
                  </a:cubicBezTo>
                  <a:lnTo>
                    <a:pt x="7263450" y="3557440"/>
                  </a:lnTo>
                  <a:lnTo>
                    <a:pt x="7322844" y="3490260"/>
                  </a:lnTo>
                  <a:cubicBezTo>
                    <a:pt x="7350268" y="3464265"/>
                    <a:pt x="7344826" y="3432792"/>
                    <a:pt x="7310528" y="3416489"/>
                  </a:cubicBezTo>
                  <a:cubicBezTo>
                    <a:pt x="7297508" y="3410767"/>
                    <a:pt x="7287078" y="3402273"/>
                    <a:pt x="7277804" y="3392518"/>
                  </a:cubicBezTo>
                  <a:close/>
                  <a:moveTo>
                    <a:pt x="1097394" y="3132005"/>
                  </a:moveTo>
                  <a:cubicBezTo>
                    <a:pt x="1115333" y="3136440"/>
                    <a:pt x="1117472" y="3152686"/>
                    <a:pt x="1116476" y="3167646"/>
                  </a:cubicBezTo>
                  <a:cubicBezTo>
                    <a:pt x="1112490" y="3195282"/>
                    <a:pt x="1120753" y="3216239"/>
                    <a:pt x="1140973" y="3234783"/>
                  </a:cubicBezTo>
                  <a:cubicBezTo>
                    <a:pt x="1145957" y="3240487"/>
                    <a:pt x="1150659" y="3250466"/>
                    <a:pt x="1150231" y="3256877"/>
                  </a:cubicBezTo>
                  <a:cubicBezTo>
                    <a:pt x="1147241" y="3285655"/>
                    <a:pt x="1165755" y="3297644"/>
                    <a:pt x="1187259" y="3313057"/>
                  </a:cubicBezTo>
                  <a:cubicBezTo>
                    <a:pt x="1221292" y="3333609"/>
                    <a:pt x="1251910" y="3357154"/>
                    <a:pt x="1293201" y="3317018"/>
                  </a:cubicBezTo>
                  <a:cubicBezTo>
                    <a:pt x="1311568" y="3298941"/>
                    <a:pt x="1345601" y="3287295"/>
                    <a:pt x="1372658" y="3315963"/>
                  </a:cubicBezTo>
                  <a:cubicBezTo>
                    <a:pt x="1389178" y="3325670"/>
                    <a:pt x="1398860" y="3341355"/>
                    <a:pt x="1400713" y="3361875"/>
                  </a:cubicBezTo>
                  <a:lnTo>
                    <a:pt x="1399950" y="3363836"/>
                  </a:lnTo>
                  <a:lnTo>
                    <a:pt x="1437279" y="3389160"/>
                  </a:lnTo>
                  <a:cubicBezTo>
                    <a:pt x="1481587" y="3417517"/>
                    <a:pt x="1527331" y="3436451"/>
                    <a:pt x="1585156" y="3405405"/>
                  </a:cubicBezTo>
                  <a:cubicBezTo>
                    <a:pt x="1594019" y="3401658"/>
                    <a:pt x="1603561" y="3403324"/>
                    <a:pt x="1610348" y="3413405"/>
                  </a:cubicBezTo>
                  <a:cubicBezTo>
                    <a:pt x="1617136" y="3423488"/>
                    <a:pt x="1615212" y="3435179"/>
                    <a:pt x="1610316" y="3443465"/>
                  </a:cubicBezTo>
                  <a:cubicBezTo>
                    <a:pt x="1603129" y="3453756"/>
                    <a:pt x="1592963" y="3460642"/>
                    <a:pt x="1585775" y="3470932"/>
                  </a:cubicBezTo>
                  <a:cubicBezTo>
                    <a:pt x="1581035" y="3477082"/>
                    <a:pt x="1574992" y="3486370"/>
                    <a:pt x="1579638" y="3496320"/>
                  </a:cubicBezTo>
                  <a:cubicBezTo>
                    <a:pt x="1586425" y="3506403"/>
                    <a:pt x="1595133" y="3504795"/>
                    <a:pt x="1604833" y="3504322"/>
                  </a:cubicBezTo>
                  <a:cubicBezTo>
                    <a:pt x="1648062" y="3500554"/>
                    <a:pt x="1649889" y="3504960"/>
                    <a:pt x="1634272" y="3542645"/>
                  </a:cubicBezTo>
                  <a:cubicBezTo>
                    <a:pt x="1618655" y="3580328"/>
                    <a:pt x="1630088" y="3600363"/>
                    <a:pt x="1668266" y="3607018"/>
                  </a:cubicBezTo>
                  <a:cubicBezTo>
                    <a:pt x="1676663" y="3609684"/>
                    <a:pt x="1684068" y="3611215"/>
                    <a:pt x="1692314" y="3616020"/>
                  </a:cubicBezTo>
                  <a:cubicBezTo>
                    <a:pt x="1744745" y="3648252"/>
                    <a:pt x="1751160" y="3648648"/>
                    <a:pt x="1808023" y="3604928"/>
                  </a:cubicBezTo>
                  <a:cubicBezTo>
                    <a:pt x="1796619" y="3628915"/>
                    <a:pt x="1797363" y="3648287"/>
                    <a:pt x="1818280" y="3656023"/>
                  </a:cubicBezTo>
                  <a:cubicBezTo>
                    <a:pt x="1856147" y="3666952"/>
                    <a:pt x="1866960" y="3695537"/>
                    <a:pt x="1869907" y="3729002"/>
                  </a:cubicBezTo>
                  <a:cubicBezTo>
                    <a:pt x="1874615" y="3752912"/>
                    <a:pt x="1877128" y="3762730"/>
                    <a:pt x="1908735" y="3771128"/>
                  </a:cubicBezTo>
                  <a:cubicBezTo>
                    <a:pt x="1944465" y="3781926"/>
                    <a:pt x="1951032" y="3780185"/>
                    <a:pt x="1960764" y="3749652"/>
                  </a:cubicBezTo>
                  <a:cubicBezTo>
                    <a:pt x="1963522" y="3741235"/>
                    <a:pt x="1974212" y="3741895"/>
                    <a:pt x="1980162" y="3748706"/>
                  </a:cubicBezTo>
                  <a:cubicBezTo>
                    <a:pt x="1988093" y="3757785"/>
                    <a:pt x="1985339" y="3766204"/>
                    <a:pt x="1976166" y="3774225"/>
                  </a:cubicBezTo>
                  <a:cubicBezTo>
                    <a:pt x="1960115" y="3788262"/>
                    <a:pt x="1946198" y="3802432"/>
                    <a:pt x="1937090" y="3824414"/>
                  </a:cubicBezTo>
                  <a:cubicBezTo>
                    <a:pt x="1929126" y="3845393"/>
                    <a:pt x="1930022" y="3862627"/>
                    <a:pt x="1939474" y="3880390"/>
                  </a:cubicBezTo>
                  <a:cubicBezTo>
                    <a:pt x="1947098" y="3893746"/>
                    <a:pt x="1951590" y="3905832"/>
                    <a:pt x="1966402" y="3908896"/>
                  </a:cubicBezTo>
                  <a:cubicBezTo>
                    <a:pt x="1985493" y="3912224"/>
                    <a:pt x="1982456" y="3894859"/>
                    <a:pt x="1987352" y="3886573"/>
                  </a:cubicBezTo>
                  <a:cubicBezTo>
                    <a:pt x="1990110" y="3878154"/>
                    <a:pt x="1998135" y="3871137"/>
                    <a:pt x="2005388" y="3874805"/>
                  </a:cubicBezTo>
                  <a:cubicBezTo>
                    <a:pt x="2018897" y="3881008"/>
                    <a:pt x="2009724" y="3889031"/>
                    <a:pt x="2004829" y="3897317"/>
                  </a:cubicBezTo>
                  <a:cubicBezTo>
                    <a:pt x="1991132" y="3923309"/>
                    <a:pt x="2007461" y="3935056"/>
                    <a:pt x="2027017" y="3931971"/>
                  </a:cubicBezTo>
                  <a:cubicBezTo>
                    <a:pt x="2060700" y="3926539"/>
                    <a:pt x="2062589" y="3944908"/>
                    <a:pt x="2064170" y="3967551"/>
                  </a:cubicBezTo>
                  <a:cubicBezTo>
                    <a:pt x="2065535" y="3978373"/>
                    <a:pt x="2064759" y="3989060"/>
                    <a:pt x="2061846" y="3999616"/>
                  </a:cubicBezTo>
                  <a:cubicBezTo>
                    <a:pt x="2055402" y="4029279"/>
                    <a:pt x="2057136" y="4049783"/>
                    <a:pt x="2094634" y="4051030"/>
                  </a:cubicBezTo>
                  <a:cubicBezTo>
                    <a:pt x="2110747" y="4050953"/>
                    <a:pt x="2118216" y="4066447"/>
                    <a:pt x="2128130" y="4077795"/>
                  </a:cubicBezTo>
                  <a:cubicBezTo>
                    <a:pt x="2102628" y="4074071"/>
                    <a:pt x="2079201" y="4056518"/>
                    <a:pt x="2052396" y="4055933"/>
                  </a:cubicBezTo>
                  <a:cubicBezTo>
                    <a:pt x="2038421" y="4056141"/>
                    <a:pt x="2031944" y="4041784"/>
                    <a:pt x="2036312" y="4025949"/>
                  </a:cubicBezTo>
                  <a:cubicBezTo>
                    <a:pt x="2043593" y="3999559"/>
                    <a:pt x="2028257" y="3988950"/>
                    <a:pt x="2007650" y="3976938"/>
                  </a:cubicBezTo>
                  <a:cubicBezTo>
                    <a:pt x="1966436" y="3952915"/>
                    <a:pt x="1927824" y="3922613"/>
                    <a:pt x="1911990" y="3874393"/>
                  </a:cubicBezTo>
                  <a:cubicBezTo>
                    <a:pt x="1906812" y="3856897"/>
                    <a:pt x="1894758" y="3845414"/>
                    <a:pt x="1875670" y="3842086"/>
                  </a:cubicBezTo>
                  <a:cubicBezTo>
                    <a:pt x="1840623" y="3836697"/>
                    <a:pt x="1824229" y="3810989"/>
                    <a:pt x="1831138" y="3774915"/>
                  </a:cubicBezTo>
                  <a:cubicBezTo>
                    <a:pt x="1833214" y="3761087"/>
                    <a:pt x="1841863" y="3745518"/>
                    <a:pt x="1826523" y="3734907"/>
                  </a:cubicBezTo>
                  <a:cubicBezTo>
                    <a:pt x="1811184" y="3724293"/>
                    <a:pt x="1794296" y="3735059"/>
                    <a:pt x="1785122" y="3743081"/>
                  </a:cubicBezTo>
                  <a:cubicBezTo>
                    <a:pt x="1744837" y="3780312"/>
                    <a:pt x="1711648" y="3749271"/>
                    <a:pt x="1675918" y="3738472"/>
                  </a:cubicBezTo>
                  <a:cubicBezTo>
                    <a:pt x="1664391" y="3734537"/>
                    <a:pt x="1658752" y="3723452"/>
                    <a:pt x="1662813" y="3711896"/>
                  </a:cubicBezTo>
                  <a:cubicBezTo>
                    <a:pt x="1672542" y="3681361"/>
                    <a:pt x="1658816" y="3663334"/>
                    <a:pt x="1635230" y="3647919"/>
                  </a:cubicBezTo>
                  <a:cubicBezTo>
                    <a:pt x="1629129" y="3643247"/>
                    <a:pt x="1622186" y="3635301"/>
                    <a:pt x="1620511" y="3628757"/>
                  </a:cubicBezTo>
                  <a:cubicBezTo>
                    <a:pt x="1605669" y="3581672"/>
                    <a:pt x="1580412" y="3559712"/>
                    <a:pt x="1528541" y="3579049"/>
                  </a:cubicBezTo>
                  <a:cubicBezTo>
                    <a:pt x="1515245" y="3584667"/>
                    <a:pt x="1505018" y="3577592"/>
                    <a:pt x="1501829" y="3562365"/>
                  </a:cubicBezTo>
                  <a:cubicBezTo>
                    <a:pt x="1498482" y="3549275"/>
                    <a:pt x="1493150" y="3533914"/>
                    <a:pt x="1509731" y="3527425"/>
                  </a:cubicBezTo>
                  <a:cubicBezTo>
                    <a:pt x="1542887" y="3514445"/>
                    <a:pt x="1543691" y="3473698"/>
                    <a:pt x="1571735" y="3457181"/>
                  </a:cubicBezTo>
                  <a:cubicBezTo>
                    <a:pt x="1577316" y="3454306"/>
                    <a:pt x="1578926" y="3446891"/>
                    <a:pt x="1576262" y="3439210"/>
                  </a:cubicBezTo>
                  <a:cubicBezTo>
                    <a:pt x="1571460" y="3431399"/>
                    <a:pt x="1565879" y="3434273"/>
                    <a:pt x="1558319" y="3434879"/>
                  </a:cubicBezTo>
                  <a:cubicBezTo>
                    <a:pt x="1531669" y="3432157"/>
                    <a:pt x="1510041" y="3449070"/>
                    <a:pt x="1485062" y="3452893"/>
                  </a:cubicBezTo>
                  <a:cubicBezTo>
                    <a:pt x="1445995" y="3458528"/>
                    <a:pt x="1418238" y="3449764"/>
                    <a:pt x="1397900" y="3424099"/>
                  </a:cubicBezTo>
                  <a:lnTo>
                    <a:pt x="1385074" y="3401739"/>
                  </a:lnTo>
                  <a:lnTo>
                    <a:pt x="1365457" y="3422142"/>
                  </a:lnTo>
                  <a:cubicBezTo>
                    <a:pt x="1359494" y="3429118"/>
                    <a:pt x="1354442" y="3436557"/>
                    <a:pt x="1351164" y="3445458"/>
                  </a:cubicBezTo>
                  <a:cubicBezTo>
                    <a:pt x="1332229" y="3488182"/>
                    <a:pt x="1346613" y="3513846"/>
                    <a:pt x="1392040" y="3508339"/>
                  </a:cubicBezTo>
                  <a:cubicBezTo>
                    <a:pt x="1420089" y="3505947"/>
                    <a:pt x="1434756" y="3511234"/>
                    <a:pt x="1434904" y="3541300"/>
                  </a:cubicBezTo>
                  <a:cubicBezTo>
                    <a:pt x="1435045" y="3555262"/>
                    <a:pt x="1445013" y="3566671"/>
                    <a:pt x="1452987" y="3575799"/>
                  </a:cubicBezTo>
                  <a:cubicBezTo>
                    <a:pt x="1475204" y="3596626"/>
                    <a:pt x="1501834" y="3615604"/>
                    <a:pt x="1503828" y="3650088"/>
                  </a:cubicBezTo>
                  <a:cubicBezTo>
                    <a:pt x="1503687" y="3652225"/>
                    <a:pt x="1505540" y="3656645"/>
                    <a:pt x="1507675" y="3656790"/>
                  </a:cubicBezTo>
                  <a:cubicBezTo>
                    <a:pt x="1572041" y="3672960"/>
                    <a:pt x="1556097" y="3751309"/>
                    <a:pt x="1603374" y="3782422"/>
                  </a:cubicBezTo>
                  <a:cubicBezTo>
                    <a:pt x="1643389" y="3809822"/>
                    <a:pt x="1646953" y="3869098"/>
                    <a:pt x="1691667" y="3890378"/>
                  </a:cubicBezTo>
                  <a:cubicBezTo>
                    <a:pt x="1679995" y="3952915"/>
                    <a:pt x="1639131" y="4002742"/>
                    <a:pt x="1608662" y="4057565"/>
                  </a:cubicBezTo>
                  <a:cubicBezTo>
                    <a:pt x="1596558" y="4078211"/>
                    <a:pt x="1562811" y="4085585"/>
                    <a:pt x="1534758" y="4087976"/>
                  </a:cubicBezTo>
                  <a:cubicBezTo>
                    <a:pt x="1480933" y="4090767"/>
                    <a:pt x="1437930" y="4124346"/>
                    <a:pt x="1383822" y="4131413"/>
                  </a:cubicBezTo>
                  <a:cubicBezTo>
                    <a:pt x="1366448" y="4134527"/>
                    <a:pt x="1354490" y="4185241"/>
                    <a:pt x="1366453" y="4198932"/>
                  </a:cubicBezTo>
                  <a:cubicBezTo>
                    <a:pt x="1377417" y="4211482"/>
                    <a:pt x="1384110" y="4207643"/>
                    <a:pt x="1392653" y="4192120"/>
                  </a:cubicBezTo>
                  <a:cubicBezTo>
                    <a:pt x="1416004" y="4147549"/>
                    <a:pt x="1456727" y="4132062"/>
                    <a:pt x="1500590" y="4150063"/>
                  </a:cubicBezTo>
                  <a:cubicBezTo>
                    <a:pt x="1513263" y="4153067"/>
                    <a:pt x="1524654" y="4159207"/>
                    <a:pt x="1524798" y="4173172"/>
                  </a:cubicBezTo>
                  <a:cubicBezTo>
                    <a:pt x="1524798" y="4189270"/>
                    <a:pt x="1518390" y="4204938"/>
                    <a:pt x="1504150" y="4209339"/>
                  </a:cubicBezTo>
                  <a:cubicBezTo>
                    <a:pt x="1482367" y="4214302"/>
                    <a:pt x="1456594" y="4230804"/>
                    <a:pt x="1441783" y="4195452"/>
                  </a:cubicBezTo>
                  <a:cubicBezTo>
                    <a:pt x="1435373" y="4178916"/>
                    <a:pt x="1427398" y="4185888"/>
                    <a:pt x="1419142" y="4197136"/>
                  </a:cubicBezTo>
                  <a:cubicBezTo>
                    <a:pt x="1397926" y="4225752"/>
                    <a:pt x="1417862" y="4248572"/>
                    <a:pt x="1431248" y="4273094"/>
                  </a:cubicBezTo>
                  <a:cubicBezTo>
                    <a:pt x="1436945" y="4284214"/>
                    <a:pt x="1453323" y="4296058"/>
                    <a:pt x="1440792" y="4307015"/>
                  </a:cubicBezTo>
                  <a:cubicBezTo>
                    <a:pt x="1426125" y="4317828"/>
                    <a:pt x="1413166" y="4302996"/>
                    <a:pt x="1403198" y="4291587"/>
                  </a:cubicBezTo>
                  <a:cubicBezTo>
                    <a:pt x="1381267" y="4266485"/>
                    <a:pt x="1359335" y="4241385"/>
                    <a:pt x="1347800" y="4205181"/>
                  </a:cubicBezTo>
                  <a:cubicBezTo>
                    <a:pt x="1318316" y="4116239"/>
                    <a:pt x="1257654" y="4092806"/>
                    <a:pt x="1166379" y="4126333"/>
                  </a:cubicBezTo>
                  <a:cubicBezTo>
                    <a:pt x="1157550" y="4130028"/>
                    <a:pt x="1148439" y="4137998"/>
                    <a:pt x="1140320" y="4131007"/>
                  </a:cubicBezTo>
                  <a:cubicBezTo>
                    <a:pt x="1130211" y="4121735"/>
                    <a:pt x="1145587" y="4116338"/>
                    <a:pt x="1148295" y="4107933"/>
                  </a:cubicBezTo>
                  <a:cubicBezTo>
                    <a:pt x="1160965" y="4062637"/>
                    <a:pt x="1175630" y="4019623"/>
                    <a:pt x="1219201" y="3993596"/>
                  </a:cubicBezTo>
                  <a:cubicBezTo>
                    <a:pt x="1230448" y="3985771"/>
                    <a:pt x="1232584" y="3969816"/>
                    <a:pt x="1220197" y="3962535"/>
                  </a:cubicBezTo>
                  <a:cubicBezTo>
                    <a:pt x="1202678" y="3951687"/>
                    <a:pt x="1190147" y="3930444"/>
                    <a:pt x="1168360" y="3935406"/>
                  </a:cubicBezTo>
                  <a:cubicBezTo>
                    <a:pt x="1151984" y="3939663"/>
                    <a:pt x="1152842" y="3959042"/>
                    <a:pt x="1157399" y="3971158"/>
                  </a:cubicBezTo>
                  <a:cubicBezTo>
                    <a:pt x="1174345" y="4006655"/>
                    <a:pt x="1153984" y="4006349"/>
                    <a:pt x="1128636" y="4000337"/>
                  </a:cubicBezTo>
                  <a:cubicBezTo>
                    <a:pt x="1112828" y="3996046"/>
                    <a:pt x="1096170" y="3988475"/>
                    <a:pt x="1085206" y="4008126"/>
                  </a:cubicBezTo>
                  <a:cubicBezTo>
                    <a:pt x="1074241" y="4027777"/>
                    <a:pt x="1071823" y="4048007"/>
                    <a:pt x="1089907" y="4066407"/>
                  </a:cubicBezTo>
                  <a:cubicBezTo>
                    <a:pt x="1105858" y="4084663"/>
                    <a:pt x="1099592" y="4082092"/>
                    <a:pt x="1079231" y="4097885"/>
                  </a:cubicBezTo>
                  <a:cubicBezTo>
                    <a:pt x="1033807" y="4135594"/>
                    <a:pt x="967165" y="4105315"/>
                    <a:pt x="929431" y="4156427"/>
                  </a:cubicBezTo>
                  <a:cubicBezTo>
                    <a:pt x="915481" y="4172655"/>
                    <a:pt x="889846" y="4154817"/>
                    <a:pt x="876888" y="4139984"/>
                  </a:cubicBezTo>
                  <a:cubicBezTo>
                    <a:pt x="850968" y="4110320"/>
                    <a:pt x="819071" y="4089911"/>
                    <a:pt x="781192" y="4078756"/>
                  </a:cubicBezTo>
                  <a:cubicBezTo>
                    <a:pt x="755988" y="4070606"/>
                    <a:pt x="756271" y="4050231"/>
                    <a:pt x="758689" y="4030002"/>
                  </a:cubicBezTo>
                  <a:cubicBezTo>
                    <a:pt x="762107" y="3994812"/>
                    <a:pt x="759824" y="3964603"/>
                    <a:pt x="712406" y="3967827"/>
                  </a:cubicBezTo>
                  <a:cubicBezTo>
                    <a:pt x="710270" y="3967683"/>
                    <a:pt x="705999" y="3967394"/>
                    <a:pt x="705003" y="3966253"/>
                  </a:cubicBezTo>
                  <a:cubicBezTo>
                    <a:pt x="662849" y="3922607"/>
                    <a:pt x="641206" y="3957635"/>
                    <a:pt x="616718" y="3987103"/>
                  </a:cubicBezTo>
                  <a:cubicBezTo>
                    <a:pt x="604045" y="4000198"/>
                    <a:pt x="595785" y="4011444"/>
                    <a:pt x="607465" y="4029411"/>
                  </a:cubicBezTo>
                  <a:cubicBezTo>
                    <a:pt x="609456" y="4031692"/>
                    <a:pt x="609314" y="4033829"/>
                    <a:pt x="610168" y="4037108"/>
                  </a:cubicBezTo>
                  <a:cubicBezTo>
                    <a:pt x="617150" y="4061195"/>
                    <a:pt x="600061" y="4076136"/>
                    <a:pt x="584116" y="4090083"/>
                  </a:cubicBezTo>
                  <a:cubicBezTo>
                    <a:pt x="576142" y="4097056"/>
                    <a:pt x="569449" y="4100896"/>
                    <a:pt x="559194" y="4093761"/>
                  </a:cubicBezTo>
                  <a:cubicBezTo>
                    <a:pt x="538689" y="4079489"/>
                    <a:pt x="557056" y="4061414"/>
                    <a:pt x="557198" y="4043176"/>
                  </a:cubicBezTo>
                  <a:cubicBezTo>
                    <a:pt x="529858" y="4050983"/>
                    <a:pt x="505794" y="4057939"/>
                    <a:pt x="482012" y="4060622"/>
                  </a:cubicBezTo>
                  <a:cubicBezTo>
                    <a:pt x="461369" y="4064588"/>
                    <a:pt x="451543" y="4115446"/>
                    <a:pt x="468635" y="4148805"/>
                  </a:cubicBezTo>
                  <a:cubicBezTo>
                    <a:pt x="499966" y="4209964"/>
                    <a:pt x="514779" y="4277517"/>
                    <a:pt x="531874" y="4343079"/>
                  </a:cubicBezTo>
                  <a:cubicBezTo>
                    <a:pt x="536716" y="4367021"/>
                    <a:pt x="536433" y="4387397"/>
                    <a:pt x="525328" y="4409184"/>
                  </a:cubicBezTo>
                  <a:cubicBezTo>
                    <a:pt x="515503" y="4427838"/>
                    <a:pt x="510945" y="4447924"/>
                    <a:pt x="505251" y="4469006"/>
                  </a:cubicBezTo>
                  <a:cubicBezTo>
                    <a:pt x="500270" y="4495503"/>
                    <a:pt x="483470" y="4522272"/>
                    <a:pt x="451001" y="4526511"/>
                  </a:cubicBezTo>
                  <a:cubicBezTo>
                    <a:pt x="419676" y="4529753"/>
                    <a:pt x="391055" y="4524595"/>
                    <a:pt x="378521" y="4487250"/>
                  </a:cubicBezTo>
                  <a:cubicBezTo>
                    <a:pt x="370258" y="4466296"/>
                    <a:pt x="352601" y="4457585"/>
                    <a:pt x="329677" y="4463546"/>
                  </a:cubicBezTo>
                  <a:cubicBezTo>
                    <a:pt x="308885" y="4469648"/>
                    <a:pt x="291087" y="4479175"/>
                    <a:pt x="268446" y="4464760"/>
                  </a:cubicBezTo>
                  <a:cubicBezTo>
                    <a:pt x="256056" y="4457479"/>
                    <a:pt x="250647" y="4474289"/>
                    <a:pt x="255346" y="4484266"/>
                  </a:cubicBezTo>
                  <a:cubicBezTo>
                    <a:pt x="277849" y="4516920"/>
                    <a:pt x="274858" y="4545698"/>
                    <a:pt x="236268" y="4561329"/>
                  </a:cubicBezTo>
                  <a:cubicBezTo>
                    <a:pt x="206651" y="4571130"/>
                    <a:pt x="165923" y="4538315"/>
                    <a:pt x="161081" y="4498271"/>
                  </a:cubicBezTo>
                  <a:cubicBezTo>
                    <a:pt x="157375" y="4473332"/>
                    <a:pt x="154668" y="4449534"/>
                    <a:pt x="144414" y="4426299"/>
                  </a:cubicBezTo>
                  <a:cubicBezTo>
                    <a:pt x="135300" y="4402066"/>
                    <a:pt x="146264" y="4382416"/>
                    <a:pt x="161497" y="4363054"/>
                  </a:cubicBezTo>
                  <a:cubicBezTo>
                    <a:pt x="183426" y="4339852"/>
                    <a:pt x="176447" y="4315766"/>
                    <a:pt x="148109" y="4306330"/>
                  </a:cubicBezTo>
                  <a:cubicBezTo>
                    <a:pt x="94566" y="4288748"/>
                    <a:pt x="75340" y="4239142"/>
                    <a:pt x="41446" y="4200350"/>
                  </a:cubicBezTo>
                  <a:cubicBezTo>
                    <a:pt x="29342" y="4188796"/>
                    <a:pt x="25212" y="4170268"/>
                    <a:pt x="3852" y="4168820"/>
                  </a:cubicBezTo>
                  <a:cubicBezTo>
                    <a:pt x="2995" y="4133341"/>
                    <a:pt x="1997" y="4099998"/>
                    <a:pt x="0" y="4065516"/>
                  </a:cubicBezTo>
                  <a:cubicBezTo>
                    <a:pt x="63508" y="4078406"/>
                    <a:pt x="69064" y="4075564"/>
                    <a:pt x="104802" y="4022171"/>
                  </a:cubicBezTo>
                  <a:cubicBezTo>
                    <a:pt x="115481" y="4006793"/>
                    <a:pt x="126301" y="3989279"/>
                    <a:pt x="139828" y="3979464"/>
                  </a:cubicBezTo>
                  <a:cubicBezTo>
                    <a:pt x="170158" y="3958978"/>
                    <a:pt x="188527" y="3989205"/>
                    <a:pt x="210314" y="4000341"/>
                  </a:cubicBezTo>
                  <a:cubicBezTo>
                    <a:pt x="214444" y="4002768"/>
                    <a:pt x="215016" y="4010321"/>
                    <a:pt x="219004" y="4014886"/>
                  </a:cubicBezTo>
                  <a:cubicBezTo>
                    <a:pt x="226693" y="4028287"/>
                    <a:pt x="230540" y="4051088"/>
                    <a:pt x="252468" y="4043988"/>
                  </a:cubicBezTo>
                  <a:cubicBezTo>
                    <a:pt x="274397" y="4036887"/>
                    <a:pt x="301021" y="3975363"/>
                    <a:pt x="291339" y="3959679"/>
                  </a:cubicBezTo>
                  <a:cubicBezTo>
                    <a:pt x="288345" y="3956257"/>
                    <a:pt x="283079" y="3954826"/>
                    <a:pt x="276672" y="3954392"/>
                  </a:cubicBezTo>
                  <a:cubicBezTo>
                    <a:pt x="269266" y="3952816"/>
                    <a:pt x="254885" y="3959354"/>
                    <a:pt x="257017" y="3943399"/>
                  </a:cubicBezTo>
                  <a:cubicBezTo>
                    <a:pt x="257730" y="3932713"/>
                    <a:pt x="270117" y="3923891"/>
                    <a:pt x="282077" y="3921482"/>
                  </a:cubicBezTo>
                  <a:cubicBezTo>
                    <a:pt x="295039" y="3920215"/>
                    <a:pt x="297602" y="3930049"/>
                    <a:pt x="296888" y="3940734"/>
                  </a:cubicBezTo>
                  <a:cubicBezTo>
                    <a:pt x="298173" y="3953702"/>
                    <a:pt x="306147" y="3962830"/>
                    <a:pt x="314121" y="3971957"/>
                  </a:cubicBezTo>
                  <a:cubicBezTo>
                    <a:pt x="321100" y="3979944"/>
                    <a:pt x="326655" y="3993201"/>
                    <a:pt x="317541" y="4001169"/>
                  </a:cubicBezTo>
                  <a:cubicBezTo>
                    <a:pt x="294758" y="4021094"/>
                    <a:pt x="299174" y="4035346"/>
                    <a:pt x="325091" y="4048910"/>
                  </a:cubicBezTo>
                  <a:cubicBezTo>
                    <a:pt x="339616" y="4056336"/>
                    <a:pt x="337480" y="4072291"/>
                    <a:pt x="330219" y="4084679"/>
                  </a:cubicBezTo>
                  <a:cubicBezTo>
                    <a:pt x="323102" y="4094932"/>
                    <a:pt x="307863" y="4098192"/>
                    <a:pt x="297895" y="4086782"/>
                  </a:cubicBezTo>
                  <a:cubicBezTo>
                    <a:pt x="266994" y="4051413"/>
                    <a:pt x="240793" y="4090426"/>
                    <a:pt x="210609" y="4092672"/>
                  </a:cubicBezTo>
                  <a:cubicBezTo>
                    <a:pt x="197791" y="4091804"/>
                    <a:pt x="208755" y="4104354"/>
                    <a:pt x="216874" y="4111345"/>
                  </a:cubicBezTo>
                  <a:cubicBezTo>
                    <a:pt x="252618" y="4138454"/>
                    <a:pt x="291920" y="4160439"/>
                    <a:pt x="339624" y="4169040"/>
                  </a:cubicBezTo>
                  <a:cubicBezTo>
                    <a:pt x="347027" y="4170616"/>
                    <a:pt x="354432" y="4172191"/>
                    <a:pt x="360130" y="4167210"/>
                  </a:cubicBezTo>
                  <a:cubicBezTo>
                    <a:pt x="377074" y="4154405"/>
                    <a:pt x="390887" y="4156415"/>
                    <a:pt x="402850" y="4170106"/>
                  </a:cubicBezTo>
                  <a:cubicBezTo>
                    <a:pt x="410965" y="4177096"/>
                    <a:pt x="419084" y="4184087"/>
                    <a:pt x="429049" y="4179396"/>
                  </a:cubicBezTo>
                  <a:cubicBezTo>
                    <a:pt x="440158" y="4173708"/>
                    <a:pt x="433462" y="4161447"/>
                    <a:pt x="432894" y="4153896"/>
                  </a:cubicBezTo>
                  <a:cubicBezTo>
                    <a:pt x="428761" y="4103166"/>
                    <a:pt x="425483" y="4055717"/>
                    <a:pt x="407110" y="4009389"/>
                  </a:cubicBezTo>
                  <a:cubicBezTo>
                    <a:pt x="392723" y="3967625"/>
                    <a:pt x="412516" y="3944278"/>
                    <a:pt x="454809" y="3937486"/>
                  </a:cubicBezTo>
                  <a:cubicBezTo>
                    <a:pt x="480723" y="3934949"/>
                    <a:pt x="489552" y="3915154"/>
                    <a:pt x="492969" y="3896065"/>
                  </a:cubicBezTo>
                  <a:cubicBezTo>
                    <a:pt x="501792" y="3844067"/>
                    <a:pt x="536252" y="3809907"/>
                    <a:pt x="568715" y="3773466"/>
                  </a:cubicBezTo>
                  <a:cubicBezTo>
                    <a:pt x="589645" y="3749126"/>
                    <a:pt x="619120" y="3741462"/>
                    <a:pt x="648027" y="3742350"/>
                  </a:cubicBezTo>
                  <a:cubicBezTo>
                    <a:pt x="680069" y="3744521"/>
                    <a:pt x="698009" y="3732855"/>
                    <a:pt x="706552" y="3701235"/>
                  </a:cubicBezTo>
                  <a:cubicBezTo>
                    <a:pt x="724203" y="3645541"/>
                    <a:pt x="726339" y="3645686"/>
                    <a:pt x="786147" y="3649741"/>
                  </a:cubicBezTo>
                  <a:cubicBezTo>
                    <a:pt x="840685" y="3652363"/>
                    <a:pt x="902055" y="3616809"/>
                    <a:pt x="922417" y="3568814"/>
                  </a:cubicBezTo>
                  <a:cubicBezTo>
                    <a:pt x="928821" y="3553148"/>
                    <a:pt x="923127" y="3542028"/>
                    <a:pt x="910737" y="3534747"/>
                  </a:cubicBezTo>
                  <a:cubicBezTo>
                    <a:pt x="888950" y="3523611"/>
                    <a:pt x="877414" y="3503508"/>
                    <a:pt x="861322" y="3487390"/>
                  </a:cubicBezTo>
                  <a:cubicBezTo>
                    <a:pt x="842098" y="3469986"/>
                    <a:pt x="838109" y="3449322"/>
                    <a:pt x="846081" y="3426247"/>
                  </a:cubicBezTo>
                  <a:cubicBezTo>
                    <a:pt x="855337" y="3400040"/>
                    <a:pt x="851062" y="3383651"/>
                    <a:pt x="825146" y="3370086"/>
                  </a:cubicBezTo>
                  <a:cubicBezTo>
                    <a:pt x="812755" y="3362806"/>
                    <a:pt x="794386" y="3348681"/>
                    <a:pt x="810476" y="3332597"/>
                  </a:cubicBezTo>
                  <a:cubicBezTo>
                    <a:pt x="822150" y="3318360"/>
                    <a:pt x="844509" y="3320950"/>
                    <a:pt x="853196" y="3335492"/>
                  </a:cubicBezTo>
                  <a:cubicBezTo>
                    <a:pt x="890079" y="3393809"/>
                    <a:pt x="943905" y="3358815"/>
                    <a:pt x="990896" y="3362001"/>
                  </a:cubicBezTo>
                  <a:cubicBezTo>
                    <a:pt x="1029345" y="3364608"/>
                    <a:pt x="1062093" y="3339993"/>
                    <a:pt x="1088575" y="3312808"/>
                  </a:cubicBezTo>
                  <a:cubicBezTo>
                    <a:pt x="1109223" y="3292739"/>
                    <a:pt x="1092844" y="3264793"/>
                    <a:pt x="1088002" y="3240852"/>
                  </a:cubicBezTo>
                  <a:cubicBezTo>
                    <a:pt x="1085863" y="3224606"/>
                    <a:pt x="1075040" y="3209919"/>
                    <a:pt x="1067780" y="3190105"/>
                  </a:cubicBezTo>
                  <a:cubicBezTo>
                    <a:pt x="1058954" y="3226002"/>
                    <a:pt x="1036881" y="3235239"/>
                    <a:pt x="1007119" y="3231076"/>
                  </a:cubicBezTo>
                  <a:cubicBezTo>
                    <a:pt x="997578" y="3229355"/>
                    <a:pt x="990458" y="3223505"/>
                    <a:pt x="991168" y="3212820"/>
                  </a:cubicBezTo>
                  <a:cubicBezTo>
                    <a:pt x="990741" y="3203132"/>
                    <a:pt x="996438" y="3198151"/>
                    <a:pt x="1005122" y="3196592"/>
                  </a:cubicBezTo>
                  <a:cubicBezTo>
                    <a:pt x="1030185" y="3190778"/>
                    <a:pt x="1051401" y="3178262"/>
                    <a:pt x="1061794" y="3151058"/>
                  </a:cubicBezTo>
                  <a:cubicBezTo>
                    <a:pt x="1067918" y="3139667"/>
                    <a:pt x="1079451" y="3127568"/>
                    <a:pt x="1097394" y="3132005"/>
                  </a:cubicBezTo>
                  <a:close/>
                  <a:moveTo>
                    <a:pt x="3158625" y="1575372"/>
                  </a:moveTo>
                  <a:cubicBezTo>
                    <a:pt x="3170276" y="1577490"/>
                    <a:pt x="3181085" y="1588135"/>
                    <a:pt x="3191890" y="1602800"/>
                  </a:cubicBezTo>
                  <a:cubicBezTo>
                    <a:pt x="3198711" y="1612910"/>
                    <a:pt x="3207814" y="1621028"/>
                    <a:pt x="3215776" y="1630140"/>
                  </a:cubicBezTo>
                  <a:cubicBezTo>
                    <a:pt x="3233369" y="1687097"/>
                    <a:pt x="3274464" y="1729530"/>
                    <a:pt x="3303313" y="1778655"/>
                  </a:cubicBezTo>
                  <a:cubicBezTo>
                    <a:pt x="3317811" y="1802151"/>
                    <a:pt x="3321919" y="1820661"/>
                    <a:pt x="3311647" y="1845720"/>
                  </a:cubicBezTo>
                  <a:cubicBezTo>
                    <a:pt x="3301376" y="1870779"/>
                    <a:pt x="3283158" y="1870638"/>
                    <a:pt x="3258533" y="1870066"/>
                  </a:cubicBezTo>
                  <a:cubicBezTo>
                    <a:pt x="3218963" y="1868498"/>
                    <a:pt x="3176265" y="1865647"/>
                    <a:pt x="3144773" y="1903235"/>
                  </a:cubicBezTo>
                  <a:cubicBezTo>
                    <a:pt x="3136506" y="1914483"/>
                    <a:pt x="3121706" y="1911349"/>
                    <a:pt x="3106761" y="1910352"/>
                  </a:cubicBezTo>
                  <a:cubicBezTo>
                    <a:pt x="3077867" y="1909497"/>
                    <a:pt x="3069311" y="1925015"/>
                    <a:pt x="3089218" y="1947798"/>
                  </a:cubicBezTo>
                  <a:cubicBezTo>
                    <a:pt x="3101014" y="1963605"/>
                    <a:pt x="3105270" y="1979981"/>
                    <a:pt x="3101836" y="1999060"/>
                  </a:cubicBezTo>
                  <a:cubicBezTo>
                    <a:pt x="3097680" y="2028817"/>
                    <a:pt x="3111613" y="2044765"/>
                    <a:pt x="3140221" y="2049894"/>
                  </a:cubicBezTo>
                  <a:cubicBezTo>
                    <a:pt x="3189885" y="2060718"/>
                    <a:pt x="3213900" y="2102012"/>
                    <a:pt x="3236922" y="2142165"/>
                  </a:cubicBezTo>
                  <a:cubicBezTo>
                    <a:pt x="3247148" y="2165375"/>
                    <a:pt x="3256234" y="2189582"/>
                    <a:pt x="3283698" y="2195706"/>
                  </a:cubicBezTo>
                  <a:cubicBezTo>
                    <a:pt x="3308034" y="2200549"/>
                    <a:pt x="3301469" y="2218346"/>
                    <a:pt x="3305725" y="2234720"/>
                  </a:cubicBezTo>
                  <a:lnTo>
                    <a:pt x="3305087" y="2234990"/>
                  </a:lnTo>
                  <a:lnTo>
                    <a:pt x="3322677" y="2254183"/>
                  </a:lnTo>
                  <a:cubicBezTo>
                    <a:pt x="3330970" y="2260228"/>
                    <a:pt x="3341241" y="2262790"/>
                    <a:pt x="3356103" y="2256818"/>
                  </a:cubicBezTo>
                  <a:cubicBezTo>
                    <a:pt x="3364922" y="2253121"/>
                    <a:pt x="3370887" y="2259947"/>
                    <a:pt x="3373438" y="2269761"/>
                  </a:cubicBezTo>
                  <a:cubicBezTo>
                    <a:pt x="3387183" y="2319970"/>
                    <a:pt x="3425811" y="2366481"/>
                    <a:pt x="3400451" y="2424792"/>
                  </a:cubicBezTo>
                  <a:cubicBezTo>
                    <a:pt x="3396893" y="2429913"/>
                    <a:pt x="3400437" y="2440864"/>
                    <a:pt x="3404558" y="2443283"/>
                  </a:cubicBezTo>
                  <a:cubicBezTo>
                    <a:pt x="3448605" y="2473012"/>
                    <a:pt x="3493359" y="2508146"/>
                    <a:pt x="3551386" y="2489521"/>
                  </a:cubicBezTo>
                  <a:cubicBezTo>
                    <a:pt x="3590781" y="2477151"/>
                    <a:pt x="3611659" y="2501047"/>
                    <a:pt x="3637235" y="2518827"/>
                  </a:cubicBezTo>
                  <a:cubicBezTo>
                    <a:pt x="3648460" y="2527077"/>
                    <a:pt x="3647591" y="2539878"/>
                    <a:pt x="3639336" y="2551112"/>
                  </a:cubicBezTo>
                  <a:cubicBezTo>
                    <a:pt x="3633358" y="2560357"/>
                    <a:pt x="3627090" y="2573868"/>
                    <a:pt x="3636324" y="2579842"/>
                  </a:cubicBezTo>
                  <a:cubicBezTo>
                    <a:pt x="3649538" y="2590368"/>
                    <a:pt x="3657937" y="2577001"/>
                    <a:pt x="3665908" y="2570032"/>
                  </a:cubicBezTo>
                  <a:cubicBezTo>
                    <a:pt x="3693373" y="2544006"/>
                    <a:pt x="3724090" y="2533199"/>
                    <a:pt x="3759638" y="2530216"/>
                  </a:cubicBezTo>
                  <a:cubicBezTo>
                    <a:pt x="3767176" y="2529647"/>
                    <a:pt x="3776990" y="2527089"/>
                    <a:pt x="3781684" y="2520973"/>
                  </a:cubicBezTo>
                  <a:cubicBezTo>
                    <a:pt x="3808156" y="2493811"/>
                    <a:pt x="3834612" y="2482720"/>
                    <a:pt x="3865288" y="2520127"/>
                  </a:cubicBezTo>
                  <a:cubicBezTo>
                    <a:pt x="3877216" y="2533782"/>
                    <a:pt x="3894998" y="2524255"/>
                    <a:pt x="3902262" y="2511881"/>
                  </a:cubicBezTo>
                  <a:cubicBezTo>
                    <a:pt x="3916224" y="2479597"/>
                    <a:pt x="3950920" y="2473342"/>
                    <a:pt x="3973832" y="2451298"/>
                  </a:cubicBezTo>
                  <a:cubicBezTo>
                    <a:pt x="3980662" y="2445327"/>
                    <a:pt x="3988488" y="2440492"/>
                    <a:pt x="3994454" y="2447318"/>
                  </a:cubicBezTo>
                  <a:cubicBezTo>
                    <a:pt x="4000418" y="2454147"/>
                    <a:pt x="3995720" y="2460262"/>
                    <a:pt x="3992162" y="2465382"/>
                  </a:cubicBezTo>
                  <a:cubicBezTo>
                    <a:pt x="3971094" y="2491833"/>
                    <a:pt x="3992132" y="2497525"/>
                    <a:pt x="4010620" y="2493403"/>
                  </a:cubicBezTo>
                  <a:cubicBezTo>
                    <a:pt x="4027968" y="2490275"/>
                    <a:pt x="4059798" y="2510616"/>
                    <a:pt x="4062678" y="2467948"/>
                  </a:cubicBezTo>
                  <a:cubicBezTo>
                    <a:pt x="4063688" y="2453014"/>
                    <a:pt x="4086154" y="2453443"/>
                    <a:pt x="4100792" y="2458706"/>
                  </a:cubicBezTo>
                  <a:cubicBezTo>
                    <a:pt x="4115576" y="2461837"/>
                    <a:pt x="4110446" y="2474352"/>
                    <a:pt x="4105458" y="2484735"/>
                  </a:cubicBezTo>
                  <a:cubicBezTo>
                    <a:pt x="4100332" y="2497250"/>
                    <a:pt x="4094206" y="2508627"/>
                    <a:pt x="4086942" y="2521000"/>
                  </a:cubicBezTo>
                  <a:cubicBezTo>
                    <a:pt x="4082100" y="2529250"/>
                    <a:pt x="4068872" y="2534796"/>
                    <a:pt x="4074552" y="2545891"/>
                  </a:cubicBezTo>
                  <a:cubicBezTo>
                    <a:pt x="4079232" y="2555847"/>
                    <a:pt x="4091180" y="2553429"/>
                    <a:pt x="4100846" y="2553004"/>
                  </a:cubicBezTo>
                  <a:cubicBezTo>
                    <a:pt x="4115774" y="2554000"/>
                    <a:pt x="4133974" y="2554144"/>
                    <a:pt x="4147908" y="2554004"/>
                  </a:cubicBezTo>
                  <a:cubicBezTo>
                    <a:pt x="4164116" y="2551872"/>
                    <a:pt x="4178052" y="2551731"/>
                    <a:pt x="4185428" y="2569367"/>
                  </a:cubicBezTo>
                  <a:cubicBezTo>
                    <a:pt x="4190816" y="2584729"/>
                    <a:pt x="4184836" y="2593974"/>
                    <a:pt x="4174450" y="2605067"/>
                  </a:cubicBezTo>
                  <a:cubicBezTo>
                    <a:pt x="4150398" y="2628105"/>
                    <a:pt x="4129334" y="2654556"/>
                    <a:pt x="4146074" y="2692106"/>
                  </a:cubicBezTo>
                  <a:cubicBezTo>
                    <a:pt x="4147774" y="2698650"/>
                    <a:pt x="4146204" y="2706046"/>
                    <a:pt x="4144778" y="2711307"/>
                  </a:cubicBezTo>
                  <a:cubicBezTo>
                    <a:pt x="4139360" y="2728090"/>
                    <a:pt x="4109920" y="2735767"/>
                    <a:pt x="4117300" y="2753404"/>
                  </a:cubicBezTo>
                  <a:cubicBezTo>
                    <a:pt x="4129500" y="2778864"/>
                    <a:pt x="4151662" y="2799631"/>
                    <a:pt x="4170552" y="2821252"/>
                  </a:cubicBezTo>
                  <a:cubicBezTo>
                    <a:pt x="4175524" y="2826942"/>
                    <a:pt x="4190452" y="2827938"/>
                    <a:pt x="4186458" y="2839458"/>
                  </a:cubicBezTo>
                  <a:cubicBezTo>
                    <a:pt x="4184600" y="2851121"/>
                    <a:pt x="4171806" y="2850266"/>
                    <a:pt x="4164124" y="2852967"/>
                  </a:cubicBezTo>
                  <a:cubicBezTo>
                    <a:pt x="4153172" y="2856522"/>
                    <a:pt x="4144354" y="2860219"/>
                    <a:pt x="4133404" y="2863774"/>
                  </a:cubicBezTo>
                  <a:cubicBezTo>
                    <a:pt x="4104672" y="2876856"/>
                    <a:pt x="4090320" y="2867327"/>
                    <a:pt x="4094618" y="2835467"/>
                  </a:cubicBezTo>
                  <a:cubicBezTo>
                    <a:pt x="4096042" y="2830204"/>
                    <a:pt x="4098464" y="2826080"/>
                    <a:pt x="4096764" y="2819538"/>
                  </a:cubicBezTo>
                  <a:cubicBezTo>
                    <a:pt x="4094500" y="2805459"/>
                    <a:pt x="4094804" y="2785119"/>
                    <a:pt x="4072198" y="2786824"/>
                  </a:cubicBezTo>
                  <a:cubicBezTo>
                    <a:pt x="4051866" y="2786537"/>
                    <a:pt x="4050422" y="2807871"/>
                    <a:pt x="4054962" y="2819961"/>
                  </a:cubicBezTo>
                  <a:cubicBezTo>
                    <a:pt x="4062756" y="2847270"/>
                    <a:pt x="4067424" y="2873297"/>
                    <a:pt x="4057022" y="2900464"/>
                  </a:cubicBezTo>
                  <a:cubicBezTo>
                    <a:pt x="4054168" y="2910987"/>
                    <a:pt x="4063694" y="2912696"/>
                    <a:pt x="4071084" y="2914260"/>
                  </a:cubicBezTo>
                  <a:cubicBezTo>
                    <a:pt x="4108892" y="2925357"/>
                    <a:pt x="4193230" y="2897772"/>
                    <a:pt x="4217858" y="2866200"/>
                  </a:cubicBezTo>
                  <a:cubicBezTo>
                    <a:pt x="4227106" y="2856102"/>
                    <a:pt x="4235220" y="2847002"/>
                    <a:pt x="4248448" y="2841455"/>
                  </a:cubicBezTo>
                  <a:cubicBezTo>
                    <a:pt x="4267078" y="2835199"/>
                    <a:pt x="4278460" y="2825244"/>
                    <a:pt x="4256014" y="2808744"/>
                  </a:cubicBezTo>
                  <a:cubicBezTo>
                    <a:pt x="4248908" y="2802910"/>
                    <a:pt x="4246504" y="2790965"/>
                    <a:pt x="4250914" y="2789116"/>
                  </a:cubicBezTo>
                  <a:cubicBezTo>
                    <a:pt x="4290454" y="2774613"/>
                    <a:pt x="4268610" y="2717435"/>
                    <a:pt x="4308998" y="2706201"/>
                  </a:cubicBezTo>
                  <a:cubicBezTo>
                    <a:pt x="4313596" y="2654006"/>
                    <a:pt x="4367746" y="2676910"/>
                    <a:pt x="4389806" y="2651594"/>
                  </a:cubicBezTo>
                  <a:cubicBezTo>
                    <a:pt x="4397776" y="2644626"/>
                    <a:pt x="4409430" y="2646475"/>
                    <a:pt x="4416392" y="2654440"/>
                  </a:cubicBezTo>
                  <a:cubicBezTo>
                    <a:pt x="4423064" y="2666674"/>
                    <a:pt x="4429588" y="2681039"/>
                    <a:pt x="4422180" y="2695545"/>
                  </a:cubicBezTo>
                  <a:cubicBezTo>
                    <a:pt x="4412356" y="2714176"/>
                    <a:pt x="4400540" y="2730532"/>
                    <a:pt x="4388722" y="2746887"/>
                  </a:cubicBezTo>
                  <a:cubicBezTo>
                    <a:pt x="4381604" y="2757126"/>
                    <a:pt x="4378606" y="2769784"/>
                    <a:pt x="4386562" y="2778889"/>
                  </a:cubicBezTo>
                  <a:cubicBezTo>
                    <a:pt x="4396360" y="2792400"/>
                    <a:pt x="4410164" y="2778321"/>
                    <a:pt x="4415854" y="2773343"/>
                  </a:cubicBezTo>
                  <a:cubicBezTo>
                    <a:pt x="4440754" y="2753577"/>
                    <a:pt x="4464082" y="2741204"/>
                    <a:pt x="4499196" y="2744620"/>
                  </a:cubicBezTo>
                  <a:cubicBezTo>
                    <a:pt x="4522658" y="2746188"/>
                    <a:pt x="4534730" y="2757710"/>
                    <a:pt x="4537842" y="2775062"/>
                  </a:cubicBezTo>
                  <a:cubicBezTo>
                    <a:pt x="4542368" y="2803222"/>
                    <a:pt x="4543766" y="2830104"/>
                    <a:pt x="4539758" y="2857697"/>
                  </a:cubicBezTo>
                  <a:cubicBezTo>
                    <a:pt x="4539166" y="2882301"/>
                    <a:pt x="4546124" y="2890266"/>
                    <a:pt x="4567178" y="2879887"/>
                  </a:cubicBezTo>
                  <a:cubicBezTo>
                    <a:pt x="4600606" y="2860688"/>
                    <a:pt x="4628618" y="2858272"/>
                    <a:pt x="4646066" y="2901226"/>
                  </a:cubicBezTo>
                  <a:cubicBezTo>
                    <a:pt x="4651452" y="2916588"/>
                    <a:pt x="4664956" y="2922848"/>
                    <a:pt x="4682448" y="2917587"/>
                  </a:cubicBezTo>
                  <a:cubicBezTo>
                    <a:pt x="4705490" y="2909482"/>
                    <a:pt x="4715720" y="2916594"/>
                    <a:pt x="4705458" y="2941625"/>
                  </a:cubicBezTo>
                  <a:cubicBezTo>
                    <a:pt x="4701324" y="2955281"/>
                    <a:pt x="4701454" y="2969217"/>
                    <a:pt x="4696324" y="2981734"/>
                  </a:cubicBezTo>
                  <a:cubicBezTo>
                    <a:pt x="4689624" y="3001645"/>
                    <a:pt x="4675256" y="3008185"/>
                    <a:pt x="4658354" y="2988841"/>
                  </a:cubicBezTo>
                  <a:cubicBezTo>
                    <a:pt x="4654378" y="2984290"/>
                    <a:pt x="4654248" y="2970352"/>
                    <a:pt x="4643152" y="2976040"/>
                  </a:cubicBezTo>
                  <a:cubicBezTo>
                    <a:pt x="4633342" y="2978598"/>
                    <a:pt x="4630488" y="2989124"/>
                    <a:pt x="4628774" y="2998652"/>
                  </a:cubicBezTo>
                  <a:cubicBezTo>
                    <a:pt x="4628756" y="3014724"/>
                    <a:pt x="4631728" y="3034210"/>
                    <a:pt x="4648786" y="3035349"/>
                  </a:cubicBezTo>
                  <a:cubicBezTo>
                    <a:pt x="4694566" y="3039477"/>
                    <a:pt x="4702778" y="3076458"/>
                    <a:pt x="4713410" y="3109313"/>
                  </a:cubicBezTo>
                  <a:cubicBezTo>
                    <a:pt x="4726032" y="3144445"/>
                    <a:pt x="4741248" y="3141175"/>
                    <a:pt x="4764016" y="3121265"/>
                  </a:cubicBezTo>
                  <a:cubicBezTo>
                    <a:pt x="4770846" y="3115292"/>
                    <a:pt x="4776536" y="3110314"/>
                    <a:pt x="4783222" y="3106474"/>
                  </a:cubicBezTo>
                  <a:cubicBezTo>
                    <a:pt x="4797734" y="3097799"/>
                    <a:pt x="4813238" y="3090265"/>
                    <a:pt x="4824734" y="3110319"/>
                  </a:cubicBezTo>
                  <a:cubicBezTo>
                    <a:pt x="4834244" y="3128099"/>
                    <a:pt x="4818738" y="3135635"/>
                    <a:pt x="4807356" y="3145590"/>
                  </a:cubicBezTo>
                  <a:cubicBezTo>
                    <a:pt x="4757848" y="3180858"/>
                    <a:pt x="4709328" y="3217265"/>
                    <a:pt x="4653002" y="3242433"/>
                  </a:cubicBezTo>
                  <a:cubicBezTo>
                    <a:pt x="4636504" y="3248833"/>
                    <a:pt x="4629962" y="3250539"/>
                    <a:pt x="4617890" y="3239017"/>
                  </a:cubicBezTo>
                  <a:cubicBezTo>
                    <a:pt x="4571868" y="3190940"/>
                    <a:pt x="4511754" y="3161209"/>
                    <a:pt x="4458758" y="3121238"/>
                  </a:cubicBezTo>
                  <a:cubicBezTo>
                    <a:pt x="4422100" y="3093073"/>
                    <a:pt x="4381322" y="3062489"/>
                    <a:pt x="4380804" y="3006736"/>
                  </a:cubicBezTo>
                  <a:cubicBezTo>
                    <a:pt x="4381670" y="2993935"/>
                    <a:pt x="4387234" y="2975021"/>
                    <a:pt x="4367190" y="2970468"/>
                  </a:cubicBezTo>
                  <a:cubicBezTo>
                    <a:pt x="4347004" y="2968048"/>
                    <a:pt x="4336324" y="2983407"/>
                    <a:pt x="4329914" y="2999052"/>
                  </a:cubicBezTo>
                  <a:cubicBezTo>
                    <a:pt x="4321930" y="3022090"/>
                    <a:pt x="4319206" y="3046554"/>
                    <a:pt x="4299856" y="3063478"/>
                  </a:cubicBezTo>
                  <a:cubicBezTo>
                    <a:pt x="4261150" y="3097325"/>
                    <a:pt x="4240790" y="3129183"/>
                    <a:pt x="4291220" y="3175411"/>
                  </a:cubicBezTo>
                  <a:cubicBezTo>
                    <a:pt x="4315512" y="3196322"/>
                    <a:pt x="4306090" y="3240695"/>
                    <a:pt x="4323262" y="3271845"/>
                  </a:cubicBezTo>
                  <a:cubicBezTo>
                    <a:pt x="4337310" y="3301714"/>
                    <a:pt x="4354934" y="3310391"/>
                    <a:pt x="4381966" y="3290767"/>
                  </a:cubicBezTo>
                  <a:cubicBezTo>
                    <a:pt x="4392212" y="3281807"/>
                    <a:pt x="4407284" y="3280670"/>
                    <a:pt x="4418380" y="3274982"/>
                  </a:cubicBezTo>
                  <a:cubicBezTo>
                    <a:pt x="4470582" y="3247394"/>
                    <a:pt x="4471722" y="3246400"/>
                    <a:pt x="4496274" y="3295185"/>
                  </a:cubicBezTo>
                  <a:cubicBezTo>
                    <a:pt x="4504644" y="3313961"/>
                    <a:pt x="4513032" y="3316664"/>
                    <a:pt x="4528682" y="3306994"/>
                  </a:cubicBezTo>
                  <a:cubicBezTo>
                    <a:pt x="4554574" y="3288364"/>
                    <a:pt x="4575322" y="3298322"/>
                    <a:pt x="4594212" y="3319943"/>
                  </a:cubicBezTo>
                  <a:cubicBezTo>
                    <a:pt x="4622194" y="3349670"/>
                    <a:pt x="4645092" y="3343699"/>
                    <a:pt x="4661476" y="3307290"/>
                  </a:cubicBezTo>
                  <a:cubicBezTo>
                    <a:pt x="4665178" y="3300038"/>
                    <a:pt x="4665898" y="3289370"/>
                    <a:pt x="4677700" y="3289087"/>
                  </a:cubicBezTo>
                  <a:cubicBezTo>
                    <a:pt x="4690492" y="3289941"/>
                    <a:pt x="4697310" y="3300040"/>
                    <a:pt x="4698720" y="3310848"/>
                  </a:cubicBezTo>
                  <a:cubicBezTo>
                    <a:pt x="4705942" y="3346692"/>
                    <a:pt x="4731676" y="3346267"/>
                    <a:pt x="4759398" y="3348119"/>
                  </a:cubicBezTo>
                  <a:cubicBezTo>
                    <a:pt x="4771198" y="3347834"/>
                    <a:pt x="4790552" y="3330913"/>
                    <a:pt x="4795218" y="3356940"/>
                  </a:cubicBezTo>
                  <a:cubicBezTo>
                    <a:pt x="4798044" y="3378559"/>
                    <a:pt x="4782250" y="3390362"/>
                    <a:pt x="4762480" y="3397614"/>
                  </a:cubicBezTo>
                  <a:cubicBezTo>
                    <a:pt x="4749398" y="3401027"/>
                    <a:pt x="4736026" y="3408705"/>
                    <a:pt x="4742410" y="3425204"/>
                  </a:cubicBezTo>
                  <a:cubicBezTo>
                    <a:pt x="4747796" y="3440565"/>
                    <a:pt x="4759870" y="3452087"/>
                    <a:pt x="4779352" y="3449102"/>
                  </a:cubicBezTo>
                  <a:cubicBezTo>
                    <a:pt x="4784756" y="3448390"/>
                    <a:pt x="4789166" y="3446543"/>
                    <a:pt x="4793574" y="3444695"/>
                  </a:cubicBezTo>
                  <a:cubicBezTo>
                    <a:pt x="4818746" y="3436731"/>
                    <a:pt x="4844354" y="3422368"/>
                    <a:pt x="4848862" y="3466602"/>
                  </a:cubicBezTo>
                  <a:cubicBezTo>
                    <a:pt x="4849840" y="3483812"/>
                    <a:pt x="4863356" y="3474000"/>
                    <a:pt x="4870894" y="3473431"/>
                  </a:cubicBezTo>
                  <a:cubicBezTo>
                    <a:pt x="4892506" y="3470590"/>
                    <a:pt x="4915404" y="3464617"/>
                    <a:pt x="4917506" y="3496902"/>
                  </a:cubicBezTo>
                  <a:cubicBezTo>
                    <a:pt x="4921310" y="3535731"/>
                    <a:pt x="4895546" y="3568299"/>
                    <a:pt x="4866972" y="3563176"/>
                  </a:cubicBezTo>
                  <a:cubicBezTo>
                    <a:pt x="4844794" y="3558481"/>
                    <a:pt x="4823194" y="3545252"/>
                    <a:pt x="4816482" y="3581235"/>
                  </a:cubicBezTo>
                  <a:cubicBezTo>
                    <a:pt x="4782790" y="3572555"/>
                    <a:pt x="4772808" y="3609392"/>
                    <a:pt x="4747634" y="3617353"/>
                  </a:cubicBezTo>
                  <a:cubicBezTo>
                    <a:pt x="4724594" y="3625460"/>
                    <a:pt x="4720844" y="3680927"/>
                    <a:pt x="4741592" y="3690885"/>
                  </a:cubicBezTo>
                  <a:cubicBezTo>
                    <a:pt x="4761208" y="3701838"/>
                    <a:pt x="4775414" y="3713503"/>
                    <a:pt x="4790326" y="3730572"/>
                  </a:cubicBezTo>
                  <a:cubicBezTo>
                    <a:pt x="4801264" y="3743089"/>
                    <a:pt x="4820728" y="3756175"/>
                    <a:pt x="4836232" y="3748638"/>
                  </a:cubicBezTo>
                  <a:cubicBezTo>
                    <a:pt x="4886018" y="3725176"/>
                    <a:pt x="4891232" y="3774814"/>
                    <a:pt x="4911260" y="3795438"/>
                  </a:cubicBezTo>
                  <a:cubicBezTo>
                    <a:pt x="4921344" y="3804685"/>
                    <a:pt x="4919488" y="3816345"/>
                    <a:pt x="4903982" y="3823884"/>
                  </a:cubicBezTo>
                  <a:cubicBezTo>
                    <a:pt x="4895164" y="3827581"/>
                    <a:pt x="4886058" y="3835544"/>
                    <a:pt x="4879226" y="3841519"/>
                  </a:cubicBezTo>
                  <a:cubicBezTo>
                    <a:pt x="4861012" y="3857446"/>
                    <a:pt x="4838246" y="3877355"/>
                    <a:pt x="4848606" y="3898404"/>
                  </a:cubicBezTo>
                  <a:cubicBezTo>
                    <a:pt x="4861806" y="3925005"/>
                    <a:pt x="4858920" y="3967671"/>
                    <a:pt x="4905838" y="3970805"/>
                  </a:cubicBezTo>
                  <a:cubicBezTo>
                    <a:pt x="4913228" y="3972369"/>
                    <a:pt x="4921614" y="3975073"/>
                    <a:pt x="4922034" y="3984745"/>
                  </a:cubicBezTo>
                  <a:cubicBezTo>
                    <a:pt x="4921024" y="3999679"/>
                    <a:pt x="4916600" y="4017599"/>
                    <a:pt x="4901384" y="4020868"/>
                  </a:cubicBezTo>
                  <a:cubicBezTo>
                    <a:pt x="4863270" y="4030110"/>
                    <a:pt x="4836946" y="4055140"/>
                    <a:pt x="4807348" y="4081023"/>
                  </a:cubicBezTo>
                  <a:cubicBezTo>
                    <a:pt x="4787998" y="4097946"/>
                    <a:pt x="4761542" y="4109036"/>
                    <a:pt x="4743040" y="4129231"/>
                  </a:cubicBezTo>
                  <a:cubicBezTo>
                    <a:pt x="4733644" y="4141463"/>
                    <a:pt x="4726526" y="4151702"/>
                    <a:pt x="4721252" y="4166350"/>
                  </a:cubicBezTo>
                  <a:cubicBezTo>
                    <a:pt x="4712978" y="4193658"/>
                    <a:pt x="4712676" y="4213996"/>
                    <a:pt x="4747646" y="4219547"/>
                  </a:cubicBezTo>
                  <a:cubicBezTo>
                    <a:pt x="4758310" y="4220259"/>
                    <a:pt x="4770672" y="4227513"/>
                    <a:pt x="4786162" y="4236048"/>
                  </a:cubicBezTo>
                  <a:cubicBezTo>
                    <a:pt x="4776236" y="4208599"/>
                    <a:pt x="4762606" y="4188400"/>
                    <a:pt x="4773860" y="4164507"/>
                  </a:cubicBezTo>
                  <a:cubicBezTo>
                    <a:pt x="4778846" y="4154124"/>
                    <a:pt x="4774594" y="4137768"/>
                    <a:pt x="4793642" y="4141182"/>
                  </a:cubicBezTo>
                  <a:cubicBezTo>
                    <a:pt x="4809422" y="4145452"/>
                    <a:pt x="4818082" y="4159960"/>
                    <a:pt x="4811670" y="4175604"/>
                  </a:cubicBezTo>
                  <a:cubicBezTo>
                    <a:pt x="4800270" y="4201630"/>
                    <a:pt x="4799822" y="4224102"/>
                    <a:pt x="4809750" y="4251554"/>
                  </a:cubicBezTo>
                  <a:cubicBezTo>
                    <a:pt x="4820384" y="4284410"/>
                    <a:pt x="4793654" y="4283695"/>
                    <a:pt x="4774606" y="4280280"/>
                  </a:cubicBezTo>
                  <a:cubicBezTo>
                    <a:pt x="4740916" y="4271601"/>
                    <a:pt x="4735790" y="4284116"/>
                    <a:pt x="4746708" y="4312706"/>
                  </a:cubicBezTo>
                  <a:cubicBezTo>
                    <a:pt x="4758192" y="4348832"/>
                    <a:pt x="4749922" y="4376141"/>
                    <a:pt x="4708680" y="4384100"/>
                  </a:cubicBezTo>
                  <a:cubicBezTo>
                    <a:pt x="4691332" y="4387228"/>
                    <a:pt x="4689618" y="4396757"/>
                    <a:pt x="4690886" y="4409701"/>
                  </a:cubicBezTo>
                  <a:cubicBezTo>
                    <a:pt x="4692008" y="4424776"/>
                    <a:pt x="4706794" y="4427907"/>
                    <a:pt x="4714616" y="4423071"/>
                  </a:cubicBezTo>
                  <a:cubicBezTo>
                    <a:pt x="4776780" y="4390790"/>
                    <a:pt x="4777022" y="4434740"/>
                    <a:pt x="4780682" y="4475702"/>
                  </a:cubicBezTo>
                  <a:cubicBezTo>
                    <a:pt x="4781662" y="4492912"/>
                    <a:pt x="4780652" y="4507844"/>
                    <a:pt x="4775376" y="4522494"/>
                  </a:cubicBezTo>
                  <a:cubicBezTo>
                    <a:pt x="4760422" y="4553641"/>
                    <a:pt x="4745462" y="4584787"/>
                    <a:pt x="4775578" y="4614658"/>
                  </a:cubicBezTo>
                  <a:cubicBezTo>
                    <a:pt x="4780546" y="4620347"/>
                    <a:pt x="4781110" y="4627886"/>
                    <a:pt x="4777552" y="4633005"/>
                  </a:cubicBezTo>
                  <a:cubicBezTo>
                    <a:pt x="4769438" y="4642107"/>
                    <a:pt x="4757494" y="4644523"/>
                    <a:pt x="4750534" y="4636559"/>
                  </a:cubicBezTo>
                  <a:cubicBezTo>
                    <a:pt x="4724254" y="4613373"/>
                    <a:pt x="4701356" y="4619344"/>
                    <a:pt x="4678444" y="4641387"/>
                  </a:cubicBezTo>
                  <a:cubicBezTo>
                    <a:pt x="4677304" y="4642382"/>
                    <a:pt x="4672898" y="4644233"/>
                    <a:pt x="4671904" y="4643094"/>
                  </a:cubicBezTo>
                  <a:cubicBezTo>
                    <a:pt x="4613330" y="4638110"/>
                    <a:pt x="4584856" y="4679068"/>
                    <a:pt x="4549280" y="4714196"/>
                  </a:cubicBezTo>
                  <a:cubicBezTo>
                    <a:pt x="4528644" y="4734249"/>
                    <a:pt x="4516110" y="4761272"/>
                    <a:pt x="4520920" y="4785164"/>
                  </a:cubicBezTo>
                  <a:cubicBezTo>
                    <a:pt x="4528400" y="4848884"/>
                    <a:pt x="4515542" y="4912315"/>
                    <a:pt x="4529418" y="4976464"/>
                  </a:cubicBezTo>
                  <a:cubicBezTo>
                    <a:pt x="4538046" y="5023113"/>
                    <a:pt x="4523362" y="5066065"/>
                    <a:pt x="4494040" y="5103753"/>
                  </a:cubicBezTo>
                  <a:cubicBezTo>
                    <a:pt x="4474112" y="5129209"/>
                    <a:pt x="4467828" y="5158792"/>
                    <a:pt x="4467800" y="5190937"/>
                  </a:cubicBezTo>
                  <a:cubicBezTo>
                    <a:pt x="4465924" y="5218670"/>
                    <a:pt x="4452120" y="5232750"/>
                    <a:pt x="4425246" y="5234170"/>
                  </a:cubicBezTo>
                  <a:cubicBezTo>
                    <a:pt x="4407048" y="5234026"/>
                    <a:pt x="4389268" y="5243553"/>
                    <a:pt x="4372064" y="5244548"/>
                  </a:cubicBezTo>
                  <a:cubicBezTo>
                    <a:pt x="4312770" y="5250230"/>
                    <a:pt x="4271644" y="5288203"/>
                    <a:pt x="4230664" y="5324039"/>
                  </a:cubicBezTo>
                  <a:cubicBezTo>
                    <a:pt x="4219138" y="5336129"/>
                    <a:pt x="4205766" y="5343808"/>
                    <a:pt x="4190402" y="5349209"/>
                  </a:cubicBezTo>
                  <a:cubicBezTo>
                    <a:pt x="4172770" y="5356605"/>
                    <a:pt x="4162248" y="5353758"/>
                    <a:pt x="4154872" y="5336123"/>
                  </a:cubicBezTo>
                  <a:cubicBezTo>
                    <a:pt x="4143100" y="5304261"/>
                    <a:pt x="4125190" y="5299850"/>
                    <a:pt x="4098012" y="5321608"/>
                  </a:cubicBezTo>
                  <a:cubicBezTo>
                    <a:pt x="4076674" y="5336258"/>
                    <a:pt x="4047812" y="5335400"/>
                    <a:pt x="4027032" y="5357588"/>
                  </a:cubicBezTo>
                  <a:cubicBezTo>
                    <a:pt x="4019916" y="5367828"/>
                    <a:pt x="4000162" y="5359008"/>
                    <a:pt x="3994482" y="5347913"/>
                  </a:cubicBezTo>
                  <a:cubicBezTo>
                    <a:pt x="3981286" y="5321314"/>
                    <a:pt x="3961544" y="5296423"/>
                    <a:pt x="3986318" y="5262717"/>
                  </a:cubicBezTo>
                  <a:cubicBezTo>
                    <a:pt x="4007382" y="5236264"/>
                    <a:pt x="4013102" y="5199145"/>
                    <a:pt x="4045540" y="5178809"/>
                  </a:cubicBezTo>
                  <a:cubicBezTo>
                    <a:pt x="4053060" y="5194311"/>
                    <a:pt x="4023462" y="5220194"/>
                    <a:pt x="4059430" y="5226883"/>
                  </a:cubicBezTo>
                  <a:cubicBezTo>
                    <a:pt x="4084876" y="5230724"/>
                    <a:pt x="4102368" y="5225465"/>
                    <a:pt x="4119314" y="5196594"/>
                  </a:cubicBezTo>
                  <a:cubicBezTo>
                    <a:pt x="4131706" y="5171705"/>
                    <a:pt x="4155756" y="5148665"/>
                    <a:pt x="4185336" y="5138855"/>
                  </a:cubicBezTo>
                  <a:cubicBezTo>
                    <a:pt x="4210656" y="5128760"/>
                    <a:pt x="4225596" y="5113685"/>
                    <a:pt x="4232586" y="5089506"/>
                  </a:cubicBezTo>
                  <a:cubicBezTo>
                    <a:pt x="4241002" y="5060066"/>
                    <a:pt x="4257516" y="5037596"/>
                    <a:pt x="4289374" y="5025793"/>
                  </a:cubicBezTo>
                  <a:cubicBezTo>
                    <a:pt x="4314692" y="5015697"/>
                    <a:pt x="4306752" y="4990523"/>
                    <a:pt x="4312316" y="4971607"/>
                  </a:cubicBezTo>
                  <a:cubicBezTo>
                    <a:pt x="4320152" y="4950699"/>
                    <a:pt x="4323294" y="4935908"/>
                    <a:pt x="4296150" y="4925524"/>
                  </a:cubicBezTo>
                  <a:cubicBezTo>
                    <a:pt x="4275254" y="4917699"/>
                    <a:pt x="4284938" y="4901201"/>
                    <a:pt x="4299450" y="4892526"/>
                  </a:cubicBezTo>
                  <a:cubicBezTo>
                    <a:pt x="4319508" y="4881009"/>
                    <a:pt x="4343254" y="4878309"/>
                    <a:pt x="4365574" y="4880869"/>
                  </a:cubicBezTo>
                  <a:cubicBezTo>
                    <a:pt x="4376236" y="4881583"/>
                    <a:pt x="4390168" y="4881442"/>
                    <a:pt x="4394018" y="4872055"/>
                  </a:cubicBezTo>
                  <a:cubicBezTo>
                    <a:pt x="4405704" y="4841761"/>
                    <a:pt x="4439986" y="4825836"/>
                    <a:pt x="4447118" y="4799524"/>
                  </a:cubicBezTo>
                  <a:cubicBezTo>
                    <a:pt x="4457392" y="4758421"/>
                    <a:pt x="4492392" y="4731827"/>
                    <a:pt x="4494714" y="4681621"/>
                  </a:cubicBezTo>
                  <a:cubicBezTo>
                    <a:pt x="4498606" y="4624018"/>
                    <a:pt x="4514588" y="4561868"/>
                    <a:pt x="4530278" y="4503982"/>
                  </a:cubicBezTo>
                  <a:cubicBezTo>
                    <a:pt x="4538550" y="4476676"/>
                    <a:pt x="4544546" y="4451359"/>
                    <a:pt x="4510152" y="4437275"/>
                  </a:cubicBezTo>
                  <a:cubicBezTo>
                    <a:pt x="4496650" y="4431016"/>
                    <a:pt x="4502918" y="4417505"/>
                    <a:pt x="4507760" y="4409257"/>
                  </a:cubicBezTo>
                  <a:cubicBezTo>
                    <a:pt x="4542356" y="4356920"/>
                    <a:pt x="4541712" y="4287228"/>
                    <a:pt x="4597058" y="4244848"/>
                  </a:cubicBezTo>
                  <a:cubicBezTo>
                    <a:pt x="4621958" y="4225082"/>
                    <a:pt x="4624838" y="4182414"/>
                    <a:pt x="4650172" y="4156246"/>
                  </a:cubicBezTo>
                  <a:cubicBezTo>
                    <a:pt x="4655862" y="4151267"/>
                    <a:pt x="4650892" y="4145579"/>
                    <a:pt x="4644784" y="4140884"/>
                  </a:cubicBezTo>
                  <a:cubicBezTo>
                    <a:pt x="4618920" y="4127371"/>
                    <a:pt x="4616094" y="4105752"/>
                    <a:pt x="4625362" y="4079583"/>
                  </a:cubicBezTo>
                  <a:cubicBezTo>
                    <a:pt x="4626788" y="4074321"/>
                    <a:pt x="4625088" y="4067779"/>
                    <a:pt x="4624524" y="4060241"/>
                  </a:cubicBezTo>
                  <a:cubicBezTo>
                    <a:pt x="4624398" y="4046303"/>
                    <a:pt x="4610476" y="4030372"/>
                    <a:pt x="4631386" y="4022124"/>
                  </a:cubicBezTo>
                  <a:cubicBezTo>
                    <a:pt x="4649022" y="4014730"/>
                    <a:pt x="4667364" y="4012741"/>
                    <a:pt x="4682278" y="4029808"/>
                  </a:cubicBezTo>
                  <a:cubicBezTo>
                    <a:pt x="4690230" y="4038912"/>
                    <a:pt x="4700878" y="4055695"/>
                    <a:pt x="4713402" y="4044745"/>
                  </a:cubicBezTo>
                  <a:cubicBezTo>
                    <a:pt x="4728200" y="4031803"/>
                    <a:pt x="4739168" y="4012177"/>
                    <a:pt x="4730940" y="3991270"/>
                  </a:cubicBezTo>
                  <a:cubicBezTo>
                    <a:pt x="4727250" y="3982450"/>
                    <a:pt x="4721284" y="3975624"/>
                    <a:pt x="4722006" y="3964957"/>
                  </a:cubicBezTo>
                  <a:cubicBezTo>
                    <a:pt x="4721906" y="3918875"/>
                    <a:pt x="4720910" y="3917736"/>
                    <a:pt x="4683072" y="3938783"/>
                  </a:cubicBezTo>
                  <a:cubicBezTo>
                    <a:pt x="4664154" y="3949307"/>
                    <a:pt x="4653636" y="3946461"/>
                    <a:pt x="4655074" y="3925126"/>
                  </a:cubicBezTo>
                  <a:cubicBezTo>
                    <a:pt x="4655814" y="3898388"/>
                    <a:pt x="4658826" y="3869659"/>
                    <a:pt x="4663826" y="3843204"/>
                  </a:cubicBezTo>
                  <a:cubicBezTo>
                    <a:pt x="4668248" y="3825284"/>
                    <a:pt x="4686304" y="3827562"/>
                    <a:pt x="4701376" y="3826425"/>
                  </a:cubicBezTo>
                  <a:cubicBezTo>
                    <a:pt x="4741190" y="3823726"/>
                    <a:pt x="4773926" y="3783052"/>
                    <a:pt x="4767992" y="3744081"/>
                  </a:cubicBezTo>
                  <a:cubicBezTo>
                    <a:pt x="4765586" y="3732134"/>
                    <a:pt x="4764318" y="3719191"/>
                    <a:pt x="4748540" y="3714922"/>
                  </a:cubicBezTo>
                  <a:cubicBezTo>
                    <a:pt x="4728640" y="3708236"/>
                    <a:pt x="4716710" y="3694581"/>
                    <a:pt x="4711754" y="3672820"/>
                  </a:cubicBezTo>
                  <a:cubicBezTo>
                    <a:pt x="4707230" y="3644658"/>
                    <a:pt x="4684606" y="3662434"/>
                    <a:pt x="4669968" y="3657171"/>
                  </a:cubicBezTo>
                  <a:cubicBezTo>
                    <a:pt x="4657316" y="3654184"/>
                    <a:pt x="4637966" y="3671108"/>
                    <a:pt x="4631870" y="3650341"/>
                  </a:cubicBezTo>
                  <a:cubicBezTo>
                    <a:pt x="4623644" y="3629432"/>
                    <a:pt x="4644550" y="3621185"/>
                    <a:pt x="4658066" y="3611373"/>
                  </a:cubicBezTo>
                  <a:cubicBezTo>
                    <a:pt x="4662620" y="3607391"/>
                    <a:pt x="4666884" y="3607676"/>
                    <a:pt x="4674710" y="3602841"/>
                  </a:cubicBezTo>
                  <a:cubicBezTo>
                    <a:pt x="4647578" y="3576384"/>
                    <a:pt x="4626988" y="3548221"/>
                    <a:pt x="4585058" y="3534704"/>
                  </a:cubicBezTo>
                  <a:cubicBezTo>
                    <a:pt x="4617206" y="3518637"/>
                    <a:pt x="4672506" y="3524473"/>
                    <a:pt x="4651786" y="3482372"/>
                  </a:cubicBezTo>
                  <a:cubicBezTo>
                    <a:pt x="4633906" y="3445817"/>
                    <a:pt x="4603862" y="3494173"/>
                    <a:pt x="4575000" y="3493317"/>
                  </a:cubicBezTo>
                  <a:cubicBezTo>
                    <a:pt x="4575590" y="3468711"/>
                    <a:pt x="4573056" y="3442826"/>
                    <a:pt x="4557584" y="3418218"/>
                  </a:cubicBezTo>
                  <a:cubicBezTo>
                    <a:pt x="4539268" y="3388064"/>
                    <a:pt x="4520376" y="3366445"/>
                    <a:pt x="4477858" y="3377533"/>
                  </a:cubicBezTo>
                  <a:cubicBezTo>
                    <a:pt x="4459226" y="3383790"/>
                    <a:pt x="4436908" y="3381228"/>
                    <a:pt x="4428118" y="3352782"/>
                  </a:cubicBezTo>
                  <a:cubicBezTo>
                    <a:pt x="4421878" y="3334149"/>
                    <a:pt x="4403822" y="3331873"/>
                    <a:pt x="4386334" y="3337133"/>
                  </a:cubicBezTo>
                  <a:cubicBezTo>
                    <a:pt x="4344802" y="3349360"/>
                    <a:pt x="4327182" y="3340683"/>
                    <a:pt x="4308452" y="3300858"/>
                  </a:cubicBezTo>
                  <a:cubicBezTo>
                    <a:pt x="4306608" y="3296449"/>
                    <a:pt x="4307040" y="3290048"/>
                    <a:pt x="4304056" y="3286635"/>
                  </a:cubicBezTo>
                  <a:cubicBezTo>
                    <a:pt x="4272804" y="3257759"/>
                    <a:pt x="4248798" y="3232583"/>
                    <a:pt x="4266336" y="3179106"/>
                  </a:cubicBezTo>
                  <a:cubicBezTo>
                    <a:pt x="4278166" y="3146679"/>
                    <a:pt x="4228266" y="3140133"/>
                    <a:pt x="4202402" y="3126618"/>
                  </a:cubicBezTo>
                  <a:cubicBezTo>
                    <a:pt x="4191180" y="3118368"/>
                    <a:pt x="4185616" y="3137284"/>
                    <a:pt x="4189306" y="3146102"/>
                  </a:cubicBezTo>
                  <a:cubicBezTo>
                    <a:pt x="4196666" y="3179812"/>
                    <a:pt x="4206306" y="3211530"/>
                    <a:pt x="4218076" y="3243390"/>
                  </a:cubicBezTo>
                  <a:cubicBezTo>
                    <a:pt x="4221476" y="3256475"/>
                    <a:pt x="4223884" y="3268423"/>
                    <a:pt x="4212932" y="3271976"/>
                  </a:cubicBezTo>
                  <a:cubicBezTo>
                    <a:pt x="4176666" y="3285628"/>
                    <a:pt x="4189690" y="3346502"/>
                    <a:pt x="4146894" y="3345787"/>
                  </a:cubicBezTo>
                  <a:cubicBezTo>
                    <a:pt x="4128696" y="3345643"/>
                    <a:pt x="4108666" y="3325018"/>
                    <a:pt x="4082788" y="3327575"/>
                  </a:cubicBezTo>
                  <a:cubicBezTo>
                    <a:pt x="4079520" y="3328429"/>
                    <a:pt x="4073696" y="3319467"/>
                    <a:pt x="4074980" y="3316339"/>
                  </a:cubicBezTo>
                  <a:cubicBezTo>
                    <a:pt x="4081566" y="3266419"/>
                    <a:pt x="4059850" y="3223177"/>
                    <a:pt x="4048946" y="3178518"/>
                  </a:cubicBezTo>
                  <a:cubicBezTo>
                    <a:pt x="4046106" y="3172970"/>
                    <a:pt x="4048670" y="3166713"/>
                    <a:pt x="4050100" y="3161451"/>
                  </a:cubicBezTo>
                  <a:cubicBezTo>
                    <a:pt x="4066482" y="3125041"/>
                    <a:pt x="4049712" y="3119636"/>
                    <a:pt x="4017000" y="3128167"/>
                  </a:cubicBezTo>
                  <a:cubicBezTo>
                    <a:pt x="3995242" y="3133143"/>
                    <a:pt x="3978760" y="3123470"/>
                    <a:pt x="3973948" y="3099575"/>
                  </a:cubicBezTo>
                  <a:cubicBezTo>
                    <a:pt x="3971542" y="3087626"/>
                    <a:pt x="3969134" y="3075681"/>
                    <a:pt x="3963458" y="3064586"/>
                  </a:cubicBezTo>
                  <a:cubicBezTo>
                    <a:pt x="3955086" y="3045810"/>
                    <a:pt x="3935330" y="3036991"/>
                    <a:pt x="3917852" y="3026178"/>
                  </a:cubicBezTo>
                  <a:cubicBezTo>
                    <a:pt x="3886314" y="3001571"/>
                    <a:pt x="3898214" y="3047370"/>
                    <a:pt x="3881716" y="3053770"/>
                  </a:cubicBezTo>
                  <a:cubicBezTo>
                    <a:pt x="3868488" y="3059316"/>
                    <a:pt x="3857812" y="3074674"/>
                    <a:pt x="3844436" y="3082354"/>
                  </a:cubicBezTo>
                  <a:cubicBezTo>
                    <a:pt x="3807594" y="3104537"/>
                    <a:pt x="3784858" y="3092303"/>
                    <a:pt x="3775936" y="3049919"/>
                  </a:cubicBezTo>
                  <a:cubicBezTo>
                    <a:pt x="3767726" y="3012939"/>
                    <a:pt x="3739744" y="2983210"/>
                    <a:pt x="3734946" y="2943244"/>
                  </a:cubicBezTo>
                  <a:cubicBezTo>
                    <a:pt x="3733116" y="2922763"/>
                    <a:pt x="3698001" y="2919344"/>
                    <a:pt x="3677542" y="2905121"/>
                  </a:cubicBezTo>
                  <a:cubicBezTo>
                    <a:pt x="3656935" y="2893029"/>
                    <a:pt x="3640596" y="2881223"/>
                    <a:pt x="3652138" y="2853062"/>
                  </a:cubicBezTo>
                  <a:cubicBezTo>
                    <a:pt x="3659978" y="2832157"/>
                    <a:pt x="3645916" y="2818359"/>
                    <a:pt x="3629430" y="2808685"/>
                  </a:cubicBezTo>
                  <a:cubicBezTo>
                    <a:pt x="3592199" y="2789056"/>
                    <a:pt x="3558238" y="2768570"/>
                    <a:pt x="3551597" y="2724196"/>
                  </a:cubicBezTo>
                  <a:cubicBezTo>
                    <a:pt x="3517906" y="2715516"/>
                    <a:pt x="3520921" y="2686786"/>
                    <a:pt x="3520372" y="2663178"/>
                  </a:cubicBezTo>
                  <a:cubicBezTo>
                    <a:pt x="3520256" y="2633167"/>
                    <a:pt x="3517866" y="2605148"/>
                    <a:pt x="3511212" y="2576844"/>
                  </a:cubicBezTo>
                  <a:cubicBezTo>
                    <a:pt x="3499599" y="2526779"/>
                    <a:pt x="3460232" y="2507005"/>
                    <a:pt x="3426703" y="2480121"/>
                  </a:cubicBezTo>
                  <a:cubicBezTo>
                    <a:pt x="3408376" y="2466041"/>
                    <a:pt x="3391587" y="2476705"/>
                    <a:pt x="3375939" y="2486375"/>
                  </a:cubicBezTo>
                  <a:cubicBezTo>
                    <a:pt x="3334831" y="2508275"/>
                    <a:pt x="3317208" y="2499598"/>
                    <a:pt x="3310567" y="2455221"/>
                  </a:cubicBezTo>
                  <a:cubicBezTo>
                    <a:pt x="3306185" y="2424927"/>
                    <a:pt x="3310193" y="2397334"/>
                    <a:pt x="3326992" y="2370598"/>
                  </a:cubicBezTo>
                  <a:cubicBezTo>
                    <a:pt x="3347785" y="2332340"/>
                    <a:pt x="3342686" y="2312711"/>
                    <a:pt x="3310294" y="2284832"/>
                  </a:cubicBezTo>
                  <a:cubicBezTo>
                    <a:pt x="3298894" y="2275230"/>
                    <a:pt x="3286935" y="2264990"/>
                    <a:pt x="3288634" y="2250988"/>
                  </a:cubicBezTo>
                  <a:lnTo>
                    <a:pt x="3294902" y="2236774"/>
                  </a:lnTo>
                  <a:lnTo>
                    <a:pt x="3243332" y="2194085"/>
                  </a:lnTo>
                  <a:cubicBezTo>
                    <a:pt x="3226748" y="2177691"/>
                    <a:pt x="3212208" y="2158752"/>
                    <a:pt x="3202058" y="2134476"/>
                  </a:cubicBezTo>
                  <a:cubicBezTo>
                    <a:pt x="3185729" y="2090477"/>
                    <a:pt x="3136209" y="2077516"/>
                    <a:pt x="3095371" y="2062990"/>
                  </a:cubicBezTo>
                  <a:cubicBezTo>
                    <a:pt x="3072175" y="2057151"/>
                    <a:pt x="3061081" y="2046757"/>
                    <a:pt x="3063953" y="2020130"/>
                  </a:cubicBezTo>
                  <a:cubicBezTo>
                    <a:pt x="3068687" y="1981828"/>
                    <a:pt x="3047788" y="1957906"/>
                    <a:pt x="3014061" y="1949219"/>
                  </a:cubicBezTo>
                  <a:cubicBezTo>
                    <a:pt x="2977205" y="1939250"/>
                    <a:pt x="2948613" y="1918033"/>
                    <a:pt x="2922302" y="1894822"/>
                  </a:cubicBezTo>
                  <a:cubicBezTo>
                    <a:pt x="2869394" y="1852672"/>
                    <a:pt x="2816884" y="1836293"/>
                    <a:pt x="2754073" y="1877155"/>
                  </a:cubicBezTo>
                  <a:cubicBezTo>
                    <a:pt x="2717188" y="1899367"/>
                    <a:pt x="2672338" y="1912464"/>
                    <a:pt x="2661472" y="1962156"/>
                  </a:cubicBezTo>
                  <a:cubicBezTo>
                    <a:pt x="2657332" y="1975825"/>
                    <a:pt x="2643094" y="1980238"/>
                    <a:pt x="2629852" y="1985790"/>
                  </a:cubicBezTo>
                  <a:cubicBezTo>
                    <a:pt x="2603511" y="1994760"/>
                    <a:pt x="2586270" y="2011844"/>
                    <a:pt x="2571024" y="2031208"/>
                  </a:cubicBezTo>
                  <a:cubicBezTo>
                    <a:pt x="2562756" y="2042456"/>
                    <a:pt x="2554344" y="2055840"/>
                    <a:pt x="2561021" y="2068085"/>
                  </a:cubicBezTo>
                  <a:cubicBezTo>
                    <a:pt x="2577218" y="2098130"/>
                    <a:pt x="2576049" y="2131305"/>
                    <a:pt x="2583565" y="2162916"/>
                  </a:cubicBezTo>
                  <a:cubicBezTo>
                    <a:pt x="2595766" y="2204494"/>
                    <a:pt x="2571674" y="2243651"/>
                    <a:pt x="2526824" y="2256747"/>
                  </a:cubicBezTo>
                  <a:cubicBezTo>
                    <a:pt x="2485250" y="2268990"/>
                    <a:pt x="2451105" y="2250620"/>
                    <a:pt x="2435916" y="2205625"/>
                  </a:cubicBezTo>
                  <a:cubicBezTo>
                    <a:pt x="2428677" y="2185834"/>
                    <a:pt x="2422430" y="2167180"/>
                    <a:pt x="2399524" y="2157068"/>
                  </a:cubicBezTo>
                  <a:cubicBezTo>
                    <a:pt x="2379748" y="2148240"/>
                    <a:pt x="2369779" y="2152937"/>
                    <a:pt x="2367197" y="2175291"/>
                  </a:cubicBezTo>
                  <a:cubicBezTo>
                    <a:pt x="2366474" y="2185971"/>
                    <a:pt x="2365751" y="2196651"/>
                    <a:pt x="2363891" y="2208326"/>
                  </a:cubicBezTo>
                  <a:cubicBezTo>
                    <a:pt x="2360747" y="2223135"/>
                    <a:pt x="2361726" y="2240362"/>
                    <a:pt x="2344068" y="2247766"/>
                  </a:cubicBezTo>
                  <a:cubicBezTo>
                    <a:pt x="2325416" y="2254031"/>
                    <a:pt x="2318029" y="2236373"/>
                    <a:pt x="2301672" y="2224554"/>
                  </a:cubicBezTo>
                  <a:cubicBezTo>
                    <a:pt x="2289652" y="2291333"/>
                    <a:pt x="2231721" y="2291758"/>
                    <a:pt x="2182313" y="2308841"/>
                  </a:cubicBezTo>
                  <a:cubicBezTo>
                    <a:pt x="2161381" y="2317098"/>
                    <a:pt x="2129212" y="2317096"/>
                    <a:pt x="2119229" y="2337884"/>
                  </a:cubicBezTo>
                  <a:cubicBezTo>
                    <a:pt x="2105392" y="2368070"/>
                    <a:pt x="2087143" y="2400105"/>
                    <a:pt x="2082697" y="2434136"/>
                  </a:cubicBezTo>
                  <a:cubicBezTo>
                    <a:pt x="2080966" y="2459765"/>
                    <a:pt x="2076392" y="2479842"/>
                    <a:pt x="2058010" y="2497924"/>
                  </a:cubicBezTo>
                  <a:cubicBezTo>
                    <a:pt x="2054449" y="2503049"/>
                    <a:pt x="2051028" y="2506039"/>
                    <a:pt x="2049602" y="2511307"/>
                  </a:cubicBezTo>
                  <a:cubicBezTo>
                    <a:pt x="2026762" y="2579510"/>
                    <a:pt x="1967385" y="2601291"/>
                    <a:pt x="1909999" y="2625351"/>
                  </a:cubicBezTo>
                  <a:cubicBezTo>
                    <a:pt x="1890207" y="2632613"/>
                    <a:pt x="1876676" y="2642437"/>
                    <a:pt x="1873098" y="2663652"/>
                  </a:cubicBezTo>
                  <a:cubicBezTo>
                    <a:pt x="1871090" y="2677463"/>
                    <a:pt x="1866099" y="2687857"/>
                    <a:pt x="1852712" y="2695545"/>
                  </a:cubicBezTo>
                  <a:cubicBezTo>
                    <a:pt x="1843883" y="2699247"/>
                    <a:pt x="1827798" y="2699247"/>
                    <a:pt x="1832053" y="2715621"/>
                  </a:cubicBezTo>
                  <a:cubicBezTo>
                    <a:pt x="1834607" y="2725446"/>
                    <a:pt x="1846131" y="2729432"/>
                    <a:pt x="1857803" y="2731285"/>
                  </a:cubicBezTo>
                  <a:cubicBezTo>
                    <a:pt x="1883131" y="2737266"/>
                    <a:pt x="1900629" y="2748089"/>
                    <a:pt x="1906153" y="2777421"/>
                  </a:cubicBezTo>
                  <a:cubicBezTo>
                    <a:pt x="1909975" y="2800203"/>
                    <a:pt x="1929750" y="2809033"/>
                    <a:pt x="1949818" y="2813590"/>
                  </a:cubicBezTo>
                  <a:cubicBezTo>
                    <a:pt x="1985678" y="2822421"/>
                    <a:pt x="1991635" y="2845345"/>
                    <a:pt x="1984058" y="2878094"/>
                  </a:cubicBezTo>
                  <a:cubicBezTo>
                    <a:pt x="1977911" y="2905575"/>
                    <a:pt x="1964656" y="2927217"/>
                    <a:pt x="1954380" y="2952277"/>
                  </a:cubicBezTo>
                  <a:cubicBezTo>
                    <a:pt x="1952810" y="2959680"/>
                    <a:pt x="1948956" y="2969078"/>
                    <a:pt x="1941543" y="2983601"/>
                  </a:cubicBezTo>
                  <a:cubicBezTo>
                    <a:pt x="1951091" y="2969221"/>
                    <a:pt x="1951670" y="2960678"/>
                    <a:pt x="1956516" y="2952420"/>
                  </a:cubicBezTo>
                  <a:cubicBezTo>
                    <a:pt x="1995813" y="2942170"/>
                    <a:pt x="2024017" y="2921524"/>
                    <a:pt x="2035441" y="2879379"/>
                  </a:cubicBezTo>
                  <a:cubicBezTo>
                    <a:pt x="2041011" y="2860442"/>
                    <a:pt x="2057963" y="2847628"/>
                    <a:pt x="2076469" y="2843499"/>
                  </a:cubicBezTo>
                  <a:cubicBezTo>
                    <a:pt x="2111353" y="2835101"/>
                    <a:pt x="2122621" y="2811180"/>
                    <a:pt x="2129054" y="2779427"/>
                  </a:cubicBezTo>
                  <a:cubicBezTo>
                    <a:pt x="2140932" y="2714783"/>
                    <a:pt x="2161863" y="2706528"/>
                    <a:pt x="2218767" y="2737144"/>
                  </a:cubicBezTo>
                  <a:cubicBezTo>
                    <a:pt x="2242528" y="2750531"/>
                    <a:pt x="2254486" y="2748110"/>
                    <a:pt x="2258642" y="2718351"/>
                  </a:cubicBezTo>
                  <a:cubicBezTo>
                    <a:pt x="2263360" y="2696139"/>
                    <a:pt x="2270215" y="2674069"/>
                    <a:pt x="2269810" y="2648296"/>
                  </a:cubicBezTo>
                  <a:cubicBezTo>
                    <a:pt x="2271558" y="2606578"/>
                    <a:pt x="2304897" y="2573402"/>
                    <a:pt x="2347036" y="2568707"/>
                  </a:cubicBezTo>
                  <a:cubicBezTo>
                    <a:pt x="2358849" y="2568422"/>
                    <a:pt x="2372943" y="2566145"/>
                    <a:pt x="2377776" y="2573978"/>
                  </a:cubicBezTo>
                  <a:cubicBezTo>
                    <a:pt x="2400651" y="2616267"/>
                    <a:pt x="2459855" y="2628802"/>
                    <a:pt x="2465776" y="2683905"/>
                  </a:cubicBezTo>
                  <a:cubicBezTo>
                    <a:pt x="2468751" y="2703411"/>
                    <a:pt x="2483840" y="2702275"/>
                    <a:pt x="2500066" y="2700140"/>
                  </a:cubicBezTo>
                  <a:cubicBezTo>
                    <a:pt x="2532380" y="2698005"/>
                    <a:pt x="2562270" y="2700000"/>
                    <a:pt x="2589576" y="2724350"/>
                  </a:cubicBezTo>
                  <a:cubicBezTo>
                    <a:pt x="2581627" y="2699148"/>
                    <a:pt x="2549907" y="2676647"/>
                    <a:pt x="2579540" y="2650734"/>
                  </a:cubicBezTo>
                  <a:cubicBezTo>
                    <a:pt x="2596633" y="2635785"/>
                    <a:pt x="2619123" y="2636213"/>
                    <a:pt x="2640186" y="2641910"/>
                  </a:cubicBezTo>
                  <a:cubicBezTo>
                    <a:pt x="2665370" y="2650028"/>
                    <a:pt x="2662787" y="2672383"/>
                    <a:pt x="2663333" y="2696018"/>
                  </a:cubicBezTo>
                  <a:cubicBezTo>
                    <a:pt x="2681136" y="2686480"/>
                    <a:pt x="2697796" y="2677937"/>
                    <a:pt x="2716434" y="2687764"/>
                  </a:cubicBezTo>
                  <a:cubicBezTo>
                    <a:pt x="2733932" y="2698586"/>
                    <a:pt x="2731635" y="2716669"/>
                    <a:pt x="2729342" y="2734752"/>
                  </a:cubicBezTo>
                  <a:cubicBezTo>
                    <a:pt x="2727624" y="2744291"/>
                    <a:pt x="2729181" y="2752978"/>
                    <a:pt x="2739568" y="2757962"/>
                  </a:cubicBezTo>
                  <a:cubicBezTo>
                    <a:pt x="2769731" y="2771776"/>
                    <a:pt x="2765430" y="2803669"/>
                    <a:pt x="2771388" y="2826594"/>
                  </a:cubicBezTo>
                  <a:cubicBezTo>
                    <a:pt x="2776205" y="2850516"/>
                    <a:pt x="2755980" y="2864185"/>
                    <a:pt x="2731933" y="2855070"/>
                  </a:cubicBezTo>
                  <a:cubicBezTo>
                    <a:pt x="2717419" y="2847665"/>
                    <a:pt x="2704900" y="2842537"/>
                    <a:pt x="2686390" y="2846665"/>
                  </a:cubicBezTo>
                  <a:cubicBezTo>
                    <a:pt x="2655925" y="2853215"/>
                    <a:pt x="2644976" y="2840683"/>
                    <a:pt x="2648137" y="2809785"/>
                  </a:cubicBezTo>
                  <a:cubicBezTo>
                    <a:pt x="2649724" y="2786292"/>
                    <a:pt x="2649724" y="2786292"/>
                    <a:pt x="2624540" y="2778174"/>
                  </a:cubicBezTo>
                  <a:cubicBezTo>
                    <a:pt x="2611009" y="2787998"/>
                    <a:pt x="2628651" y="2796685"/>
                    <a:pt x="2626933" y="2806224"/>
                  </a:cubicBezTo>
                  <a:cubicBezTo>
                    <a:pt x="2623499" y="2825305"/>
                    <a:pt x="2617079" y="2840965"/>
                    <a:pt x="2596577" y="2842816"/>
                  </a:cubicBezTo>
                  <a:cubicBezTo>
                    <a:pt x="2577075" y="2845805"/>
                    <a:pt x="2568406" y="2831281"/>
                    <a:pt x="2566431" y="2812913"/>
                  </a:cubicBezTo>
                  <a:cubicBezTo>
                    <a:pt x="2565018" y="2802092"/>
                    <a:pt x="2566881" y="2790416"/>
                    <a:pt x="2562047" y="2782585"/>
                  </a:cubicBezTo>
                  <a:cubicBezTo>
                    <a:pt x="2549540" y="2761369"/>
                    <a:pt x="2538595" y="2748837"/>
                    <a:pt x="2508834" y="2760795"/>
                  </a:cubicBezTo>
                  <a:cubicBezTo>
                    <a:pt x="2466971" y="2777312"/>
                    <a:pt x="2458976" y="2800376"/>
                    <a:pt x="2460505" y="2841243"/>
                  </a:cubicBezTo>
                  <a:cubicBezTo>
                    <a:pt x="2465145" y="2899480"/>
                    <a:pt x="2418436" y="2924253"/>
                    <a:pt x="2366504" y="2899331"/>
                  </a:cubicBezTo>
                  <a:cubicBezTo>
                    <a:pt x="2333355" y="2882100"/>
                    <a:pt x="2299181" y="2895910"/>
                    <a:pt x="2266436" y="2904453"/>
                  </a:cubicBezTo>
                  <a:cubicBezTo>
                    <a:pt x="2253335" y="2907869"/>
                    <a:pt x="2248058" y="2922534"/>
                    <a:pt x="2254735" y="2934779"/>
                  </a:cubicBezTo>
                  <a:cubicBezTo>
                    <a:pt x="2276183" y="2982340"/>
                    <a:pt x="2244977" y="3015656"/>
                    <a:pt x="2228429" y="3054241"/>
                  </a:cubicBezTo>
                  <a:cubicBezTo>
                    <a:pt x="2209171" y="3101228"/>
                    <a:pt x="2168139" y="3137108"/>
                    <a:pt x="2162252" y="3192495"/>
                  </a:cubicBezTo>
                  <a:cubicBezTo>
                    <a:pt x="2158818" y="3211575"/>
                    <a:pt x="2135317" y="3226098"/>
                    <a:pt x="2141981" y="3254434"/>
                  </a:cubicBezTo>
                  <a:cubicBezTo>
                    <a:pt x="2144101" y="3270667"/>
                    <a:pt x="2120745" y="3283051"/>
                    <a:pt x="2100247" y="3284901"/>
                  </a:cubicBezTo>
                  <a:cubicBezTo>
                    <a:pt x="2068928" y="3288174"/>
                    <a:pt x="2067341" y="3311667"/>
                    <a:pt x="2082270" y="3328756"/>
                  </a:cubicBezTo>
                  <a:cubicBezTo>
                    <a:pt x="2115114" y="3366347"/>
                    <a:pt x="2122886" y="3425866"/>
                    <a:pt x="2185363" y="3437544"/>
                  </a:cubicBezTo>
                  <a:cubicBezTo>
                    <a:pt x="2207562" y="3442246"/>
                    <a:pt x="2210244" y="3466024"/>
                    <a:pt x="2202394" y="3486954"/>
                  </a:cubicBezTo>
                  <a:cubicBezTo>
                    <a:pt x="2196118" y="3500481"/>
                    <a:pt x="2188705" y="3515004"/>
                    <a:pt x="2188834" y="3528957"/>
                  </a:cubicBezTo>
                  <a:cubicBezTo>
                    <a:pt x="2186669" y="3560995"/>
                    <a:pt x="2206010" y="3576231"/>
                    <a:pt x="2248997" y="3574811"/>
                  </a:cubicBezTo>
                  <a:cubicBezTo>
                    <a:pt x="2239911" y="3550603"/>
                    <a:pt x="2220008" y="3527820"/>
                    <a:pt x="2241097" y="3501337"/>
                  </a:cubicBezTo>
                  <a:cubicBezTo>
                    <a:pt x="2250649" y="3486957"/>
                    <a:pt x="2263329" y="3473857"/>
                    <a:pt x="2279253" y="3492085"/>
                  </a:cubicBezTo>
                  <a:cubicBezTo>
                    <a:pt x="2304135" y="3520564"/>
                    <a:pt x="2341569" y="3521989"/>
                    <a:pt x="2371876" y="3533667"/>
                  </a:cubicBezTo>
                  <a:cubicBezTo>
                    <a:pt x="2381267" y="3537513"/>
                    <a:pt x="2390947" y="3537086"/>
                    <a:pt x="2400339" y="3540930"/>
                  </a:cubicBezTo>
                  <a:cubicBezTo>
                    <a:pt x="2440037" y="3556452"/>
                    <a:pt x="2477773" y="3537517"/>
                    <a:pt x="2488205" y="3494233"/>
                  </a:cubicBezTo>
                  <a:cubicBezTo>
                    <a:pt x="2493068" y="3469885"/>
                    <a:pt x="2504753" y="3455646"/>
                    <a:pt x="2525126" y="3439842"/>
                  </a:cubicBezTo>
                  <a:cubicBezTo>
                    <a:pt x="2570567" y="3402112"/>
                    <a:pt x="2600935" y="3349430"/>
                    <a:pt x="2602988" y="3287350"/>
                  </a:cubicBezTo>
                  <a:cubicBezTo>
                    <a:pt x="2604848" y="3275674"/>
                    <a:pt x="2599022" y="3266704"/>
                    <a:pt x="2592055" y="3258731"/>
                  </a:cubicBezTo>
                  <a:cubicBezTo>
                    <a:pt x="2575842" y="3244775"/>
                    <a:pt x="2569595" y="3226122"/>
                    <a:pt x="2564492" y="3206472"/>
                  </a:cubicBezTo>
                  <a:cubicBezTo>
                    <a:pt x="2546911" y="3133426"/>
                    <a:pt x="2546911" y="3133426"/>
                    <a:pt x="2616543" y="3102676"/>
                  </a:cubicBezTo>
                  <a:cubicBezTo>
                    <a:pt x="2645309" y="3089577"/>
                    <a:pt x="2666818" y="3072777"/>
                    <a:pt x="2662868" y="3036041"/>
                  </a:cubicBezTo>
                  <a:cubicBezTo>
                    <a:pt x="2658195" y="3009983"/>
                    <a:pt x="2674007" y="2998167"/>
                    <a:pt x="2698067" y="2991191"/>
                  </a:cubicBezTo>
                  <a:cubicBezTo>
                    <a:pt x="2740636" y="2980087"/>
                    <a:pt x="2780479" y="2993472"/>
                    <a:pt x="2820322" y="3006859"/>
                  </a:cubicBezTo>
                  <a:cubicBezTo>
                    <a:pt x="2838253" y="3011276"/>
                    <a:pt x="2841369" y="3028646"/>
                    <a:pt x="2844625" y="3043881"/>
                  </a:cubicBezTo>
                  <a:cubicBezTo>
                    <a:pt x="2851001" y="3076488"/>
                    <a:pt x="2847551" y="3111659"/>
                    <a:pt x="2857199" y="3143411"/>
                  </a:cubicBezTo>
                  <a:cubicBezTo>
                    <a:pt x="2860603" y="3156511"/>
                    <a:pt x="2863864" y="3171746"/>
                    <a:pt x="2871536" y="3185132"/>
                  </a:cubicBezTo>
                  <a:cubicBezTo>
                    <a:pt x="2882903" y="3207344"/>
                    <a:pt x="2891427" y="3224003"/>
                    <a:pt x="2851713" y="3224571"/>
                  </a:cubicBezTo>
                  <a:cubicBezTo>
                    <a:pt x="2831359" y="3224287"/>
                    <a:pt x="2835181" y="3247068"/>
                    <a:pt x="2842999" y="3258317"/>
                  </a:cubicBezTo>
                  <a:cubicBezTo>
                    <a:pt x="2861476" y="3286369"/>
                    <a:pt x="2865154" y="3311286"/>
                    <a:pt x="2843772" y="3342040"/>
                  </a:cubicBezTo>
                  <a:cubicBezTo>
                    <a:pt x="2828526" y="3361404"/>
                    <a:pt x="2844160" y="3383903"/>
                    <a:pt x="2873905" y="3388034"/>
                  </a:cubicBezTo>
                  <a:cubicBezTo>
                    <a:pt x="2885574" y="3389886"/>
                    <a:pt x="2896394" y="3388462"/>
                    <a:pt x="2900939" y="3400565"/>
                  </a:cubicBezTo>
                  <a:cubicBezTo>
                    <a:pt x="2905336" y="3414803"/>
                    <a:pt x="2893234" y="3419360"/>
                    <a:pt x="2886396" y="3425340"/>
                  </a:cubicBezTo>
                  <a:cubicBezTo>
                    <a:pt x="2868159" y="3441285"/>
                    <a:pt x="2870137" y="3459654"/>
                    <a:pt x="2885210" y="3474606"/>
                  </a:cubicBezTo>
                  <a:cubicBezTo>
                    <a:pt x="2903415" y="3490839"/>
                    <a:pt x="2922194" y="3498528"/>
                    <a:pt x="2940010" y="3472901"/>
                  </a:cubicBezTo>
                  <a:cubicBezTo>
                    <a:pt x="2956545" y="3450403"/>
                    <a:pt x="2976192" y="3445278"/>
                    <a:pt x="3001379" y="3453397"/>
                  </a:cubicBezTo>
                  <a:cubicBezTo>
                    <a:pt x="3022439" y="3459092"/>
                    <a:pt x="3038958" y="3452686"/>
                    <a:pt x="3051927" y="3435317"/>
                  </a:cubicBezTo>
                  <a:cubicBezTo>
                    <a:pt x="3062471" y="3422074"/>
                    <a:pt x="3074156" y="3407836"/>
                    <a:pt x="3085700" y="3395735"/>
                  </a:cubicBezTo>
                  <a:cubicBezTo>
                    <a:pt x="3111060" y="3369538"/>
                    <a:pt x="3121332" y="3344478"/>
                    <a:pt x="3105713" y="3305890"/>
                  </a:cubicBezTo>
                  <a:cubicBezTo>
                    <a:pt x="3089240" y="3264027"/>
                    <a:pt x="3105081" y="3220030"/>
                    <a:pt x="3100569" y="3175747"/>
                  </a:cubicBezTo>
                  <a:cubicBezTo>
                    <a:pt x="3099316" y="3146701"/>
                    <a:pt x="3090937" y="3127905"/>
                    <a:pt x="3067468" y="3110247"/>
                  </a:cubicBezTo>
                  <a:cubicBezTo>
                    <a:pt x="3034608" y="3088745"/>
                    <a:pt x="3025535" y="3048448"/>
                    <a:pt x="2993959" y="3023815"/>
                  </a:cubicBezTo>
                  <a:cubicBezTo>
                    <a:pt x="2984857" y="3015697"/>
                    <a:pt x="2989993" y="3003167"/>
                    <a:pt x="2997120" y="2992915"/>
                  </a:cubicBezTo>
                  <a:cubicBezTo>
                    <a:pt x="3011519" y="2970277"/>
                    <a:pt x="3054378" y="2954903"/>
                    <a:pt x="3077574" y="2960742"/>
                  </a:cubicBezTo>
                  <a:cubicBezTo>
                    <a:pt x="3115569" y="2969715"/>
                    <a:pt x="3142587" y="2998335"/>
                    <a:pt x="3143551" y="3031654"/>
                  </a:cubicBezTo>
                  <a:cubicBezTo>
                    <a:pt x="3142526" y="3062694"/>
                    <a:pt x="3152896" y="3083769"/>
                    <a:pt x="3184488" y="3092312"/>
                  </a:cubicBezTo>
                  <a:cubicBezTo>
                    <a:pt x="3195017" y="3095160"/>
                    <a:pt x="3203974" y="3105413"/>
                    <a:pt x="3213076" y="3113531"/>
                  </a:cubicBezTo>
                  <a:cubicBezTo>
                    <a:pt x="3223030" y="3124922"/>
                    <a:pt x="3235549" y="3130048"/>
                    <a:pt x="3252919" y="3126918"/>
                  </a:cubicBezTo>
                  <a:cubicBezTo>
                    <a:pt x="3317689" y="3120514"/>
                    <a:pt x="3375752" y="3134043"/>
                    <a:pt x="3437072" y="3162810"/>
                  </a:cubicBezTo>
                  <a:cubicBezTo>
                    <a:pt x="3494124" y="3191289"/>
                    <a:pt x="3561158" y="3198983"/>
                    <a:pt x="3617995" y="3151286"/>
                  </a:cubicBezTo>
                  <a:cubicBezTo>
                    <a:pt x="3633951" y="3137334"/>
                    <a:pt x="3646487" y="3126369"/>
                    <a:pt x="3636261" y="3103159"/>
                  </a:cubicBezTo>
                  <a:cubicBezTo>
                    <a:pt x="3633566" y="3095471"/>
                    <a:pt x="3629873" y="3086643"/>
                    <a:pt x="3634719" y="3078384"/>
                  </a:cubicBezTo>
                  <a:cubicBezTo>
                    <a:pt x="3666661" y="3018300"/>
                    <a:pt x="3633545" y="2968889"/>
                    <a:pt x="3603701" y="2918624"/>
                  </a:cubicBezTo>
                  <a:cubicBezTo>
                    <a:pt x="3581530" y="2881744"/>
                    <a:pt x="3552810" y="2846573"/>
                    <a:pt x="3574352" y="2797592"/>
                  </a:cubicBezTo>
                  <a:cubicBezTo>
                    <a:pt x="3593263" y="2819237"/>
                    <a:pt x="3602349" y="2843443"/>
                    <a:pt x="3613426" y="2869929"/>
                  </a:cubicBezTo>
                  <a:cubicBezTo>
                    <a:pt x="3632883" y="2915209"/>
                    <a:pt x="3657893" y="2957641"/>
                    <a:pt x="3687320" y="2998222"/>
                  </a:cubicBezTo>
                  <a:cubicBezTo>
                    <a:pt x="3711768" y="3033111"/>
                    <a:pt x="3725400" y="3069420"/>
                    <a:pt x="3712830" y="3112563"/>
                  </a:cubicBezTo>
                  <a:cubicBezTo>
                    <a:pt x="3708402" y="3130503"/>
                    <a:pt x="3703121" y="3145169"/>
                    <a:pt x="3724888" y="3156276"/>
                  </a:cubicBezTo>
                  <a:cubicBezTo>
                    <a:pt x="3739398" y="3163681"/>
                    <a:pt x="3744650" y="3181194"/>
                    <a:pt x="3742642" y="3195007"/>
                  </a:cubicBezTo>
                  <a:cubicBezTo>
                    <a:pt x="3730494" y="3247832"/>
                    <a:pt x="3778010" y="3274603"/>
                    <a:pt x="3795766" y="3313333"/>
                  </a:cubicBezTo>
                  <a:cubicBezTo>
                    <a:pt x="3798318" y="3323158"/>
                    <a:pt x="3809280" y="3319598"/>
                    <a:pt x="3816970" y="3316893"/>
                  </a:cubicBezTo>
                  <a:cubicBezTo>
                    <a:pt x="3863394" y="3296393"/>
                    <a:pt x="3902080" y="3326866"/>
                    <a:pt x="3942066" y="3338117"/>
                  </a:cubicBezTo>
                  <a:cubicBezTo>
                    <a:pt x="3964122" y="3344952"/>
                    <a:pt x="3959966" y="3374710"/>
                    <a:pt x="3956678" y="3391655"/>
                  </a:cubicBezTo>
                  <a:cubicBezTo>
                    <a:pt x="3949824" y="3413725"/>
                    <a:pt x="3939552" y="3438784"/>
                    <a:pt x="3911364" y="3443338"/>
                  </a:cubicBezTo>
                  <a:cubicBezTo>
                    <a:pt x="3897270" y="3445616"/>
                    <a:pt x="3875212" y="3438779"/>
                    <a:pt x="3872630" y="3461135"/>
                  </a:cubicBezTo>
                  <a:cubicBezTo>
                    <a:pt x="3870336" y="3479218"/>
                    <a:pt x="3886984" y="3486766"/>
                    <a:pt x="3905346" y="3484772"/>
                  </a:cubicBezTo>
                  <a:cubicBezTo>
                    <a:pt x="3915026" y="3484345"/>
                    <a:pt x="3916728" y="3490896"/>
                    <a:pt x="3914158" y="3497162"/>
                  </a:cubicBezTo>
                  <a:cubicBezTo>
                    <a:pt x="3913584" y="3505704"/>
                    <a:pt x="3908734" y="3513963"/>
                    <a:pt x="3909296" y="3521508"/>
                  </a:cubicBezTo>
                  <a:cubicBezTo>
                    <a:pt x="3909858" y="3529056"/>
                    <a:pt x="3912266" y="3541017"/>
                    <a:pt x="3916394" y="3543438"/>
                  </a:cubicBezTo>
                  <a:cubicBezTo>
                    <a:pt x="3970040" y="3558817"/>
                    <a:pt x="3955308" y="3633997"/>
                    <a:pt x="4007958" y="3648238"/>
                  </a:cubicBezTo>
                  <a:cubicBezTo>
                    <a:pt x="4033142" y="3656356"/>
                    <a:pt x="4045938" y="3673301"/>
                    <a:pt x="4061576" y="3695801"/>
                  </a:cubicBezTo>
                  <a:cubicBezTo>
                    <a:pt x="4086024" y="3730686"/>
                    <a:pt x="4127426" y="3752759"/>
                    <a:pt x="4171826" y="3762158"/>
                  </a:cubicBezTo>
                  <a:cubicBezTo>
                    <a:pt x="4214090" y="3771416"/>
                    <a:pt x="4256582" y="3840761"/>
                    <a:pt x="4242026" y="3881624"/>
                  </a:cubicBezTo>
                  <a:cubicBezTo>
                    <a:pt x="4240886" y="3882622"/>
                    <a:pt x="4240740" y="3884759"/>
                    <a:pt x="4239746" y="3883618"/>
                  </a:cubicBezTo>
                  <a:cubicBezTo>
                    <a:pt x="4188060" y="3902695"/>
                    <a:pt x="4198270" y="3941995"/>
                    <a:pt x="4200936" y="3981862"/>
                  </a:cubicBezTo>
                  <a:cubicBezTo>
                    <a:pt x="4201208" y="3993681"/>
                    <a:pt x="4187246" y="4009913"/>
                    <a:pt x="4208306" y="4015610"/>
                  </a:cubicBezTo>
                  <a:cubicBezTo>
                    <a:pt x="4229512" y="4019170"/>
                    <a:pt x="4249848" y="4035546"/>
                    <a:pt x="4268808" y="4008921"/>
                  </a:cubicBezTo>
                  <a:cubicBezTo>
                    <a:pt x="4313704" y="3947555"/>
                    <a:pt x="4379210" y="3914381"/>
                    <a:pt x="4448266" y="3892173"/>
                  </a:cubicBezTo>
                  <a:cubicBezTo>
                    <a:pt x="4488846" y="3878791"/>
                    <a:pt x="4531514" y="3913822"/>
                    <a:pt x="4524500" y="3954116"/>
                  </a:cubicBezTo>
                  <a:cubicBezTo>
                    <a:pt x="4562366" y="3949135"/>
                    <a:pt x="4577022" y="3954403"/>
                    <a:pt x="4555918" y="3996976"/>
                  </a:cubicBezTo>
                  <a:cubicBezTo>
                    <a:pt x="4545646" y="4022035"/>
                    <a:pt x="4543766" y="4049801"/>
                    <a:pt x="4512018" y="4059482"/>
                  </a:cubicBezTo>
                  <a:cubicBezTo>
                    <a:pt x="4498774" y="4065035"/>
                    <a:pt x="4502320" y="4075998"/>
                    <a:pt x="4501602" y="4086678"/>
                  </a:cubicBezTo>
                  <a:cubicBezTo>
                    <a:pt x="4503098" y="4159722"/>
                    <a:pt x="4478122" y="4227780"/>
                    <a:pt x="4450018" y="4294558"/>
                  </a:cubicBezTo>
                  <a:cubicBezTo>
                    <a:pt x="4443598" y="4310222"/>
                    <a:pt x="4434044" y="4324601"/>
                    <a:pt x="4415266" y="4316913"/>
                  </a:cubicBezTo>
                  <a:cubicBezTo>
                    <a:pt x="4390078" y="4308794"/>
                    <a:pt x="4375406" y="4319616"/>
                    <a:pt x="4365424" y="4340402"/>
                  </a:cubicBezTo>
                  <a:cubicBezTo>
                    <a:pt x="4350736" y="4367314"/>
                    <a:pt x="4318280" y="4371583"/>
                    <a:pt x="4303592" y="4398493"/>
                  </a:cubicBezTo>
                  <a:cubicBezTo>
                    <a:pt x="4296320" y="4410881"/>
                    <a:pt x="4282644" y="4422840"/>
                    <a:pt x="4292598" y="4434232"/>
                  </a:cubicBezTo>
                  <a:cubicBezTo>
                    <a:pt x="4319472" y="4464990"/>
                    <a:pt x="4296676" y="4484921"/>
                    <a:pt x="4280434" y="4503146"/>
                  </a:cubicBezTo>
                  <a:cubicBezTo>
                    <a:pt x="4257350" y="4527353"/>
                    <a:pt x="4249216" y="4552553"/>
                    <a:pt x="4261000" y="4584449"/>
                  </a:cubicBezTo>
                  <a:cubicBezTo>
                    <a:pt x="4270792" y="4614065"/>
                    <a:pt x="4248270" y="4645816"/>
                    <a:pt x="4266604" y="4676003"/>
                  </a:cubicBezTo>
                  <a:cubicBezTo>
                    <a:pt x="4275128" y="4692664"/>
                    <a:pt x="4209618" y="4725836"/>
                    <a:pt x="4182444" y="4715440"/>
                  </a:cubicBezTo>
                  <a:cubicBezTo>
                    <a:pt x="4159392" y="4707466"/>
                    <a:pt x="4136340" y="4699490"/>
                    <a:pt x="4113128" y="4709741"/>
                  </a:cubicBezTo>
                  <a:cubicBezTo>
                    <a:pt x="4088924" y="4718852"/>
                    <a:pt x="4077382" y="4730953"/>
                    <a:pt x="4093582" y="4760998"/>
                  </a:cubicBezTo>
                  <a:cubicBezTo>
                    <a:pt x="4112620" y="4796596"/>
                    <a:pt x="4144902" y="4826643"/>
                    <a:pt x="4148420" y="4869786"/>
                  </a:cubicBezTo>
                  <a:cubicBezTo>
                    <a:pt x="4150828" y="4881747"/>
                    <a:pt x="4165756" y="4898834"/>
                    <a:pt x="4141696" y="4905808"/>
                  </a:cubicBezTo>
                  <a:cubicBezTo>
                    <a:pt x="4120906" y="4911930"/>
                    <a:pt x="4100408" y="4913781"/>
                    <a:pt x="4089042" y="4891567"/>
                  </a:cubicBezTo>
                  <a:cubicBezTo>
                    <a:pt x="4079378" y="4875906"/>
                    <a:pt x="4070708" y="4861381"/>
                    <a:pt x="4052070" y="4851554"/>
                  </a:cubicBezTo>
                  <a:cubicBezTo>
                    <a:pt x="4009534" y="4830479"/>
                    <a:pt x="3984764" y="4832044"/>
                    <a:pt x="3960382" y="4875471"/>
                  </a:cubicBezTo>
                  <a:cubicBezTo>
                    <a:pt x="3941988" y="4909641"/>
                    <a:pt x="3918214" y="4912347"/>
                    <a:pt x="3888342" y="4894261"/>
                  </a:cubicBezTo>
                  <a:cubicBezTo>
                    <a:pt x="3874970" y="4885860"/>
                    <a:pt x="3859464" y="4877316"/>
                    <a:pt x="3846234" y="4866778"/>
                  </a:cubicBezTo>
                  <a:cubicBezTo>
                    <a:pt x="3829876" y="4854958"/>
                    <a:pt x="3813664" y="4841006"/>
                    <a:pt x="3795156" y="4845133"/>
                  </a:cubicBezTo>
                  <a:cubicBezTo>
                    <a:pt x="3750452" y="4856093"/>
                    <a:pt x="3752472" y="4826192"/>
                    <a:pt x="3758330" y="4802983"/>
                  </a:cubicBezTo>
                  <a:cubicBezTo>
                    <a:pt x="3774188" y="4742897"/>
                    <a:pt x="3796304" y="4685373"/>
                    <a:pt x="3837204" y="4635541"/>
                  </a:cubicBezTo>
                  <a:cubicBezTo>
                    <a:pt x="3899482" y="4554954"/>
                    <a:pt x="3966884" y="4477925"/>
                    <a:pt x="4000428" y="4378257"/>
                  </a:cubicBezTo>
                  <a:cubicBezTo>
                    <a:pt x="4008134" y="4359462"/>
                    <a:pt x="4009286" y="4342376"/>
                    <a:pt x="3993218" y="4326285"/>
                  </a:cubicBezTo>
                  <a:cubicBezTo>
                    <a:pt x="3935476" y="4276304"/>
                    <a:pt x="3883576" y="4219204"/>
                    <a:pt x="3795164" y="4242265"/>
                  </a:cubicBezTo>
                  <a:cubicBezTo>
                    <a:pt x="3772242" y="4248245"/>
                    <a:pt x="3756172" y="4232154"/>
                    <a:pt x="3740810" y="4221475"/>
                  </a:cubicBezTo>
                  <a:cubicBezTo>
                    <a:pt x="3714066" y="4204671"/>
                    <a:pt x="3686313" y="4202818"/>
                    <a:pt x="3672476" y="4233003"/>
                  </a:cubicBezTo>
                  <a:cubicBezTo>
                    <a:pt x="3633535" y="4317294"/>
                    <a:pt x="3558828" y="4296217"/>
                    <a:pt x="3490782" y="4303474"/>
                  </a:cubicBezTo>
                  <a:cubicBezTo>
                    <a:pt x="3486513" y="4303189"/>
                    <a:pt x="3481249" y="4301765"/>
                    <a:pt x="3476126" y="4298206"/>
                  </a:cubicBezTo>
                  <a:cubicBezTo>
                    <a:pt x="3408129" y="4257194"/>
                    <a:pt x="3340950" y="4251638"/>
                    <a:pt x="3266468" y="4290647"/>
                  </a:cubicBezTo>
                  <a:cubicBezTo>
                    <a:pt x="3237702" y="4303746"/>
                    <a:pt x="3211105" y="4284807"/>
                    <a:pt x="3182902" y="4305451"/>
                  </a:cubicBezTo>
                  <a:cubicBezTo>
                    <a:pt x="3141312" y="4333784"/>
                    <a:pt x="3133173" y="4358986"/>
                    <a:pt x="3171429" y="4395866"/>
                  </a:cubicBezTo>
                  <a:cubicBezTo>
                    <a:pt x="3125439" y="4409960"/>
                    <a:pt x="3125406" y="4442139"/>
                    <a:pt x="3139037" y="4478449"/>
                  </a:cubicBezTo>
                  <a:cubicBezTo>
                    <a:pt x="3152523" y="4516893"/>
                    <a:pt x="3150358" y="4548931"/>
                    <a:pt x="3115317" y="4575556"/>
                  </a:cubicBezTo>
                  <a:cubicBezTo>
                    <a:pt x="3093807" y="4592356"/>
                    <a:pt x="3102893" y="4616562"/>
                    <a:pt x="3100311" y="4638916"/>
                  </a:cubicBezTo>
                  <a:cubicBezTo>
                    <a:pt x="3096299" y="4666540"/>
                    <a:pt x="3098576" y="4664546"/>
                    <a:pt x="3070116" y="4657283"/>
                  </a:cubicBezTo>
                  <a:cubicBezTo>
                    <a:pt x="3051192" y="4651729"/>
                    <a:pt x="3043631" y="4668387"/>
                    <a:pt x="3039347" y="4684192"/>
                  </a:cubicBezTo>
                  <a:cubicBezTo>
                    <a:pt x="3034339" y="4710676"/>
                    <a:pt x="3047838" y="4733032"/>
                    <a:pt x="3056928" y="4757239"/>
                  </a:cubicBezTo>
                  <a:cubicBezTo>
                    <a:pt x="3030196" y="4724345"/>
                    <a:pt x="2995605" y="4728472"/>
                    <a:pt x="2959022" y="4730321"/>
                  </a:cubicBezTo>
                  <a:cubicBezTo>
                    <a:pt x="2922439" y="4732169"/>
                    <a:pt x="2884861" y="4732880"/>
                    <a:pt x="2848422" y="4732594"/>
                  </a:cubicBezTo>
                  <a:cubicBezTo>
                    <a:pt x="2832337" y="4732593"/>
                    <a:pt x="2815257" y="4731452"/>
                    <a:pt x="2811679" y="4752667"/>
                  </a:cubicBezTo>
                  <a:cubicBezTo>
                    <a:pt x="2805246" y="4784418"/>
                    <a:pt x="2781761" y="4782851"/>
                    <a:pt x="2759271" y="4782424"/>
                  </a:cubicBezTo>
                  <a:cubicBezTo>
                    <a:pt x="2745322" y="4782564"/>
                    <a:pt x="2733939" y="4776442"/>
                    <a:pt x="2721131" y="4775586"/>
                  </a:cubicBezTo>
                  <a:cubicBezTo>
                    <a:pt x="2699782" y="4774161"/>
                    <a:pt x="2689250" y="4771313"/>
                    <a:pt x="2706922" y="4747820"/>
                  </a:cubicBezTo>
                  <a:cubicBezTo>
                    <a:pt x="2718751" y="4731447"/>
                    <a:pt x="2709521" y="4709376"/>
                    <a:pt x="2699711" y="4695849"/>
                  </a:cubicBezTo>
                  <a:cubicBezTo>
                    <a:pt x="2684366" y="4669078"/>
                    <a:pt x="2647221" y="4663381"/>
                    <a:pt x="2635582" y="4629350"/>
                  </a:cubicBezTo>
                  <a:cubicBezTo>
                    <a:pt x="2632884" y="4621660"/>
                    <a:pt x="2612097" y="4627783"/>
                    <a:pt x="2604680" y="4642306"/>
                  </a:cubicBezTo>
                  <a:cubicBezTo>
                    <a:pt x="2598404" y="4655832"/>
                    <a:pt x="2588438" y="4660531"/>
                    <a:pt x="2574923" y="4654265"/>
                  </a:cubicBezTo>
                  <a:cubicBezTo>
                    <a:pt x="2561404" y="4647998"/>
                    <a:pt x="2561276" y="4634044"/>
                    <a:pt x="2559011" y="4619950"/>
                  </a:cubicBezTo>
                  <a:cubicBezTo>
                    <a:pt x="2555896" y="4602576"/>
                    <a:pt x="2567857" y="4600157"/>
                    <a:pt x="2578819" y="4596598"/>
                  </a:cubicBezTo>
                  <a:cubicBezTo>
                    <a:pt x="2610282" y="4591190"/>
                    <a:pt x="2641887" y="4583643"/>
                    <a:pt x="2649897" y="4544488"/>
                  </a:cubicBezTo>
                  <a:cubicBezTo>
                    <a:pt x="2652046" y="4528541"/>
                    <a:pt x="2665565" y="4534807"/>
                    <a:pt x="2676382" y="4533384"/>
                  </a:cubicBezTo>
                  <a:cubicBezTo>
                    <a:pt x="2701152" y="4531819"/>
                    <a:pt x="2726914" y="4531393"/>
                    <a:pt x="2750977" y="4524418"/>
                  </a:cubicBezTo>
                  <a:cubicBezTo>
                    <a:pt x="2768347" y="4521286"/>
                    <a:pt x="2785295" y="4508472"/>
                    <a:pt x="2783320" y="4490104"/>
                  </a:cubicBezTo>
                  <a:cubicBezTo>
                    <a:pt x="2781490" y="4469599"/>
                    <a:pt x="2765694" y="4465327"/>
                    <a:pt x="2748613" y="4464187"/>
                  </a:cubicBezTo>
                  <a:cubicBezTo>
                    <a:pt x="2717439" y="4465324"/>
                    <a:pt x="2691562" y="4435707"/>
                    <a:pt x="2659090" y="4456066"/>
                  </a:cubicBezTo>
                  <a:cubicBezTo>
                    <a:pt x="2657950" y="4457064"/>
                    <a:pt x="2650550" y="4455497"/>
                    <a:pt x="2648558" y="4453219"/>
                  </a:cubicBezTo>
                  <a:cubicBezTo>
                    <a:pt x="2644724" y="4446526"/>
                    <a:pt x="2649426" y="4440403"/>
                    <a:pt x="2653987" y="4436417"/>
                  </a:cubicBezTo>
                  <a:cubicBezTo>
                    <a:pt x="2666667" y="4423317"/>
                    <a:pt x="2678352" y="4409079"/>
                    <a:pt x="2668832" y="4391281"/>
                  </a:cubicBezTo>
                  <a:cubicBezTo>
                    <a:pt x="2663147" y="4380174"/>
                    <a:pt x="2651190" y="4382594"/>
                    <a:pt x="2643501" y="4385299"/>
                  </a:cubicBezTo>
                  <a:cubicBezTo>
                    <a:pt x="2623854" y="4390425"/>
                    <a:pt x="2616438" y="4404947"/>
                    <a:pt x="2613004" y="4424027"/>
                  </a:cubicBezTo>
                  <a:cubicBezTo>
                    <a:pt x="2607852" y="4452646"/>
                    <a:pt x="2600564" y="4481123"/>
                    <a:pt x="2566534" y="4492797"/>
                  </a:cubicBezTo>
                  <a:cubicBezTo>
                    <a:pt x="2553292" y="4498350"/>
                    <a:pt x="2543181" y="4505183"/>
                    <a:pt x="2541637" y="4480407"/>
                  </a:cubicBezTo>
                  <a:cubicBezTo>
                    <a:pt x="2538104" y="4453355"/>
                    <a:pt x="2520317" y="4446803"/>
                    <a:pt x="2499806" y="4464743"/>
                  </a:cubicBezTo>
                  <a:cubicBezTo>
                    <a:pt x="2489692" y="4471576"/>
                    <a:pt x="2483978" y="4492649"/>
                    <a:pt x="2470045" y="4476701"/>
                  </a:cubicBezTo>
                  <a:cubicBezTo>
                    <a:pt x="2457956" y="4465168"/>
                    <a:pt x="2459401" y="4443811"/>
                    <a:pt x="2472933" y="4433986"/>
                  </a:cubicBezTo>
                  <a:cubicBezTo>
                    <a:pt x="2505694" y="4409354"/>
                    <a:pt x="2501438" y="4392980"/>
                    <a:pt x="2467007" y="4378881"/>
                  </a:cubicBezTo>
                  <a:cubicBezTo>
                    <a:pt x="2446089" y="4371049"/>
                    <a:pt x="2459347" y="4349407"/>
                    <a:pt x="2446121" y="4338871"/>
                  </a:cubicBezTo>
                  <a:cubicBezTo>
                    <a:pt x="2439023" y="4316941"/>
                    <a:pt x="2421239" y="4310392"/>
                    <a:pt x="2400741" y="4312241"/>
                  </a:cubicBezTo>
                  <a:cubicBezTo>
                    <a:pt x="2379248" y="4312953"/>
                    <a:pt x="2374670" y="4333029"/>
                    <a:pt x="2370386" y="4348832"/>
                  </a:cubicBezTo>
                  <a:cubicBezTo>
                    <a:pt x="2365105" y="4363498"/>
                    <a:pt x="2370068" y="4385283"/>
                    <a:pt x="2346583" y="4383715"/>
                  </a:cubicBezTo>
                  <a:cubicBezTo>
                    <a:pt x="2325089" y="4384427"/>
                    <a:pt x="2326532" y="4363069"/>
                    <a:pt x="2322135" y="4348830"/>
                  </a:cubicBezTo>
                  <a:cubicBezTo>
                    <a:pt x="2318024" y="4330320"/>
                    <a:pt x="2308215" y="4316791"/>
                    <a:pt x="2298406" y="4303265"/>
                  </a:cubicBezTo>
                  <a:cubicBezTo>
                    <a:pt x="2274665" y="4273788"/>
                    <a:pt x="2280089" y="4256989"/>
                    <a:pt x="2317106" y="4248733"/>
                  </a:cubicBezTo>
                  <a:cubicBezTo>
                    <a:pt x="2337748" y="4244745"/>
                    <a:pt x="2335339" y="4232785"/>
                    <a:pt x="2336207" y="4219971"/>
                  </a:cubicBezTo>
                  <a:cubicBezTo>
                    <a:pt x="2339351" y="4205162"/>
                    <a:pt x="2332385" y="4197188"/>
                    <a:pt x="2317440" y="4196192"/>
                  </a:cubicBezTo>
                  <a:cubicBezTo>
                    <a:pt x="2256521" y="4193198"/>
                    <a:pt x="2233660" y="4134816"/>
                    <a:pt x="2191842" y="4103061"/>
                  </a:cubicBezTo>
                  <a:cubicBezTo>
                    <a:pt x="2189854" y="4100784"/>
                    <a:pt x="2190140" y="4096512"/>
                    <a:pt x="2189144" y="4095374"/>
                  </a:cubicBezTo>
                  <a:cubicBezTo>
                    <a:pt x="2137360" y="4068318"/>
                    <a:pt x="2156188" y="4027737"/>
                    <a:pt x="2165480" y="3985449"/>
                  </a:cubicBezTo>
                  <a:cubicBezTo>
                    <a:pt x="2171339" y="3962242"/>
                    <a:pt x="2181321" y="3941452"/>
                    <a:pt x="2164691" y="3917816"/>
                  </a:cubicBezTo>
                  <a:cubicBezTo>
                    <a:pt x="2162699" y="3915536"/>
                    <a:pt x="2162137" y="3907991"/>
                    <a:pt x="2163277" y="3906995"/>
                  </a:cubicBezTo>
                  <a:cubicBezTo>
                    <a:pt x="2202446" y="3882791"/>
                    <a:pt x="2218287" y="3838794"/>
                    <a:pt x="2256312" y="3815586"/>
                  </a:cubicBezTo>
                  <a:cubicBezTo>
                    <a:pt x="2268703" y="3806760"/>
                    <a:pt x="2281933" y="3817296"/>
                    <a:pt x="2276653" y="3831962"/>
                  </a:cubicBezTo>
                  <a:cubicBezTo>
                    <a:pt x="2264518" y="3868697"/>
                    <a:pt x="2284136" y="3895752"/>
                    <a:pt x="2297056" y="3926650"/>
                  </a:cubicBezTo>
                  <a:cubicBezTo>
                    <a:pt x="2312679" y="3965238"/>
                    <a:pt x="2326020" y="4005820"/>
                    <a:pt x="2339362" y="4046400"/>
                  </a:cubicBezTo>
                  <a:cubicBezTo>
                    <a:pt x="2344899" y="4059643"/>
                    <a:pt x="2346023" y="4074736"/>
                    <a:pt x="2365541" y="4055658"/>
                  </a:cubicBezTo>
                  <a:cubicBezTo>
                    <a:pt x="2386344" y="4033447"/>
                    <a:pt x="2399574" y="4043985"/>
                    <a:pt x="2401116" y="4068759"/>
                  </a:cubicBezTo>
                  <a:cubicBezTo>
                    <a:pt x="2401228" y="4098803"/>
                    <a:pt x="2412193" y="4095244"/>
                    <a:pt x="2431985" y="4087982"/>
                  </a:cubicBezTo>
                  <a:cubicBezTo>
                    <a:pt x="2468583" y="4070044"/>
                    <a:pt x="2501199" y="4047550"/>
                    <a:pt x="2541489" y="4038438"/>
                  </a:cubicBezTo>
                  <a:cubicBezTo>
                    <a:pt x="2552309" y="4037015"/>
                    <a:pt x="2555165" y="4026479"/>
                    <a:pt x="2557879" y="4018079"/>
                  </a:cubicBezTo>
                  <a:cubicBezTo>
                    <a:pt x="2573720" y="3974082"/>
                    <a:pt x="2592837" y="3929231"/>
                    <a:pt x="2614793" y="3889934"/>
                  </a:cubicBezTo>
                  <a:cubicBezTo>
                    <a:pt x="2624635" y="3871282"/>
                    <a:pt x="2625932" y="3852058"/>
                    <a:pt x="2605306" y="3839956"/>
                  </a:cubicBezTo>
                  <a:cubicBezTo>
                    <a:pt x="2568319" y="3816031"/>
                    <a:pt x="2567500" y="3780577"/>
                    <a:pt x="2574367" y="3742417"/>
                  </a:cubicBezTo>
                  <a:cubicBezTo>
                    <a:pt x="2574801" y="3736009"/>
                    <a:pt x="2575090" y="3731739"/>
                    <a:pt x="2576519" y="3726470"/>
                  </a:cubicBezTo>
                  <a:cubicBezTo>
                    <a:pt x="2583419" y="3656132"/>
                    <a:pt x="2583419" y="3656132"/>
                    <a:pt x="2656601" y="3636343"/>
                  </a:cubicBezTo>
                  <a:cubicBezTo>
                    <a:pt x="2657596" y="3637484"/>
                    <a:pt x="2660583" y="3640901"/>
                    <a:pt x="2660435" y="3643037"/>
                  </a:cubicBezTo>
                  <a:cubicBezTo>
                    <a:pt x="2658386" y="3705118"/>
                    <a:pt x="2659523" y="3704121"/>
                    <a:pt x="2720747" y="3686752"/>
                  </a:cubicBezTo>
                  <a:cubicBezTo>
                    <a:pt x="2745947" y="3678780"/>
                    <a:pt x="2774265" y="3688180"/>
                    <a:pt x="2798052" y="3669386"/>
                  </a:cubicBezTo>
                  <a:cubicBezTo>
                    <a:pt x="2824123" y="3648599"/>
                    <a:pt x="2836110" y="3614001"/>
                    <a:pt x="2864313" y="3593355"/>
                  </a:cubicBezTo>
                  <a:cubicBezTo>
                    <a:pt x="2878985" y="3582535"/>
                    <a:pt x="2881715" y="3558044"/>
                    <a:pt x="2850827" y="3554909"/>
                  </a:cubicBezTo>
                  <a:cubicBezTo>
                    <a:pt x="2831614" y="3553627"/>
                    <a:pt x="2826073" y="3540384"/>
                    <a:pt x="2822961" y="3523015"/>
                  </a:cubicBezTo>
                  <a:cubicBezTo>
                    <a:pt x="2813455" y="3489124"/>
                    <a:pt x="2817193" y="3449683"/>
                    <a:pt x="2787898" y="3423056"/>
                  </a:cubicBezTo>
                  <a:cubicBezTo>
                    <a:pt x="2778796" y="3414939"/>
                    <a:pt x="2781651" y="3404403"/>
                    <a:pt x="2785361" y="3397141"/>
                  </a:cubicBezTo>
                  <a:cubicBezTo>
                    <a:pt x="2804751" y="3364110"/>
                    <a:pt x="2779292" y="3344172"/>
                    <a:pt x="2761231" y="3325804"/>
                  </a:cubicBezTo>
                  <a:cubicBezTo>
                    <a:pt x="2748005" y="3315266"/>
                    <a:pt x="2697586" y="3347300"/>
                    <a:pt x="2687459" y="3370224"/>
                  </a:cubicBezTo>
                  <a:cubicBezTo>
                    <a:pt x="2675902" y="3398416"/>
                    <a:pt x="2675308" y="3423049"/>
                    <a:pt x="2712164" y="3433018"/>
                  </a:cubicBezTo>
                  <a:cubicBezTo>
                    <a:pt x="2719564" y="3434585"/>
                    <a:pt x="2728955" y="3438431"/>
                    <a:pt x="2727240" y="3447971"/>
                  </a:cubicBezTo>
                  <a:cubicBezTo>
                    <a:pt x="2724236" y="3460643"/>
                    <a:pt x="2714556" y="3461068"/>
                    <a:pt x="2705020" y="3459360"/>
                  </a:cubicBezTo>
                  <a:cubicBezTo>
                    <a:pt x="2691216" y="3457365"/>
                    <a:pt x="2675279" y="3455229"/>
                    <a:pt x="2667317" y="3446116"/>
                  </a:cubicBezTo>
                  <a:cubicBezTo>
                    <a:pt x="2642146" y="3421909"/>
                    <a:pt x="2615224" y="3439420"/>
                    <a:pt x="2588611" y="3436571"/>
                  </a:cubicBezTo>
                  <a:cubicBezTo>
                    <a:pt x="2576939" y="3434719"/>
                    <a:pt x="2577215" y="3446538"/>
                    <a:pt x="2578914" y="3453087"/>
                  </a:cubicBezTo>
                  <a:cubicBezTo>
                    <a:pt x="2585723" y="3479287"/>
                    <a:pt x="2568469" y="3512462"/>
                    <a:pt x="2601329" y="3533966"/>
                  </a:cubicBezTo>
                  <a:cubicBezTo>
                    <a:pt x="2609577" y="3538806"/>
                    <a:pt x="2605292" y="3554611"/>
                    <a:pt x="2598309" y="3562727"/>
                  </a:cubicBezTo>
                  <a:cubicBezTo>
                    <a:pt x="2591186" y="3572979"/>
                    <a:pt x="2582934" y="3568136"/>
                    <a:pt x="2575965" y="3560163"/>
                  </a:cubicBezTo>
                  <a:cubicBezTo>
                    <a:pt x="2550376" y="3526274"/>
                    <a:pt x="2523603" y="3541648"/>
                    <a:pt x="2499957" y="3558306"/>
                  </a:cubicBezTo>
                  <a:cubicBezTo>
                    <a:pt x="2465064" y="3582796"/>
                    <a:pt x="2440261" y="3616540"/>
                    <a:pt x="2400534" y="3633197"/>
                  </a:cubicBezTo>
                  <a:cubicBezTo>
                    <a:pt x="2394981" y="3636045"/>
                    <a:pt x="2388143" y="3642025"/>
                    <a:pt x="2388850" y="3647435"/>
                  </a:cubicBezTo>
                  <a:cubicBezTo>
                    <a:pt x="2385673" y="3694423"/>
                    <a:pt x="2348784" y="3716633"/>
                    <a:pt x="2321002" y="3746961"/>
                  </a:cubicBezTo>
                  <a:cubicBezTo>
                    <a:pt x="2295494" y="3775293"/>
                    <a:pt x="2247515" y="3787108"/>
                    <a:pt x="2215506" y="3768881"/>
                  </a:cubicBezTo>
                  <a:cubicBezTo>
                    <a:pt x="2206259" y="3762900"/>
                    <a:pt x="2198153" y="3755923"/>
                    <a:pt x="2187476" y="3755211"/>
                  </a:cubicBezTo>
                  <a:cubicBezTo>
                    <a:pt x="2175663" y="3755496"/>
                    <a:pt x="2168553" y="3749656"/>
                    <a:pt x="2169275" y="3738978"/>
                  </a:cubicBezTo>
                  <a:cubicBezTo>
                    <a:pt x="2170284" y="3724026"/>
                    <a:pt x="2179675" y="3727872"/>
                    <a:pt x="2189211" y="3729582"/>
                  </a:cubicBezTo>
                  <a:cubicBezTo>
                    <a:pt x="2205296" y="3729582"/>
                    <a:pt x="2207300" y="3715771"/>
                    <a:pt x="2205743" y="3707085"/>
                  </a:cubicBezTo>
                  <a:cubicBezTo>
                    <a:pt x="2198648" y="3685157"/>
                    <a:pt x="2172882" y="3685583"/>
                    <a:pt x="2157665" y="3672767"/>
                  </a:cubicBezTo>
                  <a:cubicBezTo>
                    <a:pt x="2148563" y="3664650"/>
                    <a:pt x="2141997" y="3682448"/>
                    <a:pt x="2137151" y="3690707"/>
                  </a:cubicBezTo>
                  <a:cubicBezTo>
                    <a:pt x="2127875" y="3716905"/>
                    <a:pt x="2107377" y="3718755"/>
                    <a:pt x="2085463" y="3709783"/>
                  </a:cubicBezTo>
                  <a:cubicBezTo>
                    <a:pt x="2072943" y="3704657"/>
                    <a:pt x="2061705" y="3696399"/>
                    <a:pt x="2050181" y="3692410"/>
                  </a:cubicBezTo>
                  <a:cubicBezTo>
                    <a:pt x="2008492" y="3674608"/>
                    <a:pt x="2004095" y="3660370"/>
                    <a:pt x="2032166" y="3625772"/>
                  </a:cubicBezTo>
                  <a:cubicBezTo>
                    <a:pt x="2055539" y="3597296"/>
                    <a:pt x="2070930" y="3575795"/>
                    <a:pt x="2021700" y="3558564"/>
                  </a:cubicBezTo>
                  <a:cubicBezTo>
                    <a:pt x="2012308" y="3554720"/>
                    <a:pt x="2008759" y="3543756"/>
                    <a:pt x="2008486" y="3531938"/>
                  </a:cubicBezTo>
                  <a:cubicBezTo>
                    <a:pt x="2008069" y="3522256"/>
                    <a:pt x="2004519" y="3511292"/>
                    <a:pt x="1993847" y="3510579"/>
                  </a:cubicBezTo>
                  <a:cubicBezTo>
                    <a:pt x="1941757" y="3503883"/>
                    <a:pt x="1936391" y="3456326"/>
                    <a:pt x="1916070" y="3423861"/>
                  </a:cubicBezTo>
                  <a:cubicBezTo>
                    <a:pt x="1906405" y="3408198"/>
                    <a:pt x="1902439" y="3387551"/>
                    <a:pt x="1880801" y="3390398"/>
                  </a:cubicBezTo>
                  <a:cubicBezTo>
                    <a:pt x="1857171" y="3390965"/>
                    <a:pt x="1865262" y="3414032"/>
                    <a:pt x="1862117" y="3428841"/>
                  </a:cubicBezTo>
                  <a:cubicBezTo>
                    <a:pt x="1855681" y="3460592"/>
                    <a:pt x="1834910" y="3450626"/>
                    <a:pt x="1820688" y="3438949"/>
                  </a:cubicBezTo>
                  <a:cubicBezTo>
                    <a:pt x="1807603" y="3426274"/>
                    <a:pt x="1795517" y="3414742"/>
                    <a:pt x="1778870" y="3407194"/>
                  </a:cubicBezTo>
                  <a:cubicBezTo>
                    <a:pt x="1759236" y="3396228"/>
                    <a:pt x="1724372" y="3388537"/>
                    <a:pt x="1773073" y="3366044"/>
                  </a:cubicBezTo>
                  <a:cubicBezTo>
                    <a:pt x="1783043" y="3361345"/>
                    <a:pt x="1777213" y="3352374"/>
                    <a:pt x="1775656" y="3343688"/>
                  </a:cubicBezTo>
                  <a:cubicBezTo>
                    <a:pt x="1770709" y="3305813"/>
                    <a:pt x="1743692" y="3277192"/>
                    <a:pt x="1738749" y="3239317"/>
                  </a:cubicBezTo>
                  <a:cubicBezTo>
                    <a:pt x="1738187" y="3231770"/>
                    <a:pt x="1730081" y="3224793"/>
                    <a:pt x="1720255" y="3227355"/>
                  </a:cubicBezTo>
                  <a:cubicBezTo>
                    <a:pt x="1698617" y="3230202"/>
                    <a:pt x="1690800" y="3218953"/>
                    <a:pt x="1682417" y="3200157"/>
                  </a:cubicBezTo>
                  <a:cubicBezTo>
                    <a:pt x="1669207" y="3173529"/>
                    <a:pt x="1648854" y="3173245"/>
                    <a:pt x="1625208" y="3189902"/>
                  </a:cubicBezTo>
                  <a:cubicBezTo>
                    <a:pt x="1575495" y="3227347"/>
                    <a:pt x="1545606" y="3225351"/>
                    <a:pt x="1503229" y="3186051"/>
                  </a:cubicBezTo>
                  <a:cubicBezTo>
                    <a:pt x="1482038" y="3166399"/>
                    <a:pt x="1504398" y="3152876"/>
                    <a:pt x="1510819" y="3137212"/>
                  </a:cubicBezTo>
                  <a:cubicBezTo>
                    <a:pt x="1515955" y="3124682"/>
                    <a:pt x="1540015" y="3117706"/>
                    <a:pt x="1530350" y="3102043"/>
                  </a:cubicBezTo>
                  <a:cubicBezTo>
                    <a:pt x="1523673" y="3089798"/>
                    <a:pt x="1504878" y="3098197"/>
                    <a:pt x="1491921" y="3099479"/>
                  </a:cubicBezTo>
                  <a:cubicBezTo>
                    <a:pt x="1477972" y="3099619"/>
                    <a:pt x="1463031" y="3098623"/>
                    <a:pt x="1457635" y="3083244"/>
                  </a:cubicBezTo>
                  <a:cubicBezTo>
                    <a:pt x="1448838" y="3054767"/>
                    <a:pt x="1425783" y="3046790"/>
                    <a:pt x="1401740" y="3037676"/>
                  </a:cubicBezTo>
                  <a:cubicBezTo>
                    <a:pt x="1349519" y="3017028"/>
                    <a:pt x="1322806" y="2968045"/>
                    <a:pt x="1290251" y="2926183"/>
                  </a:cubicBezTo>
                  <a:cubicBezTo>
                    <a:pt x="1275468" y="2906958"/>
                    <a:pt x="1311517" y="2865384"/>
                    <a:pt x="1345258" y="2857981"/>
                  </a:cubicBezTo>
                  <a:cubicBezTo>
                    <a:pt x="1358359" y="2854564"/>
                    <a:pt x="1369032" y="2855277"/>
                    <a:pt x="1382129" y="2851861"/>
                  </a:cubicBezTo>
                  <a:cubicBezTo>
                    <a:pt x="1400495" y="2849868"/>
                    <a:pt x="1412035" y="2837766"/>
                    <a:pt x="1403655" y="2818970"/>
                  </a:cubicBezTo>
                  <a:cubicBezTo>
                    <a:pt x="1391438" y="2793482"/>
                    <a:pt x="1406961" y="2785936"/>
                    <a:pt x="1425756" y="2777536"/>
                  </a:cubicBezTo>
                  <a:cubicBezTo>
                    <a:pt x="1451104" y="2767430"/>
                    <a:pt x="1479580" y="2758603"/>
                    <a:pt x="1475775" y="2719730"/>
                  </a:cubicBezTo>
                  <a:cubicBezTo>
                    <a:pt x="1474924" y="2716454"/>
                    <a:pt x="1484183" y="2706345"/>
                    <a:pt x="1488455" y="2706631"/>
                  </a:cubicBezTo>
                  <a:cubicBezTo>
                    <a:pt x="1518489" y="2706489"/>
                    <a:pt x="1534169" y="2680719"/>
                    <a:pt x="1557526" y="2668333"/>
                  </a:cubicBezTo>
                  <a:cubicBezTo>
                    <a:pt x="1603240" y="2642422"/>
                    <a:pt x="1614928" y="2628182"/>
                    <a:pt x="1606867" y="2572936"/>
                  </a:cubicBezTo>
                  <a:cubicBezTo>
                    <a:pt x="1603045" y="2550154"/>
                    <a:pt x="1618551" y="2558697"/>
                    <a:pt x="1628232" y="2558272"/>
                  </a:cubicBezTo>
                  <a:cubicBezTo>
                    <a:pt x="1640189" y="2555852"/>
                    <a:pt x="1657832" y="2564537"/>
                    <a:pt x="1658282" y="2542041"/>
                  </a:cubicBezTo>
                  <a:cubicBezTo>
                    <a:pt x="1657158" y="2526948"/>
                    <a:pt x="1646064" y="2516553"/>
                    <a:pt x="1628984" y="2515413"/>
                  </a:cubicBezTo>
                  <a:cubicBezTo>
                    <a:pt x="1613044" y="2513276"/>
                    <a:pt x="1598243" y="2510142"/>
                    <a:pt x="1582159" y="2510141"/>
                  </a:cubicBezTo>
                  <a:cubicBezTo>
                    <a:pt x="1570345" y="2510428"/>
                    <a:pt x="1555690" y="2505158"/>
                    <a:pt x="1554421" y="2492200"/>
                  </a:cubicBezTo>
                  <a:cubicBezTo>
                    <a:pt x="1553008" y="2481377"/>
                    <a:pt x="1565110" y="2476823"/>
                    <a:pt x="1573940" y="2473120"/>
                  </a:cubicBezTo>
                  <a:cubicBezTo>
                    <a:pt x="1582910" y="2467284"/>
                    <a:pt x="1593024" y="2460450"/>
                    <a:pt x="1603138" y="2453617"/>
                  </a:cubicBezTo>
                  <a:cubicBezTo>
                    <a:pt x="1634325" y="2436389"/>
                    <a:pt x="1660798" y="2441373"/>
                    <a:pt x="1677990" y="2472558"/>
                  </a:cubicBezTo>
                  <a:cubicBezTo>
                    <a:pt x="1689357" y="2494771"/>
                    <a:pt x="1705438" y="2494771"/>
                    <a:pt x="1720961" y="2487226"/>
                  </a:cubicBezTo>
                  <a:cubicBezTo>
                    <a:pt x="1742326" y="2472561"/>
                    <a:pt x="1728956" y="2464160"/>
                    <a:pt x="1716015" y="2449350"/>
                  </a:cubicBezTo>
                  <a:cubicBezTo>
                    <a:pt x="1696963" y="2429843"/>
                    <a:pt x="1711358" y="2407204"/>
                    <a:pt x="1724328" y="2389833"/>
                  </a:cubicBezTo>
                  <a:cubicBezTo>
                    <a:pt x="1733735" y="2377589"/>
                    <a:pt x="1735454" y="2368049"/>
                    <a:pt x="1727633" y="2356799"/>
                  </a:cubicBezTo>
                  <a:cubicBezTo>
                    <a:pt x="1718675" y="2346547"/>
                    <a:pt x="1707585" y="2336152"/>
                    <a:pt x="1693058" y="2344838"/>
                  </a:cubicBezTo>
                  <a:cubicBezTo>
                    <a:pt x="1677390" y="2354517"/>
                    <a:pt x="1665722" y="2352667"/>
                    <a:pt x="1659330" y="2336150"/>
                  </a:cubicBezTo>
                  <a:cubicBezTo>
                    <a:pt x="1651947" y="2318493"/>
                    <a:pt x="1640291" y="2300552"/>
                    <a:pt x="1662796" y="2284891"/>
                  </a:cubicBezTo>
                  <a:cubicBezTo>
                    <a:pt x="1673055" y="2275920"/>
                    <a:pt x="1682459" y="2263676"/>
                    <a:pt x="1698400" y="2265812"/>
                  </a:cubicBezTo>
                  <a:cubicBezTo>
                    <a:pt x="1709072" y="2266525"/>
                    <a:pt x="1721740" y="2269516"/>
                    <a:pt x="1723600" y="2257840"/>
                  </a:cubicBezTo>
                  <a:cubicBezTo>
                    <a:pt x="1730499" y="2187502"/>
                    <a:pt x="1788996" y="2194624"/>
                    <a:pt x="1835834" y="2183805"/>
                  </a:cubicBezTo>
                  <a:cubicBezTo>
                    <a:pt x="1848788" y="2182524"/>
                    <a:pt x="1856766" y="2175548"/>
                    <a:pt x="1867876" y="2169853"/>
                  </a:cubicBezTo>
                  <a:cubicBezTo>
                    <a:pt x="1888952" y="2159461"/>
                    <a:pt x="1887539" y="2148638"/>
                    <a:pt x="1873603" y="2132691"/>
                  </a:cubicBezTo>
                  <a:cubicBezTo>
                    <a:pt x="1865641" y="2123577"/>
                    <a:pt x="1855687" y="2112186"/>
                    <a:pt x="1850006" y="2101080"/>
                  </a:cubicBezTo>
                  <a:cubicBezTo>
                    <a:pt x="1842477" y="2085558"/>
                    <a:pt x="1848609" y="2074167"/>
                    <a:pt x="1862991" y="2067619"/>
                  </a:cubicBezTo>
                  <a:cubicBezTo>
                    <a:pt x="1881787" y="2059219"/>
                    <a:pt x="1876362" y="2076021"/>
                    <a:pt x="1880056" y="2084849"/>
                  </a:cubicBezTo>
                  <a:cubicBezTo>
                    <a:pt x="1882464" y="2096810"/>
                    <a:pt x="1892142" y="2096382"/>
                    <a:pt x="1902818" y="2097096"/>
                  </a:cubicBezTo>
                  <a:cubicBezTo>
                    <a:pt x="1958328" y="2100800"/>
                    <a:pt x="1967138" y="2113189"/>
                    <a:pt x="1954846" y="2168149"/>
                  </a:cubicBezTo>
                  <a:cubicBezTo>
                    <a:pt x="1953416" y="2173417"/>
                    <a:pt x="1954267" y="2176693"/>
                    <a:pt x="1954974" y="2182103"/>
                  </a:cubicBezTo>
                  <a:cubicBezTo>
                    <a:pt x="2009665" y="2150355"/>
                    <a:pt x="2013227" y="2145228"/>
                    <a:pt x="2004315" y="2086707"/>
                  </a:cubicBezTo>
                  <a:cubicBezTo>
                    <a:pt x="2003464" y="2083432"/>
                    <a:pt x="2002468" y="2082293"/>
                    <a:pt x="2001617" y="2079018"/>
                  </a:cubicBezTo>
                  <a:cubicBezTo>
                    <a:pt x="2003624" y="2065207"/>
                    <a:pt x="2021713" y="2051396"/>
                    <a:pt x="2000943" y="2041427"/>
                  </a:cubicBezTo>
                  <a:cubicBezTo>
                    <a:pt x="1986432" y="2034023"/>
                    <a:pt x="1979867" y="2051820"/>
                    <a:pt x="1968616" y="2059651"/>
                  </a:cubicBezTo>
                  <a:cubicBezTo>
                    <a:pt x="1949672" y="2070187"/>
                    <a:pt x="1938999" y="2069474"/>
                    <a:pt x="1938598" y="2043703"/>
                  </a:cubicBezTo>
                  <a:cubicBezTo>
                    <a:pt x="1938466" y="2029747"/>
                    <a:pt x="1934066" y="2015508"/>
                    <a:pt x="1935929" y="2003834"/>
                  </a:cubicBezTo>
                  <a:cubicBezTo>
                    <a:pt x="1939507" y="1982619"/>
                    <a:pt x="1950055" y="1969377"/>
                    <a:pt x="1971243" y="1989027"/>
                  </a:cubicBezTo>
                  <a:cubicBezTo>
                    <a:pt x="1983333" y="2000561"/>
                    <a:pt x="1996848" y="2006827"/>
                    <a:pt x="2014218" y="2003696"/>
                  </a:cubicBezTo>
                  <a:cubicBezTo>
                    <a:pt x="2048102" y="1994159"/>
                    <a:pt x="2056945" y="1974366"/>
                    <a:pt x="2031356" y="1940477"/>
                  </a:cubicBezTo>
                  <a:cubicBezTo>
                    <a:pt x="2012879" y="1912426"/>
                    <a:pt x="2017584" y="1906303"/>
                    <a:pt x="2039669" y="1880960"/>
                  </a:cubicBezTo>
                  <a:cubicBezTo>
                    <a:pt x="2088113" y="1830557"/>
                    <a:pt x="2156317" y="1805073"/>
                    <a:pt x="2195803" y="1744419"/>
                  </a:cubicBezTo>
                  <a:cubicBezTo>
                    <a:pt x="2205356" y="1730038"/>
                    <a:pt x="2222725" y="1726908"/>
                    <a:pt x="2242789" y="1731465"/>
                  </a:cubicBezTo>
                  <a:cubicBezTo>
                    <a:pt x="2298428" y="1749123"/>
                    <a:pt x="2353790" y="1754965"/>
                    <a:pt x="2409329" y="1726492"/>
                  </a:cubicBezTo>
                  <a:cubicBezTo>
                    <a:pt x="2440375" y="1711399"/>
                    <a:pt x="2476941" y="1725640"/>
                    <a:pt x="2510685" y="1718239"/>
                  </a:cubicBezTo>
                  <a:cubicBezTo>
                    <a:pt x="2521647" y="1714678"/>
                    <a:pt x="2526609" y="1736465"/>
                    <a:pt x="2527878" y="1749422"/>
                  </a:cubicBezTo>
                  <a:cubicBezTo>
                    <a:pt x="2527428" y="1771919"/>
                    <a:pt x="2537960" y="1774767"/>
                    <a:pt x="2558746" y="1768647"/>
                  </a:cubicBezTo>
                  <a:cubicBezTo>
                    <a:pt x="2605729" y="1755691"/>
                    <a:pt x="2652571" y="1744873"/>
                    <a:pt x="2694161" y="1716540"/>
                  </a:cubicBezTo>
                  <a:cubicBezTo>
                    <a:pt x="2716666" y="1700880"/>
                    <a:pt x="2745142" y="1692053"/>
                    <a:pt x="2777874" y="1699601"/>
                  </a:cubicBezTo>
                  <a:cubicBezTo>
                    <a:pt x="2825403" y="1710281"/>
                    <a:pt x="2873112" y="1686648"/>
                    <a:pt x="2923210" y="1691065"/>
                  </a:cubicBezTo>
                  <a:cubicBezTo>
                    <a:pt x="2942422" y="1692348"/>
                    <a:pt x="2969646" y="1654475"/>
                    <a:pt x="2988458" y="1629985"/>
                  </a:cubicBezTo>
                  <a:cubicBezTo>
                    <a:pt x="3009550" y="1603503"/>
                    <a:pt x="3028924" y="1586560"/>
                    <a:pt x="3061640" y="1610197"/>
                  </a:cubicBezTo>
                  <a:cubicBezTo>
                    <a:pt x="3083262" y="1623440"/>
                    <a:pt x="3108465" y="1615469"/>
                    <a:pt x="3120294" y="1599095"/>
                  </a:cubicBezTo>
                  <a:cubicBezTo>
                    <a:pt x="3134477" y="1579660"/>
                    <a:pt x="3146974" y="1573254"/>
                    <a:pt x="3158625" y="1575372"/>
                  </a:cubicBezTo>
                  <a:close/>
                  <a:moveTo>
                    <a:pt x="5352146" y="1401967"/>
                  </a:moveTo>
                  <a:cubicBezTo>
                    <a:pt x="5374146" y="1403552"/>
                    <a:pt x="5395084" y="1414851"/>
                    <a:pt x="5407570" y="1436049"/>
                  </a:cubicBezTo>
                  <a:cubicBezTo>
                    <a:pt x="5422190" y="1457387"/>
                    <a:pt x="5438388" y="1471323"/>
                    <a:pt x="5460140" y="1482409"/>
                  </a:cubicBezTo>
                  <a:cubicBezTo>
                    <a:pt x="5516162" y="1509696"/>
                    <a:pt x="5551366" y="1559199"/>
                    <a:pt x="5591278" y="1602579"/>
                  </a:cubicBezTo>
                  <a:cubicBezTo>
                    <a:pt x="5663998" y="1683509"/>
                    <a:pt x="5731166" y="1767288"/>
                    <a:pt x="5802890" y="1847081"/>
                  </a:cubicBezTo>
                  <a:cubicBezTo>
                    <a:pt x="5821780" y="1868700"/>
                    <a:pt x="5840260" y="1880642"/>
                    <a:pt x="5869582" y="1875072"/>
                  </a:cubicBezTo>
                  <a:cubicBezTo>
                    <a:pt x="5890370" y="1868938"/>
                    <a:pt x="5905722" y="1879601"/>
                    <a:pt x="5918642" y="1894393"/>
                  </a:cubicBezTo>
                  <a:cubicBezTo>
                    <a:pt x="5994204" y="1980873"/>
                    <a:pt x="6084726" y="2052254"/>
                    <a:pt x="6151162" y="2146709"/>
                  </a:cubicBezTo>
                  <a:cubicBezTo>
                    <a:pt x="6168764" y="2171460"/>
                    <a:pt x="6196628" y="2187238"/>
                    <a:pt x="6214232" y="2211989"/>
                  </a:cubicBezTo>
                  <a:cubicBezTo>
                    <a:pt x="6239644" y="2247980"/>
                    <a:pt x="6247542" y="2289248"/>
                    <a:pt x="6262984" y="2329940"/>
                  </a:cubicBezTo>
                  <a:cubicBezTo>
                    <a:pt x="6255624" y="2390575"/>
                    <a:pt x="6299538" y="2422423"/>
                    <a:pt x="6334482" y="2460114"/>
                  </a:cubicBezTo>
                  <a:cubicBezTo>
                    <a:pt x="6404074" y="2539766"/>
                    <a:pt x="6492756" y="2606737"/>
                    <a:pt x="6522882" y="2714879"/>
                  </a:cubicBezTo>
                  <a:cubicBezTo>
                    <a:pt x="6525426" y="2724697"/>
                    <a:pt x="6529256" y="2731383"/>
                    <a:pt x="6538494" y="2737355"/>
                  </a:cubicBezTo>
                  <a:cubicBezTo>
                    <a:pt x="6579576" y="2763656"/>
                    <a:pt x="6598994" y="2808901"/>
                    <a:pt x="6622974" y="2850157"/>
                  </a:cubicBezTo>
                  <a:cubicBezTo>
                    <a:pt x="6635752" y="2867084"/>
                    <a:pt x="6643968" y="2888000"/>
                    <a:pt x="6663736" y="2896809"/>
                  </a:cubicBezTo>
                  <a:cubicBezTo>
                    <a:pt x="6716918" y="2918548"/>
                    <a:pt x="6729348" y="2971910"/>
                    <a:pt x="6756458" y="3014444"/>
                  </a:cubicBezTo>
                  <a:cubicBezTo>
                    <a:pt x="6770082" y="3034646"/>
                    <a:pt x="6779150" y="3058834"/>
                    <a:pt x="6803034" y="3070059"/>
                  </a:cubicBezTo>
                  <a:cubicBezTo>
                    <a:pt x="6824790" y="3081145"/>
                    <a:pt x="6833006" y="3102060"/>
                    <a:pt x="6835816" y="3123693"/>
                  </a:cubicBezTo>
                  <a:cubicBezTo>
                    <a:pt x="6842312" y="3154144"/>
                    <a:pt x="6857926" y="3176620"/>
                    <a:pt x="6885934" y="3190263"/>
                  </a:cubicBezTo>
                  <a:cubicBezTo>
                    <a:pt x="6901432" y="3198792"/>
                    <a:pt x="6913362" y="3212446"/>
                    <a:pt x="6916754" y="3225537"/>
                  </a:cubicBezTo>
                  <a:cubicBezTo>
                    <a:pt x="6941646" y="3316178"/>
                    <a:pt x="7019976" y="3362095"/>
                    <a:pt x="7086056" y="3414706"/>
                  </a:cubicBezTo>
                  <a:cubicBezTo>
                    <a:pt x="7106376" y="3431060"/>
                    <a:pt x="7135674" y="3441570"/>
                    <a:pt x="7163034" y="3417641"/>
                  </a:cubicBezTo>
                  <a:cubicBezTo>
                    <a:pt x="7166454" y="3414650"/>
                    <a:pt x="7172012" y="3411799"/>
                    <a:pt x="7176424" y="3409948"/>
                  </a:cubicBezTo>
                  <a:cubicBezTo>
                    <a:pt x="7217270" y="3408354"/>
                    <a:pt x="7233816" y="3385855"/>
                    <a:pt x="7235446" y="3346289"/>
                  </a:cubicBezTo>
                  <a:cubicBezTo>
                    <a:pt x="7234672" y="3341949"/>
                    <a:pt x="7236278" y="3338033"/>
                    <a:pt x="7238832" y="3334047"/>
                  </a:cubicBezTo>
                  <a:lnTo>
                    <a:pt x="7244438" y="3326185"/>
                  </a:lnTo>
                  <a:lnTo>
                    <a:pt x="7244992" y="3320822"/>
                  </a:lnTo>
                  <a:cubicBezTo>
                    <a:pt x="7243416" y="3312136"/>
                    <a:pt x="7241982" y="3301314"/>
                    <a:pt x="7241544" y="3291631"/>
                  </a:cubicBezTo>
                  <a:cubicBezTo>
                    <a:pt x="7241106" y="3281950"/>
                    <a:pt x="7235402" y="3270832"/>
                    <a:pt x="7241366" y="3261592"/>
                  </a:cubicBezTo>
                  <a:cubicBezTo>
                    <a:pt x="7265936" y="3230041"/>
                    <a:pt x="7301196" y="3215310"/>
                    <a:pt x="7335598" y="3197306"/>
                  </a:cubicBezTo>
                  <a:cubicBezTo>
                    <a:pt x="7393170" y="3169099"/>
                    <a:pt x="7445616" y="3137322"/>
                    <a:pt x="7454638" y="3065023"/>
                  </a:cubicBezTo>
                  <a:cubicBezTo>
                    <a:pt x="7457032" y="3044812"/>
                    <a:pt x="7456160" y="3025450"/>
                    <a:pt x="7442198" y="3009474"/>
                  </a:cubicBezTo>
                  <a:cubicBezTo>
                    <a:pt x="7457974" y="2997691"/>
                    <a:pt x="7477892" y="3004425"/>
                    <a:pt x="7495244" y="3001330"/>
                  </a:cubicBezTo>
                  <a:cubicBezTo>
                    <a:pt x="7514726" y="2998383"/>
                    <a:pt x="7514886" y="3012336"/>
                    <a:pt x="7512770" y="3028274"/>
                  </a:cubicBezTo>
                  <a:cubicBezTo>
                    <a:pt x="7506984" y="3067556"/>
                    <a:pt x="7505466" y="3107129"/>
                    <a:pt x="7518878" y="3147731"/>
                  </a:cubicBezTo>
                  <a:cubicBezTo>
                    <a:pt x="7528586" y="3179499"/>
                    <a:pt x="7544838" y="3209571"/>
                    <a:pt x="7584102" y="3215492"/>
                  </a:cubicBezTo>
                  <a:cubicBezTo>
                    <a:pt x="7607432" y="3219245"/>
                    <a:pt x="7601048" y="3234892"/>
                    <a:pt x="7594806" y="3248401"/>
                  </a:cubicBezTo>
                  <a:cubicBezTo>
                    <a:pt x="7589840" y="3258783"/>
                    <a:pt x="7578890" y="3262319"/>
                    <a:pt x="7567226" y="3260444"/>
                  </a:cubicBezTo>
                  <a:cubicBezTo>
                    <a:pt x="7550156" y="3259267"/>
                    <a:pt x="7525110" y="3248965"/>
                    <a:pt x="7521300" y="3274439"/>
                  </a:cubicBezTo>
                  <a:cubicBezTo>
                    <a:pt x="7516772" y="3294502"/>
                    <a:pt x="7531584" y="3313753"/>
                    <a:pt x="7559464" y="3313528"/>
                  </a:cubicBezTo>
                  <a:cubicBezTo>
                    <a:pt x="7564868" y="3312828"/>
                    <a:pt x="7572984" y="3319821"/>
                    <a:pt x="7573840" y="3323097"/>
                  </a:cubicBezTo>
                  <a:cubicBezTo>
                    <a:pt x="7580716" y="3365393"/>
                    <a:pt x="7574788" y="3406809"/>
                    <a:pt x="7599012" y="3446010"/>
                  </a:cubicBezTo>
                  <a:cubicBezTo>
                    <a:pt x="7606708" y="3459409"/>
                    <a:pt x="7580684" y="3464050"/>
                    <a:pt x="7566608" y="3466298"/>
                  </a:cubicBezTo>
                  <a:cubicBezTo>
                    <a:pt x="7538588" y="3468657"/>
                    <a:pt x="7511130" y="3462477"/>
                    <a:pt x="7486980" y="3487623"/>
                  </a:cubicBezTo>
                  <a:cubicBezTo>
                    <a:pt x="7472060" y="3502682"/>
                    <a:pt x="7468372" y="3509936"/>
                    <a:pt x="7483886" y="3518510"/>
                  </a:cubicBezTo>
                  <a:cubicBezTo>
                    <a:pt x="7511922" y="3532236"/>
                    <a:pt x="7514072" y="3548472"/>
                    <a:pt x="7494608" y="3567506"/>
                  </a:cubicBezTo>
                  <a:cubicBezTo>
                    <a:pt x="7460508" y="3597328"/>
                    <a:pt x="7499928" y="3617201"/>
                    <a:pt x="7501658" y="3639841"/>
                  </a:cubicBezTo>
                  <a:cubicBezTo>
                    <a:pt x="7494094" y="3739052"/>
                    <a:pt x="7539412" y="3816166"/>
                    <a:pt x="7595396" y="3894017"/>
                  </a:cubicBezTo>
                  <a:cubicBezTo>
                    <a:pt x="7616912" y="3925526"/>
                    <a:pt x="7642552" y="3959463"/>
                    <a:pt x="7656108" y="3997932"/>
                  </a:cubicBezTo>
                  <a:cubicBezTo>
                    <a:pt x="7623210" y="3960277"/>
                    <a:pt x="7578804" y="3934698"/>
                    <a:pt x="7550592" y="3890932"/>
                  </a:cubicBezTo>
                  <a:cubicBezTo>
                    <a:pt x="7536914" y="3870687"/>
                    <a:pt x="7510612" y="3879599"/>
                    <a:pt x="7490550" y="3875000"/>
                  </a:cubicBezTo>
                  <a:cubicBezTo>
                    <a:pt x="7456828" y="3866242"/>
                    <a:pt x="7457006" y="3896281"/>
                    <a:pt x="7454752" y="3914357"/>
                  </a:cubicBezTo>
                  <a:cubicBezTo>
                    <a:pt x="7451080" y="3937696"/>
                    <a:pt x="7432596" y="3941786"/>
                    <a:pt x="7418954" y="3953715"/>
                  </a:cubicBezTo>
                  <a:cubicBezTo>
                    <a:pt x="7377174" y="3986226"/>
                    <a:pt x="7371964" y="4033052"/>
                    <a:pt x="7374152" y="4081459"/>
                  </a:cubicBezTo>
                  <a:cubicBezTo>
                    <a:pt x="7377636" y="4142824"/>
                    <a:pt x="7361340" y="4195323"/>
                    <a:pt x="7312738" y="4233797"/>
                  </a:cubicBezTo>
                  <a:cubicBezTo>
                    <a:pt x="7300374" y="4242597"/>
                    <a:pt x="7302524" y="4258832"/>
                    <a:pt x="7289024" y="4268625"/>
                  </a:cubicBezTo>
                  <a:cubicBezTo>
                    <a:pt x="7271118" y="4280259"/>
                    <a:pt x="7253378" y="4285204"/>
                    <a:pt x="7236006" y="4282533"/>
                  </a:cubicBezTo>
                  <a:lnTo>
                    <a:pt x="7185414" y="4250900"/>
                  </a:lnTo>
                  <a:lnTo>
                    <a:pt x="7185378" y="4251198"/>
                  </a:lnTo>
                  <a:cubicBezTo>
                    <a:pt x="7179186" y="4294753"/>
                    <a:pt x="7164598" y="4335609"/>
                    <a:pt x="7170072" y="4381005"/>
                  </a:cubicBezTo>
                  <a:cubicBezTo>
                    <a:pt x="7175252" y="4430673"/>
                    <a:pt x="7157104" y="4476655"/>
                    <a:pt x="7151612" y="4525616"/>
                  </a:cubicBezTo>
                  <a:cubicBezTo>
                    <a:pt x="7152168" y="4533159"/>
                    <a:pt x="7145328" y="4539141"/>
                    <a:pt x="7135796" y="4537439"/>
                  </a:cubicBezTo>
                  <a:cubicBezTo>
                    <a:pt x="7124570" y="4529194"/>
                    <a:pt x="7126584" y="4515386"/>
                    <a:pt x="7127312" y="4504712"/>
                  </a:cubicBezTo>
                  <a:cubicBezTo>
                    <a:pt x="7113222" y="4506999"/>
                    <a:pt x="7099978" y="4512559"/>
                    <a:pt x="7084046" y="4510436"/>
                  </a:cubicBezTo>
                  <a:cubicBezTo>
                    <a:pt x="7073372" y="4509730"/>
                    <a:pt x="7063402" y="4514434"/>
                    <a:pt x="7059400" y="4525965"/>
                  </a:cubicBezTo>
                  <a:cubicBezTo>
                    <a:pt x="7055250" y="4539630"/>
                    <a:pt x="7048672" y="4557424"/>
                    <a:pt x="7031600" y="4556299"/>
                  </a:cubicBezTo>
                  <a:cubicBezTo>
                    <a:pt x="7005986" y="4554609"/>
                    <a:pt x="6979644" y="4563593"/>
                    <a:pt x="6956608" y="4555639"/>
                  </a:cubicBezTo>
                  <a:cubicBezTo>
                    <a:pt x="6947222" y="4551804"/>
                    <a:pt x="6938272" y="4541563"/>
                    <a:pt x="6944266" y="4532306"/>
                  </a:cubicBezTo>
                  <a:cubicBezTo>
                    <a:pt x="6955256" y="4512659"/>
                    <a:pt x="6957858" y="4490314"/>
                    <a:pt x="6963584" y="4469245"/>
                  </a:cubicBezTo>
                  <a:cubicBezTo>
                    <a:pt x="6969312" y="4448177"/>
                    <a:pt x="6997350" y="4445739"/>
                    <a:pt x="7005214" y="4424812"/>
                  </a:cubicBezTo>
                  <a:cubicBezTo>
                    <a:pt x="7010648" y="4408016"/>
                    <a:pt x="7009830" y="4388659"/>
                    <a:pt x="7030762" y="4380392"/>
                  </a:cubicBezTo>
                  <a:cubicBezTo>
                    <a:pt x="7026930" y="4373704"/>
                    <a:pt x="7023654" y="4374561"/>
                    <a:pt x="7019384" y="4374279"/>
                  </a:cubicBezTo>
                  <a:cubicBezTo>
                    <a:pt x="7008714" y="4373575"/>
                    <a:pt x="6993630" y="4374724"/>
                    <a:pt x="6990384" y="4359497"/>
                  </a:cubicBezTo>
                  <a:cubicBezTo>
                    <a:pt x="6989416" y="4342277"/>
                    <a:pt x="7005496" y="4342266"/>
                    <a:pt x="7016314" y="4340836"/>
                  </a:cubicBezTo>
                  <a:cubicBezTo>
                    <a:pt x="7037948" y="4337975"/>
                    <a:pt x="7049350" y="4328004"/>
                    <a:pt x="7052942" y="4306795"/>
                  </a:cubicBezTo>
                  <a:cubicBezTo>
                    <a:pt x="7055544" y="4284448"/>
                    <a:pt x="7058990" y="4265376"/>
                    <a:pt x="7037238" y="4254291"/>
                  </a:cubicBezTo>
                  <a:cubicBezTo>
                    <a:pt x="7028994" y="4249456"/>
                    <a:pt x="7024020" y="4243768"/>
                    <a:pt x="7019052" y="4238078"/>
                  </a:cubicBezTo>
                  <a:cubicBezTo>
                    <a:pt x="7000450" y="4212188"/>
                    <a:pt x="6971276" y="4215624"/>
                    <a:pt x="6962828" y="4245090"/>
                  </a:cubicBezTo>
                  <a:cubicBezTo>
                    <a:pt x="6955086" y="4279965"/>
                    <a:pt x="6935676" y="4312998"/>
                    <a:pt x="6941734" y="4349854"/>
                  </a:cubicBezTo>
                  <a:cubicBezTo>
                    <a:pt x="6944834" y="4367215"/>
                    <a:pt x="6938550" y="4380740"/>
                    <a:pt x="6925862" y="4393842"/>
                  </a:cubicBezTo>
                  <a:cubicBezTo>
                    <a:pt x="6898350" y="4419907"/>
                    <a:pt x="6896308" y="4449795"/>
                    <a:pt x="6908066" y="4481667"/>
                  </a:cubicBezTo>
                  <a:cubicBezTo>
                    <a:pt x="6924910" y="4533175"/>
                    <a:pt x="6928514" y="4590243"/>
                    <a:pt x="6946502" y="4640754"/>
                  </a:cubicBezTo>
                  <a:cubicBezTo>
                    <a:pt x="6948198" y="4647300"/>
                    <a:pt x="6947758" y="4653705"/>
                    <a:pt x="6950742" y="4657118"/>
                  </a:cubicBezTo>
                  <a:cubicBezTo>
                    <a:pt x="6990798" y="4698363"/>
                    <a:pt x="6970078" y="4750608"/>
                    <a:pt x="6969994" y="4798856"/>
                  </a:cubicBezTo>
                  <a:cubicBezTo>
                    <a:pt x="6970642" y="4836428"/>
                    <a:pt x="6933046" y="4853248"/>
                    <a:pt x="6883692" y="4838196"/>
                  </a:cubicBezTo>
                  <a:cubicBezTo>
                    <a:pt x="6845012" y="4823849"/>
                    <a:pt x="6808436" y="4825724"/>
                    <a:pt x="6768732" y="4826321"/>
                  </a:cubicBezTo>
                  <a:cubicBezTo>
                    <a:pt x="6762330" y="4825899"/>
                    <a:pt x="6755782" y="4827611"/>
                    <a:pt x="6749236" y="4829323"/>
                  </a:cubicBezTo>
                  <a:cubicBezTo>
                    <a:pt x="6725466" y="4832044"/>
                    <a:pt x="6709502" y="4846003"/>
                    <a:pt x="6711024" y="4870764"/>
                  </a:cubicBezTo>
                  <a:cubicBezTo>
                    <a:pt x="6712788" y="4923424"/>
                    <a:pt x="6688816" y="4960442"/>
                    <a:pt x="6646220" y="4987654"/>
                  </a:cubicBezTo>
                  <a:cubicBezTo>
                    <a:pt x="6623710" y="5003326"/>
                    <a:pt x="6611286" y="5028241"/>
                    <a:pt x="6603134" y="5053438"/>
                  </a:cubicBezTo>
                  <a:cubicBezTo>
                    <a:pt x="6601264" y="5065110"/>
                    <a:pt x="6604512" y="5080334"/>
                    <a:pt x="6587292" y="5081342"/>
                  </a:cubicBezTo>
                  <a:cubicBezTo>
                    <a:pt x="6559016" y="5055889"/>
                    <a:pt x="6568456" y="5027560"/>
                    <a:pt x="6589122" y="5007478"/>
                  </a:cubicBezTo>
                  <a:cubicBezTo>
                    <a:pt x="6620056" y="4978422"/>
                    <a:pt x="6615694" y="4948111"/>
                    <a:pt x="6599816" y="4913823"/>
                  </a:cubicBezTo>
                  <a:cubicBezTo>
                    <a:pt x="6593148" y="4901588"/>
                    <a:pt x="6587620" y="4888355"/>
                    <a:pt x="6582092" y="4875124"/>
                  </a:cubicBezTo>
                  <a:cubicBezTo>
                    <a:pt x="6578556" y="4864169"/>
                    <a:pt x="6568320" y="4857058"/>
                    <a:pt x="6560340" y="4864038"/>
                  </a:cubicBezTo>
                  <a:cubicBezTo>
                    <a:pt x="6537390" y="4886113"/>
                    <a:pt x="6515490" y="4877163"/>
                    <a:pt x="6492742" y="4864939"/>
                  </a:cubicBezTo>
                  <a:cubicBezTo>
                    <a:pt x="6484500" y="4860106"/>
                    <a:pt x="6475962" y="4859543"/>
                    <a:pt x="6470116" y="4866664"/>
                  </a:cubicBezTo>
                  <a:cubicBezTo>
                    <a:pt x="6443456" y="4896000"/>
                    <a:pt x="6417724" y="4880363"/>
                    <a:pt x="6390564" y="4869991"/>
                  </a:cubicBezTo>
                  <a:cubicBezTo>
                    <a:pt x="6369804" y="4860044"/>
                    <a:pt x="6349190" y="4847960"/>
                    <a:pt x="6325132" y="4854952"/>
                  </a:cubicBezTo>
                  <a:cubicBezTo>
                    <a:pt x="6316300" y="4858657"/>
                    <a:pt x="6305776" y="4855819"/>
                    <a:pt x="6303376" y="4843865"/>
                  </a:cubicBezTo>
                  <a:cubicBezTo>
                    <a:pt x="6298316" y="4808147"/>
                    <a:pt x="6271474" y="4777424"/>
                    <a:pt x="6282784" y="4737424"/>
                  </a:cubicBezTo>
                  <a:cubicBezTo>
                    <a:pt x="6289212" y="4721764"/>
                    <a:pt x="6286112" y="4704403"/>
                    <a:pt x="6268480" y="4695733"/>
                  </a:cubicBezTo>
                  <a:cubicBezTo>
                    <a:pt x="6245732" y="4683510"/>
                    <a:pt x="6234096" y="4665586"/>
                    <a:pt x="6230586" y="4638547"/>
                  </a:cubicBezTo>
                  <a:cubicBezTo>
                    <a:pt x="6227774" y="4616916"/>
                    <a:pt x="6218126" y="4601266"/>
                    <a:pt x="6193480" y="4616797"/>
                  </a:cubicBezTo>
                  <a:cubicBezTo>
                    <a:pt x="6178952" y="4625489"/>
                    <a:pt x="6167142" y="4625783"/>
                    <a:pt x="6158336" y="4613406"/>
                  </a:cubicBezTo>
                  <a:cubicBezTo>
                    <a:pt x="6148544" y="4599892"/>
                    <a:pt x="6132464" y="4599904"/>
                    <a:pt x="6118810" y="4595786"/>
                  </a:cubicBezTo>
                  <a:cubicBezTo>
                    <a:pt x="6079134" y="4580300"/>
                    <a:pt x="6077434" y="4573754"/>
                    <a:pt x="6099126" y="4538730"/>
                  </a:cubicBezTo>
                  <a:cubicBezTo>
                    <a:pt x="6122950" y="4503844"/>
                    <a:pt x="6107800" y="4458880"/>
                    <a:pt x="6070548" y="4439267"/>
                  </a:cubicBezTo>
                  <a:cubicBezTo>
                    <a:pt x="6033302" y="4419653"/>
                    <a:pt x="5985908" y="4422958"/>
                    <a:pt x="5955088" y="4387684"/>
                  </a:cubicBezTo>
                  <a:cubicBezTo>
                    <a:pt x="5921140" y="4351132"/>
                    <a:pt x="5885060" y="4314438"/>
                    <a:pt x="5853392" y="4275892"/>
                  </a:cubicBezTo>
                  <a:cubicBezTo>
                    <a:pt x="5838478" y="4258822"/>
                    <a:pt x="5855992" y="4253545"/>
                    <a:pt x="5867246" y="4245709"/>
                  </a:cubicBezTo>
                  <a:cubicBezTo>
                    <a:pt x="5881778" y="4237019"/>
                    <a:pt x="5903266" y="4236292"/>
                    <a:pt x="5908850" y="4217360"/>
                  </a:cubicBezTo>
                  <a:cubicBezTo>
                    <a:pt x="5917146" y="4190027"/>
                    <a:pt x="5911210" y="4167117"/>
                    <a:pt x="5879780" y="4156465"/>
                  </a:cubicBezTo>
                  <a:cubicBezTo>
                    <a:pt x="5798002" y="4129623"/>
                    <a:pt x="5755946" y="4007828"/>
                    <a:pt x="5834058" y="3931487"/>
                  </a:cubicBezTo>
                  <a:cubicBezTo>
                    <a:pt x="5843180" y="3923512"/>
                    <a:pt x="5848586" y="3922797"/>
                    <a:pt x="5857828" y="3928767"/>
                  </a:cubicBezTo>
                  <a:cubicBezTo>
                    <a:pt x="5869200" y="3934879"/>
                    <a:pt x="5883000" y="3936861"/>
                    <a:pt x="5885018" y="3923057"/>
                  </a:cubicBezTo>
                  <a:cubicBezTo>
                    <a:pt x="5889168" y="3909392"/>
                    <a:pt x="5872236" y="3906128"/>
                    <a:pt x="5863554" y="3907700"/>
                  </a:cubicBezTo>
                  <a:cubicBezTo>
                    <a:pt x="5830108" y="3910854"/>
                    <a:pt x="5812094" y="3876425"/>
                    <a:pt x="5781220" y="3873315"/>
                  </a:cubicBezTo>
                  <a:cubicBezTo>
                    <a:pt x="5774818" y="3872894"/>
                    <a:pt x="5768150" y="3860657"/>
                    <a:pt x="5778120" y="3855955"/>
                  </a:cubicBezTo>
                  <a:cubicBezTo>
                    <a:pt x="5805748" y="3843839"/>
                    <a:pt x="5827146" y="3813082"/>
                    <a:pt x="5864978" y="3824158"/>
                  </a:cubicBezTo>
                  <a:cubicBezTo>
                    <a:pt x="5887022" y="3830972"/>
                    <a:pt x="5910092" y="3822844"/>
                    <a:pt x="5927336" y="3805754"/>
                  </a:cubicBezTo>
                  <a:cubicBezTo>
                    <a:pt x="5958414" y="3774565"/>
                    <a:pt x="5957298" y="3759480"/>
                    <a:pt x="5920196" y="3737729"/>
                  </a:cubicBezTo>
                  <a:cubicBezTo>
                    <a:pt x="5903706" y="3728064"/>
                    <a:pt x="5902302" y="3717249"/>
                    <a:pt x="5909870" y="3700592"/>
                  </a:cubicBezTo>
                  <a:cubicBezTo>
                    <a:pt x="5924868" y="3669414"/>
                    <a:pt x="5949074" y="3660288"/>
                    <a:pt x="5982228" y="3661404"/>
                  </a:cubicBezTo>
                  <a:cubicBezTo>
                    <a:pt x="6031464" y="3662507"/>
                    <a:pt x="6041722" y="3653535"/>
                    <a:pt x="6045080" y="3604431"/>
                  </a:cubicBezTo>
                  <a:cubicBezTo>
                    <a:pt x="6045956" y="3591623"/>
                    <a:pt x="6049376" y="3588631"/>
                    <a:pt x="6060340" y="3585066"/>
                  </a:cubicBezTo>
                  <a:cubicBezTo>
                    <a:pt x="6088666" y="3578356"/>
                    <a:pt x="6090684" y="3564550"/>
                    <a:pt x="6082202" y="3531823"/>
                  </a:cubicBezTo>
                  <a:cubicBezTo>
                    <a:pt x="6071174" y="3489275"/>
                    <a:pt x="6044768" y="3452148"/>
                    <a:pt x="6035878" y="3409744"/>
                  </a:cubicBezTo>
                  <a:cubicBezTo>
                    <a:pt x="6033334" y="3399923"/>
                    <a:pt x="6029942" y="3386834"/>
                    <a:pt x="6017136" y="3385988"/>
                  </a:cubicBezTo>
                  <a:cubicBezTo>
                    <a:pt x="5979712" y="3384592"/>
                    <a:pt x="5979330" y="3358831"/>
                    <a:pt x="5975964" y="3329659"/>
                  </a:cubicBezTo>
                  <a:cubicBezTo>
                    <a:pt x="5972746" y="3298349"/>
                    <a:pt x="5962830" y="3270887"/>
                    <a:pt x="5922134" y="3270348"/>
                  </a:cubicBezTo>
                  <a:cubicBezTo>
                    <a:pt x="5906054" y="3270358"/>
                    <a:pt x="5892980" y="3257700"/>
                    <a:pt x="5879622" y="3249313"/>
                  </a:cubicBezTo>
                  <a:cubicBezTo>
                    <a:pt x="5859152" y="3235095"/>
                    <a:pt x="5837692" y="3219740"/>
                    <a:pt x="5809772" y="3236127"/>
                  </a:cubicBezTo>
                  <a:cubicBezTo>
                    <a:pt x="5798662" y="3241827"/>
                    <a:pt x="5719456" y="3208720"/>
                    <a:pt x="5714780" y="3198761"/>
                  </a:cubicBezTo>
                  <a:cubicBezTo>
                    <a:pt x="5711094" y="3189940"/>
                    <a:pt x="5708696" y="3177987"/>
                    <a:pt x="5710272" y="3170585"/>
                  </a:cubicBezTo>
                  <a:cubicBezTo>
                    <a:pt x="5716556" y="3157060"/>
                    <a:pt x="5727786" y="3165308"/>
                    <a:pt x="5735034" y="3169003"/>
                  </a:cubicBezTo>
                  <a:cubicBezTo>
                    <a:pt x="5772576" y="3184347"/>
                    <a:pt x="5809416" y="3194284"/>
                    <a:pt x="5847042" y="3161383"/>
                  </a:cubicBezTo>
                  <a:cubicBezTo>
                    <a:pt x="5820874" y="3152149"/>
                    <a:pt x="5815812" y="3116429"/>
                    <a:pt x="5784234" y="3107912"/>
                  </a:cubicBezTo>
                  <a:cubicBezTo>
                    <a:pt x="5775696" y="3107349"/>
                    <a:pt x="5773446" y="3093261"/>
                    <a:pt x="5780432" y="3085144"/>
                  </a:cubicBezTo>
                  <a:cubicBezTo>
                    <a:pt x="5795544" y="3067912"/>
                    <a:pt x="5810102" y="3043138"/>
                    <a:pt x="5835274" y="3051234"/>
                  </a:cubicBezTo>
                  <a:cubicBezTo>
                    <a:pt x="5862584" y="3059469"/>
                    <a:pt x="5880358" y="3066004"/>
                    <a:pt x="5900472" y="3038380"/>
                  </a:cubicBezTo>
                  <a:cubicBezTo>
                    <a:pt x="5905178" y="3032257"/>
                    <a:pt x="5932486" y="3040493"/>
                    <a:pt x="5951868" y="3023543"/>
                  </a:cubicBezTo>
                  <a:cubicBezTo>
                    <a:pt x="5969114" y="3006452"/>
                    <a:pt x="5971688" y="3000188"/>
                    <a:pt x="5959054" y="2981125"/>
                  </a:cubicBezTo>
                  <a:cubicBezTo>
                    <a:pt x="5943292" y="2960786"/>
                    <a:pt x="5938058" y="2943283"/>
                    <a:pt x="5970394" y="2925043"/>
                  </a:cubicBezTo>
                  <a:cubicBezTo>
                    <a:pt x="6000594" y="2906663"/>
                    <a:pt x="6016172" y="2866946"/>
                    <a:pt x="6062978" y="2872177"/>
                  </a:cubicBezTo>
                  <a:cubicBezTo>
                    <a:pt x="6075784" y="2873025"/>
                    <a:pt x="6076540" y="2846267"/>
                    <a:pt x="6077564" y="2831322"/>
                  </a:cubicBezTo>
                  <a:cubicBezTo>
                    <a:pt x="6079434" y="2819651"/>
                    <a:pt x="6078026" y="2808836"/>
                    <a:pt x="6066652" y="2802723"/>
                  </a:cubicBezTo>
                  <a:cubicBezTo>
                    <a:pt x="6050018" y="2795191"/>
                    <a:pt x="6043588" y="2810852"/>
                    <a:pt x="6032332" y="2818687"/>
                  </a:cubicBezTo>
                  <a:cubicBezTo>
                    <a:pt x="6026630" y="2823672"/>
                    <a:pt x="6017512" y="2831648"/>
                    <a:pt x="6015786" y="2841185"/>
                  </a:cubicBezTo>
                  <a:cubicBezTo>
                    <a:pt x="6008482" y="2869655"/>
                    <a:pt x="5988134" y="2869383"/>
                    <a:pt x="5967082" y="2863705"/>
                  </a:cubicBezTo>
                  <a:cubicBezTo>
                    <a:pt x="5934512" y="2854050"/>
                    <a:pt x="5907758" y="2853357"/>
                    <a:pt x="5890484" y="2886531"/>
                  </a:cubicBezTo>
                  <a:cubicBezTo>
                    <a:pt x="5885486" y="2896923"/>
                    <a:pt x="5875808" y="2897357"/>
                    <a:pt x="5866130" y="2897790"/>
                  </a:cubicBezTo>
                  <a:cubicBezTo>
                    <a:pt x="5846630" y="2900792"/>
                    <a:pt x="5828126" y="2904933"/>
                    <a:pt x="5814004" y="2923302"/>
                  </a:cubicBezTo>
                  <a:cubicBezTo>
                    <a:pt x="5800032" y="2939537"/>
                    <a:pt x="5777696" y="2936990"/>
                    <a:pt x="5767606" y="2927747"/>
                  </a:cubicBezTo>
                  <a:cubicBezTo>
                    <a:pt x="5747432" y="2909258"/>
                    <a:pt x="5773482" y="2904544"/>
                    <a:pt x="5782604" y="2896567"/>
                  </a:cubicBezTo>
                  <a:cubicBezTo>
                    <a:pt x="5817654" y="2869928"/>
                    <a:pt x="5847032" y="2832193"/>
                    <a:pt x="5894718" y="2824618"/>
                  </a:cubicBezTo>
                  <a:cubicBezTo>
                    <a:pt x="5913078" y="2822612"/>
                    <a:pt x="5917080" y="2811081"/>
                    <a:pt x="5914828" y="2796994"/>
                  </a:cubicBezTo>
                  <a:cubicBezTo>
                    <a:pt x="5913714" y="2781908"/>
                    <a:pt x="5910614" y="2764548"/>
                    <a:pt x="5906226" y="2750318"/>
                  </a:cubicBezTo>
                  <a:cubicBezTo>
                    <a:pt x="5901138" y="2730683"/>
                    <a:pt x="5910698" y="2716301"/>
                    <a:pt x="5925490" y="2719421"/>
                  </a:cubicBezTo>
                  <a:cubicBezTo>
                    <a:pt x="5964466" y="2729500"/>
                    <a:pt x="5996534" y="2699447"/>
                    <a:pt x="6034514" y="2708388"/>
                  </a:cubicBezTo>
                  <a:cubicBezTo>
                    <a:pt x="6056702" y="2713069"/>
                    <a:pt x="6058720" y="2699262"/>
                    <a:pt x="6054624" y="2680763"/>
                  </a:cubicBezTo>
                  <a:cubicBezTo>
                    <a:pt x="6045002" y="2649032"/>
                    <a:pt x="6034238" y="2618297"/>
                    <a:pt x="6049380" y="2584985"/>
                  </a:cubicBezTo>
                  <a:cubicBezTo>
                    <a:pt x="6031312" y="2582721"/>
                    <a:pt x="6033564" y="2596809"/>
                    <a:pt x="6026022" y="2597383"/>
                  </a:cubicBezTo>
                  <a:cubicBezTo>
                    <a:pt x="6012922" y="2600809"/>
                    <a:pt x="5997546" y="2606227"/>
                    <a:pt x="5987166" y="2601252"/>
                  </a:cubicBezTo>
                  <a:cubicBezTo>
                    <a:pt x="5974798" y="2594003"/>
                    <a:pt x="5983362" y="2578484"/>
                    <a:pt x="5984240" y="2565674"/>
                  </a:cubicBezTo>
                  <a:cubicBezTo>
                    <a:pt x="5986402" y="2549733"/>
                    <a:pt x="6007216" y="2527516"/>
                    <a:pt x="5994994" y="2518133"/>
                  </a:cubicBezTo>
                  <a:cubicBezTo>
                    <a:pt x="5974378" y="2506048"/>
                    <a:pt x="5958536" y="2533955"/>
                    <a:pt x="5938744" y="2541226"/>
                  </a:cubicBezTo>
                  <a:cubicBezTo>
                    <a:pt x="5920092" y="2547501"/>
                    <a:pt x="5927434" y="2581226"/>
                    <a:pt x="5911062" y="2585508"/>
                  </a:cubicBezTo>
                  <a:cubicBezTo>
                    <a:pt x="5887292" y="2588228"/>
                    <a:pt x="5904716" y="2552920"/>
                    <a:pt x="5881676" y="2544966"/>
                  </a:cubicBezTo>
                  <a:cubicBezTo>
                    <a:pt x="5862904" y="2537294"/>
                    <a:pt x="5847816" y="2538443"/>
                    <a:pt x="5830160" y="2545856"/>
                  </a:cubicBezTo>
                  <a:cubicBezTo>
                    <a:pt x="5816916" y="2551417"/>
                    <a:pt x="5799256" y="2558829"/>
                    <a:pt x="5790748" y="2542184"/>
                  </a:cubicBezTo>
                  <a:cubicBezTo>
                    <a:pt x="5780396" y="2521126"/>
                    <a:pt x="5791532" y="2499344"/>
                    <a:pt x="5800244" y="2481691"/>
                  </a:cubicBezTo>
                  <a:cubicBezTo>
                    <a:pt x="5807814" y="2465034"/>
                    <a:pt x="5824598" y="2470430"/>
                    <a:pt x="5834830" y="2477539"/>
                  </a:cubicBezTo>
                  <a:cubicBezTo>
                    <a:pt x="5865676" y="2496731"/>
                    <a:pt x="5881784" y="2480639"/>
                    <a:pt x="5886812" y="2454164"/>
                  </a:cubicBezTo>
                  <a:cubicBezTo>
                    <a:pt x="5893680" y="2432098"/>
                    <a:pt x="5920166" y="2420978"/>
                    <a:pt x="5911538" y="2390386"/>
                  </a:cubicBezTo>
                  <a:cubicBezTo>
                    <a:pt x="5907444" y="2371886"/>
                    <a:pt x="5874432" y="2368638"/>
                    <a:pt x="5890690" y="2350408"/>
                  </a:cubicBezTo>
                  <a:cubicBezTo>
                    <a:pt x="5909224" y="2330185"/>
                    <a:pt x="5911008" y="2366761"/>
                    <a:pt x="5931212" y="2369166"/>
                  </a:cubicBezTo>
                  <a:cubicBezTo>
                    <a:pt x="6001644" y="2373813"/>
                    <a:pt x="6072922" y="2381734"/>
                    <a:pt x="6138036" y="2417127"/>
                  </a:cubicBezTo>
                  <a:cubicBezTo>
                    <a:pt x="6155668" y="2425797"/>
                    <a:pt x="6173880" y="2425925"/>
                    <a:pt x="6183732" y="2407275"/>
                  </a:cubicBezTo>
                  <a:cubicBezTo>
                    <a:pt x="6191302" y="2390617"/>
                    <a:pt x="6198170" y="2368554"/>
                    <a:pt x="6176418" y="2357468"/>
                  </a:cubicBezTo>
                  <a:cubicBezTo>
                    <a:pt x="6150686" y="2341831"/>
                    <a:pt x="6161386" y="2326453"/>
                    <a:pt x="6175214" y="2312353"/>
                  </a:cubicBezTo>
                  <a:cubicBezTo>
                    <a:pt x="6190326" y="2295122"/>
                    <a:pt x="6201170" y="2277608"/>
                    <a:pt x="6191958" y="2255555"/>
                  </a:cubicBezTo>
                  <a:cubicBezTo>
                    <a:pt x="6183742" y="2234640"/>
                    <a:pt x="6173534" y="2211448"/>
                    <a:pt x="6147870" y="2241924"/>
                  </a:cubicBezTo>
                  <a:cubicBezTo>
                    <a:pt x="6137318" y="2255167"/>
                    <a:pt x="6124364" y="2256456"/>
                    <a:pt x="6108722" y="2250064"/>
                  </a:cubicBezTo>
                  <a:cubicBezTo>
                    <a:pt x="6076592" y="2234003"/>
                    <a:pt x="6039168" y="2232606"/>
                    <a:pt x="6012032" y="2206153"/>
                  </a:cubicBezTo>
                  <a:cubicBezTo>
                    <a:pt x="6006068" y="2199326"/>
                    <a:pt x="5995250" y="2200756"/>
                    <a:pt x="5983002" y="2207454"/>
                  </a:cubicBezTo>
                  <a:cubicBezTo>
                    <a:pt x="5945112" y="2228544"/>
                    <a:pt x="5919236" y="2215041"/>
                    <a:pt x="5913618" y="2171780"/>
                  </a:cubicBezTo>
                  <a:cubicBezTo>
                    <a:pt x="5911218" y="2159826"/>
                    <a:pt x="5903850" y="2142183"/>
                    <a:pt x="5892740" y="2147883"/>
                  </a:cubicBezTo>
                  <a:cubicBezTo>
                    <a:pt x="5869090" y="2164553"/>
                    <a:pt x="5844502" y="2147918"/>
                    <a:pt x="5821580" y="2153911"/>
                  </a:cubicBezTo>
                  <a:cubicBezTo>
                    <a:pt x="5795386" y="2160760"/>
                    <a:pt x="5781732" y="2156642"/>
                    <a:pt x="5780354" y="2129745"/>
                  </a:cubicBezTo>
                  <a:cubicBezTo>
                    <a:pt x="5781112" y="2102988"/>
                    <a:pt x="5781018" y="2072959"/>
                    <a:pt x="5818734" y="2070086"/>
                  </a:cubicBezTo>
                  <a:cubicBezTo>
                    <a:pt x="5839228" y="2068221"/>
                    <a:pt x="5859286" y="2072762"/>
                    <a:pt x="5877236" y="2061079"/>
                  </a:cubicBezTo>
                  <a:cubicBezTo>
                    <a:pt x="5891912" y="2050254"/>
                    <a:pt x="5910152" y="2034301"/>
                    <a:pt x="5896236" y="2018370"/>
                  </a:cubicBezTo>
                  <a:cubicBezTo>
                    <a:pt x="5886586" y="2002723"/>
                    <a:pt x="5862670" y="2007578"/>
                    <a:pt x="5847700" y="2022673"/>
                  </a:cubicBezTo>
                  <a:cubicBezTo>
                    <a:pt x="5835162" y="2033641"/>
                    <a:pt x="5822766" y="2042473"/>
                    <a:pt x="5806538" y="2044618"/>
                  </a:cubicBezTo>
                  <a:cubicBezTo>
                    <a:pt x="5796864" y="2045053"/>
                    <a:pt x="5786190" y="2044348"/>
                    <a:pt x="5784934" y="2031400"/>
                  </a:cubicBezTo>
                  <a:cubicBezTo>
                    <a:pt x="5783528" y="2020583"/>
                    <a:pt x="5787532" y="2009053"/>
                    <a:pt x="5802328" y="2012173"/>
                  </a:cubicBezTo>
                  <a:cubicBezTo>
                    <a:pt x="5836034" y="2020830"/>
                    <a:pt x="5852728" y="1996198"/>
                    <a:pt x="5858456" y="1975130"/>
                  </a:cubicBezTo>
                  <a:cubicBezTo>
                    <a:pt x="5866904" y="1945665"/>
                    <a:pt x="5839476" y="1923483"/>
                    <a:pt x="5820294" y="1906131"/>
                  </a:cubicBezTo>
                  <a:cubicBezTo>
                    <a:pt x="5803248" y="1888923"/>
                    <a:pt x="5783776" y="1875843"/>
                    <a:pt x="5769298" y="1852371"/>
                  </a:cubicBezTo>
                  <a:cubicBezTo>
                    <a:pt x="5746024" y="1816522"/>
                    <a:pt x="5707434" y="1832203"/>
                    <a:pt x="5673696" y="1839627"/>
                  </a:cubicBezTo>
                  <a:cubicBezTo>
                    <a:pt x="5669188" y="1811451"/>
                    <a:pt x="5710060" y="1793774"/>
                    <a:pt x="5693890" y="1763757"/>
                  </a:cubicBezTo>
                  <a:cubicBezTo>
                    <a:pt x="5688214" y="1752659"/>
                    <a:pt x="5623568" y="1694781"/>
                    <a:pt x="5613188" y="1689807"/>
                  </a:cubicBezTo>
                  <a:cubicBezTo>
                    <a:pt x="5611462" y="1699341"/>
                    <a:pt x="5609886" y="1706744"/>
                    <a:pt x="5608308" y="1714146"/>
                  </a:cubicBezTo>
                  <a:cubicBezTo>
                    <a:pt x="5608572" y="1725958"/>
                    <a:pt x="5605562" y="1738627"/>
                    <a:pt x="5591470" y="1740915"/>
                  </a:cubicBezTo>
                  <a:cubicBezTo>
                    <a:pt x="5578520" y="1742203"/>
                    <a:pt x="5565714" y="1741358"/>
                    <a:pt x="5559044" y="1729123"/>
                  </a:cubicBezTo>
                  <a:cubicBezTo>
                    <a:pt x="5550392" y="1714613"/>
                    <a:pt x="5558662" y="1703364"/>
                    <a:pt x="5566938" y="1692115"/>
                  </a:cubicBezTo>
                  <a:cubicBezTo>
                    <a:pt x="5577344" y="1681007"/>
                    <a:pt x="5597282" y="1671600"/>
                    <a:pt x="5585644" y="1653676"/>
                  </a:cubicBezTo>
                  <a:cubicBezTo>
                    <a:pt x="5570028" y="1631200"/>
                    <a:pt x="5552278" y="1608583"/>
                    <a:pt x="5528682" y="1593086"/>
                  </a:cubicBezTo>
                  <a:cubicBezTo>
                    <a:pt x="5526694" y="1590811"/>
                    <a:pt x="5521288" y="1591526"/>
                    <a:pt x="5519008" y="1593520"/>
                  </a:cubicBezTo>
                  <a:cubicBezTo>
                    <a:pt x="5513162" y="1600640"/>
                    <a:pt x="5516990" y="1607327"/>
                    <a:pt x="5519826" y="1612875"/>
                  </a:cubicBezTo>
                  <a:cubicBezTo>
                    <a:pt x="5528774" y="1623116"/>
                    <a:pt x="5537720" y="1633356"/>
                    <a:pt x="5533426" y="1649157"/>
                  </a:cubicBezTo>
                  <a:cubicBezTo>
                    <a:pt x="5530852" y="1655422"/>
                    <a:pt x="5530416" y="1661826"/>
                    <a:pt x="5523866" y="1663538"/>
                  </a:cubicBezTo>
                  <a:cubicBezTo>
                    <a:pt x="5515036" y="1667244"/>
                    <a:pt x="5508928" y="1662552"/>
                    <a:pt x="5506092" y="1657004"/>
                  </a:cubicBezTo>
                  <a:cubicBezTo>
                    <a:pt x="5499716" y="1640499"/>
                    <a:pt x="5481092" y="1630693"/>
                    <a:pt x="5476556" y="1618598"/>
                  </a:cubicBezTo>
                  <a:cubicBezTo>
                    <a:pt x="5469188" y="1600955"/>
                    <a:pt x="5424688" y="1577647"/>
                    <a:pt x="5475382" y="1557400"/>
                  </a:cubicBezTo>
                  <a:cubicBezTo>
                    <a:pt x="5484212" y="1553694"/>
                    <a:pt x="5481812" y="1541741"/>
                    <a:pt x="5474560" y="1538045"/>
                  </a:cubicBezTo>
                  <a:cubicBezTo>
                    <a:pt x="5456080" y="1526103"/>
                    <a:pt x="5464118" y="1486960"/>
                    <a:pt x="5429240" y="1495381"/>
                  </a:cubicBezTo>
                  <a:cubicBezTo>
                    <a:pt x="5405324" y="1500237"/>
                    <a:pt x="5390092" y="1503521"/>
                    <a:pt x="5396696" y="1469643"/>
                  </a:cubicBezTo>
                  <a:cubicBezTo>
                    <a:pt x="5399294" y="1447298"/>
                    <a:pt x="5378098" y="1443753"/>
                    <a:pt x="5358890" y="1442487"/>
                  </a:cubicBezTo>
                  <a:cubicBezTo>
                    <a:pt x="5340822" y="1440222"/>
                    <a:pt x="5315210" y="1438532"/>
                    <a:pt x="5316732" y="1463295"/>
                  </a:cubicBezTo>
                  <a:cubicBezTo>
                    <a:pt x="5317672" y="1496596"/>
                    <a:pt x="5294896" y="1500455"/>
                    <a:pt x="5273966" y="1508724"/>
                  </a:cubicBezTo>
                  <a:cubicBezTo>
                    <a:pt x="5257446" y="1515140"/>
                    <a:pt x="5238942" y="1519281"/>
                    <a:pt x="5225114" y="1533379"/>
                  </a:cubicBezTo>
                  <a:cubicBezTo>
                    <a:pt x="5215848" y="1543491"/>
                    <a:pt x="5203888" y="1545919"/>
                    <a:pt x="5194092" y="1532405"/>
                  </a:cubicBezTo>
                  <a:cubicBezTo>
                    <a:pt x="5160876" y="1485178"/>
                    <a:pt x="5111320" y="1504426"/>
                    <a:pt x="5070186" y="1510289"/>
                  </a:cubicBezTo>
                  <a:cubicBezTo>
                    <a:pt x="5041008" y="1513726"/>
                    <a:pt x="5024780" y="1515872"/>
                    <a:pt x="5012880" y="1486135"/>
                  </a:cubicBezTo>
                  <a:cubicBezTo>
                    <a:pt x="5009340" y="1475180"/>
                    <a:pt x="5000100" y="1469208"/>
                    <a:pt x="4992148" y="1460104"/>
                  </a:cubicBezTo>
                  <a:cubicBezTo>
                    <a:pt x="4997848" y="1455120"/>
                    <a:pt x="5005390" y="1454545"/>
                    <a:pt x="5010506" y="1458100"/>
                  </a:cubicBezTo>
                  <a:cubicBezTo>
                    <a:pt x="5046884" y="1490523"/>
                    <a:pt x="5090298" y="1482666"/>
                    <a:pt x="5133424" y="1479078"/>
                  </a:cubicBezTo>
                  <a:cubicBezTo>
                    <a:pt x="5155056" y="1476215"/>
                    <a:pt x="5177686" y="1474492"/>
                    <a:pt x="5198444" y="1484440"/>
                  </a:cubicBezTo>
                  <a:cubicBezTo>
                    <a:pt x="5221192" y="1496664"/>
                    <a:pt x="5240986" y="1489391"/>
                    <a:pt x="5255250" y="1468889"/>
                  </a:cubicBezTo>
                  <a:cubicBezTo>
                    <a:pt x="5266942" y="1454648"/>
                    <a:pt x="5278634" y="1440407"/>
                    <a:pt x="5290328" y="1426168"/>
                  </a:cubicBezTo>
                  <a:cubicBezTo>
                    <a:pt x="5307076" y="1408508"/>
                    <a:pt x="5330146" y="1400380"/>
                    <a:pt x="5352146" y="1401967"/>
                  </a:cubicBezTo>
                  <a:close/>
                  <a:moveTo>
                    <a:pt x="3647768" y="1124639"/>
                  </a:moveTo>
                  <a:cubicBezTo>
                    <a:pt x="3653731" y="1125401"/>
                    <a:pt x="3658866" y="1128387"/>
                    <a:pt x="3659458" y="1134843"/>
                  </a:cubicBezTo>
                  <a:cubicBezTo>
                    <a:pt x="3658243" y="1165798"/>
                    <a:pt x="3674934" y="1157177"/>
                    <a:pt x="3691470" y="1150689"/>
                  </a:cubicBezTo>
                  <a:cubicBezTo>
                    <a:pt x="3734052" y="1139356"/>
                    <a:pt x="3767054" y="1156336"/>
                    <a:pt x="3794848" y="1185836"/>
                  </a:cubicBezTo>
                  <a:cubicBezTo>
                    <a:pt x="3821656" y="1214208"/>
                    <a:pt x="3846174" y="1244580"/>
                    <a:pt x="3870852" y="1272825"/>
                  </a:cubicBezTo>
                  <a:cubicBezTo>
                    <a:pt x="3867638" y="1294564"/>
                    <a:pt x="3863938" y="1315739"/>
                    <a:pt x="3862628" y="1337059"/>
                  </a:cubicBezTo>
                  <a:lnTo>
                    <a:pt x="3867012" y="1383328"/>
                  </a:lnTo>
                  <a:lnTo>
                    <a:pt x="3882422" y="1329440"/>
                  </a:lnTo>
                  <a:cubicBezTo>
                    <a:pt x="3890670" y="1318207"/>
                    <a:pt x="3882998" y="1304830"/>
                    <a:pt x="3886982" y="1293312"/>
                  </a:cubicBezTo>
                  <a:cubicBezTo>
                    <a:pt x="3909448" y="1277679"/>
                    <a:pt x="3925796" y="1289497"/>
                    <a:pt x="3939726" y="1305438"/>
                  </a:cubicBezTo>
                  <a:cubicBezTo>
                    <a:pt x="3942710" y="1308854"/>
                    <a:pt x="3944558" y="1313267"/>
                    <a:pt x="3945408" y="1316537"/>
                  </a:cubicBezTo>
                  <a:cubicBezTo>
                    <a:pt x="3947108" y="1339156"/>
                    <a:pt x="3934162" y="1356500"/>
                    <a:pt x="3927474" y="1376411"/>
                  </a:cubicBezTo>
                  <a:cubicBezTo>
                    <a:pt x="3915802" y="1422775"/>
                    <a:pt x="3925596" y="1468443"/>
                    <a:pt x="3932120" y="1514963"/>
                  </a:cubicBezTo>
                  <a:cubicBezTo>
                    <a:pt x="3932544" y="1524635"/>
                    <a:pt x="3938656" y="1529334"/>
                    <a:pt x="3945760" y="1535172"/>
                  </a:cubicBezTo>
                  <a:cubicBezTo>
                    <a:pt x="3975184" y="1559657"/>
                    <a:pt x="4053094" y="1563835"/>
                    <a:pt x="4088502" y="1546933"/>
                  </a:cubicBezTo>
                  <a:cubicBezTo>
                    <a:pt x="4127466" y="1524910"/>
                    <a:pt x="4168276" y="1507300"/>
                    <a:pt x="4208642" y="1544311"/>
                  </a:cubicBezTo>
                  <a:cubicBezTo>
                    <a:pt x="4224844" y="1558264"/>
                    <a:pt x="4241340" y="1551872"/>
                    <a:pt x="4256980" y="1542212"/>
                  </a:cubicBezTo>
                  <a:cubicBezTo>
                    <a:pt x="4274898" y="1530559"/>
                    <a:pt x="4293956" y="1517912"/>
                    <a:pt x="4304766" y="1500422"/>
                  </a:cubicBezTo>
                  <a:cubicBezTo>
                    <a:pt x="4320414" y="1474686"/>
                    <a:pt x="4334496" y="1456347"/>
                    <a:pt x="4370322" y="1465191"/>
                  </a:cubicBezTo>
                  <a:cubicBezTo>
                    <a:pt x="4392496" y="1469900"/>
                    <a:pt x="4385252" y="1450123"/>
                    <a:pt x="4381846" y="1437033"/>
                  </a:cubicBezTo>
                  <a:cubicBezTo>
                    <a:pt x="4371618" y="1413840"/>
                    <a:pt x="4365654" y="1390935"/>
                    <a:pt x="4394522" y="1375734"/>
                  </a:cubicBezTo>
                  <a:cubicBezTo>
                    <a:pt x="4405468" y="1372184"/>
                    <a:pt x="4414994" y="1373899"/>
                    <a:pt x="4424234" y="1379879"/>
                  </a:cubicBezTo>
                  <a:cubicBezTo>
                    <a:pt x="4462192" y="1388866"/>
                    <a:pt x="4497872" y="1399844"/>
                    <a:pt x="4502972" y="1451625"/>
                  </a:cubicBezTo>
                  <a:cubicBezTo>
                    <a:pt x="4504960" y="1469976"/>
                    <a:pt x="4526568" y="1467146"/>
                    <a:pt x="4538944" y="1458337"/>
                  </a:cubicBezTo>
                  <a:cubicBezTo>
                    <a:pt x="4581176" y="1435463"/>
                    <a:pt x="4602206" y="1473314"/>
                    <a:pt x="4632344" y="1487132"/>
                  </a:cubicBezTo>
                  <a:cubicBezTo>
                    <a:pt x="4642720" y="1492117"/>
                    <a:pt x="4638734" y="1503638"/>
                    <a:pt x="4633898" y="1511884"/>
                  </a:cubicBezTo>
                  <a:cubicBezTo>
                    <a:pt x="4606870" y="1547570"/>
                    <a:pt x="4608136" y="1592663"/>
                    <a:pt x="4590496" y="1632197"/>
                  </a:cubicBezTo>
                  <a:cubicBezTo>
                    <a:pt x="4576978" y="1658075"/>
                    <a:pt x="4603124" y="1699488"/>
                    <a:pt x="4636108" y="1702781"/>
                  </a:cubicBezTo>
                  <a:cubicBezTo>
                    <a:pt x="4657294" y="1706352"/>
                    <a:pt x="4678618" y="1707789"/>
                    <a:pt x="4695672" y="1725013"/>
                  </a:cubicBezTo>
                  <a:cubicBezTo>
                    <a:pt x="4716996" y="1742523"/>
                    <a:pt x="4766198" y="1711548"/>
                    <a:pt x="4770044" y="1686087"/>
                  </a:cubicBezTo>
                  <a:cubicBezTo>
                    <a:pt x="4770618" y="1677554"/>
                    <a:pt x="4772184" y="1670157"/>
                    <a:pt x="4775460" y="1653233"/>
                  </a:cubicBezTo>
                  <a:cubicBezTo>
                    <a:pt x="4787676" y="1678703"/>
                    <a:pt x="4803312" y="1685115"/>
                    <a:pt x="4824354" y="1690818"/>
                  </a:cubicBezTo>
                  <a:cubicBezTo>
                    <a:pt x="4861314" y="1698667"/>
                    <a:pt x="4870968" y="1746469"/>
                    <a:pt x="4843520" y="1772481"/>
                  </a:cubicBezTo>
                  <a:cubicBezTo>
                    <a:pt x="4842382" y="1773476"/>
                    <a:pt x="4839110" y="1774326"/>
                    <a:pt x="4836838" y="1776317"/>
                  </a:cubicBezTo>
                  <a:cubicBezTo>
                    <a:pt x="4832144" y="1782431"/>
                    <a:pt x="4829438" y="1790821"/>
                    <a:pt x="4833416" y="1795375"/>
                  </a:cubicBezTo>
                  <a:cubicBezTo>
                    <a:pt x="4870942" y="1826839"/>
                    <a:pt x="4796854" y="1877570"/>
                    <a:pt x="4852718" y="1907053"/>
                  </a:cubicBezTo>
                  <a:cubicBezTo>
                    <a:pt x="4860962" y="1911894"/>
                    <a:pt x="4866786" y="1920859"/>
                    <a:pt x="4875604" y="1917167"/>
                  </a:cubicBezTo>
                  <a:cubicBezTo>
                    <a:pt x="4929782" y="1891884"/>
                    <a:pt x="4964602" y="1931737"/>
                    <a:pt x="5000420" y="1956656"/>
                  </a:cubicBezTo>
                  <a:cubicBezTo>
                    <a:pt x="5038230" y="1983850"/>
                    <a:pt x="5074912" y="1979892"/>
                    <a:pt x="5097960" y="1939653"/>
                  </a:cubicBezTo>
                  <a:cubicBezTo>
                    <a:pt x="5105214" y="1927282"/>
                    <a:pt x="5103516" y="1904663"/>
                    <a:pt x="5126830" y="1908378"/>
                  </a:cubicBezTo>
                  <a:cubicBezTo>
                    <a:pt x="5147868" y="1914082"/>
                    <a:pt x="5161088" y="1924617"/>
                    <a:pt x="5163924" y="1946241"/>
                  </a:cubicBezTo>
                  <a:cubicBezTo>
                    <a:pt x="5166482" y="1956058"/>
                    <a:pt x="5170176" y="1964879"/>
                    <a:pt x="5182826" y="1967875"/>
                  </a:cubicBezTo>
                  <a:cubicBezTo>
                    <a:pt x="5222632" y="1981273"/>
                    <a:pt x="5233994" y="2019546"/>
                    <a:pt x="5205264" y="2048686"/>
                  </a:cubicBezTo>
                  <a:cubicBezTo>
                    <a:pt x="5185780" y="2067734"/>
                    <a:pt x="5159334" y="2078811"/>
                    <a:pt x="5141694" y="2102269"/>
                  </a:cubicBezTo>
                  <a:cubicBezTo>
                    <a:pt x="5135864" y="2109378"/>
                    <a:pt x="5118372" y="2114629"/>
                    <a:pt x="5108846" y="2112915"/>
                  </a:cubicBezTo>
                  <a:cubicBezTo>
                    <a:pt x="5057102" y="2101927"/>
                    <a:pt x="5008614" y="2122235"/>
                    <a:pt x="4959278" y="2123199"/>
                  </a:cubicBezTo>
                  <a:cubicBezTo>
                    <a:pt x="4948468" y="2124613"/>
                    <a:pt x="4934824" y="2120478"/>
                    <a:pt x="4930696" y="2134133"/>
                  </a:cubicBezTo>
                  <a:cubicBezTo>
                    <a:pt x="4927704" y="2146791"/>
                    <a:pt x="4938936" y="2155049"/>
                    <a:pt x="4948316" y="2158895"/>
                  </a:cubicBezTo>
                  <a:cubicBezTo>
                    <a:pt x="4982718" y="2173001"/>
                    <a:pt x="5005744" y="2197057"/>
                    <a:pt x="5030758" y="2223389"/>
                  </a:cubicBezTo>
                  <a:cubicBezTo>
                    <a:pt x="5047814" y="2240612"/>
                    <a:pt x="5084632" y="2250596"/>
                    <a:pt x="5112638" y="2264269"/>
                  </a:cubicBezTo>
                  <a:cubicBezTo>
                    <a:pt x="5130266" y="2272959"/>
                    <a:pt x="5149320" y="2260312"/>
                    <a:pt x="5140084" y="2238257"/>
                  </a:cubicBezTo>
                  <a:cubicBezTo>
                    <a:pt x="5133550" y="2223886"/>
                    <a:pt x="5138672" y="2211372"/>
                    <a:pt x="5138392" y="2199564"/>
                  </a:cubicBezTo>
                  <a:cubicBezTo>
                    <a:pt x="5139816" y="2194303"/>
                    <a:pt x="5142378" y="2188045"/>
                    <a:pt x="5143656" y="2184917"/>
                  </a:cubicBezTo>
                  <a:cubicBezTo>
                    <a:pt x="5174216" y="2208408"/>
                    <a:pt x="5196124" y="2169163"/>
                    <a:pt x="5221430" y="2175154"/>
                  </a:cubicBezTo>
                  <a:cubicBezTo>
                    <a:pt x="5238348" y="2178439"/>
                    <a:pt x="5240480" y="2178581"/>
                    <a:pt x="5238354" y="2162365"/>
                  </a:cubicBezTo>
                  <a:cubicBezTo>
                    <a:pt x="5236512" y="2141879"/>
                    <a:pt x="5253858" y="2138762"/>
                    <a:pt x="5269072" y="2135502"/>
                  </a:cubicBezTo>
                  <a:cubicBezTo>
                    <a:pt x="5284284" y="2132238"/>
                    <a:pt x="5289120" y="2140066"/>
                    <a:pt x="5290248" y="2155145"/>
                  </a:cubicBezTo>
                  <a:cubicBezTo>
                    <a:pt x="5292376" y="2171362"/>
                    <a:pt x="5320674" y="2164696"/>
                    <a:pt x="5320522" y="2182904"/>
                  </a:cubicBezTo>
                  <a:cubicBezTo>
                    <a:pt x="5322366" y="2203389"/>
                    <a:pt x="5324064" y="2226006"/>
                    <a:pt x="5303728" y="2241781"/>
                  </a:cubicBezTo>
                  <a:cubicBezTo>
                    <a:pt x="5292494" y="2249598"/>
                    <a:pt x="5280264" y="2256274"/>
                    <a:pt x="5277132" y="2271066"/>
                  </a:cubicBezTo>
                  <a:cubicBezTo>
                    <a:pt x="5274430" y="2279457"/>
                    <a:pt x="5272574" y="2291120"/>
                    <a:pt x="5282952" y="2296106"/>
                  </a:cubicBezTo>
                  <a:cubicBezTo>
                    <a:pt x="5294324" y="2302230"/>
                    <a:pt x="5304278" y="2297543"/>
                    <a:pt x="5308262" y="2286024"/>
                  </a:cubicBezTo>
                  <a:cubicBezTo>
                    <a:pt x="5320074" y="2253601"/>
                    <a:pt x="5338850" y="2229146"/>
                    <a:pt x="5374822" y="2219783"/>
                  </a:cubicBezTo>
                  <a:cubicBezTo>
                    <a:pt x="5389040" y="2215382"/>
                    <a:pt x="5401272" y="2208705"/>
                    <a:pt x="5416058" y="2211845"/>
                  </a:cubicBezTo>
                  <a:cubicBezTo>
                    <a:pt x="5429562" y="2218113"/>
                    <a:pt x="5441220" y="2219969"/>
                    <a:pt x="5449752" y="2204471"/>
                  </a:cubicBezTo>
                  <a:cubicBezTo>
                    <a:pt x="5455586" y="2197362"/>
                    <a:pt x="5462268" y="2193526"/>
                    <a:pt x="5470656" y="2196234"/>
                  </a:cubicBezTo>
                  <a:cubicBezTo>
                    <a:pt x="5479046" y="2198944"/>
                    <a:pt x="5478616" y="2205344"/>
                    <a:pt x="5478188" y="2211744"/>
                  </a:cubicBezTo>
                  <a:cubicBezTo>
                    <a:pt x="5479464" y="2224689"/>
                    <a:pt x="5473630" y="2231799"/>
                    <a:pt x="5463534" y="2238619"/>
                  </a:cubicBezTo>
                  <a:cubicBezTo>
                    <a:pt x="5453436" y="2245439"/>
                    <a:pt x="5429984" y="2227785"/>
                    <a:pt x="5435238" y="2245285"/>
                  </a:cubicBezTo>
                  <a:cubicBezTo>
                    <a:pt x="5439498" y="2261647"/>
                    <a:pt x="5449726" y="2284841"/>
                    <a:pt x="5473044" y="2288556"/>
                  </a:cubicBezTo>
                  <a:cubicBezTo>
                    <a:pt x="5492094" y="2291982"/>
                    <a:pt x="5524512" y="2287735"/>
                    <a:pt x="5517394" y="2314045"/>
                  </a:cubicBezTo>
                  <a:cubicBezTo>
                    <a:pt x="5510560" y="2336091"/>
                    <a:pt x="5478716" y="2331802"/>
                    <a:pt x="5456682" y="2324959"/>
                  </a:cubicBezTo>
                  <a:cubicBezTo>
                    <a:pt x="5406214" y="2310842"/>
                    <a:pt x="5348336" y="2343376"/>
                    <a:pt x="5337374" y="2395147"/>
                  </a:cubicBezTo>
                  <a:cubicBezTo>
                    <a:pt x="5335378" y="2408944"/>
                    <a:pt x="5340068" y="2418905"/>
                    <a:pt x="5350300" y="2426024"/>
                  </a:cubicBezTo>
                  <a:cubicBezTo>
                    <a:pt x="5364512" y="2437697"/>
                    <a:pt x="5378876" y="2431164"/>
                    <a:pt x="5390252" y="2421215"/>
                  </a:cubicBezTo>
                  <a:cubicBezTo>
                    <a:pt x="5409594" y="2404301"/>
                    <a:pt x="5430636" y="2410005"/>
                    <a:pt x="5448120" y="2420827"/>
                  </a:cubicBezTo>
                  <a:cubicBezTo>
                    <a:pt x="5465600" y="2431650"/>
                    <a:pt x="5471002" y="2447016"/>
                    <a:pt x="5467580" y="2466074"/>
                  </a:cubicBezTo>
                  <a:cubicBezTo>
                    <a:pt x="5465016" y="2488407"/>
                    <a:pt x="5463876" y="2489401"/>
                    <a:pt x="5417098" y="2500181"/>
                  </a:cubicBezTo>
                  <a:cubicBezTo>
                    <a:pt x="5440694" y="2515700"/>
                    <a:pt x="5452914" y="2541171"/>
                    <a:pt x="5466412" y="2563511"/>
                  </a:cubicBezTo>
                  <a:cubicBezTo>
                    <a:pt x="5482610" y="2593537"/>
                    <a:pt x="5464550" y="2607323"/>
                    <a:pt x="5431710" y="2601895"/>
                  </a:cubicBezTo>
                  <a:cubicBezTo>
                    <a:pt x="5442082" y="2622955"/>
                    <a:pt x="5461984" y="2629654"/>
                    <a:pt x="5477336" y="2640333"/>
                  </a:cubicBezTo>
                  <a:cubicBezTo>
                    <a:pt x="5483588" y="2642897"/>
                    <a:pt x="5497236" y="2647034"/>
                    <a:pt x="5502216" y="2636653"/>
                  </a:cubicBezTo>
                  <a:cubicBezTo>
                    <a:pt x="5508332" y="2625276"/>
                    <a:pt x="5508768" y="2602803"/>
                    <a:pt x="5527674" y="2608362"/>
                  </a:cubicBezTo>
                  <a:cubicBezTo>
                    <a:pt x="5543312" y="2614774"/>
                    <a:pt x="5561506" y="2631003"/>
                    <a:pt x="5566758" y="2648502"/>
                  </a:cubicBezTo>
                  <a:cubicBezTo>
                    <a:pt x="5578406" y="2682508"/>
                    <a:pt x="5611526" y="2699741"/>
                    <a:pt x="5626590" y="2730761"/>
                  </a:cubicBezTo>
                  <a:cubicBezTo>
                    <a:pt x="5637102" y="2749689"/>
                    <a:pt x="5657570" y="2763927"/>
                    <a:pt x="5686860" y="2758398"/>
                  </a:cubicBezTo>
                  <a:cubicBezTo>
                    <a:pt x="5718426" y="2750880"/>
                    <a:pt x="5765178" y="2820472"/>
                    <a:pt x="5752514" y="2849623"/>
                  </a:cubicBezTo>
                  <a:cubicBezTo>
                    <a:pt x="5751236" y="2852753"/>
                    <a:pt x="5747534" y="2860003"/>
                    <a:pt x="5746542" y="2858867"/>
                  </a:cubicBezTo>
                  <a:cubicBezTo>
                    <a:pt x="5704034" y="2853858"/>
                    <a:pt x="5699184" y="2894252"/>
                    <a:pt x="5679556" y="2915436"/>
                  </a:cubicBezTo>
                  <a:cubicBezTo>
                    <a:pt x="5647560" y="2945427"/>
                    <a:pt x="5646698" y="2974303"/>
                    <a:pt x="5669858" y="3012298"/>
                  </a:cubicBezTo>
                  <a:cubicBezTo>
                    <a:pt x="5682218" y="3035635"/>
                    <a:pt x="5685194" y="3071199"/>
                    <a:pt x="5725004" y="3068524"/>
                  </a:cubicBezTo>
                  <a:cubicBezTo>
                    <a:pt x="5732538" y="3067960"/>
                    <a:pt x="5740212" y="3081335"/>
                    <a:pt x="5730968" y="3091429"/>
                  </a:cubicBezTo>
                  <a:cubicBezTo>
                    <a:pt x="5723998" y="3099532"/>
                    <a:pt x="5715746" y="3110765"/>
                    <a:pt x="5701246" y="3103358"/>
                  </a:cubicBezTo>
                  <a:cubicBezTo>
                    <a:pt x="5696130" y="3099797"/>
                    <a:pt x="5695708" y="3090125"/>
                    <a:pt x="5685898" y="3092679"/>
                  </a:cubicBezTo>
                  <a:cubicBezTo>
                    <a:pt x="5677790" y="3101777"/>
                    <a:pt x="5680204" y="3113728"/>
                    <a:pt x="5680626" y="3123401"/>
                  </a:cubicBezTo>
                  <a:cubicBezTo>
                    <a:pt x="5678776" y="3135064"/>
                    <a:pt x="5681188" y="3147014"/>
                    <a:pt x="5677488" y="3154264"/>
                  </a:cubicBezTo>
                  <a:cubicBezTo>
                    <a:pt x="5651314" y="3193223"/>
                    <a:pt x="5627560" y="3228059"/>
                    <a:pt x="5653276" y="3275870"/>
                  </a:cubicBezTo>
                  <a:cubicBezTo>
                    <a:pt x="5655976" y="3283553"/>
                    <a:pt x="5644600" y="3293503"/>
                    <a:pt x="5636636" y="3300468"/>
                  </a:cubicBezTo>
                  <a:cubicBezTo>
                    <a:pt x="5608476" y="3321076"/>
                    <a:pt x="5614152" y="3364322"/>
                    <a:pt x="5645424" y="3377145"/>
                  </a:cubicBezTo>
                  <a:cubicBezTo>
                    <a:pt x="5683096" y="3390401"/>
                    <a:pt x="5718064" y="3412045"/>
                    <a:pt x="5750500" y="3359579"/>
                  </a:cubicBezTo>
                  <a:cubicBezTo>
                    <a:pt x="5761454" y="3339956"/>
                    <a:pt x="5795438" y="3328316"/>
                    <a:pt x="5825286" y="3346400"/>
                  </a:cubicBezTo>
                  <a:cubicBezTo>
                    <a:pt x="5846894" y="3359645"/>
                    <a:pt x="5866658" y="3352403"/>
                    <a:pt x="5887274" y="3348434"/>
                  </a:cubicBezTo>
                  <a:cubicBezTo>
                    <a:pt x="5918552" y="3345183"/>
                    <a:pt x="5928218" y="3360838"/>
                    <a:pt x="5929628" y="3387723"/>
                  </a:cubicBezTo>
                  <a:cubicBezTo>
                    <a:pt x="5928910" y="3414464"/>
                    <a:pt x="5932598" y="3439360"/>
                    <a:pt x="5893072" y="3437768"/>
                  </a:cubicBezTo>
                  <a:cubicBezTo>
                    <a:pt x="5854686" y="3435182"/>
                    <a:pt x="5819000" y="3440278"/>
                    <a:pt x="5782040" y="3416356"/>
                  </a:cubicBezTo>
                  <a:cubicBezTo>
                    <a:pt x="5757452" y="3399697"/>
                    <a:pt x="5728438" y="3433104"/>
                    <a:pt x="5700714" y="3431236"/>
                  </a:cubicBezTo>
                  <a:cubicBezTo>
                    <a:pt x="5694316" y="3430805"/>
                    <a:pt x="5691470" y="3441330"/>
                    <a:pt x="5694168" y="3449015"/>
                  </a:cubicBezTo>
                  <a:cubicBezTo>
                    <a:pt x="5696722" y="3458831"/>
                    <a:pt x="5704260" y="3458267"/>
                    <a:pt x="5713928" y="3457846"/>
                  </a:cubicBezTo>
                  <a:cubicBezTo>
                    <a:pt x="5781460" y="3457038"/>
                    <a:pt x="5849704" y="3461637"/>
                    <a:pt x="5910256" y="3501080"/>
                  </a:cubicBezTo>
                  <a:cubicBezTo>
                    <a:pt x="5912244" y="3503357"/>
                    <a:pt x="5916368" y="3505779"/>
                    <a:pt x="5916368" y="3505779"/>
                  </a:cubicBezTo>
                  <a:cubicBezTo>
                    <a:pt x="5915216" y="3554995"/>
                    <a:pt x="5953594" y="3573656"/>
                    <a:pt x="5987282" y="3598430"/>
                  </a:cubicBezTo>
                  <a:cubicBezTo>
                    <a:pt x="6003486" y="3612382"/>
                    <a:pt x="6001916" y="3635851"/>
                    <a:pt x="5968646" y="3636823"/>
                  </a:cubicBezTo>
                  <a:cubicBezTo>
                    <a:pt x="5955704" y="3638095"/>
                    <a:pt x="5945894" y="3640649"/>
                    <a:pt x="5933386" y="3635519"/>
                  </a:cubicBezTo>
                  <a:cubicBezTo>
                    <a:pt x="5921872" y="3631528"/>
                    <a:pt x="5910922" y="3635078"/>
                    <a:pt x="5906940" y="3646598"/>
                  </a:cubicBezTo>
                  <a:cubicBezTo>
                    <a:pt x="5894556" y="3687554"/>
                    <a:pt x="5861132" y="3722810"/>
                    <a:pt x="5873910" y="3771894"/>
                  </a:cubicBezTo>
                  <a:cubicBezTo>
                    <a:pt x="5878316" y="3786121"/>
                    <a:pt x="5871630" y="3789957"/>
                    <a:pt x="5861110" y="3787105"/>
                  </a:cubicBezTo>
                  <a:cubicBezTo>
                    <a:pt x="5823294" y="3775983"/>
                    <a:pt x="5771820" y="3808951"/>
                    <a:pt x="5749942" y="3751752"/>
                  </a:cubicBezTo>
                  <a:cubicBezTo>
                    <a:pt x="5747954" y="3749476"/>
                    <a:pt x="5741696" y="3746910"/>
                    <a:pt x="5738428" y="3747761"/>
                  </a:cubicBezTo>
                  <a:cubicBezTo>
                    <a:pt x="5705296" y="3762674"/>
                    <a:pt x="5665626" y="3763217"/>
                    <a:pt x="5633490" y="3779269"/>
                  </a:cubicBezTo>
                  <a:cubicBezTo>
                    <a:pt x="5615858" y="3786653"/>
                    <a:pt x="5632912" y="3803877"/>
                    <a:pt x="5644570" y="3805734"/>
                  </a:cubicBezTo>
                  <a:cubicBezTo>
                    <a:pt x="5705136" y="3813030"/>
                    <a:pt x="5712936" y="3872495"/>
                    <a:pt x="5747046" y="3906942"/>
                  </a:cubicBezTo>
                  <a:cubicBezTo>
                    <a:pt x="5748042" y="3908081"/>
                    <a:pt x="5747754" y="3912347"/>
                    <a:pt x="5747612" y="3914481"/>
                  </a:cubicBezTo>
                  <a:cubicBezTo>
                    <a:pt x="5710920" y="3950585"/>
                    <a:pt x="5746028" y="3970098"/>
                    <a:pt x="5762372" y="3997991"/>
                  </a:cubicBezTo>
                  <a:cubicBezTo>
                    <a:pt x="5777576" y="4026876"/>
                    <a:pt x="5758800" y="4051330"/>
                    <a:pt x="5741160" y="4074788"/>
                  </a:cubicBezTo>
                  <a:cubicBezTo>
                    <a:pt x="5734194" y="4082893"/>
                    <a:pt x="5724238" y="4087580"/>
                    <a:pt x="5717268" y="4095683"/>
                  </a:cubicBezTo>
                  <a:cubicBezTo>
                    <a:pt x="5707740" y="4110042"/>
                    <a:pt x="5704604" y="4124835"/>
                    <a:pt x="5727356" y="4121009"/>
                  </a:cubicBezTo>
                  <a:cubicBezTo>
                    <a:pt x="5760910" y="4115769"/>
                    <a:pt x="5783654" y="4128017"/>
                    <a:pt x="5805826" y="4148801"/>
                  </a:cubicBezTo>
                  <a:cubicBezTo>
                    <a:pt x="5821036" y="4161612"/>
                    <a:pt x="5837810" y="4167030"/>
                    <a:pt x="5855724" y="4171453"/>
                  </a:cubicBezTo>
                  <a:cubicBezTo>
                    <a:pt x="5868518" y="4172314"/>
                    <a:pt x="5884298" y="4176593"/>
                    <a:pt x="5884292" y="4192666"/>
                  </a:cubicBezTo>
                  <a:cubicBezTo>
                    <a:pt x="5885424" y="4207745"/>
                    <a:pt x="5877316" y="4216844"/>
                    <a:pt x="5863954" y="4224516"/>
                  </a:cubicBezTo>
                  <a:cubicBezTo>
                    <a:pt x="5816172" y="4250229"/>
                    <a:pt x="5817168" y="4251368"/>
                    <a:pt x="5844876" y="4301459"/>
                  </a:cubicBezTo>
                  <a:cubicBezTo>
                    <a:pt x="5858374" y="4323800"/>
                    <a:pt x="5886516" y="4351414"/>
                    <a:pt x="5840016" y="4374002"/>
                  </a:cubicBezTo>
                  <a:cubicBezTo>
                    <a:pt x="5828926" y="4379683"/>
                    <a:pt x="5832190" y="4394905"/>
                    <a:pt x="5847828" y="4401317"/>
                  </a:cubicBezTo>
                  <a:cubicBezTo>
                    <a:pt x="5883366" y="4414429"/>
                    <a:pt x="5892598" y="4436481"/>
                    <a:pt x="5866004" y="4465768"/>
                  </a:cubicBezTo>
                  <a:cubicBezTo>
                    <a:pt x="5856616" y="4477993"/>
                    <a:pt x="5858318" y="4484539"/>
                    <a:pt x="5869550" y="4492797"/>
                  </a:cubicBezTo>
                  <a:cubicBezTo>
                    <a:pt x="5881916" y="4500060"/>
                    <a:pt x="5890870" y="4510307"/>
                    <a:pt x="5902242" y="4516431"/>
                  </a:cubicBezTo>
                  <a:cubicBezTo>
                    <a:pt x="5908354" y="4521130"/>
                    <a:pt x="5916598" y="4525973"/>
                    <a:pt x="5912756" y="4535358"/>
                  </a:cubicBezTo>
                  <a:cubicBezTo>
                    <a:pt x="5909058" y="4542610"/>
                    <a:pt x="5900672" y="4539903"/>
                    <a:pt x="5895268" y="4540609"/>
                  </a:cubicBezTo>
                  <a:cubicBezTo>
                    <a:pt x="5847636" y="4548116"/>
                    <a:pt x="5844222" y="4551100"/>
                    <a:pt x="5855158" y="4595775"/>
                  </a:cubicBezTo>
                  <a:cubicBezTo>
                    <a:pt x="5862680" y="4627358"/>
                    <a:pt x="5853574" y="4651391"/>
                    <a:pt x="5833802" y="4674706"/>
                  </a:cubicBezTo>
                  <a:cubicBezTo>
                    <a:pt x="5826690" y="4684942"/>
                    <a:pt x="5820714" y="4694186"/>
                    <a:pt x="5830666" y="4705572"/>
                  </a:cubicBezTo>
                  <a:cubicBezTo>
                    <a:pt x="5840612" y="4716959"/>
                    <a:pt x="5852700" y="4712412"/>
                    <a:pt x="5862940" y="4703459"/>
                  </a:cubicBezTo>
                  <a:cubicBezTo>
                    <a:pt x="5873178" y="4694505"/>
                    <a:pt x="5885120" y="4692096"/>
                    <a:pt x="5899622" y="4699501"/>
                  </a:cubicBezTo>
                  <a:cubicBezTo>
                    <a:pt x="5915118" y="4708047"/>
                    <a:pt x="5903598" y="4720131"/>
                    <a:pt x="5900750" y="4730656"/>
                  </a:cubicBezTo>
                  <a:cubicBezTo>
                    <a:pt x="5895482" y="4745303"/>
                    <a:pt x="5899178" y="4754124"/>
                    <a:pt x="5912968" y="4756124"/>
                  </a:cubicBezTo>
                  <a:cubicBezTo>
                    <a:pt x="5941400" y="4763400"/>
                    <a:pt x="5936844" y="4783452"/>
                    <a:pt x="5925324" y="4795534"/>
                  </a:cubicBezTo>
                  <a:cubicBezTo>
                    <a:pt x="5903564" y="4816573"/>
                    <a:pt x="5905120" y="4841325"/>
                    <a:pt x="5904542" y="4865934"/>
                  </a:cubicBezTo>
                  <a:cubicBezTo>
                    <a:pt x="5902258" y="4900071"/>
                    <a:pt x="5878794" y="4914564"/>
                    <a:pt x="5849938" y="4897618"/>
                  </a:cubicBezTo>
                  <a:cubicBezTo>
                    <a:pt x="5844678" y="4896193"/>
                    <a:pt x="5841978" y="4888510"/>
                    <a:pt x="5836718" y="4887083"/>
                  </a:cubicBezTo>
                  <a:cubicBezTo>
                    <a:pt x="5823358" y="4878681"/>
                    <a:pt x="5805734" y="4853918"/>
                    <a:pt x="5795212" y="4867139"/>
                  </a:cubicBezTo>
                  <a:cubicBezTo>
                    <a:pt x="5781416" y="4881212"/>
                    <a:pt x="5800318" y="4902846"/>
                    <a:pt x="5812112" y="4918645"/>
                  </a:cubicBezTo>
                  <a:cubicBezTo>
                    <a:pt x="5826038" y="4934585"/>
                    <a:pt x="5842530" y="4944270"/>
                    <a:pt x="5862572" y="4948835"/>
                  </a:cubicBezTo>
                  <a:cubicBezTo>
                    <a:pt x="5885892" y="4952549"/>
                    <a:pt x="5893562" y="4965925"/>
                    <a:pt x="5896398" y="4987549"/>
                  </a:cubicBezTo>
                  <a:cubicBezTo>
                    <a:pt x="5900374" y="5008177"/>
                    <a:pt x="5893398" y="5032354"/>
                    <a:pt x="5913726" y="5048727"/>
                  </a:cubicBezTo>
                  <a:cubicBezTo>
                    <a:pt x="5919694" y="5055558"/>
                    <a:pt x="5913718" y="5064801"/>
                    <a:pt x="5905896" y="5069632"/>
                  </a:cubicBezTo>
                  <a:cubicBezTo>
                    <a:pt x="5880868" y="5091520"/>
                    <a:pt x="5858538" y="5121093"/>
                    <a:pt x="5824550" y="5132733"/>
                  </a:cubicBezTo>
                  <a:cubicBezTo>
                    <a:pt x="5807062" y="5137986"/>
                    <a:pt x="5792558" y="5146652"/>
                    <a:pt x="5779902" y="5159732"/>
                  </a:cubicBezTo>
                  <a:cubicBezTo>
                    <a:pt x="5774212" y="5164707"/>
                    <a:pt x="5766104" y="5173804"/>
                    <a:pt x="5759848" y="5171239"/>
                  </a:cubicBezTo>
                  <a:cubicBezTo>
                    <a:pt x="5712224" y="5162672"/>
                    <a:pt x="5672546" y="5195362"/>
                    <a:pt x="5627334" y="5198745"/>
                  </a:cubicBezTo>
                  <a:cubicBezTo>
                    <a:pt x="5604728" y="5200436"/>
                    <a:pt x="5582694" y="5193595"/>
                    <a:pt x="5565780" y="5174236"/>
                  </a:cubicBezTo>
                  <a:cubicBezTo>
                    <a:pt x="5554978" y="5159578"/>
                    <a:pt x="5542328" y="5156582"/>
                    <a:pt x="5523844" y="5160694"/>
                  </a:cubicBezTo>
                  <a:cubicBezTo>
                    <a:pt x="5505216" y="5166942"/>
                    <a:pt x="5504358" y="5179742"/>
                    <a:pt x="5509754" y="5195108"/>
                  </a:cubicBezTo>
                  <a:cubicBezTo>
                    <a:pt x="5511176" y="5205921"/>
                    <a:pt x="5499090" y="5210464"/>
                    <a:pt x="5496384" y="5218855"/>
                  </a:cubicBezTo>
                  <a:cubicBezTo>
                    <a:pt x="5488558" y="5239759"/>
                    <a:pt x="5470066" y="5259947"/>
                    <a:pt x="5491952" y="5284997"/>
                  </a:cubicBezTo>
                  <a:cubicBezTo>
                    <a:pt x="5503890" y="5298660"/>
                    <a:pt x="5489676" y="5303061"/>
                    <a:pt x="5478014" y="5301201"/>
                  </a:cubicBezTo>
                  <a:cubicBezTo>
                    <a:pt x="5464224" y="5299202"/>
                    <a:pt x="5450436" y="5297201"/>
                    <a:pt x="5435932" y="5305868"/>
                  </a:cubicBezTo>
                  <a:cubicBezTo>
                    <a:pt x="5422564" y="5313540"/>
                    <a:pt x="5404080" y="5317653"/>
                    <a:pt x="5429524" y="5337584"/>
                  </a:cubicBezTo>
                  <a:cubicBezTo>
                    <a:pt x="5459938" y="5363209"/>
                    <a:pt x="5424388" y="5382247"/>
                    <a:pt x="5418122" y="5411830"/>
                  </a:cubicBezTo>
                  <a:cubicBezTo>
                    <a:pt x="5428364" y="5402875"/>
                    <a:pt x="5436328" y="5395912"/>
                    <a:pt x="5444290" y="5388946"/>
                  </a:cubicBezTo>
                  <a:cubicBezTo>
                    <a:pt x="5452112" y="5384115"/>
                    <a:pt x="5460504" y="5370750"/>
                    <a:pt x="5470310" y="5384269"/>
                  </a:cubicBezTo>
                  <a:cubicBezTo>
                    <a:pt x="5479266" y="5394518"/>
                    <a:pt x="5474284" y="5404898"/>
                    <a:pt x="5465184" y="5412857"/>
                  </a:cubicBezTo>
                  <a:cubicBezTo>
                    <a:pt x="5444560" y="5432900"/>
                    <a:pt x="5425078" y="5451948"/>
                    <a:pt x="5402606" y="5467581"/>
                  </a:cubicBezTo>
                  <a:cubicBezTo>
                    <a:pt x="5372176" y="5490178"/>
                    <a:pt x="5354108" y="5520036"/>
                    <a:pt x="5327798" y="5545053"/>
                  </a:cubicBezTo>
                  <a:cubicBezTo>
                    <a:pt x="5318554" y="5555148"/>
                    <a:pt x="5308172" y="5566235"/>
                    <a:pt x="5316838" y="5580750"/>
                  </a:cubicBezTo>
                  <a:cubicBezTo>
                    <a:pt x="5326500" y="5596404"/>
                    <a:pt x="5339726" y="5590865"/>
                    <a:pt x="5351810" y="5586320"/>
                  </a:cubicBezTo>
                  <a:cubicBezTo>
                    <a:pt x="5362904" y="5580639"/>
                    <a:pt x="5371718" y="5576945"/>
                    <a:pt x="5386218" y="5584352"/>
                  </a:cubicBezTo>
                  <a:cubicBezTo>
                    <a:pt x="5363178" y="5608521"/>
                    <a:pt x="5353642" y="5638955"/>
                    <a:pt x="5329608" y="5661981"/>
                  </a:cubicBezTo>
                  <a:cubicBezTo>
                    <a:pt x="5309980" y="5683164"/>
                    <a:pt x="5296176" y="5713309"/>
                    <a:pt x="5309814" y="5749591"/>
                  </a:cubicBezTo>
                  <a:cubicBezTo>
                    <a:pt x="5320188" y="5770651"/>
                    <a:pt x="5310230" y="5791413"/>
                    <a:pt x="5286196" y="5798366"/>
                  </a:cubicBezTo>
                  <a:cubicBezTo>
                    <a:pt x="5258758" y="5808306"/>
                    <a:pt x="5258050" y="5786826"/>
                    <a:pt x="5255072" y="5767335"/>
                  </a:cubicBezTo>
                  <a:cubicBezTo>
                    <a:pt x="5248114" y="5743292"/>
                    <a:pt x="5251532" y="5724231"/>
                    <a:pt x="5265898" y="5701625"/>
                  </a:cubicBezTo>
                  <a:cubicBezTo>
                    <a:pt x="5282684" y="5674894"/>
                    <a:pt x="5269756" y="5644018"/>
                    <a:pt x="5243176" y="5625081"/>
                  </a:cubicBezTo>
                  <a:cubicBezTo>
                    <a:pt x="5230952" y="5615685"/>
                    <a:pt x="5217734" y="5605149"/>
                    <a:pt x="5226270" y="5589650"/>
                  </a:cubicBezTo>
                  <a:cubicBezTo>
                    <a:pt x="5252872" y="5544291"/>
                    <a:pt x="5226582" y="5505013"/>
                    <a:pt x="5212092" y="5465459"/>
                  </a:cubicBezTo>
                  <a:cubicBezTo>
                    <a:pt x="5190502" y="5403993"/>
                    <a:pt x="5202736" y="5381242"/>
                    <a:pt x="5266864" y="5367345"/>
                  </a:cubicBezTo>
                  <a:cubicBezTo>
                    <a:pt x="5281080" y="5362946"/>
                    <a:pt x="5289046" y="5355982"/>
                    <a:pt x="5292178" y="5341191"/>
                  </a:cubicBezTo>
                  <a:cubicBezTo>
                    <a:pt x="5292894" y="5330522"/>
                    <a:pt x="5292472" y="5320848"/>
                    <a:pt x="5280814" y="5318992"/>
                  </a:cubicBezTo>
                  <a:cubicBezTo>
                    <a:pt x="5261764" y="5315564"/>
                    <a:pt x="5241574" y="5313133"/>
                    <a:pt x="5227776" y="5327206"/>
                  </a:cubicBezTo>
                  <a:cubicBezTo>
                    <a:pt x="5217396" y="5338293"/>
                    <a:pt x="5208152" y="5348387"/>
                    <a:pt x="5201892" y="5361896"/>
                  </a:cubicBezTo>
                  <a:cubicBezTo>
                    <a:pt x="5189658" y="5384647"/>
                    <a:pt x="5171458" y="5384494"/>
                    <a:pt x="5150132" y="5383056"/>
                  </a:cubicBezTo>
                  <a:cubicBezTo>
                    <a:pt x="5126674" y="5381475"/>
                    <a:pt x="5124690" y="5363123"/>
                    <a:pt x="5123700" y="5345912"/>
                  </a:cubicBezTo>
                  <a:cubicBezTo>
                    <a:pt x="5120010" y="5321016"/>
                    <a:pt x="5107930" y="5309484"/>
                    <a:pt x="5082476" y="5321701"/>
                  </a:cubicBezTo>
                  <a:cubicBezTo>
                    <a:pt x="5071386" y="5327384"/>
                    <a:pt x="5058302" y="5330788"/>
                    <a:pt x="5052336" y="5323958"/>
                  </a:cubicBezTo>
                  <a:cubicBezTo>
                    <a:pt x="5009126" y="5281395"/>
                    <a:pt x="4968168" y="5317213"/>
                    <a:pt x="4927080" y="5323019"/>
                  </a:cubicBezTo>
                  <a:cubicBezTo>
                    <a:pt x="4911866" y="5326280"/>
                    <a:pt x="4896222" y="5335942"/>
                    <a:pt x="4882724" y="5313599"/>
                  </a:cubicBezTo>
                  <a:cubicBezTo>
                    <a:pt x="4872066" y="5296808"/>
                    <a:pt x="4854150" y="5308460"/>
                    <a:pt x="4840496" y="5320399"/>
                  </a:cubicBezTo>
                  <a:cubicBezTo>
                    <a:pt x="4827836" y="5333477"/>
                    <a:pt x="4813332" y="5342144"/>
                    <a:pt x="4791864" y="5342840"/>
                  </a:cubicBezTo>
                  <a:cubicBezTo>
                    <a:pt x="4763002" y="5341967"/>
                    <a:pt x="4751622" y="5367991"/>
                    <a:pt x="4745784" y="5391174"/>
                  </a:cubicBezTo>
                  <a:cubicBezTo>
                    <a:pt x="4737528" y="5418478"/>
                    <a:pt x="4735384" y="5450482"/>
                    <a:pt x="4731250" y="5480209"/>
                  </a:cubicBezTo>
                  <a:cubicBezTo>
                    <a:pt x="4726690" y="5516336"/>
                    <a:pt x="4694124" y="5538790"/>
                    <a:pt x="4660718" y="5525823"/>
                  </a:cubicBezTo>
                  <a:cubicBezTo>
                    <a:pt x="4646076" y="5520549"/>
                    <a:pt x="4632284" y="5518547"/>
                    <a:pt x="4617356" y="5517542"/>
                  </a:cubicBezTo>
                  <a:cubicBezTo>
                    <a:pt x="4561910" y="5513807"/>
                    <a:pt x="4555220" y="5533715"/>
                    <a:pt x="4561174" y="5588771"/>
                  </a:cubicBezTo>
                  <a:cubicBezTo>
                    <a:pt x="4568122" y="5644961"/>
                    <a:pt x="4588860" y="5703155"/>
                    <a:pt x="4567800" y="5761747"/>
                  </a:cubicBezTo>
                  <a:cubicBezTo>
                    <a:pt x="4566374" y="5767008"/>
                    <a:pt x="4564952" y="5772272"/>
                    <a:pt x="4564668" y="5776538"/>
                  </a:cubicBezTo>
                  <a:cubicBezTo>
                    <a:pt x="4569614" y="5862600"/>
                    <a:pt x="4550822" y="5935275"/>
                    <a:pt x="4469770" y="5978038"/>
                  </a:cubicBezTo>
                  <a:cubicBezTo>
                    <a:pt x="4455406" y="5984570"/>
                    <a:pt x="4457534" y="6000789"/>
                    <a:pt x="4457672" y="6014729"/>
                  </a:cubicBezTo>
                  <a:cubicBezTo>
                    <a:pt x="4459788" y="6063095"/>
                    <a:pt x="4452238" y="6111879"/>
                    <a:pt x="4441558" y="6159383"/>
                  </a:cubicBezTo>
                  <a:cubicBezTo>
                    <a:pt x="4432158" y="6203757"/>
                    <a:pt x="4423754" y="6249270"/>
                    <a:pt x="4370006" y="6268151"/>
                  </a:cubicBezTo>
                  <a:cubicBezTo>
                    <a:pt x="4341568" y="6276952"/>
                    <a:pt x="4330044" y="6305108"/>
                    <a:pt x="4329322" y="6331851"/>
                  </a:cubicBezTo>
                  <a:cubicBezTo>
                    <a:pt x="4325902" y="6366984"/>
                    <a:pt x="4311106" y="6395993"/>
                    <a:pt x="4297304" y="6426140"/>
                  </a:cubicBezTo>
                  <a:cubicBezTo>
                    <a:pt x="4282078" y="6461548"/>
                    <a:pt x="4270126" y="6496106"/>
                    <a:pt x="4301958" y="6532542"/>
                  </a:cubicBezTo>
                  <a:cubicBezTo>
                    <a:pt x="4327682" y="6564281"/>
                    <a:pt x="4332218" y="6608524"/>
                    <a:pt x="4350120" y="6645092"/>
                  </a:cubicBezTo>
                  <a:cubicBezTo>
                    <a:pt x="4370296" y="6679673"/>
                    <a:pt x="4370570" y="6723628"/>
                    <a:pt x="4395010" y="6758494"/>
                  </a:cubicBezTo>
                  <a:cubicBezTo>
                    <a:pt x="4403820" y="6770876"/>
                    <a:pt x="4404808" y="6788088"/>
                    <a:pt x="4391300" y="6797894"/>
                  </a:cubicBezTo>
                  <a:cubicBezTo>
                    <a:pt x="4374378" y="6810684"/>
                    <a:pt x="4369974" y="6796457"/>
                    <a:pt x="4361164" y="6784074"/>
                  </a:cubicBezTo>
                  <a:cubicBezTo>
                    <a:pt x="4345390" y="6763723"/>
                    <a:pt x="4269318" y="6780029"/>
                    <a:pt x="4257794" y="6808187"/>
                  </a:cubicBezTo>
                  <a:cubicBezTo>
                    <a:pt x="4242142" y="6849998"/>
                    <a:pt x="4206450" y="6871167"/>
                    <a:pt x="4172888" y="6892482"/>
                  </a:cubicBezTo>
                  <a:cubicBezTo>
                    <a:pt x="4153834" y="6905129"/>
                    <a:pt x="4133644" y="6902697"/>
                    <a:pt x="4120002" y="6882488"/>
                  </a:cubicBezTo>
                  <a:cubicBezTo>
                    <a:pt x="4101670" y="6852320"/>
                    <a:pt x="4078932" y="6823997"/>
                    <a:pt x="4068424" y="6788996"/>
                  </a:cubicBezTo>
                  <a:cubicBezTo>
                    <a:pt x="4059616" y="6760541"/>
                    <a:pt x="4052094" y="6728959"/>
                    <a:pt x="4010144" y="6747564"/>
                  </a:cubicBezTo>
                  <a:cubicBezTo>
                    <a:pt x="4002466" y="6750261"/>
                    <a:pt x="3992942" y="6748548"/>
                    <a:pt x="3988110" y="6740721"/>
                  </a:cubicBezTo>
                  <a:cubicBezTo>
                    <a:pt x="3983280" y="6732894"/>
                    <a:pt x="3990106" y="6726924"/>
                    <a:pt x="3994800" y="6720811"/>
                  </a:cubicBezTo>
                  <a:cubicBezTo>
                    <a:pt x="4001912" y="6710572"/>
                    <a:pt x="4010162" y="6699343"/>
                    <a:pt x="4001208" y="6689094"/>
                  </a:cubicBezTo>
                  <a:cubicBezTo>
                    <a:pt x="3988274" y="6674292"/>
                    <a:pt x="3967658" y="6678260"/>
                    <a:pt x="3952586" y="6679389"/>
                  </a:cubicBezTo>
                  <a:cubicBezTo>
                    <a:pt x="3938652" y="6679520"/>
                    <a:pt x="3931542" y="6689759"/>
                    <a:pt x="3928554" y="6702415"/>
                  </a:cubicBezTo>
                  <a:cubicBezTo>
                    <a:pt x="3923852" y="6724603"/>
                    <a:pt x="3932092" y="6745519"/>
                    <a:pt x="3936066" y="6766146"/>
                  </a:cubicBezTo>
                  <a:cubicBezTo>
                    <a:pt x="3945438" y="6802142"/>
                    <a:pt x="3936050" y="6814369"/>
                    <a:pt x="3899512" y="6816192"/>
                  </a:cubicBezTo>
                  <a:cubicBezTo>
                    <a:pt x="3868376" y="6817310"/>
                    <a:pt x="3846912" y="6801934"/>
                    <a:pt x="3827014" y="6779158"/>
                  </a:cubicBezTo>
                  <a:cubicBezTo>
                    <a:pt x="3799302" y="6745144"/>
                    <a:pt x="3759346" y="6749953"/>
                    <a:pt x="3739716" y="6787209"/>
                  </a:cubicBezTo>
                  <a:cubicBezTo>
                    <a:pt x="3732460" y="6799579"/>
                    <a:pt x="3731604" y="6812381"/>
                    <a:pt x="3741552" y="6823767"/>
                  </a:cubicBezTo>
                  <a:cubicBezTo>
                    <a:pt x="3750362" y="6836149"/>
                    <a:pt x="3759322" y="6830322"/>
                    <a:pt x="3768424" y="6822363"/>
                  </a:cubicBezTo>
                  <a:cubicBezTo>
                    <a:pt x="3786342" y="6810711"/>
                    <a:pt x="3791028" y="6820672"/>
                    <a:pt x="3786760" y="6836458"/>
                  </a:cubicBezTo>
                  <a:cubicBezTo>
                    <a:pt x="3775092" y="6866748"/>
                    <a:pt x="3760294" y="6895756"/>
                    <a:pt x="3744362" y="6925761"/>
                  </a:cubicBezTo>
                  <a:cubicBezTo>
                    <a:pt x="3741656" y="6934150"/>
                    <a:pt x="3733126" y="6933576"/>
                    <a:pt x="3724738" y="6930867"/>
                  </a:cubicBezTo>
                  <a:cubicBezTo>
                    <a:pt x="3705832" y="6925307"/>
                    <a:pt x="3699583" y="6906668"/>
                    <a:pt x="3685227" y="6897127"/>
                  </a:cubicBezTo>
                  <a:cubicBezTo>
                    <a:pt x="3667884" y="6884172"/>
                    <a:pt x="3672863" y="6873791"/>
                    <a:pt x="3676283" y="6854731"/>
                  </a:cubicBezTo>
                  <a:cubicBezTo>
                    <a:pt x="3680130" y="6829273"/>
                    <a:pt x="3691376" y="6789310"/>
                    <a:pt x="3642470" y="6783871"/>
                  </a:cubicBezTo>
                  <a:cubicBezTo>
                    <a:pt x="3637065" y="6784579"/>
                    <a:pt x="3631098" y="6777747"/>
                    <a:pt x="3628255" y="6772197"/>
                  </a:cubicBezTo>
                  <a:cubicBezTo>
                    <a:pt x="3600971" y="6731780"/>
                    <a:pt x="3598839" y="6731636"/>
                    <a:pt x="3562712" y="6775281"/>
                  </a:cubicBezTo>
                  <a:cubicBezTo>
                    <a:pt x="3577497" y="6778422"/>
                    <a:pt x="3593420" y="6780565"/>
                    <a:pt x="3605929" y="6785695"/>
                  </a:cubicBezTo>
                  <a:cubicBezTo>
                    <a:pt x="3661228" y="6807638"/>
                    <a:pt x="3672011" y="6870519"/>
                    <a:pt x="3624656" y="6905907"/>
                  </a:cubicBezTo>
                  <a:cubicBezTo>
                    <a:pt x="3607591" y="6920830"/>
                    <a:pt x="3613132" y="6934063"/>
                    <a:pt x="3625923" y="6950998"/>
                  </a:cubicBezTo>
                  <a:cubicBezTo>
                    <a:pt x="3660454" y="6995118"/>
                    <a:pt x="3635974" y="7072769"/>
                    <a:pt x="3578956" y="7092502"/>
                  </a:cubicBezTo>
                  <a:cubicBezTo>
                    <a:pt x="3572415" y="7094204"/>
                    <a:pt x="3564878" y="7094768"/>
                    <a:pt x="3558911" y="7087937"/>
                  </a:cubicBezTo>
                  <a:cubicBezTo>
                    <a:pt x="3523095" y="7046945"/>
                    <a:pt x="3483721" y="7027148"/>
                    <a:pt x="3426845" y="7044746"/>
                  </a:cubicBezTo>
                  <a:cubicBezTo>
                    <a:pt x="3404948" y="7051844"/>
                    <a:pt x="3387182" y="7029215"/>
                    <a:pt x="3368703" y="7017253"/>
                  </a:cubicBezTo>
                  <a:cubicBezTo>
                    <a:pt x="3360458" y="7012411"/>
                    <a:pt x="3366433" y="7003169"/>
                    <a:pt x="3376387" y="6998483"/>
                  </a:cubicBezTo>
                  <a:cubicBezTo>
                    <a:pt x="3381933" y="6995641"/>
                    <a:pt x="3392739" y="6994227"/>
                    <a:pt x="3386061" y="6981987"/>
                  </a:cubicBezTo>
                  <a:cubicBezTo>
                    <a:pt x="3380234" y="6973022"/>
                    <a:pt x="3369572" y="6972304"/>
                    <a:pt x="3360614" y="6978129"/>
                  </a:cubicBezTo>
                  <a:cubicBezTo>
                    <a:pt x="3333594" y="6997741"/>
                    <a:pt x="3321655" y="6984078"/>
                    <a:pt x="3311567" y="6958751"/>
                  </a:cubicBezTo>
                  <a:cubicBezTo>
                    <a:pt x="3308869" y="6951067"/>
                    <a:pt x="3303042" y="6942101"/>
                    <a:pt x="3296789" y="6939537"/>
                  </a:cubicBezTo>
                  <a:cubicBezTo>
                    <a:pt x="3261251" y="6926427"/>
                    <a:pt x="3250026" y="6902096"/>
                    <a:pt x="3255724" y="6864972"/>
                  </a:cubicBezTo>
                  <a:cubicBezTo>
                    <a:pt x="3259711" y="6853452"/>
                    <a:pt x="3248624" y="6843061"/>
                    <a:pt x="3234834" y="6841060"/>
                  </a:cubicBezTo>
                  <a:cubicBezTo>
                    <a:pt x="3223176" y="6839203"/>
                    <a:pt x="3206544" y="6831653"/>
                    <a:pt x="3199147" y="6846156"/>
                  </a:cubicBezTo>
                  <a:cubicBezTo>
                    <a:pt x="3175670" y="6892798"/>
                    <a:pt x="3154351" y="6875286"/>
                    <a:pt x="3131610" y="6846965"/>
                  </a:cubicBezTo>
                  <a:cubicBezTo>
                    <a:pt x="3089826" y="6799141"/>
                    <a:pt x="3063387" y="6794145"/>
                    <a:pt x="3006789" y="6823551"/>
                  </a:cubicBezTo>
                  <a:cubicBezTo>
                    <a:pt x="2946781" y="6855942"/>
                    <a:pt x="2905108" y="6902429"/>
                    <a:pt x="2876367" y="6963716"/>
                  </a:cubicBezTo>
                  <a:cubicBezTo>
                    <a:pt x="2873949" y="6967841"/>
                    <a:pt x="2874516" y="6975380"/>
                    <a:pt x="2871102" y="6978365"/>
                  </a:cubicBezTo>
                  <a:cubicBezTo>
                    <a:pt x="2824462" y="7003085"/>
                    <a:pt x="2815492" y="7041059"/>
                    <a:pt x="2819598" y="7091701"/>
                  </a:cubicBezTo>
                  <a:cubicBezTo>
                    <a:pt x="2820446" y="7111046"/>
                    <a:pt x="2829112" y="7125562"/>
                    <a:pt x="2831240" y="7141778"/>
                  </a:cubicBezTo>
                  <a:cubicBezTo>
                    <a:pt x="2851401" y="7224580"/>
                    <a:pt x="2881372" y="7304828"/>
                    <a:pt x="2888595" y="7388901"/>
                  </a:cubicBezTo>
                  <a:cubicBezTo>
                    <a:pt x="2890723" y="7405120"/>
                    <a:pt x="2879488" y="7412934"/>
                    <a:pt x="2864991" y="7405527"/>
                  </a:cubicBezTo>
                  <a:cubicBezTo>
                    <a:pt x="2857739" y="7401824"/>
                    <a:pt x="2850776" y="7393853"/>
                    <a:pt x="2846089" y="7383893"/>
                  </a:cubicBezTo>
                  <a:cubicBezTo>
                    <a:pt x="2809285" y="7325688"/>
                    <a:pt x="2759390" y="7303039"/>
                    <a:pt x="2690856" y="7318781"/>
                  </a:cubicBezTo>
                  <a:cubicBezTo>
                    <a:pt x="2685600" y="7301280"/>
                    <a:pt x="2685892" y="7280940"/>
                    <a:pt x="2672958" y="7266138"/>
                  </a:cubicBezTo>
                  <a:cubicBezTo>
                    <a:pt x="2664003" y="7255889"/>
                    <a:pt x="2656758" y="7236113"/>
                    <a:pt x="2640974" y="7247908"/>
                  </a:cubicBezTo>
                  <a:cubicBezTo>
                    <a:pt x="2627465" y="7257714"/>
                    <a:pt x="2637271" y="7271235"/>
                    <a:pt x="2643949" y="7283473"/>
                  </a:cubicBezTo>
                  <a:cubicBezTo>
                    <a:pt x="2650628" y="7295709"/>
                    <a:pt x="2663988" y="7304111"/>
                    <a:pt x="2661708" y="7322174"/>
                  </a:cubicBezTo>
                  <a:cubicBezTo>
                    <a:pt x="2645642" y="7322164"/>
                    <a:pt x="2639392" y="7303526"/>
                    <a:pt x="2622330" y="7302377"/>
                  </a:cubicBezTo>
                  <a:cubicBezTo>
                    <a:pt x="2618066" y="7302088"/>
                    <a:pt x="2613410" y="7303650"/>
                    <a:pt x="2608524" y="7304659"/>
                  </a:cubicBezTo>
                  <a:lnTo>
                    <a:pt x="2595331" y="7303771"/>
                  </a:lnTo>
                  <a:lnTo>
                    <a:pt x="2579670" y="7319834"/>
                  </a:lnTo>
                  <a:cubicBezTo>
                    <a:pt x="2571153" y="7323020"/>
                    <a:pt x="2561565" y="7322386"/>
                    <a:pt x="2551622" y="7319053"/>
                  </a:cubicBezTo>
                  <a:cubicBezTo>
                    <a:pt x="2530604" y="7313382"/>
                    <a:pt x="2529637" y="7296188"/>
                    <a:pt x="2528819" y="7276860"/>
                  </a:cubicBezTo>
                  <a:cubicBezTo>
                    <a:pt x="2528605" y="7232948"/>
                    <a:pt x="2464512" y="7152695"/>
                    <a:pt x="2423904" y="7136094"/>
                  </a:cubicBezTo>
                  <a:cubicBezTo>
                    <a:pt x="2386414" y="7120769"/>
                    <a:pt x="2350913" y="7107718"/>
                    <a:pt x="2309256" y="7122099"/>
                  </a:cubicBezTo>
                  <a:cubicBezTo>
                    <a:pt x="2288356" y="7130355"/>
                    <a:pt x="2273903" y="7106915"/>
                    <a:pt x="2255158" y="7099254"/>
                  </a:cubicBezTo>
                  <a:cubicBezTo>
                    <a:pt x="2234284" y="7091450"/>
                    <a:pt x="2222225" y="7079947"/>
                    <a:pt x="2228236" y="7054647"/>
                  </a:cubicBezTo>
                  <a:cubicBezTo>
                    <a:pt x="2231240" y="7041998"/>
                    <a:pt x="2222716" y="7041435"/>
                    <a:pt x="2210919" y="7041727"/>
                  </a:cubicBezTo>
                  <a:cubicBezTo>
                    <a:pt x="2168854" y="7046442"/>
                    <a:pt x="2170577" y="7036921"/>
                    <a:pt x="2158279" y="6997564"/>
                  </a:cubicBezTo>
                  <a:cubicBezTo>
                    <a:pt x="2141453" y="6946129"/>
                    <a:pt x="2138436" y="6880617"/>
                    <a:pt x="2065714" y="6864037"/>
                  </a:cubicBezTo>
                  <a:cubicBezTo>
                    <a:pt x="2049947" y="6859784"/>
                    <a:pt x="2033482" y="6850130"/>
                    <a:pt x="2023844" y="6834505"/>
                  </a:cubicBezTo>
                  <a:cubicBezTo>
                    <a:pt x="2022442" y="6823705"/>
                    <a:pt x="2018907" y="6812764"/>
                    <a:pt x="2004981" y="6812916"/>
                  </a:cubicBezTo>
                  <a:cubicBezTo>
                    <a:pt x="1981539" y="6811367"/>
                    <a:pt x="1967204" y="6801854"/>
                    <a:pt x="1962414" y="6777983"/>
                  </a:cubicBezTo>
                  <a:cubicBezTo>
                    <a:pt x="1956629" y="6752976"/>
                    <a:pt x="1929334" y="6760809"/>
                    <a:pt x="1914854" y="6753428"/>
                  </a:cubicBezTo>
                  <a:cubicBezTo>
                    <a:pt x="1885892" y="6738667"/>
                    <a:pt x="1868287" y="6730010"/>
                    <a:pt x="1897184" y="6698727"/>
                  </a:cubicBezTo>
                  <a:cubicBezTo>
                    <a:pt x="1904014" y="6692754"/>
                    <a:pt x="1913413" y="6680526"/>
                    <a:pt x="1896653" y="6675137"/>
                  </a:cubicBezTo>
                  <a:cubicBezTo>
                    <a:pt x="1877620" y="6671738"/>
                    <a:pt x="1876362" y="6658806"/>
                    <a:pt x="1873119" y="6643603"/>
                  </a:cubicBezTo>
                  <a:cubicBezTo>
                    <a:pt x="1868326" y="6619730"/>
                    <a:pt x="1840765" y="6615769"/>
                    <a:pt x="1831275" y="6598011"/>
                  </a:cubicBezTo>
                  <a:cubicBezTo>
                    <a:pt x="1817113" y="6570309"/>
                    <a:pt x="1811036" y="6549564"/>
                    <a:pt x="1769527" y="6561813"/>
                  </a:cubicBezTo>
                  <a:cubicBezTo>
                    <a:pt x="1742233" y="6569646"/>
                    <a:pt x="1700537" y="6521922"/>
                    <a:pt x="1699452" y="6490801"/>
                  </a:cubicBezTo>
                  <a:cubicBezTo>
                    <a:pt x="1696910" y="6480997"/>
                    <a:pt x="1698629" y="6471474"/>
                    <a:pt x="1689405" y="6465511"/>
                  </a:cubicBezTo>
                  <a:cubicBezTo>
                    <a:pt x="1658457" y="6448476"/>
                    <a:pt x="1660350" y="6420764"/>
                    <a:pt x="1659262" y="6389643"/>
                  </a:cubicBezTo>
                  <a:cubicBezTo>
                    <a:pt x="1658587" y="6368184"/>
                    <a:pt x="1659053" y="6345729"/>
                    <a:pt x="1658377" y="6324272"/>
                  </a:cubicBezTo>
                  <a:cubicBezTo>
                    <a:pt x="1656563" y="6303807"/>
                    <a:pt x="1648356" y="6282924"/>
                    <a:pt x="1620652" y="6281093"/>
                  </a:cubicBezTo>
                  <a:cubicBezTo>
                    <a:pt x="1596073" y="6280540"/>
                    <a:pt x="1580889" y="6267760"/>
                    <a:pt x="1574111" y="6241617"/>
                  </a:cubicBezTo>
                  <a:cubicBezTo>
                    <a:pt x="1560529" y="6205385"/>
                    <a:pt x="1537142" y="6171720"/>
                    <a:pt x="1536784" y="6129939"/>
                  </a:cubicBezTo>
                  <a:cubicBezTo>
                    <a:pt x="1536666" y="6116013"/>
                    <a:pt x="1535408" y="6103081"/>
                    <a:pt x="1546792" y="6093125"/>
                  </a:cubicBezTo>
                  <a:cubicBezTo>
                    <a:pt x="1579925" y="6078183"/>
                    <a:pt x="1611917" y="6064236"/>
                    <a:pt x="1643064" y="6047019"/>
                  </a:cubicBezTo>
                  <a:cubicBezTo>
                    <a:pt x="1664109" y="6036632"/>
                    <a:pt x="1684311" y="6022977"/>
                    <a:pt x="1677824" y="5992569"/>
                  </a:cubicBezTo>
                  <a:cubicBezTo>
                    <a:pt x="1673032" y="5968696"/>
                    <a:pt x="1661674" y="5962593"/>
                    <a:pt x="1639925" y="5967581"/>
                  </a:cubicBezTo>
                  <a:lnTo>
                    <a:pt x="1664970" y="5945680"/>
                  </a:lnTo>
                  <a:lnTo>
                    <a:pt x="1675063" y="5943908"/>
                  </a:lnTo>
                  <a:lnTo>
                    <a:pt x="1667942" y="5943238"/>
                  </a:lnTo>
                  <a:cubicBezTo>
                    <a:pt x="1672661" y="5930180"/>
                    <a:pt x="1678205" y="5921860"/>
                    <a:pt x="1684584" y="5920745"/>
                  </a:cubicBezTo>
                  <a:cubicBezTo>
                    <a:pt x="1690962" y="5919630"/>
                    <a:pt x="1698182" y="5925721"/>
                    <a:pt x="1706255" y="5941480"/>
                  </a:cubicBezTo>
                  <a:cubicBezTo>
                    <a:pt x="1714917" y="5955737"/>
                    <a:pt x="1733166" y="5963589"/>
                    <a:pt x="1731253" y="5983121"/>
                  </a:cubicBezTo>
                  <a:lnTo>
                    <a:pt x="1720903" y="5971909"/>
                  </a:lnTo>
                  <a:lnTo>
                    <a:pt x="1729698" y="5985288"/>
                  </a:lnTo>
                  <a:lnTo>
                    <a:pt x="1732517" y="5988512"/>
                  </a:lnTo>
                  <a:lnTo>
                    <a:pt x="1750645" y="5987972"/>
                  </a:lnTo>
                  <a:cubicBezTo>
                    <a:pt x="1756102" y="5990483"/>
                    <a:pt x="1760898" y="5994825"/>
                    <a:pt x="1766014" y="5998385"/>
                  </a:cubicBezTo>
                  <a:lnTo>
                    <a:pt x="1773040" y="6006193"/>
                  </a:lnTo>
                  <a:lnTo>
                    <a:pt x="1781422" y="6004800"/>
                  </a:lnTo>
                  <a:cubicBezTo>
                    <a:pt x="1785298" y="6005873"/>
                    <a:pt x="1788305" y="6008522"/>
                    <a:pt x="1790966" y="6011831"/>
                  </a:cubicBezTo>
                  <a:lnTo>
                    <a:pt x="1800881" y="6024489"/>
                  </a:lnTo>
                  <a:lnTo>
                    <a:pt x="1806954" y="6026863"/>
                  </a:lnTo>
                  <a:cubicBezTo>
                    <a:pt x="1831264" y="6031715"/>
                    <a:pt x="1854297" y="6023624"/>
                    <a:pt x="1878186" y="6018804"/>
                  </a:cubicBezTo>
                  <a:cubicBezTo>
                    <a:pt x="1895674" y="6013553"/>
                    <a:pt x="1914017" y="6011574"/>
                    <a:pt x="1931501" y="6022395"/>
                  </a:cubicBezTo>
                  <a:cubicBezTo>
                    <a:pt x="1952113" y="6034502"/>
                    <a:pt x="1965188" y="6047170"/>
                    <a:pt x="1949540" y="6072906"/>
                  </a:cubicBezTo>
                  <a:cubicBezTo>
                    <a:pt x="1927488" y="6114284"/>
                    <a:pt x="1959754" y="6144319"/>
                    <a:pt x="1975950" y="6174345"/>
                  </a:cubicBezTo>
                  <a:cubicBezTo>
                    <a:pt x="1990158" y="6202093"/>
                    <a:pt x="2022720" y="6195714"/>
                    <a:pt x="2047885" y="6187767"/>
                  </a:cubicBezTo>
                  <a:cubicBezTo>
                    <a:pt x="2082721" y="6179396"/>
                    <a:pt x="2115282" y="6173019"/>
                    <a:pt x="2148259" y="6192386"/>
                  </a:cubicBezTo>
                  <a:lnTo>
                    <a:pt x="2150843" y="6194820"/>
                  </a:lnTo>
                  <a:lnTo>
                    <a:pt x="2202481" y="6200299"/>
                  </a:lnTo>
                  <a:cubicBezTo>
                    <a:pt x="2218342" y="6199373"/>
                    <a:pt x="2230223" y="6206414"/>
                    <a:pt x="2240802" y="6215838"/>
                  </a:cubicBezTo>
                  <a:lnTo>
                    <a:pt x="2268335" y="6242776"/>
                  </a:lnTo>
                  <a:lnTo>
                    <a:pt x="2272221" y="6244675"/>
                  </a:lnTo>
                  <a:cubicBezTo>
                    <a:pt x="2294248" y="6267592"/>
                    <a:pt x="2327232" y="6270885"/>
                    <a:pt x="2351683" y="6289679"/>
                  </a:cubicBezTo>
                  <a:cubicBezTo>
                    <a:pt x="2359920" y="6310594"/>
                    <a:pt x="2370433" y="6329522"/>
                    <a:pt x="2391190" y="6339493"/>
                  </a:cubicBezTo>
                  <a:cubicBezTo>
                    <a:pt x="2413361" y="6360275"/>
                    <a:pt x="2417192" y="6383038"/>
                    <a:pt x="2402540" y="6409913"/>
                  </a:cubicBezTo>
                  <a:cubicBezTo>
                    <a:pt x="2389309" y="6431525"/>
                    <a:pt x="2372954" y="6451855"/>
                    <a:pt x="2348781" y="6460942"/>
                  </a:cubicBezTo>
                  <a:cubicBezTo>
                    <a:pt x="2339537" y="6462998"/>
                    <a:pt x="2332038" y="6467047"/>
                    <a:pt x="2325408" y="6472093"/>
                  </a:cubicBezTo>
                  <a:lnTo>
                    <a:pt x="2310243" y="6486401"/>
                  </a:lnTo>
                  <a:lnTo>
                    <a:pt x="2321683" y="6510191"/>
                  </a:lnTo>
                  <a:cubicBezTo>
                    <a:pt x="2337709" y="6541689"/>
                    <a:pt x="2357959" y="6569213"/>
                    <a:pt x="2403101" y="6570439"/>
                  </a:cubicBezTo>
                  <a:cubicBezTo>
                    <a:pt x="2409536" y="6570847"/>
                    <a:pt x="2420640" y="6581237"/>
                    <a:pt x="2421178" y="6588809"/>
                  </a:cubicBezTo>
                  <a:cubicBezTo>
                    <a:pt x="2430216" y="6613069"/>
                    <a:pt x="2442926" y="6616021"/>
                    <a:pt x="2465137" y="6606654"/>
                  </a:cubicBezTo>
                  <a:cubicBezTo>
                    <a:pt x="2485198" y="6597148"/>
                    <a:pt x="2490562" y="6612563"/>
                    <a:pt x="2484204" y="6626160"/>
                  </a:cubicBezTo>
                  <a:cubicBezTo>
                    <a:pt x="2473333" y="6657781"/>
                    <a:pt x="2495467" y="6694710"/>
                    <a:pt x="2464608" y="6719687"/>
                  </a:cubicBezTo>
                  <a:cubicBezTo>
                    <a:pt x="2460015" y="6723705"/>
                    <a:pt x="2457945" y="6737574"/>
                    <a:pt x="2464380" y="6737980"/>
                  </a:cubicBezTo>
                  <a:cubicBezTo>
                    <a:pt x="2510021" y="6732239"/>
                    <a:pt x="2504358" y="6781418"/>
                    <a:pt x="2531315" y="6796038"/>
                  </a:cubicBezTo>
                  <a:cubicBezTo>
                    <a:pt x="2539760" y="6802224"/>
                    <a:pt x="2547296" y="6812591"/>
                    <a:pt x="2554867" y="6807667"/>
                  </a:cubicBezTo>
                  <a:lnTo>
                    <a:pt x="2556083" y="6805955"/>
                  </a:lnTo>
                  <a:lnTo>
                    <a:pt x="2554963" y="6804894"/>
                  </a:lnTo>
                  <a:cubicBezTo>
                    <a:pt x="2552264" y="6797211"/>
                    <a:pt x="2553830" y="6789814"/>
                    <a:pt x="2559661" y="6782705"/>
                  </a:cubicBezTo>
                  <a:cubicBezTo>
                    <a:pt x="2621945" y="6748325"/>
                    <a:pt x="2586703" y="6698798"/>
                    <a:pt x="2576767" y="6655264"/>
                  </a:cubicBezTo>
                  <a:cubicBezTo>
                    <a:pt x="2539104" y="6609861"/>
                    <a:pt x="2526043" y="6548972"/>
                    <a:pt x="2489520" y="6502575"/>
                  </a:cubicBezTo>
                  <a:cubicBezTo>
                    <a:pt x="2485541" y="6498020"/>
                    <a:pt x="2481846" y="6489198"/>
                    <a:pt x="2485404" y="6484079"/>
                  </a:cubicBezTo>
                  <a:cubicBezTo>
                    <a:pt x="2500630" y="6448670"/>
                    <a:pt x="2480873" y="6423764"/>
                    <a:pt x="2462400" y="6395729"/>
                  </a:cubicBezTo>
                  <a:cubicBezTo>
                    <a:pt x="2453023" y="6375806"/>
                    <a:pt x="2444786" y="6354891"/>
                    <a:pt x="2440955" y="6332130"/>
                  </a:cubicBezTo>
                  <a:cubicBezTo>
                    <a:pt x="2434572" y="6283478"/>
                    <a:pt x="2427050" y="6235819"/>
                    <a:pt x="2399767" y="6195402"/>
                  </a:cubicBezTo>
                  <a:cubicBezTo>
                    <a:pt x="2390105" y="6179748"/>
                    <a:pt x="2382716" y="6162104"/>
                    <a:pt x="2394525" y="6145754"/>
                  </a:cubicBezTo>
                  <a:cubicBezTo>
                    <a:pt x="2408607" y="6127415"/>
                    <a:pt x="2426942" y="6141511"/>
                    <a:pt x="2441725" y="6144649"/>
                  </a:cubicBezTo>
                  <a:cubicBezTo>
                    <a:pt x="2465043" y="6148364"/>
                    <a:pt x="2485652" y="6160468"/>
                    <a:pt x="2507830" y="6165178"/>
                  </a:cubicBezTo>
                  <a:cubicBezTo>
                    <a:pt x="2511102" y="6164327"/>
                    <a:pt x="2514227" y="6165608"/>
                    <a:pt x="2515223" y="6166747"/>
                  </a:cubicBezTo>
                  <a:cubicBezTo>
                    <a:pt x="2533554" y="6196917"/>
                    <a:pt x="2545201" y="6230921"/>
                    <a:pt x="2572491" y="6255264"/>
                  </a:cubicBezTo>
                  <a:cubicBezTo>
                    <a:pt x="2582582" y="6264518"/>
                    <a:pt x="2563669" y="6275030"/>
                    <a:pt x="2548599" y="6276157"/>
                  </a:cubicBezTo>
                  <a:cubicBezTo>
                    <a:pt x="2502392" y="6278403"/>
                    <a:pt x="2482050" y="6310251"/>
                    <a:pt x="2501940" y="6349098"/>
                  </a:cubicBezTo>
                  <a:cubicBezTo>
                    <a:pt x="2511317" y="6369019"/>
                    <a:pt x="2513301" y="6387371"/>
                    <a:pt x="2520546" y="6407148"/>
                  </a:cubicBezTo>
                  <a:cubicBezTo>
                    <a:pt x="2525236" y="6417109"/>
                    <a:pt x="2534188" y="6427356"/>
                    <a:pt x="2542868" y="6409723"/>
                  </a:cubicBezTo>
                  <a:cubicBezTo>
                    <a:pt x="2550550" y="6390952"/>
                    <a:pt x="2568045" y="6369627"/>
                    <a:pt x="2560801" y="6349848"/>
                  </a:cubicBezTo>
                  <a:cubicBezTo>
                    <a:pt x="2541480" y="6302469"/>
                    <a:pt x="2581583" y="6279451"/>
                    <a:pt x="2598797" y="6246320"/>
                  </a:cubicBezTo>
                  <a:cubicBezTo>
                    <a:pt x="2612312" y="6220440"/>
                    <a:pt x="2638189" y="6217899"/>
                    <a:pt x="2659223" y="6239676"/>
                  </a:cubicBezTo>
                  <a:cubicBezTo>
                    <a:pt x="2686084" y="6270418"/>
                    <a:pt x="2709399" y="6274133"/>
                    <a:pt x="2747369" y="6250975"/>
                  </a:cubicBezTo>
                  <a:cubicBezTo>
                    <a:pt x="2801121" y="6216017"/>
                    <a:pt x="2861981" y="6186898"/>
                    <a:pt x="2918579" y="6157493"/>
                  </a:cubicBezTo>
                  <a:cubicBezTo>
                    <a:pt x="2961806" y="6135758"/>
                    <a:pt x="3003457" y="6153566"/>
                    <a:pt x="3039565" y="6174217"/>
                  </a:cubicBezTo>
                  <a:cubicBezTo>
                    <a:pt x="3075670" y="6194868"/>
                    <a:pt x="3109357" y="6219641"/>
                    <a:pt x="3143045" y="6244414"/>
                  </a:cubicBezTo>
                  <a:cubicBezTo>
                    <a:pt x="3168629" y="6262213"/>
                    <a:pt x="3175588" y="6286258"/>
                    <a:pt x="3169180" y="6317974"/>
                  </a:cubicBezTo>
                  <a:cubicBezTo>
                    <a:pt x="3155224" y="6382401"/>
                    <a:pt x="3136011" y="6445406"/>
                    <a:pt x="3093909" y="6498291"/>
                  </a:cubicBezTo>
                  <a:cubicBezTo>
                    <a:pt x="3086798" y="6508529"/>
                    <a:pt x="3087794" y="6509668"/>
                    <a:pt x="3096030" y="6530584"/>
                  </a:cubicBezTo>
                  <a:cubicBezTo>
                    <a:pt x="3094757" y="6517638"/>
                    <a:pt x="3091348" y="6504549"/>
                    <a:pt x="3099740" y="6491183"/>
                  </a:cubicBezTo>
                  <a:cubicBezTo>
                    <a:pt x="3107140" y="6476679"/>
                    <a:pt x="3120363" y="6471140"/>
                    <a:pt x="3135434" y="6470013"/>
                  </a:cubicBezTo>
                  <a:cubicBezTo>
                    <a:pt x="3147235" y="6469738"/>
                    <a:pt x="3159322" y="6465193"/>
                    <a:pt x="3164442" y="6452679"/>
                  </a:cubicBezTo>
                  <a:cubicBezTo>
                    <a:pt x="3179383" y="6421536"/>
                    <a:pt x="3217346" y="6414452"/>
                    <a:pt x="3233423" y="6382314"/>
                  </a:cubicBezTo>
                  <a:cubicBezTo>
                    <a:pt x="3243237" y="6363686"/>
                    <a:pt x="3268399" y="6371810"/>
                    <a:pt x="3281333" y="6386614"/>
                  </a:cubicBezTo>
                  <a:cubicBezTo>
                    <a:pt x="3291425" y="6395866"/>
                    <a:pt x="3299384" y="6404976"/>
                    <a:pt x="3315591" y="6402852"/>
                  </a:cubicBezTo>
                  <a:cubicBezTo>
                    <a:pt x="3337203" y="6400023"/>
                    <a:pt x="3357534" y="6400322"/>
                    <a:pt x="3342474" y="6369301"/>
                  </a:cubicBezTo>
                  <a:cubicBezTo>
                    <a:pt x="3334944" y="6353791"/>
                    <a:pt x="3338076" y="6339000"/>
                    <a:pt x="3353576" y="6331471"/>
                  </a:cubicBezTo>
                  <a:cubicBezTo>
                    <a:pt x="3380026" y="6320393"/>
                    <a:pt x="3382173" y="6272316"/>
                    <a:pt x="3424675" y="6293396"/>
                  </a:cubicBezTo>
                  <a:cubicBezTo>
                    <a:pt x="3422691" y="6275045"/>
                    <a:pt x="3402367" y="6258674"/>
                    <a:pt x="3423554" y="6246170"/>
                  </a:cubicBezTo>
                  <a:cubicBezTo>
                    <a:pt x="3440334" y="6235514"/>
                    <a:pt x="3456256" y="6237657"/>
                    <a:pt x="3472889" y="6245208"/>
                  </a:cubicBezTo>
                  <a:cubicBezTo>
                    <a:pt x="3494638" y="6256318"/>
                    <a:pt x="3506147" y="6276382"/>
                    <a:pt x="3524483" y="6290477"/>
                  </a:cubicBezTo>
                  <a:cubicBezTo>
                    <a:pt x="3534718" y="6297598"/>
                    <a:pt x="3546657" y="6311261"/>
                    <a:pt x="3559458" y="6296049"/>
                  </a:cubicBezTo>
                  <a:cubicBezTo>
                    <a:pt x="3570127" y="6280694"/>
                    <a:pt x="3558895" y="6272436"/>
                    <a:pt x="3545535" y="6264035"/>
                  </a:cubicBezTo>
                  <a:cubicBezTo>
                    <a:pt x="3532031" y="6257766"/>
                    <a:pt x="3521087" y="6245242"/>
                    <a:pt x="3531757" y="6229886"/>
                  </a:cubicBezTo>
                  <a:cubicBezTo>
                    <a:pt x="3541285" y="6215525"/>
                    <a:pt x="3559484" y="6215680"/>
                    <a:pt x="3571708" y="6225076"/>
                  </a:cubicBezTo>
                  <a:cubicBezTo>
                    <a:pt x="3598002" y="6248280"/>
                    <a:pt x="3628425" y="6257832"/>
                    <a:pt x="3662545" y="6260132"/>
                  </a:cubicBezTo>
                  <a:cubicBezTo>
                    <a:pt x="3690269" y="6261999"/>
                    <a:pt x="3686278" y="6289592"/>
                    <a:pt x="3693097" y="6315772"/>
                  </a:cubicBezTo>
                  <a:cubicBezTo>
                    <a:pt x="3709882" y="6289039"/>
                    <a:pt x="3714150" y="6273253"/>
                    <a:pt x="3688422" y="6257588"/>
                  </a:cubicBezTo>
                  <a:cubicBezTo>
                    <a:pt x="3682313" y="6252891"/>
                    <a:pt x="3675062" y="6249186"/>
                    <a:pt x="3669094" y="6242355"/>
                  </a:cubicBezTo>
                  <a:cubicBezTo>
                    <a:pt x="3663267" y="6233390"/>
                    <a:pt x="3657581" y="6222290"/>
                    <a:pt x="3662419" y="6214043"/>
                  </a:cubicBezTo>
                  <a:cubicBezTo>
                    <a:pt x="3677645" y="6178635"/>
                    <a:pt x="3711758" y="6197007"/>
                    <a:pt x="3736784" y="6191192"/>
                  </a:cubicBezTo>
                  <a:cubicBezTo>
                    <a:pt x="3754274" y="6185941"/>
                    <a:pt x="3767494" y="6196477"/>
                    <a:pt x="3769334" y="6216962"/>
                  </a:cubicBezTo>
                  <a:cubicBezTo>
                    <a:pt x="3768764" y="6225495"/>
                    <a:pt x="3767198" y="6232890"/>
                    <a:pt x="3768756" y="6241569"/>
                  </a:cubicBezTo>
                  <a:cubicBezTo>
                    <a:pt x="3775284" y="6288088"/>
                    <a:pt x="3814232" y="6314288"/>
                    <a:pt x="3858310" y="6295827"/>
                  </a:cubicBezTo>
                  <a:cubicBezTo>
                    <a:pt x="3886892" y="6284892"/>
                    <a:pt x="3900964" y="6298700"/>
                    <a:pt x="3908914" y="6323884"/>
                  </a:cubicBezTo>
                  <a:cubicBezTo>
                    <a:pt x="3922268" y="6364433"/>
                    <a:pt x="3924400" y="6364577"/>
                    <a:pt x="3947566" y="6386498"/>
                  </a:cubicBezTo>
                  <a:cubicBezTo>
                    <a:pt x="3957806" y="6377544"/>
                    <a:pt x="3953260" y="6365450"/>
                    <a:pt x="3954966" y="6355919"/>
                  </a:cubicBezTo>
                  <a:cubicBezTo>
                    <a:pt x="3963086" y="6314673"/>
                    <a:pt x="3991960" y="6283400"/>
                    <a:pt x="4032056" y="6276457"/>
                  </a:cubicBezTo>
                  <a:cubicBezTo>
                    <a:pt x="4056936" y="6272775"/>
                    <a:pt x="4062200" y="6258127"/>
                    <a:pt x="4067752" y="6239213"/>
                  </a:cubicBezTo>
                  <a:cubicBezTo>
                    <a:pt x="4073302" y="6220297"/>
                    <a:pt x="4070040" y="6205076"/>
                    <a:pt x="4052556" y="6194254"/>
                  </a:cubicBezTo>
                  <a:cubicBezTo>
                    <a:pt x="4046444" y="6189555"/>
                    <a:pt x="4041184" y="6188130"/>
                    <a:pt x="4036208" y="6182436"/>
                  </a:cubicBezTo>
                  <a:cubicBezTo>
                    <a:pt x="4021994" y="6170762"/>
                    <a:pt x="4017592" y="6156533"/>
                    <a:pt x="4024138" y="6138757"/>
                  </a:cubicBezTo>
                  <a:cubicBezTo>
                    <a:pt x="4028264" y="6125104"/>
                    <a:pt x="4040352" y="6120560"/>
                    <a:pt x="4054430" y="6118295"/>
                  </a:cubicBezTo>
                  <a:cubicBezTo>
                    <a:pt x="4067368" y="6117022"/>
                    <a:pt x="4085278" y="6121445"/>
                    <a:pt x="4092534" y="6109073"/>
                  </a:cubicBezTo>
                  <a:cubicBezTo>
                    <a:pt x="4117140" y="6077512"/>
                    <a:pt x="4137042" y="6084210"/>
                    <a:pt x="4162200" y="6108409"/>
                  </a:cubicBezTo>
                  <a:cubicBezTo>
                    <a:pt x="4182382" y="6126917"/>
                    <a:pt x="4207122" y="6125367"/>
                    <a:pt x="4233994" y="6123965"/>
                  </a:cubicBezTo>
                  <a:cubicBezTo>
                    <a:pt x="4251198" y="6122979"/>
                    <a:pt x="4258024" y="6117011"/>
                    <a:pt x="4256040" y="6098659"/>
                  </a:cubicBezTo>
                  <a:cubicBezTo>
                    <a:pt x="4251356" y="6072624"/>
                    <a:pt x="4263448" y="6052007"/>
                    <a:pt x="4278668" y="6032671"/>
                  </a:cubicBezTo>
                  <a:cubicBezTo>
                    <a:pt x="4292748" y="6014331"/>
                    <a:pt x="4299296" y="5996556"/>
                    <a:pt x="4287362" y="5966818"/>
                  </a:cubicBezTo>
                  <a:cubicBezTo>
                    <a:pt x="4259752" y="6043185"/>
                    <a:pt x="4191938" y="6048259"/>
                    <a:pt x="4135624" y="6073399"/>
                  </a:cubicBezTo>
                  <a:cubicBezTo>
                    <a:pt x="4122260" y="6081072"/>
                    <a:pt x="4103488" y="6089451"/>
                    <a:pt x="4092974" y="6070525"/>
                  </a:cubicBezTo>
                  <a:cubicBezTo>
                    <a:pt x="4084592" y="6051743"/>
                    <a:pt x="4102366" y="6042225"/>
                    <a:pt x="4117724" y="6036830"/>
                  </a:cubicBezTo>
                  <a:cubicBezTo>
                    <a:pt x="4151994" y="6020922"/>
                    <a:pt x="4164798" y="5989636"/>
                    <a:pt x="4176468" y="5959345"/>
                  </a:cubicBezTo>
                  <a:cubicBezTo>
                    <a:pt x="4206916" y="5888526"/>
                    <a:pt x="4230236" y="5876169"/>
                    <a:pt x="4303024" y="5892859"/>
                  </a:cubicBezTo>
                  <a:cubicBezTo>
                    <a:pt x="4335582" y="5902556"/>
                    <a:pt x="4360892" y="5892473"/>
                    <a:pt x="4378814" y="5864747"/>
                  </a:cubicBezTo>
                  <a:cubicBezTo>
                    <a:pt x="4400436" y="5829769"/>
                    <a:pt x="4424050" y="5797068"/>
                    <a:pt x="4454624" y="5772337"/>
                  </a:cubicBezTo>
                  <a:cubicBezTo>
                    <a:pt x="4466000" y="5762387"/>
                    <a:pt x="4474394" y="5749022"/>
                    <a:pt x="4478520" y="5735370"/>
                  </a:cubicBezTo>
                  <a:cubicBezTo>
                    <a:pt x="4485924" y="5704792"/>
                    <a:pt x="4498444" y="5677773"/>
                    <a:pt x="4522336" y="5656880"/>
                  </a:cubicBezTo>
                  <a:cubicBezTo>
                    <a:pt x="4533716" y="5646930"/>
                    <a:pt x="4540120" y="5631288"/>
                    <a:pt x="4536852" y="5616064"/>
                  </a:cubicBezTo>
                  <a:cubicBezTo>
                    <a:pt x="4531746" y="5580357"/>
                    <a:pt x="4533324" y="5540813"/>
                    <a:pt x="4516416" y="5505382"/>
                  </a:cubicBezTo>
                  <a:cubicBezTo>
                    <a:pt x="4513152" y="5490160"/>
                    <a:pt x="4508890" y="5473799"/>
                    <a:pt x="4514158" y="5459152"/>
                  </a:cubicBezTo>
                  <a:cubicBezTo>
                    <a:pt x="4529244" y="5409801"/>
                    <a:pt x="4518598" y="5360862"/>
                    <a:pt x="4507950" y="5311921"/>
                  </a:cubicBezTo>
                  <a:cubicBezTo>
                    <a:pt x="4500710" y="5276069"/>
                    <a:pt x="4514084" y="5252325"/>
                    <a:pt x="4539114" y="5230437"/>
                  </a:cubicBezTo>
                  <a:cubicBezTo>
                    <a:pt x="4567270" y="5209828"/>
                    <a:pt x="4592146" y="5222223"/>
                    <a:pt x="4615744" y="5237741"/>
                  </a:cubicBezTo>
                  <a:cubicBezTo>
                    <a:pt x="4630100" y="5247282"/>
                    <a:pt x="4645450" y="5257961"/>
                    <a:pt x="4662512" y="5259111"/>
                  </a:cubicBezTo>
                  <a:cubicBezTo>
                    <a:pt x="4675306" y="5259974"/>
                    <a:pt x="4692368" y="5261123"/>
                    <a:pt x="4694364" y="5247326"/>
                  </a:cubicBezTo>
                  <a:cubicBezTo>
                    <a:pt x="4701628" y="5202807"/>
                    <a:pt x="4743714" y="5198143"/>
                    <a:pt x="4771730" y="5179670"/>
                  </a:cubicBezTo>
                  <a:cubicBezTo>
                    <a:pt x="4784102" y="5170859"/>
                    <a:pt x="4805714" y="5168027"/>
                    <a:pt x="4792212" y="5145687"/>
                  </a:cubicBezTo>
                  <a:cubicBezTo>
                    <a:pt x="4779852" y="5122349"/>
                    <a:pt x="4762076" y="5131869"/>
                    <a:pt x="4745154" y="5144659"/>
                  </a:cubicBezTo>
                  <a:cubicBezTo>
                    <a:pt x="4710026" y="5173369"/>
                    <a:pt x="4673774" y="5170926"/>
                    <a:pt x="4649190" y="5138192"/>
                  </a:cubicBezTo>
                  <a:cubicBezTo>
                    <a:pt x="4636540" y="5119122"/>
                    <a:pt x="4633420" y="5101767"/>
                    <a:pt x="4659580" y="5094956"/>
                  </a:cubicBezTo>
                  <a:cubicBezTo>
                    <a:pt x="4676928" y="5091839"/>
                    <a:pt x="4681762" y="5083592"/>
                    <a:pt x="4677506" y="5067231"/>
                  </a:cubicBezTo>
                  <a:cubicBezTo>
                    <a:pt x="4677646" y="5065097"/>
                    <a:pt x="4675798" y="5060687"/>
                    <a:pt x="4676938" y="5059690"/>
                  </a:cubicBezTo>
                  <a:cubicBezTo>
                    <a:pt x="4704814" y="5027278"/>
                    <a:pt x="4703692" y="4980051"/>
                    <a:pt x="4737684" y="4952336"/>
                  </a:cubicBezTo>
                  <a:cubicBezTo>
                    <a:pt x="4744510" y="4946367"/>
                    <a:pt x="4750200" y="4941392"/>
                    <a:pt x="4755886" y="4936417"/>
                  </a:cubicBezTo>
                  <a:cubicBezTo>
                    <a:pt x="4784194" y="4897602"/>
                    <a:pt x="4785186" y="4898741"/>
                    <a:pt x="4809344" y="4937875"/>
                  </a:cubicBezTo>
                  <a:cubicBezTo>
                    <a:pt x="4846146" y="4996079"/>
                    <a:pt x="4874988" y="5061248"/>
                    <a:pt x="4931986" y="5105810"/>
                  </a:cubicBezTo>
                  <a:cubicBezTo>
                    <a:pt x="4941082" y="5113925"/>
                    <a:pt x="4943496" y="5125875"/>
                    <a:pt x="4939368" y="5139528"/>
                  </a:cubicBezTo>
                  <a:cubicBezTo>
                    <a:pt x="4936662" y="5147917"/>
                    <a:pt x="4932538" y="5161572"/>
                    <a:pt x="4947320" y="5164710"/>
                  </a:cubicBezTo>
                  <a:cubicBezTo>
                    <a:pt x="4958836" y="5168702"/>
                    <a:pt x="4968790" y="5164015"/>
                    <a:pt x="4975758" y="5155912"/>
                  </a:cubicBezTo>
                  <a:cubicBezTo>
                    <a:pt x="4984860" y="5147953"/>
                    <a:pt x="4989984" y="5135437"/>
                    <a:pt x="4997946" y="5128473"/>
                  </a:cubicBezTo>
                  <a:cubicBezTo>
                    <a:pt x="5024260" y="5103455"/>
                    <a:pt x="5048570" y="5108309"/>
                    <a:pt x="5061354" y="5141318"/>
                  </a:cubicBezTo>
                  <a:cubicBezTo>
                    <a:pt x="5071012" y="5173045"/>
                    <a:pt x="5090336" y="5204354"/>
                    <a:pt x="5097718" y="5238070"/>
                  </a:cubicBezTo>
                  <a:cubicBezTo>
                    <a:pt x="5106380" y="5268660"/>
                    <a:pt x="5122728" y="5280478"/>
                    <a:pt x="5153298" y="5271821"/>
                  </a:cubicBezTo>
                  <a:cubicBezTo>
                    <a:pt x="5179460" y="5265011"/>
                    <a:pt x="5204344" y="5261330"/>
                    <a:pt x="5229932" y="5263053"/>
                  </a:cubicBezTo>
                  <a:cubicBezTo>
                    <a:pt x="5241592" y="5264911"/>
                    <a:pt x="5254670" y="5261506"/>
                    <a:pt x="5264770" y="5254684"/>
                  </a:cubicBezTo>
                  <a:cubicBezTo>
                    <a:pt x="5305154" y="5227400"/>
                    <a:pt x="5347670" y="5216334"/>
                    <a:pt x="5398276" y="5244391"/>
                  </a:cubicBezTo>
                  <a:cubicBezTo>
                    <a:pt x="5400130" y="5216655"/>
                    <a:pt x="5382506" y="5207965"/>
                    <a:pt x="5367010" y="5199421"/>
                  </a:cubicBezTo>
                  <a:cubicBezTo>
                    <a:pt x="5348244" y="5191727"/>
                    <a:pt x="5335312" y="5176924"/>
                    <a:pt x="5329204" y="5156152"/>
                  </a:cubicBezTo>
                  <a:cubicBezTo>
                    <a:pt x="5323670" y="5126845"/>
                    <a:pt x="5301500" y="5106062"/>
                    <a:pt x="5275342" y="5096799"/>
                  </a:cubicBezTo>
                  <a:cubicBezTo>
                    <a:pt x="5244920" y="5087246"/>
                    <a:pt x="5223456" y="5071869"/>
                    <a:pt x="5213232" y="5032602"/>
                  </a:cubicBezTo>
                  <a:cubicBezTo>
                    <a:pt x="5197728" y="5056205"/>
                    <a:pt x="5201988" y="5072567"/>
                    <a:pt x="5207386" y="5087934"/>
                  </a:cubicBezTo>
                  <a:cubicBezTo>
                    <a:pt x="5219884" y="5125210"/>
                    <a:pt x="5203950" y="5155213"/>
                    <a:pt x="5181906" y="5180519"/>
                  </a:cubicBezTo>
                  <a:cubicBezTo>
                    <a:pt x="5155022" y="5214072"/>
                    <a:pt x="5108390" y="5206641"/>
                    <a:pt x="5086366" y="5167652"/>
                  </a:cubicBezTo>
                  <a:cubicBezTo>
                    <a:pt x="5072014" y="5142037"/>
                    <a:pt x="5067476" y="5113869"/>
                    <a:pt x="5044310" y="5091948"/>
                  </a:cubicBezTo>
                  <a:cubicBezTo>
                    <a:pt x="5027110" y="5076856"/>
                    <a:pt x="5039912" y="5061646"/>
                    <a:pt x="5062660" y="5057820"/>
                  </a:cubicBezTo>
                  <a:cubicBezTo>
                    <a:pt x="5115838" y="5047473"/>
                    <a:pt x="5141436" y="5017049"/>
                    <a:pt x="5141740" y="4964560"/>
                  </a:cubicBezTo>
                  <a:cubicBezTo>
                    <a:pt x="5142466" y="4921744"/>
                    <a:pt x="5160394" y="4877944"/>
                    <a:pt x="5130978" y="4837384"/>
                  </a:cubicBezTo>
                  <a:cubicBezTo>
                    <a:pt x="5122168" y="4825002"/>
                    <a:pt x="5131840" y="4808509"/>
                    <a:pt x="5139096" y="4796139"/>
                  </a:cubicBezTo>
                  <a:cubicBezTo>
                    <a:pt x="5158584" y="4761017"/>
                    <a:pt x="5170538" y="4726459"/>
                    <a:pt x="5170126" y="4684638"/>
                  </a:cubicBezTo>
                  <a:cubicBezTo>
                    <a:pt x="5169716" y="4642817"/>
                    <a:pt x="5206686" y="4618518"/>
                    <a:pt x="5230012" y="4590084"/>
                  </a:cubicBezTo>
                  <a:cubicBezTo>
                    <a:pt x="5251206" y="4561508"/>
                    <a:pt x="5252630" y="4556245"/>
                    <a:pt x="5220362" y="4542283"/>
                  </a:cubicBezTo>
                  <a:cubicBezTo>
                    <a:pt x="5187100" y="4527181"/>
                    <a:pt x="5178430" y="4512667"/>
                    <a:pt x="5193512" y="4479392"/>
                  </a:cubicBezTo>
                  <a:cubicBezTo>
                    <a:pt x="5216562" y="4423078"/>
                    <a:pt x="5234494" y="4363204"/>
                    <a:pt x="5287254" y="4327110"/>
                  </a:cubicBezTo>
                  <a:cubicBezTo>
                    <a:pt x="5301758" y="4318442"/>
                    <a:pt x="5303898" y="4302512"/>
                    <a:pt x="5303902" y="4286438"/>
                  </a:cubicBezTo>
                  <a:cubicBezTo>
                    <a:pt x="5302632" y="4257417"/>
                    <a:pt x="5314582" y="4238935"/>
                    <a:pt x="5342024" y="4228996"/>
                  </a:cubicBezTo>
                  <a:cubicBezTo>
                    <a:pt x="5369610" y="4216925"/>
                    <a:pt x="5392222" y="4199160"/>
                    <a:pt x="5406874" y="4172283"/>
                  </a:cubicBezTo>
                  <a:cubicBezTo>
                    <a:pt x="5409436" y="4166027"/>
                    <a:pt x="5411998" y="4159769"/>
                    <a:pt x="5415270" y="4158919"/>
                  </a:cubicBezTo>
                  <a:cubicBezTo>
                    <a:pt x="5481812" y="4140898"/>
                    <a:pt x="5499466" y="4069219"/>
                    <a:pt x="5552934" y="4038530"/>
                  </a:cubicBezTo>
                  <a:cubicBezTo>
                    <a:pt x="5569714" y="4027872"/>
                    <a:pt x="5571564" y="4016210"/>
                    <a:pt x="5565316" y="3997570"/>
                  </a:cubicBezTo>
                  <a:cubicBezTo>
                    <a:pt x="5560062" y="3980071"/>
                    <a:pt x="5558220" y="3959587"/>
                    <a:pt x="5533624" y="3959000"/>
                  </a:cubicBezTo>
                  <a:cubicBezTo>
                    <a:pt x="5503768" y="3956988"/>
                    <a:pt x="5499366" y="3942761"/>
                    <a:pt x="5513734" y="3920153"/>
                  </a:cubicBezTo>
                  <a:cubicBezTo>
                    <a:pt x="5523262" y="3905794"/>
                    <a:pt x="5527390" y="3892141"/>
                    <a:pt x="5518724" y="3877625"/>
                  </a:cubicBezTo>
                  <a:cubicBezTo>
                    <a:pt x="5502524" y="3847601"/>
                    <a:pt x="5492724" y="3818006"/>
                    <a:pt x="5494016" y="3782730"/>
                  </a:cubicBezTo>
                  <a:cubicBezTo>
                    <a:pt x="5494590" y="3758121"/>
                    <a:pt x="5466016" y="3752981"/>
                    <a:pt x="5437008" y="3770316"/>
                  </a:cubicBezTo>
                  <a:cubicBezTo>
                    <a:pt x="5378846" y="3807119"/>
                    <a:pt x="5317842" y="3838371"/>
                    <a:pt x="5266502" y="3885278"/>
                  </a:cubicBezTo>
                  <a:cubicBezTo>
                    <a:pt x="5248154" y="3903330"/>
                    <a:pt x="5221142" y="3906867"/>
                    <a:pt x="5195550" y="3905144"/>
                  </a:cubicBezTo>
                  <a:cubicBezTo>
                    <a:pt x="5169958" y="3903420"/>
                    <a:pt x="5158306" y="3885488"/>
                    <a:pt x="5172388" y="3867148"/>
                  </a:cubicBezTo>
                  <a:cubicBezTo>
                    <a:pt x="5199412" y="3831462"/>
                    <a:pt x="5212652" y="3777701"/>
                    <a:pt x="5275634" y="3780873"/>
                  </a:cubicBezTo>
                  <a:cubicBezTo>
                    <a:pt x="5305634" y="3780752"/>
                    <a:pt x="5321138" y="3757151"/>
                    <a:pt x="5318876" y="3726993"/>
                  </a:cubicBezTo>
                  <a:cubicBezTo>
                    <a:pt x="5315770" y="3661413"/>
                    <a:pt x="5340242" y="3599838"/>
                    <a:pt x="5353060" y="3536405"/>
                  </a:cubicBezTo>
                  <a:cubicBezTo>
                    <a:pt x="5355484" y="3516208"/>
                    <a:pt x="5356768" y="3497005"/>
                    <a:pt x="5353792" y="3477515"/>
                  </a:cubicBezTo>
                  <a:cubicBezTo>
                    <a:pt x="5348398" y="3446075"/>
                    <a:pt x="5356510" y="3420902"/>
                    <a:pt x="5391344" y="3412534"/>
                  </a:cubicBezTo>
                  <a:cubicBezTo>
                    <a:pt x="5420638" y="3407005"/>
                    <a:pt x="5430596" y="3386246"/>
                    <a:pt x="5424916" y="3359072"/>
                  </a:cubicBezTo>
                  <a:cubicBezTo>
                    <a:pt x="5414692" y="3319804"/>
                    <a:pt x="5415554" y="3290928"/>
                    <a:pt x="5462476" y="3278017"/>
                  </a:cubicBezTo>
                  <a:cubicBezTo>
                    <a:pt x="5487502" y="3272202"/>
                    <a:pt x="5484674" y="3234504"/>
                    <a:pt x="5515244" y="3225847"/>
                  </a:cubicBezTo>
                  <a:cubicBezTo>
                    <a:pt x="5495626" y="3214881"/>
                    <a:pt x="5480274" y="3204204"/>
                    <a:pt x="5472886" y="3186558"/>
                  </a:cubicBezTo>
                  <a:cubicBezTo>
                    <a:pt x="5466638" y="3167920"/>
                    <a:pt x="5468918" y="3149856"/>
                    <a:pt x="5475464" y="3132079"/>
                  </a:cubicBezTo>
                  <a:cubicBezTo>
                    <a:pt x="5482296" y="3110037"/>
                    <a:pt x="5494812" y="3099092"/>
                    <a:pt x="5516564" y="3094129"/>
                  </a:cubicBezTo>
                  <a:cubicBezTo>
                    <a:pt x="5572020" y="3081791"/>
                    <a:pt x="5571024" y="3080650"/>
                    <a:pt x="5576870" y="3025320"/>
                  </a:cubicBezTo>
                  <a:cubicBezTo>
                    <a:pt x="5578864" y="3011525"/>
                    <a:pt x="5582000" y="2996734"/>
                    <a:pt x="5597070" y="2995606"/>
                  </a:cubicBezTo>
                  <a:lnTo>
                    <a:pt x="5613952" y="3004425"/>
                  </a:lnTo>
                  <a:lnTo>
                    <a:pt x="5614214" y="3004890"/>
                  </a:lnTo>
                  <a:lnTo>
                    <a:pt x="5617676" y="3023785"/>
                  </a:lnTo>
                  <a:cubicBezTo>
                    <a:pt x="5618100" y="3033459"/>
                    <a:pt x="5618524" y="3043131"/>
                    <a:pt x="5634586" y="3043141"/>
                  </a:cubicBezTo>
                  <a:cubicBezTo>
                    <a:pt x="5640704" y="3031765"/>
                    <a:pt x="5627056" y="3027631"/>
                    <a:pt x="5623220" y="3020943"/>
                  </a:cubicBezTo>
                  <a:lnTo>
                    <a:pt x="5614214" y="3004890"/>
                  </a:lnTo>
                  <a:lnTo>
                    <a:pt x="5614146" y="3004526"/>
                  </a:lnTo>
                  <a:lnTo>
                    <a:pt x="5613952" y="3004425"/>
                  </a:lnTo>
                  <a:lnTo>
                    <a:pt x="5596188" y="2972774"/>
                  </a:lnTo>
                  <a:cubicBezTo>
                    <a:pt x="5589548" y="2955984"/>
                    <a:pt x="5587564" y="2937634"/>
                    <a:pt x="5597096" y="2915236"/>
                  </a:cubicBezTo>
                  <a:cubicBezTo>
                    <a:pt x="5606062" y="2893336"/>
                    <a:pt x="5590852" y="2880523"/>
                    <a:pt x="5566966" y="2885344"/>
                  </a:cubicBezTo>
                  <a:cubicBezTo>
                    <a:pt x="5548482" y="2889456"/>
                    <a:pt x="5533124" y="2894851"/>
                    <a:pt x="5516632" y="2901241"/>
                  </a:cubicBezTo>
                  <a:cubicBezTo>
                    <a:pt x="5463024" y="2917990"/>
                    <a:pt x="5416542" y="2892354"/>
                    <a:pt x="5378320" y="2823337"/>
                  </a:cubicBezTo>
                  <a:cubicBezTo>
                    <a:pt x="5365956" y="2800001"/>
                    <a:pt x="5357290" y="2785486"/>
                    <a:pt x="5326720" y="2794141"/>
                  </a:cubicBezTo>
                  <a:cubicBezTo>
                    <a:pt x="5301550" y="2802091"/>
                    <a:pt x="5287202" y="2776477"/>
                    <a:pt x="5289916" y="2735938"/>
                  </a:cubicBezTo>
                  <a:cubicBezTo>
                    <a:pt x="5263884" y="2772761"/>
                    <a:pt x="5210986" y="2794916"/>
                    <a:pt x="5159382" y="2781794"/>
                  </a:cubicBezTo>
                  <a:cubicBezTo>
                    <a:pt x="5119434" y="2770530"/>
                    <a:pt x="5079632" y="2757133"/>
                    <a:pt x="5053056" y="2722121"/>
                  </a:cubicBezTo>
                  <a:cubicBezTo>
                    <a:pt x="5035434" y="2697359"/>
                    <a:pt x="5011698" y="2683970"/>
                    <a:pt x="4981838" y="2681960"/>
                  </a:cubicBezTo>
                  <a:cubicBezTo>
                    <a:pt x="4959520" y="2679384"/>
                    <a:pt x="4941750" y="2672827"/>
                    <a:pt x="4933794" y="2647644"/>
                  </a:cubicBezTo>
                  <a:cubicBezTo>
                    <a:pt x="4930244" y="2636689"/>
                    <a:pt x="4922144" y="2629715"/>
                    <a:pt x="4910484" y="2627857"/>
                  </a:cubicBezTo>
                  <a:cubicBezTo>
                    <a:pt x="4879776" y="2622573"/>
                    <a:pt x="4886180" y="2606929"/>
                    <a:pt x="4895998" y="2588303"/>
                  </a:cubicBezTo>
                  <a:cubicBezTo>
                    <a:pt x="4911642" y="2562565"/>
                    <a:pt x="4898282" y="2554163"/>
                    <a:pt x="4875252" y="2546183"/>
                  </a:cubicBezTo>
                  <a:cubicBezTo>
                    <a:pt x="4818532" y="2529502"/>
                    <a:pt x="4771052" y="2502727"/>
                    <a:pt x="4753870" y="2439416"/>
                  </a:cubicBezTo>
                  <a:cubicBezTo>
                    <a:pt x="4745774" y="2416366"/>
                    <a:pt x="4720754" y="2406107"/>
                    <a:pt x="4710524" y="2382914"/>
                  </a:cubicBezTo>
                  <a:cubicBezTo>
                    <a:pt x="4697598" y="2352038"/>
                    <a:pt x="4667308" y="2372500"/>
                    <a:pt x="4646126" y="2368930"/>
                  </a:cubicBezTo>
                  <a:cubicBezTo>
                    <a:pt x="4612146" y="2364498"/>
                    <a:pt x="4580158" y="2362342"/>
                    <a:pt x="4543332" y="2368433"/>
                  </a:cubicBezTo>
                  <a:cubicBezTo>
                    <a:pt x="4516174" y="2374104"/>
                    <a:pt x="4463874" y="2323428"/>
                    <a:pt x="4462744" y="2292275"/>
                  </a:cubicBezTo>
                  <a:cubicBezTo>
                    <a:pt x="4461474" y="2263257"/>
                    <a:pt x="4449818" y="2261399"/>
                    <a:pt x="4427070" y="2265225"/>
                  </a:cubicBezTo>
                  <a:cubicBezTo>
                    <a:pt x="4414128" y="2266496"/>
                    <a:pt x="4402330" y="2266774"/>
                    <a:pt x="4391808" y="2263920"/>
                  </a:cubicBezTo>
                  <a:cubicBezTo>
                    <a:pt x="4376028" y="2259642"/>
                    <a:pt x="4369346" y="2263479"/>
                    <a:pt x="4358820" y="2276701"/>
                  </a:cubicBezTo>
                  <a:cubicBezTo>
                    <a:pt x="4328096" y="2319638"/>
                    <a:pt x="4286726" y="2313635"/>
                    <a:pt x="4267546" y="2264121"/>
                  </a:cubicBezTo>
                  <a:cubicBezTo>
                    <a:pt x="4259166" y="2245338"/>
                    <a:pt x="4247086" y="2233809"/>
                    <a:pt x="4228320" y="2226113"/>
                  </a:cubicBezTo>
                  <a:cubicBezTo>
                    <a:pt x="4191786" y="2211863"/>
                    <a:pt x="4155818" y="2205154"/>
                    <a:pt x="4115298" y="2202423"/>
                  </a:cubicBezTo>
                  <a:cubicBezTo>
                    <a:pt x="4093972" y="2200986"/>
                    <a:pt x="4072504" y="2201684"/>
                    <a:pt x="4052888" y="2190716"/>
                  </a:cubicBezTo>
                  <a:cubicBezTo>
                    <a:pt x="4021754" y="2175759"/>
                    <a:pt x="4016646" y="2156125"/>
                    <a:pt x="4031582" y="2124985"/>
                  </a:cubicBezTo>
                  <a:cubicBezTo>
                    <a:pt x="4056622" y="2070949"/>
                    <a:pt x="4092042" y="2021896"/>
                    <a:pt x="4143096" y="1979257"/>
                  </a:cubicBezTo>
                  <a:cubicBezTo>
                    <a:pt x="4109826" y="1980231"/>
                    <a:pt x="4083528" y="1973100"/>
                    <a:pt x="4063630" y="1950327"/>
                  </a:cubicBezTo>
                  <a:cubicBezTo>
                    <a:pt x="4051692" y="1936664"/>
                    <a:pt x="4047290" y="1922437"/>
                    <a:pt x="4052698" y="1905654"/>
                  </a:cubicBezTo>
                  <a:cubicBezTo>
                    <a:pt x="4059244" y="1887879"/>
                    <a:pt x="4071616" y="1879067"/>
                    <a:pt x="4089670" y="1881355"/>
                  </a:cubicBezTo>
                  <a:cubicBezTo>
                    <a:pt x="4128058" y="1883942"/>
                    <a:pt x="4159198" y="1866751"/>
                    <a:pt x="4191480" y="1848565"/>
                  </a:cubicBezTo>
                  <a:cubicBezTo>
                    <a:pt x="4204988" y="1838760"/>
                    <a:pt x="4220632" y="1829097"/>
                    <a:pt x="4234702" y="1842906"/>
                  </a:cubicBezTo>
                  <a:cubicBezTo>
                    <a:pt x="4247778" y="1855574"/>
                    <a:pt x="4236116" y="1869791"/>
                    <a:pt x="4229854" y="1883301"/>
                  </a:cubicBezTo>
                  <a:cubicBezTo>
                    <a:pt x="4222312" y="1899938"/>
                    <a:pt x="4212640" y="1916432"/>
                    <a:pt x="4208226" y="1934352"/>
                  </a:cubicBezTo>
                  <a:cubicBezTo>
                    <a:pt x="4201396" y="1956396"/>
                    <a:pt x="4216320" y="1973476"/>
                    <a:pt x="4234092" y="1963958"/>
                  </a:cubicBezTo>
                  <a:cubicBezTo>
                    <a:pt x="4271918" y="1942931"/>
                    <a:pt x="4294378" y="1959446"/>
                    <a:pt x="4319676" y="1981513"/>
                  </a:cubicBezTo>
                  <a:cubicBezTo>
                    <a:pt x="4327780" y="1988486"/>
                    <a:pt x="4338298" y="1991340"/>
                    <a:pt x="4347396" y="1999452"/>
                  </a:cubicBezTo>
                  <a:cubicBezTo>
                    <a:pt x="4372980" y="2017252"/>
                    <a:pt x="4392174" y="2018545"/>
                    <a:pt x="4406260" y="1984131"/>
                  </a:cubicBezTo>
                  <a:cubicBezTo>
                    <a:pt x="4408966" y="1975740"/>
                    <a:pt x="4414652" y="1970765"/>
                    <a:pt x="4420342" y="1965790"/>
                  </a:cubicBezTo>
                  <a:cubicBezTo>
                    <a:pt x="4460730" y="1938507"/>
                    <a:pt x="4469416" y="1904800"/>
                    <a:pt x="4462038" y="1855009"/>
                  </a:cubicBezTo>
                  <a:cubicBezTo>
                    <a:pt x="4456366" y="1811763"/>
                    <a:pt x="4476568" y="1765972"/>
                    <a:pt x="4502600" y="1729149"/>
                  </a:cubicBezTo>
                  <a:cubicBezTo>
                    <a:pt x="4516682" y="1710808"/>
                    <a:pt x="4512702" y="1706253"/>
                    <a:pt x="4496354" y="1694436"/>
                  </a:cubicBezTo>
                  <a:cubicBezTo>
                    <a:pt x="4458258" y="1671508"/>
                    <a:pt x="4452008" y="1652870"/>
                    <a:pt x="4463396" y="1610771"/>
                  </a:cubicBezTo>
                  <a:cubicBezTo>
                    <a:pt x="4466242" y="1600247"/>
                    <a:pt x="4472218" y="1591007"/>
                    <a:pt x="4475064" y="1580480"/>
                  </a:cubicBezTo>
                  <a:cubicBezTo>
                    <a:pt x="4486454" y="1538385"/>
                    <a:pt x="4466558" y="1515610"/>
                    <a:pt x="4422338" y="1520132"/>
                  </a:cubicBezTo>
                  <a:cubicBezTo>
                    <a:pt x="4380254" y="1524798"/>
                    <a:pt x="4338448" y="1541270"/>
                    <a:pt x="4304602" y="1566851"/>
                  </a:cubicBezTo>
                  <a:cubicBezTo>
                    <a:pt x="4264214" y="1594136"/>
                    <a:pt x="4221842" y="1603068"/>
                    <a:pt x="4177626" y="1607590"/>
                  </a:cubicBezTo>
                  <a:cubicBezTo>
                    <a:pt x="4156160" y="1608287"/>
                    <a:pt x="4137676" y="1612401"/>
                    <a:pt x="4120750" y="1625190"/>
                  </a:cubicBezTo>
                  <a:cubicBezTo>
                    <a:pt x="4096998" y="1643951"/>
                    <a:pt x="4067854" y="1647345"/>
                    <a:pt x="4041556" y="1640214"/>
                  </a:cubicBezTo>
                  <a:cubicBezTo>
                    <a:pt x="4004592" y="1632366"/>
                    <a:pt x="3970190" y="1618260"/>
                    <a:pt x="3931660" y="1617807"/>
                  </a:cubicBezTo>
                  <a:cubicBezTo>
                    <a:pt x="3917726" y="1617939"/>
                    <a:pt x="3908916" y="1605559"/>
                    <a:pt x="3903374" y="1592326"/>
                  </a:cubicBezTo>
                  <a:cubicBezTo>
                    <a:pt x="3896840" y="1577954"/>
                    <a:pt x="3890306" y="1563581"/>
                    <a:pt x="3878224" y="1552051"/>
                  </a:cubicBezTo>
                  <a:cubicBezTo>
                    <a:pt x="3859322" y="1530419"/>
                    <a:pt x="3852220" y="1508507"/>
                    <a:pt x="3875258" y="1484341"/>
                  </a:cubicBezTo>
                  <a:cubicBezTo>
                    <a:pt x="3886638" y="1474391"/>
                    <a:pt x="3881948" y="1464431"/>
                    <a:pt x="3878542" y="1451342"/>
                  </a:cubicBezTo>
                  <a:lnTo>
                    <a:pt x="3868322" y="1403563"/>
                  </a:lnTo>
                  <a:lnTo>
                    <a:pt x="3859216" y="1430472"/>
                  </a:lnTo>
                  <a:cubicBezTo>
                    <a:pt x="3820466" y="1462366"/>
                    <a:pt x="3792574" y="1506685"/>
                    <a:pt x="3751852" y="1536319"/>
                  </a:cubicBezTo>
                  <a:cubicBezTo>
                    <a:pt x="3739422" y="1545194"/>
                    <a:pt x="3730426" y="1551070"/>
                    <a:pt x="3715508" y="1550166"/>
                  </a:cubicBezTo>
                  <a:cubicBezTo>
                    <a:pt x="3651726" y="1544164"/>
                    <a:pt x="3586641" y="1541294"/>
                    <a:pt x="3530308" y="1506857"/>
                  </a:cubicBezTo>
                  <a:cubicBezTo>
                    <a:pt x="3524386" y="1500077"/>
                    <a:pt x="3518463" y="1493299"/>
                    <a:pt x="3512541" y="1486521"/>
                  </a:cubicBezTo>
                  <a:cubicBezTo>
                    <a:pt x="3463190" y="1430037"/>
                    <a:pt x="3462831" y="1420385"/>
                    <a:pt x="3514124" y="1363573"/>
                  </a:cubicBezTo>
                  <a:cubicBezTo>
                    <a:pt x="3536180" y="1340299"/>
                    <a:pt x="3524808" y="1320351"/>
                    <a:pt x="3517697" y="1300660"/>
                  </a:cubicBezTo>
                  <a:cubicBezTo>
                    <a:pt x="3501661" y="1256892"/>
                    <a:pt x="3506352" y="1236848"/>
                    <a:pt x="3549092" y="1223385"/>
                  </a:cubicBezTo>
                  <a:cubicBezTo>
                    <a:pt x="3571033" y="1216154"/>
                    <a:pt x="3579201" y="1207019"/>
                    <a:pt x="3580928" y="1183586"/>
                  </a:cubicBezTo>
                  <a:cubicBezTo>
                    <a:pt x="3581538" y="1168108"/>
                    <a:pt x="3588471" y="1157560"/>
                    <a:pt x="3598054" y="1149180"/>
                  </a:cubicBezTo>
                  <a:cubicBezTo>
                    <a:pt x="3607638" y="1140800"/>
                    <a:pt x="3619871" y="1134585"/>
                    <a:pt x="3631077" y="1127773"/>
                  </a:cubicBezTo>
                  <a:cubicBezTo>
                    <a:pt x="3635004" y="1125337"/>
                    <a:pt x="3641802" y="1123876"/>
                    <a:pt x="3647768" y="1124639"/>
                  </a:cubicBezTo>
                  <a:close/>
                  <a:moveTo>
                    <a:pt x="3565544" y="711776"/>
                  </a:moveTo>
                  <a:cubicBezTo>
                    <a:pt x="3577366" y="711239"/>
                    <a:pt x="3588854" y="715774"/>
                    <a:pt x="3600237" y="729951"/>
                  </a:cubicBezTo>
                  <a:cubicBezTo>
                    <a:pt x="3626136" y="759592"/>
                    <a:pt x="3641796" y="798185"/>
                    <a:pt x="3663141" y="831807"/>
                  </a:cubicBezTo>
                  <a:cubicBezTo>
                    <a:pt x="3695445" y="877966"/>
                    <a:pt x="3739548" y="907773"/>
                    <a:pt x="3774270" y="949810"/>
                  </a:cubicBezTo>
                  <a:cubicBezTo>
                    <a:pt x="3802016" y="983864"/>
                    <a:pt x="3833036" y="1017071"/>
                    <a:pt x="3859646" y="1052121"/>
                  </a:cubicBezTo>
                  <a:cubicBezTo>
                    <a:pt x="3857518" y="1068060"/>
                    <a:pt x="3876154" y="1077906"/>
                    <a:pt x="3875164" y="1092849"/>
                  </a:cubicBezTo>
                  <a:cubicBezTo>
                    <a:pt x="3882282" y="1114778"/>
                    <a:pt x="3888406" y="1135567"/>
                    <a:pt x="3894530" y="1156356"/>
                  </a:cubicBezTo>
                  <a:cubicBezTo>
                    <a:pt x="3901366" y="1182555"/>
                    <a:pt x="3908062" y="1210890"/>
                    <a:pt x="3873930" y="1224648"/>
                  </a:cubicBezTo>
                  <a:cubicBezTo>
                    <a:pt x="3860974" y="1193745"/>
                    <a:pt x="3828258" y="1186157"/>
                    <a:pt x="3803646" y="1169471"/>
                  </a:cubicBezTo>
                  <a:cubicBezTo>
                    <a:pt x="3739908" y="1128675"/>
                    <a:pt x="3669494" y="1107799"/>
                    <a:pt x="3604197" y="1074406"/>
                  </a:cubicBezTo>
                  <a:cubicBezTo>
                    <a:pt x="3565927" y="1053573"/>
                    <a:pt x="3526957" y="1059497"/>
                    <a:pt x="3485996" y="1063143"/>
                  </a:cubicBezTo>
                  <a:lnTo>
                    <a:pt x="3483429" y="1060285"/>
                  </a:lnTo>
                  <a:lnTo>
                    <a:pt x="3483970" y="1068203"/>
                  </a:lnTo>
                  <a:cubicBezTo>
                    <a:pt x="3430348" y="1115098"/>
                    <a:pt x="3418400" y="1115247"/>
                    <a:pt x="3373530" y="1063892"/>
                  </a:cubicBezTo>
                  <a:lnTo>
                    <a:pt x="3372935" y="1061287"/>
                  </a:lnTo>
                  <a:lnTo>
                    <a:pt x="3372488" y="1061849"/>
                  </a:lnTo>
                  <a:cubicBezTo>
                    <a:pt x="3335363" y="1056104"/>
                    <a:pt x="3301374" y="1067731"/>
                    <a:pt x="3273078" y="1090466"/>
                  </a:cubicBezTo>
                  <a:cubicBezTo>
                    <a:pt x="3255017" y="1104247"/>
                    <a:pt x="3235109" y="1113614"/>
                    <a:pt x="3213774" y="1112163"/>
                  </a:cubicBezTo>
                  <a:cubicBezTo>
                    <a:pt x="3175509" y="1107413"/>
                    <a:pt x="3141661" y="1116904"/>
                    <a:pt x="3110374" y="1136218"/>
                  </a:cubicBezTo>
                  <a:cubicBezTo>
                    <a:pt x="3090181" y="1149854"/>
                    <a:pt x="3066288" y="1154661"/>
                    <a:pt x="3042394" y="1159469"/>
                  </a:cubicBezTo>
                  <a:cubicBezTo>
                    <a:pt x="3012811" y="1169250"/>
                    <a:pt x="2987493" y="1163237"/>
                    <a:pt x="2965436" y="1140290"/>
                  </a:cubicBezTo>
                  <a:cubicBezTo>
                    <a:pt x="2935414" y="1108225"/>
                    <a:pt x="2903688" y="1085695"/>
                    <a:pt x="2852347" y="1100427"/>
                  </a:cubicBezTo>
                  <a:cubicBezTo>
                    <a:pt x="2815083" y="1112900"/>
                    <a:pt x="2800568" y="1089397"/>
                    <a:pt x="2807525" y="1049127"/>
                  </a:cubicBezTo>
                  <a:cubicBezTo>
                    <a:pt x="2812492" y="1022657"/>
                    <a:pt x="2796415" y="1006553"/>
                    <a:pt x="2781474" y="989452"/>
                  </a:cubicBezTo>
                  <a:cubicBezTo>
                    <a:pt x="2766248" y="976622"/>
                    <a:pt x="2750459" y="972330"/>
                    <a:pt x="2732683" y="981842"/>
                  </a:cubicBezTo>
                  <a:cubicBezTo>
                    <a:pt x="2696849" y="1005138"/>
                    <a:pt x="2658881" y="1028286"/>
                    <a:pt x="2629876" y="1061694"/>
                  </a:cubicBezTo>
                  <a:cubicBezTo>
                    <a:pt x="2622767" y="1071933"/>
                    <a:pt x="2608974" y="1086004"/>
                    <a:pt x="2621069" y="1097550"/>
                  </a:cubicBezTo>
                  <a:cubicBezTo>
                    <a:pt x="2634159" y="1110236"/>
                    <a:pt x="2646812" y="1097159"/>
                    <a:pt x="2653921" y="1086920"/>
                  </a:cubicBezTo>
                  <a:cubicBezTo>
                    <a:pt x="2673968" y="1059334"/>
                    <a:pt x="2701843" y="1059089"/>
                    <a:pt x="2729582" y="1060976"/>
                  </a:cubicBezTo>
                  <a:cubicBezTo>
                    <a:pt x="2757320" y="1062865"/>
                    <a:pt x="2767852" y="1081809"/>
                    <a:pt x="2751500" y="1102140"/>
                  </a:cubicBezTo>
                  <a:cubicBezTo>
                    <a:pt x="2726763" y="1135839"/>
                    <a:pt x="2693775" y="1164688"/>
                    <a:pt x="2649257" y="1173452"/>
                  </a:cubicBezTo>
                  <a:cubicBezTo>
                    <a:pt x="2625363" y="1178260"/>
                    <a:pt x="2604451" y="1170403"/>
                    <a:pt x="2586238" y="1154152"/>
                  </a:cubicBezTo>
                  <a:cubicBezTo>
                    <a:pt x="2561197" y="1127786"/>
                    <a:pt x="2532041" y="1131163"/>
                    <a:pt x="2508152" y="1152053"/>
                  </a:cubicBezTo>
                  <a:cubicBezTo>
                    <a:pt x="2455964" y="1195678"/>
                    <a:pt x="2391397" y="1215944"/>
                    <a:pt x="2329816" y="1239629"/>
                  </a:cubicBezTo>
                  <a:cubicBezTo>
                    <a:pt x="2320003" y="1242180"/>
                    <a:pt x="2306063" y="1242303"/>
                    <a:pt x="2304504" y="1249702"/>
                  </a:cubicBezTo>
                  <a:cubicBezTo>
                    <a:pt x="2290157" y="1304482"/>
                    <a:pt x="2223737" y="1320331"/>
                    <a:pt x="2210530" y="1374117"/>
                  </a:cubicBezTo>
                  <a:cubicBezTo>
                    <a:pt x="2204846" y="1395173"/>
                    <a:pt x="2190770" y="1413515"/>
                    <a:pt x="2165026" y="1413909"/>
                  </a:cubicBezTo>
                  <a:cubicBezTo>
                    <a:pt x="2181088" y="1381762"/>
                    <a:pt x="2204403" y="1353327"/>
                    <a:pt x="2205814" y="1315897"/>
                  </a:cubicBezTo>
                  <a:cubicBezTo>
                    <a:pt x="2215542" y="1274204"/>
                    <a:pt x="2238823" y="1246304"/>
                    <a:pt x="2267371" y="1223853"/>
                  </a:cubicBezTo>
                  <a:cubicBezTo>
                    <a:pt x="2295915" y="1201404"/>
                    <a:pt x="2329729" y="1184405"/>
                    <a:pt x="2360515" y="1164519"/>
                  </a:cubicBezTo>
                  <a:cubicBezTo>
                    <a:pt x="2381844" y="1149889"/>
                    <a:pt x="2408155" y="1140957"/>
                    <a:pt x="2426498" y="1122905"/>
                  </a:cubicBezTo>
                  <a:cubicBezTo>
                    <a:pt x="2433466" y="1114802"/>
                    <a:pt x="2442142" y="1113249"/>
                    <a:pt x="2452950" y="1111840"/>
                  </a:cubicBezTo>
                  <a:cubicBezTo>
                    <a:pt x="2523782" y="1110227"/>
                    <a:pt x="2578390" y="1078562"/>
                    <a:pt x="2621897" y="1020407"/>
                  </a:cubicBezTo>
                  <a:cubicBezTo>
                    <a:pt x="2650047" y="983723"/>
                    <a:pt x="2689153" y="959580"/>
                    <a:pt x="2729395" y="934441"/>
                  </a:cubicBezTo>
                  <a:cubicBezTo>
                    <a:pt x="2784147" y="900640"/>
                    <a:pt x="2842461" y="893887"/>
                    <a:pt x="2901338" y="878596"/>
                  </a:cubicBezTo>
                  <a:cubicBezTo>
                    <a:pt x="2922104" y="872503"/>
                    <a:pt x="2954533" y="868276"/>
                    <a:pt x="2960375" y="893335"/>
                  </a:cubicBezTo>
                  <a:cubicBezTo>
                    <a:pt x="2967211" y="919536"/>
                    <a:pt x="2962813" y="953546"/>
                    <a:pt x="2941912" y="977858"/>
                  </a:cubicBezTo>
                  <a:cubicBezTo>
                    <a:pt x="2939494" y="981981"/>
                    <a:pt x="2933235" y="979411"/>
                    <a:pt x="2929822" y="982395"/>
                  </a:cubicBezTo>
                  <a:cubicBezTo>
                    <a:pt x="2912760" y="997317"/>
                    <a:pt x="2882041" y="1008093"/>
                    <a:pt x="2887741" y="1035286"/>
                  </a:cubicBezTo>
                  <a:cubicBezTo>
                    <a:pt x="2893723" y="1058209"/>
                    <a:pt x="2923444" y="1046293"/>
                    <a:pt x="2941510" y="1048596"/>
                  </a:cubicBezTo>
                  <a:cubicBezTo>
                    <a:pt x="2968109" y="1051479"/>
                    <a:pt x="2994566" y="1056496"/>
                    <a:pt x="3018465" y="1067773"/>
                  </a:cubicBezTo>
                  <a:cubicBezTo>
                    <a:pt x="3031982" y="1074055"/>
                    <a:pt x="3045213" y="1084606"/>
                    <a:pt x="3058007" y="1069392"/>
                  </a:cubicBezTo>
                  <a:cubicBezTo>
                    <a:pt x="3070664" y="1056315"/>
                    <a:pt x="3075922" y="1041662"/>
                    <a:pt x="3070794" y="1022013"/>
                  </a:cubicBezTo>
                  <a:cubicBezTo>
                    <a:pt x="3065667" y="1002364"/>
                    <a:pt x="3051437" y="990672"/>
                    <a:pt x="3039486" y="976994"/>
                  </a:cubicBezTo>
                  <a:cubicBezTo>
                    <a:pt x="3029523" y="965594"/>
                    <a:pt x="3019564" y="954193"/>
                    <a:pt x="3027099" y="937549"/>
                  </a:cubicBezTo>
                  <a:cubicBezTo>
                    <a:pt x="3033352" y="924037"/>
                    <a:pt x="3033629" y="903682"/>
                    <a:pt x="3052118" y="899581"/>
                  </a:cubicBezTo>
                  <a:cubicBezTo>
                    <a:pt x="3070607" y="895478"/>
                    <a:pt x="3078012" y="913138"/>
                    <a:pt x="3086975" y="923398"/>
                  </a:cubicBezTo>
                  <a:cubicBezTo>
                    <a:pt x="3098075" y="933803"/>
                    <a:pt x="3105898" y="945058"/>
                    <a:pt x="3121688" y="949350"/>
                  </a:cubicBezTo>
                  <a:cubicBezTo>
                    <a:pt x="3136342" y="954636"/>
                    <a:pt x="3149144" y="955508"/>
                    <a:pt x="3153545" y="937578"/>
                  </a:cubicBezTo>
                  <a:cubicBezTo>
                    <a:pt x="3161215" y="902717"/>
                    <a:pt x="3185686" y="921539"/>
                    <a:pt x="3204034" y="919572"/>
                  </a:cubicBezTo>
                  <a:cubicBezTo>
                    <a:pt x="3212566" y="920152"/>
                    <a:pt x="3219539" y="928131"/>
                    <a:pt x="3214989" y="932112"/>
                  </a:cubicBezTo>
                  <a:cubicBezTo>
                    <a:pt x="3193092" y="955283"/>
                    <a:pt x="3210597" y="982206"/>
                    <a:pt x="3211888" y="1011245"/>
                  </a:cubicBezTo>
                  <a:cubicBezTo>
                    <a:pt x="3203779" y="1004259"/>
                    <a:pt x="3198657" y="1000695"/>
                    <a:pt x="3195670" y="997275"/>
                  </a:cubicBezTo>
                  <a:cubicBezTo>
                    <a:pt x="3188698" y="989294"/>
                    <a:pt x="3192243" y="968091"/>
                    <a:pt x="3172617" y="973187"/>
                  </a:cubicBezTo>
                  <a:cubicBezTo>
                    <a:pt x="3152991" y="978287"/>
                    <a:pt x="3142329" y="993643"/>
                    <a:pt x="3135935" y="1009291"/>
                  </a:cubicBezTo>
                  <a:cubicBezTo>
                    <a:pt x="3128400" y="1025934"/>
                    <a:pt x="3141631" y="1036485"/>
                    <a:pt x="3154008" y="1043761"/>
                  </a:cubicBezTo>
                  <a:cubicBezTo>
                    <a:pt x="3164252" y="1050892"/>
                    <a:pt x="3175775" y="1054892"/>
                    <a:pt x="3187156" y="1061028"/>
                  </a:cubicBezTo>
                  <a:cubicBezTo>
                    <a:pt x="3198537" y="1067164"/>
                    <a:pt x="3209777" y="1075433"/>
                    <a:pt x="3225276" y="1067912"/>
                  </a:cubicBezTo>
                  <a:cubicBezTo>
                    <a:pt x="3239783" y="1059248"/>
                    <a:pt x="3229965" y="1045714"/>
                    <a:pt x="3230814" y="1032905"/>
                  </a:cubicBezTo>
                  <a:cubicBezTo>
                    <a:pt x="3235782" y="1006438"/>
                    <a:pt x="3252275" y="983973"/>
                    <a:pt x="3250983" y="954934"/>
                  </a:cubicBezTo>
                  <a:cubicBezTo>
                    <a:pt x="3249556" y="944115"/>
                    <a:pt x="3260077" y="930892"/>
                    <a:pt x="3241018" y="927450"/>
                  </a:cubicBezTo>
                  <a:cubicBezTo>
                    <a:pt x="3225229" y="923158"/>
                    <a:pt x="3229065" y="913769"/>
                    <a:pt x="3236032" y="905666"/>
                  </a:cubicBezTo>
                  <a:cubicBezTo>
                    <a:pt x="3245272" y="895573"/>
                    <a:pt x="3252953" y="892879"/>
                    <a:pt x="3261776" y="905273"/>
                  </a:cubicBezTo>
                  <a:cubicBezTo>
                    <a:pt x="3280702" y="926933"/>
                    <a:pt x="3310854" y="924699"/>
                    <a:pt x="3334894" y="933841"/>
                  </a:cubicBezTo>
                  <a:cubicBezTo>
                    <a:pt x="3360074" y="941988"/>
                    <a:pt x="3387511" y="899894"/>
                    <a:pt x="3379961" y="868285"/>
                  </a:cubicBezTo>
                  <a:cubicBezTo>
                    <a:pt x="3374836" y="848637"/>
                    <a:pt x="3381944" y="838398"/>
                    <a:pt x="3395311" y="830731"/>
                  </a:cubicBezTo>
                  <a:cubicBezTo>
                    <a:pt x="3412091" y="820079"/>
                    <a:pt x="3426459" y="829633"/>
                    <a:pt x="3438695" y="839045"/>
                  </a:cubicBezTo>
                  <a:cubicBezTo>
                    <a:pt x="3448940" y="846174"/>
                    <a:pt x="3453636" y="856146"/>
                    <a:pt x="3440982" y="869223"/>
                  </a:cubicBezTo>
                  <a:cubicBezTo>
                    <a:pt x="3426053" y="884289"/>
                    <a:pt x="3443693" y="892996"/>
                    <a:pt x="3454078" y="897992"/>
                  </a:cubicBezTo>
                  <a:cubicBezTo>
                    <a:pt x="3480682" y="916957"/>
                    <a:pt x="3513116" y="928817"/>
                    <a:pt x="3529199" y="961005"/>
                  </a:cubicBezTo>
                  <a:cubicBezTo>
                    <a:pt x="3532044" y="966560"/>
                    <a:pt x="3545279" y="977110"/>
                    <a:pt x="3556370" y="971433"/>
                  </a:cubicBezTo>
                  <a:cubicBezTo>
                    <a:pt x="3567604" y="963620"/>
                    <a:pt x="3558782" y="951224"/>
                    <a:pt x="3558350" y="941546"/>
                  </a:cubicBezTo>
                  <a:cubicBezTo>
                    <a:pt x="3549517" y="896983"/>
                    <a:pt x="3557621" y="887883"/>
                    <a:pt x="3602426" y="890932"/>
                  </a:cubicBezTo>
                  <a:cubicBezTo>
                    <a:pt x="3633292" y="894108"/>
                    <a:pt x="3624182" y="869898"/>
                    <a:pt x="3629440" y="855245"/>
                  </a:cubicBezTo>
                  <a:cubicBezTo>
                    <a:pt x="3633558" y="841586"/>
                    <a:pt x="3634834" y="822373"/>
                    <a:pt x="3613781" y="816652"/>
                  </a:cubicBezTo>
                  <a:cubicBezTo>
                    <a:pt x="3595859" y="812214"/>
                    <a:pt x="3594011" y="823883"/>
                    <a:pt x="3593165" y="836693"/>
                  </a:cubicBezTo>
                  <a:cubicBezTo>
                    <a:pt x="3592315" y="849502"/>
                    <a:pt x="3594453" y="865730"/>
                    <a:pt x="3573118" y="864278"/>
                  </a:cubicBezTo>
                  <a:cubicBezTo>
                    <a:pt x="3556047" y="863117"/>
                    <a:pt x="3545806" y="855985"/>
                    <a:pt x="3548214" y="835777"/>
                  </a:cubicBezTo>
                  <a:cubicBezTo>
                    <a:pt x="3550909" y="811299"/>
                    <a:pt x="3528291" y="796893"/>
                    <a:pt x="3522167" y="776105"/>
                  </a:cubicBezTo>
                  <a:cubicBezTo>
                    <a:pt x="3517040" y="756454"/>
                    <a:pt x="3502240" y="737220"/>
                    <a:pt x="3528833" y="724020"/>
                  </a:cubicBezTo>
                  <a:cubicBezTo>
                    <a:pt x="3541562" y="717917"/>
                    <a:pt x="3553720" y="712311"/>
                    <a:pt x="3565544" y="711776"/>
                  </a:cubicBezTo>
                  <a:close/>
                  <a:moveTo>
                    <a:pt x="3786702" y="226649"/>
                  </a:moveTo>
                  <a:cubicBezTo>
                    <a:pt x="3818440" y="223991"/>
                    <a:pt x="3849998" y="223999"/>
                    <a:pt x="3881274" y="228268"/>
                  </a:cubicBezTo>
                  <a:cubicBezTo>
                    <a:pt x="3912552" y="232536"/>
                    <a:pt x="3943546" y="241069"/>
                    <a:pt x="3974152" y="255463"/>
                  </a:cubicBezTo>
                  <a:cubicBezTo>
                    <a:pt x="4024002" y="278120"/>
                    <a:pt x="4062494" y="310713"/>
                    <a:pt x="4106522" y="340471"/>
                  </a:cubicBezTo>
                  <a:cubicBezTo>
                    <a:pt x="4143310" y="366523"/>
                    <a:pt x="4180100" y="392577"/>
                    <a:pt x="4220434" y="413520"/>
                  </a:cubicBezTo>
                  <a:cubicBezTo>
                    <a:pt x="4286616" y="447995"/>
                    <a:pt x="4356340" y="445247"/>
                    <a:pt x="4425772" y="430705"/>
                  </a:cubicBezTo>
                  <a:cubicBezTo>
                    <a:pt x="4472484" y="419967"/>
                    <a:pt x="4519632" y="418894"/>
                    <a:pt x="4565644" y="434871"/>
                  </a:cubicBezTo>
                  <a:cubicBezTo>
                    <a:pt x="4606404" y="449419"/>
                    <a:pt x="4648864" y="454449"/>
                    <a:pt x="4690892" y="449817"/>
                  </a:cubicBezTo>
                  <a:cubicBezTo>
                    <a:pt x="4734058" y="444191"/>
                    <a:pt x="4755514" y="475622"/>
                    <a:pt x="4779380" y="502937"/>
                  </a:cubicBezTo>
                  <a:cubicBezTo>
                    <a:pt x="4765476" y="551232"/>
                    <a:pt x="4787074" y="596589"/>
                    <a:pt x="4810518" y="630298"/>
                  </a:cubicBezTo>
                  <a:cubicBezTo>
                    <a:pt x="4849444" y="688611"/>
                    <a:pt x="4856136" y="749011"/>
                    <a:pt x="4856158" y="813238"/>
                  </a:cubicBezTo>
                  <a:cubicBezTo>
                    <a:pt x="4857160" y="830434"/>
                    <a:pt x="4849068" y="839518"/>
                    <a:pt x="4833020" y="839496"/>
                  </a:cubicBezTo>
                  <a:cubicBezTo>
                    <a:pt x="4815980" y="838337"/>
                    <a:pt x="4795534" y="840156"/>
                    <a:pt x="4782182" y="831754"/>
                  </a:cubicBezTo>
                  <a:cubicBezTo>
                    <a:pt x="4733750" y="803839"/>
                    <a:pt x="4677940" y="790408"/>
                    <a:pt x="4628232" y="765614"/>
                  </a:cubicBezTo>
                  <a:cubicBezTo>
                    <a:pt x="4597130" y="750653"/>
                    <a:pt x="4562618" y="738669"/>
                    <a:pt x="4526130" y="756526"/>
                  </a:cubicBezTo>
                  <a:cubicBezTo>
                    <a:pt x="4508524" y="763892"/>
                    <a:pt x="4487928" y="751786"/>
                    <a:pt x="4470326" y="759152"/>
                  </a:cubicBezTo>
                  <a:cubicBezTo>
                    <a:pt x="4435256" y="771751"/>
                    <a:pt x="4398338" y="779942"/>
                    <a:pt x="4370940" y="805910"/>
                  </a:cubicBezTo>
                  <a:cubicBezTo>
                    <a:pt x="4301952" y="878288"/>
                    <a:pt x="4216182" y="881015"/>
                    <a:pt x="4124730" y="872651"/>
                  </a:cubicBezTo>
                  <a:cubicBezTo>
                    <a:pt x="4013968" y="865113"/>
                    <a:pt x="3919236" y="809425"/>
                    <a:pt x="3836570" y="749208"/>
                  </a:cubicBezTo>
                  <a:cubicBezTo>
                    <a:pt x="3778480" y="705648"/>
                    <a:pt x="3709314" y="667758"/>
                    <a:pt x="3659735" y="608721"/>
                  </a:cubicBezTo>
                  <a:cubicBezTo>
                    <a:pt x="3631894" y="576854"/>
                    <a:pt x="3613847" y="542441"/>
                    <a:pt x="3670925" y="520634"/>
                  </a:cubicBezTo>
                  <a:cubicBezTo>
                    <a:pt x="3690659" y="513414"/>
                    <a:pt x="3724312" y="506071"/>
                    <a:pt x="3720612" y="481198"/>
                  </a:cubicBezTo>
                  <a:cubicBezTo>
                    <a:pt x="3719042" y="456472"/>
                    <a:pt x="3688793" y="444779"/>
                    <a:pt x="3668339" y="430541"/>
                  </a:cubicBezTo>
                  <a:cubicBezTo>
                    <a:pt x="3641495" y="415869"/>
                    <a:pt x="3601878" y="416386"/>
                    <a:pt x="3593630" y="379428"/>
                  </a:cubicBezTo>
                  <a:cubicBezTo>
                    <a:pt x="3586234" y="345742"/>
                    <a:pt x="3624713" y="330164"/>
                    <a:pt x="3636064" y="304173"/>
                  </a:cubicBezTo>
                  <a:cubicBezTo>
                    <a:pt x="3643585" y="287560"/>
                    <a:pt x="3652490" y="274249"/>
                    <a:pt x="3664701" y="265580"/>
                  </a:cubicBezTo>
                  <a:cubicBezTo>
                    <a:pt x="3676909" y="256910"/>
                    <a:pt x="3692421" y="252882"/>
                    <a:pt x="3713156" y="254826"/>
                  </a:cubicBezTo>
                  <a:cubicBezTo>
                    <a:pt x="3739710" y="257704"/>
                    <a:pt x="3757594" y="230020"/>
                    <a:pt x="3786702" y="226649"/>
                  </a:cubicBezTo>
                  <a:close/>
                  <a:moveTo>
                    <a:pt x="4603520" y="97555"/>
                  </a:moveTo>
                  <a:cubicBezTo>
                    <a:pt x="4598646" y="96301"/>
                    <a:pt x="4593518" y="96773"/>
                    <a:pt x="4587386" y="100130"/>
                  </a:cubicBezTo>
                  <a:lnTo>
                    <a:pt x="4561428" y="105675"/>
                  </a:lnTo>
                  <a:lnTo>
                    <a:pt x="4595354" y="110902"/>
                  </a:lnTo>
                  <a:cubicBezTo>
                    <a:pt x="4606022" y="111632"/>
                    <a:pt x="4619814" y="113646"/>
                    <a:pt x="4622096" y="127736"/>
                  </a:cubicBezTo>
                  <a:cubicBezTo>
                    <a:pt x="4625518" y="140833"/>
                    <a:pt x="4614432" y="146507"/>
                    <a:pt x="4605478" y="152326"/>
                  </a:cubicBezTo>
                  <a:cubicBezTo>
                    <a:pt x="4580890" y="167793"/>
                    <a:pt x="4573514" y="198374"/>
                    <a:pt x="4548928" y="213843"/>
                  </a:cubicBezTo>
                  <a:cubicBezTo>
                    <a:pt x="4543382" y="216679"/>
                    <a:pt x="4539692" y="223929"/>
                    <a:pt x="4545668" y="230770"/>
                  </a:cubicBezTo>
                  <a:cubicBezTo>
                    <a:pt x="4552778" y="236615"/>
                    <a:pt x="4561452" y="235065"/>
                    <a:pt x="4566142" y="228954"/>
                  </a:cubicBezTo>
                  <a:cubicBezTo>
                    <a:pt x="4593274" y="191150"/>
                    <a:pt x="4610918" y="215937"/>
                    <a:pt x="4630978" y="236600"/>
                  </a:cubicBezTo>
                  <a:cubicBezTo>
                    <a:pt x="4654882" y="263959"/>
                    <a:pt x="4677648" y="292311"/>
                    <a:pt x="4689326" y="326335"/>
                  </a:cubicBezTo>
                  <a:cubicBezTo>
                    <a:pt x="4696594" y="346126"/>
                    <a:pt x="4709680" y="358811"/>
                    <a:pt x="4728594" y="364391"/>
                  </a:cubicBezTo>
                  <a:cubicBezTo>
                    <a:pt x="4767272" y="378825"/>
                    <a:pt x="4807946" y="395539"/>
                    <a:pt x="4848904" y="407985"/>
                  </a:cubicBezTo>
                  <a:cubicBezTo>
                    <a:pt x="4866682" y="414559"/>
                    <a:pt x="4882886" y="412451"/>
                    <a:pt x="4897524" y="401661"/>
                  </a:cubicBezTo>
                  <a:cubicBezTo>
                    <a:pt x="4930072" y="379233"/>
                    <a:pt x="4965040" y="368761"/>
                    <a:pt x="5001148" y="363323"/>
                  </a:cubicBezTo>
                  <a:lnTo>
                    <a:pt x="5106844" y="355548"/>
                  </a:lnTo>
                  <a:lnTo>
                    <a:pt x="5019556" y="324465"/>
                  </a:lnTo>
                  <a:cubicBezTo>
                    <a:pt x="4988950" y="309606"/>
                    <a:pt x="4959030" y="292648"/>
                    <a:pt x="4927888" y="277755"/>
                  </a:cubicBezTo>
                  <a:cubicBezTo>
                    <a:pt x="4822102" y="225841"/>
                    <a:pt x="4714038" y="175923"/>
                    <a:pt x="4618126" y="105342"/>
                  </a:cubicBezTo>
                  <a:cubicBezTo>
                    <a:pt x="4613010" y="101792"/>
                    <a:pt x="4608390" y="98810"/>
                    <a:pt x="4603520" y="97555"/>
                  </a:cubicBezTo>
                  <a:close/>
                  <a:moveTo>
                    <a:pt x="4398110" y="69074"/>
                  </a:moveTo>
                  <a:lnTo>
                    <a:pt x="4352746" y="83608"/>
                  </a:lnTo>
                  <a:lnTo>
                    <a:pt x="4471950" y="91885"/>
                  </a:lnTo>
                  <a:lnTo>
                    <a:pt x="4549612" y="103854"/>
                  </a:lnTo>
                  <a:lnTo>
                    <a:pt x="4526904" y="90841"/>
                  </a:lnTo>
                  <a:cubicBezTo>
                    <a:pt x="4513690" y="80329"/>
                    <a:pt x="4498890" y="77224"/>
                    <a:pt x="4481662" y="78251"/>
                  </a:cubicBezTo>
                  <a:cubicBezTo>
                    <a:pt x="4471830" y="80831"/>
                    <a:pt x="4461996" y="83411"/>
                    <a:pt x="4453606" y="80722"/>
                  </a:cubicBezTo>
                  <a:cubicBezTo>
                    <a:pt x="4434980" y="70931"/>
                    <a:pt x="4416446" y="67583"/>
                    <a:pt x="4398110" y="69074"/>
                  </a:cubicBezTo>
                  <a:close/>
                  <a:moveTo>
                    <a:pt x="4524590" y="591"/>
                  </a:moveTo>
                  <a:cubicBezTo>
                    <a:pt x="4568884" y="-4042"/>
                    <a:pt x="4603698" y="19669"/>
                    <a:pt x="4640402" y="31704"/>
                  </a:cubicBezTo>
                  <a:cubicBezTo>
                    <a:pt x="4714792" y="56911"/>
                    <a:pt x="4787306" y="93797"/>
                    <a:pt x="4848948" y="148209"/>
                  </a:cubicBezTo>
                  <a:cubicBezTo>
                    <a:pt x="4883170" y="180464"/>
                    <a:pt x="4926824" y="200458"/>
                    <a:pt x="4962336" y="229578"/>
                  </a:cubicBezTo>
                  <a:cubicBezTo>
                    <a:pt x="4985632" y="249324"/>
                    <a:pt x="5005340" y="228079"/>
                    <a:pt x="5022316" y="215235"/>
                  </a:cubicBezTo>
                  <a:cubicBezTo>
                    <a:pt x="5119626" y="142176"/>
                    <a:pt x="5224284" y="86757"/>
                    <a:pt x="5340274" y="53525"/>
                  </a:cubicBezTo>
                  <a:cubicBezTo>
                    <a:pt x="5331598" y="101230"/>
                    <a:pt x="5324064" y="147937"/>
                    <a:pt x="5331478" y="195613"/>
                  </a:cubicBezTo>
                  <a:cubicBezTo>
                    <a:pt x="5334516" y="229060"/>
                    <a:pt x="5312822" y="248032"/>
                    <a:pt x="5285314" y="258046"/>
                  </a:cubicBezTo>
                  <a:cubicBezTo>
                    <a:pt x="5240430" y="271223"/>
                    <a:pt x="5204780" y="290362"/>
                    <a:pt x="5182448" y="333961"/>
                  </a:cubicBezTo>
                  <a:cubicBezTo>
                    <a:pt x="5177434" y="344363"/>
                    <a:pt x="5168738" y="349966"/>
                    <a:pt x="5158584" y="353328"/>
                  </a:cubicBezTo>
                  <a:lnTo>
                    <a:pt x="5136366" y="357371"/>
                  </a:lnTo>
                  <a:lnTo>
                    <a:pt x="5147708" y="358123"/>
                  </a:lnTo>
                  <a:lnTo>
                    <a:pt x="5328612" y="447721"/>
                  </a:lnTo>
                  <a:lnTo>
                    <a:pt x="5326030" y="434611"/>
                  </a:lnTo>
                  <a:cubicBezTo>
                    <a:pt x="5327834" y="423070"/>
                    <a:pt x="5324564" y="407992"/>
                    <a:pt x="5338754" y="401561"/>
                  </a:cubicBezTo>
                  <a:cubicBezTo>
                    <a:pt x="5343110" y="399746"/>
                    <a:pt x="5348316" y="401171"/>
                    <a:pt x="5350428" y="401317"/>
                  </a:cubicBezTo>
                  <a:cubicBezTo>
                    <a:pt x="5363532" y="411782"/>
                    <a:pt x="5340628" y="421844"/>
                    <a:pt x="5350366" y="435254"/>
                  </a:cubicBezTo>
                  <a:cubicBezTo>
                    <a:pt x="5374118" y="428434"/>
                    <a:pt x="5383644" y="412131"/>
                    <a:pt x="5386260" y="387920"/>
                  </a:cubicBezTo>
                  <a:cubicBezTo>
                    <a:pt x="5387346" y="371025"/>
                    <a:pt x="5392654" y="354427"/>
                    <a:pt x="5415592" y="360276"/>
                  </a:cubicBezTo>
                  <a:cubicBezTo>
                    <a:pt x="5436692" y="361754"/>
                    <a:pt x="5429410" y="376094"/>
                    <a:pt x="5425364" y="389598"/>
                  </a:cubicBezTo>
                  <a:cubicBezTo>
                    <a:pt x="5421180" y="405215"/>
                    <a:pt x="5431324" y="412289"/>
                    <a:pt x="5444698" y="418528"/>
                  </a:cubicBezTo>
                  <a:cubicBezTo>
                    <a:pt x="5480606" y="436954"/>
                    <a:pt x="5518856" y="435393"/>
                    <a:pt x="5557108" y="433828"/>
                  </a:cubicBezTo>
                  <a:cubicBezTo>
                    <a:pt x="5604786" y="433986"/>
                    <a:pt x="5629874" y="455896"/>
                    <a:pt x="5624912" y="500095"/>
                  </a:cubicBezTo>
                  <a:cubicBezTo>
                    <a:pt x="5620762" y="531624"/>
                    <a:pt x="5603958" y="562266"/>
                    <a:pt x="5617678" y="596107"/>
                  </a:cubicBezTo>
                  <a:cubicBezTo>
                    <a:pt x="5620012" y="601045"/>
                    <a:pt x="5618650" y="605720"/>
                    <a:pt x="5615724" y="610024"/>
                  </a:cubicBezTo>
                  <a:lnTo>
                    <a:pt x="5612862" y="612968"/>
                  </a:lnTo>
                  <a:lnTo>
                    <a:pt x="5650834" y="639764"/>
                  </a:lnTo>
                  <a:cubicBezTo>
                    <a:pt x="5663370" y="650376"/>
                    <a:pt x="5674630" y="662111"/>
                    <a:pt x="5684424" y="675624"/>
                  </a:cubicBezTo>
                  <a:cubicBezTo>
                    <a:pt x="5747810" y="720560"/>
                    <a:pt x="5812184" y="766633"/>
                    <a:pt x="5874428" y="812566"/>
                  </a:cubicBezTo>
                  <a:cubicBezTo>
                    <a:pt x="5906122" y="835034"/>
                    <a:pt x="5939946" y="857642"/>
                    <a:pt x="5972632" y="881249"/>
                  </a:cubicBezTo>
                  <a:cubicBezTo>
                    <a:pt x="6045420" y="913944"/>
                    <a:pt x="6103952" y="967136"/>
                    <a:pt x="6162780" y="1016058"/>
                  </a:cubicBezTo>
                  <a:cubicBezTo>
                    <a:pt x="6199298" y="1046350"/>
                    <a:pt x="6233680" y="1076499"/>
                    <a:pt x="6269204" y="1105653"/>
                  </a:cubicBezTo>
                  <a:cubicBezTo>
                    <a:pt x="6282418" y="1116176"/>
                    <a:pt x="6293500" y="1126559"/>
                    <a:pt x="6298738" y="1144059"/>
                  </a:cubicBezTo>
                  <a:lnTo>
                    <a:pt x="6305700" y="1152024"/>
                  </a:lnTo>
                  <a:cubicBezTo>
                    <a:pt x="6331280" y="1169799"/>
                    <a:pt x="6344180" y="1200670"/>
                    <a:pt x="6369908" y="1216310"/>
                  </a:cubicBezTo>
                  <a:cubicBezTo>
                    <a:pt x="6496458" y="1356553"/>
                    <a:pt x="6619592" y="1499785"/>
                    <a:pt x="6724636" y="1656827"/>
                  </a:cubicBezTo>
                  <a:cubicBezTo>
                    <a:pt x="6738266" y="1677026"/>
                    <a:pt x="6751890" y="1697226"/>
                    <a:pt x="6757834" y="1720130"/>
                  </a:cubicBezTo>
                  <a:cubicBezTo>
                    <a:pt x="6739816" y="1685706"/>
                    <a:pt x="6703252" y="1687570"/>
                    <a:pt x="6673526" y="1683456"/>
                  </a:cubicBezTo>
                  <a:cubicBezTo>
                    <a:pt x="6638392" y="1680056"/>
                    <a:pt x="6620764" y="1671385"/>
                    <a:pt x="6633054" y="1632536"/>
                  </a:cubicBezTo>
                  <a:cubicBezTo>
                    <a:pt x="6637200" y="1618873"/>
                    <a:pt x="6629392" y="1607636"/>
                    <a:pt x="6618578" y="1609064"/>
                  </a:cubicBezTo>
                  <a:cubicBezTo>
                    <a:pt x="6583714" y="1617473"/>
                    <a:pt x="6547756" y="1594723"/>
                    <a:pt x="6513446" y="1610674"/>
                  </a:cubicBezTo>
                  <a:cubicBezTo>
                    <a:pt x="6507894" y="1613522"/>
                    <a:pt x="6501202" y="1617366"/>
                    <a:pt x="6494802" y="1616942"/>
                  </a:cubicBezTo>
                  <a:cubicBezTo>
                    <a:pt x="6481854" y="1618229"/>
                    <a:pt x="6470022" y="1634596"/>
                    <a:pt x="6458238" y="1618808"/>
                  </a:cubicBezTo>
                  <a:cubicBezTo>
                    <a:pt x="6448440" y="1605295"/>
                    <a:pt x="6454866" y="1589641"/>
                    <a:pt x="6469680" y="1576685"/>
                  </a:cubicBezTo>
                  <a:cubicBezTo>
                    <a:pt x="6496884" y="1554905"/>
                    <a:pt x="6491084" y="1529865"/>
                    <a:pt x="6468922" y="1509098"/>
                  </a:cubicBezTo>
                  <a:cubicBezTo>
                    <a:pt x="6451732" y="1494024"/>
                    <a:pt x="6447340" y="1479796"/>
                    <a:pt x="6464582" y="1462714"/>
                  </a:cubicBezTo>
                  <a:cubicBezTo>
                    <a:pt x="6482960" y="1444636"/>
                    <a:pt x="6470592" y="1437385"/>
                    <a:pt x="6451390" y="1436111"/>
                  </a:cubicBezTo>
                  <a:cubicBezTo>
                    <a:pt x="6439578" y="1436401"/>
                    <a:pt x="6427628" y="1438825"/>
                    <a:pt x="6414824" y="1437977"/>
                  </a:cubicBezTo>
                  <a:cubicBezTo>
                    <a:pt x="6406146" y="1439547"/>
                    <a:pt x="6393756" y="1448374"/>
                    <a:pt x="6387086" y="1436140"/>
                  </a:cubicBezTo>
                  <a:cubicBezTo>
                    <a:pt x="6379426" y="1422769"/>
                    <a:pt x="6396494" y="1423900"/>
                    <a:pt x="6402336" y="1416782"/>
                  </a:cubicBezTo>
                  <a:cubicBezTo>
                    <a:pt x="6415308" y="1399417"/>
                    <a:pt x="6396686" y="1389607"/>
                    <a:pt x="6386308" y="1384632"/>
                  </a:cubicBezTo>
                  <a:cubicBezTo>
                    <a:pt x="6358446" y="1368849"/>
                    <a:pt x="6329594" y="1351930"/>
                    <a:pt x="6300012" y="1345682"/>
                  </a:cubicBezTo>
                  <a:cubicBezTo>
                    <a:pt x="6258768" y="1337589"/>
                    <a:pt x="6223658" y="1318111"/>
                    <a:pt x="6189544" y="1299769"/>
                  </a:cubicBezTo>
                  <a:cubicBezTo>
                    <a:pt x="6168788" y="1289817"/>
                    <a:pt x="6157004" y="1274030"/>
                    <a:pt x="6150916" y="1253258"/>
                  </a:cubicBezTo>
                  <a:cubicBezTo>
                    <a:pt x="6147376" y="1242304"/>
                    <a:pt x="6146258" y="1227221"/>
                    <a:pt x="6139008" y="1223524"/>
                  </a:cubicBezTo>
                  <a:cubicBezTo>
                    <a:pt x="6059696" y="1176462"/>
                    <a:pt x="5983676" y="1112465"/>
                    <a:pt x="5883518" y="1119764"/>
                  </a:cubicBezTo>
                  <a:cubicBezTo>
                    <a:pt x="5827460" y="1124628"/>
                    <a:pt x="5770820" y="1138025"/>
                    <a:pt x="5715322" y="1150429"/>
                  </a:cubicBezTo>
                  <a:cubicBezTo>
                    <a:pt x="5690272" y="1156274"/>
                    <a:pt x="5671360" y="1150732"/>
                    <a:pt x="5649758" y="1137510"/>
                  </a:cubicBezTo>
                  <a:cubicBezTo>
                    <a:pt x="5586084" y="1096842"/>
                    <a:pt x="5537370" y="1041086"/>
                    <a:pt x="5487372" y="988460"/>
                  </a:cubicBezTo>
                  <a:cubicBezTo>
                    <a:pt x="5447602" y="942944"/>
                    <a:pt x="5401268" y="915217"/>
                    <a:pt x="5333836" y="913967"/>
                  </a:cubicBezTo>
                  <a:cubicBezTo>
                    <a:pt x="5255592" y="914143"/>
                    <a:pt x="5178656" y="895108"/>
                    <a:pt x="5128972" y="822137"/>
                  </a:cubicBezTo>
                  <a:cubicBezTo>
                    <a:pt x="5093058" y="767228"/>
                    <a:pt x="5040346" y="722999"/>
                    <a:pt x="5003440" y="666953"/>
                  </a:cubicBezTo>
                  <a:cubicBezTo>
                    <a:pt x="4978170" y="628831"/>
                    <a:pt x="4932100" y="612914"/>
                    <a:pt x="4891586" y="594148"/>
                  </a:cubicBezTo>
                  <a:cubicBezTo>
                    <a:pt x="4860596" y="577088"/>
                    <a:pt x="4826894" y="568424"/>
                    <a:pt x="4816852" y="527021"/>
                  </a:cubicBezTo>
                  <a:cubicBezTo>
                    <a:pt x="4812608" y="510659"/>
                    <a:pt x="4793552" y="507252"/>
                    <a:pt x="4782470" y="496872"/>
                  </a:cubicBezTo>
                  <a:lnTo>
                    <a:pt x="4788012" y="475252"/>
                  </a:lnTo>
                  <a:lnTo>
                    <a:pt x="4772280" y="438888"/>
                  </a:lnTo>
                  <a:cubicBezTo>
                    <a:pt x="4750646" y="407567"/>
                    <a:pt x="4714570" y="394248"/>
                    <a:pt x="4675858" y="384368"/>
                  </a:cubicBezTo>
                  <a:cubicBezTo>
                    <a:pt x="4664196" y="382498"/>
                    <a:pt x="4653250" y="386038"/>
                    <a:pt x="4646430" y="392004"/>
                  </a:cubicBezTo>
                  <a:cubicBezTo>
                    <a:pt x="4623836" y="409753"/>
                    <a:pt x="4596962" y="411131"/>
                    <a:pt x="4571230" y="411517"/>
                  </a:cubicBezTo>
                  <a:cubicBezTo>
                    <a:pt x="4497144" y="397879"/>
                    <a:pt x="4425354" y="414410"/>
                    <a:pt x="4351854" y="424392"/>
                  </a:cubicBezTo>
                  <a:cubicBezTo>
                    <a:pt x="4319298" y="430743"/>
                    <a:pt x="4288012" y="417885"/>
                    <a:pt x="4254592" y="404883"/>
                  </a:cubicBezTo>
                  <a:cubicBezTo>
                    <a:pt x="4159452" y="369440"/>
                    <a:pt x="4101100" y="279704"/>
                    <a:pt x="4009090" y="245548"/>
                  </a:cubicBezTo>
                  <a:cubicBezTo>
                    <a:pt x="3945380" y="220829"/>
                    <a:pt x="3884222" y="189853"/>
                    <a:pt x="3806316" y="201677"/>
                  </a:cubicBezTo>
                  <a:cubicBezTo>
                    <a:pt x="3754426" y="208849"/>
                    <a:pt x="3708370" y="224996"/>
                    <a:pt x="3664163" y="245555"/>
                  </a:cubicBezTo>
                  <a:cubicBezTo>
                    <a:pt x="3622231" y="264125"/>
                    <a:pt x="3592686" y="306052"/>
                    <a:pt x="3570532" y="349557"/>
                  </a:cubicBezTo>
                  <a:cubicBezTo>
                    <a:pt x="3560732" y="368180"/>
                    <a:pt x="3555059" y="389229"/>
                    <a:pt x="3544123" y="408848"/>
                  </a:cubicBezTo>
                  <a:cubicBezTo>
                    <a:pt x="3523810" y="440688"/>
                    <a:pt x="3542884" y="476288"/>
                    <a:pt x="3558398" y="500931"/>
                  </a:cubicBezTo>
                  <a:cubicBezTo>
                    <a:pt x="3576898" y="528990"/>
                    <a:pt x="3585590" y="559597"/>
                    <a:pt x="3604231" y="585524"/>
                  </a:cubicBezTo>
                  <a:cubicBezTo>
                    <a:pt x="3632832" y="622850"/>
                    <a:pt x="3722174" y="713631"/>
                    <a:pt x="3760294" y="736602"/>
                  </a:cubicBezTo>
                  <a:cubicBezTo>
                    <a:pt x="3763566" y="735753"/>
                    <a:pt x="3764560" y="736894"/>
                    <a:pt x="3765556" y="738034"/>
                  </a:cubicBezTo>
                  <a:cubicBezTo>
                    <a:pt x="3765416" y="740168"/>
                    <a:pt x="3765274" y="742302"/>
                    <a:pt x="3765274" y="742302"/>
                  </a:cubicBezTo>
                  <a:lnTo>
                    <a:pt x="3761794" y="745346"/>
                  </a:lnTo>
                  <a:lnTo>
                    <a:pt x="3795012" y="777048"/>
                  </a:lnTo>
                  <a:cubicBezTo>
                    <a:pt x="3824386" y="815181"/>
                    <a:pt x="3835562" y="863230"/>
                    <a:pt x="3846740" y="911278"/>
                  </a:cubicBezTo>
                  <a:cubicBezTo>
                    <a:pt x="3849278" y="921233"/>
                    <a:pt x="3853346" y="939992"/>
                    <a:pt x="3835518" y="945440"/>
                  </a:cubicBezTo>
                  <a:cubicBezTo>
                    <a:pt x="3822184" y="948984"/>
                    <a:pt x="3814144" y="939782"/>
                    <a:pt x="3805420" y="925094"/>
                  </a:cubicBezTo>
                  <a:cubicBezTo>
                    <a:pt x="3775750" y="884087"/>
                    <a:pt x="3763224" y="832144"/>
                    <a:pt x="3740378" y="787193"/>
                  </a:cubicBezTo>
                  <a:cubicBezTo>
                    <a:pt x="3733160" y="774232"/>
                    <a:pt x="3732464" y="765207"/>
                    <a:pt x="3736234" y="758359"/>
                  </a:cubicBezTo>
                  <a:lnTo>
                    <a:pt x="3754518" y="745643"/>
                  </a:lnTo>
                  <a:lnTo>
                    <a:pt x="3695354" y="706171"/>
                  </a:lnTo>
                  <a:cubicBezTo>
                    <a:pt x="3675209" y="690861"/>
                    <a:pt x="3657391" y="672761"/>
                    <a:pt x="3646213" y="647345"/>
                  </a:cubicBezTo>
                  <a:cubicBezTo>
                    <a:pt x="3645355" y="644071"/>
                    <a:pt x="3642228" y="642784"/>
                    <a:pt x="3640095" y="642640"/>
                  </a:cubicBezTo>
                  <a:cubicBezTo>
                    <a:pt x="3579804" y="631017"/>
                    <a:pt x="3578918" y="579507"/>
                    <a:pt x="3562540" y="535514"/>
                  </a:cubicBezTo>
                  <a:cubicBezTo>
                    <a:pt x="3553708" y="507040"/>
                    <a:pt x="3534211" y="477840"/>
                    <a:pt x="3496961" y="474222"/>
                  </a:cubicBezTo>
                  <a:cubicBezTo>
                    <a:pt x="3480038" y="470922"/>
                    <a:pt x="3468088" y="457243"/>
                    <a:pt x="3483720" y="447594"/>
                  </a:cubicBezTo>
                  <a:cubicBezTo>
                    <a:pt x="3508166" y="434257"/>
                    <a:pt x="3509001" y="405376"/>
                    <a:pt x="3534446" y="393180"/>
                  </a:cubicBezTo>
                  <a:cubicBezTo>
                    <a:pt x="3552210" y="383676"/>
                    <a:pt x="3552482" y="363329"/>
                    <a:pt x="3537401" y="348364"/>
                  </a:cubicBezTo>
                  <a:cubicBezTo>
                    <a:pt x="3491308" y="300198"/>
                    <a:pt x="3448622" y="249045"/>
                    <a:pt x="3397838" y="206988"/>
                  </a:cubicBezTo>
                  <a:cubicBezTo>
                    <a:pt x="3372516" y="184892"/>
                    <a:pt x="3362547" y="157415"/>
                    <a:pt x="3364237" y="131806"/>
                  </a:cubicBezTo>
                  <a:cubicBezTo>
                    <a:pt x="3366773" y="93393"/>
                    <a:pt x="3373573" y="55270"/>
                    <a:pt x="3403413" y="25154"/>
                  </a:cubicBezTo>
                  <a:cubicBezTo>
                    <a:pt x="3605586" y="13247"/>
                    <a:pt x="3809056" y="30368"/>
                    <a:pt x="4011106" y="52751"/>
                  </a:cubicBezTo>
                  <a:cubicBezTo>
                    <a:pt x="4119594" y="64454"/>
                    <a:pt x="4229644" y="68758"/>
                    <a:pt x="4336998" y="81455"/>
                  </a:cubicBezTo>
                  <a:lnTo>
                    <a:pt x="4339832" y="81910"/>
                  </a:lnTo>
                  <a:lnTo>
                    <a:pt x="4337852" y="79646"/>
                  </a:lnTo>
                  <a:cubicBezTo>
                    <a:pt x="4390674" y="29441"/>
                    <a:pt x="4454378" y="7833"/>
                    <a:pt x="4524590" y="591"/>
                  </a:cubicBezTo>
                  <a:close/>
                </a:path>
              </a:pathLst>
            </a:custGeom>
            <a:solidFill>
              <a:srgbClr val="009999">
                <a:alpha val="89800"/>
              </a:srgbClr>
            </a:solidFill>
            <a:ln>
              <a:noFill/>
            </a:ln>
          </p:spPr>
          <p:txBody>
            <a:bodyPr anchorCtr="0" anchor="ctr" bIns="22850" lIns="45725" spcFirstLastPara="1" rIns="45725" wrap="square" tIns="2285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747993"/>
                </a:solidFill>
                <a:latin typeface="Oswald"/>
                <a:ea typeface="Oswald"/>
                <a:cs typeface="Oswald"/>
                <a:sym typeface="Oswald"/>
              </a:endParaRPr>
            </a:p>
          </p:txBody>
        </p:sp>
        <p:sp>
          <p:nvSpPr>
            <p:cNvPr id="373" name="Google Shape;373;g311d5cb9a0a_0_108"/>
            <p:cNvSpPr/>
            <p:nvPr/>
          </p:nvSpPr>
          <p:spPr>
            <a:xfrm>
              <a:off x="13072487" y="4315818"/>
              <a:ext cx="6770773" cy="7463857"/>
            </a:xfrm>
            <a:custGeom>
              <a:rect b="b" l="l" r="r" t="t"/>
              <a:pathLst>
                <a:path extrusionOk="0" h="7463857" w="6770773">
                  <a:moveTo>
                    <a:pt x="3154238" y="7089508"/>
                  </a:moveTo>
                  <a:lnTo>
                    <a:pt x="3154211" y="7089688"/>
                  </a:lnTo>
                  <a:cubicBezTo>
                    <a:pt x="3153822" y="7094839"/>
                    <a:pt x="3154058" y="7098557"/>
                    <a:pt x="3154789" y="7101131"/>
                  </a:cubicBezTo>
                  <a:lnTo>
                    <a:pt x="3158291" y="7102639"/>
                  </a:lnTo>
                  <a:lnTo>
                    <a:pt x="3156286" y="7099760"/>
                  </a:lnTo>
                  <a:close/>
                  <a:moveTo>
                    <a:pt x="3122985" y="7025402"/>
                  </a:moveTo>
                  <a:lnTo>
                    <a:pt x="3123485" y="7026572"/>
                  </a:lnTo>
                  <a:lnTo>
                    <a:pt x="3125214" y="7028260"/>
                  </a:lnTo>
                  <a:close/>
                  <a:moveTo>
                    <a:pt x="1743739" y="3796820"/>
                  </a:moveTo>
                  <a:cubicBezTo>
                    <a:pt x="1753438" y="3795865"/>
                    <a:pt x="1764130" y="3804080"/>
                    <a:pt x="1781740" y="3820791"/>
                  </a:cubicBezTo>
                  <a:cubicBezTo>
                    <a:pt x="1785573" y="3827474"/>
                    <a:pt x="1788558" y="3830887"/>
                    <a:pt x="1790259" y="3837428"/>
                  </a:cubicBezTo>
                  <a:cubicBezTo>
                    <a:pt x="1801330" y="3863875"/>
                    <a:pt x="1808136" y="3890033"/>
                    <a:pt x="1784107" y="3913052"/>
                  </a:cubicBezTo>
                  <a:cubicBezTo>
                    <a:pt x="1765621" y="3933227"/>
                    <a:pt x="1784662" y="3936649"/>
                    <a:pt x="1797024" y="3943905"/>
                  </a:cubicBezTo>
                  <a:cubicBezTo>
                    <a:pt x="1802279" y="3945327"/>
                    <a:pt x="1806256" y="3949879"/>
                    <a:pt x="1810377" y="3952299"/>
                  </a:cubicBezTo>
                  <a:cubicBezTo>
                    <a:pt x="1819469" y="3960405"/>
                    <a:pt x="1827277" y="3971638"/>
                    <a:pt x="1834236" y="3979602"/>
                  </a:cubicBezTo>
                  <a:cubicBezTo>
                    <a:pt x="1877274" y="4024259"/>
                    <a:pt x="1867163" y="4063206"/>
                    <a:pt x="1810445" y="4094735"/>
                  </a:cubicBezTo>
                  <a:cubicBezTo>
                    <a:pt x="1773626" y="4116893"/>
                    <a:pt x="1748175" y="4145171"/>
                    <a:pt x="1726698" y="4177997"/>
                  </a:cubicBezTo>
                  <a:cubicBezTo>
                    <a:pt x="1699391" y="4217929"/>
                    <a:pt x="1683191" y="4220054"/>
                    <a:pt x="1654931" y="4178531"/>
                  </a:cubicBezTo>
                  <a:cubicBezTo>
                    <a:pt x="1650954" y="4173980"/>
                    <a:pt x="1649109" y="4169572"/>
                    <a:pt x="1643995" y="4166015"/>
                  </a:cubicBezTo>
                  <a:cubicBezTo>
                    <a:pt x="1631922" y="4154496"/>
                    <a:pt x="1614870" y="4153350"/>
                    <a:pt x="1600514" y="4159882"/>
                  </a:cubicBezTo>
                  <a:cubicBezTo>
                    <a:pt x="1582889" y="4167266"/>
                    <a:pt x="1590412" y="4182764"/>
                    <a:pt x="1592820" y="4194706"/>
                  </a:cubicBezTo>
                  <a:cubicBezTo>
                    <a:pt x="1601465" y="4241337"/>
                    <a:pt x="1599048" y="4245458"/>
                    <a:pt x="1559103" y="4266336"/>
                  </a:cubicBezTo>
                  <a:cubicBezTo>
                    <a:pt x="1565633" y="4280697"/>
                    <a:pt x="1580553" y="4281697"/>
                    <a:pt x="1590925" y="4286679"/>
                  </a:cubicBezTo>
                  <a:cubicBezTo>
                    <a:pt x="1608541" y="4295359"/>
                    <a:pt x="1623884" y="4306028"/>
                    <a:pt x="1621314" y="4328344"/>
                  </a:cubicBezTo>
                  <a:cubicBezTo>
                    <a:pt x="1617750" y="4349525"/>
                    <a:pt x="1603107" y="4360321"/>
                    <a:pt x="1582500" y="4364291"/>
                  </a:cubicBezTo>
                  <a:cubicBezTo>
                    <a:pt x="1534889" y="4371802"/>
                    <a:pt x="1534889" y="4371802"/>
                    <a:pt x="1511559" y="4416284"/>
                  </a:cubicBezTo>
                  <a:cubicBezTo>
                    <a:pt x="1540540" y="4431083"/>
                    <a:pt x="1566543" y="4442468"/>
                    <a:pt x="1588305" y="4405376"/>
                  </a:cubicBezTo>
                  <a:cubicBezTo>
                    <a:pt x="1595416" y="4395146"/>
                    <a:pt x="1607210" y="4394867"/>
                    <a:pt x="1618012" y="4393450"/>
                  </a:cubicBezTo>
                  <a:cubicBezTo>
                    <a:pt x="1639326" y="4394882"/>
                    <a:pt x="1656811" y="4389630"/>
                    <a:pt x="1675717" y="4379119"/>
                  </a:cubicBezTo>
                  <a:cubicBezTo>
                    <a:pt x="1707842" y="4363073"/>
                    <a:pt x="1732846" y="4373321"/>
                    <a:pt x="1746470" y="4409575"/>
                  </a:cubicBezTo>
                  <a:cubicBezTo>
                    <a:pt x="1751012" y="4421659"/>
                    <a:pt x="1756414" y="4420952"/>
                    <a:pt x="1767071" y="4421668"/>
                  </a:cubicBezTo>
                  <a:cubicBezTo>
                    <a:pt x="1822778" y="4421127"/>
                    <a:pt x="1822778" y="4421127"/>
                    <a:pt x="1828574" y="4478274"/>
                  </a:cubicBezTo>
                  <a:cubicBezTo>
                    <a:pt x="1829423" y="4481544"/>
                    <a:pt x="1830275" y="4484815"/>
                    <a:pt x="1835389" y="4488372"/>
                  </a:cubicBezTo>
                  <a:cubicBezTo>
                    <a:pt x="1850740" y="4482977"/>
                    <a:pt x="1851886" y="4465920"/>
                    <a:pt x="1860135" y="4454693"/>
                  </a:cubicBezTo>
                  <a:cubicBezTo>
                    <a:pt x="1881323" y="4426129"/>
                    <a:pt x="1908184" y="4424722"/>
                    <a:pt x="1924511" y="4452591"/>
                  </a:cubicBezTo>
                  <a:cubicBezTo>
                    <a:pt x="1945523" y="4490415"/>
                    <a:pt x="1974928" y="4514880"/>
                    <a:pt x="2013145" y="4535653"/>
                  </a:cubicBezTo>
                  <a:cubicBezTo>
                    <a:pt x="2054628" y="4555574"/>
                    <a:pt x="2052337" y="4589690"/>
                    <a:pt x="2013523" y="4625637"/>
                  </a:cubicBezTo>
                  <a:cubicBezTo>
                    <a:pt x="2004423" y="4633592"/>
                    <a:pt x="1984953" y="4636569"/>
                    <a:pt x="1990202" y="4654056"/>
                  </a:cubicBezTo>
                  <a:cubicBezTo>
                    <a:pt x="1993748" y="4665003"/>
                    <a:pt x="2009951" y="4662879"/>
                    <a:pt x="2021601" y="4664732"/>
                  </a:cubicBezTo>
                  <a:cubicBezTo>
                    <a:pt x="2065934" y="4674137"/>
                    <a:pt x="2087943" y="4713097"/>
                    <a:pt x="2070015" y="4756873"/>
                  </a:cubicBezTo>
                  <a:cubicBezTo>
                    <a:pt x="2064748" y="4771510"/>
                    <a:pt x="2052945" y="4787852"/>
                    <a:pt x="2074967" y="4794687"/>
                  </a:cubicBezTo>
                  <a:cubicBezTo>
                    <a:pt x="2093865" y="4800239"/>
                    <a:pt x="2108223" y="4793708"/>
                    <a:pt x="2114204" y="4768407"/>
                  </a:cubicBezTo>
                  <a:cubicBezTo>
                    <a:pt x="2119336" y="4739836"/>
                    <a:pt x="2144778" y="4727623"/>
                    <a:pt x="2171066" y="4734745"/>
                  </a:cubicBezTo>
                  <a:cubicBezTo>
                    <a:pt x="2179449" y="4737451"/>
                    <a:pt x="2191952" y="4742572"/>
                    <a:pt x="2188397" y="4747689"/>
                  </a:cubicBezTo>
                  <a:cubicBezTo>
                    <a:pt x="2173172" y="4783077"/>
                    <a:pt x="2211944" y="4827450"/>
                    <a:pt x="2174411" y="4860269"/>
                  </a:cubicBezTo>
                  <a:cubicBezTo>
                    <a:pt x="2231955" y="4880197"/>
                    <a:pt x="2221126" y="4929805"/>
                    <a:pt x="2215137" y="4971167"/>
                  </a:cubicBezTo>
                  <a:cubicBezTo>
                    <a:pt x="2211565" y="5008410"/>
                    <a:pt x="2215389" y="5031156"/>
                    <a:pt x="2248064" y="5054771"/>
                  </a:cubicBezTo>
                  <a:cubicBezTo>
                    <a:pt x="2276757" y="5073833"/>
                    <a:pt x="2285975" y="5111933"/>
                    <a:pt x="2297754" y="5143782"/>
                  </a:cubicBezTo>
                  <a:cubicBezTo>
                    <a:pt x="2308967" y="5168097"/>
                    <a:pt x="2270717" y="5211577"/>
                    <a:pt x="2234903" y="5218808"/>
                  </a:cubicBezTo>
                  <a:cubicBezTo>
                    <a:pt x="2218699" y="5220934"/>
                    <a:pt x="2208894" y="5223488"/>
                    <a:pt x="2199365" y="5237840"/>
                  </a:cubicBezTo>
                  <a:cubicBezTo>
                    <a:pt x="2177460" y="5277064"/>
                    <a:pt x="2126866" y="5281162"/>
                    <a:pt x="2101444" y="5245186"/>
                  </a:cubicBezTo>
                  <a:cubicBezTo>
                    <a:pt x="2083837" y="5220442"/>
                    <a:pt x="2082272" y="5227833"/>
                    <a:pt x="2068048" y="5248297"/>
                  </a:cubicBezTo>
                  <a:cubicBezTo>
                    <a:pt x="2016426" y="5315510"/>
                    <a:pt x="2066987" y="5375665"/>
                    <a:pt x="2079886" y="5438645"/>
                  </a:cubicBezTo>
                  <a:cubicBezTo>
                    <a:pt x="2086827" y="5478737"/>
                    <a:pt x="2114522" y="5512725"/>
                    <a:pt x="2124733" y="5551964"/>
                  </a:cubicBezTo>
                  <a:cubicBezTo>
                    <a:pt x="2117462" y="5596454"/>
                    <a:pt x="2109196" y="5639807"/>
                    <a:pt x="2134329" y="5680049"/>
                  </a:cubicBezTo>
                  <a:cubicBezTo>
                    <a:pt x="2140007" y="5691141"/>
                    <a:pt x="2145686" y="5702230"/>
                    <a:pt x="2148094" y="5714173"/>
                  </a:cubicBezTo>
                  <a:cubicBezTo>
                    <a:pt x="2158737" y="5747016"/>
                    <a:pt x="2171653" y="5777870"/>
                    <a:pt x="2213290" y="5779596"/>
                  </a:cubicBezTo>
                  <a:cubicBezTo>
                    <a:pt x="2178166" y="5824357"/>
                    <a:pt x="2146443" y="5882198"/>
                    <a:pt x="2102656" y="5912456"/>
                  </a:cubicBezTo>
                  <a:cubicBezTo>
                    <a:pt x="2050908" y="5949675"/>
                    <a:pt x="2007850" y="5953208"/>
                    <a:pt x="1952310" y="5903427"/>
                  </a:cubicBezTo>
                  <a:cubicBezTo>
                    <a:pt x="1877454" y="5838425"/>
                    <a:pt x="1841113" y="5757807"/>
                    <a:pt x="1807338" y="5670935"/>
                  </a:cubicBezTo>
                  <a:cubicBezTo>
                    <a:pt x="1780941" y="5601694"/>
                    <a:pt x="1755969" y="5527193"/>
                    <a:pt x="1690768" y="5477833"/>
                  </a:cubicBezTo>
                  <a:cubicBezTo>
                    <a:pt x="1657102" y="5453083"/>
                    <a:pt x="1619736" y="5435580"/>
                    <a:pt x="1583363" y="5419215"/>
                  </a:cubicBezTo>
                  <a:cubicBezTo>
                    <a:pt x="1543865" y="5401568"/>
                    <a:pt x="1508894" y="5428134"/>
                    <a:pt x="1476481" y="5448447"/>
                  </a:cubicBezTo>
                  <a:cubicBezTo>
                    <a:pt x="1459705" y="5459100"/>
                    <a:pt x="1446057" y="5471034"/>
                    <a:pt x="1426587" y="5474009"/>
                  </a:cubicBezTo>
                  <a:cubicBezTo>
                    <a:pt x="1414934" y="5472156"/>
                    <a:pt x="1414373" y="5464622"/>
                    <a:pt x="1412813" y="5455951"/>
                  </a:cubicBezTo>
                  <a:cubicBezTo>
                    <a:pt x="1423065" y="5414872"/>
                    <a:pt x="1456759" y="5391432"/>
                    <a:pt x="1483346" y="5362162"/>
                  </a:cubicBezTo>
                  <a:cubicBezTo>
                    <a:pt x="1489177" y="5355058"/>
                    <a:pt x="1498134" y="5349233"/>
                    <a:pt x="1504958" y="5343265"/>
                  </a:cubicBezTo>
                  <a:cubicBezTo>
                    <a:pt x="1513066" y="5334173"/>
                    <a:pt x="1521167" y="5325079"/>
                    <a:pt x="1517766" y="5312000"/>
                  </a:cubicBezTo>
                  <a:cubicBezTo>
                    <a:pt x="1514505" y="5296787"/>
                    <a:pt x="1500434" y="5299055"/>
                    <a:pt x="1488925" y="5295068"/>
                  </a:cubicBezTo>
                  <a:cubicBezTo>
                    <a:pt x="1448857" y="5285952"/>
                    <a:pt x="1403807" y="5287209"/>
                    <a:pt x="1371706" y="5255067"/>
                  </a:cubicBezTo>
                  <a:cubicBezTo>
                    <a:pt x="1339320" y="5227190"/>
                    <a:pt x="1322570" y="5189652"/>
                    <a:pt x="1317474" y="5153968"/>
                  </a:cubicBezTo>
                  <a:cubicBezTo>
                    <a:pt x="1312521" y="5116154"/>
                    <a:pt x="1340389" y="5083757"/>
                    <a:pt x="1374083" y="5060316"/>
                  </a:cubicBezTo>
                  <a:cubicBezTo>
                    <a:pt x="1357748" y="5048511"/>
                    <a:pt x="1345521" y="5055186"/>
                    <a:pt x="1331022" y="5063850"/>
                  </a:cubicBezTo>
                  <a:cubicBezTo>
                    <a:pt x="1306285" y="5081464"/>
                    <a:pt x="1281272" y="5087282"/>
                    <a:pt x="1253712" y="5067224"/>
                  </a:cubicBezTo>
                  <a:cubicBezTo>
                    <a:pt x="1240502" y="5056698"/>
                    <a:pt x="1224302" y="5058823"/>
                    <a:pt x="1207534" y="5053412"/>
                  </a:cubicBezTo>
                  <a:cubicBezTo>
                    <a:pt x="1172013" y="5040317"/>
                    <a:pt x="1162646" y="5020411"/>
                    <a:pt x="1173461" y="4986868"/>
                  </a:cubicBezTo>
                  <a:cubicBezTo>
                    <a:pt x="1175030" y="4979477"/>
                    <a:pt x="1178585" y="4974360"/>
                    <a:pt x="1180154" y="4966970"/>
                  </a:cubicBezTo>
                  <a:cubicBezTo>
                    <a:pt x="1189689" y="4936553"/>
                    <a:pt x="1185711" y="4932004"/>
                    <a:pt x="1154447" y="4935257"/>
                  </a:cubicBezTo>
                  <a:cubicBezTo>
                    <a:pt x="1077845" y="4944032"/>
                    <a:pt x="987240" y="4826570"/>
                    <a:pt x="1011440" y="4753232"/>
                  </a:cubicBezTo>
                  <a:cubicBezTo>
                    <a:pt x="1018129" y="4733333"/>
                    <a:pt x="1031776" y="4721399"/>
                    <a:pt x="1049546" y="4711884"/>
                  </a:cubicBezTo>
                  <a:cubicBezTo>
                    <a:pt x="1069588" y="4700378"/>
                    <a:pt x="1067612" y="4682040"/>
                    <a:pt x="1059093" y="4665404"/>
                  </a:cubicBezTo>
                  <a:cubicBezTo>
                    <a:pt x="1050718" y="4646635"/>
                    <a:pt x="1035660" y="4631701"/>
                    <a:pt x="1015626" y="4627143"/>
                  </a:cubicBezTo>
                  <a:cubicBezTo>
                    <a:pt x="1005113" y="4624295"/>
                    <a:pt x="1006241" y="4639363"/>
                    <a:pt x="1002398" y="4648744"/>
                  </a:cubicBezTo>
                  <a:cubicBezTo>
                    <a:pt x="990875" y="4676885"/>
                    <a:pt x="978792" y="4681429"/>
                    <a:pt x="956635" y="4660663"/>
                  </a:cubicBezTo>
                  <a:cubicBezTo>
                    <a:pt x="942429" y="4649000"/>
                    <a:pt x="933766" y="4634494"/>
                    <a:pt x="920700" y="4621837"/>
                  </a:cubicBezTo>
                  <a:cubicBezTo>
                    <a:pt x="910760" y="4610460"/>
                    <a:pt x="903089" y="4597095"/>
                    <a:pt x="888314" y="4593959"/>
                  </a:cubicBezTo>
                  <a:cubicBezTo>
                    <a:pt x="850520" y="4582853"/>
                    <a:pt x="834334" y="4552850"/>
                    <a:pt x="813742" y="4524694"/>
                  </a:cubicBezTo>
                  <a:cubicBezTo>
                    <a:pt x="795138" y="4498812"/>
                    <a:pt x="790465" y="4472797"/>
                    <a:pt x="800852" y="4445651"/>
                  </a:cubicBezTo>
                  <a:cubicBezTo>
                    <a:pt x="810675" y="4410969"/>
                    <a:pt x="819506" y="4375151"/>
                    <a:pt x="848934" y="4351426"/>
                  </a:cubicBezTo>
                  <a:cubicBezTo>
                    <a:pt x="859171" y="4342475"/>
                    <a:pt x="871826" y="4329403"/>
                    <a:pt x="857620" y="4317739"/>
                  </a:cubicBezTo>
                  <a:cubicBezTo>
                    <a:pt x="845547" y="4306219"/>
                    <a:pt x="834881" y="4321567"/>
                    <a:pt x="826920" y="4328529"/>
                  </a:cubicBezTo>
                  <a:cubicBezTo>
                    <a:pt x="821233" y="4333501"/>
                    <a:pt x="816539" y="4339610"/>
                    <a:pt x="811704" y="4347853"/>
                  </a:cubicBezTo>
                  <a:cubicBezTo>
                    <a:pt x="772452" y="4406260"/>
                    <a:pt x="717444" y="4428267"/>
                    <a:pt x="645830" y="4410607"/>
                  </a:cubicBezTo>
                  <a:cubicBezTo>
                    <a:pt x="629062" y="4405196"/>
                    <a:pt x="609877" y="4403906"/>
                    <a:pt x="591544" y="4405888"/>
                  </a:cubicBezTo>
                  <a:cubicBezTo>
                    <a:pt x="585149" y="4405458"/>
                    <a:pt x="577617" y="4406023"/>
                    <a:pt x="572074" y="4408865"/>
                  </a:cubicBezTo>
                  <a:cubicBezTo>
                    <a:pt x="564398" y="4411561"/>
                    <a:pt x="511767" y="4509763"/>
                    <a:pt x="512186" y="4519431"/>
                  </a:cubicBezTo>
                  <a:cubicBezTo>
                    <a:pt x="512754" y="4526965"/>
                    <a:pt x="516728" y="4531516"/>
                    <a:pt x="524119" y="4533084"/>
                  </a:cubicBezTo>
                  <a:cubicBezTo>
                    <a:pt x="532643" y="4533656"/>
                    <a:pt x="540319" y="4530957"/>
                    <a:pt x="545154" y="4522716"/>
                  </a:cubicBezTo>
                  <a:cubicBezTo>
                    <a:pt x="549993" y="4514474"/>
                    <a:pt x="548433" y="4505801"/>
                    <a:pt x="552275" y="4496421"/>
                  </a:cubicBezTo>
                  <a:cubicBezTo>
                    <a:pt x="568922" y="4455773"/>
                    <a:pt x="613408" y="4446980"/>
                    <a:pt x="641103" y="4480969"/>
                  </a:cubicBezTo>
                  <a:cubicBezTo>
                    <a:pt x="650051" y="4491209"/>
                    <a:pt x="659991" y="4502586"/>
                    <a:pt x="669932" y="4513963"/>
                  </a:cubicBezTo>
                  <a:cubicBezTo>
                    <a:pt x="695074" y="4538142"/>
                    <a:pt x="700735" y="4581358"/>
                    <a:pt x="681532" y="4612196"/>
                  </a:cubicBezTo>
                  <a:cubicBezTo>
                    <a:pt x="672854" y="4629819"/>
                    <a:pt x="657791" y="4630950"/>
                    <a:pt x="639746" y="4628667"/>
                  </a:cubicBezTo>
                  <a:cubicBezTo>
                    <a:pt x="614309" y="4624816"/>
                    <a:pt x="587881" y="4619827"/>
                    <a:pt x="563144" y="4637442"/>
                  </a:cubicBezTo>
                  <a:cubicBezTo>
                    <a:pt x="551910" y="4645256"/>
                    <a:pt x="541685" y="4638143"/>
                    <a:pt x="530320" y="4632025"/>
                  </a:cubicBezTo>
                  <a:cubicBezTo>
                    <a:pt x="490678" y="4616511"/>
                    <a:pt x="463103" y="4628581"/>
                    <a:pt x="448586" y="4669372"/>
                  </a:cubicBezTo>
                  <a:cubicBezTo>
                    <a:pt x="447017" y="4676762"/>
                    <a:pt x="443318" y="4684010"/>
                    <a:pt x="439620" y="4691258"/>
                  </a:cubicBezTo>
                  <a:cubicBezTo>
                    <a:pt x="416149" y="4737874"/>
                    <a:pt x="380332" y="4745106"/>
                    <a:pt x="350087" y="4701308"/>
                  </a:cubicBezTo>
                  <a:cubicBezTo>
                    <a:pt x="323673" y="4664195"/>
                    <a:pt x="287160" y="4649961"/>
                    <a:pt x="244671" y="4644964"/>
                  </a:cubicBezTo>
                  <a:cubicBezTo>
                    <a:pt x="213836" y="4641822"/>
                    <a:pt x="192383" y="4626460"/>
                    <a:pt x="186006" y="4593904"/>
                  </a:cubicBezTo>
                  <a:cubicBezTo>
                    <a:pt x="179484" y="4563478"/>
                    <a:pt x="160312" y="4546127"/>
                    <a:pt x="129617" y="4540853"/>
                  </a:cubicBezTo>
                  <a:cubicBezTo>
                    <a:pt x="103044" y="4537996"/>
                    <a:pt x="94525" y="4521360"/>
                    <a:pt x="95107" y="4496767"/>
                  </a:cubicBezTo>
                  <a:cubicBezTo>
                    <a:pt x="96397" y="4477578"/>
                    <a:pt x="98679" y="4459525"/>
                    <a:pt x="94570" y="4441044"/>
                  </a:cubicBezTo>
                  <a:cubicBezTo>
                    <a:pt x="91165" y="4427964"/>
                    <a:pt x="87761" y="4414884"/>
                    <a:pt x="72841" y="4413882"/>
                  </a:cubicBezTo>
                  <a:cubicBezTo>
                    <a:pt x="60195" y="4410891"/>
                    <a:pt x="57201" y="4423539"/>
                    <a:pt x="50237" y="4431640"/>
                  </a:cubicBezTo>
                  <a:cubicBezTo>
                    <a:pt x="41844" y="4444999"/>
                    <a:pt x="35440" y="4460632"/>
                    <a:pt x="16963" y="4464745"/>
                  </a:cubicBezTo>
                  <a:cubicBezTo>
                    <a:pt x="13873" y="4399211"/>
                    <a:pt x="11773" y="4334814"/>
                    <a:pt x="8682" y="4269281"/>
                  </a:cubicBezTo>
                  <a:cubicBezTo>
                    <a:pt x="22186" y="4259477"/>
                    <a:pt x="50598" y="4282805"/>
                    <a:pt x="52029" y="4261482"/>
                  </a:cubicBezTo>
                  <a:cubicBezTo>
                    <a:pt x="54887" y="4234901"/>
                    <a:pt x="28035" y="4220246"/>
                    <a:pt x="2887" y="4212132"/>
                  </a:cubicBezTo>
                  <a:cubicBezTo>
                    <a:pt x="-3070" y="4189242"/>
                    <a:pt x="1630" y="4167068"/>
                    <a:pt x="4200" y="4144750"/>
                  </a:cubicBezTo>
                  <a:cubicBezTo>
                    <a:pt x="22254" y="4130971"/>
                    <a:pt x="30917" y="4145474"/>
                    <a:pt x="38728" y="4156709"/>
                  </a:cubicBezTo>
                  <a:cubicBezTo>
                    <a:pt x="75224" y="4203067"/>
                    <a:pt x="106180" y="4252268"/>
                    <a:pt x="162157" y="4279588"/>
                  </a:cubicBezTo>
                  <a:cubicBezTo>
                    <a:pt x="186024" y="4290832"/>
                    <a:pt x="187287" y="4319831"/>
                    <a:pt x="170790" y="4342283"/>
                  </a:cubicBezTo>
                  <a:cubicBezTo>
                    <a:pt x="153015" y="4367863"/>
                    <a:pt x="149164" y="4393307"/>
                    <a:pt x="163361" y="4421033"/>
                  </a:cubicBezTo>
                  <a:cubicBezTo>
                    <a:pt x="171024" y="4434399"/>
                    <a:pt x="168886" y="4450320"/>
                    <a:pt x="171154" y="4464393"/>
                  </a:cubicBezTo>
                  <a:cubicBezTo>
                    <a:pt x="174979" y="4487140"/>
                    <a:pt x="183210" y="4508040"/>
                    <a:pt x="207077" y="4519284"/>
                  </a:cubicBezTo>
                  <a:cubicBezTo>
                    <a:pt x="219438" y="4526538"/>
                    <a:pt x="232369" y="4525266"/>
                    <a:pt x="243743" y="4515320"/>
                  </a:cubicBezTo>
                  <a:cubicBezTo>
                    <a:pt x="254973" y="4507507"/>
                    <a:pt x="256827" y="4495850"/>
                    <a:pt x="253425" y="4482772"/>
                  </a:cubicBezTo>
                  <a:cubicBezTo>
                    <a:pt x="251721" y="4476231"/>
                    <a:pt x="248032" y="4467416"/>
                    <a:pt x="246331" y="4460877"/>
                  </a:cubicBezTo>
                  <a:cubicBezTo>
                    <a:pt x="244351" y="4442538"/>
                    <a:pt x="250611" y="4429037"/>
                    <a:pt x="269652" y="4432457"/>
                  </a:cubicBezTo>
                  <a:cubicBezTo>
                    <a:pt x="290823" y="4436021"/>
                    <a:pt x="312426" y="4433189"/>
                    <a:pt x="333036" y="4429217"/>
                  </a:cubicBezTo>
                  <a:cubicBezTo>
                    <a:pt x="357908" y="4425534"/>
                    <a:pt x="375236" y="4438479"/>
                    <a:pt x="385744" y="4457390"/>
                  </a:cubicBezTo>
                  <a:cubicBezTo>
                    <a:pt x="399089" y="4481846"/>
                    <a:pt x="417557" y="4493797"/>
                    <a:pt x="444559" y="4490255"/>
                  </a:cubicBezTo>
                  <a:cubicBezTo>
                    <a:pt x="472700" y="4485721"/>
                    <a:pt x="482659" y="4464971"/>
                    <a:pt x="492758" y="4442089"/>
                  </a:cubicBezTo>
                  <a:cubicBezTo>
                    <a:pt x="538710" y="4347723"/>
                    <a:pt x="514743" y="4258295"/>
                    <a:pt x="475709" y="4169999"/>
                  </a:cubicBezTo>
                  <a:cubicBezTo>
                    <a:pt x="459668" y="4137864"/>
                    <a:pt x="447888" y="4106017"/>
                    <a:pt x="452453" y="4069912"/>
                  </a:cubicBezTo>
                  <a:cubicBezTo>
                    <a:pt x="456304" y="4044467"/>
                    <a:pt x="465978" y="4027982"/>
                    <a:pt x="494116" y="4023447"/>
                  </a:cubicBezTo>
                  <a:cubicBezTo>
                    <a:pt x="508046" y="4023312"/>
                    <a:pt x="520125" y="4018769"/>
                    <a:pt x="533203" y="4015364"/>
                  </a:cubicBezTo>
                  <a:cubicBezTo>
                    <a:pt x="549548" y="4011107"/>
                    <a:pt x="562194" y="4014099"/>
                    <a:pt x="562893" y="4035563"/>
                  </a:cubicBezTo>
                  <a:cubicBezTo>
                    <a:pt x="563457" y="4043098"/>
                    <a:pt x="560610" y="4053616"/>
                    <a:pt x="572404" y="4053338"/>
                  </a:cubicBezTo>
                  <a:cubicBezTo>
                    <a:pt x="583062" y="4054054"/>
                    <a:pt x="590030" y="4045953"/>
                    <a:pt x="593728" y="4038705"/>
                  </a:cubicBezTo>
                  <a:cubicBezTo>
                    <a:pt x="598707" y="4028331"/>
                    <a:pt x="598428" y="4016531"/>
                    <a:pt x="595879" y="4006722"/>
                  </a:cubicBezTo>
                  <a:cubicBezTo>
                    <a:pt x="589777" y="3985965"/>
                    <a:pt x="594048" y="3970189"/>
                    <a:pt x="609973" y="3956265"/>
                  </a:cubicBezTo>
                  <a:cubicBezTo>
                    <a:pt x="627034" y="3941347"/>
                    <a:pt x="636857" y="3906667"/>
                    <a:pt x="662149" y="3912649"/>
                  </a:cubicBezTo>
                  <a:cubicBezTo>
                    <a:pt x="692844" y="3917923"/>
                    <a:pt x="725095" y="3931869"/>
                    <a:pt x="754076" y="3946668"/>
                  </a:cubicBezTo>
                  <a:cubicBezTo>
                    <a:pt x="771552" y="3957480"/>
                    <a:pt x="767845" y="3980791"/>
                    <a:pt x="767692" y="3998987"/>
                  </a:cubicBezTo>
                  <a:cubicBezTo>
                    <a:pt x="765973" y="4024574"/>
                    <a:pt x="775485" y="4042348"/>
                    <a:pt x="801629" y="4051601"/>
                  </a:cubicBezTo>
                  <a:cubicBezTo>
                    <a:pt x="830899" y="4062134"/>
                    <a:pt x="857462" y="4081053"/>
                    <a:pt x="879476" y="4103950"/>
                  </a:cubicBezTo>
                  <a:cubicBezTo>
                    <a:pt x="897516" y="4122297"/>
                    <a:pt x="915276" y="4128845"/>
                    <a:pt x="935891" y="4108811"/>
                  </a:cubicBezTo>
                  <a:cubicBezTo>
                    <a:pt x="949683" y="4094745"/>
                    <a:pt x="969153" y="4091768"/>
                    <a:pt x="988482" y="4090925"/>
                  </a:cubicBezTo>
                  <a:cubicBezTo>
                    <a:pt x="1020454" y="4093072"/>
                    <a:pt x="1043202" y="4073182"/>
                    <a:pt x="1069643" y="4062109"/>
                  </a:cubicBezTo>
                  <a:cubicBezTo>
                    <a:pt x="1083999" y="4055577"/>
                    <a:pt x="1078033" y="4048750"/>
                    <a:pt x="1074343" y="4039935"/>
                  </a:cubicBezTo>
                  <a:cubicBezTo>
                    <a:pt x="1057459" y="3988466"/>
                    <a:pt x="1071823" y="3965871"/>
                    <a:pt x="1123268" y="3965044"/>
                  </a:cubicBezTo>
                  <a:cubicBezTo>
                    <a:pt x="1143590" y="3965338"/>
                    <a:pt x="1147288" y="3958089"/>
                    <a:pt x="1145164" y="3941882"/>
                  </a:cubicBezTo>
                  <a:cubicBezTo>
                    <a:pt x="1145173" y="3925820"/>
                    <a:pt x="1148596" y="3906773"/>
                    <a:pt x="1168066" y="3903796"/>
                  </a:cubicBezTo>
                  <a:cubicBezTo>
                    <a:pt x="1194927" y="3902388"/>
                    <a:pt x="1213107" y="3918602"/>
                    <a:pt x="1228869" y="3938938"/>
                  </a:cubicBezTo>
                  <a:cubicBezTo>
                    <a:pt x="1238525" y="3954579"/>
                    <a:pt x="1229992" y="3970069"/>
                    <a:pt x="1218474" y="3982147"/>
                  </a:cubicBezTo>
                  <a:cubicBezTo>
                    <a:pt x="1169987" y="4034578"/>
                    <a:pt x="1168706" y="4037705"/>
                    <a:pt x="1157737" y="4089444"/>
                  </a:cubicBezTo>
                  <a:cubicBezTo>
                    <a:pt x="1172656" y="4090446"/>
                    <a:pt x="1183746" y="4084766"/>
                    <a:pt x="1196677" y="4083492"/>
                  </a:cubicBezTo>
                  <a:cubicBezTo>
                    <a:pt x="1273708" y="4068318"/>
                    <a:pt x="1322297" y="4094073"/>
                    <a:pt x="1349543" y="4166583"/>
                  </a:cubicBezTo>
                  <a:cubicBezTo>
                    <a:pt x="1366148" y="4206252"/>
                    <a:pt x="1384179" y="4240663"/>
                    <a:pt x="1422960" y="4268971"/>
                  </a:cubicBezTo>
                  <a:cubicBezTo>
                    <a:pt x="1417999" y="4247219"/>
                    <a:pt x="1406070" y="4233567"/>
                    <a:pt x="1401813" y="4217216"/>
                  </a:cubicBezTo>
                  <a:cubicBezTo>
                    <a:pt x="1394719" y="4195321"/>
                    <a:pt x="1399134" y="4177412"/>
                    <a:pt x="1415199" y="4161355"/>
                  </a:cubicBezTo>
                  <a:cubicBezTo>
                    <a:pt x="1433401" y="4145444"/>
                    <a:pt x="1442912" y="4163218"/>
                    <a:pt x="1455126" y="4172605"/>
                  </a:cubicBezTo>
                  <a:cubicBezTo>
                    <a:pt x="1469476" y="4182137"/>
                    <a:pt x="1483547" y="4179868"/>
                    <a:pt x="1497051" y="4170068"/>
                  </a:cubicBezTo>
                  <a:cubicBezTo>
                    <a:pt x="1503734" y="4166233"/>
                    <a:pt x="1508569" y="4157990"/>
                    <a:pt x="1505872" y="4150312"/>
                  </a:cubicBezTo>
                  <a:cubicBezTo>
                    <a:pt x="1499486" y="4133819"/>
                    <a:pt x="1483715" y="4129546"/>
                    <a:pt x="1469788" y="4129682"/>
                  </a:cubicBezTo>
                  <a:cubicBezTo>
                    <a:pt x="1439801" y="4129809"/>
                    <a:pt x="1415352" y="4143161"/>
                    <a:pt x="1399707" y="4168883"/>
                  </a:cubicBezTo>
                  <a:cubicBezTo>
                    <a:pt x="1392454" y="4181246"/>
                    <a:pt x="1384206" y="4192473"/>
                    <a:pt x="1367582" y="4184931"/>
                  </a:cubicBezTo>
                  <a:cubicBezTo>
                    <a:pt x="1354084" y="4178668"/>
                    <a:pt x="1350679" y="4165588"/>
                    <a:pt x="1351684" y="4150664"/>
                  </a:cubicBezTo>
                  <a:cubicBezTo>
                    <a:pt x="1353403" y="4125077"/>
                    <a:pt x="1362368" y="4103190"/>
                    <a:pt x="1392924" y="4094533"/>
                  </a:cubicBezTo>
                  <a:cubicBezTo>
                    <a:pt x="1444234" y="4079773"/>
                    <a:pt x="1492848" y="4057336"/>
                    <a:pt x="1545862" y="4049119"/>
                  </a:cubicBezTo>
                  <a:cubicBezTo>
                    <a:pt x="1583805" y="4042028"/>
                    <a:pt x="1610960" y="4020292"/>
                    <a:pt x="1624197" y="3982628"/>
                  </a:cubicBezTo>
                  <a:cubicBezTo>
                    <a:pt x="1639995" y="3938710"/>
                    <a:pt x="1675254" y="3907881"/>
                    <a:pt x="1684801" y="3861401"/>
                  </a:cubicBezTo>
                  <a:cubicBezTo>
                    <a:pt x="1688356" y="3856285"/>
                    <a:pt x="1691910" y="3851169"/>
                    <a:pt x="1695464" y="3846053"/>
                  </a:cubicBezTo>
                  <a:cubicBezTo>
                    <a:pt x="1702291" y="3840086"/>
                    <a:pt x="1706838" y="3836108"/>
                    <a:pt x="1711677" y="3827866"/>
                  </a:cubicBezTo>
                  <a:cubicBezTo>
                    <a:pt x="1725331" y="3807900"/>
                    <a:pt x="1734040" y="3797775"/>
                    <a:pt x="1743739" y="3796820"/>
                  </a:cubicBezTo>
                  <a:close/>
                  <a:moveTo>
                    <a:pt x="4452637" y="1333375"/>
                  </a:moveTo>
                  <a:cubicBezTo>
                    <a:pt x="4472837" y="1328794"/>
                    <a:pt x="4489275" y="1344158"/>
                    <a:pt x="4505153" y="1358882"/>
                  </a:cubicBezTo>
                  <a:cubicBezTo>
                    <a:pt x="4522495" y="1371828"/>
                    <a:pt x="4534987" y="1393023"/>
                    <a:pt x="4560587" y="1394730"/>
                  </a:cubicBezTo>
                  <a:cubicBezTo>
                    <a:pt x="4648037" y="1416639"/>
                    <a:pt x="4737491" y="1424748"/>
                    <a:pt x="4829223" y="1430867"/>
                  </a:cubicBezTo>
                  <a:cubicBezTo>
                    <a:pt x="4848423" y="1432146"/>
                    <a:pt x="4865487" y="1433285"/>
                    <a:pt x="4882283" y="1422616"/>
                  </a:cubicBezTo>
                  <a:cubicBezTo>
                    <a:pt x="4894665" y="1413796"/>
                    <a:pt x="4908603" y="1413654"/>
                    <a:pt x="4921115" y="1418776"/>
                  </a:cubicBezTo>
                  <a:cubicBezTo>
                    <a:pt x="4944005" y="1428876"/>
                    <a:pt x="4968751" y="1427309"/>
                    <a:pt x="4992361" y="1426741"/>
                  </a:cubicBezTo>
                  <a:cubicBezTo>
                    <a:pt x="4996631" y="1427026"/>
                    <a:pt x="5000753" y="1429446"/>
                    <a:pt x="5002741" y="1431720"/>
                  </a:cubicBezTo>
                  <a:cubicBezTo>
                    <a:pt x="5025035" y="1466431"/>
                    <a:pt x="5054323" y="1476959"/>
                    <a:pt x="5097711" y="1469135"/>
                  </a:cubicBezTo>
                  <a:cubicBezTo>
                    <a:pt x="5133559" y="1461881"/>
                    <a:pt x="5172249" y="1460173"/>
                    <a:pt x="5202225" y="1492182"/>
                  </a:cubicBezTo>
                  <a:cubicBezTo>
                    <a:pt x="5205211" y="1495595"/>
                    <a:pt x="5213599" y="1498298"/>
                    <a:pt x="5217015" y="1495311"/>
                  </a:cubicBezTo>
                  <a:cubicBezTo>
                    <a:pt x="5247619" y="1470559"/>
                    <a:pt x="5298529" y="1478242"/>
                    <a:pt x="5310527" y="1427599"/>
                  </a:cubicBezTo>
                  <a:cubicBezTo>
                    <a:pt x="5316239" y="1406545"/>
                    <a:pt x="5336865" y="1402562"/>
                    <a:pt x="5356065" y="1403842"/>
                  </a:cubicBezTo>
                  <a:cubicBezTo>
                    <a:pt x="5377397" y="1405265"/>
                    <a:pt x="5398587" y="1408823"/>
                    <a:pt x="5405531" y="1432863"/>
                  </a:cubicBezTo>
                  <a:cubicBezTo>
                    <a:pt x="5409639" y="1451357"/>
                    <a:pt x="5419023" y="1455197"/>
                    <a:pt x="5438075" y="1458612"/>
                  </a:cubicBezTo>
                  <a:cubicBezTo>
                    <a:pt x="5473057" y="1464160"/>
                    <a:pt x="5495771" y="1508543"/>
                    <a:pt x="5477677" y="1538418"/>
                  </a:cubicBezTo>
                  <a:cubicBezTo>
                    <a:pt x="5469127" y="1553922"/>
                    <a:pt x="5473811" y="1563881"/>
                    <a:pt x="5481623" y="1575118"/>
                  </a:cubicBezTo>
                  <a:cubicBezTo>
                    <a:pt x="5490285" y="1589630"/>
                    <a:pt x="5503357" y="1602289"/>
                    <a:pt x="5516573" y="1612817"/>
                  </a:cubicBezTo>
                  <a:cubicBezTo>
                    <a:pt x="5525539" y="1606983"/>
                    <a:pt x="5518581" y="1599017"/>
                    <a:pt x="5516879" y="1592475"/>
                  </a:cubicBezTo>
                  <a:cubicBezTo>
                    <a:pt x="5513335" y="1581521"/>
                    <a:pt x="5504673" y="1567011"/>
                    <a:pt x="5520329" y="1557338"/>
                  </a:cubicBezTo>
                  <a:cubicBezTo>
                    <a:pt x="5534699" y="1550794"/>
                    <a:pt x="5545783" y="1561179"/>
                    <a:pt x="5554735" y="1571421"/>
                  </a:cubicBezTo>
                  <a:cubicBezTo>
                    <a:pt x="5561837" y="1577253"/>
                    <a:pt x="5566667" y="1585077"/>
                    <a:pt x="5574765" y="1592048"/>
                  </a:cubicBezTo>
                  <a:cubicBezTo>
                    <a:pt x="5596789" y="1614951"/>
                    <a:pt x="5608003" y="1639278"/>
                    <a:pt x="5581373" y="1668581"/>
                  </a:cubicBezTo>
                  <a:cubicBezTo>
                    <a:pt x="5574397" y="1676689"/>
                    <a:pt x="5566137" y="1687927"/>
                    <a:pt x="5580637" y="1695325"/>
                  </a:cubicBezTo>
                  <a:cubicBezTo>
                    <a:pt x="5594143" y="1701586"/>
                    <a:pt x="5596145" y="1687785"/>
                    <a:pt x="5600991" y="1679535"/>
                  </a:cubicBezTo>
                  <a:cubicBezTo>
                    <a:pt x="5615957" y="1648381"/>
                    <a:pt x="5628899" y="1647102"/>
                    <a:pt x="5650777" y="1672139"/>
                  </a:cubicBezTo>
                  <a:cubicBezTo>
                    <a:pt x="5658733" y="1681242"/>
                    <a:pt x="5665695" y="1689209"/>
                    <a:pt x="5674791" y="1697317"/>
                  </a:cubicBezTo>
                  <a:cubicBezTo>
                    <a:pt x="5717277" y="1734447"/>
                    <a:pt x="5717551" y="1746255"/>
                    <a:pt x="5683933" y="1799742"/>
                  </a:cubicBezTo>
                  <a:cubicBezTo>
                    <a:pt x="5733015" y="1786939"/>
                    <a:pt x="5771123" y="1793768"/>
                    <a:pt x="5795825" y="1840427"/>
                  </a:cubicBezTo>
                  <a:cubicBezTo>
                    <a:pt x="5806187" y="1861482"/>
                    <a:pt x="5833631" y="1867598"/>
                    <a:pt x="5848259" y="1888936"/>
                  </a:cubicBezTo>
                  <a:cubicBezTo>
                    <a:pt x="5886321" y="1943989"/>
                    <a:pt x="5874193" y="1980691"/>
                    <a:pt x="5809747" y="1998899"/>
                  </a:cubicBezTo>
                  <a:cubicBezTo>
                    <a:pt x="5826671" y="2002172"/>
                    <a:pt x="5838201" y="1990079"/>
                    <a:pt x="5851579" y="1982398"/>
                  </a:cubicBezTo>
                  <a:cubicBezTo>
                    <a:pt x="5869513" y="1970733"/>
                    <a:pt x="5892271" y="1966892"/>
                    <a:pt x="5905907" y="1987093"/>
                  </a:cubicBezTo>
                  <a:cubicBezTo>
                    <a:pt x="5918547" y="2006155"/>
                    <a:pt x="5902313" y="2024363"/>
                    <a:pt x="5887507" y="2037308"/>
                  </a:cubicBezTo>
                  <a:cubicBezTo>
                    <a:pt x="5870713" y="2047978"/>
                    <a:pt x="5852221" y="2052104"/>
                    <a:pt x="5832877" y="2052957"/>
                  </a:cubicBezTo>
                  <a:cubicBezTo>
                    <a:pt x="5807133" y="2053383"/>
                    <a:pt x="5794315" y="2068604"/>
                    <a:pt x="5793723" y="2093215"/>
                  </a:cubicBezTo>
                  <a:cubicBezTo>
                    <a:pt x="5794991" y="2106159"/>
                    <a:pt x="5800669" y="2117255"/>
                    <a:pt x="5812619" y="2114837"/>
                  </a:cubicBezTo>
                  <a:cubicBezTo>
                    <a:pt x="5834241" y="2111992"/>
                    <a:pt x="5855989" y="2123088"/>
                    <a:pt x="5876905" y="2114837"/>
                  </a:cubicBezTo>
                  <a:cubicBezTo>
                    <a:pt x="5903227" y="2105876"/>
                    <a:pt x="5918721" y="2114410"/>
                    <a:pt x="5924383" y="2141582"/>
                  </a:cubicBezTo>
                  <a:cubicBezTo>
                    <a:pt x="5931745" y="2175296"/>
                    <a:pt x="5950655" y="2180844"/>
                    <a:pt x="5981389" y="2170033"/>
                  </a:cubicBezTo>
                  <a:cubicBezTo>
                    <a:pt x="5999031" y="2162635"/>
                    <a:pt x="6015953" y="2165908"/>
                    <a:pt x="6033435" y="2176720"/>
                  </a:cubicBezTo>
                  <a:cubicBezTo>
                    <a:pt x="6055893" y="2193222"/>
                    <a:pt x="6081203" y="2199196"/>
                    <a:pt x="6106369" y="2207306"/>
                  </a:cubicBezTo>
                  <a:cubicBezTo>
                    <a:pt x="6120021" y="2211431"/>
                    <a:pt x="6131823" y="2211146"/>
                    <a:pt x="6146197" y="2204603"/>
                  </a:cubicBezTo>
                  <a:cubicBezTo>
                    <a:pt x="6179639" y="2185399"/>
                    <a:pt x="6206219" y="2204319"/>
                    <a:pt x="6205751" y="2242871"/>
                  </a:cubicBezTo>
                  <a:cubicBezTo>
                    <a:pt x="6205735" y="2258945"/>
                    <a:pt x="6198469" y="2271321"/>
                    <a:pt x="6189073" y="2283555"/>
                  </a:cubicBezTo>
                  <a:cubicBezTo>
                    <a:pt x="6178531" y="2296783"/>
                    <a:pt x="6176525" y="2310582"/>
                    <a:pt x="6190449" y="2326516"/>
                  </a:cubicBezTo>
                  <a:cubicBezTo>
                    <a:pt x="6206217" y="2346858"/>
                    <a:pt x="6203635" y="2369193"/>
                    <a:pt x="6188395" y="2388538"/>
                  </a:cubicBezTo>
                  <a:cubicBezTo>
                    <a:pt x="6172165" y="2406747"/>
                    <a:pt x="6151969" y="2404327"/>
                    <a:pt x="6132209" y="2395509"/>
                  </a:cubicBezTo>
                  <a:cubicBezTo>
                    <a:pt x="6071083" y="2364639"/>
                    <a:pt x="6003809" y="2361223"/>
                    <a:pt x="5939395" y="2347281"/>
                  </a:cubicBezTo>
                  <a:cubicBezTo>
                    <a:pt x="5929867" y="2345574"/>
                    <a:pt x="5919057" y="2346998"/>
                    <a:pt x="5914229" y="2339172"/>
                  </a:cubicBezTo>
                  <a:cubicBezTo>
                    <a:pt x="5927991" y="2373314"/>
                    <a:pt x="5908585" y="2438467"/>
                    <a:pt x="5879407" y="2457955"/>
                  </a:cubicBezTo>
                  <a:cubicBezTo>
                    <a:pt x="5864891" y="2466632"/>
                    <a:pt x="5852091" y="2465779"/>
                    <a:pt x="5837445" y="2460515"/>
                  </a:cubicBezTo>
                  <a:cubicBezTo>
                    <a:pt x="5825929" y="2456533"/>
                    <a:pt x="5816255" y="2456959"/>
                    <a:pt x="5810129" y="2468339"/>
                  </a:cubicBezTo>
                  <a:cubicBezTo>
                    <a:pt x="5804003" y="2479720"/>
                    <a:pt x="5797877" y="2491100"/>
                    <a:pt x="5805687" y="2502338"/>
                  </a:cubicBezTo>
                  <a:cubicBezTo>
                    <a:pt x="5813497" y="2513576"/>
                    <a:pt x="5826731" y="2508029"/>
                    <a:pt x="5835551" y="2504330"/>
                  </a:cubicBezTo>
                  <a:cubicBezTo>
                    <a:pt x="5868563" y="2491528"/>
                    <a:pt x="5891163" y="2505895"/>
                    <a:pt x="5913747" y="2536337"/>
                  </a:cubicBezTo>
                  <a:cubicBezTo>
                    <a:pt x="5924157" y="2509167"/>
                    <a:pt x="5945363" y="2496649"/>
                    <a:pt x="5969695" y="2485412"/>
                  </a:cubicBezTo>
                  <a:cubicBezTo>
                    <a:pt x="5979801" y="2478583"/>
                    <a:pt x="5990753" y="2475027"/>
                    <a:pt x="6001981" y="2483278"/>
                  </a:cubicBezTo>
                  <a:cubicBezTo>
                    <a:pt x="6013209" y="2491527"/>
                    <a:pt x="6009215" y="2503051"/>
                    <a:pt x="6005367" y="2512441"/>
                  </a:cubicBezTo>
                  <a:cubicBezTo>
                    <a:pt x="6002799" y="2518698"/>
                    <a:pt x="6001373" y="2523963"/>
                    <a:pt x="5999945" y="2529226"/>
                  </a:cubicBezTo>
                  <a:cubicBezTo>
                    <a:pt x="5998227" y="2538756"/>
                    <a:pt x="5990963" y="2551132"/>
                    <a:pt x="6002189" y="2559385"/>
                  </a:cubicBezTo>
                  <a:cubicBezTo>
                    <a:pt x="6010289" y="2566355"/>
                    <a:pt x="6019401" y="2558388"/>
                    <a:pt x="6027229" y="2553552"/>
                  </a:cubicBezTo>
                  <a:cubicBezTo>
                    <a:pt x="6049427" y="2542173"/>
                    <a:pt x="6058523" y="2550280"/>
                    <a:pt x="6057077" y="2571618"/>
                  </a:cubicBezTo>
                  <a:cubicBezTo>
                    <a:pt x="6054205" y="2598220"/>
                    <a:pt x="6060013" y="2623257"/>
                    <a:pt x="6064825" y="2647156"/>
                  </a:cubicBezTo>
                  <a:cubicBezTo>
                    <a:pt x="6070633" y="2672193"/>
                    <a:pt x="6063077" y="2688836"/>
                    <a:pt x="6036337" y="2688124"/>
                  </a:cubicBezTo>
                  <a:cubicBezTo>
                    <a:pt x="6003343" y="2684853"/>
                    <a:pt x="5974169" y="2704340"/>
                    <a:pt x="5941175" y="2701068"/>
                  </a:cubicBezTo>
                  <a:cubicBezTo>
                    <a:pt x="5919841" y="2699646"/>
                    <a:pt x="5920821" y="2716858"/>
                    <a:pt x="5922939" y="2733077"/>
                  </a:cubicBezTo>
                  <a:cubicBezTo>
                    <a:pt x="5928857" y="2788128"/>
                    <a:pt x="5925873" y="2784715"/>
                    <a:pt x="5877913" y="2812596"/>
                  </a:cubicBezTo>
                  <a:cubicBezTo>
                    <a:pt x="5844469" y="2831800"/>
                    <a:pt x="5808891" y="2850862"/>
                    <a:pt x="5787095" y="2887991"/>
                  </a:cubicBezTo>
                  <a:cubicBezTo>
                    <a:pt x="5821243" y="2874190"/>
                    <a:pt x="5859227" y="2867079"/>
                    <a:pt x="5888691" y="2843323"/>
                  </a:cubicBezTo>
                  <a:cubicBezTo>
                    <a:pt x="5911323" y="2825542"/>
                    <a:pt x="5934517" y="2815299"/>
                    <a:pt x="5961961" y="2821416"/>
                  </a:cubicBezTo>
                  <a:cubicBezTo>
                    <a:pt x="5986133" y="2828387"/>
                    <a:pt x="6002637" y="2821986"/>
                    <a:pt x="6014893" y="2799226"/>
                  </a:cubicBezTo>
                  <a:cubicBezTo>
                    <a:pt x="6017315" y="2795100"/>
                    <a:pt x="6018599" y="2791972"/>
                    <a:pt x="6020877" y="2789979"/>
                  </a:cubicBezTo>
                  <a:cubicBezTo>
                    <a:pt x="6035681" y="2777034"/>
                    <a:pt x="6048639" y="2759679"/>
                    <a:pt x="6069539" y="2767503"/>
                  </a:cubicBezTo>
                  <a:cubicBezTo>
                    <a:pt x="6089447" y="2774189"/>
                    <a:pt x="6091419" y="2792541"/>
                    <a:pt x="6090265" y="2809611"/>
                  </a:cubicBezTo>
                  <a:cubicBezTo>
                    <a:pt x="6087681" y="2831944"/>
                    <a:pt x="6080833" y="2853995"/>
                    <a:pt x="6053949" y="2855415"/>
                  </a:cubicBezTo>
                  <a:cubicBezTo>
                    <a:pt x="6012983" y="2859114"/>
                    <a:pt x="5996737" y="2893397"/>
                    <a:pt x="5968555" y="2914023"/>
                  </a:cubicBezTo>
                  <a:cubicBezTo>
                    <a:pt x="5959443" y="2921990"/>
                    <a:pt x="5965119" y="2933086"/>
                    <a:pt x="5968667" y="2944041"/>
                  </a:cubicBezTo>
                  <a:cubicBezTo>
                    <a:pt x="5982989" y="2985721"/>
                    <a:pt x="5967317" y="3011468"/>
                    <a:pt x="5923785" y="3021427"/>
                  </a:cubicBezTo>
                  <a:cubicBezTo>
                    <a:pt x="5893343" y="3027970"/>
                    <a:pt x="5866299" y="3047599"/>
                    <a:pt x="5831749" y="3035650"/>
                  </a:cubicBezTo>
                  <a:cubicBezTo>
                    <a:pt x="5820235" y="3031668"/>
                    <a:pt x="5806569" y="3043617"/>
                    <a:pt x="5800441" y="3054997"/>
                  </a:cubicBezTo>
                  <a:cubicBezTo>
                    <a:pt x="5792883" y="3071639"/>
                    <a:pt x="5806533" y="3075766"/>
                    <a:pt x="5815633" y="3083875"/>
                  </a:cubicBezTo>
                  <a:cubicBezTo>
                    <a:pt x="5818613" y="3087288"/>
                    <a:pt x="5823731" y="3090845"/>
                    <a:pt x="5826569" y="3096393"/>
                  </a:cubicBezTo>
                  <a:cubicBezTo>
                    <a:pt x="5835231" y="3110903"/>
                    <a:pt x="5865659" y="3120434"/>
                    <a:pt x="5852555" y="3139923"/>
                  </a:cubicBezTo>
                  <a:cubicBezTo>
                    <a:pt x="5839447" y="3159412"/>
                    <a:pt x="5809999" y="3167093"/>
                    <a:pt x="5785539" y="3164391"/>
                  </a:cubicBezTo>
                  <a:cubicBezTo>
                    <a:pt x="5766483" y="3160976"/>
                    <a:pt x="5749993" y="3151303"/>
                    <a:pt x="5730365" y="3156423"/>
                  </a:cubicBezTo>
                  <a:cubicBezTo>
                    <a:pt x="5754661" y="3177334"/>
                    <a:pt x="5781095" y="3198390"/>
                    <a:pt x="5815663" y="3194263"/>
                  </a:cubicBezTo>
                  <a:cubicBezTo>
                    <a:pt x="5842833" y="3188575"/>
                    <a:pt x="5864871" y="3195402"/>
                    <a:pt x="5887471" y="3209771"/>
                  </a:cubicBezTo>
                  <a:cubicBezTo>
                    <a:pt x="5899695" y="3219159"/>
                    <a:pt x="5914049" y="3228690"/>
                    <a:pt x="5929975" y="3230824"/>
                  </a:cubicBezTo>
                  <a:cubicBezTo>
                    <a:pt x="5968087" y="3237653"/>
                    <a:pt x="5983565" y="3262262"/>
                    <a:pt x="5988651" y="3297969"/>
                  </a:cubicBezTo>
                  <a:cubicBezTo>
                    <a:pt x="5991329" y="3321727"/>
                    <a:pt x="5996431" y="3341358"/>
                    <a:pt x="6023729" y="3349607"/>
                  </a:cubicBezTo>
                  <a:cubicBezTo>
                    <a:pt x="6035245" y="3353592"/>
                    <a:pt x="6042063" y="3363691"/>
                    <a:pt x="6046601" y="3375783"/>
                  </a:cubicBezTo>
                  <a:cubicBezTo>
                    <a:pt x="6062915" y="3419740"/>
                    <a:pt x="6085913" y="3459856"/>
                    <a:pt x="6096677" y="3506657"/>
                  </a:cubicBezTo>
                  <a:cubicBezTo>
                    <a:pt x="6098233" y="3515335"/>
                    <a:pt x="6101923" y="3524157"/>
                    <a:pt x="6100205" y="3533686"/>
                  </a:cubicBezTo>
                  <a:cubicBezTo>
                    <a:pt x="6089795" y="3560855"/>
                    <a:pt x="6058919" y="3573802"/>
                    <a:pt x="6052197" y="3609791"/>
                  </a:cubicBezTo>
                  <a:cubicBezTo>
                    <a:pt x="6045623" y="3643649"/>
                    <a:pt x="6006083" y="3642083"/>
                    <a:pt x="5973795" y="3644219"/>
                  </a:cubicBezTo>
                  <a:cubicBezTo>
                    <a:pt x="5957725" y="3644216"/>
                    <a:pt x="5943351" y="3650759"/>
                    <a:pt x="5932813" y="3663990"/>
                  </a:cubicBezTo>
                  <a:cubicBezTo>
                    <a:pt x="5921283" y="3676082"/>
                    <a:pt x="5921553" y="3687889"/>
                    <a:pt x="5935621" y="3701688"/>
                  </a:cubicBezTo>
                  <a:cubicBezTo>
                    <a:pt x="5968869" y="3732841"/>
                    <a:pt x="5965709" y="3763709"/>
                    <a:pt x="5927425" y="3791166"/>
                  </a:cubicBezTo>
                  <a:cubicBezTo>
                    <a:pt x="5909349" y="3804965"/>
                    <a:pt x="5887871" y="3805674"/>
                    <a:pt x="5865397" y="3805247"/>
                  </a:cubicBezTo>
                  <a:cubicBezTo>
                    <a:pt x="5838803" y="3802403"/>
                    <a:pt x="5815755" y="3810510"/>
                    <a:pt x="5798095" y="3833983"/>
                  </a:cubicBezTo>
                  <a:cubicBezTo>
                    <a:pt x="5822683" y="3850628"/>
                    <a:pt x="5848557" y="3864141"/>
                    <a:pt x="5876997" y="3871396"/>
                  </a:cubicBezTo>
                  <a:cubicBezTo>
                    <a:pt x="5887517" y="3874242"/>
                    <a:pt x="5897893" y="3879221"/>
                    <a:pt x="5895891" y="3893019"/>
                  </a:cubicBezTo>
                  <a:cubicBezTo>
                    <a:pt x="5895169" y="3903688"/>
                    <a:pt x="5886345" y="3907386"/>
                    <a:pt x="5875389" y="3910942"/>
                  </a:cubicBezTo>
                  <a:cubicBezTo>
                    <a:pt x="5823181" y="3922466"/>
                    <a:pt x="5794259" y="3969835"/>
                    <a:pt x="5810141" y="4020195"/>
                  </a:cubicBezTo>
                  <a:cubicBezTo>
                    <a:pt x="5821191" y="4062729"/>
                    <a:pt x="5840215" y="4098292"/>
                    <a:pt x="5883859" y="4118350"/>
                  </a:cubicBezTo>
                  <a:cubicBezTo>
                    <a:pt x="5936885" y="4142250"/>
                    <a:pt x="5939117" y="4188481"/>
                    <a:pt x="5891013" y="4218497"/>
                  </a:cubicBezTo>
                  <a:cubicBezTo>
                    <a:pt x="5869807" y="4231015"/>
                    <a:pt x="5864821" y="4241401"/>
                    <a:pt x="5882863" y="4259751"/>
                  </a:cubicBezTo>
                  <a:cubicBezTo>
                    <a:pt x="5905737" y="4285926"/>
                    <a:pt x="5930887" y="4310109"/>
                    <a:pt x="5951481" y="4338276"/>
                  </a:cubicBezTo>
                  <a:cubicBezTo>
                    <a:pt x="5970231" y="4362033"/>
                    <a:pt x="5997097" y="4376685"/>
                    <a:pt x="6029805" y="4384226"/>
                  </a:cubicBezTo>
                  <a:cubicBezTo>
                    <a:pt x="6064641" y="4391906"/>
                    <a:pt x="6100331" y="4402861"/>
                    <a:pt x="6115937" y="4441414"/>
                  </a:cubicBezTo>
                  <a:cubicBezTo>
                    <a:pt x="6125015" y="4465596"/>
                    <a:pt x="6131961" y="4489638"/>
                    <a:pt x="6114303" y="4513108"/>
                  </a:cubicBezTo>
                  <a:cubicBezTo>
                    <a:pt x="6096641" y="4536581"/>
                    <a:pt x="6107581" y="4549099"/>
                    <a:pt x="6131607" y="4558203"/>
                  </a:cubicBezTo>
                  <a:cubicBezTo>
                    <a:pt x="6156773" y="4566312"/>
                    <a:pt x="6180081" y="4586087"/>
                    <a:pt x="6210811" y="4575275"/>
                  </a:cubicBezTo>
                  <a:cubicBezTo>
                    <a:pt x="6228311" y="4570011"/>
                    <a:pt x="6238961" y="4586797"/>
                    <a:pt x="6244205" y="4604296"/>
                  </a:cubicBezTo>
                  <a:cubicBezTo>
                    <a:pt x="6248025" y="4627056"/>
                    <a:pt x="6259669" y="4644980"/>
                    <a:pt x="6278995" y="4660202"/>
                  </a:cubicBezTo>
                  <a:cubicBezTo>
                    <a:pt x="6296335" y="4673147"/>
                    <a:pt x="6298309" y="4691498"/>
                    <a:pt x="6297011" y="4710704"/>
                  </a:cubicBezTo>
                  <a:cubicBezTo>
                    <a:pt x="6296849" y="4728911"/>
                    <a:pt x="6295695" y="4745981"/>
                    <a:pt x="6302929" y="4765755"/>
                  </a:cubicBezTo>
                  <a:cubicBezTo>
                    <a:pt x="6312713" y="4795345"/>
                    <a:pt x="6322783" y="4820666"/>
                    <a:pt x="6361473" y="4818960"/>
                  </a:cubicBezTo>
                  <a:cubicBezTo>
                    <a:pt x="6375555" y="4816683"/>
                    <a:pt x="6388771" y="4827210"/>
                    <a:pt x="6403417" y="4832474"/>
                  </a:cubicBezTo>
                  <a:cubicBezTo>
                    <a:pt x="6411805" y="4835176"/>
                    <a:pt x="6421895" y="4844422"/>
                    <a:pt x="6428583" y="4840581"/>
                  </a:cubicBezTo>
                  <a:cubicBezTo>
                    <a:pt x="6469563" y="4820809"/>
                    <a:pt x="6512359" y="4837596"/>
                    <a:pt x="6551481" y="4829488"/>
                  </a:cubicBezTo>
                  <a:cubicBezTo>
                    <a:pt x="6575379" y="4824651"/>
                    <a:pt x="6589029" y="4828776"/>
                    <a:pt x="6596263" y="4848549"/>
                  </a:cubicBezTo>
                  <a:cubicBezTo>
                    <a:pt x="6605773" y="4866332"/>
                    <a:pt x="6613295" y="4881838"/>
                    <a:pt x="6619535" y="4900473"/>
                  </a:cubicBezTo>
                  <a:cubicBezTo>
                    <a:pt x="6631599" y="4928071"/>
                    <a:pt x="6628727" y="4954672"/>
                    <a:pt x="6606799" y="4977859"/>
                  </a:cubicBezTo>
                  <a:cubicBezTo>
                    <a:pt x="6588289" y="4998060"/>
                    <a:pt x="6575041" y="5019681"/>
                    <a:pt x="6595781" y="5045715"/>
                  </a:cubicBezTo>
                  <a:cubicBezTo>
                    <a:pt x="6604137" y="5080568"/>
                    <a:pt x="6602821" y="5115845"/>
                    <a:pt x="6609189" y="5148423"/>
                  </a:cubicBezTo>
                  <a:cubicBezTo>
                    <a:pt x="6609301" y="5178439"/>
                    <a:pt x="6618091" y="5206890"/>
                    <a:pt x="6628021" y="5234345"/>
                  </a:cubicBezTo>
                  <a:cubicBezTo>
                    <a:pt x="6639073" y="5276879"/>
                    <a:pt x="6650589" y="5280862"/>
                    <a:pt x="6687737" y="5254402"/>
                  </a:cubicBezTo>
                  <a:cubicBezTo>
                    <a:pt x="6720743" y="5241601"/>
                    <a:pt x="6749471" y="5244588"/>
                    <a:pt x="6770773" y="5278161"/>
                  </a:cubicBezTo>
                  <a:cubicBezTo>
                    <a:pt x="6770485" y="5282428"/>
                    <a:pt x="6768063" y="5286554"/>
                    <a:pt x="6763653" y="5288402"/>
                  </a:cubicBezTo>
                  <a:cubicBezTo>
                    <a:pt x="6757959" y="5293382"/>
                    <a:pt x="6751559" y="5292955"/>
                    <a:pt x="6745301" y="5290394"/>
                  </a:cubicBezTo>
                  <a:cubicBezTo>
                    <a:pt x="6707915" y="5272897"/>
                    <a:pt x="6693093" y="5301916"/>
                    <a:pt x="6673443" y="5323113"/>
                  </a:cubicBezTo>
                  <a:cubicBezTo>
                    <a:pt x="6651515" y="5346300"/>
                    <a:pt x="6656329" y="5370198"/>
                    <a:pt x="6671101" y="5389402"/>
                  </a:cubicBezTo>
                  <a:cubicBezTo>
                    <a:pt x="6698513" y="5427669"/>
                    <a:pt x="6682555" y="5457686"/>
                    <a:pt x="6661191" y="5488412"/>
                  </a:cubicBezTo>
                  <a:cubicBezTo>
                    <a:pt x="6612619" y="5556978"/>
                    <a:pt x="6542479" y="5580166"/>
                    <a:pt x="6465665" y="5591117"/>
                  </a:cubicBezTo>
                  <a:cubicBezTo>
                    <a:pt x="6455993" y="5591544"/>
                    <a:pt x="6444187" y="5591828"/>
                    <a:pt x="6437081" y="5585997"/>
                  </a:cubicBezTo>
                  <a:cubicBezTo>
                    <a:pt x="6393453" y="5549863"/>
                    <a:pt x="6333719" y="5545880"/>
                    <a:pt x="6284109" y="5518993"/>
                  </a:cubicBezTo>
                  <a:cubicBezTo>
                    <a:pt x="6252125" y="5500784"/>
                    <a:pt x="6221425" y="5479446"/>
                    <a:pt x="6201265" y="5444877"/>
                  </a:cubicBezTo>
                  <a:cubicBezTo>
                    <a:pt x="6185787" y="5420267"/>
                    <a:pt x="6163603" y="5415572"/>
                    <a:pt x="6135439" y="5420124"/>
                  </a:cubicBezTo>
                  <a:cubicBezTo>
                    <a:pt x="6077823" y="5432356"/>
                    <a:pt x="6038667" y="5472614"/>
                    <a:pt x="6032351" y="5534355"/>
                  </a:cubicBezTo>
                  <a:cubicBezTo>
                    <a:pt x="6030633" y="5543884"/>
                    <a:pt x="6029913" y="5554553"/>
                    <a:pt x="6026061" y="5563942"/>
                  </a:cubicBezTo>
                  <a:cubicBezTo>
                    <a:pt x="6015653" y="5591113"/>
                    <a:pt x="6025869" y="5614301"/>
                    <a:pt x="6046335" y="5628527"/>
                  </a:cubicBezTo>
                  <a:cubicBezTo>
                    <a:pt x="6080165" y="5651143"/>
                    <a:pt x="6109435" y="5677747"/>
                    <a:pt x="6136287" y="5708473"/>
                  </a:cubicBezTo>
                  <a:cubicBezTo>
                    <a:pt x="6146231" y="5719853"/>
                    <a:pt x="6160025" y="5721845"/>
                    <a:pt x="6176383" y="5717579"/>
                  </a:cubicBezTo>
                  <a:cubicBezTo>
                    <a:pt x="6239837" y="5698232"/>
                    <a:pt x="6292433" y="5728534"/>
                    <a:pt x="6307445" y="5791695"/>
                  </a:cubicBezTo>
                  <a:cubicBezTo>
                    <a:pt x="6311841" y="5805920"/>
                    <a:pt x="6314105" y="5820005"/>
                    <a:pt x="6317357" y="5835224"/>
                  </a:cubicBezTo>
                  <a:cubicBezTo>
                    <a:pt x="6332947" y="5889851"/>
                    <a:pt x="6370337" y="5907348"/>
                    <a:pt x="6419149" y="5882738"/>
                  </a:cubicBezTo>
                  <a:cubicBezTo>
                    <a:pt x="6450313" y="5865526"/>
                    <a:pt x="6486867" y="5863678"/>
                    <a:pt x="6520005" y="5864816"/>
                  </a:cubicBezTo>
                  <a:cubicBezTo>
                    <a:pt x="6533945" y="5864674"/>
                    <a:pt x="6548879" y="5865670"/>
                    <a:pt x="6550849" y="5884021"/>
                  </a:cubicBezTo>
                  <a:cubicBezTo>
                    <a:pt x="6519381" y="5921577"/>
                    <a:pt x="6490045" y="5959273"/>
                    <a:pt x="6459567" y="5997966"/>
                  </a:cubicBezTo>
                  <a:cubicBezTo>
                    <a:pt x="6410949" y="5972217"/>
                    <a:pt x="6361757" y="5955004"/>
                    <a:pt x="6305713" y="5959839"/>
                  </a:cubicBezTo>
                  <a:cubicBezTo>
                    <a:pt x="6283099" y="5961545"/>
                    <a:pt x="6265599" y="5966809"/>
                    <a:pt x="6250507" y="5984023"/>
                  </a:cubicBezTo>
                  <a:cubicBezTo>
                    <a:pt x="6225161" y="6010196"/>
                    <a:pt x="6209185" y="6056288"/>
                    <a:pt x="6209715" y="6095977"/>
                  </a:cubicBezTo>
                  <a:cubicBezTo>
                    <a:pt x="6210117" y="6121725"/>
                    <a:pt x="6201135" y="6143631"/>
                    <a:pt x="6177795" y="6156008"/>
                  </a:cubicBezTo>
                  <a:cubicBezTo>
                    <a:pt x="6141225" y="6173931"/>
                    <a:pt x="6109481" y="6199679"/>
                    <a:pt x="6073905" y="6218741"/>
                  </a:cubicBezTo>
                  <a:cubicBezTo>
                    <a:pt x="6040609" y="6235810"/>
                    <a:pt x="6004323" y="6249466"/>
                    <a:pt x="5967339" y="6257716"/>
                  </a:cubicBezTo>
                  <a:cubicBezTo>
                    <a:pt x="5927077" y="6266821"/>
                    <a:pt x="5885119" y="6269381"/>
                    <a:pt x="5847409" y="6288300"/>
                  </a:cubicBezTo>
                  <a:cubicBezTo>
                    <a:pt x="5829765" y="6295698"/>
                    <a:pt x="5813693" y="6295695"/>
                    <a:pt x="5798631" y="6280762"/>
                  </a:cubicBezTo>
                  <a:cubicBezTo>
                    <a:pt x="5782431" y="6266818"/>
                    <a:pt x="5764371" y="6264543"/>
                    <a:pt x="5743745" y="6268525"/>
                  </a:cubicBezTo>
                  <a:cubicBezTo>
                    <a:pt x="5708889" y="6276920"/>
                    <a:pt x="5674755" y="6274642"/>
                    <a:pt x="5643911" y="6255437"/>
                  </a:cubicBezTo>
                  <a:cubicBezTo>
                    <a:pt x="5610935" y="6236091"/>
                    <a:pt x="5573947" y="6244342"/>
                    <a:pt x="5536975" y="6236516"/>
                  </a:cubicBezTo>
                  <a:cubicBezTo>
                    <a:pt x="5506403" y="6229119"/>
                    <a:pt x="5485503" y="6221296"/>
                    <a:pt x="5491373" y="6182032"/>
                  </a:cubicBezTo>
                  <a:cubicBezTo>
                    <a:pt x="5497517" y="6154577"/>
                    <a:pt x="5447089" y="6092270"/>
                    <a:pt x="5418651" y="6085012"/>
                  </a:cubicBezTo>
                  <a:cubicBezTo>
                    <a:pt x="5409267" y="6081172"/>
                    <a:pt x="5396465" y="6080320"/>
                    <a:pt x="5390645" y="6071357"/>
                  </a:cubicBezTo>
                  <a:cubicBezTo>
                    <a:pt x="5357283" y="6010188"/>
                    <a:pt x="5298721" y="5973059"/>
                    <a:pt x="5243433" y="5935075"/>
                  </a:cubicBezTo>
                  <a:cubicBezTo>
                    <a:pt x="5230217" y="5924548"/>
                    <a:pt x="5227953" y="5910465"/>
                    <a:pt x="5226829" y="5895386"/>
                  </a:cubicBezTo>
                  <a:cubicBezTo>
                    <a:pt x="5229141" y="5861245"/>
                    <a:pt x="5181131" y="5794811"/>
                    <a:pt x="5147433" y="5786134"/>
                  </a:cubicBezTo>
                  <a:cubicBezTo>
                    <a:pt x="5124257" y="5780301"/>
                    <a:pt x="5113575" y="5795664"/>
                    <a:pt x="5107013" y="5813448"/>
                  </a:cubicBezTo>
                  <a:cubicBezTo>
                    <a:pt x="5091761" y="5848868"/>
                    <a:pt x="5070685" y="5875326"/>
                    <a:pt x="5035251" y="5892255"/>
                  </a:cubicBezTo>
                  <a:lnTo>
                    <a:pt x="5032001" y="5893104"/>
                  </a:lnTo>
                  <a:lnTo>
                    <a:pt x="5031977" y="5893108"/>
                  </a:lnTo>
                  <a:lnTo>
                    <a:pt x="5031973" y="5893111"/>
                  </a:lnTo>
                  <a:lnTo>
                    <a:pt x="5002563" y="5900792"/>
                  </a:lnTo>
                  <a:cubicBezTo>
                    <a:pt x="4970043" y="5907867"/>
                    <a:pt x="4938309" y="5907760"/>
                    <a:pt x="4909967" y="5875326"/>
                  </a:cubicBezTo>
                  <a:cubicBezTo>
                    <a:pt x="4903005" y="5867359"/>
                    <a:pt x="4889915" y="5870774"/>
                    <a:pt x="4879249" y="5870062"/>
                  </a:cubicBezTo>
                  <a:cubicBezTo>
                    <a:pt x="4835587" y="5866077"/>
                    <a:pt x="4817257" y="5851994"/>
                    <a:pt x="4806205" y="5809460"/>
                  </a:cubicBezTo>
                  <a:cubicBezTo>
                    <a:pt x="4796003" y="5770199"/>
                    <a:pt x="4785369" y="5737337"/>
                    <a:pt x="4746135" y="5715429"/>
                  </a:cubicBezTo>
                  <a:cubicBezTo>
                    <a:pt x="4719269" y="5700776"/>
                    <a:pt x="4717167" y="5668485"/>
                    <a:pt x="4716909" y="5640603"/>
                  </a:cubicBezTo>
                  <a:cubicBezTo>
                    <a:pt x="4718213" y="5621398"/>
                    <a:pt x="4732871" y="5610588"/>
                    <a:pt x="4749795" y="5613859"/>
                  </a:cubicBezTo>
                  <a:cubicBezTo>
                    <a:pt x="4778523" y="5616848"/>
                    <a:pt x="4803703" y="5608881"/>
                    <a:pt x="4829319" y="5594515"/>
                  </a:cubicBezTo>
                  <a:cubicBezTo>
                    <a:pt x="4853651" y="5583276"/>
                    <a:pt x="4879813" y="5592524"/>
                    <a:pt x="4901273" y="5607887"/>
                  </a:cubicBezTo>
                  <a:cubicBezTo>
                    <a:pt x="4917619" y="5619694"/>
                    <a:pt x="4916609" y="5634631"/>
                    <a:pt x="4908907" y="5653409"/>
                  </a:cubicBezTo>
                  <a:cubicBezTo>
                    <a:pt x="4895931" y="5686837"/>
                    <a:pt x="4909003" y="5699499"/>
                    <a:pt x="4942719" y="5692102"/>
                  </a:cubicBezTo>
                  <a:cubicBezTo>
                    <a:pt x="5001185" y="5683140"/>
                    <a:pt x="5001185" y="5683140"/>
                    <a:pt x="5009091" y="5740470"/>
                  </a:cubicBezTo>
                  <a:cubicBezTo>
                    <a:pt x="5013199" y="5758962"/>
                    <a:pt x="5013199" y="5758962"/>
                    <a:pt x="5050603" y="5760385"/>
                  </a:cubicBezTo>
                  <a:cubicBezTo>
                    <a:pt x="5017769" y="5738905"/>
                    <a:pt x="5007841" y="5711448"/>
                    <a:pt x="5016551" y="5677735"/>
                  </a:cubicBezTo>
                  <a:cubicBezTo>
                    <a:pt x="5018265" y="5668205"/>
                    <a:pt x="5015717" y="5658388"/>
                    <a:pt x="5010887" y="5650563"/>
                  </a:cubicBezTo>
                  <a:cubicBezTo>
                    <a:pt x="4995137" y="5614147"/>
                    <a:pt x="4991191" y="5577444"/>
                    <a:pt x="4996919" y="5540317"/>
                  </a:cubicBezTo>
                  <a:cubicBezTo>
                    <a:pt x="4998507" y="5516844"/>
                    <a:pt x="4992269" y="5498210"/>
                    <a:pt x="4967951" y="5493372"/>
                  </a:cubicBezTo>
                  <a:cubicBezTo>
                    <a:pt x="4936239" y="5486971"/>
                    <a:pt x="4920473" y="5466627"/>
                    <a:pt x="4910545" y="5439173"/>
                  </a:cubicBezTo>
                  <a:cubicBezTo>
                    <a:pt x="4902603" y="5413994"/>
                    <a:pt x="4892083" y="5411149"/>
                    <a:pt x="4869595" y="5426796"/>
                  </a:cubicBezTo>
                  <a:cubicBezTo>
                    <a:pt x="4850381" y="5441590"/>
                    <a:pt x="4828035" y="5455104"/>
                    <a:pt x="4811659" y="5475448"/>
                  </a:cubicBezTo>
                  <a:cubicBezTo>
                    <a:pt x="4795137" y="5497923"/>
                    <a:pt x="4774783" y="5513713"/>
                    <a:pt x="4748607" y="5520541"/>
                  </a:cubicBezTo>
                  <a:cubicBezTo>
                    <a:pt x="4738791" y="5523101"/>
                    <a:pt x="4725701" y="5526514"/>
                    <a:pt x="4720713" y="5536900"/>
                  </a:cubicBezTo>
                  <a:cubicBezTo>
                    <a:pt x="4701049" y="5574170"/>
                    <a:pt x="4664479" y="5592095"/>
                    <a:pt x="4629895" y="5612293"/>
                  </a:cubicBezTo>
                  <a:cubicBezTo>
                    <a:pt x="4610969" y="5622820"/>
                    <a:pt x="4603557" y="5637330"/>
                    <a:pt x="4605387" y="5657815"/>
                  </a:cubicBezTo>
                  <a:cubicBezTo>
                    <a:pt x="4607923" y="5683705"/>
                    <a:pt x="4606187" y="5709311"/>
                    <a:pt x="4607729" y="5734062"/>
                  </a:cubicBezTo>
                  <a:cubicBezTo>
                    <a:pt x="4610679" y="5769627"/>
                    <a:pt x="4634981" y="5790538"/>
                    <a:pt x="4669547" y="5786414"/>
                  </a:cubicBezTo>
                  <a:cubicBezTo>
                    <a:pt x="4727865" y="5779585"/>
                    <a:pt x="4751751" y="5790825"/>
                    <a:pt x="4773035" y="5840471"/>
                  </a:cubicBezTo>
                  <a:cubicBezTo>
                    <a:pt x="4789635" y="5880161"/>
                    <a:pt x="4808947" y="5911457"/>
                    <a:pt x="4857885" y="5900789"/>
                  </a:cubicBezTo>
                  <a:cubicBezTo>
                    <a:pt x="4868695" y="5899366"/>
                    <a:pt x="4878927" y="5906478"/>
                    <a:pt x="4885745" y="5916578"/>
                  </a:cubicBezTo>
                  <a:cubicBezTo>
                    <a:pt x="4911167" y="5952570"/>
                    <a:pt x="4948301" y="5942184"/>
                    <a:pt x="4983717" y="5941332"/>
                  </a:cubicBezTo>
                  <a:cubicBezTo>
                    <a:pt x="5007079" y="5940479"/>
                    <a:pt x="5010141" y="5918981"/>
                    <a:pt x="5019515" y="5904384"/>
                  </a:cubicBezTo>
                  <a:lnTo>
                    <a:pt x="5031973" y="5893111"/>
                  </a:lnTo>
                  <a:lnTo>
                    <a:pt x="5032001" y="5893104"/>
                  </a:lnTo>
                  <a:lnTo>
                    <a:pt x="5078727" y="5885107"/>
                  </a:lnTo>
                  <a:cubicBezTo>
                    <a:pt x="5092903" y="5879488"/>
                    <a:pt x="5105819" y="5870704"/>
                    <a:pt x="5117923" y="5858114"/>
                  </a:cubicBezTo>
                  <a:cubicBezTo>
                    <a:pt x="5133863" y="5844174"/>
                    <a:pt x="5151651" y="5834643"/>
                    <a:pt x="5173259" y="5847873"/>
                  </a:cubicBezTo>
                  <a:cubicBezTo>
                    <a:pt x="5188753" y="5856409"/>
                    <a:pt x="5193149" y="5870635"/>
                    <a:pt x="5191995" y="5887705"/>
                  </a:cubicBezTo>
                  <a:cubicBezTo>
                    <a:pt x="5189267" y="5912172"/>
                    <a:pt x="5171479" y="5921703"/>
                    <a:pt x="5148861" y="5923409"/>
                  </a:cubicBezTo>
                  <a:cubicBezTo>
                    <a:pt x="5124111" y="5924974"/>
                    <a:pt x="5110447" y="5936923"/>
                    <a:pt x="5104591" y="5960111"/>
                  </a:cubicBezTo>
                  <a:cubicBezTo>
                    <a:pt x="5101737" y="5970638"/>
                    <a:pt x="5098739" y="5983298"/>
                    <a:pt x="5092195" y="5985006"/>
                  </a:cubicBezTo>
                  <a:cubicBezTo>
                    <a:pt x="5038265" y="6006059"/>
                    <a:pt x="5007631" y="6062960"/>
                    <a:pt x="4946181" y="6068506"/>
                  </a:cubicBezTo>
                  <a:cubicBezTo>
                    <a:pt x="4914891" y="6071779"/>
                    <a:pt x="4897805" y="6086715"/>
                    <a:pt x="4894501" y="6119718"/>
                  </a:cubicBezTo>
                  <a:cubicBezTo>
                    <a:pt x="4889899" y="6171926"/>
                    <a:pt x="4849335" y="6201371"/>
                    <a:pt x="4800427" y="6179891"/>
                  </a:cubicBezTo>
                  <a:cubicBezTo>
                    <a:pt x="4763041" y="6162394"/>
                    <a:pt x="4734155" y="6177615"/>
                    <a:pt x="4701431" y="6186148"/>
                  </a:cubicBezTo>
                  <a:cubicBezTo>
                    <a:pt x="4678525" y="6192124"/>
                    <a:pt x="4676519" y="6205922"/>
                    <a:pt x="4689159" y="6224984"/>
                  </a:cubicBezTo>
                  <a:cubicBezTo>
                    <a:pt x="4692995" y="6231671"/>
                    <a:pt x="4700099" y="6237503"/>
                    <a:pt x="4703935" y="6244191"/>
                  </a:cubicBezTo>
                  <a:cubicBezTo>
                    <a:pt x="4722955" y="6279754"/>
                    <a:pt x="4704577" y="6313894"/>
                    <a:pt x="4664747" y="6316596"/>
                  </a:cubicBezTo>
                  <a:cubicBezTo>
                    <a:pt x="4655075" y="6317023"/>
                    <a:pt x="4645547" y="6315316"/>
                    <a:pt x="4637015" y="6314746"/>
                  </a:cubicBezTo>
                  <a:cubicBezTo>
                    <a:pt x="4625355" y="6312897"/>
                    <a:pt x="4612697" y="6309909"/>
                    <a:pt x="4606425" y="6323424"/>
                  </a:cubicBezTo>
                  <a:cubicBezTo>
                    <a:pt x="4599017" y="6337934"/>
                    <a:pt x="4606971" y="6347039"/>
                    <a:pt x="4618199" y="6355288"/>
                  </a:cubicBezTo>
                  <a:cubicBezTo>
                    <a:pt x="4635539" y="6368235"/>
                    <a:pt x="4637945" y="6380183"/>
                    <a:pt x="4614895" y="6388292"/>
                  </a:cubicBezTo>
                  <a:cubicBezTo>
                    <a:pt x="4599529" y="6393697"/>
                    <a:pt x="4583601" y="6391563"/>
                    <a:pt x="4582159" y="6412901"/>
                  </a:cubicBezTo>
                  <a:cubicBezTo>
                    <a:pt x="4579575" y="6435235"/>
                    <a:pt x="4596065" y="6444908"/>
                    <a:pt x="4612553" y="6454582"/>
                  </a:cubicBezTo>
                  <a:cubicBezTo>
                    <a:pt x="4637429" y="6466958"/>
                    <a:pt x="4639965" y="6492849"/>
                    <a:pt x="4620751" y="6507643"/>
                  </a:cubicBezTo>
                  <a:cubicBezTo>
                    <a:pt x="4607227" y="6517459"/>
                    <a:pt x="4595151" y="6505937"/>
                    <a:pt x="4582061" y="6509351"/>
                  </a:cubicBezTo>
                  <a:cubicBezTo>
                    <a:pt x="4582191" y="6523292"/>
                    <a:pt x="4593273" y="6533676"/>
                    <a:pt x="4596677" y="6546763"/>
                  </a:cubicBezTo>
                  <a:cubicBezTo>
                    <a:pt x="4609299" y="6581901"/>
                    <a:pt x="4596033" y="6619598"/>
                    <a:pt x="4565011" y="6634675"/>
                  </a:cubicBezTo>
                  <a:cubicBezTo>
                    <a:pt x="4534985" y="6650892"/>
                    <a:pt x="4479809" y="6642926"/>
                    <a:pt x="4459919" y="6620165"/>
                  </a:cubicBezTo>
                  <a:cubicBezTo>
                    <a:pt x="4449975" y="6608785"/>
                    <a:pt x="4451977" y="6594985"/>
                    <a:pt x="4458105" y="6583605"/>
                  </a:cubicBezTo>
                  <a:cubicBezTo>
                    <a:pt x="4470361" y="6560844"/>
                    <a:pt x="4475925" y="6541926"/>
                    <a:pt x="4449203" y="6525139"/>
                  </a:cubicBezTo>
                  <a:cubicBezTo>
                    <a:pt x="4446077" y="6523858"/>
                    <a:pt x="4443093" y="6520444"/>
                    <a:pt x="4442245" y="6517174"/>
                  </a:cubicBezTo>
                  <a:cubicBezTo>
                    <a:pt x="4439309" y="6465533"/>
                    <a:pt x="4399465" y="6484312"/>
                    <a:pt x="4372873" y="6481466"/>
                  </a:cubicBezTo>
                  <a:cubicBezTo>
                    <a:pt x="4349405" y="6479900"/>
                    <a:pt x="4346117" y="6496829"/>
                    <a:pt x="4357761" y="6514753"/>
                  </a:cubicBezTo>
                  <a:cubicBezTo>
                    <a:pt x="4366279" y="6531397"/>
                    <a:pt x="4378215" y="6545054"/>
                    <a:pt x="4379045" y="6564400"/>
                  </a:cubicBezTo>
                  <a:cubicBezTo>
                    <a:pt x="4379175" y="6578341"/>
                    <a:pt x="4388847" y="6577914"/>
                    <a:pt x="4398665" y="6575354"/>
                  </a:cubicBezTo>
                  <a:cubicBezTo>
                    <a:pt x="4409761" y="6569664"/>
                    <a:pt x="4422851" y="6566251"/>
                    <a:pt x="4431659" y="6578628"/>
                  </a:cubicBezTo>
                  <a:cubicBezTo>
                    <a:pt x="4441457" y="6592140"/>
                    <a:pt x="4439451" y="6605940"/>
                    <a:pt x="4433039" y="6621587"/>
                  </a:cubicBezTo>
                  <a:cubicBezTo>
                    <a:pt x="4428337" y="6627705"/>
                    <a:pt x="4425771" y="6633963"/>
                    <a:pt x="4418939" y="6639939"/>
                  </a:cubicBezTo>
                  <a:cubicBezTo>
                    <a:pt x="4403699" y="6659285"/>
                    <a:pt x="4406667" y="6678773"/>
                    <a:pt x="4425289" y="6688589"/>
                  </a:cubicBezTo>
                  <a:cubicBezTo>
                    <a:pt x="4463671" y="6707225"/>
                    <a:pt x="4464219" y="6730840"/>
                    <a:pt x="4444697" y="6765976"/>
                  </a:cubicBezTo>
                  <a:cubicBezTo>
                    <a:pt x="4434865" y="6784611"/>
                    <a:pt x="4442805" y="6809791"/>
                    <a:pt x="4439081" y="6833120"/>
                  </a:cubicBezTo>
                  <a:cubicBezTo>
                    <a:pt x="4423635" y="6918901"/>
                    <a:pt x="4385443" y="6992445"/>
                    <a:pt x="4316409" y="7046785"/>
                  </a:cubicBezTo>
                  <a:cubicBezTo>
                    <a:pt x="4309721" y="7050626"/>
                    <a:pt x="4304459" y="7049204"/>
                    <a:pt x="4300193" y="7048918"/>
                  </a:cubicBezTo>
                  <a:cubicBezTo>
                    <a:pt x="4249445" y="7023027"/>
                    <a:pt x="4193401" y="7027864"/>
                    <a:pt x="4138369" y="7017764"/>
                  </a:cubicBezTo>
                  <a:cubicBezTo>
                    <a:pt x="4111919" y="7012784"/>
                    <a:pt x="4086465" y="7008944"/>
                    <a:pt x="4068707" y="6986324"/>
                  </a:cubicBezTo>
                  <a:cubicBezTo>
                    <a:pt x="4062741" y="6979495"/>
                    <a:pt x="4054643" y="6972526"/>
                    <a:pt x="4045115" y="6970817"/>
                  </a:cubicBezTo>
                  <a:cubicBezTo>
                    <a:pt x="4014253" y="6967688"/>
                    <a:pt x="3998051" y="6953748"/>
                    <a:pt x="3998227" y="6919464"/>
                  </a:cubicBezTo>
                  <a:cubicBezTo>
                    <a:pt x="3997393" y="6900117"/>
                    <a:pt x="3932147" y="6866829"/>
                    <a:pt x="3912515" y="6871949"/>
                  </a:cubicBezTo>
                  <a:cubicBezTo>
                    <a:pt x="3896151" y="6876218"/>
                    <a:pt x="3896423" y="6888024"/>
                    <a:pt x="3903099" y="6900259"/>
                  </a:cubicBezTo>
                  <a:cubicBezTo>
                    <a:pt x="3923113" y="6936961"/>
                    <a:pt x="3940997" y="6973520"/>
                    <a:pt x="3975677" y="6999411"/>
                  </a:cubicBezTo>
                  <a:cubicBezTo>
                    <a:pt x="4017605" y="7029000"/>
                    <a:pt x="4012857" y="7083341"/>
                    <a:pt x="3965331" y="7104822"/>
                  </a:cubicBezTo>
                  <a:cubicBezTo>
                    <a:pt x="3940003" y="7114922"/>
                    <a:pt x="3925759" y="7135406"/>
                    <a:pt x="3908535" y="7152476"/>
                  </a:cubicBezTo>
                  <a:cubicBezTo>
                    <a:pt x="3844517" y="7164281"/>
                    <a:pt x="3782607" y="7208380"/>
                    <a:pt x="3712385" y="7169402"/>
                  </a:cubicBezTo>
                  <a:cubicBezTo>
                    <a:pt x="3702005" y="7164423"/>
                    <a:pt x="3689063" y="7165703"/>
                    <a:pt x="3675973" y="7169117"/>
                  </a:cubicBezTo>
                  <a:cubicBezTo>
                    <a:pt x="3627887" y="7183057"/>
                    <a:pt x="3576685" y="7179643"/>
                    <a:pt x="3526051" y="7183767"/>
                  </a:cubicBezTo>
                  <a:cubicBezTo>
                    <a:pt x="3488210" y="7188746"/>
                    <a:pt x="3456374" y="7168403"/>
                    <a:pt x="3427952" y="7145073"/>
                  </a:cubicBezTo>
                  <a:cubicBezTo>
                    <a:pt x="3395693" y="7115057"/>
                    <a:pt x="3355177" y="7096280"/>
                    <a:pt x="3314517" y="7079635"/>
                  </a:cubicBezTo>
                  <a:cubicBezTo>
                    <a:pt x="3295750" y="7071953"/>
                    <a:pt x="3278106" y="7079350"/>
                    <a:pt x="3259902" y="7079207"/>
                  </a:cubicBezTo>
                  <a:lnTo>
                    <a:pt x="3249601" y="7079939"/>
                  </a:lnTo>
                  <a:lnTo>
                    <a:pt x="3247970" y="7084171"/>
                  </a:lnTo>
                  <a:cubicBezTo>
                    <a:pt x="3245237" y="7087063"/>
                    <a:pt x="3241614" y="7089226"/>
                    <a:pt x="3238279" y="7091141"/>
                  </a:cubicBezTo>
                  <a:cubicBezTo>
                    <a:pt x="3186737" y="7110136"/>
                    <a:pt x="3156631" y="7144484"/>
                    <a:pt x="3150647" y="7201853"/>
                  </a:cubicBezTo>
                  <a:cubicBezTo>
                    <a:pt x="3150363" y="7206115"/>
                    <a:pt x="3147806" y="7212362"/>
                    <a:pt x="3142267" y="7215198"/>
                  </a:cubicBezTo>
                  <a:cubicBezTo>
                    <a:pt x="3130627" y="7213345"/>
                    <a:pt x="3118988" y="7211490"/>
                    <a:pt x="3111600" y="7225971"/>
                  </a:cubicBezTo>
                  <a:cubicBezTo>
                    <a:pt x="3096825" y="7254932"/>
                    <a:pt x="3068143" y="7267979"/>
                    <a:pt x="3039606" y="7278894"/>
                  </a:cubicBezTo>
                  <a:cubicBezTo>
                    <a:pt x="3007803" y="7290660"/>
                    <a:pt x="2988060" y="7313936"/>
                    <a:pt x="2974281" y="7344035"/>
                  </a:cubicBezTo>
                  <a:cubicBezTo>
                    <a:pt x="2959078" y="7379386"/>
                    <a:pt x="2934364" y="7413028"/>
                    <a:pt x="2930516" y="7454493"/>
                  </a:cubicBezTo>
                  <a:cubicBezTo>
                    <a:pt x="2906662" y="7475353"/>
                    <a:pt x="2882391" y="7454460"/>
                    <a:pt x="2858684" y="7457143"/>
                  </a:cubicBezTo>
                  <a:cubicBezTo>
                    <a:pt x="2829013" y="7453005"/>
                    <a:pt x="2798210" y="7449860"/>
                    <a:pt x="2771240" y="7437344"/>
                  </a:cubicBezTo>
                  <a:cubicBezTo>
                    <a:pt x="2724398" y="7418141"/>
                    <a:pt x="2675423" y="7414842"/>
                    <a:pt x="2629574" y="7396775"/>
                  </a:cubicBezTo>
                  <a:cubicBezTo>
                    <a:pt x="2612967" y="7389238"/>
                    <a:pt x="2596216" y="7383830"/>
                    <a:pt x="2579610" y="7376292"/>
                  </a:cubicBezTo>
                  <a:cubicBezTo>
                    <a:pt x="2535325" y="7350842"/>
                    <a:pt x="2484785" y="7354925"/>
                    <a:pt x="2437228" y="7346372"/>
                  </a:cubicBezTo>
                  <a:cubicBezTo>
                    <a:pt x="2402309" y="7340810"/>
                    <a:pt x="2367528" y="7333119"/>
                    <a:pt x="2337580" y="7317192"/>
                  </a:cubicBezTo>
                  <a:cubicBezTo>
                    <a:pt x="2168814" y="7234142"/>
                    <a:pt x="1992945" y="7161313"/>
                    <a:pt x="1837387" y="7056685"/>
                  </a:cubicBezTo>
                  <a:cubicBezTo>
                    <a:pt x="1633857" y="6917799"/>
                    <a:pt x="1422375" y="6785866"/>
                    <a:pt x="1254068" y="6600139"/>
                  </a:cubicBezTo>
                  <a:cubicBezTo>
                    <a:pt x="1244277" y="6586641"/>
                    <a:pt x="1233209" y="6576266"/>
                    <a:pt x="1235486" y="6558232"/>
                  </a:cubicBezTo>
                  <a:cubicBezTo>
                    <a:pt x="1255112" y="6456847"/>
                    <a:pt x="1219509" y="6365649"/>
                    <a:pt x="1192568" y="6272895"/>
                  </a:cubicBezTo>
                  <a:cubicBezTo>
                    <a:pt x="1183917" y="6242355"/>
                    <a:pt x="1175126" y="6213945"/>
                    <a:pt x="1190185" y="6180726"/>
                  </a:cubicBezTo>
                  <a:cubicBezTo>
                    <a:pt x="1205245" y="6147504"/>
                    <a:pt x="1179703" y="6113686"/>
                    <a:pt x="1171056" y="6083148"/>
                  </a:cubicBezTo>
                  <a:cubicBezTo>
                    <a:pt x="1155599" y="6026474"/>
                    <a:pt x="1148663" y="5970373"/>
                    <a:pt x="1138459" y="5915121"/>
                  </a:cubicBezTo>
                  <a:cubicBezTo>
                    <a:pt x="1137045" y="5904329"/>
                    <a:pt x="1136764" y="5892541"/>
                    <a:pt x="1145853" y="5884594"/>
                  </a:cubicBezTo>
                  <a:cubicBezTo>
                    <a:pt x="1205208" y="5844728"/>
                    <a:pt x="1191316" y="5780668"/>
                    <a:pt x="1192898" y="5725142"/>
                  </a:cubicBezTo>
                  <a:cubicBezTo>
                    <a:pt x="1194750" y="5697450"/>
                    <a:pt x="1194332" y="5671745"/>
                    <a:pt x="1198177" y="5646328"/>
                  </a:cubicBezTo>
                  <a:cubicBezTo>
                    <a:pt x="1198889" y="5635675"/>
                    <a:pt x="1198608" y="5623888"/>
                    <a:pt x="1211672" y="5620490"/>
                  </a:cubicBezTo>
                  <a:cubicBezTo>
                    <a:pt x="1226861" y="5617233"/>
                    <a:pt x="1229128" y="5631295"/>
                    <a:pt x="1236224" y="5637121"/>
                  </a:cubicBezTo>
                  <a:cubicBezTo>
                    <a:pt x="1299943" y="5707747"/>
                    <a:pt x="1283025" y="5784706"/>
                    <a:pt x="1247083" y="5858247"/>
                  </a:cubicBezTo>
                  <a:cubicBezTo>
                    <a:pt x="1232023" y="5891469"/>
                    <a:pt x="1223636" y="5920861"/>
                    <a:pt x="1242933" y="5952118"/>
                  </a:cubicBezTo>
                  <a:cubicBezTo>
                    <a:pt x="1245771" y="5957656"/>
                    <a:pt x="1247613" y="5962060"/>
                    <a:pt x="1247185" y="5968450"/>
                  </a:cubicBezTo>
                  <a:cubicBezTo>
                    <a:pt x="1245754" y="6005801"/>
                    <a:pt x="1249006" y="6037045"/>
                    <a:pt x="1289320" y="6057949"/>
                  </a:cubicBezTo>
                  <a:cubicBezTo>
                    <a:pt x="1305927" y="6065486"/>
                    <a:pt x="1298820" y="6091755"/>
                    <a:pt x="1287029" y="6108079"/>
                  </a:cubicBezTo>
                  <a:cubicBezTo>
                    <a:pt x="1273822" y="6129657"/>
                    <a:pt x="1273815" y="6145704"/>
                    <a:pt x="1291839" y="6164037"/>
                  </a:cubicBezTo>
                  <a:cubicBezTo>
                    <a:pt x="1307730" y="6182225"/>
                    <a:pt x="1309569" y="6202676"/>
                    <a:pt x="1311267" y="6225258"/>
                  </a:cubicBezTo>
                  <a:cubicBezTo>
                    <a:pt x="1311548" y="6237044"/>
                    <a:pt x="1314950" y="6250112"/>
                    <a:pt x="1320482" y="6263324"/>
                  </a:cubicBezTo>
                  <a:cubicBezTo>
                    <a:pt x="1325162" y="6273268"/>
                    <a:pt x="1329845" y="6283213"/>
                    <a:pt x="1342765" y="6281944"/>
                  </a:cubicBezTo>
                  <a:cubicBezTo>
                    <a:pt x="1356674" y="6281810"/>
                    <a:pt x="1364771" y="6272726"/>
                    <a:pt x="1367756" y="6260089"/>
                  </a:cubicBezTo>
                  <a:cubicBezTo>
                    <a:pt x="1378557" y="6226580"/>
                    <a:pt x="1376581" y="6192212"/>
                    <a:pt x="1373470" y="6158837"/>
                  </a:cubicBezTo>
                  <a:cubicBezTo>
                    <a:pt x="1369369" y="6108276"/>
                    <a:pt x="1390813" y="6091533"/>
                    <a:pt x="1435238" y="6114853"/>
                  </a:cubicBezTo>
                  <a:cubicBezTo>
                    <a:pt x="1465189" y="6130778"/>
                    <a:pt x="1483501" y="6128802"/>
                    <a:pt x="1496431" y="6095437"/>
                  </a:cubicBezTo>
                  <a:cubicBezTo>
                    <a:pt x="1505239" y="6075702"/>
                    <a:pt x="1517314" y="6055120"/>
                    <a:pt x="1545563" y="6064511"/>
                  </a:cubicBezTo>
                  <a:cubicBezTo>
                    <a:pt x="1545830" y="6108394"/>
                    <a:pt x="1548370" y="6150290"/>
                    <a:pt x="1570222" y="6191348"/>
                  </a:cubicBezTo>
                  <a:cubicBezTo>
                    <a:pt x="1584408" y="6219050"/>
                    <a:pt x="1596609" y="6244479"/>
                    <a:pt x="1632524" y="6251178"/>
                  </a:cubicBezTo>
                  <a:cubicBezTo>
                    <a:pt x="1656795" y="6256023"/>
                    <a:pt x="1664881" y="6279034"/>
                    <a:pt x="1664447" y="6301472"/>
                  </a:cubicBezTo>
                  <a:cubicBezTo>
                    <a:pt x="1665152" y="6322917"/>
                    <a:pt x="1669968" y="6346779"/>
                    <a:pt x="1668541" y="6368082"/>
                  </a:cubicBezTo>
                  <a:cubicBezTo>
                    <a:pt x="1666829" y="6393642"/>
                    <a:pt x="1671789" y="6415374"/>
                    <a:pt x="1691943" y="6433849"/>
                  </a:cubicBezTo>
                  <a:cubicBezTo>
                    <a:pt x="1700032" y="6440815"/>
                    <a:pt x="1703719" y="6449620"/>
                    <a:pt x="1705137" y="6460415"/>
                  </a:cubicBezTo>
                  <a:cubicBezTo>
                    <a:pt x="1715061" y="6503878"/>
                    <a:pt x="1742451" y="6526051"/>
                    <a:pt x="1786462" y="6523668"/>
                  </a:cubicBezTo>
                  <a:cubicBezTo>
                    <a:pt x="1802504" y="6523679"/>
                    <a:pt x="1815280" y="6524537"/>
                    <a:pt x="1822798" y="6540023"/>
                  </a:cubicBezTo>
                  <a:cubicBezTo>
                    <a:pt x="1843797" y="6577813"/>
                    <a:pt x="1877291" y="6604677"/>
                    <a:pt x="1899423" y="6641474"/>
                  </a:cubicBezTo>
                  <a:cubicBezTo>
                    <a:pt x="1906092" y="6653690"/>
                    <a:pt x="1912904" y="6663779"/>
                    <a:pt x="1903531" y="6675987"/>
                  </a:cubicBezTo>
                  <a:cubicBezTo>
                    <a:pt x="1885633" y="6703667"/>
                    <a:pt x="1905363" y="6712484"/>
                    <a:pt x="1927221" y="6721446"/>
                  </a:cubicBezTo>
                  <a:cubicBezTo>
                    <a:pt x="1971085" y="6737241"/>
                    <a:pt x="1996198" y="6777447"/>
                    <a:pt x="2030686" y="6805447"/>
                  </a:cubicBezTo>
                  <a:cubicBezTo>
                    <a:pt x="2033095" y="6817378"/>
                    <a:pt x="2039904" y="6827467"/>
                    <a:pt x="2042315" y="6839396"/>
                  </a:cubicBezTo>
                  <a:cubicBezTo>
                    <a:pt x="2045146" y="6860986"/>
                    <a:pt x="2057210" y="6872495"/>
                    <a:pt x="2078503" y="6873930"/>
                  </a:cubicBezTo>
                  <a:cubicBezTo>
                    <a:pt x="2091279" y="6874790"/>
                    <a:pt x="2106044" y="6877926"/>
                    <a:pt x="2112569" y="6892273"/>
                  </a:cubicBezTo>
                  <a:cubicBezTo>
                    <a:pt x="2123349" y="6922957"/>
                    <a:pt x="2137536" y="6950659"/>
                    <a:pt x="2148456" y="6979212"/>
                  </a:cubicBezTo>
                  <a:cubicBezTo>
                    <a:pt x="2155690" y="6998956"/>
                    <a:pt x="2159945" y="7015292"/>
                    <a:pt x="2179818" y="7021978"/>
                  </a:cubicBezTo>
                  <a:cubicBezTo>
                    <a:pt x="2198694" y="7027529"/>
                    <a:pt x="2206071" y="7045145"/>
                    <a:pt x="2209190" y="7062472"/>
                  </a:cubicBezTo>
                  <a:cubicBezTo>
                    <a:pt x="2217838" y="7093012"/>
                    <a:pt x="2233445" y="7115460"/>
                    <a:pt x="2267374" y="7119886"/>
                  </a:cubicBezTo>
                  <a:cubicBezTo>
                    <a:pt x="2288527" y="7123451"/>
                    <a:pt x="2302717" y="7135105"/>
                    <a:pt x="2308958" y="7153714"/>
                  </a:cubicBezTo>
                  <a:cubicBezTo>
                    <a:pt x="2318320" y="7173603"/>
                    <a:pt x="2333086" y="7176736"/>
                    <a:pt x="2354235" y="7180301"/>
                  </a:cubicBezTo>
                  <a:cubicBezTo>
                    <a:pt x="2406192" y="7187011"/>
                    <a:pt x="2459285" y="7192727"/>
                    <a:pt x="2499164" y="7236068"/>
                  </a:cubicBezTo>
                  <a:cubicBezTo>
                    <a:pt x="2510092" y="7248572"/>
                    <a:pt x="2517609" y="7264057"/>
                    <a:pt x="2528393" y="7278693"/>
                  </a:cubicBezTo>
                  <a:cubicBezTo>
                    <a:pt x="2552798" y="7313502"/>
                    <a:pt x="2561319" y="7314077"/>
                    <a:pt x="2593129" y="7286263"/>
                  </a:cubicBezTo>
                  <a:cubicBezTo>
                    <a:pt x="2599941" y="7280304"/>
                    <a:pt x="2606761" y="7274343"/>
                    <a:pt x="2616555" y="7271792"/>
                  </a:cubicBezTo>
                  <a:cubicBezTo>
                    <a:pt x="2632881" y="7267544"/>
                    <a:pt x="2645938" y="7280192"/>
                    <a:pt x="2659566" y="7284319"/>
                  </a:cubicBezTo>
                  <a:cubicBezTo>
                    <a:pt x="2671206" y="7286173"/>
                    <a:pt x="2681996" y="7284759"/>
                    <a:pt x="2693923" y="7282354"/>
                  </a:cubicBezTo>
                  <a:cubicBezTo>
                    <a:pt x="2772579" y="7257696"/>
                    <a:pt x="2818558" y="7305729"/>
                    <a:pt x="2864110" y="7360151"/>
                  </a:cubicBezTo>
                  <a:cubicBezTo>
                    <a:pt x="2861005" y="7310728"/>
                    <a:pt x="2861871" y="7265852"/>
                    <a:pt x="2844710" y="7218691"/>
                  </a:cubicBezTo>
                  <a:cubicBezTo>
                    <a:pt x="2819178" y="7152779"/>
                    <a:pt x="2801600" y="7079912"/>
                    <a:pt x="2803329" y="7006208"/>
                  </a:cubicBezTo>
                  <a:cubicBezTo>
                    <a:pt x="2803192" y="6992290"/>
                    <a:pt x="2810151" y="6984201"/>
                    <a:pt x="2820233" y="6977390"/>
                  </a:cubicBezTo>
                  <a:cubicBezTo>
                    <a:pt x="2844796" y="6961928"/>
                    <a:pt x="2858151" y="6938220"/>
                    <a:pt x="2872639" y="6913519"/>
                  </a:cubicBezTo>
                  <a:cubicBezTo>
                    <a:pt x="2906445" y="6855883"/>
                    <a:pt x="2951466" y="6806492"/>
                    <a:pt x="3016353" y="6779836"/>
                  </a:cubicBezTo>
                  <a:cubicBezTo>
                    <a:pt x="3072434" y="6756868"/>
                    <a:pt x="3112040" y="6772374"/>
                    <a:pt x="3128064" y="6820529"/>
                  </a:cubicBezTo>
                  <a:lnTo>
                    <a:pt x="3126044" y="6831278"/>
                  </a:lnTo>
                  <a:lnTo>
                    <a:pt x="3134152" y="6815751"/>
                  </a:lnTo>
                  <a:cubicBezTo>
                    <a:pt x="3158034" y="6826990"/>
                    <a:pt x="3176945" y="6832538"/>
                    <a:pt x="3200009" y="6808355"/>
                  </a:cubicBezTo>
                  <a:cubicBezTo>
                    <a:pt x="3226347" y="6783318"/>
                    <a:pt x="3268852" y="6804371"/>
                    <a:pt x="3269525" y="6841926"/>
                  </a:cubicBezTo>
                  <a:cubicBezTo>
                    <a:pt x="3269335" y="6892286"/>
                    <a:pt x="3321093" y="6903239"/>
                    <a:pt x="3337840" y="6940796"/>
                  </a:cubicBezTo>
                  <a:cubicBezTo>
                    <a:pt x="3339685" y="6945206"/>
                    <a:pt x="3349501" y="6942645"/>
                    <a:pt x="3356044" y="6940937"/>
                  </a:cubicBezTo>
                  <a:cubicBezTo>
                    <a:pt x="3385349" y="6935390"/>
                    <a:pt x="3404694" y="6934535"/>
                    <a:pt x="3393273" y="6976643"/>
                  </a:cubicBezTo>
                  <a:cubicBezTo>
                    <a:pt x="3387564" y="6997698"/>
                    <a:pt x="3413867" y="7004810"/>
                    <a:pt x="3430086" y="7002678"/>
                  </a:cubicBezTo>
                  <a:cubicBezTo>
                    <a:pt x="3482294" y="6991155"/>
                    <a:pt x="3527364" y="7005948"/>
                    <a:pt x="3566726" y="7041798"/>
                  </a:cubicBezTo>
                  <a:cubicBezTo>
                    <a:pt x="3570847" y="7044216"/>
                    <a:pt x="3574972" y="7046636"/>
                    <a:pt x="3581371" y="7047061"/>
                  </a:cubicBezTo>
                  <a:cubicBezTo>
                    <a:pt x="3614798" y="7043933"/>
                    <a:pt x="3654126" y="6969392"/>
                    <a:pt x="3633532" y="6941225"/>
                  </a:cubicBezTo>
                  <a:cubicBezTo>
                    <a:pt x="3609809" y="6911779"/>
                    <a:pt x="3600587" y="6889727"/>
                    <a:pt x="3634896" y="6857721"/>
                  </a:cubicBezTo>
                  <a:cubicBezTo>
                    <a:pt x="3665788" y="6828701"/>
                    <a:pt x="3642515" y="6776779"/>
                    <a:pt x="3598438" y="6763121"/>
                  </a:cubicBezTo>
                  <a:cubicBezTo>
                    <a:pt x="3584788" y="6758996"/>
                    <a:pt x="3561882" y="6764971"/>
                    <a:pt x="3561339" y="6741357"/>
                  </a:cubicBezTo>
                  <a:cubicBezTo>
                    <a:pt x="3560361" y="6724144"/>
                    <a:pt x="3577153" y="6713474"/>
                    <a:pt x="3591524" y="6706931"/>
                  </a:cubicBezTo>
                  <a:cubicBezTo>
                    <a:pt x="3610309" y="6698539"/>
                    <a:pt x="3624806" y="6705936"/>
                    <a:pt x="3635458" y="6722720"/>
                  </a:cubicBezTo>
                  <a:cubicBezTo>
                    <a:pt x="3636454" y="6723859"/>
                    <a:pt x="3636309" y="6725994"/>
                    <a:pt x="3637302" y="6727131"/>
                  </a:cubicBezTo>
                  <a:cubicBezTo>
                    <a:pt x="3679373" y="6754587"/>
                    <a:pt x="3699539" y="6789155"/>
                    <a:pt x="3690522" y="6843212"/>
                  </a:cubicBezTo>
                  <a:cubicBezTo>
                    <a:pt x="3687091" y="6862274"/>
                    <a:pt x="3708405" y="6879772"/>
                    <a:pt x="3728457" y="6884325"/>
                  </a:cubicBezTo>
                  <a:cubicBezTo>
                    <a:pt x="3749643" y="6887880"/>
                    <a:pt x="3747961" y="6865262"/>
                    <a:pt x="3756221" y="6854024"/>
                  </a:cubicBezTo>
                  <a:cubicBezTo>
                    <a:pt x="3763629" y="6839515"/>
                    <a:pt x="3776159" y="6828562"/>
                    <a:pt x="3774329" y="6808075"/>
                  </a:cubicBezTo>
                  <a:cubicBezTo>
                    <a:pt x="3755981" y="6810067"/>
                    <a:pt x="3736925" y="6806654"/>
                    <a:pt x="3731969" y="6784887"/>
                  </a:cubicBezTo>
                  <a:cubicBezTo>
                    <a:pt x="3726021" y="6761985"/>
                    <a:pt x="3737839" y="6745626"/>
                    <a:pt x="3753783" y="6731685"/>
                  </a:cubicBezTo>
                  <a:cubicBezTo>
                    <a:pt x="3773001" y="6716891"/>
                    <a:pt x="3792633" y="6711771"/>
                    <a:pt x="3816515" y="6723008"/>
                  </a:cubicBezTo>
                  <a:cubicBezTo>
                    <a:pt x="3827887" y="6729126"/>
                    <a:pt x="3837831" y="6740506"/>
                    <a:pt x="3845789" y="6749610"/>
                  </a:cubicBezTo>
                  <a:cubicBezTo>
                    <a:pt x="3859855" y="6763409"/>
                    <a:pt x="3875205" y="6774078"/>
                    <a:pt x="3895545" y="6774362"/>
                  </a:cubicBezTo>
                  <a:cubicBezTo>
                    <a:pt x="3924417" y="6775217"/>
                    <a:pt x="3933815" y="6762983"/>
                    <a:pt x="3929291" y="6734817"/>
                  </a:cubicBezTo>
                  <a:cubicBezTo>
                    <a:pt x="3926179" y="6717461"/>
                    <a:pt x="3919939" y="6698827"/>
                    <a:pt x="3922377" y="6678625"/>
                  </a:cubicBezTo>
                  <a:cubicBezTo>
                    <a:pt x="3924527" y="6662693"/>
                    <a:pt x="3931937" y="6648184"/>
                    <a:pt x="3949437" y="6642921"/>
                  </a:cubicBezTo>
                  <a:cubicBezTo>
                    <a:pt x="3968077" y="6636663"/>
                    <a:pt x="3989551" y="6635950"/>
                    <a:pt x="4006893" y="6648896"/>
                  </a:cubicBezTo>
                  <a:cubicBezTo>
                    <a:pt x="4027357" y="6663121"/>
                    <a:pt x="4008847" y="6683321"/>
                    <a:pt x="4010677" y="6703806"/>
                  </a:cubicBezTo>
                  <a:cubicBezTo>
                    <a:pt x="4055345" y="6692853"/>
                    <a:pt x="4072669" y="6721873"/>
                    <a:pt x="4084155" y="6758006"/>
                  </a:cubicBezTo>
                  <a:cubicBezTo>
                    <a:pt x="4092945" y="6786457"/>
                    <a:pt x="4109561" y="6810071"/>
                    <a:pt x="4125039" y="6834681"/>
                  </a:cubicBezTo>
                  <a:cubicBezTo>
                    <a:pt x="4138529" y="6857015"/>
                    <a:pt x="4157585" y="6860430"/>
                    <a:pt x="4179929" y="6846917"/>
                  </a:cubicBezTo>
                  <a:cubicBezTo>
                    <a:pt x="4205545" y="6832549"/>
                    <a:pt x="4228177" y="6814766"/>
                    <a:pt x="4244985" y="6788025"/>
                  </a:cubicBezTo>
                  <a:cubicBezTo>
                    <a:pt x="4278605" y="6734536"/>
                    <a:pt x="4328825" y="6720738"/>
                    <a:pt x="4383553" y="6751180"/>
                  </a:cubicBezTo>
                  <a:cubicBezTo>
                    <a:pt x="4392373" y="6747483"/>
                    <a:pt x="4391813" y="6739943"/>
                    <a:pt x="4388977" y="6734395"/>
                  </a:cubicBezTo>
                  <a:cubicBezTo>
                    <a:pt x="4350513" y="6653594"/>
                    <a:pt x="4332965" y="6564542"/>
                    <a:pt x="4284539" y="6488436"/>
                  </a:cubicBezTo>
                  <a:cubicBezTo>
                    <a:pt x="4266223" y="6458278"/>
                    <a:pt x="4278059" y="6425844"/>
                    <a:pt x="4290747" y="6396682"/>
                  </a:cubicBezTo>
                  <a:cubicBezTo>
                    <a:pt x="4306997" y="6362398"/>
                    <a:pt x="4321111" y="6327973"/>
                    <a:pt x="4325843" y="6289707"/>
                  </a:cubicBezTo>
                  <a:cubicBezTo>
                    <a:pt x="4328715" y="6263105"/>
                    <a:pt x="4343101" y="6240487"/>
                    <a:pt x="4367435" y="6229249"/>
                  </a:cubicBezTo>
                  <a:cubicBezTo>
                    <a:pt x="4409267" y="6212748"/>
                    <a:pt x="4425657" y="6176330"/>
                    <a:pt x="4433665" y="6137211"/>
                  </a:cubicBezTo>
                  <a:cubicBezTo>
                    <a:pt x="4444233" y="6091831"/>
                    <a:pt x="4452817" y="6044177"/>
                    <a:pt x="4450585" y="5997944"/>
                  </a:cubicBezTo>
                  <a:cubicBezTo>
                    <a:pt x="4449625" y="5964656"/>
                    <a:pt x="4461735" y="5944029"/>
                    <a:pt x="4490909" y="5924542"/>
                  </a:cubicBezTo>
                  <a:cubicBezTo>
                    <a:pt x="4540297" y="5891396"/>
                    <a:pt x="4553721" y="5835490"/>
                    <a:pt x="4560749" y="5779156"/>
                  </a:cubicBezTo>
                  <a:cubicBezTo>
                    <a:pt x="4570501" y="5698356"/>
                    <a:pt x="4568447" y="5617842"/>
                    <a:pt x="4552457" y="5537467"/>
                  </a:cubicBezTo>
                  <a:cubicBezTo>
                    <a:pt x="4546377" y="5500622"/>
                    <a:pt x="4569443" y="5476439"/>
                    <a:pt x="4607987" y="5476868"/>
                  </a:cubicBezTo>
                  <a:cubicBezTo>
                    <a:pt x="4628467" y="5475018"/>
                    <a:pt x="4647523" y="5478431"/>
                    <a:pt x="4667575" y="5482985"/>
                  </a:cubicBezTo>
                  <a:cubicBezTo>
                    <a:pt x="4702413" y="5490667"/>
                    <a:pt x="4721627" y="5475872"/>
                    <a:pt x="4726073" y="5441873"/>
                  </a:cubicBezTo>
                  <a:cubicBezTo>
                    <a:pt x="4728653" y="5419539"/>
                    <a:pt x="4735505" y="5397491"/>
                    <a:pt x="4738085" y="5375155"/>
                  </a:cubicBezTo>
                  <a:cubicBezTo>
                    <a:pt x="4744099" y="5333760"/>
                    <a:pt x="4763189" y="5305026"/>
                    <a:pt x="4807569" y="5298340"/>
                  </a:cubicBezTo>
                  <a:cubicBezTo>
                    <a:pt x="4820515" y="5297061"/>
                    <a:pt x="4831903" y="5287103"/>
                    <a:pt x="4843147" y="5279278"/>
                  </a:cubicBezTo>
                  <a:cubicBezTo>
                    <a:pt x="4855529" y="5270457"/>
                    <a:pt x="4870043" y="5261780"/>
                    <a:pt x="4883409" y="5270174"/>
                  </a:cubicBezTo>
                  <a:cubicBezTo>
                    <a:pt x="4919367" y="5292934"/>
                    <a:pt x="4951381" y="5278995"/>
                    <a:pt x="4982259" y="5266050"/>
                  </a:cubicBezTo>
                  <a:cubicBezTo>
                    <a:pt x="5002037" y="5258795"/>
                    <a:pt x="5018107" y="5258796"/>
                    <a:pt x="5035591" y="5269607"/>
                  </a:cubicBezTo>
                  <a:cubicBezTo>
                    <a:pt x="5053073" y="5280418"/>
                    <a:pt x="5069995" y="5283690"/>
                    <a:pt x="5089629" y="5278569"/>
                  </a:cubicBezTo>
                  <a:cubicBezTo>
                    <a:pt x="5115661" y="5273876"/>
                    <a:pt x="5129873" y="5285540"/>
                    <a:pt x="5137815" y="5310719"/>
                  </a:cubicBezTo>
                  <a:cubicBezTo>
                    <a:pt x="5150293" y="5347990"/>
                    <a:pt x="5173613" y="5351688"/>
                    <a:pt x="5200385" y="5320252"/>
                  </a:cubicBezTo>
                  <a:cubicBezTo>
                    <a:pt x="5220031" y="5299056"/>
                    <a:pt x="5235703" y="5273309"/>
                    <a:pt x="5267701" y="5275442"/>
                  </a:cubicBezTo>
                  <a:cubicBezTo>
                    <a:pt x="5284769" y="5276579"/>
                    <a:pt x="5300695" y="5278714"/>
                    <a:pt x="5304659" y="5299341"/>
                  </a:cubicBezTo>
                  <a:cubicBezTo>
                    <a:pt x="5307627" y="5318830"/>
                    <a:pt x="5300215" y="5333339"/>
                    <a:pt x="5281433" y="5341733"/>
                  </a:cubicBezTo>
                  <a:cubicBezTo>
                    <a:pt x="5273749" y="5344436"/>
                    <a:pt x="5265215" y="5343867"/>
                    <a:pt x="5258527" y="5347707"/>
                  </a:cubicBezTo>
                  <a:cubicBezTo>
                    <a:pt x="5228933" y="5357522"/>
                    <a:pt x="5214693" y="5378008"/>
                    <a:pt x="5220065" y="5409444"/>
                  </a:cubicBezTo>
                  <a:cubicBezTo>
                    <a:pt x="5225165" y="5429077"/>
                    <a:pt x="5231405" y="5447712"/>
                    <a:pt x="5240915" y="5465495"/>
                  </a:cubicBezTo>
                  <a:cubicBezTo>
                    <a:pt x="5252127" y="5489820"/>
                    <a:pt x="5256939" y="5513717"/>
                    <a:pt x="5247669" y="5539894"/>
                  </a:cubicBezTo>
                  <a:cubicBezTo>
                    <a:pt x="5239971" y="5558670"/>
                    <a:pt x="5245361" y="5574033"/>
                    <a:pt x="5259281" y="5589966"/>
                  </a:cubicBezTo>
                  <a:cubicBezTo>
                    <a:pt x="5287413" y="5617565"/>
                    <a:pt x="5298047" y="5650425"/>
                    <a:pt x="5274117" y="5687411"/>
                  </a:cubicBezTo>
                  <a:cubicBezTo>
                    <a:pt x="5269419" y="5693527"/>
                    <a:pt x="5266709" y="5701921"/>
                    <a:pt x="5267269" y="5709460"/>
                  </a:cubicBezTo>
                  <a:cubicBezTo>
                    <a:pt x="5268391" y="5724540"/>
                    <a:pt x="5268375" y="5740614"/>
                    <a:pt x="5279457" y="5751000"/>
                  </a:cubicBezTo>
                  <a:cubicBezTo>
                    <a:pt x="5282443" y="5754413"/>
                    <a:pt x="5289981" y="5753844"/>
                    <a:pt x="5294537" y="5749861"/>
                  </a:cubicBezTo>
                  <a:cubicBezTo>
                    <a:pt x="5309197" y="5739050"/>
                    <a:pt x="5303807" y="5723687"/>
                    <a:pt x="5302539" y="5710741"/>
                  </a:cubicBezTo>
                  <a:cubicBezTo>
                    <a:pt x="5296317" y="5676031"/>
                    <a:pt x="5308011" y="5645732"/>
                    <a:pt x="5330081" y="5620410"/>
                  </a:cubicBezTo>
                  <a:cubicBezTo>
                    <a:pt x="5345173" y="5603198"/>
                    <a:pt x="5358279" y="5583708"/>
                    <a:pt x="5370387" y="5563081"/>
                  </a:cubicBezTo>
                  <a:cubicBezTo>
                    <a:pt x="5366265" y="5560663"/>
                    <a:pt x="5361855" y="5562512"/>
                    <a:pt x="5359579" y="5564505"/>
                  </a:cubicBezTo>
                  <a:cubicBezTo>
                    <a:pt x="5343219" y="5568771"/>
                    <a:pt x="5326999" y="5570904"/>
                    <a:pt x="5315357" y="5552981"/>
                  </a:cubicBezTo>
                  <a:cubicBezTo>
                    <a:pt x="5305845" y="5535199"/>
                    <a:pt x="5315387" y="5520832"/>
                    <a:pt x="5327065" y="5506607"/>
                  </a:cubicBezTo>
                  <a:cubicBezTo>
                    <a:pt x="5352695" y="5476162"/>
                    <a:pt x="5378185" y="5447857"/>
                    <a:pt x="5406655" y="5422961"/>
                  </a:cubicBezTo>
                  <a:cubicBezTo>
                    <a:pt x="5427009" y="5407171"/>
                    <a:pt x="5447365" y="5391381"/>
                    <a:pt x="5463885" y="5368905"/>
                  </a:cubicBezTo>
                  <a:cubicBezTo>
                    <a:pt x="5445825" y="5366629"/>
                    <a:pt x="5434563" y="5390528"/>
                    <a:pt x="5416087" y="5378578"/>
                  </a:cubicBezTo>
                  <a:cubicBezTo>
                    <a:pt x="5422229" y="5351123"/>
                    <a:pt x="5441027" y="5326655"/>
                    <a:pt x="5416457" y="5293937"/>
                  </a:cubicBezTo>
                  <a:cubicBezTo>
                    <a:pt x="5407793" y="5279426"/>
                    <a:pt x="5432413" y="5263921"/>
                    <a:pt x="5448633" y="5261787"/>
                  </a:cubicBezTo>
                  <a:cubicBezTo>
                    <a:pt x="5470399" y="5256808"/>
                    <a:pt x="5483341" y="5255529"/>
                    <a:pt x="5479957" y="5226366"/>
                  </a:cubicBezTo>
                  <a:cubicBezTo>
                    <a:pt x="5476719" y="5195070"/>
                    <a:pt x="5501065" y="5167758"/>
                    <a:pt x="5508635" y="5135039"/>
                  </a:cubicBezTo>
                  <a:cubicBezTo>
                    <a:pt x="5513207" y="5114983"/>
                    <a:pt x="5550903" y="5112138"/>
                    <a:pt x="5571079" y="5130631"/>
                  </a:cubicBezTo>
                  <a:cubicBezTo>
                    <a:pt x="5608595" y="5162069"/>
                    <a:pt x="5646147" y="5161357"/>
                    <a:pt x="5686131" y="5140445"/>
                  </a:cubicBezTo>
                  <a:cubicBezTo>
                    <a:pt x="5692821" y="5136606"/>
                    <a:pt x="5701643" y="5132907"/>
                    <a:pt x="5709181" y="5132338"/>
                  </a:cubicBezTo>
                  <a:cubicBezTo>
                    <a:pt x="5782853" y="5136181"/>
                    <a:pt x="5831263" y="5085823"/>
                    <a:pt x="5884065" y="5049690"/>
                  </a:cubicBezTo>
                  <a:cubicBezTo>
                    <a:pt x="5901997" y="5038025"/>
                    <a:pt x="5910547" y="5022521"/>
                    <a:pt x="5898051" y="5001324"/>
                  </a:cubicBezTo>
                  <a:cubicBezTo>
                    <a:pt x="5893223" y="4993500"/>
                    <a:pt x="5892807" y="4983828"/>
                    <a:pt x="5893529" y="4973158"/>
                  </a:cubicBezTo>
                  <a:cubicBezTo>
                    <a:pt x="5893127" y="4947410"/>
                    <a:pt x="5881339" y="4931620"/>
                    <a:pt x="5857309" y="4922514"/>
                  </a:cubicBezTo>
                  <a:cubicBezTo>
                    <a:pt x="5824897" y="4910708"/>
                    <a:pt x="5801587" y="4890935"/>
                    <a:pt x="5792091" y="4857076"/>
                  </a:cubicBezTo>
                  <a:cubicBezTo>
                    <a:pt x="5787411" y="4847118"/>
                    <a:pt x="5787135" y="4835310"/>
                    <a:pt x="5796247" y="4827345"/>
                  </a:cubicBezTo>
                  <a:cubicBezTo>
                    <a:pt x="5806497" y="4818383"/>
                    <a:pt x="5815737" y="4824359"/>
                    <a:pt x="5824975" y="4830334"/>
                  </a:cubicBezTo>
                  <a:cubicBezTo>
                    <a:pt x="5845729" y="4840291"/>
                    <a:pt x="5860067" y="4865898"/>
                    <a:pt x="5885395" y="4855798"/>
                  </a:cubicBezTo>
                  <a:cubicBezTo>
                    <a:pt x="5911861" y="4844702"/>
                    <a:pt x="5895677" y="4814684"/>
                    <a:pt x="5903521" y="4793775"/>
                  </a:cubicBezTo>
                  <a:cubicBezTo>
                    <a:pt x="5906231" y="4785382"/>
                    <a:pt x="5908941" y="4776989"/>
                    <a:pt x="5913787" y="4768738"/>
                  </a:cubicBezTo>
                  <a:cubicBezTo>
                    <a:pt x="5924325" y="4755509"/>
                    <a:pt x="5919641" y="4745550"/>
                    <a:pt x="5911123" y="4728906"/>
                  </a:cubicBezTo>
                  <a:cubicBezTo>
                    <a:pt x="5894649" y="4703159"/>
                    <a:pt x="5891845" y="4665461"/>
                    <a:pt x="5842329" y="4684664"/>
                  </a:cubicBezTo>
                  <a:cubicBezTo>
                    <a:pt x="5828103" y="4689075"/>
                    <a:pt x="5818173" y="4661618"/>
                    <a:pt x="5827719" y="4647251"/>
                  </a:cubicBezTo>
                  <a:cubicBezTo>
                    <a:pt x="5850367" y="4613394"/>
                    <a:pt x="5852675" y="4579255"/>
                    <a:pt x="5847737" y="4541415"/>
                  </a:cubicBezTo>
                  <a:cubicBezTo>
                    <a:pt x="5844495" y="4510117"/>
                    <a:pt x="5871811" y="4502295"/>
                    <a:pt x="5894717" y="4496320"/>
                  </a:cubicBezTo>
                  <a:cubicBezTo>
                    <a:pt x="5892599" y="4480103"/>
                    <a:pt x="5879945" y="4477115"/>
                    <a:pt x="5870849" y="4469006"/>
                  </a:cubicBezTo>
                  <a:cubicBezTo>
                    <a:pt x="5858773" y="4457485"/>
                    <a:pt x="5854233" y="4445393"/>
                    <a:pt x="5863775" y="4431026"/>
                  </a:cubicBezTo>
                  <a:cubicBezTo>
                    <a:pt x="5879303" y="4407410"/>
                    <a:pt x="5873913" y="4392047"/>
                    <a:pt x="5850173" y="4378675"/>
                  </a:cubicBezTo>
                  <a:cubicBezTo>
                    <a:pt x="5830557" y="4367723"/>
                    <a:pt x="5827447" y="4350366"/>
                    <a:pt x="5841401" y="4334150"/>
                  </a:cubicBezTo>
                  <a:cubicBezTo>
                    <a:pt x="5864177" y="4314235"/>
                    <a:pt x="5854667" y="4296453"/>
                    <a:pt x="5844161" y="4277533"/>
                  </a:cubicBezTo>
                  <a:cubicBezTo>
                    <a:pt x="5811503" y="4221769"/>
                    <a:pt x="5811503" y="4221769"/>
                    <a:pt x="5861181" y="4184355"/>
                  </a:cubicBezTo>
                  <a:cubicBezTo>
                    <a:pt x="5880393" y="4169561"/>
                    <a:pt x="5881403" y="4154626"/>
                    <a:pt x="5859223" y="4149929"/>
                  </a:cubicBezTo>
                  <a:cubicBezTo>
                    <a:pt x="5810591" y="4140257"/>
                    <a:pt x="5782903" y="4090183"/>
                    <a:pt x="5727855" y="4096157"/>
                  </a:cubicBezTo>
                  <a:cubicBezTo>
                    <a:pt x="5710499" y="4099286"/>
                    <a:pt x="5707387" y="4081930"/>
                    <a:pt x="5713805" y="4066282"/>
                  </a:cubicBezTo>
                  <a:cubicBezTo>
                    <a:pt x="5717655" y="4056893"/>
                    <a:pt x="5725627" y="4049924"/>
                    <a:pt x="5732603" y="4041814"/>
                  </a:cubicBezTo>
                  <a:cubicBezTo>
                    <a:pt x="5766209" y="4004403"/>
                    <a:pt x="5767219" y="3989466"/>
                    <a:pt x="5740095" y="3946931"/>
                  </a:cubicBezTo>
                  <a:cubicBezTo>
                    <a:pt x="5732429" y="3933560"/>
                    <a:pt x="5726751" y="3922464"/>
                    <a:pt x="5728897" y="3906532"/>
                  </a:cubicBezTo>
                  <a:cubicBezTo>
                    <a:pt x="5736053" y="3864139"/>
                    <a:pt x="5706669" y="3807523"/>
                    <a:pt x="5667291" y="3787748"/>
                  </a:cubicBezTo>
                  <a:cubicBezTo>
                    <a:pt x="5662031" y="3786326"/>
                    <a:pt x="5656769" y="3784904"/>
                    <a:pt x="5651507" y="3783481"/>
                  </a:cubicBezTo>
                  <a:cubicBezTo>
                    <a:pt x="5638999" y="3778360"/>
                    <a:pt x="5626631" y="3771105"/>
                    <a:pt x="5627641" y="3756167"/>
                  </a:cubicBezTo>
                  <a:cubicBezTo>
                    <a:pt x="5626805" y="3736821"/>
                    <a:pt x="5643169" y="3732554"/>
                    <a:pt x="5658387" y="3729282"/>
                  </a:cubicBezTo>
                  <a:cubicBezTo>
                    <a:pt x="5680157" y="3724303"/>
                    <a:pt x="5702915" y="3720463"/>
                    <a:pt x="5722837" y="3711074"/>
                  </a:cubicBezTo>
                  <a:cubicBezTo>
                    <a:pt x="5739341" y="3704673"/>
                    <a:pt x="5756409" y="3705811"/>
                    <a:pt x="5767203" y="3720464"/>
                  </a:cubicBezTo>
                  <a:cubicBezTo>
                    <a:pt x="5788647" y="3751901"/>
                    <a:pt x="5821513" y="3741232"/>
                    <a:pt x="5851381" y="3743225"/>
                  </a:cubicBezTo>
                  <a:cubicBezTo>
                    <a:pt x="5862047" y="3743937"/>
                    <a:pt x="5867885" y="3736824"/>
                    <a:pt x="5867611" y="3725016"/>
                  </a:cubicBezTo>
                  <a:cubicBezTo>
                    <a:pt x="5866361" y="3695996"/>
                    <a:pt x="5880893" y="3671243"/>
                    <a:pt x="5889171" y="3643932"/>
                  </a:cubicBezTo>
                  <a:cubicBezTo>
                    <a:pt x="5902145" y="3610501"/>
                    <a:pt x="5917673" y="3586888"/>
                    <a:pt x="5960051" y="3594001"/>
                  </a:cubicBezTo>
                  <a:cubicBezTo>
                    <a:pt x="5969579" y="3595708"/>
                    <a:pt x="5982521" y="3594427"/>
                    <a:pt x="5985519" y="3581768"/>
                  </a:cubicBezTo>
                  <a:cubicBezTo>
                    <a:pt x="5987381" y="3570103"/>
                    <a:pt x="5977149" y="3562989"/>
                    <a:pt x="5966769" y="3558010"/>
                  </a:cubicBezTo>
                  <a:cubicBezTo>
                    <a:pt x="5938477" y="3548622"/>
                    <a:pt x="5929255" y="3526572"/>
                    <a:pt x="5919181" y="3501251"/>
                  </a:cubicBezTo>
                  <a:cubicBezTo>
                    <a:pt x="5901297" y="3464691"/>
                    <a:pt x="5864051" y="3445059"/>
                    <a:pt x="5825507" y="3444631"/>
                  </a:cubicBezTo>
                  <a:cubicBezTo>
                    <a:pt x="5786965" y="3444205"/>
                    <a:pt x="5751709" y="3426850"/>
                    <a:pt x="5713871" y="3431828"/>
                  </a:cubicBezTo>
                  <a:cubicBezTo>
                    <a:pt x="5704055" y="3434388"/>
                    <a:pt x="5695957" y="3427418"/>
                    <a:pt x="5694545" y="3416607"/>
                  </a:cubicBezTo>
                  <a:cubicBezTo>
                    <a:pt x="5692141" y="3404658"/>
                    <a:pt x="5696131" y="3393135"/>
                    <a:pt x="5707089" y="3389579"/>
                  </a:cubicBezTo>
                  <a:cubicBezTo>
                    <a:pt x="5739807" y="3381043"/>
                    <a:pt x="5772259" y="3360701"/>
                    <a:pt x="5807225" y="3382324"/>
                  </a:cubicBezTo>
                  <a:cubicBezTo>
                    <a:pt x="5833947" y="3399111"/>
                    <a:pt x="5864245" y="3394701"/>
                    <a:pt x="5893117" y="3395555"/>
                  </a:cubicBezTo>
                  <a:cubicBezTo>
                    <a:pt x="5917867" y="3393991"/>
                    <a:pt x="5927121" y="3383890"/>
                    <a:pt x="5925581" y="3359138"/>
                  </a:cubicBezTo>
                  <a:cubicBezTo>
                    <a:pt x="5923899" y="3336520"/>
                    <a:pt x="5912815" y="3326134"/>
                    <a:pt x="5889057" y="3328837"/>
                  </a:cubicBezTo>
                  <a:cubicBezTo>
                    <a:pt x="5867439" y="3331683"/>
                    <a:pt x="5845109" y="3329122"/>
                    <a:pt x="5823073" y="3322294"/>
                  </a:cubicBezTo>
                  <a:cubicBezTo>
                    <a:pt x="5787383" y="3311339"/>
                    <a:pt x="5764463" y="3333388"/>
                    <a:pt x="5742535" y="3356577"/>
                  </a:cubicBezTo>
                  <a:cubicBezTo>
                    <a:pt x="5711355" y="3389864"/>
                    <a:pt x="5681087" y="3362124"/>
                    <a:pt x="5651653" y="3353731"/>
                  </a:cubicBezTo>
                  <a:cubicBezTo>
                    <a:pt x="5625349" y="3346616"/>
                    <a:pt x="5610721" y="3325278"/>
                    <a:pt x="5618707" y="3302232"/>
                  </a:cubicBezTo>
                  <a:cubicBezTo>
                    <a:pt x="5630127" y="3260125"/>
                    <a:pt x="5658327" y="3223424"/>
                    <a:pt x="5636899" y="3175911"/>
                  </a:cubicBezTo>
                  <a:cubicBezTo>
                    <a:pt x="5635055" y="3171502"/>
                    <a:pt x="5644307" y="3161401"/>
                    <a:pt x="5650001" y="3156423"/>
                  </a:cubicBezTo>
                  <a:cubicBezTo>
                    <a:pt x="5668223" y="3140490"/>
                    <a:pt x="5674929" y="3120575"/>
                    <a:pt x="5675523" y="3095966"/>
                  </a:cubicBezTo>
                  <a:cubicBezTo>
                    <a:pt x="5677399" y="3068225"/>
                    <a:pt x="5681411" y="3040627"/>
                    <a:pt x="5730457" y="3059975"/>
                  </a:cubicBezTo>
                  <a:cubicBezTo>
                    <a:pt x="5679869" y="3015875"/>
                    <a:pt x="5637381" y="2978747"/>
                    <a:pt x="5655503" y="2916724"/>
                  </a:cubicBezTo>
                  <a:cubicBezTo>
                    <a:pt x="5667775" y="2877888"/>
                    <a:pt x="5691707" y="2840903"/>
                    <a:pt x="5730411" y="2823121"/>
                  </a:cubicBezTo>
                  <a:cubicBezTo>
                    <a:pt x="5750477" y="2811599"/>
                    <a:pt x="5754617" y="2797942"/>
                    <a:pt x="5741833" y="2781015"/>
                  </a:cubicBezTo>
                  <a:cubicBezTo>
                    <a:pt x="5725215" y="2757400"/>
                    <a:pt x="5714291" y="2728806"/>
                    <a:pt x="5675317" y="2734781"/>
                  </a:cubicBezTo>
                  <a:cubicBezTo>
                    <a:pt x="5652555" y="2738621"/>
                    <a:pt x="5637637" y="2721550"/>
                    <a:pt x="5626987" y="2704764"/>
                  </a:cubicBezTo>
                  <a:cubicBezTo>
                    <a:pt x="5606393" y="2676597"/>
                    <a:pt x="5580247" y="2651276"/>
                    <a:pt x="5562075" y="2618984"/>
                  </a:cubicBezTo>
                  <a:cubicBezTo>
                    <a:pt x="5551423" y="2602199"/>
                    <a:pt x="5538929" y="2581002"/>
                    <a:pt x="5514435" y="2610448"/>
                  </a:cubicBezTo>
                  <a:cubicBezTo>
                    <a:pt x="5497067" y="2629651"/>
                    <a:pt x="5439915" y="2603335"/>
                    <a:pt x="5435249" y="2577302"/>
                  </a:cubicBezTo>
                  <a:cubicBezTo>
                    <a:pt x="5434689" y="2569763"/>
                    <a:pt x="5438247" y="2564642"/>
                    <a:pt x="5444793" y="2562935"/>
                  </a:cubicBezTo>
                  <a:cubicBezTo>
                    <a:pt x="5474387" y="2553120"/>
                    <a:pt x="5463737" y="2536333"/>
                    <a:pt x="5452089" y="2518408"/>
                  </a:cubicBezTo>
                  <a:cubicBezTo>
                    <a:pt x="5444135" y="2509305"/>
                    <a:pt x="5437461" y="2497070"/>
                    <a:pt x="5428509" y="2486828"/>
                  </a:cubicBezTo>
                  <a:cubicBezTo>
                    <a:pt x="5415585" y="2472035"/>
                    <a:pt x="5416307" y="2461365"/>
                    <a:pt x="5436083" y="2454110"/>
                  </a:cubicBezTo>
                  <a:cubicBezTo>
                    <a:pt x="5455717" y="2448988"/>
                    <a:pt x="5468243" y="2438035"/>
                    <a:pt x="5461155" y="2416129"/>
                  </a:cubicBezTo>
                  <a:cubicBezTo>
                    <a:pt x="5451929" y="2394077"/>
                    <a:pt x="5433021" y="2388531"/>
                    <a:pt x="5410115" y="2394506"/>
                  </a:cubicBezTo>
                  <a:cubicBezTo>
                    <a:pt x="5405705" y="2396355"/>
                    <a:pt x="5412247" y="2394647"/>
                    <a:pt x="5407837" y="2396495"/>
                  </a:cubicBezTo>
                  <a:cubicBezTo>
                    <a:pt x="5384643" y="2406737"/>
                    <a:pt x="5361307" y="2419115"/>
                    <a:pt x="5343983" y="2390094"/>
                  </a:cubicBezTo>
                  <a:cubicBezTo>
                    <a:pt x="5325521" y="2362070"/>
                    <a:pt x="5342187" y="2337459"/>
                    <a:pt x="5360841" y="2315125"/>
                  </a:cubicBezTo>
                  <a:cubicBezTo>
                    <a:pt x="5391877" y="2283973"/>
                    <a:pt x="5425465" y="2262635"/>
                    <a:pt x="5472235" y="2283974"/>
                  </a:cubicBezTo>
                  <a:cubicBezTo>
                    <a:pt x="5481619" y="2287815"/>
                    <a:pt x="5496553" y="2288810"/>
                    <a:pt x="5507091" y="2275581"/>
                  </a:cubicBezTo>
                  <a:cubicBezTo>
                    <a:pt x="5475671" y="2264912"/>
                    <a:pt x="5442113" y="2254099"/>
                    <a:pt x="5435043" y="2216118"/>
                  </a:cubicBezTo>
                  <a:cubicBezTo>
                    <a:pt x="5431223" y="2193357"/>
                    <a:pt x="5458667" y="2199474"/>
                    <a:pt x="5468211" y="2185107"/>
                  </a:cubicBezTo>
                  <a:cubicBezTo>
                    <a:pt x="5441459" y="2200470"/>
                    <a:pt x="5409185" y="2186529"/>
                    <a:pt x="5381437" y="2200754"/>
                  </a:cubicBezTo>
                  <a:cubicBezTo>
                    <a:pt x="5359237" y="2212135"/>
                    <a:pt x="5340313" y="2222660"/>
                    <a:pt x="5330045" y="2247698"/>
                  </a:cubicBezTo>
                  <a:cubicBezTo>
                    <a:pt x="5320357" y="2264198"/>
                    <a:pt x="5307253" y="2283688"/>
                    <a:pt x="5285793" y="2268325"/>
                  </a:cubicBezTo>
                  <a:cubicBezTo>
                    <a:pt x="5265325" y="2254098"/>
                    <a:pt x="5275303" y="2233329"/>
                    <a:pt x="5289255" y="2217112"/>
                  </a:cubicBezTo>
                  <a:cubicBezTo>
                    <a:pt x="5294101" y="2208862"/>
                    <a:pt x="5303067" y="2203029"/>
                    <a:pt x="5306773" y="2195774"/>
                  </a:cubicBezTo>
                  <a:cubicBezTo>
                    <a:pt x="5324575" y="2170169"/>
                    <a:pt x="5307123" y="2127207"/>
                    <a:pt x="5279679" y="2121091"/>
                  </a:cubicBezTo>
                  <a:cubicBezTo>
                    <a:pt x="5273425" y="2118528"/>
                    <a:pt x="5267023" y="2118102"/>
                    <a:pt x="5265597" y="2123366"/>
                  </a:cubicBezTo>
                  <a:cubicBezTo>
                    <a:pt x="5246637" y="2166043"/>
                    <a:pt x="5207245" y="2162343"/>
                    <a:pt x="5172533" y="2168601"/>
                  </a:cubicBezTo>
                  <a:cubicBezTo>
                    <a:pt x="5150767" y="2173581"/>
                    <a:pt x="5156303" y="2186810"/>
                    <a:pt x="5157569" y="2199756"/>
                  </a:cubicBezTo>
                  <a:cubicBezTo>
                    <a:pt x="5160681" y="2217109"/>
                    <a:pt x="5155403" y="2231763"/>
                    <a:pt x="5139893" y="2239301"/>
                  </a:cubicBezTo>
                  <a:cubicBezTo>
                    <a:pt x="5125377" y="2247980"/>
                    <a:pt x="5112017" y="2239587"/>
                    <a:pt x="5097371" y="2234323"/>
                  </a:cubicBezTo>
                  <a:cubicBezTo>
                    <a:pt x="5040929" y="2213410"/>
                    <a:pt x="5004853" y="2160635"/>
                    <a:pt x="4950833" y="2135596"/>
                  </a:cubicBezTo>
                  <a:cubicBezTo>
                    <a:pt x="4939461" y="2129480"/>
                    <a:pt x="4927529" y="2115824"/>
                    <a:pt x="4933945" y="2100176"/>
                  </a:cubicBezTo>
                  <a:cubicBezTo>
                    <a:pt x="4938227" y="2084385"/>
                    <a:pt x="4953303" y="2083247"/>
                    <a:pt x="4967241" y="2083105"/>
                  </a:cubicBezTo>
                  <a:cubicBezTo>
                    <a:pt x="4987437" y="2085522"/>
                    <a:pt x="5005929" y="2081398"/>
                    <a:pt x="5022867" y="2068595"/>
                  </a:cubicBezTo>
                  <a:cubicBezTo>
                    <a:pt x="5034255" y="2058637"/>
                    <a:pt x="5047905" y="2062762"/>
                    <a:pt x="5061555" y="2066889"/>
                  </a:cubicBezTo>
                  <a:cubicBezTo>
                    <a:pt x="5102507" y="2079266"/>
                    <a:pt x="5138211" y="2074145"/>
                    <a:pt x="5165271" y="2038440"/>
                  </a:cubicBezTo>
                  <a:cubicBezTo>
                    <a:pt x="5173387" y="2029336"/>
                    <a:pt x="5185481" y="2024783"/>
                    <a:pt x="5194589" y="2016816"/>
                  </a:cubicBezTo>
                  <a:cubicBezTo>
                    <a:pt x="5224055" y="1993060"/>
                    <a:pt x="5222805" y="1964040"/>
                    <a:pt x="5188685" y="1945690"/>
                  </a:cubicBezTo>
                  <a:cubicBezTo>
                    <a:pt x="5171059" y="1937012"/>
                    <a:pt x="5166665" y="1922787"/>
                    <a:pt x="5157859" y="1910411"/>
                  </a:cubicBezTo>
                  <a:cubicBezTo>
                    <a:pt x="5145363" y="1889214"/>
                    <a:pt x="5129581" y="1884947"/>
                    <a:pt x="5116189" y="1908703"/>
                  </a:cubicBezTo>
                  <a:cubicBezTo>
                    <a:pt x="5105215" y="1928333"/>
                    <a:pt x="5089419" y="1940140"/>
                    <a:pt x="5072767" y="1948674"/>
                  </a:cubicBezTo>
                  <a:cubicBezTo>
                    <a:pt x="5049431" y="1961050"/>
                    <a:pt x="5029379" y="1956499"/>
                    <a:pt x="5009061" y="1940140"/>
                  </a:cubicBezTo>
                  <a:cubicBezTo>
                    <a:pt x="4973531" y="1910978"/>
                    <a:pt x="4938003" y="1881814"/>
                    <a:pt x="4882667" y="1892056"/>
                  </a:cubicBezTo>
                  <a:cubicBezTo>
                    <a:pt x="4850087" y="1898456"/>
                    <a:pt x="4820975" y="1853646"/>
                    <a:pt x="4831819" y="1820075"/>
                  </a:cubicBezTo>
                  <a:cubicBezTo>
                    <a:pt x="4838235" y="1804426"/>
                    <a:pt x="4841379" y="1789632"/>
                    <a:pt x="4834997" y="1773130"/>
                  </a:cubicBezTo>
                  <a:cubicBezTo>
                    <a:pt x="4831593" y="1760043"/>
                    <a:pt x="4833455" y="1748378"/>
                    <a:pt x="4842855" y="1736144"/>
                  </a:cubicBezTo>
                  <a:cubicBezTo>
                    <a:pt x="4864509" y="1701150"/>
                    <a:pt x="4858271" y="1682514"/>
                    <a:pt x="4818603" y="1667008"/>
                  </a:cubicBezTo>
                  <a:cubicBezTo>
                    <a:pt x="4811353" y="1663310"/>
                    <a:pt x="4801969" y="1659469"/>
                    <a:pt x="4793725" y="1654632"/>
                  </a:cubicBezTo>
                  <a:cubicBezTo>
                    <a:pt x="4770067" y="1703425"/>
                    <a:pt x="4732791" y="1715943"/>
                    <a:pt x="4685023" y="1693466"/>
                  </a:cubicBezTo>
                  <a:cubicBezTo>
                    <a:pt x="4674647" y="1688486"/>
                    <a:pt x="4661991" y="1685500"/>
                    <a:pt x="4650329" y="1683650"/>
                  </a:cubicBezTo>
                  <a:cubicBezTo>
                    <a:pt x="4599709" y="1671700"/>
                    <a:pt x="4575423" y="1634715"/>
                    <a:pt x="4592683" y="1585494"/>
                  </a:cubicBezTo>
                  <a:cubicBezTo>
                    <a:pt x="4603093" y="1558325"/>
                    <a:pt x="4607247" y="1528593"/>
                    <a:pt x="4617657" y="1501422"/>
                  </a:cubicBezTo>
                  <a:cubicBezTo>
                    <a:pt x="4634195" y="1462871"/>
                    <a:pt x="4607487" y="1430010"/>
                    <a:pt x="4564389" y="1433566"/>
                  </a:cubicBezTo>
                  <a:cubicBezTo>
                    <a:pt x="4555713" y="1435130"/>
                    <a:pt x="4546889" y="1438829"/>
                    <a:pt x="4537219" y="1439256"/>
                  </a:cubicBezTo>
                  <a:cubicBezTo>
                    <a:pt x="4524275" y="1440536"/>
                    <a:pt x="4508347" y="1438402"/>
                    <a:pt x="4503951" y="1424176"/>
                  </a:cubicBezTo>
                  <a:cubicBezTo>
                    <a:pt x="4494743" y="1386051"/>
                    <a:pt x="4466885" y="1370261"/>
                    <a:pt x="4436745" y="1356463"/>
                  </a:cubicBezTo>
                  <a:cubicBezTo>
                    <a:pt x="4431485" y="1355041"/>
                    <a:pt x="4431775" y="1350773"/>
                    <a:pt x="4431067" y="1345367"/>
                  </a:cubicBezTo>
                  <a:cubicBezTo>
                    <a:pt x="4438753" y="1338646"/>
                    <a:pt x="4445905" y="1334902"/>
                    <a:pt x="4452637" y="1333375"/>
                  </a:cubicBezTo>
                  <a:close/>
                  <a:moveTo>
                    <a:pt x="3332854" y="0"/>
                  </a:moveTo>
                  <a:cubicBezTo>
                    <a:pt x="3356960" y="11"/>
                    <a:pt x="3381244" y="1374"/>
                    <a:pt x="3405280" y="2452"/>
                  </a:cubicBezTo>
                  <a:cubicBezTo>
                    <a:pt x="3402419" y="29053"/>
                    <a:pt x="3386905" y="52662"/>
                    <a:pt x="3381914" y="79121"/>
                  </a:cubicBezTo>
                  <a:cubicBezTo>
                    <a:pt x="3371795" y="118097"/>
                    <a:pt x="3379313" y="149683"/>
                    <a:pt x="3410588" y="178577"/>
                  </a:cubicBezTo>
                  <a:cubicBezTo>
                    <a:pt x="3453944" y="219001"/>
                    <a:pt x="3495165" y="259282"/>
                    <a:pt x="3533967" y="303685"/>
                  </a:cubicBezTo>
                  <a:cubicBezTo>
                    <a:pt x="3564809" y="338982"/>
                    <a:pt x="3563950" y="351785"/>
                    <a:pt x="3532785" y="385060"/>
                  </a:cubicBezTo>
                  <a:cubicBezTo>
                    <a:pt x="3530508" y="387051"/>
                    <a:pt x="3530367" y="389185"/>
                    <a:pt x="3528090" y="391176"/>
                  </a:cubicBezTo>
                  <a:cubicBezTo>
                    <a:pt x="3519833" y="402411"/>
                    <a:pt x="3506174" y="414354"/>
                    <a:pt x="3503182" y="427016"/>
                  </a:cubicBezTo>
                  <a:cubicBezTo>
                    <a:pt x="3498618" y="447071"/>
                    <a:pt x="3523511" y="443385"/>
                    <a:pt x="3532609" y="451497"/>
                  </a:cubicBezTo>
                  <a:cubicBezTo>
                    <a:pt x="3558618" y="478966"/>
                    <a:pt x="3580365" y="506149"/>
                    <a:pt x="3585320" y="543994"/>
                  </a:cubicBezTo>
                  <a:cubicBezTo>
                    <a:pt x="3588717" y="573160"/>
                    <a:pt x="3602218" y="595501"/>
                    <a:pt x="3630655" y="602770"/>
                  </a:cubicBezTo>
                  <a:cubicBezTo>
                    <a:pt x="3660944" y="614451"/>
                    <a:pt x="3662915" y="648880"/>
                    <a:pt x="3691919" y="663689"/>
                  </a:cubicBezTo>
                  <a:cubicBezTo>
                    <a:pt x="3716803" y="676076"/>
                    <a:pt x="3738693" y="701126"/>
                    <a:pt x="3759871" y="720768"/>
                  </a:cubicBezTo>
                  <a:cubicBezTo>
                    <a:pt x="3742791" y="751774"/>
                    <a:pt x="3752873" y="777102"/>
                    <a:pt x="3769071" y="807128"/>
                  </a:cubicBezTo>
                  <a:cubicBezTo>
                    <a:pt x="3788251" y="840568"/>
                    <a:pt x="3791781" y="883675"/>
                    <a:pt x="3827611" y="908590"/>
                  </a:cubicBezTo>
                  <a:cubicBezTo>
                    <a:pt x="3841977" y="902051"/>
                    <a:pt x="3837433" y="889956"/>
                    <a:pt x="3833737" y="881135"/>
                  </a:cubicBezTo>
                  <a:cubicBezTo>
                    <a:pt x="3822105" y="831053"/>
                    <a:pt x="3807057" y="783958"/>
                    <a:pt x="3771095" y="745100"/>
                  </a:cubicBezTo>
                  <a:cubicBezTo>
                    <a:pt x="3764981" y="740402"/>
                    <a:pt x="3759011" y="733571"/>
                    <a:pt x="3759585" y="725035"/>
                  </a:cubicBezTo>
                  <a:cubicBezTo>
                    <a:pt x="3759871" y="720768"/>
                    <a:pt x="3762147" y="718777"/>
                    <a:pt x="3766557" y="716930"/>
                  </a:cubicBezTo>
                  <a:cubicBezTo>
                    <a:pt x="3819173" y="731183"/>
                    <a:pt x="3848313" y="759933"/>
                    <a:pt x="3856245" y="817269"/>
                  </a:cubicBezTo>
                  <a:cubicBezTo>
                    <a:pt x="3862045" y="874462"/>
                    <a:pt x="3879649" y="931376"/>
                    <a:pt x="3873501" y="990982"/>
                  </a:cubicBezTo>
                  <a:cubicBezTo>
                    <a:pt x="3873493" y="1007059"/>
                    <a:pt x="3875617" y="1023278"/>
                    <a:pt x="3858829" y="1033939"/>
                  </a:cubicBezTo>
                  <a:cubicBezTo>
                    <a:pt x="3812339" y="1008310"/>
                    <a:pt x="3788899" y="958506"/>
                    <a:pt x="3750515" y="923775"/>
                  </a:cubicBezTo>
                  <a:cubicBezTo>
                    <a:pt x="3693091" y="869547"/>
                    <a:pt x="3637085" y="810053"/>
                    <a:pt x="3604558" y="736060"/>
                  </a:cubicBezTo>
                  <a:cubicBezTo>
                    <a:pt x="3598874" y="724960"/>
                    <a:pt x="3589779" y="716848"/>
                    <a:pt x="3579541" y="709730"/>
                  </a:cubicBezTo>
                  <a:cubicBezTo>
                    <a:pt x="3565037" y="702325"/>
                    <a:pt x="3549819" y="705590"/>
                    <a:pt x="3537441" y="714403"/>
                  </a:cubicBezTo>
                  <a:cubicBezTo>
                    <a:pt x="3523926" y="724215"/>
                    <a:pt x="3525200" y="737162"/>
                    <a:pt x="3530740" y="750393"/>
                  </a:cubicBezTo>
                  <a:cubicBezTo>
                    <a:pt x="3539971" y="772449"/>
                    <a:pt x="3552476" y="793654"/>
                    <a:pt x="3559431" y="817699"/>
                  </a:cubicBezTo>
                  <a:cubicBezTo>
                    <a:pt x="3562838" y="830788"/>
                    <a:pt x="3573361" y="833639"/>
                    <a:pt x="3579766" y="817993"/>
                  </a:cubicBezTo>
                  <a:cubicBezTo>
                    <a:pt x="3588452" y="800356"/>
                    <a:pt x="3593865" y="783571"/>
                    <a:pt x="3616901" y="791549"/>
                  </a:cubicBezTo>
                  <a:cubicBezTo>
                    <a:pt x="3635815" y="797106"/>
                    <a:pt x="3638933" y="814464"/>
                    <a:pt x="3636793" y="830397"/>
                  </a:cubicBezTo>
                  <a:cubicBezTo>
                    <a:pt x="3635357" y="851735"/>
                    <a:pt x="3633495" y="879476"/>
                    <a:pt x="3606757" y="878753"/>
                  </a:cubicBezTo>
                  <a:cubicBezTo>
                    <a:pt x="3567075" y="879301"/>
                    <a:pt x="3560525" y="897083"/>
                    <a:pt x="3567902" y="930804"/>
                  </a:cubicBezTo>
                  <a:cubicBezTo>
                    <a:pt x="3569317" y="941615"/>
                    <a:pt x="3568602" y="952285"/>
                    <a:pt x="3557505" y="957971"/>
                  </a:cubicBezTo>
                  <a:cubicBezTo>
                    <a:pt x="3545272" y="964651"/>
                    <a:pt x="3532759" y="959525"/>
                    <a:pt x="3524798" y="950415"/>
                  </a:cubicBezTo>
                  <a:cubicBezTo>
                    <a:pt x="3501915" y="924228"/>
                    <a:pt x="3473195" y="905152"/>
                    <a:pt x="3444476" y="886074"/>
                  </a:cubicBezTo>
                  <a:cubicBezTo>
                    <a:pt x="3431113" y="877675"/>
                    <a:pt x="3423444" y="864298"/>
                    <a:pt x="3427717" y="848507"/>
                  </a:cubicBezTo>
                  <a:cubicBezTo>
                    <a:pt x="3430852" y="833714"/>
                    <a:pt x="3427305" y="822758"/>
                    <a:pt x="3411235" y="822751"/>
                  </a:cubicBezTo>
                  <a:cubicBezTo>
                    <a:pt x="3393028" y="822600"/>
                    <a:pt x="3389041" y="834122"/>
                    <a:pt x="3391166" y="850341"/>
                  </a:cubicBezTo>
                  <a:cubicBezTo>
                    <a:pt x="3394992" y="873105"/>
                    <a:pt x="3389435" y="892023"/>
                    <a:pt x="3371221" y="907948"/>
                  </a:cubicBezTo>
                  <a:cubicBezTo>
                    <a:pt x="3352015" y="922734"/>
                    <a:pt x="3333235" y="931120"/>
                    <a:pt x="3309493" y="917735"/>
                  </a:cubicBezTo>
                  <a:cubicBezTo>
                    <a:pt x="3291863" y="909049"/>
                    <a:pt x="3270387" y="909750"/>
                    <a:pt x="3249914" y="895514"/>
                  </a:cubicBezTo>
                  <a:cubicBezTo>
                    <a:pt x="3266963" y="928812"/>
                    <a:pt x="3257706" y="954985"/>
                    <a:pt x="3252712" y="981443"/>
                  </a:cubicBezTo>
                  <a:cubicBezTo>
                    <a:pt x="3249720" y="994105"/>
                    <a:pt x="3243741" y="1003348"/>
                    <a:pt x="3241886" y="1015012"/>
                  </a:cubicBezTo>
                  <a:cubicBezTo>
                    <a:pt x="3236740" y="1059682"/>
                    <a:pt x="3220097" y="1068210"/>
                    <a:pt x="3180569" y="1050550"/>
                  </a:cubicBezTo>
                  <a:cubicBezTo>
                    <a:pt x="3170190" y="1045566"/>
                    <a:pt x="3159811" y="1040582"/>
                    <a:pt x="3149573" y="1033464"/>
                  </a:cubicBezTo>
                  <a:cubicBezTo>
                    <a:pt x="3130096" y="1020367"/>
                    <a:pt x="3116310" y="1002292"/>
                    <a:pt x="3129550" y="980674"/>
                  </a:cubicBezTo>
                  <a:cubicBezTo>
                    <a:pt x="3141791" y="957918"/>
                    <a:pt x="3156172" y="935305"/>
                    <a:pt x="3190294" y="953672"/>
                  </a:cubicBezTo>
                  <a:cubicBezTo>
                    <a:pt x="3193422" y="954953"/>
                    <a:pt x="3191012" y="943003"/>
                    <a:pt x="3192433" y="937741"/>
                  </a:cubicBezTo>
                  <a:cubicBezTo>
                    <a:pt x="3195140" y="929348"/>
                    <a:pt x="3202257" y="919108"/>
                    <a:pt x="3188749" y="912842"/>
                  </a:cubicBezTo>
                  <a:cubicBezTo>
                    <a:pt x="3179365" y="908997"/>
                    <a:pt x="3171397" y="915964"/>
                    <a:pt x="3163573" y="920797"/>
                  </a:cubicBezTo>
                  <a:cubicBezTo>
                    <a:pt x="3129568" y="948523"/>
                    <a:pt x="3117908" y="946668"/>
                    <a:pt x="3085493" y="918768"/>
                  </a:cubicBezTo>
                  <a:cubicBezTo>
                    <a:pt x="3074407" y="908378"/>
                    <a:pt x="3065031" y="888456"/>
                    <a:pt x="3046817" y="904381"/>
                  </a:cubicBezTo>
                  <a:cubicBezTo>
                    <a:pt x="3030881" y="918315"/>
                    <a:pt x="3033858" y="937808"/>
                    <a:pt x="3047788" y="953749"/>
                  </a:cubicBezTo>
                  <a:cubicBezTo>
                    <a:pt x="3058586" y="968407"/>
                    <a:pt x="3071665" y="981073"/>
                    <a:pt x="3076919" y="998576"/>
                  </a:cubicBezTo>
                  <a:cubicBezTo>
                    <a:pt x="3083022" y="1019348"/>
                    <a:pt x="3080738" y="1037414"/>
                    <a:pt x="3064657" y="1053483"/>
                  </a:cubicBezTo>
                  <a:cubicBezTo>
                    <a:pt x="3049573" y="1070690"/>
                    <a:pt x="3031511" y="1068406"/>
                    <a:pt x="3013881" y="1059721"/>
                  </a:cubicBezTo>
                  <a:cubicBezTo>
                    <a:pt x="2986866" y="1047188"/>
                    <a:pt x="2958280" y="1042052"/>
                    <a:pt x="2928417" y="1040047"/>
                  </a:cubicBezTo>
                  <a:cubicBezTo>
                    <a:pt x="2910355" y="1037762"/>
                    <a:pt x="2887454" y="1043726"/>
                    <a:pt x="2880499" y="1019681"/>
                  </a:cubicBezTo>
                  <a:cubicBezTo>
                    <a:pt x="2873544" y="995634"/>
                    <a:pt x="2889622" y="979567"/>
                    <a:pt x="2907550" y="967909"/>
                  </a:cubicBezTo>
                  <a:cubicBezTo>
                    <a:pt x="2930029" y="952270"/>
                    <a:pt x="2945114" y="935064"/>
                    <a:pt x="2946976" y="907323"/>
                  </a:cubicBezTo>
                  <a:cubicBezTo>
                    <a:pt x="2949126" y="875314"/>
                    <a:pt x="2940172" y="865068"/>
                    <a:pt x="2911017" y="868468"/>
                  </a:cubicBezTo>
                  <a:cubicBezTo>
                    <a:pt x="2796379" y="884348"/>
                    <a:pt x="2694099" y="923564"/>
                    <a:pt x="2620235" y="1018277"/>
                  </a:cubicBezTo>
                  <a:cubicBezTo>
                    <a:pt x="2580242" y="1071323"/>
                    <a:pt x="2526186" y="1094488"/>
                    <a:pt x="2463317" y="1105271"/>
                  </a:cubicBezTo>
                  <a:cubicBezTo>
                    <a:pt x="2417803" y="1112930"/>
                    <a:pt x="2384364" y="1148197"/>
                    <a:pt x="2345526" y="1168097"/>
                  </a:cubicBezTo>
                  <a:cubicBezTo>
                    <a:pt x="2338983" y="1169799"/>
                    <a:pt x="2337558" y="1175063"/>
                    <a:pt x="2332152" y="1175771"/>
                  </a:cubicBezTo>
                  <a:cubicBezTo>
                    <a:pt x="2271553" y="1200640"/>
                    <a:pt x="2236400" y="1245437"/>
                    <a:pt x="2210060" y="1302615"/>
                  </a:cubicBezTo>
                  <a:cubicBezTo>
                    <a:pt x="2199526" y="1315840"/>
                    <a:pt x="2188996" y="1329065"/>
                    <a:pt x="2182587" y="1344712"/>
                  </a:cubicBezTo>
                  <a:cubicBezTo>
                    <a:pt x="2164785" y="1386387"/>
                    <a:pt x="2120411" y="1393052"/>
                    <a:pt x="2086976" y="1412241"/>
                  </a:cubicBezTo>
                  <a:cubicBezTo>
                    <a:pt x="2075738" y="1420061"/>
                    <a:pt x="2068350" y="1402417"/>
                    <a:pt x="2065940" y="1390466"/>
                  </a:cubicBezTo>
                  <a:cubicBezTo>
                    <a:pt x="2063529" y="1378514"/>
                    <a:pt x="2076903" y="1370838"/>
                    <a:pt x="2077762" y="1358036"/>
                  </a:cubicBezTo>
                  <a:cubicBezTo>
                    <a:pt x="2062121" y="1351626"/>
                    <a:pt x="2048039" y="1353896"/>
                    <a:pt x="2040782" y="1366270"/>
                  </a:cubicBezTo>
                  <a:cubicBezTo>
                    <a:pt x="2026405" y="1388882"/>
                    <a:pt x="2005629" y="1411065"/>
                    <a:pt x="1995373" y="1436100"/>
                  </a:cubicBezTo>
                  <a:cubicBezTo>
                    <a:pt x="1977146" y="1484176"/>
                    <a:pt x="1954082" y="1524426"/>
                    <a:pt x="1912538" y="1552717"/>
                  </a:cubicBezTo>
                  <a:cubicBezTo>
                    <a:pt x="1910117" y="1556842"/>
                    <a:pt x="1909976" y="1558976"/>
                    <a:pt x="1911964" y="1561253"/>
                  </a:cubicBezTo>
                  <a:cubicBezTo>
                    <a:pt x="1923051" y="1571645"/>
                    <a:pt x="1945378" y="1574215"/>
                    <a:pt x="1937403" y="1597258"/>
                  </a:cubicBezTo>
                  <a:cubicBezTo>
                    <a:pt x="1931990" y="1614043"/>
                    <a:pt x="1914636" y="1617163"/>
                    <a:pt x="1898421" y="1619291"/>
                  </a:cubicBezTo>
                  <a:cubicBezTo>
                    <a:pt x="1853195" y="1622684"/>
                    <a:pt x="1827154" y="1643442"/>
                    <a:pt x="1810208" y="1688390"/>
                  </a:cubicBezTo>
                  <a:cubicBezTo>
                    <a:pt x="1794539" y="1730208"/>
                    <a:pt x="1761681" y="1740862"/>
                    <a:pt x="1718740" y="1726189"/>
                  </a:cubicBezTo>
                  <a:cubicBezTo>
                    <a:pt x="1707220" y="1722200"/>
                    <a:pt x="1693427" y="1720202"/>
                    <a:pt x="1676639" y="1730864"/>
                  </a:cubicBezTo>
                  <a:cubicBezTo>
                    <a:pt x="1701089" y="1749654"/>
                    <a:pt x="1707903" y="1775835"/>
                    <a:pt x="1702768" y="1804427"/>
                  </a:cubicBezTo>
                  <a:cubicBezTo>
                    <a:pt x="1700617" y="1836436"/>
                    <a:pt x="1696619" y="1864032"/>
                    <a:pt x="1654948" y="1862307"/>
                  </a:cubicBezTo>
                  <a:cubicBezTo>
                    <a:pt x="1646417" y="1861734"/>
                    <a:pt x="1637312" y="1869696"/>
                    <a:pt x="1631476" y="1876807"/>
                  </a:cubicBezTo>
                  <a:cubicBezTo>
                    <a:pt x="1616247" y="1896148"/>
                    <a:pt x="1598608" y="1903537"/>
                    <a:pt x="1572299" y="1896412"/>
                  </a:cubicBezTo>
                  <a:cubicBezTo>
                    <a:pt x="1551112" y="1892844"/>
                    <a:pt x="1538590" y="1903794"/>
                    <a:pt x="1528622" y="1924559"/>
                  </a:cubicBezTo>
                  <a:cubicBezTo>
                    <a:pt x="1507829" y="1978894"/>
                    <a:pt x="1505696" y="1978751"/>
                    <a:pt x="1550049" y="2020314"/>
                  </a:cubicBezTo>
                  <a:cubicBezTo>
                    <a:pt x="1562131" y="2031843"/>
                    <a:pt x="1569945" y="2043085"/>
                    <a:pt x="1567805" y="2059018"/>
                  </a:cubicBezTo>
                  <a:cubicBezTo>
                    <a:pt x="1563951" y="2084482"/>
                    <a:pt x="1559953" y="2112079"/>
                    <a:pt x="1557091" y="2138680"/>
                  </a:cubicBezTo>
                  <a:cubicBezTo>
                    <a:pt x="1555525" y="2146077"/>
                    <a:pt x="1551682" y="2155465"/>
                    <a:pt x="1544995" y="2159303"/>
                  </a:cubicBezTo>
                  <a:cubicBezTo>
                    <a:pt x="1507727" y="2171804"/>
                    <a:pt x="1492631" y="2205087"/>
                    <a:pt x="1478677" y="2237374"/>
                  </a:cubicBezTo>
                  <a:cubicBezTo>
                    <a:pt x="1469990" y="2255012"/>
                    <a:pt x="1454343" y="2264678"/>
                    <a:pt x="1438547" y="2276478"/>
                  </a:cubicBezTo>
                  <a:cubicBezTo>
                    <a:pt x="1403693" y="2300932"/>
                    <a:pt x="1395426" y="2328243"/>
                    <a:pt x="1415459" y="2364956"/>
                  </a:cubicBezTo>
                  <a:cubicBezTo>
                    <a:pt x="1430663" y="2393845"/>
                    <a:pt x="1422973" y="2412619"/>
                    <a:pt x="1408167" y="2441633"/>
                  </a:cubicBezTo>
                  <a:cubicBezTo>
                    <a:pt x="1386951" y="2486295"/>
                    <a:pt x="1350820" y="2497800"/>
                    <a:pt x="1310855" y="2502619"/>
                  </a:cubicBezTo>
                  <a:cubicBezTo>
                    <a:pt x="1308145" y="2511012"/>
                    <a:pt x="1308005" y="2513146"/>
                    <a:pt x="1309993" y="2515422"/>
                  </a:cubicBezTo>
                  <a:cubicBezTo>
                    <a:pt x="1319798" y="2528943"/>
                    <a:pt x="1333729" y="2544882"/>
                    <a:pt x="1321917" y="2561238"/>
                  </a:cubicBezTo>
                  <a:cubicBezTo>
                    <a:pt x="1307825" y="2579583"/>
                    <a:pt x="1289200" y="2569758"/>
                    <a:pt x="1273270" y="2567617"/>
                  </a:cubicBezTo>
                  <a:cubicBezTo>
                    <a:pt x="1205439" y="2556629"/>
                    <a:pt x="1137882" y="2557451"/>
                    <a:pt x="1071170" y="2577623"/>
                  </a:cubicBezTo>
                  <a:cubicBezTo>
                    <a:pt x="1017543" y="2594385"/>
                    <a:pt x="1002434" y="2659818"/>
                    <a:pt x="1042661" y="2698960"/>
                  </a:cubicBezTo>
                  <a:cubicBezTo>
                    <a:pt x="1054744" y="2710489"/>
                    <a:pt x="1067963" y="2721023"/>
                    <a:pt x="1066816" y="2738095"/>
                  </a:cubicBezTo>
                  <a:cubicBezTo>
                    <a:pt x="1064961" y="2749759"/>
                    <a:pt x="1055145" y="2752315"/>
                    <a:pt x="1045477" y="2752737"/>
                  </a:cubicBezTo>
                  <a:cubicBezTo>
                    <a:pt x="1023857" y="2755573"/>
                    <a:pt x="1006083" y="2749021"/>
                    <a:pt x="999836" y="2730381"/>
                  </a:cubicBezTo>
                  <a:cubicBezTo>
                    <a:pt x="987483" y="2690967"/>
                    <a:pt x="958612" y="2690100"/>
                    <a:pt x="926328" y="2692219"/>
                  </a:cubicBezTo>
                  <a:cubicBezTo>
                    <a:pt x="888637" y="2695047"/>
                    <a:pt x="851654" y="2703281"/>
                    <a:pt x="814252" y="2701841"/>
                  </a:cubicBezTo>
                  <a:cubicBezTo>
                    <a:pt x="788511" y="2702255"/>
                    <a:pt x="763906" y="2701675"/>
                    <a:pt x="741300" y="2687295"/>
                  </a:cubicBezTo>
                  <a:cubicBezTo>
                    <a:pt x="733054" y="2682454"/>
                    <a:pt x="723956" y="2674341"/>
                    <a:pt x="715843" y="2683442"/>
                  </a:cubicBezTo>
                  <a:cubicBezTo>
                    <a:pt x="705602" y="2692400"/>
                    <a:pt x="713415" y="2703642"/>
                    <a:pt x="719243" y="2712609"/>
                  </a:cubicBezTo>
                  <a:cubicBezTo>
                    <a:pt x="734022" y="2731821"/>
                    <a:pt x="748803" y="2751034"/>
                    <a:pt x="756898" y="2774084"/>
                  </a:cubicBezTo>
                  <a:cubicBezTo>
                    <a:pt x="764282" y="2791728"/>
                    <a:pt x="777790" y="2797994"/>
                    <a:pt x="794867" y="2783065"/>
                  </a:cubicBezTo>
                  <a:cubicBezTo>
                    <a:pt x="801550" y="2779227"/>
                    <a:pt x="806249" y="2773112"/>
                    <a:pt x="814924" y="2771551"/>
                  </a:cubicBezTo>
                  <a:cubicBezTo>
                    <a:pt x="839959" y="2765730"/>
                    <a:pt x="864849" y="2762042"/>
                    <a:pt x="881475" y="2785665"/>
                  </a:cubicBezTo>
                  <a:cubicBezTo>
                    <a:pt x="899101" y="2810428"/>
                    <a:pt x="879747" y="2827348"/>
                    <a:pt x="864662" y="2844556"/>
                  </a:cubicBezTo>
                  <a:cubicBezTo>
                    <a:pt x="858971" y="2849532"/>
                    <a:pt x="853136" y="2856643"/>
                    <a:pt x="846449" y="2860480"/>
                  </a:cubicBezTo>
                  <a:cubicBezTo>
                    <a:pt x="790404" y="2881367"/>
                    <a:pt x="780275" y="2936419"/>
                    <a:pt x="753801" y="2979655"/>
                  </a:cubicBezTo>
                  <a:cubicBezTo>
                    <a:pt x="740560" y="3001273"/>
                    <a:pt x="750644" y="3026600"/>
                    <a:pt x="754473" y="3049365"/>
                  </a:cubicBezTo>
                  <a:cubicBezTo>
                    <a:pt x="757736" y="3064588"/>
                    <a:pt x="765120" y="3082233"/>
                    <a:pt x="749327" y="3094033"/>
                  </a:cubicBezTo>
                  <a:cubicBezTo>
                    <a:pt x="730262" y="3106686"/>
                    <a:pt x="712348" y="3102268"/>
                    <a:pt x="694571" y="3095715"/>
                  </a:cubicBezTo>
                  <a:cubicBezTo>
                    <a:pt x="669547" y="3085460"/>
                    <a:pt x="657187" y="3062123"/>
                    <a:pt x="640128" y="3044901"/>
                  </a:cubicBezTo>
                  <a:cubicBezTo>
                    <a:pt x="625617" y="3053572"/>
                    <a:pt x="626891" y="3066519"/>
                    <a:pt x="624040" y="3077046"/>
                  </a:cubicBezTo>
                  <a:cubicBezTo>
                    <a:pt x="609944" y="3111466"/>
                    <a:pt x="596003" y="3111602"/>
                    <a:pt x="562445" y="3100774"/>
                  </a:cubicBezTo>
                  <a:cubicBezTo>
                    <a:pt x="490066" y="3077693"/>
                    <a:pt x="450282" y="3016074"/>
                    <a:pt x="395265" y="2973797"/>
                  </a:cubicBezTo>
                  <a:cubicBezTo>
                    <a:pt x="370811" y="2955005"/>
                    <a:pt x="348491" y="2936358"/>
                    <a:pt x="315787" y="2928803"/>
                  </a:cubicBezTo>
                  <a:cubicBezTo>
                    <a:pt x="304124" y="2926948"/>
                    <a:pt x="289479" y="2921677"/>
                    <a:pt x="288493" y="2904464"/>
                  </a:cubicBezTo>
                  <a:cubicBezTo>
                    <a:pt x="314834" y="2847285"/>
                    <a:pt x="352408" y="2798364"/>
                    <a:pt x="403057" y="2762110"/>
                  </a:cubicBezTo>
                  <a:cubicBezTo>
                    <a:pt x="425681" y="2744338"/>
                    <a:pt x="432378" y="2724424"/>
                    <a:pt x="421440" y="2695823"/>
                  </a:cubicBezTo>
                  <a:cubicBezTo>
                    <a:pt x="413060" y="2677042"/>
                    <a:pt x="409230" y="2654278"/>
                    <a:pt x="405260" y="2633647"/>
                  </a:cubicBezTo>
                  <a:cubicBezTo>
                    <a:pt x="401720" y="2606615"/>
                    <a:pt x="413676" y="2588125"/>
                    <a:pt x="441121" y="2594256"/>
                  </a:cubicBezTo>
                  <a:cubicBezTo>
                    <a:pt x="502269" y="2609080"/>
                    <a:pt x="524625" y="2563424"/>
                    <a:pt x="548681" y="2524312"/>
                  </a:cubicBezTo>
                  <a:cubicBezTo>
                    <a:pt x="565764" y="2493308"/>
                    <a:pt x="579719" y="2461020"/>
                    <a:pt x="593530" y="2430866"/>
                  </a:cubicBezTo>
                  <a:cubicBezTo>
                    <a:pt x="605919" y="2405975"/>
                    <a:pt x="624273" y="2387916"/>
                    <a:pt x="650732" y="2376833"/>
                  </a:cubicBezTo>
                  <a:cubicBezTo>
                    <a:pt x="668228" y="2371576"/>
                    <a:pt x="686012" y="2362053"/>
                    <a:pt x="702371" y="2357794"/>
                  </a:cubicBezTo>
                  <a:cubicBezTo>
                    <a:pt x="808196" y="2329532"/>
                    <a:pt x="881764" y="2255163"/>
                    <a:pt x="967274" y="2194456"/>
                  </a:cubicBezTo>
                  <a:cubicBezTo>
                    <a:pt x="1050504" y="2135738"/>
                    <a:pt x="1104166" y="2054673"/>
                    <a:pt x="1155128" y="1965925"/>
                  </a:cubicBezTo>
                  <a:cubicBezTo>
                    <a:pt x="1209649" y="1872057"/>
                    <a:pt x="1255075" y="1770074"/>
                    <a:pt x="1330210" y="1688308"/>
                  </a:cubicBezTo>
                  <a:cubicBezTo>
                    <a:pt x="1352126" y="1665128"/>
                    <a:pt x="1376031" y="1644226"/>
                    <a:pt x="1406756" y="1633428"/>
                  </a:cubicBezTo>
                  <a:cubicBezTo>
                    <a:pt x="1477026" y="1608139"/>
                    <a:pt x="1540765" y="1568477"/>
                    <a:pt x="1587444" y="1511593"/>
                  </a:cubicBezTo>
                  <a:cubicBezTo>
                    <a:pt x="1630706" y="1457694"/>
                    <a:pt x="1667858" y="1399099"/>
                    <a:pt x="1681123" y="1329253"/>
                  </a:cubicBezTo>
                  <a:cubicBezTo>
                    <a:pt x="1685255" y="1315600"/>
                    <a:pt x="1688250" y="1302940"/>
                    <a:pt x="1696504" y="1291703"/>
                  </a:cubicBezTo>
                  <a:cubicBezTo>
                    <a:pt x="1740476" y="1243212"/>
                    <a:pt x="1746336" y="1187873"/>
                    <a:pt x="1731153" y="1126836"/>
                  </a:cubicBezTo>
                  <a:cubicBezTo>
                    <a:pt x="1717529" y="1074476"/>
                    <a:pt x="1720827" y="1025395"/>
                    <a:pt x="1757117" y="979604"/>
                  </a:cubicBezTo>
                  <a:cubicBezTo>
                    <a:pt x="1782735" y="949172"/>
                    <a:pt x="1792143" y="904790"/>
                    <a:pt x="1813781" y="869803"/>
                  </a:cubicBezTo>
                  <a:cubicBezTo>
                    <a:pt x="1823316" y="855438"/>
                    <a:pt x="1819060" y="839076"/>
                    <a:pt x="1807122" y="825414"/>
                  </a:cubicBezTo>
                  <a:cubicBezTo>
                    <a:pt x="1793048" y="811606"/>
                    <a:pt x="1774137" y="806050"/>
                    <a:pt x="1758486" y="815715"/>
                  </a:cubicBezTo>
                  <a:cubicBezTo>
                    <a:pt x="1712676" y="843721"/>
                    <a:pt x="1656494" y="850665"/>
                    <a:pt x="1614235" y="889625"/>
                  </a:cubicBezTo>
                  <a:cubicBezTo>
                    <a:pt x="1577808" y="921475"/>
                    <a:pt x="1531731" y="921597"/>
                    <a:pt x="1486502" y="924989"/>
                  </a:cubicBezTo>
                  <a:cubicBezTo>
                    <a:pt x="1470287" y="927115"/>
                    <a:pt x="1456924" y="918716"/>
                    <a:pt x="1448111" y="906335"/>
                  </a:cubicBezTo>
                  <a:cubicBezTo>
                    <a:pt x="1431770" y="878444"/>
                    <a:pt x="1413137" y="884695"/>
                    <a:pt x="1391651" y="901472"/>
                  </a:cubicBezTo>
                  <a:cubicBezTo>
                    <a:pt x="1378136" y="911282"/>
                    <a:pt x="1366888" y="935177"/>
                    <a:pt x="1342149" y="920654"/>
                  </a:cubicBezTo>
                  <a:cubicBezTo>
                    <a:pt x="1472769" y="810461"/>
                    <a:pt x="1610065" y="712505"/>
                    <a:pt x="1756170" y="626931"/>
                  </a:cubicBezTo>
                  <a:cubicBezTo>
                    <a:pt x="1934715" y="521027"/>
                    <a:pt x="2117097" y="421811"/>
                    <a:pt x="2298626" y="319325"/>
                  </a:cubicBezTo>
                  <a:cubicBezTo>
                    <a:pt x="2317547" y="308805"/>
                    <a:pt x="2338604" y="298429"/>
                    <a:pt x="2360510" y="291326"/>
                  </a:cubicBezTo>
                  <a:cubicBezTo>
                    <a:pt x="2510722" y="240326"/>
                    <a:pt x="2656676" y="172960"/>
                    <a:pt x="2807885" y="123097"/>
                  </a:cubicBezTo>
                  <a:cubicBezTo>
                    <a:pt x="2955821" y="74084"/>
                    <a:pt x="3108445" y="35033"/>
                    <a:pt x="3261491" y="5656"/>
                  </a:cubicBezTo>
                  <a:cubicBezTo>
                    <a:pt x="3284818" y="1329"/>
                    <a:pt x="3308747" y="-12"/>
                    <a:pt x="3332854" y="0"/>
                  </a:cubicBezTo>
                  <a:close/>
                </a:path>
              </a:pathLst>
            </a:custGeom>
            <a:solidFill>
              <a:srgbClr val="009999">
                <a:alpha val="79610"/>
              </a:srgbClr>
            </a:solidFill>
            <a:ln>
              <a:noFill/>
            </a:ln>
          </p:spPr>
          <p:txBody>
            <a:bodyPr anchorCtr="0" anchor="ctr" bIns="22850" lIns="45725" spcFirstLastPara="1" rIns="45725" wrap="square" tIns="2285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747993"/>
                </a:solidFill>
                <a:latin typeface="Oswald"/>
                <a:ea typeface="Oswald"/>
                <a:cs typeface="Oswald"/>
                <a:sym typeface="Oswald"/>
              </a:endParaRPr>
            </a:p>
          </p:txBody>
        </p:sp>
        <p:sp>
          <p:nvSpPr>
            <p:cNvPr id="374" name="Google Shape;374;g311d5cb9a0a_0_108"/>
            <p:cNvSpPr/>
            <p:nvPr/>
          </p:nvSpPr>
          <p:spPr>
            <a:xfrm>
              <a:off x="16957084" y="6940950"/>
              <a:ext cx="4224314" cy="4525548"/>
            </a:xfrm>
            <a:custGeom>
              <a:rect b="b" l="l" r="r" t="t"/>
              <a:pathLst>
                <a:path extrusionOk="0" h="4525548" w="4224314">
                  <a:moveTo>
                    <a:pt x="29304" y="4232344"/>
                  </a:moveTo>
                  <a:cubicBezTo>
                    <a:pt x="35756" y="4230750"/>
                    <a:pt x="42710" y="4231753"/>
                    <a:pt x="50514" y="4236052"/>
                  </a:cubicBezTo>
                  <a:cubicBezTo>
                    <a:pt x="68134" y="4246945"/>
                    <a:pt x="85902" y="4255688"/>
                    <a:pt x="107110" y="4261421"/>
                  </a:cubicBezTo>
                  <a:cubicBezTo>
                    <a:pt x="127320" y="4266007"/>
                    <a:pt x="133460" y="4286930"/>
                    <a:pt x="128856" y="4307138"/>
                  </a:cubicBezTo>
                  <a:cubicBezTo>
                    <a:pt x="123098" y="4328349"/>
                    <a:pt x="131262" y="4335370"/>
                    <a:pt x="149756" y="4333364"/>
                  </a:cubicBezTo>
                  <a:cubicBezTo>
                    <a:pt x="160652" y="4331932"/>
                    <a:pt x="174552" y="4333937"/>
                    <a:pt x="180568" y="4340818"/>
                  </a:cubicBezTo>
                  <a:cubicBezTo>
                    <a:pt x="218928" y="4396279"/>
                    <a:pt x="280296" y="4383095"/>
                    <a:pt x="333608" y="4393128"/>
                  </a:cubicBezTo>
                  <a:cubicBezTo>
                    <a:pt x="364420" y="4400580"/>
                    <a:pt x="398256" y="4395277"/>
                    <a:pt x="422454" y="4420645"/>
                  </a:cubicBezTo>
                  <a:cubicBezTo>
                    <a:pt x="385322" y="4426807"/>
                    <a:pt x="353200" y="4438701"/>
                    <a:pt x="312658" y="4415485"/>
                  </a:cubicBezTo>
                  <a:cubicBezTo>
                    <a:pt x="297042" y="4406884"/>
                    <a:pt x="249014" y="4414482"/>
                    <a:pt x="228626" y="4444434"/>
                  </a:cubicBezTo>
                  <a:cubicBezTo>
                    <a:pt x="223890" y="4450596"/>
                    <a:pt x="220010" y="4460055"/>
                    <a:pt x="212556" y="4458478"/>
                  </a:cubicBezTo>
                  <a:cubicBezTo>
                    <a:pt x="177300" y="4452888"/>
                    <a:pt x="157352" y="4476392"/>
                    <a:pt x="130390" y="4491871"/>
                  </a:cubicBezTo>
                  <a:cubicBezTo>
                    <a:pt x="96830" y="4509069"/>
                    <a:pt x="57688" y="4512938"/>
                    <a:pt x="20120" y="4525548"/>
                  </a:cubicBezTo>
                  <a:cubicBezTo>
                    <a:pt x="36060" y="4497458"/>
                    <a:pt x="57722" y="4480548"/>
                    <a:pt x="87694" y="4468511"/>
                  </a:cubicBezTo>
                  <a:cubicBezTo>
                    <a:pt x="117520" y="4458621"/>
                    <a:pt x="122160" y="4406025"/>
                    <a:pt x="96230" y="4390260"/>
                  </a:cubicBezTo>
                  <a:cubicBezTo>
                    <a:pt x="47380" y="4362170"/>
                    <a:pt x="33524" y="4311579"/>
                    <a:pt x="4894" y="4271882"/>
                  </a:cubicBezTo>
                  <a:cubicBezTo>
                    <a:pt x="-5126" y="4260418"/>
                    <a:pt x="1904" y="4252248"/>
                    <a:pt x="11088" y="4244223"/>
                  </a:cubicBezTo>
                  <a:cubicBezTo>
                    <a:pt x="16900" y="4238132"/>
                    <a:pt x="22854" y="4233940"/>
                    <a:pt x="29304" y="4232344"/>
                  </a:cubicBezTo>
                  <a:close/>
                  <a:moveTo>
                    <a:pt x="1824462" y="4231227"/>
                  </a:moveTo>
                  <a:cubicBezTo>
                    <a:pt x="1832408" y="4230826"/>
                    <a:pt x="1840954" y="4232144"/>
                    <a:pt x="1849216" y="4234914"/>
                  </a:cubicBezTo>
                  <a:cubicBezTo>
                    <a:pt x="1865742" y="4240453"/>
                    <a:pt x="1881128" y="4251796"/>
                    <a:pt x="1888274" y="4266794"/>
                  </a:cubicBezTo>
                  <a:cubicBezTo>
                    <a:pt x="1896798" y="4285648"/>
                    <a:pt x="1904198" y="4305485"/>
                    <a:pt x="1912600" y="4326472"/>
                  </a:cubicBezTo>
                  <a:cubicBezTo>
                    <a:pt x="1907848" y="4352881"/>
                    <a:pt x="1885800" y="4364058"/>
                    <a:pt x="1868892" y="4378838"/>
                  </a:cubicBezTo>
                  <a:cubicBezTo>
                    <a:pt x="1856618" y="4387544"/>
                    <a:pt x="1843340" y="4395101"/>
                    <a:pt x="1832944" y="4408234"/>
                  </a:cubicBezTo>
                  <a:cubicBezTo>
                    <a:pt x="1818288" y="4421043"/>
                    <a:pt x="1800626" y="4430410"/>
                    <a:pt x="1780326" y="4429939"/>
                  </a:cubicBezTo>
                  <a:cubicBezTo>
                    <a:pt x="1742992" y="4428175"/>
                    <a:pt x="1722330" y="4470512"/>
                    <a:pt x="1683240" y="4462188"/>
                  </a:cubicBezTo>
                  <a:cubicBezTo>
                    <a:pt x="1691130" y="4455290"/>
                    <a:pt x="1699020" y="4448394"/>
                    <a:pt x="1697636" y="4435438"/>
                  </a:cubicBezTo>
                  <a:cubicBezTo>
                    <a:pt x="1696374" y="4402145"/>
                    <a:pt x="1711900" y="4374411"/>
                    <a:pt x="1719030" y="4343897"/>
                  </a:cubicBezTo>
                  <a:cubicBezTo>
                    <a:pt x="1731418" y="4296646"/>
                    <a:pt x="1767366" y="4267249"/>
                    <a:pt x="1803314" y="4237853"/>
                  </a:cubicBezTo>
                  <a:cubicBezTo>
                    <a:pt x="1809172" y="4233747"/>
                    <a:pt x="1816516" y="4231627"/>
                    <a:pt x="1824462" y="4231227"/>
                  </a:cubicBezTo>
                  <a:close/>
                  <a:moveTo>
                    <a:pt x="2056190" y="3680469"/>
                  </a:moveTo>
                  <a:cubicBezTo>
                    <a:pt x="2064906" y="3680668"/>
                    <a:pt x="2072974" y="3682668"/>
                    <a:pt x="2080556" y="3686043"/>
                  </a:cubicBezTo>
                  <a:cubicBezTo>
                    <a:pt x="2095718" y="3692794"/>
                    <a:pt x="2108928" y="3705045"/>
                    <a:pt x="2121476" y="3719398"/>
                  </a:cubicBezTo>
                  <a:cubicBezTo>
                    <a:pt x="2150590" y="3752698"/>
                    <a:pt x="2148402" y="3770814"/>
                    <a:pt x="2105580" y="3785959"/>
                  </a:cubicBezTo>
                  <a:cubicBezTo>
                    <a:pt x="2061622" y="3802098"/>
                    <a:pt x="2022030" y="3834678"/>
                    <a:pt x="1970352" y="3819081"/>
                  </a:cubicBezTo>
                  <a:cubicBezTo>
                    <a:pt x="1948090" y="3814230"/>
                    <a:pt x="1913738" y="3813870"/>
                    <a:pt x="1913304" y="3785890"/>
                  </a:cubicBezTo>
                  <a:cubicBezTo>
                    <a:pt x="1913004" y="3755770"/>
                    <a:pt x="1929944" y="3724759"/>
                    <a:pt x="1960936" y="3709822"/>
                  </a:cubicBezTo>
                  <a:cubicBezTo>
                    <a:pt x="1981978" y="3699537"/>
                    <a:pt x="2004892" y="3693685"/>
                    <a:pt x="2027942" y="3685695"/>
                  </a:cubicBezTo>
                  <a:cubicBezTo>
                    <a:pt x="2038112" y="3681870"/>
                    <a:pt x="2047474" y="3680269"/>
                    <a:pt x="2056190" y="3680469"/>
                  </a:cubicBezTo>
                  <a:close/>
                  <a:moveTo>
                    <a:pt x="2397030" y="3639401"/>
                  </a:moveTo>
                  <a:cubicBezTo>
                    <a:pt x="2371134" y="3682531"/>
                    <a:pt x="2324520" y="3706504"/>
                    <a:pt x="2289186" y="3741112"/>
                  </a:cubicBezTo>
                  <a:cubicBezTo>
                    <a:pt x="2269630" y="3761933"/>
                    <a:pt x="2247500" y="3777545"/>
                    <a:pt x="2226098" y="3796254"/>
                  </a:cubicBezTo>
                  <a:cubicBezTo>
                    <a:pt x="2234538" y="3778628"/>
                    <a:pt x="2248158" y="3765791"/>
                    <a:pt x="2262702" y="3754011"/>
                  </a:cubicBezTo>
                  <a:cubicBezTo>
                    <a:pt x="2277246" y="3742229"/>
                    <a:pt x="2292714" y="3731506"/>
                    <a:pt x="2304848" y="3718104"/>
                  </a:cubicBezTo>
                  <a:cubicBezTo>
                    <a:pt x="2335268" y="3691518"/>
                    <a:pt x="2365686" y="3664930"/>
                    <a:pt x="2397030" y="3639401"/>
                  </a:cubicBezTo>
                  <a:close/>
                  <a:moveTo>
                    <a:pt x="2524826" y="3372859"/>
                  </a:moveTo>
                  <a:cubicBezTo>
                    <a:pt x="2541154" y="3368557"/>
                    <a:pt x="2550882" y="3381985"/>
                    <a:pt x="2560762" y="3393287"/>
                  </a:cubicBezTo>
                  <a:cubicBezTo>
                    <a:pt x="2508096" y="3473215"/>
                    <a:pt x="2455284" y="3555266"/>
                    <a:pt x="2398514" y="3632797"/>
                  </a:cubicBezTo>
                  <a:cubicBezTo>
                    <a:pt x="2369744" y="3661930"/>
                    <a:pt x="2340978" y="3691061"/>
                    <a:pt x="2305290" y="3712284"/>
                  </a:cubicBezTo>
                  <a:cubicBezTo>
                    <a:pt x="2270558" y="3674849"/>
                    <a:pt x="2293164" y="3627177"/>
                    <a:pt x="2280002" y="3586844"/>
                  </a:cubicBezTo>
                  <a:cubicBezTo>
                    <a:pt x="2279164" y="3583588"/>
                    <a:pt x="2282732" y="3578474"/>
                    <a:pt x="2285996" y="3577615"/>
                  </a:cubicBezTo>
                  <a:cubicBezTo>
                    <a:pt x="2336870" y="3553088"/>
                    <a:pt x="2346182" y="3497101"/>
                    <a:pt x="2376842" y="3456343"/>
                  </a:cubicBezTo>
                  <a:cubicBezTo>
                    <a:pt x="2385966" y="3444380"/>
                    <a:pt x="2396188" y="3433951"/>
                    <a:pt x="2407278" y="3424848"/>
                  </a:cubicBezTo>
                  <a:cubicBezTo>
                    <a:pt x="2440560" y="3397535"/>
                    <a:pt x="2481708" y="3382131"/>
                    <a:pt x="2524826" y="3372859"/>
                  </a:cubicBezTo>
                  <a:close/>
                  <a:moveTo>
                    <a:pt x="950916" y="3029624"/>
                  </a:moveTo>
                  <a:cubicBezTo>
                    <a:pt x="956338" y="3028043"/>
                    <a:pt x="962560" y="3027898"/>
                    <a:pt x="969846" y="3029710"/>
                  </a:cubicBezTo>
                  <a:cubicBezTo>
                    <a:pt x="980268" y="3032147"/>
                    <a:pt x="990756" y="3044149"/>
                    <a:pt x="984438" y="3053519"/>
                  </a:cubicBezTo>
                  <a:cubicBezTo>
                    <a:pt x="968342" y="3084909"/>
                    <a:pt x="938624" y="3062772"/>
                    <a:pt x="916670" y="3068487"/>
                  </a:cubicBezTo>
                  <a:cubicBezTo>
                    <a:pt x="922624" y="3057510"/>
                    <a:pt x="928634" y="3046005"/>
                    <a:pt x="936794" y="3038149"/>
                  </a:cubicBezTo>
                  <a:cubicBezTo>
                    <a:pt x="940876" y="3034220"/>
                    <a:pt x="945496" y="3031205"/>
                    <a:pt x="950916" y="3029624"/>
                  </a:cubicBezTo>
                  <a:close/>
                  <a:moveTo>
                    <a:pt x="2837844" y="2644599"/>
                  </a:moveTo>
                  <a:cubicBezTo>
                    <a:pt x="2851958" y="2647811"/>
                    <a:pt x="2862562" y="2662526"/>
                    <a:pt x="2878016" y="2659510"/>
                  </a:cubicBezTo>
                  <a:cubicBezTo>
                    <a:pt x="2879996" y="2661775"/>
                    <a:pt x="2880986" y="2662908"/>
                    <a:pt x="2882966" y="2665174"/>
                  </a:cubicBezTo>
                  <a:cubicBezTo>
                    <a:pt x="2872210" y="2696558"/>
                    <a:pt x="2852390" y="2719875"/>
                    <a:pt x="2824650" y="2734131"/>
                  </a:cubicBezTo>
                  <a:cubicBezTo>
                    <a:pt x="2801314" y="2746531"/>
                    <a:pt x="2792892" y="2759889"/>
                    <a:pt x="2808288" y="2784400"/>
                  </a:cubicBezTo>
                  <a:cubicBezTo>
                    <a:pt x="2826360" y="2816567"/>
                    <a:pt x="2812332" y="2848811"/>
                    <a:pt x="2807814" y="2882734"/>
                  </a:cubicBezTo>
                  <a:cubicBezTo>
                    <a:pt x="2806918" y="2895507"/>
                    <a:pt x="2795674" y="2903338"/>
                    <a:pt x="2783736" y="2905778"/>
                  </a:cubicBezTo>
                  <a:cubicBezTo>
                    <a:pt x="2743364" y="2917084"/>
                    <a:pt x="2708936" y="2935187"/>
                    <a:pt x="2678018" y="2964204"/>
                  </a:cubicBezTo>
                  <a:cubicBezTo>
                    <a:pt x="2665486" y="2975161"/>
                    <a:pt x="2649436" y="2975198"/>
                    <a:pt x="2634080" y="2980627"/>
                  </a:cubicBezTo>
                  <a:cubicBezTo>
                    <a:pt x="2597130" y="2988945"/>
                    <a:pt x="2562360" y="2981364"/>
                    <a:pt x="2531606" y="2962281"/>
                  </a:cubicBezTo>
                  <a:cubicBezTo>
                    <a:pt x="2504962" y="2945601"/>
                    <a:pt x="2487480" y="2950894"/>
                    <a:pt x="2470778" y="2975480"/>
                  </a:cubicBezTo>
                  <a:cubicBezTo>
                    <a:pt x="2444664" y="3012293"/>
                    <a:pt x="2435292" y="3054458"/>
                    <a:pt x="2417546" y="3093946"/>
                  </a:cubicBezTo>
                  <a:cubicBezTo>
                    <a:pt x="2412094" y="3110702"/>
                    <a:pt x="2426108" y="3124433"/>
                    <a:pt x="2431604" y="3137618"/>
                  </a:cubicBezTo>
                  <a:cubicBezTo>
                    <a:pt x="2443280" y="3169373"/>
                    <a:pt x="2460508" y="3198278"/>
                    <a:pt x="2477736" y="3227185"/>
                  </a:cubicBezTo>
                  <a:cubicBezTo>
                    <a:pt x="2492984" y="3253825"/>
                    <a:pt x="2511854" y="3259314"/>
                    <a:pt x="2539746" y="3242930"/>
                  </a:cubicBezTo>
                  <a:cubicBezTo>
                    <a:pt x="2575612" y="3219575"/>
                    <a:pt x="2617912" y="3226569"/>
                    <a:pt x="2658972" y="3220654"/>
                  </a:cubicBezTo>
                  <a:cubicBezTo>
                    <a:pt x="2668632" y="3220205"/>
                    <a:pt x="2677994" y="3224014"/>
                    <a:pt x="2678234" y="3235790"/>
                  </a:cubicBezTo>
                  <a:cubicBezTo>
                    <a:pt x="2674518" y="3243036"/>
                    <a:pt x="2668672" y="3250146"/>
                    <a:pt x="2664956" y="3257392"/>
                  </a:cubicBezTo>
                  <a:cubicBezTo>
                    <a:pt x="2619146" y="3239479"/>
                    <a:pt x="2575954" y="3245256"/>
                    <a:pt x="2535826" y="3268339"/>
                  </a:cubicBezTo>
                  <a:cubicBezTo>
                    <a:pt x="2485740" y="3296126"/>
                    <a:pt x="2432850" y="3272414"/>
                    <a:pt x="2422962" y="3215113"/>
                  </a:cubicBezTo>
                  <a:cubicBezTo>
                    <a:pt x="2414604" y="3166462"/>
                    <a:pt x="2402680" y="3122929"/>
                    <a:pt x="2355336" y="3096365"/>
                  </a:cubicBezTo>
                  <a:cubicBezTo>
                    <a:pt x="2336764" y="3086618"/>
                    <a:pt x="2321014" y="3082399"/>
                    <a:pt x="2305064" y="3096341"/>
                  </a:cubicBezTo>
                  <a:cubicBezTo>
                    <a:pt x="2280984" y="3119385"/>
                    <a:pt x="2261274" y="3110635"/>
                    <a:pt x="2243448" y="3090243"/>
                  </a:cubicBezTo>
                  <a:cubicBezTo>
                    <a:pt x="2217402" y="3065048"/>
                    <a:pt x="2193636" y="3037861"/>
                    <a:pt x="2159762" y="3017507"/>
                  </a:cubicBezTo>
                  <a:cubicBezTo>
                    <a:pt x="2134112" y="3001961"/>
                    <a:pt x="2109354" y="2973641"/>
                    <a:pt x="2133486" y="2934563"/>
                  </a:cubicBezTo>
                  <a:cubicBezTo>
                    <a:pt x="2139482" y="2925326"/>
                    <a:pt x="2136268" y="2910151"/>
                    <a:pt x="2138152" y="2898511"/>
                  </a:cubicBezTo>
                  <a:cubicBezTo>
                    <a:pt x="2140542" y="2864449"/>
                    <a:pt x="2162060" y="2832153"/>
                    <a:pt x="2191406" y="2810249"/>
                  </a:cubicBezTo>
                  <a:cubicBezTo>
                    <a:pt x="2220756" y="2788346"/>
                    <a:pt x="2257932" y="2776836"/>
                    <a:pt x="2291634" y="2784347"/>
                  </a:cubicBezTo>
                  <a:cubicBezTo>
                    <a:pt x="2303272" y="2786164"/>
                    <a:pt x="2312630" y="2789972"/>
                    <a:pt x="2317286" y="2799894"/>
                  </a:cubicBezTo>
                  <a:cubicBezTo>
                    <a:pt x="2337432" y="2848233"/>
                    <a:pt x="2378532" y="2872259"/>
                    <a:pt x="2422066" y="2892162"/>
                  </a:cubicBezTo>
                  <a:cubicBezTo>
                    <a:pt x="2466586" y="2913198"/>
                    <a:pt x="2513688" y="2927986"/>
                    <a:pt x="2558208" y="2949022"/>
                  </a:cubicBezTo>
                  <a:cubicBezTo>
                    <a:pt x="2599610" y="2968790"/>
                    <a:pt x="2651824" y="2941138"/>
                    <a:pt x="2693780" y="2922450"/>
                  </a:cubicBezTo>
                  <a:cubicBezTo>
                    <a:pt x="2730194" y="2906616"/>
                    <a:pt x="2759278" y="2873201"/>
                    <a:pt x="2779990" y="2837111"/>
                  </a:cubicBezTo>
                  <a:cubicBezTo>
                    <a:pt x="2793124" y="2817639"/>
                    <a:pt x="2797586" y="2799750"/>
                    <a:pt x="2778920" y="2776098"/>
                  </a:cubicBezTo>
                  <a:cubicBezTo>
                    <a:pt x="2747678" y="2733461"/>
                    <a:pt x="2773752" y="2666709"/>
                    <a:pt x="2822248" y="2646303"/>
                  </a:cubicBezTo>
                  <a:cubicBezTo>
                    <a:pt x="2828044" y="2643735"/>
                    <a:pt x="2833138" y="2643528"/>
                    <a:pt x="2837844" y="2644599"/>
                  </a:cubicBezTo>
                  <a:close/>
                  <a:moveTo>
                    <a:pt x="3631476" y="1214278"/>
                  </a:moveTo>
                  <a:cubicBezTo>
                    <a:pt x="3647430" y="1216036"/>
                    <a:pt x="3663062" y="1222395"/>
                    <a:pt x="3673972" y="1234014"/>
                  </a:cubicBezTo>
                  <a:cubicBezTo>
                    <a:pt x="3706920" y="1271703"/>
                    <a:pt x="3746560" y="1305561"/>
                    <a:pt x="3773814" y="1348224"/>
                  </a:cubicBezTo>
                  <a:cubicBezTo>
                    <a:pt x="3795638" y="1375489"/>
                    <a:pt x="3817182" y="1407027"/>
                    <a:pt x="3849814" y="1416785"/>
                  </a:cubicBezTo>
                  <a:cubicBezTo>
                    <a:pt x="3884722" y="1424554"/>
                    <a:pt x="3905834" y="1446402"/>
                    <a:pt x="3931354" y="1466406"/>
                  </a:cubicBezTo>
                  <a:cubicBezTo>
                    <a:pt x="3947748" y="1478267"/>
                    <a:pt x="3964984" y="1477307"/>
                    <a:pt x="3980940" y="1479477"/>
                  </a:cubicBezTo>
                  <a:cubicBezTo>
                    <a:pt x="3994760" y="1481502"/>
                    <a:pt x="4004166" y="1485368"/>
                    <a:pt x="4007460" y="1500623"/>
                  </a:cubicBezTo>
                  <a:cubicBezTo>
                    <a:pt x="4010896" y="1513740"/>
                    <a:pt x="3976070" y="1586487"/>
                    <a:pt x="3962970" y="1589879"/>
                  </a:cubicBezTo>
                  <a:cubicBezTo>
                    <a:pt x="3945592" y="1592980"/>
                    <a:pt x="3943036" y="1599242"/>
                    <a:pt x="3941912" y="1616342"/>
                  </a:cubicBezTo>
                  <a:cubicBezTo>
                    <a:pt x="3941810" y="1650685"/>
                    <a:pt x="3900206" y="1646750"/>
                    <a:pt x="3886704" y="1672657"/>
                  </a:cubicBezTo>
                  <a:cubicBezTo>
                    <a:pt x="3879310" y="1687177"/>
                    <a:pt x="3829880" y="1688071"/>
                    <a:pt x="3814062" y="1683763"/>
                  </a:cubicBezTo>
                  <a:cubicBezTo>
                    <a:pt x="3792114" y="1674739"/>
                    <a:pt x="3772166" y="1668000"/>
                    <a:pt x="3749112" y="1692177"/>
                  </a:cubicBezTo>
                  <a:cubicBezTo>
                    <a:pt x="3729478" y="1713368"/>
                    <a:pt x="3692866" y="1715146"/>
                    <a:pt x="3662826" y="1731328"/>
                  </a:cubicBezTo>
                  <a:cubicBezTo>
                    <a:pt x="3598332" y="1765536"/>
                    <a:pt x="3585684" y="1794723"/>
                    <a:pt x="3605706" y="1865873"/>
                  </a:cubicBezTo>
                  <a:cubicBezTo>
                    <a:pt x="3618000" y="1907511"/>
                    <a:pt x="3647236" y="1936358"/>
                    <a:pt x="3668500" y="1972168"/>
                  </a:cubicBezTo>
                  <a:cubicBezTo>
                    <a:pt x="3672494" y="1976737"/>
                    <a:pt x="3673074" y="1984292"/>
                    <a:pt x="3675926" y="1989856"/>
                  </a:cubicBezTo>
                  <a:cubicBezTo>
                    <a:pt x="3653156" y="2009758"/>
                    <a:pt x="3641596" y="1989641"/>
                    <a:pt x="3627476" y="1975788"/>
                  </a:cubicBezTo>
                  <a:cubicBezTo>
                    <a:pt x="3614356" y="1963078"/>
                    <a:pt x="3612484" y="1942554"/>
                    <a:pt x="3589398" y="1934526"/>
                  </a:cubicBezTo>
                  <a:cubicBezTo>
                    <a:pt x="3579588" y="1953174"/>
                    <a:pt x="3588012" y="1972002"/>
                    <a:pt x="3592306" y="1988397"/>
                  </a:cubicBezTo>
                  <a:cubicBezTo>
                    <a:pt x="3601168" y="2016918"/>
                    <a:pt x="3592496" y="2034570"/>
                    <a:pt x="3569008" y="2049057"/>
                  </a:cubicBezTo>
                  <a:cubicBezTo>
                    <a:pt x="3520892" y="2079022"/>
                    <a:pt x="3472914" y="2106855"/>
                    <a:pt x="3426932" y="2136968"/>
                  </a:cubicBezTo>
                  <a:cubicBezTo>
                    <a:pt x="3419104" y="2141797"/>
                    <a:pt x="3407138" y="2144194"/>
                    <a:pt x="3417124" y="2155616"/>
                  </a:cubicBezTo>
                  <a:cubicBezTo>
                    <a:pt x="3424968" y="2166889"/>
                    <a:pt x="3431960" y="2174885"/>
                    <a:pt x="3422570" y="2187121"/>
                  </a:cubicBezTo>
                  <a:cubicBezTo>
                    <a:pt x="3402936" y="2208312"/>
                    <a:pt x="3398416" y="2244497"/>
                    <a:pt x="3362804" y="2247416"/>
                  </a:cubicBezTo>
                  <a:cubicBezTo>
                    <a:pt x="3305546" y="2253139"/>
                    <a:pt x="3252434" y="2277397"/>
                    <a:pt x="3195176" y="2283120"/>
                  </a:cubicBezTo>
                  <a:cubicBezTo>
                    <a:pt x="3173524" y="2285923"/>
                    <a:pt x="3166816" y="2273655"/>
                    <a:pt x="3162664" y="2255120"/>
                  </a:cubicBezTo>
                  <a:cubicBezTo>
                    <a:pt x="3164872" y="2188719"/>
                    <a:pt x="3192304" y="2130492"/>
                    <a:pt x="3210330" y="2068398"/>
                  </a:cubicBezTo>
                  <a:cubicBezTo>
                    <a:pt x="3221416" y="2046618"/>
                    <a:pt x="3226094" y="2024399"/>
                    <a:pt x="3229770" y="2001034"/>
                  </a:cubicBezTo>
                  <a:cubicBezTo>
                    <a:pt x="3231190" y="1995765"/>
                    <a:pt x="3230332" y="1992485"/>
                    <a:pt x="3231610" y="1989354"/>
                  </a:cubicBezTo>
                  <a:cubicBezTo>
                    <a:pt x="3239548" y="1950183"/>
                    <a:pt x="3269150" y="1924309"/>
                    <a:pt x="3284212" y="1890994"/>
                  </a:cubicBezTo>
                  <a:cubicBezTo>
                    <a:pt x="3305532" y="1844155"/>
                    <a:pt x="3346678" y="1822296"/>
                    <a:pt x="3388822" y="1801579"/>
                  </a:cubicBezTo>
                  <a:cubicBezTo>
                    <a:pt x="3409894" y="1791220"/>
                    <a:pt x="3418004" y="1782117"/>
                    <a:pt x="3412276" y="1754887"/>
                  </a:cubicBezTo>
                  <a:cubicBezTo>
                    <a:pt x="3404392" y="1711407"/>
                    <a:pt x="3415918" y="1699318"/>
                    <a:pt x="3460218" y="1694852"/>
                  </a:cubicBezTo>
                  <a:cubicBezTo>
                    <a:pt x="3492554" y="1692781"/>
                    <a:pt x="3509492" y="1679990"/>
                    <a:pt x="3512732" y="1646938"/>
                  </a:cubicBezTo>
                  <a:cubicBezTo>
                    <a:pt x="3518514" y="1591514"/>
                    <a:pt x="3544822" y="1550388"/>
                    <a:pt x="3597932" y="1526129"/>
                  </a:cubicBezTo>
                  <a:cubicBezTo>
                    <a:pt x="3589226" y="1511577"/>
                    <a:pt x="3572692" y="1501851"/>
                    <a:pt x="3567822" y="1477901"/>
                  </a:cubicBezTo>
                  <a:cubicBezTo>
                    <a:pt x="3567278" y="1502553"/>
                    <a:pt x="3561026" y="1516077"/>
                    <a:pt x="3550500" y="1529309"/>
                  </a:cubicBezTo>
                  <a:cubicBezTo>
                    <a:pt x="3508966" y="1589786"/>
                    <a:pt x="3471568" y="1652693"/>
                    <a:pt x="3408652" y="1695598"/>
                  </a:cubicBezTo>
                  <a:cubicBezTo>
                    <a:pt x="3393988" y="1706398"/>
                    <a:pt x="3385320" y="1724050"/>
                    <a:pt x="3372514" y="1739270"/>
                  </a:cubicBezTo>
                  <a:cubicBezTo>
                    <a:pt x="3339934" y="1777820"/>
                    <a:pt x="3316426" y="1776204"/>
                    <a:pt x="3281482" y="1736229"/>
                  </a:cubicBezTo>
                  <a:cubicBezTo>
                    <a:pt x="3273880" y="1688476"/>
                    <a:pt x="3273686" y="1642305"/>
                    <a:pt x="3303272" y="1600327"/>
                  </a:cubicBezTo>
                  <a:cubicBezTo>
                    <a:pt x="3382676" y="1649799"/>
                    <a:pt x="3404708" y="1608378"/>
                    <a:pt x="3461464" y="1528551"/>
                  </a:cubicBezTo>
                  <a:cubicBezTo>
                    <a:pt x="3484216" y="1492546"/>
                    <a:pt x="3484884" y="1449655"/>
                    <a:pt x="3482272" y="1407610"/>
                  </a:cubicBezTo>
                  <a:cubicBezTo>
                    <a:pt x="3478664" y="1364423"/>
                    <a:pt x="3493872" y="1328972"/>
                    <a:pt x="3525748" y="1301107"/>
                  </a:cubicBezTo>
                  <a:cubicBezTo>
                    <a:pt x="3545104" y="1284189"/>
                    <a:pt x="3559330" y="1263700"/>
                    <a:pt x="3569418" y="1240778"/>
                  </a:cubicBezTo>
                  <a:cubicBezTo>
                    <a:pt x="3572614" y="1232947"/>
                    <a:pt x="3578930" y="1226672"/>
                    <a:pt x="3587058" y="1222149"/>
                  </a:cubicBezTo>
                  <a:cubicBezTo>
                    <a:pt x="3599248" y="1215365"/>
                    <a:pt x="3615524" y="1212520"/>
                    <a:pt x="3631476" y="1214278"/>
                  </a:cubicBezTo>
                  <a:close/>
                  <a:moveTo>
                    <a:pt x="3534608" y="0"/>
                  </a:moveTo>
                  <a:cubicBezTo>
                    <a:pt x="3559624" y="58530"/>
                    <a:pt x="3623426" y="67081"/>
                    <a:pt x="3666124" y="102117"/>
                  </a:cubicBezTo>
                  <a:cubicBezTo>
                    <a:pt x="3705544" y="138006"/>
                    <a:pt x="3767354" y="144278"/>
                    <a:pt x="3797380" y="176323"/>
                  </a:cubicBezTo>
                  <a:cubicBezTo>
                    <a:pt x="3836366" y="218621"/>
                    <a:pt x="3858596" y="207230"/>
                    <a:pt x="3894222" y="188151"/>
                  </a:cubicBezTo>
                  <a:cubicBezTo>
                    <a:pt x="3910750" y="181745"/>
                    <a:pt x="3927136" y="177475"/>
                    <a:pt x="3942782" y="199975"/>
                  </a:cubicBezTo>
                  <a:cubicBezTo>
                    <a:pt x="3952598" y="213506"/>
                    <a:pt x="3975808" y="219346"/>
                    <a:pt x="3992180" y="231168"/>
                  </a:cubicBezTo>
                  <a:cubicBezTo>
                    <a:pt x="4012676" y="245409"/>
                    <a:pt x="4018782" y="266201"/>
                    <a:pt x="4004230" y="290979"/>
                  </a:cubicBezTo>
                  <a:cubicBezTo>
                    <a:pt x="3983542" y="327147"/>
                    <a:pt x="4000330" y="348652"/>
                    <a:pt x="4034354" y="369162"/>
                  </a:cubicBezTo>
                  <a:cubicBezTo>
                    <a:pt x="4061260" y="383834"/>
                    <a:pt x="4100438" y="375719"/>
                    <a:pt x="4114078" y="412035"/>
                  </a:cubicBezTo>
                  <a:cubicBezTo>
                    <a:pt x="4118770" y="422003"/>
                    <a:pt x="4134156" y="416592"/>
                    <a:pt x="4143134" y="410755"/>
                  </a:cubicBezTo>
                  <a:cubicBezTo>
                    <a:pt x="4157528" y="404206"/>
                    <a:pt x="4170072" y="393241"/>
                    <a:pt x="4181474" y="383274"/>
                  </a:cubicBezTo>
                  <a:cubicBezTo>
                    <a:pt x="4192732" y="375444"/>
                    <a:pt x="4207702" y="360350"/>
                    <a:pt x="4220650" y="375162"/>
                  </a:cubicBezTo>
                  <a:cubicBezTo>
                    <a:pt x="4231608" y="387695"/>
                    <a:pt x="4215354" y="405921"/>
                    <a:pt x="4206374" y="411757"/>
                  </a:cubicBezTo>
                  <a:cubicBezTo>
                    <a:pt x="4168324" y="434966"/>
                    <a:pt x="4140088" y="471705"/>
                    <a:pt x="4092366" y="479248"/>
                  </a:cubicBezTo>
                  <a:cubicBezTo>
                    <a:pt x="4077122" y="482521"/>
                    <a:pt x="4055888" y="495052"/>
                    <a:pt x="4047328" y="510572"/>
                  </a:cubicBezTo>
                  <a:cubicBezTo>
                    <a:pt x="4031348" y="540619"/>
                    <a:pt x="4000574" y="551438"/>
                    <a:pt x="3974776" y="567955"/>
                  </a:cubicBezTo>
                  <a:cubicBezTo>
                    <a:pt x="3965800" y="573792"/>
                    <a:pt x="3953544" y="580485"/>
                    <a:pt x="3956096" y="590311"/>
                  </a:cubicBezTo>
                  <a:cubicBezTo>
                    <a:pt x="3963908" y="617654"/>
                    <a:pt x="3955478" y="647131"/>
                    <a:pt x="3957164" y="669773"/>
                  </a:cubicBezTo>
                  <a:cubicBezTo>
                    <a:pt x="3964942" y="729300"/>
                    <a:pt x="3989956" y="787831"/>
                    <a:pt x="4005288" y="846787"/>
                  </a:cubicBezTo>
                  <a:cubicBezTo>
                    <a:pt x="4026014" y="921127"/>
                    <a:pt x="4037618" y="1003437"/>
                    <a:pt x="4005788" y="1077486"/>
                  </a:cubicBezTo>
                  <a:cubicBezTo>
                    <a:pt x="3980526" y="1133732"/>
                    <a:pt x="3898042" y="1147538"/>
                    <a:pt x="3847522" y="1101251"/>
                  </a:cubicBezTo>
                  <a:cubicBezTo>
                    <a:pt x="3830444" y="1084019"/>
                    <a:pt x="3818768" y="1082168"/>
                    <a:pt x="3801518" y="1099254"/>
                  </a:cubicBezTo>
                  <a:cubicBezTo>
                    <a:pt x="3806944" y="1082451"/>
                    <a:pt x="3816648" y="1065932"/>
                    <a:pt x="3790304" y="1058810"/>
                  </a:cubicBezTo>
                  <a:cubicBezTo>
                    <a:pt x="3779764" y="1055961"/>
                    <a:pt x="3768234" y="1051972"/>
                    <a:pt x="3771378" y="1037162"/>
                  </a:cubicBezTo>
                  <a:cubicBezTo>
                    <a:pt x="3774382" y="1024489"/>
                    <a:pt x="3784918" y="1027338"/>
                    <a:pt x="3794606" y="1026912"/>
                  </a:cubicBezTo>
                  <a:cubicBezTo>
                    <a:pt x="3814972" y="1027198"/>
                    <a:pt x="3817544" y="1020932"/>
                    <a:pt x="3805880" y="1002988"/>
                  </a:cubicBezTo>
                  <a:cubicBezTo>
                    <a:pt x="3786246" y="975929"/>
                    <a:pt x="3814324" y="957421"/>
                    <a:pt x="3828154" y="943322"/>
                  </a:cubicBezTo>
                  <a:cubicBezTo>
                    <a:pt x="3841982" y="929225"/>
                    <a:pt x="3848088" y="950017"/>
                    <a:pt x="3852634" y="962122"/>
                  </a:cubicBezTo>
                  <a:cubicBezTo>
                    <a:pt x="3856040" y="975223"/>
                    <a:pt x="3849618" y="990888"/>
                    <a:pt x="3870982" y="992315"/>
                  </a:cubicBezTo>
                  <a:cubicBezTo>
                    <a:pt x="3890210" y="993597"/>
                    <a:pt x="3897772" y="976937"/>
                    <a:pt x="3901772" y="965402"/>
                  </a:cubicBezTo>
                  <a:cubicBezTo>
                    <a:pt x="3909624" y="944470"/>
                    <a:pt x="3916324" y="940624"/>
                    <a:pt x="3934684" y="954724"/>
                  </a:cubicBezTo>
                  <a:cubicBezTo>
                    <a:pt x="3947070" y="961990"/>
                    <a:pt x="3963582" y="971675"/>
                    <a:pt x="3978824" y="968400"/>
                  </a:cubicBezTo>
                  <a:cubicBezTo>
                    <a:pt x="3986376" y="967832"/>
                    <a:pt x="3985958" y="958148"/>
                    <a:pt x="3982970" y="954730"/>
                  </a:cubicBezTo>
                  <a:cubicBezTo>
                    <a:pt x="3970164" y="937781"/>
                    <a:pt x="3960220" y="910298"/>
                    <a:pt x="3934294" y="912858"/>
                  </a:cubicBezTo>
                  <a:cubicBezTo>
                    <a:pt x="3899680" y="916984"/>
                    <a:pt x="3897848" y="896478"/>
                    <a:pt x="3891886" y="873549"/>
                  </a:cubicBezTo>
                  <a:cubicBezTo>
                    <a:pt x="3888910" y="854040"/>
                    <a:pt x="3914258" y="860024"/>
                    <a:pt x="3916266" y="846210"/>
                  </a:cubicBezTo>
                  <a:cubicBezTo>
                    <a:pt x="3929432" y="778427"/>
                    <a:pt x="3945194" y="830975"/>
                    <a:pt x="3958142" y="845787"/>
                  </a:cubicBezTo>
                  <a:cubicBezTo>
                    <a:pt x="3963584" y="812891"/>
                    <a:pt x="3945944" y="788111"/>
                    <a:pt x="3906782" y="780134"/>
                  </a:cubicBezTo>
                  <a:cubicBezTo>
                    <a:pt x="3867622" y="772154"/>
                    <a:pt x="3830610" y="748227"/>
                    <a:pt x="3787020" y="758191"/>
                  </a:cubicBezTo>
                  <a:cubicBezTo>
                    <a:pt x="3767358" y="763316"/>
                    <a:pt x="3754264" y="750640"/>
                    <a:pt x="3743742" y="731700"/>
                  </a:cubicBezTo>
                  <a:cubicBezTo>
                    <a:pt x="3684574" y="638702"/>
                    <a:pt x="3755612" y="524358"/>
                    <a:pt x="3842930" y="518385"/>
                  </a:cubicBezTo>
                  <a:cubicBezTo>
                    <a:pt x="3874268" y="515113"/>
                    <a:pt x="3884400" y="492186"/>
                    <a:pt x="3864768" y="465128"/>
                  </a:cubicBezTo>
                  <a:cubicBezTo>
                    <a:pt x="3849124" y="442626"/>
                    <a:pt x="3842310" y="416422"/>
                    <a:pt x="3815404" y="401752"/>
                  </a:cubicBezTo>
                  <a:cubicBezTo>
                    <a:pt x="3796612" y="394059"/>
                    <a:pt x="3778682" y="373552"/>
                    <a:pt x="3785826" y="347210"/>
                  </a:cubicBezTo>
                  <a:cubicBezTo>
                    <a:pt x="3813328" y="337243"/>
                    <a:pt x="3837520" y="360314"/>
                    <a:pt x="3864152" y="363165"/>
                  </a:cubicBezTo>
                  <a:cubicBezTo>
                    <a:pt x="3899328" y="366586"/>
                    <a:pt x="3933914" y="394644"/>
                    <a:pt x="3970970" y="370296"/>
                  </a:cubicBezTo>
                  <a:cubicBezTo>
                    <a:pt x="3951036" y="363599"/>
                    <a:pt x="3933236" y="357048"/>
                    <a:pt x="3912868" y="356762"/>
                  </a:cubicBezTo>
                  <a:cubicBezTo>
                    <a:pt x="3877402" y="357613"/>
                    <a:pt x="3849210" y="346076"/>
                    <a:pt x="3837708" y="309902"/>
                  </a:cubicBezTo>
                  <a:cubicBezTo>
                    <a:pt x="3835152" y="300076"/>
                    <a:pt x="3829176" y="293242"/>
                    <a:pt x="3818786" y="288257"/>
                  </a:cubicBezTo>
                  <a:cubicBezTo>
                    <a:pt x="3763688" y="262047"/>
                    <a:pt x="3718000" y="223593"/>
                    <a:pt x="3672460" y="183003"/>
                  </a:cubicBezTo>
                  <a:cubicBezTo>
                    <a:pt x="3654244" y="166769"/>
                    <a:pt x="3634886" y="151528"/>
                    <a:pt x="3630210" y="125469"/>
                  </a:cubicBezTo>
                  <a:cubicBezTo>
                    <a:pt x="3626948" y="110231"/>
                    <a:pt x="3614418" y="105102"/>
                    <a:pt x="3596332" y="102821"/>
                  </a:cubicBezTo>
                  <a:cubicBezTo>
                    <a:pt x="3645264" y="172606"/>
                    <a:pt x="3682228" y="244808"/>
                    <a:pt x="3739580" y="301207"/>
                  </a:cubicBezTo>
                  <a:cubicBezTo>
                    <a:pt x="3746694" y="307044"/>
                    <a:pt x="3751530" y="314878"/>
                    <a:pt x="3742552" y="320717"/>
                  </a:cubicBezTo>
                  <a:cubicBezTo>
                    <a:pt x="3702380" y="327690"/>
                    <a:pt x="3677770" y="294936"/>
                    <a:pt x="3645306" y="283112"/>
                  </a:cubicBezTo>
                  <a:cubicBezTo>
                    <a:pt x="3622238" y="275135"/>
                    <a:pt x="3594032" y="279690"/>
                    <a:pt x="3577390" y="256049"/>
                  </a:cubicBezTo>
                  <a:cubicBezTo>
                    <a:pt x="3553630" y="226568"/>
                    <a:pt x="3533566" y="205918"/>
                    <a:pt x="3530188" y="160632"/>
                  </a:cubicBezTo>
                  <a:cubicBezTo>
                    <a:pt x="3529658" y="120901"/>
                    <a:pt x="3536108" y="73054"/>
                    <a:pt x="3514068" y="34034"/>
                  </a:cubicBezTo>
                  <a:cubicBezTo>
                    <a:pt x="3505392" y="19506"/>
                    <a:pt x="3529472" y="12531"/>
                    <a:pt x="3534608" y="0"/>
                  </a:cubicBezTo>
                  <a:close/>
                </a:path>
              </a:pathLst>
            </a:custGeom>
            <a:solidFill>
              <a:srgbClr val="009999">
                <a:alpha val="39610"/>
              </a:srgbClr>
            </a:solidFill>
            <a:ln>
              <a:noFill/>
            </a:ln>
          </p:spPr>
          <p:txBody>
            <a:bodyPr anchorCtr="0" anchor="ctr" bIns="22850" lIns="45725" spcFirstLastPara="1" rIns="45725" wrap="square" tIns="2285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747993"/>
                </a:solidFill>
                <a:latin typeface="Oswald"/>
                <a:ea typeface="Oswald"/>
                <a:cs typeface="Oswald"/>
                <a:sym typeface="Oswald"/>
              </a:endParaRPr>
            </a:p>
          </p:txBody>
        </p:sp>
        <p:sp>
          <p:nvSpPr>
            <p:cNvPr id="375" name="Google Shape;375;g311d5cb9a0a_0_108"/>
            <p:cNvSpPr/>
            <p:nvPr/>
          </p:nvSpPr>
          <p:spPr>
            <a:xfrm>
              <a:off x="20153760" y="6744605"/>
              <a:ext cx="354840" cy="816580"/>
            </a:xfrm>
            <a:custGeom>
              <a:rect b="b" l="l" r="r" t="t"/>
              <a:pathLst>
                <a:path extrusionOk="0" h="816580" w="354840">
                  <a:moveTo>
                    <a:pt x="95382" y="794936"/>
                  </a:moveTo>
                  <a:cubicBezTo>
                    <a:pt x="102132" y="792986"/>
                    <a:pt x="108880" y="791039"/>
                    <a:pt x="113550" y="798779"/>
                  </a:cubicBezTo>
                  <a:cubicBezTo>
                    <a:pt x="114846" y="807498"/>
                    <a:pt x="109074" y="810564"/>
                    <a:pt x="102100" y="814675"/>
                  </a:cubicBezTo>
                  <a:cubicBezTo>
                    <a:pt x="96328" y="817741"/>
                    <a:pt x="89798" y="817528"/>
                    <a:pt x="86106" y="810902"/>
                  </a:cubicBezTo>
                  <a:cubicBezTo>
                    <a:pt x="83614" y="803229"/>
                    <a:pt x="87432" y="797931"/>
                    <a:pt x="95382" y="794936"/>
                  </a:cubicBezTo>
                  <a:close/>
                  <a:moveTo>
                    <a:pt x="92660" y="217388"/>
                  </a:moveTo>
                  <a:cubicBezTo>
                    <a:pt x="120948" y="214835"/>
                    <a:pt x="145696" y="231464"/>
                    <a:pt x="173676" y="233203"/>
                  </a:cubicBezTo>
                  <a:cubicBezTo>
                    <a:pt x="176828" y="234478"/>
                    <a:pt x="183130" y="237026"/>
                    <a:pt x="183972" y="240311"/>
                  </a:cubicBezTo>
                  <a:cubicBezTo>
                    <a:pt x="191552" y="300069"/>
                    <a:pt x="256570" y="327826"/>
                    <a:pt x="267144" y="391006"/>
                  </a:cubicBezTo>
                  <a:cubicBezTo>
                    <a:pt x="272274" y="424741"/>
                    <a:pt x="301548" y="453510"/>
                    <a:pt x="322054" y="483889"/>
                  </a:cubicBezTo>
                  <a:cubicBezTo>
                    <a:pt x="336726" y="505282"/>
                    <a:pt x="332404" y="535195"/>
                    <a:pt x="354840" y="553838"/>
                  </a:cubicBezTo>
                  <a:cubicBezTo>
                    <a:pt x="328924" y="568396"/>
                    <a:pt x="320798" y="531239"/>
                    <a:pt x="299962" y="535335"/>
                  </a:cubicBezTo>
                  <a:cubicBezTo>
                    <a:pt x="257378" y="526219"/>
                    <a:pt x="216946" y="517238"/>
                    <a:pt x="173900" y="514563"/>
                  </a:cubicBezTo>
                  <a:cubicBezTo>
                    <a:pt x="153528" y="512219"/>
                    <a:pt x="133000" y="512021"/>
                    <a:pt x="122792" y="488749"/>
                  </a:cubicBezTo>
                  <a:cubicBezTo>
                    <a:pt x="103384" y="413165"/>
                    <a:pt x="68602" y="340935"/>
                    <a:pt x="65726" y="260987"/>
                  </a:cubicBezTo>
                  <a:cubicBezTo>
                    <a:pt x="80570" y="250053"/>
                    <a:pt x="95414" y="239118"/>
                    <a:pt x="92660" y="217388"/>
                  </a:cubicBezTo>
                  <a:close/>
                  <a:moveTo>
                    <a:pt x="30368" y="36"/>
                  </a:moveTo>
                  <a:cubicBezTo>
                    <a:pt x="33876" y="-299"/>
                    <a:pt x="37724" y="1614"/>
                    <a:pt x="42206" y="7283"/>
                  </a:cubicBezTo>
                  <a:cubicBezTo>
                    <a:pt x="56334" y="25615"/>
                    <a:pt x="27930" y="35063"/>
                    <a:pt x="17796" y="47733"/>
                  </a:cubicBezTo>
                  <a:cubicBezTo>
                    <a:pt x="14368" y="52638"/>
                    <a:pt x="7946" y="56325"/>
                    <a:pt x="3568" y="60143"/>
                  </a:cubicBezTo>
                  <a:cubicBezTo>
                    <a:pt x="2378" y="47768"/>
                    <a:pt x="1190" y="35393"/>
                    <a:pt x="0" y="23016"/>
                  </a:cubicBezTo>
                  <a:cubicBezTo>
                    <a:pt x="12384" y="22276"/>
                    <a:pt x="19846" y="1040"/>
                    <a:pt x="30368" y="36"/>
                  </a:cubicBezTo>
                  <a:close/>
                </a:path>
              </a:pathLst>
            </a:custGeom>
            <a:solidFill>
              <a:srgbClr val="F0646C">
                <a:alpha val="29800"/>
              </a:srgbClr>
            </a:solidFill>
            <a:ln>
              <a:noFill/>
            </a:ln>
          </p:spPr>
          <p:txBody>
            <a:bodyPr anchorCtr="0" anchor="ctr" bIns="22850" lIns="45725" spcFirstLastPara="1" rIns="45725" wrap="square" tIns="2285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747993"/>
                </a:solidFill>
                <a:latin typeface="Oswald"/>
                <a:ea typeface="Oswald"/>
                <a:cs typeface="Oswald"/>
                <a:sym typeface="Oswald"/>
              </a:endParaRPr>
            </a:p>
          </p:txBody>
        </p:sp>
        <p:sp>
          <p:nvSpPr>
            <p:cNvPr id="376" name="Google Shape;376;g311d5cb9a0a_0_108"/>
            <p:cNvSpPr/>
            <p:nvPr/>
          </p:nvSpPr>
          <p:spPr>
            <a:xfrm>
              <a:off x="13072038" y="5501815"/>
              <a:ext cx="7880432" cy="6870384"/>
            </a:xfrm>
            <a:custGeom>
              <a:rect b="b" l="l" r="r" t="t"/>
              <a:pathLst>
                <a:path extrusionOk="0" h="6870384" w="7880432">
                  <a:moveTo>
                    <a:pt x="2866082" y="6265982"/>
                  </a:moveTo>
                  <a:cubicBezTo>
                    <a:pt x="2888329" y="6262157"/>
                    <a:pt x="2909240" y="6277076"/>
                    <a:pt x="2931631" y="6271168"/>
                  </a:cubicBezTo>
                  <a:cubicBezTo>
                    <a:pt x="2935503" y="6275597"/>
                    <a:pt x="2938403" y="6278917"/>
                    <a:pt x="2941306" y="6282239"/>
                  </a:cubicBezTo>
                  <a:cubicBezTo>
                    <a:pt x="2951654" y="6298583"/>
                    <a:pt x="2942281" y="6312635"/>
                    <a:pt x="2939163" y="6327081"/>
                  </a:cubicBezTo>
                  <a:cubicBezTo>
                    <a:pt x="2936484" y="6335281"/>
                    <a:pt x="2925477" y="6342954"/>
                    <a:pt x="2922722" y="6337549"/>
                  </a:cubicBezTo>
                  <a:cubicBezTo>
                    <a:pt x="2910215" y="6307471"/>
                    <a:pt x="2859918" y="6308478"/>
                    <a:pt x="2866082" y="6265982"/>
                  </a:cubicBezTo>
                  <a:close/>
                  <a:moveTo>
                    <a:pt x="2587580" y="6190748"/>
                  </a:moveTo>
                  <a:cubicBezTo>
                    <a:pt x="2652753" y="6207954"/>
                    <a:pt x="2717923" y="6225160"/>
                    <a:pt x="2783096" y="6242368"/>
                  </a:cubicBezTo>
                  <a:cubicBezTo>
                    <a:pt x="2782377" y="6253020"/>
                    <a:pt x="2787905" y="6266230"/>
                    <a:pt x="2779949" y="6273189"/>
                  </a:cubicBezTo>
                  <a:cubicBezTo>
                    <a:pt x="2752234" y="6303434"/>
                    <a:pt x="2780334" y="6331000"/>
                    <a:pt x="2784859" y="6359122"/>
                  </a:cubicBezTo>
                  <a:cubicBezTo>
                    <a:pt x="2788820" y="6379719"/>
                    <a:pt x="2805585" y="6369072"/>
                    <a:pt x="2816955" y="6359133"/>
                  </a:cubicBezTo>
                  <a:cubicBezTo>
                    <a:pt x="2823774" y="6353170"/>
                    <a:pt x="2824634" y="6340387"/>
                    <a:pt x="2830605" y="6331155"/>
                  </a:cubicBezTo>
                  <a:cubicBezTo>
                    <a:pt x="2839568" y="6309284"/>
                    <a:pt x="2858884" y="6308438"/>
                    <a:pt x="2877768" y="6313984"/>
                  </a:cubicBezTo>
                  <a:cubicBezTo>
                    <a:pt x="2898781" y="6319673"/>
                    <a:pt x="2894508" y="6335436"/>
                    <a:pt x="2890095" y="6353332"/>
                  </a:cubicBezTo>
                  <a:cubicBezTo>
                    <a:pt x="2888383" y="6362848"/>
                    <a:pt x="2874599" y="6376906"/>
                    <a:pt x="2889077" y="6384296"/>
                  </a:cubicBezTo>
                  <a:cubicBezTo>
                    <a:pt x="2902566" y="6390550"/>
                    <a:pt x="2913083" y="6377343"/>
                    <a:pt x="2919342" y="6363852"/>
                  </a:cubicBezTo>
                  <a:cubicBezTo>
                    <a:pt x="2929010" y="6347378"/>
                    <a:pt x="2942797" y="6333320"/>
                    <a:pt x="2964516" y="6344407"/>
                  </a:cubicBezTo>
                  <a:cubicBezTo>
                    <a:pt x="2986237" y="6355492"/>
                    <a:pt x="2991334" y="6375095"/>
                    <a:pt x="2987626" y="6398388"/>
                  </a:cubicBezTo>
                  <a:cubicBezTo>
                    <a:pt x="2980483" y="6456764"/>
                    <a:pt x="2993252" y="6473670"/>
                    <a:pt x="3052332" y="6470137"/>
                  </a:cubicBezTo>
                  <a:cubicBezTo>
                    <a:pt x="3091107" y="6466313"/>
                    <a:pt x="3118642" y="6486350"/>
                    <a:pt x="3149877" y="6499143"/>
                  </a:cubicBezTo>
                  <a:cubicBezTo>
                    <a:pt x="3178981" y="6511793"/>
                    <a:pt x="3204540" y="6513506"/>
                    <a:pt x="3235082" y="6504851"/>
                  </a:cubicBezTo>
                  <a:cubicBezTo>
                    <a:pt x="3280961" y="6490803"/>
                    <a:pt x="3285076" y="6493219"/>
                    <a:pt x="3280641" y="6543215"/>
                  </a:cubicBezTo>
                  <a:cubicBezTo>
                    <a:pt x="3278641" y="6556992"/>
                    <a:pt x="3281896" y="6572191"/>
                    <a:pt x="3274789" y="6582416"/>
                  </a:cubicBezTo>
                  <a:cubicBezTo>
                    <a:pt x="3252186" y="6616215"/>
                    <a:pt x="3272063" y="6622897"/>
                    <a:pt x="3299608" y="6626881"/>
                  </a:cubicBezTo>
                  <a:cubicBezTo>
                    <a:pt x="3310259" y="6627595"/>
                    <a:pt x="3322190" y="6625184"/>
                    <a:pt x="3324312" y="6641379"/>
                  </a:cubicBezTo>
                  <a:cubicBezTo>
                    <a:pt x="3309676" y="6652168"/>
                    <a:pt x="3282976" y="6651448"/>
                    <a:pt x="3287357" y="6681705"/>
                  </a:cubicBezTo>
                  <a:cubicBezTo>
                    <a:pt x="3307104" y="6674468"/>
                    <a:pt x="3329265" y="6663111"/>
                    <a:pt x="3343880" y="6684421"/>
                  </a:cubicBezTo>
                  <a:cubicBezTo>
                    <a:pt x="3356501" y="6703458"/>
                    <a:pt x="3359473" y="6722918"/>
                    <a:pt x="3340707" y="6747343"/>
                  </a:cubicBezTo>
                  <a:cubicBezTo>
                    <a:pt x="3324363" y="6767650"/>
                    <a:pt x="3341251" y="6786972"/>
                    <a:pt x="3358566" y="6799903"/>
                  </a:cubicBezTo>
                  <a:cubicBezTo>
                    <a:pt x="3377868" y="6815107"/>
                    <a:pt x="3403000" y="6823210"/>
                    <a:pt x="3427135" y="6830177"/>
                  </a:cubicBezTo>
                  <a:cubicBezTo>
                    <a:pt x="3450138" y="6838139"/>
                    <a:pt x="3476406" y="6845249"/>
                    <a:pt x="3489736" y="6869685"/>
                  </a:cubicBezTo>
                  <a:cubicBezTo>
                    <a:pt x="3417589" y="6876621"/>
                    <a:pt x="3371469" y="6830730"/>
                    <a:pt x="3323072" y="6786825"/>
                  </a:cubicBezTo>
                  <a:cubicBezTo>
                    <a:pt x="3245154" y="6720610"/>
                    <a:pt x="3204318" y="6627990"/>
                    <a:pt x="3147856" y="6545020"/>
                  </a:cubicBezTo>
                  <a:cubicBezTo>
                    <a:pt x="3135231" y="6525984"/>
                    <a:pt x="3125861" y="6522147"/>
                    <a:pt x="3107394" y="6526260"/>
                  </a:cubicBezTo>
                  <a:cubicBezTo>
                    <a:pt x="3035668" y="6542855"/>
                    <a:pt x="2964369" y="6553061"/>
                    <a:pt x="2890376" y="6555595"/>
                  </a:cubicBezTo>
                  <a:cubicBezTo>
                    <a:pt x="2835703" y="6557283"/>
                    <a:pt x="2782878" y="6547324"/>
                    <a:pt x="2728492" y="6544750"/>
                  </a:cubicBezTo>
                  <a:cubicBezTo>
                    <a:pt x="2707486" y="6523011"/>
                    <a:pt x="2672412" y="6519592"/>
                    <a:pt x="2651697" y="6493593"/>
                  </a:cubicBezTo>
                  <a:cubicBezTo>
                    <a:pt x="2639104" y="6426405"/>
                    <a:pt x="2616713" y="6361770"/>
                    <a:pt x="2623579" y="6291606"/>
                  </a:cubicBezTo>
                  <a:cubicBezTo>
                    <a:pt x="2625579" y="6277829"/>
                    <a:pt x="2616493" y="6269729"/>
                    <a:pt x="2610677" y="6260779"/>
                  </a:cubicBezTo>
                  <a:cubicBezTo>
                    <a:pt x="2592799" y="6240320"/>
                    <a:pt x="2591253" y="6215605"/>
                    <a:pt x="2587580" y="6190748"/>
                  </a:cubicBezTo>
                  <a:close/>
                  <a:moveTo>
                    <a:pt x="4878084" y="5992598"/>
                  </a:moveTo>
                  <a:cubicBezTo>
                    <a:pt x="4889718" y="5994444"/>
                    <a:pt x="4901496" y="5994161"/>
                    <a:pt x="4912132" y="5994872"/>
                  </a:cubicBezTo>
                  <a:cubicBezTo>
                    <a:pt x="4942614" y="6018287"/>
                    <a:pt x="4922714" y="6059717"/>
                    <a:pt x="4945676" y="6083698"/>
                  </a:cubicBezTo>
                  <a:cubicBezTo>
                    <a:pt x="4917020" y="6080715"/>
                    <a:pt x="4889486" y="6092774"/>
                    <a:pt x="4866210" y="6105115"/>
                  </a:cubicBezTo>
                  <a:cubicBezTo>
                    <a:pt x="4816390" y="6130650"/>
                    <a:pt x="4764312" y="6142137"/>
                    <a:pt x="4708982" y="6138443"/>
                  </a:cubicBezTo>
                  <a:cubicBezTo>
                    <a:pt x="4664298" y="6135459"/>
                    <a:pt x="4638172" y="6158299"/>
                    <a:pt x="4615582" y="6192067"/>
                  </a:cubicBezTo>
                  <a:cubicBezTo>
                    <a:pt x="4592708" y="6230090"/>
                    <a:pt x="4546582" y="6248391"/>
                    <a:pt x="4522570" y="6287405"/>
                  </a:cubicBezTo>
                  <a:cubicBezTo>
                    <a:pt x="4516604" y="6296629"/>
                    <a:pt x="4502846" y="6294640"/>
                    <a:pt x="4493198" y="6295066"/>
                  </a:cubicBezTo>
                  <a:cubicBezTo>
                    <a:pt x="4468364" y="6298751"/>
                    <a:pt x="4443532" y="6302437"/>
                    <a:pt x="4419694" y="6307260"/>
                  </a:cubicBezTo>
                  <a:cubicBezTo>
                    <a:pt x="4398716" y="6285548"/>
                    <a:pt x="4368366" y="6276038"/>
                    <a:pt x="4346540" y="6251063"/>
                  </a:cubicBezTo>
                  <a:cubicBezTo>
                    <a:pt x="4327688" y="6229493"/>
                    <a:pt x="4277884" y="6238996"/>
                    <a:pt x="4254030" y="6259850"/>
                  </a:cubicBezTo>
                  <a:cubicBezTo>
                    <a:pt x="4242528" y="6271910"/>
                    <a:pt x="4229040" y="6281699"/>
                    <a:pt x="4215410" y="6293615"/>
                  </a:cubicBezTo>
                  <a:cubicBezTo>
                    <a:pt x="4216130" y="6282975"/>
                    <a:pt x="4223936" y="6278151"/>
                    <a:pt x="4230752" y="6272192"/>
                  </a:cubicBezTo>
                  <a:cubicBezTo>
                    <a:pt x="4237710" y="6264105"/>
                    <a:pt x="4255310" y="6256729"/>
                    <a:pt x="4242268" y="6244100"/>
                  </a:cubicBezTo>
                  <a:cubicBezTo>
                    <a:pt x="4230220" y="6232606"/>
                    <a:pt x="4210494" y="6239838"/>
                    <a:pt x="4207360" y="6254595"/>
                  </a:cubicBezTo>
                  <a:cubicBezTo>
                    <a:pt x="4197824" y="6284960"/>
                    <a:pt x="4177668" y="6298579"/>
                    <a:pt x="4151270" y="6309643"/>
                  </a:cubicBezTo>
                  <a:cubicBezTo>
                    <a:pt x="4134664" y="6318154"/>
                    <a:pt x="4129256" y="6334896"/>
                    <a:pt x="4129244" y="6350931"/>
                  </a:cubicBezTo>
                  <a:cubicBezTo>
                    <a:pt x="4127948" y="6370085"/>
                    <a:pt x="4118572" y="6382286"/>
                    <a:pt x="4100702" y="6377886"/>
                  </a:cubicBezTo>
                  <a:cubicBezTo>
                    <a:pt x="4074032" y="6377174"/>
                    <a:pt x="4041536" y="6383557"/>
                    <a:pt x="4023966" y="6358866"/>
                  </a:cubicBezTo>
                  <a:cubicBezTo>
                    <a:pt x="4015180" y="6346518"/>
                    <a:pt x="4031084" y="6332616"/>
                    <a:pt x="4038332" y="6320273"/>
                  </a:cubicBezTo>
                  <a:cubicBezTo>
                    <a:pt x="4064338" y="6267491"/>
                    <a:pt x="4064338" y="6267491"/>
                    <a:pt x="4004902" y="6261384"/>
                  </a:cubicBezTo>
                  <a:cubicBezTo>
                    <a:pt x="3997526" y="6259824"/>
                    <a:pt x="3987592" y="6264504"/>
                    <a:pt x="3987460" y="6250599"/>
                  </a:cubicBezTo>
                  <a:cubicBezTo>
                    <a:pt x="4016992" y="6224778"/>
                    <a:pt x="4056864" y="6219957"/>
                    <a:pt x="4091920" y="6207333"/>
                  </a:cubicBezTo>
                  <a:cubicBezTo>
                    <a:pt x="4124846" y="6194568"/>
                    <a:pt x="4159612" y="6186200"/>
                    <a:pt x="4194234" y="6179961"/>
                  </a:cubicBezTo>
                  <a:cubicBezTo>
                    <a:pt x="4239782" y="6170175"/>
                    <a:pt x="4287030" y="6166916"/>
                    <a:pt x="4326212" y="6140670"/>
                  </a:cubicBezTo>
                  <a:cubicBezTo>
                    <a:pt x="4334016" y="6135848"/>
                    <a:pt x="4344656" y="6136558"/>
                    <a:pt x="4354160" y="6138262"/>
                  </a:cubicBezTo>
                  <a:cubicBezTo>
                    <a:pt x="4374576" y="6152453"/>
                    <a:pt x="4411184" y="6148484"/>
                    <a:pt x="4411716" y="6188072"/>
                  </a:cubicBezTo>
                  <a:cubicBezTo>
                    <a:pt x="4412422" y="6193463"/>
                    <a:pt x="4421220" y="6189776"/>
                    <a:pt x="4426468" y="6191194"/>
                  </a:cubicBezTo>
                  <a:cubicBezTo>
                    <a:pt x="4479094" y="6203261"/>
                    <a:pt x="4516850" y="6182266"/>
                    <a:pt x="4548524" y="6140554"/>
                  </a:cubicBezTo>
                  <a:cubicBezTo>
                    <a:pt x="4589574" y="6086639"/>
                    <a:pt x="4651586" y="6070470"/>
                    <a:pt x="4711330" y="6056289"/>
                  </a:cubicBezTo>
                  <a:cubicBezTo>
                    <a:pt x="4736300" y="6050474"/>
                    <a:pt x="4746526" y="6041536"/>
                    <a:pt x="4748108" y="6018124"/>
                  </a:cubicBezTo>
                  <a:cubicBezTo>
                    <a:pt x="4788278" y="5993015"/>
                    <a:pt x="4833400" y="5989615"/>
                    <a:pt x="4878084" y="5992598"/>
                  </a:cubicBezTo>
                  <a:close/>
                  <a:moveTo>
                    <a:pt x="3478341" y="4686833"/>
                  </a:moveTo>
                  <a:lnTo>
                    <a:pt x="3479080" y="4687863"/>
                  </a:lnTo>
                  <a:lnTo>
                    <a:pt x="3481216" y="4688147"/>
                  </a:lnTo>
                  <a:close/>
                  <a:moveTo>
                    <a:pt x="7487018" y="1534828"/>
                  </a:moveTo>
                  <a:cubicBezTo>
                    <a:pt x="7494794" y="1534137"/>
                    <a:pt x="7501290" y="1535034"/>
                    <a:pt x="7506680" y="1537714"/>
                  </a:cubicBezTo>
                  <a:cubicBezTo>
                    <a:pt x="7517460" y="1543074"/>
                    <a:pt x="7523806" y="1555566"/>
                    <a:pt x="7527088" y="1576754"/>
                  </a:cubicBezTo>
                  <a:cubicBezTo>
                    <a:pt x="7529592" y="1586592"/>
                    <a:pt x="7537852" y="1591398"/>
                    <a:pt x="7542816" y="1597078"/>
                  </a:cubicBezTo>
                  <a:cubicBezTo>
                    <a:pt x="7579242" y="1643411"/>
                    <a:pt x="7636874" y="1665190"/>
                    <a:pt x="7675602" y="1709507"/>
                  </a:cubicBezTo>
                  <a:cubicBezTo>
                    <a:pt x="7680728" y="1713045"/>
                    <a:pt x="7688990" y="1717852"/>
                    <a:pt x="7693436" y="1715966"/>
                  </a:cubicBezTo>
                  <a:cubicBezTo>
                    <a:pt x="7716034" y="1716255"/>
                    <a:pt x="7730412" y="1725734"/>
                    <a:pt x="7732960" y="1749567"/>
                  </a:cubicBezTo>
                  <a:cubicBezTo>
                    <a:pt x="7737332" y="1777817"/>
                    <a:pt x="7760132" y="1789958"/>
                    <a:pt x="7781892" y="1786966"/>
                  </a:cubicBezTo>
                  <a:cubicBezTo>
                    <a:pt x="7816528" y="1784754"/>
                    <a:pt x="7845756" y="1797283"/>
                    <a:pt x="7880432" y="1809062"/>
                  </a:cubicBezTo>
                  <a:cubicBezTo>
                    <a:pt x="7848822" y="1828683"/>
                    <a:pt x="7821140" y="1838851"/>
                    <a:pt x="7786624" y="1824927"/>
                  </a:cubicBezTo>
                  <a:cubicBezTo>
                    <a:pt x="7747824" y="1810742"/>
                    <a:pt x="7706242" y="1805002"/>
                    <a:pt x="7669740" y="1788805"/>
                  </a:cubicBezTo>
                  <a:cubicBezTo>
                    <a:pt x="7659132" y="1772019"/>
                    <a:pt x="7642290" y="1766697"/>
                    <a:pt x="7626446" y="1762511"/>
                  </a:cubicBezTo>
                  <a:cubicBezTo>
                    <a:pt x="7562412" y="1696214"/>
                    <a:pt x="7520102" y="1612930"/>
                    <a:pt x="7459682" y="1541469"/>
                  </a:cubicBezTo>
                  <a:cubicBezTo>
                    <a:pt x="7470186" y="1537798"/>
                    <a:pt x="7479240" y="1535519"/>
                    <a:pt x="7487018" y="1534828"/>
                  </a:cubicBezTo>
                  <a:close/>
                  <a:moveTo>
                    <a:pt x="7191078" y="1347712"/>
                  </a:moveTo>
                  <a:cubicBezTo>
                    <a:pt x="7193904" y="1348499"/>
                    <a:pt x="7197736" y="1351421"/>
                    <a:pt x="7203094" y="1357554"/>
                  </a:cubicBezTo>
                  <a:cubicBezTo>
                    <a:pt x="7206020" y="1360900"/>
                    <a:pt x="7211078" y="1364349"/>
                    <a:pt x="7215162" y="1366681"/>
                  </a:cubicBezTo>
                  <a:cubicBezTo>
                    <a:pt x="7234784" y="1375102"/>
                    <a:pt x="7259832" y="1382714"/>
                    <a:pt x="7240188" y="1411692"/>
                  </a:cubicBezTo>
                  <a:cubicBezTo>
                    <a:pt x="7225364" y="1434492"/>
                    <a:pt x="7188362" y="1441267"/>
                    <a:pt x="7165210" y="1424128"/>
                  </a:cubicBezTo>
                  <a:cubicBezTo>
                    <a:pt x="7169972" y="1406190"/>
                    <a:pt x="7174736" y="1388253"/>
                    <a:pt x="7178528" y="1369200"/>
                  </a:cubicBezTo>
                  <a:cubicBezTo>
                    <a:pt x="7181608" y="1364539"/>
                    <a:pt x="7182388" y="1355494"/>
                    <a:pt x="7185078" y="1350680"/>
                  </a:cubicBezTo>
                  <a:cubicBezTo>
                    <a:pt x="7186426" y="1348273"/>
                    <a:pt x="7188250" y="1346925"/>
                    <a:pt x="7191078" y="1347712"/>
                  </a:cubicBezTo>
                  <a:close/>
                  <a:moveTo>
                    <a:pt x="2204419" y="107977"/>
                  </a:moveTo>
                  <a:cubicBezTo>
                    <a:pt x="2224054" y="135040"/>
                    <a:pt x="2199143" y="154806"/>
                    <a:pt x="2191173" y="177862"/>
                  </a:cubicBezTo>
                  <a:cubicBezTo>
                    <a:pt x="2188181" y="190528"/>
                    <a:pt x="2176940" y="198349"/>
                    <a:pt x="2172807" y="212011"/>
                  </a:cubicBezTo>
                  <a:cubicBezTo>
                    <a:pt x="2156294" y="250575"/>
                    <a:pt x="2130389" y="285287"/>
                    <a:pt x="2092390" y="308458"/>
                  </a:cubicBezTo>
                  <a:cubicBezTo>
                    <a:pt x="2078868" y="318269"/>
                    <a:pt x="2066201" y="331355"/>
                    <a:pt x="2056666" y="345725"/>
                  </a:cubicBezTo>
                  <a:cubicBezTo>
                    <a:pt x="1987630" y="448305"/>
                    <a:pt x="1901375" y="535778"/>
                    <a:pt x="1807154" y="614134"/>
                  </a:cubicBezTo>
                  <a:cubicBezTo>
                    <a:pt x="1719623" y="688655"/>
                    <a:pt x="1665390" y="778293"/>
                    <a:pt x="1624247" y="880611"/>
                  </a:cubicBezTo>
                  <a:cubicBezTo>
                    <a:pt x="1607449" y="923445"/>
                    <a:pt x="1591644" y="967418"/>
                    <a:pt x="1563318" y="1006256"/>
                  </a:cubicBezTo>
                  <a:cubicBezTo>
                    <a:pt x="1544533" y="1030727"/>
                    <a:pt x="1522754" y="1051776"/>
                    <a:pt x="1495999" y="1067127"/>
                  </a:cubicBezTo>
                  <a:cubicBezTo>
                    <a:pt x="1448177" y="1092853"/>
                    <a:pt x="1437786" y="1120032"/>
                    <a:pt x="1448166" y="1173284"/>
                  </a:cubicBezTo>
                  <a:cubicBezTo>
                    <a:pt x="1458687" y="1224398"/>
                    <a:pt x="1474618" y="1274804"/>
                    <a:pt x="1501652" y="1319528"/>
                  </a:cubicBezTo>
                  <a:cubicBezTo>
                    <a:pt x="1525695" y="1360831"/>
                    <a:pt x="1508898" y="1403665"/>
                    <a:pt x="1507183" y="1445375"/>
                  </a:cubicBezTo>
                  <a:cubicBezTo>
                    <a:pt x="1507178" y="1461461"/>
                    <a:pt x="1487399" y="1468704"/>
                    <a:pt x="1470179" y="1469686"/>
                  </a:cubicBezTo>
                  <a:cubicBezTo>
                    <a:pt x="1445415" y="1471229"/>
                    <a:pt x="1422364" y="1463238"/>
                    <a:pt x="1401587" y="1453256"/>
                  </a:cubicBezTo>
                  <a:cubicBezTo>
                    <a:pt x="1320761" y="1411334"/>
                    <a:pt x="1233815" y="1396881"/>
                    <a:pt x="1145866" y="1397374"/>
                  </a:cubicBezTo>
                  <a:cubicBezTo>
                    <a:pt x="1117975" y="1397637"/>
                    <a:pt x="1096912" y="1408009"/>
                    <a:pt x="1074426" y="1423649"/>
                  </a:cubicBezTo>
                  <a:cubicBezTo>
                    <a:pt x="1055354" y="1436303"/>
                    <a:pt x="1053926" y="1457655"/>
                    <a:pt x="1062318" y="1476452"/>
                  </a:cubicBezTo>
                  <a:cubicBezTo>
                    <a:pt x="1069573" y="1496247"/>
                    <a:pt x="1086937" y="1493129"/>
                    <a:pt x="1104298" y="1490011"/>
                  </a:cubicBezTo>
                  <a:cubicBezTo>
                    <a:pt x="1156243" y="1482797"/>
                    <a:pt x="1177871" y="1496055"/>
                    <a:pt x="1198500" y="1540345"/>
                  </a:cubicBezTo>
                  <a:cubicBezTo>
                    <a:pt x="1213578" y="1571389"/>
                    <a:pt x="1228803" y="1600303"/>
                    <a:pt x="1234061" y="1633903"/>
                  </a:cubicBezTo>
                  <a:cubicBezTo>
                    <a:pt x="1236906" y="1655543"/>
                    <a:pt x="1231495" y="1672337"/>
                    <a:pt x="1213419" y="1686130"/>
                  </a:cubicBezTo>
                  <a:cubicBezTo>
                    <a:pt x="1169584" y="1716413"/>
                    <a:pt x="1146237" y="1760951"/>
                    <a:pt x="1121752" y="1806484"/>
                  </a:cubicBezTo>
                  <a:cubicBezTo>
                    <a:pt x="1119049" y="1814880"/>
                    <a:pt x="1113069" y="1824128"/>
                    <a:pt x="1122176" y="1832249"/>
                  </a:cubicBezTo>
                  <a:cubicBezTo>
                    <a:pt x="1131428" y="1838236"/>
                    <a:pt x="1138259" y="1832264"/>
                    <a:pt x="1143950" y="1827286"/>
                  </a:cubicBezTo>
                  <a:cubicBezTo>
                    <a:pt x="1166580" y="1809512"/>
                    <a:pt x="1194901" y="1802844"/>
                    <a:pt x="1219237" y="1791620"/>
                  </a:cubicBezTo>
                  <a:cubicBezTo>
                    <a:pt x="1254674" y="1774710"/>
                    <a:pt x="1292671" y="1783710"/>
                    <a:pt x="1317997" y="1805797"/>
                  </a:cubicBezTo>
                  <a:cubicBezTo>
                    <a:pt x="1344178" y="1831158"/>
                    <a:pt x="1365378" y="1866908"/>
                    <a:pt x="1349717" y="1908748"/>
                  </a:cubicBezTo>
                  <a:cubicBezTo>
                    <a:pt x="1339322" y="1935928"/>
                    <a:pt x="1343163" y="1958709"/>
                    <a:pt x="1359811" y="1982354"/>
                  </a:cubicBezTo>
                  <a:cubicBezTo>
                    <a:pt x="1387268" y="2020670"/>
                    <a:pt x="1383421" y="2062235"/>
                    <a:pt x="1374165" y="2104506"/>
                  </a:cubicBezTo>
                  <a:cubicBezTo>
                    <a:pt x="1334887" y="2098635"/>
                    <a:pt x="1300162" y="2104869"/>
                    <a:pt x="1269419" y="2131749"/>
                  </a:cubicBezTo>
                  <a:cubicBezTo>
                    <a:pt x="1253479" y="2145686"/>
                    <a:pt x="1239817" y="2141546"/>
                    <a:pt x="1221036" y="2133843"/>
                  </a:cubicBezTo>
                  <a:cubicBezTo>
                    <a:pt x="1145902" y="2103029"/>
                    <a:pt x="1123568" y="2036103"/>
                    <a:pt x="1105792" y="1965195"/>
                  </a:cubicBezTo>
                  <a:cubicBezTo>
                    <a:pt x="1102235" y="1954231"/>
                    <a:pt x="1105224" y="1941562"/>
                    <a:pt x="1091566" y="1937424"/>
                  </a:cubicBezTo>
                  <a:cubicBezTo>
                    <a:pt x="1080038" y="1933429"/>
                    <a:pt x="1070785" y="1943527"/>
                    <a:pt x="1066944" y="1952919"/>
                  </a:cubicBezTo>
                  <a:cubicBezTo>
                    <a:pt x="1055694" y="1976826"/>
                    <a:pt x="1029510" y="1983636"/>
                    <a:pt x="1009016" y="2001554"/>
                  </a:cubicBezTo>
                  <a:cubicBezTo>
                    <a:pt x="1027657" y="2011392"/>
                    <a:pt x="1038757" y="2005709"/>
                    <a:pt x="1049292" y="1992478"/>
                  </a:cubicBezTo>
                  <a:cubicBezTo>
                    <a:pt x="1067225" y="1964735"/>
                    <a:pt x="1077186" y="1976133"/>
                    <a:pt x="1086430" y="1998205"/>
                  </a:cubicBezTo>
                  <a:cubicBezTo>
                    <a:pt x="1088280" y="2002620"/>
                    <a:pt x="1085437" y="1997065"/>
                    <a:pt x="1087285" y="2001479"/>
                  </a:cubicBezTo>
                  <a:cubicBezTo>
                    <a:pt x="1125697" y="2084506"/>
                    <a:pt x="1104341" y="2131323"/>
                    <a:pt x="1009276" y="2158146"/>
                  </a:cubicBezTo>
                  <a:cubicBezTo>
                    <a:pt x="973270" y="2167510"/>
                    <a:pt x="934991" y="2162779"/>
                    <a:pt x="897279" y="2165595"/>
                  </a:cubicBezTo>
                  <a:cubicBezTo>
                    <a:pt x="874509" y="2169418"/>
                    <a:pt x="862985" y="2149337"/>
                    <a:pt x="847903" y="2134377"/>
                  </a:cubicBezTo>
                  <a:cubicBezTo>
                    <a:pt x="842779" y="2130813"/>
                    <a:pt x="834668" y="2123830"/>
                    <a:pt x="826696" y="2130798"/>
                  </a:cubicBezTo>
                  <a:cubicBezTo>
                    <a:pt x="819724" y="2138908"/>
                    <a:pt x="827831" y="2145890"/>
                    <a:pt x="833951" y="2150592"/>
                  </a:cubicBezTo>
                  <a:cubicBezTo>
                    <a:pt x="857430" y="2168266"/>
                    <a:pt x="862407" y="2190050"/>
                    <a:pt x="856285" y="2217518"/>
                  </a:cubicBezTo>
                  <a:cubicBezTo>
                    <a:pt x="847170" y="2257656"/>
                    <a:pt x="875769" y="2278891"/>
                    <a:pt x="899958" y="2301972"/>
                  </a:cubicBezTo>
                  <a:cubicBezTo>
                    <a:pt x="944212" y="2345714"/>
                    <a:pt x="932249" y="2396383"/>
                    <a:pt x="876889" y="2422671"/>
                  </a:cubicBezTo>
                  <a:cubicBezTo>
                    <a:pt x="840312" y="2440575"/>
                    <a:pt x="804161" y="2452075"/>
                    <a:pt x="762609" y="2448196"/>
                  </a:cubicBezTo>
                  <a:cubicBezTo>
                    <a:pt x="737137" y="2444331"/>
                    <a:pt x="726318" y="2461830"/>
                    <a:pt x="720621" y="2482894"/>
                  </a:cubicBezTo>
                  <a:cubicBezTo>
                    <a:pt x="709374" y="2522886"/>
                    <a:pt x="684610" y="2540517"/>
                    <a:pt x="642629" y="2543045"/>
                  </a:cubicBezTo>
                  <a:cubicBezTo>
                    <a:pt x="573750" y="2546969"/>
                    <a:pt x="544426" y="2600755"/>
                    <a:pt x="514251" y="2651266"/>
                  </a:cubicBezTo>
                  <a:cubicBezTo>
                    <a:pt x="505708" y="2666774"/>
                    <a:pt x="503429" y="2684852"/>
                    <a:pt x="497023" y="2700507"/>
                  </a:cubicBezTo>
                  <a:cubicBezTo>
                    <a:pt x="489476" y="2717155"/>
                    <a:pt x="476953" y="2728107"/>
                    <a:pt x="459448" y="2733357"/>
                  </a:cubicBezTo>
                  <a:cubicBezTo>
                    <a:pt x="416610" y="2748695"/>
                    <a:pt x="404654" y="2767191"/>
                    <a:pt x="421155" y="2809059"/>
                  </a:cubicBezTo>
                  <a:cubicBezTo>
                    <a:pt x="437657" y="2850924"/>
                    <a:pt x="437934" y="2894911"/>
                    <a:pt x="441484" y="2938049"/>
                  </a:cubicBezTo>
                  <a:cubicBezTo>
                    <a:pt x="443473" y="2972500"/>
                    <a:pt x="434361" y="2980463"/>
                    <a:pt x="402914" y="2969761"/>
                  </a:cubicBezTo>
                  <a:cubicBezTo>
                    <a:pt x="369472" y="2956777"/>
                    <a:pt x="335602" y="2966285"/>
                    <a:pt x="300737" y="2958568"/>
                  </a:cubicBezTo>
                  <a:cubicBezTo>
                    <a:pt x="260608" y="2949424"/>
                    <a:pt x="236848" y="2919935"/>
                    <a:pt x="205969" y="2900692"/>
                  </a:cubicBezTo>
                  <a:cubicBezTo>
                    <a:pt x="189605" y="2888862"/>
                    <a:pt x="199144" y="2874492"/>
                    <a:pt x="215653" y="2868101"/>
                  </a:cubicBezTo>
                  <a:cubicBezTo>
                    <a:pt x="248668" y="2855317"/>
                    <a:pt x="280547" y="2843529"/>
                    <a:pt x="313418" y="2865053"/>
                  </a:cubicBezTo>
                  <a:cubicBezTo>
                    <a:pt x="320962" y="2848404"/>
                    <a:pt x="310718" y="2841277"/>
                    <a:pt x="304743" y="2834438"/>
                  </a:cubicBezTo>
                  <a:cubicBezTo>
                    <a:pt x="296917" y="2823187"/>
                    <a:pt x="290087" y="2813073"/>
                    <a:pt x="296208" y="2801690"/>
                  </a:cubicBezTo>
                  <a:cubicBezTo>
                    <a:pt x="314145" y="2773947"/>
                    <a:pt x="301766" y="2750590"/>
                    <a:pt x="282842" y="2728935"/>
                  </a:cubicBezTo>
                  <a:cubicBezTo>
                    <a:pt x="301056" y="2745180"/>
                    <a:pt x="301906" y="2764541"/>
                    <a:pt x="298346" y="2785748"/>
                  </a:cubicBezTo>
                  <a:cubicBezTo>
                    <a:pt x="294641" y="2809091"/>
                    <a:pt x="276565" y="2822884"/>
                    <a:pt x="261765" y="2835827"/>
                  </a:cubicBezTo>
                  <a:cubicBezTo>
                    <a:pt x="250376" y="2845782"/>
                    <a:pt x="238851" y="2841785"/>
                    <a:pt x="228748" y="2832522"/>
                  </a:cubicBezTo>
                  <a:cubicBezTo>
                    <a:pt x="219500" y="2826536"/>
                    <a:pt x="214806" y="2816566"/>
                    <a:pt x="208972" y="2807594"/>
                  </a:cubicBezTo>
                  <a:cubicBezTo>
                    <a:pt x="178383" y="2767994"/>
                    <a:pt x="154902" y="2766408"/>
                    <a:pt x="124440" y="2805101"/>
                  </a:cubicBezTo>
                  <a:cubicBezTo>
                    <a:pt x="112913" y="2817192"/>
                    <a:pt x="105511" y="2831705"/>
                    <a:pt x="96116" y="2843942"/>
                  </a:cubicBezTo>
                  <a:cubicBezTo>
                    <a:pt x="71634" y="2873388"/>
                    <a:pt x="33921" y="2876202"/>
                    <a:pt x="54" y="2853537"/>
                  </a:cubicBezTo>
                  <a:cubicBezTo>
                    <a:pt x="-1211" y="2760152"/>
                    <a:pt x="19867" y="2669349"/>
                    <a:pt x="23863" y="2577390"/>
                  </a:cubicBezTo>
                  <a:cubicBezTo>
                    <a:pt x="37531" y="2549357"/>
                    <a:pt x="34120" y="2520171"/>
                    <a:pt x="25299" y="2491693"/>
                  </a:cubicBezTo>
                  <a:cubicBezTo>
                    <a:pt x="23308" y="2489414"/>
                    <a:pt x="21316" y="2487134"/>
                    <a:pt x="20320" y="2485995"/>
                  </a:cubicBezTo>
                  <a:lnTo>
                    <a:pt x="20036" y="2474179"/>
                  </a:lnTo>
                  <a:cubicBezTo>
                    <a:pt x="34562" y="2417249"/>
                    <a:pt x="24608" y="2357594"/>
                    <a:pt x="29600" y="2298949"/>
                  </a:cubicBezTo>
                  <a:cubicBezTo>
                    <a:pt x="26614" y="2279444"/>
                    <a:pt x="27897" y="2260226"/>
                    <a:pt x="32456" y="2240158"/>
                  </a:cubicBezTo>
                  <a:cubicBezTo>
                    <a:pt x="62214" y="2131709"/>
                    <a:pt x="78026" y="2023390"/>
                    <a:pt x="98251" y="1913225"/>
                  </a:cubicBezTo>
                  <a:cubicBezTo>
                    <a:pt x="101529" y="1896287"/>
                    <a:pt x="112345" y="1878787"/>
                    <a:pt x="113631" y="1859570"/>
                  </a:cubicBezTo>
                  <a:cubicBezTo>
                    <a:pt x="118612" y="1849183"/>
                    <a:pt x="116336" y="1835087"/>
                    <a:pt x="125445" y="1827122"/>
                  </a:cubicBezTo>
                  <a:cubicBezTo>
                    <a:pt x="166007" y="1797690"/>
                    <a:pt x="215109" y="1784921"/>
                    <a:pt x="241867" y="1737397"/>
                  </a:cubicBezTo>
                  <a:cubicBezTo>
                    <a:pt x="250268" y="1724024"/>
                    <a:pt x="269906" y="1718916"/>
                    <a:pt x="289259" y="1718078"/>
                  </a:cubicBezTo>
                  <a:cubicBezTo>
                    <a:pt x="369521" y="1736367"/>
                    <a:pt x="428284" y="1787524"/>
                    <a:pt x="477657" y="1850914"/>
                  </a:cubicBezTo>
                  <a:cubicBezTo>
                    <a:pt x="505403" y="1884960"/>
                    <a:pt x="552650" y="1883863"/>
                    <a:pt x="584095" y="1910653"/>
                  </a:cubicBezTo>
                  <a:cubicBezTo>
                    <a:pt x="593202" y="1918775"/>
                    <a:pt x="607717" y="1910104"/>
                    <a:pt x="610850" y="1895300"/>
                  </a:cubicBezTo>
                  <a:cubicBezTo>
                    <a:pt x="614838" y="1883773"/>
                    <a:pt x="615695" y="1870963"/>
                    <a:pt x="619680" y="1859435"/>
                  </a:cubicBezTo>
                  <a:cubicBezTo>
                    <a:pt x="622387" y="1851039"/>
                    <a:pt x="624380" y="1837232"/>
                    <a:pt x="634199" y="1834678"/>
                  </a:cubicBezTo>
                  <a:cubicBezTo>
                    <a:pt x="651560" y="1831561"/>
                    <a:pt x="649425" y="1847503"/>
                    <a:pt x="654260" y="1855336"/>
                  </a:cubicBezTo>
                  <a:cubicBezTo>
                    <a:pt x="670908" y="1878982"/>
                    <a:pt x="687555" y="1902627"/>
                    <a:pt x="719573" y="1904789"/>
                  </a:cubicBezTo>
                  <a:cubicBezTo>
                    <a:pt x="743198" y="1904242"/>
                    <a:pt x="756434" y="1898701"/>
                    <a:pt x="748610" y="1871361"/>
                  </a:cubicBezTo>
                  <a:cubicBezTo>
                    <a:pt x="735241" y="1830778"/>
                    <a:pt x="742785" y="1798044"/>
                    <a:pt x="759587" y="1755210"/>
                  </a:cubicBezTo>
                  <a:cubicBezTo>
                    <a:pt x="781224" y="1704122"/>
                    <a:pt x="819224" y="1680951"/>
                    <a:pt x="854521" y="1650090"/>
                  </a:cubicBezTo>
                  <a:cubicBezTo>
                    <a:pt x="868329" y="1636009"/>
                    <a:pt x="891670" y="1623644"/>
                    <a:pt x="873031" y="1597719"/>
                  </a:cubicBezTo>
                  <a:cubicBezTo>
                    <a:pt x="862358" y="1580913"/>
                    <a:pt x="817104" y="1584290"/>
                    <a:pt x="800878" y="1602497"/>
                  </a:cubicBezTo>
                  <a:cubicBezTo>
                    <a:pt x="780809" y="1630097"/>
                    <a:pt x="757899" y="1619971"/>
                    <a:pt x="749790" y="1596901"/>
                  </a:cubicBezTo>
                  <a:cubicBezTo>
                    <a:pt x="740973" y="1568423"/>
                    <a:pt x="722900" y="1550043"/>
                    <a:pt x="708389" y="1526543"/>
                  </a:cubicBezTo>
                  <a:cubicBezTo>
                    <a:pt x="700707" y="1513155"/>
                    <a:pt x="687758" y="1498339"/>
                    <a:pt x="700710" y="1480983"/>
                  </a:cubicBezTo>
                  <a:cubicBezTo>
                    <a:pt x="714662" y="1464766"/>
                    <a:pt x="730881" y="1478731"/>
                    <a:pt x="742124" y="1486997"/>
                  </a:cubicBezTo>
                  <a:cubicBezTo>
                    <a:pt x="784099" y="1516644"/>
                    <a:pt x="828074" y="1500310"/>
                    <a:pt x="871055" y="1498923"/>
                  </a:cubicBezTo>
                  <a:cubicBezTo>
                    <a:pt x="887134" y="1498937"/>
                    <a:pt x="904640" y="1493685"/>
                    <a:pt x="922996" y="1491708"/>
                  </a:cubicBezTo>
                  <a:cubicBezTo>
                    <a:pt x="959572" y="1489889"/>
                    <a:pt x="1000699" y="1484088"/>
                    <a:pt x="1009942" y="1538332"/>
                  </a:cubicBezTo>
                  <a:cubicBezTo>
                    <a:pt x="1012925" y="1557836"/>
                    <a:pt x="1032422" y="1554865"/>
                    <a:pt x="1046224" y="1556870"/>
                  </a:cubicBezTo>
                  <a:cubicBezTo>
                    <a:pt x="1062448" y="1554747"/>
                    <a:pt x="1064015" y="1547348"/>
                    <a:pt x="1056193" y="1536095"/>
                  </a:cubicBezTo>
                  <a:cubicBezTo>
                    <a:pt x="1051213" y="1530395"/>
                    <a:pt x="1046231" y="1524697"/>
                    <a:pt x="1041107" y="1521134"/>
                  </a:cubicBezTo>
                  <a:cubicBezTo>
                    <a:pt x="996428" y="1499885"/>
                    <a:pt x="1007391" y="1464162"/>
                    <a:pt x="1016220" y="1428298"/>
                  </a:cubicBezTo>
                  <a:cubicBezTo>
                    <a:pt x="1024905" y="1394566"/>
                    <a:pt x="1048387" y="1380066"/>
                    <a:pt x="1081975" y="1374828"/>
                  </a:cubicBezTo>
                  <a:cubicBezTo>
                    <a:pt x="1151422" y="1362361"/>
                    <a:pt x="1220728" y="1352029"/>
                    <a:pt x="1290172" y="1371733"/>
                  </a:cubicBezTo>
                  <a:cubicBezTo>
                    <a:pt x="1298568" y="1374444"/>
                    <a:pt x="1311089" y="1379580"/>
                    <a:pt x="1316074" y="1369192"/>
                  </a:cubicBezTo>
                  <a:cubicBezTo>
                    <a:pt x="1321199" y="1356670"/>
                    <a:pt x="1314369" y="1346556"/>
                    <a:pt x="1307539" y="1336443"/>
                  </a:cubicBezTo>
                  <a:cubicBezTo>
                    <a:pt x="1300568" y="1328466"/>
                    <a:pt x="1280216" y="1328163"/>
                    <a:pt x="1287763" y="1311515"/>
                  </a:cubicBezTo>
                  <a:cubicBezTo>
                    <a:pt x="1292888" y="1298992"/>
                    <a:pt x="1308682" y="1303276"/>
                    <a:pt x="1320637" y="1300867"/>
                  </a:cubicBezTo>
                  <a:cubicBezTo>
                    <a:pt x="1351094" y="1294344"/>
                    <a:pt x="1371017" y="1284965"/>
                    <a:pt x="1393508" y="1253240"/>
                  </a:cubicBezTo>
                  <a:cubicBezTo>
                    <a:pt x="1419698" y="1214257"/>
                    <a:pt x="1417567" y="1198026"/>
                    <a:pt x="1396226" y="1164414"/>
                  </a:cubicBezTo>
                  <a:cubicBezTo>
                    <a:pt x="1380430" y="1144042"/>
                    <a:pt x="1402922" y="1096231"/>
                    <a:pt x="1427544" y="1080736"/>
                  </a:cubicBezTo>
                  <a:cubicBezTo>
                    <a:pt x="1455584" y="1062253"/>
                    <a:pt x="1483620" y="1043771"/>
                    <a:pt x="1483057" y="1004054"/>
                  </a:cubicBezTo>
                  <a:cubicBezTo>
                    <a:pt x="1483489" y="981560"/>
                    <a:pt x="1505119" y="978732"/>
                    <a:pt x="1520491" y="973337"/>
                  </a:cubicBezTo>
                  <a:cubicBezTo>
                    <a:pt x="1541410" y="965097"/>
                    <a:pt x="1549667" y="953859"/>
                    <a:pt x="1551091" y="932507"/>
                  </a:cubicBezTo>
                  <a:cubicBezTo>
                    <a:pt x="1549956" y="917417"/>
                    <a:pt x="1553234" y="900479"/>
                    <a:pt x="1556364" y="885678"/>
                  </a:cubicBezTo>
                  <a:cubicBezTo>
                    <a:pt x="1563341" y="861482"/>
                    <a:pt x="1560214" y="844113"/>
                    <a:pt x="1536309" y="832846"/>
                  </a:cubicBezTo>
                  <a:cubicBezTo>
                    <a:pt x="1514392" y="823859"/>
                    <a:pt x="1510984" y="794672"/>
                    <a:pt x="1490063" y="786825"/>
                  </a:cubicBezTo>
                  <a:cubicBezTo>
                    <a:pt x="1488072" y="784545"/>
                    <a:pt x="1486510" y="775861"/>
                    <a:pt x="1487646" y="774866"/>
                  </a:cubicBezTo>
                  <a:cubicBezTo>
                    <a:pt x="1505864" y="758936"/>
                    <a:pt x="1516683" y="741436"/>
                    <a:pt x="1524798" y="716246"/>
                  </a:cubicBezTo>
                  <a:cubicBezTo>
                    <a:pt x="1534052" y="690060"/>
                    <a:pt x="1564223" y="687811"/>
                    <a:pt x="1591260" y="700359"/>
                  </a:cubicBezTo>
                  <a:cubicBezTo>
                    <a:pt x="1605773" y="707775"/>
                    <a:pt x="1608762" y="695107"/>
                    <a:pt x="1615597" y="689135"/>
                  </a:cubicBezTo>
                  <a:cubicBezTo>
                    <a:pt x="1630827" y="669787"/>
                    <a:pt x="1645771" y="654711"/>
                    <a:pt x="1673234" y="660856"/>
                  </a:cubicBezTo>
                  <a:cubicBezTo>
                    <a:pt x="1678644" y="660148"/>
                    <a:pt x="1684904" y="662716"/>
                    <a:pt x="1689744" y="654463"/>
                  </a:cubicBezTo>
                  <a:cubicBezTo>
                    <a:pt x="1706260" y="615899"/>
                    <a:pt x="1695450" y="569055"/>
                    <a:pt x="1659735" y="541978"/>
                  </a:cubicBezTo>
                  <a:cubicBezTo>
                    <a:pt x="1656747" y="538559"/>
                    <a:pt x="1655893" y="535284"/>
                    <a:pt x="1651054" y="527450"/>
                  </a:cubicBezTo>
                  <a:cubicBezTo>
                    <a:pt x="1683217" y="527477"/>
                    <a:pt x="1712538" y="505864"/>
                    <a:pt x="1741562" y="536780"/>
                  </a:cubicBezTo>
                  <a:cubicBezTo>
                    <a:pt x="1751524" y="548178"/>
                    <a:pt x="1799913" y="513911"/>
                    <a:pt x="1804755" y="489573"/>
                  </a:cubicBezTo>
                  <a:cubicBezTo>
                    <a:pt x="1814155" y="445167"/>
                    <a:pt x="1841340" y="423409"/>
                    <a:pt x="1886450" y="422167"/>
                  </a:cubicBezTo>
                  <a:cubicBezTo>
                    <a:pt x="1896128" y="421748"/>
                    <a:pt x="1907087" y="418198"/>
                    <a:pt x="1918046" y="414649"/>
                  </a:cubicBezTo>
                  <a:cubicBezTo>
                    <a:pt x="1925729" y="411951"/>
                    <a:pt x="1933271" y="411388"/>
                    <a:pt x="1933986" y="400712"/>
                  </a:cubicBezTo>
                  <a:cubicBezTo>
                    <a:pt x="1933561" y="391031"/>
                    <a:pt x="1925165" y="388319"/>
                    <a:pt x="1917764" y="386747"/>
                  </a:cubicBezTo>
                  <a:cubicBezTo>
                    <a:pt x="1906094" y="384886"/>
                    <a:pt x="1890870" y="388148"/>
                    <a:pt x="1889875" y="370921"/>
                  </a:cubicBezTo>
                  <a:cubicBezTo>
                    <a:pt x="1889877" y="354834"/>
                    <a:pt x="1904960" y="353709"/>
                    <a:pt x="1913928" y="347880"/>
                  </a:cubicBezTo>
                  <a:cubicBezTo>
                    <a:pt x="1951928" y="324709"/>
                    <a:pt x="1968443" y="286145"/>
                    <a:pt x="1985097" y="245446"/>
                  </a:cubicBezTo>
                  <a:cubicBezTo>
                    <a:pt x="1999050" y="213143"/>
                    <a:pt x="2019405" y="181273"/>
                    <a:pt x="2044739" y="155101"/>
                  </a:cubicBezTo>
                  <a:cubicBezTo>
                    <a:pt x="2058547" y="141020"/>
                    <a:pt x="2082025" y="158692"/>
                    <a:pt x="2101092" y="162125"/>
                  </a:cubicBezTo>
                  <a:cubicBezTo>
                    <a:pt x="2099099" y="175932"/>
                    <a:pt x="2085152" y="176062"/>
                    <a:pt x="2079172" y="185310"/>
                  </a:cubicBezTo>
                  <a:cubicBezTo>
                    <a:pt x="2071060" y="194413"/>
                    <a:pt x="2072481" y="205233"/>
                    <a:pt x="2079455" y="213212"/>
                  </a:cubicBezTo>
                  <a:cubicBezTo>
                    <a:pt x="2088417" y="223469"/>
                    <a:pt x="2094538" y="212086"/>
                    <a:pt x="2101370" y="206112"/>
                  </a:cubicBezTo>
                  <a:cubicBezTo>
                    <a:pt x="2117169" y="194312"/>
                    <a:pt x="2129980" y="179092"/>
                    <a:pt x="2152606" y="177402"/>
                  </a:cubicBezTo>
                  <a:cubicBezTo>
                    <a:pt x="2167690" y="176275"/>
                    <a:pt x="2171822" y="162613"/>
                    <a:pt x="2173671" y="150941"/>
                  </a:cubicBezTo>
                  <a:cubicBezTo>
                    <a:pt x="2177090" y="131869"/>
                    <a:pt x="2189757" y="118782"/>
                    <a:pt x="2204419" y="107977"/>
                  </a:cubicBezTo>
                  <a:close/>
                  <a:moveTo>
                    <a:pt x="3155569" y="0"/>
                  </a:moveTo>
                  <a:cubicBezTo>
                    <a:pt x="3190189" y="-131"/>
                    <a:pt x="3219279" y="21525"/>
                    <a:pt x="3248609" y="39578"/>
                  </a:cubicBezTo>
                  <a:cubicBezTo>
                    <a:pt x="3275346" y="56385"/>
                    <a:pt x="3296247" y="80303"/>
                    <a:pt x="3321846" y="98104"/>
                  </a:cubicBezTo>
                  <a:cubicBezTo>
                    <a:pt x="3390248" y="148802"/>
                    <a:pt x="3434460" y="224668"/>
                    <a:pt x="3500584" y="277355"/>
                  </a:cubicBezTo>
                  <a:cubicBezTo>
                    <a:pt x="3510681" y="286612"/>
                    <a:pt x="3513947" y="301839"/>
                    <a:pt x="3531160" y="300852"/>
                  </a:cubicBezTo>
                  <a:cubicBezTo>
                    <a:pt x="3545385" y="296451"/>
                    <a:pt x="3557900" y="301581"/>
                    <a:pt x="3570415" y="306711"/>
                  </a:cubicBezTo>
                  <a:cubicBezTo>
                    <a:pt x="3611661" y="330928"/>
                    <a:pt x="3658177" y="324413"/>
                    <a:pt x="3701560" y="332693"/>
                  </a:cubicBezTo>
                  <a:cubicBezTo>
                    <a:pt x="3721614" y="337259"/>
                    <a:pt x="3738260" y="328732"/>
                    <a:pt x="3752916" y="317930"/>
                  </a:cubicBezTo>
                  <a:cubicBezTo>
                    <a:pt x="3789056" y="290348"/>
                    <a:pt x="3815102" y="253514"/>
                    <a:pt x="3844982" y="223369"/>
                  </a:cubicBezTo>
                  <a:cubicBezTo>
                    <a:pt x="3860920" y="209436"/>
                    <a:pt x="3857796" y="192075"/>
                    <a:pt x="3855812" y="173719"/>
                  </a:cubicBezTo>
                  <a:cubicBezTo>
                    <a:pt x="3849710" y="136863"/>
                    <a:pt x="3846734" y="101290"/>
                    <a:pt x="3870360" y="68580"/>
                  </a:cubicBezTo>
                  <a:cubicBezTo>
                    <a:pt x="3872634" y="66589"/>
                    <a:pt x="3874910" y="64598"/>
                    <a:pt x="3877188" y="62607"/>
                  </a:cubicBezTo>
                  <a:cubicBezTo>
                    <a:pt x="3886718" y="64323"/>
                    <a:pt x="3892690" y="71156"/>
                    <a:pt x="3893116" y="80832"/>
                  </a:cubicBezTo>
                  <a:cubicBezTo>
                    <a:pt x="3899226" y="101608"/>
                    <a:pt x="3907042" y="112853"/>
                    <a:pt x="3886126" y="137171"/>
                  </a:cubicBezTo>
                  <a:cubicBezTo>
                    <a:pt x="3865346" y="159355"/>
                    <a:pt x="3874150" y="203896"/>
                    <a:pt x="3890212" y="236062"/>
                  </a:cubicBezTo>
                  <a:cubicBezTo>
                    <a:pt x="3900586" y="257127"/>
                    <a:pt x="3910258" y="272783"/>
                    <a:pt x="3880378" y="286850"/>
                  </a:cubicBezTo>
                  <a:cubicBezTo>
                    <a:pt x="3876112" y="286563"/>
                    <a:pt x="3871272" y="294813"/>
                    <a:pt x="3872124" y="298085"/>
                  </a:cubicBezTo>
                  <a:cubicBezTo>
                    <a:pt x="3877234" y="333802"/>
                    <a:pt x="3915488" y="354602"/>
                    <a:pt x="3921594" y="391458"/>
                  </a:cubicBezTo>
                  <a:cubicBezTo>
                    <a:pt x="3924008" y="403411"/>
                    <a:pt x="3944492" y="401574"/>
                    <a:pt x="3957580" y="398168"/>
                  </a:cubicBezTo>
                  <a:cubicBezTo>
                    <a:pt x="3980480" y="392206"/>
                    <a:pt x="3999966" y="405310"/>
                    <a:pt x="4019876" y="412010"/>
                  </a:cubicBezTo>
                  <a:cubicBezTo>
                    <a:pt x="4058564" y="426405"/>
                    <a:pt x="4093838" y="427709"/>
                    <a:pt x="4126852" y="398846"/>
                  </a:cubicBezTo>
                  <a:cubicBezTo>
                    <a:pt x="4155166" y="376100"/>
                    <a:pt x="4191862" y="388217"/>
                    <a:pt x="4223444" y="380698"/>
                  </a:cubicBezTo>
                  <a:cubicBezTo>
                    <a:pt x="4245208" y="375732"/>
                    <a:pt x="4265836" y="371761"/>
                    <a:pt x="4282768" y="358966"/>
                  </a:cubicBezTo>
                  <a:cubicBezTo>
                    <a:pt x="4334990" y="315319"/>
                    <a:pt x="4399004" y="303549"/>
                    <a:pt x="4463162" y="289648"/>
                  </a:cubicBezTo>
                  <a:cubicBezTo>
                    <a:pt x="4464300" y="288652"/>
                    <a:pt x="4472692" y="291362"/>
                    <a:pt x="4472692" y="291362"/>
                  </a:cubicBezTo>
                  <a:cubicBezTo>
                    <a:pt x="4474104" y="318254"/>
                    <a:pt x="4502832" y="337340"/>
                    <a:pt x="4490016" y="368634"/>
                  </a:cubicBezTo>
                  <a:cubicBezTo>
                    <a:pt x="4459122" y="445873"/>
                    <a:pt x="4459122" y="445873"/>
                    <a:pt x="4530086" y="490312"/>
                  </a:cubicBezTo>
                  <a:cubicBezTo>
                    <a:pt x="4533214" y="491595"/>
                    <a:pt x="4537340" y="494017"/>
                    <a:pt x="4543456" y="498716"/>
                  </a:cubicBezTo>
                  <a:cubicBezTo>
                    <a:pt x="4486972" y="525997"/>
                    <a:pt x="4492642" y="585334"/>
                    <a:pt x="4471432" y="629997"/>
                  </a:cubicBezTo>
                  <a:cubicBezTo>
                    <a:pt x="4464882" y="647779"/>
                    <a:pt x="4485072" y="666289"/>
                    <a:pt x="4481510" y="687487"/>
                  </a:cubicBezTo>
                  <a:cubicBezTo>
                    <a:pt x="4478940" y="709824"/>
                    <a:pt x="4472390" y="727607"/>
                    <a:pt x="4453182" y="742391"/>
                  </a:cubicBezTo>
                  <a:cubicBezTo>
                    <a:pt x="4436108" y="757320"/>
                    <a:pt x="4417040" y="769971"/>
                    <a:pt x="4409920" y="796290"/>
                  </a:cubicBezTo>
                  <a:cubicBezTo>
                    <a:pt x="4404222" y="817345"/>
                    <a:pt x="4383594" y="821315"/>
                    <a:pt x="4362974" y="809206"/>
                  </a:cubicBezTo>
                  <a:cubicBezTo>
                    <a:pt x="4347612" y="798526"/>
                    <a:pt x="4332114" y="789980"/>
                    <a:pt x="4317892" y="778303"/>
                  </a:cubicBezTo>
                  <a:cubicBezTo>
                    <a:pt x="4293432" y="759504"/>
                    <a:pt x="4271536" y="734449"/>
                    <a:pt x="4237242" y="766440"/>
                  </a:cubicBezTo>
                  <a:cubicBezTo>
                    <a:pt x="4226856" y="777531"/>
                    <a:pt x="4207658" y="760161"/>
                    <a:pt x="4194432" y="749624"/>
                  </a:cubicBezTo>
                  <a:cubicBezTo>
                    <a:pt x="4182204" y="740223"/>
                    <a:pt x="4196718" y="731554"/>
                    <a:pt x="4200560" y="722166"/>
                  </a:cubicBezTo>
                  <a:cubicBezTo>
                    <a:pt x="4209528" y="700259"/>
                    <a:pt x="4220632" y="678498"/>
                    <a:pt x="4230596" y="657729"/>
                  </a:cubicBezTo>
                  <a:cubicBezTo>
                    <a:pt x="4232162" y="650331"/>
                    <a:pt x="4240130" y="643364"/>
                    <a:pt x="4233166" y="635392"/>
                  </a:cubicBezTo>
                  <a:cubicBezTo>
                    <a:pt x="4224918" y="630549"/>
                    <a:pt x="4215102" y="633103"/>
                    <a:pt x="4209410" y="638080"/>
                  </a:cubicBezTo>
                  <a:cubicBezTo>
                    <a:pt x="4172418" y="662387"/>
                    <a:pt x="4135424" y="686693"/>
                    <a:pt x="4084504" y="678977"/>
                  </a:cubicBezTo>
                  <a:cubicBezTo>
                    <a:pt x="4065442" y="675551"/>
                    <a:pt x="4051346" y="709975"/>
                    <a:pt x="4065424" y="723785"/>
                  </a:cubicBezTo>
                  <a:cubicBezTo>
                    <a:pt x="4083484" y="742151"/>
                    <a:pt x="4101964" y="770193"/>
                    <a:pt x="4135258" y="753143"/>
                  </a:cubicBezTo>
                  <a:cubicBezTo>
                    <a:pt x="4147350" y="748596"/>
                    <a:pt x="4157022" y="748174"/>
                    <a:pt x="4163704" y="760418"/>
                  </a:cubicBezTo>
                  <a:cubicBezTo>
                    <a:pt x="4168252" y="772514"/>
                    <a:pt x="4157154" y="778198"/>
                    <a:pt x="4150468" y="782036"/>
                  </a:cubicBezTo>
                  <a:cubicBezTo>
                    <a:pt x="4092418" y="816715"/>
                    <a:pt x="4062808" y="874749"/>
                    <a:pt x="4036474" y="931929"/>
                  </a:cubicBezTo>
                  <a:cubicBezTo>
                    <a:pt x="4021668" y="960946"/>
                    <a:pt x="4056232" y="972920"/>
                    <a:pt x="4080554" y="977774"/>
                  </a:cubicBezTo>
                  <a:cubicBezTo>
                    <a:pt x="4119810" y="983633"/>
                    <a:pt x="4159642" y="980954"/>
                    <a:pt x="4197474" y="992077"/>
                  </a:cubicBezTo>
                  <a:cubicBezTo>
                    <a:pt x="4234172" y="1004195"/>
                    <a:pt x="4279972" y="1008353"/>
                    <a:pt x="4282652" y="1064271"/>
                  </a:cubicBezTo>
                  <a:cubicBezTo>
                    <a:pt x="4283786" y="1079353"/>
                    <a:pt x="4302272" y="1091318"/>
                    <a:pt x="4311236" y="1085490"/>
                  </a:cubicBezTo>
                  <a:cubicBezTo>
                    <a:pt x="4325892" y="1074687"/>
                    <a:pt x="4358608" y="1082249"/>
                    <a:pt x="4356198" y="1054217"/>
                  </a:cubicBezTo>
                  <a:cubicBezTo>
                    <a:pt x="4353934" y="1024052"/>
                    <a:pt x="4367446" y="1030321"/>
                    <a:pt x="4382944" y="1038867"/>
                  </a:cubicBezTo>
                  <a:cubicBezTo>
                    <a:pt x="4406838" y="1050124"/>
                    <a:pt x="4429742" y="1044161"/>
                    <a:pt x="4453642" y="1039339"/>
                  </a:cubicBezTo>
                  <a:cubicBezTo>
                    <a:pt x="4475266" y="1036508"/>
                    <a:pt x="4478960" y="1045333"/>
                    <a:pt x="4477676" y="1064540"/>
                  </a:cubicBezTo>
                  <a:cubicBezTo>
                    <a:pt x="4474240" y="1115760"/>
                    <a:pt x="4530270" y="1159194"/>
                    <a:pt x="4576506" y="1140868"/>
                  </a:cubicBezTo>
                  <a:cubicBezTo>
                    <a:pt x="4591870" y="1135472"/>
                    <a:pt x="4605104" y="1129931"/>
                    <a:pt x="4620318" y="1142746"/>
                  </a:cubicBezTo>
                  <a:cubicBezTo>
                    <a:pt x="4636386" y="1158835"/>
                    <a:pt x="4656302" y="1149457"/>
                    <a:pt x="4674798" y="1145343"/>
                  </a:cubicBezTo>
                  <a:cubicBezTo>
                    <a:pt x="4702964" y="1140808"/>
                    <a:pt x="4714482" y="1144799"/>
                    <a:pt x="4730688" y="1174834"/>
                  </a:cubicBezTo>
                  <a:cubicBezTo>
                    <a:pt x="4746894" y="1204865"/>
                    <a:pt x="4761674" y="1240161"/>
                    <a:pt x="4782576" y="1264078"/>
                  </a:cubicBezTo>
                  <a:cubicBezTo>
                    <a:pt x="4806464" y="1291413"/>
                    <a:pt x="4838744" y="1321455"/>
                    <a:pt x="4883264" y="1328740"/>
                  </a:cubicBezTo>
                  <a:cubicBezTo>
                    <a:pt x="4930060" y="1334036"/>
                    <a:pt x="4931624" y="1342716"/>
                    <a:pt x="4906430" y="1382824"/>
                  </a:cubicBezTo>
                  <a:cubicBezTo>
                    <a:pt x="4903868" y="1389083"/>
                    <a:pt x="4900166" y="1396337"/>
                    <a:pt x="4896466" y="1403591"/>
                  </a:cubicBezTo>
                  <a:cubicBezTo>
                    <a:pt x="4923352" y="1402185"/>
                    <a:pt x="4946822" y="1403766"/>
                    <a:pt x="4947662" y="1439196"/>
                  </a:cubicBezTo>
                  <a:cubicBezTo>
                    <a:pt x="4949080" y="1450011"/>
                    <a:pt x="4956048" y="1457982"/>
                    <a:pt x="4965720" y="1457562"/>
                  </a:cubicBezTo>
                  <a:cubicBezTo>
                    <a:pt x="5026176" y="1450913"/>
                    <a:pt x="5057454" y="1495896"/>
                    <a:pt x="5092578" y="1531490"/>
                  </a:cubicBezTo>
                  <a:cubicBezTo>
                    <a:pt x="5125852" y="1562672"/>
                    <a:pt x="5229262" y="1570708"/>
                    <a:pt x="5266254" y="1546400"/>
                  </a:cubicBezTo>
                  <a:cubicBezTo>
                    <a:pt x="5285320" y="1533749"/>
                    <a:pt x="5279496" y="1508703"/>
                    <a:pt x="5293300" y="1494625"/>
                  </a:cubicBezTo>
                  <a:cubicBezTo>
                    <a:pt x="5311786" y="1506590"/>
                    <a:pt x="5304384" y="1521097"/>
                    <a:pt x="5301252" y="1535894"/>
                  </a:cubicBezTo>
                  <a:cubicBezTo>
                    <a:pt x="5296972" y="1567763"/>
                    <a:pt x="5310198" y="1578301"/>
                    <a:pt x="5343914" y="1570924"/>
                  </a:cubicBezTo>
                  <a:cubicBezTo>
                    <a:pt x="5363544" y="1565815"/>
                    <a:pt x="5376058" y="1570945"/>
                    <a:pt x="5388426" y="1594286"/>
                  </a:cubicBezTo>
                  <a:cubicBezTo>
                    <a:pt x="5408326" y="1633144"/>
                    <a:pt x="5425666" y="1678258"/>
                    <a:pt x="5480996" y="1684129"/>
                  </a:cubicBezTo>
                  <a:cubicBezTo>
                    <a:pt x="5495934" y="1685134"/>
                    <a:pt x="5506742" y="1683718"/>
                    <a:pt x="5519974" y="1678178"/>
                  </a:cubicBezTo>
                  <a:cubicBezTo>
                    <a:pt x="5535340" y="1672781"/>
                    <a:pt x="5549566" y="1668380"/>
                    <a:pt x="5565924" y="1664121"/>
                  </a:cubicBezTo>
                  <a:cubicBezTo>
                    <a:pt x="5613580" y="1656612"/>
                    <a:pt x="5630786" y="1671704"/>
                    <a:pt x="5610714" y="1715373"/>
                  </a:cubicBezTo>
                  <a:cubicBezTo>
                    <a:pt x="5591494" y="1762314"/>
                    <a:pt x="5621218" y="1782537"/>
                    <a:pt x="5641974" y="1808590"/>
                  </a:cubicBezTo>
                  <a:cubicBezTo>
                    <a:pt x="5649936" y="1817700"/>
                    <a:pt x="5664442" y="1825109"/>
                    <a:pt x="5655904" y="1840612"/>
                  </a:cubicBezTo>
                  <a:cubicBezTo>
                    <a:pt x="5649782" y="1851993"/>
                    <a:pt x="5638972" y="1853409"/>
                    <a:pt x="5628730" y="1846286"/>
                  </a:cubicBezTo>
                  <a:cubicBezTo>
                    <a:pt x="5616360" y="1839022"/>
                    <a:pt x="5595306" y="1833317"/>
                    <a:pt x="5608544" y="1811698"/>
                  </a:cubicBezTo>
                  <a:cubicBezTo>
                    <a:pt x="5614524" y="1802453"/>
                    <a:pt x="5618366" y="1793064"/>
                    <a:pt x="5603574" y="1789925"/>
                  </a:cubicBezTo>
                  <a:cubicBezTo>
                    <a:pt x="5594044" y="1788213"/>
                    <a:pt x="5593186" y="1801016"/>
                    <a:pt x="5590624" y="1807275"/>
                  </a:cubicBezTo>
                  <a:cubicBezTo>
                    <a:pt x="5589342" y="1810405"/>
                    <a:pt x="5587916" y="1815668"/>
                    <a:pt x="5588772" y="1818942"/>
                  </a:cubicBezTo>
                  <a:cubicBezTo>
                    <a:pt x="5593030" y="1835307"/>
                    <a:pt x="5605684" y="1854382"/>
                    <a:pt x="5588754" y="1867176"/>
                  </a:cubicBezTo>
                  <a:cubicBezTo>
                    <a:pt x="5572958" y="1878976"/>
                    <a:pt x="5550620" y="1892478"/>
                    <a:pt x="5532414" y="1892324"/>
                  </a:cubicBezTo>
                  <a:cubicBezTo>
                    <a:pt x="5485332" y="1891298"/>
                    <a:pt x="5484180" y="1924449"/>
                    <a:pt x="5482178" y="1954327"/>
                  </a:cubicBezTo>
                  <a:cubicBezTo>
                    <a:pt x="5480034" y="1986340"/>
                    <a:pt x="5501508" y="2001723"/>
                    <a:pt x="5532516" y="2002737"/>
                  </a:cubicBezTo>
                  <a:cubicBezTo>
                    <a:pt x="5535646" y="2004020"/>
                    <a:pt x="5538630" y="2007436"/>
                    <a:pt x="5546880" y="2012280"/>
                  </a:cubicBezTo>
                  <a:cubicBezTo>
                    <a:pt x="5516296" y="2020939"/>
                    <a:pt x="5495946" y="2036720"/>
                    <a:pt x="5488682" y="2065172"/>
                  </a:cubicBezTo>
                  <a:cubicBezTo>
                    <a:pt x="5485834" y="2075699"/>
                    <a:pt x="5478008" y="2080531"/>
                    <a:pt x="5468336" y="2080952"/>
                  </a:cubicBezTo>
                  <a:cubicBezTo>
                    <a:pt x="5424382" y="2081208"/>
                    <a:pt x="5428070" y="2106110"/>
                    <a:pt x="5435742" y="2135568"/>
                  </a:cubicBezTo>
                  <a:cubicBezTo>
                    <a:pt x="5448382" y="2186799"/>
                    <a:pt x="5440980" y="2201306"/>
                    <a:pt x="5392042" y="2211947"/>
                  </a:cubicBezTo>
                  <a:cubicBezTo>
                    <a:pt x="5361600" y="2218471"/>
                    <a:pt x="5361162" y="2240954"/>
                    <a:pt x="5366280" y="2260592"/>
                  </a:cubicBezTo>
                  <a:cubicBezTo>
                    <a:pt x="5374944" y="2291188"/>
                    <a:pt x="5360282" y="2318070"/>
                    <a:pt x="5360556" y="2345958"/>
                  </a:cubicBezTo>
                  <a:cubicBezTo>
                    <a:pt x="5358830" y="2403724"/>
                    <a:pt x="5322110" y="2455919"/>
                    <a:pt x="5333044" y="2516682"/>
                  </a:cubicBezTo>
                  <a:cubicBezTo>
                    <a:pt x="5340994" y="2557949"/>
                    <a:pt x="5312534" y="2582832"/>
                    <a:pt x="5267586" y="2581948"/>
                  </a:cubicBezTo>
                  <a:cubicBezTo>
                    <a:pt x="5244114" y="2580367"/>
                    <a:pt x="5228748" y="2585764"/>
                    <a:pt x="5221772" y="2609949"/>
                  </a:cubicBezTo>
                  <a:cubicBezTo>
                    <a:pt x="5217496" y="2625740"/>
                    <a:pt x="5198716" y="2634122"/>
                    <a:pt x="5189182" y="2648486"/>
                  </a:cubicBezTo>
                  <a:cubicBezTo>
                    <a:pt x="5183346" y="2655597"/>
                    <a:pt x="5175094" y="2666833"/>
                    <a:pt x="5179784" y="2676795"/>
                  </a:cubicBezTo>
                  <a:cubicBezTo>
                    <a:pt x="5184188" y="2691025"/>
                    <a:pt x="5197420" y="2685486"/>
                    <a:pt x="5208088" y="2686203"/>
                  </a:cubicBezTo>
                  <a:cubicBezTo>
                    <a:pt x="5254318" y="2683957"/>
                    <a:pt x="5286334" y="2653956"/>
                    <a:pt x="5316074" y="2625946"/>
                  </a:cubicBezTo>
                  <a:cubicBezTo>
                    <a:pt x="5334432" y="2607886"/>
                    <a:pt x="5348660" y="2587408"/>
                    <a:pt x="5376542" y="2587141"/>
                  </a:cubicBezTo>
                  <a:cubicBezTo>
                    <a:pt x="5399160" y="2585448"/>
                    <a:pt x="5411116" y="2566959"/>
                    <a:pt x="5427904" y="2556297"/>
                  </a:cubicBezTo>
                  <a:cubicBezTo>
                    <a:pt x="5447114" y="2541514"/>
                    <a:pt x="5467460" y="2525733"/>
                    <a:pt x="5496188" y="2544818"/>
                  </a:cubicBezTo>
                  <a:cubicBezTo>
                    <a:pt x="5509554" y="2553220"/>
                    <a:pt x="5516382" y="2563328"/>
                    <a:pt x="5509972" y="2578974"/>
                  </a:cubicBezTo>
                  <a:cubicBezTo>
                    <a:pt x="5503280" y="2598891"/>
                    <a:pt x="5507398" y="2617389"/>
                    <a:pt x="5517066" y="2633048"/>
                  </a:cubicBezTo>
                  <a:cubicBezTo>
                    <a:pt x="5545782" y="2684289"/>
                    <a:pt x="5544642" y="2685285"/>
                    <a:pt x="5513330" y="2736771"/>
                  </a:cubicBezTo>
                  <a:cubicBezTo>
                    <a:pt x="5536090" y="2732943"/>
                    <a:pt x="5559560" y="2734523"/>
                    <a:pt x="5571360" y="2750325"/>
                  </a:cubicBezTo>
                  <a:cubicBezTo>
                    <a:pt x="5583164" y="2766126"/>
                    <a:pt x="5572912" y="2791161"/>
                    <a:pt x="5589972" y="2808390"/>
                  </a:cubicBezTo>
                  <a:cubicBezTo>
                    <a:pt x="5593956" y="2812945"/>
                    <a:pt x="5587976" y="2822188"/>
                    <a:pt x="5581434" y="2823892"/>
                  </a:cubicBezTo>
                  <a:cubicBezTo>
                    <a:pt x="5551136" y="2828285"/>
                    <a:pt x="5546286" y="2868690"/>
                    <a:pt x="5516128" y="2870948"/>
                  </a:cubicBezTo>
                  <a:cubicBezTo>
                    <a:pt x="5505316" y="2872364"/>
                    <a:pt x="5503606" y="2881895"/>
                    <a:pt x="5504172" y="2889437"/>
                  </a:cubicBezTo>
                  <a:cubicBezTo>
                    <a:pt x="5506864" y="2913199"/>
                    <a:pt x="5492064" y="2926136"/>
                    <a:pt x="5471296" y="2932242"/>
                  </a:cubicBezTo>
                  <a:cubicBezTo>
                    <a:pt x="5442700" y="2943181"/>
                    <a:pt x="5418230" y="2956540"/>
                    <a:pt x="5405416" y="2987832"/>
                  </a:cubicBezTo>
                  <a:cubicBezTo>
                    <a:pt x="5396588" y="3007604"/>
                    <a:pt x="5372118" y="3020964"/>
                    <a:pt x="5350354" y="3025928"/>
                  </a:cubicBezTo>
                  <a:cubicBezTo>
                    <a:pt x="5324032" y="3034876"/>
                    <a:pt x="5311370" y="3047959"/>
                    <a:pt x="5316904" y="3077272"/>
                  </a:cubicBezTo>
                  <a:cubicBezTo>
                    <a:pt x="5322162" y="3094776"/>
                    <a:pt x="5316752" y="3111563"/>
                    <a:pt x="5304374" y="3120377"/>
                  </a:cubicBezTo>
                  <a:cubicBezTo>
                    <a:pt x="5247318" y="3156195"/>
                    <a:pt x="5230370" y="3217224"/>
                    <a:pt x="5206310" y="3272415"/>
                  </a:cubicBezTo>
                  <a:cubicBezTo>
                    <a:pt x="5193924" y="3297306"/>
                    <a:pt x="5191356" y="3319642"/>
                    <a:pt x="5230900" y="3321234"/>
                  </a:cubicBezTo>
                  <a:cubicBezTo>
                    <a:pt x="5250246" y="3320393"/>
                    <a:pt x="5262046" y="3336195"/>
                    <a:pt x="5265170" y="3353556"/>
                  </a:cubicBezTo>
                  <a:cubicBezTo>
                    <a:pt x="5269432" y="3369920"/>
                    <a:pt x="5250938" y="3374034"/>
                    <a:pt x="5244962" y="3383279"/>
                  </a:cubicBezTo>
                  <a:cubicBezTo>
                    <a:pt x="5220198" y="3416985"/>
                    <a:pt x="5173674" y="3439579"/>
                    <a:pt x="5182902" y="3493795"/>
                  </a:cubicBezTo>
                  <a:cubicBezTo>
                    <a:pt x="5188150" y="3527378"/>
                    <a:pt x="5170074" y="3557245"/>
                    <a:pt x="5153280" y="3583985"/>
                  </a:cubicBezTo>
                  <a:cubicBezTo>
                    <a:pt x="5138906" y="3606598"/>
                    <a:pt x="5135340" y="3627796"/>
                    <a:pt x="5155390" y="3648440"/>
                  </a:cubicBezTo>
                  <a:cubicBezTo>
                    <a:pt x="5158374" y="3651856"/>
                    <a:pt x="5161362" y="3655274"/>
                    <a:pt x="5163350" y="3657552"/>
                  </a:cubicBezTo>
                  <a:cubicBezTo>
                    <a:pt x="5181970" y="3699536"/>
                    <a:pt x="5137972" y="3828419"/>
                    <a:pt x="5100834" y="3854860"/>
                  </a:cubicBezTo>
                  <a:cubicBezTo>
                    <a:pt x="5082766" y="3868650"/>
                    <a:pt x="5057030" y="3836903"/>
                    <a:pt x="5048624" y="3866351"/>
                  </a:cubicBezTo>
                  <a:cubicBezTo>
                    <a:pt x="5041790" y="3888400"/>
                    <a:pt x="5082192" y="3877186"/>
                    <a:pt x="5081470" y="3903934"/>
                  </a:cubicBezTo>
                  <a:cubicBezTo>
                    <a:pt x="5080470" y="3918874"/>
                    <a:pt x="5091134" y="3935671"/>
                    <a:pt x="5098668" y="3951185"/>
                  </a:cubicBezTo>
                  <a:cubicBezTo>
                    <a:pt x="5107340" y="3965704"/>
                    <a:pt x="5111456" y="3984203"/>
                    <a:pt x="5135212" y="3981516"/>
                  </a:cubicBezTo>
                  <a:cubicBezTo>
                    <a:pt x="5156836" y="3978683"/>
                    <a:pt x="5179596" y="3974857"/>
                    <a:pt x="5189848" y="3949820"/>
                  </a:cubicBezTo>
                  <a:cubicBezTo>
                    <a:pt x="5199102" y="3923646"/>
                    <a:pt x="5218884" y="3900325"/>
                    <a:pt x="5196136" y="3871996"/>
                  </a:cubicBezTo>
                  <a:cubicBezTo>
                    <a:pt x="5192152" y="3867439"/>
                    <a:pt x="5194008" y="3855773"/>
                    <a:pt x="5195572" y="3848376"/>
                  </a:cubicBezTo>
                  <a:cubicBezTo>
                    <a:pt x="5198710" y="3833580"/>
                    <a:pt x="5187334" y="3811376"/>
                    <a:pt x="5211094" y="3808689"/>
                  </a:cubicBezTo>
                  <a:cubicBezTo>
                    <a:pt x="5232714" y="3805858"/>
                    <a:pt x="5228012" y="3828050"/>
                    <a:pt x="5232562" y="3840148"/>
                  </a:cubicBezTo>
                  <a:cubicBezTo>
                    <a:pt x="5239098" y="3854522"/>
                    <a:pt x="5246776" y="3867903"/>
                    <a:pt x="5262564" y="3872181"/>
                  </a:cubicBezTo>
                  <a:cubicBezTo>
                    <a:pt x="5310356" y="3878614"/>
                    <a:pt x="5337372" y="3907231"/>
                    <a:pt x="5346030" y="3953907"/>
                  </a:cubicBezTo>
                  <a:cubicBezTo>
                    <a:pt x="5348304" y="3967995"/>
                    <a:pt x="5357690" y="3971842"/>
                    <a:pt x="5370206" y="3976972"/>
                  </a:cubicBezTo>
                  <a:cubicBezTo>
                    <a:pt x="5388978" y="3984667"/>
                    <a:pt x="5406612" y="3993359"/>
                    <a:pt x="5414858" y="4014279"/>
                  </a:cubicBezTo>
                  <a:cubicBezTo>
                    <a:pt x="5417412" y="4024098"/>
                    <a:pt x="5426374" y="4034349"/>
                    <a:pt x="5416128" y="4043307"/>
                  </a:cubicBezTo>
                  <a:cubicBezTo>
                    <a:pt x="5406024" y="4050130"/>
                    <a:pt x="5393224" y="4049268"/>
                    <a:pt x="5385118" y="4042290"/>
                  </a:cubicBezTo>
                  <a:cubicBezTo>
                    <a:pt x="5345442" y="4010677"/>
                    <a:pt x="5311012" y="4028725"/>
                    <a:pt x="5276296" y="4051041"/>
                  </a:cubicBezTo>
                  <a:cubicBezTo>
                    <a:pt x="5265054" y="4058860"/>
                    <a:pt x="5255950" y="4066821"/>
                    <a:pt x="5241154" y="4063682"/>
                  </a:cubicBezTo>
                  <a:cubicBezTo>
                    <a:pt x="5210434" y="4058396"/>
                    <a:pt x="5181128" y="4063928"/>
                    <a:pt x="5151536" y="4073726"/>
                  </a:cubicBezTo>
                  <a:cubicBezTo>
                    <a:pt x="5120950" y="4082385"/>
                    <a:pt x="5103458" y="4071560"/>
                    <a:pt x="5094794" y="4040963"/>
                  </a:cubicBezTo>
                  <a:cubicBezTo>
                    <a:pt x="5082432" y="4001543"/>
                    <a:pt x="5066656" y="3965109"/>
                    <a:pt x="5054152" y="3927820"/>
                  </a:cubicBezTo>
                  <a:cubicBezTo>
                    <a:pt x="5050456" y="3918997"/>
                    <a:pt x="5045766" y="3909035"/>
                    <a:pt x="5034954" y="3910450"/>
                  </a:cubicBezTo>
                  <a:cubicBezTo>
                    <a:pt x="5016748" y="3910296"/>
                    <a:pt x="5004082" y="3923377"/>
                    <a:pt x="4997818" y="3936889"/>
                  </a:cubicBezTo>
                  <a:cubicBezTo>
                    <a:pt x="4989986" y="3957802"/>
                    <a:pt x="4976616" y="3965476"/>
                    <a:pt x="4957126" y="3968451"/>
                  </a:cubicBezTo>
                  <a:cubicBezTo>
                    <a:pt x="4931236" y="3970996"/>
                    <a:pt x="4918012" y="3960458"/>
                    <a:pt x="4928118" y="3937557"/>
                  </a:cubicBezTo>
                  <a:cubicBezTo>
                    <a:pt x="4940500" y="3912665"/>
                    <a:pt x="4931400" y="3904550"/>
                    <a:pt x="4913058" y="3890450"/>
                  </a:cubicBezTo>
                  <a:cubicBezTo>
                    <a:pt x="4868404" y="3853144"/>
                    <a:pt x="4845096" y="3801196"/>
                    <a:pt x="4816094" y="3754222"/>
                  </a:cubicBezTo>
                  <a:cubicBezTo>
                    <a:pt x="4805432" y="3737425"/>
                    <a:pt x="4797046" y="3718637"/>
                    <a:pt x="4784534" y="3697430"/>
                  </a:cubicBezTo>
                  <a:cubicBezTo>
                    <a:pt x="4770872" y="3725451"/>
                    <a:pt x="4763606" y="3753902"/>
                    <a:pt x="4731172" y="3758151"/>
                  </a:cubicBezTo>
                  <a:cubicBezTo>
                    <a:pt x="4730176" y="3757012"/>
                    <a:pt x="4727898" y="3759003"/>
                    <a:pt x="4727898" y="3759003"/>
                  </a:cubicBezTo>
                  <a:cubicBezTo>
                    <a:pt x="4741258" y="3799562"/>
                    <a:pt x="4707820" y="3818749"/>
                    <a:pt x="4691024" y="3845486"/>
                  </a:cubicBezTo>
                  <a:cubicBezTo>
                    <a:pt x="4682770" y="3856723"/>
                    <a:pt x="4688744" y="3863556"/>
                    <a:pt x="4706516" y="3886191"/>
                  </a:cubicBezTo>
                  <a:cubicBezTo>
                    <a:pt x="4702106" y="3888038"/>
                    <a:pt x="4695564" y="3889740"/>
                    <a:pt x="4690158" y="3890448"/>
                  </a:cubicBezTo>
                  <a:cubicBezTo>
                    <a:pt x="4676218" y="3890583"/>
                    <a:pt x="4655164" y="3884877"/>
                    <a:pt x="4650606" y="3904936"/>
                  </a:cubicBezTo>
                  <a:cubicBezTo>
                    <a:pt x="4648752" y="3916602"/>
                    <a:pt x="4664820" y="3932691"/>
                    <a:pt x="4677480" y="3935688"/>
                  </a:cubicBezTo>
                  <a:cubicBezTo>
                    <a:pt x="4694120" y="3943238"/>
                    <a:pt x="4716446" y="3961893"/>
                    <a:pt x="4730964" y="3937145"/>
                  </a:cubicBezTo>
                  <a:cubicBezTo>
                    <a:pt x="4742778" y="3920791"/>
                    <a:pt x="4757290" y="3912119"/>
                    <a:pt x="4775784" y="3908005"/>
                  </a:cubicBezTo>
                  <a:cubicBezTo>
                    <a:pt x="4804946" y="3904610"/>
                    <a:pt x="4805504" y="3928228"/>
                    <a:pt x="4812894" y="3945877"/>
                  </a:cubicBezTo>
                  <a:cubicBezTo>
                    <a:pt x="4821136" y="3966797"/>
                    <a:pt x="4801934" y="3965505"/>
                    <a:pt x="4790694" y="3973324"/>
                  </a:cubicBezTo>
                  <a:cubicBezTo>
                    <a:pt x="4761240" y="3997066"/>
                    <a:pt x="4710322" y="3989349"/>
                    <a:pt x="4705318" y="4047967"/>
                  </a:cubicBezTo>
                  <a:cubicBezTo>
                    <a:pt x="4703746" y="4071442"/>
                    <a:pt x="4662642" y="4061172"/>
                    <a:pt x="4637466" y="4053045"/>
                  </a:cubicBezTo>
                  <a:cubicBezTo>
                    <a:pt x="4628080" y="4049198"/>
                    <a:pt x="4619122" y="4038949"/>
                    <a:pt x="4608740" y="4033961"/>
                  </a:cubicBezTo>
                  <a:cubicBezTo>
                    <a:pt x="4590394" y="4019863"/>
                    <a:pt x="4568778" y="4006617"/>
                    <a:pt x="4547006" y="4027660"/>
                  </a:cubicBezTo>
                  <a:cubicBezTo>
                    <a:pt x="4529646" y="4046858"/>
                    <a:pt x="4510296" y="4063776"/>
                    <a:pt x="4520952" y="4096651"/>
                  </a:cubicBezTo>
                  <a:cubicBezTo>
                    <a:pt x="4544540" y="4160410"/>
                    <a:pt x="4530432" y="4226990"/>
                    <a:pt x="4526142" y="4291014"/>
                  </a:cubicBezTo>
                  <a:cubicBezTo>
                    <a:pt x="4524856" y="4310223"/>
                    <a:pt x="4520438" y="4328147"/>
                    <a:pt x="4523420" y="4347642"/>
                  </a:cubicBezTo>
                  <a:cubicBezTo>
                    <a:pt x="4527826" y="4361875"/>
                    <a:pt x="4517722" y="4368698"/>
                    <a:pt x="4504632" y="4372104"/>
                  </a:cubicBezTo>
                  <a:cubicBezTo>
                    <a:pt x="4459964" y="4383030"/>
                    <a:pt x="4422542" y="4413739"/>
                    <a:pt x="4389674" y="4440469"/>
                  </a:cubicBezTo>
                  <a:cubicBezTo>
                    <a:pt x="4362496" y="4462221"/>
                    <a:pt x="4345858" y="4454668"/>
                    <a:pt x="4323812" y="4447824"/>
                  </a:cubicBezTo>
                  <a:cubicBezTo>
                    <a:pt x="4311296" y="4442694"/>
                    <a:pt x="4300060" y="4434434"/>
                    <a:pt x="4291662" y="4447803"/>
                  </a:cubicBezTo>
                  <a:cubicBezTo>
                    <a:pt x="4282268" y="4460034"/>
                    <a:pt x="4296778" y="4467441"/>
                    <a:pt x="4304740" y="4476553"/>
                  </a:cubicBezTo>
                  <a:cubicBezTo>
                    <a:pt x="4314692" y="4487942"/>
                    <a:pt x="4327918" y="4498480"/>
                    <a:pt x="4340148" y="4507878"/>
                  </a:cubicBezTo>
                  <a:cubicBezTo>
                    <a:pt x="4350244" y="4517134"/>
                    <a:pt x="4355932" y="4528237"/>
                    <a:pt x="4348530" y="4542745"/>
                  </a:cubicBezTo>
                  <a:cubicBezTo>
                    <a:pt x="4334152" y="4565358"/>
                    <a:pt x="4336282" y="4581580"/>
                    <a:pt x="4362162" y="4595114"/>
                  </a:cubicBezTo>
                  <a:cubicBezTo>
                    <a:pt x="4384918" y="4607365"/>
                    <a:pt x="4388610" y="4632266"/>
                    <a:pt x="4376654" y="4650756"/>
                  </a:cubicBezTo>
                  <a:cubicBezTo>
                    <a:pt x="4364698" y="4669245"/>
                    <a:pt x="4347204" y="4658420"/>
                    <a:pt x="4333126" y="4644609"/>
                  </a:cubicBezTo>
                  <a:cubicBezTo>
                    <a:pt x="4329998" y="4643328"/>
                    <a:pt x="4323884" y="4638629"/>
                    <a:pt x="4323884" y="4638629"/>
                  </a:cubicBezTo>
                  <a:cubicBezTo>
                    <a:pt x="4284322" y="4685271"/>
                    <a:pt x="4250632" y="4628336"/>
                    <a:pt x="4213078" y="4629023"/>
                  </a:cubicBezTo>
                  <a:cubicBezTo>
                    <a:pt x="4176662" y="4628715"/>
                    <a:pt x="4168694" y="4635680"/>
                    <a:pt x="4168682" y="4667839"/>
                  </a:cubicBezTo>
                  <a:cubicBezTo>
                    <a:pt x="4167258" y="4673102"/>
                    <a:pt x="4167824" y="4680644"/>
                    <a:pt x="4166402" y="4685907"/>
                  </a:cubicBezTo>
                  <a:cubicBezTo>
                    <a:pt x="4161274" y="4698423"/>
                    <a:pt x="4150750" y="4695573"/>
                    <a:pt x="4142216" y="4694998"/>
                  </a:cubicBezTo>
                  <a:cubicBezTo>
                    <a:pt x="4126284" y="4692853"/>
                    <a:pt x="4128136" y="4681186"/>
                    <a:pt x="4128850" y="4670514"/>
                  </a:cubicBezTo>
                  <a:cubicBezTo>
                    <a:pt x="4129018" y="4604068"/>
                    <a:pt x="4066302" y="4564473"/>
                    <a:pt x="4007542" y="4593745"/>
                  </a:cubicBezTo>
                  <a:cubicBezTo>
                    <a:pt x="3996446" y="4599429"/>
                    <a:pt x="3994880" y="4606827"/>
                    <a:pt x="4000708" y="4615795"/>
                  </a:cubicBezTo>
                  <a:cubicBezTo>
                    <a:pt x="4009524" y="4628179"/>
                    <a:pt x="4018194" y="4642698"/>
                    <a:pt x="4034978" y="4648115"/>
                  </a:cubicBezTo>
                  <a:cubicBezTo>
                    <a:pt x="4056172" y="4651686"/>
                    <a:pt x="4085190" y="4650426"/>
                    <a:pt x="4090302" y="4670063"/>
                  </a:cubicBezTo>
                  <a:cubicBezTo>
                    <a:pt x="4098970" y="4700660"/>
                    <a:pt x="4097818" y="4733812"/>
                    <a:pt x="4087140" y="4765250"/>
                  </a:cubicBezTo>
                  <a:cubicBezTo>
                    <a:pt x="4085430" y="4774781"/>
                    <a:pt x="4076322" y="4782742"/>
                    <a:pt x="4078738" y="4794698"/>
                  </a:cubicBezTo>
                  <a:cubicBezTo>
                    <a:pt x="4081286" y="4820594"/>
                    <a:pt x="4079286" y="4850474"/>
                    <a:pt x="4048844" y="4856999"/>
                  </a:cubicBezTo>
                  <a:cubicBezTo>
                    <a:pt x="4013136" y="4862097"/>
                    <a:pt x="3976720" y="4861789"/>
                    <a:pt x="3949992" y="4828905"/>
                  </a:cubicBezTo>
                  <a:cubicBezTo>
                    <a:pt x="3944160" y="4819937"/>
                    <a:pt x="3944598" y="4797455"/>
                    <a:pt x="3928946" y="4807120"/>
                  </a:cubicBezTo>
                  <a:cubicBezTo>
                    <a:pt x="3901348" y="4819197"/>
                    <a:pt x="3863654" y="4805941"/>
                    <a:pt x="3845438" y="4837943"/>
                  </a:cubicBezTo>
                  <a:cubicBezTo>
                    <a:pt x="3840454" y="4848326"/>
                    <a:pt x="3838744" y="4857858"/>
                    <a:pt x="3847700" y="4868108"/>
                  </a:cubicBezTo>
                  <a:cubicBezTo>
                    <a:pt x="3854668" y="4876082"/>
                    <a:pt x="3868038" y="4884484"/>
                    <a:pt x="3869456" y="4895300"/>
                  </a:cubicBezTo>
                  <a:cubicBezTo>
                    <a:pt x="3879964" y="4946387"/>
                    <a:pt x="3893744" y="4996621"/>
                    <a:pt x="3932848" y="5036772"/>
                  </a:cubicBezTo>
                  <a:cubicBezTo>
                    <a:pt x="3941944" y="5044887"/>
                    <a:pt x="3934402" y="5061530"/>
                    <a:pt x="3917334" y="5060380"/>
                  </a:cubicBezTo>
                  <a:cubicBezTo>
                    <a:pt x="3895996" y="5058942"/>
                    <a:pt x="3866690" y="5064474"/>
                    <a:pt x="3864426" y="5034309"/>
                  </a:cubicBezTo>
                  <a:cubicBezTo>
                    <a:pt x="3856338" y="4979096"/>
                    <a:pt x="3825346" y="4929845"/>
                    <a:pt x="3826080" y="4870940"/>
                  </a:cubicBezTo>
                  <a:cubicBezTo>
                    <a:pt x="3827794" y="4845331"/>
                    <a:pt x="3787970" y="4831929"/>
                    <a:pt x="3757250" y="4826645"/>
                  </a:cubicBezTo>
                  <a:cubicBezTo>
                    <a:pt x="3722256" y="4821074"/>
                    <a:pt x="3684997" y="4801413"/>
                    <a:pt x="3672456" y="4860595"/>
                  </a:cubicBezTo>
                  <a:cubicBezTo>
                    <a:pt x="3665477" y="4884780"/>
                    <a:pt x="3635041" y="4875227"/>
                    <a:pt x="3615410" y="4880337"/>
                  </a:cubicBezTo>
                  <a:cubicBezTo>
                    <a:pt x="3598052" y="4883456"/>
                    <a:pt x="3593647" y="4869223"/>
                    <a:pt x="3592517" y="4854141"/>
                  </a:cubicBezTo>
                  <a:cubicBezTo>
                    <a:pt x="3591662" y="4850869"/>
                    <a:pt x="3587970" y="4842044"/>
                    <a:pt x="3584697" y="4842896"/>
                  </a:cubicBezTo>
                  <a:cubicBezTo>
                    <a:pt x="3543021" y="4841160"/>
                    <a:pt x="3532362" y="4808286"/>
                    <a:pt x="3512742" y="4781239"/>
                  </a:cubicBezTo>
                  <a:cubicBezTo>
                    <a:pt x="3495113" y="4756472"/>
                    <a:pt x="3464390" y="4751186"/>
                    <a:pt x="3434802" y="4744907"/>
                  </a:cubicBezTo>
                  <a:cubicBezTo>
                    <a:pt x="3423139" y="4743049"/>
                    <a:pt x="3409765" y="4750724"/>
                    <a:pt x="3410191" y="4760400"/>
                  </a:cubicBezTo>
                  <a:cubicBezTo>
                    <a:pt x="3408047" y="4792414"/>
                    <a:pt x="3384565" y="4822989"/>
                    <a:pt x="3410012" y="4859004"/>
                  </a:cubicBezTo>
                  <a:cubicBezTo>
                    <a:pt x="3439300" y="4901707"/>
                    <a:pt x="3408694" y="4958600"/>
                    <a:pt x="3355636" y="4966820"/>
                  </a:cubicBezTo>
                  <a:cubicBezTo>
                    <a:pt x="3345820" y="4969374"/>
                    <a:pt x="3337285" y="4968799"/>
                    <a:pt x="3330317" y="4960827"/>
                  </a:cubicBezTo>
                  <a:cubicBezTo>
                    <a:pt x="3310697" y="4933781"/>
                    <a:pt x="3289926" y="4939885"/>
                    <a:pt x="3264318" y="4954239"/>
                  </a:cubicBezTo>
                  <a:cubicBezTo>
                    <a:pt x="3217651" y="4978966"/>
                    <a:pt x="3165019" y="4980781"/>
                    <a:pt x="3111960" y="4989000"/>
                  </a:cubicBezTo>
                  <a:cubicBezTo>
                    <a:pt x="3085927" y="4993678"/>
                    <a:pt x="3069436" y="4967914"/>
                    <a:pt x="3050945" y="4955950"/>
                  </a:cubicBezTo>
                  <a:cubicBezTo>
                    <a:pt x="3008851" y="4928462"/>
                    <a:pt x="2963046" y="4940384"/>
                    <a:pt x="2920944" y="4928975"/>
                  </a:cubicBezTo>
                  <a:lnTo>
                    <a:pt x="2922256" y="4927933"/>
                  </a:lnTo>
                  <a:lnTo>
                    <a:pt x="2922235" y="4927938"/>
                  </a:lnTo>
                  <a:cubicBezTo>
                    <a:pt x="2856073" y="4907475"/>
                    <a:pt x="2790419" y="4926727"/>
                    <a:pt x="2725519" y="4919218"/>
                  </a:cubicBezTo>
                  <a:cubicBezTo>
                    <a:pt x="2709578" y="4917091"/>
                    <a:pt x="2693759" y="4928913"/>
                    <a:pt x="2680510" y="4934473"/>
                  </a:cubicBezTo>
                  <a:cubicBezTo>
                    <a:pt x="2627520" y="4956707"/>
                    <a:pt x="2599936" y="4936651"/>
                    <a:pt x="2603871" y="4879000"/>
                  </a:cubicBezTo>
                  <a:cubicBezTo>
                    <a:pt x="2604600" y="4868325"/>
                    <a:pt x="2609744" y="4855795"/>
                    <a:pt x="2613746" y="4844262"/>
                  </a:cubicBezTo>
                  <a:cubicBezTo>
                    <a:pt x="2620175" y="4828601"/>
                    <a:pt x="2623478" y="4811660"/>
                    <a:pt x="2641140" y="4804250"/>
                  </a:cubicBezTo>
                  <a:cubicBezTo>
                    <a:pt x="2682166" y="4784442"/>
                    <a:pt x="2698740" y="4745858"/>
                    <a:pt x="2701509" y="4705288"/>
                  </a:cubicBezTo>
                  <a:cubicBezTo>
                    <a:pt x="2705852" y="4657314"/>
                    <a:pt x="2727543" y="4622287"/>
                    <a:pt x="2765736" y="4596930"/>
                  </a:cubicBezTo>
                  <a:cubicBezTo>
                    <a:pt x="2782548" y="4586243"/>
                    <a:pt x="2798367" y="4574422"/>
                    <a:pt x="2814334" y="4560462"/>
                  </a:cubicBezTo>
                  <a:cubicBezTo>
                    <a:pt x="2849538" y="4531690"/>
                    <a:pt x="2886586" y="4507329"/>
                    <a:pt x="2931592" y="4492074"/>
                  </a:cubicBezTo>
                  <a:cubicBezTo>
                    <a:pt x="2949111" y="4486799"/>
                    <a:pt x="2965778" y="4478249"/>
                    <a:pt x="2966389" y="4453622"/>
                  </a:cubicBezTo>
                  <a:cubicBezTo>
                    <a:pt x="2966848" y="4431132"/>
                    <a:pt x="2948069" y="4423456"/>
                    <a:pt x="2931572" y="4413785"/>
                  </a:cubicBezTo>
                  <a:cubicBezTo>
                    <a:pt x="2923325" y="4408950"/>
                    <a:pt x="2912939" y="4403974"/>
                    <a:pt x="2903551" y="4400137"/>
                  </a:cubicBezTo>
                  <a:cubicBezTo>
                    <a:pt x="2844084" y="4375827"/>
                    <a:pt x="2834918" y="4321600"/>
                    <a:pt x="2883953" y="4278727"/>
                  </a:cubicBezTo>
                  <a:cubicBezTo>
                    <a:pt x="2909040" y="4256792"/>
                    <a:pt x="2908481" y="4249249"/>
                    <a:pt x="2880752" y="4231328"/>
                  </a:cubicBezTo>
                  <a:cubicBezTo>
                    <a:pt x="2866388" y="4221799"/>
                    <a:pt x="2852027" y="4212271"/>
                    <a:pt x="2838804" y="4201743"/>
                  </a:cubicBezTo>
                  <a:cubicBezTo>
                    <a:pt x="2834824" y="4197190"/>
                    <a:pt x="2828857" y="4190362"/>
                    <a:pt x="2825436" y="4193352"/>
                  </a:cubicBezTo>
                  <a:cubicBezTo>
                    <a:pt x="2785403" y="4214298"/>
                    <a:pt x="2776356" y="4174019"/>
                    <a:pt x="2751464" y="4161650"/>
                  </a:cubicBezTo>
                  <a:cubicBezTo>
                    <a:pt x="2715337" y="4141030"/>
                    <a:pt x="2671230" y="4127388"/>
                    <a:pt x="2624939" y="4145775"/>
                  </a:cubicBezTo>
                  <a:cubicBezTo>
                    <a:pt x="2594027" y="4158745"/>
                    <a:pt x="2560837" y="4173709"/>
                    <a:pt x="2527428" y="4144689"/>
                  </a:cubicBezTo>
                  <a:cubicBezTo>
                    <a:pt x="2517337" y="4135443"/>
                    <a:pt x="2504791" y="4146411"/>
                    <a:pt x="2496663" y="4155523"/>
                  </a:cubicBezTo>
                  <a:cubicBezTo>
                    <a:pt x="2487395" y="4165634"/>
                    <a:pt x="2482251" y="4178165"/>
                    <a:pt x="2472983" y="4188275"/>
                  </a:cubicBezTo>
                  <a:cubicBezTo>
                    <a:pt x="2447603" y="4214481"/>
                    <a:pt x="2418853" y="4211506"/>
                    <a:pt x="2397260" y="4182196"/>
                  </a:cubicBezTo>
                  <a:cubicBezTo>
                    <a:pt x="2385932" y="4143911"/>
                    <a:pt x="2348812" y="4122152"/>
                    <a:pt x="2336488" y="4082730"/>
                  </a:cubicBezTo>
                  <a:cubicBezTo>
                    <a:pt x="2330400" y="4061951"/>
                    <a:pt x="2327441" y="4042452"/>
                    <a:pt x="2335302" y="4021522"/>
                  </a:cubicBezTo>
                  <a:cubicBezTo>
                    <a:pt x="2341175" y="3998317"/>
                    <a:pt x="2330961" y="3975121"/>
                    <a:pt x="2322592" y="3956336"/>
                  </a:cubicBezTo>
                  <a:cubicBezTo>
                    <a:pt x="2293944" y="3889024"/>
                    <a:pt x="2257454" y="3826554"/>
                    <a:pt x="2235356" y="3757529"/>
                  </a:cubicBezTo>
                  <a:cubicBezTo>
                    <a:pt x="2221188" y="3713695"/>
                    <a:pt x="2209593" y="3663596"/>
                    <a:pt x="2218209" y="3615908"/>
                  </a:cubicBezTo>
                  <a:cubicBezTo>
                    <a:pt x="2220660" y="3595692"/>
                    <a:pt x="2233350" y="3582589"/>
                    <a:pt x="2253146" y="3575319"/>
                  </a:cubicBezTo>
                  <a:cubicBezTo>
                    <a:pt x="2284203" y="3560214"/>
                    <a:pt x="2298107" y="3497861"/>
                    <a:pt x="2277218" y="3473957"/>
                  </a:cubicBezTo>
                  <a:cubicBezTo>
                    <a:pt x="2265283" y="3460299"/>
                    <a:pt x="2250193" y="3461446"/>
                    <a:pt x="2237795" y="3470278"/>
                  </a:cubicBezTo>
                  <a:cubicBezTo>
                    <a:pt x="2209723" y="3488798"/>
                    <a:pt x="2192522" y="3473719"/>
                    <a:pt x="2176751" y="3453372"/>
                  </a:cubicBezTo>
                  <a:cubicBezTo>
                    <a:pt x="2131577" y="3392473"/>
                    <a:pt x="2120859" y="3329563"/>
                    <a:pt x="2148445" y="3255245"/>
                  </a:cubicBezTo>
                  <a:cubicBezTo>
                    <a:pt x="2173902" y="3180785"/>
                    <a:pt x="2167183" y="3106344"/>
                    <a:pt x="2114903" y="3039613"/>
                  </a:cubicBezTo>
                  <a:cubicBezTo>
                    <a:pt x="2112911" y="3037335"/>
                    <a:pt x="2109782" y="3036056"/>
                    <a:pt x="2109929" y="3033921"/>
                  </a:cubicBezTo>
                  <a:cubicBezTo>
                    <a:pt x="2103889" y="2980973"/>
                    <a:pt x="2074461" y="2956505"/>
                    <a:pt x="2021497" y="2962654"/>
                  </a:cubicBezTo>
                  <a:cubicBezTo>
                    <a:pt x="2017079" y="2964507"/>
                    <a:pt x="2011113" y="2957678"/>
                    <a:pt x="2009269" y="2953266"/>
                  </a:cubicBezTo>
                  <a:cubicBezTo>
                    <a:pt x="2005632" y="2912273"/>
                    <a:pt x="1964243" y="2890232"/>
                    <a:pt x="1953059" y="2849814"/>
                  </a:cubicBezTo>
                  <a:cubicBezTo>
                    <a:pt x="1940883" y="2808256"/>
                    <a:pt x="1854680" y="2767163"/>
                    <a:pt x="1803996" y="2771320"/>
                  </a:cubicBezTo>
                  <a:cubicBezTo>
                    <a:pt x="1802008" y="2769043"/>
                    <a:pt x="1798027" y="2764489"/>
                    <a:pt x="1794050" y="2759937"/>
                  </a:cubicBezTo>
                  <a:cubicBezTo>
                    <a:pt x="1774276" y="2751122"/>
                    <a:pt x="1777575" y="2734183"/>
                    <a:pt x="1788980" y="2724212"/>
                  </a:cubicBezTo>
                  <a:cubicBezTo>
                    <a:pt x="1821614" y="2701704"/>
                    <a:pt x="1809120" y="2680500"/>
                    <a:pt x="1790367" y="2656739"/>
                  </a:cubicBezTo>
                  <a:cubicBezTo>
                    <a:pt x="1786387" y="2652186"/>
                    <a:pt x="1783402" y="2648772"/>
                    <a:pt x="1780421" y="2645358"/>
                  </a:cubicBezTo>
                  <a:cubicBezTo>
                    <a:pt x="1777458" y="2625857"/>
                    <a:pt x="1768800" y="2611343"/>
                    <a:pt x="1748589" y="2608934"/>
                  </a:cubicBezTo>
                  <a:cubicBezTo>
                    <a:pt x="1726245" y="2606385"/>
                    <a:pt x="1724934" y="2625603"/>
                    <a:pt x="1717507" y="2640124"/>
                  </a:cubicBezTo>
                  <a:cubicBezTo>
                    <a:pt x="1713648" y="2649521"/>
                    <a:pt x="1704528" y="2657497"/>
                    <a:pt x="1703799" y="2668174"/>
                  </a:cubicBezTo>
                  <a:cubicBezTo>
                    <a:pt x="1700377" y="2671166"/>
                    <a:pt x="1695818" y="2675153"/>
                    <a:pt x="1691256" y="2679142"/>
                  </a:cubicBezTo>
                  <a:cubicBezTo>
                    <a:pt x="1675434" y="2690964"/>
                    <a:pt x="1658089" y="2678021"/>
                    <a:pt x="1654400" y="2669196"/>
                  </a:cubicBezTo>
                  <a:cubicBezTo>
                    <a:pt x="1639362" y="2638174"/>
                    <a:pt x="1625168" y="2610425"/>
                    <a:pt x="1601005" y="2587378"/>
                  </a:cubicBezTo>
                  <a:cubicBezTo>
                    <a:pt x="1588922" y="2575855"/>
                    <a:pt x="1582689" y="2557213"/>
                    <a:pt x="1567329" y="2546543"/>
                  </a:cubicBezTo>
                  <a:cubicBezTo>
                    <a:pt x="1553961" y="2538153"/>
                    <a:pt x="1548432" y="2524917"/>
                    <a:pt x="1549306" y="2512107"/>
                  </a:cubicBezTo>
                  <a:cubicBezTo>
                    <a:pt x="1550350" y="2481075"/>
                    <a:pt x="1542976" y="2463428"/>
                    <a:pt x="1508668" y="2463304"/>
                  </a:cubicBezTo>
                  <a:cubicBezTo>
                    <a:pt x="1503258" y="2464020"/>
                    <a:pt x="1492316" y="2451498"/>
                    <a:pt x="1492608" y="2447228"/>
                  </a:cubicBezTo>
                  <a:cubicBezTo>
                    <a:pt x="1498506" y="2407938"/>
                    <a:pt x="1466212" y="2394006"/>
                    <a:pt x="1445178" y="2372239"/>
                  </a:cubicBezTo>
                  <a:cubicBezTo>
                    <a:pt x="1424993" y="2353744"/>
                    <a:pt x="1416768" y="2332824"/>
                    <a:pt x="1425918" y="2308764"/>
                  </a:cubicBezTo>
                  <a:cubicBezTo>
                    <a:pt x="1419659" y="2306205"/>
                    <a:pt x="1417667" y="2303929"/>
                    <a:pt x="1417667" y="2303929"/>
                  </a:cubicBezTo>
                  <a:cubicBezTo>
                    <a:pt x="1390032" y="2316042"/>
                    <a:pt x="1356723" y="2317057"/>
                    <a:pt x="1339959" y="2295572"/>
                  </a:cubicBezTo>
                  <a:cubicBezTo>
                    <a:pt x="1317371" y="2265122"/>
                    <a:pt x="1335641" y="2233085"/>
                    <a:pt x="1354614" y="2206458"/>
                  </a:cubicBezTo>
                  <a:cubicBezTo>
                    <a:pt x="1360465" y="2199336"/>
                    <a:pt x="1370582" y="2192498"/>
                    <a:pt x="1378565" y="2185519"/>
                  </a:cubicBezTo>
                  <a:cubicBezTo>
                    <a:pt x="1422184" y="2237735"/>
                    <a:pt x="1472841" y="2249665"/>
                    <a:pt x="1535948" y="2220593"/>
                  </a:cubicBezTo>
                  <a:cubicBezTo>
                    <a:pt x="1549197" y="2215035"/>
                    <a:pt x="1567708" y="2210897"/>
                    <a:pt x="1579354" y="2228826"/>
                  </a:cubicBezTo>
                  <a:cubicBezTo>
                    <a:pt x="1590005" y="2245616"/>
                    <a:pt x="1576319" y="2257580"/>
                    <a:pt x="1565765" y="2270824"/>
                  </a:cubicBezTo>
                  <a:cubicBezTo>
                    <a:pt x="1549509" y="2289053"/>
                    <a:pt x="1541500" y="2312118"/>
                    <a:pt x="1521122" y="2327929"/>
                  </a:cubicBezTo>
                  <a:cubicBezTo>
                    <a:pt x="1514424" y="2331775"/>
                    <a:pt x="1510714" y="2339036"/>
                    <a:pt x="1512265" y="2347720"/>
                  </a:cubicBezTo>
                  <a:cubicBezTo>
                    <a:pt x="1516802" y="2359816"/>
                    <a:pt x="1527478" y="2360520"/>
                    <a:pt x="1536161" y="2358951"/>
                  </a:cubicBezTo>
                  <a:cubicBezTo>
                    <a:pt x="1586288" y="2347253"/>
                    <a:pt x="1610307" y="2372433"/>
                    <a:pt x="1626753" y="2414273"/>
                  </a:cubicBezTo>
                  <a:cubicBezTo>
                    <a:pt x="1634422" y="2427651"/>
                    <a:pt x="1645509" y="2438035"/>
                    <a:pt x="1656596" y="2448421"/>
                  </a:cubicBezTo>
                  <a:cubicBezTo>
                    <a:pt x="1667827" y="2456670"/>
                    <a:pt x="1672508" y="2466631"/>
                    <a:pt x="1673627" y="2481719"/>
                  </a:cubicBezTo>
                  <a:cubicBezTo>
                    <a:pt x="1677967" y="2528122"/>
                    <a:pt x="1723334" y="2554714"/>
                    <a:pt x="1767492" y="2536186"/>
                  </a:cubicBezTo>
                  <a:cubicBezTo>
                    <a:pt x="1769773" y="2534192"/>
                    <a:pt x="1772054" y="2532199"/>
                    <a:pt x="1774187" y="2532339"/>
                  </a:cubicBezTo>
                  <a:cubicBezTo>
                    <a:pt x="1826329" y="2506832"/>
                    <a:pt x="1842825" y="2516504"/>
                    <a:pt x="1840034" y="2573157"/>
                  </a:cubicBezTo>
                  <a:cubicBezTo>
                    <a:pt x="1839135" y="2602054"/>
                    <a:pt x="1847360" y="2622973"/>
                    <a:pt x="1878099" y="2628223"/>
                  </a:cubicBezTo>
                  <a:cubicBezTo>
                    <a:pt x="1896173" y="2630493"/>
                    <a:pt x="1909397" y="2641018"/>
                    <a:pt x="1915922" y="2655391"/>
                  </a:cubicBezTo>
                  <a:cubicBezTo>
                    <a:pt x="1936908" y="2709329"/>
                    <a:pt x="1976427" y="2743042"/>
                    <a:pt x="2023930" y="2769776"/>
                  </a:cubicBezTo>
                  <a:cubicBezTo>
                    <a:pt x="2039287" y="2780444"/>
                    <a:pt x="2049089" y="2793962"/>
                    <a:pt x="2045645" y="2813039"/>
                  </a:cubicBezTo>
                  <a:cubicBezTo>
                    <a:pt x="2045327" y="2833393"/>
                    <a:pt x="2052144" y="2843496"/>
                    <a:pt x="2072500" y="2843770"/>
                  </a:cubicBezTo>
                  <a:cubicBezTo>
                    <a:pt x="2093851" y="2845181"/>
                    <a:pt x="2110060" y="2859122"/>
                    <a:pt x="2128982" y="2864663"/>
                  </a:cubicBezTo>
                  <a:cubicBezTo>
                    <a:pt x="2134248" y="2866084"/>
                    <a:pt x="2140506" y="2868643"/>
                    <a:pt x="2145624" y="2872199"/>
                  </a:cubicBezTo>
                  <a:cubicBezTo>
                    <a:pt x="2163965" y="2886280"/>
                    <a:pt x="2160374" y="2907492"/>
                    <a:pt x="2161200" y="2926851"/>
                  </a:cubicBezTo>
                  <a:cubicBezTo>
                    <a:pt x="2162314" y="2941938"/>
                    <a:pt x="2165710" y="2955032"/>
                    <a:pt x="2185799" y="2943492"/>
                  </a:cubicBezTo>
                  <a:cubicBezTo>
                    <a:pt x="2193638" y="2938648"/>
                    <a:pt x="2203318" y="2938215"/>
                    <a:pt x="2210135" y="2948317"/>
                  </a:cubicBezTo>
                  <a:cubicBezTo>
                    <a:pt x="2215957" y="2957282"/>
                    <a:pt x="2212246" y="2964544"/>
                    <a:pt x="2208388" y="2973941"/>
                  </a:cubicBezTo>
                  <a:cubicBezTo>
                    <a:pt x="2174562" y="3029615"/>
                    <a:pt x="2177037" y="3087690"/>
                    <a:pt x="2197727" y="3145897"/>
                  </a:cubicBezTo>
                  <a:cubicBezTo>
                    <a:pt x="2203963" y="3164542"/>
                    <a:pt x="2200808" y="3179347"/>
                    <a:pt x="2197505" y="3196287"/>
                  </a:cubicBezTo>
                  <a:cubicBezTo>
                    <a:pt x="2190470" y="3236574"/>
                    <a:pt x="2176881" y="3278572"/>
                    <a:pt x="2197744" y="3318560"/>
                  </a:cubicBezTo>
                  <a:cubicBezTo>
                    <a:pt x="2208102" y="3339623"/>
                    <a:pt x="2218900" y="3354278"/>
                    <a:pt x="2248380" y="3346576"/>
                  </a:cubicBezTo>
                  <a:cubicBezTo>
                    <a:pt x="2272590" y="3337452"/>
                    <a:pt x="2292364" y="3346267"/>
                    <a:pt x="2301293" y="3372595"/>
                  </a:cubicBezTo>
                  <a:cubicBezTo>
                    <a:pt x="2307525" y="3391240"/>
                    <a:pt x="2322882" y="3401907"/>
                    <a:pt x="2339383" y="3411577"/>
                  </a:cubicBezTo>
                  <a:cubicBezTo>
                    <a:pt x="2364978" y="3429356"/>
                    <a:pt x="2400546" y="3442432"/>
                    <a:pt x="2406753" y="3477160"/>
                  </a:cubicBezTo>
                  <a:cubicBezTo>
                    <a:pt x="2416507" y="3522849"/>
                    <a:pt x="2418711" y="3569109"/>
                    <a:pt x="2468496" y="3593849"/>
                  </a:cubicBezTo>
                  <a:cubicBezTo>
                    <a:pt x="2471628" y="3595129"/>
                    <a:pt x="2473180" y="3603812"/>
                    <a:pt x="2471747" y="3609079"/>
                  </a:cubicBezTo>
                  <a:cubicBezTo>
                    <a:pt x="2471185" y="3695910"/>
                    <a:pt x="2534045" y="3733311"/>
                    <a:pt x="2600329" y="3767723"/>
                  </a:cubicBezTo>
                  <a:cubicBezTo>
                    <a:pt x="2616827" y="3777393"/>
                    <a:pt x="2634464" y="3786067"/>
                    <a:pt x="2635142" y="3807560"/>
                  </a:cubicBezTo>
                  <a:cubicBezTo>
                    <a:pt x="2636524" y="3834462"/>
                    <a:pt x="2621409" y="3851694"/>
                    <a:pt x="2600031" y="3866367"/>
                  </a:cubicBezTo>
                  <a:cubicBezTo>
                    <a:pt x="2588919" y="3872067"/>
                    <a:pt x="2569704" y="3870797"/>
                    <a:pt x="2567956" y="3896420"/>
                  </a:cubicBezTo>
                  <a:cubicBezTo>
                    <a:pt x="2611533" y="3886431"/>
                    <a:pt x="2657484" y="3904485"/>
                    <a:pt x="2693562" y="3862902"/>
                  </a:cubicBezTo>
                  <a:cubicBezTo>
                    <a:pt x="2712243" y="3840542"/>
                    <a:pt x="2733862" y="3853769"/>
                    <a:pt x="2746356" y="3874971"/>
                  </a:cubicBezTo>
                  <a:cubicBezTo>
                    <a:pt x="2766516" y="3909551"/>
                    <a:pt x="2784543" y="3943987"/>
                    <a:pt x="2815960" y="3970732"/>
                  </a:cubicBezTo>
                  <a:cubicBezTo>
                    <a:pt x="2824206" y="3975567"/>
                    <a:pt x="2828599" y="3989798"/>
                    <a:pt x="2841700" y="3986374"/>
                  </a:cubicBezTo>
                  <a:cubicBezTo>
                    <a:pt x="2853809" y="3981814"/>
                    <a:pt x="2850413" y="3968720"/>
                    <a:pt x="2853275" y="3958183"/>
                  </a:cubicBezTo>
                  <a:cubicBezTo>
                    <a:pt x="2862447" y="3918038"/>
                    <a:pt x="2869290" y="3912057"/>
                    <a:pt x="2914126" y="3915022"/>
                  </a:cubicBezTo>
                  <a:cubicBezTo>
                    <a:pt x="2922668" y="3915586"/>
                    <a:pt x="2931208" y="3916151"/>
                    <a:pt x="2940184" y="3910310"/>
                  </a:cubicBezTo>
                  <a:cubicBezTo>
                    <a:pt x="2960709" y="3892365"/>
                    <a:pt x="2984342" y="3891781"/>
                    <a:pt x="3004527" y="3910276"/>
                  </a:cubicBezTo>
                  <a:cubicBezTo>
                    <a:pt x="3028690" y="3933322"/>
                    <a:pt x="3047443" y="3957083"/>
                    <a:pt x="3034438" y="3990541"/>
                  </a:cubicBezTo>
                  <a:cubicBezTo>
                    <a:pt x="3024151" y="4015599"/>
                    <a:pt x="3023833" y="4035955"/>
                    <a:pt x="3032906" y="4060149"/>
                  </a:cubicBezTo>
                  <a:cubicBezTo>
                    <a:pt x="3042975" y="4085480"/>
                    <a:pt x="3054351" y="4091594"/>
                    <a:pt x="3078276" y="4086742"/>
                  </a:cubicBezTo>
                  <a:cubicBezTo>
                    <a:pt x="3101201" y="4080751"/>
                    <a:pt x="3124715" y="4066220"/>
                    <a:pt x="3140750" y="4098381"/>
                  </a:cubicBezTo>
                  <a:cubicBezTo>
                    <a:pt x="3152104" y="4120581"/>
                    <a:pt x="3139799" y="4159447"/>
                    <a:pt x="3116848" y="4181523"/>
                  </a:cubicBezTo>
                  <a:cubicBezTo>
                    <a:pt x="3107580" y="4191634"/>
                    <a:pt x="3083947" y="4192217"/>
                    <a:pt x="3091176" y="4211998"/>
                  </a:cubicBezTo>
                  <a:cubicBezTo>
                    <a:pt x="3100252" y="4236192"/>
                    <a:pt x="3100346" y="4266226"/>
                    <a:pt x="3122667" y="4284861"/>
                  </a:cubicBezTo>
                  <a:cubicBezTo>
                    <a:pt x="3130625" y="4293967"/>
                    <a:pt x="3138313" y="4291259"/>
                    <a:pt x="3145449" y="4281005"/>
                  </a:cubicBezTo>
                  <a:cubicBezTo>
                    <a:pt x="3155298" y="4262352"/>
                    <a:pt x="3169103" y="4264339"/>
                    <a:pt x="3185604" y="4274009"/>
                  </a:cubicBezTo>
                  <a:cubicBezTo>
                    <a:pt x="3202101" y="4283681"/>
                    <a:pt x="3220613" y="4279541"/>
                    <a:pt x="3238831" y="4279674"/>
                  </a:cubicBezTo>
                  <a:cubicBezTo>
                    <a:pt x="3254917" y="4279665"/>
                    <a:pt x="3267582" y="4282648"/>
                    <a:pt x="3270833" y="4297877"/>
                  </a:cubicBezTo>
                  <a:cubicBezTo>
                    <a:pt x="3278354" y="4313387"/>
                    <a:pt x="3268090" y="4322360"/>
                    <a:pt x="3256688" y="4332331"/>
                  </a:cubicBezTo>
                  <a:cubicBezTo>
                    <a:pt x="3219055" y="4365232"/>
                    <a:pt x="3170483" y="4385615"/>
                    <a:pt x="3130861" y="4416240"/>
                  </a:cubicBezTo>
                  <a:cubicBezTo>
                    <a:pt x="3071706" y="4465950"/>
                    <a:pt x="3023787" y="4523910"/>
                    <a:pt x="2935933" y="4538475"/>
                  </a:cubicBezTo>
                  <a:cubicBezTo>
                    <a:pt x="2878410" y="4548614"/>
                    <a:pt x="2828499" y="4604298"/>
                    <a:pt x="2775631" y="4640481"/>
                  </a:cubicBezTo>
                  <a:cubicBezTo>
                    <a:pt x="2765515" y="4647319"/>
                    <a:pt x="2757239" y="4658569"/>
                    <a:pt x="2766045" y="4670948"/>
                  </a:cubicBezTo>
                  <a:cubicBezTo>
                    <a:pt x="2776843" y="4685604"/>
                    <a:pt x="2789944" y="4682180"/>
                    <a:pt x="2801349" y="4672210"/>
                  </a:cubicBezTo>
                  <a:cubicBezTo>
                    <a:pt x="2817457" y="4656116"/>
                    <a:pt x="2835968" y="4651978"/>
                    <a:pt x="2855450" y="4665063"/>
                  </a:cubicBezTo>
                  <a:cubicBezTo>
                    <a:pt x="2892425" y="4688957"/>
                    <a:pt x="2932992" y="4691640"/>
                    <a:pt x="2973558" y="4694324"/>
                  </a:cubicBezTo>
                  <a:cubicBezTo>
                    <a:pt x="2997043" y="4695876"/>
                    <a:pt x="3015969" y="4701417"/>
                    <a:pt x="3027468" y="4721480"/>
                  </a:cubicBezTo>
                  <a:cubicBezTo>
                    <a:pt x="3038821" y="4743680"/>
                    <a:pt x="3054322" y="4752211"/>
                    <a:pt x="3076696" y="4738678"/>
                  </a:cubicBezTo>
                  <a:cubicBezTo>
                    <a:pt x="3088945" y="4731982"/>
                    <a:pt x="3104038" y="4730834"/>
                    <a:pt x="3119976" y="4732961"/>
                  </a:cubicBezTo>
                  <a:cubicBezTo>
                    <a:pt x="3177188" y="4743178"/>
                    <a:pt x="3212537" y="4712271"/>
                    <a:pt x="3249610" y="4671825"/>
                  </a:cubicBezTo>
                  <a:cubicBezTo>
                    <a:pt x="3296101" y="4619133"/>
                    <a:pt x="3346713" y="4568859"/>
                    <a:pt x="3421465" y="4557715"/>
                  </a:cubicBezTo>
                  <a:cubicBezTo>
                    <a:pt x="3456063" y="4553567"/>
                    <a:pt x="3491800" y="4548424"/>
                    <a:pt x="3521450" y="4522501"/>
                  </a:cubicBezTo>
                  <a:cubicBezTo>
                    <a:pt x="3539694" y="4506549"/>
                    <a:pt x="3556047" y="4518356"/>
                    <a:pt x="3567693" y="4536284"/>
                  </a:cubicBezTo>
                  <a:cubicBezTo>
                    <a:pt x="3595669" y="4487730"/>
                    <a:pt x="3636164" y="4444294"/>
                    <a:pt x="3658026" y="4391045"/>
                  </a:cubicBezTo>
                  <a:cubicBezTo>
                    <a:pt x="3665450" y="4376521"/>
                    <a:pt x="3683961" y="4372385"/>
                    <a:pt x="3701191" y="4371378"/>
                  </a:cubicBezTo>
                  <a:cubicBezTo>
                    <a:pt x="3760850" y="4361382"/>
                    <a:pt x="3777836" y="4332476"/>
                    <a:pt x="3758282" y="4273273"/>
                  </a:cubicBezTo>
                  <a:lnTo>
                    <a:pt x="3756226" y="4263031"/>
                  </a:lnTo>
                  <a:lnTo>
                    <a:pt x="3754324" y="4262627"/>
                  </a:lnTo>
                  <a:cubicBezTo>
                    <a:pt x="3708094" y="4264875"/>
                    <a:pt x="3667702" y="4243933"/>
                    <a:pt x="3623326" y="4234513"/>
                  </a:cubicBezTo>
                  <a:cubicBezTo>
                    <a:pt x="3590611" y="4226949"/>
                    <a:pt x="3553344" y="4223369"/>
                    <a:pt x="3530029" y="4187498"/>
                  </a:cubicBezTo>
                  <a:cubicBezTo>
                    <a:pt x="3508847" y="4151771"/>
                    <a:pt x="3501319" y="4120178"/>
                    <a:pt x="3525231" y="4083200"/>
                  </a:cubicBezTo>
                  <a:cubicBezTo>
                    <a:pt x="3538323" y="4063716"/>
                    <a:pt x="3552700" y="4041103"/>
                    <a:pt x="3561813" y="4017062"/>
                  </a:cubicBezTo>
                  <a:cubicBezTo>
                    <a:pt x="3568074" y="4003549"/>
                    <a:pt x="3579745" y="3989328"/>
                    <a:pt x="3595392" y="3995742"/>
                  </a:cubicBezTo>
                  <a:cubicBezTo>
                    <a:pt x="3646447" y="4017401"/>
                    <a:pt x="3695958" y="3998224"/>
                    <a:pt x="3745174" y="3999394"/>
                  </a:cubicBezTo>
                  <a:cubicBezTo>
                    <a:pt x="3757976" y="4000256"/>
                    <a:pt x="3770070" y="3995711"/>
                    <a:pt x="3781732" y="3997569"/>
                  </a:cubicBezTo>
                  <a:cubicBezTo>
                    <a:pt x="3811602" y="3999579"/>
                    <a:pt x="3828958" y="3996461"/>
                    <a:pt x="3845328" y="3960046"/>
                  </a:cubicBezTo>
                  <a:cubicBezTo>
                    <a:pt x="3855722" y="3932876"/>
                    <a:pt x="3872516" y="3906138"/>
                    <a:pt x="3880922" y="3876691"/>
                  </a:cubicBezTo>
                  <a:cubicBezTo>
                    <a:pt x="3890464" y="3846249"/>
                    <a:pt x="3918630" y="3841715"/>
                    <a:pt x="3947218" y="3846854"/>
                  </a:cubicBezTo>
                  <a:cubicBezTo>
                    <a:pt x="3984488" y="3850435"/>
                    <a:pt x="3985624" y="3849440"/>
                    <a:pt x="3974116" y="3813293"/>
                  </a:cubicBezTo>
                  <a:cubicBezTo>
                    <a:pt x="3969856" y="3796927"/>
                    <a:pt x="3965594" y="3780563"/>
                    <a:pt x="3962468" y="3763201"/>
                  </a:cubicBezTo>
                  <a:cubicBezTo>
                    <a:pt x="3959914" y="3753381"/>
                    <a:pt x="3955222" y="3743419"/>
                    <a:pt x="3965468" y="3734463"/>
                  </a:cubicBezTo>
                  <a:cubicBezTo>
                    <a:pt x="3976850" y="3724510"/>
                    <a:pt x="3989508" y="3727505"/>
                    <a:pt x="3998754" y="3733488"/>
                  </a:cubicBezTo>
                  <a:cubicBezTo>
                    <a:pt x="4023644" y="3745882"/>
                    <a:pt x="4048532" y="3758277"/>
                    <a:pt x="4057340" y="3786740"/>
                  </a:cubicBezTo>
                  <a:cubicBezTo>
                    <a:pt x="4063590" y="3805383"/>
                    <a:pt x="4073688" y="3814638"/>
                    <a:pt x="4095026" y="3816075"/>
                  </a:cubicBezTo>
                  <a:cubicBezTo>
                    <a:pt x="4118496" y="3817655"/>
                    <a:pt x="4127874" y="3837581"/>
                    <a:pt x="4126446" y="3858923"/>
                  </a:cubicBezTo>
                  <a:cubicBezTo>
                    <a:pt x="4124442" y="3888802"/>
                    <a:pt x="4118172" y="3918392"/>
                    <a:pt x="4092276" y="3937016"/>
                  </a:cubicBezTo>
                  <a:cubicBezTo>
                    <a:pt x="4074350" y="3948670"/>
                    <a:pt x="4062538" y="3965026"/>
                    <a:pt x="4052858" y="3981525"/>
                  </a:cubicBezTo>
                  <a:cubicBezTo>
                    <a:pt x="4025396" y="4007545"/>
                    <a:pt x="4012440" y="4040973"/>
                    <a:pt x="3995356" y="4071980"/>
                  </a:cubicBezTo>
                  <a:cubicBezTo>
                    <a:pt x="3984256" y="4093742"/>
                    <a:pt x="3990366" y="4114520"/>
                    <a:pt x="4004158" y="4132598"/>
                  </a:cubicBezTo>
                  <a:cubicBezTo>
                    <a:pt x="4021074" y="4151961"/>
                    <a:pt x="4036160" y="4134754"/>
                    <a:pt x="4051670" y="4127222"/>
                  </a:cubicBezTo>
                  <a:cubicBezTo>
                    <a:pt x="4067176" y="4119691"/>
                    <a:pt x="4085670" y="4115577"/>
                    <a:pt x="4101318" y="4105913"/>
                  </a:cubicBezTo>
                  <a:cubicBezTo>
                    <a:pt x="4124796" y="4091415"/>
                    <a:pt x="4145990" y="4094986"/>
                    <a:pt x="4160488" y="4118472"/>
                  </a:cubicBezTo>
                  <a:cubicBezTo>
                    <a:pt x="4176128" y="4140963"/>
                    <a:pt x="4192346" y="4138840"/>
                    <a:pt x="4212550" y="4125192"/>
                  </a:cubicBezTo>
                  <a:cubicBezTo>
                    <a:pt x="4220518" y="4118227"/>
                    <a:pt x="4229482" y="4112399"/>
                    <a:pt x="4236454" y="4104293"/>
                  </a:cubicBezTo>
                  <a:cubicBezTo>
                    <a:pt x="4285688" y="4057229"/>
                    <a:pt x="4344304" y="4030090"/>
                    <a:pt x="4410166" y="4022733"/>
                  </a:cubicBezTo>
                  <a:cubicBezTo>
                    <a:pt x="4442602" y="4018486"/>
                    <a:pt x="4458538" y="4004552"/>
                    <a:pt x="4461678" y="3973678"/>
                  </a:cubicBezTo>
                  <a:cubicBezTo>
                    <a:pt x="4463824" y="3941667"/>
                    <a:pt x="4475354" y="3913502"/>
                    <a:pt x="4494142" y="3889042"/>
                  </a:cubicBezTo>
                  <a:cubicBezTo>
                    <a:pt x="4514352" y="3859317"/>
                    <a:pt x="4526314" y="3824749"/>
                    <a:pt x="4521206" y="3789032"/>
                  </a:cubicBezTo>
                  <a:cubicBezTo>
                    <a:pt x="4511556" y="3725140"/>
                    <a:pt x="4517980" y="3661259"/>
                    <a:pt x="4513594" y="3598793"/>
                  </a:cubicBezTo>
                  <a:cubicBezTo>
                    <a:pt x="4509766" y="3559946"/>
                    <a:pt x="4528838" y="3531218"/>
                    <a:pt x="4548194" y="3498221"/>
                  </a:cubicBezTo>
                  <a:cubicBezTo>
                    <a:pt x="4587620" y="3437633"/>
                    <a:pt x="4656182" y="3437962"/>
                    <a:pt x="4710528" y="3410536"/>
                  </a:cubicBezTo>
                  <a:cubicBezTo>
                    <a:pt x="4729308" y="3402153"/>
                    <a:pt x="4742960" y="3422367"/>
                    <a:pt x="4765718" y="3418541"/>
                  </a:cubicBezTo>
                  <a:cubicBezTo>
                    <a:pt x="4743542" y="3381673"/>
                    <a:pt x="4753368" y="3346962"/>
                    <a:pt x="4767464" y="3312539"/>
                  </a:cubicBezTo>
                  <a:cubicBezTo>
                    <a:pt x="4777716" y="3287504"/>
                    <a:pt x="4767482" y="3264303"/>
                    <a:pt x="4766920" y="3240684"/>
                  </a:cubicBezTo>
                  <a:cubicBezTo>
                    <a:pt x="4766928" y="3224606"/>
                    <a:pt x="4757396" y="3222894"/>
                    <a:pt x="4745448" y="3225305"/>
                  </a:cubicBezTo>
                  <a:cubicBezTo>
                    <a:pt x="4733498" y="3227715"/>
                    <a:pt x="4723682" y="3230269"/>
                    <a:pt x="4713014" y="3229552"/>
                  </a:cubicBezTo>
                  <a:cubicBezTo>
                    <a:pt x="4699218" y="3227551"/>
                    <a:pt x="4689828" y="3223703"/>
                    <a:pt x="4686562" y="3208476"/>
                  </a:cubicBezTo>
                  <a:cubicBezTo>
                    <a:pt x="4684148" y="3196523"/>
                    <a:pt x="4686148" y="3182724"/>
                    <a:pt x="4698240" y="3178177"/>
                  </a:cubicBezTo>
                  <a:cubicBezTo>
                    <a:pt x="4741062" y="3162839"/>
                    <a:pt x="4744058" y="3134098"/>
                    <a:pt x="4735964" y="3094965"/>
                  </a:cubicBezTo>
                  <a:cubicBezTo>
                    <a:pt x="4732132" y="3072198"/>
                    <a:pt x="4747782" y="3062532"/>
                    <a:pt x="4768976" y="3066102"/>
                  </a:cubicBezTo>
                  <a:cubicBezTo>
                    <a:pt x="4798704" y="3070248"/>
                    <a:pt x="4803974" y="3055598"/>
                    <a:pt x="4797012" y="3031546"/>
                  </a:cubicBezTo>
                  <a:cubicBezTo>
                    <a:pt x="4790052" y="3007495"/>
                    <a:pt x="4800160" y="2984595"/>
                    <a:pt x="4796468" y="2959692"/>
                  </a:cubicBezTo>
                  <a:cubicBezTo>
                    <a:pt x="4781670" y="2972630"/>
                    <a:pt x="4782660" y="2989848"/>
                    <a:pt x="4790052" y="3007495"/>
                  </a:cubicBezTo>
                  <a:cubicBezTo>
                    <a:pt x="4799000" y="3033823"/>
                    <a:pt x="4788900" y="3040648"/>
                    <a:pt x="4763726" y="3032520"/>
                  </a:cubicBezTo>
                  <a:cubicBezTo>
                    <a:pt x="4705836" y="3016831"/>
                    <a:pt x="4692480" y="2976273"/>
                    <a:pt x="4732184" y="2927493"/>
                  </a:cubicBezTo>
                  <a:cubicBezTo>
                    <a:pt x="4748550" y="2907157"/>
                    <a:pt x="4769040" y="2889243"/>
                    <a:pt x="4793654" y="2873751"/>
                  </a:cubicBezTo>
                  <a:cubicBezTo>
                    <a:pt x="4829366" y="2852573"/>
                    <a:pt x="4857258" y="2820152"/>
                    <a:pt x="4896810" y="2805664"/>
                  </a:cubicBezTo>
                  <a:cubicBezTo>
                    <a:pt x="4911034" y="2801263"/>
                    <a:pt x="4912180" y="2784189"/>
                    <a:pt x="4894400" y="2777631"/>
                  </a:cubicBezTo>
                  <a:cubicBezTo>
                    <a:pt x="4862116" y="2763666"/>
                    <a:pt x="4854590" y="2732074"/>
                    <a:pt x="4843644" y="2703469"/>
                  </a:cubicBezTo>
                  <a:cubicBezTo>
                    <a:pt x="4831992" y="2669455"/>
                    <a:pt x="4855900" y="2648554"/>
                    <a:pt x="4876532" y="2628506"/>
                  </a:cubicBezTo>
                  <a:cubicBezTo>
                    <a:pt x="4887914" y="2618554"/>
                    <a:pt x="4908686" y="2612449"/>
                    <a:pt x="4898310" y="2591384"/>
                  </a:cubicBezTo>
                  <a:cubicBezTo>
                    <a:pt x="4888928" y="2571458"/>
                    <a:pt x="4877554" y="2549253"/>
                    <a:pt x="4847256" y="2553645"/>
                  </a:cubicBezTo>
                  <a:cubicBezTo>
                    <a:pt x="4820086" y="2559319"/>
                    <a:pt x="4795198" y="2546925"/>
                    <a:pt x="4777424" y="2524289"/>
                  </a:cubicBezTo>
                  <a:cubicBezTo>
                    <a:pt x="4768464" y="2514039"/>
                    <a:pt x="4757090" y="2507913"/>
                    <a:pt x="4746850" y="2500792"/>
                  </a:cubicBezTo>
                  <a:cubicBezTo>
                    <a:pt x="4713004" y="2478147"/>
                    <a:pt x="4711882" y="2430908"/>
                    <a:pt x="4743614" y="2405175"/>
                  </a:cubicBezTo>
                  <a:cubicBezTo>
                    <a:pt x="4768658" y="2383279"/>
                    <a:pt x="4800522" y="2371490"/>
                    <a:pt x="4825568" y="2349596"/>
                  </a:cubicBezTo>
                  <a:cubicBezTo>
                    <a:pt x="4838090" y="2338647"/>
                    <a:pt x="4850460" y="2345912"/>
                    <a:pt x="4865396" y="2346917"/>
                  </a:cubicBezTo>
                  <a:cubicBezTo>
                    <a:pt x="4887870" y="2347359"/>
                    <a:pt x="4905654" y="2337838"/>
                    <a:pt x="4907516" y="2310093"/>
                  </a:cubicBezTo>
                  <a:cubicBezTo>
                    <a:pt x="4909798" y="2292024"/>
                    <a:pt x="4903118" y="2279785"/>
                    <a:pt x="4881636" y="2280481"/>
                  </a:cubicBezTo>
                  <a:cubicBezTo>
                    <a:pt x="4869972" y="2278624"/>
                    <a:pt x="4852334" y="2286011"/>
                    <a:pt x="4846646" y="2274910"/>
                  </a:cubicBezTo>
                  <a:cubicBezTo>
                    <a:pt x="4833004" y="2238618"/>
                    <a:pt x="4806544" y="2249699"/>
                    <a:pt x="4780510" y="2254377"/>
                  </a:cubicBezTo>
                  <a:cubicBezTo>
                    <a:pt x="4760024" y="2256214"/>
                    <a:pt x="4744666" y="2245532"/>
                    <a:pt x="4738556" y="2224755"/>
                  </a:cubicBezTo>
                  <a:cubicBezTo>
                    <a:pt x="4731166" y="2207107"/>
                    <a:pt x="4741698" y="2193882"/>
                    <a:pt x="4756212" y="2185213"/>
                  </a:cubicBezTo>
                  <a:cubicBezTo>
                    <a:pt x="4767308" y="2179527"/>
                    <a:pt x="4781534" y="2175126"/>
                    <a:pt x="4779264" y="2161038"/>
                  </a:cubicBezTo>
                  <a:cubicBezTo>
                    <a:pt x="4773720" y="2147803"/>
                    <a:pt x="4757218" y="2154195"/>
                    <a:pt x="4746550" y="2153476"/>
                  </a:cubicBezTo>
                  <a:cubicBezTo>
                    <a:pt x="4724076" y="2153035"/>
                    <a:pt x="4707434" y="2145483"/>
                    <a:pt x="4697058" y="2124418"/>
                  </a:cubicBezTo>
                  <a:cubicBezTo>
                    <a:pt x="4687820" y="2102358"/>
                    <a:pt x="4679142" y="2103916"/>
                    <a:pt x="4665054" y="2122263"/>
                  </a:cubicBezTo>
                  <a:cubicBezTo>
                    <a:pt x="4640720" y="2149566"/>
                    <a:pt x="4620234" y="2151401"/>
                    <a:pt x="4592930" y="2127054"/>
                  </a:cubicBezTo>
                  <a:cubicBezTo>
                    <a:pt x="4573736" y="2109682"/>
                    <a:pt x="4554962" y="2101986"/>
                    <a:pt x="4530634" y="2113212"/>
                  </a:cubicBezTo>
                  <a:cubicBezTo>
                    <a:pt x="4508582" y="2122445"/>
                    <a:pt x="4494220" y="2112903"/>
                    <a:pt x="4485978" y="2091983"/>
                  </a:cubicBezTo>
                  <a:cubicBezTo>
                    <a:pt x="4475462" y="2056973"/>
                    <a:pt x="4456116" y="2057816"/>
                    <a:pt x="4429228" y="2075299"/>
                  </a:cubicBezTo>
                  <a:cubicBezTo>
                    <a:pt x="4416846" y="2084112"/>
                    <a:pt x="4402622" y="2088514"/>
                    <a:pt x="4389248" y="2096188"/>
                  </a:cubicBezTo>
                  <a:cubicBezTo>
                    <a:pt x="4349556" y="2112810"/>
                    <a:pt x="4335900" y="2108674"/>
                    <a:pt x="4314862" y="2070812"/>
                  </a:cubicBezTo>
                  <a:cubicBezTo>
                    <a:pt x="4305194" y="2055156"/>
                    <a:pt x="4301074" y="2036655"/>
                    <a:pt x="4296958" y="2018156"/>
                  </a:cubicBezTo>
                  <a:cubicBezTo>
                    <a:pt x="4292130" y="1994250"/>
                    <a:pt x="4283886" y="1973329"/>
                    <a:pt x="4266966" y="1953966"/>
                  </a:cubicBezTo>
                  <a:cubicBezTo>
                    <a:pt x="4242086" y="1925493"/>
                    <a:pt x="4243230" y="1908420"/>
                    <a:pt x="4269696" y="1881261"/>
                  </a:cubicBezTo>
                  <a:cubicBezTo>
                    <a:pt x="4292748" y="1857088"/>
                    <a:pt x="4312816" y="1829496"/>
                    <a:pt x="4321506" y="1795782"/>
                  </a:cubicBezTo>
                  <a:cubicBezTo>
                    <a:pt x="4324640" y="1780986"/>
                    <a:pt x="4332892" y="1769750"/>
                    <a:pt x="4348402" y="1762220"/>
                  </a:cubicBezTo>
                  <a:cubicBezTo>
                    <a:pt x="4366042" y="1754831"/>
                    <a:pt x="4388232" y="1759542"/>
                    <a:pt x="4387942" y="1779888"/>
                  </a:cubicBezTo>
                  <a:cubicBezTo>
                    <a:pt x="4390896" y="1863696"/>
                    <a:pt x="4453756" y="1901156"/>
                    <a:pt x="4512204" y="1940467"/>
                  </a:cubicBezTo>
                  <a:cubicBezTo>
                    <a:pt x="4548186" y="1963254"/>
                    <a:pt x="4583028" y="1987039"/>
                    <a:pt x="4614310" y="2015943"/>
                  </a:cubicBezTo>
                  <a:cubicBezTo>
                    <a:pt x="4629528" y="2028758"/>
                    <a:pt x="4641332" y="2028481"/>
                    <a:pt x="4661108" y="2021237"/>
                  </a:cubicBezTo>
                  <a:cubicBezTo>
                    <a:pt x="4719438" y="1998369"/>
                    <a:pt x="4766962" y="1960836"/>
                    <a:pt x="4814770" y="1919035"/>
                  </a:cubicBezTo>
                  <a:cubicBezTo>
                    <a:pt x="4797564" y="1903941"/>
                    <a:pt x="4789310" y="1915177"/>
                    <a:pt x="4779210" y="1922000"/>
                  </a:cubicBezTo>
                  <a:cubicBezTo>
                    <a:pt x="4733394" y="1950000"/>
                    <a:pt x="4720734" y="1947003"/>
                    <a:pt x="4701266" y="1901745"/>
                  </a:cubicBezTo>
                  <a:cubicBezTo>
                    <a:pt x="4689184" y="1874134"/>
                    <a:pt x="4677810" y="1851930"/>
                    <a:pt x="4647516" y="1840242"/>
                  </a:cubicBezTo>
                  <a:cubicBezTo>
                    <a:pt x="4625616" y="1831265"/>
                    <a:pt x="4617514" y="1808209"/>
                    <a:pt x="4624350" y="1786159"/>
                  </a:cubicBezTo>
                  <a:cubicBezTo>
                    <a:pt x="4630758" y="1770513"/>
                    <a:pt x="4641434" y="1755154"/>
                    <a:pt x="4660916" y="1768255"/>
                  </a:cubicBezTo>
                  <a:cubicBezTo>
                    <a:pt x="4679260" y="1782353"/>
                    <a:pt x="4687086" y="1777521"/>
                    <a:pt x="4692640" y="1758601"/>
                  </a:cubicBezTo>
                  <a:cubicBezTo>
                    <a:pt x="4695772" y="1743805"/>
                    <a:pt x="4703464" y="1725029"/>
                    <a:pt x="4674586" y="1724157"/>
                  </a:cubicBezTo>
                  <a:cubicBezTo>
                    <a:pt x="4671314" y="1725007"/>
                    <a:pt x="4663774" y="1725573"/>
                    <a:pt x="4660790" y="1722155"/>
                  </a:cubicBezTo>
                  <a:cubicBezTo>
                    <a:pt x="4632070" y="1686994"/>
                    <a:pt x="4599076" y="1667621"/>
                    <a:pt x="4549710" y="1684663"/>
                  </a:cubicBezTo>
                  <a:cubicBezTo>
                    <a:pt x="4538612" y="1690347"/>
                    <a:pt x="4532358" y="1671704"/>
                    <a:pt x="4533218" y="1658899"/>
                  </a:cubicBezTo>
                  <a:cubicBezTo>
                    <a:pt x="4534648" y="1637557"/>
                    <a:pt x="4530530" y="1619058"/>
                    <a:pt x="4528686" y="1598566"/>
                  </a:cubicBezTo>
                  <a:cubicBezTo>
                    <a:pt x="4524152" y="1554314"/>
                    <a:pt x="4491012" y="1537076"/>
                    <a:pt x="4450892" y="1560099"/>
                  </a:cubicBezTo>
                  <a:cubicBezTo>
                    <a:pt x="4438658" y="1566778"/>
                    <a:pt x="4429408" y="1576875"/>
                    <a:pt x="4417312" y="1581422"/>
                  </a:cubicBezTo>
                  <a:cubicBezTo>
                    <a:pt x="4405224" y="1585966"/>
                    <a:pt x="4393982" y="1593785"/>
                    <a:pt x="4384030" y="1582395"/>
                  </a:cubicBezTo>
                  <a:cubicBezTo>
                    <a:pt x="4372938" y="1572002"/>
                    <a:pt x="4372800" y="1558058"/>
                    <a:pt x="4379064" y="1544545"/>
                  </a:cubicBezTo>
                  <a:cubicBezTo>
                    <a:pt x="4386610" y="1527902"/>
                    <a:pt x="4400410" y="1513825"/>
                    <a:pt x="4407956" y="1497183"/>
                  </a:cubicBezTo>
                  <a:cubicBezTo>
                    <a:pt x="4411800" y="1487794"/>
                    <a:pt x="4415788" y="1476272"/>
                    <a:pt x="4409960" y="1467304"/>
                  </a:cubicBezTo>
                  <a:cubicBezTo>
                    <a:pt x="4400008" y="1455915"/>
                    <a:pt x="4389904" y="1462737"/>
                    <a:pt x="4380088" y="1465294"/>
                  </a:cubicBezTo>
                  <a:cubicBezTo>
                    <a:pt x="4333286" y="1476075"/>
                    <a:pt x="4306532" y="1507502"/>
                    <a:pt x="4290870" y="1549324"/>
                  </a:cubicBezTo>
                  <a:cubicBezTo>
                    <a:pt x="4281902" y="1571232"/>
                    <a:pt x="4257002" y="1590992"/>
                    <a:pt x="4274200" y="1622164"/>
                  </a:cubicBezTo>
                  <a:cubicBezTo>
                    <a:pt x="4277188" y="1625580"/>
                    <a:pt x="4273484" y="1632836"/>
                    <a:pt x="4270070" y="1635821"/>
                  </a:cubicBezTo>
                  <a:cubicBezTo>
                    <a:pt x="4244316" y="1652309"/>
                    <a:pt x="4228516" y="1680186"/>
                    <a:pt x="4203050" y="1692406"/>
                  </a:cubicBezTo>
                  <a:cubicBezTo>
                    <a:pt x="4167482" y="1711449"/>
                    <a:pt x="4128076" y="1723802"/>
                    <a:pt x="4088532" y="1722211"/>
                  </a:cubicBezTo>
                  <a:cubicBezTo>
                    <a:pt x="4060796" y="1720345"/>
                    <a:pt x="4042164" y="1710513"/>
                    <a:pt x="4051706" y="1680071"/>
                  </a:cubicBezTo>
                  <a:cubicBezTo>
                    <a:pt x="4058542" y="1658021"/>
                    <a:pt x="4047026" y="1637952"/>
                    <a:pt x="4046324" y="1616466"/>
                  </a:cubicBezTo>
                  <a:cubicBezTo>
                    <a:pt x="4045476" y="1597115"/>
                    <a:pt x="4049042" y="1575917"/>
                    <a:pt x="4074786" y="1575507"/>
                  </a:cubicBezTo>
                  <a:cubicBezTo>
                    <a:pt x="4095272" y="1573671"/>
                    <a:pt x="4102662" y="1591320"/>
                    <a:pt x="4105784" y="1608680"/>
                  </a:cubicBezTo>
                  <a:cubicBezTo>
                    <a:pt x="4115154" y="1660761"/>
                    <a:pt x="4117288" y="1660905"/>
                    <a:pt x="4168510" y="1632197"/>
                  </a:cubicBezTo>
                  <a:cubicBezTo>
                    <a:pt x="4151588" y="1612835"/>
                    <a:pt x="4138082" y="1590489"/>
                    <a:pt x="4122156" y="1572265"/>
                  </a:cubicBezTo>
                  <a:cubicBezTo>
                    <a:pt x="4107228" y="1555182"/>
                    <a:pt x="4106240" y="1537964"/>
                    <a:pt x="4120184" y="1521754"/>
                  </a:cubicBezTo>
                  <a:cubicBezTo>
                    <a:pt x="4126018" y="1514643"/>
                    <a:pt x="4135124" y="1506681"/>
                    <a:pt x="4132568" y="1496861"/>
                  </a:cubicBezTo>
                  <a:cubicBezTo>
                    <a:pt x="4125756" y="1454598"/>
                    <a:pt x="4141984" y="1420319"/>
                    <a:pt x="4169876" y="1387895"/>
                  </a:cubicBezTo>
                  <a:cubicBezTo>
                    <a:pt x="4180408" y="1374670"/>
                    <a:pt x="4170454" y="1363281"/>
                    <a:pt x="4152390" y="1360994"/>
                  </a:cubicBezTo>
                  <a:cubicBezTo>
                    <a:pt x="4135320" y="1359843"/>
                    <a:pt x="4114834" y="1361680"/>
                    <a:pt x="4097910" y="1358396"/>
                  </a:cubicBezTo>
                  <a:cubicBezTo>
                    <a:pt x="4066190" y="1351973"/>
                    <a:pt x="4061502" y="1342009"/>
                    <a:pt x="4077302" y="1314131"/>
                  </a:cubicBezTo>
                  <a:cubicBezTo>
                    <a:pt x="4078724" y="1308868"/>
                    <a:pt x="4082140" y="1305883"/>
                    <a:pt x="4084558" y="1301758"/>
                  </a:cubicBezTo>
                  <a:cubicBezTo>
                    <a:pt x="4090680" y="1290379"/>
                    <a:pt x="4102206" y="1278293"/>
                    <a:pt x="4088838" y="1269889"/>
                  </a:cubicBezTo>
                  <a:cubicBezTo>
                    <a:pt x="4077606" y="1261629"/>
                    <a:pt x="4072192" y="1278414"/>
                    <a:pt x="4066360" y="1285526"/>
                  </a:cubicBezTo>
                  <a:cubicBezTo>
                    <a:pt x="4047574" y="1309986"/>
                    <a:pt x="4022540" y="1299727"/>
                    <a:pt x="4000210" y="1297151"/>
                  </a:cubicBezTo>
                  <a:cubicBezTo>
                    <a:pt x="3981008" y="1295858"/>
                    <a:pt x="3973332" y="1282478"/>
                    <a:pt x="3979028" y="1261422"/>
                  </a:cubicBezTo>
                  <a:cubicBezTo>
                    <a:pt x="3951284" y="1275633"/>
                    <a:pt x="3928946" y="1289137"/>
                    <a:pt x="3912580" y="1309472"/>
                  </a:cubicBezTo>
                  <a:cubicBezTo>
                    <a:pt x="3895078" y="1330805"/>
                    <a:pt x="3874306" y="1336908"/>
                    <a:pt x="3853120" y="1317259"/>
                  </a:cubicBezTo>
                  <a:cubicBezTo>
                    <a:pt x="3832782" y="1300883"/>
                    <a:pt x="3815428" y="1304003"/>
                    <a:pt x="3797214" y="1319926"/>
                  </a:cubicBezTo>
                  <a:cubicBezTo>
                    <a:pt x="3787114" y="1326749"/>
                    <a:pt x="3777010" y="1333572"/>
                    <a:pt x="3764066" y="1334845"/>
                  </a:cubicBezTo>
                  <a:cubicBezTo>
                    <a:pt x="3728362" y="1339944"/>
                    <a:pt x="3696493" y="1351731"/>
                    <a:pt x="3670167" y="1376757"/>
                  </a:cubicBezTo>
                  <a:cubicBezTo>
                    <a:pt x="3661062" y="1384720"/>
                    <a:pt x="3649966" y="1390404"/>
                    <a:pt x="3636455" y="1384134"/>
                  </a:cubicBezTo>
                  <a:cubicBezTo>
                    <a:pt x="3621948" y="1376728"/>
                    <a:pt x="3627073" y="1364209"/>
                    <a:pt x="3626791" y="1352400"/>
                  </a:cubicBezTo>
                  <a:cubicBezTo>
                    <a:pt x="3629224" y="1316118"/>
                    <a:pt x="3605194" y="1290919"/>
                    <a:pt x="3566358" y="1294735"/>
                  </a:cubicBezTo>
                  <a:cubicBezTo>
                    <a:pt x="3539473" y="1296141"/>
                    <a:pt x="3515858" y="1296694"/>
                    <a:pt x="3490255" y="1294969"/>
                  </a:cubicBezTo>
                  <a:cubicBezTo>
                    <a:pt x="3450711" y="1293379"/>
                    <a:pt x="3428251" y="1260781"/>
                    <a:pt x="3398386" y="1242691"/>
                  </a:cubicBezTo>
                  <a:cubicBezTo>
                    <a:pt x="3389141" y="1236711"/>
                    <a:pt x="3390141" y="1221770"/>
                    <a:pt x="3393984" y="1212383"/>
                  </a:cubicBezTo>
                  <a:cubicBezTo>
                    <a:pt x="3407803" y="1166149"/>
                    <a:pt x="3385909" y="1125015"/>
                    <a:pt x="3369281" y="1085306"/>
                  </a:cubicBezTo>
                  <a:cubicBezTo>
                    <a:pt x="3364734" y="1073209"/>
                    <a:pt x="3356770" y="1064097"/>
                    <a:pt x="3342830" y="1064231"/>
                  </a:cubicBezTo>
                  <a:cubicBezTo>
                    <a:pt x="3318222" y="1063646"/>
                    <a:pt x="3304290" y="1047702"/>
                    <a:pt x="3292775" y="1027631"/>
                  </a:cubicBezTo>
                  <a:cubicBezTo>
                    <a:pt x="3289931" y="1022081"/>
                    <a:pt x="3291642" y="1012548"/>
                    <a:pt x="3286521" y="1008988"/>
                  </a:cubicBezTo>
                  <a:cubicBezTo>
                    <a:pt x="3228495" y="979354"/>
                    <a:pt x="3218990" y="913330"/>
                    <a:pt x="3175618" y="872892"/>
                  </a:cubicBezTo>
                  <a:cubicBezTo>
                    <a:pt x="3162537" y="860220"/>
                    <a:pt x="3146749" y="855941"/>
                    <a:pt x="3133094" y="851806"/>
                  </a:cubicBezTo>
                  <a:cubicBezTo>
                    <a:pt x="3103655" y="843392"/>
                    <a:pt x="3086734" y="824031"/>
                    <a:pt x="3087741" y="793015"/>
                  </a:cubicBezTo>
                  <a:cubicBezTo>
                    <a:pt x="3087890" y="774801"/>
                    <a:pt x="3082488" y="759431"/>
                    <a:pt x="3074957" y="743916"/>
                  </a:cubicBezTo>
                  <a:cubicBezTo>
                    <a:pt x="3059888" y="712888"/>
                    <a:pt x="3068429" y="697386"/>
                    <a:pt x="3100864" y="693137"/>
                  </a:cubicBezTo>
                  <a:cubicBezTo>
                    <a:pt x="3121488" y="689167"/>
                    <a:pt x="3138990" y="683914"/>
                    <a:pt x="3155918" y="671120"/>
                  </a:cubicBezTo>
                  <a:cubicBezTo>
                    <a:pt x="3185373" y="647376"/>
                    <a:pt x="3221502" y="651953"/>
                    <a:pt x="3254789" y="650980"/>
                  </a:cubicBezTo>
                  <a:cubicBezTo>
                    <a:pt x="3274135" y="650137"/>
                    <a:pt x="3289212" y="649010"/>
                    <a:pt x="3298039" y="629238"/>
                  </a:cubicBezTo>
                  <a:cubicBezTo>
                    <a:pt x="3306721" y="611600"/>
                    <a:pt x="3304596" y="595379"/>
                    <a:pt x="3291656" y="580572"/>
                  </a:cubicBezTo>
                  <a:cubicBezTo>
                    <a:pt x="3264927" y="547686"/>
                    <a:pt x="3249580" y="504848"/>
                    <a:pt x="3219719" y="470681"/>
                  </a:cubicBezTo>
                  <a:cubicBezTo>
                    <a:pt x="3207774" y="457014"/>
                    <a:pt x="3203516" y="440649"/>
                    <a:pt x="3211203" y="421872"/>
                  </a:cubicBezTo>
                  <a:cubicBezTo>
                    <a:pt x="3213628" y="401669"/>
                    <a:pt x="3202824" y="387008"/>
                    <a:pt x="3188747" y="373196"/>
                  </a:cubicBezTo>
                  <a:cubicBezTo>
                    <a:pt x="3131583" y="314679"/>
                    <a:pt x="3087652" y="250623"/>
                    <a:pt x="3057384" y="174623"/>
                  </a:cubicBezTo>
                  <a:cubicBezTo>
                    <a:pt x="3038197" y="125097"/>
                    <a:pt x="3045738" y="72545"/>
                    <a:pt x="3078196" y="37198"/>
                  </a:cubicBezTo>
                  <a:cubicBezTo>
                    <a:pt x="3089014" y="25416"/>
                    <a:pt x="3102603" y="15544"/>
                    <a:pt x="3118893" y="8333"/>
                  </a:cubicBezTo>
                  <a:cubicBezTo>
                    <a:pt x="3131875" y="2507"/>
                    <a:pt x="3144030" y="43"/>
                    <a:pt x="3155569" y="0"/>
                  </a:cubicBezTo>
                  <a:close/>
                </a:path>
              </a:pathLst>
            </a:custGeom>
            <a:solidFill>
              <a:srgbClr val="009999">
                <a:alpha val="69800"/>
              </a:srgbClr>
            </a:solidFill>
            <a:ln>
              <a:noFill/>
            </a:ln>
          </p:spPr>
          <p:txBody>
            <a:bodyPr anchorCtr="0" anchor="ctr" bIns="22850" lIns="45725" spcFirstLastPara="1" rIns="45725" wrap="square" tIns="2285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747993"/>
                </a:solidFill>
                <a:latin typeface="Oswald"/>
                <a:ea typeface="Oswald"/>
                <a:cs typeface="Oswald"/>
                <a:sym typeface="Oswald"/>
              </a:endParaRPr>
            </a:p>
          </p:txBody>
        </p:sp>
        <p:sp>
          <p:nvSpPr>
            <p:cNvPr id="377" name="Google Shape;377;g311d5cb9a0a_0_108"/>
            <p:cNvSpPr/>
            <p:nvPr/>
          </p:nvSpPr>
          <p:spPr>
            <a:xfrm>
              <a:off x="14439168" y="6484332"/>
              <a:ext cx="6503220" cy="5664118"/>
            </a:xfrm>
            <a:custGeom>
              <a:rect b="b" l="l" r="r" t="t"/>
              <a:pathLst>
                <a:path extrusionOk="0" h="5664118" w="6503220">
                  <a:moveTo>
                    <a:pt x="1411494" y="5259887"/>
                  </a:moveTo>
                  <a:cubicBezTo>
                    <a:pt x="1436263" y="5274487"/>
                    <a:pt x="1467391" y="5273456"/>
                    <a:pt x="1495837" y="5280811"/>
                  </a:cubicBezTo>
                  <a:cubicBezTo>
                    <a:pt x="1510391" y="5304341"/>
                    <a:pt x="1535160" y="5318941"/>
                    <a:pt x="1555390" y="5337510"/>
                  </a:cubicBezTo>
                  <a:cubicBezTo>
                    <a:pt x="1573134" y="5328036"/>
                    <a:pt x="1564839" y="5307089"/>
                    <a:pt x="1573056" y="5295876"/>
                  </a:cubicBezTo>
                  <a:cubicBezTo>
                    <a:pt x="1586536" y="5286103"/>
                    <a:pt x="1599332" y="5287001"/>
                    <a:pt x="1610306" y="5299561"/>
                  </a:cubicBezTo>
                  <a:cubicBezTo>
                    <a:pt x="1613378" y="5335149"/>
                    <a:pt x="1636190" y="5363546"/>
                    <a:pt x="1645793" y="5397444"/>
                  </a:cubicBezTo>
                  <a:cubicBezTo>
                    <a:pt x="1649099" y="5412683"/>
                    <a:pt x="1664615" y="5421275"/>
                    <a:pt x="1682946" y="5419346"/>
                  </a:cubicBezTo>
                  <a:cubicBezTo>
                    <a:pt x="1753868" y="5415748"/>
                    <a:pt x="1822343" y="5400188"/>
                    <a:pt x="1893127" y="5398723"/>
                  </a:cubicBezTo>
                  <a:cubicBezTo>
                    <a:pt x="1930789" y="5396007"/>
                    <a:pt x="1909386" y="5362350"/>
                    <a:pt x="1918014" y="5344733"/>
                  </a:cubicBezTo>
                  <a:cubicBezTo>
                    <a:pt x="1921417" y="5341755"/>
                    <a:pt x="1924686" y="5340913"/>
                    <a:pt x="1928950" y="5341213"/>
                  </a:cubicBezTo>
                  <a:cubicBezTo>
                    <a:pt x="2058035" y="5349199"/>
                    <a:pt x="2182190" y="5317181"/>
                    <a:pt x="2306521" y="5299107"/>
                  </a:cubicBezTo>
                  <a:cubicBezTo>
                    <a:pt x="2345456" y="5293264"/>
                    <a:pt x="2384252" y="5289556"/>
                    <a:pt x="2420914" y="5285696"/>
                  </a:cubicBezTo>
                  <a:cubicBezTo>
                    <a:pt x="2424670" y="5310612"/>
                    <a:pt x="2402386" y="5324055"/>
                    <a:pt x="2387774" y="5334821"/>
                  </a:cubicBezTo>
                  <a:cubicBezTo>
                    <a:pt x="2347468" y="5362004"/>
                    <a:pt x="2298736" y="5370375"/>
                    <a:pt x="2251272" y="5375619"/>
                  </a:cubicBezTo>
                  <a:cubicBezTo>
                    <a:pt x="2228538" y="5379384"/>
                    <a:pt x="2222725" y="5386479"/>
                    <a:pt x="2222629" y="5404694"/>
                  </a:cubicBezTo>
                  <a:cubicBezTo>
                    <a:pt x="2223607" y="5456211"/>
                    <a:pt x="2183438" y="5481260"/>
                    <a:pt x="2153663" y="5511327"/>
                  </a:cubicBezTo>
                  <a:cubicBezTo>
                    <a:pt x="2147990" y="5516287"/>
                    <a:pt x="2135056" y="5517524"/>
                    <a:pt x="2127664" y="5515934"/>
                  </a:cubicBezTo>
                  <a:cubicBezTo>
                    <a:pt x="2088828" y="5503562"/>
                    <a:pt x="2075248" y="5531549"/>
                    <a:pt x="2057679" y="5554969"/>
                  </a:cubicBezTo>
                  <a:cubicBezTo>
                    <a:pt x="2035299" y="5586626"/>
                    <a:pt x="2022031" y="5626424"/>
                    <a:pt x="1989399" y="5650931"/>
                  </a:cubicBezTo>
                  <a:cubicBezTo>
                    <a:pt x="1979185" y="5659861"/>
                    <a:pt x="1968973" y="5668792"/>
                    <a:pt x="1954457" y="5661342"/>
                  </a:cubicBezTo>
                  <a:cubicBezTo>
                    <a:pt x="1930137" y="5656421"/>
                    <a:pt x="1902140" y="5658743"/>
                    <a:pt x="1881052" y="5636899"/>
                  </a:cubicBezTo>
                  <a:cubicBezTo>
                    <a:pt x="1875926" y="5633323"/>
                    <a:pt x="1865948" y="5621905"/>
                    <a:pt x="1874752" y="5618235"/>
                  </a:cubicBezTo>
                  <a:cubicBezTo>
                    <a:pt x="1923175" y="5598052"/>
                    <a:pt x="1887391" y="5554811"/>
                    <a:pt x="1908638" y="5524147"/>
                  </a:cubicBezTo>
                  <a:cubicBezTo>
                    <a:pt x="1898976" y="5524541"/>
                    <a:pt x="1892576" y="5524091"/>
                    <a:pt x="1888175" y="5525925"/>
                  </a:cubicBezTo>
                  <a:cubicBezTo>
                    <a:pt x="1830674" y="5554047"/>
                    <a:pt x="1779182" y="5538645"/>
                    <a:pt x="1729919" y="5505174"/>
                  </a:cubicBezTo>
                  <a:cubicBezTo>
                    <a:pt x="1704292" y="5487298"/>
                    <a:pt x="1674200" y="5505552"/>
                    <a:pt x="1643759" y="5495913"/>
                  </a:cubicBezTo>
                  <a:cubicBezTo>
                    <a:pt x="1600796" y="5481109"/>
                    <a:pt x="1591814" y="5470832"/>
                    <a:pt x="1606352" y="5427905"/>
                  </a:cubicBezTo>
                  <a:cubicBezTo>
                    <a:pt x="1611715" y="5411133"/>
                    <a:pt x="1613807" y="5395202"/>
                    <a:pt x="1602967" y="5380507"/>
                  </a:cubicBezTo>
                  <a:cubicBezTo>
                    <a:pt x="1589000" y="5364521"/>
                    <a:pt x="1574621" y="5354938"/>
                    <a:pt x="1560045" y="5381782"/>
                  </a:cubicBezTo>
                  <a:cubicBezTo>
                    <a:pt x="1556364" y="5389027"/>
                    <a:pt x="1553686" y="5397413"/>
                    <a:pt x="1549010" y="5403517"/>
                  </a:cubicBezTo>
                  <a:cubicBezTo>
                    <a:pt x="1538249" y="5420983"/>
                    <a:pt x="1515791" y="5420479"/>
                    <a:pt x="1504264" y="5416455"/>
                  </a:cubicBezTo>
                  <a:cubicBezTo>
                    <a:pt x="1487481" y="5410991"/>
                    <a:pt x="1498380" y="5391390"/>
                    <a:pt x="1505597" y="5379033"/>
                  </a:cubicBezTo>
                  <a:cubicBezTo>
                    <a:pt x="1509686" y="5365387"/>
                    <a:pt x="1527980" y="5347377"/>
                    <a:pt x="1504931" y="5339329"/>
                  </a:cubicBezTo>
                  <a:cubicBezTo>
                    <a:pt x="1489144" y="5335006"/>
                    <a:pt x="1464688" y="5332218"/>
                    <a:pt x="1463630" y="5365370"/>
                  </a:cubicBezTo>
                  <a:cubicBezTo>
                    <a:pt x="1462850" y="5394256"/>
                    <a:pt x="1440975" y="5401296"/>
                    <a:pt x="1415523" y="5397367"/>
                  </a:cubicBezTo>
                  <a:cubicBezTo>
                    <a:pt x="1404862" y="5396619"/>
                    <a:pt x="1392202" y="5393587"/>
                    <a:pt x="1403962" y="5377263"/>
                  </a:cubicBezTo>
                  <a:cubicBezTo>
                    <a:pt x="1405233" y="5374136"/>
                    <a:pt x="1406915" y="5364608"/>
                    <a:pt x="1404920" y="5362324"/>
                  </a:cubicBezTo>
                  <a:cubicBezTo>
                    <a:pt x="1361329" y="5323894"/>
                    <a:pt x="1400774" y="5293434"/>
                    <a:pt x="1411494" y="5259887"/>
                  </a:cubicBezTo>
                  <a:close/>
                  <a:moveTo>
                    <a:pt x="3247184" y="5207439"/>
                  </a:moveTo>
                  <a:cubicBezTo>
                    <a:pt x="3232062" y="5238709"/>
                    <a:pt x="3222896" y="5276796"/>
                    <a:pt x="3194708" y="5295430"/>
                  </a:cubicBezTo>
                  <a:cubicBezTo>
                    <a:pt x="3151928" y="5322810"/>
                    <a:pt x="3101662" y="5334682"/>
                    <a:pt x="3049792" y="5323897"/>
                  </a:cubicBezTo>
                  <a:cubicBezTo>
                    <a:pt x="3057660" y="5319023"/>
                    <a:pt x="3066980" y="5308869"/>
                    <a:pt x="3073400" y="5309274"/>
                  </a:cubicBezTo>
                  <a:cubicBezTo>
                    <a:pt x="3130694" y="5319326"/>
                    <a:pt x="3159568" y="5276031"/>
                    <a:pt x="3196232" y="5243970"/>
                  </a:cubicBezTo>
                  <a:cubicBezTo>
                    <a:pt x="3212276" y="5229943"/>
                    <a:pt x="3230152" y="5220328"/>
                    <a:pt x="3247184" y="5207439"/>
                  </a:cubicBezTo>
                  <a:close/>
                  <a:moveTo>
                    <a:pt x="3382400" y="5037755"/>
                  </a:moveTo>
                  <a:cubicBezTo>
                    <a:pt x="3395198" y="5072985"/>
                    <a:pt x="3383004" y="5079610"/>
                    <a:pt x="3347222" y="5086679"/>
                  </a:cubicBezTo>
                  <a:cubicBezTo>
                    <a:pt x="3269522" y="5096083"/>
                    <a:pt x="3201894" y="5133018"/>
                    <a:pt x="3153992" y="5197106"/>
                  </a:cubicBezTo>
                  <a:cubicBezTo>
                    <a:pt x="3136336" y="5222634"/>
                    <a:pt x="3122084" y="5245192"/>
                    <a:pt x="3087426" y="5216963"/>
                  </a:cubicBezTo>
                  <a:cubicBezTo>
                    <a:pt x="3076294" y="5206510"/>
                    <a:pt x="3060702" y="5216107"/>
                    <a:pt x="3047376" y="5223722"/>
                  </a:cubicBezTo>
                  <a:cubicBezTo>
                    <a:pt x="3036312" y="5229357"/>
                    <a:pt x="3020254" y="5229271"/>
                    <a:pt x="3026448" y="5215781"/>
                  </a:cubicBezTo>
                  <a:cubicBezTo>
                    <a:pt x="3043768" y="5178434"/>
                    <a:pt x="3017912" y="5180858"/>
                    <a:pt x="2996854" y="5175050"/>
                  </a:cubicBezTo>
                  <a:cubicBezTo>
                    <a:pt x="2990456" y="5174588"/>
                    <a:pt x="2986720" y="5165742"/>
                    <a:pt x="2981590" y="5162155"/>
                  </a:cubicBezTo>
                  <a:cubicBezTo>
                    <a:pt x="3044892" y="5143135"/>
                    <a:pt x="3107198" y="5122972"/>
                    <a:pt x="3169498" y="5102806"/>
                  </a:cubicBezTo>
                  <a:cubicBezTo>
                    <a:pt x="3239466" y="5079978"/>
                    <a:pt x="3308700" y="5051737"/>
                    <a:pt x="3382400" y="5037755"/>
                  </a:cubicBezTo>
                  <a:close/>
                  <a:moveTo>
                    <a:pt x="140392" y="4098067"/>
                  </a:moveTo>
                  <a:cubicBezTo>
                    <a:pt x="143792" y="4098596"/>
                    <a:pt x="147346" y="4100432"/>
                    <a:pt x="151027" y="4102925"/>
                  </a:cubicBezTo>
                  <a:cubicBezTo>
                    <a:pt x="158389" y="4107909"/>
                    <a:pt x="166260" y="4115526"/>
                    <a:pt x="174429" y="4120592"/>
                  </a:cubicBezTo>
                  <a:cubicBezTo>
                    <a:pt x="186176" y="4159164"/>
                    <a:pt x="235284" y="4183381"/>
                    <a:pt x="220487" y="4234983"/>
                  </a:cubicBezTo>
                  <a:cubicBezTo>
                    <a:pt x="215097" y="4253942"/>
                    <a:pt x="234723" y="4248993"/>
                    <a:pt x="244045" y="4255088"/>
                  </a:cubicBezTo>
                  <a:cubicBezTo>
                    <a:pt x="254371" y="4262338"/>
                    <a:pt x="264576" y="4271731"/>
                    <a:pt x="256283" y="4285087"/>
                  </a:cubicBezTo>
                  <a:cubicBezTo>
                    <a:pt x="250131" y="4298607"/>
                    <a:pt x="238794" y="4290203"/>
                    <a:pt x="229476" y="4284106"/>
                  </a:cubicBezTo>
                  <a:cubicBezTo>
                    <a:pt x="214993" y="4274384"/>
                    <a:pt x="200136" y="4271093"/>
                    <a:pt x="186312" y="4287253"/>
                  </a:cubicBezTo>
                  <a:cubicBezTo>
                    <a:pt x="172609" y="4301270"/>
                    <a:pt x="154732" y="4294517"/>
                    <a:pt x="142140" y="4289246"/>
                  </a:cubicBezTo>
                  <a:cubicBezTo>
                    <a:pt x="100337" y="4268817"/>
                    <a:pt x="58406" y="4250534"/>
                    <a:pt x="13971" y="4238515"/>
                  </a:cubicBezTo>
                  <a:cubicBezTo>
                    <a:pt x="-3910" y="4231761"/>
                    <a:pt x="-4935" y="4212308"/>
                    <a:pt x="12675" y="4205049"/>
                  </a:cubicBezTo>
                  <a:cubicBezTo>
                    <a:pt x="50161" y="4188552"/>
                    <a:pt x="71641" y="4151454"/>
                    <a:pt x="108119" y="4133802"/>
                  </a:cubicBezTo>
                  <a:cubicBezTo>
                    <a:pt x="112522" y="4131987"/>
                    <a:pt x="117049" y="4128031"/>
                    <a:pt x="119436" y="4123908"/>
                  </a:cubicBezTo>
                  <a:cubicBezTo>
                    <a:pt x="122818" y="4111790"/>
                    <a:pt x="126589" y="4104679"/>
                    <a:pt x="130677" y="4101042"/>
                  </a:cubicBezTo>
                  <a:cubicBezTo>
                    <a:pt x="133744" y="4098313"/>
                    <a:pt x="136991" y="4097537"/>
                    <a:pt x="140392" y="4098067"/>
                  </a:cubicBezTo>
                  <a:close/>
                  <a:moveTo>
                    <a:pt x="6076306" y="1917902"/>
                  </a:moveTo>
                  <a:cubicBezTo>
                    <a:pt x="6079632" y="1915984"/>
                    <a:pt x="6082516" y="1916424"/>
                    <a:pt x="6085040" y="1918168"/>
                  </a:cubicBezTo>
                  <a:cubicBezTo>
                    <a:pt x="6087566" y="1919912"/>
                    <a:pt x="6089726" y="1922959"/>
                    <a:pt x="6091608" y="1926254"/>
                  </a:cubicBezTo>
                  <a:cubicBezTo>
                    <a:pt x="6096546" y="1945643"/>
                    <a:pt x="6100506" y="1963909"/>
                    <a:pt x="6125234" y="1973894"/>
                  </a:cubicBezTo>
                  <a:cubicBezTo>
                    <a:pt x="6140688" y="1980134"/>
                    <a:pt x="6124812" y="1994016"/>
                    <a:pt x="6116052" y="1997725"/>
                  </a:cubicBezTo>
                  <a:cubicBezTo>
                    <a:pt x="6061536" y="2017740"/>
                    <a:pt x="6043640" y="2059067"/>
                    <a:pt x="6038778" y="2110731"/>
                  </a:cubicBezTo>
                  <a:cubicBezTo>
                    <a:pt x="6035002" y="2147615"/>
                    <a:pt x="6017994" y="2162487"/>
                    <a:pt x="5979816" y="2162288"/>
                  </a:cubicBezTo>
                  <a:cubicBezTo>
                    <a:pt x="5938390" y="2162951"/>
                    <a:pt x="5921072" y="2182046"/>
                    <a:pt x="5939556" y="2219222"/>
                  </a:cubicBezTo>
                  <a:cubicBezTo>
                    <a:pt x="5954436" y="2247697"/>
                    <a:pt x="5944542" y="2252396"/>
                    <a:pt x="5921660" y="2260550"/>
                  </a:cubicBezTo>
                  <a:cubicBezTo>
                    <a:pt x="5894402" y="2270558"/>
                    <a:pt x="5862606" y="2284531"/>
                    <a:pt x="5843332" y="2301387"/>
                  </a:cubicBezTo>
                  <a:cubicBezTo>
                    <a:pt x="5825502" y="2313027"/>
                    <a:pt x="5812450" y="2346166"/>
                    <a:pt x="5797914" y="2370732"/>
                  </a:cubicBezTo>
                  <a:cubicBezTo>
                    <a:pt x="5780130" y="2396159"/>
                    <a:pt x="5762190" y="2423701"/>
                    <a:pt x="5751408" y="2454857"/>
                  </a:cubicBezTo>
                  <a:cubicBezTo>
                    <a:pt x="5743642" y="2416212"/>
                    <a:pt x="5770656" y="2380740"/>
                    <a:pt x="5770206" y="2343599"/>
                  </a:cubicBezTo>
                  <a:cubicBezTo>
                    <a:pt x="5790674" y="2296066"/>
                    <a:pt x="5784820" y="2245872"/>
                    <a:pt x="5800914" y="2200194"/>
                  </a:cubicBezTo>
                  <a:cubicBezTo>
                    <a:pt x="5802356" y="2194979"/>
                    <a:pt x="5803648" y="2191877"/>
                    <a:pt x="5804936" y="2188775"/>
                  </a:cubicBezTo>
                  <a:cubicBezTo>
                    <a:pt x="5840318" y="2226975"/>
                    <a:pt x="5852992" y="2227746"/>
                    <a:pt x="5883718" y="2185078"/>
                  </a:cubicBezTo>
                  <a:cubicBezTo>
                    <a:pt x="5917998" y="2137324"/>
                    <a:pt x="5974118" y="2109983"/>
                    <a:pt x="6004484" y="2057749"/>
                  </a:cubicBezTo>
                  <a:cubicBezTo>
                    <a:pt x="6030004" y="2013704"/>
                    <a:pt x="6079786" y="1985977"/>
                    <a:pt x="6069350" y="1925963"/>
                  </a:cubicBezTo>
                  <a:cubicBezTo>
                    <a:pt x="6069506" y="1923852"/>
                    <a:pt x="6073062" y="1918766"/>
                    <a:pt x="6076306" y="1917902"/>
                  </a:cubicBezTo>
                  <a:close/>
                  <a:moveTo>
                    <a:pt x="6442564" y="1595675"/>
                  </a:moveTo>
                  <a:cubicBezTo>
                    <a:pt x="6455222" y="1614664"/>
                    <a:pt x="6463226" y="1628330"/>
                    <a:pt x="6451510" y="1644208"/>
                  </a:cubicBezTo>
                  <a:cubicBezTo>
                    <a:pt x="6448906" y="1650240"/>
                    <a:pt x="6442584" y="1652015"/>
                    <a:pt x="6437928" y="1646690"/>
                  </a:cubicBezTo>
                  <a:cubicBezTo>
                    <a:pt x="6423786" y="1632757"/>
                    <a:pt x="6437550" y="1616967"/>
                    <a:pt x="6442564" y="1595675"/>
                  </a:cubicBezTo>
                  <a:close/>
                  <a:moveTo>
                    <a:pt x="5892922" y="1164183"/>
                  </a:moveTo>
                  <a:cubicBezTo>
                    <a:pt x="5919796" y="1188123"/>
                    <a:pt x="5946820" y="1209957"/>
                    <a:pt x="5977216" y="1228839"/>
                  </a:cubicBezTo>
                  <a:cubicBezTo>
                    <a:pt x="6001596" y="1243105"/>
                    <a:pt x="5993478" y="1283805"/>
                    <a:pt x="5974488" y="1298430"/>
                  </a:cubicBezTo>
                  <a:cubicBezTo>
                    <a:pt x="5942146" y="1322760"/>
                    <a:pt x="5923942" y="1356465"/>
                    <a:pt x="5894680" y="1382052"/>
                  </a:cubicBezTo>
                  <a:cubicBezTo>
                    <a:pt x="5887032" y="1309677"/>
                    <a:pt x="5891028" y="1236999"/>
                    <a:pt x="5892922" y="1164183"/>
                  </a:cubicBezTo>
                  <a:close/>
                  <a:moveTo>
                    <a:pt x="5923844" y="0"/>
                  </a:moveTo>
                  <a:cubicBezTo>
                    <a:pt x="5927120" y="15212"/>
                    <a:pt x="5936074" y="25459"/>
                    <a:pt x="5946022" y="36845"/>
                  </a:cubicBezTo>
                  <a:cubicBezTo>
                    <a:pt x="6006990" y="102031"/>
                    <a:pt x="6076046" y="158137"/>
                    <a:pt x="6152056" y="206154"/>
                  </a:cubicBezTo>
                  <a:cubicBezTo>
                    <a:pt x="6217834" y="247050"/>
                    <a:pt x="6282060" y="295330"/>
                    <a:pt x="6346424" y="341481"/>
                  </a:cubicBezTo>
                  <a:cubicBezTo>
                    <a:pt x="6352534" y="346182"/>
                    <a:pt x="6360632" y="353158"/>
                    <a:pt x="6361344" y="358560"/>
                  </a:cubicBezTo>
                  <a:cubicBezTo>
                    <a:pt x="6363920" y="384429"/>
                    <a:pt x="6372310" y="403200"/>
                    <a:pt x="6403130" y="406378"/>
                  </a:cubicBezTo>
                  <a:cubicBezTo>
                    <a:pt x="6415770" y="409383"/>
                    <a:pt x="6427430" y="427308"/>
                    <a:pt x="6423320" y="440945"/>
                  </a:cubicBezTo>
                  <a:cubicBezTo>
                    <a:pt x="6417360" y="450172"/>
                    <a:pt x="6397484" y="459517"/>
                    <a:pt x="6388530" y="449270"/>
                  </a:cubicBezTo>
                  <a:cubicBezTo>
                    <a:pt x="6351862" y="405015"/>
                    <a:pt x="6299184" y="424964"/>
                    <a:pt x="6255292" y="409118"/>
                  </a:cubicBezTo>
                  <a:cubicBezTo>
                    <a:pt x="6218784" y="394847"/>
                    <a:pt x="6187544" y="398063"/>
                    <a:pt x="6169818" y="439673"/>
                  </a:cubicBezTo>
                  <a:cubicBezTo>
                    <a:pt x="6164714" y="452169"/>
                    <a:pt x="6151790" y="453428"/>
                    <a:pt x="6144964" y="443327"/>
                  </a:cubicBezTo>
                  <a:cubicBezTo>
                    <a:pt x="6126064" y="421694"/>
                    <a:pt x="6101072" y="427479"/>
                    <a:pt x="6078774" y="424885"/>
                  </a:cubicBezTo>
                  <a:cubicBezTo>
                    <a:pt x="6047100" y="418437"/>
                    <a:pt x="6045120" y="432218"/>
                    <a:pt x="6046696" y="456949"/>
                  </a:cubicBezTo>
                  <a:cubicBezTo>
                    <a:pt x="6038348" y="502409"/>
                    <a:pt x="6043918" y="547752"/>
                    <a:pt x="6052610" y="594379"/>
                  </a:cubicBezTo>
                  <a:cubicBezTo>
                    <a:pt x="6054176" y="603050"/>
                    <a:pt x="6057732" y="613999"/>
                    <a:pt x="6057030" y="624656"/>
                  </a:cubicBezTo>
                  <a:cubicBezTo>
                    <a:pt x="6059190" y="672977"/>
                    <a:pt x="6083780" y="705703"/>
                    <a:pt x="6128814" y="720558"/>
                  </a:cubicBezTo>
                  <a:cubicBezTo>
                    <a:pt x="6158214" y="728990"/>
                    <a:pt x="6187336" y="741687"/>
                    <a:pt x="6215182" y="757507"/>
                  </a:cubicBezTo>
                  <a:cubicBezTo>
                    <a:pt x="6228536" y="765914"/>
                    <a:pt x="6241038" y="771050"/>
                    <a:pt x="6256090" y="769938"/>
                  </a:cubicBezTo>
                  <a:cubicBezTo>
                    <a:pt x="6274128" y="772241"/>
                    <a:pt x="6291886" y="778809"/>
                    <a:pt x="6301412" y="796588"/>
                  </a:cubicBezTo>
                  <a:cubicBezTo>
                    <a:pt x="6307110" y="823740"/>
                    <a:pt x="6322886" y="844088"/>
                    <a:pt x="6345334" y="860610"/>
                  </a:cubicBezTo>
                  <a:cubicBezTo>
                    <a:pt x="6371906" y="879555"/>
                    <a:pt x="6383854" y="909276"/>
                    <a:pt x="6391540" y="938705"/>
                  </a:cubicBezTo>
                  <a:cubicBezTo>
                    <a:pt x="6399230" y="968135"/>
                    <a:pt x="6378078" y="980606"/>
                    <a:pt x="6350954" y="986245"/>
                  </a:cubicBezTo>
                  <a:cubicBezTo>
                    <a:pt x="6302248" y="994692"/>
                    <a:pt x="6271446" y="1023631"/>
                    <a:pt x="6253440" y="1069502"/>
                  </a:cubicBezTo>
                  <a:cubicBezTo>
                    <a:pt x="6237986" y="1109127"/>
                    <a:pt x="6245110" y="1147082"/>
                    <a:pt x="6266294" y="1182787"/>
                  </a:cubicBezTo>
                  <a:cubicBezTo>
                    <a:pt x="6278806" y="1203981"/>
                    <a:pt x="6296846" y="1206286"/>
                    <a:pt x="6318288" y="1205611"/>
                  </a:cubicBezTo>
                  <a:cubicBezTo>
                    <a:pt x="6364582" y="1201281"/>
                    <a:pt x="6402942" y="1219962"/>
                    <a:pt x="6444564" y="1237794"/>
                  </a:cubicBezTo>
                  <a:cubicBezTo>
                    <a:pt x="6463316" y="1245499"/>
                    <a:pt x="6477382" y="1259308"/>
                    <a:pt x="6482368" y="1281059"/>
                  </a:cubicBezTo>
                  <a:cubicBezTo>
                    <a:pt x="6483934" y="1289729"/>
                    <a:pt x="6484510" y="1297263"/>
                    <a:pt x="6478690" y="1304357"/>
                  </a:cubicBezTo>
                  <a:cubicBezTo>
                    <a:pt x="6471736" y="1312447"/>
                    <a:pt x="6465766" y="1305617"/>
                    <a:pt x="6458524" y="1301909"/>
                  </a:cubicBezTo>
                  <a:cubicBezTo>
                    <a:pt x="6431954" y="1282966"/>
                    <a:pt x="6431976" y="1315081"/>
                    <a:pt x="6423886" y="1324162"/>
                  </a:cubicBezTo>
                  <a:cubicBezTo>
                    <a:pt x="6412248" y="1338356"/>
                    <a:pt x="6419786" y="1353857"/>
                    <a:pt x="6437822" y="1356160"/>
                  </a:cubicBezTo>
                  <a:cubicBezTo>
                    <a:pt x="6464240" y="1361179"/>
                    <a:pt x="6481574" y="1374139"/>
                    <a:pt x="6496218" y="1395481"/>
                  </a:cubicBezTo>
                  <a:cubicBezTo>
                    <a:pt x="6502046" y="1404443"/>
                    <a:pt x="6506740" y="1414398"/>
                    <a:pt x="6499642" y="1424619"/>
                  </a:cubicBezTo>
                  <a:cubicBezTo>
                    <a:pt x="6491416" y="1435833"/>
                    <a:pt x="6479770" y="1433965"/>
                    <a:pt x="6470394" y="1430113"/>
                  </a:cubicBezTo>
                  <a:cubicBezTo>
                    <a:pt x="6444534" y="1416570"/>
                    <a:pt x="6426076" y="1420660"/>
                    <a:pt x="6406350" y="1443934"/>
                  </a:cubicBezTo>
                  <a:cubicBezTo>
                    <a:pt x="6394432" y="1462389"/>
                    <a:pt x="6374266" y="1459939"/>
                    <a:pt x="6360620" y="1439736"/>
                  </a:cubicBezTo>
                  <a:cubicBezTo>
                    <a:pt x="6354790" y="1430775"/>
                    <a:pt x="6358046" y="1413868"/>
                    <a:pt x="6342850" y="1417113"/>
                  </a:cubicBezTo>
                  <a:cubicBezTo>
                    <a:pt x="6328654" y="1421495"/>
                    <a:pt x="6322272" y="1437115"/>
                    <a:pt x="6327816" y="1450340"/>
                  </a:cubicBezTo>
                  <a:cubicBezTo>
                    <a:pt x="6338914" y="1476791"/>
                    <a:pt x="6327418" y="1488853"/>
                    <a:pt x="6300014" y="1498755"/>
                  </a:cubicBezTo>
                  <a:cubicBezTo>
                    <a:pt x="6325732" y="1514431"/>
                    <a:pt x="6338522" y="1531362"/>
                    <a:pt x="6314534" y="1554344"/>
                  </a:cubicBezTo>
                  <a:cubicBezTo>
                    <a:pt x="6313402" y="1555338"/>
                    <a:pt x="6311128" y="1557323"/>
                    <a:pt x="6308858" y="1559310"/>
                  </a:cubicBezTo>
                  <a:lnTo>
                    <a:pt x="6300016" y="1554174"/>
                  </a:lnTo>
                  <a:lnTo>
                    <a:pt x="6309206" y="1564690"/>
                  </a:lnTo>
                  <a:cubicBezTo>
                    <a:pt x="6295072" y="1573114"/>
                    <a:pt x="6298306" y="1587997"/>
                    <a:pt x="6299460" y="1602733"/>
                  </a:cubicBezTo>
                  <a:cubicBezTo>
                    <a:pt x="6299504" y="1618437"/>
                    <a:pt x="6296490" y="1632879"/>
                    <a:pt x="6281248" y="1642271"/>
                  </a:cubicBezTo>
                  <a:cubicBezTo>
                    <a:pt x="6271544" y="1646819"/>
                    <a:pt x="6261710" y="1653453"/>
                    <a:pt x="6252670" y="1647581"/>
                  </a:cubicBezTo>
                  <a:cubicBezTo>
                    <a:pt x="6243766" y="1639627"/>
                    <a:pt x="6247486" y="1630467"/>
                    <a:pt x="6250102" y="1622278"/>
                  </a:cubicBezTo>
                  <a:cubicBezTo>
                    <a:pt x="6258610" y="1587290"/>
                    <a:pt x="6245318" y="1549716"/>
                    <a:pt x="6268266" y="1517839"/>
                  </a:cubicBezTo>
                  <a:lnTo>
                    <a:pt x="6270980" y="1520944"/>
                  </a:lnTo>
                  <a:lnTo>
                    <a:pt x="6267074" y="1511490"/>
                  </a:lnTo>
                  <a:cubicBezTo>
                    <a:pt x="6264642" y="1483490"/>
                    <a:pt x="6240494" y="1476488"/>
                    <a:pt x="6221462" y="1473044"/>
                  </a:cubicBezTo>
                  <a:cubicBezTo>
                    <a:pt x="6207684" y="1471032"/>
                    <a:pt x="6194190" y="1464757"/>
                    <a:pt x="6192622" y="1456086"/>
                  </a:cubicBezTo>
                  <a:cubicBezTo>
                    <a:pt x="6182362" y="1400788"/>
                    <a:pt x="6158234" y="1425902"/>
                    <a:pt x="6134530" y="1444620"/>
                  </a:cubicBezTo>
                  <a:cubicBezTo>
                    <a:pt x="6108100" y="1423545"/>
                    <a:pt x="6092464" y="1401066"/>
                    <a:pt x="6118148" y="1368565"/>
                  </a:cubicBezTo>
                  <a:cubicBezTo>
                    <a:pt x="6125242" y="1358344"/>
                    <a:pt x="6126940" y="1348825"/>
                    <a:pt x="6118126" y="1336447"/>
                  </a:cubicBezTo>
                  <a:cubicBezTo>
                    <a:pt x="6092542" y="1302583"/>
                    <a:pt x="6105022" y="1275602"/>
                    <a:pt x="6148474" y="1265727"/>
                  </a:cubicBezTo>
                  <a:cubicBezTo>
                    <a:pt x="6163808" y="1260351"/>
                    <a:pt x="6179716" y="1262510"/>
                    <a:pt x="6195904" y="1260405"/>
                  </a:cubicBezTo>
                  <a:cubicBezTo>
                    <a:pt x="6214222" y="1258447"/>
                    <a:pt x="6224444" y="1249510"/>
                    <a:pt x="6212786" y="1231584"/>
                  </a:cubicBezTo>
                  <a:cubicBezTo>
                    <a:pt x="6202980" y="1218068"/>
                    <a:pt x="6201974" y="1200871"/>
                    <a:pt x="6201962" y="1184812"/>
                  </a:cubicBezTo>
                  <a:cubicBezTo>
                    <a:pt x="6200526" y="1157950"/>
                    <a:pt x="6202356" y="1130243"/>
                    <a:pt x="6165706" y="1118103"/>
                  </a:cubicBezTo>
                  <a:cubicBezTo>
                    <a:pt x="6149940" y="1113813"/>
                    <a:pt x="6143680" y="1095187"/>
                    <a:pt x="6145940" y="1077142"/>
                  </a:cubicBezTo>
                  <a:cubicBezTo>
                    <a:pt x="6150330" y="1059243"/>
                    <a:pt x="6166658" y="1055006"/>
                    <a:pt x="6183844" y="1054039"/>
                  </a:cubicBezTo>
                  <a:cubicBezTo>
                    <a:pt x="6191372" y="1053484"/>
                    <a:pt x="6200884" y="1055205"/>
                    <a:pt x="6207556" y="1051380"/>
                  </a:cubicBezTo>
                  <a:cubicBezTo>
                    <a:pt x="6216362" y="1047699"/>
                    <a:pt x="6223456" y="1037479"/>
                    <a:pt x="6209962" y="1031204"/>
                  </a:cubicBezTo>
                  <a:cubicBezTo>
                    <a:pt x="6133960" y="999244"/>
                    <a:pt x="6132072" y="930603"/>
                    <a:pt x="6133304" y="863245"/>
                  </a:cubicBezTo>
                  <a:cubicBezTo>
                    <a:pt x="6133446" y="861112"/>
                    <a:pt x="6133586" y="858982"/>
                    <a:pt x="6132730" y="855710"/>
                  </a:cubicBezTo>
                  <a:cubicBezTo>
                    <a:pt x="6140236" y="823038"/>
                    <a:pt x="6125746" y="815624"/>
                    <a:pt x="6096634" y="818986"/>
                  </a:cubicBezTo>
                  <a:cubicBezTo>
                    <a:pt x="6090102" y="820682"/>
                    <a:pt x="6083712" y="820245"/>
                    <a:pt x="6077180" y="821939"/>
                  </a:cubicBezTo>
                  <a:cubicBezTo>
                    <a:pt x="6070788" y="821503"/>
                    <a:pt x="6064398" y="821066"/>
                    <a:pt x="6060280" y="818643"/>
                  </a:cubicBezTo>
                  <a:cubicBezTo>
                    <a:pt x="6037546" y="806384"/>
                    <a:pt x="6038240" y="779667"/>
                    <a:pt x="6027722" y="760751"/>
                  </a:cubicBezTo>
                  <a:cubicBezTo>
                    <a:pt x="6005110" y="714242"/>
                    <a:pt x="5971284" y="675532"/>
                    <a:pt x="5954350" y="624060"/>
                  </a:cubicBezTo>
                  <a:cubicBezTo>
                    <a:pt x="5939840" y="584529"/>
                    <a:pt x="5901190" y="554052"/>
                    <a:pt x="5882420" y="514232"/>
                  </a:cubicBezTo>
                  <a:cubicBezTo>
                    <a:pt x="5875876" y="499868"/>
                    <a:pt x="5856424" y="502820"/>
                    <a:pt x="5842928" y="496545"/>
                  </a:cubicBezTo>
                  <a:cubicBezTo>
                    <a:pt x="5828296" y="491263"/>
                    <a:pt x="5811112" y="492228"/>
                    <a:pt x="5797898" y="481690"/>
                  </a:cubicBezTo>
                  <a:cubicBezTo>
                    <a:pt x="5790082" y="470452"/>
                    <a:pt x="5781126" y="460204"/>
                    <a:pt x="5789638" y="444728"/>
                  </a:cubicBezTo>
                  <a:cubicBezTo>
                    <a:pt x="5794040" y="442889"/>
                    <a:pt x="5800290" y="445456"/>
                    <a:pt x="5805686" y="444755"/>
                  </a:cubicBezTo>
                  <a:cubicBezTo>
                    <a:pt x="5829122" y="446357"/>
                    <a:pt x="5858230" y="442994"/>
                    <a:pt x="5856794" y="416133"/>
                  </a:cubicBezTo>
                  <a:cubicBezTo>
                    <a:pt x="5855076" y="393534"/>
                    <a:pt x="5827800" y="385247"/>
                    <a:pt x="5802810" y="391032"/>
                  </a:cubicBezTo>
                  <a:cubicBezTo>
                    <a:pt x="5773408" y="382600"/>
                    <a:pt x="5768422" y="360848"/>
                    <a:pt x="5770112" y="335270"/>
                  </a:cubicBezTo>
                  <a:cubicBezTo>
                    <a:pt x="5771204" y="270044"/>
                    <a:pt x="5809802" y="220226"/>
                    <a:pt x="5841012" y="168833"/>
                  </a:cubicBezTo>
                  <a:cubicBezTo>
                    <a:pt x="5860308" y="135895"/>
                    <a:pt x="5877330" y="104942"/>
                    <a:pt x="5884120" y="66869"/>
                  </a:cubicBezTo>
                  <a:cubicBezTo>
                    <a:pt x="5889434" y="47160"/>
                    <a:pt x="5892430" y="26087"/>
                    <a:pt x="5906116" y="11768"/>
                  </a:cubicBezTo>
                  <a:cubicBezTo>
                    <a:pt x="5910676" y="6994"/>
                    <a:pt x="5916424" y="2972"/>
                    <a:pt x="5923844" y="0"/>
                  </a:cubicBezTo>
                  <a:close/>
                </a:path>
              </a:pathLst>
            </a:custGeom>
            <a:solidFill>
              <a:srgbClr val="009999">
                <a:alpha val="59609"/>
              </a:srgbClr>
            </a:solidFill>
            <a:ln>
              <a:noFill/>
            </a:ln>
          </p:spPr>
          <p:txBody>
            <a:bodyPr anchorCtr="0" anchor="ctr" bIns="22850" lIns="45725" spcFirstLastPara="1" rIns="45725" wrap="square" tIns="2285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747993"/>
                </a:solidFill>
                <a:latin typeface="Oswald"/>
                <a:ea typeface="Oswald"/>
                <a:cs typeface="Oswald"/>
                <a:sym typeface="Oswald"/>
              </a:endParaRPr>
            </a:p>
          </p:txBody>
        </p:sp>
        <p:sp>
          <p:nvSpPr>
            <p:cNvPr id="378" name="Google Shape;378;g311d5cb9a0a_0_108"/>
            <p:cNvSpPr/>
            <p:nvPr/>
          </p:nvSpPr>
          <p:spPr>
            <a:xfrm>
              <a:off x="13107106" y="4301972"/>
              <a:ext cx="7717323" cy="7718001"/>
            </a:xfrm>
            <a:custGeom>
              <a:rect b="b" l="l" r="r" t="t"/>
              <a:pathLst>
                <a:path extrusionOk="0" h="7718001" w="7717323">
                  <a:moveTo>
                    <a:pt x="2670504" y="7663848"/>
                  </a:moveTo>
                  <a:cubicBezTo>
                    <a:pt x="2697516" y="7681541"/>
                    <a:pt x="2736940" y="7675988"/>
                    <a:pt x="2748332" y="7717666"/>
                  </a:cubicBezTo>
                  <a:cubicBezTo>
                    <a:pt x="2710068" y="7720141"/>
                    <a:pt x="2679646" y="7709560"/>
                    <a:pt x="2670504" y="7663848"/>
                  </a:cubicBezTo>
                  <a:close/>
                  <a:moveTo>
                    <a:pt x="2681600" y="7184449"/>
                  </a:moveTo>
                  <a:cubicBezTo>
                    <a:pt x="2686496" y="7186069"/>
                    <a:pt x="2690712" y="7189759"/>
                    <a:pt x="2694533" y="7195270"/>
                  </a:cubicBezTo>
                  <a:cubicBezTo>
                    <a:pt x="2711921" y="7217443"/>
                    <a:pt x="2742225" y="7236195"/>
                    <a:pt x="2720567" y="7272838"/>
                  </a:cubicBezTo>
                  <a:cubicBezTo>
                    <a:pt x="2711037" y="7273304"/>
                    <a:pt x="2701503" y="7273771"/>
                    <a:pt x="2691819" y="7276336"/>
                  </a:cubicBezTo>
                  <a:cubicBezTo>
                    <a:pt x="2678480" y="7256523"/>
                    <a:pt x="2653053" y="7243346"/>
                    <a:pt x="2653083" y="7213809"/>
                  </a:cubicBezTo>
                  <a:cubicBezTo>
                    <a:pt x="2653845" y="7203306"/>
                    <a:pt x="2652505" y="7192672"/>
                    <a:pt x="2664596" y="7186034"/>
                  </a:cubicBezTo>
                  <a:cubicBezTo>
                    <a:pt x="2671129" y="7183274"/>
                    <a:pt x="2676704" y="7182827"/>
                    <a:pt x="2681600" y="7184449"/>
                  </a:cubicBezTo>
                  <a:close/>
                  <a:moveTo>
                    <a:pt x="3728663" y="7029645"/>
                  </a:moveTo>
                  <a:cubicBezTo>
                    <a:pt x="3736899" y="7031848"/>
                    <a:pt x="3744445" y="7036438"/>
                    <a:pt x="3749915" y="7043855"/>
                  </a:cubicBezTo>
                  <a:cubicBezTo>
                    <a:pt x="3769787" y="7071221"/>
                    <a:pt x="3760671" y="7095462"/>
                    <a:pt x="3747249" y="7119397"/>
                  </a:cubicBezTo>
                  <a:cubicBezTo>
                    <a:pt x="3743267" y="7131018"/>
                    <a:pt x="3732641" y="7128104"/>
                    <a:pt x="3723024" y="7126344"/>
                  </a:cubicBezTo>
                  <a:cubicBezTo>
                    <a:pt x="3709103" y="7124282"/>
                    <a:pt x="3701044" y="7115060"/>
                    <a:pt x="3699718" y="7101983"/>
                  </a:cubicBezTo>
                  <a:cubicBezTo>
                    <a:pt x="3699396" y="7090061"/>
                    <a:pt x="3700223" y="7077136"/>
                    <a:pt x="3698760" y="7066215"/>
                  </a:cubicBezTo>
                  <a:cubicBezTo>
                    <a:pt x="3698521" y="7057272"/>
                    <a:pt x="3688749" y="7045224"/>
                    <a:pt x="3693192" y="7036764"/>
                  </a:cubicBezTo>
                  <a:cubicBezTo>
                    <a:pt x="3694672" y="7033945"/>
                    <a:pt x="3697732" y="7031522"/>
                    <a:pt x="3703250" y="7029748"/>
                  </a:cubicBezTo>
                  <a:cubicBezTo>
                    <a:pt x="3711492" y="7027624"/>
                    <a:pt x="3720424" y="7027441"/>
                    <a:pt x="3728663" y="7029645"/>
                  </a:cubicBezTo>
                  <a:close/>
                  <a:moveTo>
                    <a:pt x="2697066" y="6914679"/>
                  </a:moveTo>
                  <a:cubicBezTo>
                    <a:pt x="2702055" y="6912284"/>
                    <a:pt x="2708968" y="6914112"/>
                    <a:pt x="2712834" y="6920565"/>
                  </a:cubicBezTo>
                  <a:cubicBezTo>
                    <a:pt x="2715728" y="6925904"/>
                    <a:pt x="2716644" y="6931005"/>
                    <a:pt x="2710652" y="6934279"/>
                  </a:cubicBezTo>
                  <a:cubicBezTo>
                    <a:pt x="2705630" y="6938667"/>
                    <a:pt x="2701732" y="6934206"/>
                    <a:pt x="2697833" y="6929747"/>
                  </a:cubicBezTo>
                  <a:cubicBezTo>
                    <a:pt x="2692961" y="6924169"/>
                    <a:pt x="2691044" y="6919947"/>
                    <a:pt x="2697066" y="6914679"/>
                  </a:cubicBezTo>
                  <a:close/>
                  <a:moveTo>
                    <a:pt x="3783503" y="6894435"/>
                  </a:moveTo>
                  <a:cubicBezTo>
                    <a:pt x="3787209" y="6895321"/>
                    <a:pt x="3791211" y="6898113"/>
                    <a:pt x="3795589" y="6903719"/>
                  </a:cubicBezTo>
                  <a:cubicBezTo>
                    <a:pt x="3808053" y="6917981"/>
                    <a:pt x="3803511" y="6936630"/>
                    <a:pt x="3787259" y="6946647"/>
                  </a:cubicBezTo>
                  <a:cubicBezTo>
                    <a:pt x="3771009" y="6956664"/>
                    <a:pt x="3748097" y="6966215"/>
                    <a:pt x="3735633" y="6951951"/>
                  </a:cubicBezTo>
                  <a:cubicBezTo>
                    <a:pt x="3727324" y="6942444"/>
                    <a:pt x="3728602" y="6935560"/>
                    <a:pt x="3733859" y="6929652"/>
                  </a:cubicBezTo>
                  <a:cubicBezTo>
                    <a:pt x="3739119" y="6923746"/>
                    <a:pt x="3748353" y="6918816"/>
                    <a:pt x="3755959" y="6913213"/>
                  </a:cubicBezTo>
                  <a:cubicBezTo>
                    <a:pt x="3763933" y="6906242"/>
                    <a:pt x="3772385" y="6891772"/>
                    <a:pt x="3783503" y="6894435"/>
                  </a:cubicBezTo>
                  <a:close/>
                  <a:moveTo>
                    <a:pt x="4369019" y="6801364"/>
                  </a:moveTo>
                  <a:cubicBezTo>
                    <a:pt x="4372731" y="6802759"/>
                    <a:pt x="4376359" y="6805771"/>
                    <a:pt x="4379421" y="6809276"/>
                  </a:cubicBezTo>
                  <a:cubicBezTo>
                    <a:pt x="4399845" y="6832649"/>
                    <a:pt x="4415859" y="6857818"/>
                    <a:pt x="4410953" y="6890968"/>
                  </a:cubicBezTo>
                  <a:cubicBezTo>
                    <a:pt x="4409499" y="6898426"/>
                    <a:pt x="4408153" y="6903726"/>
                    <a:pt x="4401483" y="6907497"/>
                  </a:cubicBezTo>
                  <a:cubicBezTo>
                    <a:pt x="4389493" y="6909736"/>
                    <a:pt x="4387773" y="6900930"/>
                    <a:pt x="4383797" y="6894097"/>
                  </a:cubicBezTo>
                  <a:cubicBezTo>
                    <a:pt x="4369717" y="6873425"/>
                    <a:pt x="4356875" y="6849606"/>
                    <a:pt x="4353877" y="6823369"/>
                  </a:cubicBezTo>
                  <a:cubicBezTo>
                    <a:pt x="4352049" y="6816717"/>
                    <a:pt x="4349311" y="6806743"/>
                    <a:pt x="4358129" y="6803154"/>
                  </a:cubicBezTo>
                  <a:cubicBezTo>
                    <a:pt x="4361519" y="6800191"/>
                    <a:pt x="4365309" y="6799968"/>
                    <a:pt x="4369019" y="6801364"/>
                  </a:cubicBezTo>
                  <a:close/>
                  <a:moveTo>
                    <a:pt x="2052915" y="6796262"/>
                  </a:moveTo>
                  <a:cubicBezTo>
                    <a:pt x="2076886" y="6805406"/>
                    <a:pt x="2099727" y="6815544"/>
                    <a:pt x="2122706" y="6823551"/>
                  </a:cubicBezTo>
                  <a:cubicBezTo>
                    <a:pt x="2149660" y="6836111"/>
                    <a:pt x="2170953" y="6853620"/>
                    <a:pt x="2173132" y="6885835"/>
                  </a:cubicBezTo>
                  <a:cubicBezTo>
                    <a:pt x="2174154" y="6903006"/>
                    <a:pt x="2176308" y="6919186"/>
                    <a:pt x="2196029" y="6928037"/>
                  </a:cubicBezTo>
                  <a:cubicBezTo>
                    <a:pt x="2209505" y="6934317"/>
                    <a:pt x="2203429" y="6945649"/>
                    <a:pt x="2200611" y="6956142"/>
                  </a:cubicBezTo>
                  <a:cubicBezTo>
                    <a:pt x="2196523" y="6969752"/>
                    <a:pt x="2193568" y="6982372"/>
                    <a:pt x="2206771" y="6992908"/>
                  </a:cubicBezTo>
                  <a:cubicBezTo>
                    <a:pt x="2218977" y="7002306"/>
                    <a:pt x="2232729" y="7004331"/>
                    <a:pt x="2243475" y="6986908"/>
                  </a:cubicBezTo>
                  <a:cubicBezTo>
                    <a:pt x="2248278" y="6978690"/>
                    <a:pt x="2257504" y="6984674"/>
                    <a:pt x="2264602" y="6990511"/>
                  </a:cubicBezTo>
                  <a:cubicBezTo>
                    <a:pt x="2271699" y="6996349"/>
                    <a:pt x="2278520" y="7006440"/>
                    <a:pt x="2271588" y="7014509"/>
                  </a:cubicBezTo>
                  <a:cubicBezTo>
                    <a:pt x="2255183" y="7036883"/>
                    <a:pt x="2268799" y="7041034"/>
                    <a:pt x="2287247" y="7053003"/>
                  </a:cubicBezTo>
                  <a:cubicBezTo>
                    <a:pt x="2317046" y="7071102"/>
                    <a:pt x="2341570" y="7071738"/>
                    <a:pt x="2374874" y="7068707"/>
                  </a:cubicBezTo>
                  <a:cubicBezTo>
                    <a:pt x="2434973" y="7064329"/>
                    <a:pt x="2492996" y="7091871"/>
                    <a:pt x="2525694" y="7147578"/>
                  </a:cubicBezTo>
                  <a:cubicBezTo>
                    <a:pt x="2545883" y="7182112"/>
                    <a:pt x="2573004" y="7208577"/>
                    <a:pt x="2571952" y="7257668"/>
                  </a:cubicBezTo>
                  <a:cubicBezTo>
                    <a:pt x="2569605" y="7293842"/>
                    <a:pt x="2608682" y="7267698"/>
                    <a:pt x="2630502" y="7260664"/>
                  </a:cubicBezTo>
                  <a:cubicBezTo>
                    <a:pt x="2638150" y="7257989"/>
                    <a:pt x="2644531" y="7258433"/>
                    <a:pt x="2650633" y="7263131"/>
                  </a:cubicBezTo>
                  <a:cubicBezTo>
                    <a:pt x="2587223" y="7318578"/>
                    <a:pt x="2589488" y="7316598"/>
                    <a:pt x="2535358" y="7245507"/>
                  </a:cubicBezTo>
                  <a:cubicBezTo>
                    <a:pt x="2512631" y="7217211"/>
                    <a:pt x="2485510" y="7190746"/>
                    <a:pt x="2440852" y="7187644"/>
                  </a:cubicBezTo>
                  <a:cubicBezTo>
                    <a:pt x="2414204" y="7186863"/>
                    <a:pt x="2386113" y="7175294"/>
                    <a:pt x="2355074" y="7176345"/>
                  </a:cubicBezTo>
                  <a:cubicBezTo>
                    <a:pt x="2340049" y="7177439"/>
                    <a:pt x="2337755" y="7163385"/>
                    <a:pt x="2334195" y="7152450"/>
                  </a:cubicBezTo>
                  <a:cubicBezTo>
                    <a:pt x="2330052" y="7133995"/>
                    <a:pt x="2319392" y="7117221"/>
                    <a:pt x="2297989" y="7117874"/>
                  </a:cubicBezTo>
                  <a:cubicBezTo>
                    <a:pt x="2258580" y="7116206"/>
                    <a:pt x="2240958" y="7091470"/>
                    <a:pt x="2233529" y="7057824"/>
                  </a:cubicBezTo>
                  <a:cubicBezTo>
                    <a:pt x="2227675" y="7032835"/>
                    <a:pt x="2220549" y="7010965"/>
                    <a:pt x="2188514" y="7010878"/>
                  </a:cubicBezTo>
                  <a:cubicBezTo>
                    <a:pt x="2183128" y="7011571"/>
                    <a:pt x="2171917" y="7003314"/>
                    <a:pt x="2170922" y="7002174"/>
                  </a:cubicBezTo>
                  <a:cubicBezTo>
                    <a:pt x="2187161" y="6965896"/>
                    <a:pt x="2144602" y="6946909"/>
                    <a:pt x="2144410" y="6916971"/>
                  </a:cubicBezTo>
                  <a:cubicBezTo>
                    <a:pt x="2144219" y="6887032"/>
                    <a:pt x="2132702" y="6866995"/>
                    <a:pt x="2099395" y="6870026"/>
                  </a:cubicBezTo>
                  <a:cubicBezTo>
                    <a:pt x="2078984" y="6871816"/>
                    <a:pt x="2065785" y="6861281"/>
                    <a:pt x="2066033" y="6840990"/>
                  </a:cubicBezTo>
                  <a:cubicBezTo>
                    <a:pt x="2067140" y="6823966"/>
                    <a:pt x="2050816" y="6812147"/>
                    <a:pt x="2052915" y="6796262"/>
                  </a:cubicBezTo>
                  <a:close/>
                  <a:moveTo>
                    <a:pt x="6002945" y="6787062"/>
                  </a:moveTo>
                  <a:lnTo>
                    <a:pt x="5960163" y="6825804"/>
                  </a:lnTo>
                  <a:lnTo>
                    <a:pt x="5983987" y="6806776"/>
                  </a:lnTo>
                  <a:close/>
                  <a:moveTo>
                    <a:pt x="6025551" y="6761706"/>
                  </a:moveTo>
                  <a:lnTo>
                    <a:pt x="6009143" y="6780618"/>
                  </a:lnTo>
                  <a:lnTo>
                    <a:pt x="6021053" y="6768236"/>
                  </a:lnTo>
                  <a:close/>
                  <a:moveTo>
                    <a:pt x="2253397" y="6485676"/>
                  </a:moveTo>
                  <a:cubicBezTo>
                    <a:pt x="2258168" y="6485101"/>
                    <a:pt x="2263546" y="6487037"/>
                    <a:pt x="2269077" y="6492159"/>
                  </a:cubicBezTo>
                  <a:cubicBezTo>
                    <a:pt x="2264100" y="6500938"/>
                    <a:pt x="2261214" y="6514527"/>
                    <a:pt x="2245372" y="6508462"/>
                  </a:cubicBezTo>
                  <a:cubicBezTo>
                    <a:pt x="2239694" y="6506787"/>
                    <a:pt x="2237697" y="6499679"/>
                    <a:pt x="2241385" y="6494245"/>
                  </a:cubicBezTo>
                  <a:cubicBezTo>
                    <a:pt x="2244472" y="6489333"/>
                    <a:pt x="2248629" y="6486249"/>
                    <a:pt x="2253397" y="6485676"/>
                  </a:cubicBezTo>
                  <a:close/>
                  <a:moveTo>
                    <a:pt x="4544877" y="6401516"/>
                  </a:moveTo>
                  <a:cubicBezTo>
                    <a:pt x="4549113" y="6401181"/>
                    <a:pt x="4553445" y="6402685"/>
                    <a:pt x="4557259" y="6407050"/>
                  </a:cubicBezTo>
                  <a:cubicBezTo>
                    <a:pt x="4563167" y="6411506"/>
                    <a:pt x="4566793" y="6417960"/>
                    <a:pt x="4559761" y="6426033"/>
                  </a:cubicBezTo>
                  <a:cubicBezTo>
                    <a:pt x="4550821" y="6431927"/>
                    <a:pt x="4541301" y="6432549"/>
                    <a:pt x="4534439" y="6427002"/>
                  </a:cubicBezTo>
                  <a:cubicBezTo>
                    <a:pt x="4528719" y="6420455"/>
                    <a:pt x="4526237" y="6413005"/>
                    <a:pt x="4533083" y="6407020"/>
                  </a:cubicBezTo>
                  <a:cubicBezTo>
                    <a:pt x="4536507" y="6404027"/>
                    <a:pt x="4540643" y="6401853"/>
                    <a:pt x="4544877" y="6401516"/>
                  </a:cubicBezTo>
                  <a:close/>
                  <a:moveTo>
                    <a:pt x="1542672" y="6319299"/>
                  </a:moveTo>
                  <a:cubicBezTo>
                    <a:pt x="1548605" y="6328198"/>
                    <a:pt x="1545370" y="6335052"/>
                    <a:pt x="1540137" y="6339625"/>
                  </a:cubicBezTo>
                  <a:cubicBezTo>
                    <a:pt x="1532819" y="6346026"/>
                    <a:pt x="1524600" y="6347177"/>
                    <a:pt x="1516625" y="6338054"/>
                  </a:cubicBezTo>
                  <a:cubicBezTo>
                    <a:pt x="1510645" y="6331208"/>
                    <a:pt x="1508752" y="6324817"/>
                    <a:pt x="1517070" y="6319557"/>
                  </a:cubicBezTo>
                  <a:cubicBezTo>
                    <a:pt x="1524341" y="6315210"/>
                    <a:pt x="1533556" y="6315199"/>
                    <a:pt x="1542672" y="6319299"/>
                  </a:cubicBezTo>
                  <a:close/>
                  <a:moveTo>
                    <a:pt x="2725225" y="6282243"/>
                  </a:moveTo>
                  <a:cubicBezTo>
                    <a:pt x="2728564" y="6280837"/>
                    <a:pt x="2731539" y="6280758"/>
                    <a:pt x="2732462" y="6282978"/>
                  </a:cubicBezTo>
                  <a:cubicBezTo>
                    <a:pt x="2739963" y="6314783"/>
                    <a:pt x="2783774" y="6290607"/>
                    <a:pt x="2788122" y="6321130"/>
                  </a:cubicBezTo>
                  <a:cubicBezTo>
                    <a:pt x="2790522" y="6333164"/>
                    <a:pt x="2782319" y="6342355"/>
                    <a:pt x="2774416" y="6347246"/>
                  </a:cubicBezTo>
                  <a:cubicBezTo>
                    <a:pt x="2750708" y="6361919"/>
                    <a:pt x="2742761" y="6336564"/>
                    <a:pt x="2728458" y="6324844"/>
                  </a:cubicBezTo>
                  <a:cubicBezTo>
                    <a:pt x="2724907" y="6313814"/>
                    <a:pt x="2703704" y="6308126"/>
                    <a:pt x="2715808" y="6289466"/>
                  </a:cubicBezTo>
                  <a:cubicBezTo>
                    <a:pt x="2718185" y="6286380"/>
                    <a:pt x="2721887" y="6283648"/>
                    <a:pt x="2725225" y="6282243"/>
                  </a:cubicBezTo>
                  <a:close/>
                  <a:moveTo>
                    <a:pt x="1971094" y="6278107"/>
                  </a:moveTo>
                  <a:cubicBezTo>
                    <a:pt x="1985675" y="6281033"/>
                    <a:pt x="1997929" y="6296201"/>
                    <a:pt x="2012462" y="6324305"/>
                  </a:cubicBezTo>
                  <a:cubicBezTo>
                    <a:pt x="2025520" y="6350715"/>
                    <a:pt x="2043419" y="6368907"/>
                    <a:pt x="2076303" y="6356079"/>
                  </a:cubicBezTo>
                  <a:cubicBezTo>
                    <a:pt x="2096002" y="6348809"/>
                    <a:pt x="2114505" y="6358512"/>
                    <a:pt x="2133303" y="6363971"/>
                  </a:cubicBezTo>
                  <a:cubicBezTo>
                    <a:pt x="2153090" y="6370561"/>
                    <a:pt x="2172579" y="6381394"/>
                    <a:pt x="2191078" y="6391097"/>
                  </a:cubicBezTo>
                  <a:cubicBezTo>
                    <a:pt x="2205483" y="6398409"/>
                    <a:pt x="2230116" y="6396780"/>
                    <a:pt x="2229603" y="6419130"/>
                  </a:cubicBezTo>
                  <a:cubicBezTo>
                    <a:pt x="2231059" y="6443733"/>
                    <a:pt x="2204605" y="6440985"/>
                    <a:pt x="2190972" y="6452904"/>
                  </a:cubicBezTo>
                  <a:cubicBezTo>
                    <a:pt x="2175066" y="6466814"/>
                    <a:pt x="2162096" y="6454264"/>
                    <a:pt x="2151250" y="6441852"/>
                  </a:cubicBezTo>
                  <a:cubicBezTo>
                    <a:pt x="2149276" y="6439594"/>
                    <a:pt x="2146320" y="6436208"/>
                    <a:pt x="2145184" y="6437201"/>
                  </a:cubicBezTo>
                  <a:cubicBezTo>
                    <a:pt x="2106233" y="6445379"/>
                    <a:pt x="2069917" y="6431344"/>
                    <a:pt x="2035727" y="6417442"/>
                  </a:cubicBezTo>
                  <a:cubicBezTo>
                    <a:pt x="2018062" y="6410988"/>
                    <a:pt x="2010280" y="6445663"/>
                    <a:pt x="2025758" y="6467965"/>
                  </a:cubicBezTo>
                  <a:cubicBezTo>
                    <a:pt x="2036455" y="6482501"/>
                    <a:pt x="2046168" y="6495908"/>
                    <a:pt x="2027989" y="6511803"/>
                  </a:cubicBezTo>
                  <a:cubicBezTo>
                    <a:pt x="2010797" y="6528827"/>
                    <a:pt x="1989897" y="6553074"/>
                    <a:pt x="1967067" y="6529240"/>
                  </a:cubicBezTo>
                  <a:cubicBezTo>
                    <a:pt x="1949317" y="6508925"/>
                    <a:pt x="1939668" y="6479535"/>
                    <a:pt x="1963828" y="6454429"/>
                  </a:cubicBezTo>
                  <a:cubicBezTo>
                    <a:pt x="1981167" y="6435284"/>
                    <a:pt x="1978958" y="6421288"/>
                    <a:pt x="1961059" y="6403096"/>
                  </a:cubicBezTo>
                  <a:cubicBezTo>
                    <a:pt x="1935956" y="6381247"/>
                    <a:pt x="1922065" y="6351588"/>
                    <a:pt x="1908169" y="6321927"/>
                  </a:cubicBezTo>
                  <a:cubicBezTo>
                    <a:pt x="1905512" y="6314297"/>
                    <a:pt x="1911194" y="6309330"/>
                    <a:pt x="1915736" y="6305356"/>
                  </a:cubicBezTo>
                  <a:cubicBezTo>
                    <a:pt x="1939597" y="6284494"/>
                    <a:pt x="1956509" y="6275179"/>
                    <a:pt x="1971094" y="6278107"/>
                  </a:cubicBezTo>
                  <a:close/>
                  <a:moveTo>
                    <a:pt x="1470175" y="6175615"/>
                  </a:moveTo>
                  <a:cubicBezTo>
                    <a:pt x="1477841" y="6178363"/>
                    <a:pt x="1485586" y="6184359"/>
                    <a:pt x="1494251" y="6193128"/>
                  </a:cubicBezTo>
                  <a:cubicBezTo>
                    <a:pt x="1515375" y="6219599"/>
                    <a:pt x="1476964" y="6230712"/>
                    <a:pt x="1468260" y="6250582"/>
                  </a:cubicBezTo>
                  <a:cubicBezTo>
                    <a:pt x="1465739" y="6256874"/>
                    <a:pt x="1455882" y="6259362"/>
                    <a:pt x="1446402" y="6255395"/>
                  </a:cubicBezTo>
                  <a:cubicBezTo>
                    <a:pt x="1441216" y="6251757"/>
                    <a:pt x="1441034" y="6180413"/>
                    <a:pt x="1446591" y="6177594"/>
                  </a:cubicBezTo>
                  <a:cubicBezTo>
                    <a:pt x="1454930" y="6173370"/>
                    <a:pt x="1462511" y="6172869"/>
                    <a:pt x="1470175" y="6175615"/>
                  </a:cubicBezTo>
                  <a:close/>
                  <a:moveTo>
                    <a:pt x="1880096" y="6137029"/>
                  </a:moveTo>
                  <a:cubicBezTo>
                    <a:pt x="1897542" y="6137648"/>
                    <a:pt x="1907125" y="6155063"/>
                    <a:pt x="1912613" y="6172092"/>
                  </a:cubicBezTo>
                  <a:cubicBezTo>
                    <a:pt x="1921048" y="6192494"/>
                    <a:pt x="1907533" y="6196377"/>
                    <a:pt x="1891968" y="6200064"/>
                  </a:cubicBezTo>
                  <a:cubicBezTo>
                    <a:pt x="1883122" y="6189941"/>
                    <a:pt x="1874275" y="6179818"/>
                    <a:pt x="1865432" y="6169695"/>
                  </a:cubicBezTo>
                  <a:cubicBezTo>
                    <a:pt x="1873418" y="6162710"/>
                    <a:pt x="1864402" y="6147154"/>
                    <a:pt x="1869348" y="6140319"/>
                  </a:cubicBezTo>
                  <a:cubicBezTo>
                    <a:pt x="1870997" y="6138039"/>
                    <a:pt x="1874198" y="6136729"/>
                    <a:pt x="1880096" y="6137029"/>
                  </a:cubicBezTo>
                  <a:close/>
                  <a:moveTo>
                    <a:pt x="4665535" y="6075944"/>
                  </a:moveTo>
                  <a:cubicBezTo>
                    <a:pt x="4670677" y="6075399"/>
                    <a:pt x="4675865" y="6076659"/>
                    <a:pt x="4680677" y="6079828"/>
                  </a:cubicBezTo>
                  <a:cubicBezTo>
                    <a:pt x="4686943" y="6086998"/>
                    <a:pt x="4686599" y="6093621"/>
                    <a:pt x="4680809" y="6098686"/>
                  </a:cubicBezTo>
                  <a:cubicBezTo>
                    <a:pt x="4671537" y="6106789"/>
                    <a:pt x="4659483" y="6104684"/>
                    <a:pt x="4649743" y="6100556"/>
                  </a:cubicBezTo>
                  <a:cubicBezTo>
                    <a:pt x="4642321" y="6094399"/>
                    <a:pt x="4646023" y="6086943"/>
                    <a:pt x="4650655" y="6082893"/>
                  </a:cubicBezTo>
                  <a:cubicBezTo>
                    <a:pt x="4655291" y="6078840"/>
                    <a:pt x="4660391" y="6076490"/>
                    <a:pt x="4665535" y="6075944"/>
                  </a:cubicBezTo>
                  <a:close/>
                  <a:moveTo>
                    <a:pt x="1616484" y="5897088"/>
                  </a:moveTo>
                  <a:lnTo>
                    <a:pt x="1615992" y="5900683"/>
                  </a:lnTo>
                  <a:cubicBezTo>
                    <a:pt x="1616219" y="5905385"/>
                    <a:pt x="1617402" y="5909817"/>
                    <a:pt x="1620285" y="5913797"/>
                  </a:cubicBezTo>
                  <a:lnTo>
                    <a:pt x="1628523" y="5919704"/>
                  </a:lnTo>
                  <a:lnTo>
                    <a:pt x="1617346" y="5900392"/>
                  </a:lnTo>
                  <a:close/>
                  <a:moveTo>
                    <a:pt x="4622951" y="5820168"/>
                  </a:moveTo>
                  <a:cubicBezTo>
                    <a:pt x="4626211" y="5819325"/>
                    <a:pt x="4633445" y="5823033"/>
                    <a:pt x="4634301" y="5826298"/>
                  </a:cubicBezTo>
                  <a:cubicBezTo>
                    <a:pt x="4640983" y="5838516"/>
                    <a:pt x="4631781" y="5848567"/>
                    <a:pt x="4627831" y="5860049"/>
                  </a:cubicBezTo>
                  <a:cubicBezTo>
                    <a:pt x="4625147" y="5868413"/>
                    <a:pt x="4618215" y="5876483"/>
                    <a:pt x="4614539" y="5883711"/>
                  </a:cubicBezTo>
                  <a:cubicBezTo>
                    <a:pt x="4597021" y="5923109"/>
                    <a:pt x="4601713" y="5933053"/>
                    <a:pt x="4642971" y="5939114"/>
                  </a:cubicBezTo>
                  <a:cubicBezTo>
                    <a:pt x="4656725" y="5941135"/>
                    <a:pt x="4672883" y="5939046"/>
                    <a:pt x="4673761" y="5958344"/>
                  </a:cubicBezTo>
                  <a:cubicBezTo>
                    <a:pt x="4675911" y="5974524"/>
                    <a:pt x="4662457" y="5984281"/>
                    <a:pt x="4648289" y="5988642"/>
                  </a:cubicBezTo>
                  <a:cubicBezTo>
                    <a:pt x="4611445" y="5996781"/>
                    <a:pt x="4598847" y="6009802"/>
                    <a:pt x="4626541" y="6043780"/>
                  </a:cubicBezTo>
                  <a:cubicBezTo>
                    <a:pt x="4640317" y="6061834"/>
                    <a:pt x="4629155" y="6085640"/>
                    <a:pt x="4616279" y="6102919"/>
                  </a:cubicBezTo>
                  <a:cubicBezTo>
                    <a:pt x="4602137" y="6123314"/>
                    <a:pt x="4589631" y="6102141"/>
                    <a:pt x="4575021" y="6096857"/>
                  </a:cubicBezTo>
                  <a:cubicBezTo>
                    <a:pt x="4523383" y="6069771"/>
                    <a:pt x="4520955" y="6057847"/>
                    <a:pt x="4560155" y="6013536"/>
                  </a:cubicBezTo>
                  <a:cubicBezTo>
                    <a:pt x="4568221" y="6004476"/>
                    <a:pt x="4576567" y="5991160"/>
                    <a:pt x="4568613" y="5982061"/>
                  </a:cubicBezTo>
                  <a:cubicBezTo>
                    <a:pt x="4558675" y="5970686"/>
                    <a:pt x="4553587" y="5983158"/>
                    <a:pt x="4550053" y="5988257"/>
                  </a:cubicBezTo>
                  <a:cubicBezTo>
                    <a:pt x="4542981" y="5998454"/>
                    <a:pt x="4538171" y="6006671"/>
                    <a:pt x="4526961" y="5998415"/>
                  </a:cubicBezTo>
                  <a:cubicBezTo>
                    <a:pt x="4515753" y="5990157"/>
                    <a:pt x="4513325" y="5978234"/>
                    <a:pt x="4521529" y="5967045"/>
                  </a:cubicBezTo>
                  <a:cubicBezTo>
                    <a:pt x="4526197" y="5960956"/>
                    <a:pt x="4530727" y="5956994"/>
                    <a:pt x="4535257" y="5953034"/>
                  </a:cubicBezTo>
                  <a:cubicBezTo>
                    <a:pt x="4572217" y="5926735"/>
                    <a:pt x="4597689" y="5896436"/>
                    <a:pt x="4600739" y="5849625"/>
                  </a:cubicBezTo>
                  <a:cubicBezTo>
                    <a:pt x="4600589" y="5843736"/>
                    <a:pt x="4601853" y="5836610"/>
                    <a:pt x="4605303" y="5830836"/>
                  </a:cubicBezTo>
                  <a:cubicBezTo>
                    <a:pt x="4608747" y="5825062"/>
                    <a:pt x="4614375" y="5820643"/>
                    <a:pt x="4622951" y="5820168"/>
                  </a:cubicBezTo>
                  <a:close/>
                  <a:moveTo>
                    <a:pt x="5162231" y="5765143"/>
                  </a:moveTo>
                  <a:cubicBezTo>
                    <a:pt x="5171855" y="5766363"/>
                    <a:pt x="5181529" y="5770222"/>
                    <a:pt x="5188343" y="5776297"/>
                  </a:cubicBezTo>
                  <a:cubicBezTo>
                    <a:pt x="5205375" y="5793491"/>
                    <a:pt x="5225819" y="5807704"/>
                    <a:pt x="5240717" y="5824756"/>
                  </a:cubicBezTo>
                  <a:cubicBezTo>
                    <a:pt x="5255331" y="5846072"/>
                    <a:pt x="5276767" y="5861421"/>
                    <a:pt x="5259839" y="5890260"/>
                  </a:cubicBezTo>
                  <a:cubicBezTo>
                    <a:pt x="5252295" y="5906884"/>
                    <a:pt x="5265497" y="5917401"/>
                    <a:pt x="5279979" y="5924791"/>
                  </a:cubicBezTo>
                  <a:cubicBezTo>
                    <a:pt x="5301703" y="5935878"/>
                    <a:pt x="5318739" y="5953073"/>
                    <a:pt x="5338043" y="5968278"/>
                  </a:cubicBezTo>
                  <a:cubicBezTo>
                    <a:pt x="5370407" y="5996134"/>
                    <a:pt x="5407465" y="6017879"/>
                    <a:pt x="5419499" y="6061502"/>
                  </a:cubicBezTo>
                  <a:cubicBezTo>
                    <a:pt x="5475617" y="6054549"/>
                    <a:pt x="5486231" y="6103428"/>
                    <a:pt x="5511913" y="6135118"/>
                  </a:cubicBezTo>
                  <a:cubicBezTo>
                    <a:pt x="5526815" y="6152171"/>
                    <a:pt x="5539169" y="6159419"/>
                    <a:pt x="5523663" y="6183002"/>
                  </a:cubicBezTo>
                  <a:cubicBezTo>
                    <a:pt x="5515129" y="6198488"/>
                    <a:pt x="5520511" y="6213834"/>
                    <a:pt x="5543947" y="6215400"/>
                  </a:cubicBezTo>
                  <a:cubicBezTo>
                    <a:pt x="5573779" y="6217395"/>
                    <a:pt x="5603319" y="6223653"/>
                    <a:pt x="5635279" y="6225788"/>
                  </a:cubicBezTo>
                  <a:cubicBezTo>
                    <a:pt x="5651185" y="6227922"/>
                    <a:pt x="5665815" y="6233184"/>
                    <a:pt x="5682281" y="6242847"/>
                  </a:cubicBezTo>
                  <a:cubicBezTo>
                    <a:pt x="5707691" y="6262744"/>
                    <a:pt x="5737951" y="6258345"/>
                    <a:pt x="5769639" y="6248688"/>
                  </a:cubicBezTo>
                  <a:cubicBezTo>
                    <a:pt x="5791375" y="6243719"/>
                    <a:pt x="5810839" y="6240738"/>
                    <a:pt x="5825309" y="6264185"/>
                  </a:cubicBezTo>
                  <a:cubicBezTo>
                    <a:pt x="5834957" y="6279815"/>
                    <a:pt x="5849871" y="6280813"/>
                    <a:pt x="5864363" y="6272147"/>
                  </a:cubicBezTo>
                  <a:cubicBezTo>
                    <a:pt x="5896911" y="6249705"/>
                    <a:pt x="5937539" y="6250279"/>
                    <a:pt x="5973485" y="6240908"/>
                  </a:cubicBezTo>
                  <a:cubicBezTo>
                    <a:pt x="6035431" y="6226852"/>
                    <a:pt x="6092553" y="6204982"/>
                    <a:pt x="6143299" y="6166627"/>
                  </a:cubicBezTo>
                  <a:cubicBezTo>
                    <a:pt x="6156799" y="6156826"/>
                    <a:pt x="6170157" y="6149155"/>
                    <a:pt x="6184511" y="6142622"/>
                  </a:cubicBezTo>
                  <a:cubicBezTo>
                    <a:pt x="6220891" y="6126856"/>
                    <a:pt x="6230287" y="6098584"/>
                    <a:pt x="6213415" y="6063202"/>
                  </a:cubicBezTo>
                  <a:cubicBezTo>
                    <a:pt x="6188879" y="6014463"/>
                    <a:pt x="6188879" y="6014463"/>
                    <a:pt x="6240603" y="5993301"/>
                  </a:cubicBezTo>
                  <a:cubicBezTo>
                    <a:pt x="6244015" y="5990317"/>
                    <a:pt x="6250551" y="5988612"/>
                    <a:pt x="6251975" y="5983356"/>
                  </a:cubicBezTo>
                  <a:cubicBezTo>
                    <a:pt x="6267337" y="5961903"/>
                    <a:pt x="6282697" y="5940453"/>
                    <a:pt x="6310535" y="5940172"/>
                  </a:cubicBezTo>
                  <a:cubicBezTo>
                    <a:pt x="6367357" y="5938619"/>
                    <a:pt x="6423747" y="5943461"/>
                    <a:pt x="6474007" y="5975722"/>
                  </a:cubicBezTo>
                  <a:cubicBezTo>
                    <a:pt x="6478125" y="5978138"/>
                    <a:pt x="6478685" y="5985668"/>
                    <a:pt x="6480531" y="5990074"/>
                  </a:cubicBezTo>
                  <a:cubicBezTo>
                    <a:pt x="6474701" y="5997176"/>
                    <a:pt x="6470999" y="6004423"/>
                    <a:pt x="6467299" y="6011667"/>
                  </a:cubicBezTo>
                  <a:cubicBezTo>
                    <a:pt x="6406231" y="5996881"/>
                    <a:pt x="6324809" y="6029973"/>
                    <a:pt x="6287827" y="6086374"/>
                  </a:cubicBezTo>
                  <a:cubicBezTo>
                    <a:pt x="6263787" y="6125444"/>
                    <a:pt x="6245005" y="6165934"/>
                    <a:pt x="6209465" y="6201024"/>
                  </a:cubicBezTo>
                  <a:cubicBezTo>
                    <a:pt x="6185437" y="6224036"/>
                    <a:pt x="6203161" y="6262687"/>
                    <a:pt x="6205265" y="6294941"/>
                  </a:cubicBezTo>
                  <a:cubicBezTo>
                    <a:pt x="6207523" y="6309008"/>
                    <a:pt x="6220585" y="6321656"/>
                    <a:pt x="6212047" y="6337142"/>
                  </a:cubicBezTo>
                  <a:cubicBezTo>
                    <a:pt x="6185749" y="6362144"/>
                    <a:pt x="6154481" y="6381461"/>
                    <a:pt x="6133291" y="6410017"/>
                  </a:cubicBezTo>
                  <a:cubicBezTo>
                    <a:pt x="6108403" y="6445818"/>
                    <a:pt x="6086639" y="6482898"/>
                    <a:pt x="6055789" y="6511877"/>
                  </a:cubicBezTo>
                  <a:lnTo>
                    <a:pt x="6049783" y="6521376"/>
                  </a:lnTo>
                  <a:lnTo>
                    <a:pt x="6046891" y="6531260"/>
                  </a:lnTo>
                  <a:cubicBezTo>
                    <a:pt x="6046091" y="6554814"/>
                    <a:pt x="6061907" y="6575070"/>
                    <a:pt x="6069175" y="6597190"/>
                  </a:cubicBezTo>
                  <a:cubicBezTo>
                    <a:pt x="6078569" y="6630934"/>
                    <a:pt x="6102173" y="6660248"/>
                    <a:pt x="6100623" y="6697568"/>
                  </a:cubicBezTo>
                  <a:lnTo>
                    <a:pt x="6098673" y="6698627"/>
                  </a:lnTo>
                  <a:lnTo>
                    <a:pt x="6109309" y="6701280"/>
                  </a:lnTo>
                  <a:cubicBezTo>
                    <a:pt x="6126459" y="6757785"/>
                    <a:pt x="6113489" y="6793644"/>
                    <a:pt x="6067587" y="6819478"/>
                  </a:cubicBezTo>
                  <a:cubicBezTo>
                    <a:pt x="6022699" y="6846470"/>
                    <a:pt x="5984769" y="6883726"/>
                    <a:pt x="5933055" y="6898297"/>
                  </a:cubicBezTo>
                  <a:cubicBezTo>
                    <a:pt x="5919875" y="6901652"/>
                    <a:pt x="5901997" y="6911153"/>
                    <a:pt x="5895771" y="6924771"/>
                  </a:cubicBezTo>
                  <a:cubicBezTo>
                    <a:pt x="5860847" y="6983909"/>
                    <a:pt x="5802545" y="7000158"/>
                    <a:pt x="5744997" y="7021879"/>
                  </a:cubicBezTo>
                  <a:cubicBezTo>
                    <a:pt x="5759367" y="6980709"/>
                    <a:pt x="5799041" y="6968492"/>
                    <a:pt x="5825689" y="6939063"/>
                  </a:cubicBezTo>
                  <a:lnTo>
                    <a:pt x="5867853" y="6902194"/>
                  </a:lnTo>
                  <a:lnTo>
                    <a:pt x="5822983" y="6936343"/>
                  </a:lnTo>
                  <a:cubicBezTo>
                    <a:pt x="5799715" y="6932711"/>
                    <a:pt x="5799077" y="6911287"/>
                    <a:pt x="5791611" y="6895841"/>
                  </a:cubicBezTo>
                  <a:cubicBezTo>
                    <a:pt x="5768061" y="6850496"/>
                    <a:pt x="5736429" y="6844188"/>
                    <a:pt x="5694729" y="6874655"/>
                  </a:cubicBezTo>
                  <a:cubicBezTo>
                    <a:pt x="5643917" y="6913091"/>
                    <a:pt x="5628251" y="6968749"/>
                    <a:pt x="5613575" y="7025542"/>
                  </a:cubicBezTo>
                  <a:cubicBezTo>
                    <a:pt x="5610101" y="7044564"/>
                    <a:pt x="5613855" y="7067255"/>
                    <a:pt x="5586723" y="7072999"/>
                  </a:cubicBezTo>
                  <a:cubicBezTo>
                    <a:pt x="5490961" y="7096788"/>
                    <a:pt x="5401383" y="7139151"/>
                    <a:pt x="5307995" y="7174854"/>
                  </a:cubicBezTo>
                  <a:cubicBezTo>
                    <a:pt x="5236645" y="7201279"/>
                    <a:pt x="5163463" y="7223312"/>
                    <a:pt x="5093937" y="7254132"/>
                  </a:cubicBezTo>
                  <a:cubicBezTo>
                    <a:pt x="5069623" y="7265401"/>
                    <a:pt x="5045909" y="7268155"/>
                    <a:pt x="5021111" y="7255872"/>
                  </a:cubicBezTo>
                  <a:cubicBezTo>
                    <a:pt x="5003687" y="7245132"/>
                    <a:pt x="4985311" y="7263198"/>
                    <a:pt x="4966601" y="7255582"/>
                  </a:cubicBezTo>
                  <a:cubicBezTo>
                    <a:pt x="4949105" y="7245906"/>
                    <a:pt x="4943443" y="7231377"/>
                    <a:pt x="4940817" y="7215439"/>
                  </a:cubicBezTo>
                  <a:lnTo>
                    <a:pt x="4934437" y="7174373"/>
                  </a:lnTo>
                  <a:lnTo>
                    <a:pt x="4919347" y="7177440"/>
                  </a:lnTo>
                  <a:cubicBezTo>
                    <a:pt x="4911871" y="7177208"/>
                    <a:pt x="4904489" y="7175644"/>
                    <a:pt x="4897103" y="7174079"/>
                  </a:cubicBezTo>
                  <a:lnTo>
                    <a:pt x="4883789" y="7172655"/>
                  </a:lnTo>
                  <a:lnTo>
                    <a:pt x="4779503" y="7193962"/>
                  </a:lnTo>
                  <a:cubicBezTo>
                    <a:pt x="4773527" y="7203210"/>
                    <a:pt x="4765701" y="7208040"/>
                    <a:pt x="4754889" y="7209452"/>
                  </a:cubicBezTo>
                  <a:cubicBezTo>
                    <a:pt x="4640197" y="7241348"/>
                    <a:pt x="4527925" y="7285206"/>
                    <a:pt x="4413235" y="7317101"/>
                  </a:cubicBezTo>
                  <a:cubicBezTo>
                    <a:pt x="4402275" y="7320647"/>
                    <a:pt x="4389327" y="7321912"/>
                    <a:pt x="4377657" y="7320048"/>
                  </a:cubicBezTo>
                  <a:cubicBezTo>
                    <a:pt x="4259697" y="7368883"/>
                    <a:pt x="4129345" y="7378263"/>
                    <a:pt x="4012525" y="7426103"/>
                  </a:cubicBezTo>
                  <a:cubicBezTo>
                    <a:pt x="3947919" y="7430297"/>
                    <a:pt x="3882313" y="7433348"/>
                    <a:pt x="3817711" y="7437541"/>
                  </a:cubicBezTo>
                  <a:cubicBezTo>
                    <a:pt x="3814011" y="7444797"/>
                    <a:pt x="3806327" y="7447494"/>
                    <a:pt x="3798783" y="7448053"/>
                  </a:cubicBezTo>
                  <a:cubicBezTo>
                    <a:pt x="3666158" y="7459425"/>
                    <a:pt x="3538091" y="7498993"/>
                    <a:pt x="3405892" y="7503956"/>
                  </a:cubicBezTo>
                  <a:cubicBezTo>
                    <a:pt x="3391945" y="7504082"/>
                    <a:pt x="3377431" y="7504706"/>
                    <a:pt x="3362880" y="7503851"/>
                  </a:cubicBezTo>
                  <a:lnTo>
                    <a:pt x="3321936" y="7495355"/>
                  </a:lnTo>
                  <a:lnTo>
                    <a:pt x="3323073" y="7498458"/>
                  </a:lnTo>
                  <a:lnTo>
                    <a:pt x="3317848" y="7503026"/>
                  </a:lnTo>
                  <a:lnTo>
                    <a:pt x="3322437" y="7532092"/>
                  </a:lnTo>
                  <a:cubicBezTo>
                    <a:pt x="3323527" y="7556872"/>
                    <a:pt x="3310192" y="7559071"/>
                    <a:pt x="3264441" y="7561234"/>
                  </a:cubicBezTo>
                  <a:cubicBezTo>
                    <a:pt x="3203441" y="7564115"/>
                    <a:pt x="3144317" y="7571413"/>
                    <a:pt x="3085065" y="7580838"/>
                  </a:cubicBezTo>
                  <a:cubicBezTo>
                    <a:pt x="3058064" y="7586284"/>
                    <a:pt x="3040567" y="7575346"/>
                    <a:pt x="3032071" y="7556537"/>
                  </a:cubicBezTo>
                  <a:cubicBezTo>
                    <a:pt x="3019827" y="7528896"/>
                    <a:pt x="3015210" y="7498624"/>
                    <a:pt x="2995342" y="7473613"/>
                  </a:cubicBezTo>
                  <a:cubicBezTo>
                    <a:pt x="2992840" y="7470753"/>
                    <a:pt x="2993312" y="7467315"/>
                    <a:pt x="2995122" y="7463712"/>
                  </a:cubicBezTo>
                  <a:lnTo>
                    <a:pt x="2999162" y="7458101"/>
                  </a:lnTo>
                  <a:lnTo>
                    <a:pt x="2967892" y="7454914"/>
                  </a:lnTo>
                  <a:cubicBezTo>
                    <a:pt x="2962641" y="7453469"/>
                    <a:pt x="2958522" y="7451036"/>
                    <a:pt x="2957927" y="7443509"/>
                  </a:cubicBezTo>
                  <a:cubicBezTo>
                    <a:pt x="2953557" y="7411114"/>
                    <a:pt x="2961814" y="7381761"/>
                    <a:pt x="2983566" y="7358719"/>
                  </a:cubicBezTo>
                  <a:cubicBezTo>
                    <a:pt x="2991612" y="7349670"/>
                    <a:pt x="2993414" y="7338035"/>
                    <a:pt x="2998340" y="7327694"/>
                  </a:cubicBezTo>
                  <a:cubicBezTo>
                    <a:pt x="3003532" y="7313092"/>
                    <a:pt x="3010252" y="7299670"/>
                    <a:pt x="3019639" y="7288444"/>
                  </a:cubicBezTo>
                  <a:cubicBezTo>
                    <a:pt x="3029026" y="7277217"/>
                    <a:pt x="3041080" y="7268185"/>
                    <a:pt x="3056938" y="7262367"/>
                  </a:cubicBezTo>
                  <a:cubicBezTo>
                    <a:pt x="3092908" y="7251034"/>
                    <a:pt x="3123764" y="7236128"/>
                    <a:pt x="3141203" y="7196737"/>
                  </a:cubicBezTo>
                  <a:cubicBezTo>
                    <a:pt x="3152583" y="7168676"/>
                    <a:pt x="3162474" y="7198256"/>
                    <a:pt x="3171711" y="7204261"/>
                  </a:cubicBezTo>
                  <a:lnTo>
                    <a:pt x="3175012" y="7210606"/>
                  </a:lnTo>
                  <a:lnTo>
                    <a:pt x="3174155" y="7199688"/>
                  </a:lnTo>
                  <a:cubicBezTo>
                    <a:pt x="3172509" y="7159891"/>
                    <a:pt x="3183851" y="7130361"/>
                    <a:pt x="3203841" y="7107854"/>
                  </a:cubicBezTo>
                  <a:cubicBezTo>
                    <a:pt x="3223831" y="7085346"/>
                    <a:pt x="3252465" y="7069862"/>
                    <a:pt x="3285408" y="7058156"/>
                  </a:cubicBezTo>
                  <a:cubicBezTo>
                    <a:pt x="3357127" y="7043720"/>
                    <a:pt x="3409219" y="7082654"/>
                    <a:pt x="3460029" y="7124719"/>
                  </a:cubicBezTo>
                  <a:cubicBezTo>
                    <a:pt x="3494474" y="7154946"/>
                    <a:pt x="3530909" y="7171364"/>
                    <a:pt x="3578719" y="7161741"/>
                  </a:cubicBezTo>
                  <a:cubicBezTo>
                    <a:pt x="3623260" y="7152967"/>
                    <a:pt x="3670792" y="7163704"/>
                    <a:pt x="3712770" y="7145104"/>
                  </a:cubicBezTo>
                  <a:cubicBezTo>
                    <a:pt x="3718319" y="7142261"/>
                    <a:pt x="3728991" y="7142986"/>
                    <a:pt x="3731981" y="7146408"/>
                  </a:cubicBezTo>
                  <a:cubicBezTo>
                    <a:pt x="3799729" y="7191768"/>
                    <a:pt x="3864325" y="7139309"/>
                    <a:pt x="3928785" y="7137252"/>
                  </a:cubicBezTo>
                  <a:cubicBezTo>
                    <a:pt x="3968627" y="7102417"/>
                    <a:pt x="4025263" y="7105191"/>
                    <a:pt x="4066099" y="7071498"/>
                  </a:cubicBezTo>
                  <a:cubicBezTo>
                    <a:pt x="4089859" y="7052731"/>
                    <a:pt x="4123585" y="7045369"/>
                    <a:pt x="4151189" y="7033300"/>
                  </a:cubicBezTo>
                  <a:cubicBezTo>
                    <a:pt x="4182209" y="7018245"/>
                    <a:pt x="4218353" y="7006757"/>
                    <a:pt x="4254361" y="7029581"/>
                  </a:cubicBezTo>
                  <a:cubicBezTo>
                    <a:pt x="4275993" y="7042849"/>
                    <a:pt x="4304165" y="7022238"/>
                    <a:pt x="4328075" y="7033516"/>
                  </a:cubicBezTo>
                  <a:lnTo>
                    <a:pt x="4337585" y="7033299"/>
                  </a:lnTo>
                  <a:lnTo>
                    <a:pt x="4347991" y="7014416"/>
                  </a:lnTo>
                  <a:cubicBezTo>
                    <a:pt x="4361707" y="6997721"/>
                    <a:pt x="4382653" y="6987680"/>
                    <a:pt x="4395133" y="6969248"/>
                  </a:cubicBezTo>
                  <a:cubicBezTo>
                    <a:pt x="4431261" y="6909579"/>
                    <a:pt x="4447509" y="6843227"/>
                    <a:pt x="4457511" y="6774317"/>
                  </a:cubicBezTo>
                  <a:cubicBezTo>
                    <a:pt x="4463799" y="6728710"/>
                    <a:pt x="4470217" y="6697026"/>
                    <a:pt x="4424927" y="6670448"/>
                  </a:cubicBezTo>
                  <a:cubicBezTo>
                    <a:pt x="4409593" y="6659789"/>
                    <a:pt x="4416287" y="6639898"/>
                    <a:pt x="4430929" y="6629101"/>
                  </a:cubicBezTo>
                  <a:cubicBezTo>
                    <a:pt x="4441019" y="6622285"/>
                    <a:pt x="4445005" y="6610775"/>
                    <a:pt x="4452119" y="6600547"/>
                  </a:cubicBezTo>
                  <a:cubicBezTo>
                    <a:pt x="4457097" y="6590176"/>
                    <a:pt x="4454695" y="6578241"/>
                    <a:pt x="4446601" y="6571276"/>
                  </a:cubicBezTo>
                  <a:cubicBezTo>
                    <a:pt x="4437517" y="6563177"/>
                    <a:pt x="4429559" y="6570136"/>
                    <a:pt x="4421599" y="6577099"/>
                  </a:cubicBezTo>
                  <a:cubicBezTo>
                    <a:pt x="4397571" y="6600111"/>
                    <a:pt x="4387927" y="6584482"/>
                    <a:pt x="4390499" y="6562173"/>
                  </a:cubicBezTo>
                  <a:cubicBezTo>
                    <a:pt x="4395351" y="6537878"/>
                    <a:pt x="4381299" y="6524093"/>
                    <a:pt x="4368385" y="6509314"/>
                  </a:cubicBezTo>
                  <a:cubicBezTo>
                    <a:pt x="4359445" y="6499082"/>
                    <a:pt x="4357183" y="6485015"/>
                    <a:pt x="4363301" y="6473650"/>
                  </a:cubicBezTo>
                  <a:cubicBezTo>
                    <a:pt x="4368571" y="6459016"/>
                    <a:pt x="4382345" y="6461007"/>
                    <a:pt x="4395129" y="6461862"/>
                  </a:cubicBezTo>
                  <a:cubicBezTo>
                    <a:pt x="4405785" y="6462574"/>
                    <a:pt x="4418567" y="6463428"/>
                    <a:pt x="4430215" y="6465279"/>
                  </a:cubicBezTo>
                  <a:cubicBezTo>
                    <a:pt x="4451519" y="6466702"/>
                    <a:pt x="4491453" y="6445822"/>
                    <a:pt x="4470811" y="6497965"/>
                  </a:cubicBezTo>
                  <a:cubicBezTo>
                    <a:pt x="4467963" y="6508478"/>
                    <a:pt x="4480315" y="6515727"/>
                    <a:pt x="4490823" y="6518570"/>
                  </a:cubicBezTo>
                  <a:cubicBezTo>
                    <a:pt x="4517241" y="6523549"/>
                    <a:pt x="4512825" y="6541451"/>
                    <a:pt x="4504429" y="6554805"/>
                  </a:cubicBezTo>
                  <a:cubicBezTo>
                    <a:pt x="4495895" y="6570291"/>
                    <a:pt x="4471019" y="6590036"/>
                    <a:pt x="4491319" y="6606380"/>
                  </a:cubicBezTo>
                  <a:cubicBezTo>
                    <a:pt x="4512611" y="6623859"/>
                    <a:pt x="4542859" y="6635516"/>
                    <a:pt x="4573551" y="6624723"/>
                  </a:cubicBezTo>
                  <a:cubicBezTo>
                    <a:pt x="4612061" y="6609100"/>
                    <a:pt x="4628853" y="6566336"/>
                    <a:pt x="4607865" y="6528537"/>
                  </a:cubicBezTo>
                  <a:cubicBezTo>
                    <a:pt x="4605027" y="6522996"/>
                    <a:pt x="4599917" y="6519441"/>
                    <a:pt x="4596087" y="6512763"/>
                  </a:cubicBezTo>
                  <a:cubicBezTo>
                    <a:pt x="4588141" y="6503669"/>
                    <a:pt x="4582321" y="6494716"/>
                    <a:pt x="4591565" y="6484629"/>
                  </a:cubicBezTo>
                  <a:cubicBezTo>
                    <a:pt x="4603081" y="6472555"/>
                    <a:pt x="4610885" y="6483780"/>
                    <a:pt x="4617983" y="6489608"/>
                  </a:cubicBezTo>
                  <a:cubicBezTo>
                    <a:pt x="4630047" y="6501119"/>
                    <a:pt x="4641133" y="6495436"/>
                    <a:pt x="4647251" y="6484072"/>
                  </a:cubicBezTo>
                  <a:cubicBezTo>
                    <a:pt x="4652227" y="6473699"/>
                    <a:pt x="4657497" y="6459066"/>
                    <a:pt x="4638467" y="6455652"/>
                  </a:cubicBezTo>
                  <a:cubicBezTo>
                    <a:pt x="4606649" y="6451384"/>
                    <a:pt x="4591749" y="6434331"/>
                    <a:pt x="4592915" y="6401226"/>
                  </a:cubicBezTo>
                  <a:cubicBezTo>
                    <a:pt x="4595359" y="6364995"/>
                    <a:pt x="4622913" y="6368978"/>
                    <a:pt x="4648335" y="6372817"/>
                  </a:cubicBezTo>
                  <a:cubicBezTo>
                    <a:pt x="4645369" y="6353353"/>
                    <a:pt x="4631305" y="6355623"/>
                    <a:pt x="4624209" y="6349797"/>
                  </a:cubicBezTo>
                  <a:cubicBezTo>
                    <a:pt x="4610155" y="6336012"/>
                    <a:pt x="4609035" y="6320951"/>
                    <a:pt x="4616577" y="6304329"/>
                  </a:cubicBezTo>
                  <a:cubicBezTo>
                    <a:pt x="4623975" y="6289835"/>
                    <a:pt x="4636903" y="6288560"/>
                    <a:pt x="4650533" y="6292682"/>
                  </a:cubicBezTo>
                  <a:cubicBezTo>
                    <a:pt x="4656929" y="6293111"/>
                    <a:pt x="4663175" y="6295668"/>
                    <a:pt x="4670561" y="6297233"/>
                  </a:cubicBezTo>
                  <a:cubicBezTo>
                    <a:pt x="4690585" y="6301784"/>
                    <a:pt x="4711041" y="6299940"/>
                    <a:pt x="4721997" y="6280334"/>
                  </a:cubicBezTo>
                  <a:cubicBezTo>
                    <a:pt x="4732953" y="6260729"/>
                    <a:pt x="4723305" y="6245097"/>
                    <a:pt x="4710391" y="6230318"/>
                  </a:cubicBezTo>
                  <a:cubicBezTo>
                    <a:pt x="4696341" y="6216534"/>
                    <a:pt x="4680299" y="6200475"/>
                    <a:pt x="4696797" y="6178029"/>
                  </a:cubicBezTo>
                  <a:cubicBezTo>
                    <a:pt x="4712157" y="6156577"/>
                    <a:pt x="4738847" y="6173347"/>
                    <a:pt x="4753777" y="6158290"/>
                  </a:cubicBezTo>
                  <a:cubicBezTo>
                    <a:pt x="4773253" y="6139253"/>
                    <a:pt x="4788165" y="6140250"/>
                    <a:pt x="4810599" y="6156736"/>
                  </a:cubicBezTo>
                  <a:cubicBezTo>
                    <a:pt x="4837849" y="6181036"/>
                    <a:pt x="4868269" y="6158450"/>
                    <a:pt x="4897247" y="6157177"/>
                  </a:cubicBezTo>
                  <a:cubicBezTo>
                    <a:pt x="4910173" y="6155900"/>
                    <a:pt x="4906359" y="6133165"/>
                    <a:pt x="4907219" y="6120377"/>
                  </a:cubicBezTo>
                  <a:cubicBezTo>
                    <a:pt x="4912387" y="6059709"/>
                    <a:pt x="4913523" y="6058714"/>
                    <a:pt x="4971913" y="6049774"/>
                  </a:cubicBezTo>
                  <a:cubicBezTo>
                    <a:pt x="4997767" y="6047220"/>
                    <a:pt x="5021779" y="6040263"/>
                    <a:pt x="5033167" y="6014262"/>
                  </a:cubicBezTo>
                  <a:cubicBezTo>
                    <a:pt x="5036865" y="6007017"/>
                    <a:pt x="5044683" y="6002188"/>
                    <a:pt x="5051217" y="6000483"/>
                  </a:cubicBezTo>
                  <a:cubicBezTo>
                    <a:pt x="5088443" y="5987986"/>
                    <a:pt x="5118431" y="5971794"/>
                    <a:pt x="5124719" y="5926185"/>
                  </a:cubicBezTo>
                  <a:cubicBezTo>
                    <a:pt x="5129425" y="5904020"/>
                    <a:pt x="5152861" y="5905587"/>
                    <a:pt x="5171045" y="5905733"/>
                  </a:cubicBezTo>
                  <a:cubicBezTo>
                    <a:pt x="5188091" y="5906874"/>
                    <a:pt x="5201305" y="5901333"/>
                    <a:pt x="5206717" y="5884569"/>
                  </a:cubicBezTo>
                  <a:cubicBezTo>
                    <a:pt x="5210991" y="5868797"/>
                    <a:pt x="5206601" y="5854590"/>
                    <a:pt x="5191123" y="5846061"/>
                  </a:cubicBezTo>
                  <a:cubicBezTo>
                    <a:pt x="5177921" y="5835544"/>
                    <a:pt x="5164565" y="5843213"/>
                    <a:pt x="5152055" y="5854153"/>
                  </a:cubicBezTo>
                  <a:cubicBezTo>
                    <a:pt x="5123765" y="5876883"/>
                    <a:pt x="5101009" y="5912825"/>
                    <a:pt x="5055861" y="5884117"/>
                  </a:cubicBezTo>
                  <a:cubicBezTo>
                    <a:pt x="5080605" y="5850445"/>
                    <a:pt x="5118409" y="5829425"/>
                    <a:pt x="5127965" y="5782964"/>
                  </a:cubicBezTo>
                  <a:cubicBezTo>
                    <a:pt x="5128895" y="5777138"/>
                    <a:pt x="5131995" y="5772797"/>
                    <a:pt x="5136409" y="5769813"/>
                  </a:cubicBezTo>
                  <a:cubicBezTo>
                    <a:pt x="5143031" y="5765339"/>
                    <a:pt x="5152609" y="5763921"/>
                    <a:pt x="5162231" y="5765143"/>
                  </a:cubicBezTo>
                  <a:close/>
                  <a:moveTo>
                    <a:pt x="3197240" y="5483862"/>
                  </a:moveTo>
                  <a:cubicBezTo>
                    <a:pt x="3200912" y="5484899"/>
                    <a:pt x="3204665" y="5487464"/>
                    <a:pt x="3208961" y="5490079"/>
                  </a:cubicBezTo>
                  <a:cubicBezTo>
                    <a:pt x="3214135" y="5498303"/>
                    <a:pt x="3214833" y="5508315"/>
                    <a:pt x="3209039" y="5515507"/>
                  </a:cubicBezTo>
                  <a:cubicBezTo>
                    <a:pt x="3202106" y="5523694"/>
                    <a:pt x="3194473" y="5521870"/>
                    <a:pt x="3189299" y="5513644"/>
                  </a:cubicBezTo>
                  <a:cubicBezTo>
                    <a:pt x="3184124" y="5505420"/>
                    <a:pt x="3177899" y="5495991"/>
                    <a:pt x="3185973" y="5486807"/>
                  </a:cubicBezTo>
                  <a:cubicBezTo>
                    <a:pt x="3189968" y="5483315"/>
                    <a:pt x="3193564" y="5482825"/>
                    <a:pt x="3197240" y="5483862"/>
                  </a:cubicBezTo>
                  <a:close/>
                  <a:moveTo>
                    <a:pt x="4921313" y="5387346"/>
                  </a:moveTo>
                  <a:cubicBezTo>
                    <a:pt x="4925755" y="5387319"/>
                    <a:pt x="4929457" y="5388533"/>
                    <a:pt x="4932593" y="5390682"/>
                  </a:cubicBezTo>
                  <a:cubicBezTo>
                    <a:pt x="4938863" y="5394980"/>
                    <a:pt x="4942867" y="5403017"/>
                    <a:pt x="4945979" y="5412334"/>
                  </a:cubicBezTo>
                  <a:cubicBezTo>
                    <a:pt x="4952457" y="5442783"/>
                    <a:pt x="4962799" y="5463832"/>
                    <a:pt x="5000085" y="5467345"/>
                  </a:cubicBezTo>
                  <a:cubicBezTo>
                    <a:pt x="5024561" y="5470018"/>
                    <a:pt x="5039173" y="5491347"/>
                    <a:pt x="5035271" y="5516827"/>
                  </a:cubicBezTo>
                  <a:cubicBezTo>
                    <a:pt x="5026921" y="5560245"/>
                    <a:pt x="5029539" y="5600091"/>
                    <a:pt x="5050519" y="5637922"/>
                  </a:cubicBezTo>
                  <a:cubicBezTo>
                    <a:pt x="5054493" y="5642471"/>
                    <a:pt x="5056037" y="5651151"/>
                    <a:pt x="5054605" y="5656419"/>
                  </a:cubicBezTo>
                  <a:cubicBezTo>
                    <a:pt x="5037421" y="5703547"/>
                    <a:pt x="5056853" y="5732699"/>
                    <a:pt x="5109633" y="5744730"/>
                  </a:cubicBezTo>
                  <a:cubicBezTo>
                    <a:pt x="5088251" y="5759416"/>
                    <a:pt x="5072165" y="5759436"/>
                    <a:pt x="5057077" y="5760592"/>
                  </a:cubicBezTo>
                  <a:cubicBezTo>
                    <a:pt x="5031311" y="5761051"/>
                    <a:pt x="5015523" y="5756801"/>
                    <a:pt x="5024281" y="5723062"/>
                  </a:cubicBezTo>
                  <a:cubicBezTo>
                    <a:pt x="5034471" y="5684053"/>
                    <a:pt x="5020119" y="5674535"/>
                    <a:pt x="4979525" y="5687963"/>
                  </a:cubicBezTo>
                  <a:cubicBezTo>
                    <a:pt x="4935797" y="5700113"/>
                    <a:pt x="4922145" y="5696004"/>
                    <a:pt x="4915959" y="5661285"/>
                  </a:cubicBezTo>
                  <a:cubicBezTo>
                    <a:pt x="4915259" y="5655877"/>
                    <a:pt x="4913713" y="5647199"/>
                    <a:pt x="4917283" y="5642070"/>
                  </a:cubicBezTo>
                  <a:cubicBezTo>
                    <a:pt x="4927847" y="5628821"/>
                    <a:pt x="4945951" y="5614993"/>
                    <a:pt x="4923353" y="5600649"/>
                  </a:cubicBezTo>
                  <a:cubicBezTo>
                    <a:pt x="4900607" y="5588436"/>
                    <a:pt x="4873887" y="5571676"/>
                    <a:pt x="4848783" y="5593624"/>
                  </a:cubicBezTo>
                  <a:cubicBezTo>
                    <a:pt x="4829243" y="5612719"/>
                    <a:pt x="4809733" y="5615731"/>
                    <a:pt x="4783419" y="5608647"/>
                  </a:cubicBezTo>
                  <a:cubicBezTo>
                    <a:pt x="4757251" y="5599428"/>
                    <a:pt x="4746687" y="5612677"/>
                    <a:pt x="4753313" y="5640989"/>
                  </a:cubicBezTo>
                  <a:cubicBezTo>
                    <a:pt x="4759939" y="5669303"/>
                    <a:pt x="4764581" y="5695342"/>
                    <a:pt x="4800135" y="5708392"/>
                  </a:cubicBezTo>
                  <a:cubicBezTo>
                    <a:pt x="4820045" y="5715055"/>
                    <a:pt x="4829247" y="5737104"/>
                    <a:pt x="4832893" y="5762006"/>
                  </a:cubicBezTo>
                  <a:cubicBezTo>
                    <a:pt x="4846111" y="5834713"/>
                    <a:pt x="4850233" y="5837130"/>
                    <a:pt x="4924801" y="5844153"/>
                  </a:cubicBezTo>
                  <a:cubicBezTo>
                    <a:pt x="4931207" y="5844572"/>
                    <a:pt x="4940737" y="5846269"/>
                    <a:pt x="4942579" y="5850678"/>
                  </a:cubicBezTo>
                  <a:cubicBezTo>
                    <a:pt x="4966393" y="5894056"/>
                    <a:pt x="5003859" y="5879352"/>
                    <a:pt x="5039601" y="5874184"/>
                  </a:cubicBezTo>
                  <a:cubicBezTo>
                    <a:pt x="5046151" y="5872468"/>
                    <a:pt x="5053401" y="5876159"/>
                    <a:pt x="5058663" y="5877575"/>
                  </a:cubicBezTo>
                  <a:cubicBezTo>
                    <a:pt x="5031027" y="5951900"/>
                    <a:pt x="4962387" y="5967783"/>
                    <a:pt x="4905297" y="5909358"/>
                  </a:cubicBezTo>
                  <a:cubicBezTo>
                    <a:pt x="4895361" y="5897985"/>
                    <a:pt x="4886119" y="5892019"/>
                    <a:pt x="4871879" y="5896449"/>
                  </a:cubicBezTo>
                  <a:cubicBezTo>
                    <a:pt x="4828003" y="5910733"/>
                    <a:pt x="4808717" y="5879448"/>
                    <a:pt x="4797971" y="5848720"/>
                  </a:cubicBezTo>
                  <a:cubicBezTo>
                    <a:pt x="4787919" y="5823400"/>
                    <a:pt x="4772019" y="5805203"/>
                    <a:pt x="4755125" y="5785869"/>
                  </a:cubicBezTo>
                  <a:cubicBezTo>
                    <a:pt x="4743199" y="5772219"/>
                    <a:pt x="4729395" y="5770243"/>
                    <a:pt x="4711731" y="5777666"/>
                  </a:cubicBezTo>
                  <a:cubicBezTo>
                    <a:pt x="4661161" y="5795804"/>
                    <a:pt x="4624355" y="5769804"/>
                    <a:pt x="4623761" y="5716151"/>
                  </a:cubicBezTo>
                  <a:cubicBezTo>
                    <a:pt x="4622545" y="5687119"/>
                    <a:pt x="4621329" y="5658088"/>
                    <a:pt x="4617981" y="5628917"/>
                  </a:cubicBezTo>
                  <a:cubicBezTo>
                    <a:pt x="4616507" y="5619170"/>
                    <a:pt x="4619365" y="5612656"/>
                    <a:pt x="4624003" y="5607597"/>
                  </a:cubicBezTo>
                  <a:cubicBezTo>
                    <a:pt x="4628641" y="5602538"/>
                    <a:pt x="4635057" y="5598939"/>
                    <a:pt x="4640687" y="5595017"/>
                  </a:cubicBezTo>
                  <a:cubicBezTo>
                    <a:pt x="4676755" y="5569499"/>
                    <a:pt x="4724749" y="5557626"/>
                    <a:pt x="4738805" y="5509221"/>
                  </a:cubicBezTo>
                  <a:cubicBezTo>
                    <a:pt x="4739945" y="5508223"/>
                    <a:pt x="4742227" y="5506228"/>
                    <a:pt x="4742227" y="5506228"/>
                  </a:cubicBezTo>
                  <a:cubicBezTo>
                    <a:pt x="4817827" y="5498309"/>
                    <a:pt x="4843623" y="5419574"/>
                    <a:pt x="4905603" y="5391463"/>
                  </a:cubicBezTo>
                  <a:cubicBezTo>
                    <a:pt x="4911693" y="5388644"/>
                    <a:pt x="4916873" y="5387374"/>
                    <a:pt x="4921313" y="5387346"/>
                  </a:cubicBezTo>
                  <a:close/>
                  <a:moveTo>
                    <a:pt x="6424917" y="5175698"/>
                  </a:moveTo>
                  <a:cubicBezTo>
                    <a:pt x="6430291" y="5176232"/>
                    <a:pt x="6435307" y="5177981"/>
                    <a:pt x="6439761" y="5181304"/>
                  </a:cubicBezTo>
                  <a:cubicBezTo>
                    <a:pt x="6456621" y="5193504"/>
                    <a:pt x="6435101" y="5216171"/>
                    <a:pt x="6423167" y="5228529"/>
                  </a:cubicBezTo>
                  <a:cubicBezTo>
                    <a:pt x="6400697" y="5250104"/>
                    <a:pt x="6380019" y="5233540"/>
                    <a:pt x="6363379" y="5219223"/>
                  </a:cubicBezTo>
                  <a:cubicBezTo>
                    <a:pt x="6348425" y="5209204"/>
                    <a:pt x="6367247" y="5202369"/>
                    <a:pt x="6372371" y="5194040"/>
                  </a:cubicBezTo>
                  <a:cubicBezTo>
                    <a:pt x="6389451" y="5183437"/>
                    <a:pt x="6408795" y="5174098"/>
                    <a:pt x="6424917" y="5175698"/>
                  </a:cubicBezTo>
                  <a:close/>
                  <a:moveTo>
                    <a:pt x="4999545" y="5146027"/>
                  </a:moveTo>
                  <a:cubicBezTo>
                    <a:pt x="5004127" y="5147610"/>
                    <a:pt x="5008399" y="5150811"/>
                    <a:pt x="5012167" y="5156249"/>
                  </a:cubicBezTo>
                  <a:cubicBezTo>
                    <a:pt x="5026123" y="5178981"/>
                    <a:pt x="5017339" y="5207214"/>
                    <a:pt x="5001625" y="5223012"/>
                  </a:cubicBezTo>
                  <a:cubicBezTo>
                    <a:pt x="4988141" y="5236859"/>
                    <a:pt x="4969525" y="5222310"/>
                    <a:pt x="4959733" y="5202097"/>
                  </a:cubicBezTo>
                  <a:cubicBezTo>
                    <a:pt x="4951685" y="5190636"/>
                    <a:pt x="4928801" y="5175707"/>
                    <a:pt x="4955283" y="5158718"/>
                  </a:cubicBezTo>
                  <a:cubicBezTo>
                    <a:pt x="4969289" y="5151096"/>
                    <a:pt x="4985801" y="5141279"/>
                    <a:pt x="4999545" y="5146027"/>
                  </a:cubicBezTo>
                  <a:close/>
                  <a:moveTo>
                    <a:pt x="5360473" y="4924204"/>
                  </a:moveTo>
                  <a:cubicBezTo>
                    <a:pt x="5366313" y="4924247"/>
                    <a:pt x="5371461" y="4925330"/>
                    <a:pt x="5375745" y="4927791"/>
                  </a:cubicBezTo>
                  <a:cubicBezTo>
                    <a:pt x="5384313" y="4932713"/>
                    <a:pt x="5389413" y="4943145"/>
                    <a:pt x="5389655" y="4961798"/>
                  </a:cubicBezTo>
                  <a:cubicBezTo>
                    <a:pt x="5390019" y="4971406"/>
                    <a:pt x="5400995" y="4981666"/>
                    <a:pt x="5403327" y="4993526"/>
                  </a:cubicBezTo>
                  <a:cubicBezTo>
                    <a:pt x="5405505" y="5007507"/>
                    <a:pt x="5411773" y="5023869"/>
                    <a:pt x="5396827" y="5038924"/>
                  </a:cubicBezTo>
                  <a:cubicBezTo>
                    <a:pt x="5391445" y="5039656"/>
                    <a:pt x="5383789" y="5042380"/>
                    <a:pt x="5377425" y="5041989"/>
                  </a:cubicBezTo>
                  <a:cubicBezTo>
                    <a:pt x="5363557" y="5042200"/>
                    <a:pt x="5288245" y="4978985"/>
                    <a:pt x="5286067" y="4965003"/>
                  </a:cubicBezTo>
                  <a:cubicBezTo>
                    <a:pt x="5284715" y="4954269"/>
                    <a:pt x="5284065" y="4944912"/>
                    <a:pt x="5287445" y="4938727"/>
                  </a:cubicBezTo>
                  <a:cubicBezTo>
                    <a:pt x="5290825" y="4932546"/>
                    <a:pt x="5298235" y="4929541"/>
                    <a:pt x="5313009" y="4931515"/>
                  </a:cubicBezTo>
                  <a:cubicBezTo>
                    <a:pt x="5322633" y="4931044"/>
                    <a:pt x="5331273" y="4929445"/>
                    <a:pt x="5341051" y="4926853"/>
                  </a:cubicBezTo>
                  <a:cubicBezTo>
                    <a:pt x="5348099" y="4925157"/>
                    <a:pt x="5354631" y="4924161"/>
                    <a:pt x="5360473" y="4924204"/>
                  </a:cubicBezTo>
                  <a:close/>
                  <a:moveTo>
                    <a:pt x="5845283" y="4704495"/>
                  </a:moveTo>
                  <a:cubicBezTo>
                    <a:pt x="5869571" y="4704089"/>
                    <a:pt x="5862693" y="4726768"/>
                    <a:pt x="5862929" y="4741141"/>
                  </a:cubicBezTo>
                  <a:cubicBezTo>
                    <a:pt x="5861475" y="4765327"/>
                    <a:pt x="5841315" y="4770457"/>
                    <a:pt x="5822453" y="4772370"/>
                  </a:cubicBezTo>
                  <a:cubicBezTo>
                    <a:pt x="5806949" y="4773427"/>
                    <a:pt x="5790411" y="4773306"/>
                    <a:pt x="5780493" y="4754900"/>
                  </a:cubicBezTo>
                  <a:cubicBezTo>
                    <a:pt x="5774697" y="4741219"/>
                    <a:pt x="5785175" y="4732058"/>
                    <a:pt x="5792425" y="4721553"/>
                  </a:cubicBezTo>
                  <a:cubicBezTo>
                    <a:pt x="5809357" y="4715081"/>
                    <a:pt x="5826553" y="4704211"/>
                    <a:pt x="5845283" y="4704495"/>
                  </a:cubicBezTo>
                  <a:close/>
                  <a:moveTo>
                    <a:pt x="2729897" y="4552537"/>
                  </a:moveTo>
                  <a:cubicBezTo>
                    <a:pt x="2734026" y="4553958"/>
                    <a:pt x="2738083" y="4556949"/>
                    <a:pt x="2741616" y="4559894"/>
                  </a:cubicBezTo>
                  <a:cubicBezTo>
                    <a:pt x="2747596" y="4566736"/>
                    <a:pt x="2743230" y="4570553"/>
                    <a:pt x="2737775" y="4575323"/>
                  </a:cubicBezTo>
                  <a:cubicBezTo>
                    <a:pt x="2729046" y="4582958"/>
                    <a:pt x="2720789" y="4580118"/>
                    <a:pt x="2713719" y="4574229"/>
                  </a:cubicBezTo>
                  <a:cubicBezTo>
                    <a:pt x="2705650" y="4567199"/>
                    <a:pt x="2709209" y="4558052"/>
                    <a:pt x="2717749" y="4554609"/>
                  </a:cubicBezTo>
                  <a:cubicBezTo>
                    <a:pt x="2721568" y="4551269"/>
                    <a:pt x="2725768" y="4551118"/>
                    <a:pt x="2729897" y="4552537"/>
                  </a:cubicBezTo>
                  <a:close/>
                  <a:moveTo>
                    <a:pt x="4659809" y="4428253"/>
                  </a:moveTo>
                  <a:cubicBezTo>
                    <a:pt x="4666913" y="4445786"/>
                    <a:pt x="4677511" y="4460266"/>
                    <a:pt x="4695093" y="4468636"/>
                  </a:cubicBezTo>
                  <a:cubicBezTo>
                    <a:pt x="4720701" y="4483842"/>
                    <a:pt x="4710531" y="4514504"/>
                    <a:pt x="4711817" y="4537126"/>
                  </a:cubicBezTo>
                  <a:cubicBezTo>
                    <a:pt x="4713043" y="4547928"/>
                    <a:pt x="4693255" y="4565232"/>
                    <a:pt x="4674935" y="4565418"/>
                  </a:cubicBezTo>
                  <a:cubicBezTo>
                    <a:pt x="4652327" y="4565397"/>
                    <a:pt x="4667031" y="4544624"/>
                    <a:pt x="4662499" y="4534737"/>
                  </a:cubicBezTo>
                  <a:cubicBezTo>
                    <a:pt x="4658945" y="4525970"/>
                    <a:pt x="4657721" y="4515168"/>
                    <a:pt x="4653985" y="4508541"/>
                  </a:cubicBezTo>
                  <a:cubicBezTo>
                    <a:pt x="4633767" y="4480705"/>
                    <a:pt x="4638121" y="4455133"/>
                    <a:pt x="4659809" y="4428253"/>
                  </a:cubicBezTo>
                  <a:close/>
                  <a:moveTo>
                    <a:pt x="2986838" y="4296604"/>
                  </a:moveTo>
                  <a:cubicBezTo>
                    <a:pt x="2996298" y="4297677"/>
                    <a:pt x="3006284" y="4302223"/>
                    <a:pt x="3016516" y="4307047"/>
                  </a:cubicBezTo>
                  <a:cubicBezTo>
                    <a:pt x="3018792" y="4318830"/>
                    <a:pt x="3019442" y="4337934"/>
                    <a:pt x="3007427" y="4342537"/>
                  </a:cubicBezTo>
                  <a:cubicBezTo>
                    <a:pt x="2989726" y="4352114"/>
                    <a:pt x="2964232" y="4352765"/>
                    <a:pt x="2949128" y="4342365"/>
                  </a:cubicBezTo>
                  <a:cubicBezTo>
                    <a:pt x="2934998" y="4333080"/>
                    <a:pt x="2953185" y="4317177"/>
                    <a:pt x="2960328" y="4306996"/>
                  </a:cubicBezTo>
                  <a:cubicBezTo>
                    <a:pt x="2968448" y="4297930"/>
                    <a:pt x="2977379" y="4295530"/>
                    <a:pt x="2986838" y="4296604"/>
                  </a:cubicBezTo>
                  <a:close/>
                  <a:moveTo>
                    <a:pt x="3093525" y="4271439"/>
                  </a:moveTo>
                  <a:cubicBezTo>
                    <a:pt x="3104996" y="4270050"/>
                    <a:pt x="3116682" y="4272036"/>
                    <a:pt x="3128064" y="4279369"/>
                  </a:cubicBezTo>
                  <a:cubicBezTo>
                    <a:pt x="3145552" y="4292550"/>
                    <a:pt x="3144348" y="4313943"/>
                    <a:pt x="3137984" y="4331711"/>
                  </a:cubicBezTo>
                  <a:cubicBezTo>
                    <a:pt x="3132745" y="4348495"/>
                    <a:pt x="3127389" y="4367415"/>
                    <a:pt x="3110709" y="4377933"/>
                  </a:cubicBezTo>
                  <a:cubicBezTo>
                    <a:pt x="3096932" y="4394049"/>
                    <a:pt x="3079365" y="4401273"/>
                    <a:pt x="3060866" y="4386939"/>
                  </a:cubicBezTo>
                  <a:cubicBezTo>
                    <a:pt x="3044265" y="4377050"/>
                    <a:pt x="3037577" y="4362561"/>
                    <a:pt x="3050467" y="4343153"/>
                  </a:cubicBezTo>
                  <a:cubicBezTo>
                    <a:pt x="3053973" y="4338054"/>
                    <a:pt x="3055585" y="4328511"/>
                    <a:pt x="3052562" y="4325052"/>
                  </a:cubicBezTo>
                  <a:cubicBezTo>
                    <a:pt x="3032171" y="4306272"/>
                    <a:pt x="3042566" y="4293116"/>
                    <a:pt x="3060254" y="4283751"/>
                  </a:cubicBezTo>
                  <a:cubicBezTo>
                    <a:pt x="3070791" y="4277589"/>
                    <a:pt x="3082050" y="4272828"/>
                    <a:pt x="3093525" y="4271439"/>
                  </a:cubicBezTo>
                  <a:close/>
                  <a:moveTo>
                    <a:pt x="30478" y="4191356"/>
                  </a:moveTo>
                  <a:cubicBezTo>
                    <a:pt x="60151" y="4186158"/>
                    <a:pt x="102741" y="4225687"/>
                    <a:pt x="98074" y="4252591"/>
                  </a:cubicBezTo>
                  <a:cubicBezTo>
                    <a:pt x="96367" y="4264457"/>
                    <a:pt x="87804" y="4261569"/>
                    <a:pt x="80159" y="4262032"/>
                  </a:cubicBezTo>
                  <a:cubicBezTo>
                    <a:pt x="64865" y="4262956"/>
                    <a:pt x="51052" y="4256361"/>
                    <a:pt x="37237" y="4249765"/>
                  </a:cubicBezTo>
                  <a:cubicBezTo>
                    <a:pt x="29467" y="4231660"/>
                    <a:pt x="31627" y="4211098"/>
                    <a:pt x="30478" y="4191356"/>
                  </a:cubicBezTo>
                  <a:close/>
                  <a:moveTo>
                    <a:pt x="7012309" y="4165367"/>
                  </a:moveTo>
                  <a:cubicBezTo>
                    <a:pt x="7022371" y="4163694"/>
                    <a:pt x="7034689" y="4164601"/>
                    <a:pt x="7049681" y="4168568"/>
                  </a:cubicBezTo>
                  <a:cubicBezTo>
                    <a:pt x="7046565" y="4183352"/>
                    <a:pt x="7050973" y="4197575"/>
                    <a:pt x="7075135" y="4204576"/>
                  </a:cubicBezTo>
                  <a:cubicBezTo>
                    <a:pt x="7095029" y="4211289"/>
                    <a:pt x="7096887" y="4231766"/>
                    <a:pt x="7091213" y="4252799"/>
                  </a:cubicBezTo>
                  <a:cubicBezTo>
                    <a:pt x="7083409" y="4273686"/>
                    <a:pt x="7094083" y="4306544"/>
                    <a:pt x="7054441" y="4307052"/>
                  </a:cubicBezTo>
                  <a:cubicBezTo>
                    <a:pt x="7044779" y="4307466"/>
                    <a:pt x="7031275" y="4301189"/>
                    <a:pt x="7021905" y="4313402"/>
                  </a:cubicBezTo>
                  <a:cubicBezTo>
                    <a:pt x="7030439" y="4330049"/>
                    <a:pt x="7043931" y="4320259"/>
                    <a:pt x="7052597" y="4318707"/>
                  </a:cubicBezTo>
                  <a:cubicBezTo>
                    <a:pt x="7064531" y="4316310"/>
                    <a:pt x="7075189" y="4317037"/>
                    <a:pt x="7077469" y="4331115"/>
                  </a:cubicBezTo>
                  <a:cubicBezTo>
                    <a:pt x="7080031" y="4340928"/>
                    <a:pt x="7074209" y="4348028"/>
                    <a:pt x="7062419" y="4348295"/>
                  </a:cubicBezTo>
                  <a:cubicBezTo>
                    <a:pt x="7060287" y="4348149"/>
                    <a:pt x="7058155" y="4348003"/>
                    <a:pt x="7058155" y="4348003"/>
                  </a:cubicBezTo>
                  <a:cubicBezTo>
                    <a:pt x="7052065" y="4391500"/>
                    <a:pt x="6999645" y="4407202"/>
                    <a:pt x="6997819" y="4450986"/>
                  </a:cubicBezTo>
                  <a:cubicBezTo>
                    <a:pt x="6997115" y="4461649"/>
                    <a:pt x="6996693" y="4468047"/>
                    <a:pt x="6988737" y="4475002"/>
                  </a:cubicBezTo>
                  <a:cubicBezTo>
                    <a:pt x="6982915" y="4482101"/>
                    <a:pt x="6970699" y="4488766"/>
                    <a:pt x="6979513" y="4501147"/>
                  </a:cubicBezTo>
                  <a:cubicBezTo>
                    <a:pt x="6986339" y="4511251"/>
                    <a:pt x="6999411" y="4507859"/>
                    <a:pt x="7008217" y="4504176"/>
                  </a:cubicBezTo>
                  <a:cubicBezTo>
                    <a:pt x="7020151" y="4501776"/>
                    <a:pt x="7028959" y="4498094"/>
                    <a:pt x="7040471" y="4502093"/>
                  </a:cubicBezTo>
                  <a:cubicBezTo>
                    <a:pt x="7062355" y="4511081"/>
                    <a:pt x="7073575" y="4503279"/>
                    <a:pt x="7075129" y="4479824"/>
                  </a:cubicBezTo>
                  <a:cubicBezTo>
                    <a:pt x="7077675" y="4457507"/>
                    <a:pt x="7087899" y="4448564"/>
                    <a:pt x="7109785" y="4457555"/>
                  </a:cubicBezTo>
                  <a:cubicBezTo>
                    <a:pt x="7127549" y="4464120"/>
                    <a:pt x="7142319" y="4451206"/>
                    <a:pt x="7159513" y="4450237"/>
                  </a:cubicBezTo>
                  <a:cubicBezTo>
                    <a:pt x="7160657" y="4465309"/>
                    <a:pt x="7161801" y="4480380"/>
                    <a:pt x="7161949" y="4494313"/>
                  </a:cubicBezTo>
                  <a:cubicBezTo>
                    <a:pt x="7171337" y="4514231"/>
                    <a:pt x="7167937" y="4533278"/>
                    <a:pt x="7159279" y="4550893"/>
                  </a:cubicBezTo>
                  <a:cubicBezTo>
                    <a:pt x="7148487" y="4568366"/>
                    <a:pt x="7149351" y="4587702"/>
                    <a:pt x="7143817" y="4606602"/>
                  </a:cubicBezTo>
                  <a:lnTo>
                    <a:pt x="7138455" y="4628628"/>
                  </a:lnTo>
                  <a:lnTo>
                    <a:pt x="7148489" y="4607014"/>
                  </a:lnTo>
                  <a:cubicBezTo>
                    <a:pt x="7151427" y="4631984"/>
                    <a:pt x="7143767" y="4654423"/>
                    <a:pt x="7129831" y="4674479"/>
                  </a:cubicBezTo>
                  <a:lnTo>
                    <a:pt x="7131473" y="4657284"/>
                  </a:lnTo>
                  <a:lnTo>
                    <a:pt x="7127653" y="4672972"/>
                  </a:lnTo>
                  <a:cubicBezTo>
                    <a:pt x="7110633" y="4736070"/>
                    <a:pt x="7093755" y="4797037"/>
                    <a:pt x="7075883" y="4856866"/>
                  </a:cubicBezTo>
                  <a:lnTo>
                    <a:pt x="7074399" y="4860817"/>
                  </a:lnTo>
                  <a:lnTo>
                    <a:pt x="7074955" y="4860379"/>
                  </a:lnTo>
                  <a:cubicBezTo>
                    <a:pt x="7084423" y="4878119"/>
                    <a:pt x="7087399" y="4881523"/>
                    <a:pt x="7114553" y="4875790"/>
                  </a:cubicBezTo>
                  <a:cubicBezTo>
                    <a:pt x="7156631" y="4871025"/>
                    <a:pt x="7196617" y="4850069"/>
                    <a:pt x="7239535" y="4848570"/>
                  </a:cubicBezTo>
                  <a:cubicBezTo>
                    <a:pt x="7270657" y="4847376"/>
                    <a:pt x="7294395" y="4844633"/>
                    <a:pt x="7306431" y="4810091"/>
                  </a:cubicBezTo>
                  <a:cubicBezTo>
                    <a:pt x="7311875" y="4793320"/>
                    <a:pt x="7339775" y="4776932"/>
                    <a:pt x="7303295" y="4762794"/>
                  </a:cubicBezTo>
                  <a:cubicBezTo>
                    <a:pt x="7298191" y="4759251"/>
                    <a:pt x="7296253" y="4740930"/>
                    <a:pt x="7313599" y="4737773"/>
                  </a:cubicBezTo>
                  <a:cubicBezTo>
                    <a:pt x="7364345" y="4731430"/>
                    <a:pt x="7393325" y="4684070"/>
                    <a:pt x="7440401" y="4668927"/>
                  </a:cubicBezTo>
                  <a:cubicBezTo>
                    <a:pt x="7450215" y="4666352"/>
                    <a:pt x="7460617" y="4655253"/>
                    <a:pt x="7470579" y="4650547"/>
                  </a:cubicBezTo>
                  <a:cubicBezTo>
                    <a:pt x="7492779" y="4639141"/>
                    <a:pt x="7504471" y="4624913"/>
                    <a:pt x="7490191" y="4599369"/>
                  </a:cubicBezTo>
                  <a:cubicBezTo>
                    <a:pt x="7485533" y="4589436"/>
                    <a:pt x="7485427" y="4575514"/>
                    <a:pt x="7484039" y="4564720"/>
                  </a:cubicBezTo>
                  <a:cubicBezTo>
                    <a:pt x="7481805" y="4550660"/>
                    <a:pt x="7471345" y="4531787"/>
                    <a:pt x="7490969" y="4526636"/>
                  </a:cubicBezTo>
                  <a:cubicBezTo>
                    <a:pt x="7507321" y="4522344"/>
                    <a:pt x="7521351" y="4536099"/>
                    <a:pt x="7527697" y="4552565"/>
                  </a:cubicBezTo>
                  <a:cubicBezTo>
                    <a:pt x="7536027" y="4571302"/>
                    <a:pt x="7546639" y="4588045"/>
                    <a:pt x="7563093" y="4597674"/>
                  </a:cubicBezTo>
                  <a:cubicBezTo>
                    <a:pt x="7568197" y="4601215"/>
                    <a:pt x="7575877" y="4598502"/>
                    <a:pt x="7583409" y="4597919"/>
                  </a:cubicBezTo>
                  <a:cubicBezTo>
                    <a:pt x="7637851" y="4692429"/>
                    <a:pt x="7685745" y="4788654"/>
                    <a:pt x="7712729" y="4893156"/>
                  </a:cubicBezTo>
                  <a:cubicBezTo>
                    <a:pt x="7725777" y="4951800"/>
                    <a:pt x="7712057" y="4979812"/>
                    <a:pt x="7658391" y="5012724"/>
                  </a:cubicBezTo>
                  <a:cubicBezTo>
                    <a:pt x="7616967" y="5038939"/>
                    <a:pt x="7579209" y="5073952"/>
                    <a:pt x="7530003" y="5088959"/>
                  </a:cubicBezTo>
                  <a:cubicBezTo>
                    <a:pt x="7503691" y="5097957"/>
                    <a:pt x="7486151" y="5119297"/>
                    <a:pt x="7470745" y="5140777"/>
                  </a:cubicBezTo>
                  <a:cubicBezTo>
                    <a:pt x="7455041" y="5166517"/>
                    <a:pt x="7430711" y="5177785"/>
                    <a:pt x="7405239" y="5190048"/>
                  </a:cubicBezTo>
                  <a:cubicBezTo>
                    <a:pt x="7350185" y="5212168"/>
                    <a:pt x="7293443" y="5227756"/>
                    <a:pt x="7241215" y="5255412"/>
                  </a:cubicBezTo>
                  <a:cubicBezTo>
                    <a:pt x="7211187" y="5271661"/>
                    <a:pt x="7174665" y="5273574"/>
                    <a:pt x="7140965" y="5281024"/>
                  </a:cubicBezTo>
                  <a:cubicBezTo>
                    <a:pt x="7062469" y="5301625"/>
                    <a:pt x="6990173" y="5340821"/>
                    <a:pt x="6916485" y="5369226"/>
                  </a:cubicBezTo>
                  <a:cubicBezTo>
                    <a:pt x="6908805" y="5371940"/>
                    <a:pt x="6899139" y="5372384"/>
                    <a:pt x="6891607" y="5372966"/>
                  </a:cubicBezTo>
                  <a:cubicBezTo>
                    <a:pt x="6871733" y="5366326"/>
                    <a:pt x="6855573" y="5352435"/>
                    <a:pt x="6842835" y="5335553"/>
                  </a:cubicBezTo>
                  <a:cubicBezTo>
                    <a:pt x="6827117" y="5315268"/>
                    <a:pt x="6806547" y="5303231"/>
                    <a:pt x="6787417" y="5285936"/>
                  </a:cubicBezTo>
                  <a:cubicBezTo>
                    <a:pt x="6786571" y="5282670"/>
                    <a:pt x="6784737" y="5278270"/>
                    <a:pt x="6785035" y="5274008"/>
                  </a:cubicBezTo>
                  <a:lnTo>
                    <a:pt x="6790733" y="5269026"/>
                  </a:lnTo>
                  <a:lnTo>
                    <a:pt x="6800233" y="5268379"/>
                  </a:lnTo>
                  <a:lnTo>
                    <a:pt x="6793049" y="5264900"/>
                  </a:lnTo>
                  <a:cubicBezTo>
                    <a:pt x="6769599" y="5247235"/>
                    <a:pt x="6746145" y="5229572"/>
                    <a:pt x="6716031" y="5247865"/>
                  </a:cubicBezTo>
                  <a:lnTo>
                    <a:pt x="6710455" y="5250225"/>
                  </a:lnTo>
                  <a:lnTo>
                    <a:pt x="6715959" y="5248798"/>
                  </a:lnTo>
                  <a:cubicBezTo>
                    <a:pt x="6675017" y="5282588"/>
                    <a:pt x="6654859" y="5276120"/>
                    <a:pt x="6642465" y="5228729"/>
                  </a:cubicBezTo>
                  <a:cubicBezTo>
                    <a:pt x="6634143" y="5197859"/>
                    <a:pt x="6619129" y="5168818"/>
                    <a:pt x="6626351" y="5134394"/>
                  </a:cubicBezTo>
                  <a:lnTo>
                    <a:pt x="6626599" y="5135131"/>
                  </a:lnTo>
                  <a:lnTo>
                    <a:pt x="6626177" y="5133566"/>
                  </a:lnTo>
                  <a:cubicBezTo>
                    <a:pt x="6617493" y="5102986"/>
                    <a:pt x="6615487" y="5068575"/>
                    <a:pt x="6615471" y="5036445"/>
                  </a:cubicBezTo>
                  <a:cubicBezTo>
                    <a:pt x="6620273" y="4980011"/>
                    <a:pt x="6652653" y="4943664"/>
                    <a:pt x="6695407" y="4912307"/>
                  </a:cubicBezTo>
                  <a:cubicBezTo>
                    <a:pt x="6723387" y="4893868"/>
                    <a:pt x="6727493" y="4864159"/>
                    <a:pt x="6726341" y="4833023"/>
                  </a:cubicBezTo>
                  <a:cubicBezTo>
                    <a:pt x="6724475" y="4796482"/>
                    <a:pt x="6745349" y="4772200"/>
                    <a:pt x="6781721" y="4772540"/>
                  </a:cubicBezTo>
                  <a:cubicBezTo>
                    <a:pt x="6828755" y="4773608"/>
                    <a:pt x="6871947" y="4767986"/>
                    <a:pt x="6917989" y="4783977"/>
                  </a:cubicBezTo>
                  <a:cubicBezTo>
                    <a:pt x="6960765" y="4800820"/>
                    <a:pt x="7001967" y="4792920"/>
                    <a:pt x="6987015" y="4727639"/>
                  </a:cubicBezTo>
                  <a:cubicBezTo>
                    <a:pt x="6983737" y="4712422"/>
                    <a:pt x="6985721" y="4698634"/>
                    <a:pt x="6992107" y="4683005"/>
                  </a:cubicBezTo>
                  <a:cubicBezTo>
                    <a:pt x="6995939" y="4673627"/>
                    <a:pt x="6997781" y="4661971"/>
                    <a:pt x="6990815" y="4654000"/>
                  </a:cubicBezTo>
                  <a:cubicBezTo>
                    <a:pt x="6943187" y="4597201"/>
                    <a:pt x="6950115" y="4524846"/>
                    <a:pt x="6929765" y="4460268"/>
                  </a:cubicBezTo>
                  <a:cubicBezTo>
                    <a:pt x="6921795" y="4435091"/>
                    <a:pt x="6902457" y="4403785"/>
                    <a:pt x="6919921" y="4382486"/>
                  </a:cubicBezTo>
                  <a:cubicBezTo>
                    <a:pt x="6952441" y="4344006"/>
                    <a:pt x="6956681" y="4296100"/>
                    <a:pt x="6966035" y="4251757"/>
                  </a:cubicBezTo>
                  <a:cubicBezTo>
                    <a:pt x="6966457" y="4245358"/>
                    <a:pt x="6971003" y="4241385"/>
                    <a:pt x="6971285" y="4237119"/>
                  </a:cubicBezTo>
                  <a:cubicBezTo>
                    <a:pt x="6971911" y="4211458"/>
                    <a:pt x="6976521" y="4190354"/>
                    <a:pt x="6988465" y="4177647"/>
                  </a:cubicBezTo>
                  <a:cubicBezTo>
                    <a:pt x="6994439" y="4171294"/>
                    <a:pt x="7002247" y="4167041"/>
                    <a:pt x="7012309" y="4165367"/>
                  </a:cubicBezTo>
                  <a:close/>
                  <a:moveTo>
                    <a:pt x="4449723" y="3953449"/>
                  </a:moveTo>
                  <a:cubicBezTo>
                    <a:pt x="4452705" y="3953024"/>
                    <a:pt x="4455579" y="3953610"/>
                    <a:pt x="4458337" y="3954866"/>
                  </a:cubicBezTo>
                  <a:cubicBezTo>
                    <a:pt x="4463855" y="3957378"/>
                    <a:pt x="4468905" y="3962574"/>
                    <a:pt x="4473415" y="3967736"/>
                  </a:cubicBezTo>
                  <a:cubicBezTo>
                    <a:pt x="4480431" y="3975765"/>
                    <a:pt x="4487445" y="3983794"/>
                    <a:pt x="4476017" y="3991763"/>
                  </a:cubicBezTo>
                  <a:cubicBezTo>
                    <a:pt x="4459957" y="4003785"/>
                    <a:pt x="4447927" y="3990021"/>
                    <a:pt x="4436589" y="3981724"/>
                  </a:cubicBezTo>
                  <a:cubicBezTo>
                    <a:pt x="4428415" y="3974707"/>
                    <a:pt x="4431355" y="3964040"/>
                    <a:pt x="4440469" y="3958096"/>
                  </a:cubicBezTo>
                  <a:cubicBezTo>
                    <a:pt x="4443653" y="3955310"/>
                    <a:pt x="4446743" y="3953874"/>
                    <a:pt x="4449723" y="3953449"/>
                  </a:cubicBezTo>
                  <a:close/>
                  <a:moveTo>
                    <a:pt x="1842213" y="3928201"/>
                  </a:moveTo>
                  <a:cubicBezTo>
                    <a:pt x="1847099" y="3927193"/>
                    <a:pt x="1852641" y="3928372"/>
                    <a:pt x="1857902" y="3929799"/>
                  </a:cubicBezTo>
                  <a:cubicBezTo>
                    <a:pt x="1919031" y="3944649"/>
                    <a:pt x="1973049" y="3969732"/>
                    <a:pt x="1998777" y="4033616"/>
                  </a:cubicBezTo>
                  <a:cubicBezTo>
                    <a:pt x="2009723" y="4062215"/>
                    <a:pt x="2033034" y="4082006"/>
                    <a:pt x="2045117" y="4109609"/>
                  </a:cubicBezTo>
                  <a:cubicBezTo>
                    <a:pt x="2051655" y="4123979"/>
                    <a:pt x="2068713" y="4125135"/>
                    <a:pt x="2082647" y="4125005"/>
                  </a:cubicBezTo>
                  <a:cubicBezTo>
                    <a:pt x="2113780" y="4123897"/>
                    <a:pt x="2130982" y="4138989"/>
                    <a:pt x="2135387" y="4169289"/>
                  </a:cubicBezTo>
                  <a:cubicBezTo>
                    <a:pt x="2138512" y="4186643"/>
                    <a:pt x="2148319" y="4200163"/>
                    <a:pt x="2157988" y="4215818"/>
                  </a:cubicBezTo>
                  <a:cubicBezTo>
                    <a:pt x="2204895" y="4283277"/>
                    <a:pt x="2207449" y="4357381"/>
                    <a:pt x="2181999" y="4433874"/>
                  </a:cubicBezTo>
                  <a:cubicBezTo>
                    <a:pt x="2158396" y="4498708"/>
                    <a:pt x="2169336" y="4559448"/>
                    <a:pt x="2211840" y="4612683"/>
                  </a:cubicBezTo>
                  <a:cubicBezTo>
                    <a:pt x="2223638" y="4628481"/>
                    <a:pt x="2237002" y="4636885"/>
                    <a:pt x="2257759" y="4630789"/>
                  </a:cubicBezTo>
                  <a:cubicBezTo>
                    <a:pt x="2279652" y="4623697"/>
                    <a:pt x="2302400" y="4619879"/>
                    <a:pt x="2315619" y="4646488"/>
                  </a:cubicBezTo>
                  <a:cubicBezTo>
                    <a:pt x="2330826" y="4675375"/>
                    <a:pt x="2324000" y="4729557"/>
                    <a:pt x="2300683" y="4741907"/>
                  </a:cubicBezTo>
                  <a:cubicBezTo>
                    <a:pt x="2250785" y="4767462"/>
                    <a:pt x="2252629" y="4804015"/>
                    <a:pt x="2259022" y="4852664"/>
                  </a:cubicBezTo>
                  <a:cubicBezTo>
                    <a:pt x="2271243" y="4942419"/>
                    <a:pt x="2317583" y="5018414"/>
                    <a:pt x="2349708" y="5098802"/>
                  </a:cubicBezTo>
                  <a:cubicBezTo>
                    <a:pt x="2364490" y="5134088"/>
                    <a:pt x="2376143" y="5168092"/>
                    <a:pt x="2371450" y="5206347"/>
                  </a:cubicBezTo>
                  <a:cubicBezTo>
                    <a:pt x="2366330" y="5234928"/>
                    <a:pt x="2373012" y="5263239"/>
                    <a:pt x="2396326" y="5283031"/>
                  </a:cubicBezTo>
                  <a:cubicBezTo>
                    <a:pt x="2414521" y="5299262"/>
                    <a:pt x="2421484" y="5323306"/>
                    <a:pt x="2430724" y="5345359"/>
                  </a:cubicBezTo>
                  <a:cubicBezTo>
                    <a:pt x="2442804" y="5389035"/>
                    <a:pt x="2460999" y="5405266"/>
                    <a:pt x="2502371" y="5395206"/>
                  </a:cubicBezTo>
                  <a:cubicBezTo>
                    <a:pt x="2555825" y="5380608"/>
                    <a:pt x="2607567" y="5407679"/>
                    <a:pt x="2660737" y="5397348"/>
                  </a:cubicBezTo>
                  <a:cubicBezTo>
                    <a:pt x="2685758" y="5391540"/>
                    <a:pt x="2699262" y="5413883"/>
                    <a:pt x="2696560" y="5438344"/>
                  </a:cubicBezTo>
                  <a:cubicBezTo>
                    <a:pt x="2689023" y="5503193"/>
                    <a:pt x="2712190" y="5557260"/>
                    <a:pt x="2749575" y="5606933"/>
                  </a:cubicBezTo>
                  <a:cubicBezTo>
                    <a:pt x="2772320" y="5635258"/>
                    <a:pt x="2760659" y="5665542"/>
                    <a:pt x="2769473" y="5693993"/>
                  </a:cubicBezTo>
                  <a:cubicBezTo>
                    <a:pt x="2781271" y="5725864"/>
                    <a:pt x="2764920" y="5746188"/>
                    <a:pt x="2741887" y="5770345"/>
                  </a:cubicBezTo>
                  <a:cubicBezTo>
                    <a:pt x="2719994" y="5793507"/>
                    <a:pt x="2728235" y="5830493"/>
                    <a:pt x="2729372" y="5861641"/>
                  </a:cubicBezTo>
                  <a:cubicBezTo>
                    <a:pt x="2729368" y="5909858"/>
                    <a:pt x="2714157" y="5945258"/>
                    <a:pt x="2675058" y="5969398"/>
                  </a:cubicBezTo>
                  <a:cubicBezTo>
                    <a:pt x="2659421" y="5979055"/>
                    <a:pt x="2651033" y="5992417"/>
                    <a:pt x="2649752" y="6011616"/>
                  </a:cubicBezTo>
                  <a:cubicBezTo>
                    <a:pt x="2649467" y="6015883"/>
                    <a:pt x="2648046" y="6021144"/>
                    <a:pt x="2646624" y="6026405"/>
                  </a:cubicBezTo>
                  <a:cubicBezTo>
                    <a:pt x="2641789" y="6050722"/>
                    <a:pt x="2635815" y="6076031"/>
                    <a:pt x="2657141" y="6093545"/>
                  </a:cubicBezTo>
                  <a:cubicBezTo>
                    <a:pt x="2677324" y="6112054"/>
                    <a:pt x="2697799" y="6094155"/>
                    <a:pt x="2716420" y="6087913"/>
                  </a:cubicBezTo>
                  <a:cubicBezTo>
                    <a:pt x="2728506" y="6083374"/>
                    <a:pt x="2739593" y="6077694"/>
                    <a:pt x="2750255" y="6078416"/>
                  </a:cubicBezTo>
                  <a:cubicBezTo>
                    <a:pt x="2818351" y="6085165"/>
                    <a:pt x="2887157" y="6065176"/>
                    <a:pt x="2953121" y="6087855"/>
                  </a:cubicBezTo>
                  <a:cubicBezTo>
                    <a:pt x="3013965" y="6090898"/>
                    <a:pt x="3071255" y="6099059"/>
                    <a:pt x="3123285" y="6137937"/>
                  </a:cubicBezTo>
                  <a:cubicBezTo>
                    <a:pt x="3147877" y="6154601"/>
                    <a:pt x="3177733" y="6140548"/>
                    <a:pt x="3204742" y="6137017"/>
                  </a:cubicBezTo>
                  <a:cubicBezTo>
                    <a:pt x="3236163" y="6131644"/>
                    <a:pt x="3268717" y="6125275"/>
                    <a:pt x="3296581" y="6108944"/>
                  </a:cubicBezTo>
                  <a:cubicBezTo>
                    <a:pt x="3316627" y="6097444"/>
                    <a:pt x="3337098" y="6095615"/>
                    <a:pt x="3356433" y="6110851"/>
                  </a:cubicBezTo>
                  <a:cubicBezTo>
                    <a:pt x="3379888" y="6128510"/>
                    <a:pt x="3398509" y="6122268"/>
                    <a:pt x="3417847" y="6105361"/>
                  </a:cubicBezTo>
                  <a:cubicBezTo>
                    <a:pt x="3438319" y="6087460"/>
                    <a:pt x="3449550" y="6063578"/>
                    <a:pt x="3433062" y="6037819"/>
                  </a:cubicBezTo>
                  <a:cubicBezTo>
                    <a:pt x="3411598" y="6006366"/>
                    <a:pt x="3418139" y="5972522"/>
                    <a:pt x="3425817" y="5937685"/>
                  </a:cubicBezTo>
                  <a:cubicBezTo>
                    <a:pt x="3431506" y="5916640"/>
                    <a:pt x="3446432" y="5901577"/>
                    <a:pt x="3469747" y="5905297"/>
                  </a:cubicBezTo>
                  <a:cubicBezTo>
                    <a:pt x="3503723" y="5909739"/>
                    <a:pt x="3537273" y="5920580"/>
                    <a:pt x="3557600" y="5953026"/>
                  </a:cubicBezTo>
                  <a:cubicBezTo>
                    <a:pt x="3570109" y="5974230"/>
                    <a:pt x="3583898" y="5992307"/>
                    <a:pt x="3610196" y="5999442"/>
                  </a:cubicBezTo>
                  <a:cubicBezTo>
                    <a:pt x="3618585" y="6002154"/>
                    <a:pt x="3623416" y="6009980"/>
                    <a:pt x="3630383" y="6017953"/>
                  </a:cubicBezTo>
                  <a:cubicBezTo>
                    <a:pt x="3650143" y="6042862"/>
                    <a:pt x="3676016" y="6040326"/>
                    <a:pt x="3693788" y="6014741"/>
                  </a:cubicBezTo>
                  <a:cubicBezTo>
                    <a:pt x="3721086" y="5974802"/>
                    <a:pt x="3733169" y="5970261"/>
                    <a:pt x="3787901" y="5984679"/>
                  </a:cubicBezTo>
                  <a:cubicBezTo>
                    <a:pt x="3841779" y="5995823"/>
                    <a:pt x="3867081" y="6017891"/>
                    <a:pt x="3867507" y="6059708"/>
                  </a:cubicBezTo>
                  <a:cubicBezTo>
                    <a:pt x="3868499" y="6109062"/>
                    <a:pt x="3896785" y="6150618"/>
                    <a:pt x="3904319" y="6198272"/>
                  </a:cubicBezTo>
                  <a:cubicBezTo>
                    <a:pt x="3906591" y="6212355"/>
                    <a:pt x="3919245" y="6215354"/>
                    <a:pt x="3932037" y="6216218"/>
                  </a:cubicBezTo>
                  <a:cubicBezTo>
                    <a:pt x="3939571" y="6215656"/>
                    <a:pt x="3946113" y="6213957"/>
                    <a:pt x="3946679" y="6205423"/>
                  </a:cubicBezTo>
                  <a:cubicBezTo>
                    <a:pt x="3948529" y="6193763"/>
                    <a:pt x="3943839" y="6183801"/>
                    <a:pt x="3933459" y="6178814"/>
                  </a:cubicBezTo>
                  <a:cubicBezTo>
                    <a:pt x="3904603" y="6161862"/>
                    <a:pt x="3897781" y="6135685"/>
                    <a:pt x="3899917" y="6103686"/>
                  </a:cubicBezTo>
                  <a:cubicBezTo>
                    <a:pt x="3902333" y="6083494"/>
                    <a:pt x="3889399" y="6068689"/>
                    <a:pt x="3878593" y="6054028"/>
                  </a:cubicBezTo>
                  <a:cubicBezTo>
                    <a:pt x="3850167" y="6014606"/>
                    <a:pt x="3861683" y="5986455"/>
                    <a:pt x="3907461" y="5974551"/>
                  </a:cubicBezTo>
                  <a:cubicBezTo>
                    <a:pt x="3942287" y="5966193"/>
                    <a:pt x="3972853" y="5957547"/>
                    <a:pt x="3998013" y="5997821"/>
                  </a:cubicBezTo>
                  <a:cubicBezTo>
                    <a:pt x="4013653" y="6020308"/>
                    <a:pt x="4045777" y="6020338"/>
                    <a:pt x="4073075" y="6012540"/>
                  </a:cubicBezTo>
                  <a:cubicBezTo>
                    <a:pt x="4099233" y="6005740"/>
                    <a:pt x="4094543" y="5979706"/>
                    <a:pt x="4096963" y="5959513"/>
                  </a:cubicBezTo>
                  <a:cubicBezTo>
                    <a:pt x="4101939" y="5933063"/>
                    <a:pt x="4111037" y="5909036"/>
                    <a:pt x="4112889" y="5881303"/>
                  </a:cubicBezTo>
                  <a:cubicBezTo>
                    <a:pt x="4113885" y="5850299"/>
                    <a:pt x="4106495" y="5832655"/>
                    <a:pt x="4073655" y="5827220"/>
                  </a:cubicBezTo>
                  <a:cubicBezTo>
                    <a:pt x="4053469" y="5824783"/>
                    <a:pt x="4037121" y="5812962"/>
                    <a:pt x="4024469" y="5793891"/>
                  </a:cubicBezTo>
                  <a:cubicBezTo>
                    <a:pt x="4014093" y="5772833"/>
                    <a:pt x="4019211" y="5760321"/>
                    <a:pt x="4042241" y="5752236"/>
                  </a:cubicBezTo>
                  <a:cubicBezTo>
                    <a:pt x="4104795" y="5729681"/>
                    <a:pt x="4156255" y="5761021"/>
                    <a:pt x="4168905" y="5828305"/>
                  </a:cubicBezTo>
                  <a:cubicBezTo>
                    <a:pt x="4170751" y="5832716"/>
                    <a:pt x="4169187" y="5840112"/>
                    <a:pt x="4175301" y="5844811"/>
                  </a:cubicBezTo>
                  <a:cubicBezTo>
                    <a:pt x="4177431" y="5844954"/>
                    <a:pt x="4178571" y="5843960"/>
                    <a:pt x="4179707" y="5842965"/>
                  </a:cubicBezTo>
                  <a:cubicBezTo>
                    <a:pt x="4194637" y="5827904"/>
                    <a:pt x="4181983" y="5792761"/>
                    <a:pt x="4210133" y="5788236"/>
                  </a:cubicBezTo>
                  <a:cubicBezTo>
                    <a:pt x="4240413" y="5783857"/>
                    <a:pt x="4270125" y="5788009"/>
                    <a:pt x="4295997" y="5801545"/>
                  </a:cubicBezTo>
                  <a:cubicBezTo>
                    <a:pt x="4310639" y="5806822"/>
                    <a:pt x="4324147" y="5813093"/>
                    <a:pt x="4337651" y="5803291"/>
                  </a:cubicBezTo>
                  <a:cubicBezTo>
                    <a:pt x="4351015" y="5795624"/>
                    <a:pt x="4360255" y="5801606"/>
                    <a:pt x="4371627" y="5807733"/>
                  </a:cubicBezTo>
                  <a:cubicBezTo>
                    <a:pt x="4378879" y="5811439"/>
                    <a:pt x="4387263" y="5814149"/>
                    <a:pt x="4393095" y="5807042"/>
                  </a:cubicBezTo>
                  <a:cubicBezTo>
                    <a:pt x="4399065" y="5797803"/>
                    <a:pt x="4397643" y="5786992"/>
                    <a:pt x="4390535" y="5781155"/>
                  </a:cubicBezTo>
                  <a:cubicBezTo>
                    <a:pt x="4363101" y="5758942"/>
                    <a:pt x="4358411" y="5732909"/>
                    <a:pt x="4363815" y="5700059"/>
                  </a:cubicBezTo>
                  <a:cubicBezTo>
                    <a:pt x="4368365" y="5680011"/>
                    <a:pt x="4343345" y="5669745"/>
                    <a:pt x="4331405" y="5656081"/>
                  </a:cubicBezTo>
                  <a:cubicBezTo>
                    <a:pt x="4320459" y="5643554"/>
                    <a:pt x="4300843" y="5632584"/>
                    <a:pt x="4312925" y="5611973"/>
                  </a:cubicBezTo>
                  <a:cubicBezTo>
                    <a:pt x="4324869" y="5593494"/>
                    <a:pt x="4344631" y="5602332"/>
                    <a:pt x="4359273" y="5607608"/>
                  </a:cubicBezTo>
                  <a:cubicBezTo>
                    <a:pt x="4380171" y="5615450"/>
                    <a:pt x="4393533" y="5607783"/>
                    <a:pt x="4411303" y="5598272"/>
                  </a:cubicBezTo>
                  <a:cubicBezTo>
                    <a:pt x="4448125" y="5576119"/>
                    <a:pt x="4484237" y="5548559"/>
                    <a:pt x="4522907" y="5530819"/>
                  </a:cubicBezTo>
                  <a:cubicBezTo>
                    <a:pt x="4536125" y="5525284"/>
                    <a:pt x="4540961" y="5517039"/>
                    <a:pt x="4541815" y="5504240"/>
                  </a:cubicBezTo>
                  <a:cubicBezTo>
                    <a:pt x="4541815" y="5488168"/>
                    <a:pt x="4538687" y="5470813"/>
                    <a:pt x="4554469" y="5459024"/>
                  </a:cubicBezTo>
                  <a:cubicBezTo>
                    <a:pt x="4592139" y="5520502"/>
                    <a:pt x="4585025" y="5595023"/>
                    <a:pt x="4540099" y="5642341"/>
                  </a:cubicBezTo>
                  <a:cubicBezTo>
                    <a:pt x="4534271" y="5649448"/>
                    <a:pt x="4526309" y="5656408"/>
                    <a:pt x="4526735" y="5666082"/>
                  </a:cubicBezTo>
                  <a:cubicBezTo>
                    <a:pt x="4525595" y="5699218"/>
                    <a:pt x="4509955" y="5724945"/>
                    <a:pt x="4485079" y="5744692"/>
                  </a:cubicBezTo>
                  <a:cubicBezTo>
                    <a:pt x="4458065" y="5764294"/>
                    <a:pt x="4441145" y="5793149"/>
                    <a:pt x="4422095" y="5821863"/>
                  </a:cubicBezTo>
                  <a:cubicBezTo>
                    <a:pt x="4395649" y="5865073"/>
                    <a:pt x="4369347" y="5874008"/>
                    <a:pt x="4322293" y="5856897"/>
                  </a:cubicBezTo>
                  <a:cubicBezTo>
                    <a:pt x="4276233" y="5840923"/>
                    <a:pt x="4236287" y="5861794"/>
                    <a:pt x="4220217" y="5909993"/>
                  </a:cubicBezTo>
                  <a:cubicBezTo>
                    <a:pt x="4206709" y="5951936"/>
                    <a:pt x="4193201" y="5993881"/>
                    <a:pt x="4143159" y="6005495"/>
                  </a:cubicBezTo>
                  <a:cubicBezTo>
                    <a:pt x="4134489" y="6007052"/>
                    <a:pt x="4126527" y="6014014"/>
                    <a:pt x="4130225" y="6022836"/>
                  </a:cubicBezTo>
                  <a:cubicBezTo>
                    <a:pt x="4132497" y="6036918"/>
                    <a:pt x="4144725" y="6030246"/>
                    <a:pt x="4152399" y="6027550"/>
                  </a:cubicBezTo>
                  <a:cubicBezTo>
                    <a:pt x="4196469" y="6009102"/>
                    <a:pt x="4239549" y="5989516"/>
                    <a:pt x="4283619" y="5971068"/>
                  </a:cubicBezTo>
                  <a:cubicBezTo>
                    <a:pt x="4299115" y="5963546"/>
                    <a:pt x="4294709" y="5949317"/>
                    <a:pt x="4295561" y="5936519"/>
                  </a:cubicBezTo>
                  <a:cubicBezTo>
                    <a:pt x="4295421" y="5922581"/>
                    <a:pt x="4301535" y="5911208"/>
                    <a:pt x="4320727" y="5912507"/>
                  </a:cubicBezTo>
                  <a:cubicBezTo>
                    <a:pt x="4337643" y="5915794"/>
                    <a:pt x="4338069" y="5925466"/>
                    <a:pt x="4338211" y="5939404"/>
                  </a:cubicBezTo>
                  <a:cubicBezTo>
                    <a:pt x="4336789" y="5960737"/>
                    <a:pt x="4336361" y="5983208"/>
                    <a:pt x="4316029" y="5998976"/>
                  </a:cubicBezTo>
                  <a:cubicBezTo>
                    <a:pt x="4297831" y="6014888"/>
                    <a:pt x="4287737" y="6037776"/>
                    <a:pt x="4300955" y="6064385"/>
                  </a:cubicBezTo>
                  <a:cubicBezTo>
                    <a:pt x="4306357" y="6079751"/>
                    <a:pt x="4303373" y="6092407"/>
                    <a:pt x="4283041" y="6092104"/>
                  </a:cubicBezTo>
                  <a:cubicBezTo>
                    <a:pt x="4244517" y="6091639"/>
                    <a:pt x="4203149" y="6101698"/>
                    <a:pt x="4174717" y="6062274"/>
                  </a:cubicBezTo>
                  <a:cubicBezTo>
                    <a:pt x="4165903" y="6049893"/>
                    <a:pt x="4149271" y="6042339"/>
                    <a:pt x="4143725" y="6061250"/>
                  </a:cubicBezTo>
                  <a:cubicBezTo>
                    <a:pt x="4133345" y="6088404"/>
                    <a:pt x="4115151" y="6088245"/>
                    <a:pt x="4092829" y="6085663"/>
                  </a:cubicBezTo>
                  <a:cubicBezTo>
                    <a:pt x="4079043" y="6083661"/>
                    <a:pt x="4064113" y="6082651"/>
                    <a:pt x="4061837" y="6100709"/>
                  </a:cubicBezTo>
                  <a:cubicBezTo>
                    <a:pt x="4060841" y="6115644"/>
                    <a:pt x="4062121" y="6128588"/>
                    <a:pt x="4078753" y="6136142"/>
                  </a:cubicBezTo>
                  <a:cubicBezTo>
                    <a:pt x="4115859" y="6157937"/>
                    <a:pt x="4123673" y="6201324"/>
                    <a:pt x="4099929" y="6236148"/>
                  </a:cubicBezTo>
                  <a:cubicBezTo>
                    <a:pt x="4092821" y="6246382"/>
                    <a:pt x="4084433" y="6243670"/>
                    <a:pt x="4074765" y="6244086"/>
                  </a:cubicBezTo>
                  <a:cubicBezTo>
                    <a:pt x="4028705" y="6244187"/>
                    <a:pt x="3989465" y="6286533"/>
                    <a:pt x="3997281" y="6329920"/>
                  </a:cubicBezTo>
                  <a:cubicBezTo>
                    <a:pt x="4000553" y="6345142"/>
                    <a:pt x="3999983" y="6353674"/>
                    <a:pt x="3985623" y="6360203"/>
                  </a:cubicBezTo>
                  <a:cubicBezTo>
                    <a:pt x="3972545" y="6363603"/>
                    <a:pt x="3964441" y="6356628"/>
                    <a:pt x="3958899" y="6343396"/>
                  </a:cubicBezTo>
                  <a:cubicBezTo>
                    <a:pt x="3948523" y="6322336"/>
                    <a:pt x="3931465" y="6305110"/>
                    <a:pt x="3929903" y="6280361"/>
                  </a:cubicBezTo>
                  <a:cubicBezTo>
                    <a:pt x="3928195" y="6257745"/>
                    <a:pt x="3912843" y="6247063"/>
                    <a:pt x="3893649" y="6261836"/>
                  </a:cubicBezTo>
                  <a:cubicBezTo>
                    <a:pt x="3877729" y="6275761"/>
                    <a:pt x="3859675" y="6289538"/>
                    <a:pt x="3841475" y="6273308"/>
                  </a:cubicBezTo>
                  <a:cubicBezTo>
                    <a:pt x="3814041" y="6251093"/>
                    <a:pt x="3781201" y="6229587"/>
                    <a:pt x="3789309" y="6188348"/>
                  </a:cubicBezTo>
                  <a:cubicBezTo>
                    <a:pt x="3796135" y="6150238"/>
                    <a:pt x="3781067" y="6151363"/>
                    <a:pt x="3753771" y="6159159"/>
                  </a:cubicBezTo>
                  <a:cubicBezTo>
                    <a:pt x="3746093" y="6161853"/>
                    <a:pt x="3738559" y="6162416"/>
                    <a:pt x="3731026" y="6162976"/>
                  </a:cubicBezTo>
                  <a:cubicBezTo>
                    <a:pt x="3719224" y="6163250"/>
                    <a:pt x="3706146" y="6150579"/>
                    <a:pt x="3700600" y="6169490"/>
                  </a:cubicBezTo>
                  <a:cubicBezTo>
                    <a:pt x="3696336" y="6185274"/>
                    <a:pt x="3706287" y="6196661"/>
                    <a:pt x="3721783" y="6205210"/>
                  </a:cubicBezTo>
                  <a:cubicBezTo>
                    <a:pt x="3752913" y="6220172"/>
                    <a:pt x="3758739" y="6245211"/>
                    <a:pt x="3739689" y="6273922"/>
                  </a:cubicBezTo>
                  <a:cubicBezTo>
                    <a:pt x="3734713" y="6284300"/>
                    <a:pt x="3725755" y="6290124"/>
                    <a:pt x="3714383" y="6283997"/>
                  </a:cubicBezTo>
                  <a:cubicBezTo>
                    <a:pt x="3702870" y="6280003"/>
                    <a:pt x="3703437" y="6271469"/>
                    <a:pt x="3707275" y="6262086"/>
                  </a:cubicBezTo>
                  <a:cubicBezTo>
                    <a:pt x="3717940" y="6230664"/>
                    <a:pt x="3704580" y="6222260"/>
                    <a:pt x="3675435" y="6225647"/>
                  </a:cubicBezTo>
                  <a:cubicBezTo>
                    <a:pt x="3650555" y="6229321"/>
                    <a:pt x="3629802" y="6219346"/>
                    <a:pt x="3612885" y="6199986"/>
                  </a:cubicBezTo>
                  <a:cubicBezTo>
                    <a:pt x="3607909" y="6194293"/>
                    <a:pt x="3601797" y="6189592"/>
                    <a:pt x="3594405" y="6188021"/>
                  </a:cubicBezTo>
                  <a:cubicBezTo>
                    <a:pt x="3584028" y="6183035"/>
                    <a:pt x="3571235" y="6182167"/>
                    <a:pt x="3566115" y="6194678"/>
                  </a:cubicBezTo>
                  <a:cubicBezTo>
                    <a:pt x="3562132" y="6206195"/>
                    <a:pt x="3572368" y="6213317"/>
                    <a:pt x="3584025" y="6215176"/>
                  </a:cubicBezTo>
                  <a:cubicBezTo>
                    <a:pt x="3594546" y="6218031"/>
                    <a:pt x="3613169" y="6211793"/>
                    <a:pt x="3608620" y="6231841"/>
                  </a:cubicBezTo>
                  <a:cubicBezTo>
                    <a:pt x="3607624" y="6246774"/>
                    <a:pt x="3606343" y="6265974"/>
                    <a:pt x="3591840" y="6274635"/>
                  </a:cubicBezTo>
                  <a:cubicBezTo>
                    <a:pt x="3579472" y="6283442"/>
                    <a:pt x="3570802" y="6268926"/>
                    <a:pt x="3562554" y="6264083"/>
                  </a:cubicBezTo>
                  <a:cubicBezTo>
                    <a:pt x="3543934" y="6254250"/>
                    <a:pt x="3531995" y="6240586"/>
                    <a:pt x="3521189" y="6225925"/>
                  </a:cubicBezTo>
                  <a:cubicBezTo>
                    <a:pt x="3510243" y="6213400"/>
                    <a:pt x="3495887" y="6203857"/>
                    <a:pt x="3479824" y="6203843"/>
                  </a:cubicBezTo>
                  <a:cubicBezTo>
                    <a:pt x="3470155" y="6204259"/>
                    <a:pt x="3458357" y="6204534"/>
                    <a:pt x="3454518" y="6213917"/>
                  </a:cubicBezTo>
                  <a:cubicBezTo>
                    <a:pt x="3450679" y="6223301"/>
                    <a:pt x="3459916" y="6229282"/>
                    <a:pt x="3464895" y="6234976"/>
                  </a:cubicBezTo>
                  <a:cubicBezTo>
                    <a:pt x="3469726" y="6242804"/>
                    <a:pt x="3484226" y="6250213"/>
                    <a:pt x="3474842" y="6262435"/>
                  </a:cubicBezTo>
                  <a:cubicBezTo>
                    <a:pt x="3465458" y="6274657"/>
                    <a:pt x="3455651" y="6261136"/>
                    <a:pt x="3448403" y="6257432"/>
                  </a:cubicBezTo>
                  <a:cubicBezTo>
                    <a:pt x="3431626" y="6252010"/>
                    <a:pt x="3421957" y="6252428"/>
                    <a:pt x="3418547" y="6271484"/>
                  </a:cubicBezTo>
                  <a:cubicBezTo>
                    <a:pt x="3417267" y="6274612"/>
                    <a:pt x="3418118" y="6277884"/>
                    <a:pt x="3416982" y="6278879"/>
                  </a:cubicBezTo>
                  <a:cubicBezTo>
                    <a:pt x="3382721" y="6294775"/>
                    <a:pt x="3370493" y="6317521"/>
                    <a:pt x="3393945" y="6351250"/>
                  </a:cubicBezTo>
                  <a:cubicBezTo>
                    <a:pt x="3395937" y="6353527"/>
                    <a:pt x="3394230" y="6363055"/>
                    <a:pt x="3390817" y="6366039"/>
                  </a:cubicBezTo>
                  <a:cubicBezTo>
                    <a:pt x="3383710" y="6376273"/>
                    <a:pt x="3318886" y="6368672"/>
                    <a:pt x="3314192" y="6358712"/>
                  </a:cubicBezTo>
                  <a:cubicBezTo>
                    <a:pt x="3307514" y="6346475"/>
                    <a:pt x="3298415" y="6338358"/>
                    <a:pt x="3283489" y="6337350"/>
                  </a:cubicBezTo>
                  <a:cubicBezTo>
                    <a:pt x="3262021" y="6338040"/>
                    <a:pt x="3265290" y="6353261"/>
                    <a:pt x="3263443" y="6364921"/>
                  </a:cubicBezTo>
                  <a:cubicBezTo>
                    <a:pt x="3261307" y="6380850"/>
                    <a:pt x="3249509" y="6381123"/>
                    <a:pt x="3239699" y="6383674"/>
                  </a:cubicBezTo>
                  <a:cubicBezTo>
                    <a:pt x="3228753" y="6387219"/>
                    <a:pt x="3215674" y="6390621"/>
                    <a:pt x="3212687" y="6403274"/>
                  </a:cubicBezTo>
                  <a:cubicBezTo>
                    <a:pt x="3204439" y="6430574"/>
                    <a:pt x="3188802" y="6440231"/>
                    <a:pt x="3158947" y="6438212"/>
                  </a:cubicBezTo>
                  <a:cubicBezTo>
                    <a:pt x="3132363" y="6435343"/>
                    <a:pt x="3129802" y="6457668"/>
                    <a:pt x="3136058" y="6476307"/>
                  </a:cubicBezTo>
                  <a:cubicBezTo>
                    <a:pt x="3141885" y="6485273"/>
                    <a:pt x="3159654" y="6491832"/>
                    <a:pt x="3147001" y="6504904"/>
                  </a:cubicBezTo>
                  <a:cubicBezTo>
                    <a:pt x="3140034" y="6513005"/>
                    <a:pt x="3129658" y="6508018"/>
                    <a:pt x="3123687" y="6501186"/>
                  </a:cubicBezTo>
                  <a:cubicBezTo>
                    <a:pt x="3111604" y="6489653"/>
                    <a:pt x="3093409" y="6473422"/>
                    <a:pt x="3109190" y="6461631"/>
                  </a:cubicBezTo>
                  <a:cubicBezTo>
                    <a:pt x="3143025" y="6436063"/>
                    <a:pt x="3144735" y="6394392"/>
                    <a:pt x="3166202" y="6361558"/>
                  </a:cubicBezTo>
                  <a:cubicBezTo>
                    <a:pt x="3189805" y="6328869"/>
                    <a:pt x="3177866" y="6283059"/>
                    <a:pt x="3195354" y="6245671"/>
                  </a:cubicBezTo>
                  <a:cubicBezTo>
                    <a:pt x="3196916" y="6238276"/>
                    <a:pt x="3191519" y="6222911"/>
                    <a:pt x="3183271" y="6218066"/>
                  </a:cubicBezTo>
                  <a:cubicBezTo>
                    <a:pt x="3119302" y="6181598"/>
                    <a:pt x="3069690" y="6122525"/>
                    <a:pt x="2990792" y="6117187"/>
                  </a:cubicBezTo>
                  <a:cubicBezTo>
                    <a:pt x="2986527" y="6116900"/>
                    <a:pt x="2979419" y="6111062"/>
                    <a:pt x="2976006" y="6114044"/>
                  </a:cubicBezTo>
                  <a:cubicBezTo>
                    <a:pt x="2939043" y="6138331"/>
                    <a:pt x="2896253" y="6153651"/>
                    <a:pt x="2857439" y="6173525"/>
                  </a:cubicBezTo>
                  <a:cubicBezTo>
                    <a:pt x="2840806" y="6182045"/>
                    <a:pt x="2829716" y="6203794"/>
                    <a:pt x="2804980" y="6205333"/>
                  </a:cubicBezTo>
                  <a:cubicBezTo>
                    <a:pt x="2796307" y="6206890"/>
                    <a:pt x="2785504" y="6208303"/>
                    <a:pt x="2780669" y="6216548"/>
                  </a:cubicBezTo>
                  <a:cubicBezTo>
                    <a:pt x="2744843" y="6255911"/>
                    <a:pt x="2718119" y="6239103"/>
                    <a:pt x="2686842" y="6210200"/>
                  </a:cubicBezTo>
                  <a:cubicBezTo>
                    <a:pt x="2660688" y="6184860"/>
                    <a:pt x="2627705" y="6197628"/>
                    <a:pt x="2620878" y="6235739"/>
                  </a:cubicBezTo>
                  <a:cubicBezTo>
                    <a:pt x="2619031" y="6247399"/>
                    <a:pt x="2621589" y="6257216"/>
                    <a:pt x="2608366" y="6262749"/>
                  </a:cubicBezTo>
                  <a:cubicBezTo>
                    <a:pt x="2589742" y="6268989"/>
                    <a:pt x="2584911" y="6277234"/>
                    <a:pt x="2603106" y="6293466"/>
                  </a:cubicBezTo>
                  <a:cubicBezTo>
                    <a:pt x="2615329" y="6302865"/>
                    <a:pt x="2605805" y="6317220"/>
                    <a:pt x="2601825" y="6328738"/>
                  </a:cubicBezTo>
                  <a:cubicBezTo>
                    <a:pt x="2597842" y="6340253"/>
                    <a:pt x="2590734" y="6350488"/>
                    <a:pt x="2588883" y="6362148"/>
                  </a:cubicBezTo>
                  <a:cubicBezTo>
                    <a:pt x="2583767" y="6374660"/>
                    <a:pt x="2588739" y="6396425"/>
                    <a:pt x="2569549" y="6395127"/>
                  </a:cubicBezTo>
                  <a:cubicBezTo>
                    <a:pt x="2552490" y="6393972"/>
                    <a:pt x="2537564" y="6376890"/>
                    <a:pt x="2538560" y="6361959"/>
                  </a:cubicBezTo>
                  <a:cubicBezTo>
                    <a:pt x="2538134" y="6336215"/>
                    <a:pt x="2528609" y="6318427"/>
                    <a:pt x="2517097" y="6298361"/>
                  </a:cubicBezTo>
                  <a:cubicBezTo>
                    <a:pt x="2495774" y="6264776"/>
                    <a:pt x="2537571" y="6248317"/>
                    <a:pt x="2538426" y="6219446"/>
                  </a:cubicBezTo>
                  <a:cubicBezTo>
                    <a:pt x="2539137" y="6208780"/>
                    <a:pt x="2558613" y="6221883"/>
                    <a:pt x="2570414" y="6221609"/>
                  </a:cubicBezTo>
                  <a:cubicBezTo>
                    <a:pt x="2580080" y="6221193"/>
                    <a:pt x="2593300" y="6231729"/>
                    <a:pt x="2597423" y="6218080"/>
                  </a:cubicBezTo>
                  <a:cubicBezTo>
                    <a:pt x="2603820" y="6202441"/>
                    <a:pt x="2590031" y="6200436"/>
                    <a:pt x="2579513" y="6197583"/>
                  </a:cubicBezTo>
                  <a:cubicBezTo>
                    <a:pt x="2560749" y="6189884"/>
                    <a:pt x="2542980" y="6183325"/>
                    <a:pt x="2554496" y="6155176"/>
                  </a:cubicBezTo>
                  <a:cubicBezTo>
                    <a:pt x="2557195" y="6146786"/>
                    <a:pt x="2555066" y="6130571"/>
                    <a:pt x="2541132" y="6130699"/>
                  </a:cubicBezTo>
                  <a:cubicBezTo>
                    <a:pt x="2509004" y="6130668"/>
                    <a:pt x="2481428" y="6110588"/>
                    <a:pt x="2451858" y="6104301"/>
                  </a:cubicBezTo>
                  <a:cubicBezTo>
                    <a:pt x="2429680" y="6099588"/>
                    <a:pt x="2427122" y="6105844"/>
                    <a:pt x="2430246" y="6123198"/>
                  </a:cubicBezTo>
                  <a:cubicBezTo>
                    <a:pt x="2430105" y="6125332"/>
                    <a:pt x="2431101" y="6126470"/>
                    <a:pt x="2432093" y="6127609"/>
                  </a:cubicBezTo>
                  <a:cubicBezTo>
                    <a:pt x="2470049" y="6184821"/>
                    <a:pt x="2476298" y="6251672"/>
                    <a:pt x="2491365" y="6314836"/>
                  </a:cubicBezTo>
                  <a:cubicBezTo>
                    <a:pt x="2496196" y="6338734"/>
                    <a:pt x="2506572" y="6359795"/>
                    <a:pt x="2524626" y="6378159"/>
                  </a:cubicBezTo>
                  <a:cubicBezTo>
                    <a:pt x="2530598" y="6384991"/>
                    <a:pt x="2538272" y="6398367"/>
                    <a:pt x="2535858" y="6402490"/>
                  </a:cubicBezTo>
                  <a:cubicBezTo>
                    <a:pt x="2513817" y="6443858"/>
                    <a:pt x="2547652" y="6466503"/>
                    <a:pt x="2558454" y="6497235"/>
                  </a:cubicBezTo>
                  <a:cubicBezTo>
                    <a:pt x="2572811" y="6538921"/>
                    <a:pt x="2596262" y="6572650"/>
                    <a:pt x="2619577" y="6608515"/>
                  </a:cubicBezTo>
                  <a:lnTo>
                    <a:pt x="2619222" y="6611580"/>
                  </a:lnTo>
                  <a:lnTo>
                    <a:pt x="2620173" y="6610092"/>
                  </a:lnTo>
                  <a:cubicBezTo>
                    <a:pt x="2627264" y="6636739"/>
                    <a:pt x="2634355" y="6663384"/>
                    <a:pt x="2640297" y="6691035"/>
                  </a:cubicBezTo>
                  <a:cubicBezTo>
                    <a:pt x="2649159" y="6724342"/>
                    <a:pt x="2619354" y="6731929"/>
                    <a:pt x="2599978" y="6746818"/>
                  </a:cubicBezTo>
                  <a:lnTo>
                    <a:pt x="2604457" y="6735703"/>
                  </a:lnTo>
                  <a:lnTo>
                    <a:pt x="2598813" y="6743184"/>
                  </a:lnTo>
                  <a:cubicBezTo>
                    <a:pt x="2594264" y="6747162"/>
                    <a:pt x="2590710" y="6752279"/>
                    <a:pt x="2591277" y="6759816"/>
                  </a:cubicBezTo>
                  <a:cubicBezTo>
                    <a:pt x="2590278" y="6790820"/>
                    <a:pt x="2571801" y="6778857"/>
                    <a:pt x="2560569" y="6770597"/>
                  </a:cubicBezTo>
                  <a:cubicBezTo>
                    <a:pt x="2531854" y="6751512"/>
                    <a:pt x="2521337" y="6716513"/>
                    <a:pt x="2486791" y="6704534"/>
                  </a:cubicBezTo>
                  <a:cubicBezTo>
                    <a:pt x="2476414" y="6699546"/>
                    <a:pt x="2481675" y="6684903"/>
                    <a:pt x="2486650" y="6674524"/>
                  </a:cubicBezTo>
                  <a:cubicBezTo>
                    <a:pt x="2495324" y="6656896"/>
                    <a:pt x="2498596" y="6639974"/>
                    <a:pt x="2499873" y="6620774"/>
                  </a:cubicBezTo>
                  <a:cubicBezTo>
                    <a:pt x="2501439" y="6597308"/>
                    <a:pt x="2502723" y="6578109"/>
                    <a:pt x="2468177" y="6582202"/>
                  </a:cubicBezTo>
                  <a:cubicBezTo>
                    <a:pt x="2458508" y="6582618"/>
                    <a:pt x="2451541" y="6574647"/>
                    <a:pt x="2447846" y="6565826"/>
                  </a:cubicBezTo>
                  <a:cubicBezTo>
                    <a:pt x="2437044" y="6551166"/>
                    <a:pt x="2422685" y="6541622"/>
                    <a:pt x="2406907" y="6537342"/>
                  </a:cubicBezTo>
                  <a:cubicBezTo>
                    <a:pt x="2359712" y="6522362"/>
                    <a:pt x="2338389" y="6488777"/>
                    <a:pt x="2335120" y="6441412"/>
                  </a:cubicBezTo>
                  <a:cubicBezTo>
                    <a:pt x="2340666" y="6422501"/>
                    <a:pt x="2352041" y="6412556"/>
                    <a:pt x="2371517" y="6409589"/>
                  </a:cubicBezTo>
                  <a:lnTo>
                    <a:pt x="2376156" y="6409312"/>
                  </a:lnTo>
                  <a:lnTo>
                    <a:pt x="2402090" y="6394809"/>
                  </a:lnTo>
                  <a:cubicBezTo>
                    <a:pt x="2410392" y="6386108"/>
                    <a:pt x="2417025" y="6375498"/>
                    <a:pt x="2424132" y="6365433"/>
                  </a:cubicBezTo>
                  <a:lnTo>
                    <a:pt x="2423953" y="6366762"/>
                  </a:lnTo>
                  <a:lnTo>
                    <a:pt x="2426112" y="6361851"/>
                  </a:lnTo>
                  <a:cubicBezTo>
                    <a:pt x="2442744" y="6337262"/>
                    <a:pt x="2433364" y="6317341"/>
                    <a:pt x="2413177" y="6298832"/>
                  </a:cubicBezTo>
                  <a:lnTo>
                    <a:pt x="2412507" y="6297827"/>
                  </a:lnTo>
                  <a:lnTo>
                    <a:pt x="2413499" y="6301864"/>
                  </a:lnTo>
                  <a:cubicBezTo>
                    <a:pt x="2390060" y="6293753"/>
                    <a:pt x="2379221" y="6276671"/>
                    <a:pt x="2380833" y="6252789"/>
                  </a:cubicBezTo>
                  <a:lnTo>
                    <a:pt x="2383181" y="6253784"/>
                  </a:lnTo>
                  <a:lnTo>
                    <a:pt x="2381052" y="6250587"/>
                  </a:lnTo>
                  <a:cubicBezTo>
                    <a:pt x="2354040" y="6238046"/>
                    <a:pt x="2317650" y="6237727"/>
                    <a:pt x="2299455" y="6205422"/>
                  </a:cubicBezTo>
                  <a:cubicBezTo>
                    <a:pt x="2269318" y="6191599"/>
                    <a:pt x="2243446" y="6161991"/>
                    <a:pt x="2204491" y="6167927"/>
                  </a:cubicBezTo>
                  <a:cubicBezTo>
                    <a:pt x="2192549" y="6170335"/>
                    <a:pt x="2187007" y="6157101"/>
                    <a:pt x="2178759" y="6152258"/>
                  </a:cubicBezTo>
                  <a:cubicBezTo>
                    <a:pt x="2142940" y="6143406"/>
                    <a:pt x="2108534" y="6145366"/>
                    <a:pt x="2072423" y="6156851"/>
                  </a:cubicBezTo>
                  <a:cubicBezTo>
                    <a:pt x="2022241" y="6170598"/>
                    <a:pt x="2003901" y="6156502"/>
                    <a:pt x="1983578" y="6107982"/>
                  </a:cubicBezTo>
                  <a:cubicBezTo>
                    <a:pt x="1969788" y="6073835"/>
                    <a:pt x="1945907" y="6046503"/>
                    <a:pt x="1980453" y="6010269"/>
                  </a:cubicBezTo>
                  <a:cubicBezTo>
                    <a:pt x="1990692" y="6001318"/>
                    <a:pt x="1948328" y="5978096"/>
                    <a:pt x="1921319" y="5981627"/>
                  </a:cubicBezTo>
                  <a:cubicBezTo>
                    <a:pt x="1894307" y="5985156"/>
                    <a:pt x="1866298" y="6003619"/>
                    <a:pt x="1837016" y="5993067"/>
                  </a:cubicBezTo>
                  <a:cubicBezTo>
                    <a:pt x="1818962" y="5990772"/>
                    <a:pt x="1812991" y="5967869"/>
                    <a:pt x="1793800" y="5966570"/>
                  </a:cubicBezTo>
                  <a:cubicBezTo>
                    <a:pt x="1784560" y="5960589"/>
                    <a:pt x="1780155" y="5946361"/>
                    <a:pt x="1766081" y="5948624"/>
                  </a:cubicBezTo>
                  <a:cubicBezTo>
                    <a:pt x="1761813" y="5948334"/>
                    <a:pt x="1759825" y="5946058"/>
                    <a:pt x="1756841" y="5942643"/>
                  </a:cubicBezTo>
                  <a:cubicBezTo>
                    <a:pt x="1747882" y="5932393"/>
                    <a:pt x="1737932" y="5921004"/>
                    <a:pt x="1731253" y="5908767"/>
                  </a:cubicBezTo>
                  <a:cubicBezTo>
                    <a:pt x="1717749" y="5886424"/>
                    <a:pt x="1708790" y="5892247"/>
                    <a:pt x="1697985" y="5909730"/>
                  </a:cubicBezTo>
                  <a:lnTo>
                    <a:pt x="1688350" y="5917300"/>
                  </a:lnTo>
                  <a:lnTo>
                    <a:pt x="1694257" y="5915928"/>
                  </a:lnTo>
                  <a:cubicBezTo>
                    <a:pt x="1697187" y="5916380"/>
                    <a:pt x="1700210" y="5918262"/>
                    <a:pt x="1703410" y="5922500"/>
                  </a:cubicBezTo>
                  <a:cubicBezTo>
                    <a:pt x="1715221" y="5938307"/>
                    <a:pt x="1719362" y="5956800"/>
                    <a:pt x="1713842" y="5975700"/>
                  </a:cubicBezTo>
                  <a:cubicBezTo>
                    <a:pt x="1709737" y="5989340"/>
                    <a:pt x="1699376" y="6000409"/>
                    <a:pt x="1689297" y="6007211"/>
                  </a:cubicBezTo>
                  <a:cubicBezTo>
                    <a:pt x="1653800" y="6026189"/>
                    <a:pt x="1618165" y="6047299"/>
                    <a:pt x="1575118" y="6050760"/>
                  </a:cubicBezTo>
                  <a:cubicBezTo>
                    <a:pt x="1549404" y="6051134"/>
                    <a:pt x="1539624" y="6069738"/>
                    <a:pt x="1531831" y="6090623"/>
                  </a:cubicBezTo>
                  <a:cubicBezTo>
                    <a:pt x="1519934" y="6125147"/>
                    <a:pt x="1502467" y="6130373"/>
                    <a:pt x="1469484" y="6110965"/>
                  </a:cubicBezTo>
                  <a:cubicBezTo>
                    <a:pt x="1461237" y="6106113"/>
                    <a:pt x="1454127" y="6100268"/>
                    <a:pt x="1444607" y="6098541"/>
                  </a:cubicBezTo>
                  <a:cubicBezTo>
                    <a:pt x="1421581" y="6090530"/>
                    <a:pt x="1407815" y="6104576"/>
                    <a:pt x="1412533" y="6130606"/>
                  </a:cubicBezTo>
                  <a:cubicBezTo>
                    <a:pt x="1420953" y="6165459"/>
                    <a:pt x="1414318" y="6201419"/>
                    <a:pt x="1413077" y="6236678"/>
                  </a:cubicBezTo>
                  <a:cubicBezTo>
                    <a:pt x="1411403" y="6262268"/>
                    <a:pt x="1397496" y="6278446"/>
                    <a:pt x="1374769" y="6282238"/>
                  </a:cubicBezTo>
                  <a:cubicBezTo>
                    <a:pt x="1352320" y="6281764"/>
                    <a:pt x="1340791" y="6261692"/>
                    <a:pt x="1336790" y="6241064"/>
                  </a:cubicBezTo>
                  <a:cubicBezTo>
                    <a:pt x="1327653" y="6200808"/>
                    <a:pt x="1332574" y="6158303"/>
                    <a:pt x="1294895" y="6128933"/>
                  </a:cubicBezTo>
                  <a:cubicBezTo>
                    <a:pt x="1284797" y="6119670"/>
                    <a:pt x="1294159" y="6107463"/>
                    <a:pt x="1301251" y="6097241"/>
                  </a:cubicBezTo>
                  <a:cubicBezTo>
                    <a:pt x="1332885" y="6055505"/>
                    <a:pt x="1325620" y="6035725"/>
                    <a:pt x="1275884" y="6026947"/>
                  </a:cubicBezTo>
                  <a:cubicBezTo>
                    <a:pt x="1257836" y="6024632"/>
                    <a:pt x="1250012" y="6013383"/>
                    <a:pt x="1260369" y="6002314"/>
                  </a:cubicBezTo>
                  <a:cubicBezTo>
                    <a:pt x="1289315" y="5968963"/>
                    <a:pt x="1265416" y="5941611"/>
                    <a:pt x="1254305" y="5915143"/>
                  </a:cubicBezTo>
                  <a:cubicBezTo>
                    <a:pt x="1244764" y="5897349"/>
                    <a:pt x="1244468" y="5885548"/>
                    <a:pt x="1253115" y="5867935"/>
                  </a:cubicBezTo>
                  <a:cubicBezTo>
                    <a:pt x="1280052" y="5816237"/>
                    <a:pt x="1304857" y="5764393"/>
                    <a:pt x="1296120" y="5701670"/>
                  </a:cubicBezTo>
                  <a:cubicBezTo>
                    <a:pt x="1294249" y="5681190"/>
                    <a:pt x="1296503" y="5663138"/>
                    <a:pt x="1274613" y="5654134"/>
                  </a:cubicBezTo>
                  <a:cubicBezTo>
                    <a:pt x="1265231" y="5650275"/>
                    <a:pt x="1259397" y="5641305"/>
                    <a:pt x="1258961" y="5631636"/>
                  </a:cubicBezTo>
                  <a:cubicBezTo>
                    <a:pt x="1255386" y="5612647"/>
                    <a:pt x="1250655" y="5607233"/>
                    <a:pt x="1245330" y="5608874"/>
                  </a:cubicBezTo>
                  <a:lnTo>
                    <a:pt x="1234833" y="5620814"/>
                  </a:lnTo>
                  <a:lnTo>
                    <a:pt x="1235097" y="5633801"/>
                  </a:lnTo>
                  <a:cubicBezTo>
                    <a:pt x="1231312" y="5675307"/>
                    <a:pt x="1234776" y="5720526"/>
                    <a:pt x="1232979" y="5764311"/>
                  </a:cubicBezTo>
                  <a:cubicBezTo>
                    <a:pt x="1230328" y="5804824"/>
                    <a:pt x="1224549" y="5844053"/>
                    <a:pt x="1191627" y="5872842"/>
                  </a:cubicBezTo>
                  <a:cubicBezTo>
                    <a:pt x="1179138" y="5883761"/>
                    <a:pt x="1180293" y="5898833"/>
                    <a:pt x="1181447" y="5913907"/>
                  </a:cubicBezTo>
                  <a:cubicBezTo>
                    <a:pt x="1185228" y="5986992"/>
                    <a:pt x="1208604" y="6055002"/>
                    <a:pt x="1225451" y="6124705"/>
                  </a:cubicBezTo>
                  <a:cubicBezTo>
                    <a:pt x="1229015" y="6135661"/>
                    <a:pt x="1235847" y="6145769"/>
                    <a:pt x="1230887" y="6156139"/>
                  </a:cubicBezTo>
                  <a:cubicBezTo>
                    <a:pt x="1208936" y="6213527"/>
                    <a:pt x="1238690" y="6265913"/>
                    <a:pt x="1250259" y="6318116"/>
                  </a:cubicBezTo>
                  <a:cubicBezTo>
                    <a:pt x="1267820" y="6393223"/>
                    <a:pt x="1293050" y="6465644"/>
                    <a:pt x="1279505" y="6541819"/>
                  </a:cubicBezTo>
                  <a:cubicBezTo>
                    <a:pt x="1276254" y="6558731"/>
                    <a:pt x="1289201" y="6573546"/>
                    <a:pt x="1284959" y="6589319"/>
                  </a:cubicBezTo>
                  <a:cubicBezTo>
                    <a:pt x="1220830" y="6538847"/>
                    <a:pt x="1165921" y="6478303"/>
                    <a:pt x="1106474" y="6421729"/>
                  </a:cubicBezTo>
                  <a:lnTo>
                    <a:pt x="1078859" y="6395504"/>
                  </a:lnTo>
                  <a:lnTo>
                    <a:pt x="976973" y="6320409"/>
                  </a:lnTo>
                  <a:cubicBezTo>
                    <a:pt x="935434" y="6289300"/>
                    <a:pt x="894769" y="6257173"/>
                    <a:pt x="856996" y="6222014"/>
                  </a:cubicBezTo>
                  <a:cubicBezTo>
                    <a:pt x="794511" y="6164342"/>
                    <a:pt x="739032" y="6098544"/>
                    <a:pt x="678980" y="6036738"/>
                  </a:cubicBezTo>
                  <a:cubicBezTo>
                    <a:pt x="671033" y="6027644"/>
                    <a:pt x="664377" y="6015415"/>
                    <a:pt x="650273" y="6017720"/>
                  </a:cubicBezTo>
                  <a:cubicBezTo>
                    <a:pt x="614366" y="6025048"/>
                    <a:pt x="605325" y="6000868"/>
                    <a:pt x="592011" y="5976409"/>
                  </a:cubicBezTo>
                  <a:cubicBezTo>
                    <a:pt x="559576" y="5918537"/>
                    <a:pt x="520435" y="5864519"/>
                    <a:pt x="481294" y="5810503"/>
                  </a:cubicBezTo>
                  <a:cubicBezTo>
                    <a:pt x="450945" y="5768855"/>
                    <a:pt x="420744" y="5725069"/>
                    <a:pt x="398241" y="5678565"/>
                  </a:cubicBezTo>
                  <a:cubicBezTo>
                    <a:pt x="368090" y="5618694"/>
                    <a:pt x="323683" y="5563264"/>
                    <a:pt x="300087" y="5501673"/>
                  </a:cubicBezTo>
                  <a:cubicBezTo>
                    <a:pt x="274104" y="5428129"/>
                    <a:pt x="218030" y="5370872"/>
                    <a:pt x="200738" y="5295745"/>
                  </a:cubicBezTo>
                  <a:cubicBezTo>
                    <a:pt x="194674" y="5274974"/>
                    <a:pt x="185337" y="5255064"/>
                    <a:pt x="186825" y="5233706"/>
                  </a:cubicBezTo>
                  <a:cubicBezTo>
                    <a:pt x="187268" y="5227302"/>
                    <a:pt x="185731" y="5218621"/>
                    <a:pt x="182750" y="5215209"/>
                  </a:cubicBezTo>
                  <a:cubicBezTo>
                    <a:pt x="123990" y="5150271"/>
                    <a:pt x="111862" y="5062606"/>
                    <a:pt x="66362" y="4992091"/>
                  </a:cubicBezTo>
                  <a:cubicBezTo>
                    <a:pt x="52900" y="4969767"/>
                    <a:pt x="31444" y="4954436"/>
                    <a:pt x="21707" y="4924845"/>
                  </a:cubicBezTo>
                  <a:cubicBezTo>
                    <a:pt x="6205" y="4870214"/>
                    <a:pt x="-13866" y="4819577"/>
                    <a:pt x="13643" y="4763437"/>
                  </a:cubicBezTo>
                  <a:cubicBezTo>
                    <a:pt x="18508" y="4755171"/>
                    <a:pt x="22528" y="4743632"/>
                    <a:pt x="18706" y="4736950"/>
                  </a:cubicBezTo>
                  <a:cubicBezTo>
                    <a:pt x="2858" y="4702675"/>
                    <a:pt x="20185" y="4669474"/>
                    <a:pt x="19286" y="4636164"/>
                  </a:cubicBezTo>
                  <a:cubicBezTo>
                    <a:pt x="15161" y="4587631"/>
                    <a:pt x="37353" y="4546166"/>
                    <a:pt x="41619" y="4500319"/>
                  </a:cubicBezTo>
                  <a:cubicBezTo>
                    <a:pt x="56824" y="4559223"/>
                    <a:pt x="53803" y="4618020"/>
                    <a:pt x="61455" y="4677506"/>
                  </a:cubicBezTo>
                  <a:cubicBezTo>
                    <a:pt x="79253" y="4822385"/>
                    <a:pt x="121137" y="4960239"/>
                    <a:pt x="168431" y="5097373"/>
                  </a:cubicBezTo>
                  <a:cubicBezTo>
                    <a:pt x="189047" y="5155553"/>
                    <a:pt x="197547" y="5218313"/>
                    <a:pt x="225716" y="5275910"/>
                  </a:cubicBezTo>
                  <a:lnTo>
                    <a:pt x="228561" y="5282195"/>
                  </a:lnTo>
                  <a:lnTo>
                    <a:pt x="257005" y="5270810"/>
                  </a:lnTo>
                  <a:cubicBezTo>
                    <a:pt x="273476" y="5264448"/>
                    <a:pt x="302314" y="5265365"/>
                    <a:pt x="298454" y="5242609"/>
                  </a:cubicBezTo>
                  <a:cubicBezTo>
                    <a:pt x="295446" y="5223124"/>
                    <a:pt x="269296" y="5213824"/>
                    <a:pt x="248123" y="5210224"/>
                  </a:cubicBezTo>
                  <a:cubicBezTo>
                    <a:pt x="235476" y="5207211"/>
                    <a:pt x="220281" y="5210447"/>
                    <a:pt x="224805" y="5190411"/>
                  </a:cubicBezTo>
                  <a:cubicBezTo>
                    <a:pt x="226569" y="5179824"/>
                    <a:pt x="231213" y="5174253"/>
                    <a:pt x="237105" y="5172115"/>
                  </a:cubicBezTo>
                  <a:cubicBezTo>
                    <a:pt x="242999" y="5169979"/>
                    <a:pt x="250140" y="5171275"/>
                    <a:pt x="256889" y="5174417"/>
                  </a:cubicBezTo>
                  <a:cubicBezTo>
                    <a:pt x="293278" y="5190845"/>
                    <a:pt x="335600" y="5181982"/>
                    <a:pt x="365473" y="5216170"/>
                  </a:cubicBezTo>
                  <a:cubicBezTo>
                    <a:pt x="376429" y="5228705"/>
                    <a:pt x="408513" y="5212711"/>
                    <a:pt x="430980" y="5229252"/>
                  </a:cubicBezTo>
                  <a:cubicBezTo>
                    <a:pt x="439086" y="5236235"/>
                    <a:pt x="451730" y="5239249"/>
                    <a:pt x="460972" y="5245242"/>
                  </a:cubicBezTo>
                  <a:cubicBezTo>
                    <a:pt x="483439" y="5261783"/>
                    <a:pt x="500210" y="5267222"/>
                    <a:pt x="522197" y="5241964"/>
                  </a:cubicBezTo>
                  <a:cubicBezTo>
                    <a:pt x="546457" y="5214721"/>
                    <a:pt x="585951" y="5216372"/>
                    <a:pt x="619472" y="5211184"/>
                  </a:cubicBezTo>
                  <a:cubicBezTo>
                    <a:pt x="664921" y="5203608"/>
                    <a:pt x="710952" y="5203566"/>
                    <a:pt x="756143" y="5216318"/>
                  </a:cubicBezTo>
                  <a:cubicBezTo>
                    <a:pt x="765662" y="5218046"/>
                    <a:pt x="773051" y="5219625"/>
                    <a:pt x="780579" y="5219073"/>
                  </a:cubicBezTo>
                  <a:cubicBezTo>
                    <a:pt x="822483" y="5216607"/>
                    <a:pt x="827461" y="5222304"/>
                    <a:pt x="821408" y="5265797"/>
                  </a:cubicBezTo>
                  <a:cubicBezTo>
                    <a:pt x="817202" y="5313701"/>
                    <a:pt x="840524" y="5333514"/>
                    <a:pt x="885534" y="5316267"/>
                  </a:cubicBezTo>
                  <a:cubicBezTo>
                    <a:pt x="922878" y="5301707"/>
                    <a:pt x="956957" y="5287990"/>
                    <a:pt x="993305" y="5272290"/>
                  </a:cubicBezTo>
                  <a:cubicBezTo>
                    <a:pt x="1007649" y="5265780"/>
                    <a:pt x="1020134" y="5254860"/>
                    <a:pt x="1026512" y="5239236"/>
                  </a:cubicBezTo>
                  <a:cubicBezTo>
                    <a:pt x="1037702" y="5215376"/>
                    <a:pt x="1053459" y="5203609"/>
                    <a:pt x="1078891" y="5207504"/>
                  </a:cubicBezTo>
                  <a:cubicBezTo>
                    <a:pt x="1107455" y="5212686"/>
                    <a:pt x="1138284" y="5215881"/>
                    <a:pt x="1143302" y="5253710"/>
                  </a:cubicBezTo>
                  <a:cubicBezTo>
                    <a:pt x="1145452" y="5269923"/>
                    <a:pt x="1150867" y="5285289"/>
                    <a:pt x="1170902" y="5289884"/>
                  </a:cubicBezTo>
                  <a:cubicBezTo>
                    <a:pt x="1201454" y="5297343"/>
                    <a:pt x="1228322" y="5312047"/>
                    <a:pt x="1244415" y="5344212"/>
                  </a:cubicBezTo>
                  <a:cubicBezTo>
                    <a:pt x="1252957" y="5360866"/>
                    <a:pt x="1261323" y="5347520"/>
                    <a:pt x="1267278" y="5338292"/>
                  </a:cubicBezTo>
                  <a:cubicBezTo>
                    <a:pt x="1271102" y="5328915"/>
                    <a:pt x="1278054" y="5320828"/>
                    <a:pt x="1288429" y="5325827"/>
                  </a:cubicBezTo>
                  <a:cubicBezTo>
                    <a:pt x="1298944" y="5328694"/>
                    <a:pt x="1295121" y="5338069"/>
                    <a:pt x="1294565" y="5346597"/>
                  </a:cubicBezTo>
                  <a:cubicBezTo>
                    <a:pt x="1289204" y="5379428"/>
                    <a:pt x="1306394" y="5378472"/>
                    <a:pt x="1329398" y="5370418"/>
                  </a:cubicBezTo>
                  <a:cubicBezTo>
                    <a:pt x="1337064" y="5367733"/>
                    <a:pt x="1344734" y="5365048"/>
                    <a:pt x="1352540" y="5360233"/>
                  </a:cubicBezTo>
                  <a:cubicBezTo>
                    <a:pt x="1389812" y="5342720"/>
                    <a:pt x="1412884" y="5348929"/>
                    <a:pt x="1423143" y="5378502"/>
                  </a:cubicBezTo>
                  <a:lnTo>
                    <a:pt x="1428188" y="5409723"/>
                  </a:lnTo>
                  <a:lnTo>
                    <a:pt x="1429768" y="5409906"/>
                  </a:lnTo>
                  <a:cubicBezTo>
                    <a:pt x="1432336" y="5419723"/>
                    <a:pt x="1435904" y="5430678"/>
                    <a:pt x="1445005" y="5438802"/>
                  </a:cubicBezTo>
                  <a:cubicBezTo>
                    <a:pt x="1446715" y="5445346"/>
                    <a:pt x="1447433" y="5450751"/>
                    <a:pt x="1449143" y="5457295"/>
                  </a:cubicBezTo>
                  <a:lnTo>
                    <a:pt x="1448737" y="5461050"/>
                  </a:lnTo>
                  <a:lnTo>
                    <a:pt x="1451934" y="5455936"/>
                  </a:lnTo>
                  <a:cubicBezTo>
                    <a:pt x="1486905" y="5429373"/>
                    <a:pt x="1519748" y="5402665"/>
                    <a:pt x="1562398" y="5389478"/>
                  </a:cubicBezTo>
                  <a:cubicBezTo>
                    <a:pt x="1577609" y="5386222"/>
                    <a:pt x="1595378" y="5376710"/>
                    <a:pt x="1608742" y="5385113"/>
                  </a:cubicBezTo>
                  <a:cubicBezTo>
                    <a:pt x="1680673" y="5430694"/>
                    <a:pt x="1762273" y="5459787"/>
                    <a:pt x="1805341" y="5552702"/>
                  </a:cubicBezTo>
                  <a:cubicBezTo>
                    <a:pt x="1841727" y="5633378"/>
                    <a:pt x="1865749" y="5722862"/>
                    <a:pt x="1916354" y="5799144"/>
                  </a:cubicBezTo>
                  <a:cubicBezTo>
                    <a:pt x="1943504" y="5841695"/>
                    <a:pt x="1989563" y="5857668"/>
                    <a:pt x="2013584" y="5898936"/>
                  </a:cubicBezTo>
                  <a:cubicBezTo>
                    <a:pt x="2015291" y="5905482"/>
                    <a:pt x="2023824" y="5906059"/>
                    <a:pt x="2030076" y="5908624"/>
                  </a:cubicBezTo>
                  <a:cubicBezTo>
                    <a:pt x="2063482" y="5921599"/>
                    <a:pt x="2140396" y="5892516"/>
                    <a:pt x="2153190" y="5861237"/>
                  </a:cubicBezTo>
                  <a:cubicBezTo>
                    <a:pt x="2166131" y="5827827"/>
                    <a:pt x="2181912" y="5799964"/>
                    <a:pt x="2218164" y="5786346"/>
                  </a:cubicBezTo>
                  <a:cubicBezTo>
                    <a:pt x="2228115" y="5781662"/>
                    <a:pt x="2239491" y="5771716"/>
                    <a:pt x="2238210" y="5758773"/>
                  </a:cubicBezTo>
                  <a:cubicBezTo>
                    <a:pt x="2236366" y="5690076"/>
                    <a:pt x="2252291" y="5676153"/>
                    <a:pt x="2319388" y="5681763"/>
                  </a:cubicBezTo>
                  <a:cubicBezTo>
                    <a:pt x="2381087" y="5688078"/>
                    <a:pt x="2443212" y="5704067"/>
                    <a:pt x="2504056" y="5691040"/>
                  </a:cubicBezTo>
                  <a:cubicBezTo>
                    <a:pt x="2520407" y="5686789"/>
                    <a:pt x="2537180" y="5692210"/>
                    <a:pt x="2551681" y="5699618"/>
                  </a:cubicBezTo>
                  <a:cubicBezTo>
                    <a:pt x="2563053" y="5705746"/>
                    <a:pt x="2573289" y="5712866"/>
                    <a:pt x="2588644" y="5707476"/>
                  </a:cubicBezTo>
                  <a:cubicBezTo>
                    <a:pt x="2589496" y="5694676"/>
                    <a:pt x="2578834" y="5693956"/>
                    <a:pt x="2572722" y="5689256"/>
                  </a:cubicBezTo>
                  <a:cubicBezTo>
                    <a:pt x="2548127" y="5672592"/>
                    <a:pt x="2546139" y="5654243"/>
                    <a:pt x="2572725" y="5641043"/>
                  </a:cubicBezTo>
                  <a:cubicBezTo>
                    <a:pt x="2614664" y="5622449"/>
                    <a:pt x="2623763" y="5582351"/>
                    <a:pt x="2641110" y="5547094"/>
                  </a:cubicBezTo>
                  <a:cubicBezTo>
                    <a:pt x="2648643" y="5530461"/>
                    <a:pt x="2638837" y="5516941"/>
                    <a:pt x="2623341" y="5508393"/>
                  </a:cubicBezTo>
                  <a:cubicBezTo>
                    <a:pt x="2606853" y="5498704"/>
                    <a:pt x="2593915" y="5483901"/>
                    <a:pt x="2584249" y="5468245"/>
                  </a:cubicBezTo>
                  <a:cubicBezTo>
                    <a:pt x="2578563" y="5457147"/>
                    <a:pt x="2570604" y="5448038"/>
                    <a:pt x="2559091" y="5444044"/>
                  </a:cubicBezTo>
                  <a:cubicBezTo>
                    <a:pt x="2532933" y="5434775"/>
                    <a:pt x="2441379" y="5458582"/>
                    <a:pt x="2426023" y="5480043"/>
                  </a:cubicBezTo>
                  <a:cubicBezTo>
                    <a:pt x="2387635" y="5525661"/>
                    <a:pt x="2327787" y="5539828"/>
                    <a:pt x="2273625" y="5516878"/>
                  </a:cubicBezTo>
                  <a:cubicBezTo>
                    <a:pt x="2255001" y="5507046"/>
                    <a:pt x="2241496" y="5516847"/>
                    <a:pt x="2226996" y="5525510"/>
                  </a:cubicBezTo>
                  <a:cubicBezTo>
                    <a:pt x="2203678" y="5537861"/>
                    <a:pt x="2179794" y="5558745"/>
                    <a:pt x="2150226" y="5536388"/>
                  </a:cubicBezTo>
                  <a:cubicBezTo>
                    <a:pt x="2126916" y="5500525"/>
                    <a:pt x="2109287" y="5459688"/>
                    <a:pt x="2095927" y="5419142"/>
                  </a:cubicBezTo>
                  <a:cubicBezTo>
                    <a:pt x="2081715" y="5375323"/>
                    <a:pt x="2078447" y="5327957"/>
                    <a:pt x="2055420" y="5287827"/>
                  </a:cubicBezTo>
                  <a:cubicBezTo>
                    <a:pt x="2050445" y="5282134"/>
                    <a:pt x="2052007" y="5274739"/>
                    <a:pt x="2060825" y="5271051"/>
                  </a:cubicBezTo>
                  <a:cubicBezTo>
                    <a:pt x="2085132" y="5259836"/>
                    <a:pt x="2087694" y="5237509"/>
                    <a:pt x="2091391" y="5214188"/>
                  </a:cubicBezTo>
                  <a:cubicBezTo>
                    <a:pt x="2093239" y="5202527"/>
                    <a:pt x="2099213" y="5193288"/>
                    <a:pt x="2111011" y="5193015"/>
                  </a:cubicBezTo>
                  <a:cubicBezTo>
                    <a:pt x="2122813" y="5192741"/>
                    <a:pt x="2134326" y="5196735"/>
                    <a:pt x="2136458" y="5212951"/>
                  </a:cubicBezTo>
                  <a:cubicBezTo>
                    <a:pt x="2140293" y="5251782"/>
                    <a:pt x="2172422" y="5235742"/>
                    <a:pt x="2192468" y="5240311"/>
                  </a:cubicBezTo>
                  <a:cubicBezTo>
                    <a:pt x="2213649" y="5243888"/>
                    <a:pt x="2222038" y="5230526"/>
                    <a:pt x="2221186" y="5211183"/>
                  </a:cubicBezTo>
                  <a:cubicBezTo>
                    <a:pt x="2222041" y="5198383"/>
                    <a:pt x="2229149" y="5188149"/>
                    <a:pt x="2240662" y="5192141"/>
                  </a:cubicBezTo>
                  <a:cubicBezTo>
                    <a:pt x="2279331" y="5206545"/>
                    <a:pt x="2290707" y="5164456"/>
                    <a:pt x="2316010" y="5154381"/>
                  </a:cubicBezTo>
                  <a:cubicBezTo>
                    <a:pt x="2319423" y="5151397"/>
                    <a:pt x="2323406" y="5139882"/>
                    <a:pt x="2322551" y="5136610"/>
                  </a:cubicBezTo>
                  <a:cubicBezTo>
                    <a:pt x="2298103" y="5101742"/>
                    <a:pt x="2299529" y="5048264"/>
                    <a:pt x="2252474" y="5031153"/>
                  </a:cubicBezTo>
                  <a:cubicBezTo>
                    <a:pt x="2224325" y="5019606"/>
                    <a:pt x="2222622" y="4996989"/>
                    <a:pt x="2230155" y="4980355"/>
                  </a:cubicBezTo>
                  <a:cubicBezTo>
                    <a:pt x="2245085" y="4949223"/>
                    <a:pt x="2235278" y="4919630"/>
                    <a:pt x="2235138" y="4889620"/>
                  </a:cubicBezTo>
                  <a:cubicBezTo>
                    <a:pt x="2235282" y="4855344"/>
                    <a:pt x="2208840" y="4850339"/>
                    <a:pt x="2179413" y="4857993"/>
                  </a:cubicBezTo>
                  <a:cubicBezTo>
                    <a:pt x="2176429" y="4838505"/>
                    <a:pt x="2193488" y="4839659"/>
                    <a:pt x="2200314" y="4833692"/>
                  </a:cubicBezTo>
                  <a:cubicBezTo>
                    <a:pt x="2214103" y="4819625"/>
                    <a:pt x="2219364" y="4804980"/>
                    <a:pt x="2207706" y="4787048"/>
                  </a:cubicBezTo>
                  <a:cubicBezTo>
                    <a:pt x="2197045" y="4770256"/>
                    <a:pt x="2186102" y="4757729"/>
                    <a:pt x="2212829" y="4742393"/>
                  </a:cubicBezTo>
                  <a:cubicBezTo>
                    <a:pt x="2220648" y="4737564"/>
                    <a:pt x="2211549" y="4729450"/>
                    <a:pt x="2204300" y="4725745"/>
                  </a:cubicBezTo>
                  <a:cubicBezTo>
                    <a:pt x="2179279" y="4715481"/>
                    <a:pt x="2152407" y="4732950"/>
                    <a:pt x="2154825" y="4760971"/>
                  </a:cubicBezTo>
                  <a:cubicBezTo>
                    <a:pt x="2157953" y="4778325"/>
                    <a:pt x="2148854" y="4786282"/>
                    <a:pt x="2137052" y="4786555"/>
                  </a:cubicBezTo>
                  <a:cubicBezTo>
                    <a:pt x="2118858" y="4786395"/>
                    <a:pt x="2099663" y="4801170"/>
                    <a:pt x="2086018" y="4780960"/>
                  </a:cubicBezTo>
                  <a:cubicBezTo>
                    <a:pt x="2076067" y="4769572"/>
                    <a:pt x="2072654" y="4756484"/>
                    <a:pt x="2085452" y="4741277"/>
                  </a:cubicBezTo>
                  <a:cubicBezTo>
                    <a:pt x="2112605" y="4703471"/>
                    <a:pt x="2090715" y="4662346"/>
                    <a:pt x="2043946" y="4657039"/>
                  </a:cubicBezTo>
                  <a:cubicBezTo>
                    <a:pt x="2034421" y="4655324"/>
                    <a:pt x="2022764" y="4653464"/>
                    <a:pt x="2013380" y="4649615"/>
                  </a:cubicBezTo>
                  <a:cubicBezTo>
                    <a:pt x="1989354" y="4640490"/>
                    <a:pt x="1991346" y="4626695"/>
                    <a:pt x="2010255" y="4616187"/>
                  </a:cubicBezTo>
                  <a:cubicBezTo>
                    <a:pt x="2038974" y="4603131"/>
                    <a:pt x="2065983" y="4583529"/>
                    <a:pt x="2061581" y="4553231"/>
                  </a:cubicBezTo>
                  <a:cubicBezTo>
                    <a:pt x="2058312" y="4521938"/>
                    <a:pt x="2022489" y="4513086"/>
                    <a:pt x="1995195" y="4504810"/>
                  </a:cubicBezTo>
                  <a:cubicBezTo>
                    <a:pt x="1968894" y="4497673"/>
                    <a:pt x="1967475" y="4470792"/>
                    <a:pt x="1955818" y="4452861"/>
                  </a:cubicBezTo>
                  <a:cubicBezTo>
                    <a:pt x="1945868" y="4441472"/>
                    <a:pt x="1941747" y="4422979"/>
                    <a:pt x="1921417" y="4422676"/>
                  </a:cubicBezTo>
                  <a:cubicBezTo>
                    <a:pt x="1902082" y="4423510"/>
                    <a:pt x="1898669" y="4442566"/>
                    <a:pt x="1889284" y="4454789"/>
                  </a:cubicBezTo>
                  <a:cubicBezTo>
                    <a:pt x="1887863" y="4460048"/>
                    <a:pt x="1886301" y="4467443"/>
                    <a:pt x="1883739" y="4473699"/>
                  </a:cubicBezTo>
                  <a:cubicBezTo>
                    <a:pt x="1879760" y="4485215"/>
                    <a:pt x="1871797" y="4492178"/>
                    <a:pt x="1859144" y="4489178"/>
                  </a:cubicBezTo>
                  <a:cubicBezTo>
                    <a:pt x="1846494" y="4486181"/>
                    <a:pt x="1845073" y="4475370"/>
                    <a:pt x="1844788" y="4463565"/>
                  </a:cubicBezTo>
                  <a:cubicBezTo>
                    <a:pt x="1845217" y="4408948"/>
                    <a:pt x="1844081" y="4409943"/>
                    <a:pt x="1791196" y="4416009"/>
                  </a:cubicBezTo>
                  <a:cubicBezTo>
                    <a:pt x="1781530" y="4416428"/>
                    <a:pt x="1752811" y="4429484"/>
                    <a:pt x="1767885" y="4396218"/>
                  </a:cubicBezTo>
                  <a:cubicBezTo>
                    <a:pt x="1773997" y="4384845"/>
                    <a:pt x="1766037" y="4375736"/>
                    <a:pt x="1755658" y="4370747"/>
                  </a:cubicBezTo>
                  <a:cubicBezTo>
                    <a:pt x="1739029" y="4363193"/>
                    <a:pt x="1722393" y="4355639"/>
                    <a:pt x="1706471" y="4369562"/>
                  </a:cubicBezTo>
                  <a:cubicBezTo>
                    <a:pt x="1692822" y="4381497"/>
                    <a:pt x="1678322" y="4390158"/>
                    <a:pt x="1660408" y="4385733"/>
                  </a:cubicBezTo>
                  <a:cubicBezTo>
                    <a:pt x="1636102" y="4380875"/>
                    <a:pt x="1620606" y="4388397"/>
                    <a:pt x="1613780" y="4410436"/>
                  </a:cubicBezTo>
                  <a:cubicBezTo>
                    <a:pt x="1605958" y="4431336"/>
                    <a:pt x="1590747" y="4434594"/>
                    <a:pt x="1576532" y="4422915"/>
                  </a:cubicBezTo>
                  <a:cubicBezTo>
                    <a:pt x="1558196" y="4408818"/>
                    <a:pt x="1537439" y="4414915"/>
                    <a:pt x="1516542" y="4407073"/>
                  </a:cubicBezTo>
                  <a:cubicBezTo>
                    <a:pt x="1524787" y="4395844"/>
                    <a:pt x="1537014" y="4389170"/>
                    <a:pt x="1542133" y="4376661"/>
                  </a:cubicBezTo>
                  <a:cubicBezTo>
                    <a:pt x="1550522" y="4347227"/>
                    <a:pt x="1565736" y="4327899"/>
                    <a:pt x="1601556" y="4336751"/>
                  </a:cubicBezTo>
                  <a:cubicBezTo>
                    <a:pt x="1621601" y="4341322"/>
                    <a:pt x="1638378" y="4330670"/>
                    <a:pt x="1641791" y="4311614"/>
                  </a:cubicBezTo>
                  <a:cubicBezTo>
                    <a:pt x="1646344" y="4291566"/>
                    <a:pt x="1631985" y="4282023"/>
                    <a:pt x="1613076" y="4276457"/>
                  </a:cubicBezTo>
                  <a:cubicBezTo>
                    <a:pt x="1594029" y="4273026"/>
                    <a:pt x="1577679" y="4261205"/>
                    <a:pt x="1562471" y="4248390"/>
                  </a:cubicBezTo>
                  <a:cubicBezTo>
                    <a:pt x="1561901" y="4240853"/>
                    <a:pt x="1568442" y="4239152"/>
                    <a:pt x="1572847" y="4237307"/>
                  </a:cubicBezTo>
                  <a:cubicBezTo>
                    <a:pt x="1621894" y="4224552"/>
                    <a:pt x="1624170" y="4222563"/>
                    <a:pt x="1611376" y="4173484"/>
                  </a:cubicBezTo>
                  <a:cubicBezTo>
                    <a:pt x="1608111" y="4158263"/>
                    <a:pt x="1590198" y="4137765"/>
                    <a:pt x="1617492" y="4129968"/>
                  </a:cubicBezTo>
                  <a:cubicBezTo>
                    <a:pt x="1644789" y="4122171"/>
                    <a:pt x="1673934" y="4118785"/>
                    <a:pt x="1692270" y="4148954"/>
                  </a:cubicBezTo>
                  <a:cubicBezTo>
                    <a:pt x="1701084" y="4161337"/>
                    <a:pt x="1692977" y="4186504"/>
                    <a:pt x="1716720" y="4183825"/>
                  </a:cubicBezTo>
                  <a:cubicBezTo>
                    <a:pt x="1737332" y="4179861"/>
                    <a:pt x="1739894" y="4157535"/>
                    <a:pt x="1750271" y="4146450"/>
                  </a:cubicBezTo>
                  <a:cubicBezTo>
                    <a:pt x="1775576" y="4120304"/>
                    <a:pt x="1787807" y="4081488"/>
                    <a:pt x="1831308" y="4071573"/>
                  </a:cubicBezTo>
                  <a:cubicBezTo>
                    <a:pt x="1884619" y="4059107"/>
                    <a:pt x="1893151" y="4011471"/>
                    <a:pt x="1857332" y="3970475"/>
                  </a:cubicBezTo>
                  <a:cubicBezTo>
                    <a:pt x="1848373" y="3960225"/>
                    <a:pt x="1840414" y="3951116"/>
                    <a:pt x="1830463" y="3939729"/>
                  </a:cubicBezTo>
                  <a:cubicBezTo>
                    <a:pt x="1833094" y="3932406"/>
                    <a:pt x="1837324" y="3929210"/>
                    <a:pt x="1842213" y="3928201"/>
                  </a:cubicBezTo>
                  <a:close/>
                  <a:moveTo>
                    <a:pt x="1818341" y="3823180"/>
                  </a:moveTo>
                  <a:cubicBezTo>
                    <a:pt x="1861354" y="3846555"/>
                    <a:pt x="1863328" y="3860568"/>
                    <a:pt x="1825105" y="3892023"/>
                  </a:cubicBezTo>
                  <a:cubicBezTo>
                    <a:pt x="1812300" y="3903220"/>
                    <a:pt x="1812514" y="3912868"/>
                    <a:pt x="1819932" y="3926057"/>
                  </a:cubicBezTo>
                  <a:cubicBezTo>
                    <a:pt x="1796028" y="3929251"/>
                    <a:pt x="1780246" y="3913541"/>
                    <a:pt x="1798873" y="3897255"/>
                  </a:cubicBezTo>
                  <a:cubicBezTo>
                    <a:pt x="1824673" y="3872729"/>
                    <a:pt x="1821314" y="3850087"/>
                    <a:pt x="1818341" y="3823180"/>
                  </a:cubicBezTo>
                  <a:close/>
                  <a:moveTo>
                    <a:pt x="1779695" y="3766751"/>
                  </a:moveTo>
                  <a:cubicBezTo>
                    <a:pt x="1801423" y="3772615"/>
                    <a:pt x="1816091" y="3784651"/>
                    <a:pt x="1808708" y="3811828"/>
                  </a:cubicBezTo>
                  <a:cubicBezTo>
                    <a:pt x="1775865" y="3774244"/>
                    <a:pt x="1775865" y="3774244"/>
                    <a:pt x="1749955" y="3813475"/>
                  </a:cubicBezTo>
                  <a:cubicBezTo>
                    <a:pt x="1744950" y="3821997"/>
                    <a:pt x="1737889" y="3828170"/>
                    <a:pt x="1729653" y="3835372"/>
                  </a:cubicBezTo>
                  <a:cubicBezTo>
                    <a:pt x="1725273" y="3818483"/>
                    <a:pt x="1734835" y="3808049"/>
                    <a:pt x="1740293" y="3792917"/>
                  </a:cubicBezTo>
                  <a:cubicBezTo>
                    <a:pt x="1743687" y="3783736"/>
                    <a:pt x="1748103" y="3775728"/>
                    <a:pt x="1754392" y="3770748"/>
                  </a:cubicBezTo>
                  <a:cubicBezTo>
                    <a:pt x="1760679" y="3765769"/>
                    <a:pt x="1768831" y="3763820"/>
                    <a:pt x="1779695" y="3766751"/>
                  </a:cubicBezTo>
                  <a:close/>
                  <a:moveTo>
                    <a:pt x="5622489" y="3680823"/>
                  </a:moveTo>
                  <a:cubicBezTo>
                    <a:pt x="5626125" y="3681241"/>
                    <a:pt x="5629731" y="3683066"/>
                    <a:pt x="5633041" y="3685703"/>
                  </a:cubicBezTo>
                  <a:cubicBezTo>
                    <a:pt x="5641857" y="3693487"/>
                    <a:pt x="5640581" y="3701241"/>
                    <a:pt x="5633735" y="3707227"/>
                  </a:cubicBezTo>
                  <a:cubicBezTo>
                    <a:pt x="5626889" y="3713212"/>
                    <a:pt x="5618993" y="3715693"/>
                    <a:pt x="5612417" y="3708165"/>
                  </a:cubicBezTo>
                  <a:cubicBezTo>
                    <a:pt x="5606979" y="3699641"/>
                    <a:pt x="5604921" y="3690374"/>
                    <a:pt x="5611767" y="3684389"/>
                  </a:cubicBezTo>
                  <a:cubicBezTo>
                    <a:pt x="5615189" y="3681396"/>
                    <a:pt x="5618853" y="3680406"/>
                    <a:pt x="5622489" y="3680823"/>
                  </a:cubicBezTo>
                  <a:close/>
                  <a:moveTo>
                    <a:pt x="53322" y="3666769"/>
                  </a:moveTo>
                  <a:cubicBezTo>
                    <a:pt x="83060" y="3696351"/>
                    <a:pt x="76645" y="3724607"/>
                    <a:pt x="54278" y="3752403"/>
                  </a:cubicBezTo>
                  <a:cubicBezTo>
                    <a:pt x="54326" y="3723535"/>
                    <a:pt x="49029" y="3695226"/>
                    <a:pt x="53322" y="3666769"/>
                  </a:cubicBezTo>
                  <a:close/>
                  <a:moveTo>
                    <a:pt x="3254119" y="3659958"/>
                  </a:moveTo>
                  <a:cubicBezTo>
                    <a:pt x="3264863" y="3658356"/>
                    <a:pt x="3275671" y="3661079"/>
                    <a:pt x="3283868" y="3670463"/>
                  </a:cubicBezTo>
                  <a:cubicBezTo>
                    <a:pt x="3305901" y="3697945"/>
                    <a:pt x="3268313" y="3709385"/>
                    <a:pt x="3262546" y="3730011"/>
                  </a:cubicBezTo>
                  <a:cubicBezTo>
                    <a:pt x="3244551" y="3732108"/>
                    <a:pt x="3232846" y="3761822"/>
                    <a:pt x="3214517" y="3740845"/>
                  </a:cubicBezTo>
                  <a:cubicBezTo>
                    <a:pt x="3195381" y="3716677"/>
                    <a:pt x="3205643" y="3692120"/>
                    <a:pt x="3224751" y="3675415"/>
                  </a:cubicBezTo>
                  <a:cubicBezTo>
                    <a:pt x="3232699" y="3667491"/>
                    <a:pt x="3243379" y="3661561"/>
                    <a:pt x="3254119" y="3659958"/>
                  </a:cubicBezTo>
                  <a:close/>
                  <a:moveTo>
                    <a:pt x="3293590" y="3522719"/>
                  </a:moveTo>
                  <a:cubicBezTo>
                    <a:pt x="3328092" y="3518698"/>
                    <a:pt x="3356231" y="3530296"/>
                    <a:pt x="3386365" y="3544175"/>
                  </a:cubicBezTo>
                  <a:cubicBezTo>
                    <a:pt x="3404988" y="3554039"/>
                    <a:pt x="3404883" y="3572234"/>
                    <a:pt x="3402643" y="3590280"/>
                  </a:cubicBezTo>
                  <a:cubicBezTo>
                    <a:pt x="3401095" y="3597668"/>
                    <a:pt x="3398000" y="3612444"/>
                    <a:pt x="3401265" y="3611599"/>
                  </a:cubicBezTo>
                  <a:cubicBezTo>
                    <a:pt x="3433913" y="3603167"/>
                    <a:pt x="3455692" y="3630381"/>
                    <a:pt x="3484246" y="3635586"/>
                  </a:cubicBezTo>
                  <a:cubicBezTo>
                    <a:pt x="3493765" y="3637319"/>
                    <a:pt x="3511497" y="3627847"/>
                    <a:pt x="3501812" y="3612183"/>
                  </a:cubicBezTo>
                  <a:cubicBezTo>
                    <a:pt x="3480307" y="3580703"/>
                    <a:pt x="3496154" y="3550756"/>
                    <a:pt x="3518424" y="3537316"/>
                  </a:cubicBezTo>
                  <a:cubicBezTo>
                    <a:pt x="3548356" y="3521199"/>
                    <a:pt x="3584160" y="3530119"/>
                    <a:pt x="3606080" y="3555203"/>
                  </a:cubicBezTo>
                  <a:cubicBezTo>
                    <a:pt x="3624011" y="3575726"/>
                    <a:pt x="3627860" y="3582418"/>
                    <a:pt x="3653809" y="3561742"/>
                  </a:cubicBezTo>
                  <a:cubicBezTo>
                    <a:pt x="3665082" y="3552890"/>
                    <a:pt x="3679379" y="3546927"/>
                    <a:pt x="3695618" y="3546051"/>
                  </a:cubicBezTo>
                  <a:cubicBezTo>
                    <a:pt x="3711859" y="3545174"/>
                    <a:pt x="3730042" y="3549386"/>
                    <a:pt x="3749095" y="3560886"/>
                  </a:cubicBezTo>
                  <a:cubicBezTo>
                    <a:pt x="3787337" y="3581754"/>
                    <a:pt x="3828707" y="3603910"/>
                    <a:pt x="3875299" y="3611440"/>
                  </a:cubicBezTo>
                  <a:cubicBezTo>
                    <a:pt x="3893339" y="3613769"/>
                    <a:pt x="3911245" y="3618228"/>
                    <a:pt x="3910861" y="3640688"/>
                  </a:cubicBezTo>
                  <a:cubicBezTo>
                    <a:pt x="3910479" y="3663146"/>
                    <a:pt x="3893879" y="3671626"/>
                    <a:pt x="3875563" y="3673563"/>
                  </a:cubicBezTo>
                  <a:cubicBezTo>
                    <a:pt x="3841201" y="3675451"/>
                    <a:pt x="3841093" y="3693645"/>
                    <a:pt x="3847961" y="3719823"/>
                  </a:cubicBezTo>
                  <a:cubicBezTo>
                    <a:pt x="3857817" y="3749421"/>
                    <a:pt x="3860151" y="3779564"/>
                    <a:pt x="3882067" y="3804646"/>
                  </a:cubicBezTo>
                  <a:cubicBezTo>
                    <a:pt x="3909687" y="3840835"/>
                    <a:pt x="3894869" y="3887989"/>
                    <a:pt x="3911561" y="3927698"/>
                  </a:cubicBezTo>
                  <a:cubicBezTo>
                    <a:pt x="3915407" y="3934390"/>
                    <a:pt x="3906749" y="3935928"/>
                    <a:pt x="3899085" y="3938608"/>
                  </a:cubicBezTo>
                  <a:cubicBezTo>
                    <a:pt x="3842589" y="3951802"/>
                    <a:pt x="3835235" y="3966280"/>
                    <a:pt x="3857353" y="4021359"/>
                  </a:cubicBezTo>
                  <a:cubicBezTo>
                    <a:pt x="3869475" y="4048972"/>
                    <a:pt x="3876069" y="4079413"/>
                    <a:pt x="3884929" y="4107870"/>
                  </a:cubicBezTo>
                  <a:cubicBezTo>
                    <a:pt x="3904333" y="4155265"/>
                    <a:pt x="3890587" y="4169297"/>
                    <a:pt x="3838905" y="4174261"/>
                  </a:cubicBezTo>
                  <a:cubicBezTo>
                    <a:pt x="3829247" y="4174660"/>
                    <a:pt x="3821587" y="4177337"/>
                    <a:pt x="3811209" y="4172331"/>
                  </a:cubicBezTo>
                  <a:cubicBezTo>
                    <a:pt x="3714831" y="4123856"/>
                    <a:pt x="3620909" y="4169777"/>
                    <a:pt x="3522940" y="4179012"/>
                  </a:cubicBezTo>
                  <a:cubicBezTo>
                    <a:pt x="3476650" y="4183281"/>
                    <a:pt x="3430226" y="4189682"/>
                    <a:pt x="3383802" y="4196085"/>
                  </a:cubicBezTo>
                  <a:cubicBezTo>
                    <a:pt x="3357961" y="4198566"/>
                    <a:pt x="3339031" y="4176902"/>
                    <a:pt x="3338140" y="4157567"/>
                  </a:cubicBezTo>
                  <a:cubicBezTo>
                    <a:pt x="3335948" y="4125291"/>
                    <a:pt x="3316910" y="4121822"/>
                    <a:pt x="3293752" y="4115926"/>
                  </a:cubicBezTo>
                  <a:cubicBezTo>
                    <a:pt x="3282101" y="4114044"/>
                    <a:pt x="3267052" y="4115136"/>
                    <a:pt x="3267157" y="4096941"/>
                  </a:cubicBezTo>
                  <a:cubicBezTo>
                    <a:pt x="3267983" y="4084149"/>
                    <a:pt x="3280904" y="4082910"/>
                    <a:pt x="3289843" y="4077106"/>
                  </a:cubicBezTo>
                  <a:cubicBezTo>
                    <a:pt x="3319912" y="4058858"/>
                    <a:pt x="3350153" y="4054541"/>
                    <a:pt x="3383274" y="4071839"/>
                  </a:cubicBezTo>
                  <a:cubicBezTo>
                    <a:pt x="3405025" y="4082992"/>
                    <a:pt x="3427464" y="4083486"/>
                    <a:pt x="3440046" y="4054381"/>
                  </a:cubicBezTo>
                  <a:cubicBezTo>
                    <a:pt x="3444000" y="4042878"/>
                    <a:pt x="3453793" y="4040349"/>
                    <a:pt x="3464723" y="4036828"/>
                  </a:cubicBezTo>
                  <a:cubicBezTo>
                    <a:pt x="3479050" y="4030330"/>
                    <a:pt x="3489533" y="4017142"/>
                    <a:pt x="3483834" y="4006037"/>
                  </a:cubicBezTo>
                  <a:cubicBezTo>
                    <a:pt x="3472843" y="3977432"/>
                    <a:pt x="3481472" y="3959829"/>
                    <a:pt x="3504016" y="3942126"/>
                  </a:cubicBezTo>
                  <a:cubicBezTo>
                    <a:pt x="3514224" y="3933202"/>
                    <a:pt x="3527250" y="3913765"/>
                    <a:pt x="3515296" y="3900084"/>
                  </a:cubicBezTo>
                  <a:cubicBezTo>
                    <a:pt x="3505470" y="3886549"/>
                    <a:pt x="3490003" y="3894038"/>
                    <a:pt x="3475676" y="3900534"/>
                  </a:cubicBezTo>
                  <a:cubicBezTo>
                    <a:pt x="3446155" y="3910255"/>
                    <a:pt x="3409355" y="3900195"/>
                    <a:pt x="3394504" y="3931283"/>
                  </a:cubicBezTo>
                  <a:cubicBezTo>
                    <a:pt x="3377630" y="3944028"/>
                    <a:pt x="3362303" y="3949384"/>
                    <a:pt x="3354808" y="3965992"/>
                  </a:cubicBezTo>
                  <a:cubicBezTo>
                    <a:pt x="3348311" y="3983745"/>
                    <a:pt x="3337656" y="3983001"/>
                    <a:pt x="3324292" y="3974574"/>
                  </a:cubicBezTo>
                  <a:cubicBezTo>
                    <a:pt x="3307937" y="3962727"/>
                    <a:pt x="3319141" y="3954942"/>
                    <a:pt x="3327217" y="3945868"/>
                  </a:cubicBezTo>
                  <a:cubicBezTo>
                    <a:pt x="3352583" y="3917656"/>
                    <a:pt x="3377811" y="3891572"/>
                    <a:pt x="3400049" y="3862071"/>
                  </a:cubicBezTo>
                  <a:cubicBezTo>
                    <a:pt x="3423561" y="3829445"/>
                    <a:pt x="3416278" y="3809665"/>
                    <a:pt x="3380749" y="3796480"/>
                  </a:cubicBezTo>
                  <a:cubicBezTo>
                    <a:pt x="3375493" y="3795043"/>
                    <a:pt x="3371370" y="3792615"/>
                    <a:pt x="3365116" y="3790037"/>
                  </a:cubicBezTo>
                  <a:cubicBezTo>
                    <a:pt x="3395708" y="3747197"/>
                    <a:pt x="3311868" y="3719941"/>
                    <a:pt x="3351255" y="3673430"/>
                  </a:cubicBezTo>
                  <a:cubicBezTo>
                    <a:pt x="3362873" y="3659250"/>
                    <a:pt x="3342396" y="3644973"/>
                    <a:pt x="3326074" y="3649189"/>
                  </a:cubicBezTo>
                  <a:cubicBezTo>
                    <a:pt x="3285043" y="3654896"/>
                    <a:pt x="3277180" y="3627580"/>
                    <a:pt x="3268318" y="3599122"/>
                  </a:cubicBezTo>
                  <a:cubicBezTo>
                    <a:pt x="3266601" y="3592578"/>
                    <a:pt x="3264884" y="3586035"/>
                    <a:pt x="3262034" y="3580483"/>
                  </a:cubicBezTo>
                  <a:cubicBezTo>
                    <a:pt x="3249565" y="3558197"/>
                    <a:pt x="3244566" y="3544464"/>
                    <a:pt x="3249131" y="3535949"/>
                  </a:cubicBezTo>
                  <a:cubicBezTo>
                    <a:pt x="3253695" y="3527433"/>
                    <a:pt x="3267817" y="3524135"/>
                    <a:pt x="3293590" y="3522719"/>
                  </a:cubicBezTo>
                  <a:close/>
                  <a:moveTo>
                    <a:pt x="5781103" y="3503931"/>
                  </a:moveTo>
                  <a:cubicBezTo>
                    <a:pt x="5809849" y="3500580"/>
                    <a:pt x="5815301" y="3529477"/>
                    <a:pt x="5815435" y="3543222"/>
                  </a:cubicBezTo>
                  <a:cubicBezTo>
                    <a:pt x="5816401" y="3576041"/>
                    <a:pt x="5800685" y="3605627"/>
                    <a:pt x="5785947" y="3636338"/>
                  </a:cubicBezTo>
                  <a:cubicBezTo>
                    <a:pt x="5773745" y="3645026"/>
                    <a:pt x="5765613" y="3640253"/>
                    <a:pt x="5765481" y="3626509"/>
                  </a:cubicBezTo>
                  <a:cubicBezTo>
                    <a:pt x="5767873" y="3606592"/>
                    <a:pt x="5759189" y="3594387"/>
                    <a:pt x="5748535" y="3579935"/>
                  </a:cubicBezTo>
                  <a:cubicBezTo>
                    <a:pt x="5740555" y="3569095"/>
                    <a:pt x="5752609" y="3534046"/>
                    <a:pt x="5766827" y="3515487"/>
                  </a:cubicBezTo>
                  <a:cubicBezTo>
                    <a:pt x="5771565" y="3509300"/>
                    <a:pt x="5776545" y="3504946"/>
                    <a:pt x="5781103" y="3503931"/>
                  </a:cubicBezTo>
                  <a:close/>
                  <a:moveTo>
                    <a:pt x="5677125" y="3456575"/>
                  </a:moveTo>
                  <a:cubicBezTo>
                    <a:pt x="5680791" y="3457304"/>
                    <a:pt x="5684527" y="3459447"/>
                    <a:pt x="5687979" y="3462331"/>
                  </a:cubicBezTo>
                  <a:cubicBezTo>
                    <a:pt x="5693827" y="3469022"/>
                    <a:pt x="5699673" y="3475713"/>
                    <a:pt x="5695201" y="3485528"/>
                  </a:cubicBezTo>
                  <a:cubicBezTo>
                    <a:pt x="5687803" y="3491997"/>
                    <a:pt x="5680815" y="3488267"/>
                    <a:pt x="5674967" y="3481576"/>
                  </a:cubicBezTo>
                  <a:cubicBezTo>
                    <a:pt x="5670099" y="3476000"/>
                    <a:pt x="5660185" y="3468927"/>
                    <a:pt x="5666691" y="3459302"/>
                  </a:cubicBezTo>
                  <a:cubicBezTo>
                    <a:pt x="5669863" y="3456531"/>
                    <a:pt x="5673459" y="3455846"/>
                    <a:pt x="5677125" y="3456575"/>
                  </a:cubicBezTo>
                  <a:close/>
                  <a:moveTo>
                    <a:pt x="4836547" y="3452810"/>
                  </a:moveTo>
                  <a:cubicBezTo>
                    <a:pt x="4844675" y="3452257"/>
                    <a:pt x="4852695" y="3454680"/>
                    <a:pt x="4858443" y="3460134"/>
                  </a:cubicBezTo>
                  <a:cubicBezTo>
                    <a:pt x="4872099" y="3471258"/>
                    <a:pt x="4855289" y="3488053"/>
                    <a:pt x="4855863" y="3502226"/>
                  </a:cubicBezTo>
                  <a:cubicBezTo>
                    <a:pt x="4840401" y="3511555"/>
                    <a:pt x="4824205" y="3511039"/>
                    <a:pt x="4812703" y="3500129"/>
                  </a:cubicBezTo>
                  <a:cubicBezTo>
                    <a:pt x="4801205" y="3489219"/>
                    <a:pt x="4803895" y="3474284"/>
                    <a:pt x="4814015" y="3463340"/>
                  </a:cubicBezTo>
                  <a:cubicBezTo>
                    <a:pt x="4820189" y="3456894"/>
                    <a:pt x="4828421" y="3453364"/>
                    <a:pt x="4836547" y="3452810"/>
                  </a:cubicBezTo>
                  <a:close/>
                  <a:moveTo>
                    <a:pt x="3148575" y="3401203"/>
                  </a:moveTo>
                  <a:cubicBezTo>
                    <a:pt x="3163337" y="3403050"/>
                    <a:pt x="3178468" y="3417854"/>
                    <a:pt x="3195714" y="3417527"/>
                  </a:cubicBezTo>
                  <a:cubicBezTo>
                    <a:pt x="3195192" y="3425851"/>
                    <a:pt x="3197858" y="3433358"/>
                    <a:pt x="3196491" y="3438486"/>
                  </a:cubicBezTo>
                  <a:cubicBezTo>
                    <a:pt x="3186878" y="3458695"/>
                    <a:pt x="3192076" y="3475791"/>
                    <a:pt x="3205720" y="3491404"/>
                  </a:cubicBezTo>
                  <a:cubicBezTo>
                    <a:pt x="3211568" y="3498096"/>
                    <a:pt x="3209944" y="3507385"/>
                    <a:pt x="3202342" y="3512065"/>
                  </a:cubicBezTo>
                  <a:cubicBezTo>
                    <a:pt x="3194871" y="3514661"/>
                    <a:pt x="3185451" y="3515030"/>
                    <a:pt x="3184737" y="3509752"/>
                  </a:cubicBezTo>
                  <a:cubicBezTo>
                    <a:pt x="3174797" y="3484999"/>
                    <a:pt x="3150370" y="3474882"/>
                    <a:pt x="3138092" y="3454142"/>
                  </a:cubicBezTo>
                  <a:cubicBezTo>
                    <a:pt x="3129579" y="3439942"/>
                    <a:pt x="3114378" y="3415855"/>
                    <a:pt x="3133867" y="3404717"/>
                  </a:cubicBezTo>
                  <a:cubicBezTo>
                    <a:pt x="3138773" y="3401412"/>
                    <a:pt x="3143653" y="3400587"/>
                    <a:pt x="3148575" y="3401203"/>
                  </a:cubicBezTo>
                  <a:close/>
                  <a:moveTo>
                    <a:pt x="5672065" y="3389621"/>
                  </a:moveTo>
                  <a:cubicBezTo>
                    <a:pt x="5675213" y="3390056"/>
                    <a:pt x="5678627" y="3391852"/>
                    <a:pt x="5681781" y="3394406"/>
                  </a:cubicBezTo>
                  <a:cubicBezTo>
                    <a:pt x="5690203" y="3404041"/>
                    <a:pt x="5683941" y="3413766"/>
                    <a:pt x="5680821" y="3422867"/>
                  </a:cubicBezTo>
                  <a:cubicBezTo>
                    <a:pt x="5677697" y="3429849"/>
                    <a:pt x="5670355" y="3429894"/>
                    <a:pt x="5667187" y="3422041"/>
                  </a:cubicBezTo>
                  <a:cubicBezTo>
                    <a:pt x="5660865" y="3412695"/>
                    <a:pt x="5656633" y="3401521"/>
                    <a:pt x="5663949" y="3393001"/>
                  </a:cubicBezTo>
                  <a:cubicBezTo>
                    <a:pt x="5666037" y="3390112"/>
                    <a:pt x="5668917" y="3389186"/>
                    <a:pt x="5672065" y="3389621"/>
                  </a:cubicBezTo>
                  <a:close/>
                  <a:moveTo>
                    <a:pt x="3620275" y="3331026"/>
                  </a:moveTo>
                  <a:cubicBezTo>
                    <a:pt x="3635589" y="3329895"/>
                    <a:pt x="3630395" y="3342606"/>
                    <a:pt x="3630835" y="3352437"/>
                  </a:cubicBezTo>
                  <a:cubicBezTo>
                    <a:pt x="3632285" y="3363425"/>
                    <a:pt x="3624783" y="3378159"/>
                    <a:pt x="3641976" y="3381512"/>
                  </a:cubicBezTo>
                  <a:cubicBezTo>
                    <a:pt x="3655988" y="3383558"/>
                    <a:pt x="3665374" y="3373309"/>
                    <a:pt x="3671436" y="3363924"/>
                  </a:cubicBezTo>
                  <a:cubicBezTo>
                    <a:pt x="3679807" y="3352518"/>
                    <a:pt x="3687739" y="3331281"/>
                    <a:pt x="3704216" y="3345475"/>
                  </a:cubicBezTo>
                  <a:cubicBezTo>
                    <a:pt x="3717658" y="3356194"/>
                    <a:pt x="3701486" y="3370334"/>
                    <a:pt x="3695282" y="3381887"/>
                  </a:cubicBezTo>
                  <a:cubicBezTo>
                    <a:pt x="3683018" y="3402828"/>
                    <a:pt x="3669594" y="3424778"/>
                    <a:pt x="3660939" y="3440521"/>
                  </a:cubicBezTo>
                  <a:cubicBezTo>
                    <a:pt x="3643612" y="3455670"/>
                    <a:pt x="3569064" y="3447309"/>
                    <a:pt x="3563422" y="3433857"/>
                  </a:cubicBezTo>
                  <a:cubicBezTo>
                    <a:pt x="3554742" y="3416928"/>
                    <a:pt x="3568177" y="3411312"/>
                    <a:pt x="3580310" y="3408876"/>
                  </a:cubicBezTo>
                  <a:cubicBezTo>
                    <a:pt x="3612232" y="3403434"/>
                    <a:pt x="3620890" y="3387693"/>
                    <a:pt x="3608734" y="3357460"/>
                  </a:cubicBezTo>
                  <a:cubicBezTo>
                    <a:pt x="3606855" y="3352976"/>
                    <a:pt x="3605621" y="3346902"/>
                    <a:pt x="3606920" y="3341682"/>
                  </a:cubicBezTo>
                  <a:cubicBezTo>
                    <a:pt x="3608218" y="3336464"/>
                    <a:pt x="3612042" y="3332097"/>
                    <a:pt x="3620275" y="3331026"/>
                  </a:cubicBezTo>
                  <a:close/>
                  <a:moveTo>
                    <a:pt x="5527183" y="3317407"/>
                  </a:moveTo>
                  <a:cubicBezTo>
                    <a:pt x="5530641" y="3317608"/>
                    <a:pt x="5534293" y="3318841"/>
                    <a:pt x="5538175" y="3321516"/>
                  </a:cubicBezTo>
                  <a:cubicBezTo>
                    <a:pt x="5544533" y="3338218"/>
                    <a:pt x="5552055" y="3353897"/>
                    <a:pt x="5533705" y="3365895"/>
                  </a:cubicBezTo>
                  <a:cubicBezTo>
                    <a:pt x="5522031" y="3376105"/>
                    <a:pt x="5508517" y="3381850"/>
                    <a:pt x="5494319" y="3367959"/>
                  </a:cubicBezTo>
                  <a:cubicBezTo>
                    <a:pt x="5479117" y="3352922"/>
                    <a:pt x="5487457" y="3343607"/>
                    <a:pt x="5500297" y="3332379"/>
                  </a:cubicBezTo>
                  <a:cubicBezTo>
                    <a:pt x="5508177" y="3325489"/>
                    <a:pt x="5516807" y="3316804"/>
                    <a:pt x="5527183" y="3317407"/>
                  </a:cubicBezTo>
                  <a:close/>
                  <a:moveTo>
                    <a:pt x="3583218" y="3293467"/>
                  </a:moveTo>
                  <a:cubicBezTo>
                    <a:pt x="3586389" y="3292591"/>
                    <a:pt x="3590176" y="3293547"/>
                    <a:pt x="3594582" y="3296336"/>
                  </a:cubicBezTo>
                  <a:cubicBezTo>
                    <a:pt x="3599867" y="3306891"/>
                    <a:pt x="3601985" y="3318320"/>
                    <a:pt x="3592882" y="3328175"/>
                  </a:cubicBezTo>
                  <a:cubicBezTo>
                    <a:pt x="3588069" y="3336178"/>
                    <a:pt x="3578907" y="3334704"/>
                    <a:pt x="3572151" y="3329226"/>
                  </a:cubicBezTo>
                  <a:cubicBezTo>
                    <a:pt x="3563694" y="3319548"/>
                    <a:pt x="3570741" y="3309594"/>
                    <a:pt x="3575555" y="3301590"/>
                  </a:cubicBezTo>
                  <a:cubicBezTo>
                    <a:pt x="3577493" y="3297049"/>
                    <a:pt x="3580046" y="3294342"/>
                    <a:pt x="3583218" y="3293467"/>
                  </a:cubicBezTo>
                  <a:close/>
                  <a:moveTo>
                    <a:pt x="677399" y="3069773"/>
                  </a:moveTo>
                  <a:cubicBezTo>
                    <a:pt x="682057" y="3070206"/>
                    <a:pt x="686351" y="3073964"/>
                    <a:pt x="688034" y="3080502"/>
                  </a:cubicBezTo>
                  <a:cubicBezTo>
                    <a:pt x="698884" y="3109064"/>
                    <a:pt x="717585" y="3132768"/>
                    <a:pt x="718456" y="3166050"/>
                  </a:cubicBezTo>
                  <a:cubicBezTo>
                    <a:pt x="720714" y="3210141"/>
                    <a:pt x="727387" y="3252369"/>
                    <a:pt x="728501" y="3297458"/>
                  </a:cubicBezTo>
                  <a:cubicBezTo>
                    <a:pt x="730099" y="3366158"/>
                    <a:pt x="690660" y="3408651"/>
                    <a:pt x="660304" y="3459230"/>
                  </a:cubicBezTo>
                  <a:cubicBezTo>
                    <a:pt x="653992" y="3472760"/>
                    <a:pt x="642569" y="3482748"/>
                    <a:pt x="634273" y="3494008"/>
                  </a:cubicBezTo>
                  <a:lnTo>
                    <a:pt x="633842" y="3496721"/>
                  </a:lnTo>
                  <a:lnTo>
                    <a:pt x="662316" y="3508297"/>
                  </a:lnTo>
                  <a:cubicBezTo>
                    <a:pt x="670198" y="3513457"/>
                    <a:pt x="672667" y="3521626"/>
                    <a:pt x="659219" y="3538303"/>
                  </a:cubicBezTo>
                  <a:cubicBezTo>
                    <a:pt x="651757" y="3548763"/>
                    <a:pt x="645231" y="3572175"/>
                    <a:pt x="624326" y="3564877"/>
                  </a:cubicBezTo>
                  <a:cubicBezTo>
                    <a:pt x="613287" y="3561744"/>
                    <a:pt x="612330" y="3554711"/>
                    <a:pt x="613330" y="3546951"/>
                  </a:cubicBezTo>
                  <a:lnTo>
                    <a:pt x="614017" y="3526611"/>
                  </a:lnTo>
                  <a:lnTo>
                    <a:pt x="598842" y="3559534"/>
                  </a:lnTo>
                  <a:cubicBezTo>
                    <a:pt x="596838" y="3572804"/>
                    <a:pt x="598281" y="3586562"/>
                    <a:pt x="602145" y="3600207"/>
                  </a:cubicBezTo>
                  <a:cubicBezTo>
                    <a:pt x="607193" y="3619824"/>
                    <a:pt x="610109" y="3639304"/>
                    <a:pt x="609751" y="3659645"/>
                  </a:cubicBezTo>
                  <a:cubicBezTo>
                    <a:pt x="606204" y="3694788"/>
                    <a:pt x="584802" y="3709497"/>
                    <a:pt x="551795" y="3706315"/>
                  </a:cubicBezTo>
                  <a:cubicBezTo>
                    <a:pt x="530604" y="3702814"/>
                    <a:pt x="511094" y="3705854"/>
                    <a:pt x="491135" y="3715297"/>
                  </a:cubicBezTo>
                  <a:cubicBezTo>
                    <a:pt x="467898" y="3725600"/>
                    <a:pt x="445115" y="3729502"/>
                    <a:pt x="422241" y="3719464"/>
                  </a:cubicBezTo>
                  <a:cubicBezTo>
                    <a:pt x="401495" y="3709563"/>
                    <a:pt x="380997" y="3711467"/>
                    <a:pt x="386138" y="3745023"/>
                  </a:cubicBezTo>
                  <a:cubicBezTo>
                    <a:pt x="389205" y="3762368"/>
                    <a:pt x="379768" y="3774626"/>
                    <a:pt x="362543" y="3775668"/>
                  </a:cubicBezTo>
                  <a:cubicBezTo>
                    <a:pt x="339757" y="3779570"/>
                    <a:pt x="314239" y="3791872"/>
                    <a:pt x="294247" y="3771301"/>
                  </a:cubicBezTo>
                  <a:cubicBezTo>
                    <a:pt x="279214" y="3756406"/>
                    <a:pt x="291239" y="3737882"/>
                    <a:pt x="306928" y="3728166"/>
                  </a:cubicBezTo>
                  <a:cubicBezTo>
                    <a:pt x="340595" y="3706739"/>
                    <a:pt x="333863" y="3680586"/>
                    <a:pt x="315011" y="3659015"/>
                  </a:cubicBezTo>
                  <a:cubicBezTo>
                    <a:pt x="296314" y="3635310"/>
                    <a:pt x="275362" y="3643617"/>
                    <a:pt x="250833" y="3657054"/>
                  </a:cubicBezTo>
                  <a:cubicBezTo>
                    <a:pt x="220595" y="3675485"/>
                    <a:pt x="186205" y="3661494"/>
                    <a:pt x="157920" y="3652182"/>
                  </a:cubicBezTo>
                  <a:cubicBezTo>
                    <a:pt x="137027" y="3644414"/>
                    <a:pt x="174362" y="3631797"/>
                    <a:pt x="174421" y="3615722"/>
                  </a:cubicBezTo>
                  <a:cubicBezTo>
                    <a:pt x="139581" y="3608135"/>
                    <a:pt x="136274" y="3578986"/>
                    <a:pt x="134108" y="3548835"/>
                  </a:cubicBezTo>
                  <a:cubicBezTo>
                    <a:pt x="132724" y="3538028"/>
                    <a:pt x="133625" y="3525224"/>
                    <a:pt x="127675" y="3518412"/>
                  </a:cubicBezTo>
                  <a:cubicBezTo>
                    <a:pt x="94788" y="3483081"/>
                    <a:pt x="120907" y="3462243"/>
                    <a:pt x="147030" y="3441405"/>
                  </a:cubicBezTo>
                  <a:cubicBezTo>
                    <a:pt x="178862" y="3415574"/>
                    <a:pt x="207716" y="3386337"/>
                    <a:pt x="247336" y="3371721"/>
                  </a:cubicBezTo>
                  <a:cubicBezTo>
                    <a:pt x="283679" y="3357968"/>
                    <a:pt x="296511" y="3312700"/>
                    <a:pt x="279257" y="3283729"/>
                  </a:cubicBezTo>
                  <a:cubicBezTo>
                    <a:pt x="260702" y="3250386"/>
                    <a:pt x="259866" y="3230839"/>
                    <a:pt x="281950" y="3215471"/>
                  </a:cubicBezTo>
                  <a:cubicBezTo>
                    <a:pt x="289311" y="3210347"/>
                    <a:pt x="299220" y="3205690"/>
                    <a:pt x="311869" y="3201141"/>
                  </a:cubicBezTo>
                  <a:cubicBezTo>
                    <a:pt x="344934" y="3188250"/>
                    <a:pt x="379140" y="3174359"/>
                    <a:pt x="416324" y="3163875"/>
                  </a:cubicBezTo>
                  <a:cubicBezTo>
                    <a:pt x="440553" y="3154707"/>
                    <a:pt x="456545" y="3140723"/>
                    <a:pt x="469861" y="3119068"/>
                  </a:cubicBezTo>
                  <a:cubicBezTo>
                    <a:pt x="495497" y="3074618"/>
                    <a:pt x="520568" y="3068718"/>
                    <a:pt x="566019" y="3093063"/>
                  </a:cubicBezTo>
                  <a:cubicBezTo>
                    <a:pt x="601250" y="3110323"/>
                    <a:pt x="637323" y="3130849"/>
                    <a:pt x="664557" y="3079001"/>
                  </a:cubicBezTo>
                  <a:cubicBezTo>
                    <a:pt x="667714" y="3072235"/>
                    <a:pt x="672740" y="3069342"/>
                    <a:pt x="677399" y="3069773"/>
                  </a:cubicBezTo>
                  <a:close/>
                  <a:moveTo>
                    <a:pt x="140670" y="3032658"/>
                  </a:moveTo>
                  <a:cubicBezTo>
                    <a:pt x="137811" y="3095695"/>
                    <a:pt x="119029" y="3156514"/>
                    <a:pt x="113041" y="3218252"/>
                  </a:cubicBezTo>
                  <a:cubicBezTo>
                    <a:pt x="105589" y="3303468"/>
                    <a:pt x="65286" y="3383103"/>
                    <a:pt x="67230" y="3472212"/>
                  </a:cubicBezTo>
                  <a:cubicBezTo>
                    <a:pt x="52844" y="3531203"/>
                    <a:pt x="58647" y="3592719"/>
                    <a:pt x="55923" y="3653621"/>
                  </a:cubicBezTo>
                  <a:cubicBezTo>
                    <a:pt x="54790" y="3654613"/>
                    <a:pt x="52525" y="3656593"/>
                    <a:pt x="50260" y="3658573"/>
                  </a:cubicBezTo>
                  <a:cubicBezTo>
                    <a:pt x="30205" y="3653913"/>
                    <a:pt x="27004" y="3636532"/>
                    <a:pt x="27935" y="3621592"/>
                  </a:cubicBezTo>
                  <a:cubicBezTo>
                    <a:pt x="33389" y="3534089"/>
                    <a:pt x="23652" y="3449777"/>
                    <a:pt x="16179" y="3363487"/>
                  </a:cubicBezTo>
                  <a:cubicBezTo>
                    <a:pt x="11644" y="3333147"/>
                    <a:pt x="20904" y="3304872"/>
                    <a:pt x="33291" y="3277894"/>
                  </a:cubicBezTo>
                  <a:cubicBezTo>
                    <a:pt x="67331" y="3195666"/>
                    <a:pt x="88843" y="3108247"/>
                    <a:pt x="140670" y="3032658"/>
                  </a:cubicBezTo>
                  <a:close/>
                  <a:moveTo>
                    <a:pt x="4666949" y="3020868"/>
                  </a:moveTo>
                  <a:cubicBezTo>
                    <a:pt x="4674353" y="3022565"/>
                    <a:pt x="4681671" y="3027404"/>
                    <a:pt x="4687897" y="3032175"/>
                  </a:cubicBezTo>
                  <a:cubicBezTo>
                    <a:pt x="4700349" y="3041713"/>
                    <a:pt x="4697239" y="3054648"/>
                    <a:pt x="4686577" y="3066015"/>
                  </a:cubicBezTo>
                  <a:cubicBezTo>
                    <a:pt x="4673889" y="3075065"/>
                    <a:pt x="4654821" y="3081525"/>
                    <a:pt x="4643535" y="3070965"/>
                  </a:cubicBezTo>
                  <a:cubicBezTo>
                    <a:pt x="4631079" y="3061427"/>
                    <a:pt x="4635825" y="3040933"/>
                    <a:pt x="4645477" y="3028408"/>
                  </a:cubicBezTo>
                  <a:cubicBezTo>
                    <a:pt x="4652055" y="3020614"/>
                    <a:pt x="4659545" y="3019171"/>
                    <a:pt x="4666949" y="3020868"/>
                  </a:cubicBezTo>
                  <a:close/>
                  <a:moveTo>
                    <a:pt x="1976732" y="2914485"/>
                  </a:moveTo>
                  <a:cubicBezTo>
                    <a:pt x="1977731" y="2915626"/>
                    <a:pt x="1977555" y="2917789"/>
                    <a:pt x="1977555" y="2917789"/>
                  </a:cubicBezTo>
                  <a:cubicBezTo>
                    <a:pt x="1976333" y="2932943"/>
                    <a:pt x="1983608" y="2950726"/>
                    <a:pt x="1967558" y="2960734"/>
                  </a:cubicBezTo>
                  <a:cubicBezTo>
                    <a:pt x="1964220" y="2961642"/>
                    <a:pt x="1956719" y="2960152"/>
                    <a:pt x="1956892" y="2957988"/>
                  </a:cubicBezTo>
                  <a:cubicBezTo>
                    <a:pt x="1949794" y="2938040"/>
                    <a:pt x="1963849" y="2925750"/>
                    <a:pt x="1976732" y="2914485"/>
                  </a:cubicBezTo>
                  <a:close/>
                  <a:moveTo>
                    <a:pt x="5842169" y="2912649"/>
                  </a:moveTo>
                  <a:cubicBezTo>
                    <a:pt x="5845153" y="2912402"/>
                    <a:pt x="5848159" y="2913222"/>
                    <a:pt x="5850921" y="2914638"/>
                  </a:cubicBezTo>
                  <a:cubicBezTo>
                    <a:pt x="5856445" y="2917468"/>
                    <a:pt x="5860999" y="2922678"/>
                    <a:pt x="5862465" y="2926504"/>
                  </a:cubicBezTo>
                  <a:cubicBezTo>
                    <a:pt x="5869337" y="2942969"/>
                    <a:pt x="5890695" y="2963111"/>
                    <a:pt x="5876743" y="2979393"/>
                  </a:cubicBezTo>
                  <a:cubicBezTo>
                    <a:pt x="5863915" y="2992654"/>
                    <a:pt x="5851929" y="2972489"/>
                    <a:pt x="5842767" y="2964157"/>
                  </a:cubicBezTo>
                  <a:cubicBezTo>
                    <a:pt x="5826471" y="2949804"/>
                    <a:pt x="5817521" y="2933112"/>
                    <a:pt x="5833549" y="2917059"/>
                  </a:cubicBezTo>
                  <a:cubicBezTo>
                    <a:pt x="5836223" y="2914208"/>
                    <a:pt x="5839185" y="2912895"/>
                    <a:pt x="5842169" y="2912649"/>
                  </a:cubicBezTo>
                  <a:close/>
                  <a:moveTo>
                    <a:pt x="7143181" y="2434811"/>
                  </a:moveTo>
                  <a:cubicBezTo>
                    <a:pt x="7138401" y="2433959"/>
                    <a:pt x="7133653" y="2436600"/>
                    <a:pt x="7128813" y="2438566"/>
                  </a:cubicBezTo>
                  <a:lnTo>
                    <a:pt x="7113939" y="2438252"/>
                  </a:lnTo>
                  <a:lnTo>
                    <a:pt x="7120989" y="2471184"/>
                  </a:lnTo>
                  <a:lnTo>
                    <a:pt x="7129697" y="2455159"/>
                  </a:lnTo>
                  <a:cubicBezTo>
                    <a:pt x="7135241" y="2448804"/>
                    <a:pt x="7141031" y="2442736"/>
                    <a:pt x="7143181" y="2434811"/>
                  </a:cubicBezTo>
                  <a:close/>
                  <a:moveTo>
                    <a:pt x="5119099" y="2433330"/>
                  </a:moveTo>
                  <a:cubicBezTo>
                    <a:pt x="5123225" y="2435522"/>
                    <a:pt x="5126977" y="2439811"/>
                    <a:pt x="5130473" y="2443815"/>
                  </a:cubicBezTo>
                  <a:cubicBezTo>
                    <a:pt x="5133473" y="2447247"/>
                    <a:pt x="5139699" y="2449871"/>
                    <a:pt x="5138469" y="2452965"/>
                  </a:cubicBezTo>
                  <a:cubicBezTo>
                    <a:pt x="5141563" y="2512814"/>
                    <a:pt x="5197139" y="2506597"/>
                    <a:pt x="5231051" y="2527389"/>
                  </a:cubicBezTo>
                  <a:cubicBezTo>
                    <a:pt x="5241279" y="2534590"/>
                    <a:pt x="5266779" y="2534494"/>
                    <a:pt x="5257155" y="2555012"/>
                  </a:cubicBezTo>
                  <a:cubicBezTo>
                    <a:pt x="5249767" y="2573581"/>
                    <a:pt x="5232263" y="2582830"/>
                    <a:pt x="5209461" y="2572499"/>
                  </a:cubicBezTo>
                  <a:cubicBezTo>
                    <a:pt x="5174203" y="2556920"/>
                    <a:pt x="5140943" y="2543628"/>
                    <a:pt x="5105567" y="2530169"/>
                  </a:cubicBezTo>
                  <a:cubicBezTo>
                    <a:pt x="5125643" y="2512611"/>
                    <a:pt x="5141493" y="2494715"/>
                    <a:pt x="5099423" y="2487107"/>
                  </a:cubicBezTo>
                  <a:cubicBezTo>
                    <a:pt x="5087849" y="2485120"/>
                    <a:pt x="5079735" y="2478089"/>
                    <a:pt x="5080433" y="2465373"/>
                  </a:cubicBezTo>
                  <a:cubicBezTo>
                    <a:pt x="5080897" y="2456896"/>
                    <a:pt x="5084639" y="2451607"/>
                    <a:pt x="5089519" y="2447339"/>
                  </a:cubicBezTo>
                  <a:cubicBezTo>
                    <a:pt x="5094401" y="2443071"/>
                    <a:pt x="5100419" y="2439825"/>
                    <a:pt x="5105441" y="2435436"/>
                  </a:cubicBezTo>
                  <a:cubicBezTo>
                    <a:pt x="5110459" y="2431045"/>
                    <a:pt x="5114971" y="2431139"/>
                    <a:pt x="5119099" y="2433330"/>
                  </a:cubicBezTo>
                  <a:close/>
                  <a:moveTo>
                    <a:pt x="5313265" y="2417693"/>
                  </a:moveTo>
                  <a:cubicBezTo>
                    <a:pt x="5315381" y="2418248"/>
                    <a:pt x="5317315" y="2419927"/>
                    <a:pt x="5319221" y="2422108"/>
                  </a:cubicBezTo>
                  <a:cubicBezTo>
                    <a:pt x="5320817" y="2430336"/>
                    <a:pt x="5330351" y="2441244"/>
                    <a:pt x="5320839" y="2449561"/>
                  </a:cubicBezTo>
                  <a:cubicBezTo>
                    <a:pt x="5316613" y="2453258"/>
                    <a:pt x="5310685" y="2450743"/>
                    <a:pt x="5307825" y="2447470"/>
                  </a:cubicBezTo>
                  <a:cubicBezTo>
                    <a:pt x="5302207" y="2438908"/>
                    <a:pt x="5297649" y="2429424"/>
                    <a:pt x="5306205" y="2420014"/>
                  </a:cubicBezTo>
                  <a:cubicBezTo>
                    <a:pt x="5308849" y="2417705"/>
                    <a:pt x="5311149" y="2417137"/>
                    <a:pt x="5313265" y="2417693"/>
                  </a:cubicBezTo>
                  <a:close/>
                  <a:moveTo>
                    <a:pt x="5381079" y="2402539"/>
                  </a:moveTo>
                  <a:cubicBezTo>
                    <a:pt x="5387669" y="2404117"/>
                    <a:pt x="5394041" y="2409028"/>
                    <a:pt x="5399755" y="2415565"/>
                  </a:cubicBezTo>
                  <a:cubicBezTo>
                    <a:pt x="5405843" y="2424919"/>
                    <a:pt x="5418591" y="2434738"/>
                    <a:pt x="5403381" y="2445944"/>
                  </a:cubicBezTo>
                  <a:cubicBezTo>
                    <a:pt x="5389205" y="2458338"/>
                    <a:pt x="5373667" y="2457247"/>
                    <a:pt x="5358839" y="2445049"/>
                  </a:cubicBezTo>
                  <a:cubicBezTo>
                    <a:pt x="5348455" y="2433163"/>
                    <a:pt x="5348129" y="2420867"/>
                    <a:pt x="5361123" y="2409506"/>
                  </a:cubicBezTo>
                  <a:cubicBezTo>
                    <a:pt x="5367687" y="2402715"/>
                    <a:pt x="5374491" y="2400961"/>
                    <a:pt x="5381079" y="2402539"/>
                  </a:cubicBezTo>
                  <a:close/>
                  <a:moveTo>
                    <a:pt x="5046801" y="2226076"/>
                  </a:moveTo>
                  <a:cubicBezTo>
                    <a:pt x="5055857" y="2227554"/>
                    <a:pt x="5062561" y="2232359"/>
                    <a:pt x="5060339" y="2242429"/>
                  </a:cubicBezTo>
                  <a:cubicBezTo>
                    <a:pt x="5052845" y="2277425"/>
                    <a:pt x="5070603" y="2286281"/>
                    <a:pt x="5094659" y="2297755"/>
                  </a:cubicBezTo>
                  <a:cubicBezTo>
                    <a:pt x="5098811" y="2300217"/>
                    <a:pt x="5102839" y="2304825"/>
                    <a:pt x="5110141" y="2308598"/>
                  </a:cubicBezTo>
                  <a:cubicBezTo>
                    <a:pt x="5118811" y="2325398"/>
                    <a:pt x="5119301" y="2335130"/>
                    <a:pt x="5094209" y="2340816"/>
                  </a:cubicBezTo>
                  <a:cubicBezTo>
                    <a:pt x="5052857" y="2348529"/>
                    <a:pt x="5049191" y="2355798"/>
                    <a:pt x="5071689" y="2393014"/>
                  </a:cubicBezTo>
                  <a:cubicBezTo>
                    <a:pt x="5078345" y="2407512"/>
                    <a:pt x="5070523" y="2412320"/>
                    <a:pt x="5065721" y="2420583"/>
                  </a:cubicBezTo>
                  <a:cubicBezTo>
                    <a:pt x="5058645" y="2430832"/>
                    <a:pt x="5051831" y="2436794"/>
                    <a:pt x="5038359" y="2428254"/>
                  </a:cubicBezTo>
                  <a:cubicBezTo>
                    <a:pt x="5029041" y="2422179"/>
                    <a:pt x="5016447" y="2416936"/>
                    <a:pt x="5005863" y="2414000"/>
                  </a:cubicBezTo>
                  <a:cubicBezTo>
                    <a:pt x="4979281" y="2408801"/>
                    <a:pt x="4955585" y="2409203"/>
                    <a:pt x="4992941" y="2378569"/>
                  </a:cubicBezTo>
                  <a:cubicBezTo>
                    <a:pt x="5008713" y="2366808"/>
                    <a:pt x="5006113" y="2338606"/>
                    <a:pt x="4996567" y="2318509"/>
                  </a:cubicBezTo>
                  <a:cubicBezTo>
                    <a:pt x="4984131" y="2292810"/>
                    <a:pt x="4995939" y="2239819"/>
                    <a:pt x="5019147" y="2229685"/>
                  </a:cubicBezTo>
                  <a:cubicBezTo>
                    <a:pt x="5026337" y="2226446"/>
                    <a:pt x="5037743" y="2224596"/>
                    <a:pt x="5046801" y="2226076"/>
                  </a:cubicBezTo>
                  <a:close/>
                  <a:moveTo>
                    <a:pt x="5940505" y="2200084"/>
                  </a:moveTo>
                  <a:cubicBezTo>
                    <a:pt x="5948123" y="2203169"/>
                    <a:pt x="5943483" y="2216137"/>
                    <a:pt x="5944531" y="2224136"/>
                  </a:cubicBezTo>
                  <a:cubicBezTo>
                    <a:pt x="5947315" y="2245460"/>
                    <a:pt x="5960213" y="2257950"/>
                    <a:pt x="5979017" y="2245467"/>
                  </a:cubicBezTo>
                  <a:cubicBezTo>
                    <a:pt x="5998803" y="2234107"/>
                    <a:pt x="6020679" y="2238740"/>
                    <a:pt x="6041019" y="2234816"/>
                  </a:cubicBezTo>
                  <a:cubicBezTo>
                    <a:pt x="6017855" y="2264976"/>
                    <a:pt x="5984747" y="2270161"/>
                    <a:pt x="5951783" y="2273240"/>
                  </a:cubicBezTo>
                  <a:cubicBezTo>
                    <a:pt x="5927377" y="2274777"/>
                    <a:pt x="5923609" y="2252330"/>
                    <a:pt x="5916185" y="2237036"/>
                  </a:cubicBezTo>
                  <a:cubicBezTo>
                    <a:pt x="5907641" y="2222725"/>
                    <a:pt x="5913967" y="2207293"/>
                    <a:pt x="5928139" y="2200843"/>
                  </a:cubicBezTo>
                  <a:cubicBezTo>
                    <a:pt x="5934067" y="2199125"/>
                    <a:pt x="5937967" y="2199055"/>
                    <a:pt x="5940505" y="2200084"/>
                  </a:cubicBezTo>
                  <a:close/>
                  <a:moveTo>
                    <a:pt x="1913975" y="2152092"/>
                  </a:moveTo>
                  <a:cubicBezTo>
                    <a:pt x="1919513" y="2150511"/>
                    <a:pt x="1925107" y="2151212"/>
                    <a:pt x="1930054" y="2154341"/>
                  </a:cubicBezTo>
                  <a:cubicBezTo>
                    <a:pt x="1933154" y="2155355"/>
                    <a:pt x="1933082" y="2162875"/>
                    <a:pt x="1930571" y="2165069"/>
                  </a:cubicBezTo>
                  <a:cubicBezTo>
                    <a:pt x="1918354" y="2173887"/>
                    <a:pt x="1907462" y="2174092"/>
                    <a:pt x="1898233" y="2163528"/>
                  </a:cubicBezTo>
                  <a:cubicBezTo>
                    <a:pt x="1902957" y="2157533"/>
                    <a:pt x="1908437" y="2153671"/>
                    <a:pt x="1913975" y="2152092"/>
                  </a:cubicBezTo>
                  <a:close/>
                  <a:moveTo>
                    <a:pt x="4643675" y="2096337"/>
                  </a:moveTo>
                  <a:cubicBezTo>
                    <a:pt x="4661591" y="2107716"/>
                    <a:pt x="4674199" y="2119868"/>
                    <a:pt x="4679079" y="2136851"/>
                  </a:cubicBezTo>
                  <a:cubicBezTo>
                    <a:pt x="4684129" y="2151752"/>
                    <a:pt x="4680657" y="2168305"/>
                    <a:pt x="4664579" y="2172708"/>
                  </a:cubicBezTo>
                  <a:cubicBezTo>
                    <a:pt x="4647369" y="2178097"/>
                    <a:pt x="4647795" y="2160341"/>
                    <a:pt x="4642227" y="2151690"/>
                  </a:cubicBezTo>
                  <a:cubicBezTo>
                    <a:pt x="4635265" y="2134598"/>
                    <a:pt x="4632475" y="2117724"/>
                    <a:pt x="4643675" y="2096337"/>
                  </a:cubicBezTo>
                  <a:close/>
                  <a:moveTo>
                    <a:pt x="4890915" y="2075817"/>
                  </a:moveTo>
                  <a:cubicBezTo>
                    <a:pt x="4895749" y="2076070"/>
                    <a:pt x="4900449" y="2077755"/>
                    <a:pt x="4904627" y="2081479"/>
                  </a:cubicBezTo>
                  <a:cubicBezTo>
                    <a:pt x="4909849" y="2085346"/>
                    <a:pt x="4907753" y="2093503"/>
                    <a:pt x="4903573" y="2095050"/>
                  </a:cubicBezTo>
                  <a:cubicBezTo>
                    <a:pt x="4894159" y="2101171"/>
                    <a:pt x="4883711" y="2099770"/>
                    <a:pt x="4875357" y="2092321"/>
                  </a:cubicBezTo>
                  <a:cubicBezTo>
                    <a:pt x="4869087" y="2087261"/>
                    <a:pt x="4873273" y="2083603"/>
                    <a:pt x="4876411" y="2078751"/>
                  </a:cubicBezTo>
                  <a:cubicBezTo>
                    <a:pt x="4881117" y="2076744"/>
                    <a:pt x="4886083" y="2075564"/>
                    <a:pt x="4890915" y="2075817"/>
                  </a:cubicBezTo>
                  <a:close/>
                  <a:moveTo>
                    <a:pt x="4631169" y="2026717"/>
                  </a:moveTo>
                  <a:cubicBezTo>
                    <a:pt x="4635063" y="2027559"/>
                    <a:pt x="4638859" y="2030087"/>
                    <a:pt x="4642087" y="2032576"/>
                  </a:cubicBezTo>
                  <a:cubicBezTo>
                    <a:pt x="4649309" y="2043257"/>
                    <a:pt x="4651129" y="2050164"/>
                    <a:pt x="4642763" y="2057480"/>
                  </a:cubicBezTo>
                  <a:cubicBezTo>
                    <a:pt x="4635447" y="2065999"/>
                    <a:pt x="4625547" y="2061909"/>
                    <a:pt x="4618183" y="2053477"/>
                  </a:cubicBezTo>
                  <a:cubicBezTo>
                    <a:pt x="4614117" y="2046410"/>
                    <a:pt x="4612439" y="2037252"/>
                    <a:pt x="4619609" y="2030983"/>
                  </a:cubicBezTo>
                  <a:cubicBezTo>
                    <a:pt x="4623263" y="2026722"/>
                    <a:pt x="4627269" y="2025877"/>
                    <a:pt x="4631169" y="2026717"/>
                  </a:cubicBezTo>
                  <a:close/>
                  <a:moveTo>
                    <a:pt x="4315455" y="2002572"/>
                  </a:moveTo>
                  <a:cubicBezTo>
                    <a:pt x="4324663" y="2001168"/>
                    <a:pt x="4335695" y="2014643"/>
                    <a:pt x="4347993" y="2027011"/>
                  </a:cubicBezTo>
                  <a:cubicBezTo>
                    <a:pt x="4365627" y="2040365"/>
                    <a:pt x="4357085" y="2060166"/>
                    <a:pt x="4342217" y="2077277"/>
                  </a:cubicBezTo>
                  <a:cubicBezTo>
                    <a:pt x="4324985" y="2098508"/>
                    <a:pt x="4306445" y="2081839"/>
                    <a:pt x="4295245" y="2069022"/>
                  </a:cubicBezTo>
                  <a:cubicBezTo>
                    <a:pt x="4274887" y="2045722"/>
                    <a:pt x="4296407" y="2024850"/>
                    <a:pt x="4306873" y="2009531"/>
                  </a:cubicBezTo>
                  <a:cubicBezTo>
                    <a:pt x="4309517" y="2005162"/>
                    <a:pt x="4312385" y="2003042"/>
                    <a:pt x="4315455" y="2002572"/>
                  </a:cubicBezTo>
                  <a:close/>
                  <a:moveTo>
                    <a:pt x="2526046" y="1998490"/>
                  </a:moveTo>
                  <a:cubicBezTo>
                    <a:pt x="2529619" y="1998905"/>
                    <a:pt x="2533372" y="2000948"/>
                    <a:pt x="2537449" y="2005614"/>
                  </a:cubicBezTo>
                  <a:cubicBezTo>
                    <a:pt x="2547043" y="2016593"/>
                    <a:pt x="2546125" y="2025143"/>
                    <a:pt x="2533274" y="2034442"/>
                  </a:cubicBezTo>
                  <a:cubicBezTo>
                    <a:pt x="2519008" y="2046920"/>
                    <a:pt x="2503738" y="2048649"/>
                    <a:pt x="2490809" y="2038653"/>
                  </a:cubicBezTo>
                  <a:cubicBezTo>
                    <a:pt x="2481942" y="2030909"/>
                    <a:pt x="2483092" y="2020221"/>
                    <a:pt x="2494752" y="2011962"/>
                  </a:cubicBezTo>
                  <a:cubicBezTo>
                    <a:pt x="2506204" y="2010664"/>
                    <a:pt x="2515321" y="1997245"/>
                    <a:pt x="2526046" y="1998490"/>
                  </a:cubicBezTo>
                  <a:close/>
                  <a:moveTo>
                    <a:pt x="2148402" y="1960973"/>
                  </a:moveTo>
                  <a:cubicBezTo>
                    <a:pt x="2150678" y="1960644"/>
                    <a:pt x="2152841" y="1961519"/>
                    <a:pt x="2154506" y="1964490"/>
                  </a:cubicBezTo>
                  <a:cubicBezTo>
                    <a:pt x="2159988" y="1970763"/>
                    <a:pt x="2159048" y="1978223"/>
                    <a:pt x="2154862" y="1984098"/>
                  </a:cubicBezTo>
                  <a:cubicBezTo>
                    <a:pt x="2151728" y="1989048"/>
                    <a:pt x="2147462" y="1990567"/>
                    <a:pt x="2140925" y="1985219"/>
                  </a:cubicBezTo>
                  <a:cubicBezTo>
                    <a:pt x="2134348" y="1977690"/>
                    <a:pt x="2137438" y="1970560"/>
                    <a:pt x="2141627" y="1964685"/>
                  </a:cubicBezTo>
                  <a:cubicBezTo>
                    <a:pt x="2143740" y="1962837"/>
                    <a:pt x="2146127" y="1961303"/>
                    <a:pt x="2148402" y="1960973"/>
                  </a:cubicBezTo>
                  <a:close/>
                  <a:moveTo>
                    <a:pt x="2389623" y="1951450"/>
                  </a:moveTo>
                  <a:cubicBezTo>
                    <a:pt x="2422603" y="1960271"/>
                    <a:pt x="2454958" y="1961707"/>
                    <a:pt x="2462110" y="2001038"/>
                  </a:cubicBezTo>
                  <a:cubicBezTo>
                    <a:pt x="2463714" y="2009546"/>
                    <a:pt x="2464335" y="2016932"/>
                    <a:pt x="2456743" y="2021589"/>
                  </a:cubicBezTo>
                  <a:cubicBezTo>
                    <a:pt x="2450249" y="2025283"/>
                    <a:pt x="2443017" y="2023679"/>
                    <a:pt x="2439092" y="2019185"/>
                  </a:cubicBezTo>
                  <a:cubicBezTo>
                    <a:pt x="2421420" y="1998961"/>
                    <a:pt x="2396156" y="1983397"/>
                    <a:pt x="2389623" y="1951450"/>
                  </a:cubicBezTo>
                  <a:close/>
                  <a:moveTo>
                    <a:pt x="4583637" y="1945222"/>
                  </a:moveTo>
                  <a:cubicBezTo>
                    <a:pt x="4587673" y="1960925"/>
                    <a:pt x="4589791" y="1963348"/>
                    <a:pt x="4587593" y="1965269"/>
                  </a:cubicBezTo>
                  <a:cubicBezTo>
                    <a:pt x="4576615" y="1974869"/>
                    <a:pt x="4594605" y="1995461"/>
                    <a:pt x="4577197" y="2002138"/>
                  </a:cubicBezTo>
                  <a:cubicBezTo>
                    <a:pt x="4577197" y="2002138"/>
                    <a:pt x="4570765" y="1999214"/>
                    <a:pt x="4569747" y="1995830"/>
                  </a:cubicBezTo>
                  <a:cubicBezTo>
                    <a:pt x="4560379" y="1976243"/>
                    <a:pt x="4575635" y="1969315"/>
                    <a:pt x="4583637" y="1945222"/>
                  </a:cubicBezTo>
                  <a:close/>
                  <a:moveTo>
                    <a:pt x="6006143" y="1900956"/>
                  </a:moveTo>
                  <a:lnTo>
                    <a:pt x="6005867" y="1902379"/>
                  </a:lnTo>
                  <a:lnTo>
                    <a:pt x="6007361" y="1903549"/>
                  </a:lnTo>
                  <a:close/>
                  <a:moveTo>
                    <a:pt x="4777947" y="1797364"/>
                  </a:moveTo>
                  <a:cubicBezTo>
                    <a:pt x="4783829" y="1795541"/>
                    <a:pt x="4789715" y="1796010"/>
                    <a:pt x="4794271" y="1801223"/>
                  </a:cubicBezTo>
                  <a:cubicBezTo>
                    <a:pt x="4806415" y="1815121"/>
                    <a:pt x="4790839" y="1824655"/>
                    <a:pt x="4780673" y="1833543"/>
                  </a:cubicBezTo>
                  <a:cubicBezTo>
                    <a:pt x="4771869" y="1837153"/>
                    <a:pt x="4764389" y="1855953"/>
                    <a:pt x="4751353" y="1838752"/>
                  </a:cubicBezTo>
                  <a:cubicBezTo>
                    <a:pt x="4744385" y="1828499"/>
                    <a:pt x="4753655" y="1816308"/>
                    <a:pt x="4761677" y="1807247"/>
                  </a:cubicBezTo>
                  <a:cubicBezTo>
                    <a:pt x="4766195" y="1803297"/>
                    <a:pt x="4772065" y="1799185"/>
                    <a:pt x="4777947" y="1797364"/>
                  </a:cubicBezTo>
                  <a:close/>
                  <a:moveTo>
                    <a:pt x="2410738" y="1777038"/>
                  </a:moveTo>
                  <a:cubicBezTo>
                    <a:pt x="2417515" y="1776222"/>
                    <a:pt x="2424028" y="1778700"/>
                    <a:pt x="2428415" y="1788142"/>
                  </a:cubicBezTo>
                  <a:cubicBezTo>
                    <a:pt x="2435333" y="1800483"/>
                    <a:pt x="2439977" y="1816853"/>
                    <a:pt x="2423880" y="1822755"/>
                  </a:cubicBezTo>
                  <a:cubicBezTo>
                    <a:pt x="2404665" y="1827299"/>
                    <a:pt x="2391866" y="1856878"/>
                    <a:pt x="2375839" y="1834115"/>
                  </a:cubicBezTo>
                  <a:cubicBezTo>
                    <a:pt x="2365802" y="1820416"/>
                    <a:pt x="2376328" y="1794871"/>
                    <a:pt x="2391494" y="1785693"/>
                  </a:cubicBezTo>
                  <a:cubicBezTo>
                    <a:pt x="2396929" y="1781962"/>
                    <a:pt x="2403965" y="1777853"/>
                    <a:pt x="2410738" y="1777038"/>
                  </a:cubicBezTo>
                  <a:close/>
                  <a:moveTo>
                    <a:pt x="5980109" y="1765002"/>
                  </a:moveTo>
                  <a:lnTo>
                    <a:pt x="5979985" y="1765007"/>
                  </a:lnTo>
                  <a:lnTo>
                    <a:pt x="5980049" y="1765034"/>
                  </a:lnTo>
                  <a:close/>
                  <a:moveTo>
                    <a:pt x="2943522" y="1718687"/>
                  </a:moveTo>
                  <a:cubicBezTo>
                    <a:pt x="2950146" y="1719458"/>
                    <a:pt x="2955552" y="1722808"/>
                    <a:pt x="2957055" y="1733607"/>
                  </a:cubicBezTo>
                  <a:cubicBezTo>
                    <a:pt x="2959065" y="1754060"/>
                    <a:pt x="2958077" y="1771078"/>
                    <a:pt x="2934092" y="1779934"/>
                  </a:cubicBezTo>
                  <a:cubicBezTo>
                    <a:pt x="2905739" y="1790595"/>
                    <a:pt x="2886365" y="1775230"/>
                    <a:pt x="2866988" y="1759862"/>
                  </a:cubicBezTo>
                  <a:cubicBezTo>
                    <a:pt x="2861928" y="1755204"/>
                    <a:pt x="2860862" y="1750583"/>
                    <a:pt x="2862984" y="1746204"/>
                  </a:cubicBezTo>
                  <a:cubicBezTo>
                    <a:pt x="2865105" y="1741825"/>
                    <a:pt x="2870413" y="1737688"/>
                    <a:pt x="2878095" y="1734001"/>
                  </a:cubicBezTo>
                  <a:cubicBezTo>
                    <a:pt x="2890210" y="1727444"/>
                    <a:pt x="2904696" y="1716797"/>
                    <a:pt x="2922690" y="1719236"/>
                  </a:cubicBezTo>
                  <a:cubicBezTo>
                    <a:pt x="2929063" y="1719722"/>
                    <a:pt x="2936903" y="1717916"/>
                    <a:pt x="2943522" y="1718687"/>
                  </a:cubicBezTo>
                  <a:close/>
                  <a:moveTo>
                    <a:pt x="2772142" y="1678597"/>
                  </a:moveTo>
                  <a:cubicBezTo>
                    <a:pt x="2777384" y="1677731"/>
                    <a:pt x="2782546" y="1679061"/>
                    <a:pt x="2786713" y="1684975"/>
                  </a:cubicBezTo>
                  <a:cubicBezTo>
                    <a:pt x="2793999" y="1695601"/>
                    <a:pt x="2783798" y="1704524"/>
                    <a:pt x="2781287" y="1713094"/>
                  </a:cubicBezTo>
                  <a:cubicBezTo>
                    <a:pt x="2772298" y="1718829"/>
                    <a:pt x="2762260" y="1723357"/>
                    <a:pt x="2753839" y="1713722"/>
                  </a:cubicBezTo>
                  <a:cubicBezTo>
                    <a:pt x="2746554" y="1703095"/>
                    <a:pt x="2746958" y="1692117"/>
                    <a:pt x="2757080" y="1685391"/>
                  </a:cubicBezTo>
                  <a:cubicBezTo>
                    <a:pt x="2761576" y="1682525"/>
                    <a:pt x="2766897" y="1679462"/>
                    <a:pt x="2772142" y="1678597"/>
                  </a:cubicBezTo>
                  <a:close/>
                  <a:moveTo>
                    <a:pt x="3089036" y="1660000"/>
                  </a:moveTo>
                  <a:cubicBezTo>
                    <a:pt x="3098405" y="1660812"/>
                    <a:pt x="3109496" y="1665748"/>
                    <a:pt x="3122219" y="1673507"/>
                  </a:cubicBezTo>
                  <a:cubicBezTo>
                    <a:pt x="3138683" y="1683281"/>
                    <a:pt x="3161886" y="1687163"/>
                    <a:pt x="3176355" y="1676523"/>
                  </a:cubicBezTo>
                  <a:cubicBezTo>
                    <a:pt x="3195257" y="1663016"/>
                    <a:pt x="3211414" y="1659969"/>
                    <a:pt x="3226083" y="1664007"/>
                  </a:cubicBezTo>
                  <a:cubicBezTo>
                    <a:pt x="3240756" y="1668048"/>
                    <a:pt x="3253948" y="1679174"/>
                    <a:pt x="3266915" y="1694018"/>
                  </a:cubicBezTo>
                  <a:cubicBezTo>
                    <a:pt x="3274899" y="1703152"/>
                    <a:pt x="3285251" y="1708197"/>
                    <a:pt x="3288369" y="1709499"/>
                  </a:cubicBezTo>
                  <a:cubicBezTo>
                    <a:pt x="3302088" y="1729732"/>
                    <a:pt x="3313934" y="1745558"/>
                    <a:pt x="3321538" y="1761062"/>
                  </a:cubicBezTo>
                  <a:cubicBezTo>
                    <a:pt x="3334009" y="1784400"/>
                    <a:pt x="3326522" y="1803034"/>
                    <a:pt x="3299450" y="1810591"/>
                  </a:cubicBezTo>
                  <a:cubicBezTo>
                    <a:pt x="3247553" y="1823743"/>
                    <a:pt x="3195535" y="1820887"/>
                    <a:pt x="3146892" y="1796954"/>
                  </a:cubicBezTo>
                  <a:cubicBezTo>
                    <a:pt x="3112716" y="1780512"/>
                    <a:pt x="3080784" y="1762106"/>
                    <a:pt x="3043989" y="1753999"/>
                  </a:cubicBezTo>
                  <a:cubicBezTo>
                    <a:pt x="3032513" y="1749933"/>
                    <a:pt x="3020038" y="1744727"/>
                    <a:pt x="3018668" y="1731826"/>
                  </a:cubicBezTo>
                  <a:cubicBezTo>
                    <a:pt x="3016300" y="1717781"/>
                    <a:pt x="3028154" y="1715475"/>
                    <a:pt x="3038009" y="1710887"/>
                  </a:cubicBezTo>
                  <a:cubicBezTo>
                    <a:pt x="3044620" y="1707118"/>
                    <a:pt x="3054478" y="1702530"/>
                    <a:pt x="3056972" y="1696318"/>
                  </a:cubicBezTo>
                  <a:cubicBezTo>
                    <a:pt x="3059223" y="1685287"/>
                    <a:pt x="3062303" y="1677055"/>
                    <a:pt x="3066191" y="1671232"/>
                  </a:cubicBezTo>
                  <a:cubicBezTo>
                    <a:pt x="3072022" y="1662498"/>
                    <a:pt x="3079668" y="1659187"/>
                    <a:pt x="3089036" y="1660000"/>
                  </a:cubicBezTo>
                  <a:close/>
                  <a:moveTo>
                    <a:pt x="5944207" y="1659562"/>
                  </a:moveTo>
                  <a:lnTo>
                    <a:pt x="5944217" y="1659581"/>
                  </a:lnTo>
                  <a:cubicBezTo>
                    <a:pt x="5946383" y="1662201"/>
                    <a:pt x="5948859" y="1663673"/>
                    <a:pt x="5951997" y="1662561"/>
                  </a:cubicBezTo>
                  <a:lnTo>
                    <a:pt x="5952511" y="1662009"/>
                  </a:lnTo>
                  <a:close/>
                  <a:moveTo>
                    <a:pt x="4546915" y="1453736"/>
                  </a:moveTo>
                  <a:cubicBezTo>
                    <a:pt x="4551431" y="1454950"/>
                    <a:pt x="4555291" y="1458150"/>
                    <a:pt x="4558409" y="1462935"/>
                  </a:cubicBezTo>
                  <a:cubicBezTo>
                    <a:pt x="4564645" y="1472506"/>
                    <a:pt x="4565679" y="1480989"/>
                    <a:pt x="4554839" y="1490470"/>
                  </a:cubicBezTo>
                  <a:cubicBezTo>
                    <a:pt x="4539999" y="1497812"/>
                    <a:pt x="4535239" y="1485070"/>
                    <a:pt x="4527799" y="1476553"/>
                  </a:cubicBezTo>
                  <a:cubicBezTo>
                    <a:pt x="4521015" y="1471219"/>
                    <a:pt x="4519045" y="1461672"/>
                    <a:pt x="4531475" y="1456438"/>
                  </a:cubicBezTo>
                  <a:cubicBezTo>
                    <a:pt x="4537223" y="1453288"/>
                    <a:pt x="4542397" y="1452519"/>
                    <a:pt x="4546915" y="1453736"/>
                  </a:cubicBezTo>
                  <a:close/>
                  <a:moveTo>
                    <a:pt x="5447029" y="1412173"/>
                  </a:moveTo>
                  <a:lnTo>
                    <a:pt x="5450971" y="1419211"/>
                  </a:lnTo>
                  <a:cubicBezTo>
                    <a:pt x="5454771" y="1422410"/>
                    <a:pt x="5459709" y="1424614"/>
                    <a:pt x="5464965" y="1426037"/>
                  </a:cubicBezTo>
                  <a:lnTo>
                    <a:pt x="5466253" y="1426557"/>
                  </a:lnTo>
                  <a:lnTo>
                    <a:pt x="5457975" y="1421194"/>
                  </a:lnTo>
                  <a:close/>
                  <a:moveTo>
                    <a:pt x="6333203" y="1114775"/>
                  </a:moveTo>
                  <a:cubicBezTo>
                    <a:pt x="6360863" y="1131225"/>
                    <a:pt x="6377761" y="1157082"/>
                    <a:pt x="6397893" y="1180118"/>
                  </a:cubicBezTo>
                  <a:cubicBezTo>
                    <a:pt x="6368011" y="1167640"/>
                    <a:pt x="6354339" y="1138962"/>
                    <a:pt x="6333203" y="1114775"/>
                  </a:cubicBezTo>
                  <a:close/>
                  <a:moveTo>
                    <a:pt x="3901977" y="958284"/>
                  </a:moveTo>
                  <a:lnTo>
                    <a:pt x="3900871" y="960062"/>
                  </a:lnTo>
                  <a:cubicBezTo>
                    <a:pt x="3896695" y="970640"/>
                    <a:pt x="3894809" y="981257"/>
                    <a:pt x="3894969" y="991776"/>
                  </a:cubicBezTo>
                  <a:lnTo>
                    <a:pt x="3896037" y="996984"/>
                  </a:lnTo>
                  <a:close/>
                  <a:moveTo>
                    <a:pt x="6000277" y="848153"/>
                  </a:moveTo>
                  <a:cubicBezTo>
                    <a:pt x="6057629" y="870118"/>
                    <a:pt x="6119015" y="864517"/>
                    <a:pt x="6175233" y="887477"/>
                  </a:cubicBezTo>
                  <a:cubicBezTo>
                    <a:pt x="6251181" y="919225"/>
                    <a:pt x="6304063" y="975148"/>
                    <a:pt x="6333035" y="1051979"/>
                  </a:cubicBezTo>
                  <a:cubicBezTo>
                    <a:pt x="6340243" y="1071720"/>
                    <a:pt x="6330401" y="1090339"/>
                    <a:pt x="6325815" y="1110376"/>
                  </a:cubicBezTo>
                  <a:cubicBezTo>
                    <a:pt x="6215173" y="1022827"/>
                    <a:pt x="6112351" y="930442"/>
                    <a:pt x="6000277" y="848153"/>
                  </a:cubicBezTo>
                  <a:close/>
                  <a:moveTo>
                    <a:pt x="1802115" y="779545"/>
                  </a:moveTo>
                  <a:cubicBezTo>
                    <a:pt x="1808016" y="779049"/>
                    <a:pt x="1813868" y="780004"/>
                    <a:pt x="1819537" y="782185"/>
                  </a:cubicBezTo>
                  <a:cubicBezTo>
                    <a:pt x="1830874" y="786546"/>
                    <a:pt x="1841477" y="795808"/>
                    <a:pt x="1850264" y="808160"/>
                  </a:cubicBezTo>
                  <a:cubicBezTo>
                    <a:pt x="1866992" y="829598"/>
                    <a:pt x="1861421" y="848494"/>
                    <a:pt x="1847329" y="866826"/>
                  </a:cubicBezTo>
                  <a:cubicBezTo>
                    <a:pt x="1815445" y="910736"/>
                    <a:pt x="1803289" y="963441"/>
                    <a:pt x="1769269" y="1007210"/>
                  </a:cubicBezTo>
                  <a:cubicBezTo>
                    <a:pt x="1747070" y="1034636"/>
                    <a:pt x="1760210" y="1077241"/>
                    <a:pt x="1768536" y="1112038"/>
                  </a:cubicBezTo>
                  <a:cubicBezTo>
                    <a:pt x="1785621" y="1175238"/>
                    <a:pt x="1781694" y="1232766"/>
                    <a:pt x="1730345" y="1279672"/>
                  </a:cubicBezTo>
                  <a:cubicBezTo>
                    <a:pt x="1726932" y="1282656"/>
                    <a:pt x="1722234" y="1288767"/>
                    <a:pt x="1722936" y="1294164"/>
                  </a:cubicBezTo>
                  <a:cubicBezTo>
                    <a:pt x="1721721" y="1343311"/>
                    <a:pt x="1690268" y="1380828"/>
                    <a:pt x="1671311" y="1423452"/>
                  </a:cubicBezTo>
                  <a:cubicBezTo>
                    <a:pt x="1623271" y="1531578"/>
                    <a:pt x="1533987" y="1585607"/>
                    <a:pt x="1432792" y="1626004"/>
                  </a:cubicBezTo>
                  <a:cubicBezTo>
                    <a:pt x="1409626" y="1636246"/>
                    <a:pt x="1389578" y="1647763"/>
                    <a:pt x="1374350" y="1667089"/>
                  </a:cubicBezTo>
                  <a:cubicBezTo>
                    <a:pt x="1324112" y="1729050"/>
                    <a:pt x="1277845" y="1795553"/>
                    <a:pt x="1239808" y="1866881"/>
                  </a:cubicBezTo>
                  <a:cubicBezTo>
                    <a:pt x="1193923" y="1959093"/>
                    <a:pt x="1141649" y="2050884"/>
                    <a:pt x="1071076" y="2128622"/>
                  </a:cubicBezTo>
                  <a:cubicBezTo>
                    <a:pt x="1040908" y="2163015"/>
                    <a:pt x="997694" y="2184773"/>
                    <a:pt x="960436" y="2213346"/>
                  </a:cubicBezTo>
                  <a:cubicBezTo>
                    <a:pt x="954746" y="2218320"/>
                    <a:pt x="946082" y="2219887"/>
                    <a:pt x="941381" y="2225997"/>
                  </a:cubicBezTo>
                  <a:cubicBezTo>
                    <a:pt x="875649" y="2295495"/>
                    <a:pt x="789513" y="2334750"/>
                    <a:pt x="700136" y="2358808"/>
                  </a:cubicBezTo>
                  <a:cubicBezTo>
                    <a:pt x="641161" y="2376314"/>
                    <a:pt x="627167" y="2424617"/>
                    <a:pt x="604937" y="2468093"/>
                  </a:cubicBezTo>
                  <a:cubicBezTo>
                    <a:pt x="588691" y="2502335"/>
                    <a:pt x="572592" y="2534446"/>
                    <a:pt x="547121" y="2562728"/>
                  </a:cubicBezTo>
                  <a:cubicBezTo>
                    <a:pt x="527487" y="2583904"/>
                    <a:pt x="510417" y="2598829"/>
                    <a:pt x="479191" y="2586063"/>
                  </a:cubicBezTo>
                  <a:cubicBezTo>
                    <a:pt x="469821" y="2582234"/>
                    <a:pt x="455054" y="2579117"/>
                    <a:pt x="444814" y="2588071"/>
                  </a:cubicBezTo>
                  <a:cubicBezTo>
                    <a:pt x="434427" y="2599157"/>
                    <a:pt x="441084" y="2611368"/>
                    <a:pt x="445465" y="2625571"/>
                  </a:cubicBezTo>
                  <a:cubicBezTo>
                    <a:pt x="453522" y="2648576"/>
                    <a:pt x="459306" y="2673573"/>
                    <a:pt x="467366" y="2696579"/>
                  </a:cubicBezTo>
                  <a:cubicBezTo>
                    <a:pt x="472884" y="2709785"/>
                    <a:pt x="472157" y="2720439"/>
                    <a:pt x="460925" y="2728258"/>
                  </a:cubicBezTo>
                  <a:cubicBezTo>
                    <a:pt x="410856" y="2772037"/>
                    <a:pt x="357669" y="2814538"/>
                    <a:pt x="331856" y="2879183"/>
                  </a:cubicBezTo>
                  <a:cubicBezTo>
                    <a:pt x="329436" y="2883305"/>
                    <a:pt x="320768" y="2884871"/>
                    <a:pt x="316218" y="2888851"/>
                  </a:cubicBezTo>
                  <a:cubicBezTo>
                    <a:pt x="312949" y="2889707"/>
                    <a:pt x="310819" y="2889565"/>
                    <a:pt x="309679" y="2890561"/>
                  </a:cubicBezTo>
                  <a:lnTo>
                    <a:pt x="297222" y="2885676"/>
                  </a:lnTo>
                  <a:lnTo>
                    <a:pt x="313873" y="2896408"/>
                  </a:lnTo>
                  <a:cubicBezTo>
                    <a:pt x="265670" y="2920369"/>
                    <a:pt x="244492" y="2975262"/>
                    <a:pt x="192405" y="2992517"/>
                  </a:cubicBezTo>
                  <a:cubicBezTo>
                    <a:pt x="178322" y="2996747"/>
                    <a:pt x="167122" y="3006539"/>
                    <a:pt x="152397" y="3003251"/>
                  </a:cubicBezTo>
                  <a:cubicBezTo>
                    <a:pt x="154248" y="2951112"/>
                    <a:pt x="160341" y="2899305"/>
                    <a:pt x="176921" y="2850455"/>
                  </a:cubicBezTo>
                  <a:lnTo>
                    <a:pt x="183966" y="2851797"/>
                  </a:lnTo>
                  <a:lnTo>
                    <a:pt x="179080" y="2844473"/>
                  </a:lnTo>
                  <a:lnTo>
                    <a:pt x="177996" y="2829765"/>
                  </a:lnTo>
                  <a:lnTo>
                    <a:pt x="177973" y="2829835"/>
                  </a:lnTo>
                  <a:cubicBezTo>
                    <a:pt x="167584" y="2761116"/>
                    <a:pt x="170731" y="2696520"/>
                    <a:pt x="229144" y="2647437"/>
                  </a:cubicBezTo>
                  <a:lnTo>
                    <a:pt x="228469" y="2649846"/>
                  </a:lnTo>
                  <a:lnTo>
                    <a:pt x="230104" y="2645582"/>
                  </a:lnTo>
                  <a:cubicBezTo>
                    <a:pt x="256233" y="2560625"/>
                    <a:pt x="284347" y="2477940"/>
                    <a:pt x="309336" y="2393979"/>
                  </a:cubicBezTo>
                  <a:cubicBezTo>
                    <a:pt x="318903" y="2363576"/>
                    <a:pt x="326481" y="2330900"/>
                    <a:pt x="332782" y="2301353"/>
                  </a:cubicBezTo>
                  <a:cubicBezTo>
                    <a:pt x="352131" y="2190263"/>
                    <a:pt x="413219" y="2094776"/>
                    <a:pt x="461669" y="1996312"/>
                  </a:cubicBezTo>
                  <a:cubicBezTo>
                    <a:pt x="526073" y="1867865"/>
                    <a:pt x="588495" y="1737151"/>
                    <a:pt x="660136" y="1612394"/>
                  </a:cubicBezTo>
                  <a:cubicBezTo>
                    <a:pt x="709845" y="1526856"/>
                    <a:pt x="755583" y="1436774"/>
                    <a:pt x="820757" y="1359748"/>
                  </a:cubicBezTo>
                  <a:cubicBezTo>
                    <a:pt x="842816" y="1334450"/>
                    <a:pt x="870679" y="1318099"/>
                    <a:pt x="899682" y="1300754"/>
                  </a:cubicBezTo>
                  <a:cubicBezTo>
                    <a:pt x="916457" y="1290091"/>
                    <a:pt x="927984" y="1278011"/>
                    <a:pt x="928445" y="1255567"/>
                  </a:cubicBezTo>
                  <a:cubicBezTo>
                    <a:pt x="925786" y="1231847"/>
                    <a:pt x="937892" y="1211245"/>
                    <a:pt x="959073" y="1198731"/>
                  </a:cubicBezTo>
                  <a:cubicBezTo>
                    <a:pt x="1098134" y="1105186"/>
                    <a:pt x="1221754" y="987076"/>
                    <a:pt x="1369745" y="903752"/>
                  </a:cubicBezTo>
                  <a:cubicBezTo>
                    <a:pt x="1395455" y="903310"/>
                    <a:pt x="1406712" y="879441"/>
                    <a:pt x="1423637" y="866648"/>
                  </a:cubicBezTo>
                  <a:cubicBezTo>
                    <a:pt x="1449519" y="848024"/>
                    <a:pt x="1468837" y="847161"/>
                    <a:pt x="1481713" y="877978"/>
                  </a:cubicBezTo>
                  <a:cubicBezTo>
                    <a:pt x="1487231" y="891184"/>
                    <a:pt x="1494179" y="899135"/>
                    <a:pt x="1507106" y="897847"/>
                  </a:cubicBezTo>
                  <a:cubicBezTo>
                    <a:pt x="1550147" y="894273"/>
                    <a:pt x="1598005" y="898505"/>
                    <a:pt x="1632435" y="864395"/>
                  </a:cubicBezTo>
                  <a:cubicBezTo>
                    <a:pt x="1674973" y="821189"/>
                    <a:pt x="1736195" y="817744"/>
                    <a:pt x="1784397" y="785614"/>
                  </a:cubicBezTo>
                  <a:cubicBezTo>
                    <a:pt x="1790263" y="781989"/>
                    <a:pt x="1796213" y="780041"/>
                    <a:pt x="1802115" y="779545"/>
                  </a:cubicBezTo>
                  <a:close/>
                  <a:moveTo>
                    <a:pt x="3850451" y="149339"/>
                  </a:moveTo>
                  <a:cubicBezTo>
                    <a:pt x="3869453" y="148945"/>
                    <a:pt x="3888703" y="150235"/>
                    <a:pt x="3908055" y="153238"/>
                  </a:cubicBezTo>
                  <a:cubicBezTo>
                    <a:pt x="3933857" y="157241"/>
                    <a:pt x="3959839" y="164289"/>
                    <a:pt x="3985645" y="174450"/>
                  </a:cubicBezTo>
                  <a:cubicBezTo>
                    <a:pt x="4055535" y="201618"/>
                    <a:pt x="4121863" y="233901"/>
                    <a:pt x="4176103" y="286788"/>
                  </a:cubicBezTo>
                  <a:cubicBezTo>
                    <a:pt x="4214297" y="323610"/>
                    <a:pt x="4263445" y="340821"/>
                    <a:pt x="4310035" y="364287"/>
                  </a:cubicBezTo>
                  <a:cubicBezTo>
                    <a:pt x="4332903" y="374384"/>
                    <a:pt x="4360607" y="376241"/>
                    <a:pt x="4385619" y="370421"/>
                  </a:cubicBezTo>
                  <a:cubicBezTo>
                    <a:pt x="4423705" y="361194"/>
                    <a:pt x="4465333" y="362911"/>
                    <a:pt x="4503563" y="351554"/>
                  </a:cubicBezTo>
                  <a:cubicBezTo>
                    <a:pt x="4535113" y="344032"/>
                    <a:pt x="4566361" y="356832"/>
                    <a:pt x="4599325" y="360110"/>
                  </a:cubicBezTo>
                  <a:lnTo>
                    <a:pt x="4624217" y="362605"/>
                  </a:lnTo>
                  <a:lnTo>
                    <a:pt x="4677165" y="341434"/>
                  </a:lnTo>
                  <a:cubicBezTo>
                    <a:pt x="4723647" y="320348"/>
                    <a:pt x="4780101" y="346951"/>
                    <a:pt x="4805295" y="389604"/>
                  </a:cubicBezTo>
                  <a:lnTo>
                    <a:pt x="4812927" y="416574"/>
                  </a:lnTo>
                  <a:lnTo>
                    <a:pt x="4816813" y="420721"/>
                  </a:lnTo>
                  <a:cubicBezTo>
                    <a:pt x="4818657" y="425128"/>
                    <a:pt x="4819505" y="428398"/>
                    <a:pt x="4820213" y="433797"/>
                  </a:cubicBezTo>
                  <a:cubicBezTo>
                    <a:pt x="4819353" y="446589"/>
                    <a:pt x="4821617" y="460660"/>
                    <a:pt x="4803427" y="460513"/>
                  </a:cubicBezTo>
                  <a:cubicBezTo>
                    <a:pt x="4767365" y="423833"/>
                    <a:pt x="4724035" y="415576"/>
                    <a:pt x="4673451" y="419683"/>
                  </a:cubicBezTo>
                  <a:cubicBezTo>
                    <a:pt x="4635795" y="422514"/>
                    <a:pt x="4602557" y="407439"/>
                    <a:pt x="4567897" y="397623"/>
                  </a:cubicBezTo>
                  <a:cubicBezTo>
                    <a:pt x="4539485" y="390364"/>
                    <a:pt x="4511923" y="386376"/>
                    <a:pt x="4484637" y="394186"/>
                  </a:cubicBezTo>
                  <a:cubicBezTo>
                    <a:pt x="4353747" y="430388"/>
                    <a:pt x="4239251" y="398090"/>
                    <a:pt x="4136725" y="315201"/>
                  </a:cubicBezTo>
                  <a:cubicBezTo>
                    <a:pt x="4122525" y="303543"/>
                    <a:pt x="4104911" y="294866"/>
                    <a:pt x="4091847" y="282214"/>
                  </a:cubicBezTo>
                  <a:cubicBezTo>
                    <a:pt x="4049967" y="236579"/>
                    <a:pt x="3989729" y="225047"/>
                    <a:pt x="3937889" y="200160"/>
                  </a:cubicBezTo>
                  <a:cubicBezTo>
                    <a:pt x="3903513" y="186080"/>
                    <a:pt x="3862301" y="194028"/>
                    <a:pt x="3826777" y="197000"/>
                  </a:cubicBezTo>
                  <a:cubicBezTo>
                    <a:pt x="3784719" y="201677"/>
                    <a:pt x="3743925" y="219289"/>
                    <a:pt x="3705412" y="234911"/>
                  </a:cubicBezTo>
                  <a:cubicBezTo>
                    <a:pt x="3671301" y="248687"/>
                    <a:pt x="3653510" y="290324"/>
                    <a:pt x="3636151" y="325566"/>
                  </a:cubicBezTo>
                  <a:cubicBezTo>
                    <a:pt x="3626191" y="346313"/>
                    <a:pt x="3647778" y="359538"/>
                    <a:pt x="3665535" y="366081"/>
                  </a:cubicBezTo>
                  <a:cubicBezTo>
                    <a:pt x="3691527" y="377460"/>
                    <a:pt x="3718371" y="392107"/>
                    <a:pt x="3740665" y="410732"/>
                  </a:cubicBezTo>
                  <a:cubicBezTo>
                    <a:pt x="3767785" y="437174"/>
                    <a:pt x="3766781" y="452099"/>
                    <a:pt x="3735363" y="473550"/>
                  </a:cubicBezTo>
                  <a:cubicBezTo>
                    <a:pt x="3724131" y="481363"/>
                    <a:pt x="3710914" y="486902"/>
                    <a:pt x="3699830" y="492584"/>
                  </a:cubicBezTo>
                  <a:cubicBezTo>
                    <a:pt x="3671824" y="511053"/>
                    <a:pt x="3665277" y="528816"/>
                    <a:pt x="3688421" y="550709"/>
                  </a:cubicBezTo>
                  <a:cubicBezTo>
                    <a:pt x="3723635" y="584120"/>
                    <a:pt x="3754155" y="623640"/>
                    <a:pt x="3798897" y="642700"/>
                  </a:cubicBezTo>
                  <a:cubicBezTo>
                    <a:pt x="3820915" y="649528"/>
                    <a:pt x="3838097" y="664599"/>
                    <a:pt x="3850729" y="683647"/>
                  </a:cubicBezTo>
                  <a:cubicBezTo>
                    <a:pt x="3872019" y="717195"/>
                    <a:pt x="3909949" y="726161"/>
                    <a:pt x="3944037" y="744506"/>
                  </a:cubicBezTo>
                  <a:cubicBezTo>
                    <a:pt x="3958525" y="751901"/>
                    <a:pt x="3975287" y="757306"/>
                    <a:pt x="3990767" y="765837"/>
                  </a:cubicBezTo>
                  <a:cubicBezTo>
                    <a:pt x="4092169" y="833663"/>
                    <a:pt x="4204125" y="840091"/>
                    <a:pt x="4320657" y="810422"/>
                  </a:cubicBezTo>
                  <a:cubicBezTo>
                    <a:pt x="4347945" y="802615"/>
                    <a:pt x="4366571" y="780307"/>
                    <a:pt x="4387047" y="762405"/>
                  </a:cubicBezTo>
                  <a:cubicBezTo>
                    <a:pt x="4461541" y="705294"/>
                    <a:pt x="4547229" y="688548"/>
                    <a:pt x="4635877" y="707334"/>
                  </a:cubicBezTo>
                  <a:cubicBezTo>
                    <a:pt x="4687589" y="718295"/>
                    <a:pt x="4736161" y="744032"/>
                    <a:pt x="4784879" y="767641"/>
                  </a:cubicBezTo>
                  <a:cubicBezTo>
                    <a:pt x="4794255" y="771481"/>
                    <a:pt x="4805617" y="777597"/>
                    <a:pt x="4817125" y="781579"/>
                  </a:cubicBezTo>
                  <a:cubicBezTo>
                    <a:pt x="4860167" y="794099"/>
                    <a:pt x="4866141" y="784863"/>
                    <a:pt x="4872281" y="741373"/>
                  </a:cubicBezTo>
                  <a:cubicBezTo>
                    <a:pt x="4878997" y="689357"/>
                    <a:pt x="4859419" y="646287"/>
                    <a:pt x="4835437" y="605064"/>
                  </a:cubicBezTo>
                  <a:cubicBezTo>
                    <a:pt x="4817271" y="572796"/>
                    <a:pt x="4806637" y="539962"/>
                    <a:pt x="4797287" y="504002"/>
                  </a:cubicBezTo>
                  <a:cubicBezTo>
                    <a:pt x="4791899" y="488650"/>
                    <a:pt x="4790915" y="471452"/>
                    <a:pt x="4808685" y="461936"/>
                  </a:cubicBezTo>
                  <a:cubicBezTo>
                    <a:pt x="4834545" y="459385"/>
                    <a:pt x="4847321" y="476301"/>
                    <a:pt x="4856683" y="496201"/>
                  </a:cubicBezTo>
                  <a:cubicBezTo>
                    <a:pt x="4865905" y="518235"/>
                    <a:pt x="4881097" y="531031"/>
                    <a:pt x="4901981" y="538854"/>
                  </a:cubicBezTo>
                  <a:cubicBezTo>
                    <a:pt x="4940617" y="553220"/>
                    <a:pt x="4972141" y="577818"/>
                    <a:pt x="5007225" y="597300"/>
                  </a:cubicBezTo>
                  <a:cubicBezTo>
                    <a:pt x="5019579" y="604552"/>
                    <a:pt x="5033781" y="616209"/>
                    <a:pt x="5041443" y="629573"/>
                  </a:cubicBezTo>
                  <a:cubicBezTo>
                    <a:pt x="5077063" y="688708"/>
                    <a:pt x="5130883" y="731930"/>
                    <a:pt x="5171055" y="787088"/>
                  </a:cubicBezTo>
                  <a:cubicBezTo>
                    <a:pt x="5216903" y="853333"/>
                    <a:pt x="5287793" y="865576"/>
                    <a:pt x="5358265" y="868154"/>
                  </a:cubicBezTo>
                  <a:cubicBezTo>
                    <a:pt x="5426607" y="870592"/>
                    <a:pt x="5480583" y="895621"/>
                    <a:pt x="5521039" y="946514"/>
                  </a:cubicBezTo>
                  <a:cubicBezTo>
                    <a:pt x="5555537" y="990585"/>
                    <a:pt x="5601551" y="1022577"/>
                    <a:pt x="5638321" y="1064657"/>
                  </a:cubicBezTo>
                  <a:cubicBezTo>
                    <a:pt x="5664301" y="1092096"/>
                    <a:pt x="5701227" y="1115984"/>
                    <a:pt x="5750255" y="1103209"/>
                  </a:cubicBezTo>
                  <a:cubicBezTo>
                    <a:pt x="5789479" y="1092987"/>
                    <a:pt x="5831393" y="1090441"/>
                    <a:pt x="5870619" y="1080221"/>
                  </a:cubicBezTo>
                  <a:cubicBezTo>
                    <a:pt x="5950201" y="1058782"/>
                    <a:pt x="6014401" y="1090922"/>
                    <a:pt x="6080589" y="1125337"/>
                  </a:cubicBezTo>
                  <a:cubicBezTo>
                    <a:pt x="6104453" y="1136572"/>
                    <a:pt x="6126887" y="1153066"/>
                    <a:pt x="6149615" y="1165296"/>
                  </a:cubicBezTo>
                  <a:cubicBezTo>
                    <a:pt x="6160973" y="1171409"/>
                    <a:pt x="6174325" y="1179800"/>
                    <a:pt x="6176589" y="1193871"/>
                  </a:cubicBezTo>
                  <a:cubicBezTo>
                    <a:pt x="6195581" y="1261529"/>
                    <a:pt x="6254393" y="1278317"/>
                    <a:pt x="6309933" y="1295958"/>
                  </a:cubicBezTo>
                  <a:cubicBezTo>
                    <a:pt x="6342463" y="1305634"/>
                    <a:pt x="6374709" y="1319571"/>
                    <a:pt x="6405815" y="1334504"/>
                  </a:cubicBezTo>
                  <a:cubicBezTo>
                    <a:pt x="6429679" y="1345740"/>
                    <a:pt x="6444583" y="1362799"/>
                    <a:pt x="6436179" y="1392217"/>
                  </a:cubicBezTo>
                  <a:cubicBezTo>
                    <a:pt x="6448823" y="1395205"/>
                    <a:pt x="6461895" y="1391797"/>
                    <a:pt x="6473691" y="1391517"/>
                  </a:cubicBezTo>
                  <a:cubicBezTo>
                    <a:pt x="6498131" y="1394225"/>
                    <a:pt x="6513467" y="1404889"/>
                    <a:pt x="6499949" y="1430752"/>
                  </a:cubicBezTo>
                  <a:cubicBezTo>
                    <a:pt x="6492407" y="1447379"/>
                    <a:pt x="6494813" y="1459318"/>
                    <a:pt x="6504751" y="1470689"/>
                  </a:cubicBezTo>
                  <a:cubicBezTo>
                    <a:pt x="6524341" y="1497700"/>
                    <a:pt x="6525887" y="1522431"/>
                    <a:pt x="6503843" y="1547722"/>
                  </a:cubicBezTo>
                  <a:cubicBezTo>
                    <a:pt x="6499151" y="1553832"/>
                    <a:pt x="6492183" y="1561931"/>
                    <a:pt x="6498145" y="1568755"/>
                  </a:cubicBezTo>
                  <a:cubicBezTo>
                    <a:pt x="6503967" y="1577711"/>
                    <a:pt x="6513769" y="1575155"/>
                    <a:pt x="6520453" y="1571319"/>
                  </a:cubicBezTo>
                  <a:cubicBezTo>
                    <a:pt x="6557409" y="1547028"/>
                    <a:pt x="6595617" y="1567791"/>
                    <a:pt x="6634409" y="1563963"/>
                  </a:cubicBezTo>
                  <a:cubicBezTo>
                    <a:pt x="6651747" y="1560843"/>
                    <a:pt x="6667935" y="1574776"/>
                    <a:pt x="6665507" y="1594956"/>
                  </a:cubicBezTo>
                  <a:cubicBezTo>
                    <a:pt x="6663205" y="1629066"/>
                    <a:pt x="6681955" y="1636747"/>
                    <a:pt x="6708523" y="1639597"/>
                  </a:cubicBezTo>
                  <a:cubicBezTo>
                    <a:pt x="6740349" y="1643870"/>
                    <a:pt x="6769897" y="1650134"/>
                    <a:pt x="6782517" y="1685241"/>
                  </a:cubicBezTo>
                  <a:cubicBezTo>
                    <a:pt x="6788889" y="1717791"/>
                    <a:pt x="6815303" y="1738832"/>
                    <a:pt x="6832903" y="1763567"/>
                  </a:cubicBezTo>
                  <a:cubicBezTo>
                    <a:pt x="6864275" y="1806358"/>
                    <a:pt x="6891383" y="1848862"/>
                    <a:pt x="6920479" y="1893641"/>
                  </a:cubicBezTo>
                  <a:lnTo>
                    <a:pt x="6942483" y="1931681"/>
                  </a:lnTo>
                  <a:lnTo>
                    <a:pt x="6928337" y="1895764"/>
                  </a:lnTo>
                  <a:cubicBezTo>
                    <a:pt x="7002023" y="1966243"/>
                    <a:pt x="7091329" y="1996886"/>
                    <a:pt x="7192097" y="2001401"/>
                  </a:cubicBezTo>
                  <a:cubicBezTo>
                    <a:pt x="7236059" y="2003233"/>
                    <a:pt x="7278291" y="2014631"/>
                    <a:pt x="7317801" y="2034453"/>
                  </a:cubicBezTo>
                  <a:cubicBezTo>
                    <a:pt x="7347041" y="2047141"/>
                    <a:pt x="7349571" y="2073120"/>
                    <a:pt x="7340399" y="2097248"/>
                  </a:cubicBezTo>
                  <a:cubicBezTo>
                    <a:pt x="7332663" y="2116096"/>
                    <a:pt x="7332345" y="2136508"/>
                    <a:pt x="7326747" y="2155498"/>
                  </a:cubicBezTo>
                  <a:cubicBezTo>
                    <a:pt x="7296433" y="2190058"/>
                    <a:pt x="7301785" y="2237734"/>
                    <a:pt x="7280885" y="2276145"/>
                  </a:cubicBezTo>
                  <a:cubicBezTo>
                    <a:pt x="7257405" y="2320837"/>
                    <a:pt x="7233927" y="2365530"/>
                    <a:pt x="7207459" y="2406799"/>
                  </a:cubicBezTo>
                  <a:cubicBezTo>
                    <a:pt x="7186999" y="2438784"/>
                    <a:pt x="7182517" y="2472903"/>
                    <a:pt x="7180037" y="2509307"/>
                  </a:cubicBezTo>
                  <a:cubicBezTo>
                    <a:pt x="7179573" y="2531860"/>
                    <a:pt x="7202127" y="2532277"/>
                    <a:pt x="7206529" y="2546549"/>
                  </a:cubicBezTo>
                  <a:cubicBezTo>
                    <a:pt x="7217915" y="2568812"/>
                    <a:pt x="7216599" y="2588084"/>
                    <a:pt x="7194171" y="2601657"/>
                  </a:cubicBezTo>
                  <a:cubicBezTo>
                    <a:pt x="7190009" y="2615363"/>
                    <a:pt x="7201123" y="2625777"/>
                    <a:pt x="7203531" y="2637767"/>
                  </a:cubicBezTo>
                  <a:cubicBezTo>
                    <a:pt x="7213627" y="2663171"/>
                    <a:pt x="7205041" y="2678735"/>
                    <a:pt x="7176915" y="2681176"/>
                  </a:cubicBezTo>
                  <a:lnTo>
                    <a:pt x="7176425" y="2679685"/>
                  </a:lnTo>
                  <a:lnTo>
                    <a:pt x="7201987" y="2787556"/>
                  </a:lnTo>
                  <a:cubicBezTo>
                    <a:pt x="7213401" y="2824727"/>
                    <a:pt x="7225629" y="2861682"/>
                    <a:pt x="7233771" y="2899703"/>
                  </a:cubicBezTo>
                  <a:lnTo>
                    <a:pt x="7233921" y="2908586"/>
                  </a:lnTo>
                  <a:lnTo>
                    <a:pt x="7272669" y="2921896"/>
                  </a:lnTo>
                  <a:cubicBezTo>
                    <a:pt x="7316967" y="2931185"/>
                    <a:pt x="7364157" y="2927965"/>
                    <a:pt x="7405683" y="2947953"/>
                  </a:cubicBezTo>
                  <a:lnTo>
                    <a:pt x="7407653" y="2949689"/>
                  </a:lnTo>
                  <a:lnTo>
                    <a:pt x="7405855" y="2946400"/>
                  </a:lnTo>
                  <a:cubicBezTo>
                    <a:pt x="7434733" y="2935410"/>
                    <a:pt x="7436547" y="2974574"/>
                    <a:pt x="7461565" y="2973073"/>
                  </a:cubicBezTo>
                  <a:cubicBezTo>
                    <a:pt x="7464873" y="2972222"/>
                    <a:pt x="7469187" y="2972523"/>
                    <a:pt x="7473503" y="2972825"/>
                  </a:cubicBezTo>
                  <a:cubicBezTo>
                    <a:pt x="7486169" y="2978051"/>
                    <a:pt x="7496953" y="2978806"/>
                    <a:pt x="7497725" y="3000546"/>
                  </a:cubicBezTo>
                  <a:cubicBezTo>
                    <a:pt x="7500487" y="3075558"/>
                    <a:pt x="7457349" y="3139764"/>
                    <a:pt x="7376177" y="3172029"/>
                  </a:cubicBezTo>
                  <a:cubicBezTo>
                    <a:pt x="7356781" y="3178802"/>
                    <a:pt x="7338575" y="3188100"/>
                    <a:pt x="7321343" y="3199092"/>
                  </a:cubicBezTo>
                  <a:lnTo>
                    <a:pt x="7274119" y="3234981"/>
                  </a:lnTo>
                  <a:lnTo>
                    <a:pt x="7274007" y="3235536"/>
                  </a:lnTo>
                  <a:lnTo>
                    <a:pt x="7272783" y="3255474"/>
                  </a:lnTo>
                  <a:lnTo>
                    <a:pt x="7275127" y="3286868"/>
                  </a:lnTo>
                  <a:cubicBezTo>
                    <a:pt x="7272709" y="3290988"/>
                    <a:pt x="7270145" y="3297242"/>
                    <a:pt x="7269861" y="3301505"/>
                  </a:cubicBezTo>
                  <a:cubicBezTo>
                    <a:pt x="7269815" y="3365746"/>
                    <a:pt x="7218797" y="3376248"/>
                    <a:pt x="7174883" y="3392580"/>
                  </a:cubicBezTo>
                  <a:cubicBezTo>
                    <a:pt x="7137503" y="3407207"/>
                    <a:pt x="7107821" y="3387016"/>
                    <a:pt x="7080417" y="3364835"/>
                  </a:cubicBezTo>
                  <a:cubicBezTo>
                    <a:pt x="7020487" y="3316921"/>
                    <a:pt x="6956157" y="3270853"/>
                    <a:pt x="6931491" y="3192107"/>
                  </a:cubicBezTo>
                  <a:cubicBezTo>
                    <a:pt x="6870285" y="3147320"/>
                    <a:pt x="6853003" y="3070140"/>
                    <a:pt x="6800611" y="3021659"/>
                  </a:cubicBezTo>
                  <a:cubicBezTo>
                    <a:pt x="6771503" y="2992941"/>
                    <a:pt x="6757035" y="2953425"/>
                    <a:pt x="6736885" y="2918884"/>
                  </a:cubicBezTo>
                  <a:cubicBezTo>
                    <a:pt x="6731067" y="2909927"/>
                    <a:pt x="6728803" y="2895856"/>
                    <a:pt x="6717441" y="2889742"/>
                  </a:cubicBezTo>
                  <a:cubicBezTo>
                    <a:pt x="6657217" y="2862151"/>
                    <a:pt x="6639073" y="2797761"/>
                    <a:pt x="6598187" y="2753264"/>
                  </a:cubicBezTo>
                  <a:cubicBezTo>
                    <a:pt x="6537277" y="2688152"/>
                    <a:pt x="6510911" y="2602868"/>
                    <a:pt x="6454407" y="2535909"/>
                  </a:cubicBezTo>
                  <a:cubicBezTo>
                    <a:pt x="6432545" y="2510890"/>
                    <a:pt x="6406129" y="2489847"/>
                    <a:pt x="6384267" y="2464826"/>
                  </a:cubicBezTo>
                  <a:cubicBezTo>
                    <a:pt x="6353317" y="2431701"/>
                    <a:pt x="6322365" y="2398577"/>
                    <a:pt x="6292553" y="2364458"/>
                  </a:cubicBezTo>
                  <a:cubicBezTo>
                    <a:pt x="6273671" y="2342849"/>
                    <a:pt x="6277525" y="2317409"/>
                    <a:pt x="6277117" y="2291684"/>
                  </a:cubicBezTo>
                  <a:lnTo>
                    <a:pt x="6276759" y="2281728"/>
                  </a:lnTo>
                  <a:lnTo>
                    <a:pt x="6267207" y="2271006"/>
                  </a:lnTo>
                  <a:cubicBezTo>
                    <a:pt x="6255189" y="2250574"/>
                    <a:pt x="6253901" y="2224987"/>
                    <a:pt x="6243257" y="2204196"/>
                  </a:cubicBezTo>
                  <a:cubicBezTo>
                    <a:pt x="6215727" y="2152022"/>
                    <a:pt x="6167579" y="2119884"/>
                    <a:pt x="6133081" y="2075810"/>
                  </a:cubicBezTo>
                  <a:cubicBezTo>
                    <a:pt x="6071893" y="1998895"/>
                    <a:pt x="5998191" y="1932920"/>
                    <a:pt x="5931313" y="1860978"/>
                  </a:cubicBezTo>
                  <a:cubicBezTo>
                    <a:pt x="5917397" y="1845054"/>
                    <a:pt x="5903053" y="1835527"/>
                    <a:pt x="5884143" y="1846042"/>
                  </a:cubicBezTo>
                  <a:cubicBezTo>
                    <a:pt x="5858699" y="1858258"/>
                    <a:pt x="5843503" y="1845462"/>
                    <a:pt x="5828591" y="1828401"/>
                  </a:cubicBezTo>
                  <a:cubicBezTo>
                    <a:pt x="5751215" y="1737550"/>
                    <a:pt x="5675825" y="1648975"/>
                    <a:pt x="5596169" y="1560114"/>
                  </a:cubicBezTo>
                  <a:cubicBezTo>
                    <a:pt x="5555417" y="1513479"/>
                    <a:pt x="5513391" y="1469973"/>
                    <a:pt x="5459983" y="1436413"/>
                  </a:cubicBezTo>
                  <a:cubicBezTo>
                    <a:pt x="5450749" y="1430439"/>
                    <a:pt x="5441663" y="1422336"/>
                    <a:pt x="5435697" y="1415512"/>
                  </a:cubicBezTo>
                  <a:cubicBezTo>
                    <a:pt x="5376355" y="1343002"/>
                    <a:pt x="5336549" y="1361756"/>
                    <a:pt x="5290315" y="1428267"/>
                  </a:cubicBezTo>
                  <a:cubicBezTo>
                    <a:pt x="5264283" y="1465076"/>
                    <a:pt x="5252199" y="1469622"/>
                    <a:pt x="5208445" y="1451700"/>
                  </a:cubicBezTo>
                  <a:cubicBezTo>
                    <a:pt x="5198071" y="1446722"/>
                    <a:pt x="5183297" y="1443592"/>
                    <a:pt x="5173487" y="1446147"/>
                  </a:cubicBezTo>
                  <a:cubicBezTo>
                    <a:pt x="5131171" y="1454559"/>
                    <a:pt x="5089655" y="1460011"/>
                    <a:pt x="5051111" y="1443678"/>
                  </a:cubicBezTo>
                  <a:lnTo>
                    <a:pt x="5016941" y="1421523"/>
                  </a:lnTo>
                  <a:lnTo>
                    <a:pt x="5007497" y="1425430"/>
                  </a:lnTo>
                  <a:cubicBezTo>
                    <a:pt x="5003515" y="1426906"/>
                    <a:pt x="4999715" y="1427720"/>
                    <a:pt x="4996587" y="1426441"/>
                  </a:cubicBezTo>
                  <a:cubicBezTo>
                    <a:pt x="4924137" y="1405537"/>
                    <a:pt x="4853637" y="1435086"/>
                    <a:pt x="4780469" y="1424838"/>
                  </a:cubicBezTo>
                  <a:cubicBezTo>
                    <a:pt x="4716821" y="1416301"/>
                    <a:pt x="4654451" y="1404635"/>
                    <a:pt x="4589955" y="1392826"/>
                  </a:cubicBezTo>
                  <a:lnTo>
                    <a:pt x="4591161" y="1392173"/>
                  </a:lnTo>
                  <a:lnTo>
                    <a:pt x="4584073" y="1391699"/>
                  </a:lnTo>
                  <a:cubicBezTo>
                    <a:pt x="4554651" y="1399366"/>
                    <a:pt x="4541025" y="1379178"/>
                    <a:pt x="4526117" y="1362118"/>
                  </a:cubicBezTo>
                  <a:cubicBezTo>
                    <a:pt x="4506239" y="1339370"/>
                    <a:pt x="4485081" y="1319748"/>
                    <a:pt x="4451815" y="1336797"/>
                  </a:cubicBezTo>
                  <a:cubicBezTo>
                    <a:pt x="4443289" y="1336224"/>
                    <a:pt x="4436895" y="1335798"/>
                    <a:pt x="4428367" y="1335227"/>
                  </a:cubicBezTo>
                  <a:lnTo>
                    <a:pt x="4427805" y="1335459"/>
                  </a:lnTo>
                  <a:lnTo>
                    <a:pt x="4410487" y="1361805"/>
                  </a:lnTo>
                  <a:cubicBezTo>
                    <a:pt x="4410527" y="1372516"/>
                    <a:pt x="4415591" y="1384078"/>
                    <a:pt x="4421725" y="1395710"/>
                  </a:cubicBezTo>
                  <a:cubicBezTo>
                    <a:pt x="4426521" y="1403507"/>
                    <a:pt x="4438557" y="1414973"/>
                    <a:pt x="4424997" y="1424827"/>
                  </a:cubicBezTo>
                  <a:cubicBezTo>
                    <a:pt x="4413725" y="1432685"/>
                    <a:pt x="4401313" y="1441542"/>
                    <a:pt x="4388137" y="1431074"/>
                  </a:cubicBezTo>
                  <a:cubicBezTo>
                    <a:pt x="4365741" y="1414672"/>
                    <a:pt x="4361403" y="1430460"/>
                    <a:pt x="4350513" y="1447980"/>
                  </a:cubicBezTo>
                  <a:cubicBezTo>
                    <a:pt x="4331169" y="1478887"/>
                    <a:pt x="4303901" y="1500729"/>
                    <a:pt x="4271687" y="1516904"/>
                  </a:cubicBezTo>
                  <a:cubicBezTo>
                    <a:pt x="4258435" y="1522496"/>
                    <a:pt x="4249753" y="1524090"/>
                    <a:pt x="4236423" y="1515755"/>
                  </a:cubicBezTo>
                  <a:cubicBezTo>
                    <a:pt x="4189507" y="1482817"/>
                    <a:pt x="4158505" y="1481935"/>
                    <a:pt x="4113419" y="1513362"/>
                  </a:cubicBezTo>
                  <a:cubicBezTo>
                    <a:pt x="4081737" y="1537068"/>
                    <a:pt x="3968175" y="1522421"/>
                    <a:pt x="3954541" y="1488366"/>
                  </a:cubicBezTo>
                  <a:cubicBezTo>
                    <a:pt x="3941589" y="1459708"/>
                    <a:pt x="3944177" y="1423462"/>
                    <a:pt x="3940063" y="1391076"/>
                  </a:cubicBezTo>
                  <a:cubicBezTo>
                    <a:pt x="3936825" y="1368921"/>
                    <a:pt x="3941753" y="1348616"/>
                    <a:pt x="3948653" y="1328839"/>
                  </a:cubicBezTo>
                  <a:lnTo>
                    <a:pt x="3967781" y="1273488"/>
                  </a:lnTo>
                  <a:lnTo>
                    <a:pt x="3968137" y="1270150"/>
                  </a:lnTo>
                  <a:lnTo>
                    <a:pt x="3964819" y="1263703"/>
                  </a:lnTo>
                  <a:lnTo>
                    <a:pt x="3952121" y="1254961"/>
                  </a:lnTo>
                  <a:cubicBezTo>
                    <a:pt x="3943393" y="1252149"/>
                    <a:pt x="3934015" y="1251178"/>
                    <a:pt x="3924921" y="1249959"/>
                  </a:cubicBezTo>
                  <a:lnTo>
                    <a:pt x="3908765" y="1231475"/>
                  </a:lnTo>
                  <a:lnTo>
                    <a:pt x="3908465" y="1229752"/>
                  </a:lnTo>
                  <a:lnTo>
                    <a:pt x="3906041" y="1240173"/>
                  </a:lnTo>
                  <a:cubicBezTo>
                    <a:pt x="3901631" y="1242023"/>
                    <a:pt x="3899499" y="1241878"/>
                    <a:pt x="3895231" y="1241593"/>
                  </a:cubicBezTo>
                  <a:cubicBezTo>
                    <a:pt x="3866375" y="1224661"/>
                    <a:pt x="3850045" y="1196776"/>
                    <a:pt x="3829159" y="1172874"/>
                  </a:cubicBezTo>
                  <a:cubicBezTo>
                    <a:pt x="3797187" y="1138585"/>
                    <a:pt x="3764351" y="1117100"/>
                    <a:pt x="3715272" y="1129895"/>
                  </a:cubicBezTo>
                  <a:cubicBezTo>
                    <a:pt x="3705457" y="1132454"/>
                    <a:pt x="3694792" y="1131742"/>
                    <a:pt x="3685551" y="1125766"/>
                  </a:cubicBezTo>
                  <a:cubicBezTo>
                    <a:pt x="3659117" y="1104708"/>
                    <a:pt x="3637351" y="1109684"/>
                    <a:pt x="3626657" y="1141122"/>
                  </a:cubicBezTo>
                  <a:cubicBezTo>
                    <a:pt x="3615962" y="1172558"/>
                    <a:pt x="3600584" y="1194037"/>
                    <a:pt x="3569712" y="1206980"/>
                  </a:cubicBezTo>
                  <a:cubicBezTo>
                    <a:pt x="3547658" y="1216222"/>
                    <a:pt x="3543090" y="1236280"/>
                    <a:pt x="3554593" y="1256341"/>
                  </a:cubicBezTo>
                  <a:cubicBezTo>
                    <a:pt x="3571484" y="1291765"/>
                    <a:pt x="3566198" y="1322492"/>
                    <a:pt x="3539573" y="1351794"/>
                  </a:cubicBezTo>
                  <a:cubicBezTo>
                    <a:pt x="3511671" y="1384226"/>
                    <a:pt x="3514929" y="1399449"/>
                    <a:pt x="3540501" y="1433308"/>
                  </a:cubicBezTo>
                  <a:cubicBezTo>
                    <a:pt x="3550301" y="1446826"/>
                    <a:pt x="3563518" y="1457353"/>
                    <a:pt x="3562367" y="1474424"/>
                  </a:cubicBezTo>
                  <a:cubicBezTo>
                    <a:pt x="3544434" y="1486087"/>
                    <a:pt x="3534778" y="1470438"/>
                    <a:pt x="3526822" y="1461332"/>
                  </a:cubicBezTo>
                  <a:cubicBezTo>
                    <a:pt x="3498973" y="1429461"/>
                    <a:pt x="3466427" y="1403708"/>
                    <a:pt x="3436157" y="1375965"/>
                  </a:cubicBezTo>
                  <a:cubicBezTo>
                    <a:pt x="3431041" y="1372407"/>
                    <a:pt x="3423788" y="1368707"/>
                    <a:pt x="3422088" y="1362162"/>
                  </a:cubicBezTo>
                  <a:cubicBezTo>
                    <a:pt x="3393561" y="1292737"/>
                    <a:pt x="3318913" y="1271672"/>
                    <a:pt x="3271879" y="1222444"/>
                  </a:cubicBezTo>
                  <a:cubicBezTo>
                    <a:pt x="3253975" y="1201956"/>
                    <a:pt x="3224543" y="1193558"/>
                    <a:pt x="3197098" y="1187438"/>
                  </a:cubicBezTo>
                  <a:cubicBezTo>
                    <a:pt x="3141073" y="1176191"/>
                    <a:pt x="3076442" y="1244750"/>
                    <a:pt x="3090612" y="1304643"/>
                  </a:cubicBezTo>
                  <a:cubicBezTo>
                    <a:pt x="3103790" y="1363398"/>
                    <a:pt x="3125642" y="1420590"/>
                    <a:pt x="3166419" y="1467256"/>
                  </a:cubicBezTo>
                  <a:cubicBezTo>
                    <a:pt x="3186167" y="1492155"/>
                    <a:pt x="3209188" y="1516200"/>
                    <a:pt x="3229928" y="1542235"/>
                  </a:cubicBezTo>
                  <a:cubicBezTo>
                    <a:pt x="3241720" y="1558028"/>
                    <a:pt x="3254649" y="1572825"/>
                    <a:pt x="3244675" y="1593594"/>
                  </a:cubicBezTo>
                  <a:cubicBezTo>
                    <a:pt x="3225043" y="1598713"/>
                    <a:pt x="3216524" y="1582068"/>
                    <a:pt x="3206579" y="1570685"/>
                  </a:cubicBezTo>
                  <a:cubicBezTo>
                    <a:pt x="3190667" y="1552473"/>
                    <a:pt x="3176021" y="1547208"/>
                    <a:pt x="3155382" y="1567265"/>
                  </a:cubicBezTo>
                  <a:cubicBezTo>
                    <a:pt x="3134595" y="1589453"/>
                    <a:pt x="3107573" y="1593006"/>
                    <a:pt x="3078425" y="1580341"/>
                  </a:cubicBezTo>
                  <a:cubicBezTo>
                    <a:pt x="3058667" y="1571516"/>
                    <a:pt x="3042162" y="1577918"/>
                    <a:pt x="3029205" y="1595269"/>
                  </a:cubicBezTo>
                  <a:cubicBezTo>
                    <a:pt x="3013823" y="1616748"/>
                    <a:pt x="2988212" y="1631114"/>
                    <a:pt x="2972834" y="1652593"/>
                  </a:cubicBezTo>
                  <a:cubicBezTo>
                    <a:pt x="2966851" y="1661838"/>
                    <a:pt x="2953475" y="1669519"/>
                    <a:pt x="2941814" y="1667668"/>
                  </a:cubicBezTo>
                  <a:cubicBezTo>
                    <a:pt x="2890053" y="1656708"/>
                    <a:pt x="2837834" y="1684299"/>
                    <a:pt x="2783797" y="1675330"/>
                  </a:cubicBezTo>
                  <a:cubicBezTo>
                    <a:pt x="2754221" y="1669064"/>
                    <a:pt x="2728462" y="1685563"/>
                    <a:pt x="2705978" y="1701210"/>
                  </a:cubicBezTo>
                  <a:cubicBezTo>
                    <a:pt x="2668835" y="1727663"/>
                    <a:pt x="2624598" y="1732209"/>
                    <a:pt x="2582064" y="1743300"/>
                  </a:cubicBezTo>
                  <a:cubicBezTo>
                    <a:pt x="2562576" y="1746284"/>
                    <a:pt x="2549070" y="1740023"/>
                    <a:pt x="2546100" y="1720534"/>
                  </a:cubicBezTo>
                  <a:cubicBezTo>
                    <a:pt x="2541287" y="1696633"/>
                    <a:pt x="2527637" y="1692507"/>
                    <a:pt x="2505020" y="1694211"/>
                  </a:cubicBezTo>
                  <a:cubicBezTo>
                    <a:pt x="2483544" y="1694918"/>
                    <a:pt x="2460079" y="1693351"/>
                    <a:pt x="2438026" y="1702594"/>
                  </a:cubicBezTo>
                  <a:cubicBezTo>
                    <a:pt x="2385097" y="1724778"/>
                    <a:pt x="2331478" y="1725483"/>
                    <a:pt x="2276881" y="1708973"/>
                  </a:cubicBezTo>
                  <a:cubicBezTo>
                    <a:pt x="2253702" y="1703136"/>
                    <a:pt x="2237198" y="1709536"/>
                    <a:pt x="2220972" y="1727743"/>
                  </a:cubicBezTo>
                  <a:cubicBezTo>
                    <a:pt x="2187805" y="1758751"/>
                    <a:pt x="2155490" y="1793030"/>
                    <a:pt x="2113230" y="1815929"/>
                  </a:cubicBezTo>
                  <a:cubicBezTo>
                    <a:pt x="2092169" y="1826310"/>
                    <a:pt x="2081907" y="1851347"/>
                    <a:pt x="2062697" y="1866139"/>
                  </a:cubicBezTo>
                  <a:cubicBezTo>
                    <a:pt x="2051309" y="1876095"/>
                    <a:pt x="2063386" y="1887620"/>
                    <a:pt x="2066933" y="1898573"/>
                  </a:cubicBezTo>
                  <a:cubicBezTo>
                    <a:pt x="2076304" y="1918492"/>
                    <a:pt x="2090787" y="1941966"/>
                    <a:pt x="2069156" y="1960884"/>
                  </a:cubicBezTo>
                  <a:cubicBezTo>
                    <a:pt x="2050790" y="1978948"/>
                    <a:pt x="2027037" y="1981647"/>
                    <a:pt x="2002158" y="1969267"/>
                  </a:cubicBezTo>
                  <a:cubicBezTo>
                    <a:pt x="1994909" y="1965568"/>
                    <a:pt x="1985957" y="1955324"/>
                    <a:pt x="1977698" y="1966562"/>
                  </a:cubicBezTo>
                  <a:cubicBezTo>
                    <a:pt x="1971430" y="1980076"/>
                    <a:pt x="1972697" y="1993022"/>
                    <a:pt x="1978232" y="2006251"/>
                  </a:cubicBezTo>
                  <a:cubicBezTo>
                    <a:pt x="1986047" y="2017490"/>
                    <a:pt x="1996439" y="2006397"/>
                    <a:pt x="2004121" y="2003695"/>
                  </a:cubicBezTo>
                  <a:cubicBezTo>
                    <a:pt x="2034993" y="1990754"/>
                    <a:pt x="2044234" y="1996730"/>
                    <a:pt x="2043068" y="2029877"/>
                  </a:cubicBezTo>
                  <a:cubicBezTo>
                    <a:pt x="2043051" y="2045950"/>
                    <a:pt x="2045316" y="2060037"/>
                    <a:pt x="2046442" y="2075116"/>
                  </a:cubicBezTo>
                  <a:cubicBezTo>
                    <a:pt x="2048835" y="2103140"/>
                    <a:pt x="2019359" y="2142969"/>
                    <a:pt x="1992045" y="2150790"/>
                  </a:cubicBezTo>
                  <a:cubicBezTo>
                    <a:pt x="1976825" y="2154058"/>
                    <a:pt x="1971994" y="2146234"/>
                    <a:pt x="1973856" y="2134569"/>
                  </a:cubicBezTo>
                  <a:cubicBezTo>
                    <a:pt x="1981148" y="2090043"/>
                    <a:pt x="1965524" y="2067564"/>
                    <a:pt x="1919439" y="2067700"/>
                  </a:cubicBezTo>
                  <a:cubicBezTo>
                    <a:pt x="1907637" y="2067982"/>
                    <a:pt x="1904234" y="2054894"/>
                    <a:pt x="1891580" y="2051906"/>
                  </a:cubicBezTo>
                  <a:cubicBezTo>
                    <a:pt x="1886305" y="2066556"/>
                    <a:pt x="1896538" y="2073671"/>
                    <a:pt x="1903354" y="2083772"/>
                  </a:cubicBezTo>
                  <a:cubicBezTo>
                    <a:pt x="1925512" y="2120621"/>
                    <a:pt x="1916387" y="2144660"/>
                    <a:pt x="1870725" y="2154470"/>
                  </a:cubicBezTo>
                  <a:cubicBezTo>
                    <a:pt x="1851092" y="2159589"/>
                    <a:pt x="1829616" y="2160297"/>
                    <a:pt x="1809699" y="2169683"/>
                  </a:cubicBezTo>
                  <a:cubicBezTo>
                    <a:pt x="1799736" y="2174376"/>
                    <a:pt x="1785657" y="2176651"/>
                    <a:pt x="1781951" y="2183906"/>
                  </a:cubicBezTo>
                  <a:cubicBezTo>
                    <a:pt x="1761586" y="2215768"/>
                    <a:pt x="1737241" y="2243080"/>
                    <a:pt x="1698828" y="2256587"/>
                  </a:cubicBezTo>
                  <a:cubicBezTo>
                    <a:pt x="1690006" y="2260285"/>
                    <a:pt x="1690136" y="2274227"/>
                    <a:pt x="1693683" y="2285181"/>
                  </a:cubicBezTo>
                  <a:cubicBezTo>
                    <a:pt x="1697374" y="2294002"/>
                    <a:pt x="1705763" y="2296706"/>
                    <a:pt x="1715289" y="2298414"/>
                  </a:cubicBezTo>
                  <a:cubicBezTo>
                    <a:pt x="1769471" y="2305251"/>
                    <a:pt x="1775006" y="2318482"/>
                    <a:pt x="1754482" y="2368554"/>
                  </a:cubicBezTo>
                  <a:cubicBezTo>
                    <a:pt x="1748071" y="2384202"/>
                    <a:pt x="1747060" y="2399138"/>
                    <a:pt x="1757856" y="2413793"/>
                  </a:cubicBezTo>
                  <a:cubicBezTo>
                    <a:pt x="1768652" y="2428447"/>
                    <a:pt x="1769778" y="2443526"/>
                    <a:pt x="1751849" y="2455190"/>
                  </a:cubicBezTo>
                  <a:cubicBezTo>
                    <a:pt x="1736049" y="2466994"/>
                    <a:pt x="1720122" y="2464858"/>
                    <a:pt x="1704916" y="2452053"/>
                  </a:cubicBezTo>
                  <a:cubicBezTo>
                    <a:pt x="1657309" y="2411361"/>
                    <a:pt x="1653040" y="2411075"/>
                    <a:pt x="1603084" y="2452751"/>
                  </a:cubicBezTo>
                  <a:cubicBezTo>
                    <a:pt x="1614873" y="2468542"/>
                    <a:pt x="1634505" y="2463423"/>
                    <a:pt x="1649295" y="2466557"/>
                  </a:cubicBezTo>
                  <a:cubicBezTo>
                    <a:pt x="1670483" y="2470115"/>
                    <a:pt x="1689105" y="2479934"/>
                    <a:pt x="1691930" y="2501558"/>
                  </a:cubicBezTo>
                  <a:cubicBezTo>
                    <a:pt x="1695752" y="2524321"/>
                    <a:pt x="1679392" y="2528586"/>
                    <a:pt x="1662036" y="2531712"/>
                  </a:cubicBezTo>
                  <a:cubicBezTo>
                    <a:pt x="1653359" y="2533275"/>
                    <a:pt x="1648661" y="2539393"/>
                    <a:pt x="1649079" y="2549065"/>
                  </a:cubicBezTo>
                  <a:cubicBezTo>
                    <a:pt x="1654846" y="2622329"/>
                    <a:pt x="1592535" y="2640672"/>
                    <a:pt x="1547565" y="2671964"/>
                  </a:cubicBezTo>
                  <a:cubicBezTo>
                    <a:pt x="1544293" y="2672816"/>
                    <a:pt x="1541024" y="2673670"/>
                    <a:pt x="1538891" y="2673527"/>
                  </a:cubicBezTo>
                  <a:cubicBezTo>
                    <a:pt x="1505320" y="2678786"/>
                    <a:pt x="1513248" y="2720043"/>
                    <a:pt x="1486496" y="2735401"/>
                  </a:cubicBezTo>
                  <a:cubicBezTo>
                    <a:pt x="1463162" y="2747775"/>
                    <a:pt x="1433715" y="2755453"/>
                    <a:pt x="1439654" y="2794433"/>
                  </a:cubicBezTo>
                  <a:cubicBezTo>
                    <a:pt x="1442768" y="2811790"/>
                    <a:pt x="1424979" y="2821318"/>
                    <a:pt x="1408620" y="2825583"/>
                  </a:cubicBezTo>
                  <a:cubicBezTo>
                    <a:pt x="1396673" y="2828001"/>
                    <a:pt x="1384867" y="2828283"/>
                    <a:pt x="1373768" y="2833971"/>
                  </a:cubicBezTo>
                  <a:cubicBezTo>
                    <a:pt x="1335069" y="2851749"/>
                    <a:pt x="1307885" y="2873509"/>
                    <a:pt x="1349946" y="2917048"/>
                  </a:cubicBezTo>
                  <a:cubicBezTo>
                    <a:pt x="1383056" y="2950341"/>
                    <a:pt x="1410472" y="2988612"/>
                    <a:pt x="1458815" y="3002560"/>
                  </a:cubicBezTo>
                  <a:cubicBezTo>
                    <a:pt x="1468197" y="3006404"/>
                    <a:pt x="1477437" y="3012378"/>
                    <a:pt x="1483117" y="3023476"/>
                  </a:cubicBezTo>
                  <a:cubicBezTo>
                    <a:pt x="1494620" y="3043537"/>
                    <a:pt x="1512391" y="3050082"/>
                    <a:pt x="1536995" y="3050655"/>
                  </a:cubicBezTo>
                  <a:cubicBezTo>
                    <a:pt x="1567998" y="3051655"/>
                    <a:pt x="1572540" y="3063747"/>
                    <a:pt x="1557866" y="3090632"/>
                  </a:cubicBezTo>
                  <a:cubicBezTo>
                    <a:pt x="1549322" y="3106138"/>
                    <a:pt x="1528120" y="3118654"/>
                    <a:pt x="1544884" y="3140136"/>
                  </a:cubicBezTo>
                  <a:cubicBezTo>
                    <a:pt x="1560507" y="3162617"/>
                    <a:pt x="1599614" y="3170587"/>
                    <a:pt x="1623941" y="3159352"/>
                  </a:cubicBezTo>
                  <a:cubicBezTo>
                    <a:pt x="1631626" y="3156651"/>
                    <a:pt x="1637317" y="3151671"/>
                    <a:pt x="1645143" y="3146836"/>
                  </a:cubicBezTo>
                  <a:cubicBezTo>
                    <a:pt x="1678584" y="3127636"/>
                    <a:pt x="1691382" y="3128492"/>
                    <a:pt x="1716247" y="3156947"/>
                  </a:cubicBezTo>
                  <a:cubicBezTo>
                    <a:pt x="1721219" y="3162639"/>
                    <a:pt x="1725055" y="3169324"/>
                    <a:pt x="1730171" y="3172883"/>
                  </a:cubicBezTo>
                  <a:cubicBezTo>
                    <a:pt x="1793161" y="3192096"/>
                    <a:pt x="1788982" y="3253979"/>
                    <a:pt x="1810560" y="3299361"/>
                  </a:cubicBezTo>
                  <a:cubicBezTo>
                    <a:pt x="1813256" y="3307044"/>
                    <a:pt x="1812823" y="3313445"/>
                    <a:pt x="1812393" y="3319846"/>
                  </a:cubicBezTo>
                  <a:cubicBezTo>
                    <a:pt x="1814656" y="3333931"/>
                    <a:pt x="1788478" y="3340755"/>
                    <a:pt x="1802547" y="3354556"/>
                  </a:cubicBezTo>
                  <a:cubicBezTo>
                    <a:pt x="1818748" y="3368500"/>
                    <a:pt x="1837229" y="3380453"/>
                    <a:pt x="1855852" y="3390271"/>
                  </a:cubicBezTo>
                  <a:cubicBezTo>
                    <a:pt x="1871201" y="3400942"/>
                    <a:pt x="1876332" y="3388425"/>
                    <a:pt x="1879330" y="3375764"/>
                  </a:cubicBezTo>
                  <a:cubicBezTo>
                    <a:pt x="1884606" y="3361111"/>
                    <a:pt x="1889881" y="3346459"/>
                    <a:pt x="1907092" y="3345468"/>
                  </a:cubicBezTo>
                  <a:cubicBezTo>
                    <a:pt x="1926577" y="3342482"/>
                    <a:pt x="1937517" y="3355001"/>
                    <a:pt x="1946181" y="3369513"/>
                  </a:cubicBezTo>
                  <a:cubicBezTo>
                    <a:pt x="1954844" y="3384025"/>
                    <a:pt x="1962367" y="3399533"/>
                    <a:pt x="1969894" y="3415040"/>
                  </a:cubicBezTo>
                  <a:cubicBezTo>
                    <a:pt x="1974578" y="3424999"/>
                    <a:pt x="1975992" y="3435812"/>
                    <a:pt x="1983241" y="3439511"/>
                  </a:cubicBezTo>
                  <a:cubicBezTo>
                    <a:pt x="2022907" y="3455022"/>
                    <a:pt x="2040653" y="3493719"/>
                    <a:pt x="2070071" y="3518190"/>
                  </a:cubicBezTo>
                  <a:cubicBezTo>
                    <a:pt x="2092240" y="3538963"/>
                    <a:pt x="2092226" y="3555040"/>
                    <a:pt x="2078836" y="3578794"/>
                  </a:cubicBezTo>
                  <a:cubicBezTo>
                    <a:pt x="2075133" y="3586049"/>
                    <a:pt x="2068299" y="3592024"/>
                    <a:pt x="2063457" y="3600273"/>
                  </a:cubicBezTo>
                  <a:cubicBezTo>
                    <a:pt x="2050212" y="3621895"/>
                    <a:pt x="2051482" y="3634841"/>
                    <a:pt x="2078637" y="3645230"/>
                  </a:cubicBezTo>
                  <a:cubicBezTo>
                    <a:pt x="2111905" y="3660315"/>
                    <a:pt x="2137777" y="3673833"/>
                    <a:pt x="2168248" y="3635143"/>
                  </a:cubicBezTo>
                  <a:cubicBezTo>
                    <a:pt x="2187040" y="3610675"/>
                    <a:pt x="2213045" y="3638136"/>
                    <a:pt x="2229246" y="3652081"/>
                  </a:cubicBezTo>
                  <a:cubicBezTo>
                    <a:pt x="2252555" y="3671856"/>
                    <a:pt x="2236325" y="3690063"/>
                    <a:pt x="2218248" y="3703860"/>
                  </a:cubicBezTo>
                  <a:cubicBezTo>
                    <a:pt x="2299976" y="3762908"/>
                    <a:pt x="2353074" y="3706438"/>
                    <a:pt x="2395377" y="3635316"/>
                  </a:cubicBezTo>
                  <a:cubicBezTo>
                    <a:pt x="2408911" y="3609427"/>
                    <a:pt x="2421306" y="3584534"/>
                    <a:pt x="2449053" y="3570311"/>
                  </a:cubicBezTo>
                  <a:cubicBezTo>
                    <a:pt x="2471251" y="3558934"/>
                    <a:pt x="2486485" y="3539588"/>
                    <a:pt x="2504703" y="3523658"/>
                  </a:cubicBezTo>
                  <a:cubicBezTo>
                    <a:pt x="2536441" y="3497914"/>
                    <a:pt x="2570734" y="3481986"/>
                    <a:pt x="2615646" y="3514996"/>
                  </a:cubicBezTo>
                  <a:cubicBezTo>
                    <a:pt x="2609981" y="3487823"/>
                    <a:pt x="2596345" y="3467621"/>
                    <a:pt x="2595652" y="3446140"/>
                  </a:cubicBezTo>
                  <a:cubicBezTo>
                    <a:pt x="2594847" y="3394641"/>
                    <a:pt x="2628573" y="3371175"/>
                    <a:pt x="2678761" y="3389532"/>
                  </a:cubicBezTo>
                  <a:cubicBezTo>
                    <a:pt x="2694402" y="3395936"/>
                    <a:pt x="2707475" y="3408599"/>
                    <a:pt x="2733216" y="3408177"/>
                  </a:cubicBezTo>
                  <a:cubicBezTo>
                    <a:pt x="2707634" y="3390391"/>
                    <a:pt x="2692858" y="3371182"/>
                    <a:pt x="2700136" y="3342732"/>
                  </a:cubicBezTo>
                  <a:cubicBezTo>
                    <a:pt x="2708265" y="3317553"/>
                    <a:pt x="2723499" y="3298209"/>
                    <a:pt x="2748825" y="3288111"/>
                  </a:cubicBezTo>
                  <a:cubicBezTo>
                    <a:pt x="2790652" y="3271617"/>
                    <a:pt x="2830880" y="3294668"/>
                    <a:pt x="2826717" y="3340474"/>
                  </a:cubicBezTo>
                  <a:cubicBezTo>
                    <a:pt x="2824844" y="3368215"/>
                    <a:pt x="2829802" y="3389981"/>
                    <a:pt x="2841161" y="3412174"/>
                  </a:cubicBezTo>
                  <a:cubicBezTo>
                    <a:pt x="2849680" y="3428820"/>
                    <a:pt x="2851513" y="3449306"/>
                    <a:pt x="2854627" y="3466660"/>
                  </a:cubicBezTo>
                  <a:cubicBezTo>
                    <a:pt x="2858734" y="3485155"/>
                    <a:pt x="2866260" y="3500663"/>
                    <a:pt x="2886019" y="3509486"/>
                  </a:cubicBezTo>
                  <a:cubicBezTo>
                    <a:pt x="2914027" y="3523146"/>
                    <a:pt x="2913579" y="3545623"/>
                    <a:pt x="2896213" y="3564827"/>
                  </a:cubicBezTo>
                  <a:cubicBezTo>
                    <a:pt x="2876566" y="3586019"/>
                    <a:pt x="2860051" y="3608494"/>
                    <a:pt x="2841541" y="3628693"/>
                  </a:cubicBezTo>
                  <a:cubicBezTo>
                    <a:pt x="2827733" y="3642773"/>
                    <a:pt x="2812080" y="3652445"/>
                    <a:pt x="2791599" y="3654292"/>
                  </a:cubicBezTo>
                  <a:cubicBezTo>
                    <a:pt x="2768983" y="3655995"/>
                    <a:pt x="2747218" y="3660973"/>
                    <a:pt x="2725312" y="3668083"/>
                  </a:cubicBezTo>
                  <a:cubicBezTo>
                    <a:pt x="2699986" y="3678179"/>
                    <a:pt x="2681219" y="3670494"/>
                    <a:pt x="2675843" y="3639053"/>
                  </a:cubicBezTo>
                  <a:cubicBezTo>
                    <a:pt x="2674284" y="3630375"/>
                    <a:pt x="2680699" y="3614729"/>
                    <a:pt x="2664628" y="3614727"/>
                  </a:cubicBezTo>
                  <a:cubicBezTo>
                    <a:pt x="2649550" y="3615862"/>
                    <a:pt x="2632342" y="3616856"/>
                    <a:pt x="2622654" y="3633355"/>
                  </a:cubicBezTo>
                  <a:cubicBezTo>
                    <a:pt x="2598298" y="3676742"/>
                    <a:pt x="2605620" y="3758684"/>
                    <a:pt x="2639581" y="3795250"/>
                  </a:cubicBezTo>
                  <a:cubicBezTo>
                    <a:pt x="2655493" y="3813460"/>
                    <a:pt x="2661736" y="3832098"/>
                    <a:pt x="2650623" y="3853862"/>
                  </a:cubicBezTo>
                  <a:cubicBezTo>
                    <a:pt x="2630676" y="3895399"/>
                    <a:pt x="2611722" y="3938074"/>
                    <a:pt x="2593764" y="3981886"/>
                  </a:cubicBezTo>
                  <a:cubicBezTo>
                    <a:pt x="2588634" y="3994405"/>
                    <a:pt x="2580374" y="4005642"/>
                    <a:pt x="2566147" y="4010049"/>
                  </a:cubicBezTo>
                  <a:cubicBezTo>
                    <a:pt x="2532002" y="4023844"/>
                    <a:pt x="2499701" y="4042049"/>
                    <a:pt x="2465412" y="4057977"/>
                  </a:cubicBezTo>
                  <a:cubicBezTo>
                    <a:pt x="2443358" y="4067221"/>
                    <a:pt x="2422875" y="4069066"/>
                    <a:pt x="2416362" y="4038623"/>
                  </a:cubicBezTo>
                  <a:cubicBezTo>
                    <a:pt x="2413103" y="4023401"/>
                    <a:pt x="2405854" y="4019700"/>
                    <a:pt x="2392478" y="4027381"/>
                  </a:cubicBezTo>
                  <a:cubicBezTo>
                    <a:pt x="2377962" y="4036057"/>
                    <a:pt x="2366301" y="4034205"/>
                    <a:pt x="2361054" y="4016707"/>
                  </a:cubicBezTo>
                  <a:cubicBezTo>
                    <a:pt x="2335800" y="3946427"/>
                    <a:pt x="2297602" y="3877428"/>
                    <a:pt x="2285723" y="3799468"/>
                  </a:cubicBezTo>
                  <a:cubicBezTo>
                    <a:pt x="2238343" y="3818808"/>
                    <a:pt x="2211996" y="3859916"/>
                    <a:pt x="2209391" y="3914402"/>
                  </a:cubicBezTo>
                  <a:cubicBezTo>
                    <a:pt x="2209521" y="3928344"/>
                    <a:pt x="2207374" y="3944276"/>
                    <a:pt x="2201248" y="3955656"/>
                  </a:cubicBezTo>
                  <a:cubicBezTo>
                    <a:pt x="2178877" y="4001318"/>
                    <a:pt x="2199188" y="4033756"/>
                    <a:pt x="2230453" y="4062640"/>
                  </a:cubicBezTo>
                  <a:cubicBezTo>
                    <a:pt x="2267972" y="4094083"/>
                    <a:pt x="2293530" y="4144019"/>
                    <a:pt x="2349844" y="4150998"/>
                  </a:cubicBezTo>
                  <a:cubicBezTo>
                    <a:pt x="2364775" y="4151995"/>
                    <a:pt x="2371450" y="4164232"/>
                    <a:pt x="2372576" y="4179310"/>
                  </a:cubicBezTo>
                  <a:cubicBezTo>
                    <a:pt x="2372562" y="4195386"/>
                    <a:pt x="2369419" y="4210179"/>
                    <a:pt x="2352915" y="4216579"/>
                  </a:cubicBezTo>
                  <a:cubicBezTo>
                    <a:pt x="2316782" y="4228098"/>
                    <a:pt x="2321884" y="4247730"/>
                    <a:pt x="2340781" y="4269356"/>
                  </a:cubicBezTo>
                  <a:cubicBezTo>
                    <a:pt x="2355701" y="4286429"/>
                    <a:pt x="2354965" y="4313174"/>
                    <a:pt x="2372018" y="4330389"/>
                  </a:cubicBezTo>
                  <a:cubicBezTo>
                    <a:pt x="2389947" y="4318727"/>
                    <a:pt x="2386977" y="4299236"/>
                    <a:pt x="2395381" y="4285865"/>
                  </a:cubicBezTo>
                  <a:cubicBezTo>
                    <a:pt x="2407198" y="4269506"/>
                    <a:pt x="2423846" y="4260973"/>
                    <a:pt x="2443753" y="4267664"/>
                  </a:cubicBezTo>
                  <a:cubicBezTo>
                    <a:pt x="2455590" y="4270864"/>
                    <a:pt x="2471108" y="4273108"/>
                    <a:pt x="2475058" y="4286032"/>
                  </a:cubicBezTo>
                  <a:lnTo>
                    <a:pt x="2474585" y="4302900"/>
                  </a:lnTo>
                  <a:lnTo>
                    <a:pt x="2492354" y="4319984"/>
                  </a:lnTo>
                  <a:cubicBezTo>
                    <a:pt x="2499769" y="4329044"/>
                    <a:pt x="2507181" y="4338101"/>
                    <a:pt x="2517477" y="4344138"/>
                  </a:cubicBezTo>
                  <a:cubicBezTo>
                    <a:pt x="2530679" y="4354651"/>
                    <a:pt x="2527675" y="4367304"/>
                    <a:pt x="2518276" y="4379532"/>
                  </a:cubicBezTo>
                  <a:cubicBezTo>
                    <a:pt x="2508877" y="4391763"/>
                    <a:pt x="2497490" y="4401719"/>
                    <a:pt x="2499307" y="4422189"/>
                  </a:cubicBezTo>
                  <a:cubicBezTo>
                    <a:pt x="2529322" y="4405967"/>
                    <a:pt x="2557352" y="4387473"/>
                    <a:pt x="2575618" y="4433662"/>
                  </a:cubicBezTo>
                  <a:cubicBezTo>
                    <a:pt x="2580296" y="4443612"/>
                    <a:pt x="2592672" y="4434790"/>
                    <a:pt x="2599506" y="4428816"/>
                  </a:cubicBezTo>
                  <a:cubicBezTo>
                    <a:pt x="2613171" y="4416870"/>
                    <a:pt x="2618596" y="4400093"/>
                    <a:pt x="2621892" y="4383176"/>
                  </a:cubicBezTo>
                  <a:cubicBezTo>
                    <a:pt x="2625040" y="4368391"/>
                    <a:pt x="2631318" y="4354882"/>
                    <a:pt x="2643842" y="4343932"/>
                  </a:cubicBezTo>
                  <a:cubicBezTo>
                    <a:pt x="2656366" y="4332979"/>
                    <a:pt x="2670587" y="4328566"/>
                    <a:pt x="2686066" y="4337086"/>
                  </a:cubicBezTo>
                  <a:cubicBezTo>
                    <a:pt x="2703681" y="4345748"/>
                    <a:pt x="2702661" y="4360675"/>
                    <a:pt x="2697380" y="4375318"/>
                  </a:cubicBezTo>
                  <a:cubicBezTo>
                    <a:pt x="2695804" y="4382711"/>
                    <a:pt x="2690111" y="4387689"/>
                    <a:pt x="2691660" y="4396359"/>
                  </a:cubicBezTo>
                  <a:cubicBezTo>
                    <a:pt x="2722792" y="4395206"/>
                    <a:pt x="2749779" y="4407701"/>
                    <a:pt x="2780475" y="4412945"/>
                  </a:cubicBezTo>
                  <a:cubicBezTo>
                    <a:pt x="2795253" y="4416065"/>
                    <a:pt x="2808602" y="4424444"/>
                    <a:pt x="2810708" y="4440650"/>
                  </a:cubicBezTo>
                  <a:cubicBezTo>
                    <a:pt x="2814803" y="4459127"/>
                    <a:pt x="2804264" y="4472351"/>
                    <a:pt x="2790744" y="4482167"/>
                  </a:cubicBezTo>
                  <a:cubicBezTo>
                    <a:pt x="2767271" y="4496679"/>
                    <a:pt x="2740549" y="4495982"/>
                    <a:pt x="2713535" y="4499549"/>
                  </a:cubicBezTo>
                  <a:cubicBezTo>
                    <a:pt x="2693067" y="4501408"/>
                    <a:pt x="2677850" y="4504684"/>
                    <a:pt x="2668864" y="4526581"/>
                  </a:cubicBezTo>
                  <a:cubicBezTo>
                    <a:pt x="2658737" y="4549472"/>
                    <a:pt x="2634849" y="4554317"/>
                    <a:pt x="2614085" y="4560440"/>
                  </a:cubicBezTo>
                  <a:cubicBezTo>
                    <a:pt x="2601997" y="4564996"/>
                    <a:pt x="2588772" y="4570546"/>
                    <a:pt x="2595140" y="4587032"/>
                  </a:cubicBezTo>
                  <a:cubicBezTo>
                    <a:pt x="2603500" y="4605791"/>
                    <a:pt x="2615176" y="4591571"/>
                    <a:pt x="2624139" y="4585738"/>
                  </a:cubicBezTo>
                  <a:cubicBezTo>
                    <a:pt x="2645486" y="4571085"/>
                    <a:pt x="2664670" y="4572355"/>
                    <a:pt x="2677996" y="4596799"/>
                  </a:cubicBezTo>
                  <a:cubicBezTo>
                    <a:pt x="2682523" y="4608879"/>
                    <a:pt x="2694880" y="4616121"/>
                    <a:pt x="2706097" y="4624361"/>
                  </a:cubicBezTo>
                  <a:cubicBezTo>
                    <a:pt x="2729815" y="4637712"/>
                    <a:pt x="2737736" y="4662867"/>
                    <a:pt x="2740254" y="4688737"/>
                  </a:cubicBezTo>
                  <a:cubicBezTo>
                    <a:pt x="2740375" y="4702667"/>
                    <a:pt x="2729692" y="4718027"/>
                    <a:pt x="2752850" y="4723841"/>
                  </a:cubicBezTo>
                  <a:cubicBezTo>
                    <a:pt x="2775162" y="4726389"/>
                    <a:pt x="2802150" y="4738883"/>
                    <a:pt x="2815693" y="4713006"/>
                  </a:cubicBezTo>
                  <a:cubicBezTo>
                    <a:pt x="2833938" y="4681013"/>
                    <a:pt x="2858671" y="4679437"/>
                    <a:pt x="2889803" y="4678284"/>
                  </a:cubicBezTo>
                  <a:cubicBezTo>
                    <a:pt x="2923064" y="4677270"/>
                    <a:pt x="2956325" y="4676258"/>
                    <a:pt x="2988597" y="4674109"/>
                  </a:cubicBezTo>
                  <a:cubicBezTo>
                    <a:pt x="3016603" y="4671679"/>
                    <a:pt x="3041893" y="4677636"/>
                    <a:pt x="3065611" y="4690985"/>
                  </a:cubicBezTo>
                  <a:cubicBezTo>
                    <a:pt x="3037389" y="4649493"/>
                    <a:pt x="3047395" y="4612671"/>
                    <a:pt x="3092892" y="4604971"/>
                  </a:cubicBezTo>
                  <a:cubicBezTo>
                    <a:pt x="3110238" y="4601835"/>
                    <a:pt x="3109826" y="4592168"/>
                    <a:pt x="3109560" y="4580370"/>
                  </a:cubicBezTo>
                  <a:cubicBezTo>
                    <a:pt x="3111304" y="4554783"/>
                    <a:pt x="3119301" y="4531750"/>
                    <a:pt x="3138803" y="4512693"/>
                  </a:cubicBezTo>
                  <a:cubicBezTo>
                    <a:pt x="3158302" y="4493633"/>
                    <a:pt x="3156779" y="4468900"/>
                    <a:pt x="3150844" y="4446016"/>
                  </a:cubicBezTo>
                  <a:cubicBezTo>
                    <a:pt x="3143358" y="4414464"/>
                    <a:pt x="3131608" y="4382627"/>
                    <a:pt x="3162353" y="4355746"/>
                  </a:cubicBezTo>
                  <a:cubicBezTo>
                    <a:pt x="3168047" y="4350768"/>
                    <a:pt x="3165210" y="4345224"/>
                    <a:pt x="3163661" y="4336554"/>
                  </a:cubicBezTo>
                  <a:cubicBezTo>
                    <a:pt x="3152081" y="4286525"/>
                    <a:pt x="3183990" y="4242583"/>
                    <a:pt x="3237578" y="4241846"/>
                  </a:cubicBezTo>
                  <a:cubicBezTo>
                    <a:pt x="3262168" y="4242401"/>
                    <a:pt x="3282928" y="4236278"/>
                    <a:pt x="3302843" y="4226885"/>
                  </a:cubicBezTo>
                  <a:cubicBezTo>
                    <a:pt x="3335983" y="4211941"/>
                    <a:pt x="3371524" y="4208940"/>
                    <a:pt x="3406482" y="4214465"/>
                  </a:cubicBezTo>
                  <a:cubicBezTo>
                    <a:pt x="3422400" y="4216590"/>
                    <a:pt x="3439307" y="4219850"/>
                    <a:pt x="3456801" y="4214581"/>
                  </a:cubicBezTo>
                  <a:cubicBezTo>
                    <a:pt x="3468742" y="4212158"/>
                    <a:pt x="3478265" y="4213859"/>
                    <a:pt x="3487349" y="4221956"/>
                  </a:cubicBezTo>
                  <a:cubicBezTo>
                    <a:pt x="3535751" y="4265855"/>
                    <a:pt x="3627449" y="4255860"/>
                    <a:pt x="3666333" y="4203811"/>
                  </a:cubicBezTo>
                  <a:cubicBezTo>
                    <a:pt x="3708486" y="4150909"/>
                    <a:pt x="3718297" y="4148345"/>
                    <a:pt x="3781503" y="4179304"/>
                  </a:cubicBezTo>
                  <a:cubicBezTo>
                    <a:pt x="3794997" y="4185549"/>
                    <a:pt x="3812051" y="4186679"/>
                    <a:pt x="3827121" y="4185533"/>
                  </a:cubicBezTo>
                  <a:cubicBezTo>
                    <a:pt x="3914555" y="4175253"/>
                    <a:pt x="3972041" y="4227250"/>
                    <a:pt x="4024829" y="4285362"/>
                  </a:cubicBezTo>
                  <a:cubicBezTo>
                    <a:pt x="4036747" y="4299003"/>
                    <a:pt x="4035583" y="4316060"/>
                    <a:pt x="4029165" y="4331701"/>
                  </a:cubicBezTo>
                  <a:cubicBezTo>
                    <a:pt x="4007745" y="4394542"/>
                    <a:pt x="3974969" y="4451278"/>
                    <a:pt x="3940203" y="4505738"/>
                  </a:cubicBezTo>
                  <a:cubicBezTo>
                    <a:pt x="3921113" y="4534464"/>
                    <a:pt x="3894921" y="4557363"/>
                    <a:pt x="3871713" y="4583673"/>
                  </a:cubicBezTo>
                  <a:cubicBezTo>
                    <a:pt x="3838959" y="4624344"/>
                    <a:pt x="3824811" y="4674815"/>
                    <a:pt x="3799299" y="4719179"/>
                  </a:cubicBezTo>
                  <a:cubicBezTo>
                    <a:pt x="3792029" y="4731551"/>
                    <a:pt x="3789025" y="4744204"/>
                    <a:pt x="3788153" y="4756998"/>
                  </a:cubicBezTo>
                  <a:cubicBezTo>
                    <a:pt x="3786699" y="4778321"/>
                    <a:pt x="3790093" y="4791396"/>
                    <a:pt x="3814681" y="4791953"/>
                  </a:cubicBezTo>
                  <a:cubicBezTo>
                    <a:pt x="3842541" y="4791654"/>
                    <a:pt x="3864827" y="4810265"/>
                    <a:pt x="3886269" y="4825604"/>
                  </a:cubicBezTo>
                  <a:cubicBezTo>
                    <a:pt x="3931279" y="4856428"/>
                    <a:pt x="3943223" y="4854005"/>
                    <a:pt x="3979103" y="4814610"/>
                  </a:cubicBezTo>
                  <a:cubicBezTo>
                    <a:pt x="4019683" y="4769103"/>
                    <a:pt x="4051515" y="4773351"/>
                    <a:pt x="4102051" y="4817392"/>
                  </a:cubicBezTo>
                  <a:cubicBezTo>
                    <a:pt x="4108157" y="4822080"/>
                    <a:pt x="4109853" y="4828618"/>
                    <a:pt x="4112683" y="4834160"/>
                  </a:cubicBezTo>
                  <a:cubicBezTo>
                    <a:pt x="4122473" y="4847658"/>
                    <a:pt x="4135821" y="4856039"/>
                    <a:pt x="4150335" y="4847362"/>
                  </a:cubicBezTo>
                  <a:cubicBezTo>
                    <a:pt x="4164843" y="4838682"/>
                    <a:pt x="4158473" y="4822195"/>
                    <a:pt x="4154937" y="4811252"/>
                  </a:cubicBezTo>
                  <a:cubicBezTo>
                    <a:pt x="4141903" y="4782544"/>
                    <a:pt x="4122329" y="4755546"/>
                    <a:pt x="4108159" y="4727833"/>
                  </a:cubicBezTo>
                  <a:cubicBezTo>
                    <a:pt x="4086331" y="4686763"/>
                    <a:pt x="4101159" y="4657757"/>
                    <a:pt x="4146509" y="4652189"/>
                  </a:cubicBezTo>
                  <a:cubicBezTo>
                    <a:pt x="4164847" y="4650189"/>
                    <a:pt x="4180617" y="4654446"/>
                    <a:pt x="4198525" y="4658844"/>
                  </a:cubicBezTo>
                  <a:cubicBezTo>
                    <a:pt x="4243851" y="4669339"/>
                    <a:pt x="4268899" y="4647435"/>
                    <a:pt x="4266695" y="4601238"/>
                  </a:cubicBezTo>
                  <a:cubicBezTo>
                    <a:pt x="4266597" y="4571244"/>
                    <a:pt x="4267643" y="4540254"/>
                    <a:pt x="4265413" y="4510121"/>
                  </a:cubicBezTo>
                  <a:cubicBezTo>
                    <a:pt x="4263597" y="4489652"/>
                    <a:pt x="4273433" y="4471025"/>
                    <a:pt x="4287241" y="4456945"/>
                  </a:cubicBezTo>
                  <a:cubicBezTo>
                    <a:pt x="4302481" y="4437605"/>
                    <a:pt x="4312317" y="4418978"/>
                    <a:pt x="4302263" y="4393680"/>
                  </a:cubicBezTo>
                  <a:cubicBezTo>
                    <a:pt x="4292501" y="4364117"/>
                    <a:pt x="4315275" y="4344207"/>
                    <a:pt x="4335771" y="4326284"/>
                  </a:cubicBezTo>
                  <a:cubicBezTo>
                    <a:pt x="4351855" y="4310213"/>
                    <a:pt x="4369785" y="4298547"/>
                    <a:pt x="4385023" y="4279207"/>
                  </a:cubicBezTo>
                  <a:cubicBezTo>
                    <a:pt x="4391007" y="4269965"/>
                    <a:pt x="4400115" y="4261998"/>
                    <a:pt x="4411767" y="4263841"/>
                  </a:cubicBezTo>
                  <a:cubicBezTo>
                    <a:pt x="4455401" y="4267797"/>
                    <a:pt x="4463977" y="4236237"/>
                    <a:pt x="4475679" y="4205953"/>
                  </a:cubicBezTo>
                  <a:cubicBezTo>
                    <a:pt x="4492107" y="4153490"/>
                    <a:pt x="4511655" y="4102307"/>
                    <a:pt x="4509041" y="4046444"/>
                  </a:cubicBezTo>
                  <a:cubicBezTo>
                    <a:pt x="4509065" y="4030380"/>
                    <a:pt x="4514493" y="4013603"/>
                    <a:pt x="4529995" y="4006061"/>
                  </a:cubicBezTo>
                  <a:cubicBezTo>
                    <a:pt x="4554467" y="3992687"/>
                    <a:pt x="4560185" y="3971645"/>
                    <a:pt x="4566193" y="3946340"/>
                  </a:cubicBezTo>
                  <a:cubicBezTo>
                    <a:pt x="4569197" y="3933687"/>
                    <a:pt x="4569925" y="3923026"/>
                    <a:pt x="4553013" y="3919765"/>
                  </a:cubicBezTo>
                  <a:cubicBezTo>
                    <a:pt x="4545623" y="3918205"/>
                    <a:pt x="4539521" y="3913516"/>
                    <a:pt x="4535839" y="3904705"/>
                  </a:cubicBezTo>
                  <a:cubicBezTo>
                    <a:pt x="4512315" y="3857097"/>
                    <a:pt x="4476509" y="3848302"/>
                    <a:pt x="4430987" y="3872064"/>
                  </a:cubicBezTo>
                  <a:cubicBezTo>
                    <a:pt x="4377785" y="3898532"/>
                    <a:pt x="4329553" y="3930684"/>
                    <a:pt x="4290113" y="3975198"/>
                  </a:cubicBezTo>
                  <a:cubicBezTo>
                    <a:pt x="4272595" y="3996528"/>
                    <a:pt x="4247449" y="3988440"/>
                    <a:pt x="4226565" y="3980632"/>
                  </a:cubicBezTo>
                  <a:cubicBezTo>
                    <a:pt x="4205685" y="3972825"/>
                    <a:pt x="4207985" y="3954769"/>
                    <a:pt x="4209147" y="3937711"/>
                  </a:cubicBezTo>
                  <a:cubicBezTo>
                    <a:pt x="4208493" y="3900183"/>
                    <a:pt x="4203287" y="3866639"/>
                    <a:pt x="4239577" y="3836910"/>
                  </a:cubicBezTo>
                  <a:cubicBezTo>
                    <a:pt x="4266761" y="3815147"/>
                    <a:pt x="4235315" y="3742384"/>
                    <a:pt x="4196385" y="3732310"/>
                  </a:cubicBezTo>
                  <a:cubicBezTo>
                    <a:pt x="4157309" y="3724371"/>
                    <a:pt x="4128215" y="3695670"/>
                    <a:pt x="4092697" y="3682611"/>
                  </a:cubicBezTo>
                  <a:cubicBezTo>
                    <a:pt x="4083321" y="3678778"/>
                    <a:pt x="4076223" y="3672953"/>
                    <a:pt x="4073681" y="3663146"/>
                  </a:cubicBezTo>
                  <a:cubicBezTo>
                    <a:pt x="4063771" y="3635716"/>
                    <a:pt x="4043471" y="3619380"/>
                    <a:pt x="4016047" y="3613281"/>
                  </a:cubicBezTo>
                  <a:cubicBezTo>
                    <a:pt x="4010789" y="3611863"/>
                    <a:pt x="4003401" y="3610303"/>
                    <a:pt x="4001561" y="3605899"/>
                  </a:cubicBezTo>
                  <a:cubicBezTo>
                    <a:pt x="3981017" y="3561700"/>
                    <a:pt x="3943685" y="3528172"/>
                    <a:pt x="3922005" y="3484970"/>
                  </a:cubicBezTo>
                  <a:cubicBezTo>
                    <a:pt x="3915487" y="3470614"/>
                    <a:pt x="3913381" y="3454410"/>
                    <a:pt x="3898047" y="3443756"/>
                  </a:cubicBezTo>
                  <a:cubicBezTo>
                    <a:pt x="3874763" y="3424011"/>
                    <a:pt x="3878351" y="3402828"/>
                    <a:pt x="3908923" y="3394141"/>
                  </a:cubicBezTo>
                  <a:cubicBezTo>
                    <a:pt x="3927553" y="3387878"/>
                    <a:pt x="3943907" y="3383605"/>
                    <a:pt x="3954737" y="3366115"/>
                  </a:cubicBezTo>
                  <a:cubicBezTo>
                    <a:pt x="3975111" y="3334262"/>
                    <a:pt x="3967191" y="3309107"/>
                    <a:pt x="3931673" y="3296046"/>
                  </a:cubicBezTo>
                  <a:cubicBezTo>
                    <a:pt x="3901417" y="3284405"/>
                    <a:pt x="3869027" y="3272624"/>
                    <a:pt x="3835039" y="3284297"/>
                  </a:cubicBezTo>
                  <a:cubicBezTo>
                    <a:pt x="3826219" y="3287999"/>
                    <a:pt x="3814567" y="3286156"/>
                    <a:pt x="3808753" y="3277203"/>
                  </a:cubicBezTo>
                  <a:cubicBezTo>
                    <a:pt x="3785493" y="3241394"/>
                    <a:pt x="3750005" y="3212272"/>
                    <a:pt x="3751219" y="3163087"/>
                  </a:cubicBezTo>
                  <a:cubicBezTo>
                    <a:pt x="3750805" y="3153421"/>
                    <a:pt x="3752669" y="3141763"/>
                    <a:pt x="3745571" y="3135939"/>
                  </a:cubicBezTo>
                  <a:cubicBezTo>
                    <a:pt x="3714200" y="3109230"/>
                    <a:pt x="3719796" y="3074258"/>
                    <a:pt x="3726388" y="3040424"/>
                  </a:cubicBezTo>
                  <a:cubicBezTo>
                    <a:pt x="3728400" y="3026634"/>
                    <a:pt x="3727283" y="3011566"/>
                    <a:pt x="3720476" y="3001478"/>
                  </a:cubicBezTo>
                  <a:cubicBezTo>
                    <a:pt x="3694167" y="2963324"/>
                    <a:pt x="3672021" y="2923035"/>
                    <a:pt x="3650708" y="2882267"/>
                  </a:cubicBezTo>
                  <a:lnTo>
                    <a:pt x="3611714" y="2808742"/>
                  </a:lnTo>
                  <a:lnTo>
                    <a:pt x="3615768" y="2830163"/>
                  </a:lnTo>
                  <a:cubicBezTo>
                    <a:pt x="3624853" y="2852342"/>
                    <a:pt x="3637925" y="2873044"/>
                    <a:pt x="3653202" y="2892825"/>
                  </a:cubicBezTo>
                  <a:cubicBezTo>
                    <a:pt x="3681053" y="2924700"/>
                    <a:pt x="3673631" y="2971359"/>
                    <a:pt x="3694796" y="3007073"/>
                  </a:cubicBezTo>
                  <a:cubicBezTo>
                    <a:pt x="3699483" y="3017032"/>
                    <a:pt x="3688388" y="3022720"/>
                    <a:pt x="3679426" y="3028548"/>
                  </a:cubicBezTo>
                  <a:cubicBezTo>
                    <a:pt x="3666050" y="3036225"/>
                    <a:pt x="3664051" y="3050023"/>
                    <a:pt x="3674994" y="3062547"/>
                  </a:cubicBezTo>
                  <a:cubicBezTo>
                    <a:pt x="3692902" y="3083039"/>
                    <a:pt x="3681374" y="3095125"/>
                    <a:pt x="3665436" y="3109062"/>
                  </a:cubicBezTo>
                  <a:cubicBezTo>
                    <a:pt x="3597134" y="3168784"/>
                    <a:pt x="3527594" y="3167334"/>
                    <a:pt x="3433480" y="3117082"/>
                  </a:cubicBezTo>
                  <a:cubicBezTo>
                    <a:pt x="3389976" y="3094873"/>
                    <a:pt x="3336933" y="3087029"/>
                    <a:pt x="3286866" y="3098675"/>
                  </a:cubicBezTo>
                  <a:cubicBezTo>
                    <a:pt x="3262973" y="3103502"/>
                    <a:pt x="3249897" y="3090837"/>
                    <a:pt x="3231272" y="3081013"/>
                  </a:cubicBezTo>
                  <a:cubicBezTo>
                    <a:pt x="3182652" y="3055247"/>
                    <a:pt x="3155790" y="3024509"/>
                    <a:pt x="3155400" y="2966609"/>
                  </a:cubicBezTo>
                  <a:cubicBezTo>
                    <a:pt x="3156407" y="2951672"/>
                    <a:pt x="3121433" y="2930035"/>
                    <a:pt x="3096833" y="2929458"/>
                  </a:cubicBezTo>
                  <a:cubicBezTo>
                    <a:pt x="3071234" y="2927740"/>
                    <a:pt x="3046910" y="2938970"/>
                    <a:pt x="3031536" y="2960444"/>
                  </a:cubicBezTo>
                  <a:cubicBezTo>
                    <a:pt x="3018728" y="2975660"/>
                    <a:pt x="3030807" y="2987189"/>
                    <a:pt x="3042180" y="2993310"/>
                  </a:cubicBezTo>
                  <a:cubicBezTo>
                    <a:pt x="3080282" y="3016229"/>
                    <a:pt x="3092341" y="3059906"/>
                    <a:pt x="3127877" y="3089082"/>
                  </a:cubicBezTo>
                  <a:cubicBezTo>
                    <a:pt x="3154317" y="3110148"/>
                    <a:pt x="3141486" y="3157515"/>
                    <a:pt x="3140184" y="3192795"/>
                  </a:cubicBezTo>
                  <a:cubicBezTo>
                    <a:pt x="3138174" y="3222667"/>
                    <a:pt x="3135172" y="3251403"/>
                    <a:pt x="3149518" y="3277015"/>
                  </a:cubicBezTo>
                  <a:cubicBezTo>
                    <a:pt x="3162871" y="3301488"/>
                    <a:pt x="3156174" y="3321403"/>
                    <a:pt x="3140945" y="3340744"/>
                  </a:cubicBezTo>
                  <a:cubicBezTo>
                    <a:pt x="3127992" y="3358093"/>
                    <a:pt x="3110914" y="3373023"/>
                    <a:pt x="3097820" y="3392509"/>
                  </a:cubicBezTo>
                  <a:cubicBezTo>
                    <a:pt x="3076467" y="3423227"/>
                    <a:pt x="3052851" y="3439864"/>
                    <a:pt x="3014609" y="3419080"/>
                  </a:cubicBezTo>
                  <a:cubicBezTo>
                    <a:pt x="2995984" y="3409256"/>
                    <a:pt x="2986447" y="3423620"/>
                    <a:pt x="2977903" y="3439124"/>
                  </a:cubicBezTo>
                  <a:cubicBezTo>
                    <a:pt x="2970355" y="3455765"/>
                    <a:pt x="2956553" y="3469844"/>
                    <a:pt x="2936788" y="3461015"/>
                  </a:cubicBezTo>
                  <a:cubicBezTo>
                    <a:pt x="2918022" y="3453327"/>
                    <a:pt x="2891715" y="3446205"/>
                    <a:pt x="2890312" y="3419316"/>
                  </a:cubicBezTo>
                  <a:cubicBezTo>
                    <a:pt x="2890323" y="3403240"/>
                    <a:pt x="2880382" y="3375781"/>
                    <a:pt x="2913664" y="3374799"/>
                  </a:cubicBezTo>
                  <a:cubicBezTo>
                    <a:pt x="2919069" y="3374090"/>
                    <a:pt x="2924618" y="3371247"/>
                    <a:pt x="2922915" y="3364702"/>
                  </a:cubicBezTo>
                  <a:cubicBezTo>
                    <a:pt x="2920216" y="3357018"/>
                    <a:pt x="2914104" y="3352321"/>
                    <a:pt x="2908411" y="3357298"/>
                  </a:cubicBezTo>
                  <a:cubicBezTo>
                    <a:pt x="2878250" y="3375639"/>
                    <a:pt x="2870445" y="3348323"/>
                    <a:pt x="2859646" y="3333665"/>
                  </a:cubicBezTo>
                  <a:cubicBezTo>
                    <a:pt x="2848992" y="3316874"/>
                    <a:pt x="2845874" y="3299517"/>
                    <a:pt x="2869349" y="3285017"/>
                  </a:cubicBezTo>
                  <a:cubicBezTo>
                    <a:pt x="2886138" y="3274354"/>
                    <a:pt x="2886289" y="3256143"/>
                    <a:pt x="2872362" y="3240206"/>
                  </a:cubicBezTo>
                  <a:cubicBezTo>
                    <a:pt x="2869378" y="3236790"/>
                    <a:pt x="2867390" y="3234515"/>
                    <a:pt x="2864406" y="3231099"/>
                  </a:cubicBezTo>
                  <a:cubicBezTo>
                    <a:pt x="2847350" y="3213878"/>
                    <a:pt x="2849638" y="3195814"/>
                    <a:pt x="2859604" y="3175047"/>
                  </a:cubicBezTo>
                  <a:cubicBezTo>
                    <a:pt x="2870710" y="3153284"/>
                    <a:pt x="2886199" y="3177902"/>
                    <a:pt x="2906820" y="3173927"/>
                  </a:cubicBezTo>
                  <a:cubicBezTo>
                    <a:pt x="2862054" y="3122696"/>
                    <a:pt x="2871623" y="3060106"/>
                    <a:pt x="2862556" y="3003768"/>
                  </a:cubicBezTo>
                  <a:cubicBezTo>
                    <a:pt x="2858587" y="2983139"/>
                    <a:pt x="2851627" y="2975171"/>
                    <a:pt x="2831577" y="2970610"/>
                  </a:cubicBezTo>
                  <a:cubicBezTo>
                    <a:pt x="2796595" y="2965049"/>
                    <a:pt x="2762188" y="2950954"/>
                    <a:pt x="2725064" y="2961323"/>
                  </a:cubicBezTo>
                  <a:cubicBezTo>
                    <a:pt x="2708705" y="2965584"/>
                    <a:pt x="2695474" y="2971127"/>
                    <a:pt x="2699302" y="2993891"/>
                  </a:cubicBezTo>
                  <a:cubicBezTo>
                    <a:pt x="2705107" y="3035005"/>
                    <a:pt x="2687315" y="3060605"/>
                    <a:pt x="2648907" y="3074104"/>
                  </a:cubicBezTo>
                  <a:cubicBezTo>
                    <a:pt x="2621452" y="3084054"/>
                    <a:pt x="2578790" y="3081191"/>
                    <a:pt x="2596675" y="3133834"/>
                  </a:cubicBezTo>
                  <a:cubicBezTo>
                    <a:pt x="2606756" y="3159160"/>
                    <a:pt x="2596779" y="3196000"/>
                    <a:pt x="2630901" y="3214365"/>
                  </a:cubicBezTo>
                  <a:cubicBezTo>
                    <a:pt x="2648527" y="3223049"/>
                    <a:pt x="2648661" y="3236990"/>
                    <a:pt x="2645521" y="3251784"/>
                  </a:cubicBezTo>
                  <a:cubicBezTo>
                    <a:pt x="2630991" y="3292608"/>
                    <a:pt x="2631247" y="3336565"/>
                    <a:pt x="2592687" y="3368274"/>
                  </a:cubicBezTo>
                  <a:cubicBezTo>
                    <a:pt x="2574473" y="3384201"/>
                    <a:pt x="2572034" y="3420476"/>
                    <a:pt x="2535772" y="3418044"/>
                  </a:cubicBezTo>
                  <a:cubicBezTo>
                    <a:pt x="2535772" y="3418044"/>
                    <a:pt x="2529649" y="3429423"/>
                    <a:pt x="2531352" y="3435966"/>
                  </a:cubicBezTo>
                  <a:cubicBezTo>
                    <a:pt x="2534458" y="3469398"/>
                    <a:pt x="2517096" y="3488597"/>
                    <a:pt x="2492340" y="3506227"/>
                  </a:cubicBezTo>
                  <a:cubicBezTo>
                    <a:pt x="2472138" y="3519877"/>
                    <a:pt x="2461029" y="3541637"/>
                    <a:pt x="2428624" y="3513742"/>
                  </a:cubicBezTo>
                  <a:cubicBezTo>
                    <a:pt x="2409436" y="3496380"/>
                    <a:pt x="2369050" y="3491528"/>
                    <a:pt x="2335206" y="3484971"/>
                  </a:cubicBezTo>
                  <a:cubicBezTo>
                    <a:pt x="2324684" y="3482122"/>
                    <a:pt x="2314018" y="3481406"/>
                    <a:pt x="2308336" y="3470308"/>
                  </a:cubicBezTo>
                  <a:cubicBezTo>
                    <a:pt x="2303649" y="3460347"/>
                    <a:pt x="2300676" y="3440857"/>
                    <a:pt x="2286871" y="3454936"/>
                  </a:cubicBezTo>
                  <a:cubicBezTo>
                    <a:pt x="2274351" y="3465886"/>
                    <a:pt x="2261253" y="3485370"/>
                    <a:pt x="2272759" y="3505432"/>
                  </a:cubicBezTo>
                  <a:cubicBezTo>
                    <a:pt x="2277735" y="3511124"/>
                    <a:pt x="2285979" y="3515965"/>
                    <a:pt x="2290955" y="3521657"/>
                  </a:cubicBezTo>
                  <a:cubicBezTo>
                    <a:pt x="2295783" y="3529483"/>
                    <a:pt x="2298337" y="3539300"/>
                    <a:pt x="2292359" y="3548544"/>
                  </a:cubicBezTo>
                  <a:cubicBezTo>
                    <a:pt x="2286524" y="3555654"/>
                    <a:pt x="2279272" y="3551953"/>
                    <a:pt x="2270739" y="3551380"/>
                  </a:cubicBezTo>
                  <a:cubicBezTo>
                    <a:pt x="2208170" y="3541826"/>
                    <a:pt x="2189988" y="3509526"/>
                    <a:pt x="2218612" y="3450358"/>
                  </a:cubicBezTo>
                  <a:cubicBezTo>
                    <a:pt x="2234845" y="3416079"/>
                    <a:pt x="2230303" y="3403985"/>
                    <a:pt x="2192901" y="3402548"/>
                  </a:cubicBezTo>
                  <a:cubicBezTo>
                    <a:pt x="2159767" y="3401397"/>
                    <a:pt x="2158360" y="3374512"/>
                    <a:pt x="2145428" y="3359711"/>
                  </a:cubicBezTo>
                  <a:cubicBezTo>
                    <a:pt x="2129654" y="3339361"/>
                    <a:pt x="2120568" y="3315174"/>
                    <a:pt x="2101380" y="3297812"/>
                  </a:cubicBezTo>
                  <a:cubicBezTo>
                    <a:pt x="2085321" y="3281730"/>
                    <a:pt x="2092017" y="3261817"/>
                    <a:pt x="2095298" y="3244888"/>
                  </a:cubicBezTo>
                  <a:cubicBezTo>
                    <a:pt x="2101143" y="3221703"/>
                    <a:pt x="2118198" y="3238924"/>
                    <a:pt x="2129008" y="3237504"/>
                  </a:cubicBezTo>
                  <a:cubicBezTo>
                    <a:pt x="2145223" y="3235376"/>
                    <a:pt x="2156462" y="3227557"/>
                    <a:pt x="2163722" y="3215182"/>
                  </a:cubicBezTo>
                  <a:cubicBezTo>
                    <a:pt x="2173259" y="3200818"/>
                    <a:pt x="2158472" y="3197683"/>
                    <a:pt x="2150369" y="3190709"/>
                  </a:cubicBezTo>
                  <a:cubicBezTo>
                    <a:pt x="2140421" y="3179326"/>
                    <a:pt x="2144123" y="3172071"/>
                    <a:pt x="2159201" y="3170939"/>
                  </a:cubicBezTo>
                  <a:cubicBezTo>
                    <a:pt x="2175413" y="3168811"/>
                    <a:pt x="2187937" y="3157862"/>
                    <a:pt x="2185523" y="3145912"/>
                  </a:cubicBezTo>
                  <a:cubicBezTo>
                    <a:pt x="2173032" y="3108634"/>
                    <a:pt x="2206035" y="3095845"/>
                    <a:pt x="2216145" y="3072945"/>
                  </a:cubicBezTo>
                  <a:cubicBezTo>
                    <a:pt x="2233100" y="3027998"/>
                    <a:pt x="2266541" y="2992729"/>
                    <a:pt x="2279227" y="2947497"/>
                  </a:cubicBezTo>
                  <a:cubicBezTo>
                    <a:pt x="2284499" y="2932847"/>
                    <a:pt x="2281093" y="2919756"/>
                    <a:pt x="2273422" y="2906381"/>
                  </a:cubicBezTo>
                  <a:cubicBezTo>
                    <a:pt x="2264900" y="2889734"/>
                    <a:pt x="2264910" y="2873660"/>
                    <a:pt x="2280848" y="2859723"/>
                  </a:cubicBezTo>
                  <a:cubicBezTo>
                    <a:pt x="2302478" y="2840811"/>
                    <a:pt x="2387382" y="2836860"/>
                    <a:pt x="2408558" y="2856502"/>
                  </a:cubicBezTo>
                  <a:cubicBezTo>
                    <a:pt x="2429879" y="2874005"/>
                    <a:pt x="2473977" y="2855528"/>
                    <a:pt x="2479404" y="2822669"/>
                  </a:cubicBezTo>
                  <a:cubicBezTo>
                    <a:pt x="2482254" y="2812144"/>
                    <a:pt x="2479700" y="2802327"/>
                    <a:pt x="2479422" y="2790518"/>
                  </a:cubicBezTo>
                  <a:cubicBezTo>
                    <a:pt x="2477452" y="2756093"/>
                    <a:pt x="2473350" y="2721522"/>
                    <a:pt x="2524834" y="2720688"/>
                  </a:cubicBezTo>
                  <a:cubicBezTo>
                    <a:pt x="2528104" y="2719836"/>
                    <a:pt x="2532516" y="2717988"/>
                    <a:pt x="2534793" y="2715997"/>
                  </a:cubicBezTo>
                  <a:cubicBezTo>
                    <a:pt x="2545037" y="2707038"/>
                    <a:pt x="2551878" y="2684990"/>
                    <a:pt x="2570070" y="2701214"/>
                  </a:cubicBezTo>
                  <a:cubicBezTo>
                    <a:pt x="2583997" y="2717154"/>
                    <a:pt x="2610016" y="2728544"/>
                    <a:pt x="2605873" y="2758276"/>
                  </a:cubicBezTo>
                  <a:cubicBezTo>
                    <a:pt x="2603874" y="2772073"/>
                    <a:pt x="2598458" y="2788858"/>
                    <a:pt x="2617225" y="2796546"/>
                  </a:cubicBezTo>
                  <a:cubicBezTo>
                    <a:pt x="2625613" y="2799252"/>
                    <a:pt x="2635428" y="2796696"/>
                    <a:pt x="2637993" y="2790438"/>
                  </a:cubicBezTo>
                  <a:cubicBezTo>
                    <a:pt x="2643120" y="2777920"/>
                    <a:pt x="2662330" y="2763134"/>
                    <a:pt x="2635172" y="2752737"/>
                  </a:cubicBezTo>
                  <a:cubicBezTo>
                    <a:pt x="2625931" y="2746759"/>
                    <a:pt x="2635327" y="2734529"/>
                    <a:pt x="2640025" y="2728414"/>
                  </a:cubicBezTo>
                  <a:cubicBezTo>
                    <a:pt x="2648136" y="2719313"/>
                    <a:pt x="2663210" y="2718180"/>
                    <a:pt x="2669179" y="2725010"/>
                  </a:cubicBezTo>
                  <a:cubicBezTo>
                    <a:pt x="2677989" y="2737391"/>
                    <a:pt x="2692920" y="2738392"/>
                    <a:pt x="2704149" y="2746647"/>
                  </a:cubicBezTo>
                  <a:cubicBezTo>
                    <a:pt x="2704426" y="2758455"/>
                    <a:pt x="2693620" y="2759874"/>
                    <a:pt x="2687926" y="2764850"/>
                  </a:cubicBezTo>
                  <a:cubicBezTo>
                    <a:pt x="2678819" y="2772814"/>
                    <a:pt x="2680234" y="2783625"/>
                    <a:pt x="2685916" y="2794724"/>
                  </a:cubicBezTo>
                  <a:cubicBezTo>
                    <a:pt x="2693732" y="2805964"/>
                    <a:pt x="2704397" y="2806680"/>
                    <a:pt x="2714641" y="2797721"/>
                  </a:cubicBezTo>
                  <a:cubicBezTo>
                    <a:pt x="2730578" y="2783786"/>
                    <a:pt x="2744372" y="2785783"/>
                    <a:pt x="2758155" y="2803855"/>
                  </a:cubicBezTo>
                  <a:cubicBezTo>
                    <a:pt x="2764974" y="2813959"/>
                    <a:pt x="2775784" y="2812539"/>
                    <a:pt x="2785743" y="2807849"/>
                  </a:cubicBezTo>
                  <a:cubicBezTo>
                    <a:pt x="2799115" y="2800173"/>
                    <a:pt x="2794431" y="2790213"/>
                    <a:pt x="2789741" y="2780252"/>
                  </a:cubicBezTo>
                  <a:cubicBezTo>
                    <a:pt x="2776102" y="2760047"/>
                    <a:pt x="2788215" y="2723349"/>
                    <a:pt x="2744271" y="2723616"/>
                  </a:cubicBezTo>
                  <a:cubicBezTo>
                    <a:pt x="2735738" y="2723046"/>
                    <a:pt x="2745563" y="2704412"/>
                    <a:pt x="2747274" y="2694880"/>
                  </a:cubicBezTo>
                  <a:cubicBezTo>
                    <a:pt x="2752545" y="2680231"/>
                    <a:pt x="2757961" y="2663446"/>
                    <a:pt x="2741327" y="2655900"/>
                  </a:cubicBezTo>
                  <a:cubicBezTo>
                    <a:pt x="2725830" y="2647360"/>
                    <a:pt x="2709615" y="2649486"/>
                    <a:pt x="2700786" y="2669258"/>
                  </a:cubicBezTo>
                  <a:cubicBezTo>
                    <a:pt x="2697084" y="2676511"/>
                    <a:pt x="2691249" y="2683623"/>
                    <a:pt x="2683005" y="2678782"/>
                  </a:cubicBezTo>
                  <a:cubicBezTo>
                    <a:pt x="2672625" y="2673798"/>
                    <a:pt x="2676471" y="2664412"/>
                    <a:pt x="2678040" y="2657015"/>
                  </a:cubicBezTo>
                  <a:cubicBezTo>
                    <a:pt x="2684449" y="2641368"/>
                    <a:pt x="2688869" y="2623444"/>
                    <a:pt x="2672379" y="2613766"/>
                  </a:cubicBezTo>
                  <a:cubicBezTo>
                    <a:pt x="2656031" y="2601952"/>
                    <a:pt x="2634126" y="2609057"/>
                    <a:pt x="2618763" y="2614455"/>
                  </a:cubicBezTo>
                  <a:cubicBezTo>
                    <a:pt x="2600130" y="2620708"/>
                    <a:pt x="2598838" y="2639915"/>
                    <a:pt x="2612762" y="2655852"/>
                  </a:cubicBezTo>
                  <a:cubicBezTo>
                    <a:pt x="2618733" y="2662682"/>
                    <a:pt x="2626978" y="2667522"/>
                    <a:pt x="2631809" y="2675348"/>
                  </a:cubicBezTo>
                  <a:cubicBezTo>
                    <a:pt x="2638773" y="2683317"/>
                    <a:pt x="2639191" y="2692991"/>
                    <a:pt x="2630084" y="2700954"/>
                  </a:cubicBezTo>
                  <a:cubicBezTo>
                    <a:pt x="2620977" y="2708916"/>
                    <a:pt x="2610600" y="2703935"/>
                    <a:pt x="2606765" y="2697247"/>
                  </a:cubicBezTo>
                  <a:cubicBezTo>
                    <a:pt x="2585596" y="2661531"/>
                    <a:pt x="2551889" y="2668917"/>
                    <a:pt x="2522587" y="2674453"/>
                  </a:cubicBezTo>
                  <a:cubicBezTo>
                    <a:pt x="2497698" y="2678142"/>
                    <a:pt x="2485329" y="2670883"/>
                    <a:pt x="2483637" y="2648262"/>
                  </a:cubicBezTo>
                  <a:cubicBezTo>
                    <a:pt x="2480530" y="2614832"/>
                    <a:pt x="2463619" y="2595478"/>
                    <a:pt x="2434473" y="2582805"/>
                  </a:cubicBezTo>
                  <a:cubicBezTo>
                    <a:pt x="2427220" y="2579104"/>
                    <a:pt x="2418835" y="2576398"/>
                    <a:pt x="2418124" y="2570991"/>
                  </a:cubicBezTo>
                  <a:cubicBezTo>
                    <a:pt x="2411601" y="2540545"/>
                    <a:pt x="2392979" y="2530723"/>
                    <a:pt x="2362252" y="2541522"/>
                  </a:cubicBezTo>
                  <a:cubicBezTo>
                    <a:pt x="2328112" y="2555308"/>
                    <a:pt x="2303068" y="2577207"/>
                    <a:pt x="2309018" y="2616187"/>
                  </a:cubicBezTo>
                  <a:cubicBezTo>
                    <a:pt x="2315252" y="2650902"/>
                    <a:pt x="2289923" y="2677067"/>
                    <a:pt x="2294169" y="2709503"/>
                  </a:cubicBezTo>
                  <a:cubicBezTo>
                    <a:pt x="2295584" y="2720315"/>
                    <a:pt x="2280509" y="2721449"/>
                    <a:pt x="2271832" y="2723009"/>
                  </a:cubicBezTo>
                  <a:cubicBezTo>
                    <a:pt x="2263157" y="2724571"/>
                    <a:pt x="2257189" y="2717741"/>
                    <a:pt x="2251074" y="2713044"/>
                  </a:cubicBezTo>
                  <a:cubicBezTo>
                    <a:pt x="2187390" y="2672333"/>
                    <a:pt x="2182833" y="2676315"/>
                    <a:pt x="2165864" y="2753412"/>
                  </a:cubicBezTo>
                  <a:cubicBezTo>
                    <a:pt x="2160870" y="2779870"/>
                    <a:pt x="2152459" y="2809315"/>
                    <a:pt x="2112636" y="2812003"/>
                  </a:cubicBezTo>
                  <a:cubicBezTo>
                    <a:pt x="2091164" y="2812705"/>
                    <a:pt x="2073943" y="2829769"/>
                    <a:pt x="2070518" y="2848832"/>
                  </a:cubicBezTo>
                  <a:cubicBezTo>
                    <a:pt x="2060675" y="2899615"/>
                    <a:pt x="2028523" y="2915676"/>
                    <a:pt x="1982302" y="2917935"/>
                  </a:cubicBezTo>
                  <a:cubicBezTo>
                    <a:pt x="1972495" y="2904417"/>
                    <a:pt x="1975349" y="2893891"/>
                    <a:pt x="1986874" y="2881804"/>
                  </a:cubicBezTo>
                  <a:cubicBezTo>
                    <a:pt x="2005232" y="2863744"/>
                    <a:pt x="2001693" y="2836713"/>
                    <a:pt x="2007538" y="2813527"/>
                  </a:cubicBezTo>
                  <a:cubicBezTo>
                    <a:pt x="2011817" y="2797738"/>
                    <a:pt x="1999449" y="2790479"/>
                    <a:pt x="1982671" y="2785066"/>
                  </a:cubicBezTo>
                  <a:cubicBezTo>
                    <a:pt x="1952099" y="2777658"/>
                    <a:pt x="1918399" y="2768966"/>
                    <a:pt x="1921415" y="2724157"/>
                  </a:cubicBezTo>
                  <a:cubicBezTo>
                    <a:pt x="1922563" y="2707085"/>
                    <a:pt x="1906492" y="2707079"/>
                    <a:pt x="1896963" y="2705369"/>
                  </a:cubicBezTo>
                  <a:cubicBezTo>
                    <a:pt x="1882177" y="2702234"/>
                    <a:pt x="1867247" y="2701232"/>
                    <a:pt x="1857296" y="2689847"/>
                  </a:cubicBezTo>
                  <a:cubicBezTo>
                    <a:pt x="1849195" y="2682874"/>
                    <a:pt x="1835401" y="2680877"/>
                    <a:pt x="1838540" y="2666083"/>
                  </a:cubicBezTo>
                  <a:cubicBezTo>
                    <a:pt x="1841535" y="2653425"/>
                    <a:pt x="1852345" y="2652004"/>
                    <a:pt x="1865284" y="2650729"/>
                  </a:cubicBezTo>
                  <a:cubicBezTo>
                    <a:pt x="1879222" y="2650594"/>
                    <a:pt x="1896718" y="2645336"/>
                    <a:pt x="1893745" y="2625845"/>
                  </a:cubicBezTo>
                  <a:cubicBezTo>
                    <a:pt x="1887651" y="2588998"/>
                    <a:pt x="1914113" y="2577913"/>
                    <a:pt x="1939002" y="2574224"/>
                  </a:cubicBezTo>
                  <a:cubicBezTo>
                    <a:pt x="1982094" y="2570682"/>
                    <a:pt x="2003170" y="2528154"/>
                    <a:pt x="2043422" y="2519067"/>
                  </a:cubicBezTo>
                  <a:cubicBezTo>
                    <a:pt x="2060774" y="2515943"/>
                    <a:pt x="2053402" y="2482225"/>
                    <a:pt x="2069625" y="2464022"/>
                  </a:cubicBezTo>
                  <a:cubicBezTo>
                    <a:pt x="2090260" y="2443971"/>
                    <a:pt x="2102502" y="2421214"/>
                    <a:pt x="2101673" y="2385792"/>
                  </a:cubicBezTo>
                  <a:cubicBezTo>
                    <a:pt x="2101550" y="2355776"/>
                    <a:pt x="2128449" y="2322214"/>
                    <a:pt x="2136152" y="2287362"/>
                  </a:cubicBezTo>
                  <a:cubicBezTo>
                    <a:pt x="2138999" y="2276835"/>
                    <a:pt x="2169438" y="2270304"/>
                    <a:pt x="2188074" y="2264051"/>
                  </a:cubicBezTo>
                  <a:cubicBezTo>
                    <a:pt x="2209979" y="2256947"/>
                    <a:pt x="2232880" y="2250981"/>
                    <a:pt x="2256776" y="2246154"/>
                  </a:cubicBezTo>
                  <a:cubicBezTo>
                    <a:pt x="2292616" y="2238912"/>
                    <a:pt x="2315384" y="2219004"/>
                    <a:pt x="2319955" y="2182873"/>
                  </a:cubicBezTo>
                  <a:cubicBezTo>
                    <a:pt x="2320533" y="2174337"/>
                    <a:pt x="2318974" y="2165659"/>
                    <a:pt x="2328788" y="2163103"/>
                  </a:cubicBezTo>
                  <a:cubicBezTo>
                    <a:pt x="2338458" y="2162680"/>
                    <a:pt x="2343289" y="2170506"/>
                    <a:pt x="2345984" y="2178188"/>
                  </a:cubicBezTo>
                  <a:cubicBezTo>
                    <a:pt x="2350527" y="2190281"/>
                    <a:pt x="2353792" y="2205505"/>
                    <a:pt x="2369008" y="2202239"/>
                  </a:cubicBezTo>
                  <a:cubicBezTo>
                    <a:pt x="2385223" y="2200110"/>
                    <a:pt x="2381110" y="2181616"/>
                    <a:pt x="2381972" y="2168812"/>
                  </a:cubicBezTo>
                  <a:cubicBezTo>
                    <a:pt x="2383397" y="2163550"/>
                    <a:pt x="2382835" y="2156011"/>
                    <a:pt x="2385396" y="2149752"/>
                  </a:cubicBezTo>
                  <a:cubicBezTo>
                    <a:pt x="2389816" y="2131828"/>
                    <a:pt x="2376188" y="2095549"/>
                    <a:pt x="2405909" y="2099685"/>
                  </a:cubicBezTo>
                  <a:cubicBezTo>
                    <a:pt x="2430368" y="2102397"/>
                    <a:pt x="2466342" y="2109096"/>
                    <a:pt x="2470015" y="2150067"/>
                  </a:cubicBezTo>
                  <a:cubicBezTo>
                    <a:pt x="2473410" y="2179233"/>
                    <a:pt x="2486763" y="2203706"/>
                    <a:pt x="2517335" y="2211114"/>
                  </a:cubicBezTo>
                  <a:cubicBezTo>
                    <a:pt x="2553168" y="2219949"/>
                    <a:pt x="2578208" y="2198049"/>
                    <a:pt x="2600269" y="2172736"/>
                  </a:cubicBezTo>
                  <a:cubicBezTo>
                    <a:pt x="2606107" y="2165626"/>
                    <a:pt x="2612085" y="2156382"/>
                    <a:pt x="2607395" y="2146422"/>
                  </a:cubicBezTo>
                  <a:cubicBezTo>
                    <a:pt x="2589358" y="2111988"/>
                    <a:pt x="2605028" y="2070171"/>
                    <a:pt x="2577173" y="2038295"/>
                  </a:cubicBezTo>
                  <a:cubicBezTo>
                    <a:pt x="2568221" y="2028049"/>
                    <a:pt x="2571072" y="2017520"/>
                    <a:pt x="2577051" y="2008277"/>
                  </a:cubicBezTo>
                  <a:cubicBezTo>
                    <a:pt x="2596412" y="1975280"/>
                    <a:pt x="2618758" y="1945698"/>
                    <a:pt x="2656878" y="1936466"/>
                  </a:cubicBezTo>
                  <a:cubicBezTo>
                    <a:pt x="2673233" y="1932206"/>
                    <a:pt x="2686609" y="1924528"/>
                    <a:pt x="2686620" y="1908455"/>
                  </a:cubicBezTo>
                  <a:cubicBezTo>
                    <a:pt x="2684505" y="1876161"/>
                    <a:pt x="2710964" y="1865073"/>
                    <a:pt x="2730029" y="1852421"/>
                  </a:cubicBezTo>
                  <a:cubicBezTo>
                    <a:pt x="2762323" y="1834223"/>
                    <a:pt x="2797603" y="1819442"/>
                    <a:pt x="2830747" y="1804517"/>
                  </a:cubicBezTo>
                  <a:cubicBezTo>
                    <a:pt x="2879255" y="1784194"/>
                    <a:pt x="2912227" y="1819627"/>
                    <a:pt x="2946060" y="1842260"/>
                  </a:cubicBezTo>
                  <a:cubicBezTo>
                    <a:pt x="2980038" y="1862758"/>
                    <a:pt x="3006045" y="1890224"/>
                    <a:pt x="3045998" y="1901477"/>
                  </a:cubicBezTo>
                  <a:cubicBezTo>
                    <a:pt x="3094488" y="1913303"/>
                    <a:pt x="3107697" y="1939911"/>
                    <a:pt x="3100127" y="1988701"/>
                  </a:cubicBezTo>
                  <a:cubicBezTo>
                    <a:pt x="3097984" y="2004635"/>
                    <a:pt x="3100827" y="2010184"/>
                    <a:pt x="3119882" y="2013604"/>
                  </a:cubicBezTo>
                  <a:cubicBezTo>
                    <a:pt x="3165384" y="2022016"/>
                    <a:pt x="3204478" y="2046072"/>
                    <a:pt x="3237594" y="2079374"/>
                  </a:cubicBezTo>
                  <a:cubicBezTo>
                    <a:pt x="3242566" y="2085065"/>
                    <a:pt x="3245265" y="2092748"/>
                    <a:pt x="3247112" y="2097160"/>
                  </a:cubicBezTo>
                  <a:cubicBezTo>
                    <a:pt x="3253347" y="2131873"/>
                    <a:pt x="3272105" y="2155637"/>
                    <a:pt x="3305517" y="2168596"/>
                  </a:cubicBezTo>
                  <a:cubicBezTo>
                    <a:pt x="3320159" y="2173864"/>
                    <a:pt x="3318019" y="2189797"/>
                    <a:pt x="3327967" y="2201180"/>
                  </a:cubicBezTo>
                  <a:cubicBezTo>
                    <a:pt x="3329799" y="2221668"/>
                    <a:pt x="3334057" y="2238028"/>
                    <a:pt x="3360219" y="2247286"/>
                  </a:cubicBezTo>
                  <a:cubicBezTo>
                    <a:pt x="3385386" y="2255403"/>
                    <a:pt x="3392606" y="2307331"/>
                    <a:pt x="3369120" y="2337906"/>
                  </a:cubicBezTo>
                  <a:cubicBezTo>
                    <a:pt x="3348908" y="2367632"/>
                    <a:pt x="3350170" y="2396652"/>
                    <a:pt x="3354417" y="2429090"/>
                  </a:cubicBezTo>
                  <a:cubicBezTo>
                    <a:pt x="3357668" y="2460388"/>
                    <a:pt x="3374445" y="2465800"/>
                    <a:pt x="3396073" y="2446888"/>
                  </a:cubicBezTo>
                  <a:cubicBezTo>
                    <a:pt x="3431361" y="2416031"/>
                    <a:pt x="3452970" y="2429270"/>
                    <a:pt x="3488795" y="2454179"/>
                  </a:cubicBezTo>
                  <a:cubicBezTo>
                    <a:pt x="3551198" y="2498018"/>
                    <a:pt x="3567802" y="2553789"/>
                    <a:pt x="3562069" y="2623067"/>
                  </a:cubicBezTo>
                  <a:cubicBezTo>
                    <a:pt x="3560347" y="2648673"/>
                    <a:pt x="3565168" y="2672575"/>
                    <a:pt x="3584356" y="2689938"/>
                  </a:cubicBezTo>
                  <a:lnTo>
                    <a:pt x="3583330" y="2694597"/>
                  </a:lnTo>
                  <a:lnTo>
                    <a:pt x="3621845" y="2736312"/>
                  </a:lnTo>
                  <a:cubicBezTo>
                    <a:pt x="3638736" y="2751619"/>
                    <a:pt x="3656805" y="2765400"/>
                    <a:pt x="3675759" y="2777899"/>
                  </a:cubicBezTo>
                  <a:cubicBezTo>
                    <a:pt x="3684991" y="2783864"/>
                    <a:pt x="3688381" y="2796940"/>
                    <a:pt x="3686661" y="2806466"/>
                  </a:cubicBezTo>
                  <a:cubicBezTo>
                    <a:pt x="3679925" y="2842432"/>
                    <a:pt x="3700226" y="2858769"/>
                    <a:pt x="3727214" y="2871264"/>
                  </a:cubicBezTo>
                  <a:cubicBezTo>
                    <a:pt x="3758467" y="2884042"/>
                    <a:pt x="3774065" y="2906493"/>
                    <a:pt x="3780415" y="2939043"/>
                  </a:cubicBezTo>
                  <a:cubicBezTo>
                    <a:pt x="3786907" y="2969460"/>
                    <a:pt x="3808757" y="2994466"/>
                    <a:pt x="3816385" y="3023889"/>
                  </a:cubicBezTo>
                  <a:cubicBezTo>
                    <a:pt x="3822467" y="3044638"/>
                    <a:pt x="3841653" y="3045908"/>
                    <a:pt x="3859435" y="3036375"/>
                  </a:cubicBezTo>
                  <a:cubicBezTo>
                    <a:pt x="3880343" y="3028119"/>
                    <a:pt x="3897425" y="3013185"/>
                    <a:pt x="3908543" y="2991429"/>
                  </a:cubicBezTo>
                  <a:cubicBezTo>
                    <a:pt x="3919519" y="2971808"/>
                    <a:pt x="3934587" y="2970663"/>
                    <a:pt x="3950915" y="2982451"/>
                  </a:cubicBezTo>
                  <a:cubicBezTo>
                    <a:pt x="3976621" y="2998077"/>
                    <a:pt x="3999901" y="3017823"/>
                    <a:pt x="4006393" y="3048240"/>
                  </a:cubicBezTo>
                  <a:cubicBezTo>
                    <a:pt x="4011187" y="3072120"/>
                    <a:pt x="4024393" y="3082632"/>
                    <a:pt x="4049271" y="3078922"/>
                  </a:cubicBezTo>
                  <a:cubicBezTo>
                    <a:pt x="4081543" y="3076774"/>
                    <a:pt x="4090191" y="3091268"/>
                    <a:pt x="4088009" y="3123254"/>
                  </a:cubicBezTo>
                  <a:cubicBezTo>
                    <a:pt x="4084663" y="3172296"/>
                    <a:pt x="4107195" y="3218768"/>
                    <a:pt x="4115649" y="3267522"/>
                  </a:cubicBezTo>
                  <a:cubicBezTo>
                    <a:pt x="4118313" y="3291259"/>
                    <a:pt x="4151865" y="3285983"/>
                    <a:pt x="4171609" y="3294785"/>
                  </a:cubicBezTo>
                  <a:cubicBezTo>
                    <a:pt x="4185103" y="3301032"/>
                    <a:pt x="4189539" y="3283119"/>
                    <a:pt x="4195669" y="3271745"/>
                  </a:cubicBezTo>
                  <a:cubicBezTo>
                    <a:pt x="4196805" y="3270749"/>
                    <a:pt x="4195957" y="3267479"/>
                    <a:pt x="4198237" y="3265489"/>
                  </a:cubicBezTo>
                  <a:cubicBezTo>
                    <a:pt x="4243491" y="3229929"/>
                    <a:pt x="4222801" y="3187861"/>
                    <a:pt x="4211779" y="3145364"/>
                  </a:cubicBezTo>
                  <a:cubicBezTo>
                    <a:pt x="4210373" y="3134562"/>
                    <a:pt x="4205699" y="3124614"/>
                    <a:pt x="4204297" y="3113812"/>
                  </a:cubicBezTo>
                  <a:cubicBezTo>
                    <a:pt x="4201921" y="3085810"/>
                    <a:pt x="4217571" y="3076135"/>
                    <a:pt x="4243711" y="3085362"/>
                  </a:cubicBezTo>
                  <a:cubicBezTo>
                    <a:pt x="4290733" y="3102395"/>
                    <a:pt x="4304057" y="3126838"/>
                    <a:pt x="4297297" y="3178867"/>
                  </a:cubicBezTo>
                  <a:cubicBezTo>
                    <a:pt x="4295577" y="3188393"/>
                    <a:pt x="4293857" y="3197917"/>
                    <a:pt x="4301101" y="3201610"/>
                  </a:cubicBezTo>
                  <a:cubicBezTo>
                    <a:pt x="4329637" y="3222775"/>
                    <a:pt x="4341243" y="3256743"/>
                    <a:pt x="4361809" y="3284878"/>
                  </a:cubicBezTo>
                  <a:cubicBezTo>
                    <a:pt x="4372591" y="3299515"/>
                    <a:pt x="4384243" y="3301356"/>
                    <a:pt x="4400741" y="3294952"/>
                  </a:cubicBezTo>
                  <a:cubicBezTo>
                    <a:pt x="4427195" y="3283850"/>
                    <a:pt x="4447087" y="3290521"/>
                    <a:pt x="4463827" y="3311976"/>
                  </a:cubicBezTo>
                  <a:cubicBezTo>
                    <a:pt x="4473611" y="3325476"/>
                    <a:pt x="4485119" y="3329450"/>
                    <a:pt x="4501181" y="3329443"/>
                  </a:cubicBezTo>
                  <a:cubicBezTo>
                    <a:pt x="4562161" y="3330263"/>
                    <a:pt x="4590697" y="3351428"/>
                    <a:pt x="4605959" y="3410270"/>
                  </a:cubicBezTo>
                  <a:cubicBezTo>
                    <a:pt x="4608501" y="3420079"/>
                    <a:pt x="4605645" y="3430599"/>
                    <a:pt x="4612595" y="3438555"/>
                  </a:cubicBezTo>
                  <a:cubicBezTo>
                    <a:pt x="4637477" y="3434846"/>
                    <a:pt x="4666087" y="3407824"/>
                    <a:pt x="4684231" y="3440082"/>
                  </a:cubicBezTo>
                  <a:cubicBezTo>
                    <a:pt x="4700243" y="3472200"/>
                    <a:pt x="4672507" y="3486430"/>
                    <a:pt x="4647189" y="3496536"/>
                  </a:cubicBezTo>
                  <a:cubicBezTo>
                    <a:pt x="4647455" y="3508333"/>
                    <a:pt x="4658115" y="3509038"/>
                    <a:pt x="4663081" y="3514721"/>
                  </a:cubicBezTo>
                  <a:cubicBezTo>
                    <a:pt x="4710491" y="3557484"/>
                    <a:pt x="4710491" y="3557484"/>
                    <a:pt x="4673183" y="3602139"/>
                  </a:cubicBezTo>
                  <a:cubicBezTo>
                    <a:pt x="4679843" y="3614360"/>
                    <a:pt x="4690939" y="3608669"/>
                    <a:pt x="4701599" y="3609374"/>
                  </a:cubicBezTo>
                  <a:cubicBezTo>
                    <a:pt x="4712259" y="3610080"/>
                    <a:pt x="4728465" y="3607938"/>
                    <a:pt x="4731153" y="3615614"/>
                  </a:cubicBezTo>
                  <a:cubicBezTo>
                    <a:pt x="4743897" y="3648586"/>
                    <a:pt x="4779267" y="3663778"/>
                    <a:pt x="4794579" y="3690493"/>
                  </a:cubicBezTo>
                  <a:cubicBezTo>
                    <a:pt x="4817687" y="3728435"/>
                    <a:pt x="4784909" y="3785171"/>
                    <a:pt x="4739121" y="3797134"/>
                  </a:cubicBezTo>
                  <a:cubicBezTo>
                    <a:pt x="4704285" y="3805541"/>
                    <a:pt x="4682479" y="3842652"/>
                    <a:pt x="4690811" y="3877476"/>
                  </a:cubicBezTo>
                  <a:cubicBezTo>
                    <a:pt x="4695051" y="3893820"/>
                    <a:pt x="4704015" y="3887987"/>
                    <a:pt x="4714965" y="3884427"/>
                  </a:cubicBezTo>
                  <a:cubicBezTo>
                    <a:pt x="4752079" y="3874031"/>
                    <a:pt x="4758331" y="3876586"/>
                    <a:pt x="4758985" y="3914115"/>
                  </a:cubicBezTo>
                  <a:cubicBezTo>
                    <a:pt x="4759371" y="3939843"/>
                    <a:pt x="4771701" y="3963150"/>
                    <a:pt x="4760291" y="3989168"/>
                  </a:cubicBezTo>
                  <a:cubicBezTo>
                    <a:pt x="4746603" y="4017181"/>
                    <a:pt x="4733375" y="4022731"/>
                    <a:pt x="4707671" y="4007107"/>
                  </a:cubicBezTo>
                  <a:cubicBezTo>
                    <a:pt x="4665349" y="3983958"/>
                    <a:pt x="4660941" y="3985808"/>
                    <a:pt x="4659727" y="4034994"/>
                  </a:cubicBezTo>
                  <a:cubicBezTo>
                    <a:pt x="4656991" y="4059445"/>
                    <a:pt x="4655537" y="4080767"/>
                    <a:pt x="4675837" y="4097104"/>
                  </a:cubicBezTo>
                  <a:cubicBezTo>
                    <a:pt x="4688047" y="4106479"/>
                    <a:pt x="4685043" y="4119134"/>
                    <a:pt x="4677921" y="4129372"/>
                  </a:cubicBezTo>
                  <a:cubicBezTo>
                    <a:pt x="4651853" y="4166202"/>
                    <a:pt x="4634021" y="4207862"/>
                    <a:pt x="4602695" y="4243272"/>
                  </a:cubicBezTo>
                  <a:cubicBezTo>
                    <a:pt x="4572509" y="4277690"/>
                    <a:pt x="4565747" y="4329719"/>
                    <a:pt x="4544647" y="4372232"/>
                  </a:cubicBezTo>
                  <a:cubicBezTo>
                    <a:pt x="4541085" y="4377352"/>
                    <a:pt x="4541789" y="4382755"/>
                    <a:pt x="4545759" y="4387299"/>
                  </a:cubicBezTo>
                  <a:cubicBezTo>
                    <a:pt x="4591741" y="4435323"/>
                    <a:pt x="4561093" y="4492199"/>
                    <a:pt x="4550359" y="4539683"/>
                  </a:cubicBezTo>
                  <a:cubicBezTo>
                    <a:pt x="4542343" y="4578778"/>
                    <a:pt x="4537447" y="4619151"/>
                    <a:pt x="4528287" y="4659244"/>
                  </a:cubicBezTo>
                  <a:cubicBezTo>
                    <a:pt x="4516561" y="4705589"/>
                    <a:pt x="4490495" y="4742421"/>
                    <a:pt x="4467405" y="4782659"/>
                  </a:cubicBezTo>
                  <a:cubicBezTo>
                    <a:pt x="4458997" y="4796028"/>
                    <a:pt x="4443349" y="4805701"/>
                    <a:pt x="4435791" y="4822336"/>
                  </a:cubicBezTo>
                  <a:cubicBezTo>
                    <a:pt x="4425809" y="4843095"/>
                    <a:pt x="4409019" y="4853765"/>
                    <a:pt x="4384429" y="4853210"/>
                  </a:cubicBezTo>
                  <a:cubicBezTo>
                    <a:pt x="4369507" y="4852223"/>
                    <a:pt x="4355429" y="4854505"/>
                    <a:pt x="4342205" y="4860055"/>
                  </a:cubicBezTo>
                  <a:cubicBezTo>
                    <a:pt x="4330117" y="4864610"/>
                    <a:pt x="4326553" y="4869729"/>
                    <a:pt x="4334207" y="4883086"/>
                  </a:cubicBezTo>
                  <a:cubicBezTo>
                    <a:pt x="4361437" y="4923443"/>
                    <a:pt x="4350561" y="4973059"/>
                    <a:pt x="4309155" y="4999237"/>
                  </a:cubicBezTo>
                  <a:cubicBezTo>
                    <a:pt x="4300047" y="5007201"/>
                    <a:pt x="4286819" y="5012751"/>
                    <a:pt x="4282965" y="5022137"/>
                  </a:cubicBezTo>
                  <a:cubicBezTo>
                    <a:pt x="4261379" y="5103174"/>
                    <a:pt x="4173367" y="5121983"/>
                    <a:pt x="4133755" y="5184691"/>
                  </a:cubicBezTo>
                  <a:cubicBezTo>
                    <a:pt x="4120503" y="5206306"/>
                    <a:pt x="4090657" y="5204329"/>
                    <a:pt x="4068079" y="5189984"/>
                  </a:cubicBezTo>
                  <a:cubicBezTo>
                    <a:pt x="4044509" y="5174503"/>
                    <a:pt x="4063863" y="5157577"/>
                    <a:pt x="4069291" y="5140802"/>
                  </a:cubicBezTo>
                  <a:cubicBezTo>
                    <a:pt x="4076001" y="5120896"/>
                    <a:pt x="4087825" y="5104542"/>
                    <a:pt x="4107883" y="5093017"/>
                  </a:cubicBezTo>
                  <a:cubicBezTo>
                    <a:pt x="4135913" y="5074524"/>
                    <a:pt x="4140229" y="5042680"/>
                    <a:pt x="4137005" y="5011408"/>
                  </a:cubicBezTo>
                  <a:cubicBezTo>
                    <a:pt x="4137031" y="4995346"/>
                    <a:pt x="4127099" y="4983979"/>
                    <a:pt x="4108469" y="4990244"/>
                  </a:cubicBezTo>
                  <a:cubicBezTo>
                    <a:pt x="4083295" y="4998215"/>
                    <a:pt x="4077919" y="4982867"/>
                    <a:pt x="4072685" y="4965385"/>
                  </a:cubicBezTo>
                  <a:cubicBezTo>
                    <a:pt x="4069003" y="4956573"/>
                    <a:pt x="4070723" y="4947048"/>
                    <a:pt x="4062631" y="4940088"/>
                  </a:cubicBezTo>
                  <a:cubicBezTo>
                    <a:pt x="4041193" y="4924747"/>
                    <a:pt x="4020917" y="4892346"/>
                    <a:pt x="3996447" y="4905722"/>
                  </a:cubicBezTo>
                  <a:cubicBezTo>
                    <a:pt x="3978809" y="4913122"/>
                    <a:pt x="4003353" y="4945804"/>
                    <a:pt x="4004027" y="4967269"/>
                  </a:cubicBezTo>
                  <a:cubicBezTo>
                    <a:pt x="4002599" y="4972529"/>
                    <a:pt x="4006573" y="4977076"/>
                    <a:pt x="4008413" y="4981481"/>
                  </a:cubicBezTo>
                  <a:cubicBezTo>
                    <a:pt x="4014929" y="4995835"/>
                    <a:pt x="4023577" y="5010329"/>
                    <a:pt x="4013039" y="5023555"/>
                  </a:cubicBezTo>
                  <a:cubicBezTo>
                    <a:pt x="4003639" y="5035785"/>
                    <a:pt x="3988305" y="5025133"/>
                    <a:pt x="3975659" y="5022154"/>
                  </a:cubicBezTo>
                  <a:cubicBezTo>
                    <a:pt x="3922651" y="5014362"/>
                    <a:pt x="3906857" y="5026168"/>
                    <a:pt x="3905501" y="5077486"/>
                  </a:cubicBezTo>
                  <a:cubicBezTo>
                    <a:pt x="3906323" y="5096819"/>
                    <a:pt x="3903317" y="5109470"/>
                    <a:pt x="3885827" y="5114739"/>
                  </a:cubicBezTo>
                  <a:cubicBezTo>
                    <a:pt x="3872747" y="5118158"/>
                    <a:pt x="3865769" y="5126265"/>
                    <a:pt x="3868167" y="5138203"/>
                  </a:cubicBezTo>
                  <a:cubicBezTo>
                    <a:pt x="3876353" y="5175157"/>
                    <a:pt x="3854043" y="5172611"/>
                    <a:pt x="3828313" y="5173050"/>
                  </a:cubicBezTo>
                  <a:cubicBezTo>
                    <a:pt x="3769323" y="5174503"/>
                    <a:pt x="3708343" y="5173681"/>
                    <a:pt x="3648481" y="5187926"/>
                  </a:cubicBezTo>
                  <a:cubicBezTo>
                    <a:pt x="3640802" y="5190632"/>
                    <a:pt x="3637533" y="5191486"/>
                    <a:pt x="3631574" y="5184666"/>
                  </a:cubicBezTo>
                  <a:cubicBezTo>
                    <a:pt x="3606330" y="5146584"/>
                    <a:pt x="3596905" y="5174875"/>
                    <a:pt x="3589055" y="5195775"/>
                  </a:cubicBezTo>
                  <a:cubicBezTo>
                    <a:pt x="3581350" y="5214542"/>
                    <a:pt x="3571659" y="5231038"/>
                    <a:pt x="3559839" y="5247391"/>
                  </a:cubicBezTo>
                  <a:cubicBezTo>
                    <a:pt x="3519111" y="5295031"/>
                    <a:pt x="3547722" y="5362256"/>
                    <a:pt x="3612793" y="5381553"/>
                  </a:cubicBezTo>
                  <a:cubicBezTo>
                    <a:pt x="3666358" y="5396878"/>
                    <a:pt x="3722633" y="5403814"/>
                    <a:pt x="3775615" y="5427669"/>
                  </a:cubicBezTo>
                  <a:cubicBezTo>
                    <a:pt x="3811253" y="5454659"/>
                    <a:pt x="3794001" y="5487788"/>
                    <a:pt x="3784431" y="5518214"/>
                  </a:cubicBezTo>
                  <a:cubicBezTo>
                    <a:pt x="3776003" y="5547643"/>
                    <a:pt x="3752405" y="5548224"/>
                    <a:pt x="3725684" y="5547527"/>
                  </a:cubicBezTo>
                  <a:cubicBezTo>
                    <a:pt x="3702234" y="5545976"/>
                    <a:pt x="3684304" y="5557640"/>
                    <a:pt x="3673038" y="5581527"/>
                  </a:cubicBezTo>
                  <a:cubicBezTo>
                    <a:pt x="3657922" y="5614799"/>
                    <a:pt x="3653171" y="5653040"/>
                    <a:pt x="3612352" y="5670687"/>
                  </a:cubicBezTo>
                  <a:cubicBezTo>
                    <a:pt x="3600116" y="5677375"/>
                    <a:pt x="3600794" y="5698839"/>
                    <a:pt x="3599631" y="5715897"/>
                  </a:cubicBezTo>
                  <a:cubicBezTo>
                    <a:pt x="3599195" y="5722294"/>
                    <a:pt x="3600600" y="5733097"/>
                    <a:pt x="3587807" y="5732250"/>
                  </a:cubicBezTo>
                  <a:cubicBezTo>
                    <a:pt x="3579280" y="5731686"/>
                    <a:pt x="3578723" y="5724153"/>
                    <a:pt x="3577030" y="5717616"/>
                  </a:cubicBezTo>
                  <a:cubicBezTo>
                    <a:pt x="3565423" y="5683647"/>
                    <a:pt x="3557044" y="5680951"/>
                    <a:pt x="3534973" y="5706264"/>
                  </a:cubicBezTo>
                  <a:cubicBezTo>
                    <a:pt x="3508345" y="5735561"/>
                    <a:pt x="3471402" y="5727762"/>
                    <a:pt x="3438698" y="5736308"/>
                  </a:cubicBezTo>
                  <a:cubicBezTo>
                    <a:pt x="3395042" y="5748414"/>
                    <a:pt x="3359478" y="5767480"/>
                    <a:pt x="3323186" y="5797209"/>
                  </a:cubicBezTo>
                  <a:cubicBezTo>
                    <a:pt x="3285610" y="5830064"/>
                    <a:pt x="3265209" y="5877979"/>
                    <a:pt x="3215571" y="5899328"/>
                  </a:cubicBezTo>
                  <a:cubicBezTo>
                    <a:pt x="3195657" y="5908720"/>
                    <a:pt x="3179159" y="5915125"/>
                    <a:pt x="3161108" y="5912859"/>
                  </a:cubicBezTo>
                  <a:cubicBezTo>
                    <a:pt x="3133541" y="5908892"/>
                    <a:pt x="3108103" y="5905070"/>
                    <a:pt x="3082206" y="5923703"/>
                  </a:cubicBezTo>
                  <a:cubicBezTo>
                    <a:pt x="3060715" y="5940489"/>
                    <a:pt x="3047540" y="5913914"/>
                    <a:pt x="3039035" y="5897287"/>
                  </a:cubicBezTo>
                  <a:cubicBezTo>
                    <a:pt x="3029830" y="5875258"/>
                    <a:pt x="3017185" y="5872279"/>
                    <a:pt x="2993732" y="5870728"/>
                  </a:cubicBezTo>
                  <a:cubicBezTo>
                    <a:pt x="2953225" y="5868047"/>
                    <a:pt x="2909160" y="5870486"/>
                    <a:pt x="2872532" y="5842361"/>
                  </a:cubicBezTo>
                  <a:cubicBezTo>
                    <a:pt x="2857341" y="5829574"/>
                    <a:pt x="2841715" y="5823186"/>
                    <a:pt x="2827179" y="5847927"/>
                  </a:cubicBezTo>
                  <a:cubicBezTo>
                    <a:pt x="2813780" y="5871673"/>
                    <a:pt x="2789774" y="5862588"/>
                    <a:pt x="2775576" y="5850938"/>
                  </a:cubicBezTo>
                  <a:cubicBezTo>
                    <a:pt x="2760533" y="5836021"/>
                    <a:pt x="2763272" y="5811570"/>
                    <a:pt x="2781054" y="5802037"/>
                  </a:cubicBezTo>
                  <a:cubicBezTo>
                    <a:pt x="2840094" y="5768459"/>
                    <a:pt x="2893464" y="5723796"/>
                    <a:pt x="2952504" y="5690217"/>
                  </a:cubicBezTo>
                  <a:cubicBezTo>
                    <a:pt x="2962460" y="5685523"/>
                    <a:pt x="2971423" y="5679688"/>
                    <a:pt x="2979806" y="5682386"/>
                  </a:cubicBezTo>
                  <a:cubicBezTo>
                    <a:pt x="3031966" y="5686907"/>
                    <a:pt x="3063701" y="5661162"/>
                    <a:pt x="3092045" y="5622340"/>
                  </a:cubicBezTo>
                  <a:cubicBezTo>
                    <a:pt x="3122670" y="5581527"/>
                    <a:pt x="3168190" y="5557765"/>
                    <a:pt x="3211725" y="5531729"/>
                  </a:cubicBezTo>
                  <a:cubicBezTo>
                    <a:pt x="3233069" y="5517076"/>
                    <a:pt x="3255552" y="5501429"/>
                    <a:pt x="3277888" y="5487913"/>
                  </a:cubicBezTo>
                  <a:cubicBezTo>
                    <a:pt x="3284721" y="5481940"/>
                    <a:pt x="3288427" y="5474687"/>
                    <a:pt x="3284745" y="5465874"/>
                  </a:cubicBezTo>
                  <a:cubicBezTo>
                    <a:pt x="3282055" y="5458200"/>
                    <a:pt x="3273819" y="5453373"/>
                    <a:pt x="3265145" y="5454940"/>
                  </a:cubicBezTo>
                  <a:cubicBezTo>
                    <a:pt x="3239271" y="5457512"/>
                    <a:pt x="3211677" y="5469608"/>
                    <a:pt x="3187842" y="5442328"/>
                  </a:cubicBezTo>
                  <a:cubicBezTo>
                    <a:pt x="3178754" y="5434231"/>
                    <a:pt x="3169211" y="5448593"/>
                    <a:pt x="3169476" y="5460392"/>
                  </a:cubicBezTo>
                  <a:cubicBezTo>
                    <a:pt x="3171851" y="5488393"/>
                    <a:pt x="3155376" y="5478736"/>
                    <a:pt x="3145299" y="5469502"/>
                  </a:cubicBezTo>
                  <a:cubicBezTo>
                    <a:pt x="3127832" y="5458707"/>
                    <a:pt x="3112933" y="5441657"/>
                    <a:pt x="3111263" y="5419056"/>
                  </a:cubicBezTo>
                  <a:cubicBezTo>
                    <a:pt x="3108865" y="5407116"/>
                    <a:pt x="3108596" y="5395318"/>
                    <a:pt x="3100652" y="5386225"/>
                  </a:cubicBezTo>
                  <a:cubicBezTo>
                    <a:pt x="3085754" y="5369174"/>
                    <a:pt x="3085485" y="5357375"/>
                    <a:pt x="3113783" y="5350679"/>
                  </a:cubicBezTo>
                  <a:cubicBezTo>
                    <a:pt x="3140941" y="5344980"/>
                    <a:pt x="3160758" y="5305595"/>
                    <a:pt x="3155114" y="5278447"/>
                  </a:cubicBezTo>
                  <a:cubicBezTo>
                    <a:pt x="3151167" y="5257837"/>
                    <a:pt x="3141378" y="5244337"/>
                    <a:pt x="3119043" y="5257853"/>
                  </a:cubicBezTo>
                  <a:cubicBezTo>
                    <a:pt x="3107799" y="5265676"/>
                    <a:pt x="3097143" y="5264972"/>
                    <a:pt x="3084206" y="5266258"/>
                  </a:cubicBezTo>
                  <a:cubicBezTo>
                    <a:pt x="3060317" y="5271104"/>
                    <a:pt x="3051934" y="5268407"/>
                    <a:pt x="3044449" y="5236853"/>
                  </a:cubicBezTo>
                  <a:cubicBezTo>
                    <a:pt x="3034835" y="5205159"/>
                    <a:pt x="3032168" y="5181421"/>
                    <a:pt x="3047140" y="5150282"/>
                  </a:cubicBezTo>
                  <a:cubicBezTo>
                    <a:pt x="3060126" y="5116871"/>
                    <a:pt x="3030597" y="5094567"/>
                    <a:pt x="3008164" y="5078091"/>
                  </a:cubicBezTo>
                  <a:cubicBezTo>
                    <a:pt x="2988855" y="5062891"/>
                    <a:pt x="2970929" y="5074557"/>
                    <a:pt x="2958814" y="5095174"/>
                  </a:cubicBezTo>
                  <a:cubicBezTo>
                    <a:pt x="2953825" y="5105554"/>
                    <a:pt x="2944449" y="5101720"/>
                    <a:pt x="2935073" y="5097887"/>
                  </a:cubicBezTo>
                  <a:cubicBezTo>
                    <a:pt x="2896430" y="5083550"/>
                    <a:pt x="2883057" y="5091233"/>
                    <a:pt x="2881291" y="5132883"/>
                  </a:cubicBezTo>
                  <a:cubicBezTo>
                    <a:pt x="2880272" y="5147809"/>
                    <a:pt x="2889768" y="5165573"/>
                    <a:pt x="2869152" y="5169565"/>
                  </a:cubicBezTo>
                  <a:cubicBezTo>
                    <a:pt x="2849529" y="5174692"/>
                    <a:pt x="2841025" y="5158065"/>
                    <a:pt x="2827967" y="5145420"/>
                  </a:cubicBezTo>
                  <a:cubicBezTo>
                    <a:pt x="2794753" y="5114307"/>
                    <a:pt x="2773774" y="5076506"/>
                    <a:pt x="2752795" y="5038705"/>
                  </a:cubicBezTo>
                  <a:cubicBezTo>
                    <a:pt x="2745139" y="5025347"/>
                    <a:pt x="2725107" y="5020809"/>
                    <a:pt x="2718686" y="5036447"/>
                  </a:cubicBezTo>
                  <a:cubicBezTo>
                    <a:pt x="2702138" y="5074978"/>
                    <a:pt x="2667325" y="5067320"/>
                    <a:pt x="2637041" y="5071744"/>
                  </a:cubicBezTo>
                  <a:cubicBezTo>
                    <a:pt x="2626384" y="5071038"/>
                    <a:pt x="2614732" y="5069195"/>
                    <a:pt x="2605913" y="5072897"/>
                  </a:cubicBezTo>
                  <a:cubicBezTo>
                    <a:pt x="2591836" y="5075177"/>
                    <a:pt x="2577736" y="5093523"/>
                    <a:pt x="2572092" y="5066374"/>
                  </a:cubicBezTo>
                  <a:cubicBezTo>
                    <a:pt x="2568000" y="5047898"/>
                    <a:pt x="2576551" y="5032399"/>
                    <a:pt x="2599155" y="5030681"/>
                  </a:cubicBezTo>
                  <a:cubicBezTo>
                    <a:pt x="2620764" y="5027827"/>
                    <a:pt x="2631303" y="5014601"/>
                    <a:pt x="2640001" y="4996970"/>
                  </a:cubicBezTo>
                  <a:cubicBezTo>
                    <a:pt x="2654681" y="4970096"/>
                    <a:pt x="2647464" y="4950342"/>
                    <a:pt x="2616768" y="4945098"/>
                  </a:cubicBezTo>
                  <a:cubicBezTo>
                    <a:pt x="2574420" y="4938013"/>
                    <a:pt x="2548887" y="4904194"/>
                    <a:pt x="2521923" y="4875636"/>
                  </a:cubicBezTo>
                  <a:cubicBezTo>
                    <a:pt x="2494963" y="4847078"/>
                    <a:pt x="2471268" y="4817664"/>
                    <a:pt x="2482993" y="4771317"/>
                  </a:cubicBezTo>
                  <a:cubicBezTo>
                    <a:pt x="2488422" y="4754540"/>
                    <a:pt x="2459010" y="4746168"/>
                    <a:pt x="2442391" y="4738644"/>
                  </a:cubicBezTo>
                  <a:cubicBezTo>
                    <a:pt x="2419378" y="4730696"/>
                    <a:pt x="2404892" y="4723310"/>
                    <a:pt x="2422989" y="4693450"/>
                  </a:cubicBezTo>
                  <a:cubicBezTo>
                    <a:pt x="2442078" y="4664726"/>
                    <a:pt x="2418095" y="4639577"/>
                    <a:pt x="2401211" y="4620254"/>
                  </a:cubicBezTo>
                  <a:cubicBezTo>
                    <a:pt x="2387305" y="4604341"/>
                    <a:pt x="2365576" y="4593264"/>
                    <a:pt x="2344839" y="4583324"/>
                  </a:cubicBezTo>
                  <a:cubicBezTo>
                    <a:pt x="2328217" y="4575797"/>
                    <a:pt x="2317147" y="4565428"/>
                    <a:pt x="2314193" y="4545955"/>
                  </a:cubicBezTo>
                  <a:cubicBezTo>
                    <a:pt x="2308548" y="4518807"/>
                    <a:pt x="2288657" y="4512136"/>
                    <a:pt x="2269590" y="4524797"/>
                  </a:cubicBezTo>
                  <a:cubicBezTo>
                    <a:pt x="2238292" y="4544144"/>
                    <a:pt x="2225817" y="4522972"/>
                    <a:pt x="2213339" y="4501797"/>
                  </a:cubicBezTo>
                  <a:cubicBezTo>
                    <a:pt x="2185553" y="4453906"/>
                    <a:pt x="2198419" y="4406565"/>
                    <a:pt x="2210144" y="4360218"/>
                  </a:cubicBezTo>
                  <a:cubicBezTo>
                    <a:pt x="2213584" y="4341168"/>
                    <a:pt x="2217581" y="4329651"/>
                    <a:pt x="2204959" y="4310610"/>
                  </a:cubicBezTo>
                  <a:cubicBezTo>
                    <a:pt x="2183545" y="4279205"/>
                    <a:pt x="2194086" y="4171733"/>
                    <a:pt x="2217584" y="4141160"/>
                  </a:cubicBezTo>
                  <a:cubicBezTo>
                    <a:pt x="2223426" y="4134050"/>
                    <a:pt x="2233526" y="4127220"/>
                    <a:pt x="2223449" y="4117986"/>
                  </a:cubicBezTo>
                  <a:cubicBezTo>
                    <a:pt x="2213225" y="4110883"/>
                    <a:pt x="2210368" y="4121405"/>
                    <a:pt x="2205667" y="4127519"/>
                  </a:cubicBezTo>
                  <a:cubicBezTo>
                    <a:pt x="2200821" y="4135768"/>
                    <a:pt x="2192995" y="4140603"/>
                    <a:pt x="2182627" y="4135633"/>
                  </a:cubicBezTo>
                  <a:cubicBezTo>
                    <a:pt x="2172258" y="4130664"/>
                    <a:pt x="2172986" y="4120002"/>
                    <a:pt x="2171436" y="4111332"/>
                  </a:cubicBezTo>
                  <a:cubicBezTo>
                    <a:pt x="2168585" y="4094274"/>
                    <a:pt x="2176131" y="4074894"/>
                    <a:pt x="2171159" y="4058000"/>
                  </a:cubicBezTo>
                  <a:lnTo>
                    <a:pt x="2163994" y="4046608"/>
                  </a:lnTo>
                  <a:lnTo>
                    <a:pt x="2154377" y="4046837"/>
                  </a:lnTo>
                  <a:cubicBezTo>
                    <a:pt x="2136747" y="4038157"/>
                    <a:pt x="2122823" y="4022222"/>
                    <a:pt x="2100354" y="4021792"/>
                  </a:cubicBezTo>
                  <a:cubicBezTo>
                    <a:pt x="2081155" y="4020508"/>
                    <a:pt x="2074768" y="4004005"/>
                    <a:pt x="2075919" y="3986936"/>
                  </a:cubicBezTo>
                  <a:cubicBezTo>
                    <a:pt x="2077073" y="3969865"/>
                    <a:pt x="2080216" y="3955071"/>
                    <a:pt x="2078094" y="3938853"/>
                  </a:cubicBezTo>
                  <a:cubicBezTo>
                    <a:pt x="2077964" y="3924911"/>
                    <a:pt x="2074418" y="3913955"/>
                    <a:pt x="2059486" y="3912958"/>
                  </a:cubicBezTo>
                  <a:cubicBezTo>
                    <a:pt x="2036166" y="3909257"/>
                    <a:pt x="2018392" y="3902709"/>
                    <a:pt x="2017140" y="3873690"/>
                  </a:cubicBezTo>
                  <a:cubicBezTo>
                    <a:pt x="2017140" y="3873690"/>
                    <a:pt x="2016144" y="3872551"/>
                    <a:pt x="2013867" y="3874542"/>
                  </a:cubicBezTo>
                  <a:cubicBezTo>
                    <a:pt x="1987534" y="3899576"/>
                    <a:pt x="1972903" y="3878234"/>
                    <a:pt x="1960263" y="3859170"/>
                  </a:cubicBezTo>
                  <a:cubicBezTo>
                    <a:pt x="1941940" y="3829009"/>
                    <a:pt x="1945530" y="3791737"/>
                    <a:pt x="1969023" y="3761156"/>
                  </a:cubicBezTo>
                  <a:lnTo>
                    <a:pt x="1973360" y="3756114"/>
                  </a:lnTo>
                  <a:lnTo>
                    <a:pt x="1974325" y="3756017"/>
                  </a:lnTo>
                  <a:cubicBezTo>
                    <a:pt x="1980163" y="3750915"/>
                    <a:pt x="1985253" y="3742949"/>
                    <a:pt x="1989951" y="3736833"/>
                  </a:cubicBezTo>
                  <a:lnTo>
                    <a:pt x="1973360" y="3756114"/>
                  </a:lnTo>
                  <a:lnTo>
                    <a:pt x="1954233" y="3758024"/>
                  </a:lnTo>
                  <a:cubicBezTo>
                    <a:pt x="1932482" y="3746925"/>
                    <a:pt x="1896494" y="3756307"/>
                    <a:pt x="1890410" y="3719464"/>
                  </a:cubicBezTo>
                  <a:cubicBezTo>
                    <a:pt x="1883474" y="3679345"/>
                    <a:pt x="1870849" y="3644205"/>
                    <a:pt x="1829336" y="3624283"/>
                  </a:cubicBezTo>
                  <a:cubicBezTo>
                    <a:pt x="1817963" y="3618163"/>
                    <a:pt x="1813564" y="3603937"/>
                    <a:pt x="1824392" y="3586442"/>
                  </a:cubicBezTo>
                  <a:cubicBezTo>
                    <a:pt x="1793358" y="3617592"/>
                    <a:pt x="1767184" y="3624417"/>
                    <a:pt x="1734060" y="3607199"/>
                  </a:cubicBezTo>
                  <a:cubicBezTo>
                    <a:pt x="1718566" y="3598661"/>
                    <a:pt x="1704209" y="3589128"/>
                    <a:pt x="1687430" y="3583720"/>
                  </a:cubicBezTo>
                  <a:cubicBezTo>
                    <a:pt x="1650604" y="3573756"/>
                    <a:pt x="1636824" y="3555688"/>
                    <a:pt x="1648093" y="3515714"/>
                  </a:cubicBezTo>
                  <a:cubicBezTo>
                    <a:pt x="1654089" y="3490394"/>
                    <a:pt x="1654811" y="3479723"/>
                    <a:pt x="1622665" y="3479719"/>
                  </a:cubicBezTo>
                  <a:cubicBezTo>
                    <a:pt x="1594936" y="3477866"/>
                    <a:pt x="1588693" y="3459229"/>
                    <a:pt x="1603224" y="3434478"/>
                  </a:cubicBezTo>
                  <a:cubicBezTo>
                    <a:pt x="1608066" y="3426228"/>
                    <a:pt x="1614896" y="3420254"/>
                    <a:pt x="1619883" y="3409870"/>
                  </a:cubicBezTo>
                  <a:cubicBezTo>
                    <a:pt x="1628575" y="3392232"/>
                    <a:pt x="1622607" y="3385402"/>
                    <a:pt x="1603119" y="3388386"/>
                  </a:cubicBezTo>
                  <a:cubicBezTo>
                    <a:pt x="1593449" y="3388812"/>
                    <a:pt x="1583634" y="3391372"/>
                    <a:pt x="1574956" y="3392935"/>
                  </a:cubicBezTo>
                  <a:cubicBezTo>
                    <a:pt x="1511506" y="3412272"/>
                    <a:pt x="1469159" y="3373004"/>
                    <a:pt x="1423103" y="3340989"/>
                  </a:cubicBezTo>
                  <a:cubicBezTo>
                    <a:pt x="1420122" y="3337574"/>
                    <a:pt x="1419415" y="3332169"/>
                    <a:pt x="1417715" y="3325624"/>
                  </a:cubicBezTo>
                  <a:cubicBezTo>
                    <a:pt x="1420007" y="3307556"/>
                    <a:pt x="1398112" y="3298593"/>
                    <a:pt x="1399407" y="3279386"/>
                  </a:cubicBezTo>
                  <a:cubicBezTo>
                    <a:pt x="1394189" y="3229739"/>
                    <a:pt x="1403195" y="3175681"/>
                    <a:pt x="1359853" y="3135274"/>
                  </a:cubicBezTo>
                  <a:cubicBezTo>
                    <a:pt x="1350759" y="3127165"/>
                    <a:pt x="1352903" y="3111230"/>
                    <a:pt x="1361018" y="3102127"/>
                  </a:cubicBezTo>
                  <a:cubicBezTo>
                    <a:pt x="1387365" y="3061018"/>
                    <a:pt x="1362645" y="3030430"/>
                    <a:pt x="1347742" y="2997281"/>
                  </a:cubicBezTo>
                  <a:cubicBezTo>
                    <a:pt x="1338372" y="2977363"/>
                    <a:pt x="1269977" y="2958860"/>
                    <a:pt x="1251759" y="2974790"/>
                  </a:cubicBezTo>
                  <a:cubicBezTo>
                    <a:pt x="1224575" y="2996553"/>
                    <a:pt x="1186320" y="2991852"/>
                    <a:pt x="1165955" y="3023715"/>
                  </a:cubicBezTo>
                  <a:cubicBezTo>
                    <a:pt x="1158692" y="3036091"/>
                    <a:pt x="1146326" y="3028834"/>
                    <a:pt x="1139507" y="3018732"/>
                  </a:cubicBezTo>
                  <a:cubicBezTo>
                    <a:pt x="1133683" y="3009771"/>
                    <a:pt x="1119185" y="3002371"/>
                    <a:pt x="1129717" y="2989143"/>
                  </a:cubicBezTo>
                  <a:cubicBezTo>
                    <a:pt x="1168303" y="2941349"/>
                    <a:pt x="1182440" y="2874774"/>
                    <a:pt x="1246465" y="2846899"/>
                  </a:cubicBezTo>
                  <a:cubicBezTo>
                    <a:pt x="1255287" y="2843202"/>
                    <a:pt x="1255013" y="2831394"/>
                    <a:pt x="1252462" y="2821579"/>
                  </a:cubicBezTo>
                  <a:cubicBezTo>
                    <a:pt x="1250228" y="2775344"/>
                    <a:pt x="1226082" y="2736218"/>
                    <a:pt x="1206207" y="2697380"/>
                  </a:cubicBezTo>
                  <a:cubicBezTo>
                    <a:pt x="1195840" y="2676324"/>
                    <a:pt x="1167836" y="2662664"/>
                    <a:pt x="1140233" y="2674752"/>
                  </a:cubicBezTo>
                  <a:cubicBezTo>
                    <a:pt x="1114907" y="2684848"/>
                    <a:pt x="1092150" y="2688686"/>
                    <a:pt x="1076811" y="2661939"/>
                  </a:cubicBezTo>
                  <a:cubicBezTo>
                    <a:pt x="1063464" y="2637468"/>
                    <a:pt x="1080989" y="2600057"/>
                    <a:pt x="1103476" y="2584412"/>
                  </a:cubicBezTo>
                  <a:cubicBezTo>
                    <a:pt x="1175052" y="2539895"/>
                    <a:pt x="1248275" y="2566223"/>
                    <a:pt x="1319235" y="2578467"/>
                  </a:cubicBezTo>
                  <a:cubicBezTo>
                    <a:pt x="1363746" y="2585728"/>
                    <a:pt x="1407821" y="2599391"/>
                    <a:pt x="1446913" y="2623439"/>
                  </a:cubicBezTo>
                  <a:cubicBezTo>
                    <a:pt x="1462263" y="2634110"/>
                    <a:pt x="1482602" y="2634398"/>
                    <a:pt x="1500806" y="2634543"/>
                  </a:cubicBezTo>
                  <a:cubicBezTo>
                    <a:pt x="1513608" y="2635398"/>
                    <a:pt x="1531393" y="2625869"/>
                    <a:pt x="1528698" y="2618187"/>
                  </a:cubicBezTo>
                  <a:cubicBezTo>
                    <a:pt x="1515365" y="2577641"/>
                    <a:pt x="1547969" y="2539094"/>
                    <a:pt x="1518706" y="2496412"/>
                  </a:cubicBezTo>
                  <a:cubicBezTo>
                    <a:pt x="1486462" y="2450316"/>
                    <a:pt x="1472144" y="2392555"/>
                    <a:pt x="1460958" y="2336077"/>
                  </a:cubicBezTo>
                  <a:cubicBezTo>
                    <a:pt x="1452324" y="2289415"/>
                    <a:pt x="1471696" y="2256415"/>
                    <a:pt x="1514952" y="2234654"/>
                  </a:cubicBezTo>
                  <a:cubicBezTo>
                    <a:pt x="1565889" y="2210193"/>
                    <a:pt x="1591241" y="2167945"/>
                    <a:pt x="1611620" y="2120008"/>
                  </a:cubicBezTo>
                  <a:cubicBezTo>
                    <a:pt x="1652670" y="2019865"/>
                    <a:pt x="1698978" y="1921143"/>
                    <a:pt x="1762771" y="1833235"/>
                  </a:cubicBezTo>
                  <a:cubicBezTo>
                    <a:pt x="1774303" y="1821144"/>
                    <a:pt x="1788386" y="1818870"/>
                    <a:pt x="1800766" y="1810052"/>
                  </a:cubicBezTo>
                  <a:cubicBezTo>
                    <a:pt x="1855135" y="1766528"/>
                    <a:pt x="1899411" y="1713757"/>
                    <a:pt x="1947668" y="1665538"/>
                  </a:cubicBezTo>
                  <a:cubicBezTo>
                    <a:pt x="2001618" y="1612342"/>
                    <a:pt x="2046616" y="1548898"/>
                    <a:pt x="2094310" y="1493140"/>
                  </a:cubicBezTo>
                  <a:cubicBezTo>
                    <a:pt x="2123352" y="1459713"/>
                    <a:pt x="2162487" y="1435534"/>
                    <a:pt x="2187550" y="1397555"/>
                  </a:cubicBezTo>
                  <a:cubicBezTo>
                    <a:pt x="2189971" y="1393429"/>
                    <a:pt x="2190404" y="1387027"/>
                    <a:pt x="2191830" y="1381765"/>
                  </a:cubicBezTo>
                  <a:cubicBezTo>
                    <a:pt x="2205494" y="1369816"/>
                    <a:pt x="2221147" y="1360144"/>
                    <a:pt x="2228843" y="1341367"/>
                  </a:cubicBezTo>
                  <a:cubicBezTo>
                    <a:pt x="2240678" y="1308933"/>
                    <a:pt x="2251372" y="1277495"/>
                    <a:pt x="2287505" y="1265978"/>
                  </a:cubicBezTo>
                  <a:cubicBezTo>
                    <a:pt x="2294051" y="1264273"/>
                    <a:pt x="2302021" y="1257303"/>
                    <a:pt x="2302310" y="1253035"/>
                  </a:cubicBezTo>
                  <a:cubicBezTo>
                    <a:pt x="2304069" y="1234934"/>
                    <a:pt x="2309615" y="1222176"/>
                    <a:pt x="2317607" y="1212896"/>
                  </a:cubicBezTo>
                  <a:cubicBezTo>
                    <a:pt x="2341587" y="1185059"/>
                    <a:pt x="2387558" y="1188534"/>
                    <a:pt x="2419145" y="1172958"/>
                  </a:cubicBezTo>
                  <a:cubicBezTo>
                    <a:pt x="2455711" y="1155040"/>
                    <a:pt x="2494413" y="1137264"/>
                    <a:pt x="2528427" y="1109527"/>
                  </a:cubicBezTo>
                  <a:cubicBezTo>
                    <a:pt x="2561306" y="1082787"/>
                    <a:pt x="2590034" y="1085780"/>
                    <a:pt x="2622289" y="1115800"/>
                  </a:cubicBezTo>
                  <a:cubicBezTo>
                    <a:pt x="2641477" y="1133159"/>
                    <a:pt x="2663661" y="1137856"/>
                    <a:pt x="2688984" y="1127759"/>
                  </a:cubicBezTo>
                  <a:cubicBezTo>
                    <a:pt x="2720852" y="1115957"/>
                    <a:pt x="2745052" y="1090779"/>
                    <a:pt x="2770104" y="1068876"/>
                  </a:cubicBezTo>
                  <a:cubicBezTo>
                    <a:pt x="2776935" y="1062902"/>
                    <a:pt x="2781777" y="1054651"/>
                    <a:pt x="2777093" y="1044694"/>
                  </a:cubicBezTo>
                  <a:cubicBezTo>
                    <a:pt x="2773402" y="1035873"/>
                    <a:pt x="2762736" y="1035159"/>
                    <a:pt x="2755054" y="1037861"/>
                  </a:cubicBezTo>
                  <a:cubicBezTo>
                    <a:pt x="2730161" y="1041556"/>
                    <a:pt x="2699588" y="1034155"/>
                    <a:pt x="2684484" y="1067442"/>
                  </a:cubicBezTo>
                  <a:cubicBezTo>
                    <a:pt x="2675795" y="1085080"/>
                    <a:pt x="2654878" y="1093328"/>
                    <a:pt x="2636545" y="1079241"/>
                  </a:cubicBezTo>
                  <a:cubicBezTo>
                    <a:pt x="2614087" y="1062736"/>
                    <a:pt x="2631168" y="1047802"/>
                    <a:pt x="2639572" y="1034432"/>
                  </a:cubicBezTo>
                  <a:cubicBezTo>
                    <a:pt x="2667200" y="990193"/>
                    <a:pt x="2712732" y="966442"/>
                    <a:pt x="2755284" y="939276"/>
                  </a:cubicBezTo>
                  <a:cubicBezTo>
                    <a:pt x="2786589" y="919934"/>
                    <a:pt x="2816729" y="933736"/>
                    <a:pt x="2835611" y="971438"/>
                  </a:cubicBezTo>
                  <a:cubicBezTo>
                    <a:pt x="2845127" y="989222"/>
                    <a:pt x="2870565" y="1009141"/>
                    <a:pt x="2840111" y="1031757"/>
                  </a:cubicBezTo>
                  <a:cubicBezTo>
                    <a:pt x="2827728" y="1040575"/>
                    <a:pt x="2839809" y="1052098"/>
                    <a:pt x="2849190" y="1055941"/>
                  </a:cubicBezTo>
                  <a:cubicBezTo>
                    <a:pt x="2862696" y="1062202"/>
                    <a:pt x="2877486" y="1065334"/>
                    <a:pt x="2887589" y="1058507"/>
                  </a:cubicBezTo>
                  <a:cubicBezTo>
                    <a:pt x="2927861" y="1033333"/>
                    <a:pt x="2962828" y="1054962"/>
                    <a:pt x="2982288" y="1084127"/>
                  </a:cubicBezTo>
                  <a:cubicBezTo>
                    <a:pt x="3023628" y="1138332"/>
                    <a:pt x="3071855" y="1122265"/>
                    <a:pt x="3117244" y="1100648"/>
                  </a:cubicBezTo>
                  <a:cubicBezTo>
                    <a:pt x="3161351" y="1082161"/>
                    <a:pt x="3200341" y="1060117"/>
                    <a:pt x="3249118" y="1067664"/>
                  </a:cubicBezTo>
                  <a:cubicBezTo>
                    <a:pt x="3282108" y="1070939"/>
                    <a:pt x="3301480" y="1037938"/>
                    <a:pt x="3329084" y="1025850"/>
                  </a:cubicBezTo>
                  <a:cubicBezTo>
                    <a:pt x="3355546" y="1014757"/>
                    <a:pt x="3379588" y="1007791"/>
                    <a:pt x="3404034" y="1026573"/>
                  </a:cubicBezTo>
                  <a:cubicBezTo>
                    <a:pt x="3439709" y="1053605"/>
                    <a:pt x="3475557" y="1046356"/>
                    <a:pt x="3512123" y="1028437"/>
                  </a:cubicBezTo>
                  <a:cubicBezTo>
                    <a:pt x="3555523" y="1004544"/>
                    <a:pt x="3597898" y="1011662"/>
                    <a:pt x="3636139" y="1032438"/>
                  </a:cubicBezTo>
                  <a:cubicBezTo>
                    <a:pt x="3661018" y="1044818"/>
                    <a:pt x="3683620" y="1059188"/>
                    <a:pt x="3710068" y="1064171"/>
                  </a:cubicBezTo>
                  <a:cubicBezTo>
                    <a:pt x="3765101" y="1074279"/>
                    <a:pt x="3802173" y="1128201"/>
                    <a:pt x="3856211" y="1137170"/>
                  </a:cubicBezTo>
                  <a:cubicBezTo>
                    <a:pt x="3892189" y="1143862"/>
                    <a:pt x="3900851" y="1158374"/>
                    <a:pt x="3899827" y="1189385"/>
                  </a:cubicBezTo>
                  <a:lnTo>
                    <a:pt x="3902207" y="1193970"/>
                  </a:lnTo>
                  <a:lnTo>
                    <a:pt x="3900725" y="1185517"/>
                  </a:lnTo>
                  <a:cubicBezTo>
                    <a:pt x="3921335" y="1165456"/>
                    <a:pt x="3917441" y="1140326"/>
                    <a:pt x="3913549" y="1115196"/>
                  </a:cubicBezTo>
                  <a:lnTo>
                    <a:pt x="3906477" y="1093416"/>
                  </a:lnTo>
                  <a:lnTo>
                    <a:pt x="3889143" y="1060324"/>
                  </a:lnTo>
                  <a:cubicBezTo>
                    <a:pt x="3884891" y="1043976"/>
                    <a:pt x="3868557" y="1032174"/>
                    <a:pt x="3881503" y="1014835"/>
                  </a:cubicBezTo>
                  <a:cubicBezTo>
                    <a:pt x="3896759" y="947320"/>
                    <a:pt x="3879757" y="881929"/>
                    <a:pt x="3872417" y="816115"/>
                  </a:cubicBezTo>
                  <a:cubicBezTo>
                    <a:pt x="3866921" y="754707"/>
                    <a:pt x="3834541" y="726837"/>
                    <a:pt x="3790225" y="701382"/>
                  </a:cubicBezTo>
                  <a:lnTo>
                    <a:pt x="3786679" y="697325"/>
                  </a:lnTo>
                  <a:lnTo>
                    <a:pt x="3783515" y="696276"/>
                  </a:lnTo>
                  <a:cubicBezTo>
                    <a:pt x="3749703" y="689728"/>
                    <a:pt x="3730258" y="660586"/>
                    <a:pt x="3709244" y="638835"/>
                  </a:cubicBezTo>
                  <a:cubicBezTo>
                    <a:pt x="3667361" y="593199"/>
                    <a:pt x="3608562" y="560351"/>
                    <a:pt x="3598381" y="489001"/>
                  </a:cubicBezTo>
                  <a:cubicBezTo>
                    <a:pt x="3594420" y="468391"/>
                    <a:pt x="3568713" y="452749"/>
                    <a:pt x="3561767" y="428728"/>
                  </a:cubicBezTo>
                  <a:cubicBezTo>
                    <a:pt x="3554966" y="402575"/>
                    <a:pt x="3552426" y="376707"/>
                    <a:pt x="3572193" y="353405"/>
                  </a:cubicBezTo>
                  <a:cubicBezTo>
                    <a:pt x="3593097" y="329108"/>
                    <a:pt x="3589001" y="294569"/>
                    <a:pt x="3611185" y="267144"/>
                  </a:cubicBezTo>
                  <a:cubicBezTo>
                    <a:pt x="3634756" y="239012"/>
                    <a:pt x="3661340" y="215765"/>
                    <a:pt x="3690114" y="197565"/>
                  </a:cubicBezTo>
                  <a:cubicBezTo>
                    <a:pt x="3738669" y="166855"/>
                    <a:pt x="3793443" y="150520"/>
                    <a:pt x="3850451" y="149339"/>
                  </a:cubicBezTo>
                  <a:close/>
                  <a:moveTo>
                    <a:pt x="5590773" y="106589"/>
                  </a:moveTo>
                  <a:lnTo>
                    <a:pt x="5588933" y="108097"/>
                  </a:lnTo>
                  <a:lnTo>
                    <a:pt x="5588811" y="108547"/>
                  </a:lnTo>
                  <a:close/>
                  <a:moveTo>
                    <a:pt x="5606205" y="101762"/>
                  </a:moveTo>
                  <a:lnTo>
                    <a:pt x="5621291" y="116869"/>
                  </a:lnTo>
                  <a:lnTo>
                    <a:pt x="5619547" y="113681"/>
                  </a:lnTo>
                  <a:cubicBezTo>
                    <a:pt x="5617161" y="109795"/>
                    <a:pt x="5614811" y="105376"/>
                    <a:pt x="5611549" y="102508"/>
                  </a:cubicBezTo>
                  <a:close/>
                  <a:moveTo>
                    <a:pt x="4431485" y="17299"/>
                  </a:moveTo>
                  <a:cubicBezTo>
                    <a:pt x="4444611" y="17438"/>
                    <a:pt x="4458593" y="21653"/>
                    <a:pt x="4473637" y="30297"/>
                  </a:cubicBezTo>
                  <a:cubicBezTo>
                    <a:pt x="4480725" y="36123"/>
                    <a:pt x="4488093" y="37698"/>
                    <a:pt x="4495741" y="35019"/>
                  </a:cubicBezTo>
                  <a:cubicBezTo>
                    <a:pt x="4511037" y="29664"/>
                    <a:pt x="4524495" y="27918"/>
                    <a:pt x="4536577" y="30885"/>
                  </a:cubicBezTo>
                  <a:cubicBezTo>
                    <a:pt x="4548659" y="33853"/>
                    <a:pt x="4559363" y="41531"/>
                    <a:pt x="4569149" y="55019"/>
                  </a:cubicBezTo>
                  <a:cubicBezTo>
                    <a:pt x="4576953" y="66237"/>
                    <a:pt x="4589563" y="69240"/>
                    <a:pt x="4599757" y="60328"/>
                  </a:cubicBezTo>
                  <a:cubicBezTo>
                    <a:pt x="4623535" y="39535"/>
                    <a:pt x="4636425" y="38286"/>
                    <a:pt x="4659123" y="66546"/>
                  </a:cubicBezTo>
                  <a:cubicBezTo>
                    <a:pt x="4679833" y="92533"/>
                    <a:pt x="4717389" y="105795"/>
                    <a:pt x="4748293" y="122873"/>
                  </a:cubicBezTo>
                  <a:cubicBezTo>
                    <a:pt x="4875871" y="195724"/>
                    <a:pt x="5010661" y="256255"/>
                    <a:pt x="5140787" y="322875"/>
                  </a:cubicBezTo>
                  <a:cubicBezTo>
                    <a:pt x="5089069" y="313980"/>
                    <a:pt x="5040793" y="350175"/>
                    <a:pt x="4988361" y="335890"/>
                  </a:cubicBezTo>
                  <a:cubicBezTo>
                    <a:pt x="4983119" y="334462"/>
                    <a:pt x="4975331" y="339266"/>
                    <a:pt x="4971793" y="344363"/>
                  </a:cubicBezTo>
                  <a:cubicBezTo>
                    <a:pt x="4925941" y="392473"/>
                    <a:pt x="4874083" y="385703"/>
                    <a:pt x="4820225" y="360640"/>
                  </a:cubicBezTo>
                  <a:cubicBezTo>
                    <a:pt x="4798397" y="351662"/>
                    <a:pt x="4774585" y="340413"/>
                    <a:pt x="4750491" y="333419"/>
                  </a:cubicBezTo>
                  <a:cubicBezTo>
                    <a:pt x="4726403" y="326421"/>
                    <a:pt x="4713495" y="311650"/>
                    <a:pt x="4706525" y="287675"/>
                  </a:cubicBezTo>
                  <a:cubicBezTo>
                    <a:pt x="4693447" y="242988"/>
                    <a:pt x="4654743" y="214696"/>
                    <a:pt x="4628355" y="177637"/>
                  </a:cubicBezTo>
                  <a:cubicBezTo>
                    <a:pt x="4621543" y="167556"/>
                    <a:pt x="4611211" y="178593"/>
                    <a:pt x="4609521" y="188089"/>
                  </a:cubicBezTo>
                  <a:cubicBezTo>
                    <a:pt x="4607133" y="208217"/>
                    <a:pt x="4594243" y="209468"/>
                    <a:pt x="4578375" y="207307"/>
                  </a:cubicBezTo>
                  <a:cubicBezTo>
                    <a:pt x="4566753" y="205440"/>
                    <a:pt x="4556127" y="204711"/>
                    <a:pt x="4553709" y="192796"/>
                  </a:cubicBezTo>
                  <a:cubicBezTo>
                    <a:pt x="4550575" y="175493"/>
                    <a:pt x="4561895" y="165592"/>
                    <a:pt x="4573933" y="161080"/>
                  </a:cubicBezTo>
                  <a:cubicBezTo>
                    <a:pt x="4604665" y="148240"/>
                    <a:pt x="4604333" y="104430"/>
                    <a:pt x="4641021" y="98408"/>
                  </a:cubicBezTo>
                  <a:cubicBezTo>
                    <a:pt x="4643145" y="98555"/>
                    <a:pt x="4645831" y="90196"/>
                    <a:pt x="4643845" y="87923"/>
                  </a:cubicBezTo>
                  <a:cubicBezTo>
                    <a:pt x="4640151" y="79125"/>
                    <a:pt x="4630377" y="81657"/>
                    <a:pt x="4623009" y="80084"/>
                  </a:cubicBezTo>
                  <a:cubicBezTo>
                    <a:pt x="4546781" y="70568"/>
                    <a:pt x="4468845" y="54531"/>
                    <a:pt x="4391065" y="52387"/>
                  </a:cubicBezTo>
                  <a:cubicBezTo>
                    <a:pt x="4385683" y="53083"/>
                    <a:pt x="4377321" y="50374"/>
                    <a:pt x="4372079" y="48946"/>
                  </a:cubicBezTo>
                  <a:cubicBezTo>
                    <a:pt x="4379295" y="40629"/>
                    <a:pt x="4386743" y="33866"/>
                    <a:pt x="4394483" y="28758"/>
                  </a:cubicBezTo>
                  <a:cubicBezTo>
                    <a:pt x="4406093" y="21097"/>
                    <a:pt x="4418361" y="17160"/>
                    <a:pt x="4431485" y="17299"/>
                  </a:cubicBezTo>
                  <a:close/>
                  <a:moveTo>
                    <a:pt x="5489963" y="31"/>
                  </a:moveTo>
                  <a:cubicBezTo>
                    <a:pt x="5583185" y="-1848"/>
                    <a:pt x="5589963" y="79824"/>
                    <a:pt x="5633825" y="123093"/>
                  </a:cubicBezTo>
                  <a:cubicBezTo>
                    <a:pt x="5645817" y="134507"/>
                    <a:pt x="5662741" y="151564"/>
                    <a:pt x="5653467" y="175599"/>
                  </a:cubicBezTo>
                  <a:lnTo>
                    <a:pt x="5648003" y="165626"/>
                  </a:lnTo>
                  <a:lnTo>
                    <a:pt x="5653013" y="180216"/>
                  </a:lnTo>
                  <a:cubicBezTo>
                    <a:pt x="5674447" y="195555"/>
                    <a:pt x="5665587" y="231369"/>
                    <a:pt x="5693851" y="240739"/>
                  </a:cubicBezTo>
                  <a:lnTo>
                    <a:pt x="5705091" y="247913"/>
                  </a:lnTo>
                  <a:lnTo>
                    <a:pt x="5717651" y="249729"/>
                  </a:lnTo>
                  <a:cubicBezTo>
                    <a:pt x="5723877" y="251865"/>
                    <a:pt x="5729149" y="255048"/>
                    <a:pt x="5733577" y="259165"/>
                  </a:cubicBezTo>
                  <a:lnTo>
                    <a:pt x="5748473" y="289363"/>
                  </a:lnTo>
                  <a:lnTo>
                    <a:pt x="5762043" y="303697"/>
                  </a:lnTo>
                  <a:lnTo>
                    <a:pt x="5768807" y="309166"/>
                  </a:lnTo>
                  <a:cubicBezTo>
                    <a:pt x="5793693" y="320758"/>
                    <a:pt x="5824695" y="316140"/>
                    <a:pt x="5849297" y="325119"/>
                  </a:cubicBezTo>
                  <a:cubicBezTo>
                    <a:pt x="5891597" y="340985"/>
                    <a:pt x="5887129" y="375385"/>
                    <a:pt x="5895035" y="403032"/>
                  </a:cubicBezTo>
                  <a:cubicBezTo>
                    <a:pt x="5902079" y="427363"/>
                    <a:pt x="5877185" y="443036"/>
                    <a:pt x="5852001" y="446760"/>
                  </a:cubicBezTo>
                  <a:cubicBezTo>
                    <a:pt x="5828977" y="450627"/>
                    <a:pt x="5810411" y="468896"/>
                    <a:pt x="5786383" y="471613"/>
                  </a:cubicBezTo>
                  <a:lnTo>
                    <a:pt x="5796569" y="457522"/>
                  </a:lnTo>
                  <a:lnTo>
                    <a:pt x="5786613" y="466371"/>
                  </a:lnTo>
                  <a:cubicBezTo>
                    <a:pt x="5745541" y="472212"/>
                    <a:pt x="5724619" y="496519"/>
                    <a:pt x="5720725" y="538016"/>
                  </a:cubicBezTo>
                  <a:cubicBezTo>
                    <a:pt x="5718407" y="572122"/>
                    <a:pt x="5693779" y="603680"/>
                    <a:pt x="5711777" y="638064"/>
                  </a:cubicBezTo>
                  <a:cubicBezTo>
                    <a:pt x="5685233" y="619171"/>
                    <a:pt x="5658689" y="600281"/>
                    <a:pt x="5632143" y="581390"/>
                  </a:cubicBezTo>
                  <a:cubicBezTo>
                    <a:pt x="5636037" y="539894"/>
                    <a:pt x="5631405" y="497833"/>
                    <a:pt x="5641693" y="456760"/>
                  </a:cubicBezTo>
                  <a:cubicBezTo>
                    <a:pt x="5649413" y="421940"/>
                    <a:pt x="5626137" y="402195"/>
                    <a:pt x="5590755" y="403060"/>
                  </a:cubicBezTo>
                  <a:cubicBezTo>
                    <a:pt x="5566173" y="402501"/>
                    <a:pt x="5542731" y="400947"/>
                    <a:pt x="5518297" y="398255"/>
                  </a:cubicBezTo>
                  <a:cubicBezTo>
                    <a:pt x="5477803" y="395569"/>
                    <a:pt x="5441159" y="383503"/>
                    <a:pt x="5439529" y="328792"/>
                  </a:cubicBezTo>
                  <a:cubicBezTo>
                    <a:pt x="5380885" y="404131"/>
                    <a:pt x="5380885" y="404131"/>
                    <a:pt x="5363007" y="383672"/>
                  </a:cubicBezTo>
                  <a:cubicBezTo>
                    <a:pt x="5356737" y="397175"/>
                    <a:pt x="5369793" y="409819"/>
                    <a:pt x="5363523" y="423321"/>
                  </a:cubicBezTo>
                  <a:cubicBezTo>
                    <a:pt x="5299341" y="391227"/>
                    <a:pt x="5235303" y="357002"/>
                    <a:pt x="5171123" y="324909"/>
                  </a:cubicBezTo>
                  <a:lnTo>
                    <a:pt x="5175095" y="322984"/>
                  </a:lnTo>
                  <a:lnTo>
                    <a:pt x="5170695" y="322998"/>
                  </a:lnTo>
                  <a:cubicBezTo>
                    <a:pt x="5168405" y="325000"/>
                    <a:pt x="5167261" y="326000"/>
                    <a:pt x="5166117" y="327001"/>
                  </a:cubicBezTo>
                  <a:cubicBezTo>
                    <a:pt x="5162017" y="324615"/>
                    <a:pt x="5158069" y="320101"/>
                    <a:pt x="5154127" y="315586"/>
                  </a:cubicBezTo>
                  <a:cubicBezTo>
                    <a:pt x="5187185" y="302606"/>
                    <a:pt x="5209241" y="279338"/>
                    <a:pt x="5227669" y="247299"/>
                  </a:cubicBezTo>
                  <a:cubicBezTo>
                    <a:pt x="5238757" y="227650"/>
                    <a:pt x="5262979" y="218414"/>
                    <a:pt x="5285901" y="212307"/>
                  </a:cubicBezTo>
                  <a:cubicBezTo>
                    <a:pt x="5342555" y="198604"/>
                    <a:pt x="5352339" y="182086"/>
                    <a:pt x="5346783" y="127219"/>
                  </a:cubicBezTo>
                  <a:cubicBezTo>
                    <a:pt x="5343395" y="86383"/>
                    <a:pt x="5341149" y="44547"/>
                    <a:pt x="5369399" y="9889"/>
                  </a:cubicBezTo>
                  <a:cubicBezTo>
                    <a:pt x="5409681" y="551"/>
                    <a:pt x="5450315" y="855"/>
                    <a:pt x="5489963" y="31"/>
                  </a:cubicBezTo>
                  <a:close/>
                </a:path>
              </a:pathLst>
            </a:custGeom>
            <a:solidFill>
              <a:srgbClr val="009999"/>
            </a:solidFill>
            <a:ln>
              <a:noFill/>
            </a:ln>
          </p:spPr>
          <p:txBody>
            <a:bodyPr anchorCtr="0" anchor="ctr" bIns="22850" lIns="45725" spcFirstLastPara="1" rIns="45725" wrap="square" tIns="2285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747993"/>
                </a:solidFill>
                <a:latin typeface="Oswald"/>
                <a:ea typeface="Oswald"/>
                <a:cs typeface="Oswald"/>
                <a:sym typeface="Oswald"/>
              </a:endParaRPr>
            </a:p>
          </p:txBody>
        </p:sp>
      </p:grpSp>
      <p:grpSp>
        <p:nvGrpSpPr>
          <p:cNvPr id="379" name="Google Shape;379;g311d5cb9a0a_0_108"/>
          <p:cNvGrpSpPr/>
          <p:nvPr/>
        </p:nvGrpSpPr>
        <p:grpSpPr>
          <a:xfrm>
            <a:off x="4932306" y="1729963"/>
            <a:ext cx="565637" cy="607467"/>
            <a:chOff x="11903151" y="4750677"/>
            <a:chExt cx="1679945" cy="1524384"/>
          </a:xfrm>
        </p:grpSpPr>
        <p:sp>
          <p:nvSpPr>
            <p:cNvPr id="380" name="Google Shape;380;g311d5cb9a0a_0_108"/>
            <p:cNvSpPr/>
            <p:nvPr/>
          </p:nvSpPr>
          <p:spPr>
            <a:xfrm>
              <a:off x="11905689" y="4750677"/>
              <a:ext cx="1516096" cy="1476608"/>
            </a:xfrm>
            <a:custGeom>
              <a:rect b="b" l="l" r="r" t="t"/>
              <a:pathLst>
                <a:path extrusionOk="0" h="1476608" w="1516096">
                  <a:moveTo>
                    <a:pt x="602940" y="1432893"/>
                  </a:moveTo>
                  <a:lnTo>
                    <a:pt x="602558" y="1433079"/>
                  </a:lnTo>
                  <a:lnTo>
                    <a:pt x="601828" y="1433970"/>
                  </a:lnTo>
                  <a:lnTo>
                    <a:pt x="602140" y="1433799"/>
                  </a:lnTo>
                  <a:lnTo>
                    <a:pt x="602170" y="1433890"/>
                  </a:lnTo>
                  <a:lnTo>
                    <a:pt x="602681" y="1433301"/>
                  </a:lnTo>
                  <a:close/>
                  <a:moveTo>
                    <a:pt x="559119" y="1404914"/>
                  </a:moveTo>
                  <a:lnTo>
                    <a:pt x="558477" y="1405223"/>
                  </a:lnTo>
                  <a:lnTo>
                    <a:pt x="559119" y="1405827"/>
                  </a:lnTo>
                  <a:close/>
                  <a:moveTo>
                    <a:pt x="640058" y="1394036"/>
                  </a:moveTo>
                  <a:lnTo>
                    <a:pt x="641425" y="1394860"/>
                  </a:lnTo>
                  <a:lnTo>
                    <a:pt x="642268" y="1394036"/>
                  </a:lnTo>
                  <a:close/>
                  <a:moveTo>
                    <a:pt x="593753" y="1393049"/>
                  </a:moveTo>
                  <a:lnTo>
                    <a:pt x="593723" y="1393142"/>
                  </a:lnTo>
                  <a:lnTo>
                    <a:pt x="593752" y="1393116"/>
                  </a:lnTo>
                  <a:lnTo>
                    <a:pt x="593481" y="1394036"/>
                  </a:lnTo>
                  <a:lnTo>
                    <a:pt x="594111" y="1394141"/>
                  </a:lnTo>
                  <a:lnTo>
                    <a:pt x="593769" y="1393099"/>
                  </a:lnTo>
                  <a:lnTo>
                    <a:pt x="593752" y="1393116"/>
                  </a:lnTo>
                  <a:lnTo>
                    <a:pt x="593762" y="1393079"/>
                  </a:lnTo>
                  <a:close/>
                  <a:moveTo>
                    <a:pt x="542292" y="1337542"/>
                  </a:moveTo>
                  <a:lnTo>
                    <a:pt x="541527" y="1338597"/>
                  </a:lnTo>
                  <a:lnTo>
                    <a:pt x="539429" y="1341489"/>
                  </a:lnTo>
                  <a:lnTo>
                    <a:pt x="538854" y="1342067"/>
                  </a:lnTo>
                  <a:cubicBezTo>
                    <a:pt x="538854" y="1342067"/>
                    <a:pt x="540004" y="1340912"/>
                    <a:pt x="539429" y="1341490"/>
                  </a:cubicBezTo>
                  <a:lnTo>
                    <a:pt x="539429" y="1341489"/>
                  </a:lnTo>
                  <a:lnTo>
                    <a:pt x="540579" y="1340335"/>
                  </a:lnTo>
                  <a:lnTo>
                    <a:pt x="543095" y="1338145"/>
                  </a:lnTo>
                  <a:lnTo>
                    <a:pt x="543050" y="1338139"/>
                  </a:lnTo>
                  <a:lnTo>
                    <a:pt x="542449" y="1337666"/>
                  </a:lnTo>
                  <a:close/>
                  <a:moveTo>
                    <a:pt x="567447" y="1293416"/>
                  </a:moveTo>
                  <a:lnTo>
                    <a:pt x="564910" y="1293590"/>
                  </a:lnTo>
                  <a:lnTo>
                    <a:pt x="566548" y="1294479"/>
                  </a:lnTo>
                  <a:close/>
                  <a:moveTo>
                    <a:pt x="624165" y="1172671"/>
                  </a:moveTo>
                  <a:cubicBezTo>
                    <a:pt x="647751" y="1170936"/>
                    <a:pt x="665585" y="1188871"/>
                    <a:pt x="688597" y="1190028"/>
                  </a:cubicBezTo>
                  <a:cubicBezTo>
                    <a:pt x="695500" y="1192921"/>
                    <a:pt x="700678" y="1196392"/>
                    <a:pt x="702404" y="1204492"/>
                  </a:cubicBezTo>
                  <a:cubicBezTo>
                    <a:pt x="702404" y="1207964"/>
                    <a:pt x="701828" y="1211435"/>
                    <a:pt x="700678" y="1214906"/>
                  </a:cubicBezTo>
                  <a:cubicBezTo>
                    <a:pt x="683994" y="1232263"/>
                    <a:pt x="711033" y="1242677"/>
                    <a:pt x="707006" y="1257719"/>
                  </a:cubicBezTo>
                  <a:cubicBezTo>
                    <a:pt x="700678" y="1272762"/>
                    <a:pt x="682844" y="1264662"/>
                    <a:pt x="672489" y="1272762"/>
                  </a:cubicBezTo>
                  <a:cubicBezTo>
                    <a:pt x="676516" y="1283176"/>
                    <a:pt x="685145" y="1277390"/>
                    <a:pt x="690898" y="1279126"/>
                  </a:cubicBezTo>
                  <a:cubicBezTo>
                    <a:pt x="696651" y="1281440"/>
                    <a:pt x="704130" y="1282019"/>
                    <a:pt x="705280" y="1288962"/>
                  </a:cubicBezTo>
                  <a:cubicBezTo>
                    <a:pt x="706431" y="1295904"/>
                    <a:pt x="700103" y="1299954"/>
                    <a:pt x="694350" y="1302269"/>
                  </a:cubicBezTo>
                  <a:cubicBezTo>
                    <a:pt x="671698" y="1311381"/>
                    <a:pt x="649046" y="1324480"/>
                    <a:pt x="626779" y="1309395"/>
                  </a:cubicBezTo>
                  <a:lnTo>
                    <a:pt x="621342" y="1304663"/>
                  </a:lnTo>
                  <a:lnTo>
                    <a:pt x="621657" y="1313195"/>
                  </a:lnTo>
                  <a:lnTo>
                    <a:pt x="621345" y="1314423"/>
                  </a:lnTo>
                  <a:lnTo>
                    <a:pt x="636281" y="1315309"/>
                  </a:lnTo>
                  <a:cubicBezTo>
                    <a:pt x="641859" y="1316840"/>
                    <a:pt x="646377" y="1320632"/>
                    <a:pt x="648354" y="1329965"/>
                  </a:cubicBezTo>
                  <a:cubicBezTo>
                    <a:pt x="649483" y="1335216"/>
                    <a:pt x="657389" y="1334632"/>
                    <a:pt x="659649" y="1337549"/>
                  </a:cubicBezTo>
                  <a:cubicBezTo>
                    <a:pt x="662473" y="1341049"/>
                    <a:pt x="661766" y="1342361"/>
                    <a:pt x="660001" y="1343018"/>
                  </a:cubicBezTo>
                  <a:lnTo>
                    <a:pt x="655576" y="1344147"/>
                  </a:lnTo>
                  <a:lnTo>
                    <a:pt x="663059" y="1349573"/>
                  </a:lnTo>
                  <a:lnTo>
                    <a:pt x="664270" y="1351833"/>
                  </a:lnTo>
                  <a:lnTo>
                    <a:pt x="683653" y="1350674"/>
                  </a:lnTo>
                  <a:cubicBezTo>
                    <a:pt x="698054" y="1348396"/>
                    <a:pt x="701655" y="1347484"/>
                    <a:pt x="707082" y="1355631"/>
                  </a:cubicBezTo>
                  <a:lnTo>
                    <a:pt x="712362" y="1364927"/>
                  </a:lnTo>
                  <a:lnTo>
                    <a:pt x="717111" y="1364587"/>
                  </a:lnTo>
                  <a:cubicBezTo>
                    <a:pt x="719986" y="1365164"/>
                    <a:pt x="722861" y="1366319"/>
                    <a:pt x="725161" y="1367474"/>
                  </a:cubicBezTo>
                  <a:cubicBezTo>
                    <a:pt x="728036" y="1368629"/>
                    <a:pt x="729761" y="1367474"/>
                    <a:pt x="730336" y="1364587"/>
                  </a:cubicBezTo>
                  <a:cubicBezTo>
                    <a:pt x="759087" y="1366319"/>
                    <a:pt x="787838" y="1365741"/>
                    <a:pt x="802214" y="1397500"/>
                  </a:cubicBezTo>
                  <a:cubicBezTo>
                    <a:pt x="805664" y="1400387"/>
                    <a:pt x="809114" y="1402697"/>
                    <a:pt x="812564" y="1405584"/>
                  </a:cubicBezTo>
                  <a:cubicBezTo>
                    <a:pt x="815439" y="1409049"/>
                    <a:pt x="818889" y="1411358"/>
                    <a:pt x="822340" y="1414246"/>
                  </a:cubicBezTo>
                  <a:cubicBezTo>
                    <a:pt x="824065" y="1416555"/>
                    <a:pt x="825790" y="1419442"/>
                    <a:pt x="825790" y="1422330"/>
                  </a:cubicBezTo>
                  <a:cubicBezTo>
                    <a:pt x="825215" y="1428681"/>
                    <a:pt x="821189" y="1433301"/>
                    <a:pt x="816589" y="1436765"/>
                  </a:cubicBezTo>
                  <a:cubicBezTo>
                    <a:pt x="835565" y="1467947"/>
                    <a:pt x="835565" y="1467947"/>
                    <a:pt x="807389" y="1471411"/>
                  </a:cubicBezTo>
                  <a:cubicBezTo>
                    <a:pt x="795889" y="1470834"/>
                    <a:pt x="784388" y="1469679"/>
                    <a:pt x="772888" y="1469101"/>
                  </a:cubicBezTo>
                  <a:cubicBezTo>
                    <a:pt x="759662" y="1460440"/>
                    <a:pt x="747012" y="1461595"/>
                    <a:pt x="733786" y="1469101"/>
                  </a:cubicBezTo>
                  <a:cubicBezTo>
                    <a:pt x="714811" y="1469679"/>
                    <a:pt x="695260" y="1467947"/>
                    <a:pt x="677434" y="1476608"/>
                  </a:cubicBezTo>
                  <a:lnTo>
                    <a:pt x="676505" y="1471478"/>
                  </a:lnTo>
                  <a:lnTo>
                    <a:pt x="640537" y="1470323"/>
                  </a:lnTo>
                  <a:cubicBezTo>
                    <a:pt x="633581" y="1462701"/>
                    <a:pt x="621409" y="1466805"/>
                    <a:pt x="615033" y="1458010"/>
                  </a:cubicBezTo>
                  <a:lnTo>
                    <a:pt x="616179" y="1456886"/>
                  </a:lnTo>
                  <a:lnTo>
                    <a:pt x="614757" y="1456975"/>
                  </a:lnTo>
                  <a:lnTo>
                    <a:pt x="611881" y="1456975"/>
                  </a:lnTo>
                  <a:lnTo>
                    <a:pt x="609581" y="1455243"/>
                  </a:lnTo>
                  <a:lnTo>
                    <a:pt x="608900" y="1454659"/>
                  </a:lnTo>
                  <a:lnTo>
                    <a:pt x="609392" y="1456180"/>
                  </a:lnTo>
                  <a:cubicBezTo>
                    <a:pt x="604929" y="1455591"/>
                    <a:pt x="601024" y="1455001"/>
                    <a:pt x="597120" y="1454413"/>
                  </a:cubicBezTo>
                  <a:cubicBezTo>
                    <a:pt x="594888" y="1450879"/>
                    <a:pt x="592099" y="1449112"/>
                    <a:pt x="588194" y="1448523"/>
                  </a:cubicBezTo>
                  <a:cubicBezTo>
                    <a:pt x="588194" y="1446756"/>
                    <a:pt x="587636" y="1444400"/>
                    <a:pt x="587078" y="1442044"/>
                  </a:cubicBezTo>
                  <a:lnTo>
                    <a:pt x="587844" y="1441625"/>
                  </a:lnTo>
                  <a:lnTo>
                    <a:pt x="586581" y="1441385"/>
                  </a:lnTo>
                  <a:lnTo>
                    <a:pt x="586206" y="1440676"/>
                  </a:lnTo>
                  <a:lnTo>
                    <a:pt x="581993" y="1440297"/>
                  </a:lnTo>
                  <a:cubicBezTo>
                    <a:pt x="579647" y="1437397"/>
                    <a:pt x="577301" y="1434497"/>
                    <a:pt x="575541" y="1432176"/>
                  </a:cubicBezTo>
                  <a:cubicBezTo>
                    <a:pt x="573782" y="1418836"/>
                    <a:pt x="573782" y="1418836"/>
                    <a:pt x="559119" y="1417096"/>
                  </a:cubicBezTo>
                  <a:lnTo>
                    <a:pt x="559119" y="1415891"/>
                  </a:lnTo>
                  <a:lnTo>
                    <a:pt x="557830" y="1417710"/>
                  </a:lnTo>
                  <a:cubicBezTo>
                    <a:pt x="554954" y="1420020"/>
                    <a:pt x="552079" y="1422330"/>
                    <a:pt x="549204" y="1424062"/>
                  </a:cubicBezTo>
                  <a:cubicBezTo>
                    <a:pt x="540004" y="1424639"/>
                    <a:pt x="530804" y="1425217"/>
                    <a:pt x="521603" y="1425217"/>
                  </a:cubicBezTo>
                  <a:cubicBezTo>
                    <a:pt x="521028" y="1423484"/>
                    <a:pt x="520453" y="1421752"/>
                    <a:pt x="519878" y="1420020"/>
                  </a:cubicBezTo>
                  <a:cubicBezTo>
                    <a:pt x="512978" y="1418865"/>
                    <a:pt x="506078" y="1418287"/>
                    <a:pt x="499177" y="1417710"/>
                  </a:cubicBezTo>
                  <a:cubicBezTo>
                    <a:pt x="498027" y="1417710"/>
                    <a:pt x="496302" y="1417710"/>
                    <a:pt x="495152" y="1417710"/>
                  </a:cubicBezTo>
                  <a:cubicBezTo>
                    <a:pt x="491702" y="1416555"/>
                    <a:pt x="487677" y="1414823"/>
                    <a:pt x="483652" y="1414823"/>
                  </a:cubicBezTo>
                  <a:cubicBezTo>
                    <a:pt x="480777" y="1414246"/>
                    <a:pt x="479052" y="1413668"/>
                    <a:pt x="477326" y="1411358"/>
                  </a:cubicBezTo>
                  <a:lnTo>
                    <a:pt x="462147" y="1382003"/>
                  </a:lnTo>
                  <a:lnTo>
                    <a:pt x="461934" y="1382110"/>
                  </a:lnTo>
                  <a:cubicBezTo>
                    <a:pt x="451003" y="1371696"/>
                    <a:pt x="438347" y="1365332"/>
                    <a:pt x="422814" y="1367067"/>
                  </a:cubicBezTo>
                  <a:cubicBezTo>
                    <a:pt x="412459" y="1368224"/>
                    <a:pt x="402104" y="1372853"/>
                    <a:pt x="402104" y="1384424"/>
                  </a:cubicBezTo>
                  <a:cubicBezTo>
                    <a:pt x="401528" y="1400045"/>
                    <a:pt x="391749" y="1398309"/>
                    <a:pt x="381969" y="1398309"/>
                  </a:cubicBezTo>
                  <a:cubicBezTo>
                    <a:pt x="383120" y="1392524"/>
                    <a:pt x="386571" y="1387317"/>
                    <a:pt x="383695" y="1380952"/>
                  </a:cubicBezTo>
                  <a:cubicBezTo>
                    <a:pt x="380818" y="1376903"/>
                    <a:pt x="379668" y="1369381"/>
                    <a:pt x="373340" y="1373431"/>
                  </a:cubicBezTo>
                  <a:cubicBezTo>
                    <a:pt x="359533" y="1382688"/>
                    <a:pt x="350904" y="1376903"/>
                    <a:pt x="343425" y="1365332"/>
                  </a:cubicBezTo>
                  <a:cubicBezTo>
                    <a:pt x="339973" y="1360125"/>
                    <a:pt x="336521" y="1354917"/>
                    <a:pt x="334220" y="1349710"/>
                  </a:cubicBezTo>
                  <a:cubicBezTo>
                    <a:pt x="333070" y="1348553"/>
                    <a:pt x="335946" y="1345661"/>
                    <a:pt x="337097" y="1343925"/>
                  </a:cubicBezTo>
                  <a:cubicBezTo>
                    <a:pt x="337672" y="1343346"/>
                    <a:pt x="339973" y="1342768"/>
                    <a:pt x="340548" y="1343346"/>
                  </a:cubicBezTo>
                  <a:cubicBezTo>
                    <a:pt x="343425" y="1345082"/>
                    <a:pt x="346301" y="1347975"/>
                    <a:pt x="349753" y="1349132"/>
                  </a:cubicBezTo>
                  <a:cubicBezTo>
                    <a:pt x="350904" y="1349710"/>
                    <a:pt x="354930" y="1348553"/>
                    <a:pt x="356081" y="1347975"/>
                  </a:cubicBezTo>
                  <a:cubicBezTo>
                    <a:pt x="356656" y="1344503"/>
                    <a:pt x="357807" y="1340453"/>
                    <a:pt x="356656" y="1337561"/>
                  </a:cubicBezTo>
                  <a:cubicBezTo>
                    <a:pt x="355506" y="1332353"/>
                    <a:pt x="350328" y="1331197"/>
                    <a:pt x="345151" y="1330039"/>
                  </a:cubicBezTo>
                  <a:cubicBezTo>
                    <a:pt x="337672" y="1327725"/>
                    <a:pt x="333070" y="1323097"/>
                    <a:pt x="329618" y="1315575"/>
                  </a:cubicBezTo>
                  <a:cubicBezTo>
                    <a:pt x="327892" y="1316733"/>
                    <a:pt x="325591" y="1317889"/>
                    <a:pt x="323290" y="1318468"/>
                  </a:cubicBezTo>
                  <a:cubicBezTo>
                    <a:pt x="312934" y="1319625"/>
                    <a:pt x="310058" y="1316733"/>
                    <a:pt x="314660" y="1309211"/>
                  </a:cubicBezTo>
                  <a:cubicBezTo>
                    <a:pt x="319838" y="1302269"/>
                    <a:pt x="316386" y="1298797"/>
                    <a:pt x="314660" y="1293590"/>
                  </a:cubicBezTo>
                  <a:cubicBezTo>
                    <a:pt x="320988" y="1292433"/>
                    <a:pt x="327317" y="1290697"/>
                    <a:pt x="328467" y="1283754"/>
                  </a:cubicBezTo>
                  <a:cubicBezTo>
                    <a:pt x="331344" y="1262348"/>
                    <a:pt x="334220" y="1240941"/>
                    <a:pt x="337097" y="1218956"/>
                  </a:cubicBezTo>
                  <a:lnTo>
                    <a:pt x="337097" y="1204492"/>
                  </a:lnTo>
                  <a:cubicBezTo>
                    <a:pt x="341699" y="1204492"/>
                    <a:pt x="346877" y="1205071"/>
                    <a:pt x="351479" y="1204492"/>
                  </a:cubicBezTo>
                  <a:cubicBezTo>
                    <a:pt x="369313" y="1201021"/>
                    <a:pt x="384845" y="1201021"/>
                    <a:pt x="392324" y="1221849"/>
                  </a:cubicBezTo>
                  <a:cubicBezTo>
                    <a:pt x="394050" y="1227635"/>
                    <a:pt x="404405" y="1226477"/>
                    <a:pt x="407281" y="1221849"/>
                  </a:cubicBezTo>
                  <a:cubicBezTo>
                    <a:pt x="416486" y="1208542"/>
                    <a:pt x="424540" y="1195814"/>
                    <a:pt x="433170" y="1182507"/>
                  </a:cubicBezTo>
                  <a:cubicBezTo>
                    <a:pt x="469413" y="1184821"/>
                    <a:pt x="505656" y="1189449"/>
                    <a:pt x="539022" y="1203913"/>
                  </a:cubicBezTo>
                  <a:cubicBezTo>
                    <a:pt x="548227" y="1207964"/>
                    <a:pt x="556856" y="1211435"/>
                    <a:pt x="570663" y="1212592"/>
                  </a:cubicBezTo>
                  <a:cubicBezTo>
                    <a:pt x="560883" y="1205649"/>
                    <a:pt x="551679" y="1201021"/>
                    <a:pt x="556856" y="1190607"/>
                  </a:cubicBezTo>
                  <a:cubicBezTo>
                    <a:pt x="561458" y="1180192"/>
                    <a:pt x="571814" y="1176143"/>
                    <a:pt x="581594" y="1180192"/>
                  </a:cubicBezTo>
                  <a:cubicBezTo>
                    <a:pt x="597701" y="1187135"/>
                    <a:pt x="611508" y="1185400"/>
                    <a:pt x="624165" y="1172671"/>
                  </a:cubicBezTo>
                  <a:close/>
                  <a:moveTo>
                    <a:pt x="808785" y="1035837"/>
                  </a:moveTo>
                  <a:lnTo>
                    <a:pt x="804872" y="1041229"/>
                  </a:lnTo>
                  <a:cubicBezTo>
                    <a:pt x="803755" y="1042094"/>
                    <a:pt x="802477" y="1042634"/>
                    <a:pt x="800938" y="1042670"/>
                  </a:cubicBezTo>
                  <a:lnTo>
                    <a:pt x="798929" y="1042091"/>
                  </a:lnTo>
                  <a:lnTo>
                    <a:pt x="811344" y="1055356"/>
                  </a:lnTo>
                  <a:cubicBezTo>
                    <a:pt x="817219" y="1060550"/>
                    <a:pt x="824327" y="1063580"/>
                    <a:pt x="835351" y="1060117"/>
                  </a:cubicBezTo>
                  <a:cubicBezTo>
                    <a:pt x="826358" y="1060117"/>
                    <a:pt x="820121" y="1057376"/>
                    <a:pt x="815841" y="1052759"/>
                  </a:cubicBezTo>
                  <a:close/>
                  <a:moveTo>
                    <a:pt x="696701" y="1032520"/>
                  </a:moveTo>
                  <a:lnTo>
                    <a:pt x="695111" y="1032939"/>
                  </a:lnTo>
                  <a:cubicBezTo>
                    <a:pt x="693311" y="1034021"/>
                    <a:pt x="691438" y="1035606"/>
                    <a:pt x="690573" y="1037048"/>
                  </a:cubicBezTo>
                  <a:cubicBezTo>
                    <a:pt x="689709" y="1038778"/>
                    <a:pt x="689997" y="1040508"/>
                    <a:pt x="690934" y="1042022"/>
                  </a:cubicBezTo>
                  <a:lnTo>
                    <a:pt x="692989" y="1043800"/>
                  </a:lnTo>
                  <a:lnTo>
                    <a:pt x="694631" y="1035488"/>
                  </a:lnTo>
                  <a:close/>
                  <a:moveTo>
                    <a:pt x="1173841" y="1030016"/>
                  </a:moveTo>
                  <a:lnTo>
                    <a:pt x="1169661" y="1030615"/>
                  </a:lnTo>
                  <a:lnTo>
                    <a:pt x="1174607" y="1030299"/>
                  </a:lnTo>
                  <a:close/>
                  <a:moveTo>
                    <a:pt x="814337" y="938012"/>
                  </a:moveTo>
                  <a:lnTo>
                    <a:pt x="807994" y="939132"/>
                  </a:lnTo>
                  <a:cubicBezTo>
                    <a:pt x="803383" y="939132"/>
                    <a:pt x="809147" y="937402"/>
                    <a:pt x="804536" y="939132"/>
                  </a:cubicBezTo>
                  <a:cubicBezTo>
                    <a:pt x="803959" y="939708"/>
                    <a:pt x="806841" y="939132"/>
                    <a:pt x="807994" y="939708"/>
                  </a:cubicBezTo>
                  <a:cubicBezTo>
                    <a:pt x="811453" y="938555"/>
                    <a:pt x="812030" y="946628"/>
                    <a:pt x="816641" y="942015"/>
                  </a:cubicBezTo>
                  <a:lnTo>
                    <a:pt x="815611" y="938922"/>
                  </a:lnTo>
                  <a:close/>
                  <a:moveTo>
                    <a:pt x="1268692" y="907402"/>
                  </a:moveTo>
                  <a:lnTo>
                    <a:pt x="1268234" y="908392"/>
                  </a:lnTo>
                  <a:lnTo>
                    <a:pt x="1269183" y="907954"/>
                  </a:lnTo>
                  <a:close/>
                  <a:moveTo>
                    <a:pt x="641491" y="904342"/>
                  </a:moveTo>
                  <a:cubicBezTo>
                    <a:pt x="642067" y="904414"/>
                    <a:pt x="642930" y="904989"/>
                    <a:pt x="641779" y="907289"/>
                  </a:cubicBezTo>
                  <a:lnTo>
                    <a:pt x="641435" y="907418"/>
                  </a:lnTo>
                  <a:lnTo>
                    <a:pt x="643819" y="907418"/>
                  </a:lnTo>
                  <a:lnTo>
                    <a:pt x="642930" y="904414"/>
                  </a:lnTo>
                  <a:cubicBezTo>
                    <a:pt x="640628" y="904701"/>
                    <a:pt x="640916" y="904270"/>
                    <a:pt x="641491" y="904342"/>
                  </a:cubicBezTo>
                  <a:close/>
                  <a:moveTo>
                    <a:pt x="1161541" y="887053"/>
                  </a:moveTo>
                  <a:cubicBezTo>
                    <a:pt x="1160389" y="887053"/>
                    <a:pt x="1159238" y="887633"/>
                    <a:pt x="1158086" y="888214"/>
                  </a:cubicBezTo>
                  <a:cubicBezTo>
                    <a:pt x="1146859" y="897352"/>
                    <a:pt x="1145995" y="912692"/>
                    <a:pt x="1139707" y="924931"/>
                  </a:cubicBezTo>
                  <a:lnTo>
                    <a:pt x="1135475" y="930225"/>
                  </a:lnTo>
                  <a:lnTo>
                    <a:pt x="1144611" y="920523"/>
                  </a:lnTo>
                  <a:cubicBezTo>
                    <a:pt x="1158236" y="909108"/>
                    <a:pt x="1166904" y="916033"/>
                    <a:pt x="1201575" y="943734"/>
                  </a:cubicBezTo>
                  <a:cubicBezTo>
                    <a:pt x="1204464" y="943157"/>
                    <a:pt x="1206775" y="942579"/>
                    <a:pt x="1208509" y="941425"/>
                  </a:cubicBezTo>
                  <a:cubicBezTo>
                    <a:pt x="1210821" y="938540"/>
                    <a:pt x="1211831" y="935222"/>
                    <a:pt x="1212915" y="931975"/>
                  </a:cubicBezTo>
                  <a:lnTo>
                    <a:pt x="1216077" y="926084"/>
                  </a:lnTo>
                  <a:lnTo>
                    <a:pt x="1209330" y="926509"/>
                  </a:lnTo>
                  <a:cubicBezTo>
                    <a:pt x="1200693" y="922447"/>
                    <a:pt x="1192633" y="918385"/>
                    <a:pt x="1183420" y="919546"/>
                  </a:cubicBezTo>
                  <a:cubicBezTo>
                    <a:pt x="1170753" y="912583"/>
                    <a:pt x="1150026" y="912583"/>
                    <a:pt x="1159238" y="888794"/>
                  </a:cubicBezTo>
                  <a:cubicBezTo>
                    <a:pt x="1162693" y="886473"/>
                    <a:pt x="1157511" y="889954"/>
                    <a:pt x="1161541" y="887053"/>
                  </a:cubicBezTo>
                  <a:close/>
                  <a:moveTo>
                    <a:pt x="1472995" y="817055"/>
                  </a:moveTo>
                  <a:cubicBezTo>
                    <a:pt x="1475026" y="817055"/>
                    <a:pt x="1476767" y="817629"/>
                    <a:pt x="1477347" y="819067"/>
                  </a:cubicBezTo>
                  <a:cubicBezTo>
                    <a:pt x="1481409" y="829413"/>
                    <a:pt x="1488373" y="829413"/>
                    <a:pt x="1496498" y="825389"/>
                  </a:cubicBezTo>
                  <a:cubicBezTo>
                    <a:pt x="1510427" y="829413"/>
                    <a:pt x="1510427" y="829413"/>
                    <a:pt x="1511587" y="847807"/>
                  </a:cubicBezTo>
                  <a:cubicBezTo>
                    <a:pt x="1509846" y="848382"/>
                    <a:pt x="1507525" y="851255"/>
                    <a:pt x="1505784" y="851255"/>
                  </a:cubicBezTo>
                  <a:cubicBezTo>
                    <a:pt x="1495918" y="849531"/>
                    <a:pt x="1487793" y="848956"/>
                    <a:pt x="1493016" y="862751"/>
                  </a:cubicBezTo>
                  <a:cubicBezTo>
                    <a:pt x="1496498" y="871373"/>
                    <a:pt x="1493597" y="873098"/>
                    <a:pt x="1484891" y="871373"/>
                  </a:cubicBezTo>
                  <a:cubicBezTo>
                    <a:pt x="1479088" y="870224"/>
                    <a:pt x="1472704" y="870224"/>
                    <a:pt x="1466901" y="869649"/>
                  </a:cubicBezTo>
                  <a:cubicBezTo>
                    <a:pt x="1459937" y="862177"/>
                    <a:pt x="1447750" y="879421"/>
                    <a:pt x="1442527" y="865051"/>
                  </a:cubicBezTo>
                  <a:cubicBezTo>
                    <a:pt x="1438464" y="854129"/>
                    <a:pt x="1446589" y="847232"/>
                    <a:pt x="1454713" y="842059"/>
                  </a:cubicBezTo>
                  <a:cubicBezTo>
                    <a:pt x="1461678" y="838035"/>
                    <a:pt x="1464579" y="832287"/>
                    <a:pt x="1466901" y="825389"/>
                  </a:cubicBezTo>
                  <a:lnTo>
                    <a:pt x="1466901" y="818492"/>
                  </a:lnTo>
                  <a:cubicBezTo>
                    <a:pt x="1468642" y="817629"/>
                    <a:pt x="1470963" y="817055"/>
                    <a:pt x="1472995" y="817055"/>
                  </a:cubicBezTo>
                  <a:close/>
                  <a:moveTo>
                    <a:pt x="1322757" y="727491"/>
                  </a:moveTo>
                  <a:lnTo>
                    <a:pt x="1334410" y="746333"/>
                  </a:lnTo>
                  <a:lnTo>
                    <a:pt x="1334776" y="747436"/>
                  </a:lnTo>
                  <a:lnTo>
                    <a:pt x="1335379" y="752130"/>
                  </a:lnTo>
                  <a:lnTo>
                    <a:pt x="1334848" y="770427"/>
                  </a:lnTo>
                  <a:cubicBezTo>
                    <a:pt x="1330242" y="787254"/>
                    <a:pt x="1314696" y="773909"/>
                    <a:pt x="1302605" y="772748"/>
                  </a:cubicBezTo>
                  <a:cubicBezTo>
                    <a:pt x="1304332" y="792476"/>
                    <a:pt x="1295696" y="813945"/>
                    <a:pt x="1319878" y="824969"/>
                  </a:cubicBezTo>
                  <a:lnTo>
                    <a:pt x="1321280" y="827894"/>
                  </a:lnTo>
                  <a:lnTo>
                    <a:pt x="1321189" y="826582"/>
                  </a:lnTo>
                  <a:lnTo>
                    <a:pt x="1321189" y="819079"/>
                  </a:lnTo>
                  <a:cubicBezTo>
                    <a:pt x="1323500" y="819079"/>
                    <a:pt x="1325812" y="819079"/>
                    <a:pt x="1328123" y="819079"/>
                  </a:cubicBezTo>
                  <a:lnTo>
                    <a:pt x="1331590" y="820233"/>
                  </a:lnTo>
                  <a:lnTo>
                    <a:pt x="1332169" y="823119"/>
                  </a:lnTo>
                  <a:lnTo>
                    <a:pt x="1332746" y="820233"/>
                  </a:lnTo>
                  <a:lnTo>
                    <a:pt x="1335635" y="819079"/>
                  </a:lnTo>
                  <a:cubicBezTo>
                    <a:pt x="1348348" y="816193"/>
                    <a:pt x="1354705" y="823119"/>
                    <a:pt x="1358171" y="834084"/>
                  </a:cubicBezTo>
                  <a:lnTo>
                    <a:pt x="1366650" y="842616"/>
                  </a:lnTo>
                  <a:lnTo>
                    <a:pt x="1359211" y="827541"/>
                  </a:lnTo>
                  <a:cubicBezTo>
                    <a:pt x="1354597" y="815435"/>
                    <a:pt x="1354597" y="802754"/>
                    <a:pt x="1359788" y="790649"/>
                  </a:cubicBezTo>
                  <a:lnTo>
                    <a:pt x="1361113" y="789427"/>
                  </a:lnTo>
                  <a:lnTo>
                    <a:pt x="1351492" y="791560"/>
                  </a:lnTo>
                  <a:cubicBezTo>
                    <a:pt x="1342693" y="790881"/>
                    <a:pt x="1341182" y="781307"/>
                    <a:pt x="1337727" y="770427"/>
                  </a:cubicBezTo>
                  <a:lnTo>
                    <a:pt x="1335379" y="752130"/>
                  </a:lnTo>
                  <a:lnTo>
                    <a:pt x="1335496" y="748089"/>
                  </a:lnTo>
                  <a:lnTo>
                    <a:pt x="1334410" y="746333"/>
                  </a:lnTo>
                  <a:lnTo>
                    <a:pt x="1331169" y="736565"/>
                  </a:lnTo>
                  <a:cubicBezTo>
                    <a:pt x="1329306" y="733184"/>
                    <a:pt x="1326643" y="730102"/>
                    <a:pt x="1322757" y="727491"/>
                  </a:cubicBezTo>
                  <a:close/>
                  <a:moveTo>
                    <a:pt x="1372345" y="721616"/>
                  </a:moveTo>
                  <a:cubicBezTo>
                    <a:pt x="1371985" y="722414"/>
                    <a:pt x="1371985" y="724009"/>
                    <a:pt x="1371697" y="725169"/>
                  </a:cubicBezTo>
                  <a:cubicBezTo>
                    <a:pt x="1356583" y="740836"/>
                    <a:pt x="1365760" y="757155"/>
                    <a:pt x="1369592" y="773147"/>
                  </a:cubicBezTo>
                  <a:lnTo>
                    <a:pt x="1370198" y="783205"/>
                  </a:lnTo>
                  <a:lnTo>
                    <a:pt x="1374857" y="782363"/>
                  </a:lnTo>
                  <a:cubicBezTo>
                    <a:pt x="1377380" y="782147"/>
                    <a:pt x="1379110" y="781714"/>
                    <a:pt x="1377668" y="779697"/>
                  </a:cubicBezTo>
                  <a:cubicBezTo>
                    <a:pt x="1366132" y="760963"/>
                    <a:pt x="1367430" y="751164"/>
                    <a:pt x="1374640" y="745472"/>
                  </a:cubicBezTo>
                  <a:lnTo>
                    <a:pt x="1388540" y="739613"/>
                  </a:lnTo>
                  <a:lnTo>
                    <a:pt x="1382079" y="733384"/>
                  </a:lnTo>
                  <a:cubicBezTo>
                    <a:pt x="1379578" y="730210"/>
                    <a:pt x="1377311" y="726620"/>
                    <a:pt x="1375152" y="722849"/>
                  </a:cubicBezTo>
                  <a:cubicBezTo>
                    <a:pt x="1373425" y="720818"/>
                    <a:pt x="1372705" y="720818"/>
                    <a:pt x="1372345" y="721616"/>
                  </a:cubicBezTo>
                  <a:close/>
                  <a:moveTo>
                    <a:pt x="1438405" y="677939"/>
                  </a:moveTo>
                  <a:lnTo>
                    <a:pt x="1437452" y="678226"/>
                  </a:lnTo>
                  <a:lnTo>
                    <a:pt x="1437208" y="679635"/>
                  </a:lnTo>
                  <a:close/>
                  <a:moveTo>
                    <a:pt x="1378535" y="476766"/>
                  </a:moveTo>
                  <a:cubicBezTo>
                    <a:pt x="1383126" y="477924"/>
                    <a:pt x="1388865" y="480820"/>
                    <a:pt x="1392882" y="479661"/>
                  </a:cubicBezTo>
                  <a:cubicBezTo>
                    <a:pt x="1402064" y="477345"/>
                    <a:pt x="1406655" y="480240"/>
                    <a:pt x="1408376" y="488927"/>
                  </a:cubicBezTo>
                  <a:cubicBezTo>
                    <a:pt x="1410098" y="495878"/>
                    <a:pt x="1415837" y="495298"/>
                    <a:pt x="1419854" y="492403"/>
                  </a:cubicBezTo>
                  <a:cubicBezTo>
                    <a:pt x="1428462" y="487190"/>
                    <a:pt x="1436496" y="481978"/>
                    <a:pt x="1445105" y="476766"/>
                  </a:cubicBezTo>
                  <a:cubicBezTo>
                    <a:pt x="1443383" y="484294"/>
                    <a:pt x="1452565" y="492982"/>
                    <a:pt x="1443383" y="499931"/>
                  </a:cubicBezTo>
                  <a:cubicBezTo>
                    <a:pt x="1433627" y="506882"/>
                    <a:pt x="1452565" y="516148"/>
                    <a:pt x="1442235" y="520202"/>
                  </a:cubicBezTo>
                  <a:cubicBezTo>
                    <a:pt x="1432479" y="524256"/>
                    <a:pt x="1435349" y="531206"/>
                    <a:pt x="1433053" y="537576"/>
                  </a:cubicBezTo>
                  <a:cubicBezTo>
                    <a:pt x="1431331" y="544526"/>
                    <a:pt x="1433627" y="549159"/>
                    <a:pt x="1441661" y="548580"/>
                  </a:cubicBezTo>
                  <a:cubicBezTo>
                    <a:pt x="1449409" y="547712"/>
                    <a:pt x="1451561" y="550318"/>
                    <a:pt x="1452063" y="554010"/>
                  </a:cubicBezTo>
                  <a:lnTo>
                    <a:pt x="1452514" y="564739"/>
                  </a:lnTo>
                  <a:lnTo>
                    <a:pt x="1459506" y="567013"/>
                  </a:lnTo>
                  <a:cubicBezTo>
                    <a:pt x="1461891" y="567440"/>
                    <a:pt x="1464275" y="566728"/>
                    <a:pt x="1466520" y="562452"/>
                  </a:cubicBezTo>
                  <a:cubicBezTo>
                    <a:pt x="1468764" y="557890"/>
                    <a:pt x="1470167" y="555753"/>
                    <a:pt x="1472131" y="556109"/>
                  </a:cubicBezTo>
                  <a:cubicBezTo>
                    <a:pt x="1473113" y="556287"/>
                    <a:pt x="1474235" y="557089"/>
                    <a:pt x="1475673" y="558523"/>
                  </a:cubicBezTo>
                  <a:lnTo>
                    <a:pt x="1480593" y="564143"/>
                  </a:lnTo>
                  <a:lnTo>
                    <a:pt x="1481489" y="563536"/>
                  </a:lnTo>
                  <a:cubicBezTo>
                    <a:pt x="1493025" y="564113"/>
                    <a:pt x="1490141" y="585440"/>
                    <a:pt x="1505138" y="580253"/>
                  </a:cubicBezTo>
                  <a:cubicBezTo>
                    <a:pt x="1511482" y="584288"/>
                    <a:pt x="1513789" y="590052"/>
                    <a:pt x="1511482" y="595816"/>
                  </a:cubicBezTo>
                  <a:cubicBezTo>
                    <a:pt x="1508598" y="603886"/>
                    <a:pt x="1509175" y="610227"/>
                    <a:pt x="1512636" y="617144"/>
                  </a:cubicBezTo>
                  <a:cubicBezTo>
                    <a:pt x="1509175" y="619450"/>
                    <a:pt x="1506291" y="622332"/>
                    <a:pt x="1508021" y="625790"/>
                  </a:cubicBezTo>
                  <a:cubicBezTo>
                    <a:pt x="1509752" y="630402"/>
                    <a:pt x="1514366" y="633284"/>
                    <a:pt x="1515520" y="637896"/>
                  </a:cubicBezTo>
                  <a:cubicBezTo>
                    <a:pt x="1516673" y="641931"/>
                    <a:pt x="1516097" y="647695"/>
                    <a:pt x="1513789" y="651730"/>
                  </a:cubicBezTo>
                  <a:cubicBezTo>
                    <a:pt x="1513212" y="654036"/>
                    <a:pt x="1507445" y="654036"/>
                    <a:pt x="1503984" y="654612"/>
                  </a:cubicBezTo>
                  <a:cubicBezTo>
                    <a:pt x="1499370" y="655188"/>
                    <a:pt x="1493601" y="655188"/>
                    <a:pt x="1493601" y="661529"/>
                  </a:cubicBezTo>
                  <a:cubicBezTo>
                    <a:pt x="1493601" y="665564"/>
                    <a:pt x="1499370" y="664411"/>
                    <a:pt x="1502253" y="665564"/>
                  </a:cubicBezTo>
                  <a:cubicBezTo>
                    <a:pt x="1507445" y="667870"/>
                    <a:pt x="1510329" y="671328"/>
                    <a:pt x="1508021" y="676516"/>
                  </a:cubicBezTo>
                  <a:cubicBezTo>
                    <a:pt x="1506291" y="681128"/>
                    <a:pt x="1503407" y="689198"/>
                    <a:pt x="1499370" y="685739"/>
                  </a:cubicBezTo>
                  <a:cubicBezTo>
                    <a:pt x="1484373" y="674211"/>
                    <a:pt x="1475145" y="688621"/>
                    <a:pt x="1468800" y="694386"/>
                  </a:cubicBezTo>
                  <a:cubicBezTo>
                    <a:pt x="1460148" y="701879"/>
                    <a:pt x="1453804" y="712831"/>
                    <a:pt x="1445729" y="721478"/>
                  </a:cubicBezTo>
                  <a:cubicBezTo>
                    <a:pt x="1441691" y="726089"/>
                    <a:pt x="1444575" y="730700"/>
                    <a:pt x="1445152" y="735312"/>
                  </a:cubicBezTo>
                  <a:cubicBezTo>
                    <a:pt x="1445729" y="740500"/>
                    <a:pt x="1445729" y="743958"/>
                    <a:pt x="1438807" y="746264"/>
                  </a:cubicBezTo>
                  <a:cubicBezTo>
                    <a:pt x="1424964" y="750299"/>
                    <a:pt x="1424964" y="751452"/>
                    <a:pt x="1430155" y="760098"/>
                  </a:cubicBezTo>
                  <a:cubicBezTo>
                    <a:pt x="1434770" y="766439"/>
                    <a:pt x="1438807" y="772203"/>
                    <a:pt x="1438807" y="779697"/>
                  </a:cubicBezTo>
                  <a:cubicBezTo>
                    <a:pt x="1425830" y="789640"/>
                    <a:pt x="1428101" y="803474"/>
                    <a:pt x="1427614" y="816579"/>
                  </a:cubicBezTo>
                  <a:lnTo>
                    <a:pt x="1426325" y="824473"/>
                  </a:lnTo>
                  <a:lnTo>
                    <a:pt x="1433757" y="822563"/>
                  </a:lnTo>
                  <a:cubicBezTo>
                    <a:pt x="1442397" y="823271"/>
                    <a:pt x="1443480" y="833614"/>
                    <a:pt x="1442613" y="842325"/>
                  </a:cubicBezTo>
                  <a:cubicBezTo>
                    <a:pt x="1441458" y="859165"/>
                    <a:pt x="1440880" y="876005"/>
                    <a:pt x="1438569" y="892844"/>
                  </a:cubicBezTo>
                  <a:cubicBezTo>
                    <a:pt x="1451280" y="892264"/>
                    <a:pt x="1451280" y="880069"/>
                    <a:pt x="1459369" y="877747"/>
                  </a:cubicBezTo>
                  <a:cubicBezTo>
                    <a:pt x="1464570" y="878327"/>
                    <a:pt x="1470926" y="878908"/>
                    <a:pt x="1469192" y="885295"/>
                  </a:cubicBezTo>
                  <a:cubicBezTo>
                    <a:pt x="1467459" y="893425"/>
                    <a:pt x="1462836" y="900974"/>
                    <a:pt x="1459947" y="909103"/>
                  </a:cubicBezTo>
                  <a:cubicBezTo>
                    <a:pt x="1452436" y="928266"/>
                    <a:pt x="1452436" y="928847"/>
                    <a:pt x="1433947" y="921298"/>
                  </a:cubicBezTo>
                  <a:cubicBezTo>
                    <a:pt x="1414879" y="913168"/>
                    <a:pt x="1414879" y="913168"/>
                    <a:pt x="1402167" y="899813"/>
                  </a:cubicBezTo>
                  <a:cubicBezTo>
                    <a:pt x="1397545" y="909103"/>
                    <a:pt x="1403901" y="922459"/>
                    <a:pt x="1394656" y="930589"/>
                  </a:cubicBezTo>
                  <a:cubicBezTo>
                    <a:pt x="1392344" y="932331"/>
                    <a:pt x="1390611" y="934073"/>
                    <a:pt x="1388300" y="934654"/>
                  </a:cubicBezTo>
                  <a:cubicBezTo>
                    <a:pt x="1386567" y="934654"/>
                    <a:pt x="1384255" y="932912"/>
                    <a:pt x="1383100" y="931170"/>
                  </a:cubicBezTo>
                  <a:cubicBezTo>
                    <a:pt x="1381944" y="927685"/>
                    <a:pt x="1385989" y="920717"/>
                    <a:pt x="1378477" y="920717"/>
                  </a:cubicBezTo>
                  <a:cubicBezTo>
                    <a:pt x="1376166" y="921298"/>
                    <a:pt x="1372121" y="925943"/>
                    <a:pt x="1372121" y="928847"/>
                  </a:cubicBezTo>
                  <a:cubicBezTo>
                    <a:pt x="1370966" y="937557"/>
                    <a:pt x="1364610" y="945687"/>
                    <a:pt x="1370966" y="956720"/>
                  </a:cubicBezTo>
                  <a:cubicBezTo>
                    <a:pt x="1376166" y="967172"/>
                    <a:pt x="1379055" y="978786"/>
                    <a:pt x="1392923" y="982270"/>
                  </a:cubicBezTo>
                  <a:cubicBezTo>
                    <a:pt x="1388877" y="986916"/>
                    <a:pt x="1383100" y="989239"/>
                    <a:pt x="1376744" y="989239"/>
                  </a:cubicBezTo>
                  <a:cubicBezTo>
                    <a:pt x="1364610" y="989239"/>
                    <a:pt x="1352476" y="989239"/>
                    <a:pt x="1340920" y="989239"/>
                  </a:cubicBezTo>
                  <a:cubicBezTo>
                    <a:pt x="1339765" y="996787"/>
                    <a:pt x="1339187" y="1003175"/>
                    <a:pt x="1338031" y="1008982"/>
                  </a:cubicBezTo>
                  <a:cubicBezTo>
                    <a:pt x="1336875" y="1012466"/>
                    <a:pt x="1333409" y="1015950"/>
                    <a:pt x="1329364" y="1013627"/>
                  </a:cubicBezTo>
                  <a:cubicBezTo>
                    <a:pt x="1323008" y="1010143"/>
                    <a:pt x="1317808" y="1008982"/>
                    <a:pt x="1319541" y="1018853"/>
                  </a:cubicBezTo>
                  <a:cubicBezTo>
                    <a:pt x="1321275" y="1026403"/>
                    <a:pt x="1323586" y="1032790"/>
                    <a:pt x="1312608" y="1034532"/>
                  </a:cubicBezTo>
                  <a:cubicBezTo>
                    <a:pt x="1304519" y="1036274"/>
                    <a:pt x="1298741" y="1040920"/>
                    <a:pt x="1301630" y="1050211"/>
                  </a:cubicBezTo>
                  <a:cubicBezTo>
                    <a:pt x="1303941" y="1058921"/>
                    <a:pt x="1298741" y="1064728"/>
                    <a:pt x="1296430" y="1071115"/>
                  </a:cubicBezTo>
                  <a:cubicBezTo>
                    <a:pt x="1292385" y="1072857"/>
                    <a:pt x="1286607" y="1076342"/>
                    <a:pt x="1283140" y="1072277"/>
                  </a:cubicBezTo>
                  <a:cubicBezTo>
                    <a:pt x="1274473" y="1062986"/>
                    <a:pt x="1266962" y="1061825"/>
                    <a:pt x="1258873" y="1072277"/>
                  </a:cubicBezTo>
                  <a:cubicBezTo>
                    <a:pt x="1254250" y="1077503"/>
                    <a:pt x="1249050" y="1078665"/>
                    <a:pt x="1242694" y="1078665"/>
                  </a:cubicBezTo>
                  <a:cubicBezTo>
                    <a:pt x="1233449" y="1078084"/>
                    <a:pt x="1229405" y="1074599"/>
                    <a:pt x="1227671" y="1062405"/>
                  </a:cubicBezTo>
                  <a:cubicBezTo>
                    <a:pt x="1225938" y="1054856"/>
                    <a:pt x="1219582" y="1051372"/>
                    <a:pt x="1216693" y="1056598"/>
                  </a:cubicBezTo>
                  <a:cubicBezTo>
                    <a:pt x="1211493" y="1066470"/>
                    <a:pt x="1203981" y="1072277"/>
                    <a:pt x="1193003" y="1075761"/>
                  </a:cubicBezTo>
                  <a:cubicBezTo>
                    <a:pt x="1180291" y="1079245"/>
                    <a:pt x="1171624" y="1086213"/>
                    <a:pt x="1176247" y="1102473"/>
                  </a:cubicBezTo>
                  <a:cubicBezTo>
                    <a:pt x="1176824" y="1105957"/>
                    <a:pt x="1172202" y="1111763"/>
                    <a:pt x="1170469" y="1115829"/>
                  </a:cubicBezTo>
                  <a:cubicBezTo>
                    <a:pt x="1168735" y="1118732"/>
                    <a:pt x="1166424" y="1119313"/>
                    <a:pt x="1162957" y="1118732"/>
                  </a:cubicBezTo>
                  <a:cubicBezTo>
                    <a:pt x="1159490" y="1116409"/>
                    <a:pt x="1154868" y="1115829"/>
                    <a:pt x="1151401" y="1112925"/>
                  </a:cubicBezTo>
                  <a:cubicBezTo>
                    <a:pt x="1147934" y="1110021"/>
                    <a:pt x="1146201" y="1105957"/>
                    <a:pt x="1145045" y="1101311"/>
                  </a:cubicBezTo>
                  <a:lnTo>
                    <a:pt x="1143703" y="1090522"/>
                  </a:lnTo>
                  <a:lnTo>
                    <a:pt x="1136941" y="1090069"/>
                  </a:lnTo>
                  <a:cubicBezTo>
                    <a:pt x="1132759" y="1089352"/>
                    <a:pt x="1128721" y="1088061"/>
                    <a:pt x="1124971" y="1085767"/>
                  </a:cubicBezTo>
                  <a:cubicBezTo>
                    <a:pt x="1120357" y="1082899"/>
                    <a:pt x="1117473" y="1081178"/>
                    <a:pt x="1116896" y="1074867"/>
                  </a:cubicBezTo>
                  <a:cubicBezTo>
                    <a:pt x="1115742" y="1061674"/>
                    <a:pt x="1111128" y="1055938"/>
                    <a:pt x="1099014" y="1050201"/>
                  </a:cubicBezTo>
                  <a:cubicBezTo>
                    <a:pt x="1089784" y="1046759"/>
                    <a:pt x="1081132" y="1042744"/>
                    <a:pt x="1076517" y="1033565"/>
                  </a:cubicBezTo>
                  <a:cubicBezTo>
                    <a:pt x="1073056" y="1027255"/>
                    <a:pt x="1067287" y="1024961"/>
                    <a:pt x="1060942" y="1024961"/>
                  </a:cubicBezTo>
                  <a:cubicBezTo>
                    <a:pt x="1060365" y="1023240"/>
                    <a:pt x="1059789" y="1021519"/>
                    <a:pt x="1059789" y="1020372"/>
                  </a:cubicBezTo>
                  <a:cubicBezTo>
                    <a:pt x="1067864" y="1004884"/>
                    <a:pt x="1078247" y="991116"/>
                    <a:pt x="1091515" y="980217"/>
                  </a:cubicBezTo>
                  <a:cubicBezTo>
                    <a:pt x="1093822" y="977348"/>
                    <a:pt x="1096130" y="975628"/>
                    <a:pt x="1099014" y="973907"/>
                  </a:cubicBezTo>
                  <a:lnTo>
                    <a:pt x="1107198" y="970109"/>
                  </a:lnTo>
                  <a:lnTo>
                    <a:pt x="1106077" y="969222"/>
                  </a:lnTo>
                  <a:lnTo>
                    <a:pt x="1102087" y="969806"/>
                  </a:lnTo>
                  <a:cubicBezTo>
                    <a:pt x="1091949" y="969289"/>
                    <a:pt x="1082625" y="963634"/>
                    <a:pt x="1072649" y="961894"/>
                  </a:cubicBezTo>
                  <a:cubicBezTo>
                    <a:pt x="1077854" y="964794"/>
                    <a:pt x="1089997" y="964794"/>
                    <a:pt x="1080745" y="975235"/>
                  </a:cubicBezTo>
                  <a:cubicBezTo>
                    <a:pt x="1074384" y="983355"/>
                    <a:pt x="1062819" y="983935"/>
                    <a:pt x="1053567" y="982775"/>
                  </a:cubicBezTo>
                  <a:cubicBezTo>
                    <a:pt x="1033038" y="980455"/>
                    <a:pt x="1012510" y="980890"/>
                    <a:pt x="991981" y="982630"/>
                  </a:cubicBezTo>
                  <a:lnTo>
                    <a:pt x="937508" y="989428"/>
                  </a:lnTo>
                  <a:lnTo>
                    <a:pt x="938654" y="990590"/>
                  </a:lnTo>
                  <a:cubicBezTo>
                    <a:pt x="944133" y="1001158"/>
                    <a:pt x="938854" y="1013918"/>
                    <a:pt x="937735" y="1026585"/>
                  </a:cubicBezTo>
                  <a:lnTo>
                    <a:pt x="938867" y="1034825"/>
                  </a:lnTo>
                  <a:lnTo>
                    <a:pt x="938286" y="1037389"/>
                  </a:lnTo>
                  <a:cubicBezTo>
                    <a:pt x="938286" y="1038555"/>
                    <a:pt x="938431" y="1039430"/>
                    <a:pt x="938792" y="1039867"/>
                  </a:cubicBezTo>
                  <a:lnTo>
                    <a:pt x="939552" y="1039806"/>
                  </a:lnTo>
                  <a:lnTo>
                    <a:pt x="940021" y="1043219"/>
                  </a:lnTo>
                  <a:cubicBezTo>
                    <a:pt x="940021" y="1044968"/>
                    <a:pt x="945225" y="1037389"/>
                    <a:pt x="940599" y="1039721"/>
                  </a:cubicBezTo>
                  <a:lnTo>
                    <a:pt x="939552" y="1039806"/>
                  </a:lnTo>
                  <a:lnTo>
                    <a:pt x="938867" y="1034825"/>
                  </a:lnTo>
                  <a:lnTo>
                    <a:pt x="941999" y="1021010"/>
                  </a:lnTo>
                  <a:cubicBezTo>
                    <a:pt x="948043" y="1007181"/>
                    <a:pt x="960835" y="1001387"/>
                    <a:pt x="978181" y="1007072"/>
                  </a:cubicBezTo>
                  <a:cubicBezTo>
                    <a:pt x="990901" y="1011153"/>
                    <a:pt x="1003621" y="1015818"/>
                    <a:pt x="1015762" y="1020482"/>
                  </a:cubicBezTo>
                  <a:lnTo>
                    <a:pt x="1016011" y="1020792"/>
                  </a:lnTo>
                  <a:lnTo>
                    <a:pt x="1017820" y="1004998"/>
                  </a:lnTo>
                  <a:cubicBezTo>
                    <a:pt x="1021016" y="999697"/>
                    <a:pt x="1026271" y="996311"/>
                    <a:pt x="1032520" y="996016"/>
                  </a:cubicBezTo>
                  <a:cubicBezTo>
                    <a:pt x="1048426" y="994839"/>
                    <a:pt x="1053539" y="1012507"/>
                    <a:pt x="1059221" y="1025464"/>
                  </a:cubicBezTo>
                  <a:lnTo>
                    <a:pt x="1059221" y="1026053"/>
                  </a:lnTo>
                  <a:cubicBezTo>
                    <a:pt x="1059221" y="1036065"/>
                    <a:pt x="1052971" y="1040777"/>
                    <a:pt x="1045018" y="1044310"/>
                  </a:cubicBezTo>
                  <a:cubicBezTo>
                    <a:pt x="1037064" y="1047844"/>
                    <a:pt x="1034792" y="1046666"/>
                    <a:pt x="1034792" y="1036654"/>
                  </a:cubicBezTo>
                  <a:cubicBezTo>
                    <a:pt x="1034792" y="1031942"/>
                    <a:pt x="1034508" y="1029587"/>
                    <a:pt x="1032875" y="1029145"/>
                  </a:cubicBezTo>
                  <a:lnTo>
                    <a:pt x="1025172" y="1032203"/>
                  </a:lnTo>
                  <a:lnTo>
                    <a:pt x="1025592" y="1032725"/>
                  </a:lnTo>
                  <a:cubicBezTo>
                    <a:pt x="1026170" y="1042637"/>
                    <a:pt x="1023857" y="1051965"/>
                    <a:pt x="1019231" y="1060710"/>
                  </a:cubicBezTo>
                  <a:cubicBezTo>
                    <a:pt x="1015762" y="1066540"/>
                    <a:pt x="1011137" y="1070039"/>
                    <a:pt x="1005355" y="1072371"/>
                  </a:cubicBezTo>
                  <a:cubicBezTo>
                    <a:pt x="985119" y="1081699"/>
                    <a:pt x="985119" y="1081699"/>
                    <a:pt x="973555" y="1100356"/>
                  </a:cubicBezTo>
                  <a:cubicBezTo>
                    <a:pt x="964304" y="1099773"/>
                    <a:pt x="953897" y="1100939"/>
                    <a:pt x="944646" y="1098607"/>
                  </a:cubicBezTo>
                  <a:cubicBezTo>
                    <a:pt x="928457" y="1095109"/>
                    <a:pt x="928457" y="1093943"/>
                    <a:pt x="922675" y="1099190"/>
                  </a:cubicBezTo>
                  <a:cubicBezTo>
                    <a:pt x="918628" y="1102688"/>
                    <a:pt x="915159" y="1105603"/>
                    <a:pt x="911112" y="1109101"/>
                  </a:cubicBezTo>
                  <a:cubicBezTo>
                    <a:pt x="907064" y="1102105"/>
                    <a:pt x="904174" y="1096275"/>
                    <a:pt x="900705" y="1090445"/>
                  </a:cubicBezTo>
                  <a:cubicBezTo>
                    <a:pt x="894345" y="1078201"/>
                    <a:pt x="894345" y="1078201"/>
                    <a:pt x="905908" y="1068873"/>
                  </a:cubicBezTo>
                  <a:cubicBezTo>
                    <a:pt x="909955" y="1066540"/>
                    <a:pt x="913425" y="1063042"/>
                    <a:pt x="915737" y="1058961"/>
                  </a:cubicBezTo>
                  <a:cubicBezTo>
                    <a:pt x="919784" y="1050799"/>
                    <a:pt x="913425" y="1048467"/>
                    <a:pt x="907064" y="1047884"/>
                  </a:cubicBezTo>
                  <a:lnTo>
                    <a:pt x="906585" y="1047541"/>
                  </a:lnTo>
                  <a:lnTo>
                    <a:pt x="901499" y="1052037"/>
                  </a:lnTo>
                  <a:cubicBezTo>
                    <a:pt x="877129" y="1064734"/>
                    <a:pt x="877129" y="1064734"/>
                    <a:pt x="886413" y="1091280"/>
                  </a:cubicBezTo>
                  <a:cubicBezTo>
                    <a:pt x="888734" y="1098206"/>
                    <a:pt x="885833" y="1103399"/>
                    <a:pt x="881771" y="1108016"/>
                  </a:cubicBezTo>
                  <a:cubicBezTo>
                    <a:pt x="880611" y="1109747"/>
                    <a:pt x="877709" y="1110325"/>
                    <a:pt x="875388" y="1110325"/>
                  </a:cubicBezTo>
                  <a:cubicBezTo>
                    <a:pt x="874228" y="1110325"/>
                    <a:pt x="873067" y="1108593"/>
                    <a:pt x="873067" y="1108016"/>
                  </a:cubicBezTo>
                  <a:cubicBezTo>
                    <a:pt x="873067" y="1098206"/>
                    <a:pt x="873067" y="1088395"/>
                    <a:pt x="869006" y="1079738"/>
                  </a:cubicBezTo>
                  <a:cubicBezTo>
                    <a:pt x="867845" y="1077430"/>
                    <a:pt x="866685" y="1075121"/>
                    <a:pt x="864364" y="1075121"/>
                  </a:cubicBezTo>
                  <a:cubicBezTo>
                    <a:pt x="860882" y="1074544"/>
                    <a:pt x="857401" y="1078584"/>
                    <a:pt x="858561" y="1082046"/>
                  </a:cubicBezTo>
                  <a:cubicBezTo>
                    <a:pt x="861463" y="1093012"/>
                    <a:pt x="859141" y="1098206"/>
                    <a:pt x="846957" y="1099360"/>
                  </a:cubicBezTo>
                  <a:cubicBezTo>
                    <a:pt x="845796" y="1091857"/>
                    <a:pt x="844636" y="1083778"/>
                    <a:pt x="834191" y="1088395"/>
                  </a:cubicBezTo>
                  <a:cubicBezTo>
                    <a:pt x="826648" y="1091280"/>
                    <a:pt x="819685" y="1095320"/>
                    <a:pt x="811562" y="1099360"/>
                  </a:cubicBezTo>
                  <a:cubicBezTo>
                    <a:pt x="814463" y="1105131"/>
                    <a:pt x="816784" y="1110902"/>
                    <a:pt x="819685" y="1117250"/>
                  </a:cubicBezTo>
                  <a:cubicBezTo>
                    <a:pt x="809821" y="1121867"/>
                    <a:pt x="803438" y="1112056"/>
                    <a:pt x="794735" y="1113787"/>
                  </a:cubicBezTo>
                  <a:cubicBezTo>
                    <a:pt x="795605" y="1108017"/>
                    <a:pt x="792994" y="1104409"/>
                    <a:pt x="789658" y="1101307"/>
                  </a:cubicBezTo>
                  <a:lnTo>
                    <a:pt x="780708" y="1092338"/>
                  </a:lnTo>
                  <a:lnTo>
                    <a:pt x="780163" y="1092860"/>
                  </a:lnTo>
                  <a:cubicBezTo>
                    <a:pt x="775589" y="1089435"/>
                    <a:pt x="771014" y="1084868"/>
                    <a:pt x="765867" y="1082014"/>
                  </a:cubicBezTo>
                  <a:cubicBezTo>
                    <a:pt x="757862" y="1078588"/>
                    <a:pt x="753287" y="1077446"/>
                    <a:pt x="745282" y="1086580"/>
                  </a:cubicBezTo>
                  <a:cubicBezTo>
                    <a:pt x="736705" y="1097998"/>
                    <a:pt x="718406" y="1106561"/>
                    <a:pt x="704111" y="1095714"/>
                  </a:cubicBezTo>
                  <a:cubicBezTo>
                    <a:pt x="694961" y="1089435"/>
                    <a:pt x="692102" y="1095714"/>
                    <a:pt x="685812" y="1097998"/>
                  </a:cubicBezTo>
                  <a:cubicBezTo>
                    <a:pt x="682381" y="1098568"/>
                    <a:pt x="679522" y="1095714"/>
                    <a:pt x="677807" y="1092860"/>
                  </a:cubicBezTo>
                  <a:cubicBezTo>
                    <a:pt x="662367" y="1092289"/>
                    <a:pt x="654362" y="1082584"/>
                    <a:pt x="648072" y="1070596"/>
                  </a:cubicBezTo>
                  <a:cubicBezTo>
                    <a:pt x="653218" y="1062604"/>
                    <a:pt x="658365" y="1070025"/>
                    <a:pt x="662939" y="1070596"/>
                  </a:cubicBezTo>
                  <a:lnTo>
                    <a:pt x="663065" y="1070347"/>
                  </a:lnTo>
                  <a:lnTo>
                    <a:pt x="662917" y="1070495"/>
                  </a:lnTo>
                  <a:cubicBezTo>
                    <a:pt x="663493" y="1061845"/>
                    <a:pt x="664070" y="1052042"/>
                    <a:pt x="665798" y="1042815"/>
                  </a:cubicBezTo>
                  <a:cubicBezTo>
                    <a:pt x="666951" y="1037048"/>
                    <a:pt x="664646" y="1031858"/>
                    <a:pt x="662341" y="1026668"/>
                  </a:cubicBezTo>
                  <a:cubicBezTo>
                    <a:pt x="660036" y="1019171"/>
                    <a:pt x="658308" y="1025514"/>
                    <a:pt x="655427" y="1026668"/>
                  </a:cubicBezTo>
                  <a:cubicBezTo>
                    <a:pt x="654851" y="1027821"/>
                    <a:pt x="654851" y="1028975"/>
                    <a:pt x="654275" y="1029551"/>
                  </a:cubicBezTo>
                  <a:cubicBezTo>
                    <a:pt x="651970" y="1033011"/>
                    <a:pt x="649089" y="1038201"/>
                    <a:pt x="643903" y="1035318"/>
                  </a:cubicBezTo>
                  <a:cubicBezTo>
                    <a:pt x="642751" y="1034741"/>
                    <a:pt x="642175" y="1033299"/>
                    <a:pt x="641743" y="1031569"/>
                  </a:cubicBezTo>
                  <a:lnTo>
                    <a:pt x="641477" y="1030443"/>
                  </a:lnTo>
                  <a:lnTo>
                    <a:pt x="639666" y="1031391"/>
                  </a:lnTo>
                  <a:cubicBezTo>
                    <a:pt x="628137" y="1032545"/>
                    <a:pt x="616031" y="1031391"/>
                    <a:pt x="604501" y="1029661"/>
                  </a:cubicBezTo>
                  <a:cubicBezTo>
                    <a:pt x="599314" y="1028508"/>
                    <a:pt x="594702" y="1025625"/>
                    <a:pt x="595855" y="1020436"/>
                  </a:cubicBezTo>
                  <a:cubicBezTo>
                    <a:pt x="597584" y="1012940"/>
                    <a:pt x="602196" y="1007750"/>
                    <a:pt x="610843" y="1011210"/>
                  </a:cubicBezTo>
                  <a:cubicBezTo>
                    <a:pt x="619490" y="1002561"/>
                    <a:pt x="637937" y="975459"/>
                    <a:pt x="637937" y="968540"/>
                  </a:cubicBezTo>
                  <a:cubicBezTo>
                    <a:pt x="638513" y="962774"/>
                    <a:pt x="635054" y="957584"/>
                    <a:pt x="633325" y="951818"/>
                  </a:cubicBezTo>
                  <a:cubicBezTo>
                    <a:pt x="633325" y="948358"/>
                    <a:pt x="635054" y="945475"/>
                    <a:pt x="636207" y="942592"/>
                  </a:cubicBezTo>
                  <a:cubicBezTo>
                    <a:pt x="637360" y="941438"/>
                    <a:pt x="637937" y="939132"/>
                    <a:pt x="638513" y="937402"/>
                  </a:cubicBezTo>
                  <a:cubicBezTo>
                    <a:pt x="638513" y="937402"/>
                    <a:pt x="638513" y="935096"/>
                    <a:pt x="637937" y="935096"/>
                  </a:cubicBezTo>
                  <a:cubicBezTo>
                    <a:pt x="636207" y="933943"/>
                    <a:pt x="634478" y="933366"/>
                    <a:pt x="632748" y="932789"/>
                  </a:cubicBezTo>
                  <a:cubicBezTo>
                    <a:pt x="630443" y="931636"/>
                    <a:pt x="629290" y="929906"/>
                    <a:pt x="628713" y="927600"/>
                  </a:cubicBezTo>
                  <a:cubicBezTo>
                    <a:pt x="628713" y="925870"/>
                    <a:pt x="627560" y="923563"/>
                    <a:pt x="625831" y="922410"/>
                  </a:cubicBezTo>
                  <a:cubicBezTo>
                    <a:pt x="622949" y="920680"/>
                    <a:pt x="622372" y="919527"/>
                    <a:pt x="622949" y="917797"/>
                  </a:cubicBezTo>
                  <a:cubicBezTo>
                    <a:pt x="624102" y="915491"/>
                    <a:pt x="625255" y="914914"/>
                    <a:pt x="625831" y="914914"/>
                  </a:cubicBezTo>
                  <a:cubicBezTo>
                    <a:pt x="628713" y="914914"/>
                    <a:pt x="631595" y="914625"/>
                    <a:pt x="634118" y="913544"/>
                  </a:cubicBezTo>
                  <a:lnTo>
                    <a:pt x="639529" y="908132"/>
                  </a:lnTo>
                  <a:lnTo>
                    <a:pt x="632570" y="910739"/>
                  </a:lnTo>
                  <a:cubicBezTo>
                    <a:pt x="613577" y="909014"/>
                    <a:pt x="591129" y="891764"/>
                    <a:pt x="581920" y="925114"/>
                  </a:cubicBezTo>
                  <a:cubicBezTo>
                    <a:pt x="579618" y="931439"/>
                    <a:pt x="569834" y="934314"/>
                    <a:pt x="564653" y="938914"/>
                  </a:cubicBezTo>
                  <a:cubicBezTo>
                    <a:pt x="546235" y="957314"/>
                    <a:pt x="529544" y="963639"/>
                    <a:pt x="516306" y="934314"/>
                  </a:cubicBezTo>
                  <a:cubicBezTo>
                    <a:pt x="512852" y="926264"/>
                    <a:pt x="504219" y="926264"/>
                    <a:pt x="499039" y="921089"/>
                  </a:cubicBezTo>
                  <a:cubicBezTo>
                    <a:pt x="499039" y="918214"/>
                    <a:pt x="499039" y="916489"/>
                    <a:pt x="499039" y="913614"/>
                  </a:cubicBezTo>
                  <a:cubicBezTo>
                    <a:pt x="495585" y="909014"/>
                    <a:pt x="495585" y="903839"/>
                    <a:pt x="499615" y="898664"/>
                  </a:cubicBezTo>
                  <a:cubicBezTo>
                    <a:pt x="503068" y="896363"/>
                    <a:pt x="506521" y="892914"/>
                    <a:pt x="509975" y="891764"/>
                  </a:cubicBezTo>
                  <a:cubicBezTo>
                    <a:pt x="518608" y="889463"/>
                    <a:pt x="520910" y="884288"/>
                    <a:pt x="521486" y="876814"/>
                  </a:cubicBezTo>
                  <a:cubicBezTo>
                    <a:pt x="524364" y="874513"/>
                    <a:pt x="524939" y="869914"/>
                    <a:pt x="528968" y="869338"/>
                  </a:cubicBezTo>
                  <a:cubicBezTo>
                    <a:pt x="538753" y="868763"/>
                    <a:pt x="543358" y="863588"/>
                    <a:pt x="543358" y="853813"/>
                  </a:cubicBezTo>
                  <a:cubicBezTo>
                    <a:pt x="543358" y="849213"/>
                    <a:pt x="543358" y="844613"/>
                    <a:pt x="543358" y="840013"/>
                  </a:cubicBezTo>
                  <a:cubicBezTo>
                    <a:pt x="543933" y="833688"/>
                    <a:pt x="545084" y="828513"/>
                    <a:pt x="550840" y="825063"/>
                  </a:cubicBezTo>
                  <a:cubicBezTo>
                    <a:pt x="558322" y="831963"/>
                    <a:pt x="568107" y="833688"/>
                    <a:pt x="575014" y="828513"/>
                  </a:cubicBezTo>
                  <a:cubicBezTo>
                    <a:pt x="599763" y="808388"/>
                    <a:pt x="631419" y="804363"/>
                    <a:pt x="658471" y="790563"/>
                  </a:cubicBezTo>
                  <a:cubicBezTo>
                    <a:pt x="664946" y="787400"/>
                    <a:pt x="670018" y="785819"/>
                    <a:pt x="674074" y="785514"/>
                  </a:cubicBezTo>
                  <a:cubicBezTo>
                    <a:pt x="686242" y="784597"/>
                    <a:pt x="689263" y="795163"/>
                    <a:pt x="693580" y="808963"/>
                  </a:cubicBezTo>
                  <a:cubicBezTo>
                    <a:pt x="697609" y="821038"/>
                    <a:pt x="680342" y="834263"/>
                    <a:pt x="694155" y="842888"/>
                  </a:cubicBezTo>
                  <a:cubicBezTo>
                    <a:pt x="713149" y="853813"/>
                    <a:pt x="728690" y="871638"/>
                    <a:pt x="752288" y="872788"/>
                  </a:cubicBezTo>
                  <a:cubicBezTo>
                    <a:pt x="776461" y="874513"/>
                    <a:pt x="800059" y="881414"/>
                    <a:pt x="823658" y="882564"/>
                  </a:cubicBezTo>
                  <a:cubicBezTo>
                    <a:pt x="867977" y="869914"/>
                    <a:pt x="869127" y="871064"/>
                    <a:pt x="886395" y="913039"/>
                  </a:cubicBezTo>
                  <a:lnTo>
                    <a:pt x="885767" y="914377"/>
                  </a:lnTo>
                  <a:lnTo>
                    <a:pt x="894842" y="914559"/>
                  </a:lnTo>
                  <a:cubicBezTo>
                    <a:pt x="904953" y="916979"/>
                    <a:pt x="911892" y="925353"/>
                    <a:pt x="918831" y="934053"/>
                  </a:cubicBezTo>
                  <a:cubicBezTo>
                    <a:pt x="919987" y="935213"/>
                    <a:pt x="924036" y="935793"/>
                    <a:pt x="925771" y="935213"/>
                  </a:cubicBezTo>
                  <a:cubicBezTo>
                    <a:pt x="930396" y="933473"/>
                    <a:pt x="928083" y="930573"/>
                    <a:pt x="926349" y="927673"/>
                  </a:cubicBezTo>
                  <a:cubicBezTo>
                    <a:pt x="922879" y="923032"/>
                    <a:pt x="919409" y="917812"/>
                    <a:pt x="916518" y="912012"/>
                  </a:cubicBezTo>
                  <a:cubicBezTo>
                    <a:pt x="913627" y="905052"/>
                    <a:pt x="918253" y="901572"/>
                    <a:pt x="925192" y="900412"/>
                  </a:cubicBezTo>
                  <a:cubicBezTo>
                    <a:pt x="928662" y="899252"/>
                    <a:pt x="932131" y="899252"/>
                    <a:pt x="935601" y="899252"/>
                  </a:cubicBezTo>
                  <a:cubicBezTo>
                    <a:pt x="958731" y="911432"/>
                    <a:pt x="981862" y="882431"/>
                    <a:pt x="1002679" y="898092"/>
                  </a:cubicBezTo>
                  <a:cubicBezTo>
                    <a:pt x="1025232" y="914912"/>
                    <a:pt x="1030436" y="898092"/>
                    <a:pt x="1039689" y="884751"/>
                  </a:cubicBezTo>
                  <a:cubicBezTo>
                    <a:pt x="1042001" y="884751"/>
                    <a:pt x="1044314" y="884751"/>
                    <a:pt x="1046627" y="884751"/>
                  </a:cubicBezTo>
                  <a:lnTo>
                    <a:pt x="1047317" y="884302"/>
                  </a:lnTo>
                  <a:lnTo>
                    <a:pt x="1061699" y="870181"/>
                  </a:lnTo>
                  <a:lnTo>
                    <a:pt x="1061663" y="869670"/>
                  </a:lnTo>
                  <a:cubicBezTo>
                    <a:pt x="1064554" y="863870"/>
                    <a:pt x="1070336" y="862130"/>
                    <a:pt x="1076119" y="862130"/>
                  </a:cubicBezTo>
                  <a:lnTo>
                    <a:pt x="1083943" y="869417"/>
                  </a:lnTo>
                  <a:lnTo>
                    <a:pt x="1088346" y="864642"/>
                  </a:lnTo>
                  <a:cubicBezTo>
                    <a:pt x="1089426" y="862103"/>
                    <a:pt x="1089858" y="859202"/>
                    <a:pt x="1090145" y="856301"/>
                  </a:cubicBezTo>
                  <a:cubicBezTo>
                    <a:pt x="1094751" y="851079"/>
                    <a:pt x="1099358" y="845857"/>
                    <a:pt x="1104540" y="841215"/>
                  </a:cubicBezTo>
                  <a:lnTo>
                    <a:pt x="1105721" y="842009"/>
                  </a:lnTo>
                  <a:lnTo>
                    <a:pt x="1105535" y="841551"/>
                  </a:lnTo>
                  <a:lnTo>
                    <a:pt x="1105535" y="835057"/>
                  </a:lnTo>
                  <a:lnTo>
                    <a:pt x="1104540" y="833672"/>
                  </a:lnTo>
                  <a:cubicBezTo>
                    <a:pt x="1109722" y="817426"/>
                    <a:pt x="1113752" y="814525"/>
                    <a:pt x="1123540" y="819747"/>
                  </a:cubicBezTo>
                  <a:cubicBezTo>
                    <a:pt x="1128722" y="822648"/>
                    <a:pt x="1133904" y="826129"/>
                    <a:pt x="1139086" y="828450"/>
                  </a:cubicBezTo>
                  <a:cubicBezTo>
                    <a:pt x="1145419" y="831351"/>
                    <a:pt x="1147147" y="826129"/>
                    <a:pt x="1149450" y="821487"/>
                  </a:cubicBezTo>
                  <a:cubicBezTo>
                    <a:pt x="1152329" y="812204"/>
                    <a:pt x="1158086" y="817426"/>
                    <a:pt x="1163269" y="819167"/>
                  </a:cubicBezTo>
                  <a:lnTo>
                    <a:pt x="1166315" y="822470"/>
                  </a:lnTo>
                  <a:lnTo>
                    <a:pt x="1164392" y="819047"/>
                  </a:lnTo>
                  <a:lnTo>
                    <a:pt x="1170752" y="818574"/>
                  </a:lnTo>
                  <a:lnTo>
                    <a:pt x="1167875" y="797118"/>
                  </a:lnTo>
                  <a:cubicBezTo>
                    <a:pt x="1167875" y="789575"/>
                    <a:pt x="1174208" y="786674"/>
                    <a:pt x="1185724" y="788995"/>
                  </a:cubicBezTo>
                  <a:lnTo>
                    <a:pt x="1187222" y="788663"/>
                  </a:lnTo>
                  <a:lnTo>
                    <a:pt x="1186861" y="787611"/>
                  </a:lnTo>
                  <a:lnTo>
                    <a:pt x="1193208" y="781571"/>
                  </a:lnTo>
                  <a:lnTo>
                    <a:pt x="1193208" y="774489"/>
                  </a:lnTo>
                  <a:lnTo>
                    <a:pt x="1194807" y="773312"/>
                  </a:lnTo>
                  <a:lnTo>
                    <a:pt x="1194484" y="773397"/>
                  </a:lnTo>
                  <a:cubicBezTo>
                    <a:pt x="1195642" y="769954"/>
                    <a:pt x="1195642" y="764789"/>
                    <a:pt x="1197379" y="763642"/>
                  </a:cubicBezTo>
                  <a:cubicBezTo>
                    <a:pt x="1215324" y="752738"/>
                    <a:pt x="1230954" y="738392"/>
                    <a:pt x="1253531" y="736671"/>
                  </a:cubicBezTo>
                  <a:cubicBezTo>
                    <a:pt x="1256425" y="739540"/>
                    <a:pt x="1259320" y="740114"/>
                    <a:pt x="1262794" y="737245"/>
                  </a:cubicBezTo>
                  <a:cubicBezTo>
                    <a:pt x="1267425" y="732654"/>
                    <a:pt x="1269161" y="727490"/>
                    <a:pt x="1267425" y="721178"/>
                  </a:cubicBezTo>
                  <a:cubicBezTo>
                    <a:pt x="1266267" y="715439"/>
                    <a:pt x="1263372" y="709701"/>
                    <a:pt x="1269161" y="704536"/>
                  </a:cubicBezTo>
                  <a:cubicBezTo>
                    <a:pt x="1272345" y="701954"/>
                    <a:pt x="1275674" y="700519"/>
                    <a:pt x="1279075" y="699945"/>
                  </a:cubicBezTo>
                  <a:cubicBezTo>
                    <a:pt x="1282476" y="699372"/>
                    <a:pt x="1285949" y="699659"/>
                    <a:pt x="1289422" y="700519"/>
                  </a:cubicBezTo>
                  <a:cubicBezTo>
                    <a:pt x="1292896" y="701667"/>
                    <a:pt x="1295211" y="705110"/>
                    <a:pt x="1298106" y="706832"/>
                  </a:cubicBezTo>
                  <a:lnTo>
                    <a:pt x="1297423" y="707878"/>
                  </a:lnTo>
                  <a:lnTo>
                    <a:pt x="1302029" y="710664"/>
                  </a:lnTo>
                  <a:cubicBezTo>
                    <a:pt x="1304908" y="711244"/>
                    <a:pt x="1307787" y="711824"/>
                    <a:pt x="1308363" y="710664"/>
                  </a:cubicBezTo>
                  <a:cubicBezTo>
                    <a:pt x="1308938" y="707182"/>
                    <a:pt x="1304332" y="710664"/>
                    <a:pt x="1303757" y="707182"/>
                  </a:cubicBezTo>
                  <a:lnTo>
                    <a:pt x="1307735" y="699472"/>
                  </a:lnTo>
                  <a:lnTo>
                    <a:pt x="1299412" y="698291"/>
                  </a:lnTo>
                  <a:cubicBezTo>
                    <a:pt x="1295036" y="696988"/>
                    <a:pt x="1291593" y="694237"/>
                    <a:pt x="1290732" y="687576"/>
                  </a:cubicBezTo>
                  <a:cubicBezTo>
                    <a:pt x="1289584" y="678310"/>
                    <a:pt x="1301635" y="682943"/>
                    <a:pt x="1306801" y="676573"/>
                  </a:cubicBezTo>
                  <a:cubicBezTo>
                    <a:pt x="1290732" y="671940"/>
                    <a:pt x="1285567" y="693368"/>
                    <a:pt x="1271794" y="688735"/>
                  </a:cubicBezTo>
                  <a:cubicBezTo>
                    <a:pt x="1266629" y="687576"/>
                    <a:pt x="1262038" y="684101"/>
                    <a:pt x="1259169" y="679468"/>
                  </a:cubicBezTo>
                  <a:cubicBezTo>
                    <a:pt x="1258021" y="675994"/>
                    <a:pt x="1258595" y="673098"/>
                    <a:pt x="1260890" y="669623"/>
                  </a:cubicBezTo>
                  <a:cubicBezTo>
                    <a:pt x="1268351" y="659777"/>
                    <a:pt x="1275811" y="651090"/>
                    <a:pt x="1283271" y="640665"/>
                  </a:cubicBezTo>
                  <a:cubicBezTo>
                    <a:pt x="1286715" y="635453"/>
                    <a:pt x="1291879" y="633136"/>
                    <a:pt x="1298192" y="632557"/>
                  </a:cubicBezTo>
                  <a:cubicBezTo>
                    <a:pt x="1308522" y="637190"/>
                    <a:pt x="1318852" y="645878"/>
                    <a:pt x="1330903" y="636611"/>
                  </a:cubicBezTo>
                  <a:cubicBezTo>
                    <a:pt x="1316557" y="618078"/>
                    <a:pt x="1365909" y="615762"/>
                    <a:pt x="1340659" y="594912"/>
                  </a:cubicBezTo>
                  <a:cubicBezTo>
                    <a:pt x="1338938" y="585646"/>
                    <a:pt x="1338938" y="576380"/>
                    <a:pt x="1341233" y="567113"/>
                  </a:cubicBezTo>
                  <a:cubicBezTo>
                    <a:pt x="1342381" y="563638"/>
                    <a:pt x="1343528" y="560742"/>
                    <a:pt x="1345250" y="558426"/>
                  </a:cubicBezTo>
                  <a:cubicBezTo>
                    <a:pt x="1346972" y="555530"/>
                    <a:pt x="1349267" y="553213"/>
                    <a:pt x="1352137" y="552055"/>
                  </a:cubicBezTo>
                  <a:cubicBezTo>
                    <a:pt x="1353284" y="551476"/>
                    <a:pt x="1355006" y="551476"/>
                    <a:pt x="1356727" y="550897"/>
                  </a:cubicBezTo>
                  <a:cubicBezTo>
                    <a:pt x="1392882" y="550318"/>
                    <a:pt x="1400342" y="535260"/>
                    <a:pt x="1381405" y="499352"/>
                  </a:cubicBezTo>
                  <a:cubicBezTo>
                    <a:pt x="1376813" y="491244"/>
                    <a:pt x="1373944" y="485453"/>
                    <a:pt x="1378535" y="476766"/>
                  </a:cubicBezTo>
                  <a:close/>
                  <a:moveTo>
                    <a:pt x="1465959" y="454357"/>
                  </a:moveTo>
                  <a:cubicBezTo>
                    <a:pt x="1469286" y="461079"/>
                    <a:pt x="1470949" y="468362"/>
                    <a:pt x="1460968" y="471164"/>
                  </a:cubicBezTo>
                  <a:cubicBezTo>
                    <a:pt x="1455423" y="472845"/>
                    <a:pt x="1450433" y="474525"/>
                    <a:pt x="1444888" y="476206"/>
                  </a:cubicBezTo>
                  <a:cubicBezTo>
                    <a:pt x="1441006" y="459959"/>
                    <a:pt x="1441561" y="457718"/>
                    <a:pt x="1455423" y="454917"/>
                  </a:cubicBezTo>
                  <a:cubicBezTo>
                    <a:pt x="1459305" y="453796"/>
                    <a:pt x="1462632" y="454917"/>
                    <a:pt x="1465959" y="454357"/>
                  </a:cubicBezTo>
                  <a:close/>
                  <a:moveTo>
                    <a:pt x="1372098" y="433380"/>
                  </a:moveTo>
                  <a:cubicBezTo>
                    <a:pt x="1375550" y="436325"/>
                    <a:pt x="1379578" y="438092"/>
                    <a:pt x="1382455" y="441626"/>
                  </a:cubicBezTo>
                  <a:cubicBezTo>
                    <a:pt x="1385333" y="445748"/>
                    <a:pt x="1387059" y="451049"/>
                    <a:pt x="1379003" y="451049"/>
                  </a:cubicBezTo>
                  <a:cubicBezTo>
                    <a:pt x="1376126" y="450754"/>
                    <a:pt x="1373248" y="450313"/>
                    <a:pt x="1370731" y="450755"/>
                  </a:cubicBezTo>
                  <a:lnTo>
                    <a:pt x="1365707" y="454868"/>
                  </a:lnTo>
                  <a:lnTo>
                    <a:pt x="1370480" y="460276"/>
                  </a:lnTo>
                  <a:cubicBezTo>
                    <a:pt x="1371506" y="462779"/>
                    <a:pt x="1371799" y="465576"/>
                    <a:pt x="1371799" y="468521"/>
                  </a:cubicBezTo>
                  <a:cubicBezTo>
                    <a:pt x="1368867" y="467049"/>
                    <a:pt x="1367108" y="464840"/>
                    <a:pt x="1366081" y="462264"/>
                  </a:cubicBezTo>
                  <a:lnTo>
                    <a:pt x="1365017" y="455433"/>
                  </a:lnTo>
                  <a:lnTo>
                    <a:pt x="1364617" y="455761"/>
                  </a:lnTo>
                  <a:cubicBezTo>
                    <a:pt x="1359438" y="452227"/>
                    <a:pt x="1357136" y="448104"/>
                    <a:pt x="1362315" y="442803"/>
                  </a:cubicBezTo>
                  <a:cubicBezTo>
                    <a:pt x="1365768" y="439270"/>
                    <a:pt x="1368645" y="436325"/>
                    <a:pt x="1372098" y="433380"/>
                  </a:cubicBezTo>
                  <a:close/>
                  <a:moveTo>
                    <a:pt x="1357446" y="364473"/>
                  </a:moveTo>
                  <a:cubicBezTo>
                    <a:pt x="1365533" y="370187"/>
                    <a:pt x="1359602" y="383328"/>
                    <a:pt x="1369307" y="387328"/>
                  </a:cubicBezTo>
                  <a:cubicBezTo>
                    <a:pt x="1368768" y="393613"/>
                    <a:pt x="1367689" y="398755"/>
                    <a:pt x="1362298" y="402183"/>
                  </a:cubicBezTo>
                  <a:cubicBezTo>
                    <a:pt x="1356368" y="390185"/>
                    <a:pt x="1352055" y="378186"/>
                    <a:pt x="1357446" y="364473"/>
                  </a:cubicBezTo>
                  <a:close/>
                  <a:moveTo>
                    <a:pt x="233727" y="354161"/>
                  </a:moveTo>
                  <a:cubicBezTo>
                    <a:pt x="229829" y="353074"/>
                    <a:pt x="223764" y="354524"/>
                    <a:pt x="218565" y="358005"/>
                  </a:cubicBezTo>
                  <a:cubicBezTo>
                    <a:pt x="205858" y="366708"/>
                    <a:pt x="196617" y="382374"/>
                    <a:pt x="177556" y="376572"/>
                  </a:cubicBezTo>
                  <a:lnTo>
                    <a:pt x="176436" y="374660"/>
                  </a:lnTo>
                  <a:lnTo>
                    <a:pt x="173692" y="368754"/>
                  </a:lnTo>
                  <a:lnTo>
                    <a:pt x="173063" y="364642"/>
                  </a:lnTo>
                  <a:lnTo>
                    <a:pt x="174446" y="361422"/>
                  </a:lnTo>
                  <a:lnTo>
                    <a:pt x="174451" y="361414"/>
                  </a:lnTo>
                  <a:cubicBezTo>
                    <a:pt x="175245" y="360906"/>
                    <a:pt x="176112" y="360616"/>
                    <a:pt x="176400" y="360326"/>
                  </a:cubicBezTo>
                  <a:cubicBezTo>
                    <a:pt x="178711" y="355685"/>
                    <a:pt x="171780" y="355685"/>
                    <a:pt x="175823" y="358585"/>
                  </a:cubicBezTo>
                  <a:cubicBezTo>
                    <a:pt x="175823" y="358585"/>
                    <a:pt x="175245" y="359746"/>
                    <a:pt x="174667" y="360906"/>
                  </a:cubicBezTo>
                  <a:lnTo>
                    <a:pt x="174446" y="361422"/>
                  </a:lnTo>
                  <a:lnTo>
                    <a:pt x="172935" y="363807"/>
                  </a:lnTo>
                  <a:lnTo>
                    <a:pt x="173063" y="364642"/>
                  </a:lnTo>
                  <a:lnTo>
                    <a:pt x="172447" y="366074"/>
                  </a:lnTo>
                  <a:lnTo>
                    <a:pt x="173692" y="368754"/>
                  </a:lnTo>
                  <a:lnTo>
                    <a:pt x="173945" y="370407"/>
                  </a:lnTo>
                  <a:lnTo>
                    <a:pt x="176436" y="374660"/>
                  </a:lnTo>
                  <a:lnTo>
                    <a:pt x="178133" y="378312"/>
                  </a:lnTo>
                  <a:cubicBezTo>
                    <a:pt x="177267" y="381794"/>
                    <a:pt x="176563" y="385520"/>
                    <a:pt x="175290" y="388695"/>
                  </a:cubicBezTo>
                  <a:lnTo>
                    <a:pt x="169241" y="395540"/>
                  </a:lnTo>
                  <a:lnTo>
                    <a:pt x="167180" y="395891"/>
                  </a:lnTo>
                  <a:lnTo>
                    <a:pt x="160990" y="396287"/>
                  </a:lnTo>
                  <a:lnTo>
                    <a:pt x="158628" y="392727"/>
                  </a:lnTo>
                  <a:lnTo>
                    <a:pt x="157267" y="390496"/>
                  </a:lnTo>
                  <a:cubicBezTo>
                    <a:pt x="156329" y="388321"/>
                    <a:pt x="155318" y="386145"/>
                    <a:pt x="153296" y="384694"/>
                  </a:cubicBezTo>
                  <a:lnTo>
                    <a:pt x="158628" y="392727"/>
                  </a:lnTo>
                  <a:lnTo>
                    <a:pt x="160805" y="396298"/>
                  </a:lnTo>
                  <a:lnTo>
                    <a:pt x="160990" y="396287"/>
                  </a:lnTo>
                  <a:lnTo>
                    <a:pt x="161383" y="396878"/>
                  </a:lnTo>
                  <a:lnTo>
                    <a:pt x="167180" y="395891"/>
                  </a:lnTo>
                  <a:lnTo>
                    <a:pt x="169036" y="395773"/>
                  </a:lnTo>
                  <a:lnTo>
                    <a:pt x="169241" y="395540"/>
                  </a:lnTo>
                  <a:lnTo>
                    <a:pt x="175381" y="394495"/>
                  </a:lnTo>
                  <a:cubicBezTo>
                    <a:pt x="188675" y="394413"/>
                    <a:pt x="199938" y="400940"/>
                    <a:pt x="209901" y="411384"/>
                  </a:cubicBezTo>
                  <a:cubicBezTo>
                    <a:pt x="216833" y="419507"/>
                    <a:pt x="227807" y="427629"/>
                    <a:pt x="215677" y="438653"/>
                  </a:cubicBezTo>
                  <a:cubicBezTo>
                    <a:pt x="206436" y="446195"/>
                    <a:pt x="196617" y="457219"/>
                    <a:pt x="185642" y="440974"/>
                  </a:cubicBezTo>
                  <a:cubicBezTo>
                    <a:pt x="175823" y="427049"/>
                    <a:pt x="168314" y="431691"/>
                    <a:pt x="162538" y="445035"/>
                  </a:cubicBezTo>
                  <a:cubicBezTo>
                    <a:pt x="159650" y="452578"/>
                    <a:pt x="152141" y="454318"/>
                    <a:pt x="144055" y="452578"/>
                  </a:cubicBezTo>
                  <a:cubicBezTo>
                    <a:pt x="140589" y="451417"/>
                    <a:pt x="138279" y="449677"/>
                    <a:pt x="136546" y="446195"/>
                  </a:cubicBezTo>
                  <a:cubicBezTo>
                    <a:pt x="133080" y="429950"/>
                    <a:pt x="139434" y="410803"/>
                    <a:pt x="120373" y="387596"/>
                  </a:cubicBezTo>
                  <a:cubicBezTo>
                    <a:pt x="138279" y="424148"/>
                    <a:pt x="138856" y="443875"/>
                    <a:pt x="98424" y="435172"/>
                  </a:cubicBezTo>
                  <a:cubicBezTo>
                    <a:pt x="89182" y="433431"/>
                    <a:pt x="85139" y="445035"/>
                    <a:pt x="78208" y="450257"/>
                  </a:cubicBezTo>
                  <a:cubicBezTo>
                    <a:pt x="113442" y="469984"/>
                    <a:pt x="150986" y="484489"/>
                    <a:pt x="183909" y="507117"/>
                  </a:cubicBezTo>
                  <a:cubicBezTo>
                    <a:pt x="192573" y="512919"/>
                    <a:pt x="193151" y="521041"/>
                    <a:pt x="189685" y="529744"/>
                  </a:cubicBezTo>
                  <a:cubicBezTo>
                    <a:pt x="186220" y="540188"/>
                    <a:pt x="181599" y="551212"/>
                    <a:pt x="191418" y="563976"/>
                  </a:cubicBezTo>
                  <a:cubicBezTo>
                    <a:pt x="213944" y="551212"/>
                    <a:pt x="230695" y="520461"/>
                    <a:pt x="263618" y="535546"/>
                  </a:cubicBezTo>
                  <a:cubicBezTo>
                    <a:pt x="267662" y="540188"/>
                    <a:pt x="267662" y="546570"/>
                    <a:pt x="270550" y="551792"/>
                  </a:cubicBezTo>
                  <a:cubicBezTo>
                    <a:pt x="271705" y="553532"/>
                    <a:pt x="272860" y="555853"/>
                    <a:pt x="274015" y="558174"/>
                  </a:cubicBezTo>
                  <a:cubicBezTo>
                    <a:pt x="274015" y="560495"/>
                    <a:pt x="275748" y="562235"/>
                    <a:pt x="278058" y="562235"/>
                  </a:cubicBezTo>
                  <a:lnTo>
                    <a:pt x="284925" y="564535"/>
                  </a:lnTo>
                  <a:lnTo>
                    <a:pt x="281142" y="556188"/>
                  </a:lnTo>
                  <a:cubicBezTo>
                    <a:pt x="280782" y="552538"/>
                    <a:pt x="281647" y="548743"/>
                    <a:pt x="283665" y="544655"/>
                  </a:cubicBezTo>
                  <a:cubicBezTo>
                    <a:pt x="286549" y="542319"/>
                    <a:pt x="290009" y="540568"/>
                    <a:pt x="294047" y="540568"/>
                  </a:cubicBezTo>
                  <a:cubicBezTo>
                    <a:pt x="313078" y="548889"/>
                    <a:pt x="334056" y="545057"/>
                    <a:pt x="354548" y="547055"/>
                  </a:cubicBezTo>
                  <a:lnTo>
                    <a:pt x="374462" y="551589"/>
                  </a:lnTo>
                  <a:lnTo>
                    <a:pt x="371052" y="550119"/>
                  </a:lnTo>
                  <a:cubicBezTo>
                    <a:pt x="359544" y="538542"/>
                    <a:pt x="373929" y="524650"/>
                    <a:pt x="367024" y="513074"/>
                  </a:cubicBezTo>
                  <a:cubicBezTo>
                    <a:pt x="363572" y="498024"/>
                    <a:pt x="371052" y="493972"/>
                    <a:pt x="384862" y="496288"/>
                  </a:cubicBezTo>
                  <a:cubicBezTo>
                    <a:pt x="365874" y="480081"/>
                    <a:pt x="338253" y="506128"/>
                    <a:pt x="320990" y="483554"/>
                  </a:cubicBezTo>
                  <a:cubicBezTo>
                    <a:pt x="319839" y="480659"/>
                    <a:pt x="318689" y="477766"/>
                    <a:pt x="318689" y="474293"/>
                  </a:cubicBezTo>
                  <a:cubicBezTo>
                    <a:pt x="318689" y="471688"/>
                    <a:pt x="318833" y="469083"/>
                    <a:pt x="318617" y="466478"/>
                  </a:cubicBezTo>
                  <a:lnTo>
                    <a:pt x="316591" y="459380"/>
                  </a:lnTo>
                  <a:lnTo>
                    <a:pt x="306939" y="465124"/>
                  </a:lnTo>
                  <a:cubicBezTo>
                    <a:pt x="302462" y="467518"/>
                    <a:pt x="297986" y="468823"/>
                    <a:pt x="293654" y="466502"/>
                  </a:cubicBezTo>
                  <a:cubicBezTo>
                    <a:pt x="271127" y="454318"/>
                    <a:pt x="253799" y="453158"/>
                    <a:pt x="238781" y="477526"/>
                  </a:cubicBezTo>
                  <a:cubicBezTo>
                    <a:pt x="234738" y="483328"/>
                    <a:pt x="224919" y="483328"/>
                    <a:pt x="219143" y="476946"/>
                  </a:cubicBezTo>
                  <a:cubicBezTo>
                    <a:pt x="211057" y="468243"/>
                    <a:pt x="205280" y="454899"/>
                    <a:pt x="215100" y="446776"/>
                  </a:cubicBezTo>
                  <a:cubicBezTo>
                    <a:pt x="242247" y="424148"/>
                    <a:pt x="223186" y="391076"/>
                    <a:pt x="235894" y="365548"/>
                  </a:cubicBezTo>
                  <a:cubicBezTo>
                    <a:pt x="239359" y="358876"/>
                    <a:pt x="237626" y="355249"/>
                    <a:pt x="233727" y="354161"/>
                  </a:cubicBezTo>
                  <a:close/>
                  <a:moveTo>
                    <a:pt x="764273" y="233451"/>
                  </a:moveTo>
                  <a:cubicBezTo>
                    <a:pt x="758474" y="234606"/>
                    <a:pt x="752495" y="237025"/>
                    <a:pt x="746299" y="240923"/>
                  </a:cubicBezTo>
                  <a:cubicBezTo>
                    <a:pt x="739383" y="244965"/>
                    <a:pt x="729586" y="242655"/>
                    <a:pt x="729586" y="255938"/>
                  </a:cubicBezTo>
                  <a:cubicBezTo>
                    <a:pt x="729010" y="281926"/>
                    <a:pt x="712873" y="278461"/>
                    <a:pt x="692701" y="270376"/>
                  </a:cubicBezTo>
                  <a:cubicBezTo>
                    <a:pt x="694142" y="276728"/>
                    <a:pt x="694286" y="282648"/>
                    <a:pt x="693422" y="288351"/>
                  </a:cubicBezTo>
                  <a:lnTo>
                    <a:pt x="689011" y="302147"/>
                  </a:lnTo>
                  <a:lnTo>
                    <a:pt x="692431" y="298727"/>
                  </a:lnTo>
                  <a:cubicBezTo>
                    <a:pt x="695319" y="294106"/>
                    <a:pt x="699939" y="292372"/>
                    <a:pt x="704561" y="295261"/>
                  </a:cubicBezTo>
                  <a:cubicBezTo>
                    <a:pt x="709759" y="298149"/>
                    <a:pt x="714957" y="302193"/>
                    <a:pt x="718423" y="306815"/>
                  </a:cubicBezTo>
                  <a:cubicBezTo>
                    <a:pt x="728242" y="320102"/>
                    <a:pt x="739795" y="321258"/>
                    <a:pt x="754235" y="314903"/>
                  </a:cubicBezTo>
                  <a:cubicBezTo>
                    <a:pt x="757700" y="305660"/>
                    <a:pt x="745570" y="305660"/>
                    <a:pt x="743838" y="299305"/>
                  </a:cubicBezTo>
                  <a:cubicBezTo>
                    <a:pt x="741527" y="291217"/>
                    <a:pt x="729398" y="294683"/>
                    <a:pt x="729398" y="283707"/>
                  </a:cubicBezTo>
                  <a:lnTo>
                    <a:pt x="758278" y="283707"/>
                  </a:lnTo>
                  <a:cubicBezTo>
                    <a:pt x="760588" y="284285"/>
                    <a:pt x="761743" y="284862"/>
                    <a:pt x="763476" y="285440"/>
                  </a:cubicBezTo>
                  <a:cubicBezTo>
                    <a:pt x="777339" y="296416"/>
                    <a:pt x="791779" y="297572"/>
                    <a:pt x="806219" y="286018"/>
                  </a:cubicBezTo>
                  <a:cubicBezTo>
                    <a:pt x="807374" y="285440"/>
                    <a:pt x="809107" y="284862"/>
                    <a:pt x="810262" y="283707"/>
                  </a:cubicBezTo>
                  <a:cubicBezTo>
                    <a:pt x="820659" y="281685"/>
                    <a:pt x="826002" y="276486"/>
                    <a:pt x="828890" y="269770"/>
                  </a:cubicBezTo>
                  <a:lnTo>
                    <a:pt x="832372" y="249197"/>
                  </a:lnTo>
                  <a:lnTo>
                    <a:pt x="821221" y="254783"/>
                  </a:lnTo>
                  <a:cubicBezTo>
                    <a:pt x="817764" y="254783"/>
                    <a:pt x="814882" y="253628"/>
                    <a:pt x="812577" y="251318"/>
                  </a:cubicBezTo>
                  <a:cubicBezTo>
                    <a:pt x="797448" y="237891"/>
                    <a:pt x="781671" y="229986"/>
                    <a:pt x="764273" y="233451"/>
                  </a:cubicBezTo>
                  <a:close/>
                  <a:moveTo>
                    <a:pt x="255849" y="177397"/>
                  </a:moveTo>
                  <a:lnTo>
                    <a:pt x="254432" y="182131"/>
                  </a:lnTo>
                  <a:lnTo>
                    <a:pt x="255609" y="181049"/>
                  </a:lnTo>
                  <a:lnTo>
                    <a:pt x="255633" y="181006"/>
                  </a:lnTo>
                  <a:cubicBezTo>
                    <a:pt x="256569" y="180140"/>
                    <a:pt x="257290" y="179129"/>
                    <a:pt x="255849" y="177397"/>
                  </a:cubicBezTo>
                  <a:close/>
                  <a:moveTo>
                    <a:pt x="594726" y="101"/>
                  </a:moveTo>
                  <a:cubicBezTo>
                    <a:pt x="607982" y="4143"/>
                    <a:pt x="621814" y="6453"/>
                    <a:pt x="636222" y="5298"/>
                  </a:cubicBezTo>
                  <a:cubicBezTo>
                    <a:pt x="640256" y="5298"/>
                    <a:pt x="643714" y="6453"/>
                    <a:pt x="647172" y="8763"/>
                  </a:cubicBezTo>
                  <a:cubicBezTo>
                    <a:pt x="651782" y="9341"/>
                    <a:pt x="656393" y="9341"/>
                    <a:pt x="660427" y="9341"/>
                  </a:cubicBezTo>
                  <a:cubicBezTo>
                    <a:pt x="671954" y="17426"/>
                    <a:pt x="682327" y="7608"/>
                    <a:pt x="693854" y="7608"/>
                  </a:cubicBezTo>
                  <a:cubicBezTo>
                    <a:pt x="704228" y="7031"/>
                    <a:pt x="713449" y="8763"/>
                    <a:pt x="720941" y="17426"/>
                  </a:cubicBezTo>
                  <a:lnTo>
                    <a:pt x="720941" y="16849"/>
                  </a:lnTo>
                  <a:cubicBezTo>
                    <a:pt x="731891" y="23201"/>
                    <a:pt x="743994" y="18581"/>
                    <a:pt x="756097" y="19736"/>
                  </a:cubicBezTo>
                  <a:cubicBezTo>
                    <a:pt x="774539" y="33597"/>
                    <a:pt x="797016" y="16849"/>
                    <a:pt x="816034" y="28399"/>
                  </a:cubicBezTo>
                  <a:cubicBezTo>
                    <a:pt x="833324" y="42259"/>
                    <a:pt x="854072" y="52655"/>
                    <a:pt x="865022" y="73445"/>
                  </a:cubicBezTo>
                  <a:cubicBezTo>
                    <a:pt x="869056" y="80952"/>
                    <a:pt x="873091" y="87882"/>
                    <a:pt x="867327" y="96545"/>
                  </a:cubicBezTo>
                  <a:cubicBezTo>
                    <a:pt x="865598" y="99433"/>
                    <a:pt x="863293" y="101743"/>
                    <a:pt x="860411" y="103475"/>
                  </a:cubicBezTo>
                  <a:cubicBezTo>
                    <a:pt x="848885" y="110405"/>
                    <a:pt x="837359" y="111560"/>
                    <a:pt x="825255" y="105785"/>
                  </a:cubicBezTo>
                  <a:cubicBezTo>
                    <a:pt x="822950" y="91925"/>
                    <a:pt x="820069" y="77487"/>
                    <a:pt x="810847" y="65937"/>
                  </a:cubicBezTo>
                  <a:lnTo>
                    <a:pt x="804341" y="61426"/>
                  </a:lnTo>
                  <a:lnTo>
                    <a:pt x="802923" y="58935"/>
                  </a:lnTo>
                  <a:lnTo>
                    <a:pt x="800944" y="59070"/>
                  </a:lnTo>
                  <a:lnTo>
                    <a:pt x="796584" y="56047"/>
                  </a:lnTo>
                  <a:cubicBezTo>
                    <a:pt x="791541" y="55975"/>
                    <a:pt x="786065" y="59585"/>
                    <a:pt x="779726" y="68247"/>
                  </a:cubicBezTo>
                  <a:cubicBezTo>
                    <a:pt x="784769" y="63916"/>
                    <a:pt x="789199" y="61100"/>
                    <a:pt x="793053" y="59612"/>
                  </a:cubicBezTo>
                  <a:lnTo>
                    <a:pt x="800944" y="59070"/>
                  </a:lnTo>
                  <a:lnTo>
                    <a:pt x="804341" y="61426"/>
                  </a:lnTo>
                  <a:lnTo>
                    <a:pt x="813153" y="76910"/>
                  </a:lnTo>
                  <a:cubicBezTo>
                    <a:pt x="814882" y="87882"/>
                    <a:pt x="814882" y="98278"/>
                    <a:pt x="825255" y="105785"/>
                  </a:cubicBezTo>
                  <a:cubicBezTo>
                    <a:pt x="831019" y="110405"/>
                    <a:pt x="842545" y="109250"/>
                    <a:pt x="840816" y="121956"/>
                  </a:cubicBezTo>
                  <a:cubicBezTo>
                    <a:pt x="837359" y="162959"/>
                    <a:pt x="863869" y="186637"/>
                    <a:pt x="892109" y="207427"/>
                  </a:cubicBezTo>
                  <a:cubicBezTo>
                    <a:pt x="903635" y="216090"/>
                    <a:pt x="916891" y="220710"/>
                    <a:pt x="908246" y="238613"/>
                  </a:cubicBezTo>
                  <a:cubicBezTo>
                    <a:pt x="892685" y="244965"/>
                    <a:pt x="876548" y="250163"/>
                    <a:pt x="860411" y="241500"/>
                  </a:cubicBezTo>
                  <a:cubicBezTo>
                    <a:pt x="855224" y="238613"/>
                    <a:pt x="850758" y="238468"/>
                    <a:pt x="846652" y="239912"/>
                  </a:cubicBezTo>
                  <a:lnTo>
                    <a:pt x="838159" y="245727"/>
                  </a:lnTo>
                  <a:lnTo>
                    <a:pt x="842030" y="245001"/>
                  </a:lnTo>
                  <a:cubicBezTo>
                    <a:pt x="844629" y="245578"/>
                    <a:pt x="846651" y="247889"/>
                    <a:pt x="847806" y="253666"/>
                  </a:cubicBezTo>
                  <a:cubicBezTo>
                    <a:pt x="850117" y="265221"/>
                    <a:pt x="851850" y="265798"/>
                    <a:pt x="863402" y="260021"/>
                  </a:cubicBezTo>
                  <a:cubicBezTo>
                    <a:pt x="870333" y="257710"/>
                    <a:pt x="874954" y="257710"/>
                    <a:pt x="879575" y="262332"/>
                  </a:cubicBezTo>
                  <a:cubicBezTo>
                    <a:pt x="885929" y="268109"/>
                    <a:pt x="891127" y="274463"/>
                    <a:pt x="896903" y="280818"/>
                  </a:cubicBezTo>
                  <a:cubicBezTo>
                    <a:pt x="900369" y="284862"/>
                    <a:pt x="903834" y="288328"/>
                    <a:pt x="909033" y="284285"/>
                  </a:cubicBezTo>
                  <a:cubicBezTo>
                    <a:pt x="913076" y="281396"/>
                    <a:pt x="917697" y="277930"/>
                    <a:pt x="916542" y="273308"/>
                  </a:cubicBezTo>
                  <a:cubicBezTo>
                    <a:pt x="914809" y="267531"/>
                    <a:pt x="909610" y="264065"/>
                    <a:pt x="918274" y="259443"/>
                  </a:cubicBezTo>
                  <a:cubicBezTo>
                    <a:pt x="928093" y="254822"/>
                    <a:pt x="939646" y="251356"/>
                    <a:pt x="943689" y="239801"/>
                  </a:cubicBezTo>
                  <a:cubicBezTo>
                    <a:pt x="944267" y="238646"/>
                    <a:pt x="944844" y="237491"/>
                    <a:pt x="945999" y="236913"/>
                  </a:cubicBezTo>
                  <a:cubicBezTo>
                    <a:pt x="955819" y="228247"/>
                    <a:pt x="959284" y="248467"/>
                    <a:pt x="966793" y="242690"/>
                  </a:cubicBezTo>
                  <a:cubicBezTo>
                    <a:pt x="971992" y="238069"/>
                    <a:pt x="963327" y="228247"/>
                    <a:pt x="969103" y="221893"/>
                  </a:cubicBezTo>
                  <a:cubicBezTo>
                    <a:pt x="970837" y="220737"/>
                    <a:pt x="973147" y="219004"/>
                    <a:pt x="975457" y="219582"/>
                  </a:cubicBezTo>
                  <a:cubicBezTo>
                    <a:pt x="978345" y="219582"/>
                    <a:pt x="982966" y="220737"/>
                    <a:pt x="984699" y="223048"/>
                  </a:cubicBezTo>
                  <a:cubicBezTo>
                    <a:pt x="986432" y="226514"/>
                    <a:pt x="988164" y="231713"/>
                    <a:pt x="987587" y="236913"/>
                  </a:cubicBezTo>
                  <a:cubicBezTo>
                    <a:pt x="987587" y="249622"/>
                    <a:pt x="993941" y="253666"/>
                    <a:pt x="1006070" y="250778"/>
                  </a:cubicBezTo>
                  <a:cubicBezTo>
                    <a:pt x="1009536" y="250778"/>
                    <a:pt x="1013001" y="253666"/>
                    <a:pt x="1013001" y="257710"/>
                  </a:cubicBezTo>
                  <a:cubicBezTo>
                    <a:pt x="1013001" y="260021"/>
                    <a:pt x="1012424" y="262910"/>
                    <a:pt x="1010113" y="264065"/>
                  </a:cubicBezTo>
                  <a:cubicBezTo>
                    <a:pt x="1001450" y="270420"/>
                    <a:pt x="992208" y="276197"/>
                    <a:pt x="980656" y="276774"/>
                  </a:cubicBezTo>
                  <a:cubicBezTo>
                    <a:pt x="980078" y="284862"/>
                    <a:pt x="984699" y="291795"/>
                    <a:pt x="988164" y="298727"/>
                  </a:cubicBezTo>
                  <a:cubicBezTo>
                    <a:pt x="975457" y="320102"/>
                    <a:pt x="994518" y="344365"/>
                    <a:pt x="982966" y="366318"/>
                  </a:cubicBezTo>
                  <a:cubicBezTo>
                    <a:pt x="981233" y="370362"/>
                    <a:pt x="985854" y="366896"/>
                    <a:pt x="987009" y="366896"/>
                  </a:cubicBezTo>
                  <a:cubicBezTo>
                    <a:pt x="1018777" y="370940"/>
                    <a:pt x="1016467" y="403291"/>
                    <a:pt x="1012424" y="414845"/>
                  </a:cubicBezTo>
                  <a:cubicBezTo>
                    <a:pt x="1003182" y="438531"/>
                    <a:pt x="1011269" y="448352"/>
                    <a:pt x="1025131" y="462217"/>
                  </a:cubicBezTo>
                  <a:cubicBezTo>
                    <a:pt x="1032062" y="468572"/>
                    <a:pt x="1033795" y="480126"/>
                    <a:pt x="1026287" y="489369"/>
                  </a:cubicBezTo>
                  <a:cubicBezTo>
                    <a:pt x="1016467" y="500345"/>
                    <a:pt x="1010113" y="488791"/>
                    <a:pt x="1001450" y="485325"/>
                  </a:cubicBezTo>
                  <a:cubicBezTo>
                    <a:pt x="981233" y="476659"/>
                    <a:pt x="968526" y="457595"/>
                    <a:pt x="947154" y="448930"/>
                  </a:cubicBezTo>
                  <a:cubicBezTo>
                    <a:pt x="925783" y="439687"/>
                    <a:pt x="935603" y="423511"/>
                    <a:pt x="952353" y="412535"/>
                  </a:cubicBezTo>
                  <a:cubicBezTo>
                    <a:pt x="940801" y="408491"/>
                    <a:pt x="932137" y="405025"/>
                    <a:pt x="922895" y="402714"/>
                  </a:cubicBezTo>
                  <a:cubicBezTo>
                    <a:pt x="910766" y="418312"/>
                    <a:pt x="961017" y="439109"/>
                    <a:pt x="916542" y="449507"/>
                  </a:cubicBezTo>
                  <a:cubicBezTo>
                    <a:pt x="913653" y="446041"/>
                    <a:pt x="910766" y="442575"/>
                    <a:pt x="917119" y="439109"/>
                  </a:cubicBezTo>
                  <a:cubicBezTo>
                    <a:pt x="914231" y="435065"/>
                    <a:pt x="920007" y="439109"/>
                    <a:pt x="915386" y="439687"/>
                  </a:cubicBezTo>
                  <a:cubicBezTo>
                    <a:pt x="913076" y="440264"/>
                    <a:pt x="911920" y="442575"/>
                    <a:pt x="911920" y="444886"/>
                  </a:cubicBezTo>
                  <a:cubicBezTo>
                    <a:pt x="912498" y="448930"/>
                    <a:pt x="914809" y="451818"/>
                    <a:pt x="915386" y="455284"/>
                  </a:cubicBezTo>
                  <a:cubicBezTo>
                    <a:pt x="917119" y="467994"/>
                    <a:pt x="925783" y="484747"/>
                    <a:pt x="910188" y="491102"/>
                  </a:cubicBezTo>
                  <a:cubicBezTo>
                    <a:pt x="897480" y="496879"/>
                    <a:pt x="888239" y="483592"/>
                    <a:pt x="881308" y="473193"/>
                  </a:cubicBezTo>
                  <a:cubicBezTo>
                    <a:pt x="878997" y="468572"/>
                    <a:pt x="876687" y="463950"/>
                    <a:pt x="867445" y="462794"/>
                  </a:cubicBezTo>
                  <a:cubicBezTo>
                    <a:pt x="877842" y="484747"/>
                    <a:pt x="872066" y="497457"/>
                    <a:pt x="848384" y="498612"/>
                  </a:cubicBezTo>
                  <a:cubicBezTo>
                    <a:pt x="827590" y="500345"/>
                    <a:pt x="816616" y="512477"/>
                    <a:pt x="811995" y="531541"/>
                  </a:cubicBezTo>
                  <a:cubicBezTo>
                    <a:pt x="810262" y="535585"/>
                    <a:pt x="806796" y="539629"/>
                    <a:pt x="803331" y="543095"/>
                  </a:cubicBezTo>
                  <a:cubicBezTo>
                    <a:pt x="802753" y="549450"/>
                    <a:pt x="796977" y="554071"/>
                    <a:pt x="795245" y="558693"/>
                  </a:cubicBezTo>
                  <a:cubicBezTo>
                    <a:pt x="790046" y="571981"/>
                    <a:pt x="772718" y="561582"/>
                    <a:pt x="768675" y="574291"/>
                  </a:cubicBezTo>
                  <a:cubicBezTo>
                    <a:pt x="780227" y="589311"/>
                    <a:pt x="779072" y="609531"/>
                    <a:pt x="789469" y="624551"/>
                  </a:cubicBezTo>
                  <a:cubicBezTo>
                    <a:pt x="794667" y="633217"/>
                    <a:pt x="807374" y="634372"/>
                    <a:pt x="814883" y="626862"/>
                  </a:cubicBezTo>
                  <a:cubicBezTo>
                    <a:pt x="821236" y="621663"/>
                    <a:pt x="824125" y="612420"/>
                    <a:pt x="833944" y="611264"/>
                  </a:cubicBezTo>
                  <a:cubicBezTo>
                    <a:pt x="836832" y="610686"/>
                    <a:pt x="839142" y="611264"/>
                    <a:pt x="840875" y="612420"/>
                  </a:cubicBezTo>
                  <a:cubicBezTo>
                    <a:pt x="845496" y="614153"/>
                    <a:pt x="845496" y="618774"/>
                    <a:pt x="843763" y="621663"/>
                  </a:cubicBezTo>
                  <a:cubicBezTo>
                    <a:pt x="839720" y="629173"/>
                    <a:pt x="834522" y="636106"/>
                    <a:pt x="830479" y="643616"/>
                  </a:cubicBezTo>
                  <a:cubicBezTo>
                    <a:pt x="826435" y="649393"/>
                    <a:pt x="821236" y="651703"/>
                    <a:pt x="814883" y="648815"/>
                  </a:cubicBezTo>
                  <a:cubicBezTo>
                    <a:pt x="808529" y="646504"/>
                    <a:pt x="802176" y="645926"/>
                    <a:pt x="796977" y="643616"/>
                  </a:cubicBezTo>
                  <a:cubicBezTo>
                    <a:pt x="788891" y="640149"/>
                    <a:pt x="783692" y="643038"/>
                    <a:pt x="776761" y="646504"/>
                  </a:cubicBezTo>
                  <a:cubicBezTo>
                    <a:pt x="765209" y="652281"/>
                    <a:pt x="754235" y="644771"/>
                    <a:pt x="755967" y="632061"/>
                  </a:cubicBezTo>
                  <a:cubicBezTo>
                    <a:pt x="758278" y="615886"/>
                    <a:pt x="755967" y="600866"/>
                    <a:pt x="750191" y="585845"/>
                  </a:cubicBezTo>
                  <a:cubicBezTo>
                    <a:pt x="748458" y="581801"/>
                    <a:pt x="743838" y="575446"/>
                    <a:pt x="739217" y="577757"/>
                  </a:cubicBezTo>
                  <a:cubicBezTo>
                    <a:pt x="721311" y="585845"/>
                    <a:pt x="706871" y="572558"/>
                    <a:pt x="691275" y="570247"/>
                  </a:cubicBezTo>
                  <a:cubicBezTo>
                    <a:pt x="687810" y="569670"/>
                    <a:pt x="683767" y="570825"/>
                    <a:pt x="680878" y="566781"/>
                  </a:cubicBezTo>
                  <a:cubicBezTo>
                    <a:pt x="680301" y="557538"/>
                    <a:pt x="688965" y="555227"/>
                    <a:pt x="693586" y="549450"/>
                  </a:cubicBezTo>
                  <a:cubicBezTo>
                    <a:pt x="696474" y="545406"/>
                    <a:pt x="701095" y="545406"/>
                    <a:pt x="706293" y="547139"/>
                  </a:cubicBezTo>
                  <a:cubicBezTo>
                    <a:pt x="714957" y="550028"/>
                    <a:pt x="723044" y="552339"/>
                    <a:pt x="731130" y="555227"/>
                  </a:cubicBezTo>
                  <a:cubicBezTo>
                    <a:pt x="740372" y="557538"/>
                    <a:pt x="743838" y="549450"/>
                    <a:pt x="749036" y="544829"/>
                  </a:cubicBezTo>
                  <a:cubicBezTo>
                    <a:pt x="753657" y="541362"/>
                    <a:pt x="753657" y="536741"/>
                    <a:pt x="750769" y="532119"/>
                  </a:cubicBezTo>
                  <a:cubicBezTo>
                    <a:pt x="749036" y="528653"/>
                    <a:pt x="745570" y="525764"/>
                    <a:pt x="745570" y="522298"/>
                  </a:cubicBezTo>
                  <a:cubicBezTo>
                    <a:pt x="745570" y="504389"/>
                    <a:pt x="734018" y="493991"/>
                    <a:pt x="721889" y="483592"/>
                  </a:cubicBezTo>
                  <a:cubicBezTo>
                    <a:pt x="726509" y="478970"/>
                    <a:pt x="726509" y="473771"/>
                    <a:pt x="721311" y="469149"/>
                  </a:cubicBezTo>
                  <a:cubicBezTo>
                    <a:pt x="734596" y="460484"/>
                    <a:pt x="747303" y="452396"/>
                    <a:pt x="762321" y="447775"/>
                  </a:cubicBezTo>
                  <a:cubicBezTo>
                    <a:pt x="773873" y="444308"/>
                    <a:pt x="775606" y="433332"/>
                    <a:pt x="768097" y="424666"/>
                  </a:cubicBezTo>
                  <a:cubicBezTo>
                    <a:pt x="761743" y="417156"/>
                    <a:pt x="751346" y="413690"/>
                    <a:pt x="750191" y="402136"/>
                  </a:cubicBezTo>
                  <a:cubicBezTo>
                    <a:pt x="749036" y="396359"/>
                    <a:pt x="744415" y="391160"/>
                    <a:pt x="737484" y="390004"/>
                  </a:cubicBezTo>
                  <a:cubicBezTo>
                    <a:pt x="728820" y="389426"/>
                    <a:pt x="724777" y="395781"/>
                    <a:pt x="721311" y="402714"/>
                  </a:cubicBezTo>
                  <a:cubicBezTo>
                    <a:pt x="737484" y="408491"/>
                    <a:pt x="737484" y="408491"/>
                    <a:pt x="753657" y="429866"/>
                  </a:cubicBezTo>
                  <a:cubicBezTo>
                    <a:pt x="738061" y="436220"/>
                    <a:pt x="728242" y="455862"/>
                    <a:pt x="706871" y="446619"/>
                  </a:cubicBezTo>
                  <a:lnTo>
                    <a:pt x="703983" y="446041"/>
                  </a:lnTo>
                  <a:cubicBezTo>
                    <a:pt x="702250" y="445464"/>
                    <a:pt x="701095" y="443730"/>
                    <a:pt x="699939" y="442575"/>
                  </a:cubicBezTo>
                  <a:lnTo>
                    <a:pt x="698785" y="439687"/>
                  </a:lnTo>
                  <a:cubicBezTo>
                    <a:pt x="699362" y="431021"/>
                    <a:pt x="698207" y="422933"/>
                    <a:pt x="706293" y="417156"/>
                  </a:cubicBezTo>
                  <a:cubicBezTo>
                    <a:pt x="708604" y="418312"/>
                    <a:pt x="708170" y="418456"/>
                    <a:pt x="707737" y="418456"/>
                  </a:cubicBezTo>
                  <a:lnTo>
                    <a:pt x="707800" y="418475"/>
                  </a:lnTo>
                  <a:lnTo>
                    <a:pt x="710914" y="421200"/>
                  </a:lnTo>
                  <a:cubicBezTo>
                    <a:pt x="712647" y="419467"/>
                    <a:pt x="712069" y="420045"/>
                    <a:pt x="709181" y="418889"/>
                  </a:cubicBezTo>
                  <a:lnTo>
                    <a:pt x="707800" y="418475"/>
                  </a:lnTo>
                  <a:lnTo>
                    <a:pt x="706293" y="417156"/>
                  </a:lnTo>
                  <a:cubicBezTo>
                    <a:pt x="704561" y="412535"/>
                    <a:pt x="701672" y="407335"/>
                    <a:pt x="699362" y="402714"/>
                  </a:cubicBezTo>
                  <a:cubicBezTo>
                    <a:pt x="689543" y="403291"/>
                    <a:pt x="680301" y="404447"/>
                    <a:pt x="670482" y="405025"/>
                  </a:cubicBezTo>
                  <a:cubicBezTo>
                    <a:pt x="667594" y="405602"/>
                    <a:pt x="665861" y="403869"/>
                    <a:pt x="665861" y="400980"/>
                  </a:cubicBezTo>
                  <a:cubicBezTo>
                    <a:pt x="665861" y="400403"/>
                    <a:pt x="666438" y="398670"/>
                    <a:pt x="667594" y="398670"/>
                  </a:cubicBezTo>
                  <a:cubicBezTo>
                    <a:pt x="680878" y="395203"/>
                    <a:pt x="680878" y="388849"/>
                    <a:pt x="674525" y="377873"/>
                  </a:cubicBezTo>
                  <a:cubicBezTo>
                    <a:pt x="672792" y="374406"/>
                    <a:pt x="682034" y="369207"/>
                    <a:pt x="679146" y="362274"/>
                  </a:cubicBezTo>
                  <a:cubicBezTo>
                    <a:pt x="677991" y="358808"/>
                    <a:pt x="679724" y="354764"/>
                    <a:pt x="684922" y="356498"/>
                  </a:cubicBezTo>
                  <a:cubicBezTo>
                    <a:pt x="686655" y="357075"/>
                    <a:pt x="688388" y="359386"/>
                    <a:pt x="689543" y="361119"/>
                  </a:cubicBezTo>
                  <a:cubicBezTo>
                    <a:pt x="691275" y="362852"/>
                    <a:pt x="693008" y="364585"/>
                    <a:pt x="694741" y="366318"/>
                  </a:cubicBezTo>
                  <a:cubicBezTo>
                    <a:pt x="702828" y="364008"/>
                    <a:pt x="701095" y="354764"/>
                    <a:pt x="704561" y="349565"/>
                  </a:cubicBezTo>
                  <a:cubicBezTo>
                    <a:pt x="716112" y="330501"/>
                    <a:pt x="714957" y="327035"/>
                    <a:pt x="691275" y="321258"/>
                  </a:cubicBezTo>
                  <a:lnTo>
                    <a:pt x="684775" y="318916"/>
                  </a:lnTo>
                  <a:lnTo>
                    <a:pt x="684660" y="320908"/>
                  </a:lnTo>
                  <a:cubicBezTo>
                    <a:pt x="686470" y="331304"/>
                    <a:pt x="692413" y="342998"/>
                    <a:pt x="675988" y="344297"/>
                  </a:cubicBezTo>
                  <a:cubicBezTo>
                    <a:pt x="658699" y="346030"/>
                    <a:pt x="639680" y="336790"/>
                    <a:pt x="627577" y="324662"/>
                  </a:cubicBezTo>
                  <a:cubicBezTo>
                    <a:pt x="624119" y="321197"/>
                    <a:pt x="621237" y="298674"/>
                    <a:pt x="628153" y="284814"/>
                  </a:cubicBezTo>
                  <a:cubicBezTo>
                    <a:pt x="636798" y="265756"/>
                    <a:pt x="634493" y="254783"/>
                    <a:pt x="609711" y="253051"/>
                  </a:cubicBezTo>
                  <a:cubicBezTo>
                    <a:pt x="592998" y="251896"/>
                    <a:pt x="573403" y="239190"/>
                    <a:pt x="564758" y="231105"/>
                  </a:cubicBezTo>
                  <a:cubicBezTo>
                    <a:pt x="546892" y="214935"/>
                    <a:pt x="529026" y="221865"/>
                    <a:pt x="512312" y="217245"/>
                  </a:cubicBezTo>
                  <a:cubicBezTo>
                    <a:pt x="532484" y="221793"/>
                    <a:pt x="560156" y="217940"/>
                    <a:pt x="561740" y="244761"/>
                  </a:cubicBezTo>
                  <a:lnTo>
                    <a:pt x="560844" y="256644"/>
                  </a:lnTo>
                  <a:lnTo>
                    <a:pt x="560283" y="258212"/>
                  </a:lnTo>
                  <a:lnTo>
                    <a:pt x="559745" y="258664"/>
                  </a:lnTo>
                  <a:lnTo>
                    <a:pt x="554733" y="260791"/>
                  </a:lnTo>
                  <a:lnTo>
                    <a:pt x="553971" y="260282"/>
                  </a:lnTo>
                  <a:lnTo>
                    <a:pt x="549774" y="256516"/>
                  </a:lnTo>
                  <a:lnTo>
                    <a:pt x="549541" y="256547"/>
                  </a:lnTo>
                  <a:lnTo>
                    <a:pt x="549449" y="256435"/>
                  </a:lnTo>
                  <a:cubicBezTo>
                    <a:pt x="548945" y="256281"/>
                    <a:pt x="548477" y="256480"/>
                    <a:pt x="548189" y="256732"/>
                  </a:cubicBezTo>
                  <a:lnTo>
                    <a:pt x="549541" y="256547"/>
                  </a:lnTo>
                  <a:lnTo>
                    <a:pt x="550926" y="258248"/>
                  </a:lnTo>
                  <a:lnTo>
                    <a:pt x="553971" y="260282"/>
                  </a:lnTo>
                  <a:lnTo>
                    <a:pt x="554600" y="260847"/>
                  </a:lnTo>
                  <a:lnTo>
                    <a:pt x="554733" y="260791"/>
                  </a:lnTo>
                  <a:lnTo>
                    <a:pt x="556113" y="261713"/>
                  </a:lnTo>
                  <a:lnTo>
                    <a:pt x="559745" y="258664"/>
                  </a:lnTo>
                  <a:lnTo>
                    <a:pt x="560724" y="258248"/>
                  </a:lnTo>
                  <a:lnTo>
                    <a:pt x="560844" y="256644"/>
                  </a:lnTo>
                  <a:lnTo>
                    <a:pt x="562237" y="252762"/>
                  </a:lnTo>
                  <a:cubicBezTo>
                    <a:pt x="563317" y="249008"/>
                    <a:pt x="564469" y="245543"/>
                    <a:pt x="568792" y="245543"/>
                  </a:cubicBezTo>
                  <a:cubicBezTo>
                    <a:pt x="579742" y="245543"/>
                    <a:pt x="580318" y="256516"/>
                    <a:pt x="582624" y="264601"/>
                  </a:cubicBezTo>
                  <a:cubicBezTo>
                    <a:pt x="583200" y="268066"/>
                    <a:pt x="583776" y="272108"/>
                    <a:pt x="582048" y="275573"/>
                  </a:cubicBezTo>
                  <a:cubicBezTo>
                    <a:pt x="575131" y="289434"/>
                    <a:pt x="609135" y="294631"/>
                    <a:pt x="590116" y="308492"/>
                  </a:cubicBezTo>
                  <a:cubicBezTo>
                    <a:pt x="574555" y="319465"/>
                    <a:pt x="555537" y="321197"/>
                    <a:pt x="537094" y="313689"/>
                  </a:cubicBezTo>
                  <a:cubicBezTo>
                    <a:pt x="519229" y="309069"/>
                    <a:pt x="510007" y="331015"/>
                    <a:pt x="492717" y="326972"/>
                  </a:cubicBezTo>
                  <a:cubicBezTo>
                    <a:pt x="487530" y="326972"/>
                    <a:pt x="482920" y="326395"/>
                    <a:pt x="477733" y="324662"/>
                  </a:cubicBezTo>
                  <a:cubicBezTo>
                    <a:pt x="462172" y="321197"/>
                    <a:pt x="446035" y="315422"/>
                    <a:pt x="429898" y="324085"/>
                  </a:cubicBezTo>
                  <a:cubicBezTo>
                    <a:pt x="424135" y="326972"/>
                    <a:pt x="418372" y="330437"/>
                    <a:pt x="410879" y="329282"/>
                  </a:cubicBezTo>
                  <a:cubicBezTo>
                    <a:pt x="392437" y="324085"/>
                    <a:pt x="389556" y="311379"/>
                    <a:pt x="394743" y="294631"/>
                  </a:cubicBezTo>
                  <a:cubicBezTo>
                    <a:pt x="397048" y="290011"/>
                    <a:pt x="402235" y="288856"/>
                    <a:pt x="404540" y="284814"/>
                  </a:cubicBezTo>
                  <a:cubicBezTo>
                    <a:pt x="400506" y="284814"/>
                    <a:pt x="396472" y="286546"/>
                    <a:pt x="392437" y="287701"/>
                  </a:cubicBezTo>
                  <a:cubicBezTo>
                    <a:pt x="386674" y="289434"/>
                    <a:pt x="380911" y="291166"/>
                    <a:pt x="375148" y="292321"/>
                  </a:cubicBezTo>
                  <a:cubicBezTo>
                    <a:pt x="367655" y="292899"/>
                    <a:pt x="363621" y="288279"/>
                    <a:pt x="360164" y="282504"/>
                  </a:cubicBezTo>
                  <a:cubicBezTo>
                    <a:pt x="358434" y="278461"/>
                    <a:pt x="356129" y="274996"/>
                    <a:pt x="353247" y="271531"/>
                  </a:cubicBezTo>
                  <a:cubicBezTo>
                    <a:pt x="348637" y="267488"/>
                    <a:pt x="343450" y="264023"/>
                    <a:pt x="339416" y="259403"/>
                  </a:cubicBezTo>
                  <a:cubicBezTo>
                    <a:pt x="326160" y="229950"/>
                    <a:pt x="363621" y="245543"/>
                    <a:pt x="365350" y="229950"/>
                  </a:cubicBezTo>
                  <a:cubicBezTo>
                    <a:pt x="364197" y="222443"/>
                    <a:pt x="361316" y="229373"/>
                    <a:pt x="359587" y="229373"/>
                  </a:cubicBezTo>
                  <a:cubicBezTo>
                    <a:pt x="346908" y="233993"/>
                    <a:pt x="335382" y="236303"/>
                    <a:pt x="328465" y="221865"/>
                  </a:cubicBezTo>
                  <a:cubicBezTo>
                    <a:pt x="328465" y="218978"/>
                    <a:pt x="329618" y="217245"/>
                    <a:pt x="330771" y="215512"/>
                  </a:cubicBezTo>
                  <a:cubicBezTo>
                    <a:pt x="328465" y="216668"/>
                    <a:pt x="326737" y="218400"/>
                    <a:pt x="325584" y="220133"/>
                  </a:cubicBezTo>
                  <a:cubicBezTo>
                    <a:pt x="312617" y="233127"/>
                    <a:pt x="300298" y="223056"/>
                    <a:pt x="287655" y="219158"/>
                  </a:cubicBezTo>
                  <a:lnTo>
                    <a:pt x="278777" y="218632"/>
                  </a:lnTo>
                  <a:lnTo>
                    <a:pt x="281267" y="222390"/>
                  </a:lnTo>
                  <a:cubicBezTo>
                    <a:pt x="284143" y="225862"/>
                    <a:pt x="288168" y="222969"/>
                    <a:pt x="291618" y="224705"/>
                  </a:cubicBezTo>
                  <a:cubicBezTo>
                    <a:pt x="309446" y="235700"/>
                    <a:pt x="307721" y="246117"/>
                    <a:pt x="287593" y="255955"/>
                  </a:cubicBezTo>
                  <a:cubicBezTo>
                    <a:pt x="319797" y="241487"/>
                    <a:pt x="321523" y="242645"/>
                    <a:pt x="327273" y="278525"/>
                  </a:cubicBezTo>
                  <a:cubicBezTo>
                    <a:pt x="326698" y="286048"/>
                    <a:pt x="314622" y="286048"/>
                    <a:pt x="317497" y="295307"/>
                  </a:cubicBezTo>
                  <a:cubicBezTo>
                    <a:pt x="316922" y="298200"/>
                    <a:pt x="315772" y="300515"/>
                    <a:pt x="313471" y="302251"/>
                  </a:cubicBezTo>
                  <a:cubicBezTo>
                    <a:pt x="307721" y="305723"/>
                    <a:pt x="301970" y="303987"/>
                    <a:pt x="296219" y="302251"/>
                  </a:cubicBezTo>
                  <a:lnTo>
                    <a:pt x="290690" y="297800"/>
                  </a:lnTo>
                  <a:lnTo>
                    <a:pt x="293344" y="292992"/>
                  </a:lnTo>
                  <a:cubicBezTo>
                    <a:pt x="293344" y="292992"/>
                    <a:pt x="291618" y="295307"/>
                    <a:pt x="291618" y="294728"/>
                  </a:cubicBezTo>
                  <a:cubicBezTo>
                    <a:pt x="291618" y="294728"/>
                    <a:pt x="290469" y="298200"/>
                    <a:pt x="290469" y="297622"/>
                  </a:cubicBezTo>
                  <a:lnTo>
                    <a:pt x="290690" y="297800"/>
                  </a:lnTo>
                  <a:lnTo>
                    <a:pt x="290469" y="298200"/>
                  </a:lnTo>
                  <a:cubicBezTo>
                    <a:pt x="292194" y="302830"/>
                    <a:pt x="296794" y="303409"/>
                    <a:pt x="300245" y="305723"/>
                  </a:cubicBezTo>
                  <a:cubicBezTo>
                    <a:pt x="301395" y="308328"/>
                    <a:pt x="301682" y="310643"/>
                    <a:pt x="301107" y="312596"/>
                  </a:cubicBezTo>
                  <a:lnTo>
                    <a:pt x="299607" y="314232"/>
                  </a:lnTo>
                  <a:lnTo>
                    <a:pt x="301740" y="314490"/>
                  </a:lnTo>
                  <a:cubicBezTo>
                    <a:pt x="308672" y="317391"/>
                    <a:pt x="315603" y="322033"/>
                    <a:pt x="323689" y="322033"/>
                  </a:cubicBezTo>
                  <a:cubicBezTo>
                    <a:pt x="326577" y="323774"/>
                    <a:pt x="329465" y="326675"/>
                    <a:pt x="330043" y="330156"/>
                  </a:cubicBezTo>
                  <a:cubicBezTo>
                    <a:pt x="338707" y="358876"/>
                    <a:pt x="340548" y="366708"/>
                    <a:pt x="324113" y="373725"/>
                  </a:cubicBezTo>
                  <a:lnTo>
                    <a:pt x="316714" y="376395"/>
                  </a:lnTo>
                  <a:lnTo>
                    <a:pt x="312128" y="376934"/>
                  </a:lnTo>
                  <a:cubicBezTo>
                    <a:pt x="308563" y="377805"/>
                    <a:pt x="304917" y="379183"/>
                    <a:pt x="301162" y="381213"/>
                  </a:cubicBezTo>
                  <a:cubicBezTo>
                    <a:pt x="306145" y="379763"/>
                    <a:pt x="310513" y="378475"/>
                    <a:pt x="314320" y="377258"/>
                  </a:cubicBezTo>
                  <a:lnTo>
                    <a:pt x="316714" y="376395"/>
                  </a:lnTo>
                  <a:lnTo>
                    <a:pt x="322606" y="375701"/>
                  </a:lnTo>
                  <a:cubicBezTo>
                    <a:pt x="329465" y="375701"/>
                    <a:pt x="336108" y="377152"/>
                    <a:pt x="342750" y="378892"/>
                  </a:cubicBezTo>
                  <a:lnTo>
                    <a:pt x="341043" y="381970"/>
                  </a:lnTo>
                  <a:lnTo>
                    <a:pt x="344295" y="380957"/>
                  </a:lnTo>
                  <a:cubicBezTo>
                    <a:pt x="346309" y="380667"/>
                    <a:pt x="348323" y="380523"/>
                    <a:pt x="350337" y="379944"/>
                  </a:cubicBezTo>
                  <a:cubicBezTo>
                    <a:pt x="368751" y="390363"/>
                    <a:pt x="366449" y="404254"/>
                    <a:pt x="358393" y="419883"/>
                  </a:cubicBezTo>
                  <a:cubicBezTo>
                    <a:pt x="365874" y="407727"/>
                    <a:pt x="368175" y="393257"/>
                    <a:pt x="375080" y="381102"/>
                  </a:cubicBezTo>
                  <a:cubicBezTo>
                    <a:pt x="379684" y="373577"/>
                    <a:pt x="387740" y="374734"/>
                    <a:pt x="394645" y="372998"/>
                  </a:cubicBezTo>
                  <a:cubicBezTo>
                    <a:pt x="399824" y="371261"/>
                    <a:pt x="402701" y="368367"/>
                    <a:pt x="399824" y="362000"/>
                  </a:cubicBezTo>
                  <a:cubicBezTo>
                    <a:pt x="398672" y="359685"/>
                    <a:pt x="393494" y="356791"/>
                    <a:pt x="398672" y="353318"/>
                  </a:cubicBezTo>
                  <a:cubicBezTo>
                    <a:pt x="400399" y="352160"/>
                    <a:pt x="404427" y="352739"/>
                    <a:pt x="406153" y="353897"/>
                  </a:cubicBezTo>
                  <a:cubicBezTo>
                    <a:pt x="408455" y="355633"/>
                    <a:pt x="411332" y="359106"/>
                    <a:pt x="414209" y="360843"/>
                  </a:cubicBezTo>
                  <a:cubicBezTo>
                    <a:pt x="417086" y="363158"/>
                    <a:pt x="421114" y="363158"/>
                    <a:pt x="421114" y="358527"/>
                  </a:cubicBezTo>
                  <a:cubicBezTo>
                    <a:pt x="421690" y="344056"/>
                    <a:pt x="428019" y="344056"/>
                    <a:pt x="437226" y="351002"/>
                  </a:cubicBezTo>
                  <a:cubicBezTo>
                    <a:pt x="443556" y="356212"/>
                    <a:pt x="449885" y="360843"/>
                    <a:pt x="457366" y="357370"/>
                  </a:cubicBezTo>
                  <a:cubicBezTo>
                    <a:pt x="471176" y="351581"/>
                    <a:pt x="477506" y="362579"/>
                    <a:pt x="487288" y="368367"/>
                  </a:cubicBezTo>
                  <a:cubicBezTo>
                    <a:pt x="482109" y="381680"/>
                    <a:pt x="472902" y="386311"/>
                    <a:pt x="459667" y="381680"/>
                  </a:cubicBezTo>
                  <a:cubicBezTo>
                    <a:pt x="452187" y="379365"/>
                    <a:pt x="445282" y="378207"/>
                    <a:pt x="438377" y="376471"/>
                  </a:cubicBezTo>
                  <a:cubicBezTo>
                    <a:pt x="430321" y="374734"/>
                    <a:pt x="423991" y="378786"/>
                    <a:pt x="417662" y="383417"/>
                  </a:cubicBezTo>
                  <a:cubicBezTo>
                    <a:pt x="414209" y="385732"/>
                    <a:pt x="414209" y="390363"/>
                    <a:pt x="417086" y="392678"/>
                  </a:cubicBezTo>
                  <a:cubicBezTo>
                    <a:pt x="435500" y="404833"/>
                    <a:pt x="449885" y="422777"/>
                    <a:pt x="469450" y="432617"/>
                  </a:cubicBezTo>
                  <a:cubicBezTo>
                    <a:pt x="475204" y="435511"/>
                    <a:pt x="480383" y="438405"/>
                    <a:pt x="485562" y="441300"/>
                  </a:cubicBezTo>
                  <a:cubicBezTo>
                    <a:pt x="490165" y="444193"/>
                    <a:pt x="492467" y="448245"/>
                    <a:pt x="491316" y="454034"/>
                  </a:cubicBezTo>
                  <a:cubicBezTo>
                    <a:pt x="489590" y="460401"/>
                    <a:pt x="484986" y="460979"/>
                    <a:pt x="480383" y="459822"/>
                  </a:cubicBezTo>
                  <a:cubicBezTo>
                    <a:pt x="471752" y="456349"/>
                    <a:pt x="463696" y="454612"/>
                    <a:pt x="454489" y="455770"/>
                  </a:cubicBezTo>
                  <a:cubicBezTo>
                    <a:pt x="449885" y="456349"/>
                    <a:pt x="444707" y="457506"/>
                    <a:pt x="443556" y="463295"/>
                  </a:cubicBezTo>
                  <a:cubicBezTo>
                    <a:pt x="441254" y="470240"/>
                    <a:pt x="444131" y="475450"/>
                    <a:pt x="448734" y="480081"/>
                  </a:cubicBezTo>
                  <a:cubicBezTo>
                    <a:pt x="449885" y="480659"/>
                    <a:pt x="450461" y="481238"/>
                    <a:pt x="451612" y="481817"/>
                  </a:cubicBezTo>
                  <a:cubicBezTo>
                    <a:pt x="471176" y="491657"/>
                    <a:pt x="471176" y="491657"/>
                    <a:pt x="465997" y="510179"/>
                  </a:cubicBezTo>
                  <a:cubicBezTo>
                    <a:pt x="464846" y="514810"/>
                    <a:pt x="463696" y="520020"/>
                    <a:pt x="463120" y="524650"/>
                  </a:cubicBezTo>
                  <a:cubicBezTo>
                    <a:pt x="461969" y="534490"/>
                    <a:pt x="457366" y="541436"/>
                    <a:pt x="448159" y="543752"/>
                  </a:cubicBezTo>
                  <a:cubicBezTo>
                    <a:pt x="434349" y="546067"/>
                    <a:pt x="427444" y="555328"/>
                    <a:pt x="423991" y="568062"/>
                  </a:cubicBezTo>
                  <a:cubicBezTo>
                    <a:pt x="417086" y="561116"/>
                    <a:pt x="419963" y="554170"/>
                    <a:pt x="421114" y="547225"/>
                  </a:cubicBezTo>
                  <a:cubicBezTo>
                    <a:pt x="422265" y="542594"/>
                    <a:pt x="419388" y="538542"/>
                    <a:pt x="415935" y="540857"/>
                  </a:cubicBezTo>
                  <a:cubicBezTo>
                    <a:pt x="403851" y="550698"/>
                    <a:pt x="387740" y="546067"/>
                    <a:pt x="375080" y="551855"/>
                  </a:cubicBezTo>
                  <a:lnTo>
                    <a:pt x="374939" y="551794"/>
                  </a:lnTo>
                  <a:lnTo>
                    <a:pt x="390935" y="565677"/>
                  </a:lnTo>
                  <a:cubicBezTo>
                    <a:pt x="395549" y="570349"/>
                    <a:pt x="398432" y="576189"/>
                    <a:pt x="393819" y="582028"/>
                  </a:cubicBezTo>
                  <a:cubicBezTo>
                    <a:pt x="390359" y="587284"/>
                    <a:pt x="385168" y="583196"/>
                    <a:pt x="381131" y="581444"/>
                  </a:cubicBezTo>
                  <a:cubicBezTo>
                    <a:pt x="371327" y="579692"/>
                    <a:pt x="362099" y="576189"/>
                    <a:pt x="353449" y="574437"/>
                  </a:cubicBezTo>
                  <a:cubicBezTo>
                    <a:pt x="344798" y="573269"/>
                    <a:pt x="339607" y="577941"/>
                    <a:pt x="341337" y="587284"/>
                  </a:cubicBezTo>
                  <a:cubicBezTo>
                    <a:pt x="344221" y="597211"/>
                    <a:pt x="341914" y="604218"/>
                    <a:pt x="333840" y="609474"/>
                  </a:cubicBezTo>
                  <a:cubicBezTo>
                    <a:pt x="325766" y="614730"/>
                    <a:pt x="317692" y="620569"/>
                    <a:pt x="309618" y="625825"/>
                  </a:cubicBezTo>
                  <a:cubicBezTo>
                    <a:pt x="302120" y="630496"/>
                    <a:pt x="306734" y="636336"/>
                    <a:pt x="308464" y="641591"/>
                  </a:cubicBezTo>
                  <a:cubicBezTo>
                    <a:pt x="304427" y="641591"/>
                    <a:pt x="300967" y="641591"/>
                    <a:pt x="297507" y="641591"/>
                  </a:cubicBezTo>
                  <a:cubicBezTo>
                    <a:pt x="290009" y="642175"/>
                    <a:pt x="281359" y="641007"/>
                    <a:pt x="284242" y="653270"/>
                  </a:cubicBezTo>
                  <a:cubicBezTo>
                    <a:pt x="285395" y="659694"/>
                    <a:pt x="281359" y="664950"/>
                    <a:pt x="278475" y="670205"/>
                  </a:cubicBezTo>
                  <a:cubicBezTo>
                    <a:pt x="276168" y="674877"/>
                    <a:pt x="272131" y="677796"/>
                    <a:pt x="266941" y="677796"/>
                  </a:cubicBezTo>
                  <a:cubicBezTo>
                    <a:pt x="258867" y="677796"/>
                    <a:pt x="253676" y="672541"/>
                    <a:pt x="250792" y="664950"/>
                  </a:cubicBezTo>
                  <a:cubicBezTo>
                    <a:pt x="249062" y="660862"/>
                    <a:pt x="250216" y="655606"/>
                    <a:pt x="254253" y="651519"/>
                  </a:cubicBezTo>
                  <a:cubicBezTo>
                    <a:pt x="257713" y="648599"/>
                    <a:pt x="261750" y="646263"/>
                    <a:pt x="265210" y="642175"/>
                  </a:cubicBezTo>
                  <a:cubicBezTo>
                    <a:pt x="276168" y="631080"/>
                    <a:pt x="284242" y="616482"/>
                    <a:pt x="290009" y="597211"/>
                  </a:cubicBezTo>
                  <a:cubicBezTo>
                    <a:pt x="291740" y="591372"/>
                    <a:pt x="295200" y="586116"/>
                    <a:pt x="297507" y="580277"/>
                  </a:cubicBezTo>
                  <a:cubicBezTo>
                    <a:pt x="299525" y="575021"/>
                    <a:pt x="298516" y="571955"/>
                    <a:pt x="296065" y="570057"/>
                  </a:cubicBezTo>
                  <a:lnTo>
                    <a:pt x="286448" y="566997"/>
                  </a:lnTo>
                  <a:lnTo>
                    <a:pt x="286722" y="567457"/>
                  </a:lnTo>
                  <a:cubicBezTo>
                    <a:pt x="281524" y="576740"/>
                    <a:pt x="278636" y="587184"/>
                    <a:pt x="278636" y="597627"/>
                  </a:cubicBezTo>
                  <a:cubicBezTo>
                    <a:pt x="257842" y="598788"/>
                    <a:pt x="238781" y="598788"/>
                    <a:pt x="220298" y="601109"/>
                  </a:cubicBezTo>
                  <a:cubicBezTo>
                    <a:pt x="200660" y="603429"/>
                    <a:pt x="182176" y="603429"/>
                    <a:pt x="167159" y="588345"/>
                  </a:cubicBezTo>
                  <a:cubicBezTo>
                    <a:pt x="166581" y="587764"/>
                    <a:pt x="163116" y="588925"/>
                    <a:pt x="160805" y="589505"/>
                  </a:cubicBezTo>
                  <a:lnTo>
                    <a:pt x="150252" y="600529"/>
                  </a:lnTo>
                  <a:lnTo>
                    <a:pt x="155748" y="608395"/>
                  </a:lnTo>
                  <a:cubicBezTo>
                    <a:pt x="165029" y="626671"/>
                    <a:pt x="149425" y="642073"/>
                    <a:pt x="144391" y="659244"/>
                  </a:cubicBezTo>
                  <a:cubicBezTo>
                    <a:pt x="142666" y="662706"/>
                    <a:pt x="139790" y="665015"/>
                    <a:pt x="136913" y="666746"/>
                  </a:cubicBezTo>
                  <a:cubicBezTo>
                    <a:pt x="118505" y="671364"/>
                    <a:pt x="99521" y="675981"/>
                    <a:pt x="81112" y="665592"/>
                  </a:cubicBezTo>
                  <a:cubicBezTo>
                    <a:pt x="75360" y="662706"/>
                    <a:pt x="69607" y="662706"/>
                    <a:pt x="63279" y="664438"/>
                  </a:cubicBezTo>
                  <a:cubicBezTo>
                    <a:pt x="14957" y="682907"/>
                    <a:pt x="14957" y="682907"/>
                    <a:pt x="0" y="635580"/>
                  </a:cubicBezTo>
                  <a:cubicBezTo>
                    <a:pt x="3452" y="625192"/>
                    <a:pt x="0" y="613649"/>
                    <a:pt x="5753" y="603837"/>
                  </a:cubicBezTo>
                  <a:cubicBezTo>
                    <a:pt x="6903" y="602106"/>
                    <a:pt x="7478" y="600374"/>
                    <a:pt x="6328" y="598066"/>
                  </a:cubicBezTo>
                  <a:cubicBezTo>
                    <a:pt x="6903" y="595757"/>
                    <a:pt x="8629" y="594025"/>
                    <a:pt x="10930" y="593449"/>
                  </a:cubicBezTo>
                  <a:cubicBezTo>
                    <a:pt x="14382" y="587677"/>
                    <a:pt x="7478" y="583637"/>
                    <a:pt x="9779" y="578443"/>
                  </a:cubicBezTo>
                  <a:cubicBezTo>
                    <a:pt x="10355" y="564591"/>
                    <a:pt x="8629" y="551317"/>
                    <a:pt x="5753" y="538042"/>
                  </a:cubicBezTo>
                  <a:cubicBezTo>
                    <a:pt x="5753" y="532847"/>
                    <a:pt x="7478" y="527653"/>
                    <a:pt x="10355" y="523036"/>
                  </a:cubicBezTo>
                  <a:lnTo>
                    <a:pt x="19359" y="521028"/>
                  </a:lnTo>
                  <a:lnTo>
                    <a:pt x="19292" y="520461"/>
                  </a:lnTo>
                  <a:cubicBezTo>
                    <a:pt x="15249" y="514659"/>
                    <a:pt x="16982" y="508277"/>
                    <a:pt x="16404" y="501895"/>
                  </a:cubicBezTo>
                  <a:cubicBezTo>
                    <a:pt x="16982" y="498413"/>
                    <a:pt x="18137" y="495513"/>
                    <a:pt x="21025" y="493192"/>
                  </a:cubicBezTo>
                  <a:lnTo>
                    <a:pt x="21025" y="493772"/>
                  </a:lnTo>
                  <a:cubicBezTo>
                    <a:pt x="30844" y="474625"/>
                    <a:pt x="24491" y="454318"/>
                    <a:pt x="26801" y="435172"/>
                  </a:cubicBezTo>
                  <a:lnTo>
                    <a:pt x="27415" y="434297"/>
                  </a:lnTo>
                  <a:lnTo>
                    <a:pt x="20759" y="430724"/>
                  </a:lnTo>
                  <a:cubicBezTo>
                    <a:pt x="20184" y="426094"/>
                    <a:pt x="20184" y="422043"/>
                    <a:pt x="20184" y="417414"/>
                  </a:cubicBezTo>
                  <a:cubicBezTo>
                    <a:pt x="15008" y="383270"/>
                    <a:pt x="12708" y="348548"/>
                    <a:pt x="20759" y="313825"/>
                  </a:cubicBezTo>
                  <a:lnTo>
                    <a:pt x="20184" y="314404"/>
                  </a:lnTo>
                  <a:cubicBezTo>
                    <a:pt x="24209" y="309775"/>
                    <a:pt x="23060" y="303409"/>
                    <a:pt x="27085" y="298779"/>
                  </a:cubicBezTo>
                  <a:lnTo>
                    <a:pt x="27085" y="298200"/>
                  </a:lnTo>
                  <a:cubicBezTo>
                    <a:pt x="31686" y="294728"/>
                    <a:pt x="30535" y="287784"/>
                    <a:pt x="35136" y="284312"/>
                  </a:cubicBezTo>
                  <a:lnTo>
                    <a:pt x="35136" y="284890"/>
                  </a:lnTo>
                  <a:cubicBezTo>
                    <a:pt x="36861" y="281997"/>
                    <a:pt x="39737" y="279682"/>
                    <a:pt x="41462" y="276789"/>
                  </a:cubicBezTo>
                  <a:lnTo>
                    <a:pt x="42037" y="275631"/>
                  </a:lnTo>
                  <a:cubicBezTo>
                    <a:pt x="44337" y="273895"/>
                    <a:pt x="46637" y="272159"/>
                    <a:pt x="48363" y="269265"/>
                  </a:cubicBezTo>
                  <a:lnTo>
                    <a:pt x="48938" y="268108"/>
                  </a:lnTo>
                  <a:cubicBezTo>
                    <a:pt x="51813" y="266950"/>
                    <a:pt x="54113" y="264636"/>
                    <a:pt x="56413" y="261742"/>
                  </a:cubicBezTo>
                  <a:lnTo>
                    <a:pt x="56989" y="261164"/>
                  </a:lnTo>
                  <a:cubicBezTo>
                    <a:pt x="59289" y="259427"/>
                    <a:pt x="62165" y="256534"/>
                    <a:pt x="63890" y="254798"/>
                  </a:cubicBezTo>
                  <a:cubicBezTo>
                    <a:pt x="66765" y="251904"/>
                    <a:pt x="69065" y="249011"/>
                    <a:pt x="72516" y="247275"/>
                  </a:cubicBezTo>
                  <a:lnTo>
                    <a:pt x="71941" y="247853"/>
                  </a:lnTo>
                  <a:lnTo>
                    <a:pt x="79989" y="240333"/>
                  </a:lnTo>
                  <a:lnTo>
                    <a:pt x="79417" y="240909"/>
                  </a:lnTo>
                  <a:lnTo>
                    <a:pt x="79992" y="240330"/>
                  </a:lnTo>
                  <a:lnTo>
                    <a:pt x="79989" y="240333"/>
                  </a:lnTo>
                  <a:lnTo>
                    <a:pt x="86893" y="233385"/>
                  </a:lnTo>
                  <a:lnTo>
                    <a:pt x="94369" y="224705"/>
                  </a:lnTo>
                  <a:lnTo>
                    <a:pt x="93793" y="225862"/>
                  </a:lnTo>
                  <a:cubicBezTo>
                    <a:pt x="95518" y="221232"/>
                    <a:pt x="97819" y="221232"/>
                    <a:pt x="100119" y="224705"/>
                  </a:cubicBezTo>
                  <a:lnTo>
                    <a:pt x="102083" y="224211"/>
                  </a:lnTo>
                  <a:lnTo>
                    <a:pt x="98513" y="222443"/>
                  </a:lnTo>
                  <a:cubicBezTo>
                    <a:pt x="96784" y="217245"/>
                    <a:pt x="96208" y="212047"/>
                    <a:pt x="101394" y="208582"/>
                  </a:cubicBezTo>
                  <a:lnTo>
                    <a:pt x="100818" y="209160"/>
                  </a:lnTo>
                  <a:cubicBezTo>
                    <a:pt x="104853" y="203962"/>
                    <a:pt x="104853" y="198765"/>
                    <a:pt x="104853" y="193567"/>
                  </a:cubicBezTo>
                  <a:cubicBezTo>
                    <a:pt x="104853" y="190679"/>
                    <a:pt x="106005" y="188369"/>
                    <a:pt x="108311" y="186637"/>
                  </a:cubicBezTo>
                  <a:cubicBezTo>
                    <a:pt x="110039" y="184904"/>
                    <a:pt x="110039" y="183172"/>
                    <a:pt x="108887" y="180862"/>
                  </a:cubicBezTo>
                  <a:cubicBezTo>
                    <a:pt x="111192" y="177397"/>
                    <a:pt x="111192" y="173931"/>
                    <a:pt x="108311" y="170466"/>
                  </a:cubicBezTo>
                  <a:cubicBezTo>
                    <a:pt x="108887" y="168156"/>
                    <a:pt x="108887" y="166424"/>
                    <a:pt x="107734" y="164691"/>
                  </a:cubicBezTo>
                  <a:cubicBezTo>
                    <a:pt x="104853" y="154296"/>
                    <a:pt x="93326" y="155451"/>
                    <a:pt x="88139" y="148521"/>
                  </a:cubicBezTo>
                  <a:cubicBezTo>
                    <a:pt x="88139" y="146789"/>
                    <a:pt x="88139" y="145634"/>
                    <a:pt x="86410" y="145056"/>
                  </a:cubicBezTo>
                  <a:cubicBezTo>
                    <a:pt x="87563" y="141014"/>
                    <a:pt x="89868" y="137549"/>
                    <a:pt x="92749" y="134661"/>
                  </a:cubicBezTo>
                  <a:lnTo>
                    <a:pt x="92749" y="134084"/>
                  </a:lnTo>
                  <a:cubicBezTo>
                    <a:pt x="97936" y="130618"/>
                    <a:pt x="96208" y="124266"/>
                    <a:pt x="99666" y="120223"/>
                  </a:cubicBezTo>
                  <a:cubicBezTo>
                    <a:pt x="101394" y="118491"/>
                    <a:pt x="101971" y="116181"/>
                    <a:pt x="100818" y="114448"/>
                  </a:cubicBezTo>
                  <a:cubicBezTo>
                    <a:pt x="106581" y="106940"/>
                    <a:pt x="101971" y="97123"/>
                    <a:pt x="107734" y="90192"/>
                  </a:cubicBezTo>
                  <a:cubicBezTo>
                    <a:pt x="108887" y="89037"/>
                    <a:pt x="109463" y="87305"/>
                    <a:pt x="108887" y="84995"/>
                  </a:cubicBezTo>
                  <a:cubicBezTo>
                    <a:pt x="111192" y="79797"/>
                    <a:pt x="111768" y="74022"/>
                    <a:pt x="111768" y="68247"/>
                  </a:cubicBezTo>
                  <a:cubicBezTo>
                    <a:pt x="112344" y="65360"/>
                    <a:pt x="114074" y="63050"/>
                    <a:pt x="116379" y="61317"/>
                  </a:cubicBezTo>
                  <a:lnTo>
                    <a:pt x="115803" y="61895"/>
                  </a:lnTo>
                  <a:cubicBezTo>
                    <a:pt x="117531" y="57852"/>
                    <a:pt x="120413" y="56120"/>
                    <a:pt x="122718" y="53810"/>
                  </a:cubicBezTo>
                  <a:cubicBezTo>
                    <a:pt x="125600" y="50922"/>
                    <a:pt x="127905" y="48612"/>
                    <a:pt x="129634" y="45724"/>
                  </a:cubicBezTo>
                  <a:cubicBezTo>
                    <a:pt x="132516" y="43414"/>
                    <a:pt x="135398" y="40527"/>
                    <a:pt x="138279" y="38794"/>
                  </a:cubicBezTo>
                  <a:lnTo>
                    <a:pt x="137703" y="39372"/>
                  </a:lnTo>
                  <a:cubicBezTo>
                    <a:pt x="141161" y="34174"/>
                    <a:pt x="148653" y="35907"/>
                    <a:pt x="152111" y="31287"/>
                  </a:cubicBezTo>
                  <a:lnTo>
                    <a:pt x="152687" y="31287"/>
                  </a:lnTo>
                  <a:cubicBezTo>
                    <a:pt x="156145" y="27244"/>
                    <a:pt x="163061" y="27821"/>
                    <a:pt x="167095" y="23779"/>
                  </a:cubicBezTo>
                  <a:lnTo>
                    <a:pt x="167095" y="24356"/>
                  </a:lnTo>
                  <a:cubicBezTo>
                    <a:pt x="172282" y="20314"/>
                    <a:pt x="178622" y="16849"/>
                    <a:pt x="183809" y="12228"/>
                  </a:cubicBezTo>
                  <a:cubicBezTo>
                    <a:pt x="187843" y="9918"/>
                    <a:pt x="193030" y="8763"/>
                    <a:pt x="198217" y="8763"/>
                  </a:cubicBezTo>
                  <a:cubicBezTo>
                    <a:pt x="208014" y="9918"/>
                    <a:pt x="217812" y="16271"/>
                    <a:pt x="228186" y="9918"/>
                  </a:cubicBezTo>
                  <a:cubicBezTo>
                    <a:pt x="239712" y="9918"/>
                    <a:pt x="251238" y="9918"/>
                    <a:pt x="262765" y="9918"/>
                  </a:cubicBezTo>
                  <a:cubicBezTo>
                    <a:pt x="265070" y="7031"/>
                    <a:pt x="267376" y="5876"/>
                    <a:pt x="270833" y="5876"/>
                  </a:cubicBezTo>
                  <a:cubicBezTo>
                    <a:pt x="274868" y="5876"/>
                    <a:pt x="278902" y="5298"/>
                    <a:pt x="283513" y="4143"/>
                  </a:cubicBezTo>
                  <a:cubicBezTo>
                    <a:pt x="286394" y="3566"/>
                    <a:pt x="288699" y="2988"/>
                    <a:pt x="291581" y="2988"/>
                  </a:cubicBezTo>
                  <a:cubicBezTo>
                    <a:pt x="296191" y="1833"/>
                    <a:pt x="300226" y="1256"/>
                    <a:pt x="304260" y="1833"/>
                  </a:cubicBezTo>
                  <a:cubicBezTo>
                    <a:pt x="305989" y="2411"/>
                    <a:pt x="307142" y="2411"/>
                    <a:pt x="308871" y="2988"/>
                  </a:cubicBezTo>
                  <a:cubicBezTo>
                    <a:pt x="325008" y="2988"/>
                    <a:pt x="341721" y="2988"/>
                    <a:pt x="358434" y="2411"/>
                  </a:cubicBezTo>
                  <a:cubicBezTo>
                    <a:pt x="359587" y="2411"/>
                    <a:pt x="361316" y="1833"/>
                    <a:pt x="363045" y="1833"/>
                  </a:cubicBezTo>
                  <a:cubicBezTo>
                    <a:pt x="367655" y="678"/>
                    <a:pt x="372266" y="678"/>
                    <a:pt x="376877" y="1833"/>
                  </a:cubicBezTo>
                  <a:cubicBezTo>
                    <a:pt x="380911" y="1833"/>
                    <a:pt x="386098" y="2988"/>
                    <a:pt x="390132" y="4143"/>
                  </a:cubicBezTo>
                  <a:cubicBezTo>
                    <a:pt x="397624" y="6453"/>
                    <a:pt x="405693" y="7608"/>
                    <a:pt x="413185" y="9341"/>
                  </a:cubicBezTo>
                  <a:cubicBezTo>
                    <a:pt x="418372" y="10496"/>
                    <a:pt x="422406" y="12806"/>
                    <a:pt x="425288" y="16849"/>
                  </a:cubicBezTo>
                  <a:cubicBezTo>
                    <a:pt x="448341" y="22624"/>
                    <a:pt x="471393" y="21469"/>
                    <a:pt x="493870" y="17426"/>
                  </a:cubicBezTo>
                  <a:cubicBezTo>
                    <a:pt x="503668" y="19159"/>
                    <a:pt x="512889" y="18004"/>
                    <a:pt x="522110" y="15116"/>
                  </a:cubicBezTo>
                  <a:cubicBezTo>
                    <a:pt x="536518" y="8186"/>
                    <a:pt x="552655" y="17426"/>
                    <a:pt x="566487" y="9341"/>
                  </a:cubicBezTo>
                  <a:lnTo>
                    <a:pt x="566487" y="9918"/>
                  </a:lnTo>
                  <a:cubicBezTo>
                    <a:pt x="573979" y="1256"/>
                    <a:pt x="583776" y="-477"/>
                    <a:pt x="594726" y="101"/>
                  </a:cubicBezTo>
                  <a:close/>
                </a:path>
              </a:pathLst>
            </a:custGeom>
            <a:solidFill>
              <a:srgbClr val="FCDC61">
                <a:alpha val="79610"/>
              </a:srgbClr>
            </a:solidFill>
            <a:ln>
              <a:noFill/>
            </a:ln>
          </p:spPr>
          <p:txBody>
            <a:bodyPr anchorCtr="0" anchor="ctr" bIns="22850" lIns="45725" spcFirstLastPara="1" rIns="45725" wrap="square" tIns="2285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747993"/>
                </a:solidFill>
                <a:latin typeface="Oswald"/>
                <a:ea typeface="Oswald"/>
                <a:cs typeface="Oswald"/>
                <a:sym typeface="Oswald"/>
              </a:endParaRPr>
            </a:p>
          </p:txBody>
        </p:sp>
        <p:sp>
          <p:nvSpPr>
            <p:cNvPr id="381" name="Google Shape;381;g311d5cb9a0a_0_108"/>
            <p:cNvSpPr/>
            <p:nvPr/>
          </p:nvSpPr>
          <p:spPr>
            <a:xfrm>
              <a:off x="11903151" y="4780824"/>
              <a:ext cx="1669176" cy="1119119"/>
            </a:xfrm>
            <a:custGeom>
              <a:rect b="b" l="l" r="r" t="t"/>
              <a:pathLst>
                <a:path extrusionOk="0" h="2406707" w="3609029">
                  <a:moveTo>
                    <a:pt x="220318" y="2093670"/>
                  </a:moveTo>
                  <a:lnTo>
                    <a:pt x="221562" y="2093670"/>
                  </a:lnTo>
                  <a:lnTo>
                    <a:pt x="220495" y="2093833"/>
                  </a:lnTo>
                  <a:lnTo>
                    <a:pt x="220318" y="2093670"/>
                  </a:lnTo>
                  <a:close/>
                  <a:moveTo>
                    <a:pt x="784594" y="2091678"/>
                  </a:moveTo>
                  <a:cubicBezTo>
                    <a:pt x="719775" y="2158949"/>
                    <a:pt x="617562" y="2096661"/>
                    <a:pt x="547757" y="2162687"/>
                  </a:cubicBezTo>
                  <a:cubicBezTo>
                    <a:pt x="525320" y="2184176"/>
                    <a:pt x="506389" y="2150307"/>
                    <a:pt x="482024" y="2132030"/>
                  </a:cubicBezTo>
                  <a:lnTo>
                    <a:pt x="463530" y="2124737"/>
                  </a:lnTo>
                  <a:lnTo>
                    <a:pt x="460579" y="2138908"/>
                  </a:lnTo>
                  <a:cubicBezTo>
                    <a:pt x="454707" y="2157600"/>
                    <a:pt x="443902" y="2159225"/>
                    <a:pt x="400681" y="2165726"/>
                  </a:cubicBezTo>
                  <a:cubicBezTo>
                    <a:pt x="404440" y="2183063"/>
                    <a:pt x="429495" y="2175633"/>
                    <a:pt x="433253" y="2192970"/>
                  </a:cubicBezTo>
                  <a:lnTo>
                    <a:pt x="432185" y="2193643"/>
                  </a:lnTo>
                  <a:lnTo>
                    <a:pt x="444962" y="2204331"/>
                  </a:lnTo>
                  <a:cubicBezTo>
                    <a:pt x="454892" y="2211806"/>
                    <a:pt x="464821" y="2220527"/>
                    <a:pt x="475992" y="2228003"/>
                  </a:cubicBezTo>
                  <a:cubicBezTo>
                    <a:pt x="482197" y="2230494"/>
                    <a:pt x="488403" y="2234232"/>
                    <a:pt x="494609" y="2236724"/>
                  </a:cubicBezTo>
                  <a:cubicBezTo>
                    <a:pt x="579009" y="2236724"/>
                    <a:pt x="663408" y="2226757"/>
                    <a:pt x="749049" y="2241707"/>
                  </a:cubicBezTo>
                  <a:cubicBezTo>
                    <a:pt x="835931" y="2257904"/>
                    <a:pt x="787525" y="2176922"/>
                    <a:pt x="808626" y="2143283"/>
                  </a:cubicBezTo>
                  <a:lnTo>
                    <a:pt x="817589" y="2138999"/>
                  </a:lnTo>
                  <a:lnTo>
                    <a:pt x="810274" y="2130248"/>
                  </a:lnTo>
                  <a:lnTo>
                    <a:pt x="812173" y="2116053"/>
                  </a:lnTo>
                  <a:lnTo>
                    <a:pt x="797059" y="2111611"/>
                  </a:lnTo>
                  <a:cubicBezTo>
                    <a:pt x="792073" y="2105382"/>
                    <a:pt x="787087" y="2099153"/>
                    <a:pt x="784594" y="2091678"/>
                  </a:cubicBezTo>
                  <a:close/>
                  <a:moveTo>
                    <a:pt x="933863" y="2035446"/>
                  </a:moveTo>
                  <a:lnTo>
                    <a:pt x="933628" y="2035599"/>
                  </a:lnTo>
                  <a:lnTo>
                    <a:pt x="933913" y="2035627"/>
                  </a:lnTo>
                  <a:lnTo>
                    <a:pt x="933863" y="2035446"/>
                  </a:lnTo>
                  <a:close/>
                  <a:moveTo>
                    <a:pt x="293780" y="1890329"/>
                  </a:moveTo>
                  <a:lnTo>
                    <a:pt x="291684" y="1895777"/>
                  </a:lnTo>
                  <a:lnTo>
                    <a:pt x="295963" y="1893602"/>
                  </a:lnTo>
                  <a:lnTo>
                    <a:pt x="293780" y="1890329"/>
                  </a:lnTo>
                  <a:close/>
                  <a:moveTo>
                    <a:pt x="621370" y="1703835"/>
                  </a:moveTo>
                  <a:cubicBezTo>
                    <a:pt x="628219" y="1715687"/>
                    <a:pt x="636313" y="1724732"/>
                    <a:pt x="645341" y="1731730"/>
                  </a:cubicBezTo>
                  <a:lnTo>
                    <a:pt x="647507" y="1732873"/>
                  </a:lnTo>
                  <a:lnTo>
                    <a:pt x="660226" y="1748903"/>
                  </a:lnTo>
                  <a:cubicBezTo>
                    <a:pt x="682231" y="1773933"/>
                    <a:pt x="702311" y="1798963"/>
                    <a:pt x="620125" y="1792413"/>
                  </a:cubicBezTo>
                  <a:cubicBezTo>
                    <a:pt x="613899" y="1792413"/>
                    <a:pt x="617635" y="1806136"/>
                    <a:pt x="615144" y="1813622"/>
                  </a:cubicBezTo>
                  <a:cubicBezTo>
                    <a:pt x="613899" y="1821107"/>
                    <a:pt x="610163" y="1826098"/>
                    <a:pt x="603937" y="1831088"/>
                  </a:cubicBezTo>
                  <a:cubicBezTo>
                    <a:pt x="549147" y="1836078"/>
                    <a:pt x="518016" y="1877248"/>
                    <a:pt x="480659" y="1909685"/>
                  </a:cubicBezTo>
                  <a:cubicBezTo>
                    <a:pt x="476924" y="1912180"/>
                    <a:pt x="470698" y="1914676"/>
                    <a:pt x="466962" y="1918418"/>
                  </a:cubicBezTo>
                  <a:cubicBezTo>
                    <a:pt x="468830" y="1930270"/>
                    <a:pt x="476613" y="1934013"/>
                    <a:pt x="485174" y="1936664"/>
                  </a:cubicBezTo>
                  <a:lnTo>
                    <a:pt x="495884" y="1940045"/>
                  </a:lnTo>
                  <a:lnTo>
                    <a:pt x="496008" y="1937223"/>
                  </a:lnTo>
                  <a:cubicBezTo>
                    <a:pt x="499689" y="1927238"/>
                    <a:pt x="511609" y="1927238"/>
                    <a:pt x="522827" y="1927238"/>
                  </a:cubicBezTo>
                  <a:lnTo>
                    <a:pt x="528704" y="1932101"/>
                  </a:lnTo>
                  <a:lnTo>
                    <a:pt x="529987" y="1924163"/>
                  </a:lnTo>
                  <a:cubicBezTo>
                    <a:pt x="532447" y="1914018"/>
                    <a:pt x="536138" y="1903873"/>
                    <a:pt x="548440" y="1902605"/>
                  </a:cubicBezTo>
                  <a:cubicBezTo>
                    <a:pt x="557052" y="1901337"/>
                    <a:pt x="559512" y="1910214"/>
                    <a:pt x="563203" y="1916554"/>
                  </a:cubicBezTo>
                  <a:cubicBezTo>
                    <a:pt x="569354" y="1930504"/>
                    <a:pt x="573045" y="1945721"/>
                    <a:pt x="580426" y="1959670"/>
                  </a:cubicBezTo>
                  <a:cubicBezTo>
                    <a:pt x="582887" y="1964742"/>
                    <a:pt x="586885" y="1967279"/>
                    <a:pt x="591498" y="1968864"/>
                  </a:cubicBezTo>
                  <a:lnTo>
                    <a:pt x="595860" y="1969894"/>
                  </a:lnTo>
                  <a:lnTo>
                    <a:pt x="601357" y="1960874"/>
                  </a:lnTo>
                  <a:cubicBezTo>
                    <a:pt x="653711" y="1884882"/>
                    <a:pt x="744706" y="1884882"/>
                    <a:pt x="818250" y="1850001"/>
                  </a:cubicBezTo>
                  <a:cubicBezTo>
                    <a:pt x="844426" y="1837543"/>
                    <a:pt x="864370" y="1872425"/>
                    <a:pt x="890547" y="1864950"/>
                  </a:cubicBezTo>
                  <a:cubicBezTo>
                    <a:pt x="819496" y="1835052"/>
                    <a:pt x="821989" y="1836298"/>
                    <a:pt x="878082" y="1765289"/>
                  </a:cubicBezTo>
                  <a:cubicBezTo>
                    <a:pt x="886184" y="1755323"/>
                    <a:pt x="892105" y="1744423"/>
                    <a:pt x="899272" y="1734612"/>
                  </a:cubicBezTo>
                  <a:lnTo>
                    <a:pt x="919182" y="1717850"/>
                  </a:lnTo>
                  <a:lnTo>
                    <a:pt x="894699" y="1724108"/>
                  </a:lnTo>
                  <a:cubicBezTo>
                    <a:pt x="886294" y="1729722"/>
                    <a:pt x="879134" y="1737520"/>
                    <a:pt x="871662" y="1745005"/>
                  </a:cubicBezTo>
                  <a:cubicBezTo>
                    <a:pt x="865436" y="1748748"/>
                    <a:pt x="857964" y="1751243"/>
                    <a:pt x="850493" y="1751243"/>
                  </a:cubicBezTo>
                  <a:cubicBezTo>
                    <a:pt x="814381" y="1738767"/>
                    <a:pt x="780760" y="1766214"/>
                    <a:pt x="743403" y="1759976"/>
                  </a:cubicBezTo>
                  <a:cubicBezTo>
                    <a:pt x="719744" y="1756857"/>
                    <a:pt x="696084" y="1754673"/>
                    <a:pt x="674915" y="1747344"/>
                  </a:cubicBezTo>
                  <a:lnTo>
                    <a:pt x="647507" y="1732873"/>
                  </a:lnTo>
                  <a:lnTo>
                    <a:pt x="641294" y="1725043"/>
                  </a:lnTo>
                  <a:cubicBezTo>
                    <a:pt x="635068" y="1716310"/>
                    <a:pt x="626351" y="1712568"/>
                    <a:pt x="621370" y="1703835"/>
                  </a:cubicBezTo>
                  <a:close/>
                  <a:moveTo>
                    <a:pt x="2265615" y="1582615"/>
                  </a:moveTo>
                  <a:cubicBezTo>
                    <a:pt x="2270536" y="1582615"/>
                    <a:pt x="2275457" y="1582615"/>
                    <a:pt x="2281608" y="1582615"/>
                  </a:cubicBezTo>
                  <a:cubicBezTo>
                    <a:pt x="2281608" y="1587539"/>
                    <a:pt x="2280378" y="1593695"/>
                    <a:pt x="2282838" y="1597389"/>
                  </a:cubicBezTo>
                  <a:cubicBezTo>
                    <a:pt x="2297601" y="1619550"/>
                    <a:pt x="2272996" y="1645404"/>
                    <a:pt x="2286529" y="1663872"/>
                  </a:cubicBezTo>
                  <a:cubicBezTo>
                    <a:pt x="2298831" y="1682339"/>
                    <a:pt x="2319745" y="1694651"/>
                    <a:pt x="2336969" y="1709425"/>
                  </a:cubicBezTo>
                  <a:cubicBezTo>
                    <a:pt x="2356653" y="1725430"/>
                    <a:pt x="2361574" y="1747592"/>
                    <a:pt x="2360343" y="1772215"/>
                  </a:cubicBezTo>
                  <a:cubicBezTo>
                    <a:pt x="2372646" y="1786989"/>
                    <a:pt x="2367725" y="1799301"/>
                    <a:pt x="2350501" y="1806688"/>
                  </a:cubicBezTo>
                  <a:cubicBezTo>
                    <a:pt x="2338199" y="1806688"/>
                    <a:pt x="2330818" y="1799301"/>
                    <a:pt x="2327127" y="1786989"/>
                  </a:cubicBezTo>
                  <a:cubicBezTo>
                    <a:pt x="2333278" y="1770984"/>
                    <a:pt x="2348041" y="1756210"/>
                    <a:pt x="2327127" y="1737742"/>
                  </a:cubicBezTo>
                  <a:cubicBezTo>
                    <a:pt x="2311134" y="1724199"/>
                    <a:pt x="2301292" y="1725430"/>
                    <a:pt x="2282838" y="1729124"/>
                  </a:cubicBezTo>
                  <a:cubicBezTo>
                    <a:pt x="2268075" y="1731586"/>
                    <a:pt x="2252082" y="1730355"/>
                    <a:pt x="2238550" y="1740204"/>
                  </a:cubicBezTo>
                  <a:cubicBezTo>
                    <a:pt x="2232399" y="1746361"/>
                    <a:pt x="2223787" y="1748823"/>
                    <a:pt x="2218866" y="1740204"/>
                  </a:cubicBezTo>
                  <a:cubicBezTo>
                    <a:pt x="2215175" y="1730355"/>
                    <a:pt x="2209024" y="1716812"/>
                    <a:pt x="2212715" y="1710656"/>
                  </a:cubicBezTo>
                  <a:cubicBezTo>
                    <a:pt x="2236089" y="1676184"/>
                    <a:pt x="2234859" y="1630630"/>
                    <a:pt x="2261924" y="1597389"/>
                  </a:cubicBezTo>
                  <a:cubicBezTo>
                    <a:pt x="2265615" y="1594926"/>
                    <a:pt x="2264385" y="1587539"/>
                    <a:pt x="2265615" y="1582615"/>
                  </a:cubicBezTo>
                  <a:close/>
                  <a:moveTo>
                    <a:pt x="1357515" y="1511182"/>
                  </a:moveTo>
                  <a:cubicBezTo>
                    <a:pt x="1361255" y="1511182"/>
                    <a:pt x="1368736" y="1514915"/>
                    <a:pt x="1369983" y="1517405"/>
                  </a:cubicBezTo>
                  <a:cubicBezTo>
                    <a:pt x="1378710" y="1541051"/>
                    <a:pt x="1388684" y="1557230"/>
                    <a:pt x="1414867" y="1534828"/>
                  </a:cubicBezTo>
                  <a:cubicBezTo>
                    <a:pt x="1429828" y="1522383"/>
                    <a:pt x="1443543" y="1533584"/>
                    <a:pt x="1458504" y="1533584"/>
                  </a:cubicBezTo>
                  <a:cubicBezTo>
                    <a:pt x="1470972" y="1533584"/>
                    <a:pt x="1484687" y="1531095"/>
                    <a:pt x="1494661" y="1531095"/>
                  </a:cubicBezTo>
                  <a:cubicBezTo>
                    <a:pt x="1500895" y="1552252"/>
                    <a:pt x="1477206" y="1568431"/>
                    <a:pt x="1493414" y="1587099"/>
                  </a:cubicBezTo>
                  <a:cubicBezTo>
                    <a:pt x="1518350" y="1585855"/>
                    <a:pt x="1528324" y="1557230"/>
                    <a:pt x="1549520" y="1551007"/>
                  </a:cubicBezTo>
                  <a:cubicBezTo>
                    <a:pt x="1559494" y="1564697"/>
                    <a:pt x="1566975" y="1555986"/>
                    <a:pt x="1575702" y="1551007"/>
                  </a:cubicBezTo>
                  <a:cubicBezTo>
                    <a:pt x="1586923" y="1543540"/>
                    <a:pt x="1599391" y="1544785"/>
                    <a:pt x="1593157" y="1559719"/>
                  </a:cubicBezTo>
                  <a:cubicBezTo>
                    <a:pt x="1580689" y="1587099"/>
                    <a:pt x="1588170" y="1603278"/>
                    <a:pt x="1614353" y="1615724"/>
                  </a:cubicBezTo>
                  <a:cubicBezTo>
                    <a:pt x="1619340" y="1629414"/>
                    <a:pt x="1628067" y="1644349"/>
                    <a:pt x="1629314" y="1659283"/>
                  </a:cubicBezTo>
                  <a:cubicBezTo>
                    <a:pt x="1630561" y="1681685"/>
                    <a:pt x="1639288" y="1685419"/>
                    <a:pt x="1659237" y="1682930"/>
                  </a:cubicBezTo>
                  <a:cubicBezTo>
                    <a:pt x="1692900" y="1679196"/>
                    <a:pt x="1680432" y="1712799"/>
                    <a:pt x="1694147" y="1726489"/>
                  </a:cubicBezTo>
                  <a:cubicBezTo>
                    <a:pt x="1704121" y="1740179"/>
                    <a:pt x="1715342" y="1736445"/>
                    <a:pt x="1725317" y="1726489"/>
                  </a:cubicBezTo>
                  <a:cubicBezTo>
                    <a:pt x="1731551" y="1726489"/>
                    <a:pt x="1736538" y="1726489"/>
                    <a:pt x="1742772" y="1726489"/>
                  </a:cubicBezTo>
                  <a:lnTo>
                    <a:pt x="1744010" y="1728960"/>
                  </a:lnTo>
                  <a:lnTo>
                    <a:pt x="1755946" y="1711957"/>
                  </a:lnTo>
                  <a:cubicBezTo>
                    <a:pt x="1761418" y="1707763"/>
                    <a:pt x="1768610" y="1706210"/>
                    <a:pt x="1779242" y="1709316"/>
                  </a:cubicBezTo>
                  <a:cubicBezTo>
                    <a:pt x="1799255" y="1715530"/>
                    <a:pt x="1820519" y="1720501"/>
                    <a:pt x="1836779" y="1734171"/>
                  </a:cubicBezTo>
                  <a:cubicBezTo>
                    <a:pt x="1841782" y="1739142"/>
                    <a:pt x="1848036" y="1736656"/>
                    <a:pt x="1850538" y="1730443"/>
                  </a:cubicBezTo>
                  <a:cubicBezTo>
                    <a:pt x="1851789" y="1726715"/>
                    <a:pt x="1853039" y="1720501"/>
                    <a:pt x="1850538" y="1715530"/>
                  </a:cubicBezTo>
                  <a:cubicBezTo>
                    <a:pt x="1848036" y="1709316"/>
                    <a:pt x="1843033" y="1703103"/>
                    <a:pt x="1836779" y="1698132"/>
                  </a:cubicBezTo>
                  <a:cubicBezTo>
                    <a:pt x="1830525" y="1690676"/>
                    <a:pt x="1831776" y="1681976"/>
                    <a:pt x="1839281" y="1677006"/>
                  </a:cubicBezTo>
                  <a:cubicBezTo>
                    <a:pt x="1850538" y="1670792"/>
                    <a:pt x="1861795" y="1663336"/>
                    <a:pt x="1874303" y="1659607"/>
                  </a:cubicBezTo>
                  <a:cubicBezTo>
                    <a:pt x="1891814" y="1655879"/>
                    <a:pt x="1910576" y="1652151"/>
                    <a:pt x="1929338" y="1650908"/>
                  </a:cubicBezTo>
                  <a:cubicBezTo>
                    <a:pt x="1946849" y="1647180"/>
                    <a:pt x="1963109" y="1629782"/>
                    <a:pt x="1981871" y="1639724"/>
                  </a:cubicBezTo>
                  <a:cubicBezTo>
                    <a:pt x="2008138" y="1650908"/>
                    <a:pt x="1984373" y="1672035"/>
                    <a:pt x="1986874" y="1688190"/>
                  </a:cubicBezTo>
                  <a:cubicBezTo>
                    <a:pt x="1995630" y="1730443"/>
                    <a:pt x="2011890" y="1759026"/>
                    <a:pt x="2031903" y="1756541"/>
                  </a:cubicBezTo>
                  <a:cubicBezTo>
                    <a:pt x="2063173" y="1752812"/>
                    <a:pt x="2063173" y="1718016"/>
                    <a:pt x="2083186" y="1700617"/>
                  </a:cubicBezTo>
                  <a:cubicBezTo>
                    <a:pt x="2086938" y="1695646"/>
                    <a:pt x="2085687" y="1685705"/>
                    <a:pt x="2084437" y="1678248"/>
                  </a:cubicBezTo>
                  <a:cubicBezTo>
                    <a:pt x="2079433" y="1655879"/>
                    <a:pt x="2094443" y="1643452"/>
                    <a:pt x="2108202" y="1631025"/>
                  </a:cubicBezTo>
                  <a:cubicBezTo>
                    <a:pt x="2119459" y="1622325"/>
                    <a:pt x="2131967" y="1621083"/>
                    <a:pt x="2141973" y="1634753"/>
                  </a:cubicBezTo>
                  <a:cubicBezTo>
                    <a:pt x="2146976" y="1640966"/>
                    <a:pt x="2153230" y="1644695"/>
                    <a:pt x="2159484" y="1650908"/>
                  </a:cubicBezTo>
                  <a:cubicBezTo>
                    <a:pt x="2179497" y="1637238"/>
                    <a:pt x="2204513" y="1653394"/>
                    <a:pt x="2198259" y="1664578"/>
                  </a:cubicBezTo>
                  <a:cubicBezTo>
                    <a:pt x="2183249" y="1689433"/>
                    <a:pt x="2187002" y="1711491"/>
                    <a:pt x="2194194" y="1732773"/>
                  </a:cubicBezTo>
                  <a:lnTo>
                    <a:pt x="2209178" y="1790217"/>
                  </a:lnTo>
                  <a:lnTo>
                    <a:pt x="2216884" y="1786697"/>
                  </a:lnTo>
                  <a:cubicBezTo>
                    <a:pt x="2243024" y="1780442"/>
                    <a:pt x="2250492" y="1785446"/>
                    <a:pt x="2249248" y="1807963"/>
                  </a:cubicBezTo>
                  <a:cubicBezTo>
                    <a:pt x="2249248" y="1819221"/>
                    <a:pt x="2238045" y="1830479"/>
                    <a:pt x="2251737" y="1841738"/>
                  </a:cubicBezTo>
                  <a:cubicBezTo>
                    <a:pt x="2250492" y="1854247"/>
                    <a:pt x="2250492" y="1868007"/>
                    <a:pt x="2246758" y="1879265"/>
                  </a:cubicBezTo>
                  <a:cubicBezTo>
                    <a:pt x="2243024" y="1895527"/>
                    <a:pt x="2239290" y="1915542"/>
                    <a:pt x="2228087" y="1921797"/>
                  </a:cubicBezTo>
                  <a:cubicBezTo>
                    <a:pt x="2210661" y="1933055"/>
                    <a:pt x="2208171" y="1905535"/>
                    <a:pt x="2195724" y="1899280"/>
                  </a:cubicBezTo>
                  <a:cubicBezTo>
                    <a:pt x="2170829" y="1886771"/>
                    <a:pt x="2147178" y="1873011"/>
                    <a:pt x="2114815" y="1884269"/>
                  </a:cubicBezTo>
                  <a:cubicBezTo>
                    <a:pt x="2101122" y="1888647"/>
                    <a:pt x="2085874" y="1892713"/>
                    <a:pt x="2070782" y="1892244"/>
                  </a:cubicBezTo>
                  <a:lnTo>
                    <a:pt x="2049923" y="1887912"/>
                  </a:lnTo>
                  <a:lnTo>
                    <a:pt x="2035655" y="1894483"/>
                  </a:lnTo>
                  <a:cubicBezTo>
                    <a:pt x="2003135" y="1909396"/>
                    <a:pt x="2054417" y="1950406"/>
                    <a:pt x="2018144" y="1960348"/>
                  </a:cubicBezTo>
                  <a:cubicBezTo>
                    <a:pt x="1970614" y="1971532"/>
                    <a:pt x="1948100" y="1929280"/>
                    <a:pt x="1918081" y="1905668"/>
                  </a:cubicBezTo>
                  <a:cubicBezTo>
                    <a:pt x="1915579" y="1904425"/>
                    <a:pt x="1914328" y="1903182"/>
                    <a:pt x="1911827" y="1900697"/>
                  </a:cubicBezTo>
                  <a:cubicBezTo>
                    <a:pt x="1891814" y="1882056"/>
                    <a:pt x="1894316" y="1841046"/>
                    <a:pt x="1863046" y="1837318"/>
                  </a:cubicBezTo>
                  <a:cubicBezTo>
                    <a:pt x="1840531" y="1834832"/>
                    <a:pt x="1815516" y="1850988"/>
                    <a:pt x="1790500" y="1858444"/>
                  </a:cubicBezTo>
                  <a:lnTo>
                    <a:pt x="1787844" y="1855146"/>
                  </a:lnTo>
                  <a:lnTo>
                    <a:pt x="1759448" y="1860901"/>
                  </a:lnTo>
                  <a:cubicBezTo>
                    <a:pt x="1749629" y="1859345"/>
                    <a:pt x="1740278" y="1854678"/>
                    <a:pt x="1731551" y="1848455"/>
                  </a:cubicBezTo>
                  <a:cubicBezTo>
                    <a:pt x="1715342" y="1836010"/>
                    <a:pt x="1701628" y="1827298"/>
                    <a:pt x="1684173" y="1847211"/>
                  </a:cubicBezTo>
                  <a:cubicBezTo>
                    <a:pt x="1680432" y="1849700"/>
                    <a:pt x="1669211" y="1847211"/>
                    <a:pt x="1661731" y="1844722"/>
                  </a:cubicBezTo>
                  <a:cubicBezTo>
                    <a:pt x="1654250" y="1843477"/>
                    <a:pt x="1645522" y="1840988"/>
                    <a:pt x="1640535" y="1834765"/>
                  </a:cubicBezTo>
                  <a:cubicBezTo>
                    <a:pt x="1616846" y="1814853"/>
                    <a:pt x="1566975" y="1853434"/>
                    <a:pt x="1558247" y="1799918"/>
                  </a:cubicBezTo>
                  <a:cubicBezTo>
                    <a:pt x="1530818" y="1783739"/>
                    <a:pt x="1503389" y="1768804"/>
                    <a:pt x="1477206" y="1752625"/>
                  </a:cubicBezTo>
                  <a:cubicBezTo>
                    <a:pt x="1467232" y="1746402"/>
                    <a:pt x="1459751" y="1737690"/>
                    <a:pt x="1470972" y="1727734"/>
                  </a:cubicBezTo>
                  <a:cubicBezTo>
                    <a:pt x="1480947" y="1719022"/>
                    <a:pt x="1495908" y="1711554"/>
                    <a:pt x="1493414" y="1697864"/>
                  </a:cubicBezTo>
                  <a:cubicBezTo>
                    <a:pt x="1487181" y="1677952"/>
                    <a:pt x="1490921" y="1655550"/>
                    <a:pt x="1477206" y="1638126"/>
                  </a:cubicBezTo>
                  <a:cubicBezTo>
                    <a:pt x="1470972" y="1631903"/>
                    <a:pt x="1452271" y="1631903"/>
                    <a:pt x="1449777" y="1640615"/>
                  </a:cubicBezTo>
                  <a:cubicBezTo>
                    <a:pt x="1444790" y="1653061"/>
                    <a:pt x="1442296" y="1665506"/>
                    <a:pt x="1436062" y="1676707"/>
                  </a:cubicBezTo>
                  <a:cubicBezTo>
                    <a:pt x="1433569" y="1685419"/>
                    <a:pt x="1422348" y="1690397"/>
                    <a:pt x="1417361" y="1685419"/>
                  </a:cubicBezTo>
                  <a:cubicBezTo>
                    <a:pt x="1397412" y="1666751"/>
                    <a:pt x="1382451" y="1680441"/>
                    <a:pt x="1361255" y="1684174"/>
                  </a:cubicBezTo>
                  <a:cubicBezTo>
                    <a:pt x="1342553" y="1686663"/>
                    <a:pt x="1326345" y="1676707"/>
                    <a:pt x="1316371" y="1704087"/>
                  </a:cubicBezTo>
                  <a:cubicBezTo>
                    <a:pt x="1311384" y="1716533"/>
                    <a:pt x="1292682" y="1724000"/>
                    <a:pt x="1278967" y="1732712"/>
                  </a:cubicBezTo>
                  <a:cubicBezTo>
                    <a:pt x="1247798" y="1751380"/>
                    <a:pt x="1232836" y="1746402"/>
                    <a:pt x="1197926" y="1710310"/>
                  </a:cubicBezTo>
                  <a:cubicBezTo>
                    <a:pt x="1206654" y="1707821"/>
                    <a:pt x="1222862" y="1714043"/>
                    <a:pt x="1215381" y="1695375"/>
                  </a:cubicBezTo>
                  <a:cubicBezTo>
                    <a:pt x="1201667" y="1661772"/>
                    <a:pt x="1202913" y="1655550"/>
                    <a:pt x="1231589" y="1658039"/>
                  </a:cubicBezTo>
                  <a:cubicBezTo>
                    <a:pt x="1252785" y="1659283"/>
                    <a:pt x="1271487" y="1654305"/>
                    <a:pt x="1282708" y="1641860"/>
                  </a:cubicBezTo>
                  <a:cubicBezTo>
                    <a:pt x="1298916" y="1624436"/>
                    <a:pt x="1318864" y="1611990"/>
                    <a:pt x="1338813" y="1599545"/>
                  </a:cubicBezTo>
                  <a:cubicBezTo>
                    <a:pt x="1352528" y="1592078"/>
                    <a:pt x="1355021" y="1580877"/>
                    <a:pt x="1350034" y="1567187"/>
                  </a:cubicBezTo>
                  <a:cubicBezTo>
                    <a:pt x="1346294" y="1554741"/>
                    <a:pt x="1345047" y="1541051"/>
                    <a:pt x="1343800" y="1527361"/>
                  </a:cubicBezTo>
                  <a:cubicBezTo>
                    <a:pt x="1343800" y="1519894"/>
                    <a:pt x="1347541" y="1512426"/>
                    <a:pt x="1357515" y="1511182"/>
                  </a:cubicBezTo>
                  <a:close/>
                  <a:moveTo>
                    <a:pt x="2752747" y="1223937"/>
                  </a:moveTo>
                  <a:lnTo>
                    <a:pt x="2758934" y="1252478"/>
                  </a:lnTo>
                  <a:cubicBezTo>
                    <a:pt x="2756440" y="1262598"/>
                    <a:pt x="2748019" y="1270693"/>
                    <a:pt x="2731178" y="1276298"/>
                  </a:cubicBezTo>
                  <a:cubicBezTo>
                    <a:pt x="2750826" y="1272562"/>
                    <a:pt x="2769070" y="1261819"/>
                    <a:pt x="2789068" y="1260360"/>
                  </a:cubicBezTo>
                  <a:lnTo>
                    <a:pt x="2801962" y="1261754"/>
                  </a:lnTo>
                  <a:lnTo>
                    <a:pt x="2752747" y="1223937"/>
                  </a:lnTo>
                  <a:close/>
                  <a:moveTo>
                    <a:pt x="703368" y="912203"/>
                  </a:moveTo>
                  <a:cubicBezTo>
                    <a:pt x="718675" y="923194"/>
                    <a:pt x="718675" y="932963"/>
                    <a:pt x="703368" y="943954"/>
                  </a:cubicBezTo>
                  <a:cubicBezTo>
                    <a:pt x="703368" y="932963"/>
                    <a:pt x="703368" y="923194"/>
                    <a:pt x="703368" y="912203"/>
                  </a:cubicBezTo>
                  <a:close/>
                  <a:moveTo>
                    <a:pt x="792930" y="752387"/>
                  </a:moveTo>
                  <a:lnTo>
                    <a:pt x="797018" y="756138"/>
                  </a:lnTo>
                  <a:lnTo>
                    <a:pt x="799266" y="756138"/>
                  </a:lnTo>
                  <a:lnTo>
                    <a:pt x="792930" y="752387"/>
                  </a:lnTo>
                  <a:close/>
                  <a:moveTo>
                    <a:pt x="326482" y="719870"/>
                  </a:moveTo>
                  <a:cubicBezTo>
                    <a:pt x="330462" y="719870"/>
                    <a:pt x="338420" y="723467"/>
                    <a:pt x="339747" y="725865"/>
                  </a:cubicBezTo>
                  <a:cubicBezTo>
                    <a:pt x="343726" y="745048"/>
                    <a:pt x="347705" y="765431"/>
                    <a:pt x="350358" y="784614"/>
                  </a:cubicBezTo>
                  <a:cubicBezTo>
                    <a:pt x="323829" y="773824"/>
                    <a:pt x="313218" y="754640"/>
                    <a:pt x="317197" y="729462"/>
                  </a:cubicBezTo>
                  <a:cubicBezTo>
                    <a:pt x="318524" y="725865"/>
                    <a:pt x="323829" y="719870"/>
                    <a:pt x="326482" y="719870"/>
                  </a:cubicBezTo>
                  <a:close/>
                  <a:moveTo>
                    <a:pt x="408468" y="670413"/>
                  </a:moveTo>
                  <a:cubicBezTo>
                    <a:pt x="411085" y="678022"/>
                    <a:pt x="416318" y="684363"/>
                    <a:pt x="413702" y="690704"/>
                  </a:cubicBezTo>
                  <a:cubicBezTo>
                    <a:pt x="411085" y="701484"/>
                    <a:pt x="404216" y="707825"/>
                    <a:pt x="395058" y="711788"/>
                  </a:cubicBezTo>
                  <a:lnTo>
                    <a:pt x="383478" y="714225"/>
                  </a:lnTo>
                  <a:lnTo>
                    <a:pt x="383478" y="740634"/>
                  </a:lnTo>
                  <a:cubicBezTo>
                    <a:pt x="375824" y="735139"/>
                    <a:pt x="371996" y="729643"/>
                    <a:pt x="371996" y="724301"/>
                  </a:cubicBezTo>
                  <a:lnTo>
                    <a:pt x="378760" y="715218"/>
                  </a:lnTo>
                  <a:lnTo>
                    <a:pt x="362676" y="718604"/>
                  </a:lnTo>
                  <a:cubicBezTo>
                    <a:pt x="370526" y="705922"/>
                    <a:pt x="378376" y="693240"/>
                    <a:pt x="388843" y="680559"/>
                  </a:cubicBezTo>
                  <a:cubicBezTo>
                    <a:pt x="392768" y="676754"/>
                    <a:pt x="401926" y="674218"/>
                    <a:pt x="408468" y="670413"/>
                  </a:cubicBezTo>
                  <a:close/>
                  <a:moveTo>
                    <a:pt x="754946" y="643656"/>
                  </a:moveTo>
                  <a:lnTo>
                    <a:pt x="760534" y="655169"/>
                  </a:lnTo>
                  <a:lnTo>
                    <a:pt x="766202" y="651803"/>
                  </a:lnTo>
                  <a:lnTo>
                    <a:pt x="764414" y="651008"/>
                  </a:lnTo>
                  <a:lnTo>
                    <a:pt x="754946" y="643656"/>
                  </a:lnTo>
                  <a:close/>
                  <a:moveTo>
                    <a:pt x="739706" y="634180"/>
                  </a:moveTo>
                  <a:lnTo>
                    <a:pt x="740834" y="637771"/>
                  </a:lnTo>
                  <a:lnTo>
                    <a:pt x="749193" y="639330"/>
                  </a:lnTo>
                  <a:lnTo>
                    <a:pt x="739706" y="634180"/>
                  </a:lnTo>
                  <a:close/>
                  <a:moveTo>
                    <a:pt x="2443765" y="565082"/>
                  </a:moveTo>
                  <a:lnTo>
                    <a:pt x="2433950" y="588997"/>
                  </a:lnTo>
                  <a:cubicBezTo>
                    <a:pt x="2419624" y="612758"/>
                    <a:pt x="2398105" y="634243"/>
                    <a:pt x="2413075" y="669740"/>
                  </a:cubicBezTo>
                  <a:cubicBezTo>
                    <a:pt x="2418065" y="683441"/>
                    <a:pt x="2391868" y="687177"/>
                    <a:pt x="2375651" y="684686"/>
                  </a:cubicBezTo>
                  <a:cubicBezTo>
                    <a:pt x="2371908" y="683441"/>
                    <a:pt x="2366919" y="679704"/>
                    <a:pt x="2365671" y="677213"/>
                  </a:cubicBezTo>
                  <a:cubicBezTo>
                    <a:pt x="2366919" y="680950"/>
                    <a:pt x="2369414" y="684686"/>
                    <a:pt x="2371908" y="690914"/>
                  </a:cubicBezTo>
                  <a:cubicBezTo>
                    <a:pt x="2365671" y="735752"/>
                    <a:pt x="2365671" y="769380"/>
                    <a:pt x="2425549" y="783081"/>
                  </a:cubicBezTo>
                  <a:cubicBezTo>
                    <a:pt x="2468587" y="793356"/>
                    <a:pt x="2482153" y="833056"/>
                    <a:pt x="2496772" y="870655"/>
                  </a:cubicBezTo>
                  <a:lnTo>
                    <a:pt x="2508999" y="897790"/>
                  </a:lnTo>
                  <a:lnTo>
                    <a:pt x="2509113" y="911776"/>
                  </a:lnTo>
                  <a:lnTo>
                    <a:pt x="2504295" y="918685"/>
                  </a:lnTo>
                  <a:cubicBezTo>
                    <a:pt x="2500709" y="922577"/>
                    <a:pt x="2497902" y="926936"/>
                    <a:pt x="2500397" y="933786"/>
                  </a:cubicBezTo>
                  <a:cubicBezTo>
                    <a:pt x="2499150" y="926313"/>
                    <a:pt x="2504140" y="920086"/>
                    <a:pt x="2509130" y="913858"/>
                  </a:cubicBezTo>
                  <a:lnTo>
                    <a:pt x="2509113" y="911776"/>
                  </a:lnTo>
                  <a:lnTo>
                    <a:pt x="2512872" y="906385"/>
                  </a:lnTo>
                  <a:lnTo>
                    <a:pt x="2508999" y="897790"/>
                  </a:lnTo>
                  <a:lnTo>
                    <a:pt x="2508817" y="875559"/>
                  </a:lnTo>
                  <a:cubicBezTo>
                    <a:pt x="2505075" y="863416"/>
                    <a:pt x="2499149" y="851583"/>
                    <a:pt x="2495407" y="839128"/>
                  </a:cubicBezTo>
                  <a:cubicBezTo>
                    <a:pt x="2482933" y="800518"/>
                    <a:pt x="2529089" y="734506"/>
                    <a:pt x="2567760" y="733261"/>
                  </a:cubicBezTo>
                  <a:cubicBezTo>
                    <a:pt x="2602689" y="733261"/>
                    <a:pt x="2615164" y="755680"/>
                    <a:pt x="2603937" y="786817"/>
                  </a:cubicBezTo>
                  <a:cubicBezTo>
                    <a:pt x="2585225" y="839128"/>
                    <a:pt x="2586472" y="885212"/>
                    <a:pt x="2641361" y="916349"/>
                  </a:cubicBezTo>
                  <a:cubicBezTo>
                    <a:pt x="2673795" y="933786"/>
                    <a:pt x="2647598" y="984851"/>
                    <a:pt x="2686269" y="1001043"/>
                  </a:cubicBezTo>
                  <a:cubicBezTo>
                    <a:pt x="2692507" y="1003534"/>
                    <a:pt x="2698744" y="1006025"/>
                    <a:pt x="2703734" y="1011007"/>
                  </a:cubicBezTo>
                  <a:cubicBezTo>
                    <a:pt x="2711219" y="1029689"/>
                    <a:pt x="2703734" y="1049617"/>
                    <a:pt x="2709971" y="1068300"/>
                  </a:cubicBezTo>
                  <a:cubicBezTo>
                    <a:pt x="2711219" y="1074527"/>
                    <a:pt x="2713714" y="1080755"/>
                    <a:pt x="2716209" y="1085737"/>
                  </a:cubicBezTo>
                  <a:cubicBezTo>
                    <a:pt x="2741158" y="1110647"/>
                    <a:pt x="2786067" y="1037162"/>
                    <a:pt x="2797294" y="1099437"/>
                  </a:cubicBezTo>
                  <a:cubicBezTo>
                    <a:pt x="2806026" y="1144275"/>
                    <a:pt x="2768602" y="1170431"/>
                    <a:pt x="2727436" y="1181640"/>
                  </a:cubicBezTo>
                  <a:cubicBezTo>
                    <a:pt x="2686269" y="1192850"/>
                    <a:pt x="2642608" y="1200323"/>
                    <a:pt x="2600194" y="1204059"/>
                  </a:cubicBezTo>
                  <a:cubicBezTo>
                    <a:pt x="2646351" y="1230215"/>
                    <a:pt x="2702486" y="1181640"/>
                    <a:pt x="2751138" y="1216514"/>
                  </a:cubicBezTo>
                  <a:lnTo>
                    <a:pt x="2751222" y="1216903"/>
                  </a:lnTo>
                  <a:lnTo>
                    <a:pt x="2772748" y="1199171"/>
                  </a:lnTo>
                  <a:cubicBezTo>
                    <a:pt x="2781048" y="1192037"/>
                    <a:pt x="2787504" y="1182527"/>
                    <a:pt x="2786889" y="1164139"/>
                  </a:cubicBezTo>
                  <a:cubicBezTo>
                    <a:pt x="2785660" y="1137508"/>
                    <a:pt x="2818861" y="1138776"/>
                    <a:pt x="2842225" y="1138776"/>
                  </a:cubicBezTo>
                  <a:lnTo>
                    <a:pt x="2842909" y="1142772"/>
                  </a:lnTo>
                  <a:lnTo>
                    <a:pt x="2844618" y="1136052"/>
                  </a:lnTo>
                  <a:lnTo>
                    <a:pt x="2847207" y="1134330"/>
                  </a:lnTo>
                  <a:lnTo>
                    <a:pt x="2836061" y="1132841"/>
                  </a:lnTo>
                  <a:cubicBezTo>
                    <a:pt x="2798818" y="1100492"/>
                    <a:pt x="2797577" y="1039526"/>
                    <a:pt x="2734265" y="1022108"/>
                  </a:cubicBezTo>
                  <a:cubicBezTo>
                    <a:pt x="2703229" y="1014642"/>
                    <a:pt x="2720609" y="977316"/>
                    <a:pt x="2746679" y="963630"/>
                  </a:cubicBezTo>
                  <a:cubicBezTo>
                    <a:pt x="2773990" y="947456"/>
                    <a:pt x="2775231" y="931281"/>
                    <a:pt x="2754127" y="908886"/>
                  </a:cubicBezTo>
                  <a:cubicBezTo>
                    <a:pt x="2718126" y="867827"/>
                    <a:pt x="2728058" y="810594"/>
                    <a:pt x="2709436" y="762071"/>
                  </a:cubicBezTo>
                  <a:cubicBezTo>
                    <a:pt x="2703850" y="748074"/>
                    <a:pt x="2703540" y="738431"/>
                    <a:pt x="2706663" y="731627"/>
                  </a:cubicBezTo>
                  <a:lnTo>
                    <a:pt x="2723310" y="719100"/>
                  </a:lnTo>
                  <a:lnTo>
                    <a:pt x="2701516" y="723669"/>
                  </a:lnTo>
                  <a:cubicBezTo>
                    <a:pt x="2675625" y="726789"/>
                    <a:pt x="2650981" y="721798"/>
                    <a:pt x="2630392" y="688734"/>
                  </a:cubicBezTo>
                  <a:cubicBezTo>
                    <a:pt x="2626649" y="686238"/>
                    <a:pt x="2620410" y="687486"/>
                    <a:pt x="2615419" y="691229"/>
                  </a:cubicBezTo>
                  <a:cubicBezTo>
                    <a:pt x="2513100" y="773578"/>
                    <a:pt x="2568003" y="648807"/>
                    <a:pt x="2540551" y="635082"/>
                  </a:cubicBezTo>
                  <a:cubicBezTo>
                    <a:pt x="2534312" y="630091"/>
                    <a:pt x="2530569" y="626348"/>
                    <a:pt x="2525578" y="621357"/>
                  </a:cubicBezTo>
                  <a:cubicBezTo>
                    <a:pt x="2505613" y="597651"/>
                    <a:pt x="2480657" y="581431"/>
                    <a:pt x="2450710" y="571449"/>
                  </a:cubicBezTo>
                  <a:lnTo>
                    <a:pt x="2443765" y="565082"/>
                  </a:lnTo>
                  <a:close/>
                  <a:moveTo>
                    <a:pt x="2401520" y="530353"/>
                  </a:moveTo>
                  <a:lnTo>
                    <a:pt x="2389202" y="534525"/>
                  </a:lnTo>
                  <a:lnTo>
                    <a:pt x="2417129" y="540364"/>
                  </a:lnTo>
                  <a:lnTo>
                    <a:pt x="2432284" y="553495"/>
                  </a:lnTo>
                  <a:lnTo>
                    <a:pt x="2415616" y="533082"/>
                  </a:lnTo>
                  <a:cubicBezTo>
                    <a:pt x="2411483" y="530899"/>
                    <a:pt x="2406842" y="529885"/>
                    <a:pt x="2401520" y="530353"/>
                  </a:cubicBezTo>
                  <a:close/>
                  <a:moveTo>
                    <a:pt x="2297815" y="512597"/>
                  </a:moveTo>
                  <a:lnTo>
                    <a:pt x="2296866" y="516485"/>
                  </a:lnTo>
                  <a:cubicBezTo>
                    <a:pt x="2287159" y="531256"/>
                    <a:pt x="2265874" y="542699"/>
                    <a:pt x="2284586" y="557645"/>
                  </a:cubicBezTo>
                  <a:cubicBezTo>
                    <a:pt x="2295813" y="566364"/>
                    <a:pt x="2324505" y="603729"/>
                    <a:pt x="2348207" y="563873"/>
                  </a:cubicBezTo>
                  <a:lnTo>
                    <a:pt x="2348957" y="561893"/>
                  </a:lnTo>
                  <a:lnTo>
                    <a:pt x="2343400" y="565211"/>
                  </a:lnTo>
                  <a:cubicBezTo>
                    <a:pt x="2324683" y="563339"/>
                    <a:pt x="2315949" y="553670"/>
                    <a:pt x="2310178" y="541816"/>
                  </a:cubicBezTo>
                  <a:lnTo>
                    <a:pt x="2297815" y="512597"/>
                  </a:lnTo>
                  <a:close/>
                  <a:moveTo>
                    <a:pt x="2730215" y="481614"/>
                  </a:moveTo>
                  <a:lnTo>
                    <a:pt x="2731029" y="483514"/>
                  </a:lnTo>
                  <a:lnTo>
                    <a:pt x="2733346" y="485372"/>
                  </a:lnTo>
                  <a:lnTo>
                    <a:pt x="2730215" y="481614"/>
                  </a:lnTo>
                  <a:close/>
                  <a:moveTo>
                    <a:pt x="2243565" y="462460"/>
                  </a:moveTo>
                  <a:lnTo>
                    <a:pt x="2249972" y="470541"/>
                  </a:lnTo>
                  <a:lnTo>
                    <a:pt x="2252995" y="484857"/>
                  </a:lnTo>
                  <a:lnTo>
                    <a:pt x="2258155" y="479801"/>
                  </a:lnTo>
                  <a:cubicBezTo>
                    <a:pt x="2260338" y="474586"/>
                    <a:pt x="2258389" y="470771"/>
                    <a:pt x="2254335" y="467658"/>
                  </a:cubicBezTo>
                  <a:lnTo>
                    <a:pt x="2243565" y="462460"/>
                  </a:lnTo>
                  <a:close/>
                  <a:moveTo>
                    <a:pt x="2268078" y="436211"/>
                  </a:moveTo>
                  <a:lnTo>
                    <a:pt x="2269616" y="436832"/>
                  </a:lnTo>
                  <a:lnTo>
                    <a:pt x="2270753" y="436832"/>
                  </a:lnTo>
                  <a:lnTo>
                    <a:pt x="2268078" y="436211"/>
                  </a:lnTo>
                  <a:close/>
                  <a:moveTo>
                    <a:pt x="2256055" y="396771"/>
                  </a:moveTo>
                  <a:cubicBezTo>
                    <a:pt x="2234842" y="391780"/>
                    <a:pt x="2222365" y="410495"/>
                    <a:pt x="2204895" y="416734"/>
                  </a:cubicBezTo>
                  <a:cubicBezTo>
                    <a:pt x="2206143" y="419229"/>
                    <a:pt x="2206143" y="421725"/>
                    <a:pt x="2207391" y="422972"/>
                  </a:cubicBezTo>
                  <a:cubicBezTo>
                    <a:pt x="2209887" y="424220"/>
                    <a:pt x="2212382" y="425468"/>
                    <a:pt x="2216126" y="426715"/>
                  </a:cubicBezTo>
                  <a:lnTo>
                    <a:pt x="2222913" y="436047"/>
                  </a:lnTo>
                  <a:lnTo>
                    <a:pt x="2245291" y="427023"/>
                  </a:lnTo>
                  <a:lnTo>
                    <a:pt x="2264401" y="434729"/>
                  </a:lnTo>
                  <a:lnTo>
                    <a:pt x="2256055" y="419229"/>
                  </a:lnTo>
                  <a:cubicBezTo>
                    <a:pt x="2256055" y="410495"/>
                    <a:pt x="2257302" y="396771"/>
                    <a:pt x="2256055" y="396771"/>
                  </a:cubicBezTo>
                  <a:close/>
                  <a:moveTo>
                    <a:pt x="2853465" y="392292"/>
                  </a:moveTo>
                  <a:lnTo>
                    <a:pt x="2835616" y="408285"/>
                  </a:lnTo>
                  <a:cubicBezTo>
                    <a:pt x="2822114" y="424576"/>
                    <a:pt x="2811124" y="443900"/>
                    <a:pt x="2793854" y="455525"/>
                  </a:cubicBezTo>
                  <a:lnTo>
                    <a:pt x="2776251" y="461255"/>
                  </a:lnTo>
                  <a:lnTo>
                    <a:pt x="2782894" y="481182"/>
                  </a:lnTo>
                  <a:lnTo>
                    <a:pt x="2807489" y="470793"/>
                  </a:lnTo>
                  <a:cubicBezTo>
                    <a:pt x="2839087" y="459887"/>
                    <a:pt x="2870511" y="449156"/>
                    <a:pt x="2850958" y="395033"/>
                  </a:cubicBezTo>
                  <a:lnTo>
                    <a:pt x="2853465" y="392292"/>
                  </a:lnTo>
                  <a:close/>
                  <a:moveTo>
                    <a:pt x="1196823" y="370639"/>
                  </a:moveTo>
                  <a:cubicBezTo>
                    <a:pt x="1204139" y="372666"/>
                    <a:pt x="1210365" y="379528"/>
                    <a:pt x="1215346" y="390132"/>
                  </a:cubicBezTo>
                  <a:cubicBezTo>
                    <a:pt x="1220327" y="398865"/>
                    <a:pt x="1220327" y="410093"/>
                    <a:pt x="1224062" y="420074"/>
                  </a:cubicBezTo>
                  <a:cubicBezTo>
                    <a:pt x="1229043" y="432550"/>
                    <a:pt x="1239005" y="433797"/>
                    <a:pt x="1248967" y="428807"/>
                  </a:cubicBezTo>
                  <a:cubicBezTo>
                    <a:pt x="1258929" y="425064"/>
                    <a:pt x="1266400" y="417579"/>
                    <a:pt x="1276362" y="412588"/>
                  </a:cubicBezTo>
                  <a:cubicBezTo>
                    <a:pt x="1288814" y="406351"/>
                    <a:pt x="1303757" y="413836"/>
                    <a:pt x="1306248" y="428807"/>
                  </a:cubicBezTo>
                  <a:cubicBezTo>
                    <a:pt x="1306248" y="436293"/>
                    <a:pt x="1302512" y="443778"/>
                    <a:pt x="1303757" y="451263"/>
                  </a:cubicBezTo>
                  <a:cubicBezTo>
                    <a:pt x="1303757" y="469977"/>
                    <a:pt x="1309983" y="471225"/>
                    <a:pt x="1327416" y="462492"/>
                  </a:cubicBezTo>
                  <a:cubicBezTo>
                    <a:pt x="1358547" y="447521"/>
                    <a:pt x="1374735" y="451263"/>
                    <a:pt x="1384697" y="473720"/>
                  </a:cubicBezTo>
                  <a:cubicBezTo>
                    <a:pt x="1392168" y="488691"/>
                    <a:pt x="1395904" y="503662"/>
                    <a:pt x="1400885" y="518633"/>
                  </a:cubicBezTo>
                  <a:cubicBezTo>
                    <a:pt x="1408356" y="539842"/>
                    <a:pt x="1402130" y="553565"/>
                    <a:pt x="1379716" y="561051"/>
                  </a:cubicBezTo>
                  <a:cubicBezTo>
                    <a:pt x="1364773" y="566041"/>
                    <a:pt x="1368509" y="578517"/>
                    <a:pt x="1378471" y="583507"/>
                  </a:cubicBezTo>
                  <a:cubicBezTo>
                    <a:pt x="1398395" y="595983"/>
                    <a:pt x="1398395" y="604716"/>
                    <a:pt x="1377226" y="615944"/>
                  </a:cubicBezTo>
                  <a:cubicBezTo>
                    <a:pt x="1373490" y="618439"/>
                    <a:pt x="1371000" y="624677"/>
                    <a:pt x="1371000" y="629668"/>
                  </a:cubicBezTo>
                  <a:cubicBezTo>
                    <a:pt x="1371000" y="639648"/>
                    <a:pt x="1380961" y="640896"/>
                    <a:pt x="1388433" y="639648"/>
                  </a:cubicBezTo>
                  <a:cubicBezTo>
                    <a:pt x="1414583" y="634658"/>
                    <a:pt x="1438242" y="634658"/>
                    <a:pt x="1450694" y="665847"/>
                  </a:cubicBezTo>
                  <a:cubicBezTo>
                    <a:pt x="1450694" y="668343"/>
                    <a:pt x="1465637" y="668343"/>
                    <a:pt x="1471863" y="665847"/>
                  </a:cubicBezTo>
                  <a:cubicBezTo>
                    <a:pt x="1480580" y="662105"/>
                    <a:pt x="1479335" y="653372"/>
                    <a:pt x="1474354" y="645886"/>
                  </a:cubicBezTo>
                  <a:cubicBezTo>
                    <a:pt x="1470618" y="639648"/>
                    <a:pt x="1463147" y="635905"/>
                    <a:pt x="1459411" y="628420"/>
                  </a:cubicBezTo>
                  <a:cubicBezTo>
                    <a:pt x="1451940" y="613449"/>
                    <a:pt x="1456920" y="604716"/>
                    <a:pt x="1486806" y="592240"/>
                  </a:cubicBezTo>
                  <a:cubicBezTo>
                    <a:pt x="1488051" y="594735"/>
                    <a:pt x="1490542" y="597230"/>
                    <a:pt x="1493032" y="599726"/>
                  </a:cubicBezTo>
                  <a:cubicBezTo>
                    <a:pt x="1576463" y="642143"/>
                    <a:pt x="1580198" y="684561"/>
                    <a:pt x="1502994" y="733217"/>
                  </a:cubicBezTo>
                  <a:cubicBezTo>
                    <a:pt x="1479335" y="748188"/>
                    <a:pt x="1494277" y="766901"/>
                    <a:pt x="1486806" y="781872"/>
                  </a:cubicBezTo>
                  <a:cubicBezTo>
                    <a:pt x="1478089" y="799339"/>
                    <a:pt x="1495523" y="781872"/>
                    <a:pt x="1500504" y="786863"/>
                  </a:cubicBezTo>
                  <a:cubicBezTo>
                    <a:pt x="1506730" y="788110"/>
                    <a:pt x="1512956" y="789358"/>
                    <a:pt x="1519182" y="793101"/>
                  </a:cubicBezTo>
                  <a:cubicBezTo>
                    <a:pt x="1527899" y="799339"/>
                    <a:pt x="1534125" y="806824"/>
                    <a:pt x="1537860" y="816805"/>
                  </a:cubicBezTo>
                  <a:cubicBezTo>
                    <a:pt x="1540351" y="823043"/>
                    <a:pt x="1540351" y="830528"/>
                    <a:pt x="1539106" y="836766"/>
                  </a:cubicBezTo>
                  <a:cubicBezTo>
                    <a:pt x="1535370" y="849242"/>
                    <a:pt x="1531634" y="861718"/>
                    <a:pt x="1525408" y="872946"/>
                  </a:cubicBezTo>
                  <a:cubicBezTo>
                    <a:pt x="1522918" y="877936"/>
                    <a:pt x="1519182" y="881679"/>
                    <a:pt x="1514201" y="884174"/>
                  </a:cubicBezTo>
                  <a:lnTo>
                    <a:pt x="1507975" y="886669"/>
                  </a:lnTo>
                  <a:lnTo>
                    <a:pt x="1509220" y="892907"/>
                  </a:lnTo>
                  <a:cubicBezTo>
                    <a:pt x="1521672" y="902888"/>
                    <a:pt x="1529144" y="890412"/>
                    <a:pt x="1539106" y="887917"/>
                  </a:cubicBezTo>
                  <a:cubicBezTo>
                    <a:pt x="1613820" y="860470"/>
                    <a:pt x="1613820" y="860470"/>
                    <a:pt x="1565256" y="806824"/>
                  </a:cubicBezTo>
                  <a:cubicBezTo>
                    <a:pt x="1561520" y="799339"/>
                    <a:pt x="1560275" y="793101"/>
                    <a:pt x="1562765" y="785615"/>
                  </a:cubicBezTo>
                  <a:cubicBezTo>
                    <a:pt x="1631253" y="715751"/>
                    <a:pt x="1642460" y="801834"/>
                    <a:pt x="1669855" y="829280"/>
                  </a:cubicBezTo>
                  <a:cubicBezTo>
                    <a:pt x="1702231" y="861718"/>
                    <a:pt x="1696005" y="896650"/>
                    <a:pt x="1651176" y="916611"/>
                  </a:cubicBezTo>
                  <a:cubicBezTo>
                    <a:pt x="1623781" y="927839"/>
                    <a:pt x="1600122" y="945305"/>
                    <a:pt x="1572727" y="954039"/>
                  </a:cubicBezTo>
                  <a:cubicBezTo>
                    <a:pt x="1537860" y="966514"/>
                    <a:pt x="1502994" y="975247"/>
                    <a:pt x="1481825" y="1013922"/>
                  </a:cubicBezTo>
                  <a:cubicBezTo>
                    <a:pt x="1463147" y="1050102"/>
                    <a:pt x="1419564" y="1032636"/>
                    <a:pt x="1388433" y="1045112"/>
                  </a:cubicBezTo>
                  <a:cubicBezTo>
                    <a:pt x="1385942" y="1046360"/>
                    <a:pt x="1382207" y="1047607"/>
                    <a:pt x="1378471" y="1048855"/>
                  </a:cubicBezTo>
                  <a:cubicBezTo>
                    <a:pt x="1372245" y="1051350"/>
                    <a:pt x="1364773" y="1053845"/>
                    <a:pt x="1358547" y="1053845"/>
                  </a:cubicBezTo>
                  <a:cubicBezTo>
                    <a:pt x="1351076" y="1056340"/>
                    <a:pt x="1344850" y="1056340"/>
                    <a:pt x="1337378" y="1056340"/>
                  </a:cubicBezTo>
                  <a:cubicBezTo>
                    <a:pt x="1323681" y="1056340"/>
                    <a:pt x="1309983" y="1055093"/>
                    <a:pt x="1296286" y="1053845"/>
                  </a:cubicBezTo>
                  <a:cubicBezTo>
                    <a:pt x="1267645" y="1056340"/>
                    <a:pt x="1272626" y="1097510"/>
                    <a:pt x="1242741" y="1101253"/>
                  </a:cubicBezTo>
                  <a:cubicBezTo>
                    <a:pt x="1229043" y="1103748"/>
                    <a:pt x="1214100" y="1102501"/>
                    <a:pt x="1201648" y="1093768"/>
                  </a:cubicBezTo>
                  <a:cubicBezTo>
                    <a:pt x="1184215" y="1066321"/>
                    <a:pt x="1184215" y="1001447"/>
                    <a:pt x="1129425" y="1061331"/>
                  </a:cubicBezTo>
                  <a:cubicBezTo>
                    <a:pt x="1120708" y="1066321"/>
                    <a:pt x="1111991" y="1080044"/>
                    <a:pt x="1115727" y="1083787"/>
                  </a:cubicBezTo>
                  <a:cubicBezTo>
                    <a:pt x="1130670" y="1109986"/>
                    <a:pt x="1120708" y="1132443"/>
                    <a:pt x="1105765" y="1154899"/>
                  </a:cubicBezTo>
                  <a:cubicBezTo>
                    <a:pt x="1063427" y="1152404"/>
                    <a:pt x="1084596" y="1235992"/>
                    <a:pt x="1022335" y="1216031"/>
                  </a:cubicBezTo>
                  <a:cubicBezTo>
                    <a:pt x="1006147" y="1211040"/>
                    <a:pt x="1023580" y="1233497"/>
                    <a:pt x="1026071" y="1243477"/>
                  </a:cubicBezTo>
                  <a:cubicBezTo>
                    <a:pt x="1031051" y="1260943"/>
                    <a:pt x="1037278" y="1277162"/>
                    <a:pt x="1022335" y="1293381"/>
                  </a:cubicBezTo>
                  <a:cubicBezTo>
                    <a:pt x="1007392" y="1309599"/>
                    <a:pt x="1007392" y="1309599"/>
                    <a:pt x="1034787" y="1324570"/>
                  </a:cubicBezTo>
                  <a:cubicBezTo>
                    <a:pt x="1041013" y="1322075"/>
                    <a:pt x="1047239" y="1319580"/>
                    <a:pt x="1053466" y="1319580"/>
                  </a:cubicBezTo>
                  <a:cubicBezTo>
                    <a:pt x="1073389" y="1320827"/>
                    <a:pt x="1095803" y="1347027"/>
                    <a:pt x="1111991" y="1313342"/>
                  </a:cubicBezTo>
                  <a:cubicBezTo>
                    <a:pt x="1118218" y="1308352"/>
                    <a:pt x="1125689" y="1305856"/>
                    <a:pt x="1133160" y="1307104"/>
                  </a:cubicBezTo>
                  <a:cubicBezTo>
                    <a:pt x="1155575" y="1313342"/>
                    <a:pt x="1179234" y="1318332"/>
                    <a:pt x="1201648" y="1324570"/>
                  </a:cubicBezTo>
                  <a:cubicBezTo>
                    <a:pt x="1225307" y="1328313"/>
                    <a:pt x="1253948" y="1332056"/>
                    <a:pt x="1252703" y="1363245"/>
                  </a:cubicBezTo>
                  <a:cubicBezTo>
                    <a:pt x="1251457" y="1391939"/>
                    <a:pt x="1227798" y="1403168"/>
                    <a:pt x="1205384" y="1411901"/>
                  </a:cubicBezTo>
                  <a:cubicBezTo>
                    <a:pt x="1190441" y="1418139"/>
                    <a:pt x="1174253" y="1420634"/>
                    <a:pt x="1159310" y="1421881"/>
                  </a:cubicBezTo>
                  <a:cubicBezTo>
                    <a:pt x="1121953" y="1425624"/>
                    <a:pt x="1100784" y="1431862"/>
                    <a:pt x="1120708" y="1479270"/>
                  </a:cubicBezTo>
                  <a:cubicBezTo>
                    <a:pt x="1133160" y="1510460"/>
                    <a:pt x="1116972" y="1534164"/>
                    <a:pt x="1073389" y="1526678"/>
                  </a:cubicBezTo>
                  <a:cubicBezTo>
                    <a:pt x="1036032" y="1520440"/>
                    <a:pt x="1001166" y="1527926"/>
                    <a:pt x="1048485" y="1574086"/>
                  </a:cubicBezTo>
                  <a:cubicBezTo>
                    <a:pt x="1060937" y="1586562"/>
                    <a:pt x="1067163" y="1612761"/>
                    <a:pt x="1053466" y="1614009"/>
                  </a:cubicBezTo>
                  <a:cubicBezTo>
                    <a:pt x="998675" y="1623989"/>
                    <a:pt x="992449" y="1691359"/>
                    <a:pt x="942640" y="1705082"/>
                  </a:cubicBezTo>
                  <a:lnTo>
                    <a:pt x="932385" y="1711688"/>
                  </a:lnTo>
                  <a:lnTo>
                    <a:pt x="959183" y="1719001"/>
                  </a:lnTo>
                  <a:cubicBezTo>
                    <a:pt x="981854" y="1729629"/>
                    <a:pt x="979984" y="1749717"/>
                    <a:pt x="964091" y="1807645"/>
                  </a:cubicBezTo>
                  <a:cubicBezTo>
                    <a:pt x="987774" y="1810137"/>
                    <a:pt x="1010212" y="1800171"/>
                    <a:pt x="1033895" y="1797679"/>
                  </a:cubicBezTo>
                  <a:cubicBezTo>
                    <a:pt x="1046360" y="1796433"/>
                    <a:pt x="1061318" y="1795188"/>
                    <a:pt x="1058825" y="1775255"/>
                  </a:cubicBezTo>
                  <a:cubicBezTo>
                    <a:pt x="1055086" y="1751586"/>
                    <a:pt x="1031402" y="1709230"/>
                    <a:pt x="1065058" y="1710475"/>
                  </a:cubicBezTo>
                  <a:cubicBezTo>
                    <a:pt x="1075342" y="1710787"/>
                    <a:pt x="1086482" y="1710164"/>
                    <a:pt x="1097915" y="1709814"/>
                  </a:cubicBezTo>
                  <a:cubicBezTo>
                    <a:pt x="1132214" y="1708763"/>
                    <a:pt x="1169141" y="1710164"/>
                    <a:pt x="1193448" y="1746603"/>
                  </a:cubicBezTo>
                  <a:cubicBezTo>
                    <a:pt x="1200927" y="1774010"/>
                    <a:pt x="1202174" y="1798925"/>
                    <a:pt x="1172258" y="1813874"/>
                  </a:cubicBezTo>
                  <a:cubicBezTo>
                    <a:pt x="1159792" y="1811382"/>
                    <a:pt x="1143588" y="1802662"/>
                    <a:pt x="1148574" y="1828823"/>
                  </a:cubicBezTo>
                  <a:cubicBezTo>
                    <a:pt x="1146081" y="1854984"/>
                    <a:pt x="1126137" y="1864950"/>
                    <a:pt x="1107439" y="1877408"/>
                  </a:cubicBezTo>
                  <a:cubicBezTo>
                    <a:pt x="1097467" y="1886128"/>
                    <a:pt x="1096221" y="1897340"/>
                    <a:pt x="1096221" y="1909797"/>
                  </a:cubicBezTo>
                  <a:lnTo>
                    <a:pt x="1095702" y="1918093"/>
                  </a:lnTo>
                  <a:lnTo>
                    <a:pt x="1126241" y="1913616"/>
                  </a:lnTo>
                  <a:cubicBezTo>
                    <a:pt x="1129988" y="1923576"/>
                    <a:pt x="1132486" y="1933537"/>
                    <a:pt x="1137481" y="1942252"/>
                  </a:cubicBezTo>
                  <a:cubicBezTo>
                    <a:pt x="1158712" y="1989562"/>
                    <a:pt x="1167454" y="1989562"/>
                    <a:pt x="1204921" y="1948477"/>
                  </a:cubicBezTo>
                  <a:cubicBezTo>
                    <a:pt x="1209916" y="1942252"/>
                    <a:pt x="1214912" y="1937272"/>
                    <a:pt x="1222405" y="1934782"/>
                  </a:cubicBezTo>
                  <a:cubicBezTo>
                    <a:pt x="1267365" y="1922331"/>
                    <a:pt x="1281103" y="1889962"/>
                    <a:pt x="1273609" y="1846386"/>
                  </a:cubicBezTo>
                  <a:cubicBezTo>
                    <a:pt x="1297338" y="1852611"/>
                    <a:pt x="1306080" y="1880001"/>
                    <a:pt x="1332307" y="1868796"/>
                  </a:cubicBezTo>
                  <a:cubicBezTo>
                    <a:pt x="1356036" y="1857591"/>
                    <a:pt x="1366027" y="1892452"/>
                    <a:pt x="1388506" y="1887472"/>
                  </a:cubicBezTo>
                  <a:cubicBezTo>
                    <a:pt x="1396000" y="1904901"/>
                    <a:pt x="1383511" y="1909881"/>
                    <a:pt x="1371022" y="1913616"/>
                  </a:cubicBezTo>
                  <a:cubicBezTo>
                    <a:pt x="1367275" y="1913616"/>
                    <a:pt x="1362280" y="1913616"/>
                    <a:pt x="1357284" y="1912371"/>
                  </a:cubicBezTo>
                  <a:cubicBezTo>
                    <a:pt x="1354787" y="1912371"/>
                    <a:pt x="1352289" y="1913616"/>
                    <a:pt x="1351040" y="1913616"/>
                  </a:cubicBezTo>
                  <a:cubicBezTo>
                    <a:pt x="1346044" y="1916106"/>
                    <a:pt x="1347293" y="1916106"/>
                    <a:pt x="1354787" y="1914861"/>
                  </a:cubicBezTo>
                  <a:cubicBezTo>
                    <a:pt x="1359782" y="1917351"/>
                    <a:pt x="1363529" y="1922331"/>
                    <a:pt x="1364778" y="1927312"/>
                  </a:cubicBezTo>
                  <a:cubicBezTo>
                    <a:pt x="1364778" y="1934782"/>
                    <a:pt x="1364778" y="1941007"/>
                    <a:pt x="1363529" y="1947232"/>
                  </a:cubicBezTo>
                  <a:cubicBezTo>
                    <a:pt x="1363529" y="1955947"/>
                    <a:pt x="1367275" y="1964662"/>
                    <a:pt x="1374769" y="1972132"/>
                  </a:cubicBezTo>
                  <a:cubicBezTo>
                    <a:pt x="1379764" y="1977112"/>
                    <a:pt x="1383511" y="1982092"/>
                    <a:pt x="1388506" y="1987072"/>
                  </a:cubicBezTo>
                  <a:cubicBezTo>
                    <a:pt x="1410986" y="2051812"/>
                    <a:pt x="1371022" y="2085428"/>
                    <a:pt x="1326062" y="2117798"/>
                  </a:cubicBezTo>
                  <a:lnTo>
                    <a:pt x="1317913" y="2115845"/>
                  </a:lnTo>
                  <a:lnTo>
                    <a:pt x="1314075" y="2118148"/>
                  </a:lnTo>
                  <a:cubicBezTo>
                    <a:pt x="1310329" y="2121894"/>
                    <a:pt x="1306582" y="2125641"/>
                    <a:pt x="1306582" y="2130637"/>
                  </a:cubicBezTo>
                  <a:cubicBezTo>
                    <a:pt x="1306582" y="2133134"/>
                    <a:pt x="1314075" y="2138130"/>
                    <a:pt x="1316573" y="2138130"/>
                  </a:cubicBezTo>
                  <a:cubicBezTo>
                    <a:pt x="1341551" y="2119396"/>
                    <a:pt x="1365280" y="2141877"/>
                    <a:pt x="1390257" y="2141877"/>
                  </a:cubicBezTo>
                  <a:cubicBezTo>
                    <a:pt x="1406493" y="2161859"/>
                    <a:pt x="1415235" y="2138130"/>
                    <a:pt x="1426475" y="2135632"/>
                  </a:cubicBezTo>
                  <a:cubicBezTo>
                    <a:pt x="1433968" y="2135632"/>
                    <a:pt x="1440212" y="2138130"/>
                    <a:pt x="1445208" y="2141877"/>
                  </a:cubicBezTo>
                  <a:cubicBezTo>
                    <a:pt x="1471434" y="2169353"/>
                    <a:pt x="1457697" y="2199326"/>
                    <a:pt x="1450203" y="2229300"/>
                  </a:cubicBezTo>
                  <a:cubicBezTo>
                    <a:pt x="1440212" y="2250531"/>
                    <a:pt x="1422728" y="2241789"/>
                    <a:pt x="1406493" y="2238042"/>
                  </a:cubicBezTo>
                  <a:cubicBezTo>
                    <a:pt x="1394004" y="2236793"/>
                    <a:pt x="1377768" y="2240540"/>
                    <a:pt x="1369026" y="2233047"/>
                  </a:cubicBezTo>
                  <a:cubicBezTo>
                    <a:pt x="1317822" y="2189335"/>
                    <a:pt x="1269116" y="2215562"/>
                    <a:pt x="1224156" y="2239291"/>
                  </a:cubicBezTo>
                  <a:cubicBezTo>
                    <a:pt x="1201676" y="2251780"/>
                    <a:pt x="1186690" y="2248033"/>
                    <a:pt x="1166708" y="2238042"/>
                  </a:cubicBezTo>
                  <a:cubicBezTo>
                    <a:pt x="1159214" y="2233047"/>
                    <a:pt x="1151721" y="2224304"/>
                    <a:pt x="1142979" y="2219309"/>
                  </a:cubicBezTo>
                  <a:cubicBezTo>
                    <a:pt x="1127992" y="2208068"/>
                    <a:pt x="1119250" y="2194331"/>
                    <a:pt x="1118001" y="2175597"/>
                  </a:cubicBezTo>
                  <a:lnTo>
                    <a:pt x="1117320" y="2172977"/>
                  </a:lnTo>
                  <a:lnTo>
                    <a:pt x="1034077" y="2175411"/>
                  </a:lnTo>
                  <a:cubicBezTo>
                    <a:pt x="996762" y="2180357"/>
                    <a:pt x="996762" y="2180357"/>
                    <a:pt x="983080" y="2140791"/>
                  </a:cubicBezTo>
                  <a:cubicBezTo>
                    <a:pt x="981837" y="2138318"/>
                    <a:pt x="980593" y="2135846"/>
                    <a:pt x="979349" y="2133373"/>
                  </a:cubicBezTo>
                  <a:cubicBezTo>
                    <a:pt x="971886" y="2114826"/>
                    <a:pt x="963179" y="2113590"/>
                    <a:pt x="945766" y="2130900"/>
                  </a:cubicBezTo>
                  <a:cubicBezTo>
                    <a:pt x="938303" y="2138318"/>
                    <a:pt x="934572" y="2146973"/>
                    <a:pt x="928353" y="2155628"/>
                  </a:cubicBezTo>
                  <a:lnTo>
                    <a:pt x="919646" y="2155628"/>
                  </a:lnTo>
                  <a:lnTo>
                    <a:pt x="916878" y="2155628"/>
                  </a:lnTo>
                  <a:lnTo>
                    <a:pt x="916429" y="2156393"/>
                  </a:lnTo>
                  <a:lnTo>
                    <a:pt x="908834" y="2159422"/>
                  </a:lnTo>
                  <a:lnTo>
                    <a:pt x="927778" y="2158234"/>
                  </a:lnTo>
                  <a:cubicBezTo>
                    <a:pt x="943913" y="2204331"/>
                    <a:pt x="926537" y="2254166"/>
                    <a:pt x="941431" y="2300263"/>
                  </a:cubicBezTo>
                  <a:cubicBezTo>
                    <a:pt x="943913" y="2304001"/>
                    <a:pt x="931501" y="2307739"/>
                    <a:pt x="924054" y="2304001"/>
                  </a:cubicBezTo>
                  <a:cubicBezTo>
                    <a:pt x="873166" y="2313968"/>
                    <a:pt x="819796" y="2312722"/>
                    <a:pt x="780078" y="2351344"/>
                  </a:cubicBezTo>
                  <a:cubicBezTo>
                    <a:pt x="737878" y="2352590"/>
                    <a:pt x="699402" y="2348852"/>
                    <a:pt x="663408" y="2316460"/>
                  </a:cubicBezTo>
                  <a:cubicBezTo>
                    <a:pt x="638585" y="2292788"/>
                    <a:pt x="600109" y="2275346"/>
                    <a:pt x="562873" y="2302755"/>
                  </a:cubicBezTo>
                  <a:cubicBezTo>
                    <a:pt x="555426" y="2307739"/>
                    <a:pt x="546738" y="2313968"/>
                    <a:pt x="550462" y="2321443"/>
                  </a:cubicBezTo>
                  <a:cubicBezTo>
                    <a:pt x="567838" y="2342623"/>
                    <a:pt x="577767" y="2373770"/>
                    <a:pt x="610038" y="2381245"/>
                  </a:cubicBezTo>
                  <a:cubicBezTo>
                    <a:pt x="613761" y="2382491"/>
                    <a:pt x="619967" y="2381245"/>
                    <a:pt x="624932" y="2379999"/>
                  </a:cubicBezTo>
                  <a:cubicBezTo>
                    <a:pt x="632379" y="2378753"/>
                    <a:pt x="639826" y="2375016"/>
                    <a:pt x="646032" y="2382491"/>
                  </a:cubicBezTo>
                  <a:cubicBezTo>
                    <a:pt x="649755" y="2387474"/>
                    <a:pt x="637344" y="2399933"/>
                    <a:pt x="626173" y="2403671"/>
                  </a:cubicBezTo>
                  <a:cubicBezTo>
                    <a:pt x="608797" y="2411146"/>
                    <a:pt x="593903" y="2403671"/>
                    <a:pt x="582732" y="2393704"/>
                  </a:cubicBezTo>
                  <a:cubicBezTo>
                    <a:pt x="554185" y="2375016"/>
                    <a:pt x="525638" y="2366295"/>
                    <a:pt x="493368" y="2376262"/>
                  </a:cubicBezTo>
                  <a:cubicBezTo>
                    <a:pt x="478474" y="2379999"/>
                    <a:pt x="466062" y="2378753"/>
                    <a:pt x="463580" y="2362557"/>
                  </a:cubicBezTo>
                  <a:cubicBezTo>
                    <a:pt x="461098" y="2336394"/>
                    <a:pt x="431309" y="2347607"/>
                    <a:pt x="425104" y="2327673"/>
                  </a:cubicBezTo>
                  <a:cubicBezTo>
                    <a:pt x="418898" y="2307739"/>
                    <a:pt x="400280" y="2312722"/>
                    <a:pt x="384145" y="2313968"/>
                  </a:cubicBezTo>
                  <a:cubicBezTo>
                    <a:pt x="382904" y="2315214"/>
                    <a:pt x="376698" y="2313968"/>
                    <a:pt x="376698" y="2312722"/>
                  </a:cubicBezTo>
                  <a:cubicBezTo>
                    <a:pt x="368010" y="2271608"/>
                    <a:pt x="325810" y="2289050"/>
                    <a:pt x="302228" y="2271608"/>
                  </a:cubicBezTo>
                  <a:lnTo>
                    <a:pt x="307051" y="2267576"/>
                  </a:lnTo>
                  <a:lnTo>
                    <a:pt x="301189" y="2268279"/>
                  </a:lnTo>
                  <a:cubicBezTo>
                    <a:pt x="289992" y="2268279"/>
                    <a:pt x="280038" y="2268279"/>
                    <a:pt x="268841" y="2268279"/>
                  </a:cubicBezTo>
                  <a:cubicBezTo>
                    <a:pt x="271329" y="2254657"/>
                    <a:pt x="265108" y="2239796"/>
                    <a:pt x="278794" y="2232366"/>
                  </a:cubicBezTo>
                  <a:cubicBezTo>
                    <a:pt x="287503" y="2228651"/>
                    <a:pt x="298701" y="2236081"/>
                    <a:pt x="308654" y="2233605"/>
                  </a:cubicBezTo>
                  <a:cubicBezTo>
                    <a:pt x="314875" y="2233605"/>
                    <a:pt x="323584" y="2227413"/>
                    <a:pt x="326073" y="2222459"/>
                  </a:cubicBezTo>
                  <a:cubicBezTo>
                    <a:pt x="329805" y="2211314"/>
                    <a:pt x="322340" y="2201407"/>
                    <a:pt x="311142" y="2196454"/>
                  </a:cubicBezTo>
                  <a:cubicBezTo>
                    <a:pt x="306166" y="2193977"/>
                    <a:pt x="296212" y="2193977"/>
                    <a:pt x="289992" y="2195215"/>
                  </a:cubicBezTo>
                  <a:cubicBezTo>
                    <a:pt x="280038" y="2196454"/>
                    <a:pt x="270085" y="2202646"/>
                    <a:pt x="260132" y="2195215"/>
                  </a:cubicBezTo>
                  <a:cubicBezTo>
                    <a:pt x="250178" y="2189024"/>
                    <a:pt x="242713" y="2170448"/>
                    <a:pt x="229027" y="2186547"/>
                  </a:cubicBezTo>
                  <a:cubicBezTo>
                    <a:pt x="225295" y="2191500"/>
                    <a:pt x="231516" y="2205122"/>
                    <a:pt x="231516" y="2215029"/>
                  </a:cubicBezTo>
                  <a:cubicBezTo>
                    <a:pt x="232760" y="2229890"/>
                    <a:pt x="221562" y="2236081"/>
                    <a:pt x="211609" y="2228651"/>
                  </a:cubicBezTo>
                  <a:cubicBezTo>
                    <a:pt x="194191" y="2216268"/>
                    <a:pt x="175528" y="2207599"/>
                    <a:pt x="154377" y="2212552"/>
                  </a:cubicBezTo>
                  <a:cubicBezTo>
                    <a:pt x="122029" y="2219983"/>
                    <a:pt x="87192" y="2198931"/>
                    <a:pt x="57332" y="2222459"/>
                  </a:cubicBezTo>
                  <a:cubicBezTo>
                    <a:pt x="53599" y="2222459"/>
                    <a:pt x="49867" y="2222459"/>
                    <a:pt x="46134" y="2219983"/>
                  </a:cubicBezTo>
                  <a:cubicBezTo>
                    <a:pt x="46134" y="2207599"/>
                    <a:pt x="39913" y="2196454"/>
                    <a:pt x="29960" y="2189024"/>
                  </a:cubicBezTo>
                  <a:cubicBezTo>
                    <a:pt x="29960" y="2179117"/>
                    <a:pt x="28716" y="2169210"/>
                    <a:pt x="27472" y="2158065"/>
                  </a:cubicBezTo>
                  <a:cubicBezTo>
                    <a:pt x="29960" y="2122152"/>
                    <a:pt x="69774" y="2124629"/>
                    <a:pt x="87192" y="2104815"/>
                  </a:cubicBezTo>
                  <a:cubicBezTo>
                    <a:pt x="88436" y="2103577"/>
                    <a:pt x="98389" y="2108530"/>
                    <a:pt x="99634" y="2112245"/>
                  </a:cubicBezTo>
                  <a:cubicBezTo>
                    <a:pt x="105854" y="2125867"/>
                    <a:pt x="110831" y="2140728"/>
                    <a:pt x="118296" y="2154350"/>
                  </a:cubicBezTo>
                  <a:cubicBezTo>
                    <a:pt x="122029" y="2160541"/>
                    <a:pt x="131982" y="2166733"/>
                    <a:pt x="138203" y="2158065"/>
                  </a:cubicBezTo>
                  <a:cubicBezTo>
                    <a:pt x="149400" y="2143204"/>
                    <a:pt x="168063" y="2141966"/>
                    <a:pt x="184237" y="2134536"/>
                  </a:cubicBezTo>
                  <a:cubicBezTo>
                    <a:pt x="202900" y="2127106"/>
                    <a:pt x="190458" y="2104815"/>
                    <a:pt x="205388" y="2096147"/>
                  </a:cubicBezTo>
                  <a:lnTo>
                    <a:pt x="220495" y="2093833"/>
                  </a:lnTo>
                  <a:lnTo>
                    <a:pt x="225480" y="2098441"/>
                  </a:lnTo>
                  <a:lnTo>
                    <a:pt x="225295" y="2097617"/>
                  </a:lnTo>
                  <a:cubicBezTo>
                    <a:pt x="225295" y="2095140"/>
                    <a:pt x="226548" y="2092663"/>
                    <a:pt x="227800" y="2090187"/>
                  </a:cubicBezTo>
                  <a:cubicBezTo>
                    <a:pt x="246592" y="2060466"/>
                    <a:pt x="246592" y="2060466"/>
                    <a:pt x="272900" y="2071611"/>
                  </a:cubicBezTo>
                  <a:cubicBezTo>
                    <a:pt x="277911" y="2074088"/>
                    <a:pt x="281669" y="2077803"/>
                    <a:pt x="286680" y="2079041"/>
                  </a:cubicBezTo>
                  <a:cubicBezTo>
                    <a:pt x="308291" y="2084614"/>
                    <a:pt x="327787" y="2081827"/>
                    <a:pt x="341469" y="2068070"/>
                  </a:cubicBezTo>
                  <a:lnTo>
                    <a:pt x="350662" y="2054202"/>
                  </a:lnTo>
                  <a:lnTo>
                    <a:pt x="322296" y="2034218"/>
                  </a:lnTo>
                  <a:cubicBezTo>
                    <a:pt x="313103" y="2027210"/>
                    <a:pt x="305312" y="2018802"/>
                    <a:pt x="302196" y="2005721"/>
                  </a:cubicBezTo>
                  <a:cubicBezTo>
                    <a:pt x="299703" y="1994509"/>
                    <a:pt x="309675" y="1985789"/>
                    <a:pt x="307182" y="1974577"/>
                  </a:cubicBezTo>
                  <a:cubicBezTo>
                    <a:pt x="304689" y="1984543"/>
                    <a:pt x="302196" y="1998246"/>
                    <a:pt x="295963" y="2003229"/>
                  </a:cubicBezTo>
                  <a:cubicBezTo>
                    <a:pt x="262307" y="2024719"/>
                    <a:pt x="255997" y="2003463"/>
                    <a:pt x="249161" y="1984134"/>
                  </a:cubicBezTo>
                  <a:lnTo>
                    <a:pt x="243492" y="1972132"/>
                  </a:lnTo>
                  <a:lnTo>
                    <a:pt x="243366" y="1972809"/>
                  </a:lnTo>
                  <a:cubicBezTo>
                    <a:pt x="229637" y="1992881"/>
                    <a:pt x="218405" y="2015463"/>
                    <a:pt x="207173" y="2036790"/>
                  </a:cubicBezTo>
                  <a:cubicBezTo>
                    <a:pt x="183460" y="2084462"/>
                    <a:pt x="158500" y="2130879"/>
                    <a:pt x="102338" y="2065644"/>
                  </a:cubicBezTo>
                  <a:cubicBezTo>
                    <a:pt x="86114" y="2048081"/>
                    <a:pt x="69890" y="2060626"/>
                    <a:pt x="56161" y="2074426"/>
                  </a:cubicBezTo>
                  <a:cubicBezTo>
                    <a:pt x="38689" y="2093244"/>
                    <a:pt x="23713" y="2086971"/>
                    <a:pt x="11232" y="2069408"/>
                  </a:cubicBezTo>
                  <a:cubicBezTo>
                    <a:pt x="3744" y="2051844"/>
                    <a:pt x="11232" y="2031772"/>
                    <a:pt x="0" y="2015463"/>
                  </a:cubicBezTo>
                  <a:cubicBezTo>
                    <a:pt x="4992" y="1996645"/>
                    <a:pt x="4992" y="1977827"/>
                    <a:pt x="0" y="1959009"/>
                  </a:cubicBezTo>
                  <a:cubicBezTo>
                    <a:pt x="4992" y="1951482"/>
                    <a:pt x="4992" y="1942700"/>
                    <a:pt x="0" y="1933919"/>
                  </a:cubicBezTo>
                  <a:lnTo>
                    <a:pt x="2496" y="1930155"/>
                  </a:lnTo>
                  <a:lnTo>
                    <a:pt x="0" y="1927646"/>
                  </a:lnTo>
                  <a:lnTo>
                    <a:pt x="16341" y="1903555"/>
                  </a:lnTo>
                  <a:lnTo>
                    <a:pt x="14943" y="1903447"/>
                  </a:lnTo>
                  <a:cubicBezTo>
                    <a:pt x="9962" y="1859782"/>
                    <a:pt x="24905" y="1814869"/>
                    <a:pt x="3736" y="1771204"/>
                  </a:cubicBezTo>
                  <a:cubicBezTo>
                    <a:pt x="2491" y="1757481"/>
                    <a:pt x="1245" y="1742510"/>
                    <a:pt x="1245" y="1727539"/>
                  </a:cubicBezTo>
                  <a:cubicBezTo>
                    <a:pt x="1245" y="1671398"/>
                    <a:pt x="0" y="1616504"/>
                    <a:pt x="0" y="1560363"/>
                  </a:cubicBezTo>
                  <a:cubicBezTo>
                    <a:pt x="0" y="1478022"/>
                    <a:pt x="1245" y="1395682"/>
                    <a:pt x="2491" y="1313342"/>
                  </a:cubicBezTo>
                  <a:cubicBezTo>
                    <a:pt x="6226" y="1310847"/>
                    <a:pt x="11207" y="1309599"/>
                    <a:pt x="14943" y="1308352"/>
                  </a:cubicBezTo>
                  <a:cubicBezTo>
                    <a:pt x="17433" y="1312094"/>
                    <a:pt x="21169" y="1317085"/>
                    <a:pt x="23660" y="1320827"/>
                  </a:cubicBezTo>
                  <a:cubicBezTo>
                    <a:pt x="29886" y="1329560"/>
                    <a:pt x="87166" y="1366988"/>
                    <a:pt x="93393" y="1371978"/>
                  </a:cubicBezTo>
                  <a:cubicBezTo>
                    <a:pt x="105845" y="1381959"/>
                    <a:pt x="109581" y="1376968"/>
                    <a:pt x="113316" y="1364493"/>
                  </a:cubicBezTo>
                  <a:cubicBezTo>
                    <a:pt x="127014" y="1325818"/>
                    <a:pt x="128259" y="1324570"/>
                    <a:pt x="160635" y="1335798"/>
                  </a:cubicBezTo>
                  <a:cubicBezTo>
                    <a:pt x="179314" y="1343284"/>
                    <a:pt x="197992" y="1349522"/>
                    <a:pt x="215425" y="1361997"/>
                  </a:cubicBezTo>
                  <a:cubicBezTo>
                    <a:pt x="227878" y="1373226"/>
                    <a:pt x="245311" y="1345779"/>
                    <a:pt x="266480" y="1354512"/>
                  </a:cubicBezTo>
                  <a:cubicBezTo>
                    <a:pt x="276442" y="1360750"/>
                    <a:pt x="292630" y="1359502"/>
                    <a:pt x="305082" y="1359502"/>
                  </a:cubicBezTo>
                  <a:cubicBezTo>
                    <a:pt x="307884" y="1363245"/>
                    <a:pt x="310841" y="1365272"/>
                    <a:pt x="313896" y="1366208"/>
                  </a:cubicBezTo>
                  <a:lnTo>
                    <a:pt x="314637" y="1366220"/>
                  </a:lnTo>
                  <a:lnTo>
                    <a:pt x="322826" y="1371978"/>
                  </a:lnTo>
                  <a:cubicBezTo>
                    <a:pt x="329053" y="1371978"/>
                    <a:pt x="335590" y="1368235"/>
                    <a:pt x="342439" y="1361997"/>
                  </a:cubicBezTo>
                  <a:cubicBezTo>
                    <a:pt x="336213" y="1361997"/>
                    <a:pt x="329675" y="1365116"/>
                    <a:pt x="323293" y="1366364"/>
                  </a:cubicBezTo>
                  <a:lnTo>
                    <a:pt x="314637" y="1366220"/>
                  </a:lnTo>
                  <a:lnTo>
                    <a:pt x="305082" y="1359502"/>
                  </a:lnTo>
                  <a:cubicBezTo>
                    <a:pt x="306327" y="1339541"/>
                    <a:pt x="298856" y="1315837"/>
                    <a:pt x="316289" y="1300866"/>
                  </a:cubicBezTo>
                  <a:cubicBezTo>
                    <a:pt x="344929" y="1278410"/>
                    <a:pt x="332477" y="1255953"/>
                    <a:pt x="321270" y="1232249"/>
                  </a:cubicBezTo>
                  <a:cubicBezTo>
                    <a:pt x="321270" y="1228506"/>
                    <a:pt x="321270" y="1224764"/>
                    <a:pt x="322515" y="1221021"/>
                  </a:cubicBezTo>
                  <a:cubicBezTo>
                    <a:pt x="327496" y="1207297"/>
                    <a:pt x="337458" y="1194822"/>
                    <a:pt x="349910" y="1186089"/>
                  </a:cubicBezTo>
                  <a:cubicBezTo>
                    <a:pt x="399719" y="1186089"/>
                    <a:pt x="447038" y="1211040"/>
                    <a:pt x="501828" y="1207297"/>
                  </a:cubicBezTo>
                  <a:cubicBezTo>
                    <a:pt x="524242" y="1204802"/>
                    <a:pt x="547902" y="1202307"/>
                    <a:pt x="569071" y="1193574"/>
                  </a:cubicBezTo>
                  <a:cubicBezTo>
                    <a:pt x="588994" y="1186089"/>
                    <a:pt x="606428" y="1172365"/>
                    <a:pt x="620125" y="1154899"/>
                  </a:cubicBezTo>
                  <a:cubicBezTo>
                    <a:pt x="621370" y="1152404"/>
                    <a:pt x="622616" y="1148661"/>
                    <a:pt x="623861" y="1147414"/>
                  </a:cubicBezTo>
                  <a:cubicBezTo>
                    <a:pt x="626351" y="1144918"/>
                    <a:pt x="631332" y="1146166"/>
                    <a:pt x="633823" y="1146166"/>
                  </a:cubicBezTo>
                  <a:cubicBezTo>
                    <a:pt x="636313" y="1146166"/>
                    <a:pt x="637558" y="1146166"/>
                    <a:pt x="640049" y="1146166"/>
                  </a:cubicBezTo>
                  <a:cubicBezTo>
                    <a:pt x="641294" y="1147414"/>
                    <a:pt x="643785" y="1148661"/>
                    <a:pt x="645030" y="1149909"/>
                  </a:cubicBezTo>
                  <a:cubicBezTo>
                    <a:pt x="651256" y="1152404"/>
                    <a:pt x="654992" y="1156147"/>
                    <a:pt x="658727" y="1161137"/>
                  </a:cubicBezTo>
                  <a:cubicBezTo>
                    <a:pt x="661218" y="1163632"/>
                    <a:pt x="662463" y="1168622"/>
                    <a:pt x="663708" y="1172365"/>
                  </a:cubicBezTo>
                  <a:cubicBezTo>
                    <a:pt x="664954" y="1174860"/>
                    <a:pt x="664954" y="1178603"/>
                    <a:pt x="666199" y="1182346"/>
                  </a:cubicBezTo>
                  <a:cubicBezTo>
                    <a:pt x="666199" y="1188584"/>
                    <a:pt x="664954" y="1196069"/>
                    <a:pt x="662463" y="1202307"/>
                  </a:cubicBezTo>
                  <a:cubicBezTo>
                    <a:pt x="661218" y="1204802"/>
                    <a:pt x="658727" y="1207297"/>
                    <a:pt x="658727" y="1209793"/>
                  </a:cubicBezTo>
                  <a:cubicBezTo>
                    <a:pt x="659973" y="1213535"/>
                    <a:pt x="659973" y="1216031"/>
                    <a:pt x="659973" y="1219773"/>
                  </a:cubicBezTo>
                  <a:cubicBezTo>
                    <a:pt x="658727" y="1231002"/>
                    <a:pt x="657482" y="1244725"/>
                    <a:pt x="652501" y="1255953"/>
                  </a:cubicBezTo>
                  <a:cubicBezTo>
                    <a:pt x="647520" y="1268429"/>
                    <a:pt x="640049" y="1280905"/>
                    <a:pt x="630087" y="1288390"/>
                  </a:cubicBezTo>
                  <a:cubicBezTo>
                    <a:pt x="608918" y="1305856"/>
                    <a:pt x="590240" y="1320827"/>
                    <a:pt x="584014" y="1352017"/>
                  </a:cubicBezTo>
                  <a:cubicBezTo>
                    <a:pt x="585259" y="1349522"/>
                    <a:pt x="586504" y="1347027"/>
                    <a:pt x="587749" y="1345779"/>
                  </a:cubicBezTo>
                  <a:cubicBezTo>
                    <a:pt x="588994" y="1343284"/>
                    <a:pt x="590240" y="1340789"/>
                    <a:pt x="591485" y="1338293"/>
                  </a:cubicBezTo>
                  <a:cubicBezTo>
                    <a:pt x="593975" y="1334551"/>
                    <a:pt x="596466" y="1329560"/>
                    <a:pt x="600202" y="1325818"/>
                  </a:cubicBezTo>
                  <a:cubicBezTo>
                    <a:pt x="603937" y="1318332"/>
                    <a:pt x="610163" y="1310847"/>
                    <a:pt x="617635" y="1305856"/>
                  </a:cubicBezTo>
                  <a:cubicBezTo>
                    <a:pt x="623861" y="1300866"/>
                    <a:pt x="631332" y="1298371"/>
                    <a:pt x="638804" y="1298371"/>
                  </a:cubicBezTo>
                  <a:cubicBezTo>
                    <a:pt x="643785" y="1298371"/>
                    <a:pt x="647520" y="1299618"/>
                    <a:pt x="651256" y="1300866"/>
                  </a:cubicBezTo>
                  <a:cubicBezTo>
                    <a:pt x="654992" y="1302114"/>
                    <a:pt x="657482" y="1303361"/>
                    <a:pt x="659973" y="1303361"/>
                  </a:cubicBezTo>
                  <a:lnTo>
                    <a:pt x="661649" y="1304081"/>
                  </a:lnTo>
                  <a:lnTo>
                    <a:pt x="662619" y="1305701"/>
                  </a:lnTo>
                  <a:cubicBezTo>
                    <a:pt x="665576" y="1308352"/>
                    <a:pt x="669312" y="1310847"/>
                    <a:pt x="672425" y="1313342"/>
                  </a:cubicBezTo>
                  <a:lnTo>
                    <a:pt x="672828" y="1313305"/>
                  </a:lnTo>
                  <a:lnTo>
                    <a:pt x="673670" y="1315837"/>
                  </a:lnTo>
                  <a:cubicBezTo>
                    <a:pt x="672425" y="1319580"/>
                    <a:pt x="671180" y="1322075"/>
                    <a:pt x="671180" y="1325818"/>
                  </a:cubicBezTo>
                  <a:cubicBezTo>
                    <a:pt x="672425" y="1327065"/>
                    <a:pt x="672425" y="1330808"/>
                    <a:pt x="672425" y="1333303"/>
                  </a:cubicBezTo>
                  <a:cubicBezTo>
                    <a:pt x="671180" y="1338293"/>
                    <a:pt x="671180" y="1343284"/>
                    <a:pt x="669934" y="1348274"/>
                  </a:cubicBezTo>
                  <a:cubicBezTo>
                    <a:pt x="667444" y="1359502"/>
                    <a:pt x="663708" y="1370731"/>
                    <a:pt x="661218" y="1380711"/>
                  </a:cubicBezTo>
                  <a:cubicBezTo>
                    <a:pt x="657482" y="1398177"/>
                    <a:pt x="657482" y="1415643"/>
                    <a:pt x="663708" y="1431862"/>
                  </a:cubicBezTo>
                  <a:cubicBezTo>
                    <a:pt x="668689" y="1347027"/>
                    <a:pt x="739667" y="1323322"/>
                    <a:pt x="777024" y="1274667"/>
                  </a:cubicBezTo>
                  <a:cubicBezTo>
                    <a:pt x="750874" y="1281216"/>
                    <a:pt x="728927" y="1302503"/>
                    <a:pt x="701727" y="1310632"/>
                  </a:cubicBezTo>
                  <a:lnTo>
                    <a:pt x="672828" y="1313305"/>
                  </a:lnTo>
                  <a:lnTo>
                    <a:pt x="671180" y="1308352"/>
                  </a:lnTo>
                  <a:cubicBezTo>
                    <a:pt x="671180" y="1308352"/>
                    <a:pt x="669934" y="1307104"/>
                    <a:pt x="668689" y="1307104"/>
                  </a:cubicBezTo>
                  <a:lnTo>
                    <a:pt x="661649" y="1304081"/>
                  </a:lnTo>
                  <a:lnTo>
                    <a:pt x="657482" y="1297123"/>
                  </a:lnTo>
                  <a:cubicBezTo>
                    <a:pt x="657482" y="1289638"/>
                    <a:pt x="661218" y="1282152"/>
                    <a:pt x="663708" y="1275914"/>
                  </a:cubicBezTo>
                  <a:cubicBezTo>
                    <a:pt x="668689" y="1265934"/>
                    <a:pt x="674915" y="1257201"/>
                    <a:pt x="681142" y="1247220"/>
                  </a:cubicBezTo>
                  <a:cubicBezTo>
                    <a:pt x="696084" y="1227259"/>
                    <a:pt x="713518" y="1208545"/>
                    <a:pt x="733441" y="1189831"/>
                  </a:cubicBezTo>
                  <a:cubicBezTo>
                    <a:pt x="735932" y="1188584"/>
                    <a:pt x="738422" y="1187336"/>
                    <a:pt x="739667" y="1183593"/>
                  </a:cubicBezTo>
                  <a:cubicBezTo>
                    <a:pt x="742158" y="1181098"/>
                    <a:pt x="744648" y="1176108"/>
                    <a:pt x="745894" y="1172365"/>
                  </a:cubicBezTo>
                  <a:cubicBezTo>
                    <a:pt x="747139" y="1169870"/>
                    <a:pt x="749629" y="1167375"/>
                    <a:pt x="750875" y="1166127"/>
                  </a:cubicBezTo>
                  <a:cubicBezTo>
                    <a:pt x="753365" y="1162385"/>
                    <a:pt x="757101" y="1162385"/>
                    <a:pt x="760836" y="1161137"/>
                  </a:cubicBezTo>
                  <a:cubicBezTo>
                    <a:pt x="763327" y="1161137"/>
                    <a:pt x="765817" y="1159889"/>
                    <a:pt x="769553" y="1159889"/>
                  </a:cubicBezTo>
                  <a:cubicBezTo>
                    <a:pt x="772043" y="1159889"/>
                    <a:pt x="775779" y="1161137"/>
                    <a:pt x="778270" y="1159889"/>
                  </a:cubicBezTo>
                  <a:cubicBezTo>
                    <a:pt x="783251" y="1158642"/>
                    <a:pt x="786986" y="1156147"/>
                    <a:pt x="791967" y="1157394"/>
                  </a:cubicBezTo>
                  <a:cubicBezTo>
                    <a:pt x="850493" y="1171118"/>
                    <a:pt x="800684" y="1126205"/>
                    <a:pt x="815627" y="1118719"/>
                  </a:cubicBezTo>
                  <a:cubicBezTo>
                    <a:pt x="826834" y="1113729"/>
                    <a:pt x="835550" y="1106243"/>
                    <a:pt x="846757" y="1103748"/>
                  </a:cubicBezTo>
                  <a:cubicBezTo>
                    <a:pt x="852983" y="1103748"/>
                    <a:pt x="859210" y="1103748"/>
                    <a:pt x="864191" y="1103748"/>
                  </a:cubicBezTo>
                  <a:cubicBezTo>
                    <a:pt x="867926" y="1104996"/>
                    <a:pt x="871662" y="1104996"/>
                    <a:pt x="875398" y="1104996"/>
                  </a:cubicBezTo>
                  <a:cubicBezTo>
                    <a:pt x="879133" y="1104996"/>
                    <a:pt x="881624" y="1103748"/>
                    <a:pt x="885359" y="1103748"/>
                  </a:cubicBezTo>
                  <a:cubicBezTo>
                    <a:pt x="890340" y="1102501"/>
                    <a:pt x="892831" y="1100006"/>
                    <a:pt x="896567" y="1097510"/>
                  </a:cubicBezTo>
                  <a:cubicBezTo>
                    <a:pt x="901547" y="1096263"/>
                    <a:pt x="906528" y="1093768"/>
                    <a:pt x="910264" y="1093768"/>
                  </a:cubicBezTo>
                  <a:cubicBezTo>
                    <a:pt x="914000" y="1093768"/>
                    <a:pt x="915245" y="1093768"/>
                    <a:pt x="917735" y="1093768"/>
                  </a:cubicBezTo>
                  <a:cubicBezTo>
                    <a:pt x="918981" y="1095015"/>
                    <a:pt x="920226" y="1096263"/>
                    <a:pt x="921471" y="1097510"/>
                  </a:cubicBezTo>
                  <a:cubicBezTo>
                    <a:pt x="922716" y="1100006"/>
                    <a:pt x="923962" y="1102501"/>
                    <a:pt x="925207" y="1103748"/>
                  </a:cubicBezTo>
                  <a:cubicBezTo>
                    <a:pt x="925207" y="1104996"/>
                    <a:pt x="926452" y="1107491"/>
                    <a:pt x="927697" y="1109986"/>
                  </a:cubicBezTo>
                  <a:cubicBezTo>
                    <a:pt x="928943" y="1111234"/>
                    <a:pt x="930188" y="1113729"/>
                    <a:pt x="933923" y="1112481"/>
                  </a:cubicBezTo>
                  <a:cubicBezTo>
                    <a:pt x="935169" y="1111234"/>
                    <a:pt x="937659" y="1109986"/>
                    <a:pt x="938904" y="1108739"/>
                  </a:cubicBezTo>
                  <a:cubicBezTo>
                    <a:pt x="943885" y="1104996"/>
                    <a:pt x="947621" y="1102501"/>
                    <a:pt x="951357" y="1097510"/>
                  </a:cubicBezTo>
                  <a:cubicBezTo>
                    <a:pt x="960073" y="1088777"/>
                    <a:pt x="967545" y="1078797"/>
                    <a:pt x="973771" y="1068816"/>
                  </a:cubicBezTo>
                  <a:cubicBezTo>
                    <a:pt x="973771" y="1067568"/>
                    <a:pt x="975016" y="1067568"/>
                    <a:pt x="975016" y="1066321"/>
                  </a:cubicBezTo>
                  <a:cubicBezTo>
                    <a:pt x="989959" y="1042617"/>
                    <a:pt x="1011128" y="1017665"/>
                    <a:pt x="988714" y="986476"/>
                  </a:cubicBezTo>
                  <a:cubicBezTo>
                    <a:pt x="935169" y="910373"/>
                    <a:pt x="935169" y="909126"/>
                    <a:pt x="1024825" y="889164"/>
                  </a:cubicBezTo>
                  <a:cubicBezTo>
                    <a:pt x="984978" y="865460"/>
                    <a:pt x="950111" y="838014"/>
                    <a:pt x="915245" y="809319"/>
                  </a:cubicBezTo>
                  <a:cubicBezTo>
                    <a:pt x="900302" y="795596"/>
                    <a:pt x="880379" y="780625"/>
                    <a:pt x="892831" y="755673"/>
                  </a:cubicBezTo>
                  <a:cubicBezTo>
                    <a:pt x="902793" y="734464"/>
                    <a:pt x="925207" y="729474"/>
                    <a:pt x="946376" y="726979"/>
                  </a:cubicBezTo>
                  <a:cubicBezTo>
                    <a:pt x="972526" y="723236"/>
                    <a:pt x="997430" y="740702"/>
                    <a:pt x="1023580" y="730722"/>
                  </a:cubicBezTo>
                  <a:cubicBezTo>
                    <a:pt x="982487" y="693294"/>
                    <a:pt x="928943" y="740702"/>
                    <a:pt x="886605" y="709513"/>
                  </a:cubicBezTo>
                  <a:cubicBezTo>
                    <a:pt x="881624" y="707018"/>
                    <a:pt x="886605" y="713255"/>
                    <a:pt x="886605" y="715751"/>
                  </a:cubicBezTo>
                  <a:cubicBezTo>
                    <a:pt x="885359" y="754426"/>
                    <a:pt x="852983" y="750683"/>
                    <a:pt x="829324" y="759416"/>
                  </a:cubicBezTo>
                  <a:lnTo>
                    <a:pt x="816678" y="760120"/>
                  </a:lnTo>
                  <a:lnTo>
                    <a:pt x="823023" y="767216"/>
                  </a:lnTo>
                  <a:cubicBezTo>
                    <a:pt x="804448" y="805375"/>
                    <a:pt x="806925" y="857073"/>
                    <a:pt x="758629" y="875537"/>
                  </a:cubicBezTo>
                  <a:cubicBezTo>
                    <a:pt x="751199" y="877998"/>
                    <a:pt x="742531" y="876767"/>
                    <a:pt x="738816" y="869382"/>
                  </a:cubicBezTo>
                  <a:cubicBezTo>
                    <a:pt x="736339" y="864458"/>
                    <a:pt x="736339" y="859535"/>
                    <a:pt x="737578" y="854611"/>
                  </a:cubicBezTo>
                  <a:cubicBezTo>
                    <a:pt x="737578" y="848456"/>
                    <a:pt x="741293" y="843533"/>
                    <a:pt x="743769" y="841071"/>
                  </a:cubicBezTo>
                  <a:cubicBezTo>
                    <a:pt x="756153" y="829993"/>
                    <a:pt x="778443" y="822607"/>
                    <a:pt x="775966" y="800451"/>
                  </a:cubicBezTo>
                  <a:cubicBezTo>
                    <a:pt x="774728" y="783218"/>
                    <a:pt x="766059" y="767216"/>
                    <a:pt x="748723" y="756138"/>
                  </a:cubicBezTo>
                  <a:lnTo>
                    <a:pt x="760792" y="744603"/>
                  </a:lnTo>
                  <a:lnTo>
                    <a:pt x="751957" y="750862"/>
                  </a:lnTo>
                  <a:cubicBezTo>
                    <a:pt x="720626" y="755785"/>
                    <a:pt x="684281" y="739783"/>
                    <a:pt x="655456" y="765633"/>
                  </a:cubicBezTo>
                  <a:cubicBezTo>
                    <a:pt x="652949" y="768094"/>
                    <a:pt x="645430" y="764402"/>
                    <a:pt x="644177" y="761940"/>
                  </a:cubicBezTo>
                  <a:cubicBezTo>
                    <a:pt x="642923" y="758247"/>
                    <a:pt x="642923" y="750862"/>
                    <a:pt x="645430" y="747169"/>
                  </a:cubicBezTo>
                  <a:cubicBezTo>
                    <a:pt x="657962" y="732398"/>
                    <a:pt x="673002" y="726243"/>
                    <a:pt x="691801" y="722551"/>
                  </a:cubicBezTo>
                  <a:cubicBezTo>
                    <a:pt x="721879" y="717627"/>
                    <a:pt x="724385" y="716396"/>
                    <a:pt x="714359" y="693009"/>
                  </a:cubicBezTo>
                  <a:cubicBezTo>
                    <a:pt x="709346" y="681930"/>
                    <a:pt x="706840" y="670852"/>
                    <a:pt x="705587" y="659620"/>
                  </a:cubicBezTo>
                  <a:lnTo>
                    <a:pt x="704669" y="634502"/>
                  </a:lnTo>
                  <a:lnTo>
                    <a:pt x="693130" y="637188"/>
                  </a:lnTo>
                  <a:cubicBezTo>
                    <a:pt x="674396" y="637188"/>
                    <a:pt x="659410" y="631011"/>
                    <a:pt x="653165" y="611246"/>
                  </a:cubicBezTo>
                  <a:cubicBezTo>
                    <a:pt x="648170" y="605069"/>
                    <a:pt x="641925" y="600128"/>
                    <a:pt x="636930" y="595187"/>
                  </a:cubicBezTo>
                  <a:cubicBezTo>
                    <a:pt x="631934" y="591480"/>
                    <a:pt x="631934" y="589010"/>
                    <a:pt x="631934" y="584068"/>
                  </a:cubicBezTo>
                  <a:cubicBezTo>
                    <a:pt x="634432" y="580362"/>
                    <a:pt x="635681" y="579127"/>
                    <a:pt x="636930" y="579127"/>
                  </a:cubicBezTo>
                  <a:cubicBezTo>
                    <a:pt x="653165" y="579127"/>
                    <a:pt x="669401" y="579127"/>
                    <a:pt x="684388" y="579127"/>
                  </a:cubicBezTo>
                  <a:cubicBezTo>
                    <a:pt x="693130" y="579127"/>
                    <a:pt x="694379" y="575421"/>
                    <a:pt x="689383" y="569244"/>
                  </a:cubicBezTo>
                  <a:cubicBezTo>
                    <a:pt x="688134" y="565538"/>
                    <a:pt x="685637" y="563068"/>
                    <a:pt x="684388" y="563068"/>
                  </a:cubicBezTo>
                  <a:cubicBezTo>
                    <a:pt x="671899" y="539596"/>
                    <a:pt x="694379" y="551950"/>
                    <a:pt x="700623" y="547008"/>
                  </a:cubicBezTo>
                  <a:cubicBezTo>
                    <a:pt x="714361" y="547008"/>
                    <a:pt x="726850" y="544538"/>
                    <a:pt x="733094" y="532184"/>
                  </a:cubicBezTo>
                  <a:cubicBezTo>
                    <a:pt x="736841" y="528478"/>
                    <a:pt x="739339" y="524772"/>
                    <a:pt x="736841" y="521066"/>
                  </a:cubicBezTo>
                  <a:cubicBezTo>
                    <a:pt x="735592" y="518595"/>
                    <a:pt x="734343" y="516125"/>
                    <a:pt x="733094" y="516125"/>
                  </a:cubicBezTo>
                  <a:cubicBezTo>
                    <a:pt x="739339" y="511183"/>
                    <a:pt x="743085" y="505007"/>
                    <a:pt x="748081" y="500065"/>
                  </a:cubicBezTo>
                  <a:cubicBezTo>
                    <a:pt x="761819" y="501301"/>
                    <a:pt x="774308" y="502536"/>
                    <a:pt x="780552" y="516125"/>
                  </a:cubicBezTo>
                  <a:cubicBezTo>
                    <a:pt x="786797" y="521066"/>
                    <a:pt x="790543" y="527243"/>
                    <a:pt x="796788" y="532184"/>
                  </a:cubicBezTo>
                  <a:cubicBezTo>
                    <a:pt x="798037" y="544538"/>
                    <a:pt x="799285" y="556891"/>
                    <a:pt x="813023" y="563068"/>
                  </a:cubicBezTo>
                  <a:cubicBezTo>
                    <a:pt x="823014" y="575421"/>
                    <a:pt x="823014" y="586539"/>
                    <a:pt x="811774" y="596422"/>
                  </a:cubicBezTo>
                  <a:cubicBezTo>
                    <a:pt x="801783" y="598893"/>
                    <a:pt x="795539" y="595187"/>
                    <a:pt x="790543" y="586539"/>
                  </a:cubicBezTo>
                  <a:cubicBezTo>
                    <a:pt x="791792" y="591480"/>
                    <a:pt x="795539" y="596422"/>
                    <a:pt x="800534" y="597657"/>
                  </a:cubicBezTo>
                  <a:lnTo>
                    <a:pt x="801903" y="602168"/>
                  </a:lnTo>
                  <a:lnTo>
                    <a:pt x="829324" y="600973"/>
                  </a:lnTo>
                  <a:lnTo>
                    <a:pt x="832933" y="604334"/>
                  </a:lnTo>
                  <a:lnTo>
                    <a:pt x="842817" y="589230"/>
                  </a:lnTo>
                  <a:cubicBezTo>
                    <a:pt x="848416" y="583757"/>
                    <a:pt x="855259" y="579571"/>
                    <a:pt x="863346" y="576995"/>
                  </a:cubicBezTo>
                  <a:cubicBezTo>
                    <a:pt x="867701" y="587942"/>
                    <a:pt x="869568" y="600500"/>
                    <a:pt x="873300" y="612091"/>
                  </a:cubicBezTo>
                  <a:lnTo>
                    <a:pt x="893050" y="639450"/>
                  </a:lnTo>
                  <a:lnTo>
                    <a:pt x="895321" y="639648"/>
                  </a:lnTo>
                  <a:cubicBezTo>
                    <a:pt x="906528" y="634658"/>
                    <a:pt x="916490" y="629668"/>
                    <a:pt x="927697" y="624677"/>
                  </a:cubicBezTo>
                  <a:lnTo>
                    <a:pt x="930758" y="623905"/>
                  </a:lnTo>
                  <a:lnTo>
                    <a:pt x="938741" y="612752"/>
                  </a:lnTo>
                  <a:cubicBezTo>
                    <a:pt x="942099" y="608363"/>
                    <a:pt x="945152" y="605033"/>
                    <a:pt x="946983" y="605033"/>
                  </a:cubicBezTo>
                  <a:cubicBezTo>
                    <a:pt x="969880" y="613206"/>
                    <a:pt x="995523" y="605714"/>
                    <a:pt x="1017218" y="613205"/>
                  </a:cubicBezTo>
                  <a:lnTo>
                    <a:pt x="1034966" y="625215"/>
                  </a:lnTo>
                  <a:lnTo>
                    <a:pt x="1038523" y="624677"/>
                  </a:lnTo>
                  <a:lnTo>
                    <a:pt x="1070899" y="624677"/>
                  </a:lnTo>
                  <a:cubicBezTo>
                    <a:pt x="1121953" y="672085"/>
                    <a:pt x="1130670" y="593488"/>
                    <a:pt x="1166782" y="592240"/>
                  </a:cubicBezTo>
                  <a:cubicBezTo>
                    <a:pt x="1187951" y="603468"/>
                    <a:pt x="1207874" y="613449"/>
                    <a:pt x="1234024" y="599726"/>
                  </a:cubicBezTo>
                  <a:cubicBezTo>
                    <a:pt x="1246476" y="593488"/>
                    <a:pt x="1262664" y="592240"/>
                    <a:pt x="1278852" y="588497"/>
                  </a:cubicBezTo>
                  <a:cubicBezTo>
                    <a:pt x="1282588" y="574774"/>
                    <a:pt x="1270136" y="573526"/>
                    <a:pt x="1261419" y="569784"/>
                  </a:cubicBezTo>
                  <a:cubicBezTo>
                    <a:pt x="1229043" y="557308"/>
                    <a:pt x="1225307" y="554813"/>
                    <a:pt x="1241495" y="533604"/>
                  </a:cubicBezTo>
                  <a:cubicBezTo>
                    <a:pt x="1258929" y="509900"/>
                    <a:pt x="1247722" y="494929"/>
                    <a:pt x="1240250" y="476215"/>
                  </a:cubicBezTo>
                  <a:cubicBezTo>
                    <a:pt x="1220327" y="507405"/>
                    <a:pt x="1220327" y="507405"/>
                    <a:pt x="1197912" y="496176"/>
                  </a:cubicBezTo>
                  <a:cubicBezTo>
                    <a:pt x="1214100" y="466234"/>
                    <a:pt x="1214100" y="455006"/>
                    <a:pt x="1197912" y="442530"/>
                  </a:cubicBezTo>
                  <a:cubicBezTo>
                    <a:pt x="1180479" y="430055"/>
                    <a:pt x="1163046" y="417579"/>
                    <a:pt x="1140632" y="417579"/>
                  </a:cubicBezTo>
                  <a:cubicBezTo>
                    <a:pt x="1108256" y="417579"/>
                    <a:pt x="1090823" y="392627"/>
                    <a:pt x="1064673" y="378904"/>
                  </a:cubicBezTo>
                  <a:cubicBezTo>
                    <a:pt x="1085842" y="363933"/>
                    <a:pt x="1098294" y="373913"/>
                    <a:pt x="1109501" y="383894"/>
                  </a:cubicBezTo>
                  <a:cubicBezTo>
                    <a:pt x="1131915" y="402608"/>
                    <a:pt x="1150594" y="402608"/>
                    <a:pt x="1171763" y="380151"/>
                  </a:cubicBezTo>
                  <a:cubicBezTo>
                    <a:pt x="1181102" y="371418"/>
                    <a:pt x="1189507" y="368611"/>
                    <a:pt x="1196823" y="370639"/>
                  </a:cubicBezTo>
                  <a:close/>
                  <a:moveTo>
                    <a:pt x="460364" y="291246"/>
                  </a:moveTo>
                  <a:cubicBezTo>
                    <a:pt x="456700" y="295367"/>
                    <a:pt x="454258" y="299488"/>
                    <a:pt x="451816" y="302235"/>
                  </a:cubicBezTo>
                  <a:cubicBezTo>
                    <a:pt x="445710" y="306356"/>
                    <a:pt x="440826" y="303609"/>
                    <a:pt x="439605" y="296740"/>
                  </a:cubicBezTo>
                  <a:cubicBezTo>
                    <a:pt x="439605" y="295367"/>
                    <a:pt x="443268" y="293993"/>
                    <a:pt x="445710" y="292619"/>
                  </a:cubicBezTo>
                  <a:cubicBezTo>
                    <a:pt x="450595" y="291246"/>
                    <a:pt x="455479" y="291246"/>
                    <a:pt x="460364" y="291246"/>
                  </a:cubicBezTo>
                  <a:close/>
                  <a:moveTo>
                    <a:pt x="3345919" y="234408"/>
                  </a:moveTo>
                  <a:cubicBezTo>
                    <a:pt x="3353817" y="234251"/>
                    <a:pt x="3361870" y="235192"/>
                    <a:pt x="3369922" y="234565"/>
                  </a:cubicBezTo>
                  <a:cubicBezTo>
                    <a:pt x="3389745" y="234565"/>
                    <a:pt x="3409567" y="234565"/>
                    <a:pt x="3430628" y="234565"/>
                  </a:cubicBezTo>
                  <a:cubicBezTo>
                    <a:pt x="3443017" y="234565"/>
                    <a:pt x="3454167" y="233309"/>
                    <a:pt x="3465317" y="240840"/>
                  </a:cubicBezTo>
                  <a:cubicBezTo>
                    <a:pt x="3475228" y="242095"/>
                    <a:pt x="3485140" y="242095"/>
                    <a:pt x="3495051" y="243350"/>
                  </a:cubicBezTo>
                  <a:cubicBezTo>
                    <a:pt x="3508679" y="255901"/>
                    <a:pt x="3529740" y="244605"/>
                    <a:pt x="3544607" y="257156"/>
                  </a:cubicBezTo>
                  <a:cubicBezTo>
                    <a:pt x="3548323" y="258411"/>
                    <a:pt x="3553279" y="259666"/>
                    <a:pt x="3558234" y="258411"/>
                  </a:cubicBezTo>
                  <a:cubicBezTo>
                    <a:pt x="3566907" y="270962"/>
                    <a:pt x="3578057" y="274727"/>
                    <a:pt x="3591685" y="274727"/>
                  </a:cubicBezTo>
                  <a:cubicBezTo>
                    <a:pt x="3596640" y="281003"/>
                    <a:pt x="3601596" y="286023"/>
                    <a:pt x="3606551" y="292298"/>
                  </a:cubicBezTo>
                  <a:cubicBezTo>
                    <a:pt x="3607790" y="317400"/>
                    <a:pt x="3609029" y="343757"/>
                    <a:pt x="3609029" y="370114"/>
                  </a:cubicBezTo>
                  <a:cubicBezTo>
                    <a:pt x="3555757" y="367604"/>
                    <a:pt x="3544607" y="286023"/>
                    <a:pt x="3483901" y="307360"/>
                  </a:cubicBezTo>
                  <a:cubicBezTo>
                    <a:pt x="3511156" y="391450"/>
                    <a:pt x="3504962" y="410277"/>
                    <a:pt x="3438062" y="432868"/>
                  </a:cubicBezTo>
                  <a:cubicBezTo>
                    <a:pt x="3430628" y="432868"/>
                    <a:pt x="3423195" y="431613"/>
                    <a:pt x="3415762" y="429103"/>
                  </a:cubicBezTo>
                  <a:cubicBezTo>
                    <a:pt x="3361250" y="407766"/>
                    <a:pt x="3314172" y="378899"/>
                    <a:pt x="3329039" y="309870"/>
                  </a:cubicBezTo>
                  <a:cubicBezTo>
                    <a:pt x="3340189" y="254646"/>
                    <a:pt x="3290633" y="279748"/>
                    <a:pt x="3273289" y="260921"/>
                  </a:cubicBezTo>
                  <a:cubicBezTo>
                    <a:pt x="3269572" y="254646"/>
                    <a:pt x="3270811" y="248370"/>
                    <a:pt x="3277005" y="243350"/>
                  </a:cubicBezTo>
                  <a:cubicBezTo>
                    <a:pt x="3293111" y="242095"/>
                    <a:pt x="3307978" y="240840"/>
                    <a:pt x="3322844" y="240840"/>
                  </a:cubicBezTo>
                  <a:cubicBezTo>
                    <a:pt x="3330277" y="235820"/>
                    <a:pt x="3338021" y="234565"/>
                    <a:pt x="3345919" y="234408"/>
                  </a:cubicBezTo>
                  <a:close/>
                  <a:moveTo>
                    <a:pt x="2644137" y="135512"/>
                  </a:moveTo>
                  <a:lnTo>
                    <a:pt x="2644118" y="136000"/>
                  </a:lnTo>
                  <a:cubicBezTo>
                    <a:pt x="2644118" y="147229"/>
                    <a:pt x="2642870" y="136000"/>
                    <a:pt x="2647861" y="143486"/>
                  </a:cubicBezTo>
                  <a:cubicBezTo>
                    <a:pt x="2667826" y="174679"/>
                    <a:pt x="2615419" y="192147"/>
                    <a:pt x="2627897" y="203376"/>
                  </a:cubicBezTo>
                  <a:cubicBezTo>
                    <a:pt x="2659091" y="237064"/>
                    <a:pt x="2644118" y="268257"/>
                    <a:pt x="2634136" y="299450"/>
                  </a:cubicBezTo>
                  <a:cubicBezTo>
                    <a:pt x="2620410" y="343119"/>
                    <a:pt x="2629144" y="375560"/>
                    <a:pt x="2664082" y="403009"/>
                  </a:cubicBezTo>
                  <a:cubicBezTo>
                    <a:pt x="2666578" y="408000"/>
                    <a:pt x="2671569" y="410495"/>
                    <a:pt x="2672817" y="406752"/>
                  </a:cubicBezTo>
                  <a:lnTo>
                    <a:pt x="2674642" y="403647"/>
                  </a:lnTo>
                  <a:lnTo>
                    <a:pt x="2674689" y="403633"/>
                  </a:lnTo>
                  <a:cubicBezTo>
                    <a:pt x="2675157" y="403165"/>
                    <a:pt x="2675313" y="402697"/>
                    <a:pt x="2675040" y="402970"/>
                  </a:cubicBezTo>
                  <a:lnTo>
                    <a:pt x="2674642" y="403647"/>
                  </a:lnTo>
                  <a:lnTo>
                    <a:pt x="2672466" y="404296"/>
                  </a:lnTo>
                  <a:cubicBezTo>
                    <a:pt x="2671491" y="404023"/>
                    <a:pt x="2670322" y="403009"/>
                    <a:pt x="2669074" y="400514"/>
                  </a:cubicBezTo>
                  <a:cubicBezTo>
                    <a:pt x="2666578" y="396771"/>
                    <a:pt x="2664082" y="391780"/>
                    <a:pt x="2662835" y="386789"/>
                  </a:cubicBezTo>
                  <a:cubicBezTo>
                    <a:pt x="2660963" y="378679"/>
                    <a:pt x="2661899" y="371816"/>
                    <a:pt x="2664862" y="365890"/>
                  </a:cubicBezTo>
                  <a:lnTo>
                    <a:pt x="2676590" y="353260"/>
                  </a:lnTo>
                  <a:lnTo>
                    <a:pt x="2648519" y="336900"/>
                  </a:lnTo>
                  <a:cubicBezTo>
                    <a:pt x="2640057" y="329291"/>
                    <a:pt x="2637639" y="317878"/>
                    <a:pt x="2647310" y="310269"/>
                  </a:cubicBezTo>
                  <a:cubicBezTo>
                    <a:pt x="2663025" y="297588"/>
                    <a:pt x="2679949" y="286174"/>
                    <a:pt x="2696873" y="274761"/>
                  </a:cubicBezTo>
                  <a:cubicBezTo>
                    <a:pt x="2692642" y="288077"/>
                    <a:pt x="2690527" y="301709"/>
                    <a:pt x="2690527" y="315342"/>
                  </a:cubicBezTo>
                  <a:lnTo>
                    <a:pt x="2695836" y="349290"/>
                  </a:lnTo>
                  <a:lnTo>
                    <a:pt x="2710251" y="355596"/>
                  </a:lnTo>
                  <a:lnTo>
                    <a:pt x="2710996" y="356387"/>
                  </a:lnTo>
                  <a:lnTo>
                    <a:pt x="2716019" y="356398"/>
                  </a:lnTo>
                  <a:cubicBezTo>
                    <a:pt x="2734035" y="353716"/>
                    <a:pt x="2752405" y="345784"/>
                    <a:pt x="2772187" y="358848"/>
                  </a:cubicBezTo>
                  <a:cubicBezTo>
                    <a:pt x="2778467" y="363825"/>
                    <a:pt x="2798564" y="346406"/>
                    <a:pt x="2813636" y="342673"/>
                  </a:cubicBezTo>
                  <a:cubicBezTo>
                    <a:pt x="2827452" y="338941"/>
                    <a:pt x="2845036" y="335208"/>
                    <a:pt x="2857597" y="345162"/>
                  </a:cubicBezTo>
                  <a:cubicBezTo>
                    <a:pt x="2865133" y="351383"/>
                    <a:pt x="2864819" y="358226"/>
                    <a:pt x="2862935" y="365380"/>
                  </a:cubicBezTo>
                  <a:lnTo>
                    <a:pt x="2859099" y="386131"/>
                  </a:lnTo>
                  <a:lnTo>
                    <a:pt x="2864613" y="380103"/>
                  </a:lnTo>
                  <a:cubicBezTo>
                    <a:pt x="2872062" y="371393"/>
                    <a:pt x="2914270" y="396277"/>
                    <a:pt x="2890683" y="361440"/>
                  </a:cubicBezTo>
                  <a:cubicBezTo>
                    <a:pt x="2863372" y="319137"/>
                    <a:pt x="2885717" y="293009"/>
                    <a:pt x="2904339" y="260660"/>
                  </a:cubicBezTo>
                  <a:lnTo>
                    <a:pt x="2906345" y="259848"/>
                  </a:lnTo>
                  <a:lnTo>
                    <a:pt x="2906345" y="249603"/>
                  </a:lnTo>
                  <a:lnTo>
                    <a:pt x="2892315" y="247699"/>
                  </a:lnTo>
                  <a:cubicBezTo>
                    <a:pt x="2871370" y="238665"/>
                    <a:pt x="2862712" y="215117"/>
                    <a:pt x="2850543" y="196465"/>
                  </a:cubicBezTo>
                  <a:cubicBezTo>
                    <a:pt x="2845550" y="192735"/>
                    <a:pt x="2849295" y="186518"/>
                    <a:pt x="2846798" y="182788"/>
                  </a:cubicBezTo>
                  <a:cubicBezTo>
                    <a:pt x="2841806" y="190248"/>
                    <a:pt x="2850543" y="195222"/>
                    <a:pt x="2850543" y="202683"/>
                  </a:cubicBezTo>
                  <a:cubicBezTo>
                    <a:pt x="2850543" y="238742"/>
                    <a:pt x="2834317" y="268585"/>
                    <a:pt x="2816844" y="298427"/>
                  </a:cubicBezTo>
                  <a:cubicBezTo>
                    <a:pt x="2805611" y="315835"/>
                    <a:pt x="2795626" y="339461"/>
                    <a:pt x="2768168" y="329513"/>
                  </a:cubicBezTo>
                  <a:cubicBezTo>
                    <a:pt x="2744455" y="320809"/>
                    <a:pt x="2744455" y="299671"/>
                    <a:pt x="2745703" y="277289"/>
                  </a:cubicBezTo>
                  <a:cubicBezTo>
                    <a:pt x="2750384" y="230194"/>
                    <a:pt x="2753133" y="200759"/>
                    <a:pt x="2748424" y="181445"/>
                  </a:cubicBezTo>
                  <a:lnTo>
                    <a:pt x="2743798" y="173710"/>
                  </a:lnTo>
                  <a:lnTo>
                    <a:pt x="2744465" y="199917"/>
                  </a:lnTo>
                  <a:cubicBezTo>
                    <a:pt x="2745546" y="260108"/>
                    <a:pt x="2740524" y="262205"/>
                    <a:pt x="2700340" y="278978"/>
                  </a:cubicBezTo>
                  <a:cubicBezTo>
                    <a:pt x="2699064" y="262365"/>
                    <a:pt x="2697789" y="247029"/>
                    <a:pt x="2697789" y="230416"/>
                  </a:cubicBezTo>
                  <a:cubicBezTo>
                    <a:pt x="2696513" y="215081"/>
                    <a:pt x="2676102" y="206135"/>
                    <a:pt x="2681205" y="188244"/>
                  </a:cubicBezTo>
                  <a:cubicBezTo>
                    <a:pt x="2693962" y="183132"/>
                    <a:pt x="2702891" y="190800"/>
                    <a:pt x="2707994" y="199745"/>
                  </a:cubicBezTo>
                  <a:cubicBezTo>
                    <a:pt x="2719475" y="219873"/>
                    <a:pt x="2728803" y="221311"/>
                    <a:pt x="2736517" y="199745"/>
                  </a:cubicBezTo>
                  <a:lnTo>
                    <a:pt x="2743155" y="172634"/>
                  </a:lnTo>
                  <a:lnTo>
                    <a:pt x="2735074" y="159120"/>
                  </a:lnTo>
                  <a:cubicBezTo>
                    <a:pt x="2728298" y="153580"/>
                    <a:pt x="2718966" y="149628"/>
                    <a:pt x="2706388" y="146320"/>
                  </a:cubicBezTo>
                  <a:lnTo>
                    <a:pt x="2644137" y="135512"/>
                  </a:lnTo>
                  <a:close/>
                  <a:moveTo>
                    <a:pt x="391522" y="93421"/>
                  </a:moveTo>
                  <a:cubicBezTo>
                    <a:pt x="394269" y="98654"/>
                    <a:pt x="397017" y="102579"/>
                    <a:pt x="399764" y="106504"/>
                  </a:cubicBezTo>
                  <a:cubicBezTo>
                    <a:pt x="397017" y="110429"/>
                    <a:pt x="394269" y="114354"/>
                    <a:pt x="391522" y="119587"/>
                  </a:cubicBezTo>
                  <a:cubicBezTo>
                    <a:pt x="390148" y="115662"/>
                    <a:pt x="384654" y="110429"/>
                    <a:pt x="384654" y="106504"/>
                  </a:cubicBezTo>
                  <a:cubicBezTo>
                    <a:pt x="384654" y="102579"/>
                    <a:pt x="390148" y="98654"/>
                    <a:pt x="391522" y="93421"/>
                  </a:cubicBezTo>
                  <a:close/>
                  <a:moveTo>
                    <a:pt x="444001" y="65942"/>
                  </a:moveTo>
                  <a:lnTo>
                    <a:pt x="444001" y="81252"/>
                  </a:lnTo>
                  <a:cubicBezTo>
                    <a:pt x="434109" y="75363"/>
                    <a:pt x="434109" y="70653"/>
                    <a:pt x="444001" y="65942"/>
                  </a:cubicBezTo>
                  <a:close/>
                  <a:moveTo>
                    <a:pt x="2954134" y="39792"/>
                  </a:moveTo>
                  <a:lnTo>
                    <a:pt x="2955383" y="41036"/>
                  </a:lnTo>
                  <a:lnTo>
                    <a:pt x="2954268" y="40005"/>
                  </a:lnTo>
                  <a:lnTo>
                    <a:pt x="2954134" y="39792"/>
                  </a:lnTo>
                  <a:close/>
                  <a:moveTo>
                    <a:pt x="478069" y="39614"/>
                  </a:moveTo>
                  <a:cubicBezTo>
                    <a:pt x="484175" y="40758"/>
                    <a:pt x="492723" y="46482"/>
                    <a:pt x="495165" y="51061"/>
                  </a:cubicBezTo>
                  <a:cubicBezTo>
                    <a:pt x="498829" y="59075"/>
                    <a:pt x="490281" y="63654"/>
                    <a:pt x="482954" y="63654"/>
                  </a:cubicBezTo>
                  <a:cubicBezTo>
                    <a:pt x="470743" y="64799"/>
                    <a:pt x="457310" y="64799"/>
                    <a:pt x="445099" y="64799"/>
                  </a:cubicBezTo>
                  <a:cubicBezTo>
                    <a:pt x="452426" y="52206"/>
                    <a:pt x="459752" y="38469"/>
                    <a:pt x="478069" y="39614"/>
                  </a:cubicBezTo>
                  <a:close/>
                  <a:moveTo>
                    <a:pt x="582821" y="13488"/>
                  </a:moveTo>
                  <a:cubicBezTo>
                    <a:pt x="590034" y="14737"/>
                    <a:pt x="597246" y="17235"/>
                    <a:pt x="603257" y="20981"/>
                  </a:cubicBezTo>
                  <a:lnTo>
                    <a:pt x="603257" y="37218"/>
                  </a:lnTo>
                  <a:cubicBezTo>
                    <a:pt x="596044" y="35969"/>
                    <a:pt x="588832" y="37218"/>
                    <a:pt x="582821" y="35969"/>
                  </a:cubicBezTo>
                  <a:cubicBezTo>
                    <a:pt x="575609" y="35969"/>
                    <a:pt x="565992" y="34720"/>
                    <a:pt x="567194" y="24728"/>
                  </a:cubicBezTo>
                  <a:cubicBezTo>
                    <a:pt x="569598" y="15986"/>
                    <a:pt x="575609" y="10990"/>
                    <a:pt x="582821" y="13488"/>
                  </a:cubicBezTo>
                  <a:close/>
                  <a:moveTo>
                    <a:pt x="618850" y="2441"/>
                  </a:moveTo>
                  <a:cubicBezTo>
                    <a:pt x="621466" y="-1"/>
                    <a:pt x="626700" y="2441"/>
                    <a:pt x="630624" y="2441"/>
                  </a:cubicBezTo>
                  <a:cubicBezTo>
                    <a:pt x="629316" y="6104"/>
                    <a:pt x="629316" y="13431"/>
                    <a:pt x="626700" y="14652"/>
                  </a:cubicBezTo>
                  <a:cubicBezTo>
                    <a:pt x="620158" y="17094"/>
                    <a:pt x="612308" y="18315"/>
                    <a:pt x="604459" y="20758"/>
                  </a:cubicBezTo>
                  <a:cubicBezTo>
                    <a:pt x="609692" y="14652"/>
                    <a:pt x="612308" y="8547"/>
                    <a:pt x="618850" y="2441"/>
                  </a:cubicBezTo>
                  <a:close/>
                  <a:moveTo>
                    <a:pt x="2329674" y="0"/>
                  </a:moveTo>
                  <a:cubicBezTo>
                    <a:pt x="2344648" y="1248"/>
                    <a:pt x="2359621" y="2496"/>
                    <a:pt x="2374595" y="3743"/>
                  </a:cubicBezTo>
                  <a:cubicBezTo>
                    <a:pt x="2377090" y="8734"/>
                    <a:pt x="2377090" y="13725"/>
                    <a:pt x="2379586" y="17468"/>
                  </a:cubicBezTo>
                  <a:cubicBezTo>
                    <a:pt x="2370852" y="27450"/>
                    <a:pt x="2348391" y="28697"/>
                    <a:pt x="2363365" y="48661"/>
                  </a:cubicBezTo>
                  <a:cubicBezTo>
                    <a:pt x="2377090" y="92330"/>
                    <a:pt x="2377090" y="93578"/>
                    <a:pt x="2413276" y="88587"/>
                  </a:cubicBezTo>
                  <a:cubicBezTo>
                    <a:pt x="2435737" y="84844"/>
                    <a:pt x="2439480" y="97321"/>
                    <a:pt x="2441976" y="113541"/>
                  </a:cubicBezTo>
                  <a:cubicBezTo>
                    <a:pt x="2443223" y="157211"/>
                    <a:pt x="2397055" y="158459"/>
                    <a:pt x="2379586" y="184661"/>
                  </a:cubicBezTo>
                  <a:cubicBezTo>
                    <a:pt x="2363365" y="207119"/>
                    <a:pt x="2314701" y="219596"/>
                    <a:pt x="2359621" y="262018"/>
                  </a:cubicBezTo>
                  <a:cubicBezTo>
                    <a:pt x="2374595" y="274495"/>
                    <a:pt x="2350887" y="300697"/>
                    <a:pt x="2353382" y="321908"/>
                  </a:cubicBezTo>
                  <a:cubicBezTo>
                    <a:pt x="2355878" y="328147"/>
                    <a:pt x="2342152" y="330642"/>
                    <a:pt x="2347143" y="335633"/>
                  </a:cubicBezTo>
                  <a:cubicBezTo>
                    <a:pt x="2352135" y="339376"/>
                    <a:pt x="2357126" y="328147"/>
                    <a:pt x="2364613" y="329394"/>
                  </a:cubicBezTo>
                  <a:cubicBezTo>
                    <a:pt x="2398303" y="336881"/>
                    <a:pt x="2428250" y="349358"/>
                    <a:pt x="2455701" y="364330"/>
                  </a:cubicBezTo>
                  <a:cubicBezTo>
                    <a:pt x="2446967" y="345615"/>
                    <a:pt x="2453206" y="319413"/>
                    <a:pt x="2446967" y="295706"/>
                  </a:cubicBezTo>
                  <a:cubicBezTo>
                    <a:pt x="2445719" y="295706"/>
                    <a:pt x="2445719" y="293211"/>
                    <a:pt x="2443223" y="293211"/>
                  </a:cubicBezTo>
                  <a:cubicBezTo>
                    <a:pt x="2445719" y="298202"/>
                    <a:pt x="2444471" y="301945"/>
                    <a:pt x="2439480" y="306936"/>
                  </a:cubicBezTo>
                  <a:cubicBezTo>
                    <a:pt x="2418268" y="319413"/>
                    <a:pt x="2404542" y="308183"/>
                    <a:pt x="2398303" y="288220"/>
                  </a:cubicBezTo>
                  <a:cubicBezTo>
                    <a:pt x="2377090" y="228330"/>
                    <a:pt x="2427002" y="180918"/>
                    <a:pt x="2455701" y="136000"/>
                  </a:cubicBezTo>
                  <a:cubicBezTo>
                    <a:pt x="2458197" y="132257"/>
                    <a:pt x="2460692" y="128514"/>
                    <a:pt x="2464436" y="124771"/>
                  </a:cubicBezTo>
                  <a:cubicBezTo>
                    <a:pt x="2468179" y="122275"/>
                    <a:pt x="2473170" y="119780"/>
                    <a:pt x="2478162" y="117285"/>
                  </a:cubicBezTo>
                  <a:cubicBezTo>
                    <a:pt x="2486896" y="113541"/>
                    <a:pt x="2496878" y="111046"/>
                    <a:pt x="2506861" y="109798"/>
                  </a:cubicBezTo>
                  <a:cubicBezTo>
                    <a:pt x="2525578" y="107303"/>
                    <a:pt x="2545542" y="121028"/>
                    <a:pt x="2551781" y="97321"/>
                  </a:cubicBezTo>
                  <a:cubicBezTo>
                    <a:pt x="2556772" y="82349"/>
                    <a:pt x="2545542" y="66129"/>
                    <a:pt x="2540551" y="52404"/>
                  </a:cubicBezTo>
                  <a:cubicBezTo>
                    <a:pt x="2554277" y="51156"/>
                    <a:pt x="2564259" y="56147"/>
                    <a:pt x="2575489" y="63633"/>
                  </a:cubicBezTo>
                  <a:cubicBezTo>
                    <a:pt x="2606684" y="82349"/>
                    <a:pt x="2606684" y="82349"/>
                    <a:pt x="2635383" y="51156"/>
                  </a:cubicBezTo>
                  <a:cubicBezTo>
                    <a:pt x="2640374" y="51156"/>
                    <a:pt x="2645366" y="51156"/>
                    <a:pt x="2650357" y="52404"/>
                  </a:cubicBezTo>
                  <a:lnTo>
                    <a:pt x="2652769" y="57097"/>
                  </a:lnTo>
                  <a:lnTo>
                    <a:pt x="2668321" y="54714"/>
                  </a:lnTo>
                  <a:cubicBezTo>
                    <a:pt x="2673313" y="60931"/>
                    <a:pt x="2678306" y="60931"/>
                    <a:pt x="2683298" y="54714"/>
                  </a:cubicBezTo>
                  <a:cubicBezTo>
                    <a:pt x="2689538" y="49740"/>
                    <a:pt x="2695779" y="43523"/>
                    <a:pt x="2702019" y="39792"/>
                  </a:cubicBezTo>
                  <a:lnTo>
                    <a:pt x="2700771" y="41036"/>
                  </a:lnTo>
                  <a:cubicBezTo>
                    <a:pt x="2708260" y="29845"/>
                    <a:pt x="2724485" y="33575"/>
                    <a:pt x="2731974" y="22384"/>
                  </a:cubicBezTo>
                  <a:cubicBezTo>
                    <a:pt x="2738214" y="17410"/>
                    <a:pt x="2744455" y="11193"/>
                    <a:pt x="2751943" y="8706"/>
                  </a:cubicBezTo>
                  <a:cubicBezTo>
                    <a:pt x="2756936" y="8706"/>
                    <a:pt x="2761928" y="7463"/>
                    <a:pt x="2764424" y="4976"/>
                  </a:cubicBezTo>
                  <a:cubicBezTo>
                    <a:pt x="2768168" y="3733"/>
                    <a:pt x="2771913" y="2489"/>
                    <a:pt x="2775657" y="2"/>
                  </a:cubicBezTo>
                  <a:cubicBezTo>
                    <a:pt x="2778153" y="2489"/>
                    <a:pt x="2781897" y="4976"/>
                    <a:pt x="2784394" y="7463"/>
                  </a:cubicBezTo>
                  <a:cubicBezTo>
                    <a:pt x="2818092" y="78339"/>
                    <a:pt x="2841806" y="80826"/>
                    <a:pt x="2909203" y="17410"/>
                  </a:cubicBezTo>
                  <a:cubicBezTo>
                    <a:pt x="2920436" y="14924"/>
                    <a:pt x="2931669" y="13680"/>
                    <a:pt x="2939157" y="26114"/>
                  </a:cubicBezTo>
                  <a:lnTo>
                    <a:pt x="2937909" y="24871"/>
                  </a:lnTo>
                  <a:lnTo>
                    <a:pt x="2954268" y="40005"/>
                  </a:lnTo>
                  <a:lnTo>
                    <a:pt x="2963963" y="55335"/>
                  </a:lnTo>
                  <a:cubicBezTo>
                    <a:pt x="2965679" y="61242"/>
                    <a:pt x="2967239" y="67148"/>
                    <a:pt x="2972856" y="70878"/>
                  </a:cubicBezTo>
                  <a:lnTo>
                    <a:pt x="2971608" y="70878"/>
                  </a:lnTo>
                  <a:cubicBezTo>
                    <a:pt x="2981593" y="79582"/>
                    <a:pt x="2979096" y="94504"/>
                    <a:pt x="2987833" y="103208"/>
                  </a:cubicBezTo>
                  <a:cubicBezTo>
                    <a:pt x="2993450" y="109425"/>
                    <a:pt x="2995010" y="116575"/>
                    <a:pt x="2995478" y="124191"/>
                  </a:cubicBezTo>
                  <a:lnTo>
                    <a:pt x="2996499" y="146425"/>
                  </a:lnTo>
                  <a:lnTo>
                    <a:pt x="3001505" y="151615"/>
                  </a:lnTo>
                  <a:cubicBezTo>
                    <a:pt x="3005213" y="155359"/>
                    <a:pt x="3008920" y="161600"/>
                    <a:pt x="3008920" y="169090"/>
                  </a:cubicBezTo>
                  <a:cubicBezTo>
                    <a:pt x="3010156" y="177827"/>
                    <a:pt x="3013864" y="186565"/>
                    <a:pt x="3016335" y="196551"/>
                  </a:cubicBezTo>
                  <a:cubicBezTo>
                    <a:pt x="3018807" y="212777"/>
                    <a:pt x="3021279" y="227756"/>
                    <a:pt x="3026222" y="242735"/>
                  </a:cubicBezTo>
                  <a:cubicBezTo>
                    <a:pt x="3029930" y="253968"/>
                    <a:pt x="3032401" y="265202"/>
                    <a:pt x="3036109" y="276436"/>
                  </a:cubicBezTo>
                  <a:cubicBezTo>
                    <a:pt x="3038581" y="282677"/>
                    <a:pt x="3039816" y="287670"/>
                    <a:pt x="3042288" y="292663"/>
                  </a:cubicBezTo>
                  <a:cubicBezTo>
                    <a:pt x="3052175" y="300152"/>
                    <a:pt x="3045996" y="283926"/>
                    <a:pt x="3052175" y="286422"/>
                  </a:cubicBezTo>
                  <a:cubicBezTo>
                    <a:pt x="3057118" y="283926"/>
                    <a:pt x="3063297" y="281429"/>
                    <a:pt x="3069477" y="281429"/>
                  </a:cubicBezTo>
                  <a:cubicBezTo>
                    <a:pt x="3080599" y="278933"/>
                    <a:pt x="3092958" y="278933"/>
                    <a:pt x="3105316" y="281429"/>
                  </a:cubicBezTo>
                  <a:cubicBezTo>
                    <a:pt x="3113967" y="283926"/>
                    <a:pt x="3121382" y="285174"/>
                    <a:pt x="3130033" y="278933"/>
                  </a:cubicBezTo>
                  <a:cubicBezTo>
                    <a:pt x="3139920" y="278933"/>
                    <a:pt x="3151042" y="276436"/>
                    <a:pt x="3160929" y="276436"/>
                  </a:cubicBezTo>
                  <a:cubicBezTo>
                    <a:pt x="3164636" y="273940"/>
                    <a:pt x="3168344" y="273004"/>
                    <a:pt x="3171897" y="273628"/>
                  </a:cubicBezTo>
                  <a:lnTo>
                    <a:pt x="3179164" y="278371"/>
                  </a:lnTo>
                  <a:lnTo>
                    <a:pt x="3185434" y="271101"/>
                  </a:lnTo>
                  <a:cubicBezTo>
                    <a:pt x="3193562" y="265805"/>
                    <a:pt x="3204629" y="267217"/>
                    <a:pt x="3212929" y="261567"/>
                  </a:cubicBezTo>
                  <a:cubicBezTo>
                    <a:pt x="3216618" y="262823"/>
                    <a:pt x="3220307" y="262823"/>
                    <a:pt x="3223996" y="260312"/>
                  </a:cubicBezTo>
                  <a:cubicBezTo>
                    <a:pt x="3230144" y="254035"/>
                    <a:pt x="3237522" y="252779"/>
                    <a:pt x="3244901" y="252779"/>
                  </a:cubicBezTo>
                  <a:cubicBezTo>
                    <a:pt x="3252279" y="254035"/>
                    <a:pt x="3258427" y="259057"/>
                    <a:pt x="3263346" y="265334"/>
                  </a:cubicBezTo>
                  <a:cubicBezTo>
                    <a:pt x="3279331" y="311786"/>
                    <a:pt x="3264575" y="363260"/>
                    <a:pt x="3247360" y="398413"/>
                  </a:cubicBezTo>
                  <a:cubicBezTo>
                    <a:pt x="3223996" y="444865"/>
                    <a:pt x="3244901" y="468718"/>
                    <a:pt x="3262116" y="498850"/>
                  </a:cubicBezTo>
                  <a:cubicBezTo>
                    <a:pt x="3253508" y="560367"/>
                    <a:pt x="3174809" y="534002"/>
                    <a:pt x="3158824" y="585476"/>
                  </a:cubicBezTo>
                  <a:cubicBezTo>
                    <a:pt x="3151446" y="586732"/>
                    <a:pt x="3144067" y="584221"/>
                    <a:pt x="3139149" y="577944"/>
                  </a:cubicBezTo>
                  <a:cubicBezTo>
                    <a:pt x="3122548" y="549696"/>
                    <a:pt x="3111481" y="520742"/>
                    <a:pt x="3124105" y="493730"/>
                  </a:cubicBezTo>
                  <a:lnTo>
                    <a:pt x="3142327" y="471144"/>
                  </a:lnTo>
                  <a:lnTo>
                    <a:pt x="3127562" y="465697"/>
                  </a:lnTo>
                  <a:cubicBezTo>
                    <a:pt x="3116748" y="460860"/>
                    <a:pt x="3105934" y="456180"/>
                    <a:pt x="3094194" y="462421"/>
                  </a:cubicBezTo>
                  <a:cubicBezTo>
                    <a:pt x="3088014" y="466165"/>
                    <a:pt x="3083071" y="469910"/>
                    <a:pt x="3079363" y="474903"/>
                  </a:cubicBezTo>
                  <a:cubicBezTo>
                    <a:pt x="3060826" y="492378"/>
                    <a:pt x="3062062" y="516094"/>
                    <a:pt x="3055882" y="537314"/>
                  </a:cubicBezTo>
                  <a:cubicBezTo>
                    <a:pt x="3048468" y="557909"/>
                    <a:pt x="3041052" y="578505"/>
                    <a:pt x="3021646" y="582249"/>
                  </a:cubicBezTo>
                  <a:lnTo>
                    <a:pt x="3000078" y="579991"/>
                  </a:lnTo>
                  <a:lnTo>
                    <a:pt x="3005049" y="648227"/>
                  </a:lnTo>
                  <a:cubicBezTo>
                    <a:pt x="3007066" y="671555"/>
                    <a:pt x="3008618" y="694884"/>
                    <a:pt x="3007376" y="718524"/>
                  </a:cubicBezTo>
                  <a:cubicBezTo>
                    <a:pt x="3004893" y="748385"/>
                    <a:pt x="2997445" y="770780"/>
                    <a:pt x="2963927" y="775757"/>
                  </a:cubicBezTo>
                  <a:cubicBezTo>
                    <a:pt x="2951512" y="773268"/>
                    <a:pt x="2946547" y="765803"/>
                    <a:pt x="2944064" y="753361"/>
                  </a:cubicBezTo>
                  <a:cubicBezTo>
                    <a:pt x="2944064" y="767047"/>
                    <a:pt x="2952754" y="775757"/>
                    <a:pt x="2956478" y="786955"/>
                  </a:cubicBezTo>
                  <a:cubicBezTo>
                    <a:pt x="2955237" y="804373"/>
                    <a:pt x="2961444" y="820548"/>
                    <a:pt x="2967651" y="836722"/>
                  </a:cubicBezTo>
                  <a:cubicBezTo>
                    <a:pt x="2970134" y="844188"/>
                    <a:pt x="2971375" y="849164"/>
                    <a:pt x="2973858" y="856630"/>
                  </a:cubicBezTo>
                  <a:cubicBezTo>
                    <a:pt x="2973858" y="862850"/>
                    <a:pt x="2973858" y="869071"/>
                    <a:pt x="2973858" y="875292"/>
                  </a:cubicBezTo>
                  <a:cubicBezTo>
                    <a:pt x="2970134" y="885246"/>
                    <a:pt x="2966409" y="892711"/>
                    <a:pt x="2965168" y="901421"/>
                  </a:cubicBezTo>
                  <a:cubicBezTo>
                    <a:pt x="2965168" y="906397"/>
                    <a:pt x="2966409" y="911374"/>
                    <a:pt x="2967651" y="917595"/>
                  </a:cubicBezTo>
                  <a:cubicBezTo>
                    <a:pt x="2971375" y="925060"/>
                    <a:pt x="2977582" y="931281"/>
                    <a:pt x="2983789" y="937502"/>
                  </a:cubicBezTo>
                  <a:cubicBezTo>
                    <a:pt x="2986272" y="939991"/>
                    <a:pt x="2987514" y="941235"/>
                    <a:pt x="2989996" y="944967"/>
                  </a:cubicBezTo>
                  <a:cubicBezTo>
                    <a:pt x="2992479" y="947456"/>
                    <a:pt x="2992479" y="949944"/>
                    <a:pt x="2993721" y="953677"/>
                  </a:cubicBezTo>
                  <a:cubicBezTo>
                    <a:pt x="2996203" y="959898"/>
                    <a:pt x="2997445" y="966119"/>
                    <a:pt x="2998686" y="973584"/>
                  </a:cubicBezTo>
                  <a:cubicBezTo>
                    <a:pt x="3001169" y="993491"/>
                    <a:pt x="3013583" y="1012154"/>
                    <a:pt x="3019790" y="1032061"/>
                  </a:cubicBezTo>
                  <a:cubicBezTo>
                    <a:pt x="3039653" y="1102980"/>
                    <a:pt x="3021032" y="1125376"/>
                    <a:pt x="2940340" y="1130353"/>
                  </a:cubicBezTo>
                  <a:lnTo>
                    <a:pt x="2932820" y="1125656"/>
                  </a:lnTo>
                  <a:lnTo>
                    <a:pt x="2922770" y="1136052"/>
                  </a:lnTo>
                  <a:cubicBezTo>
                    <a:pt x="2922770" y="1141105"/>
                    <a:pt x="2922770" y="1146158"/>
                    <a:pt x="2922770" y="1152475"/>
                  </a:cubicBezTo>
                  <a:lnTo>
                    <a:pt x="2918075" y="1155404"/>
                  </a:lnTo>
                  <a:lnTo>
                    <a:pt x="2920924" y="1155262"/>
                  </a:lnTo>
                  <a:cubicBezTo>
                    <a:pt x="2914161" y="1161603"/>
                    <a:pt x="2914468" y="1170796"/>
                    <a:pt x="2914314" y="1179832"/>
                  </a:cubicBezTo>
                  <a:lnTo>
                    <a:pt x="2905645" y="1201668"/>
                  </a:lnTo>
                  <a:lnTo>
                    <a:pt x="2921226" y="1213544"/>
                  </a:lnTo>
                  <a:cubicBezTo>
                    <a:pt x="2928611" y="1216045"/>
                    <a:pt x="2936612" y="1217609"/>
                    <a:pt x="2943382" y="1221987"/>
                  </a:cubicBezTo>
                  <a:cubicBezTo>
                    <a:pt x="2960614" y="1230744"/>
                    <a:pt x="2960614" y="1245755"/>
                    <a:pt x="2945843" y="1259515"/>
                  </a:cubicBezTo>
                  <a:cubicBezTo>
                    <a:pt x="2935996" y="1268271"/>
                    <a:pt x="2927380" y="1278279"/>
                    <a:pt x="2912609" y="1275777"/>
                  </a:cubicBezTo>
                  <a:cubicBezTo>
                    <a:pt x="2891684" y="1272024"/>
                    <a:pt x="2889223" y="1278279"/>
                    <a:pt x="2896608" y="1297043"/>
                  </a:cubicBezTo>
                  <a:cubicBezTo>
                    <a:pt x="2908917" y="1324563"/>
                    <a:pt x="2906455" y="1324563"/>
                    <a:pt x="2881837" y="1332069"/>
                  </a:cubicBezTo>
                  <a:cubicBezTo>
                    <a:pt x="2859681" y="1339574"/>
                    <a:pt x="2839987" y="1329567"/>
                    <a:pt x="2821524" y="1323312"/>
                  </a:cubicBezTo>
                  <a:lnTo>
                    <a:pt x="2813687" y="1314601"/>
                  </a:lnTo>
                  <a:lnTo>
                    <a:pt x="2781700" y="1346046"/>
                  </a:lnTo>
                  <a:cubicBezTo>
                    <a:pt x="2769849" y="1360992"/>
                    <a:pt x="2758622" y="1376561"/>
                    <a:pt x="2744900" y="1389639"/>
                  </a:cubicBezTo>
                  <a:lnTo>
                    <a:pt x="2733576" y="1399321"/>
                  </a:lnTo>
                  <a:lnTo>
                    <a:pt x="2745478" y="1411236"/>
                  </a:lnTo>
                  <a:cubicBezTo>
                    <a:pt x="2785560" y="1411236"/>
                    <a:pt x="2799337" y="1369856"/>
                    <a:pt x="2829398" y="1357317"/>
                  </a:cubicBezTo>
                  <a:cubicBezTo>
                    <a:pt x="2849439" y="1366094"/>
                    <a:pt x="2824388" y="1387411"/>
                    <a:pt x="2843176" y="1399950"/>
                  </a:cubicBezTo>
                  <a:cubicBezTo>
                    <a:pt x="2850691" y="1404966"/>
                    <a:pt x="2836914" y="1408728"/>
                    <a:pt x="2830651" y="1411236"/>
                  </a:cubicBezTo>
                  <a:cubicBezTo>
                    <a:pt x="2823136" y="1413744"/>
                    <a:pt x="2806853" y="1406220"/>
                    <a:pt x="2811863" y="1422521"/>
                  </a:cubicBezTo>
                  <a:cubicBezTo>
                    <a:pt x="2813115" y="1427537"/>
                    <a:pt x="2831903" y="1425029"/>
                    <a:pt x="2841924" y="1427537"/>
                  </a:cubicBezTo>
                  <a:cubicBezTo>
                    <a:pt x="2850691" y="1445092"/>
                    <a:pt x="2839419" y="1455124"/>
                    <a:pt x="2826893" y="1465155"/>
                  </a:cubicBezTo>
                  <a:cubicBezTo>
                    <a:pt x="2823136" y="1465155"/>
                    <a:pt x="2819378" y="1466409"/>
                    <a:pt x="2815620" y="1467663"/>
                  </a:cubicBezTo>
                  <a:cubicBezTo>
                    <a:pt x="2813115" y="1467663"/>
                    <a:pt x="2808105" y="1467663"/>
                    <a:pt x="2804348" y="1467663"/>
                  </a:cubicBezTo>
                  <a:cubicBezTo>
                    <a:pt x="2741721" y="1451362"/>
                    <a:pt x="2773034" y="1542899"/>
                    <a:pt x="2721680" y="1540391"/>
                  </a:cubicBezTo>
                  <a:cubicBezTo>
                    <a:pt x="2719175" y="1540391"/>
                    <a:pt x="2716670" y="1539137"/>
                    <a:pt x="2715417" y="1537883"/>
                  </a:cubicBezTo>
                  <a:cubicBezTo>
                    <a:pt x="2711660" y="1534121"/>
                    <a:pt x="2710407" y="1529106"/>
                    <a:pt x="2712912" y="1524090"/>
                  </a:cubicBezTo>
                  <a:cubicBezTo>
                    <a:pt x="2706650" y="1507789"/>
                    <a:pt x="2695377" y="1492742"/>
                    <a:pt x="2705397" y="1473933"/>
                  </a:cubicBezTo>
                  <a:cubicBezTo>
                    <a:pt x="2711660" y="1461394"/>
                    <a:pt x="2710408" y="1451989"/>
                    <a:pt x="2705241" y="1444622"/>
                  </a:cubicBezTo>
                  <a:lnTo>
                    <a:pt x="2697528" y="1439048"/>
                  </a:lnTo>
                  <a:lnTo>
                    <a:pt x="2696249" y="1440704"/>
                  </a:lnTo>
                  <a:cubicBezTo>
                    <a:pt x="2670052" y="1515434"/>
                    <a:pt x="2658825" y="1521662"/>
                    <a:pt x="2591462" y="1496752"/>
                  </a:cubicBezTo>
                  <a:cubicBezTo>
                    <a:pt x="2572750" y="1489279"/>
                    <a:pt x="2552791" y="1459387"/>
                    <a:pt x="2536574" y="1479315"/>
                  </a:cubicBezTo>
                  <a:cubicBezTo>
                    <a:pt x="2501645" y="1517925"/>
                    <a:pt x="2436777" y="1500488"/>
                    <a:pt x="2413075" y="1542835"/>
                  </a:cubicBezTo>
                  <a:cubicBezTo>
                    <a:pt x="2381888" y="1598883"/>
                    <a:pt x="2358186" y="1608847"/>
                    <a:pt x="2320762" y="1551554"/>
                  </a:cubicBezTo>
                  <a:cubicBezTo>
                    <a:pt x="2314525" y="1541590"/>
                    <a:pt x="2294566" y="1547817"/>
                    <a:pt x="2285833" y="1537853"/>
                  </a:cubicBezTo>
                  <a:cubicBezTo>
                    <a:pt x="2260884" y="1540344"/>
                    <a:pt x="2238430" y="1544081"/>
                    <a:pt x="2214728" y="1544081"/>
                  </a:cubicBezTo>
                  <a:cubicBezTo>
                    <a:pt x="2208491" y="1544081"/>
                    <a:pt x="2201006" y="1537853"/>
                    <a:pt x="2196016" y="1532871"/>
                  </a:cubicBezTo>
                  <a:cubicBezTo>
                    <a:pt x="2191026" y="1526644"/>
                    <a:pt x="2193521" y="1516680"/>
                    <a:pt x="2202254" y="1515434"/>
                  </a:cubicBezTo>
                  <a:cubicBezTo>
                    <a:pt x="2218471" y="1512943"/>
                    <a:pt x="2222213" y="1500488"/>
                    <a:pt x="2229698" y="1491770"/>
                  </a:cubicBezTo>
                  <a:cubicBezTo>
                    <a:pt x="2245915" y="1471842"/>
                    <a:pt x="2260884" y="1454405"/>
                    <a:pt x="2290823" y="1468105"/>
                  </a:cubicBezTo>
                  <a:cubicBezTo>
                    <a:pt x="2300803" y="1473087"/>
                    <a:pt x="2309535" y="1465614"/>
                    <a:pt x="2317020" y="1458141"/>
                  </a:cubicBezTo>
                  <a:cubicBezTo>
                    <a:pt x="2327000" y="1448177"/>
                    <a:pt x="2338227" y="1441950"/>
                    <a:pt x="2348207" y="1433231"/>
                  </a:cubicBezTo>
                  <a:cubicBezTo>
                    <a:pt x="2389373" y="1398357"/>
                    <a:pt x="2388126" y="1385902"/>
                    <a:pt x="2339474" y="1357256"/>
                  </a:cubicBezTo>
                  <a:cubicBezTo>
                    <a:pt x="2336979" y="1354765"/>
                    <a:pt x="2331990" y="1349783"/>
                    <a:pt x="2330742" y="1346046"/>
                  </a:cubicBezTo>
                  <a:cubicBezTo>
                    <a:pt x="2327000" y="1336082"/>
                    <a:pt x="2334484" y="1332346"/>
                    <a:pt x="2341969" y="1329855"/>
                  </a:cubicBezTo>
                  <a:cubicBezTo>
                    <a:pt x="2369414" y="1327364"/>
                    <a:pt x="2383136" y="1296226"/>
                    <a:pt x="2415570" y="1303699"/>
                  </a:cubicBezTo>
                  <a:cubicBezTo>
                    <a:pt x="2436777" y="1338573"/>
                    <a:pt x="2434282" y="1377184"/>
                    <a:pt x="2406837" y="1414549"/>
                  </a:cubicBezTo>
                  <a:cubicBezTo>
                    <a:pt x="2431787" y="1382166"/>
                    <a:pt x="2467963" y="1408321"/>
                    <a:pt x="2502892" y="1389639"/>
                  </a:cubicBezTo>
                  <a:cubicBezTo>
                    <a:pt x="2446756" y="1379675"/>
                    <a:pt x="2429292" y="1339819"/>
                    <a:pt x="2415570" y="1303699"/>
                  </a:cubicBezTo>
                  <a:cubicBezTo>
                    <a:pt x="2411827" y="1293735"/>
                    <a:pt x="2411827" y="1287508"/>
                    <a:pt x="2410580" y="1283771"/>
                  </a:cubicBezTo>
                  <a:cubicBezTo>
                    <a:pt x="2404342" y="1257616"/>
                    <a:pt x="2394363" y="1240179"/>
                    <a:pt x="2361929" y="1246406"/>
                  </a:cubicBezTo>
                  <a:cubicBezTo>
                    <a:pt x="2353196" y="1248897"/>
                    <a:pt x="2339474" y="1237688"/>
                    <a:pt x="2344464" y="1226478"/>
                  </a:cubicBezTo>
                  <a:cubicBezTo>
                    <a:pt x="2351949" y="1211532"/>
                    <a:pt x="2378146" y="1192850"/>
                    <a:pt x="2334484" y="1199077"/>
                  </a:cubicBezTo>
                  <a:cubicBezTo>
                    <a:pt x="2324505" y="1200323"/>
                    <a:pt x="2314525" y="1192850"/>
                    <a:pt x="2304545" y="1187868"/>
                  </a:cubicBezTo>
                  <a:cubicBezTo>
                    <a:pt x="2297061" y="1184131"/>
                    <a:pt x="2294566" y="1177904"/>
                    <a:pt x="2297061" y="1169185"/>
                  </a:cubicBezTo>
                  <a:cubicBezTo>
                    <a:pt x="2299556" y="1160467"/>
                    <a:pt x="2317020" y="1151748"/>
                    <a:pt x="2298308" y="1144275"/>
                  </a:cubicBezTo>
                  <a:cubicBezTo>
                    <a:pt x="2293318" y="1143030"/>
                    <a:pt x="2282091" y="1149257"/>
                    <a:pt x="2279596" y="1155485"/>
                  </a:cubicBezTo>
                  <a:cubicBezTo>
                    <a:pt x="2258389" y="1187868"/>
                    <a:pt x="2225955" y="1216514"/>
                    <a:pt x="2243420" y="1262598"/>
                  </a:cubicBezTo>
                  <a:cubicBezTo>
                    <a:pt x="2244667" y="1263843"/>
                    <a:pt x="2237182" y="1271316"/>
                    <a:pt x="2232192" y="1272562"/>
                  </a:cubicBezTo>
                  <a:cubicBezTo>
                    <a:pt x="2228450" y="1273807"/>
                    <a:pt x="2219718" y="1270071"/>
                    <a:pt x="2219718" y="1270071"/>
                  </a:cubicBezTo>
                  <a:cubicBezTo>
                    <a:pt x="2220966" y="1231460"/>
                    <a:pt x="2177304" y="1219005"/>
                    <a:pt x="2171067" y="1185377"/>
                  </a:cubicBezTo>
                  <a:cubicBezTo>
                    <a:pt x="2166077" y="1161712"/>
                    <a:pt x="2168572" y="1155485"/>
                    <a:pt x="2192274" y="1155485"/>
                  </a:cubicBezTo>
                  <a:cubicBezTo>
                    <a:pt x="2201006" y="1155485"/>
                    <a:pt x="2208491" y="1157976"/>
                    <a:pt x="2215976" y="1159221"/>
                  </a:cubicBezTo>
                  <a:cubicBezTo>
                    <a:pt x="2224708" y="1160467"/>
                    <a:pt x="2230945" y="1157976"/>
                    <a:pt x="2233440" y="1149257"/>
                  </a:cubicBezTo>
                  <a:cubicBezTo>
                    <a:pt x="2238430" y="1139293"/>
                    <a:pt x="2237182" y="1128084"/>
                    <a:pt x="2229698" y="1119365"/>
                  </a:cubicBezTo>
                  <a:cubicBezTo>
                    <a:pt x="2224708" y="1113138"/>
                    <a:pt x="2215976" y="1110647"/>
                    <a:pt x="2209738" y="1115629"/>
                  </a:cubicBezTo>
                  <a:cubicBezTo>
                    <a:pt x="2191026" y="1129329"/>
                    <a:pt x="2173562" y="1138048"/>
                    <a:pt x="2157345" y="1110647"/>
                  </a:cubicBezTo>
                  <a:cubicBezTo>
                    <a:pt x="2153602" y="1103174"/>
                    <a:pt x="2143623" y="1103174"/>
                    <a:pt x="2142375" y="1113138"/>
                  </a:cubicBezTo>
                  <a:cubicBezTo>
                    <a:pt x="2138633" y="1133066"/>
                    <a:pt x="2123663" y="1145521"/>
                    <a:pt x="2114931" y="1161712"/>
                  </a:cubicBezTo>
                  <a:cubicBezTo>
                    <a:pt x="2094972" y="1195341"/>
                    <a:pt x="2096219" y="1200323"/>
                    <a:pt x="2141128" y="1225233"/>
                  </a:cubicBezTo>
                  <a:cubicBezTo>
                    <a:pt x="2133643" y="1242670"/>
                    <a:pt x="2118673" y="1232706"/>
                    <a:pt x="2108694" y="1233951"/>
                  </a:cubicBezTo>
                  <a:cubicBezTo>
                    <a:pt x="2098714" y="1236442"/>
                    <a:pt x="2087487" y="1236442"/>
                    <a:pt x="2077507" y="1238933"/>
                  </a:cubicBezTo>
                  <a:cubicBezTo>
                    <a:pt x="2068775" y="1241424"/>
                    <a:pt x="2063785" y="1260107"/>
                    <a:pt x="2071270" y="1265089"/>
                  </a:cubicBezTo>
                  <a:cubicBezTo>
                    <a:pt x="2093724" y="1281280"/>
                    <a:pt x="2109941" y="1308681"/>
                    <a:pt x="2146118" y="1280035"/>
                  </a:cubicBezTo>
                  <a:cubicBezTo>
                    <a:pt x="2166077" y="1263843"/>
                    <a:pt x="2186037" y="1276298"/>
                    <a:pt x="2208491" y="1304945"/>
                  </a:cubicBezTo>
                  <a:cubicBezTo>
                    <a:pt x="2212233" y="1308681"/>
                    <a:pt x="2217223" y="1311172"/>
                    <a:pt x="2220966" y="1314909"/>
                  </a:cubicBezTo>
                  <a:cubicBezTo>
                    <a:pt x="2220966" y="1348537"/>
                    <a:pt x="2184789" y="1375938"/>
                    <a:pt x="2201006" y="1412058"/>
                  </a:cubicBezTo>
                  <a:cubicBezTo>
                    <a:pt x="2161087" y="1422022"/>
                    <a:pt x="2133643" y="1400848"/>
                    <a:pt x="2106199" y="1380920"/>
                  </a:cubicBezTo>
                  <a:cubicBezTo>
                    <a:pt x="2102456" y="1379675"/>
                    <a:pt x="2094972" y="1382166"/>
                    <a:pt x="2091229" y="1385902"/>
                  </a:cubicBezTo>
                  <a:cubicBezTo>
                    <a:pt x="2088734" y="1387148"/>
                    <a:pt x="2088734" y="1395866"/>
                    <a:pt x="2092477" y="1398357"/>
                  </a:cubicBezTo>
                  <a:cubicBezTo>
                    <a:pt x="2102456" y="1408321"/>
                    <a:pt x="2116179" y="1418285"/>
                    <a:pt x="2127406" y="1429495"/>
                  </a:cubicBezTo>
                  <a:cubicBezTo>
                    <a:pt x="2136138" y="1438213"/>
                    <a:pt x="2127406" y="1448177"/>
                    <a:pt x="2124911" y="1458141"/>
                  </a:cubicBezTo>
                  <a:cubicBezTo>
                    <a:pt x="2112436" y="1461878"/>
                    <a:pt x="2099961" y="1471842"/>
                    <a:pt x="2088734" y="1459387"/>
                  </a:cubicBezTo>
                  <a:cubicBezTo>
                    <a:pt x="2068775" y="1440704"/>
                    <a:pt x="2047568" y="1427004"/>
                    <a:pt x="2020124" y="1420776"/>
                  </a:cubicBezTo>
                  <a:cubicBezTo>
                    <a:pt x="2013886" y="1419531"/>
                    <a:pt x="2008897" y="1412058"/>
                    <a:pt x="2008897" y="1403339"/>
                  </a:cubicBezTo>
                  <a:cubicBezTo>
                    <a:pt x="2008897" y="1394621"/>
                    <a:pt x="2025114" y="1383411"/>
                    <a:pt x="2006402" y="1380920"/>
                  </a:cubicBezTo>
                  <a:cubicBezTo>
                    <a:pt x="1997669" y="1379675"/>
                    <a:pt x="1985195" y="1387148"/>
                    <a:pt x="1978957" y="1393375"/>
                  </a:cubicBezTo>
                  <a:cubicBezTo>
                    <a:pt x="1957751" y="1413303"/>
                    <a:pt x="1968978" y="1438213"/>
                    <a:pt x="1968978" y="1460632"/>
                  </a:cubicBezTo>
                  <a:cubicBezTo>
                    <a:pt x="1961493" y="1468105"/>
                    <a:pt x="1956503" y="1464369"/>
                    <a:pt x="1950266" y="1459387"/>
                  </a:cubicBezTo>
                  <a:cubicBezTo>
                    <a:pt x="1930306" y="1443195"/>
                    <a:pt x="1887893" y="1449423"/>
                    <a:pt x="1897872" y="1405830"/>
                  </a:cubicBezTo>
                  <a:cubicBezTo>
                    <a:pt x="1881655" y="1379675"/>
                    <a:pt x="1886645" y="1356010"/>
                    <a:pt x="1900367" y="1329855"/>
                  </a:cubicBezTo>
                  <a:cubicBezTo>
                    <a:pt x="1907852" y="1318645"/>
                    <a:pt x="1910347" y="1306190"/>
                    <a:pt x="1906605" y="1292490"/>
                  </a:cubicBezTo>
                  <a:cubicBezTo>
                    <a:pt x="1904110" y="1280035"/>
                    <a:pt x="1909099" y="1272562"/>
                    <a:pt x="1921574" y="1267580"/>
                  </a:cubicBezTo>
                  <a:cubicBezTo>
                    <a:pt x="1931554" y="1265089"/>
                    <a:pt x="1944028" y="1262598"/>
                    <a:pt x="1945276" y="1250143"/>
                  </a:cubicBezTo>
                  <a:cubicBezTo>
                    <a:pt x="1947771" y="1230215"/>
                    <a:pt x="1939039" y="1210287"/>
                    <a:pt x="1950266" y="1191604"/>
                  </a:cubicBezTo>
                  <a:cubicBezTo>
                    <a:pt x="1942781" y="1186622"/>
                    <a:pt x="1934049" y="1185377"/>
                    <a:pt x="1927811" y="1181640"/>
                  </a:cubicBezTo>
                  <a:cubicBezTo>
                    <a:pt x="1916584" y="1170431"/>
                    <a:pt x="1914089" y="1155485"/>
                    <a:pt x="1926564" y="1146766"/>
                  </a:cubicBezTo>
                  <a:cubicBezTo>
                    <a:pt x="1946523" y="1130575"/>
                    <a:pt x="1965235" y="1108156"/>
                    <a:pt x="1996422" y="1119365"/>
                  </a:cubicBezTo>
                  <a:cubicBezTo>
                    <a:pt x="2000164" y="1120611"/>
                    <a:pt x="2007649" y="1118120"/>
                    <a:pt x="2011392" y="1114383"/>
                  </a:cubicBezTo>
                  <a:cubicBezTo>
                    <a:pt x="2028856" y="1096946"/>
                    <a:pt x="2042578" y="1104419"/>
                    <a:pt x="2057548" y="1118120"/>
                  </a:cubicBezTo>
                  <a:cubicBezTo>
                    <a:pt x="2066280" y="1124347"/>
                    <a:pt x="2078755" y="1121856"/>
                    <a:pt x="2087487" y="1115629"/>
                  </a:cubicBezTo>
                  <a:cubicBezTo>
                    <a:pt x="2092477" y="1113138"/>
                    <a:pt x="2094972" y="1108156"/>
                    <a:pt x="2097467" y="1103174"/>
                  </a:cubicBezTo>
                  <a:cubicBezTo>
                    <a:pt x="2098714" y="1103174"/>
                    <a:pt x="2094972" y="1096946"/>
                    <a:pt x="2093724" y="1096946"/>
                  </a:cubicBezTo>
                  <a:cubicBezTo>
                    <a:pt x="2058795" y="1099437"/>
                    <a:pt x="2030103" y="1057090"/>
                    <a:pt x="1990185" y="1085737"/>
                  </a:cubicBezTo>
                  <a:cubicBezTo>
                    <a:pt x="1978957" y="1093210"/>
                    <a:pt x="1965235" y="1088228"/>
                    <a:pt x="1951513" y="1085737"/>
                  </a:cubicBezTo>
                  <a:cubicBezTo>
                    <a:pt x="1927811" y="1079509"/>
                    <a:pt x="1911594" y="1086982"/>
                    <a:pt x="1907852" y="1116874"/>
                  </a:cubicBezTo>
                  <a:cubicBezTo>
                    <a:pt x="1906605" y="1128084"/>
                    <a:pt x="1894130" y="1133066"/>
                    <a:pt x="1884150" y="1121856"/>
                  </a:cubicBezTo>
                  <a:cubicBezTo>
                    <a:pt x="1872923" y="1108156"/>
                    <a:pt x="1856706" y="1109401"/>
                    <a:pt x="1841736" y="1106910"/>
                  </a:cubicBezTo>
                  <a:cubicBezTo>
                    <a:pt x="1820529" y="1103174"/>
                    <a:pt x="1809302" y="1133066"/>
                    <a:pt x="1793085" y="1121856"/>
                  </a:cubicBezTo>
                  <a:cubicBezTo>
                    <a:pt x="1776868" y="1113138"/>
                    <a:pt x="1760651" y="1105665"/>
                    <a:pt x="1741939" y="1106910"/>
                  </a:cubicBezTo>
                  <a:cubicBezTo>
                    <a:pt x="1741939" y="1096946"/>
                    <a:pt x="1741939" y="1085737"/>
                    <a:pt x="1741939" y="1075773"/>
                  </a:cubicBezTo>
                  <a:cubicBezTo>
                    <a:pt x="1766889" y="1059581"/>
                    <a:pt x="1798075" y="1054599"/>
                    <a:pt x="1814292" y="1027198"/>
                  </a:cubicBezTo>
                  <a:cubicBezTo>
                    <a:pt x="1816787" y="1020971"/>
                    <a:pt x="1819282" y="1015989"/>
                    <a:pt x="1823024" y="1009761"/>
                  </a:cubicBezTo>
                  <a:cubicBezTo>
                    <a:pt x="1828014" y="1004779"/>
                    <a:pt x="1833004" y="999797"/>
                    <a:pt x="1836747" y="994815"/>
                  </a:cubicBezTo>
                  <a:cubicBezTo>
                    <a:pt x="1850469" y="989833"/>
                    <a:pt x="1864191" y="983606"/>
                    <a:pt x="1879160" y="986097"/>
                  </a:cubicBezTo>
                  <a:cubicBezTo>
                    <a:pt x="1879160" y="963678"/>
                    <a:pt x="1862943" y="962432"/>
                    <a:pt x="1854211" y="953714"/>
                  </a:cubicBezTo>
                  <a:cubicBezTo>
                    <a:pt x="1845479" y="943750"/>
                    <a:pt x="1845479" y="935032"/>
                    <a:pt x="1849221" y="925068"/>
                  </a:cubicBezTo>
                  <a:cubicBezTo>
                    <a:pt x="1855458" y="915104"/>
                    <a:pt x="1860448" y="910122"/>
                    <a:pt x="1874170" y="910122"/>
                  </a:cubicBezTo>
                  <a:cubicBezTo>
                    <a:pt x="1897872" y="911367"/>
                    <a:pt x="1917832" y="910122"/>
                    <a:pt x="1924069" y="942505"/>
                  </a:cubicBezTo>
                  <a:cubicBezTo>
                    <a:pt x="1927811" y="963678"/>
                    <a:pt x="1942781" y="986097"/>
                    <a:pt x="1972720" y="983606"/>
                  </a:cubicBezTo>
                  <a:cubicBezTo>
                    <a:pt x="1981452" y="969905"/>
                    <a:pt x="1965235" y="958696"/>
                    <a:pt x="1968978" y="946241"/>
                  </a:cubicBezTo>
                  <a:cubicBezTo>
                    <a:pt x="1971473" y="932541"/>
                    <a:pt x="1968978" y="922577"/>
                    <a:pt x="1961493" y="911367"/>
                  </a:cubicBezTo>
                  <a:cubicBezTo>
                    <a:pt x="1952761" y="895176"/>
                    <a:pt x="1970225" y="890194"/>
                    <a:pt x="1980205" y="883966"/>
                  </a:cubicBezTo>
                  <a:cubicBezTo>
                    <a:pt x="1987690" y="892685"/>
                    <a:pt x="1997669" y="898912"/>
                    <a:pt x="2006402" y="888948"/>
                  </a:cubicBezTo>
                  <a:cubicBezTo>
                    <a:pt x="2013886" y="878984"/>
                    <a:pt x="2012639" y="867775"/>
                    <a:pt x="2003907" y="860302"/>
                  </a:cubicBezTo>
                  <a:cubicBezTo>
                    <a:pt x="1996422" y="854074"/>
                    <a:pt x="1985195" y="851583"/>
                    <a:pt x="1975215" y="847847"/>
                  </a:cubicBezTo>
                  <a:cubicBezTo>
                    <a:pt x="1962740" y="840374"/>
                    <a:pt x="1955256" y="832901"/>
                    <a:pt x="1966483" y="816709"/>
                  </a:cubicBezTo>
                  <a:cubicBezTo>
                    <a:pt x="1971473" y="809236"/>
                    <a:pt x="1968978" y="796781"/>
                    <a:pt x="1971473" y="786817"/>
                  </a:cubicBezTo>
                  <a:cubicBezTo>
                    <a:pt x="1972720" y="776853"/>
                    <a:pt x="1980205" y="775608"/>
                    <a:pt x="1988937" y="774362"/>
                  </a:cubicBezTo>
                  <a:cubicBezTo>
                    <a:pt x="2022619" y="768135"/>
                    <a:pt x="2036341" y="816709"/>
                    <a:pt x="2071270" y="801763"/>
                  </a:cubicBezTo>
                  <a:cubicBezTo>
                    <a:pt x="2081250" y="816709"/>
                    <a:pt x="2077507" y="832901"/>
                    <a:pt x="2075012" y="847847"/>
                  </a:cubicBezTo>
                  <a:cubicBezTo>
                    <a:pt x="2073765" y="857811"/>
                    <a:pt x="2065032" y="856565"/>
                    <a:pt x="2056300" y="856565"/>
                  </a:cubicBezTo>
                  <a:cubicBezTo>
                    <a:pt x="2048815" y="856565"/>
                    <a:pt x="2038836" y="857811"/>
                    <a:pt x="2041331" y="867775"/>
                  </a:cubicBezTo>
                  <a:cubicBezTo>
                    <a:pt x="2041331" y="875248"/>
                    <a:pt x="2045073" y="883966"/>
                    <a:pt x="2051310" y="888948"/>
                  </a:cubicBezTo>
                  <a:cubicBezTo>
                    <a:pt x="2056300" y="892685"/>
                    <a:pt x="2066280" y="895176"/>
                    <a:pt x="2072517" y="892685"/>
                  </a:cubicBezTo>
                  <a:cubicBezTo>
                    <a:pt x="2102456" y="881475"/>
                    <a:pt x="2117426" y="895176"/>
                    <a:pt x="2123663" y="922577"/>
                  </a:cubicBezTo>
                  <a:cubicBezTo>
                    <a:pt x="2128653" y="936277"/>
                    <a:pt x="2136138" y="956205"/>
                    <a:pt x="2144870" y="951223"/>
                  </a:cubicBezTo>
                  <a:cubicBezTo>
                    <a:pt x="2188531" y="925068"/>
                    <a:pt x="2182294" y="969905"/>
                    <a:pt x="2197264" y="984851"/>
                  </a:cubicBezTo>
                  <a:cubicBezTo>
                    <a:pt x="2201006" y="987342"/>
                    <a:pt x="2208491" y="987342"/>
                    <a:pt x="2210986" y="984851"/>
                  </a:cubicBezTo>
                  <a:cubicBezTo>
                    <a:pt x="2214728" y="983606"/>
                    <a:pt x="2218471" y="976133"/>
                    <a:pt x="2218471" y="972396"/>
                  </a:cubicBezTo>
                  <a:cubicBezTo>
                    <a:pt x="2214728" y="948732"/>
                    <a:pt x="2208491" y="925068"/>
                    <a:pt x="2181047" y="916349"/>
                  </a:cubicBezTo>
                  <a:cubicBezTo>
                    <a:pt x="2159840" y="910122"/>
                    <a:pt x="2143623" y="897667"/>
                    <a:pt x="2132396" y="875248"/>
                  </a:cubicBezTo>
                  <a:cubicBezTo>
                    <a:pt x="2144870" y="870266"/>
                    <a:pt x="2154850" y="867775"/>
                    <a:pt x="2163582" y="862793"/>
                  </a:cubicBezTo>
                  <a:cubicBezTo>
                    <a:pt x="2184789" y="849092"/>
                    <a:pt x="2191026" y="839128"/>
                    <a:pt x="2176057" y="819200"/>
                  </a:cubicBezTo>
                  <a:cubicBezTo>
                    <a:pt x="2162335" y="799272"/>
                    <a:pt x="2161087" y="781835"/>
                    <a:pt x="2166077" y="759416"/>
                  </a:cubicBezTo>
                  <a:cubicBezTo>
                    <a:pt x="2168572" y="746961"/>
                    <a:pt x="2156097" y="741979"/>
                    <a:pt x="2144870" y="741979"/>
                  </a:cubicBezTo>
                  <a:cubicBezTo>
                    <a:pt x="2137385" y="741979"/>
                    <a:pt x="2129901" y="744470"/>
                    <a:pt x="2122416" y="745716"/>
                  </a:cubicBezTo>
                  <a:cubicBezTo>
                    <a:pt x="2109941" y="748207"/>
                    <a:pt x="2101209" y="778099"/>
                    <a:pt x="2086239" y="754434"/>
                  </a:cubicBezTo>
                  <a:cubicBezTo>
                    <a:pt x="2078755" y="740734"/>
                    <a:pt x="2096219" y="733261"/>
                    <a:pt x="2107446" y="724542"/>
                  </a:cubicBezTo>
                  <a:cubicBezTo>
                    <a:pt x="2116179" y="718315"/>
                    <a:pt x="2124911" y="712087"/>
                    <a:pt x="2131148" y="704614"/>
                  </a:cubicBezTo>
                  <a:cubicBezTo>
                    <a:pt x="2137385" y="699632"/>
                    <a:pt x="2138633" y="687177"/>
                    <a:pt x="2129901" y="687177"/>
                  </a:cubicBezTo>
                  <a:cubicBezTo>
                    <a:pt x="2109941" y="684686"/>
                    <a:pt x="2106199" y="668495"/>
                    <a:pt x="2096219" y="656040"/>
                  </a:cubicBezTo>
                  <a:cubicBezTo>
                    <a:pt x="2087487" y="644830"/>
                    <a:pt x="2080002" y="633621"/>
                    <a:pt x="2102456" y="627393"/>
                  </a:cubicBezTo>
                  <a:cubicBezTo>
                    <a:pt x="2114307" y="624279"/>
                    <a:pt x="2121169" y="617118"/>
                    <a:pt x="2126470" y="608399"/>
                  </a:cubicBezTo>
                  <a:lnTo>
                    <a:pt x="2139351" y="583500"/>
                  </a:lnTo>
                  <a:lnTo>
                    <a:pt x="2119578" y="566146"/>
                  </a:lnTo>
                  <a:cubicBezTo>
                    <a:pt x="2115055" y="558348"/>
                    <a:pt x="2113183" y="548990"/>
                    <a:pt x="2113807" y="537761"/>
                  </a:cubicBezTo>
                  <a:cubicBezTo>
                    <a:pt x="2115054" y="530275"/>
                    <a:pt x="2120046" y="524036"/>
                    <a:pt x="2125037" y="519046"/>
                  </a:cubicBezTo>
                  <a:cubicBezTo>
                    <a:pt x="2161223" y="501578"/>
                    <a:pt x="2135019" y="484110"/>
                    <a:pt x="2127532" y="464147"/>
                  </a:cubicBezTo>
                  <a:cubicBezTo>
                    <a:pt x="2110063" y="424220"/>
                    <a:pt x="2107568" y="467890"/>
                    <a:pt x="2098833" y="470385"/>
                  </a:cubicBezTo>
                  <a:cubicBezTo>
                    <a:pt x="2075125" y="472881"/>
                    <a:pt x="2052665" y="457908"/>
                    <a:pt x="2027709" y="465394"/>
                  </a:cubicBezTo>
                  <a:cubicBezTo>
                    <a:pt x="2004001" y="466642"/>
                    <a:pt x="1980293" y="469137"/>
                    <a:pt x="1962824" y="447926"/>
                  </a:cubicBezTo>
                  <a:cubicBezTo>
                    <a:pt x="1960328" y="431706"/>
                    <a:pt x="1969063" y="412991"/>
                    <a:pt x="1939116" y="408000"/>
                  </a:cubicBezTo>
                  <a:cubicBezTo>
                    <a:pt x="1896691" y="400514"/>
                    <a:pt x="1879222" y="360587"/>
                    <a:pt x="1848027" y="335633"/>
                  </a:cubicBezTo>
                  <a:cubicBezTo>
                    <a:pt x="1846779" y="303193"/>
                    <a:pt x="1819328" y="286972"/>
                    <a:pt x="1803107" y="264514"/>
                  </a:cubicBezTo>
                  <a:cubicBezTo>
                    <a:pt x="1789381" y="247046"/>
                    <a:pt x="1789381" y="222092"/>
                    <a:pt x="1800611" y="205872"/>
                  </a:cubicBezTo>
                  <a:cubicBezTo>
                    <a:pt x="1820576" y="179670"/>
                    <a:pt x="1791876" y="175927"/>
                    <a:pt x="1786885" y="162202"/>
                  </a:cubicBezTo>
                  <a:cubicBezTo>
                    <a:pt x="1814337" y="165945"/>
                    <a:pt x="1839293" y="147229"/>
                    <a:pt x="1866744" y="145982"/>
                  </a:cubicBezTo>
                  <a:cubicBezTo>
                    <a:pt x="1875479" y="167193"/>
                    <a:pt x="1888892" y="181541"/>
                    <a:pt x="1905426" y="191367"/>
                  </a:cubicBezTo>
                  <a:lnTo>
                    <a:pt x="1956497" y="207603"/>
                  </a:lnTo>
                  <a:lnTo>
                    <a:pt x="1964072" y="212110"/>
                  </a:lnTo>
                  <a:lnTo>
                    <a:pt x="1969480" y="217249"/>
                  </a:lnTo>
                  <a:lnTo>
                    <a:pt x="1989340" y="240028"/>
                  </a:lnTo>
                  <a:cubicBezTo>
                    <a:pt x="1998698" y="249541"/>
                    <a:pt x="2010240" y="255780"/>
                    <a:pt x="2028957" y="250789"/>
                  </a:cubicBezTo>
                  <a:cubicBezTo>
                    <a:pt x="2012736" y="253285"/>
                    <a:pt x="2001817" y="247358"/>
                    <a:pt x="1992303" y="238936"/>
                  </a:cubicBezTo>
                  <a:lnTo>
                    <a:pt x="1969480" y="217249"/>
                  </a:lnTo>
                  <a:lnTo>
                    <a:pt x="1962824" y="209615"/>
                  </a:lnTo>
                  <a:lnTo>
                    <a:pt x="1956497" y="207603"/>
                  </a:lnTo>
                  <a:lnTo>
                    <a:pt x="1914004" y="182321"/>
                  </a:lnTo>
                  <a:cubicBezTo>
                    <a:pt x="1896691" y="172808"/>
                    <a:pt x="1879846" y="162202"/>
                    <a:pt x="1866744" y="145982"/>
                  </a:cubicBezTo>
                  <a:cubicBezTo>
                    <a:pt x="1869240" y="140991"/>
                    <a:pt x="1870487" y="137248"/>
                    <a:pt x="1871735" y="131009"/>
                  </a:cubicBezTo>
                  <a:cubicBezTo>
                    <a:pt x="1872983" y="126018"/>
                    <a:pt x="1874231" y="117285"/>
                    <a:pt x="1871735" y="117285"/>
                  </a:cubicBezTo>
                  <a:cubicBezTo>
                    <a:pt x="1835549" y="103560"/>
                    <a:pt x="1844284" y="46165"/>
                    <a:pt x="1800611" y="42422"/>
                  </a:cubicBezTo>
                  <a:cubicBezTo>
                    <a:pt x="1775655" y="39927"/>
                    <a:pt x="1773160" y="21211"/>
                    <a:pt x="1769416" y="3743"/>
                  </a:cubicBezTo>
                  <a:cubicBezTo>
                    <a:pt x="1791876" y="3743"/>
                    <a:pt x="1814337" y="3743"/>
                    <a:pt x="1835549" y="3743"/>
                  </a:cubicBezTo>
                  <a:cubicBezTo>
                    <a:pt x="1860505" y="16220"/>
                    <a:pt x="1874231" y="44918"/>
                    <a:pt x="1911664" y="36184"/>
                  </a:cubicBezTo>
                  <a:cubicBezTo>
                    <a:pt x="1966567" y="24954"/>
                    <a:pt x="1994019" y="44918"/>
                    <a:pt x="1970311" y="106055"/>
                  </a:cubicBezTo>
                  <a:cubicBezTo>
                    <a:pt x="1965320" y="118532"/>
                    <a:pt x="1965320" y="133505"/>
                    <a:pt x="1992771" y="140991"/>
                  </a:cubicBezTo>
                  <a:cubicBezTo>
                    <a:pt x="1970311" y="72367"/>
                    <a:pt x="2011488" y="48661"/>
                    <a:pt x="2061399" y="33688"/>
                  </a:cubicBezTo>
                  <a:cubicBezTo>
                    <a:pt x="2083860" y="26202"/>
                    <a:pt x="2110063" y="13725"/>
                    <a:pt x="2126285" y="41175"/>
                  </a:cubicBezTo>
                  <a:cubicBezTo>
                    <a:pt x="2143754" y="67376"/>
                    <a:pt x="2120046" y="83597"/>
                    <a:pt x="2098833" y="111046"/>
                  </a:cubicBezTo>
                  <a:cubicBezTo>
                    <a:pt x="2131276" y="94826"/>
                    <a:pt x="2157479" y="86092"/>
                    <a:pt x="2183683" y="103560"/>
                  </a:cubicBezTo>
                  <a:cubicBezTo>
                    <a:pt x="2189922" y="108551"/>
                    <a:pt x="2193665" y="114789"/>
                    <a:pt x="2198657" y="121028"/>
                  </a:cubicBezTo>
                  <a:cubicBezTo>
                    <a:pt x="2200528" y="177174"/>
                    <a:pt x="2179238" y="237532"/>
                    <a:pt x="2147419" y="271045"/>
                  </a:cubicBezTo>
                  <a:lnTo>
                    <a:pt x="2113595" y="293762"/>
                  </a:lnTo>
                  <a:lnTo>
                    <a:pt x="2112206" y="293060"/>
                  </a:lnTo>
                  <a:lnTo>
                    <a:pt x="2102577" y="254844"/>
                  </a:lnTo>
                  <a:cubicBezTo>
                    <a:pt x="2101329" y="240184"/>
                    <a:pt x="2099457" y="223964"/>
                    <a:pt x="2088851" y="205872"/>
                  </a:cubicBezTo>
                  <a:cubicBezTo>
                    <a:pt x="2098833" y="243303"/>
                    <a:pt x="2100081" y="267009"/>
                    <a:pt x="2107568" y="290716"/>
                  </a:cubicBezTo>
                  <a:lnTo>
                    <a:pt x="2112206" y="293060"/>
                  </a:lnTo>
                  <a:lnTo>
                    <a:pt x="2112559" y="294459"/>
                  </a:lnTo>
                  <a:lnTo>
                    <a:pt x="2113595" y="293762"/>
                  </a:lnTo>
                  <a:lnTo>
                    <a:pt x="2135955" y="305064"/>
                  </a:lnTo>
                  <a:cubicBezTo>
                    <a:pt x="2145937" y="308807"/>
                    <a:pt x="2156232" y="311927"/>
                    <a:pt x="2166214" y="315670"/>
                  </a:cubicBezTo>
                  <a:cubicBezTo>
                    <a:pt x="2199904" y="328147"/>
                    <a:pt x="2223612" y="319413"/>
                    <a:pt x="2227355" y="280734"/>
                  </a:cubicBezTo>
                  <a:cubicBezTo>
                    <a:pt x="2231099" y="235817"/>
                    <a:pt x="2249816" y="202129"/>
                    <a:pt x="2279763" y="168440"/>
                  </a:cubicBezTo>
                  <a:cubicBezTo>
                    <a:pt x="2312205" y="136000"/>
                    <a:pt x="2277267" y="93578"/>
                    <a:pt x="2278515" y="54899"/>
                  </a:cubicBezTo>
                  <a:cubicBezTo>
                    <a:pt x="2278515" y="37431"/>
                    <a:pt x="2267285" y="19964"/>
                    <a:pt x="2282258" y="3743"/>
                  </a:cubicBezTo>
                  <a:cubicBezTo>
                    <a:pt x="2298480" y="2496"/>
                    <a:pt x="2314701" y="1248"/>
                    <a:pt x="2329674" y="0"/>
                  </a:cubicBezTo>
                  <a:close/>
                </a:path>
              </a:pathLst>
            </a:custGeom>
            <a:solidFill>
              <a:srgbClr val="FCDC61">
                <a:alpha val="89800"/>
              </a:srgbClr>
            </a:solidFill>
            <a:ln>
              <a:noFill/>
            </a:ln>
          </p:spPr>
          <p:txBody>
            <a:bodyPr anchorCtr="0" anchor="ctr" bIns="22850" lIns="45725" spcFirstLastPara="1" rIns="45725" wrap="square" tIns="2285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747993"/>
                </a:solidFill>
                <a:latin typeface="Oswald"/>
                <a:ea typeface="Oswald"/>
                <a:cs typeface="Oswald"/>
                <a:sym typeface="Oswald"/>
              </a:endParaRPr>
            </a:p>
          </p:txBody>
        </p:sp>
        <p:sp>
          <p:nvSpPr>
            <p:cNvPr id="382" name="Google Shape;382;g311d5cb9a0a_0_108"/>
            <p:cNvSpPr/>
            <p:nvPr/>
          </p:nvSpPr>
          <p:spPr>
            <a:xfrm>
              <a:off x="12087739" y="4771473"/>
              <a:ext cx="1169541" cy="1494089"/>
            </a:xfrm>
            <a:custGeom>
              <a:rect b="b" l="l" r="r" t="t"/>
              <a:pathLst>
                <a:path extrusionOk="0" h="1494089" w="1169541">
                  <a:moveTo>
                    <a:pt x="124398" y="1455171"/>
                  </a:moveTo>
                  <a:cubicBezTo>
                    <a:pt x="126071" y="1455171"/>
                    <a:pt x="127884" y="1455616"/>
                    <a:pt x="129558" y="1455616"/>
                  </a:cubicBezTo>
                  <a:cubicBezTo>
                    <a:pt x="130674" y="1455616"/>
                    <a:pt x="132348" y="1456210"/>
                    <a:pt x="132906" y="1456210"/>
                  </a:cubicBezTo>
                  <a:cubicBezTo>
                    <a:pt x="135696" y="1458584"/>
                    <a:pt x="137927" y="1461551"/>
                    <a:pt x="140158" y="1463925"/>
                  </a:cubicBezTo>
                  <a:cubicBezTo>
                    <a:pt x="140158" y="1468673"/>
                    <a:pt x="140158" y="1474015"/>
                    <a:pt x="140158" y="1478763"/>
                  </a:cubicBezTo>
                  <a:cubicBezTo>
                    <a:pt x="132348" y="1478169"/>
                    <a:pt x="127327" y="1472235"/>
                    <a:pt x="122863" y="1466893"/>
                  </a:cubicBezTo>
                  <a:cubicBezTo>
                    <a:pt x="120074" y="1463925"/>
                    <a:pt x="117842" y="1461551"/>
                    <a:pt x="120074" y="1457397"/>
                  </a:cubicBezTo>
                  <a:cubicBezTo>
                    <a:pt x="121190" y="1455616"/>
                    <a:pt x="122724" y="1455171"/>
                    <a:pt x="124398" y="1455171"/>
                  </a:cubicBezTo>
                  <a:close/>
                  <a:moveTo>
                    <a:pt x="1094703" y="1449436"/>
                  </a:moveTo>
                  <a:lnTo>
                    <a:pt x="1095196" y="1449777"/>
                  </a:lnTo>
                  <a:lnTo>
                    <a:pt x="1095280" y="1450016"/>
                  </a:lnTo>
                  <a:close/>
                  <a:moveTo>
                    <a:pt x="35101" y="1419124"/>
                  </a:moveTo>
                  <a:cubicBezTo>
                    <a:pt x="39731" y="1423115"/>
                    <a:pt x="46676" y="1421404"/>
                    <a:pt x="50727" y="1426536"/>
                  </a:cubicBezTo>
                  <a:lnTo>
                    <a:pt x="50149" y="1426536"/>
                  </a:lnTo>
                  <a:cubicBezTo>
                    <a:pt x="55357" y="1429957"/>
                    <a:pt x="54200" y="1436798"/>
                    <a:pt x="58251" y="1441359"/>
                  </a:cubicBezTo>
                  <a:cubicBezTo>
                    <a:pt x="66932" y="1446491"/>
                    <a:pt x="75613" y="1456183"/>
                    <a:pt x="64038" y="1463595"/>
                  </a:cubicBezTo>
                  <a:cubicBezTo>
                    <a:pt x="50149" y="1472146"/>
                    <a:pt x="43782" y="1457323"/>
                    <a:pt x="36259" y="1447631"/>
                  </a:cubicBezTo>
                  <a:lnTo>
                    <a:pt x="36259" y="1448201"/>
                  </a:lnTo>
                  <a:cubicBezTo>
                    <a:pt x="32787" y="1438509"/>
                    <a:pt x="17739" y="1431667"/>
                    <a:pt x="31050" y="1419694"/>
                  </a:cubicBezTo>
                  <a:cubicBezTo>
                    <a:pt x="32207" y="1420264"/>
                    <a:pt x="33944" y="1420264"/>
                    <a:pt x="35101" y="1419124"/>
                  </a:cubicBezTo>
                  <a:close/>
                  <a:moveTo>
                    <a:pt x="295529" y="1412399"/>
                  </a:moveTo>
                  <a:cubicBezTo>
                    <a:pt x="297975" y="1412470"/>
                    <a:pt x="300347" y="1413765"/>
                    <a:pt x="302423" y="1416643"/>
                  </a:cubicBezTo>
                  <a:lnTo>
                    <a:pt x="302423" y="1415491"/>
                  </a:lnTo>
                  <a:cubicBezTo>
                    <a:pt x="310132" y="1425275"/>
                    <a:pt x="307166" y="1435058"/>
                    <a:pt x="304201" y="1444841"/>
                  </a:cubicBezTo>
                  <a:lnTo>
                    <a:pt x="303015" y="1445417"/>
                  </a:lnTo>
                  <a:cubicBezTo>
                    <a:pt x="301236" y="1447143"/>
                    <a:pt x="300643" y="1448869"/>
                    <a:pt x="301236" y="1450596"/>
                  </a:cubicBezTo>
                  <a:cubicBezTo>
                    <a:pt x="301236" y="1452322"/>
                    <a:pt x="301829" y="1452897"/>
                    <a:pt x="302423" y="1452897"/>
                  </a:cubicBezTo>
                  <a:cubicBezTo>
                    <a:pt x="304201" y="1454049"/>
                    <a:pt x="305388" y="1455775"/>
                    <a:pt x="304201" y="1456926"/>
                  </a:cubicBezTo>
                  <a:lnTo>
                    <a:pt x="302422" y="1458653"/>
                  </a:lnTo>
                  <a:lnTo>
                    <a:pt x="292480" y="1462564"/>
                  </a:lnTo>
                  <a:cubicBezTo>
                    <a:pt x="283112" y="1465234"/>
                    <a:pt x="276330" y="1462969"/>
                    <a:pt x="279888" y="1444841"/>
                  </a:cubicBezTo>
                  <a:cubicBezTo>
                    <a:pt x="281074" y="1443690"/>
                    <a:pt x="281667" y="1441388"/>
                    <a:pt x="281074" y="1439662"/>
                  </a:cubicBezTo>
                  <a:cubicBezTo>
                    <a:pt x="285818" y="1432756"/>
                    <a:pt x="281667" y="1422973"/>
                    <a:pt x="288190" y="1415491"/>
                  </a:cubicBezTo>
                  <a:cubicBezTo>
                    <a:pt x="290562" y="1413478"/>
                    <a:pt x="293082" y="1412326"/>
                    <a:pt x="295529" y="1412399"/>
                  </a:cubicBezTo>
                  <a:close/>
                  <a:moveTo>
                    <a:pt x="162030" y="1393269"/>
                  </a:moveTo>
                  <a:lnTo>
                    <a:pt x="162591" y="1394420"/>
                  </a:lnTo>
                  <a:cubicBezTo>
                    <a:pt x="163712" y="1394420"/>
                    <a:pt x="164833" y="1394420"/>
                    <a:pt x="165954" y="1393269"/>
                  </a:cubicBezTo>
                  <a:cubicBezTo>
                    <a:pt x="169318" y="1394420"/>
                    <a:pt x="172121" y="1397297"/>
                    <a:pt x="174924" y="1399599"/>
                  </a:cubicBezTo>
                  <a:lnTo>
                    <a:pt x="174924" y="1400175"/>
                  </a:lnTo>
                  <a:cubicBezTo>
                    <a:pt x="179409" y="1404779"/>
                    <a:pt x="178849" y="1411684"/>
                    <a:pt x="181652" y="1416864"/>
                  </a:cubicBezTo>
                  <a:lnTo>
                    <a:pt x="181652" y="1419166"/>
                  </a:lnTo>
                  <a:cubicBezTo>
                    <a:pt x="176606" y="1429524"/>
                    <a:pt x="182212" y="1444486"/>
                    <a:pt x="167636" y="1451392"/>
                  </a:cubicBezTo>
                  <a:cubicBezTo>
                    <a:pt x="144651" y="1441034"/>
                    <a:pt x="164833" y="1418590"/>
                    <a:pt x="154742" y="1404203"/>
                  </a:cubicBezTo>
                  <a:lnTo>
                    <a:pt x="154742" y="1403052"/>
                  </a:lnTo>
                  <a:cubicBezTo>
                    <a:pt x="155303" y="1398448"/>
                    <a:pt x="158106" y="1394995"/>
                    <a:pt x="162030" y="1393269"/>
                  </a:cubicBezTo>
                  <a:close/>
                  <a:moveTo>
                    <a:pt x="530761" y="1386017"/>
                  </a:moveTo>
                  <a:lnTo>
                    <a:pt x="531347" y="1386592"/>
                  </a:lnTo>
                  <a:lnTo>
                    <a:pt x="530774" y="1386350"/>
                  </a:lnTo>
                  <a:close/>
                  <a:moveTo>
                    <a:pt x="520130" y="1381844"/>
                  </a:moveTo>
                  <a:lnTo>
                    <a:pt x="530774" y="1386350"/>
                  </a:lnTo>
                  <a:lnTo>
                    <a:pt x="531934" y="1415366"/>
                  </a:lnTo>
                  <a:cubicBezTo>
                    <a:pt x="529587" y="1417093"/>
                    <a:pt x="529001" y="1418819"/>
                    <a:pt x="529587" y="1420545"/>
                  </a:cubicBezTo>
                  <a:cubicBezTo>
                    <a:pt x="530761" y="1422272"/>
                    <a:pt x="530761" y="1422848"/>
                    <a:pt x="531934" y="1422848"/>
                  </a:cubicBezTo>
                  <a:cubicBezTo>
                    <a:pt x="533107" y="1424574"/>
                    <a:pt x="533693" y="1426300"/>
                    <a:pt x="532520" y="1427451"/>
                  </a:cubicBezTo>
                  <a:lnTo>
                    <a:pt x="531114" y="1429291"/>
                  </a:lnTo>
                  <a:lnTo>
                    <a:pt x="531347" y="1429177"/>
                  </a:lnTo>
                  <a:lnTo>
                    <a:pt x="530761" y="1429753"/>
                  </a:lnTo>
                  <a:lnTo>
                    <a:pt x="531113" y="1429292"/>
                  </a:lnTo>
                  <a:lnTo>
                    <a:pt x="520717" y="1434357"/>
                  </a:lnTo>
                  <a:cubicBezTo>
                    <a:pt x="517125" y="1434501"/>
                    <a:pt x="513459" y="1432918"/>
                    <a:pt x="509647" y="1429177"/>
                  </a:cubicBezTo>
                  <a:cubicBezTo>
                    <a:pt x="509647" y="1424574"/>
                    <a:pt x="509060" y="1419970"/>
                    <a:pt x="508473" y="1415366"/>
                  </a:cubicBezTo>
                  <a:cubicBezTo>
                    <a:pt x="510233" y="1413640"/>
                    <a:pt x="510820" y="1411913"/>
                    <a:pt x="509647" y="1409612"/>
                  </a:cubicBezTo>
                  <a:cubicBezTo>
                    <a:pt x="514339" y="1403281"/>
                    <a:pt x="513166" y="1397526"/>
                    <a:pt x="510233" y="1391196"/>
                  </a:cubicBezTo>
                  <a:lnTo>
                    <a:pt x="510233" y="1388319"/>
                  </a:lnTo>
                  <a:cubicBezTo>
                    <a:pt x="513166" y="1383427"/>
                    <a:pt x="516538" y="1381701"/>
                    <a:pt x="520130" y="1381844"/>
                  </a:cubicBezTo>
                  <a:close/>
                  <a:moveTo>
                    <a:pt x="8842" y="1337824"/>
                  </a:moveTo>
                  <a:cubicBezTo>
                    <a:pt x="11040" y="1338356"/>
                    <a:pt x="13787" y="1339419"/>
                    <a:pt x="16535" y="1340482"/>
                  </a:cubicBezTo>
                  <a:cubicBezTo>
                    <a:pt x="17634" y="1341014"/>
                    <a:pt x="18320" y="1341812"/>
                    <a:pt x="18458" y="1342742"/>
                  </a:cubicBezTo>
                  <a:lnTo>
                    <a:pt x="18293" y="1343108"/>
                  </a:lnTo>
                  <a:lnTo>
                    <a:pt x="24824" y="1345799"/>
                  </a:lnTo>
                  <a:cubicBezTo>
                    <a:pt x="31313" y="1350335"/>
                    <a:pt x="37213" y="1354306"/>
                    <a:pt x="39574" y="1361679"/>
                  </a:cubicBezTo>
                  <a:cubicBezTo>
                    <a:pt x="39574" y="1365649"/>
                    <a:pt x="38983" y="1369051"/>
                    <a:pt x="38983" y="1372454"/>
                  </a:cubicBezTo>
                  <a:cubicBezTo>
                    <a:pt x="24824" y="1372454"/>
                    <a:pt x="20693" y="1358276"/>
                    <a:pt x="10074" y="1353171"/>
                  </a:cubicBezTo>
                  <a:cubicBezTo>
                    <a:pt x="8304" y="1351470"/>
                    <a:pt x="7123" y="1349769"/>
                    <a:pt x="7123" y="1348067"/>
                  </a:cubicBezTo>
                  <a:lnTo>
                    <a:pt x="7644" y="1346814"/>
                  </a:lnTo>
                  <a:lnTo>
                    <a:pt x="7193" y="1346863"/>
                  </a:lnTo>
                  <a:lnTo>
                    <a:pt x="4995" y="1349521"/>
                  </a:lnTo>
                  <a:lnTo>
                    <a:pt x="1698" y="1348458"/>
                  </a:lnTo>
                  <a:lnTo>
                    <a:pt x="599" y="1346863"/>
                  </a:lnTo>
                  <a:cubicBezTo>
                    <a:pt x="-500" y="1344204"/>
                    <a:pt x="49" y="1342078"/>
                    <a:pt x="1148" y="1339951"/>
                  </a:cubicBezTo>
                  <a:cubicBezTo>
                    <a:pt x="3347" y="1337824"/>
                    <a:pt x="6094" y="1337292"/>
                    <a:pt x="8842" y="1337824"/>
                  </a:cubicBezTo>
                  <a:close/>
                  <a:moveTo>
                    <a:pt x="320316" y="1301745"/>
                  </a:moveTo>
                  <a:cubicBezTo>
                    <a:pt x="323193" y="1303520"/>
                    <a:pt x="325494" y="1305885"/>
                    <a:pt x="328371" y="1308250"/>
                  </a:cubicBezTo>
                  <a:lnTo>
                    <a:pt x="328947" y="1308841"/>
                  </a:lnTo>
                  <a:cubicBezTo>
                    <a:pt x="330673" y="1311207"/>
                    <a:pt x="332975" y="1313572"/>
                    <a:pt x="335852" y="1314755"/>
                  </a:cubicBezTo>
                  <a:lnTo>
                    <a:pt x="337578" y="1315938"/>
                  </a:lnTo>
                  <a:cubicBezTo>
                    <a:pt x="338729" y="1319486"/>
                    <a:pt x="340455" y="1321851"/>
                    <a:pt x="342757" y="1324216"/>
                  </a:cubicBezTo>
                  <a:cubicBezTo>
                    <a:pt x="342757" y="1326582"/>
                    <a:pt x="342757" y="1329538"/>
                    <a:pt x="342757" y="1331903"/>
                  </a:cubicBezTo>
                  <a:cubicBezTo>
                    <a:pt x="338154" y="1335452"/>
                    <a:pt x="339880" y="1343139"/>
                    <a:pt x="334701" y="1346686"/>
                  </a:cubicBezTo>
                  <a:lnTo>
                    <a:pt x="335277" y="1345504"/>
                  </a:lnTo>
                  <a:cubicBezTo>
                    <a:pt x="319164" y="1349643"/>
                    <a:pt x="326645" y="1334269"/>
                    <a:pt x="321466" y="1329538"/>
                  </a:cubicBezTo>
                  <a:cubicBezTo>
                    <a:pt x="321466" y="1327173"/>
                    <a:pt x="320891" y="1325399"/>
                    <a:pt x="319164" y="1323625"/>
                  </a:cubicBezTo>
                  <a:cubicBezTo>
                    <a:pt x="318014" y="1320668"/>
                    <a:pt x="315137" y="1317712"/>
                    <a:pt x="314561" y="1314163"/>
                  </a:cubicBezTo>
                  <a:cubicBezTo>
                    <a:pt x="314561" y="1312389"/>
                    <a:pt x="313986" y="1310025"/>
                    <a:pt x="312835" y="1308841"/>
                  </a:cubicBezTo>
                  <a:cubicBezTo>
                    <a:pt x="315137" y="1306476"/>
                    <a:pt x="318014" y="1304111"/>
                    <a:pt x="320316" y="1302337"/>
                  </a:cubicBezTo>
                  <a:close/>
                  <a:moveTo>
                    <a:pt x="869951" y="1225424"/>
                  </a:moveTo>
                  <a:cubicBezTo>
                    <a:pt x="873528" y="1225035"/>
                    <a:pt x="878248" y="1227060"/>
                    <a:pt x="884879" y="1233135"/>
                  </a:cubicBezTo>
                  <a:cubicBezTo>
                    <a:pt x="888915" y="1240657"/>
                    <a:pt x="893527" y="1248179"/>
                    <a:pt x="903329" y="1249915"/>
                  </a:cubicBezTo>
                  <a:cubicBezTo>
                    <a:pt x="907941" y="1251072"/>
                    <a:pt x="912554" y="1252230"/>
                    <a:pt x="916589" y="1254544"/>
                  </a:cubicBezTo>
                  <a:cubicBezTo>
                    <a:pt x="918896" y="1256280"/>
                    <a:pt x="921202" y="1258015"/>
                    <a:pt x="922931" y="1260909"/>
                  </a:cubicBezTo>
                  <a:cubicBezTo>
                    <a:pt x="923508" y="1262644"/>
                    <a:pt x="923508" y="1264380"/>
                    <a:pt x="924084" y="1265538"/>
                  </a:cubicBezTo>
                  <a:cubicBezTo>
                    <a:pt x="927544" y="1270167"/>
                    <a:pt x="932157" y="1274217"/>
                    <a:pt x="935615" y="1278846"/>
                  </a:cubicBezTo>
                  <a:cubicBezTo>
                    <a:pt x="933886" y="1284632"/>
                    <a:pt x="930427" y="1283475"/>
                    <a:pt x="927544" y="1281739"/>
                  </a:cubicBezTo>
                  <a:cubicBezTo>
                    <a:pt x="916013" y="1276531"/>
                    <a:pt x="905058" y="1271324"/>
                    <a:pt x="894104" y="1266695"/>
                  </a:cubicBezTo>
                  <a:cubicBezTo>
                    <a:pt x="887762" y="1264380"/>
                    <a:pt x="877960" y="1264380"/>
                    <a:pt x="876807" y="1269010"/>
                  </a:cubicBezTo>
                  <a:cubicBezTo>
                    <a:pt x="872771" y="1288104"/>
                    <a:pt x="856051" y="1281739"/>
                    <a:pt x="845097" y="1286368"/>
                  </a:cubicBezTo>
                  <a:cubicBezTo>
                    <a:pt x="835295" y="1304305"/>
                    <a:pt x="857781" y="1325135"/>
                    <a:pt x="839907" y="1341914"/>
                  </a:cubicBezTo>
                  <a:cubicBezTo>
                    <a:pt x="845097" y="1348858"/>
                    <a:pt x="853745" y="1348279"/>
                    <a:pt x="859510" y="1351751"/>
                  </a:cubicBezTo>
                  <a:cubicBezTo>
                    <a:pt x="865276" y="1355222"/>
                    <a:pt x="867582" y="1351172"/>
                    <a:pt x="868735" y="1345386"/>
                  </a:cubicBezTo>
                  <a:cubicBezTo>
                    <a:pt x="870465" y="1340757"/>
                    <a:pt x="874501" y="1341914"/>
                    <a:pt x="877383" y="1344807"/>
                  </a:cubicBezTo>
                  <a:cubicBezTo>
                    <a:pt x="880267" y="1346543"/>
                    <a:pt x="881996" y="1348858"/>
                    <a:pt x="886032" y="1348279"/>
                  </a:cubicBezTo>
                  <a:cubicBezTo>
                    <a:pt x="899869" y="1345386"/>
                    <a:pt x="899869" y="1345964"/>
                    <a:pt x="901599" y="1358116"/>
                  </a:cubicBezTo>
                  <a:cubicBezTo>
                    <a:pt x="902175" y="1359272"/>
                    <a:pt x="901599" y="1361009"/>
                    <a:pt x="901599" y="1361587"/>
                  </a:cubicBezTo>
                  <a:lnTo>
                    <a:pt x="901368" y="1362248"/>
                  </a:lnTo>
                  <a:lnTo>
                    <a:pt x="901696" y="1361960"/>
                  </a:lnTo>
                  <a:cubicBezTo>
                    <a:pt x="909127" y="1368062"/>
                    <a:pt x="918851" y="1370568"/>
                    <a:pt x="925953" y="1376834"/>
                  </a:cubicBezTo>
                  <a:lnTo>
                    <a:pt x="929533" y="1381446"/>
                  </a:lnTo>
                  <a:lnTo>
                    <a:pt x="935183" y="1376065"/>
                  </a:lnTo>
                  <a:cubicBezTo>
                    <a:pt x="942851" y="1374140"/>
                    <a:pt x="951814" y="1384010"/>
                    <a:pt x="959158" y="1380539"/>
                  </a:cubicBezTo>
                  <a:cubicBezTo>
                    <a:pt x="940727" y="1366656"/>
                    <a:pt x="959158" y="1357979"/>
                    <a:pt x="964342" y="1347566"/>
                  </a:cubicBezTo>
                  <a:cubicBezTo>
                    <a:pt x="964342" y="1346988"/>
                    <a:pt x="965494" y="1346409"/>
                    <a:pt x="967222" y="1345831"/>
                  </a:cubicBezTo>
                  <a:cubicBezTo>
                    <a:pt x="969525" y="1345831"/>
                    <a:pt x="971829" y="1346409"/>
                    <a:pt x="974133" y="1345831"/>
                  </a:cubicBezTo>
                  <a:cubicBezTo>
                    <a:pt x="989684" y="1344095"/>
                    <a:pt x="997748" y="1361449"/>
                    <a:pt x="1013874" y="1359714"/>
                  </a:cubicBezTo>
                  <a:cubicBezTo>
                    <a:pt x="1027122" y="1357400"/>
                    <a:pt x="1040369" y="1361449"/>
                    <a:pt x="1053616" y="1363763"/>
                  </a:cubicBezTo>
                  <a:cubicBezTo>
                    <a:pt x="1056496" y="1363763"/>
                    <a:pt x="1059376" y="1367234"/>
                    <a:pt x="1061680" y="1369548"/>
                  </a:cubicBezTo>
                  <a:lnTo>
                    <a:pt x="1059995" y="1372087"/>
                  </a:lnTo>
                  <a:lnTo>
                    <a:pt x="1063565" y="1370069"/>
                  </a:lnTo>
                  <a:cubicBezTo>
                    <a:pt x="1076251" y="1369490"/>
                    <a:pt x="1088360" y="1368911"/>
                    <a:pt x="1100469" y="1367752"/>
                  </a:cubicBezTo>
                  <a:cubicBezTo>
                    <a:pt x="1113732" y="1367173"/>
                    <a:pt x="1127571" y="1370069"/>
                    <a:pt x="1139680" y="1362539"/>
                  </a:cubicBezTo>
                  <a:cubicBezTo>
                    <a:pt x="1146600" y="1362539"/>
                    <a:pt x="1153519" y="1361959"/>
                    <a:pt x="1160439" y="1361959"/>
                  </a:cubicBezTo>
                  <a:cubicBezTo>
                    <a:pt x="1169089" y="1376442"/>
                    <a:pt x="1171972" y="1394401"/>
                    <a:pt x="1167359" y="1405987"/>
                  </a:cubicBezTo>
                  <a:lnTo>
                    <a:pt x="1167359" y="1405408"/>
                  </a:lnTo>
                  <a:cubicBezTo>
                    <a:pt x="1165629" y="1418153"/>
                    <a:pt x="1152943" y="1415256"/>
                    <a:pt x="1146023" y="1421629"/>
                  </a:cubicBezTo>
                  <a:lnTo>
                    <a:pt x="1145447" y="1421629"/>
                  </a:lnTo>
                  <a:cubicBezTo>
                    <a:pt x="1142563" y="1423946"/>
                    <a:pt x="1140834" y="1426842"/>
                    <a:pt x="1137950" y="1428001"/>
                  </a:cubicBezTo>
                  <a:cubicBezTo>
                    <a:pt x="1135644" y="1430898"/>
                    <a:pt x="1133337" y="1433794"/>
                    <a:pt x="1129877" y="1435532"/>
                  </a:cubicBezTo>
                  <a:lnTo>
                    <a:pt x="1130454" y="1434953"/>
                  </a:lnTo>
                  <a:cubicBezTo>
                    <a:pt x="1128725" y="1438429"/>
                    <a:pt x="1125841" y="1441325"/>
                    <a:pt x="1121805" y="1442484"/>
                  </a:cubicBezTo>
                  <a:lnTo>
                    <a:pt x="1122958" y="1441905"/>
                  </a:lnTo>
                  <a:cubicBezTo>
                    <a:pt x="1120075" y="1448277"/>
                    <a:pt x="1112579" y="1446539"/>
                    <a:pt x="1108542" y="1450594"/>
                  </a:cubicBezTo>
                  <a:lnTo>
                    <a:pt x="1108542" y="1450015"/>
                  </a:lnTo>
                  <a:cubicBezTo>
                    <a:pt x="1106235" y="1452622"/>
                    <a:pt x="1103785" y="1454070"/>
                    <a:pt x="1101406" y="1454071"/>
                  </a:cubicBezTo>
                  <a:lnTo>
                    <a:pt x="1095196" y="1449776"/>
                  </a:lnTo>
                  <a:lnTo>
                    <a:pt x="1092650" y="1442530"/>
                  </a:lnTo>
                  <a:lnTo>
                    <a:pt x="1092206" y="1443014"/>
                  </a:lnTo>
                  <a:cubicBezTo>
                    <a:pt x="1088175" y="1437229"/>
                    <a:pt x="1080687" y="1440122"/>
                    <a:pt x="1077231" y="1436072"/>
                  </a:cubicBezTo>
                  <a:cubicBezTo>
                    <a:pt x="1075503" y="1434337"/>
                    <a:pt x="1074351" y="1433180"/>
                    <a:pt x="1074927" y="1431445"/>
                  </a:cubicBezTo>
                  <a:cubicBezTo>
                    <a:pt x="1075503" y="1429709"/>
                    <a:pt x="1075503" y="1429131"/>
                    <a:pt x="1076655" y="1429131"/>
                  </a:cubicBezTo>
                  <a:lnTo>
                    <a:pt x="1078159" y="1427258"/>
                  </a:lnTo>
                  <a:lnTo>
                    <a:pt x="1076655" y="1428552"/>
                  </a:lnTo>
                  <a:cubicBezTo>
                    <a:pt x="1072623" y="1432602"/>
                    <a:pt x="1066288" y="1430866"/>
                    <a:pt x="1062832" y="1435494"/>
                  </a:cubicBezTo>
                  <a:lnTo>
                    <a:pt x="1062256" y="1435494"/>
                  </a:lnTo>
                  <a:cubicBezTo>
                    <a:pt x="1050161" y="1447642"/>
                    <a:pt x="1032305" y="1444171"/>
                    <a:pt x="1018482" y="1451113"/>
                  </a:cubicBezTo>
                  <a:cubicBezTo>
                    <a:pt x="1013874" y="1453426"/>
                    <a:pt x="1006387" y="1450534"/>
                    <a:pt x="1004659" y="1458633"/>
                  </a:cubicBezTo>
                  <a:cubicBezTo>
                    <a:pt x="1001779" y="1460368"/>
                    <a:pt x="998899" y="1461525"/>
                    <a:pt x="996020" y="1463839"/>
                  </a:cubicBezTo>
                  <a:cubicBezTo>
                    <a:pt x="991988" y="1465574"/>
                    <a:pt x="989684" y="1463839"/>
                    <a:pt x="987956" y="1460368"/>
                  </a:cubicBezTo>
                  <a:cubicBezTo>
                    <a:pt x="986804" y="1455740"/>
                    <a:pt x="984500" y="1453426"/>
                    <a:pt x="982196" y="1450534"/>
                  </a:cubicBezTo>
                  <a:lnTo>
                    <a:pt x="981620" y="1449377"/>
                  </a:lnTo>
                  <a:cubicBezTo>
                    <a:pt x="979317" y="1448799"/>
                    <a:pt x="978741" y="1447642"/>
                    <a:pt x="978741" y="1446485"/>
                  </a:cubicBezTo>
                  <a:cubicBezTo>
                    <a:pt x="978741" y="1444750"/>
                    <a:pt x="979317" y="1444171"/>
                    <a:pt x="979317" y="1444171"/>
                  </a:cubicBezTo>
                  <a:cubicBezTo>
                    <a:pt x="977589" y="1439543"/>
                    <a:pt x="975861" y="1447642"/>
                    <a:pt x="973557" y="1444171"/>
                  </a:cubicBezTo>
                  <a:cubicBezTo>
                    <a:pt x="964342" y="1443014"/>
                    <a:pt x="964342" y="1452848"/>
                    <a:pt x="958582" y="1456897"/>
                  </a:cubicBezTo>
                  <a:lnTo>
                    <a:pt x="944759" y="1473673"/>
                  </a:lnTo>
                  <a:lnTo>
                    <a:pt x="944341" y="1472205"/>
                  </a:lnTo>
                  <a:lnTo>
                    <a:pt x="940158" y="1474707"/>
                  </a:lnTo>
                  <a:lnTo>
                    <a:pt x="936437" y="1474863"/>
                  </a:lnTo>
                  <a:lnTo>
                    <a:pt x="931340" y="1479174"/>
                  </a:lnTo>
                  <a:cubicBezTo>
                    <a:pt x="928638" y="1480238"/>
                    <a:pt x="925653" y="1480694"/>
                    <a:pt x="922809" y="1481301"/>
                  </a:cubicBezTo>
                  <a:cubicBezTo>
                    <a:pt x="919965" y="1480693"/>
                    <a:pt x="917690" y="1480693"/>
                    <a:pt x="915416" y="1480693"/>
                  </a:cubicBezTo>
                  <a:cubicBezTo>
                    <a:pt x="900629" y="1469149"/>
                    <a:pt x="886411" y="1469149"/>
                    <a:pt x="871624" y="1480086"/>
                  </a:cubicBezTo>
                  <a:lnTo>
                    <a:pt x="857916" y="1480086"/>
                  </a:lnTo>
                  <a:lnTo>
                    <a:pt x="857781" y="1480202"/>
                  </a:lnTo>
                  <a:cubicBezTo>
                    <a:pt x="854898" y="1482517"/>
                    <a:pt x="852592" y="1484832"/>
                    <a:pt x="849709" y="1487725"/>
                  </a:cubicBezTo>
                  <a:cubicBezTo>
                    <a:pt x="834718" y="1488303"/>
                    <a:pt x="820881" y="1488882"/>
                    <a:pt x="806467" y="1494089"/>
                  </a:cubicBezTo>
                  <a:cubicBezTo>
                    <a:pt x="797242" y="1488303"/>
                    <a:pt x="787441" y="1487146"/>
                    <a:pt x="777063" y="1487725"/>
                  </a:cubicBezTo>
                  <a:cubicBezTo>
                    <a:pt x="768414" y="1479624"/>
                    <a:pt x="757460" y="1480202"/>
                    <a:pt x="747082" y="1480202"/>
                  </a:cubicBezTo>
                  <a:cubicBezTo>
                    <a:pt x="736128" y="1471524"/>
                    <a:pt x="722867" y="1473260"/>
                    <a:pt x="710182" y="1472681"/>
                  </a:cubicBezTo>
                  <a:cubicBezTo>
                    <a:pt x="684238" y="1462844"/>
                    <a:pt x="657140" y="1458215"/>
                    <a:pt x="629465" y="1457637"/>
                  </a:cubicBezTo>
                  <a:cubicBezTo>
                    <a:pt x="628889" y="1455323"/>
                    <a:pt x="627736" y="1453587"/>
                    <a:pt x="627159" y="1451851"/>
                  </a:cubicBezTo>
                  <a:cubicBezTo>
                    <a:pt x="629465" y="1451272"/>
                    <a:pt x="631771" y="1451272"/>
                    <a:pt x="634077" y="1450115"/>
                  </a:cubicBezTo>
                  <a:cubicBezTo>
                    <a:pt x="639266" y="1449536"/>
                    <a:pt x="644455" y="1447800"/>
                    <a:pt x="645609" y="1442593"/>
                  </a:cubicBezTo>
                  <a:cubicBezTo>
                    <a:pt x="646185" y="1436807"/>
                    <a:pt x="640996" y="1434492"/>
                    <a:pt x="636384" y="1433914"/>
                  </a:cubicBezTo>
                  <a:cubicBezTo>
                    <a:pt x="628312" y="1431599"/>
                    <a:pt x="619663" y="1431599"/>
                    <a:pt x="619663" y="1420027"/>
                  </a:cubicBezTo>
                  <a:cubicBezTo>
                    <a:pt x="619663" y="1416555"/>
                    <a:pt x="618511" y="1411926"/>
                    <a:pt x="619663" y="1410190"/>
                  </a:cubicBezTo>
                  <a:cubicBezTo>
                    <a:pt x="624276" y="1406719"/>
                    <a:pt x="628312" y="1410769"/>
                    <a:pt x="632348" y="1412505"/>
                  </a:cubicBezTo>
                  <a:cubicBezTo>
                    <a:pt x="633501" y="1413084"/>
                    <a:pt x="634654" y="1413662"/>
                    <a:pt x="635807" y="1413662"/>
                  </a:cubicBezTo>
                  <a:cubicBezTo>
                    <a:pt x="638690" y="1410769"/>
                    <a:pt x="642149" y="1410190"/>
                    <a:pt x="645609" y="1410769"/>
                  </a:cubicBezTo>
                  <a:cubicBezTo>
                    <a:pt x="645609" y="1410190"/>
                    <a:pt x="647915" y="1410769"/>
                    <a:pt x="647915" y="1410769"/>
                  </a:cubicBezTo>
                  <a:cubicBezTo>
                    <a:pt x="647915" y="1410769"/>
                    <a:pt x="647338" y="1409612"/>
                    <a:pt x="646762" y="1409034"/>
                  </a:cubicBezTo>
                  <a:cubicBezTo>
                    <a:pt x="646185" y="1405562"/>
                    <a:pt x="645609" y="1401511"/>
                    <a:pt x="643302" y="1399197"/>
                  </a:cubicBezTo>
                  <a:cubicBezTo>
                    <a:pt x="640996" y="1399197"/>
                    <a:pt x="638113" y="1399197"/>
                    <a:pt x="635807" y="1399197"/>
                  </a:cubicBezTo>
                  <a:cubicBezTo>
                    <a:pt x="633501" y="1396883"/>
                    <a:pt x="631195" y="1393990"/>
                    <a:pt x="628312" y="1391675"/>
                  </a:cubicBezTo>
                  <a:cubicBezTo>
                    <a:pt x="626006" y="1389361"/>
                    <a:pt x="623699" y="1386467"/>
                    <a:pt x="621393" y="1384153"/>
                  </a:cubicBezTo>
                  <a:lnTo>
                    <a:pt x="623384" y="1373639"/>
                  </a:lnTo>
                  <a:lnTo>
                    <a:pt x="621158" y="1381960"/>
                  </a:lnTo>
                  <a:cubicBezTo>
                    <a:pt x="615954" y="1388303"/>
                    <a:pt x="611328" y="1389456"/>
                    <a:pt x="607279" y="1381384"/>
                  </a:cubicBezTo>
                  <a:cubicBezTo>
                    <a:pt x="606123" y="1379654"/>
                    <a:pt x="607279" y="1376771"/>
                    <a:pt x="607279" y="1374465"/>
                  </a:cubicBezTo>
                  <a:cubicBezTo>
                    <a:pt x="606701" y="1360050"/>
                    <a:pt x="606701" y="1359474"/>
                    <a:pt x="589352" y="1361780"/>
                  </a:cubicBezTo>
                  <a:cubicBezTo>
                    <a:pt x="584148" y="1362356"/>
                    <a:pt x="580678" y="1360050"/>
                    <a:pt x="577208" y="1357167"/>
                  </a:cubicBezTo>
                  <a:cubicBezTo>
                    <a:pt x="572582" y="1353131"/>
                    <a:pt x="567955" y="1349095"/>
                    <a:pt x="562173" y="1346789"/>
                  </a:cubicBezTo>
                  <a:cubicBezTo>
                    <a:pt x="555811" y="1343906"/>
                    <a:pt x="550606" y="1346789"/>
                    <a:pt x="546558" y="1352555"/>
                  </a:cubicBezTo>
                  <a:cubicBezTo>
                    <a:pt x="541932" y="1349672"/>
                    <a:pt x="536727" y="1347365"/>
                    <a:pt x="531523" y="1345059"/>
                  </a:cubicBezTo>
                  <a:cubicBezTo>
                    <a:pt x="517066" y="1331221"/>
                    <a:pt x="495090" y="1343906"/>
                    <a:pt x="480055" y="1330644"/>
                  </a:cubicBezTo>
                  <a:cubicBezTo>
                    <a:pt x="477741" y="1328338"/>
                    <a:pt x="475429" y="1325455"/>
                    <a:pt x="472537" y="1323149"/>
                  </a:cubicBezTo>
                  <a:cubicBezTo>
                    <a:pt x="462127" y="1310464"/>
                    <a:pt x="447092" y="1304122"/>
                    <a:pt x="435526" y="1293166"/>
                  </a:cubicBezTo>
                  <a:cubicBezTo>
                    <a:pt x="435526" y="1288554"/>
                    <a:pt x="435526" y="1283364"/>
                    <a:pt x="435526" y="1278752"/>
                  </a:cubicBezTo>
                  <a:cubicBezTo>
                    <a:pt x="442465" y="1280481"/>
                    <a:pt x="449405" y="1283364"/>
                    <a:pt x="456923" y="1284517"/>
                  </a:cubicBezTo>
                  <a:cubicBezTo>
                    <a:pt x="466176" y="1286247"/>
                    <a:pt x="477741" y="1289131"/>
                    <a:pt x="484681" y="1282211"/>
                  </a:cubicBezTo>
                  <a:cubicBezTo>
                    <a:pt x="493934" y="1272410"/>
                    <a:pt x="509548" y="1279905"/>
                    <a:pt x="518222" y="1268373"/>
                  </a:cubicBezTo>
                  <a:cubicBezTo>
                    <a:pt x="504343" y="1256841"/>
                    <a:pt x="491620" y="1268950"/>
                    <a:pt x="478898" y="1268950"/>
                  </a:cubicBezTo>
                  <a:cubicBezTo>
                    <a:pt x="475429" y="1261454"/>
                    <a:pt x="486416" y="1256841"/>
                    <a:pt x="480633" y="1248193"/>
                  </a:cubicBezTo>
                  <a:cubicBezTo>
                    <a:pt x="476007" y="1241850"/>
                    <a:pt x="482368" y="1234355"/>
                    <a:pt x="489307" y="1234931"/>
                  </a:cubicBezTo>
                  <a:cubicBezTo>
                    <a:pt x="501452" y="1236085"/>
                    <a:pt x="513017" y="1243580"/>
                    <a:pt x="524005" y="1234355"/>
                  </a:cubicBezTo>
                  <a:cubicBezTo>
                    <a:pt x="564485" y="1237814"/>
                    <a:pt x="606701" y="1268373"/>
                    <a:pt x="611906" y="1308734"/>
                  </a:cubicBezTo>
                  <a:cubicBezTo>
                    <a:pt x="626652" y="1262463"/>
                    <a:pt x="651808" y="1246031"/>
                    <a:pt x="683470" y="1245328"/>
                  </a:cubicBezTo>
                  <a:lnTo>
                    <a:pt x="716300" y="1249244"/>
                  </a:lnTo>
                  <a:lnTo>
                    <a:pt x="719408" y="1245865"/>
                  </a:lnTo>
                  <a:cubicBezTo>
                    <a:pt x="730938" y="1244129"/>
                    <a:pt x="740740" y="1245286"/>
                    <a:pt x="742470" y="1258594"/>
                  </a:cubicBezTo>
                  <a:cubicBezTo>
                    <a:pt x="744199" y="1261488"/>
                    <a:pt x="737857" y="1262644"/>
                    <a:pt x="740740" y="1266116"/>
                  </a:cubicBezTo>
                  <a:cubicBezTo>
                    <a:pt x="742470" y="1264380"/>
                    <a:pt x="744776" y="1264380"/>
                    <a:pt x="747082" y="1264959"/>
                  </a:cubicBezTo>
                  <a:cubicBezTo>
                    <a:pt x="778792" y="1273638"/>
                    <a:pt x="794936" y="1247022"/>
                    <a:pt x="817421" y="1234292"/>
                  </a:cubicBezTo>
                  <a:cubicBezTo>
                    <a:pt x="838178" y="1222720"/>
                    <a:pt x="847979" y="1225034"/>
                    <a:pt x="847979" y="1249915"/>
                  </a:cubicBezTo>
                  <a:cubicBezTo>
                    <a:pt x="858790" y="1249481"/>
                    <a:pt x="859222" y="1226590"/>
                    <a:pt x="869951" y="1225424"/>
                  </a:cubicBezTo>
                  <a:close/>
                  <a:moveTo>
                    <a:pt x="98795" y="522389"/>
                  </a:moveTo>
                  <a:cubicBezTo>
                    <a:pt x="100334" y="522094"/>
                    <a:pt x="102204" y="522267"/>
                    <a:pt x="104550" y="523100"/>
                  </a:cubicBezTo>
                  <a:lnTo>
                    <a:pt x="104550" y="544737"/>
                  </a:lnTo>
                  <a:cubicBezTo>
                    <a:pt x="99857" y="544737"/>
                    <a:pt x="94579" y="544737"/>
                    <a:pt x="89887" y="544737"/>
                  </a:cubicBezTo>
                  <a:cubicBezTo>
                    <a:pt x="89887" y="541963"/>
                    <a:pt x="89887" y="539743"/>
                    <a:pt x="89887" y="537525"/>
                  </a:cubicBezTo>
                  <a:cubicBezTo>
                    <a:pt x="89887" y="535860"/>
                    <a:pt x="89887" y="534196"/>
                    <a:pt x="89887" y="532531"/>
                  </a:cubicBezTo>
                  <a:cubicBezTo>
                    <a:pt x="92526" y="528370"/>
                    <a:pt x="94176" y="523273"/>
                    <a:pt x="98795" y="522389"/>
                  </a:cubicBezTo>
                  <a:close/>
                  <a:moveTo>
                    <a:pt x="80887" y="522323"/>
                  </a:moveTo>
                  <a:cubicBezTo>
                    <a:pt x="83085" y="522323"/>
                    <a:pt x="85283" y="522323"/>
                    <a:pt x="88030" y="522323"/>
                  </a:cubicBezTo>
                  <a:cubicBezTo>
                    <a:pt x="91877" y="527428"/>
                    <a:pt x="91328" y="531965"/>
                    <a:pt x="88030" y="537069"/>
                  </a:cubicBezTo>
                  <a:cubicBezTo>
                    <a:pt x="83635" y="533099"/>
                    <a:pt x="72095" y="533099"/>
                    <a:pt x="80887" y="522323"/>
                  </a:cubicBezTo>
                  <a:close/>
                  <a:moveTo>
                    <a:pt x="183674" y="494249"/>
                  </a:moveTo>
                  <a:cubicBezTo>
                    <a:pt x="185970" y="494249"/>
                    <a:pt x="188266" y="494249"/>
                    <a:pt x="191135" y="494249"/>
                  </a:cubicBezTo>
                  <a:cubicBezTo>
                    <a:pt x="197448" y="498403"/>
                    <a:pt x="198595" y="503745"/>
                    <a:pt x="194004" y="509680"/>
                  </a:cubicBezTo>
                  <a:cubicBezTo>
                    <a:pt x="187118" y="516802"/>
                    <a:pt x="186544" y="523924"/>
                    <a:pt x="191135" y="532233"/>
                  </a:cubicBezTo>
                  <a:cubicBezTo>
                    <a:pt x="185396" y="532827"/>
                    <a:pt x="178510" y="531640"/>
                    <a:pt x="173345" y="534607"/>
                  </a:cubicBezTo>
                  <a:cubicBezTo>
                    <a:pt x="150390" y="544697"/>
                    <a:pt x="129730" y="538762"/>
                    <a:pt x="110218" y="524518"/>
                  </a:cubicBezTo>
                  <a:cubicBezTo>
                    <a:pt x="112514" y="524518"/>
                    <a:pt x="115383" y="524518"/>
                    <a:pt x="117679" y="524518"/>
                  </a:cubicBezTo>
                  <a:lnTo>
                    <a:pt x="118252" y="523737"/>
                  </a:lnTo>
                  <a:lnTo>
                    <a:pt x="115583" y="514441"/>
                  </a:lnTo>
                  <a:cubicBezTo>
                    <a:pt x="115865" y="511363"/>
                    <a:pt x="117842" y="508661"/>
                    <a:pt x="122925" y="506860"/>
                  </a:cubicBezTo>
                  <a:cubicBezTo>
                    <a:pt x="131961" y="504458"/>
                    <a:pt x="131961" y="509862"/>
                    <a:pt x="132525" y="516467"/>
                  </a:cubicBezTo>
                  <a:lnTo>
                    <a:pt x="131953" y="516784"/>
                  </a:lnTo>
                  <a:lnTo>
                    <a:pt x="132025" y="516802"/>
                  </a:lnTo>
                  <a:cubicBezTo>
                    <a:pt x="139486" y="513834"/>
                    <a:pt x="145799" y="509087"/>
                    <a:pt x="154407" y="509680"/>
                  </a:cubicBezTo>
                  <a:lnTo>
                    <a:pt x="157417" y="507827"/>
                  </a:lnTo>
                  <a:lnTo>
                    <a:pt x="161830" y="500410"/>
                  </a:lnTo>
                  <a:lnTo>
                    <a:pt x="171213" y="494250"/>
                  </a:lnTo>
                  <a:lnTo>
                    <a:pt x="171214" y="494250"/>
                  </a:lnTo>
                  <a:lnTo>
                    <a:pt x="176013" y="494250"/>
                  </a:lnTo>
                  <a:lnTo>
                    <a:pt x="178251" y="494250"/>
                  </a:lnTo>
                  <a:lnTo>
                    <a:pt x="183354" y="494250"/>
                  </a:lnTo>
                  <a:lnTo>
                    <a:pt x="182756" y="494829"/>
                  </a:lnTo>
                  <a:close/>
                  <a:moveTo>
                    <a:pt x="125123" y="448311"/>
                  </a:moveTo>
                  <a:cubicBezTo>
                    <a:pt x="121689" y="452281"/>
                    <a:pt x="118826" y="455684"/>
                    <a:pt x="115392" y="460221"/>
                  </a:cubicBezTo>
                  <a:cubicBezTo>
                    <a:pt x="124551" y="463623"/>
                    <a:pt x="133136" y="467593"/>
                    <a:pt x="141723" y="469862"/>
                  </a:cubicBezTo>
                  <a:cubicBezTo>
                    <a:pt x="147447" y="470996"/>
                    <a:pt x="150309" y="473265"/>
                    <a:pt x="148592" y="479503"/>
                  </a:cubicBezTo>
                  <a:cubicBezTo>
                    <a:pt x="146874" y="486309"/>
                    <a:pt x="142867" y="488577"/>
                    <a:pt x="135426" y="488010"/>
                  </a:cubicBezTo>
                  <a:cubicBezTo>
                    <a:pt x="130847" y="486876"/>
                    <a:pt x="126268" y="486876"/>
                    <a:pt x="122833" y="482906"/>
                  </a:cubicBezTo>
                  <a:cubicBezTo>
                    <a:pt x="119971" y="478936"/>
                    <a:pt x="114820" y="478369"/>
                    <a:pt x="110240" y="477802"/>
                  </a:cubicBezTo>
                  <a:cubicBezTo>
                    <a:pt x="103944" y="476100"/>
                    <a:pt x="94786" y="484040"/>
                    <a:pt x="90779" y="476100"/>
                  </a:cubicBezTo>
                  <a:cubicBezTo>
                    <a:pt x="87344" y="470996"/>
                    <a:pt x="89061" y="462490"/>
                    <a:pt x="88489" y="455684"/>
                  </a:cubicBezTo>
                  <a:cubicBezTo>
                    <a:pt x="87916" y="452848"/>
                    <a:pt x="88489" y="451147"/>
                    <a:pt x="88489" y="448878"/>
                  </a:cubicBezTo>
                  <a:close/>
                  <a:moveTo>
                    <a:pt x="785787" y="237857"/>
                  </a:moveTo>
                  <a:cubicBezTo>
                    <a:pt x="787668" y="238312"/>
                    <a:pt x="789624" y="239224"/>
                    <a:pt x="791129" y="240136"/>
                  </a:cubicBezTo>
                  <a:cubicBezTo>
                    <a:pt x="797148" y="244389"/>
                    <a:pt x="797749" y="251073"/>
                    <a:pt x="798352" y="257757"/>
                  </a:cubicBezTo>
                  <a:cubicBezTo>
                    <a:pt x="781498" y="261403"/>
                    <a:pt x="777285" y="259581"/>
                    <a:pt x="776081" y="247427"/>
                  </a:cubicBezTo>
                  <a:cubicBezTo>
                    <a:pt x="776081" y="244389"/>
                    <a:pt x="778489" y="239528"/>
                    <a:pt x="780896" y="238312"/>
                  </a:cubicBezTo>
                  <a:cubicBezTo>
                    <a:pt x="782100" y="237401"/>
                    <a:pt x="783906" y="237401"/>
                    <a:pt x="785787" y="237857"/>
                  </a:cubicBezTo>
                  <a:close/>
                  <a:moveTo>
                    <a:pt x="587549" y="201332"/>
                  </a:moveTo>
                  <a:cubicBezTo>
                    <a:pt x="601412" y="204763"/>
                    <a:pt x="615852" y="207622"/>
                    <a:pt x="629137" y="212767"/>
                  </a:cubicBezTo>
                  <a:cubicBezTo>
                    <a:pt x="637801" y="216198"/>
                    <a:pt x="635491" y="225347"/>
                    <a:pt x="636068" y="232208"/>
                  </a:cubicBezTo>
                  <a:lnTo>
                    <a:pt x="649827" y="225398"/>
                  </a:lnTo>
                  <a:lnTo>
                    <a:pt x="656249" y="214815"/>
                  </a:lnTo>
                  <a:cubicBezTo>
                    <a:pt x="663093" y="205919"/>
                    <a:pt x="669286" y="206026"/>
                    <a:pt x="679715" y="214173"/>
                  </a:cubicBezTo>
                  <a:cubicBezTo>
                    <a:pt x="688406" y="220461"/>
                    <a:pt x="694779" y="224462"/>
                    <a:pt x="705788" y="217602"/>
                  </a:cubicBezTo>
                  <a:cubicBezTo>
                    <a:pt x="709264" y="214744"/>
                    <a:pt x="717376" y="218746"/>
                    <a:pt x="723170" y="219318"/>
                  </a:cubicBezTo>
                  <a:cubicBezTo>
                    <a:pt x="735337" y="219318"/>
                    <a:pt x="747505" y="219889"/>
                    <a:pt x="760251" y="219889"/>
                  </a:cubicBezTo>
                  <a:cubicBezTo>
                    <a:pt x="750981" y="239897"/>
                    <a:pt x="731281" y="274197"/>
                    <a:pt x="722011" y="269052"/>
                  </a:cubicBezTo>
                  <a:cubicBezTo>
                    <a:pt x="700211" y="257547"/>
                    <a:pt x="669539" y="259611"/>
                    <a:pt x="654449" y="237711"/>
                  </a:cubicBezTo>
                  <a:lnTo>
                    <a:pt x="654134" y="237076"/>
                  </a:lnTo>
                  <a:lnTo>
                    <a:pt x="653252" y="253364"/>
                  </a:lnTo>
                  <a:cubicBezTo>
                    <a:pt x="649931" y="259653"/>
                    <a:pt x="643288" y="263942"/>
                    <a:pt x="632025" y="265371"/>
                  </a:cubicBezTo>
                  <a:cubicBezTo>
                    <a:pt x="612964" y="255079"/>
                    <a:pt x="594480" y="260225"/>
                    <a:pt x="575419" y="267086"/>
                  </a:cubicBezTo>
                  <a:cubicBezTo>
                    <a:pt x="571954" y="267658"/>
                    <a:pt x="566755" y="265942"/>
                    <a:pt x="565022" y="267086"/>
                  </a:cubicBezTo>
                  <a:cubicBezTo>
                    <a:pt x="561557" y="270517"/>
                    <a:pt x="567333" y="270517"/>
                    <a:pt x="568488" y="271661"/>
                  </a:cubicBezTo>
                  <a:cubicBezTo>
                    <a:pt x="575419" y="278522"/>
                    <a:pt x="584661" y="285955"/>
                    <a:pt x="576575" y="296246"/>
                  </a:cubicBezTo>
                  <a:cubicBezTo>
                    <a:pt x="570221" y="304823"/>
                    <a:pt x="559246" y="304823"/>
                    <a:pt x="550005" y="301393"/>
                  </a:cubicBezTo>
                  <a:cubicBezTo>
                    <a:pt x="533831" y="295103"/>
                    <a:pt x="521124" y="283096"/>
                    <a:pt x="503219" y="283668"/>
                  </a:cubicBezTo>
                  <a:cubicBezTo>
                    <a:pt x="502063" y="271089"/>
                    <a:pt x="509572" y="257938"/>
                    <a:pt x="497442" y="246502"/>
                  </a:cubicBezTo>
                  <a:cubicBezTo>
                    <a:pt x="493976" y="243643"/>
                    <a:pt x="497442" y="236782"/>
                    <a:pt x="502063" y="234495"/>
                  </a:cubicBezTo>
                  <a:cubicBezTo>
                    <a:pt x="504951" y="233924"/>
                    <a:pt x="510149" y="233924"/>
                    <a:pt x="512460" y="235638"/>
                  </a:cubicBezTo>
                  <a:cubicBezTo>
                    <a:pt x="517081" y="239069"/>
                    <a:pt x="519969" y="244787"/>
                    <a:pt x="524590" y="248218"/>
                  </a:cubicBezTo>
                  <a:cubicBezTo>
                    <a:pt x="529211" y="252220"/>
                    <a:pt x="533831" y="249361"/>
                    <a:pt x="538452" y="247074"/>
                  </a:cubicBezTo>
                  <a:cubicBezTo>
                    <a:pt x="541918" y="244787"/>
                    <a:pt x="543651" y="241928"/>
                    <a:pt x="541918" y="237926"/>
                  </a:cubicBezTo>
                  <a:cubicBezTo>
                    <a:pt x="539608" y="231064"/>
                    <a:pt x="536719" y="224775"/>
                    <a:pt x="533254" y="215055"/>
                  </a:cubicBezTo>
                  <a:cubicBezTo>
                    <a:pt x="551160" y="218486"/>
                    <a:pt x="565600" y="215627"/>
                    <a:pt x="577730" y="203620"/>
                  </a:cubicBezTo>
                  <a:cubicBezTo>
                    <a:pt x="579463" y="201332"/>
                    <a:pt x="584083" y="200760"/>
                    <a:pt x="587549" y="201332"/>
                  </a:cubicBezTo>
                  <a:close/>
                  <a:moveTo>
                    <a:pt x="924268" y="14216"/>
                  </a:moveTo>
                  <a:cubicBezTo>
                    <a:pt x="934076" y="15950"/>
                    <a:pt x="944462" y="11905"/>
                    <a:pt x="953693" y="17106"/>
                  </a:cubicBezTo>
                  <a:cubicBezTo>
                    <a:pt x="960040" y="17683"/>
                    <a:pt x="966964" y="18261"/>
                    <a:pt x="973311" y="18839"/>
                  </a:cubicBezTo>
                  <a:cubicBezTo>
                    <a:pt x="977927" y="19995"/>
                    <a:pt x="980812" y="22306"/>
                    <a:pt x="983120" y="25195"/>
                  </a:cubicBezTo>
                  <a:lnTo>
                    <a:pt x="989355" y="29011"/>
                  </a:lnTo>
                  <a:lnTo>
                    <a:pt x="990997" y="27800"/>
                  </a:lnTo>
                  <a:cubicBezTo>
                    <a:pt x="1001791" y="27800"/>
                    <a:pt x="1013153" y="27218"/>
                    <a:pt x="1023947" y="27218"/>
                  </a:cubicBezTo>
                  <a:cubicBezTo>
                    <a:pt x="1028492" y="30126"/>
                    <a:pt x="1033605" y="31289"/>
                    <a:pt x="1034741" y="37685"/>
                  </a:cubicBezTo>
                  <a:cubicBezTo>
                    <a:pt x="1026220" y="55130"/>
                    <a:pt x="1018692" y="56293"/>
                    <a:pt x="1011449" y="52222"/>
                  </a:cubicBezTo>
                  <a:lnTo>
                    <a:pt x="1002795" y="45253"/>
                  </a:lnTo>
                  <a:lnTo>
                    <a:pt x="1003386" y="54159"/>
                  </a:lnTo>
                  <a:cubicBezTo>
                    <a:pt x="1002304" y="59865"/>
                    <a:pt x="998122" y="64777"/>
                    <a:pt x="990043" y="68532"/>
                  </a:cubicBezTo>
                  <a:cubicBezTo>
                    <a:pt x="976773" y="72577"/>
                    <a:pt x="964079" y="72577"/>
                    <a:pt x="950809" y="68532"/>
                  </a:cubicBezTo>
                  <a:cubicBezTo>
                    <a:pt x="942731" y="61020"/>
                    <a:pt x="930037" y="62176"/>
                    <a:pt x="920229" y="58709"/>
                  </a:cubicBezTo>
                  <a:cubicBezTo>
                    <a:pt x="915036" y="56398"/>
                    <a:pt x="910420" y="53509"/>
                    <a:pt x="908112" y="48886"/>
                  </a:cubicBezTo>
                  <a:cubicBezTo>
                    <a:pt x="906381" y="45997"/>
                    <a:pt x="906381" y="43108"/>
                    <a:pt x="904073" y="40218"/>
                  </a:cubicBezTo>
                  <a:cubicBezTo>
                    <a:pt x="902919" y="36751"/>
                    <a:pt x="900611" y="35018"/>
                    <a:pt x="900611" y="30395"/>
                  </a:cubicBezTo>
                  <a:cubicBezTo>
                    <a:pt x="900611" y="26351"/>
                    <a:pt x="902919" y="22884"/>
                    <a:pt x="905227" y="20572"/>
                  </a:cubicBezTo>
                  <a:cubicBezTo>
                    <a:pt x="909266" y="17683"/>
                    <a:pt x="919652" y="13639"/>
                    <a:pt x="924268" y="14216"/>
                  </a:cubicBezTo>
                  <a:close/>
                  <a:moveTo>
                    <a:pt x="1126730" y="0"/>
                  </a:moveTo>
                  <a:cubicBezTo>
                    <a:pt x="1130224" y="0"/>
                    <a:pt x="1133647" y="857"/>
                    <a:pt x="1137071" y="2569"/>
                  </a:cubicBezTo>
                  <a:cubicBezTo>
                    <a:pt x="1141064" y="3710"/>
                    <a:pt x="1145629" y="3710"/>
                    <a:pt x="1149623" y="4282"/>
                  </a:cubicBezTo>
                  <a:cubicBezTo>
                    <a:pt x="1153616" y="5423"/>
                    <a:pt x="1154186" y="8278"/>
                    <a:pt x="1153616" y="11703"/>
                  </a:cubicBezTo>
                  <a:cubicBezTo>
                    <a:pt x="1136500" y="41960"/>
                    <a:pt x="1119384" y="30542"/>
                    <a:pt x="1101697" y="12274"/>
                  </a:cubicBezTo>
                  <a:lnTo>
                    <a:pt x="1101127" y="10561"/>
                  </a:lnTo>
                  <a:cubicBezTo>
                    <a:pt x="1098845" y="7707"/>
                    <a:pt x="1099986" y="5423"/>
                    <a:pt x="1103409" y="4282"/>
                  </a:cubicBezTo>
                  <a:cubicBezTo>
                    <a:pt x="1107403" y="3710"/>
                    <a:pt x="1111397" y="3710"/>
                    <a:pt x="1115961" y="2569"/>
                  </a:cubicBezTo>
                  <a:cubicBezTo>
                    <a:pt x="1119669" y="857"/>
                    <a:pt x="1123235" y="0"/>
                    <a:pt x="1126730" y="0"/>
                  </a:cubicBezTo>
                  <a:close/>
                </a:path>
              </a:pathLst>
            </a:custGeom>
            <a:solidFill>
              <a:srgbClr val="FCDC61">
                <a:alpha val="69800"/>
              </a:srgbClr>
            </a:solidFill>
            <a:ln>
              <a:noFill/>
            </a:ln>
          </p:spPr>
          <p:txBody>
            <a:bodyPr anchorCtr="0" anchor="ctr" bIns="22850" lIns="45725" spcFirstLastPara="1" rIns="45725" wrap="square" tIns="2285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747993"/>
                </a:solidFill>
                <a:latin typeface="Oswald"/>
                <a:ea typeface="Oswald"/>
                <a:cs typeface="Oswald"/>
                <a:sym typeface="Oswald"/>
              </a:endParaRPr>
            </a:p>
          </p:txBody>
        </p:sp>
        <p:sp>
          <p:nvSpPr>
            <p:cNvPr id="383" name="Google Shape;383;g311d5cb9a0a_0_108"/>
            <p:cNvSpPr/>
            <p:nvPr/>
          </p:nvSpPr>
          <p:spPr>
            <a:xfrm>
              <a:off x="12060719" y="4783902"/>
              <a:ext cx="1230398" cy="1491159"/>
            </a:xfrm>
            <a:custGeom>
              <a:rect b="b" l="l" r="r" t="t"/>
              <a:pathLst>
                <a:path extrusionOk="0" h="3206793" w="2660319">
                  <a:moveTo>
                    <a:pt x="153862" y="3191573"/>
                  </a:moveTo>
                  <a:cubicBezTo>
                    <a:pt x="160731" y="3191573"/>
                    <a:pt x="168973" y="3191573"/>
                    <a:pt x="167599" y="3201719"/>
                  </a:cubicBezTo>
                  <a:cubicBezTo>
                    <a:pt x="166225" y="3202988"/>
                    <a:pt x="159357" y="3205524"/>
                    <a:pt x="155236" y="3206793"/>
                  </a:cubicBezTo>
                  <a:cubicBezTo>
                    <a:pt x="153862" y="3201719"/>
                    <a:pt x="153862" y="3196646"/>
                    <a:pt x="153862" y="3191573"/>
                  </a:cubicBezTo>
                  <a:close/>
                  <a:moveTo>
                    <a:pt x="825218" y="3158601"/>
                  </a:moveTo>
                  <a:cubicBezTo>
                    <a:pt x="828802" y="3158601"/>
                    <a:pt x="832386" y="3158601"/>
                    <a:pt x="837164" y="3158601"/>
                  </a:cubicBezTo>
                  <a:cubicBezTo>
                    <a:pt x="838358" y="3172551"/>
                    <a:pt x="839553" y="3185232"/>
                    <a:pt x="822829" y="3190305"/>
                  </a:cubicBezTo>
                  <a:lnTo>
                    <a:pt x="821635" y="3190305"/>
                  </a:lnTo>
                  <a:cubicBezTo>
                    <a:pt x="814468" y="3178891"/>
                    <a:pt x="813273" y="3167478"/>
                    <a:pt x="825218" y="3158601"/>
                  </a:cubicBezTo>
                  <a:close/>
                  <a:moveTo>
                    <a:pt x="138748" y="3098155"/>
                  </a:moveTo>
                  <a:cubicBezTo>
                    <a:pt x="153859" y="3104620"/>
                    <a:pt x="155233" y="3117550"/>
                    <a:pt x="157980" y="3130479"/>
                  </a:cubicBezTo>
                  <a:cubicBezTo>
                    <a:pt x="151112" y="3136944"/>
                    <a:pt x="142869" y="3140823"/>
                    <a:pt x="140122" y="3129186"/>
                  </a:cubicBezTo>
                  <a:cubicBezTo>
                    <a:pt x="137374" y="3120135"/>
                    <a:pt x="138748" y="3108499"/>
                    <a:pt x="138748" y="3098155"/>
                  </a:cubicBezTo>
                  <a:close/>
                  <a:moveTo>
                    <a:pt x="839525" y="3081667"/>
                  </a:moveTo>
                  <a:cubicBezTo>
                    <a:pt x="838304" y="3096885"/>
                    <a:pt x="838304" y="3113371"/>
                    <a:pt x="838304" y="3129858"/>
                  </a:cubicBezTo>
                  <a:cubicBezTo>
                    <a:pt x="834641" y="3129858"/>
                    <a:pt x="829756" y="3129858"/>
                    <a:pt x="824872" y="3129858"/>
                  </a:cubicBezTo>
                  <a:cubicBezTo>
                    <a:pt x="824872" y="3112103"/>
                    <a:pt x="818766" y="3091812"/>
                    <a:pt x="839525" y="3081667"/>
                  </a:cubicBezTo>
                  <a:close/>
                  <a:moveTo>
                    <a:pt x="487621" y="3057047"/>
                  </a:moveTo>
                  <a:cubicBezTo>
                    <a:pt x="492739" y="3056730"/>
                    <a:pt x="498013" y="3059267"/>
                    <a:pt x="503596" y="3064339"/>
                  </a:cubicBezTo>
                  <a:cubicBezTo>
                    <a:pt x="506077" y="3069411"/>
                    <a:pt x="506077" y="3075751"/>
                    <a:pt x="507318" y="3080824"/>
                  </a:cubicBezTo>
                  <a:cubicBezTo>
                    <a:pt x="509800" y="3087164"/>
                    <a:pt x="508559" y="3092236"/>
                    <a:pt x="503596" y="3097309"/>
                  </a:cubicBezTo>
                  <a:cubicBezTo>
                    <a:pt x="499874" y="3101113"/>
                    <a:pt x="493670" y="3102381"/>
                    <a:pt x="488707" y="3098577"/>
                  </a:cubicBezTo>
                  <a:cubicBezTo>
                    <a:pt x="477540" y="3090968"/>
                    <a:pt x="473818" y="3079556"/>
                    <a:pt x="472577" y="3066875"/>
                  </a:cubicBezTo>
                  <a:cubicBezTo>
                    <a:pt x="477540" y="3060535"/>
                    <a:pt x="482503" y="3057364"/>
                    <a:pt x="487621" y="3057047"/>
                  </a:cubicBezTo>
                  <a:close/>
                  <a:moveTo>
                    <a:pt x="16484" y="3016945"/>
                  </a:moveTo>
                  <a:cubicBezTo>
                    <a:pt x="19232" y="3016945"/>
                    <a:pt x="21979" y="3021830"/>
                    <a:pt x="26100" y="3025493"/>
                  </a:cubicBezTo>
                  <a:cubicBezTo>
                    <a:pt x="19232" y="3029156"/>
                    <a:pt x="10989" y="3032820"/>
                    <a:pt x="4121" y="3036483"/>
                  </a:cubicBezTo>
                  <a:cubicBezTo>
                    <a:pt x="4121" y="3032820"/>
                    <a:pt x="2747" y="3030377"/>
                    <a:pt x="0" y="3029156"/>
                  </a:cubicBezTo>
                  <a:cubicBezTo>
                    <a:pt x="1373" y="3021830"/>
                    <a:pt x="6868" y="3015724"/>
                    <a:pt x="16484" y="3016945"/>
                  </a:cubicBezTo>
                  <a:close/>
                  <a:moveTo>
                    <a:pt x="439607" y="2966271"/>
                  </a:moveTo>
                  <a:cubicBezTo>
                    <a:pt x="451544" y="2966271"/>
                    <a:pt x="462155" y="2966271"/>
                    <a:pt x="472765" y="2966271"/>
                  </a:cubicBezTo>
                  <a:cubicBezTo>
                    <a:pt x="474091" y="2978046"/>
                    <a:pt x="475418" y="2988513"/>
                    <a:pt x="476744" y="3000289"/>
                  </a:cubicBezTo>
                  <a:cubicBezTo>
                    <a:pt x="464807" y="3019915"/>
                    <a:pt x="452870" y="3002906"/>
                    <a:pt x="440934" y="2998981"/>
                  </a:cubicBezTo>
                  <a:cubicBezTo>
                    <a:pt x="440934" y="2987205"/>
                    <a:pt x="440934" y="2978046"/>
                    <a:pt x="439607" y="2966271"/>
                  </a:cubicBezTo>
                  <a:close/>
                  <a:moveTo>
                    <a:pt x="2400323" y="2787762"/>
                  </a:moveTo>
                  <a:lnTo>
                    <a:pt x="2399657" y="2788260"/>
                  </a:lnTo>
                  <a:lnTo>
                    <a:pt x="2400177" y="2788307"/>
                  </a:lnTo>
                  <a:lnTo>
                    <a:pt x="2400323" y="2787762"/>
                  </a:lnTo>
                  <a:close/>
                  <a:moveTo>
                    <a:pt x="2277977" y="2653110"/>
                  </a:moveTo>
                  <a:lnTo>
                    <a:pt x="2272475" y="2654922"/>
                  </a:lnTo>
                  <a:lnTo>
                    <a:pt x="2271661" y="2655939"/>
                  </a:lnTo>
                  <a:lnTo>
                    <a:pt x="2277977" y="2653110"/>
                  </a:lnTo>
                  <a:close/>
                  <a:moveTo>
                    <a:pt x="2554224" y="2182941"/>
                  </a:moveTo>
                  <a:cubicBezTo>
                    <a:pt x="2560549" y="2180456"/>
                    <a:pt x="2569404" y="2180456"/>
                    <a:pt x="2575730" y="2182941"/>
                  </a:cubicBezTo>
                  <a:cubicBezTo>
                    <a:pt x="2609886" y="2199096"/>
                    <a:pt x="2621272" y="2233890"/>
                    <a:pt x="2644043" y="2258743"/>
                  </a:cubicBezTo>
                  <a:cubicBezTo>
                    <a:pt x="2646573" y="2261228"/>
                    <a:pt x="2647838" y="2263713"/>
                    <a:pt x="2650368" y="2266198"/>
                  </a:cubicBezTo>
                  <a:cubicBezTo>
                    <a:pt x="2652898" y="2277382"/>
                    <a:pt x="2666814" y="2291051"/>
                    <a:pt x="2644043" y="2298507"/>
                  </a:cubicBezTo>
                  <a:cubicBezTo>
                    <a:pt x="2632657" y="2302235"/>
                    <a:pt x="2625067" y="2307206"/>
                    <a:pt x="2642778" y="2314661"/>
                  </a:cubicBezTo>
                  <a:cubicBezTo>
                    <a:pt x="2656693" y="2320875"/>
                    <a:pt x="2669344" y="2328331"/>
                    <a:pt x="2651633" y="2342000"/>
                  </a:cubicBezTo>
                  <a:cubicBezTo>
                    <a:pt x="2621272" y="2366852"/>
                    <a:pt x="2621272" y="2366852"/>
                    <a:pt x="2630127" y="2401646"/>
                  </a:cubicBezTo>
                  <a:cubicBezTo>
                    <a:pt x="2632657" y="2409102"/>
                    <a:pt x="2632657" y="2417801"/>
                    <a:pt x="2635187" y="2425257"/>
                  </a:cubicBezTo>
                  <a:cubicBezTo>
                    <a:pt x="2608621" y="2426499"/>
                    <a:pt x="2599766" y="2404132"/>
                    <a:pt x="2584585" y="2390463"/>
                  </a:cubicBezTo>
                  <a:cubicBezTo>
                    <a:pt x="2578260" y="2385492"/>
                    <a:pt x="2580790" y="2375551"/>
                    <a:pt x="2587115" y="2370580"/>
                  </a:cubicBezTo>
                  <a:cubicBezTo>
                    <a:pt x="2612416" y="2342000"/>
                    <a:pt x="2580790" y="2330816"/>
                    <a:pt x="2569404" y="2314661"/>
                  </a:cubicBezTo>
                  <a:cubicBezTo>
                    <a:pt x="2580790" y="2293537"/>
                    <a:pt x="2561814" y="2287323"/>
                    <a:pt x="2549163" y="2278625"/>
                  </a:cubicBezTo>
                  <a:cubicBezTo>
                    <a:pt x="2494766" y="2243831"/>
                    <a:pt x="2507417" y="2212765"/>
                    <a:pt x="2554224" y="2182941"/>
                  </a:cubicBezTo>
                  <a:close/>
                  <a:moveTo>
                    <a:pt x="1901236" y="2132911"/>
                  </a:moveTo>
                  <a:cubicBezTo>
                    <a:pt x="1905277" y="2133747"/>
                    <a:pt x="1909495" y="2135769"/>
                    <a:pt x="1913868" y="2139190"/>
                  </a:cubicBezTo>
                  <a:cubicBezTo>
                    <a:pt x="1932611" y="2155365"/>
                    <a:pt x="1946357" y="2144167"/>
                    <a:pt x="1961351" y="2135458"/>
                  </a:cubicBezTo>
                  <a:cubicBezTo>
                    <a:pt x="2018832" y="2159097"/>
                    <a:pt x="2091307" y="2162830"/>
                    <a:pt x="2107551" y="2242458"/>
                  </a:cubicBezTo>
                  <a:cubicBezTo>
                    <a:pt x="2112550" y="2264854"/>
                    <a:pt x="2141290" y="2264854"/>
                    <a:pt x="2155035" y="2279784"/>
                  </a:cubicBezTo>
                  <a:cubicBezTo>
                    <a:pt x="2160034" y="2287249"/>
                    <a:pt x="2160034" y="2293470"/>
                    <a:pt x="2153786" y="2299691"/>
                  </a:cubicBezTo>
                  <a:cubicBezTo>
                    <a:pt x="2158784" y="2304668"/>
                    <a:pt x="2163782" y="2309645"/>
                    <a:pt x="2170030" y="2315866"/>
                  </a:cubicBezTo>
                  <a:cubicBezTo>
                    <a:pt x="2175028" y="2322087"/>
                    <a:pt x="2180027" y="2325819"/>
                    <a:pt x="2185025" y="2330796"/>
                  </a:cubicBezTo>
                  <a:lnTo>
                    <a:pt x="2185029" y="2330796"/>
                  </a:lnTo>
                  <a:lnTo>
                    <a:pt x="2191216" y="2278693"/>
                  </a:lnTo>
                  <a:cubicBezTo>
                    <a:pt x="2209654" y="2235085"/>
                    <a:pt x="2259675" y="2216094"/>
                    <a:pt x="2297830" y="2187960"/>
                  </a:cubicBezTo>
                  <a:cubicBezTo>
                    <a:pt x="2300932" y="2185460"/>
                    <a:pt x="2305895" y="2183584"/>
                    <a:pt x="2310238" y="2182959"/>
                  </a:cubicBezTo>
                  <a:cubicBezTo>
                    <a:pt x="2314581" y="2182334"/>
                    <a:pt x="2318304" y="2182959"/>
                    <a:pt x="2318924" y="2185460"/>
                  </a:cubicBezTo>
                  <a:cubicBezTo>
                    <a:pt x="2361112" y="2249230"/>
                    <a:pt x="2428116" y="2189211"/>
                    <a:pt x="2475268" y="2221721"/>
                  </a:cubicBezTo>
                  <a:cubicBezTo>
                    <a:pt x="2514974" y="2232975"/>
                    <a:pt x="2526141" y="2270487"/>
                    <a:pt x="2548476" y="2299246"/>
                  </a:cubicBezTo>
                  <a:cubicBezTo>
                    <a:pt x="2548476" y="2315501"/>
                    <a:pt x="2538550" y="2326755"/>
                    <a:pt x="2526141" y="2336758"/>
                  </a:cubicBezTo>
                  <a:cubicBezTo>
                    <a:pt x="2502566" y="2358015"/>
                    <a:pt x="2501325" y="2358015"/>
                    <a:pt x="2486435" y="2325505"/>
                  </a:cubicBezTo>
                  <a:cubicBezTo>
                    <a:pt x="2483953" y="2321753"/>
                    <a:pt x="2481472" y="2316752"/>
                    <a:pt x="2478990" y="2311750"/>
                  </a:cubicBezTo>
                  <a:cubicBezTo>
                    <a:pt x="2464100" y="2318002"/>
                    <a:pt x="2470304" y="2341760"/>
                    <a:pt x="2452933" y="2346761"/>
                  </a:cubicBezTo>
                  <a:cubicBezTo>
                    <a:pt x="2439284" y="2334257"/>
                    <a:pt x="2438043" y="2314251"/>
                    <a:pt x="2421912" y="2301747"/>
                  </a:cubicBezTo>
                  <a:cubicBezTo>
                    <a:pt x="2429357" y="2315501"/>
                    <a:pt x="2434320" y="2330506"/>
                    <a:pt x="2425635" y="2343010"/>
                  </a:cubicBezTo>
                  <a:lnTo>
                    <a:pt x="2425158" y="2343490"/>
                  </a:lnTo>
                  <a:lnTo>
                    <a:pt x="2422824" y="2344143"/>
                  </a:lnTo>
                  <a:lnTo>
                    <a:pt x="2420710" y="2347973"/>
                  </a:lnTo>
                  <a:lnTo>
                    <a:pt x="2420361" y="2348325"/>
                  </a:lnTo>
                  <a:cubicBezTo>
                    <a:pt x="2418190" y="2349263"/>
                    <a:pt x="2415708" y="2349263"/>
                    <a:pt x="2413227" y="2348012"/>
                  </a:cubicBezTo>
                  <a:cubicBezTo>
                    <a:pt x="2417569" y="2353014"/>
                    <a:pt x="2419121" y="2351138"/>
                    <a:pt x="2420517" y="2348324"/>
                  </a:cubicBezTo>
                  <a:lnTo>
                    <a:pt x="2420710" y="2347973"/>
                  </a:lnTo>
                  <a:lnTo>
                    <a:pt x="2425158" y="2343490"/>
                  </a:lnTo>
                  <a:lnTo>
                    <a:pt x="2426876" y="2343010"/>
                  </a:lnTo>
                  <a:cubicBezTo>
                    <a:pt x="2438043" y="2336758"/>
                    <a:pt x="2445488" y="2338009"/>
                    <a:pt x="2452933" y="2346761"/>
                  </a:cubicBezTo>
                  <a:cubicBezTo>
                    <a:pt x="2443006" y="2364267"/>
                    <a:pt x="2433080" y="2383023"/>
                    <a:pt x="2423153" y="2401779"/>
                  </a:cubicBezTo>
                  <a:cubicBezTo>
                    <a:pt x="2415708" y="2413033"/>
                    <a:pt x="2393373" y="2420535"/>
                    <a:pt x="2402059" y="2439291"/>
                  </a:cubicBezTo>
                  <a:cubicBezTo>
                    <a:pt x="2419431" y="2470551"/>
                    <a:pt x="2378483" y="2454296"/>
                    <a:pt x="2376002" y="2473052"/>
                  </a:cubicBezTo>
                  <a:cubicBezTo>
                    <a:pt x="2374761" y="2488057"/>
                    <a:pt x="2369798" y="2504312"/>
                    <a:pt x="2347463" y="2513065"/>
                  </a:cubicBezTo>
                  <a:cubicBezTo>
                    <a:pt x="2377243" y="2526819"/>
                    <a:pt x="2399577" y="2521818"/>
                    <a:pt x="2421912" y="2523068"/>
                  </a:cubicBezTo>
                  <a:cubicBezTo>
                    <a:pt x="2384688" y="2554328"/>
                    <a:pt x="2436802" y="2541824"/>
                    <a:pt x="2438043" y="2554328"/>
                  </a:cubicBezTo>
                  <a:cubicBezTo>
                    <a:pt x="2446729" y="2565582"/>
                    <a:pt x="2446729" y="2576835"/>
                    <a:pt x="2438043" y="2586838"/>
                  </a:cubicBezTo>
                  <a:lnTo>
                    <a:pt x="2438043" y="2603094"/>
                  </a:lnTo>
                  <a:lnTo>
                    <a:pt x="2438011" y="2603149"/>
                  </a:lnTo>
                  <a:lnTo>
                    <a:pt x="2441767" y="2614245"/>
                  </a:lnTo>
                  <a:cubicBezTo>
                    <a:pt x="2441826" y="2630746"/>
                    <a:pt x="2429448" y="2648115"/>
                    <a:pt x="2438789" y="2664790"/>
                  </a:cubicBezTo>
                  <a:cubicBezTo>
                    <a:pt x="2445017" y="2675907"/>
                    <a:pt x="2451245" y="2689494"/>
                    <a:pt x="2466192" y="2677142"/>
                  </a:cubicBezTo>
                  <a:cubicBezTo>
                    <a:pt x="2476156" y="2669731"/>
                    <a:pt x="2484875" y="2662320"/>
                    <a:pt x="2494839" y="2669731"/>
                  </a:cubicBezTo>
                  <a:cubicBezTo>
                    <a:pt x="2513523" y="2683318"/>
                    <a:pt x="2532206" y="2690729"/>
                    <a:pt x="2558363" y="2688258"/>
                  </a:cubicBezTo>
                  <a:cubicBezTo>
                    <a:pt x="2575800" y="2687023"/>
                    <a:pt x="2591992" y="2711727"/>
                    <a:pt x="2614412" y="2711727"/>
                  </a:cubicBezTo>
                  <a:cubicBezTo>
                    <a:pt x="2611921" y="2720373"/>
                    <a:pt x="2609430" y="2729019"/>
                    <a:pt x="2606939" y="2737665"/>
                  </a:cubicBezTo>
                  <a:cubicBezTo>
                    <a:pt x="2603202" y="2743841"/>
                    <a:pt x="2599466" y="2750017"/>
                    <a:pt x="2595729" y="2756193"/>
                  </a:cubicBezTo>
                  <a:cubicBezTo>
                    <a:pt x="2589501" y="2762369"/>
                    <a:pt x="2584519" y="2767309"/>
                    <a:pt x="2579537" y="2772250"/>
                  </a:cubicBezTo>
                  <a:cubicBezTo>
                    <a:pt x="2567081" y="2777191"/>
                    <a:pt x="2554626" y="2782131"/>
                    <a:pt x="2542170" y="2785837"/>
                  </a:cubicBezTo>
                  <a:cubicBezTo>
                    <a:pt x="2529715" y="2789542"/>
                    <a:pt x="2520996" y="2795718"/>
                    <a:pt x="2517259" y="2811775"/>
                  </a:cubicBezTo>
                  <a:cubicBezTo>
                    <a:pt x="2513523" y="2829068"/>
                    <a:pt x="2503558" y="2845125"/>
                    <a:pt x="2496085" y="2861182"/>
                  </a:cubicBezTo>
                  <a:cubicBezTo>
                    <a:pt x="2494839" y="2863652"/>
                    <a:pt x="2486120" y="2866123"/>
                    <a:pt x="2482384" y="2863652"/>
                  </a:cubicBezTo>
                  <a:cubicBezTo>
                    <a:pt x="2478647" y="2862417"/>
                    <a:pt x="2472419" y="2857477"/>
                    <a:pt x="2472419" y="2853771"/>
                  </a:cubicBezTo>
                  <a:cubicBezTo>
                    <a:pt x="2472419" y="2838949"/>
                    <a:pt x="2476156" y="2824127"/>
                    <a:pt x="2478647" y="2804364"/>
                  </a:cubicBezTo>
                  <a:cubicBezTo>
                    <a:pt x="2428825" y="2804364"/>
                    <a:pt x="2381494" y="2804364"/>
                    <a:pt x="2335408" y="2804364"/>
                  </a:cubicBezTo>
                  <a:cubicBezTo>
                    <a:pt x="2319216" y="2804364"/>
                    <a:pt x="2303024" y="2804673"/>
                    <a:pt x="2287299" y="2802975"/>
                  </a:cubicBezTo>
                  <a:lnTo>
                    <a:pt x="2275664" y="2799525"/>
                  </a:lnTo>
                  <a:lnTo>
                    <a:pt x="2244475" y="2796906"/>
                  </a:lnTo>
                  <a:cubicBezTo>
                    <a:pt x="2222140" y="2796906"/>
                    <a:pt x="2199805" y="2800657"/>
                    <a:pt x="2182434" y="2781901"/>
                  </a:cubicBezTo>
                  <a:cubicBezTo>
                    <a:pt x="2166303" y="2759394"/>
                    <a:pt x="2166303" y="2738137"/>
                    <a:pt x="2189878" y="2720631"/>
                  </a:cubicBezTo>
                  <a:lnTo>
                    <a:pt x="2206082" y="2713585"/>
                  </a:lnTo>
                  <a:lnTo>
                    <a:pt x="2204719" y="2713040"/>
                  </a:lnTo>
                  <a:lnTo>
                    <a:pt x="2192360" y="2718130"/>
                  </a:lnTo>
                  <a:cubicBezTo>
                    <a:pt x="2162580" y="2715630"/>
                    <a:pt x="2155135" y="2694373"/>
                    <a:pt x="2152654" y="2669365"/>
                  </a:cubicBezTo>
                  <a:cubicBezTo>
                    <a:pt x="2151413" y="2646858"/>
                    <a:pt x="2139005" y="2635604"/>
                    <a:pt x="2120392" y="2629352"/>
                  </a:cubicBezTo>
                  <a:cubicBezTo>
                    <a:pt x="2107984" y="2621850"/>
                    <a:pt x="2098058" y="2610596"/>
                    <a:pt x="2093094" y="2595591"/>
                  </a:cubicBezTo>
                  <a:cubicBezTo>
                    <a:pt x="2088131" y="2576835"/>
                    <a:pt x="2093094" y="2559330"/>
                    <a:pt x="2101780" y="2543074"/>
                  </a:cubicBezTo>
                  <a:cubicBezTo>
                    <a:pt x="2104262" y="2536822"/>
                    <a:pt x="2107984" y="2529320"/>
                    <a:pt x="2110466" y="2524318"/>
                  </a:cubicBezTo>
                  <a:cubicBezTo>
                    <a:pt x="2119772" y="2502749"/>
                    <a:pt x="2113025" y="2481180"/>
                    <a:pt x="2112734" y="2460138"/>
                  </a:cubicBezTo>
                  <a:lnTo>
                    <a:pt x="2114189" y="2448881"/>
                  </a:lnTo>
                  <a:lnTo>
                    <a:pt x="2087089" y="2472167"/>
                  </a:lnTo>
                  <a:cubicBezTo>
                    <a:pt x="2080685" y="2484143"/>
                    <a:pt x="2080061" y="2498762"/>
                    <a:pt x="2087558" y="2517425"/>
                  </a:cubicBezTo>
                  <a:cubicBezTo>
                    <a:pt x="2100054" y="2547286"/>
                    <a:pt x="2080061" y="2559728"/>
                    <a:pt x="2057569" y="2569681"/>
                  </a:cubicBezTo>
                  <a:cubicBezTo>
                    <a:pt x="2051321" y="2575902"/>
                    <a:pt x="2046322" y="2580879"/>
                    <a:pt x="2042574" y="2585856"/>
                  </a:cubicBezTo>
                  <a:cubicBezTo>
                    <a:pt x="2042574" y="2590832"/>
                    <a:pt x="2042574" y="2597053"/>
                    <a:pt x="2042574" y="2602030"/>
                  </a:cubicBezTo>
                  <a:cubicBezTo>
                    <a:pt x="2046322" y="2608251"/>
                    <a:pt x="2052570" y="2613228"/>
                    <a:pt x="2057569" y="2618205"/>
                  </a:cubicBezTo>
                  <a:cubicBezTo>
                    <a:pt x="2067565" y="2616960"/>
                    <a:pt x="2078811" y="2600786"/>
                    <a:pt x="2090057" y="2618205"/>
                  </a:cubicBezTo>
                  <a:cubicBezTo>
                    <a:pt x="2093806" y="2621937"/>
                    <a:pt x="2095056" y="2624426"/>
                    <a:pt x="2093806" y="2629402"/>
                  </a:cubicBezTo>
                  <a:cubicBezTo>
                    <a:pt x="2092557" y="2631891"/>
                    <a:pt x="2091307" y="2634379"/>
                    <a:pt x="2090057" y="2634379"/>
                  </a:cubicBezTo>
                  <a:cubicBezTo>
                    <a:pt x="2073813" y="2651798"/>
                    <a:pt x="2055069" y="2631891"/>
                    <a:pt x="2037575" y="2638112"/>
                  </a:cubicBezTo>
                  <a:cubicBezTo>
                    <a:pt x="2030078" y="2641844"/>
                    <a:pt x="2027579" y="2630647"/>
                    <a:pt x="2023830" y="2623181"/>
                  </a:cubicBezTo>
                  <a:cubicBezTo>
                    <a:pt x="2020081" y="2610739"/>
                    <a:pt x="2013834" y="2598298"/>
                    <a:pt x="2008835" y="2585856"/>
                  </a:cubicBezTo>
                  <a:cubicBezTo>
                    <a:pt x="2008835" y="2583367"/>
                    <a:pt x="2008835" y="2579635"/>
                    <a:pt x="2008835" y="2575902"/>
                  </a:cubicBezTo>
                  <a:cubicBezTo>
                    <a:pt x="1967599" y="2531111"/>
                    <a:pt x="1965100" y="2486320"/>
                    <a:pt x="2021331" y="2425355"/>
                  </a:cubicBezTo>
                  <a:cubicBezTo>
                    <a:pt x="1995090" y="2444018"/>
                    <a:pt x="1992591" y="2453971"/>
                    <a:pt x="1988842" y="2462680"/>
                  </a:cubicBezTo>
                  <a:cubicBezTo>
                    <a:pt x="1983844" y="2471390"/>
                    <a:pt x="1985093" y="2483832"/>
                    <a:pt x="1976346" y="2491297"/>
                  </a:cubicBezTo>
                  <a:cubicBezTo>
                    <a:pt x="1965100" y="2500006"/>
                    <a:pt x="1952604" y="2501250"/>
                    <a:pt x="1940109" y="2504983"/>
                  </a:cubicBezTo>
                  <a:cubicBezTo>
                    <a:pt x="1936360" y="2504983"/>
                    <a:pt x="1932611" y="2506227"/>
                    <a:pt x="1930112" y="2506227"/>
                  </a:cubicBezTo>
                  <a:cubicBezTo>
                    <a:pt x="1916367" y="2518669"/>
                    <a:pt x="1902622" y="2531111"/>
                    <a:pt x="1888876" y="2542309"/>
                  </a:cubicBezTo>
                  <a:cubicBezTo>
                    <a:pt x="1876380" y="2552262"/>
                    <a:pt x="1871382" y="2560972"/>
                    <a:pt x="1876380" y="2575902"/>
                  </a:cubicBezTo>
                  <a:cubicBezTo>
                    <a:pt x="1878879" y="2583367"/>
                    <a:pt x="1873881" y="2594565"/>
                    <a:pt x="1865134" y="2590832"/>
                  </a:cubicBezTo>
                  <a:cubicBezTo>
                    <a:pt x="1836394" y="2582123"/>
                    <a:pt x="1823898" y="2609495"/>
                    <a:pt x="1802656" y="2616960"/>
                  </a:cubicBezTo>
                  <a:cubicBezTo>
                    <a:pt x="1795158" y="2619449"/>
                    <a:pt x="1783912" y="2624426"/>
                    <a:pt x="1781413" y="2620693"/>
                  </a:cubicBezTo>
                  <a:cubicBezTo>
                    <a:pt x="1770167" y="2609495"/>
                    <a:pt x="1783912" y="2603274"/>
                    <a:pt x="1791409" y="2599542"/>
                  </a:cubicBezTo>
                  <a:cubicBezTo>
                    <a:pt x="1815151" y="2590832"/>
                    <a:pt x="1803905" y="2553507"/>
                    <a:pt x="1833895" y="2548530"/>
                  </a:cubicBezTo>
                  <a:cubicBezTo>
                    <a:pt x="1841392" y="2547286"/>
                    <a:pt x="1838893" y="2537332"/>
                    <a:pt x="1837644" y="2528623"/>
                  </a:cubicBezTo>
                  <a:cubicBezTo>
                    <a:pt x="1835144" y="2512448"/>
                    <a:pt x="1833895" y="2497518"/>
                    <a:pt x="1833895" y="2481343"/>
                  </a:cubicBezTo>
                  <a:cubicBezTo>
                    <a:pt x="1833895" y="2457704"/>
                    <a:pt x="1833895" y="2457704"/>
                    <a:pt x="1871382" y="2450238"/>
                  </a:cubicBezTo>
                  <a:cubicBezTo>
                    <a:pt x="1880129" y="2447750"/>
                    <a:pt x="1888876" y="2442773"/>
                    <a:pt x="1885128" y="2435308"/>
                  </a:cubicBezTo>
                  <a:cubicBezTo>
                    <a:pt x="1882628" y="2430331"/>
                    <a:pt x="1872632" y="2429087"/>
                    <a:pt x="1865134" y="2426599"/>
                  </a:cubicBezTo>
                  <a:cubicBezTo>
                    <a:pt x="1860136" y="2425355"/>
                    <a:pt x="1855138" y="2426599"/>
                    <a:pt x="1848890" y="2426599"/>
                  </a:cubicBezTo>
                  <a:lnTo>
                    <a:pt x="1847932" y="2422172"/>
                  </a:lnTo>
                  <a:lnTo>
                    <a:pt x="1847141" y="2425957"/>
                  </a:lnTo>
                  <a:cubicBezTo>
                    <a:pt x="1843402" y="2424702"/>
                    <a:pt x="1838417" y="2422192"/>
                    <a:pt x="1833432" y="2420937"/>
                  </a:cubicBezTo>
                  <a:cubicBezTo>
                    <a:pt x="1808509" y="2413407"/>
                    <a:pt x="1789816" y="2444781"/>
                    <a:pt x="1761153" y="2428467"/>
                  </a:cubicBezTo>
                  <a:cubicBezTo>
                    <a:pt x="1739968" y="2415917"/>
                    <a:pt x="1712552" y="2415917"/>
                    <a:pt x="1687628" y="2409642"/>
                  </a:cubicBezTo>
                  <a:cubicBezTo>
                    <a:pt x="1696352" y="2438506"/>
                    <a:pt x="1729999" y="2439761"/>
                    <a:pt x="1747445" y="2468625"/>
                  </a:cubicBezTo>
                  <a:cubicBezTo>
                    <a:pt x="1685136" y="2486195"/>
                    <a:pt x="1630303" y="2508784"/>
                    <a:pt x="1572979" y="2536393"/>
                  </a:cubicBezTo>
                  <a:cubicBezTo>
                    <a:pt x="1567994" y="2507529"/>
                    <a:pt x="1584194" y="2483685"/>
                    <a:pt x="1569240" y="2456076"/>
                  </a:cubicBezTo>
                  <a:cubicBezTo>
                    <a:pt x="1553040" y="2447291"/>
                    <a:pt x="1538085" y="2472390"/>
                    <a:pt x="1516900" y="2466115"/>
                  </a:cubicBezTo>
                  <a:cubicBezTo>
                    <a:pt x="1500700" y="2462350"/>
                    <a:pt x="1482007" y="2468625"/>
                    <a:pt x="1468299" y="2486195"/>
                  </a:cubicBezTo>
                  <a:cubicBezTo>
                    <a:pt x="1462068" y="2491215"/>
                    <a:pt x="1444621" y="2497489"/>
                    <a:pt x="1440883" y="2493724"/>
                  </a:cubicBezTo>
                  <a:cubicBezTo>
                    <a:pt x="1410974" y="2466115"/>
                    <a:pt x="1362373" y="2471135"/>
                    <a:pt x="1339941" y="2433486"/>
                  </a:cubicBezTo>
                  <a:cubicBezTo>
                    <a:pt x="1338695" y="2430977"/>
                    <a:pt x="1337449" y="2428467"/>
                    <a:pt x="1337449" y="2425957"/>
                  </a:cubicBezTo>
                  <a:cubicBezTo>
                    <a:pt x="1351157" y="2402112"/>
                    <a:pt x="1332464" y="2382033"/>
                    <a:pt x="1331218" y="2359444"/>
                  </a:cubicBezTo>
                  <a:cubicBezTo>
                    <a:pt x="1329972" y="2351914"/>
                    <a:pt x="1320002" y="2350659"/>
                    <a:pt x="1311279" y="2351914"/>
                  </a:cubicBezTo>
                  <a:cubicBezTo>
                    <a:pt x="1292586" y="2353169"/>
                    <a:pt x="1291340" y="2343129"/>
                    <a:pt x="1297571" y="2328070"/>
                  </a:cubicBezTo>
                  <a:cubicBezTo>
                    <a:pt x="1300063" y="2318030"/>
                    <a:pt x="1302555" y="2307991"/>
                    <a:pt x="1303802" y="2297951"/>
                  </a:cubicBezTo>
                  <a:cubicBezTo>
                    <a:pt x="1329972" y="2300461"/>
                    <a:pt x="1352403" y="2307991"/>
                    <a:pt x="1368604" y="2329325"/>
                  </a:cubicBezTo>
                  <a:cubicBezTo>
                    <a:pt x="1366111" y="2331835"/>
                    <a:pt x="1364865" y="2334345"/>
                    <a:pt x="1363619" y="2338110"/>
                  </a:cubicBezTo>
                  <a:lnTo>
                    <a:pt x="1367357" y="2334345"/>
                  </a:lnTo>
                  <a:lnTo>
                    <a:pt x="1368604" y="2329325"/>
                  </a:lnTo>
                  <a:cubicBezTo>
                    <a:pt x="1373588" y="2329325"/>
                    <a:pt x="1378573" y="2329325"/>
                    <a:pt x="1383558" y="2329325"/>
                  </a:cubicBezTo>
                  <a:cubicBezTo>
                    <a:pt x="1415959" y="2326815"/>
                    <a:pt x="1401004" y="2286656"/>
                    <a:pt x="1422190" y="2279127"/>
                  </a:cubicBezTo>
                  <a:cubicBezTo>
                    <a:pt x="1449606" y="2269087"/>
                    <a:pt x="1478268" y="2230183"/>
                    <a:pt x="1504438" y="2280382"/>
                  </a:cubicBezTo>
                  <a:cubicBezTo>
                    <a:pt x="1505684" y="2286656"/>
                    <a:pt x="1500700" y="2287911"/>
                    <a:pt x="1496961" y="2292931"/>
                  </a:cubicBezTo>
                  <a:cubicBezTo>
                    <a:pt x="1501946" y="2294186"/>
                    <a:pt x="1505684" y="2291676"/>
                    <a:pt x="1505684" y="2285401"/>
                  </a:cubicBezTo>
                  <a:cubicBezTo>
                    <a:pt x="1510669" y="2266577"/>
                    <a:pt x="1504438" y="2237713"/>
                    <a:pt x="1530608" y="2233948"/>
                  </a:cubicBezTo>
                  <a:cubicBezTo>
                    <a:pt x="1559271" y="2228928"/>
                    <a:pt x="1546809" y="2264067"/>
                    <a:pt x="1560517" y="2274107"/>
                  </a:cubicBezTo>
                  <a:cubicBezTo>
                    <a:pt x="1533101" y="2207594"/>
                    <a:pt x="1574225" y="2187515"/>
                    <a:pt x="1627811" y="2174965"/>
                  </a:cubicBezTo>
                  <a:cubicBezTo>
                    <a:pt x="1665197" y="2177475"/>
                    <a:pt x="1665197" y="2198809"/>
                    <a:pt x="1650243" y="2223908"/>
                  </a:cubicBezTo>
                  <a:cubicBezTo>
                    <a:pt x="1637781" y="2245243"/>
                    <a:pt x="1624073" y="2264067"/>
                    <a:pt x="1637781" y="2295441"/>
                  </a:cubicBezTo>
                  <a:cubicBezTo>
                    <a:pt x="1671428" y="2238027"/>
                    <a:pt x="1702972" y="2261792"/>
                    <a:pt x="1735042" y="2282029"/>
                  </a:cubicBezTo>
                  <a:lnTo>
                    <a:pt x="1766672" y="2297600"/>
                  </a:lnTo>
                  <a:lnTo>
                    <a:pt x="1772041" y="2253500"/>
                  </a:lnTo>
                  <a:cubicBezTo>
                    <a:pt x="1777977" y="2240281"/>
                    <a:pt x="1788910" y="2230016"/>
                    <a:pt x="1807654" y="2225039"/>
                  </a:cubicBezTo>
                  <a:cubicBezTo>
                    <a:pt x="1848890" y="2216330"/>
                    <a:pt x="1858886" y="2183981"/>
                    <a:pt x="1870132" y="2151632"/>
                  </a:cubicBezTo>
                  <a:cubicBezTo>
                    <a:pt x="1878567" y="2138568"/>
                    <a:pt x="1889111" y="2130403"/>
                    <a:pt x="1901236" y="2132911"/>
                  </a:cubicBezTo>
                  <a:close/>
                  <a:moveTo>
                    <a:pt x="777619" y="1310663"/>
                  </a:moveTo>
                  <a:lnTo>
                    <a:pt x="778692" y="1310922"/>
                  </a:lnTo>
                  <a:lnTo>
                    <a:pt x="777486" y="1310922"/>
                  </a:lnTo>
                  <a:lnTo>
                    <a:pt x="777619" y="1310663"/>
                  </a:lnTo>
                  <a:close/>
                  <a:moveTo>
                    <a:pt x="774470" y="1270355"/>
                  </a:moveTo>
                  <a:cubicBezTo>
                    <a:pt x="779899" y="1270194"/>
                    <a:pt x="784723" y="1270840"/>
                    <a:pt x="787136" y="1273426"/>
                  </a:cubicBezTo>
                  <a:cubicBezTo>
                    <a:pt x="791358" y="1279891"/>
                    <a:pt x="789850" y="1286356"/>
                    <a:pt x="786834" y="1292659"/>
                  </a:cubicBezTo>
                  <a:lnTo>
                    <a:pt x="777619" y="1310663"/>
                  </a:lnTo>
                  <a:lnTo>
                    <a:pt x="759996" y="1306397"/>
                  </a:lnTo>
                  <a:cubicBezTo>
                    <a:pt x="754568" y="1303488"/>
                    <a:pt x="750346" y="1298639"/>
                    <a:pt x="748537" y="1290235"/>
                  </a:cubicBezTo>
                  <a:cubicBezTo>
                    <a:pt x="747331" y="1282477"/>
                    <a:pt x="748537" y="1272133"/>
                    <a:pt x="758187" y="1272133"/>
                  </a:cubicBezTo>
                  <a:cubicBezTo>
                    <a:pt x="763012" y="1271487"/>
                    <a:pt x="769042" y="1270517"/>
                    <a:pt x="774470" y="1270355"/>
                  </a:cubicBezTo>
                  <a:close/>
                  <a:moveTo>
                    <a:pt x="748398" y="1192370"/>
                  </a:moveTo>
                  <a:cubicBezTo>
                    <a:pt x="750993" y="1191922"/>
                    <a:pt x="753435" y="1191922"/>
                    <a:pt x="754046" y="1192519"/>
                  </a:cubicBezTo>
                  <a:cubicBezTo>
                    <a:pt x="758930" y="1194908"/>
                    <a:pt x="760151" y="1200881"/>
                    <a:pt x="760151" y="1205660"/>
                  </a:cubicBezTo>
                  <a:cubicBezTo>
                    <a:pt x="762594" y="1239109"/>
                    <a:pt x="738171" y="1245082"/>
                    <a:pt x="708864" y="1243887"/>
                  </a:cubicBezTo>
                  <a:cubicBezTo>
                    <a:pt x="719854" y="1227163"/>
                    <a:pt x="729623" y="1210438"/>
                    <a:pt x="741834" y="1194908"/>
                  </a:cubicBezTo>
                  <a:cubicBezTo>
                    <a:pt x="743056" y="1193714"/>
                    <a:pt x="745803" y="1192818"/>
                    <a:pt x="748398" y="1192370"/>
                  </a:cubicBezTo>
                  <a:close/>
                  <a:moveTo>
                    <a:pt x="806509" y="1114390"/>
                  </a:moveTo>
                  <a:cubicBezTo>
                    <a:pt x="795096" y="1133526"/>
                    <a:pt x="790024" y="1153937"/>
                    <a:pt x="788756" y="1176900"/>
                  </a:cubicBezTo>
                  <a:cubicBezTo>
                    <a:pt x="788756" y="1183279"/>
                    <a:pt x="782415" y="1184555"/>
                    <a:pt x="778611" y="1178176"/>
                  </a:cubicBezTo>
                  <a:cubicBezTo>
                    <a:pt x="776074" y="1175625"/>
                    <a:pt x="776074" y="1167970"/>
                    <a:pt x="774806" y="1164143"/>
                  </a:cubicBezTo>
                  <a:cubicBezTo>
                    <a:pt x="776074" y="1124596"/>
                    <a:pt x="776074" y="1124596"/>
                    <a:pt x="806509" y="1114390"/>
                  </a:cubicBezTo>
                  <a:close/>
                  <a:moveTo>
                    <a:pt x="1033074" y="1037458"/>
                  </a:moveTo>
                  <a:lnTo>
                    <a:pt x="1040499" y="1044930"/>
                  </a:lnTo>
                  <a:lnTo>
                    <a:pt x="1040685" y="1044834"/>
                  </a:lnTo>
                  <a:cubicBezTo>
                    <a:pt x="1043221" y="1044979"/>
                    <a:pt x="1045757" y="1046425"/>
                    <a:pt x="1048294" y="1048738"/>
                  </a:cubicBezTo>
                  <a:cubicBezTo>
                    <a:pt x="1054634" y="1053366"/>
                    <a:pt x="1059707" y="1057993"/>
                    <a:pt x="1064779" y="1063777"/>
                  </a:cubicBezTo>
                  <a:lnTo>
                    <a:pt x="1051651" y="1063777"/>
                  </a:lnTo>
                  <a:lnTo>
                    <a:pt x="1062991" y="1068922"/>
                  </a:lnTo>
                  <a:lnTo>
                    <a:pt x="1062991" y="1064935"/>
                  </a:lnTo>
                  <a:cubicBezTo>
                    <a:pt x="1083750" y="1064935"/>
                    <a:pt x="1104509" y="1066195"/>
                    <a:pt x="1124048" y="1067454"/>
                  </a:cubicBezTo>
                  <a:cubicBezTo>
                    <a:pt x="1128932" y="1068713"/>
                    <a:pt x="1132596" y="1073750"/>
                    <a:pt x="1133817" y="1078787"/>
                  </a:cubicBezTo>
                  <a:cubicBezTo>
                    <a:pt x="1136259" y="1082565"/>
                    <a:pt x="1132596" y="1087602"/>
                    <a:pt x="1126490" y="1087602"/>
                  </a:cubicBezTo>
                  <a:cubicBezTo>
                    <a:pt x="1111836" y="1088861"/>
                    <a:pt x="1113057" y="1100195"/>
                    <a:pt x="1109394" y="1110269"/>
                  </a:cubicBezTo>
                  <a:cubicBezTo>
                    <a:pt x="1103288" y="1124121"/>
                    <a:pt x="1098404" y="1114047"/>
                    <a:pt x="1092298" y="1109010"/>
                  </a:cubicBezTo>
                  <a:cubicBezTo>
                    <a:pt x="1086803" y="1104602"/>
                    <a:pt x="1081918" y="1104917"/>
                    <a:pt x="1077186" y="1106649"/>
                  </a:cubicBezTo>
                  <a:lnTo>
                    <a:pt x="1064770" y="1112018"/>
                  </a:lnTo>
                  <a:lnTo>
                    <a:pt x="1064770" y="1118602"/>
                  </a:lnTo>
                  <a:lnTo>
                    <a:pt x="994607" y="1118602"/>
                  </a:lnTo>
                  <a:cubicBezTo>
                    <a:pt x="1009915" y="1099310"/>
                    <a:pt x="1021396" y="1083877"/>
                    <a:pt x="1032878" y="1069729"/>
                  </a:cubicBezTo>
                  <a:lnTo>
                    <a:pt x="1045997" y="1063777"/>
                  </a:lnTo>
                  <a:lnTo>
                    <a:pt x="1033076" y="1063777"/>
                  </a:lnTo>
                  <a:lnTo>
                    <a:pt x="1033076" y="1052769"/>
                  </a:lnTo>
                  <a:lnTo>
                    <a:pt x="1033074" y="1052769"/>
                  </a:lnTo>
                  <a:lnTo>
                    <a:pt x="1033074" y="1037458"/>
                  </a:lnTo>
                  <a:close/>
                  <a:moveTo>
                    <a:pt x="1000103" y="1037456"/>
                  </a:moveTo>
                  <a:cubicBezTo>
                    <a:pt x="1004813" y="1037456"/>
                    <a:pt x="1009523" y="1037456"/>
                    <a:pt x="1015410" y="1037456"/>
                  </a:cubicBezTo>
                  <a:cubicBezTo>
                    <a:pt x="1014232" y="1045214"/>
                    <a:pt x="1015410" y="1058143"/>
                    <a:pt x="1007168" y="1058143"/>
                  </a:cubicBezTo>
                  <a:cubicBezTo>
                    <a:pt x="1000103" y="1058143"/>
                    <a:pt x="1001281" y="1045214"/>
                    <a:pt x="1000103" y="1037456"/>
                  </a:cubicBezTo>
                  <a:close/>
                  <a:moveTo>
                    <a:pt x="925390" y="1027798"/>
                  </a:moveTo>
                  <a:cubicBezTo>
                    <a:pt x="931414" y="1025524"/>
                    <a:pt x="940925" y="1028254"/>
                    <a:pt x="954875" y="1035533"/>
                  </a:cubicBezTo>
                  <a:cubicBezTo>
                    <a:pt x="952339" y="1052517"/>
                    <a:pt x="948534" y="1070715"/>
                    <a:pt x="947266" y="1087700"/>
                  </a:cubicBezTo>
                  <a:cubicBezTo>
                    <a:pt x="945998" y="1101045"/>
                    <a:pt x="945998" y="1113177"/>
                    <a:pt x="926976" y="1110751"/>
                  </a:cubicBezTo>
                  <a:cubicBezTo>
                    <a:pt x="910490" y="1108324"/>
                    <a:pt x="907953" y="1094979"/>
                    <a:pt x="906685" y="1081634"/>
                  </a:cubicBezTo>
                  <a:cubicBezTo>
                    <a:pt x="920635" y="1074355"/>
                    <a:pt x="918099" y="1062223"/>
                    <a:pt x="916830" y="1050091"/>
                  </a:cubicBezTo>
                  <a:cubicBezTo>
                    <a:pt x="916830" y="1037352"/>
                    <a:pt x="919367" y="1030073"/>
                    <a:pt x="925390" y="1027798"/>
                  </a:cubicBezTo>
                  <a:close/>
                  <a:moveTo>
                    <a:pt x="804480" y="1010590"/>
                  </a:moveTo>
                  <a:cubicBezTo>
                    <a:pt x="823025" y="1017917"/>
                    <a:pt x="842808" y="1025244"/>
                    <a:pt x="863826" y="1033792"/>
                  </a:cubicBezTo>
                  <a:cubicBezTo>
                    <a:pt x="872481" y="1049667"/>
                    <a:pt x="850226" y="1064321"/>
                    <a:pt x="853935" y="1081417"/>
                  </a:cubicBezTo>
                  <a:cubicBezTo>
                    <a:pt x="844044" y="1091186"/>
                    <a:pt x="832916" y="1091186"/>
                    <a:pt x="823025" y="1081417"/>
                  </a:cubicBezTo>
                  <a:lnTo>
                    <a:pt x="823025" y="1066763"/>
                  </a:lnTo>
                  <a:cubicBezTo>
                    <a:pt x="814371" y="1058215"/>
                    <a:pt x="798298" y="1061878"/>
                    <a:pt x="792116" y="1050888"/>
                  </a:cubicBezTo>
                  <a:cubicBezTo>
                    <a:pt x="785934" y="1050888"/>
                    <a:pt x="780988" y="1050888"/>
                    <a:pt x="776043" y="1050888"/>
                  </a:cubicBezTo>
                  <a:cubicBezTo>
                    <a:pt x="776043" y="1046003"/>
                    <a:pt x="774806" y="1039898"/>
                    <a:pt x="776043" y="1035013"/>
                  </a:cubicBezTo>
                  <a:cubicBezTo>
                    <a:pt x="780988" y="1010590"/>
                    <a:pt x="787170" y="1004484"/>
                    <a:pt x="804480" y="1010590"/>
                  </a:cubicBezTo>
                  <a:close/>
                  <a:moveTo>
                    <a:pt x="1016522" y="121"/>
                  </a:moveTo>
                  <a:cubicBezTo>
                    <a:pt x="1021496" y="-1131"/>
                    <a:pt x="1028957" y="7631"/>
                    <a:pt x="1035175" y="12638"/>
                  </a:cubicBezTo>
                  <a:cubicBezTo>
                    <a:pt x="1045123" y="8883"/>
                    <a:pt x="1055071" y="8883"/>
                    <a:pt x="1065019" y="5128"/>
                  </a:cubicBezTo>
                  <a:cubicBezTo>
                    <a:pt x="1077455" y="-1131"/>
                    <a:pt x="1089890" y="-1131"/>
                    <a:pt x="1098595" y="12638"/>
                  </a:cubicBezTo>
                  <a:cubicBezTo>
                    <a:pt x="1096108" y="15141"/>
                    <a:pt x="1094864" y="16393"/>
                    <a:pt x="1091134" y="18896"/>
                  </a:cubicBezTo>
                  <a:cubicBezTo>
                    <a:pt x="1091134" y="17644"/>
                    <a:pt x="1096108" y="20148"/>
                    <a:pt x="1096108" y="18896"/>
                  </a:cubicBezTo>
                  <a:cubicBezTo>
                    <a:pt x="1093621" y="16393"/>
                    <a:pt x="1094864" y="13889"/>
                    <a:pt x="1098595" y="12638"/>
                  </a:cubicBezTo>
                  <a:cubicBezTo>
                    <a:pt x="1127196" y="25154"/>
                    <a:pt x="1152067" y="42678"/>
                    <a:pt x="1183155" y="46433"/>
                  </a:cubicBezTo>
                  <a:cubicBezTo>
                    <a:pt x="1193103" y="46433"/>
                    <a:pt x="1204295" y="53943"/>
                    <a:pt x="1208026" y="61453"/>
                  </a:cubicBezTo>
                  <a:cubicBezTo>
                    <a:pt x="1227922" y="95248"/>
                    <a:pt x="1259010" y="92744"/>
                    <a:pt x="1290099" y="92744"/>
                  </a:cubicBezTo>
                  <a:cubicBezTo>
                    <a:pt x="1268959" y="135301"/>
                    <a:pt x="1230409" y="127791"/>
                    <a:pt x="1195590" y="124036"/>
                  </a:cubicBezTo>
                  <a:cubicBezTo>
                    <a:pt x="1159528" y="119029"/>
                    <a:pt x="1144605" y="131546"/>
                    <a:pt x="1150823" y="170348"/>
                  </a:cubicBezTo>
                  <a:cubicBezTo>
                    <a:pt x="1152067" y="184116"/>
                    <a:pt x="1135901" y="201639"/>
                    <a:pt x="1120978" y="195381"/>
                  </a:cubicBezTo>
                  <a:cubicBezTo>
                    <a:pt x="1099838" y="186619"/>
                    <a:pt x="1084916" y="175354"/>
                    <a:pt x="1076211" y="209149"/>
                  </a:cubicBezTo>
                  <a:cubicBezTo>
                    <a:pt x="1072481" y="222918"/>
                    <a:pt x="1053828" y="222918"/>
                    <a:pt x="1041392" y="214156"/>
                  </a:cubicBezTo>
                  <a:cubicBezTo>
                    <a:pt x="1025226" y="204143"/>
                    <a:pt x="1001599" y="194129"/>
                    <a:pt x="1020252" y="166593"/>
                  </a:cubicBezTo>
                  <a:cubicBezTo>
                    <a:pt x="1021496" y="165341"/>
                    <a:pt x="1015278" y="159083"/>
                    <a:pt x="1011548" y="157831"/>
                  </a:cubicBezTo>
                  <a:cubicBezTo>
                    <a:pt x="1002843" y="152824"/>
                    <a:pt x="990407" y="149069"/>
                    <a:pt x="995382" y="136553"/>
                  </a:cubicBezTo>
                  <a:cubicBezTo>
                    <a:pt x="999112" y="124036"/>
                    <a:pt x="1012791" y="131546"/>
                    <a:pt x="1022739" y="131546"/>
                  </a:cubicBezTo>
                  <a:cubicBezTo>
                    <a:pt x="1037662" y="131546"/>
                    <a:pt x="1045123" y="121533"/>
                    <a:pt x="1050097" y="107764"/>
                  </a:cubicBezTo>
                  <a:cubicBezTo>
                    <a:pt x="1019009" y="90241"/>
                    <a:pt x="987920" y="75221"/>
                    <a:pt x="951858" y="99003"/>
                  </a:cubicBezTo>
                  <a:cubicBezTo>
                    <a:pt x="945640" y="102758"/>
                    <a:pt x="933205" y="95248"/>
                    <a:pt x="923257" y="92744"/>
                  </a:cubicBezTo>
                  <a:cubicBezTo>
                    <a:pt x="920770" y="97751"/>
                    <a:pt x="920770" y="102758"/>
                    <a:pt x="919526" y="107764"/>
                  </a:cubicBezTo>
                  <a:cubicBezTo>
                    <a:pt x="917039" y="111519"/>
                    <a:pt x="912065" y="116526"/>
                    <a:pt x="908334" y="116526"/>
                  </a:cubicBezTo>
                  <a:cubicBezTo>
                    <a:pt x="903360" y="116526"/>
                    <a:pt x="897143" y="111519"/>
                    <a:pt x="895899" y="107764"/>
                  </a:cubicBezTo>
                  <a:cubicBezTo>
                    <a:pt x="884707" y="73969"/>
                    <a:pt x="903360" y="47684"/>
                    <a:pt x="918283" y="20148"/>
                  </a:cubicBezTo>
                  <a:cubicBezTo>
                    <a:pt x="919526" y="18896"/>
                    <a:pt x="922013" y="16393"/>
                    <a:pt x="924500" y="16393"/>
                  </a:cubicBezTo>
                  <a:cubicBezTo>
                    <a:pt x="954345" y="10134"/>
                    <a:pt x="985433" y="2624"/>
                    <a:pt x="1016522" y="121"/>
                  </a:cubicBezTo>
                  <a:close/>
                </a:path>
              </a:pathLst>
            </a:custGeom>
            <a:solidFill>
              <a:srgbClr val="FCDC61">
                <a:alpha val="49800"/>
              </a:srgbClr>
            </a:solidFill>
            <a:ln>
              <a:noFill/>
            </a:ln>
          </p:spPr>
          <p:txBody>
            <a:bodyPr anchorCtr="0" anchor="ctr" bIns="22850" lIns="45725" spcFirstLastPara="1" rIns="45725" wrap="square" tIns="2285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747993"/>
                </a:solidFill>
                <a:latin typeface="Oswald"/>
                <a:ea typeface="Oswald"/>
                <a:cs typeface="Oswald"/>
                <a:sym typeface="Oswald"/>
              </a:endParaRPr>
            </a:p>
          </p:txBody>
        </p:sp>
        <p:sp>
          <p:nvSpPr>
            <p:cNvPr id="384" name="Google Shape;384;g311d5cb9a0a_0_108"/>
            <p:cNvSpPr/>
            <p:nvPr/>
          </p:nvSpPr>
          <p:spPr>
            <a:xfrm>
              <a:off x="13143208" y="5338700"/>
              <a:ext cx="357920" cy="901644"/>
            </a:xfrm>
            <a:custGeom>
              <a:rect b="b" l="l" r="r" t="t"/>
              <a:pathLst>
                <a:path extrusionOk="0" h="1939020" w="773881">
                  <a:moveTo>
                    <a:pt x="210744" y="1933145"/>
                  </a:moveTo>
                  <a:lnTo>
                    <a:pt x="211914" y="1934296"/>
                  </a:lnTo>
                  <a:lnTo>
                    <a:pt x="211999" y="1934413"/>
                  </a:lnTo>
                  <a:lnTo>
                    <a:pt x="210744" y="1933145"/>
                  </a:lnTo>
                  <a:close/>
                  <a:moveTo>
                    <a:pt x="383939" y="1807603"/>
                  </a:moveTo>
                  <a:lnTo>
                    <a:pt x="385195" y="1808871"/>
                  </a:lnTo>
                  <a:lnTo>
                    <a:pt x="384138" y="1808656"/>
                  </a:lnTo>
                  <a:lnTo>
                    <a:pt x="383939" y="1807603"/>
                  </a:lnTo>
                  <a:close/>
                  <a:moveTo>
                    <a:pt x="367134" y="1805206"/>
                  </a:moveTo>
                  <a:lnTo>
                    <a:pt x="384138" y="1808656"/>
                  </a:lnTo>
                  <a:lnTo>
                    <a:pt x="388704" y="1832866"/>
                  </a:lnTo>
                  <a:cubicBezTo>
                    <a:pt x="386763" y="1855157"/>
                    <a:pt x="366996" y="1869423"/>
                    <a:pt x="350053" y="1883689"/>
                  </a:cubicBezTo>
                  <a:cubicBezTo>
                    <a:pt x="334993" y="1887494"/>
                    <a:pt x="316167" y="1887494"/>
                    <a:pt x="306127" y="1903979"/>
                  </a:cubicBezTo>
                  <a:lnTo>
                    <a:pt x="304872" y="1903979"/>
                  </a:lnTo>
                  <a:cubicBezTo>
                    <a:pt x="296087" y="1912856"/>
                    <a:pt x="281026" y="1910319"/>
                    <a:pt x="272241" y="1919196"/>
                  </a:cubicBezTo>
                  <a:lnTo>
                    <a:pt x="273496" y="1919196"/>
                  </a:lnTo>
                  <a:cubicBezTo>
                    <a:pt x="262201" y="1929341"/>
                    <a:pt x="248395" y="1928073"/>
                    <a:pt x="235845" y="1933145"/>
                  </a:cubicBezTo>
                  <a:lnTo>
                    <a:pt x="229570" y="1933145"/>
                  </a:lnTo>
                  <a:lnTo>
                    <a:pt x="224550" y="1934413"/>
                  </a:lnTo>
                  <a:cubicBezTo>
                    <a:pt x="222040" y="1937584"/>
                    <a:pt x="219216" y="1939169"/>
                    <a:pt x="216706" y="1939010"/>
                  </a:cubicBezTo>
                  <a:lnTo>
                    <a:pt x="211914" y="1934296"/>
                  </a:lnTo>
                  <a:lnTo>
                    <a:pt x="201645" y="1920147"/>
                  </a:lnTo>
                  <a:cubicBezTo>
                    <a:pt x="201332" y="1915075"/>
                    <a:pt x="203842" y="1909686"/>
                    <a:pt x="208234" y="1903979"/>
                  </a:cubicBezTo>
                  <a:lnTo>
                    <a:pt x="208234" y="1902711"/>
                  </a:lnTo>
                  <a:cubicBezTo>
                    <a:pt x="219530" y="1895102"/>
                    <a:pt x="215765" y="1879885"/>
                    <a:pt x="224550" y="1871008"/>
                  </a:cubicBezTo>
                  <a:cubicBezTo>
                    <a:pt x="242120" y="1850719"/>
                    <a:pt x="250906" y="1815212"/>
                    <a:pt x="288557" y="1840574"/>
                  </a:cubicBezTo>
                  <a:lnTo>
                    <a:pt x="287302" y="1839306"/>
                  </a:lnTo>
                  <a:cubicBezTo>
                    <a:pt x="294832" y="1843110"/>
                    <a:pt x="298597" y="1848182"/>
                    <a:pt x="304872" y="1853255"/>
                  </a:cubicBezTo>
                  <a:cubicBezTo>
                    <a:pt x="311147" y="1853255"/>
                    <a:pt x="316167" y="1851987"/>
                    <a:pt x="322443" y="1850719"/>
                  </a:cubicBezTo>
                  <a:cubicBezTo>
                    <a:pt x="327463" y="1848182"/>
                    <a:pt x="332483" y="1844378"/>
                    <a:pt x="336248" y="1838038"/>
                  </a:cubicBezTo>
                  <a:lnTo>
                    <a:pt x="336248" y="1836769"/>
                  </a:lnTo>
                  <a:cubicBezTo>
                    <a:pt x="348485" y="1828210"/>
                    <a:pt x="352956" y="1808237"/>
                    <a:pt x="367134" y="1805206"/>
                  </a:cubicBezTo>
                  <a:close/>
                  <a:moveTo>
                    <a:pt x="466389" y="1738704"/>
                  </a:moveTo>
                  <a:cubicBezTo>
                    <a:pt x="471352" y="1741126"/>
                    <a:pt x="476316" y="1742336"/>
                    <a:pt x="481279" y="1742336"/>
                  </a:cubicBezTo>
                  <a:cubicBezTo>
                    <a:pt x="493687" y="1758076"/>
                    <a:pt x="475075" y="1764130"/>
                    <a:pt x="468871" y="1772606"/>
                  </a:cubicBezTo>
                  <a:lnTo>
                    <a:pt x="467630" y="1775027"/>
                  </a:lnTo>
                  <a:cubicBezTo>
                    <a:pt x="461426" y="1777449"/>
                    <a:pt x="456462" y="1783503"/>
                    <a:pt x="453981" y="1788346"/>
                  </a:cubicBezTo>
                  <a:lnTo>
                    <a:pt x="451499" y="1791978"/>
                  </a:lnTo>
                  <a:cubicBezTo>
                    <a:pt x="440332" y="1791978"/>
                    <a:pt x="426683" y="1808929"/>
                    <a:pt x="417997" y="1788346"/>
                  </a:cubicBezTo>
                  <a:cubicBezTo>
                    <a:pt x="420479" y="1784714"/>
                    <a:pt x="421719" y="1779871"/>
                    <a:pt x="420479" y="1777449"/>
                  </a:cubicBezTo>
                  <a:cubicBezTo>
                    <a:pt x="422960" y="1770184"/>
                    <a:pt x="429164" y="1764130"/>
                    <a:pt x="431646" y="1758076"/>
                  </a:cubicBezTo>
                  <a:cubicBezTo>
                    <a:pt x="441573" y="1745969"/>
                    <a:pt x="452740" y="1741126"/>
                    <a:pt x="466389" y="1738704"/>
                  </a:cubicBezTo>
                  <a:close/>
                  <a:moveTo>
                    <a:pt x="385024" y="1595829"/>
                  </a:moveTo>
                  <a:cubicBezTo>
                    <a:pt x="390096" y="1595829"/>
                    <a:pt x="395168" y="1595829"/>
                    <a:pt x="400240" y="1595829"/>
                  </a:cubicBezTo>
                  <a:cubicBezTo>
                    <a:pt x="400240" y="1606820"/>
                    <a:pt x="400240" y="1616589"/>
                    <a:pt x="400240" y="1626359"/>
                  </a:cubicBezTo>
                  <a:lnTo>
                    <a:pt x="392632" y="1627580"/>
                  </a:lnTo>
                  <a:lnTo>
                    <a:pt x="385024" y="1626359"/>
                  </a:lnTo>
                  <a:cubicBezTo>
                    <a:pt x="385024" y="1616589"/>
                    <a:pt x="385024" y="1606820"/>
                    <a:pt x="385024" y="1595829"/>
                  </a:cubicBezTo>
                  <a:close/>
                  <a:moveTo>
                    <a:pt x="625161" y="1578732"/>
                  </a:moveTo>
                  <a:lnTo>
                    <a:pt x="623897" y="1579954"/>
                  </a:lnTo>
                  <a:lnTo>
                    <a:pt x="624123" y="1579407"/>
                  </a:lnTo>
                  <a:lnTo>
                    <a:pt x="625161" y="1578732"/>
                  </a:lnTo>
                  <a:close/>
                  <a:moveTo>
                    <a:pt x="530369" y="1565300"/>
                  </a:moveTo>
                  <a:lnTo>
                    <a:pt x="530184" y="1565674"/>
                  </a:lnTo>
                  <a:lnTo>
                    <a:pt x="529105" y="1566521"/>
                  </a:lnTo>
                  <a:lnTo>
                    <a:pt x="530369" y="1565300"/>
                  </a:lnTo>
                  <a:close/>
                  <a:moveTo>
                    <a:pt x="670882" y="1547564"/>
                  </a:moveTo>
                  <a:lnTo>
                    <a:pt x="669623" y="1548838"/>
                  </a:lnTo>
                  <a:lnTo>
                    <a:pt x="669912" y="1548044"/>
                  </a:lnTo>
                  <a:lnTo>
                    <a:pt x="670882" y="1547564"/>
                  </a:lnTo>
                  <a:close/>
                  <a:moveTo>
                    <a:pt x="593722" y="1543472"/>
                  </a:moveTo>
                  <a:cubicBezTo>
                    <a:pt x="598935" y="1543625"/>
                    <a:pt x="604307" y="1545762"/>
                    <a:pt x="609994" y="1549425"/>
                  </a:cubicBezTo>
                  <a:lnTo>
                    <a:pt x="611258" y="1549425"/>
                  </a:lnTo>
                  <a:cubicBezTo>
                    <a:pt x="615998" y="1555836"/>
                    <a:pt x="627847" y="1560873"/>
                    <a:pt x="628143" y="1569689"/>
                  </a:cubicBezTo>
                  <a:lnTo>
                    <a:pt x="624123" y="1579407"/>
                  </a:lnTo>
                  <a:lnTo>
                    <a:pt x="609678" y="1588807"/>
                  </a:lnTo>
                  <a:cubicBezTo>
                    <a:pt x="603675" y="1590639"/>
                    <a:pt x="597356" y="1592165"/>
                    <a:pt x="592300" y="1597050"/>
                  </a:cubicBezTo>
                  <a:lnTo>
                    <a:pt x="593564" y="1595828"/>
                  </a:lnTo>
                  <a:cubicBezTo>
                    <a:pt x="584717" y="1606819"/>
                    <a:pt x="569550" y="1604376"/>
                    <a:pt x="559439" y="1611703"/>
                  </a:cubicBezTo>
                  <a:lnTo>
                    <a:pt x="560703" y="1610482"/>
                  </a:lnTo>
                  <a:cubicBezTo>
                    <a:pt x="555647" y="1616588"/>
                    <a:pt x="550592" y="1616588"/>
                    <a:pt x="545536" y="1611703"/>
                  </a:cubicBezTo>
                  <a:lnTo>
                    <a:pt x="546800" y="1612924"/>
                  </a:lnTo>
                  <a:cubicBezTo>
                    <a:pt x="533529" y="1603766"/>
                    <a:pt x="520258" y="1595294"/>
                    <a:pt x="522450" y="1581328"/>
                  </a:cubicBezTo>
                  <a:lnTo>
                    <a:pt x="530184" y="1565674"/>
                  </a:lnTo>
                  <a:lnTo>
                    <a:pt x="549328" y="1550646"/>
                  </a:lnTo>
                  <a:cubicBezTo>
                    <a:pt x="558175" y="1550646"/>
                    <a:pt x="568286" y="1549425"/>
                    <a:pt x="578397" y="1549425"/>
                  </a:cubicBezTo>
                  <a:cubicBezTo>
                    <a:pt x="583453" y="1545151"/>
                    <a:pt x="588508" y="1543319"/>
                    <a:pt x="593722" y="1543472"/>
                  </a:cubicBezTo>
                  <a:close/>
                  <a:moveTo>
                    <a:pt x="275476" y="1499380"/>
                  </a:moveTo>
                  <a:lnTo>
                    <a:pt x="276717" y="1500621"/>
                  </a:lnTo>
                  <a:lnTo>
                    <a:pt x="275476" y="1499702"/>
                  </a:lnTo>
                  <a:lnTo>
                    <a:pt x="275476" y="1499380"/>
                  </a:lnTo>
                  <a:close/>
                  <a:moveTo>
                    <a:pt x="656401" y="1477162"/>
                  </a:moveTo>
                  <a:cubicBezTo>
                    <a:pt x="661752" y="1477162"/>
                    <a:pt x="667104" y="1479392"/>
                    <a:pt x="672141" y="1483852"/>
                  </a:cubicBezTo>
                  <a:cubicBezTo>
                    <a:pt x="677808" y="1494683"/>
                    <a:pt x="681271" y="1505833"/>
                    <a:pt x="681271" y="1516823"/>
                  </a:cubicBezTo>
                  <a:lnTo>
                    <a:pt x="669912" y="1548044"/>
                  </a:lnTo>
                  <a:lnTo>
                    <a:pt x="649318" y="1558236"/>
                  </a:lnTo>
                  <a:cubicBezTo>
                    <a:pt x="641920" y="1558395"/>
                    <a:pt x="634365" y="1555210"/>
                    <a:pt x="626809" y="1548838"/>
                  </a:cubicBezTo>
                  <a:lnTo>
                    <a:pt x="626809" y="1522079"/>
                  </a:lnTo>
                  <a:cubicBezTo>
                    <a:pt x="631846" y="1510611"/>
                    <a:pt x="630587" y="1495320"/>
                    <a:pt x="640661" y="1483852"/>
                  </a:cubicBezTo>
                  <a:cubicBezTo>
                    <a:pt x="645698" y="1479392"/>
                    <a:pt x="651049" y="1477162"/>
                    <a:pt x="656401" y="1477162"/>
                  </a:cubicBezTo>
                  <a:close/>
                  <a:moveTo>
                    <a:pt x="675128" y="1377215"/>
                  </a:moveTo>
                  <a:lnTo>
                    <a:pt x="706668" y="1377215"/>
                  </a:lnTo>
                  <a:cubicBezTo>
                    <a:pt x="707950" y="1381993"/>
                    <a:pt x="706668" y="1386771"/>
                    <a:pt x="706668" y="1391549"/>
                  </a:cubicBezTo>
                  <a:lnTo>
                    <a:pt x="675897" y="1391549"/>
                  </a:lnTo>
                  <a:cubicBezTo>
                    <a:pt x="672051" y="1387966"/>
                    <a:pt x="670769" y="1385577"/>
                    <a:pt x="672051" y="1381993"/>
                  </a:cubicBezTo>
                  <a:lnTo>
                    <a:pt x="675128" y="1377215"/>
                  </a:lnTo>
                  <a:close/>
                  <a:moveTo>
                    <a:pt x="675897" y="1376020"/>
                  </a:moveTo>
                  <a:lnTo>
                    <a:pt x="675128" y="1377215"/>
                  </a:lnTo>
                  <a:lnTo>
                    <a:pt x="674615" y="1377215"/>
                  </a:lnTo>
                  <a:lnTo>
                    <a:pt x="675897" y="1376020"/>
                  </a:lnTo>
                  <a:close/>
                  <a:moveTo>
                    <a:pt x="513431" y="1370521"/>
                  </a:moveTo>
                  <a:cubicBezTo>
                    <a:pt x="518365" y="1373057"/>
                    <a:pt x="523299" y="1373057"/>
                    <a:pt x="529467" y="1373057"/>
                  </a:cubicBezTo>
                  <a:cubicBezTo>
                    <a:pt x="533167" y="1379398"/>
                    <a:pt x="539335" y="1383202"/>
                    <a:pt x="545503" y="1388275"/>
                  </a:cubicBezTo>
                  <a:lnTo>
                    <a:pt x="546736" y="1389543"/>
                  </a:lnTo>
                  <a:cubicBezTo>
                    <a:pt x="552904" y="1400956"/>
                    <a:pt x="554137" y="1412369"/>
                    <a:pt x="544269" y="1422515"/>
                  </a:cubicBezTo>
                  <a:lnTo>
                    <a:pt x="544269" y="1421246"/>
                  </a:lnTo>
                  <a:cubicBezTo>
                    <a:pt x="527000" y="1435196"/>
                    <a:pt x="523299" y="1413638"/>
                    <a:pt x="512197" y="1408565"/>
                  </a:cubicBezTo>
                  <a:lnTo>
                    <a:pt x="510964" y="1407297"/>
                  </a:lnTo>
                  <a:cubicBezTo>
                    <a:pt x="507263" y="1399688"/>
                    <a:pt x="503563" y="1394616"/>
                    <a:pt x="497395" y="1392079"/>
                  </a:cubicBezTo>
                  <a:lnTo>
                    <a:pt x="494928" y="1390811"/>
                  </a:lnTo>
                  <a:cubicBezTo>
                    <a:pt x="497395" y="1379398"/>
                    <a:pt x="503563" y="1373057"/>
                    <a:pt x="513431" y="1370521"/>
                  </a:cubicBezTo>
                  <a:close/>
                  <a:moveTo>
                    <a:pt x="226613" y="1340456"/>
                  </a:moveTo>
                  <a:lnTo>
                    <a:pt x="220880" y="1345454"/>
                  </a:lnTo>
                  <a:cubicBezTo>
                    <a:pt x="219639" y="1348868"/>
                    <a:pt x="219716" y="1351506"/>
                    <a:pt x="220647" y="1353639"/>
                  </a:cubicBezTo>
                  <a:lnTo>
                    <a:pt x="224877" y="1358106"/>
                  </a:lnTo>
                  <a:lnTo>
                    <a:pt x="225044" y="1355855"/>
                  </a:lnTo>
                  <a:lnTo>
                    <a:pt x="226613" y="1340456"/>
                  </a:lnTo>
                  <a:close/>
                  <a:moveTo>
                    <a:pt x="696733" y="1210236"/>
                  </a:moveTo>
                  <a:cubicBezTo>
                    <a:pt x="702194" y="1209321"/>
                    <a:pt x="709529" y="1210913"/>
                    <a:pt x="719734" y="1216324"/>
                  </a:cubicBezTo>
                  <a:cubicBezTo>
                    <a:pt x="729938" y="1232877"/>
                    <a:pt x="728663" y="1249430"/>
                    <a:pt x="719734" y="1265983"/>
                  </a:cubicBezTo>
                  <a:cubicBezTo>
                    <a:pt x="718458" y="1268530"/>
                    <a:pt x="717182" y="1271076"/>
                    <a:pt x="718458" y="1274896"/>
                  </a:cubicBezTo>
                  <a:cubicBezTo>
                    <a:pt x="705702" y="1297816"/>
                    <a:pt x="689119" y="1292722"/>
                    <a:pt x="672536" y="1282536"/>
                  </a:cubicBezTo>
                  <a:cubicBezTo>
                    <a:pt x="659780" y="1273623"/>
                    <a:pt x="662331" y="1260890"/>
                    <a:pt x="671260" y="1249430"/>
                  </a:cubicBezTo>
                  <a:lnTo>
                    <a:pt x="671260" y="1250703"/>
                  </a:lnTo>
                  <a:cubicBezTo>
                    <a:pt x="680828" y="1238288"/>
                    <a:pt x="680349" y="1212982"/>
                    <a:pt x="696733" y="1210236"/>
                  </a:cubicBezTo>
                  <a:close/>
                  <a:moveTo>
                    <a:pt x="753194" y="1084774"/>
                  </a:moveTo>
                  <a:cubicBezTo>
                    <a:pt x="758366" y="1084774"/>
                    <a:pt x="763538" y="1084774"/>
                    <a:pt x="768709" y="1084774"/>
                  </a:cubicBezTo>
                  <a:cubicBezTo>
                    <a:pt x="772588" y="1087129"/>
                    <a:pt x="773881" y="1090663"/>
                    <a:pt x="773881" y="1095373"/>
                  </a:cubicBezTo>
                  <a:cubicBezTo>
                    <a:pt x="772588" y="1097729"/>
                    <a:pt x="771295" y="1100084"/>
                    <a:pt x="770002" y="1100084"/>
                  </a:cubicBezTo>
                  <a:cubicBezTo>
                    <a:pt x="760952" y="1097729"/>
                    <a:pt x="755780" y="1093018"/>
                    <a:pt x="753194" y="1084774"/>
                  </a:cubicBezTo>
                  <a:close/>
                  <a:moveTo>
                    <a:pt x="226818" y="988697"/>
                  </a:moveTo>
                  <a:cubicBezTo>
                    <a:pt x="213093" y="1002346"/>
                    <a:pt x="199367" y="1018477"/>
                    <a:pt x="183146" y="1035849"/>
                  </a:cubicBezTo>
                  <a:cubicBezTo>
                    <a:pt x="204358" y="1055703"/>
                    <a:pt x="226818" y="1073075"/>
                    <a:pt x="244287" y="1095410"/>
                  </a:cubicBezTo>
                  <a:cubicBezTo>
                    <a:pt x="251150" y="1103475"/>
                    <a:pt x="249902" y="1108128"/>
                    <a:pt x="245379" y="1111075"/>
                  </a:cubicBezTo>
                  <a:lnTo>
                    <a:pt x="239767" y="1112717"/>
                  </a:lnTo>
                  <a:lnTo>
                    <a:pt x="257297" y="1132532"/>
                  </a:lnTo>
                  <a:cubicBezTo>
                    <a:pt x="267442" y="1159603"/>
                    <a:pt x="253588" y="1196481"/>
                    <a:pt x="273602" y="1219660"/>
                  </a:cubicBezTo>
                  <a:lnTo>
                    <a:pt x="285144" y="1228278"/>
                  </a:lnTo>
                  <a:lnTo>
                    <a:pt x="269126" y="1190137"/>
                  </a:lnTo>
                  <a:cubicBezTo>
                    <a:pt x="261004" y="1157343"/>
                    <a:pt x="266613" y="1126726"/>
                    <a:pt x="285731" y="1096059"/>
                  </a:cubicBezTo>
                  <a:lnTo>
                    <a:pt x="305167" y="1070735"/>
                  </a:lnTo>
                  <a:lnTo>
                    <a:pt x="304052" y="1069339"/>
                  </a:lnTo>
                  <a:lnTo>
                    <a:pt x="285464" y="1078038"/>
                  </a:lnTo>
                  <a:cubicBezTo>
                    <a:pt x="280473" y="1079279"/>
                    <a:pt x="275482" y="1076797"/>
                    <a:pt x="271739" y="1075556"/>
                  </a:cubicBezTo>
                  <a:cubicBezTo>
                    <a:pt x="282969" y="1033367"/>
                    <a:pt x="238048" y="1018477"/>
                    <a:pt x="226818" y="988697"/>
                  </a:cubicBezTo>
                  <a:close/>
                  <a:moveTo>
                    <a:pt x="615524" y="876267"/>
                  </a:moveTo>
                  <a:lnTo>
                    <a:pt x="615320" y="881484"/>
                  </a:lnTo>
                  <a:lnTo>
                    <a:pt x="621182" y="876267"/>
                  </a:lnTo>
                  <a:lnTo>
                    <a:pt x="615524" y="876267"/>
                  </a:lnTo>
                  <a:close/>
                  <a:moveTo>
                    <a:pt x="551914" y="861810"/>
                  </a:moveTo>
                  <a:lnTo>
                    <a:pt x="540677" y="862790"/>
                  </a:lnTo>
                  <a:cubicBezTo>
                    <a:pt x="535256" y="863604"/>
                    <a:pt x="531435" y="864767"/>
                    <a:pt x="528472" y="866784"/>
                  </a:cubicBezTo>
                  <a:lnTo>
                    <a:pt x="523349" y="876854"/>
                  </a:lnTo>
                  <a:lnTo>
                    <a:pt x="539762" y="872106"/>
                  </a:lnTo>
                  <a:lnTo>
                    <a:pt x="556429" y="868662"/>
                  </a:lnTo>
                  <a:lnTo>
                    <a:pt x="551843" y="862581"/>
                  </a:lnTo>
                  <a:lnTo>
                    <a:pt x="551914" y="861810"/>
                  </a:lnTo>
                  <a:close/>
                  <a:moveTo>
                    <a:pt x="477465" y="635799"/>
                  </a:moveTo>
                  <a:lnTo>
                    <a:pt x="465758" y="676296"/>
                  </a:lnTo>
                  <a:lnTo>
                    <a:pt x="461488" y="686003"/>
                  </a:lnTo>
                  <a:lnTo>
                    <a:pt x="472633" y="674142"/>
                  </a:lnTo>
                  <a:cubicBezTo>
                    <a:pt x="475597" y="666697"/>
                    <a:pt x="476844" y="657546"/>
                    <a:pt x="477351" y="647929"/>
                  </a:cubicBezTo>
                  <a:lnTo>
                    <a:pt x="477465" y="635799"/>
                  </a:lnTo>
                  <a:close/>
                  <a:moveTo>
                    <a:pt x="636874" y="610393"/>
                  </a:moveTo>
                  <a:cubicBezTo>
                    <a:pt x="629231" y="609928"/>
                    <a:pt x="621120" y="612720"/>
                    <a:pt x="612386" y="618924"/>
                  </a:cubicBezTo>
                  <a:cubicBezTo>
                    <a:pt x="603651" y="625129"/>
                    <a:pt x="599908" y="631023"/>
                    <a:pt x="600064" y="636917"/>
                  </a:cubicBezTo>
                  <a:lnTo>
                    <a:pt x="602893" y="641513"/>
                  </a:lnTo>
                  <a:lnTo>
                    <a:pt x="609079" y="630072"/>
                  </a:lnTo>
                  <a:cubicBezTo>
                    <a:pt x="616409" y="621518"/>
                    <a:pt x="626079" y="614986"/>
                    <a:pt x="639179" y="612497"/>
                  </a:cubicBezTo>
                  <a:lnTo>
                    <a:pt x="640084" y="612024"/>
                  </a:lnTo>
                  <a:lnTo>
                    <a:pt x="636874" y="610393"/>
                  </a:lnTo>
                  <a:close/>
                  <a:moveTo>
                    <a:pt x="501783" y="494742"/>
                  </a:moveTo>
                  <a:lnTo>
                    <a:pt x="498337" y="514410"/>
                  </a:lnTo>
                  <a:lnTo>
                    <a:pt x="505703" y="544230"/>
                  </a:lnTo>
                  <a:cubicBezTo>
                    <a:pt x="504434" y="550340"/>
                    <a:pt x="498728" y="553473"/>
                    <a:pt x="487315" y="559740"/>
                  </a:cubicBezTo>
                  <a:cubicBezTo>
                    <a:pt x="478439" y="564753"/>
                    <a:pt x="469562" y="568513"/>
                    <a:pt x="460686" y="574779"/>
                  </a:cubicBezTo>
                  <a:cubicBezTo>
                    <a:pt x="456881" y="577286"/>
                    <a:pt x="454345" y="583552"/>
                    <a:pt x="454345" y="587312"/>
                  </a:cubicBezTo>
                  <a:cubicBezTo>
                    <a:pt x="454345" y="598592"/>
                    <a:pt x="464490" y="597339"/>
                    <a:pt x="472098" y="596085"/>
                  </a:cubicBezTo>
                  <a:cubicBezTo>
                    <a:pt x="477171" y="594832"/>
                    <a:pt x="482243" y="595145"/>
                    <a:pt x="486681" y="597025"/>
                  </a:cubicBezTo>
                  <a:lnTo>
                    <a:pt x="491834" y="601968"/>
                  </a:lnTo>
                  <a:lnTo>
                    <a:pt x="496341" y="596589"/>
                  </a:lnTo>
                  <a:cubicBezTo>
                    <a:pt x="510067" y="589144"/>
                    <a:pt x="532527" y="599071"/>
                    <a:pt x="540014" y="573013"/>
                  </a:cubicBezTo>
                  <a:cubicBezTo>
                    <a:pt x="544381" y="556882"/>
                    <a:pt x="552491" y="551298"/>
                    <a:pt x="562318" y="550833"/>
                  </a:cubicBezTo>
                  <a:lnTo>
                    <a:pt x="580934" y="555704"/>
                  </a:lnTo>
                  <a:lnTo>
                    <a:pt x="571493" y="540334"/>
                  </a:lnTo>
                  <a:lnTo>
                    <a:pt x="555104" y="516561"/>
                  </a:lnTo>
                  <a:lnTo>
                    <a:pt x="551024" y="519817"/>
                  </a:lnTo>
                  <a:cubicBezTo>
                    <a:pt x="540340" y="527346"/>
                    <a:pt x="537715" y="523844"/>
                    <a:pt x="524345" y="509837"/>
                  </a:cubicBezTo>
                  <a:lnTo>
                    <a:pt x="501783" y="494742"/>
                  </a:lnTo>
                  <a:close/>
                  <a:moveTo>
                    <a:pt x="667710" y="465"/>
                  </a:moveTo>
                  <a:cubicBezTo>
                    <a:pt x="667710" y="16670"/>
                    <a:pt x="670185" y="32876"/>
                    <a:pt x="666472" y="47835"/>
                  </a:cubicBezTo>
                  <a:cubicBezTo>
                    <a:pt x="656573" y="81493"/>
                    <a:pt x="665235" y="103932"/>
                    <a:pt x="699884" y="116398"/>
                  </a:cubicBezTo>
                  <a:cubicBezTo>
                    <a:pt x="711021" y="120138"/>
                    <a:pt x="713496" y="133850"/>
                    <a:pt x="702358" y="140083"/>
                  </a:cubicBezTo>
                  <a:cubicBezTo>
                    <a:pt x="662760" y="163769"/>
                    <a:pt x="670185" y="216126"/>
                    <a:pt x="640486" y="246044"/>
                  </a:cubicBezTo>
                  <a:cubicBezTo>
                    <a:pt x="637393" y="249161"/>
                    <a:pt x="638321" y="254147"/>
                    <a:pt x="641105" y="259134"/>
                  </a:cubicBezTo>
                  <a:lnTo>
                    <a:pt x="648453" y="267316"/>
                  </a:lnTo>
                  <a:lnTo>
                    <a:pt x="652904" y="255413"/>
                  </a:lnTo>
                  <a:cubicBezTo>
                    <a:pt x="666628" y="244216"/>
                    <a:pt x="679729" y="241105"/>
                    <a:pt x="690646" y="244371"/>
                  </a:cubicBezTo>
                  <a:cubicBezTo>
                    <a:pt x="701563" y="247637"/>
                    <a:pt x="710296" y="257280"/>
                    <a:pt x="715287" y="271588"/>
                  </a:cubicBezTo>
                  <a:cubicBezTo>
                    <a:pt x="741488" y="338774"/>
                    <a:pt x="773927" y="405961"/>
                    <a:pt x="752717" y="481857"/>
                  </a:cubicBezTo>
                  <a:cubicBezTo>
                    <a:pt x="751469" y="506741"/>
                    <a:pt x="750222" y="531625"/>
                    <a:pt x="750222" y="557753"/>
                  </a:cubicBezTo>
                  <a:cubicBezTo>
                    <a:pt x="746479" y="561485"/>
                    <a:pt x="746479" y="565218"/>
                    <a:pt x="748974" y="570195"/>
                  </a:cubicBezTo>
                  <a:cubicBezTo>
                    <a:pt x="731507" y="595079"/>
                    <a:pt x="755212" y="628672"/>
                    <a:pt x="732754" y="652312"/>
                  </a:cubicBezTo>
                  <a:lnTo>
                    <a:pt x="731507" y="651067"/>
                  </a:lnTo>
                  <a:cubicBezTo>
                    <a:pt x="722773" y="658533"/>
                    <a:pt x="719030" y="665998"/>
                    <a:pt x="719030" y="677196"/>
                  </a:cubicBezTo>
                  <a:cubicBezTo>
                    <a:pt x="719030" y="705812"/>
                    <a:pt x="717782" y="734429"/>
                    <a:pt x="716535" y="763045"/>
                  </a:cubicBezTo>
                  <a:cubicBezTo>
                    <a:pt x="699067" y="776731"/>
                    <a:pt x="706553" y="796639"/>
                    <a:pt x="705306" y="814057"/>
                  </a:cubicBezTo>
                  <a:cubicBezTo>
                    <a:pt x="704058" y="843918"/>
                    <a:pt x="704058" y="875023"/>
                    <a:pt x="704058" y="906128"/>
                  </a:cubicBezTo>
                  <a:cubicBezTo>
                    <a:pt x="705306" y="926035"/>
                    <a:pt x="696572" y="940965"/>
                    <a:pt x="685343" y="954651"/>
                  </a:cubicBezTo>
                  <a:lnTo>
                    <a:pt x="677857" y="954651"/>
                  </a:lnTo>
                  <a:lnTo>
                    <a:pt x="670371" y="957140"/>
                  </a:lnTo>
                  <a:cubicBezTo>
                    <a:pt x="671619" y="949675"/>
                    <a:pt x="671619" y="940965"/>
                    <a:pt x="675362" y="934744"/>
                  </a:cubicBezTo>
                  <a:cubicBezTo>
                    <a:pt x="680352" y="922925"/>
                    <a:pt x="680664" y="913904"/>
                    <a:pt x="676921" y="906906"/>
                  </a:cubicBezTo>
                  <a:lnTo>
                    <a:pt x="662655" y="897064"/>
                  </a:lnTo>
                  <a:lnTo>
                    <a:pt x="660279" y="932750"/>
                  </a:lnTo>
                  <a:cubicBezTo>
                    <a:pt x="661528" y="945254"/>
                    <a:pt x="664026" y="959009"/>
                    <a:pt x="654035" y="969012"/>
                  </a:cubicBezTo>
                  <a:lnTo>
                    <a:pt x="657782" y="971513"/>
                  </a:lnTo>
                  <a:lnTo>
                    <a:pt x="640274" y="986705"/>
                  </a:lnTo>
                  <a:lnTo>
                    <a:pt x="640297" y="986518"/>
                  </a:lnTo>
                  <a:lnTo>
                    <a:pt x="639048" y="987768"/>
                  </a:lnTo>
                  <a:lnTo>
                    <a:pt x="640274" y="986705"/>
                  </a:lnTo>
                  <a:lnTo>
                    <a:pt x="631965" y="1052750"/>
                  </a:lnTo>
                  <a:cubicBezTo>
                    <a:pt x="630385" y="1119451"/>
                    <a:pt x="643732" y="1187207"/>
                    <a:pt x="624062" y="1252853"/>
                  </a:cubicBezTo>
                  <a:cubicBezTo>
                    <a:pt x="602831" y="1277861"/>
                    <a:pt x="570360" y="1249102"/>
                    <a:pt x="547880" y="1269108"/>
                  </a:cubicBezTo>
                  <a:cubicBezTo>
                    <a:pt x="540387" y="1269108"/>
                    <a:pt x="535391" y="1264107"/>
                    <a:pt x="531645" y="1257855"/>
                  </a:cubicBezTo>
                  <a:lnTo>
                    <a:pt x="532894" y="1257855"/>
                  </a:lnTo>
                  <a:cubicBezTo>
                    <a:pt x="486685" y="1229095"/>
                    <a:pt x="506667" y="1290365"/>
                    <a:pt x="484187" y="1292866"/>
                  </a:cubicBezTo>
                  <a:cubicBezTo>
                    <a:pt x="484187" y="1299118"/>
                    <a:pt x="484187" y="1304119"/>
                    <a:pt x="482938" y="1310371"/>
                  </a:cubicBezTo>
                  <a:cubicBezTo>
                    <a:pt x="487934" y="1315373"/>
                    <a:pt x="492929" y="1320375"/>
                    <a:pt x="497925" y="1325376"/>
                  </a:cubicBezTo>
                  <a:lnTo>
                    <a:pt x="499174" y="1325376"/>
                  </a:lnTo>
                  <a:cubicBezTo>
                    <a:pt x="506667" y="1369140"/>
                    <a:pt x="469201" y="1361638"/>
                    <a:pt x="446721" y="1370391"/>
                  </a:cubicBezTo>
                  <a:lnTo>
                    <a:pt x="447970" y="1369140"/>
                  </a:lnTo>
                  <a:cubicBezTo>
                    <a:pt x="441725" y="1384145"/>
                    <a:pt x="425490" y="1380394"/>
                    <a:pt x="415499" y="1387896"/>
                  </a:cubicBezTo>
                  <a:lnTo>
                    <a:pt x="417996" y="1386646"/>
                  </a:lnTo>
                  <a:cubicBezTo>
                    <a:pt x="403010" y="1405402"/>
                    <a:pt x="380530" y="1392898"/>
                    <a:pt x="364295" y="1402901"/>
                  </a:cubicBezTo>
                  <a:lnTo>
                    <a:pt x="358050" y="1402901"/>
                  </a:lnTo>
                  <a:lnTo>
                    <a:pt x="354304" y="1405402"/>
                  </a:lnTo>
                  <a:cubicBezTo>
                    <a:pt x="341815" y="1420407"/>
                    <a:pt x="319335" y="1406652"/>
                    <a:pt x="306846" y="1421657"/>
                  </a:cubicBezTo>
                  <a:lnTo>
                    <a:pt x="305597" y="1421657"/>
                  </a:lnTo>
                  <a:cubicBezTo>
                    <a:pt x="299353" y="1426659"/>
                    <a:pt x="295606" y="1434161"/>
                    <a:pt x="288113" y="1435412"/>
                  </a:cubicBezTo>
                  <a:cubicBezTo>
                    <a:pt x="285615" y="1442914"/>
                    <a:pt x="279371" y="1447916"/>
                    <a:pt x="273126" y="1452917"/>
                  </a:cubicBezTo>
                  <a:cubicBezTo>
                    <a:pt x="270004" y="1457294"/>
                    <a:pt x="267819" y="1462295"/>
                    <a:pt x="264852" y="1466984"/>
                  </a:cubicBezTo>
                  <a:lnTo>
                    <a:pt x="257795" y="1473624"/>
                  </a:lnTo>
                  <a:lnTo>
                    <a:pt x="259345" y="1478277"/>
                  </a:lnTo>
                  <a:cubicBezTo>
                    <a:pt x="260586" y="1483243"/>
                    <a:pt x="262137" y="1487898"/>
                    <a:pt x="264774" y="1491777"/>
                  </a:cubicBezTo>
                  <a:lnTo>
                    <a:pt x="275476" y="1499702"/>
                  </a:lnTo>
                  <a:lnTo>
                    <a:pt x="275476" y="1520483"/>
                  </a:lnTo>
                  <a:cubicBezTo>
                    <a:pt x="219639" y="1534138"/>
                    <a:pt x="167524" y="1505587"/>
                    <a:pt x="114168" y="1499380"/>
                  </a:cubicBezTo>
                  <a:cubicBezTo>
                    <a:pt x="70739" y="1495656"/>
                    <a:pt x="84388" y="1446003"/>
                    <a:pt x="86870" y="1412486"/>
                  </a:cubicBezTo>
                  <a:cubicBezTo>
                    <a:pt x="86870" y="1406280"/>
                    <a:pt x="88111" y="1400073"/>
                    <a:pt x="89352" y="1393866"/>
                  </a:cubicBezTo>
                  <a:cubicBezTo>
                    <a:pt x="91833" y="1385177"/>
                    <a:pt x="95556" y="1377729"/>
                    <a:pt x="94315" y="1369040"/>
                  </a:cubicBezTo>
                  <a:cubicBezTo>
                    <a:pt x="91833" y="1362833"/>
                    <a:pt x="90592" y="1357868"/>
                    <a:pt x="88111" y="1352902"/>
                  </a:cubicBezTo>
                  <a:cubicBezTo>
                    <a:pt x="81907" y="1346695"/>
                    <a:pt x="73221" y="1345454"/>
                    <a:pt x="63294" y="1344213"/>
                  </a:cubicBezTo>
                  <a:cubicBezTo>
                    <a:pt x="-11156" y="1330558"/>
                    <a:pt x="-16119" y="1321869"/>
                    <a:pt x="28551" y="1267250"/>
                  </a:cubicBezTo>
                  <a:cubicBezTo>
                    <a:pt x="55849" y="1233734"/>
                    <a:pt x="60812" y="1186563"/>
                    <a:pt x="93074" y="1156771"/>
                  </a:cubicBezTo>
                  <a:cubicBezTo>
                    <a:pt x="95556" y="1149323"/>
                    <a:pt x="100519" y="1143116"/>
                    <a:pt x="104242" y="1136909"/>
                  </a:cubicBezTo>
                  <a:cubicBezTo>
                    <a:pt x="117891" y="1124496"/>
                    <a:pt x="122854" y="1084773"/>
                    <a:pt x="151393" y="1114565"/>
                  </a:cubicBezTo>
                  <a:cubicBezTo>
                    <a:pt x="182414" y="1144357"/>
                    <a:pt x="188618" y="1104634"/>
                    <a:pt x="205990" y="1100910"/>
                  </a:cubicBezTo>
                  <a:lnTo>
                    <a:pt x="213156" y="1102917"/>
                  </a:lnTo>
                  <a:lnTo>
                    <a:pt x="210597" y="1100373"/>
                  </a:lnTo>
                  <a:cubicBezTo>
                    <a:pt x="186889" y="1089205"/>
                    <a:pt x="165677" y="1076797"/>
                    <a:pt x="158190" y="1048258"/>
                  </a:cubicBezTo>
                  <a:cubicBezTo>
                    <a:pt x="155694" y="1038331"/>
                    <a:pt x="141969" y="1038331"/>
                    <a:pt x="130738" y="1035849"/>
                  </a:cubicBezTo>
                  <a:cubicBezTo>
                    <a:pt x="115765" y="932859"/>
                    <a:pt x="203110" y="839795"/>
                    <a:pt x="309173" y="845999"/>
                  </a:cubicBezTo>
                  <a:lnTo>
                    <a:pt x="315411" y="844759"/>
                  </a:lnTo>
                  <a:cubicBezTo>
                    <a:pt x="315411" y="844759"/>
                    <a:pt x="309173" y="844759"/>
                    <a:pt x="307925" y="843518"/>
                  </a:cubicBezTo>
                  <a:cubicBezTo>
                    <a:pt x="250526" y="772789"/>
                    <a:pt x="269243" y="765344"/>
                    <a:pt x="322898" y="702061"/>
                  </a:cubicBezTo>
                  <a:cubicBezTo>
                    <a:pt x="367819" y="648704"/>
                    <a:pt x="385288" y="676003"/>
                    <a:pt x="426465" y="688412"/>
                  </a:cubicBezTo>
                  <a:lnTo>
                    <a:pt x="428101" y="688501"/>
                  </a:lnTo>
                  <a:lnTo>
                    <a:pt x="421851" y="685226"/>
                  </a:lnTo>
                  <a:cubicBezTo>
                    <a:pt x="414084" y="677863"/>
                    <a:pt x="408060" y="668776"/>
                    <a:pt x="408694" y="662510"/>
                  </a:cubicBezTo>
                  <a:cubicBezTo>
                    <a:pt x="409962" y="648724"/>
                    <a:pt x="413766" y="634937"/>
                    <a:pt x="418839" y="623658"/>
                  </a:cubicBezTo>
                  <a:cubicBezTo>
                    <a:pt x="432788" y="593579"/>
                    <a:pt x="425179" y="562246"/>
                    <a:pt x="428983" y="532167"/>
                  </a:cubicBezTo>
                  <a:cubicBezTo>
                    <a:pt x="431520" y="515875"/>
                    <a:pt x="413766" y="513368"/>
                    <a:pt x="399817" y="510861"/>
                  </a:cubicBezTo>
                  <a:cubicBezTo>
                    <a:pt x="399817" y="508355"/>
                    <a:pt x="399817" y="505848"/>
                    <a:pt x="399817" y="503342"/>
                  </a:cubicBezTo>
                  <a:cubicBezTo>
                    <a:pt x="384600" y="472323"/>
                    <a:pt x="387929" y="448353"/>
                    <a:pt x="407664" y="430376"/>
                  </a:cubicBezTo>
                  <a:lnTo>
                    <a:pt x="412907" y="427033"/>
                  </a:lnTo>
                  <a:lnTo>
                    <a:pt x="412795" y="413088"/>
                  </a:lnTo>
                  <a:cubicBezTo>
                    <a:pt x="390521" y="355745"/>
                    <a:pt x="430119" y="249784"/>
                    <a:pt x="498179" y="208646"/>
                  </a:cubicBezTo>
                  <a:cubicBezTo>
                    <a:pt x="548915" y="176235"/>
                    <a:pt x="562527" y="131357"/>
                    <a:pt x="567476" y="77754"/>
                  </a:cubicBezTo>
                  <a:cubicBezTo>
                    <a:pt x="568714" y="66534"/>
                    <a:pt x="576139" y="60301"/>
                    <a:pt x="589751" y="64041"/>
                  </a:cubicBezTo>
                  <a:cubicBezTo>
                    <a:pt x="594700" y="61548"/>
                    <a:pt x="599650" y="60301"/>
                    <a:pt x="604600" y="56561"/>
                  </a:cubicBezTo>
                  <a:cubicBezTo>
                    <a:pt x="616974" y="49082"/>
                    <a:pt x="609550" y="30383"/>
                    <a:pt x="619449" y="22903"/>
                  </a:cubicBezTo>
                  <a:cubicBezTo>
                    <a:pt x="625637" y="17917"/>
                    <a:pt x="639249" y="22903"/>
                    <a:pt x="647911" y="19164"/>
                  </a:cubicBezTo>
                  <a:cubicBezTo>
                    <a:pt x="656573" y="16670"/>
                    <a:pt x="650386" y="-3275"/>
                    <a:pt x="667710" y="465"/>
                  </a:cubicBezTo>
                  <a:close/>
                </a:path>
              </a:pathLst>
            </a:custGeom>
            <a:solidFill>
              <a:srgbClr val="FCDC61">
                <a:alpha val="29800"/>
              </a:srgbClr>
            </a:solidFill>
            <a:ln>
              <a:noFill/>
            </a:ln>
          </p:spPr>
          <p:txBody>
            <a:bodyPr anchorCtr="0" anchor="ctr" bIns="22850" lIns="45725" spcFirstLastPara="1" rIns="45725" wrap="square" tIns="2285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747993"/>
                </a:solidFill>
                <a:latin typeface="Oswald"/>
                <a:ea typeface="Oswald"/>
                <a:cs typeface="Oswald"/>
                <a:sym typeface="Oswald"/>
              </a:endParaRPr>
            </a:p>
          </p:txBody>
        </p:sp>
        <p:sp>
          <p:nvSpPr>
            <p:cNvPr id="385" name="Google Shape;385;g311d5cb9a0a_0_108"/>
            <p:cNvSpPr/>
            <p:nvPr/>
          </p:nvSpPr>
          <p:spPr>
            <a:xfrm>
              <a:off x="11908228" y="4780347"/>
              <a:ext cx="1620943" cy="1491914"/>
            </a:xfrm>
            <a:custGeom>
              <a:rect b="b" l="l" r="r" t="t"/>
              <a:pathLst>
                <a:path extrusionOk="0" h="1491914" w="1620943">
                  <a:moveTo>
                    <a:pt x="1128332" y="1472631"/>
                  </a:moveTo>
                  <a:cubicBezTo>
                    <a:pt x="1130038" y="1472631"/>
                    <a:pt x="1132314" y="1473198"/>
                    <a:pt x="1134021" y="1473765"/>
                  </a:cubicBezTo>
                  <a:cubicBezTo>
                    <a:pt x="1147677" y="1480004"/>
                    <a:pt x="1169298" y="1466960"/>
                    <a:pt x="1175557" y="1490779"/>
                  </a:cubicBezTo>
                  <a:lnTo>
                    <a:pt x="1176126" y="1490779"/>
                  </a:lnTo>
                  <a:cubicBezTo>
                    <a:pt x="1153935" y="1491346"/>
                    <a:pt x="1132314" y="1491346"/>
                    <a:pt x="1110693" y="1491914"/>
                  </a:cubicBezTo>
                  <a:cubicBezTo>
                    <a:pt x="1108986" y="1490779"/>
                    <a:pt x="1107848" y="1490212"/>
                    <a:pt x="1105572" y="1490212"/>
                  </a:cubicBezTo>
                  <a:cubicBezTo>
                    <a:pt x="1102159" y="1489078"/>
                    <a:pt x="1100451" y="1486809"/>
                    <a:pt x="1101589" y="1483407"/>
                  </a:cubicBezTo>
                  <a:cubicBezTo>
                    <a:pt x="1106141" y="1477735"/>
                    <a:pt x="1112400" y="1474899"/>
                    <a:pt x="1118659" y="1473198"/>
                  </a:cubicBezTo>
                  <a:cubicBezTo>
                    <a:pt x="1122073" y="1472631"/>
                    <a:pt x="1124917" y="1472631"/>
                    <a:pt x="1128332" y="1472631"/>
                  </a:cubicBezTo>
                  <a:close/>
                  <a:moveTo>
                    <a:pt x="1181985" y="1446543"/>
                  </a:moveTo>
                  <a:cubicBezTo>
                    <a:pt x="1181985" y="1446543"/>
                    <a:pt x="1184732" y="1446543"/>
                    <a:pt x="1185282" y="1447625"/>
                  </a:cubicBezTo>
                  <a:cubicBezTo>
                    <a:pt x="1189678" y="1450332"/>
                    <a:pt x="1194623" y="1453580"/>
                    <a:pt x="1199019" y="1456828"/>
                  </a:cubicBezTo>
                  <a:cubicBezTo>
                    <a:pt x="1199019" y="1458993"/>
                    <a:pt x="1198470" y="1460617"/>
                    <a:pt x="1197920" y="1462241"/>
                  </a:cubicBezTo>
                  <a:cubicBezTo>
                    <a:pt x="1194074" y="1462782"/>
                    <a:pt x="1190227" y="1463865"/>
                    <a:pt x="1185831" y="1463865"/>
                  </a:cubicBezTo>
                  <a:cubicBezTo>
                    <a:pt x="1184183" y="1460617"/>
                    <a:pt x="1181985" y="1456286"/>
                    <a:pt x="1179787" y="1452497"/>
                  </a:cubicBezTo>
                  <a:cubicBezTo>
                    <a:pt x="1179237" y="1450873"/>
                    <a:pt x="1180886" y="1448708"/>
                    <a:pt x="1181985" y="1446543"/>
                  </a:cubicBezTo>
                  <a:close/>
                  <a:moveTo>
                    <a:pt x="1163706" y="1443990"/>
                  </a:moveTo>
                  <a:cubicBezTo>
                    <a:pt x="1165965" y="1444719"/>
                    <a:pt x="1165400" y="1446177"/>
                    <a:pt x="1162011" y="1448365"/>
                  </a:cubicBezTo>
                  <a:lnTo>
                    <a:pt x="1161446" y="1447636"/>
                  </a:lnTo>
                  <a:cubicBezTo>
                    <a:pt x="1162011" y="1446177"/>
                    <a:pt x="1163141" y="1443990"/>
                    <a:pt x="1163706" y="1443990"/>
                  </a:cubicBezTo>
                  <a:close/>
                  <a:moveTo>
                    <a:pt x="1258022" y="1441984"/>
                  </a:moveTo>
                  <a:cubicBezTo>
                    <a:pt x="1264235" y="1441438"/>
                    <a:pt x="1269318" y="1442532"/>
                    <a:pt x="1272707" y="1448547"/>
                  </a:cubicBezTo>
                  <a:cubicBezTo>
                    <a:pt x="1268188" y="1448000"/>
                    <a:pt x="1263670" y="1448000"/>
                    <a:pt x="1259152" y="1447453"/>
                  </a:cubicBezTo>
                  <a:cubicBezTo>
                    <a:pt x="1258587" y="1445266"/>
                    <a:pt x="1258022" y="1443078"/>
                    <a:pt x="1258022" y="1441984"/>
                  </a:cubicBezTo>
                  <a:close/>
                  <a:moveTo>
                    <a:pt x="1242212" y="1441438"/>
                  </a:moveTo>
                  <a:cubicBezTo>
                    <a:pt x="1241651" y="1443239"/>
                    <a:pt x="1241651" y="1445641"/>
                    <a:pt x="1241651" y="1448043"/>
                  </a:cubicBezTo>
                  <a:cubicBezTo>
                    <a:pt x="1237723" y="1449244"/>
                    <a:pt x="1235479" y="1452247"/>
                    <a:pt x="1234918" y="1455850"/>
                  </a:cubicBezTo>
                  <a:cubicBezTo>
                    <a:pt x="1232674" y="1458852"/>
                    <a:pt x="1230429" y="1461855"/>
                    <a:pt x="1228185" y="1464257"/>
                  </a:cubicBezTo>
                  <a:cubicBezTo>
                    <a:pt x="1225380" y="1466659"/>
                    <a:pt x="1223135" y="1469661"/>
                    <a:pt x="1220891" y="1471463"/>
                  </a:cubicBezTo>
                  <a:cubicBezTo>
                    <a:pt x="1211353" y="1470262"/>
                    <a:pt x="1210230" y="1455850"/>
                    <a:pt x="1199570" y="1457651"/>
                  </a:cubicBezTo>
                  <a:cubicBezTo>
                    <a:pt x="1211914" y="1445041"/>
                    <a:pt x="1226502" y="1441438"/>
                    <a:pt x="1242212" y="1441438"/>
                  </a:cubicBezTo>
                  <a:close/>
                  <a:moveTo>
                    <a:pt x="1145339" y="1440646"/>
                  </a:moveTo>
                  <a:cubicBezTo>
                    <a:pt x="1148198" y="1439696"/>
                    <a:pt x="1152522" y="1442767"/>
                    <a:pt x="1160332" y="1449200"/>
                  </a:cubicBezTo>
                  <a:lnTo>
                    <a:pt x="1160890" y="1449784"/>
                  </a:lnTo>
                  <a:cubicBezTo>
                    <a:pt x="1160890" y="1452124"/>
                    <a:pt x="1160890" y="1454463"/>
                    <a:pt x="1160890" y="1456218"/>
                  </a:cubicBezTo>
                  <a:cubicBezTo>
                    <a:pt x="1151964" y="1454463"/>
                    <a:pt x="1146385" y="1461481"/>
                    <a:pt x="1138575" y="1463821"/>
                  </a:cubicBezTo>
                  <a:cubicBezTo>
                    <a:pt x="1139133" y="1460896"/>
                    <a:pt x="1138575" y="1458557"/>
                    <a:pt x="1139133" y="1456218"/>
                  </a:cubicBezTo>
                  <a:cubicBezTo>
                    <a:pt x="1141085" y="1446568"/>
                    <a:pt x="1142480" y="1441597"/>
                    <a:pt x="1145339" y="1440646"/>
                  </a:cubicBezTo>
                  <a:close/>
                  <a:moveTo>
                    <a:pt x="1257436" y="1433782"/>
                  </a:moveTo>
                  <a:cubicBezTo>
                    <a:pt x="1257436" y="1435824"/>
                    <a:pt x="1257436" y="1438376"/>
                    <a:pt x="1257436" y="1440929"/>
                  </a:cubicBezTo>
                  <a:cubicBezTo>
                    <a:pt x="1252157" y="1440418"/>
                    <a:pt x="1247465" y="1440418"/>
                    <a:pt x="1242773" y="1440418"/>
                  </a:cubicBezTo>
                  <a:cubicBezTo>
                    <a:pt x="1245706" y="1434803"/>
                    <a:pt x="1250984" y="1433782"/>
                    <a:pt x="1257436" y="1433782"/>
                  </a:cubicBezTo>
                  <a:close/>
                  <a:moveTo>
                    <a:pt x="1260955" y="1423572"/>
                  </a:moveTo>
                  <a:cubicBezTo>
                    <a:pt x="1263888" y="1423572"/>
                    <a:pt x="1265061" y="1425974"/>
                    <a:pt x="1263301" y="1428376"/>
                  </a:cubicBezTo>
                  <a:cubicBezTo>
                    <a:pt x="1261541" y="1430177"/>
                    <a:pt x="1259782" y="1431979"/>
                    <a:pt x="1258022" y="1433180"/>
                  </a:cubicBezTo>
                  <a:cubicBezTo>
                    <a:pt x="1258022" y="1431378"/>
                    <a:pt x="1258609" y="1428376"/>
                    <a:pt x="1259195" y="1425974"/>
                  </a:cubicBezTo>
                  <a:cubicBezTo>
                    <a:pt x="1259195" y="1425374"/>
                    <a:pt x="1260369" y="1423572"/>
                    <a:pt x="1260955" y="1423572"/>
                  </a:cubicBezTo>
                  <a:close/>
                  <a:moveTo>
                    <a:pt x="828516" y="1418469"/>
                  </a:moveTo>
                  <a:cubicBezTo>
                    <a:pt x="830672" y="1418469"/>
                    <a:pt x="832829" y="1418469"/>
                    <a:pt x="834985" y="1419058"/>
                  </a:cubicBezTo>
                  <a:cubicBezTo>
                    <a:pt x="839297" y="1419647"/>
                    <a:pt x="844149" y="1419647"/>
                    <a:pt x="845766" y="1424948"/>
                  </a:cubicBezTo>
                  <a:cubicBezTo>
                    <a:pt x="844688" y="1427304"/>
                    <a:pt x="844688" y="1430248"/>
                    <a:pt x="843071" y="1431426"/>
                  </a:cubicBezTo>
                  <a:cubicBezTo>
                    <a:pt x="838758" y="1433193"/>
                    <a:pt x="834445" y="1433193"/>
                    <a:pt x="831211" y="1429071"/>
                  </a:cubicBezTo>
                  <a:cubicBezTo>
                    <a:pt x="829594" y="1426126"/>
                    <a:pt x="829594" y="1422592"/>
                    <a:pt x="828516" y="1418469"/>
                  </a:cubicBezTo>
                  <a:close/>
                  <a:moveTo>
                    <a:pt x="178015" y="1411509"/>
                  </a:moveTo>
                  <a:lnTo>
                    <a:pt x="177439" y="1412669"/>
                  </a:lnTo>
                  <a:lnTo>
                    <a:pt x="177632" y="1411858"/>
                  </a:lnTo>
                  <a:close/>
                  <a:moveTo>
                    <a:pt x="823150" y="1403157"/>
                  </a:moveTo>
                  <a:cubicBezTo>
                    <a:pt x="828798" y="1406102"/>
                    <a:pt x="829928" y="1411991"/>
                    <a:pt x="830493" y="1417881"/>
                  </a:cubicBezTo>
                  <a:cubicBezTo>
                    <a:pt x="825410" y="1417881"/>
                    <a:pt x="820892" y="1417881"/>
                    <a:pt x="815808" y="1417881"/>
                  </a:cubicBezTo>
                  <a:close/>
                  <a:moveTo>
                    <a:pt x="522976" y="1398517"/>
                  </a:moveTo>
                  <a:cubicBezTo>
                    <a:pt x="524106" y="1398053"/>
                    <a:pt x="526364" y="1398517"/>
                    <a:pt x="528059" y="1398517"/>
                  </a:cubicBezTo>
                  <a:cubicBezTo>
                    <a:pt x="526929" y="1399445"/>
                    <a:pt x="526364" y="1400837"/>
                    <a:pt x="524670" y="1401301"/>
                  </a:cubicBezTo>
                  <a:cubicBezTo>
                    <a:pt x="522976" y="1402229"/>
                    <a:pt x="520717" y="1402229"/>
                    <a:pt x="518458" y="1402693"/>
                  </a:cubicBezTo>
                  <a:cubicBezTo>
                    <a:pt x="520152" y="1400837"/>
                    <a:pt x="520717" y="1399445"/>
                    <a:pt x="522976" y="1398517"/>
                  </a:cubicBezTo>
                  <a:close/>
                  <a:moveTo>
                    <a:pt x="1056823" y="1395502"/>
                  </a:moveTo>
                  <a:lnTo>
                    <a:pt x="1055552" y="1397628"/>
                  </a:lnTo>
                  <a:lnTo>
                    <a:pt x="1054705" y="1396778"/>
                  </a:lnTo>
                  <a:close/>
                  <a:moveTo>
                    <a:pt x="490269" y="1392990"/>
                  </a:moveTo>
                  <a:cubicBezTo>
                    <a:pt x="492789" y="1394119"/>
                    <a:pt x="494865" y="1397043"/>
                    <a:pt x="497534" y="1402094"/>
                  </a:cubicBezTo>
                  <a:lnTo>
                    <a:pt x="497328" y="1402101"/>
                  </a:lnTo>
                  <a:lnTo>
                    <a:pt x="497553" y="1402340"/>
                  </a:lnTo>
                  <a:lnTo>
                    <a:pt x="496990" y="1402112"/>
                  </a:lnTo>
                  <a:lnTo>
                    <a:pt x="496955" y="1402113"/>
                  </a:lnTo>
                  <a:lnTo>
                    <a:pt x="496405" y="1410915"/>
                  </a:lnTo>
                  <a:cubicBezTo>
                    <a:pt x="491670" y="1410915"/>
                    <a:pt x="486936" y="1411949"/>
                    <a:pt x="483411" y="1409107"/>
                  </a:cubicBezTo>
                  <a:lnTo>
                    <a:pt x="480606" y="1405170"/>
                  </a:lnTo>
                  <a:lnTo>
                    <a:pt x="480603" y="1405172"/>
                  </a:lnTo>
                  <a:cubicBezTo>
                    <a:pt x="478998" y="1405172"/>
                    <a:pt x="477392" y="1404635"/>
                    <a:pt x="475252" y="1403560"/>
                  </a:cubicBezTo>
                  <a:cubicBezTo>
                    <a:pt x="475252" y="1401411"/>
                    <a:pt x="475252" y="1398725"/>
                    <a:pt x="475788" y="1396576"/>
                  </a:cubicBezTo>
                  <a:lnTo>
                    <a:pt x="480482" y="1395633"/>
                  </a:lnTo>
                  <a:lnTo>
                    <a:pt x="480336" y="1394651"/>
                  </a:lnTo>
                  <a:cubicBezTo>
                    <a:pt x="484784" y="1392524"/>
                    <a:pt x="487749" y="1391860"/>
                    <a:pt x="490269" y="1392990"/>
                  </a:cubicBezTo>
                  <a:close/>
                  <a:moveTo>
                    <a:pt x="554886" y="1385293"/>
                  </a:moveTo>
                  <a:lnTo>
                    <a:pt x="556156" y="1387419"/>
                  </a:lnTo>
                  <a:lnTo>
                    <a:pt x="554039" y="1386143"/>
                  </a:lnTo>
                  <a:close/>
                  <a:moveTo>
                    <a:pt x="216707" y="1380352"/>
                  </a:moveTo>
                  <a:lnTo>
                    <a:pt x="217305" y="1381266"/>
                  </a:lnTo>
                  <a:lnTo>
                    <a:pt x="217284" y="1381527"/>
                  </a:lnTo>
                  <a:close/>
                  <a:moveTo>
                    <a:pt x="586351" y="1380188"/>
                  </a:moveTo>
                  <a:lnTo>
                    <a:pt x="583446" y="1384564"/>
                  </a:lnTo>
                  <a:lnTo>
                    <a:pt x="581994" y="1382376"/>
                  </a:lnTo>
                  <a:close/>
                  <a:moveTo>
                    <a:pt x="426204" y="1375167"/>
                  </a:moveTo>
                  <a:cubicBezTo>
                    <a:pt x="434305" y="1377102"/>
                    <a:pt x="440138" y="1387133"/>
                    <a:pt x="446619" y="1393239"/>
                  </a:cubicBezTo>
                  <a:cubicBezTo>
                    <a:pt x="451804" y="1397890"/>
                    <a:pt x="451228" y="1403705"/>
                    <a:pt x="450075" y="1410102"/>
                  </a:cubicBezTo>
                  <a:cubicBezTo>
                    <a:pt x="435098" y="1418243"/>
                    <a:pt x="434521" y="1419987"/>
                    <a:pt x="444315" y="1433943"/>
                  </a:cubicBezTo>
                  <a:cubicBezTo>
                    <a:pt x="444891" y="1438013"/>
                    <a:pt x="446619" y="1440920"/>
                    <a:pt x="451228" y="1442084"/>
                  </a:cubicBezTo>
                  <a:cubicBezTo>
                    <a:pt x="451804" y="1459528"/>
                    <a:pt x="450075" y="1461273"/>
                    <a:pt x="431065" y="1455458"/>
                  </a:cubicBezTo>
                  <a:cubicBezTo>
                    <a:pt x="429337" y="1447317"/>
                    <a:pt x="428761" y="1439176"/>
                    <a:pt x="423000" y="1432780"/>
                  </a:cubicBezTo>
                  <a:cubicBezTo>
                    <a:pt x="423576" y="1430454"/>
                    <a:pt x="423000" y="1428128"/>
                    <a:pt x="421272" y="1426384"/>
                  </a:cubicBezTo>
                  <a:cubicBezTo>
                    <a:pt x="416087" y="1419987"/>
                    <a:pt x="421272" y="1410102"/>
                    <a:pt x="414935" y="1403705"/>
                  </a:cubicBezTo>
                  <a:lnTo>
                    <a:pt x="414935" y="1404287"/>
                  </a:lnTo>
                  <a:cubicBezTo>
                    <a:pt x="416663" y="1394402"/>
                    <a:pt x="409174" y="1379864"/>
                    <a:pt x="417239" y="1376375"/>
                  </a:cubicBezTo>
                  <a:cubicBezTo>
                    <a:pt x="420552" y="1374776"/>
                    <a:pt x="423504" y="1374522"/>
                    <a:pt x="426204" y="1375167"/>
                  </a:cubicBezTo>
                  <a:close/>
                  <a:moveTo>
                    <a:pt x="637907" y="1372532"/>
                  </a:moveTo>
                  <a:cubicBezTo>
                    <a:pt x="640630" y="1372532"/>
                    <a:pt x="642809" y="1372532"/>
                    <a:pt x="644987" y="1372532"/>
                  </a:cubicBezTo>
                  <a:lnTo>
                    <a:pt x="637907" y="1379643"/>
                  </a:lnTo>
                  <a:cubicBezTo>
                    <a:pt x="637907" y="1377455"/>
                    <a:pt x="637907" y="1374720"/>
                    <a:pt x="637907" y="1372532"/>
                  </a:cubicBezTo>
                  <a:close/>
                  <a:moveTo>
                    <a:pt x="594116" y="1372532"/>
                  </a:moveTo>
                  <a:cubicBezTo>
                    <a:pt x="594116" y="1374720"/>
                    <a:pt x="594116" y="1377455"/>
                    <a:pt x="594116" y="1379643"/>
                  </a:cubicBezTo>
                  <a:lnTo>
                    <a:pt x="587077" y="1379643"/>
                  </a:lnTo>
                  <a:cubicBezTo>
                    <a:pt x="589423" y="1377455"/>
                    <a:pt x="591770" y="1374720"/>
                    <a:pt x="594116" y="1372532"/>
                  </a:cubicBezTo>
                  <a:close/>
                  <a:moveTo>
                    <a:pt x="636319" y="1371177"/>
                  </a:moveTo>
                  <a:cubicBezTo>
                    <a:pt x="636637" y="1371416"/>
                    <a:pt x="637060" y="1372532"/>
                    <a:pt x="637483" y="1374447"/>
                  </a:cubicBezTo>
                  <a:cubicBezTo>
                    <a:pt x="637060" y="1374447"/>
                    <a:pt x="635366" y="1373170"/>
                    <a:pt x="635790" y="1373170"/>
                  </a:cubicBezTo>
                  <a:cubicBezTo>
                    <a:pt x="635790" y="1371576"/>
                    <a:pt x="636001" y="1370938"/>
                    <a:pt x="636319" y="1371177"/>
                  </a:cubicBezTo>
                  <a:close/>
                  <a:moveTo>
                    <a:pt x="656900" y="1371115"/>
                  </a:moveTo>
                  <a:cubicBezTo>
                    <a:pt x="658057" y="1371115"/>
                    <a:pt x="659147" y="1372249"/>
                    <a:pt x="660236" y="1374518"/>
                  </a:cubicBezTo>
                  <a:cubicBezTo>
                    <a:pt x="658057" y="1374518"/>
                    <a:pt x="655878" y="1374518"/>
                    <a:pt x="653155" y="1374518"/>
                  </a:cubicBezTo>
                  <a:cubicBezTo>
                    <a:pt x="654517" y="1372249"/>
                    <a:pt x="655742" y="1371115"/>
                    <a:pt x="656900" y="1371115"/>
                  </a:cubicBezTo>
                  <a:close/>
                  <a:moveTo>
                    <a:pt x="1080120" y="1367427"/>
                  </a:moveTo>
                  <a:cubicBezTo>
                    <a:pt x="1103713" y="1369724"/>
                    <a:pt x="1103713" y="1369724"/>
                    <a:pt x="1110042" y="1389823"/>
                  </a:cubicBezTo>
                  <a:cubicBezTo>
                    <a:pt x="1099109" y="1384080"/>
                    <a:pt x="1085874" y="1381209"/>
                    <a:pt x="1080120" y="1367427"/>
                  </a:cubicBezTo>
                  <a:close/>
                  <a:moveTo>
                    <a:pt x="548956" y="1367427"/>
                  </a:moveTo>
                  <a:cubicBezTo>
                    <a:pt x="551779" y="1367975"/>
                    <a:pt x="553474" y="1367975"/>
                    <a:pt x="556298" y="1368521"/>
                  </a:cubicBezTo>
                  <a:cubicBezTo>
                    <a:pt x="556862" y="1368521"/>
                    <a:pt x="558557" y="1370162"/>
                    <a:pt x="558557" y="1370162"/>
                  </a:cubicBezTo>
                  <a:cubicBezTo>
                    <a:pt x="557992" y="1373444"/>
                    <a:pt x="556298" y="1374538"/>
                    <a:pt x="553474" y="1372897"/>
                  </a:cubicBezTo>
                  <a:cubicBezTo>
                    <a:pt x="551779" y="1371256"/>
                    <a:pt x="550650" y="1369615"/>
                    <a:pt x="548956" y="1367427"/>
                  </a:cubicBezTo>
                  <a:close/>
                  <a:moveTo>
                    <a:pt x="218438" y="1367427"/>
                  </a:moveTo>
                  <a:cubicBezTo>
                    <a:pt x="224206" y="1367427"/>
                    <a:pt x="229974" y="1367427"/>
                    <a:pt x="235742" y="1367427"/>
                  </a:cubicBezTo>
                  <a:cubicBezTo>
                    <a:pt x="241509" y="1369777"/>
                    <a:pt x="247854" y="1369777"/>
                    <a:pt x="253045" y="1373889"/>
                  </a:cubicBezTo>
                  <a:cubicBezTo>
                    <a:pt x="253622" y="1375652"/>
                    <a:pt x="255352" y="1376239"/>
                    <a:pt x="257083" y="1375652"/>
                  </a:cubicBezTo>
                  <a:cubicBezTo>
                    <a:pt x="261120" y="1375946"/>
                    <a:pt x="264581" y="1376827"/>
                    <a:pt x="266600" y="1378883"/>
                  </a:cubicBezTo>
                  <a:lnTo>
                    <a:pt x="267424" y="1388682"/>
                  </a:lnTo>
                  <a:lnTo>
                    <a:pt x="263761" y="1398089"/>
                  </a:lnTo>
                  <a:cubicBezTo>
                    <a:pt x="263265" y="1401063"/>
                    <a:pt x="263463" y="1403853"/>
                    <a:pt x="264220" y="1406497"/>
                  </a:cubicBezTo>
                  <a:lnTo>
                    <a:pt x="274191" y="1420615"/>
                  </a:lnTo>
                  <a:lnTo>
                    <a:pt x="282461" y="1427355"/>
                  </a:lnTo>
                  <a:cubicBezTo>
                    <a:pt x="284769" y="1429705"/>
                    <a:pt x="287652" y="1432643"/>
                    <a:pt x="289383" y="1435580"/>
                  </a:cubicBezTo>
                  <a:lnTo>
                    <a:pt x="288806" y="1434993"/>
                  </a:lnTo>
                  <a:cubicBezTo>
                    <a:pt x="291113" y="1436755"/>
                    <a:pt x="291690" y="1437930"/>
                    <a:pt x="290536" y="1439106"/>
                  </a:cubicBezTo>
                  <a:cubicBezTo>
                    <a:pt x="289383" y="1440281"/>
                    <a:pt x="288806" y="1440868"/>
                    <a:pt x="287652" y="1440868"/>
                  </a:cubicBezTo>
                  <a:lnTo>
                    <a:pt x="287652" y="1440281"/>
                  </a:lnTo>
                  <a:cubicBezTo>
                    <a:pt x="281308" y="1443218"/>
                    <a:pt x="275540" y="1445568"/>
                    <a:pt x="269195" y="1447919"/>
                  </a:cubicBezTo>
                  <a:lnTo>
                    <a:pt x="269195" y="1448506"/>
                  </a:lnTo>
                  <a:cubicBezTo>
                    <a:pt x="265734" y="1446744"/>
                    <a:pt x="262850" y="1444393"/>
                    <a:pt x="260543" y="1441456"/>
                  </a:cubicBezTo>
                  <a:cubicBezTo>
                    <a:pt x="257659" y="1439693"/>
                    <a:pt x="255352" y="1436755"/>
                    <a:pt x="253622" y="1433231"/>
                  </a:cubicBezTo>
                  <a:lnTo>
                    <a:pt x="254199" y="1433818"/>
                  </a:lnTo>
                  <a:cubicBezTo>
                    <a:pt x="248431" y="1431468"/>
                    <a:pt x="250738" y="1423242"/>
                    <a:pt x="244970" y="1420305"/>
                  </a:cubicBezTo>
                  <a:lnTo>
                    <a:pt x="244970" y="1419130"/>
                  </a:lnTo>
                  <a:cubicBezTo>
                    <a:pt x="242663" y="1416779"/>
                    <a:pt x="240933" y="1413842"/>
                    <a:pt x="238626" y="1411491"/>
                  </a:cubicBezTo>
                  <a:cubicBezTo>
                    <a:pt x="235742" y="1409141"/>
                    <a:pt x="232858" y="1406791"/>
                    <a:pt x="231704" y="1402678"/>
                  </a:cubicBezTo>
                  <a:lnTo>
                    <a:pt x="232281" y="1403266"/>
                  </a:lnTo>
                  <a:cubicBezTo>
                    <a:pt x="225936" y="1400916"/>
                    <a:pt x="228244" y="1393278"/>
                    <a:pt x="223052" y="1389753"/>
                  </a:cubicBezTo>
                  <a:lnTo>
                    <a:pt x="222476" y="1389165"/>
                  </a:lnTo>
                  <a:lnTo>
                    <a:pt x="217305" y="1381266"/>
                  </a:lnTo>
                  <a:close/>
                  <a:moveTo>
                    <a:pt x="725666" y="1358324"/>
                  </a:moveTo>
                  <a:cubicBezTo>
                    <a:pt x="725904" y="1357809"/>
                    <a:pt x="727175" y="1357809"/>
                    <a:pt x="729399" y="1358398"/>
                  </a:cubicBezTo>
                  <a:cubicBezTo>
                    <a:pt x="731941" y="1358987"/>
                    <a:pt x="734482" y="1360165"/>
                    <a:pt x="736388" y="1361343"/>
                  </a:cubicBezTo>
                  <a:cubicBezTo>
                    <a:pt x="735753" y="1361931"/>
                    <a:pt x="734482" y="1364288"/>
                    <a:pt x="734482" y="1364288"/>
                  </a:cubicBezTo>
                  <a:cubicBezTo>
                    <a:pt x="731941" y="1363110"/>
                    <a:pt x="729399" y="1362521"/>
                    <a:pt x="728128" y="1361343"/>
                  </a:cubicBezTo>
                  <a:cubicBezTo>
                    <a:pt x="726222" y="1359870"/>
                    <a:pt x="725428" y="1358839"/>
                    <a:pt x="725666" y="1358324"/>
                  </a:cubicBezTo>
                  <a:close/>
                  <a:moveTo>
                    <a:pt x="526082" y="1358240"/>
                  </a:moveTo>
                  <a:cubicBezTo>
                    <a:pt x="534293" y="1358240"/>
                    <a:pt x="543091" y="1357219"/>
                    <a:pt x="548369" y="1364366"/>
                  </a:cubicBezTo>
                  <a:cubicBezTo>
                    <a:pt x="540745" y="1364366"/>
                    <a:pt x="533707" y="1364366"/>
                    <a:pt x="526082" y="1364366"/>
                  </a:cubicBezTo>
                  <a:cubicBezTo>
                    <a:pt x="526082" y="1362324"/>
                    <a:pt x="526082" y="1360282"/>
                    <a:pt x="526082" y="1358240"/>
                  </a:cubicBezTo>
                  <a:close/>
                  <a:moveTo>
                    <a:pt x="524442" y="1355784"/>
                  </a:moveTo>
                  <a:cubicBezTo>
                    <a:pt x="524812" y="1356103"/>
                    <a:pt x="525236" y="1357220"/>
                    <a:pt x="525659" y="1359134"/>
                  </a:cubicBezTo>
                  <a:cubicBezTo>
                    <a:pt x="524812" y="1358496"/>
                    <a:pt x="523542" y="1357858"/>
                    <a:pt x="523542" y="1357220"/>
                  </a:cubicBezTo>
                  <a:cubicBezTo>
                    <a:pt x="523754" y="1355944"/>
                    <a:pt x="524071" y="1355465"/>
                    <a:pt x="524442" y="1355784"/>
                  </a:cubicBezTo>
                  <a:close/>
                  <a:moveTo>
                    <a:pt x="696361" y="1352115"/>
                  </a:moveTo>
                  <a:lnTo>
                    <a:pt x="711023" y="1352115"/>
                  </a:lnTo>
                  <a:cubicBezTo>
                    <a:pt x="709850" y="1357663"/>
                    <a:pt x="710437" y="1364321"/>
                    <a:pt x="702225" y="1362656"/>
                  </a:cubicBezTo>
                  <a:cubicBezTo>
                    <a:pt x="697533" y="1362102"/>
                    <a:pt x="696947" y="1356553"/>
                    <a:pt x="696361" y="1352115"/>
                  </a:cubicBezTo>
                  <a:close/>
                  <a:moveTo>
                    <a:pt x="567645" y="1348127"/>
                  </a:moveTo>
                  <a:cubicBezTo>
                    <a:pt x="568016" y="1348446"/>
                    <a:pt x="568440" y="1349563"/>
                    <a:pt x="568863" y="1351477"/>
                  </a:cubicBezTo>
                  <a:cubicBezTo>
                    <a:pt x="568016" y="1350839"/>
                    <a:pt x="566745" y="1350201"/>
                    <a:pt x="566745" y="1349563"/>
                  </a:cubicBezTo>
                  <a:cubicBezTo>
                    <a:pt x="566957" y="1348287"/>
                    <a:pt x="567275" y="1347808"/>
                    <a:pt x="567645" y="1348127"/>
                  </a:cubicBezTo>
                  <a:close/>
                  <a:moveTo>
                    <a:pt x="496856" y="1347011"/>
                  </a:moveTo>
                  <a:cubicBezTo>
                    <a:pt x="497491" y="1347011"/>
                    <a:pt x="498762" y="1347740"/>
                    <a:pt x="500033" y="1347740"/>
                  </a:cubicBezTo>
                  <a:cubicBezTo>
                    <a:pt x="500033" y="1349198"/>
                    <a:pt x="500033" y="1351386"/>
                    <a:pt x="499397" y="1351386"/>
                  </a:cubicBezTo>
                  <a:cubicBezTo>
                    <a:pt x="498126" y="1351386"/>
                    <a:pt x="496856" y="1350657"/>
                    <a:pt x="495585" y="1349928"/>
                  </a:cubicBezTo>
                  <a:cubicBezTo>
                    <a:pt x="496220" y="1349198"/>
                    <a:pt x="496220" y="1347011"/>
                    <a:pt x="496856" y="1347011"/>
                  </a:cubicBezTo>
                  <a:close/>
                  <a:moveTo>
                    <a:pt x="645532" y="1344459"/>
                  </a:moveTo>
                  <a:lnTo>
                    <a:pt x="649889" y="1345480"/>
                  </a:lnTo>
                  <a:lnTo>
                    <a:pt x="647711" y="1346500"/>
                  </a:lnTo>
                  <a:close/>
                  <a:moveTo>
                    <a:pt x="461274" y="1341907"/>
                  </a:moveTo>
                  <a:lnTo>
                    <a:pt x="462122" y="1343365"/>
                  </a:lnTo>
                  <a:lnTo>
                    <a:pt x="460003" y="1346282"/>
                  </a:lnTo>
                  <a:close/>
                  <a:moveTo>
                    <a:pt x="535633" y="1329147"/>
                  </a:moveTo>
                  <a:cubicBezTo>
                    <a:pt x="532566" y="1333613"/>
                    <a:pt x="528886" y="1336164"/>
                    <a:pt x="523979" y="1336164"/>
                  </a:cubicBezTo>
                  <a:cubicBezTo>
                    <a:pt x="522139" y="1335527"/>
                    <a:pt x="520298" y="1333613"/>
                    <a:pt x="518458" y="1332337"/>
                  </a:cubicBezTo>
                  <a:cubicBezTo>
                    <a:pt x="519071" y="1331699"/>
                    <a:pt x="520298" y="1330423"/>
                    <a:pt x="520911" y="1330423"/>
                  </a:cubicBezTo>
                  <a:cubicBezTo>
                    <a:pt x="525819" y="1329147"/>
                    <a:pt x="530726" y="1329147"/>
                    <a:pt x="535633" y="1329147"/>
                  </a:cubicBezTo>
                  <a:close/>
                  <a:moveTo>
                    <a:pt x="329118" y="1295969"/>
                  </a:moveTo>
                  <a:lnTo>
                    <a:pt x="329966" y="1297245"/>
                  </a:lnTo>
                  <a:lnTo>
                    <a:pt x="327847" y="1298096"/>
                  </a:lnTo>
                  <a:close/>
                  <a:moveTo>
                    <a:pt x="879961" y="1293418"/>
                  </a:moveTo>
                  <a:lnTo>
                    <a:pt x="886214" y="1300249"/>
                  </a:lnTo>
                  <a:lnTo>
                    <a:pt x="887621" y="1298522"/>
                  </a:lnTo>
                  <a:cubicBezTo>
                    <a:pt x="890541" y="1300813"/>
                    <a:pt x="894044" y="1302532"/>
                    <a:pt x="896379" y="1304823"/>
                  </a:cubicBezTo>
                  <a:cubicBezTo>
                    <a:pt x="901634" y="1311126"/>
                    <a:pt x="900466" y="1318000"/>
                    <a:pt x="894044" y="1319719"/>
                  </a:cubicBezTo>
                  <a:cubicBezTo>
                    <a:pt x="884703" y="1322010"/>
                    <a:pt x="875361" y="1324302"/>
                    <a:pt x="866020" y="1325448"/>
                  </a:cubicBezTo>
                  <a:cubicBezTo>
                    <a:pt x="862517" y="1326020"/>
                    <a:pt x="859598" y="1322010"/>
                    <a:pt x="859014" y="1318000"/>
                  </a:cubicBezTo>
                  <a:cubicBezTo>
                    <a:pt x="859014" y="1313990"/>
                    <a:pt x="860182" y="1310552"/>
                    <a:pt x="864852" y="1311126"/>
                  </a:cubicBezTo>
                  <a:cubicBezTo>
                    <a:pt x="870983" y="1311985"/>
                    <a:pt x="877441" y="1314133"/>
                    <a:pt x="882751" y="1311045"/>
                  </a:cubicBezTo>
                  <a:lnTo>
                    <a:pt x="885676" y="1307996"/>
                  </a:lnTo>
                  <a:lnTo>
                    <a:pt x="877265" y="1306374"/>
                  </a:lnTo>
                  <a:cubicBezTo>
                    <a:pt x="873492" y="1304608"/>
                    <a:pt x="869179" y="1302252"/>
                    <a:pt x="871336" y="1296362"/>
                  </a:cubicBezTo>
                  <a:cubicBezTo>
                    <a:pt x="872414" y="1294006"/>
                    <a:pt x="876727" y="1294006"/>
                    <a:pt x="879961" y="1293418"/>
                  </a:cubicBezTo>
                  <a:close/>
                  <a:moveTo>
                    <a:pt x="902217" y="1293417"/>
                  </a:moveTo>
                  <a:cubicBezTo>
                    <a:pt x="904609" y="1293417"/>
                    <a:pt x="906403" y="1293417"/>
                    <a:pt x="909394" y="1294055"/>
                  </a:cubicBezTo>
                  <a:cubicBezTo>
                    <a:pt x="910589" y="1294055"/>
                    <a:pt x="911785" y="1295331"/>
                    <a:pt x="911785" y="1295969"/>
                  </a:cubicBezTo>
                  <a:cubicBezTo>
                    <a:pt x="911785" y="1299796"/>
                    <a:pt x="909394" y="1300434"/>
                    <a:pt x="906403" y="1298520"/>
                  </a:cubicBezTo>
                  <a:cubicBezTo>
                    <a:pt x="905207" y="1297244"/>
                    <a:pt x="903413" y="1295331"/>
                    <a:pt x="902217" y="1293417"/>
                  </a:cubicBezTo>
                  <a:close/>
                  <a:moveTo>
                    <a:pt x="916930" y="1270448"/>
                  </a:moveTo>
                  <a:cubicBezTo>
                    <a:pt x="916930" y="1271376"/>
                    <a:pt x="915861" y="1271840"/>
                    <a:pt x="915326" y="1272768"/>
                  </a:cubicBezTo>
                  <a:cubicBezTo>
                    <a:pt x="913720" y="1273696"/>
                    <a:pt x="911045" y="1275088"/>
                    <a:pt x="909975" y="1274624"/>
                  </a:cubicBezTo>
                  <a:cubicBezTo>
                    <a:pt x="907300" y="1273696"/>
                    <a:pt x="907300" y="1271840"/>
                    <a:pt x="911045" y="1270912"/>
                  </a:cubicBezTo>
                  <a:cubicBezTo>
                    <a:pt x="912650" y="1270912"/>
                    <a:pt x="915326" y="1270912"/>
                    <a:pt x="916930" y="1270448"/>
                  </a:cubicBezTo>
                  <a:close/>
                  <a:moveTo>
                    <a:pt x="1101156" y="1262233"/>
                  </a:moveTo>
                  <a:cubicBezTo>
                    <a:pt x="1102041" y="1263271"/>
                    <a:pt x="1102177" y="1266301"/>
                    <a:pt x="1102449" y="1272363"/>
                  </a:cubicBezTo>
                  <a:lnTo>
                    <a:pt x="1095369" y="1264068"/>
                  </a:lnTo>
                  <a:cubicBezTo>
                    <a:pt x="1098637" y="1262154"/>
                    <a:pt x="1100271" y="1261197"/>
                    <a:pt x="1101156" y="1262233"/>
                  </a:cubicBezTo>
                  <a:close/>
                  <a:moveTo>
                    <a:pt x="1354597" y="1260240"/>
                  </a:moveTo>
                  <a:cubicBezTo>
                    <a:pt x="1356122" y="1261314"/>
                    <a:pt x="1358156" y="1262389"/>
                    <a:pt x="1360189" y="1263463"/>
                  </a:cubicBezTo>
                  <a:cubicBezTo>
                    <a:pt x="1361206" y="1265075"/>
                    <a:pt x="1361714" y="1267762"/>
                    <a:pt x="1361714" y="1269910"/>
                  </a:cubicBezTo>
                  <a:cubicBezTo>
                    <a:pt x="1356631" y="1268836"/>
                    <a:pt x="1354597" y="1265075"/>
                    <a:pt x="1354597" y="1260240"/>
                  </a:cubicBezTo>
                  <a:close/>
                  <a:moveTo>
                    <a:pt x="1057248" y="1247481"/>
                  </a:moveTo>
                  <a:cubicBezTo>
                    <a:pt x="1075429" y="1248070"/>
                    <a:pt x="1075429" y="1248070"/>
                    <a:pt x="1079534" y="1262205"/>
                  </a:cubicBezTo>
                  <a:cubicBezTo>
                    <a:pt x="1068977" y="1262205"/>
                    <a:pt x="1061353" y="1257493"/>
                    <a:pt x="1057248" y="1247481"/>
                  </a:cubicBezTo>
                  <a:close/>
                  <a:moveTo>
                    <a:pt x="1208463" y="1244926"/>
                  </a:moveTo>
                  <a:lnTo>
                    <a:pt x="1209311" y="1247114"/>
                  </a:lnTo>
                  <a:lnTo>
                    <a:pt x="1207193" y="1249302"/>
                  </a:lnTo>
                  <a:close/>
                  <a:moveTo>
                    <a:pt x="1071601" y="1206843"/>
                  </a:moveTo>
                  <a:cubicBezTo>
                    <a:pt x="1075500" y="1207217"/>
                    <a:pt x="1078388" y="1210501"/>
                    <a:pt x="1079543" y="1219461"/>
                  </a:cubicBezTo>
                  <a:cubicBezTo>
                    <a:pt x="1075500" y="1221850"/>
                    <a:pt x="1071457" y="1224239"/>
                    <a:pt x="1066836" y="1226031"/>
                  </a:cubicBezTo>
                  <a:cubicBezTo>
                    <a:pt x="1057017" y="1229017"/>
                    <a:pt x="1054706" y="1225434"/>
                    <a:pt x="1057594" y="1211696"/>
                  </a:cubicBezTo>
                  <a:cubicBezTo>
                    <a:pt x="1062792" y="1209008"/>
                    <a:pt x="1067702" y="1206470"/>
                    <a:pt x="1071601" y="1206843"/>
                  </a:cubicBezTo>
                  <a:close/>
                  <a:moveTo>
                    <a:pt x="1280895" y="1204094"/>
                  </a:moveTo>
                  <a:cubicBezTo>
                    <a:pt x="1286093" y="1205228"/>
                    <a:pt x="1293025" y="1205228"/>
                    <a:pt x="1291870" y="1213169"/>
                  </a:cubicBezTo>
                  <a:cubicBezTo>
                    <a:pt x="1291292" y="1218273"/>
                    <a:pt x="1284939" y="1218840"/>
                    <a:pt x="1280895" y="1218840"/>
                  </a:cubicBezTo>
                  <a:cubicBezTo>
                    <a:pt x="1280895" y="1214303"/>
                    <a:pt x="1280895" y="1209199"/>
                    <a:pt x="1280895" y="1204094"/>
                  </a:cubicBezTo>
                  <a:close/>
                  <a:moveTo>
                    <a:pt x="696360" y="1196439"/>
                  </a:moveTo>
                  <a:cubicBezTo>
                    <a:pt x="702460" y="1199240"/>
                    <a:pt x="709114" y="1199800"/>
                    <a:pt x="716322" y="1199240"/>
                  </a:cubicBezTo>
                  <a:cubicBezTo>
                    <a:pt x="722422" y="1198120"/>
                    <a:pt x="726304" y="1207082"/>
                    <a:pt x="724086" y="1214365"/>
                  </a:cubicBezTo>
                  <a:cubicBezTo>
                    <a:pt x="724086" y="1216046"/>
                    <a:pt x="722422" y="1217726"/>
                    <a:pt x="720759" y="1218847"/>
                  </a:cubicBezTo>
                  <a:cubicBezTo>
                    <a:pt x="714659" y="1212684"/>
                    <a:pt x="704678" y="1218847"/>
                    <a:pt x="699687" y="1212684"/>
                  </a:cubicBezTo>
                  <a:cubicBezTo>
                    <a:pt x="696360" y="1208763"/>
                    <a:pt x="697469" y="1202041"/>
                    <a:pt x="696360" y="1196439"/>
                  </a:cubicBezTo>
                  <a:close/>
                  <a:moveTo>
                    <a:pt x="1129309" y="1192451"/>
                  </a:moveTo>
                  <a:cubicBezTo>
                    <a:pt x="1129680" y="1192770"/>
                    <a:pt x="1130103" y="1193887"/>
                    <a:pt x="1130526" y="1195801"/>
                  </a:cubicBezTo>
                  <a:cubicBezTo>
                    <a:pt x="1129680" y="1195163"/>
                    <a:pt x="1128409" y="1193886"/>
                    <a:pt x="1128409" y="1193886"/>
                  </a:cubicBezTo>
                  <a:cubicBezTo>
                    <a:pt x="1128621" y="1192611"/>
                    <a:pt x="1128939" y="1192132"/>
                    <a:pt x="1129309" y="1192451"/>
                  </a:cubicBezTo>
                  <a:close/>
                  <a:moveTo>
                    <a:pt x="1273661" y="1188781"/>
                  </a:moveTo>
                  <a:cubicBezTo>
                    <a:pt x="1285391" y="1191050"/>
                    <a:pt x="1285391" y="1191050"/>
                    <a:pt x="1281286" y="1202960"/>
                  </a:cubicBezTo>
                  <a:cubicBezTo>
                    <a:pt x="1277180" y="1202960"/>
                    <a:pt x="1273661" y="1203527"/>
                    <a:pt x="1269555" y="1202960"/>
                  </a:cubicBezTo>
                  <a:cubicBezTo>
                    <a:pt x="1266036" y="1202393"/>
                    <a:pt x="1263104" y="1200691"/>
                    <a:pt x="1266036" y="1196722"/>
                  </a:cubicBezTo>
                  <a:cubicBezTo>
                    <a:pt x="1268382" y="1193886"/>
                    <a:pt x="1271315" y="1191617"/>
                    <a:pt x="1273661" y="1188781"/>
                  </a:cubicBezTo>
                  <a:close/>
                  <a:moveTo>
                    <a:pt x="836776" y="1183677"/>
                  </a:moveTo>
                  <a:cubicBezTo>
                    <a:pt x="837411" y="1184407"/>
                    <a:pt x="838047" y="1186594"/>
                    <a:pt x="838047" y="1186594"/>
                  </a:cubicBezTo>
                  <a:cubicBezTo>
                    <a:pt x="836776" y="1187324"/>
                    <a:pt x="836141" y="1187324"/>
                    <a:pt x="834870" y="1188053"/>
                  </a:cubicBezTo>
                  <a:cubicBezTo>
                    <a:pt x="834235" y="1187324"/>
                    <a:pt x="833599" y="1184407"/>
                    <a:pt x="833599" y="1184407"/>
                  </a:cubicBezTo>
                  <a:cubicBezTo>
                    <a:pt x="834870" y="1183677"/>
                    <a:pt x="836141" y="1183677"/>
                    <a:pt x="836776" y="1183677"/>
                  </a:cubicBezTo>
                  <a:close/>
                  <a:moveTo>
                    <a:pt x="1044934" y="1182239"/>
                  </a:moveTo>
                  <a:cubicBezTo>
                    <a:pt x="1064301" y="1181125"/>
                    <a:pt x="1062023" y="1195046"/>
                    <a:pt x="1061453" y="1206739"/>
                  </a:cubicBezTo>
                  <a:cubicBezTo>
                    <a:pt x="1060884" y="1208410"/>
                    <a:pt x="1060314" y="1209523"/>
                    <a:pt x="1059175" y="1210637"/>
                  </a:cubicBezTo>
                  <a:cubicBezTo>
                    <a:pt x="1054618" y="1210637"/>
                    <a:pt x="1050061" y="1211194"/>
                    <a:pt x="1044934" y="1210637"/>
                  </a:cubicBezTo>
                  <a:cubicBezTo>
                    <a:pt x="1039808" y="1210080"/>
                    <a:pt x="1031833" y="1210080"/>
                    <a:pt x="1039808" y="1201728"/>
                  </a:cubicBezTo>
                  <a:cubicBezTo>
                    <a:pt x="1045504" y="1196160"/>
                    <a:pt x="1044365" y="1188921"/>
                    <a:pt x="1044934" y="1182239"/>
                  </a:cubicBezTo>
                  <a:close/>
                  <a:moveTo>
                    <a:pt x="734111" y="1173469"/>
                  </a:moveTo>
                  <a:cubicBezTo>
                    <a:pt x="735784" y="1182094"/>
                    <a:pt x="747499" y="1178397"/>
                    <a:pt x="749173" y="1187022"/>
                  </a:cubicBezTo>
                  <a:cubicBezTo>
                    <a:pt x="740247" y="1190718"/>
                    <a:pt x="732995" y="1190718"/>
                    <a:pt x="726859" y="1181477"/>
                  </a:cubicBezTo>
                  <a:cubicBezTo>
                    <a:pt x="729090" y="1179013"/>
                    <a:pt x="731879" y="1175933"/>
                    <a:pt x="734111" y="1173469"/>
                  </a:cubicBezTo>
                  <a:close/>
                  <a:moveTo>
                    <a:pt x="711609" y="1165813"/>
                  </a:moveTo>
                  <a:cubicBezTo>
                    <a:pt x="717599" y="1169216"/>
                    <a:pt x="718688" y="1174888"/>
                    <a:pt x="718688" y="1180559"/>
                  </a:cubicBezTo>
                  <a:cubicBezTo>
                    <a:pt x="716510" y="1180559"/>
                    <a:pt x="714331" y="1180559"/>
                    <a:pt x="711609" y="1180559"/>
                  </a:cubicBezTo>
                  <a:cubicBezTo>
                    <a:pt x="711609" y="1175455"/>
                    <a:pt x="711609" y="1170918"/>
                    <a:pt x="711609" y="1165813"/>
                  </a:cubicBezTo>
                  <a:close/>
                  <a:moveTo>
                    <a:pt x="749421" y="1156023"/>
                  </a:moveTo>
                  <a:cubicBezTo>
                    <a:pt x="750277" y="1156302"/>
                    <a:pt x="750847" y="1157000"/>
                    <a:pt x="751132" y="1158396"/>
                  </a:cubicBezTo>
                  <a:cubicBezTo>
                    <a:pt x="751703" y="1160070"/>
                    <a:pt x="751132" y="1162303"/>
                    <a:pt x="749991" y="1164536"/>
                  </a:cubicBezTo>
                  <a:cubicBezTo>
                    <a:pt x="745998" y="1170677"/>
                    <a:pt x="739721" y="1172352"/>
                    <a:pt x="732304" y="1172910"/>
                  </a:cubicBezTo>
                  <a:cubicBezTo>
                    <a:pt x="731734" y="1167886"/>
                    <a:pt x="724317" y="1162862"/>
                    <a:pt x="732875" y="1158396"/>
                  </a:cubicBezTo>
                  <a:cubicBezTo>
                    <a:pt x="736869" y="1157279"/>
                    <a:pt x="741433" y="1157279"/>
                    <a:pt x="745998" y="1156163"/>
                  </a:cubicBezTo>
                  <a:cubicBezTo>
                    <a:pt x="747424" y="1155884"/>
                    <a:pt x="748565" y="1155744"/>
                    <a:pt x="749421" y="1156023"/>
                  </a:cubicBezTo>
                  <a:close/>
                  <a:moveTo>
                    <a:pt x="931444" y="1127531"/>
                  </a:moveTo>
                  <a:cubicBezTo>
                    <a:pt x="932079" y="1130933"/>
                    <a:pt x="933350" y="1133769"/>
                    <a:pt x="934621" y="1137172"/>
                  </a:cubicBezTo>
                  <a:cubicBezTo>
                    <a:pt x="932079" y="1137172"/>
                    <a:pt x="928903" y="1136604"/>
                    <a:pt x="926997" y="1136604"/>
                  </a:cubicBezTo>
                  <a:cubicBezTo>
                    <a:pt x="923184" y="1135470"/>
                    <a:pt x="922549" y="1133202"/>
                    <a:pt x="924455" y="1130366"/>
                  </a:cubicBezTo>
                  <a:cubicBezTo>
                    <a:pt x="926361" y="1129799"/>
                    <a:pt x="928903" y="1128665"/>
                    <a:pt x="931444" y="1127531"/>
                  </a:cubicBezTo>
                  <a:close/>
                  <a:moveTo>
                    <a:pt x="1232608" y="1112219"/>
                  </a:moveTo>
                  <a:cubicBezTo>
                    <a:pt x="1232608" y="1112219"/>
                    <a:pt x="1233879" y="1113751"/>
                    <a:pt x="1234513" y="1114772"/>
                  </a:cubicBezTo>
                  <a:cubicBezTo>
                    <a:pt x="1233243" y="1116303"/>
                    <a:pt x="1231972" y="1118856"/>
                    <a:pt x="1230066" y="1118856"/>
                  </a:cubicBezTo>
                  <a:cubicBezTo>
                    <a:pt x="1226889" y="1119366"/>
                    <a:pt x="1224983" y="1117834"/>
                    <a:pt x="1226254" y="1115282"/>
                  </a:cubicBezTo>
                  <a:cubicBezTo>
                    <a:pt x="1227525" y="1113751"/>
                    <a:pt x="1230702" y="1113240"/>
                    <a:pt x="1232608" y="1112219"/>
                  </a:cubicBezTo>
                  <a:close/>
                  <a:moveTo>
                    <a:pt x="785311" y="1107115"/>
                  </a:moveTo>
                  <a:cubicBezTo>
                    <a:pt x="788870" y="1107727"/>
                    <a:pt x="792428" y="1107727"/>
                    <a:pt x="795393" y="1109565"/>
                  </a:cubicBezTo>
                  <a:cubicBezTo>
                    <a:pt x="798358" y="1111402"/>
                    <a:pt x="800730" y="1114465"/>
                    <a:pt x="801916" y="1117527"/>
                  </a:cubicBezTo>
                  <a:cubicBezTo>
                    <a:pt x="802509" y="1117527"/>
                    <a:pt x="798951" y="1121815"/>
                    <a:pt x="797765" y="1121202"/>
                  </a:cubicBezTo>
                  <a:cubicBezTo>
                    <a:pt x="794800" y="1121202"/>
                    <a:pt x="790648" y="1119977"/>
                    <a:pt x="788276" y="1117527"/>
                  </a:cubicBezTo>
                  <a:cubicBezTo>
                    <a:pt x="786497" y="1115077"/>
                    <a:pt x="786497" y="1110790"/>
                    <a:pt x="785311" y="1107115"/>
                  </a:cubicBezTo>
                  <a:close/>
                  <a:moveTo>
                    <a:pt x="1255188" y="1105551"/>
                  </a:moveTo>
                  <a:cubicBezTo>
                    <a:pt x="1256975" y="1104867"/>
                    <a:pt x="1259262" y="1105171"/>
                    <a:pt x="1261835" y="1105779"/>
                  </a:cubicBezTo>
                  <a:cubicBezTo>
                    <a:pt x="1265266" y="1106994"/>
                    <a:pt x="1268697" y="1107602"/>
                    <a:pt x="1272700" y="1107602"/>
                  </a:cubicBezTo>
                  <a:cubicBezTo>
                    <a:pt x="1270412" y="1112463"/>
                    <a:pt x="1268125" y="1116717"/>
                    <a:pt x="1265837" y="1120970"/>
                  </a:cubicBezTo>
                  <a:cubicBezTo>
                    <a:pt x="1262979" y="1125223"/>
                    <a:pt x="1259548" y="1129477"/>
                    <a:pt x="1254401" y="1125223"/>
                  </a:cubicBezTo>
                  <a:cubicBezTo>
                    <a:pt x="1250399" y="1122793"/>
                    <a:pt x="1250971" y="1116717"/>
                    <a:pt x="1251543" y="1111247"/>
                  </a:cubicBezTo>
                  <a:cubicBezTo>
                    <a:pt x="1252114" y="1107905"/>
                    <a:pt x="1253401" y="1106235"/>
                    <a:pt x="1255188" y="1105551"/>
                  </a:cubicBezTo>
                  <a:close/>
                  <a:moveTo>
                    <a:pt x="923397" y="1094355"/>
                  </a:moveTo>
                  <a:cubicBezTo>
                    <a:pt x="925092" y="1095630"/>
                    <a:pt x="928480" y="1095630"/>
                    <a:pt x="929045" y="1097545"/>
                  </a:cubicBezTo>
                  <a:cubicBezTo>
                    <a:pt x="929610" y="1098820"/>
                    <a:pt x="927351" y="1102011"/>
                    <a:pt x="926786" y="1103924"/>
                  </a:cubicBezTo>
                  <a:cubicBezTo>
                    <a:pt x="924527" y="1103287"/>
                    <a:pt x="921703" y="1102649"/>
                    <a:pt x="920573" y="1100734"/>
                  </a:cubicBezTo>
                  <a:cubicBezTo>
                    <a:pt x="920009" y="1099459"/>
                    <a:pt x="922268" y="1096907"/>
                    <a:pt x="923397" y="1094355"/>
                  </a:cubicBezTo>
                  <a:close/>
                  <a:moveTo>
                    <a:pt x="843167" y="1084146"/>
                  </a:moveTo>
                  <a:cubicBezTo>
                    <a:pt x="842569" y="1087184"/>
                    <a:pt x="841971" y="1090830"/>
                    <a:pt x="840177" y="1094476"/>
                  </a:cubicBezTo>
                  <a:cubicBezTo>
                    <a:pt x="839579" y="1095691"/>
                    <a:pt x="836589" y="1095691"/>
                    <a:pt x="834795" y="1096299"/>
                  </a:cubicBezTo>
                  <a:cubicBezTo>
                    <a:pt x="834795" y="1093868"/>
                    <a:pt x="833599" y="1091438"/>
                    <a:pt x="834795" y="1090222"/>
                  </a:cubicBezTo>
                  <a:cubicBezTo>
                    <a:pt x="837187" y="1087792"/>
                    <a:pt x="840177" y="1085969"/>
                    <a:pt x="843167" y="1084146"/>
                  </a:cubicBezTo>
                  <a:close/>
                  <a:moveTo>
                    <a:pt x="1146199" y="1076490"/>
                  </a:moveTo>
                  <a:cubicBezTo>
                    <a:pt x="1148378" y="1076490"/>
                    <a:pt x="1150556" y="1076490"/>
                    <a:pt x="1153279" y="1076490"/>
                  </a:cubicBezTo>
                  <a:lnTo>
                    <a:pt x="1146199" y="1083600"/>
                  </a:lnTo>
                  <a:cubicBezTo>
                    <a:pt x="1146199" y="1081412"/>
                    <a:pt x="1146199" y="1078678"/>
                    <a:pt x="1146199" y="1076490"/>
                  </a:cubicBezTo>
                  <a:close/>
                  <a:moveTo>
                    <a:pt x="1263105" y="1076489"/>
                  </a:moveTo>
                  <a:cubicBezTo>
                    <a:pt x="1287338" y="1082614"/>
                    <a:pt x="1287338" y="1082614"/>
                    <a:pt x="1287929" y="1106558"/>
                  </a:cubicBezTo>
                  <a:lnTo>
                    <a:pt x="1273153" y="1106558"/>
                  </a:lnTo>
                  <a:cubicBezTo>
                    <a:pt x="1269607" y="1096535"/>
                    <a:pt x="1266652" y="1086512"/>
                    <a:pt x="1263105" y="1076489"/>
                  </a:cubicBezTo>
                  <a:close/>
                  <a:moveTo>
                    <a:pt x="1387637" y="1045864"/>
                  </a:moveTo>
                  <a:cubicBezTo>
                    <a:pt x="1388272" y="1046885"/>
                    <a:pt x="1388907" y="1047395"/>
                    <a:pt x="1389543" y="1048416"/>
                  </a:cubicBezTo>
                  <a:cubicBezTo>
                    <a:pt x="1388907" y="1048927"/>
                    <a:pt x="1387637" y="1049948"/>
                    <a:pt x="1387001" y="1050458"/>
                  </a:cubicBezTo>
                  <a:cubicBezTo>
                    <a:pt x="1386366" y="1049948"/>
                    <a:pt x="1385095" y="1048927"/>
                    <a:pt x="1385095" y="1047906"/>
                  </a:cubicBezTo>
                  <a:cubicBezTo>
                    <a:pt x="1385731" y="1047395"/>
                    <a:pt x="1387001" y="1046885"/>
                    <a:pt x="1387637" y="1045864"/>
                  </a:cubicBezTo>
                  <a:close/>
                  <a:moveTo>
                    <a:pt x="734481" y="1025447"/>
                  </a:moveTo>
                  <a:cubicBezTo>
                    <a:pt x="737244" y="1026607"/>
                    <a:pt x="741112" y="1026607"/>
                    <a:pt x="743322" y="1028928"/>
                  </a:cubicBezTo>
                  <a:cubicBezTo>
                    <a:pt x="746084" y="1030668"/>
                    <a:pt x="746637" y="1034728"/>
                    <a:pt x="742769" y="1036468"/>
                  </a:cubicBezTo>
                  <a:cubicBezTo>
                    <a:pt x="741664" y="1037628"/>
                    <a:pt x="738349" y="1035888"/>
                    <a:pt x="737244" y="1034728"/>
                  </a:cubicBezTo>
                  <a:cubicBezTo>
                    <a:pt x="736139" y="1032408"/>
                    <a:pt x="735586" y="1028928"/>
                    <a:pt x="734481" y="1025447"/>
                  </a:cubicBezTo>
                  <a:close/>
                  <a:moveTo>
                    <a:pt x="806207" y="1017791"/>
                  </a:moveTo>
                  <a:cubicBezTo>
                    <a:pt x="809595" y="1021380"/>
                    <a:pt x="814678" y="1024969"/>
                    <a:pt x="815808" y="1029156"/>
                  </a:cubicBezTo>
                  <a:cubicBezTo>
                    <a:pt x="817502" y="1039922"/>
                    <a:pt x="824279" y="1041717"/>
                    <a:pt x="833316" y="1041118"/>
                  </a:cubicBezTo>
                  <a:cubicBezTo>
                    <a:pt x="838398" y="1040520"/>
                    <a:pt x="842917" y="1041118"/>
                    <a:pt x="847435" y="1041717"/>
                  </a:cubicBezTo>
                  <a:cubicBezTo>
                    <a:pt x="848565" y="1041717"/>
                    <a:pt x="850823" y="1045305"/>
                    <a:pt x="850823" y="1047100"/>
                  </a:cubicBezTo>
                  <a:cubicBezTo>
                    <a:pt x="850823" y="1048894"/>
                    <a:pt x="848565" y="1051287"/>
                    <a:pt x="847435" y="1053081"/>
                  </a:cubicBezTo>
                  <a:cubicBezTo>
                    <a:pt x="846305" y="1053679"/>
                    <a:pt x="845176" y="1054277"/>
                    <a:pt x="844611" y="1054277"/>
                  </a:cubicBezTo>
                  <a:cubicBezTo>
                    <a:pt x="832751" y="1054277"/>
                    <a:pt x="820891" y="1055474"/>
                    <a:pt x="809595" y="1053679"/>
                  </a:cubicBezTo>
                  <a:cubicBezTo>
                    <a:pt x="796606" y="1050689"/>
                    <a:pt x="790394" y="1040520"/>
                    <a:pt x="791523" y="1025567"/>
                  </a:cubicBezTo>
                  <a:cubicBezTo>
                    <a:pt x="796606" y="1023174"/>
                    <a:pt x="801689" y="1020184"/>
                    <a:pt x="806207" y="1017791"/>
                  </a:cubicBezTo>
                  <a:close/>
                  <a:moveTo>
                    <a:pt x="662958" y="1000464"/>
                  </a:moveTo>
                  <a:cubicBezTo>
                    <a:pt x="667860" y="1004762"/>
                    <a:pt x="662958" y="1007448"/>
                    <a:pt x="659691" y="1009597"/>
                  </a:cubicBezTo>
                  <a:lnTo>
                    <a:pt x="656423" y="1009597"/>
                  </a:lnTo>
                  <a:lnTo>
                    <a:pt x="653155" y="1009597"/>
                  </a:lnTo>
                  <a:cubicBezTo>
                    <a:pt x="654244" y="1007448"/>
                    <a:pt x="654789" y="1005299"/>
                    <a:pt x="656423" y="1003687"/>
                  </a:cubicBezTo>
                  <a:cubicBezTo>
                    <a:pt x="658057" y="1002075"/>
                    <a:pt x="662958" y="999926"/>
                    <a:pt x="662958" y="1000464"/>
                  </a:cubicBezTo>
                  <a:close/>
                  <a:moveTo>
                    <a:pt x="433846" y="994365"/>
                  </a:moveTo>
                  <a:cubicBezTo>
                    <a:pt x="435789" y="993665"/>
                    <a:pt x="437995" y="993839"/>
                    <a:pt x="440481" y="995112"/>
                  </a:cubicBezTo>
                  <a:cubicBezTo>
                    <a:pt x="443795" y="996810"/>
                    <a:pt x="447609" y="1000460"/>
                    <a:pt x="451969" y="1006593"/>
                  </a:cubicBezTo>
                  <a:cubicBezTo>
                    <a:pt x="469406" y="1030539"/>
                    <a:pt x="494980" y="1007761"/>
                    <a:pt x="512998" y="1022946"/>
                  </a:cubicBezTo>
                  <a:cubicBezTo>
                    <a:pt x="518665" y="1030393"/>
                    <a:pt x="528582" y="1035869"/>
                    <a:pt x="532696" y="1045040"/>
                  </a:cubicBezTo>
                  <a:lnTo>
                    <a:pt x="532979" y="1046706"/>
                  </a:lnTo>
                  <a:lnTo>
                    <a:pt x="549092" y="1046320"/>
                  </a:lnTo>
                  <a:cubicBezTo>
                    <a:pt x="555090" y="1045452"/>
                    <a:pt x="561015" y="1043861"/>
                    <a:pt x="566795" y="1041546"/>
                  </a:cubicBezTo>
                  <a:cubicBezTo>
                    <a:pt x="579512" y="1036049"/>
                    <a:pt x="591940" y="1033590"/>
                    <a:pt x="604080" y="1034458"/>
                  </a:cubicBezTo>
                  <a:cubicBezTo>
                    <a:pt x="616219" y="1035326"/>
                    <a:pt x="628069" y="1039521"/>
                    <a:pt x="639630" y="1047333"/>
                  </a:cubicBezTo>
                  <a:cubicBezTo>
                    <a:pt x="651769" y="1052541"/>
                    <a:pt x="659284" y="1062957"/>
                    <a:pt x="670845" y="1068165"/>
                  </a:cubicBezTo>
                  <a:cubicBezTo>
                    <a:pt x="674314" y="1068744"/>
                    <a:pt x="677204" y="1069901"/>
                    <a:pt x="680094" y="1069901"/>
                  </a:cubicBezTo>
                  <a:cubicBezTo>
                    <a:pt x="702639" y="1067008"/>
                    <a:pt x="725182" y="1078003"/>
                    <a:pt x="745993" y="1058907"/>
                  </a:cubicBezTo>
                  <a:cubicBezTo>
                    <a:pt x="756976" y="1049648"/>
                    <a:pt x="771427" y="1060643"/>
                    <a:pt x="781832" y="1069901"/>
                  </a:cubicBezTo>
                  <a:cubicBezTo>
                    <a:pt x="788769" y="1076845"/>
                    <a:pt x="797440" y="1083211"/>
                    <a:pt x="796283" y="1095363"/>
                  </a:cubicBezTo>
                  <a:cubicBezTo>
                    <a:pt x="795127" y="1098835"/>
                    <a:pt x="792237" y="1100571"/>
                    <a:pt x="789347" y="1101729"/>
                  </a:cubicBezTo>
                  <a:cubicBezTo>
                    <a:pt x="787613" y="1101729"/>
                    <a:pt x="786457" y="1101729"/>
                    <a:pt x="784722" y="1101729"/>
                  </a:cubicBezTo>
                  <a:cubicBezTo>
                    <a:pt x="772583" y="1098835"/>
                    <a:pt x="763334" y="1093049"/>
                    <a:pt x="755241" y="1084369"/>
                  </a:cubicBezTo>
                  <a:cubicBezTo>
                    <a:pt x="742524" y="1084369"/>
                    <a:pt x="737322" y="1095363"/>
                    <a:pt x="729807" y="1102307"/>
                  </a:cubicBezTo>
                  <a:cubicBezTo>
                    <a:pt x="722292" y="1109251"/>
                    <a:pt x="721136" y="1106937"/>
                    <a:pt x="717090" y="1099993"/>
                  </a:cubicBezTo>
                  <a:cubicBezTo>
                    <a:pt x="713621" y="1095363"/>
                    <a:pt x="711888" y="1100571"/>
                    <a:pt x="710731" y="1103465"/>
                  </a:cubicBezTo>
                  <a:cubicBezTo>
                    <a:pt x="707263" y="1116196"/>
                    <a:pt x="700904" y="1122561"/>
                    <a:pt x="687031" y="1116775"/>
                  </a:cubicBezTo>
                  <a:cubicBezTo>
                    <a:pt x="684719" y="1116196"/>
                    <a:pt x="681250" y="1115617"/>
                    <a:pt x="679516" y="1116775"/>
                  </a:cubicBezTo>
                  <a:cubicBezTo>
                    <a:pt x="665065" y="1129505"/>
                    <a:pt x="662174" y="1123719"/>
                    <a:pt x="664487" y="1107515"/>
                  </a:cubicBezTo>
                  <a:cubicBezTo>
                    <a:pt x="664487" y="1106358"/>
                    <a:pt x="661018" y="1103465"/>
                    <a:pt x="659862" y="1104043"/>
                  </a:cubicBezTo>
                  <a:cubicBezTo>
                    <a:pt x="652348" y="1104622"/>
                    <a:pt x="650035" y="1103465"/>
                    <a:pt x="648879" y="1094785"/>
                  </a:cubicBezTo>
                  <a:cubicBezTo>
                    <a:pt x="646567" y="1082054"/>
                    <a:pt x="634428" y="1079739"/>
                    <a:pt x="626335" y="1090734"/>
                  </a:cubicBezTo>
                  <a:cubicBezTo>
                    <a:pt x="619398" y="1100571"/>
                    <a:pt x="618242" y="1095363"/>
                    <a:pt x="615352" y="1089577"/>
                  </a:cubicBezTo>
                  <a:cubicBezTo>
                    <a:pt x="614196" y="1086105"/>
                    <a:pt x="612461" y="1080318"/>
                    <a:pt x="608993" y="1083790"/>
                  </a:cubicBezTo>
                  <a:cubicBezTo>
                    <a:pt x="602635" y="1090734"/>
                    <a:pt x="582981" y="1079160"/>
                    <a:pt x="588183" y="1099414"/>
                  </a:cubicBezTo>
                  <a:cubicBezTo>
                    <a:pt x="580668" y="1109830"/>
                    <a:pt x="568529" y="1112145"/>
                    <a:pt x="558124" y="1116775"/>
                  </a:cubicBezTo>
                  <a:cubicBezTo>
                    <a:pt x="556968" y="1117353"/>
                    <a:pt x="554078" y="1114460"/>
                    <a:pt x="552922" y="1112723"/>
                  </a:cubicBezTo>
                  <a:cubicBezTo>
                    <a:pt x="551766" y="1110409"/>
                    <a:pt x="552344" y="1108094"/>
                    <a:pt x="552344" y="1105201"/>
                  </a:cubicBezTo>
                  <a:cubicBezTo>
                    <a:pt x="554078" y="1097389"/>
                    <a:pt x="552633" y="1095508"/>
                    <a:pt x="549959" y="1095725"/>
                  </a:cubicBezTo>
                  <a:lnTo>
                    <a:pt x="542584" y="1098077"/>
                  </a:lnTo>
                  <a:lnTo>
                    <a:pt x="538902" y="1102076"/>
                  </a:lnTo>
                  <a:cubicBezTo>
                    <a:pt x="514637" y="1106131"/>
                    <a:pt x="489217" y="1107870"/>
                    <a:pt x="469574" y="1126988"/>
                  </a:cubicBezTo>
                  <a:cubicBezTo>
                    <a:pt x="460330" y="1135678"/>
                    <a:pt x="452242" y="1131623"/>
                    <a:pt x="445309" y="1122933"/>
                  </a:cubicBezTo>
                  <a:cubicBezTo>
                    <a:pt x="444154" y="1119457"/>
                    <a:pt x="444732" y="1117139"/>
                    <a:pt x="445887" y="1114243"/>
                  </a:cubicBezTo>
                  <a:cubicBezTo>
                    <a:pt x="444154" y="1114243"/>
                    <a:pt x="444732" y="1117718"/>
                    <a:pt x="442998" y="1118877"/>
                  </a:cubicBezTo>
                  <a:cubicBezTo>
                    <a:pt x="445309" y="1137416"/>
                    <a:pt x="451087" y="1157114"/>
                    <a:pt x="436644" y="1173916"/>
                  </a:cubicBezTo>
                  <a:cubicBezTo>
                    <a:pt x="430289" y="1185503"/>
                    <a:pt x="422778" y="1197089"/>
                    <a:pt x="414112" y="1207518"/>
                  </a:cubicBezTo>
                  <a:cubicBezTo>
                    <a:pt x="404868" y="1216208"/>
                    <a:pt x="392158" y="1219684"/>
                    <a:pt x="384647" y="1209256"/>
                  </a:cubicBezTo>
                  <a:cubicBezTo>
                    <a:pt x="374248" y="1191875"/>
                    <a:pt x="357494" y="1197089"/>
                    <a:pt x="343051" y="1193613"/>
                  </a:cubicBezTo>
                  <a:cubicBezTo>
                    <a:pt x="338429" y="1192455"/>
                    <a:pt x="337273" y="1188399"/>
                    <a:pt x="333807" y="1186082"/>
                  </a:cubicBezTo>
                  <a:cubicBezTo>
                    <a:pt x="334963" y="1188979"/>
                    <a:pt x="337851" y="1190717"/>
                    <a:pt x="338429" y="1193613"/>
                  </a:cubicBezTo>
                  <a:cubicBezTo>
                    <a:pt x="339007" y="1198248"/>
                    <a:pt x="337851" y="1202304"/>
                    <a:pt x="333807" y="1205780"/>
                  </a:cubicBezTo>
                  <a:lnTo>
                    <a:pt x="333611" y="1205810"/>
                  </a:lnTo>
                  <a:lnTo>
                    <a:pt x="339522" y="1224396"/>
                  </a:lnTo>
                  <a:cubicBezTo>
                    <a:pt x="342379" y="1244321"/>
                    <a:pt x="335047" y="1262938"/>
                    <a:pt x="323835" y="1281230"/>
                  </a:cubicBezTo>
                  <a:cubicBezTo>
                    <a:pt x="322110" y="1281810"/>
                    <a:pt x="320385" y="1281810"/>
                    <a:pt x="318660" y="1281810"/>
                  </a:cubicBezTo>
                  <a:cubicBezTo>
                    <a:pt x="315785" y="1281810"/>
                    <a:pt x="315211" y="1282972"/>
                    <a:pt x="317510" y="1284133"/>
                  </a:cubicBezTo>
                  <a:cubicBezTo>
                    <a:pt x="319810" y="1288778"/>
                    <a:pt x="319810" y="1296327"/>
                    <a:pt x="327285" y="1298069"/>
                  </a:cubicBezTo>
                  <a:cubicBezTo>
                    <a:pt x="330160" y="1299231"/>
                    <a:pt x="333035" y="1300392"/>
                    <a:pt x="335335" y="1302134"/>
                  </a:cubicBezTo>
                  <a:cubicBezTo>
                    <a:pt x="354310" y="1312586"/>
                    <a:pt x="373284" y="1322457"/>
                    <a:pt x="346260" y="1345104"/>
                  </a:cubicBezTo>
                  <a:cubicBezTo>
                    <a:pt x="353806" y="1358314"/>
                    <a:pt x="393930" y="1343961"/>
                    <a:pt x="384968" y="1370119"/>
                  </a:cubicBezTo>
                  <a:lnTo>
                    <a:pt x="379332" y="1381170"/>
                  </a:lnTo>
                  <a:lnTo>
                    <a:pt x="380647" y="1381529"/>
                  </a:lnTo>
                  <a:cubicBezTo>
                    <a:pt x="380074" y="1383825"/>
                    <a:pt x="378929" y="1385548"/>
                    <a:pt x="378356" y="1387271"/>
                  </a:cubicBezTo>
                  <a:cubicBezTo>
                    <a:pt x="364605" y="1386696"/>
                    <a:pt x="350855" y="1386696"/>
                    <a:pt x="335958" y="1386696"/>
                  </a:cubicBezTo>
                  <a:cubicBezTo>
                    <a:pt x="322208" y="1377509"/>
                    <a:pt x="307312" y="1379232"/>
                    <a:pt x="292415" y="1379232"/>
                  </a:cubicBezTo>
                  <a:lnTo>
                    <a:pt x="284965" y="1370105"/>
                  </a:lnTo>
                  <a:lnTo>
                    <a:pt x="279561" y="1368911"/>
                  </a:lnTo>
                  <a:lnTo>
                    <a:pt x="260586" y="1359040"/>
                  </a:lnTo>
                  <a:cubicBezTo>
                    <a:pt x="259436" y="1354975"/>
                    <a:pt x="256561" y="1353233"/>
                    <a:pt x="251961" y="1352653"/>
                  </a:cubicBezTo>
                  <a:cubicBezTo>
                    <a:pt x="247361" y="1344523"/>
                    <a:pt x="239886" y="1339878"/>
                    <a:pt x="230687" y="1337555"/>
                  </a:cubicBezTo>
                  <a:cubicBezTo>
                    <a:pt x="227812" y="1331748"/>
                    <a:pt x="222637" y="1330006"/>
                    <a:pt x="216887" y="1328845"/>
                  </a:cubicBezTo>
                  <a:cubicBezTo>
                    <a:pt x="215737" y="1324780"/>
                    <a:pt x="212862" y="1323038"/>
                    <a:pt x="208837" y="1322457"/>
                  </a:cubicBezTo>
                  <a:cubicBezTo>
                    <a:pt x="207687" y="1311425"/>
                    <a:pt x="207112" y="1300973"/>
                    <a:pt x="206537" y="1290521"/>
                  </a:cubicBezTo>
                  <a:cubicBezTo>
                    <a:pt x="205962" y="1285875"/>
                    <a:pt x="204812" y="1281230"/>
                    <a:pt x="200787" y="1278326"/>
                  </a:cubicBezTo>
                  <a:cubicBezTo>
                    <a:pt x="196044" y="1270052"/>
                    <a:pt x="187419" y="1270269"/>
                    <a:pt x="179764" y="1268201"/>
                  </a:cubicBezTo>
                  <a:lnTo>
                    <a:pt x="173810" y="1265511"/>
                  </a:lnTo>
                  <a:lnTo>
                    <a:pt x="173979" y="1265924"/>
                  </a:lnTo>
                  <a:cubicBezTo>
                    <a:pt x="175132" y="1271144"/>
                    <a:pt x="175132" y="1275784"/>
                    <a:pt x="169943" y="1278104"/>
                  </a:cubicBezTo>
                  <a:cubicBezTo>
                    <a:pt x="167060" y="1283904"/>
                    <a:pt x="166484" y="1289125"/>
                    <a:pt x="170520" y="1294925"/>
                  </a:cubicBezTo>
                  <a:lnTo>
                    <a:pt x="169943" y="1294345"/>
                  </a:lnTo>
                  <a:cubicBezTo>
                    <a:pt x="181474" y="1316386"/>
                    <a:pt x="168790" y="1341326"/>
                    <a:pt x="177439" y="1363947"/>
                  </a:cubicBezTo>
                  <a:lnTo>
                    <a:pt x="176285" y="1366267"/>
                  </a:lnTo>
                  <a:lnTo>
                    <a:pt x="178015" y="1368007"/>
                  </a:lnTo>
                  <a:cubicBezTo>
                    <a:pt x="180898" y="1375547"/>
                    <a:pt x="182627" y="1383088"/>
                    <a:pt x="182700" y="1390555"/>
                  </a:cubicBezTo>
                  <a:lnTo>
                    <a:pt x="177632" y="1411858"/>
                  </a:lnTo>
                  <a:lnTo>
                    <a:pt x="173403" y="1415714"/>
                  </a:lnTo>
                  <a:cubicBezTo>
                    <a:pt x="171673" y="1416584"/>
                    <a:pt x="169943" y="1416729"/>
                    <a:pt x="168790" y="1415569"/>
                  </a:cubicBezTo>
                  <a:cubicBezTo>
                    <a:pt x="161295" y="1407449"/>
                    <a:pt x="154953" y="1395848"/>
                    <a:pt x="144574" y="1413829"/>
                  </a:cubicBezTo>
                  <a:cubicBezTo>
                    <a:pt x="143421" y="1415569"/>
                    <a:pt x="136502" y="1409768"/>
                    <a:pt x="134772" y="1405128"/>
                  </a:cubicBezTo>
                  <a:cubicBezTo>
                    <a:pt x="131313" y="1403389"/>
                    <a:pt x="128430" y="1400488"/>
                    <a:pt x="127854" y="1396428"/>
                  </a:cubicBezTo>
                  <a:lnTo>
                    <a:pt x="129007" y="1397008"/>
                  </a:lnTo>
                  <a:cubicBezTo>
                    <a:pt x="122088" y="1394688"/>
                    <a:pt x="123818" y="1386568"/>
                    <a:pt x="119205" y="1383088"/>
                  </a:cubicBezTo>
                  <a:cubicBezTo>
                    <a:pt x="116322" y="1380768"/>
                    <a:pt x="114016" y="1377868"/>
                    <a:pt x="112863" y="1374387"/>
                  </a:cubicBezTo>
                  <a:lnTo>
                    <a:pt x="113439" y="1374967"/>
                  </a:lnTo>
                  <a:cubicBezTo>
                    <a:pt x="109403" y="1372357"/>
                    <a:pt x="106809" y="1368732"/>
                    <a:pt x="104502" y="1364890"/>
                  </a:cubicBezTo>
                  <a:lnTo>
                    <a:pt x="102965" y="1362462"/>
                  </a:lnTo>
                  <a:lnTo>
                    <a:pt x="91119" y="1373218"/>
                  </a:lnTo>
                  <a:cubicBezTo>
                    <a:pt x="86444" y="1374593"/>
                    <a:pt x="81409" y="1372422"/>
                    <a:pt x="75655" y="1364029"/>
                  </a:cubicBezTo>
                  <a:cubicBezTo>
                    <a:pt x="72778" y="1361135"/>
                    <a:pt x="69325" y="1358241"/>
                    <a:pt x="69325" y="1353611"/>
                  </a:cubicBezTo>
                  <a:cubicBezTo>
                    <a:pt x="70476" y="1351874"/>
                    <a:pt x="69901" y="1350717"/>
                    <a:pt x="68175" y="1349559"/>
                  </a:cubicBezTo>
                  <a:cubicBezTo>
                    <a:pt x="64147" y="1344928"/>
                    <a:pt x="65297" y="1338561"/>
                    <a:pt x="61845" y="1333931"/>
                  </a:cubicBezTo>
                  <a:lnTo>
                    <a:pt x="62420" y="1334509"/>
                  </a:lnTo>
                  <a:cubicBezTo>
                    <a:pt x="56666" y="1329879"/>
                    <a:pt x="56666" y="1322933"/>
                    <a:pt x="54940" y="1317145"/>
                  </a:cubicBezTo>
                  <a:cubicBezTo>
                    <a:pt x="55515" y="1314829"/>
                    <a:pt x="55515" y="1313093"/>
                    <a:pt x="53214" y="1312514"/>
                  </a:cubicBezTo>
                  <a:cubicBezTo>
                    <a:pt x="49186" y="1307884"/>
                    <a:pt x="50337" y="1301516"/>
                    <a:pt x="46884" y="1296886"/>
                  </a:cubicBezTo>
                  <a:cubicBezTo>
                    <a:pt x="46884" y="1287625"/>
                    <a:pt x="44007" y="1278363"/>
                    <a:pt x="48035" y="1269681"/>
                  </a:cubicBezTo>
                  <a:lnTo>
                    <a:pt x="50912" y="1269102"/>
                  </a:lnTo>
                  <a:cubicBezTo>
                    <a:pt x="54940" y="1269681"/>
                    <a:pt x="57817" y="1271997"/>
                    <a:pt x="62420" y="1271997"/>
                  </a:cubicBezTo>
                  <a:cubicBezTo>
                    <a:pt x="64722" y="1273154"/>
                    <a:pt x="66449" y="1274890"/>
                    <a:pt x="67599" y="1277206"/>
                  </a:cubicBezTo>
                  <a:lnTo>
                    <a:pt x="67024" y="1276627"/>
                  </a:lnTo>
                  <a:cubicBezTo>
                    <a:pt x="71052" y="1277785"/>
                    <a:pt x="73353" y="1280679"/>
                    <a:pt x="75655" y="1283573"/>
                  </a:cubicBezTo>
                  <a:lnTo>
                    <a:pt x="75080" y="1282994"/>
                  </a:lnTo>
                  <a:cubicBezTo>
                    <a:pt x="78532" y="1284731"/>
                    <a:pt x="80258" y="1287625"/>
                    <a:pt x="83135" y="1290519"/>
                  </a:cubicBezTo>
                  <a:cubicBezTo>
                    <a:pt x="86013" y="1292834"/>
                    <a:pt x="88890" y="1295150"/>
                    <a:pt x="90041" y="1298622"/>
                  </a:cubicBezTo>
                  <a:lnTo>
                    <a:pt x="90041" y="1298043"/>
                  </a:lnTo>
                  <a:cubicBezTo>
                    <a:pt x="92342" y="1299201"/>
                    <a:pt x="92918" y="1301516"/>
                    <a:pt x="92342" y="1302674"/>
                  </a:cubicBezTo>
                  <a:cubicBezTo>
                    <a:pt x="91767" y="1303832"/>
                    <a:pt x="90616" y="1304989"/>
                    <a:pt x="90041" y="1304989"/>
                  </a:cubicBezTo>
                  <a:cubicBezTo>
                    <a:pt x="86588" y="1314251"/>
                    <a:pt x="73353" y="1321197"/>
                    <a:pt x="83135" y="1333931"/>
                  </a:cubicBezTo>
                  <a:lnTo>
                    <a:pt x="83711" y="1335088"/>
                  </a:lnTo>
                  <a:lnTo>
                    <a:pt x="89911" y="1342458"/>
                  </a:lnTo>
                  <a:lnTo>
                    <a:pt x="85836" y="1335091"/>
                  </a:lnTo>
                  <a:cubicBezTo>
                    <a:pt x="85764" y="1331466"/>
                    <a:pt x="87206" y="1327696"/>
                    <a:pt x="89223" y="1323926"/>
                  </a:cubicBezTo>
                  <a:cubicBezTo>
                    <a:pt x="91530" y="1322766"/>
                    <a:pt x="92106" y="1321026"/>
                    <a:pt x="90953" y="1319285"/>
                  </a:cubicBezTo>
                  <a:cubicBezTo>
                    <a:pt x="92683" y="1313485"/>
                    <a:pt x="92683" y="1307105"/>
                    <a:pt x="96719" y="1301305"/>
                  </a:cubicBezTo>
                  <a:cubicBezTo>
                    <a:pt x="96142" y="1298985"/>
                    <a:pt x="96142" y="1296665"/>
                    <a:pt x="96142" y="1294345"/>
                  </a:cubicBezTo>
                  <a:lnTo>
                    <a:pt x="90054" y="1285993"/>
                  </a:lnTo>
                  <a:lnTo>
                    <a:pt x="78269" y="1277524"/>
                  </a:lnTo>
                  <a:cubicBezTo>
                    <a:pt x="72503" y="1269404"/>
                    <a:pt x="55783" y="1264764"/>
                    <a:pt x="69043" y="1250263"/>
                  </a:cubicBezTo>
                  <a:lnTo>
                    <a:pt x="69043" y="1250844"/>
                  </a:lnTo>
                  <a:cubicBezTo>
                    <a:pt x="68467" y="1247943"/>
                    <a:pt x="69620" y="1246784"/>
                    <a:pt x="72503" y="1246203"/>
                  </a:cubicBezTo>
                  <a:lnTo>
                    <a:pt x="75386" y="1246784"/>
                  </a:lnTo>
                  <a:lnTo>
                    <a:pt x="73656" y="1243883"/>
                  </a:lnTo>
                  <a:cubicBezTo>
                    <a:pt x="71927" y="1242143"/>
                    <a:pt x="70197" y="1240403"/>
                    <a:pt x="68467" y="1238663"/>
                  </a:cubicBezTo>
                  <a:cubicBezTo>
                    <a:pt x="66161" y="1236923"/>
                    <a:pt x="63855" y="1234603"/>
                    <a:pt x="62125" y="1232863"/>
                  </a:cubicBezTo>
                  <a:cubicBezTo>
                    <a:pt x="60395" y="1230543"/>
                    <a:pt x="59242" y="1227643"/>
                    <a:pt x="58089" y="1224743"/>
                  </a:cubicBezTo>
                  <a:cubicBezTo>
                    <a:pt x="48287" y="1207342"/>
                    <a:pt x="65008" y="1187041"/>
                    <a:pt x="52323" y="1169641"/>
                  </a:cubicBezTo>
                  <a:cubicBezTo>
                    <a:pt x="51170" y="1166741"/>
                    <a:pt x="50017" y="1163260"/>
                    <a:pt x="49440" y="1160361"/>
                  </a:cubicBezTo>
                  <a:lnTo>
                    <a:pt x="49896" y="1155774"/>
                  </a:lnTo>
                  <a:lnTo>
                    <a:pt x="44955" y="1153991"/>
                  </a:lnTo>
                  <a:lnTo>
                    <a:pt x="45702" y="1154861"/>
                  </a:lnTo>
                  <a:cubicBezTo>
                    <a:pt x="48600" y="1172926"/>
                    <a:pt x="57874" y="1190409"/>
                    <a:pt x="49759" y="1210222"/>
                  </a:cubicBezTo>
                  <a:lnTo>
                    <a:pt x="47022" y="1211756"/>
                  </a:lnTo>
                  <a:lnTo>
                    <a:pt x="51679" y="1218874"/>
                  </a:lnTo>
                  <a:cubicBezTo>
                    <a:pt x="54765" y="1224419"/>
                    <a:pt x="53096" y="1226249"/>
                    <a:pt x="46425" y="1233570"/>
                  </a:cubicBezTo>
                  <a:lnTo>
                    <a:pt x="46425" y="1234144"/>
                  </a:lnTo>
                  <a:cubicBezTo>
                    <a:pt x="41681" y="1230699"/>
                    <a:pt x="43460" y="1223235"/>
                    <a:pt x="38123" y="1220363"/>
                  </a:cubicBezTo>
                  <a:cubicBezTo>
                    <a:pt x="38123" y="1217492"/>
                    <a:pt x="38123" y="1214621"/>
                    <a:pt x="38716" y="1211750"/>
                  </a:cubicBezTo>
                  <a:lnTo>
                    <a:pt x="42908" y="1211750"/>
                  </a:lnTo>
                  <a:lnTo>
                    <a:pt x="40486" y="1210805"/>
                  </a:lnTo>
                  <a:lnTo>
                    <a:pt x="38167" y="1211388"/>
                  </a:lnTo>
                  <a:cubicBezTo>
                    <a:pt x="35849" y="1206143"/>
                    <a:pt x="37008" y="1199733"/>
                    <a:pt x="32371" y="1196236"/>
                  </a:cubicBezTo>
                  <a:cubicBezTo>
                    <a:pt x="31791" y="1193323"/>
                    <a:pt x="31212" y="1190992"/>
                    <a:pt x="31212" y="1188661"/>
                  </a:cubicBezTo>
                  <a:cubicBezTo>
                    <a:pt x="25995" y="1178754"/>
                    <a:pt x="32371" y="1167099"/>
                    <a:pt x="25416" y="1157775"/>
                  </a:cubicBezTo>
                  <a:cubicBezTo>
                    <a:pt x="25416" y="1153695"/>
                    <a:pt x="25416" y="1149616"/>
                    <a:pt x="25416" y="1146120"/>
                  </a:cubicBezTo>
                  <a:cubicBezTo>
                    <a:pt x="26575" y="1143789"/>
                    <a:pt x="27879" y="1142332"/>
                    <a:pt x="29400" y="1141676"/>
                  </a:cubicBezTo>
                  <a:lnTo>
                    <a:pt x="30522" y="1141753"/>
                  </a:lnTo>
                  <a:lnTo>
                    <a:pt x="31076" y="1121194"/>
                  </a:lnTo>
                  <a:cubicBezTo>
                    <a:pt x="32809" y="1119457"/>
                    <a:pt x="33387" y="1117718"/>
                    <a:pt x="32231" y="1115401"/>
                  </a:cubicBezTo>
                  <a:cubicBezTo>
                    <a:pt x="39741" y="1106711"/>
                    <a:pt x="35697" y="1095703"/>
                    <a:pt x="37431" y="1085854"/>
                  </a:cubicBezTo>
                  <a:lnTo>
                    <a:pt x="37435" y="1084933"/>
                  </a:lnTo>
                  <a:lnTo>
                    <a:pt x="32684" y="1082573"/>
                  </a:lnTo>
                  <a:cubicBezTo>
                    <a:pt x="33261" y="1076840"/>
                    <a:pt x="32107" y="1071107"/>
                    <a:pt x="26913" y="1067094"/>
                  </a:cubicBezTo>
                  <a:cubicBezTo>
                    <a:pt x="27490" y="1064801"/>
                    <a:pt x="26913" y="1062508"/>
                    <a:pt x="24604" y="1061362"/>
                  </a:cubicBezTo>
                  <a:cubicBezTo>
                    <a:pt x="24027" y="1056775"/>
                    <a:pt x="23450" y="1052189"/>
                    <a:pt x="22873" y="1047603"/>
                  </a:cubicBezTo>
                  <a:cubicBezTo>
                    <a:pt x="25181" y="1040150"/>
                    <a:pt x="30952" y="1035564"/>
                    <a:pt x="39032" y="1034990"/>
                  </a:cubicBezTo>
                  <a:cubicBezTo>
                    <a:pt x="62116" y="1032697"/>
                    <a:pt x="87508" y="1041870"/>
                    <a:pt x="108284" y="1022378"/>
                  </a:cubicBezTo>
                  <a:cubicBezTo>
                    <a:pt x="109438" y="1021231"/>
                    <a:pt x="111025" y="1020837"/>
                    <a:pt x="112892" y="1020909"/>
                  </a:cubicBezTo>
                  <a:cubicBezTo>
                    <a:pt x="118491" y="1021124"/>
                    <a:pt x="126607" y="1025531"/>
                    <a:pt x="133099" y="1026391"/>
                  </a:cubicBezTo>
                  <a:cubicBezTo>
                    <a:pt x="143487" y="1028684"/>
                    <a:pt x="152721" y="1033271"/>
                    <a:pt x="153298" y="1044736"/>
                  </a:cubicBezTo>
                  <a:cubicBezTo>
                    <a:pt x="154452" y="1058495"/>
                    <a:pt x="142333" y="1058495"/>
                    <a:pt x="133099" y="1060788"/>
                  </a:cubicBezTo>
                  <a:lnTo>
                    <a:pt x="130837" y="1062286"/>
                  </a:lnTo>
                  <a:lnTo>
                    <a:pt x="133334" y="1062101"/>
                  </a:lnTo>
                  <a:cubicBezTo>
                    <a:pt x="144311" y="1063839"/>
                    <a:pt x="157021" y="1062680"/>
                    <a:pt x="165687" y="1069632"/>
                  </a:cubicBezTo>
                  <a:cubicBezTo>
                    <a:pt x="182153" y="1082668"/>
                    <a:pt x="200496" y="1091937"/>
                    <a:pt x="219272" y="1100266"/>
                  </a:cubicBezTo>
                  <a:lnTo>
                    <a:pt x="272942" y="1124132"/>
                  </a:lnTo>
                  <a:lnTo>
                    <a:pt x="250614" y="1108739"/>
                  </a:lnTo>
                  <a:cubicBezTo>
                    <a:pt x="244114" y="1102655"/>
                    <a:pt x="240792" y="1095124"/>
                    <a:pt x="246570" y="1084116"/>
                  </a:cubicBezTo>
                  <a:cubicBezTo>
                    <a:pt x="258702" y="1061521"/>
                    <a:pt x="283544" y="1067894"/>
                    <a:pt x="302032" y="1079481"/>
                  </a:cubicBezTo>
                  <a:cubicBezTo>
                    <a:pt x="318208" y="1089910"/>
                    <a:pt x="334963" y="1095703"/>
                    <a:pt x="352294" y="1101496"/>
                  </a:cubicBezTo>
                  <a:cubicBezTo>
                    <a:pt x="354606" y="1102076"/>
                    <a:pt x="355761" y="1103814"/>
                    <a:pt x="355761" y="1106131"/>
                  </a:cubicBezTo>
                  <a:cubicBezTo>
                    <a:pt x="358072" y="1103814"/>
                    <a:pt x="354606" y="1100338"/>
                    <a:pt x="357494" y="1097441"/>
                  </a:cubicBezTo>
                  <a:cubicBezTo>
                    <a:pt x="375404" y="1080640"/>
                    <a:pt x="397358" y="1077743"/>
                    <a:pt x="420467" y="1077743"/>
                  </a:cubicBezTo>
                  <a:lnTo>
                    <a:pt x="427658" y="1079122"/>
                  </a:lnTo>
                  <a:lnTo>
                    <a:pt x="425813" y="1073760"/>
                  </a:lnTo>
                  <a:cubicBezTo>
                    <a:pt x="409539" y="1063831"/>
                    <a:pt x="406633" y="1053902"/>
                    <a:pt x="420583" y="1039884"/>
                  </a:cubicBezTo>
                  <a:cubicBezTo>
                    <a:pt x="422908" y="1038132"/>
                    <a:pt x="422326" y="1032876"/>
                    <a:pt x="422908" y="1029371"/>
                  </a:cubicBezTo>
                  <a:cubicBezTo>
                    <a:pt x="422908" y="1025867"/>
                    <a:pt x="422908" y="1021778"/>
                    <a:pt x="422908" y="1018274"/>
                  </a:cubicBezTo>
                  <a:cubicBezTo>
                    <a:pt x="424542" y="1006447"/>
                    <a:pt x="428016" y="996468"/>
                    <a:pt x="433846" y="994365"/>
                  </a:cubicBezTo>
                  <a:close/>
                  <a:moveTo>
                    <a:pt x="1538854" y="987166"/>
                  </a:moveTo>
                  <a:lnTo>
                    <a:pt x="1539383" y="987285"/>
                  </a:lnTo>
                  <a:lnTo>
                    <a:pt x="1539489" y="987167"/>
                  </a:lnTo>
                  <a:lnTo>
                    <a:pt x="1539459" y="987302"/>
                  </a:lnTo>
                  <a:lnTo>
                    <a:pt x="1552123" y="990139"/>
                  </a:lnTo>
                  <a:cubicBezTo>
                    <a:pt x="1559795" y="995359"/>
                    <a:pt x="1552789" y="1006452"/>
                    <a:pt x="1550121" y="1015587"/>
                  </a:cubicBezTo>
                  <a:cubicBezTo>
                    <a:pt x="1550121" y="1019067"/>
                    <a:pt x="1548935" y="1021967"/>
                    <a:pt x="1547156" y="1024867"/>
                  </a:cubicBezTo>
                  <a:cubicBezTo>
                    <a:pt x="1543598" y="1024287"/>
                    <a:pt x="1540633" y="1024287"/>
                    <a:pt x="1537075" y="1023127"/>
                  </a:cubicBezTo>
                  <a:cubicBezTo>
                    <a:pt x="1532331" y="1017327"/>
                    <a:pt x="1529959" y="1010367"/>
                    <a:pt x="1531738" y="1002247"/>
                  </a:cubicBezTo>
                  <a:lnTo>
                    <a:pt x="1532707" y="1000351"/>
                  </a:lnTo>
                  <a:lnTo>
                    <a:pt x="1533611" y="993646"/>
                  </a:lnTo>
                  <a:lnTo>
                    <a:pt x="1537718" y="989119"/>
                  </a:lnTo>
                  <a:lnTo>
                    <a:pt x="1538261" y="987746"/>
                  </a:lnTo>
                  <a:close/>
                  <a:moveTo>
                    <a:pt x="1517251" y="979510"/>
                  </a:moveTo>
                  <a:cubicBezTo>
                    <a:pt x="1519430" y="979510"/>
                    <a:pt x="1521608" y="979510"/>
                    <a:pt x="1524332" y="979510"/>
                  </a:cubicBezTo>
                  <a:cubicBezTo>
                    <a:pt x="1521608" y="984047"/>
                    <a:pt x="1519430" y="983480"/>
                    <a:pt x="1517251" y="979510"/>
                  </a:cubicBezTo>
                  <a:close/>
                  <a:moveTo>
                    <a:pt x="783899" y="979509"/>
                  </a:moveTo>
                  <a:cubicBezTo>
                    <a:pt x="785029" y="981728"/>
                    <a:pt x="785594" y="983947"/>
                    <a:pt x="786723" y="986167"/>
                  </a:cubicBezTo>
                  <a:cubicBezTo>
                    <a:pt x="787288" y="988941"/>
                    <a:pt x="786723" y="991160"/>
                    <a:pt x="783899" y="991715"/>
                  </a:cubicBezTo>
                  <a:cubicBezTo>
                    <a:pt x="782205" y="991715"/>
                    <a:pt x="779382" y="989496"/>
                    <a:pt x="778816" y="987831"/>
                  </a:cubicBezTo>
                  <a:cubicBezTo>
                    <a:pt x="777687" y="983947"/>
                    <a:pt x="780511" y="981728"/>
                    <a:pt x="783899" y="979509"/>
                  </a:cubicBezTo>
                  <a:close/>
                  <a:moveTo>
                    <a:pt x="1478039" y="970338"/>
                  </a:moveTo>
                  <a:cubicBezTo>
                    <a:pt x="1479740" y="969921"/>
                    <a:pt x="1481759" y="970019"/>
                    <a:pt x="1484036" y="970539"/>
                  </a:cubicBezTo>
                  <a:cubicBezTo>
                    <a:pt x="1487071" y="971232"/>
                    <a:pt x="1490566" y="972676"/>
                    <a:pt x="1494378" y="974650"/>
                  </a:cubicBezTo>
                  <a:cubicBezTo>
                    <a:pt x="1497767" y="981334"/>
                    <a:pt x="1502849" y="982550"/>
                    <a:pt x="1509062" y="982550"/>
                  </a:cubicBezTo>
                  <a:cubicBezTo>
                    <a:pt x="1505109" y="989841"/>
                    <a:pt x="1498896" y="991664"/>
                    <a:pt x="1492119" y="988626"/>
                  </a:cubicBezTo>
                  <a:cubicBezTo>
                    <a:pt x="1484777" y="984980"/>
                    <a:pt x="1479129" y="988018"/>
                    <a:pt x="1472917" y="990449"/>
                  </a:cubicBezTo>
                  <a:cubicBezTo>
                    <a:pt x="1470693" y="977460"/>
                    <a:pt x="1472937" y="971586"/>
                    <a:pt x="1478039" y="970338"/>
                  </a:cubicBezTo>
                  <a:close/>
                  <a:moveTo>
                    <a:pt x="344864" y="970105"/>
                  </a:moveTo>
                  <a:cubicBezTo>
                    <a:pt x="346021" y="970325"/>
                    <a:pt x="347177" y="970763"/>
                    <a:pt x="348045" y="971056"/>
                  </a:cubicBezTo>
                  <a:cubicBezTo>
                    <a:pt x="354406" y="973103"/>
                    <a:pt x="358743" y="976466"/>
                    <a:pt x="361345" y="980925"/>
                  </a:cubicBezTo>
                  <a:lnTo>
                    <a:pt x="363795" y="994863"/>
                  </a:lnTo>
                  <a:lnTo>
                    <a:pt x="363860" y="994823"/>
                  </a:lnTo>
                  <a:cubicBezTo>
                    <a:pt x="366174" y="997701"/>
                    <a:pt x="368489" y="1000004"/>
                    <a:pt x="371382" y="1002307"/>
                  </a:cubicBezTo>
                  <a:cubicBezTo>
                    <a:pt x="371382" y="1004609"/>
                    <a:pt x="371382" y="1007487"/>
                    <a:pt x="371382" y="1009790"/>
                  </a:cubicBezTo>
                  <a:cubicBezTo>
                    <a:pt x="373697" y="1019001"/>
                    <a:pt x="377169" y="1028211"/>
                    <a:pt x="378326" y="1037997"/>
                  </a:cubicBezTo>
                  <a:cubicBezTo>
                    <a:pt x="380641" y="1055843"/>
                    <a:pt x="367910" y="1070810"/>
                    <a:pt x="350550" y="1066780"/>
                  </a:cubicBezTo>
                  <a:cubicBezTo>
                    <a:pt x="327982" y="1061599"/>
                    <a:pt x="303099" y="1068507"/>
                    <a:pt x="283425" y="1052389"/>
                  </a:cubicBezTo>
                  <a:cubicBezTo>
                    <a:pt x="280531" y="1050086"/>
                    <a:pt x="275323" y="1050086"/>
                    <a:pt x="274166" y="1052964"/>
                  </a:cubicBezTo>
                  <a:cubicBezTo>
                    <a:pt x="266643" y="1066205"/>
                    <a:pt x="256227" y="1062175"/>
                    <a:pt x="245232" y="1061599"/>
                  </a:cubicBezTo>
                  <a:cubicBezTo>
                    <a:pt x="238289" y="1061024"/>
                    <a:pt x="230766" y="1063327"/>
                    <a:pt x="223243" y="1063327"/>
                  </a:cubicBezTo>
                  <a:cubicBezTo>
                    <a:pt x="217456" y="1063902"/>
                    <a:pt x="216299" y="1058721"/>
                    <a:pt x="215720" y="1053540"/>
                  </a:cubicBezTo>
                  <a:cubicBezTo>
                    <a:pt x="204726" y="1053540"/>
                    <a:pt x="197782" y="1048935"/>
                    <a:pt x="193152" y="1039149"/>
                  </a:cubicBezTo>
                  <a:lnTo>
                    <a:pt x="194357" y="1038229"/>
                  </a:lnTo>
                  <a:lnTo>
                    <a:pt x="185555" y="1036560"/>
                  </a:lnTo>
                  <a:cubicBezTo>
                    <a:pt x="174568" y="1031296"/>
                    <a:pt x="160112" y="1025447"/>
                    <a:pt x="180929" y="1013750"/>
                  </a:cubicBezTo>
                  <a:cubicBezTo>
                    <a:pt x="190181" y="1008487"/>
                    <a:pt x="200012" y="1004393"/>
                    <a:pt x="208107" y="997374"/>
                  </a:cubicBezTo>
                  <a:cubicBezTo>
                    <a:pt x="216781" y="1002638"/>
                    <a:pt x="229502" y="999129"/>
                    <a:pt x="233551" y="1013750"/>
                  </a:cubicBezTo>
                  <a:cubicBezTo>
                    <a:pt x="235285" y="1021353"/>
                    <a:pt x="244537" y="1020769"/>
                    <a:pt x="250898" y="1012581"/>
                  </a:cubicBezTo>
                  <a:cubicBezTo>
                    <a:pt x="253790" y="1007317"/>
                    <a:pt x="254368" y="1000298"/>
                    <a:pt x="263041" y="1002638"/>
                  </a:cubicBezTo>
                  <a:cubicBezTo>
                    <a:pt x="275185" y="1007317"/>
                    <a:pt x="277498" y="1001468"/>
                    <a:pt x="277498" y="989771"/>
                  </a:cubicBezTo>
                  <a:cubicBezTo>
                    <a:pt x="277498" y="983922"/>
                    <a:pt x="284437" y="983338"/>
                    <a:pt x="289063" y="986847"/>
                  </a:cubicBezTo>
                  <a:cubicBezTo>
                    <a:pt x="301206" y="996205"/>
                    <a:pt x="316819" y="995620"/>
                    <a:pt x="331275" y="997374"/>
                  </a:cubicBezTo>
                  <a:cubicBezTo>
                    <a:pt x="344575" y="997959"/>
                    <a:pt x="347467" y="993865"/>
                    <a:pt x="342262" y="979829"/>
                  </a:cubicBezTo>
                  <a:cubicBezTo>
                    <a:pt x="341106" y="976319"/>
                    <a:pt x="337058" y="973395"/>
                    <a:pt x="341684" y="970471"/>
                  </a:cubicBezTo>
                  <a:cubicBezTo>
                    <a:pt x="342551" y="969886"/>
                    <a:pt x="343708" y="969886"/>
                    <a:pt x="344864" y="970105"/>
                  </a:cubicBezTo>
                  <a:close/>
                  <a:moveTo>
                    <a:pt x="1221843" y="966750"/>
                  </a:moveTo>
                  <a:cubicBezTo>
                    <a:pt x="1220647" y="968026"/>
                    <a:pt x="1218853" y="970578"/>
                    <a:pt x="1217060" y="971853"/>
                  </a:cubicBezTo>
                  <a:cubicBezTo>
                    <a:pt x="1214668" y="973767"/>
                    <a:pt x="1212276" y="973130"/>
                    <a:pt x="1212276" y="969302"/>
                  </a:cubicBezTo>
                  <a:cubicBezTo>
                    <a:pt x="1212276" y="968664"/>
                    <a:pt x="1213472" y="968026"/>
                    <a:pt x="1214668" y="967388"/>
                  </a:cubicBezTo>
                  <a:cubicBezTo>
                    <a:pt x="1217060" y="966750"/>
                    <a:pt x="1219451" y="966750"/>
                    <a:pt x="1221843" y="966750"/>
                  </a:cubicBezTo>
                  <a:close/>
                  <a:moveTo>
                    <a:pt x="747189" y="962846"/>
                  </a:moveTo>
                  <a:cubicBezTo>
                    <a:pt x="749095" y="961645"/>
                    <a:pt x="751636" y="964047"/>
                    <a:pt x="754177" y="964648"/>
                  </a:cubicBezTo>
                  <a:cubicBezTo>
                    <a:pt x="752907" y="967049"/>
                    <a:pt x="752907" y="970052"/>
                    <a:pt x="751001" y="971253"/>
                  </a:cubicBezTo>
                  <a:cubicBezTo>
                    <a:pt x="749730" y="971253"/>
                    <a:pt x="746553" y="969451"/>
                    <a:pt x="744647" y="968250"/>
                  </a:cubicBezTo>
                  <a:cubicBezTo>
                    <a:pt x="745283" y="966449"/>
                    <a:pt x="745918" y="962846"/>
                    <a:pt x="747189" y="962846"/>
                  </a:cubicBezTo>
                  <a:close/>
                  <a:moveTo>
                    <a:pt x="1392525" y="956542"/>
                  </a:moveTo>
                  <a:cubicBezTo>
                    <a:pt x="1396044" y="957109"/>
                    <a:pt x="1397217" y="959378"/>
                    <a:pt x="1395457" y="961646"/>
                  </a:cubicBezTo>
                  <a:cubicBezTo>
                    <a:pt x="1394284" y="963347"/>
                    <a:pt x="1391938" y="964482"/>
                    <a:pt x="1390178" y="966183"/>
                  </a:cubicBezTo>
                  <a:cubicBezTo>
                    <a:pt x="1390178" y="963347"/>
                    <a:pt x="1390765" y="961646"/>
                    <a:pt x="1390765" y="959378"/>
                  </a:cubicBezTo>
                  <a:cubicBezTo>
                    <a:pt x="1391351" y="958243"/>
                    <a:pt x="1392525" y="956542"/>
                    <a:pt x="1392525" y="956542"/>
                  </a:cubicBezTo>
                  <a:close/>
                  <a:moveTo>
                    <a:pt x="1070498" y="943209"/>
                  </a:moveTo>
                  <a:cubicBezTo>
                    <a:pt x="1080837" y="944963"/>
                    <a:pt x="1091176" y="951982"/>
                    <a:pt x="1101514" y="944525"/>
                  </a:cubicBezTo>
                  <a:cubicBezTo>
                    <a:pt x="1101514" y="947449"/>
                    <a:pt x="1101514" y="949789"/>
                    <a:pt x="1101514" y="951543"/>
                  </a:cubicBezTo>
                  <a:lnTo>
                    <a:pt x="1102994" y="954557"/>
                  </a:lnTo>
                  <a:lnTo>
                    <a:pt x="1102994" y="951437"/>
                  </a:lnTo>
                  <a:cubicBezTo>
                    <a:pt x="1109207" y="951948"/>
                    <a:pt x="1114289" y="953479"/>
                    <a:pt x="1117678" y="958072"/>
                  </a:cubicBezTo>
                  <a:cubicBezTo>
                    <a:pt x="1112595" y="958072"/>
                    <a:pt x="1107512" y="958072"/>
                    <a:pt x="1102994" y="958583"/>
                  </a:cubicBezTo>
                  <a:lnTo>
                    <a:pt x="1102994" y="958526"/>
                  </a:lnTo>
                  <a:lnTo>
                    <a:pt x="1101514" y="959731"/>
                  </a:lnTo>
                  <a:lnTo>
                    <a:pt x="1100370" y="960416"/>
                  </a:lnTo>
                  <a:lnTo>
                    <a:pt x="1095345" y="965838"/>
                  </a:lnTo>
                  <a:lnTo>
                    <a:pt x="1094622" y="967334"/>
                  </a:lnTo>
                  <a:cubicBezTo>
                    <a:pt x="1096345" y="980786"/>
                    <a:pt x="1077390" y="978446"/>
                    <a:pt x="1077390" y="991313"/>
                  </a:cubicBezTo>
                  <a:cubicBezTo>
                    <a:pt x="1076815" y="1002425"/>
                    <a:pt x="1062456" y="1003595"/>
                    <a:pt x="1057287" y="1011783"/>
                  </a:cubicBezTo>
                  <a:cubicBezTo>
                    <a:pt x="1045799" y="1007105"/>
                    <a:pt x="1040055" y="996577"/>
                    <a:pt x="1031439" y="986049"/>
                  </a:cubicBezTo>
                  <a:cubicBezTo>
                    <a:pt x="1024547" y="994822"/>
                    <a:pt x="1019378" y="1003595"/>
                    <a:pt x="1013059" y="1011783"/>
                  </a:cubicBezTo>
                  <a:cubicBezTo>
                    <a:pt x="999274" y="1011198"/>
                    <a:pt x="984915" y="1014708"/>
                    <a:pt x="972278" y="1001256"/>
                  </a:cubicBezTo>
                  <a:cubicBezTo>
                    <a:pt x="965386" y="994238"/>
                    <a:pt x="944134" y="1001841"/>
                    <a:pt x="937815" y="1012368"/>
                  </a:cubicBezTo>
                  <a:cubicBezTo>
                    <a:pt x="936667" y="1014122"/>
                    <a:pt x="936092" y="1017632"/>
                    <a:pt x="937241" y="1018801"/>
                  </a:cubicBezTo>
                  <a:cubicBezTo>
                    <a:pt x="940687" y="1024650"/>
                    <a:pt x="945282" y="1028744"/>
                    <a:pt x="948728" y="1034008"/>
                  </a:cubicBezTo>
                  <a:cubicBezTo>
                    <a:pt x="952175" y="1040441"/>
                    <a:pt x="948728" y="1045120"/>
                    <a:pt x="945282" y="1050384"/>
                  </a:cubicBezTo>
                  <a:cubicBezTo>
                    <a:pt x="926327" y="1026405"/>
                    <a:pt x="925753" y="1026405"/>
                    <a:pt x="930348" y="1000086"/>
                  </a:cubicBezTo>
                  <a:cubicBezTo>
                    <a:pt x="931497" y="992483"/>
                    <a:pt x="930923" y="986049"/>
                    <a:pt x="925753" y="979616"/>
                  </a:cubicBezTo>
                  <a:cubicBezTo>
                    <a:pt x="922881" y="975522"/>
                    <a:pt x="920009" y="971428"/>
                    <a:pt x="924605" y="967334"/>
                  </a:cubicBezTo>
                  <a:cubicBezTo>
                    <a:pt x="936667" y="973183"/>
                    <a:pt x="947580" y="963825"/>
                    <a:pt x="959068" y="964410"/>
                  </a:cubicBezTo>
                  <a:cubicBezTo>
                    <a:pt x="971704" y="966165"/>
                    <a:pt x="980319" y="946864"/>
                    <a:pt x="995828" y="957392"/>
                  </a:cubicBezTo>
                  <a:cubicBezTo>
                    <a:pt x="1006167" y="964410"/>
                    <a:pt x="1018229" y="955637"/>
                    <a:pt x="1030865" y="960316"/>
                  </a:cubicBezTo>
                  <a:cubicBezTo>
                    <a:pt x="1042927" y="964410"/>
                    <a:pt x="1058435" y="959146"/>
                    <a:pt x="1072221" y="957977"/>
                  </a:cubicBezTo>
                  <a:cubicBezTo>
                    <a:pt x="1071072" y="949789"/>
                    <a:pt x="1059584" y="952713"/>
                    <a:pt x="1060159" y="943940"/>
                  </a:cubicBezTo>
                  <a:cubicBezTo>
                    <a:pt x="1063605" y="942625"/>
                    <a:pt x="1067051" y="942624"/>
                    <a:pt x="1070498" y="943209"/>
                  </a:cubicBezTo>
                  <a:close/>
                  <a:moveTo>
                    <a:pt x="913837" y="941229"/>
                  </a:moveTo>
                  <a:cubicBezTo>
                    <a:pt x="914563" y="941229"/>
                    <a:pt x="916741" y="941229"/>
                    <a:pt x="916741" y="942505"/>
                  </a:cubicBezTo>
                  <a:cubicBezTo>
                    <a:pt x="916741" y="943143"/>
                    <a:pt x="916015" y="944419"/>
                    <a:pt x="915289" y="945695"/>
                  </a:cubicBezTo>
                  <a:cubicBezTo>
                    <a:pt x="914563" y="945057"/>
                    <a:pt x="912384" y="945057"/>
                    <a:pt x="912384" y="944419"/>
                  </a:cubicBezTo>
                  <a:cubicBezTo>
                    <a:pt x="912384" y="943143"/>
                    <a:pt x="913110" y="942505"/>
                    <a:pt x="913837" y="941229"/>
                  </a:cubicBezTo>
                  <a:close/>
                  <a:moveTo>
                    <a:pt x="146768" y="921960"/>
                  </a:moveTo>
                  <a:cubicBezTo>
                    <a:pt x="155470" y="925402"/>
                    <a:pt x="147349" y="928270"/>
                    <a:pt x="145608" y="931712"/>
                  </a:cubicBezTo>
                  <a:cubicBezTo>
                    <a:pt x="139227" y="942038"/>
                    <a:pt x="139227" y="942038"/>
                    <a:pt x="151409" y="951789"/>
                  </a:cubicBezTo>
                  <a:cubicBezTo>
                    <a:pt x="156050" y="955231"/>
                    <a:pt x="156630" y="959820"/>
                    <a:pt x="157211" y="964983"/>
                  </a:cubicBezTo>
                  <a:cubicBezTo>
                    <a:pt x="159531" y="984486"/>
                    <a:pt x="145028" y="985633"/>
                    <a:pt x="131685" y="985060"/>
                  </a:cubicBezTo>
                  <a:cubicBezTo>
                    <a:pt x="121244" y="985060"/>
                    <a:pt x="110221" y="980471"/>
                    <a:pt x="100939" y="990796"/>
                  </a:cubicBezTo>
                  <a:cubicBezTo>
                    <a:pt x="82376" y="1008005"/>
                    <a:pt x="70774" y="1045291"/>
                    <a:pt x="35387" y="1008579"/>
                  </a:cubicBezTo>
                  <a:cubicBezTo>
                    <a:pt x="27845" y="1000548"/>
                    <a:pt x="19144" y="1015462"/>
                    <a:pt x="9862" y="1018331"/>
                  </a:cubicBezTo>
                  <a:cubicBezTo>
                    <a:pt x="5801" y="1019478"/>
                    <a:pt x="2900" y="1017757"/>
                    <a:pt x="1740" y="1014315"/>
                  </a:cubicBezTo>
                  <a:cubicBezTo>
                    <a:pt x="2320" y="1012020"/>
                    <a:pt x="2320" y="1010300"/>
                    <a:pt x="0" y="1008579"/>
                  </a:cubicBezTo>
                  <a:cubicBezTo>
                    <a:pt x="580" y="996532"/>
                    <a:pt x="580" y="984486"/>
                    <a:pt x="580" y="971866"/>
                  </a:cubicBezTo>
                  <a:cubicBezTo>
                    <a:pt x="5801" y="973014"/>
                    <a:pt x="12182" y="978750"/>
                    <a:pt x="15663" y="969572"/>
                  </a:cubicBezTo>
                  <a:cubicBezTo>
                    <a:pt x="17983" y="965556"/>
                    <a:pt x="19144" y="960967"/>
                    <a:pt x="21464" y="956952"/>
                  </a:cubicBezTo>
                  <a:cubicBezTo>
                    <a:pt x="26105" y="951789"/>
                    <a:pt x="32486" y="950642"/>
                    <a:pt x="37707" y="954657"/>
                  </a:cubicBezTo>
                  <a:cubicBezTo>
                    <a:pt x="47569" y="961541"/>
                    <a:pt x="56271" y="969572"/>
                    <a:pt x="67293" y="978176"/>
                  </a:cubicBezTo>
                  <a:cubicBezTo>
                    <a:pt x="72514" y="972440"/>
                    <a:pt x="82956" y="964409"/>
                    <a:pt x="82956" y="950068"/>
                  </a:cubicBezTo>
                  <a:lnTo>
                    <a:pt x="83997" y="950059"/>
                  </a:lnTo>
                  <a:lnTo>
                    <a:pt x="91659" y="941410"/>
                  </a:lnTo>
                  <a:cubicBezTo>
                    <a:pt x="94304" y="938621"/>
                    <a:pt x="96449" y="935617"/>
                    <a:pt x="96449" y="931328"/>
                  </a:cubicBezTo>
                  <a:cubicBezTo>
                    <a:pt x="96734" y="930755"/>
                    <a:pt x="98307" y="930183"/>
                    <a:pt x="100237" y="929683"/>
                  </a:cubicBezTo>
                  <a:lnTo>
                    <a:pt x="105411" y="928623"/>
                  </a:lnTo>
                  <a:lnTo>
                    <a:pt x="105581" y="928270"/>
                  </a:lnTo>
                  <a:cubicBezTo>
                    <a:pt x="111962" y="928844"/>
                    <a:pt x="117183" y="929991"/>
                    <a:pt x="119503" y="936875"/>
                  </a:cubicBezTo>
                  <a:cubicBezTo>
                    <a:pt x="121244" y="940890"/>
                    <a:pt x="122984" y="947774"/>
                    <a:pt x="127045" y="939169"/>
                  </a:cubicBezTo>
                  <a:cubicBezTo>
                    <a:pt x="129945" y="933433"/>
                    <a:pt x="131105" y="927697"/>
                    <a:pt x="136906" y="924828"/>
                  </a:cubicBezTo>
                  <a:cubicBezTo>
                    <a:pt x="139807" y="922534"/>
                    <a:pt x="144448" y="920813"/>
                    <a:pt x="146768" y="921960"/>
                  </a:cubicBezTo>
                  <a:close/>
                  <a:moveTo>
                    <a:pt x="805379" y="920063"/>
                  </a:moveTo>
                  <a:cubicBezTo>
                    <a:pt x="807932" y="920413"/>
                    <a:pt x="811061" y="921130"/>
                    <a:pt x="815233" y="922087"/>
                  </a:cubicBezTo>
                  <a:cubicBezTo>
                    <a:pt x="815233" y="924639"/>
                    <a:pt x="815233" y="927192"/>
                    <a:pt x="815233" y="930382"/>
                  </a:cubicBezTo>
                  <a:lnTo>
                    <a:pt x="785310" y="930382"/>
                  </a:lnTo>
                  <a:cubicBezTo>
                    <a:pt x="791928" y="924320"/>
                    <a:pt x="795237" y="921290"/>
                    <a:pt x="798977" y="920253"/>
                  </a:cubicBezTo>
                  <a:cubicBezTo>
                    <a:pt x="800847" y="919735"/>
                    <a:pt x="802825" y="919715"/>
                    <a:pt x="805379" y="920063"/>
                  </a:cubicBezTo>
                  <a:close/>
                  <a:moveTo>
                    <a:pt x="630283" y="913156"/>
                  </a:moveTo>
                  <a:cubicBezTo>
                    <a:pt x="634975" y="913156"/>
                    <a:pt x="640253" y="913156"/>
                    <a:pt x="644945" y="913156"/>
                  </a:cubicBezTo>
                  <a:cubicBezTo>
                    <a:pt x="644945" y="918827"/>
                    <a:pt x="643772" y="924499"/>
                    <a:pt x="637321" y="927901"/>
                  </a:cubicBezTo>
                  <a:lnTo>
                    <a:pt x="635756" y="927776"/>
                  </a:lnTo>
                  <a:lnTo>
                    <a:pt x="637320" y="928752"/>
                  </a:lnTo>
                  <a:cubicBezTo>
                    <a:pt x="634974" y="931021"/>
                    <a:pt x="632628" y="933289"/>
                    <a:pt x="630282" y="935557"/>
                  </a:cubicBezTo>
                  <a:lnTo>
                    <a:pt x="625947" y="935557"/>
                  </a:lnTo>
                  <a:lnTo>
                    <a:pt x="622462" y="938083"/>
                  </a:lnTo>
                  <a:cubicBezTo>
                    <a:pt x="612491" y="927400"/>
                    <a:pt x="612491" y="926806"/>
                    <a:pt x="622462" y="915530"/>
                  </a:cubicBezTo>
                  <a:cubicBezTo>
                    <a:pt x="623635" y="914343"/>
                    <a:pt x="624808" y="913749"/>
                    <a:pt x="626054" y="913749"/>
                  </a:cubicBezTo>
                  <a:cubicBezTo>
                    <a:pt x="627301" y="913749"/>
                    <a:pt x="628620" y="914343"/>
                    <a:pt x="630087" y="915530"/>
                  </a:cubicBezTo>
                  <a:lnTo>
                    <a:pt x="630283" y="915863"/>
                  </a:lnTo>
                  <a:close/>
                  <a:moveTo>
                    <a:pt x="622658" y="905499"/>
                  </a:moveTo>
                  <a:cubicBezTo>
                    <a:pt x="624836" y="907687"/>
                    <a:pt x="627015" y="910421"/>
                    <a:pt x="629738" y="912608"/>
                  </a:cubicBezTo>
                  <a:cubicBezTo>
                    <a:pt x="627015" y="912608"/>
                    <a:pt x="624836" y="912608"/>
                    <a:pt x="622658" y="912608"/>
                  </a:cubicBezTo>
                  <a:cubicBezTo>
                    <a:pt x="622658" y="910421"/>
                    <a:pt x="622658" y="907687"/>
                    <a:pt x="622658" y="905499"/>
                  </a:cubicBezTo>
                  <a:close/>
                  <a:moveTo>
                    <a:pt x="622092" y="900396"/>
                  </a:moveTo>
                  <a:cubicBezTo>
                    <a:pt x="622092" y="903130"/>
                    <a:pt x="622092" y="905317"/>
                    <a:pt x="622092" y="907505"/>
                  </a:cubicBezTo>
                  <a:cubicBezTo>
                    <a:pt x="618703" y="906411"/>
                    <a:pt x="615880" y="905317"/>
                    <a:pt x="612491" y="903677"/>
                  </a:cubicBezTo>
                  <a:cubicBezTo>
                    <a:pt x="614750" y="900396"/>
                    <a:pt x="618703" y="900942"/>
                    <a:pt x="622092" y="900396"/>
                  </a:cubicBezTo>
                  <a:close/>
                  <a:moveTo>
                    <a:pt x="438656" y="900396"/>
                  </a:moveTo>
                  <a:cubicBezTo>
                    <a:pt x="441198" y="901573"/>
                    <a:pt x="441707" y="903340"/>
                    <a:pt x="440181" y="906284"/>
                  </a:cubicBezTo>
                  <a:cubicBezTo>
                    <a:pt x="438148" y="906284"/>
                    <a:pt x="436623" y="906873"/>
                    <a:pt x="434590" y="907462"/>
                  </a:cubicBezTo>
                  <a:cubicBezTo>
                    <a:pt x="435098" y="905696"/>
                    <a:pt x="435098" y="903340"/>
                    <a:pt x="435606" y="901573"/>
                  </a:cubicBezTo>
                  <a:cubicBezTo>
                    <a:pt x="435606" y="900984"/>
                    <a:pt x="437640" y="900396"/>
                    <a:pt x="438656" y="900396"/>
                  </a:cubicBezTo>
                  <a:close/>
                  <a:moveTo>
                    <a:pt x="468264" y="890100"/>
                  </a:moveTo>
                  <a:cubicBezTo>
                    <a:pt x="470017" y="890390"/>
                    <a:pt x="471095" y="891695"/>
                    <a:pt x="470016" y="895755"/>
                  </a:cubicBezTo>
                  <a:cubicBezTo>
                    <a:pt x="469477" y="897495"/>
                    <a:pt x="465164" y="899235"/>
                    <a:pt x="461929" y="899235"/>
                  </a:cubicBezTo>
                  <a:cubicBezTo>
                    <a:pt x="458695" y="899816"/>
                    <a:pt x="454921" y="898075"/>
                    <a:pt x="454921" y="894015"/>
                  </a:cubicBezTo>
                  <a:cubicBezTo>
                    <a:pt x="454921" y="888795"/>
                    <a:pt x="459234" y="890535"/>
                    <a:pt x="462469" y="890535"/>
                  </a:cubicBezTo>
                  <a:cubicBezTo>
                    <a:pt x="464086" y="890535"/>
                    <a:pt x="466512" y="889810"/>
                    <a:pt x="468264" y="890100"/>
                  </a:cubicBezTo>
                  <a:close/>
                  <a:moveTo>
                    <a:pt x="641651" y="888783"/>
                  </a:moveTo>
                  <a:cubicBezTo>
                    <a:pt x="642809" y="888783"/>
                    <a:pt x="643898" y="889932"/>
                    <a:pt x="644987" y="892229"/>
                  </a:cubicBezTo>
                  <a:lnTo>
                    <a:pt x="641719" y="892229"/>
                  </a:lnTo>
                  <a:lnTo>
                    <a:pt x="637907" y="892229"/>
                  </a:lnTo>
                  <a:cubicBezTo>
                    <a:pt x="639268" y="889932"/>
                    <a:pt x="640494" y="888783"/>
                    <a:pt x="641651" y="888783"/>
                  </a:cubicBezTo>
                  <a:close/>
                  <a:moveTo>
                    <a:pt x="1054706" y="877426"/>
                  </a:moveTo>
                  <a:cubicBezTo>
                    <a:pt x="1059608" y="877426"/>
                    <a:pt x="1061786" y="880326"/>
                    <a:pt x="1061786" y="883806"/>
                  </a:cubicBezTo>
                  <a:cubicBezTo>
                    <a:pt x="1060697" y="885547"/>
                    <a:pt x="1059608" y="887866"/>
                    <a:pt x="1057974" y="889027"/>
                  </a:cubicBezTo>
                  <a:cubicBezTo>
                    <a:pt x="1053617" y="889607"/>
                    <a:pt x="1047082" y="883806"/>
                    <a:pt x="1049261" y="880326"/>
                  </a:cubicBezTo>
                  <a:cubicBezTo>
                    <a:pt x="1049805" y="879166"/>
                    <a:pt x="1052528" y="877426"/>
                    <a:pt x="1054706" y="877426"/>
                  </a:cubicBezTo>
                  <a:close/>
                  <a:moveTo>
                    <a:pt x="1151494" y="868361"/>
                  </a:moveTo>
                  <a:cubicBezTo>
                    <a:pt x="1153793" y="867218"/>
                    <a:pt x="1157817" y="870075"/>
                    <a:pt x="1161266" y="870647"/>
                  </a:cubicBezTo>
                  <a:cubicBezTo>
                    <a:pt x="1160116" y="875789"/>
                    <a:pt x="1155518" y="881502"/>
                    <a:pt x="1162991" y="886073"/>
                  </a:cubicBezTo>
                  <a:cubicBezTo>
                    <a:pt x="1169889" y="890644"/>
                    <a:pt x="1176787" y="895215"/>
                    <a:pt x="1183686" y="899786"/>
                  </a:cubicBezTo>
                  <a:lnTo>
                    <a:pt x="1184518" y="900884"/>
                  </a:lnTo>
                  <a:lnTo>
                    <a:pt x="1184321" y="898783"/>
                  </a:lnTo>
                  <a:cubicBezTo>
                    <a:pt x="1198044" y="892738"/>
                    <a:pt x="1198044" y="892738"/>
                    <a:pt x="1206621" y="906641"/>
                  </a:cubicBezTo>
                  <a:lnTo>
                    <a:pt x="1205496" y="906824"/>
                  </a:lnTo>
                  <a:lnTo>
                    <a:pt x="1206105" y="907214"/>
                  </a:lnTo>
                  <a:cubicBezTo>
                    <a:pt x="1208404" y="907214"/>
                    <a:pt x="1210703" y="907214"/>
                    <a:pt x="1213578" y="907214"/>
                  </a:cubicBezTo>
                  <a:cubicBezTo>
                    <a:pt x="1219326" y="919212"/>
                    <a:pt x="1216452" y="928354"/>
                    <a:pt x="1206105" y="936353"/>
                  </a:cubicBezTo>
                  <a:cubicBezTo>
                    <a:pt x="1202655" y="940924"/>
                    <a:pt x="1198057" y="943210"/>
                    <a:pt x="1194033" y="939210"/>
                  </a:cubicBezTo>
                  <a:cubicBezTo>
                    <a:pt x="1182536" y="928926"/>
                    <a:pt x="1172188" y="916927"/>
                    <a:pt x="1159541" y="908356"/>
                  </a:cubicBezTo>
                  <a:cubicBezTo>
                    <a:pt x="1152068" y="903785"/>
                    <a:pt x="1146320" y="902643"/>
                    <a:pt x="1141721" y="910642"/>
                  </a:cubicBezTo>
                  <a:cubicBezTo>
                    <a:pt x="1137697" y="917498"/>
                    <a:pt x="1132524" y="921498"/>
                    <a:pt x="1124476" y="922069"/>
                  </a:cubicBezTo>
                  <a:cubicBezTo>
                    <a:pt x="1123326" y="908356"/>
                    <a:pt x="1138847" y="900358"/>
                    <a:pt x="1135398" y="884931"/>
                  </a:cubicBezTo>
                  <a:cubicBezTo>
                    <a:pt x="1133673" y="878074"/>
                    <a:pt x="1144595" y="871789"/>
                    <a:pt x="1151494" y="868361"/>
                  </a:cubicBezTo>
                  <a:close/>
                  <a:moveTo>
                    <a:pt x="520159" y="853899"/>
                  </a:moveTo>
                  <a:cubicBezTo>
                    <a:pt x="521045" y="852862"/>
                    <a:pt x="522542" y="853819"/>
                    <a:pt x="525537" y="855733"/>
                  </a:cubicBezTo>
                  <a:cubicBezTo>
                    <a:pt x="523359" y="858286"/>
                    <a:pt x="521181" y="861476"/>
                    <a:pt x="518458" y="864028"/>
                  </a:cubicBezTo>
                  <a:cubicBezTo>
                    <a:pt x="519002" y="857966"/>
                    <a:pt x="519275" y="854936"/>
                    <a:pt x="520159" y="853899"/>
                  </a:cubicBezTo>
                  <a:close/>
                  <a:moveTo>
                    <a:pt x="1518610" y="847523"/>
                  </a:moveTo>
                  <a:cubicBezTo>
                    <a:pt x="1521545" y="847089"/>
                    <a:pt x="1524696" y="847379"/>
                    <a:pt x="1527845" y="847956"/>
                  </a:cubicBezTo>
                  <a:cubicBezTo>
                    <a:pt x="1534718" y="849690"/>
                    <a:pt x="1535863" y="855468"/>
                    <a:pt x="1537009" y="861246"/>
                  </a:cubicBezTo>
                  <a:cubicBezTo>
                    <a:pt x="1525554" y="861246"/>
                    <a:pt x="1522691" y="871647"/>
                    <a:pt x="1515245" y="876848"/>
                  </a:cubicBezTo>
                  <a:cubicBezTo>
                    <a:pt x="1511809" y="876848"/>
                    <a:pt x="1507800" y="876848"/>
                    <a:pt x="1504363" y="876270"/>
                  </a:cubicBezTo>
                  <a:cubicBezTo>
                    <a:pt x="1500927" y="875693"/>
                    <a:pt x="1496918" y="873959"/>
                    <a:pt x="1498636" y="869914"/>
                  </a:cubicBezTo>
                  <a:cubicBezTo>
                    <a:pt x="1502073" y="862980"/>
                    <a:pt x="1506081" y="856624"/>
                    <a:pt x="1510663" y="851423"/>
                  </a:cubicBezTo>
                  <a:cubicBezTo>
                    <a:pt x="1512954" y="849112"/>
                    <a:pt x="1515675" y="847956"/>
                    <a:pt x="1518610" y="847523"/>
                  </a:cubicBezTo>
                  <a:close/>
                  <a:moveTo>
                    <a:pt x="409078" y="800189"/>
                  </a:moveTo>
                  <a:cubicBezTo>
                    <a:pt x="412186" y="799535"/>
                    <a:pt x="416378" y="803311"/>
                    <a:pt x="424761" y="810864"/>
                  </a:cubicBezTo>
                  <a:cubicBezTo>
                    <a:pt x="424183" y="815511"/>
                    <a:pt x="434011" y="822483"/>
                    <a:pt x="421292" y="824226"/>
                  </a:cubicBezTo>
                  <a:cubicBezTo>
                    <a:pt x="412041" y="825969"/>
                    <a:pt x="412041" y="825969"/>
                    <a:pt x="418979" y="836426"/>
                  </a:cubicBezTo>
                  <a:cubicBezTo>
                    <a:pt x="413197" y="850369"/>
                    <a:pt x="393540" y="843979"/>
                    <a:pt x="387181" y="857341"/>
                  </a:cubicBezTo>
                  <a:cubicBezTo>
                    <a:pt x="386024" y="859665"/>
                    <a:pt x="384868" y="861988"/>
                    <a:pt x="385446" y="864312"/>
                  </a:cubicBezTo>
                  <a:cubicBezTo>
                    <a:pt x="385446" y="865474"/>
                    <a:pt x="388337" y="867798"/>
                    <a:pt x="390072" y="867798"/>
                  </a:cubicBezTo>
                  <a:cubicBezTo>
                    <a:pt x="413197" y="869541"/>
                    <a:pt x="413197" y="869541"/>
                    <a:pt x="418979" y="889294"/>
                  </a:cubicBezTo>
                  <a:cubicBezTo>
                    <a:pt x="419557" y="891618"/>
                    <a:pt x="418979" y="893942"/>
                    <a:pt x="418979" y="896265"/>
                  </a:cubicBezTo>
                  <a:cubicBezTo>
                    <a:pt x="411463" y="900332"/>
                    <a:pt x="405681" y="884065"/>
                    <a:pt x="396431" y="893942"/>
                  </a:cubicBezTo>
                  <a:cubicBezTo>
                    <a:pt x="395275" y="895104"/>
                    <a:pt x="390650" y="894523"/>
                    <a:pt x="390072" y="894523"/>
                  </a:cubicBezTo>
                  <a:cubicBezTo>
                    <a:pt x="382556" y="871865"/>
                    <a:pt x="373883" y="885227"/>
                    <a:pt x="364633" y="892780"/>
                  </a:cubicBezTo>
                  <a:cubicBezTo>
                    <a:pt x="356539" y="898589"/>
                    <a:pt x="346132" y="902656"/>
                    <a:pt x="336303" y="900332"/>
                  </a:cubicBezTo>
                  <a:cubicBezTo>
                    <a:pt x="320693" y="895685"/>
                    <a:pt x="312021" y="900332"/>
                    <a:pt x="304505" y="914856"/>
                  </a:cubicBezTo>
                  <a:cubicBezTo>
                    <a:pt x="299880" y="925894"/>
                    <a:pt x="284848" y="923571"/>
                    <a:pt x="276176" y="930542"/>
                  </a:cubicBezTo>
                  <a:cubicBezTo>
                    <a:pt x="266925" y="938095"/>
                    <a:pt x="260566" y="932285"/>
                    <a:pt x="256518" y="924732"/>
                  </a:cubicBezTo>
                  <a:cubicBezTo>
                    <a:pt x="251893" y="918342"/>
                    <a:pt x="248424" y="912532"/>
                    <a:pt x="239174" y="915437"/>
                  </a:cubicBezTo>
                  <a:cubicBezTo>
                    <a:pt x="233393" y="915437"/>
                    <a:pt x="227611" y="916599"/>
                    <a:pt x="224142" y="922990"/>
                  </a:cubicBezTo>
                  <a:cubicBezTo>
                    <a:pt x="213735" y="923571"/>
                    <a:pt x="203328" y="921828"/>
                    <a:pt x="196390" y="913113"/>
                  </a:cubicBezTo>
                  <a:cubicBezTo>
                    <a:pt x="194078" y="910208"/>
                    <a:pt x="190609" y="907303"/>
                    <a:pt x="193500" y="903818"/>
                  </a:cubicBezTo>
                  <a:lnTo>
                    <a:pt x="201122" y="900754"/>
                  </a:lnTo>
                  <a:lnTo>
                    <a:pt x="200775" y="900396"/>
                  </a:lnTo>
                  <a:lnTo>
                    <a:pt x="202014" y="900396"/>
                  </a:lnTo>
                  <a:lnTo>
                    <a:pt x="202172" y="900332"/>
                  </a:lnTo>
                  <a:lnTo>
                    <a:pt x="202276" y="900396"/>
                  </a:lnTo>
                  <a:lnTo>
                    <a:pt x="207855" y="900396"/>
                  </a:lnTo>
                  <a:lnTo>
                    <a:pt x="205620" y="902453"/>
                  </a:lnTo>
                  <a:lnTo>
                    <a:pt x="205713" y="902511"/>
                  </a:lnTo>
                  <a:cubicBezTo>
                    <a:pt x="206942" y="902511"/>
                    <a:pt x="208243" y="901785"/>
                    <a:pt x="209688" y="900332"/>
                  </a:cubicBezTo>
                  <a:cubicBezTo>
                    <a:pt x="215470" y="894523"/>
                    <a:pt x="221251" y="888132"/>
                    <a:pt x="227611" y="882903"/>
                  </a:cubicBezTo>
                  <a:cubicBezTo>
                    <a:pt x="232814" y="878256"/>
                    <a:pt x="230501" y="866636"/>
                    <a:pt x="239174" y="866055"/>
                  </a:cubicBezTo>
                  <a:cubicBezTo>
                    <a:pt x="248280" y="865620"/>
                    <a:pt x="257386" y="861262"/>
                    <a:pt x="266736" y="861317"/>
                  </a:cubicBezTo>
                  <a:lnTo>
                    <a:pt x="274795" y="862882"/>
                  </a:lnTo>
                  <a:lnTo>
                    <a:pt x="274479" y="862113"/>
                  </a:lnTo>
                  <a:lnTo>
                    <a:pt x="275475" y="863014"/>
                  </a:lnTo>
                  <a:lnTo>
                    <a:pt x="276176" y="863150"/>
                  </a:lnTo>
                  <a:cubicBezTo>
                    <a:pt x="275598" y="859665"/>
                    <a:pt x="274441" y="856179"/>
                    <a:pt x="273285" y="852693"/>
                  </a:cubicBezTo>
                  <a:cubicBezTo>
                    <a:pt x="272128" y="848626"/>
                    <a:pt x="263456" y="847464"/>
                    <a:pt x="269238" y="841655"/>
                  </a:cubicBezTo>
                  <a:cubicBezTo>
                    <a:pt x="272128" y="838750"/>
                    <a:pt x="276176" y="837007"/>
                    <a:pt x="279066" y="837588"/>
                  </a:cubicBezTo>
                  <a:cubicBezTo>
                    <a:pt x="286004" y="838750"/>
                    <a:pt x="293520" y="841074"/>
                    <a:pt x="301036" y="843398"/>
                  </a:cubicBezTo>
                  <a:cubicBezTo>
                    <a:pt x="288317" y="817254"/>
                    <a:pt x="288317" y="817254"/>
                    <a:pt x="258831" y="806797"/>
                  </a:cubicBezTo>
                  <a:cubicBezTo>
                    <a:pt x="271550" y="802149"/>
                    <a:pt x="284270" y="800406"/>
                    <a:pt x="290629" y="809121"/>
                  </a:cubicBezTo>
                  <a:cubicBezTo>
                    <a:pt x="301036" y="824226"/>
                    <a:pt x="316068" y="819578"/>
                    <a:pt x="329366" y="823645"/>
                  </a:cubicBezTo>
                  <a:cubicBezTo>
                    <a:pt x="333991" y="825388"/>
                    <a:pt x="340929" y="820740"/>
                    <a:pt x="346132" y="825388"/>
                  </a:cubicBezTo>
                  <a:cubicBezTo>
                    <a:pt x="353648" y="831778"/>
                    <a:pt x="356539" y="827131"/>
                    <a:pt x="358851" y="820159"/>
                  </a:cubicBezTo>
                  <a:cubicBezTo>
                    <a:pt x="360007" y="816092"/>
                    <a:pt x="362899" y="814930"/>
                    <a:pt x="367524" y="816092"/>
                  </a:cubicBezTo>
                  <a:cubicBezTo>
                    <a:pt x="376196" y="819578"/>
                    <a:pt x="385446" y="822483"/>
                    <a:pt x="394697" y="825969"/>
                  </a:cubicBezTo>
                  <a:lnTo>
                    <a:pt x="395077" y="825247"/>
                  </a:lnTo>
                  <a:lnTo>
                    <a:pt x="393927" y="823832"/>
                  </a:lnTo>
                  <a:lnTo>
                    <a:pt x="395466" y="824509"/>
                  </a:lnTo>
                  <a:lnTo>
                    <a:pt x="399900" y="816092"/>
                  </a:lnTo>
                  <a:cubicBezTo>
                    <a:pt x="403947" y="805926"/>
                    <a:pt x="405971" y="800842"/>
                    <a:pt x="409078" y="800189"/>
                  </a:cubicBezTo>
                  <a:close/>
                  <a:moveTo>
                    <a:pt x="1479129" y="780446"/>
                  </a:moveTo>
                  <a:cubicBezTo>
                    <a:pt x="1481475" y="785550"/>
                    <a:pt x="1483821" y="790088"/>
                    <a:pt x="1486167" y="795192"/>
                  </a:cubicBezTo>
                  <a:cubicBezTo>
                    <a:pt x="1482648" y="800296"/>
                    <a:pt x="1478542" y="798595"/>
                    <a:pt x="1475610" y="794058"/>
                  </a:cubicBezTo>
                  <a:cubicBezTo>
                    <a:pt x="1471504" y="788386"/>
                    <a:pt x="1472677" y="783849"/>
                    <a:pt x="1479129" y="780446"/>
                  </a:cubicBezTo>
                  <a:close/>
                  <a:moveTo>
                    <a:pt x="631342" y="776265"/>
                  </a:moveTo>
                  <a:cubicBezTo>
                    <a:pt x="631977" y="776478"/>
                    <a:pt x="632259" y="777328"/>
                    <a:pt x="632259" y="778746"/>
                  </a:cubicBezTo>
                  <a:cubicBezTo>
                    <a:pt x="631130" y="778746"/>
                    <a:pt x="630000" y="779313"/>
                    <a:pt x="628870" y="779881"/>
                  </a:cubicBezTo>
                  <a:cubicBezTo>
                    <a:pt x="628870" y="778746"/>
                    <a:pt x="627741" y="777612"/>
                    <a:pt x="628306" y="777612"/>
                  </a:cubicBezTo>
                  <a:cubicBezTo>
                    <a:pt x="629718" y="776478"/>
                    <a:pt x="630706" y="776053"/>
                    <a:pt x="631342" y="776265"/>
                  </a:cubicBezTo>
                  <a:close/>
                  <a:moveTo>
                    <a:pt x="421220" y="753490"/>
                  </a:moveTo>
                  <a:cubicBezTo>
                    <a:pt x="426192" y="752374"/>
                    <a:pt x="426192" y="756282"/>
                    <a:pt x="426192" y="759631"/>
                  </a:cubicBezTo>
                  <a:cubicBezTo>
                    <a:pt x="425087" y="762980"/>
                    <a:pt x="428954" y="769679"/>
                    <a:pt x="421220" y="769121"/>
                  </a:cubicBezTo>
                  <a:cubicBezTo>
                    <a:pt x="417905" y="769121"/>
                    <a:pt x="416800" y="765213"/>
                    <a:pt x="416800" y="761306"/>
                  </a:cubicBezTo>
                  <a:cubicBezTo>
                    <a:pt x="416800" y="757956"/>
                    <a:pt x="417905" y="754049"/>
                    <a:pt x="421220" y="753490"/>
                  </a:cubicBezTo>
                  <a:close/>
                  <a:moveTo>
                    <a:pt x="1316955" y="707014"/>
                  </a:moveTo>
                  <a:cubicBezTo>
                    <a:pt x="1331463" y="708169"/>
                    <a:pt x="1336107" y="712786"/>
                    <a:pt x="1339008" y="726636"/>
                  </a:cubicBezTo>
                  <a:cubicBezTo>
                    <a:pt x="1340749" y="737601"/>
                    <a:pt x="1341329" y="748566"/>
                    <a:pt x="1342490" y="759531"/>
                  </a:cubicBezTo>
                  <a:cubicBezTo>
                    <a:pt x="1344231" y="770496"/>
                    <a:pt x="1352356" y="772227"/>
                    <a:pt x="1361641" y="772804"/>
                  </a:cubicBezTo>
                  <a:cubicBezTo>
                    <a:pt x="1361641" y="787232"/>
                    <a:pt x="1361641" y="802237"/>
                    <a:pt x="1361641" y="817241"/>
                  </a:cubicBezTo>
                  <a:lnTo>
                    <a:pt x="1358150" y="818729"/>
                  </a:lnTo>
                  <a:lnTo>
                    <a:pt x="1361474" y="818729"/>
                  </a:lnTo>
                  <a:cubicBezTo>
                    <a:pt x="1378218" y="824471"/>
                    <a:pt x="1379414" y="826768"/>
                    <a:pt x="1369248" y="841123"/>
                  </a:cubicBezTo>
                  <a:cubicBezTo>
                    <a:pt x="1364315" y="835955"/>
                    <a:pt x="1355681" y="833372"/>
                    <a:pt x="1353438" y="826831"/>
                  </a:cubicBezTo>
                  <a:lnTo>
                    <a:pt x="1353638" y="820652"/>
                  </a:lnTo>
                  <a:lnTo>
                    <a:pt x="1353517" y="820704"/>
                  </a:lnTo>
                  <a:cubicBezTo>
                    <a:pt x="1345392" y="818973"/>
                    <a:pt x="1341910" y="810893"/>
                    <a:pt x="1334946" y="808008"/>
                  </a:cubicBezTo>
                  <a:lnTo>
                    <a:pt x="1328329" y="806363"/>
                  </a:lnTo>
                  <a:lnTo>
                    <a:pt x="1327845" y="806862"/>
                  </a:lnTo>
                  <a:lnTo>
                    <a:pt x="1326921" y="806012"/>
                  </a:lnTo>
                  <a:lnTo>
                    <a:pt x="1323339" y="805122"/>
                  </a:lnTo>
                  <a:lnTo>
                    <a:pt x="1316096" y="801244"/>
                  </a:lnTo>
                  <a:lnTo>
                    <a:pt x="1317535" y="803391"/>
                  </a:lnTo>
                  <a:cubicBezTo>
                    <a:pt x="1319857" y="806276"/>
                    <a:pt x="1319277" y="808585"/>
                    <a:pt x="1316955" y="809739"/>
                  </a:cubicBezTo>
                  <a:cubicBezTo>
                    <a:pt x="1313473" y="810316"/>
                    <a:pt x="1309411" y="810316"/>
                    <a:pt x="1305929" y="811470"/>
                  </a:cubicBezTo>
                  <a:cubicBezTo>
                    <a:pt x="1300125" y="813202"/>
                    <a:pt x="1296063" y="812624"/>
                    <a:pt x="1294902" y="806276"/>
                  </a:cubicBezTo>
                  <a:cubicBezTo>
                    <a:pt x="1293161" y="789540"/>
                    <a:pt x="1292001" y="772227"/>
                    <a:pt x="1289679" y="755491"/>
                  </a:cubicBezTo>
                  <a:cubicBezTo>
                    <a:pt x="1288518" y="747412"/>
                    <a:pt x="1293161" y="744526"/>
                    <a:pt x="1298384" y="741641"/>
                  </a:cubicBezTo>
                  <a:cubicBezTo>
                    <a:pt x="1308830" y="735870"/>
                    <a:pt x="1310572" y="736447"/>
                    <a:pt x="1314053" y="750297"/>
                  </a:cubicBezTo>
                  <a:cubicBezTo>
                    <a:pt x="1315214" y="756645"/>
                    <a:pt x="1318696" y="757799"/>
                    <a:pt x="1323919" y="756645"/>
                  </a:cubicBezTo>
                  <a:cubicBezTo>
                    <a:pt x="1327401" y="755491"/>
                    <a:pt x="1330303" y="752028"/>
                    <a:pt x="1329142" y="747989"/>
                  </a:cubicBezTo>
                  <a:cubicBezTo>
                    <a:pt x="1326821" y="738755"/>
                    <a:pt x="1323919" y="729522"/>
                    <a:pt x="1322178" y="720288"/>
                  </a:cubicBezTo>
                  <a:cubicBezTo>
                    <a:pt x="1314634" y="722596"/>
                    <a:pt x="1307670" y="726059"/>
                    <a:pt x="1301866" y="719711"/>
                  </a:cubicBezTo>
                  <a:cubicBezTo>
                    <a:pt x="1300125" y="717979"/>
                    <a:pt x="1298384" y="715671"/>
                    <a:pt x="1298384" y="713940"/>
                  </a:cubicBezTo>
                  <a:cubicBezTo>
                    <a:pt x="1298384" y="711631"/>
                    <a:pt x="1300125" y="708746"/>
                    <a:pt x="1302447" y="708746"/>
                  </a:cubicBezTo>
                  <a:cubicBezTo>
                    <a:pt x="1307089" y="707014"/>
                    <a:pt x="1312312" y="706438"/>
                    <a:pt x="1316955" y="707014"/>
                  </a:cubicBezTo>
                  <a:close/>
                  <a:moveTo>
                    <a:pt x="1369190" y="698780"/>
                  </a:moveTo>
                  <a:cubicBezTo>
                    <a:pt x="1373177" y="700505"/>
                    <a:pt x="1377734" y="701080"/>
                    <a:pt x="1382291" y="703381"/>
                  </a:cubicBezTo>
                  <a:cubicBezTo>
                    <a:pt x="1391405" y="706256"/>
                    <a:pt x="1388557" y="724660"/>
                    <a:pt x="1395393" y="721209"/>
                  </a:cubicBezTo>
                  <a:cubicBezTo>
                    <a:pt x="1407355" y="715458"/>
                    <a:pt x="1406786" y="728111"/>
                    <a:pt x="1412482" y="728111"/>
                  </a:cubicBezTo>
                  <a:cubicBezTo>
                    <a:pt x="1411343" y="736162"/>
                    <a:pt x="1409634" y="743639"/>
                    <a:pt x="1399380" y="739613"/>
                  </a:cubicBezTo>
                  <a:cubicBezTo>
                    <a:pt x="1392545" y="736737"/>
                    <a:pt x="1385709" y="733862"/>
                    <a:pt x="1378874" y="730986"/>
                  </a:cubicBezTo>
                  <a:cubicBezTo>
                    <a:pt x="1377165" y="730986"/>
                    <a:pt x="1374886" y="732712"/>
                    <a:pt x="1373177" y="733862"/>
                  </a:cubicBezTo>
                  <a:cubicBezTo>
                    <a:pt x="1372607" y="734437"/>
                    <a:pt x="1372038" y="737313"/>
                    <a:pt x="1372607" y="737313"/>
                  </a:cubicBezTo>
                  <a:cubicBezTo>
                    <a:pt x="1384000" y="745939"/>
                    <a:pt x="1376595" y="764344"/>
                    <a:pt x="1390836" y="770670"/>
                  </a:cubicBezTo>
                  <a:cubicBezTo>
                    <a:pt x="1392545" y="771245"/>
                    <a:pt x="1393114" y="775846"/>
                    <a:pt x="1391975" y="776996"/>
                  </a:cubicBezTo>
                  <a:cubicBezTo>
                    <a:pt x="1390266" y="778146"/>
                    <a:pt x="1387418" y="779872"/>
                    <a:pt x="1385709" y="779297"/>
                  </a:cubicBezTo>
                  <a:cubicBezTo>
                    <a:pt x="1380013" y="776996"/>
                    <a:pt x="1374316" y="774696"/>
                    <a:pt x="1369190" y="772395"/>
                  </a:cubicBezTo>
                  <a:cubicBezTo>
                    <a:pt x="1368620" y="771245"/>
                    <a:pt x="1368620" y="770095"/>
                    <a:pt x="1368050" y="768945"/>
                  </a:cubicBezTo>
                  <a:cubicBezTo>
                    <a:pt x="1364632" y="756292"/>
                    <a:pt x="1346974" y="749966"/>
                    <a:pt x="1349822" y="736162"/>
                  </a:cubicBezTo>
                  <a:cubicBezTo>
                    <a:pt x="1352101" y="724085"/>
                    <a:pt x="1361215" y="713733"/>
                    <a:pt x="1367481" y="702230"/>
                  </a:cubicBezTo>
                  <a:cubicBezTo>
                    <a:pt x="1368050" y="701080"/>
                    <a:pt x="1368620" y="699930"/>
                    <a:pt x="1369190" y="698780"/>
                  </a:cubicBezTo>
                  <a:close/>
                  <a:moveTo>
                    <a:pt x="1368434" y="686021"/>
                  </a:moveTo>
                  <a:cubicBezTo>
                    <a:pt x="1371258" y="686021"/>
                    <a:pt x="1371823" y="688340"/>
                    <a:pt x="1370693" y="691241"/>
                  </a:cubicBezTo>
                  <a:cubicBezTo>
                    <a:pt x="1369563" y="693560"/>
                    <a:pt x="1368999" y="695880"/>
                    <a:pt x="1368434" y="698201"/>
                  </a:cubicBezTo>
                  <a:cubicBezTo>
                    <a:pt x="1364481" y="696460"/>
                    <a:pt x="1362222" y="694141"/>
                    <a:pt x="1362787" y="689501"/>
                  </a:cubicBezTo>
                  <a:cubicBezTo>
                    <a:pt x="1364481" y="688340"/>
                    <a:pt x="1366175" y="686021"/>
                    <a:pt x="1368434" y="686021"/>
                  </a:cubicBezTo>
                  <a:close/>
                  <a:moveTo>
                    <a:pt x="1318527" y="686021"/>
                  </a:moveTo>
                  <a:cubicBezTo>
                    <a:pt x="1320265" y="686021"/>
                    <a:pt x="1324323" y="686609"/>
                    <a:pt x="1324323" y="687788"/>
                  </a:cubicBezTo>
                  <a:cubicBezTo>
                    <a:pt x="1326062" y="691910"/>
                    <a:pt x="1323163" y="694266"/>
                    <a:pt x="1319685" y="695444"/>
                  </a:cubicBezTo>
                  <a:cubicBezTo>
                    <a:pt x="1310411" y="699567"/>
                    <a:pt x="1301137" y="700745"/>
                    <a:pt x="1293602" y="690732"/>
                  </a:cubicBezTo>
                  <a:cubicBezTo>
                    <a:pt x="1295920" y="690732"/>
                    <a:pt x="1298819" y="690732"/>
                    <a:pt x="1301137" y="690732"/>
                  </a:cubicBezTo>
                  <a:cubicBezTo>
                    <a:pt x="1306934" y="689554"/>
                    <a:pt x="1312730" y="687199"/>
                    <a:pt x="1318527" y="686021"/>
                  </a:cubicBezTo>
                  <a:close/>
                  <a:moveTo>
                    <a:pt x="1561170" y="652842"/>
                  </a:moveTo>
                  <a:cubicBezTo>
                    <a:pt x="1567842" y="653976"/>
                    <a:pt x="1569510" y="660215"/>
                    <a:pt x="1569510" y="666453"/>
                  </a:cubicBezTo>
                  <a:cubicBezTo>
                    <a:pt x="1570066" y="669855"/>
                    <a:pt x="1566730" y="672691"/>
                    <a:pt x="1561170" y="672691"/>
                  </a:cubicBezTo>
                  <a:cubicBezTo>
                    <a:pt x="1557279" y="672691"/>
                    <a:pt x="1552831" y="666453"/>
                    <a:pt x="1554499" y="660215"/>
                  </a:cubicBezTo>
                  <a:cubicBezTo>
                    <a:pt x="1555055" y="657379"/>
                    <a:pt x="1558947" y="652842"/>
                    <a:pt x="1561170" y="652842"/>
                  </a:cubicBezTo>
                  <a:close/>
                  <a:moveTo>
                    <a:pt x="34311" y="634979"/>
                  </a:moveTo>
                  <a:cubicBezTo>
                    <a:pt x="34311" y="635708"/>
                    <a:pt x="34946" y="638625"/>
                    <a:pt x="34946" y="638625"/>
                  </a:cubicBezTo>
                  <a:cubicBezTo>
                    <a:pt x="33675" y="639354"/>
                    <a:pt x="32404" y="639354"/>
                    <a:pt x="31134" y="639354"/>
                  </a:cubicBezTo>
                  <a:cubicBezTo>
                    <a:pt x="31134" y="638625"/>
                    <a:pt x="30498" y="636437"/>
                    <a:pt x="30498" y="636437"/>
                  </a:cubicBezTo>
                  <a:cubicBezTo>
                    <a:pt x="31134" y="635708"/>
                    <a:pt x="33040" y="635708"/>
                    <a:pt x="34311" y="634979"/>
                  </a:cubicBezTo>
                  <a:close/>
                  <a:moveTo>
                    <a:pt x="149946" y="631027"/>
                  </a:moveTo>
                  <a:cubicBezTo>
                    <a:pt x="154637" y="631604"/>
                    <a:pt x="159329" y="635061"/>
                    <a:pt x="162261" y="638519"/>
                  </a:cubicBezTo>
                  <a:cubicBezTo>
                    <a:pt x="164608" y="642553"/>
                    <a:pt x="164608" y="647739"/>
                    <a:pt x="159916" y="651197"/>
                  </a:cubicBezTo>
                  <a:cubicBezTo>
                    <a:pt x="151705" y="658112"/>
                    <a:pt x="142321" y="663299"/>
                    <a:pt x="131764" y="665027"/>
                  </a:cubicBezTo>
                  <a:cubicBezTo>
                    <a:pt x="127073" y="656960"/>
                    <a:pt x="132938" y="652926"/>
                    <a:pt x="134697" y="647163"/>
                  </a:cubicBezTo>
                  <a:cubicBezTo>
                    <a:pt x="139389" y="647163"/>
                    <a:pt x="144667" y="647163"/>
                    <a:pt x="144667" y="640248"/>
                  </a:cubicBezTo>
                  <a:cubicBezTo>
                    <a:pt x="144667" y="636214"/>
                    <a:pt x="142908" y="629875"/>
                    <a:pt x="149946" y="631027"/>
                  </a:cubicBezTo>
                  <a:close/>
                  <a:moveTo>
                    <a:pt x="171066" y="611281"/>
                  </a:moveTo>
                  <a:cubicBezTo>
                    <a:pt x="172292" y="611281"/>
                    <a:pt x="173519" y="612496"/>
                    <a:pt x="174132" y="613711"/>
                  </a:cubicBezTo>
                  <a:cubicBezTo>
                    <a:pt x="174746" y="616142"/>
                    <a:pt x="165545" y="621610"/>
                    <a:pt x="161864" y="621003"/>
                  </a:cubicBezTo>
                  <a:cubicBezTo>
                    <a:pt x="160637" y="620395"/>
                    <a:pt x="159411" y="619180"/>
                    <a:pt x="159411" y="617965"/>
                  </a:cubicBezTo>
                  <a:cubicBezTo>
                    <a:pt x="157570" y="613711"/>
                    <a:pt x="164931" y="609458"/>
                    <a:pt x="171066" y="611281"/>
                  </a:cubicBezTo>
                  <a:close/>
                  <a:moveTo>
                    <a:pt x="385864" y="586488"/>
                  </a:moveTo>
                  <a:cubicBezTo>
                    <a:pt x="387705" y="586488"/>
                    <a:pt x="389545" y="587020"/>
                    <a:pt x="389545" y="587551"/>
                  </a:cubicBezTo>
                  <a:cubicBezTo>
                    <a:pt x="390159" y="589147"/>
                    <a:pt x="390772" y="591805"/>
                    <a:pt x="389545" y="592337"/>
                  </a:cubicBezTo>
                  <a:cubicBezTo>
                    <a:pt x="386478" y="594463"/>
                    <a:pt x="383410" y="595527"/>
                    <a:pt x="380343" y="597654"/>
                  </a:cubicBezTo>
                  <a:cubicBezTo>
                    <a:pt x="377275" y="598717"/>
                    <a:pt x="374822" y="598185"/>
                    <a:pt x="374208" y="595527"/>
                  </a:cubicBezTo>
                  <a:cubicBezTo>
                    <a:pt x="373595" y="594463"/>
                    <a:pt x="374822" y="591805"/>
                    <a:pt x="376662" y="590742"/>
                  </a:cubicBezTo>
                  <a:cubicBezTo>
                    <a:pt x="379729" y="588615"/>
                    <a:pt x="382797" y="587551"/>
                    <a:pt x="385864" y="586488"/>
                  </a:cubicBezTo>
                  <a:close/>
                  <a:moveTo>
                    <a:pt x="355513" y="584513"/>
                  </a:moveTo>
                  <a:cubicBezTo>
                    <a:pt x="357837" y="584513"/>
                    <a:pt x="360161" y="587401"/>
                    <a:pt x="360742" y="589134"/>
                  </a:cubicBezTo>
                  <a:cubicBezTo>
                    <a:pt x="363646" y="593754"/>
                    <a:pt x="365389" y="599530"/>
                    <a:pt x="362485" y="602995"/>
                  </a:cubicBezTo>
                  <a:cubicBezTo>
                    <a:pt x="352609" y="616857"/>
                    <a:pt x="347381" y="634762"/>
                    <a:pt x="328792" y="641115"/>
                  </a:cubicBezTo>
                  <a:cubicBezTo>
                    <a:pt x="320078" y="644003"/>
                    <a:pt x="316012" y="650356"/>
                    <a:pt x="314850" y="660175"/>
                  </a:cubicBezTo>
                  <a:cubicBezTo>
                    <a:pt x="314269" y="668261"/>
                    <a:pt x="310203" y="676347"/>
                    <a:pt x="307879" y="685011"/>
                  </a:cubicBezTo>
                  <a:cubicBezTo>
                    <a:pt x="306137" y="690209"/>
                    <a:pt x="301489" y="691942"/>
                    <a:pt x="296842" y="692519"/>
                  </a:cubicBezTo>
                  <a:cubicBezTo>
                    <a:pt x="292195" y="693097"/>
                    <a:pt x="290452" y="689631"/>
                    <a:pt x="289871" y="685588"/>
                  </a:cubicBezTo>
                  <a:cubicBezTo>
                    <a:pt x="288709" y="677502"/>
                    <a:pt x="286967" y="668839"/>
                    <a:pt x="284643" y="660753"/>
                  </a:cubicBezTo>
                  <a:cubicBezTo>
                    <a:pt x="296842" y="650934"/>
                    <a:pt x="292195" y="633029"/>
                    <a:pt x="304975" y="623788"/>
                  </a:cubicBezTo>
                  <a:cubicBezTo>
                    <a:pt x="318336" y="615702"/>
                    <a:pt x="330534" y="604151"/>
                    <a:pt x="346800" y="600685"/>
                  </a:cubicBezTo>
                  <a:cubicBezTo>
                    <a:pt x="353190" y="599530"/>
                    <a:pt x="351447" y="593754"/>
                    <a:pt x="351447" y="589134"/>
                  </a:cubicBezTo>
                  <a:cubicBezTo>
                    <a:pt x="351447" y="586246"/>
                    <a:pt x="352609" y="583935"/>
                    <a:pt x="355513" y="584513"/>
                  </a:cubicBezTo>
                  <a:close/>
                  <a:moveTo>
                    <a:pt x="156985" y="573729"/>
                  </a:moveTo>
                  <a:cubicBezTo>
                    <a:pt x="154052" y="581102"/>
                    <a:pt x="148774" y="585639"/>
                    <a:pt x="142322" y="588475"/>
                  </a:cubicBezTo>
                  <a:cubicBezTo>
                    <a:pt x="142322" y="578833"/>
                    <a:pt x="147014" y="573729"/>
                    <a:pt x="156985" y="573729"/>
                  </a:cubicBezTo>
                  <a:close/>
                  <a:moveTo>
                    <a:pt x="9384" y="573727"/>
                  </a:moveTo>
                  <a:cubicBezTo>
                    <a:pt x="11143" y="575339"/>
                    <a:pt x="13490" y="576414"/>
                    <a:pt x="14076" y="578026"/>
                  </a:cubicBezTo>
                  <a:cubicBezTo>
                    <a:pt x="14663" y="579638"/>
                    <a:pt x="13490" y="581249"/>
                    <a:pt x="12903" y="583398"/>
                  </a:cubicBezTo>
                  <a:lnTo>
                    <a:pt x="7624" y="579638"/>
                  </a:lnTo>
                  <a:cubicBezTo>
                    <a:pt x="7624" y="577488"/>
                    <a:pt x="7624" y="575339"/>
                    <a:pt x="9384" y="573727"/>
                  </a:cubicBezTo>
                  <a:close/>
                  <a:moveTo>
                    <a:pt x="227653" y="555863"/>
                  </a:moveTo>
                  <a:cubicBezTo>
                    <a:pt x="227653" y="557041"/>
                    <a:pt x="228193" y="558219"/>
                    <a:pt x="228193" y="559986"/>
                  </a:cubicBezTo>
                  <a:cubicBezTo>
                    <a:pt x="228193" y="565287"/>
                    <a:pt x="226575" y="569998"/>
                    <a:pt x="221184" y="570587"/>
                  </a:cubicBezTo>
                  <a:cubicBezTo>
                    <a:pt x="217949" y="570587"/>
                    <a:pt x="214715" y="569409"/>
                    <a:pt x="211480" y="567642"/>
                  </a:cubicBezTo>
                  <a:cubicBezTo>
                    <a:pt x="210941" y="567642"/>
                    <a:pt x="210941" y="564698"/>
                    <a:pt x="210941" y="564698"/>
                  </a:cubicBezTo>
                  <a:cubicBezTo>
                    <a:pt x="216332" y="561753"/>
                    <a:pt x="221723" y="558808"/>
                    <a:pt x="227653" y="555863"/>
                  </a:cubicBezTo>
                  <a:close/>
                  <a:moveTo>
                    <a:pt x="951072" y="489508"/>
                  </a:moveTo>
                  <a:cubicBezTo>
                    <a:pt x="955025" y="489508"/>
                    <a:pt x="960108" y="501418"/>
                    <a:pt x="958414" y="505208"/>
                  </a:cubicBezTo>
                  <a:cubicBezTo>
                    <a:pt x="957849" y="505750"/>
                    <a:pt x="956719" y="506832"/>
                    <a:pt x="956155" y="506832"/>
                  </a:cubicBezTo>
                  <a:cubicBezTo>
                    <a:pt x="950507" y="506291"/>
                    <a:pt x="945424" y="496005"/>
                    <a:pt x="948813" y="491132"/>
                  </a:cubicBezTo>
                  <a:cubicBezTo>
                    <a:pt x="948813" y="490591"/>
                    <a:pt x="949942" y="490049"/>
                    <a:pt x="951072" y="489508"/>
                  </a:cubicBezTo>
                  <a:close/>
                  <a:moveTo>
                    <a:pt x="844019" y="475344"/>
                  </a:moveTo>
                  <a:cubicBezTo>
                    <a:pt x="844019" y="478215"/>
                    <a:pt x="844019" y="480512"/>
                    <a:pt x="844019" y="482809"/>
                  </a:cubicBezTo>
                  <a:cubicBezTo>
                    <a:pt x="842304" y="484532"/>
                    <a:pt x="841160" y="486254"/>
                    <a:pt x="842304" y="487977"/>
                  </a:cubicBezTo>
                  <a:cubicBezTo>
                    <a:pt x="842875" y="489700"/>
                    <a:pt x="843447" y="490274"/>
                    <a:pt x="844019" y="490274"/>
                  </a:cubicBezTo>
                  <a:cubicBezTo>
                    <a:pt x="845735" y="505778"/>
                    <a:pt x="829152" y="502907"/>
                    <a:pt x="823433" y="510946"/>
                  </a:cubicBezTo>
                  <a:cubicBezTo>
                    <a:pt x="816571" y="519559"/>
                    <a:pt x="807994" y="510946"/>
                    <a:pt x="800560" y="512668"/>
                  </a:cubicBezTo>
                  <a:cubicBezTo>
                    <a:pt x="801132" y="510371"/>
                    <a:pt x="802848" y="508075"/>
                    <a:pt x="802848" y="505778"/>
                  </a:cubicBezTo>
                  <a:cubicBezTo>
                    <a:pt x="807994" y="483957"/>
                    <a:pt x="822290" y="474196"/>
                    <a:pt x="844019" y="475344"/>
                  </a:cubicBezTo>
                  <a:close/>
                  <a:moveTo>
                    <a:pt x="574370" y="471644"/>
                  </a:moveTo>
                  <a:cubicBezTo>
                    <a:pt x="577889" y="472719"/>
                    <a:pt x="581408" y="474868"/>
                    <a:pt x="580235" y="478629"/>
                  </a:cubicBezTo>
                  <a:cubicBezTo>
                    <a:pt x="579649" y="480241"/>
                    <a:pt x="576129" y="481315"/>
                    <a:pt x="574370" y="481315"/>
                  </a:cubicBezTo>
                  <a:cubicBezTo>
                    <a:pt x="572024" y="481315"/>
                    <a:pt x="567918" y="480241"/>
                    <a:pt x="567918" y="478629"/>
                  </a:cubicBezTo>
                  <a:cubicBezTo>
                    <a:pt x="566745" y="474868"/>
                    <a:pt x="569678" y="472719"/>
                    <a:pt x="574370" y="471644"/>
                  </a:cubicBezTo>
                  <a:close/>
                  <a:moveTo>
                    <a:pt x="718749" y="453779"/>
                  </a:moveTo>
                  <a:lnTo>
                    <a:pt x="719246" y="454136"/>
                  </a:lnTo>
                  <a:lnTo>
                    <a:pt x="719233" y="453780"/>
                  </a:lnTo>
                  <a:lnTo>
                    <a:pt x="719772" y="454514"/>
                  </a:lnTo>
                  <a:lnTo>
                    <a:pt x="722782" y="456675"/>
                  </a:lnTo>
                  <a:cubicBezTo>
                    <a:pt x="726238" y="460729"/>
                    <a:pt x="728543" y="464204"/>
                    <a:pt x="732000" y="468258"/>
                  </a:cubicBezTo>
                  <a:cubicBezTo>
                    <a:pt x="734881" y="472312"/>
                    <a:pt x="731424" y="467099"/>
                    <a:pt x="734881" y="471153"/>
                  </a:cubicBezTo>
                  <a:cubicBezTo>
                    <a:pt x="748131" y="488528"/>
                    <a:pt x="762535" y="508218"/>
                    <a:pt x="753892" y="531384"/>
                  </a:cubicBezTo>
                  <a:cubicBezTo>
                    <a:pt x="743522" y="558025"/>
                    <a:pt x="717597" y="542388"/>
                    <a:pt x="694552" y="544125"/>
                  </a:cubicBezTo>
                  <a:cubicBezTo>
                    <a:pt x="705498" y="552813"/>
                    <a:pt x="715292" y="553971"/>
                    <a:pt x="724510" y="553971"/>
                  </a:cubicBezTo>
                  <a:cubicBezTo>
                    <a:pt x="747555" y="553971"/>
                    <a:pt x="756773" y="567870"/>
                    <a:pt x="760806" y="588140"/>
                  </a:cubicBezTo>
                  <a:cubicBezTo>
                    <a:pt x="766423" y="614636"/>
                    <a:pt x="773661" y="624192"/>
                    <a:pt x="791512" y="623893"/>
                  </a:cubicBezTo>
                  <a:lnTo>
                    <a:pt x="796412" y="623144"/>
                  </a:lnTo>
                  <a:lnTo>
                    <a:pt x="790476" y="622237"/>
                  </a:lnTo>
                  <a:cubicBezTo>
                    <a:pt x="783131" y="619124"/>
                    <a:pt x="776650" y="611885"/>
                    <a:pt x="772905" y="599144"/>
                  </a:cubicBezTo>
                  <a:cubicBezTo>
                    <a:pt x="767143" y="578874"/>
                    <a:pt x="742370" y="553392"/>
                    <a:pt x="782699" y="538913"/>
                  </a:cubicBezTo>
                  <a:cubicBezTo>
                    <a:pt x="789036" y="537176"/>
                    <a:pt x="793069" y="528489"/>
                    <a:pt x="799406" y="525014"/>
                  </a:cubicBezTo>
                  <a:cubicBezTo>
                    <a:pt x="830517" y="520960"/>
                    <a:pt x="861628" y="526172"/>
                    <a:pt x="892739" y="511693"/>
                  </a:cubicBezTo>
                  <a:cubicBezTo>
                    <a:pt x="910599" y="503006"/>
                    <a:pt x="935372" y="501848"/>
                    <a:pt x="957265" y="513431"/>
                  </a:cubicBezTo>
                  <a:cubicBezTo>
                    <a:pt x="963026" y="516906"/>
                    <a:pt x="972244" y="518643"/>
                    <a:pt x="969364" y="528489"/>
                  </a:cubicBezTo>
                  <a:cubicBezTo>
                    <a:pt x="967059" y="536017"/>
                    <a:pt x="960721" y="540071"/>
                    <a:pt x="952656" y="540650"/>
                  </a:cubicBezTo>
                  <a:cubicBezTo>
                    <a:pt x="949199" y="540650"/>
                    <a:pt x="945166" y="540071"/>
                    <a:pt x="941710" y="540071"/>
                  </a:cubicBezTo>
                  <a:cubicBezTo>
                    <a:pt x="916360" y="538913"/>
                    <a:pt x="893891" y="539492"/>
                    <a:pt x="903685" y="576557"/>
                  </a:cubicBezTo>
                  <a:cubicBezTo>
                    <a:pt x="906566" y="589299"/>
                    <a:pt x="896772" y="601460"/>
                    <a:pt x="891010" y="613622"/>
                  </a:cubicBezTo>
                  <a:cubicBezTo>
                    <a:pt x="878912" y="636788"/>
                    <a:pt x="869117" y="661112"/>
                    <a:pt x="896196" y="683698"/>
                  </a:cubicBezTo>
                  <a:cubicBezTo>
                    <a:pt x="904837" y="644317"/>
                    <a:pt x="912903" y="642000"/>
                    <a:pt x="940557" y="666904"/>
                  </a:cubicBezTo>
                  <a:cubicBezTo>
                    <a:pt x="946030" y="671826"/>
                    <a:pt x="952368" y="675736"/>
                    <a:pt x="958777" y="679500"/>
                  </a:cubicBezTo>
                  <a:lnTo>
                    <a:pt x="976150" y="690423"/>
                  </a:lnTo>
                  <a:lnTo>
                    <a:pt x="960146" y="672116"/>
                  </a:lnTo>
                  <a:cubicBezTo>
                    <a:pt x="957265" y="667483"/>
                    <a:pt x="952080" y="661691"/>
                    <a:pt x="956113" y="655321"/>
                  </a:cubicBezTo>
                  <a:cubicBezTo>
                    <a:pt x="960146" y="647792"/>
                    <a:pt x="969364" y="647213"/>
                    <a:pt x="975125" y="651266"/>
                  </a:cubicBezTo>
                  <a:cubicBezTo>
                    <a:pt x="1002779" y="670378"/>
                    <a:pt x="1006236" y="645475"/>
                    <a:pt x="1014877" y="630418"/>
                  </a:cubicBezTo>
                  <a:cubicBezTo>
                    <a:pt x="1016030" y="627522"/>
                    <a:pt x="1022367" y="628680"/>
                    <a:pt x="1020639" y="625205"/>
                  </a:cubicBezTo>
                  <a:cubicBezTo>
                    <a:pt x="1019486" y="622889"/>
                    <a:pt x="1015454" y="626943"/>
                    <a:pt x="1011997" y="624626"/>
                  </a:cubicBezTo>
                  <a:cubicBezTo>
                    <a:pt x="999898" y="614201"/>
                    <a:pt x="986071" y="621151"/>
                    <a:pt x="973396" y="620572"/>
                  </a:cubicBezTo>
                  <a:cubicBezTo>
                    <a:pt x="960721" y="619993"/>
                    <a:pt x="949199" y="613043"/>
                    <a:pt x="945743" y="599723"/>
                  </a:cubicBezTo>
                  <a:cubicBezTo>
                    <a:pt x="942862" y="586403"/>
                    <a:pt x="952080" y="580611"/>
                    <a:pt x="962450" y="581769"/>
                  </a:cubicBezTo>
                  <a:cubicBezTo>
                    <a:pt x="979734" y="583507"/>
                    <a:pt x="964178" y="576557"/>
                    <a:pt x="964178" y="576557"/>
                  </a:cubicBezTo>
                  <a:cubicBezTo>
                    <a:pt x="954384" y="555129"/>
                    <a:pt x="969939" y="540650"/>
                    <a:pt x="979734" y="527330"/>
                  </a:cubicBezTo>
                  <a:cubicBezTo>
                    <a:pt x="991832" y="511114"/>
                    <a:pt x="1011421" y="523276"/>
                    <a:pt x="1023519" y="527330"/>
                  </a:cubicBezTo>
                  <a:cubicBezTo>
                    <a:pt x="1041379" y="532543"/>
                    <a:pt x="1041379" y="551654"/>
                    <a:pt x="1023519" y="559183"/>
                  </a:cubicBezTo>
                  <a:cubicBezTo>
                    <a:pt x="998170" y="569028"/>
                    <a:pt x="1022367" y="575399"/>
                    <a:pt x="1018911" y="586403"/>
                  </a:cubicBezTo>
                  <a:cubicBezTo>
                    <a:pt x="1024095" y="582349"/>
                    <a:pt x="1023519" y="580032"/>
                    <a:pt x="1024672" y="577715"/>
                  </a:cubicBezTo>
                  <a:cubicBezTo>
                    <a:pt x="1043108" y="536017"/>
                    <a:pt x="1051173" y="532543"/>
                    <a:pt x="1081132" y="563237"/>
                  </a:cubicBezTo>
                  <a:cubicBezTo>
                    <a:pt x="1094383" y="576557"/>
                    <a:pt x="1114547" y="588140"/>
                    <a:pt x="1115123" y="611885"/>
                  </a:cubicBezTo>
                  <a:lnTo>
                    <a:pt x="1112119" y="617547"/>
                  </a:lnTo>
                  <a:lnTo>
                    <a:pt x="1121820" y="625246"/>
                  </a:lnTo>
                  <a:cubicBezTo>
                    <a:pt x="1130359" y="630475"/>
                    <a:pt x="1125236" y="643256"/>
                    <a:pt x="1134344" y="646161"/>
                  </a:cubicBezTo>
                  <a:cubicBezTo>
                    <a:pt x="1141175" y="647904"/>
                    <a:pt x="1148576" y="647323"/>
                    <a:pt x="1155977" y="648485"/>
                  </a:cubicBezTo>
                  <a:cubicBezTo>
                    <a:pt x="1157685" y="649066"/>
                    <a:pt x="1159962" y="650809"/>
                    <a:pt x="1161669" y="652552"/>
                  </a:cubicBezTo>
                  <a:cubicBezTo>
                    <a:pt x="1165085" y="656037"/>
                    <a:pt x="1168501" y="660104"/>
                    <a:pt x="1165655" y="665332"/>
                  </a:cubicBezTo>
                  <a:cubicBezTo>
                    <a:pt x="1163947" y="668237"/>
                    <a:pt x="1161101" y="672304"/>
                    <a:pt x="1158254" y="672304"/>
                  </a:cubicBezTo>
                  <a:cubicBezTo>
                    <a:pt x="1150284" y="674047"/>
                    <a:pt x="1140606" y="676371"/>
                    <a:pt x="1133775" y="673466"/>
                  </a:cubicBezTo>
                  <a:cubicBezTo>
                    <a:pt x="1118973" y="665332"/>
                    <a:pt x="1112711" y="674628"/>
                    <a:pt x="1104172" y="687990"/>
                  </a:cubicBezTo>
                  <a:cubicBezTo>
                    <a:pt x="1103603" y="672304"/>
                    <a:pt x="1099618" y="660104"/>
                    <a:pt x="1108157" y="649066"/>
                  </a:cubicBezTo>
                  <a:cubicBezTo>
                    <a:pt x="1113708" y="641659"/>
                    <a:pt x="1105169" y="632944"/>
                    <a:pt x="1106316" y="624884"/>
                  </a:cubicBezTo>
                  <a:lnTo>
                    <a:pt x="1107238" y="623521"/>
                  </a:lnTo>
                  <a:lnTo>
                    <a:pt x="1097479" y="632300"/>
                  </a:lnTo>
                  <a:cubicBezTo>
                    <a:pt x="1093951" y="636499"/>
                    <a:pt x="1092654" y="642290"/>
                    <a:pt x="1097840" y="653583"/>
                  </a:cubicBezTo>
                  <a:cubicBezTo>
                    <a:pt x="1108786" y="679645"/>
                    <a:pt x="1079980" y="692965"/>
                    <a:pt x="1059239" y="702231"/>
                  </a:cubicBezTo>
                  <a:cubicBezTo>
                    <a:pt x="1047717" y="708023"/>
                    <a:pt x="1033890" y="709760"/>
                    <a:pt x="1025248" y="720764"/>
                  </a:cubicBezTo>
                  <a:cubicBezTo>
                    <a:pt x="1033314" y="723081"/>
                    <a:pt x="1041955" y="719605"/>
                    <a:pt x="1049445" y="723081"/>
                  </a:cubicBezTo>
                  <a:lnTo>
                    <a:pt x="1055812" y="726955"/>
                  </a:lnTo>
                  <a:lnTo>
                    <a:pt x="1065318" y="726573"/>
                  </a:lnTo>
                  <a:cubicBezTo>
                    <a:pt x="1073364" y="723689"/>
                    <a:pt x="1079111" y="723113"/>
                    <a:pt x="1077387" y="735226"/>
                  </a:cubicBezTo>
                  <a:cubicBezTo>
                    <a:pt x="1076812" y="741572"/>
                    <a:pt x="1081985" y="742725"/>
                    <a:pt x="1086583" y="745033"/>
                  </a:cubicBezTo>
                  <a:cubicBezTo>
                    <a:pt x="1092329" y="746763"/>
                    <a:pt x="1096927" y="744456"/>
                    <a:pt x="1097502" y="739264"/>
                  </a:cubicBezTo>
                  <a:cubicBezTo>
                    <a:pt x="1098651" y="734649"/>
                    <a:pt x="1095777" y="729458"/>
                    <a:pt x="1095777" y="724843"/>
                  </a:cubicBezTo>
                  <a:cubicBezTo>
                    <a:pt x="1095203" y="719075"/>
                    <a:pt x="1098077" y="715614"/>
                    <a:pt x="1103249" y="713883"/>
                  </a:cubicBezTo>
                  <a:cubicBezTo>
                    <a:pt x="1107846" y="712730"/>
                    <a:pt x="1113593" y="713306"/>
                    <a:pt x="1117616" y="710999"/>
                  </a:cubicBezTo>
                  <a:cubicBezTo>
                    <a:pt x="1126811" y="705807"/>
                    <a:pt x="1137731" y="710999"/>
                    <a:pt x="1145202" y="706384"/>
                  </a:cubicBezTo>
                  <a:cubicBezTo>
                    <a:pt x="1152673" y="702346"/>
                    <a:pt x="1157271" y="691963"/>
                    <a:pt x="1163592" y="685041"/>
                  </a:cubicBezTo>
                  <a:cubicBezTo>
                    <a:pt x="1168190" y="678696"/>
                    <a:pt x="1175661" y="678119"/>
                    <a:pt x="1178535" y="683888"/>
                  </a:cubicBezTo>
                  <a:cubicBezTo>
                    <a:pt x="1186580" y="698308"/>
                    <a:pt x="1194626" y="708691"/>
                    <a:pt x="1213017" y="700616"/>
                  </a:cubicBezTo>
                  <a:cubicBezTo>
                    <a:pt x="1215890" y="699462"/>
                    <a:pt x="1220488" y="704077"/>
                    <a:pt x="1225085" y="706384"/>
                  </a:cubicBezTo>
                  <a:cubicBezTo>
                    <a:pt x="1230258" y="696001"/>
                    <a:pt x="1222787" y="682734"/>
                    <a:pt x="1234855" y="675812"/>
                  </a:cubicBezTo>
                  <a:cubicBezTo>
                    <a:pt x="1267613" y="680426"/>
                    <a:pt x="1250372" y="703500"/>
                    <a:pt x="1251521" y="720229"/>
                  </a:cubicBezTo>
                  <a:cubicBezTo>
                    <a:pt x="1236579" y="735803"/>
                    <a:pt x="1213017" y="739264"/>
                    <a:pt x="1199799" y="757146"/>
                  </a:cubicBezTo>
                  <a:cubicBezTo>
                    <a:pt x="1198074" y="760030"/>
                    <a:pt x="1196350" y="762915"/>
                    <a:pt x="1194626" y="765799"/>
                  </a:cubicBezTo>
                  <a:cubicBezTo>
                    <a:pt x="1191753" y="769260"/>
                    <a:pt x="1187730" y="772144"/>
                    <a:pt x="1183707" y="775029"/>
                  </a:cubicBezTo>
                  <a:cubicBezTo>
                    <a:pt x="1171638" y="779643"/>
                    <a:pt x="1175086" y="792334"/>
                    <a:pt x="1170489" y="800986"/>
                  </a:cubicBezTo>
                  <a:cubicBezTo>
                    <a:pt x="1168190" y="803871"/>
                    <a:pt x="1165317" y="805601"/>
                    <a:pt x="1163017" y="806178"/>
                  </a:cubicBezTo>
                  <a:cubicBezTo>
                    <a:pt x="1147501" y="826368"/>
                    <a:pt x="1122789" y="805024"/>
                    <a:pt x="1106697" y="818869"/>
                  </a:cubicBezTo>
                  <a:cubicBezTo>
                    <a:pt x="1106122" y="822329"/>
                    <a:pt x="1104973" y="825214"/>
                    <a:pt x="1103823" y="828098"/>
                  </a:cubicBezTo>
                  <a:cubicBezTo>
                    <a:pt x="1099226" y="835020"/>
                    <a:pt x="1095203" y="843673"/>
                    <a:pt x="1084283" y="837328"/>
                  </a:cubicBezTo>
                  <a:lnTo>
                    <a:pt x="1078442" y="828449"/>
                  </a:lnTo>
                  <a:lnTo>
                    <a:pt x="1077509" y="845291"/>
                  </a:lnTo>
                  <a:cubicBezTo>
                    <a:pt x="1072929" y="849892"/>
                    <a:pt x="1067776" y="853917"/>
                    <a:pt x="1062623" y="858518"/>
                  </a:cubicBezTo>
                  <a:cubicBezTo>
                    <a:pt x="1056898" y="864270"/>
                    <a:pt x="1050028" y="868871"/>
                    <a:pt x="1042012" y="871746"/>
                  </a:cubicBezTo>
                  <a:cubicBezTo>
                    <a:pt x="1038577" y="871746"/>
                    <a:pt x="1035714" y="871746"/>
                    <a:pt x="1032279" y="870596"/>
                  </a:cubicBezTo>
                  <a:cubicBezTo>
                    <a:pt x="1022546" y="864845"/>
                    <a:pt x="1023691" y="851042"/>
                    <a:pt x="1012813" y="845291"/>
                  </a:cubicBezTo>
                  <a:cubicBezTo>
                    <a:pt x="1006515" y="833213"/>
                    <a:pt x="1003080" y="817110"/>
                    <a:pt x="984187" y="818260"/>
                  </a:cubicBezTo>
                  <a:cubicBezTo>
                    <a:pt x="981896" y="818260"/>
                    <a:pt x="979034" y="812509"/>
                    <a:pt x="979034" y="809058"/>
                  </a:cubicBezTo>
                  <a:cubicBezTo>
                    <a:pt x="978461" y="805607"/>
                    <a:pt x="981896" y="803307"/>
                    <a:pt x="986477" y="803882"/>
                  </a:cubicBezTo>
                  <a:cubicBezTo>
                    <a:pt x="987622" y="803882"/>
                    <a:pt x="988194" y="803882"/>
                    <a:pt x="989912" y="803882"/>
                  </a:cubicBezTo>
                  <a:cubicBezTo>
                    <a:pt x="999073" y="805607"/>
                    <a:pt x="1003653" y="800431"/>
                    <a:pt x="1004798" y="792379"/>
                  </a:cubicBezTo>
                  <a:lnTo>
                    <a:pt x="1001041" y="782594"/>
                  </a:lnTo>
                  <a:lnTo>
                    <a:pt x="990680" y="783890"/>
                  </a:lnTo>
                  <a:cubicBezTo>
                    <a:pt x="971668" y="778678"/>
                    <a:pt x="968787" y="792578"/>
                    <a:pt x="963602" y="805319"/>
                  </a:cubicBezTo>
                  <a:cubicBezTo>
                    <a:pt x="957841" y="819218"/>
                    <a:pt x="950928" y="834855"/>
                    <a:pt x="934220" y="835434"/>
                  </a:cubicBezTo>
                  <a:cubicBezTo>
                    <a:pt x="915784" y="836013"/>
                    <a:pt x="911751" y="819797"/>
                    <a:pt x="907142" y="805319"/>
                  </a:cubicBezTo>
                  <a:cubicBezTo>
                    <a:pt x="904837" y="796632"/>
                    <a:pt x="904261" y="785628"/>
                    <a:pt x="892739" y="788523"/>
                  </a:cubicBezTo>
                  <a:cubicBezTo>
                    <a:pt x="880064" y="791419"/>
                    <a:pt x="858747" y="787365"/>
                    <a:pt x="858171" y="802423"/>
                  </a:cubicBezTo>
                  <a:cubicBezTo>
                    <a:pt x="856443" y="832538"/>
                    <a:pt x="841463" y="826167"/>
                    <a:pt x="824180" y="820376"/>
                  </a:cubicBezTo>
                  <a:cubicBezTo>
                    <a:pt x="816690" y="817480"/>
                    <a:pt x="809777" y="818639"/>
                    <a:pt x="802863" y="822114"/>
                  </a:cubicBezTo>
                  <a:cubicBezTo>
                    <a:pt x="799406" y="823272"/>
                    <a:pt x="795950" y="823851"/>
                    <a:pt x="792493" y="824430"/>
                  </a:cubicBezTo>
                  <a:lnTo>
                    <a:pt x="788992" y="824024"/>
                  </a:lnTo>
                  <a:lnTo>
                    <a:pt x="788831" y="824277"/>
                  </a:lnTo>
                  <a:cubicBezTo>
                    <a:pt x="783993" y="829270"/>
                    <a:pt x="782124" y="830207"/>
                    <a:pt x="780006" y="825448"/>
                  </a:cubicBezTo>
                  <a:lnTo>
                    <a:pt x="779120" y="822879"/>
                  </a:lnTo>
                  <a:lnTo>
                    <a:pt x="777513" y="822693"/>
                  </a:lnTo>
                  <a:cubicBezTo>
                    <a:pt x="762390" y="809010"/>
                    <a:pt x="736240" y="801536"/>
                    <a:pt x="738815" y="776990"/>
                  </a:cubicBezTo>
                  <a:lnTo>
                    <a:pt x="741461" y="766658"/>
                  </a:lnTo>
                  <a:lnTo>
                    <a:pt x="740066" y="767095"/>
                  </a:lnTo>
                  <a:cubicBezTo>
                    <a:pt x="734881" y="767674"/>
                    <a:pt x="731424" y="765358"/>
                    <a:pt x="727391" y="762462"/>
                  </a:cubicBezTo>
                  <a:cubicBezTo>
                    <a:pt x="720909" y="756815"/>
                    <a:pt x="726419" y="741722"/>
                    <a:pt x="719127" y="737215"/>
                  </a:cubicBezTo>
                  <a:lnTo>
                    <a:pt x="710642" y="737055"/>
                  </a:lnTo>
                  <a:lnTo>
                    <a:pt x="703900" y="748920"/>
                  </a:lnTo>
                  <a:cubicBezTo>
                    <a:pt x="696712" y="761513"/>
                    <a:pt x="688635" y="770525"/>
                    <a:pt x="673126" y="742732"/>
                  </a:cubicBezTo>
                  <a:cubicBezTo>
                    <a:pt x="666234" y="729993"/>
                    <a:pt x="633495" y="738679"/>
                    <a:pt x="626602" y="753154"/>
                  </a:cubicBezTo>
                  <a:cubicBezTo>
                    <a:pt x="618561" y="769945"/>
                    <a:pt x="603628" y="779209"/>
                    <a:pt x="589268" y="786736"/>
                  </a:cubicBezTo>
                  <a:cubicBezTo>
                    <a:pt x="574909" y="793684"/>
                    <a:pt x="565719" y="803527"/>
                    <a:pt x="558252" y="815687"/>
                  </a:cubicBezTo>
                  <a:cubicBezTo>
                    <a:pt x="553083" y="819740"/>
                    <a:pt x="547913" y="823793"/>
                    <a:pt x="541595" y="825530"/>
                  </a:cubicBezTo>
                  <a:cubicBezTo>
                    <a:pt x="534129" y="822056"/>
                    <a:pt x="526662" y="815687"/>
                    <a:pt x="518046" y="823793"/>
                  </a:cubicBezTo>
                  <a:cubicBezTo>
                    <a:pt x="511728" y="829583"/>
                    <a:pt x="505984" y="830162"/>
                    <a:pt x="500241" y="822635"/>
                  </a:cubicBezTo>
                  <a:cubicBezTo>
                    <a:pt x="496795" y="818003"/>
                    <a:pt x="493923" y="809318"/>
                    <a:pt x="487030" y="816845"/>
                  </a:cubicBezTo>
                  <a:cubicBezTo>
                    <a:pt x="483009" y="820319"/>
                    <a:pt x="487030" y="825530"/>
                    <a:pt x="489328" y="829583"/>
                  </a:cubicBezTo>
                  <a:cubicBezTo>
                    <a:pt x="492774" y="834794"/>
                    <a:pt x="497369" y="838847"/>
                    <a:pt x="500815" y="844058"/>
                  </a:cubicBezTo>
                  <a:cubicBezTo>
                    <a:pt x="504836" y="849269"/>
                    <a:pt x="499092" y="860849"/>
                    <a:pt x="492199" y="859691"/>
                  </a:cubicBezTo>
                  <a:cubicBezTo>
                    <a:pt x="472096" y="855638"/>
                    <a:pt x="453142" y="866639"/>
                    <a:pt x="433614" y="864902"/>
                  </a:cubicBezTo>
                  <a:cubicBezTo>
                    <a:pt x="429019" y="864902"/>
                    <a:pt x="426147" y="864902"/>
                    <a:pt x="424998" y="860270"/>
                  </a:cubicBezTo>
                  <a:cubicBezTo>
                    <a:pt x="424424" y="856796"/>
                    <a:pt x="426147" y="852743"/>
                    <a:pt x="429593" y="851585"/>
                  </a:cubicBezTo>
                  <a:cubicBezTo>
                    <a:pt x="446250" y="846953"/>
                    <a:pt x="437060" y="833636"/>
                    <a:pt x="438209" y="823793"/>
                  </a:cubicBezTo>
                  <a:cubicBezTo>
                    <a:pt x="439357" y="815108"/>
                    <a:pt x="432465" y="811634"/>
                    <a:pt x="424424" y="810476"/>
                  </a:cubicBezTo>
                  <a:cubicBezTo>
                    <a:pt x="426721" y="793105"/>
                    <a:pt x="426721" y="793105"/>
                    <a:pt x="444526" y="790789"/>
                  </a:cubicBezTo>
                  <a:cubicBezTo>
                    <a:pt x="452568" y="789631"/>
                    <a:pt x="450845" y="785578"/>
                    <a:pt x="447399" y="781525"/>
                  </a:cubicBezTo>
                  <a:cubicBezTo>
                    <a:pt x="445101" y="779788"/>
                    <a:pt x="442804" y="778051"/>
                    <a:pt x="442229" y="776314"/>
                  </a:cubicBezTo>
                  <a:cubicBezTo>
                    <a:pt x="441080" y="772840"/>
                    <a:pt x="441080" y="769366"/>
                    <a:pt x="441655" y="765892"/>
                  </a:cubicBezTo>
                  <a:cubicBezTo>
                    <a:pt x="441655" y="764734"/>
                    <a:pt x="445675" y="763576"/>
                    <a:pt x="447973" y="763576"/>
                  </a:cubicBezTo>
                  <a:cubicBezTo>
                    <a:pt x="454866" y="764155"/>
                    <a:pt x="462332" y="765313"/>
                    <a:pt x="469799" y="765313"/>
                  </a:cubicBezTo>
                  <a:cubicBezTo>
                    <a:pt x="472671" y="765313"/>
                    <a:pt x="477266" y="763576"/>
                    <a:pt x="478415" y="760681"/>
                  </a:cubicBezTo>
                  <a:cubicBezTo>
                    <a:pt x="481861" y="755470"/>
                    <a:pt x="476117" y="752575"/>
                    <a:pt x="472096" y="750259"/>
                  </a:cubicBezTo>
                  <a:cubicBezTo>
                    <a:pt x="465778" y="744469"/>
                    <a:pt x="456014" y="744469"/>
                    <a:pt x="451993" y="735205"/>
                  </a:cubicBezTo>
                  <a:cubicBezTo>
                    <a:pt x="456014" y="717834"/>
                    <a:pt x="471522" y="717834"/>
                    <a:pt x="484158" y="713202"/>
                  </a:cubicBezTo>
                  <a:cubicBezTo>
                    <a:pt x="492199" y="710307"/>
                    <a:pt x="492774" y="720730"/>
                    <a:pt x="499666" y="720730"/>
                  </a:cubicBezTo>
                  <a:cubicBezTo>
                    <a:pt x="503112" y="720730"/>
                    <a:pt x="508282" y="720151"/>
                    <a:pt x="507133" y="716676"/>
                  </a:cubicBezTo>
                  <a:cubicBezTo>
                    <a:pt x="504261" y="709149"/>
                    <a:pt x="502538" y="701622"/>
                    <a:pt x="506559" y="694095"/>
                  </a:cubicBezTo>
                  <a:cubicBezTo>
                    <a:pt x="483009" y="683673"/>
                    <a:pt x="513451" y="677304"/>
                    <a:pt x="508856" y="667461"/>
                  </a:cubicBezTo>
                  <a:cubicBezTo>
                    <a:pt x="508282" y="665145"/>
                    <a:pt x="516897" y="665145"/>
                    <a:pt x="522067" y="666882"/>
                  </a:cubicBezTo>
                  <a:cubicBezTo>
                    <a:pt x="538149" y="670935"/>
                    <a:pt x="552508" y="663408"/>
                    <a:pt x="565719" y="655302"/>
                  </a:cubicBezTo>
                  <a:cubicBezTo>
                    <a:pt x="569740" y="652986"/>
                    <a:pt x="569165" y="643721"/>
                    <a:pt x="565145" y="642564"/>
                  </a:cubicBezTo>
                  <a:cubicBezTo>
                    <a:pt x="555381" y="640248"/>
                    <a:pt x="545042" y="635036"/>
                    <a:pt x="537000" y="637352"/>
                  </a:cubicBezTo>
                  <a:cubicBezTo>
                    <a:pt x="523216" y="640826"/>
                    <a:pt x="520344" y="629826"/>
                    <a:pt x="512303" y="625193"/>
                  </a:cubicBezTo>
                  <a:cubicBezTo>
                    <a:pt x="511728" y="630983"/>
                    <a:pt x="511728" y="637352"/>
                    <a:pt x="510579" y="642564"/>
                  </a:cubicBezTo>
                  <a:cubicBezTo>
                    <a:pt x="507708" y="651248"/>
                    <a:pt x="500241" y="652986"/>
                    <a:pt x="494497" y="646038"/>
                  </a:cubicBezTo>
                  <a:cubicBezTo>
                    <a:pt x="489328" y="639668"/>
                    <a:pt x="485882" y="632141"/>
                    <a:pt x="475543" y="632141"/>
                  </a:cubicBezTo>
                  <a:cubicBezTo>
                    <a:pt x="476691" y="637352"/>
                    <a:pt x="481287" y="641985"/>
                    <a:pt x="475543" y="644879"/>
                  </a:cubicBezTo>
                  <a:cubicBezTo>
                    <a:pt x="473245" y="646617"/>
                    <a:pt x="468076" y="646038"/>
                    <a:pt x="465778" y="644301"/>
                  </a:cubicBezTo>
                  <a:cubicBezTo>
                    <a:pt x="456588" y="635036"/>
                    <a:pt x="447973" y="624614"/>
                    <a:pt x="439932" y="614192"/>
                  </a:cubicBezTo>
                  <a:cubicBezTo>
                    <a:pt x="438209" y="612455"/>
                    <a:pt x="438783" y="606665"/>
                    <a:pt x="441080" y="604349"/>
                  </a:cubicBezTo>
                  <a:cubicBezTo>
                    <a:pt x="443378" y="599717"/>
                    <a:pt x="445675" y="604349"/>
                    <a:pt x="448547" y="606086"/>
                  </a:cubicBezTo>
                  <a:cubicBezTo>
                    <a:pt x="452568" y="608402"/>
                    <a:pt x="457163" y="610718"/>
                    <a:pt x="461183" y="612455"/>
                  </a:cubicBezTo>
                  <a:cubicBezTo>
                    <a:pt x="462907" y="612455"/>
                    <a:pt x="465204" y="610718"/>
                    <a:pt x="466927" y="608981"/>
                  </a:cubicBezTo>
                  <a:cubicBezTo>
                    <a:pt x="467501" y="608402"/>
                    <a:pt x="468076" y="606665"/>
                    <a:pt x="466927" y="605507"/>
                  </a:cubicBezTo>
                  <a:cubicBezTo>
                    <a:pt x="465778" y="602033"/>
                    <a:pt x="464630" y="598559"/>
                    <a:pt x="462332" y="596243"/>
                  </a:cubicBezTo>
                  <a:cubicBezTo>
                    <a:pt x="451993" y="588716"/>
                    <a:pt x="453717" y="580031"/>
                    <a:pt x="458886" y="570767"/>
                  </a:cubicBezTo>
                  <a:cubicBezTo>
                    <a:pt x="460609" y="567872"/>
                    <a:pt x="461183" y="563239"/>
                    <a:pt x="466353" y="563819"/>
                  </a:cubicBezTo>
                  <a:cubicBezTo>
                    <a:pt x="470374" y="564398"/>
                    <a:pt x="471522" y="567872"/>
                    <a:pt x="472671" y="571345"/>
                  </a:cubicBezTo>
                  <a:cubicBezTo>
                    <a:pt x="473245" y="573662"/>
                    <a:pt x="474394" y="577136"/>
                    <a:pt x="474968" y="577136"/>
                  </a:cubicBezTo>
                  <a:cubicBezTo>
                    <a:pt x="479563" y="578294"/>
                    <a:pt x="481861" y="574820"/>
                    <a:pt x="482435" y="571345"/>
                  </a:cubicBezTo>
                  <a:cubicBezTo>
                    <a:pt x="483009" y="567292"/>
                    <a:pt x="482435" y="563819"/>
                    <a:pt x="483009" y="560344"/>
                  </a:cubicBezTo>
                  <a:cubicBezTo>
                    <a:pt x="485164" y="548185"/>
                    <a:pt x="485702" y="545146"/>
                    <a:pt x="494076" y="547317"/>
                  </a:cubicBezTo>
                  <a:lnTo>
                    <a:pt x="505011" y="550948"/>
                  </a:lnTo>
                  <a:lnTo>
                    <a:pt x="505006" y="550496"/>
                  </a:lnTo>
                  <a:cubicBezTo>
                    <a:pt x="505006" y="545283"/>
                    <a:pt x="504430" y="540071"/>
                    <a:pt x="505583" y="535438"/>
                  </a:cubicBezTo>
                  <a:cubicBezTo>
                    <a:pt x="508463" y="527330"/>
                    <a:pt x="507311" y="522118"/>
                    <a:pt x="499245" y="516906"/>
                  </a:cubicBezTo>
                  <a:cubicBezTo>
                    <a:pt x="494060" y="514010"/>
                    <a:pt x="490027" y="508798"/>
                    <a:pt x="486570" y="504164"/>
                  </a:cubicBezTo>
                  <a:cubicBezTo>
                    <a:pt x="485418" y="502427"/>
                    <a:pt x="485994" y="500111"/>
                    <a:pt x="485418" y="497794"/>
                  </a:cubicBezTo>
                  <a:cubicBezTo>
                    <a:pt x="487722" y="497215"/>
                    <a:pt x="490603" y="496636"/>
                    <a:pt x="491755" y="497794"/>
                  </a:cubicBezTo>
                  <a:cubicBezTo>
                    <a:pt x="496940" y="501269"/>
                    <a:pt x="500973" y="505323"/>
                    <a:pt x="506158" y="508798"/>
                  </a:cubicBezTo>
                  <a:cubicBezTo>
                    <a:pt x="507311" y="509377"/>
                    <a:pt x="510191" y="507060"/>
                    <a:pt x="512496" y="505902"/>
                  </a:cubicBezTo>
                  <a:cubicBezTo>
                    <a:pt x="514224" y="503585"/>
                    <a:pt x="516529" y="502427"/>
                    <a:pt x="519409" y="503585"/>
                  </a:cubicBezTo>
                  <a:cubicBezTo>
                    <a:pt x="523442" y="507060"/>
                    <a:pt x="526899" y="510535"/>
                    <a:pt x="532660" y="510535"/>
                  </a:cubicBezTo>
                  <a:cubicBezTo>
                    <a:pt x="535541" y="511693"/>
                    <a:pt x="537845" y="513431"/>
                    <a:pt x="539574" y="515168"/>
                  </a:cubicBezTo>
                  <a:cubicBezTo>
                    <a:pt x="541302" y="516906"/>
                    <a:pt x="543607" y="518643"/>
                    <a:pt x="545335" y="519802"/>
                  </a:cubicBezTo>
                  <a:lnTo>
                    <a:pt x="547320" y="520134"/>
                  </a:lnTo>
                  <a:lnTo>
                    <a:pt x="548370" y="520134"/>
                  </a:lnTo>
                  <a:lnTo>
                    <a:pt x="548174" y="520277"/>
                  </a:lnTo>
                  <a:lnTo>
                    <a:pt x="548792" y="520381"/>
                  </a:lnTo>
                  <a:cubicBezTo>
                    <a:pt x="556281" y="520381"/>
                    <a:pt x="563771" y="520381"/>
                    <a:pt x="571261" y="520381"/>
                  </a:cubicBezTo>
                  <a:cubicBezTo>
                    <a:pt x="593730" y="527909"/>
                    <a:pt x="581055" y="500690"/>
                    <a:pt x="593153" y="498373"/>
                  </a:cubicBezTo>
                  <a:cubicBezTo>
                    <a:pt x="600643" y="498373"/>
                    <a:pt x="608133" y="498373"/>
                    <a:pt x="615623" y="498373"/>
                  </a:cubicBezTo>
                  <a:cubicBezTo>
                    <a:pt x="618503" y="500690"/>
                    <a:pt x="619079" y="504164"/>
                    <a:pt x="619655" y="507639"/>
                  </a:cubicBezTo>
                  <a:cubicBezTo>
                    <a:pt x="619655" y="504164"/>
                    <a:pt x="620231" y="500690"/>
                    <a:pt x="623112" y="498373"/>
                  </a:cubicBezTo>
                  <a:cubicBezTo>
                    <a:pt x="625416" y="498373"/>
                    <a:pt x="627721" y="498373"/>
                    <a:pt x="630602" y="498373"/>
                  </a:cubicBezTo>
                  <a:cubicBezTo>
                    <a:pt x="634059" y="489107"/>
                    <a:pt x="640396" y="486790"/>
                    <a:pt x="650766" y="488528"/>
                  </a:cubicBezTo>
                  <a:cubicBezTo>
                    <a:pt x="669202" y="492003"/>
                    <a:pt x="673235" y="490844"/>
                    <a:pt x="678420" y="473470"/>
                  </a:cubicBezTo>
                  <a:cubicBezTo>
                    <a:pt x="683605" y="458991"/>
                    <a:pt x="691095" y="454938"/>
                    <a:pt x="704922" y="456675"/>
                  </a:cubicBezTo>
                  <a:cubicBezTo>
                    <a:pt x="709531" y="456675"/>
                    <a:pt x="714140" y="454938"/>
                    <a:pt x="718749" y="453779"/>
                  </a:cubicBezTo>
                  <a:close/>
                  <a:moveTo>
                    <a:pt x="788143" y="444720"/>
                  </a:moveTo>
                  <a:cubicBezTo>
                    <a:pt x="789886" y="443571"/>
                    <a:pt x="792790" y="444146"/>
                    <a:pt x="795114" y="444720"/>
                  </a:cubicBezTo>
                  <a:cubicBezTo>
                    <a:pt x="795695" y="444720"/>
                    <a:pt x="796276" y="445868"/>
                    <a:pt x="797437" y="447017"/>
                  </a:cubicBezTo>
                  <a:cubicBezTo>
                    <a:pt x="797437" y="448165"/>
                    <a:pt x="797437" y="449888"/>
                    <a:pt x="796857" y="450462"/>
                  </a:cubicBezTo>
                  <a:cubicBezTo>
                    <a:pt x="784658" y="459650"/>
                    <a:pt x="789886" y="472283"/>
                    <a:pt x="790467" y="483767"/>
                  </a:cubicBezTo>
                  <a:cubicBezTo>
                    <a:pt x="791048" y="489510"/>
                    <a:pt x="793952" y="495252"/>
                    <a:pt x="792209" y="501568"/>
                  </a:cubicBezTo>
                  <a:cubicBezTo>
                    <a:pt x="789886" y="506162"/>
                    <a:pt x="786400" y="510182"/>
                    <a:pt x="781753" y="510756"/>
                  </a:cubicBezTo>
                  <a:cubicBezTo>
                    <a:pt x="774782" y="511905"/>
                    <a:pt x="773039" y="507310"/>
                    <a:pt x="773620" y="502142"/>
                  </a:cubicBezTo>
                  <a:cubicBezTo>
                    <a:pt x="775363" y="493529"/>
                    <a:pt x="768973" y="492381"/>
                    <a:pt x="763164" y="490084"/>
                  </a:cubicBezTo>
                  <a:cubicBezTo>
                    <a:pt x="759678" y="488361"/>
                    <a:pt x="757355" y="484342"/>
                    <a:pt x="759097" y="481470"/>
                  </a:cubicBezTo>
                  <a:cubicBezTo>
                    <a:pt x="768392" y="468837"/>
                    <a:pt x="773620" y="452759"/>
                    <a:pt x="788143" y="444720"/>
                  </a:cubicBezTo>
                  <a:close/>
                  <a:moveTo>
                    <a:pt x="1153641" y="438467"/>
                  </a:moveTo>
                  <a:cubicBezTo>
                    <a:pt x="1154186" y="445272"/>
                    <a:pt x="1155275" y="452645"/>
                    <a:pt x="1155819" y="460018"/>
                  </a:cubicBezTo>
                  <a:cubicBezTo>
                    <a:pt x="1155819" y="460585"/>
                    <a:pt x="1151463" y="463421"/>
                    <a:pt x="1150373" y="462853"/>
                  </a:cubicBezTo>
                  <a:cubicBezTo>
                    <a:pt x="1144383" y="458883"/>
                    <a:pt x="1141115" y="452078"/>
                    <a:pt x="1142204" y="444705"/>
                  </a:cubicBezTo>
                  <a:cubicBezTo>
                    <a:pt x="1143293" y="439601"/>
                    <a:pt x="1148739" y="439034"/>
                    <a:pt x="1153641" y="438467"/>
                  </a:cubicBezTo>
                  <a:close/>
                  <a:moveTo>
                    <a:pt x="564010" y="435176"/>
                  </a:moveTo>
                  <a:cubicBezTo>
                    <a:pt x="565893" y="434872"/>
                    <a:pt x="567680" y="435552"/>
                    <a:pt x="569362" y="437983"/>
                  </a:cubicBezTo>
                  <a:cubicBezTo>
                    <a:pt x="578892" y="452284"/>
                    <a:pt x="556468" y="451140"/>
                    <a:pt x="554225" y="460865"/>
                  </a:cubicBezTo>
                  <a:cubicBezTo>
                    <a:pt x="550861" y="458004"/>
                    <a:pt x="546937" y="455716"/>
                    <a:pt x="543573" y="451712"/>
                  </a:cubicBezTo>
                  <a:cubicBezTo>
                    <a:pt x="541331" y="449423"/>
                    <a:pt x="541891" y="443131"/>
                    <a:pt x="544695" y="443703"/>
                  </a:cubicBezTo>
                  <a:cubicBezTo>
                    <a:pt x="551842" y="445848"/>
                    <a:pt x="558360" y="436088"/>
                    <a:pt x="564010" y="435176"/>
                  </a:cubicBezTo>
                  <a:close/>
                  <a:moveTo>
                    <a:pt x="360251" y="428257"/>
                  </a:moveTo>
                  <a:cubicBezTo>
                    <a:pt x="360886" y="428257"/>
                    <a:pt x="362157" y="430809"/>
                    <a:pt x="362792" y="431448"/>
                  </a:cubicBezTo>
                  <a:cubicBezTo>
                    <a:pt x="360886" y="434000"/>
                    <a:pt x="360251" y="436552"/>
                    <a:pt x="357709" y="437190"/>
                  </a:cubicBezTo>
                  <a:cubicBezTo>
                    <a:pt x="355168" y="437827"/>
                    <a:pt x="353262" y="435275"/>
                    <a:pt x="354533" y="432723"/>
                  </a:cubicBezTo>
                  <a:cubicBezTo>
                    <a:pt x="355168" y="430809"/>
                    <a:pt x="358345" y="429534"/>
                    <a:pt x="360251" y="428257"/>
                  </a:cubicBezTo>
                  <a:close/>
                  <a:moveTo>
                    <a:pt x="1517251" y="425707"/>
                  </a:moveTo>
                  <a:cubicBezTo>
                    <a:pt x="1526287" y="425707"/>
                    <a:pt x="1531371" y="430731"/>
                    <a:pt x="1531935" y="439663"/>
                  </a:cubicBezTo>
                  <a:cubicBezTo>
                    <a:pt x="1517816" y="443013"/>
                    <a:pt x="1517816" y="443013"/>
                    <a:pt x="1517251" y="425707"/>
                  </a:cubicBezTo>
                  <a:close/>
                  <a:moveTo>
                    <a:pt x="689147" y="425707"/>
                  </a:moveTo>
                  <a:cubicBezTo>
                    <a:pt x="691894" y="425707"/>
                    <a:pt x="694093" y="425707"/>
                    <a:pt x="695741" y="425707"/>
                  </a:cubicBezTo>
                  <a:lnTo>
                    <a:pt x="696290" y="425707"/>
                  </a:lnTo>
                  <a:lnTo>
                    <a:pt x="697265" y="426610"/>
                  </a:lnTo>
                  <a:lnTo>
                    <a:pt x="703434" y="432329"/>
                  </a:lnTo>
                  <a:lnTo>
                    <a:pt x="703363" y="432697"/>
                  </a:lnTo>
                  <a:lnTo>
                    <a:pt x="702060" y="439433"/>
                  </a:lnTo>
                  <a:cubicBezTo>
                    <a:pt x="701236" y="441571"/>
                    <a:pt x="699862" y="443365"/>
                    <a:pt x="697390" y="444468"/>
                  </a:cubicBezTo>
                  <a:cubicBezTo>
                    <a:pt x="694642" y="445572"/>
                    <a:pt x="690795" y="445020"/>
                    <a:pt x="687499" y="443916"/>
                  </a:cubicBezTo>
                  <a:cubicBezTo>
                    <a:pt x="684202" y="442812"/>
                    <a:pt x="683652" y="438950"/>
                    <a:pt x="685300" y="435088"/>
                  </a:cubicBezTo>
                  <a:cubicBezTo>
                    <a:pt x="686399" y="431777"/>
                    <a:pt x="687499" y="429018"/>
                    <a:pt x="689147" y="425707"/>
                  </a:cubicBezTo>
                  <a:close/>
                  <a:moveTo>
                    <a:pt x="1507985" y="421481"/>
                  </a:moveTo>
                  <a:cubicBezTo>
                    <a:pt x="1508355" y="421720"/>
                    <a:pt x="1508779" y="422836"/>
                    <a:pt x="1509203" y="425070"/>
                  </a:cubicBezTo>
                  <a:cubicBezTo>
                    <a:pt x="1508355" y="424432"/>
                    <a:pt x="1507085" y="423793"/>
                    <a:pt x="1507085" y="423155"/>
                  </a:cubicBezTo>
                  <a:cubicBezTo>
                    <a:pt x="1507297" y="421880"/>
                    <a:pt x="1507614" y="421241"/>
                    <a:pt x="1507985" y="421481"/>
                  </a:cubicBezTo>
                  <a:close/>
                  <a:moveTo>
                    <a:pt x="912748" y="420603"/>
                  </a:moveTo>
                  <a:lnTo>
                    <a:pt x="914200" y="421453"/>
                  </a:lnTo>
                  <a:lnTo>
                    <a:pt x="909843" y="422728"/>
                  </a:lnTo>
                  <a:close/>
                  <a:moveTo>
                    <a:pt x="680138" y="419229"/>
                  </a:moveTo>
                  <a:cubicBezTo>
                    <a:pt x="681110" y="418787"/>
                    <a:pt x="682456" y="418934"/>
                    <a:pt x="683950" y="419818"/>
                  </a:cubicBezTo>
                  <a:cubicBezTo>
                    <a:pt x="685146" y="420996"/>
                    <a:pt x="686342" y="423352"/>
                    <a:pt x="688136" y="425119"/>
                  </a:cubicBezTo>
                  <a:cubicBezTo>
                    <a:pt x="685744" y="425119"/>
                    <a:pt x="683950" y="425119"/>
                    <a:pt x="680960" y="423941"/>
                  </a:cubicBezTo>
                  <a:cubicBezTo>
                    <a:pt x="679764" y="423941"/>
                    <a:pt x="678568" y="422763"/>
                    <a:pt x="678568" y="422174"/>
                  </a:cubicBezTo>
                  <a:cubicBezTo>
                    <a:pt x="678568" y="420701"/>
                    <a:pt x="679166" y="419671"/>
                    <a:pt x="680138" y="419229"/>
                  </a:cubicBezTo>
                  <a:close/>
                  <a:moveTo>
                    <a:pt x="703983" y="402737"/>
                  </a:moveTo>
                  <a:cubicBezTo>
                    <a:pt x="711794" y="402737"/>
                    <a:pt x="718489" y="405682"/>
                    <a:pt x="724068" y="410394"/>
                  </a:cubicBezTo>
                  <a:cubicBezTo>
                    <a:pt x="725184" y="410983"/>
                    <a:pt x="725184" y="413928"/>
                    <a:pt x="726300" y="415694"/>
                  </a:cubicBezTo>
                  <a:cubicBezTo>
                    <a:pt x="724068" y="416283"/>
                    <a:pt x="721837" y="417461"/>
                    <a:pt x="719605" y="416872"/>
                  </a:cubicBezTo>
                  <a:cubicBezTo>
                    <a:pt x="711794" y="415694"/>
                    <a:pt x="707889" y="409805"/>
                    <a:pt x="703983" y="402737"/>
                  </a:cubicBezTo>
                  <a:close/>
                  <a:moveTo>
                    <a:pt x="697631" y="384873"/>
                  </a:moveTo>
                  <a:lnTo>
                    <a:pt x="698478" y="387060"/>
                  </a:lnTo>
                  <a:lnTo>
                    <a:pt x="696361" y="389248"/>
                  </a:lnTo>
                  <a:close/>
                  <a:moveTo>
                    <a:pt x="938929" y="359352"/>
                  </a:moveTo>
                  <a:cubicBezTo>
                    <a:pt x="940058" y="359352"/>
                    <a:pt x="941188" y="360081"/>
                    <a:pt x="942317" y="360810"/>
                  </a:cubicBezTo>
                  <a:cubicBezTo>
                    <a:pt x="941753" y="361539"/>
                    <a:pt x="941188" y="363727"/>
                    <a:pt x="941188" y="363727"/>
                  </a:cubicBezTo>
                  <a:cubicBezTo>
                    <a:pt x="940058" y="363727"/>
                    <a:pt x="938929" y="362998"/>
                    <a:pt x="937799" y="362269"/>
                  </a:cubicBezTo>
                  <a:cubicBezTo>
                    <a:pt x="938363" y="361539"/>
                    <a:pt x="938363" y="359352"/>
                    <a:pt x="938929" y="359352"/>
                  </a:cubicBezTo>
                  <a:close/>
                  <a:moveTo>
                    <a:pt x="846585" y="355604"/>
                  </a:moveTo>
                  <a:cubicBezTo>
                    <a:pt x="851767" y="355961"/>
                    <a:pt x="856949" y="357103"/>
                    <a:pt x="858676" y="358816"/>
                  </a:cubicBezTo>
                  <a:cubicBezTo>
                    <a:pt x="860979" y="361101"/>
                    <a:pt x="860404" y="363385"/>
                    <a:pt x="857525" y="363956"/>
                  </a:cubicBezTo>
                  <a:cubicBezTo>
                    <a:pt x="840251" y="368525"/>
                    <a:pt x="845433" y="382803"/>
                    <a:pt x="844281" y="394225"/>
                  </a:cubicBezTo>
                  <a:lnTo>
                    <a:pt x="844016" y="395805"/>
                  </a:lnTo>
                  <a:lnTo>
                    <a:pt x="858231" y="395805"/>
                  </a:lnTo>
                  <a:cubicBezTo>
                    <a:pt x="866442" y="382320"/>
                    <a:pt x="866442" y="382320"/>
                    <a:pt x="881105" y="388183"/>
                  </a:cubicBezTo>
                  <a:cubicBezTo>
                    <a:pt x="880519" y="397564"/>
                    <a:pt x="886383" y="404600"/>
                    <a:pt x="891075" y="411635"/>
                  </a:cubicBezTo>
                  <a:cubicBezTo>
                    <a:pt x="894008" y="414567"/>
                    <a:pt x="894008" y="419257"/>
                    <a:pt x="891075" y="421603"/>
                  </a:cubicBezTo>
                  <a:cubicBezTo>
                    <a:pt x="888729" y="423361"/>
                    <a:pt x="884037" y="425120"/>
                    <a:pt x="881105" y="423948"/>
                  </a:cubicBezTo>
                  <a:cubicBezTo>
                    <a:pt x="875240" y="421603"/>
                    <a:pt x="870548" y="417499"/>
                    <a:pt x="864683" y="414567"/>
                  </a:cubicBezTo>
                  <a:cubicBezTo>
                    <a:pt x="860577" y="412808"/>
                    <a:pt x="855299" y="411635"/>
                    <a:pt x="850607" y="410463"/>
                  </a:cubicBezTo>
                  <a:lnTo>
                    <a:pt x="850521" y="410376"/>
                  </a:lnTo>
                  <a:lnTo>
                    <a:pt x="843004" y="421682"/>
                  </a:lnTo>
                  <a:cubicBezTo>
                    <a:pt x="833989" y="431774"/>
                    <a:pt x="823841" y="432631"/>
                    <a:pt x="809158" y="424493"/>
                  </a:cubicBezTo>
                  <a:cubicBezTo>
                    <a:pt x="805127" y="422208"/>
                    <a:pt x="801097" y="421066"/>
                    <a:pt x="796491" y="419353"/>
                  </a:cubicBezTo>
                  <a:cubicBezTo>
                    <a:pt x="789005" y="417069"/>
                    <a:pt x="787854" y="411358"/>
                    <a:pt x="792460" y="405647"/>
                  </a:cubicBezTo>
                  <a:cubicBezTo>
                    <a:pt x="801673" y="395367"/>
                    <a:pt x="810885" y="385658"/>
                    <a:pt x="825856" y="386229"/>
                  </a:cubicBezTo>
                  <a:cubicBezTo>
                    <a:pt x="829311" y="386229"/>
                    <a:pt x="832766" y="384516"/>
                    <a:pt x="833341" y="379376"/>
                  </a:cubicBezTo>
                  <a:cubicBezTo>
                    <a:pt x="828159" y="372523"/>
                    <a:pt x="819523" y="383373"/>
                    <a:pt x="813765" y="375378"/>
                  </a:cubicBezTo>
                  <a:cubicBezTo>
                    <a:pt x="820098" y="369096"/>
                    <a:pt x="827583" y="362814"/>
                    <a:pt x="834493" y="357103"/>
                  </a:cubicBezTo>
                  <a:cubicBezTo>
                    <a:pt x="836221" y="355675"/>
                    <a:pt x="841402" y="355247"/>
                    <a:pt x="846585" y="355604"/>
                  </a:cubicBezTo>
                  <a:close/>
                  <a:moveTo>
                    <a:pt x="367240" y="333832"/>
                  </a:moveTo>
                  <a:cubicBezTo>
                    <a:pt x="367876" y="335745"/>
                    <a:pt x="369147" y="338297"/>
                    <a:pt x="370418" y="340211"/>
                  </a:cubicBezTo>
                  <a:cubicBezTo>
                    <a:pt x="369147" y="342126"/>
                    <a:pt x="367876" y="344040"/>
                    <a:pt x="366605" y="345953"/>
                  </a:cubicBezTo>
                  <a:cubicBezTo>
                    <a:pt x="365335" y="344040"/>
                    <a:pt x="363428" y="341488"/>
                    <a:pt x="364064" y="339574"/>
                  </a:cubicBezTo>
                  <a:cubicBezTo>
                    <a:pt x="364064" y="337659"/>
                    <a:pt x="365970" y="335745"/>
                    <a:pt x="367240" y="333832"/>
                  </a:cubicBezTo>
                  <a:close/>
                  <a:moveTo>
                    <a:pt x="227419" y="322713"/>
                  </a:moveTo>
                  <a:cubicBezTo>
                    <a:pt x="231902" y="323002"/>
                    <a:pt x="236240" y="326907"/>
                    <a:pt x="242601" y="334136"/>
                  </a:cubicBezTo>
                  <a:cubicBezTo>
                    <a:pt x="251855" y="345126"/>
                    <a:pt x="251277" y="352645"/>
                    <a:pt x="239131" y="360164"/>
                  </a:cubicBezTo>
                  <a:cubicBezTo>
                    <a:pt x="236240" y="361899"/>
                    <a:pt x="236818" y="364213"/>
                    <a:pt x="239710" y="365948"/>
                  </a:cubicBezTo>
                  <a:cubicBezTo>
                    <a:pt x="245493" y="371732"/>
                    <a:pt x="244337" y="375780"/>
                    <a:pt x="238553" y="380986"/>
                  </a:cubicBezTo>
                  <a:cubicBezTo>
                    <a:pt x="229878" y="389083"/>
                    <a:pt x="230456" y="389662"/>
                    <a:pt x="239710" y="401229"/>
                  </a:cubicBezTo>
                  <a:cubicBezTo>
                    <a:pt x="244337" y="407013"/>
                    <a:pt x="245493" y="411641"/>
                    <a:pt x="239710" y="416846"/>
                  </a:cubicBezTo>
                  <a:cubicBezTo>
                    <a:pt x="234504" y="422052"/>
                    <a:pt x="229878" y="428993"/>
                    <a:pt x="223515" y="431306"/>
                  </a:cubicBezTo>
                  <a:cubicBezTo>
                    <a:pt x="210213" y="435933"/>
                    <a:pt x="215419" y="444031"/>
                    <a:pt x="217732" y="451550"/>
                  </a:cubicBezTo>
                  <a:cubicBezTo>
                    <a:pt x="218310" y="454442"/>
                    <a:pt x="221781" y="458490"/>
                    <a:pt x="224094" y="459069"/>
                  </a:cubicBezTo>
                  <a:cubicBezTo>
                    <a:pt x="226986" y="459647"/>
                    <a:pt x="231612" y="457912"/>
                    <a:pt x="233348" y="455598"/>
                  </a:cubicBezTo>
                  <a:cubicBezTo>
                    <a:pt x="239131" y="446923"/>
                    <a:pt x="243180" y="438247"/>
                    <a:pt x="248385" y="430149"/>
                  </a:cubicBezTo>
                  <a:cubicBezTo>
                    <a:pt x="253591" y="421473"/>
                    <a:pt x="258217" y="420317"/>
                    <a:pt x="265736" y="426101"/>
                  </a:cubicBezTo>
                  <a:cubicBezTo>
                    <a:pt x="267471" y="427836"/>
                    <a:pt x="269206" y="429571"/>
                    <a:pt x="270941" y="431306"/>
                  </a:cubicBezTo>
                  <a:cubicBezTo>
                    <a:pt x="290027" y="448079"/>
                    <a:pt x="290027" y="448079"/>
                    <a:pt x="313162" y="432463"/>
                  </a:cubicBezTo>
                  <a:cubicBezTo>
                    <a:pt x="315475" y="435355"/>
                    <a:pt x="318367" y="437668"/>
                    <a:pt x="320680" y="439982"/>
                  </a:cubicBezTo>
                  <a:cubicBezTo>
                    <a:pt x="324729" y="445187"/>
                    <a:pt x="324729" y="449815"/>
                    <a:pt x="320680" y="455020"/>
                  </a:cubicBezTo>
                  <a:lnTo>
                    <a:pt x="320140" y="455301"/>
                  </a:lnTo>
                  <a:lnTo>
                    <a:pt x="322469" y="462640"/>
                  </a:lnTo>
                  <a:cubicBezTo>
                    <a:pt x="323983" y="465161"/>
                    <a:pt x="326290" y="467034"/>
                    <a:pt x="330039" y="467610"/>
                  </a:cubicBezTo>
                  <a:cubicBezTo>
                    <a:pt x="343303" y="469915"/>
                    <a:pt x="355991" y="470492"/>
                    <a:pt x="367525" y="458966"/>
                  </a:cubicBezTo>
                  <a:cubicBezTo>
                    <a:pt x="370985" y="454932"/>
                    <a:pt x="376176" y="457813"/>
                    <a:pt x="377906" y="463576"/>
                  </a:cubicBezTo>
                  <a:cubicBezTo>
                    <a:pt x="380213" y="467610"/>
                    <a:pt x="381367" y="472797"/>
                    <a:pt x="387134" y="473949"/>
                  </a:cubicBezTo>
                  <a:cubicBezTo>
                    <a:pt x="391747" y="474525"/>
                    <a:pt x="400975" y="469915"/>
                    <a:pt x="396938" y="481441"/>
                  </a:cubicBezTo>
                  <a:cubicBezTo>
                    <a:pt x="395784" y="486051"/>
                    <a:pt x="390594" y="487780"/>
                    <a:pt x="384827" y="486051"/>
                  </a:cubicBezTo>
                  <a:cubicBezTo>
                    <a:pt x="382520" y="485475"/>
                    <a:pt x="380790" y="484322"/>
                    <a:pt x="377906" y="483746"/>
                  </a:cubicBezTo>
                  <a:cubicBezTo>
                    <a:pt x="374446" y="483746"/>
                    <a:pt x="369832" y="483746"/>
                    <a:pt x="369255" y="487780"/>
                  </a:cubicBezTo>
                  <a:cubicBezTo>
                    <a:pt x="368679" y="490661"/>
                    <a:pt x="370985" y="494695"/>
                    <a:pt x="371562" y="498153"/>
                  </a:cubicBezTo>
                  <a:cubicBezTo>
                    <a:pt x="369832" y="500458"/>
                    <a:pt x="367525" y="502187"/>
                    <a:pt x="365218" y="503340"/>
                  </a:cubicBezTo>
                  <a:cubicBezTo>
                    <a:pt x="362335" y="503916"/>
                    <a:pt x="359451" y="504492"/>
                    <a:pt x="357144" y="505645"/>
                  </a:cubicBezTo>
                  <a:cubicBezTo>
                    <a:pt x="354261" y="506797"/>
                    <a:pt x="351377" y="507374"/>
                    <a:pt x="348494" y="508526"/>
                  </a:cubicBezTo>
                  <a:cubicBezTo>
                    <a:pt x="343880" y="510831"/>
                    <a:pt x="339266" y="514865"/>
                    <a:pt x="334652" y="517746"/>
                  </a:cubicBezTo>
                  <a:cubicBezTo>
                    <a:pt x="327732" y="521205"/>
                    <a:pt x="320811" y="524086"/>
                    <a:pt x="312737" y="522933"/>
                  </a:cubicBezTo>
                  <a:cubicBezTo>
                    <a:pt x="305816" y="520052"/>
                    <a:pt x="301779" y="524086"/>
                    <a:pt x="298319" y="529273"/>
                  </a:cubicBezTo>
                  <a:cubicBezTo>
                    <a:pt x="295435" y="531001"/>
                    <a:pt x="292552" y="530425"/>
                    <a:pt x="290245" y="527543"/>
                  </a:cubicBezTo>
                  <a:cubicBezTo>
                    <a:pt x="287938" y="527543"/>
                    <a:pt x="285054" y="527543"/>
                    <a:pt x="282747" y="527543"/>
                  </a:cubicBezTo>
                  <a:cubicBezTo>
                    <a:pt x="278134" y="532730"/>
                    <a:pt x="272943" y="537340"/>
                    <a:pt x="268330" y="542527"/>
                  </a:cubicBezTo>
                  <a:lnTo>
                    <a:pt x="268330" y="530449"/>
                  </a:lnTo>
                  <a:lnTo>
                    <a:pt x="266314" y="531079"/>
                  </a:lnTo>
                  <a:cubicBezTo>
                    <a:pt x="264724" y="530934"/>
                    <a:pt x="263133" y="530211"/>
                    <a:pt x="261688" y="529054"/>
                  </a:cubicBezTo>
                  <a:cubicBezTo>
                    <a:pt x="249542" y="515173"/>
                    <a:pt x="235661" y="524427"/>
                    <a:pt x="225251" y="529632"/>
                  </a:cubicBezTo>
                  <a:cubicBezTo>
                    <a:pt x="215997" y="534838"/>
                    <a:pt x="204430" y="541778"/>
                    <a:pt x="201538" y="555660"/>
                  </a:cubicBezTo>
                  <a:cubicBezTo>
                    <a:pt x="199224" y="564914"/>
                    <a:pt x="187079" y="565493"/>
                    <a:pt x="181295" y="559130"/>
                  </a:cubicBezTo>
                  <a:cubicBezTo>
                    <a:pt x="171463" y="548719"/>
                    <a:pt x="168571" y="529054"/>
                    <a:pt x="175512" y="516330"/>
                  </a:cubicBezTo>
                  <a:cubicBezTo>
                    <a:pt x="177246" y="513438"/>
                    <a:pt x="180138" y="511124"/>
                    <a:pt x="181874" y="507654"/>
                  </a:cubicBezTo>
                  <a:cubicBezTo>
                    <a:pt x="184765" y="501870"/>
                    <a:pt x="181295" y="494351"/>
                    <a:pt x="173776" y="494351"/>
                  </a:cubicBezTo>
                  <a:cubicBezTo>
                    <a:pt x="165101" y="494351"/>
                    <a:pt x="158160" y="493194"/>
                    <a:pt x="152956" y="484518"/>
                  </a:cubicBezTo>
                  <a:cubicBezTo>
                    <a:pt x="146593" y="474685"/>
                    <a:pt x="136761" y="468323"/>
                    <a:pt x="125194" y="470058"/>
                  </a:cubicBezTo>
                  <a:cubicBezTo>
                    <a:pt x="111892" y="472372"/>
                    <a:pt x="106108" y="459647"/>
                    <a:pt x="95119" y="457334"/>
                  </a:cubicBezTo>
                  <a:cubicBezTo>
                    <a:pt x="91071" y="456177"/>
                    <a:pt x="89914" y="446923"/>
                    <a:pt x="85287" y="444031"/>
                  </a:cubicBezTo>
                  <a:cubicBezTo>
                    <a:pt x="78925" y="439982"/>
                    <a:pt x="76033" y="450971"/>
                    <a:pt x="69093" y="450393"/>
                  </a:cubicBezTo>
                  <a:cubicBezTo>
                    <a:pt x="63309" y="449815"/>
                    <a:pt x="60996" y="445187"/>
                    <a:pt x="62153" y="439404"/>
                  </a:cubicBezTo>
                  <a:cubicBezTo>
                    <a:pt x="64466" y="426101"/>
                    <a:pt x="81817" y="423787"/>
                    <a:pt x="82974" y="409327"/>
                  </a:cubicBezTo>
                  <a:cubicBezTo>
                    <a:pt x="83552" y="406435"/>
                    <a:pt x="89335" y="405857"/>
                    <a:pt x="92806" y="408170"/>
                  </a:cubicBezTo>
                  <a:cubicBezTo>
                    <a:pt x="102638" y="413376"/>
                    <a:pt x="113049" y="416268"/>
                    <a:pt x="124037" y="412219"/>
                  </a:cubicBezTo>
                  <a:cubicBezTo>
                    <a:pt x="127508" y="402965"/>
                    <a:pt x="115362" y="401808"/>
                    <a:pt x="114205" y="394289"/>
                  </a:cubicBezTo>
                  <a:cubicBezTo>
                    <a:pt x="114205" y="391397"/>
                    <a:pt x="115362" y="387927"/>
                    <a:pt x="115362" y="385035"/>
                  </a:cubicBezTo>
                  <a:cubicBezTo>
                    <a:pt x="115362" y="380986"/>
                    <a:pt x="114205" y="376937"/>
                    <a:pt x="114205" y="372889"/>
                  </a:cubicBezTo>
                  <a:cubicBezTo>
                    <a:pt x="114205" y="371732"/>
                    <a:pt x="114783" y="369997"/>
                    <a:pt x="115362" y="368840"/>
                  </a:cubicBezTo>
                  <a:cubicBezTo>
                    <a:pt x="117097" y="364791"/>
                    <a:pt x="124037" y="364213"/>
                    <a:pt x="127508" y="365370"/>
                  </a:cubicBezTo>
                  <a:cubicBezTo>
                    <a:pt x="133869" y="366526"/>
                    <a:pt x="130978" y="372889"/>
                    <a:pt x="130399" y="378094"/>
                  </a:cubicBezTo>
                  <a:cubicBezTo>
                    <a:pt x="129821" y="383878"/>
                    <a:pt x="133291" y="386191"/>
                    <a:pt x="138497" y="388505"/>
                  </a:cubicBezTo>
                  <a:cubicBezTo>
                    <a:pt x="140231" y="389083"/>
                    <a:pt x="142545" y="390818"/>
                    <a:pt x="144280" y="392554"/>
                  </a:cubicBezTo>
                  <a:cubicBezTo>
                    <a:pt x="133002" y="400362"/>
                    <a:pt x="138641" y="412400"/>
                    <a:pt x="138506" y="422811"/>
                  </a:cubicBezTo>
                  <a:lnTo>
                    <a:pt x="135937" y="431359"/>
                  </a:lnTo>
                  <a:lnTo>
                    <a:pt x="136604" y="430811"/>
                  </a:lnTo>
                  <a:lnTo>
                    <a:pt x="135904" y="432420"/>
                  </a:lnTo>
                  <a:lnTo>
                    <a:pt x="143982" y="431261"/>
                  </a:lnTo>
                  <a:cubicBezTo>
                    <a:pt x="150136" y="429933"/>
                    <a:pt x="150353" y="427547"/>
                    <a:pt x="151220" y="418003"/>
                  </a:cubicBezTo>
                  <a:cubicBezTo>
                    <a:pt x="152377" y="406435"/>
                    <a:pt x="157582" y="402386"/>
                    <a:pt x="167993" y="402965"/>
                  </a:cubicBezTo>
                  <a:cubicBezTo>
                    <a:pt x="183030" y="404700"/>
                    <a:pt x="191127" y="412797"/>
                    <a:pt x="191705" y="429571"/>
                  </a:cubicBezTo>
                  <a:cubicBezTo>
                    <a:pt x="199224" y="424365"/>
                    <a:pt x="205008" y="420317"/>
                    <a:pt x="210792" y="416268"/>
                  </a:cubicBezTo>
                  <a:cubicBezTo>
                    <a:pt x="209635" y="413954"/>
                    <a:pt x="209635" y="411062"/>
                    <a:pt x="208478" y="409905"/>
                  </a:cubicBezTo>
                  <a:cubicBezTo>
                    <a:pt x="191127" y="392554"/>
                    <a:pt x="190549" y="392554"/>
                    <a:pt x="157582" y="380986"/>
                  </a:cubicBezTo>
                  <a:cubicBezTo>
                    <a:pt x="166258" y="375780"/>
                    <a:pt x="167993" y="366526"/>
                    <a:pt x="172620" y="359007"/>
                  </a:cubicBezTo>
                  <a:cubicBezTo>
                    <a:pt x="189392" y="356115"/>
                    <a:pt x="200381" y="345126"/>
                    <a:pt x="211370" y="332979"/>
                  </a:cubicBezTo>
                  <a:cubicBezTo>
                    <a:pt x="218311" y="325750"/>
                    <a:pt x="222937" y="322424"/>
                    <a:pt x="227419" y="322713"/>
                  </a:cubicBezTo>
                  <a:close/>
                  <a:moveTo>
                    <a:pt x="1084961" y="311438"/>
                  </a:moveTo>
                  <a:cubicBezTo>
                    <a:pt x="1089197" y="310862"/>
                    <a:pt x="1092222" y="314320"/>
                    <a:pt x="1091617" y="317778"/>
                  </a:cubicBezTo>
                  <a:cubicBezTo>
                    <a:pt x="1091617" y="321812"/>
                    <a:pt x="1089197" y="324693"/>
                    <a:pt x="1087986" y="328151"/>
                  </a:cubicBezTo>
                  <a:cubicBezTo>
                    <a:pt x="1085565" y="325269"/>
                    <a:pt x="1082540" y="322965"/>
                    <a:pt x="1081330" y="319506"/>
                  </a:cubicBezTo>
                  <a:cubicBezTo>
                    <a:pt x="1080120" y="316625"/>
                    <a:pt x="1080725" y="312015"/>
                    <a:pt x="1084961" y="311438"/>
                  </a:cubicBezTo>
                  <a:close/>
                  <a:moveTo>
                    <a:pt x="775853" y="302400"/>
                  </a:moveTo>
                  <a:cubicBezTo>
                    <a:pt x="783879" y="305310"/>
                    <a:pt x="791904" y="308221"/>
                    <a:pt x="799357" y="311713"/>
                  </a:cubicBezTo>
                  <a:cubicBezTo>
                    <a:pt x="801076" y="312295"/>
                    <a:pt x="801076" y="315205"/>
                    <a:pt x="801650" y="317534"/>
                  </a:cubicBezTo>
                  <a:cubicBezTo>
                    <a:pt x="799930" y="318116"/>
                    <a:pt x="797637" y="319280"/>
                    <a:pt x="795917" y="319280"/>
                  </a:cubicBezTo>
                  <a:cubicBezTo>
                    <a:pt x="792478" y="319280"/>
                    <a:pt x="787891" y="318698"/>
                    <a:pt x="788465" y="323355"/>
                  </a:cubicBezTo>
                  <a:cubicBezTo>
                    <a:pt x="788465" y="329175"/>
                    <a:pt x="792478" y="332667"/>
                    <a:pt x="797637" y="332667"/>
                  </a:cubicBezTo>
                  <a:cubicBezTo>
                    <a:pt x="805662" y="332085"/>
                    <a:pt x="813688" y="326265"/>
                    <a:pt x="822287" y="331503"/>
                  </a:cubicBezTo>
                  <a:cubicBezTo>
                    <a:pt x="822860" y="339652"/>
                    <a:pt x="815408" y="343727"/>
                    <a:pt x="810249" y="347219"/>
                  </a:cubicBezTo>
                  <a:cubicBezTo>
                    <a:pt x="803943" y="353040"/>
                    <a:pt x="797064" y="345473"/>
                    <a:pt x="790185" y="343145"/>
                  </a:cubicBezTo>
                  <a:cubicBezTo>
                    <a:pt x="786745" y="341980"/>
                    <a:pt x="783879" y="340234"/>
                    <a:pt x="780439" y="339070"/>
                  </a:cubicBezTo>
                  <a:cubicBezTo>
                    <a:pt x="779293" y="339070"/>
                    <a:pt x="777573" y="339070"/>
                    <a:pt x="776426" y="339652"/>
                  </a:cubicBezTo>
                  <a:cubicBezTo>
                    <a:pt x="775853" y="340234"/>
                    <a:pt x="774707" y="341398"/>
                    <a:pt x="774707" y="342563"/>
                  </a:cubicBezTo>
                  <a:cubicBezTo>
                    <a:pt x="774133" y="343727"/>
                    <a:pt x="774133" y="344891"/>
                    <a:pt x="774707" y="345473"/>
                  </a:cubicBezTo>
                  <a:cubicBezTo>
                    <a:pt x="777573" y="354204"/>
                    <a:pt x="790758" y="350711"/>
                    <a:pt x="791904" y="362353"/>
                  </a:cubicBezTo>
                  <a:cubicBezTo>
                    <a:pt x="794197" y="375740"/>
                    <a:pt x="786745" y="385635"/>
                    <a:pt x="782159" y="399604"/>
                  </a:cubicBezTo>
                  <a:cubicBezTo>
                    <a:pt x="774133" y="389709"/>
                    <a:pt x="770121" y="382143"/>
                    <a:pt x="771840" y="372830"/>
                  </a:cubicBezTo>
                  <a:cubicBezTo>
                    <a:pt x="772414" y="369338"/>
                    <a:pt x="772987" y="363517"/>
                    <a:pt x="771840" y="362935"/>
                  </a:cubicBezTo>
                  <a:cubicBezTo>
                    <a:pt x="747190" y="350130"/>
                    <a:pt x="762668" y="339070"/>
                    <a:pt x="772987" y="326847"/>
                  </a:cubicBezTo>
                  <a:cubicBezTo>
                    <a:pt x="777573" y="321608"/>
                    <a:pt x="773560" y="318698"/>
                    <a:pt x="768401" y="316952"/>
                  </a:cubicBezTo>
                  <a:cubicBezTo>
                    <a:pt x="764388" y="315788"/>
                    <a:pt x="763814" y="311713"/>
                    <a:pt x="764961" y="308221"/>
                  </a:cubicBezTo>
                  <a:cubicBezTo>
                    <a:pt x="766107" y="302400"/>
                    <a:pt x="770694" y="300654"/>
                    <a:pt x="775853" y="302400"/>
                  </a:cubicBezTo>
                  <a:close/>
                  <a:moveTo>
                    <a:pt x="899941" y="298463"/>
                  </a:moveTo>
                  <a:cubicBezTo>
                    <a:pt x="908595" y="295549"/>
                    <a:pt x="927055" y="309538"/>
                    <a:pt x="925325" y="318864"/>
                  </a:cubicBezTo>
                  <a:cubicBezTo>
                    <a:pt x="924748" y="324693"/>
                    <a:pt x="921863" y="327608"/>
                    <a:pt x="917248" y="330522"/>
                  </a:cubicBezTo>
                  <a:cubicBezTo>
                    <a:pt x="905710" y="336934"/>
                    <a:pt x="903980" y="347426"/>
                    <a:pt x="904557" y="359666"/>
                  </a:cubicBezTo>
                  <a:cubicBezTo>
                    <a:pt x="897057" y="369576"/>
                    <a:pt x="889557" y="379485"/>
                    <a:pt x="882635" y="389394"/>
                  </a:cubicBezTo>
                  <a:cubicBezTo>
                    <a:pt x="882635" y="378902"/>
                    <a:pt x="874558" y="367827"/>
                    <a:pt x="885519" y="357918"/>
                  </a:cubicBezTo>
                  <a:cubicBezTo>
                    <a:pt x="890711" y="352672"/>
                    <a:pt x="890711" y="343929"/>
                    <a:pt x="888404" y="336351"/>
                  </a:cubicBezTo>
                  <a:cubicBezTo>
                    <a:pt x="883789" y="335768"/>
                    <a:pt x="882058" y="339265"/>
                    <a:pt x="879750" y="341597"/>
                  </a:cubicBezTo>
                  <a:cubicBezTo>
                    <a:pt x="876289" y="345094"/>
                    <a:pt x="873405" y="349175"/>
                    <a:pt x="868212" y="344511"/>
                  </a:cubicBezTo>
                  <a:cubicBezTo>
                    <a:pt x="864174" y="341014"/>
                    <a:pt x="858982" y="338682"/>
                    <a:pt x="857252" y="334602"/>
                  </a:cubicBezTo>
                  <a:cubicBezTo>
                    <a:pt x="854367" y="324693"/>
                    <a:pt x="833599" y="329939"/>
                    <a:pt x="840522" y="315367"/>
                  </a:cubicBezTo>
                  <a:cubicBezTo>
                    <a:pt x="845137" y="305458"/>
                    <a:pt x="856098" y="314201"/>
                    <a:pt x="863598" y="314784"/>
                  </a:cubicBezTo>
                  <a:cubicBezTo>
                    <a:pt x="879174" y="315367"/>
                    <a:pt x="887250" y="303126"/>
                    <a:pt x="899941" y="298463"/>
                  </a:cubicBezTo>
                  <a:close/>
                  <a:moveTo>
                    <a:pt x="340751" y="295376"/>
                  </a:moveTo>
                  <a:cubicBezTo>
                    <a:pt x="343683" y="296168"/>
                    <a:pt x="346029" y="299050"/>
                    <a:pt x="349548" y="304524"/>
                  </a:cubicBezTo>
                  <a:cubicBezTo>
                    <a:pt x="352480" y="309711"/>
                    <a:pt x="355413" y="315473"/>
                    <a:pt x="357759" y="320660"/>
                  </a:cubicBezTo>
                  <a:cubicBezTo>
                    <a:pt x="354827" y="326999"/>
                    <a:pt x="348962" y="328151"/>
                    <a:pt x="343097" y="328151"/>
                  </a:cubicBezTo>
                  <a:cubicBezTo>
                    <a:pt x="342510" y="322389"/>
                    <a:pt x="341337" y="316626"/>
                    <a:pt x="335473" y="313168"/>
                  </a:cubicBezTo>
                  <a:cubicBezTo>
                    <a:pt x="332540" y="307405"/>
                    <a:pt x="326675" y="306253"/>
                    <a:pt x="320224" y="306253"/>
                  </a:cubicBezTo>
                  <a:cubicBezTo>
                    <a:pt x="323157" y="303371"/>
                    <a:pt x="324916" y="300490"/>
                    <a:pt x="328435" y="298762"/>
                  </a:cubicBezTo>
                  <a:cubicBezTo>
                    <a:pt x="334300" y="295880"/>
                    <a:pt x="337819" y="294584"/>
                    <a:pt x="340751" y="295376"/>
                  </a:cubicBezTo>
                  <a:close/>
                  <a:moveTo>
                    <a:pt x="526066" y="285468"/>
                  </a:moveTo>
                  <a:cubicBezTo>
                    <a:pt x="529120" y="285186"/>
                    <a:pt x="532465" y="286735"/>
                    <a:pt x="535665" y="290679"/>
                  </a:cubicBezTo>
                  <a:cubicBezTo>
                    <a:pt x="531592" y="296314"/>
                    <a:pt x="527520" y="301948"/>
                    <a:pt x="523448" y="307582"/>
                  </a:cubicBezTo>
                  <a:cubicBezTo>
                    <a:pt x="519957" y="313217"/>
                    <a:pt x="521121" y="325612"/>
                    <a:pt x="512976" y="323358"/>
                  </a:cubicBezTo>
                  <a:cubicBezTo>
                    <a:pt x="504831" y="320541"/>
                    <a:pt x="496105" y="318288"/>
                    <a:pt x="487960" y="314907"/>
                  </a:cubicBezTo>
                  <a:cubicBezTo>
                    <a:pt x="487960" y="314343"/>
                    <a:pt x="489705" y="308709"/>
                    <a:pt x="490869" y="305329"/>
                  </a:cubicBezTo>
                  <a:cubicBezTo>
                    <a:pt x="503085" y="306455"/>
                    <a:pt x="511812" y="301385"/>
                    <a:pt x="518212" y="291243"/>
                  </a:cubicBezTo>
                  <a:cubicBezTo>
                    <a:pt x="520248" y="287862"/>
                    <a:pt x="523011" y="285749"/>
                    <a:pt x="526066" y="285468"/>
                  </a:cubicBezTo>
                  <a:close/>
                  <a:moveTo>
                    <a:pt x="355238" y="283967"/>
                  </a:moveTo>
                  <a:cubicBezTo>
                    <a:pt x="356227" y="283526"/>
                    <a:pt x="357497" y="283673"/>
                    <a:pt x="358909" y="284556"/>
                  </a:cubicBezTo>
                  <a:cubicBezTo>
                    <a:pt x="360603" y="285734"/>
                    <a:pt x="361168" y="288090"/>
                    <a:pt x="362863" y="289856"/>
                  </a:cubicBezTo>
                  <a:cubicBezTo>
                    <a:pt x="360603" y="289267"/>
                    <a:pt x="358344" y="289267"/>
                    <a:pt x="356085" y="289267"/>
                  </a:cubicBezTo>
                  <a:cubicBezTo>
                    <a:pt x="354956" y="288679"/>
                    <a:pt x="353262" y="287501"/>
                    <a:pt x="353262" y="286912"/>
                  </a:cubicBezTo>
                  <a:cubicBezTo>
                    <a:pt x="353544" y="285440"/>
                    <a:pt x="354250" y="284409"/>
                    <a:pt x="355238" y="283967"/>
                  </a:cubicBezTo>
                  <a:close/>
                  <a:moveTo>
                    <a:pt x="312599" y="275134"/>
                  </a:moveTo>
                  <a:cubicBezTo>
                    <a:pt x="314740" y="276227"/>
                    <a:pt x="316880" y="276774"/>
                    <a:pt x="317950" y="278415"/>
                  </a:cubicBezTo>
                  <a:cubicBezTo>
                    <a:pt x="319555" y="280603"/>
                    <a:pt x="322230" y="284978"/>
                    <a:pt x="321695" y="285525"/>
                  </a:cubicBezTo>
                  <a:cubicBezTo>
                    <a:pt x="317415" y="289900"/>
                    <a:pt x="314740" y="285525"/>
                    <a:pt x="312599" y="282244"/>
                  </a:cubicBezTo>
                  <a:cubicBezTo>
                    <a:pt x="312599" y="280056"/>
                    <a:pt x="312599" y="277868"/>
                    <a:pt x="312599" y="275134"/>
                  </a:cubicBezTo>
                  <a:close/>
                  <a:moveTo>
                    <a:pt x="289183" y="275134"/>
                  </a:moveTo>
                  <a:cubicBezTo>
                    <a:pt x="289183" y="277969"/>
                    <a:pt x="289183" y="280238"/>
                    <a:pt x="289183" y="282507"/>
                  </a:cubicBezTo>
                  <a:cubicBezTo>
                    <a:pt x="289183" y="284775"/>
                    <a:pt x="289183" y="287611"/>
                    <a:pt x="289183" y="289880"/>
                  </a:cubicBezTo>
                  <a:cubicBezTo>
                    <a:pt x="282102" y="284775"/>
                    <a:pt x="282102" y="280238"/>
                    <a:pt x="289183" y="275134"/>
                  </a:cubicBezTo>
                  <a:close/>
                  <a:moveTo>
                    <a:pt x="283596" y="263648"/>
                  </a:moveTo>
                  <a:cubicBezTo>
                    <a:pt x="284493" y="263170"/>
                    <a:pt x="285689" y="263329"/>
                    <a:pt x="286885" y="264286"/>
                  </a:cubicBezTo>
                  <a:cubicBezTo>
                    <a:pt x="288679" y="265562"/>
                    <a:pt x="290473" y="267476"/>
                    <a:pt x="291669" y="269390"/>
                  </a:cubicBezTo>
                  <a:lnTo>
                    <a:pt x="291455" y="269371"/>
                  </a:lnTo>
                  <a:lnTo>
                    <a:pt x="293158" y="271236"/>
                  </a:lnTo>
                  <a:cubicBezTo>
                    <a:pt x="293158" y="272398"/>
                    <a:pt x="292014" y="273492"/>
                    <a:pt x="289727" y="274585"/>
                  </a:cubicBezTo>
                  <a:lnTo>
                    <a:pt x="289727" y="269217"/>
                  </a:lnTo>
                  <a:lnTo>
                    <a:pt x="284493" y="268752"/>
                  </a:lnTo>
                  <a:cubicBezTo>
                    <a:pt x="283297" y="268752"/>
                    <a:pt x="282101" y="267476"/>
                    <a:pt x="282101" y="266838"/>
                  </a:cubicBezTo>
                  <a:cubicBezTo>
                    <a:pt x="282101" y="265243"/>
                    <a:pt x="282699" y="264126"/>
                    <a:pt x="283596" y="263648"/>
                  </a:cubicBezTo>
                  <a:close/>
                  <a:moveTo>
                    <a:pt x="859100" y="262964"/>
                  </a:moveTo>
                  <a:cubicBezTo>
                    <a:pt x="867279" y="262372"/>
                    <a:pt x="871953" y="268882"/>
                    <a:pt x="876627" y="274800"/>
                  </a:cubicBezTo>
                  <a:cubicBezTo>
                    <a:pt x="881301" y="280717"/>
                    <a:pt x="876627" y="286044"/>
                    <a:pt x="872538" y="290778"/>
                  </a:cubicBezTo>
                  <a:cubicBezTo>
                    <a:pt x="869617" y="294920"/>
                    <a:pt x="866695" y="298471"/>
                    <a:pt x="863774" y="302614"/>
                  </a:cubicBezTo>
                  <a:cubicBezTo>
                    <a:pt x="850921" y="297288"/>
                    <a:pt x="850921" y="276575"/>
                    <a:pt x="833393" y="278942"/>
                  </a:cubicBezTo>
                  <a:cubicBezTo>
                    <a:pt x="832809" y="278942"/>
                    <a:pt x="831056" y="274208"/>
                    <a:pt x="831640" y="271841"/>
                  </a:cubicBezTo>
                  <a:cubicBezTo>
                    <a:pt x="831640" y="270657"/>
                    <a:pt x="833393" y="266514"/>
                    <a:pt x="834562" y="266514"/>
                  </a:cubicBezTo>
                  <a:cubicBezTo>
                    <a:pt x="842157" y="264739"/>
                    <a:pt x="850921" y="264147"/>
                    <a:pt x="859100" y="262964"/>
                  </a:cubicBezTo>
                  <a:close/>
                  <a:moveTo>
                    <a:pt x="416443" y="262677"/>
                  </a:moveTo>
                  <a:cubicBezTo>
                    <a:pt x="418723" y="262677"/>
                    <a:pt x="422713" y="267248"/>
                    <a:pt x="423283" y="270105"/>
                  </a:cubicBezTo>
                  <a:cubicBezTo>
                    <a:pt x="423853" y="274105"/>
                    <a:pt x="419863" y="275247"/>
                    <a:pt x="416443" y="275247"/>
                  </a:cubicBezTo>
                  <a:cubicBezTo>
                    <a:pt x="407322" y="275247"/>
                    <a:pt x="400481" y="279247"/>
                    <a:pt x="393071" y="283247"/>
                  </a:cubicBezTo>
                  <a:cubicBezTo>
                    <a:pt x="389081" y="288960"/>
                    <a:pt x="386800" y="296388"/>
                    <a:pt x="377680" y="297531"/>
                  </a:cubicBezTo>
                  <a:cubicBezTo>
                    <a:pt x="373119" y="297531"/>
                    <a:pt x="367989" y="297531"/>
                    <a:pt x="363429" y="297531"/>
                  </a:cubicBezTo>
                  <a:lnTo>
                    <a:pt x="363429" y="290103"/>
                  </a:lnTo>
                  <a:cubicBezTo>
                    <a:pt x="369129" y="287246"/>
                    <a:pt x="370839" y="281532"/>
                    <a:pt x="370839" y="275247"/>
                  </a:cubicBezTo>
                  <a:cubicBezTo>
                    <a:pt x="382810" y="259820"/>
                    <a:pt x="400481" y="264392"/>
                    <a:pt x="416443" y="262677"/>
                  </a:cubicBezTo>
                  <a:close/>
                  <a:moveTo>
                    <a:pt x="254831" y="259069"/>
                  </a:moveTo>
                  <a:cubicBezTo>
                    <a:pt x="256486" y="258853"/>
                    <a:pt x="257991" y="259574"/>
                    <a:pt x="258894" y="261879"/>
                  </a:cubicBezTo>
                  <a:cubicBezTo>
                    <a:pt x="260098" y="264760"/>
                    <a:pt x="263710" y="268793"/>
                    <a:pt x="257088" y="270522"/>
                  </a:cubicBezTo>
                  <a:cubicBezTo>
                    <a:pt x="253476" y="271675"/>
                    <a:pt x="250467" y="273403"/>
                    <a:pt x="247457" y="274556"/>
                  </a:cubicBezTo>
                  <a:cubicBezTo>
                    <a:pt x="243845" y="273980"/>
                    <a:pt x="241438" y="272251"/>
                    <a:pt x="242642" y="269946"/>
                  </a:cubicBezTo>
                  <a:cubicBezTo>
                    <a:pt x="244447" y="267065"/>
                    <a:pt x="247457" y="263607"/>
                    <a:pt x="249865" y="261879"/>
                  </a:cubicBezTo>
                  <a:cubicBezTo>
                    <a:pt x="251370" y="260438"/>
                    <a:pt x="253176" y="259286"/>
                    <a:pt x="254831" y="259069"/>
                  </a:cubicBezTo>
                  <a:close/>
                  <a:moveTo>
                    <a:pt x="787143" y="256040"/>
                  </a:moveTo>
                  <a:cubicBezTo>
                    <a:pt x="791542" y="255522"/>
                    <a:pt x="795446" y="256517"/>
                    <a:pt x="798855" y="258843"/>
                  </a:cubicBezTo>
                  <a:lnTo>
                    <a:pt x="806879" y="268741"/>
                  </a:lnTo>
                  <a:lnTo>
                    <a:pt x="807783" y="268672"/>
                  </a:lnTo>
                  <a:cubicBezTo>
                    <a:pt x="807783" y="278228"/>
                    <a:pt x="810138" y="290174"/>
                    <a:pt x="793658" y="285993"/>
                  </a:cubicBezTo>
                  <a:cubicBezTo>
                    <a:pt x="791304" y="285993"/>
                    <a:pt x="788950" y="286590"/>
                    <a:pt x="786596" y="287785"/>
                  </a:cubicBezTo>
                  <a:cubicBezTo>
                    <a:pt x="770705" y="294952"/>
                    <a:pt x="764819" y="290174"/>
                    <a:pt x="758345" y="275242"/>
                  </a:cubicBezTo>
                  <a:lnTo>
                    <a:pt x="755577" y="270092"/>
                  </a:lnTo>
                  <a:lnTo>
                    <a:pt x="754812" y="269627"/>
                  </a:lnTo>
                  <a:lnTo>
                    <a:pt x="755151" y="269299"/>
                  </a:lnTo>
                  <a:lnTo>
                    <a:pt x="754814" y="268672"/>
                  </a:lnTo>
                  <a:lnTo>
                    <a:pt x="755632" y="268833"/>
                  </a:lnTo>
                  <a:lnTo>
                    <a:pt x="759541" y="265044"/>
                  </a:lnTo>
                  <a:cubicBezTo>
                    <a:pt x="764929" y="261769"/>
                    <a:pt x="771968" y="261769"/>
                    <a:pt x="777686" y="259150"/>
                  </a:cubicBezTo>
                  <a:cubicBezTo>
                    <a:pt x="781058" y="257404"/>
                    <a:pt x="784211" y="256385"/>
                    <a:pt x="787143" y="256040"/>
                  </a:cubicBezTo>
                  <a:close/>
                  <a:moveTo>
                    <a:pt x="1103112" y="252166"/>
                  </a:moveTo>
                  <a:cubicBezTo>
                    <a:pt x="1107877" y="252166"/>
                    <a:pt x="1112643" y="253353"/>
                    <a:pt x="1117408" y="254540"/>
                  </a:cubicBezTo>
                  <a:cubicBezTo>
                    <a:pt x="1128576" y="256765"/>
                    <a:pt x="1131704" y="257322"/>
                    <a:pt x="1129554" y="265724"/>
                  </a:cubicBezTo>
                  <a:lnTo>
                    <a:pt x="1125810" y="276906"/>
                  </a:lnTo>
                  <a:lnTo>
                    <a:pt x="1141037" y="277675"/>
                  </a:lnTo>
                  <a:cubicBezTo>
                    <a:pt x="1155320" y="280615"/>
                    <a:pt x="1164968" y="290090"/>
                    <a:pt x="1169739" y="307080"/>
                  </a:cubicBezTo>
                  <a:cubicBezTo>
                    <a:pt x="1178411" y="307661"/>
                    <a:pt x="1191131" y="303014"/>
                    <a:pt x="1180724" y="321021"/>
                  </a:cubicBezTo>
                  <a:cubicBezTo>
                    <a:pt x="1177833" y="326248"/>
                    <a:pt x="1184193" y="336704"/>
                    <a:pt x="1185927" y="345417"/>
                  </a:cubicBezTo>
                  <a:cubicBezTo>
                    <a:pt x="1199804" y="340770"/>
                    <a:pt x="1195756" y="326248"/>
                    <a:pt x="1205008" y="318697"/>
                  </a:cubicBezTo>
                  <a:cubicBezTo>
                    <a:pt x="1210789" y="322763"/>
                    <a:pt x="1217149" y="325668"/>
                    <a:pt x="1222353" y="330895"/>
                  </a:cubicBezTo>
                  <a:cubicBezTo>
                    <a:pt x="1232760" y="339608"/>
                    <a:pt x="1243746" y="342513"/>
                    <a:pt x="1257044" y="338447"/>
                  </a:cubicBezTo>
                  <a:cubicBezTo>
                    <a:pt x="1266295" y="335542"/>
                    <a:pt x="1273233" y="340770"/>
                    <a:pt x="1281327" y="344255"/>
                  </a:cubicBezTo>
                  <a:cubicBezTo>
                    <a:pt x="1285375" y="347160"/>
                    <a:pt x="1291156" y="351806"/>
                    <a:pt x="1283640" y="354711"/>
                  </a:cubicBezTo>
                  <a:cubicBezTo>
                    <a:pt x="1276124" y="357034"/>
                    <a:pt x="1266873" y="355291"/>
                    <a:pt x="1257044" y="355291"/>
                  </a:cubicBezTo>
                  <a:cubicBezTo>
                    <a:pt x="1253575" y="359357"/>
                    <a:pt x="1257622" y="365747"/>
                    <a:pt x="1257044" y="371555"/>
                  </a:cubicBezTo>
                  <a:cubicBezTo>
                    <a:pt x="1255309" y="381430"/>
                    <a:pt x="1252419" y="394208"/>
                    <a:pt x="1271499" y="387238"/>
                  </a:cubicBezTo>
                  <a:cubicBezTo>
                    <a:pt x="1275546" y="386657"/>
                    <a:pt x="1276124" y="398855"/>
                    <a:pt x="1270342" y="405245"/>
                  </a:cubicBezTo>
                  <a:cubicBezTo>
                    <a:pt x="1267451" y="408730"/>
                    <a:pt x="1261091" y="412796"/>
                    <a:pt x="1265138" y="416281"/>
                  </a:cubicBezTo>
                  <a:cubicBezTo>
                    <a:pt x="1273811" y="422670"/>
                    <a:pt x="1271499" y="436030"/>
                    <a:pt x="1281906" y="439515"/>
                  </a:cubicBezTo>
                  <a:cubicBezTo>
                    <a:pt x="1288266" y="442420"/>
                    <a:pt x="1292891" y="445324"/>
                    <a:pt x="1290000" y="452875"/>
                  </a:cubicBezTo>
                  <a:cubicBezTo>
                    <a:pt x="1287688" y="459845"/>
                    <a:pt x="1287109" y="467977"/>
                    <a:pt x="1278436" y="469720"/>
                  </a:cubicBezTo>
                  <a:cubicBezTo>
                    <a:pt x="1272655" y="470881"/>
                    <a:pt x="1265138" y="470301"/>
                    <a:pt x="1261669" y="476109"/>
                  </a:cubicBezTo>
                  <a:cubicBezTo>
                    <a:pt x="1260513" y="477852"/>
                    <a:pt x="1259935" y="480756"/>
                    <a:pt x="1259935" y="483079"/>
                  </a:cubicBezTo>
                  <a:cubicBezTo>
                    <a:pt x="1260513" y="484822"/>
                    <a:pt x="1262826" y="487726"/>
                    <a:pt x="1264560" y="487726"/>
                  </a:cubicBezTo>
                  <a:cubicBezTo>
                    <a:pt x="1274389" y="488888"/>
                    <a:pt x="1283640" y="488307"/>
                    <a:pt x="1293469" y="490049"/>
                  </a:cubicBezTo>
                  <a:cubicBezTo>
                    <a:pt x="1298673" y="490630"/>
                    <a:pt x="1301564" y="496439"/>
                    <a:pt x="1298095" y="501086"/>
                  </a:cubicBezTo>
                  <a:cubicBezTo>
                    <a:pt x="1292313" y="508637"/>
                    <a:pt x="1292313" y="513284"/>
                    <a:pt x="1300986" y="518511"/>
                  </a:cubicBezTo>
                  <a:cubicBezTo>
                    <a:pt x="1310815" y="524320"/>
                    <a:pt x="1310815" y="534775"/>
                    <a:pt x="1310815" y="545231"/>
                  </a:cubicBezTo>
                  <a:cubicBezTo>
                    <a:pt x="1309659" y="546392"/>
                    <a:pt x="1309080" y="547554"/>
                    <a:pt x="1308502" y="549297"/>
                  </a:cubicBezTo>
                  <a:cubicBezTo>
                    <a:pt x="1295927" y="554089"/>
                    <a:pt x="1293759" y="570643"/>
                    <a:pt x="1283947" y="578621"/>
                  </a:cubicBezTo>
                  <a:lnTo>
                    <a:pt x="1276056" y="581265"/>
                  </a:lnTo>
                  <a:lnTo>
                    <a:pt x="1286101" y="583077"/>
                  </a:lnTo>
                  <a:cubicBezTo>
                    <a:pt x="1291453" y="586209"/>
                    <a:pt x="1294972" y="591638"/>
                    <a:pt x="1295559" y="600547"/>
                  </a:cubicBezTo>
                  <a:cubicBezTo>
                    <a:pt x="1282069" y="608900"/>
                    <a:pt x="1267407" y="608343"/>
                    <a:pt x="1251572" y="607229"/>
                  </a:cubicBezTo>
                  <a:cubicBezTo>
                    <a:pt x="1250399" y="598876"/>
                    <a:pt x="1259783" y="600547"/>
                    <a:pt x="1262129" y="596649"/>
                  </a:cubicBezTo>
                  <a:cubicBezTo>
                    <a:pt x="1263888" y="593865"/>
                    <a:pt x="1264621" y="591081"/>
                    <a:pt x="1264988" y="588228"/>
                  </a:cubicBezTo>
                  <a:lnTo>
                    <a:pt x="1265419" y="582456"/>
                  </a:lnTo>
                  <a:lnTo>
                    <a:pt x="1255092" y="583059"/>
                  </a:lnTo>
                  <a:cubicBezTo>
                    <a:pt x="1251407" y="583276"/>
                    <a:pt x="1247793" y="583276"/>
                    <a:pt x="1244324" y="582405"/>
                  </a:cubicBezTo>
                  <a:cubicBezTo>
                    <a:pt x="1232760" y="579501"/>
                    <a:pt x="1225244" y="598669"/>
                    <a:pt x="1214259" y="588795"/>
                  </a:cubicBezTo>
                  <a:cubicBezTo>
                    <a:pt x="1205586" y="581243"/>
                    <a:pt x="1195178" y="584148"/>
                    <a:pt x="1185927" y="581243"/>
                  </a:cubicBezTo>
                  <a:cubicBezTo>
                    <a:pt x="1180724" y="580082"/>
                    <a:pt x="1178989" y="575435"/>
                    <a:pt x="1180724" y="570207"/>
                  </a:cubicBezTo>
                  <a:cubicBezTo>
                    <a:pt x="1182458" y="566722"/>
                    <a:pt x="1185349" y="563818"/>
                    <a:pt x="1189397" y="566141"/>
                  </a:cubicBezTo>
                  <a:cubicBezTo>
                    <a:pt x="1191709" y="566722"/>
                    <a:pt x="1194600" y="570207"/>
                    <a:pt x="1195756" y="569626"/>
                  </a:cubicBezTo>
                  <a:cubicBezTo>
                    <a:pt x="1215993" y="560914"/>
                    <a:pt x="1238542" y="562075"/>
                    <a:pt x="1259357" y="555686"/>
                  </a:cubicBezTo>
                  <a:cubicBezTo>
                    <a:pt x="1270920" y="552201"/>
                    <a:pt x="1279015" y="544650"/>
                    <a:pt x="1282484" y="533613"/>
                  </a:cubicBezTo>
                  <a:cubicBezTo>
                    <a:pt x="1283640" y="530128"/>
                    <a:pt x="1284219" y="525481"/>
                    <a:pt x="1282484" y="523158"/>
                  </a:cubicBezTo>
                  <a:cubicBezTo>
                    <a:pt x="1278436" y="517349"/>
                    <a:pt x="1274968" y="521996"/>
                    <a:pt x="1271499" y="526062"/>
                  </a:cubicBezTo>
                  <a:cubicBezTo>
                    <a:pt x="1269185" y="530128"/>
                    <a:pt x="1265138" y="533613"/>
                    <a:pt x="1261091" y="535937"/>
                  </a:cubicBezTo>
                  <a:cubicBezTo>
                    <a:pt x="1255887" y="539422"/>
                    <a:pt x="1250684" y="543488"/>
                    <a:pt x="1244324" y="539422"/>
                  </a:cubicBezTo>
                  <a:cubicBezTo>
                    <a:pt x="1237386" y="534775"/>
                    <a:pt x="1242589" y="528386"/>
                    <a:pt x="1243167" y="522577"/>
                  </a:cubicBezTo>
                  <a:cubicBezTo>
                    <a:pt x="1243167" y="520254"/>
                    <a:pt x="1243746" y="517930"/>
                    <a:pt x="1244324" y="515607"/>
                  </a:cubicBezTo>
                  <a:cubicBezTo>
                    <a:pt x="1230447" y="505732"/>
                    <a:pt x="1240277" y="495277"/>
                    <a:pt x="1244324" y="485403"/>
                  </a:cubicBezTo>
                  <a:cubicBezTo>
                    <a:pt x="1233917" y="484241"/>
                    <a:pt x="1226979" y="493535"/>
                    <a:pt x="1218306" y="495858"/>
                  </a:cubicBezTo>
                  <a:cubicBezTo>
                    <a:pt x="1213102" y="488307"/>
                    <a:pt x="1217149" y="482498"/>
                    <a:pt x="1218306" y="476690"/>
                  </a:cubicBezTo>
                  <a:cubicBezTo>
                    <a:pt x="1222931" y="456941"/>
                    <a:pt x="1218884" y="448809"/>
                    <a:pt x="1198647" y="441258"/>
                  </a:cubicBezTo>
                  <a:cubicBezTo>
                    <a:pt x="1188818" y="437192"/>
                    <a:pt x="1184771" y="431964"/>
                    <a:pt x="1184771" y="422089"/>
                  </a:cubicBezTo>
                  <a:cubicBezTo>
                    <a:pt x="1185349" y="406406"/>
                    <a:pt x="1181302" y="390142"/>
                    <a:pt x="1192866" y="376202"/>
                  </a:cubicBezTo>
                  <a:cubicBezTo>
                    <a:pt x="1196913" y="371555"/>
                    <a:pt x="1194600" y="366908"/>
                    <a:pt x="1190553" y="363423"/>
                  </a:cubicBezTo>
                  <a:cubicBezTo>
                    <a:pt x="1187084" y="361100"/>
                    <a:pt x="1183037" y="361681"/>
                    <a:pt x="1180724" y="363423"/>
                  </a:cubicBezTo>
                  <a:cubicBezTo>
                    <a:pt x="1173785" y="369232"/>
                    <a:pt x="1166269" y="373879"/>
                    <a:pt x="1161644" y="380849"/>
                  </a:cubicBezTo>
                  <a:cubicBezTo>
                    <a:pt x="1155862" y="388400"/>
                    <a:pt x="1142564" y="398855"/>
                    <a:pt x="1162800" y="405245"/>
                  </a:cubicBezTo>
                  <a:cubicBezTo>
                    <a:pt x="1164535" y="416862"/>
                    <a:pt x="1166269" y="427898"/>
                    <a:pt x="1161644" y="439515"/>
                  </a:cubicBezTo>
                  <a:cubicBezTo>
                    <a:pt x="1161644" y="440096"/>
                    <a:pt x="1157597" y="440096"/>
                    <a:pt x="1155284" y="440677"/>
                  </a:cubicBezTo>
                  <a:cubicBezTo>
                    <a:pt x="1148924" y="431383"/>
                    <a:pt x="1147768" y="415700"/>
                    <a:pt x="1129844" y="420347"/>
                  </a:cubicBezTo>
                  <a:cubicBezTo>
                    <a:pt x="1126375" y="421508"/>
                    <a:pt x="1121749" y="422089"/>
                    <a:pt x="1121171" y="418023"/>
                  </a:cubicBezTo>
                  <a:cubicBezTo>
                    <a:pt x="1120593" y="415119"/>
                    <a:pt x="1123484" y="411053"/>
                    <a:pt x="1125218" y="408730"/>
                  </a:cubicBezTo>
                  <a:cubicBezTo>
                    <a:pt x="1127531" y="405825"/>
                    <a:pt x="1130422" y="403502"/>
                    <a:pt x="1133313" y="401179"/>
                  </a:cubicBezTo>
                  <a:cubicBezTo>
                    <a:pt x="1126953" y="395951"/>
                    <a:pt x="1121171" y="390723"/>
                    <a:pt x="1114811" y="385496"/>
                  </a:cubicBezTo>
                  <a:cubicBezTo>
                    <a:pt x="1110764" y="382011"/>
                    <a:pt x="1106138" y="382591"/>
                    <a:pt x="1100935" y="382591"/>
                  </a:cubicBezTo>
                  <a:cubicBezTo>
                    <a:pt x="1081854" y="383753"/>
                    <a:pt x="1081854" y="383753"/>
                    <a:pt x="1081276" y="368651"/>
                  </a:cubicBezTo>
                  <a:cubicBezTo>
                    <a:pt x="1080120" y="354711"/>
                    <a:pt x="1080698" y="341351"/>
                    <a:pt x="1088215" y="329153"/>
                  </a:cubicBezTo>
                  <a:cubicBezTo>
                    <a:pt x="1090527" y="329153"/>
                    <a:pt x="1093418" y="329153"/>
                    <a:pt x="1095731" y="329153"/>
                  </a:cubicBezTo>
                  <a:cubicBezTo>
                    <a:pt x="1100357" y="328572"/>
                    <a:pt x="1106138" y="329153"/>
                    <a:pt x="1105560" y="321602"/>
                  </a:cubicBezTo>
                  <a:cubicBezTo>
                    <a:pt x="1104982" y="318117"/>
                    <a:pt x="1103247" y="314631"/>
                    <a:pt x="1101513" y="311146"/>
                  </a:cubicBezTo>
                  <a:cubicBezTo>
                    <a:pt x="1096309" y="296044"/>
                    <a:pt x="1096309" y="296044"/>
                    <a:pt x="1113077" y="289655"/>
                  </a:cubicBezTo>
                  <a:cubicBezTo>
                    <a:pt x="1116256" y="288784"/>
                    <a:pt x="1118714" y="287186"/>
                    <a:pt x="1120665" y="285008"/>
                  </a:cubicBezTo>
                  <a:lnTo>
                    <a:pt x="1125175" y="276954"/>
                  </a:lnTo>
                  <a:lnTo>
                    <a:pt x="1108994" y="273013"/>
                  </a:lnTo>
                  <a:cubicBezTo>
                    <a:pt x="1103857" y="270713"/>
                    <a:pt x="1099240" y="267300"/>
                    <a:pt x="1095369" y="262255"/>
                  </a:cubicBezTo>
                  <a:cubicBezTo>
                    <a:pt x="1095964" y="257507"/>
                    <a:pt x="1096560" y="252166"/>
                    <a:pt x="1103112" y="252166"/>
                  </a:cubicBezTo>
                  <a:close/>
                  <a:moveTo>
                    <a:pt x="1059307" y="247061"/>
                  </a:moveTo>
                  <a:cubicBezTo>
                    <a:pt x="1067547" y="248239"/>
                    <a:pt x="1074021" y="250006"/>
                    <a:pt x="1071078" y="260018"/>
                  </a:cubicBezTo>
                  <a:cubicBezTo>
                    <a:pt x="1069312" y="269440"/>
                    <a:pt x="1075198" y="274152"/>
                    <a:pt x="1081672" y="277096"/>
                  </a:cubicBezTo>
                  <a:cubicBezTo>
                    <a:pt x="1082849" y="281808"/>
                    <a:pt x="1084026" y="287108"/>
                    <a:pt x="1084026" y="291819"/>
                  </a:cubicBezTo>
                  <a:cubicBezTo>
                    <a:pt x="1084614" y="296531"/>
                    <a:pt x="1079318" y="300065"/>
                    <a:pt x="1075198" y="299476"/>
                  </a:cubicBezTo>
                  <a:cubicBezTo>
                    <a:pt x="1068724" y="297120"/>
                    <a:pt x="1064015" y="293587"/>
                    <a:pt x="1061073" y="288286"/>
                  </a:cubicBezTo>
                  <a:cubicBezTo>
                    <a:pt x="1058130" y="282986"/>
                    <a:pt x="1054599" y="280630"/>
                    <a:pt x="1049302" y="284163"/>
                  </a:cubicBezTo>
                  <a:cubicBezTo>
                    <a:pt x="1042828" y="288286"/>
                    <a:pt x="1038119" y="288286"/>
                    <a:pt x="1034588" y="280630"/>
                  </a:cubicBezTo>
                  <a:cubicBezTo>
                    <a:pt x="1031645" y="272974"/>
                    <a:pt x="1029291" y="267085"/>
                    <a:pt x="1038119" y="261784"/>
                  </a:cubicBezTo>
                  <a:cubicBezTo>
                    <a:pt x="1045770" y="257662"/>
                    <a:pt x="1052244" y="252362"/>
                    <a:pt x="1059307" y="247061"/>
                  </a:cubicBezTo>
                  <a:close/>
                  <a:moveTo>
                    <a:pt x="547239" y="243073"/>
                  </a:moveTo>
                  <a:cubicBezTo>
                    <a:pt x="547557" y="243392"/>
                    <a:pt x="547938" y="244508"/>
                    <a:pt x="548446" y="246423"/>
                  </a:cubicBezTo>
                  <a:cubicBezTo>
                    <a:pt x="547430" y="245785"/>
                    <a:pt x="546413" y="245146"/>
                    <a:pt x="546413" y="244508"/>
                  </a:cubicBezTo>
                  <a:cubicBezTo>
                    <a:pt x="546667" y="243233"/>
                    <a:pt x="546921" y="242754"/>
                    <a:pt x="547239" y="243073"/>
                  </a:cubicBezTo>
                  <a:close/>
                  <a:moveTo>
                    <a:pt x="1256328" y="236853"/>
                  </a:moveTo>
                  <a:lnTo>
                    <a:pt x="1257599" y="238978"/>
                  </a:lnTo>
                  <a:lnTo>
                    <a:pt x="1255481" y="238128"/>
                  </a:lnTo>
                  <a:close/>
                  <a:moveTo>
                    <a:pt x="772495" y="229742"/>
                  </a:moveTo>
                  <a:cubicBezTo>
                    <a:pt x="778442" y="229195"/>
                    <a:pt x="779037" y="234664"/>
                    <a:pt x="779632" y="239039"/>
                  </a:cubicBezTo>
                  <a:lnTo>
                    <a:pt x="777761" y="239470"/>
                  </a:lnTo>
                  <a:lnTo>
                    <a:pt x="779805" y="241318"/>
                  </a:lnTo>
                  <a:cubicBezTo>
                    <a:pt x="779593" y="242594"/>
                    <a:pt x="779275" y="243072"/>
                    <a:pt x="778905" y="242753"/>
                  </a:cubicBezTo>
                  <a:lnTo>
                    <a:pt x="777715" y="239480"/>
                  </a:lnTo>
                  <a:lnTo>
                    <a:pt x="758220" y="243961"/>
                  </a:lnTo>
                  <a:cubicBezTo>
                    <a:pt x="756435" y="243961"/>
                    <a:pt x="753461" y="242320"/>
                    <a:pt x="752867" y="240680"/>
                  </a:cubicBezTo>
                  <a:cubicBezTo>
                    <a:pt x="752272" y="239039"/>
                    <a:pt x="753461" y="235211"/>
                    <a:pt x="754651" y="235211"/>
                  </a:cubicBezTo>
                  <a:cubicBezTo>
                    <a:pt x="760599" y="232477"/>
                    <a:pt x="766547" y="230289"/>
                    <a:pt x="772495" y="229742"/>
                  </a:cubicBezTo>
                  <a:close/>
                  <a:moveTo>
                    <a:pt x="1022514" y="224091"/>
                  </a:moveTo>
                  <a:cubicBezTo>
                    <a:pt x="1024773" y="224665"/>
                    <a:pt x="1027032" y="224665"/>
                    <a:pt x="1029291" y="224665"/>
                  </a:cubicBezTo>
                  <a:cubicBezTo>
                    <a:pt x="1035503" y="225239"/>
                    <a:pt x="1041716" y="226388"/>
                    <a:pt x="1042846" y="233853"/>
                  </a:cubicBezTo>
                  <a:cubicBezTo>
                    <a:pt x="1043975" y="243041"/>
                    <a:pt x="1037198" y="245338"/>
                    <a:pt x="1029856" y="246486"/>
                  </a:cubicBezTo>
                  <a:cubicBezTo>
                    <a:pt x="1032115" y="240170"/>
                    <a:pt x="1036633" y="233279"/>
                    <a:pt x="1024208" y="231556"/>
                  </a:cubicBezTo>
                  <a:cubicBezTo>
                    <a:pt x="1019690" y="230982"/>
                    <a:pt x="1019125" y="228110"/>
                    <a:pt x="1022514" y="224091"/>
                  </a:cubicBezTo>
                  <a:close/>
                  <a:moveTo>
                    <a:pt x="1055682" y="212416"/>
                  </a:moveTo>
                  <a:cubicBezTo>
                    <a:pt x="1056855" y="212353"/>
                    <a:pt x="1058027" y="213373"/>
                    <a:pt x="1059200" y="215415"/>
                  </a:cubicBezTo>
                  <a:cubicBezTo>
                    <a:pt x="1056855" y="215415"/>
                    <a:pt x="1054509" y="215415"/>
                    <a:pt x="1052163" y="215926"/>
                  </a:cubicBezTo>
                  <a:cubicBezTo>
                    <a:pt x="1053336" y="213629"/>
                    <a:pt x="1054509" y="212480"/>
                    <a:pt x="1055682" y="212416"/>
                  </a:cubicBezTo>
                  <a:close/>
                  <a:moveTo>
                    <a:pt x="127073" y="201123"/>
                  </a:moveTo>
                  <a:cubicBezTo>
                    <a:pt x="128832" y="202824"/>
                    <a:pt x="131178" y="203958"/>
                    <a:pt x="132351" y="205660"/>
                  </a:cubicBezTo>
                  <a:cubicBezTo>
                    <a:pt x="134110" y="207928"/>
                    <a:pt x="132937" y="210197"/>
                    <a:pt x="129419" y="210197"/>
                  </a:cubicBezTo>
                  <a:cubicBezTo>
                    <a:pt x="129419" y="210764"/>
                    <a:pt x="128246" y="209062"/>
                    <a:pt x="128246" y="207928"/>
                  </a:cubicBezTo>
                  <a:cubicBezTo>
                    <a:pt x="127073" y="205660"/>
                    <a:pt x="127073" y="203391"/>
                    <a:pt x="127073" y="201123"/>
                  </a:cubicBezTo>
                  <a:close/>
                  <a:moveTo>
                    <a:pt x="1317577" y="194653"/>
                  </a:moveTo>
                  <a:cubicBezTo>
                    <a:pt x="1319303" y="198807"/>
                    <a:pt x="1321605" y="202962"/>
                    <a:pt x="1323907" y="207710"/>
                  </a:cubicBezTo>
                  <a:cubicBezTo>
                    <a:pt x="1333689" y="229076"/>
                    <a:pt x="1322181" y="243914"/>
                    <a:pt x="1298013" y="241540"/>
                  </a:cubicBezTo>
                  <a:cubicBezTo>
                    <a:pt x="1292259" y="241540"/>
                    <a:pt x="1286505" y="240353"/>
                    <a:pt x="1280750" y="240353"/>
                  </a:cubicBezTo>
                  <a:cubicBezTo>
                    <a:pt x="1278448" y="237385"/>
                    <a:pt x="1275572" y="235011"/>
                    <a:pt x="1273270" y="232044"/>
                  </a:cubicBezTo>
                  <a:cubicBezTo>
                    <a:pt x="1279599" y="223141"/>
                    <a:pt x="1287655" y="215425"/>
                    <a:pt x="1292834" y="205929"/>
                  </a:cubicBezTo>
                  <a:cubicBezTo>
                    <a:pt x="1299164" y="195246"/>
                    <a:pt x="1307219" y="193465"/>
                    <a:pt x="1317577" y="194653"/>
                  </a:cubicBezTo>
                  <a:close/>
                  <a:moveTo>
                    <a:pt x="286487" y="191544"/>
                  </a:moveTo>
                  <a:cubicBezTo>
                    <a:pt x="289094" y="190676"/>
                    <a:pt x="290832" y="192412"/>
                    <a:pt x="293150" y="196461"/>
                  </a:cubicBezTo>
                  <a:cubicBezTo>
                    <a:pt x="300682" y="209187"/>
                    <a:pt x="308214" y="208609"/>
                    <a:pt x="319803" y="203403"/>
                  </a:cubicBezTo>
                  <a:cubicBezTo>
                    <a:pt x="321541" y="202246"/>
                    <a:pt x="324438" y="202246"/>
                    <a:pt x="326755" y="202246"/>
                  </a:cubicBezTo>
                  <a:cubicBezTo>
                    <a:pt x="330811" y="210923"/>
                    <a:pt x="336026" y="215551"/>
                    <a:pt x="346455" y="211501"/>
                  </a:cubicBezTo>
                  <a:lnTo>
                    <a:pt x="363752" y="209774"/>
                  </a:lnTo>
                  <a:lnTo>
                    <a:pt x="366744" y="201000"/>
                  </a:lnTo>
                  <a:cubicBezTo>
                    <a:pt x="367296" y="199177"/>
                    <a:pt x="370611" y="198569"/>
                    <a:pt x="371716" y="199177"/>
                  </a:cubicBezTo>
                  <a:cubicBezTo>
                    <a:pt x="375584" y="201000"/>
                    <a:pt x="375031" y="205253"/>
                    <a:pt x="372821" y="207684"/>
                  </a:cubicBezTo>
                  <a:lnTo>
                    <a:pt x="364526" y="210368"/>
                  </a:lnTo>
                  <a:lnTo>
                    <a:pt x="377742" y="221914"/>
                  </a:lnTo>
                  <a:cubicBezTo>
                    <a:pt x="379480" y="223071"/>
                    <a:pt x="380639" y="225963"/>
                    <a:pt x="380060" y="228277"/>
                  </a:cubicBezTo>
                  <a:cubicBezTo>
                    <a:pt x="379480" y="229434"/>
                    <a:pt x="376583" y="231748"/>
                    <a:pt x="374845" y="231748"/>
                  </a:cubicBezTo>
                  <a:cubicBezTo>
                    <a:pt x="364996" y="232326"/>
                    <a:pt x="355146" y="231169"/>
                    <a:pt x="345296" y="232326"/>
                  </a:cubicBezTo>
                  <a:cubicBezTo>
                    <a:pt x="335446" y="234062"/>
                    <a:pt x="340661" y="241582"/>
                    <a:pt x="341240" y="246788"/>
                  </a:cubicBezTo>
                  <a:cubicBezTo>
                    <a:pt x="341819" y="251416"/>
                    <a:pt x="341240" y="256044"/>
                    <a:pt x="340661" y="260671"/>
                  </a:cubicBezTo>
                  <a:cubicBezTo>
                    <a:pt x="339502" y="263564"/>
                    <a:pt x="337764" y="265878"/>
                    <a:pt x="336026" y="268770"/>
                  </a:cubicBezTo>
                  <a:cubicBezTo>
                    <a:pt x="330231" y="273398"/>
                    <a:pt x="325017" y="274555"/>
                    <a:pt x="319223" y="268770"/>
                  </a:cubicBezTo>
                  <a:cubicBezTo>
                    <a:pt x="319223" y="260671"/>
                    <a:pt x="319223" y="251994"/>
                    <a:pt x="314009" y="244474"/>
                  </a:cubicBezTo>
                  <a:cubicBezTo>
                    <a:pt x="312270" y="241582"/>
                    <a:pt x="311691" y="236954"/>
                    <a:pt x="307056" y="237532"/>
                  </a:cubicBezTo>
                  <a:cubicBezTo>
                    <a:pt x="303000" y="237532"/>
                    <a:pt x="300682" y="241003"/>
                    <a:pt x="300682" y="244474"/>
                  </a:cubicBezTo>
                  <a:cubicBezTo>
                    <a:pt x="300682" y="250259"/>
                    <a:pt x="298944" y="254308"/>
                    <a:pt x="292571" y="254308"/>
                  </a:cubicBezTo>
                  <a:cubicBezTo>
                    <a:pt x="286777" y="253730"/>
                    <a:pt x="280403" y="255465"/>
                    <a:pt x="278086" y="246788"/>
                  </a:cubicBezTo>
                  <a:cubicBezTo>
                    <a:pt x="277506" y="243317"/>
                    <a:pt x="275189" y="241003"/>
                    <a:pt x="272871" y="238111"/>
                  </a:cubicBezTo>
                  <a:cubicBezTo>
                    <a:pt x="270554" y="234640"/>
                    <a:pt x="269395" y="231169"/>
                    <a:pt x="272292" y="228855"/>
                  </a:cubicBezTo>
                  <a:cubicBezTo>
                    <a:pt x="274609" y="227120"/>
                    <a:pt x="279244" y="228277"/>
                    <a:pt x="282142" y="228277"/>
                  </a:cubicBezTo>
                  <a:cubicBezTo>
                    <a:pt x="284459" y="228855"/>
                    <a:pt x="287356" y="230012"/>
                    <a:pt x="289094" y="229434"/>
                  </a:cubicBezTo>
                  <a:cubicBezTo>
                    <a:pt x="293150" y="228277"/>
                    <a:pt x="295468" y="224227"/>
                    <a:pt x="293150" y="221914"/>
                  </a:cubicBezTo>
                  <a:cubicBezTo>
                    <a:pt x="287356" y="216708"/>
                    <a:pt x="280983" y="213236"/>
                    <a:pt x="274609" y="209766"/>
                  </a:cubicBezTo>
                  <a:lnTo>
                    <a:pt x="274609" y="202246"/>
                  </a:lnTo>
                  <a:cubicBezTo>
                    <a:pt x="280403" y="195882"/>
                    <a:pt x="283880" y="192412"/>
                    <a:pt x="286487" y="191544"/>
                  </a:cubicBezTo>
                  <a:close/>
                  <a:moveTo>
                    <a:pt x="335337" y="189471"/>
                  </a:moveTo>
                  <a:cubicBezTo>
                    <a:pt x="336925" y="189471"/>
                    <a:pt x="338438" y="190303"/>
                    <a:pt x="339345" y="192245"/>
                  </a:cubicBezTo>
                  <a:cubicBezTo>
                    <a:pt x="339951" y="193355"/>
                    <a:pt x="339345" y="197238"/>
                    <a:pt x="337530" y="197793"/>
                  </a:cubicBezTo>
                  <a:cubicBezTo>
                    <a:pt x="334505" y="198903"/>
                    <a:pt x="330874" y="200012"/>
                    <a:pt x="327848" y="200567"/>
                  </a:cubicBezTo>
                  <a:cubicBezTo>
                    <a:pt x="329059" y="197793"/>
                    <a:pt x="329059" y="193909"/>
                    <a:pt x="330874" y="191690"/>
                  </a:cubicBezTo>
                  <a:cubicBezTo>
                    <a:pt x="332084" y="190303"/>
                    <a:pt x="333748" y="189471"/>
                    <a:pt x="335337" y="189471"/>
                  </a:cubicBezTo>
                  <a:close/>
                  <a:moveTo>
                    <a:pt x="1042466" y="183257"/>
                  </a:moveTo>
                  <a:cubicBezTo>
                    <a:pt x="1051594" y="194249"/>
                    <a:pt x="1042466" y="205818"/>
                    <a:pt x="1043037" y="217388"/>
                  </a:cubicBezTo>
                  <a:cubicBezTo>
                    <a:pt x="1035620" y="217388"/>
                    <a:pt x="1028203" y="217388"/>
                    <a:pt x="1020786" y="217388"/>
                  </a:cubicBezTo>
                  <a:cubicBezTo>
                    <a:pt x="1012228" y="215652"/>
                    <a:pt x="1005952" y="226065"/>
                    <a:pt x="996253" y="219702"/>
                  </a:cubicBezTo>
                  <a:cubicBezTo>
                    <a:pt x="1000817" y="209289"/>
                    <a:pt x="1008234" y="201190"/>
                    <a:pt x="1017933" y="197720"/>
                  </a:cubicBezTo>
                  <a:cubicBezTo>
                    <a:pt x="1027632" y="194249"/>
                    <a:pt x="1033908" y="187885"/>
                    <a:pt x="1042466" y="183257"/>
                  </a:cubicBezTo>
                  <a:close/>
                  <a:moveTo>
                    <a:pt x="466645" y="183257"/>
                  </a:moveTo>
                  <a:cubicBezTo>
                    <a:pt x="468366" y="183257"/>
                    <a:pt x="471810" y="184944"/>
                    <a:pt x="472384" y="186631"/>
                  </a:cubicBezTo>
                  <a:cubicBezTo>
                    <a:pt x="473531" y="191692"/>
                    <a:pt x="474105" y="197316"/>
                    <a:pt x="474679" y="202939"/>
                  </a:cubicBezTo>
                  <a:cubicBezTo>
                    <a:pt x="474105" y="206875"/>
                    <a:pt x="473531" y="210249"/>
                    <a:pt x="472384" y="213624"/>
                  </a:cubicBezTo>
                  <a:cubicBezTo>
                    <a:pt x="472384" y="214186"/>
                    <a:pt x="470662" y="215873"/>
                    <a:pt x="470088" y="215873"/>
                  </a:cubicBezTo>
                  <a:cubicBezTo>
                    <a:pt x="468366" y="215311"/>
                    <a:pt x="465497" y="214748"/>
                    <a:pt x="464350" y="213061"/>
                  </a:cubicBezTo>
                  <a:cubicBezTo>
                    <a:pt x="457463" y="204626"/>
                    <a:pt x="459185" y="195628"/>
                    <a:pt x="461480" y="186631"/>
                  </a:cubicBezTo>
                  <a:cubicBezTo>
                    <a:pt x="462054" y="184944"/>
                    <a:pt x="464923" y="183257"/>
                    <a:pt x="466645" y="183257"/>
                  </a:cubicBezTo>
                  <a:close/>
                  <a:moveTo>
                    <a:pt x="1618910" y="167945"/>
                  </a:moveTo>
                  <a:cubicBezTo>
                    <a:pt x="1619418" y="168584"/>
                    <a:pt x="1620435" y="169860"/>
                    <a:pt x="1620943" y="170498"/>
                  </a:cubicBezTo>
                  <a:cubicBezTo>
                    <a:pt x="1620435" y="171136"/>
                    <a:pt x="1619418" y="171774"/>
                    <a:pt x="1618401" y="172412"/>
                  </a:cubicBezTo>
                  <a:cubicBezTo>
                    <a:pt x="1617385" y="171774"/>
                    <a:pt x="1616876" y="170498"/>
                    <a:pt x="1616368" y="169860"/>
                  </a:cubicBezTo>
                  <a:cubicBezTo>
                    <a:pt x="1616876" y="169222"/>
                    <a:pt x="1617893" y="167945"/>
                    <a:pt x="1618910" y="167945"/>
                  </a:cubicBezTo>
                  <a:close/>
                  <a:moveTo>
                    <a:pt x="262316" y="153245"/>
                  </a:moveTo>
                  <a:cubicBezTo>
                    <a:pt x="264494" y="152633"/>
                    <a:pt x="266673" y="153858"/>
                    <a:pt x="268851" y="154470"/>
                  </a:cubicBezTo>
                  <a:cubicBezTo>
                    <a:pt x="267762" y="156308"/>
                    <a:pt x="267217" y="158758"/>
                    <a:pt x="265583" y="159983"/>
                  </a:cubicBezTo>
                  <a:cubicBezTo>
                    <a:pt x="262316" y="163045"/>
                    <a:pt x="257959" y="164883"/>
                    <a:pt x="254147" y="167333"/>
                  </a:cubicBezTo>
                  <a:cubicBezTo>
                    <a:pt x="254147" y="160595"/>
                    <a:pt x="255781" y="154470"/>
                    <a:pt x="262316" y="153245"/>
                  </a:cubicBezTo>
                  <a:close/>
                  <a:moveTo>
                    <a:pt x="1122689" y="139873"/>
                  </a:moveTo>
                  <a:cubicBezTo>
                    <a:pt x="1123324" y="139873"/>
                    <a:pt x="1123959" y="141574"/>
                    <a:pt x="1124595" y="142708"/>
                  </a:cubicBezTo>
                  <a:cubicBezTo>
                    <a:pt x="1125230" y="144977"/>
                    <a:pt x="1125230" y="146678"/>
                    <a:pt x="1125230" y="149514"/>
                  </a:cubicBezTo>
                  <a:cubicBezTo>
                    <a:pt x="1123324" y="147812"/>
                    <a:pt x="1121418" y="146678"/>
                    <a:pt x="1120147" y="144977"/>
                  </a:cubicBezTo>
                  <a:cubicBezTo>
                    <a:pt x="1118241" y="142141"/>
                    <a:pt x="1118877" y="140440"/>
                    <a:pt x="1122689" y="139873"/>
                  </a:cubicBezTo>
                  <a:close/>
                  <a:moveTo>
                    <a:pt x="1507099" y="135347"/>
                  </a:moveTo>
                  <a:cubicBezTo>
                    <a:pt x="1516233" y="135347"/>
                    <a:pt x="1524795" y="135347"/>
                    <a:pt x="1532786" y="135925"/>
                  </a:cubicBezTo>
                  <a:cubicBezTo>
                    <a:pt x="1540777" y="135925"/>
                    <a:pt x="1539065" y="140549"/>
                    <a:pt x="1536211" y="145173"/>
                  </a:cubicBezTo>
                  <a:cubicBezTo>
                    <a:pt x="1534499" y="149220"/>
                    <a:pt x="1536211" y="152688"/>
                    <a:pt x="1539636" y="154422"/>
                  </a:cubicBezTo>
                  <a:cubicBezTo>
                    <a:pt x="1547627" y="159046"/>
                    <a:pt x="1547627" y="163093"/>
                    <a:pt x="1541348" y="170607"/>
                  </a:cubicBezTo>
                  <a:cubicBezTo>
                    <a:pt x="1535640" y="176387"/>
                    <a:pt x="1539065" y="183902"/>
                    <a:pt x="1544773" y="189104"/>
                  </a:cubicBezTo>
                  <a:cubicBezTo>
                    <a:pt x="1551623" y="195607"/>
                    <a:pt x="1561041" y="197558"/>
                    <a:pt x="1568212" y="202760"/>
                  </a:cubicBezTo>
                  <a:lnTo>
                    <a:pt x="1574219" y="209087"/>
                  </a:lnTo>
                  <a:lnTo>
                    <a:pt x="1574293" y="208778"/>
                  </a:lnTo>
                  <a:lnTo>
                    <a:pt x="1581635" y="208778"/>
                  </a:lnTo>
                  <a:cubicBezTo>
                    <a:pt x="1582200" y="214374"/>
                    <a:pt x="1581635" y="219527"/>
                    <a:pt x="1580293" y="224460"/>
                  </a:cubicBezTo>
                  <a:lnTo>
                    <a:pt x="1574405" y="238546"/>
                  </a:lnTo>
                  <a:lnTo>
                    <a:pt x="1574455" y="238815"/>
                  </a:lnTo>
                  <a:cubicBezTo>
                    <a:pt x="1573884" y="260780"/>
                    <a:pt x="1564751" y="269451"/>
                    <a:pt x="1545915" y="255578"/>
                  </a:cubicBezTo>
                  <a:cubicBezTo>
                    <a:pt x="1533357" y="246329"/>
                    <a:pt x="1523082" y="242861"/>
                    <a:pt x="1511666" y="255578"/>
                  </a:cubicBezTo>
                  <a:lnTo>
                    <a:pt x="1508905" y="254335"/>
                  </a:lnTo>
                  <a:lnTo>
                    <a:pt x="1509146" y="254579"/>
                  </a:lnTo>
                  <a:cubicBezTo>
                    <a:pt x="1538290" y="277133"/>
                    <a:pt x="1546540" y="301313"/>
                    <a:pt x="1533897" y="325656"/>
                  </a:cubicBezTo>
                  <a:lnTo>
                    <a:pt x="1517999" y="345393"/>
                  </a:lnTo>
                  <a:lnTo>
                    <a:pt x="1524545" y="344041"/>
                  </a:lnTo>
                  <a:cubicBezTo>
                    <a:pt x="1527307" y="344679"/>
                    <a:pt x="1531175" y="344679"/>
                    <a:pt x="1532280" y="348507"/>
                  </a:cubicBezTo>
                  <a:cubicBezTo>
                    <a:pt x="1534489" y="352335"/>
                    <a:pt x="1528965" y="356163"/>
                    <a:pt x="1522887" y="355525"/>
                  </a:cubicBezTo>
                  <a:lnTo>
                    <a:pt x="1512495" y="353025"/>
                  </a:lnTo>
                  <a:lnTo>
                    <a:pt x="1509146" y="358674"/>
                  </a:lnTo>
                  <a:cubicBezTo>
                    <a:pt x="1506003" y="361276"/>
                    <a:pt x="1502860" y="362433"/>
                    <a:pt x="1499645" y="362433"/>
                  </a:cubicBezTo>
                  <a:lnTo>
                    <a:pt x="1493992" y="360622"/>
                  </a:lnTo>
                  <a:lnTo>
                    <a:pt x="1493697" y="376171"/>
                  </a:lnTo>
                  <a:cubicBezTo>
                    <a:pt x="1493626" y="382503"/>
                    <a:pt x="1492910" y="388762"/>
                    <a:pt x="1489474" y="394585"/>
                  </a:cubicBezTo>
                  <a:lnTo>
                    <a:pt x="1488057" y="394958"/>
                  </a:lnTo>
                  <a:lnTo>
                    <a:pt x="1494861" y="401535"/>
                  </a:lnTo>
                  <a:lnTo>
                    <a:pt x="1497952" y="397586"/>
                  </a:lnTo>
                  <a:cubicBezTo>
                    <a:pt x="1499276" y="396555"/>
                    <a:pt x="1500732" y="396261"/>
                    <a:pt x="1502320" y="397438"/>
                  </a:cubicBezTo>
                  <a:cubicBezTo>
                    <a:pt x="1506555" y="400383"/>
                    <a:pt x="1502849" y="403917"/>
                    <a:pt x="1500202" y="406273"/>
                  </a:cubicBezTo>
                  <a:lnTo>
                    <a:pt x="1495839" y="408921"/>
                  </a:lnTo>
                  <a:lnTo>
                    <a:pt x="1495389" y="409355"/>
                  </a:lnTo>
                  <a:cubicBezTo>
                    <a:pt x="1495389" y="411605"/>
                    <a:pt x="1495389" y="413854"/>
                    <a:pt x="1495389" y="416666"/>
                  </a:cubicBezTo>
                  <a:lnTo>
                    <a:pt x="1491807" y="418051"/>
                  </a:lnTo>
                  <a:lnTo>
                    <a:pt x="1493834" y="418051"/>
                  </a:lnTo>
                  <a:lnTo>
                    <a:pt x="1493834" y="424630"/>
                  </a:lnTo>
                  <a:lnTo>
                    <a:pt x="1493886" y="424656"/>
                  </a:lnTo>
                  <a:cubicBezTo>
                    <a:pt x="1494466" y="432184"/>
                    <a:pt x="1492727" y="441450"/>
                    <a:pt x="1501422" y="446662"/>
                  </a:cubicBezTo>
                  <a:cubicBezTo>
                    <a:pt x="1489829" y="465194"/>
                    <a:pt x="1490409" y="485464"/>
                    <a:pt x="1495625" y="504575"/>
                  </a:cubicBezTo>
                  <a:cubicBezTo>
                    <a:pt x="1501422" y="525423"/>
                    <a:pt x="1501422" y="545114"/>
                    <a:pt x="1501422" y="565383"/>
                  </a:cubicBezTo>
                  <a:cubicBezTo>
                    <a:pt x="1494466" y="569437"/>
                    <a:pt x="1487511" y="570595"/>
                    <a:pt x="1484033" y="560750"/>
                  </a:cubicBezTo>
                  <a:cubicBezTo>
                    <a:pt x="1482874" y="557275"/>
                    <a:pt x="1481135" y="553801"/>
                    <a:pt x="1479396" y="550905"/>
                  </a:cubicBezTo>
                  <a:cubicBezTo>
                    <a:pt x="1467803" y="548010"/>
                    <a:pt x="1457370" y="570595"/>
                    <a:pt x="1445198" y="551484"/>
                  </a:cubicBezTo>
                  <a:cubicBezTo>
                    <a:pt x="1413463" y="530201"/>
                    <a:pt x="1424440" y="507290"/>
                    <a:pt x="1434357" y="484459"/>
                  </a:cubicBezTo>
                  <a:lnTo>
                    <a:pt x="1438583" y="472362"/>
                  </a:lnTo>
                  <a:lnTo>
                    <a:pt x="1423458" y="484143"/>
                  </a:lnTo>
                  <a:cubicBezTo>
                    <a:pt x="1406294" y="491019"/>
                    <a:pt x="1391299" y="478409"/>
                    <a:pt x="1376303" y="463189"/>
                  </a:cubicBezTo>
                  <a:cubicBezTo>
                    <a:pt x="1376303" y="460290"/>
                    <a:pt x="1376303" y="457971"/>
                    <a:pt x="1376303" y="455652"/>
                  </a:cubicBezTo>
                  <a:cubicBezTo>
                    <a:pt x="1374019" y="455652"/>
                    <a:pt x="1371733" y="455652"/>
                    <a:pt x="1368878" y="455072"/>
                  </a:cubicBezTo>
                  <a:cubicBezTo>
                    <a:pt x="1364879" y="451593"/>
                    <a:pt x="1366592" y="444636"/>
                    <a:pt x="1362023" y="440578"/>
                  </a:cubicBezTo>
                  <a:cubicBezTo>
                    <a:pt x="1354596" y="430142"/>
                    <a:pt x="1378017" y="429562"/>
                    <a:pt x="1369449" y="418546"/>
                  </a:cubicBezTo>
                  <a:cubicBezTo>
                    <a:pt x="1366592" y="416227"/>
                    <a:pt x="1364307" y="413328"/>
                    <a:pt x="1362023" y="411008"/>
                  </a:cubicBezTo>
                  <a:cubicBezTo>
                    <a:pt x="1360880" y="406370"/>
                    <a:pt x="1360309" y="402312"/>
                    <a:pt x="1359166" y="397673"/>
                  </a:cubicBezTo>
                  <a:cubicBezTo>
                    <a:pt x="1358024" y="393615"/>
                    <a:pt x="1358595" y="391296"/>
                    <a:pt x="1362023" y="388977"/>
                  </a:cubicBezTo>
                  <a:cubicBezTo>
                    <a:pt x="1366021" y="384918"/>
                    <a:pt x="1363165" y="377381"/>
                    <a:pt x="1369449" y="373902"/>
                  </a:cubicBezTo>
                  <a:cubicBezTo>
                    <a:pt x="1371733" y="366945"/>
                    <a:pt x="1380874" y="364626"/>
                    <a:pt x="1378017" y="353030"/>
                  </a:cubicBezTo>
                  <a:cubicBezTo>
                    <a:pt x="1374590" y="334477"/>
                    <a:pt x="1386586" y="313605"/>
                    <a:pt x="1374590" y="294472"/>
                  </a:cubicBezTo>
                  <a:cubicBezTo>
                    <a:pt x="1374019" y="293892"/>
                    <a:pt x="1380874" y="288094"/>
                    <a:pt x="1383730" y="284615"/>
                  </a:cubicBezTo>
                  <a:cubicBezTo>
                    <a:pt x="1394013" y="278817"/>
                    <a:pt x="1403152" y="273020"/>
                    <a:pt x="1401439" y="257945"/>
                  </a:cubicBezTo>
                  <a:cubicBezTo>
                    <a:pt x="1400296" y="249248"/>
                    <a:pt x="1405437" y="239392"/>
                    <a:pt x="1408293" y="231275"/>
                  </a:cubicBezTo>
                  <a:cubicBezTo>
                    <a:pt x="1409151" y="228666"/>
                    <a:pt x="1411007" y="227361"/>
                    <a:pt x="1413220" y="226637"/>
                  </a:cubicBezTo>
                  <a:lnTo>
                    <a:pt x="1419701" y="225574"/>
                  </a:lnTo>
                  <a:lnTo>
                    <a:pt x="1419485" y="225288"/>
                  </a:lnTo>
                  <a:lnTo>
                    <a:pt x="1420581" y="225311"/>
                  </a:lnTo>
                  <a:lnTo>
                    <a:pt x="1431269" y="219227"/>
                  </a:lnTo>
                  <a:cubicBezTo>
                    <a:pt x="1434250" y="217976"/>
                    <a:pt x="1436642" y="217578"/>
                    <a:pt x="1438713" y="218085"/>
                  </a:cubicBezTo>
                  <a:cubicBezTo>
                    <a:pt x="1442855" y="219100"/>
                    <a:pt x="1445710" y="223738"/>
                    <a:pt x="1449424" y="232435"/>
                  </a:cubicBezTo>
                  <a:cubicBezTo>
                    <a:pt x="1439712" y="249828"/>
                    <a:pt x="1449995" y="267222"/>
                    <a:pt x="1449995" y="284615"/>
                  </a:cubicBezTo>
                  <a:lnTo>
                    <a:pt x="1450507" y="285605"/>
                  </a:lnTo>
                  <a:lnTo>
                    <a:pt x="1450528" y="282790"/>
                  </a:lnTo>
                  <a:cubicBezTo>
                    <a:pt x="1452819" y="282790"/>
                    <a:pt x="1455110" y="282790"/>
                    <a:pt x="1457401" y="282790"/>
                  </a:cubicBezTo>
                  <a:lnTo>
                    <a:pt x="1457721" y="284198"/>
                  </a:lnTo>
                  <a:lnTo>
                    <a:pt x="1457715" y="284072"/>
                  </a:lnTo>
                  <a:cubicBezTo>
                    <a:pt x="1461144" y="274819"/>
                    <a:pt x="1464001" y="265567"/>
                    <a:pt x="1468573" y="256892"/>
                  </a:cubicBezTo>
                  <a:cubicBezTo>
                    <a:pt x="1470859" y="252266"/>
                    <a:pt x="1475430" y="251109"/>
                    <a:pt x="1480002" y="255157"/>
                  </a:cubicBezTo>
                  <a:cubicBezTo>
                    <a:pt x="1492002" y="265567"/>
                    <a:pt x="1496574" y="255735"/>
                    <a:pt x="1501717" y="247061"/>
                  </a:cubicBezTo>
                  <a:lnTo>
                    <a:pt x="1502022" y="247370"/>
                  </a:lnTo>
                  <a:lnTo>
                    <a:pt x="1501392" y="246329"/>
                  </a:lnTo>
                  <a:cubicBezTo>
                    <a:pt x="1498538" y="242861"/>
                    <a:pt x="1495112" y="238815"/>
                    <a:pt x="1491117" y="235925"/>
                  </a:cubicBezTo>
                  <a:cubicBezTo>
                    <a:pt x="1487692" y="233035"/>
                    <a:pt x="1479130" y="231878"/>
                    <a:pt x="1479130" y="229566"/>
                  </a:cubicBezTo>
                  <a:cubicBezTo>
                    <a:pt x="1479701" y="222630"/>
                    <a:pt x="1481413" y="215694"/>
                    <a:pt x="1484838" y="209913"/>
                  </a:cubicBezTo>
                  <a:cubicBezTo>
                    <a:pt x="1491117" y="198353"/>
                    <a:pt x="1501963" y="188526"/>
                    <a:pt x="1491688" y="174653"/>
                  </a:cubicBezTo>
                  <a:cubicBezTo>
                    <a:pt x="1499679" y="163093"/>
                    <a:pt x="1502533" y="150376"/>
                    <a:pt x="1501963" y="136503"/>
                  </a:cubicBezTo>
                  <a:cubicBezTo>
                    <a:pt x="1503675" y="135347"/>
                    <a:pt x="1505387" y="134769"/>
                    <a:pt x="1507099" y="135347"/>
                  </a:cubicBezTo>
                  <a:close/>
                  <a:moveTo>
                    <a:pt x="846247" y="122592"/>
                  </a:moveTo>
                  <a:cubicBezTo>
                    <a:pt x="853812" y="126681"/>
                    <a:pt x="860795" y="131939"/>
                    <a:pt x="868360" y="136029"/>
                  </a:cubicBezTo>
                  <a:cubicBezTo>
                    <a:pt x="875343" y="138950"/>
                    <a:pt x="883490" y="154724"/>
                    <a:pt x="890473" y="135445"/>
                  </a:cubicBezTo>
                  <a:cubicBezTo>
                    <a:pt x="891055" y="133108"/>
                    <a:pt x="894546" y="133692"/>
                    <a:pt x="895128" y="136613"/>
                  </a:cubicBezTo>
                  <a:cubicBezTo>
                    <a:pt x="897456" y="147129"/>
                    <a:pt x="906185" y="147129"/>
                    <a:pt x="913749" y="151219"/>
                  </a:cubicBezTo>
                  <a:cubicBezTo>
                    <a:pt x="930043" y="157646"/>
                    <a:pt x="949246" y="152387"/>
                    <a:pt x="962631" y="164656"/>
                  </a:cubicBezTo>
                  <a:cubicBezTo>
                    <a:pt x="944591" y="165824"/>
                    <a:pt x="925970" y="166993"/>
                    <a:pt x="907348" y="168161"/>
                  </a:cubicBezTo>
                  <a:cubicBezTo>
                    <a:pt x="879998" y="169914"/>
                    <a:pt x="855558" y="156477"/>
                    <a:pt x="839264" y="131355"/>
                  </a:cubicBezTo>
                  <a:cubicBezTo>
                    <a:pt x="838682" y="130187"/>
                    <a:pt x="839264" y="126681"/>
                    <a:pt x="839846" y="124929"/>
                  </a:cubicBezTo>
                  <a:cubicBezTo>
                    <a:pt x="841591" y="123760"/>
                    <a:pt x="845083" y="122008"/>
                    <a:pt x="846247" y="122592"/>
                  </a:cubicBezTo>
                  <a:close/>
                  <a:moveTo>
                    <a:pt x="902217" y="113549"/>
                  </a:moveTo>
                  <a:cubicBezTo>
                    <a:pt x="908111" y="114715"/>
                    <a:pt x="915182" y="111799"/>
                    <a:pt x="919897" y="117049"/>
                  </a:cubicBezTo>
                  <a:cubicBezTo>
                    <a:pt x="922254" y="119965"/>
                    <a:pt x="920486" y="128132"/>
                    <a:pt x="928147" y="125799"/>
                  </a:cubicBezTo>
                  <a:cubicBezTo>
                    <a:pt x="931684" y="124049"/>
                    <a:pt x="934041" y="121715"/>
                    <a:pt x="938166" y="118215"/>
                  </a:cubicBezTo>
                  <a:cubicBezTo>
                    <a:pt x="939934" y="129299"/>
                    <a:pt x="941113" y="138632"/>
                    <a:pt x="942291" y="152049"/>
                  </a:cubicBezTo>
                  <a:cubicBezTo>
                    <a:pt x="929326" y="143299"/>
                    <a:pt x="918718" y="137465"/>
                    <a:pt x="908700" y="130465"/>
                  </a:cubicBezTo>
                  <a:cubicBezTo>
                    <a:pt x="903396" y="126382"/>
                    <a:pt x="902806" y="119965"/>
                    <a:pt x="902217" y="113549"/>
                  </a:cubicBezTo>
                  <a:close/>
                  <a:moveTo>
                    <a:pt x="1307211" y="94973"/>
                  </a:moveTo>
                  <a:cubicBezTo>
                    <a:pt x="1307581" y="95372"/>
                    <a:pt x="1308005" y="96488"/>
                    <a:pt x="1308428" y="98402"/>
                  </a:cubicBezTo>
                  <a:cubicBezTo>
                    <a:pt x="1307581" y="97764"/>
                    <a:pt x="1306311" y="96488"/>
                    <a:pt x="1306311" y="95850"/>
                  </a:cubicBezTo>
                  <a:cubicBezTo>
                    <a:pt x="1306523" y="94893"/>
                    <a:pt x="1306841" y="94574"/>
                    <a:pt x="1307211" y="94973"/>
                  </a:cubicBezTo>
                  <a:close/>
                  <a:moveTo>
                    <a:pt x="962235" y="94508"/>
                  </a:moveTo>
                  <a:cubicBezTo>
                    <a:pt x="963995" y="93935"/>
                    <a:pt x="966927" y="95654"/>
                    <a:pt x="968100" y="97945"/>
                  </a:cubicBezTo>
                  <a:cubicBezTo>
                    <a:pt x="980416" y="114560"/>
                    <a:pt x="979243" y="131748"/>
                    <a:pt x="969273" y="149508"/>
                  </a:cubicBezTo>
                  <a:cubicBezTo>
                    <a:pt x="956370" y="139196"/>
                    <a:pt x="954611" y="124300"/>
                    <a:pt x="951091" y="110550"/>
                  </a:cubicBezTo>
                  <a:cubicBezTo>
                    <a:pt x="950505" y="107685"/>
                    <a:pt x="952265" y="103102"/>
                    <a:pt x="954611" y="100237"/>
                  </a:cubicBezTo>
                  <a:cubicBezTo>
                    <a:pt x="956370" y="97945"/>
                    <a:pt x="959303" y="95654"/>
                    <a:pt x="962235" y="94508"/>
                  </a:cubicBezTo>
                  <a:close/>
                  <a:moveTo>
                    <a:pt x="860158" y="83726"/>
                  </a:moveTo>
                  <a:cubicBezTo>
                    <a:pt x="879600" y="86541"/>
                    <a:pt x="894467" y="95548"/>
                    <a:pt x="904189" y="112437"/>
                  </a:cubicBezTo>
                  <a:cubicBezTo>
                    <a:pt x="893896" y="110748"/>
                    <a:pt x="888177" y="120881"/>
                    <a:pt x="879028" y="121444"/>
                  </a:cubicBezTo>
                  <a:cubicBezTo>
                    <a:pt x="873310" y="118067"/>
                    <a:pt x="881315" y="109059"/>
                    <a:pt x="873310" y="107370"/>
                  </a:cubicBezTo>
                  <a:cubicBezTo>
                    <a:pt x="859014" y="104556"/>
                    <a:pt x="859014" y="104556"/>
                    <a:pt x="859586" y="94422"/>
                  </a:cubicBezTo>
                  <a:cubicBezTo>
                    <a:pt x="860158" y="91045"/>
                    <a:pt x="859586" y="87104"/>
                    <a:pt x="860158" y="83726"/>
                  </a:cubicBezTo>
                  <a:close/>
                  <a:moveTo>
                    <a:pt x="1184600" y="77322"/>
                  </a:moveTo>
                  <a:cubicBezTo>
                    <a:pt x="1185448" y="77837"/>
                    <a:pt x="1186012" y="79015"/>
                    <a:pt x="1186295" y="80782"/>
                  </a:cubicBezTo>
                  <a:cubicBezTo>
                    <a:pt x="1186295" y="80782"/>
                    <a:pt x="1184601" y="81960"/>
                    <a:pt x="1183471" y="82549"/>
                  </a:cubicBezTo>
                  <a:cubicBezTo>
                    <a:pt x="1181212" y="82549"/>
                    <a:pt x="1178953" y="83138"/>
                    <a:pt x="1176694" y="83138"/>
                  </a:cubicBezTo>
                  <a:cubicBezTo>
                    <a:pt x="1178388" y="81372"/>
                    <a:pt x="1178953" y="79015"/>
                    <a:pt x="1181212" y="77837"/>
                  </a:cubicBezTo>
                  <a:cubicBezTo>
                    <a:pt x="1182624" y="76954"/>
                    <a:pt x="1183754" y="76806"/>
                    <a:pt x="1184600" y="77322"/>
                  </a:cubicBezTo>
                  <a:close/>
                  <a:moveTo>
                    <a:pt x="1278354" y="71555"/>
                  </a:moveTo>
                  <a:cubicBezTo>
                    <a:pt x="1280699" y="71555"/>
                    <a:pt x="1283632" y="70966"/>
                    <a:pt x="1284805" y="71555"/>
                  </a:cubicBezTo>
                  <a:cubicBezTo>
                    <a:pt x="1289497" y="74500"/>
                    <a:pt x="1293016" y="77444"/>
                    <a:pt x="1293016" y="83334"/>
                  </a:cubicBezTo>
                  <a:cubicBezTo>
                    <a:pt x="1293016" y="84512"/>
                    <a:pt x="1291257" y="85690"/>
                    <a:pt x="1290670" y="85690"/>
                  </a:cubicBezTo>
                  <a:cubicBezTo>
                    <a:pt x="1284805" y="85690"/>
                    <a:pt x="1281873" y="82156"/>
                    <a:pt x="1279527" y="78033"/>
                  </a:cubicBezTo>
                  <a:cubicBezTo>
                    <a:pt x="1278354" y="76267"/>
                    <a:pt x="1278354" y="73911"/>
                    <a:pt x="1278354" y="71555"/>
                  </a:cubicBezTo>
                  <a:close/>
                  <a:moveTo>
                    <a:pt x="1124017" y="68414"/>
                  </a:moveTo>
                  <a:cubicBezTo>
                    <a:pt x="1139036" y="68414"/>
                    <a:pt x="1154053" y="68414"/>
                    <a:pt x="1168493" y="68998"/>
                  </a:cubicBezTo>
                  <a:cubicBezTo>
                    <a:pt x="1168493" y="73670"/>
                    <a:pt x="1168493" y="78342"/>
                    <a:pt x="1168493" y="83597"/>
                  </a:cubicBezTo>
                  <a:cubicBezTo>
                    <a:pt x="1159829" y="79509"/>
                    <a:pt x="1151165" y="74254"/>
                    <a:pt x="1140768" y="77174"/>
                  </a:cubicBezTo>
                  <a:cubicBezTo>
                    <a:pt x="1137303" y="77757"/>
                    <a:pt x="1133837" y="79509"/>
                    <a:pt x="1131527" y="81845"/>
                  </a:cubicBezTo>
                  <a:cubicBezTo>
                    <a:pt x="1125751" y="86517"/>
                    <a:pt x="1132104" y="94108"/>
                    <a:pt x="1128638" y="98780"/>
                  </a:cubicBezTo>
                  <a:cubicBezTo>
                    <a:pt x="1125173" y="104035"/>
                    <a:pt x="1115353" y="104035"/>
                    <a:pt x="1115353" y="113962"/>
                  </a:cubicBezTo>
                  <a:cubicBezTo>
                    <a:pt x="1115353" y="119802"/>
                    <a:pt x="1111310" y="125642"/>
                    <a:pt x="1110733" y="131481"/>
                  </a:cubicBezTo>
                  <a:cubicBezTo>
                    <a:pt x="1109577" y="137321"/>
                    <a:pt x="1109000" y="144328"/>
                    <a:pt x="1110733" y="149584"/>
                  </a:cubicBezTo>
                  <a:cubicBezTo>
                    <a:pt x="1113621" y="158343"/>
                    <a:pt x="1119397" y="156591"/>
                    <a:pt x="1124017" y="151335"/>
                  </a:cubicBezTo>
                  <a:cubicBezTo>
                    <a:pt x="1131527" y="151920"/>
                    <a:pt x="1139036" y="152503"/>
                    <a:pt x="1141346" y="161263"/>
                  </a:cubicBezTo>
                  <a:cubicBezTo>
                    <a:pt x="1126906" y="173526"/>
                    <a:pt x="1139613" y="184621"/>
                    <a:pt x="1141923" y="196884"/>
                  </a:cubicBezTo>
                  <a:cubicBezTo>
                    <a:pt x="1142501" y="198635"/>
                    <a:pt x="1141346" y="202140"/>
                    <a:pt x="1139613" y="202723"/>
                  </a:cubicBezTo>
                  <a:cubicBezTo>
                    <a:pt x="1136725" y="205643"/>
                    <a:pt x="1133260" y="205059"/>
                    <a:pt x="1131527" y="200388"/>
                  </a:cubicBezTo>
                  <a:cubicBezTo>
                    <a:pt x="1130371" y="197468"/>
                    <a:pt x="1128638" y="191628"/>
                    <a:pt x="1126906" y="191628"/>
                  </a:cubicBezTo>
                  <a:cubicBezTo>
                    <a:pt x="1109000" y="189876"/>
                    <a:pt x="1096870" y="175862"/>
                    <a:pt x="1079541" y="173526"/>
                  </a:cubicBezTo>
                  <a:lnTo>
                    <a:pt x="1079377" y="173230"/>
                  </a:lnTo>
                  <a:lnTo>
                    <a:pt x="1078214" y="175177"/>
                  </a:lnTo>
                  <a:cubicBezTo>
                    <a:pt x="1076625" y="174964"/>
                    <a:pt x="1075990" y="174645"/>
                    <a:pt x="1076228" y="174273"/>
                  </a:cubicBezTo>
                  <a:lnTo>
                    <a:pt x="1079313" y="173114"/>
                  </a:lnTo>
                  <a:lnTo>
                    <a:pt x="1074343" y="164182"/>
                  </a:lnTo>
                  <a:cubicBezTo>
                    <a:pt x="1065679" y="156007"/>
                    <a:pt x="1071455" y="151920"/>
                    <a:pt x="1078387" y="147248"/>
                  </a:cubicBezTo>
                  <a:cubicBezTo>
                    <a:pt x="1080119" y="146080"/>
                    <a:pt x="1080697" y="143160"/>
                    <a:pt x="1081852" y="140824"/>
                  </a:cubicBezTo>
                  <a:cubicBezTo>
                    <a:pt x="1079541" y="133233"/>
                    <a:pt x="1071455" y="136737"/>
                    <a:pt x="1066834" y="133233"/>
                  </a:cubicBezTo>
                  <a:cubicBezTo>
                    <a:pt x="1063369" y="130313"/>
                    <a:pt x="1056437" y="127977"/>
                    <a:pt x="1055860" y="124474"/>
                  </a:cubicBezTo>
                  <a:cubicBezTo>
                    <a:pt x="1054705" y="117467"/>
                    <a:pt x="1062214" y="115714"/>
                    <a:pt x="1067990" y="113379"/>
                  </a:cubicBezTo>
                  <a:cubicBezTo>
                    <a:pt x="1070300" y="112795"/>
                    <a:pt x="1073765" y="112795"/>
                    <a:pt x="1074921" y="110459"/>
                  </a:cubicBezTo>
                  <a:cubicBezTo>
                    <a:pt x="1085318" y="90021"/>
                    <a:pt x="1108422" y="83013"/>
                    <a:pt x="1124017" y="68414"/>
                  </a:cubicBezTo>
                  <a:close/>
                  <a:moveTo>
                    <a:pt x="1240648" y="68176"/>
                  </a:moveTo>
                  <a:cubicBezTo>
                    <a:pt x="1256691" y="65861"/>
                    <a:pt x="1271016" y="72804"/>
                    <a:pt x="1272735" y="89584"/>
                  </a:cubicBezTo>
                  <a:cubicBezTo>
                    <a:pt x="1274454" y="105207"/>
                    <a:pt x="1284195" y="121987"/>
                    <a:pt x="1273881" y="138766"/>
                  </a:cubicBezTo>
                  <a:cubicBezTo>
                    <a:pt x="1271016" y="142238"/>
                    <a:pt x="1269297" y="148024"/>
                    <a:pt x="1269297" y="152074"/>
                  </a:cubicBezTo>
                  <a:cubicBezTo>
                    <a:pt x="1269297" y="154967"/>
                    <a:pt x="1272162" y="158439"/>
                    <a:pt x="1274454" y="160753"/>
                  </a:cubicBezTo>
                  <a:cubicBezTo>
                    <a:pt x="1277319" y="163068"/>
                    <a:pt x="1280184" y="161911"/>
                    <a:pt x="1283048" y="158439"/>
                  </a:cubicBezTo>
                  <a:cubicBezTo>
                    <a:pt x="1293362" y="142817"/>
                    <a:pt x="1301384" y="126616"/>
                    <a:pt x="1304822" y="107521"/>
                  </a:cubicBezTo>
                  <a:cubicBezTo>
                    <a:pt x="1305395" y="104049"/>
                    <a:pt x="1307114" y="101156"/>
                    <a:pt x="1308833" y="97685"/>
                  </a:cubicBezTo>
                  <a:cubicBezTo>
                    <a:pt x="1322585" y="102892"/>
                    <a:pt x="1328314" y="117936"/>
                    <a:pt x="1338055" y="127194"/>
                  </a:cubicBezTo>
                  <a:cubicBezTo>
                    <a:pt x="1338055" y="129509"/>
                    <a:pt x="1338055" y="131823"/>
                    <a:pt x="1338055" y="134716"/>
                  </a:cubicBezTo>
                  <a:cubicBezTo>
                    <a:pt x="1331752" y="139345"/>
                    <a:pt x="1340347" y="142817"/>
                    <a:pt x="1339774" y="146288"/>
                  </a:cubicBezTo>
                  <a:cubicBezTo>
                    <a:pt x="1338628" y="150338"/>
                    <a:pt x="1332898" y="153232"/>
                    <a:pt x="1332325" y="157861"/>
                  </a:cubicBezTo>
                  <a:cubicBezTo>
                    <a:pt x="1330606" y="164804"/>
                    <a:pt x="1327741" y="175219"/>
                    <a:pt x="1342639" y="174061"/>
                  </a:cubicBezTo>
                  <a:cubicBezTo>
                    <a:pt x="1346650" y="173483"/>
                    <a:pt x="1348942" y="176376"/>
                    <a:pt x="1347796" y="180426"/>
                  </a:cubicBezTo>
                  <a:cubicBezTo>
                    <a:pt x="1346650" y="184477"/>
                    <a:pt x="1346077" y="189684"/>
                    <a:pt x="1344358" y="194313"/>
                  </a:cubicBezTo>
                  <a:cubicBezTo>
                    <a:pt x="1341493" y="202414"/>
                    <a:pt x="1338055" y="203571"/>
                    <a:pt x="1328887" y="198363"/>
                  </a:cubicBezTo>
                  <a:cubicBezTo>
                    <a:pt x="1324877" y="196627"/>
                    <a:pt x="1320292" y="194892"/>
                    <a:pt x="1316282" y="193734"/>
                  </a:cubicBezTo>
                  <a:cubicBezTo>
                    <a:pt x="1313417" y="183898"/>
                    <a:pt x="1310552" y="176376"/>
                    <a:pt x="1297373" y="182741"/>
                  </a:cubicBezTo>
                  <a:cubicBezTo>
                    <a:pt x="1279038" y="190263"/>
                    <a:pt x="1260129" y="186791"/>
                    <a:pt x="1242940" y="179269"/>
                  </a:cubicBezTo>
                  <a:cubicBezTo>
                    <a:pt x="1235491" y="173194"/>
                    <a:pt x="1233056" y="167118"/>
                    <a:pt x="1233628" y="160970"/>
                  </a:cubicBezTo>
                  <a:lnTo>
                    <a:pt x="1240689" y="145834"/>
                  </a:lnTo>
                  <a:lnTo>
                    <a:pt x="1232626" y="157354"/>
                  </a:lnTo>
                  <a:cubicBezTo>
                    <a:pt x="1230191" y="163791"/>
                    <a:pt x="1230334" y="170879"/>
                    <a:pt x="1235491" y="179269"/>
                  </a:cubicBezTo>
                  <a:cubicBezTo>
                    <a:pt x="1233199" y="183898"/>
                    <a:pt x="1230334" y="188527"/>
                    <a:pt x="1228042" y="193734"/>
                  </a:cubicBezTo>
                  <a:lnTo>
                    <a:pt x="1227556" y="196187"/>
                  </a:lnTo>
                  <a:lnTo>
                    <a:pt x="1234232" y="199757"/>
                  </a:lnTo>
                  <a:cubicBezTo>
                    <a:pt x="1239103" y="204499"/>
                    <a:pt x="1238256" y="211956"/>
                    <a:pt x="1237409" y="219412"/>
                  </a:cubicBezTo>
                  <a:cubicBezTo>
                    <a:pt x="1236844" y="222336"/>
                    <a:pt x="1235150" y="223506"/>
                    <a:pt x="1232891" y="222921"/>
                  </a:cubicBezTo>
                  <a:cubicBezTo>
                    <a:pt x="1231197" y="221752"/>
                    <a:pt x="1229502" y="219997"/>
                    <a:pt x="1228373" y="217658"/>
                  </a:cubicBezTo>
                  <a:cubicBezTo>
                    <a:pt x="1227243" y="215903"/>
                    <a:pt x="1227808" y="212979"/>
                    <a:pt x="1227243" y="210640"/>
                  </a:cubicBezTo>
                  <a:lnTo>
                    <a:pt x="1227243" y="207937"/>
                  </a:lnTo>
                  <a:lnTo>
                    <a:pt x="1218221" y="204972"/>
                  </a:lnTo>
                  <a:cubicBezTo>
                    <a:pt x="1210243" y="199412"/>
                    <a:pt x="1206699" y="188238"/>
                    <a:pt x="1197674" y="183898"/>
                  </a:cubicBezTo>
                  <a:cubicBezTo>
                    <a:pt x="1197101" y="182741"/>
                    <a:pt x="1198820" y="178112"/>
                    <a:pt x="1199966" y="174061"/>
                  </a:cubicBezTo>
                  <a:cubicBezTo>
                    <a:pt x="1203977" y="157282"/>
                    <a:pt x="1208561" y="139924"/>
                    <a:pt x="1211998" y="122565"/>
                  </a:cubicBezTo>
                  <a:cubicBezTo>
                    <a:pt x="1213144" y="117358"/>
                    <a:pt x="1208561" y="114464"/>
                    <a:pt x="1202258" y="116200"/>
                  </a:cubicBezTo>
                  <a:cubicBezTo>
                    <a:pt x="1199393" y="117936"/>
                    <a:pt x="1195955" y="118515"/>
                    <a:pt x="1193090" y="120251"/>
                  </a:cubicBezTo>
                  <a:cubicBezTo>
                    <a:pt x="1193090" y="115043"/>
                    <a:pt x="1191944" y="110414"/>
                    <a:pt x="1193090" y="105785"/>
                  </a:cubicBezTo>
                  <a:cubicBezTo>
                    <a:pt x="1194236" y="100578"/>
                    <a:pt x="1198820" y="97685"/>
                    <a:pt x="1203977" y="98264"/>
                  </a:cubicBezTo>
                  <a:cubicBezTo>
                    <a:pt x="1214863" y="98264"/>
                    <a:pt x="1216009" y="94792"/>
                    <a:pt x="1210853" y="85534"/>
                  </a:cubicBezTo>
                  <a:cubicBezTo>
                    <a:pt x="1209133" y="83798"/>
                    <a:pt x="1211998" y="78591"/>
                    <a:pt x="1213717" y="75119"/>
                  </a:cubicBezTo>
                  <a:cubicBezTo>
                    <a:pt x="1222312" y="72804"/>
                    <a:pt x="1231480" y="69333"/>
                    <a:pt x="1240648" y="68176"/>
                  </a:cubicBezTo>
                  <a:close/>
                  <a:moveTo>
                    <a:pt x="575271" y="59084"/>
                  </a:moveTo>
                  <a:cubicBezTo>
                    <a:pt x="575642" y="59323"/>
                    <a:pt x="576065" y="60439"/>
                    <a:pt x="576488" y="62673"/>
                  </a:cubicBezTo>
                  <a:cubicBezTo>
                    <a:pt x="575642" y="62034"/>
                    <a:pt x="574371" y="60758"/>
                    <a:pt x="574371" y="60758"/>
                  </a:cubicBezTo>
                  <a:cubicBezTo>
                    <a:pt x="574583" y="59482"/>
                    <a:pt x="574901" y="58844"/>
                    <a:pt x="575271" y="59084"/>
                  </a:cubicBezTo>
                  <a:close/>
                  <a:moveTo>
                    <a:pt x="639054" y="54250"/>
                  </a:moveTo>
                  <a:cubicBezTo>
                    <a:pt x="649384" y="53102"/>
                    <a:pt x="648236" y="62863"/>
                    <a:pt x="653402" y="66883"/>
                  </a:cubicBezTo>
                  <a:cubicBezTo>
                    <a:pt x="654549" y="67457"/>
                    <a:pt x="655123" y="71476"/>
                    <a:pt x="653976" y="72625"/>
                  </a:cubicBezTo>
                  <a:cubicBezTo>
                    <a:pt x="651106" y="75495"/>
                    <a:pt x="647662" y="73199"/>
                    <a:pt x="644219" y="72050"/>
                  </a:cubicBezTo>
                  <a:cubicBezTo>
                    <a:pt x="642497" y="70902"/>
                    <a:pt x="640202" y="69754"/>
                    <a:pt x="637906" y="68605"/>
                  </a:cubicBezTo>
                  <a:cubicBezTo>
                    <a:pt x="637906" y="64012"/>
                    <a:pt x="638480" y="59418"/>
                    <a:pt x="639054" y="54250"/>
                  </a:cubicBezTo>
                  <a:close/>
                  <a:moveTo>
                    <a:pt x="749730" y="53668"/>
                  </a:moveTo>
                  <a:cubicBezTo>
                    <a:pt x="752906" y="53668"/>
                    <a:pt x="754177" y="55937"/>
                    <a:pt x="752906" y="58205"/>
                  </a:cubicBezTo>
                  <a:cubicBezTo>
                    <a:pt x="751000" y="59906"/>
                    <a:pt x="749095" y="61041"/>
                    <a:pt x="747189" y="62742"/>
                  </a:cubicBezTo>
                  <a:cubicBezTo>
                    <a:pt x="747189" y="60474"/>
                    <a:pt x="747189" y="57638"/>
                    <a:pt x="747824" y="55937"/>
                  </a:cubicBezTo>
                  <a:cubicBezTo>
                    <a:pt x="747824" y="54802"/>
                    <a:pt x="749095" y="53101"/>
                    <a:pt x="749730" y="53668"/>
                  </a:cubicBezTo>
                  <a:close/>
                  <a:moveTo>
                    <a:pt x="661002" y="41109"/>
                  </a:moveTo>
                  <a:lnTo>
                    <a:pt x="669151" y="47024"/>
                  </a:lnTo>
                  <a:cubicBezTo>
                    <a:pt x="670347" y="47632"/>
                    <a:pt x="669749" y="50670"/>
                    <a:pt x="669151" y="52493"/>
                  </a:cubicBezTo>
                  <a:cubicBezTo>
                    <a:pt x="667357" y="51885"/>
                    <a:pt x="664367" y="51885"/>
                    <a:pt x="663769" y="50670"/>
                  </a:cubicBezTo>
                  <a:close/>
                  <a:moveTo>
                    <a:pt x="660779" y="40340"/>
                  </a:moveTo>
                  <a:lnTo>
                    <a:pt x="661002" y="41109"/>
                  </a:lnTo>
                  <a:lnTo>
                    <a:pt x="660779" y="40947"/>
                  </a:lnTo>
                  <a:close/>
                  <a:moveTo>
                    <a:pt x="276275" y="32684"/>
                  </a:moveTo>
                  <a:cubicBezTo>
                    <a:pt x="282054" y="35602"/>
                    <a:pt x="287255" y="37937"/>
                    <a:pt x="292457" y="40855"/>
                  </a:cubicBezTo>
                  <a:cubicBezTo>
                    <a:pt x="295924" y="51945"/>
                    <a:pt x="284944" y="56031"/>
                    <a:pt x="282632" y="63618"/>
                  </a:cubicBezTo>
                  <a:cubicBezTo>
                    <a:pt x="280898" y="68287"/>
                    <a:pt x="269918" y="70622"/>
                    <a:pt x="278009" y="78210"/>
                  </a:cubicBezTo>
                  <a:cubicBezTo>
                    <a:pt x="282632" y="82879"/>
                    <a:pt x="286678" y="89883"/>
                    <a:pt x="296502" y="86381"/>
                  </a:cubicBezTo>
                  <a:cubicBezTo>
                    <a:pt x="306905" y="83463"/>
                    <a:pt x="318463" y="84046"/>
                    <a:pt x="327132" y="75291"/>
                  </a:cubicBezTo>
                  <a:cubicBezTo>
                    <a:pt x="331178" y="71206"/>
                    <a:pt x="337535" y="68871"/>
                    <a:pt x="343314" y="66537"/>
                  </a:cubicBezTo>
                  <a:cubicBezTo>
                    <a:pt x="348515" y="65369"/>
                    <a:pt x="354295" y="68287"/>
                    <a:pt x="353717" y="74124"/>
                  </a:cubicBezTo>
                  <a:cubicBezTo>
                    <a:pt x="352561" y="83463"/>
                    <a:pt x="351405" y="91050"/>
                    <a:pt x="360652" y="96887"/>
                  </a:cubicBezTo>
                  <a:cubicBezTo>
                    <a:pt x="366431" y="100389"/>
                    <a:pt x="370477" y="104474"/>
                    <a:pt x="364697" y="111478"/>
                  </a:cubicBezTo>
                  <a:cubicBezTo>
                    <a:pt x="360074" y="116148"/>
                    <a:pt x="356606" y="119066"/>
                    <a:pt x="349093" y="116731"/>
                  </a:cubicBezTo>
                  <a:cubicBezTo>
                    <a:pt x="339269" y="113229"/>
                    <a:pt x="327710" y="117315"/>
                    <a:pt x="326554" y="125486"/>
                  </a:cubicBezTo>
                  <a:cubicBezTo>
                    <a:pt x="325398" y="135992"/>
                    <a:pt x="320775" y="136576"/>
                    <a:pt x="312684" y="141245"/>
                  </a:cubicBezTo>
                  <a:cubicBezTo>
                    <a:pt x="299970" y="148249"/>
                    <a:pt x="290145" y="154669"/>
                    <a:pt x="276275" y="144747"/>
                  </a:cubicBezTo>
                  <a:cubicBezTo>
                    <a:pt x="266450" y="137159"/>
                    <a:pt x="256626" y="138326"/>
                    <a:pt x="246801" y="147082"/>
                  </a:cubicBezTo>
                  <a:cubicBezTo>
                    <a:pt x="236398" y="156420"/>
                    <a:pt x="223684" y="162257"/>
                    <a:pt x="209814" y="152334"/>
                  </a:cubicBezTo>
                  <a:cubicBezTo>
                    <a:pt x="211547" y="140078"/>
                    <a:pt x="207502" y="135409"/>
                    <a:pt x="199411" y="137159"/>
                  </a:cubicBezTo>
                  <a:cubicBezTo>
                    <a:pt x="189008" y="139494"/>
                    <a:pt x="186697" y="148833"/>
                    <a:pt x="180340" y="154086"/>
                  </a:cubicBezTo>
                  <a:cubicBezTo>
                    <a:pt x="175138" y="158171"/>
                    <a:pt x="168781" y="157004"/>
                    <a:pt x="166469" y="150000"/>
                  </a:cubicBezTo>
                  <a:cubicBezTo>
                    <a:pt x="164735" y="146498"/>
                    <a:pt x="164158" y="142996"/>
                    <a:pt x="163002" y="139494"/>
                  </a:cubicBezTo>
                  <a:cubicBezTo>
                    <a:pt x="160112" y="131906"/>
                    <a:pt x="163580" y="127237"/>
                    <a:pt x="170515" y="125486"/>
                  </a:cubicBezTo>
                  <a:cubicBezTo>
                    <a:pt x="177450" y="124319"/>
                    <a:pt x="184385" y="123735"/>
                    <a:pt x="191898" y="123151"/>
                  </a:cubicBezTo>
                  <a:cubicBezTo>
                    <a:pt x="198833" y="121401"/>
                    <a:pt x="204612" y="131323"/>
                    <a:pt x="212703" y="124319"/>
                  </a:cubicBezTo>
                  <a:cubicBezTo>
                    <a:pt x="210392" y="121401"/>
                    <a:pt x="208658" y="118482"/>
                    <a:pt x="205768" y="116731"/>
                  </a:cubicBezTo>
                  <a:cubicBezTo>
                    <a:pt x="199411" y="112062"/>
                    <a:pt x="198255" y="107976"/>
                    <a:pt x="204612" y="102723"/>
                  </a:cubicBezTo>
                  <a:cubicBezTo>
                    <a:pt x="208080" y="99805"/>
                    <a:pt x="212703" y="96887"/>
                    <a:pt x="215593" y="93385"/>
                  </a:cubicBezTo>
                  <a:cubicBezTo>
                    <a:pt x="217904" y="90466"/>
                    <a:pt x="220216" y="85797"/>
                    <a:pt x="219060" y="83463"/>
                  </a:cubicBezTo>
                  <a:cubicBezTo>
                    <a:pt x="216749" y="77042"/>
                    <a:pt x="211547" y="80544"/>
                    <a:pt x="206924" y="81712"/>
                  </a:cubicBezTo>
                  <a:cubicBezTo>
                    <a:pt x="202301" y="84046"/>
                    <a:pt x="198255" y="82295"/>
                    <a:pt x="193632" y="78794"/>
                  </a:cubicBezTo>
                  <a:cubicBezTo>
                    <a:pt x="189586" y="75291"/>
                    <a:pt x="189008" y="69455"/>
                    <a:pt x="195943" y="66537"/>
                  </a:cubicBezTo>
                  <a:cubicBezTo>
                    <a:pt x="201723" y="63618"/>
                    <a:pt x="201723" y="59533"/>
                    <a:pt x="202301" y="54863"/>
                  </a:cubicBezTo>
                  <a:cubicBezTo>
                    <a:pt x="227151" y="65953"/>
                    <a:pt x="249112" y="59533"/>
                    <a:pt x="270496" y="45525"/>
                  </a:cubicBezTo>
                  <a:cubicBezTo>
                    <a:pt x="275119" y="42023"/>
                    <a:pt x="275697" y="37354"/>
                    <a:pt x="276275" y="32684"/>
                  </a:cubicBezTo>
                  <a:close/>
                  <a:moveTo>
                    <a:pt x="798263" y="30133"/>
                  </a:moveTo>
                  <a:cubicBezTo>
                    <a:pt x="809167" y="44558"/>
                    <a:pt x="820070" y="58982"/>
                    <a:pt x="830400" y="73984"/>
                  </a:cubicBezTo>
                  <a:cubicBezTo>
                    <a:pt x="835565" y="81485"/>
                    <a:pt x="827531" y="83793"/>
                    <a:pt x="824087" y="87832"/>
                  </a:cubicBezTo>
                  <a:cubicBezTo>
                    <a:pt x="820070" y="93602"/>
                    <a:pt x="814331" y="95910"/>
                    <a:pt x="809167" y="92448"/>
                  </a:cubicBezTo>
                  <a:cubicBezTo>
                    <a:pt x="805150" y="89563"/>
                    <a:pt x="801706" y="85524"/>
                    <a:pt x="798837" y="81485"/>
                  </a:cubicBezTo>
                  <a:cubicBezTo>
                    <a:pt x="795394" y="76292"/>
                    <a:pt x="801133" y="72830"/>
                    <a:pt x="802854" y="68791"/>
                  </a:cubicBezTo>
                  <a:cubicBezTo>
                    <a:pt x="805723" y="64175"/>
                    <a:pt x="806297" y="59560"/>
                    <a:pt x="802854" y="55520"/>
                  </a:cubicBezTo>
                  <a:cubicBezTo>
                    <a:pt x="801133" y="52635"/>
                    <a:pt x="797689" y="51481"/>
                    <a:pt x="794246" y="50327"/>
                  </a:cubicBezTo>
                  <a:cubicBezTo>
                    <a:pt x="793672" y="49750"/>
                    <a:pt x="791377" y="53212"/>
                    <a:pt x="790803" y="54944"/>
                  </a:cubicBezTo>
                  <a:cubicBezTo>
                    <a:pt x="789655" y="58405"/>
                    <a:pt x="790229" y="63021"/>
                    <a:pt x="788507" y="65330"/>
                  </a:cubicBezTo>
                  <a:cubicBezTo>
                    <a:pt x="785064" y="68215"/>
                    <a:pt x="780473" y="70522"/>
                    <a:pt x="775882" y="71100"/>
                  </a:cubicBezTo>
                  <a:cubicBezTo>
                    <a:pt x="770717" y="71100"/>
                    <a:pt x="768996" y="65330"/>
                    <a:pt x="767274" y="60713"/>
                  </a:cubicBezTo>
                  <a:cubicBezTo>
                    <a:pt x="764978" y="56097"/>
                    <a:pt x="765552" y="50905"/>
                    <a:pt x="770144" y="48020"/>
                  </a:cubicBezTo>
                  <a:cubicBezTo>
                    <a:pt x="778752" y="42250"/>
                    <a:pt x="787934" y="36480"/>
                    <a:pt x="798263" y="30133"/>
                  </a:cubicBezTo>
                  <a:close/>
                  <a:moveTo>
                    <a:pt x="660235" y="25028"/>
                  </a:moveTo>
                  <a:lnTo>
                    <a:pt x="660235" y="39206"/>
                  </a:lnTo>
                  <a:cubicBezTo>
                    <a:pt x="653155" y="34669"/>
                    <a:pt x="653155" y="29565"/>
                    <a:pt x="660235" y="25028"/>
                  </a:cubicBezTo>
                  <a:close/>
                  <a:moveTo>
                    <a:pt x="629729" y="25027"/>
                  </a:moveTo>
                  <a:cubicBezTo>
                    <a:pt x="628624" y="28066"/>
                    <a:pt x="628072" y="31711"/>
                    <a:pt x="626414" y="34750"/>
                  </a:cubicBezTo>
                  <a:cubicBezTo>
                    <a:pt x="625861" y="35965"/>
                    <a:pt x="622547" y="37180"/>
                    <a:pt x="620889" y="36573"/>
                  </a:cubicBezTo>
                  <a:cubicBezTo>
                    <a:pt x="617574" y="34142"/>
                    <a:pt x="617574" y="30496"/>
                    <a:pt x="620336" y="28066"/>
                  </a:cubicBezTo>
                  <a:cubicBezTo>
                    <a:pt x="622547" y="26243"/>
                    <a:pt x="626414" y="25635"/>
                    <a:pt x="629729" y="25027"/>
                  </a:cubicBezTo>
                  <a:close/>
                  <a:moveTo>
                    <a:pt x="1332507" y="17372"/>
                  </a:moveTo>
                  <a:cubicBezTo>
                    <a:pt x="1334854" y="17372"/>
                    <a:pt x="1337786" y="17372"/>
                    <a:pt x="1340132" y="17372"/>
                  </a:cubicBezTo>
                  <a:cubicBezTo>
                    <a:pt x="1340132" y="19673"/>
                    <a:pt x="1340719" y="21398"/>
                    <a:pt x="1340719" y="23124"/>
                  </a:cubicBezTo>
                  <a:cubicBezTo>
                    <a:pt x="1341305" y="36926"/>
                    <a:pt x="1336613" y="46128"/>
                    <a:pt x="1321950" y="49004"/>
                  </a:cubicBezTo>
                  <a:cubicBezTo>
                    <a:pt x="1313740" y="50729"/>
                    <a:pt x="1303769" y="57631"/>
                    <a:pt x="1297318" y="53030"/>
                  </a:cubicBezTo>
                  <a:cubicBezTo>
                    <a:pt x="1290279" y="47854"/>
                    <a:pt x="1286761" y="38652"/>
                    <a:pt x="1275617" y="41527"/>
                  </a:cubicBezTo>
                  <a:cubicBezTo>
                    <a:pt x="1275031" y="37502"/>
                    <a:pt x="1273271" y="34051"/>
                    <a:pt x="1273858" y="31175"/>
                  </a:cubicBezTo>
                  <a:cubicBezTo>
                    <a:pt x="1275031" y="26574"/>
                    <a:pt x="1278550" y="22548"/>
                    <a:pt x="1280895" y="18523"/>
                  </a:cubicBezTo>
                  <a:cubicBezTo>
                    <a:pt x="1289107" y="21398"/>
                    <a:pt x="1296731" y="23699"/>
                    <a:pt x="1304942" y="25999"/>
                  </a:cubicBezTo>
                  <a:cubicBezTo>
                    <a:pt x="1314326" y="28875"/>
                    <a:pt x="1313740" y="28875"/>
                    <a:pt x="1325469" y="19098"/>
                  </a:cubicBezTo>
                  <a:cubicBezTo>
                    <a:pt x="1327229" y="17372"/>
                    <a:pt x="1330161" y="17948"/>
                    <a:pt x="1332507" y="17372"/>
                  </a:cubicBezTo>
                  <a:close/>
                  <a:moveTo>
                    <a:pt x="780163" y="84"/>
                  </a:moveTo>
                  <a:cubicBezTo>
                    <a:pt x="790534" y="-493"/>
                    <a:pt x="799752" y="1812"/>
                    <a:pt x="806666" y="8728"/>
                  </a:cubicBezTo>
                  <a:cubicBezTo>
                    <a:pt x="830287" y="9304"/>
                    <a:pt x="853333" y="9880"/>
                    <a:pt x="876378" y="10457"/>
                  </a:cubicBezTo>
                  <a:cubicBezTo>
                    <a:pt x="924198" y="10457"/>
                    <a:pt x="972017" y="9304"/>
                    <a:pt x="1019260" y="9304"/>
                  </a:cubicBezTo>
                  <a:lnTo>
                    <a:pt x="1024023" y="14934"/>
                  </a:lnTo>
                  <a:lnTo>
                    <a:pt x="1043978" y="16606"/>
                  </a:lnTo>
                  <a:lnTo>
                    <a:pt x="1043835" y="18524"/>
                  </a:lnTo>
                  <a:lnTo>
                    <a:pt x="1049722" y="18524"/>
                  </a:lnTo>
                  <a:cubicBezTo>
                    <a:pt x="1048571" y="28897"/>
                    <a:pt x="1051448" y="36965"/>
                    <a:pt x="1061803" y="42728"/>
                  </a:cubicBezTo>
                  <a:cubicBezTo>
                    <a:pt x="1069858" y="47338"/>
                    <a:pt x="1069858" y="54830"/>
                    <a:pt x="1061803" y="60016"/>
                  </a:cubicBezTo>
                  <a:cubicBezTo>
                    <a:pt x="1052599" y="65779"/>
                    <a:pt x="1053174" y="69813"/>
                    <a:pt x="1061803" y="75576"/>
                  </a:cubicBezTo>
                  <a:cubicBezTo>
                    <a:pt x="1066981" y="78457"/>
                    <a:pt x="1073309" y="80186"/>
                    <a:pt x="1074460" y="89407"/>
                  </a:cubicBezTo>
                  <a:cubicBezTo>
                    <a:pt x="1069858" y="91712"/>
                    <a:pt x="1065255" y="94593"/>
                    <a:pt x="1060077" y="98050"/>
                  </a:cubicBezTo>
                  <a:cubicBezTo>
                    <a:pt x="1044544" y="108423"/>
                    <a:pt x="1033038" y="121678"/>
                    <a:pt x="1034189" y="142424"/>
                  </a:cubicBezTo>
                  <a:cubicBezTo>
                    <a:pt x="1034764" y="149339"/>
                    <a:pt x="1032463" y="156830"/>
                    <a:pt x="1031312" y="163746"/>
                  </a:cubicBezTo>
                  <a:cubicBezTo>
                    <a:pt x="1028436" y="175271"/>
                    <a:pt x="1023258" y="177576"/>
                    <a:pt x="1010026" y="175271"/>
                  </a:cubicBezTo>
                  <a:cubicBezTo>
                    <a:pt x="992767" y="172966"/>
                    <a:pt x="976659" y="168932"/>
                    <a:pt x="968604" y="151068"/>
                  </a:cubicBezTo>
                  <a:cubicBezTo>
                    <a:pt x="978960" y="149915"/>
                    <a:pt x="989315" y="148186"/>
                    <a:pt x="985863" y="133779"/>
                  </a:cubicBezTo>
                  <a:cubicBezTo>
                    <a:pt x="984137" y="126288"/>
                    <a:pt x="982412" y="117644"/>
                    <a:pt x="989315" y="113610"/>
                  </a:cubicBezTo>
                  <a:cubicBezTo>
                    <a:pt x="1007725" y="103237"/>
                    <a:pt x="1005999" y="86525"/>
                    <a:pt x="1005424" y="69237"/>
                  </a:cubicBezTo>
                  <a:cubicBezTo>
                    <a:pt x="993918" y="67508"/>
                    <a:pt x="981836" y="62897"/>
                    <a:pt x="972631" y="76152"/>
                  </a:cubicBezTo>
                  <a:cubicBezTo>
                    <a:pt x="969755" y="80186"/>
                    <a:pt x="965152" y="81915"/>
                    <a:pt x="959975" y="79033"/>
                  </a:cubicBezTo>
                  <a:cubicBezTo>
                    <a:pt x="957098" y="77305"/>
                    <a:pt x="954797" y="74999"/>
                    <a:pt x="951920" y="72694"/>
                  </a:cubicBezTo>
                  <a:cubicBezTo>
                    <a:pt x="960550" y="67508"/>
                    <a:pt x="952495" y="49067"/>
                    <a:pt x="970330" y="50220"/>
                  </a:cubicBezTo>
                  <a:cubicBezTo>
                    <a:pt x="974933" y="50796"/>
                    <a:pt x="975508" y="46762"/>
                    <a:pt x="974933" y="42728"/>
                  </a:cubicBezTo>
                  <a:cubicBezTo>
                    <a:pt x="973782" y="37541"/>
                    <a:pt x="970905" y="33507"/>
                    <a:pt x="965152" y="35236"/>
                  </a:cubicBezTo>
                  <a:cubicBezTo>
                    <a:pt x="951920" y="39847"/>
                    <a:pt x="939263" y="44457"/>
                    <a:pt x="927757" y="50220"/>
                  </a:cubicBezTo>
                  <a:cubicBezTo>
                    <a:pt x="917402" y="55406"/>
                    <a:pt x="917402" y="62897"/>
                    <a:pt x="926607" y="73847"/>
                  </a:cubicBezTo>
                  <a:cubicBezTo>
                    <a:pt x="928908" y="76152"/>
                    <a:pt x="932360" y="77305"/>
                    <a:pt x="937538" y="80186"/>
                  </a:cubicBezTo>
                  <a:cubicBezTo>
                    <a:pt x="929483" y="84796"/>
                    <a:pt x="925457" y="87678"/>
                    <a:pt x="920854" y="89407"/>
                  </a:cubicBezTo>
                  <a:cubicBezTo>
                    <a:pt x="911649" y="92864"/>
                    <a:pt x="901294" y="93440"/>
                    <a:pt x="893815" y="84796"/>
                  </a:cubicBezTo>
                  <a:cubicBezTo>
                    <a:pt x="888637" y="78457"/>
                    <a:pt x="893815" y="70966"/>
                    <a:pt x="896116" y="64050"/>
                  </a:cubicBezTo>
                  <a:cubicBezTo>
                    <a:pt x="897842" y="57135"/>
                    <a:pt x="901294" y="50796"/>
                    <a:pt x="905321" y="42728"/>
                  </a:cubicBezTo>
                  <a:cubicBezTo>
                    <a:pt x="892664" y="38694"/>
                    <a:pt x="881158" y="38694"/>
                    <a:pt x="869652" y="43304"/>
                  </a:cubicBezTo>
                  <a:cubicBezTo>
                    <a:pt x="855845" y="49067"/>
                    <a:pt x="855269" y="48491"/>
                    <a:pt x="850667" y="35813"/>
                  </a:cubicBezTo>
                  <a:lnTo>
                    <a:pt x="846559" y="25525"/>
                  </a:lnTo>
                  <a:lnTo>
                    <a:pt x="842962" y="25439"/>
                  </a:lnTo>
                  <a:cubicBezTo>
                    <a:pt x="833168" y="23711"/>
                    <a:pt x="822221" y="24287"/>
                    <a:pt x="813579" y="16796"/>
                  </a:cubicBezTo>
                  <a:cubicBezTo>
                    <a:pt x="797448" y="17372"/>
                    <a:pt x="781316" y="12762"/>
                    <a:pt x="765760" y="24863"/>
                  </a:cubicBezTo>
                  <a:cubicBezTo>
                    <a:pt x="759423" y="29473"/>
                    <a:pt x="756542" y="16796"/>
                    <a:pt x="754813" y="9880"/>
                  </a:cubicBezTo>
                  <a:cubicBezTo>
                    <a:pt x="757118" y="6423"/>
                    <a:pt x="759999" y="4117"/>
                    <a:pt x="763455" y="2965"/>
                  </a:cubicBezTo>
                  <a:cubicBezTo>
                    <a:pt x="768641" y="660"/>
                    <a:pt x="774402" y="84"/>
                    <a:pt x="780163" y="84"/>
                  </a:cubicBezTo>
                  <a:close/>
                </a:path>
              </a:pathLst>
            </a:custGeom>
            <a:solidFill>
              <a:srgbClr val="FCDC61"/>
            </a:solidFill>
            <a:ln>
              <a:noFill/>
            </a:ln>
          </p:spPr>
          <p:txBody>
            <a:bodyPr anchorCtr="0" anchor="ctr" bIns="22850" lIns="45725" spcFirstLastPara="1" rIns="45725" wrap="square" tIns="2285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747993"/>
                </a:solidFill>
                <a:latin typeface="Oswald"/>
                <a:ea typeface="Oswald"/>
                <a:cs typeface="Oswald"/>
                <a:sym typeface="Oswald"/>
              </a:endParaRPr>
            </a:p>
          </p:txBody>
        </p:sp>
        <p:sp>
          <p:nvSpPr>
            <p:cNvPr id="386" name="Google Shape;386;g311d5cb9a0a_0_108"/>
            <p:cNvSpPr/>
            <p:nvPr/>
          </p:nvSpPr>
          <p:spPr>
            <a:xfrm>
              <a:off x="13292091" y="4803794"/>
              <a:ext cx="291005" cy="760887"/>
            </a:xfrm>
            <a:custGeom>
              <a:rect b="b" l="l" r="r" t="t"/>
              <a:pathLst>
                <a:path extrusionOk="0" h="1636317" w="629199">
                  <a:moveTo>
                    <a:pt x="289643" y="828723"/>
                  </a:moveTo>
                  <a:lnTo>
                    <a:pt x="289396" y="829080"/>
                  </a:lnTo>
                  <a:lnTo>
                    <a:pt x="289643" y="829173"/>
                  </a:lnTo>
                  <a:lnTo>
                    <a:pt x="289643" y="828723"/>
                  </a:lnTo>
                  <a:close/>
                  <a:moveTo>
                    <a:pt x="416576" y="541306"/>
                  </a:moveTo>
                  <a:lnTo>
                    <a:pt x="414803" y="543964"/>
                  </a:lnTo>
                  <a:lnTo>
                    <a:pt x="417493" y="547037"/>
                  </a:lnTo>
                  <a:lnTo>
                    <a:pt x="418021" y="547016"/>
                  </a:lnTo>
                  <a:lnTo>
                    <a:pt x="416576" y="541306"/>
                  </a:lnTo>
                  <a:close/>
                  <a:moveTo>
                    <a:pt x="520791" y="231325"/>
                  </a:moveTo>
                  <a:cubicBezTo>
                    <a:pt x="530069" y="234438"/>
                    <a:pt x="536874" y="245333"/>
                    <a:pt x="541822" y="263387"/>
                  </a:cubicBezTo>
                  <a:cubicBezTo>
                    <a:pt x="543059" y="267122"/>
                    <a:pt x="555430" y="272103"/>
                    <a:pt x="561616" y="269612"/>
                  </a:cubicBezTo>
                  <a:cubicBezTo>
                    <a:pt x="590070" y="263387"/>
                    <a:pt x="583884" y="279573"/>
                    <a:pt x="582647" y="295760"/>
                  </a:cubicBezTo>
                  <a:cubicBezTo>
                    <a:pt x="580173" y="310702"/>
                    <a:pt x="593781" y="316927"/>
                    <a:pt x="606152" y="321908"/>
                  </a:cubicBezTo>
                  <a:cubicBezTo>
                    <a:pt x="611101" y="326888"/>
                    <a:pt x="614812" y="331869"/>
                    <a:pt x="620998" y="338095"/>
                  </a:cubicBezTo>
                  <a:lnTo>
                    <a:pt x="619761" y="338095"/>
                  </a:lnTo>
                  <a:cubicBezTo>
                    <a:pt x="633369" y="358017"/>
                    <a:pt x="630895" y="379184"/>
                    <a:pt x="620998" y="400351"/>
                  </a:cubicBezTo>
                  <a:cubicBezTo>
                    <a:pt x="619761" y="405332"/>
                    <a:pt x="618523" y="409067"/>
                    <a:pt x="619761" y="414048"/>
                  </a:cubicBezTo>
                  <a:cubicBezTo>
                    <a:pt x="612338" y="424009"/>
                    <a:pt x="614812" y="440195"/>
                    <a:pt x="604915" y="448911"/>
                  </a:cubicBezTo>
                  <a:cubicBezTo>
                    <a:pt x="595018" y="457627"/>
                    <a:pt x="598730" y="473814"/>
                    <a:pt x="587595" y="481285"/>
                  </a:cubicBezTo>
                  <a:lnTo>
                    <a:pt x="588833" y="480039"/>
                  </a:lnTo>
                  <a:cubicBezTo>
                    <a:pt x="583884" y="485020"/>
                    <a:pt x="580173" y="490000"/>
                    <a:pt x="576461" y="496226"/>
                  </a:cubicBezTo>
                  <a:cubicBezTo>
                    <a:pt x="572750" y="499961"/>
                    <a:pt x="571513" y="503697"/>
                    <a:pt x="571513" y="508677"/>
                  </a:cubicBezTo>
                  <a:cubicBezTo>
                    <a:pt x="564090" y="519884"/>
                    <a:pt x="566564" y="534825"/>
                    <a:pt x="556667" y="544786"/>
                  </a:cubicBezTo>
                  <a:lnTo>
                    <a:pt x="556667" y="543541"/>
                  </a:lnTo>
                  <a:cubicBezTo>
                    <a:pt x="543059" y="557237"/>
                    <a:pt x="555430" y="578405"/>
                    <a:pt x="543059" y="592101"/>
                  </a:cubicBezTo>
                  <a:cubicBezTo>
                    <a:pt x="541822" y="602062"/>
                    <a:pt x="541822" y="610778"/>
                    <a:pt x="540585" y="620739"/>
                  </a:cubicBezTo>
                  <a:lnTo>
                    <a:pt x="525632" y="626114"/>
                  </a:lnTo>
                  <a:lnTo>
                    <a:pt x="525749" y="628220"/>
                  </a:lnTo>
                  <a:cubicBezTo>
                    <a:pt x="530738" y="654380"/>
                    <a:pt x="515770" y="684277"/>
                    <a:pt x="540717" y="706700"/>
                  </a:cubicBezTo>
                  <a:cubicBezTo>
                    <a:pt x="540717" y="725386"/>
                    <a:pt x="539470" y="742826"/>
                    <a:pt x="555685" y="756529"/>
                  </a:cubicBezTo>
                  <a:cubicBezTo>
                    <a:pt x="559427" y="813833"/>
                    <a:pt x="561922" y="871136"/>
                    <a:pt x="555685" y="929685"/>
                  </a:cubicBezTo>
                  <a:cubicBezTo>
                    <a:pt x="546954" y="938406"/>
                    <a:pt x="550696" y="954600"/>
                    <a:pt x="538222" y="962074"/>
                  </a:cubicBezTo>
                  <a:lnTo>
                    <a:pt x="539470" y="959583"/>
                  </a:lnTo>
                  <a:cubicBezTo>
                    <a:pt x="535728" y="968303"/>
                    <a:pt x="529491" y="973286"/>
                    <a:pt x="523254" y="978269"/>
                  </a:cubicBezTo>
                  <a:lnTo>
                    <a:pt x="524502" y="978269"/>
                  </a:lnTo>
                  <a:cubicBezTo>
                    <a:pt x="514523" y="986989"/>
                    <a:pt x="518265" y="1001938"/>
                    <a:pt x="507039" y="1010658"/>
                  </a:cubicBezTo>
                  <a:lnTo>
                    <a:pt x="508286" y="1009412"/>
                  </a:lnTo>
                  <a:cubicBezTo>
                    <a:pt x="499555" y="1019378"/>
                    <a:pt x="500802" y="1033081"/>
                    <a:pt x="493318" y="1041801"/>
                  </a:cubicBezTo>
                  <a:lnTo>
                    <a:pt x="493318" y="1043047"/>
                  </a:lnTo>
                  <a:cubicBezTo>
                    <a:pt x="474608" y="1060487"/>
                    <a:pt x="493318" y="1086647"/>
                    <a:pt x="477103" y="1105333"/>
                  </a:cubicBezTo>
                  <a:cubicBezTo>
                    <a:pt x="474608" y="1110316"/>
                    <a:pt x="474608" y="1115299"/>
                    <a:pt x="475855" y="1119036"/>
                  </a:cubicBezTo>
                  <a:lnTo>
                    <a:pt x="464744" y="1124080"/>
                  </a:lnTo>
                  <a:lnTo>
                    <a:pt x="463509" y="1231546"/>
                  </a:lnTo>
                  <a:cubicBezTo>
                    <a:pt x="463509" y="1246538"/>
                    <a:pt x="462260" y="1261529"/>
                    <a:pt x="462260" y="1276521"/>
                  </a:cubicBezTo>
                  <a:cubicBezTo>
                    <a:pt x="447273" y="1297759"/>
                    <a:pt x="448522" y="1322745"/>
                    <a:pt x="448522" y="1346481"/>
                  </a:cubicBezTo>
                  <a:cubicBezTo>
                    <a:pt x="447273" y="1435181"/>
                    <a:pt x="447273" y="1526379"/>
                    <a:pt x="446024" y="1615079"/>
                  </a:cubicBezTo>
                  <a:cubicBezTo>
                    <a:pt x="443527" y="1620076"/>
                    <a:pt x="443527" y="1623824"/>
                    <a:pt x="444776" y="1628821"/>
                  </a:cubicBezTo>
                  <a:cubicBezTo>
                    <a:pt x="441029" y="1631320"/>
                    <a:pt x="437282" y="1633818"/>
                    <a:pt x="433536" y="1636317"/>
                  </a:cubicBezTo>
                  <a:cubicBezTo>
                    <a:pt x="431038" y="1610082"/>
                    <a:pt x="428540" y="1585096"/>
                    <a:pt x="426042" y="1558861"/>
                  </a:cubicBezTo>
                  <a:cubicBezTo>
                    <a:pt x="423545" y="1533875"/>
                    <a:pt x="421047" y="1508889"/>
                    <a:pt x="401065" y="1487651"/>
                  </a:cubicBezTo>
                  <a:cubicBezTo>
                    <a:pt x="388576" y="1473909"/>
                    <a:pt x="388576" y="1448923"/>
                    <a:pt x="382331" y="1430184"/>
                  </a:cubicBezTo>
                  <a:cubicBezTo>
                    <a:pt x="373589" y="1407697"/>
                    <a:pt x="366096" y="1406447"/>
                    <a:pt x="334874" y="1423937"/>
                  </a:cubicBezTo>
                  <a:cubicBezTo>
                    <a:pt x="303652" y="1427685"/>
                    <a:pt x="303652" y="1401450"/>
                    <a:pt x="311145" y="1387708"/>
                  </a:cubicBezTo>
                  <a:cubicBezTo>
                    <a:pt x="343616" y="1330240"/>
                    <a:pt x="354856" y="1271524"/>
                    <a:pt x="331127" y="1209059"/>
                  </a:cubicBezTo>
                  <a:cubicBezTo>
                    <a:pt x="328629" y="1199065"/>
                    <a:pt x="339869" y="1189070"/>
                    <a:pt x="341118" y="1179076"/>
                  </a:cubicBezTo>
                  <a:cubicBezTo>
                    <a:pt x="308647" y="1176578"/>
                    <a:pt x="304901" y="1221552"/>
                    <a:pt x="272430" y="1220303"/>
                  </a:cubicBezTo>
                  <a:cubicBezTo>
                    <a:pt x="233714" y="1199065"/>
                    <a:pt x="254945" y="1157838"/>
                    <a:pt x="241208" y="1127855"/>
                  </a:cubicBezTo>
                  <a:cubicBezTo>
                    <a:pt x="239959" y="1045402"/>
                    <a:pt x="194999" y="965447"/>
                    <a:pt x="231217" y="881745"/>
                  </a:cubicBezTo>
                  <a:lnTo>
                    <a:pt x="235018" y="873111"/>
                  </a:lnTo>
                  <a:lnTo>
                    <a:pt x="230976" y="869023"/>
                  </a:lnTo>
                  <a:cubicBezTo>
                    <a:pt x="227244" y="861717"/>
                    <a:pt x="226311" y="851768"/>
                    <a:pt x="223200" y="843684"/>
                  </a:cubicBezTo>
                  <a:cubicBezTo>
                    <a:pt x="223200" y="836222"/>
                    <a:pt x="223200" y="828760"/>
                    <a:pt x="223200" y="822542"/>
                  </a:cubicBezTo>
                  <a:cubicBezTo>
                    <a:pt x="224444" y="816323"/>
                    <a:pt x="226932" y="808862"/>
                    <a:pt x="229421" y="803887"/>
                  </a:cubicBezTo>
                  <a:cubicBezTo>
                    <a:pt x="228177" y="798912"/>
                    <a:pt x="245595" y="793938"/>
                    <a:pt x="229421" y="787720"/>
                  </a:cubicBezTo>
                  <a:cubicBezTo>
                    <a:pt x="221956" y="781501"/>
                    <a:pt x="216979" y="775283"/>
                    <a:pt x="223200" y="766577"/>
                  </a:cubicBezTo>
                  <a:cubicBezTo>
                    <a:pt x="221956" y="746679"/>
                    <a:pt x="219467" y="725537"/>
                    <a:pt x="218223" y="704395"/>
                  </a:cubicBezTo>
                  <a:cubicBezTo>
                    <a:pt x="216979" y="690715"/>
                    <a:pt x="229421" y="688228"/>
                    <a:pt x="239374" y="686984"/>
                  </a:cubicBezTo>
                  <a:cubicBezTo>
                    <a:pt x="251816" y="686984"/>
                    <a:pt x="264258" y="684497"/>
                    <a:pt x="271723" y="672060"/>
                  </a:cubicBezTo>
                  <a:cubicBezTo>
                    <a:pt x="261769" y="664598"/>
                    <a:pt x="256793" y="653405"/>
                    <a:pt x="266746" y="645943"/>
                  </a:cubicBezTo>
                  <a:cubicBezTo>
                    <a:pt x="282920" y="634751"/>
                    <a:pt x="302827" y="627289"/>
                    <a:pt x="321490" y="617339"/>
                  </a:cubicBezTo>
                  <a:cubicBezTo>
                    <a:pt x="330199" y="583761"/>
                    <a:pt x="299095" y="553913"/>
                    <a:pt x="309048" y="519091"/>
                  </a:cubicBezTo>
                  <a:cubicBezTo>
                    <a:pt x="310292" y="514117"/>
                    <a:pt x="297850" y="502924"/>
                    <a:pt x="290385" y="496705"/>
                  </a:cubicBezTo>
                  <a:cubicBezTo>
                    <a:pt x="277944" y="489244"/>
                    <a:pt x="272967" y="478051"/>
                    <a:pt x="271723" y="464371"/>
                  </a:cubicBezTo>
                  <a:cubicBezTo>
                    <a:pt x="296606" y="450690"/>
                    <a:pt x="272967" y="430792"/>
                    <a:pt x="277944" y="412137"/>
                  </a:cubicBezTo>
                  <a:cubicBezTo>
                    <a:pt x="301583" y="412137"/>
                    <a:pt x="316513" y="437010"/>
                    <a:pt x="341396" y="433279"/>
                  </a:cubicBezTo>
                  <a:cubicBezTo>
                    <a:pt x="356327" y="432036"/>
                    <a:pt x="363792" y="444472"/>
                    <a:pt x="367524" y="458152"/>
                  </a:cubicBezTo>
                  <a:cubicBezTo>
                    <a:pt x="372501" y="471832"/>
                    <a:pt x="382454" y="470589"/>
                    <a:pt x="391163" y="463127"/>
                  </a:cubicBezTo>
                  <a:lnTo>
                    <a:pt x="409298" y="439276"/>
                  </a:lnTo>
                  <a:lnTo>
                    <a:pt x="406976" y="425254"/>
                  </a:lnTo>
                  <a:cubicBezTo>
                    <a:pt x="408213" y="404086"/>
                    <a:pt x="414399" y="384164"/>
                    <a:pt x="430481" y="369223"/>
                  </a:cubicBezTo>
                  <a:cubicBezTo>
                    <a:pt x="475017" y="360507"/>
                    <a:pt x="476255" y="358017"/>
                    <a:pt x="478729" y="324398"/>
                  </a:cubicBezTo>
                  <a:cubicBezTo>
                    <a:pt x="481203" y="295760"/>
                    <a:pt x="463883" y="269612"/>
                    <a:pt x="462646" y="240974"/>
                  </a:cubicBezTo>
                  <a:cubicBezTo>
                    <a:pt x="462646" y="233504"/>
                    <a:pt x="462646" y="233504"/>
                    <a:pt x="479966" y="240974"/>
                  </a:cubicBezTo>
                  <a:cubicBezTo>
                    <a:pt x="482440" y="240974"/>
                    <a:pt x="484914" y="245955"/>
                    <a:pt x="484914" y="245955"/>
                  </a:cubicBezTo>
                  <a:cubicBezTo>
                    <a:pt x="499760" y="232881"/>
                    <a:pt x="511512" y="228212"/>
                    <a:pt x="520791" y="231325"/>
                  </a:cubicBezTo>
                  <a:close/>
                  <a:moveTo>
                    <a:pt x="62159" y="106236"/>
                  </a:moveTo>
                  <a:cubicBezTo>
                    <a:pt x="67253" y="105625"/>
                    <a:pt x="72502" y="106847"/>
                    <a:pt x="77441" y="109289"/>
                  </a:cubicBezTo>
                  <a:cubicBezTo>
                    <a:pt x="82380" y="111731"/>
                    <a:pt x="86084" y="114173"/>
                    <a:pt x="92259" y="114173"/>
                  </a:cubicBezTo>
                  <a:cubicBezTo>
                    <a:pt x="105842" y="131270"/>
                    <a:pt x="86084" y="134933"/>
                    <a:pt x="78675" y="143481"/>
                  </a:cubicBezTo>
                  <a:cubicBezTo>
                    <a:pt x="50274" y="149587"/>
                    <a:pt x="20637" y="154472"/>
                    <a:pt x="14463" y="191106"/>
                  </a:cubicBezTo>
                  <a:cubicBezTo>
                    <a:pt x="-2825" y="178895"/>
                    <a:pt x="-355" y="159356"/>
                    <a:pt x="880" y="142260"/>
                  </a:cubicBezTo>
                  <a:cubicBezTo>
                    <a:pt x="9524" y="133712"/>
                    <a:pt x="21872" y="136154"/>
                    <a:pt x="32986" y="128827"/>
                  </a:cubicBezTo>
                  <a:lnTo>
                    <a:pt x="31751" y="128827"/>
                  </a:lnTo>
                  <a:cubicBezTo>
                    <a:pt x="35455" y="122722"/>
                    <a:pt x="41630" y="117837"/>
                    <a:pt x="47804" y="112952"/>
                  </a:cubicBezTo>
                  <a:lnTo>
                    <a:pt x="47804" y="114173"/>
                  </a:lnTo>
                  <a:cubicBezTo>
                    <a:pt x="52126" y="109289"/>
                    <a:pt x="57066" y="106847"/>
                    <a:pt x="62159" y="106236"/>
                  </a:cubicBezTo>
                  <a:close/>
                  <a:moveTo>
                    <a:pt x="205990" y="33502"/>
                  </a:moveTo>
                  <a:lnTo>
                    <a:pt x="207381" y="34459"/>
                  </a:lnTo>
                  <a:lnTo>
                    <a:pt x="207258" y="34743"/>
                  </a:lnTo>
                  <a:lnTo>
                    <a:pt x="205990" y="33502"/>
                  </a:lnTo>
                  <a:close/>
                  <a:moveTo>
                    <a:pt x="254177" y="0"/>
                  </a:moveTo>
                  <a:cubicBezTo>
                    <a:pt x="259250" y="3722"/>
                    <a:pt x="263054" y="3722"/>
                    <a:pt x="266858" y="3722"/>
                  </a:cubicBezTo>
                  <a:cubicBezTo>
                    <a:pt x="278271" y="11167"/>
                    <a:pt x="294756" y="8686"/>
                    <a:pt x="302365" y="23576"/>
                  </a:cubicBezTo>
                  <a:cubicBezTo>
                    <a:pt x="301097" y="26057"/>
                    <a:pt x="301097" y="31021"/>
                    <a:pt x="303633" y="34743"/>
                  </a:cubicBezTo>
                  <a:cubicBezTo>
                    <a:pt x="299829" y="75691"/>
                    <a:pt x="273199" y="53356"/>
                    <a:pt x="254177" y="52115"/>
                  </a:cubicBezTo>
                  <a:lnTo>
                    <a:pt x="252909" y="50874"/>
                  </a:lnTo>
                  <a:cubicBezTo>
                    <a:pt x="244350" y="38776"/>
                    <a:pt x="228657" y="44127"/>
                    <a:pt x="216531" y="40753"/>
                  </a:cubicBezTo>
                  <a:lnTo>
                    <a:pt x="207381" y="34459"/>
                  </a:lnTo>
                  <a:lnTo>
                    <a:pt x="221207" y="2481"/>
                  </a:lnTo>
                  <a:cubicBezTo>
                    <a:pt x="232620" y="1241"/>
                    <a:pt x="242765" y="1241"/>
                    <a:pt x="254177" y="0"/>
                  </a:cubicBezTo>
                  <a:close/>
                </a:path>
              </a:pathLst>
            </a:custGeom>
            <a:solidFill>
              <a:srgbClr val="FCDC61">
                <a:alpha val="20000"/>
              </a:srgbClr>
            </a:solidFill>
            <a:ln>
              <a:noFill/>
            </a:ln>
          </p:spPr>
          <p:txBody>
            <a:bodyPr anchorCtr="0" anchor="ctr" bIns="22850" lIns="45725" spcFirstLastPara="1" rIns="45725" wrap="square" tIns="2285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747993"/>
                </a:solidFill>
                <a:latin typeface="Oswald"/>
                <a:ea typeface="Oswald"/>
                <a:cs typeface="Oswald"/>
                <a:sym typeface="Oswald"/>
              </a:endParaRPr>
            </a:p>
          </p:txBody>
        </p:sp>
        <p:sp>
          <p:nvSpPr>
            <p:cNvPr id="387" name="Google Shape;387;g311d5cb9a0a_0_108"/>
            <p:cNvSpPr/>
            <p:nvPr/>
          </p:nvSpPr>
          <p:spPr>
            <a:xfrm>
              <a:off x="12220830" y="5844614"/>
              <a:ext cx="855904" cy="319101"/>
            </a:xfrm>
            <a:custGeom>
              <a:rect b="b" l="l" r="r" t="t"/>
              <a:pathLst>
                <a:path extrusionOk="0" h="686239" w="1850604">
                  <a:moveTo>
                    <a:pt x="1619748" y="285900"/>
                  </a:moveTo>
                  <a:lnTo>
                    <a:pt x="1621335" y="287142"/>
                  </a:lnTo>
                  <a:cubicBezTo>
                    <a:pt x="1625725" y="289329"/>
                    <a:pt x="1630370" y="290657"/>
                    <a:pt x="1635131" y="291594"/>
                  </a:cubicBezTo>
                  <a:lnTo>
                    <a:pt x="1652701" y="294446"/>
                  </a:lnTo>
                  <a:lnTo>
                    <a:pt x="1650032" y="291526"/>
                  </a:lnTo>
                  <a:cubicBezTo>
                    <a:pt x="1646502" y="289198"/>
                    <a:pt x="1642648" y="287857"/>
                    <a:pt x="1638603" y="287068"/>
                  </a:cubicBezTo>
                  <a:lnTo>
                    <a:pt x="1619748" y="285900"/>
                  </a:lnTo>
                  <a:close/>
                  <a:moveTo>
                    <a:pt x="9421" y="220738"/>
                  </a:moveTo>
                  <a:cubicBezTo>
                    <a:pt x="10599" y="225684"/>
                    <a:pt x="14132" y="228156"/>
                    <a:pt x="14132" y="233102"/>
                  </a:cubicBezTo>
                  <a:cubicBezTo>
                    <a:pt x="15310" y="245466"/>
                    <a:pt x="15310" y="257829"/>
                    <a:pt x="15310" y="268957"/>
                  </a:cubicBezTo>
                  <a:cubicBezTo>
                    <a:pt x="10599" y="264011"/>
                    <a:pt x="5888" y="259066"/>
                    <a:pt x="0" y="254120"/>
                  </a:cubicBezTo>
                  <a:cubicBezTo>
                    <a:pt x="0" y="246702"/>
                    <a:pt x="0" y="239284"/>
                    <a:pt x="1178" y="231865"/>
                  </a:cubicBezTo>
                  <a:cubicBezTo>
                    <a:pt x="2356" y="228156"/>
                    <a:pt x="5888" y="224447"/>
                    <a:pt x="9421" y="220738"/>
                  </a:cubicBezTo>
                  <a:close/>
                  <a:moveTo>
                    <a:pt x="41848" y="215240"/>
                  </a:moveTo>
                  <a:cubicBezTo>
                    <a:pt x="43116" y="215240"/>
                    <a:pt x="45653" y="218903"/>
                    <a:pt x="45653" y="221346"/>
                  </a:cubicBezTo>
                  <a:cubicBezTo>
                    <a:pt x="48189" y="226230"/>
                    <a:pt x="48189" y="231114"/>
                    <a:pt x="48189" y="235999"/>
                  </a:cubicBezTo>
                  <a:cubicBezTo>
                    <a:pt x="44384" y="232336"/>
                    <a:pt x="39311" y="231114"/>
                    <a:pt x="36775" y="226230"/>
                  </a:cubicBezTo>
                  <a:cubicBezTo>
                    <a:pt x="32970" y="221346"/>
                    <a:pt x="35507" y="217682"/>
                    <a:pt x="41848" y="215240"/>
                  </a:cubicBezTo>
                  <a:close/>
                  <a:moveTo>
                    <a:pt x="908563" y="213319"/>
                  </a:moveTo>
                  <a:lnTo>
                    <a:pt x="899722" y="221273"/>
                  </a:lnTo>
                  <a:lnTo>
                    <a:pt x="906175" y="223818"/>
                  </a:lnTo>
                  <a:cubicBezTo>
                    <a:pt x="908438" y="223447"/>
                    <a:pt x="909063" y="221377"/>
                    <a:pt x="909063" y="218644"/>
                  </a:cubicBezTo>
                  <a:lnTo>
                    <a:pt x="908563" y="213319"/>
                  </a:lnTo>
                  <a:close/>
                  <a:moveTo>
                    <a:pt x="914036" y="176515"/>
                  </a:moveTo>
                  <a:lnTo>
                    <a:pt x="909422" y="179197"/>
                  </a:lnTo>
                  <a:cubicBezTo>
                    <a:pt x="908487" y="182744"/>
                    <a:pt x="910669" y="187370"/>
                    <a:pt x="915655" y="192921"/>
                  </a:cubicBezTo>
                  <a:lnTo>
                    <a:pt x="914752" y="196273"/>
                  </a:lnTo>
                  <a:lnTo>
                    <a:pt x="920615" y="187557"/>
                  </a:lnTo>
                  <a:lnTo>
                    <a:pt x="914036" y="176515"/>
                  </a:lnTo>
                  <a:close/>
                  <a:moveTo>
                    <a:pt x="672397" y="170"/>
                  </a:moveTo>
                  <a:cubicBezTo>
                    <a:pt x="702473" y="2020"/>
                    <a:pt x="731770" y="18983"/>
                    <a:pt x="768547" y="52290"/>
                  </a:cubicBezTo>
                  <a:cubicBezTo>
                    <a:pt x="798468" y="78196"/>
                    <a:pt x="814674" y="58458"/>
                    <a:pt x="838361" y="51056"/>
                  </a:cubicBezTo>
                  <a:cubicBezTo>
                    <a:pt x="878255" y="38720"/>
                    <a:pt x="913162" y="7880"/>
                    <a:pt x="959289" y="10347"/>
                  </a:cubicBezTo>
                  <a:cubicBezTo>
                    <a:pt x="965834" y="45505"/>
                    <a:pt x="1009546" y="70948"/>
                    <a:pt x="1011533" y="107494"/>
                  </a:cubicBezTo>
                  <a:lnTo>
                    <a:pt x="998918" y="142352"/>
                  </a:lnTo>
                  <a:lnTo>
                    <a:pt x="1038010" y="159498"/>
                  </a:lnTo>
                  <a:cubicBezTo>
                    <a:pt x="1085545" y="176076"/>
                    <a:pt x="1134486" y="179122"/>
                    <a:pt x="1186939" y="157565"/>
                  </a:cubicBezTo>
                  <a:cubicBezTo>
                    <a:pt x="1205672" y="150067"/>
                    <a:pt x="1228152" y="146318"/>
                    <a:pt x="1241889" y="172561"/>
                  </a:cubicBezTo>
                  <a:cubicBezTo>
                    <a:pt x="1248134" y="186308"/>
                    <a:pt x="1233147" y="222549"/>
                    <a:pt x="1264369" y="210052"/>
                  </a:cubicBezTo>
                  <a:cubicBezTo>
                    <a:pt x="1295591" y="198805"/>
                    <a:pt x="1330560" y="193806"/>
                    <a:pt x="1356787" y="168812"/>
                  </a:cubicBezTo>
                  <a:cubicBezTo>
                    <a:pt x="1360533" y="165063"/>
                    <a:pt x="1340551" y="148817"/>
                    <a:pt x="1338053" y="135070"/>
                  </a:cubicBezTo>
                  <a:cubicBezTo>
                    <a:pt x="1336804" y="127572"/>
                    <a:pt x="1340551" y="121324"/>
                    <a:pt x="1346796" y="116325"/>
                  </a:cubicBezTo>
                  <a:cubicBezTo>
                    <a:pt x="1401746" y="117575"/>
                    <a:pt x="1455448" y="122573"/>
                    <a:pt x="1510399" y="120074"/>
                  </a:cubicBezTo>
                  <a:cubicBezTo>
                    <a:pt x="1539123" y="128822"/>
                    <a:pt x="1577839" y="141319"/>
                    <a:pt x="1531630" y="173811"/>
                  </a:cubicBezTo>
                  <a:cubicBezTo>
                    <a:pt x="1484173" y="207552"/>
                    <a:pt x="1537875" y="282534"/>
                    <a:pt x="1465439" y="301279"/>
                  </a:cubicBezTo>
                  <a:cubicBezTo>
                    <a:pt x="1517893" y="288782"/>
                    <a:pt x="1521639" y="218800"/>
                    <a:pt x="1580337" y="218800"/>
                  </a:cubicBezTo>
                  <a:cubicBezTo>
                    <a:pt x="1607812" y="230047"/>
                    <a:pt x="1571594" y="272536"/>
                    <a:pt x="1609061" y="277535"/>
                  </a:cubicBezTo>
                  <a:lnTo>
                    <a:pt x="1611608" y="279529"/>
                  </a:lnTo>
                  <a:lnTo>
                    <a:pt x="1605785" y="256454"/>
                  </a:lnTo>
                  <a:cubicBezTo>
                    <a:pt x="1607006" y="236256"/>
                    <a:pt x="1597237" y="227419"/>
                    <a:pt x="1582584" y="221107"/>
                  </a:cubicBezTo>
                  <a:cubicBezTo>
                    <a:pt x="1585026" y="214795"/>
                    <a:pt x="1586247" y="200908"/>
                    <a:pt x="1588690" y="200908"/>
                  </a:cubicBezTo>
                  <a:cubicBezTo>
                    <a:pt x="1630208" y="195859"/>
                    <a:pt x="1638756" y="166823"/>
                    <a:pt x="1639977" y="130213"/>
                  </a:cubicBezTo>
                  <a:cubicBezTo>
                    <a:pt x="1639977" y="125164"/>
                    <a:pt x="1642419" y="121377"/>
                    <a:pt x="1643640" y="116327"/>
                  </a:cubicBezTo>
                  <a:cubicBezTo>
                    <a:pt x="1666842" y="120114"/>
                    <a:pt x="1668063" y="140313"/>
                    <a:pt x="1672947" y="156724"/>
                  </a:cubicBezTo>
                  <a:cubicBezTo>
                    <a:pt x="1676611" y="166823"/>
                    <a:pt x="1670505" y="173135"/>
                    <a:pt x="1661957" y="181972"/>
                  </a:cubicBezTo>
                  <a:cubicBezTo>
                    <a:pt x="1636313" y="202171"/>
                    <a:pt x="1633871" y="219844"/>
                    <a:pt x="1643640" y="247617"/>
                  </a:cubicBezTo>
                  <a:cubicBezTo>
                    <a:pt x="1646082" y="255192"/>
                    <a:pt x="1650967" y="261504"/>
                    <a:pt x="1658294" y="251404"/>
                  </a:cubicBezTo>
                  <a:cubicBezTo>
                    <a:pt x="1661957" y="246355"/>
                    <a:pt x="1661957" y="240043"/>
                    <a:pt x="1665620" y="237518"/>
                  </a:cubicBezTo>
                  <a:cubicBezTo>
                    <a:pt x="1671726" y="233731"/>
                    <a:pt x="1675389" y="236256"/>
                    <a:pt x="1675389" y="243830"/>
                  </a:cubicBezTo>
                  <a:cubicBezTo>
                    <a:pt x="1674779" y="254561"/>
                    <a:pt x="1676000" y="265607"/>
                    <a:pt x="1674779" y="275706"/>
                  </a:cubicBezTo>
                  <a:lnTo>
                    <a:pt x="1662895" y="296100"/>
                  </a:lnTo>
                  <a:lnTo>
                    <a:pt x="1664012" y="296281"/>
                  </a:lnTo>
                  <a:cubicBezTo>
                    <a:pt x="1685243" y="307528"/>
                    <a:pt x="1688989" y="340020"/>
                    <a:pt x="1717714" y="340020"/>
                  </a:cubicBezTo>
                  <a:cubicBezTo>
                    <a:pt x="1718963" y="337520"/>
                    <a:pt x="1721460" y="336271"/>
                    <a:pt x="1722709" y="333771"/>
                  </a:cubicBezTo>
                  <a:cubicBezTo>
                    <a:pt x="1716465" y="336271"/>
                    <a:pt x="1711469" y="336271"/>
                    <a:pt x="1705225" y="333771"/>
                  </a:cubicBezTo>
                  <a:cubicBezTo>
                    <a:pt x="1696483" y="330022"/>
                    <a:pt x="1691487" y="322524"/>
                    <a:pt x="1687740" y="313776"/>
                  </a:cubicBezTo>
                  <a:cubicBezTo>
                    <a:pt x="1686492" y="306278"/>
                    <a:pt x="1686492" y="301279"/>
                    <a:pt x="1690238" y="295031"/>
                  </a:cubicBezTo>
                  <a:cubicBezTo>
                    <a:pt x="1693985" y="288782"/>
                    <a:pt x="1698980" y="283784"/>
                    <a:pt x="1703976" y="280035"/>
                  </a:cubicBezTo>
                  <a:cubicBezTo>
                    <a:pt x="1707723" y="278785"/>
                    <a:pt x="1710220" y="278785"/>
                    <a:pt x="1713967" y="277535"/>
                  </a:cubicBezTo>
                  <a:lnTo>
                    <a:pt x="1714187" y="277580"/>
                  </a:lnTo>
                  <a:lnTo>
                    <a:pt x="1721791" y="266013"/>
                  </a:lnTo>
                  <a:cubicBezTo>
                    <a:pt x="1729118" y="254868"/>
                    <a:pt x="1737666" y="243723"/>
                    <a:pt x="1716907" y="237531"/>
                  </a:cubicBezTo>
                  <a:cubicBezTo>
                    <a:pt x="1703474" y="232578"/>
                    <a:pt x="1692484" y="225147"/>
                    <a:pt x="1702253" y="210287"/>
                  </a:cubicBezTo>
                  <a:cubicBezTo>
                    <a:pt x="1716907" y="185520"/>
                    <a:pt x="1731560" y="161991"/>
                    <a:pt x="1752320" y="142177"/>
                  </a:cubicBezTo>
                  <a:cubicBezTo>
                    <a:pt x="1766973" y="127317"/>
                    <a:pt x="1770637" y="145892"/>
                    <a:pt x="1771858" y="158276"/>
                  </a:cubicBezTo>
                  <a:cubicBezTo>
                    <a:pt x="1786511" y="190473"/>
                    <a:pt x="1801165" y="222671"/>
                    <a:pt x="1771858" y="253630"/>
                  </a:cubicBezTo>
                  <a:lnTo>
                    <a:pt x="1756857" y="298096"/>
                  </a:lnTo>
                  <a:lnTo>
                    <a:pt x="1757678" y="298780"/>
                  </a:lnTo>
                  <a:lnTo>
                    <a:pt x="1773598" y="330642"/>
                  </a:lnTo>
                  <a:lnTo>
                    <a:pt x="1802365" y="330642"/>
                  </a:lnTo>
                  <a:cubicBezTo>
                    <a:pt x="1817208" y="331884"/>
                    <a:pt x="1827103" y="336852"/>
                    <a:pt x="1823392" y="355483"/>
                  </a:cubicBezTo>
                  <a:cubicBezTo>
                    <a:pt x="1820918" y="364178"/>
                    <a:pt x="1819681" y="375356"/>
                    <a:pt x="1820918" y="385293"/>
                  </a:cubicBezTo>
                  <a:cubicBezTo>
                    <a:pt x="1820918" y="406408"/>
                    <a:pt x="1833287" y="417587"/>
                    <a:pt x="1850604" y="426281"/>
                  </a:cubicBezTo>
                  <a:cubicBezTo>
                    <a:pt x="1839472" y="446154"/>
                    <a:pt x="1833287" y="468511"/>
                    <a:pt x="1834524" y="492110"/>
                  </a:cubicBezTo>
                  <a:cubicBezTo>
                    <a:pt x="1820918" y="490868"/>
                    <a:pt x="1807312" y="485900"/>
                    <a:pt x="1796180" y="489626"/>
                  </a:cubicBezTo>
                  <a:cubicBezTo>
                    <a:pt x="1751652" y="502047"/>
                    <a:pt x="1708360" y="503289"/>
                    <a:pt x="1663832" y="498321"/>
                  </a:cubicBezTo>
                  <a:cubicBezTo>
                    <a:pt x="1655173" y="495837"/>
                    <a:pt x="1644041" y="500805"/>
                    <a:pt x="1635383" y="515710"/>
                  </a:cubicBezTo>
                  <a:cubicBezTo>
                    <a:pt x="1670016" y="536825"/>
                    <a:pt x="1708360" y="548003"/>
                    <a:pt x="1746704" y="560424"/>
                  </a:cubicBezTo>
                  <a:cubicBezTo>
                    <a:pt x="1766495" y="567876"/>
                    <a:pt x="1788759" y="565392"/>
                    <a:pt x="1804839" y="584023"/>
                  </a:cubicBezTo>
                  <a:cubicBezTo>
                    <a:pt x="1803602" y="591476"/>
                    <a:pt x="1804839" y="600170"/>
                    <a:pt x="1802365" y="607622"/>
                  </a:cubicBezTo>
                  <a:cubicBezTo>
                    <a:pt x="1798654" y="621285"/>
                    <a:pt x="1804839" y="648611"/>
                    <a:pt x="1813497" y="662273"/>
                  </a:cubicBezTo>
                  <a:cubicBezTo>
                    <a:pt x="1817208" y="666000"/>
                    <a:pt x="1818445" y="672210"/>
                    <a:pt x="1817208" y="675936"/>
                  </a:cubicBezTo>
                  <a:cubicBezTo>
                    <a:pt x="1813497" y="689599"/>
                    <a:pt x="1807312" y="683388"/>
                    <a:pt x="1801128" y="678420"/>
                  </a:cubicBezTo>
                  <a:cubicBezTo>
                    <a:pt x="1793707" y="672210"/>
                    <a:pt x="1786285" y="675936"/>
                    <a:pt x="1780101" y="679662"/>
                  </a:cubicBezTo>
                  <a:cubicBezTo>
                    <a:pt x="1765258" y="692083"/>
                    <a:pt x="1759073" y="685873"/>
                    <a:pt x="1755362" y="669726"/>
                  </a:cubicBezTo>
                  <a:cubicBezTo>
                    <a:pt x="1749178" y="649853"/>
                    <a:pt x="1735572" y="662273"/>
                    <a:pt x="1724440" y="664758"/>
                  </a:cubicBezTo>
                  <a:cubicBezTo>
                    <a:pt x="1720729" y="663515"/>
                    <a:pt x="1718255" y="662273"/>
                    <a:pt x="1714545" y="659789"/>
                  </a:cubicBezTo>
                  <a:cubicBezTo>
                    <a:pt x="1700939" y="646127"/>
                    <a:pt x="1683622" y="636190"/>
                    <a:pt x="1663832" y="627496"/>
                  </a:cubicBezTo>
                  <a:cubicBezTo>
                    <a:pt x="1657647" y="623769"/>
                    <a:pt x="1652699" y="620043"/>
                    <a:pt x="1646515" y="616317"/>
                  </a:cubicBezTo>
                  <a:cubicBezTo>
                    <a:pt x="1636620" y="608865"/>
                    <a:pt x="1623014" y="601412"/>
                    <a:pt x="1610645" y="601412"/>
                  </a:cubicBezTo>
                  <a:cubicBezTo>
                    <a:pt x="1516640" y="600170"/>
                    <a:pt x="1516640" y="600170"/>
                    <a:pt x="1519114" y="513226"/>
                  </a:cubicBezTo>
                  <a:cubicBezTo>
                    <a:pt x="1520351" y="434975"/>
                    <a:pt x="1598276" y="381567"/>
                    <a:pt x="1673727" y="405166"/>
                  </a:cubicBezTo>
                  <a:cubicBezTo>
                    <a:pt x="1682385" y="407650"/>
                    <a:pt x="1694754" y="438702"/>
                    <a:pt x="1704649" y="405166"/>
                  </a:cubicBezTo>
                  <a:lnTo>
                    <a:pt x="1705719" y="404045"/>
                  </a:lnTo>
                  <a:lnTo>
                    <a:pt x="1703976" y="401254"/>
                  </a:lnTo>
                  <a:cubicBezTo>
                    <a:pt x="1702103" y="397818"/>
                    <a:pt x="1699605" y="395006"/>
                    <a:pt x="1693985" y="395006"/>
                  </a:cubicBezTo>
                  <a:lnTo>
                    <a:pt x="1661514" y="395006"/>
                  </a:lnTo>
                  <a:cubicBezTo>
                    <a:pt x="1650274" y="380010"/>
                    <a:pt x="1630292" y="375011"/>
                    <a:pt x="1614056" y="363764"/>
                  </a:cubicBezTo>
                  <a:cubicBezTo>
                    <a:pt x="1612808" y="357515"/>
                    <a:pt x="1612808" y="352517"/>
                    <a:pt x="1610310" y="347518"/>
                  </a:cubicBezTo>
                  <a:cubicBezTo>
                    <a:pt x="1607812" y="343769"/>
                    <a:pt x="1602817" y="340020"/>
                    <a:pt x="1599070" y="340020"/>
                  </a:cubicBezTo>
                  <a:cubicBezTo>
                    <a:pt x="1595323" y="338770"/>
                    <a:pt x="1587830" y="343769"/>
                    <a:pt x="1587830" y="347518"/>
                  </a:cubicBezTo>
                  <a:cubicBezTo>
                    <a:pt x="1587830" y="360015"/>
                    <a:pt x="1594074" y="375011"/>
                    <a:pt x="1587830" y="385009"/>
                  </a:cubicBezTo>
                  <a:cubicBezTo>
                    <a:pt x="1580337" y="400005"/>
                    <a:pt x="1560355" y="393757"/>
                    <a:pt x="1544119" y="396256"/>
                  </a:cubicBezTo>
                  <a:cubicBezTo>
                    <a:pt x="1534128" y="396256"/>
                    <a:pt x="1524137" y="398755"/>
                    <a:pt x="1514146" y="400005"/>
                  </a:cubicBezTo>
                  <a:cubicBezTo>
                    <a:pt x="1501657" y="377511"/>
                    <a:pt x="1534128" y="377511"/>
                    <a:pt x="1531630" y="361265"/>
                  </a:cubicBezTo>
                  <a:cubicBezTo>
                    <a:pt x="1530382" y="356266"/>
                    <a:pt x="1531630" y="350017"/>
                    <a:pt x="1527884" y="346268"/>
                  </a:cubicBezTo>
                  <a:cubicBezTo>
                    <a:pt x="1525386" y="343769"/>
                    <a:pt x="1516644" y="342519"/>
                    <a:pt x="1514146" y="343769"/>
                  </a:cubicBezTo>
                  <a:cubicBezTo>
                    <a:pt x="1505404" y="348768"/>
                    <a:pt x="1494164" y="353766"/>
                    <a:pt x="1489168" y="361265"/>
                  </a:cubicBezTo>
                  <a:cubicBezTo>
                    <a:pt x="1476679" y="380010"/>
                    <a:pt x="1461693" y="395006"/>
                    <a:pt x="1437964" y="395006"/>
                  </a:cubicBezTo>
                  <a:cubicBezTo>
                    <a:pt x="1419231" y="396256"/>
                    <a:pt x="1409240" y="407503"/>
                    <a:pt x="1400497" y="421250"/>
                  </a:cubicBezTo>
                  <a:cubicBezTo>
                    <a:pt x="1390506" y="436246"/>
                    <a:pt x="1375520" y="438745"/>
                    <a:pt x="1360533" y="444994"/>
                  </a:cubicBezTo>
                  <a:cubicBezTo>
                    <a:pt x="1335556" y="454991"/>
                    <a:pt x="1326813" y="442494"/>
                    <a:pt x="1321818" y="422499"/>
                  </a:cubicBezTo>
                  <a:cubicBezTo>
                    <a:pt x="1319320" y="418750"/>
                    <a:pt x="1313076" y="415001"/>
                    <a:pt x="1309329" y="411252"/>
                  </a:cubicBezTo>
                  <a:cubicBezTo>
                    <a:pt x="1300587" y="381260"/>
                    <a:pt x="1300587" y="381260"/>
                    <a:pt x="1261872" y="380010"/>
                  </a:cubicBezTo>
                  <a:cubicBezTo>
                    <a:pt x="1231898" y="385009"/>
                    <a:pt x="1200676" y="386258"/>
                    <a:pt x="1173201" y="405004"/>
                  </a:cubicBezTo>
                  <a:cubicBezTo>
                    <a:pt x="1149472" y="422499"/>
                    <a:pt x="1130739" y="391257"/>
                    <a:pt x="1107010" y="392507"/>
                  </a:cubicBezTo>
                  <a:cubicBezTo>
                    <a:pt x="1103264" y="407503"/>
                    <a:pt x="1100766" y="422499"/>
                    <a:pt x="1095770" y="437496"/>
                  </a:cubicBezTo>
                  <a:cubicBezTo>
                    <a:pt x="1089526" y="453742"/>
                    <a:pt x="1079535" y="469988"/>
                    <a:pt x="1070793" y="487483"/>
                  </a:cubicBezTo>
                  <a:cubicBezTo>
                    <a:pt x="1059553" y="508728"/>
                    <a:pt x="1035824" y="487483"/>
                    <a:pt x="1022086" y="501230"/>
                  </a:cubicBezTo>
                  <a:cubicBezTo>
                    <a:pt x="1015842" y="506229"/>
                    <a:pt x="1008349" y="508728"/>
                    <a:pt x="997109" y="516226"/>
                  </a:cubicBezTo>
                  <a:cubicBezTo>
                    <a:pt x="992113" y="488733"/>
                    <a:pt x="1008349" y="468738"/>
                    <a:pt x="1012095" y="447493"/>
                  </a:cubicBezTo>
                  <a:cubicBezTo>
                    <a:pt x="1014593" y="431247"/>
                    <a:pt x="1014593" y="429998"/>
                    <a:pt x="988367" y="428748"/>
                  </a:cubicBezTo>
                  <a:cubicBezTo>
                    <a:pt x="983371" y="428748"/>
                    <a:pt x="979624" y="432497"/>
                    <a:pt x="975878" y="428748"/>
                  </a:cubicBezTo>
                  <a:cubicBezTo>
                    <a:pt x="937162" y="392507"/>
                    <a:pt x="890954" y="370012"/>
                    <a:pt x="844745" y="347518"/>
                  </a:cubicBezTo>
                  <a:cubicBezTo>
                    <a:pt x="837252" y="330022"/>
                    <a:pt x="826012" y="318775"/>
                    <a:pt x="806030" y="315026"/>
                  </a:cubicBezTo>
                  <a:cubicBezTo>
                    <a:pt x="802283" y="315026"/>
                    <a:pt x="798537" y="310027"/>
                    <a:pt x="794790" y="306278"/>
                  </a:cubicBezTo>
                  <a:cubicBezTo>
                    <a:pt x="807279" y="293781"/>
                    <a:pt x="807279" y="276286"/>
                    <a:pt x="809776" y="258790"/>
                  </a:cubicBezTo>
                  <a:cubicBezTo>
                    <a:pt x="811025" y="255041"/>
                    <a:pt x="823514" y="253791"/>
                    <a:pt x="829759" y="251292"/>
                  </a:cubicBezTo>
                  <a:cubicBezTo>
                    <a:pt x="831632" y="256291"/>
                    <a:pt x="834364" y="259962"/>
                    <a:pt x="837701" y="262813"/>
                  </a:cubicBezTo>
                  <a:lnTo>
                    <a:pt x="840102" y="264182"/>
                  </a:lnTo>
                  <a:lnTo>
                    <a:pt x="846931" y="272693"/>
                  </a:lnTo>
                  <a:cubicBezTo>
                    <a:pt x="854112" y="278160"/>
                    <a:pt x="863479" y="281285"/>
                    <a:pt x="877216" y="280035"/>
                  </a:cubicBezTo>
                  <a:cubicBezTo>
                    <a:pt x="867850" y="275036"/>
                    <a:pt x="857858" y="272849"/>
                    <a:pt x="849272" y="269412"/>
                  </a:cubicBezTo>
                  <a:lnTo>
                    <a:pt x="840102" y="264182"/>
                  </a:lnTo>
                  <a:lnTo>
                    <a:pt x="829759" y="251292"/>
                  </a:lnTo>
                  <a:cubicBezTo>
                    <a:pt x="828510" y="237545"/>
                    <a:pt x="826012" y="225048"/>
                    <a:pt x="813523" y="218800"/>
                  </a:cubicBezTo>
                  <a:lnTo>
                    <a:pt x="813515" y="218742"/>
                  </a:lnTo>
                  <a:lnTo>
                    <a:pt x="813428" y="218827"/>
                  </a:lnTo>
                  <a:cubicBezTo>
                    <a:pt x="782261" y="222528"/>
                    <a:pt x="753587" y="215126"/>
                    <a:pt x="724914" y="199090"/>
                  </a:cubicBezTo>
                  <a:cubicBezTo>
                    <a:pt x="707460" y="189221"/>
                    <a:pt x="688760" y="180585"/>
                    <a:pt x="670060" y="171950"/>
                  </a:cubicBezTo>
                  <a:lnTo>
                    <a:pt x="674641" y="167150"/>
                  </a:lnTo>
                  <a:lnTo>
                    <a:pt x="667806" y="169757"/>
                  </a:lnTo>
                  <a:cubicBezTo>
                    <a:pt x="666562" y="187116"/>
                    <a:pt x="655365" y="197036"/>
                    <a:pt x="644167" y="208195"/>
                  </a:cubicBezTo>
                  <a:cubicBezTo>
                    <a:pt x="618040" y="231754"/>
                    <a:pt x="615551" y="235474"/>
                    <a:pt x="594400" y="210675"/>
                  </a:cubicBezTo>
                  <a:cubicBezTo>
                    <a:pt x="580715" y="194556"/>
                    <a:pt x="568273" y="195796"/>
                    <a:pt x="553343" y="193316"/>
                  </a:cubicBezTo>
                  <a:cubicBezTo>
                    <a:pt x="540901" y="192076"/>
                    <a:pt x="532192" y="199516"/>
                    <a:pt x="529704" y="210675"/>
                  </a:cubicBezTo>
                  <a:cubicBezTo>
                    <a:pt x="527215" y="223074"/>
                    <a:pt x="535925" y="229274"/>
                    <a:pt x="548366" y="228034"/>
                  </a:cubicBezTo>
                  <a:cubicBezTo>
                    <a:pt x="579470" y="225554"/>
                    <a:pt x="578226" y="247873"/>
                    <a:pt x="581959" y="268952"/>
                  </a:cubicBezTo>
                  <a:cubicBezTo>
                    <a:pt x="557075" y="266472"/>
                    <a:pt x="532192" y="263992"/>
                    <a:pt x="509797" y="265232"/>
                  </a:cubicBezTo>
                  <a:cubicBezTo>
                    <a:pt x="486158" y="266472"/>
                    <a:pt x="468740" y="262752"/>
                    <a:pt x="465007" y="235474"/>
                  </a:cubicBezTo>
                  <a:cubicBezTo>
                    <a:pt x="463763" y="230514"/>
                    <a:pt x="451321" y="221834"/>
                    <a:pt x="446344" y="223074"/>
                  </a:cubicBezTo>
                  <a:cubicBezTo>
                    <a:pt x="374183" y="247873"/>
                    <a:pt x="315707" y="208195"/>
                    <a:pt x="253499" y="185876"/>
                  </a:cubicBezTo>
                  <a:cubicBezTo>
                    <a:pt x="274649" y="162317"/>
                    <a:pt x="282114" y="137519"/>
                    <a:pt x="257231" y="110240"/>
                  </a:cubicBezTo>
                  <a:cubicBezTo>
                    <a:pt x="247278" y="97841"/>
                    <a:pt x="255987" y="86681"/>
                    <a:pt x="284603" y="74282"/>
                  </a:cubicBezTo>
                  <a:cubicBezTo>
                    <a:pt x="292068" y="81721"/>
                    <a:pt x="297044" y="91641"/>
                    <a:pt x="304509" y="97841"/>
                  </a:cubicBezTo>
                  <a:cubicBezTo>
                    <a:pt x="310730" y="102800"/>
                    <a:pt x="323172" y="101560"/>
                    <a:pt x="321928" y="92881"/>
                  </a:cubicBezTo>
                  <a:cubicBezTo>
                    <a:pt x="316951" y="64362"/>
                    <a:pt x="333125" y="69322"/>
                    <a:pt x="353032" y="63122"/>
                  </a:cubicBezTo>
                  <a:cubicBezTo>
                    <a:pt x="384136" y="53203"/>
                    <a:pt x="417729" y="42043"/>
                    <a:pt x="448833" y="33364"/>
                  </a:cubicBezTo>
                  <a:cubicBezTo>
                    <a:pt x="454432" y="30884"/>
                    <a:pt x="459719" y="30884"/>
                    <a:pt x="464385" y="32589"/>
                  </a:cubicBezTo>
                  <a:cubicBezTo>
                    <a:pt x="469051" y="34294"/>
                    <a:pt x="473094" y="37704"/>
                    <a:pt x="476205" y="42043"/>
                  </a:cubicBezTo>
                  <a:lnTo>
                    <a:pt x="479866" y="44888"/>
                  </a:lnTo>
                  <a:lnTo>
                    <a:pt x="493032" y="44888"/>
                  </a:lnTo>
                  <a:cubicBezTo>
                    <a:pt x="504252" y="32552"/>
                    <a:pt x="514225" y="18982"/>
                    <a:pt x="531679" y="36253"/>
                  </a:cubicBezTo>
                  <a:cubicBezTo>
                    <a:pt x="545392" y="49822"/>
                    <a:pt x="555366" y="49822"/>
                    <a:pt x="571572" y="38720"/>
                  </a:cubicBezTo>
                  <a:cubicBezTo>
                    <a:pt x="611466" y="11581"/>
                    <a:pt x="642321" y="-1681"/>
                    <a:pt x="672397" y="170"/>
                  </a:cubicBezTo>
                  <a:close/>
                </a:path>
              </a:pathLst>
            </a:custGeom>
            <a:solidFill>
              <a:srgbClr val="FCDC61">
                <a:alpha val="59609"/>
              </a:srgbClr>
            </a:solidFill>
            <a:ln>
              <a:noFill/>
            </a:ln>
          </p:spPr>
          <p:txBody>
            <a:bodyPr anchorCtr="0" anchor="ctr" bIns="22850" lIns="45725" spcFirstLastPara="1" rIns="45725" wrap="square" tIns="2285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747993"/>
                </a:solidFill>
                <a:latin typeface="Oswald"/>
                <a:ea typeface="Oswald"/>
                <a:cs typeface="Oswald"/>
                <a:sym typeface="Oswald"/>
              </a:endParaRPr>
            </a:p>
          </p:txBody>
        </p:sp>
      </p:grpSp>
      <p:grpSp>
        <p:nvGrpSpPr>
          <p:cNvPr id="388" name="Google Shape;388;g311d5cb9a0a_0_108"/>
          <p:cNvGrpSpPr/>
          <p:nvPr/>
        </p:nvGrpSpPr>
        <p:grpSpPr>
          <a:xfrm>
            <a:off x="4267856" y="2694800"/>
            <a:ext cx="565638" cy="607468"/>
            <a:chOff x="11081278" y="7390461"/>
            <a:chExt cx="1679947" cy="1524386"/>
          </a:xfrm>
        </p:grpSpPr>
        <p:sp>
          <p:nvSpPr>
            <p:cNvPr id="389" name="Google Shape;389;g311d5cb9a0a_0_108"/>
            <p:cNvSpPr/>
            <p:nvPr/>
          </p:nvSpPr>
          <p:spPr>
            <a:xfrm>
              <a:off x="11083817" y="7390461"/>
              <a:ext cx="1516096" cy="1476608"/>
            </a:xfrm>
            <a:custGeom>
              <a:rect b="b" l="l" r="r" t="t"/>
              <a:pathLst>
                <a:path extrusionOk="0" h="1476608" w="1516096">
                  <a:moveTo>
                    <a:pt x="602940" y="1432893"/>
                  </a:moveTo>
                  <a:lnTo>
                    <a:pt x="602558" y="1433079"/>
                  </a:lnTo>
                  <a:lnTo>
                    <a:pt x="601828" y="1433970"/>
                  </a:lnTo>
                  <a:lnTo>
                    <a:pt x="602140" y="1433799"/>
                  </a:lnTo>
                  <a:lnTo>
                    <a:pt x="602170" y="1433890"/>
                  </a:lnTo>
                  <a:lnTo>
                    <a:pt x="602681" y="1433301"/>
                  </a:lnTo>
                  <a:close/>
                  <a:moveTo>
                    <a:pt x="559119" y="1404914"/>
                  </a:moveTo>
                  <a:lnTo>
                    <a:pt x="558477" y="1405223"/>
                  </a:lnTo>
                  <a:lnTo>
                    <a:pt x="559119" y="1405827"/>
                  </a:lnTo>
                  <a:close/>
                  <a:moveTo>
                    <a:pt x="640058" y="1394036"/>
                  </a:moveTo>
                  <a:lnTo>
                    <a:pt x="641425" y="1394860"/>
                  </a:lnTo>
                  <a:lnTo>
                    <a:pt x="642268" y="1394036"/>
                  </a:lnTo>
                  <a:close/>
                  <a:moveTo>
                    <a:pt x="593753" y="1393049"/>
                  </a:moveTo>
                  <a:lnTo>
                    <a:pt x="593723" y="1393142"/>
                  </a:lnTo>
                  <a:lnTo>
                    <a:pt x="593752" y="1393116"/>
                  </a:lnTo>
                  <a:lnTo>
                    <a:pt x="593481" y="1394036"/>
                  </a:lnTo>
                  <a:lnTo>
                    <a:pt x="594111" y="1394141"/>
                  </a:lnTo>
                  <a:lnTo>
                    <a:pt x="593769" y="1393099"/>
                  </a:lnTo>
                  <a:lnTo>
                    <a:pt x="593752" y="1393116"/>
                  </a:lnTo>
                  <a:lnTo>
                    <a:pt x="593762" y="1393079"/>
                  </a:lnTo>
                  <a:close/>
                  <a:moveTo>
                    <a:pt x="542292" y="1337542"/>
                  </a:moveTo>
                  <a:lnTo>
                    <a:pt x="541527" y="1338597"/>
                  </a:lnTo>
                  <a:lnTo>
                    <a:pt x="539429" y="1341489"/>
                  </a:lnTo>
                  <a:lnTo>
                    <a:pt x="538854" y="1342067"/>
                  </a:lnTo>
                  <a:cubicBezTo>
                    <a:pt x="538854" y="1342067"/>
                    <a:pt x="540004" y="1340912"/>
                    <a:pt x="539429" y="1341490"/>
                  </a:cubicBezTo>
                  <a:lnTo>
                    <a:pt x="539429" y="1341489"/>
                  </a:lnTo>
                  <a:lnTo>
                    <a:pt x="540579" y="1340335"/>
                  </a:lnTo>
                  <a:lnTo>
                    <a:pt x="543095" y="1338145"/>
                  </a:lnTo>
                  <a:lnTo>
                    <a:pt x="543050" y="1338139"/>
                  </a:lnTo>
                  <a:lnTo>
                    <a:pt x="542449" y="1337666"/>
                  </a:lnTo>
                  <a:close/>
                  <a:moveTo>
                    <a:pt x="567447" y="1293416"/>
                  </a:moveTo>
                  <a:lnTo>
                    <a:pt x="564910" y="1293590"/>
                  </a:lnTo>
                  <a:lnTo>
                    <a:pt x="566548" y="1294479"/>
                  </a:lnTo>
                  <a:close/>
                  <a:moveTo>
                    <a:pt x="624165" y="1172671"/>
                  </a:moveTo>
                  <a:cubicBezTo>
                    <a:pt x="647751" y="1170936"/>
                    <a:pt x="665585" y="1188871"/>
                    <a:pt x="688597" y="1190028"/>
                  </a:cubicBezTo>
                  <a:cubicBezTo>
                    <a:pt x="695500" y="1192921"/>
                    <a:pt x="700678" y="1196392"/>
                    <a:pt x="702404" y="1204492"/>
                  </a:cubicBezTo>
                  <a:cubicBezTo>
                    <a:pt x="702404" y="1207964"/>
                    <a:pt x="701828" y="1211435"/>
                    <a:pt x="700678" y="1214906"/>
                  </a:cubicBezTo>
                  <a:cubicBezTo>
                    <a:pt x="683994" y="1232263"/>
                    <a:pt x="711033" y="1242677"/>
                    <a:pt x="707006" y="1257719"/>
                  </a:cubicBezTo>
                  <a:cubicBezTo>
                    <a:pt x="700678" y="1272762"/>
                    <a:pt x="682844" y="1264662"/>
                    <a:pt x="672489" y="1272762"/>
                  </a:cubicBezTo>
                  <a:cubicBezTo>
                    <a:pt x="676516" y="1283176"/>
                    <a:pt x="685145" y="1277390"/>
                    <a:pt x="690898" y="1279126"/>
                  </a:cubicBezTo>
                  <a:cubicBezTo>
                    <a:pt x="696651" y="1281440"/>
                    <a:pt x="704130" y="1282019"/>
                    <a:pt x="705280" y="1288962"/>
                  </a:cubicBezTo>
                  <a:cubicBezTo>
                    <a:pt x="706431" y="1295904"/>
                    <a:pt x="700103" y="1299954"/>
                    <a:pt x="694350" y="1302269"/>
                  </a:cubicBezTo>
                  <a:cubicBezTo>
                    <a:pt x="671698" y="1311381"/>
                    <a:pt x="649046" y="1324480"/>
                    <a:pt x="626779" y="1309395"/>
                  </a:cubicBezTo>
                  <a:lnTo>
                    <a:pt x="621342" y="1304663"/>
                  </a:lnTo>
                  <a:lnTo>
                    <a:pt x="621657" y="1313195"/>
                  </a:lnTo>
                  <a:lnTo>
                    <a:pt x="621345" y="1314423"/>
                  </a:lnTo>
                  <a:lnTo>
                    <a:pt x="636281" y="1315309"/>
                  </a:lnTo>
                  <a:cubicBezTo>
                    <a:pt x="641859" y="1316840"/>
                    <a:pt x="646377" y="1320632"/>
                    <a:pt x="648354" y="1329965"/>
                  </a:cubicBezTo>
                  <a:cubicBezTo>
                    <a:pt x="649483" y="1335216"/>
                    <a:pt x="657389" y="1334632"/>
                    <a:pt x="659649" y="1337549"/>
                  </a:cubicBezTo>
                  <a:cubicBezTo>
                    <a:pt x="662473" y="1341049"/>
                    <a:pt x="661766" y="1342361"/>
                    <a:pt x="660001" y="1343018"/>
                  </a:cubicBezTo>
                  <a:lnTo>
                    <a:pt x="655576" y="1344147"/>
                  </a:lnTo>
                  <a:lnTo>
                    <a:pt x="663059" y="1349573"/>
                  </a:lnTo>
                  <a:lnTo>
                    <a:pt x="664270" y="1351833"/>
                  </a:lnTo>
                  <a:lnTo>
                    <a:pt x="683653" y="1350674"/>
                  </a:lnTo>
                  <a:cubicBezTo>
                    <a:pt x="698054" y="1348396"/>
                    <a:pt x="701655" y="1347484"/>
                    <a:pt x="707082" y="1355631"/>
                  </a:cubicBezTo>
                  <a:lnTo>
                    <a:pt x="712362" y="1364927"/>
                  </a:lnTo>
                  <a:lnTo>
                    <a:pt x="717111" y="1364587"/>
                  </a:lnTo>
                  <a:cubicBezTo>
                    <a:pt x="719986" y="1365164"/>
                    <a:pt x="722861" y="1366319"/>
                    <a:pt x="725161" y="1367474"/>
                  </a:cubicBezTo>
                  <a:cubicBezTo>
                    <a:pt x="728036" y="1368629"/>
                    <a:pt x="729761" y="1367474"/>
                    <a:pt x="730336" y="1364587"/>
                  </a:cubicBezTo>
                  <a:cubicBezTo>
                    <a:pt x="759087" y="1366319"/>
                    <a:pt x="787838" y="1365741"/>
                    <a:pt x="802214" y="1397500"/>
                  </a:cubicBezTo>
                  <a:cubicBezTo>
                    <a:pt x="805664" y="1400387"/>
                    <a:pt x="809114" y="1402697"/>
                    <a:pt x="812564" y="1405584"/>
                  </a:cubicBezTo>
                  <a:cubicBezTo>
                    <a:pt x="815439" y="1409049"/>
                    <a:pt x="818889" y="1411358"/>
                    <a:pt x="822340" y="1414246"/>
                  </a:cubicBezTo>
                  <a:cubicBezTo>
                    <a:pt x="824065" y="1416555"/>
                    <a:pt x="825790" y="1419442"/>
                    <a:pt x="825790" y="1422330"/>
                  </a:cubicBezTo>
                  <a:cubicBezTo>
                    <a:pt x="825215" y="1428681"/>
                    <a:pt x="821189" y="1433301"/>
                    <a:pt x="816589" y="1436765"/>
                  </a:cubicBezTo>
                  <a:cubicBezTo>
                    <a:pt x="835565" y="1467947"/>
                    <a:pt x="835565" y="1467947"/>
                    <a:pt x="807389" y="1471411"/>
                  </a:cubicBezTo>
                  <a:cubicBezTo>
                    <a:pt x="795889" y="1470834"/>
                    <a:pt x="784388" y="1469679"/>
                    <a:pt x="772888" y="1469101"/>
                  </a:cubicBezTo>
                  <a:cubicBezTo>
                    <a:pt x="759662" y="1460440"/>
                    <a:pt x="747012" y="1461595"/>
                    <a:pt x="733786" y="1469101"/>
                  </a:cubicBezTo>
                  <a:cubicBezTo>
                    <a:pt x="714811" y="1469679"/>
                    <a:pt x="695260" y="1467947"/>
                    <a:pt x="677434" y="1476608"/>
                  </a:cubicBezTo>
                  <a:lnTo>
                    <a:pt x="676505" y="1471478"/>
                  </a:lnTo>
                  <a:lnTo>
                    <a:pt x="640537" y="1470323"/>
                  </a:lnTo>
                  <a:cubicBezTo>
                    <a:pt x="633581" y="1462701"/>
                    <a:pt x="621409" y="1466805"/>
                    <a:pt x="615033" y="1458010"/>
                  </a:cubicBezTo>
                  <a:lnTo>
                    <a:pt x="616179" y="1456886"/>
                  </a:lnTo>
                  <a:lnTo>
                    <a:pt x="614757" y="1456975"/>
                  </a:lnTo>
                  <a:lnTo>
                    <a:pt x="611881" y="1456975"/>
                  </a:lnTo>
                  <a:lnTo>
                    <a:pt x="609581" y="1455243"/>
                  </a:lnTo>
                  <a:lnTo>
                    <a:pt x="608900" y="1454659"/>
                  </a:lnTo>
                  <a:lnTo>
                    <a:pt x="609392" y="1456180"/>
                  </a:lnTo>
                  <a:cubicBezTo>
                    <a:pt x="604929" y="1455591"/>
                    <a:pt x="601024" y="1455001"/>
                    <a:pt x="597120" y="1454413"/>
                  </a:cubicBezTo>
                  <a:cubicBezTo>
                    <a:pt x="594888" y="1450879"/>
                    <a:pt x="592099" y="1449112"/>
                    <a:pt x="588194" y="1448523"/>
                  </a:cubicBezTo>
                  <a:cubicBezTo>
                    <a:pt x="588194" y="1446756"/>
                    <a:pt x="587636" y="1444400"/>
                    <a:pt x="587078" y="1442044"/>
                  </a:cubicBezTo>
                  <a:lnTo>
                    <a:pt x="587844" y="1441625"/>
                  </a:lnTo>
                  <a:lnTo>
                    <a:pt x="586581" y="1441385"/>
                  </a:lnTo>
                  <a:lnTo>
                    <a:pt x="586206" y="1440676"/>
                  </a:lnTo>
                  <a:lnTo>
                    <a:pt x="581993" y="1440297"/>
                  </a:lnTo>
                  <a:cubicBezTo>
                    <a:pt x="579647" y="1437397"/>
                    <a:pt x="577301" y="1434497"/>
                    <a:pt x="575541" y="1432176"/>
                  </a:cubicBezTo>
                  <a:cubicBezTo>
                    <a:pt x="573782" y="1418836"/>
                    <a:pt x="573782" y="1418836"/>
                    <a:pt x="559119" y="1417096"/>
                  </a:cubicBezTo>
                  <a:lnTo>
                    <a:pt x="559119" y="1415891"/>
                  </a:lnTo>
                  <a:lnTo>
                    <a:pt x="557830" y="1417710"/>
                  </a:lnTo>
                  <a:cubicBezTo>
                    <a:pt x="554954" y="1420020"/>
                    <a:pt x="552079" y="1422330"/>
                    <a:pt x="549204" y="1424062"/>
                  </a:cubicBezTo>
                  <a:cubicBezTo>
                    <a:pt x="540004" y="1424639"/>
                    <a:pt x="530804" y="1425217"/>
                    <a:pt x="521603" y="1425217"/>
                  </a:cubicBezTo>
                  <a:cubicBezTo>
                    <a:pt x="521028" y="1423484"/>
                    <a:pt x="520453" y="1421752"/>
                    <a:pt x="519878" y="1420020"/>
                  </a:cubicBezTo>
                  <a:cubicBezTo>
                    <a:pt x="512978" y="1418865"/>
                    <a:pt x="506078" y="1418287"/>
                    <a:pt x="499177" y="1417710"/>
                  </a:cubicBezTo>
                  <a:cubicBezTo>
                    <a:pt x="498027" y="1417710"/>
                    <a:pt x="496302" y="1417710"/>
                    <a:pt x="495152" y="1417710"/>
                  </a:cubicBezTo>
                  <a:cubicBezTo>
                    <a:pt x="491702" y="1416555"/>
                    <a:pt x="487677" y="1414823"/>
                    <a:pt x="483652" y="1414823"/>
                  </a:cubicBezTo>
                  <a:cubicBezTo>
                    <a:pt x="480777" y="1414246"/>
                    <a:pt x="479052" y="1413668"/>
                    <a:pt x="477326" y="1411358"/>
                  </a:cubicBezTo>
                  <a:lnTo>
                    <a:pt x="462147" y="1382003"/>
                  </a:lnTo>
                  <a:lnTo>
                    <a:pt x="461934" y="1382110"/>
                  </a:lnTo>
                  <a:cubicBezTo>
                    <a:pt x="451003" y="1371696"/>
                    <a:pt x="438347" y="1365332"/>
                    <a:pt x="422814" y="1367067"/>
                  </a:cubicBezTo>
                  <a:cubicBezTo>
                    <a:pt x="412459" y="1368224"/>
                    <a:pt x="402104" y="1372853"/>
                    <a:pt x="402104" y="1384424"/>
                  </a:cubicBezTo>
                  <a:cubicBezTo>
                    <a:pt x="401528" y="1400045"/>
                    <a:pt x="391749" y="1398309"/>
                    <a:pt x="381969" y="1398309"/>
                  </a:cubicBezTo>
                  <a:cubicBezTo>
                    <a:pt x="383120" y="1392524"/>
                    <a:pt x="386571" y="1387317"/>
                    <a:pt x="383695" y="1380952"/>
                  </a:cubicBezTo>
                  <a:cubicBezTo>
                    <a:pt x="380818" y="1376903"/>
                    <a:pt x="379668" y="1369381"/>
                    <a:pt x="373340" y="1373431"/>
                  </a:cubicBezTo>
                  <a:cubicBezTo>
                    <a:pt x="359533" y="1382688"/>
                    <a:pt x="350904" y="1376903"/>
                    <a:pt x="343425" y="1365332"/>
                  </a:cubicBezTo>
                  <a:cubicBezTo>
                    <a:pt x="339973" y="1360125"/>
                    <a:pt x="336521" y="1354917"/>
                    <a:pt x="334220" y="1349710"/>
                  </a:cubicBezTo>
                  <a:cubicBezTo>
                    <a:pt x="333070" y="1348553"/>
                    <a:pt x="335946" y="1345661"/>
                    <a:pt x="337097" y="1343925"/>
                  </a:cubicBezTo>
                  <a:cubicBezTo>
                    <a:pt x="337672" y="1343346"/>
                    <a:pt x="339973" y="1342768"/>
                    <a:pt x="340548" y="1343346"/>
                  </a:cubicBezTo>
                  <a:cubicBezTo>
                    <a:pt x="343425" y="1345082"/>
                    <a:pt x="346301" y="1347975"/>
                    <a:pt x="349753" y="1349132"/>
                  </a:cubicBezTo>
                  <a:cubicBezTo>
                    <a:pt x="350904" y="1349710"/>
                    <a:pt x="354930" y="1348553"/>
                    <a:pt x="356081" y="1347975"/>
                  </a:cubicBezTo>
                  <a:cubicBezTo>
                    <a:pt x="356656" y="1344503"/>
                    <a:pt x="357807" y="1340453"/>
                    <a:pt x="356656" y="1337561"/>
                  </a:cubicBezTo>
                  <a:cubicBezTo>
                    <a:pt x="355506" y="1332353"/>
                    <a:pt x="350328" y="1331197"/>
                    <a:pt x="345151" y="1330039"/>
                  </a:cubicBezTo>
                  <a:cubicBezTo>
                    <a:pt x="337672" y="1327725"/>
                    <a:pt x="333070" y="1323097"/>
                    <a:pt x="329618" y="1315575"/>
                  </a:cubicBezTo>
                  <a:cubicBezTo>
                    <a:pt x="327892" y="1316733"/>
                    <a:pt x="325591" y="1317889"/>
                    <a:pt x="323290" y="1318468"/>
                  </a:cubicBezTo>
                  <a:cubicBezTo>
                    <a:pt x="312934" y="1319625"/>
                    <a:pt x="310058" y="1316733"/>
                    <a:pt x="314660" y="1309211"/>
                  </a:cubicBezTo>
                  <a:cubicBezTo>
                    <a:pt x="319838" y="1302269"/>
                    <a:pt x="316386" y="1298797"/>
                    <a:pt x="314660" y="1293590"/>
                  </a:cubicBezTo>
                  <a:cubicBezTo>
                    <a:pt x="320988" y="1292433"/>
                    <a:pt x="327317" y="1290697"/>
                    <a:pt x="328467" y="1283754"/>
                  </a:cubicBezTo>
                  <a:cubicBezTo>
                    <a:pt x="331344" y="1262348"/>
                    <a:pt x="334220" y="1240941"/>
                    <a:pt x="337097" y="1218956"/>
                  </a:cubicBezTo>
                  <a:lnTo>
                    <a:pt x="337097" y="1204492"/>
                  </a:lnTo>
                  <a:cubicBezTo>
                    <a:pt x="341699" y="1204492"/>
                    <a:pt x="346877" y="1205071"/>
                    <a:pt x="351479" y="1204492"/>
                  </a:cubicBezTo>
                  <a:cubicBezTo>
                    <a:pt x="369313" y="1201021"/>
                    <a:pt x="384845" y="1201021"/>
                    <a:pt x="392324" y="1221849"/>
                  </a:cubicBezTo>
                  <a:cubicBezTo>
                    <a:pt x="394050" y="1227635"/>
                    <a:pt x="404405" y="1226477"/>
                    <a:pt x="407281" y="1221849"/>
                  </a:cubicBezTo>
                  <a:cubicBezTo>
                    <a:pt x="416486" y="1208542"/>
                    <a:pt x="424540" y="1195814"/>
                    <a:pt x="433170" y="1182507"/>
                  </a:cubicBezTo>
                  <a:cubicBezTo>
                    <a:pt x="469413" y="1184821"/>
                    <a:pt x="505656" y="1189449"/>
                    <a:pt x="539022" y="1203913"/>
                  </a:cubicBezTo>
                  <a:cubicBezTo>
                    <a:pt x="548227" y="1207964"/>
                    <a:pt x="556856" y="1211435"/>
                    <a:pt x="570663" y="1212592"/>
                  </a:cubicBezTo>
                  <a:cubicBezTo>
                    <a:pt x="560883" y="1205649"/>
                    <a:pt x="551679" y="1201021"/>
                    <a:pt x="556856" y="1190607"/>
                  </a:cubicBezTo>
                  <a:cubicBezTo>
                    <a:pt x="561458" y="1180192"/>
                    <a:pt x="571814" y="1176143"/>
                    <a:pt x="581594" y="1180192"/>
                  </a:cubicBezTo>
                  <a:cubicBezTo>
                    <a:pt x="597701" y="1187135"/>
                    <a:pt x="611508" y="1185400"/>
                    <a:pt x="624165" y="1172671"/>
                  </a:cubicBezTo>
                  <a:close/>
                  <a:moveTo>
                    <a:pt x="808785" y="1035837"/>
                  </a:moveTo>
                  <a:lnTo>
                    <a:pt x="804872" y="1041229"/>
                  </a:lnTo>
                  <a:cubicBezTo>
                    <a:pt x="803755" y="1042094"/>
                    <a:pt x="802477" y="1042634"/>
                    <a:pt x="800938" y="1042670"/>
                  </a:cubicBezTo>
                  <a:lnTo>
                    <a:pt x="798929" y="1042091"/>
                  </a:lnTo>
                  <a:lnTo>
                    <a:pt x="811344" y="1055356"/>
                  </a:lnTo>
                  <a:cubicBezTo>
                    <a:pt x="817219" y="1060550"/>
                    <a:pt x="824327" y="1063580"/>
                    <a:pt x="835351" y="1060117"/>
                  </a:cubicBezTo>
                  <a:cubicBezTo>
                    <a:pt x="826358" y="1060117"/>
                    <a:pt x="820121" y="1057376"/>
                    <a:pt x="815841" y="1052759"/>
                  </a:cubicBezTo>
                  <a:close/>
                  <a:moveTo>
                    <a:pt x="696701" y="1032520"/>
                  </a:moveTo>
                  <a:lnTo>
                    <a:pt x="695111" y="1032939"/>
                  </a:lnTo>
                  <a:cubicBezTo>
                    <a:pt x="693311" y="1034021"/>
                    <a:pt x="691438" y="1035606"/>
                    <a:pt x="690573" y="1037048"/>
                  </a:cubicBezTo>
                  <a:cubicBezTo>
                    <a:pt x="689709" y="1038778"/>
                    <a:pt x="689997" y="1040508"/>
                    <a:pt x="690934" y="1042022"/>
                  </a:cubicBezTo>
                  <a:lnTo>
                    <a:pt x="692989" y="1043800"/>
                  </a:lnTo>
                  <a:lnTo>
                    <a:pt x="694631" y="1035488"/>
                  </a:lnTo>
                  <a:close/>
                  <a:moveTo>
                    <a:pt x="1173841" y="1030016"/>
                  </a:moveTo>
                  <a:lnTo>
                    <a:pt x="1169661" y="1030615"/>
                  </a:lnTo>
                  <a:lnTo>
                    <a:pt x="1174607" y="1030299"/>
                  </a:lnTo>
                  <a:close/>
                  <a:moveTo>
                    <a:pt x="814337" y="938012"/>
                  </a:moveTo>
                  <a:lnTo>
                    <a:pt x="807994" y="939132"/>
                  </a:lnTo>
                  <a:cubicBezTo>
                    <a:pt x="803383" y="939132"/>
                    <a:pt x="809147" y="937402"/>
                    <a:pt x="804536" y="939132"/>
                  </a:cubicBezTo>
                  <a:cubicBezTo>
                    <a:pt x="803959" y="939708"/>
                    <a:pt x="806841" y="939132"/>
                    <a:pt x="807994" y="939708"/>
                  </a:cubicBezTo>
                  <a:cubicBezTo>
                    <a:pt x="811453" y="938555"/>
                    <a:pt x="812030" y="946628"/>
                    <a:pt x="816641" y="942015"/>
                  </a:cubicBezTo>
                  <a:lnTo>
                    <a:pt x="815611" y="938922"/>
                  </a:lnTo>
                  <a:close/>
                  <a:moveTo>
                    <a:pt x="1268692" y="907402"/>
                  </a:moveTo>
                  <a:lnTo>
                    <a:pt x="1268234" y="908392"/>
                  </a:lnTo>
                  <a:lnTo>
                    <a:pt x="1269183" y="907954"/>
                  </a:lnTo>
                  <a:close/>
                  <a:moveTo>
                    <a:pt x="641491" y="904342"/>
                  </a:moveTo>
                  <a:cubicBezTo>
                    <a:pt x="642067" y="904414"/>
                    <a:pt x="642930" y="904989"/>
                    <a:pt x="641779" y="907289"/>
                  </a:cubicBezTo>
                  <a:lnTo>
                    <a:pt x="641435" y="907418"/>
                  </a:lnTo>
                  <a:lnTo>
                    <a:pt x="643819" y="907418"/>
                  </a:lnTo>
                  <a:lnTo>
                    <a:pt x="642930" y="904414"/>
                  </a:lnTo>
                  <a:cubicBezTo>
                    <a:pt x="640628" y="904701"/>
                    <a:pt x="640916" y="904270"/>
                    <a:pt x="641491" y="904342"/>
                  </a:cubicBezTo>
                  <a:close/>
                  <a:moveTo>
                    <a:pt x="1161541" y="887053"/>
                  </a:moveTo>
                  <a:cubicBezTo>
                    <a:pt x="1160389" y="887053"/>
                    <a:pt x="1159238" y="887633"/>
                    <a:pt x="1158086" y="888214"/>
                  </a:cubicBezTo>
                  <a:cubicBezTo>
                    <a:pt x="1146859" y="897352"/>
                    <a:pt x="1145995" y="912692"/>
                    <a:pt x="1139707" y="924931"/>
                  </a:cubicBezTo>
                  <a:lnTo>
                    <a:pt x="1135475" y="930225"/>
                  </a:lnTo>
                  <a:lnTo>
                    <a:pt x="1144611" y="920523"/>
                  </a:lnTo>
                  <a:cubicBezTo>
                    <a:pt x="1158236" y="909108"/>
                    <a:pt x="1166904" y="916033"/>
                    <a:pt x="1201575" y="943734"/>
                  </a:cubicBezTo>
                  <a:cubicBezTo>
                    <a:pt x="1204464" y="943157"/>
                    <a:pt x="1206775" y="942579"/>
                    <a:pt x="1208509" y="941425"/>
                  </a:cubicBezTo>
                  <a:cubicBezTo>
                    <a:pt x="1210821" y="938540"/>
                    <a:pt x="1211831" y="935222"/>
                    <a:pt x="1212915" y="931975"/>
                  </a:cubicBezTo>
                  <a:lnTo>
                    <a:pt x="1216077" y="926084"/>
                  </a:lnTo>
                  <a:lnTo>
                    <a:pt x="1209330" y="926509"/>
                  </a:lnTo>
                  <a:cubicBezTo>
                    <a:pt x="1200693" y="922447"/>
                    <a:pt x="1192633" y="918385"/>
                    <a:pt x="1183420" y="919546"/>
                  </a:cubicBezTo>
                  <a:cubicBezTo>
                    <a:pt x="1170753" y="912583"/>
                    <a:pt x="1150026" y="912583"/>
                    <a:pt x="1159238" y="888794"/>
                  </a:cubicBezTo>
                  <a:cubicBezTo>
                    <a:pt x="1162693" y="886473"/>
                    <a:pt x="1157511" y="889954"/>
                    <a:pt x="1161541" y="887053"/>
                  </a:cubicBezTo>
                  <a:close/>
                  <a:moveTo>
                    <a:pt x="1472995" y="817055"/>
                  </a:moveTo>
                  <a:cubicBezTo>
                    <a:pt x="1475026" y="817055"/>
                    <a:pt x="1476767" y="817629"/>
                    <a:pt x="1477347" y="819067"/>
                  </a:cubicBezTo>
                  <a:cubicBezTo>
                    <a:pt x="1481409" y="829413"/>
                    <a:pt x="1488373" y="829413"/>
                    <a:pt x="1496498" y="825389"/>
                  </a:cubicBezTo>
                  <a:cubicBezTo>
                    <a:pt x="1510427" y="829413"/>
                    <a:pt x="1510427" y="829413"/>
                    <a:pt x="1511587" y="847807"/>
                  </a:cubicBezTo>
                  <a:cubicBezTo>
                    <a:pt x="1509846" y="848382"/>
                    <a:pt x="1507525" y="851255"/>
                    <a:pt x="1505784" y="851255"/>
                  </a:cubicBezTo>
                  <a:cubicBezTo>
                    <a:pt x="1495918" y="849531"/>
                    <a:pt x="1487793" y="848956"/>
                    <a:pt x="1493016" y="862751"/>
                  </a:cubicBezTo>
                  <a:cubicBezTo>
                    <a:pt x="1496498" y="871373"/>
                    <a:pt x="1493597" y="873098"/>
                    <a:pt x="1484891" y="871373"/>
                  </a:cubicBezTo>
                  <a:cubicBezTo>
                    <a:pt x="1479088" y="870224"/>
                    <a:pt x="1472704" y="870224"/>
                    <a:pt x="1466901" y="869649"/>
                  </a:cubicBezTo>
                  <a:cubicBezTo>
                    <a:pt x="1459937" y="862177"/>
                    <a:pt x="1447750" y="879421"/>
                    <a:pt x="1442527" y="865051"/>
                  </a:cubicBezTo>
                  <a:cubicBezTo>
                    <a:pt x="1438464" y="854129"/>
                    <a:pt x="1446589" y="847232"/>
                    <a:pt x="1454713" y="842059"/>
                  </a:cubicBezTo>
                  <a:cubicBezTo>
                    <a:pt x="1461678" y="838035"/>
                    <a:pt x="1464579" y="832287"/>
                    <a:pt x="1466901" y="825389"/>
                  </a:cubicBezTo>
                  <a:lnTo>
                    <a:pt x="1466901" y="818492"/>
                  </a:lnTo>
                  <a:cubicBezTo>
                    <a:pt x="1468642" y="817629"/>
                    <a:pt x="1470963" y="817055"/>
                    <a:pt x="1472995" y="817055"/>
                  </a:cubicBezTo>
                  <a:close/>
                  <a:moveTo>
                    <a:pt x="1322757" y="727491"/>
                  </a:moveTo>
                  <a:lnTo>
                    <a:pt x="1334410" y="746333"/>
                  </a:lnTo>
                  <a:lnTo>
                    <a:pt x="1334776" y="747436"/>
                  </a:lnTo>
                  <a:lnTo>
                    <a:pt x="1335379" y="752130"/>
                  </a:lnTo>
                  <a:lnTo>
                    <a:pt x="1334848" y="770427"/>
                  </a:lnTo>
                  <a:cubicBezTo>
                    <a:pt x="1330242" y="787254"/>
                    <a:pt x="1314696" y="773909"/>
                    <a:pt x="1302605" y="772748"/>
                  </a:cubicBezTo>
                  <a:cubicBezTo>
                    <a:pt x="1304332" y="792476"/>
                    <a:pt x="1295696" y="813945"/>
                    <a:pt x="1319878" y="824969"/>
                  </a:cubicBezTo>
                  <a:lnTo>
                    <a:pt x="1321280" y="827894"/>
                  </a:lnTo>
                  <a:lnTo>
                    <a:pt x="1321189" y="826582"/>
                  </a:lnTo>
                  <a:lnTo>
                    <a:pt x="1321189" y="819079"/>
                  </a:lnTo>
                  <a:cubicBezTo>
                    <a:pt x="1323500" y="819079"/>
                    <a:pt x="1325812" y="819079"/>
                    <a:pt x="1328123" y="819079"/>
                  </a:cubicBezTo>
                  <a:lnTo>
                    <a:pt x="1331590" y="820233"/>
                  </a:lnTo>
                  <a:lnTo>
                    <a:pt x="1332169" y="823119"/>
                  </a:lnTo>
                  <a:lnTo>
                    <a:pt x="1332746" y="820233"/>
                  </a:lnTo>
                  <a:lnTo>
                    <a:pt x="1335635" y="819079"/>
                  </a:lnTo>
                  <a:cubicBezTo>
                    <a:pt x="1348348" y="816193"/>
                    <a:pt x="1354705" y="823119"/>
                    <a:pt x="1358171" y="834084"/>
                  </a:cubicBezTo>
                  <a:lnTo>
                    <a:pt x="1366650" y="842616"/>
                  </a:lnTo>
                  <a:lnTo>
                    <a:pt x="1359211" y="827541"/>
                  </a:lnTo>
                  <a:cubicBezTo>
                    <a:pt x="1354597" y="815435"/>
                    <a:pt x="1354597" y="802754"/>
                    <a:pt x="1359788" y="790649"/>
                  </a:cubicBezTo>
                  <a:lnTo>
                    <a:pt x="1361113" y="789427"/>
                  </a:lnTo>
                  <a:lnTo>
                    <a:pt x="1351492" y="791560"/>
                  </a:lnTo>
                  <a:cubicBezTo>
                    <a:pt x="1342693" y="790881"/>
                    <a:pt x="1341182" y="781307"/>
                    <a:pt x="1337727" y="770427"/>
                  </a:cubicBezTo>
                  <a:lnTo>
                    <a:pt x="1335379" y="752130"/>
                  </a:lnTo>
                  <a:lnTo>
                    <a:pt x="1335496" y="748089"/>
                  </a:lnTo>
                  <a:lnTo>
                    <a:pt x="1334410" y="746333"/>
                  </a:lnTo>
                  <a:lnTo>
                    <a:pt x="1331169" y="736565"/>
                  </a:lnTo>
                  <a:cubicBezTo>
                    <a:pt x="1329306" y="733184"/>
                    <a:pt x="1326643" y="730102"/>
                    <a:pt x="1322757" y="727491"/>
                  </a:cubicBezTo>
                  <a:close/>
                  <a:moveTo>
                    <a:pt x="1372345" y="721616"/>
                  </a:moveTo>
                  <a:cubicBezTo>
                    <a:pt x="1371985" y="722414"/>
                    <a:pt x="1371985" y="724009"/>
                    <a:pt x="1371697" y="725169"/>
                  </a:cubicBezTo>
                  <a:cubicBezTo>
                    <a:pt x="1356583" y="740836"/>
                    <a:pt x="1365760" y="757155"/>
                    <a:pt x="1369592" y="773147"/>
                  </a:cubicBezTo>
                  <a:lnTo>
                    <a:pt x="1370198" y="783205"/>
                  </a:lnTo>
                  <a:lnTo>
                    <a:pt x="1374857" y="782363"/>
                  </a:lnTo>
                  <a:cubicBezTo>
                    <a:pt x="1377380" y="782147"/>
                    <a:pt x="1379110" y="781714"/>
                    <a:pt x="1377668" y="779697"/>
                  </a:cubicBezTo>
                  <a:cubicBezTo>
                    <a:pt x="1366132" y="760963"/>
                    <a:pt x="1367430" y="751164"/>
                    <a:pt x="1374640" y="745472"/>
                  </a:cubicBezTo>
                  <a:lnTo>
                    <a:pt x="1388540" y="739613"/>
                  </a:lnTo>
                  <a:lnTo>
                    <a:pt x="1382079" y="733384"/>
                  </a:lnTo>
                  <a:cubicBezTo>
                    <a:pt x="1379578" y="730210"/>
                    <a:pt x="1377311" y="726620"/>
                    <a:pt x="1375152" y="722849"/>
                  </a:cubicBezTo>
                  <a:cubicBezTo>
                    <a:pt x="1373425" y="720818"/>
                    <a:pt x="1372705" y="720818"/>
                    <a:pt x="1372345" y="721616"/>
                  </a:cubicBezTo>
                  <a:close/>
                  <a:moveTo>
                    <a:pt x="1438405" y="677939"/>
                  </a:moveTo>
                  <a:lnTo>
                    <a:pt x="1437452" y="678226"/>
                  </a:lnTo>
                  <a:lnTo>
                    <a:pt x="1437208" y="679635"/>
                  </a:lnTo>
                  <a:close/>
                  <a:moveTo>
                    <a:pt x="1378535" y="476766"/>
                  </a:moveTo>
                  <a:cubicBezTo>
                    <a:pt x="1383126" y="477924"/>
                    <a:pt x="1388865" y="480820"/>
                    <a:pt x="1392882" y="479661"/>
                  </a:cubicBezTo>
                  <a:cubicBezTo>
                    <a:pt x="1402064" y="477345"/>
                    <a:pt x="1406655" y="480240"/>
                    <a:pt x="1408376" y="488927"/>
                  </a:cubicBezTo>
                  <a:cubicBezTo>
                    <a:pt x="1410098" y="495878"/>
                    <a:pt x="1415837" y="495298"/>
                    <a:pt x="1419854" y="492403"/>
                  </a:cubicBezTo>
                  <a:cubicBezTo>
                    <a:pt x="1428462" y="487190"/>
                    <a:pt x="1436496" y="481978"/>
                    <a:pt x="1445105" y="476766"/>
                  </a:cubicBezTo>
                  <a:cubicBezTo>
                    <a:pt x="1443383" y="484294"/>
                    <a:pt x="1452565" y="492982"/>
                    <a:pt x="1443383" y="499931"/>
                  </a:cubicBezTo>
                  <a:cubicBezTo>
                    <a:pt x="1433627" y="506882"/>
                    <a:pt x="1452565" y="516148"/>
                    <a:pt x="1442235" y="520202"/>
                  </a:cubicBezTo>
                  <a:cubicBezTo>
                    <a:pt x="1432479" y="524256"/>
                    <a:pt x="1435349" y="531206"/>
                    <a:pt x="1433053" y="537576"/>
                  </a:cubicBezTo>
                  <a:cubicBezTo>
                    <a:pt x="1431331" y="544526"/>
                    <a:pt x="1433627" y="549159"/>
                    <a:pt x="1441661" y="548580"/>
                  </a:cubicBezTo>
                  <a:cubicBezTo>
                    <a:pt x="1449409" y="547712"/>
                    <a:pt x="1451561" y="550318"/>
                    <a:pt x="1452063" y="554010"/>
                  </a:cubicBezTo>
                  <a:lnTo>
                    <a:pt x="1452514" y="564739"/>
                  </a:lnTo>
                  <a:lnTo>
                    <a:pt x="1459506" y="567013"/>
                  </a:lnTo>
                  <a:cubicBezTo>
                    <a:pt x="1461891" y="567440"/>
                    <a:pt x="1464275" y="566728"/>
                    <a:pt x="1466520" y="562452"/>
                  </a:cubicBezTo>
                  <a:cubicBezTo>
                    <a:pt x="1468764" y="557890"/>
                    <a:pt x="1470167" y="555753"/>
                    <a:pt x="1472131" y="556109"/>
                  </a:cubicBezTo>
                  <a:cubicBezTo>
                    <a:pt x="1473113" y="556287"/>
                    <a:pt x="1474235" y="557089"/>
                    <a:pt x="1475673" y="558523"/>
                  </a:cubicBezTo>
                  <a:lnTo>
                    <a:pt x="1480593" y="564143"/>
                  </a:lnTo>
                  <a:lnTo>
                    <a:pt x="1481489" y="563536"/>
                  </a:lnTo>
                  <a:cubicBezTo>
                    <a:pt x="1493025" y="564113"/>
                    <a:pt x="1490141" y="585440"/>
                    <a:pt x="1505138" y="580253"/>
                  </a:cubicBezTo>
                  <a:cubicBezTo>
                    <a:pt x="1511482" y="584288"/>
                    <a:pt x="1513789" y="590052"/>
                    <a:pt x="1511482" y="595816"/>
                  </a:cubicBezTo>
                  <a:cubicBezTo>
                    <a:pt x="1508598" y="603886"/>
                    <a:pt x="1509175" y="610227"/>
                    <a:pt x="1512636" y="617144"/>
                  </a:cubicBezTo>
                  <a:cubicBezTo>
                    <a:pt x="1509175" y="619450"/>
                    <a:pt x="1506291" y="622332"/>
                    <a:pt x="1508021" y="625790"/>
                  </a:cubicBezTo>
                  <a:cubicBezTo>
                    <a:pt x="1509752" y="630402"/>
                    <a:pt x="1514366" y="633284"/>
                    <a:pt x="1515520" y="637896"/>
                  </a:cubicBezTo>
                  <a:cubicBezTo>
                    <a:pt x="1516673" y="641931"/>
                    <a:pt x="1516097" y="647695"/>
                    <a:pt x="1513789" y="651730"/>
                  </a:cubicBezTo>
                  <a:cubicBezTo>
                    <a:pt x="1513212" y="654036"/>
                    <a:pt x="1507445" y="654036"/>
                    <a:pt x="1503984" y="654612"/>
                  </a:cubicBezTo>
                  <a:cubicBezTo>
                    <a:pt x="1499370" y="655188"/>
                    <a:pt x="1493601" y="655188"/>
                    <a:pt x="1493601" y="661529"/>
                  </a:cubicBezTo>
                  <a:cubicBezTo>
                    <a:pt x="1493601" y="665564"/>
                    <a:pt x="1499370" y="664411"/>
                    <a:pt x="1502253" y="665564"/>
                  </a:cubicBezTo>
                  <a:cubicBezTo>
                    <a:pt x="1507445" y="667870"/>
                    <a:pt x="1510329" y="671328"/>
                    <a:pt x="1508021" y="676516"/>
                  </a:cubicBezTo>
                  <a:cubicBezTo>
                    <a:pt x="1506291" y="681128"/>
                    <a:pt x="1503407" y="689198"/>
                    <a:pt x="1499370" y="685739"/>
                  </a:cubicBezTo>
                  <a:cubicBezTo>
                    <a:pt x="1484373" y="674211"/>
                    <a:pt x="1475145" y="688621"/>
                    <a:pt x="1468800" y="694386"/>
                  </a:cubicBezTo>
                  <a:cubicBezTo>
                    <a:pt x="1460148" y="701879"/>
                    <a:pt x="1453804" y="712831"/>
                    <a:pt x="1445729" y="721478"/>
                  </a:cubicBezTo>
                  <a:cubicBezTo>
                    <a:pt x="1441691" y="726089"/>
                    <a:pt x="1444575" y="730700"/>
                    <a:pt x="1445152" y="735312"/>
                  </a:cubicBezTo>
                  <a:cubicBezTo>
                    <a:pt x="1445729" y="740500"/>
                    <a:pt x="1445729" y="743958"/>
                    <a:pt x="1438807" y="746264"/>
                  </a:cubicBezTo>
                  <a:cubicBezTo>
                    <a:pt x="1424964" y="750299"/>
                    <a:pt x="1424964" y="751452"/>
                    <a:pt x="1430155" y="760098"/>
                  </a:cubicBezTo>
                  <a:cubicBezTo>
                    <a:pt x="1434770" y="766439"/>
                    <a:pt x="1438807" y="772203"/>
                    <a:pt x="1438807" y="779697"/>
                  </a:cubicBezTo>
                  <a:cubicBezTo>
                    <a:pt x="1425830" y="789640"/>
                    <a:pt x="1428101" y="803474"/>
                    <a:pt x="1427614" y="816579"/>
                  </a:cubicBezTo>
                  <a:lnTo>
                    <a:pt x="1426325" y="824473"/>
                  </a:lnTo>
                  <a:lnTo>
                    <a:pt x="1433757" y="822563"/>
                  </a:lnTo>
                  <a:cubicBezTo>
                    <a:pt x="1442397" y="823271"/>
                    <a:pt x="1443480" y="833614"/>
                    <a:pt x="1442613" y="842325"/>
                  </a:cubicBezTo>
                  <a:cubicBezTo>
                    <a:pt x="1441458" y="859165"/>
                    <a:pt x="1440880" y="876005"/>
                    <a:pt x="1438569" y="892844"/>
                  </a:cubicBezTo>
                  <a:cubicBezTo>
                    <a:pt x="1451280" y="892264"/>
                    <a:pt x="1451280" y="880069"/>
                    <a:pt x="1459369" y="877747"/>
                  </a:cubicBezTo>
                  <a:cubicBezTo>
                    <a:pt x="1464570" y="878327"/>
                    <a:pt x="1470926" y="878908"/>
                    <a:pt x="1469192" y="885295"/>
                  </a:cubicBezTo>
                  <a:cubicBezTo>
                    <a:pt x="1467459" y="893425"/>
                    <a:pt x="1462836" y="900974"/>
                    <a:pt x="1459947" y="909103"/>
                  </a:cubicBezTo>
                  <a:cubicBezTo>
                    <a:pt x="1452436" y="928266"/>
                    <a:pt x="1452436" y="928847"/>
                    <a:pt x="1433947" y="921298"/>
                  </a:cubicBezTo>
                  <a:cubicBezTo>
                    <a:pt x="1414879" y="913168"/>
                    <a:pt x="1414879" y="913168"/>
                    <a:pt x="1402167" y="899813"/>
                  </a:cubicBezTo>
                  <a:cubicBezTo>
                    <a:pt x="1397545" y="909103"/>
                    <a:pt x="1403901" y="922459"/>
                    <a:pt x="1394656" y="930589"/>
                  </a:cubicBezTo>
                  <a:cubicBezTo>
                    <a:pt x="1392344" y="932331"/>
                    <a:pt x="1390611" y="934073"/>
                    <a:pt x="1388300" y="934654"/>
                  </a:cubicBezTo>
                  <a:cubicBezTo>
                    <a:pt x="1386567" y="934654"/>
                    <a:pt x="1384255" y="932912"/>
                    <a:pt x="1383100" y="931170"/>
                  </a:cubicBezTo>
                  <a:cubicBezTo>
                    <a:pt x="1381944" y="927685"/>
                    <a:pt x="1385989" y="920717"/>
                    <a:pt x="1378477" y="920717"/>
                  </a:cubicBezTo>
                  <a:cubicBezTo>
                    <a:pt x="1376166" y="921298"/>
                    <a:pt x="1372121" y="925943"/>
                    <a:pt x="1372121" y="928847"/>
                  </a:cubicBezTo>
                  <a:cubicBezTo>
                    <a:pt x="1370966" y="937557"/>
                    <a:pt x="1364610" y="945687"/>
                    <a:pt x="1370966" y="956720"/>
                  </a:cubicBezTo>
                  <a:cubicBezTo>
                    <a:pt x="1376166" y="967172"/>
                    <a:pt x="1379055" y="978786"/>
                    <a:pt x="1392923" y="982270"/>
                  </a:cubicBezTo>
                  <a:cubicBezTo>
                    <a:pt x="1388877" y="986916"/>
                    <a:pt x="1383100" y="989239"/>
                    <a:pt x="1376744" y="989239"/>
                  </a:cubicBezTo>
                  <a:cubicBezTo>
                    <a:pt x="1364610" y="989239"/>
                    <a:pt x="1352476" y="989239"/>
                    <a:pt x="1340920" y="989239"/>
                  </a:cubicBezTo>
                  <a:cubicBezTo>
                    <a:pt x="1339765" y="996787"/>
                    <a:pt x="1339187" y="1003175"/>
                    <a:pt x="1338031" y="1008982"/>
                  </a:cubicBezTo>
                  <a:cubicBezTo>
                    <a:pt x="1336875" y="1012466"/>
                    <a:pt x="1333409" y="1015950"/>
                    <a:pt x="1329364" y="1013627"/>
                  </a:cubicBezTo>
                  <a:cubicBezTo>
                    <a:pt x="1323008" y="1010143"/>
                    <a:pt x="1317808" y="1008982"/>
                    <a:pt x="1319541" y="1018853"/>
                  </a:cubicBezTo>
                  <a:cubicBezTo>
                    <a:pt x="1321275" y="1026403"/>
                    <a:pt x="1323586" y="1032790"/>
                    <a:pt x="1312608" y="1034532"/>
                  </a:cubicBezTo>
                  <a:cubicBezTo>
                    <a:pt x="1304519" y="1036274"/>
                    <a:pt x="1298741" y="1040920"/>
                    <a:pt x="1301630" y="1050211"/>
                  </a:cubicBezTo>
                  <a:cubicBezTo>
                    <a:pt x="1303941" y="1058921"/>
                    <a:pt x="1298741" y="1064728"/>
                    <a:pt x="1296430" y="1071115"/>
                  </a:cubicBezTo>
                  <a:cubicBezTo>
                    <a:pt x="1292385" y="1072857"/>
                    <a:pt x="1286607" y="1076342"/>
                    <a:pt x="1283140" y="1072277"/>
                  </a:cubicBezTo>
                  <a:cubicBezTo>
                    <a:pt x="1274473" y="1062986"/>
                    <a:pt x="1266962" y="1061825"/>
                    <a:pt x="1258873" y="1072277"/>
                  </a:cubicBezTo>
                  <a:cubicBezTo>
                    <a:pt x="1254250" y="1077503"/>
                    <a:pt x="1249050" y="1078665"/>
                    <a:pt x="1242694" y="1078665"/>
                  </a:cubicBezTo>
                  <a:cubicBezTo>
                    <a:pt x="1233449" y="1078084"/>
                    <a:pt x="1229405" y="1074599"/>
                    <a:pt x="1227671" y="1062405"/>
                  </a:cubicBezTo>
                  <a:cubicBezTo>
                    <a:pt x="1225938" y="1054856"/>
                    <a:pt x="1219582" y="1051372"/>
                    <a:pt x="1216693" y="1056598"/>
                  </a:cubicBezTo>
                  <a:cubicBezTo>
                    <a:pt x="1211493" y="1066470"/>
                    <a:pt x="1203981" y="1072277"/>
                    <a:pt x="1193003" y="1075761"/>
                  </a:cubicBezTo>
                  <a:cubicBezTo>
                    <a:pt x="1180291" y="1079245"/>
                    <a:pt x="1171624" y="1086213"/>
                    <a:pt x="1176247" y="1102473"/>
                  </a:cubicBezTo>
                  <a:cubicBezTo>
                    <a:pt x="1176824" y="1105957"/>
                    <a:pt x="1172202" y="1111763"/>
                    <a:pt x="1170469" y="1115829"/>
                  </a:cubicBezTo>
                  <a:cubicBezTo>
                    <a:pt x="1168735" y="1118732"/>
                    <a:pt x="1166424" y="1119313"/>
                    <a:pt x="1162957" y="1118732"/>
                  </a:cubicBezTo>
                  <a:cubicBezTo>
                    <a:pt x="1159490" y="1116409"/>
                    <a:pt x="1154868" y="1115829"/>
                    <a:pt x="1151401" y="1112925"/>
                  </a:cubicBezTo>
                  <a:cubicBezTo>
                    <a:pt x="1147934" y="1110021"/>
                    <a:pt x="1146201" y="1105957"/>
                    <a:pt x="1145045" y="1101311"/>
                  </a:cubicBezTo>
                  <a:lnTo>
                    <a:pt x="1143703" y="1090522"/>
                  </a:lnTo>
                  <a:lnTo>
                    <a:pt x="1136941" y="1090069"/>
                  </a:lnTo>
                  <a:cubicBezTo>
                    <a:pt x="1132759" y="1089352"/>
                    <a:pt x="1128721" y="1088061"/>
                    <a:pt x="1124971" y="1085767"/>
                  </a:cubicBezTo>
                  <a:cubicBezTo>
                    <a:pt x="1120357" y="1082899"/>
                    <a:pt x="1117473" y="1081178"/>
                    <a:pt x="1116896" y="1074867"/>
                  </a:cubicBezTo>
                  <a:cubicBezTo>
                    <a:pt x="1115742" y="1061674"/>
                    <a:pt x="1111128" y="1055938"/>
                    <a:pt x="1099014" y="1050201"/>
                  </a:cubicBezTo>
                  <a:cubicBezTo>
                    <a:pt x="1089784" y="1046759"/>
                    <a:pt x="1081132" y="1042744"/>
                    <a:pt x="1076517" y="1033565"/>
                  </a:cubicBezTo>
                  <a:cubicBezTo>
                    <a:pt x="1073056" y="1027255"/>
                    <a:pt x="1067287" y="1024961"/>
                    <a:pt x="1060942" y="1024961"/>
                  </a:cubicBezTo>
                  <a:cubicBezTo>
                    <a:pt x="1060365" y="1023240"/>
                    <a:pt x="1059789" y="1021519"/>
                    <a:pt x="1059789" y="1020372"/>
                  </a:cubicBezTo>
                  <a:cubicBezTo>
                    <a:pt x="1067864" y="1004884"/>
                    <a:pt x="1078247" y="991116"/>
                    <a:pt x="1091515" y="980217"/>
                  </a:cubicBezTo>
                  <a:cubicBezTo>
                    <a:pt x="1093822" y="977348"/>
                    <a:pt x="1096130" y="975628"/>
                    <a:pt x="1099014" y="973907"/>
                  </a:cubicBezTo>
                  <a:lnTo>
                    <a:pt x="1107198" y="970109"/>
                  </a:lnTo>
                  <a:lnTo>
                    <a:pt x="1106077" y="969222"/>
                  </a:lnTo>
                  <a:lnTo>
                    <a:pt x="1102087" y="969806"/>
                  </a:lnTo>
                  <a:cubicBezTo>
                    <a:pt x="1091949" y="969289"/>
                    <a:pt x="1082625" y="963634"/>
                    <a:pt x="1072649" y="961894"/>
                  </a:cubicBezTo>
                  <a:cubicBezTo>
                    <a:pt x="1077854" y="964794"/>
                    <a:pt x="1089997" y="964794"/>
                    <a:pt x="1080745" y="975235"/>
                  </a:cubicBezTo>
                  <a:cubicBezTo>
                    <a:pt x="1074384" y="983355"/>
                    <a:pt x="1062819" y="983935"/>
                    <a:pt x="1053567" y="982775"/>
                  </a:cubicBezTo>
                  <a:cubicBezTo>
                    <a:pt x="1033038" y="980455"/>
                    <a:pt x="1012510" y="980890"/>
                    <a:pt x="991981" y="982630"/>
                  </a:cubicBezTo>
                  <a:lnTo>
                    <a:pt x="937508" y="989428"/>
                  </a:lnTo>
                  <a:lnTo>
                    <a:pt x="938654" y="990590"/>
                  </a:lnTo>
                  <a:cubicBezTo>
                    <a:pt x="944133" y="1001158"/>
                    <a:pt x="938854" y="1013918"/>
                    <a:pt x="937735" y="1026585"/>
                  </a:cubicBezTo>
                  <a:lnTo>
                    <a:pt x="938867" y="1034825"/>
                  </a:lnTo>
                  <a:lnTo>
                    <a:pt x="938286" y="1037389"/>
                  </a:lnTo>
                  <a:cubicBezTo>
                    <a:pt x="938286" y="1038555"/>
                    <a:pt x="938431" y="1039430"/>
                    <a:pt x="938792" y="1039867"/>
                  </a:cubicBezTo>
                  <a:lnTo>
                    <a:pt x="939552" y="1039806"/>
                  </a:lnTo>
                  <a:lnTo>
                    <a:pt x="940021" y="1043219"/>
                  </a:lnTo>
                  <a:cubicBezTo>
                    <a:pt x="940021" y="1044968"/>
                    <a:pt x="945225" y="1037389"/>
                    <a:pt x="940599" y="1039721"/>
                  </a:cubicBezTo>
                  <a:lnTo>
                    <a:pt x="939552" y="1039806"/>
                  </a:lnTo>
                  <a:lnTo>
                    <a:pt x="938867" y="1034825"/>
                  </a:lnTo>
                  <a:lnTo>
                    <a:pt x="941999" y="1021010"/>
                  </a:lnTo>
                  <a:cubicBezTo>
                    <a:pt x="948043" y="1007181"/>
                    <a:pt x="960835" y="1001387"/>
                    <a:pt x="978181" y="1007072"/>
                  </a:cubicBezTo>
                  <a:cubicBezTo>
                    <a:pt x="990901" y="1011153"/>
                    <a:pt x="1003621" y="1015818"/>
                    <a:pt x="1015762" y="1020482"/>
                  </a:cubicBezTo>
                  <a:lnTo>
                    <a:pt x="1016011" y="1020792"/>
                  </a:lnTo>
                  <a:lnTo>
                    <a:pt x="1017820" y="1004998"/>
                  </a:lnTo>
                  <a:cubicBezTo>
                    <a:pt x="1021016" y="999697"/>
                    <a:pt x="1026271" y="996311"/>
                    <a:pt x="1032520" y="996016"/>
                  </a:cubicBezTo>
                  <a:cubicBezTo>
                    <a:pt x="1048426" y="994839"/>
                    <a:pt x="1053539" y="1012507"/>
                    <a:pt x="1059221" y="1025464"/>
                  </a:cubicBezTo>
                  <a:lnTo>
                    <a:pt x="1059221" y="1026053"/>
                  </a:lnTo>
                  <a:cubicBezTo>
                    <a:pt x="1059221" y="1036065"/>
                    <a:pt x="1052971" y="1040777"/>
                    <a:pt x="1045018" y="1044310"/>
                  </a:cubicBezTo>
                  <a:cubicBezTo>
                    <a:pt x="1037064" y="1047844"/>
                    <a:pt x="1034792" y="1046666"/>
                    <a:pt x="1034792" y="1036654"/>
                  </a:cubicBezTo>
                  <a:cubicBezTo>
                    <a:pt x="1034792" y="1031942"/>
                    <a:pt x="1034508" y="1029587"/>
                    <a:pt x="1032875" y="1029145"/>
                  </a:cubicBezTo>
                  <a:lnTo>
                    <a:pt x="1025172" y="1032203"/>
                  </a:lnTo>
                  <a:lnTo>
                    <a:pt x="1025592" y="1032725"/>
                  </a:lnTo>
                  <a:cubicBezTo>
                    <a:pt x="1026170" y="1042637"/>
                    <a:pt x="1023857" y="1051965"/>
                    <a:pt x="1019231" y="1060710"/>
                  </a:cubicBezTo>
                  <a:cubicBezTo>
                    <a:pt x="1015762" y="1066540"/>
                    <a:pt x="1011137" y="1070039"/>
                    <a:pt x="1005355" y="1072371"/>
                  </a:cubicBezTo>
                  <a:cubicBezTo>
                    <a:pt x="985119" y="1081699"/>
                    <a:pt x="985119" y="1081699"/>
                    <a:pt x="973555" y="1100356"/>
                  </a:cubicBezTo>
                  <a:cubicBezTo>
                    <a:pt x="964304" y="1099773"/>
                    <a:pt x="953897" y="1100939"/>
                    <a:pt x="944646" y="1098607"/>
                  </a:cubicBezTo>
                  <a:cubicBezTo>
                    <a:pt x="928457" y="1095109"/>
                    <a:pt x="928457" y="1093943"/>
                    <a:pt x="922675" y="1099190"/>
                  </a:cubicBezTo>
                  <a:cubicBezTo>
                    <a:pt x="918628" y="1102688"/>
                    <a:pt x="915159" y="1105603"/>
                    <a:pt x="911112" y="1109101"/>
                  </a:cubicBezTo>
                  <a:cubicBezTo>
                    <a:pt x="907064" y="1102105"/>
                    <a:pt x="904174" y="1096275"/>
                    <a:pt x="900705" y="1090445"/>
                  </a:cubicBezTo>
                  <a:cubicBezTo>
                    <a:pt x="894345" y="1078201"/>
                    <a:pt x="894345" y="1078201"/>
                    <a:pt x="905908" y="1068873"/>
                  </a:cubicBezTo>
                  <a:cubicBezTo>
                    <a:pt x="909955" y="1066540"/>
                    <a:pt x="913425" y="1063042"/>
                    <a:pt x="915737" y="1058961"/>
                  </a:cubicBezTo>
                  <a:cubicBezTo>
                    <a:pt x="919784" y="1050799"/>
                    <a:pt x="913425" y="1048467"/>
                    <a:pt x="907064" y="1047884"/>
                  </a:cubicBezTo>
                  <a:lnTo>
                    <a:pt x="906585" y="1047541"/>
                  </a:lnTo>
                  <a:lnTo>
                    <a:pt x="901499" y="1052037"/>
                  </a:lnTo>
                  <a:cubicBezTo>
                    <a:pt x="877129" y="1064734"/>
                    <a:pt x="877129" y="1064734"/>
                    <a:pt x="886413" y="1091280"/>
                  </a:cubicBezTo>
                  <a:cubicBezTo>
                    <a:pt x="888734" y="1098206"/>
                    <a:pt x="885833" y="1103399"/>
                    <a:pt x="881771" y="1108016"/>
                  </a:cubicBezTo>
                  <a:cubicBezTo>
                    <a:pt x="880611" y="1109747"/>
                    <a:pt x="877709" y="1110325"/>
                    <a:pt x="875388" y="1110325"/>
                  </a:cubicBezTo>
                  <a:cubicBezTo>
                    <a:pt x="874228" y="1110325"/>
                    <a:pt x="873067" y="1108593"/>
                    <a:pt x="873067" y="1108016"/>
                  </a:cubicBezTo>
                  <a:cubicBezTo>
                    <a:pt x="873067" y="1098206"/>
                    <a:pt x="873067" y="1088395"/>
                    <a:pt x="869006" y="1079738"/>
                  </a:cubicBezTo>
                  <a:cubicBezTo>
                    <a:pt x="867845" y="1077430"/>
                    <a:pt x="866685" y="1075121"/>
                    <a:pt x="864364" y="1075121"/>
                  </a:cubicBezTo>
                  <a:cubicBezTo>
                    <a:pt x="860882" y="1074544"/>
                    <a:pt x="857401" y="1078584"/>
                    <a:pt x="858561" y="1082046"/>
                  </a:cubicBezTo>
                  <a:cubicBezTo>
                    <a:pt x="861463" y="1093012"/>
                    <a:pt x="859141" y="1098206"/>
                    <a:pt x="846957" y="1099360"/>
                  </a:cubicBezTo>
                  <a:cubicBezTo>
                    <a:pt x="845796" y="1091857"/>
                    <a:pt x="844636" y="1083778"/>
                    <a:pt x="834191" y="1088395"/>
                  </a:cubicBezTo>
                  <a:cubicBezTo>
                    <a:pt x="826648" y="1091280"/>
                    <a:pt x="819685" y="1095320"/>
                    <a:pt x="811562" y="1099360"/>
                  </a:cubicBezTo>
                  <a:cubicBezTo>
                    <a:pt x="814463" y="1105131"/>
                    <a:pt x="816784" y="1110902"/>
                    <a:pt x="819685" y="1117250"/>
                  </a:cubicBezTo>
                  <a:cubicBezTo>
                    <a:pt x="809821" y="1121867"/>
                    <a:pt x="803438" y="1112056"/>
                    <a:pt x="794735" y="1113787"/>
                  </a:cubicBezTo>
                  <a:cubicBezTo>
                    <a:pt x="795605" y="1108017"/>
                    <a:pt x="792994" y="1104409"/>
                    <a:pt x="789658" y="1101307"/>
                  </a:cubicBezTo>
                  <a:lnTo>
                    <a:pt x="780708" y="1092338"/>
                  </a:lnTo>
                  <a:lnTo>
                    <a:pt x="780163" y="1092860"/>
                  </a:lnTo>
                  <a:cubicBezTo>
                    <a:pt x="775589" y="1089435"/>
                    <a:pt x="771014" y="1084868"/>
                    <a:pt x="765867" y="1082014"/>
                  </a:cubicBezTo>
                  <a:cubicBezTo>
                    <a:pt x="757862" y="1078588"/>
                    <a:pt x="753287" y="1077446"/>
                    <a:pt x="745282" y="1086580"/>
                  </a:cubicBezTo>
                  <a:cubicBezTo>
                    <a:pt x="736705" y="1097998"/>
                    <a:pt x="718406" y="1106561"/>
                    <a:pt x="704111" y="1095714"/>
                  </a:cubicBezTo>
                  <a:cubicBezTo>
                    <a:pt x="694961" y="1089435"/>
                    <a:pt x="692102" y="1095714"/>
                    <a:pt x="685812" y="1097998"/>
                  </a:cubicBezTo>
                  <a:cubicBezTo>
                    <a:pt x="682381" y="1098568"/>
                    <a:pt x="679522" y="1095714"/>
                    <a:pt x="677807" y="1092860"/>
                  </a:cubicBezTo>
                  <a:cubicBezTo>
                    <a:pt x="662367" y="1092289"/>
                    <a:pt x="654362" y="1082584"/>
                    <a:pt x="648072" y="1070596"/>
                  </a:cubicBezTo>
                  <a:cubicBezTo>
                    <a:pt x="653218" y="1062604"/>
                    <a:pt x="658365" y="1070025"/>
                    <a:pt x="662939" y="1070596"/>
                  </a:cubicBezTo>
                  <a:lnTo>
                    <a:pt x="663065" y="1070347"/>
                  </a:lnTo>
                  <a:lnTo>
                    <a:pt x="662917" y="1070495"/>
                  </a:lnTo>
                  <a:cubicBezTo>
                    <a:pt x="663493" y="1061845"/>
                    <a:pt x="664070" y="1052042"/>
                    <a:pt x="665798" y="1042815"/>
                  </a:cubicBezTo>
                  <a:cubicBezTo>
                    <a:pt x="666951" y="1037048"/>
                    <a:pt x="664646" y="1031858"/>
                    <a:pt x="662341" y="1026668"/>
                  </a:cubicBezTo>
                  <a:cubicBezTo>
                    <a:pt x="660036" y="1019171"/>
                    <a:pt x="658308" y="1025514"/>
                    <a:pt x="655427" y="1026668"/>
                  </a:cubicBezTo>
                  <a:cubicBezTo>
                    <a:pt x="654851" y="1027821"/>
                    <a:pt x="654851" y="1028975"/>
                    <a:pt x="654275" y="1029551"/>
                  </a:cubicBezTo>
                  <a:cubicBezTo>
                    <a:pt x="651970" y="1033011"/>
                    <a:pt x="649089" y="1038201"/>
                    <a:pt x="643903" y="1035318"/>
                  </a:cubicBezTo>
                  <a:cubicBezTo>
                    <a:pt x="642751" y="1034741"/>
                    <a:pt x="642175" y="1033299"/>
                    <a:pt x="641743" y="1031569"/>
                  </a:cubicBezTo>
                  <a:lnTo>
                    <a:pt x="641477" y="1030443"/>
                  </a:lnTo>
                  <a:lnTo>
                    <a:pt x="639666" y="1031391"/>
                  </a:lnTo>
                  <a:cubicBezTo>
                    <a:pt x="628137" y="1032545"/>
                    <a:pt x="616031" y="1031391"/>
                    <a:pt x="604501" y="1029661"/>
                  </a:cubicBezTo>
                  <a:cubicBezTo>
                    <a:pt x="599314" y="1028508"/>
                    <a:pt x="594702" y="1025625"/>
                    <a:pt x="595855" y="1020436"/>
                  </a:cubicBezTo>
                  <a:cubicBezTo>
                    <a:pt x="597584" y="1012940"/>
                    <a:pt x="602196" y="1007750"/>
                    <a:pt x="610843" y="1011210"/>
                  </a:cubicBezTo>
                  <a:cubicBezTo>
                    <a:pt x="619490" y="1002561"/>
                    <a:pt x="637937" y="975459"/>
                    <a:pt x="637937" y="968540"/>
                  </a:cubicBezTo>
                  <a:cubicBezTo>
                    <a:pt x="638513" y="962774"/>
                    <a:pt x="635054" y="957584"/>
                    <a:pt x="633325" y="951818"/>
                  </a:cubicBezTo>
                  <a:cubicBezTo>
                    <a:pt x="633325" y="948358"/>
                    <a:pt x="635054" y="945475"/>
                    <a:pt x="636207" y="942592"/>
                  </a:cubicBezTo>
                  <a:cubicBezTo>
                    <a:pt x="637360" y="941438"/>
                    <a:pt x="637937" y="939132"/>
                    <a:pt x="638513" y="937402"/>
                  </a:cubicBezTo>
                  <a:cubicBezTo>
                    <a:pt x="638513" y="937402"/>
                    <a:pt x="638513" y="935096"/>
                    <a:pt x="637937" y="935096"/>
                  </a:cubicBezTo>
                  <a:cubicBezTo>
                    <a:pt x="636207" y="933943"/>
                    <a:pt x="634478" y="933366"/>
                    <a:pt x="632748" y="932789"/>
                  </a:cubicBezTo>
                  <a:cubicBezTo>
                    <a:pt x="630443" y="931636"/>
                    <a:pt x="629290" y="929906"/>
                    <a:pt x="628713" y="927600"/>
                  </a:cubicBezTo>
                  <a:cubicBezTo>
                    <a:pt x="628713" y="925870"/>
                    <a:pt x="627560" y="923563"/>
                    <a:pt x="625831" y="922410"/>
                  </a:cubicBezTo>
                  <a:cubicBezTo>
                    <a:pt x="622949" y="920680"/>
                    <a:pt x="622372" y="919527"/>
                    <a:pt x="622949" y="917797"/>
                  </a:cubicBezTo>
                  <a:cubicBezTo>
                    <a:pt x="624102" y="915491"/>
                    <a:pt x="625255" y="914914"/>
                    <a:pt x="625831" y="914914"/>
                  </a:cubicBezTo>
                  <a:cubicBezTo>
                    <a:pt x="628713" y="914914"/>
                    <a:pt x="631595" y="914625"/>
                    <a:pt x="634118" y="913544"/>
                  </a:cubicBezTo>
                  <a:lnTo>
                    <a:pt x="639529" y="908132"/>
                  </a:lnTo>
                  <a:lnTo>
                    <a:pt x="632570" y="910739"/>
                  </a:lnTo>
                  <a:cubicBezTo>
                    <a:pt x="613577" y="909014"/>
                    <a:pt x="591129" y="891764"/>
                    <a:pt x="581920" y="925114"/>
                  </a:cubicBezTo>
                  <a:cubicBezTo>
                    <a:pt x="579618" y="931439"/>
                    <a:pt x="569834" y="934314"/>
                    <a:pt x="564653" y="938914"/>
                  </a:cubicBezTo>
                  <a:cubicBezTo>
                    <a:pt x="546235" y="957314"/>
                    <a:pt x="529544" y="963639"/>
                    <a:pt x="516306" y="934314"/>
                  </a:cubicBezTo>
                  <a:cubicBezTo>
                    <a:pt x="512852" y="926264"/>
                    <a:pt x="504219" y="926264"/>
                    <a:pt x="499039" y="921089"/>
                  </a:cubicBezTo>
                  <a:cubicBezTo>
                    <a:pt x="499039" y="918214"/>
                    <a:pt x="499039" y="916489"/>
                    <a:pt x="499039" y="913614"/>
                  </a:cubicBezTo>
                  <a:cubicBezTo>
                    <a:pt x="495585" y="909014"/>
                    <a:pt x="495585" y="903839"/>
                    <a:pt x="499615" y="898664"/>
                  </a:cubicBezTo>
                  <a:cubicBezTo>
                    <a:pt x="503068" y="896363"/>
                    <a:pt x="506521" y="892914"/>
                    <a:pt x="509975" y="891764"/>
                  </a:cubicBezTo>
                  <a:cubicBezTo>
                    <a:pt x="518608" y="889463"/>
                    <a:pt x="520910" y="884288"/>
                    <a:pt x="521486" y="876814"/>
                  </a:cubicBezTo>
                  <a:cubicBezTo>
                    <a:pt x="524364" y="874513"/>
                    <a:pt x="524939" y="869914"/>
                    <a:pt x="528968" y="869338"/>
                  </a:cubicBezTo>
                  <a:cubicBezTo>
                    <a:pt x="538753" y="868763"/>
                    <a:pt x="543358" y="863588"/>
                    <a:pt x="543358" y="853813"/>
                  </a:cubicBezTo>
                  <a:cubicBezTo>
                    <a:pt x="543358" y="849213"/>
                    <a:pt x="543358" y="844613"/>
                    <a:pt x="543358" y="840013"/>
                  </a:cubicBezTo>
                  <a:cubicBezTo>
                    <a:pt x="543933" y="833688"/>
                    <a:pt x="545084" y="828513"/>
                    <a:pt x="550840" y="825063"/>
                  </a:cubicBezTo>
                  <a:cubicBezTo>
                    <a:pt x="558322" y="831963"/>
                    <a:pt x="568107" y="833688"/>
                    <a:pt x="575014" y="828513"/>
                  </a:cubicBezTo>
                  <a:cubicBezTo>
                    <a:pt x="599763" y="808388"/>
                    <a:pt x="631419" y="804363"/>
                    <a:pt x="658471" y="790563"/>
                  </a:cubicBezTo>
                  <a:cubicBezTo>
                    <a:pt x="664946" y="787400"/>
                    <a:pt x="670018" y="785819"/>
                    <a:pt x="674074" y="785514"/>
                  </a:cubicBezTo>
                  <a:cubicBezTo>
                    <a:pt x="686242" y="784597"/>
                    <a:pt x="689263" y="795163"/>
                    <a:pt x="693580" y="808963"/>
                  </a:cubicBezTo>
                  <a:cubicBezTo>
                    <a:pt x="697609" y="821038"/>
                    <a:pt x="680342" y="834263"/>
                    <a:pt x="694155" y="842888"/>
                  </a:cubicBezTo>
                  <a:cubicBezTo>
                    <a:pt x="713149" y="853813"/>
                    <a:pt x="728690" y="871638"/>
                    <a:pt x="752288" y="872788"/>
                  </a:cubicBezTo>
                  <a:cubicBezTo>
                    <a:pt x="776461" y="874513"/>
                    <a:pt x="800059" y="881414"/>
                    <a:pt x="823658" y="882564"/>
                  </a:cubicBezTo>
                  <a:cubicBezTo>
                    <a:pt x="867977" y="869914"/>
                    <a:pt x="869127" y="871064"/>
                    <a:pt x="886395" y="913039"/>
                  </a:cubicBezTo>
                  <a:lnTo>
                    <a:pt x="885767" y="914377"/>
                  </a:lnTo>
                  <a:lnTo>
                    <a:pt x="894842" y="914559"/>
                  </a:lnTo>
                  <a:cubicBezTo>
                    <a:pt x="904953" y="916979"/>
                    <a:pt x="911892" y="925353"/>
                    <a:pt x="918831" y="934053"/>
                  </a:cubicBezTo>
                  <a:cubicBezTo>
                    <a:pt x="919987" y="935213"/>
                    <a:pt x="924036" y="935793"/>
                    <a:pt x="925771" y="935213"/>
                  </a:cubicBezTo>
                  <a:cubicBezTo>
                    <a:pt x="930396" y="933473"/>
                    <a:pt x="928083" y="930573"/>
                    <a:pt x="926349" y="927673"/>
                  </a:cubicBezTo>
                  <a:cubicBezTo>
                    <a:pt x="922879" y="923032"/>
                    <a:pt x="919409" y="917812"/>
                    <a:pt x="916518" y="912012"/>
                  </a:cubicBezTo>
                  <a:cubicBezTo>
                    <a:pt x="913627" y="905052"/>
                    <a:pt x="918253" y="901572"/>
                    <a:pt x="925192" y="900412"/>
                  </a:cubicBezTo>
                  <a:cubicBezTo>
                    <a:pt x="928662" y="899252"/>
                    <a:pt x="932131" y="899252"/>
                    <a:pt x="935601" y="899252"/>
                  </a:cubicBezTo>
                  <a:cubicBezTo>
                    <a:pt x="958731" y="911432"/>
                    <a:pt x="981862" y="882431"/>
                    <a:pt x="1002679" y="898092"/>
                  </a:cubicBezTo>
                  <a:cubicBezTo>
                    <a:pt x="1025232" y="914912"/>
                    <a:pt x="1030436" y="898092"/>
                    <a:pt x="1039689" y="884751"/>
                  </a:cubicBezTo>
                  <a:cubicBezTo>
                    <a:pt x="1042001" y="884751"/>
                    <a:pt x="1044314" y="884751"/>
                    <a:pt x="1046627" y="884751"/>
                  </a:cubicBezTo>
                  <a:lnTo>
                    <a:pt x="1047317" y="884302"/>
                  </a:lnTo>
                  <a:lnTo>
                    <a:pt x="1061699" y="870181"/>
                  </a:lnTo>
                  <a:lnTo>
                    <a:pt x="1061663" y="869670"/>
                  </a:lnTo>
                  <a:cubicBezTo>
                    <a:pt x="1064554" y="863870"/>
                    <a:pt x="1070336" y="862130"/>
                    <a:pt x="1076119" y="862130"/>
                  </a:cubicBezTo>
                  <a:lnTo>
                    <a:pt x="1083943" y="869417"/>
                  </a:lnTo>
                  <a:lnTo>
                    <a:pt x="1088346" y="864642"/>
                  </a:lnTo>
                  <a:cubicBezTo>
                    <a:pt x="1089426" y="862103"/>
                    <a:pt x="1089858" y="859202"/>
                    <a:pt x="1090145" y="856301"/>
                  </a:cubicBezTo>
                  <a:cubicBezTo>
                    <a:pt x="1094751" y="851079"/>
                    <a:pt x="1099358" y="845857"/>
                    <a:pt x="1104540" y="841215"/>
                  </a:cubicBezTo>
                  <a:lnTo>
                    <a:pt x="1105721" y="842009"/>
                  </a:lnTo>
                  <a:lnTo>
                    <a:pt x="1105535" y="841551"/>
                  </a:lnTo>
                  <a:lnTo>
                    <a:pt x="1105535" y="835057"/>
                  </a:lnTo>
                  <a:lnTo>
                    <a:pt x="1104540" y="833672"/>
                  </a:lnTo>
                  <a:cubicBezTo>
                    <a:pt x="1109722" y="817426"/>
                    <a:pt x="1113752" y="814525"/>
                    <a:pt x="1123540" y="819747"/>
                  </a:cubicBezTo>
                  <a:cubicBezTo>
                    <a:pt x="1128722" y="822648"/>
                    <a:pt x="1133904" y="826129"/>
                    <a:pt x="1139086" y="828450"/>
                  </a:cubicBezTo>
                  <a:cubicBezTo>
                    <a:pt x="1145419" y="831351"/>
                    <a:pt x="1147147" y="826129"/>
                    <a:pt x="1149450" y="821487"/>
                  </a:cubicBezTo>
                  <a:cubicBezTo>
                    <a:pt x="1152329" y="812204"/>
                    <a:pt x="1158086" y="817426"/>
                    <a:pt x="1163269" y="819167"/>
                  </a:cubicBezTo>
                  <a:lnTo>
                    <a:pt x="1166315" y="822470"/>
                  </a:lnTo>
                  <a:lnTo>
                    <a:pt x="1164392" y="819047"/>
                  </a:lnTo>
                  <a:lnTo>
                    <a:pt x="1170752" y="818574"/>
                  </a:lnTo>
                  <a:lnTo>
                    <a:pt x="1167875" y="797118"/>
                  </a:lnTo>
                  <a:cubicBezTo>
                    <a:pt x="1167875" y="789575"/>
                    <a:pt x="1174208" y="786674"/>
                    <a:pt x="1185724" y="788995"/>
                  </a:cubicBezTo>
                  <a:lnTo>
                    <a:pt x="1187222" y="788663"/>
                  </a:lnTo>
                  <a:lnTo>
                    <a:pt x="1186861" y="787611"/>
                  </a:lnTo>
                  <a:lnTo>
                    <a:pt x="1193208" y="781571"/>
                  </a:lnTo>
                  <a:lnTo>
                    <a:pt x="1193208" y="774489"/>
                  </a:lnTo>
                  <a:lnTo>
                    <a:pt x="1194807" y="773312"/>
                  </a:lnTo>
                  <a:lnTo>
                    <a:pt x="1194484" y="773397"/>
                  </a:lnTo>
                  <a:cubicBezTo>
                    <a:pt x="1195642" y="769954"/>
                    <a:pt x="1195642" y="764789"/>
                    <a:pt x="1197379" y="763642"/>
                  </a:cubicBezTo>
                  <a:cubicBezTo>
                    <a:pt x="1215324" y="752738"/>
                    <a:pt x="1230954" y="738392"/>
                    <a:pt x="1253531" y="736671"/>
                  </a:cubicBezTo>
                  <a:cubicBezTo>
                    <a:pt x="1256425" y="739540"/>
                    <a:pt x="1259320" y="740114"/>
                    <a:pt x="1262794" y="737245"/>
                  </a:cubicBezTo>
                  <a:cubicBezTo>
                    <a:pt x="1267425" y="732654"/>
                    <a:pt x="1269161" y="727490"/>
                    <a:pt x="1267425" y="721178"/>
                  </a:cubicBezTo>
                  <a:cubicBezTo>
                    <a:pt x="1266267" y="715439"/>
                    <a:pt x="1263372" y="709701"/>
                    <a:pt x="1269161" y="704536"/>
                  </a:cubicBezTo>
                  <a:cubicBezTo>
                    <a:pt x="1272345" y="701954"/>
                    <a:pt x="1275674" y="700519"/>
                    <a:pt x="1279075" y="699945"/>
                  </a:cubicBezTo>
                  <a:cubicBezTo>
                    <a:pt x="1282476" y="699372"/>
                    <a:pt x="1285949" y="699659"/>
                    <a:pt x="1289422" y="700519"/>
                  </a:cubicBezTo>
                  <a:cubicBezTo>
                    <a:pt x="1292896" y="701667"/>
                    <a:pt x="1295211" y="705110"/>
                    <a:pt x="1298106" y="706832"/>
                  </a:cubicBezTo>
                  <a:lnTo>
                    <a:pt x="1297423" y="707878"/>
                  </a:lnTo>
                  <a:lnTo>
                    <a:pt x="1302029" y="710664"/>
                  </a:lnTo>
                  <a:cubicBezTo>
                    <a:pt x="1304908" y="711244"/>
                    <a:pt x="1307787" y="711824"/>
                    <a:pt x="1308363" y="710664"/>
                  </a:cubicBezTo>
                  <a:cubicBezTo>
                    <a:pt x="1308938" y="707182"/>
                    <a:pt x="1304332" y="710664"/>
                    <a:pt x="1303757" y="707182"/>
                  </a:cubicBezTo>
                  <a:lnTo>
                    <a:pt x="1307735" y="699472"/>
                  </a:lnTo>
                  <a:lnTo>
                    <a:pt x="1299412" y="698291"/>
                  </a:lnTo>
                  <a:cubicBezTo>
                    <a:pt x="1295036" y="696988"/>
                    <a:pt x="1291593" y="694237"/>
                    <a:pt x="1290732" y="687576"/>
                  </a:cubicBezTo>
                  <a:cubicBezTo>
                    <a:pt x="1289584" y="678310"/>
                    <a:pt x="1301635" y="682943"/>
                    <a:pt x="1306801" y="676573"/>
                  </a:cubicBezTo>
                  <a:cubicBezTo>
                    <a:pt x="1290732" y="671940"/>
                    <a:pt x="1285567" y="693368"/>
                    <a:pt x="1271794" y="688735"/>
                  </a:cubicBezTo>
                  <a:cubicBezTo>
                    <a:pt x="1266629" y="687576"/>
                    <a:pt x="1262038" y="684101"/>
                    <a:pt x="1259169" y="679468"/>
                  </a:cubicBezTo>
                  <a:cubicBezTo>
                    <a:pt x="1258021" y="675994"/>
                    <a:pt x="1258595" y="673098"/>
                    <a:pt x="1260890" y="669623"/>
                  </a:cubicBezTo>
                  <a:cubicBezTo>
                    <a:pt x="1268351" y="659777"/>
                    <a:pt x="1275811" y="651090"/>
                    <a:pt x="1283271" y="640665"/>
                  </a:cubicBezTo>
                  <a:cubicBezTo>
                    <a:pt x="1286715" y="635453"/>
                    <a:pt x="1291879" y="633136"/>
                    <a:pt x="1298192" y="632557"/>
                  </a:cubicBezTo>
                  <a:cubicBezTo>
                    <a:pt x="1308522" y="637190"/>
                    <a:pt x="1318852" y="645878"/>
                    <a:pt x="1330903" y="636611"/>
                  </a:cubicBezTo>
                  <a:cubicBezTo>
                    <a:pt x="1316557" y="618078"/>
                    <a:pt x="1365909" y="615762"/>
                    <a:pt x="1340659" y="594912"/>
                  </a:cubicBezTo>
                  <a:cubicBezTo>
                    <a:pt x="1338938" y="585646"/>
                    <a:pt x="1338938" y="576380"/>
                    <a:pt x="1341233" y="567113"/>
                  </a:cubicBezTo>
                  <a:cubicBezTo>
                    <a:pt x="1342381" y="563638"/>
                    <a:pt x="1343528" y="560742"/>
                    <a:pt x="1345250" y="558426"/>
                  </a:cubicBezTo>
                  <a:cubicBezTo>
                    <a:pt x="1346972" y="555530"/>
                    <a:pt x="1349267" y="553213"/>
                    <a:pt x="1352137" y="552055"/>
                  </a:cubicBezTo>
                  <a:cubicBezTo>
                    <a:pt x="1353284" y="551476"/>
                    <a:pt x="1355006" y="551476"/>
                    <a:pt x="1356727" y="550897"/>
                  </a:cubicBezTo>
                  <a:cubicBezTo>
                    <a:pt x="1392882" y="550318"/>
                    <a:pt x="1400342" y="535260"/>
                    <a:pt x="1381405" y="499352"/>
                  </a:cubicBezTo>
                  <a:cubicBezTo>
                    <a:pt x="1376813" y="491244"/>
                    <a:pt x="1373944" y="485453"/>
                    <a:pt x="1378535" y="476766"/>
                  </a:cubicBezTo>
                  <a:close/>
                  <a:moveTo>
                    <a:pt x="1465959" y="454357"/>
                  </a:moveTo>
                  <a:cubicBezTo>
                    <a:pt x="1469286" y="461079"/>
                    <a:pt x="1470949" y="468362"/>
                    <a:pt x="1460968" y="471164"/>
                  </a:cubicBezTo>
                  <a:cubicBezTo>
                    <a:pt x="1455423" y="472845"/>
                    <a:pt x="1450433" y="474525"/>
                    <a:pt x="1444888" y="476206"/>
                  </a:cubicBezTo>
                  <a:cubicBezTo>
                    <a:pt x="1441006" y="459959"/>
                    <a:pt x="1441561" y="457718"/>
                    <a:pt x="1455423" y="454917"/>
                  </a:cubicBezTo>
                  <a:cubicBezTo>
                    <a:pt x="1459305" y="453796"/>
                    <a:pt x="1462632" y="454917"/>
                    <a:pt x="1465959" y="454357"/>
                  </a:cubicBezTo>
                  <a:close/>
                  <a:moveTo>
                    <a:pt x="1372098" y="433380"/>
                  </a:moveTo>
                  <a:cubicBezTo>
                    <a:pt x="1375550" y="436325"/>
                    <a:pt x="1379578" y="438092"/>
                    <a:pt x="1382455" y="441626"/>
                  </a:cubicBezTo>
                  <a:cubicBezTo>
                    <a:pt x="1385333" y="445748"/>
                    <a:pt x="1387059" y="451049"/>
                    <a:pt x="1379003" y="451049"/>
                  </a:cubicBezTo>
                  <a:cubicBezTo>
                    <a:pt x="1376126" y="450754"/>
                    <a:pt x="1373248" y="450313"/>
                    <a:pt x="1370731" y="450755"/>
                  </a:cubicBezTo>
                  <a:lnTo>
                    <a:pt x="1365707" y="454868"/>
                  </a:lnTo>
                  <a:lnTo>
                    <a:pt x="1370480" y="460276"/>
                  </a:lnTo>
                  <a:cubicBezTo>
                    <a:pt x="1371506" y="462779"/>
                    <a:pt x="1371799" y="465576"/>
                    <a:pt x="1371799" y="468521"/>
                  </a:cubicBezTo>
                  <a:cubicBezTo>
                    <a:pt x="1368867" y="467049"/>
                    <a:pt x="1367108" y="464840"/>
                    <a:pt x="1366081" y="462264"/>
                  </a:cubicBezTo>
                  <a:lnTo>
                    <a:pt x="1365017" y="455433"/>
                  </a:lnTo>
                  <a:lnTo>
                    <a:pt x="1364617" y="455761"/>
                  </a:lnTo>
                  <a:cubicBezTo>
                    <a:pt x="1359438" y="452227"/>
                    <a:pt x="1357136" y="448104"/>
                    <a:pt x="1362315" y="442803"/>
                  </a:cubicBezTo>
                  <a:cubicBezTo>
                    <a:pt x="1365768" y="439270"/>
                    <a:pt x="1368645" y="436325"/>
                    <a:pt x="1372098" y="433380"/>
                  </a:cubicBezTo>
                  <a:close/>
                  <a:moveTo>
                    <a:pt x="1357446" y="364473"/>
                  </a:moveTo>
                  <a:cubicBezTo>
                    <a:pt x="1365533" y="370187"/>
                    <a:pt x="1359602" y="383328"/>
                    <a:pt x="1369307" y="387328"/>
                  </a:cubicBezTo>
                  <a:cubicBezTo>
                    <a:pt x="1368768" y="393613"/>
                    <a:pt x="1367689" y="398755"/>
                    <a:pt x="1362298" y="402183"/>
                  </a:cubicBezTo>
                  <a:cubicBezTo>
                    <a:pt x="1356368" y="390185"/>
                    <a:pt x="1352055" y="378186"/>
                    <a:pt x="1357446" y="364473"/>
                  </a:cubicBezTo>
                  <a:close/>
                  <a:moveTo>
                    <a:pt x="233727" y="354161"/>
                  </a:moveTo>
                  <a:cubicBezTo>
                    <a:pt x="229829" y="353074"/>
                    <a:pt x="223764" y="354524"/>
                    <a:pt x="218565" y="358005"/>
                  </a:cubicBezTo>
                  <a:cubicBezTo>
                    <a:pt x="205858" y="366708"/>
                    <a:pt x="196617" y="382374"/>
                    <a:pt x="177556" y="376572"/>
                  </a:cubicBezTo>
                  <a:lnTo>
                    <a:pt x="176436" y="374660"/>
                  </a:lnTo>
                  <a:lnTo>
                    <a:pt x="173692" y="368754"/>
                  </a:lnTo>
                  <a:lnTo>
                    <a:pt x="173063" y="364642"/>
                  </a:lnTo>
                  <a:lnTo>
                    <a:pt x="174446" y="361422"/>
                  </a:lnTo>
                  <a:lnTo>
                    <a:pt x="174451" y="361414"/>
                  </a:lnTo>
                  <a:cubicBezTo>
                    <a:pt x="175245" y="360906"/>
                    <a:pt x="176112" y="360616"/>
                    <a:pt x="176400" y="360326"/>
                  </a:cubicBezTo>
                  <a:cubicBezTo>
                    <a:pt x="178711" y="355685"/>
                    <a:pt x="171780" y="355685"/>
                    <a:pt x="175823" y="358585"/>
                  </a:cubicBezTo>
                  <a:cubicBezTo>
                    <a:pt x="175823" y="358585"/>
                    <a:pt x="175245" y="359746"/>
                    <a:pt x="174667" y="360906"/>
                  </a:cubicBezTo>
                  <a:lnTo>
                    <a:pt x="174446" y="361422"/>
                  </a:lnTo>
                  <a:lnTo>
                    <a:pt x="172935" y="363807"/>
                  </a:lnTo>
                  <a:lnTo>
                    <a:pt x="173063" y="364642"/>
                  </a:lnTo>
                  <a:lnTo>
                    <a:pt x="172447" y="366074"/>
                  </a:lnTo>
                  <a:lnTo>
                    <a:pt x="173692" y="368754"/>
                  </a:lnTo>
                  <a:lnTo>
                    <a:pt x="173945" y="370407"/>
                  </a:lnTo>
                  <a:lnTo>
                    <a:pt x="176436" y="374660"/>
                  </a:lnTo>
                  <a:lnTo>
                    <a:pt x="178133" y="378312"/>
                  </a:lnTo>
                  <a:cubicBezTo>
                    <a:pt x="177267" y="381794"/>
                    <a:pt x="176563" y="385520"/>
                    <a:pt x="175290" y="388695"/>
                  </a:cubicBezTo>
                  <a:lnTo>
                    <a:pt x="169241" y="395540"/>
                  </a:lnTo>
                  <a:lnTo>
                    <a:pt x="167180" y="395891"/>
                  </a:lnTo>
                  <a:lnTo>
                    <a:pt x="160990" y="396287"/>
                  </a:lnTo>
                  <a:lnTo>
                    <a:pt x="158628" y="392727"/>
                  </a:lnTo>
                  <a:lnTo>
                    <a:pt x="157267" y="390496"/>
                  </a:lnTo>
                  <a:cubicBezTo>
                    <a:pt x="156329" y="388321"/>
                    <a:pt x="155318" y="386145"/>
                    <a:pt x="153296" y="384694"/>
                  </a:cubicBezTo>
                  <a:lnTo>
                    <a:pt x="158628" y="392727"/>
                  </a:lnTo>
                  <a:lnTo>
                    <a:pt x="160805" y="396298"/>
                  </a:lnTo>
                  <a:lnTo>
                    <a:pt x="160990" y="396287"/>
                  </a:lnTo>
                  <a:lnTo>
                    <a:pt x="161383" y="396878"/>
                  </a:lnTo>
                  <a:lnTo>
                    <a:pt x="167180" y="395891"/>
                  </a:lnTo>
                  <a:lnTo>
                    <a:pt x="169036" y="395773"/>
                  </a:lnTo>
                  <a:lnTo>
                    <a:pt x="169241" y="395540"/>
                  </a:lnTo>
                  <a:lnTo>
                    <a:pt x="175381" y="394495"/>
                  </a:lnTo>
                  <a:cubicBezTo>
                    <a:pt x="188675" y="394413"/>
                    <a:pt x="199938" y="400940"/>
                    <a:pt x="209901" y="411384"/>
                  </a:cubicBezTo>
                  <a:cubicBezTo>
                    <a:pt x="216833" y="419507"/>
                    <a:pt x="227807" y="427629"/>
                    <a:pt x="215677" y="438653"/>
                  </a:cubicBezTo>
                  <a:cubicBezTo>
                    <a:pt x="206436" y="446195"/>
                    <a:pt x="196617" y="457219"/>
                    <a:pt x="185642" y="440974"/>
                  </a:cubicBezTo>
                  <a:cubicBezTo>
                    <a:pt x="175823" y="427049"/>
                    <a:pt x="168314" y="431691"/>
                    <a:pt x="162538" y="445035"/>
                  </a:cubicBezTo>
                  <a:cubicBezTo>
                    <a:pt x="159650" y="452578"/>
                    <a:pt x="152141" y="454318"/>
                    <a:pt x="144055" y="452578"/>
                  </a:cubicBezTo>
                  <a:cubicBezTo>
                    <a:pt x="140589" y="451417"/>
                    <a:pt x="138279" y="449677"/>
                    <a:pt x="136546" y="446195"/>
                  </a:cubicBezTo>
                  <a:cubicBezTo>
                    <a:pt x="133080" y="429950"/>
                    <a:pt x="139434" y="410803"/>
                    <a:pt x="120373" y="387596"/>
                  </a:cubicBezTo>
                  <a:cubicBezTo>
                    <a:pt x="138279" y="424148"/>
                    <a:pt x="138856" y="443875"/>
                    <a:pt x="98424" y="435172"/>
                  </a:cubicBezTo>
                  <a:cubicBezTo>
                    <a:pt x="89182" y="433431"/>
                    <a:pt x="85139" y="445035"/>
                    <a:pt x="78208" y="450257"/>
                  </a:cubicBezTo>
                  <a:cubicBezTo>
                    <a:pt x="113442" y="469984"/>
                    <a:pt x="150986" y="484489"/>
                    <a:pt x="183909" y="507117"/>
                  </a:cubicBezTo>
                  <a:cubicBezTo>
                    <a:pt x="192573" y="512919"/>
                    <a:pt x="193151" y="521041"/>
                    <a:pt x="189685" y="529744"/>
                  </a:cubicBezTo>
                  <a:cubicBezTo>
                    <a:pt x="186220" y="540188"/>
                    <a:pt x="181599" y="551212"/>
                    <a:pt x="191418" y="563976"/>
                  </a:cubicBezTo>
                  <a:cubicBezTo>
                    <a:pt x="213944" y="551212"/>
                    <a:pt x="230695" y="520461"/>
                    <a:pt x="263618" y="535546"/>
                  </a:cubicBezTo>
                  <a:cubicBezTo>
                    <a:pt x="267662" y="540188"/>
                    <a:pt x="267662" y="546570"/>
                    <a:pt x="270550" y="551792"/>
                  </a:cubicBezTo>
                  <a:cubicBezTo>
                    <a:pt x="271705" y="553532"/>
                    <a:pt x="272860" y="555853"/>
                    <a:pt x="274015" y="558174"/>
                  </a:cubicBezTo>
                  <a:cubicBezTo>
                    <a:pt x="274015" y="560495"/>
                    <a:pt x="275748" y="562235"/>
                    <a:pt x="278058" y="562235"/>
                  </a:cubicBezTo>
                  <a:lnTo>
                    <a:pt x="284925" y="564535"/>
                  </a:lnTo>
                  <a:lnTo>
                    <a:pt x="281142" y="556188"/>
                  </a:lnTo>
                  <a:cubicBezTo>
                    <a:pt x="280782" y="552538"/>
                    <a:pt x="281647" y="548743"/>
                    <a:pt x="283665" y="544655"/>
                  </a:cubicBezTo>
                  <a:cubicBezTo>
                    <a:pt x="286549" y="542319"/>
                    <a:pt x="290009" y="540568"/>
                    <a:pt x="294047" y="540568"/>
                  </a:cubicBezTo>
                  <a:cubicBezTo>
                    <a:pt x="313078" y="548889"/>
                    <a:pt x="334056" y="545057"/>
                    <a:pt x="354548" y="547055"/>
                  </a:cubicBezTo>
                  <a:lnTo>
                    <a:pt x="374462" y="551589"/>
                  </a:lnTo>
                  <a:lnTo>
                    <a:pt x="371052" y="550119"/>
                  </a:lnTo>
                  <a:cubicBezTo>
                    <a:pt x="359544" y="538542"/>
                    <a:pt x="373929" y="524650"/>
                    <a:pt x="367024" y="513074"/>
                  </a:cubicBezTo>
                  <a:cubicBezTo>
                    <a:pt x="363572" y="498024"/>
                    <a:pt x="371052" y="493972"/>
                    <a:pt x="384862" y="496288"/>
                  </a:cubicBezTo>
                  <a:cubicBezTo>
                    <a:pt x="365874" y="480081"/>
                    <a:pt x="338253" y="506128"/>
                    <a:pt x="320990" y="483554"/>
                  </a:cubicBezTo>
                  <a:cubicBezTo>
                    <a:pt x="319839" y="480659"/>
                    <a:pt x="318689" y="477766"/>
                    <a:pt x="318689" y="474293"/>
                  </a:cubicBezTo>
                  <a:cubicBezTo>
                    <a:pt x="318689" y="471688"/>
                    <a:pt x="318833" y="469083"/>
                    <a:pt x="318617" y="466478"/>
                  </a:cubicBezTo>
                  <a:lnTo>
                    <a:pt x="316591" y="459380"/>
                  </a:lnTo>
                  <a:lnTo>
                    <a:pt x="306939" y="465124"/>
                  </a:lnTo>
                  <a:cubicBezTo>
                    <a:pt x="302462" y="467518"/>
                    <a:pt x="297986" y="468823"/>
                    <a:pt x="293654" y="466502"/>
                  </a:cubicBezTo>
                  <a:cubicBezTo>
                    <a:pt x="271127" y="454318"/>
                    <a:pt x="253799" y="453158"/>
                    <a:pt x="238781" y="477526"/>
                  </a:cubicBezTo>
                  <a:cubicBezTo>
                    <a:pt x="234738" y="483328"/>
                    <a:pt x="224919" y="483328"/>
                    <a:pt x="219143" y="476946"/>
                  </a:cubicBezTo>
                  <a:cubicBezTo>
                    <a:pt x="211057" y="468243"/>
                    <a:pt x="205280" y="454899"/>
                    <a:pt x="215100" y="446776"/>
                  </a:cubicBezTo>
                  <a:cubicBezTo>
                    <a:pt x="242247" y="424148"/>
                    <a:pt x="223186" y="391076"/>
                    <a:pt x="235894" y="365548"/>
                  </a:cubicBezTo>
                  <a:cubicBezTo>
                    <a:pt x="239359" y="358876"/>
                    <a:pt x="237626" y="355249"/>
                    <a:pt x="233727" y="354161"/>
                  </a:cubicBezTo>
                  <a:close/>
                  <a:moveTo>
                    <a:pt x="764273" y="233451"/>
                  </a:moveTo>
                  <a:cubicBezTo>
                    <a:pt x="758474" y="234606"/>
                    <a:pt x="752495" y="237025"/>
                    <a:pt x="746299" y="240923"/>
                  </a:cubicBezTo>
                  <a:cubicBezTo>
                    <a:pt x="739383" y="244965"/>
                    <a:pt x="729586" y="242655"/>
                    <a:pt x="729586" y="255938"/>
                  </a:cubicBezTo>
                  <a:cubicBezTo>
                    <a:pt x="729010" y="281926"/>
                    <a:pt x="712873" y="278461"/>
                    <a:pt x="692701" y="270376"/>
                  </a:cubicBezTo>
                  <a:cubicBezTo>
                    <a:pt x="694142" y="276728"/>
                    <a:pt x="694286" y="282648"/>
                    <a:pt x="693422" y="288351"/>
                  </a:cubicBezTo>
                  <a:lnTo>
                    <a:pt x="689011" y="302147"/>
                  </a:lnTo>
                  <a:lnTo>
                    <a:pt x="692431" y="298727"/>
                  </a:lnTo>
                  <a:cubicBezTo>
                    <a:pt x="695319" y="294106"/>
                    <a:pt x="699939" y="292372"/>
                    <a:pt x="704561" y="295261"/>
                  </a:cubicBezTo>
                  <a:cubicBezTo>
                    <a:pt x="709759" y="298149"/>
                    <a:pt x="714957" y="302193"/>
                    <a:pt x="718423" y="306815"/>
                  </a:cubicBezTo>
                  <a:cubicBezTo>
                    <a:pt x="728242" y="320102"/>
                    <a:pt x="739795" y="321258"/>
                    <a:pt x="754235" y="314903"/>
                  </a:cubicBezTo>
                  <a:cubicBezTo>
                    <a:pt x="757700" y="305660"/>
                    <a:pt x="745570" y="305660"/>
                    <a:pt x="743838" y="299305"/>
                  </a:cubicBezTo>
                  <a:cubicBezTo>
                    <a:pt x="741527" y="291217"/>
                    <a:pt x="729398" y="294683"/>
                    <a:pt x="729398" y="283707"/>
                  </a:cubicBezTo>
                  <a:lnTo>
                    <a:pt x="758278" y="283707"/>
                  </a:lnTo>
                  <a:cubicBezTo>
                    <a:pt x="760588" y="284285"/>
                    <a:pt x="761743" y="284862"/>
                    <a:pt x="763476" y="285440"/>
                  </a:cubicBezTo>
                  <a:cubicBezTo>
                    <a:pt x="777339" y="296416"/>
                    <a:pt x="791779" y="297572"/>
                    <a:pt x="806219" y="286018"/>
                  </a:cubicBezTo>
                  <a:cubicBezTo>
                    <a:pt x="807374" y="285440"/>
                    <a:pt x="809107" y="284862"/>
                    <a:pt x="810262" y="283707"/>
                  </a:cubicBezTo>
                  <a:cubicBezTo>
                    <a:pt x="820659" y="281685"/>
                    <a:pt x="826002" y="276486"/>
                    <a:pt x="828890" y="269770"/>
                  </a:cubicBezTo>
                  <a:lnTo>
                    <a:pt x="832372" y="249197"/>
                  </a:lnTo>
                  <a:lnTo>
                    <a:pt x="821221" y="254783"/>
                  </a:lnTo>
                  <a:cubicBezTo>
                    <a:pt x="817764" y="254783"/>
                    <a:pt x="814882" y="253628"/>
                    <a:pt x="812577" y="251318"/>
                  </a:cubicBezTo>
                  <a:cubicBezTo>
                    <a:pt x="797448" y="237891"/>
                    <a:pt x="781671" y="229986"/>
                    <a:pt x="764273" y="233451"/>
                  </a:cubicBezTo>
                  <a:close/>
                  <a:moveTo>
                    <a:pt x="255849" y="177397"/>
                  </a:moveTo>
                  <a:lnTo>
                    <a:pt x="254432" y="182131"/>
                  </a:lnTo>
                  <a:lnTo>
                    <a:pt x="255609" y="181049"/>
                  </a:lnTo>
                  <a:lnTo>
                    <a:pt x="255633" y="181006"/>
                  </a:lnTo>
                  <a:cubicBezTo>
                    <a:pt x="256569" y="180140"/>
                    <a:pt x="257290" y="179129"/>
                    <a:pt x="255849" y="177397"/>
                  </a:cubicBezTo>
                  <a:close/>
                  <a:moveTo>
                    <a:pt x="594726" y="101"/>
                  </a:moveTo>
                  <a:cubicBezTo>
                    <a:pt x="607982" y="4143"/>
                    <a:pt x="621814" y="6453"/>
                    <a:pt x="636222" y="5298"/>
                  </a:cubicBezTo>
                  <a:cubicBezTo>
                    <a:pt x="640256" y="5298"/>
                    <a:pt x="643714" y="6453"/>
                    <a:pt x="647172" y="8763"/>
                  </a:cubicBezTo>
                  <a:cubicBezTo>
                    <a:pt x="651782" y="9341"/>
                    <a:pt x="656393" y="9341"/>
                    <a:pt x="660427" y="9341"/>
                  </a:cubicBezTo>
                  <a:cubicBezTo>
                    <a:pt x="671954" y="17426"/>
                    <a:pt x="682327" y="7608"/>
                    <a:pt x="693854" y="7608"/>
                  </a:cubicBezTo>
                  <a:cubicBezTo>
                    <a:pt x="704228" y="7031"/>
                    <a:pt x="713449" y="8763"/>
                    <a:pt x="720941" y="17426"/>
                  </a:cubicBezTo>
                  <a:lnTo>
                    <a:pt x="720941" y="16849"/>
                  </a:lnTo>
                  <a:cubicBezTo>
                    <a:pt x="731891" y="23201"/>
                    <a:pt x="743994" y="18581"/>
                    <a:pt x="756097" y="19736"/>
                  </a:cubicBezTo>
                  <a:cubicBezTo>
                    <a:pt x="774539" y="33597"/>
                    <a:pt x="797016" y="16849"/>
                    <a:pt x="816034" y="28399"/>
                  </a:cubicBezTo>
                  <a:cubicBezTo>
                    <a:pt x="833324" y="42259"/>
                    <a:pt x="854072" y="52655"/>
                    <a:pt x="865022" y="73445"/>
                  </a:cubicBezTo>
                  <a:cubicBezTo>
                    <a:pt x="869056" y="80952"/>
                    <a:pt x="873091" y="87882"/>
                    <a:pt x="867327" y="96545"/>
                  </a:cubicBezTo>
                  <a:cubicBezTo>
                    <a:pt x="865598" y="99433"/>
                    <a:pt x="863293" y="101743"/>
                    <a:pt x="860411" y="103475"/>
                  </a:cubicBezTo>
                  <a:cubicBezTo>
                    <a:pt x="848885" y="110405"/>
                    <a:pt x="837359" y="111560"/>
                    <a:pt x="825255" y="105785"/>
                  </a:cubicBezTo>
                  <a:cubicBezTo>
                    <a:pt x="822950" y="91925"/>
                    <a:pt x="820069" y="77487"/>
                    <a:pt x="810847" y="65937"/>
                  </a:cubicBezTo>
                  <a:lnTo>
                    <a:pt x="804341" y="61426"/>
                  </a:lnTo>
                  <a:lnTo>
                    <a:pt x="802923" y="58935"/>
                  </a:lnTo>
                  <a:lnTo>
                    <a:pt x="800944" y="59070"/>
                  </a:lnTo>
                  <a:lnTo>
                    <a:pt x="796584" y="56047"/>
                  </a:lnTo>
                  <a:cubicBezTo>
                    <a:pt x="791541" y="55975"/>
                    <a:pt x="786065" y="59585"/>
                    <a:pt x="779726" y="68247"/>
                  </a:cubicBezTo>
                  <a:cubicBezTo>
                    <a:pt x="784769" y="63916"/>
                    <a:pt x="789199" y="61100"/>
                    <a:pt x="793053" y="59612"/>
                  </a:cubicBezTo>
                  <a:lnTo>
                    <a:pt x="800944" y="59070"/>
                  </a:lnTo>
                  <a:lnTo>
                    <a:pt x="804341" y="61426"/>
                  </a:lnTo>
                  <a:lnTo>
                    <a:pt x="813153" y="76910"/>
                  </a:lnTo>
                  <a:cubicBezTo>
                    <a:pt x="814882" y="87882"/>
                    <a:pt x="814882" y="98278"/>
                    <a:pt x="825255" y="105785"/>
                  </a:cubicBezTo>
                  <a:cubicBezTo>
                    <a:pt x="831019" y="110405"/>
                    <a:pt x="842545" y="109250"/>
                    <a:pt x="840816" y="121956"/>
                  </a:cubicBezTo>
                  <a:cubicBezTo>
                    <a:pt x="837359" y="162959"/>
                    <a:pt x="863869" y="186637"/>
                    <a:pt x="892109" y="207427"/>
                  </a:cubicBezTo>
                  <a:cubicBezTo>
                    <a:pt x="903635" y="216090"/>
                    <a:pt x="916891" y="220710"/>
                    <a:pt x="908246" y="238613"/>
                  </a:cubicBezTo>
                  <a:cubicBezTo>
                    <a:pt x="892685" y="244965"/>
                    <a:pt x="876548" y="250163"/>
                    <a:pt x="860411" y="241500"/>
                  </a:cubicBezTo>
                  <a:cubicBezTo>
                    <a:pt x="855224" y="238613"/>
                    <a:pt x="850758" y="238468"/>
                    <a:pt x="846652" y="239912"/>
                  </a:cubicBezTo>
                  <a:lnTo>
                    <a:pt x="838159" y="245727"/>
                  </a:lnTo>
                  <a:lnTo>
                    <a:pt x="842030" y="245001"/>
                  </a:lnTo>
                  <a:cubicBezTo>
                    <a:pt x="844629" y="245578"/>
                    <a:pt x="846651" y="247889"/>
                    <a:pt x="847806" y="253666"/>
                  </a:cubicBezTo>
                  <a:cubicBezTo>
                    <a:pt x="850117" y="265221"/>
                    <a:pt x="851850" y="265798"/>
                    <a:pt x="863402" y="260021"/>
                  </a:cubicBezTo>
                  <a:cubicBezTo>
                    <a:pt x="870333" y="257710"/>
                    <a:pt x="874954" y="257710"/>
                    <a:pt x="879575" y="262332"/>
                  </a:cubicBezTo>
                  <a:cubicBezTo>
                    <a:pt x="885929" y="268109"/>
                    <a:pt x="891127" y="274463"/>
                    <a:pt x="896903" y="280818"/>
                  </a:cubicBezTo>
                  <a:cubicBezTo>
                    <a:pt x="900369" y="284862"/>
                    <a:pt x="903834" y="288328"/>
                    <a:pt x="909033" y="284285"/>
                  </a:cubicBezTo>
                  <a:cubicBezTo>
                    <a:pt x="913076" y="281396"/>
                    <a:pt x="917697" y="277930"/>
                    <a:pt x="916542" y="273308"/>
                  </a:cubicBezTo>
                  <a:cubicBezTo>
                    <a:pt x="914809" y="267531"/>
                    <a:pt x="909610" y="264065"/>
                    <a:pt x="918274" y="259443"/>
                  </a:cubicBezTo>
                  <a:cubicBezTo>
                    <a:pt x="928093" y="254822"/>
                    <a:pt x="939646" y="251356"/>
                    <a:pt x="943689" y="239801"/>
                  </a:cubicBezTo>
                  <a:cubicBezTo>
                    <a:pt x="944267" y="238646"/>
                    <a:pt x="944844" y="237491"/>
                    <a:pt x="945999" y="236913"/>
                  </a:cubicBezTo>
                  <a:cubicBezTo>
                    <a:pt x="955819" y="228247"/>
                    <a:pt x="959284" y="248467"/>
                    <a:pt x="966793" y="242690"/>
                  </a:cubicBezTo>
                  <a:cubicBezTo>
                    <a:pt x="971992" y="238069"/>
                    <a:pt x="963327" y="228247"/>
                    <a:pt x="969103" y="221893"/>
                  </a:cubicBezTo>
                  <a:cubicBezTo>
                    <a:pt x="970837" y="220737"/>
                    <a:pt x="973147" y="219004"/>
                    <a:pt x="975457" y="219582"/>
                  </a:cubicBezTo>
                  <a:cubicBezTo>
                    <a:pt x="978345" y="219582"/>
                    <a:pt x="982966" y="220737"/>
                    <a:pt x="984699" y="223048"/>
                  </a:cubicBezTo>
                  <a:cubicBezTo>
                    <a:pt x="986432" y="226514"/>
                    <a:pt x="988164" y="231713"/>
                    <a:pt x="987587" y="236913"/>
                  </a:cubicBezTo>
                  <a:cubicBezTo>
                    <a:pt x="987587" y="249622"/>
                    <a:pt x="993941" y="253666"/>
                    <a:pt x="1006070" y="250778"/>
                  </a:cubicBezTo>
                  <a:cubicBezTo>
                    <a:pt x="1009536" y="250778"/>
                    <a:pt x="1013001" y="253666"/>
                    <a:pt x="1013001" y="257710"/>
                  </a:cubicBezTo>
                  <a:cubicBezTo>
                    <a:pt x="1013001" y="260021"/>
                    <a:pt x="1012424" y="262910"/>
                    <a:pt x="1010113" y="264065"/>
                  </a:cubicBezTo>
                  <a:cubicBezTo>
                    <a:pt x="1001450" y="270420"/>
                    <a:pt x="992208" y="276197"/>
                    <a:pt x="980656" y="276774"/>
                  </a:cubicBezTo>
                  <a:cubicBezTo>
                    <a:pt x="980078" y="284862"/>
                    <a:pt x="984699" y="291795"/>
                    <a:pt x="988164" y="298727"/>
                  </a:cubicBezTo>
                  <a:cubicBezTo>
                    <a:pt x="975457" y="320102"/>
                    <a:pt x="994518" y="344365"/>
                    <a:pt x="982966" y="366318"/>
                  </a:cubicBezTo>
                  <a:cubicBezTo>
                    <a:pt x="981233" y="370362"/>
                    <a:pt x="985854" y="366896"/>
                    <a:pt x="987009" y="366896"/>
                  </a:cubicBezTo>
                  <a:cubicBezTo>
                    <a:pt x="1018777" y="370940"/>
                    <a:pt x="1016467" y="403291"/>
                    <a:pt x="1012424" y="414845"/>
                  </a:cubicBezTo>
                  <a:cubicBezTo>
                    <a:pt x="1003182" y="438531"/>
                    <a:pt x="1011269" y="448352"/>
                    <a:pt x="1025131" y="462217"/>
                  </a:cubicBezTo>
                  <a:cubicBezTo>
                    <a:pt x="1032062" y="468572"/>
                    <a:pt x="1033795" y="480126"/>
                    <a:pt x="1026287" y="489369"/>
                  </a:cubicBezTo>
                  <a:cubicBezTo>
                    <a:pt x="1016467" y="500345"/>
                    <a:pt x="1010113" y="488791"/>
                    <a:pt x="1001450" y="485325"/>
                  </a:cubicBezTo>
                  <a:cubicBezTo>
                    <a:pt x="981233" y="476659"/>
                    <a:pt x="968526" y="457595"/>
                    <a:pt x="947154" y="448930"/>
                  </a:cubicBezTo>
                  <a:cubicBezTo>
                    <a:pt x="925783" y="439687"/>
                    <a:pt x="935603" y="423511"/>
                    <a:pt x="952353" y="412535"/>
                  </a:cubicBezTo>
                  <a:cubicBezTo>
                    <a:pt x="940801" y="408491"/>
                    <a:pt x="932137" y="405025"/>
                    <a:pt x="922895" y="402714"/>
                  </a:cubicBezTo>
                  <a:cubicBezTo>
                    <a:pt x="910766" y="418312"/>
                    <a:pt x="961017" y="439109"/>
                    <a:pt x="916542" y="449507"/>
                  </a:cubicBezTo>
                  <a:cubicBezTo>
                    <a:pt x="913653" y="446041"/>
                    <a:pt x="910766" y="442575"/>
                    <a:pt x="917119" y="439109"/>
                  </a:cubicBezTo>
                  <a:cubicBezTo>
                    <a:pt x="914231" y="435065"/>
                    <a:pt x="920007" y="439109"/>
                    <a:pt x="915386" y="439687"/>
                  </a:cubicBezTo>
                  <a:cubicBezTo>
                    <a:pt x="913076" y="440264"/>
                    <a:pt x="911920" y="442575"/>
                    <a:pt x="911920" y="444886"/>
                  </a:cubicBezTo>
                  <a:cubicBezTo>
                    <a:pt x="912498" y="448930"/>
                    <a:pt x="914809" y="451818"/>
                    <a:pt x="915386" y="455284"/>
                  </a:cubicBezTo>
                  <a:cubicBezTo>
                    <a:pt x="917119" y="467994"/>
                    <a:pt x="925783" y="484747"/>
                    <a:pt x="910188" y="491102"/>
                  </a:cubicBezTo>
                  <a:cubicBezTo>
                    <a:pt x="897480" y="496879"/>
                    <a:pt x="888239" y="483592"/>
                    <a:pt x="881308" y="473193"/>
                  </a:cubicBezTo>
                  <a:cubicBezTo>
                    <a:pt x="878997" y="468572"/>
                    <a:pt x="876687" y="463950"/>
                    <a:pt x="867445" y="462794"/>
                  </a:cubicBezTo>
                  <a:cubicBezTo>
                    <a:pt x="877842" y="484747"/>
                    <a:pt x="872066" y="497457"/>
                    <a:pt x="848384" y="498612"/>
                  </a:cubicBezTo>
                  <a:cubicBezTo>
                    <a:pt x="827590" y="500345"/>
                    <a:pt x="816616" y="512477"/>
                    <a:pt x="811995" y="531541"/>
                  </a:cubicBezTo>
                  <a:cubicBezTo>
                    <a:pt x="810262" y="535585"/>
                    <a:pt x="806796" y="539629"/>
                    <a:pt x="803331" y="543095"/>
                  </a:cubicBezTo>
                  <a:cubicBezTo>
                    <a:pt x="802753" y="549450"/>
                    <a:pt x="796977" y="554071"/>
                    <a:pt x="795245" y="558693"/>
                  </a:cubicBezTo>
                  <a:cubicBezTo>
                    <a:pt x="790046" y="571981"/>
                    <a:pt x="772718" y="561582"/>
                    <a:pt x="768675" y="574291"/>
                  </a:cubicBezTo>
                  <a:cubicBezTo>
                    <a:pt x="780227" y="589311"/>
                    <a:pt x="779072" y="609531"/>
                    <a:pt x="789469" y="624551"/>
                  </a:cubicBezTo>
                  <a:cubicBezTo>
                    <a:pt x="794667" y="633217"/>
                    <a:pt x="807374" y="634372"/>
                    <a:pt x="814883" y="626862"/>
                  </a:cubicBezTo>
                  <a:cubicBezTo>
                    <a:pt x="821236" y="621663"/>
                    <a:pt x="824125" y="612420"/>
                    <a:pt x="833944" y="611264"/>
                  </a:cubicBezTo>
                  <a:cubicBezTo>
                    <a:pt x="836832" y="610686"/>
                    <a:pt x="839142" y="611264"/>
                    <a:pt x="840875" y="612420"/>
                  </a:cubicBezTo>
                  <a:cubicBezTo>
                    <a:pt x="845496" y="614153"/>
                    <a:pt x="845496" y="618774"/>
                    <a:pt x="843763" y="621663"/>
                  </a:cubicBezTo>
                  <a:cubicBezTo>
                    <a:pt x="839720" y="629173"/>
                    <a:pt x="834522" y="636106"/>
                    <a:pt x="830479" y="643616"/>
                  </a:cubicBezTo>
                  <a:cubicBezTo>
                    <a:pt x="826435" y="649393"/>
                    <a:pt x="821236" y="651703"/>
                    <a:pt x="814883" y="648815"/>
                  </a:cubicBezTo>
                  <a:cubicBezTo>
                    <a:pt x="808529" y="646504"/>
                    <a:pt x="802176" y="645926"/>
                    <a:pt x="796977" y="643616"/>
                  </a:cubicBezTo>
                  <a:cubicBezTo>
                    <a:pt x="788891" y="640149"/>
                    <a:pt x="783692" y="643038"/>
                    <a:pt x="776761" y="646504"/>
                  </a:cubicBezTo>
                  <a:cubicBezTo>
                    <a:pt x="765209" y="652281"/>
                    <a:pt x="754235" y="644771"/>
                    <a:pt x="755967" y="632061"/>
                  </a:cubicBezTo>
                  <a:cubicBezTo>
                    <a:pt x="758278" y="615886"/>
                    <a:pt x="755967" y="600866"/>
                    <a:pt x="750191" y="585845"/>
                  </a:cubicBezTo>
                  <a:cubicBezTo>
                    <a:pt x="748458" y="581801"/>
                    <a:pt x="743838" y="575446"/>
                    <a:pt x="739217" y="577757"/>
                  </a:cubicBezTo>
                  <a:cubicBezTo>
                    <a:pt x="721311" y="585845"/>
                    <a:pt x="706871" y="572558"/>
                    <a:pt x="691275" y="570247"/>
                  </a:cubicBezTo>
                  <a:cubicBezTo>
                    <a:pt x="687810" y="569670"/>
                    <a:pt x="683767" y="570825"/>
                    <a:pt x="680878" y="566781"/>
                  </a:cubicBezTo>
                  <a:cubicBezTo>
                    <a:pt x="680301" y="557538"/>
                    <a:pt x="688965" y="555227"/>
                    <a:pt x="693586" y="549450"/>
                  </a:cubicBezTo>
                  <a:cubicBezTo>
                    <a:pt x="696474" y="545406"/>
                    <a:pt x="701095" y="545406"/>
                    <a:pt x="706293" y="547139"/>
                  </a:cubicBezTo>
                  <a:cubicBezTo>
                    <a:pt x="714957" y="550028"/>
                    <a:pt x="723044" y="552339"/>
                    <a:pt x="731130" y="555227"/>
                  </a:cubicBezTo>
                  <a:cubicBezTo>
                    <a:pt x="740372" y="557538"/>
                    <a:pt x="743838" y="549450"/>
                    <a:pt x="749036" y="544829"/>
                  </a:cubicBezTo>
                  <a:cubicBezTo>
                    <a:pt x="753657" y="541362"/>
                    <a:pt x="753657" y="536741"/>
                    <a:pt x="750769" y="532119"/>
                  </a:cubicBezTo>
                  <a:cubicBezTo>
                    <a:pt x="749036" y="528653"/>
                    <a:pt x="745570" y="525764"/>
                    <a:pt x="745570" y="522298"/>
                  </a:cubicBezTo>
                  <a:cubicBezTo>
                    <a:pt x="745570" y="504389"/>
                    <a:pt x="734018" y="493991"/>
                    <a:pt x="721889" y="483592"/>
                  </a:cubicBezTo>
                  <a:cubicBezTo>
                    <a:pt x="726509" y="478970"/>
                    <a:pt x="726509" y="473771"/>
                    <a:pt x="721311" y="469149"/>
                  </a:cubicBezTo>
                  <a:cubicBezTo>
                    <a:pt x="734596" y="460484"/>
                    <a:pt x="747303" y="452396"/>
                    <a:pt x="762321" y="447775"/>
                  </a:cubicBezTo>
                  <a:cubicBezTo>
                    <a:pt x="773873" y="444308"/>
                    <a:pt x="775606" y="433332"/>
                    <a:pt x="768097" y="424666"/>
                  </a:cubicBezTo>
                  <a:cubicBezTo>
                    <a:pt x="761743" y="417156"/>
                    <a:pt x="751346" y="413690"/>
                    <a:pt x="750191" y="402136"/>
                  </a:cubicBezTo>
                  <a:cubicBezTo>
                    <a:pt x="749036" y="396359"/>
                    <a:pt x="744415" y="391160"/>
                    <a:pt x="737484" y="390004"/>
                  </a:cubicBezTo>
                  <a:cubicBezTo>
                    <a:pt x="728820" y="389426"/>
                    <a:pt x="724777" y="395781"/>
                    <a:pt x="721311" y="402714"/>
                  </a:cubicBezTo>
                  <a:cubicBezTo>
                    <a:pt x="737484" y="408491"/>
                    <a:pt x="737484" y="408491"/>
                    <a:pt x="753657" y="429866"/>
                  </a:cubicBezTo>
                  <a:cubicBezTo>
                    <a:pt x="738061" y="436220"/>
                    <a:pt x="728242" y="455862"/>
                    <a:pt x="706871" y="446619"/>
                  </a:cubicBezTo>
                  <a:lnTo>
                    <a:pt x="703983" y="446041"/>
                  </a:lnTo>
                  <a:cubicBezTo>
                    <a:pt x="702250" y="445464"/>
                    <a:pt x="701095" y="443730"/>
                    <a:pt x="699939" y="442575"/>
                  </a:cubicBezTo>
                  <a:lnTo>
                    <a:pt x="698785" y="439687"/>
                  </a:lnTo>
                  <a:cubicBezTo>
                    <a:pt x="699362" y="431021"/>
                    <a:pt x="698207" y="422933"/>
                    <a:pt x="706293" y="417156"/>
                  </a:cubicBezTo>
                  <a:cubicBezTo>
                    <a:pt x="708604" y="418312"/>
                    <a:pt x="708170" y="418456"/>
                    <a:pt x="707737" y="418456"/>
                  </a:cubicBezTo>
                  <a:lnTo>
                    <a:pt x="707800" y="418475"/>
                  </a:lnTo>
                  <a:lnTo>
                    <a:pt x="710914" y="421200"/>
                  </a:lnTo>
                  <a:cubicBezTo>
                    <a:pt x="712647" y="419467"/>
                    <a:pt x="712069" y="420045"/>
                    <a:pt x="709181" y="418889"/>
                  </a:cubicBezTo>
                  <a:lnTo>
                    <a:pt x="707800" y="418475"/>
                  </a:lnTo>
                  <a:lnTo>
                    <a:pt x="706293" y="417156"/>
                  </a:lnTo>
                  <a:cubicBezTo>
                    <a:pt x="704561" y="412535"/>
                    <a:pt x="701672" y="407335"/>
                    <a:pt x="699362" y="402714"/>
                  </a:cubicBezTo>
                  <a:cubicBezTo>
                    <a:pt x="689543" y="403291"/>
                    <a:pt x="680301" y="404447"/>
                    <a:pt x="670482" y="405025"/>
                  </a:cubicBezTo>
                  <a:cubicBezTo>
                    <a:pt x="667594" y="405602"/>
                    <a:pt x="665861" y="403869"/>
                    <a:pt x="665861" y="400980"/>
                  </a:cubicBezTo>
                  <a:cubicBezTo>
                    <a:pt x="665861" y="400403"/>
                    <a:pt x="666438" y="398670"/>
                    <a:pt x="667594" y="398670"/>
                  </a:cubicBezTo>
                  <a:cubicBezTo>
                    <a:pt x="680878" y="395203"/>
                    <a:pt x="680878" y="388849"/>
                    <a:pt x="674525" y="377873"/>
                  </a:cubicBezTo>
                  <a:cubicBezTo>
                    <a:pt x="672792" y="374406"/>
                    <a:pt x="682034" y="369207"/>
                    <a:pt x="679146" y="362274"/>
                  </a:cubicBezTo>
                  <a:cubicBezTo>
                    <a:pt x="677991" y="358808"/>
                    <a:pt x="679724" y="354764"/>
                    <a:pt x="684922" y="356498"/>
                  </a:cubicBezTo>
                  <a:cubicBezTo>
                    <a:pt x="686655" y="357075"/>
                    <a:pt x="688388" y="359386"/>
                    <a:pt x="689543" y="361119"/>
                  </a:cubicBezTo>
                  <a:cubicBezTo>
                    <a:pt x="691275" y="362852"/>
                    <a:pt x="693008" y="364585"/>
                    <a:pt x="694741" y="366318"/>
                  </a:cubicBezTo>
                  <a:cubicBezTo>
                    <a:pt x="702828" y="364008"/>
                    <a:pt x="701095" y="354764"/>
                    <a:pt x="704561" y="349565"/>
                  </a:cubicBezTo>
                  <a:cubicBezTo>
                    <a:pt x="716112" y="330501"/>
                    <a:pt x="714957" y="327035"/>
                    <a:pt x="691275" y="321258"/>
                  </a:cubicBezTo>
                  <a:lnTo>
                    <a:pt x="684775" y="318916"/>
                  </a:lnTo>
                  <a:lnTo>
                    <a:pt x="684660" y="320908"/>
                  </a:lnTo>
                  <a:cubicBezTo>
                    <a:pt x="686470" y="331304"/>
                    <a:pt x="692413" y="342998"/>
                    <a:pt x="675988" y="344297"/>
                  </a:cubicBezTo>
                  <a:cubicBezTo>
                    <a:pt x="658699" y="346030"/>
                    <a:pt x="639680" y="336790"/>
                    <a:pt x="627577" y="324662"/>
                  </a:cubicBezTo>
                  <a:cubicBezTo>
                    <a:pt x="624119" y="321197"/>
                    <a:pt x="621237" y="298674"/>
                    <a:pt x="628153" y="284814"/>
                  </a:cubicBezTo>
                  <a:cubicBezTo>
                    <a:pt x="636798" y="265756"/>
                    <a:pt x="634493" y="254783"/>
                    <a:pt x="609711" y="253051"/>
                  </a:cubicBezTo>
                  <a:cubicBezTo>
                    <a:pt x="592998" y="251896"/>
                    <a:pt x="573403" y="239190"/>
                    <a:pt x="564758" y="231105"/>
                  </a:cubicBezTo>
                  <a:cubicBezTo>
                    <a:pt x="546892" y="214935"/>
                    <a:pt x="529026" y="221865"/>
                    <a:pt x="512312" y="217245"/>
                  </a:cubicBezTo>
                  <a:cubicBezTo>
                    <a:pt x="532484" y="221793"/>
                    <a:pt x="560156" y="217940"/>
                    <a:pt x="561740" y="244761"/>
                  </a:cubicBezTo>
                  <a:lnTo>
                    <a:pt x="560844" y="256644"/>
                  </a:lnTo>
                  <a:lnTo>
                    <a:pt x="560283" y="258212"/>
                  </a:lnTo>
                  <a:lnTo>
                    <a:pt x="559745" y="258664"/>
                  </a:lnTo>
                  <a:lnTo>
                    <a:pt x="554733" y="260791"/>
                  </a:lnTo>
                  <a:lnTo>
                    <a:pt x="553971" y="260282"/>
                  </a:lnTo>
                  <a:lnTo>
                    <a:pt x="549774" y="256516"/>
                  </a:lnTo>
                  <a:lnTo>
                    <a:pt x="549541" y="256547"/>
                  </a:lnTo>
                  <a:lnTo>
                    <a:pt x="549449" y="256435"/>
                  </a:lnTo>
                  <a:cubicBezTo>
                    <a:pt x="548945" y="256281"/>
                    <a:pt x="548477" y="256480"/>
                    <a:pt x="548189" y="256732"/>
                  </a:cubicBezTo>
                  <a:lnTo>
                    <a:pt x="549541" y="256547"/>
                  </a:lnTo>
                  <a:lnTo>
                    <a:pt x="550926" y="258248"/>
                  </a:lnTo>
                  <a:lnTo>
                    <a:pt x="553971" y="260282"/>
                  </a:lnTo>
                  <a:lnTo>
                    <a:pt x="554600" y="260847"/>
                  </a:lnTo>
                  <a:lnTo>
                    <a:pt x="554733" y="260791"/>
                  </a:lnTo>
                  <a:lnTo>
                    <a:pt x="556113" y="261713"/>
                  </a:lnTo>
                  <a:lnTo>
                    <a:pt x="559745" y="258664"/>
                  </a:lnTo>
                  <a:lnTo>
                    <a:pt x="560724" y="258248"/>
                  </a:lnTo>
                  <a:lnTo>
                    <a:pt x="560844" y="256644"/>
                  </a:lnTo>
                  <a:lnTo>
                    <a:pt x="562237" y="252762"/>
                  </a:lnTo>
                  <a:cubicBezTo>
                    <a:pt x="563317" y="249008"/>
                    <a:pt x="564469" y="245543"/>
                    <a:pt x="568792" y="245543"/>
                  </a:cubicBezTo>
                  <a:cubicBezTo>
                    <a:pt x="579742" y="245543"/>
                    <a:pt x="580318" y="256516"/>
                    <a:pt x="582624" y="264601"/>
                  </a:cubicBezTo>
                  <a:cubicBezTo>
                    <a:pt x="583200" y="268066"/>
                    <a:pt x="583776" y="272108"/>
                    <a:pt x="582048" y="275573"/>
                  </a:cubicBezTo>
                  <a:cubicBezTo>
                    <a:pt x="575131" y="289434"/>
                    <a:pt x="609135" y="294631"/>
                    <a:pt x="590116" y="308492"/>
                  </a:cubicBezTo>
                  <a:cubicBezTo>
                    <a:pt x="574555" y="319465"/>
                    <a:pt x="555537" y="321197"/>
                    <a:pt x="537094" y="313689"/>
                  </a:cubicBezTo>
                  <a:cubicBezTo>
                    <a:pt x="519229" y="309069"/>
                    <a:pt x="510007" y="331015"/>
                    <a:pt x="492717" y="326972"/>
                  </a:cubicBezTo>
                  <a:cubicBezTo>
                    <a:pt x="487530" y="326972"/>
                    <a:pt x="482920" y="326395"/>
                    <a:pt x="477733" y="324662"/>
                  </a:cubicBezTo>
                  <a:cubicBezTo>
                    <a:pt x="462172" y="321197"/>
                    <a:pt x="446035" y="315422"/>
                    <a:pt x="429898" y="324085"/>
                  </a:cubicBezTo>
                  <a:cubicBezTo>
                    <a:pt x="424135" y="326972"/>
                    <a:pt x="418372" y="330437"/>
                    <a:pt x="410879" y="329282"/>
                  </a:cubicBezTo>
                  <a:cubicBezTo>
                    <a:pt x="392437" y="324085"/>
                    <a:pt x="389556" y="311379"/>
                    <a:pt x="394743" y="294631"/>
                  </a:cubicBezTo>
                  <a:cubicBezTo>
                    <a:pt x="397048" y="290011"/>
                    <a:pt x="402235" y="288856"/>
                    <a:pt x="404540" y="284814"/>
                  </a:cubicBezTo>
                  <a:cubicBezTo>
                    <a:pt x="400506" y="284814"/>
                    <a:pt x="396472" y="286546"/>
                    <a:pt x="392437" y="287701"/>
                  </a:cubicBezTo>
                  <a:cubicBezTo>
                    <a:pt x="386674" y="289434"/>
                    <a:pt x="380911" y="291166"/>
                    <a:pt x="375148" y="292321"/>
                  </a:cubicBezTo>
                  <a:cubicBezTo>
                    <a:pt x="367655" y="292899"/>
                    <a:pt x="363621" y="288279"/>
                    <a:pt x="360164" y="282504"/>
                  </a:cubicBezTo>
                  <a:cubicBezTo>
                    <a:pt x="358434" y="278461"/>
                    <a:pt x="356129" y="274996"/>
                    <a:pt x="353247" y="271531"/>
                  </a:cubicBezTo>
                  <a:cubicBezTo>
                    <a:pt x="348637" y="267488"/>
                    <a:pt x="343450" y="264023"/>
                    <a:pt x="339416" y="259403"/>
                  </a:cubicBezTo>
                  <a:cubicBezTo>
                    <a:pt x="326160" y="229950"/>
                    <a:pt x="363621" y="245543"/>
                    <a:pt x="365350" y="229950"/>
                  </a:cubicBezTo>
                  <a:cubicBezTo>
                    <a:pt x="364197" y="222443"/>
                    <a:pt x="361316" y="229373"/>
                    <a:pt x="359587" y="229373"/>
                  </a:cubicBezTo>
                  <a:cubicBezTo>
                    <a:pt x="346908" y="233993"/>
                    <a:pt x="335382" y="236303"/>
                    <a:pt x="328465" y="221865"/>
                  </a:cubicBezTo>
                  <a:cubicBezTo>
                    <a:pt x="328465" y="218978"/>
                    <a:pt x="329618" y="217245"/>
                    <a:pt x="330771" y="215512"/>
                  </a:cubicBezTo>
                  <a:cubicBezTo>
                    <a:pt x="328465" y="216668"/>
                    <a:pt x="326737" y="218400"/>
                    <a:pt x="325584" y="220133"/>
                  </a:cubicBezTo>
                  <a:cubicBezTo>
                    <a:pt x="312617" y="233127"/>
                    <a:pt x="300298" y="223056"/>
                    <a:pt x="287655" y="219158"/>
                  </a:cubicBezTo>
                  <a:lnTo>
                    <a:pt x="278777" y="218632"/>
                  </a:lnTo>
                  <a:lnTo>
                    <a:pt x="281267" y="222390"/>
                  </a:lnTo>
                  <a:cubicBezTo>
                    <a:pt x="284143" y="225862"/>
                    <a:pt x="288168" y="222969"/>
                    <a:pt x="291618" y="224705"/>
                  </a:cubicBezTo>
                  <a:cubicBezTo>
                    <a:pt x="309446" y="235700"/>
                    <a:pt x="307721" y="246117"/>
                    <a:pt x="287593" y="255955"/>
                  </a:cubicBezTo>
                  <a:cubicBezTo>
                    <a:pt x="319797" y="241487"/>
                    <a:pt x="321523" y="242645"/>
                    <a:pt x="327273" y="278525"/>
                  </a:cubicBezTo>
                  <a:cubicBezTo>
                    <a:pt x="326698" y="286048"/>
                    <a:pt x="314622" y="286048"/>
                    <a:pt x="317497" y="295307"/>
                  </a:cubicBezTo>
                  <a:cubicBezTo>
                    <a:pt x="316922" y="298200"/>
                    <a:pt x="315772" y="300515"/>
                    <a:pt x="313471" y="302251"/>
                  </a:cubicBezTo>
                  <a:cubicBezTo>
                    <a:pt x="307721" y="305723"/>
                    <a:pt x="301970" y="303987"/>
                    <a:pt x="296219" y="302251"/>
                  </a:cubicBezTo>
                  <a:lnTo>
                    <a:pt x="290690" y="297800"/>
                  </a:lnTo>
                  <a:lnTo>
                    <a:pt x="293344" y="292992"/>
                  </a:lnTo>
                  <a:cubicBezTo>
                    <a:pt x="293344" y="292992"/>
                    <a:pt x="291618" y="295307"/>
                    <a:pt x="291618" y="294728"/>
                  </a:cubicBezTo>
                  <a:cubicBezTo>
                    <a:pt x="291618" y="294728"/>
                    <a:pt x="290469" y="298200"/>
                    <a:pt x="290469" y="297622"/>
                  </a:cubicBezTo>
                  <a:lnTo>
                    <a:pt x="290690" y="297800"/>
                  </a:lnTo>
                  <a:lnTo>
                    <a:pt x="290469" y="298200"/>
                  </a:lnTo>
                  <a:cubicBezTo>
                    <a:pt x="292194" y="302830"/>
                    <a:pt x="296794" y="303409"/>
                    <a:pt x="300245" y="305723"/>
                  </a:cubicBezTo>
                  <a:cubicBezTo>
                    <a:pt x="301395" y="308328"/>
                    <a:pt x="301682" y="310643"/>
                    <a:pt x="301107" y="312596"/>
                  </a:cubicBezTo>
                  <a:lnTo>
                    <a:pt x="299607" y="314232"/>
                  </a:lnTo>
                  <a:lnTo>
                    <a:pt x="301740" y="314490"/>
                  </a:lnTo>
                  <a:cubicBezTo>
                    <a:pt x="308672" y="317391"/>
                    <a:pt x="315603" y="322033"/>
                    <a:pt x="323689" y="322033"/>
                  </a:cubicBezTo>
                  <a:cubicBezTo>
                    <a:pt x="326577" y="323774"/>
                    <a:pt x="329465" y="326675"/>
                    <a:pt x="330043" y="330156"/>
                  </a:cubicBezTo>
                  <a:cubicBezTo>
                    <a:pt x="338707" y="358876"/>
                    <a:pt x="340548" y="366708"/>
                    <a:pt x="324113" y="373725"/>
                  </a:cubicBezTo>
                  <a:lnTo>
                    <a:pt x="316714" y="376395"/>
                  </a:lnTo>
                  <a:lnTo>
                    <a:pt x="312128" y="376934"/>
                  </a:lnTo>
                  <a:cubicBezTo>
                    <a:pt x="308563" y="377805"/>
                    <a:pt x="304917" y="379183"/>
                    <a:pt x="301162" y="381213"/>
                  </a:cubicBezTo>
                  <a:cubicBezTo>
                    <a:pt x="306145" y="379763"/>
                    <a:pt x="310513" y="378475"/>
                    <a:pt x="314320" y="377258"/>
                  </a:cubicBezTo>
                  <a:lnTo>
                    <a:pt x="316714" y="376395"/>
                  </a:lnTo>
                  <a:lnTo>
                    <a:pt x="322606" y="375701"/>
                  </a:lnTo>
                  <a:cubicBezTo>
                    <a:pt x="329465" y="375701"/>
                    <a:pt x="336108" y="377152"/>
                    <a:pt x="342750" y="378892"/>
                  </a:cubicBezTo>
                  <a:lnTo>
                    <a:pt x="341043" y="381970"/>
                  </a:lnTo>
                  <a:lnTo>
                    <a:pt x="344295" y="380957"/>
                  </a:lnTo>
                  <a:cubicBezTo>
                    <a:pt x="346309" y="380667"/>
                    <a:pt x="348323" y="380523"/>
                    <a:pt x="350337" y="379944"/>
                  </a:cubicBezTo>
                  <a:cubicBezTo>
                    <a:pt x="368751" y="390363"/>
                    <a:pt x="366449" y="404254"/>
                    <a:pt x="358393" y="419883"/>
                  </a:cubicBezTo>
                  <a:cubicBezTo>
                    <a:pt x="365874" y="407727"/>
                    <a:pt x="368175" y="393257"/>
                    <a:pt x="375080" y="381102"/>
                  </a:cubicBezTo>
                  <a:cubicBezTo>
                    <a:pt x="379684" y="373577"/>
                    <a:pt x="387740" y="374734"/>
                    <a:pt x="394645" y="372998"/>
                  </a:cubicBezTo>
                  <a:cubicBezTo>
                    <a:pt x="399824" y="371261"/>
                    <a:pt x="402701" y="368367"/>
                    <a:pt x="399824" y="362000"/>
                  </a:cubicBezTo>
                  <a:cubicBezTo>
                    <a:pt x="398672" y="359685"/>
                    <a:pt x="393494" y="356791"/>
                    <a:pt x="398672" y="353318"/>
                  </a:cubicBezTo>
                  <a:cubicBezTo>
                    <a:pt x="400399" y="352160"/>
                    <a:pt x="404427" y="352739"/>
                    <a:pt x="406153" y="353897"/>
                  </a:cubicBezTo>
                  <a:cubicBezTo>
                    <a:pt x="408455" y="355633"/>
                    <a:pt x="411332" y="359106"/>
                    <a:pt x="414209" y="360843"/>
                  </a:cubicBezTo>
                  <a:cubicBezTo>
                    <a:pt x="417086" y="363158"/>
                    <a:pt x="421114" y="363158"/>
                    <a:pt x="421114" y="358527"/>
                  </a:cubicBezTo>
                  <a:cubicBezTo>
                    <a:pt x="421690" y="344056"/>
                    <a:pt x="428019" y="344056"/>
                    <a:pt x="437226" y="351002"/>
                  </a:cubicBezTo>
                  <a:cubicBezTo>
                    <a:pt x="443556" y="356212"/>
                    <a:pt x="449885" y="360843"/>
                    <a:pt x="457366" y="357370"/>
                  </a:cubicBezTo>
                  <a:cubicBezTo>
                    <a:pt x="471176" y="351581"/>
                    <a:pt x="477506" y="362579"/>
                    <a:pt x="487288" y="368367"/>
                  </a:cubicBezTo>
                  <a:cubicBezTo>
                    <a:pt x="482109" y="381680"/>
                    <a:pt x="472902" y="386311"/>
                    <a:pt x="459667" y="381680"/>
                  </a:cubicBezTo>
                  <a:cubicBezTo>
                    <a:pt x="452187" y="379365"/>
                    <a:pt x="445282" y="378207"/>
                    <a:pt x="438377" y="376471"/>
                  </a:cubicBezTo>
                  <a:cubicBezTo>
                    <a:pt x="430321" y="374734"/>
                    <a:pt x="423991" y="378786"/>
                    <a:pt x="417662" y="383417"/>
                  </a:cubicBezTo>
                  <a:cubicBezTo>
                    <a:pt x="414209" y="385732"/>
                    <a:pt x="414209" y="390363"/>
                    <a:pt x="417086" y="392678"/>
                  </a:cubicBezTo>
                  <a:cubicBezTo>
                    <a:pt x="435500" y="404833"/>
                    <a:pt x="449885" y="422777"/>
                    <a:pt x="469450" y="432617"/>
                  </a:cubicBezTo>
                  <a:cubicBezTo>
                    <a:pt x="475204" y="435511"/>
                    <a:pt x="480383" y="438405"/>
                    <a:pt x="485562" y="441300"/>
                  </a:cubicBezTo>
                  <a:cubicBezTo>
                    <a:pt x="490165" y="444193"/>
                    <a:pt x="492467" y="448245"/>
                    <a:pt x="491316" y="454034"/>
                  </a:cubicBezTo>
                  <a:cubicBezTo>
                    <a:pt x="489590" y="460401"/>
                    <a:pt x="484986" y="460979"/>
                    <a:pt x="480383" y="459822"/>
                  </a:cubicBezTo>
                  <a:cubicBezTo>
                    <a:pt x="471752" y="456349"/>
                    <a:pt x="463696" y="454612"/>
                    <a:pt x="454489" y="455770"/>
                  </a:cubicBezTo>
                  <a:cubicBezTo>
                    <a:pt x="449885" y="456349"/>
                    <a:pt x="444707" y="457506"/>
                    <a:pt x="443556" y="463295"/>
                  </a:cubicBezTo>
                  <a:cubicBezTo>
                    <a:pt x="441254" y="470240"/>
                    <a:pt x="444131" y="475450"/>
                    <a:pt x="448734" y="480081"/>
                  </a:cubicBezTo>
                  <a:cubicBezTo>
                    <a:pt x="449885" y="480659"/>
                    <a:pt x="450461" y="481238"/>
                    <a:pt x="451612" y="481817"/>
                  </a:cubicBezTo>
                  <a:cubicBezTo>
                    <a:pt x="471176" y="491657"/>
                    <a:pt x="471176" y="491657"/>
                    <a:pt x="465997" y="510179"/>
                  </a:cubicBezTo>
                  <a:cubicBezTo>
                    <a:pt x="464846" y="514810"/>
                    <a:pt x="463696" y="520020"/>
                    <a:pt x="463120" y="524650"/>
                  </a:cubicBezTo>
                  <a:cubicBezTo>
                    <a:pt x="461969" y="534490"/>
                    <a:pt x="457366" y="541436"/>
                    <a:pt x="448159" y="543752"/>
                  </a:cubicBezTo>
                  <a:cubicBezTo>
                    <a:pt x="434349" y="546067"/>
                    <a:pt x="427444" y="555328"/>
                    <a:pt x="423991" y="568062"/>
                  </a:cubicBezTo>
                  <a:cubicBezTo>
                    <a:pt x="417086" y="561116"/>
                    <a:pt x="419963" y="554170"/>
                    <a:pt x="421114" y="547225"/>
                  </a:cubicBezTo>
                  <a:cubicBezTo>
                    <a:pt x="422265" y="542594"/>
                    <a:pt x="419388" y="538542"/>
                    <a:pt x="415935" y="540857"/>
                  </a:cubicBezTo>
                  <a:cubicBezTo>
                    <a:pt x="403851" y="550698"/>
                    <a:pt x="387740" y="546067"/>
                    <a:pt x="375080" y="551855"/>
                  </a:cubicBezTo>
                  <a:lnTo>
                    <a:pt x="374939" y="551794"/>
                  </a:lnTo>
                  <a:lnTo>
                    <a:pt x="390935" y="565677"/>
                  </a:lnTo>
                  <a:cubicBezTo>
                    <a:pt x="395549" y="570349"/>
                    <a:pt x="398432" y="576189"/>
                    <a:pt x="393819" y="582028"/>
                  </a:cubicBezTo>
                  <a:cubicBezTo>
                    <a:pt x="390359" y="587284"/>
                    <a:pt x="385168" y="583196"/>
                    <a:pt x="381131" y="581444"/>
                  </a:cubicBezTo>
                  <a:cubicBezTo>
                    <a:pt x="371327" y="579692"/>
                    <a:pt x="362099" y="576189"/>
                    <a:pt x="353449" y="574437"/>
                  </a:cubicBezTo>
                  <a:cubicBezTo>
                    <a:pt x="344798" y="573269"/>
                    <a:pt x="339607" y="577941"/>
                    <a:pt x="341337" y="587284"/>
                  </a:cubicBezTo>
                  <a:cubicBezTo>
                    <a:pt x="344221" y="597211"/>
                    <a:pt x="341914" y="604218"/>
                    <a:pt x="333840" y="609474"/>
                  </a:cubicBezTo>
                  <a:cubicBezTo>
                    <a:pt x="325766" y="614730"/>
                    <a:pt x="317692" y="620569"/>
                    <a:pt x="309618" y="625825"/>
                  </a:cubicBezTo>
                  <a:cubicBezTo>
                    <a:pt x="302120" y="630496"/>
                    <a:pt x="306734" y="636336"/>
                    <a:pt x="308464" y="641591"/>
                  </a:cubicBezTo>
                  <a:cubicBezTo>
                    <a:pt x="304427" y="641591"/>
                    <a:pt x="300967" y="641591"/>
                    <a:pt x="297507" y="641591"/>
                  </a:cubicBezTo>
                  <a:cubicBezTo>
                    <a:pt x="290009" y="642175"/>
                    <a:pt x="281359" y="641007"/>
                    <a:pt x="284242" y="653270"/>
                  </a:cubicBezTo>
                  <a:cubicBezTo>
                    <a:pt x="285395" y="659694"/>
                    <a:pt x="281359" y="664950"/>
                    <a:pt x="278475" y="670205"/>
                  </a:cubicBezTo>
                  <a:cubicBezTo>
                    <a:pt x="276168" y="674877"/>
                    <a:pt x="272131" y="677796"/>
                    <a:pt x="266941" y="677796"/>
                  </a:cubicBezTo>
                  <a:cubicBezTo>
                    <a:pt x="258867" y="677796"/>
                    <a:pt x="253676" y="672541"/>
                    <a:pt x="250792" y="664950"/>
                  </a:cubicBezTo>
                  <a:cubicBezTo>
                    <a:pt x="249062" y="660862"/>
                    <a:pt x="250216" y="655606"/>
                    <a:pt x="254253" y="651519"/>
                  </a:cubicBezTo>
                  <a:cubicBezTo>
                    <a:pt x="257713" y="648599"/>
                    <a:pt x="261750" y="646263"/>
                    <a:pt x="265210" y="642175"/>
                  </a:cubicBezTo>
                  <a:cubicBezTo>
                    <a:pt x="276168" y="631080"/>
                    <a:pt x="284242" y="616482"/>
                    <a:pt x="290009" y="597211"/>
                  </a:cubicBezTo>
                  <a:cubicBezTo>
                    <a:pt x="291740" y="591372"/>
                    <a:pt x="295200" y="586116"/>
                    <a:pt x="297507" y="580277"/>
                  </a:cubicBezTo>
                  <a:cubicBezTo>
                    <a:pt x="299525" y="575021"/>
                    <a:pt x="298516" y="571955"/>
                    <a:pt x="296065" y="570057"/>
                  </a:cubicBezTo>
                  <a:lnTo>
                    <a:pt x="286448" y="566997"/>
                  </a:lnTo>
                  <a:lnTo>
                    <a:pt x="286722" y="567457"/>
                  </a:lnTo>
                  <a:cubicBezTo>
                    <a:pt x="281524" y="576740"/>
                    <a:pt x="278636" y="587184"/>
                    <a:pt x="278636" y="597627"/>
                  </a:cubicBezTo>
                  <a:cubicBezTo>
                    <a:pt x="257842" y="598788"/>
                    <a:pt x="238781" y="598788"/>
                    <a:pt x="220298" y="601109"/>
                  </a:cubicBezTo>
                  <a:cubicBezTo>
                    <a:pt x="200660" y="603429"/>
                    <a:pt x="182176" y="603429"/>
                    <a:pt x="167159" y="588345"/>
                  </a:cubicBezTo>
                  <a:cubicBezTo>
                    <a:pt x="166581" y="587764"/>
                    <a:pt x="163116" y="588925"/>
                    <a:pt x="160805" y="589505"/>
                  </a:cubicBezTo>
                  <a:lnTo>
                    <a:pt x="150252" y="600529"/>
                  </a:lnTo>
                  <a:lnTo>
                    <a:pt x="155748" y="608395"/>
                  </a:lnTo>
                  <a:cubicBezTo>
                    <a:pt x="165029" y="626671"/>
                    <a:pt x="149425" y="642073"/>
                    <a:pt x="144391" y="659244"/>
                  </a:cubicBezTo>
                  <a:cubicBezTo>
                    <a:pt x="142666" y="662706"/>
                    <a:pt x="139790" y="665015"/>
                    <a:pt x="136913" y="666746"/>
                  </a:cubicBezTo>
                  <a:cubicBezTo>
                    <a:pt x="118505" y="671364"/>
                    <a:pt x="99521" y="675981"/>
                    <a:pt x="81112" y="665592"/>
                  </a:cubicBezTo>
                  <a:cubicBezTo>
                    <a:pt x="75360" y="662706"/>
                    <a:pt x="69607" y="662706"/>
                    <a:pt x="63279" y="664438"/>
                  </a:cubicBezTo>
                  <a:cubicBezTo>
                    <a:pt x="14957" y="682907"/>
                    <a:pt x="14957" y="682907"/>
                    <a:pt x="0" y="635580"/>
                  </a:cubicBezTo>
                  <a:cubicBezTo>
                    <a:pt x="3452" y="625192"/>
                    <a:pt x="0" y="613649"/>
                    <a:pt x="5753" y="603837"/>
                  </a:cubicBezTo>
                  <a:cubicBezTo>
                    <a:pt x="6903" y="602106"/>
                    <a:pt x="7478" y="600374"/>
                    <a:pt x="6328" y="598066"/>
                  </a:cubicBezTo>
                  <a:cubicBezTo>
                    <a:pt x="6903" y="595757"/>
                    <a:pt x="8629" y="594025"/>
                    <a:pt x="10930" y="593449"/>
                  </a:cubicBezTo>
                  <a:cubicBezTo>
                    <a:pt x="14382" y="587677"/>
                    <a:pt x="7478" y="583637"/>
                    <a:pt x="9779" y="578443"/>
                  </a:cubicBezTo>
                  <a:cubicBezTo>
                    <a:pt x="10355" y="564591"/>
                    <a:pt x="8629" y="551317"/>
                    <a:pt x="5753" y="538042"/>
                  </a:cubicBezTo>
                  <a:cubicBezTo>
                    <a:pt x="5753" y="532847"/>
                    <a:pt x="7478" y="527653"/>
                    <a:pt x="10355" y="523036"/>
                  </a:cubicBezTo>
                  <a:lnTo>
                    <a:pt x="19359" y="521028"/>
                  </a:lnTo>
                  <a:lnTo>
                    <a:pt x="19292" y="520461"/>
                  </a:lnTo>
                  <a:cubicBezTo>
                    <a:pt x="15249" y="514659"/>
                    <a:pt x="16982" y="508277"/>
                    <a:pt x="16404" y="501895"/>
                  </a:cubicBezTo>
                  <a:cubicBezTo>
                    <a:pt x="16982" y="498413"/>
                    <a:pt x="18137" y="495513"/>
                    <a:pt x="21025" y="493192"/>
                  </a:cubicBezTo>
                  <a:lnTo>
                    <a:pt x="21025" y="493772"/>
                  </a:lnTo>
                  <a:cubicBezTo>
                    <a:pt x="30844" y="474625"/>
                    <a:pt x="24491" y="454318"/>
                    <a:pt x="26801" y="435172"/>
                  </a:cubicBezTo>
                  <a:lnTo>
                    <a:pt x="27415" y="434297"/>
                  </a:lnTo>
                  <a:lnTo>
                    <a:pt x="20759" y="430724"/>
                  </a:lnTo>
                  <a:cubicBezTo>
                    <a:pt x="20184" y="426094"/>
                    <a:pt x="20184" y="422043"/>
                    <a:pt x="20184" y="417414"/>
                  </a:cubicBezTo>
                  <a:cubicBezTo>
                    <a:pt x="15008" y="383270"/>
                    <a:pt x="12708" y="348548"/>
                    <a:pt x="20759" y="313825"/>
                  </a:cubicBezTo>
                  <a:lnTo>
                    <a:pt x="20184" y="314404"/>
                  </a:lnTo>
                  <a:cubicBezTo>
                    <a:pt x="24209" y="309775"/>
                    <a:pt x="23060" y="303409"/>
                    <a:pt x="27085" y="298779"/>
                  </a:cubicBezTo>
                  <a:lnTo>
                    <a:pt x="27085" y="298200"/>
                  </a:lnTo>
                  <a:cubicBezTo>
                    <a:pt x="31686" y="294728"/>
                    <a:pt x="30535" y="287784"/>
                    <a:pt x="35136" y="284312"/>
                  </a:cubicBezTo>
                  <a:lnTo>
                    <a:pt x="35136" y="284890"/>
                  </a:lnTo>
                  <a:cubicBezTo>
                    <a:pt x="36861" y="281997"/>
                    <a:pt x="39737" y="279682"/>
                    <a:pt x="41462" y="276789"/>
                  </a:cubicBezTo>
                  <a:lnTo>
                    <a:pt x="42037" y="275631"/>
                  </a:lnTo>
                  <a:cubicBezTo>
                    <a:pt x="44337" y="273895"/>
                    <a:pt x="46637" y="272159"/>
                    <a:pt x="48363" y="269265"/>
                  </a:cubicBezTo>
                  <a:lnTo>
                    <a:pt x="48938" y="268108"/>
                  </a:lnTo>
                  <a:cubicBezTo>
                    <a:pt x="51813" y="266950"/>
                    <a:pt x="54113" y="264636"/>
                    <a:pt x="56413" y="261742"/>
                  </a:cubicBezTo>
                  <a:lnTo>
                    <a:pt x="56989" y="261164"/>
                  </a:lnTo>
                  <a:cubicBezTo>
                    <a:pt x="59289" y="259427"/>
                    <a:pt x="62165" y="256534"/>
                    <a:pt x="63890" y="254798"/>
                  </a:cubicBezTo>
                  <a:cubicBezTo>
                    <a:pt x="66765" y="251904"/>
                    <a:pt x="69065" y="249011"/>
                    <a:pt x="72516" y="247275"/>
                  </a:cubicBezTo>
                  <a:lnTo>
                    <a:pt x="71941" y="247853"/>
                  </a:lnTo>
                  <a:lnTo>
                    <a:pt x="79989" y="240333"/>
                  </a:lnTo>
                  <a:lnTo>
                    <a:pt x="79417" y="240909"/>
                  </a:lnTo>
                  <a:lnTo>
                    <a:pt x="79992" y="240330"/>
                  </a:lnTo>
                  <a:lnTo>
                    <a:pt x="79989" y="240333"/>
                  </a:lnTo>
                  <a:lnTo>
                    <a:pt x="86893" y="233385"/>
                  </a:lnTo>
                  <a:lnTo>
                    <a:pt x="94369" y="224705"/>
                  </a:lnTo>
                  <a:lnTo>
                    <a:pt x="93793" y="225862"/>
                  </a:lnTo>
                  <a:cubicBezTo>
                    <a:pt x="95518" y="221232"/>
                    <a:pt x="97819" y="221232"/>
                    <a:pt x="100119" y="224705"/>
                  </a:cubicBezTo>
                  <a:lnTo>
                    <a:pt x="102083" y="224211"/>
                  </a:lnTo>
                  <a:lnTo>
                    <a:pt x="98513" y="222443"/>
                  </a:lnTo>
                  <a:cubicBezTo>
                    <a:pt x="96784" y="217245"/>
                    <a:pt x="96208" y="212047"/>
                    <a:pt x="101394" y="208582"/>
                  </a:cubicBezTo>
                  <a:lnTo>
                    <a:pt x="100818" y="209160"/>
                  </a:lnTo>
                  <a:cubicBezTo>
                    <a:pt x="104853" y="203962"/>
                    <a:pt x="104853" y="198765"/>
                    <a:pt x="104853" y="193567"/>
                  </a:cubicBezTo>
                  <a:cubicBezTo>
                    <a:pt x="104853" y="190679"/>
                    <a:pt x="106005" y="188369"/>
                    <a:pt x="108311" y="186637"/>
                  </a:cubicBezTo>
                  <a:cubicBezTo>
                    <a:pt x="110039" y="184904"/>
                    <a:pt x="110039" y="183172"/>
                    <a:pt x="108887" y="180862"/>
                  </a:cubicBezTo>
                  <a:cubicBezTo>
                    <a:pt x="111192" y="177397"/>
                    <a:pt x="111192" y="173931"/>
                    <a:pt x="108311" y="170466"/>
                  </a:cubicBezTo>
                  <a:cubicBezTo>
                    <a:pt x="108887" y="168156"/>
                    <a:pt x="108887" y="166424"/>
                    <a:pt x="107734" y="164691"/>
                  </a:cubicBezTo>
                  <a:cubicBezTo>
                    <a:pt x="104853" y="154296"/>
                    <a:pt x="93326" y="155451"/>
                    <a:pt x="88139" y="148521"/>
                  </a:cubicBezTo>
                  <a:cubicBezTo>
                    <a:pt x="88139" y="146789"/>
                    <a:pt x="88139" y="145634"/>
                    <a:pt x="86410" y="145056"/>
                  </a:cubicBezTo>
                  <a:cubicBezTo>
                    <a:pt x="87563" y="141014"/>
                    <a:pt x="89868" y="137549"/>
                    <a:pt x="92749" y="134661"/>
                  </a:cubicBezTo>
                  <a:lnTo>
                    <a:pt x="92749" y="134084"/>
                  </a:lnTo>
                  <a:cubicBezTo>
                    <a:pt x="97936" y="130618"/>
                    <a:pt x="96208" y="124266"/>
                    <a:pt x="99666" y="120223"/>
                  </a:cubicBezTo>
                  <a:cubicBezTo>
                    <a:pt x="101394" y="118491"/>
                    <a:pt x="101971" y="116181"/>
                    <a:pt x="100818" y="114448"/>
                  </a:cubicBezTo>
                  <a:cubicBezTo>
                    <a:pt x="106581" y="106940"/>
                    <a:pt x="101971" y="97123"/>
                    <a:pt x="107734" y="90192"/>
                  </a:cubicBezTo>
                  <a:cubicBezTo>
                    <a:pt x="108887" y="89037"/>
                    <a:pt x="109463" y="87305"/>
                    <a:pt x="108887" y="84995"/>
                  </a:cubicBezTo>
                  <a:cubicBezTo>
                    <a:pt x="111192" y="79797"/>
                    <a:pt x="111768" y="74022"/>
                    <a:pt x="111768" y="68247"/>
                  </a:cubicBezTo>
                  <a:cubicBezTo>
                    <a:pt x="112344" y="65360"/>
                    <a:pt x="114074" y="63050"/>
                    <a:pt x="116379" y="61317"/>
                  </a:cubicBezTo>
                  <a:lnTo>
                    <a:pt x="115803" y="61895"/>
                  </a:lnTo>
                  <a:cubicBezTo>
                    <a:pt x="117531" y="57852"/>
                    <a:pt x="120413" y="56120"/>
                    <a:pt x="122718" y="53810"/>
                  </a:cubicBezTo>
                  <a:cubicBezTo>
                    <a:pt x="125600" y="50922"/>
                    <a:pt x="127905" y="48612"/>
                    <a:pt x="129634" y="45724"/>
                  </a:cubicBezTo>
                  <a:cubicBezTo>
                    <a:pt x="132516" y="43414"/>
                    <a:pt x="135398" y="40527"/>
                    <a:pt x="138279" y="38794"/>
                  </a:cubicBezTo>
                  <a:lnTo>
                    <a:pt x="137703" y="39372"/>
                  </a:lnTo>
                  <a:cubicBezTo>
                    <a:pt x="141161" y="34174"/>
                    <a:pt x="148653" y="35907"/>
                    <a:pt x="152111" y="31287"/>
                  </a:cubicBezTo>
                  <a:lnTo>
                    <a:pt x="152687" y="31287"/>
                  </a:lnTo>
                  <a:cubicBezTo>
                    <a:pt x="156145" y="27244"/>
                    <a:pt x="163061" y="27821"/>
                    <a:pt x="167095" y="23779"/>
                  </a:cubicBezTo>
                  <a:lnTo>
                    <a:pt x="167095" y="24356"/>
                  </a:lnTo>
                  <a:cubicBezTo>
                    <a:pt x="172282" y="20314"/>
                    <a:pt x="178622" y="16849"/>
                    <a:pt x="183809" y="12228"/>
                  </a:cubicBezTo>
                  <a:cubicBezTo>
                    <a:pt x="187843" y="9918"/>
                    <a:pt x="193030" y="8763"/>
                    <a:pt x="198217" y="8763"/>
                  </a:cubicBezTo>
                  <a:cubicBezTo>
                    <a:pt x="208014" y="9918"/>
                    <a:pt x="217812" y="16271"/>
                    <a:pt x="228186" y="9918"/>
                  </a:cubicBezTo>
                  <a:cubicBezTo>
                    <a:pt x="239712" y="9918"/>
                    <a:pt x="251238" y="9918"/>
                    <a:pt x="262765" y="9918"/>
                  </a:cubicBezTo>
                  <a:cubicBezTo>
                    <a:pt x="265070" y="7031"/>
                    <a:pt x="267376" y="5876"/>
                    <a:pt x="270833" y="5876"/>
                  </a:cubicBezTo>
                  <a:cubicBezTo>
                    <a:pt x="274868" y="5876"/>
                    <a:pt x="278902" y="5298"/>
                    <a:pt x="283513" y="4143"/>
                  </a:cubicBezTo>
                  <a:cubicBezTo>
                    <a:pt x="286394" y="3566"/>
                    <a:pt x="288699" y="2988"/>
                    <a:pt x="291581" y="2988"/>
                  </a:cubicBezTo>
                  <a:cubicBezTo>
                    <a:pt x="296191" y="1833"/>
                    <a:pt x="300226" y="1256"/>
                    <a:pt x="304260" y="1833"/>
                  </a:cubicBezTo>
                  <a:cubicBezTo>
                    <a:pt x="305989" y="2411"/>
                    <a:pt x="307142" y="2411"/>
                    <a:pt x="308871" y="2988"/>
                  </a:cubicBezTo>
                  <a:cubicBezTo>
                    <a:pt x="325008" y="2988"/>
                    <a:pt x="341721" y="2988"/>
                    <a:pt x="358434" y="2411"/>
                  </a:cubicBezTo>
                  <a:cubicBezTo>
                    <a:pt x="359587" y="2411"/>
                    <a:pt x="361316" y="1833"/>
                    <a:pt x="363045" y="1833"/>
                  </a:cubicBezTo>
                  <a:cubicBezTo>
                    <a:pt x="367655" y="678"/>
                    <a:pt x="372266" y="678"/>
                    <a:pt x="376877" y="1833"/>
                  </a:cubicBezTo>
                  <a:cubicBezTo>
                    <a:pt x="380911" y="1833"/>
                    <a:pt x="386098" y="2988"/>
                    <a:pt x="390132" y="4143"/>
                  </a:cubicBezTo>
                  <a:cubicBezTo>
                    <a:pt x="397624" y="6453"/>
                    <a:pt x="405693" y="7608"/>
                    <a:pt x="413185" y="9341"/>
                  </a:cubicBezTo>
                  <a:cubicBezTo>
                    <a:pt x="418372" y="10496"/>
                    <a:pt x="422406" y="12806"/>
                    <a:pt x="425288" y="16849"/>
                  </a:cubicBezTo>
                  <a:cubicBezTo>
                    <a:pt x="448341" y="22624"/>
                    <a:pt x="471393" y="21469"/>
                    <a:pt x="493870" y="17426"/>
                  </a:cubicBezTo>
                  <a:cubicBezTo>
                    <a:pt x="503668" y="19159"/>
                    <a:pt x="512889" y="18004"/>
                    <a:pt x="522110" y="15116"/>
                  </a:cubicBezTo>
                  <a:cubicBezTo>
                    <a:pt x="536518" y="8186"/>
                    <a:pt x="552655" y="17426"/>
                    <a:pt x="566487" y="9341"/>
                  </a:cubicBezTo>
                  <a:lnTo>
                    <a:pt x="566487" y="9918"/>
                  </a:lnTo>
                  <a:cubicBezTo>
                    <a:pt x="573979" y="1256"/>
                    <a:pt x="583776" y="-477"/>
                    <a:pt x="594726" y="101"/>
                  </a:cubicBezTo>
                  <a:close/>
                </a:path>
              </a:pathLst>
            </a:custGeom>
            <a:solidFill>
              <a:srgbClr val="20A1A5">
                <a:alpha val="79610"/>
              </a:srgbClr>
            </a:solidFill>
            <a:ln>
              <a:noFill/>
            </a:ln>
          </p:spPr>
          <p:txBody>
            <a:bodyPr anchorCtr="0" anchor="ctr" bIns="22850" lIns="45725" spcFirstLastPara="1" rIns="45725" wrap="square" tIns="2285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747993"/>
                </a:solidFill>
                <a:latin typeface="Oswald"/>
                <a:ea typeface="Oswald"/>
                <a:cs typeface="Oswald"/>
                <a:sym typeface="Oswald"/>
              </a:endParaRPr>
            </a:p>
          </p:txBody>
        </p:sp>
        <p:sp>
          <p:nvSpPr>
            <p:cNvPr id="390" name="Google Shape;390;g311d5cb9a0a_0_108"/>
            <p:cNvSpPr/>
            <p:nvPr/>
          </p:nvSpPr>
          <p:spPr>
            <a:xfrm>
              <a:off x="11081278" y="7420610"/>
              <a:ext cx="1669176" cy="1119119"/>
            </a:xfrm>
            <a:custGeom>
              <a:rect b="b" l="l" r="r" t="t"/>
              <a:pathLst>
                <a:path extrusionOk="0" h="2406707" w="3609029">
                  <a:moveTo>
                    <a:pt x="220318" y="2093670"/>
                  </a:moveTo>
                  <a:lnTo>
                    <a:pt x="221562" y="2093670"/>
                  </a:lnTo>
                  <a:lnTo>
                    <a:pt x="220495" y="2093833"/>
                  </a:lnTo>
                  <a:lnTo>
                    <a:pt x="220318" y="2093670"/>
                  </a:lnTo>
                  <a:close/>
                  <a:moveTo>
                    <a:pt x="784594" y="2091678"/>
                  </a:moveTo>
                  <a:cubicBezTo>
                    <a:pt x="719775" y="2158949"/>
                    <a:pt x="617562" y="2096661"/>
                    <a:pt x="547757" y="2162687"/>
                  </a:cubicBezTo>
                  <a:cubicBezTo>
                    <a:pt x="525320" y="2184176"/>
                    <a:pt x="506389" y="2150307"/>
                    <a:pt x="482024" y="2132030"/>
                  </a:cubicBezTo>
                  <a:lnTo>
                    <a:pt x="463530" y="2124737"/>
                  </a:lnTo>
                  <a:lnTo>
                    <a:pt x="460579" y="2138908"/>
                  </a:lnTo>
                  <a:cubicBezTo>
                    <a:pt x="454707" y="2157600"/>
                    <a:pt x="443902" y="2159225"/>
                    <a:pt x="400681" y="2165726"/>
                  </a:cubicBezTo>
                  <a:cubicBezTo>
                    <a:pt x="404440" y="2183063"/>
                    <a:pt x="429495" y="2175633"/>
                    <a:pt x="433253" y="2192970"/>
                  </a:cubicBezTo>
                  <a:lnTo>
                    <a:pt x="432185" y="2193643"/>
                  </a:lnTo>
                  <a:lnTo>
                    <a:pt x="444962" y="2204331"/>
                  </a:lnTo>
                  <a:cubicBezTo>
                    <a:pt x="454892" y="2211806"/>
                    <a:pt x="464821" y="2220527"/>
                    <a:pt x="475992" y="2228003"/>
                  </a:cubicBezTo>
                  <a:cubicBezTo>
                    <a:pt x="482197" y="2230494"/>
                    <a:pt x="488403" y="2234232"/>
                    <a:pt x="494609" y="2236724"/>
                  </a:cubicBezTo>
                  <a:cubicBezTo>
                    <a:pt x="579009" y="2236724"/>
                    <a:pt x="663408" y="2226757"/>
                    <a:pt x="749049" y="2241707"/>
                  </a:cubicBezTo>
                  <a:cubicBezTo>
                    <a:pt x="835931" y="2257904"/>
                    <a:pt x="787525" y="2176922"/>
                    <a:pt x="808626" y="2143283"/>
                  </a:cubicBezTo>
                  <a:lnTo>
                    <a:pt x="817589" y="2138999"/>
                  </a:lnTo>
                  <a:lnTo>
                    <a:pt x="810274" y="2130248"/>
                  </a:lnTo>
                  <a:lnTo>
                    <a:pt x="812173" y="2116053"/>
                  </a:lnTo>
                  <a:lnTo>
                    <a:pt x="797059" y="2111611"/>
                  </a:lnTo>
                  <a:cubicBezTo>
                    <a:pt x="792073" y="2105382"/>
                    <a:pt x="787087" y="2099153"/>
                    <a:pt x="784594" y="2091678"/>
                  </a:cubicBezTo>
                  <a:close/>
                  <a:moveTo>
                    <a:pt x="933863" y="2035446"/>
                  </a:moveTo>
                  <a:lnTo>
                    <a:pt x="933628" y="2035599"/>
                  </a:lnTo>
                  <a:lnTo>
                    <a:pt x="933913" y="2035627"/>
                  </a:lnTo>
                  <a:lnTo>
                    <a:pt x="933863" y="2035446"/>
                  </a:lnTo>
                  <a:close/>
                  <a:moveTo>
                    <a:pt x="293780" y="1890329"/>
                  </a:moveTo>
                  <a:lnTo>
                    <a:pt x="291684" y="1895777"/>
                  </a:lnTo>
                  <a:lnTo>
                    <a:pt x="295963" y="1893602"/>
                  </a:lnTo>
                  <a:lnTo>
                    <a:pt x="293780" y="1890329"/>
                  </a:lnTo>
                  <a:close/>
                  <a:moveTo>
                    <a:pt x="621370" y="1703835"/>
                  </a:moveTo>
                  <a:cubicBezTo>
                    <a:pt x="628219" y="1715687"/>
                    <a:pt x="636313" y="1724732"/>
                    <a:pt x="645341" y="1731730"/>
                  </a:cubicBezTo>
                  <a:lnTo>
                    <a:pt x="647507" y="1732873"/>
                  </a:lnTo>
                  <a:lnTo>
                    <a:pt x="660226" y="1748903"/>
                  </a:lnTo>
                  <a:cubicBezTo>
                    <a:pt x="682231" y="1773933"/>
                    <a:pt x="702311" y="1798963"/>
                    <a:pt x="620125" y="1792413"/>
                  </a:cubicBezTo>
                  <a:cubicBezTo>
                    <a:pt x="613899" y="1792413"/>
                    <a:pt x="617635" y="1806136"/>
                    <a:pt x="615144" y="1813622"/>
                  </a:cubicBezTo>
                  <a:cubicBezTo>
                    <a:pt x="613899" y="1821107"/>
                    <a:pt x="610163" y="1826098"/>
                    <a:pt x="603937" y="1831088"/>
                  </a:cubicBezTo>
                  <a:cubicBezTo>
                    <a:pt x="549147" y="1836078"/>
                    <a:pt x="518016" y="1877248"/>
                    <a:pt x="480659" y="1909685"/>
                  </a:cubicBezTo>
                  <a:cubicBezTo>
                    <a:pt x="476924" y="1912180"/>
                    <a:pt x="470698" y="1914676"/>
                    <a:pt x="466962" y="1918418"/>
                  </a:cubicBezTo>
                  <a:cubicBezTo>
                    <a:pt x="468830" y="1930270"/>
                    <a:pt x="476613" y="1934013"/>
                    <a:pt x="485174" y="1936664"/>
                  </a:cubicBezTo>
                  <a:lnTo>
                    <a:pt x="495884" y="1940045"/>
                  </a:lnTo>
                  <a:lnTo>
                    <a:pt x="496008" y="1937223"/>
                  </a:lnTo>
                  <a:cubicBezTo>
                    <a:pt x="499689" y="1927238"/>
                    <a:pt x="511609" y="1927238"/>
                    <a:pt x="522827" y="1927238"/>
                  </a:cubicBezTo>
                  <a:lnTo>
                    <a:pt x="528704" y="1932101"/>
                  </a:lnTo>
                  <a:lnTo>
                    <a:pt x="529987" y="1924163"/>
                  </a:lnTo>
                  <a:cubicBezTo>
                    <a:pt x="532447" y="1914018"/>
                    <a:pt x="536138" y="1903873"/>
                    <a:pt x="548440" y="1902605"/>
                  </a:cubicBezTo>
                  <a:cubicBezTo>
                    <a:pt x="557052" y="1901337"/>
                    <a:pt x="559512" y="1910214"/>
                    <a:pt x="563203" y="1916554"/>
                  </a:cubicBezTo>
                  <a:cubicBezTo>
                    <a:pt x="569354" y="1930504"/>
                    <a:pt x="573045" y="1945721"/>
                    <a:pt x="580426" y="1959670"/>
                  </a:cubicBezTo>
                  <a:cubicBezTo>
                    <a:pt x="582887" y="1964742"/>
                    <a:pt x="586885" y="1967279"/>
                    <a:pt x="591498" y="1968864"/>
                  </a:cubicBezTo>
                  <a:lnTo>
                    <a:pt x="595860" y="1969894"/>
                  </a:lnTo>
                  <a:lnTo>
                    <a:pt x="601357" y="1960874"/>
                  </a:lnTo>
                  <a:cubicBezTo>
                    <a:pt x="653711" y="1884882"/>
                    <a:pt x="744706" y="1884882"/>
                    <a:pt x="818250" y="1850001"/>
                  </a:cubicBezTo>
                  <a:cubicBezTo>
                    <a:pt x="844426" y="1837543"/>
                    <a:pt x="864370" y="1872425"/>
                    <a:pt x="890547" y="1864950"/>
                  </a:cubicBezTo>
                  <a:cubicBezTo>
                    <a:pt x="819496" y="1835052"/>
                    <a:pt x="821989" y="1836298"/>
                    <a:pt x="878082" y="1765289"/>
                  </a:cubicBezTo>
                  <a:cubicBezTo>
                    <a:pt x="886184" y="1755323"/>
                    <a:pt x="892105" y="1744423"/>
                    <a:pt x="899272" y="1734612"/>
                  </a:cubicBezTo>
                  <a:lnTo>
                    <a:pt x="919182" y="1717850"/>
                  </a:lnTo>
                  <a:lnTo>
                    <a:pt x="894699" y="1724108"/>
                  </a:lnTo>
                  <a:cubicBezTo>
                    <a:pt x="886294" y="1729722"/>
                    <a:pt x="879134" y="1737520"/>
                    <a:pt x="871662" y="1745005"/>
                  </a:cubicBezTo>
                  <a:cubicBezTo>
                    <a:pt x="865436" y="1748748"/>
                    <a:pt x="857964" y="1751243"/>
                    <a:pt x="850493" y="1751243"/>
                  </a:cubicBezTo>
                  <a:cubicBezTo>
                    <a:pt x="814381" y="1738767"/>
                    <a:pt x="780760" y="1766214"/>
                    <a:pt x="743403" y="1759976"/>
                  </a:cubicBezTo>
                  <a:cubicBezTo>
                    <a:pt x="719744" y="1756857"/>
                    <a:pt x="696084" y="1754673"/>
                    <a:pt x="674915" y="1747344"/>
                  </a:cubicBezTo>
                  <a:lnTo>
                    <a:pt x="647507" y="1732873"/>
                  </a:lnTo>
                  <a:lnTo>
                    <a:pt x="641294" y="1725043"/>
                  </a:lnTo>
                  <a:cubicBezTo>
                    <a:pt x="635068" y="1716310"/>
                    <a:pt x="626351" y="1712568"/>
                    <a:pt x="621370" y="1703835"/>
                  </a:cubicBezTo>
                  <a:close/>
                  <a:moveTo>
                    <a:pt x="2265615" y="1582615"/>
                  </a:moveTo>
                  <a:cubicBezTo>
                    <a:pt x="2270536" y="1582615"/>
                    <a:pt x="2275457" y="1582615"/>
                    <a:pt x="2281608" y="1582615"/>
                  </a:cubicBezTo>
                  <a:cubicBezTo>
                    <a:pt x="2281608" y="1587539"/>
                    <a:pt x="2280378" y="1593695"/>
                    <a:pt x="2282838" y="1597389"/>
                  </a:cubicBezTo>
                  <a:cubicBezTo>
                    <a:pt x="2297601" y="1619550"/>
                    <a:pt x="2272996" y="1645404"/>
                    <a:pt x="2286529" y="1663872"/>
                  </a:cubicBezTo>
                  <a:cubicBezTo>
                    <a:pt x="2298831" y="1682339"/>
                    <a:pt x="2319745" y="1694651"/>
                    <a:pt x="2336969" y="1709425"/>
                  </a:cubicBezTo>
                  <a:cubicBezTo>
                    <a:pt x="2356653" y="1725430"/>
                    <a:pt x="2361574" y="1747592"/>
                    <a:pt x="2360343" y="1772215"/>
                  </a:cubicBezTo>
                  <a:cubicBezTo>
                    <a:pt x="2372646" y="1786989"/>
                    <a:pt x="2367725" y="1799301"/>
                    <a:pt x="2350501" y="1806688"/>
                  </a:cubicBezTo>
                  <a:cubicBezTo>
                    <a:pt x="2338199" y="1806688"/>
                    <a:pt x="2330818" y="1799301"/>
                    <a:pt x="2327127" y="1786989"/>
                  </a:cubicBezTo>
                  <a:cubicBezTo>
                    <a:pt x="2333278" y="1770984"/>
                    <a:pt x="2348041" y="1756210"/>
                    <a:pt x="2327127" y="1737742"/>
                  </a:cubicBezTo>
                  <a:cubicBezTo>
                    <a:pt x="2311134" y="1724199"/>
                    <a:pt x="2301292" y="1725430"/>
                    <a:pt x="2282838" y="1729124"/>
                  </a:cubicBezTo>
                  <a:cubicBezTo>
                    <a:pt x="2268075" y="1731586"/>
                    <a:pt x="2252082" y="1730355"/>
                    <a:pt x="2238550" y="1740204"/>
                  </a:cubicBezTo>
                  <a:cubicBezTo>
                    <a:pt x="2232399" y="1746361"/>
                    <a:pt x="2223787" y="1748823"/>
                    <a:pt x="2218866" y="1740204"/>
                  </a:cubicBezTo>
                  <a:cubicBezTo>
                    <a:pt x="2215175" y="1730355"/>
                    <a:pt x="2209024" y="1716812"/>
                    <a:pt x="2212715" y="1710656"/>
                  </a:cubicBezTo>
                  <a:cubicBezTo>
                    <a:pt x="2236089" y="1676184"/>
                    <a:pt x="2234859" y="1630630"/>
                    <a:pt x="2261924" y="1597389"/>
                  </a:cubicBezTo>
                  <a:cubicBezTo>
                    <a:pt x="2265615" y="1594926"/>
                    <a:pt x="2264385" y="1587539"/>
                    <a:pt x="2265615" y="1582615"/>
                  </a:cubicBezTo>
                  <a:close/>
                  <a:moveTo>
                    <a:pt x="1357515" y="1511182"/>
                  </a:moveTo>
                  <a:cubicBezTo>
                    <a:pt x="1361255" y="1511182"/>
                    <a:pt x="1368736" y="1514915"/>
                    <a:pt x="1369983" y="1517405"/>
                  </a:cubicBezTo>
                  <a:cubicBezTo>
                    <a:pt x="1378710" y="1541051"/>
                    <a:pt x="1388684" y="1557230"/>
                    <a:pt x="1414867" y="1534828"/>
                  </a:cubicBezTo>
                  <a:cubicBezTo>
                    <a:pt x="1429828" y="1522383"/>
                    <a:pt x="1443543" y="1533584"/>
                    <a:pt x="1458504" y="1533584"/>
                  </a:cubicBezTo>
                  <a:cubicBezTo>
                    <a:pt x="1470972" y="1533584"/>
                    <a:pt x="1484687" y="1531095"/>
                    <a:pt x="1494661" y="1531095"/>
                  </a:cubicBezTo>
                  <a:cubicBezTo>
                    <a:pt x="1500895" y="1552252"/>
                    <a:pt x="1477206" y="1568431"/>
                    <a:pt x="1493414" y="1587099"/>
                  </a:cubicBezTo>
                  <a:cubicBezTo>
                    <a:pt x="1518350" y="1585855"/>
                    <a:pt x="1528324" y="1557230"/>
                    <a:pt x="1549520" y="1551007"/>
                  </a:cubicBezTo>
                  <a:cubicBezTo>
                    <a:pt x="1559494" y="1564697"/>
                    <a:pt x="1566975" y="1555986"/>
                    <a:pt x="1575702" y="1551007"/>
                  </a:cubicBezTo>
                  <a:cubicBezTo>
                    <a:pt x="1586923" y="1543540"/>
                    <a:pt x="1599391" y="1544785"/>
                    <a:pt x="1593157" y="1559719"/>
                  </a:cubicBezTo>
                  <a:cubicBezTo>
                    <a:pt x="1580689" y="1587099"/>
                    <a:pt x="1588170" y="1603278"/>
                    <a:pt x="1614353" y="1615724"/>
                  </a:cubicBezTo>
                  <a:cubicBezTo>
                    <a:pt x="1619340" y="1629414"/>
                    <a:pt x="1628067" y="1644349"/>
                    <a:pt x="1629314" y="1659283"/>
                  </a:cubicBezTo>
                  <a:cubicBezTo>
                    <a:pt x="1630561" y="1681685"/>
                    <a:pt x="1639288" y="1685419"/>
                    <a:pt x="1659237" y="1682930"/>
                  </a:cubicBezTo>
                  <a:cubicBezTo>
                    <a:pt x="1692900" y="1679196"/>
                    <a:pt x="1680432" y="1712799"/>
                    <a:pt x="1694147" y="1726489"/>
                  </a:cubicBezTo>
                  <a:cubicBezTo>
                    <a:pt x="1704121" y="1740179"/>
                    <a:pt x="1715342" y="1736445"/>
                    <a:pt x="1725317" y="1726489"/>
                  </a:cubicBezTo>
                  <a:cubicBezTo>
                    <a:pt x="1731551" y="1726489"/>
                    <a:pt x="1736538" y="1726489"/>
                    <a:pt x="1742772" y="1726489"/>
                  </a:cubicBezTo>
                  <a:lnTo>
                    <a:pt x="1744010" y="1728960"/>
                  </a:lnTo>
                  <a:lnTo>
                    <a:pt x="1755946" y="1711957"/>
                  </a:lnTo>
                  <a:cubicBezTo>
                    <a:pt x="1761418" y="1707763"/>
                    <a:pt x="1768610" y="1706210"/>
                    <a:pt x="1779242" y="1709316"/>
                  </a:cubicBezTo>
                  <a:cubicBezTo>
                    <a:pt x="1799255" y="1715530"/>
                    <a:pt x="1820519" y="1720501"/>
                    <a:pt x="1836779" y="1734171"/>
                  </a:cubicBezTo>
                  <a:cubicBezTo>
                    <a:pt x="1841782" y="1739142"/>
                    <a:pt x="1848036" y="1736656"/>
                    <a:pt x="1850538" y="1730443"/>
                  </a:cubicBezTo>
                  <a:cubicBezTo>
                    <a:pt x="1851789" y="1726715"/>
                    <a:pt x="1853039" y="1720501"/>
                    <a:pt x="1850538" y="1715530"/>
                  </a:cubicBezTo>
                  <a:cubicBezTo>
                    <a:pt x="1848036" y="1709316"/>
                    <a:pt x="1843033" y="1703103"/>
                    <a:pt x="1836779" y="1698132"/>
                  </a:cubicBezTo>
                  <a:cubicBezTo>
                    <a:pt x="1830525" y="1690676"/>
                    <a:pt x="1831776" y="1681976"/>
                    <a:pt x="1839281" y="1677006"/>
                  </a:cubicBezTo>
                  <a:cubicBezTo>
                    <a:pt x="1850538" y="1670792"/>
                    <a:pt x="1861795" y="1663336"/>
                    <a:pt x="1874303" y="1659607"/>
                  </a:cubicBezTo>
                  <a:cubicBezTo>
                    <a:pt x="1891814" y="1655879"/>
                    <a:pt x="1910576" y="1652151"/>
                    <a:pt x="1929338" y="1650908"/>
                  </a:cubicBezTo>
                  <a:cubicBezTo>
                    <a:pt x="1946849" y="1647180"/>
                    <a:pt x="1963109" y="1629782"/>
                    <a:pt x="1981871" y="1639724"/>
                  </a:cubicBezTo>
                  <a:cubicBezTo>
                    <a:pt x="2008138" y="1650908"/>
                    <a:pt x="1984373" y="1672035"/>
                    <a:pt x="1986874" y="1688190"/>
                  </a:cubicBezTo>
                  <a:cubicBezTo>
                    <a:pt x="1995630" y="1730443"/>
                    <a:pt x="2011890" y="1759026"/>
                    <a:pt x="2031903" y="1756541"/>
                  </a:cubicBezTo>
                  <a:cubicBezTo>
                    <a:pt x="2063173" y="1752812"/>
                    <a:pt x="2063173" y="1718016"/>
                    <a:pt x="2083186" y="1700617"/>
                  </a:cubicBezTo>
                  <a:cubicBezTo>
                    <a:pt x="2086938" y="1695646"/>
                    <a:pt x="2085687" y="1685705"/>
                    <a:pt x="2084437" y="1678248"/>
                  </a:cubicBezTo>
                  <a:cubicBezTo>
                    <a:pt x="2079433" y="1655879"/>
                    <a:pt x="2094443" y="1643452"/>
                    <a:pt x="2108202" y="1631025"/>
                  </a:cubicBezTo>
                  <a:cubicBezTo>
                    <a:pt x="2119459" y="1622325"/>
                    <a:pt x="2131967" y="1621083"/>
                    <a:pt x="2141973" y="1634753"/>
                  </a:cubicBezTo>
                  <a:cubicBezTo>
                    <a:pt x="2146976" y="1640966"/>
                    <a:pt x="2153230" y="1644695"/>
                    <a:pt x="2159484" y="1650908"/>
                  </a:cubicBezTo>
                  <a:cubicBezTo>
                    <a:pt x="2179497" y="1637238"/>
                    <a:pt x="2204513" y="1653394"/>
                    <a:pt x="2198259" y="1664578"/>
                  </a:cubicBezTo>
                  <a:cubicBezTo>
                    <a:pt x="2183249" y="1689433"/>
                    <a:pt x="2187002" y="1711491"/>
                    <a:pt x="2194194" y="1732773"/>
                  </a:cubicBezTo>
                  <a:lnTo>
                    <a:pt x="2209178" y="1790217"/>
                  </a:lnTo>
                  <a:lnTo>
                    <a:pt x="2216884" y="1786697"/>
                  </a:lnTo>
                  <a:cubicBezTo>
                    <a:pt x="2243024" y="1780442"/>
                    <a:pt x="2250492" y="1785446"/>
                    <a:pt x="2249248" y="1807963"/>
                  </a:cubicBezTo>
                  <a:cubicBezTo>
                    <a:pt x="2249248" y="1819221"/>
                    <a:pt x="2238045" y="1830479"/>
                    <a:pt x="2251737" y="1841738"/>
                  </a:cubicBezTo>
                  <a:cubicBezTo>
                    <a:pt x="2250492" y="1854247"/>
                    <a:pt x="2250492" y="1868007"/>
                    <a:pt x="2246758" y="1879265"/>
                  </a:cubicBezTo>
                  <a:cubicBezTo>
                    <a:pt x="2243024" y="1895527"/>
                    <a:pt x="2239290" y="1915542"/>
                    <a:pt x="2228087" y="1921797"/>
                  </a:cubicBezTo>
                  <a:cubicBezTo>
                    <a:pt x="2210661" y="1933055"/>
                    <a:pt x="2208171" y="1905535"/>
                    <a:pt x="2195724" y="1899280"/>
                  </a:cubicBezTo>
                  <a:cubicBezTo>
                    <a:pt x="2170829" y="1886771"/>
                    <a:pt x="2147178" y="1873011"/>
                    <a:pt x="2114815" y="1884269"/>
                  </a:cubicBezTo>
                  <a:cubicBezTo>
                    <a:pt x="2101122" y="1888647"/>
                    <a:pt x="2085874" y="1892713"/>
                    <a:pt x="2070782" y="1892244"/>
                  </a:cubicBezTo>
                  <a:lnTo>
                    <a:pt x="2049923" y="1887912"/>
                  </a:lnTo>
                  <a:lnTo>
                    <a:pt x="2035655" y="1894483"/>
                  </a:lnTo>
                  <a:cubicBezTo>
                    <a:pt x="2003135" y="1909396"/>
                    <a:pt x="2054417" y="1950406"/>
                    <a:pt x="2018144" y="1960348"/>
                  </a:cubicBezTo>
                  <a:cubicBezTo>
                    <a:pt x="1970614" y="1971532"/>
                    <a:pt x="1948100" y="1929280"/>
                    <a:pt x="1918081" y="1905668"/>
                  </a:cubicBezTo>
                  <a:cubicBezTo>
                    <a:pt x="1915579" y="1904425"/>
                    <a:pt x="1914328" y="1903182"/>
                    <a:pt x="1911827" y="1900697"/>
                  </a:cubicBezTo>
                  <a:cubicBezTo>
                    <a:pt x="1891814" y="1882056"/>
                    <a:pt x="1894316" y="1841046"/>
                    <a:pt x="1863046" y="1837318"/>
                  </a:cubicBezTo>
                  <a:cubicBezTo>
                    <a:pt x="1840531" y="1834832"/>
                    <a:pt x="1815516" y="1850988"/>
                    <a:pt x="1790500" y="1858444"/>
                  </a:cubicBezTo>
                  <a:lnTo>
                    <a:pt x="1787844" y="1855146"/>
                  </a:lnTo>
                  <a:lnTo>
                    <a:pt x="1759448" y="1860901"/>
                  </a:lnTo>
                  <a:cubicBezTo>
                    <a:pt x="1749629" y="1859345"/>
                    <a:pt x="1740278" y="1854678"/>
                    <a:pt x="1731551" y="1848455"/>
                  </a:cubicBezTo>
                  <a:cubicBezTo>
                    <a:pt x="1715342" y="1836010"/>
                    <a:pt x="1701628" y="1827298"/>
                    <a:pt x="1684173" y="1847211"/>
                  </a:cubicBezTo>
                  <a:cubicBezTo>
                    <a:pt x="1680432" y="1849700"/>
                    <a:pt x="1669211" y="1847211"/>
                    <a:pt x="1661731" y="1844722"/>
                  </a:cubicBezTo>
                  <a:cubicBezTo>
                    <a:pt x="1654250" y="1843477"/>
                    <a:pt x="1645522" y="1840988"/>
                    <a:pt x="1640535" y="1834765"/>
                  </a:cubicBezTo>
                  <a:cubicBezTo>
                    <a:pt x="1616846" y="1814853"/>
                    <a:pt x="1566975" y="1853434"/>
                    <a:pt x="1558247" y="1799918"/>
                  </a:cubicBezTo>
                  <a:cubicBezTo>
                    <a:pt x="1530818" y="1783739"/>
                    <a:pt x="1503389" y="1768804"/>
                    <a:pt x="1477206" y="1752625"/>
                  </a:cubicBezTo>
                  <a:cubicBezTo>
                    <a:pt x="1467232" y="1746402"/>
                    <a:pt x="1459751" y="1737690"/>
                    <a:pt x="1470972" y="1727734"/>
                  </a:cubicBezTo>
                  <a:cubicBezTo>
                    <a:pt x="1480947" y="1719022"/>
                    <a:pt x="1495908" y="1711554"/>
                    <a:pt x="1493414" y="1697864"/>
                  </a:cubicBezTo>
                  <a:cubicBezTo>
                    <a:pt x="1487181" y="1677952"/>
                    <a:pt x="1490921" y="1655550"/>
                    <a:pt x="1477206" y="1638126"/>
                  </a:cubicBezTo>
                  <a:cubicBezTo>
                    <a:pt x="1470972" y="1631903"/>
                    <a:pt x="1452271" y="1631903"/>
                    <a:pt x="1449777" y="1640615"/>
                  </a:cubicBezTo>
                  <a:cubicBezTo>
                    <a:pt x="1444790" y="1653061"/>
                    <a:pt x="1442296" y="1665506"/>
                    <a:pt x="1436062" y="1676707"/>
                  </a:cubicBezTo>
                  <a:cubicBezTo>
                    <a:pt x="1433569" y="1685419"/>
                    <a:pt x="1422348" y="1690397"/>
                    <a:pt x="1417361" y="1685419"/>
                  </a:cubicBezTo>
                  <a:cubicBezTo>
                    <a:pt x="1397412" y="1666751"/>
                    <a:pt x="1382451" y="1680441"/>
                    <a:pt x="1361255" y="1684174"/>
                  </a:cubicBezTo>
                  <a:cubicBezTo>
                    <a:pt x="1342553" y="1686663"/>
                    <a:pt x="1326345" y="1676707"/>
                    <a:pt x="1316371" y="1704087"/>
                  </a:cubicBezTo>
                  <a:cubicBezTo>
                    <a:pt x="1311384" y="1716533"/>
                    <a:pt x="1292682" y="1724000"/>
                    <a:pt x="1278967" y="1732712"/>
                  </a:cubicBezTo>
                  <a:cubicBezTo>
                    <a:pt x="1247798" y="1751380"/>
                    <a:pt x="1232836" y="1746402"/>
                    <a:pt x="1197926" y="1710310"/>
                  </a:cubicBezTo>
                  <a:cubicBezTo>
                    <a:pt x="1206654" y="1707821"/>
                    <a:pt x="1222862" y="1714043"/>
                    <a:pt x="1215381" y="1695375"/>
                  </a:cubicBezTo>
                  <a:cubicBezTo>
                    <a:pt x="1201667" y="1661772"/>
                    <a:pt x="1202913" y="1655550"/>
                    <a:pt x="1231589" y="1658039"/>
                  </a:cubicBezTo>
                  <a:cubicBezTo>
                    <a:pt x="1252785" y="1659283"/>
                    <a:pt x="1271487" y="1654305"/>
                    <a:pt x="1282708" y="1641860"/>
                  </a:cubicBezTo>
                  <a:cubicBezTo>
                    <a:pt x="1298916" y="1624436"/>
                    <a:pt x="1318864" y="1611990"/>
                    <a:pt x="1338813" y="1599545"/>
                  </a:cubicBezTo>
                  <a:cubicBezTo>
                    <a:pt x="1352528" y="1592078"/>
                    <a:pt x="1355021" y="1580877"/>
                    <a:pt x="1350034" y="1567187"/>
                  </a:cubicBezTo>
                  <a:cubicBezTo>
                    <a:pt x="1346294" y="1554741"/>
                    <a:pt x="1345047" y="1541051"/>
                    <a:pt x="1343800" y="1527361"/>
                  </a:cubicBezTo>
                  <a:cubicBezTo>
                    <a:pt x="1343800" y="1519894"/>
                    <a:pt x="1347541" y="1512426"/>
                    <a:pt x="1357515" y="1511182"/>
                  </a:cubicBezTo>
                  <a:close/>
                  <a:moveTo>
                    <a:pt x="2752747" y="1223937"/>
                  </a:moveTo>
                  <a:lnTo>
                    <a:pt x="2758934" y="1252478"/>
                  </a:lnTo>
                  <a:cubicBezTo>
                    <a:pt x="2756440" y="1262598"/>
                    <a:pt x="2748019" y="1270693"/>
                    <a:pt x="2731178" y="1276298"/>
                  </a:cubicBezTo>
                  <a:cubicBezTo>
                    <a:pt x="2750826" y="1272562"/>
                    <a:pt x="2769070" y="1261819"/>
                    <a:pt x="2789068" y="1260360"/>
                  </a:cubicBezTo>
                  <a:lnTo>
                    <a:pt x="2801962" y="1261754"/>
                  </a:lnTo>
                  <a:lnTo>
                    <a:pt x="2752747" y="1223937"/>
                  </a:lnTo>
                  <a:close/>
                  <a:moveTo>
                    <a:pt x="703368" y="912203"/>
                  </a:moveTo>
                  <a:cubicBezTo>
                    <a:pt x="718675" y="923194"/>
                    <a:pt x="718675" y="932963"/>
                    <a:pt x="703368" y="943954"/>
                  </a:cubicBezTo>
                  <a:cubicBezTo>
                    <a:pt x="703368" y="932963"/>
                    <a:pt x="703368" y="923194"/>
                    <a:pt x="703368" y="912203"/>
                  </a:cubicBezTo>
                  <a:close/>
                  <a:moveTo>
                    <a:pt x="792930" y="752387"/>
                  </a:moveTo>
                  <a:lnTo>
                    <a:pt x="797018" y="756138"/>
                  </a:lnTo>
                  <a:lnTo>
                    <a:pt x="799266" y="756138"/>
                  </a:lnTo>
                  <a:lnTo>
                    <a:pt x="792930" y="752387"/>
                  </a:lnTo>
                  <a:close/>
                  <a:moveTo>
                    <a:pt x="326482" y="719870"/>
                  </a:moveTo>
                  <a:cubicBezTo>
                    <a:pt x="330462" y="719870"/>
                    <a:pt x="338420" y="723467"/>
                    <a:pt x="339747" y="725865"/>
                  </a:cubicBezTo>
                  <a:cubicBezTo>
                    <a:pt x="343726" y="745048"/>
                    <a:pt x="347705" y="765431"/>
                    <a:pt x="350358" y="784614"/>
                  </a:cubicBezTo>
                  <a:cubicBezTo>
                    <a:pt x="323829" y="773824"/>
                    <a:pt x="313218" y="754640"/>
                    <a:pt x="317197" y="729462"/>
                  </a:cubicBezTo>
                  <a:cubicBezTo>
                    <a:pt x="318524" y="725865"/>
                    <a:pt x="323829" y="719870"/>
                    <a:pt x="326482" y="719870"/>
                  </a:cubicBezTo>
                  <a:close/>
                  <a:moveTo>
                    <a:pt x="408468" y="670413"/>
                  </a:moveTo>
                  <a:cubicBezTo>
                    <a:pt x="411085" y="678022"/>
                    <a:pt x="416318" y="684363"/>
                    <a:pt x="413702" y="690704"/>
                  </a:cubicBezTo>
                  <a:cubicBezTo>
                    <a:pt x="411085" y="701484"/>
                    <a:pt x="404216" y="707825"/>
                    <a:pt x="395058" y="711788"/>
                  </a:cubicBezTo>
                  <a:lnTo>
                    <a:pt x="383478" y="714225"/>
                  </a:lnTo>
                  <a:lnTo>
                    <a:pt x="383478" y="740634"/>
                  </a:lnTo>
                  <a:cubicBezTo>
                    <a:pt x="375824" y="735139"/>
                    <a:pt x="371996" y="729643"/>
                    <a:pt x="371996" y="724301"/>
                  </a:cubicBezTo>
                  <a:lnTo>
                    <a:pt x="378760" y="715218"/>
                  </a:lnTo>
                  <a:lnTo>
                    <a:pt x="362676" y="718604"/>
                  </a:lnTo>
                  <a:cubicBezTo>
                    <a:pt x="370526" y="705922"/>
                    <a:pt x="378376" y="693240"/>
                    <a:pt x="388843" y="680559"/>
                  </a:cubicBezTo>
                  <a:cubicBezTo>
                    <a:pt x="392768" y="676754"/>
                    <a:pt x="401926" y="674218"/>
                    <a:pt x="408468" y="670413"/>
                  </a:cubicBezTo>
                  <a:close/>
                  <a:moveTo>
                    <a:pt x="754946" y="643656"/>
                  </a:moveTo>
                  <a:lnTo>
                    <a:pt x="760534" y="655169"/>
                  </a:lnTo>
                  <a:lnTo>
                    <a:pt x="766202" y="651803"/>
                  </a:lnTo>
                  <a:lnTo>
                    <a:pt x="764414" y="651008"/>
                  </a:lnTo>
                  <a:lnTo>
                    <a:pt x="754946" y="643656"/>
                  </a:lnTo>
                  <a:close/>
                  <a:moveTo>
                    <a:pt x="739706" y="634180"/>
                  </a:moveTo>
                  <a:lnTo>
                    <a:pt x="740834" y="637771"/>
                  </a:lnTo>
                  <a:lnTo>
                    <a:pt x="749193" y="639330"/>
                  </a:lnTo>
                  <a:lnTo>
                    <a:pt x="739706" y="634180"/>
                  </a:lnTo>
                  <a:close/>
                  <a:moveTo>
                    <a:pt x="2443765" y="565082"/>
                  </a:moveTo>
                  <a:lnTo>
                    <a:pt x="2433950" y="588997"/>
                  </a:lnTo>
                  <a:cubicBezTo>
                    <a:pt x="2419624" y="612758"/>
                    <a:pt x="2398105" y="634243"/>
                    <a:pt x="2413075" y="669740"/>
                  </a:cubicBezTo>
                  <a:cubicBezTo>
                    <a:pt x="2418065" y="683441"/>
                    <a:pt x="2391868" y="687177"/>
                    <a:pt x="2375651" y="684686"/>
                  </a:cubicBezTo>
                  <a:cubicBezTo>
                    <a:pt x="2371908" y="683441"/>
                    <a:pt x="2366919" y="679704"/>
                    <a:pt x="2365671" y="677213"/>
                  </a:cubicBezTo>
                  <a:cubicBezTo>
                    <a:pt x="2366919" y="680950"/>
                    <a:pt x="2369414" y="684686"/>
                    <a:pt x="2371908" y="690914"/>
                  </a:cubicBezTo>
                  <a:cubicBezTo>
                    <a:pt x="2365671" y="735752"/>
                    <a:pt x="2365671" y="769380"/>
                    <a:pt x="2425549" y="783081"/>
                  </a:cubicBezTo>
                  <a:cubicBezTo>
                    <a:pt x="2468587" y="793356"/>
                    <a:pt x="2482153" y="833056"/>
                    <a:pt x="2496772" y="870655"/>
                  </a:cubicBezTo>
                  <a:lnTo>
                    <a:pt x="2508999" y="897790"/>
                  </a:lnTo>
                  <a:lnTo>
                    <a:pt x="2509113" y="911776"/>
                  </a:lnTo>
                  <a:lnTo>
                    <a:pt x="2504295" y="918685"/>
                  </a:lnTo>
                  <a:cubicBezTo>
                    <a:pt x="2500709" y="922577"/>
                    <a:pt x="2497902" y="926936"/>
                    <a:pt x="2500397" y="933786"/>
                  </a:cubicBezTo>
                  <a:cubicBezTo>
                    <a:pt x="2499150" y="926313"/>
                    <a:pt x="2504140" y="920086"/>
                    <a:pt x="2509130" y="913858"/>
                  </a:cubicBezTo>
                  <a:lnTo>
                    <a:pt x="2509113" y="911776"/>
                  </a:lnTo>
                  <a:lnTo>
                    <a:pt x="2512872" y="906385"/>
                  </a:lnTo>
                  <a:lnTo>
                    <a:pt x="2508999" y="897790"/>
                  </a:lnTo>
                  <a:lnTo>
                    <a:pt x="2508817" y="875559"/>
                  </a:lnTo>
                  <a:cubicBezTo>
                    <a:pt x="2505075" y="863416"/>
                    <a:pt x="2499149" y="851583"/>
                    <a:pt x="2495407" y="839128"/>
                  </a:cubicBezTo>
                  <a:cubicBezTo>
                    <a:pt x="2482933" y="800518"/>
                    <a:pt x="2529089" y="734506"/>
                    <a:pt x="2567760" y="733261"/>
                  </a:cubicBezTo>
                  <a:cubicBezTo>
                    <a:pt x="2602689" y="733261"/>
                    <a:pt x="2615164" y="755680"/>
                    <a:pt x="2603937" y="786817"/>
                  </a:cubicBezTo>
                  <a:cubicBezTo>
                    <a:pt x="2585225" y="839128"/>
                    <a:pt x="2586472" y="885212"/>
                    <a:pt x="2641361" y="916349"/>
                  </a:cubicBezTo>
                  <a:cubicBezTo>
                    <a:pt x="2673795" y="933786"/>
                    <a:pt x="2647598" y="984851"/>
                    <a:pt x="2686269" y="1001043"/>
                  </a:cubicBezTo>
                  <a:cubicBezTo>
                    <a:pt x="2692507" y="1003534"/>
                    <a:pt x="2698744" y="1006025"/>
                    <a:pt x="2703734" y="1011007"/>
                  </a:cubicBezTo>
                  <a:cubicBezTo>
                    <a:pt x="2711219" y="1029689"/>
                    <a:pt x="2703734" y="1049617"/>
                    <a:pt x="2709971" y="1068300"/>
                  </a:cubicBezTo>
                  <a:cubicBezTo>
                    <a:pt x="2711219" y="1074527"/>
                    <a:pt x="2713714" y="1080755"/>
                    <a:pt x="2716209" y="1085737"/>
                  </a:cubicBezTo>
                  <a:cubicBezTo>
                    <a:pt x="2741158" y="1110647"/>
                    <a:pt x="2786067" y="1037162"/>
                    <a:pt x="2797294" y="1099437"/>
                  </a:cubicBezTo>
                  <a:cubicBezTo>
                    <a:pt x="2806026" y="1144275"/>
                    <a:pt x="2768602" y="1170431"/>
                    <a:pt x="2727436" y="1181640"/>
                  </a:cubicBezTo>
                  <a:cubicBezTo>
                    <a:pt x="2686269" y="1192850"/>
                    <a:pt x="2642608" y="1200323"/>
                    <a:pt x="2600194" y="1204059"/>
                  </a:cubicBezTo>
                  <a:cubicBezTo>
                    <a:pt x="2646351" y="1230215"/>
                    <a:pt x="2702486" y="1181640"/>
                    <a:pt x="2751138" y="1216514"/>
                  </a:cubicBezTo>
                  <a:lnTo>
                    <a:pt x="2751222" y="1216903"/>
                  </a:lnTo>
                  <a:lnTo>
                    <a:pt x="2772748" y="1199171"/>
                  </a:lnTo>
                  <a:cubicBezTo>
                    <a:pt x="2781048" y="1192037"/>
                    <a:pt x="2787504" y="1182527"/>
                    <a:pt x="2786889" y="1164139"/>
                  </a:cubicBezTo>
                  <a:cubicBezTo>
                    <a:pt x="2785660" y="1137508"/>
                    <a:pt x="2818861" y="1138776"/>
                    <a:pt x="2842225" y="1138776"/>
                  </a:cubicBezTo>
                  <a:lnTo>
                    <a:pt x="2842909" y="1142772"/>
                  </a:lnTo>
                  <a:lnTo>
                    <a:pt x="2844618" y="1136052"/>
                  </a:lnTo>
                  <a:lnTo>
                    <a:pt x="2847207" y="1134330"/>
                  </a:lnTo>
                  <a:lnTo>
                    <a:pt x="2836061" y="1132841"/>
                  </a:lnTo>
                  <a:cubicBezTo>
                    <a:pt x="2798818" y="1100492"/>
                    <a:pt x="2797577" y="1039526"/>
                    <a:pt x="2734265" y="1022108"/>
                  </a:cubicBezTo>
                  <a:cubicBezTo>
                    <a:pt x="2703229" y="1014642"/>
                    <a:pt x="2720609" y="977316"/>
                    <a:pt x="2746679" y="963630"/>
                  </a:cubicBezTo>
                  <a:cubicBezTo>
                    <a:pt x="2773990" y="947456"/>
                    <a:pt x="2775231" y="931281"/>
                    <a:pt x="2754127" y="908886"/>
                  </a:cubicBezTo>
                  <a:cubicBezTo>
                    <a:pt x="2718126" y="867827"/>
                    <a:pt x="2728058" y="810594"/>
                    <a:pt x="2709436" y="762071"/>
                  </a:cubicBezTo>
                  <a:cubicBezTo>
                    <a:pt x="2703850" y="748074"/>
                    <a:pt x="2703540" y="738431"/>
                    <a:pt x="2706663" y="731627"/>
                  </a:cubicBezTo>
                  <a:lnTo>
                    <a:pt x="2723310" y="719100"/>
                  </a:lnTo>
                  <a:lnTo>
                    <a:pt x="2701516" y="723669"/>
                  </a:lnTo>
                  <a:cubicBezTo>
                    <a:pt x="2675625" y="726789"/>
                    <a:pt x="2650981" y="721798"/>
                    <a:pt x="2630392" y="688734"/>
                  </a:cubicBezTo>
                  <a:cubicBezTo>
                    <a:pt x="2626649" y="686238"/>
                    <a:pt x="2620410" y="687486"/>
                    <a:pt x="2615419" y="691229"/>
                  </a:cubicBezTo>
                  <a:cubicBezTo>
                    <a:pt x="2513100" y="773578"/>
                    <a:pt x="2568003" y="648807"/>
                    <a:pt x="2540551" y="635082"/>
                  </a:cubicBezTo>
                  <a:cubicBezTo>
                    <a:pt x="2534312" y="630091"/>
                    <a:pt x="2530569" y="626348"/>
                    <a:pt x="2525578" y="621357"/>
                  </a:cubicBezTo>
                  <a:cubicBezTo>
                    <a:pt x="2505613" y="597651"/>
                    <a:pt x="2480657" y="581431"/>
                    <a:pt x="2450710" y="571449"/>
                  </a:cubicBezTo>
                  <a:lnTo>
                    <a:pt x="2443765" y="565082"/>
                  </a:lnTo>
                  <a:close/>
                  <a:moveTo>
                    <a:pt x="2401520" y="530353"/>
                  </a:moveTo>
                  <a:lnTo>
                    <a:pt x="2389202" y="534525"/>
                  </a:lnTo>
                  <a:lnTo>
                    <a:pt x="2417129" y="540364"/>
                  </a:lnTo>
                  <a:lnTo>
                    <a:pt x="2432284" y="553495"/>
                  </a:lnTo>
                  <a:lnTo>
                    <a:pt x="2415616" y="533082"/>
                  </a:lnTo>
                  <a:cubicBezTo>
                    <a:pt x="2411483" y="530899"/>
                    <a:pt x="2406842" y="529885"/>
                    <a:pt x="2401520" y="530353"/>
                  </a:cubicBezTo>
                  <a:close/>
                  <a:moveTo>
                    <a:pt x="2297815" y="512597"/>
                  </a:moveTo>
                  <a:lnTo>
                    <a:pt x="2296866" y="516485"/>
                  </a:lnTo>
                  <a:cubicBezTo>
                    <a:pt x="2287159" y="531256"/>
                    <a:pt x="2265874" y="542699"/>
                    <a:pt x="2284586" y="557645"/>
                  </a:cubicBezTo>
                  <a:cubicBezTo>
                    <a:pt x="2295813" y="566364"/>
                    <a:pt x="2324505" y="603729"/>
                    <a:pt x="2348207" y="563873"/>
                  </a:cubicBezTo>
                  <a:lnTo>
                    <a:pt x="2348957" y="561893"/>
                  </a:lnTo>
                  <a:lnTo>
                    <a:pt x="2343400" y="565211"/>
                  </a:lnTo>
                  <a:cubicBezTo>
                    <a:pt x="2324683" y="563339"/>
                    <a:pt x="2315949" y="553670"/>
                    <a:pt x="2310178" y="541816"/>
                  </a:cubicBezTo>
                  <a:lnTo>
                    <a:pt x="2297815" y="512597"/>
                  </a:lnTo>
                  <a:close/>
                  <a:moveTo>
                    <a:pt x="2730215" y="481614"/>
                  </a:moveTo>
                  <a:lnTo>
                    <a:pt x="2731029" y="483514"/>
                  </a:lnTo>
                  <a:lnTo>
                    <a:pt x="2733346" y="485372"/>
                  </a:lnTo>
                  <a:lnTo>
                    <a:pt x="2730215" y="481614"/>
                  </a:lnTo>
                  <a:close/>
                  <a:moveTo>
                    <a:pt x="2243565" y="462460"/>
                  </a:moveTo>
                  <a:lnTo>
                    <a:pt x="2249972" y="470541"/>
                  </a:lnTo>
                  <a:lnTo>
                    <a:pt x="2252995" y="484857"/>
                  </a:lnTo>
                  <a:lnTo>
                    <a:pt x="2258155" y="479801"/>
                  </a:lnTo>
                  <a:cubicBezTo>
                    <a:pt x="2260338" y="474586"/>
                    <a:pt x="2258389" y="470771"/>
                    <a:pt x="2254335" y="467658"/>
                  </a:cubicBezTo>
                  <a:lnTo>
                    <a:pt x="2243565" y="462460"/>
                  </a:lnTo>
                  <a:close/>
                  <a:moveTo>
                    <a:pt x="2268078" y="436211"/>
                  </a:moveTo>
                  <a:lnTo>
                    <a:pt x="2269616" y="436832"/>
                  </a:lnTo>
                  <a:lnTo>
                    <a:pt x="2270753" y="436832"/>
                  </a:lnTo>
                  <a:lnTo>
                    <a:pt x="2268078" y="436211"/>
                  </a:lnTo>
                  <a:close/>
                  <a:moveTo>
                    <a:pt x="2256055" y="396771"/>
                  </a:moveTo>
                  <a:cubicBezTo>
                    <a:pt x="2234842" y="391780"/>
                    <a:pt x="2222365" y="410495"/>
                    <a:pt x="2204895" y="416734"/>
                  </a:cubicBezTo>
                  <a:cubicBezTo>
                    <a:pt x="2206143" y="419229"/>
                    <a:pt x="2206143" y="421725"/>
                    <a:pt x="2207391" y="422972"/>
                  </a:cubicBezTo>
                  <a:cubicBezTo>
                    <a:pt x="2209887" y="424220"/>
                    <a:pt x="2212382" y="425468"/>
                    <a:pt x="2216126" y="426715"/>
                  </a:cubicBezTo>
                  <a:lnTo>
                    <a:pt x="2222913" y="436047"/>
                  </a:lnTo>
                  <a:lnTo>
                    <a:pt x="2245291" y="427023"/>
                  </a:lnTo>
                  <a:lnTo>
                    <a:pt x="2264401" y="434729"/>
                  </a:lnTo>
                  <a:lnTo>
                    <a:pt x="2256055" y="419229"/>
                  </a:lnTo>
                  <a:cubicBezTo>
                    <a:pt x="2256055" y="410495"/>
                    <a:pt x="2257302" y="396771"/>
                    <a:pt x="2256055" y="396771"/>
                  </a:cubicBezTo>
                  <a:close/>
                  <a:moveTo>
                    <a:pt x="2853465" y="392292"/>
                  </a:moveTo>
                  <a:lnTo>
                    <a:pt x="2835616" y="408285"/>
                  </a:lnTo>
                  <a:cubicBezTo>
                    <a:pt x="2822114" y="424576"/>
                    <a:pt x="2811124" y="443900"/>
                    <a:pt x="2793854" y="455525"/>
                  </a:cubicBezTo>
                  <a:lnTo>
                    <a:pt x="2776251" y="461255"/>
                  </a:lnTo>
                  <a:lnTo>
                    <a:pt x="2782894" y="481182"/>
                  </a:lnTo>
                  <a:lnTo>
                    <a:pt x="2807489" y="470793"/>
                  </a:lnTo>
                  <a:cubicBezTo>
                    <a:pt x="2839087" y="459887"/>
                    <a:pt x="2870511" y="449156"/>
                    <a:pt x="2850958" y="395033"/>
                  </a:cubicBezTo>
                  <a:lnTo>
                    <a:pt x="2853465" y="392292"/>
                  </a:lnTo>
                  <a:close/>
                  <a:moveTo>
                    <a:pt x="1196823" y="370639"/>
                  </a:moveTo>
                  <a:cubicBezTo>
                    <a:pt x="1204139" y="372666"/>
                    <a:pt x="1210365" y="379528"/>
                    <a:pt x="1215346" y="390132"/>
                  </a:cubicBezTo>
                  <a:cubicBezTo>
                    <a:pt x="1220327" y="398865"/>
                    <a:pt x="1220327" y="410093"/>
                    <a:pt x="1224062" y="420074"/>
                  </a:cubicBezTo>
                  <a:cubicBezTo>
                    <a:pt x="1229043" y="432550"/>
                    <a:pt x="1239005" y="433797"/>
                    <a:pt x="1248967" y="428807"/>
                  </a:cubicBezTo>
                  <a:cubicBezTo>
                    <a:pt x="1258929" y="425064"/>
                    <a:pt x="1266400" y="417579"/>
                    <a:pt x="1276362" y="412588"/>
                  </a:cubicBezTo>
                  <a:cubicBezTo>
                    <a:pt x="1288814" y="406351"/>
                    <a:pt x="1303757" y="413836"/>
                    <a:pt x="1306248" y="428807"/>
                  </a:cubicBezTo>
                  <a:cubicBezTo>
                    <a:pt x="1306248" y="436293"/>
                    <a:pt x="1302512" y="443778"/>
                    <a:pt x="1303757" y="451263"/>
                  </a:cubicBezTo>
                  <a:cubicBezTo>
                    <a:pt x="1303757" y="469977"/>
                    <a:pt x="1309983" y="471225"/>
                    <a:pt x="1327416" y="462492"/>
                  </a:cubicBezTo>
                  <a:cubicBezTo>
                    <a:pt x="1358547" y="447521"/>
                    <a:pt x="1374735" y="451263"/>
                    <a:pt x="1384697" y="473720"/>
                  </a:cubicBezTo>
                  <a:cubicBezTo>
                    <a:pt x="1392168" y="488691"/>
                    <a:pt x="1395904" y="503662"/>
                    <a:pt x="1400885" y="518633"/>
                  </a:cubicBezTo>
                  <a:cubicBezTo>
                    <a:pt x="1408356" y="539842"/>
                    <a:pt x="1402130" y="553565"/>
                    <a:pt x="1379716" y="561051"/>
                  </a:cubicBezTo>
                  <a:cubicBezTo>
                    <a:pt x="1364773" y="566041"/>
                    <a:pt x="1368509" y="578517"/>
                    <a:pt x="1378471" y="583507"/>
                  </a:cubicBezTo>
                  <a:cubicBezTo>
                    <a:pt x="1398395" y="595983"/>
                    <a:pt x="1398395" y="604716"/>
                    <a:pt x="1377226" y="615944"/>
                  </a:cubicBezTo>
                  <a:cubicBezTo>
                    <a:pt x="1373490" y="618439"/>
                    <a:pt x="1371000" y="624677"/>
                    <a:pt x="1371000" y="629668"/>
                  </a:cubicBezTo>
                  <a:cubicBezTo>
                    <a:pt x="1371000" y="639648"/>
                    <a:pt x="1380961" y="640896"/>
                    <a:pt x="1388433" y="639648"/>
                  </a:cubicBezTo>
                  <a:cubicBezTo>
                    <a:pt x="1414583" y="634658"/>
                    <a:pt x="1438242" y="634658"/>
                    <a:pt x="1450694" y="665847"/>
                  </a:cubicBezTo>
                  <a:cubicBezTo>
                    <a:pt x="1450694" y="668343"/>
                    <a:pt x="1465637" y="668343"/>
                    <a:pt x="1471863" y="665847"/>
                  </a:cubicBezTo>
                  <a:cubicBezTo>
                    <a:pt x="1480580" y="662105"/>
                    <a:pt x="1479335" y="653372"/>
                    <a:pt x="1474354" y="645886"/>
                  </a:cubicBezTo>
                  <a:cubicBezTo>
                    <a:pt x="1470618" y="639648"/>
                    <a:pt x="1463147" y="635905"/>
                    <a:pt x="1459411" y="628420"/>
                  </a:cubicBezTo>
                  <a:cubicBezTo>
                    <a:pt x="1451940" y="613449"/>
                    <a:pt x="1456920" y="604716"/>
                    <a:pt x="1486806" y="592240"/>
                  </a:cubicBezTo>
                  <a:cubicBezTo>
                    <a:pt x="1488051" y="594735"/>
                    <a:pt x="1490542" y="597230"/>
                    <a:pt x="1493032" y="599726"/>
                  </a:cubicBezTo>
                  <a:cubicBezTo>
                    <a:pt x="1576463" y="642143"/>
                    <a:pt x="1580198" y="684561"/>
                    <a:pt x="1502994" y="733217"/>
                  </a:cubicBezTo>
                  <a:cubicBezTo>
                    <a:pt x="1479335" y="748188"/>
                    <a:pt x="1494277" y="766901"/>
                    <a:pt x="1486806" y="781872"/>
                  </a:cubicBezTo>
                  <a:cubicBezTo>
                    <a:pt x="1478089" y="799339"/>
                    <a:pt x="1495523" y="781872"/>
                    <a:pt x="1500504" y="786863"/>
                  </a:cubicBezTo>
                  <a:cubicBezTo>
                    <a:pt x="1506730" y="788110"/>
                    <a:pt x="1512956" y="789358"/>
                    <a:pt x="1519182" y="793101"/>
                  </a:cubicBezTo>
                  <a:cubicBezTo>
                    <a:pt x="1527899" y="799339"/>
                    <a:pt x="1534125" y="806824"/>
                    <a:pt x="1537860" y="816805"/>
                  </a:cubicBezTo>
                  <a:cubicBezTo>
                    <a:pt x="1540351" y="823043"/>
                    <a:pt x="1540351" y="830528"/>
                    <a:pt x="1539106" y="836766"/>
                  </a:cubicBezTo>
                  <a:cubicBezTo>
                    <a:pt x="1535370" y="849242"/>
                    <a:pt x="1531634" y="861718"/>
                    <a:pt x="1525408" y="872946"/>
                  </a:cubicBezTo>
                  <a:cubicBezTo>
                    <a:pt x="1522918" y="877936"/>
                    <a:pt x="1519182" y="881679"/>
                    <a:pt x="1514201" y="884174"/>
                  </a:cubicBezTo>
                  <a:lnTo>
                    <a:pt x="1507975" y="886669"/>
                  </a:lnTo>
                  <a:lnTo>
                    <a:pt x="1509220" y="892907"/>
                  </a:lnTo>
                  <a:cubicBezTo>
                    <a:pt x="1521672" y="902888"/>
                    <a:pt x="1529144" y="890412"/>
                    <a:pt x="1539106" y="887917"/>
                  </a:cubicBezTo>
                  <a:cubicBezTo>
                    <a:pt x="1613820" y="860470"/>
                    <a:pt x="1613820" y="860470"/>
                    <a:pt x="1565256" y="806824"/>
                  </a:cubicBezTo>
                  <a:cubicBezTo>
                    <a:pt x="1561520" y="799339"/>
                    <a:pt x="1560275" y="793101"/>
                    <a:pt x="1562765" y="785615"/>
                  </a:cubicBezTo>
                  <a:cubicBezTo>
                    <a:pt x="1631253" y="715751"/>
                    <a:pt x="1642460" y="801834"/>
                    <a:pt x="1669855" y="829280"/>
                  </a:cubicBezTo>
                  <a:cubicBezTo>
                    <a:pt x="1702231" y="861718"/>
                    <a:pt x="1696005" y="896650"/>
                    <a:pt x="1651176" y="916611"/>
                  </a:cubicBezTo>
                  <a:cubicBezTo>
                    <a:pt x="1623781" y="927839"/>
                    <a:pt x="1600122" y="945305"/>
                    <a:pt x="1572727" y="954039"/>
                  </a:cubicBezTo>
                  <a:cubicBezTo>
                    <a:pt x="1537860" y="966514"/>
                    <a:pt x="1502994" y="975247"/>
                    <a:pt x="1481825" y="1013922"/>
                  </a:cubicBezTo>
                  <a:cubicBezTo>
                    <a:pt x="1463147" y="1050102"/>
                    <a:pt x="1419564" y="1032636"/>
                    <a:pt x="1388433" y="1045112"/>
                  </a:cubicBezTo>
                  <a:cubicBezTo>
                    <a:pt x="1385942" y="1046360"/>
                    <a:pt x="1382207" y="1047607"/>
                    <a:pt x="1378471" y="1048855"/>
                  </a:cubicBezTo>
                  <a:cubicBezTo>
                    <a:pt x="1372245" y="1051350"/>
                    <a:pt x="1364773" y="1053845"/>
                    <a:pt x="1358547" y="1053845"/>
                  </a:cubicBezTo>
                  <a:cubicBezTo>
                    <a:pt x="1351076" y="1056340"/>
                    <a:pt x="1344850" y="1056340"/>
                    <a:pt x="1337378" y="1056340"/>
                  </a:cubicBezTo>
                  <a:cubicBezTo>
                    <a:pt x="1323681" y="1056340"/>
                    <a:pt x="1309983" y="1055093"/>
                    <a:pt x="1296286" y="1053845"/>
                  </a:cubicBezTo>
                  <a:cubicBezTo>
                    <a:pt x="1267645" y="1056340"/>
                    <a:pt x="1272626" y="1097510"/>
                    <a:pt x="1242741" y="1101253"/>
                  </a:cubicBezTo>
                  <a:cubicBezTo>
                    <a:pt x="1229043" y="1103748"/>
                    <a:pt x="1214100" y="1102501"/>
                    <a:pt x="1201648" y="1093768"/>
                  </a:cubicBezTo>
                  <a:cubicBezTo>
                    <a:pt x="1184215" y="1066321"/>
                    <a:pt x="1184215" y="1001447"/>
                    <a:pt x="1129425" y="1061331"/>
                  </a:cubicBezTo>
                  <a:cubicBezTo>
                    <a:pt x="1120708" y="1066321"/>
                    <a:pt x="1111991" y="1080044"/>
                    <a:pt x="1115727" y="1083787"/>
                  </a:cubicBezTo>
                  <a:cubicBezTo>
                    <a:pt x="1130670" y="1109986"/>
                    <a:pt x="1120708" y="1132443"/>
                    <a:pt x="1105765" y="1154899"/>
                  </a:cubicBezTo>
                  <a:cubicBezTo>
                    <a:pt x="1063427" y="1152404"/>
                    <a:pt x="1084596" y="1235992"/>
                    <a:pt x="1022335" y="1216031"/>
                  </a:cubicBezTo>
                  <a:cubicBezTo>
                    <a:pt x="1006147" y="1211040"/>
                    <a:pt x="1023580" y="1233497"/>
                    <a:pt x="1026071" y="1243477"/>
                  </a:cubicBezTo>
                  <a:cubicBezTo>
                    <a:pt x="1031051" y="1260943"/>
                    <a:pt x="1037278" y="1277162"/>
                    <a:pt x="1022335" y="1293381"/>
                  </a:cubicBezTo>
                  <a:cubicBezTo>
                    <a:pt x="1007392" y="1309599"/>
                    <a:pt x="1007392" y="1309599"/>
                    <a:pt x="1034787" y="1324570"/>
                  </a:cubicBezTo>
                  <a:cubicBezTo>
                    <a:pt x="1041013" y="1322075"/>
                    <a:pt x="1047239" y="1319580"/>
                    <a:pt x="1053466" y="1319580"/>
                  </a:cubicBezTo>
                  <a:cubicBezTo>
                    <a:pt x="1073389" y="1320827"/>
                    <a:pt x="1095803" y="1347027"/>
                    <a:pt x="1111991" y="1313342"/>
                  </a:cubicBezTo>
                  <a:cubicBezTo>
                    <a:pt x="1118218" y="1308352"/>
                    <a:pt x="1125689" y="1305856"/>
                    <a:pt x="1133160" y="1307104"/>
                  </a:cubicBezTo>
                  <a:cubicBezTo>
                    <a:pt x="1155575" y="1313342"/>
                    <a:pt x="1179234" y="1318332"/>
                    <a:pt x="1201648" y="1324570"/>
                  </a:cubicBezTo>
                  <a:cubicBezTo>
                    <a:pt x="1225307" y="1328313"/>
                    <a:pt x="1253948" y="1332056"/>
                    <a:pt x="1252703" y="1363245"/>
                  </a:cubicBezTo>
                  <a:cubicBezTo>
                    <a:pt x="1251457" y="1391939"/>
                    <a:pt x="1227798" y="1403168"/>
                    <a:pt x="1205384" y="1411901"/>
                  </a:cubicBezTo>
                  <a:cubicBezTo>
                    <a:pt x="1190441" y="1418139"/>
                    <a:pt x="1174253" y="1420634"/>
                    <a:pt x="1159310" y="1421881"/>
                  </a:cubicBezTo>
                  <a:cubicBezTo>
                    <a:pt x="1121953" y="1425624"/>
                    <a:pt x="1100784" y="1431862"/>
                    <a:pt x="1120708" y="1479270"/>
                  </a:cubicBezTo>
                  <a:cubicBezTo>
                    <a:pt x="1133160" y="1510460"/>
                    <a:pt x="1116972" y="1534164"/>
                    <a:pt x="1073389" y="1526678"/>
                  </a:cubicBezTo>
                  <a:cubicBezTo>
                    <a:pt x="1036032" y="1520440"/>
                    <a:pt x="1001166" y="1527926"/>
                    <a:pt x="1048485" y="1574086"/>
                  </a:cubicBezTo>
                  <a:cubicBezTo>
                    <a:pt x="1060937" y="1586562"/>
                    <a:pt x="1067163" y="1612761"/>
                    <a:pt x="1053466" y="1614009"/>
                  </a:cubicBezTo>
                  <a:cubicBezTo>
                    <a:pt x="998675" y="1623989"/>
                    <a:pt x="992449" y="1691359"/>
                    <a:pt x="942640" y="1705082"/>
                  </a:cubicBezTo>
                  <a:lnTo>
                    <a:pt x="932385" y="1711688"/>
                  </a:lnTo>
                  <a:lnTo>
                    <a:pt x="959183" y="1719001"/>
                  </a:lnTo>
                  <a:cubicBezTo>
                    <a:pt x="981854" y="1729629"/>
                    <a:pt x="979984" y="1749717"/>
                    <a:pt x="964091" y="1807645"/>
                  </a:cubicBezTo>
                  <a:cubicBezTo>
                    <a:pt x="987774" y="1810137"/>
                    <a:pt x="1010212" y="1800171"/>
                    <a:pt x="1033895" y="1797679"/>
                  </a:cubicBezTo>
                  <a:cubicBezTo>
                    <a:pt x="1046360" y="1796433"/>
                    <a:pt x="1061318" y="1795188"/>
                    <a:pt x="1058825" y="1775255"/>
                  </a:cubicBezTo>
                  <a:cubicBezTo>
                    <a:pt x="1055086" y="1751586"/>
                    <a:pt x="1031402" y="1709230"/>
                    <a:pt x="1065058" y="1710475"/>
                  </a:cubicBezTo>
                  <a:cubicBezTo>
                    <a:pt x="1075342" y="1710787"/>
                    <a:pt x="1086482" y="1710164"/>
                    <a:pt x="1097915" y="1709814"/>
                  </a:cubicBezTo>
                  <a:cubicBezTo>
                    <a:pt x="1132214" y="1708763"/>
                    <a:pt x="1169141" y="1710164"/>
                    <a:pt x="1193448" y="1746603"/>
                  </a:cubicBezTo>
                  <a:cubicBezTo>
                    <a:pt x="1200927" y="1774010"/>
                    <a:pt x="1202174" y="1798925"/>
                    <a:pt x="1172258" y="1813874"/>
                  </a:cubicBezTo>
                  <a:cubicBezTo>
                    <a:pt x="1159792" y="1811382"/>
                    <a:pt x="1143588" y="1802662"/>
                    <a:pt x="1148574" y="1828823"/>
                  </a:cubicBezTo>
                  <a:cubicBezTo>
                    <a:pt x="1146081" y="1854984"/>
                    <a:pt x="1126137" y="1864950"/>
                    <a:pt x="1107439" y="1877408"/>
                  </a:cubicBezTo>
                  <a:cubicBezTo>
                    <a:pt x="1097467" y="1886128"/>
                    <a:pt x="1096221" y="1897340"/>
                    <a:pt x="1096221" y="1909797"/>
                  </a:cubicBezTo>
                  <a:lnTo>
                    <a:pt x="1095702" y="1918093"/>
                  </a:lnTo>
                  <a:lnTo>
                    <a:pt x="1126241" y="1913616"/>
                  </a:lnTo>
                  <a:cubicBezTo>
                    <a:pt x="1129988" y="1923576"/>
                    <a:pt x="1132486" y="1933537"/>
                    <a:pt x="1137481" y="1942252"/>
                  </a:cubicBezTo>
                  <a:cubicBezTo>
                    <a:pt x="1158712" y="1989562"/>
                    <a:pt x="1167454" y="1989562"/>
                    <a:pt x="1204921" y="1948477"/>
                  </a:cubicBezTo>
                  <a:cubicBezTo>
                    <a:pt x="1209916" y="1942252"/>
                    <a:pt x="1214912" y="1937272"/>
                    <a:pt x="1222405" y="1934782"/>
                  </a:cubicBezTo>
                  <a:cubicBezTo>
                    <a:pt x="1267365" y="1922331"/>
                    <a:pt x="1281103" y="1889962"/>
                    <a:pt x="1273609" y="1846386"/>
                  </a:cubicBezTo>
                  <a:cubicBezTo>
                    <a:pt x="1297338" y="1852611"/>
                    <a:pt x="1306080" y="1880001"/>
                    <a:pt x="1332307" y="1868796"/>
                  </a:cubicBezTo>
                  <a:cubicBezTo>
                    <a:pt x="1356036" y="1857591"/>
                    <a:pt x="1366027" y="1892452"/>
                    <a:pt x="1388506" y="1887472"/>
                  </a:cubicBezTo>
                  <a:cubicBezTo>
                    <a:pt x="1396000" y="1904901"/>
                    <a:pt x="1383511" y="1909881"/>
                    <a:pt x="1371022" y="1913616"/>
                  </a:cubicBezTo>
                  <a:cubicBezTo>
                    <a:pt x="1367275" y="1913616"/>
                    <a:pt x="1362280" y="1913616"/>
                    <a:pt x="1357284" y="1912371"/>
                  </a:cubicBezTo>
                  <a:cubicBezTo>
                    <a:pt x="1354787" y="1912371"/>
                    <a:pt x="1352289" y="1913616"/>
                    <a:pt x="1351040" y="1913616"/>
                  </a:cubicBezTo>
                  <a:cubicBezTo>
                    <a:pt x="1346044" y="1916106"/>
                    <a:pt x="1347293" y="1916106"/>
                    <a:pt x="1354787" y="1914861"/>
                  </a:cubicBezTo>
                  <a:cubicBezTo>
                    <a:pt x="1359782" y="1917351"/>
                    <a:pt x="1363529" y="1922331"/>
                    <a:pt x="1364778" y="1927312"/>
                  </a:cubicBezTo>
                  <a:cubicBezTo>
                    <a:pt x="1364778" y="1934782"/>
                    <a:pt x="1364778" y="1941007"/>
                    <a:pt x="1363529" y="1947232"/>
                  </a:cubicBezTo>
                  <a:cubicBezTo>
                    <a:pt x="1363529" y="1955947"/>
                    <a:pt x="1367275" y="1964662"/>
                    <a:pt x="1374769" y="1972132"/>
                  </a:cubicBezTo>
                  <a:cubicBezTo>
                    <a:pt x="1379764" y="1977112"/>
                    <a:pt x="1383511" y="1982092"/>
                    <a:pt x="1388506" y="1987072"/>
                  </a:cubicBezTo>
                  <a:cubicBezTo>
                    <a:pt x="1410986" y="2051812"/>
                    <a:pt x="1371022" y="2085428"/>
                    <a:pt x="1326062" y="2117798"/>
                  </a:cubicBezTo>
                  <a:lnTo>
                    <a:pt x="1317913" y="2115845"/>
                  </a:lnTo>
                  <a:lnTo>
                    <a:pt x="1314075" y="2118148"/>
                  </a:lnTo>
                  <a:cubicBezTo>
                    <a:pt x="1310329" y="2121894"/>
                    <a:pt x="1306582" y="2125641"/>
                    <a:pt x="1306582" y="2130637"/>
                  </a:cubicBezTo>
                  <a:cubicBezTo>
                    <a:pt x="1306582" y="2133134"/>
                    <a:pt x="1314075" y="2138130"/>
                    <a:pt x="1316573" y="2138130"/>
                  </a:cubicBezTo>
                  <a:cubicBezTo>
                    <a:pt x="1341551" y="2119396"/>
                    <a:pt x="1365280" y="2141877"/>
                    <a:pt x="1390257" y="2141877"/>
                  </a:cubicBezTo>
                  <a:cubicBezTo>
                    <a:pt x="1406493" y="2161859"/>
                    <a:pt x="1415235" y="2138130"/>
                    <a:pt x="1426475" y="2135632"/>
                  </a:cubicBezTo>
                  <a:cubicBezTo>
                    <a:pt x="1433968" y="2135632"/>
                    <a:pt x="1440212" y="2138130"/>
                    <a:pt x="1445208" y="2141877"/>
                  </a:cubicBezTo>
                  <a:cubicBezTo>
                    <a:pt x="1471434" y="2169353"/>
                    <a:pt x="1457697" y="2199326"/>
                    <a:pt x="1450203" y="2229300"/>
                  </a:cubicBezTo>
                  <a:cubicBezTo>
                    <a:pt x="1440212" y="2250531"/>
                    <a:pt x="1422728" y="2241789"/>
                    <a:pt x="1406493" y="2238042"/>
                  </a:cubicBezTo>
                  <a:cubicBezTo>
                    <a:pt x="1394004" y="2236793"/>
                    <a:pt x="1377768" y="2240540"/>
                    <a:pt x="1369026" y="2233047"/>
                  </a:cubicBezTo>
                  <a:cubicBezTo>
                    <a:pt x="1317822" y="2189335"/>
                    <a:pt x="1269116" y="2215562"/>
                    <a:pt x="1224156" y="2239291"/>
                  </a:cubicBezTo>
                  <a:cubicBezTo>
                    <a:pt x="1201676" y="2251780"/>
                    <a:pt x="1186690" y="2248033"/>
                    <a:pt x="1166708" y="2238042"/>
                  </a:cubicBezTo>
                  <a:cubicBezTo>
                    <a:pt x="1159214" y="2233047"/>
                    <a:pt x="1151721" y="2224304"/>
                    <a:pt x="1142979" y="2219309"/>
                  </a:cubicBezTo>
                  <a:cubicBezTo>
                    <a:pt x="1127992" y="2208068"/>
                    <a:pt x="1119250" y="2194331"/>
                    <a:pt x="1118001" y="2175597"/>
                  </a:cubicBezTo>
                  <a:lnTo>
                    <a:pt x="1117320" y="2172977"/>
                  </a:lnTo>
                  <a:lnTo>
                    <a:pt x="1034077" y="2175411"/>
                  </a:lnTo>
                  <a:cubicBezTo>
                    <a:pt x="996762" y="2180357"/>
                    <a:pt x="996762" y="2180357"/>
                    <a:pt x="983080" y="2140791"/>
                  </a:cubicBezTo>
                  <a:cubicBezTo>
                    <a:pt x="981837" y="2138318"/>
                    <a:pt x="980593" y="2135846"/>
                    <a:pt x="979349" y="2133373"/>
                  </a:cubicBezTo>
                  <a:cubicBezTo>
                    <a:pt x="971886" y="2114826"/>
                    <a:pt x="963179" y="2113590"/>
                    <a:pt x="945766" y="2130900"/>
                  </a:cubicBezTo>
                  <a:cubicBezTo>
                    <a:pt x="938303" y="2138318"/>
                    <a:pt x="934572" y="2146973"/>
                    <a:pt x="928353" y="2155628"/>
                  </a:cubicBezTo>
                  <a:lnTo>
                    <a:pt x="919646" y="2155628"/>
                  </a:lnTo>
                  <a:lnTo>
                    <a:pt x="916878" y="2155628"/>
                  </a:lnTo>
                  <a:lnTo>
                    <a:pt x="916429" y="2156393"/>
                  </a:lnTo>
                  <a:lnTo>
                    <a:pt x="908834" y="2159422"/>
                  </a:lnTo>
                  <a:lnTo>
                    <a:pt x="927778" y="2158234"/>
                  </a:lnTo>
                  <a:cubicBezTo>
                    <a:pt x="943913" y="2204331"/>
                    <a:pt x="926537" y="2254166"/>
                    <a:pt x="941431" y="2300263"/>
                  </a:cubicBezTo>
                  <a:cubicBezTo>
                    <a:pt x="943913" y="2304001"/>
                    <a:pt x="931501" y="2307739"/>
                    <a:pt x="924054" y="2304001"/>
                  </a:cubicBezTo>
                  <a:cubicBezTo>
                    <a:pt x="873166" y="2313968"/>
                    <a:pt x="819796" y="2312722"/>
                    <a:pt x="780078" y="2351344"/>
                  </a:cubicBezTo>
                  <a:cubicBezTo>
                    <a:pt x="737878" y="2352590"/>
                    <a:pt x="699402" y="2348852"/>
                    <a:pt x="663408" y="2316460"/>
                  </a:cubicBezTo>
                  <a:cubicBezTo>
                    <a:pt x="638585" y="2292788"/>
                    <a:pt x="600109" y="2275346"/>
                    <a:pt x="562873" y="2302755"/>
                  </a:cubicBezTo>
                  <a:cubicBezTo>
                    <a:pt x="555426" y="2307739"/>
                    <a:pt x="546738" y="2313968"/>
                    <a:pt x="550462" y="2321443"/>
                  </a:cubicBezTo>
                  <a:cubicBezTo>
                    <a:pt x="567838" y="2342623"/>
                    <a:pt x="577767" y="2373770"/>
                    <a:pt x="610038" y="2381245"/>
                  </a:cubicBezTo>
                  <a:cubicBezTo>
                    <a:pt x="613761" y="2382491"/>
                    <a:pt x="619967" y="2381245"/>
                    <a:pt x="624932" y="2379999"/>
                  </a:cubicBezTo>
                  <a:cubicBezTo>
                    <a:pt x="632379" y="2378753"/>
                    <a:pt x="639826" y="2375016"/>
                    <a:pt x="646032" y="2382491"/>
                  </a:cubicBezTo>
                  <a:cubicBezTo>
                    <a:pt x="649755" y="2387474"/>
                    <a:pt x="637344" y="2399933"/>
                    <a:pt x="626173" y="2403671"/>
                  </a:cubicBezTo>
                  <a:cubicBezTo>
                    <a:pt x="608797" y="2411146"/>
                    <a:pt x="593903" y="2403671"/>
                    <a:pt x="582732" y="2393704"/>
                  </a:cubicBezTo>
                  <a:cubicBezTo>
                    <a:pt x="554185" y="2375016"/>
                    <a:pt x="525638" y="2366295"/>
                    <a:pt x="493368" y="2376262"/>
                  </a:cubicBezTo>
                  <a:cubicBezTo>
                    <a:pt x="478474" y="2379999"/>
                    <a:pt x="466062" y="2378753"/>
                    <a:pt x="463580" y="2362557"/>
                  </a:cubicBezTo>
                  <a:cubicBezTo>
                    <a:pt x="461098" y="2336394"/>
                    <a:pt x="431309" y="2347607"/>
                    <a:pt x="425104" y="2327673"/>
                  </a:cubicBezTo>
                  <a:cubicBezTo>
                    <a:pt x="418898" y="2307739"/>
                    <a:pt x="400280" y="2312722"/>
                    <a:pt x="384145" y="2313968"/>
                  </a:cubicBezTo>
                  <a:cubicBezTo>
                    <a:pt x="382904" y="2315214"/>
                    <a:pt x="376698" y="2313968"/>
                    <a:pt x="376698" y="2312722"/>
                  </a:cubicBezTo>
                  <a:cubicBezTo>
                    <a:pt x="368010" y="2271608"/>
                    <a:pt x="325810" y="2289050"/>
                    <a:pt x="302228" y="2271608"/>
                  </a:cubicBezTo>
                  <a:lnTo>
                    <a:pt x="307051" y="2267576"/>
                  </a:lnTo>
                  <a:lnTo>
                    <a:pt x="301189" y="2268279"/>
                  </a:lnTo>
                  <a:cubicBezTo>
                    <a:pt x="289992" y="2268279"/>
                    <a:pt x="280038" y="2268279"/>
                    <a:pt x="268841" y="2268279"/>
                  </a:cubicBezTo>
                  <a:cubicBezTo>
                    <a:pt x="271329" y="2254657"/>
                    <a:pt x="265108" y="2239796"/>
                    <a:pt x="278794" y="2232366"/>
                  </a:cubicBezTo>
                  <a:cubicBezTo>
                    <a:pt x="287503" y="2228651"/>
                    <a:pt x="298701" y="2236081"/>
                    <a:pt x="308654" y="2233605"/>
                  </a:cubicBezTo>
                  <a:cubicBezTo>
                    <a:pt x="314875" y="2233605"/>
                    <a:pt x="323584" y="2227413"/>
                    <a:pt x="326073" y="2222459"/>
                  </a:cubicBezTo>
                  <a:cubicBezTo>
                    <a:pt x="329805" y="2211314"/>
                    <a:pt x="322340" y="2201407"/>
                    <a:pt x="311142" y="2196454"/>
                  </a:cubicBezTo>
                  <a:cubicBezTo>
                    <a:pt x="306166" y="2193977"/>
                    <a:pt x="296212" y="2193977"/>
                    <a:pt x="289992" y="2195215"/>
                  </a:cubicBezTo>
                  <a:cubicBezTo>
                    <a:pt x="280038" y="2196454"/>
                    <a:pt x="270085" y="2202646"/>
                    <a:pt x="260132" y="2195215"/>
                  </a:cubicBezTo>
                  <a:cubicBezTo>
                    <a:pt x="250178" y="2189024"/>
                    <a:pt x="242713" y="2170448"/>
                    <a:pt x="229027" y="2186547"/>
                  </a:cubicBezTo>
                  <a:cubicBezTo>
                    <a:pt x="225295" y="2191500"/>
                    <a:pt x="231516" y="2205122"/>
                    <a:pt x="231516" y="2215029"/>
                  </a:cubicBezTo>
                  <a:cubicBezTo>
                    <a:pt x="232760" y="2229890"/>
                    <a:pt x="221562" y="2236081"/>
                    <a:pt x="211609" y="2228651"/>
                  </a:cubicBezTo>
                  <a:cubicBezTo>
                    <a:pt x="194191" y="2216268"/>
                    <a:pt x="175528" y="2207599"/>
                    <a:pt x="154377" y="2212552"/>
                  </a:cubicBezTo>
                  <a:cubicBezTo>
                    <a:pt x="122029" y="2219983"/>
                    <a:pt x="87192" y="2198931"/>
                    <a:pt x="57332" y="2222459"/>
                  </a:cubicBezTo>
                  <a:cubicBezTo>
                    <a:pt x="53599" y="2222459"/>
                    <a:pt x="49867" y="2222459"/>
                    <a:pt x="46134" y="2219983"/>
                  </a:cubicBezTo>
                  <a:cubicBezTo>
                    <a:pt x="46134" y="2207599"/>
                    <a:pt x="39913" y="2196454"/>
                    <a:pt x="29960" y="2189024"/>
                  </a:cubicBezTo>
                  <a:cubicBezTo>
                    <a:pt x="29960" y="2179117"/>
                    <a:pt x="28716" y="2169210"/>
                    <a:pt x="27472" y="2158065"/>
                  </a:cubicBezTo>
                  <a:cubicBezTo>
                    <a:pt x="29960" y="2122152"/>
                    <a:pt x="69774" y="2124629"/>
                    <a:pt x="87192" y="2104815"/>
                  </a:cubicBezTo>
                  <a:cubicBezTo>
                    <a:pt x="88436" y="2103577"/>
                    <a:pt x="98389" y="2108530"/>
                    <a:pt x="99634" y="2112245"/>
                  </a:cubicBezTo>
                  <a:cubicBezTo>
                    <a:pt x="105854" y="2125867"/>
                    <a:pt x="110831" y="2140728"/>
                    <a:pt x="118296" y="2154350"/>
                  </a:cubicBezTo>
                  <a:cubicBezTo>
                    <a:pt x="122029" y="2160541"/>
                    <a:pt x="131982" y="2166733"/>
                    <a:pt x="138203" y="2158065"/>
                  </a:cubicBezTo>
                  <a:cubicBezTo>
                    <a:pt x="149400" y="2143204"/>
                    <a:pt x="168063" y="2141966"/>
                    <a:pt x="184237" y="2134536"/>
                  </a:cubicBezTo>
                  <a:cubicBezTo>
                    <a:pt x="202900" y="2127106"/>
                    <a:pt x="190458" y="2104815"/>
                    <a:pt x="205388" y="2096147"/>
                  </a:cubicBezTo>
                  <a:lnTo>
                    <a:pt x="220495" y="2093833"/>
                  </a:lnTo>
                  <a:lnTo>
                    <a:pt x="225480" y="2098441"/>
                  </a:lnTo>
                  <a:lnTo>
                    <a:pt x="225295" y="2097617"/>
                  </a:lnTo>
                  <a:cubicBezTo>
                    <a:pt x="225295" y="2095140"/>
                    <a:pt x="226548" y="2092663"/>
                    <a:pt x="227800" y="2090187"/>
                  </a:cubicBezTo>
                  <a:cubicBezTo>
                    <a:pt x="246592" y="2060466"/>
                    <a:pt x="246592" y="2060466"/>
                    <a:pt x="272900" y="2071611"/>
                  </a:cubicBezTo>
                  <a:cubicBezTo>
                    <a:pt x="277911" y="2074088"/>
                    <a:pt x="281669" y="2077803"/>
                    <a:pt x="286680" y="2079041"/>
                  </a:cubicBezTo>
                  <a:cubicBezTo>
                    <a:pt x="308291" y="2084614"/>
                    <a:pt x="327787" y="2081827"/>
                    <a:pt x="341469" y="2068070"/>
                  </a:cubicBezTo>
                  <a:lnTo>
                    <a:pt x="350662" y="2054202"/>
                  </a:lnTo>
                  <a:lnTo>
                    <a:pt x="322296" y="2034218"/>
                  </a:lnTo>
                  <a:cubicBezTo>
                    <a:pt x="313103" y="2027210"/>
                    <a:pt x="305312" y="2018802"/>
                    <a:pt x="302196" y="2005721"/>
                  </a:cubicBezTo>
                  <a:cubicBezTo>
                    <a:pt x="299703" y="1994509"/>
                    <a:pt x="309675" y="1985789"/>
                    <a:pt x="307182" y="1974577"/>
                  </a:cubicBezTo>
                  <a:cubicBezTo>
                    <a:pt x="304689" y="1984543"/>
                    <a:pt x="302196" y="1998246"/>
                    <a:pt x="295963" y="2003229"/>
                  </a:cubicBezTo>
                  <a:cubicBezTo>
                    <a:pt x="262307" y="2024719"/>
                    <a:pt x="255997" y="2003463"/>
                    <a:pt x="249161" y="1984134"/>
                  </a:cubicBezTo>
                  <a:lnTo>
                    <a:pt x="243492" y="1972132"/>
                  </a:lnTo>
                  <a:lnTo>
                    <a:pt x="243366" y="1972809"/>
                  </a:lnTo>
                  <a:cubicBezTo>
                    <a:pt x="229637" y="1992881"/>
                    <a:pt x="218405" y="2015463"/>
                    <a:pt x="207173" y="2036790"/>
                  </a:cubicBezTo>
                  <a:cubicBezTo>
                    <a:pt x="183460" y="2084462"/>
                    <a:pt x="158500" y="2130879"/>
                    <a:pt x="102338" y="2065644"/>
                  </a:cubicBezTo>
                  <a:cubicBezTo>
                    <a:pt x="86114" y="2048081"/>
                    <a:pt x="69890" y="2060626"/>
                    <a:pt x="56161" y="2074426"/>
                  </a:cubicBezTo>
                  <a:cubicBezTo>
                    <a:pt x="38689" y="2093244"/>
                    <a:pt x="23713" y="2086971"/>
                    <a:pt x="11232" y="2069408"/>
                  </a:cubicBezTo>
                  <a:cubicBezTo>
                    <a:pt x="3744" y="2051844"/>
                    <a:pt x="11232" y="2031772"/>
                    <a:pt x="0" y="2015463"/>
                  </a:cubicBezTo>
                  <a:cubicBezTo>
                    <a:pt x="4992" y="1996645"/>
                    <a:pt x="4992" y="1977827"/>
                    <a:pt x="0" y="1959009"/>
                  </a:cubicBezTo>
                  <a:cubicBezTo>
                    <a:pt x="4992" y="1951482"/>
                    <a:pt x="4992" y="1942700"/>
                    <a:pt x="0" y="1933919"/>
                  </a:cubicBezTo>
                  <a:lnTo>
                    <a:pt x="2496" y="1930155"/>
                  </a:lnTo>
                  <a:lnTo>
                    <a:pt x="0" y="1927646"/>
                  </a:lnTo>
                  <a:lnTo>
                    <a:pt x="16341" y="1903555"/>
                  </a:lnTo>
                  <a:lnTo>
                    <a:pt x="14943" y="1903447"/>
                  </a:lnTo>
                  <a:cubicBezTo>
                    <a:pt x="9962" y="1859782"/>
                    <a:pt x="24905" y="1814869"/>
                    <a:pt x="3736" y="1771204"/>
                  </a:cubicBezTo>
                  <a:cubicBezTo>
                    <a:pt x="2491" y="1757481"/>
                    <a:pt x="1245" y="1742510"/>
                    <a:pt x="1245" y="1727539"/>
                  </a:cubicBezTo>
                  <a:cubicBezTo>
                    <a:pt x="1245" y="1671398"/>
                    <a:pt x="0" y="1616504"/>
                    <a:pt x="0" y="1560363"/>
                  </a:cubicBezTo>
                  <a:cubicBezTo>
                    <a:pt x="0" y="1478022"/>
                    <a:pt x="1245" y="1395682"/>
                    <a:pt x="2491" y="1313342"/>
                  </a:cubicBezTo>
                  <a:cubicBezTo>
                    <a:pt x="6226" y="1310847"/>
                    <a:pt x="11207" y="1309599"/>
                    <a:pt x="14943" y="1308352"/>
                  </a:cubicBezTo>
                  <a:cubicBezTo>
                    <a:pt x="17433" y="1312094"/>
                    <a:pt x="21169" y="1317085"/>
                    <a:pt x="23660" y="1320827"/>
                  </a:cubicBezTo>
                  <a:cubicBezTo>
                    <a:pt x="29886" y="1329560"/>
                    <a:pt x="87166" y="1366988"/>
                    <a:pt x="93393" y="1371978"/>
                  </a:cubicBezTo>
                  <a:cubicBezTo>
                    <a:pt x="105845" y="1381959"/>
                    <a:pt x="109581" y="1376968"/>
                    <a:pt x="113316" y="1364493"/>
                  </a:cubicBezTo>
                  <a:cubicBezTo>
                    <a:pt x="127014" y="1325818"/>
                    <a:pt x="128259" y="1324570"/>
                    <a:pt x="160635" y="1335798"/>
                  </a:cubicBezTo>
                  <a:cubicBezTo>
                    <a:pt x="179314" y="1343284"/>
                    <a:pt x="197992" y="1349522"/>
                    <a:pt x="215425" y="1361997"/>
                  </a:cubicBezTo>
                  <a:cubicBezTo>
                    <a:pt x="227878" y="1373226"/>
                    <a:pt x="245311" y="1345779"/>
                    <a:pt x="266480" y="1354512"/>
                  </a:cubicBezTo>
                  <a:cubicBezTo>
                    <a:pt x="276442" y="1360750"/>
                    <a:pt x="292630" y="1359502"/>
                    <a:pt x="305082" y="1359502"/>
                  </a:cubicBezTo>
                  <a:cubicBezTo>
                    <a:pt x="307884" y="1363245"/>
                    <a:pt x="310841" y="1365272"/>
                    <a:pt x="313896" y="1366208"/>
                  </a:cubicBezTo>
                  <a:lnTo>
                    <a:pt x="314637" y="1366220"/>
                  </a:lnTo>
                  <a:lnTo>
                    <a:pt x="322826" y="1371978"/>
                  </a:lnTo>
                  <a:cubicBezTo>
                    <a:pt x="329053" y="1371978"/>
                    <a:pt x="335590" y="1368235"/>
                    <a:pt x="342439" y="1361997"/>
                  </a:cubicBezTo>
                  <a:cubicBezTo>
                    <a:pt x="336213" y="1361997"/>
                    <a:pt x="329675" y="1365116"/>
                    <a:pt x="323293" y="1366364"/>
                  </a:cubicBezTo>
                  <a:lnTo>
                    <a:pt x="314637" y="1366220"/>
                  </a:lnTo>
                  <a:lnTo>
                    <a:pt x="305082" y="1359502"/>
                  </a:lnTo>
                  <a:cubicBezTo>
                    <a:pt x="306327" y="1339541"/>
                    <a:pt x="298856" y="1315837"/>
                    <a:pt x="316289" y="1300866"/>
                  </a:cubicBezTo>
                  <a:cubicBezTo>
                    <a:pt x="344929" y="1278410"/>
                    <a:pt x="332477" y="1255953"/>
                    <a:pt x="321270" y="1232249"/>
                  </a:cubicBezTo>
                  <a:cubicBezTo>
                    <a:pt x="321270" y="1228506"/>
                    <a:pt x="321270" y="1224764"/>
                    <a:pt x="322515" y="1221021"/>
                  </a:cubicBezTo>
                  <a:cubicBezTo>
                    <a:pt x="327496" y="1207297"/>
                    <a:pt x="337458" y="1194822"/>
                    <a:pt x="349910" y="1186089"/>
                  </a:cubicBezTo>
                  <a:cubicBezTo>
                    <a:pt x="399719" y="1186089"/>
                    <a:pt x="447038" y="1211040"/>
                    <a:pt x="501828" y="1207297"/>
                  </a:cubicBezTo>
                  <a:cubicBezTo>
                    <a:pt x="524242" y="1204802"/>
                    <a:pt x="547902" y="1202307"/>
                    <a:pt x="569071" y="1193574"/>
                  </a:cubicBezTo>
                  <a:cubicBezTo>
                    <a:pt x="588994" y="1186089"/>
                    <a:pt x="606428" y="1172365"/>
                    <a:pt x="620125" y="1154899"/>
                  </a:cubicBezTo>
                  <a:cubicBezTo>
                    <a:pt x="621370" y="1152404"/>
                    <a:pt x="622616" y="1148661"/>
                    <a:pt x="623861" y="1147414"/>
                  </a:cubicBezTo>
                  <a:cubicBezTo>
                    <a:pt x="626351" y="1144918"/>
                    <a:pt x="631332" y="1146166"/>
                    <a:pt x="633823" y="1146166"/>
                  </a:cubicBezTo>
                  <a:cubicBezTo>
                    <a:pt x="636313" y="1146166"/>
                    <a:pt x="637558" y="1146166"/>
                    <a:pt x="640049" y="1146166"/>
                  </a:cubicBezTo>
                  <a:cubicBezTo>
                    <a:pt x="641294" y="1147414"/>
                    <a:pt x="643785" y="1148661"/>
                    <a:pt x="645030" y="1149909"/>
                  </a:cubicBezTo>
                  <a:cubicBezTo>
                    <a:pt x="651256" y="1152404"/>
                    <a:pt x="654992" y="1156147"/>
                    <a:pt x="658727" y="1161137"/>
                  </a:cubicBezTo>
                  <a:cubicBezTo>
                    <a:pt x="661218" y="1163632"/>
                    <a:pt x="662463" y="1168622"/>
                    <a:pt x="663708" y="1172365"/>
                  </a:cubicBezTo>
                  <a:cubicBezTo>
                    <a:pt x="664954" y="1174860"/>
                    <a:pt x="664954" y="1178603"/>
                    <a:pt x="666199" y="1182346"/>
                  </a:cubicBezTo>
                  <a:cubicBezTo>
                    <a:pt x="666199" y="1188584"/>
                    <a:pt x="664954" y="1196069"/>
                    <a:pt x="662463" y="1202307"/>
                  </a:cubicBezTo>
                  <a:cubicBezTo>
                    <a:pt x="661218" y="1204802"/>
                    <a:pt x="658727" y="1207297"/>
                    <a:pt x="658727" y="1209793"/>
                  </a:cubicBezTo>
                  <a:cubicBezTo>
                    <a:pt x="659973" y="1213535"/>
                    <a:pt x="659973" y="1216031"/>
                    <a:pt x="659973" y="1219773"/>
                  </a:cubicBezTo>
                  <a:cubicBezTo>
                    <a:pt x="658727" y="1231002"/>
                    <a:pt x="657482" y="1244725"/>
                    <a:pt x="652501" y="1255953"/>
                  </a:cubicBezTo>
                  <a:cubicBezTo>
                    <a:pt x="647520" y="1268429"/>
                    <a:pt x="640049" y="1280905"/>
                    <a:pt x="630087" y="1288390"/>
                  </a:cubicBezTo>
                  <a:cubicBezTo>
                    <a:pt x="608918" y="1305856"/>
                    <a:pt x="590240" y="1320827"/>
                    <a:pt x="584014" y="1352017"/>
                  </a:cubicBezTo>
                  <a:cubicBezTo>
                    <a:pt x="585259" y="1349522"/>
                    <a:pt x="586504" y="1347027"/>
                    <a:pt x="587749" y="1345779"/>
                  </a:cubicBezTo>
                  <a:cubicBezTo>
                    <a:pt x="588994" y="1343284"/>
                    <a:pt x="590240" y="1340789"/>
                    <a:pt x="591485" y="1338293"/>
                  </a:cubicBezTo>
                  <a:cubicBezTo>
                    <a:pt x="593975" y="1334551"/>
                    <a:pt x="596466" y="1329560"/>
                    <a:pt x="600202" y="1325818"/>
                  </a:cubicBezTo>
                  <a:cubicBezTo>
                    <a:pt x="603937" y="1318332"/>
                    <a:pt x="610163" y="1310847"/>
                    <a:pt x="617635" y="1305856"/>
                  </a:cubicBezTo>
                  <a:cubicBezTo>
                    <a:pt x="623861" y="1300866"/>
                    <a:pt x="631332" y="1298371"/>
                    <a:pt x="638804" y="1298371"/>
                  </a:cubicBezTo>
                  <a:cubicBezTo>
                    <a:pt x="643785" y="1298371"/>
                    <a:pt x="647520" y="1299618"/>
                    <a:pt x="651256" y="1300866"/>
                  </a:cubicBezTo>
                  <a:cubicBezTo>
                    <a:pt x="654992" y="1302114"/>
                    <a:pt x="657482" y="1303361"/>
                    <a:pt x="659973" y="1303361"/>
                  </a:cubicBezTo>
                  <a:lnTo>
                    <a:pt x="661649" y="1304081"/>
                  </a:lnTo>
                  <a:lnTo>
                    <a:pt x="662619" y="1305701"/>
                  </a:lnTo>
                  <a:cubicBezTo>
                    <a:pt x="665576" y="1308352"/>
                    <a:pt x="669312" y="1310847"/>
                    <a:pt x="672425" y="1313342"/>
                  </a:cubicBezTo>
                  <a:lnTo>
                    <a:pt x="672828" y="1313305"/>
                  </a:lnTo>
                  <a:lnTo>
                    <a:pt x="673670" y="1315837"/>
                  </a:lnTo>
                  <a:cubicBezTo>
                    <a:pt x="672425" y="1319580"/>
                    <a:pt x="671180" y="1322075"/>
                    <a:pt x="671180" y="1325818"/>
                  </a:cubicBezTo>
                  <a:cubicBezTo>
                    <a:pt x="672425" y="1327065"/>
                    <a:pt x="672425" y="1330808"/>
                    <a:pt x="672425" y="1333303"/>
                  </a:cubicBezTo>
                  <a:cubicBezTo>
                    <a:pt x="671180" y="1338293"/>
                    <a:pt x="671180" y="1343284"/>
                    <a:pt x="669934" y="1348274"/>
                  </a:cubicBezTo>
                  <a:cubicBezTo>
                    <a:pt x="667444" y="1359502"/>
                    <a:pt x="663708" y="1370731"/>
                    <a:pt x="661218" y="1380711"/>
                  </a:cubicBezTo>
                  <a:cubicBezTo>
                    <a:pt x="657482" y="1398177"/>
                    <a:pt x="657482" y="1415643"/>
                    <a:pt x="663708" y="1431862"/>
                  </a:cubicBezTo>
                  <a:cubicBezTo>
                    <a:pt x="668689" y="1347027"/>
                    <a:pt x="739667" y="1323322"/>
                    <a:pt x="777024" y="1274667"/>
                  </a:cubicBezTo>
                  <a:cubicBezTo>
                    <a:pt x="750874" y="1281216"/>
                    <a:pt x="728927" y="1302503"/>
                    <a:pt x="701727" y="1310632"/>
                  </a:cubicBezTo>
                  <a:lnTo>
                    <a:pt x="672828" y="1313305"/>
                  </a:lnTo>
                  <a:lnTo>
                    <a:pt x="671180" y="1308352"/>
                  </a:lnTo>
                  <a:cubicBezTo>
                    <a:pt x="671180" y="1308352"/>
                    <a:pt x="669934" y="1307104"/>
                    <a:pt x="668689" y="1307104"/>
                  </a:cubicBezTo>
                  <a:lnTo>
                    <a:pt x="661649" y="1304081"/>
                  </a:lnTo>
                  <a:lnTo>
                    <a:pt x="657482" y="1297123"/>
                  </a:lnTo>
                  <a:cubicBezTo>
                    <a:pt x="657482" y="1289638"/>
                    <a:pt x="661218" y="1282152"/>
                    <a:pt x="663708" y="1275914"/>
                  </a:cubicBezTo>
                  <a:cubicBezTo>
                    <a:pt x="668689" y="1265934"/>
                    <a:pt x="674915" y="1257201"/>
                    <a:pt x="681142" y="1247220"/>
                  </a:cubicBezTo>
                  <a:cubicBezTo>
                    <a:pt x="696084" y="1227259"/>
                    <a:pt x="713518" y="1208545"/>
                    <a:pt x="733441" y="1189831"/>
                  </a:cubicBezTo>
                  <a:cubicBezTo>
                    <a:pt x="735932" y="1188584"/>
                    <a:pt x="738422" y="1187336"/>
                    <a:pt x="739667" y="1183593"/>
                  </a:cubicBezTo>
                  <a:cubicBezTo>
                    <a:pt x="742158" y="1181098"/>
                    <a:pt x="744648" y="1176108"/>
                    <a:pt x="745894" y="1172365"/>
                  </a:cubicBezTo>
                  <a:cubicBezTo>
                    <a:pt x="747139" y="1169870"/>
                    <a:pt x="749629" y="1167375"/>
                    <a:pt x="750875" y="1166127"/>
                  </a:cubicBezTo>
                  <a:cubicBezTo>
                    <a:pt x="753365" y="1162385"/>
                    <a:pt x="757101" y="1162385"/>
                    <a:pt x="760836" y="1161137"/>
                  </a:cubicBezTo>
                  <a:cubicBezTo>
                    <a:pt x="763327" y="1161137"/>
                    <a:pt x="765817" y="1159889"/>
                    <a:pt x="769553" y="1159889"/>
                  </a:cubicBezTo>
                  <a:cubicBezTo>
                    <a:pt x="772043" y="1159889"/>
                    <a:pt x="775779" y="1161137"/>
                    <a:pt x="778270" y="1159889"/>
                  </a:cubicBezTo>
                  <a:cubicBezTo>
                    <a:pt x="783251" y="1158642"/>
                    <a:pt x="786986" y="1156147"/>
                    <a:pt x="791967" y="1157394"/>
                  </a:cubicBezTo>
                  <a:cubicBezTo>
                    <a:pt x="850493" y="1171118"/>
                    <a:pt x="800684" y="1126205"/>
                    <a:pt x="815627" y="1118719"/>
                  </a:cubicBezTo>
                  <a:cubicBezTo>
                    <a:pt x="826834" y="1113729"/>
                    <a:pt x="835550" y="1106243"/>
                    <a:pt x="846757" y="1103748"/>
                  </a:cubicBezTo>
                  <a:cubicBezTo>
                    <a:pt x="852983" y="1103748"/>
                    <a:pt x="859210" y="1103748"/>
                    <a:pt x="864191" y="1103748"/>
                  </a:cubicBezTo>
                  <a:cubicBezTo>
                    <a:pt x="867926" y="1104996"/>
                    <a:pt x="871662" y="1104996"/>
                    <a:pt x="875398" y="1104996"/>
                  </a:cubicBezTo>
                  <a:cubicBezTo>
                    <a:pt x="879133" y="1104996"/>
                    <a:pt x="881624" y="1103748"/>
                    <a:pt x="885359" y="1103748"/>
                  </a:cubicBezTo>
                  <a:cubicBezTo>
                    <a:pt x="890340" y="1102501"/>
                    <a:pt x="892831" y="1100006"/>
                    <a:pt x="896567" y="1097510"/>
                  </a:cubicBezTo>
                  <a:cubicBezTo>
                    <a:pt x="901547" y="1096263"/>
                    <a:pt x="906528" y="1093768"/>
                    <a:pt x="910264" y="1093768"/>
                  </a:cubicBezTo>
                  <a:cubicBezTo>
                    <a:pt x="914000" y="1093768"/>
                    <a:pt x="915245" y="1093768"/>
                    <a:pt x="917735" y="1093768"/>
                  </a:cubicBezTo>
                  <a:cubicBezTo>
                    <a:pt x="918981" y="1095015"/>
                    <a:pt x="920226" y="1096263"/>
                    <a:pt x="921471" y="1097510"/>
                  </a:cubicBezTo>
                  <a:cubicBezTo>
                    <a:pt x="922716" y="1100006"/>
                    <a:pt x="923962" y="1102501"/>
                    <a:pt x="925207" y="1103748"/>
                  </a:cubicBezTo>
                  <a:cubicBezTo>
                    <a:pt x="925207" y="1104996"/>
                    <a:pt x="926452" y="1107491"/>
                    <a:pt x="927697" y="1109986"/>
                  </a:cubicBezTo>
                  <a:cubicBezTo>
                    <a:pt x="928943" y="1111234"/>
                    <a:pt x="930188" y="1113729"/>
                    <a:pt x="933923" y="1112481"/>
                  </a:cubicBezTo>
                  <a:cubicBezTo>
                    <a:pt x="935169" y="1111234"/>
                    <a:pt x="937659" y="1109986"/>
                    <a:pt x="938904" y="1108739"/>
                  </a:cubicBezTo>
                  <a:cubicBezTo>
                    <a:pt x="943885" y="1104996"/>
                    <a:pt x="947621" y="1102501"/>
                    <a:pt x="951357" y="1097510"/>
                  </a:cubicBezTo>
                  <a:cubicBezTo>
                    <a:pt x="960073" y="1088777"/>
                    <a:pt x="967545" y="1078797"/>
                    <a:pt x="973771" y="1068816"/>
                  </a:cubicBezTo>
                  <a:cubicBezTo>
                    <a:pt x="973771" y="1067568"/>
                    <a:pt x="975016" y="1067568"/>
                    <a:pt x="975016" y="1066321"/>
                  </a:cubicBezTo>
                  <a:cubicBezTo>
                    <a:pt x="989959" y="1042617"/>
                    <a:pt x="1011128" y="1017665"/>
                    <a:pt x="988714" y="986476"/>
                  </a:cubicBezTo>
                  <a:cubicBezTo>
                    <a:pt x="935169" y="910373"/>
                    <a:pt x="935169" y="909126"/>
                    <a:pt x="1024825" y="889164"/>
                  </a:cubicBezTo>
                  <a:cubicBezTo>
                    <a:pt x="984978" y="865460"/>
                    <a:pt x="950111" y="838014"/>
                    <a:pt x="915245" y="809319"/>
                  </a:cubicBezTo>
                  <a:cubicBezTo>
                    <a:pt x="900302" y="795596"/>
                    <a:pt x="880379" y="780625"/>
                    <a:pt x="892831" y="755673"/>
                  </a:cubicBezTo>
                  <a:cubicBezTo>
                    <a:pt x="902793" y="734464"/>
                    <a:pt x="925207" y="729474"/>
                    <a:pt x="946376" y="726979"/>
                  </a:cubicBezTo>
                  <a:cubicBezTo>
                    <a:pt x="972526" y="723236"/>
                    <a:pt x="997430" y="740702"/>
                    <a:pt x="1023580" y="730722"/>
                  </a:cubicBezTo>
                  <a:cubicBezTo>
                    <a:pt x="982487" y="693294"/>
                    <a:pt x="928943" y="740702"/>
                    <a:pt x="886605" y="709513"/>
                  </a:cubicBezTo>
                  <a:cubicBezTo>
                    <a:pt x="881624" y="707018"/>
                    <a:pt x="886605" y="713255"/>
                    <a:pt x="886605" y="715751"/>
                  </a:cubicBezTo>
                  <a:cubicBezTo>
                    <a:pt x="885359" y="754426"/>
                    <a:pt x="852983" y="750683"/>
                    <a:pt x="829324" y="759416"/>
                  </a:cubicBezTo>
                  <a:lnTo>
                    <a:pt x="816678" y="760120"/>
                  </a:lnTo>
                  <a:lnTo>
                    <a:pt x="823023" y="767216"/>
                  </a:lnTo>
                  <a:cubicBezTo>
                    <a:pt x="804448" y="805375"/>
                    <a:pt x="806925" y="857073"/>
                    <a:pt x="758629" y="875537"/>
                  </a:cubicBezTo>
                  <a:cubicBezTo>
                    <a:pt x="751199" y="877998"/>
                    <a:pt x="742531" y="876767"/>
                    <a:pt x="738816" y="869382"/>
                  </a:cubicBezTo>
                  <a:cubicBezTo>
                    <a:pt x="736339" y="864458"/>
                    <a:pt x="736339" y="859535"/>
                    <a:pt x="737578" y="854611"/>
                  </a:cubicBezTo>
                  <a:cubicBezTo>
                    <a:pt x="737578" y="848456"/>
                    <a:pt x="741293" y="843533"/>
                    <a:pt x="743769" y="841071"/>
                  </a:cubicBezTo>
                  <a:cubicBezTo>
                    <a:pt x="756153" y="829993"/>
                    <a:pt x="778443" y="822607"/>
                    <a:pt x="775966" y="800451"/>
                  </a:cubicBezTo>
                  <a:cubicBezTo>
                    <a:pt x="774728" y="783218"/>
                    <a:pt x="766059" y="767216"/>
                    <a:pt x="748723" y="756138"/>
                  </a:cubicBezTo>
                  <a:lnTo>
                    <a:pt x="760792" y="744603"/>
                  </a:lnTo>
                  <a:lnTo>
                    <a:pt x="751957" y="750862"/>
                  </a:lnTo>
                  <a:cubicBezTo>
                    <a:pt x="720626" y="755785"/>
                    <a:pt x="684281" y="739783"/>
                    <a:pt x="655456" y="765633"/>
                  </a:cubicBezTo>
                  <a:cubicBezTo>
                    <a:pt x="652949" y="768094"/>
                    <a:pt x="645430" y="764402"/>
                    <a:pt x="644177" y="761940"/>
                  </a:cubicBezTo>
                  <a:cubicBezTo>
                    <a:pt x="642923" y="758247"/>
                    <a:pt x="642923" y="750862"/>
                    <a:pt x="645430" y="747169"/>
                  </a:cubicBezTo>
                  <a:cubicBezTo>
                    <a:pt x="657962" y="732398"/>
                    <a:pt x="673002" y="726243"/>
                    <a:pt x="691801" y="722551"/>
                  </a:cubicBezTo>
                  <a:cubicBezTo>
                    <a:pt x="721879" y="717627"/>
                    <a:pt x="724385" y="716396"/>
                    <a:pt x="714359" y="693009"/>
                  </a:cubicBezTo>
                  <a:cubicBezTo>
                    <a:pt x="709346" y="681930"/>
                    <a:pt x="706840" y="670852"/>
                    <a:pt x="705587" y="659620"/>
                  </a:cubicBezTo>
                  <a:lnTo>
                    <a:pt x="704669" y="634502"/>
                  </a:lnTo>
                  <a:lnTo>
                    <a:pt x="693130" y="637188"/>
                  </a:lnTo>
                  <a:cubicBezTo>
                    <a:pt x="674396" y="637188"/>
                    <a:pt x="659410" y="631011"/>
                    <a:pt x="653165" y="611246"/>
                  </a:cubicBezTo>
                  <a:cubicBezTo>
                    <a:pt x="648170" y="605069"/>
                    <a:pt x="641925" y="600128"/>
                    <a:pt x="636930" y="595187"/>
                  </a:cubicBezTo>
                  <a:cubicBezTo>
                    <a:pt x="631934" y="591480"/>
                    <a:pt x="631934" y="589010"/>
                    <a:pt x="631934" y="584068"/>
                  </a:cubicBezTo>
                  <a:cubicBezTo>
                    <a:pt x="634432" y="580362"/>
                    <a:pt x="635681" y="579127"/>
                    <a:pt x="636930" y="579127"/>
                  </a:cubicBezTo>
                  <a:cubicBezTo>
                    <a:pt x="653165" y="579127"/>
                    <a:pt x="669401" y="579127"/>
                    <a:pt x="684388" y="579127"/>
                  </a:cubicBezTo>
                  <a:cubicBezTo>
                    <a:pt x="693130" y="579127"/>
                    <a:pt x="694379" y="575421"/>
                    <a:pt x="689383" y="569244"/>
                  </a:cubicBezTo>
                  <a:cubicBezTo>
                    <a:pt x="688134" y="565538"/>
                    <a:pt x="685637" y="563068"/>
                    <a:pt x="684388" y="563068"/>
                  </a:cubicBezTo>
                  <a:cubicBezTo>
                    <a:pt x="671899" y="539596"/>
                    <a:pt x="694379" y="551950"/>
                    <a:pt x="700623" y="547008"/>
                  </a:cubicBezTo>
                  <a:cubicBezTo>
                    <a:pt x="714361" y="547008"/>
                    <a:pt x="726850" y="544538"/>
                    <a:pt x="733094" y="532184"/>
                  </a:cubicBezTo>
                  <a:cubicBezTo>
                    <a:pt x="736841" y="528478"/>
                    <a:pt x="739339" y="524772"/>
                    <a:pt x="736841" y="521066"/>
                  </a:cubicBezTo>
                  <a:cubicBezTo>
                    <a:pt x="735592" y="518595"/>
                    <a:pt x="734343" y="516125"/>
                    <a:pt x="733094" y="516125"/>
                  </a:cubicBezTo>
                  <a:cubicBezTo>
                    <a:pt x="739339" y="511183"/>
                    <a:pt x="743085" y="505007"/>
                    <a:pt x="748081" y="500065"/>
                  </a:cubicBezTo>
                  <a:cubicBezTo>
                    <a:pt x="761819" y="501301"/>
                    <a:pt x="774308" y="502536"/>
                    <a:pt x="780552" y="516125"/>
                  </a:cubicBezTo>
                  <a:cubicBezTo>
                    <a:pt x="786797" y="521066"/>
                    <a:pt x="790543" y="527243"/>
                    <a:pt x="796788" y="532184"/>
                  </a:cubicBezTo>
                  <a:cubicBezTo>
                    <a:pt x="798037" y="544538"/>
                    <a:pt x="799285" y="556891"/>
                    <a:pt x="813023" y="563068"/>
                  </a:cubicBezTo>
                  <a:cubicBezTo>
                    <a:pt x="823014" y="575421"/>
                    <a:pt x="823014" y="586539"/>
                    <a:pt x="811774" y="596422"/>
                  </a:cubicBezTo>
                  <a:cubicBezTo>
                    <a:pt x="801783" y="598893"/>
                    <a:pt x="795539" y="595187"/>
                    <a:pt x="790543" y="586539"/>
                  </a:cubicBezTo>
                  <a:cubicBezTo>
                    <a:pt x="791792" y="591480"/>
                    <a:pt x="795539" y="596422"/>
                    <a:pt x="800534" y="597657"/>
                  </a:cubicBezTo>
                  <a:lnTo>
                    <a:pt x="801903" y="602168"/>
                  </a:lnTo>
                  <a:lnTo>
                    <a:pt x="829324" y="600973"/>
                  </a:lnTo>
                  <a:lnTo>
                    <a:pt x="832933" y="604334"/>
                  </a:lnTo>
                  <a:lnTo>
                    <a:pt x="842817" y="589230"/>
                  </a:lnTo>
                  <a:cubicBezTo>
                    <a:pt x="848416" y="583757"/>
                    <a:pt x="855259" y="579571"/>
                    <a:pt x="863346" y="576995"/>
                  </a:cubicBezTo>
                  <a:cubicBezTo>
                    <a:pt x="867701" y="587942"/>
                    <a:pt x="869568" y="600500"/>
                    <a:pt x="873300" y="612091"/>
                  </a:cubicBezTo>
                  <a:lnTo>
                    <a:pt x="893050" y="639450"/>
                  </a:lnTo>
                  <a:lnTo>
                    <a:pt x="895321" y="639648"/>
                  </a:lnTo>
                  <a:cubicBezTo>
                    <a:pt x="906528" y="634658"/>
                    <a:pt x="916490" y="629668"/>
                    <a:pt x="927697" y="624677"/>
                  </a:cubicBezTo>
                  <a:lnTo>
                    <a:pt x="930758" y="623905"/>
                  </a:lnTo>
                  <a:lnTo>
                    <a:pt x="938741" y="612752"/>
                  </a:lnTo>
                  <a:cubicBezTo>
                    <a:pt x="942099" y="608363"/>
                    <a:pt x="945152" y="605033"/>
                    <a:pt x="946983" y="605033"/>
                  </a:cubicBezTo>
                  <a:cubicBezTo>
                    <a:pt x="969880" y="613206"/>
                    <a:pt x="995523" y="605714"/>
                    <a:pt x="1017218" y="613205"/>
                  </a:cubicBezTo>
                  <a:lnTo>
                    <a:pt x="1034966" y="625215"/>
                  </a:lnTo>
                  <a:lnTo>
                    <a:pt x="1038523" y="624677"/>
                  </a:lnTo>
                  <a:lnTo>
                    <a:pt x="1070899" y="624677"/>
                  </a:lnTo>
                  <a:cubicBezTo>
                    <a:pt x="1121953" y="672085"/>
                    <a:pt x="1130670" y="593488"/>
                    <a:pt x="1166782" y="592240"/>
                  </a:cubicBezTo>
                  <a:cubicBezTo>
                    <a:pt x="1187951" y="603468"/>
                    <a:pt x="1207874" y="613449"/>
                    <a:pt x="1234024" y="599726"/>
                  </a:cubicBezTo>
                  <a:cubicBezTo>
                    <a:pt x="1246476" y="593488"/>
                    <a:pt x="1262664" y="592240"/>
                    <a:pt x="1278852" y="588497"/>
                  </a:cubicBezTo>
                  <a:cubicBezTo>
                    <a:pt x="1282588" y="574774"/>
                    <a:pt x="1270136" y="573526"/>
                    <a:pt x="1261419" y="569784"/>
                  </a:cubicBezTo>
                  <a:cubicBezTo>
                    <a:pt x="1229043" y="557308"/>
                    <a:pt x="1225307" y="554813"/>
                    <a:pt x="1241495" y="533604"/>
                  </a:cubicBezTo>
                  <a:cubicBezTo>
                    <a:pt x="1258929" y="509900"/>
                    <a:pt x="1247722" y="494929"/>
                    <a:pt x="1240250" y="476215"/>
                  </a:cubicBezTo>
                  <a:cubicBezTo>
                    <a:pt x="1220327" y="507405"/>
                    <a:pt x="1220327" y="507405"/>
                    <a:pt x="1197912" y="496176"/>
                  </a:cubicBezTo>
                  <a:cubicBezTo>
                    <a:pt x="1214100" y="466234"/>
                    <a:pt x="1214100" y="455006"/>
                    <a:pt x="1197912" y="442530"/>
                  </a:cubicBezTo>
                  <a:cubicBezTo>
                    <a:pt x="1180479" y="430055"/>
                    <a:pt x="1163046" y="417579"/>
                    <a:pt x="1140632" y="417579"/>
                  </a:cubicBezTo>
                  <a:cubicBezTo>
                    <a:pt x="1108256" y="417579"/>
                    <a:pt x="1090823" y="392627"/>
                    <a:pt x="1064673" y="378904"/>
                  </a:cubicBezTo>
                  <a:cubicBezTo>
                    <a:pt x="1085842" y="363933"/>
                    <a:pt x="1098294" y="373913"/>
                    <a:pt x="1109501" y="383894"/>
                  </a:cubicBezTo>
                  <a:cubicBezTo>
                    <a:pt x="1131915" y="402608"/>
                    <a:pt x="1150594" y="402608"/>
                    <a:pt x="1171763" y="380151"/>
                  </a:cubicBezTo>
                  <a:cubicBezTo>
                    <a:pt x="1181102" y="371418"/>
                    <a:pt x="1189507" y="368611"/>
                    <a:pt x="1196823" y="370639"/>
                  </a:cubicBezTo>
                  <a:close/>
                  <a:moveTo>
                    <a:pt x="460364" y="291246"/>
                  </a:moveTo>
                  <a:cubicBezTo>
                    <a:pt x="456700" y="295367"/>
                    <a:pt x="454258" y="299488"/>
                    <a:pt x="451816" y="302235"/>
                  </a:cubicBezTo>
                  <a:cubicBezTo>
                    <a:pt x="445710" y="306356"/>
                    <a:pt x="440826" y="303609"/>
                    <a:pt x="439605" y="296740"/>
                  </a:cubicBezTo>
                  <a:cubicBezTo>
                    <a:pt x="439605" y="295367"/>
                    <a:pt x="443268" y="293993"/>
                    <a:pt x="445710" y="292619"/>
                  </a:cubicBezTo>
                  <a:cubicBezTo>
                    <a:pt x="450595" y="291246"/>
                    <a:pt x="455479" y="291246"/>
                    <a:pt x="460364" y="291246"/>
                  </a:cubicBezTo>
                  <a:close/>
                  <a:moveTo>
                    <a:pt x="3345919" y="234408"/>
                  </a:moveTo>
                  <a:cubicBezTo>
                    <a:pt x="3353817" y="234251"/>
                    <a:pt x="3361870" y="235192"/>
                    <a:pt x="3369922" y="234565"/>
                  </a:cubicBezTo>
                  <a:cubicBezTo>
                    <a:pt x="3389745" y="234565"/>
                    <a:pt x="3409567" y="234565"/>
                    <a:pt x="3430628" y="234565"/>
                  </a:cubicBezTo>
                  <a:cubicBezTo>
                    <a:pt x="3443017" y="234565"/>
                    <a:pt x="3454167" y="233309"/>
                    <a:pt x="3465317" y="240840"/>
                  </a:cubicBezTo>
                  <a:cubicBezTo>
                    <a:pt x="3475228" y="242095"/>
                    <a:pt x="3485140" y="242095"/>
                    <a:pt x="3495051" y="243350"/>
                  </a:cubicBezTo>
                  <a:cubicBezTo>
                    <a:pt x="3508679" y="255901"/>
                    <a:pt x="3529740" y="244605"/>
                    <a:pt x="3544607" y="257156"/>
                  </a:cubicBezTo>
                  <a:cubicBezTo>
                    <a:pt x="3548323" y="258411"/>
                    <a:pt x="3553279" y="259666"/>
                    <a:pt x="3558234" y="258411"/>
                  </a:cubicBezTo>
                  <a:cubicBezTo>
                    <a:pt x="3566907" y="270962"/>
                    <a:pt x="3578057" y="274727"/>
                    <a:pt x="3591685" y="274727"/>
                  </a:cubicBezTo>
                  <a:cubicBezTo>
                    <a:pt x="3596640" y="281003"/>
                    <a:pt x="3601596" y="286023"/>
                    <a:pt x="3606551" y="292298"/>
                  </a:cubicBezTo>
                  <a:cubicBezTo>
                    <a:pt x="3607790" y="317400"/>
                    <a:pt x="3609029" y="343757"/>
                    <a:pt x="3609029" y="370114"/>
                  </a:cubicBezTo>
                  <a:cubicBezTo>
                    <a:pt x="3555757" y="367604"/>
                    <a:pt x="3544607" y="286023"/>
                    <a:pt x="3483901" y="307360"/>
                  </a:cubicBezTo>
                  <a:cubicBezTo>
                    <a:pt x="3511156" y="391450"/>
                    <a:pt x="3504962" y="410277"/>
                    <a:pt x="3438062" y="432868"/>
                  </a:cubicBezTo>
                  <a:cubicBezTo>
                    <a:pt x="3430628" y="432868"/>
                    <a:pt x="3423195" y="431613"/>
                    <a:pt x="3415762" y="429103"/>
                  </a:cubicBezTo>
                  <a:cubicBezTo>
                    <a:pt x="3361250" y="407766"/>
                    <a:pt x="3314172" y="378899"/>
                    <a:pt x="3329039" y="309870"/>
                  </a:cubicBezTo>
                  <a:cubicBezTo>
                    <a:pt x="3340189" y="254646"/>
                    <a:pt x="3290633" y="279748"/>
                    <a:pt x="3273289" y="260921"/>
                  </a:cubicBezTo>
                  <a:cubicBezTo>
                    <a:pt x="3269572" y="254646"/>
                    <a:pt x="3270811" y="248370"/>
                    <a:pt x="3277005" y="243350"/>
                  </a:cubicBezTo>
                  <a:cubicBezTo>
                    <a:pt x="3293111" y="242095"/>
                    <a:pt x="3307978" y="240840"/>
                    <a:pt x="3322844" y="240840"/>
                  </a:cubicBezTo>
                  <a:cubicBezTo>
                    <a:pt x="3330277" y="235820"/>
                    <a:pt x="3338021" y="234565"/>
                    <a:pt x="3345919" y="234408"/>
                  </a:cubicBezTo>
                  <a:close/>
                  <a:moveTo>
                    <a:pt x="2644137" y="135512"/>
                  </a:moveTo>
                  <a:lnTo>
                    <a:pt x="2644118" y="136000"/>
                  </a:lnTo>
                  <a:cubicBezTo>
                    <a:pt x="2644118" y="147229"/>
                    <a:pt x="2642870" y="136000"/>
                    <a:pt x="2647861" y="143486"/>
                  </a:cubicBezTo>
                  <a:cubicBezTo>
                    <a:pt x="2667826" y="174679"/>
                    <a:pt x="2615419" y="192147"/>
                    <a:pt x="2627897" y="203376"/>
                  </a:cubicBezTo>
                  <a:cubicBezTo>
                    <a:pt x="2659091" y="237064"/>
                    <a:pt x="2644118" y="268257"/>
                    <a:pt x="2634136" y="299450"/>
                  </a:cubicBezTo>
                  <a:cubicBezTo>
                    <a:pt x="2620410" y="343119"/>
                    <a:pt x="2629144" y="375560"/>
                    <a:pt x="2664082" y="403009"/>
                  </a:cubicBezTo>
                  <a:cubicBezTo>
                    <a:pt x="2666578" y="408000"/>
                    <a:pt x="2671569" y="410495"/>
                    <a:pt x="2672817" y="406752"/>
                  </a:cubicBezTo>
                  <a:lnTo>
                    <a:pt x="2674642" y="403647"/>
                  </a:lnTo>
                  <a:lnTo>
                    <a:pt x="2674689" y="403633"/>
                  </a:lnTo>
                  <a:cubicBezTo>
                    <a:pt x="2675157" y="403165"/>
                    <a:pt x="2675313" y="402697"/>
                    <a:pt x="2675040" y="402970"/>
                  </a:cubicBezTo>
                  <a:lnTo>
                    <a:pt x="2674642" y="403647"/>
                  </a:lnTo>
                  <a:lnTo>
                    <a:pt x="2672466" y="404296"/>
                  </a:lnTo>
                  <a:cubicBezTo>
                    <a:pt x="2671491" y="404023"/>
                    <a:pt x="2670322" y="403009"/>
                    <a:pt x="2669074" y="400514"/>
                  </a:cubicBezTo>
                  <a:cubicBezTo>
                    <a:pt x="2666578" y="396771"/>
                    <a:pt x="2664082" y="391780"/>
                    <a:pt x="2662835" y="386789"/>
                  </a:cubicBezTo>
                  <a:cubicBezTo>
                    <a:pt x="2660963" y="378679"/>
                    <a:pt x="2661899" y="371816"/>
                    <a:pt x="2664862" y="365890"/>
                  </a:cubicBezTo>
                  <a:lnTo>
                    <a:pt x="2676590" y="353260"/>
                  </a:lnTo>
                  <a:lnTo>
                    <a:pt x="2648519" y="336900"/>
                  </a:lnTo>
                  <a:cubicBezTo>
                    <a:pt x="2640057" y="329291"/>
                    <a:pt x="2637639" y="317878"/>
                    <a:pt x="2647310" y="310269"/>
                  </a:cubicBezTo>
                  <a:cubicBezTo>
                    <a:pt x="2663025" y="297588"/>
                    <a:pt x="2679949" y="286174"/>
                    <a:pt x="2696873" y="274761"/>
                  </a:cubicBezTo>
                  <a:cubicBezTo>
                    <a:pt x="2692642" y="288077"/>
                    <a:pt x="2690527" y="301709"/>
                    <a:pt x="2690527" y="315342"/>
                  </a:cubicBezTo>
                  <a:lnTo>
                    <a:pt x="2695836" y="349290"/>
                  </a:lnTo>
                  <a:lnTo>
                    <a:pt x="2710251" y="355596"/>
                  </a:lnTo>
                  <a:lnTo>
                    <a:pt x="2710996" y="356387"/>
                  </a:lnTo>
                  <a:lnTo>
                    <a:pt x="2716019" y="356398"/>
                  </a:lnTo>
                  <a:cubicBezTo>
                    <a:pt x="2734035" y="353716"/>
                    <a:pt x="2752405" y="345784"/>
                    <a:pt x="2772187" y="358848"/>
                  </a:cubicBezTo>
                  <a:cubicBezTo>
                    <a:pt x="2778467" y="363825"/>
                    <a:pt x="2798564" y="346406"/>
                    <a:pt x="2813636" y="342673"/>
                  </a:cubicBezTo>
                  <a:cubicBezTo>
                    <a:pt x="2827452" y="338941"/>
                    <a:pt x="2845036" y="335208"/>
                    <a:pt x="2857597" y="345162"/>
                  </a:cubicBezTo>
                  <a:cubicBezTo>
                    <a:pt x="2865133" y="351383"/>
                    <a:pt x="2864819" y="358226"/>
                    <a:pt x="2862935" y="365380"/>
                  </a:cubicBezTo>
                  <a:lnTo>
                    <a:pt x="2859099" y="386131"/>
                  </a:lnTo>
                  <a:lnTo>
                    <a:pt x="2864613" y="380103"/>
                  </a:lnTo>
                  <a:cubicBezTo>
                    <a:pt x="2872062" y="371393"/>
                    <a:pt x="2914270" y="396277"/>
                    <a:pt x="2890683" y="361440"/>
                  </a:cubicBezTo>
                  <a:cubicBezTo>
                    <a:pt x="2863372" y="319137"/>
                    <a:pt x="2885717" y="293009"/>
                    <a:pt x="2904339" y="260660"/>
                  </a:cubicBezTo>
                  <a:lnTo>
                    <a:pt x="2906345" y="259848"/>
                  </a:lnTo>
                  <a:lnTo>
                    <a:pt x="2906345" y="249603"/>
                  </a:lnTo>
                  <a:lnTo>
                    <a:pt x="2892315" y="247699"/>
                  </a:lnTo>
                  <a:cubicBezTo>
                    <a:pt x="2871370" y="238665"/>
                    <a:pt x="2862712" y="215117"/>
                    <a:pt x="2850543" y="196465"/>
                  </a:cubicBezTo>
                  <a:cubicBezTo>
                    <a:pt x="2845550" y="192735"/>
                    <a:pt x="2849295" y="186518"/>
                    <a:pt x="2846798" y="182788"/>
                  </a:cubicBezTo>
                  <a:cubicBezTo>
                    <a:pt x="2841806" y="190248"/>
                    <a:pt x="2850543" y="195222"/>
                    <a:pt x="2850543" y="202683"/>
                  </a:cubicBezTo>
                  <a:cubicBezTo>
                    <a:pt x="2850543" y="238742"/>
                    <a:pt x="2834317" y="268585"/>
                    <a:pt x="2816844" y="298427"/>
                  </a:cubicBezTo>
                  <a:cubicBezTo>
                    <a:pt x="2805611" y="315835"/>
                    <a:pt x="2795626" y="339461"/>
                    <a:pt x="2768168" y="329513"/>
                  </a:cubicBezTo>
                  <a:cubicBezTo>
                    <a:pt x="2744455" y="320809"/>
                    <a:pt x="2744455" y="299671"/>
                    <a:pt x="2745703" y="277289"/>
                  </a:cubicBezTo>
                  <a:cubicBezTo>
                    <a:pt x="2750384" y="230194"/>
                    <a:pt x="2753133" y="200759"/>
                    <a:pt x="2748424" y="181445"/>
                  </a:cubicBezTo>
                  <a:lnTo>
                    <a:pt x="2743798" y="173710"/>
                  </a:lnTo>
                  <a:lnTo>
                    <a:pt x="2744465" y="199917"/>
                  </a:lnTo>
                  <a:cubicBezTo>
                    <a:pt x="2745546" y="260108"/>
                    <a:pt x="2740524" y="262205"/>
                    <a:pt x="2700340" y="278978"/>
                  </a:cubicBezTo>
                  <a:cubicBezTo>
                    <a:pt x="2699064" y="262365"/>
                    <a:pt x="2697789" y="247029"/>
                    <a:pt x="2697789" y="230416"/>
                  </a:cubicBezTo>
                  <a:cubicBezTo>
                    <a:pt x="2696513" y="215081"/>
                    <a:pt x="2676102" y="206135"/>
                    <a:pt x="2681205" y="188244"/>
                  </a:cubicBezTo>
                  <a:cubicBezTo>
                    <a:pt x="2693962" y="183132"/>
                    <a:pt x="2702891" y="190800"/>
                    <a:pt x="2707994" y="199745"/>
                  </a:cubicBezTo>
                  <a:cubicBezTo>
                    <a:pt x="2719475" y="219873"/>
                    <a:pt x="2728803" y="221311"/>
                    <a:pt x="2736517" y="199745"/>
                  </a:cubicBezTo>
                  <a:lnTo>
                    <a:pt x="2743155" y="172634"/>
                  </a:lnTo>
                  <a:lnTo>
                    <a:pt x="2735074" y="159120"/>
                  </a:lnTo>
                  <a:cubicBezTo>
                    <a:pt x="2728298" y="153580"/>
                    <a:pt x="2718966" y="149628"/>
                    <a:pt x="2706388" y="146320"/>
                  </a:cubicBezTo>
                  <a:lnTo>
                    <a:pt x="2644137" y="135512"/>
                  </a:lnTo>
                  <a:close/>
                  <a:moveTo>
                    <a:pt x="391522" y="93421"/>
                  </a:moveTo>
                  <a:cubicBezTo>
                    <a:pt x="394269" y="98654"/>
                    <a:pt x="397017" y="102579"/>
                    <a:pt x="399764" y="106504"/>
                  </a:cubicBezTo>
                  <a:cubicBezTo>
                    <a:pt x="397017" y="110429"/>
                    <a:pt x="394269" y="114354"/>
                    <a:pt x="391522" y="119587"/>
                  </a:cubicBezTo>
                  <a:cubicBezTo>
                    <a:pt x="390148" y="115662"/>
                    <a:pt x="384654" y="110429"/>
                    <a:pt x="384654" y="106504"/>
                  </a:cubicBezTo>
                  <a:cubicBezTo>
                    <a:pt x="384654" y="102579"/>
                    <a:pt x="390148" y="98654"/>
                    <a:pt x="391522" y="93421"/>
                  </a:cubicBezTo>
                  <a:close/>
                  <a:moveTo>
                    <a:pt x="444001" y="65942"/>
                  </a:moveTo>
                  <a:lnTo>
                    <a:pt x="444001" y="81252"/>
                  </a:lnTo>
                  <a:cubicBezTo>
                    <a:pt x="434109" y="75363"/>
                    <a:pt x="434109" y="70653"/>
                    <a:pt x="444001" y="65942"/>
                  </a:cubicBezTo>
                  <a:close/>
                  <a:moveTo>
                    <a:pt x="2954134" y="39792"/>
                  </a:moveTo>
                  <a:lnTo>
                    <a:pt x="2955383" y="41036"/>
                  </a:lnTo>
                  <a:lnTo>
                    <a:pt x="2954268" y="40005"/>
                  </a:lnTo>
                  <a:lnTo>
                    <a:pt x="2954134" y="39792"/>
                  </a:lnTo>
                  <a:close/>
                  <a:moveTo>
                    <a:pt x="478069" y="39614"/>
                  </a:moveTo>
                  <a:cubicBezTo>
                    <a:pt x="484175" y="40758"/>
                    <a:pt x="492723" y="46482"/>
                    <a:pt x="495165" y="51061"/>
                  </a:cubicBezTo>
                  <a:cubicBezTo>
                    <a:pt x="498829" y="59075"/>
                    <a:pt x="490281" y="63654"/>
                    <a:pt x="482954" y="63654"/>
                  </a:cubicBezTo>
                  <a:cubicBezTo>
                    <a:pt x="470743" y="64799"/>
                    <a:pt x="457310" y="64799"/>
                    <a:pt x="445099" y="64799"/>
                  </a:cubicBezTo>
                  <a:cubicBezTo>
                    <a:pt x="452426" y="52206"/>
                    <a:pt x="459752" y="38469"/>
                    <a:pt x="478069" y="39614"/>
                  </a:cubicBezTo>
                  <a:close/>
                  <a:moveTo>
                    <a:pt x="582821" y="13488"/>
                  </a:moveTo>
                  <a:cubicBezTo>
                    <a:pt x="590034" y="14737"/>
                    <a:pt x="597246" y="17235"/>
                    <a:pt x="603257" y="20981"/>
                  </a:cubicBezTo>
                  <a:lnTo>
                    <a:pt x="603257" y="37218"/>
                  </a:lnTo>
                  <a:cubicBezTo>
                    <a:pt x="596044" y="35969"/>
                    <a:pt x="588832" y="37218"/>
                    <a:pt x="582821" y="35969"/>
                  </a:cubicBezTo>
                  <a:cubicBezTo>
                    <a:pt x="575609" y="35969"/>
                    <a:pt x="565992" y="34720"/>
                    <a:pt x="567194" y="24728"/>
                  </a:cubicBezTo>
                  <a:cubicBezTo>
                    <a:pt x="569598" y="15986"/>
                    <a:pt x="575609" y="10990"/>
                    <a:pt x="582821" y="13488"/>
                  </a:cubicBezTo>
                  <a:close/>
                  <a:moveTo>
                    <a:pt x="618850" y="2441"/>
                  </a:moveTo>
                  <a:cubicBezTo>
                    <a:pt x="621466" y="-1"/>
                    <a:pt x="626700" y="2441"/>
                    <a:pt x="630624" y="2441"/>
                  </a:cubicBezTo>
                  <a:cubicBezTo>
                    <a:pt x="629316" y="6104"/>
                    <a:pt x="629316" y="13431"/>
                    <a:pt x="626700" y="14652"/>
                  </a:cubicBezTo>
                  <a:cubicBezTo>
                    <a:pt x="620158" y="17094"/>
                    <a:pt x="612308" y="18315"/>
                    <a:pt x="604459" y="20758"/>
                  </a:cubicBezTo>
                  <a:cubicBezTo>
                    <a:pt x="609692" y="14652"/>
                    <a:pt x="612308" y="8547"/>
                    <a:pt x="618850" y="2441"/>
                  </a:cubicBezTo>
                  <a:close/>
                  <a:moveTo>
                    <a:pt x="2329674" y="0"/>
                  </a:moveTo>
                  <a:cubicBezTo>
                    <a:pt x="2344648" y="1248"/>
                    <a:pt x="2359621" y="2496"/>
                    <a:pt x="2374595" y="3743"/>
                  </a:cubicBezTo>
                  <a:cubicBezTo>
                    <a:pt x="2377090" y="8734"/>
                    <a:pt x="2377090" y="13725"/>
                    <a:pt x="2379586" y="17468"/>
                  </a:cubicBezTo>
                  <a:cubicBezTo>
                    <a:pt x="2370852" y="27450"/>
                    <a:pt x="2348391" y="28697"/>
                    <a:pt x="2363365" y="48661"/>
                  </a:cubicBezTo>
                  <a:cubicBezTo>
                    <a:pt x="2377090" y="92330"/>
                    <a:pt x="2377090" y="93578"/>
                    <a:pt x="2413276" y="88587"/>
                  </a:cubicBezTo>
                  <a:cubicBezTo>
                    <a:pt x="2435737" y="84844"/>
                    <a:pt x="2439480" y="97321"/>
                    <a:pt x="2441976" y="113541"/>
                  </a:cubicBezTo>
                  <a:cubicBezTo>
                    <a:pt x="2443223" y="157211"/>
                    <a:pt x="2397055" y="158459"/>
                    <a:pt x="2379586" y="184661"/>
                  </a:cubicBezTo>
                  <a:cubicBezTo>
                    <a:pt x="2363365" y="207119"/>
                    <a:pt x="2314701" y="219596"/>
                    <a:pt x="2359621" y="262018"/>
                  </a:cubicBezTo>
                  <a:cubicBezTo>
                    <a:pt x="2374595" y="274495"/>
                    <a:pt x="2350887" y="300697"/>
                    <a:pt x="2353382" y="321908"/>
                  </a:cubicBezTo>
                  <a:cubicBezTo>
                    <a:pt x="2355878" y="328147"/>
                    <a:pt x="2342152" y="330642"/>
                    <a:pt x="2347143" y="335633"/>
                  </a:cubicBezTo>
                  <a:cubicBezTo>
                    <a:pt x="2352135" y="339376"/>
                    <a:pt x="2357126" y="328147"/>
                    <a:pt x="2364613" y="329394"/>
                  </a:cubicBezTo>
                  <a:cubicBezTo>
                    <a:pt x="2398303" y="336881"/>
                    <a:pt x="2428250" y="349358"/>
                    <a:pt x="2455701" y="364330"/>
                  </a:cubicBezTo>
                  <a:cubicBezTo>
                    <a:pt x="2446967" y="345615"/>
                    <a:pt x="2453206" y="319413"/>
                    <a:pt x="2446967" y="295706"/>
                  </a:cubicBezTo>
                  <a:cubicBezTo>
                    <a:pt x="2445719" y="295706"/>
                    <a:pt x="2445719" y="293211"/>
                    <a:pt x="2443223" y="293211"/>
                  </a:cubicBezTo>
                  <a:cubicBezTo>
                    <a:pt x="2445719" y="298202"/>
                    <a:pt x="2444471" y="301945"/>
                    <a:pt x="2439480" y="306936"/>
                  </a:cubicBezTo>
                  <a:cubicBezTo>
                    <a:pt x="2418268" y="319413"/>
                    <a:pt x="2404542" y="308183"/>
                    <a:pt x="2398303" y="288220"/>
                  </a:cubicBezTo>
                  <a:cubicBezTo>
                    <a:pt x="2377090" y="228330"/>
                    <a:pt x="2427002" y="180918"/>
                    <a:pt x="2455701" y="136000"/>
                  </a:cubicBezTo>
                  <a:cubicBezTo>
                    <a:pt x="2458197" y="132257"/>
                    <a:pt x="2460692" y="128514"/>
                    <a:pt x="2464436" y="124771"/>
                  </a:cubicBezTo>
                  <a:cubicBezTo>
                    <a:pt x="2468179" y="122275"/>
                    <a:pt x="2473170" y="119780"/>
                    <a:pt x="2478162" y="117285"/>
                  </a:cubicBezTo>
                  <a:cubicBezTo>
                    <a:pt x="2486896" y="113541"/>
                    <a:pt x="2496878" y="111046"/>
                    <a:pt x="2506861" y="109798"/>
                  </a:cubicBezTo>
                  <a:cubicBezTo>
                    <a:pt x="2525578" y="107303"/>
                    <a:pt x="2545542" y="121028"/>
                    <a:pt x="2551781" y="97321"/>
                  </a:cubicBezTo>
                  <a:cubicBezTo>
                    <a:pt x="2556772" y="82349"/>
                    <a:pt x="2545542" y="66129"/>
                    <a:pt x="2540551" y="52404"/>
                  </a:cubicBezTo>
                  <a:cubicBezTo>
                    <a:pt x="2554277" y="51156"/>
                    <a:pt x="2564259" y="56147"/>
                    <a:pt x="2575489" y="63633"/>
                  </a:cubicBezTo>
                  <a:cubicBezTo>
                    <a:pt x="2606684" y="82349"/>
                    <a:pt x="2606684" y="82349"/>
                    <a:pt x="2635383" y="51156"/>
                  </a:cubicBezTo>
                  <a:cubicBezTo>
                    <a:pt x="2640374" y="51156"/>
                    <a:pt x="2645366" y="51156"/>
                    <a:pt x="2650357" y="52404"/>
                  </a:cubicBezTo>
                  <a:lnTo>
                    <a:pt x="2652769" y="57097"/>
                  </a:lnTo>
                  <a:lnTo>
                    <a:pt x="2668321" y="54714"/>
                  </a:lnTo>
                  <a:cubicBezTo>
                    <a:pt x="2673313" y="60931"/>
                    <a:pt x="2678306" y="60931"/>
                    <a:pt x="2683298" y="54714"/>
                  </a:cubicBezTo>
                  <a:cubicBezTo>
                    <a:pt x="2689538" y="49740"/>
                    <a:pt x="2695779" y="43523"/>
                    <a:pt x="2702019" y="39792"/>
                  </a:cubicBezTo>
                  <a:lnTo>
                    <a:pt x="2700771" y="41036"/>
                  </a:lnTo>
                  <a:cubicBezTo>
                    <a:pt x="2708260" y="29845"/>
                    <a:pt x="2724485" y="33575"/>
                    <a:pt x="2731974" y="22384"/>
                  </a:cubicBezTo>
                  <a:cubicBezTo>
                    <a:pt x="2738214" y="17410"/>
                    <a:pt x="2744455" y="11193"/>
                    <a:pt x="2751943" y="8706"/>
                  </a:cubicBezTo>
                  <a:cubicBezTo>
                    <a:pt x="2756936" y="8706"/>
                    <a:pt x="2761928" y="7463"/>
                    <a:pt x="2764424" y="4976"/>
                  </a:cubicBezTo>
                  <a:cubicBezTo>
                    <a:pt x="2768168" y="3733"/>
                    <a:pt x="2771913" y="2489"/>
                    <a:pt x="2775657" y="2"/>
                  </a:cubicBezTo>
                  <a:cubicBezTo>
                    <a:pt x="2778153" y="2489"/>
                    <a:pt x="2781897" y="4976"/>
                    <a:pt x="2784394" y="7463"/>
                  </a:cubicBezTo>
                  <a:cubicBezTo>
                    <a:pt x="2818092" y="78339"/>
                    <a:pt x="2841806" y="80826"/>
                    <a:pt x="2909203" y="17410"/>
                  </a:cubicBezTo>
                  <a:cubicBezTo>
                    <a:pt x="2920436" y="14924"/>
                    <a:pt x="2931669" y="13680"/>
                    <a:pt x="2939157" y="26114"/>
                  </a:cubicBezTo>
                  <a:lnTo>
                    <a:pt x="2937909" y="24871"/>
                  </a:lnTo>
                  <a:lnTo>
                    <a:pt x="2954268" y="40005"/>
                  </a:lnTo>
                  <a:lnTo>
                    <a:pt x="2963963" y="55335"/>
                  </a:lnTo>
                  <a:cubicBezTo>
                    <a:pt x="2965679" y="61242"/>
                    <a:pt x="2967239" y="67148"/>
                    <a:pt x="2972856" y="70878"/>
                  </a:cubicBezTo>
                  <a:lnTo>
                    <a:pt x="2971608" y="70878"/>
                  </a:lnTo>
                  <a:cubicBezTo>
                    <a:pt x="2981593" y="79582"/>
                    <a:pt x="2979096" y="94504"/>
                    <a:pt x="2987833" y="103208"/>
                  </a:cubicBezTo>
                  <a:cubicBezTo>
                    <a:pt x="2993450" y="109425"/>
                    <a:pt x="2995010" y="116575"/>
                    <a:pt x="2995478" y="124191"/>
                  </a:cubicBezTo>
                  <a:lnTo>
                    <a:pt x="2996499" y="146425"/>
                  </a:lnTo>
                  <a:lnTo>
                    <a:pt x="3001505" y="151615"/>
                  </a:lnTo>
                  <a:cubicBezTo>
                    <a:pt x="3005213" y="155359"/>
                    <a:pt x="3008920" y="161600"/>
                    <a:pt x="3008920" y="169090"/>
                  </a:cubicBezTo>
                  <a:cubicBezTo>
                    <a:pt x="3010156" y="177827"/>
                    <a:pt x="3013864" y="186565"/>
                    <a:pt x="3016335" y="196551"/>
                  </a:cubicBezTo>
                  <a:cubicBezTo>
                    <a:pt x="3018807" y="212777"/>
                    <a:pt x="3021279" y="227756"/>
                    <a:pt x="3026222" y="242735"/>
                  </a:cubicBezTo>
                  <a:cubicBezTo>
                    <a:pt x="3029930" y="253968"/>
                    <a:pt x="3032401" y="265202"/>
                    <a:pt x="3036109" y="276436"/>
                  </a:cubicBezTo>
                  <a:cubicBezTo>
                    <a:pt x="3038581" y="282677"/>
                    <a:pt x="3039816" y="287670"/>
                    <a:pt x="3042288" y="292663"/>
                  </a:cubicBezTo>
                  <a:cubicBezTo>
                    <a:pt x="3052175" y="300152"/>
                    <a:pt x="3045996" y="283926"/>
                    <a:pt x="3052175" y="286422"/>
                  </a:cubicBezTo>
                  <a:cubicBezTo>
                    <a:pt x="3057118" y="283926"/>
                    <a:pt x="3063297" y="281429"/>
                    <a:pt x="3069477" y="281429"/>
                  </a:cubicBezTo>
                  <a:cubicBezTo>
                    <a:pt x="3080599" y="278933"/>
                    <a:pt x="3092958" y="278933"/>
                    <a:pt x="3105316" y="281429"/>
                  </a:cubicBezTo>
                  <a:cubicBezTo>
                    <a:pt x="3113967" y="283926"/>
                    <a:pt x="3121382" y="285174"/>
                    <a:pt x="3130033" y="278933"/>
                  </a:cubicBezTo>
                  <a:cubicBezTo>
                    <a:pt x="3139920" y="278933"/>
                    <a:pt x="3151042" y="276436"/>
                    <a:pt x="3160929" y="276436"/>
                  </a:cubicBezTo>
                  <a:cubicBezTo>
                    <a:pt x="3164636" y="273940"/>
                    <a:pt x="3168344" y="273004"/>
                    <a:pt x="3171897" y="273628"/>
                  </a:cubicBezTo>
                  <a:lnTo>
                    <a:pt x="3179164" y="278371"/>
                  </a:lnTo>
                  <a:lnTo>
                    <a:pt x="3185434" y="271101"/>
                  </a:lnTo>
                  <a:cubicBezTo>
                    <a:pt x="3193562" y="265805"/>
                    <a:pt x="3204629" y="267217"/>
                    <a:pt x="3212929" y="261567"/>
                  </a:cubicBezTo>
                  <a:cubicBezTo>
                    <a:pt x="3216618" y="262823"/>
                    <a:pt x="3220307" y="262823"/>
                    <a:pt x="3223996" y="260312"/>
                  </a:cubicBezTo>
                  <a:cubicBezTo>
                    <a:pt x="3230144" y="254035"/>
                    <a:pt x="3237522" y="252779"/>
                    <a:pt x="3244901" y="252779"/>
                  </a:cubicBezTo>
                  <a:cubicBezTo>
                    <a:pt x="3252279" y="254035"/>
                    <a:pt x="3258427" y="259057"/>
                    <a:pt x="3263346" y="265334"/>
                  </a:cubicBezTo>
                  <a:cubicBezTo>
                    <a:pt x="3279331" y="311786"/>
                    <a:pt x="3264575" y="363260"/>
                    <a:pt x="3247360" y="398413"/>
                  </a:cubicBezTo>
                  <a:cubicBezTo>
                    <a:pt x="3223996" y="444865"/>
                    <a:pt x="3244901" y="468718"/>
                    <a:pt x="3262116" y="498850"/>
                  </a:cubicBezTo>
                  <a:cubicBezTo>
                    <a:pt x="3253508" y="560367"/>
                    <a:pt x="3174809" y="534002"/>
                    <a:pt x="3158824" y="585476"/>
                  </a:cubicBezTo>
                  <a:cubicBezTo>
                    <a:pt x="3151446" y="586732"/>
                    <a:pt x="3144067" y="584221"/>
                    <a:pt x="3139149" y="577944"/>
                  </a:cubicBezTo>
                  <a:cubicBezTo>
                    <a:pt x="3122548" y="549696"/>
                    <a:pt x="3111481" y="520742"/>
                    <a:pt x="3124105" y="493730"/>
                  </a:cubicBezTo>
                  <a:lnTo>
                    <a:pt x="3142327" y="471144"/>
                  </a:lnTo>
                  <a:lnTo>
                    <a:pt x="3127562" y="465697"/>
                  </a:lnTo>
                  <a:cubicBezTo>
                    <a:pt x="3116748" y="460860"/>
                    <a:pt x="3105934" y="456180"/>
                    <a:pt x="3094194" y="462421"/>
                  </a:cubicBezTo>
                  <a:cubicBezTo>
                    <a:pt x="3088014" y="466165"/>
                    <a:pt x="3083071" y="469910"/>
                    <a:pt x="3079363" y="474903"/>
                  </a:cubicBezTo>
                  <a:cubicBezTo>
                    <a:pt x="3060826" y="492378"/>
                    <a:pt x="3062062" y="516094"/>
                    <a:pt x="3055882" y="537314"/>
                  </a:cubicBezTo>
                  <a:cubicBezTo>
                    <a:pt x="3048468" y="557909"/>
                    <a:pt x="3041052" y="578505"/>
                    <a:pt x="3021646" y="582249"/>
                  </a:cubicBezTo>
                  <a:lnTo>
                    <a:pt x="3000078" y="579991"/>
                  </a:lnTo>
                  <a:lnTo>
                    <a:pt x="3005049" y="648227"/>
                  </a:lnTo>
                  <a:cubicBezTo>
                    <a:pt x="3007066" y="671555"/>
                    <a:pt x="3008618" y="694884"/>
                    <a:pt x="3007376" y="718524"/>
                  </a:cubicBezTo>
                  <a:cubicBezTo>
                    <a:pt x="3004893" y="748385"/>
                    <a:pt x="2997445" y="770780"/>
                    <a:pt x="2963927" y="775757"/>
                  </a:cubicBezTo>
                  <a:cubicBezTo>
                    <a:pt x="2951512" y="773268"/>
                    <a:pt x="2946547" y="765803"/>
                    <a:pt x="2944064" y="753361"/>
                  </a:cubicBezTo>
                  <a:cubicBezTo>
                    <a:pt x="2944064" y="767047"/>
                    <a:pt x="2952754" y="775757"/>
                    <a:pt x="2956478" y="786955"/>
                  </a:cubicBezTo>
                  <a:cubicBezTo>
                    <a:pt x="2955237" y="804373"/>
                    <a:pt x="2961444" y="820548"/>
                    <a:pt x="2967651" y="836722"/>
                  </a:cubicBezTo>
                  <a:cubicBezTo>
                    <a:pt x="2970134" y="844188"/>
                    <a:pt x="2971375" y="849164"/>
                    <a:pt x="2973858" y="856630"/>
                  </a:cubicBezTo>
                  <a:cubicBezTo>
                    <a:pt x="2973858" y="862850"/>
                    <a:pt x="2973858" y="869071"/>
                    <a:pt x="2973858" y="875292"/>
                  </a:cubicBezTo>
                  <a:cubicBezTo>
                    <a:pt x="2970134" y="885246"/>
                    <a:pt x="2966409" y="892711"/>
                    <a:pt x="2965168" y="901421"/>
                  </a:cubicBezTo>
                  <a:cubicBezTo>
                    <a:pt x="2965168" y="906397"/>
                    <a:pt x="2966409" y="911374"/>
                    <a:pt x="2967651" y="917595"/>
                  </a:cubicBezTo>
                  <a:cubicBezTo>
                    <a:pt x="2971375" y="925060"/>
                    <a:pt x="2977582" y="931281"/>
                    <a:pt x="2983789" y="937502"/>
                  </a:cubicBezTo>
                  <a:cubicBezTo>
                    <a:pt x="2986272" y="939991"/>
                    <a:pt x="2987514" y="941235"/>
                    <a:pt x="2989996" y="944967"/>
                  </a:cubicBezTo>
                  <a:cubicBezTo>
                    <a:pt x="2992479" y="947456"/>
                    <a:pt x="2992479" y="949944"/>
                    <a:pt x="2993721" y="953677"/>
                  </a:cubicBezTo>
                  <a:cubicBezTo>
                    <a:pt x="2996203" y="959898"/>
                    <a:pt x="2997445" y="966119"/>
                    <a:pt x="2998686" y="973584"/>
                  </a:cubicBezTo>
                  <a:cubicBezTo>
                    <a:pt x="3001169" y="993491"/>
                    <a:pt x="3013583" y="1012154"/>
                    <a:pt x="3019790" y="1032061"/>
                  </a:cubicBezTo>
                  <a:cubicBezTo>
                    <a:pt x="3039653" y="1102980"/>
                    <a:pt x="3021032" y="1125376"/>
                    <a:pt x="2940340" y="1130353"/>
                  </a:cubicBezTo>
                  <a:lnTo>
                    <a:pt x="2932820" y="1125656"/>
                  </a:lnTo>
                  <a:lnTo>
                    <a:pt x="2922770" y="1136052"/>
                  </a:lnTo>
                  <a:cubicBezTo>
                    <a:pt x="2922770" y="1141105"/>
                    <a:pt x="2922770" y="1146158"/>
                    <a:pt x="2922770" y="1152475"/>
                  </a:cubicBezTo>
                  <a:lnTo>
                    <a:pt x="2918075" y="1155404"/>
                  </a:lnTo>
                  <a:lnTo>
                    <a:pt x="2920924" y="1155262"/>
                  </a:lnTo>
                  <a:cubicBezTo>
                    <a:pt x="2914161" y="1161603"/>
                    <a:pt x="2914468" y="1170796"/>
                    <a:pt x="2914314" y="1179832"/>
                  </a:cubicBezTo>
                  <a:lnTo>
                    <a:pt x="2905645" y="1201668"/>
                  </a:lnTo>
                  <a:lnTo>
                    <a:pt x="2921226" y="1213544"/>
                  </a:lnTo>
                  <a:cubicBezTo>
                    <a:pt x="2928611" y="1216045"/>
                    <a:pt x="2936612" y="1217609"/>
                    <a:pt x="2943382" y="1221987"/>
                  </a:cubicBezTo>
                  <a:cubicBezTo>
                    <a:pt x="2960614" y="1230744"/>
                    <a:pt x="2960614" y="1245755"/>
                    <a:pt x="2945843" y="1259515"/>
                  </a:cubicBezTo>
                  <a:cubicBezTo>
                    <a:pt x="2935996" y="1268271"/>
                    <a:pt x="2927380" y="1278279"/>
                    <a:pt x="2912609" y="1275777"/>
                  </a:cubicBezTo>
                  <a:cubicBezTo>
                    <a:pt x="2891684" y="1272024"/>
                    <a:pt x="2889223" y="1278279"/>
                    <a:pt x="2896608" y="1297043"/>
                  </a:cubicBezTo>
                  <a:cubicBezTo>
                    <a:pt x="2908917" y="1324563"/>
                    <a:pt x="2906455" y="1324563"/>
                    <a:pt x="2881837" y="1332069"/>
                  </a:cubicBezTo>
                  <a:cubicBezTo>
                    <a:pt x="2859681" y="1339574"/>
                    <a:pt x="2839987" y="1329567"/>
                    <a:pt x="2821524" y="1323312"/>
                  </a:cubicBezTo>
                  <a:lnTo>
                    <a:pt x="2813687" y="1314601"/>
                  </a:lnTo>
                  <a:lnTo>
                    <a:pt x="2781700" y="1346046"/>
                  </a:lnTo>
                  <a:cubicBezTo>
                    <a:pt x="2769849" y="1360992"/>
                    <a:pt x="2758622" y="1376561"/>
                    <a:pt x="2744900" y="1389639"/>
                  </a:cubicBezTo>
                  <a:lnTo>
                    <a:pt x="2733576" y="1399321"/>
                  </a:lnTo>
                  <a:lnTo>
                    <a:pt x="2745478" y="1411236"/>
                  </a:lnTo>
                  <a:cubicBezTo>
                    <a:pt x="2785560" y="1411236"/>
                    <a:pt x="2799337" y="1369856"/>
                    <a:pt x="2829398" y="1357317"/>
                  </a:cubicBezTo>
                  <a:cubicBezTo>
                    <a:pt x="2849439" y="1366094"/>
                    <a:pt x="2824388" y="1387411"/>
                    <a:pt x="2843176" y="1399950"/>
                  </a:cubicBezTo>
                  <a:cubicBezTo>
                    <a:pt x="2850691" y="1404966"/>
                    <a:pt x="2836914" y="1408728"/>
                    <a:pt x="2830651" y="1411236"/>
                  </a:cubicBezTo>
                  <a:cubicBezTo>
                    <a:pt x="2823136" y="1413744"/>
                    <a:pt x="2806853" y="1406220"/>
                    <a:pt x="2811863" y="1422521"/>
                  </a:cubicBezTo>
                  <a:cubicBezTo>
                    <a:pt x="2813115" y="1427537"/>
                    <a:pt x="2831903" y="1425029"/>
                    <a:pt x="2841924" y="1427537"/>
                  </a:cubicBezTo>
                  <a:cubicBezTo>
                    <a:pt x="2850691" y="1445092"/>
                    <a:pt x="2839419" y="1455124"/>
                    <a:pt x="2826893" y="1465155"/>
                  </a:cubicBezTo>
                  <a:cubicBezTo>
                    <a:pt x="2823136" y="1465155"/>
                    <a:pt x="2819378" y="1466409"/>
                    <a:pt x="2815620" y="1467663"/>
                  </a:cubicBezTo>
                  <a:cubicBezTo>
                    <a:pt x="2813115" y="1467663"/>
                    <a:pt x="2808105" y="1467663"/>
                    <a:pt x="2804348" y="1467663"/>
                  </a:cubicBezTo>
                  <a:cubicBezTo>
                    <a:pt x="2741721" y="1451362"/>
                    <a:pt x="2773034" y="1542899"/>
                    <a:pt x="2721680" y="1540391"/>
                  </a:cubicBezTo>
                  <a:cubicBezTo>
                    <a:pt x="2719175" y="1540391"/>
                    <a:pt x="2716670" y="1539137"/>
                    <a:pt x="2715417" y="1537883"/>
                  </a:cubicBezTo>
                  <a:cubicBezTo>
                    <a:pt x="2711660" y="1534121"/>
                    <a:pt x="2710407" y="1529106"/>
                    <a:pt x="2712912" y="1524090"/>
                  </a:cubicBezTo>
                  <a:cubicBezTo>
                    <a:pt x="2706650" y="1507789"/>
                    <a:pt x="2695377" y="1492742"/>
                    <a:pt x="2705397" y="1473933"/>
                  </a:cubicBezTo>
                  <a:cubicBezTo>
                    <a:pt x="2711660" y="1461394"/>
                    <a:pt x="2710408" y="1451989"/>
                    <a:pt x="2705241" y="1444622"/>
                  </a:cubicBezTo>
                  <a:lnTo>
                    <a:pt x="2697528" y="1439048"/>
                  </a:lnTo>
                  <a:lnTo>
                    <a:pt x="2696249" y="1440704"/>
                  </a:lnTo>
                  <a:cubicBezTo>
                    <a:pt x="2670052" y="1515434"/>
                    <a:pt x="2658825" y="1521662"/>
                    <a:pt x="2591462" y="1496752"/>
                  </a:cubicBezTo>
                  <a:cubicBezTo>
                    <a:pt x="2572750" y="1489279"/>
                    <a:pt x="2552791" y="1459387"/>
                    <a:pt x="2536574" y="1479315"/>
                  </a:cubicBezTo>
                  <a:cubicBezTo>
                    <a:pt x="2501645" y="1517925"/>
                    <a:pt x="2436777" y="1500488"/>
                    <a:pt x="2413075" y="1542835"/>
                  </a:cubicBezTo>
                  <a:cubicBezTo>
                    <a:pt x="2381888" y="1598883"/>
                    <a:pt x="2358186" y="1608847"/>
                    <a:pt x="2320762" y="1551554"/>
                  </a:cubicBezTo>
                  <a:cubicBezTo>
                    <a:pt x="2314525" y="1541590"/>
                    <a:pt x="2294566" y="1547817"/>
                    <a:pt x="2285833" y="1537853"/>
                  </a:cubicBezTo>
                  <a:cubicBezTo>
                    <a:pt x="2260884" y="1540344"/>
                    <a:pt x="2238430" y="1544081"/>
                    <a:pt x="2214728" y="1544081"/>
                  </a:cubicBezTo>
                  <a:cubicBezTo>
                    <a:pt x="2208491" y="1544081"/>
                    <a:pt x="2201006" y="1537853"/>
                    <a:pt x="2196016" y="1532871"/>
                  </a:cubicBezTo>
                  <a:cubicBezTo>
                    <a:pt x="2191026" y="1526644"/>
                    <a:pt x="2193521" y="1516680"/>
                    <a:pt x="2202254" y="1515434"/>
                  </a:cubicBezTo>
                  <a:cubicBezTo>
                    <a:pt x="2218471" y="1512943"/>
                    <a:pt x="2222213" y="1500488"/>
                    <a:pt x="2229698" y="1491770"/>
                  </a:cubicBezTo>
                  <a:cubicBezTo>
                    <a:pt x="2245915" y="1471842"/>
                    <a:pt x="2260884" y="1454405"/>
                    <a:pt x="2290823" y="1468105"/>
                  </a:cubicBezTo>
                  <a:cubicBezTo>
                    <a:pt x="2300803" y="1473087"/>
                    <a:pt x="2309535" y="1465614"/>
                    <a:pt x="2317020" y="1458141"/>
                  </a:cubicBezTo>
                  <a:cubicBezTo>
                    <a:pt x="2327000" y="1448177"/>
                    <a:pt x="2338227" y="1441950"/>
                    <a:pt x="2348207" y="1433231"/>
                  </a:cubicBezTo>
                  <a:cubicBezTo>
                    <a:pt x="2389373" y="1398357"/>
                    <a:pt x="2388126" y="1385902"/>
                    <a:pt x="2339474" y="1357256"/>
                  </a:cubicBezTo>
                  <a:cubicBezTo>
                    <a:pt x="2336979" y="1354765"/>
                    <a:pt x="2331990" y="1349783"/>
                    <a:pt x="2330742" y="1346046"/>
                  </a:cubicBezTo>
                  <a:cubicBezTo>
                    <a:pt x="2327000" y="1336082"/>
                    <a:pt x="2334484" y="1332346"/>
                    <a:pt x="2341969" y="1329855"/>
                  </a:cubicBezTo>
                  <a:cubicBezTo>
                    <a:pt x="2369414" y="1327364"/>
                    <a:pt x="2383136" y="1296226"/>
                    <a:pt x="2415570" y="1303699"/>
                  </a:cubicBezTo>
                  <a:cubicBezTo>
                    <a:pt x="2436777" y="1338573"/>
                    <a:pt x="2434282" y="1377184"/>
                    <a:pt x="2406837" y="1414549"/>
                  </a:cubicBezTo>
                  <a:cubicBezTo>
                    <a:pt x="2431787" y="1382166"/>
                    <a:pt x="2467963" y="1408321"/>
                    <a:pt x="2502892" y="1389639"/>
                  </a:cubicBezTo>
                  <a:cubicBezTo>
                    <a:pt x="2446756" y="1379675"/>
                    <a:pt x="2429292" y="1339819"/>
                    <a:pt x="2415570" y="1303699"/>
                  </a:cubicBezTo>
                  <a:cubicBezTo>
                    <a:pt x="2411827" y="1293735"/>
                    <a:pt x="2411827" y="1287508"/>
                    <a:pt x="2410580" y="1283771"/>
                  </a:cubicBezTo>
                  <a:cubicBezTo>
                    <a:pt x="2404342" y="1257616"/>
                    <a:pt x="2394363" y="1240179"/>
                    <a:pt x="2361929" y="1246406"/>
                  </a:cubicBezTo>
                  <a:cubicBezTo>
                    <a:pt x="2353196" y="1248897"/>
                    <a:pt x="2339474" y="1237688"/>
                    <a:pt x="2344464" y="1226478"/>
                  </a:cubicBezTo>
                  <a:cubicBezTo>
                    <a:pt x="2351949" y="1211532"/>
                    <a:pt x="2378146" y="1192850"/>
                    <a:pt x="2334484" y="1199077"/>
                  </a:cubicBezTo>
                  <a:cubicBezTo>
                    <a:pt x="2324505" y="1200323"/>
                    <a:pt x="2314525" y="1192850"/>
                    <a:pt x="2304545" y="1187868"/>
                  </a:cubicBezTo>
                  <a:cubicBezTo>
                    <a:pt x="2297061" y="1184131"/>
                    <a:pt x="2294566" y="1177904"/>
                    <a:pt x="2297061" y="1169185"/>
                  </a:cubicBezTo>
                  <a:cubicBezTo>
                    <a:pt x="2299556" y="1160467"/>
                    <a:pt x="2317020" y="1151748"/>
                    <a:pt x="2298308" y="1144275"/>
                  </a:cubicBezTo>
                  <a:cubicBezTo>
                    <a:pt x="2293318" y="1143030"/>
                    <a:pt x="2282091" y="1149257"/>
                    <a:pt x="2279596" y="1155485"/>
                  </a:cubicBezTo>
                  <a:cubicBezTo>
                    <a:pt x="2258389" y="1187868"/>
                    <a:pt x="2225955" y="1216514"/>
                    <a:pt x="2243420" y="1262598"/>
                  </a:cubicBezTo>
                  <a:cubicBezTo>
                    <a:pt x="2244667" y="1263843"/>
                    <a:pt x="2237182" y="1271316"/>
                    <a:pt x="2232192" y="1272562"/>
                  </a:cubicBezTo>
                  <a:cubicBezTo>
                    <a:pt x="2228450" y="1273807"/>
                    <a:pt x="2219718" y="1270071"/>
                    <a:pt x="2219718" y="1270071"/>
                  </a:cubicBezTo>
                  <a:cubicBezTo>
                    <a:pt x="2220966" y="1231460"/>
                    <a:pt x="2177304" y="1219005"/>
                    <a:pt x="2171067" y="1185377"/>
                  </a:cubicBezTo>
                  <a:cubicBezTo>
                    <a:pt x="2166077" y="1161712"/>
                    <a:pt x="2168572" y="1155485"/>
                    <a:pt x="2192274" y="1155485"/>
                  </a:cubicBezTo>
                  <a:cubicBezTo>
                    <a:pt x="2201006" y="1155485"/>
                    <a:pt x="2208491" y="1157976"/>
                    <a:pt x="2215976" y="1159221"/>
                  </a:cubicBezTo>
                  <a:cubicBezTo>
                    <a:pt x="2224708" y="1160467"/>
                    <a:pt x="2230945" y="1157976"/>
                    <a:pt x="2233440" y="1149257"/>
                  </a:cubicBezTo>
                  <a:cubicBezTo>
                    <a:pt x="2238430" y="1139293"/>
                    <a:pt x="2237182" y="1128084"/>
                    <a:pt x="2229698" y="1119365"/>
                  </a:cubicBezTo>
                  <a:cubicBezTo>
                    <a:pt x="2224708" y="1113138"/>
                    <a:pt x="2215976" y="1110647"/>
                    <a:pt x="2209738" y="1115629"/>
                  </a:cubicBezTo>
                  <a:cubicBezTo>
                    <a:pt x="2191026" y="1129329"/>
                    <a:pt x="2173562" y="1138048"/>
                    <a:pt x="2157345" y="1110647"/>
                  </a:cubicBezTo>
                  <a:cubicBezTo>
                    <a:pt x="2153602" y="1103174"/>
                    <a:pt x="2143623" y="1103174"/>
                    <a:pt x="2142375" y="1113138"/>
                  </a:cubicBezTo>
                  <a:cubicBezTo>
                    <a:pt x="2138633" y="1133066"/>
                    <a:pt x="2123663" y="1145521"/>
                    <a:pt x="2114931" y="1161712"/>
                  </a:cubicBezTo>
                  <a:cubicBezTo>
                    <a:pt x="2094972" y="1195341"/>
                    <a:pt x="2096219" y="1200323"/>
                    <a:pt x="2141128" y="1225233"/>
                  </a:cubicBezTo>
                  <a:cubicBezTo>
                    <a:pt x="2133643" y="1242670"/>
                    <a:pt x="2118673" y="1232706"/>
                    <a:pt x="2108694" y="1233951"/>
                  </a:cubicBezTo>
                  <a:cubicBezTo>
                    <a:pt x="2098714" y="1236442"/>
                    <a:pt x="2087487" y="1236442"/>
                    <a:pt x="2077507" y="1238933"/>
                  </a:cubicBezTo>
                  <a:cubicBezTo>
                    <a:pt x="2068775" y="1241424"/>
                    <a:pt x="2063785" y="1260107"/>
                    <a:pt x="2071270" y="1265089"/>
                  </a:cubicBezTo>
                  <a:cubicBezTo>
                    <a:pt x="2093724" y="1281280"/>
                    <a:pt x="2109941" y="1308681"/>
                    <a:pt x="2146118" y="1280035"/>
                  </a:cubicBezTo>
                  <a:cubicBezTo>
                    <a:pt x="2166077" y="1263843"/>
                    <a:pt x="2186037" y="1276298"/>
                    <a:pt x="2208491" y="1304945"/>
                  </a:cubicBezTo>
                  <a:cubicBezTo>
                    <a:pt x="2212233" y="1308681"/>
                    <a:pt x="2217223" y="1311172"/>
                    <a:pt x="2220966" y="1314909"/>
                  </a:cubicBezTo>
                  <a:cubicBezTo>
                    <a:pt x="2220966" y="1348537"/>
                    <a:pt x="2184789" y="1375938"/>
                    <a:pt x="2201006" y="1412058"/>
                  </a:cubicBezTo>
                  <a:cubicBezTo>
                    <a:pt x="2161087" y="1422022"/>
                    <a:pt x="2133643" y="1400848"/>
                    <a:pt x="2106199" y="1380920"/>
                  </a:cubicBezTo>
                  <a:cubicBezTo>
                    <a:pt x="2102456" y="1379675"/>
                    <a:pt x="2094972" y="1382166"/>
                    <a:pt x="2091229" y="1385902"/>
                  </a:cubicBezTo>
                  <a:cubicBezTo>
                    <a:pt x="2088734" y="1387148"/>
                    <a:pt x="2088734" y="1395866"/>
                    <a:pt x="2092477" y="1398357"/>
                  </a:cubicBezTo>
                  <a:cubicBezTo>
                    <a:pt x="2102456" y="1408321"/>
                    <a:pt x="2116179" y="1418285"/>
                    <a:pt x="2127406" y="1429495"/>
                  </a:cubicBezTo>
                  <a:cubicBezTo>
                    <a:pt x="2136138" y="1438213"/>
                    <a:pt x="2127406" y="1448177"/>
                    <a:pt x="2124911" y="1458141"/>
                  </a:cubicBezTo>
                  <a:cubicBezTo>
                    <a:pt x="2112436" y="1461878"/>
                    <a:pt x="2099961" y="1471842"/>
                    <a:pt x="2088734" y="1459387"/>
                  </a:cubicBezTo>
                  <a:cubicBezTo>
                    <a:pt x="2068775" y="1440704"/>
                    <a:pt x="2047568" y="1427004"/>
                    <a:pt x="2020124" y="1420776"/>
                  </a:cubicBezTo>
                  <a:cubicBezTo>
                    <a:pt x="2013886" y="1419531"/>
                    <a:pt x="2008897" y="1412058"/>
                    <a:pt x="2008897" y="1403339"/>
                  </a:cubicBezTo>
                  <a:cubicBezTo>
                    <a:pt x="2008897" y="1394621"/>
                    <a:pt x="2025114" y="1383411"/>
                    <a:pt x="2006402" y="1380920"/>
                  </a:cubicBezTo>
                  <a:cubicBezTo>
                    <a:pt x="1997669" y="1379675"/>
                    <a:pt x="1985195" y="1387148"/>
                    <a:pt x="1978957" y="1393375"/>
                  </a:cubicBezTo>
                  <a:cubicBezTo>
                    <a:pt x="1957751" y="1413303"/>
                    <a:pt x="1968978" y="1438213"/>
                    <a:pt x="1968978" y="1460632"/>
                  </a:cubicBezTo>
                  <a:cubicBezTo>
                    <a:pt x="1961493" y="1468105"/>
                    <a:pt x="1956503" y="1464369"/>
                    <a:pt x="1950266" y="1459387"/>
                  </a:cubicBezTo>
                  <a:cubicBezTo>
                    <a:pt x="1930306" y="1443195"/>
                    <a:pt x="1887893" y="1449423"/>
                    <a:pt x="1897872" y="1405830"/>
                  </a:cubicBezTo>
                  <a:cubicBezTo>
                    <a:pt x="1881655" y="1379675"/>
                    <a:pt x="1886645" y="1356010"/>
                    <a:pt x="1900367" y="1329855"/>
                  </a:cubicBezTo>
                  <a:cubicBezTo>
                    <a:pt x="1907852" y="1318645"/>
                    <a:pt x="1910347" y="1306190"/>
                    <a:pt x="1906605" y="1292490"/>
                  </a:cubicBezTo>
                  <a:cubicBezTo>
                    <a:pt x="1904110" y="1280035"/>
                    <a:pt x="1909099" y="1272562"/>
                    <a:pt x="1921574" y="1267580"/>
                  </a:cubicBezTo>
                  <a:cubicBezTo>
                    <a:pt x="1931554" y="1265089"/>
                    <a:pt x="1944028" y="1262598"/>
                    <a:pt x="1945276" y="1250143"/>
                  </a:cubicBezTo>
                  <a:cubicBezTo>
                    <a:pt x="1947771" y="1230215"/>
                    <a:pt x="1939039" y="1210287"/>
                    <a:pt x="1950266" y="1191604"/>
                  </a:cubicBezTo>
                  <a:cubicBezTo>
                    <a:pt x="1942781" y="1186622"/>
                    <a:pt x="1934049" y="1185377"/>
                    <a:pt x="1927811" y="1181640"/>
                  </a:cubicBezTo>
                  <a:cubicBezTo>
                    <a:pt x="1916584" y="1170431"/>
                    <a:pt x="1914089" y="1155485"/>
                    <a:pt x="1926564" y="1146766"/>
                  </a:cubicBezTo>
                  <a:cubicBezTo>
                    <a:pt x="1946523" y="1130575"/>
                    <a:pt x="1965235" y="1108156"/>
                    <a:pt x="1996422" y="1119365"/>
                  </a:cubicBezTo>
                  <a:cubicBezTo>
                    <a:pt x="2000164" y="1120611"/>
                    <a:pt x="2007649" y="1118120"/>
                    <a:pt x="2011392" y="1114383"/>
                  </a:cubicBezTo>
                  <a:cubicBezTo>
                    <a:pt x="2028856" y="1096946"/>
                    <a:pt x="2042578" y="1104419"/>
                    <a:pt x="2057548" y="1118120"/>
                  </a:cubicBezTo>
                  <a:cubicBezTo>
                    <a:pt x="2066280" y="1124347"/>
                    <a:pt x="2078755" y="1121856"/>
                    <a:pt x="2087487" y="1115629"/>
                  </a:cubicBezTo>
                  <a:cubicBezTo>
                    <a:pt x="2092477" y="1113138"/>
                    <a:pt x="2094972" y="1108156"/>
                    <a:pt x="2097467" y="1103174"/>
                  </a:cubicBezTo>
                  <a:cubicBezTo>
                    <a:pt x="2098714" y="1103174"/>
                    <a:pt x="2094972" y="1096946"/>
                    <a:pt x="2093724" y="1096946"/>
                  </a:cubicBezTo>
                  <a:cubicBezTo>
                    <a:pt x="2058795" y="1099437"/>
                    <a:pt x="2030103" y="1057090"/>
                    <a:pt x="1990185" y="1085737"/>
                  </a:cubicBezTo>
                  <a:cubicBezTo>
                    <a:pt x="1978957" y="1093210"/>
                    <a:pt x="1965235" y="1088228"/>
                    <a:pt x="1951513" y="1085737"/>
                  </a:cubicBezTo>
                  <a:cubicBezTo>
                    <a:pt x="1927811" y="1079509"/>
                    <a:pt x="1911594" y="1086982"/>
                    <a:pt x="1907852" y="1116874"/>
                  </a:cubicBezTo>
                  <a:cubicBezTo>
                    <a:pt x="1906605" y="1128084"/>
                    <a:pt x="1894130" y="1133066"/>
                    <a:pt x="1884150" y="1121856"/>
                  </a:cubicBezTo>
                  <a:cubicBezTo>
                    <a:pt x="1872923" y="1108156"/>
                    <a:pt x="1856706" y="1109401"/>
                    <a:pt x="1841736" y="1106910"/>
                  </a:cubicBezTo>
                  <a:cubicBezTo>
                    <a:pt x="1820529" y="1103174"/>
                    <a:pt x="1809302" y="1133066"/>
                    <a:pt x="1793085" y="1121856"/>
                  </a:cubicBezTo>
                  <a:cubicBezTo>
                    <a:pt x="1776868" y="1113138"/>
                    <a:pt x="1760651" y="1105665"/>
                    <a:pt x="1741939" y="1106910"/>
                  </a:cubicBezTo>
                  <a:cubicBezTo>
                    <a:pt x="1741939" y="1096946"/>
                    <a:pt x="1741939" y="1085737"/>
                    <a:pt x="1741939" y="1075773"/>
                  </a:cubicBezTo>
                  <a:cubicBezTo>
                    <a:pt x="1766889" y="1059581"/>
                    <a:pt x="1798075" y="1054599"/>
                    <a:pt x="1814292" y="1027198"/>
                  </a:cubicBezTo>
                  <a:cubicBezTo>
                    <a:pt x="1816787" y="1020971"/>
                    <a:pt x="1819282" y="1015989"/>
                    <a:pt x="1823024" y="1009761"/>
                  </a:cubicBezTo>
                  <a:cubicBezTo>
                    <a:pt x="1828014" y="1004779"/>
                    <a:pt x="1833004" y="999797"/>
                    <a:pt x="1836747" y="994815"/>
                  </a:cubicBezTo>
                  <a:cubicBezTo>
                    <a:pt x="1850469" y="989833"/>
                    <a:pt x="1864191" y="983606"/>
                    <a:pt x="1879160" y="986097"/>
                  </a:cubicBezTo>
                  <a:cubicBezTo>
                    <a:pt x="1879160" y="963678"/>
                    <a:pt x="1862943" y="962432"/>
                    <a:pt x="1854211" y="953714"/>
                  </a:cubicBezTo>
                  <a:cubicBezTo>
                    <a:pt x="1845479" y="943750"/>
                    <a:pt x="1845479" y="935032"/>
                    <a:pt x="1849221" y="925068"/>
                  </a:cubicBezTo>
                  <a:cubicBezTo>
                    <a:pt x="1855458" y="915104"/>
                    <a:pt x="1860448" y="910122"/>
                    <a:pt x="1874170" y="910122"/>
                  </a:cubicBezTo>
                  <a:cubicBezTo>
                    <a:pt x="1897872" y="911367"/>
                    <a:pt x="1917832" y="910122"/>
                    <a:pt x="1924069" y="942505"/>
                  </a:cubicBezTo>
                  <a:cubicBezTo>
                    <a:pt x="1927811" y="963678"/>
                    <a:pt x="1942781" y="986097"/>
                    <a:pt x="1972720" y="983606"/>
                  </a:cubicBezTo>
                  <a:cubicBezTo>
                    <a:pt x="1981452" y="969905"/>
                    <a:pt x="1965235" y="958696"/>
                    <a:pt x="1968978" y="946241"/>
                  </a:cubicBezTo>
                  <a:cubicBezTo>
                    <a:pt x="1971473" y="932541"/>
                    <a:pt x="1968978" y="922577"/>
                    <a:pt x="1961493" y="911367"/>
                  </a:cubicBezTo>
                  <a:cubicBezTo>
                    <a:pt x="1952761" y="895176"/>
                    <a:pt x="1970225" y="890194"/>
                    <a:pt x="1980205" y="883966"/>
                  </a:cubicBezTo>
                  <a:cubicBezTo>
                    <a:pt x="1987690" y="892685"/>
                    <a:pt x="1997669" y="898912"/>
                    <a:pt x="2006402" y="888948"/>
                  </a:cubicBezTo>
                  <a:cubicBezTo>
                    <a:pt x="2013886" y="878984"/>
                    <a:pt x="2012639" y="867775"/>
                    <a:pt x="2003907" y="860302"/>
                  </a:cubicBezTo>
                  <a:cubicBezTo>
                    <a:pt x="1996422" y="854074"/>
                    <a:pt x="1985195" y="851583"/>
                    <a:pt x="1975215" y="847847"/>
                  </a:cubicBezTo>
                  <a:cubicBezTo>
                    <a:pt x="1962740" y="840374"/>
                    <a:pt x="1955256" y="832901"/>
                    <a:pt x="1966483" y="816709"/>
                  </a:cubicBezTo>
                  <a:cubicBezTo>
                    <a:pt x="1971473" y="809236"/>
                    <a:pt x="1968978" y="796781"/>
                    <a:pt x="1971473" y="786817"/>
                  </a:cubicBezTo>
                  <a:cubicBezTo>
                    <a:pt x="1972720" y="776853"/>
                    <a:pt x="1980205" y="775608"/>
                    <a:pt x="1988937" y="774362"/>
                  </a:cubicBezTo>
                  <a:cubicBezTo>
                    <a:pt x="2022619" y="768135"/>
                    <a:pt x="2036341" y="816709"/>
                    <a:pt x="2071270" y="801763"/>
                  </a:cubicBezTo>
                  <a:cubicBezTo>
                    <a:pt x="2081250" y="816709"/>
                    <a:pt x="2077507" y="832901"/>
                    <a:pt x="2075012" y="847847"/>
                  </a:cubicBezTo>
                  <a:cubicBezTo>
                    <a:pt x="2073765" y="857811"/>
                    <a:pt x="2065032" y="856565"/>
                    <a:pt x="2056300" y="856565"/>
                  </a:cubicBezTo>
                  <a:cubicBezTo>
                    <a:pt x="2048815" y="856565"/>
                    <a:pt x="2038836" y="857811"/>
                    <a:pt x="2041331" y="867775"/>
                  </a:cubicBezTo>
                  <a:cubicBezTo>
                    <a:pt x="2041331" y="875248"/>
                    <a:pt x="2045073" y="883966"/>
                    <a:pt x="2051310" y="888948"/>
                  </a:cubicBezTo>
                  <a:cubicBezTo>
                    <a:pt x="2056300" y="892685"/>
                    <a:pt x="2066280" y="895176"/>
                    <a:pt x="2072517" y="892685"/>
                  </a:cubicBezTo>
                  <a:cubicBezTo>
                    <a:pt x="2102456" y="881475"/>
                    <a:pt x="2117426" y="895176"/>
                    <a:pt x="2123663" y="922577"/>
                  </a:cubicBezTo>
                  <a:cubicBezTo>
                    <a:pt x="2128653" y="936277"/>
                    <a:pt x="2136138" y="956205"/>
                    <a:pt x="2144870" y="951223"/>
                  </a:cubicBezTo>
                  <a:cubicBezTo>
                    <a:pt x="2188531" y="925068"/>
                    <a:pt x="2182294" y="969905"/>
                    <a:pt x="2197264" y="984851"/>
                  </a:cubicBezTo>
                  <a:cubicBezTo>
                    <a:pt x="2201006" y="987342"/>
                    <a:pt x="2208491" y="987342"/>
                    <a:pt x="2210986" y="984851"/>
                  </a:cubicBezTo>
                  <a:cubicBezTo>
                    <a:pt x="2214728" y="983606"/>
                    <a:pt x="2218471" y="976133"/>
                    <a:pt x="2218471" y="972396"/>
                  </a:cubicBezTo>
                  <a:cubicBezTo>
                    <a:pt x="2214728" y="948732"/>
                    <a:pt x="2208491" y="925068"/>
                    <a:pt x="2181047" y="916349"/>
                  </a:cubicBezTo>
                  <a:cubicBezTo>
                    <a:pt x="2159840" y="910122"/>
                    <a:pt x="2143623" y="897667"/>
                    <a:pt x="2132396" y="875248"/>
                  </a:cubicBezTo>
                  <a:cubicBezTo>
                    <a:pt x="2144870" y="870266"/>
                    <a:pt x="2154850" y="867775"/>
                    <a:pt x="2163582" y="862793"/>
                  </a:cubicBezTo>
                  <a:cubicBezTo>
                    <a:pt x="2184789" y="849092"/>
                    <a:pt x="2191026" y="839128"/>
                    <a:pt x="2176057" y="819200"/>
                  </a:cubicBezTo>
                  <a:cubicBezTo>
                    <a:pt x="2162335" y="799272"/>
                    <a:pt x="2161087" y="781835"/>
                    <a:pt x="2166077" y="759416"/>
                  </a:cubicBezTo>
                  <a:cubicBezTo>
                    <a:pt x="2168572" y="746961"/>
                    <a:pt x="2156097" y="741979"/>
                    <a:pt x="2144870" y="741979"/>
                  </a:cubicBezTo>
                  <a:cubicBezTo>
                    <a:pt x="2137385" y="741979"/>
                    <a:pt x="2129901" y="744470"/>
                    <a:pt x="2122416" y="745716"/>
                  </a:cubicBezTo>
                  <a:cubicBezTo>
                    <a:pt x="2109941" y="748207"/>
                    <a:pt x="2101209" y="778099"/>
                    <a:pt x="2086239" y="754434"/>
                  </a:cubicBezTo>
                  <a:cubicBezTo>
                    <a:pt x="2078755" y="740734"/>
                    <a:pt x="2096219" y="733261"/>
                    <a:pt x="2107446" y="724542"/>
                  </a:cubicBezTo>
                  <a:cubicBezTo>
                    <a:pt x="2116179" y="718315"/>
                    <a:pt x="2124911" y="712087"/>
                    <a:pt x="2131148" y="704614"/>
                  </a:cubicBezTo>
                  <a:cubicBezTo>
                    <a:pt x="2137385" y="699632"/>
                    <a:pt x="2138633" y="687177"/>
                    <a:pt x="2129901" y="687177"/>
                  </a:cubicBezTo>
                  <a:cubicBezTo>
                    <a:pt x="2109941" y="684686"/>
                    <a:pt x="2106199" y="668495"/>
                    <a:pt x="2096219" y="656040"/>
                  </a:cubicBezTo>
                  <a:cubicBezTo>
                    <a:pt x="2087487" y="644830"/>
                    <a:pt x="2080002" y="633621"/>
                    <a:pt x="2102456" y="627393"/>
                  </a:cubicBezTo>
                  <a:cubicBezTo>
                    <a:pt x="2114307" y="624279"/>
                    <a:pt x="2121169" y="617118"/>
                    <a:pt x="2126470" y="608399"/>
                  </a:cubicBezTo>
                  <a:lnTo>
                    <a:pt x="2139351" y="583500"/>
                  </a:lnTo>
                  <a:lnTo>
                    <a:pt x="2119578" y="566146"/>
                  </a:lnTo>
                  <a:cubicBezTo>
                    <a:pt x="2115055" y="558348"/>
                    <a:pt x="2113183" y="548990"/>
                    <a:pt x="2113807" y="537761"/>
                  </a:cubicBezTo>
                  <a:cubicBezTo>
                    <a:pt x="2115054" y="530275"/>
                    <a:pt x="2120046" y="524036"/>
                    <a:pt x="2125037" y="519046"/>
                  </a:cubicBezTo>
                  <a:cubicBezTo>
                    <a:pt x="2161223" y="501578"/>
                    <a:pt x="2135019" y="484110"/>
                    <a:pt x="2127532" y="464147"/>
                  </a:cubicBezTo>
                  <a:cubicBezTo>
                    <a:pt x="2110063" y="424220"/>
                    <a:pt x="2107568" y="467890"/>
                    <a:pt x="2098833" y="470385"/>
                  </a:cubicBezTo>
                  <a:cubicBezTo>
                    <a:pt x="2075125" y="472881"/>
                    <a:pt x="2052665" y="457908"/>
                    <a:pt x="2027709" y="465394"/>
                  </a:cubicBezTo>
                  <a:cubicBezTo>
                    <a:pt x="2004001" y="466642"/>
                    <a:pt x="1980293" y="469137"/>
                    <a:pt x="1962824" y="447926"/>
                  </a:cubicBezTo>
                  <a:cubicBezTo>
                    <a:pt x="1960328" y="431706"/>
                    <a:pt x="1969063" y="412991"/>
                    <a:pt x="1939116" y="408000"/>
                  </a:cubicBezTo>
                  <a:cubicBezTo>
                    <a:pt x="1896691" y="400514"/>
                    <a:pt x="1879222" y="360587"/>
                    <a:pt x="1848027" y="335633"/>
                  </a:cubicBezTo>
                  <a:cubicBezTo>
                    <a:pt x="1846779" y="303193"/>
                    <a:pt x="1819328" y="286972"/>
                    <a:pt x="1803107" y="264514"/>
                  </a:cubicBezTo>
                  <a:cubicBezTo>
                    <a:pt x="1789381" y="247046"/>
                    <a:pt x="1789381" y="222092"/>
                    <a:pt x="1800611" y="205872"/>
                  </a:cubicBezTo>
                  <a:cubicBezTo>
                    <a:pt x="1820576" y="179670"/>
                    <a:pt x="1791876" y="175927"/>
                    <a:pt x="1786885" y="162202"/>
                  </a:cubicBezTo>
                  <a:cubicBezTo>
                    <a:pt x="1814337" y="165945"/>
                    <a:pt x="1839293" y="147229"/>
                    <a:pt x="1866744" y="145982"/>
                  </a:cubicBezTo>
                  <a:cubicBezTo>
                    <a:pt x="1875479" y="167193"/>
                    <a:pt x="1888892" y="181541"/>
                    <a:pt x="1905426" y="191367"/>
                  </a:cubicBezTo>
                  <a:lnTo>
                    <a:pt x="1956497" y="207603"/>
                  </a:lnTo>
                  <a:lnTo>
                    <a:pt x="1964072" y="212110"/>
                  </a:lnTo>
                  <a:lnTo>
                    <a:pt x="1969480" y="217249"/>
                  </a:lnTo>
                  <a:lnTo>
                    <a:pt x="1989340" y="240028"/>
                  </a:lnTo>
                  <a:cubicBezTo>
                    <a:pt x="1998698" y="249541"/>
                    <a:pt x="2010240" y="255780"/>
                    <a:pt x="2028957" y="250789"/>
                  </a:cubicBezTo>
                  <a:cubicBezTo>
                    <a:pt x="2012736" y="253285"/>
                    <a:pt x="2001817" y="247358"/>
                    <a:pt x="1992303" y="238936"/>
                  </a:cubicBezTo>
                  <a:lnTo>
                    <a:pt x="1969480" y="217249"/>
                  </a:lnTo>
                  <a:lnTo>
                    <a:pt x="1962824" y="209615"/>
                  </a:lnTo>
                  <a:lnTo>
                    <a:pt x="1956497" y="207603"/>
                  </a:lnTo>
                  <a:lnTo>
                    <a:pt x="1914004" y="182321"/>
                  </a:lnTo>
                  <a:cubicBezTo>
                    <a:pt x="1896691" y="172808"/>
                    <a:pt x="1879846" y="162202"/>
                    <a:pt x="1866744" y="145982"/>
                  </a:cubicBezTo>
                  <a:cubicBezTo>
                    <a:pt x="1869240" y="140991"/>
                    <a:pt x="1870487" y="137248"/>
                    <a:pt x="1871735" y="131009"/>
                  </a:cubicBezTo>
                  <a:cubicBezTo>
                    <a:pt x="1872983" y="126018"/>
                    <a:pt x="1874231" y="117285"/>
                    <a:pt x="1871735" y="117285"/>
                  </a:cubicBezTo>
                  <a:cubicBezTo>
                    <a:pt x="1835549" y="103560"/>
                    <a:pt x="1844284" y="46165"/>
                    <a:pt x="1800611" y="42422"/>
                  </a:cubicBezTo>
                  <a:cubicBezTo>
                    <a:pt x="1775655" y="39927"/>
                    <a:pt x="1773160" y="21211"/>
                    <a:pt x="1769416" y="3743"/>
                  </a:cubicBezTo>
                  <a:cubicBezTo>
                    <a:pt x="1791876" y="3743"/>
                    <a:pt x="1814337" y="3743"/>
                    <a:pt x="1835549" y="3743"/>
                  </a:cubicBezTo>
                  <a:cubicBezTo>
                    <a:pt x="1860505" y="16220"/>
                    <a:pt x="1874231" y="44918"/>
                    <a:pt x="1911664" y="36184"/>
                  </a:cubicBezTo>
                  <a:cubicBezTo>
                    <a:pt x="1966567" y="24954"/>
                    <a:pt x="1994019" y="44918"/>
                    <a:pt x="1970311" y="106055"/>
                  </a:cubicBezTo>
                  <a:cubicBezTo>
                    <a:pt x="1965320" y="118532"/>
                    <a:pt x="1965320" y="133505"/>
                    <a:pt x="1992771" y="140991"/>
                  </a:cubicBezTo>
                  <a:cubicBezTo>
                    <a:pt x="1970311" y="72367"/>
                    <a:pt x="2011488" y="48661"/>
                    <a:pt x="2061399" y="33688"/>
                  </a:cubicBezTo>
                  <a:cubicBezTo>
                    <a:pt x="2083860" y="26202"/>
                    <a:pt x="2110063" y="13725"/>
                    <a:pt x="2126285" y="41175"/>
                  </a:cubicBezTo>
                  <a:cubicBezTo>
                    <a:pt x="2143754" y="67376"/>
                    <a:pt x="2120046" y="83597"/>
                    <a:pt x="2098833" y="111046"/>
                  </a:cubicBezTo>
                  <a:cubicBezTo>
                    <a:pt x="2131276" y="94826"/>
                    <a:pt x="2157479" y="86092"/>
                    <a:pt x="2183683" y="103560"/>
                  </a:cubicBezTo>
                  <a:cubicBezTo>
                    <a:pt x="2189922" y="108551"/>
                    <a:pt x="2193665" y="114789"/>
                    <a:pt x="2198657" y="121028"/>
                  </a:cubicBezTo>
                  <a:cubicBezTo>
                    <a:pt x="2200528" y="177174"/>
                    <a:pt x="2179238" y="237532"/>
                    <a:pt x="2147419" y="271045"/>
                  </a:cubicBezTo>
                  <a:lnTo>
                    <a:pt x="2113595" y="293762"/>
                  </a:lnTo>
                  <a:lnTo>
                    <a:pt x="2112206" y="293060"/>
                  </a:lnTo>
                  <a:lnTo>
                    <a:pt x="2102577" y="254844"/>
                  </a:lnTo>
                  <a:cubicBezTo>
                    <a:pt x="2101329" y="240184"/>
                    <a:pt x="2099457" y="223964"/>
                    <a:pt x="2088851" y="205872"/>
                  </a:cubicBezTo>
                  <a:cubicBezTo>
                    <a:pt x="2098833" y="243303"/>
                    <a:pt x="2100081" y="267009"/>
                    <a:pt x="2107568" y="290716"/>
                  </a:cubicBezTo>
                  <a:lnTo>
                    <a:pt x="2112206" y="293060"/>
                  </a:lnTo>
                  <a:lnTo>
                    <a:pt x="2112559" y="294459"/>
                  </a:lnTo>
                  <a:lnTo>
                    <a:pt x="2113595" y="293762"/>
                  </a:lnTo>
                  <a:lnTo>
                    <a:pt x="2135955" y="305064"/>
                  </a:lnTo>
                  <a:cubicBezTo>
                    <a:pt x="2145937" y="308807"/>
                    <a:pt x="2156232" y="311927"/>
                    <a:pt x="2166214" y="315670"/>
                  </a:cubicBezTo>
                  <a:cubicBezTo>
                    <a:pt x="2199904" y="328147"/>
                    <a:pt x="2223612" y="319413"/>
                    <a:pt x="2227355" y="280734"/>
                  </a:cubicBezTo>
                  <a:cubicBezTo>
                    <a:pt x="2231099" y="235817"/>
                    <a:pt x="2249816" y="202129"/>
                    <a:pt x="2279763" y="168440"/>
                  </a:cubicBezTo>
                  <a:cubicBezTo>
                    <a:pt x="2312205" y="136000"/>
                    <a:pt x="2277267" y="93578"/>
                    <a:pt x="2278515" y="54899"/>
                  </a:cubicBezTo>
                  <a:cubicBezTo>
                    <a:pt x="2278515" y="37431"/>
                    <a:pt x="2267285" y="19964"/>
                    <a:pt x="2282258" y="3743"/>
                  </a:cubicBezTo>
                  <a:cubicBezTo>
                    <a:pt x="2298480" y="2496"/>
                    <a:pt x="2314701" y="1248"/>
                    <a:pt x="2329674" y="0"/>
                  </a:cubicBezTo>
                  <a:close/>
                </a:path>
              </a:pathLst>
            </a:custGeom>
            <a:solidFill>
              <a:srgbClr val="20A1A5">
                <a:alpha val="89800"/>
              </a:srgbClr>
            </a:solidFill>
            <a:ln>
              <a:noFill/>
            </a:ln>
          </p:spPr>
          <p:txBody>
            <a:bodyPr anchorCtr="0" anchor="ctr" bIns="22850" lIns="45725" spcFirstLastPara="1" rIns="45725" wrap="square" tIns="2285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747993"/>
                </a:solidFill>
                <a:latin typeface="Oswald"/>
                <a:ea typeface="Oswald"/>
                <a:cs typeface="Oswald"/>
                <a:sym typeface="Oswald"/>
              </a:endParaRPr>
            </a:p>
          </p:txBody>
        </p:sp>
        <p:sp>
          <p:nvSpPr>
            <p:cNvPr id="391" name="Google Shape;391;g311d5cb9a0a_0_108"/>
            <p:cNvSpPr/>
            <p:nvPr/>
          </p:nvSpPr>
          <p:spPr>
            <a:xfrm>
              <a:off x="11265868" y="7411258"/>
              <a:ext cx="1169541" cy="1494089"/>
            </a:xfrm>
            <a:custGeom>
              <a:rect b="b" l="l" r="r" t="t"/>
              <a:pathLst>
                <a:path extrusionOk="0" h="1494089" w="1169541">
                  <a:moveTo>
                    <a:pt x="124398" y="1455171"/>
                  </a:moveTo>
                  <a:cubicBezTo>
                    <a:pt x="126071" y="1455171"/>
                    <a:pt x="127884" y="1455616"/>
                    <a:pt x="129558" y="1455616"/>
                  </a:cubicBezTo>
                  <a:cubicBezTo>
                    <a:pt x="130674" y="1455616"/>
                    <a:pt x="132348" y="1456210"/>
                    <a:pt x="132906" y="1456210"/>
                  </a:cubicBezTo>
                  <a:cubicBezTo>
                    <a:pt x="135696" y="1458584"/>
                    <a:pt x="137927" y="1461551"/>
                    <a:pt x="140158" y="1463925"/>
                  </a:cubicBezTo>
                  <a:cubicBezTo>
                    <a:pt x="140158" y="1468673"/>
                    <a:pt x="140158" y="1474015"/>
                    <a:pt x="140158" y="1478763"/>
                  </a:cubicBezTo>
                  <a:cubicBezTo>
                    <a:pt x="132348" y="1478169"/>
                    <a:pt x="127327" y="1472235"/>
                    <a:pt x="122863" y="1466893"/>
                  </a:cubicBezTo>
                  <a:cubicBezTo>
                    <a:pt x="120074" y="1463925"/>
                    <a:pt x="117842" y="1461551"/>
                    <a:pt x="120074" y="1457397"/>
                  </a:cubicBezTo>
                  <a:cubicBezTo>
                    <a:pt x="121190" y="1455616"/>
                    <a:pt x="122724" y="1455171"/>
                    <a:pt x="124398" y="1455171"/>
                  </a:cubicBezTo>
                  <a:close/>
                  <a:moveTo>
                    <a:pt x="1094703" y="1449436"/>
                  </a:moveTo>
                  <a:lnTo>
                    <a:pt x="1095196" y="1449777"/>
                  </a:lnTo>
                  <a:lnTo>
                    <a:pt x="1095280" y="1450016"/>
                  </a:lnTo>
                  <a:close/>
                  <a:moveTo>
                    <a:pt x="35101" y="1419124"/>
                  </a:moveTo>
                  <a:cubicBezTo>
                    <a:pt x="39731" y="1423115"/>
                    <a:pt x="46676" y="1421404"/>
                    <a:pt x="50727" y="1426536"/>
                  </a:cubicBezTo>
                  <a:lnTo>
                    <a:pt x="50149" y="1426536"/>
                  </a:lnTo>
                  <a:cubicBezTo>
                    <a:pt x="55357" y="1429957"/>
                    <a:pt x="54200" y="1436798"/>
                    <a:pt x="58251" y="1441359"/>
                  </a:cubicBezTo>
                  <a:cubicBezTo>
                    <a:pt x="66932" y="1446491"/>
                    <a:pt x="75613" y="1456183"/>
                    <a:pt x="64038" y="1463595"/>
                  </a:cubicBezTo>
                  <a:cubicBezTo>
                    <a:pt x="50149" y="1472146"/>
                    <a:pt x="43782" y="1457323"/>
                    <a:pt x="36259" y="1447631"/>
                  </a:cubicBezTo>
                  <a:lnTo>
                    <a:pt x="36259" y="1448201"/>
                  </a:lnTo>
                  <a:cubicBezTo>
                    <a:pt x="32787" y="1438509"/>
                    <a:pt x="17739" y="1431667"/>
                    <a:pt x="31050" y="1419694"/>
                  </a:cubicBezTo>
                  <a:cubicBezTo>
                    <a:pt x="32207" y="1420264"/>
                    <a:pt x="33944" y="1420264"/>
                    <a:pt x="35101" y="1419124"/>
                  </a:cubicBezTo>
                  <a:close/>
                  <a:moveTo>
                    <a:pt x="295529" y="1412399"/>
                  </a:moveTo>
                  <a:cubicBezTo>
                    <a:pt x="297975" y="1412470"/>
                    <a:pt x="300347" y="1413765"/>
                    <a:pt x="302423" y="1416643"/>
                  </a:cubicBezTo>
                  <a:lnTo>
                    <a:pt x="302423" y="1415491"/>
                  </a:lnTo>
                  <a:cubicBezTo>
                    <a:pt x="310132" y="1425275"/>
                    <a:pt x="307166" y="1435058"/>
                    <a:pt x="304201" y="1444841"/>
                  </a:cubicBezTo>
                  <a:lnTo>
                    <a:pt x="303015" y="1445417"/>
                  </a:lnTo>
                  <a:cubicBezTo>
                    <a:pt x="301236" y="1447143"/>
                    <a:pt x="300643" y="1448869"/>
                    <a:pt x="301236" y="1450596"/>
                  </a:cubicBezTo>
                  <a:cubicBezTo>
                    <a:pt x="301236" y="1452322"/>
                    <a:pt x="301829" y="1452897"/>
                    <a:pt x="302423" y="1452897"/>
                  </a:cubicBezTo>
                  <a:cubicBezTo>
                    <a:pt x="304201" y="1454049"/>
                    <a:pt x="305388" y="1455775"/>
                    <a:pt x="304201" y="1456926"/>
                  </a:cubicBezTo>
                  <a:lnTo>
                    <a:pt x="302422" y="1458653"/>
                  </a:lnTo>
                  <a:lnTo>
                    <a:pt x="292480" y="1462564"/>
                  </a:lnTo>
                  <a:cubicBezTo>
                    <a:pt x="283112" y="1465234"/>
                    <a:pt x="276330" y="1462969"/>
                    <a:pt x="279888" y="1444841"/>
                  </a:cubicBezTo>
                  <a:cubicBezTo>
                    <a:pt x="281074" y="1443690"/>
                    <a:pt x="281667" y="1441388"/>
                    <a:pt x="281074" y="1439662"/>
                  </a:cubicBezTo>
                  <a:cubicBezTo>
                    <a:pt x="285818" y="1432756"/>
                    <a:pt x="281667" y="1422973"/>
                    <a:pt x="288190" y="1415491"/>
                  </a:cubicBezTo>
                  <a:cubicBezTo>
                    <a:pt x="290562" y="1413478"/>
                    <a:pt x="293082" y="1412326"/>
                    <a:pt x="295529" y="1412399"/>
                  </a:cubicBezTo>
                  <a:close/>
                  <a:moveTo>
                    <a:pt x="162030" y="1393269"/>
                  </a:moveTo>
                  <a:lnTo>
                    <a:pt x="162591" y="1394420"/>
                  </a:lnTo>
                  <a:cubicBezTo>
                    <a:pt x="163712" y="1394420"/>
                    <a:pt x="164833" y="1394420"/>
                    <a:pt x="165954" y="1393269"/>
                  </a:cubicBezTo>
                  <a:cubicBezTo>
                    <a:pt x="169318" y="1394420"/>
                    <a:pt x="172121" y="1397297"/>
                    <a:pt x="174924" y="1399599"/>
                  </a:cubicBezTo>
                  <a:lnTo>
                    <a:pt x="174924" y="1400175"/>
                  </a:lnTo>
                  <a:cubicBezTo>
                    <a:pt x="179409" y="1404779"/>
                    <a:pt x="178849" y="1411684"/>
                    <a:pt x="181652" y="1416864"/>
                  </a:cubicBezTo>
                  <a:lnTo>
                    <a:pt x="181652" y="1419166"/>
                  </a:lnTo>
                  <a:cubicBezTo>
                    <a:pt x="176606" y="1429524"/>
                    <a:pt x="182212" y="1444486"/>
                    <a:pt x="167636" y="1451392"/>
                  </a:cubicBezTo>
                  <a:cubicBezTo>
                    <a:pt x="144651" y="1441034"/>
                    <a:pt x="164833" y="1418590"/>
                    <a:pt x="154742" y="1404203"/>
                  </a:cubicBezTo>
                  <a:lnTo>
                    <a:pt x="154742" y="1403052"/>
                  </a:lnTo>
                  <a:cubicBezTo>
                    <a:pt x="155303" y="1398448"/>
                    <a:pt x="158106" y="1394995"/>
                    <a:pt x="162030" y="1393269"/>
                  </a:cubicBezTo>
                  <a:close/>
                  <a:moveTo>
                    <a:pt x="530761" y="1386017"/>
                  </a:moveTo>
                  <a:lnTo>
                    <a:pt x="531347" y="1386592"/>
                  </a:lnTo>
                  <a:lnTo>
                    <a:pt x="530774" y="1386350"/>
                  </a:lnTo>
                  <a:close/>
                  <a:moveTo>
                    <a:pt x="520130" y="1381844"/>
                  </a:moveTo>
                  <a:lnTo>
                    <a:pt x="530774" y="1386350"/>
                  </a:lnTo>
                  <a:lnTo>
                    <a:pt x="531934" y="1415366"/>
                  </a:lnTo>
                  <a:cubicBezTo>
                    <a:pt x="529587" y="1417093"/>
                    <a:pt x="529001" y="1418819"/>
                    <a:pt x="529587" y="1420545"/>
                  </a:cubicBezTo>
                  <a:cubicBezTo>
                    <a:pt x="530761" y="1422272"/>
                    <a:pt x="530761" y="1422848"/>
                    <a:pt x="531934" y="1422848"/>
                  </a:cubicBezTo>
                  <a:cubicBezTo>
                    <a:pt x="533107" y="1424574"/>
                    <a:pt x="533693" y="1426300"/>
                    <a:pt x="532520" y="1427451"/>
                  </a:cubicBezTo>
                  <a:lnTo>
                    <a:pt x="531114" y="1429291"/>
                  </a:lnTo>
                  <a:lnTo>
                    <a:pt x="531347" y="1429177"/>
                  </a:lnTo>
                  <a:lnTo>
                    <a:pt x="530761" y="1429753"/>
                  </a:lnTo>
                  <a:lnTo>
                    <a:pt x="531113" y="1429292"/>
                  </a:lnTo>
                  <a:lnTo>
                    <a:pt x="520717" y="1434357"/>
                  </a:lnTo>
                  <a:cubicBezTo>
                    <a:pt x="517125" y="1434501"/>
                    <a:pt x="513459" y="1432918"/>
                    <a:pt x="509647" y="1429177"/>
                  </a:cubicBezTo>
                  <a:cubicBezTo>
                    <a:pt x="509647" y="1424574"/>
                    <a:pt x="509060" y="1419970"/>
                    <a:pt x="508473" y="1415366"/>
                  </a:cubicBezTo>
                  <a:cubicBezTo>
                    <a:pt x="510233" y="1413640"/>
                    <a:pt x="510820" y="1411913"/>
                    <a:pt x="509647" y="1409612"/>
                  </a:cubicBezTo>
                  <a:cubicBezTo>
                    <a:pt x="514339" y="1403281"/>
                    <a:pt x="513166" y="1397526"/>
                    <a:pt x="510233" y="1391196"/>
                  </a:cubicBezTo>
                  <a:lnTo>
                    <a:pt x="510233" y="1388319"/>
                  </a:lnTo>
                  <a:cubicBezTo>
                    <a:pt x="513166" y="1383427"/>
                    <a:pt x="516538" y="1381701"/>
                    <a:pt x="520130" y="1381844"/>
                  </a:cubicBezTo>
                  <a:close/>
                  <a:moveTo>
                    <a:pt x="8842" y="1337824"/>
                  </a:moveTo>
                  <a:cubicBezTo>
                    <a:pt x="11040" y="1338356"/>
                    <a:pt x="13787" y="1339419"/>
                    <a:pt x="16535" y="1340482"/>
                  </a:cubicBezTo>
                  <a:cubicBezTo>
                    <a:pt x="17634" y="1341014"/>
                    <a:pt x="18320" y="1341812"/>
                    <a:pt x="18458" y="1342742"/>
                  </a:cubicBezTo>
                  <a:lnTo>
                    <a:pt x="18293" y="1343108"/>
                  </a:lnTo>
                  <a:lnTo>
                    <a:pt x="24824" y="1345799"/>
                  </a:lnTo>
                  <a:cubicBezTo>
                    <a:pt x="31313" y="1350335"/>
                    <a:pt x="37213" y="1354306"/>
                    <a:pt x="39574" y="1361679"/>
                  </a:cubicBezTo>
                  <a:cubicBezTo>
                    <a:pt x="39574" y="1365649"/>
                    <a:pt x="38983" y="1369051"/>
                    <a:pt x="38983" y="1372454"/>
                  </a:cubicBezTo>
                  <a:cubicBezTo>
                    <a:pt x="24824" y="1372454"/>
                    <a:pt x="20693" y="1358276"/>
                    <a:pt x="10074" y="1353171"/>
                  </a:cubicBezTo>
                  <a:cubicBezTo>
                    <a:pt x="8304" y="1351470"/>
                    <a:pt x="7123" y="1349769"/>
                    <a:pt x="7123" y="1348067"/>
                  </a:cubicBezTo>
                  <a:lnTo>
                    <a:pt x="7644" y="1346814"/>
                  </a:lnTo>
                  <a:lnTo>
                    <a:pt x="7193" y="1346863"/>
                  </a:lnTo>
                  <a:lnTo>
                    <a:pt x="4995" y="1349521"/>
                  </a:lnTo>
                  <a:lnTo>
                    <a:pt x="1698" y="1348458"/>
                  </a:lnTo>
                  <a:lnTo>
                    <a:pt x="599" y="1346863"/>
                  </a:lnTo>
                  <a:cubicBezTo>
                    <a:pt x="-500" y="1344204"/>
                    <a:pt x="49" y="1342078"/>
                    <a:pt x="1148" y="1339951"/>
                  </a:cubicBezTo>
                  <a:cubicBezTo>
                    <a:pt x="3347" y="1337824"/>
                    <a:pt x="6094" y="1337292"/>
                    <a:pt x="8842" y="1337824"/>
                  </a:cubicBezTo>
                  <a:close/>
                  <a:moveTo>
                    <a:pt x="320316" y="1301745"/>
                  </a:moveTo>
                  <a:cubicBezTo>
                    <a:pt x="323193" y="1303520"/>
                    <a:pt x="325494" y="1305885"/>
                    <a:pt x="328371" y="1308250"/>
                  </a:cubicBezTo>
                  <a:lnTo>
                    <a:pt x="328947" y="1308841"/>
                  </a:lnTo>
                  <a:cubicBezTo>
                    <a:pt x="330673" y="1311207"/>
                    <a:pt x="332975" y="1313572"/>
                    <a:pt x="335852" y="1314755"/>
                  </a:cubicBezTo>
                  <a:lnTo>
                    <a:pt x="337578" y="1315938"/>
                  </a:lnTo>
                  <a:cubicBezTo>
                    <a:pt x="338729" y="1319486"/>
                    <a:pt x="340455" y="1321851"/>
                    <a:pt x="342757" y="1324216"/>
                  </a:cubicBezTo>
                  <a:cubicBezTo>
                    <a:pt x="342757" y="1326582"/>
                    <a:pt x="342757" y="1329538"/>
                    <a:pt x="342757" y="1331903"/>
                  </a:cubicBezTo>
                  <a:cubicBezTo>
                    <a:pt x="338154" y="1335452"/>
                    <a:pt x="339880" y="1343139"/>
                    <a:pt x="334701" y="1346686"/>
                  </a:cubicBezTo>
                  <a:lnTo>
                    <a:pt x="335277" y="1345504"/>
                  </a:lnTo>
                  <a:cubicBezTo>
                    <a:pt x="319164" y="1349643"/>
                    <a:pt x="326645" y="1334269"/>
                    <a:pt x="321466" y="1329538"/>
                  </a:cubicBezTo>
                  <a:cubicBezTo>
                    <a:pt x="321466" y="1327173"/>
                    <a:pt x="320891" y="1325399"/>
                    <a:pt x="319164" y="1323625"/>
                  </a:cubicBezTo>
                  <a:cubicBezTo>
                    <a:pt x="318014" y="1320668"/>
                    <a:pt x="315137" y="1317712"/>
                    <a:pt x="314561" y="1314163"/>
                  </a:cubicBezTo>
                  <a:cubicBezTo>
                    <a:pt x="314561" y="1312389"/>
                    <a:pt x="313986" y="1310025"/>
                    <a:pt x="312835" y="1308841"/>
                  </a:cubicBezTo>
                  <a:cubicBezTo>
                    <a:pt x="315137" y="1306476"/>
                    <a:pt x="318014" y="1304111"/>
                    <a:pt x="320316" y="1302337"/>
                  </a:cubicBezTo>
                  <a:close/>
                  <a:moveTo>
                    <a:pt x="869951" y="1225424"/>
                  </a:moveTo>
                  <a:cubicBezTo>
                    <a:pt x="873528" y="1225035"/>
                    <a:pt x="878248" y="1227060"/>
                    <a:pt x="884879" y="1233135"/>
                  </a:cubicBezTo>
                  <a:cubicBezTo>
                    <a:pt x="888915" y="1240657"/>
                    <a:pt x="893527" y="1248179"/>
                    <a:pt x="903329" y="1249915"/>
                  </a:cubicBezTo>
                  <a:cubicBezTo>
                    <a:pt x="907941" y="1251072"/>
                    <a:pt x="912554" y="1252230"/>
                    <a:pt x="916589" y="1254544"/>
                  </a:cubicBezTo>
                  <a:cubicBezTo>
                    <a:pt x="918896" y="1256280"/>
                    <a:pt x="921202" y="1258015"/>
                    <a:pt x="922931" y="1260909"/>
                  </a:cubicBezTo>
                  <a:cubicBezTo>
                    <a:pt x="923508" y="1262644"/>
                    <a:pt x="923508" y="1264380"/>
                    <a:pt x="924084" y="1265538"/>
                  </a:cubicBezTo>
                  <a:cubicBezTo>
                    <a:pt x="927544" y="1270167"/>
                    <a:pt x="932157" y="1274217"/>
                    <a:pt x="935615" y="1278846"/>
                  </a:cubicBezTo>
                  <a:cubicBezTo>
                    <a:pt x="933886" y="1284632"/>
                    <a:pt x="930427" y="1283475"/>
                    <a:pt x="927544" y="1281739"/>
                  </a:cubicBezTo>
                  <a:cubicBezTo>
                    <a:pt x="916013" y="1276531"/>
                    <a:pt x="905058" y="1271324"/>
                    <a:pt x="894104" y="1266695"/>
                  </a:cubicBezTo>
                  <a:cubicBezTo>
                    <a:pt x="887762" y="1264380"/>
                    <a:pt x="877960" y="1264380"/>
                    <a:pt x="876807" y="1269010"/>
                  </a:cubicBezTo>
                  <a:cubicBezTo>
                    <a:pt x="872771" y="1288104"/>
                    <a:pt x="856051" y="1281739"/>
                    <a:pt x="845097" y="1286368"/>
                  </a:cubicBezTo>
                  <a:cubicBezTo>
                    <a:pt x="835295" y="1304305"/>
                    <a:pt x="857781" y="1325135"/>
                    <a:pt x="839907" y="1341914"/>
                  </a:cubicBezTo>
                  <a:cubicBezTo>
                    <a:pt x="845097" y="1348858"/>
                    <a:pt x="853745" y="1348279"/>
                    <a:pt x="859510" y="1351751"/>
                  </a:cubicBezTo>
                  <a:cubicBezTo>
                    <a:pt x="865276" y="1355222"/>
                    <a:pt x="867582" y="1351172"/>
                    <a:pt x="868735" y="1345386"/>
                  </a:cubicBezTo>
                  <a:cubicBezTo>
                    <a:pt x="870465" y="1340757"/>
                    <a:pt x="874501" y="1341914"/>
                    <a:pt x="877383" y="1344807"/>
                  </a:cubicBezTo>
                  <a:cubicBezTo>
                    <a:pt x="880267" y="1346543"/>
                    <a:pt x="881996" y="1348858"/>
                    <a:pt x="886032" y="1348279"/>
                  </a:cubicBezTo>
                  <a:cubicBezTo>
                    <a:pt x="899869" y="1345386"/>
                    <a:pt x="899869" y="1345964"/>
                    <a:pt x="901599" y="1358116"/>
                  </a:cubicBezTo>
                  <a:cubicBezTo>
                    <a:pt x="902175" y="1359272"/>
                    <a:pt x="901599" y="1361009"/>
                    <a:pt x="901599" y="1361587"/>
                  </a:cubicBezTo>
                  <a:lnTo>
                    <a:pt x="901368" y="1362248"/>
                  </a:lnTo>
                  <a:lnTo>
                    <a:pt x="901696" y="1361960"/>
                  </a:lnTo>
                  <a:cubicBezTo>
                    <a:pt x="909127" y="1368062"/>
                    <a:pt x="918851" y="1370568"/>
                    <a:pt x="925953" y="1376834"/>
                  </a:cubicBezTo>
                  <a:lnTo>
                    <a:pt x="929533" y="1381446"/>
                  </a:lnTo>
                  <a:lnTo>
                    <a:pt x="935183" y="1376065"/>
                  </a:lnTo>
                  <a:cubicBezTo>
                    <a:pt x="942851" y="1374140"/>
                    <a:pt x="951814" y="1384010"/>
                    <a:pt x="959158" y="1380539"/>
                  </a:cubicBezTo>
                  <a:cubicBezTo>
                    <a:pt x="940727" y="1366656"/>
                    <a:pt x="959158" y="1357979"/>
                    <a:pt x="964342" y="1347566"/>
                  </a:cubicBezTo>
                  <a:cubicBezTo>
                    <a:pt x="964342" y="1346988"/>
                    <a:pt x="965494" y="1346409"/>
                    <a:pt x="967222" y="1345831"/>
                  </a:cubicBezTo>
                  <a:cubicBezTo>
                    <a:pt x="969525" y="1345831"/>
                    <a:pt x="971829" y="1346409"/>
                    <a:pt x="974133" y="1345831"/>
                  </a:cubicBezTo>
                  <a:cubicBezTo>
                    <a:pt x="989684" y="1344095"/>
                    <a:pt x="997748" y="1361449"/>
                    <a:pt x="1013874" y="1359714"/>
                  </a:cubicBezTo>
                  <a:cubicBezTo>
                    <a:pt x="1027122" y="1357400"/>
                    <a:pt x="1040369" y="1361449"/>
                    <a:pt x="1053616" y="1363763"/>
                  </a:cubicBezTo>
                  <a:cubicBezTo>
                    <a:pt x="1056496" y="1363763"/>
                    <a:pt x="1059376" y="1367234"/>
                    <a:pt x="1061680" y="1369548"/>
                  </a:cubicBezTo>
                  <a:lnTo>
                    <a:pt x="1059995" y="1372087"/>
                  </a:lnTo>
                  <a:lnTo>
                    <a:pt x="1063565" y="1370069"/>
                  </a:lnTo>
                  <a:cubicBezTo>
                    <a:pt x="1076251" y="1369490"/>
                    <a:pt x="1088360" y="1368911"/>
                    <a:pt x="1100469" y="1367752"/>
                  </a:cubicBezTo>
                  <a:cubicBezTo>
                    <a:pt x="1113732" y="1367173"/>
                    <a:pt x="1127571" y="1370069"/>
                    <a:pt x="1139680" y="1362539"/>
                  </a:cubicBezTo>
                  <a:cubicBezTo>
                    <a:pt x="1146600" y="1362539"/>
                    <a:pt x="1153519" y="1361959"/>
                    <a:pt x="1160439" y="1361959"/>
                  </a:cubicBezTo>
                  <a:cubicBezTo>
                    <a:pt x="1169089" y="1376442"/>
                    <a:pt x="1171972" y="1394401"/>
                    <a:pt x="1167359" y="1405987"/>
                  </a:cubicBezTo>
                  <a:lnTo>
                    <a:pt x="1167359" y="1405408"/>
                  </a:lnTo>
                  <a:cubicBezTo>
                    <a:pt x="1165629" y="1418153"/>
                    <a:pt x="1152943" y="1415256"/>
                    <a:pt x="1146023" y="1421629"/>
                  </a:cubicBezTo>
                  <a:lnTo>
                    <a:pt x="1145447" y="1421629"/>
                  </a:lnTo>
                  <a:cubicBezTo>
                    <a:pt x="1142563" y="1423946"/>
                    <a:pt x="1140834" y="1426842"/>
                    <a:pt x="1137950" y="1428001"/>
                  </a:cubicBezTo>
                  <a:cubicBezTo>
                    <a:pt x="1135644" y="1430898"/>
                    <a:pt x="1133337" y="1433794"/>
                    <a:pt x="1129877" y="1435532"/>
                  </a:cubicBezTo>
                  <a:lnTo>
                    <a:pt x="1130454" y="1434953"/>
                  </a:lnTo>
                  <a:cubicBezTo>
                    <a:pt x="1128725" y="1438429"/>
                    <a:pt x="1125841" y="1441325"/>
                    <a:pt x="1121805" y="1442484"/>
                  </a:cubicBezTo>
                  <a:lnTo>
                    <a:pt x="1122958" y="1441905"/>
                  </a:lnTo>
                  <a:cubicBezTo>
                    <a:pt x="1120075" y="1448277"/>
                    <a:pt x="1112579" y="1446539"/>
                    <a:pt x="1108542" y="1450594"/>
                  </a:cubicBezTo>
                  <a:lnTo>
                    <a:pt x="1108542" y="1450015"/>
                  </a:lnTo>
                  <a:cubicBezTo>
                    <a:pt x="1106235" y="1452622"/>
                    <a:pt x="1103785" y="1454070"/>
                    <a:pt x="1101406" y="1454071"/>
                  </a:cubicBezTo>
                  <a:lnTo>
                    <a:pt x="1095196" y="1449776"/>
                  </a:lnTo>
                  <a:lnTo>
                    <a:pt x="1092650" y="1442530"/>
                  </a:lnTo>
                  <a:lnTo>
                    <a:pt x="1092206" y="1443014"/>
                  </a:lnTo>
                  <a:cubicBezTo>
                    <a:pt x="1088175" y="1437229"/>
                    <a:pt x="1080687" y="1440122"/>
                    <a:pt x="1077231" y="1436072"/>
                  </a:cubicBezTo>
                  <a:cubicBezTo>
                    <a:pt x="1075503" y="1434337"/>
                    <a:pt x="1074351" y="1433180"/>
                    <a:pt x="1074927" y="1431445"/>
                  </a:cubicBezTo>
                  <a:cubicBezTo>
                    <a:pt x="1075503" y="1429709"/>
                    <a:pt x="1075503" y="1429131"/>
                    <a:pt x="1076655" y="1429131"/>
                  </a:cubicBezTo>
                  <a:lnTo>
                    <a:pt x="1078159" y="1427258"/>
                  </a:lnTo>
                  <a:lnTo>
                    <a:pt x="1076655" y="1428552"/>
                  </a:lnTo>
                  <a:cubicBezTo>
                    <a:pt x="1072623" y="1432602"/>
                    <a:pt x="1066288" y="1430866"/>
                    <a:pt x="1062832" y="1435494"/>
                  </a:cubicBezTo>
                  <a:lnTo>
                    <a:pt x="1062256" y="1435494"/>
                  </a:lnTo>
                  <a:cubicBezTo>
                    <a:pt x="1050161" y="1447642"/>
                    <a:pt x="1032305" y="1444171"/>
                    <a:pt x="1018482" y="1451113"/>
                  </a:cubicBezTo>
                  <a:cubicBezTo>
                    <a:pt x="1013874" y="1453426"/>
                    <a:pt x="1006387" y="1450534"/>
                    <a:pt x="1004659" y="1458633"/>
                  </a:cubicBezTo>
                  <a:cubicBezTo>
                    <a:pt x="1001779" y="1460368"/>
                    <a:pt x="998899" y="1461525"/>
                    <a:pt x="996020" y="1463839"/>
                  </a:cubicBezTo>
                  <a:cubicBezTo>
                    <a:pt x="991988" y="1465574"/>
                    <a:pt x="989684" y="1463839"/>
                    <a:pt x="987956" y="1460368"/>
                  </a:cubicBezTo>
                  <a:cubicBezTo>
                    <a:pt x="986804" y="1455740"/>
                    <a:pt x="984500" y="1453426"/>
                    <a:pt x="982196" y="1450534"/>
                  </a:cubicBezTo>
                  <a:lnTo>
                    <a:pt x="981620" y="1449377"/>
                  </a:lnTo>
                  <a:cubicBezTo>
                    <a:pt x="979317" y="1448799"/>
                    <a:pt x="978741" y="1447642"/>
                    <a:pt x="978741" y="1446485"/>
                  </a:cubicBezTo>
                  <a:cubicBezTo>
                    <a:pt x="978741" y="1444750"/>
                    <a:pt x="979317" y="1444171"/>
                    <a:pt x="979317" y="1444171"/>
                  </a:cubicBezTo>
                  <a:cubicBezTo>
                    <a:pt x="977589" y="1439543"/>
                    <a:pt x="975861" y="1447642"/>
                    <a:pt x="973557" y="1444171"/>
                  </a:cubicBezTo>
                  <a:cubicBezTo>
                    <a:pt x="964342" y="1443014"/>
                    <a:pt x="964342" y="1452848"/>
                    <a:pt x="958582" y="1456897"/>
                  </a:cubicBezTo>
                  <a:lnTo>
                    <a:pt x="944759" y="1473673"/>
                  </a:lnTo>
                  <a:lnTo>
                    <a:pt x="944341" y="1472205"/>
                  </a:lnTo>
                  <a:lnTo>
                    <a:pt x="940158" y="1474707"/>
                  </a:lnTo>
                  <a:lnTo>
                    <a:pt x="936437" y="1474863"/>
                  </a:lnTo>
                  <a:lnTo>
                    <a:pt x="931340" y="1479174"/>
                  </a:lnTo>
                  <a:cubicBezTo>
                    <a:pt x="928638" y="1480238"/>
                    <a:pt x="925653" y="1480694"/>
                    <a:pt x="922809" y="1481301"/>
                  </a:cubicBezTo>
                  <a:cubicBezTo>
                    <a:pt x="919965" y="1480693"/>
                    <a:pt x="917690" y="1480693"/>
                    <a:pt x="915416" y="1480693"/>
                  </a:cubicBezTo>
                  <a:cubicBezTo>
                    <a:pt x="900629" y="1469149"/>
                    <a:pt x="886411" y="1469149"/>
                    <a:pt x="871624" y="1480086"/>
                  </a:cubicBezTo>
                  <a:lnTo>
                    <a:pt x="857916" y="1480086"/>
                  </a:lnTo>
                  <a:lnTo>
                    <a:pt x="857781" y="1480202"/>
                  </a:lnTo>
                  <a:cubicBezTo>
                    <a:pt x="854898" y="1482517"/>
                    <a:pt x="852592" y="1484832"/>
                    <a:pt x="849709" y="1487725"/>
                  </a:cubicBezTo>
                  <a:cubicBezTo>
                    <a:pt x="834718" y="1488303"/>
                    <a:pt x="820881" y="1488882"/>
                    <a:pt x="806467" y="1494089"/>
                  </a:cubicBezTo>
                  <a:cubicBezTo>
                    <a:pt x="797242" y="1488303"/>
                    <a:pt x="787441" y="1487146"/>
                    <a:pt x="777063" y="1487725"/>
                  </a:cubicBezTo>
                  <a:cubicBezTo>
                    <a:pt x="768414" y="1479624"/>
                    <a:pt x="757460" y="1480202"/>
                    <a:pt x="747082" y="1480202"/>
                  </a:cubicBezTo>
                  <a:cubicBezTo>
                    <a:pt x="736128" y="1471524"/>
                    <a:pt x="722867" y="1473260"/>
                    <a:pt x="710182" y="1472681"/>
                  </a:cubicBezTo>
                  <a:cubicBezTo>
                    <a:pt x="684238" y="1462844"/>
                    <a:pt x="657140" y="1458215"/>
                    <a:pt x="629465" y="1457637"/>
                  </a:cubicBezTo>
                  <a:cubicBezTo>
                    <a:pt x="628889" y="1455323"/>
                    <a:pt x="627736" y="1453587"/>
                    <a:pt x="627159" y="1451851"/>
                  </a:cubicBezTo>
                  <a:cubicBezTo>
                    <a:pt x="629465" y="1451272"/>
                    <a:pt x="631771" y="1451272"/>
                    <a:pt x="634077" y="1450115"/>
                  </a:cubicBezTo>
                  <a:cubicBezTo>
                    <a:pt x="639266" y="1449536"/>
                    <a:pt x="644455" y="1447800"/>
                    <a:pt x="645609" y="1442593"/>
                  </a:cubicBezTo>
                  <a:cubicBezTo>
                    <a:pt x="646185" y="1436807"/>
                    <a:pt x="640996" y="1434492"/>
                    <a:pt x="636384" y="1433914"/>
                  </a:cubicBezTo>
                  <a:cubicBezTo>
                    <a:pt x="628312" y="1431599"/>
                    <a:pt x="619663" y="1431599"/>
                    <a:pt x="619663" y="1420027"/>
                  </a:cubicBezTo>
                  <a:cubicBezTo>
                    <a:pt x="619663" y="1416555"/>
                    <a:pt x="618511" y="1411926"/>
                    <a:pt x="619663" y="1410190"/>
                  </a:cubicBezTo>
                  <a:cubicBezTo>
                    <a:pt x="624276" y="1406719"/>
                    <a:pt x="628312" y="1410769"/>
                    <a:pt x="632348" y="1412505"/>
                  </a:cubicBezTo>
                  <a:cubicBezTo>
                    <a:pt x="633501" y="1413084"/>
                    <a:pt x="634654" y="1413662"/>
                    <a:pt x="635807" y="1413662"/>
                  </a:cubicBezTo>
                  <a:cubicBezTo>
                    <a:pt x="638690" y="1410769"/>
                    <a:pt x="642149" y="1410190"/>
                    <a:pt x="645609" y="1410769"/>
                  </a:cubicBezTo>
                  <a:cubicBezTo>
                    <a:pt x="645609" y="1410190"/>
                    <a:pt x="647915" y="1410769"/>
                    <a:pt x="647915" y="1410769"/>
                  </a:cubicBezTo>
                  <a:cubicBezTo>
                    <a:pt x="647915" y="1410769"/>
                    <a:pt x="647338" y="1409612"/>
                    <a:pt x="646762" y="1409034"/>
                  </a:cubicBezTo>
                  <a:cubicBezTo>
                    <a:pt x="646185" y="1405562"/>
                    <a:pt x="645609" y="1401511"/>
                    <a:pt x="643302" y="1399197"/>
                  </a:cubicBezTo>
                  <a:cubicBezTo>
                    <a:pt x="640996" y="1399197"/>
                    <a:pt x="638113" y="1399197"/>
                    <a:pt x="635807" y="1399197"/>
                  </a:cubicBezTo>
                  <a:cubicBezTo>
                    <a:pt x="633501" y="1396883"/>
                    <a:pt x="631195" y="1393990"/>
                    <a:pt x="628312" y="1391675"/>
                  </a:cubicBezTo>
                  <a:cubicBezTo>
                    <a:pt x="626006" y="1389361"/>
                    <a:pt x="623699" y="1386467"/>
                    <a:pt x="621393" y="1384153"/>
                  </a:cubicBezTo>
                  <a:lnTo>
                    <a:pt x="623384" y="1373639"/>
                  </a:lnTo>
                  <a:lnTo>
                    <a:pt x="621158" y="1381960"/>
                  </a:lnTo>
                  <a:cubicBezTo>
                    <a:pt x="615954" y="1388303"/>
                    <a:pt x="611328" y="1389456"/>
                    <a:pt x="607279" y="1381384"/>
                  </a:cubicBezTo>
                  <a:cubicBezTo>
                    <a:pt x="606123" y="1379654"/>
                    <a:pt x="607279" y="1376771"/>
                    <a:pt x="607279" y="1374465"/>
                  </a:cubicBezTo>
                  <a:cubicBezTo>
                    <a:pt x="606701" y="1360050"/>
                    <a:pt x="606701" y="1359474"/>
                    <a:pt x="589352" y="1361780"/>
                  </a:cubicBezTo>
                  <a:cubicBezTo>
                    <a:pt x="584148" y="1362356"/>
                    <a:pt x="580678" y="1360050"/>
                    <a:pt x="577208" y="1357167"/>
                  </a:cubicBezTo>
                  <a:cubicBezTo>
                    <a:pt x="572582" y="1353131"/>
                    <a:pt x="567955" y="1349095"/>
                    <a:pt x="562173" y="1346789"/>
                  </a:cubicBezTo>
                  <a:cubicBezTo>
                    <a:pt x="555811" y="1343906"/>
                    <a:pt x="550606" y="1346789"/>
                    <a:pt x="546558" y="1352555"/>
                  </a:cubicBezTo>
                  <a:cubicBezTo>
                    <a:pt x="541932" y="1349672"/>
                    <a:pt x="536727" y="1347365"/>
                    <a:pt x="531523" y="1345059"/>
                  </a:cubicBezTo>
                  <a:cubicBezTo>
                    <a:pt x="517066" y="1331221"/>
                    <a:pt x="495090" y="1343906"/>
                    <a:pt x="480055" y="1330644"/>
                  </a:cubicBezTo>
                  <a:cubicBezTo>
                    <a:pt x="477741" y="1328338"/>
                    <a:pt x="475429" y="1325455"/>
                    <a:pt x="472537" y="1323149"/>
                  </a:cubicBezTo>
                  <a:cubicBezTo>
                    <a:pt x="462127" y="1310464"/>
                    <a:pt x="447092" y="1304122"/>
                    <a:pt x="435526" y="1293166"/>
                  </a:cubicBezTo>
                  <a:cubicBezTo>
                    <a:pt x="435526" y="1288554"/>
                    <a:pt x="435526" y="1283364"/>
                    <a:pt x="435526" y="1278752"/>
                  </a:cubicBezTo>
                  <a:cubicBezTo>
                    <a:pt x="442465" y="1280481"/>
                    <a:pt x="449405" y="1283364"/>
                    <a:pt x="456923" y="1284517"/>
                  </a:cubicBezTo>
                  <a:cubicBezTo>
                    <a:pt x="466176" y="1286247"/>
                    <a:pt x="477741" y="1289131"/>
                    <a:pt x="484681" y="1282211"/>
                  </a:cubicBezTo>
                  <a:cubicBezTo>
                    <a:pt x="493934" y="1272410"/>
                    <a:pt x="509548" y="1279905"/>
                    <a:pt x="518222" y="1268373"/>
                  </a:cubicBezTo>
                  <a:cubicBezTo>
                    <a:pt x="504343" y="1256841"/>
                    <a:pt x="491620" y="1268950"/>
                    <a:pt x="478898" y="1268950"/>
                  </a:cubicBezTo>
                  <a:cubicBezTo>
                    <a:pt x="475429" y="1261454"/>
                    <a:pt x="486416" y="1256841"/>
                    <a:pt x="480633" y="1248193"/>
                  </a:cubicBezTo>
                  <a:cubicBezTo>
                    <a:pt x="476007" y="1241850"/>
                    <a:pt x="482368" y="1234355"/>
                    <a:pt x="489307" y="1234931"/>
                  </a:cubicBezTo>
                  <a:cubicBezTo>
                    <a:pt x="501452" y="1236085"/>
                    <a:pt x="513017" y="1243580"/>
                    <a:pt x="524005" y="1234355"/>
                  </a:cubicBezTo>
                  <a:cubicBezTo>
                    <a:pt x="564485" y="1237814"/>
                    <a:pt x="606701" y="1268373"/>
                    <a:pt x="611906" y="1308734"/>
                  </a:cubicBezTo>
                  <a:cubicBezTo>
                    <a:pt x="626652" y="1262463"/>
                    <a:pt x="651808" y="1246031"/>
                    <a:pt x="683470" y="1245328"/>
                  </a:cubicBezTo>
                  <a:lnTo>
                    <a:pt x="716300" y="1249244"/>
                  </a:lnTo>
                  <a:lnTo>
                    <a:pt x="719408" y="1245865"/>
                  </a:lnTo>
                  <a:cubicBezTo>
                    <a:pt x="730938" y="1244129"/>
                    <a:pt x="740740" y="1245286"/>
                    <a:pt x="742470" y="1258594"/>
                  </a:cubicBezTo>
                  <a:cubicBezTo>
                    <a:pt x="744199" y="1261488"/>
                    <a:pt x="737857" y="1262644"/>
                    <a:pt x="740740" y="1266116"/>
                  </a:cubicBezTo>
                  <a:cubicBezTo>
                    <a:pt x="742470" y="1264380"/>
                    <a:pt x="744776" y="1264380"/>
                    <a:pt x="747082" y="1264959"/>
                  </a:cubicBezTo>
                  <a:cubicBezTo>
                    <a:pt x="778792" y="1273638"/>
                    <a:pt x="794936" y="1247022"/>
                    <a:pt x="817421" y="1234292"/>
                  </a:cubicBezTo>
                  <a:cubicBezTo>
                    <a:pt x="838178" y="1222720"/>
                    <a:pt x="847979" y="1225034"/>
                    <a:pt x="847979" y="1249915"/>
                  </a:cubicBezTo>
                  <a:cubicBezTo>
                    <a:pt x="858790" y="1249481"/>
                    <a:pt x="859222" y="1226590"/>
                    <a:pt x="869951" y="1225424"/>
                  </a:cubicBezTo>
                  <a:close/>
                  <a:moveTo>
                    <a:pt x="98795" y="522389"/>
                  </a:moveTo>
                  <a:cubicBezTo>
                    <a:pt x="100334" y="522094"/>
                    <a:pt x="102204" y="522267"/>
                    <a:pt x="104550" y="523100"/>
                  </a:cubicBezTo>
                  <a:lnTo>
                    <a:pt x="104550" y="544737"/>
                  </a:lnTo>
                  <a:cubicBezTo>
                    <a:pt x="99857" y="544737"/>
                    <a:pt x="94579" y="544737"/>
                    <a:pt x="89887" y="544737"/>
                  </a:cubicBezTo>
                  <a:cubicBezTo>
                    <a:pt x="89887" y="541963"/>
                    <a:pt x="89887" y="539743"/>
                    <a:pt x="89887" y="537525"/>
                  </a:cubicBezTo>
                  <a:cubicBezTo>
                    <a:pt x="89887" y="535860"/>
                    <a:pt x="89887" y="534196"/>
                    <a:pt x="89887" y="532531"/>
                  </a:cubicBezTo>
                  <a:cubicBezTo>
                    <a:pt x="92526" y="528370"/>
                    <a:pt x="94176" y="523273"/>
                    <a:pt x="98795" y="522389"/>
                  </a:cubicBezTo>
                  <a:close/>
                  <a:moveTo>
                    <a:pt x="80887" y="522323"/>
                  </a:moveTo>
                  <a:cubicBezTo>
                    <a:pt x="83085" y="522323"/>
                    <a:pt x="85283" y="522323"/>
                    <a:pt x="88030" y="522323"/>
                  </a:cubicBezTo>
                  <a:cubicBezTo>
                    <a:pt x="91877" y="527428"/>
                    <a:pt x="91328" y="531965"/>
                    <a:pt x="88030" y="537069"/>
                  </a:cubicBezTo>
                  <a:cubicBezTo>
                    <a:pt x="83635" y="533099"/>
                    <a:pt x="72095" y="533099"/>
                    <a:pt x="80887" y="522323"/>
                  </a:cubicBezTo>
                  <a:close/>
                  <a:moveTo>
                    <a:pt x="183674" y="494249"/>
                  </a:moveTo>
                  <a:cubicBezTo>
                    <a:pt x="185970" y="494249"/>
                    <a:pt x="188266" y="494249"/>
                    <a:pt x="191135" y="494249"/>
                  </a:cubicBezTo>
                  <a:cubicBezTo>
                    <a:pt x="197448" y="498403"/>
                    <a:pt x="198595" y="503745"/>
                    <a:pt x="194004" y="509680"/>
                  </a:cubicBezTo>
                  <a:cubicBezTo>
                    <a:pt x="187118" y="516802"/>
                    <a:pt x="186544" y="523924"/>
                    <a:pt x="191135" y="532233"/>
                  </a:cubicBezTo>
                  <a:cubicBezTo>
                    <a:pt x="185396" y="532827"/>
                    <a:pt x="178510" y="531640"/>
                    <a:pt x="173345" y="534607"/>
                  </a:cubicBezTo>
                  <a:cubicBezTo>
                    <a:pt x="150390" y="544697"/>
                    <a:pt x="129730" y="538762"/>
                    <a:pt x="110218" y="524518"/>
                  </a:cubicBezTo>
                  <a:cubicBezTo>
                    <a:pt x="112514" y="524518"/>
                    <a:pt x="115383" y="524518"/>
                    <a:pt x="117679" y="524518"/>
                  </a:cubicBezTo>
                  <a:lnTo>
                    <a:pt x="118252" y="523737"/>
                  </a:lnTo>
                  <a:lnTo>
                    <a:pt x="115583" y="514441"/>
                  </a:lnTo>
                  <a:cubicBezTo>
                    <a:pt x="115865" y="511363"/>
                    <a:pt x="117842" y="508661"/>
                    <a:pt x="122925" y="506860"/>
                  </a:cubicBezTo>
                  <a:cubicBezTo>
                    <a:pt x="131961" y="504458"/>
                    <a:pt x="131961" y="509862"/>
                    <a:pt x="132525" y="516467"/>
                  </a:cubicBezTo>
                  <a:lnTo>
                    <a:pt x="131953" y="516784"/>
                  </a:lnTo>
                  <a:lnTo>
                    <a:pt x="132025" y="516802"/>
                  </a:lnTo>
                  <a:cubicBezTo>
                    <a:pt x="139486" y="513834"/>
                    <a:pt x="145799" y="509087"/>
                    <a:pt x="154407" y="509680"/>
                  </a:cubicBezTo>
                  <a:lnTo>
                    <a:pt x="157417" y="507827"/>
                  </a:lnTo>
                  <a:lnTo>
                    <a:pt x="161830" y="500410"/>
                  </a:lnTo>
                  <a:lnTo>
                    <a:pt x="171213" y="494250"/>
                  </a:lnTo>
                  <a:lnTo>
                    <a:pt x="171214" y="494250"/>
                  </a:lnTo>
                  <a:lnTo>
                    <a:pt x="176013" y="494250"/>
                  </a:lnTo>
                  <a:lnTo>
                    <a:pt x="178251" y="494250"/>
                  </a:lnTo>
                  <a:lnTo>
                    <a:pt x="183354" y="494250"/>
                  </a:lnTo>
                  <a:lnTo>
                    <a:pt x="182756" y="494829"/>
                  </a:lnTo>
                  <a:close/>
                  <a:moveTo>
                    <a:pt x="125123" y="448311"/>
                  </a:moveTo>
                  <a:cubicBezTo>
                    <a:pt x="121689" y="452281"/>
                    <a:pt x="118826" y="455684"/>
                    <a:pt x="115392" y="460221"/>
                  </a:cubicBezTo>
                  <a:cubicBezTo>
                    <a:pt x="124551" y="463623"/>
                    <a:pt x="133136" y="467593"/>
                    <a:pt x="141723" y="469862"/>
                  </a:cubicBezTo>
                  <a:cubicBezTo>
                    <a:pt x="147447" y="470996"/>
                    <a:pt x="150309" y="473265"/>
                    <a:pt x="148592" y="479503"/>
                  </a:cubicBezTo>
                  <a:cubicBezTo>
                    <a:pt x="146874" y="486309"/>
                    <a:pt x="142867" y="488577"/>
                    <a:pt x="135426" y="488010"/>
                  </a:cubicBezTo>
                  <a:cubicBezTo>
                    <a:pt x="130847" y="486876"/>
                    <a:pt x="126268" y="486876"/>
                    <a:pt x="122833" y="482906"/>
                  </a:cubicBezTo>
                  <a:cubicBezTo>
                    <a:pt x="119971" y="478936"/>
                    <a:pt x="114820" y="478369"/>
                    <a:pt x="110240" y="477802"/>
                  </a:cubicBezTo>
                  <a:cubicBezTo>
                    <a:pt x="103944" y="476100"/>
                    <a:pt x="94786" y="484040"/>
                    <a:pt x="90779" y="476100"/>
                  </a:cubicBezTo>
                  <a:cubicBezTo>
                    <a:pt x="87344" y="470996"/>
                    <a:pt x="89061" y="462490"/>
                    <a:pt x="88489" y="455684"/>
                  </a:cubicBezTo>
                  <a:cubicBezTo>
                    <a:pt x="87916" y="452848"/>
                    <a:pt x="88489" y="451147"/>
                    <a:pt x="88489" y="448878"/>
                  </a:cubicBezTo>
                  <a:close/>
                  <a:moveTo>
                    <a:pt x="785787" y="237857"/>
                  </a:moveTo>
                  <a:cubicBezTo>
                    <a:pt x="787668" y="238312"/>
                    <a:pt x="789624" y="239224"/>
                    <a:pt x="791129" y="240136"/>
                  </a:cubicBezTo>
                  <a:cubicBezTo>
                    <a:pt x="797148" y="244389"/>
                    <a:pt x="797749" y="251073"/>
                    <a:pt x="798352" y="257757"/>
                  </a:cubicBezTo>
                  <a:cubicBezTo>
                    <a:pt x="781498" y="261403"/>
                    <a:pt x="777285" y="259581"/>
                    <a:pt x="776081" y="247427"/>
                  </a:cubicBezTo>
                  <a:cubicBezTo>
                    <a:pt x="776081" y="244389"/>
                    <a:pt x="778489" y="239528"/>
                    <a:pt x="780896" y="238312"/>
                  </a:cubicBezTo>
                  <a:cubicBezTo>
                    <a:pt x="782100" y="237401"/>
                    <a:pt x="783906" y="237401"/>
                    <a:pt x="785787" y="237857"/>
                  </a:cubicBezTo>
                  <a:close/>
                  <a:moveTo>
                    <a:pt x="587549" y="201332"/>
                  </a:moveTo>
                  <a:cubicBezTo>
                    <a:pt x="601412" y="204763"/>
                    <a:pt x="615852" y="207622"/>
                    <a:pt x="629137" y="212767"/>
                  </a:cubicBezTo>
                  <a:cubicBezTo>
                    <a:pt x="637801" y="216198"/>
                    <a:pt x="635491" y="225347"/>
                    <a:pt x="636068" y="232208"/>
                  </a:cubicBezTo>
                  <a:lnTo>
                    <a:pt x="649827" y="225398"/>
                  </a:lnTo>
                  <a:lnTo>
                    <a:pt x="656249" y="214815"/>
                  </a:lnTo>
                  <a:cubicBezTo>
                    <a:pt x="663093" y="205919"/>
                    <a:pt x="669286" y="206026"/>
                    <a:pt x="679715" y="214173"/>
                  </a:cubicBezTo>
                  <a:cubicBezTo>
                    <a:pt x="688406" y="220461"/>
                    <a:pt x="694779" y="224462"/>
                    <a:pt x="705788" y="217602"/>
                  </a:cubicBezTo>
                  <a:cubicBezTo>
                    <a:pt x="709264" y="214744"/>
                    <a:pt x="717376" y="218746"/>
                    <a:pt x="723170" y="219318"/>
                  </a:cubicBezTo>
                  <a:cubicBezTo>
                    <a:pt x="735337" y="219318"/>
                    <a:pt x="747505" y="219889"/>
                    <a:pt x="760251" y="219889"/>
                  </a:cubicBezTo>
                  <a:cubicBezTo>
                    <a:pt x="750981" y="239897"/>
                    <a:pt x="731281" y="274197"/>
                    <a:pt x="722011" y="269052"/>
                  </a:cubicBezTo>
                  <a:cubicBezTo>
                    <a:pt x="700211" y="257547"/>
                    <a:pt x="669539" y="259611"/>
                    <a:pt x="654449" y="237711"/>
                  </a:cubicBezTo>
                  <a:lnTo>
                    <a:pt x="654134" y="237076"/>
                  </a:lnTo>
                  <a:lnTo>
                    <a:pt x="653252" y="253364"/>
                  </a:lnTo>
                  <a:cubicBezTo>
                    <a:pt x="649931" y="259653"/>
                    <a:pt x="643288" y="263942"/>
                    <a:pt x="632025" y="265371"/>
                  </a:cubicBezTo>
                  <a:cubicBezTo>
                    <a:pt x="612964" y="255079"/>
                    <a:pt x="594480" y="260225"/>
                    <a:pt x="575419" y="267086"/>
                  </a:cubicBezTo>
                  <a:cubicBezTo>
                    <a:pt x="571954" y="267658"/>
                    <a:pt x="566755" y="265942"/>
                    <a:pt x="565022" y="267086"/>
                  </a:cubicBezTo>
                  <a:cubicBezTo>
                    <a:pt x="561557" y="270517"/>
                    <a:pt x="567333" y="270517"/>
                    <a:pt x="568488" y="271661"/>
                  </a:cubicBezTo>
                  <a:cubicBezTo>
                    <a:pt x="575419" y="278522"/>
                    <a:pt x="584661" y="285955"/>
                    <a:pt x="576575" y="296246"/>
                  </a:cubicBezTo>
                  <a:cubicBezTo>
                    <a:pt x="570221" y="304823"/>
                    <a:pt x="559246" y="304823"/>
                    <a:pt x="550005" y="301393"/>
                  </a:cubicBezTo>
                  <a:cubicBezTo>
                    <a:pt x="533831" y="295103"/>
                    <a:pt x="521124" y="283096"/>
                    <a:pt x="503219" y="283668"/>
                  </a:cubicBezTo>
                  <a:cubicBezTo>
                    <a:pt x="502063" y="271089"/>
                    <a:pt x="509572" y="257938"/>
                    <a:pt x="497442" y="246502"/>
                  </a:cubicBezTo>
                  <a:cubicBezTo>
                    <a:pt x="493976" y="243643"/>
                    <a:pt x="497442" y="236782"/>
                    <a:pt x="502063" y="234495"/>
                  </a:cubicBezTo>
                  <a:cubicBezTo>
                    <a:pt x="504951" y="233924"/>
                    <a:pt x="510149" y="233924"/>
                    <a:pt x="512460" y="235638"/>
                  </a:cubicBezTo>
                  <a:cubicBezTo>
                    <a:pt x="517081" y="239069"/>
                    <a:pt x="519969" y="244787"/>
                    <a:pt x="524590" y="248218"/>
                  </a:cubicBezTo>
                  <a:cubicBezTo>
                    <a:pt x="529211" y="252220"/>
                    <a:pt x="533831" y="249361"/>
                    <a:pt x="538452" y="247074"/>
                  </a:cubicBezTo>
                  <a:cubicBezTo>
                    <a:pt x="541918" y="244787"/>
                    <a:pt x="543651" y="241928"/>
                    <a:pt x="541918" y="237926"/>
                  </a:cubicBezTo>
                  <a:cubicBezTo>
                    <a:pt x="539608" y="231064"/>
                    <a:pt x="536719" y="224775"/>
                    <a:pt x="533254" y="215055"/>
                  </a:cubicBezTo>
                  <a:cubicBezTo>
                    <a:pt x="551160" y="218486"/>
                    <a:pt x="565600" y="215627"/>
                    <a:pt x="577730" y="203620"/>
                  </a:cubicBezTo>
                  <a:cubicBezTo>
                    <a:pt x="579463" y="201332"/>
                    <a:pt x="584083" y="200760"/>
                    <a:pt x="587549" y="201332"/>
                  </a:cubicBezTo>
                  <a:close/>
                  <a:moveTo>
                    <a:pt x="924268" y="14216"/>
                  </a:moveTo>
                  <a:cubicBezTo>
                    <a:pt x="934076" y="15950"/>
                    <a:pt x="944462" y="11905"/>
                    <a:pt x="953693" y="17106"/>
                  </a:cubicBezTo>
                  <a:cubicBezTo>
                    <a:pt x="960040" y="17683"/>
                    <a:pt x="966964" y="18261"/>
                    <a:pt x="973311" y="18839"/>
                  </a:cubicBezTo>
                  <a:cubicBezTo>
                    <a:pt x="977927" y="19995"/>
                    <a:pt x="980812" y="22306"/>
                    <a:pt x="983120" y="25195"/>
                  </a:cubicBezTo>
                  <a:lnTo>
                    <a:pt x="989355" y="29011"/>
                  </a:lnTo>
                  <a:lnTo>
                    <a:pt x="990997" y="27800"/>
                  </a:lnTo>
                  <a:cubicBezTo>
                    <a:pt x="1001791" y="27800"/>
                    <a:pt x="1013153" y="27218"/>
                    <a:pt x="1023947" y="27218"/>
                  </a:cubicBezTo>
                  <a:cubicBezTo>
                    <a:pt x="1028492" y="30126"/>
                    <a:pt x="1033605" y="31289"/>
                    <a:pt x="1034741" y="37685"/>
                  </a:cubicBezTo>
                  <a:cubicBezTo>
                    <a:pt x="1026220" y="55130"/>
                    <a:pt x="1018692" y="56293"/>
                    <a:pt x="1011449" y="52222"/>
                  </a:cubicBezTo>
                  <a:lnTo>
                    <a:pt x="1002795" y="45253"/>
                  </a:lnTo>
                  <a:lnTo>
                    <a:pt x="1003386" y="54159"/>
                  </a:lnTo>
                  <a:cubicBezTo>
                    <a:pt x="1002304" y="59865"/>
                    <a:pt x="998122" y="64777"/>
                    <a:pt x="990043" y="68532"/>
                  </a:cubicBezTo>
                  <a:cubicBezTo>
                    <a:pt x="976773" y="72577"/>
                    <a:pt x="964079" y="72577"/>
                    <a:pt x="950809" y="68532"/>
                  </a:cubicBezTo>
                  <a:cubicBezTo>
                    <a:pt x="942731" y="61020"/>
                    <a:pt x="930037" y="62176"/>
                    <a:pt x="920229" y="58709"/>
                  </a:cubicBezTo>
                  <a:cubicBezTo>
                    <a:pt x="915036" y="56398"/>
                    <a:pt x="910420" y="53509"/>
                    <a:pt x="908112" y="48886"/>
                  </a:cubicBezTo>
                  <a:cubicBezTo>
                    <a:pt x="906381" y="45997"/>
                    <a:pt x="906381" y="43108"/>
                    <a:pt x="904073" y="40218"/>
                  </a:cubicBezTo>
                  <a:cubicBezTo>
                    <a:pt x="902919" y="36751"/>
                    <a:pt x="900611" y="35018"/>
                    <a:pt x="900611" y="30395"/>
                  </a:cubicBezTo>
                  <a:cubicBezTo>
                    <a:pt x="900611" y="26351"/>
                    <a:pt x="902919" y="22884"/>
                    <a:pt x="905227" y="20572"/>
                  </a:cubicBezTo>
                  <a:cubicBezTo>
                    <a:pt x="909266" y="17683"/>
                    <a:pt x="919652" y="13639"/>
                    <a:pt x="924268" y="14216"/>
                  </a:cubicBezTo>
                  <a:close/>
                  <a:moveTo>
                    <a:pt x="1126730" y="0"/>
                  </a:moveTo>
                  <a:cubicBezTo>
                    <a:pt x="1130224" y="0"/>
                    <a:pt x="1133647" y="857"/>
                    <a:pt x="1137071" y="2569"/>
                  </a:cubicBezTo>
                  <a:cubicBezTo>
                    <a:pt x="1141064" y="3710"/>
                    <a:pt x="1145629" y="3710"/>
                    <a:pt x="1149623" y="4282"/>
                  </a:cubicBezTo>
                  <a:cubicBezTo>
                    <a:pt x="1153616" y="5423"/>
                    <a:pt x="1154186" y="8278"/>
                    <a:pt x="1153616" y="11703"/>
                  </a:cubicBezTo>
                  <a:cubicBezTo>
                    <a:pt x="1136500" y="41960"/>
                    <a:pt x="1119384" y="30542"/>
                    <a:pt x="1101697" y="12274"/>
                  </a:cubicBezTo>
                  <a:lnTo>
                    <a:pt x="1101127" y="10561"/>
                  </a:lnTo>
                  <a:cubicBezTo>
                    <a:pt x="1098845" y="7707"/>
                    <a:pt x="1099986" y="5423"/>
                    <a:pt x="1103409" y="4282"/>
                  </a:cubicBezTo>
                  <a:cubicBezTo>
                    <a:pt x="1107403" y="3710"/>
                    <a:pt x="1111397" y="3710"/>
                    <a:pt x="1115961" y="2569"/>
                  </a:cubicBezTo>
                  <a:cubicBezTo>
                    <a:pt x="1119669" y="857"/>
                    <a:pt x="1123235" y="0"/>
                    <a:pt x="1126730" y="0"/>
                  </a:cubicBezTo>
                  <a:close/>
                </a:path>
              </a:pathLst>
            </a:custGeom>
            <a:solidFill>
              <a:srgbClr val="20A1A5">
                <a:alpha val="69800"/>
              </a:srgbClr>
            </a:solidFill>
            <a:ln>
              <a:noFill/>
            </a:ln>
          </p:spPr>
          <p:txBody>
            <a:bodyPr anchorCtr="0" anchor="ctr" bIns="22850" lIns="45725" spcFirstLastPara="1" rIns="45725" wrap="square" tIns="2285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747993"/>
                </a:solidFill>
                <a:latin typeface="Oswald"/>
                <a:ea typeface="Oswald"/>
                <a:cs typeface="Oswald"/>
                <a:sym typeface="Oswald"/>
              </a:endParaRPr>
            </a:p>
          </p:txBody>
        </p:sp>
        <p:sp>
          <p:nvSpPr>
            <p:cNvPr id="392" name="Google Shape;392;g311d5cb9a0a_0_108"/>
            <p:cNvSpPr/>
            <p:nvPr/>
          </p:nvSpPr>
          <p:spPr>
            <a:xfrm>
              <a:off x="11238848" y="7423688"/>
              <a:ext cx="1230398" cy="1491159"/>
            </a:xfrm>
            <a:custGeom>
              <a:rect b="b" l="l" r="r" t="t"/>
              <a:pathLst>
                <a:path extrusionOk="0" h="3206793" w="2660319">
                  <a:moveTo>
                    <a:pt x="153862" y="3191573"/>
                  </a:moveTo>
                  <a:cubicBezTo>
                    <a:pt x="160731" y="3191573"/>
                    <a:pt x="168973" y="3191573"/>
                    <a:pt x="167599" y="3201719"/>
                  </a:cubicBezTo>
                  <a:cubicBezTo>
                    <a:pt x="166225" y="3202988"/>
                    <a:pt x="159357" y="3205524"/>
                    <a:pt x="155236" y="3206793"/>
                  </a:cubicBezTo>
                  <a:cubicBezTo>
                    <a:pt x="153862" y="3201719"/>
                    <a:pt x="153862" y="3196646"/>
                    <a:pt x="153862" y="3191573"/>
                  </a:cubicBezTo>
                  <a:close/>
                  <a:moveTo>
                    <a:pt x="825218" y="3158601"/>
                  </a:moveTo>
                  <a:cubicBezTo>
                    <a:pt x="828802" y="3158601"/>
                    <a:pt x="832386" y="3158601"/>
                    <a:pt x="837164" y="3158601"/>
                  </a:cubicBezTo>
                  <a:cubicBezTo>
                    <a:pt x="838358" y="3172551"/>
                    <a:pt x="839553" y="3185232"/>
                    <a:pt x="822829" y="3190305"/>
                  </a:cubicBezTo>
                  <a:lnTo>
                    <a:pt x="821635" y="3190305"/>
                  </a:lnTo>
                  <a:cubicBezTo>
                    <a:pt x="814468" y="3178891"/>
                    <a:pt x="813273" y="3167478"/>
                    <a:pt x="825218" y="3158601"/>
                  </a:cubicBezTo>
                  <a:close/>
                  <a:moveTo>
                    <a:pt x="138748" y="3098155"/>
                  </a:moveTo>
                  <a:cubicBezTo>
                    <a:pt x="153859" y="3104620"/>
                    <a:pt x="155233" y="3117550"/>
                    <a:pt x="157980" y="3130479"/>
                  </a:cubicBezTo>
                  <a:cubicBezTo>
                    <a:pt x="151112" y="3136944"/>
                    <a:pt x="142869" y="3140823"/>
                    <a:pt x="140122" y="3129186"/>
                  </a:cubicBezTo>
                  <a:cubicBezTo>
                    <a:pt x="137374" y="3120135"/>
                    <a:pt x="138748" y="3108499"/>
                    <a:pt x="138748" y="3098155"/>
                  </a:cubicBezTo>
                  <a:close/>
                  <a:moveTo>
                    <a:pt x="839525" y="3081667"/>
                  </a:moveTo>
                  <a:cubicBezTo>
                    <a:pt x="838304" y="3096885"/>
                    <a:pt x="838304" y="3113371"/>
                    <a:pt x="838304" y="3129858"/>
                  </a:cubicBezTo>
                  <a:cubicBezTo>
                    <a:pt x="834641" y="3129858"/>
                    <a:pt x="829756" y="3129858"/>
                    <a:pt x="824872" y="3129858"/>
                  </a:cubicBezTo>
                  <a:cubicBezTo>
                    <a:pt x="824872" y="3112103"/>
                    <a:pt x="818766" y="3091812"/>
                    <a:pt x="839525" y="3081667"/>
                  </a:cubicBezTo>
                  <a:close/>
                  <a:moveTo>
                    <a:pt x="487621" y="3057047"/>
                  </a:moveTo>
                  <a:cubicBezTo>
                    <a:pt x="492739" y="3056730"/>
                    <a:pt x="498013" y="3059267"/>
                    <a:pt x="503596" y="3064339"/>
                  </a:cubicBezTo>
                  <a:cubicBezTo>
                    <a:pt x="506077" y="3069411"/>
                    <a:pt x="506077" y="3075751"/>
                    <a:pt x="507318" y="3080824"/>
                  </a:cubicBezTo>
                  <a:cubicBezTo>
                    <a:pt x="509800" y="3087164"/>
                    <a:pt x="508559" y="3092236"/>
                    <a:pt x="503596" y="3097309"/>
                  </a:cubicBezTo>
                  <a:cubicBezTo>
                    <a:pt x="499874" y="3101113"/>
                    <a:pt x="493670" y="3102381"/>
                    <a:pt x="488707" y="3098577"/>
                  </a:cubicBezTo>
                  <a:cubicBezTo>
                    <a:pt x="477540" y="3090968"/>
                    <a:pt x="473818" y="3079556"/>
                    <a:pt x="472577" y="3066875"/>
                  </a:cubicBezTo>
                  <a:cubicBezTo>
                    <a:pt x="477540" y="3060535"/>
                    <a:pt x="482503" y="3057364"/>
                    <a:pt x="487621" y="3057047"/>
                  </a:cubicBezTo>
                  <a:close/>
                  <a:moveTo>
                    <a:pt x="16484" y="3016945"/>
                  </a:moveTo>
                  <a:cubicBezTo>
                    <a:pt x="19232" y="3016945"/>
                    <a:pt x="21979" y="3021830"/>
                    <a:pt x="26100" y="3025493"/>
                  </a:cubicBezTo>
                  <a:cubicBezTo>
                    <a:pt x="19232" y="3029156"/>
                    <a:pt x="10989" y="3032820"/>
                    <a:pt x="4121" y="3036483"/>
                  </a:cubicBezTo>
                  <a:cubicBezTo>
                    <a:pt x="4121" y="3032820"/>
                    <a:pt x="2747" y="3030377"/>
                    <a:pt x="0" y="3029156"/>
                  </a:cubicBezTo>
                  <a:cubicBezTo>
                    <a:pt x="1373" y="3021830"/>
                    <a:pt x="6868" y="3015724"/>
                    <a:pt x="16484" y="3016945"/>
                  </a:cubicBezTo>
                  <a:close/>
                  <a:moveTo>
                    <a:pt x="439607" y="2966271"/>
                  </a:moveTo>
                  <a:cubicBezTo>
                    <a:pt x="451544" y="2966271"/>
                    <a:pt x="462155" y="2966271"/>
                    <a:pt x="472765" y="2966271"/>
                  </a:cubicBezTo>
                  <a:cubicBezTo>
                    <a:pt x="474091" y="2978046"/>
                    <a:pt x="475418" y="2988513"/>
                    <a:pt x="476744" y="3000289"/>
                  </a:cubicBezTo>
                  <a:cubicBezTo>
                    <a:pt x="464807" y="3019915"/>
                    <a:pt x="452870" y="3002906"/>
                    <a:pt x="440934" y="2998981"/>
                  </a:cubicBezTo>
                  <a:cubicBezTo>
                    <a:pt x="440934" y="2987205"/>
                    <a:pt x="440934" y="2978046"/>
                    <a:pt x="439607" y="2966271"/>
                  </a:cubicBezTo>
                  <a:close/>
                  <a:moveTo>
                    <a:pt x="2400323" y="2787762"/>
                  </a:moveTo>
                  <a:lnTo>
                    <a:pt x="2399657" y="2788260"/>
                  </a:lnTo>
                  <a:lnTo>
                    <a:pt x="2400177" y="2788307"/>
                  </a:lnTo>
                  <a:lnTo>
                    <a:pt x="2400323" y="2787762"/>
                  </a:lnTo>
                  <a:close/>
                  <a:moveTo>
                    <a:pt x="2277977" y="2653110"/>
                  </a:moveTo>
                  <a:lnTo>
                    <a:pt x="2272475" y="2654922"/>
                  </a:lnTo>
                  <a:lnTo>
                    <a:pt x="2271661" y="2655939"/>
                  </a:lnTo>
                  <a:lnTo>
                    <a:pt x="2277977" y="2653110"/>
                  </a:lnTo>
                  <a:close/>
                  <a:moveTo>
                    <a:pt x="2554224" y="2182941"/>
                  </a:moveTo>
                  <a:cubicBezTo>
                    <a:pt x="2560549" y="2180456"/>
                    <a:pt x="2569404" y="2180456"/>
                    <a:pt x="2575730" y="2182941"/>
                  </a:cubicBezTo>
                  <a:cubicBezTo>
                    <a:pt x="2609886" y="2199096"/>
                    <a:pt x="2621272" y="2233890"/>
                    <a:pt x="2644043" y="2258743"/>
                  </a:cubicBezTo>
                  <a:cubicBezTo>
                    <a:pt x="2646573" y="2261228"/>
                    <a:pt x="2647838" y="2263713"/>
                    <a:pt x="2650368" y="2266198"/>
                  </a:cubicBezTo>
                  <a:cubicBezTo>
                    <a:pt x="2652898" y="2277382"/>
                    <a:pt x="2666814" y="2291051"/>
                    <a:pt x="2644043" y="2298507"/>
                  </a:cubicBezTo>
                  <a:cubicBezTo>
                    <a:pt x="2632657" y="2302235"/>
                    <a:pt x="2625067" y="2307206"/>
                    <a:pt x="2642778" y="2314661"/>
                  </a:cubicBezTo>
                  <a:cubicBezTo>
                    <a:pt x="2656693" y="2320875"/>
                    <a:pt x="2669344" y="2328331"/>
                    <a:pt x="2651633" y="2342000"/>
                  </a:cubicBezTo>
                  <a:cubicBezTo>
                    <a:pt x="2621272" y="2366852"/>
                    <a:pt x="2621272" y="2366852"/>
                    <a:pt x="2630127" y="2401646"/>
                  </a:cubicBezTo>
                  <a:cubicBezTo>
                    <a:pt x="2632657" y="2409102"/>
                    <a:pt x="2632657" y="2417801"/>
                    <a:pt x="2635187" y="2425257"/>
                  </a:cubicBezTo>
                  <a:cubicBezTo>
                    <a:pt x="2608621" y="2426499"/>
                    <a:pt x="2599766" y="2404132"/>
                    <a:pt x="2584585" y="2390463"/>
                  </a:cubicBezTo>
                  <a:cubicBezTo>
                    <a:pt x="2578260" y="2385492"/>
                    <a:pt x="2580790" y="2375551"/>
                    <a:pt x="2587115" y="2370580"/>
                  </a:cubicBezTo>
                  <a:cubicBezTo>
                    <a:pt x="2612416" y="2342000"/>
                    <a:pt x="2580790" y="2330816"/>
                    <a:pt x="2569404" y="2314661"/>
                  </a:cubicBezTo>
                  <a:cubicBezTo>
                    <a:pt x="2580790" y="2293537"/>
                    <a:pt x="2561814" y="2287323"/>
                    <a:pt x="2549163" y="2278625"/>
                  </a:cubicBezTo>
                  <a:cubicBezTo>
                    <a:pt x="2494766" y="2243831"/>
                    <a:pt x="2507417" y="2212765"/>
                    <a:pt x="2554224" y="2182941"/>
                  </a:cubicBezTo>
                  <a:close/>
                  <a:moveTo>
                    <a:pt x="1901236" y="2132911"/>
                  </a:moveTo>
                  <a:cubicBezTo>
                    <a:pt x="1905277" y="2133747"/>
                    <a:pt x="1909495" y="2135769"/>
                    <a:pt x="1913868" y="2139190"/>
                  </a:cubicBezTo>
                  <a:cubicBezTo>
                    <a:pt x="1932611" y="2155365"/>
                    <a:pt x="1946357" y="2144167"/>
                    <a:pt x="1961351" y="2135458"/>
                  </a:cubicBezTo>
                  <a:cubicBezTo>
                    <a:pt x="2018832" y="2159097"/>
                    <a:pt x="2091307" y="2162830"/>
                    <a:pt x="2107551" y="2242458"/>
                  </a:cubicBezTo>
                  <a:cubicBezTo>
                    <a:pt x="2112550" y="2264854"/>
                    <a:pt x="2141290" y="2264854"/>
                    <a:pt x="2155035" y="2279784"/>
                  </a:cubicBezTo>
                  <a:cubicBezTo>
                    <a:pt x="2160034" y="2287249"/>
                    <a:pt x="2160034" y="2293470"/>
                    <a:pt x="2153786" y="2299691"/>
                  </a:cubicBezTo>
                  <a:cubicBezTo>
                    <a:pt x="2158784" y="2304668"/>
                    <a:pt x="2163782" y="2309645"/>
                    <a:pt x="2170030" y="2315866"/>
                  </a:cubicBezTo>
                  <a:cubicBezTo>
                    <a:pt x="2175028" y="2322087"/>
                    <a:pt x="2180027" y="2325819"/>
                    <a:pt x="2185025" y="2330796"/>
                  </a:cubicBezTo>
                  <a:lnTo>
                    <a:pt x="2185029" y="2330796"/>
                  </a:lnTo>
                  <a:lnTo>
                    <a:pt x="2191216" y="2278693"/>
                  </a:lnTo>
                  <a:cubicBezTo>
                    <a:pt x="2209654" y="2235085"/>
                    <a:pt x="2259675" y="2216094"/>
                    <a:pt x="2297830" y="2187960"/>
                  </a:cubicBezTo>
                  <a:cubicBezTo>
                    <a:pt x="2300932" y="2185460"/>
                    <a:pt x="2305895" y="2183584"/>
                    <a:pt x="2310238" y="2182959"/>
                  </a:cubicBezTo>
                  <a:cubicBezTo>
                    <a:pt x="2314581" y="2182334"/>
                    <a:pt x="2318304" y="2182959"/>
                    <a:pt x="2318924" y="2185460"/>
                  </a:cubicBezTo>
                  <a:cubicBezTo>
                    <a:pt x="2361112" y="2249230"/>
                    <a:pt x="2428116" y="2189211"/>
                    <a:pt x="2475268" y="2221721"/>
                  </a:cubicBezTo>
                  <a:cubicBezTo>
                    <a:pt x="2514974" y="2232975"/>
                    <a:pt x="2526141" y="2270487"/>
                    <a:pt x="2548476" y="2299246"/>
                  </a:cubicBezTo>
                  <a:cubicBezTo>
                    <a:pt x="2548476" y="2315501"/>
                    <a:pt x="2538550" y="2326755"/>
                    <a:pt x="2526141" y="2336758"/>
                  </a:cubicBezTo>
                  <a:cubicBezTo>
                    <a:pt x="2502566" y="2358015"/>
                    <a:pt x="2501325" y="2358015"/>
                    <a:pt x="2486435" y="2325505"/>
                  </a:cubicBezTo>
                  <a:cubicBezTo>
                    <a:pt x="2483953" y="2321753"/>
                    <a:pt x="2481472" y="2316752"/>
                    <a:pt x="2478990" y="2311750"/>
                  </a:cubicBezTo>
                  <a:cubicBezTo>
                    <a:pt x="2464100" y="2318002"/>
                    <a:pt x="2470304" y="2341760"/>
                    <a:pt x="2452933" y="2346761"/>
                  </a:cubicBezTo>
                  <a:cubicBezTo>
                    <a:pt x="2439284" y="2334257"/>
                    <a:pt x="2438043" y="2314251"/>
                    <a:pt x="2421912" y="2301747"/>
                  </a:cubicBezTo>
                  <a:cubicBezTo>
                    <a:pt x="2429357" y="2315501"/>
                    <a:pt x="2434320" y="2330506"/>
                    <a:pt x="2425635" y="2343010"/>
                  </a:cubicBezTo>
                  <a:lnTo>
                    <a:pt x="2425158" y="2343490"/>
                  </a:lnTo>
                  <a:lnTo>
                    <a:pt x="2422824" y="2344143"/>
                  </a:lnTo>
                  <a:lnTo>
                    <a:pt x="2420710" y="2347973"/>
                  </a:lnTo>
                  <a:lnTo>
                    <a:pt x="2420361" y="2348325"/>
                  </a:lnTo>
                  <a:cubicBezTo>
                    <a:pt x="2418190" y="2349263"/>
                    <a:pt x="2415708" y="2349263"/>
                    <a:pt x="2413227" y="2348012"/>
                  </a:cubicBezTo>
                  <a:cubicBezTo>
                    <a:pt x="2417569" y="2353014"/>
                    <a:pt x="2419121" y="2351138"/>
                    <a:pt x="2420517" y="2348324"/>
                  </a:cubicBezTo>
                  <a:lnTo>
                    <a:pt x="2420710" y="2347973"/>
                  </a:lnTo>
                  <a:lnTo>
                    <a:pt x="2425158" y="2343490"/>
                  </a:lnTo>
                  <a:lnTo>
                    <a:pt x="2426876" y="2343010"/>
                  </a:lnTo>
                  <a:cubicBezTo>
                    <a:pt x="2438043" y="2336758"/>
                    <a:pt x="2445488" y="2338009"/>
                    <a:pt x="2452933" y="2346761"/>
                  </a:cubicBezTo>
                  <a:cubicBezTo>
                    <a:pt x="2443006" y="2364267"/>
                    <a:pt x="2433080" y="2383023"/>
                    <a:pt x="2423153" y="2401779"/>
                  </a:cubicBezTo>
                  <a:cubicBezTo>
                    <a:pt x="2415708" y="2413033"/>
                    <a:pt x="2393373" y="2420535"/>
                    <a:pt x="2402059" y="2439291"/>
                  </a:cubicBezTo>
                  <a:cubicBezTo>
                    <a:pt x="2419431" y="2470551"/>
                    <a:pt x="2378483" y="2454296"/>
                    <a:pt x="2376002" y="2473052"/>
                  </a:cubicBezTo>
                  <a:cubicBezTo>
                    <a:pt x="2374761" y="2488057"/>
                    <a:pt x="2369798" y="2504312"/>
                    <a:pt x="2347463" y="2513065"/>
                  </a:cubicBezTo>
                  <a:cubicBezTo>
                    <a:pt x="2377243" y="2526819"/>
                    <a:pt x="2399577" y="2521818"/>
                    <a:pt x="2421912" y="2523068"/>
                  </a:cubicBezTo>
                  <a:cubicBezTo>
                    <a:pt x="2384688" y="2554328"/>
                    <a:pt x="2436802" y="2541824"/>
                    <a:pt x="2438043" y="2554328"/>
                  </a:cubicBezTo>
                  <a:cubicBezTo>
                    <a:pt x="2446729" y="2565582"/>
                    <a:pt x="2446729" y="2576835"/>
                    <a:pt x="2438043" y="2586838"/>
                  </a:cubicBezTo>
                  <a:lnTo>
                    <a:pt x="2438043" y="2603094"/>
                  </a:lnTo>
                  <a:lnTo>
                    <a:pt x="2438011" y="2603149"/>
                  </a:lnTo>
                  <a:lnTo>
                    <a:pt x="2441767" y="2614245"/>
                  </a:lnTo>
                  <a:cubicBezTo>
                    <a:pt x="2441826" y="2630746"/>
                    <a:pt x="2429448" y="2648115"/>
                    <a:pt x="2438789" y="2664790"/>
                  </a:cubicBezTo>
                  <a:cubicBezTo>
                    <a:pt x="2445017" y="2675907"/>
                    <a:pt x="2451245" y="2689494"/>
                    <a:pt x="2466192" y="2677142"/>
                  </a:cubicBezTo>
                  <a:cubicBezTo>
                    <a:pt x="2476156" y="2669731"/>
                    <a:pt x="2484875" y="2662320"/>
                    <a:pt x="2494839" y="2669731"/>
                  </a:cubicBezTo>
                  <a:cubicBezTo>
                    <a:pt x="2513523" y="2683318"/>
                    <a:pt x="2532206" y="2690729"/>
                    <a:pt x="2558363" y="2688258"/>
                  </a:cubicBezTo>
                  <a:cubicBezTo>
                    <a:pt x="2575800" y="2687023"/>
                    <a:pt x="2591992" y="2711727"/>
                    <a:pt x="2614412" y="2711727"/>
                  </a:cubicBezTo>
                  <a:cubicBezTo>
                    <a:pt x="2611921" y="2720373"/>
                    <a:pt x="2609430" y="2729019"/>
                    <a:pt x="2606939" y="2737665"/>
                  </a:cubicBezTo>
                  <a:cubicBezTo>
                    <a:pt x="2603202" y="2743841"/>
                    <a:pt x="2599466" y="2750017"/>
                    <a:pt x="2595729" y="2756193"/>
                  </a:cubicBezTo>
                  <a:cubicBezTo>
                    <a:pt x="2589501" y="2762369"/>
                    <a:pt x="2584519" y="2767309"/>
                    <a:pt x="2579537" y="2772250"/>
                  </a:cubicBezTo>
                  <a:cubicBezTo>
                    <a:pt x="2567081" y="2777191"/>
                    <a:pt x="2554626" y="2782131"/>
                    <a:pt x="2542170" y="2785837"/>
                  </a:cubicBezTo>
                  <a:cubicBezTo>
                    <a:pt x="2529715" y="2789542"/>
                    <a:pt x="2520996" y="2795718"/>
                    <a:pt x="2517259" y="2811775"/>
                  </a:cubicBezTo>
                  <a:cubicBezTo>
                    <a:pt x="2513523" y="2829068"/>
                    <a:pt x="2503558" y="2845125"/>
                    <a:pt x="2496085" y="2861182"/>
                  </a:cubicBezTo>
                  <a:cubicBezTo>
                    <a:pt x="2494839" y="2863652"/>
                    <a:pt x="2486120" y="2866123"/>
                    <a:pt x="2482384" y="2863652"/>
                  </a:cubicBezTo>
                  <a:cubicBezTo>
                    <a:pt x="2478647" y="2862417"/>
                    <a:pt x="2472419" y="2857477"/>
                    <a:pt x="2472419" y="2853771"/>
                  </a:cubicBezTo>
                  <a:cubicBezTo>
                    <a:pt x="2472419" y="2838949"/>
                    <a:pt x="2476156" y="2824127"/>
                    <a:pt x="2478647" y="2804364"/>
                  </a:cubicBezTo>
                  <a:cubicBezTo>
                    <a:pt x="2428825" y="2804364"/>
                    <a:pt x="2381494" y="2804364"/>
                    <a:pt x="2335408" y="2804364"/>
                  </a:cubicBezTo>
                  <a:cubicBezTo>
                    <a:pt x="2319216" y="2804364"/>
                    <a:pt x="2303024" y="2804673"/>
                    <a:pt x="2287299" y="2802975"/>
                  </a:cubicBezTo>
                  <a:lnTo>
                    <a:pt x="2275664" y="2799525"/>
                  </a:lnTo>
                  <a:lnTo>
                    <a:pt x="2244475" y="2796906"/>
                  </a:lnTo>
                  <a:cubicBezTo>
                    <a:pt x="2222140" y="2796906"/>
                    <a:pt x="2199805" y="2800657"/>
                    <a:pt x="2182434" y="2781901"/>
                  </a:cubicBezTo>
                  <a:cubicBezTo>
                    <a:pt x="2166303" y="2759394"/>
                    <a:pt x="2166303" y="2738137"/>
                    <a:pt x="2189878" y="2720631"/>
                  </a:cubicBezTo>
                  <a:lnTo>
                    <a:pt x="2206082" y="2713585"/>
                  </a:lnTo>
                  <a:lnTo>
                    <a:pt x="2204719" y="2713040"/>
                  </a:lnTo>
                  <a:lnTo>
                    <a:pt x="2192360" y="2718130"/>
                  </a:lnTo>
                  <a:cubicBezTo>
                    <a:pt x="2162580" y="2715630"/>
                    <a:pt x="2155135" y="2694373"/>
                    <a:pt x="2152654" y="2669365"/>
                  </a:cubicBezTo>
                  <a:cubicBezTo>
                    <a:pt x="2151413" y="2646858"/>
                    <a:pt x="2139005" y="2635604"/>
                    <a:pt x="2120392" y="2629352"/>
                  </a:cubicBezTo>
                  <a:cubicBezTo>
                    <a:pt x="2107984" y="2621850"/>
                    <a:pt x="2098058" y="2610596"/>
                    <a:pt x="2093094" y="2595591"/>
                  </a:cubicBezTo>
                  <a:cubicBezTo>
                    <a:pt x="2088131" y="2576835"/>
                    <a:pt x="2093094" y="2559330"/>
                    <a:pt x="2101780" y="2543074"/>
                  </a:cubicBezTo>
                  <a:cubicBezTo>
                    <a:pt x="2104262" y="2536822"/>
                    <a:pt x="2107984" y="2529320"/>
                    <a:pt x="2110466" y="2524318"/>
                  </a:cubicBezTo>
                  <a:cubicBezTo>
                    <a:pt x="2119772" y="2502749"/>
                    <a:pt x="2113025" y="2481180"/>
                    <a:pt x="2112734" y="2460138"/>
                  </a:cubicBezTo>
                  <a:lnTo>
                    <a:pt x="2114189" y="2448881"/>
                  </a:lnTo>
                  <a:lnTo>
                    <a:pt x="2087089" y="2472167"/>
                  </a:lnTo>
                  <a:cubicBezTo>
                    <a:pt x="2080685" y="2484143"/>
                    <a:pt x="2080061" y="2498762"/>
                    <a:pt x="2087558" y="2517425"/>
                  </a:cubicBezTo>
                  <a:cubicBezTo>
                    <a:pt x="2100054" y="2547286"/>
                    <a:pt x="2080061" y="2559728"/>
                    <a:pt x="2057569" y="2569681"/>
                  </a:cubicBezTo>
                  <a:cubicBezTo>
                    <a:pt x="2051321" y="2575902"/>
                    <a:pt x="2046322" y="2580879"/>
                    <a:pt x="2042574" y="2585856"/>
                  </a:cubicBezTo>
                  <a:cubicBezTo>
                    <a:pt x="2042574" y="2590832"/>
                    <a:pt x="2042574" y="2597053"/>
                    <a:pt x="2042574" y="2602030"/>
                  </a:cubicBezTo>
                  <a:cubicBezTo>
                    <a:pt x="2046322" y="2608251"/>
                    <a:pt x="2052570" y="2613228"/>
                    <a:pt x="2057569" y="2618205"/>
                  </a:cubicBezTo>
                  <a:cubicBezTo>
                    <a:pt x="2067565" y="2616960"/>
                    <a:pt x="2078811" y="2600786"/>
                    <a:pt x="2090057" y="2618205"/>
                  </a:cubicBezTo>
                  <a:cubicBezTo>
                    <a:pt x="2093806" y="2621937"/>
                    <a:pt x="2095056" y="2624426"/>
                    <a:pt x="2093806" y="2629402"/>
                  </a:cubicBezTo>
                  <a:cubicBezTo>
                    <a:pt x="2092557" y="2631891"/>
                    <a:pt x="2091307" y="2634379"/>
                    <a:pt x="2090057" y="2634379"/>
                  </a:cubicBezTo>
                  <a:cubicBezTo>
                    <a:pt x="2073813" y="2651798"/>
                    <a:pt x="2055069" y="2631891"/>
                    <a:pt x="2037575" y="2638112"/>
                  </a:cubicBezTo>
                  <a:cubicBezTo>
                    <a:pt x="2030078" y="2641844"/>
                    <a:pt x="2027579" y="2630647"/>
                    <a:pt x="2023830" y="2623181"/>
                  </a:cubicBezTo>
                  <a:cubicBezTo>
                    <a:pt x="2020081" y="2610739"/>
                    <a:pt x="2013834" y="2598298"/>
                    <a:pt x="2008835" y="2585856"/>
                  </a:cubicBezTo>
                  <a:cubicBezTo>
                    <a:pt x="2008835" y="2583367"/>
                    <a:pt x="2008835" y="2579635"/>
                    <a:pt x="2008835" y="2575902"/>
                  </a:cubicBezTo>
                  <a:cubicBezTo>
                    <a:pt x="1967599" y="2531111"/>
                    <a:pt x="1965100" y="2486320"/>
                    <a:pt x="2021331" y="2425355"/>
                  </a:cubicBezTo>
                  <a:cubicBezTo>
                    <a:pt x="1995090" y="2444018"/>
                    <a:pt x="1992591" y="2453971"/>
                    <a:pt x="1988842" y="2462680"/>
                  </a:cubicBezTo>
                  <a:cubicBezTo>
                    <a:pt x="1983844" y="2471390"/>
                    <a:pt x="1985093" y="2483832"/>
                    <a:pt x="1976346" y="2491297"/>
                  </a:cubicBezTo>
                  <a:cubicBezTo>
                    <a:pt x="1965100" y="2500006"/>
                    <a:pt x="1952604" y="2501250"/>
                    <a:pt x="1940109" y="2504983"/>
                  </a:cubicBezTo>
                  <a:cubicBezTo>
                    <a:pt x="1936360" y="2504983"/>
                    <a:pt x="1932611" y="2506227"/>
                    <a:pt x="1930112" y="2506227"/>
                  </a:cubicBezTo>
                  <a:cubicBezTo>
                    <a:pt x="1916367" y="2518669"/>
                    <a:pt x="1902622" y="2531111"/>
                    <a:pt x="1888876" y="2542309"/>
                  </a:cubicBezTo>
                  <a:cubicBezTo>
                    <a:pt x="1876380" y="2552262"/>
                    <a:pt x="1871382" y="2560972"/>
                    <a:pt x="1876380" y="2575902"/>
                  </a:cubicBezTo>
                  <a:cubicBezTo>
                    <a:pt x="1878879" y="2583367"/>
                    <a:pt x="1873881" y="2594565"/>
                    <a:pt x="1865134" y="2590832"/>
                  </a:cubicBezTo>
                  <a:cubicBezTo>
                    <a:pt x="1836394" y="2582123"/>
                    <a:pt x="1823898" y="2609495"/>
                    <a:pt x="1802656" y="2616960"/>
                  </a:cubicBezTo>
                  <a:cubicBezTo>
                    <a:pt x="1795158" y="2619449"/>
                    <a:pt x="1783912" y="2624426"/>
                    <a:pt x="1781413" y="2620693"/>
                  </a:cubicBezTo>
                  <a:cubicBezTo>
                    <a:pt x="1770167" y="2609495"/>
                    <a:pt x="1783912" y="2603274"/>
                    <a:pt x="1791409" y="2599542"/>
                  </a:cubicBezTo>
                  <a:cubicBezTo>
                    <a:pt x="1815151" y="2590832"/>
                    <a:pt x="1803905" y="2553507"/>
                    <a:pt x="1833895" y="2548530"/>
                  </a:cubicBezTo>
                  <a:cubicBezTo>
                    <a:pt x="1841392" y="2547286"/>
                    <a:pt x="1838893" y="2537332"/>
                    <a:pt x="1837644" y="2528623"/>
                  </a:cubicBezTo>
                  <a:cubicBezTo>
                    <a:pt x="1835144" y="2512448"/>
                    <a:pt x="1833895" y="2497518"/>
                    <a:pt x="1833895" y="2481343"/>
                  </a:cubicBezTo>
                  <a:cubicBezTo>
                    <a:pt x="1833895" y="2457704"/>
                    <a:pt x="1833895" y="2457704"/>
                    <a:pt x="1871382" y="2450238"/>
                  </a:cubicBezTo>
                  <a:cubicBezTo>
                    <a:pt x="1880129" y="2447750"/>
                    <a:pt x="1888876" y="2442773"/>
                    <a:pt x="1885128" y="2435308"/>
                  </a:cubicBezTo>
                  <a:cubicBezTo>
                    <a:pt x="1882628" y="2430331"/>
                    <a:pt x="1872632" y="2429087"/>
                    <a:pt x="1865134" y="2426599"/>
                  </a:cubicBezTo>
                  <a:cubicBezTo>
                    <a:pt x="1860136" y="2425355"/>
                    <a:pt x="1855138" y="2426599"/>
                    <a:pt x="1848890" y="2426599"/>
                  </a:cubicBezTo>
                  <a:lnTo>
                    <a:pt x="1847932" y="2422172"/>
                  </a:lnTo>
                  <a:lnTo>
                    <a:pt x="1847141" y="2425957"/>
                  </a:lnTo>
                  <a:cubicBezTo>
                    <a:pt x="1843402" y="2424702"/>
                    <a:pt x="1838417" y="2422192"/>
                    <a:pt x="1833432" y="2420937"/>
                  </a:cubicBezTo>
                  <a:cubicBezTo>
                    <a:pt x="1808509" y="2413407"/>
                    <a:pt x="1789816" y="2444781"/>
                    <a:pt x="1761153" y="2428467"/>
                  </a:cubicBezTo>
                  <a:cubicBezTo>
                    <a:pt x="1739968" y="2415917"/>
                    <a:pt x="1712552" y="2415917"/>
                    <a:pt x="1687628" y="2409642"/>
                  </a:cubicBezTo>
                  <a:cubicBezTo>
                    <a:pt x="1696352" y="2438506"/>
                    <a:pt x="1729999" y="2439761"/>
                    <a:pt x="1747445" y="2468625"/>
                  </a:cubicBezTo>
                  <a:cubicBezTo>
                    <a:pt x="1685136" y="2486195"/>
                    <a:pt x="1630303" y="2508784"/>
                    <a:pt x="1572979" y="2536393"/>
                  </a:cubicBezTo>
                  <a:cubicBezTo>
                    <a:pt x="1567994" y="2507529"/>
                    <a:pt x="1584194" y="2483685"/>
                    <a:pt x="1569240" y="2456076"/>
                  </a:cubicBezTo>
                  <a:cubicBezTo>
                    <a:pt x="1553040" y="2447291"/>
                    <a:pt x="1538085" y="2472390"/>
                    <a:pt x="1516900" y="2466115"/>
                  </a:cubicBezTo>
                  <a:cubicBezTo>
                    <a:pt x="1500700" y="2462350"/>
                    <a:pt x="1482007" y="2468625"/>
                    <a:pt x="1468299" y="2486195"/>
                  </a:cubicBezTo>
                  <a:cubicBezTo>
                    <a:pt x="1462068" y="2491215"/>
                    <a:pt x="1444621" y="2497489"/>
                    <a:pt x="1440883" y="2493724"/>
                  </a:cubicBezTo>
                  <a:cubicBezTo>
                    <a:pt x="1410974" y="2466115"/>
                    <a:pt x="1362373" y="2471135"/>
                    <a:pt x="1339941" y="2433486"/>
                  </a:cubicBezTo>
                  <a:cubicBezTo>
                    <a:pt x="1338695" y="2430977"/>
                    <a:pt x="1337449" y="2428467"/>
                    <a:pt x="1337449" y="2425957"/>
                  </a:cubicBezTo>
                  <a:cubicBezTo>
                    <a:pt x="1351157" y="2402112"/>
                    <a:pt x="1332464" y="2382033"/>
                    <a:pt x="1331218" y="2359444"/>
                  </a:cubicBezTo>
                  <a:cubicBezTo>
                    <a:pt x="1329972" y="2351914"/>
                    <a:pt x="1320002" y="2350659"/>
                    <a:pt x="1311279" y="2351914"/>
                  </a:cubicBezTo>
                  <a:cubicBezTo>
                    <a:pt x="1292586" y="2353169"/>
                    <a:pt x="1291340" y="2343129"/>
                    <a:pt x="1297571" y="2328070"/>
                  </a:cubicBezTo>
                  <a:cubicBezTo>
                    <a:pt x="1300063" y="2318030"/>
                    <a:pt x="1302555" y="2307991"/>
                    <a:pt x="1303802" y="2297951"/>
                  </a:cubicBezTo>
                  <a:cubicBezTo>
                    <a:pt x="1329972" y="2300461"/>
                    <a:pt x="1352403" y="2307991"/>
                    <a:pt x="1368604" y="2329325"/>
                  </a:cubicBezTo>
                  <a:cubicBezTo>
                    <a:pt x="1366111" y="2331835"/>
                    <a:pt x="1364865" y="2334345"/>
                    <a:pt x="1363619" y="2338110"/>
                  </a:cubicBezTo>
                  <a:lnTo>
                    <a:pt x="1367357" y="2334345"/>
                  </a:lnTo>
                  <a:lnTo>
                    <a:pt x="1368604" y="2329325"/>
                  </a:lnTo>
                  <a:cubicBezTo>
                    <a:pt x="1373588" y="2329325"/>
                    <a:pt x="1378573" y="2329325"/>
                    <a:pt x="1383558" y="2329325"/>
                  </a:cubicBezTo>
                  <a:cubicBezTo>
                    <a:pt x="1415959" y="2326815"/>
                    <a:pt x="1401004" y="2286656"/>
                    <a:pt x="1422190" y="2279127"/>
                  </a:cubicBezTo>
                  <a:cubicBezTo>
                    <a:pt x="1449606" y="2269087"/>
                    <a:pt x="1478268" y="2230183"/>
                    <a:pt x="1504438" y="2280382"/>
                  </a:cubicBezTo>
                  <a:cubicBezTo>
                    <a:pt x="1505684" y="2286656"/>
                    <a:pt x="1500700" y="2287911"/>
                    <a:pt x="1496961" y="2292931"/>
                  </a:cubicBezTo>
                  <a:cubicBezTo>
                    <a:pt x="1501946" y="2294186"/>
                    <a:pt x="1505684" y="2291676"/>
                    <a:pt x="1505684" y="2285401"/>
                  </a:cubicBezTo>
                  <a:cubicBezTo>
                    <a:pt x="1510669" y="2266577"/>
                    <a:pt x="1504438" y="2237713"/>
                    <a:pt x="1530608" y="2233948"/>
                  </a:cubicBezTo>
                  <a:cubicBezTo>
                    <a:pt x="1559271" y="2228928"/>
                    <a:pt x="1546809" y="2264067"/>
                    <a:pt x="1560517" y="2274107"/>
                  </a:cubicBezTo>
                  <a:cubicBezTo>
                    <a:pt x="1533101" y="2207594"/>
                    <a:pt x="1574225" y="2187515"/>
                    <a:pt x="1627811" y="2174965"/>
                  </a:cubicBezTo>
                  <a:cubicBezTo>
                    <a:pt x="1665197" y="2177475"/>
                    <a:pt x="1665197" y="2198809"/>
                    <a:pt x="1650243" y="2223908"/>
                  </a:cubicBezTo>
                  <a:cubicBezTo>
                    <a:pt x="1637781" y="2245243"/>
                    <a:pt x="1624073" y="2264067"/>
                    <a:pt x="1637781" y="2295441"/>
                  </a:cubicBezTo>
                  <a:cubicBezTo>
                    <a:pt x="1671428" y="2238027"/>
                    <a:pt x="1702972" y="2261792"/>
                    <a:pt x="1735042" y="2282029"/>
                  </a:cubicBezTo>
                  <a:lnTo>
                    <a:pt x="1766672" y="2297600"/>
                  </a:lnTo>
                  <a:lnTo>
                    <a:pt x="1772041" y="2253500"/>
                  </a:lnTo>
                  <a:cubicBezTo>
                    <a:pt x="1777977" y="2240281"/>
                    <a:pt x="1788910" y="2230016"/>
                    <a:pt x="1807654" y="2225039"/>
                  </a:cubicBezTo>
                  <a:cubicBezTo>
                    <a:pt x="1848890" y="2216330"/>
                    <a:pt x="1858886" y="2183981"/>
                    <a:pt x="1870132" y="2151632"/>
                  </a:cubicBezTo>
                  <a:cubicBezTo>
                    <a:pt x="1878567" y="2138568"/>
                    <a:pt x="1889111" y="2130403"/>
                    <a:pt x="1901236" y="2132911"/>
                  </a:cubicBezTo>
                  <a:close/>
                  <a:moveTo>
                    <a:pt x="777619" y="1310663"/>
                  </a:moveTo>
                  <a:lnTo>
                    <a:pt x="778692" y="1310922"/>
                  </a:lnTo>
                  <a:lnTo>
                    <a:pt x="777486" y="1310922"/>
                  </a:lnTo>
                  <a:lnTo>
                    <a:pt x="777619" y="1310663"/>
                  </a:lnTo>
                  <a:close/>
                  <a:moveTo>
                    <a:pt x="774470" y="1270355"/>
                  </a:moveTo>
                  <a:cubicBezTo>
                    <a:pt x="779899" y="1270194"/>
                    <a:pt x="784723" y="1270840"/>
                    <a:pt x="787136" y="1273426"/>
                  </a:cubicBezTo>
                  <a:cubicBezTo>
                    <a:pt x="791358" y="1279891"/>
                    <a:pt x="789850" y="1286356"/>
                    <a:pt x="786834" y="1292659"/>
                  </a:cubicBezTo>
                  <a:lnTo>
                    <a:pt x="777619" y="1310663"/>
                  </a:lnTo>
                  <a:lnTo>
                    <a:pt x="759996" y="1306397"/>
                  </a:lnTo>
                  <a:cubicBezTo>
                    <a:pt x="754568" y="1303488"/>
                    <a:pt x="750346" y="1298639"/>
                    <a:pt x="748537" y="1290235"/>
                  </a:cubicBezTo>
                  <a:cubicBezTo>
                    <a:pt x="747331" y="1282477"/>
                    <a:pt x="748537" y="1272133"/>
                    <a:pt x="758187" y="1272133"/>
                  </a:cubicBezTo>
                  <a:cubicBezTo>
                    <a:pt x="763012" y="1271487"/>
                    <a:pt x="769042" y="1270517"/>
                    <a:pt x="774470" y="1270355"/>
                  </a:cubicBezTo>
                  <a:close/>
                  <a:moveTo>
                    <a:pt x="748398" y="1192370"/>
                  </a:moveTo>
                  <a:cubicBezTo>
                    <a:pt x="750993" y="1191922"/>
                    <a:pt x="753435" y="1191922"/>
                    <a:pt x="754046" y="1192519"/>
                  </a:cubicBezTo>
                  <a:cubicBezTo>
                    <a:pt x="758930" y="1194908"/>
                    <a:pt x="760151" y="1200881"/>
                    <a:pt x="760151" y="1205660"/>
                  </a:cubicBezTo>
                  <a:cubicBezTo>
                    <a:pt x="762594" y="1239109"/>
                    <a:pt x="738171" y="1245082"/>
                    <a:pt x="708864" y="1243887"/>
                  </a:cubicBezTo>
                  <a:cubicBezTo>
                    <a:pt x="719854" y="1227163"/>
                    <a:pt x="729623" y="1210438"/>
                    <a:pt x="741834" y="1194908"/>
                  </a:cubicBezTo>
                  <a:cubicBezTo>
                    <a:pt x="743056" y="1193714"/>
                    <a:pt x="745803" y="1192818"/>
                    <a:pt x="748398" y="1192370"/>
                  </a:cubicBezTo>
                  <a:close/>
                  <a:moveTo>
                    <a:pt x="806509" y="1114390"/>
                  </a:moveTo>
                  <a:cubicBezTo>
                    <a:pt x="795096" y="1133526"/>
                    <a:pt x="790024" y="1153937"/>
                    <a:pt x="788756" y="1176900"/>
                  </a:cubicBezTo>
                  <a:cubicBezTo>
                    <a:pt x="788756" y="1183279"/>
                    <a:pt x="782415" y="1184555"/>
                    <a:pt x="778611" y="1178176"/>
                  </a:cubicBezTo>
                  <a:cubicBezTo>
                    <a:pt x="776074" y="1175625"/>
                    <a:pt x="776074" y="1167970"/>
                    <a:pt x="774806" y="1164143"/>
                  </a:cubicBezTo>
                  <a:cubicBezTo>
                    <a:pt x="776074" y="1124596"/>
                    <a:pt x="776074" y="1124596"/>
                    <a:pt x="806509" y="1114390"/>
                  </a:cubicBezTo>
                  <a:close/>
                  <a:moveTo>
                    <a:pt x="1033074" y="1037458"/>
                  </a:moveTo>
                  <a:lnTo>
                    <a:pt x="1040499" y="1044930"/>
                  </a:lnTo>
                  <a:lnTo>
                    <a:pt x="1040685" y="1044834"/>
                  </a:lnTo>
                  <a:cubicBezTo>
                    <a:pt x="1043221" y="1044979"/>
                    <a:pt x="1045757" y="1046425"/>
                    <a:pt x="1048294" y="1048738"/>
                  </a:cubicBezTo>
                  <a:cubicBezTo>
                    <a:pt x="1054634" y="1053366"/>
                    <a:pt x="1059707" y="1057993"/>
                    <a:pt x="1064779" y="1063777"/>
                  </a:cubicBezTo>
                  <a:lnTo>
                    <a:pt x="1051651" y="1063777"/>
                  </a:lnTo>
                  <a:lnTo>
                    <a:pt x="1062991" y="1068922"/>
                  </a:lnTo>
                  <a:lnTo>
                    <a:pt x="1062991" y="1064935"/>
                  </a:lnTo>
                  <a:cubicBezTo>
                    <a:pt x="1083750" y="1064935"/>
                    <a:pt x="1104509" y="1066195"/>
                    <a:pt x="1124048" y="1067454"/>
                  </a:cubicBezTo>
                  <a:cubicBezTo>
                    <a:pt x="1128932" y="1068713"/>
                    <a:pt x="1132596" y="1073750"/>
                    <a:pt x="1133817" y="1078787"/>
                  </a:cubicBezTo>
                  <a:cubicBezTo>
                    <a:pt x="1136259" y="1082565"/>
                    <a:pt x="1132596" y="1087602"/>
                    <a:pt x="1126490" y="1087602"/>
                  </a:cubicBezTo>
                  <a:cubicBezTo>
                    <a:pt x="1111836" y="1088861"/>
                    <a:pt x="1113057" y="1100195"/>
                    <a:pt x="1109394" y="1110269"/>
                  </a:cubicBezTo>
                  <a:cubicBezTo>
                    <a:pt x="1103288" y="1124121"/>
                    <a:pt x="1098404" y="1114047"/>
                    <a:pt x="1092298" y="1109010"/>
                  </a:cubicBezTo>
                  <a:cubicBezTo>
                    <a:pt x="1086803" y="1104602"/>
                    <a:pt x="1081918" y="1104917"/>
                    <a:pt x="1077186" y="1106649"/>
                  </a:cubicBezTo>
                  <a:lnTo>
                    <a:pt x="1064770" y="1112018"/>
                  </a:lnTo>
                  <a:lnTo>
                    <a:pt x="1064770" y="1118602"/>
                  </a:lnTo>
                  <a:lnTo>
                    <a:pt x="994607" y="1118602"/>
                  </a:lnTo>
                  <a:cubicBezTo>
                    <a:pt x="1009915" y="1099310"/>
                    <a:pt x="1021396" y="1083877"/>
                    <a:pt x="1032878" y="1069729"/>
                  </a:cubicBezTo>
                  <a:lnTo>
                    <a:pt x="1045997" y="1063777"/>
                  </a:lnTo>
                  <a:lnTo>
                    <a:pt x="1033076" y="1063777"/>
                  </a:lnTo>
                  <a:lnTo>
                    <a:pt x="1033076" y="1052769"/>
                  </a:lnTo>
                  <a:lnTo>
                    <a:pt x="1033074" y="1052769"/>
                  </a:lnTo>
                  <a:lnTo>
                    <a:pt x="1033074" y="1037458"/>
                  </a:lnTo>
                  <a:close/>
                  <a:moveTo>
                    <a:pt x="1000103" y="1037456"/>
                  </a:moveTo>
                  <a:cubicBezTo>
                    <a:pt x="1004813" y="1037456"/>
                    <a:pt x="1009523" y="1037456"/>
                    <a:pt x="1015410" y="1037456"/>
                  </a:cubicBezTo>
                  <a:cubicBezTo>
                    <a:pt x="1014232" y="1045214"/>
                    <a:pt x="1015410" y="1058143"/>
                    <a:pt x="1007168" y="1058143"/>
                  </a:cubicBezTo>
                  <a:cubicBezTo>
                    <a:pt x="1000103" y="1058143"/>
                    <a:pt x="1001281" y="1045214"/>
                    <a:pt x="1000103" y="1037456"/>
                  </a:cubicBezTo>
                  <a:close/>
                  <a:moveTo>
                    <a:pt x="925390" y="1027798"/>
                  </a:moveTo>
                  <a:cubicBezTo>
                    <a:pt x="931414" y="1025524"/>
                    <a:pt x="940925" y="1028254"/>
                    <a:pt x="954875" y="1035533"/>
                  </a:cubicBezTo>
                  <a:cubicBezTo>
                    <a:pt x="952339" y="1052517"/>
                    <a:pt x="948534" y="1070715"/>
                    <a:pt x="947266" y="1087700"/>
                  </a:cubicBezTo>
                  <a:cubicBezTo>
                    <a:pt x="945998" y="1101045"/>
                    <a:pt x="945998" y="1113177"/>
                    <a:pt x="926976" y="1110751"/>
                  </a:cubicBezTo>
                  <a:cubicBezTo>
                    <a:pt x="910490" y="1108324"/>
                    <a:pt x="907953" y="1094979"/>
                    <a:pt x="906685" y="1081634"/>
                  </a:cubicBezTo>
                  <a:cubicBezTo>
                    <a:pt x="920635" y="1074355"/>
                    <a:pt x="918099" y="1062223"/>
                    <a:pt x="916830" y="1050091"/>
                  </a:cubicBezTo>
                  <a:cubicBezTo>
                    <a:pt x="916830" y="1037352"/>
                    <a:pt x="919367" y="1030073"/>
                    <a:pt x="925390" y="1027798"/>
                  </a:cubicBezTo>
                  <a:close/>
                  <a:moveTo>
                    <a:pt x="804480" y="1010590"/>
                  </a:moveTo>
                  <a:cubicBezTo>
                    <a:pt x="823025" y="1017917"/>
                    <a:pt x="842808" y="1025244"/>
                    <a:pt x="863826" y="1033792"/>
                  </a:cubicBezTo>
                  <a:cubicBezTo>
                    <a:pt x="872481" y="1049667"/>
                    <a:pt x="850226" y="1064321"/>
                    <a:pt x="853935" y="1081417"/>
                  </a:cubicBezTo>
                  <a:cubicBezTo>
                    <a:pt x="844044" y="1091186"/>
                    <a:pt x="832916" y="1091186"/>
                    <a:pt x="823025" y="1081417"/>
                  </a:cubicBezTo>
                  <a:lnTo>
                    <a:pt x="823025" y="1066763"/>
                  </a:lnTo>
                  <a:cubicBezTo>
                    <a:pt x="814371" y="1058215"/>
                    <a:pt x="798298" y="1061878"/>
                    <a:pt x="792116" y="1050888"/>
                  </a:cubicBezTo>
                  <a:cubicBezTo>
                    <a:pt x="785934" y="1050888"/>
                    <a:pt x="780988" y="1050888"/>
                    <a:pt x="776043" y="1050888"/>
                  </a:cubicBezTo>
                  <a:cubicBezTo>
                    <a:pt x="776043" y="1046003"/>
                    <a:pt x="774806" y="1039898"/>
                    <a:pt x="776043" y="1035013"/>
                  </a:cubicBezTo>
                  <a:cubicBezTo>
                    <a:pt x="780988" y="1010590"/>
                    <a:pt x="787170" y="1004484"/>
                    <a:pt x="804480" y="1010590"/>
                  </a:cubicBezTo>
                  <a:close/>
                  <a:moveTo>
                    <a:pt x="1016522" y="121"/>
                  </a:moveTo>
                  <a:cubicBezTo>
                    <a:pt x="1021496" y="-1131"/>
                    <a:pt x="1028957" y="7631"/>
                    <a:pt x="1035175" y="12638"/>
                  </a:cubicBezTo>
                  <a:cubicBezTo>
                    <a:pt x="1045123" y="8883"/>
                    <a:pt x="1055071" y="8883"/>
                    <a:pt x="1065019" y="5128"/>
                  </a:cubicBezTo>
                  <a:cubicBezTo>
                    <a:pt x="1077455" y="-1131"/>
                    <a:pt x="1089890" y="-1131"/>
                    <a:pt x="1098595" y="12638"/>
                  </a:cubicBezTo>
                  <a:cubicBezTo>
                    <a:pt x="1096108" y="15141"/>
                    <a:pt x="1094864" y="16393"/>
                    <a:pt x="1091134" y="18896"/>
                  </a:cubicBezTo>
                  <a:cubicBezTo>
                    <a:pt x="1091134" y="17644"/>
                    <a:pt x="1096108" y="20148"/>
                    <a:pt x="1096108" y="18896"/>
                  </a:cubicBezTo>
                  <a:cubicBezTo>
                    <a:pt x="1093621" y="16393"/>
                    <a:pt x="1094864" y="13889"/>
                    <a:pt x="1098595" y="12638"/>
                  </a:cubicBezTo>
                  <a:cubicBezTo>
                    <a:pt x="1127196" y="25154"/>
                    <a:pt x="1152067" y="42678"/>
                    <a:pt x="1183155" y="46433"/>
                  </a:cubicBezTo>
                  <a:cubicBezTo>
                    <a:pt x="1193103" y="46433"/>
                    <a:pt x="1204295" y="53943"/>
                    <a:pt x="1208026" y="61453"/>
                  </a:cubicBezTo>
                  <a:cubicBezTo>
                    <a:pt x="1227922" y="95248"/>
                    <a:pt x="1259010" y="92744"/>
                    <a:pt x="1290099" y="92744"/>
                  </a:cubicBezTo>
                  <a:cubicBezTo>
                    <a:pt x="1268959" y="135301"/>
                    <a:pt x="1230409" y="127791"/>
                    <a:pt x="1195590" y="124036"/>
                  </a:cubicBezTo>
                  <a:cubicBezTo>
                    <a:pt x="1159528" y="119029"/>
                    <a:pt x="1144605" y="131546"/>
                    <a:pt x="1150823" y="170348"/>
                  </a:cubicBezTo>
                  <a:cubicBezTo>
                    <a:pt x="1152067" y="184116"/>
                    <a:pt x="1135901" y="201639"/>
                    <a:pt x="1120978" y="195381"/>
                  </a:cubicBezTo>
                  <a:cubicBezTo>
                    <a:pt x="1099838" y="186619"/>
                    <a:pt x="1084916" y="175354"/>
                    <a:pt x="1076211" y="209149"/>
                  </a:cubicBezTo>
                  <a:cubicBezTo>
                    <a:pt x="1072481" y="222918"/>
                    <a:pt x="1053828" y="222918"/>
                    <a:pt x="1041392" y="214156"/>
                  </a:cubicBezTo>
                  <a:cubicBezTo>
                    <a:pt x="1025226" y="204143"/>
                    <a:pt x="1001599" y="194129"/>
                    <a:pt x="1020252" y="166593"/>
                  </a:cubicBezTo>
                  <a:cubicBezTo>
                    <a:pt x="1021496" y="165341"/>
                    <a:pt x="1015278" y="159083"/>
                    <a:pt x="1011548" y="157831"/>
                  </a:cubicBezTo>
                  <a:cubicBezTo>
                    <a:pt x="1002843" y="152824"/>
                    <a:pt x="990407" y="149069"/>
                    <a:pt x="995382" y="136553"/>
                  </a:cubicBezTo>
                  <a:cubicBezTo>
                    <a:pt x="999112" y="124036"/>
                    <a:pt x="1012791" y="131546"/>
                    <a:pt x="1022739" y="131546"/>
                  </a:cubicBezTo>
                  <a:cubicBezTo>
                    <a:pt x="1037662" y="131546"/>
                    <a:pt x="1045123" y="121533"/>
                    <a:pt x="1050097" y="107764"/>
                  </a:cubicBezTo>
                  <a:cubicBezTo>
                    <a:pt x="1019009" y="90241"/>
                    <a:pt x="987920" y="75221"/>
                    <a:pt x="951858" y="99003"/>
                  </a:cubicBezTo>
                  <a:cubicBezTo>
                    <a:pt x="945640" y="102758"/>
                    <a:pt x="933205" y="95248"/>
                    <a:pt x="923257" y="92744"/>
                  </a:cubicBezTo>
                  <a:cubicBezTo>
                    <a:pt x="920770" y="97751"/>
                    <a:pt x="920770" y="102758"/>
                    <a:pt x="919526" y="107764"/>
                  </a:cubicBezTo>
                  <a:cubicBezTo>
                    <a:pt x="917039" y="111519"/>
                    <a:pt x="912065" y="116526"/>
                    <a:pt x="908334" y="116526"/>
                  </a:cubicBezTo>
                  <a:cubicBezTo>
                    <a:pt x="903360" y="116526"/>
                    <a:pt x="897143" y="111519"/>
                    <a:pt x="895899" y="107764"/>
                  </a:cubicBezTo>
                  <a:cubicBezTo>
                    <a:pt x="884707" y="73969"/>
                    <a:pt x="903360" y="47684"/>
                    <a:pt x="918283" y="20148"/>
                  </a:cubicBezTo>
                  <a:cubicBezTo>
                    <a:pt x="919526" y="18896"/>
                    <a:pt x="922013" y="16393"/>
                    <a:pt x="924500" y="16393"/>
                  </a:cubicBezTo>
                  <a:cubicBezTo>
                    <a:pt x="954345" y="10134"/>
                    <a:pt x="985433" y="2624"/>
                    <a:pt x="1016522" y="121"/>
                  </a:cubicBezTo>
                  <a:close/>
                </a:path>
              </a:pathLst>
            </a:custGeom>
            <a:solidFill>
              <a:srgbClr val="20A1A5">
                <a:alpha val="49800"/>
              </a:srgbClr>
            </a:solidFill>
            <a:ln>
              <a:noFill/>
            </a:ln>
          </p:spPr>
          <p:txBody>
            <a:bodyPr anchorCtr="0" anchor="ctr" bIns="22850" lIns="45725" spcFirstLastPara="1" rIns="45725" wrap="square" tIns="2285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747993"/>
                </a:solidFill>
                <a:latin typeface="Oswald"/>
                <a:ea typeface="Oswald"/>
                <a:cs typeface="Oswald"/>
                <a:sym typeface="Oswald"/>
              </a:endParaRPr>
            </a:p>
          </p:txBody>
        </p:sp>
        <p:sp>
          <p:nvSpPr>
            <p:cNvPr id="393" name="Google Shape;393;g311d5cb9a0a_0_108"/>
            <p:cNvSpPr/>
            <p:nvPr/>
          </p:nvSpPr>
          <p:spPr>
            <a:xfrm>
              <a:off x="12321337" y="7978486"/>
              <a:ext cx="357920" cy="901644"/>
            </a:xfrm>
            <a:custGeom>
              <a:rect b="b" l="l" r="r" t="t"/>
              <a:pathLst>
                <a:path extrusionOk="0" h="1939020" w="773881">
                  <a:moveTo>
                    <a:pt x="210744" y="1933145"/>
                  </a:moveTo>
                  <a:lnTo>
                    <a:pt x="211914" y="1934296"/>
                  </a:lnTo>
                  <a:lnTo>
                    <a:pt x="211999" y="1934413"/>
                  </a:lnTo>
                  <a:lnTo>
                    <a:pt x="210744" y="1933145"/>
                  </a:lnTo>
                  <a:close/>
                  <a:moveTo>
                    <a:pt x="383939" y="1807603"/>
                  </a:moveTo>
                  <a:lnTo>
                    <a:pt x="385195" y="1808871"/>
                  </a:lnTo>
                  <a:lnTo>
                    <a:pt x="384138" y="1808656"/>
                  </a:lnTo>
                  <a:lnTo>
                    <a:pt x="383939" y="1807603"/>
                  </a:lnTo>
                  <a:close/>
                  <a:moveTo>
                    <a:pt x="367134" y="1805206"/>
                  </a:moveTo>
                  <a:lnTo>
                    <a:pt x="384138" y="1808656"/>
                  </a:lnTo>
                  <a:lnTo>
                    <a:pt x="388704" y="1832866"/>
                  </a:lnTo>
                  <a:cubicBezTo>
                    <a:pt x="386763" y="1855157"/>
                    <a:pt x="366996" y="1869423"/>
                    <a:pt x="350053" y="1883689"/>
                  </a:cubicBezTo>
                  <a:cubicBezTo>
                    <a:pt x="334993" y="1887494"/>
                    <a:pt x="316167" y="1887494"/>
                    <a:pt x="306127" y="1903979"/>
                  </a:cubicBezTo>
                  <a:lnTo>
                    <a:pt x="304872" y="1903979"/>
                  </a:lnTo>
                  <a:cubicBezTo>
                    <a:pt x="296087" y="1912856"/>
                    <a:pt x="281026" y="1910319"/>
                    <a:pt x="272241" y="1919196"/>
                  </a:cubicBezTo>
                  <a:lnTo>
                    <a:pt x="273496" y="1919196"/>
                  </a:lnTo>
                  <a:cubicBezTo>
                    <a:pt x="262201" y="1929341"/>
                    <a:pt x="248395" y="1928073"/>
                    <a:pt x="235845" y="1933145"/>
                  </a:cubicBezTo>
                  <a:lnTo>
                    <a:pt x="229570" y="1933145"/>
                  </a:lnTo>
                  <a:lnTo>
                    <a:pt x="224550" y="1934413"/>
                  </a:lnTo>
                  <a:cubicBezTo>
                    <a:pt x="222040" y="1937584"/>
                    <a:pt x="219216" y="1939169"/>
                    <a:pt x="216706" y="1939010"/>
                  </a:cubicBezTo>
                  <a:lnTo>
                    <a:pt x="211914" y="1934296"/>
                  </a:lnTo>
                  <a:lnTo>
                    <a:pt x="201645" y="1920147"/>
                  </a:lnTo>
                  <a:cubicBezTo>
                    <a:pt x="201332" y="1915075"/>
                    <a:pt x="203842" y="1909686"/>
                    <a:pt x="208234" y="1903979"/>
                  </a:cubicBezTo>
                  <a:lnTo>
                    <a:pt x="208234" y="1902711"/>
                  </a:lnTo>
                  <a:cubicBezTo>
                    <a:pt x="219530" y="1895102"/>
                    <a:pt x="215765" y="1879885"/>
                    <a:pt x="224550" y="1871008"/>
                  </a:cubicBezTo>
                  <a:cubicBezTo>
                    <a:pt x="242120" y="1850719"/>
                    <a:pt x="250906" y="1815212"/>
                    <a:pt x="288557" y="1840574"/>
                  </a:cubicBezTo>
                  <a:lnTo>
                    <a:pt x="287302" y="1839306"/>
                  </a:lnTo>
                  <a:cubicBezTo>
                    <a:pt x="294832" y="1843110"/>
                    <a:pt x="298597" y="1848182"/>
                    <a:pt x="304872" y="1853255"/>
                  </a:cubicBezTo>
                  <a:cubicBezTo>
                    <a:pt x="311147" y="1853255"/>
                    <a:pt x="316167" y="1851987"/>
                    <a:pt x="322443" y="1850719"/>
                  </a:cubicBezTo>
                  <a:cubicBezTo>
                    <a:pt x="327463" y="1848182"/>
                    <a:pt x="332483" y="1844378"/>
                    <a:pt x="336248" y="1838038"/>
                  </a:cubicBezTo>
                  <a:lnTo>
                    <a:pt x="336248" y="1836769"/>
                  </a:lnTo>
                  <a:cubicBezTo>
                    <a:pt x="348485" y="1828210"/>
                    <a:pt x="352956" y="1808237"/>
                    <a:pt x="367134" y="1805206"/>
                  </a:cubicBezTo>
                  <a:close/>
                  <a:moveTo>
                    <a:pt x="466389" y="1738704"/>
                  </a:moveTo>
                  <a:cubicBezTo>
                    <a:pt x="471352" y="1741126"/>
                    <a:pt x="476316" y="1742336"/>
                    <a:pt x="481279" y="1742336"/>
                  </a:cubicBezTo>
                  <a:cubicBezTo>
                    <a:pt x="493687" y="1758076"/>
                    <a:pt x="475075" y="1764130"/>
                    <a:pt x="468871" y="1772606"/>
                  </a:cubicBezTo>
                  <a:lnTo>
                    <a:pt x="467630" y="1775027"/>
                  </a:lnTo>
                  <a:cubicBezTo>
                    <a:pt x="461426" y="1777449"/>
                    <a:pt x="456462" y="1783503"/>
                    <a:pt x="453981" y="1788346"/>
                  </a:cubicBezTo>
                  <a:lnTo>
                    <a:pt x="451499" y="1791978"/>
                  </a:lnTo>
                  <a:cubicBezTo>
                    <a:pt x="440332" y="1791978"/>
                    <a:pt x="426683" y="1808929"/>
                    <a:pt x="417997" y="1788346"/>
                  </a:cubicBezTo>
                  <a:cubicBezTo>
                    <a:pt x="420479" y="1784714"/>
                    <a:pt x="421719" y="1779871"/>
                    <a:pt x="420479" y="1777449"/>
                  </a:cubicBezTo>
                  <a:cubicBezTo>
                    <a:pt x="422960" y="1770184"/>
                    <a:pt x="429164" y="1764130"/>
                    <a:pt x="431646" y="1758076"/>
                  </a:cubicBezTo>
                  <a:cubicBezTo>
                    <a:pt x="441573" y="1745969"/>
                    <a:pt x="452740" y="1741126"/>
                    <a:pt x="466389" y="1738704"/>
                  </a:cubicBezTo>
                  <a:close/>
                  <a:moveTo>
                    <a:pt x="385024" y="1595829"/>
                  </a:moveTo>
                  <a:cubicBezTo>
                    <a:pt x="390096" y="1595829"/>
                    <a:pt x="395168" y="1595829"/>
                    <a:pt x="400240" y="1595829"/>
                  </a:cubicBezTo>
                  <a:cubicBezTo>
                    <a:pt x="400240" y="1606820"/>
                    <a:pt x="400240" y="1616589"/>
                    <a:pt x="400240" y="1626359"/>
                  </a:cubicBezTo>
                  <a:lnTo>
                    <a:pt x="392632" y="1627580"/>
                  </a:lnTo>
                  <a:lnTo>
                    <a:pt x="385024" y="1626359"/>
                  </a:lnTo>
                  <a:cubicBezTo>
                    <a:pt x="385024" y="1616589"/>
                    <a:pt x="385024" y="1606820"/>
                    <a:pt x="385024" y="1595829"/>
                  </a:cubicBezTo>
                  <a:close/>
                  <a:moveTo>
                    <a:pt x="625161" y="1578732"/>
                  </a:moveTo>
                  <a:lnTo>
                    <a:pt x="623897" y="1579954"/>
                  </a:lnTo>
                  <a:lnTo>
                    <a:pt x="624123" y="1579407"/>
                  </a:lnTo>
                  <a:lnTo>
                    <a:pt x="625161" y="1578732"/>
                  </a:lnTo>
                  <a:close/>
                  <a:moveTo>
                    <a:pt x="530369" y="1565300"/>
                  </a:moveTo>
                  <a:lnTo>
                    <a:pt x="530184" y="1565674"/>
                  </a:lnTo>
                  <a:lnTo>
                    <a:pt x="529105" y="1566521"/>
                  </a:lnTo>
                  <a:lnTo>
                    <a:pt x="530369" y="1565300"/>
                  </a:lnTo>
                  <a:close/>
                  <a:moveTo>
                    <a:pt x="670882" y="1547564"/>
                  </a:moveTo>
                  <a:lnTo>
                    <a:pt x="669623" y="1548838"/>
                  </a:lnTo>
                  <a:lnTo>
                    <a:pt x="669912" y="1548044"/>
                  </a:lnTo>
                  <a:lnTo>
                    <a:pt x="670882" y="1547564"/>
                  </a:lnTo>
                  <a:close/>
                  <a:moveTo>
                    <a:pt x="593722" y="1543472"/>
                  </a:moveTo>
                  <a:cubicBezTo>
                    <a:pt x="598935" y="1543625"/>
                    <a:pt x="604307" y="1545762"/>
                    <a:pt x="609994" y="1549425"/>
                  </a:cubicBezTo>
                  <a:lnTo>
                    <a:pt x="611258" y="1549425"/>
                  </a:lnTo>
                  <a:cubicBezTo>
                    <a:pt x="615998" y="1555836"/>
                    <a:pt x="627847" y="1560873"/>
                    <a:pt x="628143" y="1569689"/>
                  </a:cubicBezTo>
                  <a:lnTo>
                    <a:pt x="624123" y="1579407"/>
                  </a:lnTo>
                  <a:lnTo>
                    <a:pt x="609678" y="1588807"/>
                  </a:lnTo>
                  <a:cubicBezTo>
                    <a:pt x="603675" y="1590639"/>
                    <a:pt x="597356" y="1592165"/>
                    <a:pt x="592300" y="1597050"/>
                  </a:cubicBezTo>
                  <a:lnTo>
                    <a:pt x="593564" y="1595828"/>
                  </a:lnTo>
                  <a:cubicBezTo>
                    <a:pt x="584717" y="1606819"/>
                    <a:pt x="569550" y="1604376"/>
                    <a:pt x="559439" y="1611703"/>
                  </a:cubicBezTo>
                  <a:lnTo>
                    <a:pt x="560703" y="1610482"/>
                  </a:lnTo>
                  <a:cubicBezTo>
                    <a:pt x="555647" y="1616588"/>
                    <a:pt x="550592" y="1616588"/>
                    <a:pt x="545536" y="1611703"/>
                  </a:cubicBezTo>
                  <a:lnTo>
                    <a:pt x="546800" y="1612924"/>
                  </a:lnTo>
                  <a:cubicBezTo>
                    <a:pt x="533529" y="1603766"/>
                    <a:pt x="520258" y="1595294"/>
                    <a:pt x="522450" y="1581328"/>
                  </a:cubicBezTo>
                  <a:lnTo>
                    <a:pt x="530184" y="1565674"/>
                  </a:lnTo>
                  <a:lnTo>
                    <a:pt x="549328" y="1550646"/>
                  </a:lnTo>
                  <a:cubicBezTo>
                    <a:pt x="558175" y="1550646"/>
                    <a:pt x="568286" y="1549425"/>
                    <a:pt x="578397" y="1549425"/>
                  </a:cubicBezTo>
                  <a:cubicBezTo>
                    <a:pt x="583453" y="1545151"/>
                    <a:pt x="588508" y="1543319"/>
                    <a:pt x="593722" y="1543472"/>
                  </a:cubicBezTo>
                  <a:close/>
                  <a:moveTo>
                    <a:pt x="275476" y="1499380"/>
                  </a:moveTo>
                  <a:lnTo>
                    <a:pt x="276717" y="1500621"/>
                  </a:lnTo>
                  <a:lnTo>
                    <a:pt x="275476" y="1499702"/>
                  </a:lnTo>
                  <a:lnTo>
                    <a:pt x="275476" y="1499380"/>
                  </a:lnTo>
                  <a:close/>
                  <a:moveTo>
                    <a:pt x="656401" y="1477162"/>
                  </a:moveTo>
                  <a:cubicBezTo>
                    <a:pt x="661752" y="1477162"/>
                    <a:pt x="667104" y="1479392"/>
                    <a:pt x="672141" y="1483852"/>
                  </a:cubicBezTo>
                  <a:cubicBezTo>
                    <a:pt x="677808" y="1494683"/>
                    <a:pt x="681271" y="1505833"/>
                    <a:pt x="681271" y="1516823"/>
                  </a:cubicBezTo>
                  <a:lnTo>
                    <a:pt x="669912" y="1548044"/>
                  </a:lnTo>
                  <a:lnTo>
                    <a:pt x="649318" y="1558236"/>
                  </a:lnTo>
                  <a:cubicBezTo>
                    <a:pt x="641920" y="1558395"/>
                    <a:pt x="634365" y="1555210"/>
                    <a:pt x="626809" y="1548838"/>
                  </a:cubicBezTo>
                  <a:lnTo>
                    <a:pt x="626809" y="1522079"/>
                  </a:lnTo>
                  <a:cubicBezTo>
                    <a:pt x="631846" y="1510611"/>
                    <a:pt x="630587" y="1495320"/>
                    <a:pt x="640661" y="1483852"/>
                  </a:cubicBezTo>
                  <a:cubicBezTo>
                    <a:pt x="645698" y="1479392"/>
                    <a:pt x="651049" y="1477162"/>
                    <a:pt x="656401" y="1477162"/>
                  </a:cubicBezTo>
                  <a:close/>
                  <a:moveTo>
                    <a:pt x="675128" y="1377215"/>
                  </a:moveTo>
                  <a:lnTo>
                    <a:pt x="706668" y="1377215"/>
                  </a:lnTo>
                  <a:cubicBezTo>
                    <a:pt x="707950" y="1381993"/>
                    <a:pt x="706668" y="1386771"/>
                    <a:pt x="706668" y="1391549"/>
                  </a:cubicBezTo>
                  <a:lnTo>
                    <a:pt x="675897" y="1391549"/>
                  </a:lnTo>
                  <a:cubicBezTo>
                    <a:pt x="672051" y="1387966"/>
                    <a:pt x="670769" y="1385577"/>
                    <a:pt x="672051" y="1381993"/>
                  </a:cubicBezTo>
                  <a:lnTo>
                    <a:pt x="675128" y="1377215"/>
                  </a:lnTo>
                  <a:close/>
                  <a:moveTo>
                    <a:pt x="675897" y="1376020"/>
                  </a:moveTo>
                  <a:lnTo>
                    <a:pt x="675128" y="1377215"/>
                  </a:lnTo>
                  <a:lnTo>
                    <a:pt x="674615" y="1377215"/>
                  </a:lnTo>
                  <a:lnTo>
                    <a:pt x="675897" y="1376020"/>
                  </a:lnTo>
                  <a:close/>
                  <a:moveTo>
                    <a:pt x="513431" y="1370521"/>
                  </a:moveTo>
                  <a:cubicBezTo>
                    <a:pt x="518365" y="1373057"/>
                    <a:pt x="523299" y="1373057"/>
                    <a:pt x="529467" y="1373057"/>
                  </a:cubicBezTo>
                  <a:cubicBezTo>
                    <a:pt x="533167" y="1379398"/>
                    <a:pt x="539335" y="1383202"/>
                    <a:pt x="545503" y="1388275"/>
                  </a:cubicBezTo>
                  <a:lnTo>
                    <a:pt x="546736" y="1389543"/>
                  </a:lnTo>
                  <a:cubicBezTo>
                    <a:pt x="552904" y="1400956"/>
                    <a:pt x="554137" y="1412369"/>
                    <a:pt x="544269" y="1422515"/>
                  </a:cubicBezTo>
                  <a:lnTo>
                    <a:pt x="544269" y="1421246"/>
                  </a:lnTo>
                  <a:cubicBezTo>
                    <a:pt x="527000" y="1435196"/>
                    <a:pt x="523299" y="1413638"/>
                    <a:pt x="512197" y="1408565"/>
                  </a:cubicBezTo>
                  <a:lnTo>
                    <a:pt x="510964" y="1407297"/>
                  </a:lnTo>
                  <a:cubicBezTo>
                    <a:pt x="507263" y="1399688"/>
                    <a:pt x="503563" y="1394616"/>
                    <a:pt x="497395" y="1392079"/>
                  </a:cubicBezTo>
                  <a:lnTo>
                    <a:pt x="494928" y="1390811"/>
                  </a:lnTo>
                  <a:cubicBezTo>
                    <a:pt x="497395" y="1379398"/>
                    <a:pt x="503563" y="1373057"/>
                    <a:pt x="513431" y="1370521"/>
                  </a:cubicBezTo>
                  <a:close/>
                  <a:moveTo>
                    <a:pt x="226613" y="1340456"/>
                  </a:moveTo>
                  <a:lnTo>
                    <a:pt x="220880" y="1345454"/>
                  </a:lnTo>
                  <a:cubicBezTo>
                    <a:pt x="219639" y="1348868"/>
                    <a:pt x="219716" y="1351506"/>
                    <a:pt x="220647" y="1353639"/>
                  </a:cubicBezTo>
                  <a:lnTo>
                    <a:pt x="224877" y="1358106"/>
                  </a:lnTo>
                  <a:lnTo>
                    <a:pt x="225044" y="1355855"/>
                  </a:lnTo>
                  <a:lnTo>
                    <a:pt x="226613" y="1340456"/>
                  </a:lnTo>
                  <a:close/>
                  <a:moveTo>
                    <a:pt x="696733" y="1210236"/>
                  </a:moveTo>
                  <a:cubicBezTo>
                    <a:pt x="702194" y="1209321"/>
                    <a:pt x="709529" y="1210913"/>
                    <a:pt x="719734" y="1216324"/>
                  </a:cubicBezTo>
                  <a:cubicBezTo>
                    <a:pt x="729938" y="1232877"/>
                    <a:pt x="728663" y="1249430"/>
                    <a:pt x="719734" y="1265983"/>
                  </a:cubicBezTo>
                  <a:cubicBezTo>
                    <a:pt x="718458" y="1268530"/>
                    <a:pt x="717182" y="1271076"/>
                    <a:pt x="718458" y="1274896"/>
                  </a:cubicBezTo>
                  <a:cubicBezTo>
                    <a:pt x="705702" y="1297816"/>
                    <a:pt x="689119" y="1292722"/>
                    <a:pt x="672536" y="1282536"/>
                  </a:cubicBezTo>
                  <a:cubicBezTo>
                    <a:pt x="659780" y="1273623"/>
                    <a:pt x="662331" y="1260890"/>
                    <a:pt x="671260" y="1249430"/>
                  </a:cubicBezTo>
                  <a:lnTo>
                    <a:pt x="671260" y="1250703"/>
                  </a:lnTo>
                  <a:cubicBezTo>
                    <a:pt x="680828" y="1238288"/>
                    <a:pt x="680349" y="1212982"/>
                    <a:pt x="696733" y="1210236"/>
                  </a:cubicBezTo>
                  <a:close/>
                  <a:moveTo>
                    <a:pt x="753194" y="1084774"/>
                  </a:moveTo>
                  <a:cubicBezTo>
                    <a:pt x="758366" y="1084774"/>
                    <a:pt x="763538" y="1084774"/>
                    <a:pt x="768709" y="1084774"/>
                  </a:cubicBezTo>
                  <a:cubicBezTo>
                    <a:pt x="772588" y="1087129"/>
                    <a:pt x="773881" y="1090663"/>
                    <a:pt x="773881" y="1095373"/>
                  </a:cubicBezTo>
                  <a:cubicBezTo>
                    <a:pt x="772588" y="1097729"/>
                    <a:pt x="771295" y="1100084"/>
                    <a:pt x="770002" y="1100084"/>
                  </a:cubicBezTo>
                  <a:cubicBezTo>
                    <a:pt x="760952" y="1097729"/>
                    <a:pt x="755780" y="1093018"/>
                    <a:pt x="753194" y="1084774"/>
                  </a:cubicBezTo>
                  <a:close/>
                  <a:moveTo>
                    <a:pt x="226818" y="988697"/>
                  </a:moveTo>
                  <a:cubicBezTo>
                    <a:pt x="213093" y="1002346"/>
                    <a:pt x="199367" y="1018477"/>
                    <a:pt x="183146" y="1035849"/>
                  </a:cubicBezTo>
                  <a:cubicBezTo>
                    <a:pt x="204358" y="1055703"/>
                    <a:pt x="226818" y="1073075"/>
                    <a:pt x="244287" y="1095410"/>
                  </a:cubicBezTo>
                  <a:cubicBezTo>
                    <a:pt x="251150" y="1103475"/>
                    <a:pt x="249902" y="1108128"/>
                    <a:pt x="245379" y="1111075"/>
                  </a:cubicBezTo>
                  <a:lnTo>
                    <a:pt x="239767" y="1112717"/>
                  </a:lnTo>
                  <a:lnTo>
                    <a:pt x="257297" y="1132532"/>
                  </a:lnTo>
                  <a:cubicBezTo>
                    <a:pt x="267442" y="1159603"/>
                    <a:pt x="253588" y="1196481"/>
                    <a:pt x="273602" y="1219660"/>
                  </a:cubicBezTo>
                  <a:lnTo>
                    <a:pt x="285144" y="1228278"/>
                  </a:lnTo>
                  <a:lnTo>
                    <a:pt x="269126" y="1190137"/>
                  </a:lnTo>
                  <a:cubicBezTo>
                    <a:pt x="261004" y="1157343"/>
                    <a:pt x="266613" y="1126726"/>
                    <a:pt x="285731" y="1096059"/>
                  </a:cubicBezTo>
                  <a:lnTo>
                    <a:pt x="305167" y="1070735"/>
                  </a:lnTo>
                  <a:lnTo>
                    <a:pt x="304052" y="1069339"/>
                  </a:lnTo>
                  <a:lnTo>
                    <a:pt x="285464" y="1078038"/>
                  </a:lnTo>
                  <a:cubicBezTo>
                    <a:pt x="280473" y="1079279"/>
                    <a:pt x="275482" y="1076797"/>
                    <a:pt x="271739" y="1075556"/>
                  </a:cubicBezTo>
                  <a:cubicBezTo>
                    <a:pt x="282969" y="1033367"/>
                    <a:pt x="238048" y="1018477"/>
                    <a:pt x="226818" y="988697"/>
                  </a:cubicBezTo>
                  <a:close/>
                  <a:moveTo>
                    <a:pt x="615524" y="876267"/>
                  </a:moveTo>
                  <a:lnTo>
                    <a:pt x="615320" y="881484"/>
                  </a:lnTo>
                  <a:lnTo>
                    <a:pt x="621182" y="876267"/>
                  </a:lnTo>
                  <a:lnTo>
                    <a:pt x="615524" y="876267"/>
                  </a:lnTo>
                  <a:close/>
                  <a:moveTo>
                    <a:pt x="551914" y="861810"/>
                  </a:moveTo>
                  <a:lnTo>
                    <a:pt x="540677" y="862790"/>
                  </a:lnTo>
                  <a:cubicBezTo>
                    <a:pt x="535256" y="863604"/>
                    <a:pt x="531435" y="864767"/>
                    <a:pt x="528472" y="866784"/>
                  </a:cubicBezTo>
                  <a:lnTo>
                    <a:pt x="523349" y="876854"/>
                  </a:lnTo>
                  <a:lnTo>
                    <a:pt x="539762" y="872106"/>
                  </a:lnTo>
                  <a:lnTo>
                    <a:pt x="556429" y="868662"/>
                  </a:lnTo>
                  <a:lnTo>
                    <a:pt x="551843" y="862581"/>
                  </a:lnTo>
                  <a:lnTo>
                    <a:pt x="551914" y="861810"/>
                  </a:lnTo>
                  <a:close/>
                  <a:moveTo>
                    <a:pt x="477465" y="635799"/>
                  </a:moveTo>
                  <a:lnTo>
                    <a:pt x="465758" y="676296"/>
                  </a:lnTo>
                  <a:lnTo>
                    <a:pt x="461488" y="686003"/>
                  </a:lnTo>
                  <a:lnTo>
                    <a:pt x="472633" y="674142"/>
                  </a:lnTo>
                  <a:cubicBezTo>
                    <a:pt x="475597" y="666697"/>
                    <a:pt x="476844" y="657546"/>
                    <a:pt x="477351" y="647929"/>
                  </a:cubicBezTo>
                  <a:lnTo>
                    <a:pt x="477465" y="635799"/>
                  </a:lnTo>
                  <a:close/>
                  <a:moveTo>
                    <a:pt x="636874" y="610393"/>
                  </a:moveTo>
                  <a:cubicBezTo>
                    <a:pt x="629231" y="609928"/>
                    <a:pt x="621120" y="612720"/>
                    <a:pt x="612386" y="618924"/>
                  </a:cubicBezTo>
                  <a:cubicBezTo>
                    <a:pt x="603651" y="625129"/>
                    <a:pt x="599908" y="631023"/>
                    <a:pt x="600064" y="636917"/>
                  </a:cubicBezTo>
                  <a:lnTo>
                    <a:pt x="602893" y="641513"/>
                  </a:lnTo>
                  <a:lnTo>
                    <a:pt x="609079" y="630072"/>
                  </a:lnTo>
                  <a:cubicBezTo>
                    <a:pt x="616409" y="621518"/>
                    <a:pt x="626079" y="614986"/>
                    <a:pt x="639179" y="612497"/>
                  </a:cubicBezTo>
                  <a:lnTo>
                    <a:pt x="640084" y="612024"/>
                  </a:lnTo>
                  <a:lnTo>
                    <a:pt x="636874" y="610393"/>
                  </a:lnTo>
                  <a:close/>
                  <a:moveTo>
                    <a:pt x="501783" y="494742"/>
                  </a:moveTo>
                  <a:lnTo>
                    <a:pt x="498337" y="514410"/>
                  </a:lnTo>
                  <a:lnTo>
                    <a:pt x="505703" y="544230"/>
                  </a:lnTo>
                  <a:cubicBezTo>
                    <a:pt x="504434" y="550340"/>
                    <a:pt x="498728" y="553473"/>
                    <a:pt x="487315" y="559740"/>
                  </a:cubicBezTo>
                  <a:cubicBezTo>
                    <a:pt x="478439" y="564753"/>
                    <a:pt x="469562" y="568513"/>
                    <a:pt x="460686" y="574779"/>
                  </a:cubicBezTo>
                  <a:cubicBezTo>
                    <a:pt x="456881" y="577286"/>
                    <a:pt x="454345" y="583552"/>
                    <a:pt x="454345" y="587312"/>
                  </a:cubicBezTo>
                  <a:cubicBezTo>
                    <a:pt x="454345" y="598592"/>
                    <a:pt x="464490" y="597339"/>
                    <a:pt x="472098" y="596085"/>
                  </a:cubicBezTo>
                  <a:cubicBezTo>
                    <a:pt x="477171" y="594832"/>
                    <a:pt x="482243" y="595145"/>
                    <a:pt x="486681" y="597025"/>
                  </a:cubicBezTo>
                  <a:lnTo>
                    <a:pt x="491834" y="601968"/>
                  </a:lnTo>
                  <a:lnTo>
                    <a:pt x="496341" y="596589"/>
                  </a:lnTo>
                  <a:cubicBezTo>
                    <a:pt x="510067" y="589144"/>
                    <a:pt x="532527" y="599071"/>
                    <a:pt x="540014" y="573013"/>
                  </a:cubicBezTo>
                  <a:cubicBezTo>
                    <a:pt x="544381" y="556882"/>
                    <a:pt x="552491" y="551298"/>
                    <a:pt x="562318" y="550833"/>
                  </a:cubicBezTo>
                  <a:lnTo>
                    <a:pt x="580934" y="555704"/>
                  </a:lnTo>
                  <a:lnTo>
                    <a:pt x="571493" y="540334"/>
                  </a:lnTo>
                  <a:lnTo>
                    <a:pt x="555104" y="516561"/>
                  </a:lnTo>
                  <a:lnTo>
                    <a:pt x="551024" y="519817"/>
                  </a:lnTo>
                  <a:cubicBezTo>
                    <a:pt x="540340" y="527346"/>
                    <a:pt x="537715" y="523844"/>
                    <a:pt x="524345" y="509837"/>
                  </a:cubicBezTo>
                  <a:lnTo>
                    <a:pt x="501783" y="494742"/>
                  </a:lnTo>
                  <a:close/>
                  <a:moveTo>
                    <a:pt x="667710" y="465"/>
                  </a:moveTo>
                  <a:cubicBezTo>
                    <a:pt x="667710" y="16670"/>
                    <a:pt x="670185" y="32876"/>
                    <a:pt x="666472" y="47835"/>
                  </a:cubicBezTo>
                  <a:cubicBezTo>
                    <a:pt x="656573" y="81493"/>
                    <a:pt x="665235" y="103932"/>
                    <a:pt x="699884" y="116398"/>
                  </a:cubicBezTo>
                  <a:cubicBezTo>
                    <a:pt x="711021" y="120138"/>
                    <a:pt x="713496" y="133850"/>
                    <a:pt x="702358" y="140083"/>
                  </a:cubicBezTo>
                  <a:cubicBezTo>
                    <a:pt x="662760" y="163769"/>
                    <a:pt x="670185" y="216126"/>
                    <a:pt x="640486" y="246044"/>
                  </a:cubicBezTo>
                  <a:cubicBezTo>
                    <a:pt x="637393" y="249161"/>
                    <a:pt x="638321" y="254147"/>
                    <a:pt x="641105" y="259134"/>
                  </a:cubicBezTo>
                  <a:lnTo>
                    <a:pt x="648453" y="267316"/>
                  </a:lnTo>
                  <a:lnTo>
                    <a:pt x="652904" y="255413"/>
                  </a:lnTo>
                  <a:cubicBezTo>
                    <a:pt x="666628" y="244216"/>
                    <a:pt x="679729" y="241105"/>
                    <a:pt x="690646" y="244371"/>
                  </a:cubicBezTo>
                  <a:cubicBezTo>
                    <a:pt x="701563" y="247637"/>
                    <a:pt x="710296" y="257280"/>
                    <a:pt x="715287" y="271588"/>
                  </a:cubicBezTo>
                  <a:cubicBezTo>
                    <a:pt x="741488" y="338774"/>
                    <a:pt x="773927" y="405961"/>
                    <a:pt x="752717" y="481857"/>
                  </a:cubicBezTo>
                  <a:cubicBezTo>
                    <a:pt x="751469" y="506741"/>
                    <a:pt x="750222" y="531625"/>
                    <a:pt x="750222" y="557753"/>
                  </a:cubicBezTo>
                  <a:cubicBezTo>
                    <a:pt x="746479" y="561485"/>
                    <a:pt x="746479" y="565218"/>
                    <a:pt x="748974" y="570195"/>
                  </a:cubicBezTo>
                  <a:cubicBezTo>
                    <a:pt x="731507" y="595079"/>
                    <a:pt x="755212" y="628672"/>
                    <a:pt x="732754" y="652312"/>
                  </a:cubicBezTo>
                  <a:lnTo>
                    <a:pt x="731507" y="651067"/>
                  </a:lnTo>
                  <a:cubicBezTo>
                    <a:pt x="722773" y="658533"/>
                    <a:pt x="719030" y="665998"/>
                    <a:pt x="719030" y="677196"/>
                  </a:cubicBezTo>
                  <a:cubicBezTo>
                    <a:pt x="719030" y="705812"/>
                    <a:pt x="717782" y="734429"/>
                    <a:pt x="716535" y="763045"/>
                  </a:cubicBezTo>
                  <a:cubicBezTo>
                    <a:pt x="699067" y="776731"/>
                    <a:pt x="706553" y="796639"/>
                    <a:pt x="705306" y="814057"/>
                  </a:cubicBezTo>
                  <a:cubicBezTo>
                    <a:pt x="704058" y="843918"/>
                    <a:pt x="704058" y="875023"/>
                    <a:pt x="704058" y="906128"/>
                  </a:cubicBezTo>
                  <a:cubicBezTo>
                    <a:pt x="705306" y="926035"/>
                    <a:pt x="696572" y="940965"/>
                    <a:pt x="685343" y="954651"/>
                  </a:cubicBezTo>
                  <a:lnTo>
                    <a:pt x="677857" y="954651"/>
                  </a:lnTo>
                  <a:lnTo>
                    <a:pt x="670371" y="957140"/>
                  </a:lnTo>
                  <a:cubicBezTo>
                    <a:pt x="671619" y="949675"/>
                    <a:pt x="671619" y="940965"/>
                    <a:pt x="675362" y="934744"/>
                  </a:cubicBezTo>
                  <a:cubicBezTo>
                    <a:pt x="680352" y="922925"/>
                    <a:pt x="680664" y="913904"/>
                    <a:pt x="676921" y="906906"/>
                  </a:cubicBezTo>
                  <a:lnTo>
                    <a:pt x="662655" y="897064"/>
                  </a:lnTo>
                  <a:lnTo>
                    <a:pt x="660279" y="932750"/>
                  </a:lnTo>
                  <a:cubicBezTo>
                    <a:pt x="661528" y="945254"/>
                    <a:pt x="664026" y="959009"/>
                    <a:pt x="654035" y="969012"/>
                  </a:cubicBezTo>
                  <a:lnTo>
                    <a:pt x="657782" y="971513"/>
                  </a:lnTo>
                  <a:lnTo>
                    <a:pt x="640274" y="986705"/>
                  </a:lnTo>
                  <a:lnTo>
                    <a:pt x="640297" y="986518"/>
                  </a:lnTo>
                  <a:lnTo>
                    <a:pt x="639048" y="987768"/>
                  </a:lnTo>
                  <a:lnTo>
                    <a:pt x="640274" y="986705"/>
                  </a:lnTo>
                  <a:lnTo>
                    <a:pt x="631965" y="1052750"/>
                  </a:lnTo>
                  <a:cubicBezTo>
                    <a:pt x="630385" y="1119451"/>
                    <a:pt x="643732" y="1187207"/>
                    <a:pt x="624062" y="1252853"/>
                  </a:cubicBezTo>
                  <a:cubicBezTo>
                    <a:pt x="602831" y="1277861"/>
                    <a:pt x="570360" y="1249102"/>
                    <a:pt x="547880" y="1269108"/>
                  </a:cubicBezTo>
                  <a:cubicBezTo>
                    <a:pt x="540387" y="1269108"/>
                    <a:pt x="535391" y="1264107"/>
                    <a:pt x="531645" y="1257855"/>
                  </a:cubicBezTo>
                  <a:lnTo>
                    <a:pt x="532894" y="1257855"/>
                  </a:lnTo>
                  <a:cubicBezTo>
                    <a:pt x="486685" y="1229095"/>
                    <a:pt x="506667" y="1290365"/>
                    <a:pt x="484187" y="1292866"/>
                  </a:cubicBezTo>
                  <a:cubicBezTo>
                    <a:pt x="484187" y="1299118"/>
                    <a:pt x="484187" y="1304119"/>
                    <a:pt x="482938" y="1310371"/>
                  </a:cubicBezTo>
                  <a:cubicBezTo>
                    <a:pt x="487934" y="1315373"/>
                    <a:pt x="492929" y="1320375"/>
                    <a:pt x="497925" y="1325376"/>
                  </a:cubicBezTo>
                  <a:lnTo>
                    <a:pt x="499174" y="1325376"/>
                  </a:lnTo>
                  <a:cubicBezTo>
                    <a:pt x="506667" y="1369140"/>
                    <a:pt x="469201" y="1361638"/>
                    <a:pt x="446721" y="1370391"/>
                  </a:cubicBezTo>
                  <a:lnTo>
                    <a:pt x="447970" y="1369140"/>
                  </a:lnTo>
                  <a:cubicBezTo>
                    <a:pt x="441725" y="1384145"/>
                    <a:pt x="425490" y="1380394"/>
                    <a:pt x="415499" y="1387896"/>
                  </a:cubicBezTo>
                  <a:lnTo>
                    <a:pt x="417996" y="1386646"/>
                  </a:lnTo>
                  <a:cubicBezTo>
                    <a:pt x="403010" y="1405402"/>
                    <a:pt x="380530" y="1392898"/>
                    <a:pt x="364295" y="1402901"/>
                  </a:cubicBezTo>
                  <a:lnTo>
                    <a:pt x="358050" y="1402901"/>
                  </a:lnTo>
                  <a:lnTo>
                    <a:pt x="354304" y="1405402"/>
                  </a:lnTo>
                  <a:cubicBezTo>
                    <a:pt x="341815" y="1420407"/>
                    <a:pt x="319335" y="1406652"/>
                    <a:pt x="306846" y="1421657"/>
                  </a:cubicBezTo>
                  <a:lnTo>
                    <a:pt x="305597" y="1421657"/>
                  </a:lnTo>
                  <a:cubicBezTo>
                    <a:pt x="299353" y="1426659"/>
                    <a:pt x="295606" y="1434161"/>
                    <a:pt x="288113" y="1435412"/>
                  </a:cubicBezTo>
                  <a:cubicBezTo>
                    <a:pt x="285615" y="1442914"/>
                    <a:pt x="279371" y="1447916"/>
                    <a:pt x="273126" y="1452917"/>
                  </a:cubicBezTo>
                  <a:cubicBezTo>
                    <a:pt x="270004" y="1457294"/>
                    <a:pt x="267819" y="1462295"/>
                    <a:pt x="264852" y="1466984"/>
                  </a:cubicBezTo>
                  <a:lnTo>
                    <a:pt x="257795" y="1473624"/>
                  </a:lnTo>
                  <a:lnTo>
                    <a:pt x="259345" y="1478277"/>
                  </a:lnTo>
                  <a:cubicBezTo>
                    <a:pt x="260586" y="1483243"/>
                    <a:pt x="262137" y="1487898"/>
                    <a:pt x="264774" y="1491777"/>
                  </a:cubicBezTo>
                  <a:lnTo>
                    <a:pt x="275476" y="1499702"/>
                  </a:lnTo>
                  <a:lnTo>
                    <a:pt x="275476" y="1520483"/>
                  </a:lnTo>
                  <a:cubicBezTo>
                    <a:pt x="219639" y="1534138"/>
                    <a:pt x="167524" y="1505587"/>
                    <a:pt x="114168" y="1499380"/>
                  </a:cubicBezTo>
                  <a:cubicBezTo>
                    <a:pt x="70739" y="1495656"/>
                    <a:pt x="84388" y="1446003"/>
                    <a:pt x="86870" y="1412486"/>
                  </a:cubicBezTo>
                  <a:cubicBezTo>
                    <a:pt x="86870" y="1406280"/>
                    <a:pt x="88111" y="1400073"/>
                    <a:pt x="89352" y="1393866"/>
                  </a:cubicBezTo>
                  <a:cubicBezTo>
                    <a:pt x="91833" y="1385177"/>
                    <a:pt x="95556" y="1377729"/>
                    <a:pt x="94315" y="1369040"/>
                  </a:cubicBezTo>
                  <a:cubicBezTo>
                    <a:pt x="91833" y="1362833"/>
                    <a:pt x="90592" y="1357868"/>
                    <a:pt x="88111" y="1352902"/>
                  </a:cubicBezTo>
                  <a:cubicBezTo>
                    <a:pt x="81907" y="1346695"/>
                    <a:pt x="73221" y="1345454"/>
                    <a:pt x="63294" y="1344213"/>
                  </a:cubicBezTo>
                  <a:cubicBezTo>
                    <a:pt x="-11156" y="1330558"/>
                    <a:pt x="-16119" y="1321869"/>
                    <a:pt x="28551" y="1267250"/>
                  </a:cubicBezTo>
                  <a:cubicBezTo>
                    <a:pt x="55849" y="1233734"/>
                    <a:pt x="60812" y="1186563"/>
                    <a:pt x="93074" y="1156771"/>
                  </a:cubicBezTo>
                  <a:cubicBezTo>
                    <a:pt x="95556" y="1149323"/>
                    <a:pt x="100519" y="1143116"/>
                    <a:pt x="104242" y="1136909"/>
                  </a:cubicBezTo>
                  <a:cubicBezTo>
                    <a:pt x="117891" y="1124496"/>
                    <a:pt x="122854" y="1084773"/>
                    <a:pt x="151393" y="1114565"/>
                  </a:cubicBezTo>
                  <a:cubicBezTo>
                    <a:pt x="182414" y="1144357"/>
                    <a:pt x="188618" y="1104634"/>
                    <a:pt x="205990" y="1100910"/>
                  </a:cubicBezTo>
                  <a:lnTo>
                    <a:pt x="213156" y="1102917"/>
                  </a:lnTo>
                  <a:lnTo>
                    <a:pt x="210597" y="1100373"/>
                  </a:lnTo>
                  <a:cubicBezTo>
                    <a:pt x="186889" y="1089205"/>
                    <a:pt x="165677" y="1076797"/>
                    <a:pt x="158190" y="1048258"/>
                  </a:cubicBezTo>
                  <a:cubicBezTo>
                    <a:pt x="155694" y="1038331"/>
                    <a:pt x="141969" y="1038331"/>
                    <a:pt x="130738" y="1035849"/>
                  </a:cubicBezTo>
                  <a:cubicBezTo>
                    <a:pt x="115765" y="932859"/>
                    <a:pt x="203110" y="839795"/>
                    <a:pt x="309173" y="845999"/>
                  </a:cubicBezTo>
                  <a:lnTo>
                    <a:pt x="315411" y="844759"/>
                  </a:lnTo>
                  <a:cubicBezTo>
                    <a:pt x="315411" y="844759"/>
                    <a:pt x="309173" y="844759"/>
                    <a:pt x="307925" y="843518"/>
                  </a:cubicBezTo>
                  <a:cubicBezTo>
                    <a:pt x="250526" y="772789"/>
                    <a:pt x="269243" y="765344"/>
                    <a:pt x="322898" y="702061"/>
                  </a:cubicBezTo>
                  <a:cubicBezTo>
                    <a:pt x="367819" y="648704"/>
                    <a:pt x="385288" y="676003"/>
                    <a:pt x="426465" y="688412"/>
                  </a:cubicBezTo>
                  <a:lnTo>
                    <a:pt x="428101" y="688501"/>
                  </a:lnTo>
                  <a:lnTo>
                    <a:pt x="421851" y="685226"/>
                  </a:lnTo>
                  <a:cubicBezTo>
                    <a:pt x="414084" y="677863"/>
                    <a:pt x="408060" y="668776"/>
                    <a:pt x="408694" y="662510"/>
                  </a:cubicBezTo>
                  <a:cubicBezTo>
                    <a:pt x="409962" y="648724"/>
                    <a:pt x="413766" y="634937"/>
                    <a:pt x="418839" y="623658"/>
                  </a:cubicBezTo>
                  <a:cubicBezTo>
                    <a:pt x="432788" y="593579"/>
                    <a:pt x="425179" y="562246"/>
                    <a:pt x="428983" y="532167"/>
                  </a:cubicBezTo>
                  <a:cubicBezTo>
                    <a:pt x="431520" y="515875"/>
                    <a:pt x="413766" y="513368"/>
                    <a:pt x="399817" y="510861"/>
                  </a:cubicBezTo>
                  <a:cubicBezTo>
                    <a:pt x="399817" y="508355"/>
                    <a:pt x="399817" y="505848"/>
                    <a:pt x="399817" y="503342"/>
                  </a:cubicBezTo>
                  <a:cubicBezTo>
                    <a:pt x="384600" y="472323"/>
                    <a:pt x="387929" y="448353"/>
                    <a:pt x="407664" y="430376"/>
                  </a:cubicBezTo>
                  <a:lnTo>
                    <a:pt x="412907" y="427033"/>
                  </a:lnTo>
                  <a:lnTo>
                    <a:pt x="412795" y="413088"/>
                  </a:lnTo>
                  <a:cubicBezTo>
                    <a:pt x="390521" y="355745"/>
                    <a:pt x="430119" y="249784"/>
                    <a:pt x="498179" y="208646"/>
                  </a:cubicBezTo>
                  <a:cubicBezTo>
                    <a:pt x="548915" y="176235"/>
                    <a:pt x="562527" y="131357"/>
                    <a:pt x="567476" y="77754"/>
                  </a:cubicBezTo>
                  <a:cubicBezTo>
                    <a:pt x="568714" y="66534"/>
                    <a:pt x="576139" y="60301"/>
                    <a:pt x="589751" y="64041"/>
                  </a:cubicBezTo>
                  <a:cubicBezTo>
                    <a:pt x="594700" y="61548"/>
                    <a:pt x="599650" y="60301"/>
                    <a:pt x="604600" y="56561"/>
                  </a:cubicBezTo>
                  <a:cubicBezTo>
                    <a:pt x="616974" y="49082"/>
                    <a:pt x="609550" y="30383"/>
                    <a:pt x="619449" y="22903"/>
                  </a:cubicBezTo>
                  <a:cubicBezTo>
                    <a:pt x="625637" y="17917"/>
                    <a:pt x="639249" y="22903"/>
                    <a:pt x="647911" y="19164"/>
                  </a:cubicBezTo>
                  <a:cubicBezTo>
                    <a:pt x="656573" y="16670"/>
                    <a:pt x="650386" y="-3275"/>
                    <a:pt x="667710" y="465"/>
                  </a:cubicBezTo>
                  <a:close/>
                </a:path>
              </a:pathLst>
            </a:custGeom>
            <a:solidFill>
              <a:srgbClr val="20A1A5">
                <a:alpha val="29800"/>
              </a:srgbClr>
            </a:solidFill>
            <a:ln>
              <a:noFill/>
            </a:ln>
          </p:spPr>
          <p:txBody>
            <a:bodyPr anchorCtr="0" anchor="ctr" bIns="22850" lIns="45725" spcFirstLastPara="1" rIns="45725" wrap="square" tIns="2285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747993"/>
                </a:solidFill>
                <a:latin typeface="Oswald"/>
                <a:ea typeface="Oswald"/>
                <a:cs typeface="Oswald"/>
                <a:sym typeface="Oswald"/>
              </a:endParaRPr>
            </a:p>
          </p:txBody>
        </p:sp>
        <p:sp>
          <p:nvSpPr>
            <p:cNvPr id="394" name="Google Shape;394;g311d5cb9a0a_0_108"/>
            <p:cNvSpPr/>
            <p:nvPr/>
          </p:nvSpPr>
          <p:spPr>
            <a:xfrm>
              <a:off x="11086360" y="7405789"/>
              <a:ext cx="1620943" cy="1491914"/>
            </a:xfrm>
            <a:custGeom>
              <a:rect b="b" l="l" r="r" t="t"/>
              <a:pathLst>
                <a:path extrusionOk="0" h="1491914" w="1620943">
                  <a:moveTo>
                    <a:pt x="1128332" y="1472631"/>
                  </a:moveTo>
                  <a:cubicBezTo>
                    <a:pt x="1130038" y="1472631"/>
                    <a:pt x="1132314" y="1473198"/>
                    <a:pt x="1134021" y="1473765"/>
                  </a:cubicBezTo>
                  <a:cubicBezTo>
                    <a:pt x="1147677" y="1480004"/>
                    <a:pt x="1169298" y="1466960"/>
                    <a:pt x="1175557" y="1490779"/>
                  </a:cubicBezTo>
                  <a:lnTo>
                    <a:pt x="1176126" y="1490779"/>
                  </a:lnTo>
                  <a:cubicBezTo>
                    <a:pt x="1153935" y="1491346"/>
                    <a:pt x="1132314" y="1491346"/>
                    <a:pt x="1110693" y="1491914"/>
                  </a:cubicBezTo>
                  <a:cubicBezTo>
                    <a:pt x="1108986" y="1490779"/>
                    <a:pt x="1107848" y="1490212"/>
                    <a:pt x="1105572" y="1490212"/>
                  </a:cubicBezTo>
                  <a:cubicBezTo>
                    <a:pt x="1102159" y="1489078"/>
                    <a:pt x="1100451" y="1486809"/>
                    <a:pt x="1101589" y="1483407"/>
                  </a:cubicBezTo>
                  <a:cubicBezTo>
                    <a:pt x="1106141" y="1477735"/>
                    <a:pt x="1112400" y="1474899"/>
                    <a:pt x="1118659" y="1473198"/>
                  </a:cubicBezTo>
                  <a:cubicBezTo>
                    <a:pt x="1122073" y="1472631"/>
                    <a:pt x="1124917" y="1472631"/>
                    <a:pt x="1128332" y="1472631"/>
                  </a:cubicBezTo>
                  <a:close/>
                  <a:moveTo>
                    <a:pt x="1181985" y="1446543"/>
                  </a:moveTo>
                  <a:cubicBezTo>
                    <a:pt x="1181985" y="1446543"/>
                    <a:pt x="1184732" y="1446543"/>
                    <a:pt x="1185282" y="1447625"/>
                  </a:cubicBezTo>
                  <a:cubicBezTo>
                    <a:pt x="1189678" y="1450332"/>
                    <a:pt x="1194623" y="1453580"/>
                    <a:pt x="1199019" y="1456828"/>
                  </a:cubicBezTo>
                  <a:cubicBezTo>
                    <a:pt x="1199019" y="1458993"/>
                    <a:pt x="1198470" y="1460617"/>
                    <a:pt x="1197920" y="1462241"/>
                  </a:cubicBezTo>
                  <a:cubicBezTo>
                    <a:pt x="1194074" y="1462782"/>
                    <a:pt x="1190227" y="1463865"/>
                    <a:pt x="1185831" y="1463865"/>
                  </a:cubicBezTo>
                  <a:cubicBezTo>
                    <a:pt x="1184183" y="1460617"/>
                    <a:pt x="1181985" y="1456286"/>
                    <a:pt x="1179787" y="1452497"/>
                  </a:cubicBezTo>
                  <a:cubicBezTo>
                    <a:pt x="1179237" y="1450873"/>
                    <a:pt x="1180886" y="1448708"/>
                    <a:pt x="1181985" y="1446543"/>
                  </a:cubicBezTo>
                  <a:close/>
                  <a:moveTo>
                    <a:pt x="1163706" y="1443990"/>
                  </a:moveTo>
                  <a:cubicBezTo>
                    <a:pt x="1165965" y="1444719"/>
                    <a:pt x="1165400" y="1446177"/>
                    <a:pt x="1162011" y="1448365"/>
                  </a:cubicBezTo>
                  <a:lnTo>
                    <a:pt x="1161446" y="1447636"/>
                  </a:lnTo>
                  <a:cubicBezTo>
                    <a:pt x="1162011" y="1446177"/>
                    <a:pt x="1163141" y="1443990"/>
                    <a:pt x="1163706" y="1443990"/>
                  </a:cubicBezTo>
                  <a:close/>
                  <a:moveTo>
                    <a:pt x="1258022" y="1441984"/>
                  </a:moveTo>
                  <a:cubicBezTo>
                    <a:pt x="1264235" y="1441438"/>
                    <a:pt x="1269318" y="1442532"/>
                    <a:pt x="1272707" y="1448547"/>
                  </a:cubicBezTo>
                  <a:cubicBezTo>
                    <a:pt x="1268188" y="1448000"/>
                    <a:pt x="1263670" y="1448000"/>
                    <a:pt x="1259152" y="1447453"/>
                  </a:cubicBezTo>
                  <a:cubicBezTo>
                    <a:pt x="1258587" y="1445266"/>
                    <a:pt x="1258022" y="1443078"/>
                    <a:pt x="1258022" y="1441984"/>
                  </a:cubicBezTo>
                  <a:close/>
                  <a:moveTo>
                    <a:pt x="1242212" y="1441438"/>
                  </a:moveTo>
                  <a:cubicBezTo>
                    <a:pt x="1241651" y="1443239"/>
                    <a:pt x="1241651" y="1445641"/>
                    <a:pt x="1241651" y="1448043"/>
                  </a:cubicBezTo>
                  <a:cubicBezTo>
                    <a:pt x="1237723" y="1449244"/>
                    <a:pt x="1235479" y="1452247"/>
                    <a:pt x="1234918" y="1455850"/>
                  </a:cubicBezTo>
                  <a:cubicBezTo>
                    <a:pt x="1232674" y="1458852"/>
                    <a:pt x="1230429" y="1461855"/>
                    <a:pt x="1228185" y="1464257"/>
                  </a:cubicBezTo>
                  <a:cubicBezTo>
                    <a:pt x="1225380" y="1466659"/>
                    <a:pt x="1223135" y="1469661"/>
                    <a:pt x="1220891" y="1471463"/>
                  </a:cubicBezTo>
                  <a:cubicBezTo>
                    <a:pt x="1211353" y="1470262"/>
                    <a:pt x="1210230" y="1455850"/>
                    <a:pt x="1199570" y="1457651"/>
                  </a:cubicBezTo>
                  <a:cubicBezTo>
                    <a:pt x="1211914" y="1445041"/>
                    <a:pt x="1226502" y="1441438"/>
                    <a:pt x="1242212" y="1441438"/>
                  </a:cubicBezTo>
                  <a:close/>
                  <a:moveTo>
                    <a:pt x="1145339" y="1440646"/>
                  </a:moveTo>
                  <a:cubicBezTo>
                    <a:pt x="1148198" y="1439696"/>
                    <a:pt x="1152522" y="1442767"/>
                    <a:pt x="1160332" y="1449200"/>
                  </a:cubicBezTo>
                  <a:lnTo>
                    <a:pt x="1160890" y="1449784"/>
                  </a:lnTo>
                  <a:cubicBezTo>
                    <a:pt x="1160890" y="1452124"/>
                    <a:pt x="1160890" y="1454463"/>
                    <a:pt x="1160890" y="1456218"/>
                  </a:cubicBezTo>
                  <a:cubicBezTo>
                    <a:pt x="1151964" y="1454463"/>
                    <a:pt x="1146385" y="1461481"/>
                    <a:pt x="1138575" y="1463821"/>
                  </a:cubicBezTo>
                  <a:cubicBezTo>
                    <a:pt x="1139133" y="1460896"/>
                    <a:pt x="1138575" y="1458557"/>
                    <a:pt x="1139133" y="1456218"/>
                  </a:cubicBezTo>
                  <a:cubicBezTo>
                    <a:pt x="1141085" y="1446568"/>
                    <a:pt x="1142480" y="1441597"/>
                    <a:pt x="1145339" y="1440646"/>
                  </a:cubicBezTo>
                  <a:close/>
                  <a:moveTo>
                    <a:pt x="1257436" y="1433782"/>
                  </a:moveTo>
                  <a:cubicBezTo>
                    <a:pt x="1257436" y="1435824"/>
                    <a:pt x="1257436" y="1438376"/>
                    <a:pt x="1257436" y="1440929"/>
                  </a:cubicBezTo>
                  <a:cubicBezTo>
                    <a:pt x="1252157" y="1440418"/>
                    <a:pt x="1247465" y="1440418"/>
                    <a:pt x="1242773" y="1440418"/>
                  </a:cubicBezTo>
                  <a:cubicBezTo>
                    <a:pt x="1245706" y="1434803"/>
                    <a:pt x="1250984" y="1433782"/>
                    <a:pt x="1257436" y="1433782"/>
                  </a:cubicBezTo>
                  <a:close/>
                  <a:moveTo>
                    <a:pt x="1260955" y="1423572"/>
                  </a:moveTo>
                  <a:cubicBezTo>
                    <a:pt x="1263888" y="1423572"/>
                    <a:pt x="1265061" y="1425974"/>
                    <a:pt x="1263301" y="1428376"/>
                  </a:cubicBezTo>
                  <a:cubicBezTo>
                    <a:pt x="1261541" y="1430177"/>
                    <a:pt x="1259782" y="1431979"/>
                    <a:pt x="1258022" y="1433180"/>
                  </a:cubicBezTo>
                  <a:cubicBezTo>
                    <a:pt x="1258022" y="1431378"/>
                    <a:pt x="1258609" y="1428376"/>
                    <a:pt x="1259195" y="1425974"/>
                  </a:cubicBezTo>
                  <a:cubicBezTo>
                    <a:pt x="1259195" y="1425374"/>
                    <a:pt x="1260369" y="1423572"/>
                    <a:pt x="1260955" y="1423572"/>
                  </a:cubicBezTo>
                  <a:close/>
                  <a:moveTo>
                    <a:pt x="828516" y="1418469"/>
                  </a:moveTo>
                  <a:cubicBezTo>
                    <a:pt x="830672" y="1418469"/>
                    <a:pt x="832829" y="1418469"/>
                    <a:pt x="834985" y="1419058"/>
                  </a:cubicBezTo>
                  <a:cubicBezTo>
                    <a:pt x="839297" y="1419647"/>
                    <a:pt x="844149" y="1419647"/>
                    <a:pt x="845766" y="1424948"/>
                  </a:cubicBezTo>
                  <a:cubicBezTo>
                    <a:pt x="844688" y="1427304"/>
                    <a:pt x="844688" y="1430248"/>
                    <a:pt x="843071" y="1431426"/>
                  </a:cubicBezTo>
                  <a:cubicBezTo>
                    <a:pt x="838758" y="1433193"/>
                    <a:pt x="834445" y="1433193"/>
                    <a:pt x="831211" y="1429071"/>
                  </a:cubicBezTo>
                  <a:cubicBezTo>
                    <a:pt x="829594" y="1426126"/>
                    <a:pt x="829594" y="1422592"/>
                    <a:pt x="828516" y="1418469"/>
                  </a:cubicBezTo>
                  <a:close/>
                  <a:moveTo>
                    <a:pt x="178015" y="1411509"/>
                  </a:moveTo>
                  <a:lnTo>
                    <a:pt x="177439" y="1412669"/>
                  </a:lnTo>
                  <a:lnTo>
                    <a:pt x="177632" y="1411858"/>
                  </a:lnTo>
                  <a:close/>
                  <a:moveTo>
                    <a:pt x="823150" y="1403157"/>
                  </a:moveTo>
                  <a:cubicBezTo>
                    <a:pt x="828798" y="1406102"/>
                    <a:pt x="829928" y="1411991"/>
                    <a:pt x="830493" y="1417881"/>
                  </a:cubicBezTo>
                  <a:cubicBezTo>
                    <a:pt x="825410" y="1417881"/>
                    <a:pt x="820892" y="1417881"/>
                    <a:pt x="815808" y="1417881"/>
                  </a:cubicBezTo>
                  <a:close/>
                  <a:moveTo>
                    <a:pt x="522976" y="1398517"/>
                  </a:moveTo>
                  <a:cubicBezTo>
                    <a:pt x="524106" y="1398053"/>
                    <a:pt x="526364" y="1398517"/>
                    <a:pt x="528059" y="1398517"/>
                  </a:cubicBezTo>
                  <a:cubicBezTo>
                    <a:pt x="526929" y="1399445"/>
                    <a:pt x="526364" y="1400837"/>
                    <a:pt x="524670" y="1401301"/>
                  </a:cubicBezTo>
                  <a:cubicBezTo>
                    <a:pt x="522976" y="1402229"/>
                    <a:pt x="520717" y="1402229"/>
                    <a:pt x="518458" y="1402693"/>
                  </a:cubicBezTo>
                  <a:cubicBezTo>
                    <a:pt x="520152" y="1400837"/>
                    <a:pt x="520717" y="1399445"/>
                    <a:pt x="522976" y="1398517"/>
                  </a:cubicBezTo>
                  <a:close/>
                  <a:moveTo>
                    <a:pt x="1056823" y="1395502"/>
                  </a:moveTo>
                  <a:lnTo>
                    <a:pt x="1055552" y="1397628"/>
                  </a:lnTo>
                  <a:lnTo>
                    <a:pt x="1054705" y="1396778"/>
                  </a:lnTo>
                  <a:close/>
                  <a:moveTo>
                    <a:pt x="490269" y="1392990"/>
                  </a:moveTo>
                  <a:cubicBezTo>
                    <a:pt x="492789" y="1394119"/>
                    <a:pt x="494865" y="1397043"/>
                    <a:pt x="497534" y="1402094"/>
                  </a:cubicBezTo>
                  <a:lnTo>
                    <a:pt x="497328" y="1402101"/>
                  </a:lnTo>
                  <a:lnTo>
                    <a:pt x="497553" y="1402340"/>
                  </a:lnTo>
                  <a:lnTo>
                    <a:pt x="496990" y="1402112"/>
                  </a:lnTo>
                  <a:lnTo>
                    <a:pt x="496955" y="1402113"/>
                  </a:lnTo>
                  <a:lnTo>
                    <a:pt x="496405" y="1410915"/>
                  </a:lnTo>
                  <a:cubicBezTo>
                    <a:pt x="491670" y="1410915"/>
                    <a:pt x="486936" y="1411949"/>
                    <a:pt x="483411" y="1409107"/>
                  </a:cubicBezTo>
                  <a:lnTo>
                    <a:pt x="480606" y="1405170"/>
                  </a:lnTo>
                  <a:lnTo>
                    <a:pt x="480603" y="1405172"/>
                  </a:lnTo>
                  <a:cubicBezTo>
                    <a:pt x="478998" y="1405172"/>
                    <a:pt x="477392" y="1404635"/>
                    <a:pt x="475252" y="1403560"/>
                  </a:cubicBezTo>
                  <a:cubicBezTo>
                    <a:pt x="475252" y="1401411"/>
                    <a:pt x="475252" y="1398725"/>
                    <a:pt x="475788" y="1396576"/>
                  </a:cubicBezTo>
                  <a:lnTo>
                    <a:pt x="480482" y="1395633"/>
                  </a:lnTo>
                  <a:lnTo>
                    <a:pt x="480336" y="1394651"/>
                  </a:lnTo>
                  <a:cubicBezTo>
                    <a:pt x="484784" y="1392524"/>
                    <a:pt x="487749" y="1391860"/>
                    <a:pt x="490269" y="1392990"/>
                  </a:cubicBezTo>
                  <a:close/>
                  <a:moveTo>
                    <a:pt x="554886" y="1385293"/>
                  </a:moveTo>
                  <a:lnTo>
                    <a:pt x="556156" y="1387419"/>
                  </a:lnTo>
                  <a:lnTo>
                    <a:pt x="554039" y="1386143"/>
                  </a:lnTo>
                  <a:close/>
                  <a:moveTo>
                    <a:pt x="216707" y="1380352"/>
                  </a:moveTo>
                  <a:lnTo>
                    <a:pt x="217305" y="1381266"/>
                  </a:lnTo>
                  <a:lnTo>
                    <a:pt x="217284" y="1381527"/>
                  </a:lnTo>
                  <a:close/>
                  <a:moveTo>
                    <a:pt x="586351" y="1380188"/>
                  </a:moveTo>
                  <a:lnTo>
                    <a:pt x="583446" y="1384564"/>
                  </a:lnTo>
                  <a:lnTo>
                    <a:pt x="581994" y="1382376"/>
                  </a:lnTo>
                  <a:close/>
                  <a:moveTo>
                    <a:pt x="426204" y="1375167"/>
                  </a:moveTo>
                  <a:cubicBezTo>
                    <a:pt x="434305" y="1377102"/>
                    <a:pt x="440138" y="1387133"/>
                    <a:pt x="446619" y="1393239"/>
                  </a:cubicBezTo>
                  <a:cubicBezTo>
                    <a:pt x="451804" y="1397890"/>
                    <a:pt x="451228" y="1403705"/>
                    <a:pt x="450075" y="1410102"/>
                  </a:cubicBezTo>
                  <a:cubicBezTo>
                    <a:pt x="435098" y="1418243"/>
                    <a:pt x="434521" y="1419987"/>
                    <a:pt x="444315" y="1433943"/>
                  </a:cubicBezTo>
                  <a:cubicBezTo>
                    <a:pt x="444891" y="1438013"/>
                    <a:pt x="446619" y="1440920"/>
                    <a:pt x="451228" y="1442084"/>
                  </a:cubicBezTo>
                  <a:cubicBezTo>
                    <a:pt x="451804" y="1459528"/>
                    <a:pt x="450075" y="1461273"/>
                    <a:pt x="431065" y="1455458"/>
                  </a:cubicBezTo>
                  <a:cubicBezTo>
                    <a:pt x="429337" y="1447317"/>
                    <a:pt x="428761" y="1439176"/>
                    <a:pt x="423000" y="1432780"/>
                  </a:cubicBezTo>
                  <a:cubicBezTo>
                    <a:pt x="423576" y="1430454"/>
                    <a:pt x="423000" y="1428128"/>
                    <a:pt x="421272" y="1426384"/>
                  </a:cubicBezTo>
                  <a:cubicBezTo>
                    <a:pt x="416087" y="1419987"/>
                    <a:pt x="421272" y="1410102"/>
                    <a:pt x="414935" y="1403705"/>
                  </a:cubicBezTo>
                  <a:lnTo>
                    <a:pt x="414935" y="1404287"/>
                  </a:lnTo>
                  <a:cubicBezTo>
                    <a:pt x="416663" y="1394402"/>
                    <a:pt x="409174" y="1379864"/>
                    <a:pt x="417239" y="1376375"/>
                  </a:cubicBezTo>
                  <a:cubicBezTo>
                    <a:pt x="420552" y="1374776"/>
                    <a:pt x="423504" y="1374522"/>
                    <a:pt x="426204" y="1375167"/>
                  </a:cubicBezTo>
                  <a:close/>
                  <a:moveTo>
                    <a:pt x="637907" y="1372532"/>
                  </a:moveTo>
                  <a:cubicBezTo>
                    <a:pt x="640630" y="1372532"/>
                    <a:pt x="642809" y="1372532"/>
                    <a:pt x="644987" y="1372532"/>
                  </a:cubicBezTo>
                  <a:lnTo>
                    <a:pt x="637907" y="1379643"/>
                  </a:lnTo>
                  <a:cubicBezTo>
                    <a:pt x="637907" y="1377455"/>
                    <a:pt x="637907" y="1374720"/>
                    <a:pt x="637907" y="1372532"/>
                  </a:cubicBezTo>
                  <a:close/>
                  <a:moveTo>
                    <a:pt x="594116" y="1372532"/>
                  </a:moveTo>
                  <a:cubicBezTo>
                    <a:pt x="594116" y="1374720"/>
                    <a:pt x="594116" y="1377455"/>
                    <a:pt x="594116" y="1379643"/>
                  </a:cubicBezTo>
                  <a:lnTo>
                    <a:pt x="587077" y="1379643"/>
                  </a:lnTo>
                  <a:cubicBezTo>
                    <a:pt x="589423" y="1377455"/>
                    <a:pt x="591770" y="1374720"/>
                    <a:pt x="594116" y="1372532"/>
                  </a:cubicBezTo>
                  <a:close/>
                  <a:moveTo>
                    <a:pt x="636319" y="1371177"/>
                  </a:moveTo>
                  <a:cubicBezTo>
                    <a:pt x="636637" y="1371416"/>
                    <a:pt x="637060" y="1372532"/>
                    <a:pt x="637483" y="1374447"/>
                  </a:cubicBezTo>
                  <a:cubicBezTo>
                    <a:pt x="637060" y="1374447"/>
                    <a:pt x="635366" y="1373170"/>
                    <a:pt x="635790" y="1373170"/>
                  </a:cubicBezTo>
                  <a:cubicBezTo>
                    <a:pt x="635790" y="1371576"/>
                    <a:pt x="636001" y="1370938"/>
                    <a:pt x="636319" y="1371177"/>
                  </a:cubicBezTo>
                  <a:close/>
                  <a:moveTo>
                    <a:pt x="656900" y="1371115"/>
                  </a:moveTo>
                  <a:cubicBezTo>
                    <a:pt x="658057" y="1371115"/>
                    <a:pt x="659147" y="1372249"/>
                    <a:pt x="660236" y="1374518"/>
                  </a:cubicBezTo>
                  <a:cubicBezTo>
                    <a:pt x="658057" y="1374518"/>
                    <a:pt x="655878" y="1374518"/>
                    <a:pt x="653155" y="1374518"/>
                  </a:cubicBezTo>
                  <a:cubicBezTo>
                    <a:pt x="654517" y="1372249"/>
                    <a:pt x="655742" y="1371115"/>
                    <a:pt x="656900" y="1371115"/>
                  </a:cubicBezTo>
                  <a:close/>
                  <a:moveTo>
                    <a:pt x="1080120" y="1367427"/>
                  </a:moveTo>
                  <a:cubicBezTo>
                    <a:pt x="1103713" y="1369724"/>
                    <a:pt x="1103713" y="1369724"/>
                    <a:pt x="1110042" y="1389823"/>
                  </a:cubicBezTo>
                  <a:cubicBezTo>
                    <a:pt x="1099109" y="1384080"/>
                    <a:pt x="1085874" y="1381209"/>
                    <a:pt x="1080120" y="1367427"/>
                  </a:cubicBezTo>
                  <a:close/>
                  <a:moveTo>
                    <a:pt x="548956" y="1367427"/>
                  </a:moveTo>
                  <a:cubicBezTo>
                    <a:pt x="551779" y="1367975"/>
                    <a:pt x="553474" y="1367975"/>
                    <a:pt x="556298" y="1368521"/>
                  </a:cubicBezTo>
                  <a:cubicBezTo>
                    <a:pt x="556862" y="1368521"/>
                    <a:pt x="558557" y="1370162"/>
                    <a:pt x="558557" y="1370162"/>
                  </a:cubicBezTo>
                  <a:cubicBezTo>
                    <a:pt x="557992" y="1373444"/>
                    <a:pt x="556298" y="1374538"/>
                    <a:pt x="553474" y="1372897"/>
                  </a:cubicBezTo>
                  <a:cubicBezTo>
                    <a:pt x="551779" y="1371256"/>
                    <a:pt x="550650" y="1369615"/>
                    <a:pt x="548956" y="1367427"/>
                  </a:cubicBezTo>
                  <a:close/>
                  <a:moveTo>
                    <a:pt x="218438" y="1367427"/>
                  </a:moveTo>
                  <a:cubicBezTo>
                    <a:pt x="224206" y="1367427"/>
                    <a:pt x="229974" y="1367427"/>
                    <a:pt x="235742" y="1367427"/>
                  </a:cubicBezTo>
                  <a:cubicBezTo>
                    <a:pt x="241509" y="1369777"/>
                    <a:pt x="247854" y="1369777"/>
                    <a:pt x="253045" y="1373889"/>
                  </a:cubicBezTo>
                  <a:cubicBezTo>
                    <a:pt x="253622" y="1375652"/>
                    <a:pt x="255352" y="1376239"/>
                    <a:pt x="257083" y="1375652"/>
                  </a:cubicBezTo>
                  <a:cubicBezTo>
                    <a:pt x="261120" y="1375946"/>
                    <a:pt x="264581" y="1376827"/>
                    <a:pt x="266600" y="1378883"/>
                  </a:cubicBezTo>
                  <a:lnTo>
                    <a:pt x="267424" y="1388682"/>
                  </a:lnTo>
                  <a:lnTo>
                    <a:pt x="263761" y="1398089"/>
                  </a:lnTo>
                  <a:cubicBezTo>
                    <a:pt x="263265" y="1401063"/>
                    <a:pt x="263463" y="1403853"/>
                    <a:pt x="264220" y="1406497"/>
                  </a:cubicBezTo>
                  <a:lnTo>
                    <a:pt x="274191" y="1420615"/>
                  </a:lnTo>
                  <a:lnTo>
                    <a:pt x="282461" y="1427355"/>
                  </a:lnTo>
                  <a:cubicBezTo>
                    <a:pt x="284769" y="1429705"/>
                    <a:pt x="287652" y="1432643"/>
                    <a:pt x="289383" y="1435580"/>
                  </a:cubicBezTo>
                  <a:lnTo>
                    <a:pt x="288806" y="1434993"/>
                  </a:lnTo>
                  <a:cubicBezTo>
                    <a:pt x="291113" y="1436755"/>
                    <a:pt x="291690" y="1437930"/>
                    <a:pt x="290536" y="1439106"/>
                  </a:cubicBezTo>
                  <a:cubicBezTo>
                    <a:pt x="289383" y="1440281"/>
                    <a:pt x="288806" y="1440868"/>
                    <a:pt x="287652" y="1440868"/>
                  </a:cubicBezTo>
                  <a:lnTo>
                    <a:pt x="287652" y="1440281"/>
                  </a:lnTo>
                  <a:cubicBezTo>
                    <a:pt x="281308" y="1443218"/>
                    <a:pt x="275540" y="1445568"/>
                    <a:pt x="269195" y="1447919"/>
                  </a:cubicBezTo>
                  <a:lnTo>
                    <a:pt x="269195" y="1448506"/>
                  </a:lnTo>
                  <a:cubicBezTo>
                    <a:pt x="265734" y="1446744"/>
                    <a:pt x="262850" y="1444393"/>
                    <a:pt x="260543" y="1441456"/>
                  </a:cubicBezTo>
                  <a:cubicBezTo>
                    <a:pt x="257659" y="1439693"/>
                    <a:pt x="255352" y="1436755"/>
                    <a:pt x="253622" y="1433231"/>
                  </a:cubicBezTo>
                  <a:lnTo>
                    <a:pt x="254199" y="1433818"/>
                  </a:lnTo>
                  <a:cubicBezTo>
                    <a:pt x="248431" y="1431468"/>
                    <a:pt x="250738" y="1423242"/>
                    <a:pt x="244970" y="1420305"/>
                  </a:cubicBezTo>
                  <a:lnTo>
                    <a:pt x="244970" y="1419130"/>
                  </a:lnTo>
                  <a:cubicBezTo>
                    <a:pt x="242663" y="1416779"/>
                    <a:pt x="240933" y="1413842"/>
                    <a:pt x="238626" y="1411491"/>
                  </a:cubicBezTo>
                  <a:cubicBezTo>
                    <a:pt x="235742" y="1409141"/>
                    <a:pt x="232858" y="1406791"/>
                    <a:pt x="231704" y="1402678"/>
                  </a:cubicBezTo>
                  <a:lnTo>
                    <a:pt x="232281" y="1403266"/>
                  </a:lnTo>
                  <a:cubicBezTo>
                    <a:pt x="225936" y="1400916"/>
                    <a:pt x="228244" y="1393278"/>
                    <a:pt x="223052" y="1389753"/>
                  </a:cubicBezTo>
                  <a:lnTo>
                    <a:pt x="222476" y="1389165"/>
                  </a:lnTo>
                  <a:lnTo>
                    <a:pt x="217305" y="1381266"/>
                  </a:lnTo>
                  <a:close/>
                  <a:moveTo>
                    <a:pt x="725666" y="1358324"/>
                  </a:moveTo>
                  <a:cubicBezTo>
                    <a:pt x="725904" y="1357809"/>
                    <a:pt x="727175" y="1357809"/>
                    <a:pt x="729399" y="1358398"/>
                  </a:cubicBezTo>
                  <a:cubicBezTo>
                    <a:pt x="731941" y="1358987"/>
                    <a:pt x="734482" y="1360165"/>
                    <a:pt x="736388" y="1361343"/>
                  </a:cubicBezTo>
                  <a:cubicBezTo>
                    <a:pt x="735753" y="1361931"/>
                    <a:pt x="734482" y="1364288"/>
                    <a:pt x="734482" y="1364288"/>
                  </a:cubicBezTo>
                  <a:cubicBezTo>
                    <a:pt x="731941" y="1363110"/>
                    <a:pt x="729399" y="1362521"/>
                    <a:pt x="728128" y="1361343"/>
                  </a:cubicBezTo>
                  <a:cubicBezTo>
                    <a:pt x="726222" y="1359870"/>
                    <a:pt x="725428" y="1358839"/>
                    <a:pt x="725666" y="1358324"/>
                  </a:cubicBezTo>
                  <a:close/>
                  <a:moveTo>
                    <a:pt x="526082" y="1358240"/>
                  </a:moveTo>
                  <a:cubicBezTo>
                    <a:pt x="534293" y="1358240"/>
                    <a:pt x="543091" y="1357219"/>
                    <a:pt x="548369" y="1364366"/>
                  </a:cubicBezTo>
                  <a:cubicBezTo>
                    <a:pt x="540745" y="1364366"/>
                    <a:pt x="533707" y="1364366"/>
                    <a:pt x="526082" y="1364366"/>
                  </a:cubicBezTo>
                  <a:cubicBezTo>
                    <a:pt x="526082" y="1362324"/>
                    <a:pt x="526082" y="1360282"/>
                    <a:pt x="526082" y="1358240"/>
                  </a:cubicBezTo>
                  <a:close/>
                  <a:moveTo>
                    <a:pt x="524442" y="1355784"/>
                  </a:moveTo>
                  <a:cubicBezTo>
                    <a:pt x="524812" y="1356103"/>
                    <a:pt x="525236" y="1357220"/>
                    <a:pt x="525659" y="1359134"/>
                  </a:cubicBezTo>
                  <a:cubicBezTo>
                    <a:pt x="524812" y="1358496"/>
                    <a:pt x="523542" y="1357858"/>
                    <a:pt x="523542" y="1357220"/>
                  </a:cubicBezTo>
                  <a:cubicBezTo>
                    <a:pt x="523754" y="1355944"/>
                    <a:pt x="524071" y="1355465"/>
                    <a:pt x="524442" y="1355784"/>
                  </a:cubicBezTo>
                  <a:close/>
                  <a:moveTo>
                    <a:pt x="696361" y="1352115"/>
                  </a:moveTo>
                  <a:lnTo>
                    <a:pt x="711023" y="1352115"/>
                  </a:lnTo>
                  <a:cubicBezTo>
                    <a:pt x="709850" y="1357663"/>
                    <a:pt x="710437" y="1364321"/>
                    <a:pt x="702225" y="1362656"/>
                  </a:cubicBezTo>
                  <a:cubicBezTo>
                    <a:pt x="697533" y="1362102"/>
                    <a:pt x="696947" y="1356553"/>
                    <a:pt x="696361" y="1352115"/>
                  </a:cubicBezTo>
                  <a:close/>
                  <a:moveTo>
                    <a:pt x="567645" y="1348127"/>
                  </a:moveTo>
                  <a:cubicBezTo>
                    <a:pt x="568016" y="1348446"/>
                    <a:pt x="568440" y="1349563"/>
                    <a:pt x="568863" y="1351477"/>
                  </a:cubicBezTo>
                  <a:cubicBezTo>
                    <a:pt x="568016" y="1350839"/>
                    <a:pt x="566745" y="1350201"/>
                    <a:pt x="566745" y="1349563"/>
                  </a:cubicBezTo>
                  <a:cubicBezTo>
                    <a:pt x="566957" y="1348287"/>
                    <a:pt x="567275" y="1347808"/>
                    <a:pt x="567645" y="1348127"/>
                  </a:cubicBezTo>
                  <a:close/>
                  <a:moveTo>
                    <a:pt x="496856" y="1347011"/>
                  </a:moveTo>
                  <a:cubicBezTo>
                    <a:pt x="497491" y="1347011"/>
                    <a:pt x="498762" y="1347740"/>
                    <a:pt x="500033" y="1347740"/>
                  </a:cubicBezTo>
                  <a:cubicBezTo>
                    <a:pt x="500033" y="1349198"/>
                    <a:pt x="500033" y="1351386"/>
                    <a:pt x="499397" y="1351386"/>
                  </a:cubicBezTo>
                  <a:cubicBezTo>
                    <a:pt x="498126" y="1351386"/>
                    <a:pt x="496856" y="1350657"/>
                    <a:pt x="495585" y="1349928"/>
                  </a:cubicBezTo>
                  <a:cubicBezTo>
                    <a:pt x="496220" y="1349198"/>
                    <a:pt x="496220" y="1347011"/>
                    <a:pt x="496856" y="1347011"/>
                  </a:cubicBezTo>
                  <a:close/>
                  <a:moveTo>
                    <a:pt x="645532" y="1344459"/>
                  </a:moveTo>
                  <a:lnTo>
                    <a:pt x="649889" y="1345480"/>
                  </a:lnTo>
                  <a:lnTo>
                    <a:pt x="647711" y="1346500"/>
                  </a:lnTo>
                  <a:close/>
                  <a:moveTo>
                    <a:pt x="461274" y="1341907"/>
                  </a:moveTo>
                  <a:lnTo>
                    <a:pt x="462122" y="1343365"/>
                  </a:lnTo>
                  <a:lnTo>
                    <a:pt x="460003" y="1346282"/>
                  </a:lnTo>
                  <a:close/>
                  <a:moveTo>
                    <a:pt x="535633" y="1329147"/>
                  </a:moveTo>
                  <a:cubicBezTo>
                    <a:pt x="532566" y="1333613"/>
                    <a:pt x="528886" y="1336164"/>
                    <a:pt x="523979" y="1336164"/>
                  </a:cubicBezTo>
                  <a:cubicBezTo>
                    <a:pt x="522139" y="1335527"/>
                    <a:pt x="520298" y="1333613"/>
                    <a:pt x="518458" y="1332337"/>
                  </a:cubicBezTo>
                  <a:cubicBezTo>
                    <a:pt x="519071" y="1331699"/>
                    <a:pt x="520298" y="1330423"/>
                    <a:pt x="520911" y="1330423"/>
                  </a:cubicBezTo>
                  <a:cubicBezTo>
                    <a:pt x="525819" y="1329147"/>
                    <a:pt x="530726" y="1329147"/>
                    <a:pt x="535633" y="1329147"/>
                  </a:cubicBezTo>
                  <a:close/>
                  <a:moveTo>
                    <a:pt x="329118" y="1295969"/>
                  </a:moveTo>
                  <a:lnTo>
                    <a:pt x="329966" y="1297245"/>
                  </a:lnTo>
                  <a:lnTo>
                    <a:pt x="327847" y="1298096"/>
                  </a:lnTo>
                  <a:close/>
                  <a:moveTo>
                    <a:pt x="879961" y="1293418"/>
                  </a:moveTo>
                  <a:lnTo>
                    <a:pt x="886214" y="1300249"/>
                  </a:lnTo>
                  <a:lnTo>
                    <a:pt x="887621" y="1298522"/>
                  </a:lnTo>
                  <a:cubicBezTo>
                    <a:pt x="890541" y="1300813"/>
                    <a:pt x="894044" y="1302532"/>
                    <a:pt x="896379" y="1304823"/>
                  </a:cubicBezTo>
                  <a:cubicBezTo>
                    <a:pt x="901634" y="1311126"/>
                    <a:pt x="900466" y="1318000"/>
                    <a:pt x="894044" y="1319719"/>
                  </a:cubicBezTo>
                  <a:cubicBezTo>
                    <a:pt x="884703" y="1322010"/>
                    <a:pt x="875361" y="1324302"/>
                    <a:pt x="866020" y="1325448"/>
                  </a:cubicBezTo>
                  <a:cubicBezTo>
                    <a:pt x="862517" y="1326020"/>
                    <a:pt x="859598" y="1322010"/>
                    <a:pt x="859014" y="1318000"/>
                  </a:cubicBezTo>
                  <a:cubicBezTo>
                    <a:pt x="859014" y="1313990"/>
                    <a:pt x="860182" y="1310552"/>
                    <a:pt x="864852" y="1311126"/>
                  </a:cubicBezTo>
                  <a:cubicBezTo>
                    <a:pt x="870983" y="1311985"/>
                    <a:pt x="877441" y="1314133"/>
                    <a:pt x="882751" y="1311045"/>
                  </a:cubicBezTo>
                  <a:lnTo>
                    <a:pt x="885676" y="1307996"/>
                  </a:lnTo>
                  <a:lnTo>
                    <a:pt x="877265" y="1306374"/>
                  </a:lnTo>
                  <a:cubicBezTo>
                    <a:pt x="873492" y="1304608"/>
                    <a:pt x="869179" y="1302252"/>
                    <a:pt x="871336" y="1296362"/>
                  </a:cubicBezTo>
                  <a:cubicBezTo>
                    <a:pt x="872414" y="1294006"/>
                    <a:pt x="876727" y="1294006"/>
                    <a:pt x="879961" y="1293418"/>
                  </a:cubicBezTo>
                  <a:close/>
                  <a:moveTo>
                    <a:pt x="902217" y="1293417"/>
                  </a:moveTo>
                  <a:cubicBezTo>
                    <a:pt x="904609" y="1293417"/>
                    <a:pt x="906403" y="1293417"/>
                    <a:pt x="909394" y="1294055"/>
                  </a:cubicBezTo>
                  <a:cubicBezTo>
                    <a:pt x="910589" y="1294055"/>
                    <a:pt x="911785" y="1295331"/>
                    <a:pt x="911785" y="1295969"/>
                  </a:cubicBezTo>
                  <a:cubicBezTo>
                    <a:pt x="911785" y="1299796"/>
                    <a:pt x="909394" y="1300434"/>
                    <a:pt x="906403" y="1298520"/>
                  </a:cubicBezTo>
                  <a:cubicBezTo>
                    <a:pt x="905207" y="1297244"/>
                    <a:pt x="903413" y="1295331"/>
                    <a:pt x="902217" y="1293417"/>
                  </a:cubicBezTo>
                  <a:close/>
                  <a:moveTo>
                    <a:pt x="916930" y="1270448"/>
                  </a:moveTo>
                  <a:cubicBezTo>
                    <a:pt x="916930" y="1271376"/>
                    <a:pt x="915861" y="1271840"/>
                    <a:pt x="915326" y="1272768"/>
                  </a:cubicBezTo>
                  <a:cubicBezTo>
                    <a:pt x="913720" y="1273696"/>
                    <a:pt x="911045" y="1275088"/>
                    <a:pt x="909975" y="1274624"/>
                  </a:cubicBezTo>
                  <a:cubicBezTo>
                    <a:pt x="907300" y="1273696"/>
                    <a:pt x="907300" y="1271840"/>
                    <a:pt x="911045" y="1270912"/>
                  </a:cubicBezTo>
                  <a:cubicBezTo>
                    <a:pt x="912650" y="1270912"/>
                    <a:pt x="915326" y="1270912"/>
                    <a:pt x="916930" y="1270448"/>
                  </a:cubicBezTo>
                  <a:close/>
                  <a:moveTo>
                    <a:pt x="1101156" y="1262233"/>
                  </a:moveTo>
                  <a:cubicBezTo>
                    <a:pt x="1102041" y="1263271"/>
                    <a:pt x="1102177" y="1266301"/>
                    <a:pt x="1102449" y="1272363"/>
                  </a:cubicBezTo>
                  <a:lnTo>
                    <a:pt x="1095369" y="1264068"/>
                  </a:lnTo>
                  <a:cubicBezTo>
                    <a:pt x="1098637" y="1262154"/>
                    <a:pt x="1100271" y="1261197"/>
                    <a:pt x="1101156" y="1262233"/>
                  </a:cubicBezTo>
                  <a:close/>
                  <a:moveTo>
                    <a:pt x="1354597" y="1260240"/>
                  </a:moveTo>
                  <a:cubicBezTo>
                    <a:pt x="1356122" y="1261314"/>
                    <a:pt x="1358156" y="1262389"/>
                    <a:pt x="1360189" y="1263463"/>
                  </a:cubicBezTo>
                  <a:cubicBezTo>
                    <a:pt x="1361206" y="1265075"/>
                    <a:pt x="1361714" y="1267762"/>
                    <a:pt x="1361714" y="1269910"/>
                  </a:cubicBezTo>
                  <a:cubicBezTo>
                    <a:pt x="1356631" y="1268836"/>
                    <a:pt x="1354597" y="1265075"/>
                    <a:pt x="1354597" y="1260240"/>
                  </a:cubicBezTo>
                  <a:close/>
                  <a:moveTo>
                    <a:pt x="1057248" y="1247481"/>
                  </a:moveTo>
                  <a:cubicBezTo>
                    <a:pt x="1075429" y="1248070"/>
                    <a:pt x="1075429" y="1248070"/>
                    <a:pt x="1079534" y="1262205"/>
                  </a:cubicBezTo>
                  <a:cubicBezTo>
                    <a:pt x="1068977" y="1262205"/>
                    <a:pt x="1061353" y="1257493"/>
                    <a:pt x="1057248" y="1247481"/>
                  </a:cubicBezTo>
                  <a:close/>
                  <a:moveTo>
                    <a:pt x="1208463" y="1244926"/>
                  </a:moveTo>
                  <a:lnTo>
                    <a:pt x="1209311" y="1247114"/>
                  </a:lnTo>
                  <a:lnTo>
                    <a:pt x="1207193" y="1249302"/>
                  </a:lnTo>
                  <a:close/>
                  <a:moveTo>
                    <a:pt x="1071601" y="1206843"/>
                  </a:moveTo>
                  <a:cubicBezTo>
                    <a:pt x="1075500" y="1207217"/>
                    <a:pt x="1078388" y="1210501"/>
                    <a:pt x="1079543" y="1219461"/>
                  </a:cubicBezTo>
                  <a:cubicBezTo>
                    <a:pt x="1075500" y="1221850"/>
                    <a:pt x="1071457" y="1224239"/>
                    <a:pt x="1066836" y="1226031"/>
                  </a:cubicBezTo>
                  <a:cubicBezTo>
                    <a:pt x="1057017" y="1229017"/>
                    <a:pt x="1054706" y="1225434"/>
                    <a:pt x="1057594" y="1211696"/>
                  </a:cubicBezTo>
                  <a:cubicBezTo>
                    <a:pt x="1062792" y="1209008"/>
                    <a:pt x="1067702" y="1206470"/>
                    <a:pt x="1071601" y="1206843"/>
                  </a:cubicBezTo>
                  <a:close/>
                  <a:moveTo>
                    <a:pt x="1280895" y="1204094"/>
                  </a:moveTo>
                  <a:cubicBezTo>
                    <a:pt x="1286093" y="1205228"/>
                    <a:pt x="1293025" y="1205228"/>
                    <a:pt x="1291870" y="1213169"/>
                  </a:cubicBezTo>
                  <a:cubicBezTo>
                    <a:pt x="1291292" y="1218273"/>
                    <a:pt x="1284939" y="1218840"/>
                    <a:pt x="1280895" y="1218840"/>
                  </a:cubicBezTo>
                  <a:cubicBezTo>
                    <a:pt x="1280895" y="1214303"/>
                    <a:pt x="1280895" y="1209199"/>
                    <a:pt x="1280895" y="1204094"/>
                  </a:cubicBezTo>
                  <a:close/>
                  <a:moveTo>
                    <a:pt x="696360" y="1196439"/>
                  </a:moveTo>
                  <a:cubicBezTo>
                    <a:pt x="702460" y="1199240"/>
                    <a:pt x="709114" y="1199800"/>
                    <a:pt x="716322" y="1199240"/>
                  </a:cubicBezTo>
                  <a:cubicBezTo>
                    <a:pt x="722422" y="1198120"/>
                    <a:pt x="726304" y="1207082"/>
                    <a:pt x="724086" y="1214365"/>
                  </a:cubicBezTo>
                  <a:cubicBezTo>
                    <a:pt x="724086" y="1216046"/>
                    <a:pt x="722422" y="1217726"/>
                    <a:pt x="720759" y="1218847"/>
                  </a:cubicBezTo>
                  <a:cubicBezTo>
                    <a:pt x="714659" y="1212684"/>
                    <a:pt x="704678" y="1218847"/>
                    <a:pt x="699687" y="1212684"/>
                  </a:cubicBezTo>
                  <a:cubicBezTo>
                    <a:pt x="696360" y="1208763"/>
                    <a:pt x="697469" y="1202041"/>
                    <a:pt x="696360" y="1196439"/>
                  </a:cubicBezTo>
                  <a:close/>
                  <a:moveTo>
                    <a:pt x="1129309" y="1192451"/>
                  </a:moveTo>
                  <a:cubicBezTo>
                    <a:pt x="1129680" y="1192770"/>
                    <a:pt x="1130103" y="1193887"/>
                    <a:pt x="1130526" y="1195801"/>
                  </a:cubicBezTo>
                  <a:cubicBezTo>
                    <a:pt x="1129680" y="1195163"/>
                    <a:pt x="1128409" y="1193886"/>
                    <a:pt x="1128409" y="1193886"/>
                  </a:cubicBezTo>
                  <a:cubicBezTo>
                    <a:pt x="1128621" y="1192611"/>
                    <a:pt x="1128939" y="1192132"/>
                    <a:pt x="1129309" y="1192451"/>
                  </a:cubicBezTo>
                  <a:close/>
                  <a:moveTo>
                    <a:pt x="1273661" y="1188781"/>
                  </a:moveTo>
                  <a:cubicBezTo>
                    <a:pt x="1285391" y="1191050"/>
                    <a:pt x="1285391" y="1191050"/>
                    <a:pt x="1281286" y="1202960"/>
                  </a:cubicBezTo>
                  <a:cubicBezTo>
                    <a:pt x="1277180" y="1202960"/>
                    <a:pt x="1273661" y="1203527"/>
                    <a:pt x="1269555" y="1202960"/>
                  </a:cubicBezTo>
                  <a:cubicBezTo>
                    <a:pt x="1266036" y="1202393"/>
                    <a:pt x="1263104" y="1200691"/>
                    <a:pt x="1266036" y="1196722"/>
                  </a:cubicBezTo>
                  <a:cubicBezTo>
                    <a:pt x="1268382" y="1193886"/>
                    <a:pt x="1271315" y="1191617"/>
                    <a:pt x="1273661" y="1188781"/>
                  </a:cubicBezTo>
                  <a:close/>
                  <a:moveTo>
                    <a:pt x="836776" y="1183677"/>
                  </a:moveTo>
                  <a:cubicBezTo>
                    <a:pt x="837411" y="1184407"/>
                    <a:pt x="838047" y="1186594"/>
                    <a:pt x="838047" y="1186594"/>
                  </a:cubicBezTo>
                  <a:cubicBezTo>
                    <a:pt x="836776" y="1187324"/>
                    <a:pt x="836141" y="1187324"/>
                    <a:pt x="834870" y="1188053"/>
                  </a:cubicBezTo>
                  <a:cubicBezTo>
                    <a:pt x="834235" y="1187324"/>
                    <a:pt x="833599" y="1184407"/>
                    <a:pt x="833599" y="1184407"/>
                  </a:cubicBezTo>
                  <a:cubicBezTo>
                    <a:pt x="834870" y="1183677"/>
                    <a:pt x="836141" y="1183677"/>
                    <a:pt x="836776" y="1183677"/>
                  </a:cubicBezTo>
                  <a:close/>
                  <a:moveTo>
                    <a:pt x="1044934" y="1182239"/>
                  </a:moveTo>
                  <a:cubicBezTo>
                    <a:pt x="1064301" y="1181125"/>
                    <a:pt x="1062023" y="1195046"/>
                    <a:pt x="1061453" y="1206739"/>
                  </a:cubicBezTo>
                  <a:cubicBezTo>
                    <a:pt x="1060884" y="1208410"/>
                    <a:pt x="1060314" y="1209523"/>
                    <a:pt x="1059175" y="1210637"/>
                  </a:cubicBezTo>
                  <a:cubicBezTo>
                    <a:pt x="1054618" y="1210637"/>
                    <a:pt x="1050061" y="1211194"/>
                    <a:pt x="1044934" y="1210637"/>
                  </a:cubicBezTo>
                  <a:cubicBezTo>
                    <a:pt x="1039808" y="1210080"/>
                    <a:pt x="1031833" y="1210080"/>
                    <a:pt x="1039808" y="1201728"/>
                  </a:cubicBezTo>
                  <a:cubicBezTo>
                    <a:pt x="1045504" y="1196160"/>
                    <a:pt x="1044365" y="1188921"/>
                    <a:pt x="1044934" y="1182239"/>
                  </a:cubicBezTo>
                  <a:close/>
                  <a:moveTo>
                    <a:pt x="734111" y="1173469"/>
                  </a:moveTo>
                  <a:cubicBezTo>
                    <a:pt x="735784" y="1182094"/>
                    <a:pt x="747499" y="1178397"/>
                    <a:pt x="749173" y="1187022"/>
                  </a:cubicBezTo>
                  <a:cubicBezTo>
                    <a:pt x="740247" y="1190718"/>
                    <a:pt x="732995" y="1190718"/>
                    <a:pt x="726859" y="1181477"/>
                  </a:cubicBezTo>
                  <a:cubicBezTo>
                    <a:pt x="729090" y="1179013"/>
                    <a:pt x="731879" y="1175933"/>
                    <a:pt x="734111" y="1173469"/>
                  </a:cubicBezTo>
                  <a:close/>
                  <a:moveTo>
                    <a:pt x="711609" y="1165813"/>
                  </a:moveTo>
                  <a:cubicBezTo>
                    <a:pt x="717599" y="1169216"/>
                    <a:pt x="718688" y="1174888"/>
                    <a:pt x="718688" y="1180559"/>
                  </a:cubicBezTo>
                  <a:cubicBezTo>
                    <a:pt x="716510" y="1180559"/>
                    <a:pt x="714331" y="1180559"/>
                    <a:pt x="711609" y="1180559"/>
                  </a:cubicBezTo>
                  <a:cubicBezTo>
                    <a:pt x="711609" y="1175455"/>
                    <a:pt x="711609" y="1170918"/>
                    <a:pt x="711609" y="1165813"/>
                  </a:cubicBezTo>
                  <a:close/>
                  <a:moveTo>
                    <a:pt x="749421" y="1156023"/>
                  </a:moveTo>
                  <a:cubicBezTo>
                    <a:pt x="750277" y="1156302"/>
                    <a:pt x="750847" y="1157000"/>
                    <a:pt x="751132" y="1158396"/>
                  </a:cubicBezTo>
                  <a:cubicBezTo>
                    <a:pt x="751703" y="1160070"/>
                    <a:pt x="751132" y="1162303"/>
                    <a:pt x="749991" y="1164536"/>
                  </a:cubicBezTo>
                  <a:cubicBezTo>
                    <a:pt x="745998" y="1170677"/>
                    <a:pt x="739721" y="1172352"/>
                    <a:pt x="732304" y="1172910"/>
                  </a:cubicBezTo>
                  <a:cubicBezTo>
                    <a:pt x="731734" y="1167886"/>
                    <a:pt x="724317" y="1162862"/>
                    <a:pt x="732875" y="1158396"/>
                  </a:cubicBezTo>
                  <a:cubicBezTo>
                    <a:pt x="736869" y="1157279"/>
                    <a:pt x="741433" y="1157279"/>
                    <a:pt x="745998" y="1156163"/>
                  </a:cubicBezTo>
                  <a:cubicBezTo>
                    <a:pt x="747424" y="1155884"/>
                    <a:pt x="748565" y="1155744"/>
                    <a:pt x="749421" y="1156023"/>
                  </a:cubicBezTo>
                  <a:close/>
                  <a:moveTo>
                    <a:pt x="931444" y="1127531"/>
                  </a:moveTo>
                  <a:cubicBezTo>
                    <a:pt x="932079" y="1130933"/>
                    <a:pt x="933350" y="1133769"/>
                    <a:pt x="934621" y="1137172"/>
                  </a:cubicBezTo>
                  <a:cubicBezTo>
                    <a:pt x="932079" y="1137172"/>
                    <a:pt x="928903" y="1136604"/>
                    <a:pt x="926997" y="1136604"/>
                  </a:cubicBezTo>
                  <a:cubicBezTo>
                    <a:pt x="923184" y="1135470"/>
                    <a:pt x="922549" y="1133202"/>
                    <a:pt x="924455" y="1130366"/>
                  </a:cubicBezTo>
                  <a:cubicBezTo>
                    <a:pt x="926361" y="1129799"/>
                    <a:pt x="928903" y="1128665"/>
                    <a:pt x="931444" y="1127531"/>
                  </a:cubicBezTo>
                  <a:close/>
                  <a:moveTo>
                    <a:pt x="1232608" y="1112219"/>
                  </a:moveTo>
                  <a:cubicBezTo>
                    <a:pt x="1232608" y="1112219"/>
                    <a:pt x="1233879" y="1113751"/>
                    <a:pt x="1234513" y="1114772"/>
                  </a:cubicBezTo>
                  <a:cubicBezTo>
                    <a:pt x="1233243" y="1116303"/>
                    <a:pt x="1231972" y="1118856"/>
                    <a:pt x="1230066" y="1118856"/>
                  </a:cubicBezTo>
                  <a:cubicBezTo>
                    <a:pt x="1226889" y="1119366"/>
                    <a:pt x="1224983" y="1117834"/>
                    <a:pt x="1226254" y="1115282"/>
                  </a:cubicBezTo>
                  <a:cubicBezTo>
                    <a:pt x="1227525" y="1113751"/>
                    <a:pt x="1230702" y="1113240"/>
                    <a:pt x="1232608" y="1112219"/>
                  </a:cubicBezTo>
                  <a:close/>
                  <a:moveTo>
                    <a:pt x="785311" y="1107115"/>
                  </a:moveTo>
                  <a:cubicBezTo>
                    <a:pt x="788870" y="1107727"/>
                    <a:pt x="792428" y="1107727"/>
                    <a:pt x="795393" y="1109565"/>
                  </a:cubicBezTo>
                  <a:cubicBezTo>
                    <a:pt x="798358" y="1111402"/>
                    <a:pt x="800730" y="1114465"/>
                    <a:pt x="801916" y="1117527"/>
                  </a:cubicBezTo>
                  <a:cubicBezTo>
                    <a:pt x="802509" y="1117527"/>
                    <a:pt x="798951" y="1121815"/>
                    <a:pt x="797765" y="1121202"/>
                  </a:cubicBezTo>
                  <a:cubicBezTo>
                    <a:pt x="794800" y="1121202"/>
                    <a:pt x="790648" y="1119977"/>
                    <a:pt x="788276" y="1117527"/>
                  </a:cubicBezTo>
                  <a:cubicBezTo>
                    <a:pt x="786497" y="1115077"/>
                    <a:pt x="786497" y="1110790"/>
                    <a:pt x="785311" y="1107115"/>
                  </a:cubicBezTo>
                  <a:close/>
                  <a:moveTo>
                    <a:pt x="1255188" y="1105551"/>
                  </a:moveTo>
                  <a:cubicBezTo>
                    <a:pt x="1256975" y="1104867"/>
                    <a:pt x="1259262" y="1105171"/>
                    <a:pt x="1261835" y="1105779"/>
                  </a:cubicBezTo>
                  <a:cubicBezTo>
                    <a:pt x="1265266" y="1106994"/>
                    <a:pt x="1268697" y="1107602"/>
                    <a:pt x="1272700" y="1107602"/>
                  </a:cubicBezTo>
                  <a:cubicBezTo>
                    <a:pt x="1270412" y="1112463"/>
                    <a:pt x="1268125" y="1116717"/>
                    <a:pt x="1265837" y="1120970"/>
                  </a:cubicBezTo>
                  <a:cubicBezTo>
                    <a:pt x="1262979" y="1125223"/>
                    <a:pt x="1259548" y="1129477"/>
                    <a:pt x="1254401" y="1125223"/>
                  </a:cubicBezTo>
                  <a:cubicBezTo>
                    <a:pt x="1250399" y="1122793"/>
                    <a:pt x="1250971" y="1116717"/>
                    <a:pt x="1251543" y="1111247"/>
                  </a:cubicBezTo>
                  <a:cubicBezTo>
                    <a:pt x="1252114" y="1107905"/>
                    <a:pt x="1253401" y="1106235"/>
                    <a:pt x="1255188" y="1105551"/>
                  </a:cubicBezTo>
                  <a:close/>
                  <a:moveTo>
                    <a:pt x="923397" y="1094355"/>
                  </a:moveTo>
                  <a:cubicBezTo>
                    <a:pt x="925092" y="1095630"/>
                    <a:pt x="928480" y="1095630"/>
                    <a:pt x="929045" y="1097545"/>
                  </a:cubicBezTo>
                  <a:cubicBezTo>
                    <a:pt x="929610" y="1098820"/>
                    <a:pt x="927351" y="1102011"/>
                    <a:pt x="926786" y="1103924"/>
                  </a:cubicBezTo>
                  <a:cubicBezTo>
                    <a:pt x="924527" y="1103287"/>
                    <a:pt x="921703" y="1102649"/>
                    <a:pt x="920573" y="1100734"/>
                  </a:cubicBezTo>
                  <a:cubicBezTo>
                    <a:pt x="920009" y="1099459"/>
                    <a:pt x="922268" y="1096907"/>
                    <a:pt x="923397" y="1094355"/>
                  </a:cubicBezTo>
                  <a:close/>
                  <a:moveTo>
                    <a:pt x="843167" y="1084146"/>
                  </a:moveTo>
                  <a:cubicBezTo>
                    <a:pt x="842569" y="1087184"/>
                    <a:pt x="841971" y="1090830"/>
                    <a:pt x="840177" y="1094476"/>
                  </a:cubicBezTo>
                  <a:cubicBezTo>
                    <a:pt x="839579" y="1095691"/>
                    <a:pt x="836589" y="1095691"/>
                    <a:pt x="834795" y="1096299"/>
                  </a:cubicBezTo>
                  <a:cubicBezTo>
                    <a:pt x="834795" y="1093868"/>
                    <a:pt x="833599" y="1091438"/>
                    <a:pt x="834795" y="1090222"/>
                  </a:cubicBezTo>
                  <a:cubicBezTo>
                    <a:pt x="837187" y="1087792"/>
                    <a:pt x="840177" y="1085969"/>
                    <a:pt x="843167" y="1084146"/>
                  </a:cubicBezTo>
                  <a:close/>
                  <a:moveTo>
                    <a:pt x="1146199" y="1076490"/>
                  </a:moveTo>
                  <a:cubicBezTo>
                    <a:pt x="1148378" y="1076490"/>
                    <a:pt x="1150556" y="1076490"/>
                    <a:pt x="1153279" y="1076490"/>
                  </a:cubicBezTo>
                  <a:lnTo>
                    <a:pt x="1146199" y="1083600"/>
                  </a:lnTo>
                  <a:cubicBezTo>
                    <a:pt x="1146199" y="1081412"/>
                    <a:pt x="1146199" y="1078678"/>
                    <a:pt x="1146199" y="1076490"/>
                  </a:cubicBezTo>
                  <a:close/>
                  <a:moveTo>
                    <a:pt x="1263105" y="1076489"/>
                  </a:moveTo>
                  <a:cubicBezTo>
                    <a:pt x="1287338" y="1082614"/>
                    <a:pt x="1287338" y="1082614"/>
                    <a:pt x="1287929" y="1106558"/>
                  </a:cubicBezTo>
                  <a:lnTo>
                    <a:pt x="1273153" y="1106558"/>
                  </a:lnTo>
                  <a:cubicBezTo>
                    <a:pt x="1269607" y="1096535"/>
                    <a:pt x="1266652" y="1086512"/>
                    <a:pt x="1263105" y="1076489"/>
                  </a:cubicBezTo>
                  <a:close/>
                  <a:moveTo>
                    <a:pt x="1387637" y="1045864"/>
                  </a:moveTo>
                  <a:cubicBezTo>
                    <a:pt x="1388272" y="1046885"/>
                    <a:pt x="1388907" y="1047395"/>
                    <a:pt x="1389543" y="1048416"/>
                  </a:cubicBezTo>
                  <a:cubicBezTo>
                    <a:pt x="1388907" y="1048927"/>
                    <a:pt x="1387637" y="1049948"/>
                    <a:pt x="1387001" y="1050458"/>
                  </a:cubicBezTo>
                  <a:cubicBezTo>
                    <a:pt x="1386366" y="1049948"/>
                    <a:pt x="1385095" y="1048927"/>
                    <a:pt x="1385095" y="1047906"/>
                  </a:cubicBezTo>
                  <a:cubicBezTo>
                    <a:pt x="1385731" y="1047395"/>
                    <a:pt x="1387001" y="1046885"/>
                    <a:pt x="1387637" y="1045864"/>
                  </a:cubicBezTo>
                  <a:close/>
                  <a:moveTo>
                    <a:pt x="734481" y="1025447"/>
                  </a:moveTo>
                  <a:cubicBezTo>
                    <a:pt x="737244" y="1026607"/>
                    <a:pt x="741112" y="1026607"/>
                    <a:pt x="743322" y="1028928"/>
                  </a:cubicBezTo>
                  <a:cubicBezTo>
                    <a:pt x="746084" y="1030668"/>
                    <a:pt x="746637" y="1034728"/>
                    <a:pt x="742769" y="1036468"/>
                  </a:cubicBezTo>
                  <a:cubicBezTo>
                    <a:pt x="741664" y="1037628"/>
                    <a:pt x="738349" y="1035888"/>
                    <a:pt x="737244" y="1034728"/>
                  </a:cubicBezTo>
                  <a:cubicBezTo>
                    <a:pt x="736139" y="1032408"/>
                    <a:pt x="735586" y="1028928"/>
                    <a:pt x="734481" y="1025447"/>
                  </a:cubicBezTo>
                  <a:close/>
                  <a:moveTo>
                    <a:pt x="806207" y="1017791"/>
                  </a:moveTo>
                  <a:cubicBezTo>
                    <a:pt x="809595" y="1021380"/>
                    <a:pt x="814678" y="1024969"/>
                    <a:pt x="815808" y="1029156"/>
                  </a:cubicBezTo>
                  <a:cubicBezTo>
                    <a:pt x="817502" y="1039922"/>
                    <a:pt x="824279" y="1041717"/>
                    <a:pt x="833316" y="1041118"/>
                  </a:cubicBezTo>
                  <a:cubicBezTo>
                    <a:pt x="838398" y="1040520"/>
                    <a:pt x="842917" y="1041118"/>
                    <a:pt x="847435" y="1041717"/>
                  </a:cubicBezTo>
                  <a:cubicBezTo>
                    <a:pt x="848565" y="1041717"/>
                    <a:pt x="850823" y="1045305"/>
                    <a:pt x="850823" y="1047100"/>
                  </a:cubicBezTo>
                  <a:cubicBezTo>
                    <a:pt x="850823" y="1048894"/>
                    <a:pt x="848565" y="1051287"/>
                    <a:pt x="847435" y="1053081"/>
                  </a:cubicBezTo>
                  <a:cubicBezTo>
                    <a:pt x="846305" y="1053679"/>
                    <a:pt x="845176" y="1054277"/>
                    <a:pt x="844611" y="1054277"/>
                  </a:cubicBezTo>
                  <a:cubicBezTo>
                    <a:pt x="832751" y="1054277"/>
                    <a:pt x="820891" y="1055474"/>
                    <a:pt x="809595" y="1053679"/>
                  </a:cubicBezTo>
                  <a:cubicBezTo>
                    <a:pt x="796606" y="1050689"/>
                    <a:pt x="790394" y="1040520"/>
                    <a:pt x="791523" y="1025567"/>
                  </a:cubicBezTo>
                  <a:cubicBezTo>
                    <a:pt x="796606" y="1023174"/>
                    <a:pt x="801689" y="1020184"/>
                    <a:pt x="806207" y="1017791"/>
                  </a:cubicBezTo>
                  <a:close/>
                  <a:moveTo>
                    <a:pt x="662958" y="1000464"/>
                  </a:moveTo>
                  <a:cubicBezTo>
                    <a:pt x="667860" y="1004762"/>
                    <a:pt x="662958" y="1007448"/>
                    <a:pt x="659691" y="1009597"/>
                  </a:cubicBezTo>
                  <a:lnTo>
                    <a:pt x="656423" y="1009597"/>
                  </a:lnTo>
                  <a:lnTo>
                    <a:pt x="653155" y="1009597"/>
                  </a:lnTo>
                  <a:cubicBezTo>
                    <a:pt x="654244" y="1007448"/>
                    <a:pt x="654789" y="1005299"/>
                    <a:pt x="656423" y="1003687"/>
                  </a:cubicBezTo>
                  <a:cubicBezTo>
                    <a:pt x="658057" y="1002075"/>
                    <a:pt x="662958" y="999926"/>
                    <a:pt x="662958" y="1000464"/>
                  </a:cubicBezTo>
                  <a:close/>
                  <a:moveTo>
                    <a:pt x="433846" y="994365"/>
                  </a:moveTo>
                  <a:cubicBezTo>
                    <a:pt x="435789" y="993665"/>
                    <a:pt x="437995" y="993839"/>
                    <a:pt x="440481" y="995112"/>
                  </a:cubicBezTo>
                  <a:cubicBezTo>
                    <a:pt x="443795" y="996810"/>
                    <a:pt x="447609" y="1000460"/>
                    <a:pt x="451969" y="1006593"/>
                  </a:cubicBezTo>
                  <a:cubicBezTo>
                    <a:pt x="469406" y="1030539"/>
                    <a:pt x="494980" y="1007761"/>
                    <a:pt x="512998" y="1022946"/>
                  </a:cubicBezTo>
                  <a:cubicBezTo>
                    <a:pt x="518665" y="1030393"/>
                    <a:pt x="528582" y="1035869"/>
                    <a:pt x="532696" y="1045040"/>
                  </a:cubicBezTo>
                  <a:lnTo>
                    <a:pt x="532979" y="1046706"/>
                  </a:lnTo>
                  <a:lnTo>
                    <a:pt x="549092" y="1046320"/>
                  </a:lnTo>
                  <a:cubicBezTo>
                    <a:pt x="555090" y="1045452"/>
                    <a:pt x="561015" y="1043861"/>
                    <a:pt x="566795" y="1041546"/>
                  </a:cubicBezTo>
                  <a:cubicBezTo>
                    <a:pt x="579512" y="1036049"/>
                    <a:pt x="591940" y="1033590"/>
                    <a:pt x="604080" y="1034458"/>
                  </a:cubicBezTo>
                  <a:cubicBezTo>
                    <a:pt x="616219" y="1035326"/>
                    <a:pt x="628069" y="1039521"/>
                    <a:pt x="639630" y="1047333"/>
                  </a:cubicBezTo>
                  <a:cubicBezTo>
                    <a:pt x="651769" y="1052541"/>
                    <a:pt x="659284" y="1062957"/>
                    <a:pt x="670845" y="1068165"/>
                  </a:cubicBezTo>
                  <a:cubicBezTo>
                    <a:pt x="674314" y="1068744"/>
                    <a:pt x="677204" y="1069901"/>
                    <a:pt x="680094" y="1069901"/>
                  </a:cubicBezTo>
                  <a:cubicBezTo>
                    <a:pt x="702639" y="1067008"/>
                    <a:pt x="725182" y="1078003"/>
                    <a:pt x="745993" y="1058907"/>
                  </a:cubicBezTo>
                  <a:cubicBezTo>
                    <a:pt x="756976" y="1049648"/>
                    <a:pt x="771427" y="1060643"/>
                    <a:pt x="781832" y="1069901"/>
                  </a:cubicBezTo>
                  <a:cubicBezTo>
                    <a:pt x="788769" y="1076845"/>
                    <a:pt x="797440" y="1083211"/>
                    <a:pt x="796283" y="1095363"/>
                  </a:cubicBezTo>
                  <a:cubicBezTo>
                    <a:pt x="795127" y="1098835"/>
                    <a:pt x="792237" y="1100571"/>
                    <a:pt x="789347" y="1101729"/>
                  </a:cubicBezTo>
                  <a:cubicBezTo>
                    <a:pt x="787613" y="1101729"/>
                    <a:pt x="786457" y="1101729"/>
                    <a:pt x="784722" y="1101729"/>
                  </a:cubicBezTo>
                  <a:cubicBezTo>
                    <a:pt x="772583" y="1098835"/>
                    <a:pt x="763334" y="1093049"/>
                    <a:pt x="755241" y="1084369"/>
                  </a:cubicBezTo>
                  <a:cubicBezTo>
                    <a:pt x="742524" y="1084369"/>
                    <a:pt x="737322" y="1095363"/>
                    <a:pt x="729807" y="1102307"/>
                  </a:cubicBezTo>
                  <a:cubicBezTo>
                    <a:pt x="722292" y="1109251"/>
                    <a:pt x="721136" y="1106937"/>
                    <a:pt x="717090" y="1099993"/>
                  </a:cubicBezTo>
                  <a:cubicBezTo>
                    <a:pt x="713621" y="1095363"/>
                    <a:pt x="711888" y="1100571"/>
                    <a:pt x="710731" y="1103465"/>
                  </a:cubicBezTo>
                  <a:cubicBezTo>
                    <a:pt x="707263" y="1116196"/>
                    <a:pt x="700904" y="1122561"/>
                    <a:pt x="687031" y="1116775"/>
                  </a:cubicBezTo>
                  <a:cubicBezTo>
                    <a:pt x="684719" y="1116196"/>
                    <a:pt x="681250" y="1115617"/>
                    <a:pt x="679516" y="1116775"/>
                  </a:cubicBezTo>
                  <a:cubicBezTo>
                    <a:pt x="665065" y="1129505"/>
                    <a:pt x="662174" y="1123719"/>
                    <a:pt x="664487" y="1107515"/>
                  </a:cubicBezTo>
                  <a:cubicBezTo>
                    <a:pt x="664487" y="1106358"/>
                    <a:pt x="661018" y="1103465"/>
                    <a:pt x="659862" y="1104043"/>
                  </a:cubicBezTo>
                  <a:cubicBezTo>
                    <a:pt x="652348" y="1104622"/>
                    <a:pt x="650035" y="1103465"/>
                    <a:pt x="648879" y="1094785"/>
                  </a:cubicBezTo>
                  <a:cubicBezTo>
                    <a:pt x="646567" y="1082054"/>
                    <a:pt x="634428" y="1079739"/>
                    <a:pt x="626335" y="1090734"/>
                  </a:cubicBezTo>
                  <a:cubicBezTo>
                    <a:pt x="619398" y="1100571"/>
                    <a:pt x="618242" y="1095363"/>
                    <a:pt x="615352" y="1089577"/>
                  </a:cubicBezTo>
                  <a:cubicBezTo>
                    <a:pt x="614196" y="1086105"/>
                    <a:pt x="612461" y="1080318"/>
                    <a:pt x="608993" y="1083790"/>
                  </a:cubicBezTo>
                  <a:cubicBezTo>
                    <a:pt x="602635" y="1090734"/>
                    <a:pt x="582981" y="1079160"/>
                    <a:pt x="588183" y="1099414"/>
                  </a:cubicBezTo>
                  <a:cubicBezTo>
                    <a:pt x="580668" y="1109830"/>
                    <a:pt x="568529" y="1112145"/>
                    <a:pt x="558124" y="1116775"/>
                  </a:cubicBezTo>
                  <a:cubicBezTo>
                    <a:pt x="556968" y="1117353"/>
                    <a:pt x="554078" y="1114460"/>
                    <a:pt x="552922" y="1112723"/>
                  </a:cubicBezTo>
                  <a:cubicBezTo>
                    <a:pt x="551766" y="1110409"/>
                    <a:pt x="552344" y="1108094"/>
                    <a:pt x="552344" y="1105201"/>
                  </a:cubicBezTo>
                  <a:cubicBezTo>
                    <a:pt x="554078" y="1097389"/>
                    <a:pt x="552633" y="1095508"/>
                    <a:pt x="549959" y="1095725"/>
                  </a:cubicBezTo>
                  <a:lnTo>
                    <a:pt x="542584" y="1098077"/>
                  </a:lnTo>
                  <a:lnTo>
                    <a:pt x="538902" y="1102076"/>
                  </a:lnTo>
                  <a:cubicBezTo>
                    <a:pt x="514637" y="1106131"/>
                    <a:pt x="489217" y="1107870"/>
                    <a:pt x="469574" y="1126988"/>
                  </a:cubicBezTo>
                  <a:cubicBezTo>
                    <a:pt x="460330" y="1135678"/>
                    <a:pt x="452242" y="1131623"/>
                    <a:pt x="445309" y="1122933"/>
                  </a:cubicBezTo>
                  <a:cubicBezTo>
                    <a:pt x="444154" y="1119457"/>
                    <a:pt x="444732" y="1117139"/>
                    <a:pt x="445887" y="1114243"/>
                  </a:cubicBezTo>
                  <a:cubicBezTo>
                    <a:pt x="444154" y="1114243"/>
                    <a:pt x="444732" y="1117718"/>
                    <a:pt x="442998" y="1118877"/>
                  </a:cubicBezTo>
                  <a:cubicBezTo>
                    <a:pt x="445309" y="1137416"/>
                    <a:pt x="451087" y="1157114"/>
                    <a:pt x="436644" y="1173916"/>
                  </a:cubicBezTo>
                  <a:cubicBezTo>
                    <a:pt x="430289" y="1185503"/>
                    <a:pt x="422778" y="1197089"/>
                    <a:pt x="414112" y="1207518"/>
                  </a:cubicBezTo>
                  <a:cubicBezTo>
                    <a:pt x="404868" y="1216208"/>
                    <a:pt x="392158" y="1219684"/>
                    <a:pt x="384647" y="1209256"/>
                  </a:cubicBezTo>
                  <a:cubicBezTo>
                    <a:pt x="374248" y="1191875"/>
                    <a:pt x="357494" y="1197089"/>
                    <a:pt x="343051" y="1193613"/>
                  </a:cubicBezTo>
                  <a:cubicBezTo>
                    <a:pt x="338429" y="1192455"/>
                    <a:pt x="337273" y="1188399"/>
                    <a:pt x="333807" y="1186082"/>
                  </a:cubicBezTo>
                  <a:cubicBezTo>
                    <a:pt x="334963" y="1188979"/>
                    <a:pt x="337851" y="1190717"/>
                    <a:pt x="338429" y="1193613"/>
                  </a:cubicBezTo>
                  <a:cubicBezTo>
                    <a:pt x="339007" y="1198248"/>
                    <a:pt x="337851" y="1202304"/>
                    <a:pt x="333807" y="1205780"/>
                  </a:cubicBezTo>
                  <a:lnTo>
                    <a:pt x="333611" y="1205810"/>
                  </a:lnTo>
                  <a:lnTo>
                    <a:pt x="339522" y="1224396"/>
                  </a:lnTo>
                  <a:cubicBezTo>
                    <a:pt x="342379" y="1244321"/>
                    <a:pt x="335047" y="1262938"/>
                    <a:pt x="323835" y="1281230"/>
                  </a:cubicBezTo>
                  <a:cubicBezTo>
                    <a:pt x="322110" y="1281810"/>
                    <a:pt x="320385" y="1281810"/>
                    <a:pt x="318660" y="1281810"/>
                  </a:cubicBezTo>
                  <a:cubicBezTo>
                    <a:pt x="315785" y="1281810"/>
                    <a:pt x="315211" y="1282972"/>
                    <a:pt x="317510" y="1284133"/>
                  </a:cubicBezTo>
                  <a:cubicBezTo>
                    <a:pt x="319810" y="1288778"/>
                    <a:pt x="319810" y="1296327"/>
                    <a:pt x="327285" y="1298069"/>
                  </a:cubicBezTo>
                  <a:cubicBezTo>
                    <a:pt x="330160" y="1299231"/>
                    <a:pt x="333035" y="1300392"/>
                    <a:pt x="335335" y="1302134"/>
                  </a:cubicBezTo>
                  <a:cubicBezTo>
                    <a:pt x="354310" y="1312586"/>
                    <a:pt x="373284" y="1322457"/>
                    <a:pt x="346260" y="1345104"/>
                  </a:cubicBezTo>
                  <a:cubicBezTo>
                    <a:pt x="353806" y="1358314"/>
                    <a:pt x="393930" y="1343961"/>
                    <a:pt x="384968" y="1370119"/>
                  </a:cubicBezTo>
                  <a:lnTo>
                    <a:pt x="379332" y="1381170"/>
                  </a:lnTo>
                  <a:lnTo>
                    <a:pt x="380647" y="1381529"/>
                  </a:lnTo>
                  <a:cubicBezTo>
                    <a:pt x="380074" y="1383825"/>
                    <a:pt x="378929" y="1385548"/>
                    <a:pt x="378356" y="1387271"/>
                  </a:cubicBezTo>
                  <a:cubicBezTo>
                    <a:pt x="364605" y="1386696"/>
                    <a:pt x="350855" y="1386696"/>
                    <a:pt x="335958" y="1386696"/>
                  </a:cubicBezTo>
                  <a:cubicBezTo>
                    <a:pt x="322208" y="1377509"/>
                    <a:pt x="307312" y="1379232"/>
                    <a:pt x="292415" y="1379232"/>
                  </a:cubicBezTo>
                  <a:lnTo>
                    <a:pt x="284965" y="1370105"/>
                  </a:lnTo>
                  <a:lnTo>
                    <a:pt x="279561" y="1368911"/>
                  </a:lnTo>
                  <a:lnTo>
                    <a:pt x="260586" y="1359040"/>
                  </a:lnTo>
                  <a:cubicBezTo>
                    <a:pt x="259436" y="1354975"/>
                    <a:pt x="256561" y="1353233"/>
                    <a:pt x="251961" y="1352653"/>
                  </a:cubicBezTo>
                  <a:cubicBezTo>
                    <a:pt x="247361" y="1344523"/>
                    <a:pt x="239886" y="1339878"/>
                    <a:pt x="230687" y="1337555"/>
                  </a:cubicBezTo>
                  <a:cubicBezTo>
                    <a:pt x="227812" y="1331748"/>
                    <a:pt x="222637" y="1330006"/>
                    <a:pt x="216887" y="1328845"/>
                  </a:cubicBezTo>
                  <a:cubicBezTo>
                    <a:pt x="215737" y="1324780"/>
                    <a:pt x="212862" y="1323038"/>
                    <a:pt x="208837" y="1322457"/>
                  </a:cubicBezTo>
                  <a:cubicBezTo>
                    <a:pt x="207687" y="1311425"/>
                    <a:pt x="207112" y="1300973"/>
                    <a:pt x="206537" y="1290521"/>
                  </a:cubicBezTo>
                  <a:cubicBezTo>
                    <a:pt x="205962" y="1285875"/>
                    <a:pt x="204812" y="1281230"/>
                    <a:pt x="200787" y="1278326"/>
                  </a:cubicBezTo>
                  <a:cubicBezTo>
                    <a:pt x="196044" y="1270052"/>
                    <a:pt x="187419" y="1270269"/>
                    <a:pt x="179764" y="1268201"/>
                  </a:cubicBezTo>
                  <a:lnTo>
                    <a:pt x="173810" y="1265511"/>
                  </a:lnTo>
                  <a:lnTo>
                    <a:pt x="173979" y="1265924"/>
                  </a:lnTo>
                  <a:cubicBezTo>
                    <a:pt x="175132" y="1271144"/>
                    <a:pt x="175132" y="1275784"/>
                    <a:pt x="169943" y="1278104"/>
                  </a:cubicBezTo>
                  <a:cubicBezTo>
                    <a:pt x="167060" y="1283904"/>
                    <a:pt x="166484" y="1289125"/>
                    <a:pt x="170520" y="1294925"/>
                  </a:cubicBezTo>
                  <a:lnTo>
                    <a:pt x="169943" y="1294345"/>
                  </a:lnTo>
                  <a:cubicBezTo>
                    <a:pt x="181474" y="1316386"/>
                    <a:pt x="168790" y="1341326"/>
                    <a:pt x="177439" y="1363947"/>
                  </a:cubicBezTo>
                  <a:lnTo>
                    <a:pt x="176285" y="1366267"/>
                  </a:lnTo>
                  <a:lnTo>
                    <a:pt x="178015" y="1368007"/>
                  </a:lnTo>
                  <a:cubicBezTo>
                    <a:pt x="180898" y="1375547"/>
                    <a:pt x="182627" y="1383088"/>
                    <a:pt x="182700" y="1390555"/>
                  </a:cubicBezTo>
                  <a:lnTo>
                    <a:pt x="177632" y="1411858"/>
                  </a:lnTo>
                  <a:lnTo>
                    <a:pt x="173403" y="1415714"/>
                  </a:lnTo>
                  <a:cubicBezTo>
                    <a:pt x="171673" y="1416584"/>
                    <a:pt x="169943" y="1416729"/>
                    <a:pt x="168790" y="1415569"/>
                  </a:cubicBezTo>
                  <a:cubicBezTo>
                    <a:pt x="161295" y="1407449"/>
                    <a:pt x="154953" y="1395848"/>
                    <a:pt x="144574" y="1413829"/>
                  </a:cubicBezTo>
                  <a:cubicBezTo>
                    <a:pt x="143421" y="1415569"/>
                    <a:pt x="136502" y="1409768"/>
                    <a:pt x="134772" y="1405128"/>
                  </a:cubicBezTo>
                  <a:cubicBezTo>
                    <a:pt x="131313" y="1403389"/>
                    <a:pt x="128430" y="1400488"/>
                    <a:pt x="127854" y="1396428"/>
                  </a:cubicBezTo>
                  <a:lnTo>
                    <a:pt x="129007" y="1397008"/>
                  </a:lnTo>
                  <a:cubicBezTo>
                    <a:pt x="122088" y="1394688"/>
                    <a:pt x="123818" y="1386568"/>
                    <a:pt x="119205" y="1383088"/>
                  </a:cubicBezTo>
                  <a:cubicBezTo>
                    <a:pt x="116322" y="1380768"/>
                    <a:pt x="114016" y="1377868"/>
                    <a:pt x="112863" y="1374387"/>
                  </a:cubicBezTo>
                  <a:lnTo>
                    <a:pt x="113439" y="1374967"/>
                  </a:lnTo>
                  <a:cubicBezTo>
                    <a:pt x="109403" y="1372357"/>
                    <a:pt x="106809" y="1368732"/>
                    <a:pt x="104502" y="1364890"/>
                  </a:cubicBezTo>
                  <a:lnTo>
                    <a:pt x="102965" y="1362462"/>
                  </a:lnTo>
                  <a:lnTo>
                    <a:pt x="91119" y="1373218"/>
                  </a:lnTo>
                  <a:cubicBezTo>
                    <a:pt x="86444" y="1374593"/>
                    <a:pt x="81409" y="1372422"/>
                    <a:pt x="75655" y="1364029"/>
                  </a:cubicBezTo>
                  <a:cubicBezTo>
                    <a:pt x="72778" y="1361135"/>
                    <a:pt x="69325" y="1358241"/>
                    <a:pt x="69325" y="1353611"/>
                  </a:cubicBezTo>
                  <a:cubicBezTo>
                    <a:pt x="70476" y="1351874"/>
                    <a:pt x="69901" y="1350717"/>
                    <a:pt x="68175" y="1349559"/>
                  </a:cubicBezTo>
                  <a:cubicBezTo>
                    <a:pt x="64147" y="1344928"/>
                    <a:pt x="65297" y="1338561"/>
                    <a:pt x="61845" y="1333931"/>
                  </a:cubicBezTo>
                  <a:lnTo>
                    <a:pt x="62420" y="1334509"/>
                  </a:lnTo>
                  <a:cubicBezTo>
                    <a:pt x="56666" y="1329879"/>
                    <a:pt x="56666" y="1322933"/>
                    <a:pt x="54940" y="1317145"/>
                  </a:cubicBezTo>
                  <a:cubicBezTo>
                    <a:pt x="55515" y="1314829"/>
                    <a:pt x="55515" y="1313093"/>
                    <a:pt x="53214" y="1312514"/>
                  </a:cubicBezTo>
                  <a:cubicBezTo>
                    <a:pt x="49186" y="1307884"/>
                    <a:pt x="50337" y="1301516"/>
                    <a:pt x="46884" y="1296886"/>
                  </a:cubicBezTo>
                  <a:cubicBezTo>
                    <a:pt x="46884" y="1287625"/>
                    <a:pt x="44007" y="1278363"/>
                    <a:pt x="48035" y="1269681"/>
                  </a:cubicBezTo>
                  <a:lnTo>
                    <a:pt x="50912" y="1269102"/>
                  </a:lnTo>
                  <a:cubicBezTo>
                    <a:pt x="54940" y="1269681"/>
                    <a:pt x="57817" y="1271997"/>
                    <a:pt x="62420" y="1271997"/>
                  </a:cubicBezTo>
                  <a:cubicBezTo>
                    <a:pt x="64722" y="1273154"/>
                    <a:pt x="66449" y="1274890"/>
                    <a:pt x="67599" y="1277206"/>
                  </a:cubicBezTo>
                  <a:lnTo>
                    <a:pt x="67024" y="1276627"/>
                  </a:lnTo>
                  <a:cubicBezTo>
                    <a:pt x="71052" y="1277785"/>
                    <a:pt x="73353" y="1280679"/>
                    <a:pt x="75655" y="1283573"/>
                  </a:cubicBezTo>
                  <a:lnTo>
                    <a:pt x="75080" y="1282994"/>
                  </a:lnTo>
                  <a:cubicBezTo>
                    <a:pt x="78532" y="1284731"/>
                    <a:pt x="80258" y="1287625"/>
                    <a:pt x="83135" y="1290519"/>
                  </a:cubicBezTo>
                  <a:cubicBezTo>
                    <a:pt x="86013" y="1292834"/>
                    <a:pt x="88890" y="1295150"/>
                    <a:pt x="90041" y="1298622"/>
                  </a:cubicBezTo>
                  <a:lnTo>
                    <a:pt x="90041" y="1298043"/>
                  </a:lnTo>
                  <a:cubicBezTo>
                    <a:pt x="92342" y="1299201"/>
                    <a:pt x="92918" y="1301516"/>
                    <a:pt x="92342" y="1302674"/>
                  </a:cubicBezTo>
                  <a:cubicBezTo>
                    <a:pt x="91767" y="1303832"/>
                    <a:pt x="90616" y="1304989"/>
                    <a:pt x="90041" y="1304989"/>
                  </a:cubicBezTo>
                  <a:cubicBezTo>
                    <a:pt x="86588" y="1314251"/>
                    <a:pt x="73353" y="1321197"/>
                    <a:pt x="83135" y="1333931"/>
                  </a:cubicBezTo>
                  <a:lnTo>
                    <a:pt x="83711" y="1335088"/>
                  </a:lnTo>
                  <a:lnTo>
                    <a:pt x="89911" y="1342458"/>
                  </a:lnTo>
                  <a:lnTo>
                    <a:pt x="85836" y="1335091"/>
                  </a:lnTo>
                  <a:cubicBezTo>
                    <a:pt x="85764" y="1331466"/>
                    <a:pt x="87206" y="1327696"/>
                    <a:pt x="89223" y="1323926"/>
                  </a:cubicBezTo>
                  <a:cubicBezTo>
                    <a:pt x="91530" y="1322766"/>
                    <a:pt x="92106" y="1321026"/>
                    <a:pt x="90953" y="1319285"/>
                  </a:cubicBezTo>
                  <a:cubicBezTo>
                    <a:pt x="92683" y="1313485"/>
                    <a:pt x="92683" y="1307105"/>
                    <a:pt x="96719" y="1301305"/>
                  </a:cubicBezTo>
                  <a:cubicBezTo>
                    <a:pt x="96142" y="1298985"/>
                    <a:pt x="96142" y="1296665"/>
                    <a:pt x="96142" y="1294345"/>
                  </a:cubicBezTo>
                  <a:lnTo>
                    <a:pt x="90054" y="1285993"/>
                  </a:lnTo>
                  <a:lnTo>
                    <a:pt x="78269" y="1277524"/>
                  </a:lnTo>
                  <a:cubicBezTo>
                    <a:pt x="72503" y="1269404"/>
                    <a:pt x="55783" y="1264764"/>
                    <a:pt x="69043" y="1250263"/>
                  </a:cubicBezTo>
                  <a:lnTo>
                    <a:pt x="69043" y="1250844"/>
                  </a:lnTo>
                  <a:cubicBezTo>
                    <a:pt x="68467" y="1247943"/>
                    <a:pt x="69620" y="1246784"/>
                    <a:pt x="72503" y="1246203"/>
                  </a:cubicBezTo>
                  <a:lnTo>
                    <a:pt x="75386" y="1246784"/>
                  </a:lnTo>
                  <a:lnTo>
                    <a:pt x="73656" y="1243883"/>
                  </a:lnTo>
                  <a:cubicBezTo>
                    <a:pt x="71927" y="1242143"/>
                    <a:pt x="70197" y="1240403"/>
                    <a:pt x="68467" y="1238663"/>
                  </a:cubicBezTo>
                  <a:cubicBezTo>
                    <a:pt x="66161" y="1236923"/>
                    <a:pt x="63855" y="1234603"/>
                    <a:pt x="62125" y="1232863"/>
                  </a:cubicBezTo>
                  <a:cubicBezTo>
                    <a:pt x="60395" y="1230543"/>
                    <a:pt x="59242" y="1227643"/>
                    <a:pt x="58089" y="1224743"/>
                  </a:cubicBezTo>
                  <a:cubicBezTo>
                    <a:pt x="48287" y="1207342"/>
                    <a:pt x="65008" y="1187041"/>
                    <a:pt x="52323" y="1169641"/>
                  </a:cubicBezTo>
                  <a:cubicBezTo>
                    <a:pt x="51170" y="1166741"/>
                    <a:pt x="50017" y="1163260"/>
                    <a:pt x="49440" y="1160361"/>
                  </a:cubicBezTo>
                  <a:lnTo>
                    <a:pt x="49896" y="1155774"/>
                  </a:lnTo>
                  <a:lnTo>
                    <a:pt x="44955" y="1153991"/>
                  </a:lnTo>
                  <a:lnTo>
                    <a:pt x="45702" y="1154861"/>
                  </a:lnTo>
                  <a:cubicBezTo>
                    <a:pt x="48600" y="1172926"/>
                    <a:pt x="57874" y="1190409"/>
                    <a:pt x="49759" y="1210222"/>
                  </a:cubicBezTo>
                  <a:lnTo>
                    <a:pt x="47022" y="1211756"/>
                  </a:lnTo>
                  <a:lnTo>
                    <a:pt x="51679" y="1218874"/>
                  </a:lnTo>
                  <a:cubicBezTo>
                    <a:pt x="54765" y="1224419"/>
                    <a:pt x="53096" y="1226249"/>
                    <a:pt x="46425" y="1233570"/>
                  </a:cubicBezTo>
                  <a:lnTo>
                    <a:pt x="46425" y="1234144"/>
                  </a:lnTo>
                  <a:cubicBezTo>
                    <a:pt x="41681" y="1230699"/>
                    <a:pt x="43460" y="1223235"/>
                    <a:pt x="38123" y="1220363"/>
                  </a:cubicBezTo>
                  <a:cubicBezTo>
                    <a:pt x="38123" y="1217492"/>
                    <a:pt x="38123" y="1214621"/>
                    <a:pt x="38716" y="1211750"/>
                  </a:cubicBezTo>
                  <a:lnTo>
                    <a:pt x="42908" y="1211750"/>
                  </a:lnTo>
                  <a:lnTo>
                    <a:pt x="40486" y="1210805"/>
                  </a:lnTo>
                  <a:lnTo>
                    <a:pt x="38167" y="1211388"/>
                  </a:lnTo>
                  <a:cubicBezTo>
                    <a:pt x="35849" y="1206143"/>
                    <a:pt x="37008" y="1199733"/>
                    <a:pt x="32371" y="1196236"/>
                  </a:cubicBezTo>
                  <a:cubicBezTo>
                    <a:pt x="31791" y="1193323"/>
                    <a:pt x="31212" y="1190992"/>
                    <a:pt x="31212" y="1188661"/>
                  </a:cubicBezTo>
                  <a:cubicBezTo>
                    <a:pt x="25995" y="1178754"/>
                    <a:pt x="32371" y="1167099"/>
                    <a:pt x="25416" y="1157775"/>
                  </a:cubicBezTo>
                  <a:cubicBezTo>
                    <a:pt x="25416" y="1153695"/>
                    <a:pt x="25416" y="1149616"/>
                    <a:pt x="25416" y="1146120"/>
                  </a:cubicBezTo>
                  <a:cubicBezTo>
                    <a:pt x="26575" y="1143789"/>
                    <a:pt x="27879" y="1142332"/>
                    <a:pt x="29400" y="1141676"/>
                  </a:cubicBezTo>
                  <a:lnTo>
                    <a:pt x="30522" y="1141753"/>
                  </a:lnTo>
                  <a:lnTo>
                    <a:pt x="31076" y="1121194"/>
                  </a:lnTo>
                  <a:cubicBezTo>
                    <a:pt x="32809" y="1119457"/>
                    <a:pt x="33387" y="1117718"/>
                    <a:pt x="32231" y="1115401"/>
                  </a:cubicBezTo>
                  <a:cubicBezTo>
                    <a:pt x="39741" y="1106711"/>
                    <a:pt x="35697" y="1095703"/>
                    <a:pt x="37431" y="1085854"/>
                  </a:cubicBezTo>
                  <a:lnTo>
                    <a:pt x="37435" y="1084933"/>
                  </a:lnTo>
                  <a:lnTo>
                    <a:pt x="32684" y="1082573"/>
                  </a:lnTo>
                  <a:cubicBezTo>
                    <a:pt x="33261" y="1076840"/>
                    <a:pt x="32107" y="1071107"/>
                    <a:pt x="26913" y="1067094"/>
                  </a:cubicBezTo>
                  <a:cubicBezTo>
                    <a:pt x="27490" y="1064801"/>
                    <a:pt x="26913" y="1062508"/>
                    <a:pt x="24604" y="1061362"/>
                  </a:cubicBezTo>
                  <a:cubicBezTo>
                    <a:pt x="24027" y="1056775"/>
                    <a:pt x="23450" y="1052189"/>
                    <a:pt x="22873" y="1047603"/>
                  </a:cubicBezTo>
                  <a:cubicBezTo>
                    <a:pt x="25181" y="1040150"/>
                    <a:pt x="30952" y="1035564"/>
                    <a:pt x="39032" y="1034990"/>
                  </a:cubicBezTo>
                  <a:cubicBezTo>
                    <a:pt x="62116" y="1032697"/>
                    <a:pt x="87508" y="1041870"/>
                    <a:pt x="108284" y="1022378"/>
                  </a:cubicBezTo>
                  <a:cubicBezTo>
                    <a:pt x="109438" y="1021231"/>
                    <a:pt x="111025" y="1020837"/>
                    <a:pt x="112892" y="1020909"/>
                  </a:cubicBezTo>
                  <a:cubicBezTo>
                    <a:pt x="118491" y="1021124"/>
                    <a:pt x="126607" y="1025531"/>
                    <a:pt x="133099" y="1026391"/>
                  </a:cubicBezTo>
                  <a:cubicBezTo>
                    <a:pt x="143487" y="1028684"/>
                    <a:pt x="152721" y="1033271"/>
                    <a:pt x="153298" y="1044736"/>
                  </a:cubicBezTo>
                  <a:cubicBezTo>
                    <a:pt x="154452" y="1058495"/>
                    <a:pt x="142333" y="1058495"/>
                    <a:pt x="133099" y="1060788"/>
                  </a:cubicBezTo>
                  <a:lnTo>
                    <a:pt x="130837" y="1062286"/>
                  </a:lnTo>
                  <a:lnTo>
                    <a:pt x="133334" y="1062101"/>
                  </a:lnTo>
                  <a:cubicBezTo>
                    <a:pt x="144311" y="1063839"/>
                    <a:pt x="157021" y="1062680"/>
                    <a:pt x="165687" y="1069632"/>
                  </a:cubicBezTo>
                  <a:cubicBezTo>
                    <a:pt x="182153" y="1082668"/>
                    <a:pt x="200496" y="1091937"/>
                    <a:pt x="219272" y="1100266"/>
                  </a:cubicBezTo>
                  <a:lnTo>
                    <a:pt x="272942" y="1124132"/>
                  </a:lnTo>
                  <a:lnTo>
                    <a:pt x="250614" y="1108739"/>
                  </a:lnTo>
                  <a:cubicBezTo>
                    <a:pt x="244114" y="1102655"/>
                    <a:pt x="240792" y="1095124"/>
                    <a:pt x="246570" y="1084116"/>
                  </a:cubicBezTo>
                  <a:cubicBezTo>
                    <a:pt x="258702" y="1061521"/>
                    <a:pt x="283544" y="1067894"/>
                    <a:pt x="302032" y="1079481"/>
                  </a:cubicBezTo>
                  <a:cubicBezTo>
                    <a:pt x="318208" y="1089910"/>
                    <a:pt x="334963" y="1095703"/>
                    <a:pt x="352294" y="1101496"/>
                  </a:cubicBezTo>
                  <a:cubicBezTo>
                    <a:pt x="354606" y="1102076"/>
                    <a:pt x="355761" y="1103814"/>
                    <a:pt x="355761" y="1106131"/>
                  </a:cubicBezTo>
                  <a:cubicBezTo>
                    <a:pt x="358072" y="1103814"/>
                    <a:pt x="354606" y="1100338"/>
                    <a:pt x="357494" y="1097441"/>
                  </a:cubicBezTo>
                  <a:cubicBezTo>
                    <a:pt x="375404" y="1080640"/>
                    <a:pt x="397358" y="1077743"/>
                    <a:pt x="420467" y="1077743"/>
                  </a:cubicBezTo>
                  <a:lnTo>
                    <a:pt x="427658" y="1079122"/>
                  </a:lnTo>
                  <a:lnTo>
                    <a:pt x="425813" y="1073760"/>
                  </a:lnTo>
                  <a:cubicBezTo>
                    <a:pt x="409539" y="1063831"/>
                    <a:pt x="406633" y="1053902"/>
                    <a:pt x="420583" y="1039884"/>
                  </a:cubicBezTo>
                  <a:cubicBezTo>
                    <a:pt x="422908" y="1038132"/>
                    <a:pt x="422326" y="1032876"/>
                    <a:pt x="422908" y="1029371"/>
                  </a:cubicBezTo>
                  <a:cubicBezTo>
                    <a:pt x="422908" y="1025867"/>
                    <a:pt x="422908" y="1021778"/>
                    <a:pt x="422908" y="1018274"/>
                  </a:cubicBezTo>
                  <a:cubicBezTo>
                    <a:pt x="424542" y="1006447"/>
                    <a:pt x="428016" y="996468"/>
                    <a:pt x="433846" y="994365"/>
                  </a:cubicBezTo>
                  <a:close/>
                  <a:moveTo>
                    <a:pt x="1538854" y="987166"/>
                  </a:moveTo>
                  <a:lnTo>
                    <a:pt x="1539383" y="987285"/>
                  </a:lnTo>
                  <a:lnTo>
                    <a:pt x="1539489" y="987167"/>
                  </a:lnTo>
                  <a:lnTo>
                    <a:pt x="1539459" y="987302"/>
                  </a:lnTo>
                  <a:lnTo>
                    <a:pt x="1552123" y="990139"/>
                  </a:lnTo>
                  <a:cubicBezTo>
                    <a:pt x="1559795" y="995359"/>
                    <a:pt x="1552789" y="1006452"/>
                    <a:pt x="1550121" y="1015587"/>
                  </a:cubicBezTo>
                  <a:cubicBezTo>
                    <a:pt x="1550121" y="1019067"/>
                    <a:pt x="1548935" y="1021967"/>
                    <a:pt x="1547156" y="1024867"/>
                  </a:cubicBezTo>
                  <a:cubicBezTo>
                    <a:pt x="1543598" y="1024287"/>
                    <a:pt x="1540633" y="1024287"/>
                    <a:pt x="1537075" y="1023127"/>
                  </a:cubicBezTo>
                  <a:cubicBezTo>
                    <a:pt x="1532331" y="1017327"/>
                    <a:pt x="1529959" y="1010367"/>
                    <a:pt x="1531738" y="1002247"/>
                  </a:cubicBezTo>
                  <a:lnTo>
                    <a:pt x="1532707" y="1000351"/>
                  </a:lnTo>
                  <a:lnTo>
                    <a:pt x="1533611" y="993646"/>
                  </a:lnTo>
                  <a:lnTo>
                    <a:pt x="1537718" y="989119"/>
                  </a:lnTo>
                  <a:lnTo>
                    <a:pt x="1538261" y="987746"/>
                  </a:lnTo>
                  <a:close/>
                  <a:moveTo>
                    <a:pt x="1517251" y="979510"/>
                  </a:moveTo>
                  <a:cubicBezTo>
                    <a:pt x="1519430" y="979510"/>
                    <a:pt x="1521608" y="979510"/>
                    <a:pt x="1524332" y="979510"/>
                  </a:cubicBezTo>
                  <a:cubicBezTo>
                    <a:pt x="1521608" y="984047"/>
                    <a:pt x="1519430" y="983480"/>
                    <a:pt x="1517251" y="979510"/>
                  </a:cubicBezTo>
                  <a:close/>
                  <a:moveTo>
                    <a:pt x="783899" y="979509"/>
                  </a:moveTo>
                  <a:cubicBezTo>
                    <a:pt x="785029" y="981728"/>
                    <a:pt x="785594" y="983947"/>
                    <a:pt x="786723" y="986167"/>
                  </a:cubicBezTo>
                  <a:cubicBezTo>
                    <a:pt x="787288" y="988941"/>
                    <a:pt x="786723" y="991160"/>
                    <a:pt x="783899" y="991715"/>
                  </a:cubicBezTo>
                  <a:cubicBezTo>
                    <a:pt x="782205" y="991715"/>
                    <a:pt x="779382" y="989496"/>
                    <a:pt x="778816" y="987831"/>
                  </a:cubicBezTo>
                  <a:cubicBezTo>
                    <a:pt x="777687" y="983947"/>
                    <a:pt x="780511" y="981728"/>
                    <a:pt x="783899" y="979509"/>
                  </a:cubicBezTo>
                  <a:close/>
                  <a:moveTo>
                    <a:pt x="1478039" y="970338"/>
                  </a:moveTo>
                  <a:cubicBezTo>
                    <a:pt x="1479740" y="969921"/>
                    <a:pt x="1481759" y="970019"/>
                    <a:pt x="1484036" y="970539"/>
                  </a:cubicBezTo>
                  <a:cubicBezTo>
                    <a:pt x="1487071" y="971232"/>
                    <a:pt x="1490566" y="972676"/>
                    <a:pt x="1494378" y="974650"/>
                  </a:cubicBezTo>
                  <a:cubicBezTo>
                    <a:pt x="1497767" y="981334"/>
                    <a:pt x="1502849" y="982550"/>
                    <a:pt x="1509062" y="982550"/>
                  </a:cubicBezTo>
                  <a:cubicBezTo>
                    <a:pt x="1505109" y="989841"/>
                    <a:pt x="1498896" y="991664"/>
                    <a:pt x="1492119" y="988626"/>
                  </a:cubicBezTo>
                  <a:cubicBezTo>
                    <a:pt x="1484777" y="984980"/>
                    <a:pt x="1479129" y="988018"/>
                    <a:pt x="1472917" y="990449"/>
                  </a:cubicBezTo>
                  <a:cubicBezTo>
                    <a:pt x="1470693" y="977460"/>
                    <a:pt x="1472937" y="971586"/>
                    <a:pt x="1478039" y="970338"/>
                  </a:cubicBezTo>
                  <a:close/>
                  <a:moveTo>
                    <a:pt x="344864" y="970105"/>
                  </a:moveTo>
                  <a:cubicBezTo>
                    <a:pt x="346021" y="970325"/>
                    <a:pt x="347177" y="970763"/>
                    <a:pt x="348045" y="971056"/>
                  </a:cubicBezTo>
                  <a:cubicBezTo>
                    <a:pt x="354406" y="973103"/>
                    <a:pt x="358743" y="976466"/>
                    <a:pt x="361345" y="980925"/>
                  </a:cubicBezTo>
                  <a:lnTo>
                    <a:pt x="363795" y="994863"/>
                  </a:lnTo>
                  <a:lnTo>
                    <a:pt x="363860" y="994823"/>
                  </a:lnTo>
                  <a:cubicBezTo>
                    <a:pt x="366174" y="997701"/>
                    <a:pt x="368489" y="1000004"/>
                    <a:pt x="371382" y="1002307"/>
                  </a:cubicBezTo>
                  <a:cubicBezTo>
                    <a:pt x="371382" y="1004609"/>
                    <a:pt x="371382" y="1007487"/>
                    <a:pt x="371382" y="1009790"/>
                  </a:cubicBezTo>
                  <a:cubicBezTo>
                    <a:pt x="373697" y="1019001"/>
                    <a:pt x="377169" y="1028211"/>
                    <a:pt x="378326" y="1037997"/>
                  </a:cubicBezTo>
                  <a:cubicBezTo>
                    <a:pt x="380641" y="1055843"/>
                    <a:pt x="367910" y="1070810"/>
                    <a:pt x="350550" y="1066780"/>
                  </a:cubicBezTo>
                  <a:cubicBezTo>
                    <a:pt x="327982" y="1061599"/>
                    <a:pt x="303099" y="1068507"/>
                    <a:pt x="283425" y="1052389"/>
                  </a:cubicBezTo>
                  <a:cubicBezTo>
                    <a:pt x="280531" y="1050086"/>
                    <a:pt x="275323" y="1050086"/>
                    <a:pt x="274166" y="1052964"/>
                  </a:cubicBezTo>
                  <a:cubicBezTo>
                    <a:pt x="266643" y="1066205"/>
                    <a:pt x="256227" y="1062175"/>
                    <a:pt x="245232" y="1061599"/>
                  </a:cubicBezTo>
                  <a:cubicBezTo>
                    <a:pt x="238289" y="1061024"/>
                    <a:pt x="230766" y="1063327"/>
                    <a:pt x="223243" y="1063327"/>
                  </a:cubicBezTo>
                  <a:cubicBezTo>
                    <a:pt x="217456" y="1063902"/>
                    <a:pt x="216299" y="1058721"/>
                    <a:pt x="215720" y="1053540"/>
                  </a:cubicBezTo>
                  <a:cubicBezTo>
                    <a:pt x="204726" y="1053540"/>
                    <a:pt x="197782" y="1048935"/>
                    <a:pt x="193152" y="1039149"/>
                  </a:cubicBezTo>
                  <a:lnTo>
                    <a:pt x="194357" y="1038229"/>
                  </a:lnTo>
                  <a:lnTo>
                    <a:pt x="185555" y="1036560"/>
                  </a:lnTo>
                  <a:cubicBezTo>
                    <a:pt x="174568" y="1031296"/>
                    <a:pt x="160112" y="1025447"/>
                    <a:pt x="180929" y="1013750"/>
                  </a:cubicBezTo>
                  <a:cubicBezTo>
                    <a:pt x="190181" y="1008487"/>
                    <a:pt x="200012" y="1004393"/>
                    <a:pt x="208107" y="997374"/>
                  </a:cubicBezTo>
                  <a:cubicBezTo>
                    <a:pt x="216781" y="1002638"/>
                    <a:pt x="229502" y="999129"/>
                    <a:pt x="233551" y="1013750"/>
                  </a:cubicBezTo>
                  <a:cubicBezTo>
                    <a:pt x="235285" y="1021353"/>
                    <a:pt x="244537" y="1020769"/>
                    <a:pt x="250898" y="1012581"/>
                  </a:cubicBezTo>
                  <a:cubicBezTo>
                    <a:pt x="253790" y="1007317"/>
                    <a:pt x="254368" y="1000298"/>
                    <a:pt x="263041" y="1002638"/>
                  </a:cubicBezTo>
                  <a:cubicBezTo>
                    <a:pt x="275185" y="1007317"/>
                    <a:pt x="277498" y="1001468"/>
                    <a:pt x="277498" y="989771"/>
                  </a:cubicBezTo>
                  <a:cubicBezTo>
                    <a:pt x="277498" y="983922"/>
                    <a:pt x="284437" y="983338"/>
                    <a:pt x="289063" y="986847"/>
                  </a:cubicBezTo>
                  <a:cubicBezTo>
                    <a:pt x="301206" y="996205"/>
                    <a:pt x="316819" y="995620"/>
                    <a:pt x="331275" y="997374"/>
                  </a:cubicBezTo>
                  <a:cubicBezTo>
                    <a:pt x="344575" y="997959"/>
                    <a:pt x="347467" y="993865"/>
                    <a:pt x="342262" y="979829"/>
                  </a:cubicBezTo>
                  <a:cubicBezTo>
                    <a:pt x="341106" y="976319"/>
                    <a:pt x="337058" y="973395"/>
                    <a:pt x="341684" y="970471"/>
                  </a:cubicBezTo>
                  <a:cubicBezTo>
                    <a:pt x="342551" y="969886"/>
                    <a:pt x="343708" y="969886"/>
                    <a:pt x="344864" y="970105"/>
                  </a:cubicBezTo>
                  <a:close/>
                  <a:moveTo>
                    <a:pt x="1221843" y="966750"/>
                  </a:moveTo>
                  <a:cubicBezTo>
                    <a:pt x="1220647" y="968026"/>
                    <a:pt x="1218853" y="970578"/>
                    <a:pt x="1217060" y="971853"/>
                  </a:cubicBezTo>
                  <a:cubicBezTo>
                    <a:pt x="1214668" y="973767"/>
                    <a:pt x="1212276" y="973130"/>
                    <a:pt x="1212276" y="969302"/>
                  </a:cubicBezTo>
                  <a:cubicBezTo>
                    <a:pt x="1212276" y="968664"/>
                    <a:pt x="1213472" y="968026"/>
                    <a:pt x="1214668" y="967388"/>
                  </a:cubicBezTo>
                  <a:cubicBezTo>
                    <a:pt x="1217060" y="966750"/>
                    <a:pt x="1219451" y="966750"/>
                    <a:pt x="1221843" y="966750"/>
                  </a:cubicBezTo>
                  <a:close/>
                  <a:moveTo>
                    <a:pt x="747189" y="962846"/>
                  </a:moveTo>
                  <a:cubicBezTo>
                    <a:pt x="749095" y="961645"/>
                    <a:pt x="751636" y="964047"/>
                    <a:pt x="754177" y="964648"/>
                  </a:cubicBezTo>
                  <a:cubicBezTo>
                    <a:pt x="752907" y="967049"/>
                    <a:pt x="752907" y="970052"/>
                    <a:pt x="751001" y="971253"/>
                  </a:cubicBezTo>
                  <a:cubicBezTo>
                    <a:pt x="749730" y="971253"/>
                    <a:pt x="746553" y="969451"/>
                    <a:pt x="744647" y="968250"/>
                  </a:cubicBezTo>
                  <a:cubicBezTo>
                    <a:pt x="745283" y="966449"/>
                    <a:pt x="745918" y="962846"/>
                    <a:pt x="747189" y="962846"/>
                  </a:cubicBezTo>
                  <a:close/>
                  <a:moveTo>
                    <a:pt x="1392525" y="956542"/>
                  </a:moveTo>
                  <a:cubicBezTo>
                    <a:pt x="1396044" y="957109"/>
                    <a:pt x="1397217" y="959378"/>
                    <a:pt x="1395457" y="961646"/>
                  </a:cubicBezTo>
                  <a:cubicBezTo>
                    <a:pt x="1394284" y="963347"/>
                    <a:pt x="1391938" y="964482"/>
                    <a:pt x="1390178" y="966183"/>
                  </a:cubicBezTo>
                  <a:cubicBezTo>
                    <a:pt x="1390178" y="963347"/>
                    <a:pt x="1390765" y="961646"/>
                    <a:pt x="1390765" y="959378"/>
                  </a:cubicBezTo>
                  <a:cubicBezTo>
                    <a:pt x="1391351" y="958243"/>
                    <a:pt x="1392525" y="956542"/>
                    <a:pt x="1392525" y="956542"/>
                  </a:cubicBezTo>
                  <a:close/>
                  <a:moveTo>
                    <a:pt x="1070498" y="943209"/>
                  </a:moveTo>
                  <a:cubicBezTo>
                    <a:pt x="1080837" y="944963"/>
                    <a:pt x="1091176" y="951982"/>
                    <a:pt x="1101514" y="944525"/>
                  </a:cubicBezTo>
                  <a:cubicBezTo>
                    <a:pt x="1101514" y="947449"/>
                    <a:pt x="1101514" y="949789"/>
                    <a:pt x="1101514" y="951543"/>
                  </a:cubicBezTo>
                  <a:lnTo>
                    <a:pt x="1102994" y="954557"/>
                  </a:lnTo>
                  <a:lnTo>
                    <a:pt x="1102994" y="951437"/>
                  </a:lnTo>
                  <a:cubicBezTo>
                    <a:pt x="1109207" y="951948"/>
                    <a:pt x="1114289" y="953479"/>
                    <a:pt x="1117678" y="958072"/>
                  </a:cubicBezTo>
                  <a:cubicBezTo>
                    <a:pt x="1112595" y="958072"/>
                    <a:pt x="1107512" y="958072"/>
                    <a:pt x="1102994" y="958583"/>
                  </a:cubicBezTo>
                  <a:lnTo>
                    <a:pt x="1102994" y="958526"/>
                  </a:lnTo>
                  <a:lnTo>
                    <a:pt x="1101514" y="959731"/>
                  </a:lnTo>
                  <a:lnTo>
                    <a:pt x="1100370" y="960416"/>
                  </a:lnTo>
                  <a:lnTo>
                    <a:pt x="1095345" y="965838"/>
                  </a:lnTo>
                  <a:lnTo>
                    <a:pt x="1094622" y="967334"/>
                  </a:lnTo>
                  <a:cubicBezTo>
                    <a:pt x="1096345" y="980786"/>
                    <a:pt x="1077390" y="978446"/>
                    <a:pt x="1077390" y="991313"/>
                  </a:cubicBezTo>
                  <a:cubicBezTo>
                    <a:pt x="1076815" y="1002425"/>
                    <a:pt x="1062456" y="1003595"/>
                    <a:pt x="1057287" y="1011783"/>
                  </a:cubicBezTo>
                  <a:cubicBezTo>
                    <a:pt x="1045799" y="1007105"/>
                    <a:pt x="1040055" y="996577"/>
                    <a:pt x="1031439" y="986049"/>
                  </a:cubicBezTo>
                  <a:cubicBezTo>
                    <a:pt x="1024547" y="994822"/>
                    <a:pt x="1019378" y="1003595"/>
                    <a:pt x="1013059" y="1011783"/>
                  </a:cubicBezTo>
                  <a:cubicBezTo>
                    <a:pt x="999274" y="1011198"/>
                    <a:pt x="984915" y="1014708"/>
                    <a:pt x="972278" y="1001256"/>
                  </a:cubicBezTo>
                  <a:cubicBezTo>
                    <a:pt x="965386" y="994238"/>
                    <a:pt x="944134" y="1001841"/>
                    <a:pt x="937815" y="1012368"/>
                  </a:cubicBezTo>
                  <a:cubicBezTo>
                    <a:pt x="936667" y="1014122"/>
                    <a:pt x="936092" y="1017632"/>
                    <a:pt x="937241" y="1018801"/>
                  </a:cubicBezTo>
                  <a:cubicBezTo>
                    <a:pt x="940687" y="1024650"/>
                    <a:pt x="945282" y="1028744"/>
                    <a:pt x="948728" y="1034008"/>
                  </a:cubicBezTo>
                  <a:cubicBezTo>
                    <a:pt x="952175" y="1040441"/>
                    <a:pt x="948728" y="1045120"/>
                    <a:pt x="945282" y="1050384"/>
                  </a:cubicBezTo>
                  <a:cubicBezTo>
                    <a:pt x="926327" y="1026405"/>
                    <a:pt x="925753" y="1026405"/>
                    <a:pt x="930348" y="1000086"/>
                  </a:cubicBezTo>
                  <a:cubicBezTo>
                    <a:pt x="931497" y="992483"/>
                    <a:pt x="930923" y="986049"/>
                    <a:pt x="925753" y="979616"/>
                  </a:cubicBezTo>
                  <a:cubicBezTo>
                    <a:pt x="922881" y="975522"/>
                    <a:pt x="920009" y="971428"/>
                    <a:pt x="924605" y="967334"/>
                  </a:cubicBezTo>
                  <a:cubicBezTo>
                    <a:pt x="936667" y="973183"/>
                    <a:pt x="947580" y="963825"/>
                    <a:pt x="959068" y="964410"/>
                  </a:cubicBezTo>
                  <a:cubicBezTo>
                    <a:pt x="971704" y="966165"/>
                    <a:pt x="980319" y="946864"/>
                    <a:pt x="995828" y="957392"/>
                  </a:cubicBezTo>
                  <a:cubicBezTo>
                    <a:pt x="1006167" y="964410"/>
                    <a:pt x="1018229" y="955637"/>
                    <a:pt x="1030865" y="960316"/>
                  </a:cubicBezTo>
                  <a:cubicBezTo>
                    <a:pt x="1042927" y="964410"/>
                    <a:pt x="1058435" y="959146"/>
                    <a:pt x="1072221" y="957977"/>
                  </a:cubicBezTo>
                  <a:cubicBezTo>
                    <a:pt x="1071072" y="949789"/>
                    <a:pt x="1059584" y="952713"/>
                    <a:pt x="1060159" y="943940"/>
                  </a:cubicBezTo>
                  <a:cubicBezTo>
                    <a:pt x="1063605" y="942625"/>
                    <a:pt x="1067051" y="942624"/>
                    <a:pt x="1070498" y="943209"/>
                  </a:cubicBezTo>
                  <a:close/>
                  <a:moveTo>
                    <a:pt x="913837" y="941229"/>
                  </a:moveTo>
                  <a:cubicBezTo>
                    <a:pt x="914563" y="941229"/>
                    <a:pt x="916741" y="941229"/>
                    <a:pt x="916741" y="942505"/>
                  </a:cubicBezTo>
                  <a:cubicBezTo>
                    <a:pt x="916741" y="943143"/>
                    <a:pt x="916015" y="944419"/>
                    <a:pt x="915289" y="945695"/>
                  </a:cubicBezTo>
                  <a:cubicBezTo>
                    <a:pt x="914563" y="945057"/>
                    <a:pt x="912384" y="945057"/>
                    <a:pt x="912384" y="944419"/>
                  </a:cubicBezTo>
                  <a:cubicBezTo>
                    <a:pt x="912384" y="943143"/>
                    <a:pt x="913110" y="942505"/>
                    <a:pt x="913837" y="941229"/>
                  </a:cubicBezTo>
                  <a:close/>
                  <a:moveTo>
                    <a:pt x="146768" y="921960"/>
                  </a:moveTo>
                  <a:cubicBezTo>
                    <a:pt x="155470" y="925402"/>
                    <a:pt x="147349" y="928270"/>
                    <a:pt x="145608" y="931712"/>
                  </a:cubicBezTo>
                  <a:cubicBezTo>
                    <a:pt x="139227" y="942038"/>
                    <a:pt x="139227" y="942038"/>
                    <a:pt x="151409" y="951789"/>
                  </a:cubicBezTo>
                  <a:cubicBezTo>
                    <a:pt x="156050" y="955231"/>
                    <a:pt x="156630" y="959820"/>
                    <a:pt x="157211" y="964983"/>
                  </a:cubicBezTo>
                  <a:cubicBezTo>
                    <a:pt x="159531" y="984486"/>
                    <a:pt x="145028" y="985633"/>
                    <a:pt x="131685" y="985060"/>
                  </a:cubicBezTo>
                  <a:cubicBezTo>
                    <a:pt x="121244" y="985060"/>
                    <a:pt x="110221" y="980471"/>
                    <a:pt x="100939" y="990796"/>
                  </a:cubicBezTo>
                  <a:cubicBezTo>
                    <a:pt x="82376" y="1008005"/>
                    <a:pt x="70774" y="1045291"/>
                    <a:pt x="35387" y="1008579"/>
                  </a:cubicBezTo>
                  <a:cubicBezTo>
                    <a:pt x="27845" y="1000548"/>
                    <a:pt x="19144" y="1015462"/>
                    <a:pt x="9862" y="1018331"/>
                  </a:cubicBezTo>
                  <a:cubicBezTo>
                    <a:pt x="5801" y="1019478"/>
                    <a:pt x="2900" y="1017757"/>
                    <a:pt x="1740" y="1014315"/>
                  </a:cubicBezTo>
                  <a:cubicBezTo>
                    <a:pt x="2320" y="1012020"/>
                    <a:pt x="2320" y="1010300"/>
                    <a:pt x="0" y="1008579"/>
                  </a:cubicBezTo>
                  <a:cubicBezTo>
                    <a:pt x="580" y="996532"/>
                    <a:pt x="580" y="984486"/>
                    <a:pt x="580" y="971866"/>
                  </a:cubicBezTo>
                  <a:cubicBezTo>
                    <a:pt x="5801" y="973014"/>
                    <a:pt x="12182" y="978750"/>
                    <a:pt x="15663" y="969572"/>
                  </a:cubicBezTo>
                  <a:cubicBezTo>
                    <a:pt x="17983" y="965556"/>
                    <a:pt x="19144" y="960967"/>
                    <a:pt x="21464" y="956952"/>
                  </a:cubicBezTo>
                  <a:cubicBezTo>
                    <a:pt x="26105" y="951789"/>
                    <a:pt x="32486" y="950642"/>
                    <a:pt x="37707" y="954657"/>
                  </a:cubicBezTo>
                  <a:cubicBezTo>
                    <a:pt x="47569" y="961541"/>
                    <a:pt x="56271" y="969572"/>
                    <a:pt x="67293" y="978176"/>
                  </a:cubicBezTo>
                  <a:cubicBezTo>
                    <a:pt x="72514" y="972440"/>
                    <a:pt x="82956" y="964409"/>
                    <a:pt x="82956" y="950068"/>
                  </a:cubicBezTo>
                  <a:lnTo>
                    <a:pt x="83997" y="950059"/>
                  </a:lnTo>
                  <a:lnTo>
                    <a:pt x="91659" y="941410"/>
                  </a:lnTo>
                  <a:cubicBezTo>
                    <a:pt x="94304" y="938621"/>
                    <a:pt x="96449" y="935617"/>
                    <a:pt x="96449" y="931328"/>
                  </a:cubicBezTo>
                  <a:cubicBezTo>
                    <a:pt x="96734" y="930755"/>
                    <a:pt x="98307" y="930183"/>
                    <a:pt x="100237" y="929683"/>
                  </a:cubicBezTo>
                  <a:lnTo>
                    <a:pt x="105411" y="928623"/>
                  </a:lnTo>
                  <a:lnTo>
                    <a:pt x="105581" y="928270"/>
                  </a:lnTo>
                  <a:cubicBezTo>
                    <a:pt x="111962" y="928844"/>
                    <a:pt x="117183" y="929991"/>
                    <a:pt x="119503" y="936875"/>
                  </a:cubicBezTo>
                  <a:cubicBezTo>
                    <a:pt x="121244" y="940890"/>
                    <a:pt x="122984" y="947774"/>
                    <a:pt x="127045" y="939169"/>
                  </a:cubicBezTo>
                  <a:cubicBezTo>
                    <a:pt x="129945" y="933433"/>
                    <a:pt x="131105" y="927697"/>
                    <a:pt x="136906" y="924828"/>
                  </a:cubicBezTo>
                  <a:cubicBezTo>
                    <a:pt x="139807" y="922534"/>
                    <a:pt x="144448" y="920813"/>
                    <a:pt x="146768" y="921960"/>
                  </a:cubicBezTo>
                  <a:close/>
                  <a:moveTo>
                    <a:pt x="805379" y="920063"/>
                  </a:moveTo>
                  <a:cubicBezTo>
                    <a:pt x="807932" y="920413"/>
                    <a:pt x="811061" y="921130"/>
                    <a:pt x="815233" y="922087"/>
                  </a:cubicBezTo>
                  <a:cubicBezTo>
                    <a:pt x="815233" y="924639"/>
                    <a:pt x="815233" y="927192"/>
                    <a:pt x="815233" y="930382"/>
                  </a:cubicBezTo>
                  <a:lnTo>
                    <a:pt x="785310" y="930382"/>
                  </a:lnTo>
                  <a:cubicBezTo>
                    <a:pt x="791928" y="924320"/>
                    <a:pt x="795237" y="921290"/>
                    <a:pt x="798977" y="920253"/>
                  </a:cubicBezTo>
                  <a:cubicBezTo>
                    <a:pt x="800847" y="919735"/>
                    <a:pt x="802825" y="919715"/>
                    <a:pt x="805379" y="920063"/>
                  </a:cubicBezTo>
                  <a:close/>
                  <a:moveTo>
                    <a:pt x="630283" y="913156"/>
                  </a:moveTo>
                  <a:cubicBezTo>
                    <a:pt x="634975" y="913156"/>
                    <a:pt x="640253" y="913156"/>
                    <a:pt x="644945" y="913156"/>
                  </a:cubicBezTo>
                  <a:cubicBezTo>
                    <a:pt x="644945" y="918827"/>
                    <a:pt x="643772" y="924499"/>
                    <a:pt x="637321" y="927901"/>
                  </a:cubicBezTo>
                  <a:lnTo>
                    <a:pt x="635756" y="927776"/>
                  </a:lnTo>
                  <a:lnTo>
                    <a:pt x="637320" y="928752"/>
                  </a:lnTo>
                  <a:cubicBezTo>
                    <a:pt x="634974" y="931021"/>
                    <a:pt x="632628" y="933289"/>
                    <a:pt x="630282" y="935557"/>
                  </a:cubicBezTo>
                  <a:lnTo>
                    <a:pt x="625947" y="935557"/>
                  </a:lnTo>
                  <a:lnTo>
                    <a:pt x="622462" y="938083"/>
                  </a:lnTo>
                  <a:cubicBezTo>
                    <a:pt x="612491" y="927400"/>
                    <a:pt x="612491" y="926806"/>
                    <a:pt x="622462" y="915530"/>
                  </a:cubicBezTo>
                  <a:cubicBezTo>
                    <a:pt x="623635" y="914343"/>
                    <a:pt x="624808" y="913749"/>
                    <a:pt x="626054" y="913749"/>
                  </a:cubicBezTo>
                  <a:cubicBezTo>
                    <a:pt x="627301" y="913749"/>
                    <a:pt x="628620" y="914343"/>
                    <a:pt x="630087" y="915530"/>
                  </a:cubicBezTo>
                  <a:lnTo>
                    <a:pt x="630283" y="915863"/>
                  </a:lnTo>
                  <a:close/>
                  <a:moveTo>
                    <a:pt x="622658" y="905499"/>
                  </a:moveTo>
                  <a:cubicBezTo>
                    <a:pt x="624836" y="907687"/>
                    <a:pt x="627015" y="910421"/>
                    <a:pt x="629738" y="912608"/>
                  </a:cubicBezTo>
                  <a:cubicBezTo>
                    <a:pt x="627015" y="912608"/>
                    <a:pt x="624836" y="912608"/>
                    <a:pt x="622658" y="912608"/>
                  </a:cubicBezTo>
                  <a:cubicBezTo>
                    <a:pt x="622658" y="910421"/>
                    <a:pt x="622658" y="907687"/>
                    <a:pt x="622658" y="905499"/>
                  </a:cubicBezTo>
                  <a:close/>
                  <a:moveTo>
                    <a:pt x="622092" y="900396"/>
                  </a:moveTo>
                  <a:cubicBezTo>
                    <a:pt x="622092" y="903130"/>
                    <a:pt x="622092" y="905317"/>
                    <a:pt x="622092" y="907505"/>
                  </a:cubicBezTo>
                  <a:cubicBezTo>
                    <a:pt x="618703" y="906411"/>
                    <a:pt x="615880" y="905317"/>
                    <a:pt x="612491" y="903677"/>
                  </a:cubicBezTo>
                  <a:cubicBezTo>
                    <a:pt x="614750" y="900396"/>
                    <a:pt x="618703" y="900942"/>
                    <a:pt x="622092" y="900396"/>
                  </a:cubicBezTo>
                  <a:close/>
                  <a:moveTo>
                    <a:pt x="438656" y="900396"/>
                  </a:moveTo>
                  <a:cubicBezTo>
                    <a:pt x="441198" y="901573"/>
                    <a:pt x="441707" y="903340"/>
                    <a:pt x="440181" y="906284"/>
                  </a:cubicBezTo>
                  <a:cubicBezTo>
                    <a:pt x="438148" y="906284"/>
                    <a:pt x="436623" y="906873"/>
                    <a:pt x="434590" y="907462"/>
                  </a:cubicBezTo>
                  <a:cubicBezTo>
                    <a:pt x="435098" y="905696"/>
                    <a:pt x="435098" y="903340"/>
                    <a:pt x="435606" y="901573"/>
                  </a:cubicBezTo>
                  <a:cubicBezTo>
                    <a:pt x="435606" y="900984"/>
                    <a:pt x="437640" y="900396"/>
                    <a:pt x="438656" y="900396"/>
                  </a:cubicBezTo>
                  <a:close/>
                  <a:moveTo>
                    <a:pt x="468264" y="890100"/>
                  </a:moveTo>
                  <a:cubicBezTo>
                    <a:pt x="470017" y="890390"/>
                    <a:pt x="471095" y="891695"/>
                    <a:pt x="470016" y="895755"/>
                  </a:cubicBezTo>
                  <a:cubicBezTo>
                    <a:pt x="469477" y="897495"/>
                    <a:pt x="465164" y="899235"/>
                    <a:pt x="461929" y="899235"/>
                  </a:cubicBezTo>
                  <a:cubicBezTo>
                    <a:pt x="458695" y="899816"/>
                    <a:pt x="454921" y="898075"/>
                    <a:pt x="454921" y="894015"/>
                  </a:cubicBezTo>
                  <a:cubicBezTo>
                    <a:pt x="454921" y="888795"/>
                    <a:pt x="459234" y="890535"/>
                    <a:pt x="462469" y="890535"/>
                  </a:cubicBezTo>
                  <a:cubicBezTo>
                    <a:pt x="464086" y="890535"/>
                    <a:pt x="466512" y="889810"/>
                    <a:pt x="468264" y="890100"/>
                  </a:cubicBezTo>
                  <a:close/>
                  <a:moveTo>
                    <a:pt x="641651" y="888783"/>
                  </a:moveTo>
                  <a:cubicBezTo>
                    <a:pt x="642809" y="888783"/>
                    <a:pt x="643898" y="889932"/>
                    <a:pt x="644987" y="892229"/>
                  </a:cubicBezTo>
                  <a:lnTo>
                    <a:pt x="641719" y="892229"/>
                  </a:lnTo>
                  <a:lnTo>
                    <a:pt x="637907" y="892229"/>
                  </a:lnTo>
                  <a:cubicBezTo>
                    <a:pt x="639268" y="889932"/>
                    <a:pt x="640494" y="888783"/>
                    <a:pt x="641651" y="888783"/>
                  </a:cubicBezTo>
                  <a:close/>
                  <a:moveTo>
                    <a:pt x="1054706" y="877426"/>
                  </a:moveTo>
                  <a:cubicBezTo>
                    <a:pt x="1059608" y="877426"/>
                    <a:pt x="1061786" y="880326"/>
                    <a:pt x="1061786" y="883806"/>
                  </a:cubicBezTo>
                  <a:cubicBezTo>
                    <a:pt x="1060697" y="885547"/>
                    <a:pt x="1059608" y="887866"/>
                    <a:pt x="1057974" y="889027"/>
                  </a:cubicBezTo>
                  <a:cubicBezTo>
                    <a:pt x="1053617" y="889607"/>
                    <a:pt x="1047082" y="883806"/>
                    <a:pt x="1049261" y="880326"/>
                  </a:cubicBezTo>
                  <a:cubicBezTo>
                    <a:pt x="1049805" y="879166"/>
                    <a:pt x="1052528" y="877426"/>
                    <a:pt x="1054706" y="877426"/>
                  </a:cubicBezTo>
                  <a:close/>
                  <a:moveTo>
                    <a:pt x="1151494" y="868361"/>
                  </a:moveTo>
                  <a:cubicBezTo>
                    <a:pt x="1153793" y="867218"/>
                    <a:pt x="1157817" y="870075"/>
                    <a:pt x="1161266" y="870647"/>
                  </a:cubicBezTo>
                  <a:cubicBezTo>
                    <a:pt x="1160116" y="875789"/>
                    <a:pt x="1155518" y="881502"/>
                    <a:pt x="1162991" y="886073"/>
                  </a:cubicBezTo>
                  <a:cubicBezTo>
                    <a:pt x="1169889" y="890644"/>
                    <a:pt x="1176787" y="895215"/>
                    <a:pt x="1183686" y="899786"/>
                  </a:cubicBezTo>
                  <a:lnTo>
                    <a:pt x="1184518" y="900884"/>
                  </a:lnTo>
                  <a:lnTo>
                    <a:pt x="1184321" y="898783"/>
                  </a:lnTo>
                  <a:cubicBezTo>
                    <a:pt x="1198044" y="892738"/>
                    <a:pt x="1198044" y="892738"/>
                    <a:pt x="1206621" y="906641"/>
                  </a:cubicBezTo>
                  <a:lnTo>
                    <a:pt x="1205496" y="906824"/>
                  </a:lnTo>
                  <a:lnTo>
                    <a:pt x="1206105" y="907214"/>
                  </a:lnTo>
                  <a:cubicBezTo>
                    <a:pt x="1208404" y="907214"/>
                    <a:pt x="1210703" y="907214"/>
                    <a:pt x="1213578" y="907214"/>
                  </a:cubicBezTo>
                  <a:cubicBezTo>
                    <a:pt x="1219326" y="919212"/>
                    <a:pt x="1216452" y="928354"/>
                    <a:pt x="1206105" y="936353"/>
                  </a:cubicBezTo>
                  <a:cubicBezTo>
                    <a:pt x="1202655" y="940924"/>
                    <a:pt x="1198057" y="943210"/>
                    <a:pt x="1194033" y="939210"/>
                  </a:cubicBezTo>
                  <a:cubicBezTo>
                    <a:pt x="1182536" y="928926"/>
                    <a:pt x="1172188" y="916927"/>
                    <a:pt x="1159541" y="908356"/>
                  </a:cubicBezTo>
                  <a:cubicBezTo>
                    <a:pt x="1152068" y="903785"/>
                    <a:pt x="1146320" y="902643"/>
                    <a:pt x="1141721" y="910642"/>
                  </a:cubicBezTo>
                  <a:cubicBezTo>
                    <a:pt x="1137697" y="917498"/>
                    <a:pt x="1132524" y="921498"/>
                    <a:pt x="1124476" y="922069"/>
                  </a:cubicBezTo>
                  <a:cubicBezTo>
                    <a:pt x="1123326" y="908356"/>
                    <a:pt x="1138847" y="900358"/>
                    <a:pt x="1135398" y="884931"/>
                  </a:cubicBezTo>
                  <a:cubicBezTo>
                    <a:pt x="1133673" y="878074"/>
                    <a:pt x="1144595" y="871789"/>
                    <a:pt x="1151494" y="868361"/>
                  </a:cubicBezTo>
                  <a:close/>
                  <a:moveTo>
                    <a:pt x="520159" y="853899"/>
                  </a:moveTo>
                  <a:cubicBezTo>
                    <a:pt x="521045" y="852862"/>
                    <a:pt x="522542" y="853819"/>
                    <a:pt x="525537" y="855733"/>
                  </a:cubicBezTo>
                  <a:cubicBezTo>
                    <a:pt x="523359" y="858286"/>
                    <a:pt x="521181" y="861476"/>
                    <a:pt x="518458" y="864028"/>
                  </a:cubicBezTo>
                  <a:cubicBezTo>
                    <a:pt x="519002" y="857966"/>
                    <a:pt x="519275" y="854936"/>
                    <a:pt x="520159" y="853899"/>
                  </a:cubicBezTo>
                  <a:close/>
                  <a:moveTo>
                    <a:pt x="1518610" y="847523"/>
                  </a:moveTo>
                  <a:cubicBezTo>
                    <a:pt x="1521545" y="847089"/>
                    <a:pt x="1524696" y="847379"/>
                    <a:pt x="1527845" y="847956"/>
                  </a:cubicBezTo>
                  <a:cubicBezTo>
                    <a:pt x="1534718" y="849690"/>
                    <a:pt x="1535863" y="855468"/>
                    <a:pt x="1537009" y="861246"/>
                  </a:cubicBezTo>
                  <a:cubicBezTo>
                    <a:pt x="1525554" y="861246"/>
                    <a:pt x="1522691" y="871647"/>
                    <a:pt x="1515245" y="876848"/>
                  </a:cubicBezTo>
                  <a:cubicBezTo>
                    <a:pt x="1511809" y="876848"/>
                    <a:pt x="1507800" y="876848"/>
                    <a:pt x="1504363" y="876270"/>
                  </a:cubicBezTo>
                  <a:cubicBezTo>
                    <a:pt x="1500927" y="875693"/>
                    <a:pt x="1496918" y="873959"/>
                    <a:pt x="1498636" y="869914"/>
                  </a:cubicBezTo>
                  <a:cubicBezTo>
                    <a:pt x="1502073" y="862980"/>
                    <a:pt x="1506081" y="856624"/>
                    <a:pt x="1510663" y="851423"/>
                  </a:cubicBezTo>
                  <a:cubicBezTo>
                    <a:pt x="1512954" y="849112"/>
                    <a:pt x="1515675" y="847956"/>
                    <a:pt x="1518610" y="847523"/>
                  </a:cubicBezTo>
                  <a:close/>
                  <a:moveTo>
                    <a:pt x="409078" y="800189"/>
                  </a:moveTo>
                  <a:cubicBezTo>
                    <a:pt x="412186" y="799535"/>
                    <a:pt x="416378" y="803311"/>
                    <a:pt x="424761" y="810864"/>
                  </a:cubicBezTo>
                  <a:cubicBezTo>
                    <a:pt x="424183" y="815511"/>
                    <a:pt x="434011" y="822483"/>
                    <a:pt x="421292" y="824226"/>
                  </a:cubicBezTo>
                  <a:cubicBezTo>
                    <a:pt x="412041" y="825969"/>
                    <a:pt x="412041" y="825969"/>
                    <a:pt x="418979" y="836426"/>
                  </a:cubicBezTo>
                  <a:cubicBezTo>
                    <a:pt x="413197" y="850369"/>
                    <a:pt x="393540" y="843979"/>
                    <a:pt x="387181" y="857341"/>
                  </a:cubicBezTo>
                  <a:cubicBezTo>
                    <a:pt x="386024" y="859665"/>
                    <a:pt x="384868" y="861988"/>
                    <a:pt x="385446" y="864312"/>
                  </a:cubicBezTo>
                  <a:cubicBezTo>
                    <a:pt x="385446" y="865474"/>
                    <a:pt x="388337" y="867798"/>
                    <a:pt x="390072" y="867798"/>
                  </a:cubicBezTo>
                  <a:cubicBezTo>
                    <a:pt x="413197" y="869541"/>
                    <a:pt x="413197" y="869541"/>
                    <a:pt x="418979" y="889294"/>
                  </a:cubicBezTo>
                  <a:cubicBezTo>
                    <a:pt x="419557" y="891618"/>
                    <a:pt x="418979" y="893942"/>
                    <a:pt x="418979" y="896265"/>
                  </a:cubicBezTo>
                  <a:cubicBezTo>
                    <a:pt x="411463" y="900332"/>
                    <a:pt x="405681" y="884065"/>
                    <a:pt x="396431" y="893942"/>
                  </a:cubicBezTo>
                  <a:cubicBezTo>
                    <a:pt x="395275" y="895104"/>
                    <a:pt x="390650" y="894523"/>
                    <a:pt x="390072" y="894523"/>
                  </a:cubicBezTo>
                  <a:cubicBezTo>
                    <a:pt x="382556" y="871865"/>
                    <a:pt x="373883" y="885227"/>
                    <a:pt x="364633" y="892780"/>
                  </a:cubicBezTo>
                  <a:cubicBezTo>
                    <a:pt x="356539" y="898589"/>
                    <a:pt x="346132" y="902656"/>
                    <a:pt x="336303" y="900332"/>
                  </a:cubicBezTo>
                  <a:cubicBezTo>
                    <a:pt x="320693" y="895685"/>
                    <a:pt x="312021" y="900332"/>
                    <a:pt x="304505" y="914856"/>
                  </a:cubicBezTo>
                  <a:cubicBezTo>
                    <a:pt x="299880" y="925894"/>
                    <a:pt x="284848" y="923571"/>
                    <a:pt x="276176" y="930542"/>
                  </a:cubicBezTo>
                  <a:cubicBezTo>
                    <a:pt x="266925" y="938095"/>
                    <a:pt x="260566" y="932285"/>
                    <a:pt x="256518" y="924732"/>
                  </a:cubicBezTo>
                  <a:cubicBezTo>
                    <a:pt x="251893" y="918342"/>
                    <a:pt x="248424" y="912532"/>
                    <a:pt x="239174" y="915437"/>
                  </a:cubicBezTo>
                  <a:cubicBezTo>
                    <a:pt x="233393" y="915437"/>
                    <a:pt x="227611" y="916599"/>
                    <a:pt x="224142" y="922990"/>
                  </a:cubicBezTo>
                  <a:cubicBezTo>
                    <a:pt x="213735" y="923571"/>
                    <a:pt x="203328" y="921828"/>
                    <a:pt x="196390" y="913113"/>
                  </a:cubicBezTo>
                  <a:cubicBezTo>
                    <a:pt x="194078" y="910208"/>
                    <a:pt x="190609" y="907303"/>
                    <a:pt x="193500" y="903818"/>
                  </a:cubicBezTo>
                  <a:lnTo>
                    <a:pt x="201122" y="900754"/>
                  </a:lnTo>
                  <a:lnTo>
                    <a:pt x="200775" y="900396"/>
                  </a:lnTo>
                  <a:lnTo>
                    <a:pt x="202014" y="900396"/>
                  </a:lnTo>
                  <a:lnTo>
                    <a:pt x="202172" y="900332"/>
                  </a:lnTo>
                  <a:lnTo>
                    <a:pt x="202276" y="900396"/>
                  </a:lnTo>
                  <a:lnTo>
                    <a:pt x="207855" y="900396"/>
                  </a:lnTo>
                  <a:lnTo>
                    <a:pt x="205620" y="902453"/>
                  </a:lnTo>
                  <a:lnTo>
                    <a:pt x="205713" y="902511"/>
                  </a:lnTo>
                  <a:cubicBezTo>
                    <a:pt x="206942" y="902511"/>
                    <a:pt x="208243" y="901785"/>
                    <a:pt x="209688" y="900332"/>
                  </a:cubicBezTo>
                  <a:cubicBezTo>
                    <a:pt x="215470" y="894523"/>
                    <a:pt x="221251" y="888132"/>
                    <a:pt x="227611" y="882903"/>
                  </a:cubicBezTo>
                  <a:cubicBezTo>
                    <a:pt x="232814" y="878256"/>
                    <a:pt x="230501" y="866636"/>
                    <a:pt x="239174" y="866055"/>
                  </a:cubicBezTo>
                  <a:cubicBezTo>
                    <a:pt x="248280" y="865620"/>
                    <a:pt x="257386" y="861262"/>
                    <a:pt x="266736" y="861317"/>
                  </a:cubicBezTo>
                  <a:lnTo>
                    <a:pt x="274795" y="862882"/>
                  </a:lnTo>
                  <a:lnTo>
                    <a:pt x="274479" y="862113"/>
                  </a:lnTo>
                  <a:lnTo>
                    <a:pt x="275475" y="863014"/>
                  </a:lnTo>
                  <a:lnTo>
                    <a:pt x="276176" y="863150"/>
                  </a:lnTo>
                  <a:cubicBezTo>
                    <a:pt x="275598" y="859665"/>
                    <a:pt x="274441" y="856179"/>
                    <a:pt x="273285" y="852693"/>
                  </a:cubicBezTo>
                  <a:cubicBezTo>
                    <a:pt x="272128" y="848626"/>
                    <a:pt x="263456" y="847464"/>
                    <a:pt x="269238" y="841655"/>
                  </a:cubicBezTo>
                  <a:cubicBezTo>
                    <a:pt x="272128" y="838750"/>
                    <a:pt x="276176" y="837007"/>
                    <a:pt x="279066" y="837588"/>
                  </a:cubicBezTo>
                  <a:cubicBezTo>
                    <a:pt x="286004" y="838750"/>
                    <a:pt x="293520" y="841074"/>
                    <a:pt x="301036" y="843398"/>
                  </a:cubicBezTo>
                  <a:cubicBezTo>
                    <a:pt x="288317" y="817254"/>
                    <a:pt x="288317" y="817254"/>
                    <a:pt x="258831" y="806797"/>
                  </a:cubicBezTo>
                  <a:cubicBezTo>
                    <a:pt x="271550" y="802149"/>
                    <a:pt x="284270" y="800406"/>
                    <a:pt x="290629" y="809121"/>
                  </a:cubicBezTo>
                  <a:cubicBezTo>
                    <a:pt x="301036" y="824226"/>
                    <a:pt x="316068" y="819578"/>
                    <a:pt x="329366" y="823645"/>
                  </a:cubicBezTo>
                  <a:cubicBezTo>
                    <a:pt x="333991" y="825388"/>
                    <a:pt x="340929" y="820740"/>
                    <a:pt x="346132" y="825388"/>
                  </a:cubicBezTo>
                  <a:cubicBezTo>
                    <a:pt x="353648" y="831778"/>
                    <a:pt x="356539" y="827131"/>
                    <a:pt x="358851" y="820159"/>
                  </a:cubicBezTo>
                  <a:cubicBezTo>
                    <a:pt x="360007" y="816092"/>
                    <a:pt x="362899" y="814930"/>
                    <a:pt x="367524" y="816092"/>
                  </a:cubicBezTo>
                  <a:cubicBezTo>
                    <a:pt x="376196" y="819578"/>
                    <a:pt x="385446" y="822483"/>
                    <a:pt x="394697" y="825969"/>
                  </a:cubicBezTo>
                  <a:lnTo>
                    <a:pt x="395077" y="825247"/>
                  </a:lnTo>
                  <a:lnTo>
                    <a:pt x="393927" y="823832"/>
                  </a:lnTo>
                  <a:lnTo>
                    <a:pt x="395466" y="824509"/>
                  </a:lnTo>
                  <a:lnTo>
                    <a:pt x="399900" y="816092"/>
                  </a:lnTo>
                  <a:cubicBezTo>
                    <a:pt x="403947" y="805926"/>
                    <a:pt x="405971" y="800842"/>
                    <a:pt x="409078" y="800189"/>
                  </a:cubicBezTo>
                  <a:close/>
                  <a:moveTo>
                    <a:pt x="1479129" y="780446"/>
                  </a:moveTo>
                  <a:cubicBezTo>
                    <a:pt x="1481475" y="785550"/>
                    <a:pt x="1483821" y="790088"/>
                    <a:pt x="1486167" y="795192"/>
                  </a:cubicBezTo>
                  <a:cubicBezTo>
                    <a:pt x="1482648" y="800296"/>
                    <a:pt x="1478542" y="798595"/>
                    <a:pt x="1475610" y="794058"/>
                  </a:cubicBezTo>
                  <a:cubicBezTo>
                    <a:pt x="1471504" y="788386"/>
                    <a:pt x="1472677" y="783849"/>
                    <a:pt x="1479129" y="780446"/>
                  </a:cubicBezTo>
                  <a:close/>
                  <a:moveTo>
                    <a:pt x="631342" y="776265"/>
                  </a:moveTo>
                  <a:cubicBezTo>
                    <a:pt x="631977" y="776478"/>
                    <a:pt x="632259" y="777328"/>
                    <a:pt x="632259" y="778746"/>
                  </a:cubicBezTo>
                  <a:cubicBezTo>
                    <a:pt x="631130" y="778746"/>
                    <a:pt x="630000" y="779313"/>
                    <a:pt x="628870" y="779881"/>
                  </a:cubicBezTo>
                  <a:cubicBezTo>
                    <a:pt x="628870" y="778746"/>
                    <a:pt x="627741" y="777612"/>
                    <a:pt x="628306" y="777612"/>
                  </a:cubicBezTo>
                  <a:cubicBezTo>
                    <a:pt x="629718" y="776478"/>
                    <a:pt x="630706" y="776053"/>
                    <a:pt x="631342" y="776265"/>
                  </a:cubicBezTo>
                  <a:close/>
                  <a:moveTo>
                    <a:pt x="421220" y="753490"/>
                  </a:moveTo>
                  <a:cubicBezTo>
                    <a:pt x="426192" y="752374"/>
                    <a:pt x="426192" y="756282"/>
                    <a:pt x="426192" y="759631"/>
                  </a:cubicBezTo>
                  <a:cubicBezTo>
                    <a:pt x="425087" y="762980"/>
                    <a:pt x="428954" y="769679"/>
                    <a:pt x="421220" y="769121"/>
                  </a:cubicBezTo>
                  <a:cubicBezTo>
                    <a:pt x="417905" y="769121"/>
                    <a:pt x="416800" y="765213"/>
                    <a:pt x="416800" y="761306"/>
                  </a:cubicBezTo>
                  <a:cubicBezTo>
                    <a:pt x="416800" y="757956"/>
                    <a:pt x="417905" y="754049"/>
                    <a:pt x="421220" y="753490"/>
                  </a:cubicBezTo>
                  <a:close/>
                  <a:moveTo>
                    <a:pt x="1316955" y="707014"/>
                  </a:moveTo>
                  <a:cubicBezTo>
                    <a:pt x="1331463" y="708169"/>
                    <a:pt x="1336107" y="712786"/>
                    <a:pt x="1339008" y="726636"/>
                  </a:cubicBezTo>
                  <a:cubicBezTo>
                    <a:pt x="1340749" y="737601"/>
                    <a:pt x="1341329" y="748566"/>
                    <a:pt x="1342490" y="759531"/>
                  </a:cubicBezTo>
                  <a:cubicBezTo>
                    <a:pt x="1344231" y="770496"/>
                    <a:pt x="1352356" y="772227"/>
                    <a:pt x="1361641" y="772804"/>
                  </a:cubicBezTo>
                  <a:cubicBezTo>
                    <a:pt x="1361641" y="787232"/>
                    <a:pt x="1361641" y="802237"/>
                    <a:pt x="1361641" y="817241"/>
                  </a:cubicBezTo>
                  <a:lnTo>
                    <a:pt x="1358150" y="818729"/>
                  </a:lnTo>
                  <a:lnTo>
                    <a:pt x="1361474" y="818729"/>
                  </a:lnTo>
                  <a:cubicBezTo>
                    <a:pt x="1378218" y="824471"/>
                    <a:pt x="1379414" y="826768"/>
                    <a:pt x="1369248" y="841123"/>
                  </a:cubicBezTo>
                  <a:cubicBezTo>
                    <a:pt x="1364315" y="835955"/>
                    <a:pt x="1355681" y="833372"/>
                    <a:pt x="1353438" y="826831"/>
                  </a:cubicBezTo>
                  <a:lnTo>
                    <a:pt x="1353638" y="820652"/>
                  </a:lnTo>
                  <a:lnTo>
                    <a:pt x="1353517" y="820704"/>
                  </a:lnTo>
                  <a:cubicBezTo>
                    <a:pt x="1345392" y="818973"/>
                    <a:pt x="1341910" y="810893"/>
                    <a:pt x="1334946" y="808008"/>
                  </a:cubicBezTo>
                  <a:lnTo>
                    <a:pt x="1328329" y="806363"/>
                  </a:lnTo>
                  <a:lnTo>
                    <a:pt x="1327845" y="806862"/>
                  </a:lnTo>
                  <a:lnTo>
                    <a:pt x="1326921" y="806012"/>
                  </a:lnTo>
                  <a:lnTo>
                    <a:pt x="1323339" y="805122"/>
                  </a:lnTo>
                  <a:lnTo>
                    <a:pt x="1316096" y="801244"/>
                  </a:lnTo>
                  <a:lnTo>
                    <a:pt x="1317535" y="803391"/>
                  </a:lnTo>
                  <a:cubicBezTo>
                    <a:pt x="1319857" y="806276"/>
                    <a:pt x="1319277" y="808585"/>
                    <a:pt x="1316955" y="809739"/>
                  </a:cubicBezTo>
                  <a:cubicBezTo>
                    <a:pt x="1313473" y="810316"/>
                    <a:pt x="1309411" y="810316"/>
                    <a:pt x="1305929" y="811470"/>
                  </a:cubicBezTo>
                  <a:cubicBezTo>
                    <a:pt x="1300125" y="813202"/>
                    <a:pt x="1296063" y="812624"/>
                    <a:pt x="1294902" y="806276"/>
                  </a:cubicBezTo>
                  <a:cubicBezTo>
                    <a:pt x="1293161" y="789540"/>
                    <a:pt x="1292001" y="772227"/>
                    <a:pt x="1289679" y="755491"/>
                  </a:cubicBezTo>
                  <a:cubicBezTo>
                    <a:pt x="1288518" y="747412"/>
                    <a:pt x="1293161" y="744526"/>
                    <a:pt x="1298384" y="741641"/>
                  </a:cubicBezTo>
                  <a:cubicBezTo>
                    <a:pt x="1308830" y="735870"/>
                    <a:pt x="1310572" y="736447"/>
                    <a:pt x="1314053" y="750297"/>
                  </a:cubicBezTo>
                  <a:cubicBezTo>
                    <a:pt x="1315214" y="756645"/>
                    <a:pt x="1318696" y="757799"/>
                    <a:pt x="1323919" y="756645"/>
                  </a:cubicBezTo>
                  <a:cubicBezTo>
                    <a:pt x="1327401" y="755491"/>
                    <a:pt x="1330303" y="752028"/>
                    <a:pt x="1329142" y="747989"/>
                  </a:cubicBezTo>
                  <a:cubicBezTo>
                    <a:pt x="1326821" y="738755"/>
                    <a:pt x="1323919" y="729522"/>
                    <a:pt x="1322178" y="720288"/>
                  </a:cubicBezTo>
                  <a:cubicBezTo>
                    <a:pt x="1314634" y="722596"/>
                    <a:pt x="1307670" y="726059"/>
                    <a:pt x="1301866" y="719711"/>
                  </a:cubicBezTo>
                  <a:cubicBezTo>
                    <a:pt x="1300125" y="717979"/>
                    <a:pt x="1298384" y="715671"/>
                    <a:pt x="1298384" y="713940"/>
                  </a:cubicBezTo>
                  <a:cubicBezTo>
                    <a:pt x="1298384" y="711631"/>
                    <a:pt x="1300125" y="708746"/>
                    <a:pt x="1302447" y="708746"/>
                  </a:cubicBezTo>
                  <a:cubicBezTo>
                    <a:pt x="1307089" y="707014"/>
                    <a:pt x="1312312" y="706438"/>
                    <a:pt x="1316955" y="707014"/>
                  </a:cubicBezTo>
                  <a:close/>
                  <a:moveTo>
                    <a:pt x="1369190" y="698780"/>
                  </a:moveTo>
                  <a:cubicBezTo>
                    <a:pt x="1373177" y="700505"/>
                    <a:pt x="1377734" y="701080"/>
                    <a:pt x="1382291" y="703381"/>
                  </a:cubicBezTo>
                  <a:cubicBezTo>
                    <a:pt x="1391405" y="706256"/>
                    <a:pt x="1388557" y="724660"/>
                    <a:pt x="1395393" y="721209"/>
                  </a:cubicBezTo>
                  <a:cubicBezTo>
                    <a:pt x="1407355" y="715458"/>
                    <a:pt x="1406786" y="728111"/>
                    <a:pt x="1412482" y="728111"/>
                  </a:cubicBezTo>
                  <a:cubicBezTo>
                    <a:pt x="1411343" y="736162"/>
                    <a:pt x="1409634" y="743639"/>
                    <a:pt x="1399380" y="739613"/>
                  </a:cubicBezTo>
                  <a:cubicBezTo>
                    <a:pt x="1392545" y="736737"/>
                    <a:pt x="1385709" y="733862"/>
                    <a:pt x="1378874" y="730986"/>
                  </a:cubicBezTo>
                  <a:cubicBezTo>
                    <a:pt x="1377165" y="730986"/>
                    <a:pt x="1374886" y="732712"/>
                    <a:pt x="1373177" y="733862"/>
                  </a:cubicBezTo>
                  <a:cubicBezTo>
                    <a:pt x="1372607" y="734437"/>
                    <a:pt x="1372038" y="737313"/>
                    <a:pt x="1372607" y="737313"/>
                  </a:cubicBezTo>
                  <a:cubicBezTo>
                    <a:pt x="1384000" y="745939"/>
                    <a:pt x="1376595" y="764344"/>
                    <a:pt x="1390836" y="770670"/>
                  </a:cubicBezTo>
                  <a:cubicBezTo>
                    <a:pt x="1392545" y="771245"/>
                    <a:pt x="1393114" y="775846"/>
                    <a:pt x="1391975" y="776996"/>
                  </a:cubicBezTo>
                  <a:cubicBezTo>
                    <a:pt x="1390266" y="778146"/>
                    <a:pt x="1387418" y="779872"/>
                    <a:pt x="1385709" y="779297"/>
                  </a:cubicBezTo>
                  <a:cubicBezTo>
                    <a:pt x="1380013" y="776996"/>
                    <a:pt x="1374316" y="774696"/>
                    <a:pt x="1369190" y="772395"/>
                  </a:cubicBezTo>
                  <a:cubicBezTo>
                    <a:pt x="1368620" y="771245"/>
                    <a:pt x="1368620" y="770095"/>
                    <a:pt x="1368050" y="768945"/>
                  </a:cubicBezTo>
                  <a:cubicBezTo>
                    <a:pt x="1364632" y="756292"/>
                    <a:pt x="1346974" y="749966"/>
                    <a:pt x="1349822" y="736162"/>
                  </a:cubicBezTo>
                  <a:cubicBezTo>
                    <a:pt x="1352101" y="724085"/>
                    <a:pt x="1361215" y="713733"/>
                    <a:pt x="1367481" y="702230"/>
                  </a:cubicBezTo>
                  <a:cubicBezTo>
                    <a:pt x="1368050" y="701080"/>
                    <a:pt x="1368620" y="699930"/>
                    <a:pt x="1369190" y="698780"/>
                  </a:cubicBezTo>
                  <a:close/>
                  <a:moveTo>
                    <a:pt x="1368434" y="686021"/>
                  </a:moveTo>
                  <a:cubicBezTo>
                    <a:pt x="1371258" y="686021"/>
                    <a:pt x="1371823" y="688340"/>
                    <a:pt x="1370693" y="691241"/>
                  </a:cubicBezTo>
                  <a:cubicBezTo>
                    <a:pt x="1369563" y="693560"/>
                    <a:pt x="1368999" y="695880"/>
                    <a:pt x="1368434" y="698201"/>
                  </a:cubicBezTo>
                  <a:cubicBezTo>
                    <a:pt x="1364481" y="696460"/>
                    <a:pt x="1362222" y="694141"/>
                    <a:pt x="1362787" y="689501"/>
                  </a:cubicBezTo>
                  <a:cubicBezTo>
                    <a:pt x="1364481" y="688340"/>
                    <a:pt x="1366175" y="686021"/>
                    <a:pt x="1368434" y="686021"/>
                  </a:cubicBezTo>
                  <a:close/>
                  <a:moveTo>
                    <a:pt x="1318527" y="686021"/>
                  </a:moveTo>
                  <a:cubicBezTo>
                    <a:pt x="1320265" y="686021"/>
                    <a:pt x="1324323" y="686609"/>
                    <a:pt x="1324323" y="687788"/>
                  </a:cubicBezTo>
                  <a:cubicBezTo>
                    <a:pt x="1326062" y="691910"/>
                    <a:pt x="1323163" y="694266"/>
                    <a:pt x="1319685" y="695444"/>
                  </a:cubicBezTo>
                  <a:cubicBezTo>
                    <a:pt x="1310411" y="699567"/>
                    <a:pt x="1301137" y="700745"/>
                    <a:pt x="1293602" y="690732"/>
                  </a:cubicBezTo>
                  <a:cubicBezTo>
                    <a:pt x="1295920" y="690732"/>
                    <a:pt x="1298819" y="690732"/>
                    <a:pt x="1301137" y="690732"/>
                  </a:cubicBezTo>
                  <a:cubicBezTo>
                    <a:pt x="1306934" y="689554"/>
                    <a:pt x="1312730" y="687199"/>
                    <a:pt x="1318527" y="686021"/>
                  </a:cubicBezTo>
                  <a:close/>
                  <a:moveTo>
                    <a:pt x="1561170" y="652842"/>
                  </a:moveTo>
                  <a:cubicBezTo>
                    <a:pt x="1567842" y="653976"/>
                    <a:pt x="1569510" y="660215"/>
                    <a:pt x="1569510" y="666453"/>
                  </a:cubicBezTo>
                  <a:cubicBezTo>
                    <a:pt x="1570066" y="669855"/>
                    <a:pt x="1566730" y="672691"/>
                    <a:pt x="1561170" y="672691"/>
                  </a:cubicBezTo>
                  <a:cubicBezTo>
                    <a:pt x="1557279" y="672691"/>
                    <a:pt x="1552831" y="666453"/>
                    <a:pt x="1554499" y="660215"/>
                  </a:cubicBezTo>
                  <a:cubicBezTo>
                    <a:pt x="1555055" y="657379"/>
                    <a:pt x="1558947" y="652842"/>
                    <a:pt x="1561170" y="652842"/>
                  </a:cubicBezTo>
                  <a:close/>
                  <a:moveTo>
                    <a:pt x="34311" y="634979"/>
                  </a:moveTo>
                  <a:cubicBezTo>
                    <a:pt x="34311" y="635708"/>
                    <a:pt x="34946" y="638625"/>
                    <a:pt x="34946" y="638625"/>
                  </a:cubicBezTo>
                  <a:cubicBezTo>
                    <a:pt x="33675" y="639354"/>
                    <a:pt x="32404" y="639354"/>
                    <a:pt x="31134" y="639354"/>
                  </a:cubicBezTo>
                  <a:cubicBezTo>
                    <a:pt x="31134" y="638625"/>
                    <a:pt x="30498" y="636437"/>
                    <a:pt x="30498" y="636437"/>
                  </a:cubicBezTo>
                  <a:cubicBezTo>
                    <a:pt x="31134" y="635708"/>
                    <a:pt x="33040" y="635708"/>
                    <a:pt x="34311" y="634979"/>
                  </a:cubicBezTo>
                  <a:close/>
                  <a:moveTo>
                    <a:pt x="149946" y="631027"/>
                  </a:moveTo>
                  <a:cubicBezTo>
                    <a:pt x="154637" y="631604"/>
                    <a:pt x="159329" y="635061"/>
                    <a:pt x="162261" y="638519"/>
                  </a:cubicBezTo>
                  <a:cubicBezTo>
                    <a:pt x="164608" y="642553"/>
                    <a:pt x="164608" y="647739"/>
                    <a:pt x="159916" y="651197"/>
                  </a:cubicBezTo>
                  <a:cubicBezTo>
                    <a:pt x="151705" y="658112"/>
                    <a:pt x="142321" y="663299"/>
                    <a:pt x="131764" y="665027"/>
                  </a:cubicBezTo>
                  <a:cubicBezTo>
                    <a:pt x="127073" y="656960"/>
                    <a:pt x="132938" y="652926"/>
                    <a:pt x="134697" y="647163"/>
                  </a:cubicBezTo>
                  <a:cubicBezTo>
                    <a:pt x="139389" y="647163"/>
                    <a:pt x="144667" y="647163"/>
                    <a:pt x="144667" y="640248"/>
                  </a:cubicBezTo>
                  <a:cubicBezTo>
                    <a:pt x="144667" y="636214"/>
                    <a:pt x="142908" y="629875"/>
                    <a:pt x="149946" y="631027"/>
                  </a:cubicBezTo>
                  <a:close/>
                  <a:moveTo>
                    <a:pt x="171066" y="611281"/>
                  </a:moveTo>
                  <a:cubicBezTo>
                    <a:pt x="172292" y="611281"/>
                    <a:pt x="173519" y="612496"/>
                    <a:pt x="174132" y="613711"/>
                  </a:cubicBezTo>
                  <a:cubicBezTo>
                    <a:pt x="174746" y="616142"/>
                    <a:pt x="165545" y="621610"/>
                    <a:pt x="161864" y="621003"/>
                  </a:cubicBezTo>
                  <a:cubicBezTo>
                    <a:pt x="160637" y="620395"/>
                    <a:pt x="159411" y="619180"/>
                    <a:pt x="159411" y="617965"/>
                  </a:cubicBezTo>
                  <a:cubicBezTo>
                    <a:pt x="157570" y="613711"/>
                    <a:pt x="164931" y="609458"/>
                    <a:pt x="171066" y="611281"/>
                  </a:cubicBezTo>
                  <a:close/>
                  <a:moveTo>
                    <a:pt x="385864" y="586488"/>
                  </a:moveTo>
                  <a:cubicBezTo>
                    <a:pt x="387705" y="586488"/>
                    <a:pt x="389545" y="587020"/>
                    <a:pt x="389545" y="587551"/>
                  </a:cubicBezTo>
                  <a:cubicBezTo>
                    <a:pt x="390159" y="589147"/>
                    <a:pt x="390772" y="591805"/>
                    <a:pt x="389545" y="592337"/>
                  </a:cubicBezTo>
                  <a:cubicBezTo>
                    <a:pt x="386478" y="594463"/>
                    <a:pt x="383410" y="595527"/>
                    <a:pt x="380343" y="597654"/>
                  </a:cubicBezTo>
                  <a:cubicBezTo>
                    <a:pt x="377275" y="598717"/>
                    <a:pt x="374822" y="598185"/>
                    <a:pt x="374208" y="595527"/>
                  </a:cubicBezTo>
                  <a:cubicBezTo>
                    <a:pt x="373595" y="594463"/>
                    <a:pt x="374822" y="591805"/>
                    <a:pt x="376662" y="590742"/>
                  </a:cubicBezTo>
                  <a:cubicBezTo>
                    <a:pt x="379729" y="588615"/>
                    <a:pt x="382797" y="587551"/>
                    <a:pt x="385864" y="586488"/>
                  </a:cubicBezTo>
                  <a:close/>
                  <a:moveTo>
                    <a:pt x="355513" y="584513"/>
                  </a:moveTo>
                  <a:cubicBezTo>
                    <a:pt x="357837" y="584513"/>
                    <a:pt x="360161" y="587401"/>
                    <a:pt x="360742" y="589134"/>
                  </a:cubicBezTo>
                  <a:cubicBezTo>
                    <a:pt x="363646" y="593754"/>
                    <a:pt x="365389" y="599530"/>
                    <a:pt x="362485" y="602995"/>
                  </a:cubicBezTo>
                  <a:cubicBezTo>
                    <a:pt x="352609" y="616857"/>
                    <a:pt x="347381" y="634762"/>
                    <a:pt x="328792" y="641115"/>
                  </a:cubicBezTo>
                  <a:cubicBezTo>
                    <a:pt x="320078" y="644003"/>
                    <a:pt x="316012" y="650356"/>
                    <a:pt x="314850" y="660175"/>
                  </a:cubicBezTo>
                  <a:cubicBezTo>
                    <a:pt x="314269" y="668261"/>
                    <a:pt x="310203" y="676347"/>
                    <a:pt x="307879" y="685011"/>
                  </a:cubicBezTo>
                  <a:cubicBezTo>
                    <a:pt x="306137" y="690209"/>
                    <a:pt x="301489" y="691942"/>
                    <a:pt x="296842" y="692519"/>
                  </a:cubicBezTo>
                  <a:cubicBezTo>
                    <a:pt x="292195" y="693097"/>
                    <a:pt x="290452" y="689631"/>
                    <a:pt x="289871" y="685588"/>
                  </a:cubicBezTo>
                  <a:cubicBezTo>
                    <a:pt x="288709" y="677502"/>
                    <a:pt x="286967" y="668839"/>
                    <a:pt x="284643" y="660753"/>
                  </a:cubicBezTo>
                  <a:cubicBezTo>
                    <a:pt x="296842" y="650934"/>
                    <a:pt x="292195" y="633029"/>
                    <a:pt x="304975" y="623788"/>
                  </a:cubicBezTo>
                  <a:cubicBezTo>
                    <a:pt x="318336" y="615702"/>
                    <a:pt x="330534" y="604151"/>
                    <a:pt x="346800" y="600685"/>
                  </a:cubicBezTo>
                  <a:cubicBezTo>
                    <a:pt x="353190" y="599530"/>
                    <a:pt x="351447" y="593754"/>
                    <a:pt x="351447" y="589134"/>
                  </a:cubicBezTo>
                  <a:cubicBezTo>
                    <a:pt x="351447" y="586246"/>
                    <a:pt x="352609" y="583935"/>
                    <a:pt x="355513" y="584513"/>
                  </a:cubicBezTo>
                  <a:close/>
                  <a:moveTo>
                    <a:pt x="156985" y="573729"/>
                  </a:moveTo>
                  <a:cubicBezTo>
                    <a:pt x="154052" y="581102"/>
                    <a:pt x="148774" y="585639"/>
                    <a:pt x="142322" y="588475"/>
                  </a:cubicBezTo>
                  <a:cubicBezTo>
                    <a:pt x="142322" y="578833"/>
                    <a:pt x="147014" y="573729"/>
                    <a:pt x="156985" y="573729"/>
                  </a:cubicBezTo>
                  <a:close/>
                  <a:moveTo>
                    <a:pt x="9384" y="573727"/>
                  </a:moveTo>
                  <a:cubicBezTo>
                    <a:pt x="11143" y="575339"/>
                    <a:pt x="13490" y="576414"/>
                    <a:pt x="14076" y="578026"/>
                  </a:cubicBezTo>
                  <a:cubicBezTo>
                    <a:pt x="14663" y="579638"/>
                    <a:pt x="13490" y="581249"/>
                    <a:pt x="12903" y="583398"/>
                  </a:cubicBezTo>
                  <a:lnTo>
                    <a:pt x="7624" y="579638"/>
                  </a:lnTo>
                  <a:cubicBezTo>
                    <a:pt x="7624" y="577488"/>
                    <a:pt x="7624" y="575339"/>
                    <a:pt x="9384" y="573727"/>
                  </a:cubicBezTo>
                  <a:close/>
                  <a:moveTo>
                    <a:pt x="227653" y="555863"/>
                  </a:moveTo>
                  <a:cubicBezTo>
                    <a:pt x="227653" y="557041"/>
                    <a:pt x="228193" y="558219"/>
                    <a:pt x="228193" y="559986"/>
                  </a:cubicBezTo>
                  <a:cubicBezTo>
                    <a:pt x="228193" y="565287"/>
                    <a:pt x="226575" y="569998"/>
                    <a:pt x="221184" y="570587"/>
                  </a:cubicBezTo>
                  <a:cubicBezTo>
                    <a:pt x="217949" y="570587"/>
                    <a:pt x="214715" y="569409"/>
                    <a:pt x="211480" y="567642"/>
                  </a:cubicBezTo>
                  <a:cubicBezTo>
                    <a:pt x="210941" y="567642"/>
                    <a:pt x="210941" y="564698"/>
                    <a:pt x="210941" y="564698"/>
                  </a:cubicBezTo>
                  <a:cubicBezTo>
                    <a:pt x="216332" y="561753"/>
                    <a:pt x="221723" y="558808"/>
                    <a:pt x="227653" y="555863"/>
                  </a:cubicBezTo>
                  <a:close/>
                  <a:moveTo>
                    <a:pt x="951072" y="489508"/>
                  </a:moveTo>
                  <a:cubicBezTo>
                    <a:pt x="955025" y="489508"/>
                    <a:pt x="960108" y="501418"/>
                    <a:pt x="958414" y="505208"/>
                  </a:cubicBezTo>
                  <a:cubicBezTo>
                    <a:pt x="957849" y="505750"/>
                    <a:pt x="956719" y="506832"/>
                    <a:pt x="956155" y="506832"/>
                  </a:cubicBezTo>
                  <a:cubicBezTo>
                    <a:pt x="950507" y="506291"/>
                    <a:pt x="945424" y="496005"/>
                    <a:pt x="948813" y="491132"/>
                  </a:cubicBezTo>
                  <a:cubicBezTo>
                    <a:pt x="948813" y="490591"/>
                    <a:pt x="949942" y="490049"/>
                    <a:pt x="951072" y="489508"/>
                  </a:cubicBezTo>
                  <a:close/>
                  <a:moveTo>
                    <a:pt x="844019" y="475344"/>
                  </a:moveTo>
                  <a:cubicBezTo>
                    <a:pt x="844019" y="478215"/>
                    <a:pt x="844019" y="480512"/>
                    <a:pt x="844019" y="482809"/>
                  </a:cubicBezTo>
                  <a:cubicBezTo>
                    <a:pt x="842304" y="484532"/>
                    <a:pt x="841160" y="486254"/>
                    <a:pt x="842304" y="487977"/>
                  </a:cubicBezTo>
                  <a:cubicBezTo>
                    <a:pt x="842875" y="489700"/>
                    <a:pt x="843447" y="490274"/>
                    <a:pt x="844019" y="490274"/>
                  </a:cubicBezTo>
                  <a:cubicBezTo>
                    <a:pt x="845735" y="505778"/>
                    <a:pt x="829152" y="502907"/>
                    <a:pt x="823433" y="510946"/>
                  </a:cubicBezTo>
                  <a:cubicBezTo>
                    <a:pt x="816571" y="519559"/>
                    <a:pt x="807994" y="510946"/>
                    <a:pt x="800560" y="512668"/>
                  </a:cubicBezTo>
                  <a:cubicBezTo>
                    <a:pt x="801132" y="510371"/>
                    <a:pt x="802848" y="508075"/>
                    <a:pt x="802848" y="505778"/>
                  </a:cubicBezTo>
                  <a:cubicBezTo>
                    <a:pt x="807994" y="483957"/>
                    <a:pt x="822290" y="474196"/>
                    <a:pt x="844019" y="475344"/>
                  </a:cubicBezTo>
                  <a:close/>
                  <a:moveTo>
                    <a:pt x="574370" y="471644"/>
                  </a:moveTo>
                  <a:cubicBezTo>
                    <a:pt x="577889" y="472719"/>
                    <a:pt x="581408" y="474868"/>
                    <a:pt x="580235" y="478629"/>
                  </a:cubicBezTo>
                  <a:cubicBezTo>
                    <a:pt x="579649" y="480241"/>
                    <a:pt x="576129" y="481315"/>
                    <a:pt x="574370" y="481315"/>
                  </a:cubicBezTo>
                  <a:cubicBezTo>
                    <a:pt x="572024" y="481315"/>
                    <a:pt x="567918" y="480241"/>
                    <a:pt x="567918" y="478629"/>
                  </a:cubicBezTo>
                  <a:cubicBezTo>
                    <a:pt x="566745" y="474868"/>
                    <a:pt x="569678" y="472719"/>
                    <a:pt x="574370" y="471644"/>
                  </a:cubicBezTo>
                  <a:close/>
                  <a:moveTo>
                    <a:pt x="718749" y="453779"/>
                  </a:moveTo>
                  <a:lnTo>
                    <a:pt x="719246" y="454136"/>
                  </a:lnTo>
                  <a:lnTo>
                    <a:pt x="719233" y="453780"/>
                  </a:lnTo>
                  <a:lnTo>
                    <a:pt x="719772" y="454514"/>
                  </a:lnTo>
                  <a:lnTo>
                    <a:pt x="722782" y="456675"/>
                  </a:lnTo>
                  <a:cubicBezTo>
                    <a:pt x="726238" y="460729"/>
                    <a:pt x="728543" y="464204"/>
                    <a:pt x="732000" y="468258"/>
                  </a:cubicBezTo>
                  <a:cubicBezTo>
                    <a:pt x="734881" y="472312"/>
                    <a:pt x="731424" y="467099"/>
                    <a:pt x="734881" y="471153"/>
                  </a:cubicBezTo>
                  <a:cubicBezTo>
                    <a:pt x="748131" y="488528"/>
                    <a:pt x="762535" y="508218"/>
                    <a:pt x="753892" y="531384"/>
                  </a:cubicBezTo>
                  <a:cubicBezTo>
                    <a:pt x="743522" y="558025"/>
                    <a:pt x="717597" y="542388"/>
                    <a:pt x="694552" y="544125"/>
                  </a:cubicBezTo>
                  <a:cubicBezTo>
                    <a:pt x="705498" y="552813"/>
                    <a:pt x="715292" y="553971"/>
                    <a:pt x="724510" y="553971"/>
                  </a:cubicBezTo>
                  <a:cubicBezTo>
                    <a:pt x="747555" y="553971"/>
                    <a:pt x="756773" y="567870"/>
                    <a:pt x="760806" y="588140"/>
                  </a:cubicBezTo>
                  <a:cubicBezTo>
                    <a:pt x="766423" y="614636"/>
                    <a:pt x="773661" y="624192"/>
                    <a:pt x="791512" y="623893"/>
                  </a:cubicBezTo>
                  <a:lnTo>
                    <a:pt x="796412" y="623144"/>
                  </a:lnTo>
                  <a:lnTo>
                    <a:pt x="790476" y="622237"/>
                  </a:lnTo>
                  <a:cubicBezTo>
                    <a:pt x="783131" y="619124"/>
                    <a:pt x="776650" y="611885"/>
                    <a:pt x="772905" y="599144"/>
                  </a:cubicBezTo>
                  <a:cubicBezTo>
                    <a:pt x="767143" y="578874"/>
                    <a:pt x="742370" y="553392"/>
                    <a:pt x="782699" y="538913"/>
                  </a:cubicBezTo>
                  <a:cubicBezTo>
                    <a:pt x="789036" y="537176"/>
                    <a:pt x="793069" y="528489"/>
                    <a:pt x="799406" y="525014"/>
                  </a:cubicBezTo>
                  <a:cubicBezTo>
                    <a:pt x="830517" y="520960"/>
                    <a:pt x="861628" y="526172"/>
                    <a:pt x="892739" y="511693"/>
                  </a:cubicBezTo>
                  <a:cubicBezTo>
                    <a:pt x="910599" y="503006"/>
                    <a:pt x="935372" y="501848"/>
                    <a:pt x="957265" y="513431"/>
                  </a:cubicBezTo>
                  <a:cubicBezTo>
                    <a:pt x="963026" y="516906"/>
                    <a:pt x="972244" y="518643"/>
                    <a:pt x="969364" y="528489"/>
                  </a:cubicBezTo>
                  <a:cubicBezTo>
                    <a:pt x="967059" y="536017"/>
                    <a:pt x="960721" y="540071"/>
                    <a:pt x="952656" y="540650"/>
                  </a:cubicBezTo>
                  <a:cubicBezTo>
                    <a:pt x="949199" y="540650"/>
                    <a:pt x="945166" y="540071"/>
                    <a:pt x="941710" y="540071"/>
                  </a:cubicBezTo>
                  <a:cubicBezTo>
                    <a:pt x="916360" y="538913"/>
                    <a:pt x="893891" y="539492"/>
                    <a:pt x="903685" y="576557"/>
                  </a:cubicBezTo>
                  <a:cubicBezTo>
                    <a:pt x="906566" y="589299"/>
                    <a:pt x="896772" y="601460"/>
                    <a:pt x="891010" y="613622"/>
                  </a:cubicBezTo>
                  <a:cubicBezTo>
                    <a:pt x="878912" y="636788"/>
                    <a:pt x="869117" y="661112"/>
                    <a:pt x="896196" y="683698"/>
                  </a:cubicBezTo>
                  <a:cubicBezTo>
                    <a:pt x="904837" y="644317"/>
                    <a:pt x="912903" y="642000"/>
                    <a:pt x="940557" y="666904"/>
                  </a:cubicBezTo>
                  <a:cubicBezTo>
                    <a:pt x="946030" y="671826"/>
                    <a:pt x="952368" y="675736"/>
                    <a:pt x="958777" y="679500"/>
                  </a:cubicBezTo>
                  <a:lnTo>
                    <a:pt x="976150" y="690423"/>
                  </a:lnTo>
                  <a:lnTo>
                    <a:pt x="960146" y="672116"/>
                  </a:lnTo>
                  <a:cubicBezTo>
                    <a:pt x="957265" y="667483"/>
                    <a:pt x="952080" y="661691"/>
                    <a:pt x="956113" y="655321"/>
                  </a:cubicBezTo>
                  <a:cubicBezTo>
                    <a:pt x="960146" y="647792"/>
                    <a:pt x="969364" y="647213"/>
                    <a:pt x="975125" y="651266"/>
                  </a:cubicBezTo>
                  <a:cubicBezTo>
                    <a:pt x="1002779" y="670378"/>
                    <a:pt x="1006236" y="645475"/>
                    <a:pt x="1014877" y="630418"/>
                  </a:cubicBezTo>
                  <a:cubicBezTo>
                    <a:pt x="1016030" y="627522"/>
                    <a:pt x="1022367" y="628680"/>
                    <a:pt x="1020639" y="625205"/>
                  </a:cubicBezTo>
                  <a:cubicBezTo>
                    <a:pt x="1019486" y="622889"/>
                    <a:pt x="1015454" y="626943"/>
                    <a:pt x="1011997" y="624626"/>
                  </a:cubicBezTo>
                  <a:cubicBezTo>
                    <a:pt x="999898" y="614201"/>
                    <a:pt x="986071" y="621151"/>
                    <a:pt x="973396" y="620572"/>
                  </a:cubicBezTo>
                  <a:cubicBezTo>
                    <a:pt x="960721" y="619993"/>
                    <a:pt x="949199" y="613043"/>
                    <a:pt x="945743" y="599723"/>
                  </a:cubicBezTo>
                  <a:cubicBezTo>
                    <a:pt x="942862" y="586403"/>
                    <a:pt x="952080" y="580611"/>
                    <a:pt x="962450" y="581769"/>
                  </a:cubicBezTo>
                  <a:cubicBezTo>
                    <a:pt x="979734" y="583507"/>
                    <a:pt x="964178" y="576557"/>
                    <a:pt x="964178" y="576557"/>
                  </a:cubicBezTo>
                  <a:cubicBezTo>
                    <a:pt x="954384" y="555129"/>
                    <a:pt x="969939" y="540650"/>
                    <a:pt x="979734" y="527330"/>
                  </a:cubicBezTo>
                  <a:cubicBezTo>
                    <a:pt x="991832" y="511114"/>
                    <a:pt x="1011421" y="523276"/>
                    <a:pt x="1023519" y="527330"/>
                  </a:cubicBezTo>
                  <a:cubicBezTo>
                    <a:pt x="1041379" y="532543"/>
                    <a:pt x="1041379" y="551654"/>
                    <a:pt x="1023519" y="559183"/>
                  </a:cubicBezTo>
                  <a:cubicBezTo>
                    <a:pt x="998170" y="569028"/>
                    <a:pt x="1022367" y="575399"/>
                    <a:pt x="1018911" y="586403"/>
                  </a:cubicBezTo>
                  <a:cubicBezTo>
                    <a:pt x="1024095" y="582349"/>
                    <a:pt x="1023519" y="580032"/>
                    <a:pt x="1024672" y="577715"/>
                  </a:cubicBezTo>
                  <a:cubicBezTo>
                    <a:pt x="1043108" y="536017"/>
                    <a:pt x="1051173" y="532543"/>
                    <a:pt x="1081132" y="563237"/>
                  </a:cubicBezTo>
                  <a:cubicBezTo>
                    <a:pt x="1094383" y="576557"/>
                    <a:pt x="1114547" y="588140"/>
                    <a:pt x="1115123" y="611885"/>
                  </a:cubicBezTo>
                  <a:lnTo>
                    <a:pt x="1112119" y="617547"/>
                  </a:lnTo>
                  <a:lnTo>
                    <a:pt x="1121820" y="625246"/>
                  </a:lnTo>
                  <a:cubicBezTo>
                    <a:pt x="1130359" y="630475"/>
                    <a:pt x="1125236" y="643256"/>
                    <a:pt x="1134344" y="646161"/>
                  </a:cubicBezTo>
                  <a:cubicBezTo>
                    <a:pt x="1141175" y="647904"/>
                    <a:pt x="1148576" y="647323"/>
                    <a:pt x="1155977" y="648485"/>
                  </a:cubicBezTo>
                  <a:cubicBezTo>
                    <a:pt x="1157685" y="649066"/>
                    <a:pt x="1159962" y="650809"/>
                    <a:pt x="1161669" y="652552"/>
                  </a:cubicBezTo>
                  <a:cubicBezTo>
                    <a:pt x="1165085" y="656037"/>
                    <a:pt x="1168501" y="660104"/>
                    <a:pt x="1165655" y="665332"/>
                  </a:cubicBezTo>
                  <a:cubicBezTo>
                    <a:pt x="1163947" y="668237"/>
                    <a:pt x="1161101" y="672304"/>
                    <a:pt x="1158254" y="672304"/>
                  </a:cubicBezTo>
                  <a:cubicBezTo>
                    <a:pt x="1150284" y="674047"/>
                    <a:pt x="1140606" y="676371"/>
                    <a:pt x="1133775" y="673466"/>
                  </a:cubicBezTo>
                  <a:cubicBezTo>
                    <a:pt x="1118973" y="665332"/>
                    <a:pt x="1112711" y="674628"/>
                    <a:pt x="1104172" y="687990"/>
                  </a:cubicBezTo>
                  <a:cubicBezTo>
                    <a:pt x="1103603" y="672304"/>
                    <a:pt x="1099618" y="660104"/>
                    <a:pt x="1108157" y="649066"/>
                  </a:cubicBezTo>
                  <a:cubicBezTo>
                    <a:pt x="1113708" y="641659"/>
                    <a:pt x="1105169" y="632944"/>
                    <a:pt x="1106316" y="624884"/>
                  </a:cubicBezTo>
                  <a:lnTo>
                    <a:pt x="1107238" y="623521"/>
                  </a:lnTo>
                  <a:lnTo>
                    <a:pt x="1097479" y="632300"/>
                  </a:lnTo>
                  <a:cubicBezTo>
                    <a:pt x="1093951" y="636499"/>
                    <a:pt x="1092654" y="642290"/>
                    <a:pt x="1097840" y="653583"/>
                  </a:cubicBezTo>
                  <a:cubicBezTo>
                    <a:pt x="1108786" y="679645"/>
                    <a:pt x="1079980" y="692965"/>
                    <a:pt x="1059239" y="702231"/>
                  </a:cubicBezTo>
                  <a:cubicBezTo>
                    <a:pt x="1047717" y="708023"/>
                    <a:pt x="1033890" y="709760"/>
                    <a:pt x="1025248" y="720764"/>
                  </a:cubicBezTo>
                  <a:cubicBezTo>
                    <a:pt x="1033314" y="723081"/>
                    <a:pt x="1041955" y="719605"/>
                    <a:pt x="1049445" y="723081"/>
                  </a:cubicBezTo>
                  <a:lnTo>
                    <a:pt x="1055812" y="726955"/>
                  </a:lnTo>
                  <a:lnTo>
                    <a:pt x="1065318" y="726573"/>
                  </a:lnTo>
                  <a:cubicBezTo>
                    <a:pt x="1073364" y="723689"/>
                    <a:pt x="1079111" y="723113"/>
                    <a:pt x="1077387" y="735226"/>
                  </a:cubicBezTo>
                  <a:cubicBezTo>
                    <a:pt x="1076812" y="741572"/>
                    <a:pt x="1081985" y="742725"/>
                    <a:pt x="1086583" y="745033"/>
                  </a:cubicBezTo>
                  <a:cubicBezTo>
                    <a:pt x="1092329" y="746763"/>
                    <a:pt x="1096927" y="744456"/>
                    <a:pt x="1097502" y="739264"/>
                  </a:cubicBezTo>
                  <a:cubicBezTo>
                    <a:pt x="1098651" y="734649"/>
                    <a:pt x="1095777" y="729458"/>
                    <a:pt x="1095777" y="724843"/>
                  </a:cubicBezTo>
                  <a:cubicBezTo>
                    <a:pt x="1095203" y="719075"/>
                    <a:pt x="1098077" y="715614"/>
                    <a:pt x="1103249" y="713883"/>
                  </a:cubicBezTo>
                  <a:cubicBezTo>
                    <a:pt x="1107846" y="712730"/>
                    <a:pt x="1113593" y="713306"/>
                    <a:pt x="1117616" y="710999"/>
                  </a:cubicBezTo>
                  <a:cubicBezTo>
                    <a:pt x="1126811" y="705807"/>
                    <a:pt x="1137731" y="710999"/>
                    <a:pt x="1145202" y="706384"/>
                  </a:cubicBezTo>
                  <a:cubicBezTo>
                    <a:pt x="1152673" y="702346"/>
                    <a:pt x="1157271" y="691963"/>
                    <a:pt x="1163592" y="685041"/>
                  </a:cubicBezTo>
                  <a:cubicBezTo>
                    <a:pt x="1168190" y="678696"/>
                    <a:pt x="1175661" y="678119"/>
                    <a:pt x="1178535" y="683888"/>
                  </a:cubicBezTo>
                  <a:cubicBezTo>
                    <a:pt x="1186580" y="698308"/>
                    <a:pt x="1194626" y="708691"/>
                    <a:pt x="1213017" y="700616"/>
                  </a:cubicBezTo>
                  <a:cubicBezTo>
                    <a:pt x="1215890" y="699462"/>
                    <a:pt x="1220488" y="704077"/>
                    <a:pt x="1225085" y="706384"/>
                  </a:cubicBezTo>
                  <a:cubicBezTo>
                    <a:pt x="1230258" y="696001"/>
                    <a:pt x="1222787" y="682734"/>
                    <a:pt x="1234855" y="675812"/>
                  </a:cubicBezTo>
                  <a:cubicBezTo>
                    <a:pt x="1267613" y="680426"/>
                    <a:pt x="1250372" y="703500"/>
                    <a:pt x="1251521" y="720229"/>
                  </a:cubicBezTo>
                  <a:cubicBezTo>
                    <a:pt x="1236579" y="735803"/>
                    <a:pt x="1213017" y="739264"/>
                    <a:pt x="1199799" y="757146"/>
                  </a:cubicBezTo>
                  <a:cubicBezTo>
                    <a:pt x="1198074" y="760030"/>
                    <a:pt x="1196350" y="762915"/>
                    <a:pt x="1194626" y="765799"/>
                  </a:cubicBezTo>
                  <a:cubicBezTo>
                    <a:pt x="1191753" y="769260"/>
                    <a:pt x="1187730" y="772144"/>
                    <a:pt x="1183707" y="775029"/>
                  </a:cubicBezTo>
                  <a:cubicBezTo>
                    <a:pt x="1171638" y="779643"/>
                    <a:pt x="1175086" y="792334"/>
                    <a:pt x="1170489" y="800986"/>
                  </a:cubicBezTo>
                  <a:cubicBezTo>
                    <a:pt x="1168190" y="803871"/>
                    <a:pt x="1165317" y="805601"/>
                    <a:pt x="1163017" y="806178"/>
                  </a:cubicBezTo>
                  <a:cubicBezTo>
                    <a:pt x="1147501" y="826368"/>
                    <a:pt x="1122789" y="805024"/>
                    <a:pt x="1106697" y="818869"/>
                  </a:cubicBezTo>
                  <a:cubicBezTo>
                    <a:pt x="1106122" y="822329"/>
                    <a:pt x="1104973" y="825214"/>
                    <a:pt x="1103823" y="828098"/>
                  </a:cubicBezTo>
                  <a:cubicBezTo>
                    <a:pt x="1099226" y="835020"/>
                    <a:pt x="1095203" y="843673"/>
                    <a:pt x="1084283" y="837328"/>
                  </a:cubicBezTo>
                  <a:lnTo>
                    <a:pt x="1078442" y="828449"/>
                  </a:lnTo>
                  <a:lnTo>
                    <a:pt x="1077509" y="845291"/>
                  </a:lnTo>
                  <a:cubicBezTo>
                    <a:pt x="1072929" y="849892"/>
                    <a:pt x="1067776" y="853917"/>
                    <a:pt x="1062623" y="858518"/>
                  </a:cubicBezTo>
                  <a:cubicBezTo>
                    <a:pt x="1056898" y="864270"/>
                    <a:pt x="1050028" y="868871"/>
                    <a:pt x="1042012" y="871746"/>
                  </a:cubicBezTo>
                  <a:cubicBezTo>
                    <a:pt x="1038577" y="871746"/>
                    <a:pt x="1035714" y="871746"/>
                    <a:pt x="1032279" y="870596"/>
                  </a:cubicBezTo>
                  <a:cubicBezTo>
                    <a:pt x="1022546" y="864845"/>
                    <a:pt x="1023691" y="851042"/>
                    <a:pt x="1012813" y="845291"/>
                  </a:cubicBezTo>
                  <a:cubicBezTo>
                    <a:pt x="1006515" y="833213"/>
                    <a:pt x="1003080" y="817110"/>
                    <a:pt x="984187" y="818260"/>
                  </a:cubicBezTo>
                  <a:cubicBezTo>
                    <a:pt x="981896" y="818260"/>
                    <a:pt x="979034" y="812509"/>
                    <a:pt x="979034" y="809058"/>
                  </a:cubicBezTo>
                  <a:cubicBezTo>
                    <a:pt x="978461" y="805607"/>
                    <a:pt x="981896" y="803307"/>
                    <a:pt x="986477" y="803882"/>
                  </a:cubicBezTo>
                  <a:cubicBezTo>
                    <a:pt x="987622" y="803882"/>
                    <a:pt x="988194" y="803882"/>
                    <a:pt x="989912" y="803882"/>
                  </a:cubicBezTo>
                  <a:cubicBezTo>
                    <a:pt x="999073" y="805607"/>
                    <a:pt x="1003653" y="800431"/>
                    <a:pt x="1004798" y="792379"/>
                  </a:cubicBezTo>
                  <a:lnTo>
                    <a:pt x="1001041" y="782594"/>
                  </a:lnTo>
                  <a:lnTo>
                    <a:pt x="990680" y="783890"/>
                  </a:lnTo>
                  <a:cubicBezTo>
                    <a:pt x="971668" y="778678"/>
                    <a:pt x="968787" y="792578"/>
                    <a:pt x="963602" y="805319"/>
                  </a:cubicBezTo>
                  <a:cubicBezTo>
                    <a:pt x="957841" y="819218"/>
                    <a:pt x="950928" y="834855"/>
                    <a:pt x="934220" y="835434"/>
                  </a:cubicBezTo>
                  <a:cubicBezTo>
                    <a:pt x="915784" y="836013"/>
                    <a:pt x="911751" y="819797"/>
                    <a:pt x="907142" y="805319"/>
                  </a:cubicBezTo>
                  <a:cubicBezTo>
                    <a:pt x="904837" y="796632"/>
                    <a:pt x="904261" y="785628"/>
                    <a:pt x="892739" y="788523"/>
                  </a:cubicBezTo>
                  <a:cubicBezTo>
                    <a:pt x="880064" y="791419"/>
                    <a:pt x="858747" y="787365"/>
                    <a:pt x="858171" y="802423"/>
                  </a:cubicBezTo>
                  <a:cubicBezTo>
                    <a:pt x="856443" y="832538"/>
                    <a:pt x="841463" y="826167"/>
                    <a:pt x="824180" y="820376"/>
                  </a:cubicBezTo>
                  <a:cubicBezTo>
                    <a:pt x="816690" y="817480"/>
                    <a:pt x="809777" y="818639"/>
                    <a:pt x="802863" y="822114"/>
                  </a:cubicBezTo>
                  <a:cubicBezTo>
                    <a:pt x="799406" y="823272"/>
                    <a:pt x="795950" y="823851"/>
                    <a:pt x="792493" y="824430"/>
                  </a:cubicBezTo>
                  <a:lnTo>
                    <a:pt x="788992" y="824024"/>
                  </a:lnTo>
                  <a:lnTo>
                    <a:pt x="788831" y="824277"/>
                  </a:lnTo>
                  <a:cubicBezTo>
                    <a:pt x="783993" y="829270"/>
                    <a:pt x="782124" y="830207"/>
                    <a:pt x="780006" y="825448"/>
                  </a:cubicBezTo>
                  <a:lnTo>
                    <a:pt x="779120" y="822879"/>
                  </a:lnTo>
                  <a:lnTo>
                    <a:pt x="777513" y="822693"/>
                  </a:lnTo>
                  <a:cubicBezTo>
                    <a:pt x="762390" y="809010"/>
                    <a:pt x="736240" y="801536"/>
                    <a:pt x="738815" y="776990"/>
                  </a:cubicBezTo>
                  <a:lnTo>
                    <a:pt x="741461" y="766658"/>
                  </a:lnTo>
                  <a:lnTo>
                    <a:pt x="740066" y="767095"/>
                  </a:lnTo>
                  <a:cubicBezTo>
                    <a:pt x="734881" y="767674"/>
                    <a:pt x="731424" y="765358"/>
                    <a:pt x="727391" y="762462"/>
                  </a:cubicBezTo>
                  <a:cubicBezTo>
                    <a:pt x="720909" y="756815"/>
                    <a:pt x="726419" y="741722"/>
                    <a:pt x="719127" y="737215"/>
                  </a:cubicBezTo>
                  <a:lnTo>
                    <a:pt x="710642" y="737055"/>
                  </a:lnTo>
                  <a:lnTo>
                    <a:pt x="703900" y="748920"/>
                  </a:lnTo>
                  <a:cubicBezTo>
                    <a:pt x="696712" y="761513"/>
                    <a:pt x="688635" y="770525"/>
                    <a:pt x="673126" y="742732"/>
                  </a:cubicBezTo>
                  <a:cubicBezTo>
                    <a:pt x="666234" y="729993"/>
                    <a:pt x="633495" y="738679"/>
                    <a:pt x="626602" y="753154"/>
                  </a:cubicBezTo>
                  <a:cubicBezTo>
                    <a:pt x="618561" y="769945"/>
                    <a:pt x="603628" y="779209"/>
                    <a:pt x="589268" y="786736"/>
                  </a:cubicBezTo>
                  <a:cubicBezTo>
                    <a:pt x="574909" y="793684"/>
                    <a:pt x="565719" y="803527"/>
                    <a:pt x="558252" y="815687"/>
                  </a:cubicBezTo>
                  <a:cubicBezTo>
                    <a:pt x="553083" y="819740"/>
                    <a:pt x="547913" y="823793"/>
                    <a:pt x="541595" y="825530"/>
                  </a:cubicBezTo>
                  <a:cubicBezTo>
                    <a:pt x="534129" y="822056"/>
                    <a:pt x="526662" y="815687"/>
                    <a:pt x="518046" y="823793"/>
                  </a:cubicBezTo>
                  <a:cubicBezTo>
                    <a:pt x="511728" y="829583"/>
                    <a:pt x="505984" y="830162"/>
                    <a:pt x="500241" y="822635"/>
                  </a:cubicBezTo>
                  <a:cubicBezTo>
                    <a:pt x="496795" y="818003"/>
                    <a:pt x="493923" y="809318"/>
                    <a:pt x="487030" y="816845"/>
                  </a:cubicBezTo>
                  <a:cubicBezTo>
                    <a:pt x="483009" y="820319"/>
                    <a:pt x="487030" y="825530"/>
                    <a:pt x="489328" y="829583"/>
                  </a:cubicBezTo>
                  <a:cubicBezTo>
                    <a:pt x="492774" y="834794"/>
                    <a:pt x="497369" y="838847"/>
                    <a:pt x="500815" y="844058"/>
                  </a:cubicBezTo>
                  <a:cubicBezTo>
                    <a:pt x="504836" y="849269"/>
                    <a:pt x="499092" y="860849"/>
                    <a:pt x="492199" y="859691"/>
                  </a:cubicBezTo>
                  <a:cubicBezTo>
                    <a:pt x="472096" y="855638"/>
                    <a:pt x="453142" y="866639"/>
                    <a:pt x="433614" y="864902"/>
                  </a:cubicBezTo>
                  <a:cubicBezTo>
                    <a:pt x="429019" y="864902"/>
                    <a:pt x="426147" y="864902"/>
                    <a:pt x="424998" y="860270"/>
                  </a:cubicBezTo>
                  <a:cubicBezTo>
                    <a:pt x="424424" y="856796"/>
                    <a:pt x="426147" y="852743"/>
                    <a:pt x="429593" y="851585"/>
                  </a:cubicBezTo>
                  <a:cubicBezTo>
                    <a:pt x="446250" y="846953"/>
                    <a:pt x="437060" y="833636"/>
                    <a:pt x="438209" y="823793"/>
                  </a:cubicBezTo>
                  <a:cubicBezTo>
                    <a:pt x="439357" y="815108"/>
                    <a:pt x="432465" y="811634"/>
                    <a:pt x="424424" y="810476"/>
                  </a:cubicBezTo>
                  <a:cubicBezTo>
                    <a:pt x="426721" y="793105"/>
                    <a:pt x="426721" y="793105"/>
                    <a:pt x="444526" y="790789"/>
                  </a:cubicBezTo>
                  <a:cubicBezTo>
                    <a:pt x="452568" y="789631"/>
                    <a:pt x="450845" y="785578"/>
                    <a:pt x="447399" y="781525"/>
                  </a:cubicBezTo>
                  <a:cubicBezTo>
                    <a:pt x="445101" y="779788"/>
                    <a:pt x="442804" y="778051"/>
                    <a:pt x="442229" y="776314"/>
                  </a:cubicBezTo>
                  <a:cubicBezTo>
                    <a:pt x="441080" y="772840"/>
                    <a:pt x="441080" y="769366"/>
                    <a:pt x="441655" y="765892"/>
                  </a:cubicBezTo>
                  <a:cubicBezTo>
                    <a:pt x="441655" y="764734"/>
                    <a:pt x="445675" y="763576"/>
                    <a:pt x="447973" y="763576"/>
                  </a:cubicBezTo>
                  <a:cubicBezTo>
                    <a:pt x="454866" y="764155"/>
                    <a:pt x="462332" y="765313"/>
                    <a:pt x="469799" y="765313"/>
                  </a:cubicBezTo>
                  <a:cubicBezTo>
                    <a:pt x="472671" y="765313"/>
                    <a:pt x="477266" y="763576"/>
                    <a:pt x="478415" y="760681"/>
                  </a:cubicBezTo>
                  <a:cubicBezTo>
                    <a:pt x="481861" y="755470"/>
                    <a:pt x="476117" y="752575"/>
                    <a:pt x="472096" y="750259"/>
                  </a:cubicBezTo>
                  <a:cubicBezTo>
                    <a:pt x="465778" y="744469"/>
                    <a:pt x="456014" y="744469"/>
                    <a:pt x="451993" y="735205"/>
                  </a:cubicBezTo>
                  <a:cubicBezTo>
                    <a:pt x="456014" y="717834"/>
                    <a:pt x="471522" y="717834"/>
                    <a:pt x="484158" y="713202"/>
                  </a:cubicBezTo>
                  <a:cubicBezTo>
                    <a:pt x="492199" y="710307"/>
                    <a:pt x="492774" y="720730"/>
                    <a:pt x="499666" y="720730"/>
                  </a:cubicBezTo>
                  <a:cubicBezTo>
                    <a:pt x="503112" y="720730"/>
                    <a:pt x="508282" y="720151"/>
                    <a:pt x="507133" y="716676"/>
                  </a:cubicBezTo>
                  <a:cubicBezTo>
                    <a:pt x="504261" y="709149"/>
                    <a:pt x="502538" y="701622"/>
                    <a:pt x="506559" y="694095"/>
                  </a:cubicBezTo>
                  <a:cubicBezTo>
                    <a:pt x="483009" y="683673"/>
                    <a:pt x="513451" y="677304"/>
                    <a:pt x="508856" y="667461"/>
                  </a:cubicBezTo>
                  <a:cubicBezTo>
                    <a:pt x="508282" y="665145"/>
                    <a:pt x="516897" y="665145"/>
                    <a:pt x="522067" y="666882"/>
                  </a:cubicBezTo>
                  <a:cubicBezTo>
                    <a:pt x="538149" y="670935"/>
                    <a:pt x="552508" y="663408"/>
                    <a:pt x="565719" y="655302"/>
                  </a:cubicBezTo>
                  <a:cubicBezTo>
                    <a:pt x="569740" y="652986"/>
                    <a:pt x="569165" y="643721"/>
                    <a:pt x="565145" y="642564"/>
                  </a:cubicBezTo>
                  <a:cubicBezTo>
                    <a:pt x="555381" y="640248"/>
                    <a:pt x="545042" y="635036"/>
                    <a:pt x="537000" y="637352"/>
                  </a:cubicBezTo>
                  <a:cubicBezTo>
                    <a:pt x="523216" y="640826"/>
                    <a:pt x="520344" y="629826"/>
                    <a:pt x="512303" y="625193"/>
                  </a:cubicBezTo>
                  <a:cubicBezTo>
                    <a:pt x="511728" y="630983"/>
                    <a:pt x="511728" y="637352"/>
                    <a:pt x="510579" y="642564"/>
                  </a:cubicBezTo>
                  <a:cubicBezTo>
                    <a:pt x="507708" y="651248"/>
                    <a:pt x="500241" y="652986"/>
                    <a:pt x="494497" y="646038"/>
                  </a:cubicBezTo>
                  <a:cubicBezTo>
                    <a:pt x="489328" y="639668"/>
                    <a:pt x="485882" y="632141"/>
                    <a:pt x="475543" y="632141"/>
                  </a:cubicBezTo>
                  <a:cubicBezTo>
                    <a:pt x="476691" y="637352"/>
                    <a:pt x="481287" y="641985"/>
                    <a:pt x="475543" y="644879"/>
                  </a:cubicBezTo>
                  <a:cubicBezTo>
                    <a:pt x="473245" y="646617"/>
                    <a:pt x="468076" y="646038"/>
                    <a:pt x="465778" y="644301"/>
                  </a:cubicBezTo>
                  <a:cubicBezTo>
                    <a:pt x="456588" y="635036"/>
                    <a:pt x="447973" y="624614"/>
                    <a:pt x="439932" y="614192"/>
                  </a:cubicBezTo>
                  <a:cubicBezTo>
                    <a:pt x="438209" y="612455"/>
                    <a:pt x="438783" y="606665"/>
                    <a:pt x="441080" y="604349"/>
                  </a:cubicBezTo>
                  <a:cubicBezTo>
                    <a:pt x="443378" y="599717"/>
                    <a:pt x="445675" y="604349"/>
                    <a:pt x="448547" y="606086"/>
                  </a:cubicBezTo>
                  <a:cubicBezTo>
                    <a:pt x="452568" y="608402"/>
                    <a:pt x="457163" y="610718"/>
                    <a:pt x="461183" y="612455"/>
                  </a:cubicBezTo>
                  <a:cubicBezTo>
                    <a:pt x="462907" y="612455"/>
                    <a:pt x="465204" y="610718"/>
                    <a:pt x="466927" y="608981"/>
                  </a:cubicBezTo>
                  <a:cubicBezTo>
                    <a:pt x="467501" y="608402"/>
                    <a:pt x="468076" y="606665"/>
                    <a:pt x="466927" y="605507"/>
                  </a:cubicBezTo>
                  <a:cubicBezTo>
                    <a:pt x="465778" y="602033"/>
                    <a:pt x="464630" y="598559"/>
                    <a:pt x="462332" y="596243"/>
                  </a:cubicBezTo>
                  <a:cubicBezTo>
                    <a:pt x="451993" y="588716"/>
                    <a:pt x="453717" y="580031"/>
                    <a:pt x="458886" y="570767"/>
                  </a:cubicBezTo>
                  <a:cubicBezTo>
                    <a:pt x="460609" y="567872"/>
                    <a:pt x="461183" y="563239"/>
                    <a:pt x="466353" y="563819"/>
                  </a:cubicBezTo>
                  <a:cubicBezTo>
                    <a:pt x="470374" y="564398"/>
                    <a:pt x="471522" y="567872"/>
                    <a:pt x="472671" y="571345"/>
                  </a:cubicBezTo>
                  <a:cubicBezTo>
                    <a:pt x="473245" y="573662"/>
                    <a:pt x="474394" y="577136"/>
                    <a:pt x="474968" y="577136"/>
                  </a:cubicBezTo>
                  <a:cubicBezTo>
                    <a:pt x="479563" y="578294"/>
                    <a:pt x="481861" y="574820"/>
                    <a:pt x="482435" y="571345"/>
                  </a:cubicBezTo>
                  <a:cubicBezTo>
                    <a:pt x="483009" y="567292"/>
                    <a:pt x="482435" y="563819"/>
                    <a:pt x="483009" y="560344"/>
                  </a:cubicBezTo>
                  <a:cubicBezTo>
                    <a:pt x="485164" y="548185"/>
                    <a:pt x="485702" y="545146"/>
                    <a:pt x="494076" y="547317"/>
                  </a:cubicBezTo>
                  <a:lnTo>
                    <a:pt x="505011" y="550948"/>
                  </a:lnTo>
                  <a:lnTo>
                    <a:pt x="505006" y="550496"/>
                  </a:lnTo>
                  <a:cubicBezTo>
                    <a:pt x="505006" y="545283"/>
                    <a:pt x="504430" y="540071"/>
                    <a:pt x="505583" y="535438"/>
                  </a:cubicBezTo>
                  <a:cubicBezTo>
                    <a:pt x="508463" y="527330"/>
                    <a:pt x="507311" y="522118"/>
                    <a:pt x="499245" y="516906"/>
                  </a:cubicBezTo>
                  <a:cubicBezTo>
                    <a:pt x="494060" y="514010"/>
                    <a:pt x="490027" y="508798"/>
                    <a:pt x="486570" y="504164"/>
                  </a:cubicBezTo>
                  <a:cubicBezTo>
                    <a:pt x="485418" y="502427"/>
                    <a:pt x="485994" y="500111"/>
                    <a:pt x="485418" y="497794"/>
                  </a:cubicBezTo>
                  <a:cubicBezTo>
                    <a:pt x="487722" y="497215"/>
                    <a:pt x="490603" y="496636"/>
                    <a:pt x="491755" y="497794"/>
                  </a:cubicBezTo>
                  <a:cubicBezTo>
                    <a:pt x="496940" y="501269"/>
                    <a:pt x="500973" y="505323"/>
                    <a:pt x="506158" y="508798"/>
                  </a:cubicBezTo>
                  <a:cubicBezTo>
                    <a:pt x="507311" y="509377"/>
                    <a:pt x="510191" y="507060"/>
                    <a:pt x="512496" y="505902"/>
                  </a:cubicBezTo>
                  <a:cubicBezTo>
                    <a:pt x="514224" y="503585"/>
                    <a:pt x="516529" y="502427"/>
                    <a:pt x="519409" y="503585"/>
                  </a:cubicBezTo>
                  <a:cubicBezTo>
                    <a:pt x="523442" y="507060"/>
                    <a:pt x="526899" y="510535"/>
                    <a:pt x="532660" y="510535"/>
                  </a:cubicBezTo>
                  <a:cubicBezTo>
                    <a:pt x="535541" y="511693"/>
                    <a:pt x="537845" y="513431"/>
                    <a:pt x="539574" y="515168"/>
                  </a:cubicBezTo>
                  <a:cubicBezTo>
                    <a:pt x="541302" y="516906"/>
                    <a:pt x="543607" y="518643"/>
                    <a:pt x="545335" y="519802"/>
                  </a:cubicBezTo>
                  <a:lnTo>
                    <a:pt x="547320" y="520134"/>
                  </a:lnTo>
                  <a:lnTo>
                    <a:pt x="548370" y="520134"/>
                  </a:lnTo>
                  <a:lnTo>
                    <a:pt x="548174" y="520277"/>
                  </a:lnTo>
                  <a:lnTo>
                    <a:pt x="548792" y="520381"/>
                  </a:lnTo>
                  <a:cubicBezTo>
                    <a:pt x="556281" y="520381"/>
                    <a:pt x="563771" y="520381"/>
                    <a:pt x="571261" y="520381"/>
                  </a:cubicBezTo>
                  <a:cubicBezTo>
                    <a:pt x="593730" y="527909"/>
                    <a:pt x="581055" y="500690"/>
                    <a:pt x="593153" y="498373"/>
                  </a:cubicBezTo>
                  <a:cubicBezTo>
                    <a:pt x="600643" y="498373"/>
                    <a:pt x="608133" y="498373"/>
                    <a:pt x="615623" y="498373"/>
                  </a:cubicBezTo>
                  <a:cubicBezTo>
                    <a:pt x="618503" y="500690"/>
                    <a:pt x="619079" y="504164"/>
                    <a:pt x="619655" y="507639"/>
                  </a:cubicBezTo>
                  <a:cubicBezTo>
                    <a:pt x="619655" y="504164"/>
                    <a:pt x="620231" y="500690"/>
                    <a:pt x="623112" y="498373"/>
                  </a:cubicBezTo>
                  <a:cubicBezTo>
                    <a:pt x="625416" y="498373"/>
                    <a:pt x="627721" y="498373"/>
                    <a:pt x="630602" y="498373"/>
                  </a:cubicBezTo>
                  <a:cubicBezTo>
                    <a:pt x="634059" y="489107"/>
                    <a:pt x="640396" y="486790"/>
                    <a:pt x="650766" y="488528"/>
                  </a:cubicBezTo>
                  <a:cubicBezTo>
                    <a:pt x="669202" y="492003"/>
                    <a:pt x="673235" y="490844"/>
                    <a:pt x="678420" y="473470"/>
                  </a:cubicBezTo>
                  <a:cubicBezTo>
                    <a:pt x="683605" y="458991"/>
                    <a:pt x="691095" y="454938"/>
                    <a:pt x="704922" y="456675"/>
                  </a:cubicBezTo>
                  <a:cubicBezTo>
                    <a:pt x="709531" y="456675"/>
                    <a:pt x="714140" y="454938"/>
                    <a:pt x="718749" y="453779"/>
                  </a:cubicBezTo>
                  <a:close/>
                  <a:moveTo>
                    <a:pt x="788143" y="444720"/>
                  </a:moveTo>
                  <a:cubicBezTo>
                    <a:pt x="789886" y="443571"/>
                    <a:pt x="792790" y="444146"/>
                    <a:pt x="795114" y="444720"/>
                  </a:cubicBezTo>
                  <a:cubicBezTo>
                    <a:pt x="795695" y="444720"/>
                    <a:pt x="796276" y="445868"/>
                    <a:pt x="797437" y="447017"/>
                  </a:cubicBezTo>
                  <a:cubicBezTo>
                    <a:pt x="797437" y="448165"/>
                    <a:pt x="797437" y="449888"/>
                    <a:pt x="796857" y="450462"/>
                  </a:cubicBezTo>
                  <a:cubicBezTo>
                    <a:pt x="784658" y="459650"/>
                    <a:pt x="789886" y="472283"/>
                    <a:pt x="790467" y="483767"/>
                  </a:cubicBezTo>
                  <a:cubicBezTo>
                    <a:pt x="791048" y="489510"/>
                    <a:pt x="793952" y="495252"/>
                    <a:pt x="792209" y="501568"/>
                  </a:cubicBezTo>
                  <a:cubicBezTo>
                    <a:pt x="789886" y="506162"/>
                    <a:pt x="786400" y="510182"/>
                    <a:pt x="781753" y="510756"/>
                  </a:cubicBezTo>
                  <a:cubicBezTo>
                    <a:pt x="774782" y="511905"/>
                    <a:pt x="773039" y="507310"/>
                    <a:pt x="773620" y="502142"/>
                  </a:cubicBezTo>
                  <a:cubicBezTo>
                    <a:pt x="775363" y="493529"/>
                    <a:pt x="768973" y="492381"/>
                    <a:pt x="763164" y="490084"/>
                  </a:cubicBezTo>
                  <a:cubicBezTo>
                    <a:pt x="759678" y="488361"/>
                    <a:pt x="757355" y="484342"/>
                    <a:pt x="759097" y="481470"/>
                  </a:cubicBezTo>
                  <a:cubicBezTo>
                    <a:pt x="768392" y="468837"/>
                    <a:pt x="773620" y="452759"/>
                    <a:pt x="788143" y="444720"/>
                  </a:cubicBezTo>
                  <a:close/>
                  <a:moveTo>
                    <a:pt x="1153641" y="438467"/>
                  </a:moveTo>
                  <a:cubicBezTo>
                    <a:pt x="1154186" y="445272"/>
                    <a:pt x="1155275" y="452645"/>
                    <a:pt x="1155819" y="460018"/>
                  </a:cubicBezTo>
                  <a:cubicBezTo>
                    <a:pt x="1155819" y="460585"/>
                    <a:pt x="1151463" y="463421"/>
                    <a:pt x="1150373" y="462853"/>
                  </a:cubicBezTo>
                  <a:cubicBezTo>
                    <a:pt x="1144383" y="458883"/>
                    <a:pt x="1141115" y="452078"/>
                    <a:pt x="1142204" y="444705"/>
                  </a:cubicBezTo>
                  <a:cubicBezTo>
                    <a:pt x="1143293" y="439601"/>
                    <a:pt x="1148739" y="439034"/>
                    <a:pt x="1153641" y="438467"/>
                  </a:cubicBezTo>
                  <a:close/>
                  <a:moveTo>
                    <a:pt x="564010" y="435176"/>
                  </a:moveTo>
                  <a:cubicBezTo>
                    <a:pt x="565893" y="434872"/>
                    <a:pt x="567680" y="435552"/>
                    <a:pt x="569362" y="437983"/>
                  </a:cubicBezTo>
                  <a:cubicBezTo>
                    <a:pt x="578892" y="452284"/>
                    <a:pt x="556468" y="451140"/>
                    <a:pt x="554225" y="460865"/>
                  </a:cubicBezTo>
                  <a:cubicBezTo>
                    <a:pt x="550861" y="458004"/>
                    <a:pt x="546937" y="455716"/>
                    <a:pt x="543573" y="451712"/>
                  </a:cubicBezTo>
                  <a:cubicBezTo>
                    <a:pt x="541331" y="449423"/>
                    <a:pt x="541891" y="443131"/>
                    <a:pt x="544695" y="443703"/>
                  </a:cubicBezTo>
                  <a:cubicBezTo>
                    <a:pt x="551842" y="445848"/>
                    <a:pt x="558360" y="436088"/>
                    <a:pt x="564010" y="435176"/>
                  </a:cubicBezTo>
                  <a:close/>
                  <a:moveTo>
                    <a:pt x="360251" y="428257"/>
                  </a:moveTo>
                  <a:cubicBezTo>
                    <a:pt x="360886" y="428257"/>
                    <a:pt x="362157" y="430809"/>
                    <a:pt x="362792" y="431448"/>
                  </a:cubicBezTo>
                  <a:cubicBezTo>
                    <a:pt x="360886" y="434000"/>
                    <a:pt x="360251" y="436552"/>
                    <a:pt x="357709" y="437190"/>
                  </a:cubicBezTo>
                  <a:cubicBezTo>
                    <a:pt x="355168" y="437827"/>
                    <a:pt x="353262" y="435275"/>
                    <a:pt x="354533" y="432723"/>
                  </a:cubicBezTo>
                  <a:cubicBezTo>
                    <a:pt x="355168" y="430809"/>
                    <a:pt x="358345" y="429534"/>
                    <a:pt x="360251" y="428257"/>
                  </a:cubicBezTo>
                  <a:close/>
                  <a:moveTo>
                    <a:pt x="1517251" y="425707"/>
                  </a:moveTo>
                  <a:cubicBezTo>
                    <a:pt x="1526287" y="425707"/>
                    <a:pt x="1531371" y="430731"/>
                    <a:pt x="1531935" y="439663"/>
                  </a:cubicBezTo>
                  <a:cubicBezTo>
                    <a:pt x="1517816" y="443013"/>
                    <a:pt x="1517816" y="443013"/>
                    <a:pt x="1517251" y="425707"/>
                  </a:cubicBezTo>
                  <a:close/>
                  <a:moveTo>
                    <a:pt x="689147" y="425707"/>
                  </a:moveTo>
                  <a:cubicBezTo>
                    <a:pt x="691894" y="425707"/>
                    <a:pt x="694093" y="425707"/>
                    <a:pt x="695741" y="425707"/>
                  </a:cubicBezTo>
                  <a:lnTo>
                    <a:pt x="696290" y="425707"/>
                  </a:lnTo>
                  <a:lnTo>
                    <a:pt x="697265" y="426610"/>
                  </a:lnTo>
                  <a:lnTo>
                    <a:pt x="703434" y="432329"/>
                  </a:lnTo>
                  <a:lnTo>
                    <a:pt x="703363" y="432697"/>
                  </a:lnTo>
                  <a:lnTo>
                    <a:pt x="702060" y="439433"/>
                  </a:lnTo>
                  <a:cubicBezTo>
                    <a:pt x="701236" y="441571"/>
                    <a:pt x="699862" y="443365"/>
                    <a:pt x="697390" y="444468"/>
                  </a:cubicBezTo>
                  <a:cubicBezTo>
                    <a:pt x="694642" y="445572"/>
                    <a:pt x="690795" y="445020"/>
                    <a:pt x="687499" y="443916"/>
                  </a:cubicBezTo>
                  <a:cubicBezTo>
                    <a:pt x="684202" y="442812"/>
                    <a:pt x="683652" y="438950"/>
                    <a:pt x="685300" y="435088"/>
                  </a:cubicBezTo>
                  <a:cubicBezTo>
                    <a:pt x="686399" y="431777"/>
                    <a:pt x="687499" y="429018"/>
                    <a:pt x="689147" y="425707"/>
                  </a:cubicBezTo>
                  <a:close/>
                  <a:moveTo>
                    <a:pt x="1507985" y="421481"/>
                  </a:moveTo>
                  <a:cubicBezTo>
                    <a:pt x="1508355" y="421720"/>
                    <a:pt x="1508779" y="422836"/>
                    <a:pt x="1509203" y="425070"/>
                  </a:cubicBezTo>
                  <a:cubicBezTo>
                    <a:pt x="1508355" y="424432"/>
                    <a:pt x="1507085" y="423793"/>
                    <a:pt x="1507085" y="423155"/>
                  </a:cubicBezTo>
                  <a:cubicBezTo>
                    <a:pt x="1507297" y="421880"/>
                    <a:pt x="1507614" y="421241"/>
                    <a:pt x="1507985" y="421481"/>
                  </a:cubicBezTo>
                  <a:close/>
                  <a:moveTo>
                    <a:pt x="912748" y="420603"/>
                  </a:moveTo>
                  <a:lnTo>
                    <a:pt x="914200" y="421453"/>
                  </a:lnTo>
                  <a:lnTo>
                    <a:pt x="909843" y="422728"/>
                  </a:lnTo>
                  <a:close/>
                  <a:moveTo>
                    <a:pt x="680138" y="419229"/>
                  </a:moveTo>
                  <a:cubicBezTo>
                    <a:pt x="681110" y="418787"/>
                    <a:pt x="682456" y="418934"/>
                    <a:pt x="683950" y="419818"/>
                  </a:cubicBezTo>
                  <a:cubicBezTo>
                    <a:pt x="685146" y="420996"/>
                    <a:pt x="686342" y="423352"/>
                    <a:pt x="688136" y="425119"/>
                  </a:cubicBezTo>
                  <a:cubicBezTo>
                    <a:pt x="685744" y="425119"/>
                    <a:pt x="683950" y="425119"/>
                    <a:pt x="680960" y="423941"/>
                  </a:cubicBezTo>
                  <a:cubicBezTo>
                    <a:pt x="679764" y="423941"/>
                    <a:pt x="678568" y="422763"/>
                    <a:pt x="678568" y="422174"/>
                  </a:cubicBezTo>
                  <a:cubicBezTo>
                    <a:pt x="678568" y="420701"/>
                    <a:pt x="679166" y="419671"/>
                    <a:pt x="680138" y="419229"/>
                  </a:cubicBezTo>
                  <a:close/>
                  <a:moveTo>
                    <a:pt x="703983" y="402737"/>
                  </a:moveTo>
                  <a:cubicBezTo>
                    <a:pt x="711794" y="402737"/>
                    <a:pt x="718489" y="405682"/>
                    <a:pt x="724068" y="410394"/>
                  </a:cubicBezTo>
                  <a:cubicBezTo>
                    <a:pt x="725184" y="410983"/>
                    <a:pt x="725184" y="413928"/>
                    <a:pt x="726300" y="415694"/>
                  </a:cubicBezTo>
                  <a:cubicBezTo>
                    <a:pt x="724068" y="416283"/>
                    <a:pt x="721837" y="417461"/>
                    <a:pt x="719605" y="416872"/>
                  </a:cubicBezTo>
                  <a:cubicBezTo>
                    <a:pt x="711794" y="415694"/>
                    <a:pt x="707889" y="409805"/>
                    <a:pt x="703983" y="402737"/>
                  </a:cubicBezTo>
                  <a:close/>
                  <a:moveTo>
                    <a:pt x="697631" y="384873"/>
                  </a:moveTo>
                  <a:lnTo>
                    <a:pt x="698478" y="387060"/>
                  </a:lnTo>
                  <a:lnTo>
                    <a:pt x="696361" y="389248"/>
                  </a:lnTo>
                  <a:close/>
                  <a:moveTo>
                    <a:pt x="938929" y="359352"/>
                  </a:moveTo>
                  <a:cubicBezTo>
                    <a:pt x="940058" y="359352"/>
                    <a:pt x="941188" y="360081"/>
                    <a:pt x="942317" y="360810"/>
                  </a:cubicBezTo>
                  <a:cubicBezTo>
                    <a:pt x="941753" y="361539"/>
                    <a:pt x="941188" y="363727"/>
                    <a:pt x="941188" y="363727"/>
                  </a:cubicBezTo>
                  <a:cubicBezTo>
                    <a:pt x="940058" y="363727"/>
                    <a:pt x="938929" y="362998"/>
                    <a:pt x="937799" y="362269"/>
                  </a:cubicBezTo>
                  <a:cubicBezTo>
                    <a:pt x="938363" y="361539"/>
                    <a:pt x="938363" y="359352"/>
                    <a:pt x="938929" y="359352"/>
                  </a:cubicBezTo>
                  <a:close/>
                  <a:moveTo>
                    <a:pt x="846585" y="355604"/>
                  </a:moveTo>
                  <a:cubicBezTo>
                    <a:pt x="851767" y="355961"/>
                    <a:pt x="856949" y="357103"/>
                    <a:pt x="858676" y="358816"/>
                  </a:cubicBezTo>
                  <a:cubicBezTo>
                    <a:pt x="860979" y="361101"/>
                    <a:pt x="860404" y="363385"/>
                    <a:pt x="857525" y="363956"/>
                  </a:cubicBezTo>
                  <a:cubicBezTo>
                    <a:pt x="840251" y="368525"/>
                    <a:pt x="845433" y="382803"/>
                    <a:pt x="844281" y="394225"/>
                  </a:cubicBezTo>
                  <a:lnTo>
                    <a:pt x="844016" y="395805"/>
                  </a:lnTo>
                  <a:lnTo>
                    <a:pt x="858231" y="395805"/>
                  </a:lnTo>
                  <a:cubicBezTo>
                    <a:pt x="866442" y="382320"/>
                    <a:pt x="866442" y="382320"/>
                    <a:pt x="881105" y="388183"/>
                  </a:cubicBezTo>
                  <a:cubicBezTo>
                    <a:pt x="880519" y="397564"/>
                    <a:pt x="886383" y="404600"/>
                    <a:pt x="891075" y="411635"/>
                  </a:cubicBezTo>
                  <a:cubicBezTo>
                    <a:pt x="894008" y="414567"/>
                    <a:pt x="894008" y="419257"/>
                    <a:pt x="891075" y="421603"/>
                  </a:cubicBezTo>
                  <a:cubicBezTo>
                    <a:pt x="888729" y="423361"/>
                    <a:pt x="884037" y="425120"/>
                    <a:pt x="881105" y="423948"/>
                  </a:cubicBezTo>
                  <a:cubicBezTo>
                    <a:pt x="875240" y="421603"/>
                    <a:pt x="870548" y="417499"/>
                    <a:pt x="864683" y="414567"/>
                  </a:cubicBezTo>
                  <a:cubicBezTo>
                    <a:pt x="860577" y="412808"/>
                    <a:pt x="855299" y="411635"/>
                    <a:pt x="850607" y="410463"/>
                  </a:cubicBezTo>
                  <a:lnTo>
                    <a:pt x="850521" y="410376"/>
                  </a:lnTo>
                  <a:lnTo>
                    <a:pt x="843004" y="421682"/>
                  </a:lnTo>
                  <a:cubicBezTo>
                    <a:pt x="833989" y="431774"/>
                    <a:pt x="823841" y="432631"/>
                    <a:pt x="809158" y="424493"/>
                  </a:cubicBezTo>
                  <a:cubicBezTo>
                    <a:pt x="805127" y="422208"/>
                    <a:pt x="801097" y="421066"/>
                    <a:pt x="796491" y="419353"/>
                  </a:cubicBezTo>
                  <a:cubicBezTo>
                    <a:pt x="789005" y="417069"/>
                    <a:pt x="787854" y="411358"/>
                    <a:pt x="792460" y="405647"/>
                  </a:cubicBezTo>
                  <a:cubicBezTo>
                    <a:pt x="801673" y="395367"/>
                    <a:pt x="810885" y="385658"/>
                    <a:pt x="825856" y="386229"/>
                  </a:cubicBezTo>
                  <a:cubicBezTo>
                    <a:pt x="829311" y="386229"/>
                    <a:pt x="832766" y="384516"/>
                    <a:pt x="833341" y="379376"/>
                  </a:cubicBezTo>
                  <a:cubicBezTo>
                    <a:pt x="828159" y="372523"/>
                    <a:pt x="819523" y="383373"/>
                    <a:pt x="813765" y="375378"/>
                  </a:cubicBezTo>
                  <a:cubicBezTo>
                    <a:pt x="820098" y="369096"/>
                    <a:pt x="827583" y="362814"/>
                    <a:pt x="834493" y="357103"/>
                  </a:cubicBezTo>
                  <a:cubicBezTo>
                    <a:pt x="836221" y="355675"/>
                    <a:pt x="841402" y="355247"/>
                    <a:pt x="846585" y="355604"/>
                  </a:cubicBezTo>
                  <a:close/>
                  <a:moveTo>
                    <a:pt x="367240" y="333832"/>
                  </a:moveTo>
                  <a:cubicBezTo>
                    <a:pt x="367876" y="335745"/>
                    <a:pt x="369147" y="338297"/>
                    <a:pt x="370418" y="340211"/>
                  </a:cubicBezTo>
                  <a:cubicBezTo>
                    <a:pt x="369147" y="342126"/>
                    <a:pt x="367876" y="344040"/>
                    <a:pt x="366605" y="345953"/>
                  </a:cubicBezTo>
                  <a:cubicBezTo>
                    <a:pt x="365335" y="344040"/>
                    <a:pt x="363428" y="341488"/>
                    <a:pt x="364064" y="339574"/>
                  </a:cubicBezTo>
                  <a:cubicBezTo>
                    <a:pt x="364064" y="337659"/>
                    <a:pt x="365970" y="335745"/>
                    <a:pt x="367240" y="333832"/>
                  </a:cubicBezTo>
                  <a:close/>
                  <a:moveTo>
                    <a:pt x="227419" y="322713"/>
                  </a:moveTo>
                  <a:cubicBezTo>
                    <a:pt x="231902" y="323002"/>
                    <a:pt x="236240" y="326907"/>
                    <a:pt x="242601" y="334136"/>
                  </a:cubicBezTo>
                  <a:cubicBezTo>
                    <a:pt x="251855" y="345126"/>
                    <a:pt x="251277" y="352645"/>
                    <a:pt x="239131" y="360164"/>
                  </a:cubicBezTo>
                  <a:cubicBezTo>
                    <a:pt x="236240" y="361899"/>
                    <a:pt x="236818" y="364213"/>
                    <a:pt x="239710" y="365948"/>
                  </a:cubicBezTo>
                  <a:cubicBezTo>
                    <a:pt x="245493" y="371732"/>
                    <a:pt x="244337" y="375780"/>
                    <a:pt x="238553" y="380986"/>
                  </a:cubicBezTo>
                  <a:cubicBezTo>
                    <a:pt x="229878" y="389083"/>
                    <a:pt x="230456" y="389662"/>
                    <a:pt x="239710" y="401229"/>
                  </a:cubicBezTo>
                  <a:cubicBezTo>
                    <a:pt x="244337" y="407013"/>
                    <a:pt x="245493" y="411641"/>
                    <a:pt x="239710" y="416846"/>
                  </a:cubicBezTo>
                  <a:cubicBezTo>
                    <a:pt x="234504" y="422052"/>
                    <a:pt x="229878" y="428993"/>
                    <a:pt x="223515" y="431306"/>
                  </a:cubicBezTo>
                  <a:cubicBezTo>
                    <a:pt x="210213" y="435933"/>
                    <a:pt x="215419" y="444031"/>
                    <a:pt x="217732" y="451550"/>
                  </a:cubicBezTo>
                  <a:cubicBezTo>
                    <a:pt x="218310" y="454442"/>
                    <a:pt x="221781" y="458490"/>
                    <a:pt x="224094" y="459069"/>
                  </a:cubicBezTo>
                  <a:cubicBezTo>
                    <a:pt x="226986" y="459647"/>
                    <a:pt x="231612" y="457912"/>
                    <a:pt x="233348" y="455598"/>
                  </a:cubicBezTo>
                  <a:cubicBezTo>
                    <a:pt x="239131" y="446923"/>
                    <a:pt x="243180" y="438247"/>
                    <a:pt x="248385" y="430149"/>
                  </a:cubicBezTo>
                  <a:cubicBezTo>
                    <a:pt x="253591" y="421473"/>
                    <a:pt x="258217" y="420317"/>
                    <a:pt x="265736" y="426101"/>
                  </a:cubicBezTo>
                  <a:cubicBezTo>
                    <a:pt x="267471" y="427836"/>
                    <a:pt x="269206" y="429571"/>
                    <a:pt x="270941" y="431306"/>
                  </a:cubicBezTo>
                  <a:cubicBezTo>
                    <a:pt x="290027" y="448079"/>
                    <a:pt x="290027" y="448079"/>
                    <a:pt x="313162" y="432463"/>
                  </a:cubicBezTo>
                  <a:cubicBezTo>
                    <a:pt x="315475" y="435355"/>
                    <a:pt x="318367" y="437668"/>
                    <a:pt x="320680" y="439982"/>
                  </a:cubicBezTo>
                  <a:cubicBezTo>
                    <a:pt x="324729" y="445187"/>
                    <a:pt x="324729" y="449815"/>
                    <a:pt x="320680" y="455020"/>
                  </a:cubicBezTo>
                  <a:lnTo>
                    <a:pt x="320140" y="455301"/>
                  </a:lnTo>
                  <a:lnTo>
                    <a:pt x="322469" y="462640"/>
                  </a:lnTo>
                  <a:cubicBezTo>
                    <a:pt x="323983" y="465161"/>
                    <a:pt x="326290" y="467034"/>
                    <a:pt x="330039" y="467610"/>
                  </a:cubicBezTo>
                  <a:cubicBezTo>
                    <a:pt x="343303" y="469915"/>
                    <a:pt x="355991" y="470492"/>
                    <a:pt x="367525" y="458966"/>
                  </a:cubicBezTo>
                  <a:cubicBezTo>
                    <a:pt x="370985" y="454932"/>
                    <a:pt x="376176" y="457813"/>
                    <a:pt x="377906" y="463576"/>
                  </a:cubicBezTo>
                  <a:cubicBezTo>
                    <a:pt x="380213" y="467610"/>
                    <a:pt x="381367" y="472797"/>
                    <a:pt x="387134" y="473949"/>
                  </a:cubicBezTo>
                  <a:cubicBezTo>
                    <a:pt x="391747" y="474525"/>
                    <a:pt x="400975" y="469915"/>
                    <a:pt x="396938" y="481441"/>
                  </a:cubicBezTo>
                  <a:cubicBezTo>
                    <a:pt x="395784" y="486051"/>
                    <a:pt x="390594" y="487780"/>
                    <a:pt x="384827" y="486051"/>
                  </a:cubicBezTo>
                  <a:cubicBezTo>
                    <a:pt x="382520" y="485475"/>
                    <a:pt x="380790" y="484322"/>
                    <a:pt x="377906" y="483746"/>
                  </a:cubicBezTo>
                  <a:cubicBezTo>
                    <a:pt x="374446" y="483746"/>
                    <a:pt x="369832" y="483746"/>
                    <a:pt x="369255" y="487780"/>
                  </a:cubicBezTo>
                  <a:cubicBezTo>
                    <a:pt x="368679" y="490661"/>
                    <a:pt x="370985" y="494695"/>
                    <a:pt x="371562" y="498153"/>
                  </a:cubicBezTo>
                  <a:cubicBezTo>
                    <a:pt x="369832" y="500458"/>
                    <a:pt x="367525" y="502187"/>
                    <a:pt x="365218" y="503340"/>
                  </a:cubicBezTo>
                  <a:cubicBezTo>
                    <a:pt x="362335" y="503916"/>
                    <a:pt x="359451" y="504492"/>
                    <a:pt x="357144" y="505645"/>
                  </a:cubicBezTo>
                  <a:cubicBezTo>
                    <a:pt x="354261" y="506797"/>
                    <a:pt x="351377" y="507374"/>
                    <a:pt x="348494" y="508526"/>
                  </a:cubicBezTo>
                  <a:cubicBezTo>
                    <a:pt x="343880" y="510831"/>
                    <a:pt x="339266" y="514865"/>
                    <a:pt x="334652" y="517746"/>
                  </a:cubicBezTo>
                  <a:cubicBezTo>
                    <a:pt x="327732" y="521205"/>
                    <a:pt x="320811" y="524086"/>
                    <a:pt x="312737" y="522933"/>
                  </a:cubicBezTo>
                  <a:cubicBezTo>
                    <a:pt x="305816" y="520052"/>
                    <a:pt x="301779" y="524086"/>
                    <a:pt x="298319" y="529273"/>
                  </a:cubicBezTo>
                  <a:cubicBezTo>
                    <a:pt x="295435" y="531001"/>
                    <a:pt x="292552" y="530425"/>
                    <a:pt x="290245" y="527543"/>
                  </a:cubicBezTo>
                  <a:cubicBezTo>
                    <a:pt x="287938" y="527543"/>
                    <a:pt x="285054" y="527543"/>
                    <a:pt x="282747" y="527543"/>
                  </a:cubicBezTo>
                  <a:cubicBezTo>
                    <a:pt x="278134" y="532730"/>
                    <a:pt x="272943" y="537340"/>
                    <a:pt x="268330" y="542527"/>
                  </a:cubicBezTo>
                  <a:lnTo>
                    <a:pt x="268330" y="530449"/>
                  </a:lnTo>
                  <a:lnTo>
                    <a:pt x="266314" y="531079"/>
                  </a:lnTo>
                  <a:cubicBezTo>
                    <a:pt x="264724" y="530934"/>
                    <a:pt x="263133" y="530211"/>
                    <a:pt x="261688" y="529054"/>
                  </a:cubicBezTo>
                  <a:cubicBezTo>
                    <a:pt x="249542" y="515173"/>
                    <a:pt x="235661" y="524427"/>
                    <a:pt x="225251" y="529632"/>
                  </a:cubicBezTo>
                  <a:cubicBezTo>
                    <a:pt x="215997" y="534838"/>
                    <a:pt x="204430" y="541778"/>
                    <a:pt x="201538" y="555660"/>
                  </a:cubicBezTo>
                  <a:cubicBezTo>
                    <a:pt x="199224" y="564914"/>
                    <a:pt x="187079" y="565493"/>
                    <a:pt x="181295" y="559130"/>
                  </a:cubicBezTo>
                  <a:cubicBezTo>
                    <a:pt x="171463" y="548719"/>
                    <a:pt x="168571" y="529054"/>
                    <a:pt x="175512" y="516330"/>
                  </a:cubicBezTo>
                  <a:cubicBezTo>
                    <a:pt x="177246" y="513438"/>
                    <a:pt x="180138" y="511124"/>
                    <a:pt x="181874" y="507654"/>
                  </a:cubicBezTo>
                  <a:cubicBezTo>
                    <a:pt x="184765" y="501870"/>
                    <a:pt x="181295" y="494351"/>
                    <a:pt x="173776" y="494351"/>
                  </a:cubicBezTo>
                  <a:cubicBezTo>
                    <a:pt x="165101" y="494351"/>
                    <a:pt x="158160" y="493194"/>
                    <a:pt x="152956" y="484518"/>
                  </a:cubicBezTo>
                  <a:cubicBezTo>
                    <a:pt x="146593" y="474685"/>
                    <a:pt x="136761" y="468323"/>
                    <a:pt x="125194" y="470058"/>
                  </a:cubicBezTo>
                  <a:cubicBezTo>
                    <a:pt x="111892" y="472372"/>
                    <a:pt x="106108" y="459647"/>
                    <a:pt x="95119" y="457334"/>
                  </a:cubicBezTo>
                  <a:cubicBezTo>
                    <a:pt x="91071" y="456177"/>
                    <a:pt x="89914" y="446923"/>
                    <a:pt x="85287" y="444031"/>
                  </a:cubicBezTo>
                  <a:cubicBezTo>
                    <a:pt x="78925" y="439982"/>
                    <a:pt x="76033" y="450971"/>
                    <a:pt x="69093" y="450393"/>
                  </a:cubicBezTo>
                  <a:cubicBezTo>
                    <a:pt x="63309" y="449815"/>
                    <a:pt x="60996" y="445187"/>
                    <a:pt x="62153" y="439404"/>
                  </a:cubicBezTo>
                  <a:cubicBezTo>
                    <a:pt x="64466" y="426101"/>
                    <a:pt x="81817" y="423787"/>
                    <a:pt x="82974" y="409327"/>
                  </a:cubicBezTo>
                  <a:cubicBezTo>
                    <a:pt x="83552" y="406435"/>
                    <a:pt x="89335" y="405857"/>
                    <a:pt x="92806" y="408170"/>
                  </a:cubicBezTo>
                  <a:cubicBezTo>
                    <a:pt x="102638" y="413376"/>
                    <a:pt x="113049" y="416268"/>
                    <a:pt x="124037" y="412219"/>
                  </a:cubicBezTo>
                  <a:cubicBezTo>
                    <a:pt x="127508" y="402965"/>
                    <a:pt x="115362" y="401808"/>
                    <a:pt x="114205" y="394289"/>
                  </a:cubicBezTo>
                  <a:cubicBezTo>
                    <a:pt x="114205" y="391397"/>
                    <a:pt x="115362" y="387927"/>
                    <a:pt x="115362" y="385035"/>
                  </a:cubicBezTo>
                  <a:cubicBezTo>
                    <a:pt x="115362" y="380986"/>
                    <a:pt x="114205" y="376937"/>
                    <a:pt x="114205" y="372889"/>
                  </a:cubicBezTo>
                  <a:cubicBezTo>
                    <a:pt x="114205" y="371732"/>
                    <a:pt x="114783" y="369997"/>
                    <a:pt x="115362" y="368840"/>
                  </a:cubicBezTo>
                  <a:cubicBezTo>
                    <a:pt x="117097" y="364791"/>
                    <a:pt x="124037" y="364213"/>
                    <a:pt x="127508" y="365370"/>
                  </a:cubicBezTo>
                  <a:cubicBezTo>
                    <a:pt x="133869" y="366526"/>
                    <a:pt x="130978" y="372889"/>
                    <a:pt x="130399" y="378094"/>
                  </a:cubicBezTo>
                  <a:cubicBezTo>
                    <a:pt x="129821" y="383878"/>
                    <a:pt x="133291" y="386191"/>
                    <a:pt x="138497" y="388505"/>
                  </a:cubicBezTo>
                  <a:cubicBezTo>
                    <a:pt x="140231" y="389083"/>
                    <a:pt x="142545" y="390818"/>
                    <a:pt x="144280" y="392554"/>
                  </a:cubicBezTo>
                  <a:cubicBezTo>
                    <a:pt x="133002" y="400362"/>
                    <a:pt x="138641" y="412400"/>
                    <a:pt x="138506" y="422811"/>
                  </a:cubicBezTo>
                  <a:lnTo>
                    <a:pt x="135937" y="431359"/>
                  </a:lnTo>
                  <a:lnTo>
                    <a:pt x="136604" y="430811"/>
                  </a:lnTo>
                  <a:lnTo>
                    <a:pt x="135904" y="432420"/>
                  </a:lnTo>
                  <a:lnTo>
                    <a:pt x="143982" y="431261"/>
                  </a:lnTo>
                  <a:cubicBezTo>
                    <a:pt x="150136" y="429933"/>
                    <a:pt x="150353" y="427547"/>
                    <a:pt x="151220" y="418003"/>
                  </a:cubicBezTo>
                  <a:cubicBezTo>
                    <a:pt x="152377" y="406435"/>
                    <a:pt x="157582" y="402386"/>
                    <a:pt x="167993" y="402965"/>
                  </a:cubicBezTo>
                  <a:cubicBezTo>
                    <a:pt x="183030" y="404700"/>
                    <a:pt x="191127" y="412797"/>
                    <a:pt x="191705" y="429571"/>
                  </a:cubicBezTo>
                  <a:cubicBezTo>
                    <a:pt x="199224" y="424365"/>
                    <a:pt x="205008" y="420317"/>
                    <a:pt x="210792" y="416268"/>
                  </a:cubicBezTo>
                  <a:cubicBezTo>
                    <a:pt x="209635" y="413954"/>
                    <a:pt x="209635" y="411062"/>
                    <a:pt x="208478" y="409905"/>
                  </a:cubicBezTo>
                  <a:cubicBezTo>
                    <a:pt x="191127" y="392554"/>
                    <a:pt x="190549" y="392554"/>
                    <a:pt x="157582" y="380986"/>
                  </a:cubicBezTo>
                  <a:cubicBezTo>
                    <a:pt x="166258" y="375780"/>
                    <a:pt x="167993" y="366526"/>
                    <a:pt x="172620" y="359007"/>
                  </a:cubicBezTo>
                  <a:cubicBezTo>
                    <a:pt x="189392" y="356115"/>
                    <a:pt x="200381" y="345126"/>
                    <a:pt x="211370" y="332979"/>
                  </a:cubicBezTo>
                  <a:cubicBezTo>
                    <a:pt x="218311" y="325750"/>
                    <a:pt x="222937" y="322424"/>
                    <a:pt x="227419" y="322713"/>
                  </a:cubicBezTo>
                  <a:close/>
                  <a:moveTo>
                    <a:pt x="1084961" y="311438"/>
                  </a:moveTo>
                  <a:cubicBezTo>
                    <a:pt x="1089197" y="310862"/>
                    <a:pt x="1092222" y="314320"/>
                    <a:pt x="1091617" y="317778"/>
                  </a:cubicBezTo>
                  <a:cubicBezTo>
                    <a:pt x="1091617" y="321812"/>
                    <a:pt x="1089197" y="324693"/>
                    <a:pt x="1087986" y="328151"/>
                  </a:cubicBezTo>
                  <a:cubicBezTo>
                    <a:pt x="1085565" y="325269"/>
                    <a:pt x="1082540" y="322965"/>
                    <a:pt x="1081330" y="319506"/>
                  </a:cubicBezTo>
                  <a:cubicBezTo>
                    <a:pt x="1080120" y="316625"/>
                    <a:pt x="1080725" y="312015"/>
                    <a:pt x="1084961" y="311438"/>
                  </a:cubicBezTo>
                  <a:close/>
                  <a:moveTo>
                    <a:pt x="775853" y="302400"/>
                  </a:moveTo>
                  <a:cubicBezTo>
                    <a:pt x="783879" y="305310"/>
                    <a:pt x="791904" y="308221"/>
                    <a:pt x="799357" y="311713"/>
                  </a:cubicBezTo>
                  <a:cubicBezTo>
                    <a:pt x="801076" y="312295"/>
                    <a:pt x="801076" y="315205"/>
                    <a:pt x="801650" y="317534"/>
                  </a:cubicBezTo>
                  <a:cubicBezTo>
                    <a:pt x="799930" y="318116"/>
                    <a:pt x="797637" y="319280"/>
                    <a:pt x="795917" y="319280"/>
                  </a:cubicBezTo>
                  <a:cubicBezTo>
                    <a:pt x="792478" y="319280"/>
                    <a:pt x="787891" y="318698"/>
                    <a:pt x="788465" y="323355"/>
                  </a:cubicBezTo>
                  <a:cubicBezTo>
                    <a:pt x="788465" y="329175"/>
                    <a:pt x="792478" y="332667"/>
                    <a:pt x="797637" y="332667"/>
                  </a:cubicBezTo>
                  <a:cubicBezTo>
                    <a:pt x="805662" y="332085"/>
                    <a:pt x="813688" y="326265"/>
                    <a:pt x="822287" y="331503"/>
                  </a:cubicBezTo>
                  <a:cubicBezTo>
                    <a:pt x="822860" y="339652"/>
                    <a:pt x="815408" y="343727"/>
                    <a:pt x="810249" y="347219"/>
                  </a:cubicBezTo>
                  <a:cubicBezTo>
                    <a:pt x="803943" y="353040"/>
                    <a:pt x="797064" y="345473"/>
                    <a:pt x="790185" y="343145"/>
                  </a:cubicBezTo>
                  <a:cubicBezTo>
                    <a:pt x="786745" y="341980"/>
                    <a:pt x="783879" y="340234"/>
                    <a:pt x="780439" y="339070"/>
                  </a:cubicBezTo>
                  <a:cubicBezTo>
                    <a:pt x="779293" y="339070"/>
                    <a:pt x="777573" y="339070"/>
                    <a:pt x="776426" y="339652"/>
                  </a:cubicBezTo>
                  <a:cubicBezTo>
                    <a:pt x="775853" y="340234"/>
                    <a:pt x="774707" y="341398"/>
                    <a:pt x="774707" y="342563"/>
                  </a:cubicBezTo>
                  <a:cubicBezTo>
                    <a:pt x="774133" y="343727"/>
                    <a:pt x="774133" y="344891"/>
                    <a:pt x="774707" y="345473"/>
                  </a:cubicBezTo>
                  <a:cubicBezTo>
                    <a:pt x="777573" y="354204"/>
                    <a:pt x="790758" y="350711"/>
                    <a:pt x="791904" y="362353"/>
                  </a:cubicBezTo>
                  <a:cubicBezTo>
                    <a:pt x="794197" y="375740"/>
                    <a:pt x="786745" y="385635"/>
                    <a:pt x="782159" y="399604"/>
                  </a:cubicBezTo>
                  <a:cubicBezTo>
                    <a:pt x="774133" y="389709"/>
                    <a:pt x="770121" y="382143"/>
                    <a:pt x="771840" y="372830"/>
                  </a:cubicBezTo>
                  <a:cubicBezTo>
                    <a:pt x="772414" y="369338"/>
                    <a:pt x="772987" y="363517"/>
                    <a:pt x="771840" y="362935"/>
                  </a:cubicBezTo>
                  <a:cubicBezTo>
                    <a:pt x="747190" y="350130"/>
                    <a:pt x="762668" y="339070"/>
                    <a:pt x="772987" y="326847"/>
                  </a:cubicBezTo>
                  <a:cubicBezTo>
                    <a:pt x="777573" y="321608"/>
                    <a:pt x="773560" y="318698"/>
                    <a:pt x="768401" y="316952"/>
                  </a:cubicBezTo>
                  <a:cubicBezTo>
                    <a:pt x="764388" y="315788"/>
                    <a:pt x="763814" y="311713"/>
                    <a:pt x="764961" y="308221"/>
                  </a:cubicBezTo>
                  <a:cubicBezTo>
                    <a:pt x="766107" y="302400"/>
                    <a:pt x="770694" y="300654"/>
                    <a:pt x="775853" y="302400"/>
                  </a:cubicBezTo>
                  <a:close/>
                  <a:moveTo>
                    <a:pt x="899941" y="298463"/>
                  </a:moveTo>
                  <a:cubicBezTo>
                    <a:pt x="908595" y="295549"/>
                    <a:pt x="927055" y="309538"/>
                    <a:pt x="925325" y="318864"/>
                  </a:cubicBezTo>
                  <a:cubicBezTo>
                    <a:pt x="924748" y="324693"/>
                    <a:pt x="921863" y="327608"/>
                    <a:pt x="917248" y="330522"/>
                  </a:cubicBezTo>
                  <a:cubicBezTo>
                    <a:pt x="905710" y="336934"/>
                    <a:pt x="903980" y="347426"/>
                    <a:pt x="904557" y="359666"/>
                  </a:cubicBezTo>
                  <a:cubicBezTo>
                    <a:pt x="897057" y="369576"/>
                    <a:pt x="889557" y="379485"/>
                    <a:pt x="882635" y="389394"/>
                  </a:cubicBezTo>
                  <a:cubicBezTo>
                    <a:pt x="882635" y="378902"/>
                    <a:pt x="874558" y="367827"/>
                    <a:pt x="885519" y="357918"/>
                  </a:cubicBezTo>
                  <a:cubicBezTo>
                    <a:pt x="890711" y="352672"/>
                    <a:pt x="890711" y="343929"/>
                    <a:pt x="888404" y="336351"/>
                  </a:cubicBezTo>
                  <a:cubicBezTo>
                    <a:pt x="883789" y="335768"/>
                    <a:pt x="882058" y="339265"/>
                    <a:pt x="879750" y="341597"/>
                  </a:cubicBezTo>
                  <a:cubicBezTo>
                    <a:pt x="876289" y="345094"/>
                    <a:pt x="873405" y="349175"/>
                    <a:pt x="868212" y="344511"/>
                  </a:cubicBezTo>
                  <a:cubicBezTo>
                    <a:pt x="864174" y="341014"/>
                    <a:pt x="858982" y="338682"/>
                    <a:pt x="857252" y="334602"/>
                  </a:cubicBezTo>
                  <a:cubicBezTo>
                    <a:pt x="854367" y="324693"/>
                    <a:pt x="833599" y="329939"/>
                    <a:pt x="840522" y="315367"/>
                  </a:cubicBezTo>
                  <a:cubicBezTo>
                    <a:pt x="845137" y="305458"/>
                    <a:pt x="856098" y="314201"/>
                    <a:pt x="863598" y="314784"/>
                  </a:cubicBezTo>
                  <a:cubicBezTo>
                    <a:pt x="879174" y="315367"/>
                    <a:pt x="887250" y="303126"/>
                    <a:pt x="899941" y="298463"/>
                  </a:cubicBezTo>
                  <a:close/>
                  <a:moveTo>
                    <a:pt x="340751" y="295376"/>
                  </a:moveTo>
                  <a:cubicBezTo>
                    <a:pt x="343683" y="296168"/>
                    <a:pt x="346029" y="299050"/>
                    <a:pt x="349548" y="304524"/>
                  </a:cubicBezTo>
                  <a:cubicBezTo>
                    <a:pt x="352480" y="309711"/>
                    <a:pt x="355413" y="315473"/>
                    <a:pt x="357759" y="320660"/>
                  </a:cubicBezTo>
                  <a:cubicBezTo>
                    <a:pt x="354827" y="326999"/>
                    <a:pt x="348962" y="328151"/>
                    <a:pt x="343097" y="328151"/>
                  </a:cubicBezTo>
                  <a:cubicBezTo>
                    <a:pt x="342510" y="322389"/>
                    <a:pt x="341337" y="316626"/>
                    <a:pt x="335473" y="313168"/>
                  </a:cubicBezTo>
                  <a:cubicBezTo>
                    <a:pt x="332540" y="307405"/>
                    <a:pt x="326675" y="306253"/>
                    <a:pt x="320224" y="306253"/>
                  </a:cubicBezTo>
                  <a:cubicBezTo>
                    <a:pt x="323157" y="303371"/>
                    <a:pt x="324916" y="300490"/>
                    <a:pt x="328435" y="298762"/>
                  </a:cubicBezTo>
                  <a:cubicBezTo>
                    <a:pt x="334300" y="295880"/>
                    <a:pt x="337819" y="294584"/>
                    <a:pt x="340751" y="295376"/>
                  </a:cubicBezTo>
                  <a:close/>
                  <a:moveTo>
                    <a:pt x="526066" y="285468"/>
                  </a:moveTo>
                  <a:cubicBezTo>
                    <a:pt x="529120" y="285186"/>
                    <a:pt x="532465" y="286735"/>
                    <a:pt x="535665" y="290679"/>
                  </a:cubicBezTo>
                  <a:cubicBezTo>
                    <a:pt x="531592" y="296314"/>
                    <a:pt x="527520" y="301948"/>
                    <a:pt x="523448" y="307582"/>
                  </a:cubicBezTo>
                  <a:cubicBezTo>
                    <a:pt x="519957" y="313217"/>
                    <a:pt x="521121" y="325612"/>
                    <a:pt x="512976" y="323358"/>
                  </a:cubicBezTo>
                  <a:cubicBezTo>
                    <a:pt x="504831" y="320541"/>
                    <a:pt x="496105" y="318288"/>
                    <a:pt x="487960" y="314907"/>
                  </a:cubicBezTo>
                  <a:cubicBezTo>
                    <a:pt x="487960" y="314343"/>
                    <a:pt x="489705" y="308709"/>
                    <a:pt x="490869" y="305329"/>
                  </a:cubicBezTo>
                  <a:cubicBezTo>
                    <a:pt x="503085" y="306455"/>
                    <a:pt x="511812" y="301385"/>
                    <a:pt x="518212" y="291243"/>
                  </a:cubicBezTo>
                  <a:cubicBezTo>
                    <a:pt x="520248" y="287862"/>
                    <a:pt x="523011" y="285749"/>
                    <a:pt x="526066" y="285468"/>
                  </a:cubicBezTo>
                  <a:close/>
                  <a:moveTo>
                    <a:pt x="355238" y="283967"/>
                  </a:moveTo>
                  <a:cubicBezTo>
                    <a:pt x="356227" y="283526"/>
                    <a:pt x="357497" y="283673"/>
                    <a:pt x="358909" y="284556"/>
                  </a:cubicBezTo>
                  <a:cubicBezTo>
                    <a:pt x="360603" y="285734"/>
                    <a:pt x="361168" y="288090"/>
                    <a:pt x="362863" y="289856"/>
                  </a:cubicBezTo>
                  <a:cubicBezTo>
                    <a:pt x="360603" y="289267"/>
                    <a:pt x="358344" y="289267"/>
                    <a:pt x="356085" y="289267"/>
                  </a:cubicBezTo>
                  <a:cubicBezTo>
                    <a:pt x="354956" y="288679"/>
                    <a:pt x="353262" y="287501"/>
                    <a:pt x="353262" y="286912"/>
                  </a:cubicBezTo>
                  <a:cubicBezTo>
                    <a:pt x="353544" y="285440"/>
                    <a:pt x="354250" y="284409"/>
                    <a:pt x="355238" y="283967"/>
                  </a:cubicBezTo>
                  <a:close/>
                  <a:moveTo>
                    <a:pt x="312599" y="275134"/>
                  </a:moveTo>
                  <a:cubicBezTo>
                    <a:pt x="314740" y="276227"/>
                    <a:pt x="316880" y="276774"/>
                    <a:pt x="317950" y="278415"/>
                  </a:cubicBezTo>
                  <a:cubicBezTo>
                    <a:pt x="319555" y="280603"/>
                    <a:pt x="322230" y="284978"/>
                    <a:pt x="321695" y="285525"/>
                  </a:cubicBezTo>
                  <a:cubicBezTo>
                    <a:pt x="317415" y="289900"/>
                    <a:pt x="314740" y="285525"/>
                    <a:pt x="312599" y="282244"/>
                  </a:cubicBezTo>
                  <a:cubicBezTo>
                    <a:pt x="312599" y="280056"/>
                    <a:pt x="312599" y="277868"/>
                    <a:pt x="312599" y="275134"/>
                  </a:cubicBezTo>
                  <a:close/>
                  <a:moveTo>
                    <a:pt x="289183" y="275134"/>
                  </a:moveTo>
                  <a:cubicBezTo>
                    <a:pt x="289183" y="277969"/>
                    <a:pt x="289183" y="280238"/>
                    <a:pt x="289183" y="282507"/>
                  </a:cubicBezTo>
                  <a:cubicBezTo>
                    <a:pt x="289183" y="284775"/>
                    <a:pt x="289183" y="287611"/>
                    <a:pt x="289183" y="289880"/>
                  </a:cubicBezTo>
                  <a:cubicBezTo>
                    <a:pt x="282102" y="284775"/>
                    <a:pt x="282102" y="280238"/>
                    <a:pt x="289183" y="275134"/>
                  </a:cubicBezTo>
                  <a:close/>
                  <a:moveTo>
                    <a:pt x="283596" y="263648"/>
                  </a:moveTo>
                  <a:cubicBezTo>
                    <a:pt x="284493" y="263170"/>
                    <a:pt x="285689" y="263329"/>
                    <a:pt x="286885" y="264286"/>
                  </a:cubicBezTo>
                  <a:cubicBezTo>
                    <a:pt x="288679" y="265562"/>
                    <a:pt x="290473" y="267476"/>
                    <a:pt x="291669" y="269390"/>
                  </a:cubicBezTo>
                  <a:lnTo>
                    <a:pt x="291455" y="269371"/>
                  </a:lnTo>
                  <a:lnTo>
                    <a:pt x="293158" y="271236"/>
                  </a:lnTo>
                  <a:cubicBezTo>
                    <a:pt x="293158" y="272398"/>
                    <a:pt x="292014" y="273492"/>
                    <a:pt x="289727" y="274585"/>
                  </a:cubicBezTo>
                  <a:lnTo>
                    <a:pt x="289727" y="269217"/>
                  </a:lnTo>
                  <a:lnTo>
                    <a:pt x="284493" y="268752"/>
                  </a:lnTo>
                  <a:cubicBezTo>
                    <a:pt x="283297" y="268752"/>
                    <a:pt x="282101" y="267476"/>
                    <a:pt x="282101" y="266838"/>
                  </a:cubicBezTo>
                  <a:cubicBezTo>
                    <a:pt x="282101" y="265243"/>
                    <a:pt x="282699" y="264126"/>
                    <a:pt x="283596" y="263648"/>
                  </a:cubicBezTo>
                  <a:close/>
                  <a:moveTo>
                    <a:pt x="859100" y="262964"/>
                  </a:moveTo>
                  <a:cubicBezTo>
                    <a:pt x="867279" y="262372"/>
                    <a:pt x="871953" y="268882"/>
                    <a:pt x="876627" y="274800"/>
                  </a:cubicBezTo>
                  <a:cubicBezTo>
                    <a:pt x="881301" y="280717"/>
                    <a:pt x="876627" y="286044"/>
                    <a:pt x="872538" y="290778"/>
                  </a:cubicBezTo>
                  <a:cubicBezTo>
                    <a:pt x="869617" y="294920"/>
                    <a:pt x="866695" y="298471"/>
                    <a:pt x="863774" y="302614"/>
                  </a:cubicBezTo>
                  <a:cubicBezTo>
                    <a:pt x="850921" y="297288"/>
                    <a:pt x="850921" y="276575"/>
                    <a:pt x="833393" y="278942"/>
                  </a:cubicBezTo>
                  <a:cubicBezTo>
                    <a:pt x="832809" y="278942"/>
                    <a:pt x="831056" y="274208"/>
                    <a:pt x="831640" y="271841"/>
                  </a:cubicBezTo>
                  <a:cubicBezTo>
                    <a:pt x="831640" y="270657"/>
                    <a:pt x="833393" y="266514"/>
                    <a:pt x="834562" y="266514"/>
                  </a:cubicBezTo>
                  <a:cubicBezTo>
                    <a:pt x="842157" y="264739"/>
                    <a:pt x="850921" y="264147"/>
                    <a:pt x="859100" y="262964"/>
                  </a:cubicBezTo>
                  <a:close/>
                  <a:moveTo>
                    <a:pt x="416443" y="262677"/>
                  </a:moveTo>
                  <a:cubicBezTo>
                    <a:pt x="418723" y="262677"/>
                    <a:pt x="422713" y="267248"/>
                    <a:pt x="423283" y="270105"/>
                  </a:cubicBezTo>
                  <a:cubicBezTo>
                    <a:pt x="423853" y="274105"/>
                    <a:pt x="419863" y="275247"/>
                    <a:pt x="416443" y="275247"/>
                  </a:cubicBezTo>
                  <a:cubicBezTo>
                    <a:pt x="407322" y="275247"/>
                    <a:pt x="400481" y="279247"/>
                    <a:pt x="393071" y="283247"/>
                  </a:cubicBezTo>
                  <a:cubicBezTo>
                    <a:pt x="389081" y="288960"/>
                    <a:pt x="386800" y="296388"/>
                    <a:pt x="377680" y="297531"/>
                  </a:cubicBezTo>
                  <a:cubicBezTo>
                    <a:pt x="373119" y="297531"/>
                    <a:pt x="367989" y="297531"/>
                    <a:pt x="363429" y="297531"/>
                  </a:cubicBezTo>
                  <a:lnTo>
                    <a:pt x="363429" y="290103"/>
                  </a:lnTo>
                  <a:cubicBezTo>
                    <a:pt x="369129" y="287246"/>
                    <a:pt x="370839" y="281532"/>
                    <a:pt x="370839" y="275247"/>
                  </a:cubicBezTo>
                  <a:cubicBezTo>
                    <a:pt x="382810" y="259820"/>
                    <a:pt x="400481" y="264392"/>
                    <a:pt x="416443" y="262677"/>
                  </a:cubicBezTo>
                  <a:close/>
                  <a:moveTo>
                    <a:pt x="254831" y="259069"/>
                  </a:moveTo>
                  <a:cubicBezTo>
                    <a:pt x="256486" y="258853"/>
                    <a:pt x="257991" y="259574"/>
                    <a:pt x="258894" y="261879"/>
                  </a:cubicBezTo>
                  <a:cubicBezTo>
                    <a:pt x="260098" y="264760"/>
                    <a:pt x="263710" y="268793"/>
                    <a:pt x="257088" y="270522"/>
                  </a:cubicBezTo>
                  <a:cubicBezTo>
                    <a:pt x="253476" y="271675"/>
                    <a:pt x="250467" y="273403"/>
                    <a:pt x="247457" y="274556"/>
                  </a:cubicBezTo>
                  <a:cubicBezTo>
                    <a:pt x="243845" y="273980"/>
                    <a:pt x="241438" y="272251"/>
                    <a:pt x="242642" y="269946"/>
                  </a:cubicBezTo>
                  <a:cubicBezTo>
                    <a:pt x="244447" y="267065"/>
                    <a:pt x="247457" y="263607"/>
                    <a:pt x="249865" y="261879"/>
                  </a:cubicBezTo>
                  <a:cubicBezTo>
                    <a:pt x="251370" y="260438"/>
                    <a:pt x="253176" y="259286"/>
                    <a:pt x="254831" y="259069"/>
                  </a:cubicBezTo>
                  <a:close/>
                  <a:moveTo>
                    <a:pt x="787143" y="256040"/>
                  </a:moveTo>
                  <a:cubicBezTo>
                    <a:pt x="791542" y="255522"/>
                    <a:pt x="795446" y="256517"/>
                    <a:pt x="798855" y="258843"/>
                  </a:cubicBezTo>
                  <a:lnTo>
                    <a:pt x="806879" y="268741"/>
                  </a:lnTo>
                  <a:lnTo>
                    <a:pt x="807783" y="268672"/>
                  </a:lnTo>
                  <a:cubicBezTo>
                    <a:pt x="807783" y="278228"/>
                    <a:pt x="810138" y="290174"/>
                    <a:pt x="793658" y="285993"/>
                  </a:cubicBezTo>
                  <a:cubicBezTo>
                    <a:pt x="791304" y="285993"/>
                    <a:pt x="788950" y="286590"/>
                    <a:pt x="786596" y="287785"/>
                  </a:cubicBezTo>
                  <a:cubicBezTo>
                    <a:pt x="770705" y="294952"/>
                    <a:pt x="764819" y="290174"/>
                    <a:pt x="758345" y="275242"/>
                  </a:cubicBezTo>
                  <a:lnTo>
                    <a:pt x="755577" y="270092"/>
                  </a:lnTo>
                  <a:lnTo>
                    <a:pt x="754812" y="269627"/>
                  </a:lnTo>
                  <a:lnTo>
                    <a:pt x="755151" y="269299"/>
                  </a:lnTo>
                  <a:lnTo>
                    <a:pt x="754814" y="268672"/>
                  </a:lnTo>
                  <a:lnTo>
                    <a:pt x="755632" y="268833"/>
                  </a:lnTo>
                  <a:lnTo>
                    <a:pt x="759541" y="265044"/>
                  </a:lnTo>
                  <a:cubicBezTo>
                    <a:pt x="764929" y="261769"/>
                    <a:pt x="771968" y="261769"/>
                    <a:pt x="777686" y="259150"/>
                  </a:cubicBezTo>
                  <a:cubicBezTo>
                    <a:pt x="781058" y="257404"/>
                    <a:pt x="784211" y="256385"/>
                    <a:pt x="787143" y="256040"/>
                  </a:cubicBezTo>
                  <a:close/>
                  <a:moveTo>
                    <a:pt x="1103112" y="252166"/>
                  </a:moveTo>
                  <a:cubicBezTo>
                    <a:pt x="1107877" y="252166"/>
                    <a:pt x="1112643" y="253353"/>
                    <a:pt x="1117408" y="254540"/>
                  </a:cubicBezTo>
                  <a:cubicBezTo>
                    <a:pt x="1128576" y="256765"/>
                    <a:pt x="1131704" y="257322"/>
                    <a:pt x="1129554" y="265724"/>
                  </a:cubicBezTo>
                  <a:lnTo>
                    <a:pt x="1125810" y="276906"/>
                  </a:lnTo>
                  <a:lnTo>
                    <a:pt x="1141037" y="277675"/>
                  </a:lnTo>
                  <a:cubicBezTo>
                    <a:pt x="1155320" y="280615"/>
                    <a:pt x="1164968" y="290090"/>
                    <a:pt x="1169739" y="307080"/>
                  </a:cubicBezTo>
                  <a:cubicBezTo>
                    <a:pt x="1178411" y="307661"/>
                    <a:pt x="1191131" y="303014"/>
                    <a:pt x="1180724" y="321021"/>
                  </a:cubicBezTo>
                  <a:cubicBezTo>
                    <a:pt x="1177833" y="326248"/>
                    <a:pt x="1184193" y="336704"/>
                    <a:pt x="1185927" y="345417"/>
                  </a:cubicBezTo>
                  <a:cubicBezTo>
                    <a:pt x="1199804" y="340770"/>
                    <a:pt x="1195756" y="326248"/>
                    <a:pt x="1205008" y="318697"/>
                  </a:cubicBezTo>
                  <a:cubicBezTo>
                    <a:pt x="1210789" y="322763"/>
                    <a:pt x="1217149" y="325668"/>
                    <a:pt x="1222353" y="330895"/>
                  </a:cubicBezTo>
                  <a:cubicBezTo>
                    <a:pt x="1232760" y="339608"/>
                    <a:pt x="1243746" y="342513"/>
                    <a:pt x="1257044" y="338447"/>
                  </a:cubicBezTo>
                  <a:cubicBezTo>
                    <a:pt x="1266295" y="335542"/>
                    <a:pt x="1273233" y="340770"/>
                    <a:pt x="1281327" y="344255"/>
                  </a:cubicBezTo>
                  <a:cubicBezTo>
                    <a:pt x="1285375" y="347160"/>
                    <a:pt x="1291156" y="351806"/>
                    <a:pt x="1283640" y="354711"/>
                  </a:cubicBezTo>
                  <a:cubicBezTo>
                    <a:pt x="1276124" y="357034"/>
                    <a:pt x="1266873" y="355291"/>
                    <a:pt x="1257044" y="355291"/>
                  </a:cubicBezTo>
                  <a:cubicBezTo>
                    <a:pt x="1253575" y="359357"/>
                    <a:pt x="1257622" y="365747"/>
                    <a:pt x="1257044" y="371555"/>
                  </a:cubicBezTo>
                  <a:cubicBezTo>
                    <a:pt x="1255309" y="381430"/>
                    <a:pt x="1252419" y="394208"/>
                    <a:pt x="1271499" y="387238"/>
                  </a:cubicBezTo>
                  <a:cubicBezTo>
                    <a:pt x="1275546" y="386657"/>
                    <a:pt x="1276124" y="398855"/>
                    <a:pt x="1270342" y="405245"/>
                  </a:cubicBezTo>
                  <a:cubicBezTo>
                    <a:pt x="1267451" y="408730"/>
                    <a:pt x="1261091" y="412796"/>
                    <a:pt x="1265138" y="416281"/>
                  </a:cubicBezTo>
                  <a:cubicBezTo>
                    <a:pt x="1273811" y="422670"/>
                    <a:pt x="1271499" y="436030"/>
                    <a:pt x="1281906" y="439515"/>
                  </a:cubicBezTo>
                  <a:cubicBezTo>
                    <a:pt x="1288266" y="442420"/>
                    <a:pt x="1292891" y="445324"/>
                    <a:pt x="1290000" y="452875"/>
                  </a:cubicBezTo>
                  <a:cubicBezTo>
                    <a:pt x="1287688" y="459845"/>
                    <a:pt x="1287109" y="467977"/>
                    <a:pt x="1278436" y="469720"/>
                  </a:cubicBezTo>
                  <a:cubicBezTo>
                    <a:pt x="1272655" y="470881"/>
                    <a:pt x="1265138" y="470301"/>
                    <a:pt x="1261669" y="476109"/>
                  </a:cubicBezTo>
                  <a:cubicBezTo>
                    <a:pt x="1260513" y="477852"/>
                    <a:pt x="1259935" y="480756"/>
                    <a:pt x="1259935" y="483079"/>
                  </a:cubicBezTo>
                  <a:cubicBezTo>
                    <a:pt x="1260513" y="484822"/>
                    <a:pt x="1262826" y="487726"/>
                    <a:pt x="1264560" y="487726"/>
                  </a:cubicBezTo>
                  <a:cubicBezTo>
                    <a:pt x="1274389" y="488888"/>
                    <a:pt x="1283640" y="488307"/>
                    <a:pt x="1293469" y="490049"/>
                  </a:cubicBezTo>
                  <a:cubicBezTo>
                    <a:pt x="1298673" y="490630"/>
                    <a:pt x="1301564" y="496439"/>
                    <a:pt x="1298095" y="501086"/>
                  </a:cubicBezTo>
                  <a:cubicBezTo>
                    <a:pt x="1292313" y="508637"/>
                    <a:pt x="1292313" y="513284"/>
                    <a:pt x="1300986" y="518511"/>
                  </a:cubicBezTo>
                  <a:cubicBezTo>
                    <a:pt x="1310815" y="524320"/>
                    <a:pt x="1310815" y="534775"/>
                    <a:pt x="1310815" y="545231"/>
                  </a:cubicBezTo>
                  <a:cubicBezTo>
                    <a:pt x="1309659" y="546392"/>
                    <a:pt x="1309080" y="547554"/>
                    <a:pt x="1308502" y="549297"/>
                  </a:cubicBezTo>
                  <a:cubicBezTo>
                    <a:pt x="1295927" y="554089"/>
                    <a:pt x="1293759" y="570643"/>
                    <a:pt x="1283947" y="578621"/>
                  </a:cubicBezTo>
                  <a:lnTo>
                    <a:pt x="1276056" y="581265"/>
                  </a:lnTo>
                  <a:lnTo>
                    <a:pt x="1286101" y="583077"/>
                  </a:lnTo>
                  <a:cubicBezTo>
                    <a:pt x="1291453" y="586209"/>
                    <a:pt x="1294972" y="591638"/>
                    <a:pt x="1295559" y="600547"/>
                  </a:cubicBezTo>
                  <a:cubicBezTo>
                    <a:pt x="1282069" y="608900"/>
                    <a:pt x="1267407" y="608343"/>
                    <a:pt x="1251572" y="607229"/>
                  </a:cubicBezTo>
                  <a:cubicBezTo>
                    <a:pt x="1250399" y="598876"/>
                    <a:pt x="1259783" y="600547"/>
                    <a:pt x="1262129" y="596649"/>
                  </a:cubicBezTo>
                  <a:cubicBezTo>
                    <a:pt x="1263888" y="593865"/>
                    <a:pt x="1264621" y="591081"/>
                    <a:pt x="1264988" y="588228"/>
                  </a:cubicBezTo>
                  <a:lnTo>
                    <a:pt x="1265419" y="582456"/>
                  </a:lnTo>
                  <a:lnTo>
                    <a:pt x="1255092" y="583059"/>
                  </a:lnTo>
                  <a:cubicBezTo>
                    <a:pt x="1251407" y="583276"/>
                    <a:pt x="1247793" y="583276"/>
                    <a:pt x="1244324" y="582405"/>
                  </a:cubicBezTo>
                  <a:cubicBezTo>
                    <a:pt x="1232760" y="579501"/>
                    <a:pt x="1225244" y="598669"/>
                    <a:pt x="1214259" y="588795"/>
                  </a:cubicBezTo>
                  <a:cubicBezTo>
                    <a:pt x="1205586" y="581243"/>
                    <a:pt x="1195178" y="584148"/>
                    <a:pt x="1185927" y="581243"/>
                  </a:cubicBezTo>
                  <a:cubicBezTo>
                    <a:pt x="1180724" y="580082"/>
                    <a:pt x="1178989" y="575435"/>
                    <a:pt x="1180724" y="570207"/>
                  </a:cubicBezTo>
                  <a:cubicBezTo>
                    <a:pt x="1182458" y="566722"/>
                    <a:pt x="1185349" y="563818"/>
                    <a:pt x="1189397" y="566141"/>
                  </a:cubicBezTo>
                  <a:cubicBezTo>
                    <a:pt x="1191709" y="566722"/>
                    <a:pt x="1194600" y="570207"/>
                    <a:pt x="1195756" y="569626"/>
                  </a:cubicBezTo>
                  <a:cubicBezTo>
                    <a:pt x="1215993" y="560914"/>
                    <a:pt x="1238542" y="562075"/>
                    <a:pt x="1259357" y="555686"/>
                  </a:cubicBezTo>
                  <a:cubicBezTo>
                    <a:pt x="1270920" y="552201"/>
                    <a:pt x="1279015" y="544650"/>
                    <a:pt x="1282484" y="533613"/>
                  </a:cubicBezTo>
                  <a:cubicBezTo>
                    <a:pt x="1283640" y="530128"/>
                    <a:pt x="1284219" y="525481"/>
                    <a:pt x="1282484" y="523158"/>
                  </a:cubicBezTo>
                  <a:cubicBezTo>
                    <a:pt x="1278436" y="517349"/>
                    <a:pt x="1274968" y="521996"/>
                    <a:pt x="1271499" y="526062"/>
                  </a:cubicBezTo>
                  <a:cubicBezTo>
                    <a:pt x="1269185" y="530128"/>
                    <a:pt x="1265138" y="533613"/>
                    <a:pt x="1261091" y="535937"/>
                  </a:cubicBezTo>
                  <a:cubicBezTo>
                    <a:pt x="1255887" y="539422"/>
                    <a:pt x="1250684" y="543488"/>
                    <a:pt x="1244324" y="539422"/>
                  </a:cubicBezTo>
                  <a:cubicBezTo>
                    <a:pt x="1237386" y="534775"/>
                    <a:pt x="1242589" y="528386"/>
                    <a:pt x="1243167" y="522577"/>
                  </a:cubicBezTo>
                  <a:cubicBezTo>
                    <a:pt x="1243167" y="520254"/>
                    <a:pt x="1243746" y="517930"/>
                    <a:pt x="1244324" y="515607"/>
                  </a:cubicBezTo>
                  <a:cubicBezTo>
                    <a:pt x="1230447" y="505732"/>
                    <a:pt x="1240277" y="495277"/>
                    <a:pt x="1244324" y="485403"/>
                  </a:cubicBezTo>
                  <a:cubicBezTo>
                    <a:pt x="1233917" y="484241"/>
                    <a:pt x="1226979" y="493535"/>
                    <a:pt x="1218306" y="495858"/>
                  </a:cubicBezTo>
                  <a:cubicBezTo>
                    <a:pt x="1213102" y="488307"/>
                    <a:pt x="1217149" y="482498"/>
                    <a:pt x="1218306" y="476690"/>
                  </a:cubicBezTo>
                  <a:cubicBezTo>
                    <a:pt x="1222931" y="456941"/>
                    <a:pt x="1218884" y="448809"/>
                    <a:pt x="1198647" y="441258"/>
                  </a:cubicBezTo>
                  <a:cubicBezTo>
                    <a:pt x="1188818" y="437192"/>
                    <a:pt x="1184771" y="431964"/>
                    <a:pt x="1184771" y="422089"/>
                  </a:cubicBezTo>
                  <a:cubicBezTo>
                    <a:pt x="1185349" y="406406"/>
                    <a:pt x="1181302" y="390142"/>
                    <a:pt x="1192866" y="376202"/>
                  </a:cubicBezTo>
                  <a:cubicBezTo>
                    <a:pt x="1196913" y="371555"/>
                    <a:pt x="1194600" y="366908"/>
                    <a:pt x="1190553" y="363423"/>
                  </a:cubicBezTo>
                  <a:cubicBezTo>
                    <a:pt x="1187084" y="361100"/>
                    <a:pt x="1183037" y="361681"/>
                    <a:pt x="1180724" y="363423"/>
                  </a:cubicBezTo>
                  <a:cubicBezTo>
                    <a:pt x="1173785" y="369232"/>
                    <a:pt x="1166269" y="373879"/>
                    <a:pt x="1161644" y="380849"/>
                  </a:cubicBezTo>
                  <a:cubicBezTo>
                    <a:pt x="1155862" y="388400"/>
                    <a:pt x="1142564" y="398855"/>
                    <a:pt x="1162800" y="405245"/>
                  </a:cubicBezTo>
                  <a:cubicBezTo>
                    <a:pt x="1164535" y="416862"/>
                    <a:pt x="1166269" y="427898"/>
                    <a:pt x="1161644" y="439515"/>
                  </a:cubicBezTo>
                  <a:cubicBezTo>
                    <a:pt x="1161644" y="440096"/>
                    <a:pt x="1157597" y="440096"/>
                    <a:pt x="1155284" y="440677"/>
                  </a:cubicBezTo>
                  <a:cubicBezTo>
                    <a:pt x="1148924" y="431383"/>
                    <a:pt x="1147768" y="415700"/>
                    <a:pt x="1129844" y="420347"/>
                  </a:cubicBezTo>
                  <a:cubicBezTo>
                    <a:pt x="1126375" y="421508"/>
                    <a:pt x="1121749" y="422089"/>
                    <a:pt x="1121171" y="418023"/>
                  </a:cubicBezTo>
                  <a:cubicBezTo>
                    <a:pt x="1120593" y="415119"/>
                    <a:pt x="1123484" y="411053"/>
                    <a:pt x="1125218" y="408730"/>
                  </a:cubicBezTo>
                  <a:cubicBezTo>
                    <a:pt x="1127531" y="405825"/>
                    <a:pt x="1130422" y="403502"/>
                    <a:pt x="1133313" y="401179"/>
                  </a:cubicBezTo>
                  <a:cubicBezTo>
                    <a:pt x="1126953" y="395951"/>
                    <a:pt x="1121171" y="390723"/>
                    <a:pt x="1114811" y="385496"/>
                  </a:cubicBezTo>
                  <a:cubicBezTo>
                    <a:pt x="1110764" y="382011"/>
                    <a:pt x="1106138" y="382591"/>
                    <a:pt x="1100935" y="382591"/>
                  </a:cubicBezTo>
                  <a:cubicBezTo>
                    <a:pt x="1081854" y="383753"/>
                    <a:pt x="1081854" y="383753"/>
                    <a:pt x="1081276" y="368651"/>
                  </a:cubicBezTo>
                  <a:cubicBezTo>
                    <a:pt x="1080120" y="354711"/>
                    <a:pt x="1080698" y="341351"/>
                    <a:pt x="1088215" y="329153"/>
                  </a:cubicBezTo>
                  <a:cubicBezTo>
                    <a:pt x="1090527" y="329153"/>
                    <a:pt x="1093418" y="329153"/>
                    <a:pt x="1095731" y="329153"/>
                  </a:cubicBezTo>
                  <a:cubicBezTo>
                    <a:pt x="1100357" y="328572"/>
                    <a:pt x="1106138" y="329153"/>
                    <a:pt x="1105560" y="321602"/>
                  </a:cubicBezTo>
                  <a:cubicBezTo>
                    <a:pt x="1104982" y="318117"/>
                    <a:pt x="1103247" y="314631"/>
                    <a:pt x="1101513" y="311146"/>
                  </a:cubicBezTo>
                  <a:cubicBezTo>
                    <a:pt x="1096309" y="296044"/>
                    <a:pt x="1096309" y="296044"/>
                    <a:pt x="1113077" y="289655"/>
                  </a:cubicBezTo>
                  <a:cubicBezTo>
                    <a:pt x="1116256" y="288784"/>
                    <a:pt x="1118714" y="287186"/>
                    <a:pt x="1120665" y="285008"/>
                  </a:cubicBezTo>
                  <a:lnTo>
                    <a:pt x="1125175" y="276954"/>
                  </a:lnTo>
                  <a:lnTo>
                    <a:pt x="1108994" y="273013"/>
                  </a:lnTo>
                  <a:cubicBezTo>
                    <a:pt x="1103857" y="270713"/>
                    <a:pt x="1099240" y="267300"/>
                    <a:pt x="1095369" y="262255"/>
                  </a:cubicBezTo>
                  <a:cubicBezTo>
                    <a:pt x="1095964" y="257507"/>
                    <a:pt x="1096560" y="252166"/>
                    <a:pt x="1103112" y="252166"/>
                  </a:cubicBezTo>
                  <a:close/>
                  <a:moveTo>
                    <a:pt x="1059307" y="247061"/>
                  </a:moveTo>
                  <a:cubicBezTo>
                    <a:pt x="1067547" y="248239"/>
                    <a:pt x="1074021" y="250006"/>
                    <a:pt x="1071078" y="260018"/>
                  </a:cubicBezTo>
                  <a:cubicBezTo>
                    <a:pt x="1069312" y="269440"/>
                    <a:pt x="1075198" y="274152"/>
                    <a:pt x="1081672" y="277096"/>
                  </a:cubicBezTo>
                  <a:cubicBezTo>
                    <a:pt x="1082849" y="281808"/>
                    <a:pt x="1084026" y="287108"/>
                    <a:pt x="1084026" y="291819"/>
                  </a:cubicBezTo>
                  <a:cubicBezTo>
                    <a:pt x="1084614" y="296531"/>
                    <a:pt x="1079318" y="300065"/>
                    <a:pt x="1075198" y="299476"/>
                  </a:cubicBezTo>
                  <a:cubicBezTo>
                    <a:pt x="1068724" y="297120"/>
                    <a:pt x="1064015" y="293587"/>
                    <a:pt x="1061073" y="288286"/>
                  </a:cubicBezTo>
                  <a:cubicBezTo>
                    <a:pt x="1058130" y="282986"/>
                    <a:pt x="1054599" y="280630"/>
                    <a:pt x="1049302" y="284163"/>
                  </a:cubicBezTo>
                  <a:cubicBezTo>
                    <a:pt x="1042828" y="288286"/>
                    <a:pt x="1038119" y="288286"/>
                    <a:pt x="1034588" y="280630"/>
                  </a:cubicBezTo>
                  <a:cubicBezTo>
                    <a:pt x="1031645" y="272974"/>
                    <a:pt x="1029291" y="267085"/>
                    <a:pt x="1038119" y="261784"/>
                  </a:cubicBezTo>
                  <a:cubicBezTo>
                    <a:pt x="1045770" y="257662"/>
                    <a:pt x="1052244" y="252362"/>
                    <a:pt x="1059307" y="247061"/>
                  </a:cubicBezTo>
                  <a:close/>
                  <a:moveTo>
                    <a:pt x="547239" y="243073"/>
                  </a:moveTo>
                  <a:cubicBezTo>
                    <a:pt x="547557" y="243392"/>
                    <a:pt x="547938" y="244508"/>
                    <a:pt x="548446" y="246423"/>
                  </a:cubicBezTo>
                  <a:cubicBezTo>
                    <a:pt x="547430" y="245785"/>
                    <a:pt x="546413" y="245146"/>
                    <a:pt x="546413" y="244508"/>
                  </a:cubicBezTo>
                  <a:cubicBezTo>
                    <a:pt x="546667" y="243233"/>
                    <a:pt x="546921" y="242754"/>
                    <a:pt x="547239" y="243073"/>
                  </a:cubicBezTo>
                  <a:close/>
                  <a:moveTo>
                    <a:pt x="1256328" y="236853"/>
                  </a:moveTo>
                  <a:lnTo>
                    <a:pt x="1257599" y="238978"/>
                  </a:lnTo>
                  <a:lnTo>
                    <a:pt x="1255481" y="238128"/>
                  </a:lnTo>
                  <a:close/>
                  <a:moveTo>
                    <a:pt x="772495" y="229742"/>
                  </a:moveTo>
                  <a:cubicBezTo>
                    <a:pt x="778442" y="229195"/>
                    <a:pt x="779037" y="234664"/>
                    <a:pt x="779632" y="239039"/>
                  </a:cubicBezTo>
                  <a:lnTo>
                    <a:pt x="777761" y="239470"/>
                  </a:lnTo>
                  <a:lnTo>
                    <a:pt x="779805" y="241318"/>
                  </a:lnTo>
                  <a:cubicBezTo>
                    <a:pt x="779593" y="242594"/>
                    <a:pt x="779275" y="243072"/>
                    <a:pt x="778905" y="242753"/>
                  </a:cubicBezTo>
                  <a:lnTo>
                    <a:pt x="777715" y="239480"/>
                  </a:lnTo>
                  <a:lnTo>
                    <a:pt x="758220" y="243961"/>
                  </a:lnTo>
                  <a:cubicBezTo>
                    <a:pt x="756435" y="243961"/>
                    <a:pt x="753461" y="242320"/>
                    <a:pt x="752867" y="240680"/>
                  </a:cubicBezTo>
                  <a:cubicBezTo>
                    <a:pt x="752272" y="239039"/>
                    <a:pt x="753461" y="235211"/>
                    <a:pt x="754651" y="235211"/>
                  </a:cubicBezTo>
                  <a:cubicBezTo>
                    <a:pt x="760599" y="232477"/>
                    <a:pt x="766547" y="230289"/>
                    <a:pt x="772495" y="229742"/>
                  </a:cubicBezTo>
                  <a:close/>
                  <a:moveTo>
                    <a:pt x="1022514" y="224091"/>
                  </a:moveTo>
                  <a:cubicBezTo>
                    <a:pt x="1024773" y="224665"/>
                    <a:pt x="1027032" y="224665"/>
                    <a:pt x="1029291" y="224665"/>
                  </a:cubicBezTo>
                  <a:cubicBezTo>
                    <a:pt x="1035503" y="225239"/>
                    <a:pt x="1041716" y="226388"/>
                    <a:pt x="1042846" y="233853"/>
                  </a:cubicBezTo>
                  <a:cubicBezTo>
                    <a:pt x="1043975" y="243041"/>
                    <a:pt x="1037198" y="245338"/>
                    <a:pt x="1029856" y="246486"/>
                  </a:cubicBezTo>
                  <a:cubicBezTo>
                    <a:pt x="1032115" y="240170"/>
                    <a:pt x="1036633" y="233279"/>
                    <a:pt x="1024208" y="231556"/>
                  </a:cubicBezTo>
                  <a:cubicBezTo>
                    <a:pt x="1019690" y="230982"/>
                    <a:pt x="1019125" y="228110"/>
                    <a:pt x="1022514" y="224091"/>
                  </a:cubicBezTo>
                  <a:close/>
                  <a:moveTo>
                    <a:pt x="1055682" y="212416"/>
                  </a:moveTo>
                  <a:cubicBezTo>
                    <a:pt x="1056855" y="212353"/>
                    <a:pt x="1058027" y="213373"/>
                    <a:pt x="1059200" y="215415"/>
                  </a:cubicBezTo>
                  <a:cubicBezTo>
                    <a:pt x="1056855" y="215415"/>
                    <a:pt x="1054509" y="215415"/>
                    <a:pt x="1052163" y="215926"/>
                  </a:cubicBezTo>
                  <a:cubicBezTo>
                    <a:pt x="1053336" y="213629"/>
                    <a:pt x="1054509" y="212480"/>
                    <a:pt x="1055682" y="212416"/>
                  </a:cubicBezTo>
                  <a:close/>
                  <a:moveTo>
                    <a:pt x="127073" y="201123"/>
                  </a:moveTo>
                  <a:cubicBezTo>
                    <a:pt x="128832" y="202824"/>
                    <a:pt x="131178" y="203958"/>
                    <a:pt x="132351" y="205660"/>
                  </a:cubicBezTo>
                  <a:cubicBezTo>
                    <a:pt x="134110" y="207928"/>
                    <a:pt x="132937" y="210197"/>
                    <a:pt x="129419" y="210197"/>
                  </a:cubicBezTo>
                  <a:cubicBezTo>
                    <a:pt x="129419" y="210764"/>
                    <a:pt x="128246" y="209062"/>
                    <a:pt x="128246" y="207928"/>
                  </a:cubicBezTo>
                  <a:cubicBezTo>
                    <a:pt x="127073" y="205660"/>
                    <a:pt x="127073" y="203391"/>
                    <a:pt x="127073" y="201123"/>
                  </a:cubicBezTo>
                  <a:close/>
                  <a:moveTo>
                    <a:pt x="1317577" y="194653"/>
                  </a:moveTo>
                  <a:cubicBezTo>
                    <a:pt x="1319303" y="198807"/>
                    <a:pt x="1321605" y="202962"/>
                    <a:pt x="1323907" y="207710"/>
                  </a:cubicBezTo>
                  <a:cubicBezTo>
                    <a:pt x="1333689" y="229076"/>
                    <a:pt x="1322181" y="243914"/>
                    <a:pt x="1298013" y="241540"/>
                  </a:cubicBezTo>
                  <a:cubicBezTo>
                    <a:pt x="1292259" y="241540"/>
                    <a:pt x="1286505" y="240353"/>
                    <a:pt x="1280750" y="240353"/>
                  </a:cubicBezTo>
                  <a:cubicBezTo>
                    <a:pt x="1278448" y="237385"/>
                    <a:pt x="1275572" y="235011"/>
                    <a:pt x="1273270" y="232044"/>
                  </a:cubicBezTo>
                  <a:cubicBezTo>
                    <a:pt x="1279599" y="223141"/>
                    <a:pt x="1287655" y="215425"/>
                    <a:pt x="1292834" y="205929"/>
                  </a:cubicBezTo>
                  <a:cubicBezTo>
                    <a:pt x="1299164" y="195246"/>
                    <a:pt x="1307219" y="193465"/>
                    <a:pt x="1317577" y="194653"/>
                  </a:cubicBezTo>
                  <a:close/>
                  <a:moveTo>
                    <a:pt x="286487" y="191544"/>
                  </a:moveTo>
                  <a:cubicBezTo>
                    <a:pt x="289094" y="190676"/>
                    <a:pt x="290832" y="192412"/>
                    <a:pt x="293150" y="196461"/>
                  </a:cubicBezTo>
                  <a:cubicBezTo>
                    <a:pt x="300682" y="209187"/>
                    <a:pt x="308214" y="208609"/>
                    <a:pt x="319803" y="203403"/>
                  </a:cubicBezTo>
                  <a:cubicBezTo>
                    <a:pt x="321541" y="202246"/>
                    <a:pt x="324438" y="202246"/>
                    <a:pt x="326755" y="202246"/>
                  </a:cubicBezTo>
                  <a:cubicBezTo>
                    <a:pt x="330811" y="210923"/>
                    <a:pt x="336026" y="215551"/>
                    <a:pt x="346455" y="211501"/>
                  </a:cubicBezTo>
                  <a:lnTo>
                    <a:pt x="363752" y="209774"/>
                  </a:lnTo>
                  <a:lnTo>
                    <a:pt x="366744" y="201000"/>
                  </a:lnTo>
                  <a:cubicBezTo>
                    <a:pt x="367296" y="199177"/>
                    <a:pt x="370611" y="198569"/>
                    <a:pt x="371716" y="199177"/>
                  </a:cubicBezTo>
                  <a:cubicBezTo>
                    <a:pt x="375584" y="201000"/>
                    <a:pt x="375031" y="205253"/>
                    <a:pt x="372821" y="207684"/>
                  </a:cubicBezTo>
                  <a:lnTo>
                    <a:pt x="364526" y="210368"/>
                  </a:lnTo>
                  <a:lnTo>
                    <a:pt x="377742" y="221914"/>
                  </a:lnTo>
                  <a:cubicBezTo>
                    <a:pt x="379480" y="223071"/>
                    <a:pt x="380639" y="225963"/>
                    <a:pt x="380060" y="228277"/>
                  </a:cubicBezTo>
                  <a:cubicBezTo>
                    <a:pt x="379480" y="229434"/>
                    <a:pt x="376583" y="231748"/>
                    <a:pt x="374845" y="231748"/>
                  </a:cubicBezTo>
                  <a:cubicBezTo>
                    <a:pt x="364996" y="232326"/>
                    <a:pt x="355146" y="231169"/>
                    <a:pt x="345296" y="232326"/>
                  </a:cubicBezTo>
                  <a:cubicBezTo>
                    <a:pt x="335446" y="234062"/>
                    <a:pt x="340661" y="241582"/>
                    <a:pt x="341240" y="246788"/>
                  </a:cubicBezTo>
                  <a:cubicBezTo>
                    <a:pt x="341819" y="251416"/>
                    <a:pt x="341240" y="256044"/>
                    <a:pt x="340661" y="260671"/>
                  </a:cubicBezTo>
                  <a:cubicBezTo>
                    <a:pt x="339502" y="263564"/>
                    <a:pt x="337764" y="265878"/>
                    <a:pt x="336026" y="268770"/>
                  </a:cubicBezTo>
                  <a:cubicBezTo>
                    <a:pt x="330231" y="273398"/>
                    <a:pt x="325017" y="274555"/>
                    <a:pt x="319223" y="268770"/>
                  </a:cubicBezTo>
                  <a:cubicBezTo>
                    <a:pt x="319223" y="260671"/>
                    <a:pt x="319223" y="251994"/>
                    <a:pt x="314009" y="244474"/>
                  </a:cubicBezTo>
                  <a:cubicBezTo>
                    <a:pt x="312270" y="241582"/>
                    <a:pt x="311691" y="236954"/>
                    <a:pt x="307056" y="237532"/>
                  </a:cubicBezTo>
                  <a:cubicBezTo>
                    <a:pt x="303000" y="237532"/>
                    <a:pt x="300682" y="241003"/>
                    <a:pt x="300682" y="244474"/>
                  </a:cubicBezTo>
                  <a:cubicBezTo>
                    <a:pt x="300682" y="250259"/>
                    <a:pt x="298944" y="254308"/>
                    <a:pt x="292571" y="254308"/>
                  </a:cubicBezTo>
                  <a:cubicBezTo>
                    <a:pt x="286777" y="253730"/>
                    <a:pt x="280403" y="255465"/>
                    <a:pt x="278086" y="246788"/>
                  </a:cubicBezTo>
                  <a:cubicBezTo>
                    <a:pt x="277506" y="243317"/>
                    <a:pt x="275189" y="241003"/>
                    <a:pt x="272871" y="238111"/>
                  </a:cubicBezTo>
                  <a:cubicBezTo>
                    <a:pt x="270554" y="234640"/>
                    <a:pt x="269395" y="231169"/>
                    <a:pt x="272292" y="228855"/>
                  </a:cubicBezTo>
                  <a:cubicBezTo>
                    <a:pt x="274609" y="227120"/>
                    <a:pt x="279244" y="228277"/>
                    <a:pt x="282142" y="228277"/>
                  </a:cubicBezTo>
                  <a:cubicBezTo>
                    <a:pt x="284459" y="228855"/>
                    <a:pt x="287356" y="230012"/>
                    <a:pt x="289094" y="229434"/>
                  </a:cubicBezTo>
                  <a:cubicBezTo>
                    <a:pt x="293150" y="228277"/>
                    <a:pt x="295468" y="224227"/>
                    <a:pt x="293150" y="221914"/>
                  </a:cubicBezTo>
                  <a:cubicBezTo>
                    <a:pt x="287356" y="216708"/>
                    <a:pt x="280983" y="213236"/>
                    <a:pt x="274609" y="209766"/>
                  </a:cubicBezTo>
                  <a:lnTo>
                    <a:pt x="274609" y="202246"/>
                  </a:lnTo>
                  <a:cubicBezTo>
                    <a:pt x="280403" y="195882"/>
                    <a:pt x="283880" y="192412"/>
                    <a:pt x="286487" y="191544"/>
                  </a:cubicBezTo>
                  <a:close/>
                  <a:moveTo>
                    <a:pt x="335337" y="189471"/>
                  </a:moveTo>
                  <a:cubicBezTo>
                    <a:pt x="336925" y="189471"/>
                    <a:pt x="338438" y="190303"/>
                    <a:pt x="339345" y="192245"/>
                  </a:cubicBezTo>
                  <a:cubicBezTo>
                    <a:pt x="339951" y="193355"/>
                    <a:pt x="339345" y="197238"/>
                    <a:pt x="337530" y="197793"/>
                  </a:cubicBezTo>
                  <a:cubicBezTo>
                    <a:pt x="334505" y="198903"/>
                    <a:pt x="330874" y="200012"/>
                    <a:pt x="327848" y="200567"/>
                  </a:cubicBezTo>
                  <a:cubicBezTo>
                    <a:pt x="329059" y="197793"/>
                    <a:pt x="329059" y="193909"/>
                    <a:pt x="330874" y="191690"/>
                  </a:cubicBezTo>
                  <a:cubicBezTo>
                    <a:pt x="332084" y="190303"/>
                    <a:pt x="333748" y="189471"/>
                    <a:pt x="335337" y="189471"/>
                  </a:cubicBezTo>
                  <a:close/>
                  <a:moveTo>
                    <a:pt x="1042466" y="183257"/>
                  </a:moveTo>
                  <a:cubicBezTo>
                    <a:pt x="1051594" y="194249"/>
                    <a:pt x="1042466" y="205818"/>
                    <a:pt x="1043037" y="217388"/>
                  </a:cubicBezTo>
                  <a:cubicBezTo>
                    <a:pt x="1035620" y="217388"/>
                    <a:pt x="1028203" y="217388"/>
                    <a:pt x="1020786" y="217388"/>
                  </a:cubicBezTo>
                  <a:cubicBezTo>
                    <a:pt x="1012228" y="215652"/>
                    <a:pt x="1005952" y="226065"/>
                    <a:pt x="996253" y="219702"/>
                  </a:cubicBezTo>
                  <a:cubicBezTo>
                    <a:pt x="1000817" y="209289"/>
                    <a:pt x="1008234" y="201190"/>
                    <a:pt x="1017933" y="197720"/>
                  </a:cubicBezTo>
                  <a:cubicBezTo>
                    <a:pt x="1027632" y="194249"/>
                    <a:pt x="1033908" y="187885"/>
                    <a:pt x="1042466" y="183257"/>
                  </a:cubicBezTo>
                  <a:close/>
                  <a:moveTo>
                    <a:pt x="466645" y="183257"/>
                  </a:moveTo>
                  <a:cubicBezTo>
                    <a:pt x="468366" y="183257"/>
                    <a:pt x="471810" y="184944"/>
                    <a:pt x="472384" y="186631"/>
                  </a:cubicBezTo>
                  <a:cubicBezTo>
                    <a:pt x="473531" y="191692"/>
                    <a:pt x="474105" y="197316"/>
                    <a:pt x="474679" y="202939"/>
                  </a:cubicBezTo>
                  <a:cubicBezTo>
                    <a:pt x="474105" y="206875"/>
                    <a:pt x="473531" y="210249"/>
                    <a:pt x="472384" y="213624"/>
                  </a:cubicBezTo>
                  <a:cubicBezTo>
                    <a:pt x="472384" y="214186"/>
                    <a:pt x="470662" y="215873"/>
                    <a:pt x="470088" y="215873"/>
                  </a:cubicBezTo>
                  <a:cubicBezTo>
                    <a:pt x="468366" y="215311"/>
                    <a:pt x="465497" y="214748"/>
                    <a:pt x="464350" y="213061"/>
                  </a:cubicBezTo>
                  <a:cubicBezTo>
                    <a:pt x="457463" y="204626"/>
                    <a:pt x="459185" y="195628"/>
                    <a:pt x="461480" y="186631"/>
                  </a:cubicBezTo>
                  <a:cubicBezTo>
                    <a:pt x="462054" y="184944"/>
                    <a:pt x="464923" y="183257"/>
                    <a:pt x="466645" y="183257"/>
                  </a:cubicBezTo>
                  <a:close/>
                  <a:moveTo>
                    <a:pt x="1618910" y="167945"/>
                  </a:moveTo>
                  <a:cubicBezTo>
                    <a:pt x="1619418" y="168584"/>
                    <a:pt x="1620435" y="169860"/>
                    <a:pt x="1620943" y="170498"/>
                  </a:cubicBezTo>
                  <a:cubicBezTo>
                    <a:pt x="1620435" y="171136"/>
                    <a:pt x="1619418" y="171774"/>
                    <a:pt x="1618401" y="172412"/>
                  </a:cubicBezTo>
                  <a:cubicBezTo>
                    <a:pt x="1617385" y="171774"/>
                    <a:pt x="1616876" y="170498"/>
                    <a:pt x="1616368" y="169860"/>
                  </a:cubicBezTo>
                  <a:cubicBezTo>
                    <a:pt x="1616876" y="169222"/>
                    <a:pt x="1617893" y="167945"/>
                    <a:pt x="1618910" y="167945"/>
                  </a:cubicBezTo>
                  <a:close/>
                  <a:moveTo>
                    <a:pt x="262316" y="153245"/>
                  </a:moveTo>
                  <a:cubicBezTo>
                    <a:pt x="264494" y="152633"/>
                    <a:pt x="266673" y="153858"/>
                    <a:pt x="268851" y="154470"/>
                  </a:cubicBezTo>
                  <a:cubicBezTo>
                    <a:pt x="267762" y="156308"/>
                    <a:pt x="267217" y="158758"/>
                    <a:pt x="265583" y="159983"/>
                  </a:cubicBezTo>
                  <a:cubicBezTo>
                    <a:pt x="262316" y="163045"/>
                    <a:pt x="257959" y="164883"/>
                    <a:pt x="254147" y="167333"/>
                  </a:cubicBezTo>
                  <a:cubicBezTo>
                    <a:pt x="254147" y="160595"/>
                    <a:pt x="255781" y="154470"/>
                    <a:pt x="262316" y="153245"/>
                  </a:cubicBezTo>
                  <a:close/>
                  <a:moveTo>
                    <a:pt x="1122689" y="139873"/>
                  </a:moveTo>
                  <a:cubicBezTo>
                    <a:pt x="1123324" y="139873"/>
                    <a:pt x="1123959" y="141574"/>
                    <a:pt x="1124595" y="142708"/>
                  </a:cubicBezTo>
                  <a:cubicBezTo>
                    <a:pt x="1125230" y="144977"/>
                    <a:pt x="1125230" y="146678"/>
                    <a:pt x="1125230" y="149514"/>
                  </a:cubicBezTo>
                  <a:cubicBezTo>
                    <a:pt x="1123324" y="147812"/>
                    <a:pt x="1121418" y="146678"/>
                    <a:pt x="1120147" y="144977"/>
                  </a:cubicBezTo>
                  <a:cubicBezTo>
                    <a:pt x="1118241" y="142141"/>
                    <a:pt x="1118877" y="140440"/>
                    <a:pt x="1122689" y="139873"/>
                  </a:cubicBezTo>
                  <a:close/>
                  <a:moveTo>
                    <a:pt x="1507099" y="135347"/>
                  </a:moveTo>
                  <a:cubicBezTo>
                    <a:pt x="1516233" y="135347"/>
                    <a:pt x="1524795" y="135347"/>
                    <a:pt x="1532786" y="135925"/>
                  </a:cubicBezTo>
                  <a:cubicBezTo>
                    <a:pt x="1540777" y="135925"/>
                    <a:pt x="1539065" y="140549"/>
                    <a:pt x="1536211" y="145173"/>
                  </a:cubicBezTo>
                  <a:cubicBezTo>
                    <a:pt x="1534499" y="149220"/>
                    <a:pt x="1536211" y="152688"/>
                    <a:pt x="1539636" y="154422"/>
                  </a:cubicBezTo>
                  <a:cubicBezTo>
                    <a:pt x="1547627" y="159046"/>
                    <a:pt x="1547627" y="163093"/>
                    <a:pt x="1541348" y="170607"/>
                  </a:cubicBezTo>
                  <a:cubicBezTo>
                    <a:pt x="1535640" y="176387"/>
                    <a:pt x="1539065" y="183902"/>
                    <a:pt x="1544773" y="189104"/>
                  </a:cubicBezTo>
                  <a:cubicBezTo>
                    <a:pt x="1551623" y="195607"/>
                    <a:pt x="1561041" y="197558"/>
                    <a:pt x="1568212" y="202760"/>
                  </a:cubicBezTo>
                  <a:lnTo>
                    <a:pt x="1574219" y="209087"/>
                  </a:lnTo>
                  <a:lnTo>
                    <a:pt x="1574293" y="208778"/>
                  </a:lnTo>
                  <a:lnTo>
                    <a:pt x="1581635" y="208778"/>
                  </a:lnTo>
                  <a:cubicBezTo>
                    <a:pt x="1582200" y="214374"/>
                    <a:pt x="1581635" y="219527"/>
                    <a:pt x="1580293" y="224460"/>
                  </a:cubicBezTo>
                  <a:lnTo>
                    <a:pt x="1574405" y="238546"/>
                  </a:lnTo>
                  <a:lnTo>
                    <a:pt x="1574455" y="238815"/>
                  </a:lnTo>
                  <a:cubicBezTo>
                    <a:pt x="1573884" y="260780"/>
                    <a:pt x="1564751" y="269451"/>
                    <a:pt x="1545915" y="255578"/>
                  </a:cubicBezTo>
                  <a:cubicBezTo>
                    <a:pt x="1533357" y="246329"/>
                    <a:pt x="1523082" y="242861"/>
                    <a:pt x="1511666" y="255578"/>
                  </a:cubicBezTo>
                  <a:lnTo>
                    <a:pt x="1508905" y="254335"/>
                  </a:lnTo>
                  <a:lnTo>
                    <a:pt x="1509146" y="254579"/>
                  </a:lnTo>
                  <a:cubicBezTo>
                    <a:pt x="1538290" y="277133"/>
                    <a:pt x="1546540" y="301313"/>
                    <a:pt x="1533897" y="325656"/>
                  </a:cubicBezTo>
                  <a:lnTo>
                    <a:pt x="1517999" y="345393"/>
                  </a:lnTo>
                  <a:lnTo>
                    <a:pt x="1524545" y="344041"/>
                  </a:lnTo>
                  <a:cubicBezTo>
                    <a:pt x="1527307" y="344679"/>
                    <a:pt x="1531175" y="344679"/>
                    <a:pt x="1532280" y="348507"/>
                  </a:cubicBezTo>
                  <a:cubicBezTo>
                    <a:pt x="1534489" y="352335"/>
                    <a:pt x="1528965" y="356163"/>
                    <a:pt x="1522887" y="355525"/>
                  </a:cubicBezTo>
                  <a:lnTo>
                    <a:pt x="1512495" y="353025"/>
                  </a:lnTo>
                  <a:lnTo>
                    <a:pt x="1509146" y="358674"/>
                  </a:lnTo>
                  <a:cubicBezTo>
                    <a:pt x="1506003" y="361276"/>
                    <a:pt x="1502860" y="362433"/>
                    <a:pt x="1499645" y="362433"/>
                  </a:cubicBezTo>
                  <a:lnTo>
                    <a:pt x="1493992" y="360622"/>
                  </a:lnTo>
                  <a:lnTo>
                    <a:pt x="1493697" y="376171"/>
                  </a:lnTo>
                  <a:cubicBezTo>
                    <a:pt x="1493626" y="382503"/>
                    <a:pt x="1492910" y="388762"/>
                    <a:pt x="1489474" y="394585"/>
                  </a:cubicBezTo>
                  <a:lnTo>
                    <a:pt x="1488057" y="394958"/>
                  </a:lnTo>
                  <a:lnTo>
                    <a:pt x="1494861" y="401535"/>
                  </a:lnTo>
                  <a:lnTo>
                    <a:pt x="1497952" y="397586"/>
                  </a:lnTo>
                  <a:cubicBezTo>
                    <a:pt x="1499276" y="396555"/>
                    <a:pt x="1500732" y="396261"/>
                    <a:pt x="1502320" y="397438"/>
                  </a:cubicBezTo>
                  <a:cubicBezTo>
                    <a:pt x="1506555" y="400383"/>
                    <a:pt x="1502849" y="403917"/>
                    <a:pt x="1500202" y="406273"/>
                  </a:cubicBezTo>
                  <a:lnTo>
                    <a:pt x="1495839" y="408921"/>
                  </a:lnTo>
                  <a:lnTo>
                    <a:pt x="1495389" y="409355"/>
                  </a:lnTo>
                  <a:cubicBezTo>
                    <a:pt x="1495389" y="411605"/>
                    <a:pt x="1495389" y="413854"/>
                    <a:pt x="1495389" y="416666"/>
                  </a:cubicBezTo>
                  <a:lnTo>
                    <a:pt x="1491807" y="418051"/>
                  </a:lnTo>
                  <a:lnTo>
                    <a:pt x="1493834" y="418051"/>
                  </a:lnTo>
                  <a:lnTo>
                    <a:pt x="1493834" y="424630"/>
                  </a:lnTo>
                  <a:lnTo>
                    <a:pt x="1493886" y="424656"/>
                  </a:lnTo>
                  <a:cubicBezTo>
                    <a:pt x="1494466" y="432184"/>
                    <a:pt x="1492727" y="441450"/>
                    <a:pt x="1501422" y="446662"/>
                  </a:cubicBezTo>
                  <a:cubicBezTo>
                    <a:pt x="1489829" y="465194"/>
                    <a:pt x="1490409" y="485464"/>
                    <a:pt x="1495625" y="504575"/>
                  </a:cubicBezTo>
                  <a:cubicBezTo>
                    <a:pt x="1501422" y="525423"/>
                    <a:pt x="1501422" y="545114"/>
                    <a:pt x="1501422" y="565383"/>
                  </a:cubicBezTo>
                  <a:cubicBezTo>
                    <a:pt x="1494466" y="569437"/>
                    <a:pt x="1487511" y="570595"/>
                    <a:pt x="1484033" y="560750"/>
                  </a:cubicBezTo>
                  <a:cubicBezTo>
                    <a:pt x="1482874" y="557275"/>
                    <a:pt x="1481135" y="553801"/>
                    <a:pt x="1479396" y="550905"/>
                  </a:cubicBezTo>
                  <a:cubicBezTo>
                    <a:pt x="1467803" y="548010"/>
                    <a:pt x="1457370" y="570595"/>
                    <a:pt x="1445198" y="551484"/>
                  </a:cubicBezTo>
                  <a:cubicBezTo>
                    <a:pt x="1413463" y="530201"/>
                    <a:pt x="1424440" y="507290"/>
                    <a:pt x="1434357" y="484459"/>
                  </a:cubicBezTo>
                  <a:lnTo>
                    <a:pt x="1438583" y="472362"/>
                  </a:lnTo>
                  <a:lnTo>
                    <a:pt x="1423458" y="484143"/>
                  </a:lnTo>
                  <a:cubicBezTo>
                    <a:pt x="1406294" y="491019"/>
                    <a:pt x="1391299" y="478409"/>
                    <a:pt x="1376303" y="463189"/>
                  </a:cubicBezTo>
                  <a:cubicBezTo>
                    <a:pt x="1376303" y="460290"/>
                    <a:pt x="1376303" y="457971"/>
                    <a:pt x="1376303" y="455652"/>
                  </a:cubicBezTo>
                  <a:cubicBezTo>
                    <a:pt x="1374019" y="455652"/>
                    <a:pt x="1371733" y="455652"/>
                    <a:pt x="1368878" y="455072"/>
                  </a:cubicBezTo>
                  <a:cubicBezTo>
                    <a:pt x="1364879" y="451593"/>
                    <a:pt x="1366592" y="444636"/>
                    <a:pt x="1362023" y="440578"/>
                  </a:cubicBezTo>
                  <a:cubicBezTo>
                    <a:pt x="1354596" y="430142"/>
                    <a:pt x="1378017" y="429562"/>
                    <a:pt x="1369449" y="418546"/>
                  </a:cubicBezTo>
                  <a:cubicBezTo>
                    <a:pt x="1366592" y="416227"/>
                    <a:pt x="1364307" y="413328"/>
                    <a:pt x="1362023" y="411008"/>
                  </a:cubicBezTo>
                  <a:cubicBezTo>
                    <a:pt x="1360880" y="406370"/>
                    <a:pt x="1360309" y="402312"/>
                    <a:pt x="1359166" y="397673"/>
                  </a:cubicBezTo>
                  <a:cubicBezTo>
                    <a:pt x="1358024" y="393615"/>
                    <a:pt x="1358595" y="391296"/>
                    <a:pt x="1362023" y="388977"/>
                  </a:cubicBezTo>
                  <a:cubicBezTo>
                    <a:pt x="1366021" y="384918"/>
                    <a:pt x="1363165" y="377381"/>
                    <a:pt x="1369449" y="373902"/>
                  </a:cubicBezTo>
                  <a:cubicBezTo>
                    <a:pt x="1371733" y="366945"/>
                    <a:pt x="1380874" y="364626"/>
                    <a:pt x="1378017" y="353030"/>
                  </a:cubicBezTo>
                  <a:cubicBezTo>
                    <a:pt x="1374590" y="334477"/>
                    <a:pt x="1386586" y="313605"/>
                    <a:pt x="1374590" y="294472"/>
                  </a:cubicBezTo>
                  <a:cubicBezTo>
                    <a:pt x="1374019" y="293892"/>
                    <a:pt x="1380874" y="288094"/>
                    <a:pt x="1383730" y="284615"/>
                  </a:cubicBezTo>
                  <a:cubicBezTo>
                    <a:pt x="1394013" y="278817"/>
                    <a:pt x="1403152" y="273020"/>
                    <a:pt x="1401439" y="257945"/>
                  </a:cubicBezTo>
                  <a:cubicBezTo>
                    <a:pt x="1400296" y="249248"/>
                    <a:pt x="1405437" y="239392"/>
                    <a:pt x="1408293" y="231275"/>
                  </a:cubicBezTo>
                  <a:cubicBezTo>
                    <a:pt x="1409151" y="228666"/>
                    <a:pt x="1411007" y="227361"/>
                    <a:pt x="1413220" y="226637"/>
                  </a:cubicBezTo>
                  <a:lnTo>
                    <a:pt x="1419701" y="225574"/>
                  </a:lnTo>
                  <a:lnTo>
                    <a:pt x="1419485" y="225288"/>
                  </a:lnTo>
                  <a:lnTo>
                    <a:pt x="1420581" y="225311"/>
                  </a:lnTo>
                  <a:lnTo>
                    <a:pt x="1431269" y="219227"/>
                  </a:lnTo>
                  <a:cubicBezTo>
                    <a:pt x="1434250" y="217976"/>
                    <a:pt x="1436642" y="217578"/>
                    <a:pt x="1438713" y="218085"/>
                  </a:cubicBezTo>
                  <a:cubicBezTo>
                    <a:pt x="1442855" y="219100"/>
                    <a:pt x="1445710" y="223738"/>
                    <a:pt x="1449424" y="232435"/>
                  </a:cubicBezTo>
                  <a:cubicBezTo>
                    <a:pt x="1439712" y="249828"/>
                    <a:pt x="1449995" y="267222"/>
                    <a:pt x="1449995" y="284615"/>
                  </a:cubicBezTo>
                  <a:lnTo>
                    <a:pt x="1450507" y="285605"/>
                  </a:lnTo>
                  <a:lnTo>
                    <a:pt x="1450528" y="282790"/>
                  </a:lnTo>
                  <a:cubicBezTo>
                    <a:pt x="1452819" y="282790"/>
                    <a:pt x="1455110" y="282790"/>
                    <a:pt x="1457401" y="282790"/>
                  </a:cubicBezTo>
                  <a:lnTo>
                    <a:pt x="1457721" y="284198"/>
                  </a:lnTo>
                  <a:lnTo>
                    <a:pt x="1457715" y="284072"/>
                  </a:lnTo>
                  <a:cubicBezTo>
                    <a:pt x="1461144" y="274819"/>
                    <a:pt x="1464001" y="265567"/>
                    <a:pt x="1468573" y="256892"/>
                  </a:cubicBezTo>
                  <a:cubicBezTo>
                    <a:pt x="1470859" y="252266"/>
                    <a:pt x="1475430" y="251109"/>
                    <a:pt x="1480002" y="255157"/>
                  </a:cubicBezTo>
                  <a:cubicBezTo>
                    <a:pt x="1492002" y="265567"/>
                    <a:pt x="1496574" y="255735"/>
                    <a:pt x="1501717" y="247061"/>
                  </a:cubicBezTo>
                  <a:lnTo>
                    <a:pt x="1502022" y="247370"/>
                  </a:lnTo>
                  <a:lnTo>
                    <a:pt x="1501392" y="246329"/>
                  </a:lnTo>
                  <a:cubicBezTo>
                    <a:pt x="1498538" y="242861"/>
                    <a:pt x="1495112" y="238815"/>
                    <a:pt x="1491117" y="235925"/>
                  </a:cubicBezTo>
                  <a:cubicBezTo>
                    <a:pt x="1487692" y="233035"/>
                    <a:pt x="1479130" y="231878"/>
                    <a:pt x="1479130" y="229566"/>
                  </a:cubicBezTo>
                  <a:cubicBezTo>
                    <a:pt x="1479701" y="222630"/>
                    <a:pt x="1481413" y="215694"/>
                    <a:pt x="1484838" y="209913"/>
                  </a:cubicBezTo>
                  <a:cubicBezTo>
                    <a:pt x="1491117" y="198353"/>
                    <a:pt x="1501963" y="188526"/>
                    <a:pt x="1491688" y="174653"/>
                  </a:cubicBezTo>
                  <a:cubicBezTo>
                    <a:pt x="1499679" y="163093"/>
                    <a:pt x="1502533" y="150376"/>
                    <a:pt x="1501963" y="136503"/>
                  </a:cubicBezTo>
                  <a:cubicBezTo>
                    <a:pt x="1503675" y="135347"/>
                    <a:pt x="1505387" y="134769"/>
                    <a:pt x="1507099" y="135347"/>
                  </a:cubicBezTo>
                  <a:close/>
                  <a:moveTo>
                    <a:pt x="846247" y="122592"/>
                  </a:moveTo>
                  <a:cubicBezTo>
                    <a:pt x="853812" y="126681"/>
                    <a:pt x="860795" y="131939"/>
                    <a:pt x="868360" y="136029"/>
                  </a:cubicBezTo>
                  <a:cubicBezTo>
                    <a:pt x="875343" y="138950"/>
                    <a:pt x="883490" y="154724"/>
                    <a:pt x="890473" y="135445"/>
                  </a:cubicBezTo>
                  <a:cubicBezTo>
                    <a:pt x="891055" y="133108"/>
                    <a:pt x="894546" y="133692"/>
                    <a:pt x="895128" y="136613"/>
                  </a:cubicBezTo>
                  <a:cubicBezTo>
                    <a:pt x="897456" y="147129"/>
                    <a:pt x="906185" y="147129"/>
                    <a:pt x="913749" y="151219"/>
                  </a:cubicBezTo>
                  <a:cubicBezTo>
                    <a:pt x="930043" y="157646"/>
                    <a:pt x="949246" y="152387"/>
                    <a:pt x="962631" y="164656"/>
                  </a:cubicBezTo>
                  <a:cubicBezTo>
                    <a:pt x="944591" y="165824"/>
                    <a:pt x="925970" y="166993"/>
                    <a:pt x="907348" y="168161"/>
                  </a:cubicBezTo>
                  <a:cubicBezTo>
                    <a:pt x="879998" y="169914"/>
                    <a:pt x="855558" y="156477"/>
                    <a:pt x="839264" y="131355"/>
                  </a:cubicBezTo>
                  <a:cubicBezTo>
                    <a:pt x="838682" y="130187"/>
                    <a:pt x="839264" y="126681"/>
                    <a:pt x="839846" y="124929"/>
                  </a:cubicBezTo>
                  <a:cubicBezTo>
                    <a:pt x="841591" y="123760"/>
                    <a:pt x="845083" y="122008"/>
                    <a:pt x="846247" y="122592"/>
                  </a:cubicBezTo>
                  <a:close/>
                  <a:moveTo>
                    <a:pt x="902217" y="113549"/>
                  </a:moveTo>
                  <a:cubicBezTo>
                    <a:pt x="908111" y="114715"/>
                    <a:pt x="915182" y="111799"/>
                    <a:pt x="919897" y="117049"/>
                  </a:cubicBezTo>
                  <a:cubicBezTo>
                    <a:pt x="922254" y="119965"/>
                    <a:pt x="920486" y="128132"/>
                    <a:pt x="928147" y="125799"/>
                  </a:cubicBezTo>
                  <a:cubicBezTo>
                    <a:pt x="931684" y="124049"/>
                    <a:pt x="934041" y="121715"/>
                    <a:pt x="938166" y="118215"/>
                  </a:cubicBezTo>
                  <a:cubicBezTo>
                    <a:pt x="939934" y="129299"/>
                    <a:pt x="941113" y="138632"/>
                    <a:pt x="942291" y="152049"/>
                  </a:cubicBezTo>
                  <a:cubicBezTo>
                    <a:pt x="929326" y="143299"/>
                    <a:pt x="918718" y="137465"/>
                    <a:pt x="908700" y="130465"/>
                  </a:cubicBezTo>
                  <a:cubicBezTo>
                    <a:pt x="903396" y="126382"/>
                    <a:pt x="902806" y="119965"/>
                    <a:pt x="902217" y="113549"/>
                  </a:cubicBezTo>
                  <a:close/>
                  <a:moveTo>
                    <a:pt x="1307211" y="94973"/>
                  </a:moveTo>
                  <a:cubicBezTo>
                    <a:pt x="1307581" y="95372"/>
                    <a:pt x="1308005" y="96488"/>
                    <a:pt x="1308428" y="98402"/>
                  </a:cubicBezTo>
                  <a:cubicBezTo>
                    <a:pt x="1307581" y="97764"/>
                    <a:pt x="1306311" y="96488"/>
                    <a:pt x="1306311" y="95850"/>
                  </a:cubicBezTo>
                  <a:cubicBezTo>
                    <a:pt x="1306523" y="94893"/>
                    <a:pt x="1306841" y="94574"/>
                    <a:pt x="1307211" y="94973"/>
                  </a:cubicBezTo>
                  <a:close/>
                  <a:moveTo>
                    <a:pt x="962235" y="94508"/>
                  </a:moveTo>
                  <a:cubicBezTo>
                    <a:pt x="963995" y="93935"/>
                    <a:pt x="966927" y="95654"/>
                    <a:pt x="968100" y="97945"/>
                  </a:cubicBezTo>
                  <a:cubicBezTo>
                    <a:pt x="980416" y="114560"/>
                    <a:pt x="979243" y="131748"/>
                    <a:pt x="969273" y="149508"/>
                  </a:cubicBezTo>
                  <a:cubicBezTo>
                    <a:pt x="956370" y="139196"/>
                    <a:pt x="954611" y="124300"/>
                    <a:pt x="951091" y="110550"/>
                  </a:cubicBezTo>
                  <a:cubicBezTo>
                    <a:pt x="950505" y="107685"/>
                    <a:pt x="952265" y="103102"/>
                    <a:pt x="954611" y="100237"/>
                  </a:cubicBezTo>
                  <a:cubicBezTo>
                    <a:pt x="956370" y="97945"/>
                    <a:pt x="959303" y="95654"/>
                    <a:pt x="962235" y="94508"/>
                  </a:cubicBezTo>
                  <a:close/>
                  <a:moveTo>
                    <a:pt x="860158" y="83726"/>
                  </a:moveTo>
                  <a:cubicBezTo>
                    <a:pt x="879600" y="86541"/>
                    <a:pt x="894467" y="95548"/>
                    <a:pt x="904189" y="112437"/>
                  </a:cubicBezTo>
                  <a:cubicBezTo>
                    <a:pt x="893896" y="110748"/>
                    <a:pt x="888177" y="120881"/>
                    <a:pt x="879028" y="121444"/>
                  </a:cubicBezTo>
                  <a:cubicBezTo>
                    <a:pt x="873310" y="118067"/>
                    <a:pt x="881315" y="109059"/>
                    <a:pt x="873310" y="107370"/>
                  </a:cubicBezTo>
                  <a:cubicBezTo>
                    <a:pt x="859014" y="104556"/>
                    <a:pt x="859014" y="104556"/>
                    <a:pt x="859586" y="94422"/>
                  </a:cubicBezTo>
                  <a:cubicBezTo>
                    <a:pt x="860158" y="91045"/>
                    <a:pt x="859586" y="87104"/>
                    <a:pt x="860158" y="83726"/>
                  </a:cubicBezTo>
                  <a:close/>
                  <a:moveTo>
                    <a:pt x="1184600" y="77322"/>
                  </a:moveTo>
                  <a:cubicBezTo>
                    <a:pt x="1185448" y="77837"/>
                    <a:pt x="1186012" y="79015"/>
                    <a:pt x="1186295" y="80782"/>
                  </a:cubicBezTo>
                  <a:cubicBezTo>
                    <a:pt x="1186295" y="80782"/>
                    <a:pt x="1184601" y="81960"/>
                    <a:pt x="1183471" y="82549"/>
                  </a:cubicBezTo>
                  <a:cubicBezTo>
                    <a:pt x="1181212" y="82549"/>
                    <a:pt x="1178953" y="83138"/>
                    <a:pt x="1176694" y="83138"/>
                  </a:cubicBezTo>
                  <a:cubicBezTo>
                    <a:pt x="1178388" y="81372"/>
                    <a:pt x="1178953" y="79015"/>
                    <a:pt x="1181212" y="77837"/>
                  </a:cubicBezTo>
                  <a:cubicBezTo>
                    <a:pt x="1182624" y="76954"/>
                    <a:pt x="1183754" y="76806"/>
                    <a:pt x="1184600" y="77322"/>
                  </a:cubicBezTo>
                  <a:close/>
                  <a:moveTo>
                    <a:pt x="1278354" y="71555"/>
                  </a:moveTo>
                  <a:cubicBezTo>
                    <a:pt x="1280699" y="71555"/>
                    <a:pt x="1283632" y="70966"/>
                    <a:pt x="1284805" y="71555"/>
                  </a:cubicBezTo>
                  <a:cubicBezTo>
                    <a:pt x="1289497" y="74500"/>
                    <a:pt x="1293016" y="77444"/>
                    <a:pt x="1293016" y="83334"/>
                  </a:cubicBezTo>
                  <a:cubicBezTo>
                    <a:pt x="1293016" y="84512"/>
                    <a:pt x="1291257" y="85690"/>
                    <a:pt x="1290670" y="85690"/>
                  </a:cubicBezTo>
                  <a:cubicBezTo>
                    <a:pt x="1284805" y="85690"/>
                    <a:pt x="1281873" y="82156"/>
                    <a:pt x="1279527" y="78033"/>
                  </a:cubicBezTo>
                  <a:cubicBezTo>
                    <a:pt x="1278354" y="76267"/>
                    <a:pt x="1278354" y="73911"/>
                    <a:pt x="1278354" y="71555"/>
                  </a:cubicBezTo>
                  <a:close/>
                  <a:moveTo>
                    <a:pt x="1124017" y="68414"/>
                  </a:moveTo>
                  <a:cubicBezTo>
                    <a:pt x="1139036" y="68414"/>
                    <a:pt x="1154053" y="68414"/>
                    <a:pt x="1168493" y="68998"/>
                  </a:cubicBezTo>
                  <a:cubicBezTo>
                    <a:pt x="1168493" y="73670"/>
                    <a:pt x="1168493" y="78342"/>
                    <a:pt x="1168493" y="83597"/>
                  </a:cubicBezTo>
                  <a:cubicBezTo>
                    <a:pt x="1159829" y="79509"/>
                    <a:pt x="1151165" y="74254"/>
                    <a:pt x="1140768" y="77174"/>
                  </a:cubicBezTo>
                  <a:cubicBezTo>
                    <a:pt x="1137303" y="77757"/>
                    <a:pt x="1133837" y="79509"/>
                    <a:pt x="1131527" y="81845"/>
                  </a:cubicBezTo>
                  <a:cubicBezTo>
                    <a:pt x="1125751" y="86517"/>
                    <a:pt x="1132104" y="94108"/>
                    <a:pt x="1128638" y="98780"/>
                  </a:cubicBezTo>
                  <a:cubicBezTo>
                    <a:pt x="1125173" y="104035"/>
                    <a:pt x="1115353" y="104035"/>
                    <a:pt x="1115353" y="113962"/>
                  </a:cubicBezTo>
                  <a:cubicBezTo>
                    <a:pt x="1115353" y="119802"/>
                    <a:pt x="1111310" y="125642"/>
                    <a:pt x="1110733" y="131481"/>
                  </a:cubicBezTo>
                  <a:cubicBezTo>
                    <a:pt x="1109577" y="137321"/>
                    <a:pt x="1109000" y="144328"/>
                    <a:pt x="1110733" y="149584"/>
                  </a:cubicBezTo>
                  <a:cubicBezTo>
                    <a:pt x="1113621" y="158343"/>
                    <a:pt x="1119397" y="156591"/>
                    <a:pt x="1124017" y="151335"/>
                  </a:cubicBezTo>
                  <a:cubicBezTo>
                    <a:pt x="1131527" y="151920"/>
                    <a:pt x="1139036" y="152503"/>
                    <a:pt x="1141346" y="161263"/>
                  </a:cubicBezTo>
                  <a:cubicBezTo>
                    <a:pt x="1126906" y="173526"/>
                    <a:pt x="1139613" y="184621"/>
                    <a:pt x="1141923" y="196884"/>
                  </a:cubicBezTo>
                  <a:cubicBezTo>
                    <a:pt x="1142501" y="198635"/>
                    <a:pt x="1141346" y="202140"/>
                    <a:pt x="1139613" y="202723"/>
                  </a:cubicBezTo>
                  <a:cubicBezTo>
                    <a:pt x="1136725" y="205643"/>
                    <a:pt x="1133260" y="205059"/>
                    <a:pt x="1131527" y="200388"/>
                  </a:cubicBezTo>
                  <a:cubicBezTo>
                    <a:pt x="1130371" y="197468"/>
                    <a:pt x="1128638" y="191628"/>
                    <a:pt x="1126906" y="191628"/>
                  </a:cubicBezTo>
                  <a:cubicBezTo>
                    <a:pt x="1109000" y="189876"/>
                    <a:pt x="1096870" y="175862"/>
                    <a:pt x="1079541" y="173526"/>
                  </a:cubicBezTo>
                  <a:lnTo>
                    <a:pt x="1079377" y="173230"/>
                  </a:lnTo>
                  <a:lnTo>
                    <a:pt x="1078214" y="175177"/>
                  </a:lnTo>
                  <a:cubicBezTo>
                    <a:pt x="1076625" y="174964"/>
                    <a:pt x="1075990" y="174645"/>
                    <a:pt x="1076228" y="174273"/>
                  </a:cubicBezTo>
                  <a:lnTo>
                    <a:pt x="1079313" y="173114"/>
                  </a:lnTo>
                  <a:lnTo>
                    <a:pt x="1074343" y="164182"/>
                  </a:lnTo>
                  <a:cubicBezTo>
                    <a:pt x="1065679" y="156007"/>
                    <a:pt x="1071455" y="151920"/>
                    <a:pt x="1078387" y="147248"/>
                  </a:cubicBezTo>
                  <a:cubicBezTo>
                    <a:pt x="1080119" y="146080"/>
                    <a:pt x="1080697" y="143160"/>
                    <a:pt x="1081852" y="140824"/>
                  </a:cubicBezTo>
                  <a:cubicBezTo>
                    <a:pt x="1079541" y="133233"/>
                    <a:pt x="1071455" y="136737"/>
                    <a:pt x="1066834" y="133233"/>
                  </a:cubicBezTo>
                  <a:cubicBezTo>
                    <a:pt x="1063369" y="130313"/>
                    <a:pt x="1056437" y="127977"/>
                    <a:pt x="1055860" y="124474"/>
                  </a:cubicBezTo>
                  <a:cubicBezTo>
                    <a:pt x="1054705" y="117467"/>
                    <a:pt x="1062214" y="115714"/>
                    <a:pt x="1067990" y="113379"/>
                  </a:cubicBezTo>
                  <a:cubicBezTo>
                    <a:pt x="1070300" y="112795"/>
                    <a:pt x="1073765" y="112795"/>
                    <a:pt x="1074921" y="110459"/>
                  </a:cubicBezTo>
                  <a:cubicBezTo>
                    <a:pt x="1085318" y="90021"/>
                    <a:pt x="1108422" y="83013"/>
                    <a:pt x="1124017" y="68414"/>
                  </a:cubicBezTo>
                  <a:close/>
                  <a:moveTo>
                    <a:pt x="1240648" y="68176"/>
                  </a:moveTo>
                  <a:cubicBezTo>
                    <a:pt x="1256691" y="65861"/>
                    <a:pt x="1271016" y="72804"/>
                    <a:pt x="1272735" y="89584"/>
                  </a:cubicBezTo>
                  <a:cubicBezTo>
                    <a:pt x="1274454" y="105207"/>
                    <a:pt x="1284195" y="121987"/>
                    <a:pt x="1273881" y="138766"/>
                  </a:cubicBezTo>
                  <a:cubicBezTo>
                    <a:pt x="1271016" y="142238"/>
                    <a:pt x="1269297" y="148024"/>
                    <a:pt x="1269297" y="152074"/>
                  </a:cubicBezTo>
                  <a:cubicBezTo>
                    <a:pt x="1269297" y="154967"/>
                    <a:pt x="1272162" y="158439"/>
                    <a:pt x="1274454" y="160753"/>
                  </a:cubicBezTo>
                  <a:cubicBezTo>
                    <a:pt x="1277319" y="163068"/>
                    <a:pt x="1280184" y="161911"/>
                    <a:pt x="1283048" y="158439"/>
                  </a:cubicBezTo>
                  <a:cubicBezTo>
                    <a:pt x="1293362" y="142817"/>
                    <a:pt x="1301384" y="126616"/>
                    <a:pt x="1304822" y="107521"/>
                  </a:cubicBezTo>
                  <a:cubicBezTo>
                    <a:pt x="1305395" y="104049"/>
                    <a:pt x="1307114" y="101156"/>
                    <a:pt x="1308833" y="97685"/>
                  </a:cubicBezTo>
                  <a:cubicBezTo>
                    <a:pt x="1322585" y="102892"/>
                    <a:pt x="1328314" y="117936"/>
                    <a:pt x="1338055" y="127194"/>
                  </a:cubicBezTo>
                  <a:cubicBezTo>
                    <a:pt x="1338055" y="129509"/>
                    <a:pt x="1338055" y="131823"/>
                    <a:pt x="1338055" y="134716"/>
                  </a:cubicBezTo>
                  <a:cubicBezTo>
                    <a:pt x="1331752" y="139345"/>
                    <a:pt x="1340347" y="142817"/>
                    <a:pt x="1339774" y="146288"/>
                  </a:cubicBezTo>
                  <a:cubicBezTo>
                    <a:pt x="1338628" y="150338"/>
                    <a:pt x="1332898" y="153232"/>
                    <a:pt x="1332325" y="157861"/>
                  </a:cubicBezTo>
                  <a:cubicBezTo>
                    <a:pt x="1330606" y="164804"/>
                    <a:pt x="1327741" y="175219"/>
                    <a:pt x="1342639" y="174061"/>
                  </a:cubicBezTo>
                  <a:cubicBezTo>
                    <a:pt x="1346650" y="173483"/>
                    <a:pt x="1348942" y="176376"/>
                    <a:pt x="1347796" y="180426"/>
                  </a:cubicBezTo>
                  <a:cubicBezTo>
                    <a:pt x="1346650" y="184477"/>
                    <a:pt x="1346077" y="189684"/>
                    <a:pt x="1344358" y="194313"/>
                  </a:cubicBezTo>
                  <a:cubicBezTo>
                    <a:pt x="1341493" y="202414"/>
                    <a:pt x="1338055" y="203571"/>
                    <a:pt x="1328887" y="198363"/>
                  </a:cubicBezTo>
                  <a:cubicBezTo>
                    <a:pt x="1324877" y="196627"/>
                    <a:pt x="1320292" y="194892"/>
                    <a:pt x="1316282" y="193734"/>
                  </a:cubicBezTo>
                  <a:cubicBezTo>
                    <a:pt x="1313417" y="183898"/>
                    <a:pt x="1310552" y="176376"/>
                    <a:pt x="1297373" y="182741"/>
                  </a:cubicBezTo>
                  <a:cubicBezTo>
                    <a:pt x="1279038" y="190263"/>
                    <a:pt x="1260129" y="186791"/>
                    <a:pt x="1242940" y="179269"/>
                  </a:cubicBezTo>
                  <a:cubicBezTo>
                    <a:pt x="1235491" y="173194"/>
                    <a:pt x="1233056" y="167118"/>
                    <a:pt x="1233628" y="160970"/>
                  </a:cubicBezTo>
                  <a:lnTo>
                    <a:pt x="1240689" y="145834"/>
                  </a:lnTo>
                  <a:lnTo>
                    <a:pt x="1232626" y="157354"/>
                  </a:lnTo>
                  <a:cubicBezTo>
                    <a:pt x="1230191" y="163791"/>
                    <a:pt x="1230334" y="170879"/>
                    <a:pt x="1235491" y="179269"/>
                  </a:cubicBezTo>
                  <a:cubicBezTo>
                    <a:pt x="1233199" y="183898"/>
                    <a:pt x="1230334" y="188527"/>
                    <a:pt x="1228042" y="193734"/>
                  </a:cubicBezTo>
                  <a:lnTo>
                    <a:pt x="1227556" y="196187"/>
                  </a:lnTo>
                  <a:lnTo>
                    <a:pt x="1234232" y="199757"/>
                  </a:lnTo>
                  <a:cubicBezTo>
                    <a:pt x="1239103" y="204499"/>
                    <a:pt x="1238256" y="211956"/>
                    <a:pt x="1237409" y="219412"/>
                  </a:cubicBezTo>
                  <a:cubicBezTo>
                    <a:pt x="1236844" y="222336"/>
                    <a:pt x="1235150" y="223506"/>
                    <a:pt x="1232891" y="222921"/>
                  </a:cubicBezTo>
                  <a:cubicBezTo>
                    <a:pt x="1231197" y="221752"/>
                    <a:pt x="1229502" y="219997"/>
                    <a:pt x="1228373" y="217658"/>
                  </a:cubicBezTo>
                  <a:cubicBezTo>
                    <a:pt x="1227243" y="215903"/>
                    <a:pt x="1227808" y="212979"/>
                    <a:pt x="1227243" y="210640"/>
                  </a:cubicBezTo>
                  <a:lnTo>
                    <a:pt x="1227243" y="207937"/>
                  </a:lnTo>
                  <a:lnTo>
                    <a:pt x="1218221" y="204972"/>
                  </a:lnTo>
                  <a:cubicBezTo>
                    <a:pt x="1210243" y="199412"/>
                    <a:pt x="1206699" y="188238"/>
                    <a:pt x="1197674" y="183898"/>
                  </a:cubicBezTo>
                  <a:cubicBezTo>
                    <a:pt x="1197101" y="182741"/>
                    <a:pt x="1198820" y="178112"/>
                    <a:pt x="1199966" y="174061"/>
                  </a:cubicBezTo>
                  <a:cubicBezTo>
                    <a:pt x="1203977" y="157282"/>
                    <a:pt x="1208561" y="139924"/>
                    <a:pt x="1211998" y="122565"/>
                  </a:cubicBezTo>
                  <a:cubicBezTo>
                    <a:pt x="1213144" y="117358"/>
                    <a:pt x="1208561" y="114464"/>
                    <a:pt x="1202258" y="116200"/>
                  </a:cubicBezTo>
                  <a:cubicBezTo>
                    <a:pt x="1199393" y="117936"/>
                    <a:pt x="1195955" y="118515"/>
                    <a:pt x="1193090" y="120251"/>
                  </a:cubicBezTo>
                  <a:cubicBezTo>
                    <a:pt x="1193090" y="115043"/>
                    <a:pt x="1191944" y="110414"/>
                    <a:pt x="1193090" y="105785"/>
                  </a:cubicBezTo>
                  <a:cubicBezTo>
                    <a:pt x="1194236" y="100578"/>
                    <a:pt x="1198820" y="97685"/>
                    <a:pt x="1203977" y="98264"/>
                  </a:cubicBezTo>
                  <a:cubicBezTo>
                    <a:pt x="1214863" y="98264"/>
                    <a:pt x="1216009" y="94792"/>
                    <a:pt x="1210853" y="85534"/>
                  </a:cubicBezTo>
                  <a:cubicBezTo>
                    <a:pt x="1209133" y="83798"/>
                    <a:pt x="1211998" y="78591"/>
                    <a:pt x="1213717" y="75119"/>
                  </a:cubicBezTo>
                  <a:cubicBezTo>
                    <a:pt x="1222312" y="72804"/>
                    <a:pt x="1231480" y="69333"/>
                    <a:pt x="1240648" y="68176"/>
                  </a:cubicBezTo>
                  <a:close/>
                  <a:moveTo>
                    <a:pt x="575271" y="59084"/>
                  </a:moveTo>
                  <a:cubicBezTo>
                    <a:pt x="575642" y="59323"/>
                    <a:pt x="576065" y="60439"/>
                    <a:pt x="576488" y="62673"/>
                  </a:cubicBezTo>
                  <a:cubicBezTo>
                    <a:pt x="575642" y="62034"/>
                    <a:pt x="574371" y="60758"/>
                    <a:pt x="574371" y="60758"/>
                  </a:cubicBezTo>
                  <a:cubicBezTo>
                    <a:pt x="574583" y="59482"/>
                    <a:pt x="574901" y="58844"/>
                    <a:pt x="575271" y="59084"/>
                  </a:cubicBezTo>
                  <a:close/>
                  <a:moveTo>
                    <a:pt x="639054" y="54250"/>
                  </a:moveTo>
                  <a:cubicBezTo>
                    <a:pt x="649384" y="53102"/>
                    <a:pt x="648236" y="62863"/>
                    <a:pt x="653402" y="66883"/>
                  </a:cubicBezTo>
                  <a:cubicBezTo>
                    <a:pt x="654549" y="67457"/>
                    <a:pt x="655123" y="71476"/>
                    <a:pt x="653976" y="72625"/>
                  </a:cubicBezTo>
                  <a:cubicBezTo>
                    <a:pt x="651106" y="75495"/>
                    <a:pt x="647662" y="73199"/>
                    <a:pt x="644219" y="72050"/>
                  </a:cubicBezTo>
                  <a:cubicBezTo>
                    <a:pt x="642497" y="70902"/>
                    <a:pt x="640202" y="69754"/>
                    <a:pt x="637906" y="68605"/>
                  </a:cubicBezTo>
                  <a:cubicBezTo>
                    <a:pt x="637906" y="64012"/>
                    <a:pt x="638480" y="59418"/>
                    <a:pt x="639054" y="54250"/>
                  </a:cubicBezTo>
                  <a:close/>
                  <a:moveTo>
                    <a:pt x="749730" y="53668"/>
                  </a:moveTo>
                  <a:cubicBezTo>
                    <a:pt x="752906" y="53668"/>
                    <a:pt x="754177" y="55937"/>
                    <a:pt x="752906" y="58205"/>
                  </a:cubicBezTo>
                  <a:cubicBezTo>
                    <a:pt x="751000" y="59906"/>
                    <a:pt x="749095" y="61041"/>
                    <a:pt x="747189" y="62742"/>
                  </a:cubicBezTo>
                  <a:cubicBezTo>
                    <a:pt x="747189" y="60474"/>
                    <a:pt x="747189" y="57638"/>
                    <a:pt x="747824" y="55937"/>
                  </a:cubicBezTo>
                  <a:cubicBezTo>
                    <a:pt x="747824" y="54802"/>
                    <a:pt x="749095" y="53101"/>
                    <a:pt x="749730" y="53668"/>
                  </a:cubicBezTo>
                  <a:close/>
                  <a:moveTo>
                    <a:pt x="661002" y="41109"/>
                  </a:moveTo>
                  <a:lnTo>
                    <a:pt x="669151" y="47024"/>
                  </a:lnTo>
                  <a:cubicBezTo>
                    <a:pt x="670347" y="47632"/>
                    <a:pt x="669749" y="50670"/>
                    <a:pt x="669151" y="52493"/>
                  </a:cubicBezTo>
                  <a:cubicBezTo>
                    <a:pt x="667357" y="51885"/>
                    <a:pt x="664367" y="51885"/>
                    <a:pt x="663769" y="50670"/>
                  </a:cubicBezTo>
                  <a:close/>
                  <a:moveTo>
                    <a:pt x="660779" y="40340"/>
                  </a:moveTo>
                  <a:lnTo>
                    <a:pt x="661002" y="41109"/>
                  </a:lnTo>
                  <a:lnTo>
                    <a:pt x="660779" y="40947"/>
                  </a:lnTo>
                  <a:close/>
                  <a:moveTo>
                    <a:pt x="276275" y="32684"/>
                  </a:moveTo>
                  <a:cubicBezTo>
                    <a:pt x="282054" y="35602"/>
                    <a:pt x="287255" y="37937"/>
                    <a:pt x="292457" y="40855"/>
                  </a:cubicBezTo>
                  <a:cubicBezTo>
                    <a:pt x="295924" y="51945"/>
                    <a:pt x="284944" y="56031"/>
                    <a:pt x="282632" y="63618"/>
                  </a:cubicBezTo>
                  <a:cubicBezTo>
                    <a:pt x="280898" y="68287"/>
                    <a:pt x="269918" y="70622"/>
                    <a:pt x="278009" y="78210"/>
                  </a:cubicBezTo>
                  <a:cubicBezTo>
                    <a:pt x="282632" y="82879"/>
                    <a:pt x="286678" y="89883"/>
                    <a:pt x="296502" y="86381"/>
                  </a:cubicBezTo>
                  <a:cubicBezTo>
                    <a:pt x="306905" y="83463"/>
                    <a:pt x="318463" y="84046"/>
                    <a:pt x="327132" y="75291"/>
                  </a:cubicBezTo>
                  <a:cubicBezTo>
                    <a:pt x="331178" y="71206"/>
                    <a:pt x="337535" y="68871"/>
                    <a:pt x="343314" y="66537"/>
                  </a:cubicBezTo>
                  <a:cubicBezTo>
                    <a:pt x="348515" y="65369"/>
                    <a:pt x="354295" y="68287"/>
                    <a:pt x="353717" y="74124"/>
                  </a:cubicBezTo>
                  <a:cubicBezTo>
                    <a:pt x="352561" y="83463"/>
                    <a:pt x="351405" y="91050"/>
                    <a:pt x="360652" y="96887"/>
                  </a:cubicBezTo>
                  <a:cubicBezTo>
                    <a:pt x="366431" y="100389"/>
                    <a:pt x="370477" y="104474"/>
                    <a:pt x="364697" y="111478"/>
                  </a:cubicBezTo>
                  <a:cubicBezTo>
                    <a:pt x="360074" y="116148"/>
                    <a:pt x="356606" y="119066"/>
                    <a:pt x="349093" y="116731"/>
                  </a:cubicBezTo>
                  <a:cubicBezTo>
                    <a:pt x="339269" y="113229"/>
                    <a:pt x="327710" y="117315"/>
                    <a:pt x="326554" y="125486"/>
                  </a:cubicBezTo>
                  <a:cubicBezTo>
                    <a:pt x="325398" y="135992"/>
                    <a:pt x="320775" y="136576"/>
                    <a:pt x="312684" y="141245"/>
                  </a:cubicBezTo>
                  <a:cubicBezTo>
                    <a:pt x="299970" y="148249"/>
                    <a:pt x="290145" y="154669"/>
                    <a:pt x="276275" y="144747"/>
                  </a:cubicBezTo>
                  <a:cubicBezTo>
                    <a:pt x="266450" y="137159"/>
                    <a:pt x="256626" y="138326"/>
                    <a:pt x="246801" y="147082"/>
                  </a:cubicBezTo>
                  <a:cubicBezTo>
                    <a:pt x="236398" y="156420"/>
                    <a:pt x="223684" y="162257"/>
                    <a:pt x="209814" y="152334"/>
                  </a:cubicBezTo>
                  <a:cubicBezTo>
                    <a:pt x="211547" y="140078"/>
                    <a:pt x="207502" y="135409"/>
                    <a:pt x="199411" y="137159"/>
                  </a:cubicBezTo>
                  <a:cubicBezTo>
                    <a:pt x="189008" y="139494"/>
                    <a:pt x="186697" y="148833"/>
                    <a:pt x="180340" y="154086"/>
                  </a:cubicBezTo>
                  <a:cubicBezTo>
                    <a:pt x="175138" y="158171"/>
                    <a:pt x="168781" y="157004"/>
                    <a:pt x="166469" y="150000"/>
                  </a:cubicBezTo>
                  <a:cubicBezTo>
                    <a:pt x="164735" y="146498"/>
                    <a:pt x="164158" y="142996"/>
                    <a:pt x="163002" y="139494"/>
                  </a:cubicBezTo>
                  <a:cubicBezTo>
                    <a:pt x="160112" y="131906"/>
                    <a:pt x="163580" y="127237"/>
                    <a:pt x="170515" y="125486"/>
                  </a:cubicBezTo>
                  <a:cubicBezTo>
                    <a:pt x="177450" y="124319"/>
                    <a:pt x="184385" y="123735"/>
                    <a:pt x="191898" y="123151"/>
                  </a:cubicBezTo>
                  <a:cubicBezTo>
                    <a:pt x="198833" y="121401"/>
                    <a:pt x="204612" y="131323"/>
                    <a:pt x="212703" y="124319"/>
                  </a:cubicBezTo>
                  <a:cubicBezTo>
                    <a:pt x="210392" y="121401"/>
                    <a:pt x="208658" y="118482"/>
                    <a:pt x="205768" y="116731"/>
                  </a:cubicBezTo>
                  <a:cubicBezTo>
                    <a:pt x="199411" y="112062"/>
                    <a:pt x="198255" y="107976"/>
                    <a:pt x="204612" y="102723"/>
                  </a:cubicBezTo>
                  <a:cubicBezTo>
                    <a:pt x="208080" y="99805"/>
                    <a:pt x="212703" y="96887"/>
                    <a:pt x="215593" y="93385"/>
                  </a:cubicBezTo>
                  <a:cubicBezTo>
                    <a:pt x="217904" y="90466"/>
                    <a:pt x="220216" y="85797"/>
                    <a:pt x="219060" y="83463"/>
                  </a:cubicBezTo>
                  <a:cubicBezTo>
                    <a:pt x="216749" y="77042"/>
                    <a:pt x="211547" y="80544"/>
                    <a:pt x="206924" y="81712"/>
                  </a:cubicBezTo>
                  <a:cubicBezTo>
                    <a:pt x="202301" y="84046"/>
                    <a:pt x="198255" y="82295"/>
                    <a:pt x="193632" y="78794"/>
                  </a:cubicBezTo>
                  <a:cubicBezTo>
                    <a:pt x="189586" y="75291"/>
                    <a:pt x="189008" y="69455"/>
                    <a:pt x="195943" y="66537"/>
                  </a:cubicBezTo>
                  <a:cubicBezTo>
                    <a:pt x="201723" y="63618"/>
                    <a:pt x="201723" y="59533"/>
                    <a:pt x="202301" y="54863"/>
                  </a:cubicBezTo>
                  <a:cubicBezTo>
                    <a:pt x="227151" y="65953"/>
                    <a:pt x="249112" y="59533"/>
                    <a:pt x="270496" y="45525"/>
                  </a:cubicBezTo>
                  <a:cubicBezTo>
                    <a:pt x="275119" y="42023"/>
                    <a:pt x="275697" y="37354"/>
                    <a:pt x="276275" y="32684"/>
                  </a:cubicBezTo>
                  <a:close/>
                  <a:moveTo>
                    <a:pt x="798263" y="30133"/>
                  </a:moveTo>
                  <a:cubicBezTo>
                    <a:pt x="809167" y="44558"/>
                    <a:pt x="820070" y="58982"/>
                    <a:pt x="830400" y="73984"/>
                  </a:cubicBezTo>
                  <a:cubicBezTo>
                    <a:pt x="835565" y="81485"/>
                    <a:pt x="827531" y="83793"/>
                    <a:pt x="824087" y="87832"/>
                  </a:cubicBezTo>
                  <a:cubicBezTo>
                    <a:pt x="820070" y="93602"/>
                    <a:pt x="814331" y="95910"/>
                    <a:pt x="809167" y="92448"/>
                  </a:cubicBezTo>
                  <a:cubicBezTo>
                    <a:pt x="805150" y="89563"/>
                    <a:pt x="801706" y="85524"/>
                    <a:pt x="798837" y="81485"/>
                  </a:cubicBezTo>
                  <a:cubicBezTo>
                    <a:pt x="795394" y="76292"/>
                    <a:pt x="801133" y="72830"/>
                    <a:pt x="802854" y="68791"/>
                  </a:cubicBezTo>
                  <a:cubicBezTo>
                    <a:pt x="805723" y="64175"/>
                    <a:pt x="806297" y="59560"/>
                    <a:pt x="802854" y="55520"/>
                  </a:cubicBezTo>
                  <a:cubicBezTo>
                    <a:pt x="801133" y="52635"/>
                    <a:pt x="797689" y="51481"/>
                    <a:pt x="794246" y="50327"/>
                  </a:cubicBezTo>
                  <a:cubicBezTo>
                    <a:pt x="793672" y="49750"/>
                    <a:pt x="791377" y="53212"/>
                    <a:pt x="790803" y="54944"/>
                  </a:cubicBezTo>
                  <a:cubicBezTo>
                    <a:pt x="789655" y="58405"/>
                    <a:pt x="790229" y="63021"/>
                    <a:pt x="788507" y="65330"/>
                  </a:cubicBezTo>
                  <a:cubicBezTo>
                    <a:pt x="785064" y="68215"/>
                    <a:pt x="780473" y="70522"/>
                    <a:pt x="775882" y="71100"/>
                  </a:cubicBezTo>
                  <a:cubicBezTo>
                    <a:pt x="770717" y="71100"/>
                    <a:pt x="768996" y="65330"/>
                    <a:pt x="767274" y="60713"/>
                  </a:cubicBezTo>
                  <a:cubicBezTo>
                    <a:pt x="764978" y="56097"/>
                    <a:pt x="765552" y="50905"/>
                    <a:pt x="770144" y="48020"/>
                  </a:cubicBezTo>
                  <a:cubicBezTo>
                    <a:pt x="778752" y="42250"/>
                    <a:pt x="787934" y="36480"/>
                    <a:pt x="798263" y="30133"/>
                  </a:cubicBezTo>
                  <a:close/>
                  <a:moveTo>
                    <a:pt x="660235" y="25028"/>
                  </a:moveTo>
                  <a:lnTo>
                    <a:pt x="660235" y="39206"/>
                  </a:lnTo>
                  <a:cubicBezTo>
                    <a:pt x="653155" y="34669"/>
                    <a:pt x="653155" y="29565"/>
                    <a:pt x="660235" y="25028"/>
                  </a:cubicBezTo>
                  <a:close/>
                  <a:moveTo>
                    <a:pt x="629729" y="25027"/>
                  </a:moveTo>
                  <a:cubicBezTo>
                    <a:pt x="628624" y="28066"/>
                    <a:pt x="628072" y="31711"/>
                    <a:pt x="626414" y="34750"/>
                  </a:cubicBezTo>
                  <a:cubicBezTo>
                    <a:pt x="625861" y="35965"/>
                    <a:pt x="622547" y="37180"/>
                    <a:pt x="620889" y="36573"/>
                  </a:cubicBezTo>
                  <a:cubicBezTo>
                    <a:pt x="617574" y="34142"/>
                    <a:pt x="617574" y="30496"/>
                    <a:pt x="620336" y="28066"/>
                  </a:cubicBezTo>
                  <a:cubicBezTo>
                    <a:pt x="622547" y="26243"/>
                    <a:pt x="626414" y="25635"/>
                    <a:pt x="629729" y="25027"/>
                  </a:cubicBezTo>
                  <a:close/>
                  <a:moveTo>
                    <a:pt x="1332507" y="17372"/>
                  </a:moveTo>
                  <a:cubicBezTo>
                    <a:pt x="1334854" y="17372"/>
                    <a:pt x="1337786" y="17372"/>
                    <a:pt x="1340132" y="17372"/>
                  </a:cubicBezTo>
                  <a:cubicBezTo>
                    <a:pt x="1340132" y="19673"/>
                    <a:pt x="1340719" y="21398"/>
                    <a:pt x="1340719" y="23124"/>
                  </a:cubicBezTo>
                  <a:cubicBezTo>
                    <a:pt x="1341305" y="36926"/>
                    <a:pt x="1336613" y="46128"/>
                    <a:pt x="1321950" y="49004"/>
                  </a:cubicBezTo>
                  <a:cubicBezTo>
                    <a:pt x="1313740" y="50729"/>
                    <a:pt x="1303769" y="57631"/>
                    <a:pt x="1297318" y="53030"/>
                  </a:cubicBezTo>
                  <a:cubicBezTo>
                    <a:pt x="1290279" y="47854"/>
                    <a:pt x="1286761" y="38652"/>
                    <a:pt x="1275617" y="41527"/>
                  </a:cubicBezTo>
                  <a:cubicBezTo>
                    <a:pt x="1275031" y="37502"/>
                    <a:pt x="1273271" y="34051"/>
                    <a:pt x="1273858" y="31175"/>
                  </a:cubicBezTo>
                  <a:cubicBezTo>
                    <a:pt x="1275031" y="26574"/>
                    <a:pt x="1278550" y="22548"/>
                    <a:pt x="1280895" y="18523"/>
                  </a:cubicBezTo>
                  <a:cubicBezTo>
                    <a:pt x="1289107" y="21398"/>
                    <a:pt x="1296731" y="23699"/>
                    <a:pt x="1304942" y="25999"/>
                  </a:cubicBezTo>
                  <a:cubicBezTo>
                    <a:pt x="1314326" y="28875"/>
                    <a:pt x="1313740" y="28875"/>
                    <a:pt x="1325469" y="19098"/>
                  </a:cubicBezTo>
                  <a:cubicBezTo>
                    <a:pt x="1327229" y="17372"/>
                    <a:pt x="1330161" y="17948"/>
                    <a:pt x="1332507" y="17372"/>
                  </a:cubicBezTo>
                  <a:close/>
                  <a:moveTo>
                    <a:pt x="780163" y="84"/>
                  </a:moveTo>
                  <a:cubicBezTo>
                    <a:pt x="790534" y="-493"/>
                    <a:pt x="799752" y="1812"/>
                    <a:pt x="806666" y="8728"/>
                  </a:cubicBezTo>
                  <a:cubicBezTo>
                    <a:pt x="830287" y="9304"/>
                    <a:pt x="853333" y="9880"/>
                    <a:pt x="876378" y="10457"/>
                  </a:cubicBezTo>
                  <a:cubicBezTo>
                    <a:pt x="924198" y="10457"/>
                    <a:pt x="972017" y="9304"/>
                    <a:pt x="1019260" y="9304"/>
                  </a:cubicBezTo>
                  <a:lnTo>
                    <a:pt x="1024023" y="14934"/>
                  </a:lnTo>
                  <a:lnTo>
                    <a:pt x="1043978" y="16606"/>
                  </a:lnTo>
                  <a:lnTo>
                    <a:pt x="1043835" y="18524"/>
                  </a:lnTo>
                  <a:lnTo>
                    <a:pt x="1049722" y="18524"/>
                  </a:lnTo>
                  <a:cubicBezTo>
                    <a:pt x="1048571" y="28897"/>
                    <a:pt x="1051448" y="36965"/>
                    <a:pt x="1061803" y="42728"/>
                  </a:cubicBezTo>
                  <a:cubicBezTo>
                    <a:pt x="1069858" y="47338"/>
                    <a:pt x="1069858" y="54830"/>
                    <a:pt x="1061803" y="60016"/>
                  </a:cubicBezTo>
                  <a:cubicBezTo>
                    <a:pt x="1052599" y="65779"/>
                    <a:pt x="1053174" y="69813"/>
                    <a:pt x="1061803" y="75576"/>
                  </a:cubicBezTo>
                  <a:cubicBezTo>
                    <a:pt x="1066981" y="78457"/>
                    <a:pt x="1073309" y="80186"/>
                    <a:pt x="1074460" y="89407"/>
                  </a:cubicBezTo>
                  <a:cubicBezTo>
                    <a:pt x="1069858" y="91712"/>
                    <a:pt x="1065255" y="94593"/>
                    <a:pt x="1060077" y="98050"/>
                  </a:cubicBezTo>
                  <a:cubicBezTo>
                    <a:pt x="1044544" y="108423"/>
                    <a:pt x="1033038" y="121678"/>
                    <a:pt x="1034189" y="142424"/>
                  </a:cubicBezTo>
                  <a:cubicBezTo>
                    <a:pt x="1034764" y="149339"/>
                    <a:pt x="1032463" y="156830"/>
                    <a:pt x="1031312" y="163746"/>
                  </a:cubicBezTo>
                  <a:cubicBezTo>
                    <a:pt x="1028436" y="175271"/>
                    <a:pt x="1023258" y="177576"/>
                    <a:pt x="1010026" y="175271"/>
                  </a:cubicBezTo>
                  <a:cubicBezTo>
                    <a:pt x="992767" y="172966"/>
                    <a:pt x="976659" y="168932"/>
                    <a:pt x="968604" y="151068"/>
                  </a:cubicBezTo>
                  <a:cubicBezTo>
                    <a:pt x="978960" y="149915"/>
                    <a:pt x="989315" y="148186"/>
                    <a:pt x="985863" y="133779"/>
                  </a:cubicBezTo>
                  <a:cubicBezTo>
                    <a:pt x="984137" y="126288"/>
                    <a:pt x="982412" y="117644"/>
                    <a:pt x="989315" y="113610"/>
                  </a:cubicBezTo>
                  <a:cubicBezTo>
                    <a:pt x="1007725" y="103237"/>
                    <a:pt x="1005999" y="86525"/>
                    <a:pt x="1005424" y="69237"/>
                  </a:cubicBezTo>
                  <a:cubicBezTo>
                    <a:pt x="993918" y="67508"/>
                    <a:pt x="981836" y="62897"/>
                    <a:pt x="972631" y="76152"/>
                  </a:cubicBezTo>
                  <a:cubicBezTo>
                    <a:pt x="969755" y="80186"/>
                    <a:pt x="965152" y="81915"/>
                    <a:pt x="959975" y="79033"/>
                  </a:cubicBezTo>
                  <a:cubicBezTo>
                    <a:pt x="957098" y="77305"/>
                    <a:pt x="954797" y="74999"/>
                    <a:pt x="951920" y="72694"/>
                  </a:cubicBezTo>
                  <a:cubicBezTo>
                    <a:pt x="960550" y="67508"/>
                    <a:pt x="952495" y="49067"/>
                    <a:pt x="970330" y="50220"/>
                  </a:cubicBezTo>
                  <a:cubicBezTo>
                    <a:pt x="974933" y="50796"/>
                    <a:pt x="975508" y="46762"/>
                    <a:pt x="974933" y="42728"/>
                  </a:cubicBezTo>
                  <a:cubicBezTo>
                    <a:pt x="973782" y="37541"/>
                    <a:pt x="970905" y="33507"/>
                    <a:pt x="965152" y="35236"/>
                  </a:cubicBezTo>
                  <a:cubicBezTo>
                    <a:pt x="951920" y="39847"/>
                    <a:pt x="939263" y="44457"/>
                    <a:pt x="927757" y="50220"/>
                  </a:cubicBezTo>
                  <a:cubicBezTo>
                    <a:pt x="917402" y="55406"/>
                    <a:pt x="917402" y="62897"/>
                    <a:pt x="926607" y="73847"/>
                  </a:cubicBezTo>
                  <a:cubicBezTo>
                    <a:pt x="928908" y="76152"/>
                    <a:pt x="932360" y="77305"/>
                    <a:pt x="937538" y="80186"/>
                  </a:cubicBezTo>
                  <a:cubicBezTo>
                    <a:pt x="929483" y="84796"/>
                    <a:pt x="925457" y="87678"/>
                    <a:pt x="920854" y="89407"/>
                  </a:cubicBezTo>
                  <a:cubicBezTo>
                    <a:pt x="911649" y="92864"/>
                    <a:pt x="901294" y="93440"/>
                    <a:pt x="893815" y="84796"/>
                  </a:cubicBezTo>
                  <a:cubicBezTo>
                    <a:pt x="888637" y="78457"/>
                    <a:pt x="893815" y="70966"/>
                    <a:pt x="896116" y="64050"/>
                  </a:cubicBezTo>
                  <a:cubicBezTo>
                    <a:pt x="897842" y="57135"/>
                    <a:pt x="901294" y="50796"/>
                    <a:pt x="905321" y="42728"/>
                  </a:cubicBezTo>
                  <a:cubicBezTo>
                    <a:pt x="892664" y="38694"/>
                    <a:pt x="881158" y="38694"/>
                    <a:pt x="869652" y="43304"/>
                  </a:cubicBezTo>
                  <a:cubicBezTo>
                    <a:pt x="855845" y="49067"/>
                    <a:pt x="855269" y="48491"/>
                    <a:pt x="850667" y="35813"/>
                  </a:cubicBezTo>
                  <a:lnTo>
                    <a:pt x="846559" y="25525"/>
                  </a:lnTo>
                  <a:lnTo>
                    <a:pt x="842962" y="25439"/>
                  </a:lnTo>
                  <a:cubicBezTo>
                    <a:pt x="833168" y="23711"/>
                    <a:pt x="822221" y="24287"/>
                    <a:pt x="813579" y="16796"/>
                  </a:cubicBezTo>
                  <a:cubicBezTo>
                    <a:pt x="797448" y="17372"/>
                    <a:pt x="781316" y="12762"/>
                    <a:pt x="765760" y="24863"/>
                  </a:cubicBezTo>
                  <a:cubicBezTo>
                    <a:pt x="759423" y="29473"/>
                    <a:pt x="756542" y="16796"/>
                    <a:pt x="754813" y="9880"/>
                  </a:cubicBezTo>
                  <a:cubicBezTo>
                    <a:pt x="757118" y="6423"/>
                    <a:pt x="759999" y="4117"/>
                    <a:pt x="763455" y="2965"/>
                  </a:cubicBezTo>
                  <a:cubicBezTo>
                    <a:pt x="768641" y="660"/>
                    <a:pt x="774402" y="84"/>
                    <a:pt x="780163" y="84"/>
                  </a:cubicBezTo>
                  <a:close/>
                </a:path>
              </a:pathLst>
            </a:custGeom>
            <a:solidFill>
              <a:srgbClr val="20A1A5"/>
            </a:solidFill>
            <a:ln>
              <a:noFill/>
            </a:ln>
          </p:spPr>
          <p:txBody>
            <a:bodyPr anchorCtr="0" anchor="ctr" bIns="22850" lIns="45725" spcFirstLastPara="1" rIns="45725" wrap="square" tIns="2285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747993"/>
                </a:solidFill>
                <a:latin typeface="Oswald"/>
                <a:ea typeface="Oswald"/>
                <a:cs typeface="Oswald"/>
                <a:sym typeface="Oswald"/>
              </a:endParaRPr>
            </a:p>
          </p:txBody>
        </p:sp>
        <p:sp>
          <p:nvSpPr>
            <p:cNvPr id="395" name="Google Shape;395;g311d5cb9a0a_0_108"/>
            <p:cNvSpPr/>
            <p:nvPr/>
          </p:nvSpPr>
          <p:spPr>
            <a:xfrm>
              <a:off x="12470220" y="7443580"/>
              <a:ext cx="291005" cy="760887"/>
            </a:xfrm>
            <a:custGeom>
              <a:rect b="b" l="l" r="r" t="t"/>
              <a:pathLst>
                <a:path extrusionOk="0" h="1636317" w="629199">
                  <a:moveTo>
                    <a:pt x="289643" y="828723"/>
                  </a:moveTo>
                  <a:lnTo>
                    <a:pt x="289396" y="829080"/>
                  </a:lnTo>
                  <a:lnTo>
                    <a:pt x="289643" y="829173"/>
                  </a:lnTo>
                  <a:lnTo>
                    <a:pt x="289643" y="828723"/>
                  </a:lnTo>
                  <a:close/>
                  <a:moveTo>
                    <a:pt x="416576" y="541306"/>
                  </a:moveTo>
                  <a:lnTo>
                    <a:pt x="414803" y="543964"/>
                  </a:lnTo>
                  <a:lnTo>
                    <a:pt x="417493" y="547037"/>
                  </a:lnTo>
                  <a:lnTo>
                    <a:pt x="418021" y="547016"/>
                  </a:lnTo>
                  <a:lnTo>
                    <a:pt x="416576" y="541306"/>
                  </a:lnTo>
                  <a:close/>
                  <a:moveTo>
                    <a:pt x="520791" y="231325"/>
                  </a:moveTo>
                  <a:cubicBezTo>
                    <a:pt x="530069" y="234438"/>
                    <a:pt x="536874" y="245333"/>
                    <a:pt x="541822" y="263387"/>
                  </a:cubicBezTo>
                  <a:cubicBezTo>
                    <a:pt x="543059" y="267122"/>
                    <a:pt x="555430" y="272103"/>
                    <a:pt x="561616" y="269612"/>
                  </a:cubicBezTo>
                  <a:cubicBezTo>
                    <a:pt x="590070" y="263387"/>
                    <a:pt x="583884" y="279573"/>
                    <a:pt x="582647" y="295760"/>
                  </a:cubicBezTo>
                  <a:cubicBezTo>
                    <a:pt x="580173" y="310702"/>
                    <a:pt x="593781" y="316927"/>
                    <a:pt x="606152" y="321908"/>
                  </a:cubicBezTo>
                  <a:cubicBezTo>
                    <a:pt x="611101" y="326888"/>
                    <a:pt x="614812" y="331869"/>
                    <a:pt x="620998" y="338095"/>
                  </a:cubicBezTo>
                  <a:lnTo>
                    <a:pt x="619761" y="338095"/>
                  </a:lnTo>
                  <a:cubicBezTo>
                    <a:pt x="633369" y="358017"/>
                    <a:pt x="630895" y="379184"/>
                    <a:pt x="620998" y="400351"/>
                  </a:cubicBezTo>
                  <a:cubicBezTo>
                    <a:pt x="619761" y="405332"/>
                    <a:pt x="618523" y="409067"/>
                    <a:pt x="619761" y="414048"/>
                  </a:cubicBezTo>
                  <a:cubicBezTo>
                    <a:pt x="612338" y="424009"/>
                    <a:pt x="614812" y="440195"/>
                    <a:pt x="604915" y="448911"/>
                  </a:cubicBezTo>
                  <a:cubicBezTo>
                    <a:pt x="595018" y="457627"/>
                    <a:pt x="598730" y="473814"/>
                    <a:pt x="587595" y="481285"/>
                  </a:cubicBezTo>
                  <a:lnTo>
                    <a:pt x="588833" y="480039"/>
                  </a:lnTo>
                  <a:cubicBezTo>
                    <a:pt x="583884" y="485020"/>
                    <a:pt x="580173" y="490000"/>
                    <a:pt x="576461" y="496226"/>
                  </a:cubicBezTo>
                  <a:cubicBezTo>
                    <a:pt x="572750" y="499961"/>
                    <a:pt x="571513" y="503697"/>
                    <a:pt x="571513" y="508677"/>
                  </a:cubicBezTo>
                  <a:cubicBezTo>
                    <a:pt x="564090" y="519884"/>
                    <a:pt x="566564" y="534825"/>
                    <a:pt x="556667" y="544786"/>
                  </a:cubicBezTo>
                  <a:lnTo>
                    <a:pt x="556667" y="543541"/>
                  </a:lnTo>
                  <a:cubicBezTo>
                    <a:pt x="543059" y="557237"/>
                    <a:pt x="555430" y="578405"/>
                    <a:pt x="543059" y="592101"/>
                  </a:cubicBezTo>
                  <a:cubicBezTo>
                    <a:pt x="541822" y="602062"/>
                    <a:pt x="541822" y="610778"/>
                    <a:pt x="540585" y="620739"/>
                  </a:cubicBezTo>
                  <a:lnTo>
                    <a:pt x="525632" y="626114"/>
                  </a:lnTo>
                  <a:lnTo>
                    <a:pt x="525749" y="628220"/>
                  </a:lnTo>
                  <a:cubicBezTo>
                    <a:pt x="530738" y="654380"/>
                    <a:pt x="515770" y="684277"/>
                    <a:pt x="540717" y="706700"/>
                  </a:cubicBezTo>
                  <a:cubicBezTo>
                    <a:pt x="540717" y="725386"/>
                    <a:pt x="539470" y="742826"/>
                    <a:pt x="555685" y="756529"/>
                  </a:cubicBezTo>
                  <a:cubicBezTo>
                    <a:pt x="559427" y="813833"/>
                    <a:pt x="561922" y="871136"/>
                    <a:pt x="555685" y="929685"/>
                  </a:cubicBezTo>
                  <a:cubicBezTo>
                    <a:pt x="546954" y="938406"/>
                    <a:pt x="550696" y="954600"/>
                    <a:pt x="538222" y="962074"/>
                  </a:cubicBezTo>
                  <a:lnTo>
                    <a:pt x="539470" y="959583"/>
                  </a:lnTo>
                  <a:cubicBezTo>
                    <a:pt x="535728" y="968303"/>
                    <a:pt x="529491" y="973286"/>
                    <a:pt x="523254" y="978269"/>
                  </a:cubicBezTo>
                  <a:lnTo>
                    <a:pt x="524502" y="978269"/>
                  </a:lnTo>
                  <a:cubicBezTo>
                    <a:pt x="514523" y="986989"/>
                    <a:pt x="518265" y="1001938"/>
                    <a:pt x="507039" y="1010658"/>
                  </a:cubicBezTo>
                  <a:lnTo>
                    <a:pt x="508286" y="1009412"/>
                  </a:lnTo>
                  <a:cubicBezTo>
                    <a:pt x="499555" y="1019378"/>
                    <a:pt x="500802" y="1033081"/>
                    <a:pt x="493318" y="1041801"/>
                  </a:cubicBezTo>
                  <a:lnTo>
                    <a:pt x="493318" y="1043047"/>
                  </a:lnTo>
                  <a:cubicBezTo>
                    <a:pt x="474608" y="1060487"/>
                    <a:pt x="493318" y="1086647"/>
                    <a:pt x="477103" y="1105333"/>
                  </a:cubicBezTo>
                  <a:cubicBezTo>
                    <a:pt x="474608" y="1110316"/>
                    <a:pt x="474608" y="1115299"/>
                    <a:pt x="475855" y="1119036"/>
                  </a:cubicBezTo>
                  <a:lnTo>
                    <a:pt x="464744" y="1124080"/>
                  </a:lnTo>
                  <a:lnTo>
                    <a:pt x="463509" y="1231546"/>
                  </a:lnTo>
                  <a:cubicBezTo>
                    <a:pt x="463509" y="1246538"/>
                    <a:pt x="462260" y="1261529"/>
                    <a:pt x="462260" y="1276521"/>
                  </a:cubicBezTo>
                  <a:cubicBezTo>
                    <a:pt x="447273" y="1297759"/>
                    <a:pt x="448522" y="1322745"/>
                    <a:pt x="448522" y="1346481"/>
                  </a:cubicBezTo>
                  <a:cubicBezTo>
                    <a:pt x="447273" y="1435181"/>
                    <a:pt x="447273" y="1526379"/>
                    <a:pt x="446024" y="1615079"/>
                  </a:cubicBezTo>
                  <a:cubicBezTo>
                    <a:pt x="443527" y="1620076"/>
                    <a:pt x="443527" y="1623824"/>
                    <a:pt x="444776" y="1628821"/>
                  </a:cubicBezTo>
                  <a:cubicBezTo>
                    <a:pt x="441029" y="1631320"/>
                    <a:pt x="437282" y="1633818"/>
                    <a:pt x="433536" y="1636317"/>
                  </a:cubicBezTo>
                  <a:cubicBezTo>
                    <a:pt x="431038" y="1610082"/>
                    <a:pt x="428540" y="1585096"/>
                    <a:pt x="426042" y="1558861"/>
                  </a:cubicBezTo>
                  <a:cubicBezTo>
                    <a:pt x="423545" y="1533875"/>
                    <a:pt x="421047" y="1508889"/>
                    <a:pt x="401065" y="1487651"/>
                  </a:cubicBezTo>
                  <a:cubicBezTo>
                    <a:pt x="388576" y="1473909"/>
                    <a:pt x="388576" y="1448923"/>
                    <a:pt x="382331" y="1430184"/>
                  </a:cubicBezTo>
                  <a:cubicBezTo>
                    <a:pt x="373589" y="1407697"/>
                    <a:pt x="366096" y="1406447"/>
                    <a:pt x="334874" y="1423937"/>
                  </a:cubicBezTo>
                  <a:cubicBezTo>
                    <a:pt x="303652" y="1427685"/>
                    <a:pt x="303652" y="1401450"/>
                    <a:pt x="311145" y="1387708"/>
                  </a:cubicBezTo>
                  <a:cubicBezTo>
                    <a:pt x="343616" y="1330240"/>
                    <a:pt x="354856" y="1271524"/>
                    <a:pt x="331127" y="1209059"/>
                  </a:cubicBezTo>
                  <a:cubicBezTo>
                    <a:pt x="328629" y="1199065"/>
                    <a:pt x="339869" y="1189070"/>
                    <a:pt x="341118" y="1179076"/>
                  </a:cubicBezTo>
                  <a:cubicBezTo>
                    <a:pt x="308647" y="1176578"/>
                    <a:pt x="304901" y="1221552"/>
                    <a:pt x="272430" y="1220303"/>
                  </a:cubicBezTo>
                  <a:cubicBezTo>
                    <a:pt x="233714" y="1199065"/>
                    <a:pt x="254945" y="1157838"/>
                    <a:pt x="241208" y="1127855"/>
                  </a:cubicBezTo>
                  <a:cubicBezTo>
                    <a:pt x="239959" y="1045402"/>
                    <a:pt x="194999" y="965447"/>
                    <a:pt x="231217" y="881745"/>
                  </a:cubicBezTo>
                  <a:lnTo>
                    <a:pt x="235018" y="873111"/>
                  </a:lnTo>
                  <a:lnTo>
                    <a:pt x="230976" y="869023"/>
                  </a:lnTo>
                  <a:cubicBezTo>
                    <a:pt x="227244" y="861717"/>
                    <a:pt x="226311" y="851768"/>
                    <a:pt x="223200" y="843684"/>
                  </a:cubicBezTo>
                  <a:cubicBezTo>
                    <a:pt x="223200" y="836222"/>
                    <a:pt x="223200" y="828760"/>
                    <a:pt x="223200" y="822542"/>
                  </a:cubicBezTo>
                  <a:cubicBezTo>
                    <a:pt x="224444" y="816323"/>
                    <a:pt x="226932" y="808862"/>
                    <a:pt x="229421" y="803887"/>
                  </a:cubicBezTo>
                  <a:cubicBezTo>
                    <a:pt x="228177" y="798912"/>
                    <a:pt x="245595" y="793938"/>
                    <a:pt x="229421" y="787720"/>
                  </a:cubicBezTo>
                  <a:cubicBezTo>
                    <a:pt x="221956" y="781501"/>
                    <a:pt x="216979" y="775283"/>
                    <a:pt x="223200" y="766577"/>
                  </a:cubicBezTo>
                  <a:cubicBezTo>
                    <a:pt x="221956" y="746679"/>
                    <a:pt x="219467" y="725537"/>
                    <a:pt x="218223" y="704395"/>
                  </a:cubicBezTo>
                  <a:cubicBezTo>
                    <a:pt x="216979" y="690715"/>
                    <a:pt x="229421" y="688228"/>
                    <a:pt x="239374" y="686984"/>
                  </a:cubicBezTo>
                  <a:cubicBezTo>
                    <a:pt x="251816" y="686984"/>
                    <a:pt x="264258" y="684497"/>
                    <a:pt x="271723" y="672060"/>
                  </a:cubicBezTo>
                  <a:cubicBezTo>
                    <a:pt x="261769" y="664598"/>
                    <a:pt x="256793" y="653405"/>
                    <a:pt x="266746" y="645943"/>
                  </a:cubicBezTo>
                  <a:cubicBezTo>
                    <a:pt x="282920" y="634751"/>
                    <a:pt x="302827" y="627289"/>
                    <a:pt x="321490" y="617339"/>
                  </a:cubicBezTo>
                  <a:cubicBezTo>
                    <a:pt x="330199" y="583761"/>
                    <a:pt x="299095" y="553913"/>
                    <a:pt x="309048" y="519091"/>
                  </a:cubicBezTo>
                  <a:cubicBezTo>
                    <a:pt x="310292" y="514117"/>
                    <a:pt x="297850" y="502924"/>
                    <a:pt x="290385" y="496705"/>
                  </a:cubicBezTo>
                  <a:cubicBezTo>
                    <a:pt x="277944" y="489244"/>
                    <a:pt x="272967" y="478051"/>
                    <a:pt x="271723" y="464371"/>
                  </a:cubicBezTo>
                  <a:cubicBezTo>
                    <a:pt x="296606" y="450690"/>
                    <a:pt x="272967" y="430792"/>
                    <a:pt x="277944" y="412137"/>
                  </a:cubicBezTo>
                  <a:cubicBezTo>
                    <a:pt x="301583" y="412137"/>
                    <a:pt x="316513" y="437010"/>
                    <a:pt x="341396" y="433279"/>
                  </a:cubicBezTo>
                  <a:cubicBezTo>
                    <a:pt x="356327" y="432036"/>
                    <a:pt x="363792" y="444472"/>
                    <a:pt x="367524" y="458152"/>
                  </a:cubicBezTo>
                  <a:cubicBezTo>
                    <a:pt x="372501" y="471832"/>
                    <a:pt x="382454" y="470589"/>
                    <a:pt x="391163" y="463127"/>
                  </a:cubicBezTo>
                  <a:lnTo>
                    <a:pt x="409298" y="439276"/>
                  </a:lnTo>
                  <a:lnTo>
                    <a:pt x="406976" y="425254"/>
                  </a:lnTo>
                  <a:cubicBezTo>
                    <a:pt x="408213" y="404086"/>
                    <a:pt x="414399" y="384164"/>
                    <a:pt x="430481" y="369223"/>
                  </a:cubicBezTo>
                  <a:cubicBezTo>
                    <a:pt x="475017" y="360507"/>
                    <a:pt x="476255" y="358017"/>
                    <a:pt x="478729" y="324398"/>
                  </a:cubicBezTo>
                  <a:cubicBezTo>
                    <a:pt x="481203" y="295760"/>
                    <a:pt x="463883" y="269612"/>
                    <a:pt x="462646" y="240974"/>
                  </a:cubicBezTo>
                  <a:cubicBezTo>
                    <a:pt x="462646" y="233504"/>
                    <a:pt x="462646" y="233504"/>
                    <a:pt x="479966" y="240974"/>
                  </a:cubicBezTo>
                  <a:cubicBezTo>
                    <a:pt x="482440" y="240974"/>
                    <a:pt x="484914" y="245955"/>
                    <a:pt x="484914" y="245955"/>
                  </a:cubicBezTo>
                  <a:cubicBezTo>
                    <a:pt x="499760" y="232881"/>
                    <a:pt x="511512" y="228212"/>
                    <a:pt x="520791" y="231325"/>
                  </a:cubicBezTo>
                  <a:close/>
                  <a:moveTo>
                    <a:pt x="62159" y="106236"/>
                  </a:moveTo>
                  <a:cubicBezTo>
                    <a:pt x="67253" y="105625"/>
                    <a:pt x="72502" y="106847"/>
                    <a:pt x="77441" y="109289"/>
                  </a:cubicBezTo>
                  <a:cubicBezTo>
                    <a:pt x="82380" y="111731"/>
                    <a:pt x="86084" y="114173"/>
                    <a:pt x="92259" y="114173"/>
                  </a:cubicBezTo>
                  <a:cubicBezTo>
                    <a:pt x="105842" y="131270"/>
                    <a:pt x="86084" y="134933"/>
                    <a:pt x="78675" y="143481"/>
                  </a:cubicBezTo>
                  <a:cubicBezTo>
                    <a:pt x="50274" y="149587"/>
                    <a:pt x="20637" y="154472"/>
                    <a:pt x="14463" y="191106"/>
                  </a:cubicBezTo>
                  <a:cubicBezTo>
                    <a:pt x="-2825" y="178895"/>
                    <a:pt x="-355" y="159356"/>
                    <a:pt x="880" y="142260"/>
                  </a:cubicBezTo>
                  <a:cubicBezTo>
                    <a:pt x="9524" y="133712"/>
                    <a:pt x="21872" y="136154"/>
                    <a:pt x="32986" y="128827"/>
                  </a:cubicBezTo>
                  <a:lnTo>
                    <a:pt x="31751" y="128827"/>
                  </a:lnTo>
                  <a:cubicBezTo>
                    <a:pt x="35455" y="122722"/>
                    <a:pt x="41630" y="117837"/>
                    <a:pt x="47804" y="112952"/>
                  </a:cubicBezTo>
                  <a:lnTo>
                    <a:pt x="47804" y="114173"/>
                  </a:lnTo>
                  <a:cubicBezTo>
                    <a:pt x="52126" y="109289"/>
                    <a:pt x="57066" y="106847"/>
                    <a:pt x="62159" y="106236"/>
                  </a:cubicBezTo>
                  <a:close/>
                  <a:moveTo>
                    <a:pt x="205990" y="33502"/>
                  </a:moveTo>
                  <a:lnTo>
                    <a:pt x="207381" y="34459"/>
                  </a:lnTo>
                  <a:lnTo>
                    <a:pt x="207258" y="34743"/>
                  </a:lnTo>
                  <a:lnTo>
                    <a:pt x="205990" y="33502"/>
                  </a:lnTo>
                  <a:close/>
                  <a:moveTo>
                    <a:pt x="254177" y="0"/>
                  </a:moveTo>
                  <a:cubicBezTo>
                    <a:pt x="259250" y="3722"/>
                    <a:pt x="263054" y="3722"/>
                    <a:pt x="266858" y="3722"/>
                  </a:cubicBezTo>
                  <a:cubicBezTo>
                    <a:pt x="278271" y="11167"/>
                    <a:pt x="294756" y="8686"/>
                    <a:pt x="302365" y="23576"/>
                  </a:cubicBezTo>
                  <a:cubicBezTo>
                    <a:pt x="301097" y="26057"/>
                    <a:pt x="301097" y="31021"/>
                    <a:pt x="303633" y="34743"/>
                  </a:cubicBezTo>
                  <a:cubicBezTo>
                    <a:pt x="299829" y="75691"/>
                    <a:pt x="273199" y="53356"/>
                    <a:pt x="254177" y="52115"/>
                  </a:cubicBezTo>
                  <a:lnTo>
                    <a:pt x="252909" y="50874"/>
                  </a:lnTo>
                  <a:cubicBezTo>
                    <a:pt x="244350" y="38776"/>
                    <a:pt x="228657" y="44127"/>
                    <a:pt x="216531" y="40753"/>
                  </a:cubicBezTo>
                  <a:lnTo>
                    <a:pt x="207381" y="34459"/>
                  </a:lnTo>
                  <a:lnTo>
                    <a:pt x="221207" y="2481"/>
                  </a:lnTo>
                  <a:cubicBezTo>
                    <a:pt x="232620" y="1241"/>
                    <a:pt x="242765" y="1241"/>
                    <a:pt x="254177" y="0"/>
                  </a:cubicBezTo>
                  <a:close/>
                </a:path>
              </a:pathLst>
            </a:custGeom>
            <a:solidFill>
              <a:srgbClr val="20A1A5">
                <a:alpha val="20000"/>
              </a:srgbClr>
            </a:solidFill>
            <a:ln>
              <a:noFill/>
            </a:ln>
          </p:spPr>
          <p:txBody>
            <a:bodyPr anchorCtr="0" anchor="ctr" bIns="22850" lIns="45725" spcFirstLastPara="1" rIns="45725" wrap="square" tIns="2285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747993"/>
                </a:solidFill>
                <a:latin typeface="Oswald"/>
                <a:ea typeface="Oswald"/>
                <a:cs typeface="Oswald"/>
                <a:sym typeface="Oswald"/>
              </a:endParaRPr>
            </a:p>
          </p:txBody>
        </p:sp>
        <p:sp>
          <p:nvSpPr>
            <p:cNvPr id="396" name="Google Shape;396;g311d5cb9a0a_0_108"/>
            <p:cNvSpPr/>
            <p:nvPr/>
          </p:nvSpPr>
          <p:spPr>
            <a:xfrm>
              <a:off x="11398959" y="8484400"/>
              <a:ext cx="855904" cy="319101"/>
            </a:xfrm>
            <a:custGeom>
              <a:rect b="b" l="l" r="r" t="t"/>
              <a:pathLst>
                <a:path extrusionOk="0" h="686239" w="1850604">
                  <a:moveTo>
                    <a:pt x="1619748" y="285900"/>
                  </a:moveTo>
                  <a:lnTo>
                    <a:pt x="1621335" y="287142"/>
                  </a:lnTo>
                  <a:cubicBezTo>
                    <a:pt x="1625725" y="289329"/>
                    <a:pt x="1630370" y="290657"/>
                    <a:pt x="1635131" y="291594"/>
                  </a:cubicBezTo>
                  <a:lnTo>
                    <a:pt x="1652701" y="294446"/>
                  </a:lnTo>
                  <a:lnTo>
                    <a:pt x="1650032" y="291526"/>
                  </a:lnTo>
                  <a:cubicBezTo>
                    <a:pt x="1646502" y="289198"/>
                    <a:pt x="1642648" y="287857"/>
                    <a:pt x="1638603" y="287068"/>
                  </a:cubicBezTo>
                  <a:lnTo>
                    <a:pt x="1619748" y="285900"/>
                  </a:lnTo>
                  <a:close/>
                  <a:moveTo>
                    <a:pt x="9421" y="220738"/>
                  </a:moveTo>
                  <a:cubicBezTo>
                    <a:pt x="10599" y="225684"/>
                    <a:pt x="14132" y="228156"/>
                    <a:pt x="14132" y="233102"/>
                  </a:cubicBezTo>
                  <a:cubicBezTo>
                    <a:pt x="15310" y="245466"/>
                    <a:pt x="15310" y="257829"/>
                    <a:pt x="15310" y="268957"/>
                  </a:cubicBezTo>
                  <a:cubicBezTo>
                    <a:pt x="10599" y="264011"/>
                    <a:pt x="5888" y="259066"/>
                    <a:pt x="0" y="254120"/>
                  </a:cubicBezTo>
                  <a:cubicBezTo>
                    <a:pt x="0" y="246702"/>
                    <a:pt x="0" y="239284"/>
                    <a:pt x="1178" y="231865"/>
                  </a:cubicBezTo>
                  <a:cubicBezTo>
                    <a:pt x="2356" y="228156"/>
                    <a:pt x="5888" y="224447"/>
                    <a:pt x="9421" y="220738"/>
                  </a:cubicBezTo>
                  <a:close/>
                  <a:moveTo>
                    <a:pt x="41848" y="215240"/>
                  </a:moveTo>
                  <a:cubicBezTo>
                    <a:pt x="43116" y="215240"/>
                    <a:pt x="45653" y="218903"/>
                    <a:pt x="45653" y="221346"/>
                  </a:cubicBezTo>
                  <a:cubicBezTo>
                    <a:pt x="48189" y="226230"/>
                    <a:pt x="48189" y="231114"/>
                    <a:pt x="48189" y="235999"/>
                  </a:cubicBezTo>
                  <a:cubicBezTo>
                    <a:pt x="44384" y="232336"/>
                    <a:pt x="39311" y="231114"/>
                    <a:pt x="36775" y="226230"/>
                  </a:cubicBezTo>
                  <a:cubicBezTo>
                    <a:pt x="32970" y="221346"/>
                    <a:pt x="35507" y="217682"/>
                    <a:pt x="41848" y="215240"/>
                  </a:cubicBezTo>
                  <a:close/>
                  <a:moveTo>
                    <a:pt x="908563" y="213319"/>
                  </a:moveTo>
                  <a:lnTo>
                    <a:pt x="899722" y="221273"/>
                  </a:lnTo>
                  <a:lnTo>
                    <a:pt x="906175" y="223818"/>
                  </a:lnTo>
                  <a:cubicBezTo>
                    <a:pt x="908438" y="223447"/>
                    <a:pt x="909063" y="221377"/>
                    <a:pt x="909063" y="218644"/>
                  </a:cubicBezTo>
                  <a:lnTo>
                    <a:pt x="908563" y="213319"/>
                  </a:lnTo>
                  <a:close/>
                  <a:moveTo>
                    <a:pt x="914036" y="176515"/>
                  </a:moveTo>
                  <a:lnTo>
                    <a:pt x="909422" y="179197"/>
                  </a:lnTo>
                  <a:cubicBezTo>
                    <a:pt x="908487" y="182744"/>
                    <a:pt x="910669" y="187370"/>
                    <a:pt x="915655" y="192921"/>
                  </a:cubicBezTo>
                  <a:lnTo>
                    <a:pt x="914752" y="196273"/>
                  </a:lnTo>
                  <a:lnTo>
                    <a:pt x="920615" y="187557"/>
                  </a:lnTo>
                  <a:lnTo>
                    <a:pt x="914036" y="176515"/>
                  </a:lnTo>
                  <a:close/>
                  <a:moveTo>
                    <a:pt x="672397" y="170"/>
                  </a:moveTo>
                  <a:cubicBezTo>
                    <a:pt x="702473" y="2020"/>
                    <a:pt x="731770" y="18983"/>
                    <a:pt x="768547" y="52290"/>
                  </a:cubicBezTo>
                  <a:cubicBezTo>
                    <a:pt x="798468" y="78196"/>
                    <a:pt x="814674" y="58458"/>
                    <a:pt x="838361" y="51056"/>
                  </a:cubicBezTo>
                  <a:cubicBezTo>
                    <a:pt x="878255" y="38720"/>
                    <a:pt x="913162" y="7880"/>
                    <a:pt x="959289" y="10347"/>
                  </a:cubicBezTo>
                  <a:cubicBezTo>
                    <a:pt x="965834" y="45505"/>
                    <a:pt x="1009546" y="70948"/>
                    <a:pt x="1011533" y="107494"/>
                  </a:cubicBezTo>
                  <a:lnTo>
                    <a:pt x="998918" y="142352"/>
                  </a:lnTo>
                  <a:lnTo>
                    <a:pt x="1038010" y="159498"/>
                  </a:lnTo>
                  <a:cubicBezTo>
                    <a:pt x="1085545" y="176076"/>
                    <a:pt x="1134486" y="179122"/>
                    <a:pt x="1186939" y="157565"/>
                  </a:cubicBezTo>
                  <a:cubicBezTo>
                    <a:pt x="1205672" y="150067"/>
                    <a:pt x="1228152" y="146318"/>
                    <a:pt x="1241889" y="172561"/>
                  </a:cubicBezTo>
                  <a:cubicBezTo>
                    <a:pt x="1248134" y="186308"/>
                    <a:pt x="1233147" y="222549"/>
                    <a:pt x="1264369" y="210052"/>
                  </a:cubicBezTo>
                  <a:cubicBezTo>
                    <a:pt x="1295591" y="198805"/>
                    <a:pt x="1330560" y="193806"/>
                    <a:pt x="1356787" y="168812"/>
                  </a:cubicBezTo>
                  <a:cubicBezTo>
                    <a:pt x="1360533" y="165063"/>
                    <a:pt x="1340551" y="148817"/>
                    <a:pt x="1338053" y="135070"/>
                  </a:cubicBezTo>
                  <a:cubicBezTo>
                    <a:pt x="1336804" y="127572"/>
                    <a:pt x="1340551" y="121324"/>
                    <a:pt x="1346796" y="116325"/>
                  </a:cubicBezTo>
                  <a:cubicBezTo>
                    <a:pt x="1401746" y="117575"/>
                    <a:pt x="1455448" y="122573"/>
                    <a:pt x="1510399" y="120074"/>
                  </a:cubicBezTo>
                  <a:cubicBezTo>
                    <a:pt x="1539123" y="128822"/>
                    <a:pt x="1577839" y="141319"/>
                    <a:pt x="1531630" y="173811"/>
                  </a:cubicBezTo>
                  <a:cubicBezTo>
                    <a:pt x="1484173" y="207552"/>
                    <a:pt x="1537875" y="282534"/>
                    <a:pt x="1465439" y="301279"/>
                  </a:cubicBezTo>
                  <a:cubicBezTo>
                    <a:pt x="1517893" y="288782"/>
                    <a:pt x="1521639" y="218800"/>
                    <a:pt x="1580337" y="218800"/>
                  </a:cubicBezTo>
                  <a:cubicBezTo>
                    <a:pt x="1607812" y="230047"/>
                    <a:pt x="1571594" y="272536"/>
                    <a:pt x="1609061" y="277535"/>
                  </a:cubicBezTo>
                  <a:lnTo>
                    <a:pt x="1611608" y="279529"/>
                  </a:lnTo>
                  <a:lnTo>
                    <a:pt x="1605785" y="256454"/>
                  </a:lnTo>
                  <a:cubicBezTo>
                    <a:pt x="1607006" y="236256"/>
                    <a:pt x="1597237" y="227419"/>
                    <a:pt x="1582584" y="221107"/>
                  </a:cubicBezTo>
                  <a:cubicBezTo>
                    <a:pt x="1585026" y="214795"/>
                    <a:pt x="1586247" y="200908"/>
                    <a:pt x="1588690" y="200908"/>
                  </a:cubicBezTo>
                  <a:cubicBezTo>
                    <a:pt x="1630208" y="195859"/>
                    <a:pt x="1638756" y="166823"/>
                    <a:pt x="1639977" y="130213"/>
                  </a:cubicBezTo>
                  <a:cubicBezTo>
                    <a:pt x="1639977" y="125164"/>
                    <a:pt x="1642419" y="121377"/>
                    <a:pt x="1643640" y="116327"/>
                  </a:cubicBezTo>
                  <a:cubicBezTo>
                    <a:pt x="1666842" y="120114"/>
                    <a:pt x="1668063" y="140313"/>
                    <a:pt x="1672947" y="156724"/>
                  </a:cubicBezTo>
                  <a:cubicBezTo>
                    <a:pt x="1676611" y="166823"/>
                    <a:pt x="1670505" y="173135"/>
                    <a:pt x="1661957" y="181972"/>
                  </a:cubicBezTo>
                  <a:cubicBezTo>
                    <a:pt x="1636313" y="202171"/>
                    <a:pt x="1633871" y="219844"/>
                    <a:pt x="1643640" y="247617"/>
                  </a:cubicBezTo>
                  <a:cubicBezTo>
                    <a:pt x="1646082" y="255192"/>
                    <a:pt x="1650967" y="261504"/>
                    <a:pt x="1658294" y="251404"/>
                  </a:cubicBezTo>
                  <a:cubicBezTo>
                    <a:pt x="1661957" y="246355"/>
                    <a:pt x="1661957" y="240043"/>
                    <a:pt x="1665620" y="237518"/>
                  </a:cubicBezTo>
                  <a:cubicBezTo>
                    <a:pt x="1671726" y="233731"/>
                    <a:pt x="1675389" y="236256"/>
                    <a:pt x="1675389" y="243830"/>
                  </a:cubicBezTo>
                  <a:cubicBezTo>
                    <a:pt x="1674779" y="254561"/>
                    <a:pt x="1676000" y="265607"/>
                    <a:pt x="1674779" y="275706"/>
                  </a:cubicBezTo>
                  <a:lnTo>
                    <a:pt x="1662895" y="296100"/>
                  </a:lnTo>
                  <a:lnTo>
                    <a:pt x="1664012" y="296281"/>
                  </a:lnTo>
                  <a:cubicBezTo>
                    <a:pt x="1685243" y="307528"/>
                    <a:pt x="1688989" y="340020"/>
                    <a:pt x="1717714" y="340020"/>
                  </a:cubicBezTo>
                  <a:cubicBezTo>
                    <a:pt x="1718963" y="337520"/>
                    <a:pt x="1721460" y="336271"/>
                    <a:pt x="1722709" y="333771"/>
                  </a:cubicBezTo>
                  <a:cubicBezTo>
                    <a:pt x="1716465" y="336271"/>
                    <a:pt x="1711469" y="336271"/>
                    <a:pt x="1705225" y="333771"/>
                  </a:cubicBezTo>
                  <a:cubicBezTo>
                    <a:pt x="1696483" y="330022"/>
                    <a:pt x="1691487" y="322524"/>
                    <a:pt x="1687740" y="313776"/>
                  </a:cubicBezTo>
                  <a:cubicBezTo>
                    <a:pt x="1686492" y="306278"/>
                    <a:pt x="1686492" y="301279"/>
                    <a:pt x="1690238" y="295031"/>
                  </a:cubicBezTo>
                  <a:cubicBezTo>
                    <a:pt x="1693985" y="288782"/>
                    <a:pt x="1698980" y="283784"/>
                    <a:pt x="1703976" y="280035"/>
                  </a:cubicBezTo>
                  <a:cubicBezTo>
                    <a:pt x="1707723" y="278785"/>
                    <a:pt x="1710220" y="278785"/>
                    <a:pt x="1713967" y="277535"/>
                  </a:cubicBezTo>
                  <a:lnTo>
                    <a:pt x="1714187" y="277580"/>
                  </a:lnTo>
                  <a:lnTo>
                    <a:pt x="1721791" y="266013"/>
                  </a:lnTo>
                  <a:cubicBezTo>
                    <a:pt x="1729118" y="254868"/>
                    <a:pt x="1737666" y="243723"/>
                    <a:pt x="1716907" y="237531"/>
                  </a:cubicBezTo>
                  <a:cubicBezTo>
                    <a:pt x="1703474" y="232578"/>
                    <a:pt x="1692484" y="225147"/>
                    <a:pt x="1702253" y="210287"/>
                  </a:cubicBezTo>
                  <a:cubicBezTo>
                    <a:pt x="1716907" y="185520"/>
                    <a:pt x="1731560" y="161991"/>
                    <a:pt x="1752320" y="142177"/>
                  </a:cubicBezTo>
                  <a:cubicBezTo>
                    <a:pt x="1766973" y="127317"/>
                    <a:pt x="1770637" y="145892"/>
                    <a:pt x="1771858" y="158276"/>
                  </a:cubicBezTo>
                  <a:cubicBezTo>
                    <a:pt x="1786511" y="190473"/>
                    <a:pt x="1801165" y="222671"/>
                    <a:pt x="1771858" y="253630"/>
                  </a:cubicBezTo>
                  <a:lnTo>
                    <a:pt x="1756857" y="298096"/>
                  </a:lnTo>
                  <a:lnTo>
                    <a:pt x="1757678" y="298780"/>
                  </a:lnTo>
                  <a:lnTo>
                    <a:pt x="1773598" y="330642"/>
                  </a:lnTo>
                  <a:lnTo>
                    <a:pt x="1802365" y="330642"/>
                  </a:lnTo>
                  <a:cubicBezTo>
                    <a:pt x="1817208" y="331884"/>
                    <a:pt x="1827103" y="336852"/>
                    <a:pt x="1823392" y="355483"/>
                  </a:cubicBezTo>
                  <a:cubicBezTo>
                    <a:pt x="1820918" y="364178"/>
                    <a:pt x="1819681" y="375356"/>
                    <a:pt x="1820918" y="385293"/>
                  </a:cubicBezTo>
                  <a:cubicBezTo>
                    <a:pt x="1820918" y="406408"/>
                    <a:pt x="1833287" y="417587"/>
                    <a:pt x="1850604" y="426281"/>
                  </a:cubicBezTo>
                  <a:cubicBezTo>
                    <a:pt x="1839472" y="446154"/>
                    <a:pt x="1833287" y="468511"/>
                    <a:pt x="1834524" y="492110"/>
                  </a:cubicBezTo>
                  <a:cubicBezTo>
                    <a:pt x="1820918" y="490868"/>
                    <a:pt x="1807312" y="485900"/>
                    <a:pt x="1796180" y="489626"/>
                  </a:cubicBezTo>
                  <a:cubicBezTo>
                    <a:pt x="1751652" y="502047"/>
                    <a:pt x="1708360" y="503289"/>
                    <a:pt x="1663832" y="498321"/>
                  </a:cubicBezTo>
                  <a:cubicBezTo>
                    <a:pt x="1655173" y="495837"/>
                    <a:pt x="1644041" y="500805"/>
                    <a:pt x="1635383" y="515710"/>
                  </a:cubicBezTo>
                  <a:cubicBezTo>
                    <a:pt x="1670016" y="536825"/>
                    <a:pt x="1708360" y="548003"/>
                    <a:pt x="1746704" y="560424"/>
                  </a:cubicBezTo>
                  <a:cubicBezTo>
                    <a:pt x="1766495" y="567876"/>
                    <a:pt x="1788759" y="565392"/>
                    <a:pt x="1804839" y="584023"/>
                  </a:cubicBezTo>
                  <a:cubicBezTo>
                    <a:pt x="1803602" y="591476"/>
                    <a:pt x="1804839" y="600170"/>
                    <a:pt x="1802365" y="607622"/>
                  </a:cubicBezTo>
                  <a:cubicBezTo>
                    <a:pt x="1798654" y="621285"/>
                    <a:pt x="1804839" y="648611"/>
                    <a:pt x="1813497" y="662273"/>
                  </a:cubicBezTo>
                  <a:cubicBezTo>
                    <a:pt x="1817208" y="666000"/>
                    <a:pt x="1818445" y="672210"/>
                    <a:pt x="1817208" y="675936"/>
                  </a:cubicBezTo>
                  <a:cubicBezTo>
                    <a:pt x="1813497" y="689599"/>
                    <a:pt x="1807312" y="683388"/>
                    <a:pt x="1801128" y="678420"/>
                  </a:cubicBezTo>
                  <a:cubicBezTo>
                    <a:pt x="1793707" y="672210"/>
                    <a:pt x="1786285" y="675936"/>
                    <a:pt x="1780101" y="679662"/>
                  </a:cubicBezTo>
                  <a:cubicBezTo>
                    <a:pt x="1765258" y="692083"/>
                    <a:pt x="1759073" y="685873"/>
                    <a:pt x="1755362" y="669726"/>
                  </a:cubicBezTo>
                  <a:cubicBezTo>
                    <a:pt x="1749178" y="649853"/>
                    <a:pt x="1735572" y="662273"/>
                    <a:pt x="1724440" y="664758"/>
                  </a:cubicBezTo>
                  <a:cubicBezTo>
                    <a:pt x="1720729" y="663515"/>
                    <a:pt x="1718255" y="662273"/>
                    <a:pt x="1714545" y="659789"/>
                  </a:cubicBezTo>
                  <a:cubicBezTo>
                    <a:pt x="1700939" y="646127"/>
                    <a:pt x="1683622" y="636190"/>
                    <a:pt x="1663832" y="627496"/>
                  </a:cubicBezTo>
                  <a:cubicBezTo>
                    <a:pt x="1657647" y="623769"/>
                    <a:pt x="1652699" y="620043"/>
                    <a:pt x="1646515" y="616317"/>
                  </a:cubicBezTo>
                  <a:cubicBezTo>
                    <a:pt x="1636620" y="608865"/>
                    <a:pt x="1623014" y="601412"/>
                    <a:pt x="1610645" y="601412"/>
                  </a:cubicBezTo>
                  <a:cubicBezTo>
                    <a:pt x="1516640" y="600170"/>
                    <a:pt x="1516640" y="600170"/>
                    <a:pt x="1519114" y="513226"/>
                  </a:cubicBezTo>
                  <a:cubicBezTo>
                    <a:pt x="1520351" y="434975"/>
                    <a:pt x="1598276" y="381567"/>
                    <a:pt x="1673727" y="405166"/>
                  </a:cubicBezTo>
                  <a:cubicBezTo>
                    <a:pt x="1682385" y="407650"/>
                    <a:pt x="1694754" y="438702"/>
                    <a:pt x="1704649" y="405166"/>
                  </a:cubicBezTo>
                  <a:lnTo>
                    <a:pt x="1705719" y="404045"/>
                  </a:lnTo>
                  <a:lnTo>
                    <a:pt x="1703976" y="401254"/>
                  </a:lnTo>
                  <a:cubicBezTo>
                    <a:pt x="1702103" y="397818"/>
                    <a:pt x="1699605" y="395006"/>
                    <a:pt x="1693985" y="395006"/>
                  </a:cubicBezTo>
                  <a:lnTo>
                    <a:pt x="1661514" y="395006"/>
                  </a:lnTo>
                  <a:cubicBezTo>
                    <a:pt x="1650274" y="380010"/>
                    <a:pt x="1630292" y="375011"/>
                    <a:pt x="1614056" y="363764"/>
                  </a:cubicBezTo>
                  <a:cubicBezTo>
                    <a:pt x="1612808" y="357515"/>
                    <a:pt x="1612808" y="352517"/>
                    <a:pt x="1610310" y="347518"/>
                  </a:cubicBezTo>
                  <a:cubicBezTo>
                    <a:pt x="1607812" y="343769"/>
                    <a:pt x="1602817" y="340020"/>
                    <a:pt x="1599070" y="340020"/>
                  </a:cubicBezTo>
                  <a:cubicBezTo>
                    <a:pt x="1595323" y="338770"/>
                    <a:pt x="1587830" y="343769"/>
                    <a:pt x="1587830" y="347518"/>
                  </a:cubicBezTo>
                  <a:cubicBezTo>
                    <a:pt x="1587830" y="360015"/>
                    <a:pt x="1594074" y="375011"/>
                    <a:pt x="1587830" y="385009"/>
                  </a:cubicBezTo>
                  <a:cubicBezTo>
                    <a:pt x="1580337" y="400005"/>
                    <a:pt x="1560355" y="393757"/>
                    <a:pt x="1544119" y="396256"/>
                  </a:cubicBezTo>
                  <a:cubicBezTo>
                    <a:pt x="1534128" y="396256"/>
                    <a:pt x="1524137" y="398755"/>
                    <a:pt x="1514146" y="400005"/>
                  </a:cubicBezTo>
                  <a:cubicBezTo>
                    <a:pt x="1501657" y="377511"/>
                    <a:pt x="1534128" y="377511"/>
                    <a:pt x="1531630" y="361265"/>
                  </a:cubicBezTo>
                  <a:cubicBezTo>
                    <a:pt x="1530382" y="356266"/>
                    <a:pt x="1531630" y="350017"/>
                    <a:pt x="1527884" y="346268"/>
                  </a:cubicBezTo>
                  <a:cubicBezTo>
                    <a:pt x="1525386" y="343769"/>
                    <a:pt x="1516644" y="342519"/>
                    <a:pt x="1514146" y="343769"/>
                  </a:cubicBezTo>
                  <a:cubicBezTo>
                    <a:pt x="1505404" y="348768"/>
                    <a:pt x="1494164" y="353766"/>
                    <a:pt x="1489168" y="361265"/>
                  </a:cubicBezTo>
                  <a:cubicBezTo>
                    <a:pt x="1476679" y="380010"/>
                    <a:pt x="1461693" y="395006"/>
                    <a:pt x="1437964" y="395006"/>
                  </a:cubicBezTo>
                  <a:cubicBezTo>
                    <a:pt x="1419231" y="396256"/>
                    <a:pt x="1409240" y="407503"/>
                    <a:pt x="1400497" y="421250"/>
                  </a:cubicBezTo>
                  <a:cubicBezTo>
                    <a:pt x="1390506" y="436246"/>
                    <a:pt x="1375520" y="438745"/>
                    <a:pt x="1360533" y="444994"/>
                  </a:cubicBezTo>
                  <a:cubicBezTo>
                    <a:pt x="1335556" y="454991"/>
                    <a:pt x="1326813" y="442494"/>
                    <a:pt x="1321818" y="422499"/>
                  </a:cubicBezTo>
                  <a:cubicBezTo>
                    <a:pt x="1319320" y="418750"/>
                    <a:pt x="1313076" y="415001"/>
                    <a:pt x="1309329" y="411252"/>
                  </a:cubicBezTo>
                  <a:cubicBezTo>
                    <a:pt x="1300587" y="381260"/>
                    <a:pt x="1300587" y="381260"/>
                    <a:pt x="1261872" y="380010"/>
                  </a:cubicBezTo>
                  <a:cubicBezTo>
                    <a:pt x="1231898" y="385009"/>
                    <a:pt x="1200676" y="386258"/>
                    <a:pt x="1173201" y="405004"/>
                  </a:cubicBezTo>
                  <a:cubicBezTo>
                    <a:pt x="1149472" y="422499"/>
                    <a:pt x="1130739" y="391257"/>
                    <a:pt x="1107010" y="392507"/>
                  </a:cubicBezTo>
                  <a:cubicBezTo>
                    <a:pt x="1103264" y="407503"/>
                    <a:pt x="1100766" y="422499"/>
                    <a:pt x="1095770" y="437496"/>
                  </a:cubicBezTo>
                  <a:cubicBezTo>
                    <a:pt x="1089526" y="453742"/>
                    <a:pt x="1079535" y="469988"/>
                    <a:pt x="1070793" y="487483"/>
                  </a:cubicBezTo>
                  <a:cubicBezTo>
                    <a:pt x="1059553" y="508728"/>
                    <a:pt x="1035824" y="487483"/>
                    <a:pt x="1022086" y="501230"/>
                  </a:cubicBezTo>
                  <a:cubicBezTo>
                    <a:pt x="1015842" y="506229"/>
                    <a:pt x="1008349" y="508728"/>
                    <a:pt x="997109" y="516226"/>
                  </a:cubicBezTo>
                  <a:cubicBezTo>
                    <a:pt x="992113" y="488733"/>
                    <a:pt x="1008349" y="468738"/>
                    <a:pt x="1012095" y="447493"/>
                  </a:cubicBezTo>
                  <a:cubicBezTo>
                    <a:pt x="1014593" y="431247"/>
                    <a:pt x="1014593" y="429998"/>
                    <a:pt x="988367" y="428748"/>
                  </a:cubicBezTo>
                  <a:cubicBezTo>
                    <a:pt x="983371" y="428748"/>
                    <a:pt x="979624" y="432497"/>
                    <a:pt x="975878" y="428748"/>
                  </a:cubicBezTo>
                  <a:cubicBezTo>
                    <a:pt x="937162" y="392507"/>
                    <a:pt x="890954" y="370012"/>
                    <a:pt x="844745" y="347518"/>
                  </a:cubicBezTo>
                  <a:cubicBezTo>
                    <a:pt x="837252" y="330022"/>
                    <a:pt x="826012" y="318775"/>
                    <a:pt x="806030" y="315026"/>
                  </a:cubicBezTo>
                  <a:cubicBezTo>
                    <a:pt x="802283" y="315026"/>
                    <a:pt x="798537" y="310027"/>
                    <a:pt x="794790" y="306278"/>
                  </a:cubicBezTo>
                  <a:cubicBezTo>
                    <a:pt x="807279" y="293781"/>
                    <a:pt x="807279" y="276286"/>
                    <a:pt x="809776" y="258790"/>
                  </a:cubicBezTo>
                  <a:cubicBezTo>
                    <a:pt x="811025" y="255041"/>
                    <a:pt x="823514" y="253791"/>
                    <a:pt x="829759" y="251292"/>
                  </a:cubicBezTo>
                  <a:cubicBezTo>
                    <a:pt x="831632" y="256291"/>
                    <a:pt x="834364" y="259962"/>
                    <a:pt x="837701" y="262813"/>
                  </a:cubicBezTo>
                  <a:lnTo>
                    <a:pt x="840102" y="264182"/>
                  </a:lnTo>
                  <a:lnTo>
                    <a:pt x="846931" y="272693"/>
                  </a:lnTo>
                  <a:cubicBezTo>
                    <a:pt x="854112" y="278160"/>
                    <a:pt x="863479" y="281285"/>
                    <a:pt x="877216" y="280035"/>
                  </a:cubicBezTo>
                  <a:cubicBezTo>
                    <a:pt x="867850" y="275036"/>
                    <a:pt x="857858" y="272849"/>
                    <a:pt x="849272" y="269412"/>
                  </a:cubicBezTo>
                  <a:lnTo>
                    <a:pt x="840102" y="264182"/>
                  </a:lnTo>
                  <a:lnTo>
                    <a:pt x="829759" y="251292"/>
                  </a:lnTo>
                  <a:cubicBezTo>
                    <a:pt x="828510" y="237545"/>
                    <a:pt x="826012" y="225048"/>
                    <a:pt x="813523" y="218800"/>
                  </a:cubicBezTo>
                  <a:lnTo>
                    <a:pt x="813515" y="218742"/>
                  </a:lnTo>
                  <a:lnTo>
                    <a:pt x="813428" y="218827"/>
                  </a:lnTo>
                  <a:cubicBezTo>
                    <a:pt x="782261" y="222528"/>
                    <a:pt x="753587" y="215126"/>
                    <a:pt x="724914" y="199090"/>
                  </a:cubicBezTo>
                  <a:cubicBezTo>
                    <a:pt x="707460" y="189221"/>
                    <a:pt x="688760" y="180585"/>
                    <a:pt x="670060" y="171950"/>
                  </a:cubicBezTo>
                  <a:lnTo>
                    <a:pt x="674641" y="167150"/>
                  </a:lnTo>
                  <a:lnTo>
                    <a:pt x="667806" y="169757"/>
                  </a:lnTo>
                  <a:cubicBezTo>
                    <a:pt x="666562" y="187116"/>
                    <a:pt x="655365" y="197036"/>
                    <a:pt x="644167" y="208195"/>
                  </a:cubicBezTo>
                  <a:cubicBezTo>
                    <a:pt x="618040" y="231754"/>
                    <a:pt x="615551" y="235474"/>
                    <a:pt x="594400" y="210675"/>
                  </a:cubicBezTo>
                  <a:cubicBezTo>
                    <a:pt x="580715" y="194556"/>
                    <a:pt x="568273" y="195796"/>
                    <a:pt x="553343" y="193316"/>
                  </a:cubicBezTo>
                  <a:cubicBezTo>
                    <a:pt x="540901" y="192076"/>
                    <a:pt x="532192" y="199516"/>
                    <a:pt x="529704" y="210675"/>
                  </a:cubicBezTo>
                  <a:cubicBezTo>
                    <a:pt x="527215" y="223074"/>
                    <a:pt x="535925" y="229274"/>
                    <a:pt x="548366" y="228034"/>
                  </a:cubicBezTo>
                  <a:cubicBezTo>
                    <a:pt x="579470" y="225554"/>
                    <a:pt x="578226" y="247873"/>
                    <a:pt x="581959" y="268952"/>
                  </a:cubicBezTo>
                  <a:cubicBezTo>
                    <a:pt x="557075" y="266472"/>
                    <a:pt x="532192" y="263992"/>
                    <a:pt x="509797" y="265232"/>
                  </a:cubicBezTo>
                  <a:cubicBezTo>
                    <a:pt x="486158" y="266472"/>
                    <a:pt x="468740" y="262752"/>
                    <a:pt x="465007" y="235474"/>
                  </a:cubicBezTo>
                  <a:cubicBezTo>
                    <a:pt x="463763" y="230514"/>
                    <a:pt x="451321" y="221834"/>
                    <a:pt x="446344" y="223074"/>
                  </a:cubicBezTo>
                  <a:cubicBezTo>
                    <a:pt x="374183" y="247873"/>
                    <a:pt x="315707" y="208195"/>
                    <a:pt x="253499" y="185876"/>
                  </a:cubicBezTo>
                  <a:cubicBezTo>
                    <a:pt x="274649" y="162317"/>
                    <a:pt x="282114" y="137519"/>
                    <a:pt x="257231" y="110240"/>
                  </a:cubicBezTo>
                  <a:cubicBezTo>
                    <a:pt x="247278" y="97841"/>
                    <a:pt x="255987" y="86681"/>
                    <a:pt x="284603" y="74282"/>
                  </a:cubicBezTo>
                  <a:cubicBezTo>
                    <a:pt x="292068" y="81721"/>
                    <a:pt x="297044" y="91641"/>
                    <a:pt x="304509" y="97841"/>
                  </a:cubicBezTo>
                  <a:cubicBezTo>
                    <a:pt x="310730" y="102800"/>
                    <a:pt x="323172" y="101560"/>
                    <a:pt x="321928" y="92881"/>
                  </a:cubicBezTo>
                  <a:cubicBezTo>
                    <a:pt x="316951" y="64362"/>
                    <a:pt x="333125" y="69322"/>
                    <a:pt x="353032" y="63122"/>
                  </a:cubicBezTo>
                  <a:cubicBezTo>
                    <a:pt x="384136" y="53203"/>
                    <a:pt x="417729" y="42043"/>
                    <a:pt x="448833" y="33364"/>
                  </a:cubicBezTo>
                  <a:cubicBezTo>
                    <a:pt x="454432" y="30884"/>
                    <a:pt x="459719" y="30884"/>
                    <a:pt x="464385" y="32589"/>
                  </a:cubicBezTo>
                  <a:cubicBezTo>
                    <a:pt x="469051" y="34294"/>
                    <a:pt x="473094" y="37704"/>
                    <a:pt x="476205" y="42043"/>
                  </a:cubicBezTo>
                  <a:lnTo>
                    <a:pt x="479866" y="44888"/>
                  </a:lnTo>
                  <a:lnTo>
                    <a:pt x="493032" y="44888"/>
                  </a:lnTo>
                  <a:cubicBezTo>
                    <a:pt x="504252" y="32552"/>
                    <a:pt x="514225" y="18982"/>
                    <a:pt x="531679" y="36253"/>
                  </a:cubicBezTo>
                  <a:cubicBezTo>
                    <a:pt x="545392" y="49822"/>
                    <a:pt x="555366" y="49822"/>
                    <a:pt x="571572" y="38720"/>
                  </a:cubicBezTo>
                  <a:cubicBezTo>
                    <a:pt x="611466" y="11581"/>
                    <a:pt x="642321" y="-1681"/>
                    <a:pt x="672397" y="170"/>
                  </a:cubicBezTo>
                  <a:close/>
                </a:path>
              </a:pathLst>
            </a:custGeom>
            <a:solidFill>
              <a:srgbClr val="20A1A5">
                <a:alpha val="59609"/>
              </a:srgbClr>
            </a:solidFill>
            <a:ln>
              <a:noFill/>
            </a:ln>
          </p:spPr>
          <p:txBody>
            <a:bodyPr anchorCtr="0" anchor="ctr" bIns="22850" lIns="45725" spcFirstLastPara="1" rIns="45725" wrap="square" tIns="2285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747993"/>
                </a:solidFill>
                <a:latin typeface="Oswald"/>
                <a:ea typeface="Oswald"/>
                <a:cs typeface="Oswald"/>
                <a:sym typeface="Oswald"/>
              </a:endParaRPr>
            </a:p>
          </p:txBody>
        </p:sp>
      </p:grpSp>
      <p:sp>
        <p:nvSpPr>
          <p:cNvPr id="397" name="Google Shape;397;g311d5cb9a0a_0_108"/>
          <p:cNvSpPr/>
          <p:nvPr/>
        </p:nvSpPr>
        <p:spPr>
          <a:xfrm>
            <a:off x="4212076" y="3918539"/>
            <a:ext cx="511682" cy="590643"/>
          </a:xfrm>
          <a:custGeom>
            <a:rect b="b" l="l" r="r" t="t"/>
            <a:pathLst>
              <a:path extrusionOk="0" h="1476608" w="1516096">
                <a:moveTo>
                  <a:pt x="602940" y="1432893"/>
                </a:moveTo>
                <a:lnTo>
                  <a:pt x="602558" y="1433079"/>
                </a:lnTo>
                <a:lnTo>
                  <a:pt x="601828" y="1433970"/>
                </a:lnTo>
                <a:lnTo>
                  <a:pt x="602140" y="1433799"/>
                </a:lnTo>
                <a:lnTo>
                  <a:pt x="602170" y="1433890"/>
                </a:lnTo>
                <a:lnTo>
                  <a:pt x="602681" y="1433301"/>
                </a:lnTo>
                <a:close/>
                <a:moveTo>
                  <a:pt x="559119" y="1404914"/>
                </a:moveTo>
                <a:lnTo>
                  <a:pt x="558477" y="1405223"/>
                </a:lnTo>
                <a:lnTo>
                  <a:pt x="559119" y="1405827"/>
                </a:lnTo>
                <a:close/>
                <a:moveTo>
                  <a:pt x="640058" y="1394036"/>
                </a:moveTo>
                <a:lnTo>
                  <a:pt x="641425" y="1394860"/>
                </a:lnTo>
                <a:lnTo>
                  <a:pt x="642268" y="1394036"/>
                </a:lnTo>
                <a:close/>
                <a:moveTo>
                  <a:pt x="593753" y="1393049"/>
                </a:moveTo>
                <a:lnTo>
                  <a:pt x="593723" y="1393142"/>
                </a:lnTo>
                <a:lnTo>
                  <a:pt x="593752" y="1393116"/>
                </a:lnTo>
                <a:lnTo>
                  <a:pt x="593481" y="1394036"/>
                </a:lnTo>
                <a:lnTo>
                  <a:pt x="594111" y="1394141"/>
                </a:lnTo>
                <a:lnTo>
                  <a:pt x="593769" y="1393099"/>
                </a:lnTo>
                <a:lnTo>
                  <a:pt x="593752" y="1393116"/>
                </a:lnTo>
                <a:lnTo>
                  <a:pt x="593762" y="1393079"/>
                </a:lnTo>
                <a:close/>
                <a:moveTo>
                  <a:pt x="542292" y="1337542"/>
                </a:moveTo>
                <a:lnTo>
                  <a:pt x="541527" y="1338597"/>
                </a:lnTo>
                <a:lnTo>
                  <a:pt x="539429" y="1341489"/>
                </a:lnTo>
                <a:lnTo>
                  <a:pt x="538854" y="1342067"/>
                </a:lnTo>
                <a:cubicBezTo>
                  <a:pt x="538854" y="1342067"/>
                  <a:pt x="540004" y="1340912"/>
                  <a:pt x="539429" y="1341490"/>
                </a:cubicBezTo>
                <a:lnTo>
                  <a:pt x="539429" y="1341489"/>
                </a:lnTo>
                <a:lnTo>
                  <a:pt x="540579" y="1340335"/>
                </a:lnTo>
                <a:lnTo>
                  <a:pt x="543095" y="1338145"/>
                </a:lnTo>
                <a:lnTo>
                  <a:pt x="543050" y="1338139"/>
                </a:lnTo>
                <a:lnTo>
                  <a:pt x="542449" y="1337666"/>
                </a:lnTo>
                <a:close/>
                <a:moveTo>
                  <a:pt x="567447" y="1293416"/>
                </a:moveTo>
                <a:lnTo>
                  <a:pt x="564910" y="1293590"/>
                </a:lnTo>
                <a:lnTo>
                  <a:pt x="566548" y="1294479"/>
                </a:lnTo>
                <a:close/>
                <a:moveTo>
                  <a:pt x="624165" y="1172671"/>
                </a:moveTo>
                <a:cubicBezTo>
                  <a:pt x="647751" y="1170936"/>
                  <a:pt x="665585" y="1188871"/>
                  <a:pt x="688597" y="1190028"/>
                </a:cubicBezTo>
                <a:cubicBezTo>
                  <a:pt x="695500" y="1192921"/>
                  <a:pt x="700678" y="1196392"/>
                  <a:pt x="702404" y="1204492"/>
                </a:cubicBezTo>
                <a:cubicBezTo>
                  <a:pt x="702404" y="1207964"/>
                  <a:pt x="701828" y="1211435"/>
                  <a:pt x="700678" y="1214906"/>
                </a:cubicBezTo>
                <a:cubicBezTo>
                  <a:pt x="683994" y="1232263"/>
                  <a:pt x="711033" y="1242677"/>
                  <a:pt x="707006" y="1257719"/>
                </a:cubicBezTo>
                <a:cubicBezTo>
                  <a:pt x="700678" y="1272762"/>
                  <a:pt x="682844" y="1264662"/>
                  <a:pt x="672489" y="1272762"/>
                </a:cubicBezTo>
                <a:cubicBezTo>
                  <a:pt x="676516" y="1283176"/>
                  <a:pt x="685145" y="1277390"/>
                  <a:pt x="690898" y="1279126"/>
                </a:cubicBezTo>
                <a:cubicBezTo>
                  <a:pt x="696651" y="1281440"/>
                  <a:pt x="704130" y="1282019"/>
                  <a:pt x="705280" y="1288962"/>
                </a:cubicBezTo>
                <a:cubicBezTo>
                  <a:pt x="706431" y="1295904"/>
                  <a:pt x="700103" y="1299954"/>
                  <a:pt x="694350" y="1302269"/>
                </a:cubicBezTo>
                <a:cubicBezTo>
                  <a:pt x="671698" y="1311381"/>
                  <a:pt x="649046" y="1324480"/>
                  <a:pt x="626779" y="1309395"/>
                </a:cubicBezTo>
                <a:lnTo>
                  <a:pt x="621342" y="1304663"/>
                </a:lnTo>
                <a:lnTo>
                  <a:pt x="621657" y="1313195"/>
                </a:lnTo>
                <a:lnTo>
                  <a:pt x="621345" y="1314423"/>
                </a:lnTo>
                <a:lnTo>
                  <a:pt x="636281" y="1315309"/>
                </a:lnTo>
                <a:cubicBezTo>
                  <a:pt x="641859" y="1316840"/>
                  <a:pt x="646377" y="1320632"/>
                  <a:pt x="648354" y="1329965"/>
                </a:cubicBezTo>
                <a:cubicBezTo>
                  <a:pt x="649483" y="1335216"/>
                  <a:pt x="657389" y="1334632"/>
                  <a:pt x="659649" y="1337549"/>
                </a:cubicBezTo>
                <a:cubicBezTo>
                  <a:pt x="662473" y="1341049"/>
                  <a:pt x="661766" y="1342361"/>
                  <a:pt x="660001" y="1343018"/>
                </a:cubicBezTo>
                <a:lnTo>
                  <a:pt x="655576" y="1344147"/>
                </a:lnTo>
                <a:lnTo>
                  <a:pt x="663059" y="1349573"/>
                </a:lnTo>
                <a:lnTo>
                  <a:pt x="664270" y="1351833"/>
                </a:lnTo>
                <a:lnTo>
                  <a:pt x="683653" y="1350674"/>
                </a:lnTo>
                <a:cubicBezTo>
                  <a:pt x="698054" y="1348396"/>
                  <a:pt x="701655" y="1347484"/>
                  <a:pt x="707082" y="1355631"/>
                </a:cubicBezTo>
                <a:lnTo>
                  <a:pt x="712362" y="1364927"/>
                </a:lnTo>
                <a:lnTo>
                  <a:pt x="717111" y="1364587"/>
                </a:lnTo>
                <a:cubicBezTo>
                  <a:pt x="719986" y="1365164"/>
                  <a:pt x="722861" y="1366319"/>
                  <a:pt x="725161" y="1367474"/>
                </a:cubicBezTo>
                <a:cubicBezTo>
                  <a:pt x="728036" y="1368629"/>
                  <a:pt x="729761" y="1367474"/>
                  <a:pt x="730336" y="1364587"/>
                </a:cubicBezTo>
                <a:cubicBezTo>
                  <a:pt x="759087" y="1366319"/>
                  <a:pt x="787838" y="1365741"/>
                  <a:pt x="802214" y="1397500"/>
                </a:cubicBezTo>
                <a:cubicBezTo>
                  <a:pt x="805664" y="1400387"/>
                  <a:pt x="809114" y="1402697"/>
                  <a:pt x="812564" y="1405584"/>
                </a:cubicBezTo>
                <a:cubicBezTo>
                  <a:pt x="815439" y="1409049"/>
                  <a:pt x="818889" y="1411358"/>
                  <a:pt x="822340" y="1414246"/>
                </a:cubicBezTo>
                <a:cubicBezTo>
                  <a:pt x="824065" y="1416555"/>
                  <a:pt x="825790" y="1419442"/>
                  <a:pt x="825790" y="1422330"/>
                </a:cubicBezTo>
                <a:cubicBezTo>
                  <a:pt x="825215" y="1428681"/>
                  <a:pt x="821189" y="1433301"/>
                  <a:pt x="816589" y="1436765"/>
                </a:cubicBezTo>
                <a:cubicBezTo>
                  <a:pt x="835565" y="1467947"/>
                  <a:pt x="835565" y="1467947"/>
                  <a:pt x="807389" y="1471411"/>
                </a:cubicBezTo>
                <a:cubicBezTo>
                  <a:pt x="795889" y="1470834"/>
                  <a:pt x="784388" y="1469679"/>
                  <a:pt x="772888" y="1469101"/>
                </a:cubicBezTo>
                <a:cubicBezTo>
                  <a:pt x="759662" y="1460440"/>
                  <a:pt x="747012" y="1461595"/>
                  <a:pt x="733786" y="1469101"/>
                </a:cubicBezTo>
                <a:cubicBezTo>
                  <a:pt x="714811" y="1469679"/>
                  <a:pt x="695260" y="1467947"/>
                  <a:pt x="677434" y="1476608"/>
                </a:cubicBezTo>
                <a:lnTo>
                  <a:pt x="676505" y="1471478"/>
                </a:lnTo>
                <a:lnTo>
                  <a:pt x="640537" y="1470323"/>
                </a:lnTo>
                <a:cubicBezTo>
                  <a:pt x="633581" y="1462701"/>
                  <a:pt x="621409" y="1466805"/>
                  <a:pt x="615033" y="1458010"/>
                </a:cubicBezTo>
                <a:lnTo>
                  <a:pt x="616179" y="1456886"/>
                </a:lnTo>
                <a:lnTo>
                  <a:pt x="614757" y="1456975"/>
                </a:lnTo>
                <a:lnTo>
                  <a:pt x="611881" y="1456975"/>
                </a:lnTo>
                <a:lnTo>
                  <a:pt x="609581" y="1455243"/>
                </a:lnTo>
                <a:lnTo>
                  <a:pt x="608900" y="1454659"/>
                </a:lnTo>
                <a:lnTo>
                  <a:pt x="609392" y="1456180"/>
                </a:lnTo>
                <a:cubicBezTo>
                  <a:pt x="604929" y="1455591"/>
                  <a:pt x="601024" y="1455001"/>
                  <a:pt x="597120" y="1454413"/>
                </a:cubicBezTo>
                <a:cubicBezTo>
                  <a:pt x="594888" y="1450879"/>
                  <a:pt x="592099" y="1449112"/>
                  <a:pt x="588194" y="1448523"/>
                </a:cubicBezTo>
                <a:cubicBezTo>
                  <a:pt x="588194" y="1446756"/>
                  <a:pt x="587636" y="1444400"/>
                  <a:pt x="587078" y="1442044"/>
                </a:cubicBezTo>
                <a:lnTo>
                  <a:pt x="587844" y="1441625"/>
                </a:lnTo>
                <a:lnTo>
                  <a:pt x="586581" y="1441385"/>
                </a:lnTo>
                <a:lnTo>
                  <a:pt x="586206" y="1440676"/>
                </a:lnTo>
                <a:lnTo>
                  <a:pt x="581993" y="1440297"/>
                </a:lnTo>
                <a:cubicBezTo>
                  <a:pt x="579647" y="1437397"/>
                  <a:pt x="577301" y="1434497"/>
                  <a:pt x="575541" y="1432176"/>
                </a:cubicBezTo>
                <a:cubicBezTo>
                  <a:pt x="573782" y="1418836"/>
                  <a:pt x="573782" y="1418836"/>
                  <a:pt x="559119" y="1417096"/>
                </a:cubicBezTo>
                <a:lnTo>
                  <a:pt x="559119" y="1415891"/>
                </a:lnTo>
                <a:lnTo>
                  <a:pt x="557830" y="1417710"/>
                </a:lnTo>
                <a:cubicBezTo>
                  <a:pt x="554954" y="1420020"/>
                  <a:pt x="552079" y="1422330"/>
                  <a:pt x="549204" y="1424062"/>
                </a:cubicBezTo>
                <a:cubicBezTo>
                  <a:pt x="540004" y="1424639"/>
                  <a:pt x="530804" y="1425217"/>
                  <a:pt x="521603" y="1425217"/>
                </a:cubicBezTo>
                <a:cubicBezTo>
                  <a:pt x="521028" y="1423484"/>
                  <a:pt x="520453" y="1421752"/>
                  <a:pt x="519878" y="1420020"/>
                </a:cubicBezTo>
                <a:cubicBezTo>
                  <a:pt x="512978" y="1418865"/>
                  <a:pt x="506078" y="1418287"/>
                  <a:pt x="499177" y="1417710"/>
                </a:cubicBezTo>
                <a:cubicBezTo>
                  <a:pt x="498027" y="1417710"/>
                  <a:pt x="496302" y="1417710"/>
                  <a:pt x="495152" y="1417710"/>
                </a:cubicBezTo>
                <a:cubicBezTo>
                  <a:pt x="491702" y="1416555"/>
                  <a:pt x="487677" y="1414823"/>
                  <a:pt x="483652" y="1414823"/>
                </a:cubicBezTo>
                <a:cubicBezTo>
                  <a:pt x="480777" y="1414246"/>
                  <a:pt x="479052" y="1413668"/>
                  <a:pt x="477326" y="1411358"/>
                </a:cubicBezTo>
                <a:lnTo>
                  <a:pt x="462147" y="1382003"/>
                </a:lnTo>
                <a:lnTo>
                  <a:pt x="461934" y="1382110"/>
                </a:lnTo>
                <a:cubicBezTo>
                  <a:pt x="451003" y="1371696"/>
                  <a:pt x="438347" y="1365332"/>
                  <a:pt x="422814" y="1367067"/>
                </a:cubicBezTo>
                <a:cubicBezTo>
                  <a:pt x="412459" y="1368224"/>
                  <a:pt x="402104" y="1372853"/>
                  <a:pt x="402104" y="1384424"/>
                </a:cubicBezTo>
                <a:cubicBezTo>
                  <a:pt x="401528" y="1400045"/>
                  <a:pt x="391749" y="1398309"/>
                  <a:pt x="381969" y="1398309"/>
                </a:cubicBezTo>
                <a:cubicBezTo>
                  <a:pt x="383120" y="1392524"/>
                  <a:pt x="386571" y="1387317"/>
                  <a:pt x="383695" y="1380952"/>
                </a:cubicBezTo>
                <a:cubicBezTo>
                  <a:pt x="380818" y="1376903"/>
                  <a:pt x="379668" y="1369381"/>
                  <a:pt x="373340" y="1373431"/>
                </a:cubicBezTo>
                <a:cubicBezTo>
                  <a:pt x="359533" y="1382688"/>
                  <a:pt x="350904" y="1376903"/>
                  <a:pt x="343425" y="1365332"/>
                </a:cubicBezTo>
                <a:cubicBezTo>
                  <a:pt x="339973" y="1360125"/>
                  <a:pt x="336521" y="1354917"/>
                  <a:pt x="334220" y="1349710"/>
                </a:cubicBezTo>
                <a:cubicBezTo>
                  <a:pt x="333070" y="1348553"/>
                  <a:pt x="335946" y="1345661"/>
                  <a:pt x="337097" y="1343925"/>
                </a:cubicBezTo>
                <a:cubicBezTo>
                  <a:pt x="337672" y="1343346"/>
                  <a:pt x="339973" y="1342768"/>
                  <a:pt x="340548" y="1343346"/>
                </a:cubicBezTo>
                <a:cubicBezTo>
                  <a:pt x="343425" y="1345082"/>
                  <a:pt x="346301" y="1347975"/>
                  <a:pt x="349753" y="1349132"/>
                </a:cubicBezTo>
                <a:cubicBezTo>
                  <a:pt x="350904" y="1349710"/>
                  <a:pt x="354930" y="1348553"/>
                  <a:pt x="356081" y="1347975"/>
                </a:cubicBezTo>
                <a:cubicBezTo>
                  <a:pt x="356656" y="1344503"/>
                  <a:pt x="357807" y="1340453"/>
                  <a:pt x="356656" y="1337561"/>
                </a:cubicBezTo>
                <a:cubicBezTo>
                  <a:pt x="355506" y="1332353"/>
                  <a:pt x="350328" y="1331197"/>
                  <a:pt x="345151" y="1330039"/>
                </a:cubicBezTo>
                <a:cubicBezTo>
                  <a:pt x="337672" y="1327725"/>
                  <a:pt x="333070" y="1323097"/>
                  <a:pt x="329618" y="1315575"/>
                </a:cubicBezTo>
                <a:cubicBezTo>
                  <a:pt x="327892" y="1316733"/>
                  <a:pt x="325591" y="1317889"/>
                  <a:pt x="323290" y="1318468"/>
                </a:cubicBezTo>
                <a:cubicBezTo>
                  <a:pt x="312934" y="1319625"/>
                  <a:pt x="310058" y="1316733"/>
                  <a:pt x="314660" y="1309211"/>
                </a:cubicBezTo>
                <a:cubicBezTo>
                  <a:pt x="319838" y="1302269"/>
                  <a:pt x="316386" y="1298797"/>
                  <a:pt x="314660" y="1293590"/>
                </a:cubicBezTo>
                <a:cubicBezTo>
                  <a:pt x="320988" y="1292433"/>
                  <a:pt x="327317" y="1290697"/>
                  <a:pt x="328467" y="1283754"/>
                </a:cubicBezTo>
                <a:cubicBezTo>
                  <a:pt x="331344" y="1262348"/>
                  <a:pt x="334220" y="1240941"/>
                  <a:pt x="337097" y="1218956"/>
                </a:cubicBezTo>
                <a:lnTo>
                  <a:pt x="337097" y="1204492"/>
                </a:lnTo>
                <a:cubicBezTo>
                  <a:pt x="341699" y="1204492"/>
                  <a:pt x="346877" y="1205071"/>
                  <a:pt x="351479" y="1204492"/>
                </a:cubicBezTo>
                <a:cubicBezTo>
                  <a:pt x="369313" y="1201021"/>
                  <a:pt x="384845" y="1201021"/>
                  <a:pt x="392324" y="1221849"/>
                </a:cubicBezTo>
                <a:cubicBezTo>
                  <a:pt x="394050" y="1227635"/>
                  <a:pt x="404405" y="1226477"/>
                  <a:pt x="407281" y="1221849"/>
                </a:cubicBezTo>
                <a:cubicBezTo>
                  <a:pt x="416486" y="1208542"/>
                  <a:pt x="424540" y="1195814"/>
                  <a:pt x="433170" y="1182507"/>
                </a:cubicBezTo>
                <a:cubicBezTo>
                  <a:pt x="469413" y="1184821"/>
                  <a:pt x="505656" y="1189449"/>
                  <a:pt x="539022" y="1203913"/>
                </a:cubicBezTo>
                <a:cubicBezTo>
                  <a:pt x="548227" y="1207964"/>
                  <a:pt x="556856" y="1211435"/>
                  <a:pt x="570663" y="1212592"/>
                </a:cubicBezTo>
                <a:cubicBezTo>
                  <a:pt x="560883" y="1205649"/>
                  <a:pt x="551679" y="1201021"/>
                  <a:pt x="556856" y="1190607"/>
                </a:cubicBezTo>
                <a:cubicBezTo>
                  <a:pt x="561458" y="1180192"/>
                  <a:pt x="571814" y="1176143"/>
                  <a:pt x="581594" y="1180192"/>
                </a:cubicBezTo>
                <a:cubicBezTo>
                  <a:pt x="597701" y="1187135"/>
                  <a:pt x="611508" y="1185400"/>
                  <a:pt x="624165" y="1172671"/>
                </a:cubicBezTo>
                <a:close/>
                <a:moveTo>
                  <a:pt x="808785" y="1035837"/>
                </a:moveTo>
                <a:lnTo>
                  <a:pt x="804872" y="1041229"/>
                </a:lnTo>
                <a:cubicBezTo>
                  <a:pt x="803755" y="1042094"/>
                  <a:pt x="802477" y="1042634"/>
                  <a:pt x="800938" y="1042670"/>
                </a:cubicBezTo>
                <a:lnTo>
                  <a:pt x="798929" y="1042091"/>
                </a:lnTo>
                <a:lnTo>
                  <a:pt x="811344" y="1055356"/>
                </a:lnTo>
                <a:cubicBezTo>
                  <a:pt x="817219" y="1060550"/>
                  <a:pt x="824327" y="1063580"/>
                  <a:pt x="835351" y="1060117"/>
                </a:cubicBezTo>
                <a:cubicBezTo>
                  <a:pt x="826358" y="1060117"/>
                  <a:pt x="820121" y="1057376"/>
                  <a:pt x="815841" y="1052759"/>
                </a:cubicBezTo>
                <a:close/>
                <a:moveTo>
                  <a:pt x="696701" y="1032520"/>
                </a:moveTo>
                <a:lnTo>
                  <a:pt x="695111" y="1032939"/>
                </a:lnTo>
                <a:cubicBezTo>
                  <a:pt x="693311" y="1034021"/>
                  <a:pt x="691438" y="1035606"/>
                  <a:pt x="690573" y="1037048"/>
                </a:cubicBezTo>
                <a:cubicBezTo>
                  <a:pt x="689709" y="1038778"/>
                  <a:pt x="689997" y="1040508"/>
                  <a:pt x="690934" y="1042022"/>
                </a:cubicBezTo>
                <a:lnTo>
                  <a:pt x="692989" y="1043800"/>
                </a:lnTo>
                <a:lnTo>
                  <a:pt x="694631" y="1035488"/>
                </a:lnTo>
                <a:close/>
                <a:moveTo>
                  <a:pt x="1173841" y="1030016"/>
                </a:moveTo>
                <a:lnTo>
                  <a:pt x="1169661" y="1030615"/>
                </a:lnTo>
                <a:lnTo>
                  <a:pt x="1174607" y="1030299"/>
                </a:lnTo>
                <a:close/>
                <a:moveTo>
                  <a:pt x="814337" y="938012"/>
                </a:moveTo>
                <a:lnTo>
                  <a:pt x="807994" y="939132"/>
                </a:lnTo>
                <a:cubicBezTo>
                  <a:pt x="803383" y="939132"/>
                  <a:pt x="809147" y="937402"/>
                  <a:pt x="804536" y="939132"/>
                </a:cubicBezTo>
                <a:cubicBezTo>
                  <a:pt x="803959" y="939708"/>
                  <a:pt x="806841" y="939132"/>
                  <a:pt x="807994" y="939708"/>
                </a:cubicBezTo>
                <a:cubicBezTo>
                  <a:pt x="811453" y="938555"/>
                  <a:pt x="812030" y="946628"/>
                  <a:pt x="816641" y="942015"/>
                </a:cubicBezTo>
                <a:lnTo>
                  <a:pt x="815611" y="938922"/>
                </a:lnTo>
                <a:close/>
                <a:moveTo>
                  <a:pt x="1268692" y="907402"/>
                </a:moveTo>
                <a:lnTo>
                  <a:pt x="1268234" y="908392"/>
                </a:lnTo>
                <a:lnTo>
                  <a:pt x="1269183" y="907954"/>
                </a:lnTo>
                <a:close/>
                <a:moveTo>
                  <a:pt x="641491" y="904342"/>
                </a:moveTo>
                <a:cubicBezTo>
                  <a:pt x="642067" y="904414"/>
                  <a:pt x="642930" y="904989"/>
                  <a:pt x="641779" y="907289"/>
                </a:cubicBezTo>
                <a:lnTo>
                  <a:pt x="641435" y="907418"/>
                </a:lnTo>
                <a:lnTo>
                  <a:pt x="643819" y="907418"/>
                </a:lnTo>
                <a:lnTo>
                  <a:pt x="642930" y="904414"/>
                </a:lnTo>
                <a:cubicBezTo>
                  <a:pt x="640628" y="904701"/>
                  <a:pt x="640916" y="904270"/>
                  <a:pt x="641491" y="904342"/>
                </a:cubicBezTo>
                <a:close/>
                <a:moveTo>
                  <a:pt x="1161541" y="887053"/>
                </a:moveTo>
                <a:cubicBezTo>
                  <a:pt x="1160389" y="887053"/>
                  <a:pt x="1159238" y="887633"/>
                  <a:pt x="1158086" y="888214"/>
                </a:cubicBezTo>
                <a:cubicBezTo>
                  <a:pt x="1146859" y="897352"/>
                  <a:pt x="1145995" y="912692"/>
                  <a:pt x="1139707" y="924931"/>
                </a:cubicBezTo>
                <a:lnTo>
                  <a:pt x="1135475" y="930225"/>
                </a:lnTo>
                <a:lnTo>
                  <a:pt x="1144611" y="920523"/>
                </a:lnTo>
                <a:cubicBezTo>
                  <a:pt x="1158236" y="909108"/>
                  <a:pt x="1166904" y="916033"/>
                  <a:pt x="1201575" y="943734"/>
                </a:cubicBezTo>
                <a:cubicBezTo>
                  <a:pt x="1204464" y="943157"/>
                  <a:pt x="1206775" y="942579"/>
                  <a:pt x="1208509" y="941425"/>
                </a:cubicBezTo>
                <a:cubicBezTo>
                  <a:pt x="1210821" y="938540"/>
                  <a:pt x="1211831" y="935222"/>
                  <a:pt x="1212915" y="931975"/>
                </a:cubicBezTo>
                <a:lnTo>
                  <a:pt x="1216077" y="926084"/>
                </a:lnTo>
                <a:lnTo>
                  <a:pt x="1209330" y="926509"/>
                </a:lnTo>
                <a:cubicBezTo>
                  <a:pt x="1200693" y="922447"/>
                  <a:pt x="1192633" y="918385"/>
                  <a:pt x="1183420" y="919546"/>
                </a:cubicBezTo>
                <a:cubicBezTo>
                  <a:pt x="1170753" y="912583"/>
                  <a:pt x="1150026" y="912583"/>
                  <a:pt x="1159238" y="888794"/>
                </a:cubicBezTo>
                <a:cubicBezTo>
                  <a:pt x="1162693" y="886473"/>
                  <a:pt x="1157511" y="889954"/>
                  <a:pt x="1161541" y="887053"/>
                </a:cubicBezTo>
                <a:close/>
                <a:moveTo>
                  <a:pt x="1472995" y="817055"/>
                </a:moveTo>
                <a:cubicBezTo>
                  <a:pt x="1475026" y="817055"/>
                  <a:pt x="1476767" y="817629"/>
                  <a:pt x="1477347" y="819067"/>
                </a:cubicBezTo>
                <a:cubicBezTo>
                  <a:pt x="1481409" y="829413"/>
                  <a:pt x="1488373" y="829413"/>
                  <a:pt x="1496498" y="825389"/>
                </a:cubicBezTo>
                <a:cubicBezTo>
                  <a:pt x="1510427" y="829413"/>
                  <a:pt x="1510427" y="829413"/>
                  <a:pt x="1511587" y="847807"/>
                </a:cubicBezTo>
                <a:cubicBezTo>
                  <a:pt x="1509846" y="848382"/>
                  <a:pt x="1507525" y="851255"/>
                  <a:pt x="1505784" y="851255"/>
                </a:cubicBezTo>
                <a:cubicBezTo>
                  <a:pt x="1495918" y="849531"/>
                  <a:pt x="1487793" y="848956"/>
                  <a:pt x="1493016" y="862751"/>
                </a:cubicBezTo>
                <a:cubicBezTo>
                  <a:pt x="1496498" y="871373"/>
                  <a:pt x="1493597" y="873098"/>
                  <a:pt x="1484891" y="871373"/>
                </a:cubicBezTo>
                <a:cubicBezTo>
                  <a:pt x="1479088" y="870224"/>
                  <a:pt x="1472704" y="870224"/>
                  <a:pt x="1466901" y="869649"/>
                </a:cubicBezTo>
                <a:cubicBezTo>
                  <a:pt x="1459937" y="862177"/>
                  <a:pt x="1447750" y="879421"/>
                  <a:pt x="1442527" y="865051"/>
                </a:cubicBezTo>
                <a:cubicBezTo>
                  <a:pt x="1438464" y="854129"/>
                  <a:pt x="1446589" y="847232"/>
                  <a:pt x="1454713" y="842059"/>
                </a:cubicBezTo>
                <a:cubicBezTo>
                  <a:pt x="1461678" y="838035"/>
                  <a:pt x="1464579" y="832287"/>
                  <a:pt x="1466901" y="825389"/>
                </a:cubicBezTo>
                <a:lnTo>
                  <a:pt x="1466901" y="818492"/>
                </a:lnTo>
                <a:cubicBezTo>
                  <a:pt x="1468642" y="817629"/>
                  <a:pt x="1470963" y="817055"/>
                  <a:pt x="1472995" y="817055"/>
                </a:cubicBezTo>
                <a:close/>
                <a:moveTo>
                  <a:pt x="1322757" y="727491"/>
                </a:moveTo>
                <a:lnTo>
                  <a:pt x="1334410" y="746333"/>
                </a:lnTo>
                <a:lnTo>
                  <a:pt x="1334776" y="747436"/>
                </a:lnTo>
                <a:lnTo>
                  <a:pt x="1335379" y="752130"/>
                </a:lnTo>
                <a:lnTo>
                  <a:pt x="1334848" y="770427"/>
                </a:lnTo>
                <a:cubicBezTo>
                  <a:pt x="1330242" y="787254"/>
                  <a:pt x="1314696" y="773909"/>
                  <a:pt x="1302605" y="772748"/>
                </a:cubicBezTo>
                <a:cubicBezTo>
                  <a:pt x="1304332" y="792476"/>
                  <a:pt x="1295696" y="813945"/>
                  <a:pt x="1319878" y="824969"/>
                </a:cubicBezTo>
                <a:lnTo>
                  <a:pt x="1321280" y="827894"/>
                </a:lnTo>
                <a:lnTo>
                  <a:pt x="1321189" y="826582"/>
                </a:lnTo>
                <a:lnTo>
                  <a:pt x="1321189" y="819079"/>
                </a:lnTo>
                <a:cubicBezTo>
                  <a:pt x="1323500" y="819079"/>
                  <a:pt x="1325812" y="819079"/>
                  <a:pt x="1328123" y="819079"/>
                </a:cubicBezTo>
                <a:lnTo>
                  <a:pt x="1331590" y="820233"/>
                </a:lnTo>
                <a:lnTo>
                  <a:pt x="1332169" y="823119"/>
                </a:lnTo>
                <a:lnTo>
                  <a:pt x="1332746" y="820233"/>
                </a:lnTo>
                <a:lnTo>
                  <a:pt x="1335635" y="819079"/>
                </a:lnTo>
                <a:cubicBezTo>
                  <a:pt x="1348348" y="816193"/>
                  <a:pt x="1354705" y="823119"/>
                  <a:pt x="1358171" y="834084"/>
                </a:cubicBezTo>
                <a:lnTo>
                  <a:pt x="1366650" y="842616"/>
                </a:lnTo>
                <a:lnTo>
                  <a:pt x="1359211" y="827541"/>
                </a:lnTo>
                <a:cubicBezTo>
                  <a:pt x="1354597" y="815435"/>
                  <a:pt x="1354597" y="802754"/>
                  <a:pt x="1359788" y="790649"/>
                </a:cubicBezTo>
                <a:lnTo>
                  <a:pt x="1361113" y="789427"/>
                </a:lnTo>
                <a:lnTo>
                  <a:pt x="1351492" y="791560"/>
                </a:lnTo>
                <a:cubicBezTo>
                  <a:pt x="1342693" y="790881"/>
                  <a:pt x="1341182" y="781307"/>
                  <a:pt x="1337727" y="770427"/>
                </a:cubicBezTo>
                <a:lnTo>
                  <a:pt x="1335379" y="752130"/>
                </a:lnTo>
                <a:lnTo>
                  <a:pt x="1335496" y="748089"/>
                </a:lnTo>
                <a:lnTo>
                  <a:pt x="1334410" y="746333"/>
                </a:lnTo>
                <a:lnTo>
                  <a:pt x="1331169" y="736565"/>
                </a:lnTo>
                <a:cubicBezTo>
                  <a:pt x="1329306" y="733184"/>
                  <a:pt x="1326643" y="730102"/>
                  <a:pt x="1322757" y="727491"/>
                </a:cubicBezTo>
                <a:close/>
                <a:moveTo>
                  <a:pt x="1372345" y="721616"/>
                </a:moveTo>
                <a:cubicBezTo>
                  <a:pt x="1371985" y="722414"/>
                  <a:pt x="1371985" y="724009"/>
                  <a:pt x="1371697" y="725169"/>
                </a:cubicBezTo>
                <a:cubicBezTo>
                  <a:pt x="1356583" y="740836"/>
                  <a:pt x="1365760" y="757155"/>
                  <a:pt x="1369592" y="773147"/>
                </a:cubicBezTo>
                <a:lnTo>
                  <a:pt x="1370198" y="783205"/>
                </a:lnTo>
                <a:lnTo>
                  <a:pt x="1374857" y="782363"/>
                </a:lnTo>
                <a:cubicBezTo>
                  <a:pt x="1377380" y="782147"/>
                  <a:pt x="1379110" y="781714"/>
                  <a:pt x="1377668" y="779697"/>
                </a:cubicBezTo>
                <a:cubicBezTo>
                  <a:pt x="1366132" y="760963"/>
                  <a:pt x="1367430" y="751164"/>
                  <a:pt x="1374640" y="745472"/>
                </a:cubicBezTo>
                <a:lnTo>
                  <a:pt x="1388540" y="739613"/>
                </a:lnTo>
                <a:lnTo>
                  <a:pt x="1382079" y="733384"/>
                </a:lnTo>
                <a:cubicBezTo>
                  <a:pt x="1379578" y="730210"/>
                  <a:pt x="1377311" y="726620"/>
                  <a:pt x="1375152" y="722849"/>
                </a:cubicBezTo>
                <a:cubicBezTo>
                  <a:pt x="1373425" y="720818"/>
                  <a:pt x="1372705" y="720818"/>
                  <a:pt x="1372345" y="721616"/>
                </a:cubicBezTo>
                <a:close/>
                <a:moveTo>
                  <a:pt x="1438405" y="677939"/>
                </a:moveTo>
                <a:lnTo>
                  <a:pt x="1437452" y="678226"/>
                </a:lnTo>
                <a:lnTo>
                  <a:pt x="1437208" y="679635"/>
                </a:lnTo>
                <a:close/>
                <a:moveTo>
                  <a:pt x="1378535" y="476766"/>
                </a:moveTo>
                <a:cubicBezTo>
                  <a:pt x="1383126" y="477924"/>
                  <a:pt x="1388865" y="480820"/>
                  <a:pt x="1392882" y="479661"/>
                </a:cubicBezTo>
                <a:cubicBezTo>
                  <a:pt x="1402064" y="477345"/>
                  <a:pt x="1406655" y="480240"/>
                  <a:pt x="1408376" y="488927"/>
                </a:cubicBezTo>
                <a:cubicBezTo>
                  <a:pt x="1410098" y="495878"/>
                  <a:pt x="1415837" y="495298"/>
                  <a:pt x="1419854" y="492403"/>
                </a:cubicBezTo>
                <a:cubicBezTo>
                  <a:pt x="1428462" y="487190"/>
                  <a:pt x="1436496" y="481978"/>
                  <a:pt x="1445105" y="476766"/>
                </a:cubicBezTo>
                <a:cubicBezTo>
                  <a:pt x="1443383" y="484294"/>
                  <a:pt x="1452565" y="492982"/>
                  <a:pt x="1443383" y="499931"/>
                </a:cubicBezTo>
                <a:cubicBezTo>
                  <a:pt x="1433627" y="506882"/>
                  <a:pt x="1452565" y="516148"/>
                  <a:pt x="1442235" y="520202"/>
                </a:cubicBezTo>
                <a:cubicBezTo>
                  <a:pt x="1432479" y="524256"/>
                  <a:pt x="1435349" y="531206"/>
                  <a:pt x="1433053" y="537576"/>
                </a:cubicBezTo>
                <a:cubicBezTo>
                  <a:pt x="1431331" y="544526"/>
                  <a:pt x="1433627" y="549159"/>
                  <a:pt x="1441661" y="548580"/>
                </a:cubicBezTo>
                <a:cubicBezTo>
                  <a:pt x="1449409" y="547712"/>
                  <a:pt x="1451561" y="550318"/>
                  <a:pt x="1452063" y="554010"/>
                </a:cubicBezTo>
                <a:lnTo>
                  <a:pt x="1452514" y="564739"/>
                </a:lnTo>
                <a:lnTo>
                  <a:pt x="1459506" y="567013"/>
                </a:lnTo>
                <a:cubicBezTo>
                  <a:pt x="1461891" y="567440"/>
                  <a:pt x="1464275" y="566728"/>
                  <a:pt x="1466520" y="562452"/>
                </a:cubicBezTo>
                <a:cubicBezTo>
                  <a:pt x="1468764" y="557890"/>
                  <a:pt x="1470167" y="555753"/>
                  <a:pt x="1472131" y="556109"/>
                </a:cubicBezTo>
                <a:cubicBezTo>
                  <a:pt x="1473113" y="556287"/>
                  <a:pt x="1474235" y="557089"/>
                  <a:pt x="1475673" y="558523"/>
                </a:cubicBezTo>
                <a:lnTo>
                  <a:pt x="1480593" y="564143"/>
                </a:lnTo>
                <a:lnTo>
                  <a:pt x="1481489" y="563536"/>
                </a:lnTo>
                <a:cubicBezTo>
                  <a:pt x="1493025" y="564113"/>
                  <a:pt x="1490141" y="585440"/>
                  <a:pt x="1505138" y="580253"/>
                </a:cubicBezTo>
                <a:cubicBezTo>
                  <a:pt x="1511482" y="584288"/>
                  <a:pt x="1513789" y="590052"/>
                  <a:pt x="1511482" y="595816"/>
                </a:cubicBezTo>
                <a:cubicBezTo>
                  <a:pt x="1508598" y="603886"/>
                  <a:pt x="1509175" y="610227"/>
                  <a:pt x="1512636" y="617144"/>
                </a:cubicBezTo>
                <a:cubicBezTo>
                  <a:pt x="1509175" y="619450"/>
                  <a:pt x="1506291" y="622332"/>
                  <a:pt x="1508021" y="625790"/>
                </a:cubicBezTo>
                <a:cubicBezTo>
                  <a:pt x="1509752" y="630402"/>
                  <a:pt x="1514366" y="633284"/>
                  <a:pt x="1515520" y="637896"/>
                </a:cubicBezTo>
                <a:cubicBezTo>
                  <a:pt x="1516673" y="641931"/>
                  <a:pt x="1516097" y="647695"/>
                  <a:pt x="1513789" y="651730"/>
                </a:cubicBezTo>
                <a:cubicBezTo>
                  <a:pt x="1513212" y="654036"/>
                  <a:pt x="1507445" y="654036"/>
                  <a:pt x="1503984" y="654612"/>
                </a:cubicBezTo>
                <a:cubicBezTo>
                  <a:pt x="1499370" y="655188"/>
                  <a:pt x="1493601" y="655188"/>
                  <a:pt x="1493601" y="661529"/>
                </a:cubicBezTo>
                <a:cubicBezTo>
                  <a:pt x="1493601" y="665564"/>
                  <a:pt x="1499370" y="664411"/>
                  <a:pt x="1502253" y="665564"/>
                </a:cubicBezTo>
                <a:cubicBezTo>
                  <a:pt x="1507445" y="667870"/>
                  <a:pt x="1510329" y="671328"/>
                  <a:pt x="1508021" y="676516"/>
                </a:cubicBezTo>
                <a:cubicBezTo>
                  <a:pt x="1506291" y="681128"/>
                  <a:pt x="1503407" y="689198"/>
                  <a:pt x="1499370" y="685739"/>
                </a:cubicBezTo>
                <a:cubicBezTo>
                  <a:pt x="1484373" y="674211"/>
                  <a:pt x="1475145" y="688621"/>
                  <a:pt x="1468800" y="694386"/>
                </a:cubicBezTo>
                <a:cubicBezTo>
                  <a:pt x="1460148" y="701879"/>
                  <a:pt x="1453804" y="712831"/>
                  <a:pt x="1445729" y="721478"/>
                </a:cubicBezTo>
                <a:cubicBezTo>
                  <a:pt x="1441691" y="726089"/>
                  <a:pt x="1444575" y="730700"/>
                  <a:pt x="1445152" y="735312"/>
                </a:cubicBezTo>
                <a:cubicBezTo>
                  <a:pt x="1445729" y="740500"/>
                  <a:pt x="1445729" y="743958"/>
                  <a:pt x="1438807" y="746264"/>
                </a:cubicBezTo>
                <a:cubicBezTo>
                  <a:pt x="1424964" y="750299"/>
                  <a:pt x="1424964" y="751452"/>
                  <a:pt x="1430155" y="760098"/>
                </a:cubicBezTo>
                <a:cubicBezTo>
                  <a:pt x="1434770" y="766439"/>
                  <a:pt x="1438807" y="772203"/>
                  <a:pt x="1438807" y="779697"/>
                </a:cubicBezTo>
                <a:cubicBezTo>
                  <a:pt x="1425830" y="789640"/>
                  <a:pt x="1428101" y="803474"/>
                  <a:pt x="1427614" y="816579"/>
                </a:cubicBezTo>
                <a:lnTo>
                  <a:pt x="1426325" y="824473"/>
                </a:lnTo>
                <a:lnTo>
                  <a:pt x="1433757" y="822563"/>
                </a:lnTo>
                <a:cubicBezTo>
                  <a:pt x="1442397" y="823271"/>
                  <a:pt x="1443480" y="833614"/>
                  <a:pt x="1442613" y="842325"/>
                </a:cubicBezTo>
                <a:cubicBezTo>
                  <a:pt x="1441458" y="859165"/>
                  <a:pt x="1440880" y="876005"/>
                  <a:pt x="1438569" y="892844"/>
                </a:cubicBezTo>
                <a:cubicBezTo>
                  <a:pt x="1451280" y="892264"/>
                  <a:pt x="1451280" y="880069"/>
                  <a:pt x="1459369" y="877747"/>
                </a:cubicBezTo>
                <a:cubicBezTo>
                  <a:pt x="1464570" y="878327"/>
                  <a:pt x="1470926" y="878908"/>
                  <a:pt x="1469192" y="885295"/>
                </a:cubicBezTo>
                <a:cubicBezTo>
                  <a:pt x="1467459" y="893425"/>
                  <a:pt x="1462836" y="900974"/>
                  <a:pt x="1459947" y="909103"/>
                </a:cubicBezTo>
                <a:cubicBezTo>
                  <a:pt x="1452436" y="928266"/>
                  <a:pt x="1452436" y="928847"/>
                  <a:pt x="1433947" y="921298"/>
                </a:cubicBezTo>
                <a:cubicBezTo>
                  <a:pt x="1414879" y="913168"/>
                  <a:pt x="1414879" y="913168"/>
                  <a:pt x="1402167" y="899813"/>
                </a:cubicBezTo>
                <a:cubicBezTo>
                  <a:pt x="1397545" y="909103"/>
                  <a:pt x="1403901" y="922459"/>
                  <a:pt x="1394656" y="930589"/>
                </a:cubicBezTo>
                <a:cubicBezTo>
                  <a:pt x="1392344" y="932331"/>
                  <a:pt x="1390611" y="934073"/>
                  <a:pt x="1388300" y="934654"/>
                </a:cubicBezTo>
                <a:cubicBezTo>
                  <a:pt x="1386567" y="934654"/>
                  <a:pt x="1384255" y="932912"/>
                  <a:pt x="1383100" y="931170"/>
                </a:cubicBezTo>
                <a:cubicBezTo>
                  <a:pt x="1381944" y="927685"/>
                  <a:pt x="1385989" y="920717"/>
                  <a:pt x="1378477" y="920717"/>
                </a:cubicBezTo>
                <a:cubicBezTo>
                  <a:pt x="1376166" y="921298"/>
                  <a:pt x="1372121" y="925943"/>
                  <a:pt x="1372121" y="928847"/>
                </a:cubicBezTo>
                <a:cubicBezTo>
                  <a:pt x="1370966" y="937557"/>
                  <a:pt x="1364610" y="945687"/>
                  <a:pt x="1370966" y="956720"/>
                </a:cubicBezTo>
                <a:cubicBezTo>
                  <a:pt x="1376166" y="967172"/>
                  <a:pt x="1379055" y="978786"/>
                  <a:pt x="1392923" y="982270"/>
                </a:cubicBezTo>
                <a:cubicBezTo>
                  <a:pt x="1388877" y="986916"/>
                  <a:pt x="1383100" y="989239"/>
                  <a:pt x="1376744" y="989239"/>
                </a:cubicBezTo>
                <a:cubicBezTo>
                  <a:pt x="1364610" y="989239"/>
                  <a:pt x="1352476" y="989239"/>
                  <a:pt x="1340920" y="989239"/>
                </a:cubicBezTo>
                <a:cubicBezTo>
                  <a:pt x="1339765" y="996787"/>
                  <a:pt x="1339187" y="1003175"/>
                  <a:pt x="1338031" y="1008982"/>
                </a:cubicBezTo>
                <a:cubicBezTo>
                  <a:pt x="1336875" y="1012466"/>
                  <a:pt x="1333409" y="1015950"/>
                  <a:pt x="1329364" y="1013627"/>
                </a:cubicBezTo>
                <a:cubicBezTo>
                  <a:pt x="1323008" y="1010143"/>
                  <a:pt x="1317808" y="1008982"/>
                  <a:pt x="1319541" y="1018853"/>
                </a:cubicBezTo>
                <a:cubicBezTo>
                  <a:pt x="1321275" y="1026403"/>
                  <a:pt x="1323586" y="1032790"/>
                  <a:pt x="1312608" y="1034532"/>
                </a:cubicBezTo>
                <a:cubicBezTo>
                  <a:pt x="1304519" y="1036274"/>
                  <a:pt x="1298741" y="1040920"/>
                  <a:pt x="1301630" y="1050211"/>
                </a:cubicBezTo>
                <a:cubicBezTo>
                  <a:pt x="1303941" y="1058921"/>
                  <a:pt x="1298741" y="1064728"/>
                  <a:pt x="1296430" y="1071115"/>
                </a:cubicBezTo>
                <a:cubicBezTo>
                  <a:pt x="1292385" y="1072857"/>
                  <a:pt x="1286607" y="1076342"/>
                  <a:pt x="1283140" y="1072277"/>
                </a:cubicBezTo>
                <a:cubicBezTo>
                  <a:pt x="1274473" y="1062986"/>
                  <a:pt x="1266962" y="1061825"/>
                  <a:pt x="1258873" y="1072277"/>
                </a:cubicBezTo>
                <a:cubicBezTo>
                  <a:pt x="1254250" y="1077503"/>
                  <a:pt x="1249050" y="1078665"/>
                  <a:pt x="1242694" y="1078665"/>
                </a:cubicBezTo>
                <a:cubicBezTo>
                  <a:pt x="1233449" y="1078084"/>
                  <a:pt x="1229405" y="1074599"/>
                  <a:pt x="1227671" y="1062405"/>
                </a:cubicBezTo>
                <a:cubicBezTo>
                  <a:pt x="1225938" y="1054856"/>
                  <a:pt x="1219582" y="1051372"/>
                  <a:pt x="1216693" y="1056598"/>
                </a:cubicBezTo>
                <a:cubicBezTo>
                  <a:pt x="1211493" y="1066470"/>
                  <a:pt x="1203981" y="1072277"/>
                  <a:pt x="1193003" y="1075761"/>
                </a:cubicBezTo>
                <a:cubicBezTo>
                  <a:pt x="1180291" y="1079245"/>
                  <a:pt x="1171624" y="1086213"/>
                  <a:pt x="1176247" y="1102473"/>
                </a:cubicBezTo>
                <a:cubicBezTo>
                  <a:pt x="1176824" y="1105957"/>
                  <a:pt x="1172202" y="1111763"/>
                  <a:pt x="1170469" y="1115829"/>
                </a:cubicBezTo>
                <a:cubicBezTo>
                  <a:pt x="1168735" y="1118732"/>
                  <a:pt x="1166424" y="1119313"/>
                  <a:pt x="1162957" y="1118732"/>
                </a:cubicBezTo>
                <a:cubicBezTo>
                  <a:pt x="1159490" y="1116409"/>
                  <a:pt x="1154868" y="1115829"/>
                  <a:pt x="1151401" y="1112925"/>
                </a:cubicBezTo>
                <a:cubicBezTo>
                  <a:pt x="1147934" y="1110021"/>
                  <a:pt x="1146201" y="1105957"/>
                  <a:pt x="1145045" y="1101311"/>
                </a:cubicBezTo>
                <a:lnTo>
                  <a:pt x="1143703" y="1090522"/>
                </a:lnTo>
                <a:lnTo>
                  <a:pt x="1136941" y="1090069"/>
                </a:lnTo>
                <a:cubicBezTo>
                  <a:pt x="1132759" y="1089352"/>
                  <a:pt x="1128721" y="1088061"/>
                  <a:pt x="1124971" y="1085767"/>
                </a:cubicBezTo>
                <a:cubicBezTo>
                  <a:pt x="1120357" y="1082899"/>
                  <a:pt x="1117473" y="1081178"/>
                  <a:pt x="1116896" y="1074867"/>
                </a:cubicBezTo>
                <a:cubicBezTo>
                  <a:pt x="1115742" y="1061674"/>
                  <a:pt x="1111128" y="1055938"/>
                  <a:pt x="1099014" y="1050201"/>
                </a:cubicBezTo>
                <a:cubicBezTo>
                  <a:pt x="1089784" y="1046759"/>
                  <a:pt x="1081132" y="1042744"/>
                  <a:pt x="1076517" y="1033565"/>
                </a:cubicBezTo>
                <a:cubicBezTo>
                  <a:pt x="1073056" y="1027255"/>
                  <a:pt x="1067287" y="1024961"/>
                  <a:pt x="1060942" y="1024961"/>
                </a:cubicBezTo>
                <a:cubicBezTo>
                  <a:pt x="1060365" y="1023240"/>
                  <a:pt x="1059789" y="1021519"/>
                  <a:pt x="1059789" y="1020372"/>
                </a:cubicBezTo>
                <a:cubicBezTo>
                  <a:pt x="1067864" y="1004884"/>
                  <a:pt x="1078247" y="991116"/>
                  <a:pt x="1091515" y="980217"/>
                </a:cubicBezTo>
                <a:cubicBezTo>
                  <a:pt x="1093822" y="977348"/>
                  <a:pt x="1096130" y="975628"/>
                  <a:pt x="1099014" y="973907"/>
                </a:cubicBezTo>
                <a:lnTo>
                  <a:pt x="1107198" y="970109"/>
                </a:lnTo>
                <a:lnTo>
                  <a:pt x="1106077" y="969222"/>
                </a:lnTo>
                <a:lnTo>
                  <a:pt x="1102087" y="969806"/>
                </a:lnTo>
                <a:cubicBezTo>
                  <a:pt x="1091949" y="969289"/>
                  <a:pt x="1082625" y="963634"/>
                  <a:pt x="1072649" y="961894"/>
                </a:cubicBezTo>
                <a:cubicBezTo>
                  <a:pt x="1077854" y="964794"/>
                  <a:pt x="1089997" y="964794"/>
                  <a:pt x="1080745" y="975235"/>
                </a:cubicBezTo>
                <a:cubicBezTo>
                  <a:pt x="1074384" y="983355"/>
                  <a:pt x="1062819" y="983935"/>
                  <a:pt x="1053567" y="982775"/>
                </a:cubicBezTo>
                <a:cubicBezTo>
                  <a:pt x="1033038" y="980455"/>
                  <a:pt x="1012510" y="980890"/>
                  <a:pt x="991981" y="982630"/>
                </a:cubicBezTo>
                <a:lnTo>
                  <a:pt x="937508" y="989428"/>
                </a:lnTo>
                <a:lnTo>
                  <a:pt x="938654" y="990590"/>
                </a:lnTo>
                <a:cubicBezTo>
                  <a:pt x="944133" y="1001158"/>
                  <a:pt x="938854" y="1013918"/>
                  <a:pt x="937735" y="1026585"/>
                </a:cubicBezTo>
                <a:lnTo>
                  <a:pt x="938867" y="1034825"/>
                </a:lnTo>
                <a:lnTo>
                  <a:pt x="938286" y="1037389"/>
                </a:lnTo>
                <a:cubicBezTo>
                  <a:pt x="938286" y="1038555"/>
                  <a:pt x="938431" y="1039430"/>
                  <a:pt x="938792" y="1039867"/>
                </a:cubicBezTo>
                <a:lnTo>
                  <a:pt x="939552" y="1039806"/>
                </a:lnTo>
                <a:lnTo>
                  <a:pt x="940021" y="1043219"/>
                </a:lnTo>
                <a:cubicBezTo>
                  <a:pt x="940021" y="1044968"/>
                  <a:pt x="945225" y="1037389"/>
                  <a:pt x="940599" y="1039721"/>
                </a:cubicBezTo>
                <a:lnTo>
                  <a:pt x="939552" y="1039806"/>
                </a:lnTo>
                <a:lnTo>
                  <a:pt x="938867" y="1034825"/>
                </a:lnTo>
                <a:lnTo>
                  <a:pt x="941999" y="1021010"/>
                </a:lnTo>
                <a:cubicBezTo>
                  <a:pt x="948043" y="1007181"/>
                  <a:pt x="960835" y="1001387"/>
                  <a:pt x="978181" y="1007072"/>
                </a:cubicBezTo>
                <a:cubicBezTo>
                  <a:pt x="990901" y="1011153"/>
                  <a:pt x="1003621" y="1015818"/>
                  <a:pt x="1015762" y="1020482"/>
                </a:cubicBezTo>
                <a:lnTo>
                  <a:pt x="1016011" y="1020792"/>
                </a:lnTo>
                <a:lnTo>
                  <a:pt x="1017820" y="1004998"/>
                </a:lnTo>
                <a:cubicBezTo>
                  <a:pt x="1021016" y="999697"/>
                  <a:pt x="1026271" y="996311"/>
                  <a:pt x="1032520" y="996016"/>
                </a:cubicBezTo>
                <a:cubicBezTo>
                  <a:pt x="1048426" y="994839"/>
                  <a:pt x="1053539" y="1012507"/>
                  <a:pt x="1059221" y="1025464"/>
                </a:cubicBezTo>
                <a:lnTo>
                  <a:pt x="1059221" y="1026053"/>
                </a:lnTo>
                <a:cubicBezTo>
                  <a:pt x="1059221" y="1036065"/>
                  <a:pt x="1052971" y="1040777"/>
                  <a:pt x="1045018" y="1044310"/>
                </a:cubicBezTo>
                <a:cubicBezTo>
                  <a:pt x="1037064" y="1047844"/>
                  <a:pt x="1034792" y="1046666"/>
                  <a:pt x="1034792" y="1036654"/>
                </a:cubicBezTo>
                <a:cubicBezTo>
                  <a:pt x="1034792" y="1031942"/>
                  <a:pt x="1034508" y="1029587"/>
                  <a:pt x="1032875" y="1029145"/>
                </a:cubicBezTo>
                <a:lnTo>
                  <a:pt x="1025172" y="1032203"/>
                </a:lnTo>
                <a:lnTo>
                  <a:pt x="1025592" y="1032725"/>
                </a:lnTo>
                <a:cubicBezTo>
                  <a:pt x="1026170" y="1042637"/>
                  <a:pt x="1023857" y="1051965"/>
                  <a:pt x="1019231" y="1060710"/>
                </a:cubicBezTo>
                <a:cubicBezTo>
                  <a:pt x="1015762" y="1066540"/>
                  <a:pt x="1011137" y="1070039"/>
                  <a:pt x="1005355" y="1072371"/>
                </a:cubicBezTo>
                <a:cubicBezTo>
                  <a:pt x="985119" y="1081699"/>
                  <a:pt x="985119" y="1081699"/>
                  <a:pt x="973555" y="1100356"/>
                </a:cubicBezTo>
                <a:cubicBezTo>
                  <a:pt x="964304" y="1099773"/>
                  <a:pt x="953897" y="1100939"/>
                  <a:pt x="944646" y="1098607"/>
                </a:cubicBezTo>
                <a:cubicBezTo>
                  <a:pt x="928457" y="1095109"/>
                  <a:pt x="928457" y="1093943"/>
                  <a:pt x="922675" y="1099190"/>
                </a:cubicBezTo>
                <a:cubicBezTo>
                  <a:pt x="918628" y="1102688"/>
                  <a:pt x="915159" y="1105603"/>
                  <a:pt x="911112" y="1109101"/>
                </a:cubicBezTo>
                <a:cubicBezTo>
                  <a:pt x="907064" y="1102105"/>
                  <a:pt x="904174" y="1096275"/>
                  <a:pt x="900705" y="1090445"/>
                </a:cubicBezTo>
                <a:cubicBezTo>
                  <a:pt x="894345" y="1078201"/>
                  <a:pt x="894345" y="1078201"/>
                  <a:pt x="905908" y="1068873"/>
                </a:cubicBezTo>
                <a:cubicBezTo>
                  <a:pt x="909955" y="1066540"/>
                  <a:pt x="913425" y="1063042"/>
                  <a:pt x="915737" y="1058961"/>
                </a:cubicBezTo>
                <a:cubicBezTo>
                  <a:pt x="919784" y="1050799"/>
                  <a:pt x="913425" y="1048467"/>
                  <a:pt x="907064" y="1047884"/>
                </a:cubicBezTo>
                <a:lnTo>
                  <a:pt x="906585" y="1047541"/>
                </a:lnTo>
                <a:lnTo>
                  <a:pt x="901499" y="1052037"/>
                </a:lnTo>
                <a:cubicBezTo>
                  <a:pt x="877129" y="1064734"/>
                  <a:pt x="877129" y="1064734"/>
                  <a:pt x="886413" y="1091280"/>
                </a:cubicBezTo>
                <a:cubicBezTo>
                  <a:pt x="888734" y="1098206"/>
                  <a:pt x="885833" y="1103399"/>
                  <a:pt x="881771" y="1108016"/>
                </a:cubicBezTo>
                <a:cubicBezTo>
                  <a:pt x="880611" y="1109747"/>
                  <a:pt x="877709" y="1110325"/>
                  <a:pt x="875388" y="1110325"/>
                </a:cubicBezTo>
                <a:cubicBezTo>
                  <a:pt x="874228" y="1110325"/>
                  <a:pt x="873067" y="1108593"/>
                  <a:pt x="873067" y="1108016"/>
                </a:cubicBezTo>
                <a:cubicBezTo>
                  <a:pt x="873067" y="1098206"/>
                  <a:pt x="873067" y="1088395"/>
                  <a:pt x="869006" y="1079738"/>
                </a:cubicBezTo>
                <a:cubicBezTo>
                  <a:pt x="867845" y="1077430"/>
                  <a:pt x="866685" y="1075121"/>
                  <a:pt x="864364" y="1075121"/>
                </a:cubicBezTo>
                <a:cubicBezTo>
                  <a:pt x="860882" y="1074544"/>
                  <a:pt x="857401" y="1078584"/>
                  <a:pt x="858561" y="1082046"/>
                </a:cubicBezTo>
                <a:cubicBezTo>
                  <a:pt x="861463" y="1093012"/>
                  <a:pt x="859141" y="1098206"/>
                  <a:pt x="846957" y="1099360"/>
                </a:cubicBezTo>
                <a:cubicBezTo>
                  <a:pt x="845796" y="1091857"/>
                  <a:pt x="844636" y="1083778"/>
                  <a:pt x="834191" y="1088395"/>
                </a:cubicBezTo>
                <a:cubicBezTo>
                  <a:pt x="826648" y="1091280"/>
                  <a:pt x="819685" y="1095320"/>
                  <a:pt x="811562" y="1099360"/>
                </a:cubicBezTo>
                <a:cubicBezTo>
                  <a:pt x="814463" y="1105131"/>
                  <a:pt x="816784" y="1110902"/>
                  <a:pt x="819685" y="1117250"/>
                </a:cubicBezTo>
                <a:cubicBezTo>
                  <a:pt x="809821" y="1121867"/>
                  <a:pt x="803438" y="1112056"/>
                  <a:pt x="794735" y="1113787"/>
                </a:cubicBezTo>
                <a:cubicBezTo>
                  <a:pt x="795605" y="1108017"/>
                  <a:pt x="792994" y="1104409"/>
                  <a:pt x="789658" y="1101307"/>
                </a:cubicBezTo>
                <a:lnTo>
                  <a:pt x="780708" y="1092338"/>
                </a:lnTo>
                <a:lnTo>
                  <a:pt x="780163" y="1092860"/>
                </a:lnTo>
                <a:cubicBezTo>
                  <a:pt x="775589" y="1089435"/>
                  <a:pt x="771014" y="1084868"/>
                  <a:pt x="765867" y="1082014"/>
                </a:cubicBezTo>
                <a:cubicBezTo>
                  <a:pt x="757862" y="1078588"/>
                  <a:pt x="753287" y="1077446"/>
                  <a:pt x="745282" y="1086580"/>
                </a:cubicBezTo>
                <a:cubicBezTo>
                  <a:pt x="736705" y="1097998"/>
                  <a:pt x="718406" y="1106561"/>
                  <a:pt x="704111" y="1095714"/>
                </a:cubicBezTo>
                <a:cubicBezTo>
                  <a:pt x="694961" y="1089435"/>
                  <a:pt x="692102" y="1095714"/>
                  <a:pt x="685812" y="1097998"/>
                </a:cubicBezTo>
                <a:cubicBezTo>
                  <a:pt x="682381" y="1098568"/>
                  <a:pt x="679522" y="1095714"/>
                  <a:pt x="677807" y="1092860"/>
                </a:cubicBezTo>
                <a:cubicBezTo>
                  <a:pt x="662367" y="1092289"/>
                  <a:pt x="654362" y="1082584"/>
                  <a:pt x="648072" y="1070596"/>
                </a:cubicBezTo>
                <a:cubicBezTo>
                  <a:pt x="653218" y="1062604"/>
                  <a:pt x="658365" y="1070025"/>
                  <a:pt x="662939" y="1070596"/>
                </a:cubicBezTo>
                <a:lnTo>
                  <a:pt x="663065" y="1070347"/>
                </a:lnTo>
                <a:lnTo>
                  <a:pt x="662917" y="1070495"/>
                </a:lnTo>
                <a:cubicBezTo>
                  <a:pt x="663493" y="1061845"/>
                  <a:pt x="664070" y="1052042"/>
                  <a:pt x="665798" y="1042815"/>
                </a:cubicBezTo>
                <a:cubicBezTo>
                  <a:pt x="666951" y="1037048"/>
                  <a:pt x="664646" y="1031858"/>
                  <a:pt x="662341" y="1026668"/>
                </a:cubicBezTo>
                <a:cubicBezTo>
                  <a:pt x="660036" y="1019171"/>
                  <a:pt x="658308" y="1025514"/>
                  <a:pt x="655427" y="1026668"/>
                </a:cubicBezTo>
                <a:cubicBezTo>
                  <a:pt x="654851" y="1027821"/>
                  <a:pt x="654851" y="1028975"/>
                  <a:pt x="654275" y="1029551"/>
                </a:cubicBezTo>
                <a:cubicBezTo>
                  <a:pt x="651970" y="1033011"/>
                  <a:pt x="649089" y="1038201"/>
                  <a:pt x="643903" y="1035318"/>
                </a:cubicBezTo>
                <a:cubicBezTo>
                  <a:pt x="642751" y="1034741"/>
                  <a:pt x="642175" y="1033299"/>
                  <a:pt x="641743" y="1031569"/>
                </a:cubicBezTo>
                <a:lnTo>
                  <a:pt x="641477" y="1030443"/>
                </a:lnTo>
                <a:lnTo>
                  <a:pt x="639666" y="1031391"/>
                </a:lnTo>
                <a:cubicBezTo>
                  <a:pt x="628137" y="1032545"/>
                  <a:pt x="616031" y="1031391"/>
                  <a:pt x="604501" y="1029661"/>
                </a:cubicBezTo>
                <a:cubicBezTo>
                  <a:pt x="599314" y="1028508"/>
                  <a:pt x="594702" y="1025625"/>
                  <a:pt x="595855" y="1020436"/>
                </a:cubicBezTo>
                <a:cubicBezTo>
                  <a:pt x="597584" y="1012940"/>
                  <a:pt x="602196" y="1007750"/>
                  <a:pt x="610843" y="1011210"/>
                </a:cubicBezTo>
                <a:cubicBezTo>
                  <a:pt x="619490" y="1002561"/>
                  <a:pt x="637937" y="975459"/>
                  <a:pt x="637937" y="968540"/>
                </a:cubicBezTo>
                <a:cubicBezTo>
                  <a:pt x="638513" y="962774"/>
                  <a:pt x="635054" y="957584"/>
                  <a:pt x="633325" y="951818"/>
                </a:cubicBezTo>
                <a:cubicBezTo>
                  <a:pt x="633325" y="948358"/>
                  <a:pt x="635054" y="945475"/>
                  <a:pt x="636207" y="942592"/>
                </a:cubicBezTo>
                <a:cubicBezTo>
                  <a:pt x="637360" y="941438"/>
                  <a:pt x="637937" y="939132"/>
                  <a:pt x="638513" y="937402"/>
                </a:cubicBezTo>
                <a:cubicBezTo>
                  <a:pt x="638513" y="937402"/>
                  <a:pt x="638513" y="935096"/>
                  <a:pt x="637937" y="935096"/>
                </a:cubicBezTo>
                <a:cubicBezTo>
                  <a:pt x="636207" y="933943"/>
                  <a:pt x="634478" y="933366"/>
                  <a:pt x="632748" y="932789"/>
                </a:cubicBezTo>
                <a:cubicBezTo>
                  <a:pt x="630443" y="931636"/>
                  <a:pt x="629290" y="929906"/>
                  <a:pt x="628713" y="927600"/>
                </a:cubicBezTo>
                <a:cubicBezTo>
                  <a:pt x="628713" y="925870"/>
                  <a:pt x="627560" y="923563"/>
                  <a:pt x="625831" y="922410"/>
                </a:cubicBezTo>
                <a:cubicBezTo>
                  <a:pt x="622949" y="920680"/>
                  <a:pt x="622372" y="919527"/>
                  <a:pt x="622949" y="917797"/>
                </a:cubicBezTo>
                <a:cubicBezTo>
                  <a:pt x="624102" y="915491"/>
                  <a:pt x="625255" y="914914"/>
                  <a:pt x="625831" y="914914"/>
                </a:cubicBezTo>
                <a:cubicBezTo>
                  <a:pt x="628713" y="914914"/>
                  <a:pt x="631595" y="914625"/>
                  <a:pt x="634118" y="913544"/>
                </a:cubicBezTo>
                <a:lnTo>
                  <a:pt x="639529" y="908132"/>
                </a:lnTo>
                <a:lnTo>
                  <a:pt x="632570" y="910739"/>
                </a:lnTo>
                <a:cubicBezTo>
                  <a:pt x="613577" y="909014"/>
                  <a:pt x="591129" y="891764"/>
                  <a:pt x="581920" y="925114"/>
                </a:cubicBezTo>
                <a:cubicBezTo>
                  <a:pt x="579618" y="931439"/>
                  <a:pt x="569834" y="934314"/>
                  <a:pt x="564653" y="938914"/>
                </a:cubicBezTo>
                <a:cubicBezTo>
                  <a:pt x="546235" y="957314"/>
                  <a:pt x="529544" y="963639"/>
                  <a:pt x="516306" y="934314"/>
                </a:cubicBezTo>
                <a:cubicBezTo>
                  <a:pt x="512852" y="926264"/>
                  <a:pt x="504219" y="926264"/>
                  <a:pt x="499039" y="921089"/>
                </a:cubicBezTo>
                <a:cubicBezTo>
                  <a:pt x="499039" y="918214"/>
                  <a:pt x="499039" y="916489"/>
                  <a:pt x="499039" y="913614"/>
                </a:cubicBezTo>
                <a:cubicBezTo>
                  <a:pt x="495585" y="909014"/>
                  <a:pt x="495585" y="903839"/>
                  <a:pt x="499615" y="898664"/>
                </a:cubicBezTo>
                <a:cubicBezTo>
                  <a:pt x="503068" y="896363"/>
                  <a:pt x="506521" y="892914"/>
                  <a:pt x="509975" y="891764"/>
                </a:cubicBezTo>
                <a:cubicBezTo>
                  <a:pt x="518608" y="889463"/>
                  <a:pt x="520910" y="884288"/>
                  <a:pt x="521486" y="876814"/>
                </a:cubicBezTo>
                <a:cubicBezTo>
                  <a:pt x="524364" y="874513"/>
                  <a:pt x="524939" y="869914"/>
                  <a:pt x="528968" y="869338"/>
                </a:cubicBezTo>
                <a:cubicBezTo>
                  <a:pt x="538753" y="868763"/>
                  <a:pt x="543358" y="863588"/>
                  <a:pt x="543358" y="853813"/>
                </a:cubicBezTo>
                <a:cubicBezTo>
                  <a:pt x="543358" y="849213"/>
                  <a:pt x="543358" y="844613"/>
                  <a:pt x="543358" y="840013"/>
                </a:cubicBezTo>
                <a:cubicBezTo>
                  <a:pt x="543933" y="833688"/>
                  <a:pt x="545084" y="828513"/>
                  <a:pt x="550840" y="825063"/>
                </a:cubicBezTo>
                <a:cubicBezTo>
                  <a:pt x="558322" y="831963"/>
                  <a:pt x="568107" y="833688"/>
                  <a:pt x="575014" y="828513"/>
                </a:cubicBezTo>
                <a:cubicBezTo>
                  <a:pt x="599763" y="808388"/>
                  <a:pt x="631419" y="804363"/>
                  <a:pt x="658471" y="790563"/>
                </a:cubicBezTo>
                <a:cubicBezTo>
                  <a:pt x="664946" y="787400"/>
                  <a:pt x="670018" y="785819"/>
                  <a:pt x="674074" y="785514"/>
                </a:cubicBezTo>
                <a:cubicBezTo>
                  <a:pt x="686242" y="784597"/>
                  <a:pt x="689263" y="795163"/>
                  <a:pt x="693580" y="808963"/>
                </a:cubicBezTo>
                <a:cubicBezTo>
                  <a:pt x="697609" y="821038"/>
                  <a:pt x="680342" y="834263"/>
                  <a:pt x="694155" y="842888"/>
                </a:cubicBezTo>
                <a:cubicBezTo>
                  <a:pt x="713149" y="853813"/>
                  <a:pt x="728690" y="871638"/>
                  <a:pt x="752288" y="872788"/>
                </a:cubicBezTo>
                <a:cubicBezTo>
                  <a:pt x="776461" y="874513"/>
                  <a:pt x="800059" y="881414"/>
                  <a:pt x="823658" y="882564"/>
                </a:cubicBezTo>
                <a:cubicBezTo>
                  <a:pt x="867977" y="869914"/>
                  <a:pt x="869127" y="871064"/>
                  <a:pt x="886395" y="913039"/>
                </a:cubicBezTo>
                <a:lnTo>
                  <a:pt x="885767" y="914377"/>
                </a:lnTo>
                <a:lnTo>
                  <a:pt x="894842" y="914559"/>
                </a:lnTo>
                <a:cubicBezTo>
                  <a:pt x="904953" y="916979"/>
                  <a:pt x="911892" y="925353"/>
                  <a:pt x="918831" y="934053"/>
                </a:cubicBezTo>
                <a:cubicBezTo>
                  <a:pt x="919987" y="935213"/>
                  <a:pt x="924036" y="935793"/>
                  <a:pt x="925771" y="935213"/>
                </a:cubicBezTo>
                <a:cubicBezTo>
                  <a:pt x="930396" y="933473"/>
                  <a:pt x="928083" y="930573"/>
                  <a:pt x="926349" y="927673"/>
                </a:cubicBezTo>
                <a:cubicBezTo>
                  <a:pt x="922879" y="923032"/>
                  <a:pt x="919409" y="917812"/>
                  <a:pt x="916518" y="912012"/>
                </a:cubicBezTo>
                <a:cubicBezTo>
                  <a:pt x="913627" y="905052"/>
                  <a:pt x="918253" y="901572"/>
                  <a:pt x="925192" y="900412"/>
                </a:cubicBezTo>
                <a:cubicBezTo>
                  <a:pt x="928662" y="899252"/>
                  <a:pt x="932131" y="899252"/>
                  <a:pt x="935601" y="899252"/>
                </a:cubicBezTo>
                <a:cubicBezTo>
                  <a:pt x="958731" y="911432"/>
                  <a:pt x="981862" y="882431"/>
                  <a:pt x="1002679" y="898092"/>
                </a:cubicBezTo>
                <a:cubicBezTo>
                  <a:pt x="1025232" y="914912"/>
                  <a:pt x="1030436" y="898092"/>
                  <a:pt x="1039689" y="884751"/>
                </a:cubicBezTo>
                <a:cubicBezTo>
                  <a:pt x="1042001" y="884751"/>
                  <a:pt x="1044314" y="884751"/>
                  <a:pt x="1046627" y="884751"/>
                </a:cubicBezTo>
                <a:lnTo>
                  <a:pt x="1047317" y="884302"/>
                </a:lnTo>
                <a:lnTo>
                  <a:pt x="1061699" y="870181"/>
                </a:lnTo>
                <a:lnTo>
                  <a:pt x="1061663" y="869670"/>
                </a:lnTo>
                <a:cubicBezTo>
                  <a:pt x="1064554" y="863870"/>
                  <a:pt x="1070336" y="862130"/>
                  <a:pt x="1076119" y="862130"/>
                </a:cubicBezTo>
                <a:lnTo>
                  <a:pt x="1083943" y="869417"/>
                </a:lnTo>
                <a:lnTo>
                  <a:pt x="1088346" y="864642"/>
                </a:lnTo>
                <a:cubicBezTo>
                  <a:pt x="1089426" y="862103"/>
                  <a:pt x="1089858" y="859202"/>
                  <a:pt x="1090145" y="856301"/>
                </a:cubicBezTo>
                <a:cubicBezTo>
                  <a:pt x="1094751" y="851079"/>
                  <a:pt x="1099358" y="845857"/>
                  <a:pt x="1104540" y="841215"/>
                </a:cubicBezTo>
                <a:lnTo>
                  <a:pt x="1105721" y="842009"/>
                </a:lnTo>
                <a:lnTo>
                  <a:pt x="1105535" y="841551"/>
                </a:lnTo>
                <a:lnTo>
                  <a:pt x="1105535" y="835057"/>
                </a:lnTo>
                <a:lnTo>
                  <a:pt x="1104540" y="833672"/>
                </a:lnTo>
                <a:cubicBezTo>
                  <a:pt x="1109722" y="817426"/>
                  <a:pt x="1113752" y="814525"/>
                  <a:pt x="1123540" y="819747"/>
                </a:cubicBezTo>
                <a:cubicBezTo>
                  <a:pt x="1128722" y="822648"/>
                  <a:pt x="1133904" y="826129"/>
                  <a:pt x="1139086" y="828450"/>
                </a:cubicBezTo>
                <a:cubicBezTo>
                  <a:pt x="1145419" y="831351"/>
                  <a:pt x="1147147" y="826129"/>
                  <a:pt x="1149450" y="821487"/>
                </a:cubicBezTo>
                <a:cubicBezTo>
                  <a:pt x="1152329" y="812204"/>
                  <a:pt x="1158086" y="817426"/>
                  <a:pt x="1163269" y="819167"/>
                </a:cubicBezTo>
                <a:lnTo>
                  <a:pt x="1166315" y="822470"/>
                </a:lnTo>
                <a:lnTo>
                  <a:pt x="1164392" y="819047"/>
                </a:lnTo>
                <a:lnTo>
                  <a:pt x="1170752" y="818574"/>
                </a:lnTo>
                <a:lnTo>
                  <a:pt x="1167875" y="797118"/>
                </a:lnTo>
                <a:cubicBezTo>
                  <a:pt x="1167875" y="789575"/>
                  <a:pt x="1174208" y="786674"/>
                  <a:pt x="1185724" y="788995"/>
                </a:cubicBezTo>
                <a:lnTo>
                  <a:pt x="1187222" y="788663"/>
                </a:lnTo>
                <a:lnTo>
                  <a:pt x="1186861" y="787611"/>
                </a:lnTo>
                <a:lnTo>
                  <a:pt x="1193208" y="781571"/>
                </a:lnTo>
                <a:lnTo>
                  <a:pt x="1193208" y="774489"/>
                </a:lnTo>
                <a:lnTo>
                  <a:pt x="1194807" y="773312"/>
                </a:lnTo>
                <a:lnTo>
                  <a:pt x="1194484" y="773397"/>
                </a:lnTo>
                <a:cubicBezTo>
                  <a:pt x="1195642" y="769954"/>
                  <a:pt x="1195642" y="764789"/>
                  <a:pt x="1197379" y="763642"/>
                </a:cubicBezTo>
                <a:cubicBezTo>
                  <a:pt x="1215324" y="752738"/>
                  <a:pt x="1230954" y="738392"/>
                  <a:pt x="1253531" y="736671"/>
                </a:cubicBezTo>
                <a:cubicBezTo>
                  <a:pt x="1256425" y="739540"/>
                  <a:pt x="1259320" y="740114"/>
                  <a:pt x="1262794" y="737245"/>
                </a:cubicBezTo>
                <a:cubicBezTo>
                  <a:pt x="1267425" y="732654"/>
                  <a:pt x="1269161" y="727490"/>
                  <a:pt x="1267425" y="721178"/>
                </a:cubicBezTo>
                <a:cubicBezTo>
                  <a:pt x="1266267" y="715439"/>
                  <a:pt x="1263372" y="709701"/>
                  <a:pt x="1269161" y="704536"/>
                </a:cubicBezTo>
                <a:cubicBezTo>
                  <a:pt x="1272345" y="701954"/>
                  <a:pt x="1275674" y="700519"/>
                  <a:pt x="1279075" y="699945"/>
                </a:cubicBezTo>
                <a:cubicBezTo>
                  <a:pt x="1282476" y="699372"/>
                  <a:pt x="1285949" y="699659"/>
                  <a:pt x="1289422" y="700519"/>
                </a:cubicBezTo>
                <a:cubicBezTo>
                  <a:pt x="1292896" y="701667"/>
                  <a:pt x="1295211" y="705110"/>
                  <a:pt x="1298106" y="706832"/>
                </a:cubicBezTo>
                <a:lnTo>
                  <a:pt x="1297423" y="707878"/>
                </a:lnTo>
                <a:lnTo>
                  <a:pt x="1302029" y="710664"/>
                </a:lnTo>
                <a:cubicBezTo>
                  <a:pt x="1304908" y="711244"/>
                  <a:pt x="1307787" y="711824"/>
                  <a:pt x="1308363" y="710664"/>
                </a:cubicBezTo>
                <a:cubicBezTo>
                  <a:pt x="1308938" y="707182"/>
                  <a:pt x="1304332" y="710664"/>
                  <a:pt x="1303757" y="707182"/>
                </a:cubicBezTo>
                <a:lnTo>
                  <a:pt x="1307735" y="699472"/>
                </a:lnTo>
                <a:lnTo>
                  <a:pt x="1299412" y="698291"/>
                </a:lnTo>
                <a:cubicBezTo>
                  <a:pt x="1295036" y="696988"/>
                  <a:pt x="1291593" y="694237"/>
                  <a:pt x="1290732" y="687576"/>
                </a:cubicBezTo>
                <a:cubicBezTo>
                  <a:pt x="1289584" y="678310"/>
                  <a:pt x="1301635" y="682943"/>
                  <a:pt x="1306801" y="676573"/>
                </a:cubicBezTo>
                <a:cubicBezTo>
                  <a:pt x="1290732" y="671940"/>
                  <a:pt x="1285567" y="693368"/>
                  <a:pt x="1271794" y="688735"/>
                </a:cubicBezTo>
                <a:cubicBezTo>
                  <a:pt x="1266629" y="687576"/>
                  <a:pt x="1262038" y="684101"/>
                  <a:pt x="1259169" y="679468"/>
                </a:cubicBezTo>
                <a:cubicBezTo>
                  <a:pt x="1258021" y="675994"/>
                  <a:pt x="1258595" y="673098"/>
                  <a:pt x="1260890" y="669623"/>
                </a:cubicBezTo>
                <a:cubicBezTo>
                  <a:pt x="1268351" y="659777"/>
                  <a:pt x="1275811" y="651090"/>
                  <a:pt x="1283271" y="640665"/>
                </a:cubicBezTo>
                <a:cubicBezTo>
                  <a:pt x="1286715" y="635453"/>
                  <a:pt x="1291879" y="633136"/>
                  <a:pt x="1298192" y="632557"/>
                </a:cubicBezTo>
                <a:cubicBezTo>
                  <a:pt x="1308522" y="637190"/>
                  <a:pt x="1318852" y="645878"/>
                  <a:pt x="1330903" y="636611"/>
                </a:cubicBezTo>
                <a:cubicBezTo>
                  <a:pt x="1316557" y="618078"/>
                  <a:pt x="1365909" y="615762"/>
                  <a:pt x="1340659" y="594912"/>
                </a:cubicBezTo>
                <a:cubicBezTo>
                  <a:pt x="1338938" y="585646"/>
                  <a:pt x="1338938" y="576380"/>
                  <a:pt x="1341233" y="567113"/>
                </a:cubicBezTo>
                <a:cubicBezTo>
                  <a:pt x="1342381" y="563638"/>
                  <a:pt x="1343528" y="560742"/>
                  <a:pt x="1345250" y="558426"/>
                </a:cubicBezTo>
                <a:cubicBezTo>
                  <a:pt x="1346972" y="555530"/>
                  <a:pt x="1349267" y="553213"/>
                  <a:pt x="1352137" y="552055"/>
                </a:cubicBezTo>
                <a:cubicBezTo>
                  <a:pt x="1353284" y="551476"/>
                  <a:pt x="1355006" y="551476"/>
                  <a:pt x="1356727" y="550897"/>
                </a:cubicBezTo>
                <a:cubicBezTo>
                  <a:pt x="1392882" y="550318"/>
                  <a:pt x="1400342" y="535260"/>
                  <a:pt x="1381405" y="499352"/>
                </a:cubicBezTo>
                <a:cubicBezTo>
                  <a:pt x="1376813" y="491244"/>
                  <a:pt x="1373944" y="485453"/>
                  <a:pt x="1378535" y="476766"/>
                </a:cubicBezTo>
                <a:close/>
                <a:moveTo>
                  <a:pt x="1465959" y="454357"/>
                </a:moveTo>
                <a:cubicBezTo>
                  <a:pt x="1469286" y="461079"/>
                  <a:pt x="1470949" y="468362"/>
                  <a:pt x="1460968" y="471164"/>
                </a:cubicBezTo>
                <a:cubicBezTo>
                  <a:pt x="1455423" y="472845"/>
                  <a:pt x="1450433" y="474525"/>
                  <a:pt x="1444888" y="476206"/>
                </a:cubicBezTo>
                <a:cubicBezTo>
                  <a:pt x="1441006" y="459959"/>
                  <a:pt x="1441561" y="457718"/>
                  <a:pt x="1455423" y="454917"/>
                </a:cubicBezTo>
                <a:cubicBezTo>
                  <a:pt x="1459305" y="453796"/>
                  <a:pt x="1462632" y="454917"/>
                  <a:pt x="1465959" y="454357"/>
                </a:cubicBezTo>
                <a:close/>
                <a:moveTo>
                  <a:pt x="1372098" y="433380"/>
                </a:moveTo>
                <a:cubicBezTo>
                  <a:pt x="1375550" y="436325"/>
                  <a:pt x="1379578" y="438092"/>
                  <a:pt x="1382455" y="441626"/>
                </a:cubicBezTo>
                <a:cubicBezTo>
                  <a:pt x="1385333" y="445748"/>
                  <a:pt x="1387059" y="451049"/>
                  <a:pt x="1379003" y="451049"/>
                </a:cubicBezTo>
                <a:cubicBezTo>
                  <a:pt x="1376126" y="450754"/>
                  <a:pt x="1373248" y="450313"/>
                  <a:pt x="1370731" y="450755"/>
                </a:cubicBezTo>
                <a:lnTo>
                  <a:pt x="1365707" y="454868"/>
                </a:lnTo>
                <a:lnTo>
                  <a:pt x="1370480" y="460276"/>
                </a:lnTo>
                <a:cubicBezTo>
                  <a:pt x="1371506" y="462779"/>
                  <a:pt x="1371799" y="465576"/>
                  <a:pt x="1371799" y="468521"/>
                </a:cubicBezTo>
                <a:cubicBezTo>
                  <a:pt x="1368867" y="467049"/>
                  <a:pt x="1367108" y="464840"/>
                  <a:pt x="1366081" y="462264"/>
                </a:cubicBezTo>
                <a:lnTo>
                  <a:pt x="1365017" y="455433"/>
                </a:lnTo>
                <a:lnTo>
                  <a:pt x="1364617" y="455761"/>
                </a:lnTo>
                <a:cubicBezTo>
                  <a:pt x="1359438" y="452227"/>
                  <a:pt x="1357136" y="448104"/>
                  <a:pt x="1362315" y="442803"/>
                </a:cubicBezTo>
                <a:cubicBezTo>
                  <a:pt x="1365768" y="439270"/>
                  <a:pt x="1368645" y="436325"/>
                  <a:pt x="1372098" y="433380"/>
                </a:cubicBezTo>
                <a:close/>
                <a:moveTo>
                  <a:pt x="1357446" y="364473"/>
                </a:moveTo>
                <a:cubicBezTo>
                  <a:pt x="1365533" y="370187"/>
                  <a:pt x="1359602" y="383328"/>
                  <a:pt x="1369307" y="387328"/>
                </a:cubicBezTo>
                <a:cubicBezTo>
                  <a:pt x="1368768" y="393613"/>
                  <a:pt x="1367689" y="398755"/>
                  <a:pt x="1362298" y="402183"/>
                </a:cubicBezTo>
                <a:cubicBezTo>
                  <a:pt x="1356368" y="390185"/>
                  <a:pt x="1352055" y="378186"/>
                  <a:pt x="1357446" y="364473"/>
                </a:cubicBezTo>
                <a:close/>
                <a:moveTo>
                  <a:pt x="233727" y="354161"/>
                </a:moveTo>
                <a:cubicBezTo>
                  <a:pt x="229829" y="353074"/>
                  <a:pt x="223764" y="354524"/>
                  <a:pt x="218565" y="358005"/>
                </a:cubicBezTo>
                <a:cubicBezTo>
                  <a:pt x="205858" y="366708"/>
                  <a:pt x="196617" y="382374"/>
                  <a:pt x="177556" y="376572"/>
                </a:cubicBezTo>
                <a:lnTo>
                  <a:pt x="176436" y="374660"/>
                </a:lnTo>
                <a:lnTo>
                  <a:pt x="173692" y="368754"/>
                </a:lnTo>
                <a:lnTo>
                  <a:pt x="173063" y="364642"/>
                </a:lnTo>
                <a:lnTo>
                  <a:pt x="174446" y="361422"/>
                </a:lnTo>
                <a:lnTo>
                  <a:pt x="174451" y="361414"/>
                </a:lnTo>
                <a:cubicBezTo>
                  <a:pt x="175245" y="360906"/>
                  <a:pt x="176112" y="360616"/>
                  <a:pt x="176400" y="360326"/>
                </a:cubicBezTo>
                <a:cubicBezTo>
                  <a:pt x="178711" y="355685"/>
                  <a:pt x="171780" y="355685"/>
                  <a:pt x="175823" y="358585"/>
                </a:cubicBezTo>
                <a:cubicBezTo>
                  <a:pt x="175823" y="358585"/>
                  <a:pt x="175245" y="359746"/>
                  <a:pt x="174667" y="360906"/>
                </a:cubicBezTo>
                <a:lnTo>
                  <a:pt x="174446" y="361422"/>
                </a:lnTo>
                <a:lnTo>
                  <a:pt x="172935" y="363807"/>
                </a:lnTo>
                <a:lnTo>
                  <a:pt x="173063" y="364642"/>
                </a:lnTo>
                <a:lnTo>
                  <a:pt x="172447" y="366074"/>
                </a:lnTo>
                <a:lnTo>
                  <a:pt x="173692" y="368754"/>
                </a:lnTo>
                <a:lnTo>
                  <a:pt x="173945" y="370407"/>
                </a:lnTo>
                <a:lnTo>
                  <a:pt x="176436" y="374660"/>
                </a:lnTo>
                <a:lnTo>
                  <a:pt x="178133" y="378312"/>
                </a:lnTo>
                <a:cubicBezTo>
                  <a:pt x="177267" y="381794"/>
                  <a:pt x="176563" y="385520"/>
                  <a:pt x="175290" y="388695"/>
                </a:cubicBezTo>
                <a:lnTo>
                  <a:pt x="169241" y="395540"/>
                </a:lnTo>
                <a:lnTo>
                  <a:pt x="167180" y="395891"/>
                </a:lnTo>
                <a:lnTo>
                  <a:pt x="160990" y="396287"/>
                </a:lnTo>
                <a:lnTo>
                  <a:pt x="158628" y="392727"/>
                </a:lnTo>
                <a:lnTo>
                  <a:pt x="157267" y="390496"/>
                </a:lnTo>
                <a:cubicBezTo>
                  <a:pt x="156329" y="388321"/>
                  <a:pt x="155318" y="386145"/>
                  <a:pt x="153296" y="384694"/>
                </a:cubicBezTo>
                <a:lnTo>
                  <a:pt x="158628" y="392727"/>
                </a:lnTo>
                <a:lnTo>
                  <a:pt x="160805" y="396298"/>
                </a:lnTo>
                <a:lnTo>
                  <a:pt x="160990" y="396287"/>
                </a:lnTo>
                <a:lnTo>
                  <a:pt x="161383" y="396878"/>
                </a:lnTo>
                <a:lnTo>
                  <a:pt x="167180" y="395891"/>
                </a:lnTo>
                <a:lnTo>
                  <a:pt x="169036" y="395773"/>
                </a:lnTo>
                <a:lnTo>
                  <a:pt x="169241" y="395540"/>
                </a:lnTo>
                <a:lnTo>
                  <a:pt x="175381" y="394495"/>
                </a:lnTo>
                <a:cubicBezTo>
                  <a:pt x="188675" y="394413"/>
                  <a:pt x="199938" y="400940"/>
                  <a:pt x="209901" y="411384"/>
                </a:cubicBezTo>
                <a:cubicBezTo>
                  <a:pt x="216833" y="419507"/>
                  <a:pt x="227807" y="427629"/>
                  <a:pt x="215677" y="438653"/>
                </a:cubicBezTo>
                <a:cubicBezTo>
                  <a:pt x="206436" y="446195"/>
                  <a:pt x="196617" y="457219"/>
                  <a:pt x="185642" y="440974"/>
                </a:cubicBezTo>
                <a:cubicBezTo>
                  <a:pt x="175823" y="427049"/>
                  <a:pt x="168314" y="431691"/>
                  <a:pt x="162538" y="445035"/>
                </a:cubicBezTo>
                <a:cubicBezTo>
                  <a:pt x="159650" y="452578"/>
                  <a:pt x="152141" y="454318"/>
                  <a:pt x="144055" y="452578"/>
                </a:cubicBezTo>
                <a:cubicBezTo>
                  <a:pt x="140589" y="451417"/>
                  <a:pt x="138279" y="449677"/>
                  <a:pt x="136546" y="446195"/>
                </a:cubicBezTo>
                <a:cubicBezTo>
                  <a:pt x="133080" y="429950"/>
                  <a:pt x="139434" y="410803"/>
                  <a:pt x="120373" y="387596"/>
                </a:cubicBezTo>
                <a:cubicBezTo>
                  <a:pt x="138279" y="424148"/>
                  <a:pt x="138856" y="443875"/>
                  <a:pt x="98424" y="435172"/>
                </a:cubicBezTo>
                <a:cubicBezTo>
                  <a:pt x="89182" y="433431"/>
                  <a:pt x="85139" y="445035"/>
                  <a:pt x="78208" y="450257"/>
                </a:cubicBezTo>
                <a:cubicBezTo>
                  <a:pt x="113442" y="469984"/>
                  <a:pt x="150986" y="484489"/>
                  <a:pt x="183909" y="507117"/>
                </a:cubicBezTo>
                <a:cubicBezTo>
                  <a:pt x="192573" y="512919"/>
                  <a:pt x="193151" y="521041"/>
                  <a:pt x="189685" y="529744"/>
                </a:cubicBezTo>
                <a:cubicBezTo>
                  <a:pt x="186220" y="540188"/>
                  <a:pt x="181599" y="551212"/>
                  <a:pt x="191418" y="563976"/>
                </a:cubicBezTo>
                <a:cubicBezTo>
                  <a:pt x="213944" y="551212"/>
                  <a:pt x="230695" y="520461"/>
                  <a:pt x="263618" y="535546"/>
                </a:cubicBezTo>
                <a:cubicBezTo>
                  <a:pt x="267662" y="540188"/>
                  <a:pt x="267662" y="546570"/>
                  <a:pt x="270550" y="551792"/>
                </a:cubicBezTo>
                <a:cubicBezTo>
                  <a:pt x="271705" y="553532"/>
                  <a:pt x="272860" y="555853"/>
                  <a:pt x="274015" y="558174"/>
                </a:cubicBezTo>
                <a:cubicBezTo>
                  <a:pt x="274015" y="560495"/>
                  <a:pt x="275748" y="562235"/>
                  <a:pt x="278058" y="562235"/>
                </a:cubicBezTo>
                <a:lnTo>
                  <a:pt x="284925" y="564535"/>
                </a:lnTo>
                <a:lnTo>
                  <a:pt x="281142" y="556188"/>
                </a:lnTo>
                <a:cubicBezTo>
                  <a:pt x="280782" y="552538"/>
                  <a:pt x="281647" y="548743"/>
                  <a:pt x="283665" y="544655"/>
                </a:cubicBezTo>
                <a:cubicBezTo>
                  <a:pt x="286549" y="542319"/>
                  <a:pt x="290009" y="540568"/>
                  <a:pt x="294047" y="540568"/>
                </a:cubicBezTo>
                <a:cubicBezTo>
                  <a:pt x="313078" y="548889"/>
                  <a:pt x="334056" y="545057"/>
                  <a:pt x="354548" y="547055"/>
                </a:cubicBezTo>
                <a:lnTo>
                  <a:pt x="374462" y="551589"/>
                </a:lnTo>
                <a:lnTo>
                  <a:pt x="371052" y="550119"/>
                </a:lnTo>
                <a:cubicBezTo>
                  <a:pt x="359544" y="538542"/>
                  <a:pt x="373929" y="524650"/>
                  <a:pt x="367024" y="513074"/>
                </a:cubicBezTo>
                <a:cubicBezTo>
                  <a:pt x="363572" y="498024"/>
                  <a:pt x="371052" y="493972"/>
                  <a:pt x="384862" y="496288"/>
                </a:cubicBezTo>
                <a:cubicBezTo>
                  <a:pt x="365874" y="480081"/>
                  <a:pt x="338253" y="506128"/>
                  <a:pt x="320990" y="483554"/>
                </a:cubicBezTo>
                <a:cubicBezTo>
                  <a:pt x="319839" y="480659"/>
                  <a:pt x="318689" y="477766"/>
                  <a:pt x="318689" y="474293"/>
                </a:cubicBezTo>
                <a:cubicBezTo>
                  <a:pt x="318689" y="471688"/>
                  <a:pt x="318833" y="469083"/>
                  <a:pt x="318617" y="466478"/>
                </a:cubicBezTo>
                <a:lnTo>
                  <a:pt x="316591" y="459380"/>
                </a:lnTo>
                <a:lnTo>
                  <a:pt x="306939" y="465124"/>
                </a:lnTo>
                <a:cubicBezTo>
                  <a:pt x="302462" y="467518"/>
                  <a:pt x="297986" y="468823"/>
                  <a:pt x="293654" y="466502"/>
                </a:cubicBezTo>
                <a:cubicBezTo>
                  <a:pt x="271127" y="454318"/>
                  <a:pt x="253799" y="453158"/>
                  <a:pt x="238781" y="477526"/>
                </a:cubicBezTo>
                <a:cubicBezTo>
                  <a:pt x="234738" y="483328"/>
                  <a:pt x="224919" y="483328"/>
                  <a:pt x="219143" y="476946"/>
                </a:cubicBezTo>
                <a:cubicBezTo>
                  <a:pt x="211057" y="468243"/>
                  <a:pt x="205280" y="454899"/>
                  <a:pt x="215100" y="446776"/>
                </a:cubicBezTo>
                <a:cubicBezTo>
                  <a:pt x="242247" y="424148"/>
                  <a:pt x="223186" y="391076"/>
                  <a:pt x="235894" y="365548"/>
                </a:cubicBezTo>
                <a:cubicBezTo>
                  <a:pt x="239359" y="358876"/>
                  <a:pt x="237626" y="355249"/>
                  <a:pt x="233727" y="354161"/>
                </a:cubicBezTo>
                <a:close/>
                <a:moveTo>
                  <a:pt x="764273" y="233451"/>
                </a:moveTo>
                <a:cubicBezTo>
                  <a:pt x="758474" y="234606"/>
                  <a:pt x="752495" y="237025"/>
                  <a:pt x="746299" y="240923"/>
                </a:cubicBezTo>
                <a:cubicBezTo>
                  <a:pt x="739383" y="244965"/>
                  <a:pt x="729586" y="242655"/>
                  <a:pt x="729586" y="255938"/>
                </a:cubicBezTo>
                <a:cubicBezTo>
                  <a:pt x="729010" y="281926"/>
                  <a:pt x="712873" y="278461"/>
                  <a:pt x="692701" y="270376"/>
                </a:cubicBezTo>
                <a:cubicBezTo>
                  <a:pt x="694142" y="276728"/>
                  <a:pt x="694286" y="282648"/>
                  <a:pt x="693422" y="288351"/>
                </a:cubicBezTo>
                <a:lnTo>
                  <a:pt x="689011" y="302147"/>
                </a:lnTo>
                <a:lnTo>
                  <a:pt x="692431" y="298727"/>
                </a:lnTo>
                <a:cubicBezTo>
                  <a:pt x="695319" y="294106"/>
                  <a:pt x="699939" y="292372"/>
                  <a:pt x="704561" y="295261"/>
                </a:cubicBezTo>
                <a:cubicBezTo>
                  <a:pt x="709759" y="298149"/>
                  <a:pt x="714957" y="302193"/>
                  <a:pt x="718423" y="306815"/>
                </a:cubicBezTo>
                <a:cubicBezTo>
                  <a:pt x="728242" y="320102"/>
                  <a:pt x="739795" y="321258"/>
                  <a:pt x="754235" y="314903"/>
                </a:cubicBezTo>
                <a:cubicBezTo>
                  <a:pt x="757700" y="305660"/>
                  <a:pt x="745570" y="305660"/>
                  <a:pt x="743838" y="299305"/>
                </a:cubicBezTo>
                <a:cubicBezTo>
                  <a:pt x="741527" y="291217"/>
                  <a:pt x="729398" y="294683"/>
                  <a:pt x="729398" y="283707"/>
                </a:cubicBezTo>
                <a:lnTo>
                  <a:pt x="758278" y="283707"/>
                </a:lnTo>
                <a:cubicBezTo>
                  <a:pt x="760588" y="284285"/>
                  <a:pt x="761743" y="284862"/>
                  <a:pt x="763476" y="285440"/>
                </a:cubicBezTo>
                <a:cubicBezTo>
                  <a:pt x="777339" y="296416"/>
                  <a:pt x="791779" y="297572"/>
                  <a:pt x="806219" y="286018"/>
                </a:cubicBezTo>
                <a:cubicBezTo>
                  <a:pt x="807374" y="285440"/>
                  <a:pt x="809107" y="284862"/>
                  <a:pt x="810262" y="283707"/>
                </a:cubicBezTo>
                <a:cubicBezTo>
                  <a:pt x="820659" y="281685"/>
                  <a:pt x="826002" y="276486"/>
                  <a:pt x="828890" y="269770"/>
                </a:cubicBezTo>
                <a:lnTo>
                  <a:pt x="832372" y="249197"/>
                </a:lnTo>
                <a:lnTo>
                  <a:pt x="821221" y="254783"/>
                </a:lnTo>
                <a:cubicBezTo>
                  <a:pt x="817764" y="254783"/>
                  <a:pt x="814882" y="253628"/>
                  <a:pt x="812577" y="251318"/>
                </a:cubicBezTo>
                <a:cubicBezTo>
                  <a:pt x="797448" y="237891"/>
                  <a:pt x="781671" y="229986"/>
                  <a:pt x="764273" y="233451"/>
                </a:cubicBezTo>
                <a:close/>
                <a:moveTo>
                  <a:pt x="255849" y="177397"/>
                </a:moveTo>
                <a:lnTo>
                  <a:pt x="254432" y="182131"/>
                </a:lnTo>
                <a:lnTo>
                  <a:pt x="255609" y="181049"/>
                </a:lnTo>
                <a:lnTo>
                  <a:pt x="255633" y="181006"/>
                </a:lnTo>
                <a:cubicBezTo>
                  <a:pt x="256569" y="180140"/>
                  <a:pt x="257290" y="179129"/>
                  <a:pt x="255849" y="177397"/>
                </a:cubicBezTo>
                <a:close/>
                <a:moveTo>
                  <a:pt x="594726" y="101"/>
                </a:moveTo>
                <a:cubicBezTo>
                  <a:pt x="607982" y="4143"/>
                  <a:pt x="621814" y="6453"/>
                  <a:pt x="636222" y="5298"/>
                </a:cubicBezTo>
                <a:cubicBezTo>
                  <a:pt x="640256" y="5298"/>
                  <a:pt x="643714" y="6453"/>
                  <a:pt x="647172" y="8763"/>
                </a:cubicBezTo>
                <a:cubicBezTo>
                  <a:pt x="651782" y="9341"/>
                  <a:pt x="656393" y="9341"/>
                  <a:pt x="660427" y="9341"/>
                </a:cubicBezTo>
                <a:cubicBezTo>
                  <a:pt x="671954" y="17426"/>
                  <a:pt x="682327" y="7608"/>
                  <a:pt x="693854" y="7608"/>
                </a:cubicBezTo>
                <a:cubicBezTo>
                  <a:pt x="704228" y="7031"/>
                  <a:pt x="713449" y="8763"/>
                  <a:pt x="720941" y="17426"/>
                </a:cubicBezTo>
                <a:lnTo>
                  <a:pt x="720941" y="16849"/>
                </a:lnTo>
                <a:cubicBezTo>
                  <a:pt x="731891" y="23201"/>
                  <a:pt x="743994" y="18581"/>
                  <a:pt x="756097" y="19736"/>
                </a:cubicBezTo>
                <a:cubicBezTo>
                  <a:pt x="774539" y="33597"/>
                  <a:pt x="797016" y="16849"/>
                  <a:pt x="816034" y="28399"/>
                </a:cubicBezTo>
                <a:cubicBezTo>
                  <a:pt x="833324" y="42259"/>
                  <a:pt x="854072" y="52655"/>
                  <a:pt x="865022" y="73445"/>
                </a:cubicBezTo>
                <a:cubicBezTo>
                  <a:pt x="869056" y="80952"/>
                  <a:pt x="873091" y="87882"/>
                  <a:pt x="867327" y="96545"/>
                </a:cubicBezTo>
                <a:cubicBezTo>
                  <a:pt x="865598" y="99433"/>
                  <a:pt x="863293" y="101743"/>
                  <a:pt x="860411" y="103475"/>
                </a:cubicBezTo>
                <a:cubicBezTo>
                  <a:pt x="848885" y="110405"/>
                  <a:pt x="837359" y="111560"/>
                  <a:pt x="825255" y="105785"/>
                </a:cubicBezTo>
                <a:cubicBezTo>
                  <a:pt x="822950" y="91925"/>
                  <a:pt x="820069" y="77487"/>
                  <a:pt x="810847" y="65937"/>
                </a:cubicBezTo>
                <a:lnTo>
                  <a:pt x="804341" y="61426"/>
                </a:lnTo>
                <a:lnTo>
                  <a:pt x="802923" y="58935"/>
                </a:lnTo>
                <a:lnTo>
                  <a:pt x="800944" y="59070"/>
                </a:lnTo>
                <a:lnTo>
                  <a:pt x="796584" y="56047"/>
                </a:lnTo>
                <a:cubicBezTo>
                  <a:pt x="791541" y="55975"/>
                  <a:pt x="786065" y="59585"/>
                  <a:pt x="779726" y="68247"/>
                </a:cubicBezTo>
                <a:cubicBezTo>
                  <a:pt x="784769" y="63916"/>
                  <a:pt x="789199" y="61100"/>
                  <a:pt x="793053" y="59612"/>
                </a:cubicBezTo>
                <a:lnTo>
                  <a:pt x="800944" y="59070"/>
                </a:lnTo>
                <a:lnTo>
                  <a:pt x="804341" y="61426"/>
                </a:lnTo>
                <a:lnTo>
                  <a:pt x="813153" y="76910"/>
                </a:lnTo>
                <a:cubicBezTo>
                  <a:pt x="814882" y="87882"/>
                  <a:pt x="814882" y="98278"/>
                  <a:pt x="825255" y="105785"/>
                </a:cubicBezTo>
                <a:cubicBezTo>
                  <a:pt x="831019" y="110405"/>
                  <a:pt x="842545" y="109250"/>
                  <a:pt x="840816" y="121956"/>
                </a:cubicBezTo>
                <a:cubicBezTo>
                  <a:pt x="837359" y="162959"/>
                  <a:pt x="863869" y="186637"/>
                  <a:pt x="892109" y="207427"/>
                </a:cubicBezTo>
                <a:cubicBezTo>
                  <a:pt x="903635" y="216090"/>
                  <a:pt x="916891" y="220710"/>
                  <a:pt x="908246" y="238613"/>
                </a:cubicBezTo>
                <a:cubicBezTo>
                  <a:pt x="892685" y="244965"/>
                  <a:pt x="876548" y="250163"/>
                  <a:pt x="860411" y="241500"/>
                </a:cubicBezTo>
                <a:cubicBezTo>
                  <a:pt x="855224" y="238613"/>
                  <a:pt x="850758" y="238468"/>
                  <a:pt x="846652" y="239912"/>
                </a:cubicBezTo>
                <a:lnTo>
                  <a:pt x="838159" y="245727"/>
                </a:lnTo>
                <a:lnTo>
                  <a:pt x="842030" y="245001"/>
                </a:lnTo>
                <a:cubicBezTo>
                  <a:pt x="844629" y="245578"/>
                  <a:pt x="846651" y="247889"/>
                  <a:pt x="847806" y="253666"/>
                </a:cubicBezTo>
                <a:cubicBezTo>
                  <a:pt x="850117" y="265221"/>
                  <a:pt x="851850" y="265798"/>
                  <a:pt x="863402" y="260021"/>
                </a:cubicBezTo>
                <a:cubicBezTo>
                  <a:pt x="870333" y="257710"/>
                  <a:pt x="874954" y="257710"/>
                  <a:pt x="879575" y="262332"/>
                </a:cubicBezTo>
                <a:cubicBezTo>
                  <a:pt x="885929" y="268109"/>
                  <a:pt x="891127" y="274463"/>
                  <a:pt x="896903" y="280818"/>
                </a:cubicBezTo>
                <a:cubicBezTo>
                  <a:pt x="900369" y="284862"/>
                  <a:pt x="903834" y="288328"/>
                  <a:pt x="909033" y="284285"/>
                </a:cubicBezTo>
                <a:cubicBezTo>
                  <a:pt x="913076" y="281396"/>
                  <a:pt x="917697" y="277930"/>
                  <a:pt x="916542" y="273308"/>
                </a:cubicBezTo>
                <a:cubicBezTo>
                  <a:pt x="914809" y="267531"/>
                  <a:pt x="909610" y="264065"/>
                  <a:pt x="918274" y="259443"/>
                </a:cubicBezTo>
                <a:cubicBezTo>
                  <a:pt x="928093" y="254822"/>
                  <a:pt x="939646" y="251356"/>
                  <a:pt x="943689" y="239801"/>
                </a:cubicBezTo>
                <a:cubicBezTo>
                  <a:pt x="944267" y="238646"/>
                  <a:pt x="944844" y="237491"/>
                  <a:pt x="945999" y="236913"/>
                </a:cubicBezTo>
                <a:cubicBezTo>
                  <a:pt x="955819" y="228247"/>
                  <a:pt x="959284" y="248467"/>
                  <a:pt x="966793" y="242690"/>
                </a:cubicBezTo>
                <a:cubicBezTo>
                  <a:pt x="971992" y="238069"/>
                  <a:pt x="963327" y="228247"/>
                  <a:pt x="969103" y="221893"/>
                </a:cubicBezTo>
                <a:cubicBezTo>
                  <a:pt x="970837" y="220737"/>
                  <a:pt x="973147" y="219004"/>
                  <a:pt x="975457" y="219582"/>
                </a:cubicBezTo>
                <a:cubicBezTo>
                  <a:pt x="978345" y="219582"/>
                  <a:pt x="982966" y="220737"/>
                  <a:pt x="984699" y="223048"/>
                </a:cubicBezTo>
                <a:cubicBezTo>
                  <a:pt x="986432" y="226514"/>
                  <a:pt x="988164" y="231713"/>
                  <a:pt x="987587" y="236913"/>
                </a:cubicBezTo>
                <a:cubicBezTo>
                  <a:pt x="987587" y="249622"/>
                  <a:pt x="993941" y="253666"/>
                  <a:pt x="1006070" y="250778"/>
                </a:cubicBezTo>
                <a:cubicBezTo>
                  <a:pt x="1009536" y="250778"/>
                  <a:pt x="1013001" y="253666"/>
                  <a:pt x="1013001" y="257710"/>
                </a:cubicBezTo>
                <a:cubicBezTo>
                  <a:pt x="1013001" y="260021"/>
                  <a:pt x="1012424" y="262910"/>
                  <a:pt x="1010113" y="264065"/>
                </a:cubicBezTo>
                <a:cubicBezTo>
                  <a:pt x="1001450" y="270420"/>
                  <a:pt x="992208" y="276197"/>
                  <a:pt x="980656" y="276774"/>
                </a:cubicBezTo>
                <a:cubicBezTo>
                  <a:pt x="980078" y="284862"/>
                  <a:pt x="984699" y="291795"/>
                  <a:pt x="988164" y="298727"/>
                </a:cubicBezTo>
                <a:cubicBezTo>
                  <a:pt x="975457" y="320102"/>
                  <a:pt x="994518" y="344365"/>
                  <a:pt x="982966" y="366318"/>
                </a:cubicBezTo>
                <a:cubicBezTo>
                  <a:pt x="981233" y="370362"/>
                  <a:pt x="985854" y="366896"/>
                  <a:pt x="987009" y="366896"/>
                </a:cubicBezTo>
                <a:cubicBezTo>
                  <a:pt x="1018777" y="370940"/>
                  <a:pt x="1016467" y="403291"/>
                  <a:pt x="1012424" y="414845"/>
                </a:cubicBezTo>
                <a:cubicBezTo>
                  <a:pt x="1003182" y="438531"/>
                  <a:pt x="1011269" y="448352"/>
                  <a:pt x="1025131" y="462217"/>
                </a:cubicBezTo>
                <a:cubicBezTo>
                  <a:pt x="1032062" y="468572"/>
                  <a:pt x="1033795" y="480126"/>
                  <a:pt x="1026287" y="489369"/>
                </a:cubicBezTo>
                <a:cubicBezTo>
                  <a:pt x="1016467" y="500345"/>
                  <a:pt x="1010113" y="488791"/>
                  <a:pt x="1001450" y="485325"/>
                </a:cubicBezTo>
                <a:cubicBezTo>
                  <a:pt x="981233" y="476659"/>
                  <a:pt x="968526" y="457595"/>
                  <a:pt x="947154" y="448930"/>
                </a:cubicBezTo>
                <a:cubicBezTo>
                  <a:pt x="925783" y="439687"/>
                  <a:pt x="935603" y="423511"/>
                  <a:pt x="952353" y="412535"/>
                </a:cubicBezTo>
                <a:cubicBezTo>
                  <a:pt x="940801" y="408491"/>
                  <a:pt x="932137" y="405025"/>
                  <a:pt x="922895" y="402714"/>
                </a:cubicBezTo>
                <a:cubicBezTo>
                  <a:pt x="910766" y="418312"/>
                  <a:pt x="961017" y="439109"/>
                  <a:pt x="916542" y="449507"/>
                </a:cubicBezTo>
                <a:cubicBezTo>
                  <a:pt x="913653" y="446041"/>
                  <a:pt x="910766" y="442575"/>
                  <a:pt x="917119" y="439109"/>
                </a:cubicBezTo>
                <a:cubicBezTo>
                  <a:pt x="914231" y="435065"/>
                  <a:pt x="920007" y="439109"/>
                  <a:pt x="915386" y="439687"/>
                </a:cubicBezTo>
                <a:cubicBezTo>
                  <a:pt x="913076" y="440264"/>
                  <a:pt x="911920" y="442575"/>
                  <a:pt x="911920" y="444886"/>
                </a:cubicBezTo>
                <a:cubicBezTo>
                  <a:pt x="912498" y="448930"/>
                  <a:pt x="914809" y="451818"/>
                  <a:pt x="915386" y="455284"/>
                </a:cubicBezTo>
                <a:cubicBezTo>
                  <a:pt x="917119" y="467994"/>
                  <a:pt x="925783" y="484747"/>
                  <a:pt x="910188" y="491102"/>
                </a:cubicBezTo>
                <a:cubicBezTo>
                  <a:pt x="897480" y="496879"/>
                  <a:pt x="888239" y="483592"/>
                  <a:pt x="881308" y="473193"/>
                </a:cubicBezTo>
                <a:cubicBezTo>
                  <a:pt x="878997" y="468572"/>
                  <a:pt x="876687" y="463950"/>
                  <a:pt x="867445" y="462794"/>
                </a:cubicBezTo>
                <a:cubicBezTo>
                  <a:pt x="877842" y="484747"/>
                  <a:pt x="872066" y="497457"/>
                  <a:pt x="848384" y="498612"/>
                </a:cubicBezTo>
                <a:cubicBezTo>
                  <a:pt x="827590" y="500345"/>
                  <a:pt x="816616" y="512477"/>
                  <a:pt x="811995" y="531541"/>
                </a:cubicBezTo>
                <a:cubicBezTo>
                  <a:pt x="810262" y="535585"/>
                  <a:pt x="806796" y="539629"/>
                  <a:pt x="803331" y="543095"/>
                </a:cubicBezTo>
                <a:cubicBezTo>
                  <a:pt x="802753" y="549450"/>
                  <a:pt x="796977" y="554071"/>
                  <a:pt x="795245" y="558693"/>
                </a:cubicBezTo>
                <a:cubicBezTo>
                  <a:pt x="790046" y="571981"/>
                  <a:pt x="772718" y="561582"/>
                  <a:pt x="768675" y="574291"/>
                </a:cubicBezTo>
                <a:cubicBezTo>
                  <a:pt x="780227" y="589311"/>
                  <a:pt x="779072" y="609531"/>
                  <a:pt x="789469" y="624551"/>
                </a:cubicBezTo>
                <a:cubicBezTo>
                  <a:pt x="794667" y="633217"/>
                  <a:pt x="807374" y="634372"/>
                  <a:pt x="814883" y="626862"/>
                </a:cubicBezTo>
                <a:cubicBezTo>
                  <a:pt x="821236" y="621663"/>
                  <a:pt x="824125" y="612420"/>
                  <a:pt x="833944" y="611264"/>
                </a:cubicBezTo>
                <a:cubicBezTo>
                  <a:pt x="836832" y="610686"/>
                  <a:pt x="839142" y="611264"/>
                  <a:pt x="840875" y="612420"/>
                </a:cubicBezTo>
                <a:cubicBezTo>
                  <a:pt x="845496" y="614153"/>
                  <a:pt x="845496" y="618774"/>
                  <a:pt x="843763" y="621663"/>
                </a:cubicBezTo>
                <a:cubicBezTo>
                  <a:pt x="839720" y="629173"/>
                  <a:pt x="834522" y="636106"/>
                  <a:pt x="830479" y="643616"/>
                </a:cubicBezTo>
                <a:cubicBezTo>
                  <a:pt x="826435" y="649393"/>
                  <a:pt x="821236" y="651703"/>
                  <a:pt x="814883" y="648815"/>
                </a:cubicBezTo>
                <a:cubicBezTo>
                  <a:pt x="808529" y="646504"/>
                  <a:pt x="802176" y="645926"/>
                  <a:pt x="796977" y="643616"/>
                </a:cubicBezTo>
                <a:cubicBezTo>
                  <a:pt x="788891" y="640149"/>
                  <a:pt x="783692" y="643038"/>
                  <a:pt x="776761" y="646504"/>
                </a:cubicBezTo>
                <a:cubicBezTo>
                  <a:pt x="765209" y="652281"/>
                  <a:pt x="754235" y="644771"/>
                  <a:pt x="755967" y="632061"/>
                </a:cubicBezTo>
                <a:cubicBezTo>
                  <a:pt x="758278" y="615886"/>
                  <a:pt x="755967" y="600866"/>
                  <a:pt x="750191" y="585845"/>
                </a:cubicBezTo>
                <a:cubicBezTo>
                  <a:pt x="748458" y="581801"/>
                  <a:pt x="743838" y="575446"/>
                  <a:pt x="739217" y="577757"/>
                </a:cubicBezTo>
                <a:cubicBezTo>
                  <a:pt x="721311" y="585845"/>
                  <a:pt x="706871" y="572558"/>
                  <a:pt x="691275" y="570247"/>
                </a:cubicBezTo>
                <a:cubicBezTo>
                  <a:pt x="687810" y="569670"/>
                  <a:pt x="683767" y="570825"/>
                  <a:pt x="680878" y="566781"/>
                </a:cubicBezTo>
                <a:cubicBezTo>
                  <a:pt x="680301" y="557538"/>
                  <a:pt x="688965" y="555227"/>
                  <a:pt x="693586" y="549450"/>
                </a:cubicBezTo>
                <a:cubicBezTo>
                  <a:pt x="696474" y="545406"/>
                  <a:pt x="701095" y="545406"/>
                  <a:pt x="706293" y="547139"/>
                </a:cubicBezTo>
                <a:cubicBezTo>
                  <a:pt x="714957" y="550028"/>
                  <a:pt x="723044" y="552339"/>
                  <a:pt x="731130" y="555227"/>
                </a:cubicBezTo>
                <a:cubicBezTo>
                  <a:pt x="740372" y="557538"/>
                  <a:pt x="743838" y="549450"/>
                  <a:pt x="749036" y="544829"/>
                </a:cubicBezTo>
                <a:cubicBezTo>
                  <a:pt x="753657" y="541362"/>
                  <a:pt x="753657" y="536741"/>
                  <a:pt x="750769" y="532119"/>
                </a:cubicBezTo>
                <a:cubicBezTo>
                  <a:pt x="749036" y="528653"/>
                  <a:pt x="745570" y="525764"/>
                  <a:pt x="745570" y="522298"/>
                </a:cubicBezTo>
                <a:cubicBezTo>
                  <a:pt x="745570" y="504389"/>
                  <a:pt x="734018" y="493991"/>
                  <a:pt x="721889" y="483592"/>
                </a:cubicBezTo>
                <a:cubicBezTo>
                  <a:pt x="726509" y="478970"/>
                  <a:pt x="726509" y="473771"/>
                  <a:pt x="721311" y="469149"/>
                </a:cubicBezTo>
                <a:cubicBezTo>
                  <a:pt x="734596" y="460484"/>
                  <a:pt x="747303" y="452396"/>
                  <a:pt x="762321" y="447775"/>
                </a:cubicBezTo>
                <a:cubicBezTo>
                  <a:pt x="773873" y="444308"/>
                  <a:pt x="775606" y="433332"/>
                  <a:pt x="768097" y="424666"/>
                </a:cubicBezTo>
                <a:cubicBezTo>
                  <a:pt x="761743" y="417156"/>
                  <a:pt x="751346" y="413690"/>
                  <a:pt x="750191" y="402136"/>
                </a:cubicBezTo>
                <a:cubicBezTo>
                  <a:pt x="749036" y="396359"/>
                  <a:pt x="744415" y="391160"/>
                  <a:pt x="737484" y="390004"/>
                </a:cubicBezTo>
                <a:cubicBezTo>
                  <a:pt x="728820" y="389426"/>
                  <a:pt x="724777" y="395781"/>
                  <a:pt x="721311" y="402714"/>
                </a:cubicBezTo>
                <a:cubicBezTo>
                  <a:pt x="737484" y="408491"/>
                  <a:pt x="737484" y="408491"/>
                  <a:pt x="753657" y="429866"/>
                </a:cubicBezTo>
                <a:cubicBezTo>
                  <a:pt x="738061" y="436220"/>
                  <a:pt x="728242" y="455862"/>
                  <a:pt x="706871" y="446619"/>
                </a:cubicBezTo>
                <a:lnTo>
                  <a:pt x="703983" y="446041"/>
                </a:lnTo>
                <a:cubicBezTo>
                  <a:pt x="702250" y="445464"/>
                  <a:pt x="701095" y="443730"/>
                  <a:pt x="699939" y="442575"/>
                </a:cubicBezTo>
                <a:lnTo>
                  <a:pt x="698785" y="439687"/>
                </a:lnTo>
                <a:cubicBezTo>
                  <a:pt x="699362" y="431021"/>
                  <a:pt x="698207" y="422933"/>
                  <a:pt x="706293" y="417156"/>
                </a:cubicBezTo>
                <a:cubicBezTo>
                  <a:pt x="708604" y="418312"/>
                  <a:pt x="708170" y="418456"/>
                  <a:pt x="707737" y="418456"/>
                </a:cubicBezTo>
                <a:lnTo>
                  <a:pt x="707800" y="418475"/>
                </a:lnTo>
                <a:lnTo>
                  <a:pt x="710914" y="421200"/>
                </a:lnTo>
                <a:cubicBezTo>
                  <a:pt x="712647" y="419467"/>
                  <a:pt x="712069" y="420045"/>
                  <a:pt x="709181" y="418889"/>
                </a:cubicBezTo>
                <a:lnTo>
                  <a:pt x="707800" y="418475"/>
                </a:lnTo>
                <a:lnTo>
                  <a:pt x="706293" y="417156"/>
                </a:lnTo>
                <a:cubicBezTo>
                  <a:pt x="704561" y="412535"/>
                  <a:pt x="701672" y="407335"/>
                  <a:pt x="699362" y="402714"/>
                </a:cubicBezTo>
                <a:cubicBezTo>
                  <a:pt x="689543" y="403291"/>
                  <a:pt x="680301" y="404447"/>
                  <a:pt x="670482" y="405025"/>
                </a:cubicBezTo>
                <a:cubicBezTo>
                  <a:pt x="667594" y="405602"/>
                  <a:pt x="665861" y="403869"/>
                  <a:pt x="665861" y="400980"/>
                </a:cubicBezTo>
                <a:cubicBezTo>
                  <a:pt x="665861" y="400403"/>
                  <a:pt x="666438" y="398670"/>
                  <a:pt x="667594" y="398670"/>
                </a:cubicBezTo>
                <a:cubicBezTo>
                  <a:pt x="680878" y="395203"/>
                  <a:pt x="680878" y="388849"/>
                  <a:pt x="674525" y="377873"/>
                </a:cubicBezTo>
                <a:cubicBezTo>
                  <a:pt x="672792" y="374406"/>
                  <a:pt x="682034" y="369207"/>
                  <a:pt x="679146" y="362274"/>
                </a:cubicBezTo>
                <a:cubicBezTo>
                  <a:pt x="677991" y="358808"/>
                  <a:pt x="679724" y="354764"/>
                  <a:pt x="684922" y="356498"/>
                </a:cubicBezTo>
                <a:cubicBezTo>
                  <a:pt x="686655" y="357075"/>
                  <a:pt x="688388" y="359386"/>
                  <a:pt x="689543" y="361119"/>
                </a:cubicBezTo>
                <a:cubicBezTo>
                  <a:pt x="691275" y="362852"/>
                  <a:pt x="693008" y="364585"/>
                  <a:pt x="694741" y="366318"/>
                </a:cubicBezTo>
                <a:cubicBezTo>
                  <a:pt x="702828" y="364008"/>
                  <a:pt x="701095" y="354764"/>
                  <a:pt x="704561" y="349565"/>
                </a:cubicBezTo>
                <a:cubicBezTo>
                  <a:pt x="716112" y="330501"/>
                  <a:pt x="714957" y="327035"/>
                  <a:pt x="691275" y="321258"/>
                </a:cubicBezTo>
                <a:lnTo>
                  <a:pt x="684775" y="318916"/>
                </a:lnTo>
                <a:lnTo>
                  <a:pt x="684660" y="320908"/>
                </a:lnTo>
                <a:cubicBezTo>
                  <a:pt x="686470" y="331304"/>
                  <a:pt x="692413" y="342998"/>
                  <a:pt x="675988" y="344297"/>
                </a:cubicBezTo>
                <a:cubicBezTo>
                  <a:pt x="658699" y="346030"/>
                  <a:pt x="639680" y="336790"/>
                  <a:pt x="627577" y="324662"/>
                </a:cubicBezTo>
                <a:cubicBezTo>
                  <a:pt x="624119" y="321197"/>
                  <a:pt x="621237" y="298674"/>
                  <a:pt x="628153" y="284814"/>
                </a:cubicBezTo>
                <a:cubicBezTo>
                  <a:pt x="636798" y="265756"/>
                  <a:pt x="634493" y="254783"/>
                  <a:pt x="609711" y="253051"/>
                </a:cubicBezTo>
                <a:cubicBezTo>
                  <a:pt x="592998" y="251896"/>
                  <a:pt x="573403" y="239190"/>
                  <a:pt x="564758" y="231105"/>
                </a:cubicBezTo>
                <a:cubicBezTo>
                  <a:pt x="546892" y="214935"/>
                  <a:pt x="529026" y="221865"/>
                  <a:pt x="512312" y="217245"/>
                </a:cubicBezTo>
                <a:cubicBezTo>
                  <a:pt x="532484" y="221793"/>
                  <a:pt x="560156" y="217940"/>
                  <a:pt x="561740" y="244761"/>
                </a:cubicBezTo>
                <a:lnTo>
                  <a:pt x="560844" y="256644"/>
                </a:lnTo>
                <a:lnTo>
                  <a:pt x="560283" y="258212"/>
                </a:lnTo>
                <a:lnTo>
                  <a:pt x="559745" y="258664"/>
                </a:lnTo>
                <a:lnTo>
                  <a:pt x="554733" y="260791"/>
                </a:lnTo>
                <a:lnTo>
                  <a:pt x="553971" y="260282"/>
                </a:lnTo>
                <a:lnTo>
                  <a:pt x="549774" y="256516"/>
                </a:lnTo>
                <a:lnTo>
                  <a:pt x="549541" y="256547"/>
                </a:lnTo>
                <a:lnTo>
                  <a:pt x="549449" y="256435"/>
                </a:lnTo>
                <a:cubicBezTo>
                  <a:pt x="548945" y="256281"/>
                  <a:pt x="548477" y="256480"/>
                  <a:pt x="548189" y="256732"/>
                </a:cubicBezTo>
                <a:lnTo>
                  <a:pt x="549541" y="256547"/>
                </a:lnTo>
                <a:lnTo>
                  <a:pt x="550926" y="258248"/>
                </a:lnTo>
                <a:lnTo>
                  <a:pt x="553971" y="260282"/>
                </a:lnTo>
                <a:lnTo>
                  <a:pt x="554600" y="260847"/>
                </a:lnTo>
                <a:lnTo>
                  <a:pt x="554733" y="260791"/>
                </a:lnTo>
                <a:lnTo>
                  <a:pt x="556113" y="261713"/>
                </a:lnTo>
                <a:lnTo>
                  <a:pt x="559745" y="258664"/>
                </a:lnTo>
                <a:lnTo>
                  <a:pt x="560724" y="258248"/>
                </a:lnTo>
                <a:lnTo>
                  <a:pt x="560844" y="256644"/>
                </a:lnTo>
                <a:lnTo>
                  <a:pt x="562237" y="252762"/>
                </a:lnTo>
                <a:cubicBezTo>
                  <a:pt x="563317" y="249008"/>
                  <a:pt x="564469" y="245543"/>
                  <a:pt x="568792" y="245543"/>
                </a:cubicBezTo>
                <a:cubicBezTo>
                  <a:pt x="579742" y="245543"/>
                  <a:pt x="580318" y="256516"/>
                  <a:pt x="582624" y="264601"/>
                </a:cubicBezTo>
                <a:cubicBezTo>
                  <a:pt x="583200" y="268066"/>
                  <a:pt x="583776" y="272108"/>
                  <a:pt x="582048" y="275573"/>
                </a:cubicBezTo>
                <a:cubicBezTo>
                  <a:pt x="575131" y="289434"/>
                  <a:pt x="609135" y="294631"/>
                  <a:pt x="590116" y="308492"/>
                </a:cubicBezTo>
                <a:cubicBezTo>
                  <a:pt x="574555" y="319465"/>
                  <a:pt x="555537" y="321197"/>
                  <a:pt x="537094" y="313689"/>
                </a:cubicBezTo>
                <a:cubicBezTo>
                  <a:pt x="519229" y="309069"/>
                  <a:pt x="510007" y="331015"/>
                  <a:pt x="492717" y="326972"/>
                </a:cubicBezTo>
                <a:cubicBezTo>
                  <a:pt x="487530" y="326972"/>
                  <a:pt x="482920" y="326395"/>
                  <a:pt x="477733" y="324662"/>
                </a:cubicBezTo>
                <a:cubicBezTo>
                  <a:pt x="462172" y="321197"/>
                  <a:pt x="446035" y="315422"/>
                  <a:pt x="429898" y="324085"/>
                </a:cubicBezTo>
                <a:cubicBezTo>
                  <a:pt x="424135" y="326972"/>
                  <a:pt x="418372" y="330437"/>
                  <a:pt x="410879" y="329282"/>
                </a:cubicBezTo>
                <a:cubicBezTo>
                  <a:pt x="392437" y="324085"/>
                  <a:pt x="389556" y="311379"/>
                  <a:pt x="394743" y="294631"/>
                </a:cubicBezTo>
                <a:cubicBezTo>
                  <a:pt x="397048" y="290011"/>
                  <a:pt x="402235" y="288856"/>
                  <a:pt x="404540" y="284814"/>
                </a:cubicBezTo>
                <a:cubicBezTo>
                  <a:pt x="400506" y="284814"/>
                  <a:pt x="396472" y="286546"/>
                  <a:pt x="392437" y="287701"/>
                </a:cubicBezTo>
                <a:cubicBezTo>
                  <a:pt x="386674" y="289434"/>
                  <a:pt x="380911" y="291166"/>
                  <a:pt x="375148" y="292321"/>
                </a:cubicBezTo>
                <a:cubicBezTo>
                  <a:pt x="367655" y="292899"/>
                  <a:pt x="363621" y="288279"/>
                  <a:pt x="360164" y="282504"/>
                </a:cubicBezTo>
                <a:cubicBezTo>
                  <a:pt x="358434" y="278461"/>
                  <a:pt x="356129" y="274996"/>
                  <a:pt x="353247" y="271531"/>
                </a:cubicBezTo>
                <a:cubicBezTo>
                  <a:pt x="348637" y="267488"/>
                  <a:pt x="343450" y="264023"/>
                  <a:pt x="339416" y="259403"/>
                </a:cubicBezTo>
                <a:cubicBezTo>
                  <a:pt x="326160" y="229950"/>
                  <a:pt x="363621" y="245543"/>
                  <a:pt x="365350" y="229950"/>
                </a:cubicBezTo>
                <a:cubicBezTo>
                  <a:pt x="364197" y="222443"/>
                  <a:pt x="361316" y="229373"/>
                  <a:pt x="359587" y="229373"/>
                </a:cubicBezTo>
                <a:cubicBezTo>
                  <a:pt x="346908" y="233993"/>
                  <a:pt x="335382" y="236303"/>
                  <a:pt x="328465" y="221865"/>
                </a:cubicBezTo>
                <a:cubicBezTo>
                  <a:pt x="328465" y="218978"/>
                  <a:pt x="329618" y="217245"/>
                  <a:pt x="330771" y="215512"/>
                </a:cubicBezTo>
                <a:cubicBezTo>
                  <a:pt x="328465" y="216668"/>
                  <a:pt x="326737" y="218400"/>
                  <a:pt x="325584" y="220133"/>
                </a:cubicBezTo>
                <a:cubicBezTo>
                  <a:pt x="312617" y="233127"/>
                  <a:pt x="300298" y="223056"/>
                  <a:pt x="287655" y="219158"/>
                </a:cubicBezTo>
                <a:lnTo>
                  <a:pt x="278777" y="218632"/>
                </a:lnTo>
                <a:lnTo>
                  <a:pt x="281267" y="222390"/>
                </a:lnTo>
                <a:cubicBezTo>
                  <a:pt x="284143" y="225862"/>
                  <a:pt x="288168" y="222969"/>
                  <a:pt x="291618" y="224705"/>
                </a:cubicBezTo>
                <a:cubicBezTo>
                  <a:pt x="309446" y="235700"/>
                  <a:pt x="307721" y="246117"/>
                  <a:pt x="287593" y="255955"/>
                </a:cubicBezTo>
                <a:cubicBezTo>
                  <a:pt x="319797" y="241487"/>
                  <a:pt x="321523" y="242645"/>
                  <a:pt x="327273" y="278525"/>
                </a:cubicBezTo>
                <a:cubicBezTo>
                  <a:pt x="326698" y="286048"/>
                  <a:pt x="314622" y="286048"/>
                  <a:pt x="317497" y="295307"/>
                </a:cubicBezTo>
                <a:cubicBezTo>
                  <a:pt x="316922" y="298200"/>
                  <a:pt x="315772" y="300515"/>
                  <a:pt x="313471" y="302251"/>
                </a:cubicBezTo>
                <a:cubicBezTo>
                  <a:pt x="307721" y="305723"/>
                  <a:pt x="301970" y="303987"/>
                  <a:pt x="296219" y="302251"/>
                </a:cubicBezTo>
                <a:lnTo>
                  <a:pt x="290690" y="297800"/>
                </a:lnTo>
                <a:lnTo>
                  <a:pt x="293344" y="292992"/>
                </a:lnTo>
                <a:cubicBezTo>
                  <a:pt x="293344" y="292992"/>
                  <a:pt x="291618" y="295307"/>
                  <a:pt x="291618" y="294728"/>
                </a:cubicBezTo>
                <a:cubicBezTo>
                  <a:pt x="291618" y="294728"/>
                  <a:pt x="290469" y="298200"/>
                  <a:pt x="290469" y="297622"/>
                </a:cubicBezTo>
                <a:lnTo>
                  <a:pt x="290690" y="297800"/>
                </a:lnTo>
                <a:lnTo>
                  <a:pt x="290469" y="298200"/>
                </a:lnTo>
                <a:cubicBezTo>
                  <a:pt x="292194" y="302830"/>
                  <a:pt x="296794" y="303409"/>
                  <a:pt x="300245" y="305723"/>
                </a:cubicBezTo>
                <a:cubicBezTo>
                  <a:pt x="301395" y="308328"/>
                  <a:pt x="301682" y="310643"/>
                  <a:pt x="301107" y="312596"/>
                </a:cubicBezTo>
                <a:lnTo>
                  <a:pt x="299607" y="314232"/>
                </a:lnTo>
                <a:lnTo>
                  <a:pt x="301740" y="314490"/>
                </a:lnTo>
                <a:cubicBezTo>
                  <a:pt x="308672" y="317391"/>
                  <a:pt x="315603" y="322033"/>
                  <a:pt x="323689" y="322033"/>
                </a:cubicBezTo>
                <a:cubicBezTo>
                  <a:pt x="326577" y="323774"/>
                  <a:pt x="329465" y="326675"/>
                  <a:pt x="330043" y="330156"/>
                </a:cubicBezTo>
                <a:cubicBezTo>
                  <a:pt x="338707" y="358876"/>
                  <a:pt x="340548" y="366708"/>
                  <a:pt x="324113" y="373725"/>
                </a:cubicBezTo>
                <a:lnTo>
                  <a:pt x="316714" y="376395"/>
                </a:lnTo>
                <a:lnTo>
                  <a:pt x="312128" y="376934"/>
                </a:lnTo>
                <a:cubicBezTo>
                  <a:pt x="308563" y="377805"/>
                  <a:pt x="304917" y="379183"/>
                  <a:pt x="301162" y="381213"/>
                </a:cubicBezTo>
                <a:cubicBezTo>
                  <a:pt x="306145" y="379763"/>
                  <a:pt x="310513" y="378475"/>
                  <a:pt x="314320" y="377258"/>
                </a:cubicBezTo>
                <a:lnTo>
                  <a:pt x="316714" y="376395"/>
                </a:lnTo>
                <a:lnTo>
                  <a:pt x="322606" y="375701"/>
                </a:lnTo>
                <a:cubicBezTo>
                  <a:pt x="329465" y="375701"/>
                  <a:pt x="336108" y="377152"/>
                  <a:pt x="342750" y="378892"/>
                </a:cubicBezTo>
                <a:lnTo>
                  <a:pt x="341043" y="381970"/>
                </a:lnTo>
                <a:lnTo>
                  <a:pt x="344295" y="380957"/>
                </a:lnTo>
                <a:cubicBezTo>
                  <a:pt x="346309" y="380667"/>
                  <a:pt x="348323" y="380523"/>
                  <a:pt x="350337" y="379944"/>
                </a:cubicBezTo>
                <a:cubicBezTo>
                  <a:pt x="368751" y="390363"/>
                  <a:pt x="366449" y="404254"/>
                  <a:pt x="358393" y="419883"/>
                </a:cubicBezTo>
                <a:cubicBezTo>
                  <a:pt x="365874" y="407727"/>
                  <a:pt x="368175" y="393257"/>
                  <a:pt x="375080" y="381102"/>
                </a:cubicBezTo>
                <a:cubicBezTo>
                  <a:pt x="379684" y="373577"/>
                  <a:pt x="387740" y="374734"/>
                  <a:pt x="394645" y="372998"/>
                </a:cubicBezTo>
                <a:cubicBezTo>
                  <a:pt x="399824" y="371261"/>
                  <a:pt x="402701" y="368367"/>
                  <a:pt x="399824" y="362000"/>
                </a:cubicBezTo>
                <a:cubicBezTo>
                  <a:pt x="398672" y="359685"/>
                  <a:pt x="393494" y="356791"/>
                  <a:pt x="398672" y="353318"/>
                </a:cubicBezTo>
                <a:cubicBezTo>
                  <a:pt x="400399" y="352160"/>
                  <a:pt x="404427" y="352739"/>
                  <a:pt x="406153" y="353897"/>
                </a:cubicBezTo>
                <a:cubicBezTo>
                  <a:pt x="408455" y="355633"/>
                  <a:pt x="411332" y="359106"/>
                  <a:pt x="414209" y="360843"/>
                </a:cubicBezTo>
                <a:cubicBezTo>
                  <a:pt x="417086" y="363158"/>
                  <a:pt x="421114" y="363158"/>
                  <a:pt x="421114" y="358527"/>
                </a:cubicBezTo>
                <a:cubicBezTo>
                  <a:pt x="421690" y="344056"/>
                  <a:pt x="428019" y="344056"/>
                  <a:pt x="437226" y="351002"/>
                </a:cubicBezTo>
                <a:cubicBezTo>
                  <a:pt x="443556" y="356212"/>
                  <a:pt x="449885" y="360843"/>
                  <a:pt x="457366" y="357370"/>
                </a:cubicBezTo>
                <a:cubicBezTo>
                  <a:pt x="471176" y="351581"/>
                  <a:pt x="477506" y="362579"/>
                  <a:pt x="487288" y="368367"/>
                </a:cubicBezTo>
                <a:cubicBezTo>
                  <a:pt x="482109" y="381680"/>
                  <a:pt x="472902" y="386311"/>
                  <a:pt x="459667" y="381680"/>
                </a:cubicBezTo>
                <a:cubicBezTo>
                  <a:pt x="452187" y="379365"/>
                  <a:pt x="445282" y="378207"/>
                  <a:pt x="438377" y="376471"/>
                </a:cubicBezTo>
                <a:cubicBezTo>
                  <a:pt x="430321" y="374734"/>
                  <a:pt x="423991" y="378786"/>
                  <a:pt x="417662" y="383417"/>
                </a:cubicBezTo>
                <a:cubicBezTo>
                  <a:pt x="414209" y="385732"/>
                  <a:pt x="414209" y="390363"/>
                  <a:pt x="417086" y="392678"/>
                </a:cubicBezTo>
                <a:cubicBezTo>
                  <a:pt x="435500" y="404833"/>
                  <a:pt x="449885" y="422777"/>
                  <a:pt x="469450" y="432617"/>
                </a:cubicBezTo>
                <a:cubicBezTo>
                  <a:pt x="475204" y="435511"/>
                  <a:pt x="480383" y="438405"/>
                  <a:pt x="485562" y="441300"/>
                </a:cubicBezTo>
                <a:cubicBezTo>
                  <a:pt x="490165" y="444193"/>
                  <a:pt x="492467" y="448245"/>
                  <a:pt x="491316" y="454034"/>
                </a:cubicBezTo>
                <a:cubicBezTo>
                  <a:pt x="489590" y="460401"/>
                  <a:pt x="484986" y="460979"/>
                  <a:pt x="480383" y="459822"/>
                </a:cubicBezTo>
                <a:cubicBezTo>
                  <a:pt x="471752" y="456349"/>
                  <a:pt x="463696" y="454612"/>
                  <a:pt x="454489" y="455770"/>
                </a:cubicBezTo>
                <a:cubicBezTo>
                  <a:pt x="449885" y="456349"/>
                  <a:pt x="444707" y="457506"/>
                  <a:pt x="443556" y="463295"/>
                </a:cubicBezTo>
                <a:cubicBezTo>
                  <a:pt x="441254" y="470240"/>
                  <a:pt x="444131" y="475450"/>
                  <a:pt x="448734" y="480081"/>
                </a:cubicBezTo>
                <a:cubicBezTo>
                  <a:pt x="449885" y="480659"/>
                  <a:pt x="450461" y="481238"/>
                  <a:pt x="451612" y="481817"/>
                </a:cubicBezTo>
                <a:cubicBezTo>
                  <a:pt x="471176" y="491657"/>
                  <a:pt x="471176" y="491657"/>
                  <a:pt x="465997" y="510179"/>
                </a:cubicBezTo>
                <a:cubicBezTo>
                  <a:pt x="464846" y="514810"/>
                  <a:pt x="463696" y="520020"/>
                  <a:pt x="463120" y="524650"/>
                </a:cubicBezTo>
                <a:cubicBezTo>
                  <a:pt x="461969" y="534490"/>
                  <a:pt x="457366" y="541436"/>
                  <a:pt x="448159" y="543752"/>
                </a:cubicBezTo>
                <a:cubicBezTo>
                  <a:pt x="434349" y="546067"/>
                  <a:pt x="427444" y="555328"/>
                  <a:pt x="423991" y="568062"/>
                </a:cubicBezTo>
                <a:cubicBezTo>
                  <a:pt x="417086" y="561116"/>
                  <a:pt x="419963" y="554170"/>
                  <a:pt x="421114" y="547225"/>
                </a:cubicBezTo>
                <a:cubicBezTo>
                  <a:pt x="422265" y="542594"/>
                  <a:pt x="419388" y="538542"/>
                  <a:pt x="415935" y="540857"/>
                </a:cubicBezTo>
                <a:cubicBezTo>
                  <a:pt x="403851" y="550698"/>
                  <a:pt x="387740" y="546067"/>
                  <a:pt x="375080" y="551855"/>
                </a:cubicBezTo>
                <a:lnTo>
                  <a:pt x="374939" y="551794"/>
                </a:lnTo>
                <a:lnTo>
                  <a:pt x="390935" y="565677"/>
                </a:lnTo>
                <a:cubicBezTo>
                  <a:pt x="395549" y="570349"/>
                  <a:pt x="398432" y="576189"/>
                  <a:pt x="393819" y="582028"/>
                </a:cubicBezTo>
                <a:cubicBezTo>
                  <a:pt x="390359" y="587284"/>
                  <a:pt x="385168" y="583196"/>
                  <a:pt x="381131" y="581444"/>
                </a:cubicBezTo>
                <a:cubicBezTo>
                  <a:pt x="371327" y="579692"/>
                  <a:pt x="362099" y="576189"/>
                  <a:pt x="353449" y="574437"/>
                </a:cubicBezTo>
                <a:cubicBezTo>
                  <a:pt x="344798" y="573269"/>
                  <a:pt x="339607" y="577941"/>
                  <a:pt x="341337" y="587284"/>
                </a:cubicBezTo>
                <a:cubicBezTo>
                  <a:pt x="344221" y="597211"/>
                  <a:pt x="341914" y="604218"/>
                  <a:pt x="333840" y="609474"/>
                </a:cubicBezTo>
                <a:cubicBezTo>
                  <a:pt x="325766" y="614730"/>
                  <a:pt x="317692" y="620569"/>
                  <a:pt x="309618" y="625825"/>
                </a:cubicBezTo>
                <a:cubicBezTo>
                  <a:pt x="302120" y="630496"/>
                  <a:pt x="306734" y="636336"/>
                  <a:pt x="308464" y="641591"/>
                </a:cubicBezTo>
                <a:cubicBezTo>
                  <a:pt x="304427" y="641591"/>
                  <a:pt x="300967" y="641591"/>
                  <a:pt x="297507" y="641591"/>
                </a:cubicBezTo>
                <a:cubicBezTo>
                  <a:pt x="290009" y="642175"/>
                  <a:pt x="281359" y="641007"/>
                  <a:pt x="284242" y="653270"/>
                </a:cubicBezTo>
                <a:cubicBezTo>
                  <a:pt x="285395" y="659694"/>
                  <a:pt x="281359" y="664950"/>
                  <a:pt x="278475" y="670205"/>
                </a:cubicBezTo>
                <a:cubicBezTo>
                  <a:pt x="276168" y="674877"/>
                  <a:pt x="272131" y="677796"/>
                  <a:pt x="266941" y="677796"/>
                </a:cubicBezTo>
                <a:cubicBezTo>
                  <a:pt x="258867" y="677796"/>
                  <a:pt x="253676" y="672541"/>
                  <a:pt x="250792" y="664950"/>
                </a:cubicBezTo>
                <a:cubicBezTo>
                  <a:pt x="249062" y="660862"/>
                  <a:pt x="250216" y="655606"/>
                  <a:pt x="254253" y="651519"/>
                </a:cubicBezTo>
                <a:cubicBezTo>
                  <a:pt x="257713" y="648599"/>
                  <a:pt x="261750" y="646263"/>
                  <a:pt x="265210" y="642175"/>
                </a:cubicBezTo>
                <a:cubicBezTo>
                  <a:pt x="276168" y="631080"/>
                  <a:pt x="284242" y="616482"/>
                  <a:pt x="290009" y="597211"/>
                </a:cubicBezTo>
                <a:cubicBezTo>
                  <a:pt x="291740" y="591372"/>
                  <a:pt x="295200" y="586116"/>
                  <a:pt x="297507" y="580277"/>
                </a:cubicBezTo>
                <a:cubicBezTo>
                  <a:pt x="299525" y="575021"/>
                  <a:pt x="298516" y="571955"/>
                  <a:pt x="296065" y="570057"/>
                </a:cubicBezTo>
                <a:lnTo>
                  <a:pt x="286448" y="566997"/>
                </a:lnTo>
                <a:lnTo>
                  <a:pt x="286722" y="567457"/>
                </a:lnTo>
                <a:cubicBezTo>
                  <a:pt x="281524" y="576740"/>
                  <a:pt x="278636" y="587184"/>
                  <a:pt x="278636" y="597627"/>
                </a:cubicBezTo>
                <a:cubicBezTo>
                  <a:pt x="257842" y="598788"/>
                  <a:pt x="238781" y="598788"/>
                  <a:pt x="220298" y="601109"/>
                </a:cubicBezTo>
                <a:cubicBezTo>
                  <a:pt x="200660" y="603429"/>
                  <a:pt x="182176" y="603429"/>
                  <a:pt x="167159" y="588345"/>
                </a:cubicBezTo>
                <a:cubicBezTo>
                  <a:pt x="166581" y="587764"/>
                  <a:pt x="163116" y="588925"/>
                  <a:pt x="160805" y="589505"/>
                </a:cubicBezTo>
                <a:lnTo>
                  <a:pt x="150252" y="600529"/>
                </a:lnTo>
                <a:lnTo>
                  <a:pt x="155748" y="608395"/>
                </a:lnTo>
                <a:cubicBezTo>
                  <a:pt x="165029" y="626671"/>
                  <a:pt x="149425" y="642073"/>
                  <a:pt x="144391" y="659244"/>
                </a:cubicBezTo>
                <a:cubicBezTo>
                  <a:pt x="142666" y="662706"/>
                  <a:pt x="139790" y="665015"/>
                  <a:pt x="136913" y="666746"/>
                </a:cubicBezTo>
                <a:cubicBezTo>
                  <a:pt x="118505" y="671364"/>
                  <a:pt x="99521" y="675981"/>
                  <a:pt x="81112" y="665592"/>
                </a:cubicBezTo>
                <a:cubicBezTo>
                  <a:pt x="75360" y="662706"/>
                  <a:pt x="69607" y="662706"/>
                  <a:pt x="63279" y="664438"/>
                </a:cubicBezTo>
                <a:cubicBezTo>
                  <a:pt x="14957" y="682907"/>
                  <a:pt x="14957" y="682907"/>
                  <a:pt x="0" y="635580"/>
                </a:cubicBezTo>
                <a:cubicBezTo>
                  <a:pt x="3452" y="625192"/>
                  <a:pt x="0" y="613649"/>
                  <a:pt x="5753" y="603837"/>
                </a:cubicBezTo>
                <a:cubicBezTo>
                  <a:pt x="6903" y="602106"/>
                  <a:pt x="7478" y="600374"/>
                  <a:pt x="6328" y="598066"/>
                </a:cubicBezTo>
                <a:cubicBezTo>
                  <a:pt x="6903" y="595757"/>
                  <a:pt x="8629" y="594025"/>
                  <a:pt x="10930" y="593449"/>
                </a:cubicBezTo>
                <a:cubicBezTo>
                  <a:pt x="14382" y="587677"/>
                  <a:pt x="7478" y="583637"/>
                  <a:pt x="9779" y="578443"/>
                </a:cubicBezTo>
                <a:cubicBezTo>
                  <a:pt x="10355" y="564591"/>
                  <a:pt x="8629" y="551317"/>
                  <a:pt x="5753" y="538042"/>
                </a:cubicBezTo>
                <a:cubicBezTo>
                  <a:pt x="5753" y="532847"/>
                  <a:pt x="7478" y="527653"/>
                  <a:pt x="10355" y="523036"/>
                </a:cubicBezTo>
                <a:lnTo>
                  <a:pt x="19359" y="521028"/>
                </a:lnTo>
                <a:lnTo>
                  <a:pt x="19292" y="520461"/>
                </a:lnTo>
                <a:cubicBezTo>
                  <a:pt x="15249" y="514659"/>
                  <a:pt x="16982" y="508277"/>
                  <a:pt x="16404" y="501895"/>
                </a:cubicBezTo>
                <a:cubicBezTo>
                  <a:pt x="16982" y="498413"/>
                  <a:pt x="18137" y="495513"/>
                  <a:pt x="21025" y="493192"/>
                </a:cubicBezTo>
                <a:lnTo>
                  <a:pt x="21025" y="493772"/>
                </a:lnTo>
                <a:cubicBezTo>
                  <a:pt x="30844" y="474625"/>
                  <a:pt x="24491" y="454318"/>
                  <a:pt x="26801" y="435172"/>
                </a:cubicBezTo>
                <a:lnTo>
                  <a:pt x="27415" y="434297"/>
                </a:lnTo>
                <a:lnTo>
                  <a:pt x="20759" y="430724"/>
                </a:lnTo>
                <a:cubicBezTo>
                  <a:pt x="20184" y="426094"/>
                  <a:pt x="20184" y="422043"/>
                  <a:pt x="20184" y="417414"/>
                </a:cubicBezTo>
                <a:cubicBezTo>
                  <a:pt x="15008" y="383270"/>
                  <a:pt x="12708" y="348548"/>
                  <a:pt x="20759" y="313825"/>
                </a:cubicBezTo>
                <a:lnTo>
                  <a:pt x="20184" y="314404"/>
                </a:lnTo>
                <a:cubicBezTo>
                  <a:pt x="24209" y="309775"/>
                  <a:pt x="23060" y="303409"/>
                  <a:pt x="27085" y="298779"/>
                </a:cubicBezTo>
                <a:lnTo>
                  <a:pt x="27085" y="298200"/>
                </a:lnTo>
                <a:cubicBezTo>
                  <a:pt x="31686" y="294728"/>
                  <a:pt x="30535" y="287784"/>
                  <a:pt x="35136" y="284312"/>
                </a:cubicBezTo>
                <a:lnTo>
                  <a:pt x="35136" y="284890"/>
                </a:lnTo>
                <a:cubicBezTo>
                  <a:pt x="36861" y="281997"/>
                  <a:pt x="39737" y="279682"/>
                  <a:pt x="41462" y="276789"/>
                </a:cubicBezTo>
                <a:lnTo>
                  <a:pt x="42037" y="275631"/>
                </a:lnTo>
                <a:cubicBezTo>
                  <a:pt x="44337" y="273895"/>
                  <a:pt x="46637" y="272159"/>
                  <a:pt x="48363" y="269265"/>
                </a:cubicBezTo>
                <a:lnTo>
                  <a:pt x="48938" y="268108"/>
                </a:lnTo>
                <a:cubicBezTo>
                  <a:pt x="51813" y="266950"/>
                  <a:pt x="54113" y="264636"/>
                  <a:pt x="56413" y="261742"/>
                </a:cubicBezTo>
                <a:lnTo>
                  <a:pt x="56989" y="261164"/>
                </a:lnTo>
                <a:cubicBezTo>
                  <a:pt x="59289" y="259427"/>
                  <a:pt x="62165" y="256534"/>
                  <a:pt x="63890" y="254798"/>
                </a:cubicBezTo>
                <a:cubicBezTo>
                  <a:pt x="66765" y="251904"/>
                  <a:pt x="69065" y="249011"/>
                  <a:pt x="72516" y="247275"/>
                </a:cubicBezTo>
                <a:lnTo>
                  <a:pt x="71941" y="247853"/>
                </a:lnTo>
                <a:lnTo>
                  <a:pt x="79989" y="240333"/>
                </a:lnTo>
                <a:lnTo>
                  <a:pt x="79417" y="240909"/>
                </a:lnTo>
                <a:lnTo>
                  <a:pt x="79992" y="240330"/>
                </a:lnTo>
                <a:lnTo>
                  <a:pt x="79989" y="240333"/>
                </a:lnTo>
                <a:lnTo>
                  <a:pt x="86893" y="233385"/>
                </a:lnTo>
                <a:lnTo>
                  <a:pt x="94369" y="224705"/>
                </a:lnTo>
                <a:lnTo>
                  <a:pt x="93793" y="225862"/>
                </a:lnTo>
                <a:cubicBezTo>
                  <a:pt x="95518" y="221232"/>
                  <a:pt x="97819" y="221232"/>
                  <a:pt x="100119" y="224705"/>
                </a:cubicBezTo>
                <a:lnTo>
                  <a:pt x="102083" y="224211"/>
                </a:lnTo>
                <a:lnTo>
                  <a:pt x="98513" y="222443"/>
                </a:lnTo>
                <a:cubicBezTo>
                  <a:pt x="96784" y="217245"/>
                  <a:pt x="96208" y="212047"/>
                  <a:pt x="101394" y="208582"/>
                </a:cubicBezTo>
                <a:lnTo>
                  <a:pt x="100818" y="209160"/>
                </a:lnTo>
                <a:cubicBezTo>
                  <a:pt x="104853" y="203962"/>
                  <a:pt x="104853" y="198765"/>
                  <a:pt x="104853" y="193567"/>
                </a:cubicBezTo>
                <a:cubicBezTo>
                  <a:pt x="104853" y="190679"/>
                  <a:pt x="106005" y="188369"/>
                  <a:pt x="108311" y="186637"/>
                </a:cubicBezTo>
                <a:cubicBezTo>
                  <a:pt x="110039" y="184904"/>
                  <a:pt x="110039" y="183172"/>
                  <a:pt x="108887" y="180862"/>
                </a:cubicBezTo>
                <a:cubicBezTo>
                  <a:pt x="111192" y="177397"/>
                  <a:pt x="111192" y="173931"/>
                  <a:pt x="108311" y="170466"/>
                </a:cubicBezTo>
                <a:cubicBezTo>
                  <a:pt x="108887" y="168156"/>
                  <a:pt x="108887" y="166424"/>
                  <a:pt x="107734" y="164691"/>
                </a:cubicBezTo>
                <a:cubicBezTo>
                  <a:pt x="104853" y="154296"/>
                  <a:pt x="93326" y="155451"/>
                  <a:pt x="88139" y="148521"/>
                </a:cubicBezTo>
                <a:cubicBezTo>
                  <a:pt x="88139" y="146789"/>
                  <a:pt x="88139" y="145634"/>
                  <a:pt x="86410" y="145056"/>
                </a:cubicBezTo>
                <a:cubicBezTo>
                  <a:pt x="87563" y="141014"/>
                  <a:pt x="89868" y="137549"/>
                  <a:pt x="92749" y="134661"/>
                </a:cubicBezTo>
                <a:lnTo>
                  <a:pt x="92749" y="134084"/>
                </a:lnTo>
                <a:cubicBezTo>
                  <a:pt x="97936" y="130618"/>
                  <a:pt x="96208" y="124266"/>
                  <a:pt x="99666" y="120223"/>
                </a:cubicBezTo>
                <a:cubicBezTo>
                  <a:pt x="101394" y="118491"/>
                  <a:pt x="101971" y="116181"/>
                  <a:pt x="100818" y="114448"/>
                </a:cubicBezTo>
                <a:cubicBezTo>
                  <a:pt x="106581" y="106940"/>
                  <a:pt x="101971" y="97123"/>
                  <a:pt x="107734" y="90192"/>
                </a:cubicBezTo>
                <a:cubicBezTo>
                  <a:pt x="108887" y="89037"/>
                  <a:pt x="109463" y="87305"/>
                  <a:pt x="108887" y="84995"/>
                </a:cubicBezTo>
                <a:cubicBezTo>
                  <a:pt x="111192" y="79797"/>
                  <a:pt x="111768" y="74022"/>
                  <a:pt x="111768" y="68247"/>
                </a:cubicBezTo>
                <a:cubicBezTo>
                  <a:pt x="112344" y="65360"/>
                  <a:pt x="114074" y="63050"/>
                  <a:pt x="116379" y="61317"/>
                </a:cubicBezTo>
                <a:lnTo>
                  <a:pt x="115803" y="61895"/>
                </a:lnTo>
                <a:cubicBezTo>
                  <a:pt x="117531" y="57852"/>
                  <a:pt x="120413" y="56120"/>
                  <a:pt x="122718" y="53810"/>
                </a:cubicBezTo>
                <a:cubicBezTo>
                  <a:pt x="125600" y="50922"/>
                  <a:pt x="127905" y="48612"/>
                  <a:pt x="129634" y="45724"/>
                </a:cubicBezTo>
                <a:cubicBezTo>
                  <a:pt x="132516" y="43414"/>
                  <a:pt x="135398" y="40527"/>
                  <a:pt x="138279" y="38794"/>
                </a:cubicBezTo>
                <a:lnTo>
                  <a:pt x="137703" y="39372"/>
                </a:lnTo>
                <a:cubicBezTo>
                  <a:pt x="141161" y="34174"/>
                  <a:pt x="148653" y="35907"/>
                  <a:pt x="152111" y="31287"/>
                </a:cubicBezTo>
                <a:lnTo>
                  <a:pt x="152687" y="31287"/>
                </a:lnTo>
                <a:cubicBezTo>
                  <a:pt x="156145" y="27244"/>
                  <a:pt x="163061" y="27821"/>
                  <a:pt x="167095" y="23779"/>
                </a:cubicBezTo>
                <a:lnTo>
                  <a:pt x="167095" y="24356"/>
                </a:lnTo>
                <a:cubicBezTo>
                  <a:pt x="172282" y="20314"/>
                  <a:pt x="178622" y="16849"/>
                  <a:pt x="183809" y="12228"/>
                </a:cubicBezTo>
                <a:cubicBezTo>
                  <a:pt x="187843" y="9918"/>
                  <a:pt x="193030" y="8763"/>
                  <a:pt x="198217" y="8763"/>
                </a:cubicBezTo>
                <a:cubicBezTo>
                  <a:pt x="208014" y="9918"/>
                  <a:pt x="217812" y="16271"/>
                  <a:pt x="228186" y="9918"/>
                </a:cubicBezTo>
                <a:cubicBezTo>
                  <a:pt x="239712" y="9918"/>
                  <a:pt x="251238" y="9918"/>
                  <a:pt x="262765" y="9918"/>
                </a:cubicBezTo>
                <a:cubicBezTo>
                  <a:pt x="265070" y="7031"/>
                  <a:pt x="267376" y="5876"/>
                  <a:pt x="270833" y="5876"/>
                </a:cubicBezTo>
                <a:cubicBezTo>
                  <a:pt x="274868" y="5876"/>
                  <a:pt x="278902" y="5298"/>
                  <a:pt x="283513" y="4143"/>
                </a:cubicBezTo>
                <a:cubicBezTo>
                  <a:pt x="286394" y="3566"/>
                  <a:pt x="288699" y="2988"/>
                  <a:pt x="291581" y="2988"/>
                </a:cubicBezTo>
                <a:cubicBezTo>
                  <a:pt x="296191" y="1833"/>
                  <a:pt x="300226" y="1256"/>
                  <a:pt x="304260" y="1833"/>
                </a:cubicBezTo>
                <a:cubicBezTo>
                  <a:pt x="305989" y="2411"/>
                  <a:pt x="307142" y="2411"/>
                  <a:pt x="308871" y="2988"/>
                </a:cubicBezTo>
                <a:cubicBezTo>
                  <a:pt x="325008" y="2988"/>
                  <a:pt x="341721" y="2988"/>
                  <a:pt x="358434" y="2411"/>
                </a:cubicBezTo>
                <a:cubicBezTo>
                  <a:pt x="359587" y="2411"/>
                  <a:pt x="361316" y="1833"/>
                  <a:pt x="363045" y="1833"/>
                </a:cubicBezTo>
                <a:cubicBezTo>
                  <a:pt x="367655" y="678"/>
                  <a:pt x="372266" y="678"/>
                  <a:pt x="376877" y="1833"/>
                </a:cubicBezTo>
                <a:cubicBezTo>
                  <a:pt x="380911" y="1833"/>
                  <a:pt x="386098" y="2988"/>
                  <a:pt x="390132" y="4143"/>
                </a:cubicBezTo>
                <a:cubicBezTo>
                  <a:pt x="397624" y="6453"/>
                  <a:pt x="405693" y="7608"/>
                  <a:pt x="413185" y="9341"/>
                </a:cubicBezTo>
                <a:cubicBezTo>
                  <a:pt x="418372" y="10496"/>
                  <a:pt x="422406" y="12806"/>
                  <a:pt x="425288" y="16849"/>
                </a:cubicBezTo>
                <a:cubicBezTo>
                  <a:pt x="448341" y="22624"/>
                  <a:pt x="471393" y="21469"/>
                  <a:pt x="493870" y="17426"/>
                </a:cubicBezTo>
                <a:cubicBezTo>
                  <a:pt x="503668" y="19159"/>
                  <a:pt x="512889" y="18004"/>
                  <a:pt x="522110" y="15116"/>
                </a:cubicBezTo>
                <a:cubicBezTo>
                  <a:pt x="536518" y="8186"/>
                  <a:pt x="552655" y="17426"/>
                  <a:pt x="566487" y="9341"/>
                </a:cubicBezTo>
                <a:lnTo>
                  <a:pt x="566487" y="9918"/>
                </a:lnTo>
                <a:cubicBezTo>
                  <a:pt x="573979" y="1256"/>
                  <a:pt x="583776" y="-477"/>
                  <a:pt x="594726" y="101"/>
                </a:cubicBezTo>
                <a:close/>
              </a:path>
            </a:pathLst>
          </a:custGeom>
          <a:solidFill>
            <a:srgbClr val="28A2DC">
              <a:alpha val="79610"/>
            </a:srgbClr>
          </a:solidFill>
          <a:ln>
            <a:noFill/>
          </a:ln>
        </p:spPr>
        <p:txBody>
          <a:bodyPr anchorCtr="0" anchor="ctr" bIns="22850" lIns="45725" spcFirstLastPara="1" rIns="45725" wrap="square" tIns="2285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747993"/>
              </a:solidFill>
              <a:latin typeface="Oswald"/>
              <a:ea typeface="Oswald"/>
              <a:cs typeface="Oswald"/>
              <a:sym typeface="Oswald"/>
            </a:endParaRPr>
          </a:p>
        </p:txBody>
      </p:sp>
      <p:sp>
        <p:nvSpPr>
          <p:cNvPr id="398" name="Google Shape;398;g311d5cb9a0a_0_108"/>
          <p:cNvSpPr/>
          <p:nvPr/>
        </p:nvSpPr>
        <p:spPr>
          <a:xfrm>
            <a:off x="4211221" y="3930554"/>
            <a:ext cx="568422" cy="445241"/>
          </a:xfrm>
          <a:custGeom>
            <a:rect b="b" l="l" r="r" t="t"/>
            <a:pathLst>
              <a:path extrusionOk="0" h="2406707" w="3609029">
                <a:moveTo>
                  <a:pt x="220318" y="2093670"/>
                </a:moveTo>
                <a:lnTo>
                  <a:pt x="221562" y="2093670"/>
                </a:lnTo>
                <a:lnTo>
                  <a:pt x="220495" y="2093833"/>
                </a:lnTo>
                <a:lnTo>
                  <a:pt x="220318" y="2093670"/>
                </a:lnTo>
                <a:close/>
                <a:moveTo>
                  <a:pt x="784594" y="2091678"/>
                </a:moveTo>
                <a:cubicBezTo>
                  <a:pt x="719775" y="2158949"/>
                  <a:pt x="617562" y="2096661"/>
                  <a:pt x="547757" y="2162687"/>
                </a:cubicBezTo>
                <a:cubicBezTo>
                  <a:pt x="525320" y="2184176"/>
                  <a:pt x="506389" y="2150307"/>
                  <a:pt x="482024" y="2132030"/>
                </a:cubicBezTo>
                <a:lnTo>
                  <a:pt x="463530" y="2124737"/>
                </a:lnTo>
                <a:lnTo>
                  <a:pt x="460579" y="2138908"/>
                </a:lnTo>
                <a:cubicBezTo>
                  <a:pt x="454707" y="2157600"/>
                  <a:pt x="443902" y="2159225"/>
                  <a:pt x="400681" y="2165726"/>
                </a:cubicBezTo>
                <a:cubicBezTo>
                  <a:pt x="404440" y="2183063"/>
                  <a:pt x="429495" y="2175633"/>
                  <a:pt x="433253" y="2192970"/>
                </a:cubicBezTo>
                <a:lnTo>
                  <a:pt x="432185" y="2193643"/>
                </a:lnTo>
                <a:lnTo>
                  <a:pt x="444962" y="2204331"/>
                </a:lnTo>
                <a:cubicBezTo>
                  <a:pt x="454892" y="2211806"/>
                  <a:pt x="464821" y="2220527"/>
                  <a:pt x="475992" y="2228003"/>
                </a:cubicBezTo>
                <a:cubicBezTo>
                  <a:pt x="482197" y="2230494"/>
                  <a:pt x="488403" y="2234232"/>
                  <a:pt x="494609" y="2236724"/>
                </a:cubicBezTo>
                <a:cubicBezTo>
                  <a:pt x="579009" y="2236724"/>
                  <a:pt x="663408" y="2226757"/>
                  <a:pt x="749049" y="2241707"/>
                </a:cubicBezTo>
                <a:cubicBezTo>
                  <a:pt x="835931" y="2257904"/>
                  <a:pt x="787525" y="2176922"/>
                  <a:pt x="808626" y="2143283"/>
                </a:cubicBezTo>
                <a:lnTo>
                  <a:pt x="817589" y="2138999"/>
                </a:lnTo>
                <a:lnTo>
                  <a:pt x="810274" y="2130248"/>
                </a:lnTo>
                <a:lnTo>
                  <a:pt x="812173" y="2116053"/>
                </a:lnTo>
                <a:lnTo>
                  <a:pt x="797059" y="2111611"/>
                </a:lnTo>
                <a:cubicBezTo>
                  <a:pt x="792073" y="2105382"/>
                  <a:pt x="787087" y="2099153"/>
                  <a:pt x="784594" y="2091678"/>
                </a:cubicBezTo>
                <a:close/>
                <a:moveTo>
                  <a:pt x="933863" y="2035446"/>
                </a:moveTo>
                <a:lnTo>
                  <a:pt x="933628" y="2035599"/>
                </a:lnTo>
                <a:lnTo>
                  <a:pt x="933913" y="2035627"/>
                </a:lnTo>
                <a:lnTo>
                  <a:pt x="933863" y="2035446"/>
                </a:lnTo>
                <a:close/>
                <a:moveTo>
                  <a:pt x="293780" y="1890329"/>
                </a:moveTo>
                <a:lnTo>
                  <a:pt x="291684" y="1895777"/>
                </a:lnTo>
                <a:lnTo>
                  <a:pt x="295963" y="1893602"/>
                </a:lnTo>
                <a:lnTo>
                  <a:pt x="293780" y="1890329"/>
                </a:lnTo>
                <a:close/>
                <a:moveTo>
                  <a:pt x="621370" y="1703835"/>
                </a:moveTo>
                <a:cubicBezTo>
                  <a:pt x="628219" y="1715687"/>
                  <a:pt x="636313" y="1724732"/>
                  <a:pt x="645341" y="1731730"/>
                </a:cubicBezTo>
                <a:lnTo>
                  <a:pt x="647507" y="1732873"/>
                </a:lnTo>
                <a:lnTo>
                  <a:pt x="660226" y="1748903"/>
                </a:lnTo>
                <a:cubicBezTo>
                  <a:pt x="682231" y="1773933"/>
                  <a:pt x="702311" y="1798963"/>
                  <a:pt x="620125" y="1792413"/>
                </a:cubicBezTo>
                <a:cubicBezTo>
                  <a:pt x="613899" y="1792413"/>
                  <a:pt x="617635" y="1806136"/>
                  <a:pt x="615144" y="1813622"/>
                </a:cubicBezTo>
                <a:cubicBezTo>
                  <a:pt x="613899" y="1821107"/>
                  <a:pt x="610163" y="1826098"/>
                  <a:pt x="603937" y="1831088"/>
                </a:cubicBezTo>
                <a:cubicBezTo>
                  <a:pt x="549147" y="1836078"/>
                  <a:pt x="518016" y="1877248"/>
                  <a:pt x="480659" y="1909685"/>
                </a:cubicBezTo>
                <a:cubicBezTo>
                  <a:pt x="476924" y="1912180"/>
                  <a:pt x="470698" y="1914676"/>
                  <a:pt x="466962" y="1918418"/>
                </a:cubicBezTo>
                <a:cubicBezTo>
                  <a:pt x="468830" y="1930270"/>
                  <a:pt x="476613" y="1934013"/>
                  <a:pt x="485174" y="1936664"/>
                </a:cubicBezTo>
                <a:lnTo>
                  <a:pt x="495884" y="1940045"/>
                </a:lnTo>
                <a:lnTo>
                  <a:pt x="496008" y="1937223"/>
                </a:lnTo>
                <a:cubicBezTo>
                  <a:pt x="499689" y="1927238"/>
                  <a:pt x="511609" y="1927238"/>
                  <a:pt x="522827" y="1927238"/>
                </a:cubicBezTo>
                <a:lnTo>
                  <a:pt x="528704" y="1932101"/>
                </a:lnTo>
                <a:lnTo>
                  <a:pt x="529987" y="1924163"/>
                </a:lnTo>
                <a:cubicBezTo>
                  <a:pt x="532447" y="1914018"/>
                  <a:pt x="536138" y="1903873"/>
                  <a:pt x="548440" y="1902605"/>
                </a:cubicBezTo>
                <a:cubicBezTo>
                  <a:pt x="557052" y="1901337"/>
                  <a:pt x="559512" y="1910214"/>
                  <a:pt x="563203" y="1916554"/>
                </a:cubicBezTo>
                <a:cubicBezTo>
                  <a:pt x="569354" y="1930504"/>
                  <a:pt x="573045" y="1945721"/>
                  <a:pt x="580426" y="1959670"/>
                </a:cubicBezTo>
                <a:cubicBezTo>
                  <a:pt x="582887" y="1964742"/>
                  <a:pt x="586885" y="1967279"/>
                  <a:pt x="591498" y="1968864"/>
                </a:cubicBezTo>
                <a:lnTo>
                  <a:pt x="595860" y="1969894"/>
                </a:lnTo>
                <a:lnTo>
                  <a:pt x="601357" y="1960874"/>
                </a:lnTo>
                <a:cubicBezTo>
                  <a:pt x="653711" y="1884882"/>
                  <a:pt x="744706" y="1884882"/>
                  <a:pt x="818250" y="1850001"/>
                </a:cubicBezTo>
                <a:cubicBezTo>
                  <a:pt x="844426" y="1837543"/>
                  <a:pt x="864370" y="1872425"/>
                  <a:pt x="890547" y="1864950"/>
                </a:cubicBezTo>
                <a:cubicBezTo>
                  <a:pt x="819496" y="1835052"/>
                  <a:pt x="821989" y="1836298"/>
                  <a:pt x="878082" y="1765289"/>
                </a:cubicBezTo>
                <a:cubicBezTo>
                  <a:pt x="886184" y="1755323"/>
                  <a:pt x="892105" y="1744423"/>
                  <a:pt x="899272" y="1734612"/>
                </a:cubicBezTo>
                <a:lnTo>
                  <a:pt x="919182" y="1717850"/>
                </a:lnTo>
                <a:lnTo>
                  <a:pt x="894699" y="1724108"/>
                </a:lnTo>
                <a:cubicBezTo>
                  <a:pt x="886294" y="1729722"/>
                  <a:pt x="879134" y="1737520"/>
                  <a:pt x="871662" y="1745005"/>
                </a:cubicBezTo>
                <a:cubicBezTo>
                  <a:pt x="865436" y="1748748"/>
                  <a:pt x="857964" y="1751243"/>
                  <a:pt x="850493" y="1751243"/>
                </a:cubicBezTo>
                <a:cubicBezTo>
                  <a:pt x="814381" y="1738767"/>
                  <a:pt x="780760" y="1766214"/>
                  <a:pt x="743403" y="1759976"/>
                </a:cubicBezTo>
                <a:cubicBezTo>
                  <a:pt x="719744" y="1756857"/>
                  <a:pt x="696084" y="1754673"/>
                  <a:pt x="674915" y="1747344"/>
                </a:cubicBezTo>
                <a:lnTo>
                  <a:pt x="647507" y="1732873"/>
                </a:lnTo>
                <a:lnTo>
                  <a:pt x="641294" y="1725043"/>
                </a:lnTo>
                <a:cubicBezTo>
                  <a:pt x="635068" y="1716310"/>
                  <a:pt x="626351" y="1712568"/>
                  <a:pt x="621370" y="1703835"/>
                </a:cubicBezTo>
                <a:close/>
                <a:moveTo>
                  <a:pt x="2265615" y="1582615"/>
                </a:moveTo>
                <a:cubicBezTo>
                  <a:pt x="2270536" y="1582615"/>
                  <a:pt x="2275457" y="1582615"/>
                  <a:pt x="2281608" y="1582615"/>
                </a:cubicBezTo>
                <a:cubicBezTo>
                  <a:pt x="2281608" y="1587539"/>
                  <a:pt x="2280378" y="1593695"/>
                  <a:pt x="2282838" y="1597389"/>
                </a:cubicBezTo>
                <a:cubicBezTo>
                  <a:pt x="2297601" y="1619550"/>
                  <a:pt x="2272996" y="1645404"/>
                  <a:pt x="2286529" y="1663872"/>
                </a:cubicBezTo>
                <a:cubicBezTo>
                  <a:pt x="2298831" y="1682339"/>
                  <a:pt x="2319745" y="1694651"/>
                  <a:pt x="2336969" y="1709425"/>
                </a:cubicBezTo>
                <a:cubicBezTo>
                  <a:pt x="2356653" y="1725430"/>
                  <a:pt x="2361574" y="1747592"/>
                  <a:pt x="2360343" y="1772215"/>
                </a:cubicBezTo>
                <a:cubicBezTo>
                  <a:pt x="2372646" y="1786989"/>
                  <a:pt x="2367725" y="1799301"/>
                  <a:pt x="2350501" y="1806688"/>
                </a:cubicBezTo>
                <a:cubicBezTo>
                  <a:pt x="2338199" y="1806688"/>
                  <a:pt x="2330818" y="1799301"/>
                  <a:pt x="2327127" y="1786989"/>
                </a:cubicBezTo>
                <a:cubicBezTo>
                  <a:pt x="2333278" y="1770984"/>
                  <a:pt x="2348041" y="1756210"/>
                  <a:pt x="2327127" y="1737742"/>
                </a:cubicBezTo>
                <a:cubicBezTo>
                  <a:pt x="2311134" y="1724199"/>
                  <a:pt x="2301292" y="1725430"/>
                  <a:pt x="2282838" y="1729124"/>
                </a:cubicBezTo>
                <a:cubicBezTo>
                  <a:pt x="2268075" y="1731586"/>
                  <a:pt x="2252082" y="1730355"/>
                  <a:pt x="2238550" y="1740204"/>
                </a:cubicBezTo>
                <a:cubicBezTo>
                  <a:pt x="2232399" y="1746361"/>
                  <a:pt x="2223787" y="1748823"/>
                  <a:pt x="2218866" y="1740204"/>
                </a:cubicBezTo>
                <a:cubicBezTo>
                  <a:pt x="2215175" y="1730355"/>
                  <a:pt x="2209024" y="1716812"/>
                  <a:pt x="2212715" y="1710656"/>
                </a:cubicBezTo>
                <a:cubicBezTo>
                  <a:pt x="2236089" y="1676184"/>
                  <a:pt x="2234859" y="1630630"/>
                  <a:pt x="2261924" y="1597389"/>
                </a:cubicBezTo>
                <a:cubicBezTo>
                  <a:pt x="2265615" y="1594926"/>
                  <a:pt x="2264385" y="1587539"/>
                  <a:pt x="2265615" y="1582615"/>
                </a:cubicBezTo>
                <a:close/>
                <a:moveTo>
                  <a:pt x="1357515" y="1511182"/>
                </a:moveTo>
                <a:cubicBezTo>
                  <a:pt x="1361255" y="1511182"/>
                  <a:pt x="1368736" y="1514915"/>
                  <a:pt x="1369983" y="1517405"/>
                </a:cubicBezTo>
                <a:cubicBezTo>
                  <a:pt x="1378710" y="1541051"/>
                  <a:pt x="1388684" y="1557230"/>
                  <a:pt x="1414867" y="1534828"/>
                </a:cubicBezTo>
                <a:cubicBezTo>
                  <a:pt x="1429828" y="1522383"/>
                  <a:pt x="1443543" y="1533584"/>
                  <a:pt x="1458504" y="1533584"/>
                </a:cubicBezTo>
                <a:cubicBezTo>
                  <a:pt x="1470972" y="1533584"/>
                  <a:pt x="1484687" y="1531095"/>
                  <a:pt x="1494661" y="1531095"/>
                </a:cubicBezTo>
                <a:cubicBezTo>
                  <a:pt x="1500895" y="1552252"/>
                  <a:pt x="1477206" y="1568431"/>
                  <a:pt x="1493414" y="1587099"/>
                </a:cubicBezTo>
                <a:cubicBezTo>
                  <a:pt x="1518350" y="1585855"/>
                  <a:pt x="1528324" y="1557230"/>
                  <a:pt x="1549520" y="1551007"/>
                </a:cubicBezTo>
                <a:cubicBezTo>
                  <a:pt x="1559494" y="1564697"/>
                  <a:pt x="1566975" y="1555986"/>
                  <a:pt x="1575702" y="1551007"/>
                </a:cubicBezTo>
                <a:cubicBezTo>
                  <a:pt x="1586923" y="1543540"/>
                  <a:pt x="1599391" y="1544785"/>
                  <a:pt x="1593157" y="1559719"/>
                </a:cubicBezTo>
                <a:cubicBezTo>
                  <a:pt x="1580689" y="1587099"/>
                  <a:pt x="1588170" y="1603278"/>
                  <a:pt x="1614353" y="1615724"/>
                </a:cubicBezTo>
                <a:cubicBezTo>
                  <a:pt x="1619340" y="1629414"/>
                  <a:pt x="1628067" y="1644349"/>
                  <a:pt x="1629314" y="1659283"/>
                </a:cubicBezTo>
                <a:cubicBezTo>
                  <a:pt x="1630561" y="1681685"/>
                  <a:pt x="1639288" y="1685419"/>
                  <a:pt x="1659237" y="1682930"/>
                </a:cubicBezTo>
                <a:cubicBezTo>
                  <a:pt x="1692900" y="1679196"/>
                  <a:pt x="1680432" y="1712799"/>
                  <a:pt x="1694147" y="1726489"/>
                </a:cubicBezTo>
                <a:cubicBezTo>
                  <a:pt x="1704121" y="1740179"/>
                  <a:pt x="1715342" y="1736445"/>
                  <a:pt x="1725317" y="1726489"/>
                </a:cubicBezTo>
                <a:cubicBezTo>
                  <a:pt x="1731551" y="1726489"/>
                  <a:pt x="1736538" y="1726489"/>
                  <a:pt x="1742772" y="1726489"/>
                </a:cubicBezTo>
                <a:lnTo>
                  <a:pt x="1744010" y="1728960"/>
                </a:lnTo>
                <a:lnTo>
                  <a:pt x="1755946" y="1711957"/>
                </a:lnTo>
                <a:cubicBezTo>
                  <a:pt x="1761418" y="1707763"/>
                  <a:pt x="1768610" y="1706210"/>
                  <a:pt x="1779242" y="1709316"/>
                </a:cubicBezTo>
                <a:cubicBezTo>
                  <a:pt x="1799255" y="1715530"/>
                  <a:pt x="1820519" y="1720501"/>
                  <a:pt x="1836779" y="1734171"/>
                </a:cubicBezTo>
                <a:cubicBezTo>
                  <a:pt x="1841782" y="1739142"/>
                  <a:pt x="1848036" y="1736656"/>
                  <a:pt x="1850538" y="1730443"/>
                </a:cubicBezTo>
                <a:cubicBezTo>
                  <a:pt x="1851789" y="1726715"/>
                  <a:pt x="1853039" y="1720501"/>
                  <a:pt x="1850538" y="1715530"/>
                </a:cubicBezTo>
                <a:cubicBezTo>
                  <a:pt x="1848036" y="1709316"/>
                  <a:pt x="1843033" y="1703103"/>
                  <a:pt x="1836779" y="1698132"/>
                </a:cubicBezTo>
                <a:cubicBezTo>
                  <a:pt x="1830525" y="1690676"/>
                  <a:pt x="1831776" y="1681976"/>
                  <a:pt x="1839281" y="1677006"/>
                </a:cubicBezTo>
                <a:cubicBezTo>
                  <a:pt x="1850538" y="1670792"/>
                  <a:pt x="1861795" y="1663336"/>
                  <a:pt x="1874303" y="1659607"/>
                </a:cubicBezTo>
                <a:cubicBezTo>
                  <a:pt x="1891814" y="1655879"/>
                  <a:pt x="1910576" y="1652151"/>
                  <a:pt x="1929338" y="1650908"/>
                </a:cubicBezTo>
                <a:cubicBezTo>
                  <a:pt x="1946849" y="1647180"/>
                  <a:pt x="1963109" y="1629782"/>
                  <a:pt x="1981871" y="1639724"/>
                </a:cubicBezTo>
                <a:cubicBezTo>
                  <a:pt x="2008138" y="1650908"/>
                  <a:pt x="1984373" y="1672035"/>
                  <a:pt x="1986874" y="1688190"/>
                </a:cubicBezTo>
                <a:cubicBezTo>
                  <a:pt x="1995630" y="1730443"/>
                  <a:pt x="2011890" y="1759026"/>
                  <a:pt x="2031903" y="1756541"/>
                </a:cubicBezTo>
                <a:cubicBezTo>
                  <a:pt x="2063173" y="1752812"/>
                  <a:pt x="2063173" y="1718016"/>
                  <a:pt x="2083186" y="1700617"/>
                </a:cubicBezTo>
                <a:cubicBezTo>
                  <a:pt x="2086938" y="1695646"/>
                  <a:pt x="2085687" y="1685705"/>
                  <a:pt x="2084437" y="1678248"/>
                </a:cubicBezTo>
                <a:cubicBezTo>
                  <a:pt x="2079433" y="1655879"/>
                  <a:pt x="2094443" y="1643452"/>
                  <a:pt x="2108202" y="1631025"/>
                </a:cubicBezTo>
                <a:cubicBezTo>
                  <a:pt x="2119459" y="1622325"/>
                  <a:pt x="2131967" y="1621083"/>
                  <a:pt x="2141973" y="1634753"/>
                </a:cubicBezTo>
                <a:cubicBezTo>
                  <a:pt x="2146976" y="1640966"/>
                  <a:pt x="2153230" y="1644695"/>
                  <a:pt x="2159484" y="1650908"/>
                </a:cubicBezTo>
                <a:cubicBezTo>
                  <a:pt x="2179497" y="1637238"/>
                  <a:pt x="2204513" y="1653394"/>
                  <a:pt x="2198259" y="1664578"/>
                </a:cubicBezTo>
                <a:cubicBezTo>
                  <a:pt x="2183249" y="1689433"/>
                  <a:pt x="2187002" y="1711491"/>
                  <a:pt x="2194194" y="1732773"/>
                </a:cubicBezTo>
                <a:lnTo>
                  <a:pt x="2209178" y="1790217"/>
                </a:lnTo>
                <a:lnTo>
                  <a:pt x="2216884" y="1786697"/>
                </a:lnTo>
                <a:cubicBezTo>
                  <a:pt x="2243024" y="1780442"/>
                  <a:pt x="2250492" y="1785446"/>
                  <a:pt x="2249248" y="1807963"/>
                </a:cubicBezTo>
                <a:cubicBezTo>
                  <a:pt x="2249248" y="1819221"/>
                  <a:pt x="2238045" y="1830479"/>
                  <a:pt x="2251737" y="1841738"/>
                </a:cubicBezTo>
                <a:cubicBezTo>
                  <a:pt x="2250492" y="1854247"/>
                  <a:pt x="2250492" y="1868007"/>
                  <a:pt x="2246758" y="1879265"/>
                </a:cubicBezTo>
                <a:cubicBezTo>
                  <a:pt x="2243024" y="1895527"/>
                  <a:pt x="2239290" y="1915542"/>
                  <a:pt x="2228087" y="1921797"/>
                </a:cubicBezTo>
                <a:cubicBezTo>
                  <a:pt x="2210661" y="1933055"/>
                  <a:pt x="2208171" y="1905535"/>
                  <a:pt x="2195724" y="1899280"/>
                </a:cubicBezTo>
                <a:cubicBezTo>
                  <a:pt x="2170829" y="1886771"/>
                  <a:pt x="2147178" y="1873011"/>
                  <a:pt x="2114815" y="1884269"/>
                </a:cubicBezTo>
                <a:cubicBezTo>
                  <a:pt x="2101122" y="1888647"/>
                  <a:pt x="2085874" y="1892713"/>
                  <a:pt x="2070782" y="1892244"/>
                </a:cubicBezTo>
                <a:lnTo>
                  <a:pt x="2049923" y="1887912"/>
                </a:lnTo>
                <a:lnTo>
                  <a:pt x="2035655" y="1894483"/>
                </a:lnTo>
                <a:cubicBezTo>
                  <a:pt x="2003135" y="1909396"/>
                  <a:pt x="2054417" y="1950406"/>
                  <a:pt x="2018144" y="1960348"/>
                </a:cubicBezTo>
                <a:cubicBezTo>
                  <a:pt x="1970614" y="1971532"/>
                  <a:pt x="1948100" y="1929280"/>
                  <a:pt x="1918081" y="1905668"/>
                </a:cubicBezTo>
                <a:cubicBezTo>
                  <a:pt x="1915579" y="1904425"/>
                  <a:pt x="1914328" y="1903182"/>
                  <a:pt x="1911827" y="1900697"/>
                </a:cubicBezTo>
                <a:cubicBezTo>
                  <a:pt x="1891814" y="1882056"/>
                  <a:pt x="1894316" y="1841046"/>
                  <a:pt x="1863046" y="1837318"/>
                </a:cubicBezTo>
                <a:cubicBezTo>
                  <a:pt x="1840531" y="1834832"/>
                  <a:pt x="1815516" y="1850988"/>
                  <a:pt x="1790500" y="1858444"/>
                </a:cubicBezTo>
                <a:lnTo>
                  <a:pt x="1787844" y="1855146"/>
                </a:lnTo>
                <a:lnTo>
                  <a:pt x="1759448" y="1860901"/>
                </a:lnTo>
                <a:cubicBezTo>
                  <a:pt x="1749629" y="1859345"/>
                  <a:pt x="1740278" y="1854678"/>
                  <a:pt x="1731551" y="1848455"/>
                </a:cubicBezTo>
                <a:cubicBezTo>
                  <a:pt x="1715342" y="1836010"/>
                  <a:pt x="1701628" y="1827298"/>
                  <a:pt x="1684173" y="1847211"/>
                </a:cubicBezTo>
                <a:cubicBezTo>
                  <a:pt x="1680432" y="1849700"/>
                  <a:pt x="1669211" y="1847211"/>
                  <a:pt x="1661731" y="1844722"/>
                </a:cubicBezTo>
                <a:cubicBezTo>
                  <a:pt x="1654250" y="1843477"/>
                  <a:pt x="1645522" y="1840988"/>
                  <a:pt x="1640535" y="1834765"/>
                </a:cubicBezTo>
                <a:cubicBezTo>
                  <a:pt x="1616846" y="1814853"/>
                  <a:pt x="1566975" y="1853434"/>
                  <a:pt x="1558247" y="1799918"/>
                </a:cubicBezTo>
                <a:cubicBezTo>
                  <a:pt x="1530818" y="1783739"/>
                  <a:pt x="1503389" y="1768804"/>
                  <a:pt x="1477206" y="1752625"/>
                </a:cubicBezTo>
                <a:cubicBezTo>
                  <a:pt x="1467232" y="1746402"/>
                  <a:pt x="1459751" y="1737690"/>
                  <a:pt x="1470972" y="1727734"/>
                </a:cubicBezTo>
                <a:cubicBezTo>
                  <a:pt x="1480947" y="1719022"/>
                  <a:pt x="1495908" y="1711554"/>
                  <a:pt x="1493414" y="1697864"/>
                </a:cubicBezTo>
                <a:cubicBezTo>
                  <a:pt x="1487181" y="1677952"/>
                  <a:pt x="1490921" y="1655550"/>
                  <a:pt x="1477206" y="1638126"/>
                </a:cubicBezTo>
                <a:cubicBezTo>
                  <a:pt x="1470972" y="1631903"/>
                  <a:pt x="1452271" y="1631903"/>
                  <a:pt x="1449777" y="1640615"/>
                </a:cubicBezTo>
                <a:cubicBezTo>
                  <a:pt x="1444790" y="1653061"/>
                  <a:pt x="1442296" y="1665506"/>
                  <a:pt x="1436062" y="1676707"/>
                </a:cubicBezTo>
                <a:cubicBezTo>
                  <a:pt x="1433569" y="1685419"/>
                  <a:pt x="1422348" y="1690397"/>
                  <a:pt x="1417361" y="1685419"/>
                </a:cubicBezTo>
                <a:cubicBezTo>
                  <a:pt x="1397412" y="1666751"/>
                  <a:pt x="1382451" y="1680441"/>
                  <a:pt x="1361255" y="1684174"/>
                </a:cubicBezTo>
                <a:cubicBezTo>
                  <a:pt x="1342553" y="1686663"/>
                  <a:pt x="1326345" y="1676707"/>
                  <a:pt x="1316371" y="1704087"/>
                </a:cubicBezTo>
                <a:cubicBezTo>
                  <a:pt x="1311384" y="1716533"/>
                  <a:pt x="1292682" y="1724000"/>
                  <a:pt x="1278967" y="1732712"/>
                </a:cubicBezTo>
                <a:cubicBezTo>
                  <a:pt x="1247798" y="1751380"/>
                  <a:pt x="1232836" y="1746402"/>
                  <a:pt x="1197926" y="1710310"/>
                </a:cubicBezTo>
                <a:cubicBezTo>
                  <a:pt x="1206654" y="1707821"/>
                  <a:pt x="1222862" y="1714043"/>
                  <a:pt x="1215381" y="1695375"/>
                </a:cubicBezTo>
                <a:cubicBezTo>
                  <a:pt x="1201667" y="1661772"/>
                  <a:pt x="1202913" y="1655550"/>
                  <a:pt x="1231589" y="1658039"/>
                </a:cubicBezTo>
                <a:cubicBezTo>
                  <a:pt x="1252785" y="1659283"/>
                  <a:pt x="1271487" y="1654305"/>
                  <a:pt x="1282708" y="1641860"/>
                </a:cubicBezTo>
                <a:cubicBezTo>
                  <a:pt x="1298916" y="1624436"/>
                  <a:pt x="1318864" y="1611990"/>
                  <a:pt x="1338813" y="1599545"/>
                </a:cubicBezTo>
                <a:cubicBezTo>
                  <a:pt x="1352528" y="1592078"/>
                  <a:pt x="1355021" y="1580877"/>
                  <a:pt x="1350034" y="1567187"/>
                </a:cubicBezTo>
                <a:cubicBezTo>
                  <a:pt x="1346294" y="1554741"/>
                  <a:pt x="1345047" y="1541051"/>
                  <a:pt x="1343800" y="1527361"/>
                </a:cubicBezTo>
                <a:cubicBezTo>
                  <a:pt x="1343800" y="1519894"/>
                  <a:pt x="1347541" y="1512426"/>
                  <a:pt x="1357515" y="1511182"/>
                </a:cubicBezTo>
                <a:close/>
                <a:moveTo>
                  <a:pt x="2752747" y="1223937"/>
                </a:moveTo>
                <a:lnTo>
                  <a:pt x="2758934" y="1252478"/>
                </a:lnTo>
                <a:cubicBezTo>
                  <a:pt x="2756440" y="1262598"/>
                  <a:pt x="2748019" y="1270693"/>
                  <a:pt x="2731178" y="1276298"/>
                </a:cubicBezTo>
                <a:cubicBezTo>
                  <a:pt x="2750826" y="1272562"/>
                  <a:pt x="2769070" y="1261819"/>
                  <a:pt x="2789068" y="1260360"/>
                </a:cubicBezTo>
                <a:lnTo>
                  <a:pt x="2801962" y="1261754"/>
                </a:lnTo>
                <a:lnTo>
                  <a:pt x="2752747" y="1223937"/>
                </a:lnTo>
                <a:close/>
                <a:moveTo>
                  <a:pt x="703368" y="912203"/>
                </a:moveTo>
                <a:cubicBezTo>
                  <a:pt x="718675" y="923194"/>
                  <a:pt x="718675" y="932963"/>
                  <a:pt x="703368" y="943954"/>
                </a:cubicBezTo>
                <a:cubicBezTo>
                  <a:pt x="703368" y="932963"/>
                  <a:pt x="703368" y="923194"/>
                  <a:pt x="703368" y="912203"/>
                </a:cubicBezTo>
                <a:close/>
                <a:moveTo>
                  <a:pt x="792930" y="752387"/>
                </a:moveTo>
                <a:lnTo>
                  <a:pt x="797018" y="756138"/>
                </a:lnTo>
                <a:lnTo>
                  <a:pt x="799266" y="756138"/>
                </a:lnTo>
                <a:lnTo>
                  <a:pt x="792930" y="752387"/>
                </a:lnTo>
                <a:close/>
                <a:moveTo>
                  <a:pt x="326482" y="719870"/>
                </a:moveTo>
                <a:cubicBezTo>
                  <a:pt x="330462" y="719870"/>
                  <a:pt x="338420" y="723467"/>
                  <a:pt x="339747" y="725865"/>
                </a:cubicBezTo>
                <a:cubicBezTo>
                  <a:pt x="343726" y="745048"/>
                  <a:pt x="347705" y="765431"/>
                  <a:pt x="350358" y="784614"/>
                </a:cubicBezTo>
                <a:cubicBezTo>
                  <a:pt x="323829" y="773824"/>
                  <a:pt x="313218" y="754640"/>
                  <a:pt x="317197" y="729462"/>
                </a:cubicBezTo>
                <a:cubicBezTo>
                  <a:pt x="318524" y="725865"/>
                  <a:pt x="323829" y="719870"/>
                  <a:pt x="326482" y="719870"/>
                </a:cubicBezTo>
                <a:close/>
                <a:moveTo>
                  <a:pt x="408468" y="670413"/>
                </a:moveTo>
                <a:cubicBezTo>
                  <a:pt x="411085" y="678022"/>
                  <a:pt x="416318" y="684363"/>
                  <a:pt x="413702" y="690704"/>
                </a:cubicBezTo>
                <a:cubicBezTo>
                  <a:pt x="411085" y="701484"/>
                  <a:pt x="404216" y="707825"/>
                  <a:pt x="395058" y="711788"/>
                </a:cubicBezTo>
                <a:lnTo>
                  <a:pt x="383478" y="714225"/>
                </a:lnTo>
                <a:lnTo>
                  <a:pt x="383478" y="740634"/>
                </a:lnTo>
                <a:cubicBezTo>
                  <a:pt x="375824" y="735139"/>
                  <a:pt x="371996" y="729643"/>
                  <a:pt x="371996" y="724301"/>
                </a:cubicBezTo>
                <a:lnTo>
                  <a:pt x="378760" y="715218"/>
                </a:lnTo>
                <a:lnTo>
                  <a:pt x="362676" y="718604"/>
                </a:lnTo>
                <a:cubicBezTo>
                  <a:pt x="370526" y="705922"/>
                  <a:pt x="378376" y="693240"/>
                  <a:pt x="388843" y="680559"/>
                </a:cubicBezTo>
                <a:cubicBezTo>
                  <a:pt x="392768" y="676754"/>
                  <a:pt x="401926" y="674218"/>
                  <a:pt x="408468" y="670413"/>
                </a:cubicBezTo>
                <a:close/>
                <a:moveTo>
                  <a:pt x="754946" y="643656"/>
                </a:moveTo>
                <a:lnTo>
                  <a:pt x="760534" y="655169"/>
                </a:lnTo>
                <a:lnTo>
                  <a:pt x="766202" y="651803"/>
                </a:lnTo>
                <a:lnTo>
                  <a:pt x="764414" y="651008"/>
                </a:lnTo>
                <a:lnTo>
                  <a:pt x="754946" y="643656"/>
                </a:lnTo>
                <a:close/>
                <a:moveTo>
                  <a:pt x="739706" y="634180"/>
                </a:moveTo>
                <a:lnTo>
                  <a:pt x="740834" y="637771"/>
                </a:lnTo>
                <a:lnTo>
                  <a:pt x="749193" y="639330"/>
                </a:lnTo>
                <a:lnTo>
                  <a:pt x="739706" y="634180"/>
                </a:lnTo>
                <a:close/>
                <a:moveTo>
                  <a:pt x="2443765" y="565082"/>
                </a:moveTo>
                <a:lnTo>
                  <a:pt x="2433950" y="588997"/>
                </a:lnTo>
                <a:cubicBezTo>
                  <a:pt x="2419624" y="612758"/>
                  <a:pt x="2398105" y="634243"/>
                  <a:pt x="2413075" y="669740"/>
                </a:cubicBezTo>
                <a:cubicBezTo>
                  <a:pt x="2418065" y="683441"/>
                  <a:pt x="2391868" y="687177"/>
                  <a:pt x="2375651" y="684686"/>
                </a:cubicBezTo>
                <a:cubicBezTo>
                  <a:pt x="2371908" y="683441"/>
                  <a:pt x="2366919" y="679704"/>
                  <a:pt x="2365671" y="677213"/>
                </a:cubicBezTo>
                <a:cubicBezTo>
                  <a:pt x="2366919" y="680950"/>
                  <a:pt x="2369414" y="684686"/>
                  <a:pt x="2371908" y="690914"/>
                </a:cubicBezTo>
                <a:cubicBezTo>
                  <a:pt x="2365671" y="735752"/>
                  <a:pt x="2365671" y="769380"/>
                  <a:pt x="2425549" y="783081"/>
                </a:cubicBezTo>
                <a:cubicBezTo>
                  <a:pt x="2468587" y="793356"/>
                  <a:pt x="2482153" y="833056"/>
                  <a:pt x="2496772" y="870655"/>
                </a:cubicBezTo>
                <a:lnTo>
                  <a:pt x="2508999" y="897790"/>
                </a:lnTo>
                <a:lnTo>
                  <a:pt x="2509113" y="911776"/>
                </a:lnTo>
                <a:lnTo>
                  <a:pt x="2504295" y="918685"/>
                </a:lnTo>
                <a:cubicBezTo>
                  <a:pt x="2500709" y="922577"/>
                  <a:pt x="2497902" y="926936"/>
                  <a:pt x="2500397" y="933786"/>
                </a:cubicBezTo>
                <a:cubicBezTo>
                  <a:pt x="2499150" y="926313"/>
                  <a:pt x="2504140" y="920086"/>
                  <a:pt x="2509130" y="913858"/>
                </a:cubicBezTo>
                <a:lnTo>
                  <a:pt x="2509113" y="911776"/>
                </a:lnTo>
                <a:lnTo>
                  <a:pt x="2512872" y="906385"/>
                </a:lnTo>
                <a:lnTo>
                  <a:pt x="2508999" y="897790"/>
                </a:lnTo>
                <a:lnTo>
                  <a:pt x="2508817" y="875559"/>
                </a:lnTo>
                <a:cubicBezTo>
                  <a:pt x="2505075" y="863416"/>
                  <a:pt x="2499149" y="851583"/>
                  <a:pt x="2495407" y="839128"/>
                </a:cubicBezTo>
                <a:cubicBezTo>
                  <a:pt x="2482933" y="800518"/>
                  <a:pt x="2529089" y="734506"/>
                  <a:pt x="2567760" y="733261"/>
                </a:cubicBezTo>
                <a:cubicBezTo>
                  <a:pt x="2602689" y="733261"/>
                  <a:pt x="2615164" y="755680"/>
                  <a:pt x="2603937" y="786817"/>
                </a:cubicBezTo>
                <a:cubicBezTo>
                  <a:pt x="2585225" y="839128"/>
                  <a:pt x="2586472" y="885212"/>
                  <a:pt x="2641361" y="916349"/>
                </a:cubicBezTo>
                <a:cubicBezTo>
                  <a:pt x="2673795" y="933786"/>
                  <a:pt x="2647598" y="984851"/>
                  <a:pt x="2686269" y="1001043"/>
                </a:cubicBezTo>
                <a:cubicBezTo>
                  <a:pt x="2692507" y="1003534"/>
                  <a:pt x="2698744" y="1006025"/>
                  <a:pt x="2703734" y="1011007"/>
                </a:cubicBezTo>
                <a:cubicBezTo>
                  <a:pt x="2711219" y="1029689"/>
                  <a:pt x="2703734" y="1049617"/>
                  <a:pt x="2709971" y="1068300"/>
                </a:cubicBezTo>
                <a:cubicBezTo>
                  <a:pt x="2711219" y="1074527"/>
                  <a:pt x="2713714" y="1080755"/>
                  <a:pt x="2716209" y="1085737"/>
                </a:cubicBezTo>
                <a:cubicBezTo>
                  <a:pt x="2741158" y="1110647"/>
                  <a:pt x="2786067" y="1037162"/>
                  <a:pt x="2797294" y="1099437"/>
                </a:cubicBezTo>
                <a:cubicBezTo>
                  <a:pt x="2806026" y="1144275"/>
                  <a:pt x="2768602" y="1170431"/>
                  <a:pt x="2727436" y="1181640"/>
                </a:cubicBezTo>
                <a:cubicBezTo>
                  <a:pt x="2686269" y="1192850"/>
                  <a:pt x="2642608" y="1200323"/>
                  <a:pt x="2600194" y="1204059"/>
                </a:cubicBezTo>
                <a:cubicBezTo>
                  <a:pt x="2646351" y="1230215"/>
                  <a:pt x="2702486" y="1181640"/>
                  <a:pt x="2751138" y="1216514"/>
                </a:cubicBezTo>
                <a:lnTo>
                  <a:pt x="2751222" y="1216903"/>
                </a:lnTo>
                <a:lnTo>
                  <a:pt x="2772748" y="1199171"/>
                </a:lnTo>
                <a:cubicBezTo>
                  <a:pt x="2781048" y="1192037"/>
                  <a:pt x="2787504" y="1182527"/>
                  <a:pt x="2786889" y="1164139"/>
                </a:cubicBezTo>
                <a:cubicBezTo>
                  <a:pt x="2785660" y="1137508"/>
                  <a:pt x="2818861" y="1138776"/>
                  <a:pt x="2842225" y="1138776"/>
                </a:cubicBezTo>
                <a:lnTo>
                  <a:pt x="2842909" y="1142772"/>
                </a:lnTo>
                <a:lnTo>
                  <a:pt x="2844618" y="1136052"/>
                </a:lnTo>
                <a:lnTo>
                  <a:pt x="2847207" y="1134330"/>
                </a:lnTo>
                <a:lnTo>
                  <a:pt x="2836061" y="1132841"/>
                </a:lnTo>
                <a:cubicBezTo>
                  <a:pt x="2798818" y="1100492"/>
                  <a:pt x="2797577" y="1039526"/>
                  <a:pt x="2734265" y="1022108"/>
                </a:cubicBezTo>
                <a:cubicBezTo>
                  <a:pt x="2703229" y="1014642"/>
                  <a:pt x="2720609" y="977316"/>
                  <a:pt x="2746679" y="963630"/>
                </a:cubicBezTo>
                <a:cubicBezTo>
                  <a:pt x="2773990" y="947456"/>
                  <a:pt x="2775231" y="931281"/>
                  <a:pt x="2754127" y="908886"/>
                </a:cubicBezTo>
                <a:cubicBezTo>
                  <a:pt x="2718126" y="867827"/>
                  <a:pt x="2728058" y="810594"/>
                  <a:pt x="2709436" y="762071"/>
                </a:cubicBezTo>
                <a:cubicBezTo>
                  <a:pt x="2703850" y="748074"/>
                  <a:pt x="2703540" y="738431"/>
                  <a:pt x="2706663" y="731627"/>
                </a:cubicBezTo>
                <a:lnTo>
                  <a:pt x="2723310" y="719100"/>
                </a:lnTo>
                <a:lnTo>
                  <a:pt x="2701516" y="723669"/>
                </a:lnTo>
                <a:cubicBezTo>
                  <a:pt x="2675625" y="726789"/>
                  <a:pt x="2650981" y="721798"/>
                  <a:pt x="2630392" y="688734"/>
                </a:cubicBezTo>
                <a:cubicBezTo>
                  <a:pt x="2626649" y="686238"/>
                  <a:pt x="2620410" y="687486"/>
                  <a:pt x="2615419" y="691229"/>
                </a:cubicBezTo>
                <a:cubicBezTo>
                  <a:pt x="2513100" y="773578"/>
                  <a:pt x="2568003" y="648807"/>
                  <a:pt x="2540551" y="635082"/>
                </a:cubicBezTo>
                <a:cubicBezTo>
                  <a:pt x="2534312" y="630091"/>
                  <a:pt x="2530569" y="626348"/>
                  <a:pt x="2525578" y="621357"/>
                </a:cubicBezTo>
                <a:cubicBezTo>
                  <a:pt x="2505613" y="597651"/>
                  <a:pt x="2480657" y="581431"/>
                  <a:pt x="2450710" y="571449"/>
                </a:cubicBezTo>
                <a:lnTo>
                  <a:pt x="2443765" y="565082"/>
                </a:lnTo>
                <a:close/>
                <a:moveTo>
                  <a:pt x="2401520" y="530353"/>
                </a:moveTo>
                <a:lnTo>
                  <a:pt x="2389202" y="534525"/>
                </a:lnTo>
                <a:lnTo>
                  <a:pt x="2417129" y="540364"/>
                </a:lnTo>
                <a:lnTo>
                  <a:pt x="2432284" y="553495"/>
                </a:lnTo>
                <a:lnTo>
                  <a:pt x="2415616" y="533082"/>
                </a:lnTo>
                <a:cubicBezTo>
                  <a:pt x="2411483" y="530899"/>
                  <a:pt x="2406842" y="529885"/>
                  <a:pt x="2401520" y="530353"/>
                </a:cubicBezTo>
                <a:close/>
                <a:moveTo>
                  <a:pt x="2297815" y="512597"/>
                </a:moveTo>
                <a:lnTo>
                  <a:pt x="2296866" y="516485"/>
                </a:lnTo>
                <a:cubicBezTo>
                  <a:pt x="2287159" y="531256"/>
                  <a:pt x="2265874" y="542699"/>
                  <a:pt x="2284586" y="557645"/>
                </a:cubicBezTo>
                <a:cubicBezTo>
                  <a:pt x="2295813" y="566364"/>
                  <a:pt x="2324505" y="603729"/>
                  <a:pt x="2348207" y="563873"/>
                </a:cubicBezTo>
                <a:lnTo>
                  <a:pt x="2348957" y="561893"/>
                </a:lnTo>
                <a:lnTo>
                  <a:pt x="2343400" y="565211"/>
                </a:lnTo>
                <a:cubicBezTo>
                  <a:pt x="2324683" y="563339"/>
                  <a:pt x="2315949" y="553670"/>
                  <a:pt x="2310178" y="541816"/>
                </a:cubicBezTo>
                <a:lnTo>
                  <a:pt x="2297815" y="512597"/>
                </a:lnTo>
                <a:close/>
                <a:moveTo>
                  <a:pt x="2730215" y="481614"/>
                </a:moveTo>
                <a:lnTo>
                  <a:pt x="2731029" y="483514"/>
                </a:lnTo>
                <a:lnTo>
                  <a:pt x="2733346" y="485372"/>
                </a:lnTo>
                <a:lnTo>
                  <a:pt x="2730215" y="481614"/>
                </a:lnTo>
                <a:close/>
                <a:moveTo>
                  <a:pt x="2243565" y="462460"/>
                </a:moveTo>
                <a:lnTo>
                  <a:pt x="2249972" y="470541"/>
                </a:lnTo>
                <a:lnTo>
                  <a:pt x="2252995" y="484857"/>
                </a:lnTo>
                <a:lnTo>
                  <a:pt x="2258155" y="479801"/>
                </a:lnTo>
                <a:cubicBezTo>
                  <a:pt x="2260338" y="474586"/>
                  <a:pt x="2258389" y="470771"/>
                  <a:pt x="2254335" y="467658"/>
                </a:cubicBezTo>
                <a:lnTo>
                  <a:pt x="2243565" y="462460"/>
                </a:lnTo>
                <a:close/>
                <a:moveTo>
                  <a:pt x="2268078" y="436211"/>
                </a:moveTo>
                <a:lnTo>
                  <a:pt x="2269616" y="436832"/>
                </a:lnTo>
                <a:lnTo>
                  <a:pt x="2270753" y="436832"/>
                </a:lnTo>
                <a:lnTo>
                  <a:pt x="2268078" y="436211"/>
                </a:lnTo>
                <a:close/>
                <a:moveTo>
                  <a:pt x="2256055" y="396771"/>
                </a:moveTo>
                <a:cubicBezTo>
                  <a:pt x="2234842" y="391780"/>
                  <a:pt x="2222365" y="410495"/>
                  <a:pt x="2204895" y="416734"/>
                </a:cubicBezTo>
                <a:cubicBezTo>
                  <a:pt x="2206143" y="419229"/>
                  <a:pt x="2206143" y="421725"/>
                  <a:pt x="2207391" y="422972"/>
                </a:cubicBezTo>
                <a:cubicBezTo>
                  <a:pt x="2209887" y="424220"/>
                  <a:pt x="2212382" y="425468"/>
                  <a:pt x="2216126" y="426715"/>
                </a:cubicBezTo>
                <a:lnTo>
                  <a:pt x="2222913" y="436047"/>
                </a:lnTo>
                <a:lnTo>
                  <a:pt x="2245291" y="427023"/>
                </a:lnTo>
                <a:lnTo>
                  <a:pt x="2264401" y="434729"/>
                </a:lnTo>
                <a:lnTo>
                  <a:pt x="2256055" y="419229"/>
                </a:lnTo>
                <a:cubicBezTo>
                  <a:pt x="2256055" y="410495"/>
                  <a:pt x="2257302" y="396771"/>
                  <a:pt x="2256055" y="396771"/>
                </a:cubicBezTo>
                <a:close/>
                <a:moveTo>
                  <a:pt x="2853465" y="392292"/>
                </a:moveTo>
                <a:lnTo>
                  <a:pt x="2835616" y="408285"/>
                </a:lnTo>
                <a:cubicBezTo>
                  <a:pt x="2822114" y="424576"/>
                  <a:pt x="2811124" y="443900"/>
                  <a:pt x="2793854" y="455525"/>
                </a:cubicBezTo>
                <a:lnTo>
                  <a:pt x="2776251" y="461255"/>
                </a:lnTo>
                <a:lnTo>
                  <a:pt x="2782894" y="481182"/>
                </a:lnTo>
                <a:lnTo>
                  <a:pt x="2807489" y="470793"/>
                </a:lnTo>
                <a:cubicBezTo>
                  <a:pt x="2839087" y="459887"/>
                  <a:pt x="2870511" y="449156"/>
                  <a:pt x="2850958" y="395033"/>
                </a:cubicBezTo>
                <a:lnTo>
                  <a:pt x="2853465" y="392292"/>
                </a:lnTo>
                <a:close/>
                <a:moveTo>
                  <a:pt x="1196823" y="370639"/>
                </a:moveTo>
                <a:cubicBezTo>
                  <a:pt x="1204139" y="372666"/>
                  <a:pt x="1210365" y="379528"/>
                  <a:pt x="1215346" y="390132"/>
                </a:cubicBezTo>
                <a:cubicBezTo>
                  <a:pt x="1220327" y="398865"/>
                  <a:pt x="1220327" y="410093"/>
                  <a:pt x="1224062" y="420074"/>
                </a:cubicBezTo>
                <a:cubicBezTo>
                  <a:pt x="1229043" y="432550"/>
                  <a:pt x="1239005" y="433797"/>
                  <a:pt x="1248967" y="428807"/>
                </a:cubicBezTo>
                <a:cubicBezTo>
                  <a:pt x="1258929" y="425064"/>
                  <a:pt x="1266400" y="417579"/>
                  <a:pt x="1276362" y="412588"/>
                </a:cubicBezTo>
                <a:cubicBezTo>
                  <a:pt x="1288814" y="406351"/>
                  <a:pt x="1303757" y="413836"/>
                  <a:pt x="1306248" y="428807"/>
                </a:cubicBezTo>
                <a:cubicBezTo>
                  <a:pt x="1306248" y="436293"/>
                  <a:pt x="1302512" y="443778"/>
                  <a:pt x="1303757" y="451263"/>
                </a:cubicBezTo>
                <a:cubicBezTo>
                  <a:pt x="1303757" y="469977"/>
                  <a:pt x="1309983" y="471225"/>
                  <a:pt x="1327416" y="462492"/>
                </a:cubicBezTo>
                <a:cubicBezTo>
                  <a:pt x="1358547" y="447521"/>
                  <a:pt x="1374735" y="451263"/>
                  <a:pt x="1384697" y="473720"/>
                </a:cubicBezTo>
                <a:cubicBezTo>
                  <a:pt x="1392168" y="488691"/>
                  <a:pt x="1395904" y="503662"/>
                  <a:pt x="1400885" y="518633"/>
                </a:cubicBezTo>
                <a:cubicBezTo>
                  <a:pt x="1408356" y="539842"/>
                  <a:pt x="1402130" y="553565"/>
                  <a:pt x="1379716" y="561051"/>
                </a:cubicBezTo>
                <a:cubicBezTo>
                  <a:pt x="1364773" y="566041"/>
                  <a:pt x="1368509" y="578517"/>
                  <a:pt x="1378471" y="583507"/>
                </a:cubicBezTo>
                <a:cubicBezTo>
                  <a:pt x="1398395" y="595983"/>
                  <a:pt x="1398395" y="604716"/>
                  <a:pt x="1377226" y="615944"/>
                </a:cubicBezTo>
                <a:cubicBezTo>
                  <a:pt x="1373490" y="618439"/>
                  <a:pt x="1371000" y="624677"/>
                  <a:pt x="1371000" y="629668"/>
                </a:cubicBezTo>
                <a:cubicBezTo>
                  <a:pt x="1371000" y="639648"/>
                  <a:pt x="1380961" y="640896"/>
                  <a:pt x="1388433" y="639648"/>
                </a:cubicBezTo>
                <a:cubicBezTo>
                  <a:pt x="1414583" y="634658"/>
                  <a:pt x="1438242" y="634658"/>
                  <a:pt x="1450694" y="665847"/>
                </a:cubicBezTo>
                <a:cubicBezTo>
                  <a:pt x="1450694" y="668343"/>
                  <a:pt x="1465637" y="668343"/>
                  <a:pt x="1471863" y="665847"/>
                </a:cubicBezTo>
                <a:cubicBezTo>
                  <a:pt x="1480580" y="662105"/>
                  <a:pt x="1479335" y="653372"/>
                  <a:pt x="1474354" y="645886"/>
                </a:cubicBezTo>
                <a:cubicBezTo>
                  <a:pt x="1470618" y="639648"/>
                  <a:pt x="1463147" y="635905"/>
                  <a:pt x="1459411" y="628420"/>
                </a:cubicBezTo>
                <a:cubicBezTo>
                  <a:pt x="1451940" y="613449"/>
                  <a:pt x="1456920" y="604716"/>
                  <a:pt x="1486806" y="592240"/>
                </a:cubicBezTo>
                <a:cubicBezTo>
                  <a:pt x="1488051" y="594735"/>
                  <a:pt x="1490542" y="597230"/>
                  <a:pt x="1493032" y="599726"/>
                </a:cubicBezTo>
                <a:cubicBezTo>
                  <a:pt x="1576463" y="642143"/>
                  <a:pt x="1580198" y="684561"/>
                  <a:pt x="1502994" y="733217"/>
                </a:cubicBezTo>
                <a:cubicBezTo>
                  <a:pt x="1479335" y="748188"/>
                  <a:pt x="1494277" y="766901"/>
                  <a:pt x="1486806" y="781872"/>
                </a:cubicBezTo>
                <a:cubicBezTo>
                  <a:pt x="1478089" y="799339"/>
                  <a:pt x="1495523" y="781872"/>
                  <a:pt x="1500504" y="786863"/>
                </a:cubicBezTo>
                <a:cubicBezTo>
                  <a:pt x="1506730" y="788110"/>
                  <a:pt x="1512956" y="789358"/>
                  <a:pt x="1519182" y="793101"/>
                </a:cubicBezTo>
                <a:cubicBezTo>
                  <a:pt x="1527899" y="799339"/>
                  <a:pt x="1534125" y="806824"/>
                  <a:pt x="1537860" y="816805"/>
                </a:cubicBezTo>
                <a:cubicBezTo>
                  <a:pt x="1540351" y="823043"/>
                  <a:pt x="1540351" y="830528"/>
                  <a:pt x="1539106" y="836766"/>
                </a:cubicBezTo>
                <a:cubicBezTo>
                  <a:pt x="1535370" y="849242"/>
                  <a:pt x="1531634" y="861718"/>
                  <a:pt x="1525408" y="872946"/>
                </a:cubicBezTo>
                <a:cubicBezTo>
                  <a:pt x="1522918" y="877936"/>
                  <a:pt x="1519182" y="881679"/>
                  <a:pt x="1514201" y="884174"/>
                </a:cubicBezTo>
                <a:lnTo>
                  <a:pt x="1507975" y="886669"/>
                </a:lnTo>
                <a:lnTo>
                  <a:pt x="1509220" y="892907"/>
                </a:lnTo>
                <a:cubicBezTo>
                  <a:pt x="1521672" y="902888"/>
                  <a:pt x="1529144" y="890412"/>
                  <a:pt x="1539106" y="887917"/>
                </a:cubicBezTo>
                <a:cubicBezTo>
                  <a:pt x="1613820" y="860470"/>
                  <a:pt x="1613820" y="860470"/>
                  <a:pt x="1565256" y="806824"/>
                </a:cubicBezTo>
                <a:cubicBezTo>
                  <a:pt x="1561520" y="799339"/>
                  <a:pt x="1560275" y="793101"/>
                  <a:pt x="1562765" y="785615"/>
                </a:cubicBezTo>
                <a:cubicBezTo>
                  <a:pt x="1631253" y="715751"/>
                  <a:pt x="1642460" y="801834"/>
                  <a:pt x="1669855" y="829280"/>
                </a:cubicBezTo>
                <a:cubicBezTo>
                  <a:pt x="1702231" y="861718"/>
                  <a:pt x="1696005" y="896650"/>
                  <a:pt x="1651176" y="916611"/>
                </a:cubicBezTo>
                <a:cubicBezTo>
                  <a:pt x="1623781" y="927839"/>
                  <a:pt x="1600122" y="945305"/>
                  <a:pt x="1572727" y="954039"/>
                </a:cubicBezTo>
                <a:cubicBezTo>
                  <a:pt x="1537860" y="966514"/>
                  <a:pt x="1502994" y="975247"/>
                  <a:pt x="1481825" y="1013922"/>
                </a:cubicBezTo>
                <a:cubicBezTo>
                  <a:pt x="1463147" y="1050102"/>
                  <a:pt x="1419564" y="1032636"/>
                  <a:pt x="1388433" y="1045112"/>
                </a:cubicBezTo>
                <a:cubicBezTo>
                  <a:pt x="1385942" y="1046360"/>
                  <a:pt x="1382207" y="1047607"/>
                  <a:pt x="1378471" y="1048855"/>
                </a:cubicBezTo>
                <a:cubicBezTo>
                  <a:pt x="1372245" y="1051350"/>
                  <a:pt x="1364773" y="1053845"/>
                  <a:pt x="1358547" y="1053845"/>
                </a:cubicBezTo>
                <a:cubicBezTo>
                  <a:pt x="1351076" y="1056340"/>
                  <a:pt x="1344850" y="1056340"/>
                  <a:pt x="1337378" y="1056340"/>
                </a:cubicBezTo>
                <a:cubicBezTo>
                  <a:pt x="1323681" y="1056340"/>
                  <a:pt x="1309983" y="1055093"/>
                  <a:pt x="1296286" y="1053845"/>
                </a:cubicBezTo>
                <a:cubicBezTo>
                  <a:pt x="1267645" y="1056340"/>
                  <a:pt x="1272626" y="1097510"/>
                  <a:pt x="1242741" y="1101253"/>
                </a:cubicBezTo>
                <a:cubicBezTo>
                  <a:pt x="1229043" y="1103748"/>
                  <a:pt x="1214100" y="1102501"/>
                  <a:pt x="1201648" y="1093768"/>
                </a:cubicBezTo>
                <a:cubicBezTo>
                  <a:pt x="1184215" y="1066321"/>
                  <a:pt x="1184215" y="1001447"/>
                  <a:pt x="1129425" y="1061331"/>
                </a:cubicBezTo>
                <a:cubicBezTo>
                  <a:pt x="1120708" y="1066321"/>
                  <a:pt x="1111991" y="1080044"/>
                  <a:pt x="1115727" y="1083787"/>
                </a:cubicBezTo>
                <a:cubicBezTo>
                  <a:pt x="1130670" y="1109986"/>
                  <a:pt x="1120708" y="1132443"/>
                  <a:pt x="1105765" y="1154899"/>
                </a:cubicBezTo>
                <a:cubicBezTo>
                  <a:pt x="1063427" y="1152404"/>
                  <a:pt x="1084596" y="1235992"/>
                  <a:pt x="1022335" y="1216031"/>
                </a:cubicBezTo>
                <a:cubicBezTo>
                  <a:pt x="1006147" y="1211040"/>
                  <a:pt x="1023580" y="1233497"/>
                  <a:pt x="1026071" y="1243477"/>
                </a:cubicBezTo>
                <a:cubicBezTo>
                  <a:pt x="1031051" y="1260943"/>
                  <a:pt x="1037278" y="1277162"/>
                  <a:pt x="1022335" y="1293381"/>
                </a:cubicBezTo>
                <a:cubicBezTo>
                  <a:pt x="1007392" y="1309599"/>
                  <a:pt x="1007392" y="1309599"/>
                  <a:pt x="1034787" y="1324570"/>
                </a:cubicBezTo>
                <a:cubicBezTo>
                  <a:pt x="1041013" y="1322075"/>
                  <a:pt x="1047239" y="1319580"/>
                  <a:pt x="1053466" y="1319580"/>
                </a:cubicBezTo>
                <a:cubicBezTo>
                  <a:pt x="1073389" y="1320827"/>
                  <a:pt x="1095803" y="1347027"/>
                  <a:pt x="1111991" y="1313342"/>
                </a:cubicBezTo>
                <a:cubicBezTo>
                  <a:pt x="1118218" y="1308352"/>
                  <a:pt x="1125689" y="1305856"/>
                  <a:pt x="1133160" y="1307104"/>
                </a:cubicBezTo>
                <a:cubicBezTo>
                  <a:pt x="1155575" y="1313342"/>
                  <a:pt x="1179234" y="1318332"/>
                  <a:pt x="1201648" y="1324570"/>
                </a:cubicBezTo>
                <a:cubicBezTo>
                  <a:pt x="1225307" y="1328313"/>
                  <a:pt x="1253948" y="1332056"/>
                  <a:pt x="1252703" y="1363245"/>
                </a:cubicBezTo>
                <a:cubicBezTo>
                  <a:pt x="1251457" y="1391939"/>
                  <a:pt x="1227798" y="1403168"/>
                  <a:pt x="1205384" y="1411901"/>
                </a:cubicBezTo>
                <a:cubicBezTo>
                  <a:pt x="1190441" y="1418139"/>
                  <a:pt x="1174253" y="1420634"/>
                  <a:pt x="1159310" y="1421881"/>
                </a:cubicBezTo>
                <a:cubicBezTo>
                  <a:pt x="1121953" y="1425624"/>
                  <a:pt x="1100784" y="1431862"/>
                  <a:pt x="1120708" y="1479270"/>
                </a:cubicBezTo>
                <a:cubicBezTo>
                  <a:pt x="1133160" y="1510460"/>
                  <a:pt x="1116972" y="1534164"/>
                  <a:pt x="1073389" y="1526678"/>
                </a:cubicBezTo>
                <a:cubicBezTo>
                  <a:pt x="1036032" y="1520440"/>
                  <a:pt x="1001166" y="1527926"/>
                  <a:pt x="1048485" y="1574086"/>
                </a:cubicBezTo>
                <a:cubicBezTo>
                  <a:pt x="1060937" y="1586562"/>
                  <a:pt x="1067163" y="1612761"/>
                  <a:pt x="1053466" y="1614009"/>
                </a:cubicBezTo>
                <a:cubicBezTo>
                  <a:pt x="998675" y="1623989"/>
                  <a:pt x="992449" y="1691359"/>
                  <a:pt x="942640" y="1705082"/>
                </a:cubicBezTo>
                <a:lnTo>
                  <a:pt x="932385" y="1711688"/>
                </a:lnTo>
                <a:lnTo>
                  <a:pt x="959183" y="1719001"/>
                </a:lnTo>
                <a:cubicBezTo>
                  <a:pt x="981854" y="1729629"/>
                  <a:pt x="979984" y="1749717"/>
                  <a:pt x="964091" y="1807645"/>
                </a:cubicBezTo>
                <a:cubicBezTo>
                  <a:pt x="987774" y="1810137"/>
                  <a:pt x="1010212" y="1800171"/>
                  <a:pt x="1033895" y="1797679"/>
                </a:cubicBezTo>
                <a:cubicBezTo>
                  <a:pt x="1046360" y="1796433"/>
                  <a:pt x="1061318" y="1795188"/>
                  <a:pt x="1058825" y="1775255"/>
                </a:cubicBezTo>
                <a:cubicBezTo>
                  <a:pt x="1055086" y="1751586"/>
                  <a:pt x="1031402" y="1709230"/>
                  <a:pt x="1065058" y="1710475"/>
                </a:cubicBezTo>
                <a:cubicBezTo>
                  <a:pt x="1075342" y="1710787"/>
                  <a:pt x="1086482" y="1710164"/>
                  <a:pt x="1097915" y="1709814"/>
                </a:cubicBezTo>
                <a:cubicBezTo>
                  <a:pt x="1132214" y="1708763"/>
                  <a:pt x="1169141" y="1710164"/>
                  <a:pt x="1193448" y="1746603"/>
                </a:cubicBezTo>
                <a:cubicBezTo>
                  <a:pt x="1200927" y="1774010"/>
                  <a:pt x="1202174" y="1798925"/>
                  <a:pt x="1172258" y="1813874"/>
                </a:cubicBezTo>
                <a:cubicBezTo>
                  <a:pt x="1159792" y="1811382"/>
                  <a:pt x="1143588" y="1802662"/>
                  <a:pt x="1148574" y="1828823"/>
                </a:cubicBezTo>
                <a:cubicBezTo>
                  <a:pt x="1146081" y="1854984"/>
                  <a:pt x="1126137" y="1864950"/>
                  <a:pt x="1107439" y="1877408"/>
                </a:cubicBezTo>
                <a:cubicBezTo>
                  <a:pt x="1097467" y="1886128"/>
                  <a:pt x="1096221" y="1897340"/>
                  <a:pt x="1096221" y="1909797"/>
                </a:cubicBezTo>
                <a:lnTo>
                  <a:pt x="1095702" y="1918093"/>
                </a:lnTo>
                <a:lnTo>
                  <a:pt x="1126241" y="1913616"/>
                </a:lnTo>
                <a:cubicBezTo>
                  <a:pt x="1129988" y="1923576"/>
                  <a:pt x="1132486" y="1933537"/>
                  <a:pt x="1137481" y="1942252"/>
                </a:cubicBezTo>
                <a:cubicBezTo>
                  <a:pt x="1158712" y="1989562"/>
                  <a:pt x="1167454" y="1989562"/>
                  <a:pt x="1204921" y="1948477"/>
                </a:cubicBezTo>
                <a:cubicBezTo>
                  <a:pt x="1209916" y="1942252"/>
                  <a:pt x="1214912" y="1937272"/>
                  <a:pt x="1222405" y="1934782"/>
                </a:cubicBezTo>
                <a:cubicBezTo>
                  <a:pt x="1267365" y="1922331"/>
                  <a:pt x="1281103" y="1889962"/>
                  <a:pt x="1273609" y="1846386"/>
                </a:cubicBezTo>
                <a:cubicBezTo>
                  <a:pt x="1297338" y="1852611"/>
                  <a:pt x="1306080" y="1880001"/>
                  <a:pt x="1332307" y="1868796"/>
                </a:cubicBezTo>
                <a:cubicBezTo>
                  <a:pt x="1356036" y="1857591"/>
                  <a:pt x="1366027" y="1892452"/>
                  <a:pt x="1388506" y="1887472"/>
                </a:cubicBezTo>
                <a:cubicBezTo>
                  <a:pt x="1396000" y="1904901"/>
                  <a:pt x="1383511" y="1909881"/>
                  <a:pt x="1371022" y="1913616"/>
                </a:cubicBezTo>
                <a:cubicBezTo>
                  <a:pt x="1367275" y="1913616"/>
                  <a:pt x="1362280" y="1913616"/>
                  <a:pt x="1357284" y="1912371"/>
                </a:cubicBezTo>
                <a:cubicBezTo>
                  <a:pt x="1354787" y="1912371"/>
                  <a:pt x="1352289" y="1913616"/>
                  <a:pt x="1351040" y="1913616"/>
                </a:cubicBezTo>
                <a:cubicBezTo>
                  <a:pt x="1346044" y="1916106"/>
                  <a:pt x="1347293" y="1916106"/>
                  <a:pt x="1354787" y="1914861"/>
                </a:cubicBezTo>
                <a:cubicBezTo>
                  <a:pt x="1359782" y="1917351"/>
                  <a:pt x="1363529" y="1922331"/>
                  <a:pt x="1364778" y="1927312"/>
                </a:cubicBezTo>
                <a:cubicBezTo>
                  <a:pt x="1364778" y="1934782"/>
                  <a:pt x="1364778" y="1941007"/>
                  <a:pt x="1363529" y="1947232"/>
                </a:cubicBezTo>
                <a:cubicBezTo>
                  <a:pt x="1363529" y="1955947"/>
                  <a:pt x="1367275" y="1964662"/>
                  <a:pt x="1374769" y="1972132"/>
                </a:cubicBezTo>
                <a:cubicBezTo>
                  <a:pt x="1379764" y="1977112"/>
                  <a:pt x="1383511" y="1982092"/>
                  <a:pt x="1388506" y="1987072"/>
                </a:cubicBezTo>
                <a:cubicBezTo>
                  <a:pt x="1410986" y="2051812"/>
                  <a:pt x="1371022" y="2085428"/>
                  <a:pt x="1326062" y="2117798"/>
                </a:cubicBezTo>
                <a:lnTo>
                  <a:pt x="1317913" y="2115845"/>
                </a:lnTo>
                <a:lnTo>
                  <a:pt x="1314075" y="2118148"/>
                </a:lnTo>
                <a:cubicBezTo>
                  <a:pt x="1310329" y="2121894"/>
                  <a:pt x="1306582" y="2125641"/>
                  <a:pt x="1306582" y="2130637"/>
                </a:cubicBezTo>
                <a:cubicBezTo>
                  <a:pt x="1306582" y="2133134"/>
                  <a:pt x="1314075" y="2138130"/>
                  <a:pt x="1316573" y="2138130"/>
                </a:cubicBezTo>
                <a:cubicBezTo>
                  <a:pt x="1341551" y="2119396"/>
                  <a:pt x="1365280" y="2141877"/>
                  <a:pt x="1390257" y="2141877"/>
                </a:cubicBezTo>
                <a:cubicBezTo>
                  <a:pt x="1406493" y="2161859"/>
                  <a:pt x="1415235" y="2138130"/>
                  <a:pt x="1426475" y="2135632"/>
                </a:cubicBezTo>
                <a:cubicBezTo>
                  <a:pt x="1433968" y="2135632"/>
                  <a:pt x="1440212" y="2138130"/>
                  <a:pt x="1445208" y="2141877"/>
                </a:cubicBezTo>
                <a:cubicBezTo>
                  <a:pt x="1471434" y="2169353"/>
                  <a:pt x="1457697" y="2199326"/>
                  <a:pt x="1450203" y="2229300"/>
                </a:cubicBezTo>
                <a:cubicBezTo>
                  <a:pt x="1440212" y="2250531"/>
                  <a:pt x="1422728" y="2241789"/>
                  <a:pt x="1406493" y="2238042"/>
                </a:cubicBezTo>
                <a:cubicBezTo>
                  <a:pt x="1394004" y="2236793"/>
                  <a:pt x="1377768" y="2240540"/>
                  <a:pt x="1369026" y="2233047"/>
                </a:cubicBezTo>
                <a:cubicBezTo>
                  <a:pt x="1317822" y="2189335"/>
                  <a:pt x="1269116" y="2215562"/>
                  <a:pt x="1224156" y="2239291"/>
                </a:cubicBezTo>
                <a:cubicBezTo>
                  <a:pt x="1201676" y="2251780"/>
                  <a:pt x="1186690" y="2248033"/>
                  <a:pt x="1166708" y="2238042"/>
                </a:cubicBezTo>
                <a:cubicBezTo>
                  <a:pt x="1159214" y="2233047"/>
                  <a:pt x="1151721" y="2224304"/>
                  <a:pt x="1142979" y="2219309"/>
                </a:cubicBezTo>
                <a:cubicBezTo>
                  <a:pt x="1127992" y="2208068"/>
                  <a:pt x="1119250" y="2194331"/>
                  <a:pt x="1118001" y="2175597"/>
                </a:cubicBezTo>
                <a:lnTo>
                  <a:pt x="1117320" y="2172977"/>
                </a:lnTo>
                <a:lnTo>
                  <a:pt x="1034077" y="2175411"/>
                </a:lnTo>
                <a:cubicBezTo>
                  <a:pt x="996762" y="2180357"/>
                  <a:pt x="996762" y="2180357"/>
                  <a:pt x="983080" y="2140791"/>
                </a:cubicBezTo>
                <a:cubicBezTo>
                  <a:pt x="981837" y="2138318"/>
                  <a:pt x="980593" y="2135846"/>
                  <a:pt x="979349" y="2133373"/>
                </a:cubicBezTo>
                <a:cubicBezTo>
                  <a:pt x="971886" y="2114826"/>
                  <a:pt x="963179" y="2113590"/>
                  <a:pt x="945766" y="2130900"/>
                </a:cubicBezTo>
                <a:cubicBezTo>
                  <a:pt x="938303" y="2138318"/>
                  <a:pt x="934572" y="2146973"/>
                  <a:pt x="928353" y="2155628"/>
                </a:cubicBezTo>
                <a:lnTo>
                  <a:pt x="919646" y="2155628"/>
                </a:lnTo>
                <a:lnTo>
                  <a:pt x="916878" y="2155628"/>
                </a:lnTo>
                <a:lnTo>
                  <a:pt x="916429" y="2156393"/>
                </a:lnTo>
                <a:lnTo>
                  <a:pt x="908834" y="2159422"/>
                </a:lnTo>
                <a:lnTo>
                  <a:pt x="927778" y="2158234"/>
                </a:lnTo>
                <a:cubicBezTo>
                  <a:pt x="943913" y="2204331"/>
                  <a:pt x="926537" y="2254166"/>
                  <a:pt x="941431" y="2300263"/>
                </a:cubicBezTo>
                <a:cubicBezTo>
                  <a:pt x="943913" y="2304001"/>
                  <a:pt x="931501" y="2307739"/>
                  <a:pt x="924054" y="2304001"/>
                </a:cubicBezTo>
                <a:cubicBezTo>
                  <a:pt x="873166" y="2313968"/>
                  <a:pt x="819796" y="2312722"/>
                  <a:pt x="780078" y="2351344"/>
                </a:cubicBezTo>
                <a:cubicBezTo>
                  <a:pt x="737878" y="2352590"/>
                  <a:pt x="699402" y="2348852"/>
                  <a:pt x="663408" y="2316460"/>
                </a:cubicBezTo>
                <a:cubicBezTo>
                  <a:pt x="638585" y="2292788"/>
                  <a:pt x="600109" y="2275346"/>
                  <a:pt x="562873" y="2302755"/>
                </a:cubicBezTo>
                <a:cubicBezTo>
                  <a:pt x="555426" y="2307739"/>
                  <a:pt x="546738" y="2313968"/>
                  <a:pt x="550462" y="2321443"/>
                </a:cubicBezTo>
                <a:cubicBezTo>
                  <a:pt x="567838" y="2342623"/>
                  <a:pt x="577767" y="2373770"/>
                  <a:pt x="610038" y="2381245"/>
                </a:cubicBezTo>
                <a:cubicBezTo>
                  <a:pt x="613761" y="2382491"/>
                  <a:pt x="619967" y="2381245"/>
                  <a:pt x="624932" y="2379999"/>
                </a:cubicBezTo>
                <a:cubicBezTo>
                  <a:pt x="632379" y="2378753"/>
                  <a:pt x="639826" y="2375016"/>
                  <a:pt x="646032" y="2382491"/>
                </a:cubicBezTo>
                <a:cubicBezTo>
                  <a:pt x="649755" y="2387474"/>
                  <a:pt x="637344" y="2399933"/>
                  <a:pt x="626173" y="2403671"/>
                </a:cubicBezTo>
                <a:cubicBezTo>
                  <a:pt x="608797" y="2411146"/>
                  <a:pt x="593903" y="2403671"/>
                  <a:pt x="582732" y="2393704"/>
                </a:cubicBezTo>
                <a:cubicBezTo>
                  <a:pt x="554185" y="2375016"/>
                  <a:pt x="525638" y="2366295"/>
                  <a:pt x="493368" y="2376262"/>
                </a:cubicBezTo>
                <a:cubicBezTo>
                  <a:pt x="478474" y="2379999"/>
                  <a:pt x="466062" y="2378753"/>
                  <a:pt x="463580" y="2362557"/>
                </a:cubicBezTo>
                <a:cubicBezTo>
                  <a:pt x="461098" y="2336394"/>
                  <a:pt x="431309" y="2347607"/>
                  <a:pt x="425104" y="2327673"/>
                </a:cubicBezTo>
                <a:cubicBezTo>
                  <a:pt x="418898" y="2307739"/>
                  <a:pt x="400280" y="2312722"/>
                  <a:pt x="384145" y="2313968"/>
                </a:cubicBezTo>
                <a:cubicBezTo>
                  <a:pt x="382904" y="2315214"/>
                  <a:pt x="376698" y="2313968"/>
                  <a:pt x="376698" y="2312722"/>
                </a:cubicBezTo>
                <a:cubicBezTo>
                  <a:pt x="368010" y="2271608"/>
                  <a:pt x="325810" y="2289050"/>
                  <a:pt x="302228" y="2271608"/>
                </a:cubicBezTo>
                <a:lnTo>
                  <a:pt x="307051" y="2267576"/>
                </a:lnTo>
                <a:lnTo>
                  <a:pt x="301189" y="2268279"/>
                </a:lnTo>
                <a:cubicBezTo>
                  <a:pt x="289992" y="2268279"/>
                  <a:pt x="280038" y="2268279"/>
                  <a:pt x="268841" y="2268279"/>
                </a:cubicBezTo>
                <a:cubicBezTo>
                  <a:pt x="271329" y="2254657"/>
                  <a:pt x="265108" y="2239796"/>
                  <a:pt x="278794" y="2232366"/>
                </a:cubicBezTo>
                <a:cubicBezTo>
                  <a:pt x="287503" y="2228651"/>
                  <a:pt x="298701" y="2236081"/>
                  <a:pt x="308654" y="2233605"/>
                </a:cubicBezTo>
                <a:cubicBezTo>
                  <a:pt x="314875" y="2233605"/>
                  <a:pt x="323584" y="2227413"/>
                  <a:pt x="326073" y="2222459"/>
                </a:cubicBezTo>
                <a:cubicBezTo>
                  <a:pt x="329805" y="2211314"/>
                  <a:pt x="322340" y="2201407"/>
                  <a:pt x="311142" y="2196454"/>
                </a:cubicBezTo>
                <a:cubicBezTo>
                  <a:pt x="306166" y="2193977"/>
                  <a:pt x="296212" y="2193977"/>
                  <a:pt x="289992" y="2195215"/>
                </a:cubicBezTo>
                <a:cubicBezTo>
                  <a:pt x="280038" y="2196454"/>
                  <a:pt x="270085" y="2202646"/>
                  <a:pt x="260132" y="2195215"/>
                </a:cubicBezTo>
                <a:cubicBezTo>
                  <a:pt x="250178" y="2189024"/>
                  <a:pt x="242713" y="2170448"/>
                  <a:pt x="229027" y="2186547"/>
                </a:cubicBezTo>
                <a:cubicBezTo>
                  <a:pt x="225295" y="2191500"/>
                  <a:pt x="231516" y="2205122"/>
                  <a:pt x="231516" y="2215029"/>
                </a:cubicBezTo>
                <a:cubicBezTo>
                  <a:pt x="232760" y="2229890"/>
                  <a:pt x="221562" y="2236081"/>
                  <a:pt x="211609" y="2228651"/>
                </a:cubicBezTo>
                <a:cubicBezTo>
                  <a:pt x="194191" y="2216268"/>
                  <a:pt x="175528" y="2207599"/>
                  <a:pt x="154377" y="2212552"/>
                </a:cubicBezTo>
                <a:cubicBezTo>
                  <a:pt x="122029" y="2219983"/>
                  <a:pt x="87192" y="2198931"/>
                  <a:pt x="57332" y="2222459"/>
                </a:cubicBezTo>
                <a:cubicBezTo>
                  <a:pt x="53599" y="2222459"/>
                  <a:pt x="49867" y="2222459"/>
                  <a:pt x="46134" y="2219983"/>
                </a:cubicBezTo>
                <a:cubicBezTo>
                  <a:pt x="46134" y="2207599"/>
                  <a:pt x="39913" y="2196454"/>
                  <a:pt x="29960" y="2189024"/>
                </a:cubicBezTo>
                <a:cubicBezTo>
                  <a:pt x="29960" y="2179117"/>
                  <a:pt x="28716" y="2169210"/>
                  <a:pt x="27472" y="2158065"/>
                </a:cubicBezTo>
                <a:cubicBezTo>
                  <a:pt x="29960" y="2122152"/>
                  <a:pt x="69774" y="2124629"/>
                  <a:pt x="87192" y="2104815"/>
                </a:cubicBezTo>
                <a:cubicBezTo>
                  <a:pt x="88436" y="2103577"/>
                  <a:pt x="98389" y="2108530"/>
                  <a:pt x="99634" y="2112245"/>
                </a:cubicBezTo>
                <a:cubicBezTo>
                  <a:pt x="105854" y="2125867"/>
                  <a:pt x="110831" y="2140728"/>
                  <a:pt x="118296" y="2154350"/>
                </a:cubicBezTo>
                <a:cubicBezTo>
                  <a:pt x="122029" y="2160541"/>
                  <a:pt x="131982" y="2166733"/>
                  <a:pt x="138203" y="2158065"/>
                </a:cubicBezTo>
                <a:cubicBezTo>
                  <a:pt x="149400" y="2143204"/>
                  <a:pt x="168063" y="2141966"/>
                  <a:pt x="184237" y="2134536"/>
                </a:cubicBezTo>
                <a:cubicBezTo>
                  <a:pt x="202900" y="2127106"/>
                  <a:pt x="190458" y="2104815"/>
                  <a:pt x="205388" y="2096147"/>
                </a:cubicBezTo>
                <a:lnTo>
                  <a:pt x="220495" y="2093833"/>
                </a:lnTo>
                <a:lnTo>
                  <a:pt x="225480" y="2098441"/>
                </a:lnTo>
                <a:lnTo>
                  <a:pt x="225295" y="2097617"/>
                </a:lnTo>
                <a:cubicBezTo>
                  <a:pt x="225295" y="2095140"/>
                  <a:pt x="226548" y="2092663"/>
                  <a:pt x="227800" y="2090187"/>
                </a:cubicBezTo>
                <a:cubicBezTo>
                  <a:pt x="246592" y="2060466"/>
                  <a:pt x="246592" y="2060466"/>
                  <a:pt x="272900" y="2071611"/>
                </a:cubicBezTo>
                <a:cubicBezTo>
                  <a:pt x="277911" y="2074088"/>
                  <a:pt x="281669" y="2077803"/>
                  <a:pt x="286680" y="2079041"/>
                </a:cubicBezTo>
                <a:cubicBezTo>
                  <a:pt x="308291" y="2084614"/>
                  <a:pt x="327787" y="2081827"/>
                  <a:pt x="341469" y="2068070"/>
                </a:cubicBezTo>
                <a:lnTo>
                  <a:pt x="350662" y="2054202"/>
                </a:lnTo>
                <a:lnTo>
                  <a:pt x="322296" y="2034218"/>
                </a:lnTo>
                <a:cubicBezTo>
                  <a:pt x="313103" y="2027210"/>
                  <a:pt x="305312" y="2018802"/>
                  <a:pt x="302196" y="2005721"/>
                </a:cubicBezTo>
                <a:cubicBezTo>
                  <a:pt x="299703" y="1994509"/>
                  <a:pt x="309675" y="1985789"/>
                  <a:pt x="307182" y="1974577"/>
                </a:cubicBezTo>
                <a:cubicBezTo>
                  <a:pt x="304689" y="1984543"/>
                  <a:pt x="302196" y="1998246"/>
                  <a:pt x="295963" y="2003229"/>
                </a:cubicBezTo>
                <a:cubicBezTo>
                  <a:pt x="262307" y="2024719"/>
                  <a:pt x="255997" y="2003463"/>
                  <a:pt x="249161" y="1984134"/>
                </a:cubicBezTo>
                <a:lnTo>
                  <a:pt x="243492" y="1972132"/>
                </a:lnTo>
                <a:lnTo>
                  <a:pt x="243366" y="1972809"/>
                </a:lnTo>
                <a:cubicBezTo>
                  <a:pt x="229637" y="1992881"/>
                  <a:pt x="218405" y="2015463"/>
                  <a:pt x="207173" y="2036790"/>
                </a:cubicBezTo>
                <a:cubicBezTo>
                  <a:pt x="183460" y="2084462"/>
                  <a:pt x="158500" y="2130879"/>
                  <a:pt x="102338" y="2065644"/>
                </a:cubicBezTo>
                <a:cubicBezTo>
                  <a:pt x="86114" y="2048081"/>
                  <a:pt x="69890" y="2060626"/>
                  <a:pt x="56161" y="2074426"/>
                </a:cubicBezTo>
                <a:cubicBezTo>
                  <a:pt x="38689" y="2093244"/>
                  <a:pt x="23713" y="2086971"/>
                  <a:pt x="11232" y="2069408"/>
                </a:cubicBezTo>
                <a:cubicBezTo>
                  <a:pt x="3744" y="2051844"/>
                  <a:pt x="11232" y="2031772"/>
                  <a:pt x="0" y="2015463"/>
                </a:cubicBezTo>
                <a:cubicBezTo>
                  <a:pt x="4992" y="1996645"/>
                  <a:pt x="4992" y="1977827"/>
                  <a:pt x="0" y="1959009"/>
                </a:cubicBezTo>
                <a:cubicBezTo>
                  <a:pt x="4992" y="1951482"/>
                  <a:pt x="4992" y="1942700"/>
                  <a:pt x="0" y="1933919"/>
                </a:cubicBezTo>
                <a:lnTo>
                  <a:pt x="2496" y="1930155"/>
                </a:lnTo>
                <a:lnTo>
                  <a:pt x="0" y="1927646"/>
                </a:lnTo>
                <a:lnTo>
                  <a:pt x="16341" y="1903555"/>
                </a:lnTo>
                <a:lnTo>
                  <a:pt x="14943" y="1903447"/>
                </a:lnTo>
                <a:cubicBezTo>
                  <a:pt x="9962" y="1859782"/>
                  <a:pt x="24905" y="1814869"/>
                  <a:pt x="3736" y="1771204"/>
                </a:cubicBezTo>
                <a:cubicBezTo>
                  <a:pt x="2491" y="1757481"/>
                  <a:pt x="1245" y="1742510"/>
                  <a:pt x="1245" y="1727539"/>
                </a:cubicBezTo>
                <a:cubicBezTo>
                  <a:pt x="1245" y="1671398"/>
                  <a:pt x="0" y="1616504"/>
                  <a:pt x="0" y="1560363"/>
                </a:cubicBezTo>
                <a:cubicBezTo>
                  <a:pt x="0" y="1478022"/>
                  <a:pt x="1245" y="1395682"/>
                  <a:pt x="2491" y="1313342"/>
                </a:cubicBezTo>
                <a:cubicBezTo>
                  <a:pt x="6226" y="1310847"/>
                  <a:pt x="11207" y="1309599"/>
                  <a:pt x="14943" y="1308352"/>
                </a:cubicBezTo>
                <a:cubicBezTo>
                  <a:pt x="17433" y="1312094"/>
                  <a:pt x="21169" y="1317085"/>
                  <a:pt x="23660" y="1320827"/>
                </a:cubicBezTo>
                <a:cubicBezTo>
                  <a:pt x="29886" y="1329560"/>
                  <a:pt x="87166" y="1366988"/>
                  <a:pt x="93393" y="1371978"/>
                </a:cubicBezTo>
                <a:cubicBezTo>
                  <a:pt x="105845" y="1381959"/>
                  <a:pt x="109581" y="1376968"/>
                  <a:pt x="113316" y="1364493"/>
                </a:cubicBezTo>
                <a:cubicBezTo>
                  <a:pt x="127014" y="1325818"/>
                  <a:pt x="128259" y="1324570"/>
                  <a:pt x="160635" y="1335798"/>
                </a:cubicBezTo>
                <a:cubicBezTo>
                  <a:pt x="179314" y="1343284"/>
                  <a:pt x="197992" y="1349522"/>
                  <a:pt x="215425" y="1361997"/>
                </a:cubicBezTo>
                <a:cubicBezTo>
                  <a:pt x="227878" y="1373226"/>
                  <a:pt x="245311" y="1345779"/>
                  <a:pt x="266480" y="1354512"/>
                </a:cubicBezTo>
                <a:cubicBezTo>
                  <a:pt x="276442" y="1360750"/>
                  <a:pt x="292630" y="1359502"/>
                  <a:pt x="305082" y="1359502"/>
                </a:cubicBezTo>
                <a:cubicBezTo>
                  <a:pt x="307884" y="1363245"/>
                  <a:pt x="310841" y="1365272"/>
                  <a:pt x="313896" y="1366208"/>
                </a:cubicBezTo>
                <a:lnTo>
                  <a:pt x="314637" y="1366220"/>
                </a:lnTo>
                <a:lnTo>
                  <a:pt x="322826" y="1371978"/>
                </a:lnTo>
                <a:cubicBezTo>
                  <a:pt x="329053" y="1371978"/>
                  <a:pt x="335590" y="1368235"/>
                  <a:pt x="342439" y="1361997"/>
                </a:cubicBezTo>
                <a:cubicBezTo>
                  <a:pt x="336213" y="1361997"/>
                  <a:pt x="329675" y="1365116"/>
                  <a:pt x="323293" y="1366364"/>
                </a:cubicBezTo>
                <a:lnTo>
                  <a:pt x="314637" y="1366220"/>
                </a:lnTo>
                <a:lnTo>
                  <a:pt x="305082" y="1359502"/>
                </a:lnTo>
                <a:cubicBezTo>
                  <a:pt x="306327" y="1339541"/>
                  <a:pt x="298856" y="1315837"/>
                  <a:pt x="316289" y="1300866"/>
                </a:cubicBezTo>
                <a:cubicBezTo>
                  <a:pt x="344929" y="1278410"/>
                  <a:pt x="332477" y="1255953"/>
                  <a:pt x="321270" y="1232249"/>
                </a:cubicBezTo>
                <a:cubicBezTo>
                  <a:pt x="321270" y="1228506"/>
                  <a:pt x="321270" y="1224764"/>
                  <a:pt x="322515" y="1221021"/>
                </a:cubicBezTo>
                <a:cubicBezTo>
                  <a:pt x="327496" y="1207297"/>
                  <a:pt x="337458" y="1194822"/>
                  <a:pt x="349910" y="1186089"/>
                </a:cubicBezTo>
                <a:cubicBezTo>
                  <a:pt x="399719" y="1186089"/>
                  <a:pt x="447038" y="1211040"/>
                  <a:pt x="501828" y="1207297"/>
                </a:cubicBezTo>
                <a:cubicBezTo>
                  <a:pt x="524242" y="1204802"/>
                  <a:pt x="547902" y="1202307"/>
                  <a:pt x="569071" y="1193574"/>
                </a:cubicBezTo>
                <a:cubicBezTo>
                  <a:pt x="588994" y="1186089"/>
                  <a:pt x="606428" y="1172365"/>
                  <a:pt x="620125" y="1154899"/>
                </a:cubicBezTo>
                <a:cubicBezTo>
                  <a:pt x="621370" y="1152404"/>
                  <a:pt x="622616" y="1148661"/>
                  <a:pt x="623861" y="1147414"/>
                </a:cubicBezTo>
                <a:cubicBezTo>
                  <a:pt x="626351" y="1144918"/>
                  <a:pt x="631332" y="1146166"/>
                  <a:pt x="633823" y="1146166"/>
                </a:cubicBezTo>
                <a:cubicBezTo>
                  <a:pt x="636313" y="1146166"/>
                  <a:pt x="637558" y="1146166"/>
                  <a:pt x="640049" y="1146166"/>
                </a:cubicBezTo>
                <a:cubicBezTo>
                  <a:pt x="641294" y="1147414"/>
                  <a:pt x="643785" y="1148661"/>
                  <a:pt x="645030" y="1149909"/>
                </a:cubicBezTo>
                <a:cubicBezTo>
                  <a:pt x="651256" y="1152404"/>
                  <a:pt x="654992" y="1156147"/>
                  <a:pt x="658727" y="1161137"/>
                </a:cubicBezTo>
                <a:cubicBezTo>
                  <a:pt x="661218" y="1163632"/>
                  <a:pt x="662463" y="1168622"/>
                  <a:pt x="663708" y="1172365"/>
                </a:cubicBezTo>
                <a:cubicBezTo>
                  <a:pt x="664954" y="1174860"/>
                  <a:pt x="664954" y="1178603"/>
                  <a:pt x="666199" y="1182346"/>
                </a:cubicBezTo>
                <a:cubicBezTo>
                  <a:pt x="666199" y="1188584"/>
                  <a:pt x="664954" y="1196069"/>
                  <a:pt x="662463" y="1202307"/>
                </a:cubicBezTo>
                <a:cubicBezTo>
                  <a:pt x="661218" y="1204802"/>
                  <a:pt x="658727" y="1207297"/>
                  <a:pt x="658727" y="1209793"/>
                </a:cubicBezTo>
                <a:cubicBezTo>
                  <a:pt x="659973" y="1213535"/>
                  <a:pt x="659973" y="1216031"/>
                  <a:pt x="659973" y="1219773"/>
                </a:cubicBezTo>
                <a:cubicBezTo>
                  <a:pt x="658727" y="1231002"/>
                  <a:pt x="657482" y="1244725"/>
                  <a:pt x="652501" y="1255953"/>
                </a:cubicBezTo>
                <a:cubicBezTo>
                  <a:pt x="647520" y="1268429"/>
                  <a:pt x="640049" y="1280905"/>
                  <a:pt x="630087" y="1288390"/>
                </a:cubicBezTo>
                <a:cubicBezTo>
                  <a:pt x="608918" y="1305856"/>
                  <a:pt x="590240" y="1320827"/>
                  <a:pt x="584014" y="1352017"/>
                </a:cubicBezTo>
                <a:cubicBezTo>
                  <a:pt x="585259" y="1349522"/>
                  <a:pt x="586504" y="1347027"/>
                  <a:pt x="587749" y="1345779"/>
                </a:cubicBezTo>
                <a:cubicBezTo>
                  <a:pt x="588994" y="1343284"/>
                  <a:pt x="590240" y="1340789"/>
                  <a:pt x="591485" y="1338293"/>
                </a:cubicBezTo>
                <a:cubicBezTo>
                  <a:pt x="593975" y="1334551"/>
                  <a:pt x="596466" y="1329560"/>
                  <a:pt x="600202" y="1325818"/>
                </a:cubicBezTo>
                <a:cubicBezTo>
                  <a:pt x="603937" y="1318332"/>
                  <a:pt x="610163" y="1310847"/>
                  <a:pt x="617635" y="1305856"/>
                </a:cubicBezTo>
                <a:cubicBezTo>
                  <a:pt x="623861" y="1300866"/>
                  <a:pt x="631332" y="1298371"/>
                  <a:pt x="638804" y="1298371"/>
                </a:cubicBezTo>
                <a:cubicBezTo>
                  <a:pt x="643785" y="1298371"/>
                  <a:pt x="647520" y="1299618"/>
                  <a:pt x="651256" y="1300866"/>
                </a:cubicBezTo>
                <a:cubicBezTo>
                  <a:pt x="654992" y="1302114"/>
                  <a:pt x="657482" y="1303361"/>
                  <a:pt x="659973" y="1303361"/>
                </a:cubicBezTo>
                <a:lnTo>
                  <a:pt x="661649" y="1304081"/>
                </a:lnTo>
                <a:lnTo>
                  <a:pt x="662619" y="1305701"/>
                </a:lnTo>
                <a:cubicBezTo>
                  <a:pt x="665576" y="1308352"/>
                  <a:pt x="669312" y="1310847"/>
                  <a:pt x="672425" y="1313342"/>
                </a:cubicBezTo>
                <a:lnTo>
                  <a:pt x="672828" y="1313305"/>
                </a:lnTo>
                <a:lnTo>
                  <a:pt x="673670" y="1315837"/>
                </a:lnTo>
                <a:cubicBezTo>
                  <a:pt x="672425" y="1319580"/>
                  <a:pt x="671180" y="1322075"/>
                  <a:pt x="671180" y="1325818"/>
                </a:cubicBezTo>
                <a:cubicBezTo>
                  <a:pt x="672425" y="1327065"/>
                  <a:pt x="672425" y="1330808"/>
                  <a:pt x="672425" y="1333303"/>
                </a:cubicBezTo>
                <a:cubicBezTo>
                  <a:pt x="671180" y="1338293"/>
                  <a:pt x="671180" y="1343284"/>
                  <a:pt x="669934" y="1348274"/>
                </a:cubicBezTo>
                <a:cubicBezTo>
                  <a:pt x="667444" y="1359502"/>
                  <a:pt x="663708" y="1370731"/>
                  <a:pt x="661218" y="1380711"/>
                </a:cubicBezTo>
                <a:cubicBezTo>
                  <a:pt x="657482" y="1398177"/>
                  <a:pt x="657482" y="1415643"/>
                  <a:pt x="663708" y="1431862"/>
                </a:cubicBezTo>
                <a:cubicBezTo>
                  <a:pt x="668689" y="1347027"/>
                  <a:pt x="739667" y="1323322"/>
                  <a:pt x="777024" y="1274667"/>
                </a:cubicBezTo>
                <a:cubicBezTo>
                  <a:pt x="750874" y="1281216"/>
                  <a:pt x="728927" y="1302503"/>
                  <a:pt x="701727" y="1310632"/>
                </a:cubicBezTo>
                <a:lnTo>
                  <a:pt x="672828" y="1313305"/>
                </a:lnTo>
                <a:lnTo>
                  <a:pt x="671180" y="1308352"/>
                </a:lnTo>
                <a:cubicBezTo>
                  <a:pt x="671180" y="1308352"/>
                  <a:pt x="669934" y="1307104"/>
                  <a:pt x="668689" y="1307104"/>
                </a:cubicBezTo>
                <a:lnTo>
                  <a:pt x="661649" y="1304081"/>
                </a:lnTo>
                <a:lnTo>
                  <a:pt x="657482" y="1297123"/>
                </a:lnTo>
                <a:cubicBezTo>
                  <a:pt x="657482" y="1289638"/>
                  <a:pt x="661218" y="1282152"/>
                  <a:pt x="663708" y="1275914"/>
                </a:cubicBezTo>
                <a:cubicBezTo>
                  <a:pt x="668689" y="1265934"/>
                  <a:pt x="674915" y="1257201"/>
                  <a:pt x="681142" y="1247220"/>
                </a:cubicBezTo>
                <a:cubicBezTo>
                  <a:pt x="696084" y="1227259"/>
                  <a:pt x="713518" y="1208545"/>
                  <a:pt x="733441" y="1189831"/>
                </a:cubicBezTo>
                <a:cubicBezTo>
                  <a:pt x="735932" y="1188584"/>
                  <a:pt x="738422" y="1187336"/>
                  <a:pt x="739667" y="1183593"/>
                </a:cubicBezTo>
                <a:cubicBezTo>
                  <a:pt x="742158" y="1181098"/>
                  <a:pt x="744648" y="1176108"/>
                  <a:pt x="745894" y="1172365"/>
                </a:cubicBezTo>
                <a:cubicBezTo>
                  <a:pt x="747139" y="1169870"/>
                  <a:pt x="749629" y="1167375"/>
                  <a:pt x="750875" y="1166127"/>
                </a:cubicBezTo>
                <a:cubicBezTo>
                  <a:pt x="753365" y="1162385"/>
                  <a:pt x="757101" y="1162385"/>
                  <a:pt x="760836" y="1161137"/>
                </a:cubicBezTo>
                <a:cubicBezTo>
                  <a:pt x="763327" y="1161137"/>
                  <a:pt x="765817" y="1159889"/>
                  <a:pt x="769553" y="1159889"/>
                </a:cubicBezTo>
                <a:cubicBezTo>
                  <a:pt x="772043" y="1159889"/>
                  <a:pt x="775779" y="1161137"/>
                  <a:pt x="778270" y="1159889"/>
                </a:cubicBezTo>
                <a:cubicBezTo>
                  <a:pt x="783251" y="1158642"/>
                  <a:pt x="786986" y="1156147"/>
                  <a:pt x="791967" y="1157394"/>
                </a:cubicBezTo>
                <a:cubicBezTo>
                  <a:pt x="850493" y="1171118"/>
                  <a:pt x="800684" y="1126205"/>
                  <a:pt x="815627" y="1118719"/>
                </a:cubicBezTo>
                <a:cubicBezTo>
                  <a:pt x="826834" y="1113729"/>
                  <a:pt x="835550" y="1106243"/>
                  <a:pt x="846757" y="1103748"/>
                </a:cubicBezTo>
                <a:cubicBezTo>
                  <a:pt x="852983" y="1103748"/>
                  <a:pt x="859210" y="1103748"/>
                  <a:pt x="864191" y="1103748"/>
                </a:cubicBezTo>
                <a:cubicBezTo>
                  <a:pt x="867926" y="1104996"/>
                  <a:pt x="871662" y="1104996"/>
                  <a:pt x="875398" y="1104996"/>
                </a:cubicBezTo>
                <a:cubicBezTo>
                  <a:pt x="879133" y="1104996"/>
                  <a:pt x="881624" y="1103748"/>
                  <a:pt x="885359" y="1103748"/>
                </a:cubicBezTo>
                <a:cubicBezTo>
                  <a:pt x="890340" y="1102501"/>
                  <a:pt x="892831" y="1100006"/>
                  <a:pt x="896567" y="1097510"/>
                </a:cubicBezTo>
                <a:cubicBezTo>
                  <a:pt x="901547" y="1096263"/>
                  <a:pt x="906528" y="1093768"/>
                  <a:pt x="910264" y="1093768"/>
                </a:cubicBezTo>
                <a:cubicBezTo>
                  <a:pt x="914000" y="1093768"/>
                  <a:pt x="915245" y="1093768"/>
                  <a:pt x="917735" y="1093768"/>
                </a:cubicBezTo>
                <a:cubicBezTo>
                  <a:pt x="918981" y="1095015"/>
                  <a:pt x="920226" y="1096263"/>
                  <a:pt x="921471" y="1097510"/>
                </a:cubicBezTo>
                <a:cubicBezTo>
                  <a:pt x="922716" y="1100006"/>
                  <a:pt x="923962" y="1102501"/>
                  <a:pt x="925207" y="1103748"/>
                </a:cubicBezTo>
                <a:cubicBezTo>
                  <a:pt x="925207" y="1104996"/>
                  <a:pt x="926452" y="1107491"/>
                  <a:pt x="927697" y="1109986"/>
                </a:cubicBezTo>
                <a:cubicBezTo>
                  <a:pt x="928943" y="1111234"/>
                  <a:pt x="930188" y="1113729"/>
                  <a:pt x="933923" y="1112481"/>
                </a:cubicBezTo>
                <a:cubicBezTo>
                  <a:pt x="935169" y="1111234"/>
                  <a:pt x="937659" y="1109986"/>
                  <a:pt x="938904" y="1108739"/>
                </a:cubicBezTo>
                <a:cubicBezTo>
                  <a:pt x="943885" y="1104996"/>
                  <a:pt x="947621" y="1102501"/>
                  <a:pt x="951357" y="1097510"/>
                </a:cubicBezTo>
                <a:cubicBezTo>
                  <a:pt x="960073" y="1088777"/>
                  <a:pt x="967545" y="1078797"/>
                  <a:pt x="973771" y="1068816"/>
                </a:cubicBezTo>
                <a:cubicBezTo>
                  <a:pt x="973771" y="1067568"/>
                  <a:pt x="975016" y="1067568"/>
                  <a:pt x="975016" y="1066321"/>
                </a:cubicBezTo>
                <a:cubicBezTo>
                  <a:pt x="989959" y="1042617"/>
                  <a:pt x="1011128" y="1017665"/>
                  <a:pt x="988714" y="986476"/>
                </a:cubicBezTo>
                <a:cubicBezTo>
                  <a:pt x="935169" y="910373"/>
                  <a:pt x="935169" y="909126"/>
                  <a:pt x="1024825" y="889164"/>
                </a:cubicBezTo>
                <a:cubicBezTo>
                  <a:pt x="984978" y="865460"/>
                  <a:pt x="950111" y="838014"/>
                  <a:pt x="915245" y="809319"/>
                </a:cubicBezTo>
                <a:cubicBezTo>
                  <a:pt x="900302" y="795596"/>
                  <a:pt x="880379" y="780625"/>
                  <a:pt x="892831" y="755673"/>
                </a:cubicBezTo>
                <a:cubicBezTo>
                  <a:pt x="902793" y="734464"/>
                  <a:pt x="925207" y="729474"/>
                  <a:pt x="946376" y="726979"/>
                </a:cubicBezTo>
                <a:cubicBezTo>
                  <a:pt x="972526" y="723236"/>
                  <a:pt x="997430" y="740702"/>
                  <a:pt x="1023580" y="730722"/>
                </a:cubicBezTo>
                <a:cubicBezTo>
                  <a:pt x="982487" y="693294"/>
                  <a:pt x="928943" y="740702"/>
                  <a:pt x="886605" y="709513"/>
                </a:cubicBezTo>
                <a:cubicBezTo>
                  <a:pt x="881624" y="707018"/>
                  <a:pt x="886605" y="713255"/>
                  <a:pt x="886605" y="715751"/>
                </a:cubicBezTo>
                <a:cubicBezTo>
                  <a:pt x="885359" y="754426"/>
                  <a:pt x="852983" y="750683"/>
                  <a:pt x="829324" y="759416"/>
                </a:cubicBezTo>
                <a:lnTo>
                  <a:pt x="816678" y="760120"/>
                </a:lnTo>
                <a:lnTo>
                  <a:pt x="823023" y="767216"/>
                </a:lnTo>
                <a:cubicBezTo>
                  <a:pt x="804448" y="805375"/>
                  <a:pt x="806925" y="857073"/>
                  <a:pt x="758629" y="875537"/>
                </a:cubicBezTo>
                <a:cubicBezTo>
                  <a:pt x="751199" y="877998"/>
                  <a:pt x="742531" y="876767"/>
                  <a:pt x="738816" y="869382"/>
                </a:cubicBezTo>
                <a:cubicBezTo>
                  <a:pt x="736339" y="864458"/>
                  <a:pt x="736339" y="859535"/>
                  <a:pt x="737578" y="854611"/>
                </a:cubicBezTo>
                <a:cubicBezTo>
                  <a:pt x="737578" y="848456"/>
                  <a:pt x="741293" y="843533"/>
                  <a:pt x="743769" y="841071"/>
                </a:cubicBezTo>
                <a:cubicBezTo>
                  <a:pt x="756153" y="829993"/>
                  <a:pt x="778443" y="822607"/>
                  <a:pt x="775966" y="800451"/>
                </a:cubicBezTo>
                <a:cubicBezTo>
                  <a:pt x="774728" y="783218"/>
                  <a:pt x="766059" y="767216"/>
                  <a:pt x="748723" y="756138"/>
                </a:cubicBezTo>
                <a:lnTo>
                  <a:pt x="760792" y="744603"/>
                </a:lnTo>
                <a:lnTo>
                  <a:pt x="751957" y="750862"/>
                </a:lnTo>
                <a:cubicBezTo>
                  <a:pt x="720626" y="755785"/>
                  <a:pt x="684281" y="739783"/>
                  <a:pt x="655456" y="765633"/>
                </a:cubicBezTo>
                <a:cubicBezTo>
                  <a:pt x="652949" y="768094"/>
                  <a:pt x="645430" y="764402"/>
                  <a:pt x="644177" y="761940"/>
                </a:cubicBezTo>
                <a:cubicBezTo>
                  <a:pt x="642923" y="758247"/>
                  <a:pt x="642923" y="750862"/>
                  <a:pt x="645430" y="747169"/>
                </a:cubicBezTo>
                <a:cubicBezTo>
                  <a:pt x="657962" y="732398"/>
                  <a:pt x="673002" y="726243"/>
                  <a:pt x="691801" y="722551"/>
                </a:cubicBezTo>
                <a:cubicBezTo>
                  <a:pt x="721879" y="717627"/>
                  <a:pt x="724385" y="716396"/>
                  <a:pt x="714359" y="693009"/>
                </a:cubicBezTo>
                <a:cubicBezTo>
                  <a:pt x="709346" y="681930"/>
                  <a:pt x="706840" y="670852"/>
                  <a:pt x="705587" y="659620"/>
                </a:cubicBezTo>
                <a:lnTo>
                  <a:pt x="704669" y="634502"/>
                </a:lnTo>
                <a:lnTo>
                  <a:pt x="693130" y="637188"/>
                </a:lnTo>
                <a:cubicBezTo>
                  <a:pt x="674396" y="637188"/>
                  <a:pt x="659410" y="631011"/>
                  <a:pt x="653165" y="611246"/>
                </a:cubicBezTo>
                <a:cubicBezTo>
                  <a:pt x="648170" y="605069"/>
                  <a:pt x="641925" y="600128"/>
                  <a:pt x="636930" y="595187"/>
                </a:cubicBezTo>
                <a:cubicBezTo>
                  <a:pt x="631934" y="591480"/>
                  <a:pt x="631934" y="589010"/>
                  <a:pt x="631934" y="584068"/>
                </a:cubicBezTo>
                <a:cubicBezTo>
                  <a:pt x="634432" y="580362"/>
                  <a:pt x="635681" y="579127"/>
                  <a:pt x="636930" y="579127"/>
                </a:cubicBezTo>
                <a:cubicBezTo>
                  <a:pt x="653165" y="579127"/>
                  <a:pt x="669401" y="579127"/>
                  <a:pt x="684388" y="579127"/>
                </a:cubicBezTo>
                <a:cubicBezTo>
                  <a:pt x="693130" y="579127"/>
                  <a:pt x="694379" y="575421"/>
                  <a:pt x="689383" y="569244"/>
                </a:cubicBezTo>
                <a:cubicBezTo>
                  <a:pt x="688134" y="565538"/>
                  <a:pt x="685637" y="563068"/>
                  <a:pt x="684388" y="563068"/>
                </a:cubicBezTo>
                <a:cubicBezTo>
                  <a:pt x="671899" y="539596"/>
                  <a:pt x="694379" y="551950"/>
                  <a:pt x="700623" y="547008"/>
                </a:cubicBezTo>
                <a:cubicBezTo>
                  <a:pt x="714361" y="547008"/>
                  <a:pt x="726850" y="544538"/>
                  <a:pt x="733094" y="532184"/>
                </a:cubicBezTo>
                <a:cubicBezTo>
                  <a:pt x="736841" y="528478"/>
                  <a:pt x="739339" y="524772"/>
                  <a:pt x="736841" y="521066"/>
                </a:cubicBezTo>
                <a:cubicBezTo>
                  <a:pt x="735592" y="518595"/>
                  <a:pt x="734343" y="516125"/>
                  <a:pt x="733094" y="516125"/>
                </a:cubicBezTo>
                <a:cubicBezTo>
                  <a:pt x="739339" y="511183"/>
                  <a:pt x="743085" y="505007"/>
                  <a:pt x="748081" y="500065"/>
                </a:cubicBezTo>
                <a:cubicBezTo>
                  <a:pt x="761819" y="501301"/>
                  <a:pt x="774308" y="502536"/>
                  <a:pt x="780552" y="516125"/>
                </a:cubicBezTo>
                <a:cubicBezTo>
                  <a:pt x="786797" y="521066"/>
                  <a:pt x="790543" y="527243"/>
                  <a:pt x="796788" y="532184"/>
                </a:cubicBezTo>
                <a:cubicBezTo>
                  <a:pt x="798037" y="544538"/>
                  <a:pt x="799285" y="556891"/>
                  <a:pt x="813023" y="563068"/>
                </a:cubicBezTo>
                <a:cubicBezTo>
                  <a:pt x="823014" y="575421"/>
                  <a:pt x="823014" y="586539"/>
                  <a:pt x="811774" y="596422"/>
                </a:cubicBezTo>
                <a:cubicBezTo>
                  <a:pt x="801783" y="598893"/>
                  <a:pt x="795539" y="595187"/>
                  <a:pt x="790543" y="586539"/>
                </a:cubicBezTo>
                <a:cubicBezTo>
                  <a:pt x="791792" y="591480"/>
                  <a:pt x="795539" y="596422"/>
                  <a:pt x="800534" y="597657"/>
                </a:cubicBezTo>
                <a:lnTo>
                  <a:pt x="801903" y="602168"/>
                </a:lnTo>
                <a:lnTo>
                  <a:pt x="829324" y="600973"/>
                </a:lnTo>
                <a:lnTo>
                  <a:pt x="832933" y="604334"/>
                </a:lnTo>
                <a:lnTo>
                  <a:pt x="842817" y="589230"/>
                </a:lnTo>
                <a:cubicBezTo>
                  <a:pt x="848416" y="583757"/>
                  <a:pt x="855259" y="579571"/>
                  <a:pt x="863346" y="576995"/>
                </a:cubicBezTo>
                <a:cubicBezTo>
                  <a:pt x="867701" y="587942"/>
                  <a:pt x="869568" y="600500"/>
                  <a:pt x="873300" y="612091"/>
                </a:cubicBezTo>
                <a:lnTo>
                  <a:pt x="893050" y="639450"/>
                </a:lnTo>
                <a:lnTo>
                  <a:pt x="895321" y="639648"/>
                </a:lnTo>
                <a:cubicBezTo>
                  <a:pt x="906528" y="634658"/>
                  <a:pt x="916490" y="629668"/>
                  <a:pt x="927697" y="624677"/>
                </a:cubicBezTo>
                <a:lnTo>
                  <a:pt x="930758" y="623905"/>
                </a:lnTo>
                <a:lnTo>
                  <a:pt x="938741" y="612752"/>
                </a:lnTo>
                <a:cubicBezTo>
                  <a:pt x="942099" y="608363"/>
                  <a:pt x="945152" y="605033"/>
                  <a:pt x="946983" y="605033"/>
                </a:cubicBezTo>
                <a:cubicBezTo>
                  <a:pt x="969880" y="613206"/>
                  <a:pt x="995523" y="605714"/>
                  <a:pt x="1017218" y="613205"/>
                </a:cubicBezTo>
                <a:lnTo>
                  <a:pt x="1034966" y="625215"/>
                </a:lnTo>
                <a:lnTo>
                  <a:pt x="1038523" y="624677"/>
                </a:lnTo>
                <a:lnTo>
                  <a:pt x="1070899" y="624677"/>
                </a:lnTo>
                <a:cubicBezTo>
                  <a:pt x="1121953" y="672085"/>
                  <a:pt x="1130670" y="593488"/>
                  <a:pt x="1166782" y="592240"/>
                </a:cubicBezTo>
                <a:cubicBezTo>
                  <a:pt x="1187951" y="603468"/>
                  <a:pt x="1207874" y="613449"/>
                  <a:pt x="1234024" y="599726"/>
                </a:cubicBezTo>
                <a:cubicBezTo>
                  <a:pt x="1246476" y="593488"/>
                  <a:pt x="1262664" y="592240"/>
                  <a:pt x="1278852" y="588497"/>
                </a:cubicBezTo>
                <a:cubicBezTo>
                  <a:pt x="1282588" y="574774"/>
                  <a:pt x="1270136" y="573526"/>
                  <a:pt x="1261419" y="569784"/>
                </a:cubicBezTo>
                <a:cubicBezTo>
                  <a:pt x="1229043" y="557308"/>
                  <a:pt x="1225307" y="554813"/>
                  <a:pt x="1241495" y="533604"/>
                </a:cubicBezTo>
                <a:cubicBezTo>
                  <a:pt x="1258929" y="509900"/>
                  <a:pt x="1247722" y="494929"/>
                  <a:pt x="1240250" y="476215"/>
                </a:cubicBezTo>
                <a:cubicBezTo>
                  <a:pt x="1220327" y="507405"/>
                  <a:pt x="1220327" y="507405"/>
                  <a:pt x="1197912" y="496176"/>
                </a:cubicBezTo>
                <a:cubicBezTo>
                  <a:pt x="1214100" y="466234"/>
                  <a:pt x="1214100" y="455006"/>
                  <a:pt x="1197912" y="442530"/>
                </a:cubicBezTo>
                <a:cubicBezTo>
                  <a:pt x="1180479" y="430055"/>
                  <a:pt x="1163046" y="417579"/>
                  <a:pt x="1140632" y="417579"/>
                </a:cubicBezTo>
                <a:cubicBezTo>
                  <a:pt x="1108256" y="417579"/>
                  <a:pt x="1090823" y="392627"/>
                  <a:pt x="1064673" y="378904"/>
                </a:cubicBezTo>
                <a:cubicBezTo>
                  <a:pt x="1085842" y="363933"/>
                  <a:pt x="1098294" y="373913"/>
                  <a:pt x="1109501" y="383894"/>
                </a:cubicBezTo>
                <a:cubicBezTo>
                  <a:pt x="1131915" y="402608"/>
                  <a:pt x="1150594" y="402608"/>
                  <a:pt x="1171763" y="380151"/>
                </a:cubicBezTo>
                <a:cubicBezTo>
                  <a:pt x="1181102" y="371418"/>
                  <a:pt x="1189507" y="368611"/>
                  <a:pt x="1196823" y="370639"/>
                </a:cubicBezTo>
                <a:close/>
                <a:moveTo>
                  <a:pt x="460364" y="291246"/>
                </a:moveTo>
                <a:cubicBezTo>
                  <a:pt x="456700" y="295367"/>
                  <a:pt x="454258" y="299488"/>
                  <a:pt x="451816" y="302235"/>
                </a:cubicBezTo>
                <a:cubicBezTo>
                  <a:pt x="445710" y="306356"/>
                  <a:pt x="440826" y="303609"/>
                  <a:pt x="439605" y="296740"/>
                </a:cubicBezTo>
                <a:cubicBezTo>
                  <a:pt x="439605" y="295367"/>
                  <a:pt x="443268" y="293993"/>
                  <a:pt x="445710" y="292619"/>
                </a:cubicBezTo>
                <a:cubicBezTo>
                  <a:pt x="450595" y="291246"/>
                  <a:pt x="455479" y="291246"/>
                  <a:pt x="460364" y="291246"/>
                </a:cubicBezTo>
                <a:close/>
                <a:moveTo>
                  <a:pt x="3345919" y="234408"/>
                </a:moveTo>
                <a:cubicBezTo>
                  <a:pt x="3353817" y="234251"/>
                  <a:pt x="3361870" y="235192"/>
                  <a:pt x="3369922" y="234565"/>
                </a:cubicBezTo>
                <a:cubicBezTo>
                  <a:pt x="3389745" y="234565"/>
                  <a:pt x="3409567" y="234565"/>
                  <a:pt x="3430628" y="234565"/>
                </a:cubicBezTo>
                <a:cubicBezTo>
                  <a:pt x="3443017" y="234565"/>
                  <a:pt x="3454167" y="233309"/>
                  <a:pt x="3465317" y="240840"/>
                </a:cubicBezTo>
                <a:cubicBezTo>
                  <a:pt x="3475228" y="242095"/>
                  <a:pt x="3485140" y="242095"/>
                  <a:pt x="3495051" y="243350"/>
                </a:cubicBezTo>
                <a:cubicBezTo>
                  <a:pt x="3508679" y="255901"/>
                  <a:pt x="3529740" y="244605"/>
                  <a:pt x="3544607" y="257156"/>
                </a:cubicBezTo>
                <a:cubicBezTo>
                  <a:pt x="3548323" y="258411"/>
                  <a:pt x="3553279" y="259666"/>
                  <a:pt x="3558234" y="258411"/>
                </a:cubicBezTo>
                <a:cubicBezTo>
                  <a:pt x="3566907" y="270962"/>
                  <a:pt x="3578057" y="274727"/>
                  <a:pt x="3591685" y="274727"/>
                </a:cubicBezTo>
                <a:cubicBezTo>
                  <a:pt x="3596640" y="281003"/>
                  <a:pt x="3601596" y="286023"/>
                  <a:pt x="3606551" y="292298"/>
                </a:cubicBezTo>
                <a:cubicBezTo>
                  <a:pt x="3607790" y="317400"/>
                  <a:pt x="3609029" y="343757"/>
                  <a:pt x="3609029" y="370114"/>
                </a:cubicBezTo>
                <a:cubicBezTo>
                  <a:pt x="3555757" y="367604"/>
                  <a:pt x="3544607" y="286023"/>
                  <a:pt x="3483901" y="307360"/>
                </a:cubicBezTo>
                <a:cubicBezTo>
                  <a:pt x="3511156" y="391450"/>
                  <a:pt x="3504962" y="410277"/>
                  <a:pt x="3438062" y="432868"/>
                </a:cubicBezTo>
                <a:cubicBezTo>
                  <a:pt x="3430628" y="432868"/>
                  <a:pt x="3423195" y="431613"/>
                  <a:pt x="3415762" y="429103"/>
                </a:cubicBezTo>
                <a:cubicBezTo>
                  <a:pt x="3361250" y="407766"/>
                  <a:pt x="3314172" y="378899"/>
                  <a:pt x="3329039" y="309870"/>
                </a:cubicBezTo>
                <a:cubicBezTo>
                  <a:pt x="3340189" y="254646"/>
                  <a:pt x="3290633" y="279748"/>
                  <a:pt x="3273289" y="260921"/>
                </a:cubicBezTo>
                <a:cubicBezTo>
                  <a:pt x="3269572" y="254646"/>
                  <a:pt x="3270811" y="248370"/>
                  <a:pt x="3277005" y="243350"/>
                </a:cubicBezTo>
                <a:cubicBezTo>
                  <a:pt x="3293111" y="242095"/>
                  <a:pt x="3307978" y="240840"/>
                  <a:pt x="3322844" y="240840"/>
                </a:cubicBezTo>
                <a:cubicBezTo>
                  <a:pt x="3330277" y="235820"/>
                  <a:pt x="3338021" y="234565"/>
                  <a:pt x="3345919" y="234408"/>
                </a:cubicBezTo>
                <a:close/>
                <a:moveTo>
                  <a:pt x="2644137" y="135512"/>
                </a:moveTo>
                <a:lnTo>
                  <a:pt x="2644118" y="136000"/>
                </a:lnTo>
                <a:cubicBezTo>
                  <a:pt x="2644118" y="147229"/>
                  <a:pt x="2642870" y="136000"/>
                  <a:pt x="2647861" y="143486"/>
                </a:cubicBezTo>
                <a:cubicBezTo>
                  <a:pt x="2667826" y="174679"/>
                  <a:pt x="2615419" y="192147"/>
                  <a:pt x="2627897" y="203376"/>
                </a:cubicBezTo>
                <a:cubicBezTo>
                  <a:pt x="2659091" y="237064"/>
                  <a:pt x="2644118" y="268257"/>
                  <a:pt x="2634136" y="299450"/>
                </a:cubicBezTo>
                <a:cubicBezTo>
                  <a:pt x="2620410" y="343119"/>
                  <a:pt x="2629144" y="375560"/>
                  <a:pt x="2664082" y="403009"/>
                </a:cubicBezTo>
                <a:cubicBezTo>
                  <a:pt x="2666578" y="408000"/>
                  <a:pt x="2671569" y="410495"/>
                  <a:pt x="2672817" y="406752"/>
                </a:cubicBezTo>
                <a:lnTo>
                  <a:pt x="2674642" y="403647"/>
                </a:lnTo>
                <a:lnTo>
                  <a:pt x="2674689" y="403633"/>
                </a:lnTo>
                <a:cubicBezTo>
                  <a:pt x="2675157" y="403165"/>
                  <a:pt x="2675313" y="402697"/>
                  <a:pt x="2675040" y="402970"/>
                </a:cubicBezTo>
                <a:lnTo>
                  <a:pt x="2674642" y="403647"/>
                </a:lnTo>
                <a:lnTo>
                  <a:pt x="2672466" y="404296"/>
                </a:lnTo>
                <a:cubicBezTo>
                  <a:pt x="2671491" y="404023"/>
                  <a:pt x="2670322" y="403009"/>
                  <a:pt x="2669074" y="400514"/>
                </a:cubicBezTo>
                <a:cubicBezTo>
                  <a:pt x="2666578" y="396771"/>
                  <a:pt x="2664082" y="391780"/>
                  <a:pt x="2662835" y="386789"/>
                </a:cubicBezTo>
                <a:cubicBezTo>
                  <a:pt x="2660963" y="378679"/>
                  <a:pt x="2661899" y="371816"/>
                  <a:pt x="2664862" y="365890"/>
                </a:cubicBezTo>
                <a:lnTo>
                  <a:pt x="2676590" y="353260"/>
                </a:lnTo>
                <a:lnTo>
                  <a:pt x="2648519" y="336900"/>
                </a:lnTo>
                <a:cubicBezTo>
                  <a:pt x="2640057" y="329291"/>
                  <a:pt x="2637639" y="317878"/>
                  <a:pt x="2647310" y="310269"/>
                </a:cubicBezTo>
                <a:cubicBezTo>
                  <a:pt x="2663025" y="297588"/>
                  <a:pt x="2679949" y="286174"/>
                  <a:pt x="2696873" y="274761"/>
                </a:cubicBezTo>
                <a:cubicBezTo>
                  <a:pt x="2692642" y="288077"/>
                  <a:pt x="2690527" y="301709"/>
                  <a:pt x="2690527" y="315342"/>
                </a:cubicBezTo>
                <a:lnTo>
                  <a:pt x="2695836" y="349290"/>
                </a:lnTo>
                <a:lnTo>
                  <a:pt x="2710251" y="355596"/>
                </a:lnTo>
                <a:lnTo>
                  <a:pt x="2710996" y="356387"/>
                </a:lnTo>
                <a:lnTo>
                  <a:pt x="2716019" y="356398"/>
                </a:lnTo>
                <a:cubicBezTo>
                  <a:pt x="2734035" y="353716"/>
                  <a:pt x="2752405" y="345784"/>
                  <a:pt x="2772187" y="358848"/>
                </a:cubicBezTo>
                <a:cubicBezTo>
                  <a:pt x="2778467" y="363825"/>
                  <a:pt x="2798564" y="346406"/>
                  <a:pt x="2813636" y="342673"/>
                </a:cubicBezTo>
                <a:cubicBezTo>
                  <a:pt x="2827452" y="338941"/>
                  <a:pt x="2845036" y="335208"/>
                  <a:pt x="2857597" y="345162"/>
                </a:cubicBezTo>
                <a:cubicBezTo>
                  <a:pt x="2865133" y="351383"/>
                  <a:pt x="2864819" y="358226"/>
                  <a:pt x="2862935" y="365380"/>
                </a:cubicBezTo>
                <a:lnTo>
                  <a:pt x="2859099" y="386131"/>
                </a:lnTo>
                <a:lnTo>
                  <a:pt x="2864613" y="380103"/>
                </a:lnTo>
                <a:cubicBezTo>
                  <a:pt x="2872062" y="371393"/>
                  <a:pt x="2914270" y="396277"/>
                  <a:pt x="2890683" y="361440"/>
                </a:cubicBezTo>
                <a:cubicBezTo>
                  <a:pt x="2863372" y="319137"/>
                  <a:pt x="2885717" y="293009"/>
                  <a:pt x="2904339" y="260660"/>
                </a:cubicBezTo>
                <a:lnTo>
                  <a:pt x="2906345" y="259848"/>
                </a:lnTo>
                <a:lnTo>
                  <a:pt x="2906345" y="249603"/>
                </a:lnTo>
                <a:lnTo>
                  <a:pt x="2892315" y="247699"/>
                </a:lnTo>
                <a:cubicBezTo>
                  <a:pt x="2871370" y="238665"/>
                  <a:pt x="2862712" y="215117"/>
                  <a:pt x="2850543" y="196465"/>
                </a:cubicBezTo>
                <a:cubicBezTo>
                  <a:pt x="2845550" y="192735"/>
                  <a:pt x="2849295" y="186518"/>
                  <a:pt x="2846798" y="182788"/>
                </a:cubicBezTo>
                <a:cubicBezTo>
                  <a:pt x="2841806" y="190248"/>
                  <a:pt x="2850543" y="195222"/>
                  <a:pt x="2850543" y="202683"/>
                </a:cubicBezTo>
                <a:cubicBezTo>
                  <a:pt x="2850543" y="238742"/>
                  <a:pt x="2834317" y="268585"/>
                  <a:pt x="2816844" y="298427"/>
                </a:cubicBezTo>
                <a:cubicBezTo>
                  <a:pt x="2805611" y="315835"/>
                  <a:pt x="2795626" y="339461"/>
                  <a:pt x="2768168" y="329513"/>
                </a:cubicBezTo>
                <a:cubicBezTo>
                  <a:pt x="2744455" y="320809"/>
                  <a:pt x="2744455" y="299671"/>
                  <a:pt x="2745703" y="277289"/>
                </a:cubicBezTo>
                <a:cubicBezTo>
                  <a:pt x="2750384" y="230194"/>
                  <a:pt x="2753133" y="200759"/>
                  <a:pt x="2748424" y="181445"/>
                </a:cubicBezTo>
                <a:lnTo>
                  <a:pt x="2743798" y="173710"/>
                </a:lnTo>
                <a:lnTo>
                  <a:pt x="2744465" y="199917"/>
                </a:lnTo>
                <a:cubicBezTo>
                  <a:pt x="2745546" y="260108"/>
                  <a:pt x="2740524" y="262205"/>
                  <a:pt x="2700340" y="278978"/>
                </a:cubicBezTo>
                <a:cubicBezTo>
                  <a:pt x="2699064" y="262365"/>
                  <a:pt x="2697789" y="247029"/>
                  <a:pt x="2697789" y="230416"/>
                </a:cubicBezTo>
                <a:cubicBezTo>
                  <a:pt x="2696513" y="215081"/>
                  <a:pt x="2676102" y="206135"/>
                  <a:pt x="2681205" y="188244"/>
                </a:cubicBezTo>
                <a:cubicBezTo>
                  <a:pt x="2693962" y="183132"/>
                  <a:pt x="2702891" y="190800"/>
                  <a:pt x="2707994" y="199745"/>
                </a:cubicBezTo>
                <a:cubicBezTo>
                  <a:pt x="2719475" y="219873"/>
                  <a:pt x="2728803" y="221311"/>
                  <a:pt x="2736517" y="199745"/>
                </a:cubicBezTo>
                <a:lnTo>
                  <a:pt x="2743155" y="172634"/>
                </a:lnTo>
                <a:lnTo>
                  <a:pt x="2735074" y="159120"/>
                </a:lnTo>
                <a:cubicBezTo>
                  <a:pt x="2728298" y="153580"/>
                  <a:pt x="2718966" y="149628"/>
                  <a:pt x="2706388" y="146320"/>
                </a:cubicBezTo>
                <a:lnTo>
                  <a:pt x="2644137" y="135512"/>
                </a:lnTo>
                <a:close/>
                <a:moveTo>
                  <a:pt x="391522" y="93421"/>
                </a:moveTo>
                <a:cubicBezTo>
                  <a:pt x="394269" y="98654"/>
                  <a:pt x="397017" y="102579"/>
                  <a:pt x="399764" y="106504"/>
                </a:cubicBezTo>
                <a:cubicBezTo>
                  <a:pt x="397017" y="110429"/>
                  <a:pt x="394269" y="114354"/>
                  <a:pt x="391522" y="119587"/>
                </a:cubicBezTo>
                <a:cubicBezTo>
                  <a:pt x="390148" y="115662"/>
                  <a:pt x="384654" y="110429"/>
                  <a:pt x="384654" y="106504"/>
                </a:cubicBezTo>
                <a:cubicBezTo>
                  <a:pt x="384654" y="102579"/>
                  <a:pt x="390148" y="98654"/>
                  <a:pt x="391522" y="93421"/>
                </a:cubicBezTo>
                <a:close/>
                <a:moveTo>
                  <a:pt x="444001" y="65942"/>
                </a:moveTo>
                <a:lnTo>
                  <a:pt x="444001" y="81252"/>
                </a:lnTo>
                <a:cubicBezTo>
                  <a:pt x="434109" y="75363"/>
                  <a:pt x="434109" y="70653"/>
                  <a:pt x="444001" y="65942"/>
                </a:cubicBezTo>
                <a:close/>
                <a:moveTo>
                  <a:pt x="2954134" y="39792"/>
                </a:moveTo>
                <a:lnTo>
                  <a:pt x="2955383" y="41036"/>
                </a:lnTo>
                <a:lnTo>
                  <a:pt x="2954268" y="40005"/>
                </a:lnTo>
                <a:lnTo>
                  <a:pt x="2954134" y="39792"/>
                </a:lnTo>
                <a:close/>
                <a:moveTo>
                  <a:pt x="478069" y="39614"/>
                </a:moveTo>
                <a:cubicBezTo>
                  <a:pt x="484175" y="40758"/>
                  <a:pt x="492723" y="46482"/>
                  <a:pt x="495165" y="51061"/>
                </a:cubicBezTo>
                <a:cubicBezTo>
                  <a:pt x="498829" y="59075"/>
                  <a:pt x="490281" y="63654"/>
                  <a:pt x="482954" y="63654"/>
                </a:cubicBezTo>
                <a:cubicBezTo>
                  <a:pt x="470743" y="64799"/>
                  <a:pt x="457310" y="64799"/>
                  <a:pt x="445099" y="64799"/>
                </a:cubicBezTo>
                <a:cubicBezTo>
                  <a:pt x="452426" y="52206"/>
                  <a:pt x="459752" y="38469"/>
                  <a:pt x="478069" y="39614"/>
                </a:cubicBezTo>
                <a:close/>
                <a:moveTo>
                  <a:pt x="582821" y="13488"/>
                </a:moveTo>
                <a:cubicBezTo>
                  <a:pt x="590034" y="14737"/>
                  <a:pt x="597246" y="17235"/>
                  <a:pt x="603257" y="20981"/>
                </a:cubicBezTo>
                <a:lnTo>
                  <a:pt x="603257" y="37218"/>
                </a:lnTo>
                <a:cubicBezTo>
                  <a:pt x="596044" y="35969"/>
                  <a:pt x="588832" y="37218"/>
                  <a:pt x="582821" y="35969"/>
                </a:cubicBezTo>
                <a:cubicBezTo>
                  <a:pt x="575609" y="35969"/>
                  <a:pt x="565992" y="34720"/>
                  <a:pt x="567194" y="24728"/>
                </a:cubicBezTo>
                <a:cubicBezTo>
                  <a:pt x="569598" y="15986"/>
                  <a:pt x="575609" y="10990"/>
                  <a:pt x="582821" y="13488"/>
                </a:cubicBezTo>
                <a:close/>
                <a:moveTo>
                  <a:pt x="618850" y="2441"/>
                </a:moveTo>
                <a:cubicBezTo>
                  <a:pt x="621466" y="-1"/>
                  <a:pt x="626700" y="2441"/>
                  <a:pt x="630624" y="2441"/>
                </a:cubicBezTo>
                <a:cubicBezTo>
                  <a:pt x="629316" y="6104"/>
                  <a:pt x="629316" y="13431"/>
                  <a:pt x="626700" y="14652"/>
                </a:cubicBezTo>
                <a:cubicBezTo>
                  <a:pt x="620158" y="17094"/>
                  <a:pt x="612308" y="18315"/>
                  <a:pt x="604459" y="20758"/>
                </a:cubicBezTo>
                <a:cubicBezTo>
                  <a:pt x="609692" y="14652"/>
                  <a:pt x="612308" y="8547"/>
                  <a:pt x="618850" y="2441"/>
                </a:cubicBezTo>
                <a:close/>
                <a:moveTo>
                  <a:pt x="2329674" y="0"/>
                </a:moveTo>
                <a:cubicBezTo>
                  <a:pt x="2344648" y="1248"/>
                  <a:pt x="2359621" y="2496"/>
                  <a:pt x="2374595" y="3743"/>
                </a:cubicBezTo>
                <a:cubicBezTo>
                  <a:pt x="2377090" y="8734"/>
                  <a:pt x="2377090" y="13725"/>
                  <a:pt x="2379586" y="17468"/>
                </a:cubicBezTo>
                <a:cubicBezTo>
                  <a:pt x="2370852" y="27450"/>
                  <a:pt x="2348391" y="28697"/>
                  <a:pt x="2363365" y="48661"/>
                </a:cubicBezTo>
                <a:cubicBezTo>
                  <a:pt x="2377090" y="92330"/>
                  <a:pt x="2377090" y="93578"/>
                  <a:pt x="2413276" y="88587"/>
                </a:cubicBezTo>
                <a:cubicBezTo>
                  <a:pt x="2435737" y="84844"/>
                  <a:pt x="2439480" y="97321"/>
                  <a:pt x="2441976" y="113541"/>
                </a:cubicBezTo>
                <a:cubicBezTo>
                  <a:pt x="2443223" y="157211"/>
                  <a:pt x="2397055" y="158459"/>
                  <a:pt x="2379586" y="184661"/>
                </a:cubicBezTo>
                <a:cubicBezTo>
                  <a:pt x="2363365" y="207119"/>
                  <a:pt x="2314701" y="219596"/>
                  <a:pt x="2359621" y="262018"/>
                </a:cubicBezTo>
                <a:cubicBezTo>
                  <a:pt x="2374595" y="274495"/>
                  <a:pt x="2350887" y="300697"/>
                  <a:pt x="2353382" y="321908"/>
                </a:cubicBezTo>
                <a:cubicBezTo>
                  <a:pt x="2355878" y="328147"/>
                  <a:pt x="2342152" y="330642"/>
                  <a:pt x="2347143" y="335633"/>
                </a:cubicBezTo>
                <a:cubicBezTo>
                  <a:pt x="2352135" y="339376"/>
                  <a:pt x="2357126" y="328147"/>
                  <a:pt x="2364613" y="329394"/>
                </a:cubicBezTo>
                <a:cubicBezTo>
                  <a:pt x="2398303" y="336881"/>
                  <a:pt x="2428250" y="349358"/>
                  <a:pt x="2455701" y="364330"/>
                </a:cubicBezTo>
                <a:cubicBezTo>
                  <a:pt x="2446967" y="345615"/>
                  <a:pt x="2453206" y="319413"/>
                  <a:pt x="2446967" y="295706"/>
                </a:cubicBezTo>
                <a:cubicBezTo>
                  <a:pt x="2445719" y="295706"/>
                  <a:pt x="2445719" y="293211"/>
                  <a:pt x="2443223" y="293211"/>
                </a:cubicBezTo>
                <a:cubicBezTo>
                  <a:pt x="2445719" y="298202"/>
                  <a:pt x="2444471" y="301945"/>
                  <a:pt x="2439480" y="306936"/>
                </a:cubicBezTo>
                <a:cubicBezTo>
                  <a:pt x="2418268" y="319413"/>
                  <a:pt x="2404542" y="308183"/>
                  <a:pt x="2398303" y="288220"/>
                </a:cubicBezTo>
                <a:cubicBezTo>
                  <a:pt x="2377090" y="228330"/>
                  <a:pt x="2427002" y="180918"/>
                  <a:pt x="2455701" y="136000"/>
                </a:cubicBezTo>
                <a:cubicBezTo>
                  <a:pt x="2458197" y="132257"/>
                  <a:pt x="2460692" y="128514"/>
                  <a:pt x="2464436" y="124771"/>
                </a:cubicBezTo>
                <a:cubicBezTo>
                  <a:pt x="2468179" y="122275"/>
                  <a:pt x="2473170" y="119780"/>
                  <a:pt x="2478162" y="117285"/>
                </a:cubicBezTo>
                <a:cubicBezTo>
                  <a:pt x="2486896" y="113541"/>
                  <a:pt x="2496878" y="111046"/>
                  <a:pt x="2506861" y="109798"/>
                </a:cubicBezTo>
                <a:cubicBezTo>
                  <a:pt x="2525578" y="107303"/>
                  <a:pt x="2545542" y="121028"/>
                  <a:pt x="2551781" y="97321"/>
                </a:cubicBezTo>
                <a:cubicBezTo>
                  <a:pt x="2556772" y="82349"/>
                  <a:pt x="2545542" y="66129"/>
                  <a:pt x="2540551" y="52404"/>
                </a:cubicBezTo>
                <a:cubicBezTo>
                  <a:pt x="2554277" y="51156"/>
                  <a:pt x="2564259" y="56147"/>
                  <a:pt x="2575489" y="63633"/>
                </a:cubicBezTo>
                <a:cubicBezTo>
                  <a:pt x="2606684" y="82349"/>
                  <a:pt x="2606684" y="82349"/>
                  <a:pt x="2635383" y="51156"/>
                </a:cubicBezTo>
                <a:cubicBezTo>
                  <a:pt x="2640374" y="51156"/>
                  <a:pt x="2645366" y="51156"/>
                  <a:pt x="2650357" y="52404"/>
                </a:cubicBezTo>
                <a:lnTo>
                  <a:pt x="2652769" y="57097"/>
                </a:lnTo>
                <a:lnTo>
                  <a:pt x="2668321" y="54714"/>
                </a:lnTo>
                <a:cubicBezTo>
                  <a:pt x="2673313" y="60931"/>
                  <a:pt x="2678306" y="60931"/>
                  <a:pt x="2683298" y="54714"/>
                </a:cubicBezTo>
                <a:cubicBezTo>
                  <a:pt x="2689538" y="49740"/>
                  <a:pt x="2695779" y="43523"/>
                  <a:pt x="2702019" y="39792"/>
                </a:cubicBezTo>
                <a:lnTo>
                  <a:pt x="2700771" y="41036"/>
                </a:lnTo>
                <a:cubicBezTo>
                  <a:pt x="2708260" y="29845"/>
                  <a:pt x="2724485" y="33575"/>
                  <a:pt x="2731974" y="22384"/>
                </a:cubicBezTo>
                <a:cubicBezTo>
                  <a:pt x="2738214" y="17410"/>
                  <a:pt x="2744455" y="11193"/>
                  <a:pt x="2751943" y="8706"/>
                </a:cubicBezTo>
                <a:cubicBezTo>
                  <a:pt x="2756936" y="8706"/>
                  <a:pt x="2761928" y="7463"/>
                  <a:pt x="2764424" y="4976"/>
                </a:cubicBezTo>
                <a:cubicBezTo>
                  <a:pt x="2768168" y="3733"/>
                  <a:pt x="2771913" y="2489"/>
                  <a:pt x="2775657" y="2"/>
                </a:cubicBezTo>
                <a:cubicBezTo>
                  <a:pt x="2778153" y="2489"/>
                  <a:pt x="2781897" y="4976"/>
                  <a:pt x="2784394" y="7463"/>
                </a:cubicBezTo>
                <a:cubicBezTo>
                  <a:pt x="2818092" y="78339"/>
                  <a:pt x="2841806" y="80826"/>
                  <a:pt x="2909203" y="17410"/>
                </a:cubicBezTo>
                <a:cubicBezTo>
                  <a:pt x="2920436" y="14924"/>
                  <a:pt x="2931669" y="13680"/>
                  <a:pt x="2939157" y="26114"/>
                </a:cubicBezTo>
                <a:lnTo>
                  <a:pt x="2937909" y="24871"/>
                </a:lnTo>
                <a:lnTo>
                  <a:pt x="2954268" y="40005"/>
                </a:lnTo>
                <a:lnTo>
                  <a:pt x="2963963" y="55335"/>
                </a:lnTo>
                <a:cubicBezTo>
                  <a:pt x="2965679" y="61242"/>
                  <a:pt x="2967239" y="67148"/>
                  <a:pt x="2972856" y="70878"/>
                </a:cubicBezTo>
                <a:lnTo>
                  <a:pt x="2971608" y="70878"/>
                </a:lnTo>
                <a:cubicBezTo>
                  <a:pt x="2981593" y="79582"/>
                  <a:pt x="2979096" y="94504"/>
                  <a:pt x="2987833" y="103208"/>
                </a:cubicBezTo>
                <a:cubicBezTo>
                  <a:pt x="2993450" y="109425"/>
                  <a:pt x="2995010" y="116575"/>
                  <a:pt x="2995478" y="124191"/>
                </a:cubicBezTo>
                <a:lnTo>
                  <a:pt x="2996499" y="146425"/>
                </a:lnTo>
                <a:lnTo>
                  <a:pt x="3001505" y="151615"/>
                </a:lnTo>
                <a:cubicBezTo>
                  <a:pt x="3005213" y="155359"/>
                  <a:pt x="3008920" y="161600"/>
                  <a:pt x="3008920" y="169090"/>
                </a:cubicBezTo>
                <a:cubicBezTo>
                  <a:pt x="3010156" y="177827"/>
                  <a:pt x="3013864" y="186565"/>
                  <a:pt x="3016335" y="196551"/>
                </a:cubicBezTo>
                <a:cubicBezTo>
                  <a:pt x="3018807" y="212777"/>
                  <a:pt x="3021279" y="227756"/>
                  <a:pt x="3026222" y="242735"/>
                </a:cubicBezTo>
                <a:cubicBezTo>
                  <a:pt x="3029930" y="253968"/>
                  <a:pt x="3032401" y="265202"/>
                  <a:pt x="3036109" y="276436"/>
                </a:cubicBezTo>
                <a:cubicBezTo>
                  <a:pt x="3038581" y="282677"/>
                  <a:pt x="3039816" y="287670"/>
                  <a:pt x="3042288" y="292663"/>
                </a:cubicBezTo>
                <a:cubicBezTo>
                  <a:pt x="3052175" y="300152"/>
                  <a:pt x="3045996" y="283926"/>
                  <a:pt x="3052175" y="286422"/>
                </a:cubicBezTo>
                <a:cubicBezTo>
                  <a:pt x="3057118" y="283926"/>
                  <a:pt x="3063297" y="281429"/>
                  <a:pt x="3069477" y="281429"/>
                </a:cubicBezTo>
                <a:cubicBezTo>
                  <a:pt x="3080599" y="278933"/>
                  <a:pt x="3092958" y="278933"/>
                  <a:pt x="3105316" y="281429"/>
                </a:cubicBezTo>
                <a:cubicBezTo>
                  <a:pt x="3113967" y="283926"/>
                  <a:pt x="3121382" y="285174"/>
                  <a:pt x="3130033" y="278933"/>
                </a:cubicBezTo>
                <a:cubicBezTo>
                  <a:pt x="3139920" y="278933"/>
                  <a:pt x="3151042" y="276436"/>
                  <a:pt x="3160929" y="276436"/>
                </a:cubicBezTo>
                <a:cubicBezTo>
                  <a:pt x="3164636" y="273940"/>
                  <a:pt x="3168344" y="273004"/>
                  <a:pt x="3171897" y="273628"/>
                </a:cubicBezTo>
                <a:lnTo>
                  <a:pt x="3179164" y="278371"/>
                </a:lnTo>
                <a:lnTo>
                  <a:pt x="3185434" y="271101"/>
                </a:lnTo>
                <a:cubicBezTo>
                  <a:pt x="3193562" y="265805"/>
                  <a:pt x="3204629" y="267217"/>
                  <a:pt x="3212929" y="261567"/>
                </a:cubicBezTo>
                <a:cubicBezTo>
                  <a:pt x="3216618" y="262823"/>
                  <a:pt x="3220307" y="262823"/>
                  <a:pt x="3223996" y="260312"/>
                </a:cubicBezTo>
                <a:cubicBezTo>
                  <a:pt x="3230144" y="254035"/>
                  <a:pt x="3237522" y="252779"/>
                  <a:pt x="3244901" y="252779"/>
                </a:cubicBezTo>
                <a:cubicBezTo>
                  <a:pt x="3252279" y="254035"/>
                  <a:pt x="3258427" y="259057"/>
                  <a:pt x="3263346" y="265334"/>
                </a:cubicBezTo>
                <a:cubicBezTo>
                  <a:pt x="3279331" y="311786"/>
                  <a:pt x="3264575" y="363260"/>
                  <a:pt x="3247360" y="398413"/>
                </a:cubicBezTo>
                <a:cubicBezTo>
                  <a:pt x="3223996" y="444865"/>
                  <a:pt x="3244901" y="468718"/>
                  <a:pt x="3262116" y="498850"/>
                </a:cubicBezTo>
                <a:cubicBezTo>
                  <a:pt x="3253508" y="560367"/>
                  <a:pt x="3174809" y="534002"/>
                  <a:pt x="3158824" y="585476"/>
                </a:cubicBezTo>
                <a:cubicBezTo>
                  <a:pt x="3151446" y="586732"/>
                  <a:pt x="3144067" y="584221"/>
                  <a:pt x="3139149" y="577944"/>
                </a:cubicBezTo>
                <a:cubicBezTo>
                  <a:pt x="3122548" y="549696"/>
                  <a:pt x="3111481" y="520742"/>
                  <a:pt x="3124105" y="493730"/>
                </a:cubicBezTo>
                <a:lnTo>
                  <a:pt x="3142327" y="471144"/>
                </a:lnTo>
                <a:lnTo>
                  <a:pt x="3127562" y="465697"/>
                </a:lnTo>
                <a:cubicBezTo>
                  <a:pt x="3116748" y="460860"/>
                  <a:pt x="3105934" y="456180"/>
                  <a:pt x="3094194" y="462421"/>
                </a:cubicBezTo>
                <a:cubicBezTo>
                  <a:pt x="3088014" y="466165"/>
                  <a:pt x="3083071" y="469910"/>
                  <a:pt x="3079363" y="474903"/>
                </a:cubicBezTo>
                <a:cubicBezTo>
                  <a:pt x="3060826" y="492378"/>
                  <a:pt x="3062062" y="516094"/>
                  <a:pt x="3055882" y="537314"/>
                </a:cubicBezTo>
                <a:cubicBezTo>
                  <a:pt x="3048468" y="557909"/>
                  <a:pt x="3041052" y="578505"/>
                  <a:pt x="3021646" y="582249"/>
                </a:cubicBezTo>
                <a:lnTo>
                  <a:pt x="3000078" y="579991"/>
                </a:lnTo>
                <a:lnTo>
                  <a:pt x="3005049" y="648227"/>
                </a:lnTo>
                <a:cubicBezTo>
                  <a:pt x="3007066" y="671555"/>
                  <a:pt x="3008618" y="694884"/>
                  <a:pt x="3007376" y="718524"/>
                </a:cubicBezTo>
                <a:cubicBezTo>
                  <a:pt x="3004893" y="748385"/>
                  <a:pt x="2997445" y="770780"/>
                  <a:pt x="2963927" y="775757"/>
                </a:cubicBezTo>
                <a:cubicBezTo>
                  <a:pt x="2951512" y="773268"/>
                  <a:pt x="2946547" y="765803"/>
                  <a:pt x="2944064" y="753361"/>
                </a:cubicBezTo>
                <a:cubicBezTo>
                  <a:pt x="2944064" y="767047"/>
                  <a:pt x="2952754" y="775757"/>
                  <a:pt x="2956478" y="786955"/>
                </a:cubicBezTo>
                <a:cubicBezTo>
                  <a:pt x="2955237" y="804373"/>
                  <a:pt x="2961444" y="820548"/>
                  <a:pt x="2967651" y="836722"/>
                </a:cubicBezTo>
                <a:cubicBezTo>
                  <a:pt x="2970134" y="844188"/>
                  <a:pt x="2971375" y="849164"/>
                  <a:pt x="2973858" y="856630"/>
                </a:cubicBezTo>
                <a:cubicBezTo>
                  <a:pt x="2973858" y="862850"/>
                  <a:pt x="2973858" y="869071"/>
                  <a:pt x="2973858" y="875292"/>
                </a:cubicBezTo>
                <a:cubicBezTo>
                  <a:pt x="2970134" y="885246"/>
                  <a:pt x="2966409" y="892711"/>
                  <a:pt x="2965168" y="901421"/>
                </a:cubicBezTo>
                <a:cubicBezTo>
                  <a:pt x="2965168" y="906397"/>
                  <a:pt x="2966409" y="911374"/>
                  <a:pt x="2967651" y="917595"/>
                </a:cubicBezTo>
                <a:cubicBezTo>
                  <a:pt x="2971375" y="925060"/>
                  <a:pt x="2977582" y="931281"/>
                  <a:pt x="2983789" y="937502"/>
                </a:cubicBezTo>
                <a:cubicBezTo>
                  <a:pt x="2986272" y="939991"/>
                  <a:pt x="2987514" y="941235"/>
                  <a:pt x="2989996" y="944967"/>
                </a:cubicBezTo>
                <a:cubicBezTo>
                  <a:pt x="2992479" y="947456"/>
                  <a:pt x="2992479" y="949944"/>
                  <a:pt x="2993721" y="953677"/>
                </a:cubicBezTo>
                <a:cubicBezTo>
                  <a:pt x="2996203" y="959898"/>
                  <a:pt x="2997445" y="966119"/>
                  <a:pt x="2998686" y="973584"/>
                </a:cubicBezTo>
                <a:cubicBezTo>
                  <a:pt x="3001169" y="993491"/>
                  <a:pt x="3013583" y="1012154"/>
                  <a:pt x="3019790" y="1032061"/>
                </a:cubicBezTo>
                <a:cubicBezTo>
                  <a:pt x="3039653" y="1102980"/>
                  <a:pt x="3021032" y="1125376"/>
                  <a:pt x="2940340" y="1130353"/>
                </a:cubicBezTo>
                <a:lnTo>
                  <a:pt x="2932820" y="1125656"/>
                </a:lnTo>
                <a:lnTo>
                  <a:pt x="2922770" y="1136052"/>
                </a:lnTo>
                <a:cubicBezTo>
                  <a:pt x="2922770" y="1141105"/>
                  <a:pt x="2922770" y="1146158"/>
                  <a:pt x="2922770" y="1152475"/>
                </a:cubicBezTo>
                <a:lnTo>
                  <a:pt x="2918075" y="1155404"/>
                </a:lnTo>
                <a:lnTo>
                  <a:pt x="2920924" y="1155262"/>
                </a:lnTo>
                <a:cubicBezTo>
                  <a:pt x="2914161" y="1161603"/>
                  <a:pt x="2914468" y="1170796"/>
                  <a:pt x="2914314" y="1179832"/>
                </a:cubicBezTo>
                <a:lnTo>
                  <a:pt x="2905645" y="1201668"/>
                </a:lnTo>
                <a:lnTo>
                  <a:pt x="2921226" y="1213544"/>
                </a:lnTo>
                <a:cubicBezTo>
                  <a:pt x="2928611" y="1216045"/>
                  <a:pt x="2936612" y="1217609"/>
                  <a:pt x="2943382" y="1221987"/>
                </a:cubicBezTo>
                <a:cubicBezTo>
                  <a:pt x="2960614" y="1230744"/>
                  <a:pt x="2960614" y="1245755"/>
                  <a:pt x="2945843" y="1259515"/>
                </a:cubicBezTo>
                <a:cubicBezTo>
                  <a:pt x="2935996" y="1268271"/>
                  <a:pt x="2927380" y="1278279"/>
                  <a:pt x="2912609" y="1275777"/>
                </a:cubicBezTo>
                <a:cubicBezTo>
                  <a:pt x="2891684" y="1272024"/>
                  <a:pt x="2889223" y="1278279"/>
                  <a:pt x="2896608" y="1297043"/>
                </a:cubicBezTo>
                <a:cubicBezTo>
                  <a:pt x="2908917" y="1324563"/>
                  <a:pt x="2906455" y="1324563"/>
                  <a:pt x="2881837" y="1332069"/>
                </a:cubicBezTo>
                <a:cubicBezTo>
                  <a:pt x="2859681" y="1339574"/>
                  <a:pt x="2839987" y="1329567"/>
                  <a:pt x="2821524" y="1323312"/>
                </a:cubicBezTo>
                <a:lnTo>
                  <a:pt x="2813687" y="1314601"/>
                </a:lnTo>
                <a:lnTo>
                  <a:pt x="2781700" y="1346046"/>
                </a:lnTo>
                <a:cubicBezTo>
                  <a:pt x="2769849" y="1360992"/>
                  <a:pt x="2758622" y="1376561"/>
                  <a:pt x="2744900" y="1389639"/>
                </a:cubicBezTo>
                <a:lnTo>
                  <a:pt x="2733576" y="1399321"/>
                </a:lnTo>
                <a:lnTo>
                  <a:pt x="2745478" y="1411236"/>
                </a:lnTo>
                <a:cubicBezTo>
                  <a:pt x="2785560" y="1411236"/>
                  <a:pt x="2799337" y="1369856"/>
                  <a:pt x="2829398" y="1357317"/>
                </a:cubicBezTo>
                <a:cubicBezTo>
                  <a:pt x="2849439" y="1366094"/>
                  <a:pt x="2824388" y="1387411"/>
                  <a:pt x="2843176" y="1399950"/>
                </a:cubicBezTo>
                <a:cubicBezTo>
                  <a:pt x="2850691" y="1404966"/>
                  <a:pt x="2836914" y="1408728"/>
                  <a:pt x="2830651" y="1411236"/>
                </a:cubicBezTo>
                <a:cubicBezTo>
                  <a:pt x="2823136" y="1413744"/>
                  <a:pt x="2806853" y="1406220"/>
                  <a:pt x="2811863" y="1422521"/>
                </a:cubicBezTo>
                <a:cubicBezTo>
                  <a:pt x="2813115" y="1427537"/>
                  <a:pt x="2831903" y="1425029"/>
                  <a:pt x="2841924" y="1427537"/>
                </a:cubicBezTo>
                <a:cubicBezTo>
                  <a:pt x="2850691" y="1445092"/>
                  <a:pt x="2839419" y="1455124"/>
                  <a:pt x="2826893" y="1465155"/>
                </a:cubicBezTo>
                <a:cubicBezTo>
                  <a:pt x="2823136" y="1465155"/>
                  <a:pt x="2819378" y="1466409"/>
                  <a:pt x="2815620" y="1467663"/>
                </a:cubicBezTo>
                <a:cubicBezTo>
                  <a:pt x="2813115" y="1467663"/>
                  <a:pt x="2808105" y="1467663"/>
                  <a:pt x="2804348" y="1467663"/>
                </a:cubicBezTo>
                <a:cubicBezTo>
                  <a:pt x="2741721" y="1451362"/>
                  <a:pt x="2773034" y="1542899"/>
                  <a:pt x="2721680" y="1540391"/>
                </a:cubicBezTo>
                <a:cubicBezTo>
                  <a:pt x="2719175" y="1540391"/>
                  <a:pt x="2716670" y="1539137"/>
                  <a:pt x="2715417" y="1537883"/>
                </a:cubicBezTo>
                <a:cubicBezTo>
                  <a:pt x="2711660" y="1534121"/>
                  <a:pt x="2710407" y="1529106"/>
                  <a:pt x="2712912" y="1524090"/>
                </a:cubicBezTo>
                <a:cubicBezTo>
                  <a:pt x="2706650" y="1507789"/>
                  <a:pt x="2695377" y="1492742"/>
                  <a:pt x="2705397" y="1473933"/>
                </a:cubicBezTo>
                <a:cubicBezTo>
                  <a:pt x="2711660" y="1461394"/>
                  <a:pt x="2710408" y="1451989"/>
                  <a:pt x="2705241" y="1444622"/>
                </a:cubicBezTo>
                <a:lnTo>
                  <a:pt x="2697528" y="1439048"/>
                </a:lnTo>
                <a:lnTo>
                  <a:pt x="2696249" y="1440704"/>
                </a:lnTo>
                <a:cubicBezTo>
                  <a:pt x="2670052" y="1515434"/>
                  <a:pt x="2658825" y="1521662"/>
                  <a:pt x="2591462" y="1496752"/>
                </a:cubicBezTo>
                <a:cubicBezTo>
                  <a:pt x="2572750" y="1489279"/>
                  <a:pt x="2552791" y="1459387"/>
                  <a:pt x="2536574" y="1479315"/>
                </a:cubicBezTo>
                <a:cubicBezTo>
                  <a:pt x="2501645" y="1517925"/>
                  <a:pt x="2436777" y="1500488"/>
                  <a:pt x="2413075" y="1542835"/>
                </a:cubicBezTo>
                <a:cubicBezTo>
                  <a:pt x="2381888" y="1598883"/>
                  <a:pt x="2358186" y="1608847"/>
                  <a:pt x="2320762" y="1551554"/>
                </a:cubicBezTo>
                <a:cubicBezTo>
                  <a:pt x="2314525" y="1541590"/>
                  <a:pt x="2294566" y="1547817"/>
                  <a:pt x="2285833" y="1537853"/>
                </a:cubicBezTo>
                <a:cubicBezTo>
                  <a:pt x="2260884" y="1540344"/>
                  <a:pt x="2238430" y="1544081"/>
                  <a:pt x="2214728" y="1544081"/>
                </a:cubicBezTo>
                <a:cubicBezTo>
                  <a:pt x="2208491" y="1544081"/>
                  <a:pt x="2201006" y="1537853"/>
                  <a:pt x="2196016" y="1532871"/>
                </a:cubicBezTo>
                <a:cubicBezTo>
                  <a:pt x="2191026" y="1526644"/>
                  <a:pt x="2193521" y="1516680"/>
                  <a:pt x="2202254" y="1515434"/>
                </a:cubicBezTo>
                <a:cubicBezTo>
                  <a:pt x="2218471" y="1512943"/>
                  <a:pt x="2222213" y="1500488"/>
                  <a:pt x="2229698" y="1491770"/>
                </a:cubicBezTo>
                <a:cubicBezTo>
                  <a:pt x="2245915" y="1471842"/>
                  <a:pt x="2260884" y="1454405"/>
                  <a:pt x="2290823" y="1468105"/>
                </a:cubicBezTo>
                <a:cubicBezTo>
                  <a:pt x="2300803" y="1473087"/>
                  <a:pt x="2309535" y="1465614"/>
                  <a:pt x="2317020" y="1458141"/>
                </a:cubicBezTo>
                <a:cubicBezTo>
                  <a:pt x="2327000" y="1448177"/>
                  <a:pt x="2338227" y="1441950"/>
                  <a:pt x="2348207" y="1433231"/>
                </a:cubicBezTo>
                <a:cubicBezTo>
                  <a:pt x="2389373" y="1398357"/>
                  <a:pt x="2388126" y="1385902"/>
                  <a:pt x="2339474" y="1357256"/>
                </a:cubicBezTo>
                <a:cubicBezTo>
                  <a:pt x="2336979" y="1354765"/>
                  <a:pt x="2331990" y="1349783"/>
                  <a:pt x="2330742" y="1346046"/>
                </a:cubicBezTo>
                <a:cubicBezTo>
                  <a:pt x="2327000" y="1336082"/>
                  <a:pt x="2334484" y="1332346"/>
                  <a:pt x="2341969" y="1329855"/>
                </a:cubicBezTo>
                <a:cubicBezTo>
                  <a:pt x="2369414" y="1327364"/>
                  <a:pt x="2383136" y="1296226"/>
                  <a:pt x="2415570" y="1303699"/>
                </a:cubicBezTo>
                <a:cubicBezTo>
                  <a:pt x="2436777" y="1338573"/>
                  <a:pt x="2434282" y="1377184"/>
                  <a:pt x="2406837" y="1414549"/>
                </a:cubicBezTo>
                <a:cubicBezTo>
                  <a:pt x="2431787" y="1382166"/>
                  <a:pt x="2467963" y="1408321"/>
                  <a:pt x="2502892" y="1389639"/>
                </a:cubicBezTo>
                <a:cubicBezTo>
                  <a:pt x="2446756" y="1379675"/>
                  <a:pt x="2429292" y="1339819"/>
                  <a:pt x="2415570" y="1303699"/>
                </a:cubicBezTo>
                <a:cubicBezTo>
                  <a:pt x="2411827" y="1293735"/>
                  <a:pt x="2411827" y="1287508"/>
                  <a:pt x="2410580" y="1283771"/>
                </a:cubicBezTo>
                <a:cubicBezTo>
                  <a:pt x="2404342" y="1257616"/>
                  <a:pt x="2394363" y="1240179"/>
                  <a:pt x="2361929" y="1246406"/>
                </a:cubicBezTo>
                <a:cubicBezTo>
                  <a:pt x="2353196" y="1248897"/>
                  <a:pt x="2339474" y="1237688"/>
                  <a:pt x="2344464" y="1226478"/>
                </a:cubicBezTo>
                <a:cubicBezTo>
                  <a:pt x="2351949" y="1211532"/>
                  <a:pt x="2378146" y="1192850"/>
                  <a:pt x="2334484" y="1199077"/>
                </a:cubicBezTo>
                <a:cubicBezTo>
                  <a:pt x="2324505" y="1200323"/>
                  <a:pt x="2314525" y="1192850"/>
                  <a:pt x="2304545" y="1187868"/>
                </a:cubicBezTo>
                <a:cubicBezTo>
                  <a:pt x="2297061" y="1184131"/>
                  <a:pt x="2294566" y="1177904"/>
                  <a:pt x="2297061" y="1169185"/>
                </a:cubicBezTo>
                <a:cubicBezTo>
                  <a:pt x="2299556" y="1160467"/>
                  <a:pt x="2317020" y="1151748"/>
                  <a:pt x="2298308" y="1144275"/>
                </a:cubicBezTo>
                <a:cubicBezTo>
                  <a:pt x="2293318" y="1143030"/>
                  <a:pt x="2282091" y="1149257"/>
                  <a:pt x="2279596" y="1155485"/>
                </a:cubicBezTo>
                <a:cubicBezTo>
                  <a:pt x="2258389" y="1187868"/>
                  <a:pt x="2225955" y="1216514"/>
                  <a:pt x="2243420" y="1262598"/>
                </a:cubicBezTo>
                <a:cubicBezTo>
                  <a:pt x="2244667" y="1263843"/>
                  <a:pt x="2237182" y="1271316"/>
                  <a:pt x="2232192" y="1272562"/>
                </a:cubicBezTo>
                <a:cubicBezTo>
                  <a:pt x="2228450" y="1273807"/>
                  <a:pt x="2219718" y="1270071"/>
                  <a:pt x="2219718" y="1270071"/>
                </a:cubicBezTo>
                <a:cubicBezTo>
                  <a:pt x="2220966" y="1231460"/>
                  <a:pt x="2177304" y="1219005"/>
                  <a:pt x="2171067" y="1185377"/>
                </a:cubicBezTo>
                <a:cubicBezTo>
                  <a:pt x="2166077" y="1161712"/>
                  <a:pt x="2168572" y="1155485"/>
                  <a:pt x="2192274" y="1155485"/>
                </a:cubicBezTo>
                <a:cubicBezTo>
                  <a:pt x="2201006" y="1155485"/>
                  <a:pt x="2208491" y="1157976"/>
                  <a:pt x="2215976" y="1159221"/>
                </a:cubicBezTo>
                <a:cubicBezTo>
                  <a:pt x="2224708" y="1160467"/>
                  <a:pt x="2230945" y="1157976"/>
                  <a:pt x="2233440" y="1149257"/>
                </a:cubicBezTo>
                <a:cubicBezTo>
                  <a:pt x="2238430" y="1139293"/>
                  <a:pt x="2237182" y="1128084"/>
                  <a:pt x="2229698" y="1119365"/>
                </a:cubicBezTo>
                <a:cubicBezTo>
                  <a:pt x="2224708" y="1113138"/>
                  <a:pt x="2215976" y="1110647"/>
                  <a:pt x="2209738" y="1115629"/>
                </a:cubicBezTo>
                <a:cubicBezTo>
                  <a:pt x="2191026" y="1129329"/>
                  <a:pt x="2173562" y="1138048"/>
                  <a:pt x="2157345" y="1110647"/>
                </a:cubicBezTo>
                <a:cubicBezTo>
                  <a:pt x="2153602" y="1103174"/>
                  <a:pt x="2143623" y="1103174"/>
                  <a:pt x="2142375" y="1113138"/>
                </a:cubicBezTo>
                <a:cubicBezTo>
                  <a:pt x="2138633" y="1133066"/>
                  <a:pt x="2123663" y="1145521"/>
                  <a:pt x="2114931" y="1161712"/>
                </a:cubicBezTo>
                <a:cubicBezTo>
                  <a:pt x="2094972" y="1195341"/>
                  <a:pt x="2096219" y="1200323"/>
                  <a:pt x="2141128" y="1225233"/>
                </a:cubicBezTo>
                <a:cubicBezTo>
                  <a:pt x="2133643" y="1242670"/>
                  <a:pt x="2118673" y="1232706"/>
                  <a:pt x="2108694" y="1233951"/>
                </a:cubicBezTo>
                <a:cubicBezTo>
                  <a:pt x="2098714" y="1236442"/>
                  <a:pt x="2087487" y="1236442"/>
                  <a:pt x="2077507" y="1238933"/>
                </a:cubicBezTo>
                <a:cubicBezTo>
                  <a:pt x="2068775" y="1241424"/>
                  <a:pt x="2063785" y="1260107"/>
                  <a:pt x="2071270" y="1265089"/>
                </a:cubicBezTo>
                <a:cubicBezTo>
                  <a:pt x="2093724" y="1281280"/>
                  <a:pt x="2109941" y="1308681"/>
                  <a:pt x="2146118" y="1280035"/>
                </a:cubicBezTo>
                <a:cubicBezTo>
                  <a:pt x="2166077" y="1263843"/>
                  <a:pt x="2186037" y="1276298"/>
                  <a:pt x="2208491" y="1304945"/>
                </a:cubicBezTo>
                <a:cubicBezTo>
                  <a:pt x="2212233" y="1308681"/>
                  <a:pt x="2217223" y="1311172"/>
                  <a:pt x="2220966" y="1314909"/>
                </a:cubicBezTo>
                <a:cubicBezTo>
                  <a:pt x="2220966" y="1348537"/>
                  <a:pt x="2184789" y="1375938"/>
                  <a:pt x="2201006" y="1412058"/>
                </a:cubicBezTo>
                <a:cubicBezTo>
                  <a:pt x="2161087" y="1422022"/>
                  <a:pt x="2133643" y="1400848"/>
                  <a:pt x="2106199" y="1380920"/>
                </a:cubicBezTo>
                <a:cubicBezTo>
                  <a:pt x="2102456" y="1379675"/>
                  <a:pt x="2094972" y="1382166"/>
                  <a:pt x="2091229" y="1385902"/>
                </a:cubicBezTo>
                <a:cubicBezTo>
                  <a:pt x="2088734" y="1387148"/>
                  <a:pt x="2088734" y="1395866"/>
                  <a:pt x="2092477" y="1398357"/>
                </a:cubicBezTo>
                <a:cubicBezTo>
                  <a:pt x="2102456" y="1408321"/>
                  <a:pt x="2116179" y="1418285"/>
                  <a:pt x="2127406" y="1429495"/>
                </a:cubicBezTo>
                <a:cubicBezTo>
                  <a:pt x="2136138" y="1438213"/>
                  <a:pt x="2127406" y="1448177"/>
                  <a:pt x="2124911" y="1458141"/>
                </a:cubicBezTo>
                <a:cubicBezTo>
                  <a:pt x="2112436" y="1461878"/>
                  <a:pt x="2099961" y="1471842"/>
                  <a:pt x="2088734" y="1459387"/>
                </a:cubicBezTo>
                <a:cubicBezTo>
                  <a:pt x="2068775" y="1440704"/>
                  <a:pt x="2047568" y="1427004"/>
                  <a:pt x="2020124" y="1420776"/>
                </a:cubicBezTo>
                <a:cubicBezTo>
                  <a:pt x="2013886" y="1419531"/>
                  <a:pt x="2008897" y="1412058"/>
                  <a:pt x="2008897" y="1403339"/>
                </a:cubicBezTo>
                <a:cubicBezTo>
                  <a:pt x="2008897" y="1394621"/>
                  <a:pt x="2025114" y="1383411"/>
                  <a:pt x="2006402" y="1380920"/>
                </a:cubicBezTo>
                <a:cubicBezTo>
                  <a:pt x="1997669" y="1379675"/>
                  <a:pt x="1985195" y="1387148"/>
                  <a:pt x="1978957" y="1393375"/>
                </a:cubicBezTo>
                <a:cubicBezTo>
                  <a:pt x="1957751" y="1413303"/>
                  <a:pt x="1968978" y="1438213"/>
                  <a:pt x="1968978" y="1460632"/>
                </a:cubicBezTo>
                <a:cubicBezTo>
                  <a:pt x="1961493" y="1468105"/>
                  <a:pt x="1956503" y="1464369"/>
                  <a:pt x="1950266" y="1459387"/>
                </a:cubicBezTo>
                <a:cubicBezTo>
                  <a:pt x="1930306" y="1443195"/>
                  <a:pt x="1887893" y="1449423"/>
                  <a:pt x="1897872" y="1405830"/>
                </a:cubicBezTo>
                <a:cubicBezTo>
                  <a:pt x="1881655" y="1379675"/>
                  <a:pt x="1886645" y="1356010"/>
                  <a:pt x="1900367" y="1329855"/>
                </a:cubicBezTo>
                <a:cubicBezTo>
                  <a:pt x="1907852" y="1318645"/>
                  <a:pt x="1910347" y="1306190"/>
                  <a:pt x="1906605" y="1292490"/>
                </a:cubicBezTo>
                <a:cubicBezTo>
                  <a:pt x="1904110" y="1280035"/>
                  <a:pt x="1909099" y="1272562"/>
                  <a:pt x="1921574" y="1267580"/>
                </a:cubicBezTo>
                <a:cubicBezTo>
                  <a:pt x="1931554" y="1265089"/>
                  <a:pt x="1944028" y="1262598"/>
                  <a:pt x="1945276" y="1250143"/>
                </a:cubicBezTo>
                <a:cubicBezTo>
                  <a:pt x="1947771" y="1230215"/>
                  <a:pt x="1939039" y="1210287"/>
                  <a:pt x="1950266" y="1191604"/>
                </a:cubicBezTo>
                <a:cubicBezTo>
                  <a:pt x="1942781" y="1186622"/>
                  <a:pt x="1934049" y="1185377"/>
                  <a:pt x="1927811" y="1181640"/>
                </a:cubicBezTo>
                <a:cubicBezTo>
                  <a:pt x="1916584" y="1170431"/>
                  <a:pt x="1914089" y="1155485"/>
                  <a:pt x="1926564" y="1146766"/>
                </a:cubicBezTo>
                <a:cubicBezTo>
                  <a:pt x="1946523" y="1130575"/>
                  <a:pt x="1965235" y="1108156"/>
                  <a:pt x="1996422" y="1119365"/>
                </a:cubicBezTo>
                <a:cubicBezTo>
                  <a:pt x="2000164" y="1120611"/>
                  <a:pt x="2007649" y="1118120"/>
                  <a:pt x="2011392" y="1114383"/>
                </a:cubicBezTo>
                <a:cubicBezTo>
                  <a:pt x="2028856" y="1096946"/>
                  <a:pt x="2042578" y="1104419"/>
                  <a:pt x="2057548" y="1118120"/>
                </a:cubicBezTo>
                <a:cubicBezTo>
                  <a:pt x="2066280" y="1124347"/>
                  <a:pt x="2078755" y="1121856"/>
                  <a:pt x="2087487" y="1115629"/>
                </a:cubicBezTo>
                <a:cubicBezTo>
                  <a:pt x="2092477" y="1113138"/>
                  <a:pt x="2094972" y="1108156"/>
                  <a:pt x="2097467" y="1103174"/>
                </a:cubicBezTo>
                <a:cubicBezTo>
                  <a:pt x="2098714" y="1103174"/>
                  <a:pt x="2094972" y="1096946"/>
                  <a:pt x="2093724" y="1096946"/>
                </a:cubicBezTo>
                <a:cubicBezTo>
                  <a:pt x="2058795" y="1099437"/>
                  <a:pt x="2030103" y="1057090"/>
                  <a:pt x="1990185" y="1085737"/>
                </a:cubicBezTo>
                <a:cubicBezTo>
                  <a:pt x="1978957" y="1093210"/>
                  <a:pt x="1965235" y="1088228"/>
                  <a:pt x="1951513" y="1085737"/>
                </a:cubicBezTo>
                <a:cubicBezTo>
                  <a:pt x="1927811" y="1079509"/>
                  <a:pt x="1911594" y="1086982"/>
                  <a:pt x="1907852" y="1116874"/>
                </a:cubicBezTo>
                <a:cubicBezTo>
                  <a:pt x="1906605" y="1128084"/>
                  <a:pt x="1894130" y="1133066"/>
                  <a:pt x="1884150" y="1121856"/>
                </a:cubicBezTo>
                <a:cubicBezTo>
                  <a:pt x="1872923" y="1108156"/>
                  <a:pt x="1856706" y="1109401"/>
                  <a:pt x="1841736" y="1106910"/>
                </a:cubicBezTo>
                <a:cubicBezTo>
                  <a:pt x="1820529" y="1103174"/>
                  <a:pt x="1809302" y="1133066"/>
                  <a:pt x="1793085" y="1121856"/>
                </a:cubicBezTo>
                <a:cubicBezTo>
                  <a:pt x="1776868" y="1113138"/>
                  <a:pt x="1760651" y="1105665"/>
                  <a:pt x="1741939" y="1106910"/>
                </a:cubicBezTo>
                <a:cubicBezTo>
                  <a:pt x="1741939" y="1096946"/>
                  <a:pt x="1741939" y="1085737"/>
                  <a:pt x="1741939" y="1075773"/>
                </a:cubicBezTo>
                <a:cubicBezTo>
                  <a:pt x="1766889" y="1059581"/>
                  <a:pt x="1798075" y="1054599"/>
                  <a:pt x="1814292" y="1027198"/>
                </a:cubicBezTo>
                <a:cubicBezTo>
                  <a:pt x="1816787" y="1020971"/>
                  <a:pt x="1819282" y="1015989"/>
                  <a:pt x="1823024" y="1009761"/>
                </a:cubicBezTo>
                <a:cubicBezTo>
                  <a:pt x="1828014" y="1004779"/>
                  <a:pt x="1833004" y="999797"/>
                  <a:pt x="1836747" y="994815"/>
                </a:cubicBezTo>
                <a:cubicBezTo>
                  <a:pt x="1850469" y="989833"/>
                  <a:pt x="1864191" y="983606"/>
                  <a:pt x="1879160" y="986097"/>
                </a:cubicBezTo>
                <a:cubicBezTo>
                  <a:pt x="1879160" y="963678"/>
                  <a:pt x="1862943" y="962432"/>
                  <a:pt x="1854211" y="953714"/>
                </a:cubicBezTo>
                <a:cubicBezTo>
                  <a:pt x="1845479" y="943750"/>
                  <a:pt x="1845479" y="935032"/>
                  <a:pt x="1849221" y="925068"/>
                </a:cubicBezTo>
                <a:cubicBezTo>
                  <a:pt x="1855458" y="915104"/>
                  <a:pt x="1860448" y="910122"/>
                  <a:pt x="1874170" y="910122"/>
                </a:cubicBezTo>
                <a:cubicBezTo>
                  <a:pt x="1897872" y="911367"/>
                  <a:pt x="1917832" y="910122"/>
                  <a:pt x="1924069" y="942505"/>
                </a:cubicBezTo>
                <a:cubicBezTo>
                  <a:pt x="1927811" y="963678"/>
                  <a:pt x="1942781" y="986097"/>
                  <a:pt x="1972720" y="983606"/>
                </a:cubicBezTo>
                <a:cubicBezTo>
                  <a:pt x="1981452" y="969905"/>
                  <a:pt x="1965235" y="958696"/>
                  <a:pt x="1968978" y="946241"/>
                </a:cubicBezTo>
                <a:cubicBezTo>
                  <a:pt x="1971473" y="932541"/>
                  <a:pt x="1968978" y="922577"/>
                  <a:pt x="1961493" y="911367"/>
                </a:cubicBezTo>
                <a:cubicBezTo>
                  <a:pt x="1952761" y="895176"/>
                  <a:pt x="1970225" y="890194"/>
                  <a:pt x="1980205" y="883966"/>
                </a:cubicBezTo>
                <a:cubicBezTo>
                  <a:pt x="1987690" y="892685"/>
                  <a:pt x="1997669" y="898912"/>
                  <a:pt x="2006402" y="888948"/>
                </a:cubicBezTo>
                <a:cubicBezTo>
                  <a:pt x="2013886" y="878984"/>
                  <a:pt x="2012639" y="867775"/>
                  <a:pt x="2003907" y="860302"/>
                </a:cubicBezTo>
                <a:cubicBezTo>
                  <a:pt x="1996422" y="854074"/>
                  <a:pt x="1985195" y="851583"/>
                  <a:pt x="1975215" y="847847"/>
                </a:cubicBezTo>
                <a:cubicBezTo>
                  <a:pt x="1962740" y="840374"/>
                  <a:pt x="1955256" y="832901"/>
                  <a:pt x="1966483" y="816709"/>
                </a:cubicBezTo>
                <a:cubicBezTo>
                  <a:pt x="1971473" y="809236"/>
                  <a:pt x="1968978" y="796781"/>
                  <a:pt x="1971473" y="786817"/>
                </a:cubicBezTo>
                <a:cubicBezTo>
                  <a:pt x="1972720" y="776853"/>
                  <a:pt x="1980205" y="775608"/>
                  <a:pt x="1988937" y="774362"/>
                </a:cubicBezTo>
                <a:cubicBezTo>
                  <a:pt x="2022619" y="768135"/>
                  <a:pt x="2036341" y="816709"/>
                  <a:pt x="2071270" y="801763"/>
                </a:cubicBezTo>
                <a:cubicBezTo>
                  <a:pt x="2081250" y="816709"/>
                  <a:pt x="2077507" y="832901"/>
                  <a:pt x="2075012" y="847847"/>
                </a:cubicBezTo>
                <a:cubicBezTo>
                  <a:pt x="2073765" y="857811"/>
                  <a:pt x="2065032" y="856565"/>
                  <a:pt x="2056300" y="856565"/>
                </a:cubicBezTo>
                <a:cubicBezTo>
                  <a:pt x="2048815" y="856565"/>
                  <a:pt x="2038836" y="857811"/>
                  <a:pt x="2041331" y="867775"/>
                </a:cubicBezTo>
                <a:cubicBezTo>
                  <a:pt x="2041331" y="875248"/>
                  <a:pt x="2045073" y="883966"/>
                  <a:pt x="2051310" y="888948"/>
                </a:cubicBezTo>
                <a:cubicBezTo>
                  <a:pt x="2056300" y="892685"/>
                  <a:pt x="2066280" y="895176"/>
                  <a:pt x="2072517" y="892685"/>
                </a:cubicBezTo>
                <a:cubicBezTo>
                  <a:pt x="2102456" y="881475"/>
                  <a:pt x="2117426" y="895176"/>
                  <a:pt x="2123663" y="922577"/>
                </a:cubicBezTo>
                <a:cubicBezTo>
                  <a:pt x="2128653" y="936277"/>
                  <a:pt x="2136138" y="956205"/>
                  <a:pt x="2144870" y="951223"/>
                </a:cubicBezTo>
                <a:cubicBezTo>
                  <a:pt x="2188531" y="925068"/>
                  <a:pt x="2182294" y="969905"/>
                  <a:pt x="2197264" y="984851"/>
                </a:cubicBezTo>
                <a:cubicBezTo>
                  <a:pt x="2201006" y="987342"/>
                  <a:pt x="2208491" y="987342"/>
                  <a:pt x="2210986" y="984851"/>
                </a:cubicBezTo>
                <a:cubicBezTo>
                  <a:pt x="2214728" y="983606"/>
                  <a:pt x="2218471" y="976133"/>
                  <a:pt x="2218471" y="972396"/>
                </a:cubicBezTo>
                <a:cubicBezTo>
                  <a:pt x="2214728" y="948732"/>
                  <a:pt x="2208491" y="925068"/>
                  <a:pt x="2181047" y="916349"/>
                </a:cubicBezTo>
                <a:cubicBezTo>
                  <a:pt x="2159840" y="910122"/>
                  <a:pt x="2143623" y="897667"/>
                  <a:pt x="2132396" y="875248"/>
                </a:cubicBezTo>
                <a:cubicBezTo>
                  <a:pt x="2144870" y="870266"/>
                  <a:pt x="2154850" y="867775"/>
                  <a:pt x="2163582" y="862793"/>
                </a:cubicBezTo>
                <a:cubicBezTo>
                  <a:pt x="2184789" y="849092"/>
                  <a:pt x="2191026" y="839128"/>
                  <a:pt x="2176057" y="819200"/>
                </a:cubicBezTo>
                <a:cubicBezTo>
                  <a:pt x="2162335" y="799272"/>
                  <a:pt x="2161087" y="781835"/>
                  <a:pt x="2166077" y="759416"/>
                </a:cubicBezTo>
                <a:cubicBezTo>
                  <a:pt x="2168572" y="746961"/>
                  <a:pt x="2156097" y="741979"/>
                  <a:pt x="2144870" y="741979"/>
                </a:cubicBezTo>
                <a:cubicBezTo>
                  <a:pt x="2137385" y="741979"/>
                  <a:pt x="2129901" y="744470"/>
                  <a:pt x="2122416" y="745716"/>
                </a:cubicBezTo>
                <a:cubicBezTo>
                  <a:pt x="2109941" y="748207"/>
                  <a:pt x="2101209" y="778099"/>
                  <a:pt x="2086239" y="754434"/>
                </a:cubicBezTo>
                <a:cubicBezTo>
                  <a:pt x="2078755" y="740734"/>
                  <a:pt x="2096219" y="733261"/>
                  <a:pt x="2107446" y="724542"/>
                </a:cubicBezTo>
                <a:cubicBezTo>
                  <a:pt x="2116179" y="718315"/>
                  <a:pt x="2124911" y="712087"/>
                  <a:pt x="2131148" y="704614"/>
                </a:cubicBezTo>
                <a:cubicBezTo>
                  <a:pt x="2137385" y="699632"/>
                  <a:pt x="2138633" y="687177"/>
                  <a:pt x="2129901" y="687177"/>
                </a:cubicBezTo>
                <a:cubicBezTo>
                  <a:pt x="2109941" y="684686"/>
                  <a:pt x="2106199" y="668495"/>
                  <a:pt x="2096219" y="656040"/>
                </a:cubicBezTo>
                <a:cubicBezTo>
                  <a:pt x="2087487" y="644830"/>
                  <a:pt x="2080002" y="633621"/>
                  <a:pt x="2102456" y="627393"/>
                </a:cubicBezTo>
                <a:cubicBezTo>
                  <a:pt x="2114307" y="624279"/>
                  <a:pt x="2121169" y="617118"/>
                  <a:pt x="2126470" y="608399"/>
                </a:cubicBezTo>
                <a:lnTo>
                  <a:pt x="2139351" y="583500"/>
                </a:lnTo>
                <a:lnTo>
                  <a:pt x="2119578" y="566146"/>
                </a:lnTo>
                <a:cubicBezTo>
                  <a:pt x="2115055" y="558348"/>
                  <a:pt x="2113183" y="548990"/>
                  <a:pt x="2113807" y="537761"/>
                </a:cubicBezTo>
                <a:cubicBezTo>
                  <a:pt x="2115054" y="530275"/>
                  <a:pt x="2120046" y="524036"/>
                  <a:pt x="2125037" y="519046"/>
                </a:cubicBezTo>
                <a:cubicBezTo>
                  <a:pt x="2161223" y="501578"/>
                  <a:pt x="2135019" y="484110"/>
                  <a:pt x="2127532" y="464147"/>
                </a:cubicBezTo>
                <a:cubicBezTo>
                  <a:pt x="2110063" y="424220"/>
                  <a:pt x="2107568" y="467890"/>
                  <a:pt x="2098833" y="470385"/>
                </a:cubicBezTo>
                <a:cubicBezTo>
                  <a:pt x="2075125" y="472881"/>
                  <a:pt x="2052665" y="457908"/>
                  <a:pt x="2027709" y="465394"/>
                </a:cubicBezTo>
                <a:cubicBezTo>
                  <a:pt x="2004001" y="466642"/>
                  <a:pt x="1980293" y="469137"/>
                  <a:pt x="1962824" y="447926"/>
                </a:cubicBezTo>
                <a:cubicBezTo>
                  <a:pt x="1960328" y="431706"/>
                  <a:pt x="1969063" y="412991"/>
                  <a:pt x="1939116" y="408000"/>
                </a:cubicBezTo>
                <a:cubicBezTo>
                  <a:pt x="1896691" y="400514"/>
                  <a:pt x="1879222" y="360587"/>
                  <a:pt x="1848027" y="335633"/>
                </a:cubicBezTo>
                <a:cubicBezTo>
                  <a:pt x="1846779" y="303193"/>
                  <a:pt x="1819328" y="286972"/>
                  <a:pt x="1803107" y="264514"/>
                </a:cubicBezTo>
                <a:cubicBezTo>
                  <a:pt x="1789381" y="247046"/>
                  <a:pt x="1789381" y="222092"/>
                  <a:pt x="1800611" y="205872"/>
                </a:cubicBezTo>
                <a:cubicBezTo>
                  <a:pt x="1820576" y="179670"/>
                  <a:pt x="1791876" y="175927"/>
                  <a:pt x="1786885" y="162202"/>
                </a:cubicBezTo>
                <a:cubicBezTo>
                  <a:pt x="1814337" y="165945"/>
                  <a:pt x="1839293" y="147229"/>
                  <a:pt x="1866744" y="145982"/>
                </a:cubicBezTo>
                <a:cubicBezTo>
                  <a:pt x="1875479" y="167193"/>
                  <a:pt x="1888892" y="181541"/>
                  <a:pt x="1905426" y="191367"/>
                </a:cubicBezTo>
                <a:lnTo>
                  <a:pt x="1956497" y="207603"/>
                </a:lnTo>
                <a:lnTo>
                  <a:pt x="1964072" y="212110"/>
                </a:lnTo>
                <a:lnTo>
                  <a:pt x="1969480" y="217249"/>
                </a:lnTo>
                <a:lnTo>
                  <a:pt x="1989340" y="240028"/>
                </a:lnTo>
                <a:cubicBezTo>
                  <a:pt x="1998698" y="249541"/>
                  <a:pt x="2010240" y="255780"/>
                  <a:pt x="2028957" y="250789"/>
                </a:cubicBezTo>
                <a:cubicBezTo>
                  <a:pt x="2012736" y="253285"/>
                  <a:pt x="2001817" y="247358"/>
                  <a:pt x="1992303" y="238936"/>
                </a:cubicBezTo>
                <a:lnTo>
                  <a:pt x="1969480" y="217249"/>
                </a:lnTo>
                <a:lnTo>
                  <a:pt x="1962824" y="209615"/>
                </a:lnTo>
                <a:lnTo>
                  <a:pt x="1956497" y="207603"/>
                </a:lnTo>
                <a:lnTo>
                  <a:pt x="1914004" y="182321"/>
                </a:lnTo>
                <a:cubicBezTo>
                  <a:pt x="1896691" y="172808"/>
                  <a:pt x="1879846" y="162202"/>
                  <a:pt x="1866744" y="145982"/>
                </a:cubicBezTo>
                <a:cubicBezTo>
                  <a:pt x="1869240" y="140991"/>
                  <a:pt x="1870487" y="137248"/>
                  <a:pt x="1871735" y="131009"/>
                </a:cubicBezTo>
                <a:cubicBezTo>
                  <a:pt x="1872983" y="126018"/>
                  <a:pt x="1874231" y="117285"/>
                  <a:pt x="1871735" y="117285"/>
                </a:cubicBezTo>
                <a:cubicBezTo>
                  <a:pt x="1835549" y="103560"/>
                  <a:pt x="1844284" y="46165"/>
                  <a:pt x="1800611" y="42422"/>
                </a:cubicBezTo>
                <a:cubicBezTo>
                  <a:pt x="1775655" y="39927"/>
                  <a:pt x="1773160" y="21211"/>
                  <a:pt x="1769416" y="3743"/>
                </a:cubicBezTo>
                <a:cubicBezTo>
                  <a:pt x="1791876" y="3743"/>
                  <a:pt x="1814337" y="3743"/>
                  <a:pt x="1835549" y="3743"/>
                </a:cubicBezTo>
                <a:cubicBezTo>
                  <a:pt x="1860505" y="16220"/>
                  <a:pt x="1874231" y="44918"/>
                  <a:pt x="1911664" y="36184"/>
                </a:cubicBezTo>
                <a:cubicBezTo>
                  <a:pt x="1966567" y="24954"/>
                  <a:pt x="1994019" y="44918"/>
                  <a:pt x="1970311" y="106055"/>
                </a:cubicBezTo>
                <a:cubicBezTo>
                  <a:pt x="1965320" y="118532"/>
                  <a:pt x="1965320" y="133505"/>
                  <a:pt x="1992771" y="140991"/>
                </a:cubicBezTo>
                <a:cubicBezTo>
                  <a:pt x="1970311" y="72367"/>
                  <a:pt x="2011488" y="48661"/>
                  <a:pt x="2061399" y="33688"/>
                </a:cubicBezTo>
                <a:cubicBezTo>
                  <a:pt x="2083860" y="26202"/>
                  <a:pt x="2110063" y="13725"/>
                  <a:pt x="2126285" y="41175"/>
                </a:cubicBezTo>
                <a:cubicBezTo>
                  <a:pt x="2143754" y="67376"/>
                  <a:pt x="2120046" y="83597"/>
                  <a:pt x="2098833" y="111046"/>
                </a:cubicBezTo>
                <a:cubicBezTo>
                  <a:pt x="2131276" y="94826"/>
                  <a:pt x="2157479" y="86092"/>
                  <a:pt x="2183683" y="103560"/>
                </a:cubicBezTo>
                <a:cubicBezTo>
                  <a:pt x="2189922" y="108551"/>
                  <a:pt x="2193665" y="114789"/>
                  <a:pt x="2198657" y="121028"/>
                </a:cubicBezTo>
                <a:cubicBezTo>
                  <a:pt x="2200528" y="177174"/>
                  <a:pt x="2179238" y="237532"/>
                  <a:pt x="2147419" y="271045"/>
                </a:cubicBezTo>
                <a:lnTo>
                  <a:pt x="2113595" y="293762"/>
                </a:lnTo>
                <a:lnTo>
                  <a:pt x="2112206" y="293060"/>
                </a:lnTo>
                <a:lnTo>
                  <a:pt x="2102577" y="254844"/>
                </a:lnTo>
                <a:cubicBezTo>
                  <a:pt x="2101329" y="240184"/>
                  <a:pt x="2099457" y="223964"/>
                  <a:pt x="2088851" y="205872"/>
                </a:cubicBezTo>
                <a:cubicBezTo>
                  <a:pt x="2098833" y="243303"/>
                  <a:pt x="2100081" y="267009"/>
                  <a:pt x="2107568" y="290716"/>
                </a:cubicBezTo>
                <a:lnTo>
                  <a:pt x="2112206" y="293060"/>
                </a:lnTo>
                <a:lnTo>
                  <a:pt x="2112559" y="294459"/>
                </a:lnTo>
                <a:lnTo>
                  <a:pt x="2113595" y="293762"/>
                </a:lnTo>
                <a:lnTo>
                  <a:pt x="2135955" y="305064"/>
                </a:lnTo>
                <a:cubicBezTo>
                  <a:pt x="2145937" y="308807"/>
                  <a:pt x="2156232" y="311927"/>
                  <a:pt x="2166214" y="315670"/>
                </a:cubicBezTo>
                <a:cubicBezTo>
                  <a:pt x="2199904" y="328147"/>
                  <a:pt x="2223612" y="319413"/>
                  <a:pt x="2227355" y="280734"/>
                </a:cubicBezTo>
                <a:cubicBezTo>
                  <a:pt x="2231099" y="235817"/>
                  <a:pt x="2249816" y="202129"/>
                  <a:pt x="2279763" y="168440"/>
                </a:cubicBezTo>
                <a:cubicBezTo>
                  <a:pt x="2312205" y="136000"/>
                  <a:pt x="2277267" y="93578"/>
                  <a:pt x="2278515" y="54899"/>
                </a:cubicBezTo>
                <a:cubicBezTo>
                  <a:pt x="2278515" y="37431"/>
                  <a:pt x="2267285" y="19964"/>
                  <a:pt x="2282258" y="3743"/>
                </a:cubicBezTo>
                <a:cubicBezTo>
                  <a:pt x="2298480" y="2496"/>
                  <a:pt x="2314701" y="1248"/>
                  <a:pt x="2329674" y="0"/>
                </a:cubicBezTo>
                <a:close/>
              </a:path>
            </a:pathLst>
          </a:custGeom>
          <a:solidFill>
            <a:srgbClr val="28A2DC">
              <a:alpha val="89800"/>
            </a:srgbClr>
          </a:solidFill>
          <a:ln>
            <a:noFill/>
          </a:ln>
        </p:spPr>
        <p:txBody>
          <a:bodyPr anchorCtr="0" anchor="ctr" bIns="22850" lIns="45725" spcFirstLastPara="1" rIns="45725" wrap="square" tIns="2285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747993"/>
              </a:solidFill>
              <a:latin typeface="Oswald"/>
              <a:ea typeface="Oswald"/>
              <a:cs typeface="Oswald"/>
              <a:sym typeface="Oswald"/>
            </a:endParaRPr>
          </a:p>
        </p:txBody>
      </p:sp>
      <p:sp>
        <p:nvSpPr>
          <p:cNvPr id="399" name="Google Shape;399;g311d5cb9a0a_0_108"/>
          <p:cNvSpPr/>
          <p:nvPr/>
        </p:nvSpPr>
        <p:spPr>
          <a:xfrm>
            <a:off x="4273368" y="3926827"/>
            <a:ext cx="394720" cy="597636"/>
          </a:xfrm>
          <a:custGeom>
            <a:rect b="b" l="l" r="r" t="t"/>
            <a:pathLst>
              <a:path extrusionOk="0" h="1494089" w="1169541">
                <a:moveTo>
                  <a:pt x="124398" y="1455171"/>
                </a:moveTo>
                <a:cubicBezTo>
                  <a:pt x="126071" y="1455171"/>
                  <a:pt x="127884" y="1455616"/>
                  <a:pt x="129558" y="1455616"/>
                </a:cubicBezTo>
                <a:cubicBezTo>
                  <a:pt x="130674" y="1455616"/>
                  <a:pt x="132348" y="1456210"/>
                  <a:pt x="132906" y="1456210"/>
                </a:cubicBezTo>
                <a:cubicBezTo>
                  <a:pt x="135696" y="1458584"/>
                  <a:pt x="137927" y="1461551"/>
                  <a:pt x="140158" y="1463925"/>
                </a:cubicBezTo>
                <a:cubicBezTo>
                  <a:pt x="140158" y="1468673"/>
                  <a:pt x="140158" y="1474015"/>
                  <a:pt x="140158" y="1478763"/>
                </a:cubicBezTo>
                <a:cubicBezTo>
                  <a:pt x="132348" y="1478169"/>
                  <a:pt x="127327" y="1472235"/>
                  <a:pt x="122863" y="1466893"/>
                </a:cubicBezTo>
                <a:cubicBezTo>
                  <a:pt x="120074" y="1463925"/>
                  <a:pt x="117842" y="1461551"/>
                  <a:pt x="120074" y="1457397"/>
                </a:cubicBezTo>
                <a:cubicBezTo>
                  <a:pt x="121190" y="1455616"/>
                  <a:pt x="122724" y="1455171"/>
                  <a:pt x="124398" y="1455171"/>
                </a:cubicBezTo>
                <a:close/>
                <a:moveTo>
                  <a:pt x="1094703" y="1449436"/>
                </a:moveTo>
                <a:lnTo>
                  <a:pt x="1095196" y="1449777"/>
                </a:lnTo>
                <a:lnTo>
                  <a:pt x="1095280" y="1450016"/>
                </a:lnTo>
                <a:close/>
                <a:moveTo>
                  <a:pt x="35101" y="1419124"/>
                </a:moveTo>
                <a:cubicBezTo>
                  <a:pt x="39731" y="1423115"/>
                  <a:pt x="46676" y="1421404"/>
                  <a:pt x="50727" y="1426536"/>
                </a:cubicBezTo>
                <a:lnTo>
                  <a:pt x="50149" y="1426536"/>
                </a:lnTo>
                <a:cubicBezTo>
                  <a:pt x="55357" y="1429957"/>
                  <a:pt x="54200" y="1436798"/>
                  <a:pt x="58251" y="1441359"/>
                </a:cubicBezTo>
                <a:cubicBezTo>
                  <a:pt x="66932" y="1446491"/>
                  <a:pt x="75613" y="1456183"/>
                  <a:pt x="64038" y="1463595"/>
                </a:cubicBezTo>
                <a:cubicBezTo>
                  <a:pt x="50149" y="1472146"/>
                  <a:pt x="43782" y="1457323"/>
                  <a:pt x="36259" y="1447631"/>
                </a:cubicBezTo>
                <a:lnTo>
                  <a:pt x="36259" y="1448201"/>
                </a:lnTo>
                <a:cubicBezTo>
                  <a:pt x="32787" y="1438509"/>
                  <a:pt x="17739" y="1431667"/>
                  <a:pt x="31050" y="1419694"/>
                </a:cubicBezTo>
                <a:cubicBezTo>
                  <a:pt x="32207" y="1420264"/>
                  <a:pt x="33944" y="1420264"/>
                  <a:pt x="35101" y="1419124"/>
                </a:cubicBezTo>
                <a:close/>
                <a:moveTo>
                  <a:pt x="295529" y="1412399"/>
                </a:moveTo>
                <a:cubicBezTo>
                  <a:pt x="297975" y="1412470"/>
                  <a:pt x="300347" y="1413765"/>
                  <a:pt x="302423" y="1416643"/>
                </a:cubicBezTo>
                <a:lnTo>
                  <a:pt x="302423" y="1415491"/>
                </a:lnTo>
                <a:cubicBezTo>
                  <a:pt x="310132" y="1425275"/>
                  <a:pt x="307166" y="1435058"/>
                  <a:pt x="304201" y="1444841"/>
                </a:cubicBezTo>
                <a:lnTo>
                  <a:pt x="303015" y="1445417"/>
                </a:lnTo>
                <a:cubicBezTo>
                  <a:pt x="301236" y="1447143"/>
                  <a:pt x="300643" y="1448869"/>
                  <a:pt x="301236" y="1450596"/>
                </a:cubicBezTo>
                <a:cubicBezTo>
                  <a:pt x="301236" y="1452322"/>
                  <a:pt x="301829" y="1452897"/>
                  <a:pt x="302423" y="1452897"/>
                </a:cubicBezTo>
                <a:cubicBezTo>
                  <a:pt x="304201" y="1454049"/>
                  <a:pt x="305388" y="1455775"/>
                  <a:pt x="304201" y="1456926"/>
                </a:cubicBezTo>
                <a:lnTo>
                  <a:pt x="302422" y="1458653"/>
                </a:lnTo>
                <a:lnTo>
                  <a:pt x="292480" y="1462564"/>
                </a:lnTo>
                <a:cubicBezTo>
                  <a:pt x="283112" y="1465234"/>
                  <a:pt x="276330" y="1462969"/>
                  <a:pt x="279888" y="1444841"/>
                </a:cubicBezTo>
                <a:cubicBezTo>
                  <a:pt x="281074" y="1443690"/>
                  <a:pt x="281667" y="1441388"/>
                  <a:pt x="281074" y="1439662"/>
                </a:cubicBezTo>
                <a:cubicBezTo>
                  <a:pt x="285818" y="1432756"/>
                  <a:pt x="281667" y="1422973"/>
                  <a:pt x="288190" y="1415491"/>
                </a:cubicBezTo>
                <a:cubicBezTo>
                  <a:pt x="290562" y="1413478"/>
                  <a:pt x="293082" y="1412326"/>
                  <a:pt x="295529" y="1412399"/>
                </a:cubicBezTo>
                <a:close/>
                <a:moveTo>
                  <a:pt x="162030" y="1393269"/>
                </a:moveTo>
                <a:lnTo>
                  <a:pt x="162591" y="1394420"/>
                </a:lnTo>
                <a:cubicBezTo>
                  <a:pt x="163712" y="1394420"/>
                  <a:pt x="164833" y="1394420"/>
                  <a:pt x="165954" y="1393269"/>
                </a:cubicBezTo>
                <a:cubicBezTo>
                  <a:pt x="169318" y="1394420"/>
                  <a:pt x="172121" y="1397297"/>
                  <a:pt x="174924" y="1399599"/>
                </a:cubicBezTo>
                <a:lnTo>
                  <a:pt x="174924" y="1400175"/>
                </a:lnTo>
                <a:cubicBezTo>
                  <a:pt x="179409" y="1404779"/>
                  <a:pt x="178849" y="1411684"/>
                  <a:pt x="181652" y="1416864"/>
                </a:cubicBezTo>
                <a:lnTo>
                  <a:pt x="181652" y="1419166"/>
                </a:lnTo>
                <a:cubicBezTo>
                  <a:pt x="176606" y="1429524"/>
                  <a:pt x="182212" y="1444486"/>
                  <a:pt x="167636" y="1451392"/>
                </a:cubicBezTo>
                <a:cubicBezTo>
                  <a:pt x="144651" y="1441034"/>
                  <a:pt x="164833" y="1418590"/>
                  <a:pt x="154742" y="1404203"/>
                </a:cubicBezTo>
                <a:lnTo>
                  <a:pt x="154742" y="1403052"/>
                </a:lnTo>
                <a:cubicBezTo>
                  <a:pt x="155303" y="1398448"/>
                  <a:pt x="158106" y="1394995"/>
                  <a:pt x="162030" y="1393269"/>
                </a:cubicBezTo>
                <a:close/>
                <a:moveTo>
                  <a:pt x="530761" y="1386017"/>
                </a:moveTo>
                <a:lnTo>
                  <a:pt x="531347" y="1386592"/>
                </a:lnTo>
                <a:lnTo>
                  <a:pt x="530774" y="1386350"/>
                </a:lnTo>
                <a:close/>
                <a:moveTo>
                  <a:pt x="520130" y="1381844"/>
                </a:moveTo>
                <a:lnTo>
                  <a:pt x="530774" y="1386350"/>
                </a:lnTo>
                <a:lnTo>
                  <a:pt x="531934" y="1415366"/>
                </a:lnTo>
                <a:cubicBezTo>
                  <a:pt x="529587" y="1417093"/>
                  <a:pt x="529001" y="1418819"/>
                  <a:pt x="529587" y="1420545"/>
                </a:cubicBezTo>
                <a:cubicBezTo>
                  <a:pt x="530761" y="1422272"/>
                  <a:pt x="530761" y="1422848"/>
                  <a:pt x="531934" y="1422848"/>
                </a:cubicBezTo>
                <a:cubicBezTo>
                  <a:pt x="533107" y="1424574"/>
                  <a:pt x="533693" y="1426300"/>
                  <a:pt x="532520" y="1427451"/>
                </a:cubicBezTo>
                <a:lnTo>
                  <a:pt x="531114" y="1429291"/>
                </a:lnTo>
                <a:lnTo>
                  <a:pt x="531347" y="1429177"/>
                </a:lnTo>
                <a:lnTo>
                  <a:pt x="530761" y="1429753"/>
                </a:lnTo>
                <a:lnTo>
                  <a:pt x="531113" y="1429292"/>
                </a:lnTo>
                <a:lnTo>
                  <a:pt x="520717" y="1434357"/>
                </a:lnTo>
                <a:cubicBezTo>
                  <a:pt x="517125" y="1434501"/>
                  <a:pt x="513459" y="1432918"/>
                  <a:pt x="509647" y="1429177"/>
                </a:cubicBezTo>
                <a:cubicBezTo>
                  <a:pt x="509647" y="1424574"/>
                  <a:pt x="509060" y="1419970"/>
                  <a:pt x="508473" y="1415366"/>
                </a:cubicBezTo>
                <a:cubicBezTo>
                  <a:pt x="510233" y="1413640"/>
                  <a:pt x="510820" y="1411913"/>
                  <a:pt x="509647" y="1409612"/>
                </a:cubicBezTo>
                <a:cubicBezTo>
                  <a:pt x="514339" y="1403281"/>
                  <a:pt x="513166" y="1397526"/>
                  <a:pt x="510233" y="1391196"/>
                </a:cubicBezTo>
                <a:lnTo>
                  <a:pt x="510233" y="1388319"/>
                </a:lnTo>
                <a:cubicBezTo>
                  <a:pt x="513166" y="1383427"/>
                  <a:pt x="516538" y="1381701"/>
                  <a:pt x="520130" y="1381844"/>
                </a:cubicBezTo>
                <a:close/>
                <a:moveTo>
                  <a:pt x="8842" y="1337824"/>
                </a:moveTo>
                <a:cubicBezTo>
                  <a:pt x="11040" y="1338356"/>
                  <a:pt x="13787" y="1339419"/>
                  <a:pt x="16535" y="1340482"/>
                </a:cubicBezTo>
                <a:cubicBezTo>
                  <a:pt x="17634" y="1341014"/>
                  <a:pt x="18320" y="1341812"/>
                  <a:pt x="18458" y="1342742"/>
                </a:cubicBezTo>
                <a:lnTo>
                  <a:pt x="18293" y="1343108"/>
                </a:lnTo>
                <a:lnTo>
                  <a:pt x="24824" y="1345799"/>
                </a:lnTo>
                <a:cubicBezTo>
                  <a:pt x="31313" y="1350335"/>
                  <a:pt x="37213" y="1354306"/>
                  <a:pt x="39574" y="1361679"/>
                </a:cubicBezTo>
                <a:cubicBezTo>
                  <a:pt x="39574" y="1365649"/>
                  <a:pt x="38983" y="1369051"/>
                  <a:pt x="38983" y="1372454"/>
                </a:cubicBezTo>
                <a:cubicBezTo>
                  <a:pt x="24824" y="1372454"/>
                  <a:pt x="20693" y="1358276"/>
                  <a:pt x="10074" y="1353171"/>
                </a:cubicBezTo>
                <a:cubicBezTo>
                  <a:pt x="8304" y="1351470"/>
                  <a:pt x="7123" y="1349769"/>
                  <a:pt x="7123" y="1348067"/>
                </a:cubicBezTo>
                <a:lnTo>
                  <a:pt x="7644" y="1346814"/>
                </a:lnTo>
                <a:lnTo>
                  <a:pt x="7193" y="1346863"/>
                </a:lnTo>
                <a:lnTo>
                  <a:pt x="4995" y="1349521"/>
                </a:lnTo>
                <a:lnTo>
                  <a:pt x="1698" y="1348458"/>
                </a:lnTo>
                <a:lnTo>
                  <a:pt x="599" y="1346863"/>
                </a:lnTo>
                <a:cubicBezTo>
                  <a:pt x="-500" y="1344204"/>
                  <a:pt x="49" y="1342078"/>
                  <a:pt x="1148" y="1339951"/>
                </a:cubicBezTo>
                <a:cubicBezTo>
                  <a:pt x="3347" y="1337824"/>
                  <a:pt x="6094" y="1337292"/>
                  <a:pt x="8842" y="1337824"/>
                </a:cubicBezTo>
                <a:close/>
                <a:moveTo>
                  <a:pt x="320316" y="1301745"/>
                </a:moveTo>
                <a:cubicBezTo>
                  <a:pt x="323193" y="1303520"/>
                  <a:pt x="325494" y="1305885"/>
                  <a:pt x="328371" y="1308250"/>
                </a:cubicBezTo>
                <a:lnTo>
                  <a:pt x="328947" y="1308841"/>
                </a:lnTo>
                <a:cubicBezTo>
                  <a:pt x="330673" y="1311207"/>
                  <a:pt x="332975" y="1313572"/>
                  <a:pt x="335852" y="1314755"/>
                </a:cubicBezTo>
                <a:lnTo>
                  <a:pt x="337578" y="1315938"/>
                </a:lnTo>
                <a:cubicBezTo>
                  <a:pt x="338729" y="1319486"/>
                  <a:pt x="340455" y="1321851"/>
                  <a:pt x="342757" y="1324216"/>
                </a:cubicBezTo>
                <a:cubicBezTo>
                  <a:pt x="342757" y="1326582"/>
                  <a:pt x="342757" y="1329538"/>
                  <a:pt x="342757" y="1331903"/>
                </a:cubicBezTo>
                <a:cubicBezTo>
                  <a:pt x="338154" y="1335452"/>
                  <a:pt x="339880" y="1343139"/>
                  <a:pt x="334701" y="1346686"/>
                </a:cubicBezTo>
                <a:lnTo>
                  <a:pt x="335277" y="1345504"/>
                </a:lnTo>
                <a:cubicBezTo>
                  <a:pt x="319164" y="1349643"/>
                  <a:pt x="326645" y="1334269"/>
                  <a:pt x="321466" y="1329538"/>
                </a:cubicBezTo>
                <a:cubicBezTo>
                  <a:pt x="321466" y="1327173"/>
                  <a:pt x="320891" y="1325399"/>
                  <a:pt x="319164" y="1323625"/>
                </a:cubicBezTo>
                <a:cubicBezTo>
                  <a:pt x="318014" y="1320668"/>
                  <a:pt x="315137" y="1317712"/>
                  <a:pt x="314561" y="1314163"/>
                </a:cubicBezTo>
                <a:cubicBezTo>
                  <a:pt x="314561" y="1312389"/>
                  <a:pt x="313986" y="1310025"/>
                  <a:pt x="312835" y="1308841"/>
                </a:cubicBezTo>
                <a:cubicBezTo>
                  <a:pt x="315137" y="1306476"/>
                  <a:pt x="318014" y="1304111"/>
                  <a:pt x="320316" y="1302337"/>
                </a:cubicBezTo>
                <a:close/>
                <a:moveTo>
                  <a:pt x="869951" y="1225424"/>
                </a:moveTo>
                <a:cubicBezTo>
                  <a:pt x="873528" y="1225035"/>
                  <a:pt x="878248" y="1227060"/>
                  <a:pt x="884879" y="1233135"/>
                </a:cubicBezTo>
                <a:cubicBezTo>
                  <a:pt x="888915" y="1240657"/>
                  <a:pt x="893527" y="1248179"/>
                  <a:pt x="903329" y="1249915"/>
                </a:cubicBezTo>
                <a:cubicBezTo>
                  <a:pt x="907941" y="1251072"/>
                  <a:pt x="912554" y="1252230"/>
                  <a:pt x="916589" y="1254544"/>
                </a:cubicBezTo>
                <a:cubicBezTo>
                  <a:pt x="918896" y="1256280"/>
                  <a:pt x="921202" y="1258015"/>
                  <a:pt x="922931" y="1260909"/>
                </a:cubicBezTo>
                <a:cubicBezTo>
                  <a:pt x="923508" y="1262644"/>
                  <a:pt x="923508" y="1264380"/>
                  <a:pt x="924084" y="1265538"/>
                </a:cubicBezTo>
                <a:cubicBezTo>
                  <a:pt x="927544" y="1270167"/>
                  <a:pt x="932157" y="1274217"/>
                  <a:pt x="935615" y="1278846"/>
                </a:cubicBezTo>
                <a:cubicBezTo>
                  <a:pt x="933886" y="1284632"/>
                  <a:pt x="930427" y="1283475"/>
                  <a:pt x="927544" y="1281739"/>
                </a:cubicBezTo>
                <a:cubicBezTo>
                  <a:pt x="916013" y="1276531"/>
                  <a:pt x="905058" y="1271324"/>
                  <a:pt x="894104" y="1266695"/>
                </a:cubicBezTo>
                <a:cubicBezTo>
                  <a:pt x="887762" y="1264380"/>
                  <a:pt x="877960" y="1264380"/>
                  <a:pt x="876807" y="1269010"/>
                </a:cubicBezTo>
                <a:cubicBezTo>
                  <a:pt x="872771" y="1288104"/>
                  <a:pt x="856051" y="1281739"/>
                  <a:pt x="845097" y="1286368"/>
                </a:cubicBezTo>
                <a:cubicBezTo>
                  <a:pt x="835295" y="1304305"/>
                  <a:pt x="857781" y="1325135"/>
                  <a:pt x="839907" y="1341914"/>
                </a:cubicBezTo>
                <a:cubicBezTo>
                  <a:pt x="845097" y="1348858"/>
                  <a:pt x="853745" y="1348279"/>
                  <a:pt x="859510" y="1351751"/>
                </a:cubicBezTo>
                <a:cubicBezTo>
                  <a:pt x="865276" y="1355222"/>
                  <a:pt x="867582" y="1351172"/>
                  <a:pt x="868735" y="1345386"/>
                </a:cubicBezTo>
                <a:cubicBezTo>
                  <a:pt x="870465" y="1340757"/>
                  <a:pt x="874501" y="1341914"/>
                  <a:pt x="877383" y="1344807"/>
                </a:cubicBezTo>
                <a:cubicBezTo>
                  <a:pt x="880267" y="1346543"/>
                  <a:pt x="881996" y="1348858"/>
                  <a:pt x="886032" y="1348279"/>
                </a:cubicBezTo>
                <a:cubicBezTo>
                  <a:pt x="899869" y="1345386"/>
                  <a:pt x="899869" y="1345964"/>
                  <a:pt x="901599" y="1358116"/>
                </a:cubicBezTo>
                <a:cubicBezTo>
                  <a:pt x="902175" y="1359272"/>
                  <a:pt x="901599" y="1361009"/>
                  <a:pt x="901599" y="1361587"/>
                </a:cubicBezTo>
                <a:lnTo>
                  <a:pt x="901368" y="1362248"/>
                </a:lnTo>
                <a:lnTo>
                  <a:pt x="901696" y="1361960"/>
                </a:lnTo>
                <a:cubicBezTo>
                  <a:pt x="909127" y="1368062"/>
                  <a:pt x="918851" y="1370568"/>
                  <a:pt x="925953" y="1376834"/>
                </a:cubicBezTo>
                <a:lnTo>
                  <a:pt x="929533" y="1381446"/>
                </a:lnTo>
                <a:lnTo>
                  <a:pt x="935183" y="1376065"/>
                </a:lnTo>
                <a:cubicBezTo>
                  <a:pt x="942851" y="1374140"/>
                  <a:pt x="951814" y="1384010"/>
                  <a:pt x="959158" y="1380539"/>
                </a:cubicBezTo>
                <a:cubicBezTo>
                  <a:pt x="940727" y="1366656"/>
                  <a:pt x="959158" y="1357979"/>
                  <a:pt x="964342" y="1347566"/>
                </a:cubicBezTo>
                <a:cubicBezTo>
                  <a:pt x="964342" y="1346988"/>
                  <a:pt x="965494" y="1346409"/>
                  <a:pt x="967222" y="1345831"/>
                </a:cubicBezTo>
                <a:cubicBezTo>
                  <a:pt x="969525" y="1345831"/>
                  <a:pt x="971829" y="1346409"/>
                  <a:pt x="974133" y="1345831"/>
                </a:cubicBezTo>
                <a:cubicBezTo>
                  <a:pt x="989684" y="1344095"/>
                  <a:pt x="997748" y="1361449"/>
                  <a:pt x="1013874" y="1359714"/>
                </a:cubicBezTo>
                <a:cubicBezTo>
                  <a:pt x="1027122" y="1357400"/>
                  <a:pt x="1040369" y="1361449"/>
                  <a:pt x="1053616" y="1363763"/>
                </a:cubicBezTo>
                <a:cubicBezTo>
                  <a:pt x="1056496" y="1363763"/>
                  <a:pt x="1059376" y="1367234"/>
                  <a:pt x="1061680" y="1369548"/>
                </a:cubicBezTo>
                <a:lnTo>
                  <a:pt x="1059995" y="1372087"/>
                </a:lnTo>
                <a:lnTo>
                  <a:pt x="1063565" y="1370069"/>
                </a:lnTo>
                <a:cubicBezTo>
                  <a:pt x="1076251" y="1369490"/>
                  <a:pt x="1088360" y="1368911"/>
                  <a:pt x="1100469" y="1367752"/>
                </a:cubicBezTo>
                <a:cubicBezTo>
                  <a:pt x="1113732" y="1367173"/>
                  <a:pt x="1127571" y="1370069"/>
                  <a:pt x="1139680" y="1362539"/>
                </a:cubicBezTo>
                <a:cubicBezTo>
                  <a:pt x="1146600" y="1362539"/>
                  <a:pt x="1153519" y="1361959"/>
                  <a:pt x="1160439" y="1361959"/>
                </a:cubicBezTo>
                <a:cubicBezTo>
                  <a:pt x="1169089" y="1376442"/>
                  <a:pt x="1171972" y="1394401"/>
                  <a:pt x="1167359" y="1405987"/>
                </a:cubicBezTo>
                <a:lnTo>
                  <a:pt x="1167359" y="1405408"/>
                </a:lnTo>
                <a:cubicBezTo>
                  <a:pt x="1165629" y="1418153"/>
                  <a:pt x="1152943" y="1415256"/>
                  <a:pt x="1146023" y="1421629"/>
                </a:cubicBezTo>
                <a:lnTo>
                  <a:pt x="1145447" y="1421629"/>
                </a:lnTo>
                <a:cubicBezTo>
                  <a:pt x="1142563" y="1423946"/>
                  <a:pt x="1140834" y="1426842"/>
                  <a:pt x="1137950" y="1428001"/>
                </a:cubicBezTo>
                <a:cubicBezTo>
                  <a:pt x="1135644" y="1430898"/>
                  <a:pt x="1133337" y="1433794"/>
                  <a:pt x="1129877" y="1435532"/>
                </a:cubicBezTo>
                <a:lnTo>
                  <a:pt x="1130454" y="1434953"/>
                </a:lnTo>
                <a:cubicBezTo>
                  <a:pt x="1128725" y="1438429"/>
                  <a:pt x="1125841" y="1441325"/>
                  <a:pt x="1121805" y="1442484"/>
                </a:cubicBezTo>
                <a:lnTo>
                  <a:pt x="1122958" y="1441905"/>
                </a:lnTo>
                <a:cubicBezTo>
                  <a:pt x="1120075" y="1448277"/>
                  <a:pt x="1112579" y="1446539"/>
                  <a:pt x="1108542" y="1450594"/>
                </a:cubicBezTo>
                <a:lnTo>
                  <a:pt x="1108542" y="1450015"/>
                </a:lnTo>
                <a:cubicBezTo>
                  <a:pt x="1106235" y="1452622"/>
                  <a:pt x="1103785" y="1454070"/>
                  <a:pt x="1101406" y="1454071"/>
                </a:cubicBezTo>
                <a:lnTo>
                  <a:pt x="1095196" y="1449776"/>
                </a:lnTo>
                <a:lnTo>
                  <a:pt x="1092650" y="1442530"/>
                </a:lnTo>
                <a:lnTo>
                  <a:pt x="1092206" y="1443014"/>
                </a:lnTo>
                <a:cubicBezTo>
                  <a:pt x="1088175" y="1437229"/>
                  <a:pt x="1080687" y="1440122"/>
                  <a:pt x="1077231" y="1436072"/>
                </a:cubicBezTo>
                <a:cubicBezTo>
                  <a:pt x="1075503" y="1434337"/>
                  <a:pt x="1074351" y="1433180"/>
                  <a:pt x="1074927" y="1431445"/>
                </a:cubicBezTo>
                <a:cubicBezTo>
                  <a:pt x="1075503" y="1429709"/>
                  <a:pt x="1075503" y="1429131"/>
                  <a:pt x="1076655" y="1429131"/>
                </a:cubicBezTo>
                <a:lnTo>
                  <a:pt x="1078159" y="1427258"/>
                </a:lnTo>
                <a:lnTo>
                  <a:pt x="1076655" y="1428552"/>
                </a:lnTo>
                <a:cubicBezTo>
                  <a:pt x="1072623" y="1432602"/>
                  <a:pt x="1066288" y="1430866"/>
                  <a:pt x="1062832" y="1435494"/>
                </a:cubicBezTo>
                <a:lnTo>
                  <a:pt x="1062256" y="1435494"/>
                </a:lnTo>
                <a:cubicBezTo>
                  <a:pt x="1050161" y="1447642"/>
                  <a:pt x="1032305" y="1444171"/>
                  <a:pt x="1018482" y="1451113"/>
                </a:cubicBezTo>
                <a:cubicBezTo>
                  <a:pt x="1013874" y="1453426"/>
                  <a:pt x="1006387" y="1450534"/>
                  <a:pt x="1004659" y="1458633"/>
                </a:cubicBezTo>
                <a:cubicBezTo>
                  <a:pt x="1001779" y="1460368"/>
                  <a:pt x="998899" y="1461525"/>
                  <a:pt x="996020" y="1463839"/>
                </a:cubicBezTo>
                <a:cubicBezTo>
                  <a:pt x="991988" y="1465574"/>
                  <a:pt x="989684" y="1463839"/>
                  <a:pt x="987956" y="1460368"/>
                </a:cubicBezTo>
                <a:cubicBezTo>
                  <a:pt x="986804" y="1455740"/>
                  <a:pt x="984500" y="1453426"/>
                  <a:pt x="982196" y="1450534"/>
                </a:cubicBezTo>
                <a:lnTo>
                  <a:pt x="981620" y="1449377"/>
                </a:lnTo>
                <a:cubicBezTo>
                  <a:pt x="979317" y="1448799"/>
                  <a:pt x="978741" y="1447642"/>
                  <a:pt x="978741" y="1446485"/>
                </a:cubicBezTo>
                <a:cubicBezTo>
                  <a:pt x="978741" y="1444750"/>
                  <a:pt x="979317" y="1444171"/>
                  <a:pt x="979317" y="1444171"/>
                </a:cubicBezTo>
                <a:cubicBezTo>
                  <a:pt x="977589" y="1439543"/>
                  <a:pt x="975861" y="1447642"/>
                  <a:pt x="973557" y="1444171"/>
                </a:cubicBezTo>
                <a:cubicBezTo>
                  <a:pt x="964342" y="1443014"/>
                  <a:pt x="964342" y="1452848"/>
                  <a:pt x="958582" y="1456897"/>
                </a:cubicBezTo>
                <a:lnTo>
                  <a:pt x="944759" y="1473673"/>
                </a:lnTo>
                <a:lnTo>
                  <a:pt x="944341" y="1472205"/>
                </a:lnTo>
                <a:lnTo>
                  <a:pt x="940158" y="1474707"/>
                </a:lnTo>
                <a:lnTo>
                  <a:pt x="936437" y="1474863"/>
                </a:lnTo>
                <a:lnTo>
                  <a:pt x="931340" y="1479174"/>
                </a:lnTo>
                <a:cubicBezTo>
                  <a:pt x="928638" y="1480238"/>
                  <a:pt x="925653" y="1480694"/>
                  <a:pt x="922809" y="1481301"/>
                </a:cubicBezTo>
                <a:cubicBezTo>
                  <a:pt x="919965" y="1480693"/>
                  <a:pt x="917690" y="1480693"/>
                  <a:pt x="915416" y="1480693"/>
                </a:cubicBezTo>
                <a:cubicBezTo>
                  <a:pt x="900629" y="1469149"/>
                  <a:pt x="886411" y="1469149"/>
                  <a:pt x="871624" y="1480086"/>
                </a:cubicBezTo>
                <a:lnTo>
                  <a:pt x="857916" y="1480086"/>
                </a:lnTo>
                <a:lnTo>
                  <a:pt x="857781" y="1480202"/>
                </a:lnTo>
                <a:cubicBezTo>
                  <a:pt x="854898" y="1482517"/>
                  <a:pt x="852592" y="1484832"/>
                  <a:pt x="849709" y="1487725"/>
                </a:cubicBezTo>
                <a:cubicBezTo>
                  <a:pt x="834718" y="1488303"/>
                  <a:pt x="820881" y="1488882"/>
                  <a:pt x="806467" y="1494089"/>
                </a:cubicBezTo>
                <a:cubicBezTo>
                  <a:pt x="797242" y="1488303"/>
                  <a:pt x="787441" y="1487146"/>
                  <a:pt x="777063" y="1487725"/>
                </a:cubicBezTo>
                <a:cubicBezTo>
                  <a:pt x="768414" y="1479624"/>
                  <a:pt x="757460" y="1480202"/>
                  <a:pt x="747082" y="1480202"/>
                </a:cubicBezTo>
                <a:cubicBezTo>
                  <a:pt x="736128" y="1471524"/>
                  <a:pt x="722867" y="1473260"/>
                  <a:pt x="710182" y="1472681"/>
                </a:cubicBezTo>
                <a:cubicBezTo>
                  <a:pt x="684238" y="1462844"/>
                  <a:pt x="657140" y="1458215"/>
                  <a:pt x="629465" y="1457637"/>
                </a:cubicBezTo>
                <a:cubicBezTo>
                  <a:pt x="628889" y="1455323"/>
                  <a:pt x="627736" y="1453587"/>
                  <a:pt x="627159" y="1451851"/>
                </a:cubicBezTo>
                <a:cubicBezTo>
                  <a:pt x="629465" y="1451272"/>
                  <a:pt x="631771" y="1451272"/>
                  <a:pt x="634077" y="1450115"/>
                </a:cubicBezTo>
                <a:cubicBezTo>
                  <a:pt x="639266" y="1449536"/>
                  <a:pt x="644455" y="1447800"/>
                  <a:pt x="645609" y="1442593"/>
                </a:cubicBezTo>
                <a:cubicBezTo>
                  <a:pt x="646185" y="1436807"/>
                  <a:pt x="640996" y="1434492"/>
                  <a:pt x="636384" y="1433914"/>
                </a:cubicBezTo>
                <a:cubicBezTo>
                  <a:pt x="628312" y="1431599"/>
                  <a:pt x="619663" y="1431599"/>
                  <a:pt x="619663" y="1420027"/>
                </a:cubicBezTo>
                <a:cubicBezTo>
                  <a:pt x="619663" y="1416555"/>
                  <a:pt x="618511" y="1411926"/>
                  <a:pt x="619663" y="1410190"/>
                </a:cubicBezTo>
                <a:cubicBezTo>
                  <a:pt x="624276" y="1406719"/>
                  <a:pt x="628312" y="1410769"/>
                  <a:pt x="632348" y="1412505"/>
                </a:cubicBezTo>
                <a:cubicBezTo>
                  <a:pt x="633501" y="1413084"/>
                  <a:pt x="634654" y="1413662"/>
                  <a:pt x="635807" y="1413662"/>
                </a:cubicBezTo>
                <a:cubicBezTo>
                  <a:pt x="638690" y="1410769"/>
                  <a:pt x="642149" y="1410190"/>
                  <a:pt x="645609" y="1410769"/>
                </a:cubicBezTo>
                <a:cubicBezTo>
                  <a:pt x="645609" y="1410190"/>
                  <a:pt x="647915" y="1410769"/>
                  <a:pt x="647915" y="1410769"/>
                </a:cubicBezTo>
                <a:cubicBezTo>
                  <a:pt x="647915" y="1410769"/>
                  <a:pt x="647338" y="1409612"/>
                  <a:pt x="646762" y="1409034"/>
                </a:cubicBezTo>
                <a:cubicBezTo>
                  <a:pt x="646185" y="1405562"/>
                  <a:pt x="645609" y="1401511"/>
                  <a:pt x="643302" y="1399197"/>
                </a:cubicBezTo>
                <a:cubicBezTo>
                  <a:pt x="640996" y="1399197"/>
                  <a:pt x="638113" y="1399197"/>
                  <a:pt x="635807" y="1399197"/>
                </a:cubicBezTo>
                <a:cubicBezTo>
                  <a:pt x="633501" y="1396883"/>
                  <a:pt x="631195" y="1393990"/>
                  <a:pt x="628312" y="1391675"/>
                </a:cubicBezTo>
                <a:cubicBezTo>
                  <a:pt x="626006" y="1389361"/>
                  <a:pt x="623699" y="1386467"/>
                  <a:pt x="621393" y="1384153"/>
                </a:cubicBezTo>
                <a:lnTo>
                  <a:pt x="623384" y="1373639"/>
                </a:lnTo>
                <a:lnTo>
                  <a:pt x="621158" y="1381960"/>
                </a:lnTo>
                <a:cubicBezTo>
                  <a:pt x="615954" y="1388303"/>
                  <a:pt x="611328" y="1389456"/>
                  <a:pt x="607279" y="1381384"/>
                </a:cubicBezTo>
                <a:cubicBezTo>
                  <a:pt x="606123" y="1379654"/>
                  <a:pt x="607279" y="1376771"/>
                  <a:pt x="607279" y="1374465"/>
                </a:cubicBezTo>
                <a:cubicBezTo>
                  <a:pt x="606701" y="1360050"/>
                  <a:pt x="606701" y="1359474"/>
                  <a:pt x="589352" y="1361780"/>
                </a:cubicBezTo>
                <a:cubicBezTo>
                  <a:pt x="584148" y="1362356"/>
                  <a:pt x="580678" y="1360050"/>
                  <a:pt x="577208" y="1357167"/>
                </a:cubicBezTo>
                <a:cubicBezTo>
                  <a:pt x="572582" y="1353131"/>
                  <a:pt x="567955" y="1349095"/>
                  <a:pt x="562173" y="1346789"/>
                </a:cubicBezTo>
                <a:cubicBezTo>
                  <a:pt x="555811" y="1343906"/>
                  <a:pt x="550606" y="1346789"/>
                  <a:pt x="546558" y="1352555"/>
                </a:cubicBezTo>
                <a:cubicBezTo>
                  <a:pt x="541932" y="1349672"/>
                  <a:pt x="536727" y="1347365"/>
                  <a:pt x="531523" y="1345059"/>
                </a:cubicBezTo>
                <a:cubicBezTo>
                  <a:pt x="517066" y="1331221"/>
                  <a:pt x="495090" y="1343906"/>
                  <a:pt x="480055" y="1330644"/>
                </a:cubicBezTo>
                <a:cubicBezTo>
                  <a:pt x="477741" y="1328338"/>
                  <a:pt x="475429" y="1325455"/>
                  <a:pt x="472537" y="1323149"/>
                </a:cubicBezTo>
                <a:cubicBezTo>
                  <a:pt x="462127" y="1310464"/>
                  <a:pt x="447092" y="1304122"/>
                  <a:pt x="435526" y="1293166"/>
                </a:cubicBezTo>
                <a:cubicBezTo>
                  <a:pt x="435526" y="1288554"/>
                  <a:pt x="435526" y="1283364"/>
                  <a:pt x="435526" y="1278752"/>
                </a:cubicBezTo>
                <a:cubicBezTo>
                  <a:pt x="442465" y="1280481"/>
                  <a:pt x="449405" y="1283364"/>
                  <a:pt x="456923" y="1284517"/>
                </a:cubicBezTo>
                <a:cubicBezTo>
                  <a:pt x="466176" y="1286247"/>
                  <a:pt x="477741" y="1289131"/>
                  <a:pt x="484681" y="1282211"/>
                </a:cubicBezTo>
                <a:cubicBezTo>
                  <a:pt x="493934" y="1272410"/>
                  <a:pt x="509548" y="1279905"/>
                  <a:pt x="518222" y="1268373"/>
                </a:cubicBezTo>
                <a:cubicBezTo>
                  <a:pt x="504343" y="1256841"/>
                  <a:pt x="491620" y="1268950"/>
                  <a:pt x="478898" y="1268950"/>
                </a:cubicBezTo>
                <a:cubicBezTo>
                  <a:pt x="475429" y="1261454"/>
                  <a:pt x="486416" y="1256841"/>
                  <a:pt x="480633" y="1248193"/>
                </a:cubicBezTo>
                <a:cubicBezTo>
                  <a:pt x="476007" y="1241850"/>
                  <a:pt x="482368" y="1234355"/>
                  <a:pt x="489307" y="1234931"/>
                </a:cubicBezTo>
                <a:cubicBezTo>
                  <a:pt x="501452" y="1236085"/>
                  <a:pt x="513017" y="1243580"/>
                  <a:pt x="524005" y="1234355"/>
                </a:cubicBezTo>
                <a:cubicBezTo>
                  <a:pt x="564485" y="1237814"/>
                  <a:pt x="606701" y="1268373"/>
                  <a:pt x="611906" y="1308734"/>
                </a:cubicBezTo>
                <a:cubicBezTo>
                  <a:pt x="626652" y="1262463"/>
                  <a:pt x="651808" y="1246031"/>
                  <a:pt x="683470" y="1245328"/>
                </a:cubicBezTo>
                <a:lnTo>
                  <a:pt x="716300" y="1249244"/>
                </a:lnTo>
                <a:lnTo>
                  <a:pt x="719408" y="1245865"/>
                </a:lnTo>
                <a:cubicBezTo>
                  <a:pt x="730938" y="1244129"/>
                  <a:pt x="740740" y="1245286"/>
                  <a:pt x="742470" y="1258594"/>
                </a:cubicBezTo>
                <a:cubicBezTo>
                  <a:pt x="744199" y="1261488"/>
                  <a:pt x="737857" y="1262644"/>
                  <a:pt x="740740" y="1266116"/>
                </a:cubicBezTo>
                <a:cubicBezTo>
                  <a:pt x="742470" y="1264380"/>
                  <a:pt x="744776" y="1264380"/>
                  <a:pt x="747082" y="1264959"/>
                </a:cubicBezTo>
                <a:cubicBezTo>
                  <a:pt x="778792" y="1273638"/>
                  <a:pt x="794936" y="1247022"/>
                  <a:pt x="817421" y="1234292"/>
                </a:cubicBezTo>
                <a:cubicBezTo>
                  <a:pt x="838178" y="1222720"/>
                  <a:pt x="847979" y="1225034"/>
                  <a:pt x="847979" y="1249915"/>
                </a:cubicBezTo>
                <a:cubicBezTo>
                  <a:pt x="858790" y="1249481"/>
                  <a:pt x="859222" y="1226590"/>
                  <a:pt x="869951" y="1225424"/>
                </a:cubicBezTo>
                <a:close/>
                <a:moveTo>
                  <a:pt x="98795" y="522389"/>
                </a:moveTo>
                <a:cubicBezTo>
                  <a:pt x="100334" y="522094"/>
                  <a:pt x="102204" y="522267"/>
                  <a:pt x="104550" y="523100"/>
                </a:cubicBezTo>
                <a:lnTo>
                  <a:pt x="104550" y="544737"/>
                </a:lnTo>
                <a:cubicBezTo>
                  <a:pt x="99857" y="544737"/>
                  <a:pt x="94579" y="544737"/>
                  <a:pt x="89887" y="544737"/>
                </a:cubicBezTo>
                <a:cubicBezTo>
                  <a:pt x="89887" y="541963"/>
                  <a:pt x="89887" y="539743"/>
                  <a:pt x="89887" y="537525"/>
                </a:cubicBezTo>
                <a:cubicBezTo>
                  <a:pt x="89887" y="535860"/>
                  <a:pt x="89887" y="534196"/>
                  <a:pt x="89887" y="532531"/>
                </a:cubicBezTo>
                <a:cubicBezTo>
                  <a:pt x="92526" y="528370"/>
                  <a:pt x="94176" y="523273"/>
                  <a:pt x="98795" y="522389"/>
                </a:cubicBezTo>
                <a:close/>
                <a:moveTo>
                  <a:pt x="80887" y="522323"/>
                </a:moveTo>
                <a:cubicBezTo>
                  <a:pt x="83085" y="522323"/>
                  <a:pt x="85283" y="522323"/>
                  <a:pt x="88030" y="522323"/>
                </a:cubicBezTo>
                <a:cubicBezTo>
                  <a:pt x="91877" y="527428"/>
                  <a:pt x="91328" y="531965"/>
                  <a:pt x="88030" y="537069"/>
                </a:cubicBezTo>
                <a:cubicBezTo>
                  <a:pt x="83635" y="533099"/>
                  <a:pt x="72095" y="533099"/>
                  <a:pt x="80887" y="522323"/>
                </a:cubicBezTo>
                <a:close/>
                <a:moveTo>
                  <a:pt x="183674" y="494249"/>
                </a:moveTo>
                <a:cubicBezTo>
                  <a:pt x="185970" y="494249"/>
                  <a:pt x="188266" y="494249"/>
                  <a:pt x="191135" y="494249"/>
                </a:cubicBezTo>
                <a:cubicBezTo>
                  <a:pt x="197448" y="498403"/>
                  <a:pt x="198595" y="503745"/>
                  <a:pt x="194004" y="509680"/>
                </a:cubicBezTo>
                <a:cubicBezTo>
                  <a:pt x="187118" y="516802"/>
                  <a:pt x="186544" y="523924"/>
                  <a:pt x="191135" y="532233"/>
                </a:cubicBezTo>
                <a:cubicBezTo>
                  <a:pt x="185396" y="532827"/>
                  <a:pt x="178510" y="531640"/>
                  <a:pt x="173345" y="534607"/>
                </a:cubicBezTo>
                <a:cubicBezTo>
                  <a:pt x="150390" y="544697"/>
                  <a:pt x="129730" y="538762"/>
                  <a:pt x="110218" y="524518"/>
                </a:cubicBezTo>
                <a:cubicBezTo>
                  <a:pt x="112514" y="524518"/>
                  <a:pt x="115383" y="524518"/>
                  <a:pt x="117679" y="524518"/>
                </a:cubicBezTo>
                <a:lnTo>
                  <a:pt x="118252" y="523737"/>
                </a:lnTo>
                <a:lnTo>
                  <a:pt x="115583" y="514441"/>
                </a:lnTo>
                <a:cubicBezTo>
                  <a:pt x="115865" y="511363"/>
                  <a:pt x="117842" y="508661"/>
                  <a:pt x="122925" y="506860"/>
                </a:cubicBezTo>
                <a:cubicBezTo>
                  <a:pt x="131961" y="504458"/>
                  <a:pt x="131961" y="509862"/>
                  <a:pt x="132525" y="516467"/>
                </a:cubicBezTo>
                <a:lnTo>
                  <a:pt x="131953" y="516784"/>
                </a:lnTo>
                <a:lnTo>
                  <a:pt x="132025" y="516802"/>
                </a:lnTo>
                <a:cubicBezTo>
                  <a:pt x="139486" y="513834"/>
                  <a:pt x="145799" y="509087"/>
                  <a:pt x="154407" y="509680"/>
                </a:cubicBezTo>
                <a:lnTo>
                  <a:pt x="157417" y="507827"/>
                </a:lnTo>
                <a:lnTo>
                  <a:pt x="161830" y="500410"/>
                </a:lnTo>
                <a:lnTo>
                  <a:pt x="171213" y="494250"/>
                </a:lnTo>
                <a:lnTo>
                  <a:pt x="171214" y="494250"/>
                </a:lnTo>
                <a:lnTo>
                  <a:pt x="176013" y="494250"/>
                </a:lnTo>
                <a:lnTo>
                  <a:pt x="178251" y="494250"/>
                </a:lnTo>
                <a:lnTo>
                  <a:pt x="183354" y="494250"/>
                </a:lnTo>
                <a:lnTo>
                  <a:pt x="182756" y="494829"/>
                </a:lnTo>
                <a:close/>
                <a:moveTo>
                  <a:pt x="125123" y="448311"/>
                </a:moveTo>
                <a:cubicBezTo>
                  <a:pt x="121689" y="452281"/>
                  <a:pt x="118826" y="455684"/>
                  <a:pt x="115392" y="460221"/>
                </a:cubicBezTo>
                <a:cubicBezTo>
                  <a:pt x="124551" y="463623"/>
                  <a:pt x="133136" y="467593"/>
                  <a:pt x="141723" y="469862"/>
                </a:cubicBezTo>
                <a:cubicBezTo>
                  <a:pt x="147447" y="470996"/>
                  <a:pt x="150309" y="473265"/>
                  <a:pt x="148592" y="479503"/>
                </a:cubicBezTo>
                <a:cubicBezTo>
                  <a:pt x="146874" y="486309"/>
                  <a:pt x="142867" y="488577"/>
                  <a:pt x="135426" y="488010"/>
                </a:cubicBezTo>
                <a:cubicBezTo>
                  <a:pt x="130847" y="486876"/>
                  <a:pt x="126268" y="486876"/>
                  <a:pt x="122833" y="482906"/>
                </a:cubicBezTo>
                <a:cubicBezTo>
                  <a:pt x="119971" y="478936"/>
                  <a:pt x="114820" y="478369"/>
                  <a:pt x="110240" y="477802"/>
                </a:cubicBezTo>
                <a:cubicBezTo>
                  <a:pt x="103944" y="476100"/>
                  <a:pt x="94786" y="484040"/>
                  <a:pt x="90779" y="476100"/>
                </a:cubicBezTo>
                <a:cubicBezTo>
                  <a:pt x="87344" y="470996"/>
                  <a:pt x="89061" y="462490"/>
                  <a:pt x="88489" y="455684"/>
                </a:cubicBezTo>
                <a:cubicBezTo>
                  <a:pt x="87916" y="452848"/>
                  <a:pt x="88489" y="451147"/>
                  <a:pt x="88489" y="448878"/>
                </a:cubicBezTo>
                <a:close/>
                <a:moveTo>
                  <a:pt x="785787" y="237857"/>
                </a:moveTo>
                <a:cubicBezTo>
                  <a:pt x="787668" y="238312"/>
                  <a:pt x="789624" y="239224"/>
                  <a:pt x="791129" y="240136"/>
                </a:cubicBezTo>
                <a:cubicBezTo>
                  <a:pt x="797148" y="244389"/>
                  <a:pt x="797749" y="251073"/>
                  <a:pt x="798352" y="257757"/>
                </a:cubicBezTo>
                <a:cubicBezTo>
                  <a:pt x="781498" y="261403"/>
                  <a:pt x="777285" y="259581"/>
                  <a:pt x="776081" y="247427"/>
                </a:cubicBezTo>
                <a:cubicBezTo>
                  <a:pt x="776081" y="244389"/>
                  <a:pt x="778489" y="239528"/>
                  <a:pt x="780896" y="238312"/>
                </a:cubicBezTo>
                <a:cubicBezTo>
                  <a:pt x="782100" y="237401"/>
                  <a:pt x="783906" y="237401"/>
                  <a:pt x="785787" y="237857"/>
                </a:cubicBezTo>
                <a:close/>
                <a:moveTo>
                  <a:pt x="587549" y="201332"/>
                </a:moveTo>
                <a:cubicBezTo>
                  <a:pt x="601412" y="204763"/>
                  <a:pt x="615852" y="207622"/>
                  <a:pt x="629137" y="212767"/>
                </a:cubicBezTo>
                <a:cubicBezTo>
                  <a:pt x="637801" y="216198"/>
                  <a:pt x="635491" y="225347"/>
                  <a:pt x="636068" y="232208"/>
                </a:cubicBezTo>
                <a:lnTo>
                  <a:pt x="649827" y="225398"/>
                </a:lnTo>
                <a:lnTo>
                  <a:pt x="656249" y="214815"/>
                </a:lnTo>
                <a:cubicBezTo>
                  <a:pt x="663093" y="205919"/>
                  <a:pt x="669286" y="206026"/>
                  <a:pt x="679715" y="214173"/>
                </a:cubicBezTo>
                <a:cubicBezTo>
                  <a:pt x="688406" y="220461"/>
                  <a:pt x="694779" y="224462"/>
                  <a:pt x="705788" y="217602"/>
                </a:cubicBezTo>
                <a:cubicBezTo>
                  <a:pt x="709264" y="214744"/>
                  <a:pt x="717376" y="218746"/>
                  <a:pt x="723170" y="219318"/>
                </a:cubicBezTo>
                <a:cubicBezTo>
                  <a:pt x="735337" y="219318"/>
                  <a:pt x="747505" y="219889"/>
                  <a:pt x="760251" y="219889"/>
                </a:cubicBezTo>
                <a:cubicBezTo>
                  <a:pt x="750981" y="239897"/>
                  <a:pt x="731281" y="274197"/>
                  <a:pt x="722011" y="269052"/>
                </a:cubicBezTo>
                <a:cubicBezTo>
                  <a:pt x="700211" y="257547"/>
                  <a:pt x="669539" y="259611"/>
                  <a:pt x="654449" y="237711"/>
                </a:cubicBezTo>
                <a:lnTo>
                  <a:pt x="654134" y="237076"/>
                </a:lnTo>
                <a:lnTo>
                  <a:pt x="653252" y="253364"/>
                </a:lnTo>
                <a:cubicBezTo>
                  <a:pt x="649931" y="259653"/>
                  <a:pt x="643288" y="263942"/>
                  <a:pt x="632025" y="265371"/>
                </a:cubicBezTo>
                <a:cubicBezTo>
                  <a:pt x="612964" y="255079"/>
                  <a:pt x="594480" y="260225"/>
                  <a:pt x="575419" y="267086"/>
                </a:cubicBezTo>
                <a:cubicBezTo>
                  <a:pt x="571954" y="267658"/>
                  <a:pt x="566755" y="265942"/>
                  <a:pt x="565022" y="267086"/>
                </a:cubicBezTo>
                <a:cubicBezTo>
                  <a:pt x="561557" y="270517"/>
                  <a:pt x="567333" y="270517"/>
                  <a:pt x="568488" y="271661"/>
                </a:cubicBezTo>
                <a:cubicBezTo>
                  <a:pt x="575419" y="278522"/>
                  <a:pt x="584661" y="285955"/>
                  <a:pt x="576575" y="296246"/>
                </a:cubicBezTo>
                <a:cubicBezTo>
                  <a:pt x="570221" y="304823"/>
                  <a:pt x="559246" y="304823"/>
                  <a:pt x="550005" y="301393"/>
                </a:cubicBezTo>
                <a:cubicBezTo>
                  <a:pt x="533831" y="295103"/>
                  <a:pt x="521124" y="283096"/>
                  <a:pt x="503219" y="283668"/>
                </a:cubicBezTo>
                <a:cubicBezTo>
                  <a:pt x="502063" y="271089"/>
                  <a:pt x="509572" y="257938"/>
                  <a:pt x="497442" y="246502"/>
                </a:cubicBezTo>
                <a:cubicBezTo>
                  <a:pt x="493976" y="243643"/>
                  <a:pt x="497442" y="236782"/>
                  <a:pt x="502063" y="234495"/>
                </a:cubicBezTo>
                <a:cubicBezTo>
                  <a:pt x="504951" y="233924"/>
                  <a:pt x="510149" y="233924"/>
                  <a:pt x="512460" y="235638"/>
                </a:cubicBezTo>
                <a:cubicBezTo>
                  <a:pt x="517081" y="239069"/>
                  <a:pt x="519969" y="244787"/>
                  <a:pt x="524590" y="248218"/>
                </a:cubicBezTo>
                <a:cubicBezTo>
                  <a:pt x="529211" y="252220"/>
                  <a:pt x="533831" y="249361"/>
                  <a:pt x="538452" y="247074"/>
                </a:cubicBezTo>
                <a:cubicBezTo>
                  <a:pt x="541918" y="244787"/>
                  <a:pt x="543651" y="241928"/>
                  <a:pt x="541918" y="237926"/>
                </a:cubicBezTo>
                <a:cubicBezTo>
                  <a:pt x="539608" y="231064"/>
                  <a:pt x="536719" y="224775"/>
                  <a:pt x="533254" y="215055"/>
                </a:cubicBezTo>
                <a:cubicBezTo>
                  <a:pt x="551160" y="218486"/>
                  <a:pt x="565600" y="215627"/>
                  <a:pt x="577730" y="203620"/>
                </a:cubicBezTo>
                <a:cubicBezTo>
                  <a:pt x="579463" y="201332"/>
                  <a:pt x="584083" y="200760"/>
                  <a:pt x="587549" y="201332"/>
                </a:cubicBezTo>
                <a:close/>
                <a:moveTo>
                  <a:pt x="924268" y="14216"/>
                </a:moveTo>
                <a:cubicBezTo>
                  <a:pt x="934076" y="15950"/>
                  <a:pt x="944462" y="11905"/>
                  <a:pt x="953693" y="17106"/>
                </a:cubicBezTo>
                <a:cubicBezTo>
                  <a:pt x="960040" y="17683"/>
                  <a:pt x="966964" y="18261"/>
                  <a:pt x="973311" y="18839"/>
                </a:cubicBezTo>
                <a:cubicBezTo>
                  <a:pt x="977927" y="19995"/>
                  <a:pt x="980812" y="22306"/>
                  <a:pt x="983120" y="25195"/>
                </a:cubicBezTo>
                <a:lnTo>
                  <a:pt x="989355" y="29011"/>
                </a:lnTo>
                <a:lnTo>
                  <a:pt x="990997" y="27800"/>
                </a:lnTo>
                <a:cubicBezTo>
                  <a:pt x="1001791" y="27800"/>
                  <a:pt x="1013153" y="27218"/>
                  <a:pt x="1023947" y="27218"/>
                </a:cubicBezTo>
                <a:cubicBezTo>
                  <a:pt x="1028492" y="30126"/>
                  <a:pt x="1033605" y="31289"/>
                  <a:pt x="1034741" y="37685"/>
                </a:cubicBezTo>
                <a:cubicBezTo>
                  <a:pt x="1026220" y="55130"/>
                  <a:pt x="1018692" y="56293"/>
                  <a:pt x="1011449" y="52222"/>
                </a:cubicBezTo>
                <a:lnTo>
                  <a:pt x="1002795" y="45253"/>
                </a:lnTo>
                <a:lnTo>
                  <a:pt x="1003386" y="54159"/>
                </a:lnTo>
                <a:cubicBezTo>
                  <a:pt x="1002304" y="59865"/>
                  <a:pt x="998122" y="64777"/>
                  <a:pt x="990043" y="68532"/>
                </a:cubicBezTo>
                <a:cubicBezTo>
                  <a:pt x="976773" y="72577"/>
                  <a:pt x="964079" y="72577"/>
                  <a:pt x="950809" y="68532"/>
                </a:cubicBezTo>
                <a:cubicBezTo>
                  <a:pt x="942731" y="61020"/>
                  <a:pt x="930037" y="62176"/>
                  <a:pt x="920229" y="58709"/>
                </a:cubicBezTo>
                <a:cubicBezTo>
                  <a:pt x="915036" y="56398"/>
                  <a:pt x="910420" y="53509"/>
                  <a:pt x="908112" y="48886"/>
                </a:cubicBezTo>
                <a:cubicBezTo>
                  <a:pt x="906381" y="45997"/>
                  <a:pt x="906381" y="43108"/>
                  <a:pt x="904073" y="40218"/>
                </a:cubicBezTo>
                <a:cubicBezTo>
                  <a:pt x="902919" y="36751"/>
                  <a:pt x="900611" y="35018"/>
                  <a:pt x="900611" y="30395"/>
                </a:cubicBezTo>
                <a:cubicBezTo>
                  <a:pt x="900611" y="26351"/>
                  <a:pt x="902919" y="22884"/>
                  <a:pt x="905227" y="20572"/>
                </a:cubicBezTo>
                <a:cubicBezTo>
                  <a:pt x="909266" y="17683"/>
                  <a:pt x="919652" y="13639"/>
                  <a:pt x="924268" y="14216"/>
                </a:cubicBezTo>
                <a:close/>
                <a:moveTo>
                  <a:pt x="1126730" y="0"/>
                </a:moveTo>
                <a:cubicBezTo>
                  <a:pt x="1130224" y="0"/>
                  <a:pt x="1133647" y="857"/>
                  <a:pt x="1137071" y="2569"/>
                </a:cubicBezTo>
                <a:cubicBezTo>
                  <a:pt x="1141064" y="3710"/>
                  <a:pt x="1145629" y="3710"/>
                  <a:pt x="1149623" y="4282"/>
                </a:cubicBezTo>
                <a:cubicBezTo>
                  <a:pt x="1153616" y="5423"/>
                  <a:pt x="1154186" y="8278"/>
                  <a:pt x="1153616" y="11703"/>
                </a:cubicBezTo>
                <a:cubicBezTo>
                  <a:pt x="1136500" y="41960"/>
                  <a:pt x="1119384" y="30542"/>
                  <a:pt x="1101697" y="12274"/>
                </a:cubicBezTo>
                <a:lnTo>
                  <a:pt x="1101127" y="10561"/>
                </a:lnTo>
                <a:cubicBezTo>
                  <a:pt x="1098845" y="7707"/>
                  <a:pt x="1099986" y="5423"/>
                  <a:pt x="1103409" y="4282"/>
                </a:cubicBezTo>
                <a:cubicBezTo>
                  <a:pt x="1107403" y="3710"/>
                  <a:pt x="1111397" y="3710"/>
                  <a:pt x="1115961" y="2569"/>
                </a:cubicBezTo>
                <a:cubicBezTo>
                  <a:pt x="1119669" y="857"/>
                  <a:pt x="1123235" y="0"/>
                  <a:pt x="1126730" y="0"/>
                </a:cubicBezTo>
                <a:close/>
              </a:path>
            </a:pathLst>
          </a:custGeom>
          <a:solidFill>
            <a:srgbClr val="28A2DC">
              <a:alpha val="69800"/>
            </a:srgbClr>
          </a:solidFill>
          <a:ln>
            <a:noFill/>
          </a:ln>
        </p:spPr>
        <p:txBody>
          <a:bodyPr anchorCtr="0" anchor="ctr" bIns="22850" lIns="45725" spcFirstLastPara="1" rIns="45725" wrap="square" tIns="2285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747993"/>
              </a:solidFill>
              <a:latin typeface="Oswald"/>
              <a:ea typeface="Oswald"/>
              <a:cs typeface="Oswald"/>
              <a:sym typeface="Oswald"/>
            </a:endParaRPr>
          </a:p>
        </p:txBody>
      </p:sp>
      <p:sp>
        <p:nvSpPr>
          <p:cNvPr id="400" name="Google Shape;400;g311d5cb9a0a_0_108"/>
          <p:cNvSpPr/>
          <p:nvPr/>
        </p:nvSpPr>
        <p:spPr>
          <a:xfrm>
            <a:off x="4264271" y="3931781"/>
            <a:ext cx="419000" cy="593257"/>
          </a:xfrm>
          <a:custGeom>
            <a:rect b="b" l="l" r="r" t="t"/>
            <a:pathLst>
              <a:path extrusionOk="0" h="3206793" w="2660319">
                <a:moveTo>
                  <a:pt x="153862" y="3191573"/>
                </a:moveTo>
                <a:cubicBezTo>
                  <a:pt x="160731" y="3191573"/>
                  <a:pt x="168973" y="3191573"/>
                  <a:pt x="167599" y="3201719"/>
                </a:cubicBezTo>
                <a:cubicBezTo>
                  <a:pt x="166225" y="3202988"/>
                  <a:pt x="159357" y="3205524"/>
                  <a:pt x="155236" y="3206793"/>
                </a:cubicBezTo>
                <a:cubicBezTo>
                  <a:pt x="153862" y="3201719"/>
                  <a:pt x="153862" y="3196646"/>
                  <a:pt x="153862" y="3191573"/>
                </a:cubicBezTo>
                <a:close/>
                <a:moveTo>
                  <a:pt x="825218" y="3158601"/>
                </a:moveTo>
                <a:cubicBezTo>
                  <a:pt x="828802" y="3158601"/>
                  <a:pt x="832386" y="3158601"/>
                  <a:pt x="837164" y="3158601"/>
                </a:cubicBezTo>
                <a:cubicBezTo>
                  <a:pt x="838358" y="3172551"/>
                  <a:pt x="839553" y="3185232"/>
                  <a:pt x="822829" y="3190305"/>
                </a:cubicBezTo>
                <a:lnTo>
                  <a:pt x="821635" y="3190305"/>
                </a:lnTo>
                <a:cubicBezTo>
                  <a:pt x="814468" y="3178891"/>
                  <a:pt x="813273" y="3167478"/>
                  <a:pt x="825218" y="3158601"/>
                </a:cubicBezTo>
                <a:close/>
                <a:moveTo>
                  <a:pt x="138748" y="3098155"/>
                </a:moveTo>
                <a:cubicBezTo>
                  <a:pt x="153859" y="3104620"/>
                  <a:pt x="155233" y="3117550"/>
                  <a:pt x="157980" y="3130479"/>
                </a:cubicBezTo>
                <a:cubicBezTo>
                  <a:pt x="151112" y="3136944"/>
                  <a:pt x="142869" y="3140823"/>
                  <a:pt x="140122" y="3129186"/>
                </a:cubicBezTo>
                <a:cubicBezTo>
                  <a:pt x="137374" y="3120135"/>
                  <a:pt x="138748" y="3108499"/>
                  <a:pt x="138748" y="3098155"/>
                </a:cubicBezTo>
                <a:close/>
                <a:moveTo>
                  <a:pt x="839525" y="3081667"/>
                </a:moveTo>
                <a:cubicBezTo>
                  <a:pt x="838304" y="3096885"/>
                  <a:pt x="838304" y="3113371"/>
                  <a:pt x="838304" y="3129858"/>
                </a:cubicBezTo>
                <a:cubicBezTo>
                  <a:pt x="834641" y="3129858"/>
                  <a:pt x="829756" y="3129858"/>
                  <a:pt x="824872" y="3129858"/>
                </a:cubicBezTo>
                <a:cubicBezTo>
                  <a:pt x="824872" y="3112103"/>
                  <a:pt x="818766" y="3091812"/>
                  <a:pt x="839525" y="3081667"/>
                </a:cubicBezTo>
                <a:close/>
                <a:moveTo>
                  <a:pt x="487621" y="3057047"/>
                </a:moveTo>
                <a:cubicBezTo>
                  <a:pt x="492739" y="3056730"/>
                  <a:pt x="498013" y="3059267"/>
                  <a:pt x="503596" y="3064339"/>
                </a:cubicBezTo>
                <a:cubicBezTo>
                  <a:pt x="506077" y="3069411"/>
                  <a:pt x="506077" y="3075751"/>
                  <a:pt x="507318" y="3080824"/>
                </a:cubicBezTo>
                <a:cubicBezTo>
                  <a:pt x="509800" y="3087164"/>
                  <a:pt x="508559" y="3092236"/>
                  <a:pt x="503596" y="3097309"/>
                </a:cubicBezTo>
                <a:cubicBezTo>
                  <a:pt x="499874" y="3101113"/>
                  <a:pt x="493670" y="3102381"/>
                  <a:pt x="488707" y="3098577"/>
                </a:cubicBezTo>
                <a:cubicBezTo>
                  <a:pt x="477540" y="3090968"/>
                  <a:pt x="473818" y="3079556"/>
                  <a:pt x="472577" y="3066875"/>
                </a:cubicBezTo>
                <a:cubicBezTo>
                  <a:pt x="477540" y="3060535"/>
                  <a:pt x="482503" y="3057364"/>
                  <a:pt x="487621" y="3057047"/>
                </a:cubicBezTo>
                <a:close/>
                <a:moveTo>
                  <a:pt x="16484" y="3016945"/>
                </a:moveTo>
                <a:cubicBezTo>
                  <a:pt x="19232" y="3016945"/>
                  <a:pt x="21979" y="3021830"/>
                  <a:pt x="26100" y="3025493"/>
                </a:cubicBezTo>
                <a:cubicBezTo>
                  <a:pt x="19232" y="3029156"/>
                  <a:pt x="10989" y="3032820"/>
                  <a:pt x="4121" y="3036483"/>
                </a:cubicBezTo>
                <a:cubicBezTo>
                  <a:pt x="4121" y="3032820"/>
                  <a:pt x="2747" y="3030377"/>
                  <a:pt x="0" y="3029156"/>
                </a:cubicBezTo>
                <a:cubicBezTo>
                  <a:pt x="1373" y="3021830"/>
                  <a:pt x="6868" y="3015724"/>
                  <a:pt x="16484" y="3016945"/>
                </a:cubicBezTo>
                <a:close/>
                <a:moveTo>
                  <a:pt x="439607" y="2966271"/>
                </a:moveTo>
                <a:cubicBezTo>
                  <a:pt x="451544" y="2966271"/>
                  <a:pt x="462155" y="2966271"/>
                  <a:pt x="472765" y="2966271"/>
                </a:cubicBezTo>
                <a:cubicBezTo>
                  <a:pt x="474091" y="2978046"/>
                  <a:pt x="475418" y="2988513"/>
                  <a:pt x="476744" y="3000289"/>
                </a:cubicBezTo>
                <a:cubicBezTo>
                  <a:pt x="464807" y="3019915"/>
                  <a:pt x="452870" y="3002906"/>
                  <a:pt x="440934" y="2998981"/>
                </a:cubicBezTo>
                <a:cubicBezTo>
                  <a:pt x="440934" y="2987205"/>
                  <a:pt x="440934" y="2978046"/>
                  <a:pt x="439607" y="2966271"/>
                </a:cubicBezTo>
                <a:close/>
                <a:moveTo>
                  <a:pt x="2400323" y="2787762"/>
                </a:moveTo>
                <a:lnTo>
                  <a:pt x="2399657" y="2788260"/>
                </a:lnTo>
                <a:lnTo>
                  <a:pt x="2400177" y="2788307"/>
                </a:lnTo>
                <a:lnTo>
                  <a:pt x="2400323" y="2787762"/>
                </a:lnTo>
                <a:close/>
                <a:moveTo>
                  <a:pt x="2277977" y="2653110"/>
                </a:moveTo>
                <a:lnTo>
                  <a:pt x="2272475" y="2654922"/>
                </a:lnTo>
                <a:lnTo>
                  <a:pt x="2271661" y="2655939"/>
                </a:lnTo>
                <a:lnTo>
                  <a:pt x="2277977" y="2653110"/>
                </a:lnTo>
                <a:close/>
                <a:moveTo>
                  <a:pt x="2554224" y="2182941"/>
                </a:moveTo>
                <a:cubicBezTo>
                  <a:pt x="2560549" y="2180456"/>
                  <a:pt x="2569404" y="2180456"/>
                  <a:pt x="2575730" y="2182941"/>
                </a:cubicBezTo>
                <a:cubicBezTo>
                  <a:pt x="2609886" y="2199096"/>
                  <a:pt x="2621272" y="2233890"/>
                  <a:pt x="2644043" y="2258743"/>
                </a:cubicBezTo>
                <a:cubicBezTo>
                  <a:pt x="2646573" y="2261228"/>
                  <a:pt x="2647838" y="2263713"/>
                  <a:pt x="2650368" y="2266198"/>
                </a:cubicBezTo>
                <a:cubicBezTo>
                  <a:pt x="2652898" y="2277382"/>
                  <a:pt x="2666814" y="2291051"/>
                  <a:pt x="2644043" y="2298507"/>
                </a:cubicBezTo>
                <a:cubicBezTo>
                  <a:pt x="2632657" y="2302235"/>
                  <a:pt x="2625067" y="2307206"/>
                  <a:pt x="2642778" y="2314661"/>
                </a:cubicBezTo>
                <a:cubicBezTo>
                  <a:pt x="2656693" y="2320875"/>
                  <a:pt x="2669344" y="2328331"/>
                  <a:pt x="2651633" y="2342000"/>
                </a:cubicBezTo>
                <a:cubicBezTo>
                  <a:pt x="2621272" y="2366852"/>
                  <a:pt x="2621272" y="2366852"/>
                  <a:pt x="2630127" y="2401646"/>
                </a:cubicBezTo>
                <a:cubicBezTo>
                  <a:pt x="2632657" y="2409102"/>
                  <a:pt x="2632657" y="2417801"/>
                  <a:pt x="2635187" y="2425257"/>
                </a:cubicBezTo>
                <a:cubicBezTo>
                  <a:pt x="2608621" y="2426499"/>
                  <a:pt x="2599766" y="2404132"/>
                  <a:pt x="2584585" y="2390463"/>
                </a:cubicBezTo>
                <a:cubicBezTo>
                  <a:pt x="2578260" y="2385492"/>
                  <a:pt x="2580790" y="2375551"/>
                  <a:pt x="2587115" y="2370580"/>
                </a:cubicBezTo>
                <a:cubicBezTo>
                  <a:pt x="2612416" y="2342000"/>
                  <a:pt x="2580790" y="2330816"/>
                  <a:pt x="2569404" y="2314661"/>
                </a:cubicBezTo>
                <a:cubicBezTo>
                  <a:pt x="2580790" y="2293537"/>
                  <a:pt x="2561814" y="2287323"/>
                  <a:pt x="2549163" y="2278625"/>
                </a:cubicBezTo>
                <a:cubicBezTo>
                  <a:pt x="2494766" y="2243831"/>
                  <a:pt x="2507417" y="2212765"/>
                  <a:pt x="2554224" y="2182941"/>
                </a:cubicBezTo>
                <a:close/>
                <a:moveTo>
                  <a:pt x="1901236" y="2132911"/>
                </a:moveTo>
                <a:cubicBezTo>
                  <a:pt x="1905277" y="2133747"/>
                  <a:pt x="1909495" y="2135769"/>
                  <a:pt x="1913868" y="2139190"/>
                </a:cubicBezTo>
                <a:cubicBezTo>
                  <a:pt x="1932611" y="2155365"/>
                  <a:pt x="1946357" y="2144167"/>
                  <a:pt x="1961351" y="2135458"/>
                </a:cubicBezTo>
                <a:cubicBezTo>
                  <a:pt x="2018832" y="2159097"/>
                  <a:pt x="2091307" y="2162830"/>
                  <a:pt x="2107551" y="2242458"/>
                </a:cubicBezTo>
                <a:cubicBezTo>
                  <a:pt x="2112550" y="2264854"/>
                  <a:pt x="2141290" y="2264854"/>
                  <a:pt x="2155035" y="2279784"/>
                </a:cubicBezTo>
                <a:cubicBezTo>
                  <a:pt x="2160034" y="2287249"/>
                  <a:pt x="2160034" y="2293470"/>
                  <a:pt x="2153786" y="2299691"/>
                </a:cubicBezTo>
                <a:cubicBezTo>
                  <a:pt x="2158784" y="2304668"/>
                  <a:pt x="2163782" y="2309645"/>
                  <a:pt x="2170030" y="2315866"/>
                </a:cubicBezTo>
                <a:cubicBezTo>
                  <a:pt x="2175028" y="2322087"/>
                  <a:pt x="2180027" y="2325819"/>
                  <a:pt x="2185025" y="2330796"/>
                </a:cubicBezTo>
                <a:lnTo>
                  <a:pt x="2185029" y="2330796"/>
                </a:lnTo>
                <a:lnTo>
                  <a:pt x="2191216" y="2278693"/>
                </a:lnTo>
                <a:cubicBezTo>
                  <a:pt x="2209654" y="2235085"/>
                  <a:pt x="2259675" y="2216094"/>
                  <a:pt x="2297830" y="2187960"/>
                </a:cubicBezTo>
                <a:cubicBezTo>
                  <a:pt x="2300932" y="2185460"/>
                  <a:pt x="2305895" y="2183584"/>
                  <a:pt x="2310238" y="2182959"/>
                </a:cubicBezTo>
                <a:cubicBezTo>
                  <a:pt x="2314581" y="2182334"/>
                  <a:pt x="2318304" y="2182959"/>
                  <a:pt x="2318924" y="2185460"/>
                </a:cubicBezTo>
                <a:cubicBezTo>
                  <a:pt x="2361112" y="2249230"/>
                  <a:pt x="2428116" y="2189211"/>
                  <a:pt x="2475268" y="2221721"/>
                </a:cubicBezTo>
                <a:cubicBezTo>
                  <a:pt x="2514974" y="2232975"/>
                  <a:pt x="2526141" y="2270487"/>
                  <a:pt x="2548476" y="2299246"/>
                </a:cubicBezTo>
                <a:cubicBezTo>
                  <a:pt x="2548476" y="2315501"/>
                  <a:pt x="2538550" y="2326755"/>
                  <a:pt x="2526141" y="2336758"/>
                </a:cubicBezTo>
                <a:cubicBezTo>
                  <a:pt x="2502566" y="2358015"/>
                  <a:pt x="2501325" y="2358015"/>
                  <a:pt x="2486435" y="2325505"/>
                </a:cubicBezTo>
                <a:cubicBezTo>
                  <a:pt x="2483953" y="2321753"/>
                  <a:pt x="2481472" y="2316752"/>
                  <a:pt x="2478990" y="2311750"/>
                </a:cubicBezTo>
                <a:cubicBezTo>
                  <a:pt x="2464100" y="2318002"/>
                  <a:pt x="2470304" y="2341760"/>
                  <a:pt x="2452933" y="2346761"/>
                </a:cubicBezTo>
                <a:cubicBezTo>
                  <a:pt x="2439284" y="2334257"/>
                  <a:pt x="2438043" y="2314251"/>
                  <a:pt x="2421912" y="2301747"/>
                </a:cubicBezTo>
                <a:cubicBezTo>
                  <a:pt x="2429357" y="2315501"/>
                  <a:pt x="2434320" y="2330506"/>
                  <a:pt x="2425635" y="2343010"/>
                </a:cubicBezTo>
                <a:lnTo>
                  <a:pt x="2425158" y="2343490"/>
                </a:lnTo>
                <a:lnTo>
                  <a:pt x="2422824" y="2344143"/>
                </a:lnTo>
                <a:lnTo>
                  <a:pt x="2420710" y="2347973"/>
                </a:lnTo>
                <a:lnTo>
                  <a:pt x="2420361" y="2348325"/>
                </a:lnTo>
                <a:cubicBezTo>
                  <a:pt x="2418190" y="2349263"/>
                  <a:pt x="2415708" y="2349263"/>
                  <a:pt x="2413227" y="2348012"/>
                </a:cubicBezTo>
                <a:cubicBezTo>
                  <a:pt x="2417569" y="2353014"/>
                  <a:pt x="2419121" y="2351138"/>
                  <a:pt x="2420517" y="2348324"/>
                </a:cubicBezTo>
                <a:lnTo>
                  <a:pt x="2420710" y="2347973"/>
                </a:lnTo>
                <a:lnTo>
                  <a:pt x="2425158" y="2343490"/>
                </a:lnTo>
                <a:lnTo>
                  <a:pt x="2426876" y="2343010"/>
                </a:lnTo>
                <a:cubicBezTo>
                  <a:pt x="2438043" y="2336758"/>
                  <a:pt x="2445488" y="2338009"/>
                  <a:pt x="2452933" y="2346761"/>
                </a:cubicBezTo>
                <a:cubicBezTo>
                  <a:pt x="2443006" y="2364267"/>
                  <a:pt x="2433080" y="2383023"/>
                  <a:pt x="2423153" y="2401779"/>
                </a:cubicBezTo>
                <a:cubicBezTo>
                  <a:pt x="2415708" y="2413033"/>
                  <a:pt x="2393373" y="2420535"/>
                  <a:pt x="2402059" y="2439291"/>
                </a:cubicBezTo>
                <a:cubicBezTo>
                  <a:pt x="2419431" y="2470551"/>
                  <a:pt x="2378483" y="2454296"/>
                  <a:pt x="2376002" y="2473052"/>
                </a:cubicBezTo>
                <a:cubicBezTo>
                  <a:pt x="2374761" y="2488057"/>
                  <a:pt x="2369798" y="2504312"/>
                  <a:pt x="2347463" y="2513065"/>
                </a:cubicBezTo>
                <a:cubicBezTo>
                  <a:pt x="2377243" y="2526819"/>
                  <a:pt x="2399577" y="2521818"/>
                  <a:pt x="2421912" y="2523068"/>
                </a:cubicBezTo>
                <a:cubicBezTo>
                  <a:pt x="2384688" y="2554328"/>
                  <a:pt x="2436802" y="2541824"/>
                  <a:pt x="2438043" y="2554328"/>
                </a:cubicBezTo>
                <a:cubicBezTo>
                  <a:pt x="2446729" y="2565582"/>
                  <a:pt x="2446729" y="2576835"/>
                  <a:pt x="2438043" y="2586838"/>
                </a:cubicBezTo>
                <a:lnTo>
                  <a:pt x="2438043" y="2603094"/>
                </a:lnTo>
                <a:lnTo>
                  <a:pt x="2438011" y="2603149"/>
                </a:lnTo>
                <a:lnTo>
                  <a:pt x="2441767" y="2614245"/>
                </a:lnTo>
                <a:cubicBezTo>
                  <a:pt x="2441826" y="2630746"/>
                  <a:pt x="2429448" y="2648115"/>
                  <a:pt x="2438789" y="2664790"/>
                </a:cubicBezTo>
                <a:cubicBezTo>
                  <a:pt x="2445017" y="2675907"/>
                  <a:pt x="2451245" y="2689494"/>
                  <a:pt x="2466192" y="2677142"/>
                </a:cubicBezTo>
                <a:cubicBezTo>
                  <a:pt x="2476156" y="2669731"/>
                  <a:pt x="2484875" y="2662320"/>
                  <a:pt x="2494839" y="2669731"/>
                </a:cubicBezTo>
                <a:cubicBezTo>
                  <a:pt x="2513523" y="2683318"/>
                  <a:pt x="2532206" y="2690729"/>
                  <a:pt x="2558363" y="2688258"/>
                </a:cubicBezTo>
                <a:cubicBezTo>
                  <a:pt x="2575800" y="2687023"/>
                  <a:pt x="2591992" y="2711727"/>
                  <a:pt x="2614412" y="2711727"/>
                </a:cubicBezTo>
                <a:cubicBezTo>
                  <a:pt x="2611921" y="2720373"/>
                  <a:pt x="2609430" y="2729019"/>
                  <a:pt x="2606939" y="2737665"/>
                </a:cubicBezTo>
                <a:cubicBezTo>
                  <a:pt x="2603202" y="2743841"/>
                  <a:pt x="2599466" y="2750017"/>
                  <a:pt x="2595729" y="2756193"/>
                </a:cubicBezTo>
                <a:cubicBezTo>
                  <a:pt x="2589501" y="2762369"/>
                  <a:pt x="2584519" y="2767309"/>
                  <a:pt x="2579537" y="2772250"/>
                </a:cubicBezTo>
                <a:cubicBezTo>
                  <a:pt x="2567081" y="2777191"/>
                  <a:pt x="2554626" y="2782131"/>
                  <a:pt x="2542170" y="2785837"/>
                </a:cubicBezTo>
                <a:cubicBezTo>
                  <a:pt x="2529715" y="2789542"/>
                  <a:pt x="2520996" y="2795718"/>
                  <a:pt x="2517259" y="2811775"/>
                </a:cubicBezTo>
                <a:cubicBezTo>
                  <a:pt x="2513523" y="2829068"/>
                  <a:pt x="2503558" y="2845125"/>
                  <a:pt x="2496085" y="2861182"/>
                </a:cubicBezTo>
                <a:cubicBezTo>
                  <a:pt x="2494839" y="2863652"/>
                  <a:pt x="2486120" y="2866123"/>
                  <a:pt x="2482384" y="2863652"/>
                </a:cubicBezTo>
                <a:cubicBezTo>
                  <a:pt x="2478647" y="2862417"/>
                  <a:pt x="2472419" y="2857477"/>
                  <a:pt x="2472419" y="2853771"/>
                </a:cubicBezTo>
                <a:cubicBezTo>
                  <a:pt x="2472419" y="2838949"/>
                  <a:pt x="2476156" y="2824127"/>
                  <a:pt x="2478647" y="2804364"/>
                </a:cubicBezTo>
                <a:cubicBezTo>
                  <a:pt x="2428825" y="2804364"/>
                  <a:pt x="2381494" y="2804364"/>
                  <a:pt x="2335408" y="2804364"/>
                </a:cubicBezTo>
                <a:cubicBezTo>
                  <a:pt x="2319216" y="2804364"/>
                  <a:pt x="2303024" y="2804673"/>
                  <a:pt x="2287299" y="2802975"/>
                </a:cubicBezTo>
                <a:lnTo>
                  <a:pt x="2275664" y="2799525"/>
                </a:lnTo>
                <a:lnTo>
                  <a:pt x="2244475" y="2796906"/>
                </a:lnTo>
                <a:cubicBezTo>
                  <a:pt x="2222140" y="2796906"/>
                  <a:pt x="2199805" y="2800657"/>
                  <a:pt x="2182434" y="2781901"/>
                </a:cubicBezTo>
                <a:cubicBezTo>
                  <a:pt x="2166303" y="2759394"/>
                  <a:pt x="2166303" y="2738137"/>
                  <a:pt x="2189878" y="2720631"/>
                </a:cubicBezTo>
                <a:lnTo>
                  <a:pt x="2206082" y="2713585"/>
                </a:lnTo>
                <a:lnTo>
                  <a:pt x="2204719" y="2713040"/>
                </a:lnTo>
                <a:lnTo>
                  <a:pt x="2192360" y="2718130"/>
                </a:lnTo>
                <a:cubicBezTo>
                  <a:pt x="2162580" y="2715630"/>
                  <a:pt x="2155135" y="2694373"/>
                  <a:pt x="2152654" y="2669365"/>
                </a:cubicBezTo>
                <a:cubicBezTo>
                  <a:pt x="2151413" y="2646858"/>
                  <a:pt x="2139005" y="2635604"/>
                  <a:pt x="2120392" y="2629352"/>
                </a:cubicBezTo>
                <a:cubicBezTo>
                  <a:pt x="2107984" y="2621850"/>
                  <a:pt x="2098058" y="2610596"/>
                  <a:pt x="2093094" y="2595591"/>
                </a:cubicBezTo>
                <a:cubicBezTo>
                  <a:pt x="2088131" y="2576835"/>
                  <a:pt x="2093094" y="2559330"/>
                  <a:pt x="2101780" y="2543074"/>
                </a:cubicBezTo>
                <a:cubicBezTo>
                  <a:pt x="2104262" y="2536822"/>
                  <a:pt x="2107984" y="2529320"/>
                  <a:pt x="2110466" y="2524318"/>
                </a:cubicBezTo>
                <a:cubicBezTo>
                  <a:pt x="2119772" y="2502749"/>
                  <a:pt x="2113025" y="2481180"/>
                  <a:pt x="2112734" y="2460138"/>
                </a:cubicBezTo>
                <a:lnTo>
                  <a:pt x="2114189" y="2448881"/>
                </a:lnTo>
                <a:lnTo>
                  <a:pt x="2087089" y="2472167"/>
                </a:lnTo>
                <a:cubicBezTo>
                  <a:pt x="2080685" y="2484143"/>
                  <a:pt x="2080061" y="2498762"/>
                  <a:pt x="2087558" y="2517425"/>
                </a:cubicBezTo>
                <a:cubicBezTo>
                  <a:pt x="2100054" y="2547286"/>
                  <a:pt x="2080061" y="2559728"/>
                  <a:pt x="2057569" y="2569681"/>
                </a:cubicBezTo>
                <a:cubicBezTo>
                  <a:pt x="2051321" y="2575902"/>
                  <a:pt x="2046322" y="2580879"/>
                  <a:pt x="2042574" y="2585856"/>
                </a:cubicBezTo>
                <a:cubicBezTo>
                  <a:pt x="2042574" y="2590832"/>
                  <a:pt x="2042574" y="2597053"/>
                  <a:pt x="2042574" y="2602030"/>
                </a:cubicBezTo>
                <a:cubicBezTo>
                  <a:pt x="2046322" y="2608251"/>
                  <a:pt x="2052570" y="2613228"/>
                  <a:pt x="2057569" y="2618205"/>
                </a:cubicBezTo>
                <a:cubicBezTo>
                  <a:pt x="2067565" y="2616960"/>
                  <a:pt x="2078811" y="2600786"/>
                  <a:pt x="2090057" y="2618205"/>
                </a:cubicBezTo>
                <a:cubicBezTo>
                  <a:pt x="2093806" y="2621937"/>
                  <a:pt x="2095056" y="2624426"/>
                  <a:pt x="2093806" y="2629402"/>
                </a:cubicBezTo>
                <a:cubicBezTo>
                  <a:pt x="2092557" y="2631891"/>
                  <a:pt x="2091307" y="2634379"/>
                  <a:pt x="2090057" y="2634379"/>
                </a:cubicBezTo>
                <a:cubicBezTo>
                  <a:pt x="2073813" y="2651798"/>
                  <a:pt x="2055069" y="2631891"/>
                  <a:pt x="2037575" y="2638112"/>
                </a:cubicBezTo>
                <a:cubicBezTo>
                  <a:pt x="2030078" y="2641844"/>
                  <a:pt x="2027579" y="2630647"/>
                  <a:pt x="2023830" y="2623181"/>
                </a:cubicBezTo>
                <a:cubicBezTo>
                  <a:pt x="2020081" y="2610739"/>
                  <a:pt x="2013834" y="2598298"/>
                  <a:pt x="2008835" y="2585856"/>
                </a:cubicBezTo>
                <a:cubicBezTo>
                  <a:pt x="2008835" y="2583367"/>
                  <a:pt x="2008835" y="2579635"/>
                  <a:pt x="2008835" y="2575902"/>
                </a:cubicBezTo>
                <a:cubicBezTo>
                  <a:pt x="1967599" y="2531111"/>
                  <a:pt x="1965100" y="2486320"/>
                  <a:pt x="2021331" y="2425355"/>
                </a:cubicBezTo>
                <a:cubicBezTo>
                  <a:pt x="1995090" y="2444018"/>
                  <a:pt x="1992591" y="2453971"/>
                  <a:pt x="1988842" y="2462680"/>
                </a:cubicBezTo>
                <a:cubicBezTo>
                  <a:pt x="1983844" y="2471390"/>
                  <a:pt x="1985093" y="2483832"/>
                  <a:pt x="1976346" y="2491297"/>
                </a:cubicBezTo>
                <a:cubicBezTo>
                  <a:pt x="1965100" y="2500006"/>
                  <a:pt x="1952604" y="2501250"/>
                  <a:pt x="1940109" y="2504983"/>
                </a:cubicBezTo>
                <a:cubicBezTo>
                  <a:pt x="1936360" y="2504983"/>
                  <a:pt x="1932611" y="2506227"/>
                  <a:pt x="1930112" y="2506227"/>
                </a:cubicBezTo>
                <a:cubicBezTo>
                  <a:pt x="1916367" y="2518669"/>
                  <a:pt x="1902622" y="2531111"/>
                  <a:pt x="1888876" y="2542309"/>
                </a:cubicBezTo>
                <a:cubicBezTo>
                  <a:pt x="1876380" y="2552262"/>
                  <a:pt x="1871382" y="2560972"/>
                  <a:pt x="1876380" y="2575902"/>
                </a:cubicBezTo>
                <a:cubicBezTo>
                  <a:pt x="1878879" y="2583367"/>
                  <a:pt x="1873881" y="2594565"/>
                  <a:pt x="1865134" y="2590832"/>
                </a:cubicBezTo>
                <a:cubicBezTo>
                  <a:pt x="1836394" y="2582123"/>
                  <a:pt x="1823898" y="2609495"/>
                  <a:pt x="1802656" y="2616960"/>
                </a:cubicBezTo>
                <a:cubicBezTo>
                  <a:pt x="1795158" y="2619449"/>
                  <a:pt x="1783912" y="2624426"/>
                  <a:pt x="1781413" y="2620693"/>
                </a:cubicBezTo>
                <a:cubicBezTo>
                  <a:pt x="1770167" y="2609495"/>
                  <a:pt x="1783912" y="2603274"/>
                  <a:pt x="1791409" y="2599542"/>
                </a:cubicBezTo>
                <a:cubicBezTo>
                  <a:pt x="1815151" y="2590832"/>
                  <a:pt x="1803905" y="2553507"/>
                  <a:pt x="1833895" y="2548530"/>
                </a:cubicBezTo>
                <a:cubicBezTo>
                  <a:pt x="1841392" y="2547286"/>
                  <a:pt x="1838893" y="2537332"/>
                  <a:pt x="1837644" y="2528623"/>
                </a:cubicBezTo>
                <a:cubicBezTo>
                  <a:pt x="1835144" y="2512448"/>
                  <a:pt x="1833895" y="2497518"/>
                  <a:pt x="1833895" y="2481343"/>
                </a:cubicBezTo>
                <a:cubicBezTo>
                  <a:pt x="1833895" y="2457704"/>
                  <a:pt x="1833895" y="2457704"/>
                  <a:pt x="1871382" y="2450238"/>
                </a:cubicBezTo>
                <a:cubicBezTo>
                  <a:pt x="1880129" y="2447750"/>
                  <a:pt x="1888876" y="2442773"/>
                  <a:pt x="1885128" y="2435308"/>
                </a:cubicBezTo>
                <a:cubicBezTo>
                  <a:pt x="1882628" y="2430331"/>
                  <a:pt x="1872632" y="2429087"/>
                  <a:pt x="1865134" y="2426599"/>
                </a:cubicBezTo>
                <a:cubicBezTo>
                  <a:pt x="1860136" y="2425355"/>
                  <a:pt x="1855138" y="2426599"/>
                  <a:pt x="1848890" y="2426599"/>
                </a:cubicBezTo>
                <a:lnTo>
                  <a:pt x="1847932" y="2422172"/>
                </a:lnTo>
                <a:lnTo>
                  <a:pt x="1847141" y="2425957"/>
                </a:lnTo>
                <a:cubicBezTo>
                  <a:pt x="1843402" y="2424702"/>
                  <a:pt x="1838417" y="2422192"/>
                  <a:pt x="1833432" y="2420937"/>
                </a:cubicBezTo>
                <a:cubicBezTo>
                  <a:pt x="1808509" y="2413407"/>
                  <a:pt x="1789816" y="2444781"/>
                  <a:pt x="1761153" y="2428467"/>
                </a:cubicBezTo>
                <a:cubicBezTo>
                  <a:pt x="1739968" y="2415917"/>
                  <a:pt x="1712552" y="2415917"/>
                  <a:pt x="1687628" y="2409642"/>
                </a:cubicBezTo>
                <a:cubicBezTo>
                  <a:pt x="1696352" y="2438506"/>
                  <a:pt x="1729999" y="2439761"/>
                  <a:pt x="1747445" y="2468625"/>
                </a:cubicBezTo>
                <a:cubicBezTo>
                  <a:pt x="1685136" y="2486195"/>
                  <a:pt x="1630303" y="2508784"/>
                  <a:pt x="1572979" y="2536393"/>
                </a:cubicBezTo>
                <a:cubicBezTo>
                  <a:pt x="1567994" y="2507529"/>
                  <a:pt x="1584194" y="2483685"/>
                  <a:pt x="1569240" y="2456076"/>
                </a:cubicBezTo>
                <a:cubicBezTo>
                  <a:pt x="1553040" y="2447291"/>
                  <a:pt x="1538085" y="2472390"/>
                  <a:pt x="1516900" y="2466115"/>
                </a:cubicBezTo>
                <a:cubicBezTo>
                  <a:pt x="1500700" y="2462350"/>
                  <a:pt x="1482007" y="2468625"/>
                  <a:pt x="1468299" y="2486195"/>
                </a:cubicBezTo>
                <a:cubicBezTo>
                  <a:pt x="1462068" y="2491215"/>
                  <a:pt x="1444621" y="2497489"/>
                  <a:pt x="1440883" y="2493724"/>
                </a:cubicBezTo>
                <a:cubicBezTo>
                  <a:pt x="1410974" y="2466115"/>
                  <a:pt x="1362373" y="2471135"/>
                  <a:pt x="1339941" y="2433486"/>
                </a:cubicBezTo>
                <a:cubicBezTo>
                  <a:pt x="1338695" y="2430977"/>
                  <a:pt x="1337449" y="2428467"/>
                  <a:pt x="1337449" y="2425957"/>
                </a:cubicBezTo>
                <a:cubicBezTo>
                  <a:pt x="1351157" y="2402112"/>
                  <a:pt x="1332464" y="2382033"/>
                  <a:pt x="1331218" y="2359444"/>
                </a:cubicBezTo>
                <a:cubicBezTo>
                  <a:pt x="1329972" y="2351914"/>
                  <a:pt x="1320002" y="2350659"/>
                  <a:pt x="1311279" y="2351914"/>
                </a:cubicBezTo>
                <a:cubicBezTo>
                  <a:pt x="1292586" y="2353169"/>
                  <a:pt x="1291340" y="2343129"/>
                  <a:pt x="1297571" y="2328070"/>
                </a:cubicBezTo>
                <a:cubicBezTo>
                  <a:pt x="1300063" y="2318030"/>
                  <a:pt x="1302555" y="2307991"/>
                  <a:pt x="1303802" y="2297951"/>
                </a:cubicBezTo>
                <a:cubicBezTo>
                  <a:pt x="1329972" y="2300461"/>
                  <a:pt x="1352403" y="2307991"/>
                  <a:pt x="1368604" y="2329325"/>
                </a:cubicBezTo>
                <a:cubicBezTo>
                  <a:pt x="1366111" y="2331835"/>
                  <a:pt x="1364865" y="2334345"/>
                  <a:pt x="1363619" y="2338110"/>
                </a:cubicBezTo>
                <a:lnTo>
                  <a:pt x="1367357" y="2334345"/>
                </a:lnTo>
                <a:lnTo>
                  <a:pt x="1368604" y="2329325"/>
                </a:lnTo>
                <a:cubicBezTo>
                  <a:pt x="1373588" y="2329325"/>
                  <a:pt x="1378573" y="2329325"/>
                  <a:pt x="1383558" y="2329325"/>
                </a:cubicBezTo>
                <a:cubicBezTo>
                  <a:pt x="1415959" y="2326815"/>
                  <a:pt x="1401004" y="2286656"/>
                  <a:pt x="1422190" y="2279127"/>
                </a:cubicBezTo>
                <a:cubicBezTo>
                  <a:pt x="1449606" y="2269087"/>
                  <a:pt x="1478268" y="2230183"/>
                  <a:pt x="1504438" y="2280382"/>
                </a:cubicBezTo>
                <a:cubicBezTo>
                  <a:pt x="1505684" y="2286656"/>
                  <a:pt x="1500700" y="2287911"/>
                  <a:pt x="1496961" y="2292931"/>
                </a:cubicBezTo>
                <a:cubicBezTo>
                  <a:pt x="1501946" y="2294186"/>
                  <a:pt x="1505684" y="2291676"/>
                  <a:pt x="1505684" y="2285401"/>
                </a:cubicBezTo>
                <a:cubicBezTo>
                  <a:pt x="1510669" y="2266577"/>
                  <a:pt x="1504438" y="2237713"/>
                  <a:pt x="1530608" y="2233948"/>
                </a:cubicBezTo>
                <a:cubicBezTo>
                  <a:pt x="1559271" y="2228928"/>
                  <a:pt x="1546809" y="2264067"/>
                  <a:pt x="1560517" y="2274107"/>
                </a:cubicBezTo>
                <a:cubicBezTo>
                  <a:pt x="1533101" y="2207594"/>
                  <a:pt x="1574225" y="2187515"/>
                  <a:pt x="1627811" y="2174965"/>
                </a:cubicBezTo>
                <a:cubicBezTo>
                  <a:pt x="1665197" y="2177475"/>
                  <a:pt x="1665197" y="2198809"/>
                  <a:pt x="1650243" y="2223908"/>
                </a:cubicBezTo>
                <a:cubicBezTo>
                  <a:pt x="1637781" y="2245243"/>
                  <a:pt x="1624073" y="2264067"/>
                  <a:pt x="1637781" y="2295441"/>
                </a:cubicBezTo>
                <a:cubicBezTo>
                  <a:pt x="1671428" y="2238027"/>
                  <a:pt x="1702972" y="2261792"/>
                  <a:pt x="1735042" y="2282029"/>
                </a:cubicBezTo>
                <a:lnTo>
                  <a:pt x="1766672" y="2297600"/>
                </a:lnTo>
                <a:lnTo>
                  <a:pt x="1772041" y="2253500"/>
                </a:lnTo>
                <a:cubicBezTo>
                  <a:pt x="1777977" y="2240281"/>
                  <a:pt x="1788910" y="2230016"/>
                  <a:pt x="1807654" y="2225039"/>
                </a:cubicBezTo>
                <a:cubicBezTo>
                  <a:pt x="1848890" y="2216330"/>
                  <a:pt x="1858886" y="2183981"/>
                  <a:pt x="1870132" y="2151632"/>
                </a:cubicBezTo>
                <a:cubicBezTo>
                  <a:pt x="1878567" y="2138568"/>
                  <a:pt x="1889111" y="2130403"/>
                  <a:pt x="1901236" y="2132911"/>
                </a:cubicBezTo>
                <a:close/>
                <a:moveTo>
                  <a:pt x="777619" y="1310663"/>
                </a:moveTo>
                <a:lnTo>
                  <a:pt x="778692" y="1310922"/>
                </a:lnTo>
                <a:lnTo>
                  <a:pt x="777486" y="1310922"/>
                </a:lnTo>
                <a:lnTo>
                  <a:pt x="777619" y="1310663"/>
                </a:lnTo>
                <a:close/>
                <a:moveTo>
                  <a:pt x="774470" y="1270355"/>
                </a:moveTo>
                <a:cubicBezTo>
                  <a:pt x="779899" y="1270194"/>
                  <a:pt x="784723" y="1270840"/>
                  <a:pt x="787136" y="1273426"/>
                </a:cubicBezTo>
                <a:cubicBezTo>
                  <a:pt x="791358" y="1279891"/>
                  <a:pt x="789850" y="1286356"/>
                  <a:pt x="786834" y="1292659"/>
                </a:cubicBezTo>
                <a:lnTo>
                  <a:pt x="777619" y="1310663"/>
                </a:lnTo>
                <a:lnTo>
                  <a:pt x="759996" y="1306397"/>
                </a:lnTo>
                <a:cubicBezTo>
                  <a:pt x="754568" y="1303488"/>
                  <a:pt x="750346" y="1298639"/>
                  <a:pt x="748537" y="1290235"/>
                </a:cubicBezTo>
                <a:cubicBezTo>
                  <a:pt x="747331" y="1282477"/>
                  <a:pt x="748537" y="1272133"/>
                  <a:pt x="758187" y="1272133"/>
                </a:cubicBezTo>
                <a:cubicBezTo>
                  <a:pt x="763012" y="1271487"/>
                  <a:pt x="769042" y="1270517"/>
                  <a:pt x="774470" y="1270355"/>
                </a:cubicBezTo>
                <a:close/>
                <a:moveTo>
                  <a:pt x="748398" y="1192370"/>
                </a:moveTo>
                <a:cubicBezTo>
                  <a:pt x="750993" y="1191922"/>
                  <a:pt x="753435" y="1191922"/>
                  <a:pt x="754046" y="1192519"/>
                </a:cubicBezTo>
                <a:cubicBezTo>
                  <a:pt x="758930" y="1194908"/>
                  <a:pt x="760151" y="1200881"/>
                  <a:pt x="760151" y="1205660"/>
                </a:cubicBezTo>
                <a:cubicBezTo>
                  <a:pt x="762594" y="1239109"/>
                  <a:pt x="738171" y="1245082"/>
                  <a:pt x="708864" y="1243887"/>
                </a:cubicBezTo>
                <a:cubicBezTo>
                  <a:pt x="719854" y="1227163"/>
                  <a:pt x="729623" y="1210438"/>
                  <a:pt x="741834" y="1194908"/>
                </a:cubicBezTo>
                <a:cubicBezTo>
                  <a:pt x="743056" y="1193714"/>
                  <a:pt x="745803" y="1192818"/>
                  <a:pt x="748398" y="1192370"/>
                </a:cubicBezTo>
                <a:close/>
                <a:moveTo>
                  <a:pt x="806509" y="1114390"/>
                </a:moveTo>
                <a:cubicBezTo>
                  <a:pt x="795096" y="1133526"/>
                  <a:pt x="790024" y="1153937"/>
                  <a:pt x="788756" y="1176900"/>
                </a:cubicBezTo>
                <a:cubicBezTo>
                  <a:pt x="788756" y="1183279"/>
                  <a:pt x="782415" y="1184555"/>
                  <a:pt x="778611" y="1178176"/>
                </a:cubicBezTo>
                <a:cubicBezTo>
                  <a:pt x="776074" y="1175625"/>
                  <a:pt x="776074" y="1167970"/>
                  <a:pt x="774806" y="1164143"/>
                </a:cubicBezTo>
                <a:cubicBezTo>
                  <a:pt x="776074" y="1124596"/>
                  <a:pt x="776074" y="1124596"/>
                  <a:pt x="806509" y="1114390"/>
                </a:cubicBezTo>
                <a:close/>
                <a:moveTo>
                  <a:pt x="1033074" y="1037458"/>
                </a:moveTo>
                <a:lnTo>
                  <a:pt x="1040499" y="1044930"/>
                </a:lnTo>
                <a:lnTo>
                  <a:pt x="1040685" y="1044834"/>
                </a:lnTo>
                <a:cubicBezTo>
                  <a:pt x="1043221" y="1044979"/>
                  <a:pt x="1045757" y="1046425"/>
                  <a:pt x="1048294" y="1048738"/>
                </a:cubicBezTo>
                <a:cubicBezTo>
                  <a:pt x="1054634" y="1053366"/>
                  <a:pt x="1059707" y="1057993"/>
                  <a:pt x="1064779" y="1063777"/>
                </a:cubicBezTo>
                <a:lnTo>
                  <a:pt x="1051651" y="1063777"/>
                </a:lnTo>
                <a:lnTo>
                  <a:pt x="1062991" y="1068922"/>
                </a:lnTo>
                <a:lnTo>
                  <a:pt x="1062991" y="1064935"/>
                </a:lnTo>
                <a:cubicBezTo>
                  <a:pt x="1083750" y="1064935"/>
                  <a:pt x="1104509" y="1066195"/>
                  <a:pt x="1124048" y="1067454"/>
                </a:cubicBezTo>
                <a:cubicBezTo>
                  <a:pt x="1128932" y="1068713"/>
                  <a:pt x="1132596" y="1073750"/>
                  <a:pt x="1133817" y="1078787"/>
                </a:cubicBezTo>
                <a:cubicBezTo>
                  <a:pt x="1136259" y="1082565"/>
                  <a:pt x="1132596" y="1087602"/>
                  <a:pt x="1126490" y="1087602"/>
                </a:cubicBezTo>
                <a:cubicBezTo>
                  <a:pt x="1111836" y="1088861"/>
                  <a:pt x="1113057" y="1100195"/>
                  <a:pt x="1109394" y="1110269"/>
                </a:cubicBezTo>
                <a:cubicBezTo>
                  <a:pt x="1103288" y="1124121"/>
                  <a:pt x="1098404" y="1114047"/>
                  <a:pt x="1092298" y="1109010"/>
                </a:cubicBezTo>
                <a:cubicBezTo>
                  <a:pt x="1086803" y="1104602"/>
                  <a:pt x="1081918" y="1104917"/>
                  <a:pt x="1077186" y="1106649"/>
                </a:cubicBezTo>
                <a:lnTo>
                  <a:pt x="1064770" y="1112018"/>
                </a:lnTo>
                <a:lnTo>
                  <a:pt x="1064770" y="1118602"/>
                </a:lnTo>
                <a:lnTo>
                  <a:pt x="994607" y="1118602"/>
                </a:lnTo>
                <a:cubicBezTo>
                  <a:pt x="1009915" y="1099310"/>
                  <a:pt x="1021396" y="1083877"/>
                  <a:pt x="1032878" y="1069729"/>
                </a:cubicBezTo>
                <a:lnTo>
                  <a:pt x="1045997" y="1063777"/>
                </a:lnTo>
                <a:lnTo>
                  <a:pt x="1033076" y="1063777"/>
                </a:lnTo>
                <a:lnTo>
                  <a:pt x="1033076" y="1052769"/>
                </a:lnTo>
                <a:lnTo>
                  <a:pt x="1033074" y="1052769"/>
                </a:lnTo>
                <a:lnTo>
                  <a:pt x="1033074" y="1037458"/>
                </a:lnTo>
                <a:close/>
                <a:moveTo>
                  <a:pt x="1000103" y="1037456"/>
                </a:moveTo>
                <a:cubicBezTo>
                  <a:pt x="1004813" y="1037456"/>
                  <a:pt x="1009523" y="1037456"/>
                  <a:pt x="1015410" y="1037456"/>
                </a:cubicBezTo>
                <a:cubicBezTo>
                  <a:pt x="1014232" y="1045214"/>
                  <a:pt x="1015410" y="1058143"/>
                  <a:pt x="1007168" y="1058143"/>
                </a:cubicBezTo>
                <a:cubicBezTo>
                  <a:pt x="1000103" y="1058143"/>
                  <a:pt x="1001281" y="1045214"/>
                  <a:pt x="1000103" y="1037456"/>
                </a:cubicBezTo>
                <a:close/>
                <a:moveTo>
                  <a:pt x="925390" y="1027798"/>
                </a:moveTo>
                <a:cubicBezTo>
                  <a:pt x="931414" y="1025524"/>
                  <a:pt x="940925" y="1028254"/>
                  <a:pt x="954875" y="1035533"/>
                </a:cubicBezTo>
                <a:cubicBezTo>
                  <a:pt x="952339" y="1052517"/>
                  <a:pt x="948534" y="1070715"/>
                  <a:pt x="947266" y="1087700"/>
                </a:cubicBezTo>
                <a:cubicBezTo>
                  <a:pt x="945998" y="1101045"/>
                  <a:pt x="945998" y="1113177"/>
                  <a:pt x="926976" y="1110751"/>
                </a:cubicBezTo>
                <a:cubicBezTo>
                  <a:pt x="910490" y="1108324"/>
                  <a:pt x="907953" y="1094979"/>
                  <a:pt x="906685" y="1081634"/>
                </a:cubicBezTo>
                <a:cubicBezTo>
                  <a:pt x="920635" y="1074355"/>
                  <a:pt x="918099" y="1062223"/>
                  <a:pt x="916830" y="1050091"/>
                </a:cubicBezTo>
                <a:cubicBezTo>
                  <a:pt x="916830" y="1037352"/>
                  <a:pt x="919367" y="1030073"/>
                  <a:pt x="925390" y="1027798"/>
                </a:cubicBezTo>
                <a:close/>
                <a:moveTo>
                  <a:pt x="804480" y="1010590"/>
                </a:moveTo>
                <a:cubicBezTo>
                  <a:pt x="823025" y="1017917"/>
                  <a:pt x="842808" y="1025244"/>
                  <a:pt x="863826" y="1033792"/>
                </a:cubicBezTo>
                <a:cubicBezTo>
                  <a:pt x="872481" y="1049667"/>
                  <a:pt x="850226" y="1064321"/>
                  <a:pt x="853935" y="1081417"/>
                </a:cubicBezTo>
                <a:cubicBezTo>
                  <a:pt x="844044" y="1091186"/>
                  <a:pt x="832916" y="1091186"/>
                  <a:pt x="823025" y="1081417"/>
                </a:cubicBezTo>
                <a:lnTo>
                  <a:pt x="823025" y="1066763"/>
                </a:lnTo>
                <a:cubicBezTo>
                  <a:pt x="814371" y="1058215"/>
                  <a:pt x="798298" y="1061878"/>
                  <a:pt x="792116" y="1050888"/>
                </a:cubicBezTo>
                <a:cubicBezTo>
                  <a:pt x="785934" y="1050888"/>
                  <a:pt x="780988" y="1050888"/>
                  <a:pt x="776043" y="1050888"/>
                </a:cubicBezTo>
                <a:cubicBezTo>
                  <a:pt x="776043" y="1046003"/>
                  <a:pt x="774806" y="1039898"/>
                  <a:pt x="776043" y="1035013"/>
                </a:cubicBezTo>
                <a:cubicBezTo>
                  <a:pt x="780988" y="1010590"/>
                  <a:pt x="787170" y="1004484"/>
                  <a:pt x="804480" y="1010590"/>
                </a:cubicBezTo>
                <a:close/>
                <a:moveTo>
                  <a:pt x="1016522" y="121"/>
                </a:moveTo>
                <a:cubicBezTo>
                  <a:pt x="1021496" y="-1131"/>
                  <a:pt x="1028957" y="7631"/>
                  <a:pt x="1035175" y="12638"/>
                </a:cubicBezTo>
                <a:cubicBezTo>
                  <a:pt x="1045123" y="8883"/>
                  <a:pt x="1055071" y="8883"/>
                  <a:pt x="1065019" y="5128"/>
                </a:cubicBezTo>
                <a:cubicBezTo>
                  <a:pt x="1077455" y="-1131"/>
                  <a:pt x="1089890" y="-1131"/>
                  <a:pt x="1098595" y="12638"/>
                </a:cubicBezTo>
                <a:cubicBezTo>
                  <a:pt x="1096108" y="15141"/>
                  <a:pt x="1094864" y="16393"/>
                  <a:pt x="1091134" y="18896"/>
                </a:cubicBezTo>
                <a:cubicBezTo>
                  <a:pt x="1091134" y="17644"/>
                  <a:pt x="1096108" y="20148"/>
                  <a:pt x="1096108" y="18896"/>
                </a:cubicBezTo>
                <a:cubicBezTo>
                  <a:pt x="1093621" y="16393"/>
                  <a:pt x="1094864" y="13889"/>
                  <a:pt x="1098595" y="12638"/>
                </a:cubicBezTo>
                <a:cubicBezTo>
                  <a:pt x="1127196" y="25154"/>
                  <a:pt x="1152067" y="42678"/>
                  <a:pt x="1183155" y="46433"/>
                </a:cubicBezTo>
                <a:cubicBezTo>
                  <a:pt x="1193103" y="46433"/>
                  <a:pt x="1204295" y="53943"/>
                  <a:pt x="1208026" y="61453"/>
                </a:cubicBezTo>
                <a:cubicBezTo>
                  <a:pt x="1227922" y="95248"/>
                  <a:pt x="1259010" y="92744"/>
                  <a:pt x="1290099" y="92744"/>
                </a:cubicBezTo>
                <a:cubicBezTo>
                  <a:pt x="1268959" y="135301"/>
                  <a:pt x="1230409" y="127791"/>
                  <a:pt x="1195590" y="124036"/>
                </a:cubicBezTo>
                <a:cubicBezTo>
                  <a:pt x="1159528" y="119029"/>
                  <a:pt x="1144605" y="131546"/>
                  <a:pt x="1150823" y="170348"/>
                </a:cubicBezTo>
                <a:cubicBezTo>
                  <a:pt x="1152067" y="184116"/>
                  <a:pt x="1135901" y="201639"/>
                  <a:pt x="1120978" y="195381"/>
                </a:cubicBezTo>
                <a:cubicBezTo>
                  <a:pt x="1099838" y="186619"/>
                  <a:pt x="1084916" y="175354"/>
                  <a:pt x="1076211" y="209149"/>
                </a:cubicBezTo>
                <a:cubicBezTo>
                  <a:pt x="1072481" y="222918"/>
                  <a:pt x="1053828" y="222918"/>
                  <a:pt x="1041392" y="214156"/>
                </a:cubicBezTo>
                <a:cubicBezTo>
                  <a:pt x="1025226" y="204143"/>
                  <a:pt x="1001599" y="194129"/>
                  <a:pt x="1020252" y="166593"/>
                </a:cubicBezTo>
                <a:cubicBezTo>
                  <a:pt x="1021496" y="165341"/>
                  <a:pt x="1015278" y="159083"/>
                  <a:pt x="1011548" y="157831"/>
                </a:cubicBezTo>
                <a:cubicBezTo>
                  <a:pt x="1002843" y="152824"/>
                  <a:pt x="990407" y="149069"/>
                  <a:pt x="995382" y="136553"/>
                </a:cubicBezTo>
                <a:cubicBezTo>
                  <a:pt x="999112" y="124036"/>
                  <a:pt x="1012791" y="131546"/>
                  <a:pt x="1022739" y="131546"/>
                </a:cubicBezTo>
                <a:cubicBezTo>
                  <a:pt x="1037662" y="131546"/>
                  <a:pt x="1045123" y="121533"/>
                  <a:pt x="1050097" y="107764"/>
                </a:cubicBezTo>
                <a:cubicBezTo>
                  <a:pt x="1019009" y="90241"/>
                  <a:pt x="987920" y="75221"/>
                  <a:pt x="951858" y="99003"/>
                </a:cubicBezTo>
                <a:cubicBezTo>
                  <a:pt x="945640" y="102758"/>
                  <a:pt x="933205" y="95248"/>
                  <a:pt x="923257" y="92744"/>
                </a:cubicBezTo>
                <a:cubicBezTo>
                  <a:pt x="920770" y="97751"/>
                  <a:pt x="920770" y="102758"/>
                  <a:pt x="919526" y="107764"/>
                </a:cubicBezTo>
                <a:cubicBezTo>
                  <a:pt x="917039" y="111519"/>
                  <a:pt x="912065" y="116526"/>
                  <a:pt x="908334" y="116526"/>
                </a:cubicBezTo>
                <a:cubicBezTo>
                  <a:pt x="903360" y="116526"/>
                  <a:pt x="897143" y="111519"/>
                  <a:pt x="895899" y="107764"/>
                </a:cubicBezTo>
                <a:cubicBezTo>
                  <a:pt x="884707" y="73969"/>
                  <a:pt x="903360" y="47684"/>
                  <a:pt x="918283" y="20148"/>
                </a:cubicBezTo>
                <a:cubicBezTo>
                  <a:pt x="919526" y="18896"/>
                  <a:pt x="922013" y="16393"/>
                  <a:pt x="924500" y="16393"/>
                </a:cubicBezTo>
                <a:cubicBezTo>
                  <a:pt x="954345" y="10134"/>
                  <a:pt x="985433" y="2624"/>
                  <a:pt x="1016522" y="121"/>
                </a:cubicBezTo>
                <a:close/>
              </a:path>
            </a:pathLst>
          </a:custGeom>
          <a:solidFill>
            <a:srgbClr val="28A2DC">
              <a:alpha val="49800"/>
            </a:srgbClr>
          </a:solidFill>
          <a:ln>
            <a:noFill/>
          </a:ln>
        </p:spPr>
        <p:txBody>
          <a:bodyPr anchorCtr="0" anchor="ctr" bIns="22850" lIns="45725" spcFirstLastPara="1" rIns="45725" wrap="square" tIns="2285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747993"/>
              </a:solidFill>
              <a:latin typeface="Oswald"/>
              <a:ea typeface="Oswald"/>
              <a:cs typeface="Oswald"/>
              <a:sym typeface="Oswald"/>
            </a:endParaRPr>
          </a:p>
        </p:txBody>
      </p:sp>
      <p:sp>
        <p:nvSpPr>
          <p:cNvPr id="401" name="Google Shape;401;g311d5cb9a0a_0_108"/>
          <p:cNvSpPr/>
          <p:nvPr/>
        </p:nvSpPr>
        <p:spPr>
          <a:xfrm>
            <a:off x="4628717" y="4152877"/>
            <a:ext cx="121886" cy="358719"/>
          </a:xfrm>
          <a:custGeom>
            <a:rect b="b" l="l" r="r" t="t"/>
            <a:pathLst>
              <a:path extrusionOk="0" h="1939020" w="773881">
                <a:moveTo>
                  <a:pt x="210744" y="1933145"/>
                </a:moveTo>
                <a:lnTo>
                  <a:pt x="211914" y="1934296"/>
                </a:lnTo>
                <a:lnTo>
                  <a:pt x="211999" y="1934413"/>
                </a:lnTo>
                <a:lnTo>
                  <a:pt x="210744" y="1933145"/>
                </a:lnTo>
                <a:close/>
                <a:moveTo>
                  <a:pt x="383939" y="1807603"/>
                </a:moveTo>
                <a:lnTo>
                  <a:pt x="385195" y="1808871"/>
                </a:lnTo>
                <a:lnTo>
                  <a:pt x="384138" y="1808656"/>
                </a:lnTo>
                <a:lnTo>
                  <a:pt x="383939" y="1807603"/>
                </a:lnTo>
                <a:close/>
                <a:moveTo>
                  <a:pt x="367134" y="1805206"/>
                </a:moveTo>
                <a:lnTo>
                  <a:pt x="384138" y="1808656"/>
                </a:lnTo>
                <a:lnTo>
                  <a:pt x="388704" y="1832866"/>
                </a:lnTo>
                <a:cubicBezTo>
                  <a:pt x="386763" y="1855157"/>
                  <a:pt x="366996" y="1869423"/>
                  <a:pt x="350053" y="1883689"/>
                </a:cubicBezTo>
                <a:cubicBezTo>
                  <a:pt x="334993" y="1887494"/>
                  <a:pt x="316167" y="1887494"/>
                  <a:pt x="306127" y="1903979"/>
                </a:cubicBezTo>
                <a:lnTo>
                  <a:pt x="304872" y="1903979"/>
                </a:lnTo>
                <a:cubicBezTo>
                  <a:pt x="296087" y="1912856"/>
                  <a:pt x="281026" y="1910319"/>
                  <a:pt x="272241" y="1919196"/>
                </a:cubicBezTo>
                <a:lnTo>
                  <a:pt x="273496" y="1919196"/>
                </a:lnTo>
                <a:cubicBezTo>
                  <a:pt x="262201" y="1929341"/>
                  <a:pt x="248395" y="1928073"/>
                  <a:pt x="235845" y="1933145"/>
                </a:cubicBezTo>
                <a:lnTo>
                  <a:pt x="229570" y="1933145"/>
                </a:lnTo>
                <a:lnTo>
                  <a:pt x="224550" y="1934413"/>
                </a:lnTo>
                <a:cubicBezTo>
                  <a:pt x="222040" y="1937584"/>
                  <a:pt x="219216" y="1939169"/>
                  <a:pt x="216706" y="1939010"/>
                </a:cubicBezTo>
                <a:lnTo>
                  <a:pt x="211914" y="1934296"/>
                </a:lnTo>
                <a:lnTo>
                  <a:pt x="201645" y="1920147"/>
                </a:lnTo>
                <a:cubicBezTo>
                  <a:pt x="201332" y="1915075"/>
                  <a:pt x="203842" y="1909686"/>
                  <a:pt x="208234" y="1903979"/>
                </a:cubicBezTo>
                <a:lnTo>
                  <a:pt x="208234" y="1902711"/>
                </a:lnTo>
                <a:cubicBezTo>
                  <a:pt x="219530" y="1895102"/>
                  <a:pt x="215765" y="1879885"/>
                  <a:pt x="224550" y="1871008"/>
                </a:cubicBezTo>
                <a:cubicBezTo>
                  <a:pt x="242120" y="1850719"/>
                  <a:pt x="250906" y="1815212"/>
                  <a:pt x="288557" y="1840574"/>
                </a:cubicBezTo>
                <a:lnTo>
                  <a:pt x="287302" y="1839306"/>
                </a:lnTo>
                <a:cubicBezTo>
                  <a:pt x="294832" y="1843110"/>
                  <a:pt x="298597" y="1848182"/>
                  <a:pt x="304872" y="1853255"/>
                </a:cubicBezTo>
                <a:cubicBezTo>
                  <a:pt x="311147" y="1853255"/>
                  <a:pt x="316167" y="1851987"/>
                  <a:pt x="322443" y="1850719"/>
                </a:cubicBezTo>
                <a:cubicBezTo>
                  <a:pt x="327463" y="1848182"/>
                  <a:pt x="332483" y="1844378"/>
                  <a:pt x="336248" y="1838038"/>
                </a:cubicBezTo>
                <a:lnTo>
                  <a:pt x="336248" y="1836769"/>
                </a:lnTo>
                <a:cubicBezTo>
                  <a:pt x="348485" y="1828210"/>
                  <a:pt x="352956" y="1808237"/>
                  <a:pt x="367134" y="1805206"/>
                </a:cubicBezTo>
                <a:close/>
                <a:moveTo>
                  <a:pt x="466389" y="1738704"/>
                </a:moveTo>
                <a:cubicBezTo>
                  <a:pt x="471352" y="1741126"/>
                  <a:pt x="476316" y="1742336"/>
                  <a:pt x="481279" y="1742336"/>
                </a:cubicBezTo>
                <a:cubicBezTo>
                  <a:pt x="493687" y="1758076"/>
                  <a:pt x="475075" y="1764130"/>
                  <a:pt x="468871" y="1772606"/>
                </a:cubicBezTo>
                <a:lnTo>
                  <a:pt x="467630" y="1775027"/>
                </a:lnTo>
                <a:cubicBezTo>
                  <a:pt x="461426" y="1777449"/>
                  <a:pt x="456462" y="1783503"/>
                  <a:pt x="453981" y="1788346"/>
                </a:cubicBezTo>
                <a:lnTo>
                  <a:pt x="451499" y="1791978"/>
                </a:lnTo>
                <a:cubicBezTo>
                  <a:pt x="440332" y="1791978"/>
                  <a:pt x="426683" y="1808929"/>
                  <a:pt x="417997" y="1788346"/>
                </a:cubicBezTo>
                <a:cubicBezTo>
                  <a:pt x="420479" y="1784714"/>
                  <a:pt x="421719" y="1779871"/>
                  <a:pt x="420479" y="1777449"/>
                </a:cubicBezTo>
                <a:cubicBezTo>
                  <a:pt x="422960" y="1770184"/>
                  <a:pt x="429164" y="1764130"/>
                  <a:pt x="431646" y="1758076"/>
                </a:cubicBezTo>
                <a:cubicBezTo>
                  <a:pt x="441573" y="1745969"/>
                  <a:pt x="452740" y="1741126"/>
                  <a:pt x="466389" y="1738704"/>
                </a:cubicBezTo>
                <a:close/>
                <a:moveTo>
                  <a:pt x="385024" y="1595829"/>
                </a:moveTo>
                <a:cubicBezTo>
                  <a:pt x="390096" y="1595829"/>
                  <a:pt x="395168" y="1595829"/>
                  <a:pt x="400240" y="1595829"/>
                </a:cubicBezTo>
                <a:cubicBezTo>
                  <a:pt x="400240" y="1606820"/>
                  <a:pt x="400240" y="1616589"/>
                  <a:pt x="400240" y="1626359"/>
                </a:cubicBezTo>
                <a:lnTo>
                  <a:pt x="392632" y="1627580"/>
                </a:lnTo>
                <a:lnTo>
                  <a:pt x="385024" y="1626359"/>
                </a:lnTo>
                <a:cubicBezTo>
                  <a:pt x="385024" y="1616589"/>
                  <a:pt x="385024" y="1606820"/>
                  <a:pt x="385024" y="1595829"/>
                </a:cubicBezTo>
                <a:close/>
                <a:moveTo>
                  <a:pt x="625161" y="1578732"/>
                </a:moveTo>
                <a:lnTo>
                  <a:pt x="623897" y="1579954"/>
                </a:lnTo>
                <a:lnTo>
                  <a:pt x="624123" y="1579407"/>
                </a:lnTo>
                <a:lnTo>
                  <a:pt x="625161" y="1578732"/>
                </a:lnTo>
                <a:close/>
                <a:moveTo>
                  <a:pt x="530369" y="1565300"/>
                </a:moveTo>
                <a:lnTo>
                  <a:pt x="530184" y="1565674"/>
                </a:lnTo>
                <a:lnTo>
                  <a:pt x="529105" y="1566521"/>
                </a:lnTo>
                <a:lnTo>
                  <a:pt x="530369" y="1565300"/>
                </a:lnTo>
                <a:close/>
                <a:moveTo>
                  <a:pt x="670882" y="1547564"/>
                </a:moveTo>
                <a:lnTo>
                  <a:pt x="669623" y="1548838"/>
                </a:lnTo>
                <a:lnTo>
                  <a:pt x="669912" y="1548044"/>
                </a:lnTo>
                <a:lnTo>
                  <a:pt x="670882" y="1547564"/>
                </a:lnTo>
                <a:close/>
                <a:moveTo>
                  <a:pt x="593722" y="1543472"/>
                </a:moveTo>
                <a:cubicBezTo>
                  <a:pt x="598935" y="1543625"/>
                  <a:pt x="604307" y="1545762"/>
                  <a:pt x="609994" y="1549425"/>
                </a:cubicBezTo>
                <a:lnTo>
                  <a:pt x="611258" y="1549425"/>
                </a:lnTo>
                <a:cubicBezTo>
                  <a:pt x="615998" y="1555836"/>
                  <a:pt x="627847" y="1560873"/>
                  <a:pt x="628143" y="1569689"/>
                </a:cubicBezTo>
                <a:lnTo>
                  <a:pt x="624123" y="1579407"/>
                </a:lnTo>
                <a:lnTo>
                  <a:pt x="609678" y="1588807"/>
                </a:lnTo>
                <a:cubicBezTo>
                  <a:pt x="603675" y="1590639"/>
                  <a:pt x="597356" y="1592165"/>
                  <a:pt x="592300" y="1597050"/>
                </a:cubicBezTo>
                <a:lnTo>
                  <a:pt x="593564" y="1595828"/>
                </a:lnTo>
                <a:cubicBezTo>
                  <a:pt x="584717" y="1606819"/>
                  <a:pt x="569550" y="1604376"/>
                  <a:pt x="559439" y="1611703"/>
                </a:cubicBezTo>
                <a:lnTo>
                  <a:pt x="560703" y="1610482"/>
                </a:lnTo>
                <a:cubicBezTo>
                  <a:pt x="555647" y="1616588"/>
                  <a:pt x="550592" y="1616588"/>
                  <a:pt x="545536" y="1611703"/>
                </a:cubicBezTo>
                <a:lnTo>
                  <a:pt x="546800" y="1612924"/>
                </a:lnTo>
                <a:cubicBezTo>
                  <a:pt x="533529" y="1603766"/>
                  <a:pt x="520258" y="1595294"/>
                  <a:pt x="522450" y="1581328"/>
                </a:cubicBezTo>
                <a:lnTo>
                  <a:pt x="530184" y="1565674"/>
                </a:lnTo>
                <a:lnTo>
                  <a:pt x="549328" y="1550646"/>
                </a:lnTo>
                <a:cubicBezTo>
                  <a:pt x="558175" y="1550646"/>
                  <a:pt x="568286" y="1549425"/>
                  <a:pt x="578397" y="1549425"/>
                </a:cubicBezTo>
                <a:cubicBezTo>
                  <a:pt x="583453" y="1545151"/>
                  <a:pt x="588508" y="1543319"/>
                  <a:pt x="593722" y="1543472"/>
                </a:cubicBezTo>
                <a:close/>
                <a:moveTo>
                  <a:pt x="275476" y="1499380"/>
                </a:moveTo>
                <a:lnTo>
                  <a:pt x="276717" y="1500621"/>
                </a:lnTo>
                <a:lnTo>
                  <a:pt x="275476" y="1499702"/>
                </a:lnTo>
                <a:lnTo>
                  <a:pt x="275476" y="1499380"/>
                </a:lnTo>
                <a:close/>
                <a:moveTo>
                  <a:pt x="656401" y="1477162"/>
                </a:moveTo>
                <a:cubicBezTo>
                  <a:pt x="661752" y="1477162"/>
                  <a:pt x="667104" y="1479392"/>
                  <a:pt x="672141" y="1483852"/>
                </a:cubicBezTo>
                <a:cubicBezTo>
                  <a:pt x="677808" y="1494683"/>
                  <a:pt x="681271" y="1505833"/>
                  <a:pt x="681271" y="1516823"/>
                </a:cubicBezTo>
                <a:lnTo>
                  <a:pt x="669912" y="1548044"/>
                </a:lnTo>
                <a:lnTo>
                  <a:pt x="649318" y="1558236"/>
                </a:lnTo>
                <a:cubicBezTo>
                  <a:pt x="641920" y="1558395"/>
                  <a:pt x="634365" y="1555210"/>
                  <a:pt x="626809" y="1548838"/>
                </a:cubicBezTo>
                <a:lnTo>
                  <a:pt x="626809" y="1522079"/>
                </a:lnTo>
                <a:cubicBezTo>
                  <a:pt x="631846" y="1510611"/>
                  <a:pt x="630587" y="1495320"/>
                  <a:pt x="640661" y="1483852"/>
                </a:cubicBezTo>
                <a:cubicBezTo>
                  <a:pt x="645698" y="1479392"/>
                  <a:pt x="651049" y="1477162"/>
                  <a:pt x="656401" y="1477162"/>
                </a:cubicBezTo>
                <a:close/>
                <a:moveTo>
                  <a:pt x="675128" y="1377215"/>
                </a:moveTo>
                <a:lnTo>
                  <a:pt x="706668" y="1377215"/>
                </a:lnTo>
                <a:cubicBezTo>
                  <a:pt x="707950" y="1381993"/>
                  <a:pt x="706668" y="1386771"/>
                  <a:pt x="706668" y="1391549"/>
                </a:cubicBezTo>
                <a:lnTo>
                  <a:pt x="675897" y="1391549"/>
                </a:lnTo>
                <a:cubicBezTo>
                  <a:pt x="672051" y="1387966"/>
                  <a:pt x="670769" y="1385577"/>
                  <a:pt x="672051" y="1381993"/>
                </a:cubicBezTo>
                <a:lnTo>
                  <a:pt x="675128" y="1377215"/>
                </a:lnTo>
                <a:close/>
                <a:moveTo>
                  <a:pt x="675897" y="1376020"/>
                </a:moveTo>
                <a:lnTo>
                  <a:pt x="675128" y="1377215"/>
                </a:lnTo>
                <a:lnTo>
                  <a:pt x="674615" y="1377215"/>
                </a:lnTo>
                <a:lnTo>
                  <a:pt x="675897" y="1376020"/>
                </a:lnTo>
                <a:close/>
                <a:moveTo>
                  <a:pt x="513431" y="1370521"/>
                </a:moveTo>
                <a:cubicBezTo>
                  <a:pt x="518365" y="1373057"/>
                  <a:pt x="523299" y="1373057"/>
                  <a:pt x="529467" y="1373057"/>
                </a:cubicBezTo>
                <a:cubicBezTo>
                  <a:pt x="533167" y="1379398"/>
                  <a:pt x="539335" y="1383202"/>
                  <a:pt x="545503" y="1388275"/>
                </a:cubicBezTo>
                <a:lnTo>
                  <a:pt x="546736" y="1389543"/>
                </a:lnTo>
                <a:cubicBezTo>
                  <a:pt x="552904" y="1400956"/>
                  <a:pt x="554137" y="1412369"/>
                  <a:pt x="544269" y="1422515"/>
                </a:cubicBezTo>
                <a:lnTo>
                  <a:pt x="544269" y="1421246"/>
                </a:lnTo>
                <a:cubicBezTo>
                  <a:pt x="527000" y="1435196"/>
                  <a:pt x="523299" y="1413638"/>
                  <a:pt x="512197" y="1408565"/>
                </a:cubicBezTo>
                <a:lnTo>
                  <a:pt x="510964" y="1407297"/>
                </a:lnTo>
                <a:cubicBezTo>
                  <a:pt x="507263" y="1399688"/>
                  <a:pt x="503563" y="1394616"/>
                  <a:pt x="497395" y="1392079"/>
                </a:cubicBezTo>
                <a:lnTo>
                  <a:pt x="494928" y="1390811"/>
                </a:lnTo>
                <a:cubicBezTo>
                  <a:pt x="497395" y="1379398"/>
                  <a:pt x="503563" y="1373057"/>
                  <a:pt x="513431" y="1370521"/>
                </a:cubicBezTo>
                <a:close/>
                <a:moveTo>
                  <a:pt x="226613" y="1340456"/>
                </a:moveTo>
                <a:lnTo>
                  <a:pt x="220880" y="1345454"/>
                </a:lnTo>
                <a:cubicBezTo>
                  <a:pt x="219639" y="1348868"/>
                  <a:pt x="219716" y="1351506"/>
                  <a:pt x="220647" y="1353639"/>
                </a:cubicBezTo>
                <a:lnTo>
                  <a:pt x="224877" y="1358106"/>
                </a:lnTo>
                <a:lnTo>
                  <a:pt x="225044" y="1355855"/>
                </a:lnTo>
                <a:lnTo>
                  <a:pt x="226613" y="1340456"/>
                </a:lnTo>
                <a:close/>
                <a:moveTo>
                  <a:pt x="696733" y="1210236"/>
                </a:moveTo>
                <a:cubicBezTo>
                  <a:pt x="702194" y="1209321"/>
                  <a:pt x="709529" y="1210913"/>
                  <a:pt x="719734" y="1216324"/>
                </a:cubicBezTo>
                <a:cubicBezTo>
                  <a:pt x="729938" y="1232877"/>
                  <a:pt x="728663" y="1249430"/>
                  <a:pt x="719734" y="1265983"/>
                </a:cubicBezTo>
                <a:cubicBezTo>
                  <a:pt x="718458" y="1268530"/>
                  <a:pt x="717182" y="1271076"/>
                  <a:pt x="718458" y="1274896"/>
                </a:cubicBezTo>
                <a:cubicBezTo>
                  <a:pt x="705702" y="1297816"/>
                  <a:pt x="689119" y="1292722"/>
                  <a:pt x="672536" y="1282536"/>
                </a:cubicBezTo>
                <a:cubicBezTo>
                  <a:pt x="659780" y="1273623"/>
                  <a:pt x="662331" y="1260890"/>
                  <a:pt x="671260" y="1249430"/>
                </a:cubicBezTo>
                <a:lnTo>
                  <a:pt x="671260" y="1250703"/>
                </a:lnTo>
                <a:cubicBezTo>
                  <a:pt x="680828" y="1238288"/>
                  <a:pt x="680349" y="1212982"/>
                  <a:pt x="696733" y="1210236"/>
                </a:cubicBezTo>
                <a:close/>
                <a:moveTo>
                  <a:pt x="753194" y="1084774"/>
                </a:moveTo>
                <a:cubicBezTo>
                  <a:pt x="758366" y="1084774"/>
                  <a:pt x="763538" y="1084774"/>
                  <a:pt x="768709" y="1084774"/>
                </a:cubicBezTo>
                <a:cubicBezTo>
                  <a:pt x="772588" y="1087129"/>
                  <a:pt x="773881" y="1090663"/>
                  <a:pt x="773881" y="1095373"/>
                </a:cubicBezTo>
                <a:cubicBezTo>
                  <a:pt x="772588" y="1097729"/>
                  <a:pt x="771295" y="1100084"/>
                  <a:pt x="770002" y="1100084"/>
                </a:cubicBezTo>
                <a:cubicBezTo>
                  <a:pt x="760952" y="1097729"/>
                  <a:pt x="755780" y="1093018"/>
                  <a:pt x="753194" y="1084774"/>
                </a:cubicBezTo>
                <a:close/>
                <a:moveTo>
                  <a:pt x="226818" y="988697"/>
                </a:moveTo>
                <a:cubicBezTo>
                  <a:pt x="213093" y="1002346"/>
                  <a:pt x="199367" y="1018477"/>
                  <a:pt x="183146" y="1035849"/>
                </a:cubicBezTo>
                <a:cubicBezTo>
                  <a:pt x="204358" y="1055703"/>
                  <a:pt x="226818" y="1073075"/>
                  <a:pt x="244287" y="1095410"/>
                </a:cubicBezTo>
                <a:cubicBezTo>
                  <a:pt x="251150" y="1103475"/>
                  <a:pt x="249902" y="1108128"/>
                  <a:pt x="245379" y="1111075"/>
                </a:cubicBezTo>
                <a:lnTo>
                  <a:pt x="239767" y="1112717"/>
                </a:lnTo>
                <a:lnTo>
                  <a:pt x="257297" y="1132532"/>
                </a:lnTo>
                <a:cubicBezTo>
                  <a:pt x="267442" y="1159603"/>
                  <a:pt x="253588" y="1196481"/>
                  <a:pt x="273602" y="1219660"/>
                </a:cubicBezTo>
                <a:lnTo>
                  <a:pt x="285144" y="1228278"/>
                </a:lnTo>
                <a:lnTo>
                  <a:pt x="269126" y="1190137"/>
                </a:lnTo>
                <a:cubicBezTo>
                  <a:pt x="261004" y="1157343"/>
                  <a:pt x="266613" y="1126726"/>
                  <a:pt x="285731" y="1096059"/>
                </a:cubicBezTo>
                <a:lnTo>
                  <a:pt x="305167" y="1070735"/>
                </a:lnTo>
                <a:lnTo>
                  <a:pt x="304052" y="1069339"/>
                </a:lnTo>
                <a:lnTo>
                  <a:pt x="285464" y="1078038"/>
                </a:lnTo>
                <a:cubicBezTo>
                  <a:pt x="280473" y="1079279"/>
                  <a:pt x="275482" y="1076797"/>
                  <a:pt x="271739" y="1075556"/>
                </a:cubicBezTo>
                <a:cubicBezTo>
                  <a:pt x="282969" y="1033367"/>
                  <a:pt x="238048" y="1018477"/>
                  <a:pt x="226818" y="988697"/>
                </a:cubicBezTo>
                <a:close/>
                <a:moveTo>
                  <a:pt x="615524" y="876267"/>
                </a:moveTo>
                <a:lnTo>
                  <a:pt x="615320" y="881484"/>
                </a:lnTo>
                <a:lnTo>
                  <a:pt x="621182" y="876267"/>
                </a:lnTo>
                <a:lnTo>
                  <a:pt x="615524" y="876267"/>
                </a:lnTo>
                <a:close/>
                <a:moveTo>
                  <a:pt x="551914" y="861810"/>
                </a:moveTo>
                <a:lnTo>
                  <a:pt x="540677" y="862790"/>
                </a:lnTo>
                <a:cubicBezTo>
                  <a:pt x="535256" y="863604"/>
                  <a:pt x="531435" y="864767"/>
                  <a:pt x="528472" y="866784"/>
                </a:cubicBezTo>
                <a:lnTo>
                  <a:pt x="523349" y="876854"/>
                </a:lnTo>
                <a:lnTo>
                  <a:pt x="539762" y="872106"/>
                </a:lnTo>
                <a:lnTo>
                  <a:pt x="556429" y="868662"/>
                </a:lnTo>
                <a:lnTo>
                  <a:pt x="551843" y="862581"/>
                </a:lnTo>
                <a:lnTo>
                  <a:pt x="551914" y="861810"/>
                </a:lnTo>
                <a:close/>
                <a:moveTo>
                  <a:pt x="477465" y="635799"/>
                </a:moveTo>
                <a:lnTo>
                  <a:pt x="465758" y="676296"/>
                </a:lnTo>
                <a:lnTo>
                  <a:pt x="461488" y="686003"/>
                </a:lnTo>
                <a:lnTo>
                  <a:pt x="472633" y="674142"/>
                </a:lnTo>
                <a:cubicBezTo>
                  <a:pt x="475597" y="666697"/>
                  <a:pt x="476844" y="657546"/>
                  <a:pt x="477351" y="647929"/>
                </a:cubicBezTo>
                <a:lnTo>
                  <a:pt x="477465" y="635799"/>
                </a:lnTo>
                <a:close/>
                <a:moveTo>
                  <a:pt x="636874" y="610393"/>
                </a:moveTo>
                <a:cubicBezTo>
                  <a:pt x="629231" y="609928"/>
                  <a:pt x="621120" y="612720"/>
                  <a:pt x="612386" y="618924"/>
                </a:cubicBezTo>
                <a:cubicBezTo>
                  <a:pt x="603651" y="625129"/>
                  <a:pt x="599908" y="631023"/>
                  <a:pt x="600064" y="636917"/>
                </a:cubicBezTo>
                <a:lnTo>
                  <a:pt x="602893" y="641513"/>
                </a:lnTo>
                <a:lnTo>
                  <a:pt x="609079" y="630072"/>
                </a:lnTo>
                <a:cubicBezTo>
                  <a:pt x="616409" y="621518"/>
                  <a:pt x="626079" y="614986"/>
                  <a:pt x="639179" y="612497"/>
                </a:cubicBezTo>
                <a:lnTo>
                  <a:pt x="640084" y="612024"/>
                </a:lnTo>
                <a:lnTo>
                  <a:pt x="636874" y="610393"/>
                </a:lnTo>
                <a:close/>
                <a:moveTo>
                  <a:pt x="501783" y="494742"/>
                </a:moveTo>
                <a:lnTo>
                  <a:pt x="498337" y="514410"/>
                </a:lnTo>
                <a:lnTo>
                  <a:pt x="505703" y="544230"/>
                </a:lnTo>
                <a:cubicBezTo>
                  <a:pt x="504434" y="550340"/>
                  <a:pt x="498728" y="553473"/>
                  <a:pt x="487315" y="559740"/>
                </a:cubicBezTo>
                <a:cubicBezTo>
                  <a:pt x="478439" y="564753"/>
                  <a:pt x="469562" y="568513"/>
                  <a:pt x="460686" y="574779"/>
                </a:cubicBezTo>
                <a:cubicBezTo>
                  <a:pt x="456881" y="577286"/>
                  <a:pt x="454345" y="583552"/>
                  <a:pt x="454345" y="587312"/>
                </a:cubicBezTo>
                <a:cubicBezTo>
                  <a:pt x="454345" y="598592"/>
                  <a:pt x="464490" y="597339"/>
                  <a:pt x="472098" y="596085"/>
                </a:cubicBezTo>
                <a:cubicBezTo>
                  <a:pt x="477171" y="594832"/>
                  <a:pt x="482243" y="595145"/>
                  <a:pt x="486681" y="597025"/>
                </a:cubicBezTo>
                <a:lnTo>
                  <a:pt x="491834" y="601968"/>
                </a:lnTo>
                <a:lnTo>
                  <a:pt x="496341" y="596589"/>
                </a:lnTo>
                <a:cubicBezTo>
                  <a:pt x="510067" y="589144"/>
                  <a:pt x="532527" y="599071"/>
                  <a:pt x="540014" y="573013"/>
                </a:cubicBezTo>
                <a:cubicBezTo>
                  <a:pt x="544381" y="556882"/>
                  <a:pt x="552491" y="551298"/>
                  <a:pt x="562318" y="550833"/>
                </a:cubicBezTo>
                <a:lnTo>
                  <a:pt x="580934" y="555704"/>
                </a:lnTo>
                <a:lnTo>
                  <a:pt x="571493" y="540334"/>
                </a:lnTo>
                <a:lnTo>
                  <a:pt x="555104" y="516561"/>
                </a:lnTo>
                <a:lnTo>
                  <a:pt x="551024" y="519817"/>
                </a:lnTo>
                <a:cubicBezTo>
                  <a:pt x="540340" y="527346"/>
                  <a:pt x="537715" y="523844"/>
                  <a:pt x="524345" y="509837"/>
                </a:cubicBezTo>
                <a:lnTo>
                  <a:pt x="501783" y="494742"/>
                </a:lnTo>
                <a:close/>
                <a:moveTo>
                  <a:pt x="667710" y="465"/>
                </a:moveTo>
                <a:cubicBezTo>
                  <a:pt x="667710" y="16670"/>
                  <a:pt x="670185" y="32876"/>
                  <a:pt x="666472" y="47835"/>
                </a:cubicBezTo>
                <a:cubicBezTo>
                  <a:pt x="656573" y="81493"/>
                  <a:pt x="665235" y="103932"/>
                  <a:pt x="699884" y="116398"/>
                </a:cubicBezTo>
                <a:cubicBezTo>
                  <a:pt x="711021" y="120138"/>
                  <a:pt x="713496" y="133850"/>
                  <a:pt x="702358" y="140083"/>
                </a:cubicBezTo>
                <a:cubicBezTo>
                  <a:pt x="662760" y="163769"/>
                  <a:pt x="670185" y="216126"/>
                  <a:pt x="640486" y="246044"/>
                </a:cubicBezTo>
                <a:cubicBezTo>
                  <a:pt x="637393" y="249161"/>
                  <a:pt x="638321" y="254147"/>
                  <a:pt x="641105" y="259134"/>
                </a:cubicBezTo>
                <a:lnTo>
                  <a:pt x="648453" y="267316"/>
                </a:lnTo>
                <a:lnTo>
                  <a:pt x="652904" y="255413"/>
                </a:lnTo>
                <a:cubicBezTo>
                  <a:pt x="666628" y="244216"/>
                  <a:pt x="679729" y="241105"/>
                  <a:pt x="690646" y="244371"/>
                </a:cubicBezTo>
                <a:cubicBezTo>
                  <a:pt x="701563" y="247637"/>
                  <a:pt x="710296" y="257280"/>
                  <a:pt x="715287" y="271588"/>
                </a:cubicBezTo>
                <a:cubicBezTo>
                  <a:pt x="741488" y="338774"/>
                  <a:pt x="773927" y="405961"/>
                  <a:pt x="752717" y="481857"/>
                </a:cubicBezTo>
                <a:cubicBezTo>
                  <a:pt x="751469" y="506741"/>
                  <a:pt x="750222" y="531625"/>
                  <a:pt x="750222" y="557753"/>
                </a:cubicBezTo>
                <a:cubicBezTo>
                  <a:pt x="746479" y="561485"/>
                  <a:pt x="746479" y="565218"/>
                  <a:pt x="748974" y="570195"/>
                </a:cubicBezTo>
                <a:cubicBezTo>
                  <a:pt x="731507" y="595079"/>
                  <a:pt x="755212" y="628672"/>
                  <a:pt x="732754" y="652312"/>
                </a:cubicBezTo>
                <a:lnTo>
                  <a:pt x="731507" y="651067"/>
                </a:lnTo>
                <a:cubicBezTo>
                  <a:pt x="722773" y="658533"/>
                  <a:pt x="719030" y="665998"/>
                  <a:pt x="719030" y="677196"/>
                </a:cubicBezTo>
                <a:cubicBezTo>
                  <a:pt x="719030" y="705812"/>
                  <a:pt x="717782" y="734429"/>
                  <a:pt x="716535" y="763045"/>
                </a:cubicBezTo>
                <a:cubicBezTo>
                  <a:pt x="699067" y="776731"/>
                  <a:pt x="706553" y="796639"/>
                  <a:pt x="705306" y="814057"/>
                </a:cubicBezTo>
                <a:cubicBezTo>
                  <a:pt x="704058" y="843918"/>
                  <a:pt x="704058" y="875023"/>
                  <a:pt x="704058" y="906128"/>
                </a:cubicBezTo>
                <a:cubicBezTo>
                  <a:pt x="705306" y="926035"/>
                  <a:pt x="696572" y="940965"/>
                  <a:pt x="685343" y="954651"/>
                </a:cubicBezTo>
                <a:lnTo>
                  <a:pt x="677857" y="954651"/>
                </a:lnTo>
                <a:lnTo>
                  <a:pt x="670371" y="957140"/>
                </a:lnTo>
                <a:cubicBezTo>
                  <a:pt x="671619" y="949675"/>
                  <a:pt x="671619" y="940965"/>
                  <a:pt x="675362" y="934744"/>
                </a:cubicBezTo>
                <a:cubicBezTo>
                  <a:pt x="680352" y="922925"/>
                  <a:pt x="680664" y="913904"/>
                  <a:pt x="676921" y="906906"/>
                </a:cubicBezTo>
                <a:lnTo>
                  <a:pt x="662655" y="897064"/>
                </a:lnTo>
                <a:lnTo>
                  <a:pt x="660279" y="932750"/>
                </a:lnTo>
                <a:cubicBezTo>
                  <a:pt x="661528" y="945254"/>
                  <a:pt x="664026" y="959009"/>
                  <a:pt x="654035" y="969012"/>
                </a:cubicBezTo>
                <a:lnTo>
                  <a:pt x="657782" y="971513"/>
                </a:lnTo>
                <a:lnTo>
                  <a:pt x="640274" y="986705"/>
                </a:lnTo>
                <a:lnTo>
                  <a:pt x="640297" y="986518"/>
                </a:lnTo>
                <a:lnTo>
                  <a:pt x="639048" y="987768"/>
                </a:lnTo>
                <a:lnTo>
                  <a:pt x="640274" y="986705"/>
                </a:lnTo>
                <a:lnTo>
                  <a:pt x="631965" y="1052750"/>
                </a:lnTo>
                <a:cubicBezTo>
                  <a:pt x="630385" y="1119451"/>
                  <a:pt x="643732" y="1187207"/>
                  <a:pt x="624062" y="1252853"/>
                </a:cubicBezTo>
                <a:cubicBezTo>
                  <a:pt x="602831" y="1277861"/>
                  <a:pt x="570360" y="1249102"/>
                  <a:pt x="547880" y="1269108"/>
                </a:cubicBezTo>
                <a:cubicBezTo>
                  <a:pt x="540387" y="1269108"/>
                  <a:pt x="535391" y="1264107"/>
                  <a:pt x="531645" y="1257855"/>
                </a:cubicBezTo>
                <a:lnTo>
                  <a:pt x="532894" y="1257855"/>
                </a:lnTo>
                <a:cubicBezTo>
                  <a:pt x="486685" y="1229095"/>
                  <a:pt x="506667" y="1290365"/>
                  <a:pt x="484187" y="1292866"/>
                </a:cubicBezTo>
                <a:cubicBezTo>
                  <a:pt x="484187" y="1299118"/>
                  <a:pt x="484187" y="1304119"/>
                  <a:pt x="482938" y="1310371"/>
                </a:cubicBezTo>
                <a:cubicBezTo>
                  <a:pt x="487934" y="1315373"/>
                  <a:pt x="492929" y="1320375"/>
                  <a:pt x="497925" y="1325376"/>
                </a:cubicBezTo>
                <a:lnTo>
                  <a:pt x="499174" y="1325376"/>
                </a:lnTo>
                <a:cubicBezTo>
                  <a:pt x="506667" y="1369140"/>
                  <a:pt x="469201" y="1361638"/>
                  <a:pt x="446721" y="1370391"/>
                </a:cubicBezTo>
                <a:lnTo>
                  <a:pt x="447970" y="1369140"/>
                </a:lnTo>
                <a:cubicBezTo>
                  <a:pt x="441725" y="1384145"/>
                  <a:pt x="425490" y="1380394"/>
                  <a:pt x="415499" y="1387896"/>
                </a:cubicBezTo>
                <a:lnTo>
                  <a:pt x="417996" y="1386646"/>
                </a:lnTo>
                <a:cubicBezTo>
                  <a:pt x="403010" y="1405402"/>
                  <a:pt x="380530" y="1392898"/>
                  <a:pt x="364295" y="1402901"/>
                </a:cubicBezTo>
                <a:lnTo>
                  <a:pt x="358050" y="1402901"/>
                </a:lnTo>
                <a:lnTo>
                  <a:pt x="354304" y="1405402"/>
                </a:lnTo>
                <a:cubicBezTo>
                  <a:pt x="341815" y="1420407"/>
                  <a:pt x="319335" y="1406652"/>
                  <a:pt x="306846" y="1421657"/>
                </a:cubicBezTo>
                <a:lnTo>
                  <a:pt x="305597" y="1421657"/>
                </a:lnTo>
                <a:cubicBezTo>
                  <a:pt x="299353" y="1426659"/>
                  <a:pt x="295606" y="1434161"/>
                  <a:pt x="288113" y="1435412"/>
                </a:cubicBezTo>
                <a:cubicBezTo>
                  <a:pt x="285615" y="1442914"/>
                  <a:pt x="279371" y="1447916"/>
                  <a:pt x="273126" y="1452917"/>
                </a:cubicBezTo>
                <a:cubicBezTo>
                  <a:pt x="270004" y="1457294"/>
                  <a:pt x="267819" y="1462295"/>
                  <a:pt x="264852" y="1466984"/>
                </a:cubicBezTo>
                <a:lnTo>
                  <a:pt x="257795" y="1473624"/>
                </a:lnTo>
                <a:lnTo>
                  <a:pt x="259345" y="1478277"/>
                </a:lnTo>
                <a:cubicBezTo>
                  <a:pt x="260586" y="1483243"/>
                  <a:pt x="262137" y="1487898"/>
                  <a:pt x="264774" y="1491777"/>
                </a:cubicBezTo>
                <a:lnTo>
                  <a:pt x="275476" y="1499702"/>
                </a:lnTo>
                <a:lnTo>
                  <a:pt x="275476" y="1520483"/>
                </a:lnTo>
                <a:cubicBezTo>
                  <a:pt x="219639" y="1534138"/>
                  <a:pt x="167524" y="1505587"/>
                  <a:pt x="114168" y="1499380"/>
                </a:cubicBezTo>
                <a:cubicBezTo>
                  <a:pt x="70739" y="1495656"/>
                  <a:pt x="84388" y="1446003"/>
                  <a:pt x="86870" y="1412486"/>
                </a:cubicBezTo>
                <a:cubicBezTo>
                  <a:pt x="86870" y="1406280"/>
                  <a:pt x="88111" y="1400073"/>
                  <a:pt x="89352" y="1393866"/>
                </a:cubicBezTo>
                <a:cubicBezTo>
                  <a:pt x="91833" y="1385177"/>
                  <a:pt x="95556" y="1377729"/>
                  <a:pt x="94315" y="1369040"/>
                </a:cubicBezTo>
                <a:cubicBezTo>
                  <a:pt x="91833" y="1362833"/>
                  <a:pt x="90592" y="1357868"/>
                  <a:pt x="88111" y="1352902"/>
                </a:cubicBezTo>
                <a:cubicBezTo>
                  <a:pt x="81907" y="1346695"/>
                  <a:pt x="73221" y="1345454"/>
                  <a:pt x="63294" y="1344213"/>
                </a:cubicBezTo>
                <a:cubicBezTo>
                  <a:pt x="-11156" y="1330558"/>
                  <a:pt x="-16119" y="1321869"/>
                  <a:pt x="28551" y="1267250"/>
                </a:cubicBezTo>
                <a:cubicBezTo>
                  <a:pt x="55849" y="1233734"/>
                  <a:pt x="60812" y="1186563"/>
                  <a:pt x="93074" y="1156771"/>
                </a:cubicBezTo>
                <a:cubicBezTo>
                  <a:pt x="95556" y="1149323"/>
                  <a:pt x="100519" y="1143116"/>
                  <a:pt x="104242" y="1136909"/>
                </a:cubicBezTo>
                <a:cubicBezTo>
                  <a:pt x="117891" y="1124496"/>
                  <a:pt x="122854" y="1084773"/>
                  <a:pt x="151393" y="1114565"/>
                </a:cubicBezTo>
                <a:cubicBezTo>
                  <a:pt x="182414" y="1144357"/>
                  <a:pt x="188618" y="1104634"/>
                  <a:pt x="205990" y="1100910"/>
                </a:cubicBezTo>
                <a:lnTo>
                  <a:pt x="213156" y="1102917"/>
                </a:lnTo>
                <a:lnTo>
                  <a:pt x="210597" y="1100373"/>
                </a:lnTo>
                <a:cubicBezTo>
                  <a:pt x="186889" y="1089205"/>
                  <a:pt x="165677" y="1076797"/>
                  <a:pt x="158190" y="1048258"/>
                </a:cubicBezTo>
                <a:cubicBezTo>
                  <a:pt x="155694" y="1038331"/>
                  <a:pt x="141969" y="1038331"/>
                  <a:pt x="130738" y="1035849"/>
                </a:cubicBezTo>
                <a:cubicBezTo>
                  <a:pt x="115765" y="932859"/>
                  <a:pt x="203110" y="839795"/>
                  <a:pt x="309173" y="845999"/>
                </a:cubicBezTo>
                <a:lnTo>
                  <a:pt x="315411" y="844759"/>
                </a:lnTo>
                <a:cubicBezTo>
                  <a:pt x="315411" y="844759"/>
                  <a:pt x="309173" y="844759"/>
                  <a:pt x="307925" y="843518"/>
                </a:cubicBezTo>
                <a:cubicBezTo>
                  <a:pt x="250526" y="772789"/>
                  <a:pt x="269243" y="765344"/>
                  <a:pt x="322898" y="702061"/>
                </a:cubicBezTo>
                <a:cubicBezTo>
                  <a:pt x="367819" y="648704"/>
                  <a:pt x="385288" y="676003"/>
                  <a:pt x="426465" y="688412"/>
                </a:cubicBezTo>
                <a:lnTo>
                  <a:pt x="428101" y="688501"/>
                </a:lnTo>
                <a:lnTo>
                  <a:pt x="421851" y="685226"/>
                </a:lnTo>
                <a:cubicBezTo>
                  <a:pt x="414084" y="677863"/>
                  <a:pt x="408060" y="668776"/>
                  <a:pt x="408694" y="662510"/>
                </a:cubicBezTo>
                <a:cubicBezTo>
                  <a:pt x="409962" y="648724"/>
                  <a:pt x="413766" y="634937"/>
                  <a:pt x="418839" y="623658"/>
                </a:cubicBezTo>
                <a:cubicBezTo>
                  <a:pt x="432788" y="593579"/>
                  <a:pt x="425179" y="562246"/>
                  <a:pt x="428983" y="532167"/>
                </a:cubicBezTo>
                <a:cubicBezTo>
                  <a:pt x="431520" y="515875"/>
                  <a:pt x="413766" y="513368"/>
                  <a:pt x="399817" y="510861"/>
                </a:cubicBezTo>
                <a:cubicBezTo>
                  <a:pt x="399817" y="508355"/>
                  <a:pt x="399817" y="505848"/>
                  <a:pt x="399817" y="503342"/>
                </a:cubicBezTo>
                <a:cubicBezTo>
                  <a:pt x="384600" y="472323"/>
                  <a:pt x="387929" y="448353"/>
                  <a:pt x="407664" y="430376"/>
                </a:cubicBezTo>
                <a:lnTo>
                  <a:pt x="412907" y="427033"/>
                </a:lnTo>
                <a:lnTo>
                  <a:pt x="412795" y="413088"/>
                </a:lnTo>
                <a:cubicBezTo>
                  <a:pt x="390521" y="355745"/>
                  <a:pt x="430119" y="249784"/>
                  <a:pt x="498179" y="208646"/>
                </a:cubicBezTo>
                <a:cubicBezTo>
                  <a:pt x="548915" y="176235"/>
                  <a:pt x="562527" y="131357"/>
                  <a:pt x="567476" y="77754"/>
                </a:cubicBezTo>
                <a:cubicBezTo>
                  <a:pt x="568714" y="66534"/>
                  <a:pt x="576139" y="60301"/>
                  <a:pt x="589751" y="64041"/>
                </a:cubicBezTo>
                <a:cubicBezTo>
                  <a:pt x="594700" y="61548"/>
                  <a:pt x="599650" y="60301"/>
                  <a:pt x="604600" y="56561"/>
                </a:cubicBezTo>
                <a:cubicBezTo>
                  <a:pt x="616974" y="49082"/>
                  <a:pt x="609550" y="30383"/>
                  <a:pt x="619449" y="22903"/>
                </a:cubicBezTo>
                <a:cubicBezTo>
                  <a:pt x="625637" y="17917"/>
                  <a:pt x="639249" y="22903"/>
                  <a:pt x="647911" y="19164"/>
                </a:cubicBezTo>
                <a:cubicBezTo>
                  <a:pt x="656573" y="16670"/>
                  <a:pt x="650386" y="-3275"/>
                  <a:pt x="667710" y="465"/>
                </a:cubicBezTo>
                <a:close/>
              </a:path>
            </a:pathLst>
          </a:custGeom>
          <a:solidFill>
            <a:srgbClr val="28A2DC">
              <a:alpha val="29800"/>
            </a:srgbClr>
          </a:solidFill>
          <a:ln>
            <a:noFill/>
          </a:ln>
        </p:spPr>
        <p:txBody>
          <a:bodyPr anchorCtr="0" anchor="ctr" bIns="22850" lIns="45725" spcFirstLastPara="1" rIns="45725" wrap="square" tIns="2285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747993"/>
              </a:solidFill>
              <a:latin typeface="Oswald"/>
              <a:ea typeface="Oswald"/>
              <a:cs typeface="Oswald"/>
              <a:sym typeface="Oswald"/>
            </a:endParaRPr>
          </a:p>
        </p:txBody>
      </p:sp>
      <p:sp>
        <p:nvSpPr>
          <p:cNvPr id="402" name="Google Shape;402;g311d5cb9a0a_0_108"/>
          <p:cNvSpPr/>
          <p:nvPr/>
        </p:nvSpPr>
        <p:spPr>
          <a:xfrm>
            <a:off x="4212932" y="3924648"/>
            <a:ext cx="547068" cy="596766"/>
          </a:xfrm>
          <a:custGeom>
            <a:rect b="b" l="l" r="r" t="t"/>
            <a:pathLst>
              <a:path extrusionOk="0" h="1491914" w="1620943">
                <a:moveTo>
                  <a:pt x="1128332" y="1472631"/>
                </a:moveTo>
                <a:cubicBezTo>
                  <a:pt x="1130038" y="1472631"/>
                  <a:pt x="1132314" y="1473198"/>
                  <a:pt x="1134021" y="1473765"/>
                </a:cubicBezTo>
                <a:cubicBezTo>
                  <a:pt x="1147677" y="1480004"/>
                  <a:pt x="1169298" y="1466960"/>
                  <a:pt x="1175557" y="1490779"/>
                </a:cubicBezTo>
                <a:lnTo>
                  <a:pt x="1176126" y="1490779"/>
                </a:lnTo>
                <a:cubicBezTo>
                  <a:pt x="1153935" y="1491346"/>
                  <a:pt x="1132314" y="1491346"/>
                  <a:pt x="1110693" y="1491914"/>
                </a:cubicBezTo>
                <a:cubicBezTo>
                  <a:pt x="1108986" y="1490779"/>
                  <a:pt x="1107848" y="1490212"/>
                  <a:pt x="1105572" y="1490212"/>
                </a:cubicBezTo>
                <a:cubicBezTo>
                  <a:pt x="1102159" y="1489078"/>
                  <a:pt x="1100451" y="1486809"/>
                  <a:pt x="1101589" y="1483407"/>
                </a:cubicBezTo>
                <a:cubicBezTo>
                  <a:pt x="1106141" y="1477735"/>
                  <a:pt x="1112400" y="1474899"/>
                  <a:pt x="1118659" y="1473198"/>
                </a:cubicBezTo>
                <a:cubicBezTo>
                  <a:pt x="1122073" y="1472631"/>
                  <a:pt x="1124917" y="1472631"/>
                  <a:pt x="1128332" y="1472631"/>
                </a:cubicBezTo>
                <a:close/>
                <a:moveTo>
                  <a:pt x="1181985" y="1446543"/>
                </a:moveTo>
                <a:cubicBezTo>
                  <a:pt x="1181985" y="1446543"/>
                  <a:pt x="1184732" y="1446543"/>
                  <a:pt x="1185282" y="1447625"/>
                </a:cubicBezTo>
                <a:cubicBezTo>
                  <a:pt x="1189678" y="1450332"/>
                  <a:pt x="1194623" y="1453580"/>
                  <a:pt x="1199019" y="1456828"/>
                </a:cubicBezTo>
                <a:cubicBezTo>
                  <a:pt x="1199019" y="1458993"/>
                  <a:pt x="1198470" y="1460617"/>
                  <a:pt x="1197920" y="1462241"/>
                </a:cubicBezTo>
                <a:cubicBezTo>
                  <a:pt x="1194074" y="1462782"/>
                  <a:pt x="1190227" y="1463865"/>
                  <a:pt x="1185831" y="1463865"/>
                </a:cubicBezTo>
                <a:cubicBezTo>
                  <a:pt x="1184183" y="1460617"/>
                  <a:pt x="1181985" y="1456286"/>
                  <a:pt x="1179787" y="1452497"/>
                </a:cubicBezTo>
                <a:cubicBezTo>
                  <a:pt x="1179237" y="1450873"/>
                  <a:pt x="1180886" y="1448708"/>
                  <a:pt x="1181985" y="1446543"/>
                </a:cubicBezTo>
                <a:close/>
                <a:moveTo>
                  <a:pt x="1163706" y="1443990"/>
                </a:moveTo>
                <a:cubicBezTo>
                  <a:pt x="1165965" y="1444719"/>
                  <a:pt x="1165400" y="1446177"/>
                  <a:pt x="1162011" y="1448365"/>
                </a:cubicBezTo>
                <a:lnTo>
                  <a:pt x="1161446" y="1447636"/>
                </a:lnTo>
                <a:cubicBezTo>
                  <a:pt x="1162011" y="1446177"/>
                  <a:pt x="1163141" y="1443990"/>
                  <a:pt x="1163706" y="1443990"/>
                </a:cubicBezTo>
                <a:close/>
                <a:moveTo>
                  <a:pt x="1258022" y="1441984"/>
                </a:moveTo>
                <a:cubicBezTo>
                  <a:pt x="1264235" y="1441438"/>
                  <a:pt x="1269318" y="1442532"/>
                  <a:pt x="1272707" y="1448547"/>
                </a:cubicBezTo>
                <a:cubicBezTo>
                  <a:pt x="1268188" y="1448000"/>
                  <a:pt x="1263670" y="1448000"/>
                  <a:pt x="1259152" y="1447453"/>
                </a:cubicBezTo>
                <a:cubicBezTo>
                  <a:pt x="1258587" y="1445266"/>
                  <a:pt x="1258022" y="1443078"/>
                  <a:pt x="1258022" y="1441984"/>
                </a:cubicBezTo>
                <a:close/>
                <a:moveTo>
                  <a:pt x="1242212" y="1441438"/>
                </a:moveTo>
                <a:cubicBezTo>
                  <a:pt x="1241651" y="1443239"/>
                  <a:pt x="1241651" y="1445641"/>
                  <a:pt x="1241651" y="1448043"/>
                </a:cubicBezTo>
                <a:cubicBezTo>
                  <a:pt x="1237723" y="1449244"/>
                  <a:pt x="1235479" y="1452247"/>
                  <a:pt x="1234918" y="1455850"/>
                </a:cubicBezTo>
                <a:cubicBezTo>
                  <a:pt x="1232674" y="1458852"/>
                  <a:pt x="1230429" y="1461855"/>
                  <a:pt x="1228185" y="1464257"/>
                </a:cubicBezTo>
                <a:cubicBezTo>
                  <a:pt x="1225380" y="1466659"/>
                  <a:pt x="1223135" y="1469661"/>
                  <a:pt x="1220891" y="1471463"/>
                </a:cubicBezTo>
                <a:cubicBezTo>
                  <a:pt x="1211353" y="1470262"/>
                  <a:pt x="1210230" y="1455850"/>
                  <a:pt x="1199570" y="1457651"/>
                </a:cubicBezTo>
                <a:cubicBezTo>
                  <a:pt x="1211914" y="1445041"/>
                  <a:pt x="1226502" y="1441438"/>
                  <a:pt x="1242212" y="1441438"/>
                </a:cubicBezTo>
                <a:close/>
                <a:moveTo>
                  <a:pt x="1145339" y="1440646"/>
                </a:moveTo>
                <a:cubicBezTo>
                  <a:pt x="1148198" y="1439696"/>
                  <a:pt x="1152522" y="1442767"/>
                  <a:pt x="1160332" y="1449200"/>
                </a:cubicBezTo>
                <a:lnTo>
                  <a:pt x="1160890" y="1449784"/>
                </a:lnTo>
                <a:cubicBezTo>
                  <a:pt x="1160890" y="1452124"/>
                  <a:pt x="1160890" y="1454463"/>
                  <a:pt x="1160890" y="1456218"/>
                </a:cubicBezTo>
                <a:cubicBezTo>
                  <a:pt x="1151964" y="1454463"/>
                  <a:pt x="1146385" y="1461481"/>
                  <a:pt x="1138575" y="1463821"/>
                </a:cubicBezTo>
                <a:cubicBezTo>
                  <a:pt x="1139133" y="1460896"/>
                  <a:pt x="1138575" y="1458557"/>
                  <a:pt x="1139133" y="1456218"/>
                </a:cubicBezTo>
                <a:cubicBezTo>
                  <a:pt x="1141085" y="1446568"/>
                  <a:pt x="1142480" y="1441597"/>
                  <a:pt x="1145339" y="1440646"/>
                </a:cubicBezTo>
                <a:close/>
                <a:moveTo>
                  <a:pt x="1257436" y="1433782"/>
                </a:moveTo>
                <a:cubicBezTo>
                  <a:pt x="1257436" y="1435824"/>
                  <a:pt x="1257436" y="1438376"/>
                  <a:pt x="1257436" y="1440929"/>
                </a:cubicBezTo>
                <a:cubicBezTo>
                  <a:pt x="1252157" y="1440418"/>
                  <a:pt x="1247465" y="1440418"/>
                  <a:pt x="1242773" y="1440418"/>
                </a:cubicBezTo>
                <a:cubicBezTo>
                  <a:pt x="1245706" y="1434803"/>
                  <a:pt x="1250984" y="1433782"/>
                  <a:pt x="1257436" y="1433782"/>
                </a:cubicBezTo>
                <a:close/>
                <a:moveTo>
                  <a:pt x="1260955" y="1423572"/>
                </a:moveTo>
                <a:cubicBezTo>
                  <a:pt x="1263888" y="1423572"/>
                  <a:pt x="1265061" y="1425974"/>
                  <a:pt x="1263301" y="1428376"/>
                </a:cubicBezTo>
                <a:cubicBezTo>
                  <a:pt x="1261541" y="1430177"/>
                  <a:pt x="1259782" y="1431979"/>
                  <a:pt x="1258022" y="1433180"/>
                </a:cubicBezTo>
                <a:cubicBezTo>
                  <a:pt x="1258022" y="1431378"/>
                  <a:pt x="1258609" y="1428376"/>
                  <a:pt x="1259195" y="1425974"/>
                </a:cubicBezTo>
                <a:cubicBezTo>
                  <a:pt x="1259195" y="1425374"/>
                  <a:pt x="1260369" y="1423572"/>
                  <a:pt x="1260955" y="1423572"/>
                </a:cubicBezTo>
                <a:close/>
                <a:moveTo>
                  <a:pt x="828516" y="1418469"/>
                </a:moveTo>
                <a:cubicBezTo>
                  <a:pt x="830672" y="1418469"/>
                  <a:pt x="832829" y="1418469"/>
                  <a:pt x="834985" y="1419058"/>
                </a:cubicBezTo>
                <a:cubicBezTo>
                  <a:pt x="839297" y="1419647"/>
                  <a:pt x="844149" y="1419647"/>
                  <a:pt x="845766" y="1424948"/>
                </a:cubicBezTo>
                <a:cubicBezTo>
                  <a:pt x="844688" y="1427304"/>
                  <a:pt x="844688" y="1430248"/>
                  <a:pt x="843071" y="1431426"/>
                </a:cubicBezTo>
                <a:cubicBezTo>
                  <a:pt x="838758" y="1433193"/>
                  <a:pt x="834445" y="1433193"/>
                  <a:pt x="831211" y="1429071"/>
                </a:cubicBezTo>
                <a:cubicBezTo>
                  <a:pt x="829594" y="1426126"/>
                  <a:pt x="829594" y="1422592"/>
                  <a:pt x="828516" y="1418469"/>
                </a:cubicBezTo>
                <a:close/>
                <a:moveTo>
                  <a:pt x="178015" y="1411509"/>
                </a:moveTo>
                <a:lnTo>
                  <a:pt x="177439" y="1412669"/>
                </a:lnTo>
                <a:lnTo>
                  <a:pt x="177632" y="1411858"/>
                </a:lnTo>
                <a:close/>
                <a:moveTo>
                  <a:pt x="823150" y="1403157"/>
                </a:moveTo>
                <a:cubicBezTo>
                  <a:pt x="828798" y="1406102"/>
                  <a:pt x="829928" y="1411991"/>
                  <a:pt x="830493" y="1417881"/>
                </a:cubicBezTo>
                <a:cubicBezTo>
                  <a:pt x="825410" y="1417881"/>
                  <a:pt x="820892" y="1417881"/>
                  <a:pt x="815808" y="1417881"/>
                </a:cubicBezTo>
                <a:close/>
                <a:moveTo>
                  <a:pt x="522976" y="1398517"/>
                </a:moveTo>
                <a:cubicBezTo>
                  <a:pt x="524106" y="1398053"/>
                  <a:pt x="526364" y="1398517"/>
                  <a:pt x="528059" y="1398517"/>
                </a:cubicBezTo>
                <a:cubicBezTo>
                  <a:pt x="526929" y="1399445"/>
                  <a:pt x="526364" y="1400837"/>
                  <a:pt x="524670" y="1401301"/>
                </a:cubicBezTo>
                <a:cubicBezTo>
                  <a:pt x="522976" y="1402229"/>
                  <a:pt x="520717" y="1402229"/>
                  <a:pt x="518458" y="1402693"/>
                </a:cubicBezTo>
                <a:cubicBezTo>
                  <a:pt x="520152" y="1400837"/>
                  <a:pt x="520717" y="1399445"/>
                  <a:pt x="522976" y="1398517"/>
                </a:cubicBezTo>
                <a:close/>
                <a:moveTo>
                  <a:pt x="1056823" y="1395502"/>
                </a:moveTo>
                <a:lnTo>
                  <a:pt x="1055552" y="1397628"/>
                </a:lnTo>
                <a:lnTo>
                  <a:pt x="1054705" y="1396778"/>
                </a:lnTo>
                <a:close/>
                <a:moveTo>
                  <a:pt x="490269" y="1392990"/>
                </a:moveTo>
                <a:cubicBezTo>
                  <a:pt x="492789" y="1394119"/>
                  <a:pt x="494865" y="1397043"/>
                  <a:pt x="497534" y="1402094"/>
                </a:cubicBezTo>
                <a:lnTo>
                  <a:pt x="497328" y="1402101"/>
                </a:lnTo>
                <a:lnTo>
                  <a:pt x="497553" y="1402340"/>
                </a:lnTo>
                <a:lnTo>
                  <a:pt x="496990" y="1402112"/>
                </a:lnTo>
                <a:lnTo>
                  <a:pt x="496955" y="1402113"/>
                </a:lnTo>
                <a:lnTo>
                  <a:pt x="496405" y="1410915"/>
                </a:lnTo>
                <a:cubicBezTo>
                  <a:pt x="491670" y="1410915"/>
                  <a:pt x="486936" y="1411949"/>
                  <a:pt x="483411" y="1409107"/>
                </a:cubicBezTo>
                <a:lnTo>
                  <a:pt x="480606" y="1405170"/>
                </a:lnTo>
                <a:lnTo>
                  <a:pt x="480603" y="1405172"/>
                </a:lnTo>
                <a:cubicBezTo>
                  <a:pt x="478998" y="1405172"/>
                  <a:pt x="477392" y="1404635"/>
                  <a:pt x="475252" y="1403560"/>
                </a:cubicBezTo>
                <a:cubicBezTo>
                  <a:pt x="475252" y="1401411"/>
                  <a:pt x="475252" y="1398725"/>
                  <a:pt x="475788" y="1396576"/>
                </a:cubicBezTo>
                <a:lnTo>
                  <a:pt x="480482" y="1395633"/>
                </a:lnTo>
                <a:lnTo>
                  <a:pt x="480336" y="1394651"/>
                </a:lnTo>
                <a:cubicBezTo>
                  <a:pt x="484784" y="1392524"/>
                  <a:pt x="487749" y="1391860"/>
                  <a:pt x="490269" y="1392990"/>
                </a:cubicBezTo>
                <a:close/>
                <a:moveTo>
                  <a:pt x="554886" y="1385293"/>
                </a:moveTo>
                <a:lnTo>
                  <a:pt x="556156" y="1387419"/>
                </a:lnTo>
                <a:lnTo>
                  <a:pt x="554039" y="1386143"/>
                </a:lnTo>
                <a:close/>
                <a:moveTo>
                  <a:pt x="216707" y="1380352"/>
                </a:moveTo>
                <a:lnTo>
                  <a:pt x="217305" y="1381266"/>
                </a:lnTo>
                <a:lnTo>
                  <a:pt x="217284" y="1381527"/>
                </a:lnTo>
                <a:close/>
                <a:moveTo>
                  <a:pt x="586351" y="1380188"/>
                </a:moveTo>
                <a:lnTo>
                  <a:pt x="583446" y="1384564"/>
                </a:lnTo>
                <a:lnTo>
                  <a:pt x="581994" y="1382376"/>
                </a:lnTo>
                <a:close/>
                <a:moveTo>
                  <a:pt x="426204" y="1375167"/>
                </a:moveTo>
                <a:cubicBezTo>
                  <a:pt x="434305" y="1377102"/>
                  <a:pt x="440138" y="1387133"/>
                  <a:pt x="446619" y="1393239"/>
                </a:cubicBezTo>
                <a:cubicBezTo>
                  <a:pt x="451804" y="1397890"/>
                  <a:pt x="451228" y="1403705"/>
                  <a:pt x="450075" y="1410102"/>
                </a:cubicBezTo>
                <a:cubicBezTo>
                  <a:pt x="435098" y="1418243"/>
                  <a:pt x="434521" y="1419987"/>
                  <a:pt x="444315" y="1433943"/>
                </a:cubicBezTo>
                <a:cubicBezTo>
                  <a:pt x="444891" y="1438013"/>
                  <a:pt x="446619" y="1440920"/>
                  <a:pt x="451228" y="1442084"/>
                </a:cubicBezTo>
                <a:cubicBezTo>
                  <a:pt x="451804" y="1459528"/>
                  <a:pt x="450075" y="1461273"/>
                  <a:pt x="431065" y="1455458"/>
                </a:cubicBezTo>
                <a:cubicBezTo>
                  <a:pt x="429337" y="1447317"/>
                  <a:pt x="428761" y="1439176"/>
                  <a:pt x="423000" y="1432780"/>
                </a:cubicBezTo>
                <a:cubicBezTo>
                  <a:pt x="423576" y="1430454"/>
                  <a:pt x="423000" y="1428128"/>
                  <a:pt x="421272" y="1426384"/>
                </a:cubicBezTo>
                <a:cubicBezTo>
                  <a:pt x="416087" y="1419987"/>
                  <a:pt x="421272" y="1410102"/>
                  <a:pt x="414935" y="1403705"/>
                </a:cubicBezTo>
                <a:lnTo>
                  <a:pt x="414935" y="1404287"/>
                </a:lnTo>
                <a:cubicBezTo>
                  <a:pt x="416663" y="1394402"/>
                  <a:pt x="409174" y="1379864"/>
                  <a:pt x="417239" y="1376375"/>
                </a:cubicBezTo>
                <a:cubicBezTo>
                  <a:pt x="420552" y="1374776"/>
                  <a:pt x="423504" y="1374522"/>
                  <a:pt x="426204" y="1375167"/>
                </a:cubicBezTo>
                <a:close/>
                <a:moveTo>
                  <a:pt x="637907" y="1372532"/>
                </a:moveTo>
                <a:cubicBezTo>
                  <a:pt x="640630" y="1372532"/>
                  <a:pt x="642809" y="1372532"/>
                  <a:pt x="644987" y="1372532"/>
                </a:cubicBezTo>
                <a:lnTo>
                  <a:pt x="637907" y="1379643"/>
                </a:lnTo>
                <a:cubicBezTo>
                  <a:pt x="637907" y="1377455"/>
                  <a:pt x="637907" y="1374720"/>
                  <a:pt x="637907" y="1372532"/>
                </a:cubicBezTo>
                <a:close/>
                <a:moveTo>
                  <a:pt x="594116" y="1372532"/>
                </a:moveTo>
                <a:cubicBezTo>
                  <a:pt x="594116" y="1374720"/>
                  <a:pt x="594116" y="1377455"/>
                  <a:pt x="594116" y="1379643"/>
                </a:cubicBezTo>
                <a:lnTo>
                  <a:pt x="587077" y="1379643"/>
                </a:lnTo>
                <a:cubicBezTo>
                  <a:pt x="589423" y="1377455"/>
                  <a:pt x="591770" y="1374720"/>
                  <a:pt x="594116" y="1372532"/>
                </a:cubicBezTo>
                <a:close/>
                <a:moveTo>
                  <a:pt x="636319" y="1371177"/>
                </a:moveTo>
                <a:cubicBezTo>
                  <a:pt x="636637" y="1371416"/>
                  <a:pt x="637060" y="1372532"/>
                  <a:pt x="637483" y="1374447"/>
                </a:cubicBezTo>
                <a:cubicBezTo>
                  <a:pt x="637060" y="1374447"/>
                  <a:pt x="635366" y="1373170"/>
                  <a:pt x="635790" y="1373170"/>
                </a:cubicBezTo>
                <a:cubicBezTo>
                  <a:pt x="635790" y="1371576"/>
                  <a:pt x="636001" y="1370938"/>
                  <a:pt x="636319" y="1371177"/>
                </a:cubicBezTo>
                <a:close/>
                <a:moveTo>
                  <a:pt x="656900" y="1371115"/>
                </a:moveTo>
                <a:cubicBezTo>
                  <a:pt x="658057" y="1371115"/>
                  <a:pt x="659147" y="1372249"/>
                  <a:pt x="660236" y="1374518"/>
                </a:cubicBezTo>
                <a:cubicBezTo>
                  <a:pt x="658057" y="1374518"/>
                  <a:pt x="655878" y="1374518"/>
                  <a:pt x="653155" y="1374518"/>
                </a:cubicBezTo>
                <a:cubicBezTo>
                  <a:pt x="654517" y="1372249"/>
                  <a:pt x="655742" y="1371115"/>
                  <a:pt x="656900" y="1371115"/>
                </a:cubicBezTo>
                <a:close/>
                <a:moveTo>
                  <a:pt x="1080120" y="1367427"/>
                </a:moveTo>
                <a:cubicBezTo>
                  <a:pt x="1103713" y="1369724"/>
                  <a:pt x="1103713" y="1369724"/>
                  <a:pt x="1110042" y="1389823"/>
                </a:cubicBezTo>
                <a:cubicBezTo>
                  <a:pt x="1099109" y="1384080"/>
                  <a:pt x="1085874" y="1381209"/>
                  <a:pt x="1080120" y="1367427"/>
                </a:cubicBezTo>
                <a:close/>
                <a:moveTo>
                  <a:pt x="548956" y="1367427"/>
                </a:moveTo>
                <a:cubicBezTo>
                  <a:pt x="551779" y="1367975"/>
                  <a:pt x="553474" y="1367975"/>
                  <a:pt x="556298" y="1368521"/>
                </a:cubicBezTo>
                <a:cubicBezTo>
                  <a:pt x="556862" y="1368521"/>
                  <a:pt x="558557" y="1370162"/>
                  <a:pt x="558557" y="1370162"/>
                </a:cubicBezTo>
                <a:cubicBezTo>
                  <a:pt x="557992" y="1373444"/>
                  <a:pt x="556298" y="1374538"/>
                  <a:pt x="553474" y="1372897"/>
                </a:cubicBezTo>
                <a:cubicBezTo>
                  <a:pt x="551779" y="1371256"/>
                  <a:pt x="550650" y="1369615"/>
                  <a:pt x="548956" y="1367427"/>
                </a:cubicBezTo>
                <a:close/>
                <a:moveTo>
                  <a:pt x="218438" y="1367427"/>
                </a:moveTo>
                <a:cubicBezTo>
                  <a:pt x="224206" y="1367427"/>
                  <a:pt x="229974" y="1367427"/>
                  <a:pt x="235742" y="1367427"/>
                </a:cubicBezTo>
                <a:cubicBezTo>
                  <a:pt x="241509" y="1369777"/>
                  <a:pt x="247854" y="1369777"/>
                  <a:pt x="253045" y="1373889"/>
                </a:cubicBezTo>
                <a:cubicBezTo>
                  <a:pt x="253622" y="1375652"/>
                  <a:pt x="255352" y="1376239"/>
                  <a:pt x="257083" y="1375652"/>
                </a:cubicBezTo>
                <a:cubicBezTo>
                  <a:pt x="261120" y="1375946"/>
                  <a:pt x="264581" y="1376827"/>
                  <a:pt x="266600" y="1378883"/>
                </a:cubicBezTo>
                <a:lnTo>
                  <a:pt x="267424" y="1388682"/>
                </a:lnTo>
                <a:lnTo>
                  <a:pt x="263761" y="1398089"/>
                </a:lnTo>
                <a:cubicBezTo>
                  <a:pt x="263265" y="1401063"/>
                  <a:pt x="263463" y="1403853"/>
                  <a:pt x="264220" y="1406497"/>
                </a:cubicBezTo>
                <a:lnTo>
                  <a:pt x="274191" y="1420615"/>
                </a:lnTo>
                <a:lnTo>
                  <a:pt x="282461" y="1427355"/>
                </a:lnTo>
                <a:cubicBezTo>
                  <a:pt x="284769" y="1429705"/>
                  <a:pt x="287652" y="1432643"/>
                  <a:pt x="289383" y="1435580"/>
                </a:cubicBezTo>
                <a:lnTo>
                  <a:pt x="288806" y="1434993"/>
                </a:lnTo>
                <a:cubicBezTo>
                  <a:pt x="291113" y="1436755"/>
                  <a:pt x="291690" y="1437930"/>
                  <a:pt x="290536" y="1439106"/>
                </a:cubicBezTo>
                <a:cubicBezTo>
                  <a:pt x="289383" y="1440281"/>
                  <a:pt x="288806" y="1440868"/>
                  <a:pt x="287652" y="1440868"/>
                </a:cubicBezTo>
                <a:lnTo>
                  <a:pt x="287652" y="1440281"/>
                </a:lnTo>
                <a:cubicBezTo>
                  <a:pt x="281308" y="1443218"/>
                  <a:pt x="275540" y="1445568"/>
                  <a:pt x="269195" y="1447919"/>
                </a:cubicBezTo>
                <a:lnTo>
                  <a:pt x="269195" y="1448506"/>
                </a:lnTo>
                <a:cubicBezTo>
                  <a:pt x="265734" y="1446744"/>
                  <a:pt x="262850" y="1444393"/>
                  <a:pt x="260543" y="1441456"/>
                </a:cubicBezTo>
                <a:cubicBezTo>
                  <a:pt x="257659" y="1439693"/>
                  <a:pt x="255352" y="1436755"/>
                  <a:pt x="253622" y="1433231"/>
                </a:cubicBezTo>
                <a:lnTo>
                  <a:pt x="254199" y="1433818"/>
                </a:lnTo>
                <a:cubicBezTo>
                  <a:pt x="248431" y="1431468"/>
                  <a:pt x="250738" y="1423242"/>
                  <a:pt x="244970" y="1420305"/>
                </a:cubicBezTo>
                <a:lnTo>
                  <a:pt x="244970" y="1419130"/>
                </a:lnTo>
                <a:cubicBezTo>
                  <a:pt x="242663" y="1416779"/>
                  <a:pt x="240933" y="1413842"/>
                  <a:pt x="238626" y="1411491"/>
                </a:cubicBezTo>
                <a:cubicBezTo>
                  <a:pt x="235742" y="1409141"/>
                  <a:pt x="232858" y="1406791"/>
                  <a:pt x="231704" y="1402678"/>
                </a:cubicBezTo>
                <a:lnTo>
                  <a:pt x="232281" y="1403266"/>
                </a:lnTo>
                <a:cubicBezTo>
                  <a:pt x="225936" y="1400916"/>
                  <a:pt x="228244" y="1393278"/>
                  <a:pt x="223052" y="1389753"/>
                </a:cubicBezTo>
                <a:lnTo>
                  <a:pt x="222476" y="1389165"/>
                </a:lnTo>
                <a:lnTo>
                  <a:pt x="217305" y="1381266"/>
                </a:lnTo>
                <a:close/>
                <a:moveTo>
                  <a:pt x="725666" y="1358324"/>
                </a:moveTo>
                <a:cubicBezTo>
                  <a:pt x="725904" y="1357809"/>
                  <a:pt x="727175" y="1357809"/>
                  <a:pt x="729399" y="1358398"/>
                </a:cubicBezTo>
                <a:cubicBezTo>
                  <a:pt x="731941" y="1358987"/>
                  <a:pt x="734482" y="1360165"/>
                  <a:pt x="736388" y="1361343"/>
                </a:cubicBezTo>
                <a:cubicBezTo>
                  <a:pt x="735753" y="1361931"/>
                  <a:pt x="734482" y="1364288"/>
                  <a:pt x="734482" y="1364288"/>
                </a:cubicBezTo>
                <a:cubicBezTo>
                  <a:pt x="731941" y="1363110"/>
                  <a:pt x="729399" y="1362521"/>
                  <a:pt x="728128" y="1361343"/>
                </a:cubicBezTo>
                <a:cubicBezTo>
                  <a:pt x="726222" y="1359870"/>
                  <a:pt x="725428" y="1358839"/>
                  <a:pt x="725666" y="1358324"/>
                </a:cubicBezTo>
                <a:close/>
                <a:moveTo>
                  <a:pt x="526082" y="1358240"/>
                </a:moveTo>
                <a:cubicBezTo>
                  <a:pt x="534293" y="1358240"/>
                  <a:pt x="543091" y="1357219"/>
                  <a:pt x="548369" y="1364366"/>
                </a:cubicBezTo>
                <a:cubicBezTo>
                  <a:pt x="540745" y="1364366"/>
                  <a:pt x="533707" y="1364366"/>
                  <a:pt x="526082" y="1364366"/>
                </a:cubicBezTo>
                <a:cubicBezTo>
                  <a:pt x="526082" y="1362324"/>
                  <a:pt x="526082" y="1360282"/>
                  <a:pt x="526082" y="1358240"/>
                </a:cubicBezTo>
                <a:close/>
                <a:moveTo>
                  <a:pt x="524442" y="1355784"/>
                </a:moveTo>
                <a:cubicBezTo>
                  <a:pt x="524812" y="1356103"/>
                  <a:pt x="525236" y="1357220"/>
                  <a:pt x="525659" y="1359134"/>
                </a:cubicBezTo>
                <a:cubicBezTo>
                  <a:pt x="524812" y="1358496"/>
                  <a:pt x="523542" y="1357858"/>
                  <a:pt x="523542" y="1357220"/>
                </a:cubicBezTo>
                <a:cubicBezTo>
                  <a:pt x="523754" y="1355944"/>
                  <a:pt x="524071" y="1355465"/>
                  <a:pt x="524442" y="1355784"/>
                </a:cubicBezTo>
                <a:close/>
                <a:moveTo>
                  <a:pt x="696361" y="1352115"/>
                </a:moveTo>
                <a:lnTo>
                  <a:pt x="711023" y="1352115"/>
                </a:lnTo>
                <a:cubicBezTo>
                  <a:pt x="709850" y="1357663"/>
                  <a:pt x="710437" y="1364321"/>
                  <a:pt x="702225" y="1362656"/>
                </a:cubicBezTo>
                <a:cubicBezTo>
                  <a:pt x="697533" y="1362102"/>
                  <a:pt x="696947" y="1356553"/>
                  <a:pt x="696361" y="1352115"/>
                </a:cubicBezTo>
                <a:close/>
                <a:moveTo>
                  <a:pt x="567645" y="1348127"/>
                </a:moveTo>
                <a:cubicBezTo>
                  <a:pt x="568016" y="1348446"/>
                  <a:pt x="568440" y="1349563"/>
                  <a:pt x="568863" y="1351477"/>
                </a:cubicBezTo>
                <a:cubicBezTo>
                  <a:pt x="568016" y="1350839"/>
                  <a:pt x="566745" y="1350201"/>
                  <a:pt x="566745" y="1349563"/>
                </a:cubicBezTo>
                <a:cubicBezTo>
                  <a:pt x="566957" y="1348287"/>
                  <a:pt x="567275" y="1347808"/>
                  <a:pt x="567645" y="1348127"/>
                </a:cubicBezTo>
                <a:close/>
                <a:moveTo>
                  <a:pt x="496856" y="1347011"/>
                </a:moveTo>
                <a:cubicBezTo>
                  <a:pt x="497491" y="1347011"/>
                  <a:pt x="498762" y="1347740"/>
                  <a:pt x="500033" y="1347740"/>
                </a:cubicBezTo>
                <a:cubicBezTo>
                  <a:pt x="500033" y="1349198"/>
                  <a:pt x="500033" y="1351386"/>
                  <a:pt x="499397" y="1351386"/>
                </a:cubicBezTo>
                <a:cubicBezTo>
                  <a:pt x="498126" y="1351386"/>
                  <a:pt x="496856" y="1350657"/>
                  <a:pt x="495585" y="1349928"/>
                </a:cubicBezTo>
                <a:cubicBezTo>
                  <a:pt x="496220" y="1349198"/>
                  <a:pt x="496220" y="1347011"/>
                  <a:pt x="496856" y="1347011"/>
                </a:cubicBezTo>
                <a:close/>
                <a:moveTo>
                  <a:pt x="645532" y="1344459"/>
                </a:moveTo>
                <a:lnTo>
                  <a:pt x="649889" y="1345480"/>
                </a:lnTo>
                <a:lnTo>
                  <a:pt x="647711" y="1346500"/>
                </a:lnTo>
                <a:close/>
                <a:moveTo>
                  <a:pt x="461274" y="1341907"/>
                </a:moveTo>
                <a:lnTo>
                  <a:pt x="462122" y="1343365"/>
                </a:lnTo>
                <a:lnTo>
                  <a:pt x="460003" y="1346282"/>
                </a:lnTo>
                <a:close/>
                <a:moveTo>
                  <a:pt x="535633" y="1329147"/>
                </a:moveTo>
                <a:cubicBezTo>
                  <a:pt x="532566" y="1333613"/>
                  <a:pt x="528886" y="1336164"/>
                  <a:pt x="523979" y="1336164"/>
                </a:cubicBezTo>
                <a:cubicBezTo>
                  <a:pt x="522139" y="1335527"/>
                  <a:pt x="520298" y="1333613"/>
                  <a:pt x="518458" y="1332337"/>
                </a:cubicBezTo>
                <a:cubicBezTo>
                  <a:pt x="519071" y="1331699"/>
                  <a:pt x="520298" y="1330423"/>
                  <a:pt x="520911" y="1330423"/>
                </a:cubicBezTo>
                <a:cubicBezTo>
                  <a:pt x="525819" y="1329147"/>
                  <a:pt x="530726" y="1329147"/>
                  <a:pt x="535633" y="1329147"/>
                </a:cubicBezTo>
                <a:close/>
                <a:moveTo>
                  <a:pt x="329118" y="1295969"/>
                </a:moveTo>
                <a:lnTo>
                  <a:pt x="329966" y="1297245"/>
                </a:lnTo>
                <a:lnTo>
                  <a:pt x="327847" y="1298096"/>
                </a:lnTo>
                <a:close/>
                <a:moveTo>
                  <a:pt x="879961" y="1293418"/>
                </a:moveTo>
                <a:lnTo>
                  <a:pt x="886214" y="1300249"/>
                </a:lnTo>
                <a:lnTo>
                  <a:pt x="887621" y="1298522"/>
                </a:lnTo>
                <a:cubicBezTo>
                  <a:pt x="890541" y="1300813"/>
                  <a:pt x="894044" y="1302532"/>
                  <a:pt x="896379" y="1304823"/>
                </a:cubicBezTo>
                <a:cubicBezTo>
                  <a:pt x="901634" y="1311126"/>
                  <a:pt x="900466" y="1318000"/>
                  <a:pt x="894044" y="1319719"/>
                </a:cubicBezTo>
                <a:cubicBezTo>
                  <a:pt x="884703" y="1322010"/>
                  <a:pt x="875361" y="1324302"/>
                  <a:pt x="866020" y="1325448"/>
                </a:cubicBezTo>
                <a:cubicBezTo>
                  <a:pt x="862517" y="1326020"/>
                  <a:pt x="859598" y="1322010"/>
                  <a:pt x="859014" y="1318000"/>
                </a:cubicBezTo>
                <a:cubicBezTo>
                  <a:pt x="859014" y="1313990"/>
                  <a:pt x="860182" y="1310552"/>
                  <a:pt x="864852" y="1311126"/>
                </a:cubicBezTo>
                <a:cubicBezTo>
                  <a:pt x="870983" y="1311985"/>
                  <a:pt x="877441" y="1314133"/>
                  <a:pt x="882751" y="1311045"/>
                </a:cubicBezTo>
                <a:lnTo>
                  <a:pt x="885676" y="1307996"/>
                </a:lnTo>
                <a:lnTo>
                  <a:pt x="877265" y="1306374"/>
                </a:lnTo>
                <a:cubicBezTo>
                  <a:pt x="873492" y="1304608"/>
                  <a:pt x="869179" y="1302252"/>
                  <a:pt x="871336" y="1296362"/>
                </a:cubicBezTo>
                <a:cubicBezTo>
                  <a:pt x="872414" y="1294006"/>
                  <a:pt x="876727" y="1294006"/>
                  <a:pt x="879961" y="1293418"/>
                </a:cubicBezTo>
                <a:close/>
                <a:moveTo>
                  <a:pt x="902217" y="1293417"/>
                </a:moveTo>
                <a:cubicBezTo>
                  <a:pt x="904609" y="1293417"/>
                  <a:pt x="906403" y="1293417"/>
                  <a:pt x="909394" y="1294055"/>
                </a:cubicBezTo>
                <a:cubicBezTo>
                  <a:pt x="910589" y="1294055"/>
                  <a:pt x="911785" y="1295331"/>
                  <a:pt x="911785" y="1295969"/>
                </a:cubicBezTo>
                <a:cubicBezTo>
                  <a:pt x="911785" y="1299796"/>
                  <a:pt x="909394" y="1300434"/>
                  <a:pt x="906403" y="1298520"/>
                </a:cubicBezTo>
                <a:cubicBezTo>
                  <a:pt x="905207" y="1297244"/>
                  <a:pt x="903413" y="1295331"/>
                  <a:pt x="902217" y="1293417"/>
                </a:cubicBezTo>
                <a:close/>
                <a:moveTo>
                  <a:pt x="916930" y="1270448"/>
                </a:moveTo>
                <a:cubicBezTo>
                  <a:pt x="916930" y="1271376"/>
                  <a:pt x="915861" y="1271840"/>
                  <a:pt x="915326" y="1272768"/>
                </a:cubicBezTo>
                <a:cubicBezTo>
                  <a:pt x="913720" y="1273696"/>
                  <a:pt x="911045" y="1275088"/>
                  <a:pt x="909975" y="1274624"/>
                </a:cubicBezTo>
                <a:cubicBezTo>
                  <a:pt x="907300" y="1273696"/>
                  <a:pt x="907300" y="1271840"/>
                  <a:pt x="911045" y="1270912"/>
                </a:cubicBezTo>
                <a:cubicBezTo>
                  <a:pt x="912650" y="1270912"/>
                  <a:pt x="915326" y="1270912"/>
                  <a:pt x="916930" y="1270448"/>
                </a:cubicBezTo>
                <a:close/>
                <a:moveTo>
                  <a:pt x="1101156" y="1262233"/>
                </a:moveTo>
                <a:cubicBezTo>
                  <a:pt x="1102041" y="1263271"/>
                  <a:pt x="1102177" y="1266301"/>
                  <a:pt x="1102449" y="1272363"/>
                </a:cubicBezTo>
                <a:lnTo>
                  <a:pt x="1095369" y="1264068"/>
                </a:lnTo>
                <a:cubicBezTo>
                  <a:pt x="1098637" y="1262154"/>
                  <a:pt x="1100271" y="1261197"/>
                  <a:pt x="1101156" y="1262233"/>
                </a:cubicBezTo>
                <a:close/>
                <a:moveTo>
                  <a:pt x="1354597" y="1260240"/>
                </a:moveTo>
                <a:cubicBezTo>
                  <a:pt x="1356122" y="1261314"/>
                  <a:pt x="1358156" y="1262389"/>
                  <a:pt x="1360189" y="1263463"/>
                </a:cubicBezTo>
                <a:cubicBezTo>
                  <a:pt x="1361206" y="1265075"/>
                  <a:pt x="1361714" y="1267762"/>
                  <a:pt x="1361714" y="1269910"/>
                </a:cubicBezTo>
                <a:cubicBezTo>
                  <a:pt x="1356631" y="1268836"/>
                  <a:pt x="1354597" y="1265075"/>
                  <a:pt x="1354597" y="1260240"/>
                </a:cubicBezTo>
                <a:close/>
                <a:moveTo>
                  <a:pt x="1057248" y="1247481"/>
                </a:moveTo>
                <a:cubicBezTo>
                  <a:pt x="1075429" y="1248070"/>
                  <a:pt x="1075429" y="1248070"/>
                  <a:pt x="1079534" y="1262205"/>
                </a:cubicBezTo>
                <a:cubicBezTo>
                  <a:pt x="1068977" y="1262205"/>
                  <a:pt x="1061353" y="1257493"/>
                  <a:pt x="1057248" y="1247481"/>
                </a:cubicBezTo>
                <a:close/>
                <a:moveTo>
                  <a:pt x="1208463" y="1244926"/>
                </a:moveTo>
                <a:lnTo>
                  <a:pt x="1209311" y="1247114"/>
                </a:lnTo>
                <a:lnTo>
                  <a:pt x="1207193" y="1249302"/>
                </a:lnTo>
                <a:close/>
                <a:moveTo>
                  <a:pt x="1071601" y="1206843"/>
                </a:moveTo>
                <a:cubicBezTo>
                  <a:pt x="1075500" y="1207217"/>
                  <a:pt x="1078388" y="1210501"/>
                  <a:pt x="1079543" y="1219461"/>
                </a:cubicBezTo>
                <a:cubicBezTo>
                  <a:pt x="1075500" y="1221850"/>
                  <a:pt x="1071457" y="1224239"/>
                  <a:pt x="1066836" y="1226031"/>
                </a:cubicBezTo>
                <a:cubicBezTo>
                  <a:pt x="1057017" y="1229017"/>
                  <a:pt x="1054706" y="1225434"/>
                  <a:pt x="1057594" y="1211696"/>
                </a:cubicBezTo>
                <a:cubicBezTo>
                  <a:pt x="1062792" y="1209008"/>
                  <a:pt x="1067702" y="1206470"/>
                  <a:pt x="1071601" y="1206843"/>
                </a:cubicBezTo>
                <a:close/>
                <a:moveTo>
                  <a:pt x="1280895" y="1204094"/>
                </a:moveTo>
                <a:cubicBezTo>
                  <a:pt x="1286093" y="1205228"/>
                  <a:pt x="1293025" y="1205228"/>
                  <a:pt x="1291870" y="1213169"/>
                </a:cubicBezTo>
                <a:cubicBezTo>
                  <a:pt x="1291292" y="1218273"/>
                  <a:pt x="1284939" y="1218840"/>
                  <a:pt x="1280895" y="1218840"/>
                </a:cubicBezTo>
                <a:cubicBezTo>
                  <a:pt x="1280895" y="1214303"/>
                  <a:pt x="1280895" y="1209199"/>
                  <a:pt x="1280895" y="1204094"/>
                </a:cubicBezTo>
                <a:close/>
                <a:moveTo>
                  <a:pt x="696360" y="1196439"/>
                </a:moveTo>
                <a:cubicBezTo>
                  <a:pt x="702460" y="1199240"/>
                  <a:pt x="709114" y="1199800"/>
                  <a:pt x="716322" y="1199240"/>
                </a:cubicBezTo>
                <a:cubicBezTo>
                  <a:pt x="722422" y="1198120"/>
                  <a:pt x="726304" y="1207082"/>
                  <a:pt x="724086" y="1214365"/>
                </a:cubicBezTo>
                <a:cubicBezTo>
                  <a:pt x="724086" y="1216046"/>
                  <a:pt x="722422" y="1217726"/>
                  <a:pt x="720759" y="1218847"/>
                </a:cubicBezTo>
                <a:cubicBezTo>
                  <a:pt x="714659" y="1212684"/>
                  <a:pt x="704678" y="1218847"/>
                  <a:pt x="699687" y="1212684"/>
                </a:cubicBezTo>
                <a:cubicBezTo>
                  <a:pt x="696360" y="1208763"/>
                  <a:pt x="697469" y="1202041"/>
                  <a:pt x="696360" y="1196439"/>
                </a:cubicBezTo>
                <a:close/>
                <a:moveTo>
                  <a:pt x="1129309" y="1192451"/>
                </a:moveTo>
                <a:cubicBezTo>
                  <a:pt x="1129680" y="1192770"/>
                  <a:pt x="1130103" y="1193887"/>
                  <a:pt x="1130526" y="1195801"/>
                </a:cubicBezTo>
                <a:cubicBezTo>
                  <a:pt x="1129680" y="1195163"/>
                  <a:pt x="1128409" y="1193886"/>
                  <a:pt x="1128409" y="1193886"/>
                </a:cubicBezTo>
                <a:cubicBezTo>
                  <a:pt x="1128621" y="1192611"/>
                  <a:pt x="1128939" y="1192132"/>
                  <a:pt x="1129309" y="1192451"/>
                </a:cubicBezTo>
                <a:close/>
                <a:moveTo>
                  <a:pt x="1273661" y="1188781"/>
                </a:moveTo>
                <a:cubicBezTo>
                  <a:pt x="1285391" y="1191050"/>
                  <a:pt x="1285391" y="1191050"/>
                  <a:pt x="1281286" y="1202960"/>
                </a:cubicBezTo>
                <a:cubicBezTo>
                  <a:pt x="1277180" y="1202960"/>
                  <a:pt x="1273661" y="1203527"/>
                  <a:pt x="1269555" y="1202960"/>
                </a:cubicBezTo>
                <a:cubicBezTo>
                  <a:pt x="1266036" y="1202393"/>
                  <a:pt x="1263104" y="1200691"/>
                  <a:pt x="1266036" y="1196722"/>
                </a:cubicBezTo>
                <a:cubicBezTo>
                  <a:pt x="1268382" y="1193886"/>
                  <a:pt x="1271315" y="1191617"/>
                  <a:pt x="1273661" y="1188781"/>
                </a:cubicBezTo>
                <a:close/>
                <a:moveTo>
                  <a:pt x="836776" y="1183677"/>
                </a:moveTo>
                <a:cubicBezTo>
                  <a:pt x="837411" y="1184407"/>
                  <a:pt x="838047" y="1186594"/>
                  <a:pt x="838047" y="1186594"/>
                </a:cubicBezTo>
                <a:cubicBezTo>
                  <a:pt x="836776" y="1187324"/>
                  <a:pt x="836141" y="1187324"/>
                  <a:pt x="834870" y="1188053"/>
                </a:cubicBezTo>
                <a:cubicBezTo>
                  <a:pt x="834235" y="1187324"/>
                  <a:pt x="833599" y="1184407"/>
                  <a:pt x="833599" y="1184407"/>
                </a:cubicBezTo>
                <a:cubicBezTo>
                  <a:pt x="834870" y="1183677"/>
                  <a:pt x="836141" y="1183677"/>
                  <a:pt x="836776" y="1183677"/>
                </a:cubicBezTo>
                <a:close/>
                <a:moveTo>
                  <a:pt x="1044934" y="1182239"/>
                </a:moveTo>
                <a:cubicBezTo>
                  <a:pt x="1064301" y="1181125"/>
                  <a:pt x="1062023" y="1195046"/>
                  <a:pt x="1061453" y="1206739"/>
                </a:cubicBezTo>
                <a:cubicBezTo>
                  <a:pt x="1060884" y="1208410"/>
                  <a:pt x="1060314" y="1209523"/>
                  <a:pt x="1059175" y="1210637"/>
                </a:cubicBezTo>
                <a:cubicBezTo>
                  <a:pt x="1054618" y="1210637"/>
                  <a:pt x="1050061" y="1211194"/>
                  <a:pt x="1044934" y="1210637"/>
                </a:cubicBezTo>
                <a:cubicBezTo>
                  <a:pt x="1039808" y="1210080"/>
                  <a:pt x="1031833" y="1210080"/>
                  <a:pt x="1039808" y="1201728"/>
                </a:cubicBezTo>
                <a:cubicBezTo>
                  <a:pt x="1045504" y="1196160"/>
                  <a:pt x="1044365" y="1188921"/>
                  <a:pt x="1044934" y="1182239"/>
                </a:cubicBezTo>
                <a:close/>
                <a:moveTo>
                  <a:pt x="734111" y="1173469"/>
                </a:moveTo>
                <a:cubicBezTo>
                  <a:pt x="735784" y="1182094"/>
                  <a:pt x="747499" y="1178397"/>
                  <a:pt x="749173" y="1187022"/>
                </a:cubicBezTo>
                <a:cubicBezTo>
                  <a:pt x="740247" y="1190718"/>
                  <a:pt x="732995" y="1190718"/>
                  <a:pt x="726859" y="1181477"/>
                </a:cubicBezTo>
                <a:cubicBezTo>
                  <a:pt x="729090" y="1179013"/>
                  <a:pt x="731879" y="1175933"/>
                  <a:pt x="734111" y="1173469"/>
                </a:cubicBezTo>
                <a:close/>
                <a:moveTo>
                  <a:pt x="711609" y="1165813"/>
                </a:moveTo>
                <a:cubicBezTo>
                  <a:pt x="717599" y="1169216"/>
                  <a:pt x="718688" y="1174888"/>
                  <a:pt x="718688" y="1180559"/>
                </a:cubicBezTo>
                <a:cubicBezTo>
                  <a:pt x="716510" y="1180559"/>
                  <a:pt x="714331" y="1180559"/>
                  <a:pt x="711609" y="1180559"/>
                </a:cubicBezTo>
                <a:cubicBezTo>
                  <a:pt x="711609" y="1175455"/>
                  <a:pt x="711609" y="1170918"/>
                  <a:pt x="711609" y="1165813"/>
                </a:cubicBezTo>
                <a:close/>
                <a:moveTo>
                  <a:pt x="749421" y="1156023"/>
                </a:moveTo>
                <a:cubicBezTo>
                  <a:pt x="750277" y="1156302"/>
                  <a:pt x="750847" y="1157000"/>
                  <a:pt x="751132" y="1158396"/>
                </a:cubicBezTo>
                <a:cubicBezTo>
                  <a:pt x="751703" y="1160070"/>
                  <a:pt x="751132" y="1162303"/>
                  <a:pt x="749991" y="1164536"/>
                </a:cubicBezTo>
                <a:cubicBezTo>
                  <a:pt x="745998" y="1170677"/>
                  <a:pt x="739721" y="1172352"/>
                  <a:pt x="732304" y="1172910"/>
                </a:cubicBezTo>
                <a:cubicBezTo>
                  <a:pt x="731734" y="1167886"/>
                  <a:pt x="724317" y="1162862"/>
                  <a:pt x="732875" y="1158396"/>
                </a:cubicBezTo>
                <a:cubicBezTo>
                  <a:pt x="736869" y="1157279"/>
                  <a:pt x="741433" y="1157279"/>
                  <a:pt x="745998" y="1156163"/>
                </a:cubicBezTo>
                <a:cubicBezTo>
                  <a:pt x="747424" y="1155884"/>
                  <a:pt x="748565" y="1155744"/>
                  <a:pt x="749421" y="1156023"/>
                </a:cubicBezTo>
                <a:close/>
                <a:moveTo>
                  <a:pt x="931444" y="1127531"/>
                </a:moveTo>
                <a:cubicBezTo>
                  <a:pt x="932079" y="1130933"/>
                  <a:pt x="933350" y="1133769"/>
                  <a:pt x="934621" y="1137172"/>
                </a:cubicBezTo>
                <a:cubicBezTo>
                  <a:pt x="932079" y="1137172"/>
                  <a:pt x="928903" y="1136604"/>
                  <a:pt x="926997" y="1136604"/>
                </a:cubicBezTo>
                <a:cubicBezTo>
                  <a:pt x="923184" y="1135470"/>
                  <a:pt x="922549" y="1133202"/>
                  <a:pt x="924455" y="1130366"/>
                </a:cubicBezTo>
                <a:cubicBezTo>
                  <a:pt x="926361" y="1129799"/>
                  <a:pt x="928903" y="1128665"/>
                  <a:pt x="931444" y="1127531"/>
                </a:cubicBezTo>
                <a:close/>
                <a:moveTo>
                  <a:pt x="1232608" y="1112219"/>
                </a:moveTo>
                <a:cubicBezTo>
                  <a:pt x="1232608" y="1112219"/>
                  <a:pt x="1233879" y="1113751"/>
                  <a:pt x="1234513" y="1114772"/>
                </a:cubicBezTo>
                <a:cubicBezTo>
                  <a:pt x="1233243" y="1116303"/>
                  <a:pt x="1231972" y="1118856"/>
                  <a:pt x="1230066" y="1118856"/>
                </a:cubicBezTo>
                <a:cubicBezTo>
                  <a:pt x="1226889" y="1119366"/>
                  <a:pt x="1224983" y="1117834"/>
                  <a:pt x="1226254" y="1115282"/>
                </a:cubicBezTo>
                <a:cubicBezTo>
                  <a:pt x="1227525" y="1113751"/>
                  <a:pt x="1230702" y="1113240"/>
                  <a:pt x="1232608" y="1112219"/>
                </a:cubicBezTo>
                <a:close/>
                <a:moveTo>
                  <a:pt x="785311" y="1107115"/>
                </a:moveTo>
                <a:cubicBezTo>
                  <a:pt x="788870" y="1107727"/>
                  <a:pt x="792428" y="1107727"/>
                  <a:pt x="795393" y="1109565"/>
                </a:cubicBezTo>
                <a:cubicBezTo>
                  <a:pt x="798358" y="1111402"/>
                  <a:pt x="800730" y="1114465"/>
                  <a:pt x="801916" y="1117527"/>
                </a:cubicBezTo>
                <a:cubicBezTo>
                  <a:pt x="802509" y="1117527"/>
                  <a:pt x="798951" y="1121815"/>
                  <a:pt x="797765" y="1121202"/>
                </a:cubicBezTo>
                <a:cubicBezTo>
                  <a:pt x="794800" y="1121202"/>
                  <a:pt x="790648" y="1119977"/>
                  <a:pt x="788276" y="1117527"/>
                </a:cubicBezTo>
                <a:cubicBezTo>
                  <a:pt x="786497" y="1115077"/>
                  <a:pt x="786497" y="1110790"/>
                  <a:pt x="785311" y="1107115"/>
                </a:cubicBezTo>
                <a:close/>
                <a:moveTo>
                  <a:pt x="1255188" y="1105551"/>
                </a:moveTo>
                <a:cubicBezTo>
                  <a:pt x="1256975" y="1104867"/>
                  <a:pt x="1259262" y="1105171"/>
                  <a:pt x="1261835" y="1105779"/>
                </a:cubicBezTo>
                <a:cubicBezTo>
                  <a:pt x="1265266" y="1106994"/>
                  <a:pt x="1268697" y="1107602"/>
                  <a:pt x="1272700" y="1107602"/>
                </a:cubicBezTo>
                <a:cubicBezTo>
                  <a:pt x="1270412" y="1112463"/>
                  <a:pt x="1268125" y="1116717"/>
                  <a:pt x="1265837" y="1120970"/>
                </a:cubicBezTo>
                <a:cubicBezTo>
                  <a:pt x="1262979" y="1125223"/>
                  <a:pt x="1259548" y="1129477"/>
                  <a:pt x="1254401" y="1125223"/>
                </a:cubicBezTo>
                <a:cubicBezTo>
                  <a:pt x="1250399" y="1122793"/>
                  <a:pt x="1250971" y="1116717"/>
                  <a:pt x="1251543" y="1111247"/>
                </a:cubicBezTo>
                <a:cubicBezTo>
                  <a:pt x="1252114" y="1107905"/>
                  <a:pt x="1253401" y="1106235"/>
                  <a:pt x="1255188" y="1105551"/>
                </a:cubicBezTo>
                <a:close/>
                <a:moveTo>
                  <a:pt x="923397" y="1094355"/>
                </a:moveTo>
                <a:cubicBezTo>
                  <a:pt x="925092" y="1095630"/>
                  <a:pt x="928480" y="1095630"/>
                  <a:pt x="929045" y="1097545"/>
                </a:cubicBezTo>
                <a:cubicBezTo>
                  <a:pt x="929610" y="1098820"/>
                  <a:pt x="927351" y="1102011"/>
                  <a:pt x="926786" y="1103924"/>
                </a:cubicBezTo>
                <a:cubicBezTo>
                  <a:pt x="924527" y="1103287"/>
                  <a:pt x="921703" y="1102649"/>
                  <a:pt x="920573" y="1100734"/>
                </a:cubicBezTo>
                <a:cubicBezTo>
                  <a:pt x="920009" y="1099459"/>
                  <a:pt x="922268" y="1096907"/>
                  <a:pt x="923397" y="1094355"/>
                </a:cubicBezTo>
                <a:close/>
                <a:moveTo>
                  <a:pt x="843167" y="1084146"/>
                </a:moveTo>
                <a:cubicBezTo>
                  <a:pt x="842569" y="1087184"/>
                  <a:pt x="841971" y="1090830"/>
                  <a:pt x="840177" y="1094476"/>
                </a:cubicBezTo>
                <a:cubicBezTo>
                  <a:pt x="839579" y="1095691"/>
                  <a:pt x="836589" y="1095691"/>
                  <a:pt x="834795" y="1096299"/>
                </a:cubicBezTo>
                <a:cubicBezTo>
                  <a:pt x="834795" y="1093868"/>
                  <a:pt x="833599" y="1091438"/>
                  <a:pt x="834795" y="1090222"/>
                </a:cubicBezTo>
                <a:cubicBezTo>
                  <a:pt x="837187" y="1087792"/>
                  <a:pt x="840177" y="1085969"/>
                  <a:pt x="843167" y="1084146"/>
                </a:cubicBezTo>
                <a:close/>
                <a:moveTo>
                  <a:pt x="1146199" y="1076490"/>
                </a:moveTo>
                <a:cubicBezTo>
                  <a:pt x="1148378" y="1076490"/>
                  <a:pt x="1150556" y="1076490"/>
                  <a:pt x="1153279" y="1076490"/>
                </a:cubicBezTo>
                <a:lnTo>
                  <a:pt x="1146199" y="1083600"/>
                </a:lnTo>
                <a:cubicBezTo>
                  <a:pt x="1146199" y="1081412"/>
                  <a:pt x="1146199" y="1078678"/>
                  <a:pt x="1146199" y="1076490"/>
                </a:cubicBezTo>
                <a:close/>
                <a:moveTo>
                  <a:pt x="1263105" y="1076489"/>
                </a:moveTo>
                <a:cubicBezTo>
                  <a:pt x="1287338" y="1082614"/>
                  <a:pt x="1287338" y="1082614"/>
                  <a:pt x="1287929" y="1106558"/>
                </a:cubicBezTo>
                <a:lnTo>
                  <a:pt x="1273153" y="1106558"/>
                </a:lnTo>
                <a:cubicBezTo>
                  <a:pt x="1269607" y="1096535"/>
                  <a:pt x="1266652" y="1086512"/>
                  <a:pt x="1263105" y="1076489"/>
                </a:cubicBezTo>
                <a:close/>
                <a:moveTo>
                  <a:pt x="1387637" y="1045864"/>
                </a:moveTo>
                <a:cubicBezTo>
                  <a:pt x="1388272" y="1046885"/>
                  <a:pt x="1388907" y="1047395"/>
                  <a:pt x="1389543" y="1048416"/>
                </a:cubicBezTo>
                <a:cubicBezTo>
                  <a:pt x="1388907" y="1048927"/>
                  <a:pt x="1387637" y="1049948"/>
                  <a:pt x="1387001" y="1050458"/>
                </a:cubicBezTo>
                <a:cubicBezTo>
                  <a:pt x="1386366" y="1049948"/>
                  <a:pt x="1385095" y="1048927"/>
                  <a:pt x="1385095" y="1047906"/>
                </a:cubicBezTo>
                <a:cubicBezTo>
                  <a:pt x="1385731" y="1047395"/>
                  <a:pt x="1387001" y="1046885"/>
                  <a:pt x="1387637" y="1045864"/>
                </a:cubicBezTo>
                <a:close/>
                <a:moveTo>
                  <a:pt x="734481" y="1025447"/>
                </a:moveTo>
                <a:cubicBezTo>
                  <a:pt x="737244" y="1026607"/>
                  <a:pt x="741112" y="1026607"/>
                  <a:pt x="743322" y="1028928"/>
                </a:cubicBezTo>
                <a:cubicBezTo>
                  <a:pt x="746084" y="1030668"/>
                  <a:pt x="746637" y="1034728"/>
                  <a:pt x="742769" y="1036468"/>
                </a:cubicBezTo>
                <a:cubicBezTo>
                  <a:pt x="741664" y="1037628"/>
                  <a:pt x="738349" y="1035888"/>
                  <a:pt x="737244" y="1034728"/>
                </a:cubicBezTo>
                <a:cubicBezTo>
                  <a:pt x="736139" y="1032408"/>
                  <a:pt x="735586" y="1028928"/>
                  <a:pt x="734481" y="1025447"/>
                </a:cubicBezTo>
                <a:close/>
                <a:moveTo>
                  <a:pt x="806207" y="1017791"/>
                </a:moveTo>
                <a:cubicBezTo>
                  <a:pt x="809595" y="1021380"/>
                  <a:pt x="814678" y="1024969"/>
                  <a:pt x="815808" y="1029156"/>
                </a:cubicBezTo>
                <a:cubicBezTo>
                  <a:pt x="817502" y="1039922"/>
                  <a:pt x="824279" y="1041717"/>
                  <a:pt x="833316" y="1041118"/>
                </a:cubicBezTo>
                <a:cubicBezTo>
                  <a:pt x="838398" y="1040520"/>
                  <a:pt x="842917" y="1041118"/>
                  <a:pt x="847435" y="1041717"/>
                </a:cubicBezTo>
                <a:cubicBezTo>
                  <a:pt x="848565" y="1041717"/>
                  <a:pt x="850823" y="1045305"/>
                  <a:pt x="850823" y="1047100"/>
                </a:cubicBezTo>
                <a:cubicBezTo>
                  <a:pt x="850823" y="1048894"/>
                  <a:pt x="848565" y="1051287"/>
                  <a:pt x="847435" y="1053081"/>
                </a:cubicBezTo>
                <a:cubicBezTo>
                  <a:pt x="846305" y="1053679"/>
                  <a:pt x="845176" y="1054277"/>
                  <a:pt x="844611" y="1054277"/>
                </a:cubicBezTo>
                <a:cubicBezTo>
                  <a:pt x="832751" y="1054277"/>
                  <a:pt x="820891" y="1055474"/>
                  <a:pt x="809595" y="1053679"/>
                </a:cubicBezTo>
                <a:cubicBezTo>
                  <a:pt x="796606" y="1050689"/>
                  <a:pt x="790394" y="1040520"/>
                  <a:pt x="791523" y="1025567"/>
                </a:cubicBezTo>
                <a:cubicBezTo>
                  <a:pt x="796606" y="1023174"/>
                  <a:pt x="801689" y="1020184"/>
                  <a:pt x="806207" y="1017791"/>
                </a:cubicBezTo>
                <a:close/>
                <a:moveTo>
                  <a:pt x="662958" y="1000464"/>
                </a:moveTo>
                <a:cubicBezTo>
                  <a:pt x="667860" y="1004762"/>
                  <a:pt x="662958" y="1007448"/>
                  <a:pt x="659691" y="1009597"/>
                </a:cubicBezTo>
                <a:lnTo>
                  <a:pt x="656423" y="1009597"/>
                </a:lnTo>
                <a:lnTo>
                  <a:pt x="653155" y="1009597"/>
                </a:lnTo>
                <a:cubicBezTo>
                  <a:pt x="654244" y="1007448"/>
                  <a:pt x="654789" y="1005299"/>
                  <a:pt x="656423" y="1003687"/>
                </a:cubicBezTo>
                <a:cubicBezTo>
                  <a:pt x="658057" y="1002075"/>
                  <a:pt x="662958" y="999926"/>
                  <a:pt x="662958" y="1000464"/>
                </a:cubicBezTo>
                <a:close/>
                <a:moveTo>
                  <a:pt x="433846" y="994365"/>
                </a:moveTo>
                <a:cubicBezTo>
                  <a:pt x="435789" y="993665"/>
                  <a:pt x="437995" y="993839"/>
                  <a:pt x="440481" y="995112"/>
                </a:cubicBezTo>
                <a:cubicBezTo>
                  <a:pt x="443795" y="996810"/>
                  <a:pt x="447609" y="1000460"/>
                  <a:pt x="451969" y="1006593"/>
                </a:cubicBezTo>
                <a:cubicBezTo>
                  <a:pt x="469406" y="1030539"/>
                  <a:pt x="494980" y="1007761"/>
                  <a:pt x="512998" y="1022946"/>
                </a:cubicBezTo>
                <a:cubicBezTo>
                  <a:pt x="518665" y="1030393"/>
                  <a:pt x="528582" y="1035869"/>
                  <a:pt x="532696" y="1045040"/>
                </a:cubicBezTo>
                <a:lnTo>
                  <a:pt x="532979" y="1046706"/>
                </a:lnTo>
                <a:lnTo>
                  <a:pt x="549092" y="1046320"/>
                </a:lnTo>
                <a:cubicBezTo>
                  <a:pt x="555090" y="1045452"/>
                  <a:pt x="561015" y="1043861"/>
                  <a:pt x="566795" y="1041546"/>
                </a:cubicBezTo>
                <a:cubicBezTo>
                  <a:pt x="579512" y="1036049"/>
                  <a:pt x="591940" y="1033590"/>
                  <a:pt x="604080" y="1034458"/>
                </a:cubicBezTo>
                <a:cubicBezTo>
                  <a:pt x="616219" y="1035326"/>
                  <a:pt x="628069" y="1039521"/>
                  <a:pt x="639630" y="1047333"/>
                </a:cubicBezTo>
                <a:cubicBezTo>
                  <a:pt x="651769" y="1052541"/>
                  <a:pt x="659284" y="1062957"/>
                  <a:pt x="670845" y="1068165"/>
                </a:cubicBezTo>
                <a:cubicBezTo>
                  <a:pt x="674314" y="1068744"/>
                  <a:pt x="677204" y="1069901"/>
                  <a:pt x="680094" y="1069901"/>
                </a:cubicBezTo>
                <a:cubicBezTo>
                  <a:pt x="702639" y="1067008"/>
                  <a:pt x="725182" y="1078003"/>
                  <a:pt x="745993" y="1058907"/>
                </a:cubicBezTo>
                <a:cubicBezTo>
                  <a:pt x="756976" y="1049648"/>
                  <a:pt x="771427" y="1060643"/>
                  <a:pt x="781832" y="1069901"/>
                </a:cubicBezTo>
                <a:cubicBezTo>
                  <a:pt x="788769" y="1076845"/>
                  <a:pt x="797440" y="1083211"/>
                  <a:pt x="796283" y="1095363"/>
                </a:cubicBezTo>
                <a:cubicBezTo>
                  <a:pt x="795127" y="1098835"/>
                  <a:pt x="792237" y="1100571"/>
                  <a:pt x="789347" y="1101729"/>
                </a:cubicBezTo>
                <a:cubicBezTo>
                  <a:pt x="787613" y="1101729"/>
                  <a:pt x="786457" y="1101729"/>
                  <a:pt x="784722" y="1101729"/>
                </a:cubicBezTo>
                <a:cubicBezTo>
                  <a:pt x="772583" y="1098835"/>
                  <a:pt x="763334" y="1093049"/>
                  <a:pt x="755241" y="1084369"/>
                </a:cubicBezTo>
                <a:cubicBezTo>
                  <a:pt x="742524" y="1084369"/>
                  <a:pt x="737322" y="1095363"/>
                  <a:pt x="729807" y="1102307"/>
                </a:cubicBezTo>
                <a:cubicBezTo>
                  <a:pt x="722292" y="1109251"/>
                  <a:pt x="721136" y="1106937"/>
                  <a:pt x="717090" y="1099993"/>
                </a:cubicBezTo>
                <a:cubicBezTo>
                  <a:pt x="713621" y="1095363"/>
                  <a:pt x="711888" y="1100571"/>
                  <a:pt x="710731" y="1103465"/>
                </a:cubicBezTo>
                <a:cubicBezTo>
                  <a:pt x="707263" y="1116196"/>
                  <a:pt x="700904" y="1122561"/>
                  <a:pt x="687031" y="1116775"/>
                </a:cubicBezTo>
                <a:cubicBezTo>
                  <a:pt x="684719" y="1116196"/>
                  <a:pt x="681250" y="1115617"/>
                  <a:pt x="679516" y="1116775"/>
                </a:cubicBezTo>
                <a:cubicBezTo>
                  <a:pt x="665065" y="1129505"/>
                  <a:pt x="662174" y="1123719"/>
                  <a:pt x="664487" y="1107515"/>
                </a:cubicBezTo>
                <a:cubicBezTo>
                  <a:pt x="664487" y="1106358"/>
                  <a:pt x="661018" y="1103465"/>
                  <a:pt x="659862" y="1104043"/>
                </a:cubicBezTo>
                <a:cubicBezTo>
                  <a:pt x="652348" y="1104622"/>
                  <a:pt x="650035" y="1103465"/>
                  <a:pt x="648879" y="1094785"/>
                </a:cubicBezTo>
                <a:cubicBezTo>
                  <a:pt x="646567" y="1082054"/>
                  <a:pt x="634428" y="1079739"/>
                  <a:pt x="626335" y="1090734"/>
                </a:cubicBezTo>
                <a:cubicBezTo>
                  <a:pt x="619398" y="1100571"/>
                  <a:pt x="618242" y="1095363"/>
                  <a:pt x="615352" y="1089577"/>
                </a:cubicBezTo>
                <a:cubicBezTo>
                  <a:pt x="614196" y="1086105"/>
                  <a:pt x="612461" y="1080318"/>
                  <a:pt x="608993" y="1083790"/>
                </a:cubicBezTo>
                <a:cubicBezTo>
                  <a:pt x="602635" y="1090734"/>
                  <a:pt x="582981" y="1079160"/>
                  <a:pt x="588183" y="1099414"/>
                </a:cubicBezTo>
                <a:cubicBezTo>
                  <a:pt x="580668" y="1109830"/>
                  <a:pt x="568529" y="1112145"/>
                  <a:pt x="558124" y="1116775"/>
                </a:cubicBezTo>
                <a:cubicBezTo>
                  <a:pt x="556968" y="1117353"/>
                  <a:pt x="554078" y="1114460"/>
                  <a:pt x="552922" y="1112723"/>
                </a:cubicBezTo>
                <a:cubicBezTo>
                  <a:pt x="551766" y="1110409"/>
                  <a:pt x="552344" y="1108094"/>
                  <a:pt x="552344" y="1105201"/>
                </a:cubicBezTo>
                <a:cubicBezTo>
                  <a:pt x="554078" y="1097389"/>
                  <a:pt x="552633" y="1095508"/>
                  <a:pt x="549959" y="1095725"/>
                </a:cubicBezTo>
                <a:lnTo>
                  <a:pt x="542584" y="1098077"/>
                </a:lnTo>
                <a:lnTo>
                  <a:pt x="538902" y="1102076"/>
                </a:lnTo>
                <a:cubicBezTo>
                  <a:pt x="514637" y="1106131"/>
                  <a:pt x="489217" y="1107870"/>
                  <a:pt x="469574" y="1126988"/>
                </a:cubicBezTo>
                <a:cubicBezTo>
                  <a:pt x="460330" y="1135678"/>
                  <a:pt x="452242" y="1131623"/>
                  <a:pt x="445309" y="1122933"/>
                </a:cubicBezTo>
                <a:cubicBezTo>
                  <a:pt x="444154" y="1119457"/>
                  <a:pt x="444732" y="1117139"/>
                  <a:pt x="445887" y="1114243"/>
                </a:cubicBezTo>
                <a:cubicBezTo>
                  <a:pt x="444154" y="1114243"/>
                  <a:pt x="444732" y="1117718"/>
                  <a:pt x="442998" y="1118877"/>
                </a:cubicBezTo>
                <a:cubicBezTo>
                  <a:pt x="445309" y="1137416"/>
                  <a:pt x="451087" y="1157114"/>
                  <a:pt x="436644" y="1173916"/>
                </a:cubicBezTo>
                <a:cubicBezTo>
                  <a:pt x="430289" y="1185503"/>
                  <a:pt x="422778" y="1197089"/>
                  <a:pt x="414112" y="1207518"/>
                </a:cubicBezTo>
                <a:cubicBezTo>
                  <a:pt x="404868" y="1216208"/>
                  <a:pt x="392158" y="1219684"/>
                  <a:pt x="384647" y="1209256"/>
                </a:cubicBezTo>
                <a:cubicBezTo>
                  <a:pt x="374248" y="1191875"/>
                  <a:pt x="357494" y="1197089"/>
                  <a:pt x="343051" y="1193613"/>
                </a:cubicBezTo>
                <a:cubicBezTo>
                  <a:pt x="338429" y="1192455"/>
                  <a:pt x="337273" y="1188399"/>
                  <a:pt x="333807" y="1186082"/>
                </a:cubicBezTo>
                <a:cubicBezTo>
                  <a:pt x="334963" y="1188979"/>
                  <a:pt x="337851" y="1190717"/>
                  <a:pt x="338429" y="1193613"/>
                </a:cubicBezTo>
                <a:cubicBezTo>
                  <a:pt x="339007" y="1198248"/>
                  <a:pt x="337851" y="1202304"/>
                  <a:pt x="333807" y="1205780"/>
                </a:cubicBezTo>
                <a:lnTo>
                  <a:pt x="333611" y="1205810"/>
                </a:lnTo>
                <a:lnTo>
                  <a:pt x="339522" y="1224396"/>
                </a:lnTo>
                <a:cubicBezTo>
                  <a:pt x="342379" y="1244321"/>
                  <a:pt x="335047" y="1262938"/>
                  <a:pt x="323835" y="1281230"/>
                </a:cubicBezTo>
                <a:cubicBezTo>
                  <a:pt x="322110" y="1281810"/>
                  <a:pt x="320385" y="1281810"/>
                  <a:pt x="318660" y="1281810"/>
                </a:cubicBezTo>
                <a:cubicBezTo>
                  <a:pt x="315785" y="1281810"/>
                  <a:pt x="315211" y="1282972"/>
                  <a:pt x="317510" y="1284133"/>
                </a:cubicBezTo>
                <a:cubicBezTo>
                  <a:pt x="319810" y="1288778"/>
                  <a:pt x="319810" y="1296327"/>
                  <a:pt x="327285" y="1298069"/>
                </a:cubicBezTo>
                <a:cubicBezTo>
                  <a:pt x="330160" y="1299231"/>
                  <a:pt x="333035" y="1300392"/>
                  <a:pt x="335335" y="1302134"/>
                </a:cubicBezTo>
                <a:cubicBezTo>
                  <a:pt x="354310" y="1312586"/>
                  <a:pt x="373284" y="1322457"/>
                  <a:pt x="346260" y="1345104"/>
                </a:cubicBezTo>
                <a:cubicBezTo>
                  <a:pt x="353806" y="1358314"/>
                  <a:pt x="393930" y="1343961"/>
                  <a:pt x="384968" y="1370119"/>
                </a:cubicBezTo>
                <a:lnTo>
                  <a:pt x="379332" y="1381170"/>
                </a:lnTo>
                <a:lnTo>
                  <a:pt x="380647" y="1381529"/>
                </a:lnTo>
                <a:cubicBezTo>
                  <a:pt x="380074" y="1383825"/>
                  <a:pt x="378929" y="1385548"/>
                  <a:pt x="378356" y="1387271"/>
                </a:cubicBezTo>
                <a:cubicBezTo>
                  <a:pt x="364605" y="1386696"/>
                  <a:pt x="350855" y="1386696"/>
                  <a:pt x="335958" y="1386696"/>
                </a:cubicBezTo>
                <a:cubicBezTo>
                  <a:pt x="322208" y="1377509"/>
                  <a:pt x="307312" y="1379232"/>
                  <a:pt x="292415" y="1379232"/>
                </a:cubicBezTo>
                <a:lnTo>
                  <a:pt x="284965" y="1370105"/>
                </a:lnTo>
                <a:lnTo>
                  <a:pt x="279561" y="1368911"/>
                </a:lnTo>
                <a:lnTo>
                  <a:pt x="260586" y="1359040"/>
                </a:lnTo>
                <a:cubicBezTo>
                  <a:pt x="259436" y="1354975"/>
                  <a:pt x="256561" y="1353233"/>
                  <a:pt x="251961" y="1352653"/>
                </a:cubicBezTo>
                <a:cubicBezTo>
                  <a:pt x="247361" y="1344523"/>
                  <a:pt x="239886" y="1339878"/>
                  <a:pt x="230687" y="1337555"/>
                </a:cubicBezTo>
                <a:cubicBezTo>
                  <a:pt x="227812" y="1331748"/>
                  <a:pt x="222637" y="1330006"/>
                  <a:pt x="216887" y="1328845"/>
                </a:cubicBezTo>
                <a:cubicBezTo>
                  <a:pt x="215737" y="1324780"/>
                  <a:pt x="212862" y="1323038"/>
                  <a:pt x="208837" y="1322457"/>
                </a:cubicBezTo>
                <a:cubicBezTo>
                  <a:pt x="207687" y="1311425"/>
                  <a:pt x="207112" y="1300973"/>
                  <a:pt x="206537" y="1290521"/>
                </a:cubicBezTo>
                <a:cubicBezTo>
                  <a:pt x="205962" y="1285875"/>
                  <a:pt x="204812" y="1281230"/>
                  <a:pt x="200787" y="1278326"/>
                </a:cubicBezTo>
                <a:cubicBezTo>
                  <a:pt x="196044" y="1270052"/>
                  <a:pt x="187419" y="1270269"/>
                  <a:pt x="179764" y="1268201"/>
                </a:cubicBezTo>
                <a:lnTo>
                  <a:pt x="173810" y="1265511"/>
                </a:lnTo>
                <a:lnTo>
                  <a:pt x="173979" y="1265924"/>
                </a:lnTo>
                <a:cubicBezTo>
                  <a:pt x="175132" y="1271144"/>
                  <a:pt x="175132" y="1275784"/>
                  <a:pt x="169943" y="1278104"/>
                </a:cubicBezTo>
                <a:cubicBezTo>
                  <a:pt x="167060" y="1283904"/>
                  <a:pt x="166484" y="1289125"/>
                  <a:pt x="170520" y="1294925"/>
                </a:cubicBezTo>
                <a:lnTo>
                  <a:pt x="169943" y="1294345"/>
                </a:lnTo>
                <a:cubicBezTo>
                  <a:pt x="181474" y="1316386"/>
                  <a:pt x="168790" y="1341326"/>
                  <a:pt x="177439" y="1363947"/>
                </a:cubicBezTo>
                <a:lnTo>
                  <a:pt x="176285" y="1366267"/>
                </a:lnTo>
                <a:lnTo>
                  <a:pt x="178015" y="1368007"/>
                </a:lnTo>
                <a:cubicBezTo>
                  <a:pt x="180898" y="1375547"/>
                  <a:pt x="182627" y="1383088"/>
                  <a:pt x="182700" y="1390555"/>
                </a:cubicBezTo>
                <a:lnTo>
                  <a:pt x="177632" y="1411858"/>
                </a:lnTo>
                <a:lnTo>
                  <a:pt x="173403" y="1415714"/>
                </a:lnTo>
                <a:cubicBezTo>
                  <a:pt x="171673" y="1416584"/>
                  <a:pt x="169943" y="1416729"/>
                  <a:pt x="168790" y="1415569"/>
                </a:cubicBezTo>
                <a:cubicBezTo>
                  <a:pt x="161295" y="1407449"/>
                  <a:pt x="154953" y="1395848"/>
                  <a:pt x="144574" y="1413829"/>
                </a:cubicBezTo>
                <a:cubicBezTo>
                  <a:pt x="143421" y="1415569"/>
                  <a:pt x="136502" y="1409768"/>
                  <a:pt x="134772" y="1405128"/>
                </a:cubicBezTo>
                <a:cubicBezTo>
                  <a:pt x="131313" y="1403389"/>
                  <a:pt x="128430" y="1400488"/>
                  <a:pt x="127854" y="1396428"/>
                </a:cubicBezTo>
                <a:lnTo>
                  <a:pt x="129007" y="1397008"/>
                </a:lnTo>
                <a:cubicBezTo>
                  <a:pt x="122088" y="1394688"/>
                  <a:pt x="123818" y="1386568"/>
                  <a:pt x="119205" y="1383088"/>
                </a:cubicBezTo>
                <a:cubicBezTo>
                  <a:pt x="116322" y="1380768"/>
                  <a:pt x="114016" y="1377868"/>
                  <a:pt x="112863" y="1374387"/>
                </a:cubicBezTo>
                <a:lnTo>
                  <a:pt x="113439" y="1374967"/>
                </a:lnTo>
                <a:cubicBezTo>
                  <a:pt x="109403" y="1372357"/>
                  <a:pt x="106809" y="1368732"/>
                  <a:pt x="104502" y="1364890"/>
                </a:cubicBezTo>
                <a:lnTo>
                  <a:pt x="102965" y="1362462"/>
                </a:lnTo>
                <a:lnTo>
                  <a:pt x="91119" y="1373218"/>
                </a:lnTo>
                <a:cubicBezTo>
                  <a:pt x="86444" y="1374593"/>
                  <a:pt x="81409" y="1372422"/>
                  <a:pt x="75655" y="1364029"/>
                </a:cubicBezTo>
                <a:cubicBezTo>
                  <a:pt x="72778" y="1361135"/>
                  <a:pt x="69325" y="1358241"/>
                  <a:pt x="69325" y="1353611"/>
                </a:cubicBezTo>
                <a:cubicBezTo>
                  <a:pt x="70476" y="1351874"/>
                  <a:pt x="69901" y="1350717"/>
                  <a:pt x="68175" y="1349559"/>
                </a:cubicBezTo>
                <a:cubicBezTo>
                  <a:pt x="64147" y="1344928"/>
                  <a:pt x="65297" y="1338561"/>
                  <a:pt x="61845" y="1333931"/>
                </a:cubicBezTo>
                <a:lnTo>
                  <a:pt x="62420" y="1334509"/>
                </a:lnTo>
                <a:cubicBezTo>
                  <a:pt x="56666" y="1329879"/>
                  <a:pt x="56666" y="1322933"/>
                  <a:pt x="54940" y="1317145"/>
                </a:cubicBezTo>
                <a:cubicBezTo>
                  <a:pt x="55515" y="1314829"/>
                  <a:pt x="55515" y="1313093"/>
                  <a:pt x="53214" y="1312514"/>
                </a:cubicBezTo>
                <a:cubicBezTo>
                  <a:pt x="49186" y="1307884"/>
                  <a:pt x="50337" y="1301516"/>
                  <a:pt x="46884" y="1296886"/>
                </a:cubicBezTo>
                <a:cubicBezTo>
                  <a:pt x="46884" y="1287625"/>
                  <a:pt x="44007" y="1278363"/>
                  <a:pt x="48035" y="1269681"/>
                </a:cubicBezTo>
                <a:lnTo>
                  <a:pt x="50912" y="1269102"/>
                </a:lnTo>
                <a:cubicBezTo>
                  <a:pt x="54940" y="1269681"/>
                  <a:pt x="57817" y="1271997"/>
                  <a:pt x="62420" y="1271997"/>
                </a:cubicBezTo>
                <a:cubicBezTo>
                  <a:pt x="64722" y="1273154"/>
                  <a:pt x="66449" y="1274890"/>
                  <a:pt x="67599" y="1277206"/>
                </a:cubicBezTo>
                <a:lnTo>
                  <a:pt x="67024" y="1276627"/>
                </a:lnTo>
                <a:cubicBezTo>
                  <a:pt x="71052" y="1277785"/>
                  <a:pt x="73353" y="1280679"/>
                  <a:pt x="75655" y="1283573"/>
                </a:cubicBezTo>
                <a:lnTo>
                  <a:pt x="75080" y="1282994"/>
                </a:lnTo>
                <a:cubicBezTo>
                  <a:pt x="78532" y="1284731"/>
                  <a:pt x="80258" y="1287625"/>
                  <a:pt x="83135" y="1290519"/>
                </a:cubicBezTo>
                <a:cubicBezTo>
                  <a:pt x="86013" y="1292834"/>
                  <a:pt x="88890" y="1295150"/>
                  <a:pt x="90041" y="1298622"/>
                </a:cubicBezTo>
                <a:lnTo>
                  <a:pt x="90041" y="1298043"/>
                </a:lnTo>
                <a:cubicBezTo>
                  <a:pt x="92342" y="1299201"/>
                  <a:pt x="92918" y="1301516"/>
                  <a:pt x="92342" y="1302674"/>
                </a:cubicBezTo>
                <a:cubicBezTo>
                  <a:pt x="91767" y="1303832"/>
                  <a:pt x="90616" y="1304989"/>
                  <a:pt x="90041" y="1304989"/>
                </a:cubicBezTo>
                <a:cubicBezTo>
                  <a:pt x="86588" y="1314251"/>
                  <a:pt x="73353" y="1321197"/>
                  <a:pt x="83135" y="1333931"/>
                </a:cubicBezTo>
                <a:lnTo>
                  <a:pt x="83711" y="1335088"/>
                </a:lnTo>
                <a:lnTo>
                  <a:pt x="89911" y="1342458"/>
                </a:lnTo>
                <a:lnTo>
                  <a:pt x="85836" y="1335091"/>
                </a:lnTo>
                <a:cubicBezTo>
                  <a:pt x="85764" y="1331466"/>
                  <a:pt x="87206" y="1327696"/>
                  <a:pt x="89223" y="1323926"/>
                </a:cubicBezTo>
                <a:cubicBezTo>
                  <a:pt x="91530" y="1322766"/>
                  <a:pt x="92106" y="1321026"/>
                  <a:pt x="90953" y="1319285"/>
                </a:cubicBezTo>
                <a:cubicBezTo>
                  <a:pt x="92683" y="1313485"/>
                  <a:pt x="92683" y="1307105"/>
                  <a:pt x="96719" y="1301305"/>
                </a:cubicBezTo>
                <a:cubicBezTo>
                  <a:pt x="96142" y="1298985"/>
                  <a:pt x="96142" y="1296665"/>
                  <a:pt x="96142" y="1294345"/>
                </a:cubicBezTo>
                <a:lnTo>
                  <a:pt x="90054" y="1285993"/>
                </a:lnTo>
                <a:lnTo>
                  <a:pt x="78269" y="1277524"/>
                </a:lnTo>
                <a:cubicBezTo>
                  <a:pt x="72503" y="1269404"/>
                  <a:pt x="55783" y="1264764"/>
                  <a:pt x="69043" y="1250263"/>
                </a:cubicBezTo>
                <a:lnTo>
                  <a:pt x="69043" y="1250844"/>
                </a:lnTo>
                <a:cubicBezTo>
                  <a:pt x="68467" y="1247943"/>
                  <a:pt x="69620" y="1246784"/>
                  <a:pt x="72503" y="1246203"/>
                </a:cubicBezTo>
                <a:lnTo>
                  <a:pt x="75386" y="1246784"/>
                </a:lnTo>
                <a:lnTo>
                  <a:pt x="73656" y="1243883"/>
                </a:lnTo>
                <a:cubicBezTo>
                  <a:pt x="71927" y="1242143"/>
                  <a:pt x="70197" y="1240403"/>
                  <a:pt x="68467" y="1238663"/>
                </a:cubicBezTo>
                <a:cubicBezTo>
                  <a:pt x="66161" y="1236923"/>
                  <a:pt x="63855" y="1234603"/>
                  <a:pt x="62125" y="1232863"/>
                </a:cubicBezTo>
                <a:cubicBezTo>
                  <a:pt x="60395" y="1230543"/>
                  <a:pt x="59242" y="1227643"/>
                  <a:pt x="58089" y="1224743"/>
                </a:cubicBezTo>
                <a:cubicBezTo>
                  <a:pt x="48287" y="1207342"/>
                  <a:pt x="65008" y="1187041"/>
                  <a:pt x="52323" y="1169641"/>
                </a:cubicBezTo>
                <a:cubicBezTo>
                  <a:pt x="51170" y="1166741"/>
                  <a:pt x="50017" y="1163260"/>
                  <a:pt x="49440" y="1160361"/>
                </a:cubicBezTo>
                <a:lnTo>
                  <a:pt x="49896" y="1155774"/>
                </a:lnTo>
                <a:lnTo>
                  <a:pt x="44955" y="1153991"/>
                </a:lnTo>
                <a:lnTo>
                  <a:pt x="45702" y="1154861"/>
                </a:lnTo>
                <a:cubicBezTo>
                  <a:pt x="48600" y="1172926"/>
                  <a:pt x="57874" y="1190409"/>
                  <a:pt x="49759" y="1210222"/>
                </a:cubicBezTo>
                <a:lnTo>
                  <a:pt x="47022" y="1211756"/>
                </a:lnTo>
                <a:lnTo>
                  <a:pt x="51679" y="1218874"/>
                </a:lnTo>
                <a:cubicBezTo>
                  <a:pt x="54765" y="1224419"/>
                  <a:pt x="53096" y="1226249"/>
                  <a:pt x="46425" y="1233570"/>
                </a:cubicBezTo>
                <a:lnTo>
                  <a:pt x="46425" y="1234144"/>
                </a:lnTo>
                <a:cubicBezTo>
                  <a:pt x="41681" y="1230699"/>
                  <a:pt x="43460" y="1223235"/>
                  <a:pt x="38123" y="1220363"/>
                </a:cubicBezTo>
                <a:cubicBezTo>
                  <a:pt x="38123" y="1217492"/>
                  <a:pt x="38123" y="1214621"/>
                  <a:pt x="38716" y="1211750"/>
                </a:cubicBezTo>
                <a:lnTo>
                  <a:pt x="42908" y="1211750"/>
                </a:lnTo>
                <a:lnTo>
                  <a:pt x="40486" y="1210805"/>
                </a:lnTo>
                <a:lnTo>
                  <a:pt x="38167" y="1211388"/>
                </a:lnTo>
                <a:cubicBezTo>
                  <a:pt x="35849" y="1206143"/>
                  <a:pt x="37008" y="1199733"/>
                  <a:pt x="32371" y="1196236"/>
                </a:cubicBezTo>
                <a:cubicBezTo>
                  <a:pt x="31791" y="1193323"/>
                  <a:pt x="31212" y="1190992"/>
                  <a:pt x="31212" y="1188661"/>
                </a:cubicBezTo>
                <a:cubicBezTo>
                  <a:pt x="25995" y="1178754"/>
                  <a:pt x="32371" y="1167099"/>
                  <a:pt x="25416" y="1157775"/>
                </a:cubicBezTo>
                <a:cubicBezTo>
                  <a:pt x="25416" y="1153695"/>
                  <a:pt x="25416" y="1149616"/>
                  <a:pt x="25416" y="1146120"/>
                </a:cubicBezTo>
                <a:cubicBezTo>
                  <a:pt x="26575" y="1143789"/>
                  <a:pt x="27879" y="1142332"/>
                  <a:pt x="29400" y="1141676"/>
                </a:cubicBezTo>
                <a:lnTo>
                  <a:pt x="30522" y="1141753"/>
                </a:lnTo>
                <a:lnTo>
                  <a:pt x="31076" y="1121194"/>
                </a:lnTo>
                <a:cubicBezTo>
                  <a:pt x="32809" y="1119457"/>
                  <a:pt x="33387" y="1117718"/>
                  <a:pt x="32231" y="1115401"/>
                </a:cubicBezTo>
                <a:cubicBezTo>
                  <a:pt x="39741" y="1106711"/>
                  <a:pt x="35697" y="1095703"/>
                  <a:pt x="37431" y="1085854"/>
                </a:cubicBezTo>
                <a:lnTo>
                  <a:pt x="37435" y="1084933"/>
                </a:lnTo>
                <a:lnTo>
                  <a:pt x="32684" y="1082573"/>
                </a:lnTo>
                <a:cubicBezTo>
                  <a:pt x="33261" y="1076840"/>
                  <a:pt x="32107" y="1071107"/>
                  <a:pt x="26913" y="1067094"/>
                </a:cubicBezTo>
                <a:cubicBezTo>
                  <a:pt x="27490" y="1064801"/>
                  <a:pt x="26913" y="1062508"/>
                  <a:pt x="24604" y="1061362"/>
                </a:cubicBezTo>
                <a:cubicBezTo>
                  <a:pt x="24027" y="1056775"/>
                  <a:pt x="23450" y="1052189"/>
                  <a:pt x="22873" y="1047603"/>
                </a:cubicBezTo>
                <a:cubicBezTo>
                  <a:pt x="25181" y="1040150"/>
                  <a:pt x="30952" y="1035564"/>
                  <a:pt x="39032" y="1034990"/>
                </a:cubicBezTo>
                <a:cubicBezTo>
                  <a:pt x="62116" y="1032697"/>
                  <a:pt x="87508" y="1041870"/>
                  <a:pt x="108284" y="1022378"/>
                </a:cubicBezTo>
                <a:cubicBezTo>
                  <a:pt x="109438" y="1021231"/>
                  <a:pt x="111025" y="1020837"/>
                  <a:pt x="112892" y="1020909"/>
                </a:cubicBezTo>
                <a:cubicBezTo>
                  <a:pt x="118491" y="1021124"/>
                  <a:pt x="126607" y="1025531"/>
                  <a:pt x="133099" y="1026391"/>
                </a:cubicBezTo>
                <a:cubicBezTo>
                  <a:pt x="143487" y="1028684"/>
                  <a:pt x="152721" y="1033271"/>
                  <a:pt x="153298" y="1044736"/>
                </a:cubicBezTo>
                <a:cubicBezTo>
                  <a:pt x="154452" y="1058495"/>
                  <a:pt x="142333" y="1058495"/>
                  <a:pt x="133099" y="1060788"/>
                </a:cubicBezTo>
                <a:lnTo>
                  <a:pt x="130837" y="1062286"/>
                </a:lnTo>
                <a:lnTo>
                  <a:pt x="133334" y="1062101"/>
                </a:lnTo>
                <a:cubicBezTo>
                  <a:pt x="144311" y="1063839"/>
                  <a:pt x="157021" y="1062680"/>
                  <a:pt x="165687" y="1069632"/>
                </a:cubicBezTo>
                <a:cubicBezTo>
                  <a:pt x="182153" y="1082668"/>
                  <a:pt x="200496" y="1091937"/>
                  <a:pt x="219272" y="1100266"/>
                </a:cubicBezTo>
                <a:lnTo>
                  <a:pt x="272942" y="1124132"/>
                </a:lnTo>
                <a:lnTo>
                  <a:pt x="250614" y="1108739"/>
                </a:lnTo>
                <a:cubicBezTo>
                  <a:pt x="244114" y="1102655"/>
                  <a:pt x="240792" y="1095124"/>
                  <a:pt x="246570" y="1084116"/>
                </a:cubicBezTo>
                <a:cubicBezTo>
                  <a:pt x="258702" y="1061521"/>
                  <a:pt x="283544" y="1067894"/>
                  <a:pt x="302032" y="1079481"/>
                </a:cubicBezTo>
                <a:cubicBezTo>
                  <a:pt x="318208" y="1089910"/>
                  <a:pt x="334963" y="1095703"/>
                  <a:pt x="352294" y="1101496"/>
                </a:cubicBezTo>
                <a:cubicBezTo>
                  <a:pt x="354606" y="1102076"/>
                  <a:pt x="355761" y="1103814"/>
                  <a:pt x="355761" y="1106131"/>
                </a:cubicBezTo>
                <a:cubicBezTo>
                  <a:pt x="358072" y="1103814"/>
                  <a:pt x="354606" y="1100338"/>
                  <a:pt x="357494" y="1097441"/>
                </a:cubicBezTo>
                <a:cubicBezTo>
                  <a:pt x="375404" y="1080640"/>
                  <a:pt x="397358" y="1077743"/>
                  <a:pt x="420467" y="1077743"/>
                </a:cubicBezTo>
                <a:lnTo>
                  <a:pt x="427658" y="1079122"/>
                </a:lnTo>
                <a:lnTo>
                  <a:pt x="425813" y="1073760"/>
                </a:lnTo>
                <a:cubicBezTo>
                  <a:pt x="409539" y="1063831"/>
                  <a:pt x="406633" y="1053902"/>
                  <a:pt x="420583" y="1039884"/>
                </a:cubicBezTo>
                <a:cubicBezTo>
                  <a:pt x="422908" y="1038132"/>
                  <a:pt x="422326" y="1032876"/>
                  <a:pt x="422908" y="1029371"/>
                </a:cubicBezTo>
                <a:cubicBezTo>
                  <a:pt x="422908" y="1025867"/>
                  <a:pt x="422908" y="1021778"/>
                  <a:pt x="422908" y="1018274"/>
                </a:cubicBezTo>
                <a:cubicBezTo>
                  <a:pt x="424542" y="1006447"/>
                  <a:pt x="428016" y="996468"/>
                  <a:pt x="433846" y="994365"/>
                </a:cubicBezTo>
                <a:close/>
                <a:moveTo>
                  <a:pt x="1538854" y="987166"/>
                </a:moveTo>
                <a:lnTo>
                  <a:pt x="1539383" y="987285"/>
                </a:lnTo>
                <a:lnTo>
                  <a:pt x="1539489" y="987167"/>
                </a:lnTo>
                <a:lnTo>
                  <a:pt x="1539459" y="987302"/>
                </a:lnTo>
                <a:lnTo>
                  <a:pt x="1552123" y="990139"/>
                </a:lnTo>
                <a:cubicBezTo>
                  <a:pt x="1559795" y="995359"/>
                  <a:pt x="1552789" y="1006452"/>
                  <a:pt x="1550121" y="1015587"/>
                </a:cubicBezTo>
                <a:cubicBezTo>
                  <a:pt x="1550121" y="1019067"/>
                  <a:pt x="1548935" y="1021967"/>
                  <a:pt x="1547156" y="1024867"/>
                </a:cubicBezTo>
                <a:cubicBezTo>
                  <a:pt x="1543598" y="1024287"/>
                  <a:pt x="1540633" y="1024287"/>
                  <a:pt x="1537075" y="1023127"/>
                </a:cubicBezTo>
                <a:cubicBezTo>
                  <a:pt x="1532331" y="1017327"/>
                  <a:pt x="1529959" y="1010367"/>
                  <a:pt x="1531738" y="1002247"/>
                </a:cubicBezTo>
                <a:lnTo>
                  <a:pt x="1532707" y="1000351"/>
                </a:lnTo>
                <a:lnTo>
                  <a:pt x="1533611" y="993646"/>
                </a:lnTo>
                <a:lnTo>
                  <a:pt x="1537718" y="989119"/>
                </a:lnTo>
                <a:lnTo>
                  <a:pt x="1538261" y="987746"/>
                </a:lnTo>
                <a:close/>
                <a:moveTo>
                  <a:pt x="1517251" y="979510"/>
                </a:moveTo>
                <a:cubicBezTo>
                  <a:pt x="1519430" y="979510"/>
                  <a:pt x="1521608" y="979510"/>
                  <a:pt x="1524332" y="979510"/>
                </a:cubicBezTo>
                <a:cubicBezTo>
                  <a:pt x="1521608" y="984047"/>
                  <a:pt x="1519430" y="983480"/>
                  <a:pt x="1517251" y="979510"/>
                </a:cubicBezTo>
                <a:close/>
                <a:moveTo>
                  <a:pt x="783899" y="979509"/>
                </a:moveTo>
                <a:cubicBezTo>
                  <a:pt x="785029" y="981728"/>
                  <a:pt x="785594" y="983947"/>
                  <a:pt x="786723" y="986167"/>
                </a:cubicBezTo>
                <a:cubicBezTo>
                  <a:pt x="787288" y="988941"/>
                  <a:pt x="786723" y="991160"/>
                  <a:pt x="783899" y="991715"/>
                </a:cubicBezTo>
                <a:cubicBezTo>
                  <a:pt x="782205" y="991715"/>
                  <a:pt x="779382" y="989496"/>
                  <a:pt x="778816" y="987831"/>
                </a:cubicBezTo>
                <a:cubicBezTo>
                  <a:pt x="777687" y="983947"/>
                  <a:pt x="780511" y="981728"/>
                  <a:pt x="783899" y="979509"/>
                </a:cubicBezTo>
                <a:close/>
                <a:moveTo>
                  <a:pt x="1478039" y="970338"/>
                </a:moveTo>
                <a:cubicBezTo>
                  <a:pt x="1479740" y="969921"/>
                  <a:pt x="1481759" y="970019"/>
                  <a:pt x="1484036" y="970539"/>
                </a:cubicBezTo>
                <a:cubicBezTo>
                  <a:pt x="1487071" y="971232"/>
                  <a:pt x="1490566" y="972676"/>
                  <a:pt x="1494378" y="974650"/>
                </a:cubicBezTo>
                <a:cubicBezTo>
                  <a:pt x="1497767" y="981334"/>
                  <a:pt x="1502849" y="982550"/>
                  <a:pt x="1509062" y="982550"/>
                </a:cubicBezTo>
                <a:cubicBezTo>
                  <a:pt x="1505109" y="989841"/>
                  <a:pt x="1498896" y="991664"/>
                  <a:pt x="1492119" y="988626"/>
                </a:cubicBezTo>
                <a:cubicBezTo>
                  <a:pt x="1484777" y="984980"/>
                  <a:pt x="1479129" y="988018"/>
                  <a:pt x="1472917" y="990449"/>
                </a:cubicBezTo>
                <a:cubicBezTo>
                  <a:pt x="1470693" y="977460"/>
                  <a:pt x="1472937" y="971586"/>
                  <a:pt x="1478039" y="970338"/>
                </a:cubicBezTo>
                <a:close/>
                <a:moveTo>
                  <a:pt x="344864" y="970105"/>
                </a:moveTo>
                <a:cubicBezTo>
                  <a:pt x="346021" y="970325"/>
                  <a:pt x="347177" y="970763"/>
                  <a:pt x="348045" y="971056"/>
                </a:cubicBezTo>
                <a:cubicBezTo>
                  <a:pt x="354406" y="973103"/>
                  <a:pt x="358743" y="976466"/>
                  <a:pt x="361345" y="980925"/>
                </a:cubicBezTo>
                <a:lnTo>
                  <a:pt x="363795" y="994863"/>
                </a:lnTo>
                <a:lnTo>
                  <a:pt x="363860" y="994823"/>
                </a:lnTo>
                <a:cubicBezTo>
                  <a:pt x="366174" y="997701"/>
                  <a:pt x="368489" y="1000004"/>
                  <a:pt x="371382" y="1002307"/>
                </a:cubicBezTo>
                <a:cubicBezTo>
                  <a:pt x="371382" y="1004609"/>
                  <a:pt x="371382" y="1007487"/>
                  <a:pt x="371382" y="1009790"/>
                </a:cubicBezTo>
                <a:cubicBezTo>
                  <a:pt x="373697" y="1019001"/>
                  <a:pt x="377169" y="1028211"/>
                  <a:pt x="378326" y="1037997"/>
                </a:cubicBezTo>
                <a:cubicBezTo>
                  <a:pt x="380641" y="1055843"/>
                  <a:pt x="367910" y="1070810"/>
                  <a:pt x="350550" y="1066780"/>
                </a:cubicBezTo>
                <a:cubicBezTo>
                  <a:pt x="327982" y="1061599"/>
                  <a:pt x="303099" y="1068507"/>
                  <a:pt x="283425" y="1052389"/>
                </a:cubicBezTo>
                <a:cubicBezTo>
                  <a:pt x="280531" y="1050086"/>
                  <a:pt x="275323" y="1050086"/>
                  <a:pt x="274166" y="1052964"/>
                </a:cubicBezTo>
                <a:cubicBezTo>
                  <a:pt x="266643" y="1066205"/>
                  <a:pt x="256227" y="1062175"/>
                  <a:pt x="245232" y="1061599"/>
                </a:cubicBezTo>
                <a:cubicBezTo>
                  <a:pt x="238289" y="1061024"/>
                  <a:pt x="230766" y="1063327"/>
                  <a:pt x="223243" y="1063327"/>
                </a:cubicBezTo>
                <a:cubicBezTo>
                  <a:pt x="217456" y="1063902"/>
                  <a:pt x="216299" y="1058721"/>
                  <a:pt x="215720" y="1053540"/>
                </a:cubicBezTo>
                <a:cubicBezTo>
                  <a:pt x="204726" y="1053540"/>
                  <a:pt x="197782" y="1048935"/>
                  <a:pt x="193152" y="1039149"/>
                </a:cubicBezTo>
                <a:lnTo>
                  <a:pt x="194357" y="1038229"/>
                </a:lnTo>
                <a:lnTo>
                  <a:pt x="185555" y="1036560"/>
                </a:lnTo>
                <a:cubicBezTo>
                  <a:pt x="174568" y="1031296"/>
                  <a:pt x="160112" y="1025447"/>
                  <a:pt x="180929" y="1013750"/>
                </a:cubicBezTo>
                <a:cubicBezTo>
                  <a:pt x="190181" y="1008487"/>
                  <a:pt x="200012" y="1004393"/>
                  <a:pt x="208107" y="997374"/>
                </a:cubicBezTo>
                <a:cubicBezTo>
                  <a:pt x="216781" y="1002638"/>
                  <a:pt x="229502" y="999129"/>
                  <a:pt x="233551" y="1013750"/>
                </a:cubicBezTo>
                <a:cubicBezTo>
                  <a:pt x="235285" y="1021353"/>
                  <a:pt x="244537" y="1020769"/>
                  <a:pt x="250898" y="1012581"/>
                </a:cubicBezTo>
                <a:cubicBezTo>
                  <a:pt x="253790" y="1007317"/>
                  <a:pt x="254368" y="1000298"/>
                  <a:pt x="263041" y="1002638"/>
                </a:cubicBezTo>
                <a:cubicBezTo>
                  <a:pt x="275185" y="1007317"/>
                  <a:pt x="277498" y="1001468"/>
                  <a:pt x="277498" y="989771"/>
                </a:cubicBezTo>
                <a:cubicBezTo>
                  <a:pt x="277498" y="983922"/>
                  <a:pt x="284437" y="983338"/>
                  <a:pt x="289063" y="986847"/>
                </a:cubicBezTo>
                <a:cubicBezTo>
                  <a:pt x="301206" y="996205"/>
                  <a:pt x="316819" y="995620"/>
                  <a:pt x="331275" y="997374"/>
                </a:cubicBezTo>
                <a:cubicBezTo>
                  <a:pt x="344575" y="997959"/>
                  <a:pt x="347467" y="993865"/>
                  <a:pt x="342262" y="979829"/>
                </a:cubicBezTo>
                <a:cubicBezTo>
                  <a:pt x="341106" y="976319"/>
                  <a:pt x="337058" y="973395"/>
                  <a:pt x="341684" y="970471"/>
                </a:cubicBezTo>
                <a:cubicBezTo>
                  <a:pt x="342551" y="969886"/>
                  <a:pt x="343708" y="969886"/>
                  <a:pt x="344864" y="970105"/>
                </a:cubicBezTo>
                <a:close/>
                <a:moveTo>
                  <a:pt x="1221843" y="966750"/>
                </a:moveTo>
                <a:cubicBezTo>
                  <a:pt x="1220647" y="968026"/>
                  <a:pt x="1218853" y="970578"/>
                  <a:pt x="1217060" y="971853"/>
                </a:cubicBezTo>
                <a:cubicBezTo>
                  <a:pt x="1214668" y="973767"/>
                  <a:pt x="1212276" y="973130"/>
                  <a:pt x="1212276" y="969302"/>
                </a:cubicBezTo>
                <a:cubicBezTo>
                  <a:pt x="1212276" y="968664"/>
                  <a:pt x="1213472" y="968026"/>
                  <a:pt x="1214668" y="967388"/>
                </a:cubicBezTo>
                <a:cubicBezTo>
                  <a:pt x="1217060" y="966750"/>
                  <a:pt x="1219451" y="966750"/>
                  <a:pt x="1221843" y="966750"/>
                </a:cubicBezTo>
                <a:close/>
                <a:moveTo>
                  <a:pt x="747189" y="962846"/>
                </a:moveTo>
                <a:cubicBezTo>
                  <a:pt x="749095" y="961645"/>
                  <a:pt x="751636" y="964047"/>
                  <a:pt x="754177" y="964648"/>
                </a:cubicBezTo>
                <a:cubicBezTo>
                  <a:pt x="752907" y="967049"/>
                  <a:pt x="752907" y="970052"/>
                  <a:pt x="751001" y="971253"/>
                </a:cubicBezTo>
                <a:cubicBezTo>
                  <a:pt x="749730" y="971253"/>
                  <a:pt x="746553" y="969451"/>
                  <a:pt x="744647" y="968250"/>
                </a:cubicBezTo>
                <a:cubicBezTo>
                  <a:pt x="745283" y="966449"/>
                  <a:pt x="745918" y="962846"/>
                  <a:pt x="747189" y="962846"/>
                </a:cubicBezTo>
                <a:close/>
                <a:moveTo>
                  <a:pt x="1392525" y="956542"/>
                </a:moveTo>
                <a:cubicBezTo>
                  <a:pt x="1396044" y="957109"/>
                  <a:pt x="1397217" y="959378"/>
                  <a:pt x="1395457" y="961646"/>
                </a:cubicBezTo>
                <a:cubicBezTo>
                  <a:pt x="1394284" y="963347"/>
                  <a:pt x="1391938" y="964482"/>
                  <a:pt x="1390178" y="966183"/>
                </a:cubicBezTo>
                <a:cubicBezTo>
                  <a:pt x="1390178" y="963347"/>
                  <a:pt x="1390765" y="961646"/>
                  <a:pt x="1390765" y="959378"/>
                </a:cubicBezTo>
                <a:cubicBezTo>
                  <a:pt x="1391351" y="958243"/>
                  <a:pt x="1392525" y="956542"/>
                  <a:pt x="1392525" y="956542"/>
                </a:cubicBezTo>
                <a:close/>
                <a:moveTo>
                  <a:pt x="1070498" y="943209"/>
                </a:moveTo>
                <a:cubicBezTo>
                  <a:pt x="1080837" y="944963"/>
                  <a:pt x="1091176" y="951982"/>
                  <a:pt x="1101514" y="944525"/>
                </a:cubicBezTo>
                <a:cubicBezTo>
                  <a:pt x="1101514" y="947449"/>
                  <a:pt x="1101514" y="949789"/>
                  <a:pt x="1101514" y="951543"/>
                </a:cubicBezTo>
                <a:lnTo>
                  <a:pt x="1102994" y="954557"/>
                </a:lnTo>
                <a:lnTo>
                  <a:pt x="1102994" y="951437"/>
                </a:lnTo>
                <a:cubicBezTo>
                  <a:pt x="1109207" y="951948"/>
                  <a:pt x="1114289" y="953479"/>
                  <a:pt x="1117678" y="958072"/>
                </a:cubicBezTo>
                <a:cubicBezTo>
                  <a:pt x="1112595" y="958072"/>
                  <a:pt x="1107512" y="958072"/>
                  <a:pt x="1102994" y="958583"/>
                </a:cubicBezTo>
                <a:lnTo>
                  <a:pt x="1102994" y="958526"/>
                </a:lnTo>
                <a:lnTo>
                  <a:pt x="1101514" y="959731"/>
                </a:lnTo>
                <a:lnTo>
                  <a:pt x="1100370" y="960416"/>
                </a:lnTo>
                <a:lnTo>
                  <a:pt x="1095345" y="965838"/>
                </a:lnTo>
                <a:lnTo>
                  <a:pt x="1094622" y="967334"/>
                </a:lnTo>
                <a:cubicBezTo>
                  <a:pt x="1096345" y="980786"/>
                  <a:pt x="1077390" y="978446"/>
                  <a:pt x="1077390" y="991313"/>
                </a:cubicBezTo>
                <a:cubicBezTo>
                  <a:pt x="1076815" y="1002425"/>
                  <a:pt x="1062456" y="1003595"/>
                  <a:pt x="1057287" y="1011783"/>
                </a:cubicBezTo>
                <a:cubicBezTo>
                  <a:pt x="1045799" y="1007105"/>
                  <a:pt x="1040055" y="996577"/>
                  <a:pt x="1031439" y="986049"/>
                </a:cubicBezTo>
                <a:cubicBezTo>
                  <a:pt x="1024547" y="994822"/>
                  <a:pt x="1019378" y="1003595"/>
                  <a:pt x="1013059" y="1011783"/>
                </a:cubicBezTo>
                <a:cubicBezTo>
                  <a:pt x="999274" y="1011198"/>
                  <a:pt x="984915" y="1014708"/>
                  <a:pt x="972278" y="1001256"/>
                </a:cubicBezTo>
                <a:cubicBezTo>
                  <a:pt x="965386" y="994238"/>
                  <a:pt x="944134" y="1001841"/>
                  <a:pt x="937815" y="1012368"/>
                </a:cubicBezTo>
                <a:cubicBezTo>
                  <a:pt x="936667" y="1014122"/>
                  <a:pt x="936092" y="1017632"/>
                  <a:pt x="937241" y="1018801"/>
                </a:cubicBezTo>
                <a:cubicBezTo>
                  <a:pt x="940687" y="1024650"/>
                  <a:pt x="945282" y="1028744"/>
                  <a:pt x="948728" y="1034008"/>
                </a:cubicBezTo>
                <a:cubicBezTo>
                  <a:pt x="952175" y="1040441"/>
                  <a:pt x="948728" y="1045120"/>
                  <a:pt x="945282" y="1050384"/>
                </a:cubicBezTo>
                <a:cubicBezTo>
                  <a:pt x="926327" y="1026405"/>
                  <a:pt x="925753" y="1026405"/>
                  <a:pt x="930348" y="1000086"/>
                </a:cubicBezTo>
                <a:cubicBezTo>
                  <a:pt x="931497" y="992483"/>
                  <a:pt x="930923" y="986049"/>
                  <a:pt x="925753" y="979616"/>
                </a:cubicBezTo>
                <a:cubicBezTo>
                  <a:pt x="922881" y="975522"/>
                  <a:pt x="920009" y="971428"/>
                  <a:pt x="924605" y="967334"/>
                </a:cubicBezTo>
                <a:cubicBezTo>
                  <a:pt x="936667" y="973183"/>
                  <a:pt x="947580" y="963825"/>
                  <a:pt x="959068" y="964410"/>
                </a:cubicBezTo>
                <a:cubicBezTo>
                  <a:pt x="971704" y="966165"/>
                  <a:pt x="980319" y="946864"/>
                  <a:pt x="995828" y="957392"/>
                </a:cubicBezTo>
                <a:cubicBezTo>
                  <a:pt x="1006167" y="964410"/>
                  <a:pt x="1018229" y="955637"/>
                  <a:pt x="1030865" y="960316"/>
                </a:cubicBezTo>
                <a:cubicBezTo>
                  <a:pt x="1042927" y="964410"/>
                  <a:pt x="1058435" y="959146"/>
                  <a:pt x="1072221" y="957977"/>
                </a:cubicBezTo>
                <a:cubicBezTo>
                  <a:pt x="1071072" y="949789"/>
                  <a:pt x="1059584" y="952713"/>
                  <a:pt x="1060159" y="943940"/>
                </a:cubicBezTo>
                <a:cubicBezTo>
                  <a:pt x="1063605" y="942625"/>
                  <a:pt x="1067051" y="942624"/>
                  <a:pt x="1070498" y="943209"/>
                </a:cubicBezTo>
                <a:close/>
                <a:moveTo>
                  <a:pt x="913837" y="941229"/>
                </a:moveTo>
                <a:cubicBezTo>
                  <a:pt x="914563" y="941229"/>
                  <a:pt x="916741" y="941229"/>
                  <a:pt x="916741" y="942505"/>
                </a:cubicBezTo>
                <a:cubicBezTo>
                  <a:pt x="916741" y="943143"/>
                  <a:pt x="916015" y="944419"/>
                  <a:pt x="915289" y="945695"/>
                </a:cubicBezTo>
                <a:cubicBezTo>
                  <a:pt x="914563" y="945057"/>
                  <a:pt x="912384" y="945057"/>
                  <a:pt x="912384" y="944419"/>
                </a:cubicBezTo>
                <a:cubicBezTo>
                  <a:pt x="912384" y="943143"/>
                  <a:pt x="913110" y="942505"/>
                  <a:pt x="913837" y="941229"/>
                </a:cubicBezTo>
                <a:close/>
                <a:moveTo>
                  <a:pt x="146768" y="921960"/>
                </a:moveTo>
                <a:cubicBezTo>
                  <a:pt x="155470" y="925402"/>
                  <a:pt x="147349" y="928270"/>
                  <a:pt x="145608" y="931712"/>
                </a:cubicBezTo>
                <a:cubicBezTo>
                  <a:pt x="139227" y="942038"/>
                  <a:pt x="139227" y="942038"/>
                  <a:pt x="151409" y="951789"/>
                </a:cubicBezTo>
                <a:cubicBezTo>
                  <a:pt x="156050" y="955231"/>
                  <a:pt x="156630" y="959820"/>
                  <a:pt x="157211" y="964983"/>
                </a:cubicBezTo>
                <a:cubicBezTo>
                  <a:pt x="159531" y="984486"/>
                  <a:pt x="145028" y="985633"/>
                  <a:pt x="131685" y="985060"/>
                </a:cubicBezTo>
                <a:cubicBezTo>
                  <a:pt x="121244" y="985060"/>
                  <a:pt x="110221" y="980471"/>
                  <a:pt x="100939" y="990796"/>
                </a:cubicBezTo>
                <a:cubicBezTo>
                  <a:pt x="82376" y="1008005"/>
                  <a:pt x="70774" y="1045291"/>
                  <a:pt x="35387" y="1008579"/>
                </a:cubicBezTo>
                <a:cubicBezTo>
                  <a:pt x="27845" y="1000548"/>
                  <a:pt x="19144" y="1015462"/>
                  <a:pt x="9862" y="1018331"/>
                </a:cubicBezTo>
                <a:cubicBezTo>
                  <a:pt x="5801" y="1019478"/>
                  <a:pt x="2900" y="1017757"/>
                  <a:pt x="1740" y="1014315"/>
                </a:cubicBezTo>
                <a:cubicBezTo>
                  <a:pt x="2320" y="1012020"/>
                  <a:pt x="2320" y="1010300"/>
                  <a:pt x="0" y="1008579"/>
                </a:cubicBezTo>
                <a:cubicBezTo>
                  <a:pt x="580" y="996532"/>
                  <a:pt x="580" y="984486"/>
                  <a:pt x="580" y="971866"/>
                </a:cubicBezTo>
                <a:cubicBezTo>
                  <a:pt x="5801" y="973014"/>
                  <a:pt x="12182" y="978750"/>
                  <a:pt x="15663" y="969572"/>
                </a:cubicBezTo>
                <a:cubicBezTo>
                  <a:pt x="17983" y="965556"/>
                  <a:pt x="19144" y="960967"/>
                  <a:pt x="21464" y="956952"/>
                </a:cubicBezTo>
                <a:cubicBezTo>
                  <a:pt x="26105" y="951789"/>
                  <a:pt x="32486" y="950642"/>
                  <a:pt x="37707" y="954657"/>
                </a:cubicBezTo>
                <a:cubicBezTo>
                  <a:pt x="47569" y="961541"/>
                  <a:pt x="56271" y="969572"/>
                  <a:pt x="67293" y="978176"/>
                </a:cubicBezTo>
                <a:cubicBezTo>
                  <a:pt x="72514" y="972440"/>
                  <a:pt x="82956" y="964409"/>
                  <a:pt x="82956" y="950068"/>
                </a:cubicBezTo>
                <a:lnTo>
                  <a:pt x="83997" y="950059"/>
                </a:lnTo>
                <a:lnTo>
                  <a:pt x="91659" y="941410"/>
                </a:lnTo>
                <a:cubicBezTo>
                  <a:pt x="94304" y="938621"/>
                  <a:pt x="96449" y="935617"/>
                  <a:pt x="96449" y="931328"/>
                </a:cubicBezTo>
                <a:cubicBezTo>
                  <a:pt x="96734" y="930755"/>
                  <a:pt x="98307" y="930183"/>
                  <a:pt x="100237" y="929683"/>
                </a:cubicBezTo>
                <a:lnTo>
                  <a:pt x="105411" y="928623"/>
                </a:lnTo>
                <a:lnTo>
                  <a:pt x="105581" y="928270"/>
                </a:lnTo>
                <a:cubicBezTo>
                  <a:pt x="111962" y="928844"/>
                  <a:pt x="117183" y="929991"/>
                  <a:pt x="119503" y="936875"/>
                </a:cubicBezTo>
                <a:cubicBezTo>
                  <a:pt x="121244" y="940890"/>
                  <a:pt x="122984" y="947774"/>
                  <a:pt x="127045" y="939169"/>
                </a:cubicBezTo>
                <a:cubicBezTo>
                  <a:pt x="129945" y="933433"/>
                  <a:pt x="131105" y="927697"/>
                  <a:pt x="136906" y="924828"/>
                </a:cubicBezTo>
                <a:cubicBezTo>
                  <a:pt x="139807" y="922534"/>
                  <a:pt x="144448" y="920813"/>
                  <a:pt x="146768" y="921960"/>
                </a:cubicBezTo>
                <a:close/>
                <a:moveTo>
                  <a:pt x="805379" y="920063"/>
                </a:moveTo>
                <a:cubicBezTo>
                  <a:pt x="807932" y="920413"/>
                  <a:pt x="811061" y="921130"/>
                  <a:pt x="815233" y="922087"/>
                </a:cubicBezTo>
                <a:cubicBezTo>
                  <a:pt x="815233" y="924639"/>
                  <a:pt x="815233" y="927192"/>
                  <a:pt x="815233" y="930382"/>
                </a:cubicBezTo>
                <a:lnTo>
                  <a:pt x="785310" y="930382"/>
                </a:lnTo>
                <a:cubicBezTo>
                  <a:pt x="791928" y="924320"/>
                  <a:pt x="795237" y="921290"/>
                  <a:pt x="798977" y="920253"/>
                </a:cubicBezTo>
                <a:cubicBezTo>
                  <a:pt x="800847" y="919735"/>
                  <a:pt x="802825" y="919715"/>
                  <a:pt x="805379" y="920063"/>
                </a:cubicBezTo>
                <a:close/>
                <a:moveTo>
                  <a:pt x="630283" y="913156"/>
                </a:moveTo>
                <a:cubicBezTo>
                  <a:pt x="634975" y="913156"/>
                  <a:pt x="640253" y="913156"/>
                  <a:pt x="644945" y="913156"/>
                </a:cubicBezTo>
                <a:cubicBezTo>
                  <a:pt x="644945" y="918827"/>
                  <a:pt x="643772" y="924499"/>
                  <a:pt x="637321" y="927901"/>
                </a:cubicBezTo>
                <a:lnTo>
                  <a:pt x="635756" y="927776"/>
                </a:lnTo>
                <a:lnTo>
                  <a:pt x="637320" y="928752"/>
                </a:lnTo>
                <a:cubicBezTo>
                  <a:pt x="634974" y="931021"/>
                  <a:pt x="632628" y="933289"/>
                  <a:pt x="630282" y="935557"/>
                </a:cubicBezTo>
                <a:lnTo>
                  <a:pt x="625947" y="935557"/>
                </a:lnTo>
                <a:lnTo>
                  <a:pt x="622462" y="938083"/>
                </a:lnTo>
                <a:cubicBezTo>
                  <a:pt x="612491" y="927400"/>
                  <a:pt x="612491" y="926806"/>
                  <a:pt x="622462" y="915530"/>
                </a:cubicBezTo>
                <a:cubicBezTo>
                  <a:pt x="623635" y="914343"/>
                  <a:pt x="624808" y="913749"/>
                  <a:pt x="626054" y="913749"/>
                </a:cubicBezTo>
                <a:cubicBezTo>
                  <a:pt x="627301" y="913749"/>
                  <a:pt x="628620" y="914343"/>
                  <a:pt x="630087" y="915530"/>
                </a:cubicBezTo>
                <a:lnTo>
                  <a:pt x="630283" y="915863"/>
                </a:lnTo>
                <a:close/>
                <a:moveTo>
                  <a:pt x="622658" y="905499"/>
                </a:moveTo>
                <a:cubicBezTo>
                  <a:pt x="624836" y="907687"/>
                  <a:pt x="627015" y="910421"/>
                  <a:pt x="629738" y="912608"/>
                </a:cubicBezTo>
                <a:cubicBezTo>
                  <a:pt x="627015" y="912608"/>
                  <a:pt x="624836" y="912608"/>
                  <a:pt x="622658" y="912608"/>
                </a:cubicBezTo>
                <a:cubicBezTo>
                  <a:pt x="622658" y="910421"/>
                  <a:pt x="622658" y="907687"/>
                  <a:pt x="622658" y="905499"/>
                </a:cubicBezTo>
                <a:close/>
                <a:moveTo>
                  <a:pt x="622092" y="900396"/>
                </a:moveTo>
                <a:cubicBezTo>
                  <a:pt x="622092" y="903130"/>
                  <a:pt x="622092" y="905317"/>
                  <a:pt x="622092" y="907505"/>
                </a:cubicBezTo>
                <a:cubicBezTo>
                  <a:pt x="618703" y="906411"/>
                  <a:pt x="615880" y="905317"/>
                  <a:pt x="612491" y="903677"/>
                </a:cubicBezTo>
                <a:cubicBezTo>
                  <a:pt x="614750" y="900396"/>
                  <a:pt x="618703" y="900942"/>
                  <a:pt x="622092" y="900396"/>
                </a:cubicBezTo>
                <a:close/>
                <a:moveTo>
                  <a:pt x="438656" y="900396"/>
                </a:moveTo>
                <a:cubicBezTo>
                  <a:pt x="441198" y="901573"/>
                  <a:pt x="441707" y="903340"/>
                  <a:pt x="440181" y="906284"/>
                </a:cubicBezTo>
                <a:cubicBezTo>
                  <a:pt x="438148" y="906284"/>
                  <a:pt x="436623" y="906873"/>
                  <a:pt x="434590" y="907462"/>
                </a:cubicBezTo>
                <a:cubicBezTo>
                  <a:pt x="435098" y="905696"/>
                  <a:pt x="435098" y="903340"/>
                  <a:pt x="435606" y="901573"/>
                </a:cubicBezTo>
                <a:cubicBezTo>
                  <a:pt x="435606" y="900984"/>
                  <a:pt x="437640" y="900396"/>
                  <a:pt x="438656" y="900396"/>
                </a:cubicBezTo>
                <a:close/>
                <a:moveTo>
                  <a:pt x="468264" y="890100"/>
                </a:moveTo>
                <a:cubicBezTo>
                  <a:pt x="470017" y="890390"/>
                  <a:pt x="471095" y="891695"/>
                  <a:pt x="470016" y="895755"/>
                </a:cubicBezTo>
                <a:cubicBezTo>
                  <a:pt x="469477" y="897495"/>
                  <a:pt x="465164" y="899235"/>
                  <a:pt x="461929" y="899235"/>
                </a:cubicBezTo>
                <a:cubicBezTo>
                  <a:pt x="458695" y="899816"/>
                  <a:pt x="454921" y="898075"/>
                  <a:pt x="454921" y="894015"/>
                </a:cubicBezTo>
                <a:cubicBezTo>
                  <a:pt x="454921" y="888795"/>
                  <a:pt x="459234" y="890535"/>
                  <a:pt x="462469" y="890535"/>
                </a:cubicBezTo>
                <a:cubicBezTo>
                  <a:pt x="464086" y="890535"/>
                  <a:pt x="466512" y="889810"/>
                  <a:pt x="468264" y="890100"/>
                </a:cubicBezTo>
                <a:close/>
                <a:moveTo>
                  <a:pt x="641651" y="888783"/>
                </a:moveTo>
                <a:cubicBezTo>
                  <a:pt x="642809" y="888783"/>
                  <a:pt x="643898" y="889932"/>
                  <a:pt x="644987" y="892229"/>
                </a:cubicBezTo>
                <a:lnTo>
                  <a:pt x="641719" y="892229"/>
                </a:lnTo>
                <a:lnTo>
                  <a:pt x="637907" y="892229"/>
                </a:lnTo>
                <a:cubicBezTo>
                  <a:pt x="639268" y="889932"/>
                  <a:pt x="640494" y="888783"/>
                  <a:pt x="641651" y="888783"/>
                </a:cubicBezTo>
                <a:close/>
                <a:moveTo>
                  <a:pt x="1054706" y="877426"/>
                </a:moveTo>
                <a:cubicBezTo>
                  <a:pt x="1059608" y="877426"/>
                  <a:pt x="1061786" y="880326"/>
                  <a:pt x="1061786" y="883806"/>
                </a:cubicBezTo>
                <a:cubicBezTo>
                  <a:pt x="1060697" y="885547"/>
                  <a:pt x="1059608" y="887866"/>
                  <a:pt x="1057974" y="889027"/>
                </a:cubicBezTo>
                <a:cubicBezTo>
                  <a:pt x="1053617" y="889607"/>
                  <a:pt x="1047082" y="883806"/>
                  <a:pt x="1049261" y="880326"/>
                </a:cubicBezTo>
                <a:cubicBezTo>
                  <a:pt x="1049805" y="879166"/>
                  <a:pt x="1052528" y="877426"/>
                  <a:pt x="1054706" y="877426"/>
                </a:cubicBezTo>
                <a:close/>
                <a:moveTo>
                  <a:pt x="1151494" y="868361"/>
                </a:moveTo>
                <a:cubicBezTo>
                  <a:pt x="1153793" y="867218"/>
                  <a:pt x="1157817" y="870075"/>
                  <a:pt x="1161266" y="870647"/>
                </a:cubicBezTo>
                <a:cubicBezTo>
                  <a:pt x="1160116" y="875789"/>
                  <a:pt x="1155518" y="881502"/>
                  <a:pt x="1162991" y="886073"/>
                </a:cubicBezTo>
                <a:cubicBezTo>
                  <a:pt x="1169889" y="890644"/>
                  <a:pt x="1176787" y="895215"/>
                  <a:pt x="1183686" y="899786"/>
                </a:cubicBezTo>
                <a:lnTo>
                  <a:pt x="1184518" y="900884"/>
                </a:lnTo>
                <a:lnTo>
                  <a:pt x="1184321" y="898783"/>
                </a:lnTo>
                <a:cubicBezTo>
                  <a:pt x="1198044" y="892738"/>
                  <a:pt x="1198044" y="892738"/>
                  <a:pt x="1206621" y="906641"/>
                </a:cubicBezTo>
                <a:lnTo>
                  <a:pt x="1205496" y="906824"/>
                </a:lnTo>
                <a:lnTo>
                  <a:pt x="1206105" y="907214"/>
                </a:lnTo>
                <a:cubicBezTo>
                  <a:pt x="1208404" y="907214"/>
                  <a:pt x="1210703" y="907214"/>
                  <a:pt x="1213578" y="907214"/>
                </a:cubicBezTo>
                <a:cubicBezTo>
                  <a:pt x="1219326" y="919212"/>
                  <a:pt x="1216452" y="928354"/>
                  <a:pt x="1206105" y="936353"/>
                </a:cubicBezTo>
                <a:cubicBezTo>
                  <a:pt x="1202655" y="940924"/>
                  <a:pt x="1198057" y="943210"/>
                  <a:pt x="1194033" y="939210"/>
                </a:cubicBezTo>
                <a:cubicBezTo>
                  <a:pt x="1182536" y="928926"/>
                  <a:pt x="1172188" y="916927"/>
                  <a:pt x="1159541" y="908356"/>
                </a:cubicBezTo>
                <a:cubicBezTo>
                  <a:pt x="1152068" y="903785"/>
                  <a:pt x="1146320" y="902643"/>
                  <a:pt x="1141721" y="910642"/>
                </a:cubicBezTo>
                <a:cubicBezTo>
                  <a:pt x="1137697" y="917498"/>
                  <a:pt x="1132524" y="921498"/>
                  <a:pt x="1124476" y="922069"/>
                </a:cubicBezTo>
                <a:cubicBezTo>
                  <a:pt x="1123326" y="908356"/>
                  <a:pt x="1138847" y="900358"/>
                  <a:pt x="1135398" y="884931"/>
                </a:cubicBezTo>
                <a:cubicBezTo>
                  <a:pt x="1133673" y="878074"/>
                  <a:pt x="1144595" y="871789"/>
                  <a:pt x="1151494" y="868361"/>
                </a:cubicBezTo>
                <a:close/>
                <a:moveTo>
                  <a:pt x="520159" y="853899"/>
                </a:moveTo>
                <a:cubicBezTo>
                  <a:pt x="521045" y="852862"/>
                  <a:pt x="522542" y="853819"/>
                  <a:pt x="525537" y="855733"/>
                </a:cubicBezTo>
                <a:cubicBezTo>
                  <a:pt x="523359" y="858286"/>
                  <a:pt x="521181" y="861476"/>
                  <a:pt x="518458" y="864028"/>
                </a:cubicBezTo>
                <a:cubicBezTo>
                  <a:pt x="519002" y="857966"/>
                  <a:pt x="519275" y="854936"/>
                  <a:pt x="520159" y="853899"/>
                </a:cubicBezTo>
                <a:close/>
                <a:moveTo>
                  <a:pt x="1518610" y="847523"/>
                </a:moveTo>
                <a:cubicBezTo>
                  <a:pt x="1521545" y="847089"/>
                  <a:pt x="1524696" y="847379"/>
                  <a:pt x="1527845" y="847956"/>
                </a:cubicBezTo>
                <a:cubicBezTo>
                  <a:pt x="1534718" y="849690"/>
                  <a:pt x="1535863" y="855468"/>
                  <a:pt x="1537009" y="861246"/>
                </a:cubicBezTo>
                <a:cubicBezTo>
                  <a:pt x="1525554" y="861246"/>
                  <a:pt x="1522691" y="871647"/>
                  <a:pt x="1515245" y="876848"/>
                </a:cubicBezTo>
                <a:cubicBezTo>
                  <a:pt x="1511809" y="876848"/>
                  <a:pt x="1507800" y="876848"/>
                  <a:pt x="1504363" y="876270"/>
                </a:cubicBezTo>
                <a:cubicBezTo>
                  <a:pt x="1500927" y="875693"/>
                  <a:pt x="1496918" y="873959"/>
                  <a:pt x="1498636" y="869914"/>
                </a:cubicBezTo>
                <a:cubicBezTo>
                  <a:pt x="1502073" y="862980"/>
                  <a:pt x="1506081" y="856624"/>
                  <a:pt x="1510663" y="851423"/>
                </a:cubicBezTo>
                <a:cubicBezTo>
                  <a:pt x="1512954" y="849112"/>
                  <a:pt x="1515675" y="847956"/>
                  <a:pt x="1518610" y="847523"/>
                </a:cubicBezTo>
                <a:close/>
                <a:moveTo>
                  <a:pt x="409078" y="800189"/>
                </a:moveTo>
                <a:cubicBezTo>
                  <a:pt x="412186" y="799535"/>
                  <a:pt x="416378" y="803311"/>
                  <a:pt x="424761" y="810864"/>
                </a:cubicBezTo>
                <a:cubicBezTo>
                  <a:pt x="424183" y="815511"/>
                  <a:pt x="434011" y="822483"/>
                  <a:pt x="421292" y="824226"/>
                </a:cubicBezTo>
                <a:cubicBezTo>
                  <a:pt x="412041" y="825969"/>
                  <a:pt x="412041" y="825969"/>
                  <a:pt x="418979" y="836426"/>
                </a:cubicBezTo>
                <a:cubicBezTo>
                  <a:pt x="413197" y="850369"/>
                  <a:pt x="393540" y="843979"/>
                  <a:pt x="387181" y="857341"/>
                </a:cubicBezTo>
                <a:cubicBezTo>
                  <a:pt x="386024" y="859665"/>
                  <a:pt x="384868" y="861988"/>
                  <a:pt x="385446" y="864312"/>
                </a:cubicBezTo>
                <a:cubicBezTo>
                  <a:pt x="385446" y="865474"/>
                  <a:pt x="388337" y="867798"/>
                  <a:pt x="390072" y="867798"/>
                </a:cubicBezTo>
                <a:cubicBezTo>
                  <a:pt x="413197" y="869541"/>
                  <a:pt x="413197" y="869541"/>
                  <a:pt x="418979" y="889294"/>
                </a:cubicBezTo>
                <a:cubicBezTo>
                  <a:pt x="419557" y="891618"/>
                  <a:pt x="418979" y="893942"/>
                  <a:pt x="418979" y="896265"/>
                </a:cubicBezTo>
                <a:cubicBezTo>
                  <a:pt x="411463" y="900332"/>
                  <a:pt x="405681" y="884065"/>
                  <a:pt x="396431" y="893942"/>
                </a:cubicBezTo>
                <a:cubicBezTo>
                  <a:pt x="395275" y="895104"/>
                  <a:pt x="390650" y="894523"/>
                  <a:pt x="390072" y="894523"/>
                </a:cubicBezTo>
                <a:cubicBezTo>
                  <a:pt x="382556" y="871865"/>
                  <a:pt x="373883" y="885227"/>
                  <a:pt x="364633" y="892780"/>
                </a:cubicBezTo>
                <a:cubicBezTo>
                  <a:pt x="356539" y="898589"/>
                  <a:pt x="346132" y="902656"/>
                  <a:pt x="336303" y="900332"/>
                </a:cubicBezTo>
                <a:cubicBezTo>
                  <a:pt x="320693" y="895685"/>
                  <a:pt x="312021" y="900332"/>
                  <a:pt x="304505" y="914856"/>
                </a:cubicBezTo>
                <a:cubicBezTo>
                  <a:pt x="299880" y="925894"/>
                  <a:pt x="284848" y="923571"/>
                  <a:pt x="276176" y="930542"/>
                </a:cubicBezTo>
                <a:cubicBezTo>
                  <a:pt x="266925" y="938095"/>
                  <a:pt x="260566" y="932285"/>
                  <a:pt x="256518" y="924732"/>
                </a:cubicBezTo>
                <a:cubicBezTo>
                  <a:pt x="251893" y="918342"/>
                  <a:pt x="248424" y="912532"/>
                  <a:pt x="239174" y="915437"/>
                </a:cubicBezTo>
                <a:cubicBezTo>
                  <a:pt x="233393" y="915437"/>
                  <a:pt x="227611" y="916599"/>
                  <a:pt x="224142" y="922990"/>
                </a:cubicBezTo>
                <a:cubicBezTo>
                  <a:pt x="213735" y="923571"/>
                  <a:pt x="203328" y="921828"/>
                  <a:pt x="196390" y="913113"/>
                </a:cubicBezTo>
                <a:cubicBezTo>
                  <a:pt x="194078" y="910208"/>
                  <a:pt x="190609" y="907303"/>
                  <a:pt x="193500" y="903818"/>
                </a:cubicBezTo>
                <a:lnTo>
                  <a:pt x="201122" y="900754"/>
                </a:lnTo>
                <a:lnTo>
                  <a:pt x="200775" y="900396"/>
                </a:lnTo>
                <a:lnTo>
                  <a:pt x="202014" y="900396"/>
                </a:lnTo>
                <a:lnTo>
                  <a:pt x="202172" y="900332"/>
                </a:lnTo>
                <a:lnTo>
                  <a:pt x="202276" y="900396"/>
                </a:lnTo>
                <a:lnTo>
                  <a:pt x="207855" y="900396"/>
                </a:lnTo>
                <a:lnTo>
                  <a:pt x="205620" y="902453"/>
                </a:lnTo>
                <a:lnTo>
                  <a:pt x="205713" y="902511"/>
                </a:lnTo>
                <a:cubicBezTo>
                  <a:pt x="206942" y="902511"/>
                  <a:pt x="208243" y="901785"/>
                  <a:pt x="209688" y="900332"/>
                </a:cubicBezTo>
                <a:cubicBezTo>
                  <a:pt x="215470" y="894523"/>
                  <a:pt x="221251" y="888132"/>
                  <a:pt x="227611" y="882903"/>
                </a:cubicBezTo>
                <a:cubicBezTo>
                  <a:pt x="232814" y="878256"/>
                  <a:pt x="230501" y="866636"/>
                  <a:pt x="239174" y="866055"/>
                </a:cubicBezTo>
                <a:cubicBezTo>
                  <a:pt x="248280" y="865620"/>
                  <a:pt x="257386" y="861262"/>
                  <a:pt x="266736" y="861317"/>
                </a:cubicBezTo>
                <a:lnTo>
                  <a:pt x="274795" y="862882"/>
                </a:lnTo>
                <a:lnTo>
                  <a:pt x="274479" y="862113"/>
                </a:lnTo>
                <a:lnTo>
                  <a:pt x="275475" y="863014"/>
                </a:lnTo>
                <a:lnTo>
                  <a:pt x="276176" y="863150"/>
                </a:lnTo>
                <a:cubicBezTo>
                  <a:pt x="275598" y="859665"/>
                  <a:pt x="274441" y="856179"/>
                  <a:pt x="273285" y="852693"/>
                </a:cubicBezTo>
                <a:cubicBezTo>
                  <a:pt x="272128" y="848626"/>
                  <a:pt x="263456" y="847464"/>
                  <a:pt x="269238" y="841655"/>
                </a:cubicBezTo>
                <a:cubicBezTo>
                  <a:pt x="272128" y="838750"/>
                  <a:pt x="276176" y="837007"/>
                  <a:pt x="279066" y="837588"/>
                </a:cubicBezTo>
                <a:cubicBezTo>
                  <a:pt x="286004" y="838750"/>
                  <a:pt x="293520" y="841074"/>
                  <a:pt x="301036" y="843398"/>
                </a:cubicBezTo>
                <a:cubicBezTo>
                  <a:pt x="288317" y="817254"/>
                  <a:pt x="288317" y="817254"/>
                  <a:pt x="258831" y="806797"/>
                </a:cubicBezTo>
                <a:cubicBezTo>
                  <a:pt x="271550" y="802149"/>
                  <a:pt x="284270" y="800406"/>
                  <a:pt x="290629" y="809121"/>
                </a:cubicBezTo>
                <a:cubicBezTo>
                  <a:pt x="301036" y="824226"/>
                  <a:pt x="316068" y="819578"/>
                  <a:pt x="329366" y="823645"/>
                </a:cubicBezTo>
                <a:cubicBezTo>
                  <a:pt x="333991" y="825388"/>
                  <a:pt x="340929" y="820740"/>
                  <a:pt x="346132" y="825388"/>
                </a:cubicBezTo>
                <a:cubicBezTo>
                  <a:pt x="353648" y="831778"/>
                  <a:pt x="356539" y="827131"/>
                  <a:pt x="358851" y="820159"/>
                </a:cubicBezTo>
                <a:cubicBezTo>
                  <a:pt x="360007" y="816092"/>
                  <a:pt x="362899" y="814930"/>
                  <a:pt x="367524" y="816092"/>
                </a:cubicBezTo>
                <a:cubicBezTo>
                  <a:pt x="376196" y="819578"/>
                  <a:pt x="385446" y="822483"/>
                  <a:pt x="394697" y="825969"/>
                </a:cubicBezTo>
                <a:lnTo>
                  <a:pt x="395077" y="825247"/>
                </a:lnTo>
                <a:lnTo>
                  <a:pt x="393927" y="823832"/>
                </a:lnTo>
                <a:lnTo>
                  <a:pt x="395466" y="824509"/>
                </a:lnTo>
                <a:lnTo>
                  <a:pt x="399900" y="816092"/>
                </a:lnTo>
                <a:cubicBezTo>
                  <a:pt x="403947" y="805926"/>
                  <a:pt x="405971" y="800842"/>
                  <a:pt x="409078" y="800189"/>
                </a:cubicBezTo>
                <a:close/>
                <a:moveTo>
                  <a:pt x="1479129" y="780446"/>
                </a:moveTo>
                <a:cubicBezTo>
                  <a:pt x="1481475" y="785550"/>
                  <a:pt x="1483821" y="790088"/>
                  <a:pt x="1486167" y="795192"/>
                </a:cubicBezTo>
                <a:cubicBezTo>
                  <a:pt x="1482648" y="800296"/>
                  <a:pt x="1478542" y="798595"/>
                  <a:pt x="1475610" y="794058"/>
                </a:cubicBezTo>
                <a:cubicBezTo>
                  <a:pt x="1471504" y="788386"/>
                  <a:pt x="1472677" y="783849"/>
                  <a:pt x="1479129" y="780446"/>
                </a:cubicBezTo>
                <a:close/>
                <a:moveTo>
                  <a:pt x="631342" y="776265"/>
                </a:moveTo>
                <a:cubicBezTo>
                  <a:pt x="631977" y="776478"/>
                  <a:pt x="632259" y="777328"/>
                  <a:pt x="632259" y="778746"/>
                </a:cubicBezTo>
                <a:cubicBezTo>
                  <a:pt x="631130" y="778746"/>
                  <a:pt x="630000" y="779313"/>
                  <a:pt x="628870" y="779881"/>
                </a:cubicBezTo>
                <a:cubicBezTo>
                  <a:pt x="628870" y="778746"/>
                  <a:pt x="627741" y="777612"/>
                  <a:pt x="628306" y="777612"/>
                </a:cubicBezTo>
                <a:cubicBezTo>
                  <a:pt x="629718" y="776478"/>
                  <a:pt x="630706" y="776053"/>
                  <a:pt x="631342" y="776265"/>
                </a:cubicBezTo>
                <a:close/>
                <a:moveTo>
                  <a:pt x="421220" y="753490"/>
                </a:moveTo>
                <a:cubicBezTo>
                  <a:pt x="426192" y="752374"/>
                  <a:pt x="426192" y="756282"/>
                  <a:pt x="426192" y="759631"/>
                </a:cubicBezTo>
                <a:cubicBezTo>
                  <a:pt x="425087" y="762980"/>
                  <a:pt x="428954" y="769679"/>
                  <a:pt x="421220" y="769121"/>
                </a:cubicBezTo>
                <a:cubicBezTo>
                  <a:pt x="417905" y="769121"/>
                  <a:pt x="416800" y="765213"/>
                  <a:pt x="416800" y="761306"/>
                </a:cubicBezTo>
                <a:cubicBezTo>
                  <a:pt x="416800" y="757956"/>
                  <a:pt x="417905" y="754049"/>
                  <a:pt x="421220" y="753490"/>
                </a:cubicBezTo>
                <a:close/>
                <a:moveTo>
                  <a:pt x="1316955" y="707014"/>
                </a:moveTo>
                <a:cubicBezTo>
                  <a:pt x="1331463" y="708169"/>
                  <a:pt x="1336107" y="712786"/>
                  <a:pt x="1339008" y="726636"/>
                </a:cubicBezTo>
                <a:cubicBezTo>
                  <a:pt x="1340749" y="737601"/>
                  <a:pt x="1341329" y="748566"/>
                  <a:pt x="1342490" y="759531"/>
                </a:cubicBezTo>
                <a:cubicBezTo>
                  <a:pt x="1344231" y="770496"/>
                  <a:pt x="1352356" y="772227"/>
                  <a:pt x="1361641" y="772804"/>
                </a:cubicBezTo>
                <a:cubicBezTo>
                  <a:pt x="1361641" y="787232"/>
                  <a:pt x="1361641" y="802237"/>
                  <a:pt x="1361641" y="817241"/>
                </a:cubicBezTo>
                <a:lnTo>
                  <a:pt x="1358150" y="818729"/>
                </a:lnTo>
                <a:lnTo>
                  <a:pt x="1361474" y="818729"/>
                </a:lnTo>
                <a:cubicBezTo>
                  <a:pt x="1378218" y="824471"/>
                  <a:pt x="1379414" y="826768"/>
                  <a:pt x="1369248" y="841123"/>
                </a:cubicBezTo>
                <a:cubicBezTo>
                  <a:pt x="1364315" y="835955"/>
                  <a:pt x="1355681" y="833372"/>
                  <a:pt x="1353438" y="826831"/>
                </a:cubicBezTo>
                <a:lnTo>
                  <a:pt x="1353638" y="820652"/>
                </a:lnTo>
                <a:lnTo>
                  <a:pt x="1353517" y="820704"/>
                </a:lnTo>
                <a:cubicBezTo>
                  <a:pt x="1345392" y="818973"/>
                  <a:pt x="1341910" y="810893"/>
                  <a:pt x="1334946" y="808008"/>
                </a:cubicBezTo>
                <a:lnTo>
                  <a:pt x="1328329" y="806363"/>
                </a:lnTo>
                <a:lnTo>
                  <a:pt x="1327845" y="806862"/>
                </a:lnTo>
                <a:lnTo>
                  <a:pt x="1326921" y="806012"/>
                </a:lnTo>
                <a:lnTo>
                  <a:pt x="1323339" y="805122"/>
                </a:lnTo>
                <a:lnTo>
                  <a:pt x="1316096" y="801244"/>
                </a:lnTo>
                <a:lnTo>
                  <a:pt x="1317535" y="803391"/>
                </a:lnTo>
                <a:cubicBezTo>
                  <a:pt x="1319857" y="806276"/>
                  <a:pt x="1319277" y="808585"/>
                  <a:pt x="1316955" y="809739"/>
                </a:cubicBezTo>
                <a:cubicBezTo>
                  <a:pt x="1313473" y="810316"/>
                  <a:pt x="1309411" y="810316"/>
                  <a:pt x="1305929" y="811470"/>
                </a:cubicBezTo>
                <a:cubicBezTo>
                  <a:pt x="1300125" y="813202"/>
                  <a:pt x="1296063" y="812624"/>
                  <a:pt x="1294902" y="806276"/>
                </a:cubicBezTo>
                <a:cubicBezTo>
                  <a:pt x="1293161" y="789540"/>
                  <a:pt x="1292001" y="772227"/>
                  <a:pt x="1289679" y="755491"/>
                </a:cubicBezTo>
                <a:cubicBezTo>
                  <a:pt x="1288518" y="747412"/>
                  <a:pt x="1293161" y="744526"/>
                  <a:pt x="1298384" y="741641"/>
                </a:cubicBezTo>
                <a:cubicBezTo>
                  <a:pt x="1308830" y="735870"/>
                  <a:pt x="1310572" y="736447"/>
                  <a:pt x="1314053" y="750297"/>
                </a:cubicBezTo>
                <a:cubicBezTo>
                  <a:pt x="1315214" y="756645"/>
                  <a:pt x="1318696" y="757799"/>
                  <a:pt x="1323919" y="756645"/>
                </a:cubicBezTo>
                <a:cubicBezTo>
                  <a:pt x="1327401" y="755491"/>
                  <a:pt x="1330303" y="752028"/>
                  <a:pt x="1329142" y="747989"/>
                </a:cubicBezTo>
                <a:cubicBezTo>
                  <a:pt x="1326821" y="738755"/>
                  <a:pt x="1323919" y="729522"/>
                  <a:pt x="1322178" y="720288"/>
                </a:cubicBezTo>
                <a:cubicBezTo>
                  <a:pt x="1314634" y="722596"/>
                  <a:pt x="1307670" y="726059"/>
                  <a:pt x="1301866" y="719711"/>
                </a:cubicBezTo>
                <a:cubicBezTo>
                  <a:pt x="1300125" y="717979"/>
                  <a:pt x="1298384" y="715671"/>
                  <a:pt x="1298384" y="713940"/>
                </a:cubicBezTo>
                <a:cubicBezTo>
                  <a:pt x="1298384" y="711631"/>
                  <a:pt x="1300125" y="708746"/>
                  <a:pt x="1302447" y="708746"/>
                </a:cubicBezTo>
                <a:cubicBezTo>
                  <a:pt x="1307089" y="707014"/>
                  <a:pt x="1312312" y="706438"/>
                  <a:pt x="1316955" y="707014"/>
                </a:cubicBezTo>
                <a:close/>
                <a:moveTo>
                  <a:pt x="1369190" y="698780"/>
                </a:moveTo>
                <a:cubicBezTo>
                  <a:pt x="1373177" y="700505"/>
                  <a:pt x="1377734" y="701080"/>
                  <a:pt x="1382291" y="703381"/>
                </a:cubicBezTo>
                <a:cubicBezTo>
                  <a:pt x="1391405" y="706256"/>
                  <a:pt x="1388557" y="724660"/>
                  <a:pt x="1395393" y="721209"/>
                </a:cubicBezTo>
                <a:cubicBezTo>
                  <a:pt x="1407355" y="715458"/>
                  <a:pt x="1406786" y="728111"/>
                  <a:pt x="1412482" y="728111"/>
                </a:cubicBezTo>
                <a:cubicBezTo>
                  <a:pt x="1411343" y="736162"/>
                  <a:pt x="1409634" y="743639"/>
                  <a:pt x="1399380" y="739613"/>
                </a:cubicBezTo>
                <a:cubicBezTo>
                  <a:pt x="1392545" y="736737"/>
                  <a:pt x="1385709" y="733862"/>
                  <a:pt x="1378874" y="730986"/>
                </a:cubicBezTo>
                <a:cubicBezTo>
                  <a:pt x="1377165" y="730986"/>
                  <a:pt x="1374886" y="732712"/>
                  <a:pt x="1373177" y="733862"/>
                </a:cubicBezTo>
                <a:cubicBezTo>
                  <a:pt x="1372607" y="734437"/>
                  <a:pt x="1372038" y="737313"/>
                  <a:pt x="1372607" y="737313"/>
                </a:cubicBezTo>
                <a:cubicBezTo>
                  <a:pt x="1384000" y="745939"/>
                  <a:pt x="1376595" y="764344"/>
                  <a:pt x="1390836" y="770670"/>
                </a:cubicBezTo>
                <a:cubicBezTo>
                  <a:pt x="1392545" y="771245"/>
                  <a:pt x="1393114" y="775846"/>
                  <a:pt x="1391975" y="776996"/>
                </a:cubicBezTo>
                <a:cubicBezTo>
                  <a:pt x="1390266" y="778146"/>
                  <a:pt x="1387418" y="779872"/>
                  <a:pt x="1385709" y="779297"/>
                </a:cubicBezTo>
                <a:cubicBezTo>
                  <a:pt x="1380013" y="776996"/>
                  <a:pt x="1374316" y="774696"/>
                  <a:pt x="1369190" y="772395"/>
                </a:cubicBezTo>
                <a:cubicBezTo>
                  <a:pt x="1368620" y="771245"/>
                  <a:pt x="1368620" y="770095"/>
                  <a:pt x="1368050" y="768945"/>
                </a:cubicBezTo>
                <a:cubicBezTo>
                  <a:pt x="1364632" y="756292"/>
                  <a:pt x="1346974" y="749966"/>
                  <a:pt x="1349822" y="736162"/>
                </a:cubicBezTo>
                <a:cubicBezTo>
                  <a:pt x="1352101" y="724085"/>
                  <a:pt x="1361215" y="713733"/>
                  <a:pt x="1367481" y="702230"/>
                </a:cubicBezTo>
                <a:cubicBezTo>
                  <a:pt x="1368050" y="701080"/>
                  <a:pt x="1368620" y="699930"/>
                  <a:pt x="1369190" y="698780"/>
                </a:cubicBezTo>
                <a:close/>
                <a:moveTo>
                  <a:pt x="1368434" y="686021"/>
                </a:moveTo>
                <a:cubicBezTo>
                  <a:pt x="1371258" y="686021"/>
                  <a:pt x="1371823" y="688340"/>
                  <a:pt x="1370693" y="691241"/>
                </a:cubicBezTo>
                <a:cubicBezTo>
                  <a:pt x="1369563" y="693560"/>
                  <a:pt x="1368999" y="695880"/>
                  <a:pt x="1368434" y="698201"/>
                </a:cubicBezTo>
                <a:cubicBezTo>
                  <a:pt x="1364481" y="696460"/>
                  <a:pt x="1362222" y="694141"/>
                  <a:pt x="1362787" y="689501"/>
                </a:cubicBezTo>
                <a:cubicBezTo>
                  <a:pt x="1364481" y="688340"/>
                  <a:pt x="1366175" y="686021"/>
                  <a:pt x="1368434" y="686021"/>
                </a:cubicBezTo>
                <a:close/>
                <a:moveTo>
                  <a:pt x="1318527" y="686021"/>
                </a:moveTo>
                <a:cubicBezTo>
                  <a:pt x="1320265" y="686021"/>
                  <a:pt x="1324323" y="686609"/>
                  <a:pt x="1324323" y="687788"/>
                </a:cubicBezTo>
                <a:cubicBezTo>
                  <a:pt x="1326062" y="691910"/>
                  <a:pt x="1323163" y="694266"/>
                  <a:pt x="1319685" y="695444"/>
                </a:cubicBezTo>
                <a:cubicBezTo>
                  <a:pt x="1310411" y="699567"/>
                  <a:pt x="1301137" y="700745"/>
                  <a:pt x="1293602" y="690732"/>
                </a:cubicBezTo>
                <a:cubicBezTo>
                  <a:pt x="1295920" y="690732"/>
                  <a:pt x="1298819" y="690732"/>
                  <a:pt x="1301137" y="690732"/>
                </a:cubicBezTo>
                <a:cubicBezTo>
                  <a:pt x="1306934" y="689554"/>
                  <a:pt x="1312730" y="687199"/>
                  <a:pt x="1318527" y="686021"/>
                </a:cubicBezTo>
                <a:close/>
                <a:moveTo>
                  <a:pt x="1561170" y="652842"/>
                </a:moveTo>
                <a:cubicBezTo>
                  <a:pt x="1567842" y="653976"/>
                  <a:pt x="1569510" y="660215"/>
                  <a:pt x="1569510" y="666453"/>
                </a:cubicBezTo>
                <a:cubicBezTo>
                  <a:pt x="1570066" y="669855"/>
                  <a:pt x="1566730" y="672691"/>
                  <a:pt x="1561170" y="672691"/>
                </a:cubicBezTo>
                <a:cubicBezTo>
                  <a:pt x="1557279" y="672691"/>
                  <a:pt x="1552831" y="666453"/>
                  <a:pt x="1554499" y="660215"/>
                </a:cubicBezTo>
                <a:cubicBezTo>
                  <a:pt x="1555055" y="657379"/>
                  <a:pt x="1558947" y="652842"/>
                  <a:pt x="1561170" y="652842"/>
                </a:cubicBezTo>
                <a:close/>
                <a:moveTo>
                  <a:pt x="34311" y="634979"/>
                </a:moveTo>
                <a:cubicBezTo>
                  <a:pt x="34311" y="635708"/>
                  <a:pt x="34946" y="638625"/>
                  <a:pt x="34946" y="638625"/>
                </a:cubicBezTo>
                <a:cubicBezTo>
                  <a:pt x="33675" y="639354"/>
                  <a:pt x="32404" y="639354"/>
                  <a:pt x="31134" y="639354"/>
                </a:cubicBezTo>
                <a:cubicBezTo>
                  <a:pt x="31134" y="638625"/>
                  <a:pt x="30498" y="636437"/>
                  <a:pt x="30498" y="636437"/>
                </a:cubicBezTo>
                <a:cubicBezTo>
                  <a:pt x="31134" y="635708"/>
                  <a:pt x="33040" y="635708"/>
                  <a:pt x="34311" y="634979"/>
                </a:cubicBezTo>
                <a:close/>
                <a:moveTo>
                  <a:pt x="149946" y="631027"/>
                </a:moveTo>
                <a:cubicBezTo>
                  <a:pt x="154637" y="631604"/>
                  <a:pt x="159329" y="635061"/>
                  <a:pt x="162261" y="638519"/>
                </a:cubicBezTo>
                <a:cubicBezTo>
                  <a:pt x="164608" y="642553"/>
                  <a:pt x="164608" y="647739"/>
                  <a:pt x="159916" y="651197"/>
                </a:cubicBezTo>
                <a:cubicBezTo>
                  <a:pt x="151705" y="658112"/>
                  <a:pt x="142321" y="663299"/>
                  <a:pt x="131764" y="665027"/>
                </a:cubicBezTo>
                <a:cubicBezTo>
                  <a:pt x="127073" y="656960"/>
                  <a:pt x="132938" y="652926"/>
                  <a:pt x="134697" y="647163"/>
                </a:cubicBezTo>
                <a:cubicBezTo>
                  <a:pt x="139389" y="647163"/>
                  <a:pt x="144667" y="647163"/>
                  <a:pt x="144667" y="640248"/>
                </a:cubicBezTo>
                <a:cubicBezTo>
                  <a:pt x="144667" y="636214"/>
                  <a:pt x="142908" y="629875"/>
                  <a:pt x="149946" y="631027"/>
                </a:cubicBezTo>
                <a:close/>
                <a:moveTo>
                  <a:pt x="171066" y="611281"/>
                </a:moveTo>
                <a:cubicBezTo>
                  <a:pt x="172292" y="611281"/>
                  <a:pt x="173519" y="612496"/>
                  <a:pt x="174132" y="613711"/>
                </a:cubicBezTo>
                <a:cubicBezTo>
                  <a:pt x="174746" y="616142"/>
                  <a:pt x="165545" y="621610"/>
                  <a:pt x="161864" y="621003"/>
                </a:cubicBezTo>
                <a:cubicBezTo>
                  <a:pt x="160637" y="620395"/>
                  <a:pt x="159411" y="619180"/>
                  <a:pt x="159411" y="617965"/>
                </a:cubicBezTo>
                <a:cubicBezTo>
                  <a:pt x="157570" y="613711"/>
                  <a:pt x="164931" y="609458"/>
                  <a:pt x="171066" y="611281"/>
                </a:cubicBezTo>
                <a:close/>
                <a:moveTo>
                  <a:pt x="385864" y="586488"/>
                </a:moveTo>
                <a:cubicBezTo>
                  <a:pt x="387705" y="586488"/>
                  <a:pt x="389545" y="587020"/>
                  <a:pt x="389545" y="587551"/>
                </a:cubicBezTo>
                <a:cubicBezTo>
                  <a:pt x="390159" y="589147"/>
                  <a:pt x="390772" y="591805"/>
                  <a:pt x="389545" y="592337"/>
                </a:cubicBezTo>
                <a:cubicBezTo>
                  <a:pt x="386478" y="594463"/>
                  <a:pt x="383410" y="595527"/>
                  <a:pt x="380343" y="597654"/>
                </a:cubicBezTo>
                <a:cubicBezTo>
                  <a:pt x="377275" y="598717"/>
                  <a:pt x="374822" y="598185"/>
                  <a:pt x="374208" y="595527"/>
                </a:cubicBezTo>
                <a:cubicBezTo>
                  <a:pt x="373595" y="594463"/>
                  <a:pt x="374822" y="591805"/>
                  <a:pt x="376662" y="590742"/>
                </a:cubicBezTo>
                <a:cubicBezTo>
                  <a:pt x="379729" y="588615"/>
                  <a:pt x="382797" y="587551"/>
                  <a:pt x="385864" y="586488"/>
                </a:cubicBezTo>
                <a:close/>
                <a:moveTo>
                  <a:pt x="355513" y="584513"/>
                </a:moveTo>
                <a:cubicBezTo>
                  <a:pt x="357837" y="584513"/>
                  <a:pt x="360161" y="587401"/>
                  <a:pt x="360742" y="589134"/>
                </a:cubicBezTo>
                <a:cubicBezTo>
                  <a:pt x="363646" y="593754"/>
                  <a:pt x="365389" y="599530"/>
                  <a:pt x="362485" y="602995"/>
                </a:cubicBezTo>
                <a:cubicBezTo>
                  <a:pt x="352609" y="616857"/>
                  <a:pt x="347381" y="634762"/>
                  <a:pt x="328792" y="641115"/>
                </a:cubicBezTo>
                <a:cubicBezTo>
                  <a:pt x="320078" y="644003"/>
                  <a:pt x="316012" y="650356"/>
                  <a:pt x="314850" y="660175"/>
                </a:cubicBezTo>
                <a:cubicBezTo>
                  <a:pt x="314269" y="668261"/>
                  <a:pt x="310203" y="676347"/>
                  <a:pt x="307879" y="685011"/>
                </a:cubicBezTo>
                <a:cubicBezTo>
                  <a:pt x="306137" y="690209"/>
                  <a:pt x="301489" y="691942"/>
                  <a:pt x="296842" y="692519"/>
                </a:cubicBezTo>
                <a:cubicBezTo>
                  <a:pt x="292195" y="693097"/>
                  <a:pt x="290452" y="689631"/>
                  <a:pt x="289871" y="685588"/>
                </a:cubicBezTo>
                <a:cubicBezTo>
                  <a:pt x="288709" y="677502"/>
                  <a:pt x="286967" y="668839"/>
                  <a:pt x="284643" y="660753"/>
                </a:cubicBezTo>
                <a:cubicBezTo>
                  <a:pt x="296842" y="650934"/>
                  <a:pt x="292195" y="633029"/>
                  <a:pt x="304975" y="623788"/>
                </a:cubicBezTo>
                <a:cubicBezTo>
                  <a:pt x="318336" y="615702"/>
                  <a:pt x="330534" y="604151"/>
                  <a:pt x="346800" y="600685"/>
                </a:cubicBezTo>
                <a:cubicBezTo>
                  <a:pt x="353190" y="599530"/>
                  <a:pt x="351447" y="593754"/>
                  <a:pt x="351447" y="589134"/>
                </a:cubicBezTo>
                <a:cubicBezTo>
                  <a:pt x="351447" y="586246"/>
                  <a:pt x="352609" y="583935"/>
                  <a:pt x="355513" y="584513"/>
                </a:cubicBezTo>
                <a:close/>
                <a:moveTo>
                  <a:pt x="156985" y="573729"/>
                </a:moveTo>
                <a:cubicBezTo>
                  <a:pt x="154052" y="581102"/>
                  <a:pt x="148774" y="585639"/>
                  <a:pt x="142322" y="588475"/>
                </a:cubicBezTo>
                <a:cubicBezTo>
                  <a:pt x="142322" y="578833"/>
                  <a:pt x="147014" y="573729"/>
                  <a:pt x="156985" y="573729"/>
                </a:cubicBezTo>
                <a:close/>
                <a:moveTo>
                  <a:pt x="9384" y="573727"/>
                </a:moveTo>
                <a:cubicBezTo>
                  <a:pt x="11143" y="575339"/>
                  <a:pt x="13490" y="576414"/>
                  <a:pt x="14076" y="578026"/>
                </a:cubicBezTo>
                <a:cubicBezTo>
                  <a:pt x="14663" y="579638"/>
                  <a:pt x="13490" y="581249"/>
                  <a:pt x="12903" y="583398"/>
                </a:cubicBezTo>
                <a:lnTo>
                  <a:pt x="7624" y="579638"/>
                </a:lnTo>
                <a:cubicBezTo>
                  <a:pt x="7624" y="577488"/>
                  <a:pt x="7624" y="575339"/>
                  <a:pt x="9384" y="573727"/>
                </a:cubicBezTo>
                <a:close/>
                <a:moveTo>
                  <a:pt x="227653" y="555863"/>
                </a:moveTo>
                <a:cubicBezTo>
                  <a:pt x="227653" y="557041"/>
                  <a:pt x="228193" y="558219"/>
                  <a:pt x="228193" y="559986"/>
                </a:cubicBezTo>
                <a:cubicBezTo>
                  <a:pt x="228193" y="565287"/>
                  <a:pt x="226575" y="569998"/>
                  <a:pt x="221184" y="570587"/>
                </a:cubicBezTo>
                <a:cubicBezTo>
                  <a:pt x="217949" y="570587"/>
                  <a:pt x="214715" y="569409"/>
                  <a:pt x="211480" y="567642"/>
                </a:cubicBezTo>
                <a:cubicBezTo>
                  <a:pt x="210941" y="567642"/>
                  <a:pt x="210941" y="564698"/>
                  <a:pt x="210941" y="564698"/>
                </a:cubicBezTo>
                <a:cubicBezTo>
                  <a:pt x="216332" y="561753"/>
                  <a:pt x="221723" y="558808"/>
                  <a:pt x="227653" y="555863"/>
                </a:cubicBezTo>
                <a:close/>
                <a:moveTo>
                  <a:pt x="951072" y="489508"/>
                </a:moveTo>
                <a:cubicBezTo>
                  <a:pt x="955025" y="489508"/>
                  <a:pt x="960108" y="501418"/>
                  <a:pt x="958414" y="505208"/>
                </a:cubicBezTo>
                <a:cubicBezTo>
                  <a:pt x="957849" y="505750"/>
                  <a:pt x="956719" y="506832"/>
                  <a:pt x="956155" y="506832"/>
                </a:cubicBezTo>
                <a:cubicBezTo>
                  <a:pt x="950507" y="506291"/>
                  <a:pt x="945424" y="496005"/>
                  <a:pt x="948813" y="491132"/>
                </a:cubicBezTo>
                <a:cubicBezTo>
                  <a:pt x="948813" y="490591"/>
                  <a:pt x="949942" y="490049"/>
                  <a:pt x="951072" y="489508"/>
                </a:cubicBezTo>
                <a:close/>
                <a:moveTo>
                  <a:pt x="844019" y="475344"/>
                </a:moveTo>
                <a:cubicBezTo>
                  <a:pt x="844019" y="478215"/>
                  <a:pt x="844019" y="480512"/>
                  <a:pt x="844019" y="482809"/>
                </a:cubicBezTo>
                <a:cubicBezTo>
                  <a:pt x="842304" y="484532"/>
                  <a:pt x="841160" y="486254"/>
                  <a:pt x="842304" y="487977"/>
                </a:cubicBezTo>
                <a:cubicBezTo>
                  <a:pt x="842875" y="489700"/>
                  <a:pt x="843447" y="490274"/>
                  <a:pt x="844019" y="490274"/>
                </a:cubicBezTo>
                <a:cubicBezTo>
                  <a:pt x="845735" y="505778"/>
                  <a:pt x="829152" y="502907"/>
                  <a:pt x="823433" y="510946"/>
                </a:cubicBezTo>
                <a:cubicBezTo>
                  <a:pt x="816571" y="519559"/>
                  <a:pt x="807994" y="510946"/>
                  <a:pt x="800560" y="512668"/>
                </a:cubicBezTo>
                <a:cubicBezTo>
                  <a:pt x="801132" y="510371"/>
                  <a:pt x="802848" y="508075"/>
                  <a:pt x="802848" y="505778"/>
                </a:cubicBezTo>
                <a:cubicBezTo>
                  <a:pt x="807994" y="483957"/>
                  <a:pt x="822290" y="474196"/>
                  <a:pt x="844019" y="475344"/>
                </a:cubicBezTo>
                <a:close/>
                <a:moveTo>
                  <a:pt x="574370" y="471644"/>
                </a:moveTo>
                <a:cubicBezTo>
                  <a:pt x="577889" y="472719"/>
                  <a:pt x="581408" y="474868"/>
                  <a:pt x="580235" y="478629"/>
                </a:cubicBezTo>
                <a:cubicBezTo>
                  <a:pt x="579649" y="480241"/>
                  <a:pt x="576129" y="481315"/>
                  <a:pt x="574370" y="481315"/>
                </a:cubicBezTo>
                <a:cubicBezTo>
                  <a:pt x="572024" y="481315"/>
                  <a:pt x="567918" y="480241"/>
                  <a:pt x="567918" y="478629"/>
                </a:cubicBezTo>
                <a:cubicBezTo>
                  <a:pt x="566745" y="474868"/>
                  <a:pt x="569678" y="472719"/>
                  <a:pt x="574370" y="471644"/>
                </a:cubicBezTo>
                <a:close/>
                <a:moveTo>
                  <a:pt x="718749" y="453779"/>
                </a:moveTo>
                <a:lnTo>
                  <a:pt x="719246" y="454136"/>
                </a:lnTo>
                <a:lnTo>
                  <a:pt x="719233" y="453780"/>
                </a:lnTo>
                <a:lnTo>
                  <a:pt x="719772" y="454514"/>
                </a:lnTo>
                <a:lnTo>
                  <a:pt x="722782" y="456675"/>
                </a:lnTo>
                <a:cubicBezTo>
                  <a:pt x="726238" y="460729"/>
                  <a:pt x="728543" y="464204"/>
                  <a:pt x="732000" y="468258"/>
                </a:cubicBezTo>
                <a:cubicBezTo>
                  <a:pt x="734881" y="472312"/>
                  <a:pt x="731424" y="467099"/>
                  <a:pt x="734881" y="471153"/>
                </a:cubicBezTo>
                <a:cubicBezTo>
                  <a:pt x="748131" y="488528"/>
                  <a:pt x="762535" y="508218"/>
                  <a:pt x="753892" y="531384"/>
                </a:cubicBezTo>
                <a:cubicBezTo>
                  <a:pt x="743522" y="558025"/>
                  <a:pt x="717597" y="542388"/>
                  <a:pt x="694552" y="544125"/>
                </a:cubicBezTo>
                <a:cubicBezTo>
                  <a:pt x="705498" y="552813"/>
                  <a:pt x="715292" y="553971"/>
                  <a:pt x="724510" y="553971"/>
                </a:cubicBezTo>
                <a:cubicBezTo>
                  <a:pt x="747555" y="553971"/>
                  <a:pt x="756773" y="567870"/>
                  <a:pt x="760806" y="588140"/>
                </a:cubicBezTo>
                <a:cubicBezTo>
                  <a:pt x="766423" y="614636"/>
                  <a:pt x="773661" y="624192"/>
                  <a:pt x="791512" y="623893"/>
                </a:cubicBezTo>
                <a:lnTo>
                  <a:pt x="796412" y="623144"/>
                </a:lnTo>
                <a:lnTo>
                  <a:pt x="790476" y="622237"/>
                </a:lnTo>
                <a:cubicBezTo>
                  <a:pt x="783131" y="619124"/>
                  <a:pt x="776650" y="611885"/>
                  <a:pt x="772905" y="599144"/>
                </a:cubicBezTo>
                <a:cubicBezTo>
                  <a:pt x="767143" y="578874"/>
                  <a:pt x="742370" y="553392"/>
                  <a:pt x="782699" y="538913"/>
                </a:cubicBezTo>
                <a:cubicBezTo>
                  <a:pt x="789036" y="537176"/>
                  <a:pt x="793069" y="528489"/>
                  <a:pt x="799406" y="525014"/>
                </a:cubicBezTo>
                <a:cubicBezTo>
                  <a:pt x="830517" y="520960"/>
                  <a:pt x="861628" y="526172"/>
                  <a:pt x="892739" y="511693"/>
                </a:cubicBezTo>
                <a:cubicBezTo>
                  <a:pt x="910599" y="503006"/>
                  <a:pt x="935372" y="501848"/>
                  <a:pt x="957265" y="513431"/>
                </a:cubicBezTo>
                <a:cubicBezTo>
                  <a:pt x="963026" y="516906"/>
                  <a:pt x="972244" y="518643"/>
                  <a:pt x="969364" y="528489"/>
                </a:cubicBezTo>
                <a:cubicBezTo>
                  <a:pt x="967059" y="536017"/>
                  <a:pt x="960721" y="540071"/>
                  <a:pt x="952656" y="540650"/>
                </a:cubicBezTo>
                <a:cubicBezTo>
                  <a:pt x="949199" y="540650"/>
                  <a:pt x="945166" y="540071"/>
                  <a:pt x="941710" y="540071"/>
                </a:cubicBezTo>
                <a:cubicBezTo>
                  <a:pt x="916360" y="538913"/>
                  <a:pt x="893891" y="539492"/>
                  <a:pt x="903685" y="576557"/>
                </a:cubicBezTo>
                <a:cubicBezTo>
                  <a:pt x="906566" y="589299"/>
                  <a:pt x="896772" y="601460"/>
                  <a:pt x="891010" y="613622"/>
                </a:cubicBezTo>
                <a:cubicBezTo>
                  <a:pt x="878912" y="636788"/>
                  <a:pt x="869117" y="661112"/>
                  <a:pt x="896196" y="683698"/>
                </a:cubicBezTo>
                <a:cubicBezTo>
                  <a:pt x="904837" y="644317"/>
                  <a:pt x="912903" y="642000"/>
                  <a:pt x="940557" y="666904"/>
                </a:cubicBezTo>
                <a:cubicBezTo>
                  <a:pt x="946030" y="671826"/>
                  <a:pt x="952368" y="675736"/>
                  <a:pt x="958777" y="679500"/>
                </a:cubicBezTo>
                <a:lnTo>
                  <a:pt x="976150" y="690423"/>
                </a:lnTo>
                <a:lnTo>
                  <a:pt x="960146" y="672116"/>
                </a:lnTo>
                <a:cubicBezTo>
                  <a:pt x="957265" y="667483"/>
                  <a:pt x="952080" y="661691"/>
                  <a:pt x="956113" y="655321"/>
                </a:cubicBezTo>
                <a:cubicBezTo>
                  <a:pt x="960146" y="647792"/>
                  <a:pt x="969364" y="647213"/>
                  <a:pt x="975125" y="651266"/>
                </a:cubicBezTo>
                <a:cubicBezTo>
                  <a:pt x="1002779" y="670378"/>
                  <a:pt x="1006236" y="645475"/>
                  <a:pt x="1014877" y="630418"/>
                </a:cubicBezTo>
                <a:cubicBezTo>
                  <a:pt x="1016030" y="627522"/>
                  <a:pt x="1022367" y="628680"/>
                  <a:pt x="1020639" y="625205"/>
                </a:cubicBezTo>
                <a:cubicBezTo>
                  <a:pt x="1019486" y="622889"/>
                  <a:pt x="1015454" y="626943"/>
                  <a:pt x="1011997" y="624626"/>
                </a:cubicBezTo>
                <a:cubicBezTo>
                  <a:pt x="999898" y="614201"/>
                  <a:pt x="986071" y="621151"/>
                  <a:pt x="973396" y="620572"/>
                </a:cubicBezTo>
                <a:cubicBezTo>
                  <a:pt x="960721" y="619993"/>
                  <a:pt x="949199" y="613043"/>
                  <a:pt x="945743" y="599723"/>
                </a:cubicBezTo>
                <a:cubicBezTo>
                  <a:pt x="942862" y="586403"/>
                  <a:pt x="952080" y="580611"/>
                  <a:pt x="962450" y="581769"/>
                </a:cubicBezTo>
                <a:cubicBezTo>
                  <a:pt x="979734" y="583507"/>
                  <a:pt x="964178" y="576557"/>
                  <a:pt x="964178" y="576557"/>
                </a:cubicBezTo>
                <a:cubicBezTo>
                  <a:pt x="954384" y="555129"/>
                  <a:pt x="969939" y="540650"/>
                  <a:pt x="979734" y="527330"/>
                </a:cubicBezTo>
                <a:cubicBezTo>
                  <a:pt x="991832" y="511114"/>
                  <a:pt x="1011421" y="523276"/>
                  <a:pt x="1023519" y="527330"/>
                </a:cubicBezTo>
                <a:cubicBezTo>
                  <a:pt x="1041379" y="532543"/>
                  <a:pt x="1041379" y="551654"/>
                  <a:pt x="1023519" y="559183"/>
                </a:cubicBezTo>
                <a:cubicBezTo>
                  <a:pt x="998170" y="569028"/>
                  <a:pt x="1022367" y="575399"/>
                  <a:pt x="1018911" y="586403"/>
                </a:cubicBezTo>
                <a:cubicBezTo>
                  <a:pt x="1024095" y="582349"/>
                  <a:pt x="1023519" y="580032"/>
                  <a:pt x="1024672" y="577715"/>
                </a:cubicBezTo>
                <a:cubicBezTo>
                  <a:pt x="1043108" y="536017"/>
                  <a:pt x="1051173" y="532543"/>
                  <a:pt x="1081132" y="563237"/>
                </a:cubicBezTo>
                <a:cubicBezTo>
                  <a:pt x="1094383" y="576557"/>
                  <a:pt x="1114547" y="588140"/>
                  <a:pt x="1115123" y="611885"/>
                </a:cubicBezTo>
                <a:lnTo>
                  <a:pt x="1112119" y="617547"/>
                </a:lnTo>
                <a:lnTo>
                  <a:pt x="1121820" y="625246"/>
                </a:lnTo>
                <a:cubicBezTo>
                  <a:pt x="1130359" y="630475"/>
                  <a:pt x="1125236" y="643256"/>
                  <a:pt x="1134344" y="646161"/>
                </a:cubicBezTo>
                <a:cubicBezTo>
                  <a:pt x="1141175" y="647904"/>
                  <a:pt x="1148576" y="647323"/>
                  <a:pt x="1155977" y="648485"/>
                </a:cubicBezTo>
                <a:cubicBezTo>
                  <a:pt x="1157685" y="649066"/>
                  <a:pt x="1159962" y="650809"/>
                  <a:pt x="1161669" y="652552"/>
                </a:cubicBezTo>
                <a:cubicBezTo>
                  <a:pt x="1165085" y="656037"/>
                  <a:pt x="1168501" y="660104"/>
                  <a:pt x="1165655" y="665332"/>
                </a:cubicBezTo>
                <a:cubicBezTo>
                  <a:pt x="1163947" y="668237"/>
                  <a:pt x="1161101" y="672304"/>
                  <a:pt x="1158254" y="672304"/>
                </a:cubicBezTo>
                <a:cubicBezTo>
                  <a:pt x="1150284" y="674047"/>
                  <a:pt x="1140606" y="676371"/>
                  <a:pt x="1133775" y="673466"/>
                </a:cubicBezTo>
                <a:cubicBezTo>
                  <a:pt x="1118973" y="665332"/>
                  <a:pt x="1112711" y="674628"/>
                  <a:pt x="1104172" y="687990"/>
                </a:cubicBezTo>
                <a:cubicBezTo>
                  <a:pt x="1103603" y="672304"/>
                  <a:pt x="1099618" y="660104"/>
                  <a:pt x="1108157" y="649066"/>
                </a:cubicBezTo>
                <a:cubicBezTo>
                  <a:pt x="1113708" y="641659"/>
                  <a:pt x="1105169" y="632944"/>
                  <a:pt x="1106316" y="624884"/>
                </a:cubicBezTo>
                <a:lnTo>
                  <a:pt x="1107238" y="623521"/>
                </a:lnTo>
                <a:lnTo>
                  <a:pt x="1097479" y="632300"/>
                </a:lnTo>
                <a:cubicBezTo>
                  <a:pt x="1093951" y="636499"/>
                  <a:pt x="1092654" y="642290"/>
                  <a:pt x="1097840" y="653583"/>
                </a:cubicBezTo>
                <a:cubicBezTo>
                  <a:pt x="1108786" y="679645"/>
                  <a:pt x="1079980" y="692965"/>
                  <a:pt x="1059239" y="702231"/>
                </a:cubicBezTo>
                <a:cubicBezTo>
                  <a:pt x="1047717" y="708023"/>
                  <a:pt x="1033890" y="709760"/>
                  <a:pt x="1025248" y="720764"/>
                </a:cubicBezTo>
                <a:cubicBezTo>
                  <a:pt x="1033314" y="723081"/>
                  <a:pt x="1041955" y="719605"/>
                  <a:pt x="1049445" y="723081"/>
                </a:cubicBezTo>
                <a:lnTo>
                  <a:pt x="1055812" y="726955"/>
                </a:lnTo>
                <a:lnTo>
                  <a:pt x="1065318" y="726573"/>
                </a:lnTo>
                <a:cubicBezTo>
                  <a:pt x="1073364" y="723689"/>
                  <a:pt x="1079111" y="723113"/>
                  <a:pt x="1077387" y="735226"/>
                </a:cubicBezTo>
                <a:cubicBezTo>
                  <a:pt x="1076812" y="741572"/>
                  <a:pt x="1081985" y="742725"/>
                  <a:pt x="1086583" y="745033"/>
                </a:cubicBezTo>
                <a:cubicBezTo>
                  <a:pt x="1092329" y="746763"/>
                  <a:pt x="1096927" y="744456"/>
                  <a:pt x="1097502" y="739264"/>
                </a:cubicBezTo>
                <a:cubicBezTo>
                  <a:pt x="1098651" y="734649"/>
                  <a:pt x="1095777" y="729458"/>
                  <a:pt x="1095777" y="724843"/>
                </a:cubicBezTo>
                <a:cubicBezTo>
                  <a:pt x="1095203" y="719075"/>
                  <a:pt x="1098077" y="715614"/>
                  <a:pt x="1103249" y="713883"/>
                </a:cubicBezTo>
                <a:cubicBezTo>
                  <a:pt x="1107846" y="712730"/>
                  <a:pt x="1113593" y="713306"/>
                  <a:pt x="1117616" y="710999"/>
                </a:cubicBezTo>
                <a:cubicBezTo>
                  <a:pt x="1126811" y="705807"/>
                  <a:pt x="1137731" y="710999"/>
                  <a:pt x="1145202" y="706384"/>
                </a:cubicBezTo>
                <a:cubicBezTo>
                  <a:pt x="1152673" y="702346"/>
                  <a:pt x="1157271" y="691963"/>
                  <a:pt x="1163592" y="685041"/>
                </a:cubicBezTo>
                <a:cubicBezTo>
                  <a:pt x="1168190" y="678696"/>
                  <a:pt x="1175661" y="678119"/>
                  <a:pt x="1178535" y="683888"/>
                </a:cubicBezTo>
                <a:cubicBezTo>
                  <a:pt x="1186580" y="698308"/>
                  <a:pt x="1194626" y="708691"/>
                  <a:pt x="1213017" y="700616"/>
                </a:cubicBezTo>
                <a:cubicBezTo>
                  <a:pt x="1215890" y="699462"/>
                  <a:pt x="1220488" y="704077"/>
                  <a:pt x="1225085" y="706384"/>
                </a:cubicBezTo>
                <a:cubicBezTo>
                  <a:pt x="1230258" y="696001"/>
                  <a:pt x="1222787" y="682734"/>
                  <a:pt x="1234855" y="675812"/>
                </a:cubicBezTo>
                <a:cubicBezTo>
                  <a:pt x="1267613" y="680426"/>
                  <a:pt x="1250372" y="703500"/>
                  <a:pt x="1251521" y="720229"/>
                </a:cubicBezTo>
                <a:cubicBezTo>
                  <a:pt x="1236579" y="735803"/>
                  <a:pt x="1213017" y="739264"/>
                  <a:pt x="1199799" y="757146"/>
                </a:cubicBezTo>
                <a:cubicBezTo>
                  <a:pt x="1198074" y="760030"/>
                  <a:pt x="1196350" y="762915"/>
                  <a:pt x="1194626" y="765799"/>
                </a:cubicBezTo>
                <a:cubicBezTo>
                  <a:pt x="1191753" y="769260"/>
                  <a:pt x="1187730" y="772144"/>
                  <a:pt x="1183707" y="775029"/>
                </a:cubicBezTo>
                <a:cubicBezTo>
                  <a:pt x="1171638" y="779643"/>
                  <a:pt x="1175086" y="792334"/>
                  <a:pt x="1170489" y="800986"/>
                </a:cubicBezTo>
                <a:cubicBezTo>
                  <a:pt x="1168190" y="803871"/>
                  <a:pt x="1165317" y="805601"/>
                  <a:pt x="1163017" y="806178"/>
                </a:cubicBezTo>
                <a:cubicBezTo>
                  <a:pt x="1147501" y="826368"/>
                  <a:pt x="1122789" y="805024"/>
                  <a:pt x="1106697" y="818869"/>
                </a:cubicBezTo>
                <a:cubicBezTo>
                  <a:pt x="1106122" y="822329"/>
                  <a:pt x="1104973" y="825214"/>
                  <a:pt x="1103823" y="828098"/>
                </a:cubicBezTo>
                <a:cubicBezTo>
                  <a:pt x="1099226" y="835020"/>
                  <a:pt x="1095203" y="843673"/>
                  <a:pt x="1084283" y="837328"/>
                </a:cubicBezTo>
                <a:lnTo>
                  <a:pt x="1078442" y="828449"/>
                </a:lnTo>
                <a:lnTo>
                  <a:pt x="1077509" y="845291"/>
                </a:lnTo>
                <a:cubicBezTo>
                  <a:pt x="1072929" y="849892"/>
                  <a:pt x="1067776" y="853917"/>
                  <a:pt x="1062623" y="858518"/>
                </a:cubicBezTo>
                <a:cubicBezTo>
                  <a:pt x="1056898" y="864270"/>
                  <a:pt x="1050028" y="868871"/>
                  <a:pt x="1042012" y="871746"/>
                </a:cubicBezTo>
                <a:cubicBezTo>
                  <a:pt x="1038577" y="871746"/>
                  <a:pt x="1035714" y="871746"/>
                  <a:pt x="1032279" y="870596"/>
                </a:cubicBezTo>
                <a:cubicBezTo>
                  <a:pt x="1022546" y="864845"/>
                  <a:pt x="1023691" y="851042"/>
                  <a:pt x="1012813" y="845291"/>
                </a:cubicBezTo>
                <a:cubicBezTo>
                  <a:pt x="1006515" y="833213"/>
                  <a:pt x="1003080" y="817110"/>
                  <a:pt x="984187" y="818260"/>
                </a:cubicBezTo>
                <a:cubicBezTo>
                  <a:pt x="981896" y="818260"/>
                  <a:pt x="979034" y="812509"/>
                  <a:pt x="979034" y="809058"/>
                </a:cubicBezTo>
                <a:cubicBezTo>
                  <a:pt x="978461" y="805607"/>
                  <a:pt x="981896" y="803307"/>
                  <a:pt x="986477" y="803882"/>
                </a:cubicBezTo>
                <a:cubicBezTo>
                  <a:pt x="987622" y="803882"/>
                  <a:pt x="988194" y="803882"/>
                  <a:pt x="989912" y="803882"/>
                </a:cubicBezTo>
                <a:cubicBezTo>
                  <a:pt x="999073" y="805607"/>
                  <a:pt x="1003653" y="800431"/>
                  <a:pt x="1004798" y="792379"/>
                </a:cubicBezTo>
                <a:lnTo>
                  <a:pt x="1001041" y="782594"/>
                </a:lnTo>
                <a:lnTo>
                  <a:pt x="990680" y="783890"/>
                </a:lnTo>
                <a:cubicBezTo>
                  <a:pt x="971668" y="778678"/>
                  <a:pt x="968787" y="792578"/>
                  <a:pt x="963602" y="805319"/>
                </a:cubicBezTo>
                <a:cubicBezTo>
                  <a:pt x="957841" y="819218"/>
                  <a:pt x="950928" y="834855"/>
                  <a:pt x="934220" y="835434"/>
                </a:cubicBezTo>
                <a:cubicBezTo>
                  <a:pt x="915784" y="836013"/>
                  <a:pt x="911751" y="819797"/>
                  <a:pt x="907142" y="805319"/>
                </a:cubicBezTo>
                <a:cubicBezTo>
                  <a:pt x="904837" y="796632"/>
                  <a:pt x="904261" y="785628"/>
                  <a:pt x="892739" y="788523"/>
                </a:cubicBezTo>
                <a:cubicBezTo>
                  <a:pt x="880064" y="791419"/>
                  <a:pt x="858747" y="787365"/>
                  <a:pt x="858171" y="802423"/>
                </a:cubicBezTo>
                <a:cubicBezTo>
                  <a:pt x="856443" y="832538"/>
                  <a:pt x="841463" y="826167"/>
                  <a:pt x="824180" y="820376"/>
                </a:cubicBezTo>
                <a:cubicBezTo>
                  <a:pt x="816690" y="817480"/>
                  <a:pt x="809777" y="818639"/>
                  <a:pt x="802863" y="822114"/>
                </a:cubicBezTo>
                <a:cubicBezTo>
                  <a:pt x="799406" y="823272"/>
                  <a:pt x="795950" y="823851"/>
                  <a:pt x="792493" y="824430"/>
                </a:cubicBezTo>
                <a:lnTo>
                  <a:pt x="788992" y="824024"/>
                </a:lnTo>
                <a:lnTo>
                  <a:pt x="788831" y="824277"/>
                </a:lnTo>
                <a:cubicBezTo>
                  <a:pt x="783993" y="829270"/>
                  <a:pt x="782124" y="830207"/>
                  <a:pt x="780006" y="825448"/>
                </a:cubicBezTo>
                <a:lnTo>
                  <a:pt x="779120" y="822879"/>
                </a:lnTo>
                <a:lnTo>
                  <a:pt x="777513" y="822693"/>
                </a:lnTo>
                <a:cubicBezTo>
                  <a:pt x="762390" y="809010"/>
                  <a:pt x="736240" y="801536"/>
                  <a:pt x="738815" y="776990"/>
                </a:cubicBezTo>
                <a:lnTo>
                  <a:pt x="741461" y="766658"/>
                </a:lnTo>
                <a:lnTo>
                  <a:pt x="740066" y="767095"/>
                </a:lnTo>
                <a:cubicBezTo>
                  <a:pt x="734881" y="767674"/>
                  <a:pt x="731424" y="765358"/>
                  <a:pt x="727391" y="762462"/>
                </a:cubicBezTo>
                <a:cubicBezTo>
                  <a:pt x="720909" y="756815"/>
                  <a:pt x="726419" y="741722"/>
                  <a:pt x="719127" y="737215"/>
                </a:cubicBezTo>
                <a:lnTo>
                  <a:pt x="710642" y="737055"/>
                </a:lnTo>
                <a:lnTo>
                  <a:pt x="703900" y="748920"/>
                </a:lnTo>
                <a:cubicBezTo>
                  <a:pt x="696712" y="761513"/>
                  <a:pt x="688635" y="770525"/>
                  <a:pt x="673126" y="742732"/>
                </a:cubicBezTo>
                <a:cubicBezTo>
                  <a:pt x="666234" y="729993"/>
                  <a:pt x="633495" y="738679"/>
                  <a:pt x="626602" y="753154"/>
                </a:cubicBezTo>
                <a:cubicBezTo>
                  <a:pt x="618561" y="769945"/>
                  <a:pt x="603628" y="779209"/>
                  <a:pt x="589268" y="786736"/>
                </a:cubicBezTo>
                <a:cubicBezTo>
                  <a:pt x="574909" y="793684"/>
                  <a:pt x="565719" y="803527"/>
                  <a:pt x="558252" y="815687"/>
                </a:cubicBezTo>
                <a:cubicBezTo>
                  <a:pt x="553083" y="819740"/>
                  <a:pt x="547913" y="823793"/>
                  <a:pt x="541595" y="825530"/>
                </a:cubicBezTo>
                <a:cubicBezTo>
                  <a:pt x="534129" y="822056"/>
                  <a:pt x="526662" y="815687"/>
                  <a:pt x="518046" y="823793"/>
                </a:cubicBezTo>
                <a:cubicBezTo>
                  <a:pt x="511728" y="829583"/>
                  <a:pt x="505984" y="830162"/>
                  <a:pt x="500241" y="822635"/>
                </a:cubicBezTo>
                <a:cubicBezTo>
                  <a:pt x="496795" y="818003"/>
                  <a:pt x="493923" y="809318"/>
                  <a:pt x="487030" y="816845"/>
                </a:cubicBezTo>
                <a:cubicBezTo>
                  <a:pt x="483009" y="820319"/>
                  <a:pt x="487030" y="825530"/>
                  <a:pt x="489328" y="829583"/>
                </a:cubicBezTo>
                <a:cubicBezTo>
                  <a:pt x="492774" y="834794"/>
                  <a:pt x="497369" y="838847"/>
                  <a:pt x="500815" y="844058"/>
                </a:cubicBezTo>
                <a:cubicBezTo>
                  <a:pt x="504836" y="849269"/>
                  <a:pt x="499092" y="860849"/>
                  <a:pt x="492199" y="859691"/>
                </a:cubicBezTo>
                <a:cubicBezTo>
                  <a:pt x="472096" y="855638"/>
                  <a:pt x="453142" y="866639"/>
                  <a:pt x="433614" y="864902"/>
                </a:cubicBezTo>
                <a:cubicBezTo>
                  <a:pt x="429019" y="864902"/>
                  <a:pt x="426147" y="864902"/>
                  <a:pt x="424998" y="860270"/>
                </a:cubicBezTo>
                <a:cubicBezTo>
                  <a:pt x="424424" y="856796"/>
                  <a:pt x="426147" y="852743"/>
                  <a:pt x="429593" y="851585"/>
                </a:cubicBezTo>
                <a:cubicBezTo>
                  <a:pt x="446250" y="846953"/>
                  <a:pt x="437060" y="833636"/>
                  <a:pt x="438209" y="823793"/>
                </a:cubicBezTo>
                <a:cubicBezTo>
                  <a:pt x="439357" y="815108"/>
                  <a:pt x="432465" y="811634"/>
                  <a:pt x="424424" y="810476"/>
                </a:cubicBezTo>
                <a:cubicBezTo>
                  <a:pt x="426721" y="793105"/>
                  <a:pt x="426721" y="793105"/>
                  <a:pt x="444526" y="790789"/>
                </a:cubicBezTo>
                <a:cubicBezTo>
                  <a:pt x="452568" y="789631"/>
                  <a:pt x="450845" y="785578"/>
                  <a:pt x="447399" y="781525"/>
                </a:cubicBezTo>
                <a:cubicBezTo>
                  <a:pt x="445101" y="779788"/>
                  <a:pt x="442804" y="778051"/>
                  <a:pt x="442229" y="776314"/>
                </a:cubicBezTo>
                <a:cubicBezTo>
                  <a:pt x="441080" y="772840"/>
                  <a:pt x="441080" y="769366"/>
                  <a:pt x="441655" y="765892"/>
                </a:cubicBezTo>
                <a:cubicBezTo>
                  <a:pt x="441655" y="764734"/>
                  <a:pt x="445675" y="763576"/>
                  <a:pt x="447973" y="763576"/>
                </a:cubicBezTo>
                <a:cubicBezTo>
                  <a:pt x="454866" y="764155"/>
                  <a:pt x="462332" y="765313"/>
                  <a:pt x="469799" y="765313"/>
                </a:cubicBezTo>
                <a:cubicBezTo>
                  <a:pt x="472671" y="765313"/>
                  <a:pt x="477266" y="763576"/>
                  <a:pt x="478415" y="760681"/>
                </a:cubicBezTo>
                <a:cubicBezTo>
                  <a:pt x="481861" y="755470"/>
                  <a:pt x="476117" y="752575"/>
                  <a:pt x="472096" y="750259"/>
                </a:cubicBezTo>
                <a:cubicBezTo>
                  <a:pt x="465778" y="744469"/>
                  <a:pt x="456014" y="744469"/>
                  <a:pt x="451993" y="735205"/>
                </a:cubicBezTo>
                <a:cubicBezTo>
                  <a:pt x="456014" y="717834"/>
                  <a:pt x="471522" y="717834"/>
                  <a:pt x="484158" y="713202"/>
                </a:cubicBezTo>
                <a:cubicBezTo>
                  <a:pt x="492199" y="710307"/>
                  <a:pt x="492774" y="720730"/>
                  <a:pt x="499666" y="720730"/>
                </a:cubicBezTo>
                <a:cubicBezTo>
                  <a:pt x="503112" y="720730"/>
                  <a:pt x="508282" y="720151"/>
                  <a:pt x="507133" y="716676"/>
                </a:cubicBezTo>
                <a:cubicBezTo>
                  <a:pt x="504261" y="709149"/>
                  <a:pt x="502538" y="701622"/>
                  <a:pt x="506559" y="694095"/>
                </a:cubicBezTo>
                <a:cubicBezTo>
                  <a:pt x="483009" y="683673"/>
                  <a:pt x="513451" y="677304"/>
                  <a:pt x="508856" y="667461"/>
                </a:cubicBezTo>
                <a:cubicBezTo>
                  <a:pt x="508282" y="665145"/>
                  <a:pt x="516897" y="665145"/>
                  <a:pt x="522067" y="666882"/>
                </a:cubicBezTo>
                <a:cubicBezTo>
                  <a:pt x="538149" y="670935"/>
                  <a:pt x="552508" y="663408"/>
                  <a:pt x="565719" y="655302"/>
                </a:cubicBezTo>
                <a:cubicBezTo>
                  <a:pt x="569740" y="652986"/>
                  <a:pt x="569165" y="643721"/>
                  <a:pt x="565145" y="642564"/>
                </a:cubicBezTo>
                <a:cubicBezTo>
                  <a:pt x="555381" y="640248"/>
                  <a:pt x="545042" y="635036"/>
                  <a:pt x="537000" y="637352"/>
                </a:cubicBezTo>
                <a:cubicBezTo>
                  <a:pt x="523216" y="640826"/>
                  <a:pt x="520344" y="629826"/>
                  <a:pt x="512303" y="625193"/>
                </a:cubicBezTo>
                <a:cubicBezTo>
                  <a:pt x="511728" y="630983"/>
                  <a:pt x="511728" y="637352"/>
                  <a:pt x="510579" y="642564"/>
                </a:cubicBezTo>
                <a:cubicBezTo>
                  <a:pt x="507708" y="651248"/>
                  <a:pt x="500241" y="652986"/>
                  <a:pt x="494497" y="646038"/>
                </a:cubicBezTo>
                <a:cubicBezTo>
                  <a:pt x="489328" y="639668"/>
                  <a:pt x="485882" y="632141"/>
                  <a:pt x="475543" y="632141"/>
                </a:cubicBezTo>
                <a:cubicBezTo>
                  <a:pt x="476691" y="637352"/>
                  <a:pt x="481287" y="641985"/>
                  <a:pt x="475543" y="644879"/>
                </a:cubicBezTo>
                <a:cubicBezTo>
                  <a:pt x="473245" y="646617"/>
                  <a:pt x="468076" y="646038"/>
                  <a:pt x="465778" y="644301"/>
                </a:cubicBezTo>
                <a:cubicBezTo>
                  <a:pt x="456588" y="635036"/>
                  <a:pt x="447973" y="624614"/>
                  <a:pt x="439932" y="614192"/>
                </a:cubicBezTo>
                <a:cubicBezTo>
                  <a:pt x="438209" y="612455"/>
                  <a:pt x="438783" y="606665"/>
                  <a:pt x="441080" y="604349"/>
                </a:cubicBezTo>
                <a:cubicBezTo>
                  <a:pt x="443378" y="599717"/>
                  <a:pt x="445675" y="604349"/>
                  <a:pt x="448547" y="606086"/>
                </a:cubicBezTo>
                <a:cubicBezTo>
                  <a:pt x="452568" y="608402"/>
                  <a:pt x="457163" y="610718"/>
                  <a:pt x="461183" y="612455"/>
                </a:cubicBezTo>
                <a:cubicBezTo>
                  <a:pt x="462907" y="612455"/>
                  <a:pt x="465204" y="610718"/>
                  <a:pt x="466927" y="608981"/>
                </a:cubicBezTo>
                <a:cubicBezTo>
                  <a:pt x="467501" y="608402"/>
                  <a:pt x="468076" y="606665"/>
                  <a:pt x="466927" y="605507"/>
                </a:cubicBezTo>
                <a:cubicBezTo>
                  <a:pt x="465778" y="602033"/>
                  <a:pt x="464630" y="598559"/>
                  <a:pt x="462332" y="596243"/>
                </a:cubicBezTo>
                <a:cubicBezTo>
                  <a:pt x="451993" y="588716"/>
                  <a:pt x="453717" y="580031"/>
                  <a:pt x="458886" y="570767"/>
                </a:cubicBezTo>
                <a:cubicBezTo>
                  <a:pt x="460609" y="567872"/>
                  <a:pt x="461183" y="563239"/>
                  <a:pt x="466353" y="563819"/>
                </a:cubicBezTo>
                <a:cubicBezTo>
                  <a:pt x="470374" y="564398"/>
                  <a:pt x="471522" y="567872"/>
                  <a:pt x="472671" y="571345"/>
                </a:cubicBezTo>
                <a:cubicBezTo>
                  <a:pt x="473245" y="573662"/>
                  <a:pt x="474394" y="577136"/>
                  <a:pt x="474968" y="577136"/>
                </a:cubicBezTo>
                <a:cubicBezTo>
                  <a:pt x="479563" y="578294"/>
                  <a:pt x="481861" y="574820"/>
                  <a:pt x="482435" y="571345"/>
                </a:cubicBezTo>
                <a:cubicBezTo>
                  <a:pt x="483009" y="567292"/>
                  <a:pt x="482435" y="563819"/>
                  <a:pt x="483009" y="560344"/>
                </a:cubicBezTo>
                <a:cubicBezTo>
                  <a:pt x="485164" y="548185"/>
                  <a:pt x="485702" y="545146"/>
                  <a:pt x="494076" y="547317"/>
                </a:cubicBezTo>
                <a:lnTo>
                  <a:pt x="505011" y="550948"/>
                </a:lnTo>
                <a:lnTo>
                  <a:pt x="505006" y="550496"/>
                </a:lnTo>
                <a:cubicBezTo>
                  <a:pt x="505006" y="545283"/>
                  <a:pt x="504430" y="540071"/>
                  <a:pt x="505583" y="535438"/>
                </a:cubicBezTo>
                <a:cubicBezTo>
                  <a:pt x="508463" y="527330"/>
                  <a:pt x="507311" y="522118"/>
                  <a:pt x="499245" y="516906"/>
                </a:cubicBezTo>
                <a:cubicBezTo>
                  <a:pt x="494060" y="514010"/>
                  <a:pt x="490027" y="508798"/>
                  <a:pt x="486570" y="504164"/>
                </a:cubicBezTo>
                <a:cubicBezTo>
                  <a:pt x="485418" y="502427"/>
                  <a:pt x="485994" y="500111"/>
                  <a:pt x="485418" y="497794"/>
                </a:cubicBezTo>
                <a:cubicBezTo>
                  <a:pt x="487722" y="497215"/>
                  <a:pt x="490603" y="496636"/>
                  <a:pt x="491755" y="497794"/>
                </a:cubicBezTo>
                <a:cubicBezTo>
                  <a:pt x="496940" y="501269"/>
                  <a:pt x="500973" y="505323"/>
                  <a:pt x="506158" y="508798"/>
                </a:cubicBezTo>
                <a:cubicBezTo>
                  <a:pt x="507311" y="509377"/>
                  <a:pt x="510191" y="507060"/>
                  <a:pt x="512496" y="505902"/>
                </a:cubicBezTo>
                <a:cubicBezTo>
                  <a:pt x="514224" y="503585"/>
                  <a:pt x="516529" y="502427"/>
                  <a:pt x="519409" y="503585"/>
                </a:cubicBezTo>
                <a:cubicBezTo>
                  <a:pt x="523442" y="507060"/>
                  <a:pt x="526899" y="510535"/>
                  <a:pt x="532660" y="510535"/>
                </a:cubicBezTo>
                <a:cubicBezTo>
                  <a:pt x="535541" y="511693"/>
                  <a:pt x="537845" y="513431"/>
                  <a:pt x="539574" y="515168"/>
                </a:cubicBezTo>
                <a:cubicBezTo>
                  <a:pt x="541302" y="516906"/>
                  <a:pt x="543607" y="518643"/>
                  <a:pt x="545335" y="519802"/>
                </a:cubicBezTo>
                <a:lnTo>
                  <a:pt x="547320" y="520134"/>
                </a:lnTo>
                <a:lnTo>
                  <a:pt x="548370" y="520134"/>
                </a:lnTo>
                <a:lnTo>
                  <a:pt x="548174" y="520277"/>
                </a:lnTo>
                <a:lnTo>
                  <a:pt x="548792" y="520381"/>
                </a:lnTo>
                <a:cubicBezTo>
                  <a:pt x="556281" y="520381"/>
                  <a:pt x="563771" y="520381"/>
                  <a:pt x="571261" y="520381"/>
                </a:cubicBezTo>
                <a:cubicBezTo>
                  <a:pt x="593730" y="527909"/>
                  <a:pt x="581055" y="500690"/>
                  <a:pt x="593153" y="498373"/>
                </a:cubicBezTo>
                <a:cubicBezTo>
                  <a:pt x="600643" y="498373"/>
                  <a:pt x="608133" y="498373"/>
                  <a:pt x="615623" y="498373"/>
                </a:cubicBezTo>
                <a:cubicBezTo>
                  <a:pt x="618503" y="500690"/>
                  <a:pt x="619079" y="504164"/>
                  <a:pt x="619655" y="507639"/>
                </a:cubicBezTo>
                <a:cubicBezTo>
                  <a:pt x="619655" y="504164"/>
                  <a:pt x="620231" y="500690"/>
                  <a:pt x="623112" y="498373"/>
                </a:cubicBezTo>
                <a:cubicBezTo>
                  <a:pt x="625416" y="498373"/>
                  <a:pt x="627721" y="498373"/>
                  <a:pt x="630602" y="498373"/>
                </a:cubicBezTo>
                <a:cubicBezTo>
                  <a:pt x="634059" y="489107"/>
                  <a:pt x="640396" y="486790"/>
                  <a:pt x="650766" y="488528"/>
                </a:cubicBezTo>
                <a:cubicBezTo>
                  <a:pt x="669202" y="492003"/>
                  <a:pt x="673235" y="490844"/>
                  <a:pt x="678420" y="473470"/>
                </a:cubicBezTo>
                <a:cubicBezTo>
                  <a:pt x="683605" y="458991"/>
                  <a:pt x="691095" y="454938"/>
                  <a:pt x="704922" y="456675"/>
                </a:cubicBezTo>
                <a:cubicBezTo>
                  <a:pt x="709531" y="456675"/>
                  <a:pt x="714140" y="454938"/>
                  <a:pt x="718749" y="453779"/>
                </a:cubicBezTo>
                <a:close/>
                <a:moveTo>
                  <a:pt x="788143" y="444720"/>
                </a:moveTo>
                <a:cubicBezTo>
                  <a:pt x="789886" y="443571"/>
                  <a:pt x="792790" y="444146"/>
                  <a:pt x="795114" y="444720"/>
                </a:cubicBezTo>
                <a:cubicBezTo>
                  <a:pt x="795695" y="444720"/>
                  <a:pt x="796276" y="445868"/>
                  <a:pt x="797437" y="447017"/>
                </a:cubicBezTo>
                <a:cubicBezTo>
                  <a:pt x="797437" y="448165"/>
                  <a:pt x="797437" y="449888"/>
                  <a:pt x="796857" y="450462"/>
                </a:cubicBezTo>
                <a:cubicBezTo>
                  <a:pt x="784658" y="459650"/>
                  <a:pt x="789886" y="472283"/>
                  <a:pt x="790467" y="483767"/>
                </a:cubicBezTo>
                <a:cubicBezTo>
                  <a:pt x="791048" y="489510"/>
                  <a:pt x="793952" y="495252"/>
                  <a:pt x="792209" y="501568"/>
                </a:cubicBezTo>
                <a:cubicBezTo>
                  <a:pt x="789886" y="506162"/>
                  <a:pt x="786400" y="510182"/>
                  <a:pt x="781753" y="510756"/>
                </a:cubicBezTo>
                <a:cubicBezTo>
                  <a:pt x="774782" y="511905"/>
                  <a:pt x="773039" y="507310"/>
                  <a:pt x="773620" y="502142"/>
                </a:cubicBezTo>
                <a:cubicBezTo>
                  <a:pt x="775363" y="493529"/>
                  <a:pt x="768973" y="492381"/>
                  <a:pt x="763164" y="490084"/>
                </a:cubicBezTo>
                <a:cubicBezTo>
                  <a:pt x="759678" y="488361"/>
                  <a:pt x="757355" y="484342"/>
                  <a:pt x="759097" y="481470"/>
                </a:cubicBezTo>
                <a:cubicBezTo>
                  <a:pt x="768392" y="468837"/>
                  <a:pt x="773620" y="452759"/>
                  <a:pt x="788143" y="444720"/>
                </a:cubicBezTo>
                <a:close/>
                <a:moveTo>
                  <a:pt x="1153641" y="438467"/>
                </a:moveTo>
                <a:cubicBezTo>
                  <a:pt x="1154186" y="445272"/>
                  <a:pt x="1155275" y="452645"/>
                  <a:pt x="1155819" y="460018"/>
                </a:cubicBezTo>
                <a:cubicBezTo>
                  <a:pt x="1155819" y="460585"/>
                  <a:pt x="1151463" y="463421"/>
                  <a:pt x="1150373" y="462853"/>
                </a:cubicBezTo>
                <a:cubicBezTo>
                  <a:pt x="1144383" y="458883"/>
                  <a:pt x="1141115" y="452078"/>
                  <a:pt x="1142204" y="444705"/>
                </a:cubicBezTo>
                <a:cubicBezTo>
                  <a:pt x="1143293" y="439601"/>
                  <a:pt x="1148739" y="439034"/>
                  <a:pt x="1153641" y="438467"/>
                </a:cubicBezTo>
                <a:close/>
                <a:moveTo>
                  <a:pt x="564010" y="435176"/>
                </a:moveTo>
                <a:cubicBezTo>
                  <a:pt x="565893" y="434872"/>
                  <a:pt x="567680" y="435552"/>
                  <a:pt x="569362" y="437983"/>
                </a:cubicBezTo>
                <a:cubicBezTo>
                  <a:pt x="578892" y="452284"/>
                  <a:pt x="556468" y="451140"/>
                  <a:pt x="554225" y="460865"/>
                </a:cubicBezTo>
                <a:cubicBezTo>
                  <a:pt x="550861" y="458004"/>
                  <a:pt x="546937" y="455716"/>
                  <a:pt x="543573" y="451712"/>
                </a:cubicBezTo>
                <a:cubicBezTo>
                  <a:pt x="541331" y="449423"/>
                  <a:pt x="541891" y="443131"/>
                  <a:pt x="544695" y="443703"/>
                </a:cubicBezTo>
                <a:cubicBezTo>
                  <a:pt x="551842" y="445848"/>
                  <a:pt x="558360" y="436088"/>
                  <a:pt x="564010" y="435176"/>
                </a:cubicBezTo>
                <a:close/>
                <a:moveTo>
                  <a:pt x="360251" y="428257"/>
                </a:moveTo>
                <a:cubicBezTo>
                  <a:pt x="360886" y="428257"/>
                  <a:pt x="362157" y="430809"/>
                  <a:pt x="362792" y="431448"/>
                </a:cubicBezTo>
                <a:cubicBezTo>
                  <a:pt x="360886" y="434000"/>
                  <a:pt x="360251" y="436552"/>
                  <a:pt x="357709" y="437190"/>
                </a:cubicBezTo>
                <a:cubicBezTo>
                  <a:pt x="355168" y="437827"/>
                  <a:pt x="353262" y="435275"/>
                  <a:pt x="354533" y="432723"/>
                </a:cubicBezTo>
                <a:cubicBezTo>
                  <a:pt x="355168" y="430809"/>
                  <a:pt x="358345" y="429534"/>
                  <a:pt x="360251" y="428257"/>
                </a:cubicBezTo>
                <a:close/>
                <a:moveTo>
                  <a:pt x="1517251" y="425707"/>
                </a:moveTo>
                <a:cubicBezTo>
                  <a:pt x="1526287" y="425707"/>
                  <a:pt x="1531371" y="430731"/>
                  <a:pt x="1531935" y="439663"/>
                </a:cubicBezTo>
                <a:cubicBezTo>
                  <a:pt x="1517816" y="443013"/>
                  <a:pt x="1517816" y="443013"/>
                  <a:pt x="1517251" y="425707"/>
                </a:cubicBezTo>
                <a:close/>
                <a:moveTo>
                  <a:pt x="689147" y="425707"/>
                </a:moveTo>
                <a:cubicBezTo>
                  <a:pt x="691894" y="425707"/>
                  <a:pt x="694093" y="425707"/>
                  <a:pt x="695741" y="425707"/>
                </a:cubicBezTo>
                <a:lnTo>
                  <a:pt x="696290" y="425707"/>
                </a:lnTo>
                <a:lnTo>
                  <a:pt x="697265" y="426610"/>
                </a:lnTo>
                <a:lnTo>
                  <a:pt x="703434" y="432329"/>
                </a:lnTo>
                <a:lnTo>
                  <a:pt x="703363" y="432697"/>
                </a:lnTo>
                <a:lnTo>
                  <a:pt x="702060" y="439433"/>
                </a:lnTo>
                <a:cubicBezTo>
                  <a:pt x="701236" y="441571"/>
                  <a:pt x="699862" y="443365"/>
                  <a:pt x="697390" y="444468"/>
                </a:cubicBezTo>
                <a:cubicBezTo>
                  <a:pt x="694642" y="445572"/>
                  <a:pt x="690795" y="445020"/>
                  <a:pt x="687499" y="443916"/>
                </a:cubicBezTo>
                <a:cubicBezTo>
                  <a:pt x="684202" y="442812"/>
                  <a:pt x="683652" y="438950"/>
                  <a:pt x="685300" y="435088"/>
                </a:cubicBezTo>
                <a:cubicBezTo>
                  <a:pt x="686399" y="431777"/>
                  <a:pt x="687499" y="429018"/>
                  <a:pt x="689147" y="425707"/>
                </a:cubicBezTo>
                <a:close/>
                <a:moveTo>
                  <a:pt x="1507985" y="421481"/>
                </a:moveTo>
                <a:cubicBezTo>
                  <a:pt x="1508355" y="421720"/>
                  <a:pt x="1508779" y="422836"/>
                  <a:pt x="1509203" y="425070"/>
                </a:cubicBezTo>
                <a:cubicBezTo>
                  <a:pt x="1508355" y="424432"/>
                  <a:pt x="1507085" y="423793"/>
                  <a:pt x="1507085" y="423155"/>
                </a:cubicBezTo>
                <a:cubicBezTo>
                  <a:pt x="1507297" y="421880"/>
                  <a:pt x="1507614" y="421241"/>
                  <a:pt x="1507985" y="421481"/>
                </a:cubicBezTo>
                <a:close/>
                <a:moveTo>
                  <a:pt x="912748" y="420603"/>
                </a:moveTo>
                <a:lnTo>
                  <a:pt x="914200" y="421453"/>
                </a:lnTo>
                <a:lnTo>
                  <a:pt x="909843" y="422728"/>
                </a:lnTo>
                <a:close/>
                <a:moveTo>
                  <a:pt x="680138" y="419229"/>
                </a:moveTo>
                <a:cubicBezTo>
                  <a:pt x="681110" y="418787"/>
                  <a:pt x="682456" y="418934"/>
                  <a:pt x="683950" y="419818"/>
                </a:cubicBezTo>
                <a:cubicBezTo>
                  <a:pt x="685146" y="420996"/>
                  <a:pt x="686342" y="423352"/>
                  <a:pt x="688136" y="425119"/>
                </a:cubicBezTo>
                <a:cubicBezTo>
                  <a:pt x="685744" y="425119"/>
                  <a:pt x="683950" y="425119"/>
                  <a:pt x="680960" y="423941"/>
                </a:cubicBezTo>
                <a:cubicBezTo>
                  <a:pt x="679764" y="423941"/>
                  <a:pt x="678568" y="422763"/>
                  <a:pt x="678568" y="422174"/>
                </a:cubicBezTo>
                <a:cubicBezTo>
                  <a:pt x="678568" y="420701"/>
                  <a:pt x="679166" y="419671"/>
                  <a:pt x="680138" y="419229"/>
                </a:cubicBezTo>
                <a:close/>
                <a:moveTo>
                  <a:pt x="703983" y="402737"/>
                </a:moveTo>
                <a:cubicBezTo>
                  <a:pt x="711794" y="402737"/>
                  <a:pt x="718489" y="405682"/>
                  <a:pt x="724068" y="410394"/>
                </a:cubicBezTo>
                <a:cubicBezTo>
                  <a:pt x="725184" y="410983"/>
                  <a:pt x="725184" y="413928"/>
                  <a:pt x="726300" y="415694"/>
                </a:cubicBezTo>
                <a:cubicBezTo>
                  <a:pt x="724068" y="416283"/>
                  <a:pt x="721837" y="417461"/>
                  <a:pt x="719605" y="416872"/>
                </a:cubicBezTo>
                <a:cubicBezTo>
                  <a:pt x="711794" y="415694"/>
                  <a:pt x="707889" y="409805"/>
                  <a:pt x="703983" y="402737"/>
                </a:cubicBezTo>
                <a:close/>
                <a:moveTo>
                  <a:pt x="697631" y="384873"/>
                </a:moveTo>
                <a:lnTo>
                  <a:pt x="698478" y="387060"/>
                </a:lnTo>
                <a:lnTo>
                  <a:pt x="696361" y="389248"/>
                </a:lnTo>
                <a:close/>
                <a:moveTo>
                  <a:pt x="938929" y="359352"/>
                </a:moveTo>
                <a:cubicBezTo>
                  <a:pt x="940058" y="359352"/>
                  <a:pt x="941188" y="360081"/>
                  <a:pt x="942317" y="360810"/>
                </a:cubicBezTo>
                <a:cubicBezTo>
                  <a:pt x="941753" y="361539"/>
                  <a:pt x="941188" y="363727"/>
                  <a:pt x="941188" y="363727"/>
                </a:cubicBezTo>
                <a:cubicBezTo>
                  <a:pt x="940058" y="363727"/>
                  <a:pt x="938929" y="362998"/>
                  <a:pt x="937799" y="362269"/>
                </a:cubicBezTo>
                <a:cubicBezTo>
                  <a:pt x="938363" y="361539"/>
                  <a:pt x="938363" y="359352"/>
                  <a:pt x="938929" y="359352"/>
                </a:cubicBezTo>
                <a:close/>
                <a:moveTo>
                  <a:pt x="846585" y="355604"/>
                </a:moveTo>
                <a:cubicBezTo>
                  <a:pt x="851767" y="355961"/>
                  <a:pt x="856949" y="357103"/>
                  <a:pt x="858676" y="358816"/>
                </a:cubicBezTo>
                <a:cubicBezTo>
                  <a:pt x="860979" y="361101"/>
                  <a:pt x="860404" y="363385"/>
                  <a:pt x="857525" y="363956"/>
                </a:cubicBezTo>
                <a:cubicBezTo>
                  <a:pt x="840251" y="368525"/>
                  <a:pt x="845433" y="382803"/>
                  <a:pt x="844281" y="394225"/>
                </a:cubicBezTo>
                <a:lnTo>
                  <a:pt x="844016" y="395805"/>
                </a:lnTo>
                <a:lnTo>
                  <a:pt x="858231" y="395805"/>
                </a:lnTo>
                <a:cubicBezTo>
                  <a:pt x="866442" y="382320"/>
                  <a:pt x="866442" y="382320"/>
                  <a:pt x="881105" y="388183"/>
                </a:cubicBezTo>
                <a:cubicBezTo>
                  <a:pt x="880519" y="397564"/>
                  <a:pt x="886383" y="404600"/>
                  <a:pt x="891075" y="411635"/>
                </a:cubicBezTo>
                <a:cubicBezTo>
                  <a:pt x="894008" y="414567"/>
                  <a:pt x="894008" y="419257"/>
                  <a:pt x="891075" y="421603"/>
                </a:cubicBezTo>
                <a:cubicBezTo>
                  <a:pt x="888729" y="423361"/>
                  <a:pt x="884037" y="425120"/>
                  <a:pt x="881105" y="423948"/>
                </a:cubicBezTo>
                <a:cubicBezTo>
                  <a:pt x="875240" y="421603"/>
                  <a:pt x="870548" y="417499"/>
                  <a:pt x="864683" y="414567"/>
                </a:cubicBezTo>
                <a:cubicBezTo>
                  <a:pt x="860577" y="412808"/>
                  <a:pt x="855299" y="411635"/>
                  <a:pt x="850607" y="410463"/>
                </a:cubicBezTo>
                <a:lnTo>
                  <a:pt x="850521" y="410376"/>
                </a:lnTo>
                <a:lnTo>
                  <a:pt x="843004" y="421682"/>
                </a:lnTo>
                <a:cubicBezTo>
                  <a:pt x="833989" y="431774"/>
                  <a:pt x="823841" y="432631"/>
                  <a:pt x="809158" y="424493"/>
                </a:cubicBezTo>
                <a:cubicBezTo>
                  <a:pt x="805127" y="422208"/>
                  <a:pt x="801097" y="421066"/>
                  <a:pt x="796491" y="419353"/>
                </a:cubicBezTo>
                <a:cubicBezTo>
                  <a:pt x="789005" y="417069"/>
                  <a:pt x="787854" y="411358"/>
                  <a:pt x="792460" y="405647"/>
                </a:cubicBezTo>
                <a:cubicBezTo>
                  <a:pt x="801673" y="395367"/>
                  <a:pt x="810885" y="385658"/>
                  <a:pt x="825856" y="386229"/>
                </a:cubicBezTo>
                <a:cubicBezTo>
                  <a:pt x="829311" y="386229"/>
                  <a:pt x="832766" y="384516"/>
                  <a:pt x="833341" y="379376"/>
                </a:cubicBezTo>
                <a:cubicBezTo>
                  <a:pt x="828159" y="372523"/>
                  <a:pt x="819523" y="383373"/>
                  <a:pt x="813765" y="375378"/>
                </a:cubicBezTo>
                <a:cubicBezTo>
                  <a:pt x="820098" y="369096"/>
                  <a:pt x="827583" y="362814"/>
                  <a:pt x="834493" y="357103"/>
                </a:cubicBezTo>
                <a:cubicBezTo>
                  <a:pt x="836221" y="355675"/>
                  <a:pt x="841402" y="355247"/>
                  <a:pt x="846585" y="355604"/>
                </a:cubicBezTo>
                <a:close/>
                <a:moveTo>
                  <a:pt x="367240" y="333832"/>
                </a:moveTo>
                <a:cubicBezTo>
                  <a:pt x="367876" y="335745"/>
                  <a:pt x="369147" y="338297"/>
                  <a:pt x="370418" y="340211"/>
                </a:cubicBezTo>
                <a:cubicBezTo>
                  <a:pt x="369147" y="342126"/>
                  <a:pt x="367876" y="344040"/>
                  <a:pt x="366605" y="345953"/>
                </a:cubicBezTo>
                <a:cubicBezTo>
                  <a:pt x="365335" y="344040"/>
                  <a:pt x="363428" y="341488"/>
                  <a:pt x="364064" y="339574"/>
                </a:cubicBezTo>
                <a:cubicBezTo>
                  <a:pt x="364064" y="337659"/>
                  <a:pt x="365970" y="335745"/>
                  <a:pt x="367240" y="333832"/>
                </a:cubicBezTo>
                <a:close/>
                <a:moveTo>
                  <a:pt x="227419" y="322713"/>
                </a:moveTo>
                <a:cubicBezTo>
                  <a:pt x="231902" y="323002"/>
                  <a:pt x="236240" y="326907"/>
                  <a:pt x="242601" y="334136"/>
                </a:cubicBezTo>
                <a:cubicBezTo>
                  <a:pt x="251855" y="345126"/>
                  <a:pt x="251277" y="352645"/>
                  <a:pt x="239131" y="360164"/>
                </a:cubicBezTo>
                <a:cubicBezTo>
                  <a:pt x="236240" y="361899"/>
                  <a:pt x="236818" y="364213"/>
                  <a:pt x="239710" y="365948"/>
                </a:cubicBezTo>
                <a:cubicBezTo>
                  <a:pt x="245493" y="371732"/>
                  <a:pt x="244337" y="375780"/>
                  <a:pt x="238553" y="380986"/>
                </a:cubicBezTo>
                <a:cubicBezTo>
                  <a:pt x="229878" y="389083"/>
                  <a:pt x="230456" y="389662"/>
                  <a:pt x="239710" y="401229"/>
                </a:cubicBezTo>
                <a:cubicBezTo>
                  <a:pt x="244337" y="407013"/>
                  <a:pt x="245493" y="411641"/>
                  <a:pt x="239710" y="416846"/>
                </a:cubicBezTo>
                <a:cubicBezTo>
                  <a:pt x="234504" y="422052"/>
                  <a:pt x="229878" y="428993"/>
                  <a:pt x="223515" y="431306"/>
                </a:cubicBezTo>
                <a:cubicBezTo>
                  <a:pt x="210213" y="435933"/>
                  <a:pt x="215419" y="444031"/>
                  <a:pt x="217732" y="451550"/>
                </a:cubicBezTo>
                <a:cubicBezTo>
                  <a:pt x="218310" y="454442"/>
                  <a:pt x="221781" y="458490"/>
                  <a:pt x="224094" y="459069"/>
                </a:cubicBezTo>
                <a:cubicBezTo>
                  <a:pt x="226986" y="459647"/>
                  <a:pt x="231612" y="457912"/>
                  <a:pt x="233348" y="455598"/>
                </a:cubicBezTo>
                <a:cubicBezTo>
                  <a:pt x="239131" y="446923"/>
                  <a:pt x="243180" y="438247"/>
                  <a:pt x="248385" y="430149"/>
                </a:cubicBezTo>
                <a:cubicBezTo>
                  <a:pt x="253591" y="421473"/>
                  <a:pt x="258217" y="420317"/>
                  <a:pt x="265736" y="426101"/>
                </a:cubicBezTo>
                <a:cubicBezTo>
                  <a:pt x="267471" y="427836"/>
                  <a:pt x="269206" y="429571"/>
                  <a:pt x="270941" y="431306"/>
                </a:cubicBezTo>
                <a:cubicBezTo>
                  <a:pt x="290027" y="448079"/>
                  <a:pt x="290027" y="448079"/>
                  <a:pt x="313162" y="432463"/>
                </a:cubicBezTo>
                <a:cubicBezTo>
                  <a:pt x="315475" y="435355"/>
                  <a:pt x="318367" y="437668"/>
                  <a:pt x="320680" y="439982"/>
                </a:cubicBezTo>
                <a:cubicBezTo>
                  <a:pt x="324729" y="445187"/>
                  <a:pt x="324729" y="449815"/>
                  <a:pt x="320680" y="455020"/>
                </a:cubicBezTo>
                <a:lnTo>
                  <a:pt x="320140" y="455301"/>
                </a:lnTo>
                <a:lnTo>
                  <a:pt x="322469" y="462640"/>
                </a:lnTo>
                <a:cubicBezTo>
                  <a:pt x="323983" y="465161"/>
                  <a:pt x="326290" y="467034"/>
                  <a:pt x="330039" y="467610"/>
                </a:cubicBezTo>
                <a:cubicBezTo>
                  <a:pt x="343303" y="469915"/>
                  <a:pt x="355991" y="470492"/>
                  <a:pt x="367525" y="458966"/>
                </a:cubicBezTo>
                <a:cubicBezTo>
                  <a:pt x="370985" y="454932"/>
                  <a:pt x="376176" y="457813"/>
                  <a:pt x="377906" y="463576"/>
                </a:cubicBezTo>
                <a:cubicBezTo>
                  <a:pt x="380213" y="467610"/>
                  <a:pt x="381367" y="472797"/>
                  <a:pt x="387134" y="473949"/>
                </a:cubicBezTo>
                <a:cubicBezTo>
                  <a:pt x="391747" y="474525"/>
                  <a:pt x="400975" y="469915"/>
                  <a:pt x="396938" y="481441"/>
                </a:cubicBezTo>
                <a:cubicBezTo>
                  <a:pt x="395784" y="486051"/>
                  <a:pt x="390594" y="487780"/>
                  <a:pt x="384827" y="486051"/>
                </a:cubicBezTo>
                <a:cubicBezTo>
                  <a:pt x="382520" y="485475"/>
                  <a:pt x="380790" y="484322"/>
                  <a:pt x="377906" y="483746"/>
                </a:cubicBezTo>
                <a:cubicBezTo>
                  <a:pt x="374446" y="483746"/>
                  <a:pt x="369832" y="483746"/>
                  <a:pt x="369255" y="487780"/>
                </a:cubicBezTo>
                <a:cubicBezTo>
                  <a:pt x="368679" y="490661"/>
                  <a:pt x="370985" y="494695"/>
                  <a:pt x="371562" y="498153"/>
                </a:cubicBezTo>
                <a:cubicBezTo>
                  <a:pt x="369832" y="500458"/>
                  <a:pt x="367525" y="502187"/>
                  <a:pt x="365218" y="503340"/>
                </a:cubicBezTo>
                <a:cubicBezTo>
                  <a:pt x="362335" y="503916"/>
                  <a:pt x="359451" y="504492"/>
                  <a:pt x="357144" y="505645"/>
                </a:cubicBezTo>
                <a:cubicBezTo>
                  <a:pt x="354261" y="506797"/>
                  <a:pt x="351377" y="507374"/>
                  <a:pt x="348494" y="508526"/>
                </a:cubicBezTo>
                <a:cubicBezTo>
                  <a:pt x="343880" y="510831"/>
                  <a:pt x="339266" y="514865"/>
                  <a:pt x="334652" y="517746"/>
                </a:cubicBezTo>
                <a:cubicBezTo>
                  <a:pt x="327732" y="521205"/>
                  <a:pt x="320811" y="524086"/>
                  <a:pt x="312737" y="522933"/>
                </a:cubicBezTo>
                <a:cubicBezTo>
                  <a:pt x="305816" y="520052"/>
                  <a:pt x="301779" y="524086"/>
                  <a:pt x="298319" y="529273"/>
                </a:cubicBezTo>
                <a:cubicBezTo>
                  <a:pt x="295435" y="531001"/>
                  <a:pt x="292552" y="530425"/>
                  <a:pt x="290245" y="527543"/>
                </a:cubicBezTo>
                <a:cubicBezTo>
                  <a:pt x="287938" y="527543"/>
                  <a:pt x="285054" y="527543"/>
                  <a:pt x="282747" y="527543"/>
                </a:cubicBezTo>
                <a:cubicBezTo>
                  <a:pt x="278134" y="532730"/>
                  <a:pt x="272943" y="537340"/>
                  <a:pt x="268330" y="542527"/>
                </a:cubicBezTo>
                <a:lnTo>
                  <a:pt x="268330" y="530449"/>
                </a:lnTo>
                <a:lnTo>
                  <a:pt x="266314" y="531079"/>
                </a:lnTo>
                <a:cubicBezTo>
                  <a:pt x="264724" y="530934"/>
                  <a:pt x="263133" y="530211"/>
                  <a:pt x="261688" y="529054"/>
                </a:cubicBezTo>
                <a:cubicBezTo>
                  <a:pt x="249542" y="515173"/>
                  <a:pt x="235661" y="524427"/>
                  <a:pt x="225251" y="529632"/>
                </a:cubicBezTo>
                <a:cubicBezTo>
                  <a:pt x="215997" y="534838"/>
                  <a:pt x="204430" y="541778"/>
                  <a:pt x="201538" y="555660"/>
                </a:cubicBezTo>
                <a:cubicBezTo>
                  <a:pt x="199224" y="564914"/>
                  <a:pt x="187079" y="565493"/>
                  <a:pt x="181295" y="559130"/>
                </a:cubicBezTo>
                <a:cubicBezTo>
                  <a:pt x="171463" y="548719"/>
                  <a:pt x="168571" y="529054"/>
                  <a:pt x="175512" y="516330"/>
                </a:cubicBezTo>
                <a:cubicBezTo>
                  <a:pt x="177246" y="513438"/>
                  <a:pt x="180138" y="511124"/>
                  <a:pt x="181874" y="507654"/>
                </a:cubicBezTo>
                <a:cubicBezTo>
                  <a:pt x="184765" y="501870"/>
                  <a:pt x="181295" y="494351"/>
                  <a:pt x="173776" y="494351"/>
                </a:cubicBezTo>
                <a:cubicBezTo>
                  <a:pt x="165101" y="494351"/>
                  <a:pt x="158160" y="493194"/>
                  <a:pt x="152956" y="484518"/>
                </a:cubicBezTo>
                <a:cubicBezTo>
                  <a:pt x="146593" y="474685"/>
                  <a:pt x="136761" y="468323"/>
                  <a:pt x="125194" y="470058"/>
                </a:cubicBezTo>
                <a:cubicBezTo>
                  <a:pt x="111892" y="472372"/>
                  <a:pt x="106108" y="459647"/>
                  <a:pt x="95119" y="457334"/>
                </a:cubicBezTo>
                <a:cubicBezTo>
                  <a:pt x="91071" y="456177"/>
                  <a:pt x="89914" y="446923"/>
                  <a:pt x="85287" y="444031"/>
                </a:cubicBezTo>
                <a:cubicBezTo>
                  <a:pt x="78925" y="439982"/>
                  <a:pt x="76033" y="450971"/>
                  <a:pt x="69093" y="450393"/>
                </a:cubicBezTo>
                <a:cubicBezTo>
                  <a:pt x="63309" y="449815"/>
                  <a:pt x="60996" y="445187"/>
                  <a:pt x="62153" y="439404"/>
                </a:cubicBezTo>
                <a:cubicBezTo>
                  <a:pt x="64466" y="426101"/>
                  <a:pt x="81817" y="423787"/>
                  <a:pt x="82974" y="409327"/>
                </a:cubicBezTo>
                <a:cubicBezTo>
                  <a:pt x="83552" y="406435"/>
                  <a:pt x="89335" y="405857"/>
                  <a:pt x="92806" y="408170"/>
                </a:cubicBezTo>
                <a:cubicBezTo>
                  <a:pt x="102638" y="413376"/>
                  <a:pt x="113049" y="416268"/>
                  <a:pt x="124037" y="412219"/>
                </a:cubicBezTo>
                <a:cubicBezTo>
                  <a:pt x="127508" y="402965"/>
                  <a:pt x="115362" y="401808"/>
                  <a:pt x="114205" y="394289"/>
                </a:cubicBezTo>
                <a:cubicBezTo>
                  <a:pt x="114205" y="391397"/>
                  <a:pt x="115362" y="387927"/>
                  <a:pt x="115362" y="385035"/>
                </a:cubicBezTo>
                <a:cubicBezTo>
                  <a:pt x="115362" y="380986"/>
                  <a:pt x="114205" y="376937"/>
                  <a:pt x="114205" y="372889"/>
                </a:cubicBezTo>
                <a:cubicBezTo>
                  <a:pt x="114205" y="371732"/>
                  <a:pt x="114783" y="369997"/>
                  <a:pt x="115362" y="368840"/>
                </a:cubicBezTo>
                <a:cubicBezTo>
                  <a:pt x="117097" y="364791"/>
                  <a:pt x="124037" y="364213"/>
                  <a:pt x="127508" y="365370"/>
                </a:cubicBezTo>
                <a:cubicBezTo>
                  <a:pt x="133869" y="366526"/>
                  <a:pt x="130978" y="372889"/>
                  <a:pt x="130399" y="378094"/>
                </a:cubicBezTo>
                <a:cubicBezTo>
                  <a:pt x="129821" y="383878"/>
                  <a:pt x="133291" y="386191"/>
                  <a:pt x="138497" y="388505"/>
                </a:cubicBezTo>
                <a:cubicBezTo>
                  <a:pt x="140231" y="389083"/>
                  <a:pt x="142545" y="390818"/>
                  <a:pt x="144280" y="392554"/>
                </a:cubicBezTo>
                <a:cubicBezTo>
                  <a:pt x="133002" y="400362"/>
                  <a:pt x="138641" y="412400"/>
                  <a:pt x="138506" y="422811"/>
                </a:cubicBezTo>
                <a:lnTo>
                  <a:pt x="135937" y="431359"/>
                </a:lnTo>
                <a:lnTo>
                  <a:pt x="136604" y="430811"/>
                </a:lnTo>
                <a:lnTo>
                  <a:pt x="135904" y="432420"/>
                </a:lnTo>
                <a:lnTo>
                  <a:pt x="143982" y="431261"/>
                </a:lnTo>
                <a:cubicBezTo>
                  <a:pt x="150136" y="429933"/>
                  <a:pt x="150353" y="427547"/>
                  <a:pt x="151220" y="418003"/>
                </a:cubicBezTo>
                <a:cubicBezTo>
                  <a:pt x="152377" y="406435"/>
                  <a:pt x="157582" y="402386"/>
                  <a:pt x="167993" y="402965"/>
                </a:cubicBezTo>
                <a:cubicBezTo>
                  <a:pt x="183030" y="404700"/>
                  <a:pt x="191127" y="412797"/>
                  <a:pt x="191705" y="429571"/>
                </a:cubicBezTo>
                <a:cubicBezTo>
                  <a:pt x="199224" y="424365"/>
                  <a:pt x="205008" y="420317"/>
                  <a:pt x="210792" y="416268"/>
                </a:cubicBezTo>
                <a:cubicBezTo>
                  <a:pt x="209635" y="413954"/>
                  <a:pt x="209635" y="411062"/>
                  <a:pt x="208478" y="409905"/>
                </a:cubicBezTo>
                <a:cubicBezTo>
                  <a:pt x="191127" y="392554"/>
                  <a:pt x="190549" y="392554"/>
                  <a:pt x="157582" y="380986"/>
                </a:cubicBezTo>
                <a:cubicBezTo>
                  <a:pt x="166258" y="375780"/>
                  <a:pt x="167993" y="366526"/>
                  <a:pt x="172620" y="359007"/>
                </a:cubicBezTo>
                <a:cubicBezTo>
                  <a:pt x="189392" y="356115"/>
                  <a:pt x="200381" y="345126"/>
                  <a:pt x="211370" y="332979"/>
                </a:cubicBezTo>
                <a:cubicBezTo>
                  <a:pt x="218311" y="325750"/>
                  <a:pt x="222937" y="322424"/>
                  <a:pt x="227419" y="322713"/>
                </a:cubicBezTo>
                <a:close/>
                <a:moveTo>
                  <a:pt x="1084961" y="311438"/>
                </a:moveTo>
                <a:cubicBezTo>
                  <a:pt x="1089197" y="310862"/>
                  <a:pt x="1092222" y="314320"/>
                  <a:pt x="1091617" y="317778"/>
                </a:cubicBezTo>
                <a:cubicBezTo>
                  <a:pt x="1091617" y="321812"/>
                  <a:pt x="1089197" y="324693"/>
                  <a:pt x="1087986" y="328151"/>
                </a:cubicBezTo>
                <a:cubicBezTo>
                  <a:pt x="1085565" y="325269"/>
                  <a:pt x="1082540" y="322965"/>
                  <a:pt x="1081330" y="319506"/>
                </a:cubicBezTo>
                <a:cubicBezTo>
                  <a:pt x="1080120" y="316625"/>
                  <a:pt x="1080725" y="312015"/>
                  <a:pt x="1084961" y="311438"/>
                </a:cubicBezTo>
                <a:close/>
                <a:moveTo>
                  <a:pt x="775853" y="302400"/>
                </a:moveTo>
                <a:cubicBezTo>
                  <a:pt x="783879" y="305310"/>
                  <a:pt x="791904" y="308221"/>
                  <a:pt x="799357" y="311713"/>
                </a:cubicBezTo>
                <a:cubicBezTo>
                  <a:pt x="801076" y="312295"/>
                  <a:pt x="801076" y="315205"/>
                  <a:pt x="801650" y="317534"/>
                </a:cubicBezTo>
                <a:cubicBezTo>
                  <a:pt x="799930" y="318116"/>
                  <a:pt x="797637" y="319280"/>
                  <a:pt x="795917" y="319280"/>
                </a:cubicBezTo>
                <a:cubicBezTo>
                  <a:pt x="792478" y="319280"/>
                  <a:pt x="787891" y="318698"/>
                  <a:pt x="788465" y="323355"/>
                </a:cubicBezTo>
                <a:cubicBezTo>
                  <a:pt x="788465" y="329175"/>
                  <a:pt x="792478" y="332667"/>
                  <a:pt x="797637" y="332667"/>
                </a:cubicBezTo>
                <a:cubicBezTo>
                  <a:pt x="805662" y="332085"/>
                  <a:pt x="813688" y="326265"/>
                  <a:pt x="822287" y="331503"/>
                </a:cubicBezTo>
                <a:cubicBezTo>
                  <a:pt x="822860" y="339652"/>
                  <a:pt x="815408" y="343727"/>
                  <a:pt x="810249" y="347219"/>
                </a:cubicBezTo>
                <a:cubicBezTo>
                  <a:pt x="803943" y="353040"/>
                  <a:pt x="797064" y="345473"/>
                  <a:pt x="790185" y="343145"/>
                </a:cubicBezTo>
                <a:cubicBezTo>
                  <a:pt x="786745" y="341980"/>
                  <a:pt x="783879" y="340234"/>
                  <a:pt x="780439" y="339070"/>
                </a:cubicBezTo>
                <a:cubicBezTo>
                  <a:pt x="779293" y="339070"/>
                  <a:pt x="777573" y="339070"/>
                  <a:pt x="776426" y="339652"/>
                </a:cubicBezTo>
                <a:cubicBezTo>
                  <a:pt x="775853" y="340234"/>
                  <a:pt x="774707" y="341398"/>
                  <a:pt x="774707" y="342563"/>
                </a:cubicBezTo>
                <a:cubicBezTo>
                  <a:pt x="774133" y="343727"/>
                  <a:pt x="774133" y="344891"/>
                  <a:pt x="774707" y="345473"/>
                </a:cubicBezTo>
                <a:cubicBezTo>
                  <a:pt x="777573" y="354204"/>
                  <a:pt x="790758" y="350711"/>
                  <a:pt x="791904" y="362353"/>
                </a:cubicBezTo>
                <a:cubicBezTo>
                  <a:pt x="794197" y="375740"/>
                  <a:pt x="786745" y="385635"/>
                  <a:pt x="782159" y="399604"/>
                </a:cubicBezTo>
                <a:cubicBezTo>
                  <a:pt x="774133" y="389709"/>
                  <a:pt x="770121" y="382143"/>
                  <a:pt x="771840" y="372830"/>
                </a:cubicBezTo>
                <a:cubicBezTo>
                  <a:pt x="772414" y="369338"/>
                  <a:pt x="772987" y="363517"/>
                  <a:pt x="771840" y="362935"/>
                </a:cubicBezTo>
                <a:cubicBezTo>
                  <a:pt x="747190" y="350130"/>
                  <a:pt x="762668" y="339070"/>
                  <a:pt x="772987" y="326847"/>
                </a:cubicBezTo>
                <a:cubicBezTo>
                  <a:pt x="777573" y="321608"/>
                  <a:pt x="773560" y="318698"/>
                  <a:pt x="768401" y="316952"/>
                </a:cubicBezTo>
                <a:cubicBezTo>
                  <a:pt x="764388" y="315788"/>
                  <a:pt x="763814" y="311713"/>
                  <a:pt x="764961" y="308221"/>
                </a:cubicBezTo>
                <a:cubicBezTo>
                  <a:pt x="766107" y="302400"/>
                  <a:pt x="770694" y="300654"/>
                  <a:pt x="775853" y="302400"/>
                </a:cubicBezTo>
                <a:close/>
                <a:moveTo>
                  <a:pt x="899941" y="298463"/>
                </a:moveTo>
                <a:cubicBezTo>
                  <a:pt x="908595" y="295549"/>
                  <a:pt x="927055" y="309538"/>
                  <a:pt x="925325" y="318864"/>
                </a:cubicBezTo>
                <a:cubicBezTo>
                  <a:pt x="924748" y="324693"/>
                  <a:pt x="921863" y="327608"/>
                  <a:pt x="917248" y="330522"/>
                </a:cubicBezTo>
                <a:cubicBezTo>
                  <a:pt x="905710" y="336934"/>
                  <a:pt x="903980" y="347426"/>
                  <a:pt x="904557" y="359666"/>
                </a:cubicBezTo>
                <a:cubicBezTo>
                  <a:pt x="897057" y="369576"/>
                  <a:pt x="889557" y="379485"/>
                  <a:pt x="882635" y="389394"/>
                </a:cubicBezTo>
                <a:cubicBezTo>
                  <a:pt x="882635" y="378902"/>
                  <a:pt x="874558" y="367827"/>
                  <a:pt x="885519" y="357918"/>
                </a:cubicBezTo>
                <a:cubicBezTo>
                  <a:pt x="890711" y="352672"/>
                  <a:pt x="890711" y="343929"/>
                  <a:pt x="888404" y="336351"/>
                </a:cubicBezTo>
                <a:cubicBezTo>
                  <a:pt x="883789" y="335768"/>
                  <a:pt x="882058" y="339265"/>
                  <a:pt x="879750" y="341597"/>
                </a:cubicBezTo>
                <a:cubicBezTo>
                  <a:pt x="876289" y="345094"/>
                  <a:pt x="873405" y="349175"/>
                  <a:pt x="868212" y="344511"/>
                </a:cubicBezTo>
                <a:cubicBezTo>
                  <a:pt x="864174" y="341014"/>
                  <a:pt x="858982" y="338682"/>
                  <a:pt x="857252" y="334602"/>
                </a:cubicBezTo>
                <a:cubicBezTo>
                  <a:pt x="854367" y="324693"/>
                  <a:pt x="833599" y="329939"/>
                  <a:pt x="840522" y="315367"/>
                </a:cubicBezTo>
                <a:cubicBezTo>
                  <a:pt x="845137" y="305458"/>
                  <a:pt x="856098" y="314201"/>
                  <a:pt x="863598" y="314784"/>
                </a:cubicBezTo>
                <a:cubicBezTo>
                  <a:pt x="879174" y="315367"/>
                  <a:pt x="887250" y="303126"/>
                  <a:pt x="899941" y="298463"/>
                </a:cubicBezTo>
                <a:close/>
                <a:moveTo>
                  <a:pt x="340751" y="295376"/>
                </a:moveTo>
                <a:cubicBezTo>
                  <a:pt x="343683" y="296168"/>
                  <a:pt x="346029" y="299050"/>
                  <a:pt x="349548" y="304524"/>
                </a:cubicBezTo>
                <a:cubicBezTo>
                  <a:pt x="352480" y="309711"/>
                  <a:pt x="355413" y="315473"/>
                  <a:pt x="357759" y="320660"/>
                </a:cubicBezTo>
                <a:cubicBezTo>
                  <a:pt x="354827" y="326999"/>
                  <a:pt x="348962" y="328151"/>
                  <a:pt x="343097" y="328151"/>
                </a:cubicBezTo>
                <a:cubicBezTo>
                  <a:pt x="342510" y="322389"/>
                  <a:pt x="341337" y="316626"/>
                  <a:pt x="335473" y="313168"/>
                </a:cubicBezTo>
                <a:cubicBezTo>
                  <a:pt x="332540" y="307405"/>
                  <a:pt x="326675" y="306253"/>
                  <a:pt x="320224" y="306253"/>
                </a:cubicBezTo>
                <a:cubicBezTo>
                  <a:pt x="323157" y="303371"/>
                  <a:pt x="324916" y="300490"/>
                  <a:pt x="328435" y="298762"/>
                </a:cubicBezTo>
                <a:cubicBezTo>
                  <a:pt x="334300" y="295880"/>
                  <a:pt x="337819" y="294584"/>
                  <a:pt x="340751" y="295376"/>
                </a:cubicBezTo>
                <a:close/>
                <a:moveTo>
                  <a:pt x="526066" y="285468"/>
                </a:moveTo>
                <a:cubicBezTo>
                  <a:pt x="529120" y="285186"/>
                  <a:pt x="532465" y="286735"/>
                  <a:pt x="535665" y="290679"/>
                </a:cubicBezTo>
                <a:cubicBezTo>
                  <a:pt x="531592" y="296314"/>
                  <a:pt x="527520" y="301948"/>
                  <a:pt x="523448" y="307582"/>
                </a:cubicBezTo>
                <a:cubicBezTo>
                  <a:pt x="519957" y="313217"/>
                  <a:pt x="521121" y="325612"/>
                  <a:pt x="512976" y="323358"/>
                </a:cubicBezTo>
                <a:cubicBezTo>
                  <a:pt x="504831" y="320541"/>
                  <a:pt x="496105" y="318288"/>
                  <a:pt x="487960" y="314907"/>
                </a:cubicBezTo>
                <a:cubicBezTo>
                  <a:pt x="487960" y="314343"/>
                  <a:pt x="489705" y="308709"/>
                  <a:pt x="490869" y="305329"/>
                </a:cubicBezTo>
                <a:cubicBezTo>
                  <a:pt x="503085" y="306455"/>
                  <a:pt x="511812" y="301385"/>
                  <a:pt x="518212" y="291243"/>
                </a:cubicBezTo>
                <a:cubicBezTo>
                  <a:pt x="520248" y="287862"/>
                  <a:pt x="523011" y="285749"/>
                  <a:pt x="526066" y="285468"/>
                </a:cubicBezTo>
                <a:close/>
                <a:moveTo>
                  <a:pt x="355238" y="283967"/>
                </a:moveTo>
                <a:cubicBezTo>
                  <a:pt x="356227" y="283526"/>
                  <a:pt x="357497" y="283673"/>
                  <a:pt x="358909" y="284556"/>
                </a:cubicBezTo>
                <a:cubicBezTo>
                  <a:pt x="360603" y="285734"/>
                  <a:pt x="361168" y="288090"/>
                  <a:pt x="362863" y="289856"/>
                </a:cubicBezTo>
                <a:cubicBezTo>
                  <a:pt x="360603" y="289267"/>
                  <a:pt x="358344" y="289267"/>
                  <a:pt x="356085" y="289267"/>
                </a:cubicBezTo>
                <a:cubicBezTo>
                  <a:pt x="354956" y="288679"/>
                  <a:pt x="353262" y="287501"/>
                  <a:pt x="353262" y="286912"/>
                </a:cubicBezTo>
                <a:cubicBezTo>
                  <a:pt x="353544" y="285440"/>
                  <a:pt x="354250" y="284409"/>
                  <a:pt x="355238" y="283967"/>
                </a:cubicBezTo>
                <a:close/>
                <a:moveTo>
                  <a:pt x="312599" y="275134"/>
                </a:moveTo>
                <a:cubicBezTo>
                  <a:pt x="314740" y="276227"/>
                  <a:pt x="316880" y="276774"/>
                  <a:pt x="317950" y="278415"/>
                </a:cubicBezTo>
                <a:cubicBezTo>
                  <a:pt x="319555" y="280603"/>
                  <a:pt x="322230" y="284978"/>
                  <a:pt x="321695" y="285525"/>
                </a:cubicBezTo>
                <a:cubicBezTo>
                  <a:pt x="317415" y="289900"/>
                  <a:pt x="314740" y="285525"/>
                  <a:pt x="312599" y="282244"/>
                </a:cubicBezTo>
                <a:cubicBezTo>
                  <a:pt x="312599" y="280056"/>
                  <a:pt x="312599" y="277868"/>
                  <a:pt x="312599" y="275134"/>
                </a:cubicBezTo>
                <a:close/>
                <a:moveTo>
                  <a:pt x="289183" y="275134"/>
                </a:moveTo>
                <a:cubicBezTo>
                  <a:pt x="289183" y="277969"/>
                  <a:pt x="289183" y="280238"/>
                  <a:pt x="289183" y="282507"/>
                </a:cubicBezTo>
                <a:cubicBezTo>
                  <a:pt x="289183" y="284775"/>
                  <a:pt x="289183" y="287611"/>
                  <a:pt x="289183" y="289880"/>
                </a:cubicBezTo>
                <a:cubicBezTo>
                  <a:pt x="282102" y="284775"/>
                  <a:pt x="282102" y="280238"/>
                  <a:pt x="289183" y="275134"/>
                </a:cubicBezTo>
                <a:close/>
                <a:moveTo>
                  <a:pt x="283596" y="263648"/>
                </a:moveTo>
                <a:cubicBezTo>
                  <a:pt x="284493" y="263170"/>
                  <a:pt x="285689" y="263329"/>
                  <a:pt x="286885" y="264286"/>
                </a:cubicBezTo>
                <a:cubicBezTo>
                  <a:pt x="288679" y="265562"/>
                  <a:pt x="290473" y="267476"/>
                  <a:pt x="291669" y="269390"/>
                </a:cubicBezTo>
                <a:lnTo>
                  <a:pt x="291455" y="269371"/>
                </a:lnTo>
                <a:lnTo>
                  <a:pt x="293158" y="271236"/>
                </a:lnTo>
                <a:cubicBezTo>
                  <a:pt x="293158" y="272398"/>
                  <a:pt x="292014" y="273492"/>
                  <a:pt x="289727" y="274585"/>
                </a:cubicBezTo>
                <a:lnTo>
                  <a:pt x="289727" y="269217"/>
                </a:lnTo>
                <a:lnTo>
                  <a:pt x="284493" y="268752"/>
                </a:lnTo>
                <a:cubicBezTo>
                  <a:pt x="283297" y="268752"/>
                  <a:pt x="282101" y="267476"/>
                  <a:pt x="282101" y="266838"/>
                </a:cubicBezTo>
                <a:cubicBezTo>
                  <a:pt x="282101" y="265243"/>
                  <a:pt x="282699" y="264126"/>
                  <a:pt x="283596" y="263648"/>
                </a:cubicBezTo>
                <a:close/>
                <a:moveTo>
                  <a:pt x="859100" y="262964"/>
                </a:moveTo>
                <a:cubicBezTo>
                  <a:pt x="867279" y="262372"/>
                  <a:pt x="871953" y="268882"/>
                  <a:pt x="876627" y="274800"/>
                </a:cubicBezTo>
                <a:cubicBezTo>
                  <a:pt x="881301" y="280717"/>
                  <a:pt x="876627" y="286044"/>
                  <a:pt x="872538" y="290778"/>
                </a:cubicBezTo>
                <a:cubicBezTo>
                  <a:pt x="869617" y="294920"/>
                  <a:pt x="866695" y="298471"/>
                  <a:pt x="863774" y="302614"/>
                </a:cubicBezTo>
                <a:cubicBezTo>
                  <a:pt x="850921" y="297288"/>
                  <a:pt x="850921" y="276575"/>
                  <a:pt x="833393" y="278942"/>
                </a:cubicBezTo>
                <a:cubicBezTo>
                  <a:pt x="832809" y="278942"/>
                  <a:pt x="831056" y="274208"/>
                  <a:pt x="831640" y="271841"/>
                </a:cubicBezTo>
                <a:cubicBezTo>
                  <a:pt x="831640" y="270657"/>
                  <a:pt x="833393" y="266514"/>
                  <a:pt x="834562" y="266514"/>
                </a:cubicBezTo>
                <a:cubicBezTo>
                  <a:pt x="842157" y="264739"/>
                  <a:pt x="850921" y="264147"/>
                  <a:pt x="859100" y="262964"/>
                </a:cubicBezTo>
                <a:close/>
                <a:moveTo>
                  <a:pt x="416443" y="262677"/>
                </a:moveTo>
                <a:cubicBezTo>
                  <a:pt x="418723" y="262677"/>
                  <a:pt x="422713" y="267248"/>
                  <a:pt x="423283" y="270105"/>
                </a:cubicBezTo>
                <a:cubicBezTo>
                  <a:pt x="423853" y="274105"/>
                  <a:pt x="419863" y="275247"/>
                  <a:pt x="416443" y="275247"/>
                </a:cubicBezTo>
                <a:cubicBezTo>
                  <a:pt x="407322" y="275247"/>
                  <a:pt x="400481" y="279247"/>
                  <a:pt x="393071" y="283247"/>
                </a:cubicBezTo>
                <a:cubicBezTo>
                  <a:pt x="389081" y="288960"/>
                  <a:pt x="386800" y="296388"/>
                  <a:pt x="377680" y="297531"/>
                </a:cubicBezTo>
                <a:cubicBezTo>
                  <a:pt x="373119" y="297531"/>
                  <a:pt x="367989" y="297531"/>
                  <a:pt x="363429" y="297531"/>
                </a:cubicBezTo>
                <a:lnTo>
                  <a:pt x="363429" y="290103"/>
                </a:lnTo>
                <a:cubicBezTo>
                  <a:pt x="369129" y="287246"/>
                  <a:pt x="370839" y="281532"/>
                  <a:pt x="370839" y="275247"/>
                </a:cubicBezTo>
                <a:cubicBezTo>
                  <a:pt x="382810" y="259820"/>
                  <a:pt x="400481" y="264392"/>
                  <a:pt x="416443" y="262677"/>
                </a:cubicBezTo>
                <a:close/>
                <a:moveTo>
                  <a:pt x="254831" y="259069"/>
                </a:moveTo>
                <a:cubicBezTo>
                  <a:pt x="256486" y="258853"/>
                  <a:pt x="257991" y="259574"/>
                  <a:pt x="258894" y="261879"/>
                </a:cubicBezTo>
                <a:cubicBezTo>
                  <a:pt x="260098" y="264760"/>
                  <a:pt x="263710" y="268793"/>
                  <a:pt x="257088" y="270522"/>
                </a:cubicBezTo>
                <a:cubicBezTo>
                  <a:pt x="253476" y="271675"/>
                  <a:pt x="250467" y="273403"/>
                  <a:pt x="247457" y="274556"/>
                </a:cubicBezTo>
                <a:cubicBezTo>
                  <a:pt x="243845" y="273980"/>
                  <a:pt x="241438" y="272251"/>
                  <a:pt x="242642" y="269946"/>
                </a:cubicBezTo>
                <a:cubicBezTo>
                  <a:pt x="244447" y="267065"/>
                  <a:pt x="247457" y="263607"/>
                  <a:pt x="249865" y="261879"/>
                </a:cubicBezTo>
                <a:cubicBezTo>
                  <a:pt x="251370" y="260438"/>
                  <a:pt x="253176" y="259286"/>
                  <a:pt x="254831" y="259069"/>
                </a:cubicBezTo>
                <a:close/>
                <a:moveTo>
                  <a:pt x="787143" y="256040"/>
                </a:moveTo>
                <a:cubicBezTo>
                  <a:pt x="791542" y="255522"/>
                  <a:pt x="795446" y="256517"/>
                  <a:pt x="798855" y="258843"/>
                </a:cubicBezTo>
                <a:lnTo>
                  <a:pt x="806879" y="268741"/>
                </a:lnTo>
                <a:lnTo>
                  <a:pt x="807783" y="268672"/>
                </a:lnTo>
                <a:cubicBezTo>
                  <a:pt x="807783" y="278228"/>
                  <a:pt x="810138" y="290174"/>
                  <a:pt x="793658" y="285993"/>
                </a:cubicBezTo>
                <a:cubicBezTo>
                  <a:pt x="791304" y="285993"/>
                  <a:pt x="788950" y="286590"/>
                  <a:pt x="786596" y="287785"/>
                </a:cubicBezTo>
                <a:cubicBezTo>
                  <a:pt x="770705" y="294952"/>
                  <a:pt x="764819" y="290174"/>
                  <a:pt x="758345" y="275242"/>
                </a:cubicBezTo>
                <a:lnTo>
                  <a:pt x="755577" y="270092"/>
                </a:lnTo>
                <a:lnTo>
                  <a:pt x="754812" y="269627"/>
                </a:lnTo>
                <a:lnTo>
                  <a:pt x="755151" y="269299"/>
                </a:lnTo>
                <a:lnTo>
                  <a:pt x="754814" y="268672"/>
                </a:lnTo>
                <a:lnTo>
                  <a:pt x="755632" y="268833"/>
                </a:lnTo>
                <a:lnTo>
                  <a:pt x="759541" y="265044"/>
                </a:lnTo>
                <a:cubicBezTo>
                  <a:pt x="764929" y="261769"/>
                  <a:pt x="771968" y="261769"/>
                  <a:pt x="777686" y="259150"/>
                </a:cubicBezTo>
                <a:cubicBezTo>
                  <a:pt x="781058" y="257404"/>
                  <a:pt x="784211" y="256385"/>
                  <a:pt x="787143" y="256040"/>
                </a:cubicBezTo>
                <a:close/>
                <a:moveTo>
                  <a:pt x="1103112" y="252166"/>
                </a:moveTo>
                <a:cubicBezTo>
                  <a:pt x="1107877" y="252166"/>
                  <a:pt x="1112643" y="253353"/>
                  <a:pt x="1117408" y="254540"/>
                </a:cubicBezTo>
                <a:cubicBezTo>
                  <a:pt x="1128576" y="256765"/>
                  <a:pt x="1131704" y="257322"/>
                  <a:pt x="1129554" y="265724"/>
                </a:cubicBezTo>
                <a:lnTo>
                  <a:pt x="1125810" y="276906"/>
                </a:lnTo>
                <a:lnTo>
                  <a:pt x="1141037" y="277675"/>
                </a:lnTo>
                <a:cubicBezTo>
                  <a:pt x="1155320" y="280615"/>
                  <a:pt x="1164968" y="290090"/>
                  <a:pt x="1169739" y="307080"/>
                </a:cubicBezTo>
                <a:cubicBezTo>
                  <a:pt x="1178411" y="307661"/>
                  <a:pt x="1191131" y="303014"/>
                  <a:pt x="1180724" y="321021"/>
                </a:cubicBezTo>
                <a:cubicBezTo>
                  <a:pt x="1177833" y="326248"/>
                  <a:pt x="1184193" y="336704"/>
                  <a:pt x="1185927" y="345417"/>
                </a:cubicBezTo>
                <a:cubicBezTo>
                  <a:pt x="1199804" y="340770"/>
                  <a:pt x="1195756" y="326248"/>
                  <a:pt x="1205008" y="318697"/>
                </a:cubicBezTo>
                <a:cubicBezTo>
                  <a:pt x="1210789" y="322763"/>
                  <a:pt x="1217149" y="325668"/>
                  <a:pt x="1222353" y="330895"/>
                </a:cubicBezTo>
                <a:cubicBezTo>
                  <a:pt x="1232760" y="339608"/>
                  <a:pt x="1243746" y="342513"/>
                  <a:pt x="1257044" y="338447"/>
                </a:cubicBezTo>
                <a:cubicBezTo>
                  <a:pt x="1266295" y="335542"/>
                  <a:pt x="1273233" y="340770"/>
                  <a:pt x="1281327" y="344255"/>
                </a:cubicBezTo>
                <a:cubicBezTo>
                  <a:pt x="1285375" y="347160"/>
                  <a:pt x="1291156" y="351806"/>
                  <a:pt x="1283640" y="354711"/>
                </a:cubicBezTo>
                <a:cubicBezTo>
                  <a:pt x="1276124" y="357034"/>
                  <a:pt x="1266873" y="355291"/>
                  <a:pt x="1257044" y="355291"/>
                </a:cubicBezTo>
                <a:cubicBezTo>
                  <a:pt x="1253575" y="359357"/>
                  <a:pt x="1257622" y="365747"/>
                  <a:pt x="1257044" y="371555"/>
                </a:cubicBezTo>
                <a:cubicBezTo>
                  <a:pt x="1255309" y="381430"/>
                  <a:pt x="1252419" y="394208"/>
                  <a:pt x="1271499" y="387238"/>
                </a:cubicBezTo>
                <a:cubicBezTo>
                  <a:pt x="1275546" y="386657"/>
                  <a:pt x="1276124" y="398855"/>
                  <a:pt x="1270342" y="405245"/>
                </a:cubicBezTo>
                <a:cubicBezTo>
                  <a:pt x="1267451" y="408730"/>
                  <a:pt x="1261091" y="412796"/>
                  <a:pt x="1265138" y="416281"/>
                </a:cubicBezTo>
                <a:cubicBezTo>
                  <a:pt x="1273811" y="422670"/>
                  <a:pt x="1271499" y="436030"/>
                  <a:pt x="1281906" y="439515"/>
                </a:cubicBezTo>
                <a:cubicBezTo>
                  <a:pt x="1288266" y="442420"/>
                  <a:pt x="1292891" y="445324"/>
                  <a:pt x="1290000" y="452875"/>
                </a:cubicBezTo>
                <a:cubicBezTo>
                  <a:pt x="1287688" y="459845"/>
                  <a:pt x="1287109" y="467977"/>
                  <a:pt x="1278436" y="469720"/>
                </a:cubicBezTo>
                <a:cubicBezTo>
                  <a:pt x="1272655" y="470881"/>
                  <a:pt x="1265138" y="470301"/>
                  <a:pt x="1261669" y="476109"/>
                </a:cubicBezTo>
                <a:cubicBezTo>
                  <a:pt x="1260513" y="477852"/>
                  <a:pt x="1259935" y="480756"/>
                  <a:pt x="1259935" y="483079"/>
                </a:cubicBezTo>
                <a:cubicBezTo>
                  <a:pt x="1260513" y="484822"/>
                  <a:pt x="1262826" y="487726"/>
                  <a:pt x="1264560" y="487726"/>
                </a:cubicBezTo>
                <a:cubicBezTo>
                  <a:pt x="1274389" y="488888"/>
                  <a:pt x="1283640" y="488307"/>
                  <a:pt x="1293469" y="490049"/>
                </a:cubicBezTo>
                <a:cubicBezTo>
                  <a:pt x="1298673" y="490630"/>
                  <a:pt x="1301564" y="496439"/>
                  <a:pt x="1298095" y="501086"/>
                </a:cubicBezTo>
                <a:cubicBezTo>
                  <a:pt x="1292313" y="508637"/>
                  <a:pt x="1292313" y="513284"/>
                  <a:pt x="1300986" y="518511"/>
                </a:cubicBezTo>
                <a:cubicBezTo>
                  <a:pt x="1310815" y="524320"/>
                  <a:pt x="1310815" y="534775"/>
                  <a:pt x="1310815" y="545231"/>
                </a:cubicBezTo>
                <a:cubicBezTo>
                  <a:pt x="1309659" y="546392"/>
                  <a:pt x="1309080" y="547554"/>
                  <a:pt x="1308502" y="549297"/>
                </a:cubicBezTo>
                <a:cubicBezTo>
                  <a:pt x="1295927" y="554089"/>
                  <a:pt x="1293759" y="570643"/>
                  <a:pt x="1283947" y="578621"/>
                </a:cubicBezTo>
                <a:lnTo>
                  <a:pt x="1276056" y="581265"/>
                </a:lnTo>
                <a:lnTo>
                  <a:pt x="1286101" y="583077"/>
                </a:lnTo>
                <a:cubicBezTo>
                  <a:pt x="1291453" y="586209"/>
                  <a:pt x="1294972" y="591638"/>
                  <a:pt x="1295559" y="600547"/>
                </a:cubicBezTo>
                <a:cubicBezTo>
                  <a:pt x="1282069" y="608900"/>
                  <a:pt x="1267407" y="608343"/>
                  <a:pt x="1251572" y="607229"/>
                </a:cubicBezTo>
                <a:cubicBezTo>
                  <a:pt x="1250399" y="598876"/>
                  <a:pt x="1259783" y="600547"/>
                  <a:pt x="1262129" y="596649"/>
                </a:cubicBezTo>
                <a:cubicBezTo>
                  <a:pt x="1263888" y="593865"/>
                  <a:pt x="1264621" y="591081"/>
                  <a:pt x="1264988" y="588228"/>
                </a:cubicBezTo>
                <a:lnTo>
                  <a:pt x="1265419" y="582456"/>
                </a:lnTo>
                <a:lnTo>
                  <a:pt x="1255092" y="583059"/>
                </a:lnTo>
                <a:cubicBezTo>
                  <a:pt x="1251407" y="583276"/>
                  <a:pt x="1247793" y="583276"/>
                  <a:pt x="1244324" y="582405"/>
                </a:cubicBezTo>
                <a:cubicBezTo>
                  <a:pt x="1232760" y="579501"/>
                  <a:pt x="1225244" y="598669"/>
                  <a:pt x="1214259" y="588795"/>
                </a:cubicBezTo>
                <a:cubicBezTo>
                  <a:pt x="1205586" y="581243"/>
                  <a:pt x="1195178" y="584148"/>
                  <a:pt x="1185927" y="581243"/>
                </a:cubicBezTo>
                <a:cubicBezTo>
                  <a:pt x="1180724" y="580082"/>
                  <a:pt x="1178989" y="575435"/>
                  <a:pt x="1180724" y="570207"/>
                </a:cubicBezTo>
                <a:cubicBezTo>
                  <a:pt x="1182458" y="566722"/>
                  <a:pt x="1185349" y="563818"/>
                  <a:pt x="1189397" y="566141"/>
                </a:cubicBezTo>
                <a:cubicBezTo>
                  <a:pt x="1191709" y="566722"/>
                  <a:pt x="1194600" y="570207"/>
                  <a:pt x="1195756" y="569626"/>
                </a:cubicBezTo>
                <a:cubicBezTo>
                  <a:pt x="1215993" y="560914"/>
                  <a:pt x="1238542" y="562075"/>
                  <a:pt x="1259357" y="555686"/>
                </a:cubicBezTo>
                <a:cubicBezTo>
                  <a:pt x="1270920" y="552201"/>
                  <a:pt x="1279015" y="544650"/>
                  <a:pt x="1282484" y="533613"/>
                </a:cubicBezTo>
                <a:cubicBezTo>
                  <a:pt x="1283640" y="530128"/>
                  <a:pt x="1284219" y="525481"/>
                  <a:pt x="1282484" y="523158"/>
                </a:cubicBezTo>
                <a:cubicBezTo>
                  <a:pt x="1278436" y="517349"/>
                  <a:pt x="1274968" y="521996"/>
                  <a:pt x="1271499" y="526062"/>
                </a:cubicBezTo>
                <a:cubicBezTo>
                  <a:pt x="1269185" y="530128"/>
                  <a:pt x="1265138" y="533613"/>
                  <a:pt x="1261091" y="535937"/>
                </a:cubicBezTo>
                <a:cubicBezTo>
                  <a:pt x="1255887" y="539422"/>
                  <a:pt x="1250684" y="543488"/>
                  <a:pt x="1244324" y="539422"/>
                </a:cubicBezTo>
                <a:cubicBezTo>
                  <a:pt x="1237386" y="534775"/>
                  <a:pt x="1242589" y="528386"/>
                  <a:pt x="1243167" y="522577"/>
                </a:cubicBezTo>
                <a:cubicBezTo>
                  <a:pt x="1243167" y="520254"/>
                  <a:pt x="1243746" y="517930"/>
                  <a:pt x="1244324" y="515607"/>
                </a:cubicBezTo>
                <a:cubicBezTo>
                  <a:pt x="1230447" y="505732"/>
                  <a:pt x="1240277" y="495277"/>
                  <a:pt x="1244324" y="485403"/>
                </a:cubicBezTo>
                <a:cubicBezTo>
                  <a:pt x="1233917" y="484241"/>
                  <a:pt x="1226979" y="493535"/>
                  <a:pt x="1218306" y="495858"/>
                </a:cubicBezTo>
                <a:cubicBezTo>
                  <a:pt x="1213102" y="488307"/>
                  <a:pt x="1217149" y="482498"/>
                  <a:pt x="1218306" y="476690"/>
                </a:cubicBezTo>
                <a:cubicBezTo>
                  <a:pt x="1222931" y="456941"/>
                  <a:pt x="1218884" y="448809"/>
                  <a:pt x="1198647" y="441258"/>
                </a:cubicBezTo>
                <a:cubicBezTo>
                  <a:pt x="1188818" y="437192"/>
                  <a:pt x="1184771" y="431964"/>
                  <a:pt x="1184771" y="422089"/>
                </a:cubicBezTo>
                <a:cubicBezTo>
                  <a:pt x="1185349" y="406406"/>
                  <a:pt x="1181302" y="390142"/>
                  <a:pt x="1192866" y="376202"/>
                </a:cubicBezTo>
                <a:cubicBezTo>
                  <a:pt x="1196913" y="371555"/>
                  <a:pt x="1194600" y="366908"/>
                  <a:pt x="1190553" y="363423"/>
                </a:cubicBezTo>
                <a:cubicBezTo>
                  <a:pt x="1187084" y="361100"/>
                  <a:pt x="1183037" y="361681"/>
                  <a:pt x="1180724" y="363423"/>
                </a:cubicBezTo>
                <a:cubicBezTo>
                  <a:pt x="1173785" y="369232"/>
                  <a:pt x="1166269" y="373879"/>
                  <a:pt x="1161644" y="380849"/>
                </a:cubicBezTo>
                <a:cubicBezTo>
                  <a:pt x="1155862" y="388400"/>
                  <a:pt x="1142564" y="398855"/>
                  <a:pt x="1162800" y="405245"/>
                </a:cubicBezTo>
                <a:cubicBezTo>
                  <a:pt x="1164535" y="416862"/>
                  <a:pt x="1166269" y="427898"/>
                  <a:pt x="1161644" y="439515"/>
                </a:cubicBezTo>
                <a:cubicBezTo>
                  <a:pt x="1161644" y="440096"/>
                  <a:pt x="1157597" y="440096"/>
                  <a:pt x="1155284" y="440677"/>
                </a:cubicBezTo>
                <a:cubicBezTo>
                  <a:pt x="1148924" y="431383"/>
                  <a:pt x="1147768" y="415700"/>
                  <a:pt x="1129844" y="420347"/>
                </a:cubicBezTo>
                <a:cubicBezTo>
                  <a:pt x="1126375" y="421508"/>
                  <a:pt x="1121749" y="422089"/>
                  <a:pt x="1121171" y="418023"/>
                </a:cubicBezTo>
                <a:cubicBezTo>
                  <a:pt x="1120593" y="415119"/>
                  <a:pt x="1123484" y="411053"/>
                  <a:pt x="1125218" y="408730"/>
                </a:cubicBezTo>
                <a:cubicBezTo>
                  <a:pt x="1127531" y="405825"/>
                  <a:pt x="1130422" y="403502"/>
                  <a:pt x="1133313" y="401179"/>
                </a:cubicBezTo>
                <a:cubicBezTo>
                  <a:pt x="1126953" y="395951"/>
                  <a:pt x="1121171" y="390723"/>
                  <a:pt x="1114811" y="385496"/>
                </a:cubicBezTo>
                <a:cubicBezTo>
                  <a:pt x="1110764" y="382011"/>
                  <a:pt x="1106138" y="382591"/>
                  <a:pt x="1100935" y="382591"/>
                </a:cubicBezTo>
                <a:cubicBezTo>
                  <a:pt x="1081854" y="383753"/>
                  <a:pt x="1081854" y="383753"/>
                  <a:pt x="1081276" y="368651"/>
                </a:cubicBezTo>
                <a:cubicBezTo>
                  <a:pt x="1080120" y="354711"/>
                  <a:pt x="1080698" y="341351"/>
                  <a:pt x="1088215" y="329153"/>
                </a:cubicBezTo>
                <a:cubicBezTo>
                  <a:pt x="1090527" y="329153"/>
                  <a:pt x="1093418" y="329153"/>
                  <a:pt x="1095731" y="329153"/>
                </a:cubicBezTo>
                <a:cubicBezTo>
                  <a:pt x="1100357" y="328572"/>
                  <a:pt x="1106138" y="329153"/>
                  <a:pt x="1105560" y="321602"/>
                </a:cubicBezTo>
                <a:cubicBezTo>
                  <a:pt x="1104982" y="318117"/>
                  <a:pt x="1103247" y="314631"/>
                  <a:pt x="1101513" y="311146"/>
                </a:cubicBezTo>
                <a:cubicBezTo>
                  <a:pt x="1096309" y="296044"/>
                  <a:pt x="1096309" y="296044"/>
                  <a:pt x="1113077" y="289655"/>
                </a:cubicBezTo>
                <a:cubicBezTo>
                  <a:pt x="1116256" y="288784"/>
                  <a:pt x="1118714" y="287186"/>
                  <a:pt x="1120665" y="285008"/>
                </a:cubicBezTo>
                <a:lnTo>
                  <a:pt x="1125175" y="276954"/>
                </a:lnTo>
                <a:lnTo>
                  <a:pt x="1108994" y="273013"/>
                </a:lnTo>
                <a:cubicBezTo>
                  <a:pt x="1103857" y="270713"/>
                  <a:pt x="1099240" y="267300"/>
                  <a:pt x="1095369" y="262255"/>
                </a:cubicBezTo>
                <a:cubicBezTo>
                  <a:pt x="1095964" y="257507"/>
                  <a:pt x="1096560" y="252166"/>
                  <a:pt x="1103112" y="252166"/>
                </a:cubicBezTo>
                <a:close/>
                <a:moveTo>
                  <a:pt x="1059307" y="247061"/>
                </a:moveTo>
                <a:cubicBezTo>
                  <a:pt x="1067547" y="248239"/>
                  <a:pt x="1074021" y="250006"/>
                  <a:pt x="1071078" y="260018"/>
                </a:cubicBezTo>
                <a:cubicBezTo>
                  <a:pt x="1069312" y="269440"/>
                  <a:pt x="1075198" y="274152"/>
                  <a:pt x="1081672" y="277096"/>
                </a:cubicBezTo>
                <a:cubicBezTo>
                  <a:pt x="1082849" y="281808"/>
                  <a:pt x="1084026" y="287108"/>
                  <a:pt x="1084026" y="291819"/>
                </a:cubicBezTo>
                <a:cubicBezTo>
                  <a:pt x="1084614" y="296531"/>
                  <a:pt x="1079318" y="300065"/>
                  <a:pt x="1075198" y="299476"/>
                </a:cubicBezTo>
                <a:cubicBezTo>
                  <a:pt x="1068724" y="297120"/>
                  <a:pt x="1064015" y="293587"/>
                  <a:pt x="1061073" y="288286"/>
                </a:cubicBezTo>
                <a:cubicBezTo>
                  <a:pt x="1058130" y="282986"/>
                  <a:pt x="1054599" y="280630"/>
                  <a:pt x="1049302" y="284163"/>
                </a:cubicBezTo>
                <a:cubicBezTo>
                  <a:pt x="1042828" y="288286"/>
                  <a:pt x="1038119" y="288286"/>
                  <a:pt x="1034588" y="280630"/>
                </a:cubicBezTo>
                <a:cubicBezTo>
                  <a:pt x="1031645" y="272974"/>
                  <a:pt x="1029291" y="267085"/>
                  <a:pt x="1038119" y="261784"/>
                </a:cubicBezTo>
                <a:cubicBezTo>
                  <a:pt x="1045770" y="257662"/>
                  <a:pt x="1052244" y="252362"/>
                  <a:pt x="1059307" y="247061"/>
                </a:cubicBezTo>
                <a:close/>
                <a:moveTo>
                  <a:pt x="547239" y="243073"/>
                </a:moveTo>
                <a:cubicBezTo>
                  <a:pt x="547557" y="243392"/>
                  <a:pt x="547938" y="244508"/>
                  <a:pt x="548446" y="246423"/>
                </a:cubicBezTo>
                <a:cubicBezTo>
                  <a:pt x="547430" y="245785"/>
                  <a:pt x="546413" y="245146"/>
                  <a:pt x="546413" y="244508"/>
                </a:cubicBezTo>
                <a:cubicBezTo>
                  <a:pt x="546667" y="243233"/>
                  <a:pt x="546921" y="242754"/>
                  <a:pt x="547239" y="243073"/>
                </a:cubicBezTo>
                <a:close/>
                <a:moveTo>
                  <a:pt x="1256328" y="236853"/>
                </a:moveTo>
                <a:lnTo>
                  <a:pt x="1257599" y="238978"/>
                </a:lnTo>
                <a:lnTo>
                  <a:pt x="1255481" y="238128"/>
                </a:lnTo>
                <a:close/>
                <a:moveTo>
                  <a:pt x="772495" y="229742"/>
                </a:moveTo>
                <a:cubicBezTo>
                  <a:pt x="778442" y="229195"/>
                  <a:pt x="779037" y="234664"/>
                  <a:pt x="779632" y="239039"/>
                </a:cubicBezTo>
                <a:lnTo>
                  <a:pt x="777761" y="239470"/>
                </a:lnTo>
                <a:lnTo>
                  <a:pt x="779805" y="241318"/>
                </a:lnTo>
                <a:cubicBezTo>
                  <a:pt x="779593" y="242594"/>
                  <a:pt x="779275" y="243072"/>
                  <a:pt x="778905" y="242753"/>
                </a:cubicBezTo>
                <a:lnTo>
                  <a:pt x="777715" y="239480"/>
                </a:lnTo>
                <a:lnTo>
                  <a:pt x="758220" y="243961"/>
                </a:lnTo>
                <a:cubicBezTo>
                  <a:pt x="756435" y="243961"/>
                  <a:pt x="753461" y="242320"/>
                  <a:pt x="752867" y="240680"/>
                </a:cubicBezTo>
                <a:cubicBezTo>
                  <a:pt x="752272" y="239039"/>
                  <a:pt x="753461" y="235211"/>
                  <a:pt x="754651" y="235211"/>
                </a:cubicBezTo>
                <a:cubicBezTo>
                  <a:pt x="760599" y="232477"/>
                  <a:pt x="766547" y="230289"/>
                  <a:pt x="772495" y="229742"/>
                </a:cubicBezTo>
                <a:close/>
                <a:moveTo>
                  <a:pt x="1022514" y="224091"/>
                </a:moveTo>
                <a:cubicBezTo>
                  <a:pt x="1024773" y="224665"/>
                  <a:pt x="1027032" y="224665"/>
                  <a:pt x="1029291" y="224665"/>
                </a:cubicBezTo>
                <a:cubicBezTo>
                  <a:pt x="1035503" y="225239"/>
                  <a:pt x="1041716" y="226388"/>
                  <a:pt x="1042846" y="233853"/>
                </a:cubicBezTo>
                <a:cubicBezTo>
                  <a:pt x="1043975" y="243041"/>
                  <a:pt x="1037198" y="245338"/>
                  <a:pt x="1029856" y="246486"/>
                </a:cubicBezTo>
                <a:cubicBezTo>
                  <a:pt x="1032115" y="240170"/>
                  <a:pt x="1036633" y="233279"/>
                  <a:pt x="1024208" y="231556"/>
                </a:cubicBezTo>
                <a:cubicBezTo>
                  <a:pt x="1019690" y="230982"/>
                  <a:pt x="1019125" y="228110"/>
                  <a:pt x="1022514" y="224091"/>
                </a:cubicBezTo>
                <a:close/>
                <a:moveTo>
                  <a:pt x="1055682" y="212416"/>
                </a:moveTo>
                <a:cubicBezTo>
                  <a:pt x="1056855" y="212353"/>
                  <a:pt x="1058027" y="213373"/>
                  <a:pt x="1059200" y="215415"/>
                </a:cubicBezTo>
                <a:cubicBezTo>
                  <a:pt x="1056855" y="215415"/>
                  <a:pt x="1054509" y="215415"/>
                  <a:pt x="1052163" y="215926"/>
                </a:cubicBezTo>
                <a:cubicBezTo>
                  <a:pt x="1053336" y="213629"/>
                  <a:pt x="1054509" y="212480"/>
                  <a:pt x="1055682" y="212416"/>
                </a:cubicBezTo>
                <a:close/>
                <a:moveTo>
                  <a:pt x="127073" y="201123"/>
                </a:moveTo>
                <a:cubicBezTo>
                  <a:pt x="128832" y="202824"/>
                  <a:pt x="131178" y="203958"/>
                  <a:pt x="132351" y="205660"/>
                </a:cubicBezTo>
                <a:cubicBezTo>
                  <a:pt x="134110" y="207928"/>
                  <a:pt x="132937" y="210197"/>
                  <a:pt x="129419" y="210197"/>
                </a:cubicBezTo>
                <a:cubicBezTo>
                  <a:pt x="129419" y="210764"/>
                  <a:pt x="128246" y="209062"/>
                  <a:pt x="128246" y="207928"/>
                </a:cubicBezTo>
                <a:cubicBezTo>
                  <a:pt x="127073" y="205660"/>
                  <a:pt x="127073" y="203391"/>
                  <a:pt x="127073" y="201123"/>
                </a:cubicBezTo>
                <a:close/>
                <a:moveTo>
                  <a:pt x="1317577" y="194653"/>
                </a:moveTo>
                <a:cubicBezTo>
                  <a:pt x="1319303" y="198807"/>
                  <a:pt x="1321605" y="202962"/>
                  <a:pt x="1323907" y="207710"/>
                </a:cubicBezTo>
                <a:cubicBezTo>
                  <a:pt x="1333689" y="229076"/>
                  <a:pt x="1322181" y="243914"/>
                  <a:pt x="1298013" y="241540"/>
                </a:cubicBezTo>
                <a:cubicBezTo>
                  <a:pt x="1292259" y="241540"/>
                  <a:pt x="1286505" y="240353"/>
                  <a:pt x="1280750" y="240353"/>
                </a:cubicBezTo>
                <a:cubicBezTo>
                  <a:pt x="1278448" y="237385"/>
                  <a:pt x="1275572" y="235011"/>
                  <a:pt x="1273270" y="232044"/>
                </a:cubicBezTo>
                <a:cubicBezTo>
                  <a:pt x="1279599" y="223141"/>
                  <a:pt x="1287655" y="215425"/>
                  <a:pt x="1292834" y="205929"/>
                </a:cubicBezTo>
                <a:cubicBezTo>
                  <a:pt x="1299164" y="195246"/>
                  <a:pt x="1307219" y="193465"/>
                  <a:pt x="1317577" y="194653"/>
                </a:cubicBezTo>
                <a:close/>
                <a:moveTo>
                  <a:pt x="286487" y="191544"/>
                </a:moveTo>
                <a:cubicBezTo>
                  <a:pt x="289094" y="190676"/>
                  <a:pt x="290832" y="192412"/>
                  <a:pt x="293150" y="196461"/>
                </a:cubicBezTo>
                <a:cubicBezTo>
                  <a:pt x="300682" y="209187"/>
                  <a:pt x="308214" y="208609"/>
                  <a:pt x="319803" y="203403"/>
                </a:cubicBezTo>
                <a:cubicBezTo>
                  <a:pt x="321541" y="202246"/>
                  <a:pt x="324438" y="202246"/>
                  <a:pt x="326755" y="202246"/>
                </a:cubicBezTo>
                <a:cubicBezTo>
                  <a:pt x="330811" y="210923"/>
                  <a:pt x="336026" y="215551"/>
                  <a:pt x="346455" y="211501"/>
                </a:cubicBezTo>
                <a:lnTo>
                  <a:pt x="363752" y="209774"/>
                </a:lnTo>
                <a:lnTo>
                  <a:pt x="366744" y="201000"/>
                </a:lnTo>
                <a:cubicBezTo>
                  <a:pt x="367296" y="199177"/>
                  <a:pt x="370611" y="198569"/>
                  <a:pt x="371716" y="199177"/>
                </a:cubicBezTo>
                <a:cubicBezTo>
                  <a:pt x="375584" y="201000"/>
                  <a:pt x="375031" y="205253"/>
                  <a:pt x="372821" y="207684"/>
                </a:cubicBezTo>
                <a:lnTo>
                  <a:pt x="364526" y="210368"/>
                </a:lnTo>
                <a:lnTo>
                  <a:pt x="377742" y="221914"/>
                </a:lnTo>
                <a:cubicBezTo>
                  <a:pt x="379480" y="223071"/>
                  <a:pt x="380639" y="225963"/>
                  <a:pt x="380060" y="228277"/>
                </a:cubicBezTo>
                <a:cubicBezTo>
                  <a:pt x="379480" y="229434"/>
                  <a:pt x="376583" y="231748"/>
                  <a:pt x="374845" y="231748"/>
                </a:cubicBezTo>
                <a:cubicBezTo>
                  <a:pt x="364996" y="232326"/>
                  <a:pt x="355146" y="231169"/>
                  <a:pt x="345296" y="232326"/>
                </a:cubicBezTo>
                <a:cubicBezTo>
                  <a:pt x="335446" y="234062"/>
                  <a:pt x="340661" y="241582"/>
                  <a:pt x="341240" y="246788"/>
                </a:cubicBezTo>
                <a:cubicBezTo>
                  <a:pt x="341819" y="251416"/>
                  <a:pt x="341240" y="256044"/>
                  <a:pt x="340661" y="260671"/>
                </a:cubicBezTo>
                <a:cubicBezTo>
                  <a:pt x="339502" y="263564"/>
                  <a:pt x="337764" y="265878"/>
                  <a:pt x="336026" y="268770"/>
                </a:cubicBezTo>
                <a:cubicBezTo>
                  <a:pt x="330231" y="273398"/>
                  <a:pt x="325017" y="274555"/>
                  <a:pt x="319223" y="268770"/>
                </a:cubicBezTo>
                <a:cubicBezTo>
                  <a:pt x="319223" y="260671"/>
                  <a:pt x="319223" y="251994"/>
                  <a:pt x="314009" y="244474"/>
                </a:cubicBezTo>
                <a:cubicBezTo>
                  <a:pt x="312270" y="241582"/>
                  <a:pt x="311691" y="236954"/>
                  <a:pt x="307056" y="237532"/>
                </a:cubicBezTo>
                <a:cubicBezTo>
                  <a:pt x="303000" y="237532"/>
                  <a:pt x="300682" y="241003"/>
                  <a:pt x="300682" y="244474"/>
                </a:cubicBezTo>
                <a:cubicBezTo>
                  <a:pt x="300682" y="250259"/>
                  <a:pt x="298944" y="254308"/>
                  <a:pt x="292571" y="254308"/>
                </a:cubicBezTo>
                <a:cubicBezTo>
                  <a:pt x="286777" y="253730"/>
                  <a:pt x="280403" y="255465"/>
                  <a:pt x="278086" y="246788"/>
                </a:cubicBezTo>
                <a:cubicBezTo>
                  <a:pt x="277506" y="243317"/>
                  <a:pt x="275189" y="241003"/>
                  <a:pt x="272871" y="238111"/>
                </a:cubicBezTo>
                <a:cubicBezTo>
                  <a:pt x="270554" y="234640"/>
                  <a:pt x="269395" y="231169"/>
                  <a:pt x="272292" y="228855"/>
                </a:cubicBezTo>
                <a:cubicBezTo>
                  <a:pt x="274609" y="227120"/>
                  <a:pt x="279244" y="228277"/>
                  <a:pt x="282142" y="228277"/>
                </a:cubicBezTo>
                <a:cubicBezTo>
                  <a:pt x="284459" y="228855"/>
                  <a:pt x="287356" y="230012"/>
                  <a:pt x="289094" y="229434"/>
                </a:cubicBezTo>
                <a:cubicBezTo>
                  <a:pt x="293150" y="228277"/>
                  <a:pt x="295468" y="224227"/>
                  <a:pt x="293150" y="221914"/>
                </a:cubicBezTo>
                <a:cubicBezTo>
                  <a:pt x="287356" y="216708"/>
                  <a:pt x="280983" y="213236"/>
                  <a:pt x="274609" y="209766"/>
                </a:cubicBezTo>
                <a:lnTo>
                  <a:pt x="274609" y="202246"/>
                </a:lnTo>
                <a:cubicBezTo>
                  <a:pt x="280403" y="195882"/>
                  <a:pt x="283880" y="192412"/>
                  <a:pt x="286487" y="191544"/>
                </a:cubicBezTo>
                <a:close/>
                <a:moveTo>
                  <a:pt x="335337" y="189471"/>
                </a:moveTo>
                <a:cubicBezTo>
                  <a:pt x="336925" y="189471"/>
                  <a:pt x="338438" y="190303"/>
                  <a:pt x="339345" y="192245"/>
                </a:cubicBezTo>
                <a:cubicBezTo>
                  <a:pt x="339951" y="193355"/>
                  <a:pt x="339345" y="197238"/>
                  <a:pt x="337530" y="197793"/>
                </a:cubicBezTo>
                <a:cubicBezTo>
                  <a:pt x="334505" y="198903"/>
                  <a:pt x="330874" y="200012"/>
                  <a:pt x="327848" y="200567"/>
                </a:cubicBezTo>
                <a:cubicBezTo>
                  <a:pt x="329059" y="197793"/>
                  <a:pt x="329059" y="193909"/>
                  <a:pt x="330874" y="191690"/>
                </a:cubicBezTo>
                <a:cubicBezTo>
                  <a:pt x="332084" y="190303"/>
                  <a:pt x="333748" y="189471"/>
                  <a:pt x="335337" y="189471"/>
                </a:cubicBezTo>
                <a:close/>
                <a:moveTo>
                  <a:pt x="1042466" y="183257"/>
                </a:moveTo>
                <a:cubicBezTo>
                  <a:pt x="1051594" y="194249"/>
                  <a:pt x="1042466" y="205818"/>
                  <a:pt x="1043037" y="217388"/>
                </a:cubicBezTo>
                <a:cubicBezTo>
                  <a:pt x="1035620" y="217388"/>
                  <a:pt x="1028203" y="217388"/>
                  <a:pt x="1020786" y="217388"/>
                </a:cubicBezTo>
                <a:cubicBezTo>
                  <a:pt x="1012228" y="215652"/>
                  <a:pt x="1005952" y="226065"/>
                  <a:pt x="996253" y="219702"/>
                </a:cubicBezTo>
                <a:cubicBezTo>
                  <a:pt x="1000817" y="209289"/>
                  <a:pt x="1008234" y="201190"/>
                  <a:pt x="1017933" y="197720"/>
                </a:cubicBezTo>
                <a:cubicBezTo>
                  <a:pt x="1027632" y="194249"/>
                  <a:pt x="1033908" y="187885"/>
                  <a:pt x="1042466" y="183257"/>
                </a:cubicBezTo>
                <a:close/>
                <a:moveTo>
                  <a:pt x="466645" y="183257"/>
                </a:moveTo>
                <a:cubicBezTo>
                  <a:pt x="468366" y="183257"/>
                  <a:pt x="471810" y="184944"/>
                  <a:pt x="472384" y="186631"/>
                </a:cubicBezTo>
                <a:cubicBezTo>
                  <a:pt x="473531" y="191692"/>
                  <a:pt x="474105" y="197316"/>
                  <a:pt x="474679" y="202939"/>
                </a:cubicBezTo>
                <a:cubicBezTo>
                  <a:pt x="474105" y="206875"/>
                  <a:pt x="473531" y="210249"/>
                  <a:pt x="472384" y="213624"/>
                </a:cubicBezTo>
                <a:cubicBezTo>
                  <a:pt x="472384" y="214186"/>
                  <a:pt x="470662" y="215873"/>
                  <a:pt x="470088" y="215873"/>
                </a:cubicBezTo>
                <a:cubicBezTo>
                  <a:pt x="468366" y="215311"/>
                  <a:pt x="465497" y="214748"/>
                  <a:pt x="464350" y="213061"/>
                </a:cubicBezTo>
                <a:cubicBezTo>
                  <a:pt x="457463" y="204626"/>
                  <a:pt x="459185" y="195628"/>
                  <a:pt x="461480" y="186631"/>
                </a:cubicBezTo>
                <a:cubicBezTo>
                  <a:pt x="462054" y="184944"/>
                  <a:pt x="464923" y="183257"/>
                  <a:pt x="466645" y="183257"/>
                </a:cubicBezTo>
                <a:close/>
                <a:moveTo>
                  <a:pt x="1618910" y="167945"/>
                </a:moveTo>
                <a:cubicBezTo>
                  <a:pt x="1619418" y="168584"/>
                  <a:pt x="1620435" y="169860"/>
                  <a:pt x="1620943" y="170498"/>
                </a:cubicBezTo>
                <a:cubicBezTo>
                  <a:pt x="1620435" y="171136"/>
                  <a:pt x="1619418" y="171774"/>
                  <a:pt x="1618401" y="172412"/>
                </a:cubicBezTo>
                <a:cubicBezTo>
                  <a:pt x="1617385" y="171774"/>
                  <a:pt x="1616876" y="170498"/>
                  <a:pt x="1616368" y="169860"/>
                </a:cubicBezTo>
                <a:cubicBezTo>
                  <a:pt x="1616876" y="169222"/>
                  <a:pt x="1617893" y="167945"/>
                  <a:pt x="1618910" y="167945"/>
                </a:cubicBezTo>
                <a:close/>
                <a:moveTo>
                  <a:pt x="262316" y="153245"/>
                </a:moveTo>
                <a:cubicBezTo>
                  <a:pt x="264494" y="152633"/>
                  <a:pt x="266673" y="153858"/>
                  <a:pt x="268851" y="154470"/>
                </a:cubicBezTo>
                <a:cubicBezTo>
                  <a:pt x="267762" y="156308"/>
                  <a:pt x="267217" y="158758"/>
                  <a:pt x="265583" y="159983"/>
                </a:cubicBezTo>
                <a:cubicBezTo>
                  <a:pt x="262316" y="163045"/>
                  <a:pt x="257959" y="164883"/>
                  <a:pt x="254147" y="167333"/>
                </a:cubicBezTo>
                <a:cubicBezTo>
                  <a:pt x="254147" y="160595"/>
                  <a:pt x="255781" y="154470"/>
                  <a:pt x="262316" y="153245"/>
                </a:cubicBezTo>
                <a:close/>
                <a:moveTo>
                  <a:pt x="1122689" y="139873"/>
                </a:moveTo>
                <a:cubicBezTo>
                  <a:pt x="1123324" y="139873"/>
                  <a:pt x="1123959" y="141574"/>
                  <a:pt x="1124595" y="142708"/>
                </a:cubicBezTo>
                <a:cubicBezTo>
                  <a:pt x="1125230" y="144977"/>
                  <a:pt x="1125230" y="146678"/>
                  <a:pt x="1125230" y="149514"/>
                </a:cubicBezTo>
                <a:cubicBezTo>
                  <a:pt x="1123324" y="147812"/>
                  <a:pt x="1121418" y="146678"/>
                  <a:pt x="1120147" y="144977"/>
                </a:cubicBezTo>
                <a:cubicBezTo>
                  <a:pt x="1118241" y="142141"/>
                  <a:pt x="1118877" y="140440"/>
                  <a:pt x="1122689" y="139873"/>
                </a:cubicBezTo>
                <a:close/>
                <a:moveTo>
                  <a:pt x="1507099" y="135347"/>
                </a:moveTo>
                <a:cubicBezTo>
                  <a:pt x="1516233" y="135347"/>
                  <a:pt x="1524795" y="135347"/>
                  <a:pt x="1532786" y="135925"/>
                </a:cubicBezTo>
                <a:cubicBezTo>
                  <a:pt x="1540777" y="135925"/>
                  <a:pt x="1539065" y="140549"/>
                  <a:pt x="1536211" y="145173"/>
                </a:cubicBezTo>
                <a:cubicBezTo>
                  <a:pt x="1534499" y="149220"/>
                  <a:pt x="1536211" y="152688"/>
                  <a:pt x="1539636" y="154422"/>
                </a:cubicBezTo>
                <a:cubicBezTo>
                  <a:pt x="1547627" y="159046"/>
                  <a:pt x="1547627" y="163093"/>
                  <a:pt x="1541348" y="170607"/>
                </a:cubicBezTo>
                <a:cubicBezTo>
                  <a:pt x="1535640" y="176387"/>
                  <a:pt x="1539065" y="183902"/>
                  <a:pt x="1544773" y="189104"/>
                </a:cubicBezTo>
                <a:cubicBezTo>
                  <a:pt x="1551623" y="195607"/>
                  <a:pt x="1561041" y="197558"/>
                  <a:pt x="1568212" y="202760"/>
                </a:cubicBezTo>
                <a:lnTo>
                  <a:pt x="1574219" y="209087"/>
                </a:lnTo>
                <a:lnTo>
                  <a:pt x="1574293" y="208778"/>
                </a:lnTo>
                <a:lnTo>
                  <a:pt x="1581635" y="208778"/>
                </a:lnTo>
                <a:cubicBezTo>
                  <a:pt x="1582200" y="214374"/>
                  <a:pt x="1581635" y="219527"/>
                  <a:pt x="1580293" y="224460"/>
                </a:cubicBezTo>
                <a:lnTo>
                  <a:pt x="1574405" y="238546"/>
                </a:lnTo>
                <a:lnTo>
                  <a:pt x="1574455" y="238815"/>
                </a:lnTo>
                <a:cubicBezTo>
                  <a:pt x="1573884" y="260780"/>
                  <a:pt x="1564751" y="269451"/>
                  <a:pt x="1545915" y="255578"/>
                </a:cubicBezTo>
                <a:cubicBezTo>
                  <a:pt x="1533357" y="246329"/>
                  <a:pt x="1523082" y="242861"/>
                  <a:pt x="1511666" y="255578"/>
                </a:cubicBezTo>
                <a:lnTo>
                  <a:pt x="1508905" y="254335"/>
                </a:lnTo>
                <a:lnTo>
                  <a:pt x="1509146" y="254579"/>
                </a:lnTo>
                <a:cubicBezTo>
                  <a:pt x="1538290" y="277133"/>
                  <a:pt x="1546540" y="301313"/>
                  <a:pt x="1533897" y="325656"/>
                </a:cubicBezTo>
                <a:lnTo>
                  <a:pt x="1517999" y="345393"/>
                </a:lnTo>
                <a:lnTo>
                  <a:pt x="1524545" y="344041"/>
                </a:lnTo>
                <a:cubicBezTo>
                  <a:pt x="1527307" y="344679"/>
                  <a:pt x="1531175" y="344679"/>
                  <a:pt x="1532280" y="348507"/>
                </a:cubicBezTo>
                <a:cubicBezTo>
                  <a:pt x="1534489" y="352335"/>
                  <a:pt x="1528965" y="356163"/>
                  <a:pt x="1522887" y="355525"/>
                </a:cubicBezTo>
                <a:lnTo>
                  <a:pt x="1512495" y="353025"/>
                </a:lnTo>
                <a:lnTo>
                  <a:pt x="1509146" y="358674"/>
                </a:lnTo>
                <a:cubicBezTo>
                  <a:pt x="1506003" y="361276"/>
                  <a:pt x="1502860" y="362433"/>
                  <a:pt x="1499645" y="362433"/>
                </a:cubicBezTo>
                <a:lnTo>
                  <a:pt x="1493992" y="360622"/>
                </a:lnTo>
                <a:lnTo>
                  <a:pt x="1493697" y="376171"/>
                </a:lnTo>
                <a:cubicBezTo>
                  <a:pt x="1493626" y="382503"/>
                  <a:pt x="1492910" y="388762"/>
                  <a:pt x="1489474" y="394585"/>
                </a:cubicBezTo>
                <a:lnTo>
                  <a:pt x="1488057" y="394958"/>
                </a:lnTo>
                <a:lnTo>
                  <a:pt x="1494861" y="401535"/>
                </a:lnTo>
                <a:lnTo>
                  <a:pt x="1497952" y="397586"/>
                </a:lnTo>
                <a:cubicBezTo>
                  <a:pt x="1499276" y="396555"/>
                  <a:pt x="1500732" y="396261"/>
                  <a:pt x="1502320" y="397438"/>
                </a:cubicBezTo>
                <a:cubicBezTo>
                  <a:pt x="1506555" y="400383"/>
                  <a:pt x="1502849" y="403917"/>
                  <a:pt x="1500202" y="406273"/>
                </a:cubicBezTo>
                <a:lnTo>
                  <a:pt x="1495839" y="408921"/>
                </a:lnTo>
                <a:lnTo>
                  <a:pt x="1495389" y="409355"/>
                </a:lnTo>
                <a:cubicBezTo>
                  <a:pt x="1495389" y="411605"/>
                  <a:pt x="1495389" y="413854"/>
                  <a:pt x="1495389" y="416666"/>
                </a:cubicBezTo>
                <a:lnTo>
                  <a:pt x="1491807" y="418051"/>
                </a:lnTo>
                <a:lnTo>
                  <a:pt x="1493834" y="418051"/>
                </a:lnTo>
                <a:lnTo>
                  <a:pt x="1493834" y="424630"/>
                </a:lnTo>
                <a:lnTo>
                  <a:pt x="1493886" y="424656"/>
                </a:lnTo>
                <a:cubicBezTo>
                  <a:pt x="1494466" y="432184"/>
                  <a:pt x="1492727" y="441450"/>
                  <a:pt x="1501422" y="446662"/>
                </a:cubicBezTo>
                <a:cubicBezTo>
                  <a:pt x="1489829" y="465194"/>
                  <a:pt x="1490409" y="485464"/>
                  <a:pt x="1495625" y="504575"/>
                </a:cubicBezTo>
                <a:cubicBezTo>
                  <a:pt x="1501422" y="525423"/>
                  <a:pt x="1501422" y="545114"/>
                  <a:pt x="1501422" y="565383"/>
                </a:cubicBezTo>
                <a:cubicBezTo>
                  <a:pt x="1494466" y="569437"/>
                  <a:pt x="1487511" y="570595"/>
                  <a:pt x="1484033" y="560750"/>
                </a:cubicBezTo>
                <a:cubicBezTo>
                  <a:pt x="1482874" y="557275"/>
                  <a:pt x="1481135" y="553801"/>
                  <a:pt x="1479396" y="550905"/>
                </a:cubicBezTo>
                <a:cubicBezTo>
                  <a:pt x="1467803" y="548010"/>
                  <a:pt x="1457370" y="570595"/>
                  <a:pt x="1445198" y="551484"/>
                </a:cubicBezTo>
                <a:cubicBezTo>
                  <a:pt x="1413463" y="530201"/>
                  <a:pt x="1424440" y="507290"/>
                  <a:pt x="1434357" y="484459"/>
                </a:cubicBezTo>
                <a:lnTo>
                  <a:pt x="1438583" y="472362"/>
                </a:lnTo>
                <a:lnTo>
                  <a:pt x="1423458" y="484143"/>
                </a:lnTo>
                <a:cubicBezTo>
                  <a:pt x="1406294" y="491019"/>
                  <a:pt x="1391299" y="478409"/>
                  <a:pt x="1376303" y="463189"/>
                </a:cubicBezTo>
                <a:cubicBezTo>
                  <a:pt x="1376303" y="460290"/>
                  <a:pt x="1376303" y="457971"/>
                  <a:pt x="1376303" y="455652"/>
                </a:cubicBezTo>
                <a:cubicBezTo>
                  <a:pt x="1374019" y="455652"/>
                  <a:pt x="1371733" y="455652"/>
                  <a:pt x="1368878" y="455072"/>
                </a:cubicBezTo>
                <a:cubicBezTo>
                  <a:pt x="1364879" y="451593"/>
                  <a:pt x="1366592" y="444636"/>
                  <a:pt x="1362023" y="440578"/>
                </a:cubicBezTo>
                <a:cubicBezTo>
                  <a:pt x="1354596" y="430142"/>
                  <a:pt x="1378017" y="429562"/>
                  <a:pt x="1369449" y="418546"/>
                </a:cubicBezTo>
                <a:cubicBezTo>
                  <a:pt x="1366592" y="416227"/>
                  <a:pt x="1364307" y="413328"/>
                  <a:pt x="1362023" y="411008"/>
                </a:cubicBezTo>
                <a:cubicBezTo>
                  <a:pt x="1360880" y="406370"/>
                  <a:pt x="1360309" y="402312"/>
                  <a:pt x="1359166" y="397673"/>
                </a:cubicBezTo>
                <a:cubicBezTo>
                  <a:pt x="1358024" y="393615"/>
                  <a:pt x="1358595" y="391296"/>
                  <a:pt x="1362023" y="388977"/>
                </a:cubicBezTo>
                <a:cubicBezTo>
                  <a:pt x="1366021" y="384918"/>
                  <a:pt x="1363165" y="377381"/>
                  <a:pt x="1369449" y="373902"/>
                </a:cubicBezTo>
                <a:cubicBezTo>
                  <a:pt x="1371733" y="366945"/>
                  <a:pt x="1380874" y="364626"/>
                  <a:pt x="1378017" y="353030"/>
                </a:cubicBezTo>
                <a:cubicBezTo>
                  <a:pt x="1374590" y="334477"/>
                  <a:pt x="1386586" y="313605"/>
                  <a:pt x="1374590" y="294472"/>
                </a:cubicBezTo>
                <a:cubicBezTo>
                  <a:pt x="1374019" y="293892"/>
                  <a:pt x="1380874" y="288094"/>
                  <a:pt x="1383730" y="284615"/>
                </a:cubicBezTo>
                <a:cubicBezTo>
                  <a:pt x="1394013" y="278817"/>
                  <a:pt x="1403152" y="273020"/>
                  <a:pt x="1401439" y="257945"/>
                </a:cubicBezTo>
                <a:cubicBezTo>
                  <a:pt x="1400296" y="249248"/>
                  <a:pt x="1405437" y="239392"/>
                  <a:pt x="1408293" y="231275"/>
                </a:cubicBezTo>
                <a:cubicBezTo>
                  <a:pt x="1409151" y="228666"/>
                  <a:pt x="1411007" y="227361"/>
                  <a:pt x="1413220" y="226637"/>
                </a:cubicBezTo>
                <a:lnTo>
                  <a:pt x="1419701" y="225574"/>
                </a:lnTo>
                <a:lnTo>
                  <a:pt x="1419485" y="225288"/>
                </a:lnTo>
                <a:lnTo>
                  <a:pt x="1420581" y="225311"/>
                </a:lnTo>
                <a:lnTo>
                  <a:pt x="1431269" y="219227"/>
                </a:lnTo>
                <a:cubicBezTo>
                  <a:pt x="1434250" y="217976"/>
                  <a:pt x="1436642" y="217578"/>
                  <a:pt x="1438713" y="218085"/>
                </a:cubicBezTo>
                <a:cubicBezTo>
                  <a:pt x="1442855" y="219100"/>
                  <a:pt x="1445710" y="223738"/>
                  <a:pt x="1449424" y="232435"/>
                </a:cubicBezTo>
                <a:cubicBezTo>
                  <a:pt x="1439712" y="249828"/>
                  <a:pt x="1449995" y="267222"/>
                  <a:pt x="1449995" y="284615"/>
                </a:cubicBezTo>
                <a:lnTo>
                  <a:pt x="1450507" y="285605"/>
                </a:lnTo>
                <a:lnTo>
                  <a:pt x="1450528" y="282790"/>
                </a:lnTo>
                <a:cubicBezTo>
                  <a:pt x="1452819" y="282790"/>
                  <a:pt x="1455110" y="282790"/>
                  <a:pt x="1457401" y="282790"/>
                </a:cubicBezTo>
                <a:lnTo>
                  <a:pt x="1457721" y="284198"/>
                </a:lnTo>
                <a:lnTo>
                  <a:pt x="1457715" y="284072"/>
                </a:lnTo>
                <a:cubicBezTo>
                  <a:pt x="1461144" y="274819"/>
                  <a:pt x="1464001" y="265567"/>
                  <a:pt x="1468573" y="256892"/>
                </a:cubicBezTo>
                <a:cubicBezTo>
                  <a:pt x="1470859" y="252266"/>
                  <a:pt x="1475430" y="251109"/>
                  <a:pt x="1480002" y="255157"/>
                </a:cubicBezTo>
                <a:cubicBezTo>
                  <a:pt x="1492002" y="265567"/>
                  <a:pt x="1496574" y="255735"/>
                  <a:pt x="1501717" y="247061"/>
                </a:cubicBezTo>
                <a:lnTo>
                  <a:pt x="1502022" y="247370"/>
                </a:lnTo>
                <a:lnTo>
                  <a:pt x="1501392" y="246329"/>
                </a:lnTo>
                <a:cubicBezTo>
                  <a:pt x="1498538" y="242861"/>
                  <a:pt x="1495112" y="238815"/>
                  <a:pt x="1491117" y="235925"/>
                </a:cubicBezTo>
                <a:cubicBezTo>
                  <a:pt x="1487692" y="233035"/>
                  <a:pt x="1479130" y="231878"/>
                  <a:pt x="1479130" y="229566"/>
                </a:cubicBezTo>
                <a:cubicBezTo>
                  <a:pt x="1479701" y="222630"/>
                  <a:pt x="1481413" y="215694"/>
                  <a:pt x="1484838" y="209913"/>
                </a:cubicBezTo>
                <a:cubicBezTo>
                  <a:pt x="1491117" y="198353"/>
                  <a:pt x="1501963" y="188526"/>
                  <a:pt x="1491688" y="174653"/>
                </a:cubicBezTo>
                <a:cubicBezTo>
                  <a:pt x="1499679" y="163093"/>
                  <a:pt x="1502533" y="150376"/>
                  <a:pt x="1501963" y="136503"/>
                </a:cubicBezTo>
                <a:cubicBezTo>
                  <a:pt x="1503675" y="135347"/>
                  <a:pt x="1505387" y="134769"/>
                  <a:pt x="1507099" y="135347"/>
                </a:cubicBezTo>
                <a:close/>
                <a:moveTo>
                  <a:pt x="846247" y="122592"/>
                </a:moveTo>
                <a:cubicBezTo>
                  <a:pt x="853812" y="126681"/>
                  <a:pt x="860795" y="131939"/>
                  <a:pt x="868360" y="136029"/>
                </a:cubicBezTo>
                <a:cubicBezTo>
                  <a:pt x="875343" y="138950"/>
                  <a:pt x="883490" y="154724"/>
                  <a:pt x="890473" y="135445"/>
                </a:cubicBezTo>
                <a:cubicBezTo>
                  <a:pt x="891055" y="133108"/>
                  <a:pt x="894546" y="133692"/>
                  <a:pt x="895128" y="136613"/>
                </a:cubicBezTo>
                <a:cubicBezTo>
                  <a:pt x="897456" y="147129"/>
                  <a:pt x="906185" y="147129"/>
                  <a:pt x="913749" y="151219"/>
                </a:cubicBezTo>
                <a:cubicBezTo>
                  <a:pt x="930043" y="157646"/>
                  <a:pt x="949246" y="152387"/>
                  <a:pt x="962631" y="164656"/>
                </a:cubicBezTo>
                <a:cubicBezTo>
                  <a:pt x="944591" y="165824"/>
                  <a:pt x="925970" y="166993"/>
                  <a:pt x="907348" y="168161"/>
                </a:cubicBezTo>
                <a:cubicBezTo>
                  <a:pt x="879998" y="169914"/>
                  <a:pt x="855558" y="156477"/>
                  <a:pt x="839264" y="131355"/>
                </a:cubicBezTo>
                <a:cubicBezTo>
                  <a:pt x="838682" y="130187"/>
                  <a:pt x="839264" y="126681"/>
                  <a:pt x="839846" y="124929"/>
                </a:cubicBezTo>
                <a:cubicBezTo>
                  <a:pt x="841591" y="123760"/>
                  <a:pt x="845083" y="122008"/>
                  <a:pt x="846247" y="122592"/>
                </a:cubicBezTo>
                <a:close/>
                <a:moveTo>
                  <a:pt x="902217" y="113549"/>
                </a:moveTo>
                <a:cubicBezTo>
                  <a:pt x="908111" y="114715"/>
                  <a:pt x="915182" y="111799"/>
                  <a:pt x="919897" y="117049"/>
                </a:cubicBezTo>
                <a:cubicBezTo>
                  <a:pt x="922254" y="119965"/>
                  <a:pt x="920486" y="128132"/>
                  <a:pt x="928147" y="125799"/>
                </a:cubicBezTo>
                <a:cubicBezTo>
                  <a:pt x="931684" y="124049"/>
                  <a:pt x="934041" y="121715"/>
                  <a:pt x="938166" y="118215"/>
                </a:cubicBezTo>
                <a:cubicBezTo>
                  <a:pt x="939934" y="129299"/>
                  <a:pt x="941113" y="138632"/>
                  <a:pt x="942291" y="152049"/>
                </a:cubicBezTo>
                <a:cubicBezTo>
                  <a:pt x="929326" y="143299"/>
                  <a:pt x="918718" y="137465"/>
                  <a:pt x="908700" y="130465"/>
                </a:cubicBezTo>
                <a:cubicBezTo>
                  <a:pt x="903396" y="126382"/>
                  <a:pt x="902806" y="119965"/>
                  <a:pt x="902217" y="113549"/>
                </a:cubicBezTo>
                <a:close/>
                <a:moveTo>
                  <a:pt x="1307211" y="94973"/>
                </a:moveTo>
                <a:cubicBezTo>
                  <a:pt x="1307581" y="95372"/>
                  <a:pt x="1308005" y="96488"/>
                  <a:pt x="1308428" y="98402"/>
                </a:cubicBezTo>
                <a:cubicBezTo>
                  <a:pt x="1307581" y="97764"/>
                  <a:pt x="1306311" y="96488"/>
                  <a:pt x="1306311" y="95850"/>
                </a:cubicBezTo>
                <a:cubicBezTo>
                  <a:pt x="1306523" y="94893"/>
                  <a:pt x="1306841" y="94574"/>
                  <a:pt x="1307211" y="94973"/>
                </a:cubicBezTo>
                <a:close/>
                <a:moveTo>
                  <a:pt x="962235" y="94508"/>
                </a:moveTo>
                <a:cubicBezTo>
                  <a:pt x="963995" y="93935"/>
                  <a:pt x="966927" y="95654"/>
                  <a:pt x="968100" y="97945"/>
                </a:cubicBezTo>
                <a:cubicBezTo>
                  <a:pt x="980416" y="114560"/>
                  <a:pt x="979243" y="131748"/>
                  <a:pt x="969273" y="149508"/>
                </a:cubicBezTo>
                <a:cubicBezTo>
                  <a:pt x="956370" y="139196"/>
                  <a:pt x="954611" y="124300"/>
                  <a:pt x="951091" y="110550"/>
                </a:cubicBezTo>
                <a:cubicBezTo>
                  <a:pt x="950505" y="107685"/>
                  <a:pt x="952265" y="103102"/>
                  <a:pt x="954611" y="100237"/>
                </a:cubicBezTo>
                <a:cubicBezTo>
                  <a:pt x="956370" y="97945"/>
                  <a:pt x="959303" y="95654"/>
                  <a:pt x="962235" y="94508"/>
                </a:cubicBezTo>
                <a:close/>
                <a:moveTo>
                  <a:pt x="860158" y="83726"/>
                </a:moveTo>
                <a:cubicBezTo>
                  <a:pt x="879600" y="86541"/>
                  <a:pt x="894467" y="95548"/>
                  <a:pt x="904189" y="112437"/>
                </a:cubicBezTo>
                <a:cubicBezTo>
                  <a:pt x="893896" y="110748"/>
                  <a:pt x="888177" y="120881"/>
                  <a:pt x="879028" y="121444"/>
                </a:cubicBezTo>
                <a:cubicBezTo>
                  <a:pt x="873310" y="118067"/>
                  <a:pt x="881315" y="109059"/>
                  <a:pt x="873310" y="107370"/>
                </a:cubicBezTo>
                <a:cubicBezTo>
                  <a:pt x="859014" y="104556"/>
                  <a:pt x="859014" y="104556"/>
                  <a:pt x="859586" y="94422"/>
                </a:cubicBezTo>
                <a:cubicBezTo>
                  <a:pt x="860158" y="91045"/>
                  <a:pt x="859586" y="87104"/>
                  <a:pt x="860158" y="83726"/>
                </a:cubicBezTo>
                <a:close/>
                <a:moveTo>
                  <a:pt x="1184600" y="77322"/>
                </a:moveTo>
                <a:cubicBezTo>
                  <a:pt x="1185448" y="77837"/>
                  <a:pt x="1186012" y="79015"/>
                  <a:pt x="1186295" y="80782"/>
                </a:cubicBezTo>
                <a:cubicBezTo>
                  <a:pt x="1186295" y="80782"/>
                  <a:pt x="1184601" y="81960"/>
                  <a:pt x="1183471" y="82549"/>
                </a:cubicBezTo>
                <a:cubicBezTo>
                  <a:pt x="1181212" y="82549"/>
                  <a:pt x="1178953" y="83138"/>
                  <a:pt x="1176694" y="83138"/>
                </a:cubicBezTo>
                <a:cubicBezTo>
                  <a:pt x="1178388" y="81372"/>
                  <a:pt x="1178953" y="79015"/>
                  <a:pt x="1181212" y="77837"/>
                </a:cubicBezTo>
                <a:cubicBezTo>
                  <a:pt x="1182624" y="76954"/>
                  <a:pt x="1183754" y="76806"/>
                  <a:pt x="1184600" y="77322"/>
                </a:cubicBezTo>
                <a:close/>
                <a:moveTo>
                  <a:pt x="1278354" y="71555"/>
                </a:moveTo>
                <a:cubicBezTo>
                  <a:pt x="1280699" y="71555"/>
                  <a:pt x="1283632" y="70966"/>
                  <a:pt x="1284805" y="71555"/>
                </a:cubicBezTo>
                <a:cubicBezTo>
                  <a:pt x="1289497" y="74500"/>
                  <a:pt x="1293016" y="77444"/>
                  <a:pt x="1293016" y="83334"/>
                </a:cubicBezTo>
                <a:cubicBezTo>
                  <a:pt x="1293016" y="84512"/>
                  <a:pt x="1291257" y="85690"/>
                  <a:pt x="1290670" y="85690"/>
                </a:cubicBezTo>
                <a:cubicBezTo>
                  <a:pt x="1284805" y="85690"/>
                  <a:pt x="1281873" y="82156"/>
                  <a:pt x="1279527" y="78033"/>
                </a:cubicBezTo>
                <a:cubicBezTo>
                  <a:pt x="1278354" y="76267"/>
                  <a:pt x="1278354" y="73911"/>
                  <a:pt x="1278354" y="71555"/>
                </a:cubicBezTo>
                <a:close/>
                <a:moveTo>
                  <a:pt x="1124017" y="68414"/>
                </a:moveTo>
                <a:cubicBezTo>
                  <a:pt x="1139036" y="68414"/>
                  <a:pt x="1154053" y="68414"/>
                  <a:pt x="1168493" y="68998"/>
                </a:cubicBezTo>
                <a:cubicBezTo>
                  <a:pt x="1168493" y="73670"/>
                  <a:pt x="1168493" y="78342"/>
                  <a:pt x="1168493" y="83597"/>
                </a:cubicBezTo>
                <a:cubicBezTo>
                  <a:pt x="1159829" y="79509"/>
                  <a:pt x="1151165" y="74254"/>
                  <a:pt x="1140768" y="77174"/>
                </a:cubicBezTo>
                <a:cubicBezTo>
                  <a:pt x="1137303" y="77757"/>
                  <a:pt x="1133837" y="79509"/>
                  <a:pt x="1131527" y="81845"/>
                </a:cubicBezTo>
                <a:cubicBezTo>
                  <a:pt x="1125751" y="86517"/>
                  <a:pt x="1132104" y="94108"/>
                  <a:pt x="1128638" y="98780"/>
                </a:cubicBezTo>
                <a:cubicBezTo>
                  <a:pt x="1125173" y="104035"/>
                  <a:pt x="1115353" y="104035"/>
                  <a:pt x="1115353" y="113962"/>
                </a:cubicBezTo>
                <a:cubicBezTo>
                  <a:pt x="1115353" y="119802"/>
                  <a:pt x="1111310" y="125642"/>
                  <a:pt x="1110733" y="131481"/>
                </a:cubicBezTo>
                <a:cubicBezTo>
                  <a:pt x="1109577" y="137321"/>
                  <a:pt x="1109000" y="144328"/>
                  <a:pt x="1110733" y="149584"/>
                </a:cubicBezTo>
                <a:cubicBezTo>
                  <a:pt x="1113621" y="158343"/>
                  <a:pt x="1119397" y="156591"/>
                  <a:pt x="1124017" y="151335"/>
                </a:cubicBezTo>
                <a:cubicBezTo>
                  <a:pt x="1131527" y="151920"/>
                  <a:pt x="1139036" y="152503"/>
                  <a:pt x="1141346" y="161263"/>
                </a:cubicBezTo>
                <a:cubicBezTo>
                  <a:pt x="1126906" y="173526"/>
                  <a:pt x="1139613" y="184621"/>
                  <a:pt x="1141923" y="196884"/>
                </a:cubicBezTo>
                <a:cubicBezTo>
                  <a:pt x="1142501" y="198635"/>
                  <a:pt x="1141346" y="202140"/>
                  <a:pt x="1139613" y="202723"/>
                </a:cubicBezTo>
                <a:cubicBezTo>
                  <a:pt x="1136725" y="205643"/>
                  <a:pt x="1133260" y="205059"/>
                  <a:pt x="1131527" y="200388"/>
                </a:cubicBezTo>
                <a:cubicBezTo>
                  <a:pt x="1130371" y="197468"/>
                  <a:pt x="1128638" y="191628"/>
                  <a:pt x="1126906" y="191628"/>
                </a:cubicBezTo>
                <a:cubicBezTo>
                  <a:pt x="1109000" y="189876"/>
                  <a:pt x="1096870" y="175862"/>
                  <a:pt x="1079541" y="173526"/>
                </a:cubicBezTo>
                <a:lnTo>
                  <a:pt x="1079377" y="173230"/>
                </a:lnTo>
                <a:lnTo>
                  <a:pt x="1078214" y="175177"/>
                </a:lnTo>
                <a:cubicBezTo>
                  <a:pt x="1076625" y="174964"/>
                  <a:pt x="1075990" y="174645"/>
                  <a:pt x="1076228" y="174273"/>
                </a:cubicBezTo>
                <a:lnTo>
                  <a:pt x="1079313" y="173114"/>
                </a:lnTo>
                <a:lnTo>
                  <a:pt x="1074343" y="164182"/>
                </a:lnTo>
                <a:cubicBezTo>
                  <a:pt x="1065679" y="156007"/>
                  <a:pt x="1071455" y="151920"/>
                  <a:pt x="1078387" y="147248"/>
                </a:cubicBezTo>
                <a:cubicBezTo>
                  <a:pt x="1080119" y="146080"/>
                  <a:pt x="1080697" y="143160"/>
                  <a:pt x="1081852" y="140824"/>
                </a:cubicBezTo>
                <a:cubicBezTo>
                  <a:pt x="1079541" y="133233"/>
                  <a:pt x="1071455" y="136737"/>
                  <a:pt x="1066834" y="133233"/>
                </a:cubicBezTo>
                <a:cubicBezTo>
                  <a:pt x="1063369" y="130313"/>
                  <a:pt x="1056437" y="127977"/>
                  <a:pt x="1055860" y="124474"/>
                </a:cubicBezTo>
                <a:cubicBezTo>
                  <a:pt x="1054705" y="117467"/>
                  <a:pt x="1062214" y="115714"/>
                  <a:pt x="1067990" y="113379"/>
                </a:cubicBezTo>
                <a:cubicBezTo>
                  <a:pt x="1070300" y="112795"/>
                  <a:pt x="1073765" y="112795"/>
                  <a:pt x="1074921" y="110459"/>
                </a:cubicBezTo>
                <a:cubicBezTo>
                  <a:pt x="1085318" y="90021"/>
                  <a:pt x="1108422" y="83013"/>
                  <a:pt x="1124017" y="68414"/>
                </a:cubicBezTo>
                <a:close/>
                <a:moveTo>
                  <a:pt x="1240648" y="68176"/>
                </a:moveTo>
                <a:cubicBezTo>
                  <a:pt x="1256691" y="65861"/>
                  <a:pt x="1271016" y="72804"/>
                  <a:pt x="1272735" y="89584"/>
                </a:cubicBezTo>
                <a:cubicBezTo>
                  <a:pt x="1274454" y="105207"/>
                  <a:pt x="1284195" y="121987"/>
                  <a:pt x="1273881" y="138766"/>
                </a:cubicBezTo>
                <a:cubicBezTo>
                  <a:pt x="1271016" y="142238"/>
                  <a:pt x="1269297" y="148024"/>
                  <a:pt x="1269297" y="152074"/>
                </a:cubicBezTo>
                <a:cubicBezTo>
                  <a:pt x="1269297" y="154967"/>
                  <a:pt x="1272162" y="158439"/>
                  <a:pt x="1274454" y="160753"/>
                </a:cubicBezTo>
                <a:cubicBezTo>
                  <a:pt x="1277319" y="163068"/>
                  <a:pt x="1280184" y="161911"/>
                  <a:pt x="1283048" y="158439"/>
                </a:cubicBezTo>
                <a:cubicBezTo>
                  <a:pt x="1293362" y="142817"/>
                  <a:pt x="1301384" y="126616"/>
                  <a:pt x="1304822" y="107521"/>
                </a:cubicBezTo>
                <a:cubicBezTo>
                  <a:pt x="1305395" y="104049"/>
                  <a:pt x="1307114" y="101156"/>
                  <a:pt x="1308833" y="97685"/>
                </a:cubicBezTo>
                <a:cubicBezTo>
                  <a:pt x="1322585" y="102892"/>
                  <a:pt x="1328314" y="117936"/>
                  <a:pt x="1338055" y="127194"/>
                </a:cubicBezTo>
                <a:cubicBezTo>
                  <a:pt x="1338055" y="129509"/>
                  <a:pt x="1338055" y="131823"/>
                  <a:pt x="1338055" y="134716"/>
                </a:cubicBezTo>
                <a:cubicBezTo>
                  <a:pt x="1331752" y="139345"/>
                  <a:pt x="1340347" y="142817"/>
                  <a:pt x="1339774" y="146288"/>
                </a:cubicBezTo>
                <a:cubicBezTo>
                  <a:pt x="1338628" y="150338"/>
                  <a:pt x="1332898" y="153232"/>
                  <a:pt x="1332325" y="157861"/>
                </a:cubicBezTo>
                <a:cubicBezTo>
                  <a:pt x="1330606" y="164804"/>
                  <a:pt x="1327741" y="175219"/>
                  <a:pt x="1342639" y="174061"/>
                </a:cubicBezTo>
                <a:cubicBezTo>
                  <a:pt x="1346650" y="173483"/>
                  <a:pt x="1348942" y="176376"/>
                  <a:pt x="1347796" y="180426"/>
                </a:cubicBezTo>
                <a:cubicBezTo>
                  <a:pt x="1346650" y="184477"/>
                  <a:pt x="1346077" y="189684"/>
                  <a:pt x="1344358" y="194313"/>
                </a:cubicBezTo>
                <a:cubicBezTo>
                  <a:pt x="1341493" y="202414"/>
                  <a:pt x="1338055" y="203571"/>
                  <a:pt x="1328887" y="198363"/>
                </a:cubicBezTo>
                <a:cubicBezTo>
                  <a:pt x="1324877" y="196627"/>
                  <a:pt x="1320292" y="194892"/>
                  <a:pt x="1316282" y="193734"/>
                </a:cubicBezTo>
                <a:cubicBezTo>
                  <a:pt x="1313417" y="183898"/>
                  <a:pt x="1310552" y="176376"/>
                  <a:pt x="1297373" y="182741"/>
                </a:cubicBezTo>
                <a:cubicBezTo>
                  <a:pt x="1279038" y="190263"/>
                  <a:pt x="1260129" y="186791"/>
                  <a:pt x="1242940" y="179269"/>
                </a:cubicBezTo>
                <a:cubicBezTo>
                  <a:pt x="1235491" y="173194"/>
                  <a:pt x="1233056" y="167118"/>
                  <a:pt x="1233628" y="160970"/>
                </a:cubicBezTo>
                <a:lnTo>
                  <a:pt x="1240689" y="145834"/>
                </a:lnTo>
                <a:lnTo>
                  <a:pt x="1232626" y="157354"/>
                </a:lnTo>
                <a:cubicBezTo>
                  <a:pt x="1230191" y="163791"/>
                  <a:pt x="1230334" y="170879"/>
                  <a:pt x="1235491" y="179269"/>
                </a:cubicBezTo>
                <a:cubicBezTo>
                  <a:pt x="1233199" y="183898"/>
                  <a:pt x="1230334" y="188527"/>
                  <a:pt x="1228042" y="193734"/>
                </a:cubicBezTo>
                <a:lnTo>
                  <a:pt x="1227556" y="196187"/>
                </a:lnTo>
                <a:lnTo>
                  <a:pt x="1234232" y="199757"/>
                </a:lnTo>
                <a:cubicBezTo>
                  <a:pt x="1239103" y="204499"/>
                  <a:pt x="1238256" y="211956"/>
                  <a:pt x="1237409" y="219412"/>
                </a:cubicBezTo>
                <a:cubicBezTo>
                  <a:pt x="1236844" y="222336"/>
                  <a:pt x="1235150" y="223506"/>
                  <a:pt x="1232891" y="222921"/>
                </a:cubicBezTo>
                <a:cubicBezTo>
                  <a:pt x="1231197" y="221752"/>
                  <a:pt x="1229502" y="219997"/>
                  <a:pt x="1228373" y="217658"/>
                </a:cubicBezTo>
                <a:cubicBezTo>
                  <a:pt x="1227243" y="215903"/>
                  <a:pt x="1227808" y="212979"/>
                  <a:pt x="1227243" y="210640"/>
                </a:cubicBezTo>
                <a:lnTo>
                  <a:pt x="1227243" y="207937"/>
                </a:lnTo>
                <a:lnTo>
                  <a:pt x="1218221" y="204972"/>
                </a:lnTo>
                <a:cubicBezTo>
                  <a:pt x="1210243" y="199412"/>
                  <a:pt x="1206699" y="188238"/>
                  <a:pt x="1197674" y="183898"/>
                </a:cubicBezTo>
                <a:cubicBezTo>
                  <a:pt x="1197101" y="182741"/>
                  <a:pt x="1198820" y="178112"/>
                  <a:pt x="1199966" y="174061"/>
                </a:cubicBezTo>
                <a:cubicBezTo>
                  <a:pt x="1203977" y="157282"/>
                  <a:pt x="1208561" y="139924"/>
                  <a:pt x="1211998" y="122565"/>
                </a:cubicBezTo>
                <a:cubicBezTo>
                  <a:pt x="1213144" y="117358"/>
                  <a:pt x="1208561" y="114464"/>
                  <a:pt x="1202258" y="116200"/>
                </a:cubicBezTo>
                <a:cubicBezTo>
                  <a:pt x="1199393" y="117936"/>
                  <a:pt x="1195955" y="118515"/>
                  <a:pt x="1193090" y="120251"/>
                </a:cubicBezTo>
                <a:cubicBezTo>
                  <a:pt x="1193090" y="115043"/>
                  <a:pt x="1191944" y="110414"/>
                  <a:pt x="1193090" y="105785"/>
                </a:cubicBezTo>
                <a:cubicBezTo>
                  <a:pt x="1194236" y="100578"/>
                  <a:pt x="1198820" y="97685"/>
                  <a:pt x="1203977" y="98264"/>
                </a:cubicBezTo>
                <a:cubicBezTo>
                  <a:pt x="1214863" y="98264"/>
                  <a:pt x="1216009" y="94792"/>
                  <a:pt x="1210853" y="85534"/>
                </a:cubicBezTo>
                <a:cubicBezTo>
                  <a:pt x="1209133" y="83798"/>
                  <a:pt x="1211998" y="78591"/>
                  <a:pt x="1213717" y="75119"/>
                </a:cubicBezTo>
                <a:cubicBezTo>
                  <a:pt x="1222312" y="72804"/>
                  <a:pt x="1231480" y="69333"/>
                  <a:pt x="1240648" y="68176"/>
                </a:cubicBezTo>
                <a:close/>
                <a:moveTo>
                  <a:pt x="575271" y="59084"/>
                </a:moveTo>
                <a:cubicBezTo>
                  <a:pt x="575642" y="59323"/>
                  <a:pt x="576065" y="60439"/>
                  <a:pt x="576488" y="62673"/>
                </a:cubicBezTo>
                <a:cubicBezTo>
                  <a:pt x="575642" y="62034"/>
                  <a:pt x="574371" y="60758"/>
                  <a:pt x="574371" y="60758"/>
                </a:cubicBezTo>
                <a:cubicBezTo>
                  <a:pt x="574583" y="59482"/>
                  <a:pt x="574901" y="58844"/>
                  <a:pt x="575271" y="59084"/>
                </a:cubicBezTo>
                <a:close/>
                <a:moveTo>
                  <a:pt x="639054" y="54250"/>
                </a:moveTo>
                <a:cubicBezTo>
                  <a:pt x="649384" y="53102"/>
                  <a:pt x="648236" y="62863"/>
                  <a:pt x="653402" y="66883"/>
                </a:cubicBezTo>
                <a:cubicBezTo>
                  <a:pt x="654549" y="67457"/>
                  <a:pt x="655123" y="71476"/>
                  <a:pt x="653976" y="72625"/>
                </a:cubicBezTo>
                <a:cubicBezTo>
                  <a:pt x="651106" y="75495"/>
                  <a:pt x="647662" y="73199"/>
                  <a:pt x="644219" y="72050"/>
                </a:cubicBezTo>
                <a:cubicBezTo>
                  <a:pt x="642497" y="70902"/>
                  <a:pt x="640202" y="69754"/>
                  <a:pt x="637906" y="68605"/>
                </a:cubicBezTo>
                <a:cubicBezTo>
                  <a:pt x="637906" y="64012"/>
                  <a:pt x="638480" y="59418"/>
                  <a:pt x="639054" y="54250"/>
                </a:cubicBezTo>
                <a:close/>
                <a:moveTo>
                  <a:pt x="749730" y="53668"/>
                </a:moveTo>
                <a:cubicBezTo>
                  <a:pt x="752906" y="53668"/>
                  <a:pt x="754177" y="55937"/>
                  <a:pt x="752906" y="58205"/>
                </a:cubicBezTo>
                <a:cubicBezTo>
                  <a:pt x="751000" y="59906"/>
                  <a:pt x="749095" y="61041"/>
                  <a:pt x="747189" y="62742"/>
                </a:cubicBezTo>
                <a:cubicBezTo>
                  <a:pt x="747189" y="60474"/>
                  <a:pt x="747189" y="57638"/>
                  <a:pt x="747824" y="55937"/>
                </a:cubicBezTo>
                <a:cubicBezTo>
                  <a:pt x="747824" y="54802"/>
                  <a:pt x="749095" y="53101"/>
                  <a:pt x="749730" y="53668"/>
                </a:cubicBezTo>
                <a:close/>
                <a:moveTo>
                  <a:pt x="661002" y="41109"/>
                </a:moveTo>
                <a:lnTo>
                  <a:pt x="669151" y="47024"/>
                </a:lnTo>
                <a:cubicBezTo>
                  <a:pt x="670347" y="47632"/>
                  <a:pt x="669749" y="50670"/>
                  <a:pt x="669151" y="52493"/>
                </a:cubicBezTo>
                <a:cubicBezTo>
                  <a:pt x="667357" y="51885"/>
                  <a:pt x="664367" y="51885"/>
                  <a:pt x="663769" y="50670"/>
                </a:cubicBezTo>
                <a:close/>
                <a:moveTo>
                  <a:pt x="660779" y="40340"/>
                </a:moveTo>
                <a:lnTo>
                  <a:pt x="661002" y="41109"/>
                </a:lnTo>
                <a:lnTo>
                  <a:pt x="660779" y="40947"/>
                </a:lnTo>
                <a:close/>
                <a:moveTo>
                  <a:pt x="276275" y="32684"/>
                </a:moveTo>
                <a:cubicBezTo>
                  <a:pt x="282054" y="35602"/>
                  <a:pt x="287255" y="37937"/>
                  <a:pt x="292457" y="40855"/>
                </a:cubicBezTo>
                <a:cubicBezTo>
                  <a:pt x="295924" y="51945"/>
                  <a:pt x="284944" y="56031"/>
                  <a:pt x="282632" y="63618"/>
                </a:cubicBezTo>
                <a:cubicBezTo>
                  <a:pt x="280898" y="68287"/>
                  <a:pt x="269918" y="70622"/>
                  <a:pt x="278009" y="78210"/>
                </a:cubicBezTo>
                <a:cubicBezTo>
                  <a:pt x="282632" y="82879"/>
                  <a:pt x="286678" y="89883"/>
                  <a:pt x="296502" y="86381"/>
                </a:cubicBezTo>
                <a:cubicBezTo>
                  <a:pt x="306905" y="83463"/>
                  <a:pt x="318463" y="84046"/>
                  <a:pt x="327132" y="75291"/>
                </a:cubicBezTo>
                <a:cubicBezTo>
                  <a:pt x="331178" y="71206"/>
                  <a:pt x="337535" y="68871"/>
                  <a:pt x="343314" y="66537"/>
                </a:cubicBezTo>
                <a:cubicBezTo>
                  <a:pt x="348515" y="65369"/>
                  <a:pt x="354295" y="68287"/>
                  <a:pt x="353717" y="74124"/>
                </a:cubicBezTo>
                <a:cubicBezTo>
                  <a:pt x="352561" y="83463"/>
                  <a:pt x="351405" y="91050"/>
                  <a:pt x="360652" y="96887"/>
                </a:cubicBezTo>
                <a:cubicBezTo>
                  <a:pt x="366431" y="100389"/>
                  <a:pt x="370477" y="104474"/>
                  <a:pt x="364697" y="111478"/>
                </a:cubicBezTo>
                <a:cubicBezTo>
                  <a:pt x="360074" y="116148"/>
                  <a:pt x="356606" y="119066"/>
                  <a:pt x="349093" y="116731"/>
                </a:cubicBezTo>
                <a:cubicBezTo>
                  <a:pt x="339269" y="113229"/>
                  <a:pt x="327710" y="117315"/>
                  <a:pt x="326554" y="125486"/>
                </a:cubicBezTo>
                <a:cubicBezTo>
                  <a:pt x="325398" y="135992"/>
                  <a:pt x="320775" y="136576"/>
                  <a:pt x="312684" y="141245"/>
                </a:cubicBezTo>
                <a:cubicBezTo>
                  <a:pt x="299970" y="148249"/>
                  <a:pt x="290145" y="154669"/>
                  <a:pt x="276275" y="144747"/>
                </a:cubicBezTo>
                <a:cubicBezTo>
                  <a:pt x="266450" y="137159"/>
                  <a:pt x="256626" y="138326"/>
                  <a:pt x="246801" y="147082"/>
                </a:cubicBezTo>
                <a:cubicBezTo>
                  <a:pt x="236398" y="156420"/>
                  <a:pt x="223684" y="162257"/>
                  <a:pt x="209814" y="152334"/>
                </a:cubicBezTo>
                <a:cubicBezTo>
                  <a:pt x="211547" y="140078"/>
                  <a:pt x="207502" y="135409"/>
                  <a:pt x="199411" y="137159"/>
                </a:cubicBezTo>
                <a:cubicBezTo>
                  <a:pt x="189008" y="139494"/>
                  <a:pt x="186697" y="148833"/>
                  <a:pt x="180340" y="154086"/>
                </a:cubicBezTo>
                <a:cubicBezTo>
                  <a:pt x="175138" y="158171"/>
                  <a:pt x="168781" y="157004"/>
                  <a:pt x="166469" y="150000"/>
                </a:cubicBezTo>
                <a:cubicBezTo>
                  <a:pt x="164735" y="146498"/>
                  <a:pt x="164158" y="142996"/>
                  <a:pt x="163002" y="139494"/>
                </a:cubicBezTo>
                <a:cubicBezTo>
                  <a:pt x="160112" y="131906"/>
                  <a:pt x="163580" y="127237"/>
                  <a:pt x="170515" y="125486"/>
                </a:cubicBezTo>
                <a:cubicBezTo>
                  <a:pt x="177450" y="124319"/>
                  <a:pt x="184385" y="123735"/>
                  <a:pt x="191898" y="123151"/>
                </a:cubicBezTo>
                <a:cubicBezTo>
                  <a:pt x="198833" y="121401"/>
                  <a:pt x="204612" y="131323"/>
                  <a:pt x="212703" y="124319"/>
                </a:cubicBezTo>
                <a:cubicBezTo>
                  <a:pt x="210392" y="121401"/>
                  <a:pt x="208658" y="118482"/>
                  <a:pt x="205768" y="116731"/>
                </a:cubicBezTo>
                <a:cubicBezTo>
                  <a:pt x="199411" y="112062"/>
                  <a:pt x="198255" y="107976"/>
                  <a:pt x="204612" y="102723"/>
                </a:cubicBezTo>
                <a:cubicBezTo>
                  <a:pt x="208080" y="99805"/>
                  <a:pt x="212703" y="96887"/>
                  <a:pt x="215593" y="93385"/>
                </a:cubicBezTo>
                <a:cubicBezTo>
                  <a:pt x="217904" y="90466"/>
                  <a:pt x="220216" y="85797"/>
                  <a:pt x="219060" y="83463"/>
                </a:cubicBezTo>
                <a:cubicBezTo>
                  <a:pt x="216749" y="77042"/>
                  <a:pt x="211547" y="80544"/>
                  <a:pt x="206924" y="81712"/>
                </a:cubicBezTo>
                <a:cubicBezTo>
                  <a:pt x="202301" y="84046"/>
                  <a:pt x="198255" y="82295"/>
                  <a:pt x="193632" y="78794"/>
                </a:cubicBezTo>
                <a:cubicBezTo>
                  <a:pt x="189586" y="75291"/>
                  <a:pt x="189008" y="69455"/>
                  <a:pt x="195943" y="66537"/>
                </a:cubicBezTo>
                <a:cubicBezTo>
                  <a:pt x="201723" y="63618"/>
                  <a:pt x="201723" y="59533"/>
                  <a:pt x="202301" y="54863"/>
                </a:cubicBezTo>
                <a:cubicBezTo>
                  <a:pt x="227151" y="65953"/>
                  <a:pt x="249112" y="59533"/>
                  <a:pt x="270496" y="45525"/>
                </a:cubicBezTo>
                <a:cubicBezTo>
                  <a:pt x="275119" y="42023"/>
                  <a:pt x="275697" y="37354"/>
                  <a:pt x="276275" y="32684"/>
                </a:cubicBezTo>
                <a:close/>
                <a:moveTo>
                  <a:pt x="798263" y="30133"/>
                </a:moveTo>
                <a:cubicBezTo>
                  <a:pt x="809167" y="44558"/>
                  <a:pt x="820070" y="58982"/>
                  <a:pt x="830400" y="73984"/>
                </a:cubicBezTo>
                <a:cubicBezTo>
                  <a:pt x="835565" y="81485"/>
                  <a:pt x="827531" y="83793"/>
                  <a:pt x="824087" y="87832"/>
                </a:cubicBezTo>
                <a:cubicBezTo>
                  <a:pt x="820070" y="93602"/>
                  <a:pt x="814331" y="95910"/>
                  <a:pt x="809167" y="92448"/>
                </a:cubicBezTo>
                <a:cubicBezTo>
                  <a:pt x="805150" y="89563"/>
                  <a:pt x="801706" y="85524"/>
                  <a:pt x="798837" y="81485"/>
                </a:cubicBezTo>
                <a:cubicBezTo>
                  <a:pt x="795394" y="76292"/>
                  <a:pt x="801133" y="72830"/>
                  <a:pt x="802854" y="68791"/>
                </a:cubicBezTo>
                <a:cubicBezTo>
                  <a:pt x="805723" y="64175"/>
                  <a:pt x="806297" y="59560"/>
                  <a:pt x="802854" y="55520"/>
                </a:cubicBezTo>
                <a:cubicBezTo>
                  <a:pt x="801133" y="52635"/>
                  <a:pt x="797689" y="51481"/>
                  <a:pt x="794246" y="50327"/>
                </a:cubicBezTo>
                <a:cubicBezTo>
                  <a:pt x="793672" y="49750"/>
                  <a:pt x="791377" y="53212"/>
                  <a:pt x="790803" y="54944"/>
                </a:cubicBezTo>
                <a:cubicBezTo>
                  <a:pt x="789655" y="58405"/>
                  <a:pt x="790229" y="63021"/>
                  <a:pt x="788507" y="65330"/>
                </a:cubicBezTo>
                <a:cubicBezTo>
                  <a:pt x="785064" y="68215"/>
                  <a:pt x="780473" y="70522"/>
                  <a:pt x="775882" y="71100"/>
                </a:cubicBezTo>
                <a:cubicBezTo>
                  <a:pt x="770717" y="71100"/>
                  <a:pt x="768996" y="65330"/>
                  <a:pt x="767274" y="60713"/>
                </a:cubicBezTo>
                <a:cubicBezTo>
                  <a:pt x="764978" y="56097"/>
                  <a:pt x="765552" y="50905"/>
                  <a:pt x="770144" y="48020"/>
                </a:cubicBezTo>
                <a:cubicBezTo>
                  <a:pt x="778752" y="42250"/>
                  <a:pt x="787934" y="36480"/>
                  <a:pt x="798263" y="30133"/>
                </a:cubicBezTo>
                <a:close/>
                <a:moveTo>
                  <a:pt x="660235" y="25028"/>
                </a:moveTo>
                <a:lnTo>
                  <a:pt x="660235" y="39206"/>
                </a:lnTo>
                <a:cubicBezTo>
                  <a:pt x="653155" y="34669"/>
                  <a:pt x="653155" y="29565"/>
                  <a:pt x="660235" y="25028"/>
                </a:cubicBezTo>
                <a:close/>
                <a:moveTo>
                  <a:pt x="629729" y="25027"/>
                </a:moveTo>
                <a:cubicBezTo>
                  <a:pt x="628624" y="28066"/>
                  <a:pt x="628072" y="31711"/>
                  <a:pt x="626414" y="34750"/>
                </a:cubicBezTo>
                <a:cubicBezTo>
                  <a:pt x="625861" y="35965"/>
                  <a:pt x="622547" y="37180"/>
                  <a:pt x="620889" y="36573"/>
                </a:cubicBezTo>
                <a:cubicBezTo>
                  <a:pt x="617574" y="34142"/>
                  <a:pt x="617574" y="30496"/>
                  <a:pt x="620336" y="28066"/>
                </a:cubicBezTo>
                <a:cubicBezTo>
                  <a:pt x="622547" y="26243"/>
                  <a:pt x="626414" y="25635"/>
                  <a:pt x="629729" y="25027"/>
                </a:cubicBezTo>
                <a:close/>
                <a:moveTo>
                  <a:pt x="1332507" y="17372"/>
                </a:moveTo>
                <a:cubicBezTo>
                  <a:pt x="1334854" y="17372"/>
                  <a:pt x="1337786" y="17372"/>
                  <a:pt x="1340132" y="17372"/>
                </a:cubicBezTo>
                <a:cubicBezTo>
                  <a:pt x="1340132" y="19673"/>
                  <a:pt x="1340719" y="21398"/>
                  <a:pt x="1340719" y="23124"/>
                </a:cubicBezTo>
                <a:cubicBezTo>
                  <a:pt x="1341305" y="36926"/>
                  <a:pt x="1336613" y="46128"/>
                  <a:pt x="1321950" y="49004"/>
                </a:cubicBezTo>
                <a:cubicBezTo>
                  <a:pt x="1313740" y="50729"/>
                  <a:pt x="1303769" y="57631"/>
                  <a:pt x="1297318" y="53030"/>
                </a:cubicBezTo>
                <a:cubicBezTo>
                  <a:pt x="1290279" y="47854"/>
                  <a:pt x="1286761" y="38652"/>
                  <a:pt x="1275617" y="41527"/>
                </a:cubicBezTo>
                <a:cubicBezTo>
                  <a:pt x="1275031" y="37502"/>
                  <a:pt x="1273271" y="34051"/>
                  <a:pt x="1273858" y="31175"/>
                </a:cubicBezTo>
                <a:cubicBezTo>
                  <a:pt x="1275031" y="26574"/>
                  <a:pt x="1278550" y="22548"/>
                  <a:pt x="1280895" y="18523"/>
                </a:cubicBezTo>
                <a:cubicBezTo>
                  <a:pt x="1289107" y="21398"/>
                  <a:pt x="1296731" y="23699"/>
                  <a:pt x="1304942" y="25999"/>
                </a:cubicBezTo>
                <a:cubicBezTo>
                  <a:pt x="1314326" y="28875"/>
                  <a:pt x="1313740" y="28875"/>
                  <a:pt x="1325469" y="19098"/>
                </a:cubicBezTo>
                <a:cubicBezTo>
                  <a:pt x="1327229" y="17372"/>
                  <a:pt x="1330161" y="17948"/>
                  <a:pt x="1332507" y="17372"/>
                </a:cubicBezTo>
                <a:close/>
                <a:moveTo>
                  <a:pt x="780163" y="84"/>
                </a:moveTo>
                <a:cubicBezTo>
                  <a:pt x="790534" y="-493"/>
                  <a:pt x="799752" y="1812"/>
                  <a:pt x="806666" y="8728"/>
                </a:cubicBezTo>
                <a:cubicBezTo>
                  <a:pt x="830287" y="9304"/>
                  <a:pt x="853333" y="9880"/>
                  <a:pt x="876378" y="10457"/>
                </a:cubicBezTo>
                <a:cubicBezTo>
                  <a:pt x="924198" y="10457"/>
                  <a:pt x="972017" y="9304"/>
                  <a:pt x="1019260" y="9304"/>
                </a:cubicBezTo>
                <a:lnTo>
                  <a:pt x="1024023" y="14934"/>
                </a:lnTo>
                <a:lnTo>
                  <a:pt x="1043978" y="16606"/>
                </a:lnTo>
                <a:lnTo>
                  <a:pt x="1043835" y="18524"/>
                </a:lnTo>
                <a:lnTo>
                  <a:pt x="1049722" y="18524"/>
                </a:lnTo>
                <a:cubicBezTo>
                  <a:pt x="1048571" y="28897"/>
                  <a:pt x="1051448" y="36965"/>
                  <a:pt x="1061803" y="42728"/>
                </a:cubicBezTo>
                <a:cubicBezTo>
                  <a:pt x="1069858" y="47338"/>
                  <a:pt x="1069858" y="54830"/>
                  <a:pt x="1061803" y="60016"/>
                </a:cubicBezTo>
                <a:cubicBezTo>
                  <a:pt x="1052599" y="65779"/>
                  <a:pt x="1053174" y="69813"/>
                  <a:pt x="1061803" y="75576"/>
                </a:cubicBezTo>
                <a:cubicBezTo>
                  <a:pt x="1066981" y="78457"/>
                  <a:pt x="1073309" y="80186"/>
                  <a:pt x="1074460" y="89407"/>
                </a:cubicBezTo>
                <a:cubicBezTo>
                  <a:pt x="1069858" y="91712"/>
                  <a:pt x="1065255" y="94593"/>
                  <a:pt x="1060077" y="98050"/>
                </a:cubicBezTo>
                <a:cubicBezTo>
                  <a:pt x="1044544" y="108423"/>
                  <a:pt x="1033038" y="121678"/>
                  <a:pt x="1034189" y="142424"/>
                </a:cubicBezTo>
                <a:cubicBezTo>
                  <a:pt x="1034764" y="149339"/>
                  <a:pt x="1032463" y="156830"/>
                  <a:pt x="1031312" y="163746"/>
                </a:cubicBezTo>
                <a:cubicBezTo>
                  <a:pt x="1028436" y="175271"/>
                  <a:pt x="1023258" y="177576"/>
                  <a:pt x="1010026" y="175271"/>
                </a:cubicBezTo>
                <a:cubicBezTo>
                  <a:pt x="992767" y="172966"/>
                  <a:pt x="976659" y="168932"/>
                  <a:pt x="968604" y="151068"/>
                </a:cubicBezTo>
                <a:cubicBezTo>
                  <a:pt x="978960" y="149915"/>
                  <a:pt x="989315" y="148186"/>
                  <a:pt x="985863" y="133779"/>
                </a:cubicBezTo>
                <a:cubicBezTo>
                  <a:pt x="984137" y="126288"/>
                  <a:pt x="982412" y="117644"/>
                  <a:pt x="989315" y="113610"/>
                </a:cubicBezTo>
                <a:cubicBezTo>
                  <a:pt x="1007725" y="103237"/>
                  <a:pt x="1005999" y="86525"/>
                  <a:pt x="1005424" y="69237"/>
                </a:cubicBezTo>
                <a:cubicBezTo>
                  <a:pt x="993918" y="67508"/>
                  <a:pt x="981836" y="62897"/>
                  <a:pt x="972631" y="76152"/>
                </a:cubicBezTo>
                <a:cubicBezTo>
                  <a:pt x="969755" y="80186"/>
                  <a:pt x="965152" y="81915"/>
                  <a:pt x="959975" y="79033"/>
                </a:cubicBezTo>
                <a:cubicBezTo>
                  <a:pt x="957098" y="77305"/>
                  <a:pt x="954797" y="74999"/>
                  <a:pt x="951920" y="72694"/>
                </a:cubicBezTo>
                <a:cubicBezTo>
                  <a:pt x="960550" y="67508"/>
                  <a:pt x="952495" y="49067"/>
                  <a:pt x="970330" y="50220"/>
                </a:cubicBezTo>
                <a:cubicBezTo>
                  <a:pt x="974933" y="50796"/>
                  <a:pt x="975508" y="46762"/>
                  <a:pt x="974933" y="42728"/>
                </a:cubicBezTo>
                <a:cubicBezTo>
                  <a:pt x="973782" y="37541"/>
                  <a:pt x="970905" y="33507"/>
                  <a:pt x="965152" y="35236"/>
                </a:cubicBezTo>
                <a:cubicBezTo>
                  <a:pt x="951920" y="39847"/>
                  <a:pt x="939263" y="44457"/>
                  <a:pt x="927757" y="50220"/>
                </a:cubicBezTo>
                <a:cubicBezTo>
                  <a:pt x="917402" y="55406"/>
                  <a:pt x="917402" y="62897"/>
                  <a:pt x="926607" y="73847"/>
                </a:cubicBezTo>
                <a:cubicBezTo>
                  <a:pt x="928908" y="76152"/>
                  <a:pt x="932360" y="77305"/>
                  <a:pt x="937538" y="80186"/>
                </a:cubicBezTo>
                <a:cubicBezTo>
                  <a:pt x="929483" y="84796"/>
                  <a:pt x="925457" y="87678"/>
                  <a:pt x="920854" y="89407"/>
                </a:cubicBezTo>
                <a:cubicBezTo>
                  <a:pt x="911649" y="92864"/>
                  <a:pt x="901294" y="93440"/>
                  <a:pt x="893815" y="84796"/>
                </a:cubicBezTo>
                <a:cubicBezTo>
                  <a:pt x="888637" y="78457"/>
                  <a:pt x="893815" y="70966"/>
                  <a:pt x="896116" y="64050"/>
                </a:cubicBezTo>
                <a:cubicBezTo>
                  <a:pt x="897842" y="57135"/>
                  <a:pt x="901294" y="50796"/>
                  <a:pt x="905321" y="42728"/>
                </a:cubicBezTo>
                <a:cubicBezTo>
                  <a:pt x="892664" y="38694"/>
                  <a:pt x="881158" y="38694"/>
                  <a:pt x="869652" y="43304"/>
                </a:cubicBezTo>
                <a:cubicBezTo>
                  <a:pt x="855845" y="49067"/>
                  <a:pt x="855269" y="48491"/>
                  <a:pt x="850667" y="35813"/>
                </a:cubicBezTo>
                <a:lnTo>
                  <a:pt x="846559" y="25525"/>
                </a:lnTo>
                <a:lnTo>
                  <a:pt x="842962" y="25439"/>
                </a:lnTo>
                <a:cubicBezTo>
                  <a:pt x="833168" y="23711"/>
                  <a:pt x="822221" y="24287"/>
                  <a:pt x="813579" y="16796"/>
                </a:cubicBezTo>
                <a:cubicBezTo>
                  <a:pt x="797448" y="17372"/>
                  <a:pt x="781316" y="12762"/>
                  <a:pt x="765760" y="24863"/>
                </a:cubicBezTo>
                <a:cubicBezTo>
                  <a:pt x="759423" y="29473"/>
                  <a:pt x="756542" y="16796"/>
                  <a:pt x="754813" y="9880"/>
                </a:cubicBezTo>
                <a:cubicBezTo>
                  <a:pt x="757118" y="6423"/>
                  <a:pt x="759999" y="4117"/>
                  <a:pt x="763455" y="2965"/>
                </a:cubicBezTo>
                <a:cubicBezTo>
                  <a:pt x="768641" y="660"/>
                  <a:pt x="774402" y="84"/>
                  <a:pt x="780163" y="84"/>
                </a:cubicBezTo>
                <a:close/>
              </a:path>
            </a:pathLst>
          </a:custGeom>
          <a:solidFill>
            <a:srgbClr val="28A2DC"/>
          </a:solidFill>
          <a:ln>
            <a:noFill/>
          </a:ln>
        </p:spPr>
        <p:txBody>
          <a:bodyPr anchorCtr="0" anchor="ctr" bIns="22850" lIns="45725" spcFirstLastPara="1" rIns="45725" wrap="square" tIns="2285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747993"/>
              </a:solidFill>
              <a:latin typeface="Oswald"/>
              <a:ea typeface="Oswald"/>
              <a:cs typeface="Oswald"/>
              <a:sym typeface="Oswald"/>
            </a:endParaRPr>
          </a:p>
        </p:txBody>
      </p:sp>
      <p:sp>
        <p:nvSpPr>
          <p:cNvPr id="403" name="Google Shape;403;g311d5cb9a0a_0_108"/>
          <p:cNvSpPr/>
          <p:nvPr/>
        </p:nvSpPr>
        <p:spPr>
          <a:xfrm>
            <a:off x="4678842" y="3939708"/>
            <a:ext cx="99099" cy="302719"/>
          </a:xfrm>
          <a:custGeom>
            <a:rect b="b" l="l" r="r" t="t"/>
            <a:pathLst>
              <a:path extrusionOk="0" h="1636317" w="629199">
                <a:moveTo>
                  <a:pt x="289643" y="828723"/>
                </a:moveTo>
                <a:lnTo>
                  <a:pt x="289396" y="829080"/>
                </a:lnTo>
                <a:lnTo>
                  <a:pt x="289643" y="829173"/>
                </a:lnTo>
                <a:lnTo>
                  <a:pt x="289643" y="828723"/>
                </a:lnTo>
                <a:close/>
                <a:moveTo>
                  <a:pt x="416576" y="541306"/>
                </a:moveTo>
                <a:lnTo>
                  <a:pt x="414803" y="543964"/>
                </a:lnTo>
                <a:lnTo>
                  <a:pt x="417493" y="547037"/>
                </a:lnTo>
                <a:lnTo>
                  <a:pt x="418021" y="547016"/>
                </a:lnTo>
                <a:lnTo>
                  <a:pt x="416576" y="541306"/>
                </a:lnTo>
                <a:close/>
                <a:moveTo>
                  <a:pt x="520791" y="231325"/>
                </a:moveTo>
                <a:cubicBezTo>
                  <a:pt x="530069" y="234438"/>
                  <a:pt x="536874" y="245333"/>
                  <a:pt x="541822" y="263387"/>
                </a:cubicBezTo>
                <a:cubicBezTo>
                  <a:pt x="543059" y="267122"/>
                  <a:pt x="555430" y="272103"/>
                  <a:pt x="561616" y="269612"/>
                </a:cubicBezTo>
                <a:cubicBezTo>
                  <a:pt x="590070" y="263387"/>
                  <a:pt x="583884" y="279573"/>
                  <a:pt x="582647" y="295760"/>
                </a:cubicBezTo>
                <a:cubicBezTo>
                  <a:pt x="580173" y="310702"/>
                  <a:pt x="593781" y="316927"/>
                  <a:pt x="606152" y="321908"/>
                </a:cubicBezTo>
                <a:cubicBezTo>
                  <a:pt x="611101" y="326888"/>
                  <a:pt x="614812" y="331869"/>
                  <a:pt x="620998" y="338095"/>
                </a:cubicBezTo>
                <a:lnTo>
                  <a:pt x="619761" y="338095"/>
                </a:lnTo>
                <a:cubicBezTo>
                  <a:pt x="633369" y="358017"/>
                  <a:pt x="630895" y="379184"/>
                  <a:pt x="620998" y="400351"/>
                </a:cubicBezTo>
                <a:cubicBezTo>
                  <a:pt x="619761" y="405332"/>
                  <a:pt x="618523" y="409067"/>
                  <a:pt x="619761" y="414048"/>
                </a:cubicBezTo>
                <a:cubicBezTo>
                  <a:pt x="612338" y="424009"/>
                  <a:pt x="614812" y="440195"/>
                  <a:pt x="604915" y="448911"/>
                </a:cubicBezTo>
                <a:cubicBezTo>
                  <a:pt x="595018" y="457627"/>
                  <a:pt x="598730" y="473814"/>
                  <a:pt x="587595" y="481285"/>
                </a:cubicBezTo>
                <a:lnTo>
                  <a:pt x="588833" y="480039"/>
                </a:lnTo>
                <a:cubicBezTo>
                  <a:pt x="583884" y="485020"/>
                  <a:pt x="580173" y="490000"/>
                  <a:pt x="576461" y="496226"/>
                </a:cubicBezTo>
                <a:cubicBezTo>
                  <a:pt x="572750" y="499961"/>
                  <a:pt x="571513" y="503697"/>
                  <a:pt x="571513" y="508677"/>
                </a:cubicBezTo>
                <a:cubicBezTo>
                  <a:pt x="564090" y="519884"/>
                  <a:pt x="566564" y="534825"/>
                  <a:pt x="556667" y="544786"/>
                </a:cubicBezTo>
                <a:lnTo>
                  <a:pt x="556667" y="543541"/>
                </a:lnTo>
                <a:cubicBezTo>
                  <a:pt x="543059" y="557237"/>
                  <a:pt x="555430" y="578405"/>
                  <a:pt x="543059" y="592101"/>
                </a:cubicBezTo>
                <a:cubicBezTo>
                  <a:pt x="541822" y="602062"/>
                  <a:pt x="541822" y="610778"/>
                  <a:pt x="540585" y="620739"/>
                </a:cubicBezTo>
                <a:lnTo>
                  <a:pt x="525632" y="626114"/>
                </a:lnTo>
                <a:lnTo>
                  <a:pt x="525749" y="628220"/>
                </a:lnTo>
                <a:cubicBezTo>
                  <a:pt x="530738" y="654380"/>
                  <a:pt x="515770" y="684277"/>
                  <a:pt x="540717" y="706700"/>
                </a:cubicBezTo>
                <a:cubicBezTo>
                  <a:pt x="540717" y="725386"/>
                  <a:pt x="539470" y="742826"/>
                  <a:pt x="555685" y="756529"/>
                </a:cubicBezTo>
                <a:cubicBezTo>
                  <a:pt x="559427" y="813833"/>
                  <a:pt x="561922" y="871136"/>
                  <a:pt x="555685" y="929685"/>
                </a:cubicBezTo>
                <a:cubicBezTo>
                  <a:pt x="546954" y="938406"/>
                  <a:pt x="550696" y="954600"/>
                  <a:pt x="538222" y="962074"/>
                </a:cubicBezTo>
                <a:lnTo>
                  <a:pt x="539470" y="959583"/>
                </a:lnTo>
                <a:cubicBezTo>
                  <a:pt x="535728" y="968303"/>
                  <a:pt x="529491" y="973286"/>
                  <a:pt x="523254" y="978269"/>
                </a:cubicBezTo>
                <a:lnTo>
                  <a:pt x="524502" y="978269"/>
                </a:lnTo>
                <a:cubicBezTo>
                  <a:pt x="514523" y="986989"/>
                  <a:pt x="518265" y="1001938"/>
                  <a:pt x="507039" y="1010658"/>
                </a:cubicBezTo>
                <a:lnTo>
                  <a:pt x="508286" y="1009412"/>
                </a:lnTo>
                <a:cubicBezTo>
                  <a:pt x="499555" y="1019378"/>
                  <a:pt x="500802" y="1033081"/>
                  <a:pt x="493318" y="1041801"/>
                </a:cubicBezTo>
                <a:lnTo>
                  <a:pt x="493318" y="1043047"/>
                </a:lnTo>
                <a:cubicBezTo>
                  <a:pt x="474608" y="1060487"/>
                  <a:pt x="493318" y="1086647"/>
                  <a:pt x="477103" y="1105333"/>
                </a:cubicBezTo>
                <a:cubicBezTo>
                  <a:pt x="474608" y="1110316"/>
                  <a:pt x="474608" y="1115299"/>
                  <a:pt x="475855" y="1119036"/>
                </a:cubicBezTo>
                <a:lnTo>
                  <a:pt x="464744" y="1124080"/>
                </a:lnTo>
                <a:lnTo>
                  <a:pt x="463509" y="1231546"/>
                </a:lnTo>
                <a:cubicBezTo>
                  <a:pt x="463509" y="1246538"/>
                  <a:pt x="462260" y="1261529"/>
                  <a:pt x="462260" y="1276521"/>
                </a:cubicBezTo>
                <a:cubicBezTo>
                  <a:pt x="447273" y="1297759"/>
                  <a:pt x="448522" y="1322745"/>
                  <a:pt x="448522" y="1346481"/>
                </a:cubicBezTo>
                <a:cubicBezTo>
                  <a:pt x="447273" y="1435181"/>
                  <a:pt x="447273" y="1526379"/>
                  <a:pt x="446024" y="1615079"/>
                </a:cubicBezTo>
                <a:cubicBezTo>
                  <a:pt x="443527" y="1620076"/>
                  <a:pt x="443527" y="1623824"/>
                  <a:pt x="444776" y="1628821"/>
                </a:cubicBezTo>
                <a:cubicBezTo>
                  <a:pt x="441029" y="1631320"/>
                  <a:pt x="437282" y="1633818"/>
                  <a:pt x="433536" y="1636317"/>
                </a:cubicBezTo>
                <a:cubicBezTo>
                  <a:pt x="431038" y="1610082"/>
                  <a:pt x="428540" y="1585096"/>
                  <a:pt x="426042" y="1558861"/>
                </a:cubicBezTo>
                <a:cubicBezTo>
                  <a:pt x="423545" y="1533875"/>
                  <a:pt x="421047" y="1508889"/>
                  <a:pt x="401065" y="1487651"/>
                </a:cubicBezTo>
                <a:cubicBezTo>
                  <a:pt x="388576" y="1473909"/>
                  <a:pt x="388576" y="1448923"/>
                  <a:pt x="382331" y="1430184"/>
                </a:cubicBezTo>
                <a:cubicBezTo>
                  <a:pt x="373589" y="1407697"/>
                  <a:pt x="366096" y="1406447"/>
                  <a:pt x="334874" y="1423937"/>
                </a:cubicBezTo>
                <a:cubicBezTo>
                  <a:pt x="303652" y="1427685"/>
                  <a:pt x="303652" y="1401450"/>
                  <a:pt x="311145" y="1387708"/>
                </a:cubicBezTo>
                <a:cubicBezTo>
                  <a:pt x="343616" y="1330240"/>
                  <a:pt x="354856" y="1271524"/>
                  <a:pt x="331127" y="1209059"/>
                </a:cubicBezTo>
                <a:cubicBezTo>
                  <a:pt x="328629" y="1199065"/>
                  <a:pt x="339869" y="1189070"/>
                  <a:pt x="341118" y="1179076"/>
                </a:cubicBezTo>
                <a:cubicBezTo>
                  <a:pt x="308647" y="1176578"/>
                  <a:pt x="304901" y="1221552"/>
                  <a:pt x="272430" y="1220303"/>
                </a:cubicBezTo>
                <a:cubicBezTo>
                  <a:pt x="233714" y="1199065"/>
                  <a:pt x="254945" y="1157838"/>
                  <a:pt x="241208" y="1127855"/>
                </a:cubicBezTo>
                <a:cubicBezTo>
                  <a:pt x="239959" y="1045402"/>
                  <a:pt x="194999" y="965447"/>
                  <a:pt x="231217" y="881745"/>
                </a:cubicBezTo>
                <a:lnTo>
                  <a:pt x="235018" y="873111"/>
                </a:lnTo>
                <a:lnTo>
                  <a:pt x="230976" y="869023"/>
                </a:lnTo>
                <a:cubicBezTo>
                  <a:pt x="227244" y="861717"/>
                  <a:pt x="226311" y="851768"/>
                  <a:pt x="223200" y="843684"/>
                </a:cubicBezTo>
                <a:cubicBezTo>
                  <a:pt x="223200" y="836222"/>
                  <a:pt x="223200" y="828760"/>
                  <a:pt x="223200" y="822542"/>
                </a:cubicBezTo>
                <a:cubicBezTo>
                  <a:pt x="224444" y="816323"/>
                  <a:pt x="226932" y="808862"/>
                  <a:pt x="229421" y="803887"/>
                </a:cubicBezTo>
                <a:cubicBezTo>
                  <a:pt x="228177" y="798912"/>
                  <a:pt x="245595" y="793938"/>
                  <a:pt x="229421" y="787720"/>
                </a:cubicBezTo>
                <a:cubicBezTo>
                  <a:pt x="221956" y="781501"/>
                  <a:pt x="216979" y="775283"/>
                  <a:pt x="223200" y="766577"/>
                </a:cubicBezTo>
                <a:cubicBezTo>
                  <a:pt x="221956" y="746679"/>
                  <a:pt x="219467" y="725537"/>
                  <a:pt x="218223" y="704395"/>
                </a:cubicBezTo>
                <a:cubicBezTo>
                  <a:pt x="216979" y="690715"/>
                  <a:pt x="229421" y="688228"/>
                  <a:pt x="239374" y="686984"/>
                </a:cubicBezTo>
                <a:cubicBezTo>
                  <a:pt x="251816" y="686984"/>
                  <a:pt x="264258" y="684497"/>
                  <a:pt x="271723" y="672060"/>
                </a:cubicBezTo>
                <a:cubicBezTo>
                  <a:pt x="261769" y="664598"/>
                  <a:pt x="256793" y="653405"/>
                  <a:pt x="266746" y="645943"/>
                </a:cubicBezTo>
                <a:cubicBezTo>
                  <a:pt x="282920" y="634751"/>
                  <a:pt x="302827" y="627289"/>
                  <a:pt x="321490" y="617339"/>
                </a:cubicBezTo>
                <a:cubicBezTo>
                  <a:pt x="330199" y="583761"/>
                  <a:pt x="299095" y="553913"/>
                  <a:pt x="309048" y="519091"/>
                </a:cubicBezTo>
                <a:cubicBezTo>
                  <a:pt x="310292" y="514117"/>
                  <a:pt x="297850" y="502924"/>
                  <a:pt x="290385" y="496705"/>
                </a:cubicBezTo>
                <a:cubicBezTo>
                  <a:pt x="277944" y="489244"/>
                  <a:pt x="272967" y="478051"/>
                  <a:pt x="271723" y="464371"/>
                </a:cubicBezTo>
                <a:cubicBezTo>
                  <a:pt x="296606" y="450690"/>
                  <a:pt x="272967" y="430792"/>
                  <a:pt x="277944" y="412137"/>
                </a:cubicBezTo>
                <a:cubicBezTo>
                  <a:pt x="301583" y="412137"/>
                  <a:pt x="316513" y="437010"/>
                  <a:pt x="341396" y="433279"/>
                </a:cubicBezTo>
                <a:cubicBezTo>
                  <a:pt x="356327" y="432036"/>
                  <a:pt x="363792" y="444472"/>
                  <a:pt x="367524" y="458152"/>
                </a:cubicBezTo>
                <a:cubicBezTo>
                  <a:pt x="372501" y="471832"/>
                  <a:pt x="382454" y="470589"/>
                  <a:pt x="391163" y="463127"/>
                </a:cubicBezTo>
                <a:lnTo>
                  <a:pt x="409298" y="439276"/>
                </a:lnTo>
                <a:lnTo>
                  <a:pt x="406976" y="425254"/>
                </a:lnTo>
                <a:cubicBezTo>
                  <a:pt x="408213" y="404086"/>
                  <a:pt x="414399" y="384164"/>
                  <a:pt x="430481" y="369223"/>
                </a:cubicBezTo>
                <a:cubicBezTo>
                  <a:pt x="475017" y="360507"/>
                  <a:pt x="476255" y="358017"/>
                  <a:pt x="478729" y="324398"/>
                </a:cubicBezTo>
                <a:cubicBezTo>
                  <a:pt x="481203" y="295760"/>
                  <a:pt x="463883" y="269612"/>
                  <a:pt x="462646" y="240974"/>
                </a:cubicBezTo>
                <a:cubicBezTo>
                  <a:pt x="462646" y="233504"/>
                  <a:pt x="462646" y="233504"/>
                  <a:pt x="479966" y="240974"/>
                </a:cubicBezTo>
                <a:cubicBezTo>
                  <a:pt x="482440" y="240974"/>
                  <a:pt x="484914" y="245955"/>
                  <a:pt x="484914" y="245955"/>
                </a:cubicBezTo>
                <a:cubicBezTo>
                  <a:pt x="499760" y="232881"/>
                  <a:pt x="511512" y="228212"/>
                  <a:pt x="520791" y="231325"/>
                </a:cubicBezTo>
                <a:close/>
                <a:moveTo>
                  <a:pt x="62159" y="106236"/>
                </a:moveTo>
                <a:cubicBezTo>
                  <a:pt x="67253" y="105625"/>
                  <a:pt x="72502" y="106847"/>
                  <a:pt x="77441" y="109289"/>
                </a:cubicBezTo>
                <a:cubicBezTo>
                  <a:pt x="82380" y="111731"/>
                  <a:pt x="86084" y="114173"/>
                  <a:pt x="92259" y="114173"/>
                </a:cubicBezTo>
                <a:cubicBezTo>
                  <a:pt x="105842" y="131270"/>
                  <a:pt x="86084" y="134933"/>
                  <a:pt x="78675" y="143481"/>
                </a:cubicBezTo>
                <a:cubicBezTo>
                  <a:pt x="50274" y="149587"/>
                  <a:pt x="20637" y="154472"/>
                  <a:pt x="14463" y="191106"/>
                </a:cubicBezTo>
                <a:cubicBezTo>
                  <a:pt x="-2825" y="178895"/>
                  <a:pt x="-355" y="159356"/>
                  <a:pt x="880" y="142260"/>
                </a:cubicBezTo>
                <a:cubicBezTo>
                  <a:pt x="9524" y="133712"/>
                  <a:pt x="21872" y="136154"/>
                  <a:pt x="32986" y="128827"/>
                </a:cubicBezTo>
                <a:lnTo>
                  <a:pt x="31751" y="128827"/>
                </a:lnTo>
                <a:cubicBezTo>
                  <a:pt x="35455" y="122722"/>
                  <a:pt x="41630" y="117837"/>
                  <a:pt x="47804" y="112952"/>
                </a:cubicBezTo>
                <a:lnTo>
                  <a:pt x="47804" y="114173"/>
                </a:lnTo>
                <a:cubicBezTo>
                  <a:pt x="52126" y="109289"/>
                  <a:pt x="57066" y="106847"/>
                  <a:pt x="62159" y="106236"/>
                </a:cubicBezTo>
                <a:close/>
                <a:moveTo>
                  <a:pt x="205990" y="33502"/>
                </a:moveTo>
                <a:lnTo>
                  <a:pt x="207381" y="34459"/>
                </a:lnTo>
                <a:lnTo>
                  <a:pt x="207258" y="34743"/>
                </a:lnTo>
                <a:lnTo>
                  <a:pt x="205990" y="33502"/>
                </a:lnTo>
                <a:close/>
                <a:moveTo>
                  <a:pt x="254177" y="0"/>
                </a:moveTo>
                <a:cubicBezTo>
                  <a:pt x="259250" y="3722"/>
                  <a:pt x="263054" y="3722"/>
                  <a:pt x="266858" y="3722"/>
                </a:cubicBezTo>
                <a:cubicBezTo>
                  <a:pt x="278271" y="11167"/>
                  <a:pt x="294756" y="8686"/>
                  <a:pt x="302365" y="23576"/>
                </a:cubicBezTo>
                <a:cubicBezTo>
                  <a:pt x="301097" y="26057"/>
                  <a:pt x="301097" y="31021"/>
                  <a:pt x="303633" y="34743"/>
                </a:cubicBezTo>
                <a:cubicBezTo>
                  <a:pt x="299829" y="75691"/>
                  <a:pt x="273199" y="53356"/>
                  <a:pt x="254177" y="52115"/>
                </a:cubicBezTo>
                <a:lnTo>
                  <a:pt x="252909" y="50874"/>
                </a:lnTo>
                <a:cubicBezTo>
                  <a:pt x="244350" y="38776"/>
                  <a:pt x="228657" y="44127"/>
                  <a:pt x="216531" y="40753"/>
                </a:cubicBezTo>
                <a:lnTo>
                  <a:pt x="207381" y="34459"/>
                </a:lnTo>
                <a:lnTo>
                  <a:pt x="221207" y="2481"/>
                </a:lnTo>
                <a:cubicBezTo>
                  <a:pt x="232620" y="1241"/>
                  <a:pt x="242765" y="1241"/>
                  <a:pt x="254177" y="0"/>
                </a:cubicBezTo>
                <a:close/>
              </a:path>
            </a:pathLst>
          </a:custGeom>
          <a:solidFill>
            <a:srgbClr val="28A2DC">
              <a:alpha val="20000"/>
            </a:srgbClr>
          </a:solidFill>
          <a:ln>
            <a:noFill/>
          </a:ln>
        </p:spPr>
        <p:txBody>
          <a:bodyPr anchorCtr="0" anchor="ctr" bIns="22850" lIns="45725" spcFirstLastPara="1" rIns="45725" wrap="square" tIns="2285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747993"/>
              </a:solidFill>
              <a:latin typeface="Oswald"/>
              <a:ea typeface="Oswald"/>
              <a:cs typeface="Oswald"/>
              <a:sym typeface="Oswald"/>
            </a:endParaRPr>
          </a:p>
        </p:txBody>
      </p:sp>
      <p:sp>
        <p:nvSpPr>
          <p:cNvPr id="404" name="Google Shape;404;g311d5cb9a0a_0_108"/>
          <p:cNvSpPr/>
          <p:nvPr/>
        </p:nvSpPr>
        <p:spPr>
          <a:xfrm>
            <a:off x="4318177" y="4354491"/>
            <a:ext cx="291470" cy="126954"/>
          </a:xfrm>
          <a:custGeom>
            <a:rect b="b" l="l" r="r" t="t"/>
            <a:pathLst>
              <a:path extrusionOk="0" h="686239" w="1850604">
                <a:moveTo>
                  <a:pt x="1619748" y="285900"/>
                </a:moveTo>
                <a:lnTo>
                  <a:pt x="1621335" y="287142"/>
                </a:lnTo>
                <a:cubicBezTo>
                  <a:pt x="1625725" y="289329"/>
                  <a:pt x="1630370" y="290657"/>
                  <a:pt x="1635131" y="291594"/>
                </a:cubicBezTo>
                <a:lnTo>
                  <a:pt x="1652701" y="294446"/>
                </a:lnTo>
                <a:lnTo>
                  <a:pt x="1650032" y="291526"/>
                </a:lnTo>
                <a:cubicBezTo>
                  <a:pt x="1646502" y="289198"/>
                  <a:pt x="1642648" y="287857"/>
                  <a:pt x="1638603" y="287068"/>
                </a:cubicBezTo>
                <a:lnTo>
                  <a:pt x="1619748" y="285900"/>
                </a:lnTo>
                <a:close/>
                <a:moveTo>
                  <a:pt x="9421" y="220738"/>
                </a:moveTo>
                <a:cubicBezTo>
                  <a:pt x="10599" y="225684"/>
                  <a:pt x="14132" y="228156"/>
                  <a:pt x="14132" y="233102"/>
                </a:cubicBezTo>
                <a:cubicBezTo>
                  <a:pt x="15310" y="245466"/>
                  <a:pt x="15310" y="257829"/>
                  <a:pt x="15310" y="268957"/>
                </a:cubicBezTo>
                <a:cubicBezTo>
                  <a:pt x="10599" y="264011"/>
                  <a:pt x="5888" y="259066"/>
                  <a:pt x="0" y="254120"/>
                </a:cubicBezTo>
                <a:cubicBezTo>
                  <a:pt x="0" y="246702"/>
                  <a:pt x="0" y="239284"/>
                  <a:pt x="1178" y="231865"/>
                </a:cubicBezTo>
                <a:cubicBezTo>
                  <a:pt x="2356" y="228156"/>
                  <a:pt x="5888" y="224447"/>
                  <a:pt x="9421" y="220738"/>
                </a:cubicBezTo>
                <a:close/>
                <a:moveTo>
                  <a:pt x="41848" y="215240"/>
                </a:moveTo>
                <a:cubicBezTo>
                  <a:pt x="43116" y="215240"/>
                  <a:pt x="45653" y="218903"/>
                  <a:pt x="45653" y="221346"/>
                </a:cubicBezTo>
                <a:cubicBezTo>
                  <a:pt x="48189" y="226230"/>
                  <a:pt x="48189" y="231114"/>
                  <a:pt x="48189" y="235999"/>
                </a:cubicBezTo>
                <a:cubicBezTo>
                  <a:pt x="44384" y="232336"/>
                  <a:pt x="39311" y="231114"/>
                  <a:pt x="36775" y="226230"/>
                </a:cubicBezTo>
                <a:cubicBezTo>
                  <a:pt x="32970" y="221346"/>
                  <a:pt x="35507" y="217682"/>
                  <a:pt x="41848" y="215240"/>
                </a:cubicBezTo>
                <a:close/>
                <a:moveTo>
                  <a:pt x="908563" y="213319"/>
                </a:moveTo>
                <a:lnTo>
                  <a:pt x="899722" y="221273"/>
                </a:lnTo>
                <a:lnTo>
                  <a:pt x="906175" y="223818"/>
                </a:lnTo>
                <a:cubicBezTo>
                  <a:pt x="908438" y="223447"/>
                  <a:pt x="909063" y="221377"/>
                  <a:pt x="909063" y="218644"/>
                </a:cubicBezTo>
                <a:lnTo>
                  <a:pt x="908563" y="213319"/>
                </a:lnTo>
                <a:close/>
                <a:moveTo>
                  <a:pt x="914036" y="176515"/>
                </a:moveTo>
                <a:lnTo>
                  <a:pt x="909422" y="179197"/>
                </a:lnTo>
                <a:cubicBezTo>
                  <a:pt x="908487" y="182744"/>
                  <a:pt x="910669" y="187370"/>
                  <a:pt x="915655" y="192921"/>
                </a:cubicBezTo>
                <a:lnTo>
                  <a:pt x="914752" y="196273"/>
                </a:lnTo>
                <a:lnTo>
                  <a:pt x="920615" y="187557"/>
                </a:lnTo>
                <a:lnTo>
                  <a:pt x="914036" y="176515"/>
                </a:lnTo>
                <a:close/>
                <a:moveTo>
                  <a:pt x="672397" y="170"/>
                </a:moveTo>
                <a:cubicBezTo>
                  <a:pt x="702473" y="2020"/>
                  <a:pt x="731770" y="18983"/>
                  <a:pt x="768547" y="52290"/>
                </a:cubicBezTo>
                <a:cubicBezTo>
                  <a:pt x="798468" y="78196"/>
                  <a:pt x="814674" y="58458"/>
                  <a:pt x="838361" y="51056"/>
                </a:cubicBezTo>
                <a:cubicBezTo>
                  <a:pt x="878255" y="38720"/>
                  <a:pt x="913162" y="7880"/>
                  <a:pt x="959289" y="10347"/>
                </a:cubicBezTo>
                <a:cubicBezTo>
                  <a:pt x="965834" y="45505"/>
                  <a:pt x="1009546" y="70948"/>
                  <a:pt x="1011533" y="107494"/>
                </a:cubicBezTo>
                <a:lnTo>
                  <a:pt x="998918" y="142352"/>
                </a:lnTo>
                <a:lnTo>
                  <a:pt x="1038010" y="159498"/>
                </a:lnTo>
                <a:cubicBezTo>
                  <a:pt x="1085545" y="176076"/>
                  <a:pt x="1134486" y="179122"/>
                  <a:pt x="1186939" y="157565"/>
                </a:cubicBezTo>
                <a:cubicBezTo>
                  <a:pt x="1205672" y="150067"/>
                  <a:pt x="1228152" y="146318"/>
                  <a:pt x="1241889" y="172561"/>
                </a:cubicBezTo>
                <a:cubicBezTo>
                  <a:pt x="1248134" y="186308"/>
                  <a:pt x="1233147" y="222549"/>
                  <a:pt x="1264369" y="210052"/>
                </a:cubicBezTo>
                <a:cubicBezTo>
                  <a:pt x="1295591" y="198805"/>
                  <a:pt x="1330560" y="193806"/>
                  <a:pt x="1356787" y="168812"/>
                </a:cubicBezTo>
                <a:cubicBezTo>
                  <a:pt x="1360533" y="165063"/>
                  <a:pt x="1340551" y="148817"/>
                  <a:pt x="1338053" y="135070"/>
                </a:cubicBezTo>
                <a:cubicBezTo>
                  <a:pt x="1336804" y="127572"/>
                  <a:pt x="1340551" y="121324"/>
                  <a:pt x="1346796" y="116325"/>
                </a:cubicBezTo>
                <a:cubicBezTo>
                  <a:pt x="1401746" y="117575"/>
                  <a:pt x="1455448" y="122573"/>
                  <a:pt x="1510399" y="120074"/>
                </a:cubicBezTo>
                <a:cubicBezTo>
                  <a:pt x="1539123" y="128822"/>
                  <a:pt x="1577839" y="141319"/>
                  <a:pt x="1531630" y="173811"/>
                </a:cubicBezTo>
                <a:cubicBezTo>
                  <a:pt x="1484173" y="207552"/>
                  <a:pt x="1537875" y="282534"/>
                  <a:pt x="1465439" y="301279"/>
                </a:cubicBezTo>
                <a:cubicBezTo>
                  <a:pt x="1517893" y="288782"/>
                  <a:pt x="1521639" y="218800"/>
                  <a:pt x="1580337" y="218800"/>
                </a:cubicBezTo>
                <a:cubicBezTo>
                  <a:pt x="1607812" y="230047"/>
                  <a:pt x="1571594" y="272536"/>
                  <a:pt x="1609061" y="277535"/>
                </a:cubicBezTo>
                <a:lnTo>
                  <a:pt x="1611608" y="279529"/>
                </a:lnTo>
                <a:lnTo>
                  <a:pt x="1605785" y="256454"/>
                </a:lnTo>
                <a:cubicBezTo>
                  <a:pt x="1607006" y="236256"/>
                  <a:pt x="1597237" y="227419"/>
                  <a:pt x="1582584" y="221107"/>
                </a:cubicBezTo>
                <a:cubicBezTo>
                  <a:pt x="1585026" y="214795"/>
                  <a:pt x="1586247" y="200908"/>
                  <a:pt x="1588690" y="200908"/>
                </a:cubicBezTo>
                <a:cubicBezTo>
                  <a:pt x="1630208" y="195859"/>
                  <a:pt x="1638756" y="166823"/>
                  <a:pt x="1639977" y="130213"/>
                </a:cubicBezTo>
                <a:cubicBezTo>
                  <a:pt x="1639977" y="125164"/>
                  <a:pt x="1642419" y="121377"/>
                  <a:pt x="1643640" y="116327"/>
                </a:cubicBezTo>
                <a:cubicBezTo>
                  <a:pt x="1666842" y="120114"/>
                  <a:pt x="1668063" y="140313"/>
                  <a:pt x="1672947" y="156724"/>
                </a:cubicBezTo>
                <a:cubicBezTo>
                  <a:pt x="1676611" y="166823"/>
                  <a:pt x="1670505" y="173135"/>
                  <a:pt x="1661957" y="181972"/>
                </a:cubicBezTo>
                <a:cubicBezTo>
                  <a:pt x="1636313" y="202171"/>
                  <a:pt x="1633871" y="219844"/>
                  <a:pt x="1643640" y="247617"/>
                </a:cubicBezTo>
                <a:cubicBezTo>
                  <a:pt x="1646082" y="255192"/>
                  <a:pt x="1650967" y="261504"/>
                  <a:pt x="1658294" y="251404"/>
                </a:cubicBezTo>
                <a:cubicBezTo>
                  <a:pt x="1661957" y="246355"/>
                  <a:pt x="1661957" y="240043"/>
                  <a:pt x="1665620" y="237518"/>
                </a:cubicBezTo>
                <a:cubicBezTo>
                  <a:pt x="1671726" y="233731"/>
                  <a:pt x="1675389" y="236256"/>
                  <a:pt x="1675389" y="243830"/>
                </a:cubicBezTo>
                <a:cubicBezTo>
                  <a:pt x="1674779" y="254561"/>
                  <a:pt x="1676000" y="265607"/>
                  <a:pt x="1674779" y="275706"/>
                </a:cubicBezTo>
                <a:lnTo>
                  <a:pt x="1662895" y="296100"/>
                </a:lnTo>
                <a:lnTo>
                  <a:pt x="1664012" y="296281"/>
                </a:lnTo>
                <a:cubicBezTo>
                  <a:pt x="1685243" y="307528"/>
                  <a:pt x="1688989" y="340020"/>
                  <a:pt x="1717714" y="340020"/>
                </a:cubicBezTo>
                <a:cubicBezTo>
                  <a:pt x="1718963" y="337520"/>
                  <a:pt x="1721460" y="336271"/>
                  <a:pt x="1722709" y="333771"/>
                </a:cubicBezTo>
                <a:cubicBezTo>
                  <a:pt x="1716465" y="336271"/>
                  <a:pt x="1711469" y="336271"/>
                  <a:pt x="1705225" y="333771"/>
                </a:cubicBezTo>
                <a:cubicBezTo>
                  <a:pt x="1696483" y="330022"/>
                  <a:pt x="1691487" y="322524"/>
                  <a:pt x="1687740" y="313776"/>
                </a:cubicBezTo>
                <a:cubicBezTo>
                  <a:pt x="1686492" y="306278"/>
                  <a:pt x="1686492" y="301279"/>
                  <a:pt x="1690238" y="295031"/>
                </a:cubicBezTo>
                <a:cubicBezTo>
                  <a:pt x="1693985" y="288782"/>
                  <a:pt x="1698980" y="283784"/>
                  <a:pt x="1703976" y="280035"/>
                </a:cubicBezTo>
                <a:cubicBezTo>
                  <a:pt x="1707723" y="278785"/>
                  <a:pt x="1710220" y="278785"/>
                  <a:pt x="1713967" y="277535"/>
                </a:cubicBezTo>
                <a:lnTo>
                  <a:pt x="1714187" y="277580"/>
                </a:lnTo>
                <a:lnTo>
                  <a:pt x="1721791" y="266013"/>
                </a:lnTo>
                <a:cubicBezTo>
                  <a:pt x="1729118" y="254868"/>
                  <a:pt x="1737666" y="243723"/>
                  <a:pt x="1716907" y="237531"/>
                </a:cubicBezTo>
                <a:cubicBezTo>
                  <a:pt x="1703474" y="232578"/>
                  <a:pt x="1692484" y="225147"/>
                  <a:pt x="1702253" y="210287"/>
                </a:cubicBezTo>
                <a:cubicBezTo>
                  <a:pt x="1716907" y="185520"/>
                  <a:pt x="1731560" y="161991"/>
                  <a:pt x="1752320" y="142177"/>
                </a:cubicBezTo>
                <a:cubicBezTo>
                  <a:pt x="1766973" y="127317"/>
                  <a:pt x="1770637" y="145892"/>
                  <a:pt x="1771858" y="158276"/>
                </a:cubicBezTo>
                <a:cubicBezTo>
                  <a:pt x="1786511" y="190473"/>
                  <a:pt x="1801165" y="222671"/>
                  <a:pt x="1771858" y="253630"/>
                </a:cubicBezTo>
                <a:lnTo>
                  <a:pt x="1756857" y="298096"/>
                </a:lnTo>
                <a:lnTo>
                  <a:pt x="1757678" y="298780"/>
                </a:lnTo>
                <a:lnTo>
                  <a:pt x="1773598" y="330642"/>
                </a:lnTo>
                <a:lnTo>
                  <a:pt x="1802365" y="330642"/>
                </a:lnTo>
                <a:cubicBezTo>
                  <a:pt x="1817208" y="331884"/>
                  <a:pt x="1827103" y="336852"/>
                  <a:pt x="1823392" y="355483"/>
                </a:cubicBezTo>
                <a:cubicBezTo>
                  <a:pt x="1820918" y="364178"/>
                  <a:pt x="1819681" y="375356"/>
                  <a:pt x="1820918" y="385293"/>
                </a:cubicBezTo>
                <a:cubicBezTo>
                  <a:pt x="1820918" y="406408"/>
                  <a:pt x="1833287" y="417587"/>
                  <a:pt x="1850604" y="426281"/>
                </a:cubicBezTo>
                <a:cubicBezTo>
                  <a:pt x="1839472" y="446154"/>
                  <a:pt x="1833287" y="468511"/>
                  <a:pt x="1834524" y="492110"/>
                </a:cubicBezTo>
                <a:cubicBezTo>
                  <a:pt x="1820918" y="490868"/>
                  <a:pt x="1807312" y="485900"/>
                  <a:pt x="1796180" y="489626"/>
                </a:cubicBezTo>
                <a:cubicBezTo>
                  <a:pt x="1751652" y="502047"/>
                  <a:pt x="1708360" y="503289"/>
                  <a:pt x="1663832" y="498321"/>
                </a:cubicBezTo>
                <a:cubicBezTo>
                  <a:pt x="1655173" y="495837"/>
                  <a:pt x="1644041" y="500805"/>
                  <a:pt x="1635383" y="515710"/>
                </a:cubicBezTo>
                <a:cubicBezTo>
                  <a:pt x="1670016" y="536825"/>
                  <a:pt x="1708360" y="548003"/>
                  <a:pt x="1746704" y="560424"/>
                </a:cubicBezTo>
                <a:cubicBezTo>
                  <a:pt x="1766495" y="567876"/>
                  <a:pt x="1788759" y="565392"/>
                  <a:pt x="1804839" y="584023"/>
                </a:cubicBezTo>
                <a:cubicBezTo>
                  <a:pt x="1803602" y="591476"/>
                  <a:pt x="1804839" y="600170"/>
                  <a:pt x="1802365" y="607622"/>
                </a:cubicBezTo>
                <a:cubicBezTo>
                  <a:pt x="1798654" y="621285"/>
                  <a:pt x="1804839" y="648611"/>
                  <a:pt x="1813497" y="662273"/>
                </a:cubicBezTo>
                <a:cubicBezTo>
                  <a:pt x="1817208" y="666000"/>
                  <a:pt x="1818445" y="672210"/>
                  <a:pt x="1817208" y="675936"/>
                </a:cubicBezTo>
                <a:cubicBezTo>
                  <a:pt x="1813497" y="689599"/>
                  <a:pt x="1807312" y="683388"/>
                  <a:pt x="1801128" y="678420"/>
                </a:cubicBezTo>
                <a:cubicBezTo>
                  <a:pt x="1793707" y="672210"/>
                  <a:pt x="1786285" y="675936"/>
                  <a:pt x="1780101" y="679662"/>
                </a:cubicBezTo>
                <a:cubicBezTo>
                  <a:pt x="1765258" y="692083"/>
                  <a:pt x="1759073" y="685873"/>
                  <a:pt x="1755362" y="669726"/>
                </a:cubicBezTo>
                <a:cubicBezTo>
                  <a:pt x="1749178" y="649853"/>
                  <a:pt x="1735572" y="662273"/>
                  <a:pt x="1724440" y="664758"/>
                </a:cubicBezTo>
                <a:cubicBezTo>
                  <a:pt x="1720729" y="663515"/>
                  <a:pt x="1718255" y="662273"/>
                  <a:pt x="1714545" y="659789"/>
                </a:cubicBezTo>
                <a:cubicBezTo>
                  <a:pt x="1700939" y="646127"/>
                  <a:pt x="1683622" y="636190"/>
                  <a:pt x="1663832" y="627496"/>
                </a:cubicBezTo>
                <a:cubicBezTo>
                  <a:pt x="1657647" y="623769"/>
                  <a:pt x="1652699" y="620043"/>
                  <a:pt x="1646515" y="616317"/>
                </a:cubicBezTo>
                <a:cubicBezTo>
                  <a:pt x="1636620" y="608865"/>
                  <a:pt x="1623014" y="601412"/>
                  <a:pt x="1610645" y="601412"/>
                </a:cubicBezTo>
                <a:cubicBezTo>
                  <a:pt x="1516640" y="600170"/>
                  <a:pt x="1516640" y="600170"/>
                  <a:pt x="1519114" y="513226"/>
                </a:cubicBezTo>
                <a:cubicBezTo>
                  <a:pt x="1520351" y="434975"/>
                  <a:pt x="1598276" y="381567"/>
                  <a:pt x="1673727" y="405166"/>
                </a:cubicBezTo>
                <a:cubicBezTo>
                  <a:pt x="1682385" y="407650"/>
                  <a:pt x="1694754" y="438702"/>
                  <a:pt x="1704649" y="405166"/>
                </a:cubicBezTo>
                <a:lnTo>
                  <a:pt x="1705719" y="404045"/>
                </a:lnTo>
                <a:lnTo>
                  <a:pt x="1703976" y="401254"/>
                </a:lnTo>
                <a:cubicBezTo>
                  <a:pt x="1702103" y="397818"/>
                  <a:pt x="1699605" y="395006"/>
                  <a:pt x="1693985" y="395006"/>
                </a:cubicBezTo>
                <a:lnTo>
                  <a:pt x="1661514" y="395006"/>
                </a:lnTo>
                <a:cubicBezTo>
                  <a:pt x="1650274" y="380010"/>
                  <a:pt x="1630292" y="375011"/>
                  <a:pt x="1614056" y="363764"/>
                </a:cubicBezTo>
                <a:cubicBezTo>
                  <a:pt x="1612808" y="357515"/>
                  <a:pt x="1612808" y="352517"/>
                  <a:pt x="1610310" y="347518"/>
                </a:cubicBezTo>
                <a:cubicBezTo>
                  <a:pt x="1607812" y="343769"/>
                  <a:pt x="1602817" y="340020"/>
                  <a:pt x="1599070" y="340020"/>
                </a:cubicBezTo>
                <a:cubicBezTo>
                  <a:pt x="1595323" y="338770"/>
                  <a:pt x="1587830" y="343769"/>
                  <a:pt x="1587830" y="347518"/>
                </a:cubicBezTo>
                <a:cubicBezTo>
                  <a:pt x="1587830" y="360015"/>
                  <a:pt x="1594074" y="375011"/>
                  <a:pt x="1587830" y="385009"/>
                </a:cubicBezTo>
                <a:cubicBezTo>
                  <a:pt x="1580337" y="400005"/>
                  <a:pt x="1560355" y="393757"/>
                  <a:pt x="1544119" y="396256"/>
                </a:cubicBezTo>
                <a:cubicBezTo>
                  <a:pt x="1534128" y="396256"/>
                  <a:pt x="1524137" y="398755"/>
                  <a:pt x="1514146" y="400005"/>
                </a:cubicBezTo>
                <a:cubicBezTo>
                  <a:pt x="1501657" y="377511"/>
                  <a:pt x="1534128" y="377511"/>
                  <a:pt x="1531630" y="361265"/>
                </a:cubicBezTo>
                <a:cubicBezTo>
                  <a:pt x="1530382" y="356266"/>
                  <a:pt x="1531630" y="350017"/>
                  <a:pt x="1527884" y="346268"/>
                </a:cubicBezTo>
                <a:cubicBezTo>
                  <a:pt x="1525386" y="343769"/>
                  <a:pt x="1516644" y="342519"/>
                  <a:pt x="1514146" y="343769"/>
                </a:cubicBezTo>
                <a:cubicBezTo>
                  <a:pt x="1505404" y="348768"/>
                  <a:pt x="1494164" y="353766"/>
                  <a:pt x="1489168" y="361265"/>
                </a:cubicBezTo>
                <a:cubicBezTo>
                  <a:pt x="1476679" y="380010"/>
                  <a:pt x="1461693" y="395006"/>
                  <a:pt x="1437964" y="395006"/>
                </a:cubicBezTo>
                <a:cubicBezTo>
                  <a:pt x="1419231" y="396256"/>
                  <a:pt x="1409240" y="407503"/>
                  <a:pt x="1400497" y="421250"/>
                </a:cubicBezTo>
                <a:cubicBezTo>
                  <a:pt x="1390506" y="436246"/>
                  <a:pt x="1375520" y="438745"/>
                  <a:pt x="1360533" y="444994"/>
                </a:cubicBezTo>
                <a:cubicBezTo>
                  <a:pt x="1335556" y="454991"/>
                  <a:pt x="1326813" y="442494"/>
                  <a:pt x="1321818" y="422499"/>
                </a:cubicBezTo>
                <a:cubicBezTo>
                  <a:pt x="1319320" y="418750"/>
                  <a:pt x="1313076" y="415001"/>
                  <a:pt x="1309329" y="411252"/>
                </a:cubicBezTo>
                <a:cubicBezTo>
                  <a:pt x="1300587" y="381260"/>
                  <a:pt x="1300587" y="381260"/>
                  <a:pt x="1261872" y="380010"/>
                </a:cubicBezTo>
                <a:cubicBezTo>
                  <a:pt x="1231898" y="385009"/>
                  <a:pt x="1200676" y="386258"/>
                  <a:pt x="1173201" y="405004"/>
                </a:cubicBezTo>
                <a:cubicBezTo>
                  <a:pt x="1149472" y="422499"/>
                  <a:pt x="1130739" y="391257"/>
                  <a:pt x="1107010" y="392507"/>
                </a:cubicBezTo>
                <a:cubicBezTo>
                  <a:pt x="1103264" y="407503"/>
                  <a:pt x="1100766" y="422499"/>
                  <a:pt x="1095770" y="437496"/>
                </a:cubicBezTo>
                <a:cubicBezTo>
                  <a:pt x="1089526" y="453742"/>
                  <a:pt x="1079535" y="469988"/>
                  <a:pt x="1070793" y="487483"/>
                </a:cubicBezTo>
                <a:cubicBezTo>
                  <a:pt x="1059553" y="508728"/>
                  <a:pt x="1035824" y="487483"/>
                  <a:pt x="1022086" y="501230"/>
                </a:cubicBezTo>
                <a:cubicBezTo>
                  <a:pt x="1015842" y="506229"/>
                  <a:pt x="1008349" y="508728"/>
                  <a:pt x="997109" y="516226"/>
                </a:cubicBezTo>
                <a:cubicBezTo>
                  <a:pt x="992113" y="488733"/>
                  <a:pt x="1008349" y="468738"/>
                  <a:pt x="1012095" y="447493"/>
                </a:cubicBezTo>
                <a:cubicBezTo>
                  <a:pt x="1014593" y="431247"/>
                  <a:pt x="1014593" y="429998"/>
                  <a:pt x="988367" y="428748"/>
                </a:cubicBezTo>
                <a:cubicBezTo>
                  <a:pt x="983371" y="428748"/>
                  <a:pt x="979624" y="432497"/>
                  <a:pt x="975878" y="428748"/>
                </a:cubicBezTo>
                <a:cubicBezTo>
                  <a:pt x="937162" y="392507"/>
                  <a:pt x="890954" y="370012"/>
                  <a:pt x="844745" y="347518"/>
                </a:cubicBezTo>
                <a:cubicBezTo>
                  <a:pt x="837252" y="330022"/>
                  <a:pt x="826012" y="318775"/>
                  <a:pt x="806030" y="315026"/>
                </a:cubicBezTo>
                <a:cubicBezTo>
                  <a:pt x="802283" y="315026"/>
                  <a:pt x="798537" y="310027"/>
                  <a:pt x="794790" y="306278"/>
                </a:cubicBezTo>
                <a:cubicBezTo>
                  <a:pt x="807279" y="293781"/>
                  <a:pt x="807279" y="276286"/>
                  <a:pt x="809776" y="258790"/>
                </a:cubicBezTo>
                <a:cubicBezTo>
                  <a:pt x="811025" y="255041"/>
                  <a:pt x="823514" y="253791"/>
                  <a:pt x="829759" y="251292"/>
                </a:cubicBezTo>
                <a:cubicBezTo>
                  <a:pt x="831632" y="256291"/>
                  <a:pt x="834364" y="259962"/>
                  <a:pt x="837701" y="262813"/>
                </a:cubicBezTo>
                <a:lnTo>
                  <a:pt x="840102" y="264182"/>
                </a:lnTo>
                <a:lnTo>
                  <a:pt x="846931" y="272693"/>
                </a:lnTo>
                <a:cubicBezTo>
                  <a:pt x="854112" y="278160"/>
                  <a:pt x="863479" y="281285"/>
                  <a:pt x="877216" y="280035"/>
                </a:cubicBezTo>
                <a:cubicBezTo>
                  <a:pt x="867850" y="275036"/>
                  <a:pt x="857858" y="272849"/>
                  <a:pt x="849272" y="269412"/>
                </a:cubicBezTo>
                <a:lnTo>
                  <a:pt x="840102" y="264182"/>
                </a:lnTo>
                <a:lnTo>
                  <a:pt x="829759" y="251292"/>
                </a:lnTo>
                <a:cubicBezTo>
                  <a:pt x="828510" y="237545"/>
                  <a:pt x="826012" y="225048"/>
                  <a:pt x="813523" y="218800"/>
                </a:cubicBezTo>
                <a:lnTo>
                  <a:pt x="813515" y="218742"/>
                </a:lnTo>
                <a:lnTo>
                  <a:pt x="813428" y="218827"/>
                </a:lnTo>
                <a:cubicBezTo>
                  <a:pt x="782261" y="222528"/>
                  <a:pt x="753587" y="215126"/>
                  <a:pt x="724914" y="199090"/>
                </a:cubicBezTo>
                <a:cubicBezTo>
                  <a:pt x="707460" y="189221"/>
                  <a:pt x="688760" y="180585"/>
                  <a:pt x="670060" y="171950"/>
                </a:cubicBezTo>
                <a:lnTo>
                  <a:pt x="674641" y="167150"/>
                </a:lnTo>
                <a:lnTo>
                  <a:pt x="667806" y="169757"/>
                </a:lnTo>
                <a:cubicBezTo>
                  <a:pt x="666562" y="187116"/>
                  <a:pt x="655365" y="197036"/>
                  <a:pt x="644167" y="208195"/>
                </a:cubicBezTo>
                <a:cubicBezTo>
                  <a:pt x="618040" y="231754"/>
                  <a:pt x="615551" y="235474"/>
                  <a:pt x="594400" y="210675"/>
                </a:cubicBezTo>
                <a:cubicBezTo>
                  <a:pt x="580715" y="194556"/>
                  <a:pt x="568273" y="195796"/>
                  <a:pt x="553343" y="193316"/>
                </a:cubicBezTo>
                <a:cubicBezTo>
                  <a:pt x="540901" y="192076"/>
                  <a:pt x="532192" y="199516"/>
                  <a:pt x="529704" y="210675"/>
                </a:cubicBezTo>
                <a:cubicBezTo>
                  <a:pt x="527215" y="223074"/>
                  <a:pt x="535925" y="229274"/>
                  <a:pt x="548366" y="228034"/>
                </a:cubicBezTo>
                <a:cubicBezTo>
                  <a:pt x="579470" y="225554"/>
                  <a:pt x="578226" y="247873"/>
                  <a:pt x="581959" y="268952"/>
                </a:cubicBezTo>
                <a:cubicBezTo>
                  <a:pt x="557075" y="266472"/>
                  <a:pt x="532192" y="263992"/>
                  <a:pt x="509797" y="265232"/>
                </a:cubicBezTo>
                <a:cubicBezTo>
                  <a:pt x="486158" y="266472"/>
                  <a:pt x="468740" y="262752"/>
                  <a:pt x="465007" y="235474"/>
                </a:cubicBezTo>
                <a:cubicBezTo>
                  <a:pt x="463763" y="230514"/>
                  <a:pt x="451321" y="221834"/>
                  <a:pt x="446344" y="223074"/>
                </a:cubicBezTo>
                <a:cubicBezTo>
                  <a:pt x="374183" y="247873"/>
                  <a:pt x="315707" y="208195"/>
                  <a:pt x="253499" y="185876"/>
                </a:cubicBezTo>
                <a:cubicBezTo>
                  <a:pt x="274649" y="162317"/>
                  <a:pt x="282114" y="137519"/>
                  <a:pt x="257231" y="110240"/>
                </a:cubicBezTo>
                <a:cubicBezTo>
                  <a:pt x="247278" y="97841"/>
                  <a:pt x="255987" y="86681"/>
                  <a:pt x="284603" y="74282"/>
                </a:cubicBezTo>
                <a:cubicBezTo>
                  <a:pt x="292068" y="81721"/>
                  <a:pt x="297044" y="91641"/>
                  <a:pt x="304509" y="97841"/>
                </a:cubicBezTo>
                <a:cubicBezTo>
                  <a:pt x="310730" y="102800"/>
                  <a:pt x="323172" y="101560"/>
                  <a:pt x="321928" y="92881"/>
                </a:cubicBezTo>
                <a:cubicBezTo>
                  <a:pt x="316951" y="64362"/>
                  <a:pt x="333125" y="69322"/>
                  <a:pt x="353032" y="63122"/>
                </a:cubicBezTo>
                <a:cubicBezTo>
                  <a:pt x="384136" y="53203"/>
                  <a:pt x="417729" y="42043"/>
                  <a:pt x="448833" y="33364"/>
                </a:cubicBezTo>
                <a:cubicBezTo>
                  <a:pt x="454432" y="30884"/>
                  <a:pt x="459719" y="30884"/>
                  <a:pt x="464385" y="32589"/>
                </a:cubicBezTo>
                <a:cubicBezTo>
                  <a:pt x="469051" y="34294"/>
                  <a:pt x="473094" y="37704"/>
                  <a:pt x="476205" y="42043"/>
                </a:cubicBezTo>
                <a:lnTo>
                  <a:pt x="479866" y="44888"/>
                </a:lnTo>
                <a:lnTo>
                  <a:pt x="493032" y="44888"/>
                </a:lnTo>
                <a:cubicBezTo>
                  <a:pt x="504252" y="32552"/>
                  <a:pt x="514225" y="18982"/>
                  <a:pt x="531679" y="36253"/>
                </a:cubicBezTo>
                <a:cubicBezTo>
                  <a:pt x="545392" y="49822"/>
                  <a:pt x="555366" y="49822"/>
                  <a:pt x="571572" y="38720"/>
                </a:cubicBezTo>
                <a:cubicBezTo>
                  <a:pt x="611466" y="11581"/>
                  <a:pt x="642321" y="-1681"/>
                  <a:pt x="672397" y="170"/>
                </a:cubicBezTo>
                <a:close/>
              </a:path>
            </a:pathLst>
          </a:custGeom>
          <a:solidFill>
            <a:srgbClr val="28A2DC">
              <a:alpha val="59609"/>
            </a:srgbClr>
          </a:solidFill>
          <a:ln>
            <a:noFill/>
          </a:ln>
        </p:spPr>
        <p:txBody>
          <a:bodyPr anchorCtr="0" anchor="ctr" bIns="22850" lIns="45725" spcFirstLastPara="1" rIns="45725" wrap="square" tIns="2285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747993"/>
              </a:solidFill>
              <a:latin typeface="Oswald"/>
              <a:ea typeface="Oswald"/>
              <a:cs typeface="Oswald"/>
              <a:sym typeface="Oswald"/>
            </a:endParaRPr>
          </a:p>
        </p:txBody>
      </p:sp>
      <p:cxnSp>
        <p:nvCxnSpPr>
          <p:cNvPr id="405" name="Google Shape;405;g311d5cb9a0a_0_108"/>
          <p:cNvCxnSpPr/>
          <p:nvPr/>
        </p:nvCxnSpPr>
        <p:spPr>
          <a:xfrm>
            <a:off x="4264271" y="5226984"/>
            <a:ext cx="852900" cy="0"/>
          </a:xfrm>
          <a:prstGeom prst="straightConnector1">
            <a:avLst/>
          </a:prstGeom>
          <a:noFill/>
          <a:ln cap="flat" cmpd="sng" w="38100">
            <a:solidFill>
              <a:srgbClr val="28A2DC"/>
            </a:solidFill>
            <a:prstDash val="solid"/>
            <a:miter lim="800000"/>
            <a:headEnd len="med" w="med" type="none"/>
            <a:tailEnd len="med" w="med" type="none"/>
          </a:ln>
        </p:spPr>
      </p:cxnSp>
      <p:cxnSp>
        <p:nvCxnSpPr>
          <p:cNvPr id="406" name="Google Shape;406;g311d5cb9a0a_0_108"/>
          <p:cNvCxnSpPr/>
          <p:nvPr/>
        </p:nvCxnSpPr>
        <p:spPr>
          <a:xfrm>
            <a:off x="4264271" y="4933534"/>
            <a:ext cx="0" cy="589200"/>
          </a:xfrm>
          <a:prstGeom prst="straightConnector1">
            <a:avLst/>
          </a:prstGeom>
          <a:noFill/>
          <a:ln cap="flat" cmpd="sng" w="38100">
            <a:solidFill>
              <a:srgbClr val="28A2DC"/>
            </a:solidFill>
            <a:prstDash val="solid"/>
            <a:miter lim="800000"/>
            <a:headEnd len="med" w="med" type="none"/>
            <a:tailEnd len="med" w="med" type="none"/>
          </a:ln>
        </p:spPr>
      </p:cxnSp>
      <p:grpSp>
        <p:nvGrpSpPr>
          <p:cNvPr id="407" name="Google Shape;407;g311d5cb9a0a_0_108"/>
          <p:cNvGrpSpPr/>
          <p:nvPr/>
        </p:nvGrpSpPr>
        <p:grpSpPr>
          <a:xfrm>
            <a:off x="4851345" y="4933975"/>
            <a:ext cx="565638" cy="607468"/>
            <a:chOff x="11897706" y="10030247"/>
            <a:chExt cx="1679947" cy="1524386"/>
          </a:xfrm>
        </p:grpSpPr>
        <p:sp>
          <p:nvSpPr>
            <p:cNvPr id="408" name="Google Shape;408;g311d5cb9a0a_0_108"/>
            <p:cNvSpPr/>
            <p:nvPr/>
          </p:nvSpPr>
          <p:spPr>
            <a:xfrm>
              <a:off x="11900245" y="10030247"/>
              <a:ext cx="1516096" cy="1476608"/>
            </a:xfrm>
            <a:custGeom>
              <a:rect b="b" l="l" r="r" t="t"/>
              <a:pathLst>
                <a:path extrusionOk="0" h="1476608" w="1516096">
                  <a:moveTo>
                    <a:pt x="602940" y="1432893"/>
                  </a:moveTo>
                  <a:lnTo>
                    <a:pt x="602558" y="1433079"/>
                  </a:lnTo>
                  <a:lnTo>
                    <a:pt x="601828" y="1433970"/>
                  </a:lnTo>
                  <a:lnTo>
                    <a:pt x="602140" y="1433799"/>
                  </a:lnTo>
                  <a:lnTo>
                    <a:pt x="602170" y="1433890"/>
                  </a:lnTo>
                  <a:lnTo>
                    <a:pt x="602681" y="1433301"/>
                  </a:lnTo>
                  <a:close/>
                  <a:moveTo>
                    <a:pt x="559119" y="1404914"/>
                  </a:moveTo>
                  <a:lnTo>
                    <a:pt x="558477" y="1405223"/>
                  </a:lnTo>
                  <a:lnTo>
                    <a:pt x="559119" y="1405827"/>
                  </a:lnTo>
                  <a:close/>
                  <a:moveTo>
                    <a:pt x="640058" y="1394036"/>
                  </a:moveTo>
                  <a:lnTo>
                    <a:pt x="641425" y="1394860"/>
                  </a:lnTo>
                  <a:lnTo>
                    <a:pt x="642268" y="1394036"/>
                  </a:lnTo>
                  <a:close/>
                  <a:moveTo>
                    <a:pt x="593753" y="1393049"/>
                  </a:moveTo>
                  <a:lnTo>
                    <a:pt x="593723" y="1393142"/>
                  </a:lnTo>
                  <a:lnTo>
                    <a:pt x="593752" y="1393116"/>
                  </a:lnTo>
                  <a:lnTo>
                    <a:pt x="593481" y="1394036"/>
                  </a:lnTo>
                  <a:lnTo>
                    <a:pt x="594111" y="1394141"/>
                  </a:lnTo>
                  <a:lnTo>
                    <a:pt x="593769" y="1393099"/>
                  </a:lnTo>
                  <a:lnTo>
                    <a:pt x="593752" y="1393116"/>
                  </a:lnTo>
                  <a:lnTo>
                    <a:pt x="593762" y="1393079"/>
                  </a:lnTo>
                  <a:close/>
                  <a:moveTo>
                    <a:pt x="542292" y="1337542"/>
                  </a:moveTo>
                  <a:lnTo>
                    <a:pt x="541527" y="1338597"/>
                  </a:lnTo>
                  <a:lnTo>
                    <a:pt x="539429" y="1341489"/>
                  </a:lnTo>
                  <a:lnTo>
                    <a:pt x="538854" y="1342067"/>
                  </a:lnTo>
                  <a:cubicBezTo>
                    <a:pt x="538854" y="1342067"/>
                    <a:pt x="540004" y="1340912"/>
                    <a:pt x="539429" y="1341490"/>
                  </a:cubicBezTo>
                  <a:lnTo>
                    <a:pt x="539429" y="1341489"/>
                  </a:lnTo>
                  <a:lnTo>
                    <a:pt x="540579" y="1340335"/>
                  </a:lnTo>
                  <a:lnTo>
                    <a:pt x="543095" y="1338145"/>
                  </a:lnTo>
                  <a:lnTo>
                    <a:pt x="543050" y="1338139"/>
                  </a:lnTo>
                  <a:lnTo>
                    <a:pt x="542449" y="1337666"/>
                  </a:lnTo>
                  <a:close/>
                  <a:moveTo>
                    <a:pt x="567447" y="1293416"/>
                  </a:moveTo>
                  <a:lnTo>
                    <a:pt x="564910" y="1293590"/>
                  </a:lnTo>
                  <a:lnTo>
                    <a:pt x="566548" y="1294479"/>
                  </a:lnTo>
                  <a:close/>
                  <a:moveTo>
                    <a:pt x="624165" y="1172671"/>
                  </a:moveTo>
                  <a:cubicBezTo>
                    <a:pt x="647751" y="1170936"/>
                    <a:pt x="665585" y="1188871"/>
                    <a:pt x="688597" y="1190028"/>
                  </a:cubicBezTo>
                  <a:cubicBezTo>
                    <a:pt x="695500" y="1192921"/>
                    <a:pt x="700678" y="1196392"/>
                    <a:pt x="702404" y="1204492"/>
                  </a:cubicBezTo>
                  <a:cubicBezTo>
                    <a:pt x="702404" y="1207964"/>
                    <a:pt x="701828" y="1211435"/>
                    <a:pt x="700678" y="1214906"/>
                  </a:cubicBezTo>
                  <a:cubicBezTo>
                    <a:pt x="683994" y="1232263"/>
                    <a:pt x="711033" y="1242677"/>
                    <a:pt x="707006" y="1257719"/>
                  </a:cubicBezTo>
                  <a:cubicBezTo>
                    <a:pt x="700678" y="1272762"/>
                    <a:pt x="682844" y="1264662"/>
                    <a:pt x="672489" y="1272762"/>
                  </a:cubicBezTo>
                  <a:cubicBezTo>
                    <a:pt x="676516" y="1283176"/>
                    <a:pt x="685145" y="1277390"/>
                    <a:pt x="690898" y="1279126"/>
                  </a:cubicBezTo>
                  <a:cubicBezTo>
                    <a:pt x="696651" y="1281440"/>
                    <a:pt x="704130" y="1282019"/>
                    <a:pt x="705280" y="1288962"/>
                  </a:cubicBezTo>
                  <a:cubicBezTo>
                    <a:pt x="706431" y="1295904"/>
                    <a:pt x="700103" y="1299954"/>
                    <a:pt x="694350" y="1302269"/>
                  </a:cubicBezTo>
                  <a:cubicBezTo>
                    <a:pt x="671698" y="1311381"/>
                    <a:pt x="649046" y="1324480"/>
                    <a:pt x="626779" y="1309395"/>
                  </a:cubicBezTo>
                  <a:lnTo>
                    <a:pt x="621342" y="1304663"/>
                  </a:lnTo>
                  <a:lnTo>
                    <a:pt x="621657" y="1313195"/>
                  </a:lnTo>
                  <a:lnTo>
                    <a:pt x="621345" y="1314423"/>
                  </a:lnTo>
                  <a:lnTo>
                    <a:pt x="636281" y="1315309"/>
                  </a:lnTo>
                  <a:cubicBezTo>
                    <a:pt x="641859" y="1316840"/>
                    <a:pt x="646377" y="1320632"/>
                    <a:pt x="648354" y="1329965"/>
                  </a:cubicBezTo>
                  <a:cubicBezTo>
                    <a:pt x="649483" y="1335216"/>
                    <a:pt x="657389" y="1334632"/>
                    <a:pt x="659649" y="1337549"/>
                  </a:cubicBezTo>
                  <a:cubicBezTo>
                    <a:pt x="662473" y="1341049"/>
                    <a:pt x="661766" y="1342361"/>
                    <a:pt x="660001" y="1343018"/>
                  </a:cubicBezTo>
                  <a:lnTo>
                    <a:pt x="655576" y="1344147"/>
                  </a:lnTo>
                  <a:lnTo>
                    <a:pt x="663059" y="1349573"/>
                  </a:lnTo>
                  <a:lnTo>
                    <a:pt x="664270" y="1351833"/>
                  </a:lnTo>
                  <a:lnTo>
                    <a:pt x="683653" y="1350674"/>
                  </a:lnTo>
                  <a:cubicBezTo>
                    <a:pt x="698054" y="1348396"/>
                    <a:pt x="701655" y="1347484"/>
                    <a:pt x="707082" y="1355631"/>
                  </a:cubicBezTo>
                  <a:lnTo>
                    <a:pt x="712362" y="1364927"/>
                  </a:lnTo>
                  <a:lnTo>
                    <a:pt x="717111" y="1364587"/>
                  </a:lnTo>
                  <a:cubicBezTo>
                    <a:pt x="719986" y="1365164"/>
                    <a:pt x="722861" y="1366319"/>
                    <a:pt x="725161" y="1367474"/>
                  </a:cubicBezTo>
                  <a:cubicBezTo>
                    <a:pt x="728036" y="1368629"/>
                    <a:pt x="729761" y="1367474"/>
                    <a:pt x="730336" y="1364587"/>
                  </a:cubicBezTo>
                  <a:cubicBezTo>
                    <a:pt x="759087" y="1366319"/>
                    <a:pt x="787838" y="1365741"/>
                    <a:pt x="802214" y="1397500"/>
                  </a:cubicBezTo>
                  <a:cubicBezTo>
                    <a:pt x="805664" y="1400387"/>
                    <a:pt x="809114" y="1402697"/>
                    <a:pt x="812564" y="1405584"/>
                  </a:cubicBezTo>
                  <a:cubicBezTo>
                    <a:pt x="815439" y="1409049"/>
                    <a:pt x="818889" y="1411358"/>
                    <a:pt x="822340" y="1414246"/>
                  </a:cubicBezTo>
                  <a:cubicBezTo>
                    <a:pt x="824065" y="1416555"/>
                    <a:pt x="825790" y="1419442"/>
                    <a:pt x="825790" y="1422330"/>
                  </a:cubicBezTo>
                  <a:cubicBezTo>
                    <a:pt x="825215" y="1428681"/>
                    <a:pt x="821189" y="1433301"/>
                    <a:pt x="816589" y="1436765"/>
                  </a:cubicBezTo>
                  <a:cubicBezTo>
                    <a:pt x="835565" y="1467947"/>
                    <a:pt x="835565" y="1467947"/>
                    <a:pt x="807389" y="1471411"/>
                  </a:cubicBezTo>
                  <a:cubicBezTo>
                    <a:pt x="795889" y="1470834"/>
                    <a:pt x="784388" y="1469679"/>
                    <a:pt x="772888" y="1469101"/>
                  </a:cubicBezTo>
                  <a:cubicBezTo>
                    <a:pt x="759662" y="1460440"/>
                    <a:pt x="747012" y="1461595"/>
                    <a:pt x="733786" y="1469101"/>
                  </a:cubicBezTo>
                  <a:cubicBezTo>
                    <a:pt x="714811" y="1469679"/>
                    <a:pt x="695260" y="1467947"/>
                    <a:pt x="677434" y="1476608"/>
                  </a:cubicBezTo>
                  <a:lnTo>
                    <a:pt x="676505" y="1471478"/>
                  </a:lnTo>
                  <a:lnTo>
                    <a:pt x="640537" y="1470323"/>
                  </a:lnTo>
                  <a:cubicBezTo>
                    <a:pt x="633581" y="1462701"/>
                    <a:pt x="621409" y="1466805"/>
                    <a:pt x="615033" y="1458010"/>
                  </a:cubicBezTo>
                  <a:lnTo>
                    <a:pt x="616179" y="1456886"/>
                  </a:lnTo>
                  <a:lnTo>
                    <a:pt x="614757" y="1456975"/>
                  </a:lnTo>
                  <a:lnTo>
                    <a:pt x="611881" y="1456975"/>
                  </a:lnTo>
                  <a:lnTo>
                    <a:pt x="609581" y="1455243"/>
                  </a:lnTo>
                  <a:lnTo>
                    <a:pt x="608900" y="1454659"/>
                  </a:lnTo>
                  <a:lnTo>
                    <a:pt x="609392" y="1456180"/>
                  </a:lnTo>
                  <a:cubicBezTo>
                    <a:pt x="604929" y="1455591"/>
                    <a:pt x="601024" y="1455001"/>
                    <a:pt x="597120" y="1454413"/>
                  </a:cubicBezTo>
                  <a:cubicBezTo>
                    <a:pt x="594888" y="1450879"/>
                    <a:pt x="592099" y="1449112"/>
                    <a:pt x="588194" y="1448523"/>
                  </a:cubicBezTo>
                  <a:cubicBezTo>
                    <a:pt x="588194" y="1446756"/>
                    <a:pt x="587636" y="1444400"/>
                    <a:pt x="587078" y="1442044"/>
                  </a:cubicBezTo>
                  <a:lnTo>
                    <a:pt x="587844" y="1441625"/>
                  </a:lnTo>
                  <a:lnTo>
                    <a:pt x="586581" y="1441385"/>
                  </a:lnTo>
                  <a:lnTo>
                    <a:pt x="586206" y="1440676"/>
                  </a:lnTo>
                  <a:lnTo>
                    <a:pt x="581993" y="1440297"/>
                  </a:lnTo>
                  <a:cubicBezTo>
                    <a:pt x="579647" y="1437397"/>
                    <a:pt x="577301" y="1434497"/>
                    <a:pt x="575541" y="1432176"/>
                  </a:cubicBezTo>
                  <a:cubicBezTo>
                    <a:pt x="573782" y="1418836"/>
                    <a:pt x="573782" y="1418836"/>
                    <a:pt x="559119" y="1417096"/>
                  </a:cubicBezTo>
                  <a:lnTo>
                    <a:pt x="559119" y="1415891"/>
                  </a:lnTo>
                  <a:lnTo>
                    <a:pt x="557830" y="1417710"/>
                  </a:lnTo>
                  <a:cubicBezTo>
                    <a:pt x="554954" y="1420020"/>
                    <a:pt x="552079" y="1422330"/>
                    <a:pt x="549204" y="1424062"/>
                  </a:cubicBezTo>
                  <a:cubicBezTo>
                    <a:pt x="540004" y="1424639"/>
                    <a:pt x="530804" y="1425217"/>
                    <a:pt x="521603" y="1425217"/>
                  </a:cubicBezTo>
                  <a:cubicBezTo>
                    <a:pt x="521028" y="1423484"/>
                    <a:pt x="520453" y="1421752"/>
                    <a:pt x="519878" y="1420020"/>
                  </a:cubicBezTo>
                  <a:cubicBezTo>
                    <a:pt x="512978" y="1418865"/>
                    <a:pt x="506078" y="1418287"/>
                    <a:pt x="499177" y="1417710"/>
                  </a:cubicBezTo>
                  <a:cubicBezTo>
                    <a:pt x="498027" y="1417710"/>
                    <a:pt x="496302" y="1417710"/>
                    <a:pt x="495152" y="1417710"/>
                  </a:cubicBezTo>
                  <a:cubicBezTo>
                    <a:pt x="491702" y="1416555"/>
                    <a:pt x="487677" y="1414823"/>
                    <a:pt x="483652" y="1414823"/>
                  </a:cubicBezTo>
                  <a:cubicBezTo>
                    <a:pt x="480777" y="1414246"/>
                    <a:pt x="479052" y="1413668"/>
                    <a:pt x="477326" y="1411358"/>
                  </a:cubicBezTo>
                  <a:lnTo>
                    <a:pt x="462147" y="1382003"/>
                  </a:lnTo>
                  <a:lnTo>
                    <a:pt x="461934" y="1382110"/>
                  </a:lnTo>
                  <a:cubicBezTo>
                    <a:pt x="451003" y="1371696"/>
                    <a:pt x="438347" y="1365332"/>
                    <a:pt x="422814" y="1367067"/>
                  </a:cubicBezTo>
                  <a:cubicBezTo>
                    <a:pt x="412459" y="1368224"/>
                    <a:pt x="402104" y="1372853"/>
                    <a:pt x="402104" y="1384424"/>
                  </a:cubicBezTo>
                  <a:cubicBezTo>
                    <a:pt x="401528" y="1400045"/>
                    <a:pt x="391749" y="1398309"/>
                    <a:pt x="381969" y="1398309"/>
                  </a:cubicBezTo>
                  <a:cubicBezTo>
                    <a:pt x="383120" y="1392524"/>
                    <a:pt x="386571" y="1387317"/>
                    <a:pt x="383695" y="1380952"/>
                  </a:cubicBezTo>
                  <a:cubicBezTo>
                    <a:pt x="380818" y="1376903"/>
                    <a:pt x="379668" y="1369381"/>
                    <a:pt x="373340" y="1373431"/>
                  </a:cubicBezTo>
                  <a:cubicBezTo>
                    <a:pt x="359533" y="1382688"/>
                    <a:pt x="350904" y="1376903"/>
                    <a:pt x="343425" y="1365332"/>
                  </a:cubicBezTo>
                  <a:cubicBezTo>
                    <a:pt x="339973" y="1360125"/>
                    <a:pt x="336521" y="1354917"/>
                    <a:pt x="334220" y="1349710"/>
                  </a:cubicBezTo>
                  <a:cubicBezTo>
                    <a:pt x="333070" y="1348553"/>
                    <a:pt x="335946" y="1345661"/>
                    <a:pt x="337097" y="1343925"/>
                  </a:cubicBezTo>
                  <a:cubicBezTo>
                    <a:pt x="337672" y="1343346"/>
                    <a:pt x="339973" y="1342768"/>
                    <a:pt x="340548" y="1343346"/>
                  </a:cubicBezTo>
                  <a:cubicBezTo>
                    <a:pt x="343425" y="1345082"/>
                    <a:pt x="346301" y="1347975"/>
                    <a:pt x="349753" y="1349132"/>
                  </a:cubicBezTo>
                  <a:cubicBezTo>
                    <a:pt x="350904" y="1349710"/>
                    <a:pt x="354930" y="1348553"/>
                    <a:pt x="356081" y="1347975"/>
                  </a:cubicBezTo>
                  <a:cubicBezTo>
                    <a:pt x="356656" y="1344503"/>
                    <a:pt x="357807" y="1340453"/>
                    <a:pt x="356656" y="1337561"/>
                  </a:cubicBezTo>
                  <a:cubicBezTo>
                    <a:pt x="355506" y="1332353"/>
                    <a:pt x="350328" y="1331197"/>
                    <a:pt x="345151" y="1330039"/>
                  </a:cubicBezTo>
                  <a:cubicBezTo>
                    <a:pt x="337672" y="1327725"/>
                    <a:pt x="333070" y="1323097"/>
                    <a:pt x="329618" y="1315575"/>
                  </a:cubicBezTo>
                  <a:cubicBezTo>
                    <a:pt x="327892" y="1316733"/>
                    <a:pt x="325591" y="1317889"/>
                    <a:pt x="323290" y="1318468"/>
                  </a:cubicBezTo>
                  <a:cubicBezTo>
                    <a:pt x="312934" y="1319625"/>
                    <a:pt x="310058" y="1316733"/>
                    <a:pt x="314660" y="1309211"/>
                  </a:cubicBezTo>
                  <a:cubicBezTo>
                    <a:pt x="319838" y="1302269"/>
                    <a:pt x="316386" y="1298797"/>
                    <a:pt x="314660" y="1293590"/>
                  </a:cubicBezTo>
                  <a:cubicBezTo>
                    <a:pt x="320988" y="1292433"/>
                    <a:pt x="327317" y="1290697"/>
                    <a:pt x="328467" y="1283754"/>
                  </a:cubicBezTo>
                  <a:cubicBezTo>
                    <a:pt x="331344" y="1262348"/>
                    <a:pt x="334220" y="1240941"/>
                    <a:pt x="337097" y="1218956"/>
                  </a:cubicBezTo>
                  <a:lnTo>
                    <a:pt x="337097" y="1204492"/>
                  </a:lnTo>
                  <a:cubicBezTo>
                    <a:pt x="341699" y="1204492"/>
                    <a:pt x="346877" y="1205071"/>
                    <a:pt x="351479" y="1204492"/>
                  </a:cubicBezTo>
                  <a:cubicBezTo>
                    <a:pt x="369313" y="1201021"/>
                    <a:pt x="384845" y="1201021"/>
                    <a:pt x="392324" y="1221849"/>
                  </a:cubicBezTo>
                  <a:cubicBezTo>
                    <a:pt x="394050" y="1227635"/>
                    <a:pt x="404405" y="1226477"/>
                    <a:pt x="407281" y="1221849"/>
                  </a:cubicBezTo>
                  <a:cubicBezTo>
                    <a:pt x="416486" y="1208542"/>
                    <a:pt x="424540" y="1195814"/>
                    <a:pt x="433170" y="1182507"/>
                  </a:cubicBezTo>
                  <a:cubicBezTo>
                    <a:pt x="469413" y="1184821"/>
                    <a:pt x="505656" y="1189449"/>
                    <a:pt x="539022" y="1203913"/>
                  </a:cubicBezTo>
                  <a:cubicBezTo>
                    <a:pt x="548227" y="1207964"/>
                    <a:pt x="556856" y="1211435"/>
                    <a:pt x="570663" y="1212592"/>
                  </a:cubicBezTo>
                  <a:cubicBezTo>
                    <a:pt x="560883" y="1205649"/>
                    <a:pt x="551679" y="1201021"/>
                    <a:pt x="556856" y="1190607"/>
                  </a:cubicBezTo>
                  <a:cubicBezTo>
                    <a:pt x="561458" y="1180192"/>
                    <a:pt x="571814" y="1176143"/>
                    <a:pt x="581594" y="1180192"/>
                  </a:cubicBezTo>
                  <a:cubicBezTo>
                    <a:pt x="597701" y="1187135"/>
                    <a:pt x="611508" y="1185400"/>
                    <a:pt x="624165" y="1172671"/>
                  </a:cubicBezTo>
                  <a:close/>
                  <a:moveTo>
                    <a:pt x="808785" y="1035837"/>
                  </a:moveTo>
                  <a:lnTo>
                    <a:pt x="804872" y="1041229"/>
                  </a:lnTo>
                  <a:cubicBezTo>
                    <a:pt x="803755" y="1042094"/>
                    <a:pt x="802477" y="1042634"/>
                    <a:pt x="800938" y="1042670"/>
                  </a:cubicBezTo>
                  <a:lnTo>
                    <a:pt x="798929" y="1042091"/>
                  </a:lnTo>
                  <a:lnTo>
                    <a:pt x="811344" y="1055356"/>
                  </a:lnTo>
                  <a:cubicBezTo>
                    <a:pt x="817219" y="1060550"/>
                    <a:pt x="824327" y="1063580"/>
                    <a:pt x="835351" y="1060117"/>
                  </a:cubicBezTo>
                  <a:cubicBezTo>
                    <a:pt x="826358" y="1060117"/>
                    <a:pt x="820121" y="1057376"/>
                    <a:pt x="815841" y="1052759"/>
                  </a:cubicBezTo>
                  <a:close/>
                  <a:moveTo>
                    <a:pt x="696701" y="1032520"/>
                  </a:moveTo>
                  <a:lnTo>
                    <a:pt x="695111" y="1032939"/>
                  </a:lnTo>
                  <a:cubicBezTo>
                    <a:pt x="693311" y="1034021"/>
                    <a:pt x="691438" y="1035606"/>
                    <a:pt x="690573" y="1037048"/>
                  </a:cubicBezTo>
                  <a:cubicBezTo>
                    <a:pt x="689709" y="1038778"/>
                    <a:pt x="689997" y="1040508"/>
                    <a:pt x="690934" y="1042022"/>
                  </a:cubicBezTo>
                  <a:lnTo>
                    <a:pt x="692989" y="1043800"/>
                  </a:lnTo>
                  <a:lnTo>
                    <a:pt x="694631" y="1035488"/>
                  </a:lnTo>
                  <a:close/>
                  <a:moveTo>
                    <a:pt x="1173841" y="1030016"/>
                  </a:moveTo>
                  <a:lnTo>
                    <a:pt x="1169661" y="1030615"/>
                  </a:lnTo>
                  <a:lnTo>
                    <a:pt x="1174607" y="1030299"/>
                  </a:lnTo>
                  <a:close/>
                  <a:moveTo>
                    <a:pt x="814337" y="938012"/>
                  </a:moveTo>
                  <a:lnTo>
                    <a:pt x="807994" y="939132"/>
                  </a:lnTo>
                  <a:cubicBezTo>
                    <a:pt x="803383" y="939132"/>
                    <a:pt x="809147" y="937402"/>
                    <a:pt x="804536" y="939132"/>
                  </a:cubicBezTo>
                  <a:cubicBezTo>
                    <a:pt x="803959" y="939708"/>
                    <a:pt x="806841" y="939132"/>
                    <a:pt x="807994" y="939708"/>
                  </a:cubicBezTo>
                  <a:cubicBezTo>
                    <a:pt x="811453" y="938555"/>
                    <a:pt x="812030" y="946628"/>
                    <a:pt x="816641" y="942015"/>
                  </a:cubicBezTo>
                  <a:lnTo>
                    <a:pt x="815611" y="938922"/>
                  </a:lnTo>
                  <a:close/>
                  <a:moveTo>
                    <a:pt x="1268692" y="907402"/>
                  </a:moveTo>
                  <a:lnTo>
                    <a:pt x="1268234" y="908392"/>
                  </a:lnTo>
                  <a:lnTo>
                    <a:pt x="1269183" y="907954"/>
                  </a:lnTo>
                  <a:close/>
                  <a:moveTo>
                    <a:pt x="641491" y="904342"/>
                  </a:moveTo>
                  <a:cubicBezTo>
                    <a:pt x="642067" y="904414"/>
                    <a:pt x="642930" y="904989"/>
                    <a:pt x="641779" y="907289"/>
                  </a:cubicBezTo>
                  <a:lnTo>
                    <a:pt x="641435" y="907418"/>
                  </a:lnTo>
                  <a:lnTo>
                    <a:pt x="643819" y="907418"/>
                  </a:lnTo>
                  <a:lnTo>
                    <a:pt x="642930" y="904414"/>
                  </a:lnTo>
                  <a:cubicBezTo>
                    <a:pt x="640628" y="904701"/>
                    <a:pt x="640916" y="904270"/>
                    <a:pt x="641491" y="904342"/>
                  </a:cubicBezTo>
                  <a:close/>
                  <a:moveTo>
                    <a:pt x="1161541" y="887053"/>
                  </a:moveTo>
                  <a:cubicBezTo>
                    <a:pt x="1160389" y="887053"/>
                    <a:pt x="1159238" y="887633"/>
                    <a:pt x="1158086" y="888214"/>
                  </a:cubicBezTo>
                  <a:cubicBezTo>
                    <a:pt x="1146859" y="897352"/>
                    <a:pt x="1145995" y="912692"/>
                    <a:pt x="1139707" y="924931"/>
                  </a:cubicBezTo>
                  <a:lnTo>
                    <a:pt x="1135475" y="930225"/>
                  </a:lnTo>
                  <a:lnTo>
                    <a:pt x="1144611" y="920523"/>
                  </a:lnTo>
                  <a:cubicBezTo>
                    <a:pt x="1158236" y="909108"/>
                    <a:pt x="1166904" y="916033"/>
                    <a:pt x="1201575" y="943734"/>
                  </a:cubicBezTo>
                  <a:cubicBezTo>
                    <a:pt x="1204464" y="943157"/>
                    <a:pt x="1206775" y="942579"/>
                    <a:pt x="1208509" y="941425"/>
                  </a:cubicBezTo>
                  <a:cubicBezTo>
                    <a:pt x="1210821" y="938540"/>
                    <a:pt x="1211831" y="935222"/>
                    <a:pt x="1212915" y="931975"/>
                  </a:cubicBezTo>
                  <a:lnTo>
                    <a:pt x="1216077" y="926084"/>
                  </a:lnTo>
                  <a:lnTo>
                    <a:pt x="1209330" y="926509"/>
                  </a:lnTo>
                  <a:cubicBezTo>
                    <a:pt x="1200693" y="922447"/>
                    <a:pt x="1192633" y="918385"/>
                    <a:pt x="1183420" y="919546"/>
                  </a:cubicBezTo>
                  <a:cubicBezTo>
                    <a:pt x="1170753" y="912583"/>
                    <a:pt x="1150026" y="912583"/>
                    <a:pt x="1159238" y="888794"/>
                  </a:cubicBezTo>
                  <a:cubicBezTo>
                    <a:pt x="1162693" y="886473"/>
                    <a:pt x="1157511" y="889954"/>
                    <a:pt x="1161541" y="887053"/>
                  </a:cubicBezTo>
                  <a:close/>
                  <a:moveTo>
                    <a:pt x="1472995" y="817055"/>
                  </a:moveTo>
                  <a:cubicBezTo>
                    <a:pt x="1475026" y="817055"/>
                    <a:pt x="1476767" y="817629"/>
                    <a:pt x="1477347" y="819067"/>
                  </a:cubicBezTo>
                  <a:cubicBezTo>
                    <a:pt x="1481409" y="829413"/>
                    <a:pt x="1488373" y="829413"/>
                    <a:pt x="1496498" y="825389"/>
                  </a:cubicBezTo>
                  <a:cubicBezTo>
                    <a:pt x="1510427" y="829413"/>
                    <a:pt x="1510427" y="829413"/>
                    <a:pt x="1511587" y="847807"/>
                  </a:cubicBezTo>
                  <a:cubicBezTo>
                    <a:pt x="1509846" y="848382"/>
                    <a:pt x="1507525" y="851255"/>
                    <a:pt x="1505784" y="851255"/>
                  </a:cubicBezTo>
                  <a:cubicBezTo>
                    <a:pt x="1495918" y="849531"/>
                    <a:pt x="1487793" y="848956"/>
                    <a:pt x="1493016" y="862751"/>
                  </a:cubicBezTo>
                  <a:cubicBezTo>
                    <a:pt x="1496498" y="871373"/>
                    <a:pt x="1493597" y="873098"/>
                    <a:pt x="1484891" y="871373"/>
                  </a:cubicBezTo>
                  <a:cubicBezTo>
                    <a:pt x="1479088" y="870224"/>
                    <a:pt x="1472704" y="870224"/>
                    <a:pt x="1466901" y="869649"/>
                  </a:cubicBezTo>
                  <a:cubicBezTo>
                    <a:pt x="1459937" y="862177"/>
                    <a:pt x="1447750" y="879421"/>
                    <a:pt x="1442527" y="865051"/>
                  </a:cubicBezTo>
                  <a:cubicBezTo>
                    <a:pt x="1438464" y="854129"/>
                    <a:pt x="1446589" y="847232"/>
                    <a:pt x="1454713" y="842059"/>
                  </a:cubicBezTo>
                  <a:cubicBezTo>
                    <a:pt x="1461678" y="838035"/>
                    <a:pt x="1464579" y="832287"/>
                    <a:pt x="1466901" y="825389"/>
                  </a:cubicBezTo>
                  <a:lnTo>
                    <a:pt x="1466901" y="818492"/>
                  </a:lnTo>
                  <a:cubicBezTo>
                    <a:pt x="1468642" y="817629"/>
                    <a:pt x="1470963" y="817055"/>
                    <a:pt x="1472995" y="817055"/>
                  </a:cubicBezTo>
                  <a:close/>
                  <a:moveTo>
                    <a:pt x="1322757" y="727491"/>
                  </a:moveTo>
                  <a:lnTo>
                    <a:pt x="1334410" y="746333"/>
                  </a:lnTo>
                  <a:lnTo>
                    <a:pt x="1334776" y="747436"/>
                  </a:lnTo>
                  <a:lnTo>
                    <a:pt x="1335379" y="752130"/>
                  </a:lnTo>
                  <a:lnTo>
                    <a:pt x="1334848" y="770427"/>
                  </a:lnTo>
                  <a:cubicBezTo>
                    <a:pt x="1330242" y="787254"/>
                    <a:pt x="1314696" y="773909"/>
                    <a:pt x="1302605" y="772748"/>
                  </a:cubicBezTo>
                  <a:cubicBezTo>
                    <a:pt x="1304332" y="792476"/>
                    <a:pt x="1295696" y="813945"/>
                    <a:pt x="1319878" y="824969"/>
                  </a:cubicBezTo>
                  <a:lnTo>
                    <a:pt x="1321280" y="827894"/>
                  </a:lnTo>
                  <a:lnTo>
                    <a:pt x="1321189" y="826582"/>
                  </a:lnTo>
                  <a:lnTo>
                    <a:pt x="1321189" y="819079"/>
                  </a:lnTo>
                  <a:cubicBezTo>
                    <a:pt x="1323500" y="819079"/>
                    <a:pt x="1325812" y="819079"/>
                    <a:pt x="1328123" y="819079"/>
                  </a:cubicBezTo>
                  <a:lnTo>
                    <a:pt x="1331590" y="820233"/>
                  </a:lnTo>
                  <a:lnTo>
                    <a:pt x="1332169" y="823119"/>
                  </a:lnTo>
                  <a:lnTo>
                    <a:pt x="1332746" y="820233"/>
                  </a:lnTo>
                  <a:lnTo>
                    <a:pt x="1335635" y="819079"/>
                  </a:lnTo>
                  <a:cubicBezTo>
                    <a:pt x="1348348" y="816193"/>
                    <a:pt x="1354705" y="823119"/>
                    <a:pt x="1358171" y="834084"/>
                  </a:cubicBezTo>
                  <a:lnTo>
                    <a:pt x="1366650" y="842616"/>
                  </a:lnTo>
                  <a:lnTo>
                    <a:pt x="1359211" y="827541"/>
                  </a:lnTo>
                  <a:cubicBezTo>
                    <a:pt x="1354597" y="815435"/>
                    <a:pt x="1354597" y="802754"/>
                    <a:pt x="1359788" y="790649"/>
                  </a:cubicBezTo>
                  <a:lnTo>
                    <a:pt x="1361113" y="789427"/>
                  </a:lnTo>
                  <a:lnTo>
                    <a:pt x="1351492" y="791560"/>
                  </a:lnTo>
                  <a:cubicBezTo>
                    <a:pt x="1342693" y="790881"/>
                    <a:pt x="1341182" y="781307"/>
                    <a:pt x="1337727" y="770427"/>
                  </a:cubicBezTo>
                  <a:lnTo>
                    <a:pt x="1335379" y="752130"/>
                  </a:lnTo>
                  <a:lnTo>
                    <a:pt x="1335496" y="748089"/>
                  </a:lnTo>
                  <a:lnTo>
                    <a:pt x="1334410" y="746333"/>
                  </a:lnTo>
                  <a:lnTo>
                    <a:pt x="1331169" y="736565"/>
                  </a:lnTo>
                  <a:cubicBezTo>
                    <a:pt x="1329306" y="733184"/>
                    <a:pt x="1326643" y="730102"/>
                    <a:pt x="1322757" y="727491"/>
                  </a:cubicBezTo>
                  <a:close/>
                  <a:moveTo>
                    <a:pt x="1372345" y="721616"/>
                  </a:moveTo>
                  <a:cubicBezTo>
                    <a:pt x="1371985" y="722414"/>
                    <a:pt x="1371985" y="724009"/>
                    <a:pt x="1371697" y="725169"/>
                  </a:cubicBezTo>
                  <a:cubicBezTo>
                    <a:pt x="1356583" y="740836"/>
                    <a:pt x="1365760" y="757155"/>
                    <a:pt x="1369592" y="773147"/>
                  </a:cubicBezTo>
                  <a:lnTo>
                    <a:pt x="1370198" y="783205"/>
                  </a:lnTo>
                  <a:lnTo>
                    <a:pt x="1374857" y="782363"/>
                  </a:lnTo>
                  <a:cubicBezTo>
                    <a:pt x="1377380" y="782147"/>
                    <a:pt x="1379110" y="781714"/>
                    <a:pt x="1377668" y="779697"/>
                  </a:cubicBezTo>
                  <a:cubicBezTo>
                    <a:pt x="1366132" y="760963"/>
                    <a:pt x="1367430" y="751164"/>
                    <a:pt x="1374640" y="745472"/>
                  </a:cubicBezTo>
                  <a:lnTo>
                    <a:pt x="1388540" y="739613"/>
                  </a:lnTo>
                  <a:lnTo>
                    <a:pt x="1382079" y="733384"/>
                  </a:lnTo>
                  <a:cubicBezTo>
                    <a:pt x="1379578" y="730210"/>
                    <a:pt x="1377311" y="726620"/>
                    <a:pt x="1375152" y="722849"/>
                  </a:cubicBezTo>
                  <a:cubicBezTo>
                    <a:pt x="1373425" y="720818"/>
                    <a:pt x="1372705" y="720818"/>
                    <a:pt x="1372345" y="721616"/>
                  </a:cubicBezTo>
                  <a:close/>
                  <a:moveTo>
                    <a:pt x="1438405" y="677939"/>
                  </a:moveTo>
                  <a:lnTo>
                    <a:pt x="1437452" y="678226"/>
                  </a:lnTo>
                  <a:lnTo>
                    <a:pt x="1437208" y="679635"/>
                  </a:lnTo>
                  <a:close/>
                  <a:moveTo>
                    <a:pt x="1378535" y="476766"/>
                  </a:moveTo>
                  <a:cubicBezTo>
                    <a:pt x="1383126" y="477924"/>
                    <a:pt x="1388865" y="480820"/>
                    <a:pt x="1392882" y="479661"/>
                  </a:cubicBezTo>
                  <a:cubicBezTo>
                    <a:pt x="1402064" y="477345"/>
                    <a:pt x="1406655" y="480240"/>
                    <a:pt x="1408376" y="488927"/>
                  </a:cubicBezTo>
                  <a:cubicBezTo>
                    <a:pt x="1410098" y="495878"/>
                    <a:pt x="1415837" y="495298"/>
                    <a:pt x="1419854" y="492403"/>
                  </a:cubicBezTo>
                  <a:cubicBezTo>
                    <a:pt x="1428462" y="487190"/>
                    <a:pt x="1436496" y="481978"/>
                    <a:pt x="1445105" y="476766"/>
                  </a:cubicBezTo>
                  <a:cubicBezTo>
                    <a:pt x="1443383" y="484294"/>
                    <a:pt x="1452565" y="492982"/>
                    <a:pt x="1443383" y="499931"/>
                  </a:cubicBezTo>
                  <a:cubicBezTo>
                    <a:pt x="1433627" y="506882"/>
                    <a:pt x="1452565" y="516148"/>
                    <a:pt x="1442235" y="520202"/>
                  </a:cubicBezTo>
                  <a:cubicBezTo>
                    <a:pt x="1432479" y="524256"/>
                    <a:pt x="1435349" y="531206"/>
                    <a:pt x="1433053" y="537576"/>
                  </a:cubicBezTo>
                  <a:cubicBezTo>
                    <a:pt x="1431331" y="544526"/>
                    <a:pt x="1433627" y="549159"/>
                    <a:pt x="1441661" y="548580"/>
                  </a:cubicBezTo>
                  <a:cubicBezTo>
                    <a:pt x="1449409" y="547712"/>
                    <a:pt x="1451561" y="550318"/>
                    <a:pt x="1452063" y="554010"/>
                  </a:cubicBezTo>
                  <a:lnTo>
                    <a:pt x="1452514" y="564739"/>
                  </a:lnTo>
                  <a:lnTo>
                    <a:pt x="1459506" y="567013"/>
                  </a:lnTo>
                  <a:cubicBezTo>
                    <a:pt x="1461891" y="567440"/>
                    <a:pt x="1464275" y="566728"/>
                    <a:pt x="1466520" y="562452"/>
                  </a:cubicBezTo>
                  <a:cubicBezTo>
                    <a:pt x="1468764" y="557890"/>
                    <a:pt x="1470167" y="555753"/>
                    <a:pt x="1472131" y="556109"/>
                  </a:cubicBezTo>
                  <a:cubicBezTo>
                    <a:pt x="1473113" y="556287"/>
                    <a:pt x="1474235" y="557089"/>
                    <a:pt x="1475673" y="558523"/>
                  </a:cubicBezTo>
                  <a:lnTo>
                    <a:pt x="1480593" y="564143"/>
                  </a:lnTo>
                  <a:lnTo>
                    <a:pt x="1481489" y="563536"/>
                  </a:lnTo>
                  <a:cubicBezTo>
                    <a:pt x="1493025" y="564113"/>
                    <a:pt x="1490141" y="585440"/>
                    <a:pt x="1505138" y="580253"/>
                  </a:cubicBezTo>
                  <a:cubicBezTo>
                    <a:pt x="1511482" y="584288"/>
                    <a:pt x="1513789" y="590052"/>
                    <a:pt x="1511482" y="595816"/>
                  </a:cubicBezTo>
                  <a:cubicBezTo>
                    <a:pt x="1508598" y="603886"/>
                    <a:pt x="1509175" y="610227"/>
                    <a:pt x="1512636" y="617144"/>
                  </a:cubicBezTo>
                  <a:cubicBezTo>
                    <a:pt x="1509175" y="619450"/>
                    <a:pt x="1506291" y="622332"/>
                    <a:pt x="1508021" y="625790"/>
                  </a:cubicBezTo>
                  <a:cubicBezTo>
                    <a:pt x="1509752" y="630402"/>
                    <a:pt x="1514366" y="633284"/>
                    <a:pt x="1515520" y="637896"/>
                  </a:cubicBezTo>
                  <a:cubicBezTo>
                    <a:pt x="1516673" y="641931"/>
                    <a:pt x="1516097" y="647695"/>
                    <a:pt x="1513789" y="651730"/>
                  </a:cubicBezTo>
                  <a:cubicBezTo>
                    <a:pt x="1513212" y="654036"/>
                    <a:pt x="1507445" y="654036"/>
                    <a:pt x="1503984" y="654612"/>
                  </a:cubicBezTo>
                  <a:cubicBezTo>
                    <a:pt x="1499370" y="655188"/>
                    <a:pt x="1493601" y="655188"/>
                    <a:pt x="1493601" y="661529"/>
                  </a:cubicBezTo>
                  <a:cubicBezTo>
                    <a:pt x="1493601" y="665564"/>
                    <a:pt x="1499370" y="664411"/>
                    <a:pt x="1502253" y="665564"/>
                  </a:cubicBezTo>
                  <a:cubicBezTo>
                    <a:pt x="1507445" y="667870"/>
                    <a:pt x="1510329" y="671328"/>
                    <a:pt x="1508021" y="676516"/>
                  </a:cubicBezTo>
                  <a:cubicBezTo>
                    <a:pt x="1506291" y="681128"/>
                    <a:pt x="1503407" y="689198"/>
                    <a:pt x="1499370" y="685739"/>
                  </a:cubicBezTo>
                  <a:cubicBezTo>
                    <a:pt x="1484373" y="674211"/>
                    <a:pt x="1475145" y="688621"/>
                    <a:pt x="1468800" y="694386"/>
                  </a:cubicBezTo>
                  <a:cubicBezTo>
                    <a:pt x="1460148" y="701879"/>
                    <a:pt x="1453804" y="712831"/>
                    <a:pt x="1445729" y="721478"/>
                  </a:cubicBezTo>
                  <a:cubicBezTo>
                    <a:pt x="1441691" y="726089"/>
                    <a:pt x="1444575" y="730700"/>
                    <a:pt x="1445152" y="735312"/>
                  </a:cubicBezTo>
                  <a:cubicBezTo>
                    <a:pt x="1445729" y="740500"/>
                    <a:pt x="1445729" y="743958"/>
                    <a:pt x="1438807" y="746264"/>
                  </a:cubicBezTo>
                  <a:cubicBezTo>
                    <a:pt x="1424964" y="750299"/>
                    <a:pt x="1424964" y="751452"/>
                    <a:pt x="1430155" y="760098"/>
                  </a:cubicBezTo>
                  <a:cubicBezTo>
                    <a:pt x="1434770" y="766439"/>
                    <a:pt x="1438807" y="772203"/>
                    <a:pt x="1438807" y="779697"/>
                  </a:cubicBezTo>
                  <a:cubicBezTo>
                    <a:pt x="1425830" y="789640"/>
                    <a:pt x="1428101" y="803474"/>
                    <a:pt x="1427614" y="816579"/>
                  </a:cubicBezTo>
                  <a:lnTo>
                    <a:pt x="1426325" y="824473"/>
                  </a:lnTo>
                  <a:lnTo>
                    <a:pt x="1433757" y="822563"/>
                  </a:lnTo>
                  <a:cubicBezTo>
                    <a:pt x="1442397" y="823271"/>
                    <a:pt x="1443480" y="833614"/>
                    <a:pt x="1442613" y="842325"/>
                  </a:cubicBezTo>
                  <a:cubicBezTo>
                    <a:pt x="1441458" y="859165"/>
                    <a:pt x="1440880" y="876005"/>
                    <a:pt x="1438569" y="892844"/>
                  </a:cubicBezTo>
                  <a:cubicBezTo>
                    <a:pt x="1451280" y="892264"/>
                    <a:pt x="1451280" y="880069"/>
                    <a:pt x="1459369" y="877747"/>
                  </a:cubicBezTo>
                  <a:cubicBezTo>
                    <a:pt x="1464570" y="878327"/>
                    <a:pt x="1470926" y="878908"/>
                    <a:pt x="1469192" y="885295"/>
                  </a:cubicBezTo>
                  <a:cubicBezTo>
                    <a:pt x="1467459" y="893425"/>
                    <a:pt x="1462836" y="900974"/>
                    <a:pt x="1459947" y="909103"/>
                  </a:cubicBezTo>
                  <a:cubicBezTo>
                    <a:pt x="1452436" y="928266"/>
                    <a:pt x="1452436" y="928847"/>
                    <a:pt x="1433947" y="921298"/>
                  </a:cubicBezTo>
                  <a:cubicBezTo>
                    <a:pt x="1414879" y="913168"/>
                    <a:pt x="1414879" y="913168"/>
                    <a:pt x="1402167" y="899813"/>
                  </a:cubicBezTo>
                  <a:cubicBezTo>
                    <a:pt x="1397545" y="909103"/>
                    <a:pt x="1403901" y="922459"/>
                    <a:pt x="1394656" y="930589"/>
                  </a:cubicBezTo>
                  <a:cubicBezTo>
                    <a:pt x="1392344" y="932331"/>
                    <a:pt x="1390611" y="934073"/>
                    <a:pt x="1388300" y="934654"/>
                  </a:cubicBezTo>
                  <a:cubicBezTo>
                    <a:pt x="1386567" y="934654"/>
                    <a:pt x="1384255" y="932912"/>
                    <a:pt x="1383100" y="931170"/>
                  </a:cubicBezTo>
                  <a:cubicBezTo>
                    <a:pt x="1381944" y="927685"/>
                    <a:pt x="1385989" y="920717"/>
                    <a:pt x="1378477" y="920717"/>
                  </a:cubicBezTo>
                  <a:cubicBezTo>
                    <a:pt x="1376166" y="921298"/>
                    <a:pt x="1372121" y="925943"/>
                    <a:pt x="1372121" y="928847"/>
                  </a:cubicBezTo>
                  <a:cubicBezTo>
                    <a:pt x="1370966" y="937557"/>
                    <a:pt x="1364610" y="945687"/>
                    <a:pt x="1370966" y="956720"/>
                  </a:cubicBezTo>
                  <a:cubicBezTo>
                    <a:pt x="1376166" y="967172"/>
                    <a:pt x="1379055" y="978786"/>
                    <a:pt x="1392923" y="982270"/>
                  </a:cubicBezTo>
                  <a:cubicBezTo>
                    <a:pt x="1388877" y="986916"/>
                    <a:pt x="1383100" y="989239"/>
                    <a:pt x="1376744" y="989239"/>
                  </a:cubicBezTo>
                  <a:cubicBezTo>
                    <a:pt x="1364610" y="989239"/>
                    <a:pt x="1352476" y="989239"/>
                    <a:pt x="1340920" y="989239"/>
                  </a:cubicBezTo>
                  <a:cubicBezTo>
                    <a:pt x="1339765" y="996787"/>
                    <a:pt x="1339187" y="1003175"/>
                    <a:pt x="1338031" y="1008982"/>
                  </a:cubicBezTo>
                  <a:cubicBezTo>
                    <a:pt x="1336875" y="1012466"/>
                    <a:pt x="1333409" y="1015950"/>
                    <a:pt x="1329364" y="1013627"/>
                  </a:cubicBezTo>
                  <a:cubicBezTo>
                    <a:pt x="1323008" y="1010143"/>
                    <a:pt x="1317808" y="1008982"/>
                    <a:pt x="1319541" y="1018853"/>
                  </a:cubicBezTo>
                  <a:cubicBezTo>
                    <a:pt x="1321275" y="1026403"/>
                    <a:pt x="1323586" y="1032790"/>
                    <a:pt x="1312608" y="1034532"/>
                  </a:cubicBezTo>
                  <a:cubicBezTo>
                    <a:pt x="1304519" y="1036274"/>
                    <a:pt x="1298741" y="1040920"/>
                    <a:pt x="1301630" y="1050211"/>
                  </a:cubicBezTo>
                  <a:cubicBezTo>
                    <a:pt x="1303941" y="1058921"/>
                    <a:pt x="1298741" y="1064728"/>
                    <a:pt x="1296430" y="1071115"/>
                  </a:cubicBezTo>
                  <a:cubicBezTo>
                    <a:pt x="1292385" y="1072857"/>
                    <a:pt x="1286607" y="1076342"/>
                    <a:pt x="1283140" y="1072277"/>
                  </a:cubicBezTo>
                  <a:cubicBezTo>
                    <a:pt x="1274473" y="1062986"/>
                    <a:pt x="1266962" y="1061825"/>
                    <a:pt x="1258873" y="1072277"/>
                  </a:cubicBezTo>
                  <a:cubicBezTo>
                    <a:pt x="1254250" y="1077503"/>
                    <a:pt x="1249050" y="1078665"/>
                    <a:pt x="1242694" y="1078665"/>
                  </a:cubicBezTo>
                  <a:cubicBezTo>
                    <a:pt x="1233449" y="1078084"/>
                    <a:pt x="1229405" y="1074599"/>
                    <a:pt x="1227671" y="1062405"/>
                  </a:cubicBezTo>
                  <a:cubicBezTo>
                    <a:pt x="1225938" y="1054856"/>
                    <a:pt x="1219582" y="1051372"/>
                    <a:pt x="1216693" y="1056598"/>
                  </a:cubicBezTo>
                  <a:cubicBezTo>
                    <a:pt x="1211493" y="1066470"/>
                    <a:pt x="1203981" y="1072277"/>
                    <a:pt x="1193003" y="1075761"/>
                  </a:cubicBezTo>
                  <a:cubicBezTo>
                    <a:pt x="1180291" y="1079245"/>
                    <a:pt x="1171624" y="1086213"/>
                    <a:pt x="1176247" y="1102473"/>
                  </a:cubicBezTo>
                  <a:cubicBezTo>
                    <a:pt x="1176824" y="1105957"/>
                    <a:pt x="1172202" y="1111763"/>
                    <a:pt x="1170469" y="1115829"/>
                  </a:cubicBezTo>
                  <a:cubicBezTo>
                    <a:pt x="1168735" y="1118732"/>
                    <a:pt x="1166424" y="1119313"/>
                    <a:pt x="1162957" y="1118732"/>
                  </a:cubicBezTo>
                  <a:cubicBezTo>
                    <a:pt x="1159490" y="1116409"/>
                    <a:pt x="1154868" y="1115829"/>
                    <a:pt x="1151401" y="1112925"/>
                  </a:cubicBezTo>
                  <a:cubicBezTo>
                    <a:pt x="1147934" y="1110021"/>
                    <a:pt x="1146201" y="1105957"/>
                    <a:pt x="1145045" y="1101311"/>
                  </a:cubicBezTo>
                  <a:lnTo>
                    <a:pt x="1143703" y="1090522"/>
                  </a:lnTo>
                  <a:lnTo>
                    <a:pt x="1136941" y="1090069"/>
                  </a:lnTo>
                  <a:cubicBezTo>
                    <a:pt x="1132759" y="1089352"/>
                    <a:pt x="1128721" y="1088061"/>
                    <a:pt x="1124971" y="1085767"/>
                  </a:cubicBezTo>
                  <a:cubicBezTo>
                    <a:pt x="1120357" y="1082899"/>
                    <a:pt x="1117473" y="1081178"/>
                    <a:pt x="1116896" y="1074867"/>
                  </a:cubicBezTo>
                  <a:cubicBezTo>
                    <a:pt x="1115742" y="1061674"/>
                    <a:pt x="1111128" y="1055938"/>
                    <a:pt x="1099014" y="1050201"/>
                  </a:cubicBezTo>
                  <a:cubicBezTo>
                    <a:pt x="1089784" y="1046759"/>
                    <a:pt x="1081132" y="1042744"/>
                    <a:pt x="1076517" y="1033565"/>
                  </a:cubicBezTo>
                  <a:cubicBezTo>
                    <a:pt x="1073056" y="1027255"/>
                    <a:pt x="1067287" y="1024961"/>
                    <a:pt x="1060942" y="1024961"/>
                  </a:cubicBezTo>
                  <a:cubicBezTo>
                    <a:pt x="1060365" y="1023240"/>
                    <a:pt x="1059789" y="1021519"/>
                    <a:pt x="1059789" y="1020372"/>
                  </a:cubicBezTo>
                  <a:cubicBezTo>
                    <a:pt x="1067864" y="1004884"/>
                    <a:pt x="1078247" y="991116"/>
                    <a:pt x="1091515" y="980217"/>
                  </a:cubicBezTo>
                  <a:cubicBezTo>
                    <a:pt x="1093822" y="977348"/>
                    <a:pt x="1096130" y="975628"/>
                    <a:pt x="1099014" y="973907"/>
                  </a:cubicBezTo>
                  <a:lnTo>
                    <a:pt x="1107198" y="970109"/>
                  </a:lnTo>
                  <a:lnTo>
                    <a:pt x="1106077" y="969222"/>
                  </a:lnTo>
                  <a:lnTo>
                    <a:pt x="1102087" y="969806"/>
                  </a:lnTo>
                  <a:cubicBezTo>
                    <a:pt x="1091949" y="969289"/>
                    <a:pt x="1082625" y="963634"/>
                    <a:pt x="1072649" y="961894"/>
                  </a:cubicBezTo>
                  <a:cubicBezTo>
                    <a:pt x="1077854" y="964794"/>
                    <a:pt x="1089997" y="964794"/>
                    <a:pt x="1080745" y="975235"/>
                  </a:cubicBezTo>
                  <a:cubicBezTo>
                    <a:pt x="1074384" y="983355"/>
                    <a:pt x="1062819" y="983935"/>
                    <a:pt x="1053567" y="982775"/>
                  </a:cubicBezTo>
                  <a:cubicBezTo>
                    <a:pt x="1033038" y="980455"/>
                    <a:pt x="1012510" y="980890"/>
                    <a:pt x="991981" y="982630"/>
                  </a:cubicBezTo>
                  <a:lnTo>
                    <a:pt x="937508" y="989428"/>
                  </a:lnTo>
                  <a:lnTo>
                    <a:pt x="938654" y="990590"/>
                  </a:lnTo>
                  <a:cubicBezTo>
                    <a:pt x="944133" y="1001158"/>
                    <a:pt x="938854" y="1013918"/>
                    <a:pt x="937735" y="1026585"/>
                  </a:cubicBezTo>
                  <a:lnTo>
                    <a:pt x="938867" y="1034825"/>
                  </a:lnTo>
                  <a:lnTo>
                    <a:pt x="938286" y="1037389"/>
                  </a:lnTo>
                  <a:cubicBezTo>
                    <a:pt x="938286" y="1038555"/>
                    <a:pt x="938431" y="1039430"/>
                    <a:pt x="938792" y="1039867"/>
                  </a:cubicBezTo>
                  <a:lnTo>
                    <a:pt x="939552" y="1039806"/>
                  </a:lnTo>
                  <a:lnTo>
                    <a:pt x="940021" y="1043219"/>
                  </a:lnTo>
                  <a:cubicBezTo>
                    <a:pt x="940021" y="1044968"/>
                    <a:pt x="945225" y="1037389"/>
                    <a:pt x="940599" y="1039721"/>
                  </a:cubicBezTo>
                  <a:lnTo>
                    <a:pt x="939552" y="1039806"/>
                  </a:lnTo>
                  <a:lnTo>
                    <a:pt x="938867" y="1034825"/>
                  </a:lnTo>
                  <a:lnTo>
                    <a:pt x="941999" y="1021010"/>
                  </a:lnTo>
                  <a:cubicBezTo>
                    <a:pt x="948043" y="1007181"/>
                    <a:pt x="960835" y="1001387"/>
                    <a:pt x="978181" y="1007072"/>
                  </a:cubicBezTo>
                  <a:cubicBezTo>
                    <a:pt x="990901" y="1011153"/>
                    <a:pt x="1003621" y="1015818"/>
                    <a:pt x="1015762" y="1020482"/>
                  </a:cubicBezTo>
                  <a:lnTo>
                    <a:pt x="1016011" y="1020792"/>
                  </a:lnTo>
                  <a:lnTo>
                    <a:pt x="1017820" y="1004998"/>
                  </a:lnTo>
                  <a:cubicBezTo>
                    <a:pt x="1021016" y="999697"/>
                    <a:pt x="1026271" y="996311"/>
                    <a:pt x="1032520" y="996016"/>
                  </a:cubicBezTo>
                  <a:cubicBezTo>
                    <a:pt x="1048426" y="994839"/>
                    <a:pt x="1053539" y="1012507"/>
                    <a:pt x="1059221" y="1025464"/>
                  </a:cubicBezTo>
                  <a:lnTo>
                    <a:pt x="1059221" y="1026053"/>
                  </a:lnTo>
                  <a:cubicBezTo>
                    <a:pt x="1059221" y="1036065"/>
                    <a:pt x="1052971" y="1040777"/>
                    <a:pt x="1045018" y="1044310"/>
                  </a:cubicBezTo>
                  <a:cubicBezTo>
                    <a:pt x="1037064" y="1047844"/>
                    <a:pt x="1034792" y="1046666"/>
                    <a:pt x="1034792" y="1036654"/>
                  </a:cubicBezTo>
                  <a:cubicBezTo>
                    <a:pt x="1034792" y="1031942"/>
                    <a:pt x="1034508" y="1029587"/>
                    <a:pt x="1032875" y="1029145"/>
                  </a:cubicBezTo>
                  <a:lnTo>
                    <a:pt x="1025172" y="1032203"/>
                  </a:lnTo>
                  <a:lnTo>
                    <a:pt x="1025592" y="1032725"/>
                  </a:lnTo>
                  <a:cubicBezTo>
                    <a:pt x="1026170" y="1042637"/>
                    <a:pt x="1023857" y="1051965"/>
                    <a:pt x="1019231" y="1060710"/>
                  </a:cubicBezTo>
                  <a:cubicBezTo>
                    <a:pt x="1015762" y="1066540"/>
                    <a:pt x="1011137" y="1070039"/>
                    <a:pt x="1005355" y="1072371"/>
                  </a:cubicBezTo>
                  <a:cubicBezTo>
                    <a:pt x="985119" y="1081699"/>
                    <a:pt x="985119" y="1081699"/>
                    <a:pt x="973555" y="1100356"/>
                  </a:cubicBezTo>
                  <a:cubicBezTo>
                    <a:pt x="964304" y="1099773"/>
                    <a:pt x="953897" y="1100939"/>
                    <a:pt x="944646" y="1098607"/>
                  </a:cubicBezTo>
                  <a:cubicBezTo>
                    <a:pt x="928457" y="1095109"/>
                    <a:pt x="928457" y="1093943"/>
                    <a:pt x="922675" y="1099190"/>
                  </a:cubicBezTo>
                  <a:cubicBezTo>
                    <a:pt x="918628" y="1102688"/>
                    <a:pt x="915159" y="1105603"/>
                    <a:pt x="911112" y="1109101"/>
                  </a:cubicBezTo>
                  <a:cubicBezTo>
                    <a:pt x="907064" y="1102105"/>
                    <a:pt x="904174" y="1096275"/>
                    <a:pt x="900705" y="1090445"/>
                  </a:cubicBezTo>
                  <a:cubicBezTo>
                    <a:pt x="894345" y="1078201"/>
                    <a:pt x="894345" y="1078201"/>
                    <a:pt x="905908" y="1068873"/>
                  </a:cubicBezTo>
                  <a:cubicBezTo>
                    <a:pt x="909955" y="1066540"/>
                    <a:pt x="913425" y="1063042"/>
                    <a:pt x="915737" y="1058961"/>
                  </a:cubicBezTo>
                  <a:cubicBezTo>
                    <a:pt x="919784" y="1050799"/>
                    <a:pt x="913425" y="1048467"/>
                    <a:pt x="907064" y="1047884"/>
                  </a:cubicBezTo>
                  <a:lnTo>
                    <a:pt x="906585" y="1047541"/>
                  </a:lnTo>
                  <a:lnTo>
                    <a:pt x="901499" y="1052037"/>
                  </a:lnTo>
                  <a:cubicBezTo>
                    <a:pt x="877129" y="1064734"/>
                    <a:pt x="877129" y="1064734"/>
                    <a:pt x="886413" y="1091280"/>
                  </a:cubicBezTo>
                  <a:cubicBezTo>
                    <a:pt x="888734" y="1098206"/>
                    <a:pt x="885833" y="1103399"/>
                    <a:pt x="881771" y="1108016"/>
                  </a:cubicBezTo>
                  <a:cubicBezTo>
                    <a:pt x="880611" y="1109747"/>
                    <a:pt x="877709" y="1110325"/>
                    <a:pt x="875388" y="1110325"/>
                  </a:cubicBezTo>
                  <a:cubicBezTo>
                    <a:pt x="874228" y="1110325"/>
                    <a:pt x="873067" y="1108593"/>
                    <a:pt x="873067" y="1108016"/>
                  </a:cubicBezTo>
                  <a:cubicBezTo>
                    <a:pt x="873067" y="1098206"/>
                    <a:pt x="873067" y="1088395"/>
                    <a:pt x="869006" y="1079738"/>
                  </a:cubicBezTo>
                  <a:cubicBezTo>
                    <a:pt x="867845" y="1077430"/>
                    <a:pt x="866685" y="1075121"/>
                    <a:pt x="864364" y="1075121"/>
                  </a:cubicBezTo>
                  <a:cubicBezTo>
                    <a:pt x="860882" y="1074544"/>
                    <a:pt x="857401" y="1078584"/>
                    <a:pt x="858561" y="1082046"/>
                  </a:cubicBezTo>
                  <a:cubicBezTo>
                    <a:pt x="861463" y="1093012"/>
                    <a:pt x="859141" y="1098206"/>
                    <a:pt x="846957" y="1099360"/>
                  </a:cubicBezTo>
                  <a:cubicBezTo>
                    <a:pt x="845796" y="1091857"/>
                    <a:pt x="844636" y="1083778"/>
                    <a:pt x="834191" y="1088395"/>
                  </a:cubicBezTo>
                  <a:cubicBezTo>
                    <a:pt x="826648" y="1091280"/>
                    <a:pt x="819685" y="1095320"/>
                    <a:pt x="811562" y="1099360"/>
                  </a:cubicBezTo>
                  <a:cubicBezTo>
                    <a:pt x="814463" y="1105131"/>
                    <a:pt x="816784" y="1110902"/>
                    <a:pt x="819685" y="1117250"/>
                  </a:cubicBezTo>
                  <a:cubicBezTo>
                    <a:pt x="809821" y="1121867"/>
                    <a:pt x="803438" y="1112056"/>
                    <a:pt x="794735" y="1113787"/>
                  </a:cubicBezTo>
                  <a:cubicBezTo>
                    <a:pt x="795605" y="1108017"/>
                    <a:pt x="792994" y="1104409"/>
                    <a:pt x="789658" y="1101307"/>
                  </a:cubicBezTo>
                  <a:lnTo>
                    <a:pt x="780708" y="1092338"/>
                  </a:lnTo>
                  <a:lnTo>
                    <a:pt x="780163" y="1092860"/>
                  </a:lnTo>
                  <a:cubicBezTo>
                    <a:pt x="775589" y="1089435"/>
                    <a:pt x="771014" y="1084868"/>
                    <a:pt x="765867" y="1082014"/>
                  </a:cubicBezTo>
                  <a:cubicBezTo>
                    <a:pt x="757862" y="1078588"/>
                    <a:pt x="753287" y="1077446"/>
                    <a:pt x="745282" y="1086580"/>
                  </a:cubicBezTo>
                  <a:cubicBezTo>
                    <a:pt x="736705" y="1097998"/>
                    <a:pt x="718406" y="1106561"/>
                    <a:pt x="704111" y="1095714"/>
                  </a:cubicBezTo>
                  <a:cubicBezTo>
                    <a:pt x="694961" y="1089435"/>
                    <a:pt x="692102" y="1095714"/>
                    <a:pt x="685812" y="1097998"/>
                  </a:cubicBezTo>
                  <a:cubicBezTo>
                    <a:pt x="682381" y="1098568"/>
                    <a:pt x="679522" y="1095714"/>
                    <a:pt x="677807" y="1092860"/>
                  </a:cubicBezTo>
                  <a:cubicBezTo>
                    <a:pt x="662367" y="1092289"/>
                    <a:pt x="654362" y="1082584"/>
                    <a:pt x="648072" y="1070596"/>
                  </a:cubicBezTo>
                  <a:cubicBezTo>
                    <a:pt x="653218" y="1062604"/>
                    <a:pt x="658365" y="1070025"/>
                    <a:pt x="662939" y="1070596"/>
                  </a:cubicBezTo>
                  <a:lnTo>
                    <a:pt x="663065" y="1070347"/>
                  </a:lnTo>
                  <a:lnTo>
                    <a:pt x="662917" y="1070495"/>
                  </a:lnTo>
                  <a:cubicBezTo>
                    <a:pt x="663493" y="1061845"/>
                    <a:pt x="664070" y="1052042"/>
                    <a:pt x="665798" y="1042815"/>
                  </a:cubicBezTo>
                  <a:cubicBezTo>
                    <a:pt x="666951" y="1037048"/>
                    <a:pt x="664646" y="1031858"/>
                    <a:pt x="662341" y="1026668"/>
                  </a:cubicBezTo>
                  <a:cubicBezTo>
                    <a:pt x="660036" y="1019171"/>
                    <a:pt x="658308" y="1025514"/>
                    <a:pt x="655427" y="1026668"/>
                  </a:cubicBezTo>
                  <a:cubicBezTo>
                    <a:pt x="654851" y="1027821"/>
                    <a:pt x="654851" y="1028975"/>
                    <a:pt x="654275" y="1029551"/>
                  </a:cubicBezTo>
                  <a:cubicBezTo>
                    <a:pt x="651970" y="1033011"/>
                    <a:pt x="649089" y="1038201"/>
                    <a:pt x="643903" y="1035318"/>
                  </a:cubicBezTo>
                  <a:cubicBezTo>
                    <a:pt x="642751" y="1034741"/>
                    <a:pt x="642175" y="1033299"/>
                    <a:pt x="641743" y="1031569"/>
                  </a:cubicBezTo>
                  <a:lnTo>
                    <a:pt x="641477" y="1030443"/>
                  </a:lnTo>
                  <a:lnTo>
                    <a:pt x="639666" y="1031391"/>
                  </a:lnTo>
                  <a:cubicBezTo>
                    <a:pt x="628137" y="1032545"/>
                    <a:pt x="616031" y="1031391"/>
                    <a:pt x="604501" y="1029661"/>
                  </a:cubicBezTo>
                  <a:cubicBezTo>
                    <a:pt x="599314" y="1028508"/>
                    <a:pt x="594702" y="1025625"/>
                    <a:pt x="595855" y="1020436"/>
                  </a:cubicBezTo>
                  <a:cubicBezTo>
                    <a:pt x="597584" y="1012940"/>
                    <a:pt x="602196" y="1007750"/>
                    <a:pt x="610843" y="1011210"/>
                  </a:cubicBezTo>
                  <a:cubicBezTo>
                    <a:pt x="619490" y="1002561"/>
                    <a:pt x="637937" y="975459"/>
                    <a:pt x="637937" y="968540"/>
                  </a:cubicBezTo>
                  <a:cubicBezTo>
                    <a:pt x="638513" y="962774"/>
                    <a:pt x="635054" y="957584"/>
                    <a:pt x="633325" y="951818"/>
                  </a:cubicBezTo>
                  <a:cubicBezTo>
                    <a:pt x="633325" y="948358"/>
                    <a:pt x="635054" y="945475"/>
                    <a:pt x="636207" y="942592"/>
                  </a:cubicBezTo>
                  <a:cubicBezTo>
                    <a:pt x="637360" y="941438"/>
                    <a:pt x="637937" y="939132"/>
                    <a:pt x="638513" y="937402"/>
                  </a:cubicBezTo>
                  <a:cubicBezTo>
                    <a:pt x="638513" y="937402"/>
                    <a:pt x="638513" y="935096"/>
                    <a:pt x="637937" y="935096"/>
                  </a:cubicBezTo>
                  <a:cubicBezTo>
                    <a:pt x="636207" y="933943"/>
                    <a:pt x="634478" y="933366"/>
                    <a:pt x="632748" y="932789"/>
                  </a:cubicBezTo>
                  <a:cubicBezTo>
                    <a:pt x="630443" y="931636"/>
                    <a:pt x="629290" y="929906"/>
                    <a:pt x="628713" y="927600"/>
                  </a:cubicBezTo>
                  <a:cubicBezTo>
                    <a:pt x="628713" y="925870"/>
                    <a:pt x="627560" y="923563"/>
                    <a:pt x="625831" y="922410"/>
                  </a:cubicBezTo>
                  <a:cubicBezTo>
                    <a:pt x="622949" y="920680"/>
                    <a:pt x="622372" y="919527"/>
                    <a:pt x="622949" y="917797"/>
                  </a:cubicBezTo>
                  <a:cubicBezTo>
                    <a:pt x="624102" y="915491"/>
                    <a:pt x="625255" y="914914"/>
                    <a:pt x="625831" y="914914"/>
                  </a:cubicBezTo>
                  <a:cubicBezTo>
                    <a:pt x="628713" y="914914"/>
                    <a:pt x="631595" y="914625"/>
                    <a:pt x="634118" y="913544"/>
                  </a:cubicBezTo>
                  <a:lnTo>
                    <a:pt x="639529" y="908132"/>
                  </a:lnTo>
                  <a:lnTo>
                    <a:pt x="632570" y="910739"/>
                  </a:lnTo>
                  <a:cubicBezTo>
                    <a:pt x="613577" y="909014"/>
                    <a:pt x="591129" y="891764"/>
                    <a:pt x="581920" y="925114"/>
                  </a:cubicBezTo>
                  <a:cubicBezTo>
                    <a:pt x="579618" y="931439"/>
                    <a:pt x="569834" y="934314"/>
                    <a:pt x="564653" y="938914"/>
                  </a:cubicBezTo>
                  <a:cubicBezTo>
                    <a:pt x="546235" y="957314"/>
                    <a:pt x="529544" y="963639"/>
                    <a:pt x="516306" y="934314"/>
                  </a:cubicBezTo>
                  <a:cubicBezTo>
                    <a:pt x="512852" y="926264"/>
                    <a:pt x="504219" y="926264"/>
                    <a:pt x="499039" y="921089"/>
                  </a:cubicBezTo>
                  <a:cubicBezTo>
                    <a:pt x="499039" y="918214"/>
                    <a:pt x="499039" y="916489"/>
                    <a:pt x="499039" y="913614"/>
                  </a:cubicBezTo>
                  <a:cubicBezTo>
                    <a:pt x="495585" y="909014"/>
                    <a:pt x="495585" y="903839"/>
                    <a:pt x="499615" y="898664"/>
                  </a:cubicBezTo>
                  <a:cubicBezTo>
                    <a:pt x="503068" y="896363"/>
                    <a:pt x="506521" y="892914"/>
                    <a:pt x="509975" y="891764"/>
                  </a:cubicBezTo>
                  <a:cubicBezTo>
                    <a:pt x="518608" y="889463"/>
                    <a:pt x="520910" y="884288"/>
                    <a:pt x="521486" y="876814"/>
                  </a:cubicBezTo>
                  <a:cubicBezTo>
                    <a:pt x="524364" y="874513"/>
                    <a:pt x="524939" y="869914"/>
                    <a:pt x="528968" y="869338"/>
                  </a:cubicBezTo>
                  <a:cubicBezTo>
                    <a:pt x="538753" y="868763"/>
                    <a:pt x="543358" y="863588"/>
                    <a:pt x="543358" y="853813"/>
                  </a:cubicBezTo>
                  <a:cubicBezTo>
                    <a:pt x="543358" y="849213"/>
                    <a:pt x="543358" y="844613"/>
                    <a:pt x="543358" y="840013"/>
                  </a:cubicBezTo>
                  <a:cubicBezTo>
                    <a:pt x="543933" y="833688"/>
                    <a:pt x="545084" y="828513"/>
                    <a:pt x="550840" y="825063"/>
                  </a:cubicBezTo>
                  <a:cubicBezTo>
                    <a:pt x="558322" y="831963"/>
                    <a:pt x="568107" y="833688"/>
                    <a:pt x="575014" y="828513"/>
                  </a:cubicBezTo>
                  <a:cubicBezTo>
                    <a:pt x="599763" y="808388"/>
                    <a:pt x="631419" y="804363"/>
                    <a:pt x="658471" y="790563"/>
                  </a:cubicBezTo>
                  <a:cubicBezTo>
                    <a:pt x="664946" y="787400"/>
                    <a:pt x="670018" y="785819"/>
                    <a:pt x="674074" y="785514"/>
                  </a:cubicBezTo>
                  <a:cubicBezTo>
                    <a:pt x="686242" y="784597"/>
                    <a:pt x="689263" y="795163"/>
                    <a:pt x="693580" y="808963"/>
                  </a:cubicBezTo>
                  <a:cubicBezTo>
                    <a:pt x="697609" y="821038"/>
                    <a:pt x="680342" y="834263"/>
                    <a:pt x="694155" y="842888"/>
                  </a:cubicBezTo>
                  <a:cubicBezTo>
                    <a:pt x="713149" y="853813"/>
                    <a:pt x="728690" y="871638"/>
                    <a:pt x="752288" y="872788"/>
                  </a:cubicBezTo>
                  <a:cubicBezTo>
                    <a:pt x="776461" y="874513"/>
                    <a:pt x="800059" y="881414"/>
                    <a:pt x="823658" y="882564"/>
                  </a:cubicBezTo>
                  <a:cubicBezTo>
                    <a:pt x="867977" y="869914"/>
                    <a:pt x="869127" y="871064"/>
                    <a:pt x="886395" y="913039"/>
                  </a:cubicBezTo>
                  <a:lnTo>
                    <a:pt x="885767" y="914377"/>
                  </a:lnTo>
                  <a:lnTo>
                    <a:pt x="894842" y="914559"/>
                  </a:lnTo>
                  <a:cubicBezTo>
                    <a:pt x="904953" y="916979"/>
                    <a:pt x="911892" y="925353"/>
                    <a:pt x="918831" y="934053"/>
                  </a:cubicBezTo>
                  <a:cubicBezTo>
                    <a:pt x="919987" y="935213"/>
                    <a:pt x="924036" y="935793"/>
                    <a:pt x="925771" y="935213"/>
                  </a:cubicBezTo>
                  <a:cubicBezTo>
                    <a:pt x="930396" y="933473"/>
                    <a:pt x="928083" y="930573"/>
                    <a:pt x="926349" y="927673"/>
                  </a:cubicBezTo>
                  <a:cubicBezTo>
                    <a:pt x="922879" y="923032"/>
                    <a:pt x="919409" y="917812"/>
                    <a:pt x="916518" y="912012"/>
                  </a:cubicBezTo>
                  <a:cubicBezTo>
                    <a:pt x="913627" y="905052"/>
                    <a:pt x="918253" y="901572"/>
                    <a:pt x="925192" y="900412"/>
                  </a:cubicBezTo>
                  <a:cubicBezTo>
                    <a:pt x="928662" y="899252"/>
                    <a:pt x="932131" y="899252"/>
                    <a:pt x="935601" y="899252"/>
                  </a:cubicBezTo>
                  <a:cubicBezTo>
                    <a:pt x="958731" y="911432"/>
                    <a:pt x="981862" y="882431"/>
                    <a:pt x="1002679" y="898092"/>
                  </a:cubicBezTo>
                  <a:cubicBezTo>
                    <a:pt x="1025232" y="914912"/>
                    <a:pt x="1030436" y="898092"/>
                    <a:pt x="1039689" y="884751"/>
                  </a:cubicBezTo>
                  <a:cubicBezTo>
                    <a:pt x="1042001" y="884751"/>
                    <a:pt x="1044314" y="884751"/>
                    <a:pt x="1046627" y="884751"/>
                  </a:cubicBezTo>
                  <a:lnTo>
                    <a:pt x="1047317" y="884302"/>
                  </a:lnTo>
                  <a:lnTo>
                    <a:pt x="1061699" y="870181"/>
                  </a:lnTo>
                  <a:lnTo>
                    <a:pt x="1061663" y="869670"/>
                  </a:lnTo>
                  <a:cubicBezTo>
                    <a:pt x="1064554" y="863870"/>
                    <a:pt x="1070336" y="862130"/>
                    <a:pt x="1076119" y="862130"/>
                  </a:cubicBezTo>
                  <a:lnTo>
                    <a:pt x="1083943" y="869417"/>
                  </a:lnTo>
                  <a:lnTo>
                    <a:pt x="1088346" y="864642"/>
                  </a:lnTo>
                  <a:cubicBezTo>
                    <a:pt x="1089426" y="862103"/>
                    <a:pt x="1089858" y="859202"/>
                    <a:pt x="1090145" y="856301"/>
                  </a:cubicBezTo>
                  <a:cubicBezTo>
                    <a:pt x="1094751" y="851079"/>
                    <a:pt x="1099358" y="845857"/>
                    <a:pt x="1104540" y="841215"/>
                  </a:cubicBezTo>
                  <a:lnTo>
                    <a:pt x="1105721" y="842009"/>
                  </a:lnTo>
                  <a:lnTo>
                    <a:pt x="1105535" y="841551"/>
                  </a:lnTo>
                  <a:lnTo>
                    <a:pt x="1105535" y="835057"/>
                  </a:lnTo>
                  <a:lnTo>
                    <a:pt x="1104540" y="833672"/>
                  </a:lnTo>
                  <a:cubicBezTo>
                    <a:pt x="1109722" y="817426"/>
                    <a:pt x="1113752" y="814525"/>
                    <a:pt x="1123540" y="819747"/>
                  </a:cubicBezTo>
                  <a:cubicBezTo>
                    <a:pt x="1128722" y="822648"/>
                    <a:pt x="1133904" y="826129"/>
                    <a:pt x="1139086" y="828450"/>
                  </a:cubicBezTo>
                  <a:cubicBezTo>
                    <a:pt x="1145419" y="831351"/>
                    <a:pt x="1147147" y="826129"/>
                    <a:pt x="1149450" y="821487"/>
                  </a:cubicBezTo>
                  <a:cubicBezTo>
                    <a:pt x="1152329" y="812204"/>
                    <a:pt x="1158086" y="817426"/>
                    <a:pt x="1163269" y="819167"/>
                  </a:cubicBezTo>
                  <a:lnTo>
                    <a:pt x="1166315" y="822470"/>
                  </a:lnTo>
                  <a:lnTo>
                    <a:pt x="1164392" y="819047"/>
                  </a:lnTo>
                  <a:lnTo>
                    <a:pt x="1170752" y="818574"/>
                  </a:lnTo>
                  <a:lnTo>
                    <a:pt x="1167875" y="797118"/>
                  </a:lnTo>
                  <a:cubicBezTo>
                    <a:pt x="1167875" y="789575"/>
                    <a:pt x="1174208" y="786674"/>
                    <a:pt x="1185724" y="788995"/>
                  </a:cubicBezTo>
                  <a:lnTo>
                    <a:pt x="1187222" y="788663"/>
                  </a:lnTo>
                  <a:lnTo>
                    <a:pt x="1186861" y="787611"/>
                  </a:lnTo>
                  <a:lnTo>
                    <a:pt x="1193208" y="781571"/>
                  </a:lnTo>
                  <a:lnTo>
                    <a:pt x="1193208" y="774489"/>
                  </a:lnTo>
                  <a:lnTo>
                    <a:pt x="1194807" y="773312"/>
                  </a:lnTo>
                  <a:lnTo>
                    <a:pt x="1194484" y="773397"/>
                  </a:lnTo>
                  <a:cubicBezTo>
                    <a:pt x="1195642" y="769954"/>
                    <a:pt x="1195642" y="764789"/>
                    <a:pt x="1197379" y="763642"/>
                  </a:cubicBezTo>
                  <a:cubicBezTo>
                    <a:pt x="1215324" y="752738"/>
                    <a:pt x="1230954" y="738392"/>
                    <a:pt x="1253531" y="736671"/>
                  </a:cubicBezTo>
                  <a:cubicBezTo>
                    <a:pt x="1256425" y="739540"/>
                    <a:pt x="1259320" y="740114"/>
                    <a:pt x="1262794" y="737245"/>
                  </a:cubicBezTo>
                  <a:cubicBezTo>
                    <a:pt x="1267425" y="732654"/>
                    <a:pt x="1269161" y="727490"/>
                    <a:pt x="1267425" y="721178"/>
                  </a:cubicBezTo>
                  <a:cubicBezTo>
                    <a:pt x="1266267" y="715439"/>
                    <a:pt x="1263372" y="709701"/>
                    <a:pt x="1269161" y="704536"/>
                  </a:cubicBezTo>
                  <a:cubicBezTo>
                    <a:pt x="1272345" y="701954"/>
                    <a:pt x="1275674" y="700519"/>
                    <a:pt x="1279075" y="699945"/>
                  </a:cubicBezTo>
                  <a:cubicBezTo>
                    <a:pt x="1282476" y="699372"/>
                    <a:pt x="1285949" y="699659"/>
                    <a:pt x="1289422" y="700519"/>
                  </a:cubicBezTo>
                  <a:cubicBezTo>
                    <a:pt x="1292896" y="701667"/>
                    <a:pt x="1295211" y="705110"/>
                    <a:pt x="1298106" y="706832"/>
                  </a:cubicBezTo>
                  <a:lnTo>
                    <a:pt x="1297423" y="707878"/>
                  </a:lnTo>
                  <a:lnTo>
                    <a:pt x="1302029" y="710664"/>
                  </a:lnTo>
                  <a:cubicBezTo>
                    <a:pt x="1304908" y="711244"/>
                    <a:pt x="1307787" y="711824"/>
                    <a:pt x="1308363" y="710664"/>
                  </a:cubicBezTo>
                  <a:cubicBezTo>
                    <a:pt x="1308938" y="707182"/>
                    <a:pt x="1304332" y="710664"/>
                    <a:pt x="1303757" y="707182"/>
                  </a:cubicBezTo>
                  <a:lnTo>
                    <a:pt x="1307735" y="699472"/>
                  </a:lnTo>
                  <a:lnTo>
                    <a:pt x="1299412" y="698291"/>
                  </a:lnTo>
                  <a:cubicBezTo>
                    <a:pt x="1295036" y="696988"/>
                    <a:pt x="1291593" y="694237"/>
                    <a:pt x="1290732" y="687576"/>
                  </a:cubicBezTo>
                  <a:cubicBezTo>
                    <a:pt x="1289584" y="678310"/>
                    <a:pt x="1301635" y="682943"/>
                    <a:pt x="1306801" y="676573"/>
                  </a:cubicBezTo>
                  <a:cubicBezTo>
                    <a:pt x="1290732" y="671940"/>
                    <a:pt x="1285567" y="693368"/>
                    <a:pt x="1271794" y="688735"/>
                  </a:cubicBezTo>
                  <a:cubicBezTo>
                    <a:pt x="1266629" y="687576"/>
                    <a:pt x="1262038" y="684101"/>
                    <a:pt x="1259169" y="679468"/>
                  </a:cubicBezTo>
                  <a:cubicBezTo>
                    <a:pt x="1258021" y="675994"/>
                    <a:pt x="1258595" y="673098"/>
                    <a:pt x="1260890" y="669623"/>
                  </a:cubicBezTo>
                  <a:cubicBezTo>
                    <a:pt x="1268351" y="659777"/>
                    <a:pt x="1275811" y="651090"/>
                    <a:pt x="1283271" y="640665"/>
                  </a:cubicBezTo>
                  <a:cubicBezTo>
                    <a:pt x="1286715" y="635453"/>
                    <a:pt x="1291879" y="633136"/>
                    <a:pt x="1298192" y="632557"/>
                  </a:cubicBezTo>
                  <a:cubicBezTo>
                    <a:pt x="1308522" y="637190"/>
                    <a:pt x="1318852" y="645878"/>
                    <a:pt x="1330903" y="636611"/>
                  </a:cubicBezTo>
                  <a:cubicBezTo>
                    <a:pt x="1316557" y="618078"/>
                    <a:pt x="1365909" y="615762"/>
                    <a:pt x="1340659" y="594912"/>
                  </a:cubicBezTo>
                  <a:cubicBezTo>
                    <a:pt x="1338938" y="585646"/>
                    <a:pt x="1338938" y="576380"/>
                    <a:pt x="1341233" y="567113"/>
                  </a:cubicBezTo>
                  <a:cubicBezTo>
                    <a:pt x="1342381" y="563638"/>
                    <a:pt x="1343528" y="560742"/>
                    <a:pt x="1345250" y="558426"/>
                  </a:cubicBezTo>
                  <a:cubicBezTo>
                    <a:pt x="1346972" y="555530"/>
                    <a:pt x="1349267" y="553213"/>
                    <a:pt x="1352137" y="552055"/>
                  </a:cubicBezTo>
                  <a:cubicBezTo>
                    <a:pt x="1353284" y="551476"/>
                    <a:pt x="1355006" y="551476"/>
                    <a:pt x="1356727" y="550897"/>
                  </a:cubicBezTo>
                  <a:cubicBezTo>
                    <a:pt x="1392882" y="550318"/>
                    <a:pt x="1400342" y="535260"/>
                    <a:pt x="1381405" y="499352"/>
                  </a:cubicBezTo>
                  <a:cubicBezTo>
                    <a:pt x="1376813" y="491244"/>
                    <a:pt x="1373944" y="485453"/>
                    <a:pt x="1378535" y="476766"/>
                  </a:cubicBezTo>
                  <a:close/>
                  <a:moveTo>
                    <a:pt x="1465959" y="454357"/>
                  </a:moveTo>
                  <a:cubicBezTo>
                    <a:pt x="1469286" y="461079"/>
                    <a:pt x="1470949" y="468362"/>
                    <a:pt x="1460968" y="471164"/>
                  </a:cubicBezTo>
                  <a:cubicBezTo>
                    <a:pt x="1455423" y="472845"/>
                    <a:pt x="1450433" y="474525"/>
                    <a:pt x="1444888" y="476206"/>
                  </a:cubicBezTo>
                  <a:cubicBezTo>
                    <a:pt x="1441006" y="459959"/>
                    <a:pt x="1441561" y="457718"/>
                    <a:pt x="1455423" y="454917"/>
                  </a:cubicBezTo>
                  <a:cubicBezTo>
                    <a:pt x="1459305" y="453796"/>
                    <a:pt x="1462632" y="454917"/>
                    <a:pt x="1465959" y="454357"/>
                  </a:cubicBezTo>
                  <a:close/>
                  <a:moveTo>
                    <a:pt x="1372098" y="433380"/>
                  </a:moveTo>
                  <a:cubicBezTo>
                    <a:pt x="1375550" y="436325"/>
                    <a:pt x="1379578" y="438092"/>
                    <a:pt x="1382455" y="441626"/>
                  </a:cubicBezTo>
                  <a:cubicBezTo>
                    <a:pt x="1385333" y="445748"/>
                    <a:pt x="1387059" y="451049"/>
                    <a:pt x="1379003" y="451049"/>
                  </a:cubicBezTo>
                  <a:cubicBezTo>
                    <a:pt x="1376126" y="450754"/>
                    <a:pt x="1373248" y="450313"/>
                    <a:pt x="1370731" y="450755"/>
                  </a:cubicBezTo>
                  <a:lnTo>
                    <a:pt x="1365707" y="454868"/>
                  </a:lnTo>
                  <a:lnTo>
                    <a:pt x="1370480" y="460276"/>
                  </a:lnTo>
                  <a:cubicBezTo>
                    <a:pt x="1371506" y="462779"/>
                    <a:pt x="1371799" y="465576"/>
                    <a:pt x="1371799" y="468521"/>
                  </a:cubicBezTo>
                  <a:cubicBezTo>
                    <a:pt x="1368867" y="467049"/>
                    <a:pt x="1367108" y="464840"/>
                    <a:pt x="1366081" y="462264"/>
                  </a:cubicBezTo>
                  <a:lnTo>
                    <a:pt x="1365017" y="455433"/>
                  </a:lnTo>
                  <a:lnTo>
                    <a:pt x="1364617" y="455761"/>
                  </a:lnTo>
                  <a:cubicBezTo>
                    <a:pt x="1359438" y="452227"/>
                    <a:pt x="1357136" y="448104"/>
                    <a:pt x="1362315" y="442803"/>
                  </a:cubicBezTo>
                  <a:cubicBezTo>
                    <a:pt x="1365768" y="439270"/>
                    <a:pt x="1368645" y="436325"/>
                    <a:pt x="1372098" y="433380"/>
                  </a:cubicBezTo>
                  <a:close/>
                  <a:moveTo>
                    <a:pt x="1357446" y="364473"/>
                  </a:moveTo>
                  <a:cubicBezTo>
                    <a:pt x="1365533" y="370187"/>
                    <a:pt x="1359602" y="383328"/>
                    <a:pt x="1369307" y="387328"/>
                  </a:cubicBezTo>
                  <a:cubicBezTo>
                    <a:pt x="1368768" y="393613"/>
                    <a:pt x="1367689" y="398755"/>
                    <a:pt x="1362298" y="402183"/>
                  </a:cubicBezTo>
                  <a:cubicBezTo>
                    <a:pt x="1356368" y="390185"/>
                    <a:pt x="1352055" y="378186"/>
                    <a:pt x="1357446" y="364473"/>
                  </a:cubicBezTo>
                  <a:close/>
                  <a:moveTo>
                    <a:pt x="233727" y="354161"/>
                  </a:moveTo>
                  <a:cubicBezTo>
                    <a:pt x="229829" y="353074"/>
                    <a:pt x="223764" y="354524"/>
                    <a:pt x="218565" y="358005"/>
                  </a:cubicBezTo>
                  <a:cubicBezTo>
                    <a:pt x="205858" y="366708"/>
                    <a:pt x="196617" y="382374"/>
                    <a:pt x="177556" y="376572"/>
                  </a:cubicBezTo>
                  <a:lnTo>
                    <a:pt x="176436" y="374660"/>
                  </a:lnTo>
                  <a:lnTo>
                    <a:pt x="173692" y="368754"/>
                  </a:lnTo>
                  <a:lnTo>
                    <a:pt x="173063" y="364642"/>
                  </a:lnTo>
                  <a:lnTo>
                    <a:pt x="174446" y="361422"/>
                  </a:lnTo>
                  <a:lnTo>
                    <a:pt x="174451" y="361414"/>
                  </a:lnTo>
                  <a:cubicBezTo>
                    <a:pt x="175245" y="360906"/>
                    <a:pt x="176112" y="360616"/>
                    <a:pt x="176400" y="360326"/>
                  </a:cubicBezTo>
                  <a:cubicBezTo>
                    <a:pt x="178711" y="355685"/>
                    <a:pt x="171780" y="355685"/>
                    <a:pt x="175823" y="358585"/>
                  </a:cubicBezTo>
                  <a:cubicBezTo>
                    <a:pt x="175823" y="358585"/>
                    <a:pt x="175245" y="359746"/>
                    <a:pt x="174667" y="360906"/>
                  </a:cubicBezTo>
                  <a:lnTo>
                    <a:pt x="174446" y="361422"/>
                  </a:lnTo>
                  <a:lnTo>
                    <a:pt x="172935" y="363807"/>
                  </a:lnTo>
                  <a:lnTo>
                    <a:pt x="173063" y="364642"/>
                  </a:lnTo>
                  <a:lnTo>
                    <a:pt x="172447" y="366074"/>
                  </a:lnTo>
                  <a:lnTo>
                    <a:pt x="173692" y="368754"/>
                  </a:lnTo>
                  <a:lnTo>
                    <a:pt x="173945" y="370407"/>
                  </a:lnTo>
                  <a:lnTo>
                    <a:pt x="176436" y="374660"/>
                  </a:lnTo>
                  <a:lnTo>
                    <a:pt x="178133" y="378312"/>
                  </a:lnTo>
                  <a:cubicBezTo>
                    <a:pt x="177267" y="381794"/>
                    <a:pt x="176563" y="385520"/>
                    <a:pt x="175290" y="388695"/>
                  </a:cubicBezTo>
                  <a:lnTo>
                    <a:pt x="169241" y="395540"/>
                  </a:lnTo>
                  <a:lnTo>
                    <a:pt x="167180" y="395891"/>
                  </a:lnTo>
                  <a:lnTo>
                    <a:pt x="160990" y="396287"/>
                  </a:lnTo>
                  <a:lnTo>
                    <a:pt x="158628" y="392727"/>
                  </a:lnTo>
                  <a:lnTo>
                    <a:pt x="157267" y="390496"/>
                  </a:lnTo>
                  <a:cubicBezTo>
                    <a:pt x="156329" y="388321"/>
                    <a:pt x="155318" y="386145"/>
                    <a:pt x="153296" y="384694"/>
                  </a:cubicBezTo>
                  <a:lnTo>
                    <a:pt x="158628" y="392727"/>
                  </a:lnTo>
                  <a:lnTo>
                    <a:pt x="160805" y="396298"/>
                  </a:lnTo>
                  <a:lnTo>
                    <a:pt x="160990" y="396287"/>
                  </a:lnTo>
                  <a:lnTo>
                    <a:pt x="161383" y="396878"/>
                  </a:lnTo>
                  <a:lnTo>
                    <a:pt x="167180" y="395891"/>
                  </a:lnTo>
                  <a:lnTo>
                    <a:pt x="169036" y="395773"/>
                  </a:lnTo>
                  <a:lnTo>
                    <a:pt x="169241" y="395540"/>
                  </a:lnTo>
                  <a:lnTo>
                    <a:pt x="175381" y="394495"/>
                  </a:lnTo>
                  <a:cubicBezTo>
                    <a:pt x="188675" y="394413"/>
                    <a:pt x="199938" y="400940"/>
                    <a:pt x="209901" y="411384"/>
                  </a:cubicBezTo>
                  <a:cubicBezTo>
                    <a:pt x="216833" y="419507"/>
                    <a:pt x="227807" y="427629"/>
                    <a:pt x="215677" y="438653"/>
                  </a:cubicBezTo>
                  <a:cubicBezTo>
                    <a:pt x="206436" y="446195"/>
                    <a:pt x="196617" y="457219"/>
                    <a:pt x="185642" y="440974"/>
                  </a:cubicBezTo>
                  <a:cubicBezTo>
                    <a:pt x="175823" y="427049"/>
                    <a:pt x="168314" y="431691"/>
                    <a:pt x="162538" y="445035"/>
                  </a:cubicBezTo>
                  <a:cubicBezTo>
                    <a:pt x="159650" y="452578"/>
                    <a:pt x="152141" y="454318"/>
                    <a:pt x="144055" y="452578"/>
                  </a:cubicBezTo>
                  <a:cubicBezTo>
                    <a:pt x="140589" y="451417"/>
                    <a:pt x="138279" y="449677"/>
                    <a:pt x="136546" y="446195"/>
                  </a:cubicBezTo>
                  <a:cubicBezTo>
                    <a:pt x="133080" y="429950"/>
                    <a:pt x="139434" y="410803"/>
                    <a:pt x="120373" y="387596"/>
                  </a:cubicBezTo>
                  <a:cubicBezTo>
                    <a:pt x="138279" y="424148"/>
                    <a:pt x="138856" y="443875"/>
                    <a:pt x="98424" y="435172"/>
                  </a:cubicBezTo>
                  <a:cubicBezTo>
                    <a:pt x="89182" y="433431"/>
                    <a:pt x="85139" y="445035"/>
                    <a:pt x="78208" y="450257"/>
                  </a:cubicBezTo>
                  <a:cubicBezTo>
                    <a:pt x="113442" y="469984"/>
                    <a:pt x="150986" y="484489"/>
                    <a:pt x="183909" y="507117"/>
                  </a:cubicBezTo>
                  <a:cubicBezTo>
                    <a:pt x="192573" y="512919"/>
                    <a:pt x="193151" y="521041"/>
                    <a:pt x="189685" y="529744"/>
                  </a:cubicBezTo>
                  <a:cubicBezTo>
                    <a:pt x="186220" y="540188"/>
                    <a:pt x="181599" y="551212"/>
                    <a:pt x="191418" y="563976"/>
                  </a:cubicBezTo>
                  <a:cubicBezTo>
                    <a:pt x="213944" y="551212"/>
                    <a:pt x="230695" y="520461"/>
                    <a:pt x="263618" y="535546"/>
                  </a:cubicBezTo>
                  <a:cubicBezTo>
                    <a:pt x="267662" y="540188"/>
                    <a:pt x="267662" y="546570"/>
                    <a:pt x="270550" y="551792"/>
                  </a:cubicBezTo>
                  <a:cubicBezTo>
                    <a:pt x="271705" y="553532"/>
                    <a:pt x="272860" y="555853"/>
                    <a:pt x="274015" y="558174"/>
                  </a:cubicBezTo>
                  <a:cubicBezTo>
                    <a:pt x="274015" y="560495"/>
                    <a:pt x="275748" y="562235"/>
                    <a:pt x="278058" y="562235"/>
                  </a:cubicBezTo>
                  <a:lnTo>
                    <a:pt x="284925" y="564535"/>
                  </a:lnTo>
                  <a:lnTo>
                    <a:pt x="281142" y="556188"/>
                  </a:lnTo>
                  <a:cubicBezTo>
                    <a:pt x="280782" y="552538"/>
                    <a:pt x="281647" y="548743"/>
                    <a:pt x="283665" y="544655"/>
                  </a:cubicBezTo>
                  <a:cubicBezTo>
                    <a:pt x="286549" y="542319"/>
                    <a:pt x="290009" y="540568"/>
                    <a:pt x="294047" y="540568"/>
                  </a:cubicBezTo>
                  <a:cubicBezTo>
                    <a:pt x="313078" y="548889"/>
                    <a:pt x="334056" y="545057"/>
                    <a:pt x="354548" y="547055"/>
                  </a:cubicBezTo>
                  <a:lnTo>
                    <a:pt x="374462" y="551589"/>
                  </a:lnTo>
                  <a:lnTo>
                    <a:pt x="371052" y="550119"/>
                  </a:lnTo>
                  <a:cubicBezTo>
                    <a:pt x="359544" y="538542"/>
                    <a:pt x="373929" y="524650"/>
                    <a:pt x="367024" y="513074"/>
                  </a:cubicBezTo>
                  <a:cubicBezTo>
                    <a:pt x="363572" y="498024"/>
                    <a:pt x="371052" y="493972"/>
                    <a:pt x="384862" y="496288"/>
                  </a:cubicBezTo>
                  <a:cubicBezTo>
                    <a:pt x="365874" y="480081"/>
                    <a:pt x="338253" y="506128"/>
                    <a:pt x="320990" y="483554"/>
                  </a:cubicBezTo>
                  <a:cubicBezTo>
                    <a:pt x="319839" y="480659"/>
                    <a:pt x="318689" y="477766"/>
                    <a:pt x="318689" y="474293"/>
                  </a:cubicBezTo>
                  <a:cubicBezTo>
                    <a:pt x="318689" y="471688"/>
                    <a:pt x="318833" y="469083"/>
                    <a:pt x="318617" y="466478"/>
                  </a:cubicBezTo>
                  <a:lnTo>
                    <a:pt x="316591" y="459380"/>
                  </a:lnTo>
                  <a:lnTo>
                    <a:pt x="306939" y="465124"/>
                  </a:lnTo>
                  <a:cubicBezTo>
                    <a:pt x="302462" y="467518"/>
                    <a:pt x="297986" y="468823"/>
                    <a:pt x="293654" y="466502"/>
                  </a:cubicBezTo>
                  <a:cubicBezTo>
                    <a:pt x="271127" y="454318"/>
                    <a:pt x="253799" y="453158"/>
                    <a:pt x="238781" y="477526"/>
                  </a:cubicBezTo>
                  <a:cubicBezTo>
                    <a:pt x="234738" y="483328"/>
                    <a:pt x="224919" y="483328"/>
                    <a:pt x="219143" y="476946"/>
                  </a:cubicBezTo>
                  <a:cubicBezTo>
                    <a:pt x="211057" y="468243"/>
                    <a:pt x="205280" y="454899"/>
                    <a:pt x="215100" y="446776"/>
                  </a:cubicBezTo>
                  <a:cubicBezTo>
                    <a:pt x="242247" y="424148"/>
                    <a:pt x="223186" y="391076"/>
                    <a:pt x="235894" y="365548"/>
                  </a:cubicBezTo>
                  <a:cubicBezTo>
                    <a:pt x="239359" y="358876"/>
                    <a:pt x="237626" y="355249"/>
                    <a:pt x="233727" y="354161"/>
                  </a:cubicBezTo>
                  <a:close/>
                  <a:moveTo>
                    <a:pt x="764273" y="233451"/>
                  </a:moveTo>
                  <a:cubicBezTo>
                    <a:pt x="758474" y="234606"/>
                    <a:pt x="752495" y="237025"/>
                    <a:pt x="746299" y="240923"/>
                  </a:cubicBezTo>
                  <a:cubicBezTo>
                    <a:pt x="739383" y="244965"/>
                    <a:pt x="729586" y="242655"/>
                    <a:pt x="729586" y="255938"/>
                  </a:cubicBezTo>
                  <a:cubicBezTo>
                    <a:pt x="729010" y="281926"/>
                    <a:pt x="712873" y="278461"/>
                    <a:pt x="692701" y="270376"/>
                  </a:cubicBezTo>
                  <a:cubicBezTo>
                    <a:pt x="694142" y="276728"/>
                    <a:pt x="694286" y="282648"/>
                    <a:pt x="693422" y="288351"/>
                  </a:cubicBezTo>
                  <a:lnTo>
                    <a:pt x="689011" y="302147"/>
                  </a:lnTo>
                  <a:lnTo>
                    <a:pt x="692431" y="298727"/>
                  </a:lnTo>
                  <a:cubicBezTo>
                    <a:pt x="695319" y="294106"/>
                    <a:pt x="699939" y="292372"/>
                    <a:pt x="704561" y="295261"/>
                  </a:cubicBezTo>
                  <a:cubicBezTo>
                    <a:pt x="709759" y="298149"/>
                    <a:pt x="714957" y="302193"/>
                    <a:pt x="718423" y="306815"/>
                  </a:cubicBezTo>
                  <a:cubicBezTo>
                    <a:pt x="728242" y="320102"/>
                    <a:pt x="739795" y="321258"/>
                    <a:pt x="754235" y="314903"/>
                  </a:cubicBezTo>
                  <a:cubicBezTo>
                    <a:pt x="757700" y="305660"/>
                    <a:pt x="745570" y="305660"/>
                    <a:pt x="743838" y="299305"/>
                  </a:cubicBezTo>
                  <a:cubicBezTo>
                    <a:pt x="741527" y="291217"/>
                    <a:pt x="729398" y="294683"/>
                    <a:pt x="729398" y="283707"/>
                  </a:cubicBezTo>
                  <a:lnTo>
                    <a:pt x="758278" y="283707"/>
                  </a:lnTo>
                  <a:cubicBezTo>
                    <a:pt x="760588" y="284285"/>
                    <a:pt x="761743" y="284862"/>
                    <a:pt x="763476" y="285440"/>
                  </a:cubicBezTo>
                  <a:cubicBezTo>
                    <a:pt x="777339" y="296416"/>
                    <a:pt x="791779" y="297572"/>
                    <a:pt x="806219" y="286018"/>
                  </a:cubicBezTo>
                  <a:cubicBezTo>
                    <a:pt x="807374" y="285440"/>
                    <a:pt x="809107" y="284862"/>
                    <a:pt x="810262" y="283707"/>
                  </a:cubicBezTo>
                  <a:cubicBezTo>
                    <a:pt x="820659" y="281685"/>
                    <a:pt x="826002" y="276486"/>
                    <a:pt x="828890" y="269770"/>
                  </a:cubicBezTo>
                  <a:lnTo>
                    <a:pt x="832372" y="249197"/>
                  </a:lnTo>
                  <a:lnTo>
                    <a:pt x="821221" y="254783"/>
                  </a:lnTo>
                  <a:cubicBezTo>
                    <a:pt x="817764" y="254783"/>
                    <a:pt x="814882" y="253628"/>
                    <a:pt x="812577" y="251318"/>
                  </a:cubicBezTo>
                  <a:cubicBezTo>
                    <a:pt x="797448" y="237891"/>
                    <a:pt x="781671" y="229986"/>
                    <a:pt x="764273" y="233451"/>
                  </a:cubicBezTo>
                  <a:close/>
                  <a:moveTo>
                    <a:pt x="255849" y="177397"/>
                  </a:moveTo>
                  <a:lnTo>
                    <a:pt x="254432" y="182131"/>
                  </a:lnTo>
                  <a:lnTo>
                    <a:pt x="255609" y="181049"/>
                  </a:lnTo>
                  <a:lnTo>
                    <a:pt x="255633" y="181006"/>
                  </a:lnTo>
                  <a:cubicBezTo>
                    <a:pt x="256569" y="180140"/>
                    <a:pt x="257290" y="179129"/>
                    <a:pt x="255849" y="177397"/>
                  </a:cubicBezTo>
                  <a:close/>
                  <a:moveTo>
                    <a:pt x="594726" y="101"/>
                  </a:moveTo>
                  <a:cubicBezTo>
                    <a:pt x="607982" y="4143"/>
                    <a:pt x="621814" y="6453"/>
                    <a:pt x="636222" y="5298"/>
                  </a:cubicBezTo>
                  <a:cubicBezTo>
                    <a:pt x="640256" y="5298"/>
                    <a:pt x="643714" y="6453"/>
                    <a:pt x="647172" y="8763"/>
                  </a:cubicBezTo>
                  <a:cubicBezTo>
                    <a:pt x="651782" y="9341"/>
                    <a:pt x="656393" y="9341"/>
                    <a:pt x="660427" y="9341"/>
                  </a:cubicBezTo>
                  <a:cubicBezTo>
                    <a:pt x="671954" y="17426"/>
                    <a:pt x="682327" y="7608"/>
                    <a:pt x="693854" y="7608"/>
                  </a:cubicBezTo>
                  <a:cubicBezTo>
                    <a:pt x="704228" y="7031"/>
                    <a:pt x="713449" y="8763"/>
                    <a:pt x="720941" y="17426"/>
                  </a:cubicBezTo>
                  <a:lnTo>
                    <a:pt x="720941" y="16849"/>
                  </a:lnTo>
                  <a:cubicBezTo>
                    <a:pt x="731891" y="23201"/>
                    <a:pt x="743994" y="18581"/>
                    <a:pt x="756097" y="19736"/>
                  </a:cubicBezTo>
                  <a:cubicBezTo>
                    <a:pt x="774539" y="33597"/>
                    <a:pt x="797016" y="16849"/>
                    <a:pt x="816034" y="28399"/>
                  </a:cubicBezTo>
                  <a:cubicBezTo>
                    <a:pt x="833324" y="42259"/>
                    <a:pt x="854072" y="52655"/>
                    <a:pt x="865022" y="73445"/>
                  </a:cubicBezTo>
                  <a:cubicBezTo>
                    <a:pt x="869056" y="80952"/>
                    <a:pt x="873091" y="87882"/>
                    <a:pt x="867327" y="96545"/>
                  </a:cubicBezTo>
                  <a:cubicBezTo>
                    <a:pt x="865598" y="99433"/>
                    <a:pt x="863293" y="101743"/>
                    <a:pt x="860411" y="103475"/>
                  </a:cubicBezTo>
                  <a:cubicBezTo>
                    <a:pt x="848885" y="110405"/>
                    <a:pt x="837359" y="111560"/>
                    <a:pt x="825255" y="105785"/>
                  </a:cubicBezTo>
                  <a:cubicBezTo>
                    <a:pt x="822950" y="91925"/>
                    <a:pt x="820069" y="77487"/>
                    <a:pt x="810847" y="65937"/>
                  </a:cubicBezTo>
                  <a:lnTo>
                    <a:pt x="804341" y="61426"/>
                  </a:lnTo>
                  <a:lnTo>
                    <a:pt x="802923" y="58935"/>
                  </a:lnTo>
                  <a:lnTo>
                    <a:pt x="800944" y="59070"/>
                  </a:lnTo>
                  <a:lnTo>
                    <a:pt x="796584" y="56047"/>
                  </a:lnTo>
                  <a:cubicBezTo>
                    <a:pt x="791541" y="55975"/>
                    <a:pt x="786065" y="59585"/>
                    <a:pt x="779726" y="68247"/>
                  </a:cubicBezTo>
                  <a:cubicBezTo>
                    <a:pt x="784769" y="63916"/>
                    <a:pt x="789199" y="61100"/>
                    <a:pt x="793053" y="59612"/>
                  </a:cubicBezTo>
                  <a:lnTo>
                    <a:pt x="800944" y="59070"/>
                  </a:lnTo>
                  <a:lnTo>
                    <a:pt x="804341" y="61426"/>
                  </a:lnTo>
                  <a:lnTo>
                    <a:pt x="813153" y="76910"/>
                  </a:lnTo>
                  <a:cubicBezTo>
                    <a:pt x="814882" y="87882"/>
                    <a:pt x="814882" y="98278"/>
                    <a:pt x="825255" y="105785"/>
                  </a:cubicBezTo>
                  <a:cubicBezTo>
                    <a:pt x="831019" y="110405"/>
                    <a:pt x="842545" y="109250"/>
                    <a:pt x="840816" y="121956"/>
                  </a:cubicBezTo>
                  <a:cubicBezTo>
                    <a:pt x="837359" y="162959"/>
                    <a:pt x="863869" y="186637"/>
                    <a:pt x="892109" y="207427"/>
                  </a:cubicBezTo>
                  <a:cubicBezTo>
                    <a:pt x="903635" y="216090"/>
                    <a:pt x="916891" y="220710"/>
                    <a:pt x="908246" y="238613"/>
                  </a:cubicBezTo>
                  <a:cubicBezTo>
                    <a:pt x="892685" y="244965"/>
                    <a:pt x="876548" y="250163"/>
                    <a:pt x="860411" y="241500"/>
                  </a:cubicBezTo>
                  <a:cubicBezTo>
                    <a:pt x="855224" y="238613"/>
                    <a:pt x="850758" y="238468"/>
                    <a:pt x="846652" y="239912"/>
                  </a:cubicBezTo>
                  <a:lnTo>
                    <a:pt x="838159" y="245727"/>
                  </a:lnTo>
                  <a:lnTo>
                    <a:pt x="842030" y="245001"/>
                  </a:lnTo>
                  <a:cubicBezTo>
                    <a:pt x="844629" y="245578"/>
                    <a:pt x="846651" y="247889"/>
                    <a:pt x="847806" y="253666"/>
                  </a:cubicBezTo>
                  <a:cubicBezTo>
                    <a:pt x="850117" y="265221"/>
                    <a:pt x="851850" y="265798"/>
                    <a:pt x="863402" y="260021"/>
                  </a:cubicBezTo>
                  <a:cubicBezTo>
                    <a:pt x="870333" y="257710"/>
                    <a:pt x="874954" y="257710"/>
                    <a:pt x="879575" y="262332"/>
                  </a:cubicBezTo>
                  <a:cubicBezTo>
                    <a:pt x="885929" y="268109"/>
                    <a:pt x="891127" y="274463"/>
                    <a:pt x="896903" y="280818"/>
                  </a:cubicBezTo>
                  <a:cubicBezTo>
                    <a:pt x="900369" y="284862"/>
                    <a:pt x="903834" y="288328"/>
                    <a:pt x="909033" y="284285"/>
                  </a:cubicBezTo>
                  <a:cubicBezTo>
                    <a:pt x="913076" y="281396"/>
                    <a:pt x="917697" y="277930"/>
                    <a:pt x="916542" y="273308"/>
                  </a:cubicBezTo>
                  <a:cubicBezTo>
                    <a:pt x="914809" y="267531"/>
                    <a:pt x="909610" y="264065"/>
                    <a:pt x="918274" y="259443"/>
                  </a:cubicBezTo>
                  <a:cubicBezTo>
                    <a:pt x="928093" y="254822"/>
                    <a:pt x="939646" y="251356"/>
                    <a:pt x="943689" y="239801"/>
                  </a:cubicBezTo>
                  <a:cubicBezTo>
                    <a:pt x="944267" y="238646"/>
                    <a:pt x="944844" y="237491"/>
                    <a:pt x="945999" y="236913"/>
                  </a:cubicBezTo>
                  <a:cubicBezTo>
                    <a:pt x="955819" y="228247"/>
                    <a:pt x="959284" y="248467"/>
                    <a:pt x="966793" y="242690"/>
                  </a:cubicBezTo>
                  <a:cubicBezTo>
                    <a:pt x="971992" y="238069"/>
                    <a:pt x="963327" y="228247"/>
                    <a:pt x="969103" y="221893"/>
                  </a:cubicBezTo>
                  <a:cubicBezTo>
                    <a:pt x="970837" y="220737"/>
                    <a:pt x="973147" y="219004"/>
                    <a:pt x="975457" y="219582"/>
                  </a:cubicBezTo>
                  <a:cubicBezTo>
                    <a:pt x="978345" y="219582"/>
                    <a:pt x="982966" y="220737"/>
                    <a:pt x="984699" y="223048"/>
                  </a:cubicBezTo>
                  <a:cubicBezTo>
                    <a:pt x="986432" y="226514"/>
                    <a:pt x="988164" y="231713"/>
                    <a:pt x="987587" y="236913"/>
                  </a:cubicBezTo>
                  <a:cubicBezTo>
                    <a:pt x="987587" y="249622"/>
                    <a:pt x="993941" y="253666"/>
                    <a:pt x="1006070" y="250778"/>
                  </a:cubicBezTo>
                  <a:cubicBezTo>
                    <a:pt x="1009536" y="250778"/>
                    <a:pt x="1013001" y="253666"/>
                    <a:pt x="1013001" y="257710"/>
                  </a:cubicBezTo>
                  <a:cubicBezTo>
                    <a:pt x="1013001" y="260021"/>
                    <a:pt x="1012424" y="262910"/>
                    <a:pt x="1010113" y="264065"/>
                  </a:cubicBezTo>
                  <a:cubicBezTo>
                    <a:pt x="1001450" y="270420"/>
                    <a:pt x="992208" y="276197"/>
                    <a:pt x="980656" y="276774"/>
                  </a:cubicBezTo>
                  <a:cubicBezTo>
                    <a:pt x="980078" y="284862"/>
                    <a:pt x="984699" y="291795"/>
                    <a:pt x="988164" y="298727"/>
                  </a:cubicBezTo>
                  <a:cubicBezTo>
                    <a:pt x="975457" y="320102"/>
                    <a:pt x="994518" y="344365"/>
                    <a:pt x="982966" y="366318"/>
                  </a:cubicBezTo>
                  <a:cubicBezTo>
                    <a:pt x="981233" y="370362"/>
                    <a:pt x="985854" y="366896"/>
                    <a:pt x="987009" y="366896"/>
                  </a:cubicBezTo>
                  <a:cubicBezTo>
                    <a:pt x="1018777" y="370940"/>
                    <a:pt x="1016467" y="403291"/>
                    <a:pt x="1012424" y="414845"/>
                  </a:cubicBezTo>
                  <a:cubicBezTo>
                    <a:pt x="1003182" y="438531"/>
                    <a:pt x="1011269" y="448352"/>
                    <a:pt x="1025131" y="462217"/>
                  </a:cubicBezTo>
                  <a:cubicBezTo>
                    <a:pt x="1032062" y="468572"/>
                    <a:pt x="1033795" y="480126"/>
                    <a:pt x="1026287" y="489369"/>
                  </a:cubicBezTo>
                  <a:cubicBezTo>
                    <a:pt x="1016467" y="500345"/>
                    <a:pt x="1010113" y="488791"/>
                    <a:pt x="1001450" y="485325"/>
                  </a:cubicBezTo>
                  <a:cubicBezTo>
                    <a:pt x="981233" y="476659"/>
                    <a:pt x="968526" y="457595"/>
                    <a:pt x="947154" y="448930"/>
                  </a:cubicBezTo>
                  <a:cubicBezTo>
                    <a:pt x="925783" y="439687"/>
                    <a:pt x="935603" y="423511"/>
                    <a:pt x="952353" y="412535"/>
                  </a:cubicBezTo>
                  <a:cubicBezTo>
                    <a:pt x="940801" y="408491"/>
                    <a:pt x="932137" y="405025"/>
                    <a:pt x="922895" y="402714"/>
                  </a:cubicBezTo>
                  <a:cubicBezTo>
                    <a:pt x="910766" y="418312"/>
                    <a:pt x="961017" y="439109"/>
                    <a:pt x="916542" y="449507"/>
                  </a:cubicBezTo>
                  <a:cubicBezTo>
                    <a:pt x="913653" y="446041"/>
                    <a:pt x="910766" y="442575"/>
                    <a:pt x="917119" y="439109"/>
                  </a:cubicBezTo>
                  <a:cubicBezTo>
                    <a:pt x="914231" y="435065"/>
                    <a:pt x="920007" y="439109"/>
                    <a:pt x="915386" y="439687"/>
                  </a:cubicBezTo>
                  <a:cubicBezTo>
                    <a:pt x="913076" y="440264"/>
                    <a:pt x="911920" y="442575"/>
                    <a:pt x="911920" y="444886"/>
                  </a:cubicBezTo>
                  <a:cubicBezTo>
                    <a:pt x="912498" y="448930"/>
                    <a:pt x="914809" y="451818"/>
                    <a:pt x="915386" y="455284"/>
                  </a:cubicBezTo>
                  <a:cubicBezTo>
                    <a:pt x="917119" y="467994"/>
                    <a:pt x="925783" y="484747"/>
                    <a:pt x="910188" y="491102"/>
                  </a:cubicBezTo>
                  <a:cubicBezTo>
                    <a:pt x="897480" y="496879"/>
                    <a:pt x="888239" y="483592"/>
                    <a:pt x="881308" y="473193"/>
                  </a:cubicBezTo>
                  <a:cubicBezTo>
                    <a:pt x="878997" y="468572"/>
                    <a:pt x="876687" y="463950"/>
                    <a:pt x="867445" y="462794"/>
                  </a:cubicBezTo>
                  <a:cubicBezTo>
                    <a:pt x="877842" y="484747"/>
                    <a:pt x="872066" y="497457"/>
                    <a:pt x="848384" y="498612"/>
                  </a:cubicBezTo>
                  <a:cubicBezTo>
                    <a:pt x="827590" y="500345"/>
                    <a:pt x="816616" y="512477"/>
                    <a:pt x="811995" y="531541"/>
                  </a:cubicBezTo>
                  <a:cubicBezTo>
                    <a:pt x="810262" y="535585"/>
                    <a:pt x="806796" y="539629"/>
                    <a:pt x="803331" y="543095"/>
                  </a:cubicBezTo>
                  <a:cubicBezTo>
                    <a:pt x="802753" y="549450"/>
                    <a:pt x="796977" y="554071"/>
                    <a:pt x="795245" y="558693"/>
                  </a:cubicBezTo>
                  <a:cubicBezTo>
                    <a:pt x="790046" y="571981"/>
                    <a:pt x="772718" y="561582"/>
                    <a:pt x="768675" y="574291"/>
                  </a:cubicBezTo>
                  <a:cubicBezTo>
                    <a:pt x="780227" y="589311"/>
                    <a:pt x="779072" y="609531"/>
                    <a:pt x="789469" y="624551"/>
                  </a:cubicBezTo>
                  <a:cubicBezTo>
                    <a:pt x="794667" y="633217"/>
                    <a:pt x="807374" y="634372"/>
                    <a:pt x="814883" y="626862"/>
                  </a:cubicBezTo>
                  <a:cubicBezTo>
                    <a:pt x="821236" y="621663"/>
                    <a:pt x="824125" y="612420"/>
                    <a:pt x="833944" y="611264"/>
                  </a:cubicBezTo>
                  <a:cubicBezTo>
                    <a:pt x="836832" y="610686"/>
                    <a:pt x="839142" y="611264"/>
                    <a:pt x="840875" y="612420"/>
                  </a:cubicBezTo>
                  <a:cubicBezTo>
                    <a:pt x="845496" y="614153"/>
                    <a:pt x="845496" y="618774"/>
                    <a:pt x="843763" y="621663"/>
                  </a:cubicBezTo>
                  <a:cubicBezTo>
                    <a:pt x="839720" y="629173"/>
                    <a:pt x="834522" y="636106"/>
                    <a:pt x="830479" y="643616"/>
                  </a:cubicBezTo>
                  <a:cubicBezTo>
                    <a:pt x="826435" y="649393"/>
                    <a:pt x="821236" y="651703"/>
                    <a:pt x="814883" y="648815"/>
                  </a:cubicBezTo>
                  <a:cubicBezTo>
                    <a:pt x="808529" y="646504"/>
                    <a:pt x="802176" y="645926"/>
                    <a:pt x="796977" y="643616"/>
                  </a:cubicBezTo>
                  <a:cubicBezTo>
                    <a:pt x="788891" y="640149"/>
                    <a:pt x="783692" y="643038"/>
                    <a:pt x="776761" y="646504"/>
                  </a:cubicBezTo>
                  <a:cubicBezTo>
                    <a:pt x="765209" y="652281"/>
                    <a:pt x="754235" y="644771"/>
                    <a:pt x="755967" y="632061"/>
                  </a:cubicBezTo>
                  <a:cubicBezTo>
                    <a:pt x="758278" y="615886"/>
                    <a:pt x="755967" y="600866"/>
                    <a:pt x="750191" y="585845"/>
                  </a:cubicBezTo>
                  <a:cubicBezTo>
                    <a:pt x="748458" y="581801"/>
                    <a:pt x="743838" y="575446"/>
                    <a:pt x="739217" y="577757"/>
                  </a:cubicBezTo>
                  <a:cubicBezTo>
                    <a:pt x="721311" y="585845"/>
                    <a:pt x="706871" y="572558"/>
                    <a:pt x="691275" y="570247"/>
                  </a:cubicBezTo>
                  <a:cubicBezTo>
                    <a:pt x="687810" y="569670"/>
                    <a:pt x="683767" y="570825"/>
                    <a:pt x="680878" y="566781"/>
                  </a:cubicBezTo>
                  <a:cubicBezTo>
                    <a:pt x="680301" y="557538"/>
                    <a:pt x="688965" y="555227"/>
                    <a:pt x="693586" y="549450"/>
                  </a:cubicBezTo>
                  <a:cubicBezTo>
                    <a:pt x="696474" y="545406"/>
                    <a:pt x="701095" y="545406"/>
                    <a:pt x="706293" y="547139"/>
                  </a:cubicBezTo>
                  <a:cubicBezTo>
                    <a:pt x="714957" y="550028"/>
                    <a:pt x="723044" y="552339"/>
                    <a:pt x="731130" y="555227"/>
                  </a:cubicBezTo>
                  <a:cubicBezTo>
                    <a:pt x="740372" y="557538"/>
                    <a:pt x="743838" y="549450"/>
                    <a:pt x="749036" y="544829"/>
                  </a:cubicBezTo>
                  <a:cubicBezTo>
                    <a:pt x="753657" y="541362"/>
                    <a:pt x="753657" y="536741"/>
                    <a:pt x="750769" y="532119"/>
                  </a:cubicBezTo>
                  <a:cubicBezTo>
                    <a:pt x="749036" y="528653"/>
                    <a:pt x="745570" y="525764"/>
                    <a:pt x="745570" y="522298"/>
                  </a:cubicBezTo>
                  <a:cubicBezTo>
                    <a:pt x="745570" y="504389"/>
                    <a:pt x="734018" y="493991"/>
                    <a:pt x="721889" y="483592"/>
                  </a:cubicBezTo>
                  <a:cubicBezTo>
                    <a:pt x="726509" y="478970"/>
                    <a:pt x="726509" y="473771"/>
                    <a:pt x="721311" y="469149"/>
                  </a:cubicBezTo>
                  <a:cubicBezTo>
                    <a:pt x="734596" y="460484"/>
                    <a:pt x="747303" y="452396"/>
                    <a:pt x="762321" y="447775"/>
                  </a:cubicBezTo>
                  <a:cubicBezTo>
                    <a:pt x="773873" y="444308"/>
                    <a:pt x="775606" y="433332"/>
                    <a:pt x="768097" y="424666"/>
                  </a:cubicBezTo>
                  <a:cubicBezTo>
                    <a:pt x="761743" y="417156"/>
                    <a:pt x="751346" y="413690"/>
                    <a:pt x="750191" y="402136"/>
                  </a:cubicBezTo>
                  <a:cubicBezTo>
                    <a:pt x="749036" y="396359"/>
                    <a:pt x="744415" y="391160"/>
                    <a:pt x="737484" y="390004"/>
                  </a:cubicBezTo>
                  <a:cubicBezTo>
                    <a:pt x="728820" y="389426"/>
                    <a:pt x="724777" y="395781"/>
                    <a:pt x="721311" y="402714"/>
                  </a:cubicBezTo>
                  <a:cubicBezTo>
                    <a:pt x="737484" y="408491"/>
                    <a:pt x="737484" y="408491"/>
                    <a:pt x="753657" y="429866"/>
                  </a:cubicBezTo>
                  <a:cubicBezTo>
                    <a:pt x="738061" y="436220"/>
                    <a:pt x="728242" y="455862"/>
                    <a:pt x="706871" y="446619"/>
                  </a:cubicBezTo>
                  <a:lnTo>
                    <a:pt x="703983" y="446041"/>
                  </a:lnTo>
                  <a:cubicBezTo>
                    <a:pt x="702250" y="445464"/>
                    <a:pt x="701095" y="443730"/>
                    <a:pt x="699939" y="442575"/>
                  </a:cubicBezTo>
                  <a:lnTo>
                    <a:pt x="698785" y="439687"/>
                  </a:lnTo>
                  <a:cubicBezTo>
                    <a:pt x="699362" y="431021"/>
                    <a:pt x="698207" y="422933"/>
                    <a:pt x="706293" y="417156"/>
                  </a:cubicBezTo>
                  <a:cubicBezTo>
                    <a:pt x="708604" y="418312"/>
                    <a:pt x="708170" y="418456"/>
                    <a:pt x="707737" y="418456"/>
                  </a:cubicBezTo>
                  <a:lnTo>
                    <a:pt x="707800" y="418475"/>
                  </a:lnTo>
                  <a:lnTo>
                    <a:pt x="710914" y="421200"/>
                  </a:lnTo>
                  <a:cubicBezTo>
                    <a:pt x="712647" y="419467"/>
                    <a:pt x="712069" y="420045"/>
                    <a:pt x="709181" y="418889"/>
                  </a:cubicBezTo>
                  <a:lnTo>
                    <a:pt x="707800" y="418475"/>
                  </a:lnTo>
                  <a:lnTo>
                    <a:pt x="706293" y="417156"/>
                  </a:lnTo>
                  <a:cubicBezTo>
                    <a:pt x="704561" y="412535"/>
                    <a:pt x="701672" y="407335"/>
                    <a:pt x="699362" y="402714"/>
                  </a:cubicBezTo>
                  <a:cubicBezTo>
                    <a:pt x="689543" y="403291"/>
                    <a:pt x="680301" y="404447"/>
                    <a:pt x="670482" y="405025"/>
                  </a:cubicBezTo>
                  <a:cubicBezTo>
                    <a:pt x="667594" y="405602"/>
                    <a:pt x="665861" y="403869"/>
                    <a:pt x="665861" y="400980"/>
                  </a:cubicBezTo>
                  <a:cubicBezTo>
                    <a:pt x="665861" y="400403"/>
                    <a:pt x="666438" y="398670"/>
                    <a:pt x="667594" y="398670"/>
                  </a:cubicBezTo>
                  <a:cubicBezTo>
                    <a:pt x="680878" y="395203"/>
                    <a:pt x="680878" y="388849"/>
                    <a:pt x="674525" y="377873"/>
                  </a:cubicBezTo>
                  <a:cubicBezTo>
                    <a:pt x="672792" y="374406"/>
                    <a:pt x="682034" y="369207"/>
                    <a:pt x="679146" y="362274"/>
                  </a:cubicBezTo>
                  <a:cubicBezTo>
                    <a:pt x="677991" y="358808"/>
                    <a:pt x="679724" y="354764"/>
                    <a:pt x="684922" y="356498"/>
                  </a:cubicBezTo>
                  <a:cubicBezTo>
                    <a:pt x="686655" y="357075"/>
                    <a:pt x="688388" y="359386"/>
                    <a:pt x="689543" y="361119"/>
                  </a:cubicBezTo>
                  <a:cubicBezTo>
                    <a:pt x="691275" y="362852"/>
                    <a:pt x="693008" y="364585"/>
                    <a:pt x="694741" y="366318"/>
                  </a:cubicBezTo>
                  <a:cubicBezTo>
                    <a:pt x="702828" y="364008"/>
                    <a:pt x="701095" y="354764"/>
                    <a:pt x="704561" y="349565"/>
                  </a:cubicBezTo>
                  <a:cubicBezTo>
                    <a:pt x="716112" y="330501"/>
                    <a:pt x="714957" y="327035"/>
                    <a:pt x="691275" y="321258"/>
                  </a:cubicBezTo>
                  <a:lnTo>
                    <a:pt x="684775" y="318916"/>
                  </a:lnTo>
                  <a:lnTo>
                    <a:pt x="684660" y="320908"/>
                  </a:lnTo>
                  <a:cubicBezTo>
                    <a:pt x="686470" y="331304"/>
                    <a:pt x="692413" y="342998"/>
                    <a:pt x="675988" y="344297"/>
                  </a:cubicBezTo>
                  <a:cubicBezTo>
                    <a:pt x="658699" y="346030"/>
                    <a:pt x="639680" y="336790"/>
                    <a:pt x="627577" y="324662"/>
                  </a:cubicBezTo>
                  <a:cubicBezTo>
                    <a:pt x="624119" y="321197"/>
                    <a:pt x="621237" y="298674"/>
                    <a:pt x="628153" y="284814"/>
                  </a:cubicBezTo>
                  <a:cubicBezTo>
                    <a:pt x="636798" y="265756"/>
                    <a:pt x="634493" y="254783"/>
                    <a:pt x="609711" y="253051"/>
                  </a:cubicBezTo>
                  <a:cubicBezTo>
                    <a:pt x="592998" y="251896"/>
                    <a:pt x="573403" y="239190"/>
                    <a:pt x="564758" y="231105"/>
                  </a:cubicBezTo>
                  <a:cubicBezTo>
                    <a:pt x="546892" y="214935"/>
                    <a:pt x="529026" y="221865"/>
                    <a:pt x="512312" y="217245"/>
                  </a:cubicBezTo>
                  <a:cubicBezTo>
                    <a:pt x="532484" y="221793"/>
                    <a:pt x="560156" y="217940"/>
                    <a:pt x="561740" y="244761"/>
                  </a:cubicBezTo>
                  <a:lnTo>
                    <a:pt x="560844" y="256644"/>
                  </a:lnTo>
                  <a:lnTo>
                    <a:pt x="560283" y="258212"/>
                  </a:lnTo>
                  <a:lnTo>
                    <a:pt x="559745" y="258664"/>
                  </a:lnTo>
                  <a:lnTo>
                    <a:pt x="554733" y="260791"/>
                  </a:lnTo>
                  <a:lnTo>
                    <a:pt x="553971" y="260282"/>
                  </a:lnTo>
                  <a:lnTo>
                    <a:pt x="549774" y="256516"/>
                  </a:lnTo>
                  <a:lnTo>
                    <a:pt x="549541" y="256547"/>
                  </a:lnTo>
                  <a:lnTo>
                    <a:pt x="549449" y="256435"/>
                  </a:lnTo>
                  <a:cubicBezTo>
                    <a:pt x="548945" y="256281"/>
                    <a:pt x="548477" y="256480"/>
                    <a:pt x="548189" y="256732"/>
                  </a:cubicBezTo>
                  <a:lnTo>
                    <a:pt x="549541" y="256547"/>
                  </a:lnTo>
                  <a:lnTo>
                    <a:pt x="550926" y="258248"/>
                  </a:lnTo>
                  <a:lnTo>
                    <a:pt x="553971" y="260282"/>
                  </a:lnTo>
                  <a:lnTo>
                    <a:pt x="554600" y="260847"/>
                  </a:lnTo>
                  <a:lnTo>
                    <a:pt x="554733" y="260791"/>
                  </a:lnTo>
                  <a:lnTo>
                    <a:pt x="556113" y="261713"/>
                  </a:lnTo>
                  <a:lnTo>
                    <a:pt x="559745" y="258664"/>
                  </a:lnTo>
                  <a:lnTo>
                    <a:pt x="560724" y="258248"/>
                  </a:lnTo>
                  <a:lnTo>
                    <a:pt x="560844" y="256644"/>
                  </a:lnTo>
                  <a:lnTo>
                    <a:pt x="562237" y="252762"/>
                  </a:lnTo>
                  <a:cubicBezTo>
                    <a:pt x="563317" y="249008"/>
                    <a:pt x="564469" y="245543"/>
                    <a:pt x="568792" y="245543"/>
                  </a:cubicBezTo>
                  <a:cubicBezTo>
                    <a:pt x="579742" y="245543"/>
                    <a:pt x="580318" y="256516"/>
                    <a:pt x="582624" y="264601"/>
                  </a:cubicBezTo>
                  <a:cubicBezTo>
                    <a:pt x="583200" y="268066"/>
                    <a:pt x="583776" y="272108"/>
                    <a:pt x="582048" y="275573"/>
                  </a:cubicBezTo>
                  <a:cubicBezTo>
                    <a:pt x="575131" y="289434"/>
                    <a:pt x="609135" y="294631"/>
                    <a:pt x="590116" y="308492"/>
                  </a:cubicBezTo>
                  <a:cubicBezTo>
                    <a:pt x="574555" y="319465"/>
                    <a:pt x="555537" y="321197"/>
                    <a:pt x="537094" y="313689"/>
                  </a:cubicBezTo>
                  <a:cubicBezTo>
                    <a:pt x="519229" y="309069"/>
                    <a:pt x="510007" y="331015"/>
                    <a:pt x="492717" y="326972"/>
                  </a:cubicBezTo>
                  <a:cubicBezTo>
                    <a:pt x="487530" y="326972"/>
                    <a:pt x="482920" y="326395"/>
                    <a:pt x="477733" y="324662"/>
                  </a:cubicBezTo>
                  <a:cubicBezTo>
                    <a:pt x="462172" y="321197"/>
                    <a:pt x="446035" y="315422"/>
                    <a:pt x="429898" y="324085"/>
                  </a:cubicBezTo>
                  <a:cubicBezTo>
                    <a:pt x="424135" y="326972"/>
                    <a:pt x="418372" y="330437"/>
                    <a:pt x="410879" y="329282"/>
                  </a:cubicBezTo>
                  <a:cubicBezTo>
                    <a:pt x="392437" y="324085"/>
                    <a:pt x="389556" y="311379"/>
                    <a:pt x="394743" y="294631"/>
                  </a:cubicBezTo>
                  <a:cubicBezTo>
                    <a:pt x="397048" y="290011"/>
                    <a:pt x="402235" y="288856"/>
                    <a:pt x="404540" y="284814"/>
                  </a:cubicBezTo>
                  <a:cubicBezTo>
                    <a:pt x="400506" y="284814"/>
                    <a:pt x="396472" y="286546"/>
                    <a:pt x="392437" y="287701"/>
                  </a:cubicBezTo>
                  <a:cubicBezTo>
                    <a:pt x="386674" y="289434"/>
                    <a:pt x="380911" y="291166"/>
                    <a:pt x="375148" y="292321"/>
                  </a:cubicBezTo>
                  <a:cubicBezTo>
                    <a:pt x="367655" y="292899"/>
                    <a:pt x="363621" y="288279"/>
                    <a:pt x="360164" y="282504"/>
                  </a:cubicBezTo>
                  <a:cubicBezTo>
                    <a:pt x="358434" y="278461"/>
                    <a:pt x="356129" y="274996"/>
                    <a:pt x="353247" y="271531"/>
                  </a:cubicBezTo>
                  <a:cubicBezTo>
                    <a:pt x="348637" y="267488"/>
                    <a:pt x="343450" y="264023"/>
                    <a:pt x="339416" y="259403"/>
                  </a:cubicBezTo>
                  <a:cubicBezTo>
                    <a:pt x="326160" y="229950"/>
                    <a:pt x="363621" y="245543"/>
                    <a:pt x="365350" y="229950"/>
                  </a:cubicBezTo>
                  <a:cubicBezTo>
                    <a:pt x="364197" y="222443"/>
                    <a:pt x="361316" y="229373"/>
                    <a:pt x="359587" y="229373"/>
                  </a:cubicBezTo>
                  <a:cubicBezTo>
                    <a:pt x="346908" y="233993"/>
                    <a:pt x="335382" y="236303"/>
                    <a:pt x="328465" y="221865"/>
                  </a:cubicBezTo>
                  <a:cubicBezTo>
                    <a:pt x="328465" y="218978"/>
                    <a:pt x="329618" y="217245"/>
                    <a:pt x="330771" y="215512"/>
                  </a:cubicBezTo>
                  <a:cubicBezTo>
                    <a:pt x="328465" y="216668"/>
                    <a:pt x="326737" y="218400"/>
                    <a:pt x="325584" y="220133"/>
                  </a:cubicBezTo>
                  <a:cubicBezTo>
                    <a:pt x="312617" y="233127"/>
                    <a:pt x="300298" y="223056"/>
                    <a:pt x="287655" y="219158"/>
                  </a:cubicBezTo>
                  <a:lnTo>
                    <a:pt x="278777" y="218632"/>
                  </a:lnTo>
                  <a:lnTo>
                    <a:pt x="281267" y="222390"/>
                  </a:lnTo>
                  <a:cubicBezTo>
                    <a:pt x="284143" y="225862"/>
                    <a:pt x="288168" y="222969"/>
                    <a:pt x="291618" y="224705"/>
                  </a:cubicBezTo>
                  <a:cubicBezTo>
                    <a:pt x="309446" y="235700"/>
                    <a:pt x="307721" y="246117"/>
                    <a:pt x="287593" y="255955"/>
                  </a:cubicBezTo>
                  <a:cubicBezTo>
                    <a:pt x="319797" y="241487"/>
                    <a:pt x="321523" y="242645"/>
                    <a:pt x="327273" y="278525"/>
                  </a:cubicBezTo>
                  <a:cubicBezTo>
                    <a:pt x="326698" y="286048"/>
                    <a:pt x="314622" y="286048"/>
                    <a:pt x="317497" y="295307"/>
                  </a:cubicBezTo>
                  <a:cubicBezTo>
                    <a:pt x="316922" y="298200"/>
                    <a:pt x="315772" y="300515"/>
                    <a:pt x="313471" y="302251"/>
                  </a:cubicBezTo>
                  <a:cubicBezTo>
                    <a:pt x="307721" y="305723"/>
                    <a:pt x="301970" y="303987"/>
                    <a:pt x="296219" y="302251"/>
                  </a:cubicBezTo>
                  <a:lnTo>
                    <a:pt x="290690" y="297800"/>
                  </a:lnTo>
                  <a:lnTo>
                    <a:pt x="293344" y="292992"/>
                  </a:lnTo>
                  <a:cubicBezTo>
                    <a:pt x="293344" y="292992"/>
                    <a:pt x="291618" y="295307"/>
                    <a:pt x="291618" y="294728"/>
                  </a:cubicBezTo>
                  <a:cubicBezTo>
                    <a:pt x="291618" y="294728"/>
                    <a:pt x="290469" y="298200"/>
                    <a:pt x="290469" y="297622"/>
                  </a:cubicBezTo>
                  <a:lnTo>
                    <a:pt x="290690" y="297800"/>
                  </a:lnTo>
                  <a:lnTo>
                    <a:pt x="290469" y="298200"/>
                  </a:lnTo>
                  <a:cubicBezTo>
                    <a:pt x="292194" y="302830"/>
                    <a:pt x="296794" y="303409"/>
                    <a:pt x="300245" y="305723"/>
                  </a:cubicBezTo>
                  <a:cubicBezTo>
                    <a:pt x="301395" y="308328"/>
                    <a:pt x="301682" y="310643"/>
                    <a:pt x="301107" y="312596"/>
                  </a:cubicBezTo>
                  <a:lnTo>
                    <a:pt x="299607" y="314232"/>
                  </a:lnTo>
                  <a:lnTo>
                    <a:pt x="301740" y="314490"/>
                  </a:lnTo>
                  <a:cubicBezTo>
                    <a:pt x="308672" y="317391"/>
                    <a:pt x="315603" y="322033"/>
                    <a:pt x="323689" y="322033"/>
                  </a:cubicBezTo>
                  <a:cubicBezTo>
                    <a:pt x="326577" y="323774"/>
                    <a:pt x="329465" y="326675"/>
                    <a:pt x="330043" y="330156"/>
                  </a:cubicBezTo>
                  <a:cubicBezTo>
                    <a:pt x="338707" y="358876"/>
                    <a:pt x="340548" y="366708"/>
                    <a:pt x="324113" y="373725"/>
                  </a:cubicBezTo>
                  <a:lnTo>
                    <a:pt x="316714" y="376395"/>
                  </a:lnTo>
                  <a:lnTo>
                    <a:pt x="312128" y="376934"/>
                  </a:lnTo>
                  <a:cubicBezTo>
                    <a:pt x="308563" y="377805"/>
                    <a:pt x="304917" y="379183"/>
                    <a:pt x="301162" y="381213"/>
                  </a:cubicBezTo>
                  <a:cubicBezTo>
                    <a:pt x="306145" y="379763"/>
                    <a:pt x="310513" y="378475"/>
                    <a:pt x="314320" y="377258"/>
                  </a:cubicBezTo>
                  <a:lnTo>
                    <a:pt x="316714" y="376395"/>
                  </a:lnTo>
                  <a:lnTo>
                    <a:pt x="322606" y="375701"/>
                  </a:lnTo>
                  <a:cubicBezTo>
                    <a:pt x="329465" y="375701"/>
                    <a:pt x="336108" y="377152"/>
                    <a:pt x="342750" y="378892"/>
                  </a:cubicBezTo>
                  <a:lnTo>
                    <a:pt x="341043" y="381970"/>
                  </a:lnTo>
                  <a:lnTo>
                    <a:pt x="344295" y="380957"/>
                  </a:lnTo>
                  <a:cubicBezTo>
                    <a:pt x="346309" y="380667"/>
                    <a:pt x="348323" y="380523"/>
                    <a:pt x="350337" y="379944"/>
                  </a:cubicBezTo>
                  <a:cubicBezTo>
                    <a:pt x="368751" y="390363"/>
                    <a:pt x="366449" y="404254"/>
                    <a:pt x="358393" y="419883"/>
                  </a:cubicBezTo>
                  <a:cubicBezTo>
                    <a:pt x="365874" y="407727"/>
                    <a:pt x="368175" y="393257"/>
                    <a:pt x="375080" y="381102"/>
                  </a:cubicBezTo>
                  <a:cubicBezTo>
                    <a:pt x="379684" y="373577"/>
                    <a:pt x="387740" y="374734"/>
                    <a:pt x="394645" y="372998"/>
                  </a:cubicBezTo>
                  <a:cubicBezTo>
                    <a:pt x="399824" y="371261"/>
                    <a:pt x="402701" y="368367"/>
                    <a:pt x="399824" y="362000"/>
                  </a:cubicBezTo>
                  <a:cubicBezTo>
                    <a:pt x="398672" y="359685"/>
                    <a:pt x="393494" y="356791"/>
                    <a:pt x="398672" y="353318"/>
                  </a:cubicBezTo>
                  <a:cubicBezTo>
                    <a:pt x="400399" y="352160"/>
                    <a:pt x="404427" y="352739"/>
                    <a:pt x="406153" y="353897"/>
                  </a:cubicBezTo>
                  <a:cubicBezTo>
                    <a:pt x="408455" y="355633"/>
                    <a:pt x="411332" y="359106"/>
                    <a:pt x="414209" y="360843"/>
                  </a:cubicBezTo>
                  <a:cubicBezTo>
                    <a:pt x="417086" y="363158"/>
                    <a:pt x="421114" y="363158"/>
                    <a:pt x="421114" y="358527"/>
                  </a:cubicBezTo>
                  <a:cubicBezTo>
                    <a:pt x="421690" y="344056"/>
                    <a:pt x="428019" y="344056"/>
                    <a:pt x="437226" y="351002"/>
                  </a:cubicBezTo>
                  <a:cubicBezTo>
                    <a:pt x="443556" y="356212"/>
                    <a:pt x="449885" y="360843"/>
                    <a:pt x="457366" y="357370"/>
                  </a:cubicBezTo>
                  <a:cubicBezTo>
                    <a:pt x="471176" y="351581"/>
                    <a:pt x="477506" y="362579"/>
                    <a:pt x="487288" y="368367"/>
                  </a:cubicBezTo>
                  <a:cubicBezTo>
                    <a:pt x="482109" y="381680"/>
                    <a:pt x="472902" y="386311"/>
                    <a:pt x="459667" y="381680"/>
                  </a:cubicBezTo>
                  <a:cubicBezTo>
                    <a:pt x="452187" y="379365"/>
                    <a:pt x="445282" y="378207"/>
                    <a:pt x="438377" y="376471"/>
                  </a:cubicBezTo>
                  <a:cubicBezTo>
                    <a:pt x="430321" y="374734"/>
                    <a:pt x="423991" y="378786"/>
                    <a:pt x="417662" y="383417"/>
                  </a:cubicBezTo>
                  <a:cubicBezTo>
                    <a:pt x="414209" y="385732"/>
                    <a:pt x="414209" y="390363"/>
                    <a:pt x="417086" y="392678"/>
                  </a:cubicBezTo>
                  <a:cubicBezTo>
                    <a:pt x="435500" y="404833"/>
                    <a:pt x="449885" y="422777"/>
                    <a:pt x="469450" y="432617"/>
                  </a:cubicBezTo>
                  <a:cubicBezTo>
                    <a:pt x="475204" y="435511"/>
                    <a:pt x="480383" y="438405"/>
                    <a:pt x="485562" y="441300"/>
                  </a:cubicBezTo>
                  <a:cubicBezTo>
                    <a:pt x="490165" y="444193"/>
                    <a:pt x="492467" y="448245"/>
                    <a:pt x="491316" y="454034"/>
                  </a:cubicBezTo>
                  <a:cubicBezTo>
                    <a:pt x="489590" y="460401"/>
                    <a:pt x="484986" y="460979"/>
                    <a:pt x="480383" y="459822"/>
                  </a:cubicBezTo>
                  <a:cubicBezTo>
                    <a:pt x="471752" y="456349"/>
                    <a:pt x="463696" y="454612"/>
                    <a:pt x="454489" y="455770"/>
                  </a:cubicBezTo>
                  <a:cubicBezTo>
                    <a:pt x="449885" y="456349"/>
                    <a:pt x="444707" y="457506"/>
                    <a:pt x="443556" y="463295"/>
                  </a:cubicBezTo>
                  <a:cubicBezTo>
                    <a:pt x="441254" y="470240"/>
                    <a:pt x="444131" y="475450"/>
                    <a:pt x="448734" y="480081"/>
                  </a:cubicBezTo>
                  <a:cubicBezTo>
                    <a:pt x="449885" y="480659"/>
                    <a:pt x="450461" y="481238"/>
                    <a:pt x="451612" y="481817"/>
                  </a:cubicBezTo>
                  <a:cubicBezTo>
                    <a:pt x="471176" y="491657"/>
                    <a:pt x="471176" y="491657"/>
                    <a:pt x="465997" y="510179"/>
                  </a:cubicBezTo>
                  <a:cubicBezTo>
                    <a:pt x="464846" y="514810"/>
                    <a:pt x="463696" y="520020"/>
                    <a:pt x="463120" y="524650"/>
                  </a:cubicBezTo>
                  <a:cubicBezTo>
                    <a:pt x="461969" y="534490"/>
                    <a:pt x="457366" y="541436"/>
                    <a:pt x="448159" y="543752"/>
                  </a:cubicBezTo>
                  <a:cubicBezTo>
                    <a:pt x="434349" y="546067"/>
                    <a:pt x="427444" y="555328"/>
                    <a:pt x="423991" y="568062"/>
                  </a:cubicBezTo>
                  <a:cubicBezTo>
                    <a:pt x="417086" y="561116"/>
                    <a:pt x="419963" y="554170"/>
                    <a:pt x="421114" y="547225"/>
                  </a:cubicBezTo>
                  <a:cubicBezTo>
                    <a:pt x="422265" y="542594"/>
                    <a:pt x="419388" y="538542"/>
                    <a:pt x="415935" y="540857"/>
                  </a:cubicBezTo>
                  <a:cubicBezTo>
                    <a:pt x="403851" y="550698"/>
                    <a:pt x="387740" y="546067"/>
                    <a:pt x="375080" y="551855"/>
                  </a:cubicBezTo>
                  <a:lnTo>
                    <a:pt x="374939" y="551794"/>
                  </a:lnTo>
                  <a:lnTo>
                    <a:pt x="390935" y="565677"/>
                  </a:lnTo>
                  <a:cubicBezTo>
                    <a:pt x="395549" y="570349"/>
                    <a:pt x="398432" y="576189"/>
                    <a:pt x="393819" y="582028"/>
                  </a:cubicBezTo>
                  <a:cubicBezTo>
                    <a:pt x="390359" y="587284"/>
                    <a:pt x="385168" y="583196"/>
                    <a:pt x="381131" y="581444"/>
                  </a:cubicBezTo>
                  <a:cubicBezTo>
                    <a:pt x="371327" y="579692"/>
                    <a:pt x="362099" y="576189"/>
                    <a:pt x="353449" y="574437"/>
                  </a:cubicBezTo>
                  <a:cubicBezTo>
                    <a:pt x="344798" y="573269"/>
                    <a:pt x="339607" y="577941"/>
                    <a:pt x="341337" y="587284"/>
                  </a:cubicBezTo>
                  <a:cubicBezTo>
                    <a:pt x="344221" y="597211"/>
                    <a:pt x="341914" y="604218"/>
                    <a:pt x="333840" y="609474"/>
                  </a:cubicBezTo>
                  <a:cubicBezTo>
                    <a:pt x="325766" y="614730"/>
                    <a:pt x="317692" y="620569"/>
                    <a:pt x="309618" y="625825"/>
                  </a:cubicBezTo>
                  <a:cubicBezTo>
                    <a:pt x="302120" y="630496"/>
                    <a:pt x="306734" y="636336"/>
                    <a:pt x="308464" y="641591"/>
                  </a:cubicBezTo>
                  <a:cubicBezTo>
                    <a:pt x="304427" y="641591"/>
                    <a:pt x="300967" y="641591"/>
                    <a:pt x="297507" y="641591"/>
                  </a:cubicBezTo>
                  <a:cubicBezTo>
                    <a:pt x="290009" y="642175"/>
                    <a:pt x="281359" y="641007"/>
                    <a:pt x="284242" y="653270"/>
                  </a:cubicBezTo>
                  <a:cubicBezTo>
                    <a:pt x="285395" y="659694"/>
                    <a:pt x="281359" y="664950"/>
                    <a:pt x="278475" y="670205"/>
                  </a:cubicBezTo>
                  <a:cubicBezTo>
                    <a:pt x="276168" y="674877"/>
                    <a:pt x="272131" y="677796"/>
                    <a:pt x="266941" y="677796"/>
                  </a:cubicBezTo>
                  <a:cubicBezTo>
                    <a:pt x="258867" y="677796"/>
                    <a:pt x="253676" y="672541"/>
                    <a:pt x="250792" y="664950"/>
                  </a:cubicBezTo>
                  <a:cubicBezTo>
                    <a:pt x="249062" y="660862"/>
                    <a:pt x="250216" y="655606"/>
                    <a:pt x="254253" y="651519"/>
                  </a:cubicBezTo>
                  <a:cubicBezTo>
                    <a:pt x="257713" y="648599"/>
                    <a:pt x="261750" y="646263"/>
                    <a:pt x="265210" y="642175"/>
                  </a:cubicBezTo>
                  <a:cubicBezTo>
                    <a:pt x="276168" y="631080"/>
                    <a:pt x="284242" y="616482"/>
                    <a:pt x="290009" y="597211"/>
                  </a:cubicBezTo>
                  <a:cubicBezTo>
                    <a:pt x="291740" y="591372"/>
                    <a:pt x="295200" y="586116"/>
                    <a:pt x="297507" y="580277"/>
                  </a:cubicBezTo>
                  <a:cubicBezTo>
                    <a:pt x="299525" y="575021"/>
                    <a:pt x="298516" y="571955"/>
                    <a:pt x="296065" y="570057"/>
                  </a:cubicBezTo>
                  <a:lnTo>
                    <a:pt x="286448" y="566997"/>
                  </a:lnTo>
                  <a:lnTo>
                    <a:pt x="286722" y="567457"/>
                  </a:lnTo>
                  <a:cubicBezTo>
                    <a:pt x="281524" y="576740"/>
                    <a:pt x="278636" y="587184"/>
                    <a:pt x="278636" y="597627"/>
                  </a:cubicBezTo>
                  <a:cubicBezTo>
                    <a:pt x="257842" y="598788"/>
                    <a:pt x="238781" y="598788"/>
                    <a:pt x="220298" y="601109"/>
                  </a:cubicBezTo>
                  <a:cubicBezTo>
                    <a:pt x="200660" y="603429"/>
                    <a:pt x="182176" y="603429"/>
                    <a:pt x="167159" y="588345"/>
                  </a:cubicBezTo>
                  <a:cubicBezTo>
                    <a:pt x="166581" y="587764"/>
                    <a:pt x="163116" y="588925"/>
                    <a:pt x="160805" y="589505"/>
                  </a:cubicBezTo>
                  <a:lnTo>
                    <a:pt x="150252" y="600529"/>
                  </a:lnTo>
                  <a:lnTo>
                    <a:pt x="155748" y="608395"/>
                  </a:lnTo>
                  <a:cubicBezTo>
                    <a:pt x="165029" y="626671"/>
                    <a:pt x="149425" y="642073"/>
                    <a:pt x="144391" y="659244"/>
                  </a:cubicBezTo>
                  <a:cubicBezTo>
                    <a:pt x="142666" y="662706"/>
                    <a:pt x="139790" y="665015"/>
                    <a:pt x="136913" y="666746"/>
                  </a:cubicBezTo>
                  <a:cubicBezTo>
                    <a:pt x="118505" y="671364"/>
                    <a:pt x="99521" y="675981"/>
                    <a:pt x="81112" y="665592"/>
                  </a:cubicBezTo>
                  <a:cubicBezTo>
                    <a:pt x="75360" y="662706"/>
                    <a:pt x="69607" y="662706"/>
                    <a:pt x="63279" y="664438"/>
                  </a:cubicBezTo>
                  <a:cubicBezTo>
                    <a:pt x="14957" y="682907"/>
                    <a:pt x="14957" y="682907"/>
                    <a:pt x="0" y="635580"/>
                  </a:cubicBezTo>
                  <a:cubicBezTo>
                    <a:pt x="3452" y="625192"/>
                    <a:pt x="0" y="613649"/>
                    <a:pt x="5753" y="603837"/>
                  </a:cubicBezTo>
                  <a:cubicBezTo>
                    <a:pt x="6903" y="602106"/>
                    <a:pt x="7478" y="600374"/>
                    <a:pt x="6328" y="598066"/>
                  </a:cubicBezTo>
                  <a:cubicBezTo>
                    <a:pt x="6903" y="595757"/>
                    <a:pt x="8629" y="594025"/>
                    <a:pt x="10930" y="593449"/>
                  </a:cubicBezTo>
                  <a:cubicBezTo>
                    <a:pt x="14382" y="587677"/>
                    <a:pt x="7478" y="583637"/>
                    <a:pt x="9779" y="578443"/>
                  </a:cubicBezTo>
                  <a:cubicBezTo>
                    <a:pt x="10355" y="564591"/>
                    <a:pt x="8629" y="551317"/>
                    <a:pt x="5753" y="538042"/>
                  </a:cubicBezTo>
                  <a:cubicBezTo>
                    <a:pt x="5753" y="532847"/>
                    <a:pt x="7478" y="527653"/>
                    <a:pt x="10355" y="523036"/>
                  </a:cubicBezTo>
                  <a:lnTo>
                    <a:pt x="19359" y="521028"/>
                  </a:lnTo>
                  <a:lnTo>
                    <a:pt x="19292" y="520461"/>
                  </a:lnTo>
                  <a:cubicBezTo>
                    <a:pt x="15249" y="514659"/>
                    <a:pt x="16982" y="508277"/>
                    <a:pt x="16404" y="501895"/>
                  </a:cubicBezTo>
                  <a:cubicBezTo>
                    <a:pt x="16982" y="498413"/>
                    <a:pt x="18137" y="495513"/>
                    <a:pt x="21025" y="493192"/>
                  </a:cubicBezTo>
                  <a:lnTo>
                    <a:pt x="21025" y="493772"/>
                  </a:lnTo>
                  <a:cubicBezTo>
                    <a:pt x="30844" y="474625"/>
                    <a:pt x="24491" y="454318"/>
                    <a:pt x="26801" y="435172"/>
                  </a:cubicBezTo>
                  <a:lnTo>
                    <a:pt x="27415" y="434297"/>
                  </a:lnTo>
                  <a:lnTo>
                    <a:pt x="20759" y="430724"/>
                  </a:lnTo>
                  <a:cubicBezTo>
                    <a:pt x="20184" y="426094"/>
                    <a:pt x="20184" y="422043"/>
                    <a:pt x="20184" y="417414"/>
                  </a:cubicBezTo>
                  <a:cubicBezTo>
                    <a:pt x="15008" y="383270"/>
                    <a:pt x="12708" y="348548"/>
                    <a:pt x="20759" y="313825"/>
                  </a:cubicBezTo>
                  <a:lnTo>
                    <a:pt x="20184" y="314404"/>
                  </a:lnTo>
                  <a:cubicBezTo>
                    <a:pt x="24209" y="309775"/>
                    <a:pt x="23060" y="303409"/>
                    <a:pt x="27085" y="298779"/>
                  </a:cubicBezTo>
                  <a:lnTo>
                    <a:pt x="27085" y="298200"/>
                  </a:lnTo>
                  <a:cubicBezTo>
                    <a:pt x="31686" y="294728"/>
                    <a:pt x="30535" y="287784"/>
                    <a:pt x="35136" y="284312"/>
                  </a:cubicBezTo>
                  <a:lnTo>
                    <a:pt x="35136" y="284890"/>
                  </a:lnTo>
                  <a:cubicBezTo>
                    <a:pt x="36861" y="281997"/>
                    <a:pt x="39737" y="279682"/>
                    <a:pt x="41462" y="276789"/>
                  </a:cubicBezTo>
                  <a:lnTo>
                    <a:pt x="42037" y="275631"/>
                  </a:lnTo>
                  <a:cubicBezTo>
                    <a:pt x="44337" y="273895"/>
                    <a:pt x="46637" y="272159"/>
                    <a:pt x="48363" y="269265"/>
                  </a:cubicBezTo>
                  <a:lnTo>
                    <a:pt x="48938" y="268108"/>
                  </a:lnTo>
                  <a:cubicBezTo>
                    <a:pt x="51813" y="266950"/>
                    <a:pt x="54113" y="264636"/>
                    <a:pt x="56413" y="261742"/>
                  </a:cubicBezTo>
                  <a:lnTo>
                    <a:pt x="56989" y="261164"/>
                  </a:lnTo>
                  <a:cubicBezTo>
                    <a:pt x="59289" y="259427"/>
                    <a:pt x="62165" y="256534"/>
                    <a:pt x="63890" y="254798"/>
                  </a:cubicBezTo>
                  <a:cubicBezTo>
                    <a:pt x="66765" y="251904"/>
                    <a:pt x="69065" y="249011"/>
                    <a:pt x="72516" y="247275"/>
                  </a:cubicBezTo>
                  <a:lnTo>
                    <a:pt x="71941" y="247853"/>
                  </a:lnTo>
                  <a:lnTo>
                    <a:pt x="79989" y="240333"/>
                  </a:lnTo>
                  <a:lnTo>
                    <a:pt x="79417" y="240909"/>
                  </a:lnTo>
                  <a:lnTo>
                    <a:pt x="79992" y="240330"/>
                  </a:lnTo>
                  <a:lnTo>
                    <a:pt x="79989" y="240333"/>
                  </a:lnTo>
                  <a:lnTo>
                    <a:pt x="86893" y="233385"/>
                  </a:lnTo>
                  <a:lnTo>
                    <a:pt x="94369" y="224705"/>
                  </a:lnTo>
                  <a:lnTo>
                    <a:pt x="93793" y="225862"/>
                  </a:lnTo>
                  <a:cubicBezTo>
                    <a:pt x="95518" y="221232"/>
                    <a:pt x="97819" y="221232"/>
                    <a:pt x="100119" y="224705"/>
                  </a:cubicBezTo>
                  <a:lnTo>
                    <a:pt x="102083" y="224211"/>
                  </a:lnTo>
                  <a:lnTo>
                    <a:pt x="98513" y="222443"/>
                  </a:lnTo>
                  <a:cubicBezTo>
                    <a:pt x="96784" y="217245"/>
                    <a:pt x="96208" y="212047"/>
                    <a:pt x="101394" y="208582"/>
                  </a:cubicBezTo>
                  <a:lnTo>
                    <a:pt x="100818" y="209160"/>
                  </a:lnTo>
                  <a:cubicBezTo>
                    <a:pt x="104853" y="203962"/>
                    <a:pt x="104853" y="198765"/>
                    <a:pt x="104853" y="193567"/>
                  </a:cubicBezTo>
                  <a:cubicBezTo>
                    <a:pt x="104853" y="190679"/>
                    <a:pt x="106005" y="188369"/>
                    <a:pt x="108311" y="186637"/>
                  </a:cubicBezTo>
                  <a:cubicBezTo>
                    <a:pt x="110039" y="184904"/>
                    <a:pt x="110039" y="183172"/>
                    <a:pt x="108887" y="180862"/>
                  </a:cubicBezTo>
                  <a:cubicBezTo>
                    <a:pt x="111192" y="177397"/>
                    <a:pt x="111192" y="173931"/>
                    <a:pt x="108311" y="170466"/>
                  </a:cubicBezTo>
                  <a:cubicBezTo>
                    <a:pt x="108887" y="168156"/>
                    <a:pt x="108887" y="166424"/>
                    <a:pt x="107734" y="164691"/>
                  </a:cubicBezTo>
                  <a:cubicBezTo>
                    <a:pt x="104853" y="154296"/>
                    <a:pt x="93326" y="155451"/>
                    <a:pt x="88139" y="148521"/>
                  </a:cubicBezTo>
                  <a:cubicBezTo>
                    <a:pt x="88139" y="146789"/>
                    <a:pt x="88139" y="145634"/>
                    <a:pt x="86410" y="145056"/>
                  </a:cubicBezTo>
                  <a:cubicBezTo>
                    <a:pt x="87563" y="141014"/>
                    <a:pt x="89868" y="137549"/>
                    <a:pt x="92749" y="134661"/>
                  </a:cubicBezTo>
                  <a:lnTo>
                    <a:pt x="92749" y="134084"/>
                  </a:lnTo>
                  <a:cubicBezTo>
                    <a:pt x="97936" y="130618"/>
                    <a:pt x="96208" y="124266"/>
                    <a:pt x="99666" y="120223"/>
                  </a:cubicBezTo>
                  <a:cubicBezTo>
                    <a:pt x="101394" y="118491"/>
                    <a:pt x="101971" y="116181"/>
                    <a:pt x="100818" y="114448"/>
                  </a:cubicBezTo>
                  <a:cubicBezTo>
                    <a:pt x="106581" y="106940"/>
                    <a:pt x="101971" y="97123"/>
                    <a:pt x="107734" y="90192"/>
                  </a:cubicBezTo>
                  <a:cubicBezTo>
                    <a:pt x="108887" y="89037"/>
                    <a:pt x="109463" y="87305"/>
                    <a:pt x="108887" y="84995"/>
                  </a:cubicBezTo>
                  <a:cubicBezTo>
                    <a:pt x="111192" y="79797"/>
                    <a:pt x="111768" y="74022"/>
                    <a:pt x="111768" y="68247"/>
                  </a:cubicBezTo>
                  <a:cubicBezTo>
                    <a:pt x="112344" y="65360"/>
                    <a:pt x="114074" y="63050"/>
                    <a:pt x="116379" y="61317"/>
                  </a:cubicBezTo>
                  <a:lnTo>
                    <a:pt x="115803" y="61895"/>
                  </a:lnTo>
                  <a:cubicBezTo>
                    <a:pt x="117531" y="57852"/>
                    <a:pt x="120413" y="56120"/>
                    <a:pt x="122718" y="53810"/>
                  </a:cubicBezTo>
                  <a:cubicBezTo>
                    <a:pt x="125600" y="50922"/>
                    <a:pt x="127905" y="48612"/>
                    <a:pt x="129634" y="45724"/>
                  </a:cubicBezTo>
                  <a:cubicBezTo>
                    <a:pt x="132516" y="43414"/>
                    <a:pt x="135398" y="40527"/>
                    <a:pt x="138279" y="38794"/>
                  </a:cubicBezTo>
                  <a:lnTo>
                    <a:pt x="137703" y="39372"/>
                  </a:lnTo>
                  <a:cubicBezTo>
                    <a:pt x="141161" y="34174"/>
                    <a:pt x="148653" y="35907"/>
                    <a:pt x="152111" y="31287"/>
                  </a:cubicBezTo>
                  <a:lnTo>
                    <a:pt x="152687" y="31287"/>
                  </a:lnTo>
                  <a:cubicBezTo>
                    <a:pt x="156145" y="27244"/>
                    <a:pt x="163061" y="27821"/>
                    <a:pt x="167095" y="23779"/>
                  </a:cubicBezTo>
                  <a:lnTo>
                    <a:pt x="167095" y="24356"/>
                  </a:lnTo>
                  <a:cubicBezTo>
                    <a:pt x="172282" y="20314"/>
                    <a:pt x="178622" y="16849"/>
                    <a:pt x="183809" y="12228"/>
                  </a:cubicBezTo>
                  <a:cubicBezTo>
                    <a:pt x="187843" y="9918"/>
                    <a:pt x="193030" y="8763"/>
                    <a:pt x="198217" y="8763"/>
                  </a:cubicBezTo>
                  <a:cubicBezTo>
                    <a:pt x="208014" y="9918"/>
                    <a:pt x="217812" y="16271"/>
                    <a:pt x="228186" y="9918"/>
                  </a:cubicBezTo>
                  <a:cubicBezTo>
                    <a:pt x="239712" y="9918"/>
                    <a:pt x="251238" y="9918"/>
                    <a:pt x="262765" y="9918"/>
                  </a:cubicBezTo>
                  <a:cubicBezTo>
                    <a:pt x="265070" y="7031"/>
                    <a:pt x="267376" y="5876"/>
                    <a:pt x="270833" y="5876"/>
                  </a:cubicBezTo>
                  <a:cubicBezTo>
                    <a:pt x="274868" y="5876"/>
                    <a:pt x="278902" y="5298"/>
                    <a:pt x="283513" y="4143"/>
                  </a:cubicBezTo>
                  <a:cubicBezTo>
                    <a:pt x="286394" y="3566"/>
                    <a:pt x="288699" y="2988"/>
                    <a:pt x="291581" y="2988"/>
                  </a:cubicBezTo>
                  <a:cubicBezTo>
                    <a:pt x="296191" y="1833"/>
                    <a:pt x="300226" y="1256"/>
                    <a:pt x="304260" y="1833"/>
                  </a:cubicBezTo>
                  <a:cubicBezTo>
                    <a:pt x="305989" y="2411"/>
                    <a:pt x="307142" y="2411"/>
                    <a:pt x="308871" y="2988"/>
                  </a:cubicBezTo>
                  <a:cubicBezTo>
                    <a:pt x="325008" y="2988"/>
                    <a:pt x="341721" y="2988"/>
                    <a:pt x="358434" y="2411"/>
                  </a:cubicBezTo>
                  <a:cubicBezTo>
                    <a:pt x="359587" y="2411"/>
                    <a:pt x="361316" y="1833"/>
                    <a:pt x="363045" y="1833"/>
                  </a:cubicBezTo>
                  <a:cubicBezTo>
                    <a:pt x="367655" y="678"/>
                    <a:pt x="372266" y="678"/>
                    <a:pt x="376877" y="1833"/>
                  </a:cubicBezTo>
                  <a:cubicBezTo>
                    <a:pt x="380911" y="1833"/>
                    <a:pt x="386098" y="2988"/>
                    <a:pt x="390132" y="4143"/>
                  </a:cubicBezTo>
                  <a:cubicBezTo>
                    <a:pt x="397624" y="6453"/>
                    <a:pt x="405693" y="7608"/>
                    <a:pt x="413185" y="9341"/>
                  </a:cubicBezTo>
                  <a:cubicBezTo>
                    <a:pt x="418372" y="10496"/>
                    <a:pt x="422406" y="12806"/>
                    <a:pt x="425288" y="16849"/>
                  </a:cubicBezTo>
                  <a:cubicBezTo>
                    <a:pt x="448341" y="22624"/>
                    <a:pt x="471393" y="21469"/>
                    <a:pt x="493870" y="17426"/>
                  </a:cubicBezTo>
                  <a:cubicBezTo>
                    <a:pt x="503668" y="19159"/>
                    <a:pt x="512889" y="18004"/>
                    <a:pt x="522110" y="15116"/>
                  </a:cubicBezTo>
                  <a:cubicBezTo>
                    <a:pt x="536518" y="8186"/>
                    <a:pt x="552655" y="17426"/>
                    <a:pt x="566487" y="9341"/>
                  </a:cubicBezTo>
                  <a:lnTo>
                    <a:pt x="566487" y="9918"/>
                  </a:lnTo>
                  <a:cubicBezTo>
                    <a:pt x="573979" y="1256"/>
                    <a:pt x="583776" y="-477"/>
                    <a:pt x="594726" y="101"/>
                  </a:cubicBezTo>
                  <a:close/>
                </a:path>
              </a:pathLst>
            </a:custGeom>
            <a:solidFill>
              <a:srgbClr val="28A2DC">
                <a:alpha val="79610"/>
              </a:srgbClr>
            </a:solidFill>
            <a:ln>
              <a:noFill/>
            </a:ln>
          </p:spPr>
          <p:txBody>
            <a:bodyPr anchorCtr="0" anchor="ctr" bIns="22850" lIns="45725" spcFirstLastPara="1" rIns="45725" wrap="square" tIns="2285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747993"/>
                </a:solidFill>
                <a:latin typeface="Oswald"/>
                <a:ea typeface="Oswald"/>
                <a:cs typeface="Oswald"/>
                <a:sym typeface="Oswald"/>
              </a:endParaRPr>
            </a:p>
          </p:txBody>
        </p:sp>
        <p:sp>
          <p:nvSpPr>
            <p:cNvPr id="409" name="Google Shape;409;g311d5cb9a0a_0_108"/>
            <p:cNvSpPr/>
            <p:nvPr/>
          </p:nvSpPr>
          <p:spPr>
            <a:xfrm>
              <a:off x="11897706" y="10060396"/>
              <a:ext cx="1669176" cy="1119119"/>
            </a:xfrm>
            <a:custGeom>
              <a:rect b="b" l="l" r="r" t="t"/>
              <a:pathLst>
                <a:path extrusionOk="0" h="2406707" w="3609029">
                  <a:moveTo>
                    <a:pt x="220318" y="2093670"/>
                  </a:moveTo>
                  <a:lnTo>
                    <a:pt x="221562" y="2093670"/>
                  </a:lnTo>
                  <a:lnTo>
                    <a:pt x="220495" y="2093833"/>
                  </a:lnTo>
                  <a:lnTo>
                    <a:pt x="220318" y="2093670"/>
                  </a:lnTo>
                  <a:close/>
                  <a:moveTo>
                    <a:pt x="784594" y="2091678"/>
                  </a:moveTo>
                  <a:cubicBezTo>
                    <a:pt x="719775" y="2158949"/>
                    <a:pt x="617562" y="2096661"/>
                    <a:pt x="547757" y="2162687"/>
                  </a:cubicBezTo>
                  <a:cubicBezTo>
                    <a:pt x="525320" y="2184176"/>
                    <a:pt x="506389" y="2150307"/>
                    <a:pt x="482024" y="2132030"/>
                  </a:cubicBezTo>
                  <a:lnTo>
                    <a:pt x="463530" y="2124737"/>
                  </a:lnTo>
                  <a:lnTo>
                    <a:pt x="460579" y="2138908"/>
                  </a:lnTo>
                  <a:cubicBezTo>
                    <a:pt x="454707" y="2157600"/>
                    <a:pt x="443902" y="2159225"/>
                    <a:pt x="400681" y="2165726"/>
                  </a:cubicBezTo>
                  <a:cubicBezTo>
                    <a:pt x="404440" y="2183063"/>
                    <a:pt x="429495" y="2175633"/>
                    <a:pt x="433253" y="2192970"/>
                  </a:cubicBezTo>
                  <a:lnTo>
                    <a:pt x="432185" y="2193643"/>
                  </a:lnTo>
                  <a:lnTo>
                    <a:pt x="444962" y="2204331"/>
                  </a:lnTo>
                  <a:cubicBezTo>
                    <a:pt x="454892" y="2211806"/>
                    <a:pt x="464821" y="2220527"/>
                    <a:pt x="475992" y="2228003"/>
                  </a:cubicBezTo>
                  <a:cubicBezTo>
                    <a:pt x="482197" y="2230494"/>
                    <a:pt x="488403" y="2234232"/>
                    <a:pt x="494609" y="2236724"/>
                  </a:cubicBezTo>
                  <a:cubicBezTo>
                    <a:pt x="579009" y="2236724"/>
                    <a:pt x="663408" y="2226757"/>
                    <a:pt x="749049" y="2241707"/>
                  </a:cubicBezTo>
                  <a:cubicBezTo>
                    <a:pt x="835931" y="2257904"/>
                    <a:pt x="787525" y="2176922"/>
                    <a:pt x="808626" y="2143283"/>
                  </a:cubicBezTo>
                  <a:lnTo>
                    <a:pt x="817589" y="2138999"/>
                  </a:lnTo>
                  <a:lnTo>
                    <a:pt x="810274" y="2130248"/>
                  </a:lnTo>
                  <a:lnTo>
                    <a:pt x="812173" y="2116053"/>
                  </a:lnTo>
                  <a:lnTo>
                    <a:pt x="797059" y="2111611"/>
                  </a:lnTo>
                  <a:cubicBezTo>
                    <a:pt x="792073" y="2105382"/>
                    <a:pt x="787087" y="2099153"/>
                    <a:pt x="784594" y="2091678"/>
                  </a:cubicBezTo>
                  <a:close/>
                  <a:moveTo>
                    <a:pt x="933863" y="2035446"/>
                  </a:moveTo>
                  <a:lnTo>
                    <a:pt x="933628" y="2035599"/>
                  </a:lnTo>
                  <a:lnTo>
                    <a:pt x="933913" y="2035627"/>
                  </a:lnTo>
                  <a:lnTo>
                    <a:pt x="933863" y="2035446"/>
                  </a:lnTo>
                  <a:close/>
                  <a:moveTo>
                    <a:pt x="293780" y="1890329"/>
                  </a:moveTo>
                  <a:lnTo>
                    <a:pt x="291684" y="1895777"/>
                  </a:lnTo>
                  <a:lnTo>
                    <a:pt x="295963" y="1893602"/>
                  </a:lnTo>
                  <a:lnTo>
                    <a:pt x="293780" y="1890329"/>
                  </a:lnTo>
                  <a:close/>
                  <a:moveTo>
                    <a:pt x="621370" y="1703835"/>
                  </a:moveTo>
                  <a:cubicBezTo>
                    <a:pt x="628219" y="1715687"/>
                    <a:pt x="636313" y="1724732"/>
                    <a:pt x="645341" y="1731730"/>
                  </a:cubicBezTo>
                  <a:lnTo>
                    <a:pt x="647507" y="1732873"/>
                  </a:lnTo>
                  <a:lnTo>
                    <a:pt x="660226" y="1748903"/>
                  </a:lnTo>
                  <a:cubicBezTo>
                    <a:pt x="682231" y="1773933"/>
                    <a:pt x="702311" y="1798963"/>
                    <a:pt x="620125" y="1792413"/>
                  </a:cubicBezTo>
                  <a:cubicBezTo>
                    <a:pt x="613899" y="1792413"/>
                    <a:pt x="617635" y="1806136"/>
                    <a:pt x="615144" y="1813622"/>
                  </a:cubicBezTo>
                  <a:cubicBezTo>
                    <a:pt x="613899" y="1821107"/>
                    <a:pt x="610163" y="1826098"/>
                    <a:pt x="603937" y="1831088"/>
                  </a:cubicBezTo>
                  <a:cubicBezTo>
                    <a:pt x="549147" y="1836078"/>
                    <a:pt x="518016" y="1877248"/>
                    <a:pt x="480659" y="1909685"/>
                  </a:cubicBezTo>
                  <a:cubicBezTo>
                    <a:pt x="476924" y="1912180"/>
                    <a:pt x="470698" y="1914676"/>
                    <a:pt x="466962" y="1918418"/>
                  </a:cubicBezTo>
                  <a:cubicBezTo>
                    <a:pt x="468830" y="1930270"/>
                    <a:pt x="476613" y="1934013"/>
                    <a:pt x="485174" y="1936664"/>
                  </a:cubicBezTo>
                  <a:lnTo>
                    <a:pt x="495884" y="1940045"/>
                  </a:lnTo>
                  <a:lnTo>
                    <a:pt x="496008" y="1937223"/>
                  </a:lnTo>
                  <a:cubicBezTo>
                    <a:pt x="499689" y="1927238"/>
                    <a:pt x="511609" y="1927238"/>
                    <a:pt x="522827" y="1927238"/>
                  </a:cubicBezTo>
                  <a:lnTo>
                    <a:pt x="528704" y="1932101"/>
                  </a:lnTo>
                  <a:lnTo>
                    <a:pt x="529987" y="1924163"/>
                  </a:lnTo>
                  <a:cubicBezTo>
                    <a:pt x="532447" y="1914018"/>
                    <a:pt x="536138" y="1903873"/>
                    <a:pt x="548440" y="1902605"/>
                  </a:cubicBezTo>
                  <a:cubicBezTo>
                    <a:pt x="557052" y="1901337"/>
                    <a:pt x="559512" y="1910214"/>
                    <a:pt x="563203" y="1916554"/>
                  </a:cubicBezTo>
                  <a:cubicBezTo>
                    <a:pt x="569354" y="1930504"/>
                    <a:pt x="573045" y="1945721"/>
                    <a:pt x="580426" y="1959670"/>
                  </a:cubicBezTo>
                  <a:cubicBezTo>
                    <a:pt x="582887" y="1964742"/>
                    <a:pt x="586885" y="1967279"/>
                    <a:pt x="591498" y="1968864"/>
                  </a:cubicBezTo>
                  <a:lnTo>
                    <a:pt x="595860" y="1969894"/>
                  </a:lnTo>
                  <a:lnTo>
                    <a:pt x="601357" y="1960874"/>
                  </a:lnTo>
                  <a:cubicBezTo>
                    <a:pt x="653711" y="1884882"/>
                    <a:pt x="744706" y="1884882"/>
                    <a:pt x="818250" y="1850001"/>
                  </a:cubicBezTo>
                  <a:cubicBezTo>
                    <a:pt x="844426" y="1837543"/>
                    <a:pt x="864370" y="1872425"/>
                    <a:pt x="890547" y="1864950"/>
                  </a:cubicBezTo>
                  <a:cubicBezTo>
                    <a:pt x="819496" y="1835052"/>
                    <a:pt x="821989" y="1836298"/>
                    <a:pt x="878082" y="1765289"/>
                  </a:cubicBezTo>
                  <a:cubicBezTo>
                    <a:pt x="886184" y="1755323"/>
                    <a:pt x="892105" y="1744423"/>
                    <a:pt x="899272" y="1734612"/>
                  </a:cubicBezTo>
                  <a:lnTo>
                    <a:pt x="919182" y="1717850"/>
                  </a:lnTo>
                  <a:lnTo>
                    <a:pt x="894699" y="1724108"/>
                  </a:lnTo>
                  <a:cubicBezTo>
                    <a:pt x="886294" y="1729722"/>
                    <a:pt x="879134" y="1737520"/>
                    <a:pt x="871662" y="1745005"/>
                  </a:cubicBezTo>
                  <a:cubicBezTo>
                    <a:pt x="865436" y="1748748"/>
                    <a:pt x="857964" y="1751243"/>
                    <a:pt x="850493" y="1751243"/>
                  </a:cubicBezTo>
                  <a:cubicBezTo>
                    <a:pt x="814381" y="1738767"/>
                    <a:pt x="780760" y="1766214"/>
                    <a:pt x="743403" y="1759976"/>
                  </a:cubicBezTo>
                  <a:cubicBezTo>
                    <a:pt x="719744" y="1756857"/>
                    <a:pt x="696084" y="1754673"/>
                    <a:pt x="674915" y="1747344"/>
                  </a:cubicBezTo>
                  <a:lnTo>
                    <a:pt x="647507" y="1732873"/>
                  </a:lnTo>
                  <a:lnTo>
                    <a:pt x="641294" y="1725043"/>
                  </a:lnTo>
                  <a:cubicBezTo>
                    <a:pt x="635068" y="1716310"/>
                    <a:pt x="626351" y="1712568"/>
                    <a:pt x="621370" y="1703835"/>
                  </a:cubicBezTo>
                  <a:close/>
                  <a:moveTo>
                    <a:pt x="2265615" y="1582615"/>
                  </a:moveTo>
                  <a:cubicBezTo>
                    <a:pt x="2270536" y="1582615"/>
                    <a:pt x="2275457" y="1582615"/>
                    <a:pt x="2281608" y="1582615"/>
                  </a:cubicBezTo>
                  <a:cubicBezTo>
                    <a:pt x="2281608" y="1587539"/>
                    <a:pt x="2280378" y="1593695"/>
                    <a:pt x="2282838" y="1597389"/>
                  </a:cubicBezTo>
                  <a:cubicBezTo>
                    <a:pt x="2297601" y="1619550"/>
                    <a:pt x="2272996" y="1645404"/>
                    <a:pt x="2286529" y="1663872"/>
                  </a:cubicBezTo>
                  <a:cubicBezTo>
                    <a:pt x="2298831" y="1682339"/>
                    <a:pt x="2319745" y="1694651"/>
                    <a:pt x="2336969" y="1709425"/>
                  </a:cubicBezTo>
                  <a:cubicBezTo>
                    <a:pt x="2356653" y="1725430"/>
                    <a:pt x="2361574" y="1747592"/>
                    <a:pt x="2360343" y="1772215"/>
                  </a:cubicBezTo>
                  <a:cubicBezTo>
                    <a:pt x="2372646" y="1786989"/>
                    <a:pt x="2367725" y="1799301"/>
                    <a:pt x="2350501" y="1806688"/>
                  </a:cubicBezTo>
                  <a:cubicBezTo>
                    <a:pt x="2338199" y="1806688"/>
                    <a:pt x="2330818" y="1799301"/>
                    <a:pt x="2327127" y="1786989"/>
                  </a:cubicBezTo>
                  <a:cubicBezTo>
                    <a:pt x="2333278" y="1770984"/>
                    <a:pt x="2348041" y="1756210"/>
                    <a:pt x="2327127" y="1737742"/>
                  </a:cubicBezTo>
                  <a:cubicBezTo>
                    <a:pt x="2311134" y="1724199"/>
                    <a:pt x="2301292" y="1725430"/>
                    <a:pt x="2282838" y="1729124"/>
                  </a:cubicBezTo>
                  <a:cubicBezTo>
                    <a:pt x="2268075" y="1731586"/>
                    <a:pt x="2252082" y="1730355"/>
                    <a:pt x="2238550" y="1740204"/>
                  </a:cubicBezTo>
                  <a:cubicBezTo>
                    <a:pt x="2232399" y="1746361"/>
                    <a:pt x="2223787" y="1748823"/>
                    <a:pt x="2218866" y="1740204"/>
                  </a:cubicBezTo>
                  <a:cubicBezTo>
                    <a:pt x="2215175" y="1730355"/>
                    <a:pt x="2209024" y="1716812"/>
                    <a:pt x="2212715" y="1710656"/>
                  </a:cubicBezTo>
                  <a:cubicBezTo>
                    <a:pt x="2236089" y="1676184"/>
                    <a:pt x="2234859" y="1630630"/>
                    <a:pt x="2261924" y="1597389"/>
                  </a:cubicBezTo>
                  <a:cubicBezTo>
                    <a:pt x="2265615" y="1594926"/>
                    <a:pt x="2264385" y="1587539"/>
                    <a:pt x="2265615" y="1582615"/>
                  </a:cubicBezTo>
                  <a:close/>
                  <a:moveTo>
                    <a:pt x="1357515" y="1511182"/>
                  </a:moveTo>
                  <a:cubicBezTo>
                    <a:pt x="1361255" y="1511182"/>
                    <a:pt x="1368736" y="1514915"/>
                    <a:pt x="1369983" y="1517405"/>
                  </a:cubicBezTo>
                  <a:cubicBezTo>
                    <a:pt x="1378710" y="1541051"/>
                    <a:pt x="1388684" y="1557230"/>
                    <a:pt x="1414867" y="1534828"/>
                  </a:cubicBezTo>
                  <a:cubicBezTo>
                    <a:pt x="1429828" y="1522383"/>
                    <a:pt x="1443543" y="1533584"/>
                    <a:pt x="1458504" y="1533584"/>
                  </a:cubicBezTo>
                  <a:cubicBezTo>
                    <a:pt x="1470972" y="1533584"/>
                    <a:pt x="1484687" y="1531095"/>
                    <a:pt x="1494661" y="1531095"/>
                  </a:cubicBezTo>
                  <a:cubicBezTo>
                    <a:pt x="1500895" y="1552252"/>
                    <a:pt x="1477206" y="1568431"/>
                    <a:pt x="1493414" y="1587099"/>
                  </a:cubicBezTo>
                  <a:cubicBezTo>
                    <a:pt x="1518350" y="1585855"/>
                    <a:pt x="1528324" y="1557230"/>
                    <a:pt x="1549520" y="1551007"/>
                  </a:cubicBezTo>
                  <a:cubicBezTo>
                    <a:pt x="1559494" y="1564697"/>
                    <a:pt x="1566975" y="1555986"/>
                    <a:pt x="1575702" y="1551007"/>
                  </a:cubicBezTo>
                  <a:cubicBezTo>
                    <a:pt x="1586923" y="1543540"/>
                    <a:pt x="1599391" y="1544785"/>
                    <a:pt x="1593157" y="1559719"/>
                  </a:cubicBezTo>
                  <a:cubicBezTo>
                    <a:pt x="1580689" y="1587099"/>
                    <a:pt x="1588170" y="1603278"/>
                    <a:pt x="1614353" y="1615724"/>
                  </a:cubicBezTo>
                  <a:cubicBezTo>
                    <a:pt x="1619340" y="1629414"/>
                    <a:pt x="1628067" y="1644349"/>
                    <a:pt x="1629314" y="1659283"/>
                  </a:cubicBezTo>
                  <a:cubicBezTo>
                    <a:pt x="1630561" y="1681685"/>
                    <a:pt x="1639288" y="1685419"/>
                    <a:pt x="1659237" y="1682930"/>
                  </a:cubicBezTo>
                  <a:cubicBezTo>
                    <a:pt x="1692900" y="1679196"/>
                    <a:pt x="1680432" y="1712799"/>
                    <a:pt x="1694147" y="1726489"/>
                  </a:cubicBezTo>
                  <a:cubicBezTo>
                    <a:pt x="1704121" y="1740179"/>
                    <a:pt x="1715342" y="1736445"/>
                    <a:pt x="1725317" y="1726489"/>
                  </a:cubicBezTo>
                  <a:cubicBezTo>
                    <a:pt x="1731551" y="1726489"/>
                    <a:pt x="1736538" y="1726489"/>
                    <a:pt x="1742772" y="1726489"/>
                  </a:cubicBezTo>
                  <a:lnTo>
                    <a:pt x="1744010" y="1728960"/>
                  </a:lnTo>
                  <a:lnTo>
                    <a:pt x="1755946" y="1711957"/>
                  </a:lnTo>
                  <a:cubicBezTo>
                    <a:pt x="1761418" y="1707763"/>
                    <a:pt x="1768610" y="1706210"/>
                    <a:pt x="1779242" y="1709316"/>
                  </a:cubicBezTo>
                  <a:cubicBezTo>
                    <a:pt x="1799255" y="1715530"/>
                    <a:pt x="1820519" y="1720501"/>
                    <a:pt x="1836779" y="1734171"/>
                  </a:cubicBezTo>
                  <a:cubicBezTo>
                    <a:pt x="1841782" y="1739142"/>
                    <a:pt x="1848036" y="1736656"/>
                    <a:pt x="1850538" y="1730443"/>
                  </a:cubicBezTo>
                  <a:cubicBezTo>
                    <a:pt x="1851789" y="1726715"/>
                    <a:pt x="1853039" y="1720501"/>
                    <a:pt x="1850538" y="1715530"/>
                  </a:cubicBezTo>
                  <a:cubicBezTo>
                    <a:pt x="1848036" y="1709316"/>
                    <a:pt x="1843033" y="1703103"/>
                    <a:pt x="1836779" y="1698132"/>
                  </a:cubicBezTo>
                  <a:cubicBezTo>
                    <a:pt x="1830525" y="1690676"/>
                    <a:pt x="1831776" y="1681976"/>
                    <a:pt x="1839281" y="1677006"/>
                  </a:cubicBezTo>
                  <a:cubicBezTo>
                    <a:pt x="1850538" y="1670792"/>
                    <a:pt x="1861795" y="1663336"/>
                    <a:pt x="1874303" y="1659607"/>
                  </a:cubicBezTo>
                  <a:cubicBezTo>
                    <a:pt x="1891814" y="1655879"/>
                    <a:pt x="1910576" y="1652151"/>
                    <a:pt x="1929338" y="1650908"/>
                  </a:cubicBezTo>
                  <a:cubicBezTo>
                    <a:pt x="1946849" y="1647180"/>
                    <a:pt x="1963109" y="1629782"/>
                    <a:pt x="1981871" y="1639724"/>
                  </a:cubicBezTo>
                  <a:cubicBezTo>
                    <a:pt x="2008138" y="1650908"/>
                    <a:pt x="1984373" y="1672035"/>
                    <a:pt x="1986874" y="1688190"/>
                  </a:cubicBezTo>
                  <a:cubicBezTo>
                    <a:pt x="1995630" y="1730443"/>
                    <a:pt x="2011890" y="1759026"/>
                    <a:pt x="2031903" y="1756541"/>
                  </a:cubicBezTo>
                  <a:cubicBezTo>
                    <a:pt x="2063173" y="1752812"/>
                    <a:pt x="2063173" y="1718016"/>
                    <a:pt x="2083186" y="1700617"/>
                  </a:cubicBezTo>
                  <a:cubicBezTo>
                    <a:pt x="2086938" y="1695646"/>
                    <a:pt x="2085687" y="1685705"/>
                    <a:pt x="2084437" y="1678248"/>
                  </a:cubicBezTo>
                  <a:cubicBezTo>
                    <a:pt x="2079433" y="1655879"/>
                    <a:pt x="2094443" y="1643452"/>
                    <a:pt x="2108202" y="1631025"/>
                  </a:cubicBezTo>
                  <a:cubicBezTo>
                    <a:pt x="2119459" y="1622325"/>
                    <a:pt x="2131967" y="1621083"/>
                    <a:pt x="2141973" y="1634753"/>
                  </a:cubicBezTo>
                  <a:cubicBezTo>
                    <a:pt x="2146976" y="1640966"/>
                    <a:pt x="2153230" y="1644695"/>
                    <a:pt x="2159484" y="1650908"/>
                  </a:cubicBezTo>
                  <a:cubicBezTo>
                    <a:pt x="2179497" y="1637238"/>
                    <a:pt x="2204513" y="1653394"/>
                    <a:pt x="2198259" y="1664578"/>
                  </a:cubicBezTo>
                  <a:cubicBezTo>
                    <a:pt x="2183249" y="1689433"/>
                    <a:pt x="2187002" y="1711491"/>
                    <a:pt x="2194194" y="1732773"/>
                  </a:cubicBezTo>
                  <a:lnTo>
                    <a:pt x="2209178" y="1790217"/>
                  </a:lnTo>
                  <a:lnTo>
                    <a:pt x="2216884" y="1786697"/>
                  </a:lnTo>
                  <a:cubicBezTo>
                    <a:pt x="2243024" y="1780442"/>
                    <a:pt x="2250492" y="1785446"/>
                    <a:pt x="2249248" y="1807963"/>
                  </a:cubicBezTo>
                  <a:cubicBezTo>
                    <a:pt x="2249248" y="1819221"/>
                    <a:pt x="2238045" y="1830479"/>
                    <a:pt x="2251737" y="1841738"/>
                  </a:cubicBezTo>
                  <a:cubicBezTo>
                    <a:pt x="2250492" y="1854247"/>
                    <a:pt x="2250492" y="1868007"/>
                    <a:pt x="2246758" y="1879265"/>
                  </a:cubicBezTo>
                  <a:cubicBezTo>
                    <a:pt x="2243024" y="1895527"/>
                    <a:pt x="2239290" y="1915542"/>
                    <a:pt x="2228087" y="1921797"/>
                  </a:cubicBezTo>
                  <a:cubicBezTo>
                    <a:pt x="2210661" y="1933055"/>
                    <a:pt x="2208171" y="1905535"/>
                    <a:pt x="2195724" y="1899280"/>
                  </a:cubicBezTo>
                  <a:cubicBezTo>
                    <a:pt x="2170829" y="1886771"/>
                    <a:pt x="2147178" y="1873011"/>
                    <a:pt x="2114815" y="1884269"/>
                  </a:cubicBezTo>
                  <a:cubicBezTo>
                    <a:pt x="2101122" y="1888647"/>
                    <a:pt x="2085874" y="1892713"/>
                    <a:pt x="2070782" y="1892244"/>
                  </a:cubicBezTo>
                  <a:lnTo>
                    <a:pt x="2049923" y="1887912"/>
                  </a:lnTo>
                  <a:lnTo>
                    <a:pt x="2035655" y="1894483"/>
                  </a:lnTo>
                  <a:cubicBezTo>
                    <a:pt x="2003135" y="1909396"/>
                    <a:pt x="2054417" y="1950406"/>
                    <a:pt x="2018144" y="1960348"/>
                  </a:cubicBezTo>
                  <a:cubicBezTo>
                    <a:pt x="1970614" y="1971532"/>
                    <a:pt x="1948100" y="1929280"/>
                    <a:pt x="1918081" y="1905668"/>
                  </a:cubicBezTo>
                  <a:cubicBezTo>
                    <a:pt x="1915579" y="1904425"/>
                    <a:pt x="1914328" y="1903182"/>
                    <a:pt x="1911827" y="1900697"/>
                  </a:cubicBezTo>
                  <a:cubicBezTo>
                    <a:pt x="1891814" y="1882056"/>
                    <a:pt x="1894316" y="1841046"/>
                    <a:pt x="1863046" y="1837318"/>
                  </a:cubicBezTo>
                  <a:cubicBezTo>
                    <a:pt x="1840531" y="1834832"/>
                    <a:pt x="1815516" y="1850988"/>
                    <a:pt x="1790500" y="1858444"/>
                  </a:cubicBezTo>
                  <a:lnTo>
                    <a:pt x="1787844" y="1855146"/>
                  </a:lnTo>
                  <a:lnTo>
                    <a:pt x="1759448" y="1860901"/>
                  </a:lnTo>
                  <a:cubicBezTo>
                    <a:pt x="1749629" y="1859345"/>
                    <a:pt x="1740278" y="1854678"/>
                    <a:pt x="1731551" y="1848455"/>
                  </a:cubicBezTo>
                  <a:cubicBezTo>
                    <a:pt x="1715342" y="1836010"/>
                    <a:pt x="1701628" y="1827298"/>
                    <a:pt x="1684173" y="1847211"/>
                  </a:cubicBezTo>
                  <a:cubicBezTo>
                    <a:pt x="1680432" y="1849700"/>
                    <a:pt x="1669211" y="1847211"/>
                    <a:pt x="1661731" y="1844722"/>
                  </a:cubicBezTo>
                  <a:cubicBezTo>
                    <a:pt x="1654250" y="1843477"/>
                    <a:pt x="1645522" y="1840988"/>
                    <a:pt x="1640535" y="1834765"/>
                  </a:cubicBezTo>
                  <a:cubicBezTo>
                    <a:pt x="1616846" y="1814853"/>
                    <a:pt x="1566975" y="1853434"/>
                    <a:pt x="1558247" y="1799918"/>
                  </a:cubicBezTo>
                  <a:cubicBezTo>
                    <a:pt x="1530818" y="1783739"/>
                    <a:pt x="1503389" y="1768804"/>
                    <a:pt x="1477206" y="1752625"/>
                  </a:cubicBezTo>
                  <a:cubicBezTo>
                    <a:pt x="1467232" y="1746402"/>
                    <a:pt x="1459751" y="1737690"/>
                    <a:pt x="1470972" y="1727734"/>
                  </a:cubicBezTo>
                  <a:cubicBezTo>
                    <a:pt x="1480947" y="1719022"/>
                    <a:pt x="1495908" y="1711554"/>
                    <a:pt x="1493414" y="1697864"/>
                  </a:cubicBezTo>
                  <a:cubicBezTo>
                    <a:pt x="1487181" y="1677952"/>
                    <a:pt x="1490921" y="1655550"/>
                    <a:pt x="1477206" y="1638126"/>
                  </a:cubicBezTo>
                  <a:cubicBezTo>
                    <a:pt x="1470972" y="1631903"/>
                    <a:pt x="1452271" y="1631903"/>
                    <a:pt x="1449777" y="1640615"/>
                  </a:cubicBezTo>
                  <a:cubicBezTo>
                    <a:pt x="1444790" y="1653061"/>
                    <a:pt x="1442296" y="1665506"/>
                    <a:pt x="1436062" y="1676707"/>
                  </a:cubicBezTo>
                  <a:cubicBezTo>
                    <a:pt x="1433569" y="1685419"/>
                    <a:pt x="1422348" y="1690397"/>
                    <a:pt x="1417361" y="1685419"/>
                  </a:cubicBezTo>
                  <a:cubicBezTo>
                    <a:pt x="1397412" y="1666751"/>
                    <a:pt x="1382451" y="1680441"/>
                    <a:pt x="1361255" y="1684174"/>
                  </a:cubicBezTo>
                  <a:cubicBezTo>
                    <a:pt x="1342553" y="1686663"/>
                    <a:pt x="1326345" y="1676707"/>
                    <a:pt x="1316371" y="1704087"/>
                  </a:cubicBezTo>
                  <a:cubicBezTo>
                    <a:pt x="1311384" y="1716533"/>
                    <a:pt x="1292682" y="1724000"/>
                    <a:pt x="1278967" y="1732712"/>
                  </a:cubicBezTo>
                  <a:cubicBezTo>
                    <a:pt x="1247798" y="1751380"/>
                    <a:pt x="1232836" y="1746402"/>
                    <a:pt x="1197926" y="1710310"/>
                  </a:cubicBezTo>
                  <a:cubicBezTo>
                    <a:pt x="1206654" y="1707821"/>
                    <a:pt x="1222862" y="1714043"/>
                    <a:pt x="1215381" y="1695375"/>
                  </a:cubicBezTo>
                  <a:cubicBezTo>
                    <a:pt x="1201667" y="1661772"/>
                    <a:pt x="1202913" y="1655550"/>
                    <a:pt x="1231589" y="1658039"/>
                  </a:cubicBezTo>
                  <a:cubicBezTo>
                    <a:pt x="1252785" y="1659283"/>
                    <a:pt x="1271487" y="1654305"/>
                    <a:pt x="1282708" y="1641860"/>
                  </a:cubicBezTo>
                  <a:cubicBezTo>
                    <a:pt x="1298916" y="1624436"/>
                    <a:pt x="1318864" y="1611990"/>
                    <a:pt x="1338813" y="1599545"/>
                  </a:cubicBezTo>
                  <a:cubicBezTo>
                    <a:pt x="1352528" y="1592078"/>
                    <a:pt x="1355021" y="1580877"/>
                    <a:pt x="1350034" y="1567187"/>
                  </a:cubicBezTo>
                  <a:cubicBezTo>
                    <a:pt x="1346294" y="1554741"/>
                    <a:pt x="1345047" y="1541051"/>
                    <a:pt x="1343800" y="1527361"/>
                  </a:cubicBezTo>
                  <a:cubicBezTo>
                    <a:pt x="1343800" y="1519894"/>
                    <a:pt x="1347541" y="1512426"/>
                    <a:pt x="1357515" y="1511182"/>
                  </a:cubicBezTo>
                  <a:close/>
                  <a:moveTo>
                    <a:pt x="2752747" y="1223937"/>
                  </a:moveTo>
                  <a:lnTo>
                    <a:pt x="2758934" y="1252478"/>
                  </a:lnTo>
                  <a:cubicBezTo>
                    <a:pt x="2756440" y="1262598"/>
                    <a:pt x="2748019" y="1270693"/>
                    <a:pt x="2731178" y="1276298"/>
                  </a:cubicBezTo>
                  <a:cubicBezTo>
                    <a:pt x="2750826" y="1272562"/>
                    <a:pt x="2769070" y="1261819"/>
                    <a:pt x="2789068" y="1260360"/>
                  </a:cubicBezTo>
                  <a:lnTo>
                    <a:pt x="2801962" y="1261754"/>
                  </a:lnTo>
                  <a:lnTo>
                    <a:pt x="2752747" y="1223937"/>
                  </a:lnTo>
                  <a:close/>
                  <a:moveTo>
                    <a:pt x="703368" y="912203"/>
                  </a:moveTo>
                  <a:cubicBezTo>
                    <a:pt x="718675" y="923194"/>
                    <a:pt x="718675" y="932963"/>
                    <a:pt x="703368" y="943954"/>
                  </a:cubicBezTo>
                  <a:cubicBezTo>
                    <a:pt x="703368" y="932963"/>
                    <a:pt x="703368" y="923194"/>
                    <a:pt x="703368" y="912203"/>
                  </a:cubicBezTo>
                  <a:close/>
                  <a:moveTo>
                    <a:pt x="792930" y="752387"/>
                  </a:moveTo>
                  <a:lnTo>
                    <a:pt x="797018" y="756138"/>
                  </a:lnTo>
                  <a:lnTo>
                    <a:pt x="799266" y="756138"/>
                  </a:lnTo>
                  <a:lnTo>
                    <a:pt x="792930" y="752387"/>
                  </a:lnTo>
                  <a:close/>
                  <a:moveTo>
                    <a:pt x="326482" y="719870"/>
                  </a:moveTo>
                  <a:cubicBezTo>
                    <a:pt x="330462" y="719870"/>
                    <a:pt x="338420" y="723467"/>
                    <a:pt x="339747" y="725865"/>
                  </a:cubicBezTo>
                  <a:cubicBezTo>
                    <a:pt x="343726" y="745048"/>
                    <a:pt x="347705" y="765431"/>
                    <a:pt x="350358" y="784614"/>
                  </a:cubicBezTo>
                  <a:cubicBezTo>
                    <a:pt x="323829" y="773824"/>
                    <a:pt x="313218" y="754640"/>
                    <a:pt x="317197" y="729462"/>
                  </a:cubicBezTo>
                  <a:cubicBezTo>
                    <a:pt x="318524" y="725865"/>
                    <a:pt x="323829" y="719870"/>
                    <a:pt x="326482" y="719870"/>
                  </a:cubicBezTo>
                  <a:close/>
                  <a:moveTo>
                    <a:pt x="408468" y="670413"/>
                  </a:moveTo>
                  <a:cubicBezTo>
                    <a:pt x="411085" y="678022"/>
                    <a:pt x="416318" y="684363"/>
                    <a:pt x="413702" y="690704"/>
                  </a:cubicBezTo>
                  <a:cubicBezTo>
                    <a:pt x="411085" y="701484"/>
                    <a:pt x="404216" y="707825"/>
                    <a:pt x="395058" y="711788"/>
                  </a:cubicBezTo>
                  <a:lnTo>
                    <a:pt x="383478" y="714225"/>
                  </a:lnTo>
                  <a:lnTo>
                    <a:pt x="383478" y="740634"/>
                  </a:lnTo>
                  <a:cubicBezTo>
                    <a:pt x="375824" y="735139"/>
                    <a:pt x="371996" y="729643"/>
                    <a:pt x="371996" y="724301"/>
                  </a:cubicBezTo>
                  <a:lnTo>
                    <a:pt x="378760" y="715218"/>
                  </a:lnTo>
                  <a:lnTo>
                    <a:pt x="362676" y="718604"/>
                  </a:lnTo>
                  <a:cubicBezTo>
                    <a:pt x="370526" y="705922"/>
                    <a:pt x="378376" y="693240"/>
                    <a:pt x="388843" y="680559"/>
                  </a:cubicBezTo>
                  <a:cubicBezTo>
                    <a:pt x="392768" y="676754"/>
                    <a:pt x="401926" y="674218"/>
                    <a:pt x="408468" y="670413"/>
                  </a:cubicBezTo>
                  <a:close/>
                  <a:moveTo>
                    <a:pt x="754946" y="643656"/>
                  </a:moveTo>
                  <a:lnTo>
                    <a:pt x="760534" y="655169"/>
                  </a:lnTo>
                  <a:lnTo>
                    <a:pt x="766202" y="651803"/>
                  </a:lnTo>
                  <a:lnTo>
                    <a:pt x="764414" y="651008"/>
                  </a:lnTo>
                  <a:lnTo>
                    <a:pt x="754946" y="643656"/>
                  </a:lnTo>
                  <a:close/>
                  <a:moveTo>
                    <a:pt x="739706" y="634180"/>
                  </a:moveTo>
                  <a:lnTo>
                    <a:pt x="740834" y="637771"/>
                  </a:lnTo>
                  <a:lnTo>
                    <a:pt x="749193" y="639330"/>
                  </a:lnTo>
                  <a:lnTo>
                    <a:pt x="739706" y="634180"/>
                  </a:lnTo>
                  <a:close/>
                  <a:moveTo>
                    <a:pt x="2443765" y="565082"/>
                  </a:moveTo>
                  <a:lnTo>
                    <a:pt x="2433950" y="588997"/>
                  </a:lnTo>
                  <a:cubicBezTo>
                    <a:pt x="2419624" y="612758"/>
                    <a:pt x="2398105" y="634243"/>
                    <a:pt x="2413075" y="669740"/>
                  </a:cubicBezTo>
                  <a:cubicBezTo>
                    <a:pt x="2418065" y="683441"/>
                    <a:pt x="2391868" y="687177"/>
                    <a:pt x="2375651" y="684686"/>
                  </a:cubicBezTo>
                  <a:cubicBezTo>
                    <a:pt x="2371908" y="683441"/>
                    <a:pt x="2366919" y="679704"/>
                    <a:pt x="2365671" y="677213"/>
                  </a:cubicBezTo>
                  <a:cubicBezTo>
                    <a:pt x="2366919" y="680950"/>
                    <a:pt x="2369414" y="684686"/>
                    <a:pt x="2371908" y="690914"/>
                  </a:cubicBezTo>
                  <a:cubicBezTo>
                    <a:pt x="2365671" y="735752"/>
                    <a:pt x="2365671" y="769380"/>
                    <a:pt x="2425549" y="783081"/>
                  </a:cubicBezTo>
                  <a:cubicBezTo>
                    <a:pt x="2468587" y="793356"/>
                    <a:pt x="2482153" y="833056"/>
                    <a:pt x="2496772" y="870655"/>
                  </a:cubicBezTo>
                  <a:lnTo>
                    <a:pt x="2508999" y="897790"/>
                  </a:lnTo>
                  <a:lnTo>
                    <a:pt x="2509113" y="911776"/>
                  </a:lnTo>
                  <a:lnTo>
                    <a:pt x="2504295" y="918685"/>
                  </a:lnTo>
                  <a:cubicBezTo>
                    <a:pt x="2500709" y="922577"/>
                    <a:pt x="2497902" y="926936"/>
                    <a:pt x="2500397" y="933786"/>
                  </a:cubicBezTo>
                  <a:cubicBezTo>
                    <a:pt x="2499150" y="926313"/>
                    <a:pt x="2504140" y="920086"/>
                    <a:pt x="2509130" y="913858"/>
                  </a:cubicBezTo>
                  <a:lnTo>
                    <a:pt x="2509113" y="911776"/>
                  </a:lnTo>
                  <a:lnTo>
                    <a:pt x="2512872" y="906385"/>
                  </a:lnTo>
                  <a:lnTo>
                    <a:pt x="2508999" y="897790"/>
                  </a:lnTo>
                  <a:lnTo>
                    <a:pt x="2508817" y="875559"/>
                  </a:lnTo>
                  <a:cubicBezTo>
                    <a:pt x="2505075" y="863416"/>
                    <a:pt x="2499149" y="851583"/>
                    <a:pt x="2495407" y="839128"/>
                  </a:cubicBezTo>
                  <a:cubicBezTo>
                    <a:pt x="2482933" y="800518"/>
                    <a:pt x="2529089" y="734506"/>
                    <a:pt x="2567760" y="733261"/>
                  </a:cubicBezTo>
                  <a:cubicBezTo>
                    <a:pt x="2602689" y="733261"/>
                    <a:pt x="2615164" y="755680"/>
                    <a:pt x="2603937" y="786817"/>
                  </a:cubicBezTo>
                  <a:cubicBezTo>
                    <a:pt x="2585225" y="839128"/>
                    <a:pt x="2586472" y="885212"/>
                    <a:pt x="2641361" y="916349"/>
                  </a:cubicBezTo>
                  <a:cubicBezTo>
                    <a:pt x="2673795" y="933786"/>
                    <a:pt x="2647598" y="984851"/>
                    <a:pt x="2686269" y="1001043"/>
                  </a:cubicBezTo>
                  <a:cubicBezTo>
                    <a:pt x="2692507" y="1003534"/>
                    <a:pt x="2698744" y="1006025"/>
                    <a:pt x="2703734" y="1011007"/>
                  </a:cubicBezTo>
                  <a:cubicBezTo>
                    <a:pt x="2711219" y="1029689"/>
                    <a:pt x="2703734" y="1049617"/>
                    <a:pt x="2709971" y="1068300"/>
                  </a:cubicBezTo>
                  <a:cubicBezTo>
                    <a:pt x="2711219" y="1074527"/>
                    <a:pt x="2713714" y="1080755"/>
                    <a:pt x="2716209" y="1085737"/>
                  </a:cubicBezTo>
                  <a:cubicBezTo>
                    <a:pt x="2741158" y="1110647"/>
                    <a:pt x="2786067" y="1037162"/>
                    <a:pt x="2797294" y="1099437"/>
                  </a:cubicBezTo>
                  <a:cubicBezTo>
                    <a:pt x="2806026" y="1144275"/>
                    <a:pt x="2768602" y="1170431"/>
                    <a:pt x="2727436" y="1181640"/>
                  </a:cubicBezTo>
                  <a:cubicBezTo>
                    <a:pt x="2686269" y="1192850"/>
                    <a:pt x="2642608" y="1200323"/>
                    <a:pt x="2600194" y="1204059"/>
                  </a:cubicBezTo>
                  <a:cubicBezTo>
                    <a:pt x="2646351" y="1230215"/>
                    <a:pt x="2702486" y="1181640"/>
                    <a:pt x="2751138" y="1216514"/>
                  </a:cubicBezTo>
                  <a:lnTo>
                    <a:pt x="2751222" y="1216903"/>
                  </a:lnTo>
                  <a:lnTo>
                    <a:pt x="2772748" y="1199171"/>
                  </a:lnTo>
                  <a:cubicBezTo>
                    <a:pt x="2781048" y="1192037"/>
                    <a:pt x="2787504" y="1182527"/>
                    <a:pt x="2786889" y="1164139"/>
                  </a:cubicBezTo>
                  <a:cubicBezTo>
                    <a:pt x="2785660" y="1137508"/>
                    <a:pt x="2818861" y="1138776"/>
                    <a:pt x="2842225" y="1138776"/>
                  </a:cubicBezTo>
                  <a:lnTo>
                    <a:pt x="2842909" y="1142772"/>
                  </a:lnTo>
                  <a:lnTo>
                    <a:pt x="2844618" y="1136052"/>
                  </a:lnTo>
                  <a:lnTo>
                    <a:pt x="2847207" y="1134330"/>
                  </a:lnTo>
                  <a:lnTo>
                    <a:pt x="2836061" y="1132841"/>
                  </a:lnTo>
                  <a:cubicBezTo>
                    <a:pt x="2798818" y="1100492"/>
                    <a:pt x="2797577" y="1039526"/>
                    <a:pt x="2734265" y="1022108"/>
                  </a:cubicBezTo>
                  <a:cubicBezTo>
                    <a:pt x="2703229" y="1014642"/>
                    <a:pt x="2720609" y="977316"/>
                    <a:pt x="2746679" y="963630"/>
                  </a:cubicBezTo>
                  <a:cubicBezTo>
                    <a:pt x="2773990" y="947456"/>
                    <a:pt x="2775231" y="931281"/>
                    <a:pt x="2754127" y="908886"/>
                  </a:cubicBezTo>
                  <a:cubicBezTo>
                    <a:pt x="2718126" y="867827"/>
                    <a:pt x="2728058" y="810594"/>
                    <a:pt x="2709436" y="762071"/>
                  </a:cubicBezTo>
                  <a:cubicBezTo>
                    <a:pt x="2703850" y="748074"/>
                    <a:pt x="2703540" y="738431"/>
                    <a:pt x="2706663" y="731627"/>
                  </a:cubicBezTo>
                  <a:lnTo>
                    <a:pt x="2723310" y="719100"/>
                  </a:lnTo>
                  <a:lnTo>
                    <a:pt x="2701516" y="723669"/>
                  </a:lnTo>
                  <a:cubicBezTo>
                    <a:pt x="2675625" y="726789"/>
                    <a:pt x="2650981" y="721798"/>
                    <a:pt x="2630392" y="688734"/>
                  </a:cubicBezTo>
                  <a:cubicBezTo>
                    <a:pt x="2626649" y="686238"/>
                    <a:pt x="2620410" y="687486"/>
                    <a:pt x="2615419" y="691229"/>
                  </a:cubicBezTo>
                  <a:cubicBezTo>
                    <a:pt x="2513100" y="773578"/>
                    <a:pt x="2568003" y="648807"/>
                    <a:pt x="2540551" y="635082"/>
                  </a:cubicBezTo>
                  <a:cubicBezTo>
                    <a:pt x="2534312" y="630091"/>
                    <a:pt x="2530569" y="626348"/>
                    <a:pt x="2525578" y="621357"/>
                  </a:cubicBezTo>
                  <a:cubicBezTo>
                    <a:pt x="2505613" y="597651"/>
                    <a:pt x="2480657" y="581431"/>
                    <a:pt x="2450710" y="571449"/>
                  </a:cubicBezTo>
                  <a:lnTo>
                    <a:pt x="2443765" y="565082"/>
                  </a:lnTo>
                  <a:close/>
                  <a:moveTo>
                    <a:pt x="2401520" y="530353"/>
                  </a:moveTo>
                  <a:lnTo>
                    <a:pt x="2389202" y="534525"/>
                  </a:lnTo>
                  <a:lnTo>
                    <a:pt x="2417129" y="540364"/>
                  </a:lnTo>
                  <a:lnTo>
                    <a:pt x="2432284" y="553495"/>
                  </a:lnTo>
                  <a:lnTo>
                    <a:pt x="2415616" y="533082"/>
                  </a:lnTo>
                  <a:cubicBezTo>
                    <a:pt x="2411483" y="530899"/>
                    <a:pt x="2406842" y="529885"/>
                    <a:pt x="2401520" y="530353"/>
                  </a:cubicBezTo>
                  <a:close/>
                  <a:moveTo>
                    <a:pt x="2297815" y="512597"/>
                  </a:moveTo>
                  <a:lnTo>
                    <a:pt x="2296866" y="516485"/>
                  </a:lnTo>
                  <a:cubicBezTo>
                    <a:pt x="2287159" y="531256"/>
                    <a:pt x="2265874" y="542699"/>
                    <a:pt x="2284586" y="557645"/>
                  </a:cubicBezTo>
                  <a:cubicBezTo>
                    <a:pt x="2295813" y="566364"/>
                    <a:pt x="2324505" y="603729"/>
                    <a:pt x="2348207" y="563873"/>
                  </a:cubicBezTo>
                  <a:lnTo>
                    <a:pt x="2348957" y="561893"/>
                  </a:lnTo>
                  <a:lnTo>
                    <a:pt x="2343400" y="565211"/>
                  </a:lnTo>
                  <a:cubicBezTo>
                    <a:pt x="2324683" y="563339"/>
                    <a:pt x="2315949" y="553670"/>
                    <a:pt x="2310178" y="541816"/>
                  </a:cubicBezTo>
                  <a:lnTo>
                    <a:pt x="2297815" y="512597"/>
                  </a:lnTo>
                  <a:close/>
                  <a:moveTo>
                    <a:pt x="2730215" y="481614"/>
                  </a:moveTo>
                  <a:lnTo>
                    <a:pt x="2731029" y="483514"/>
                  </a:lnTo>
                  <a:lnTo>
                    <a:pt x="2733346" y="485372"/>
                  </a:lnTo>
                  <a:lnTo>
                    <a:pt x="2730215" y="481614"/>
                  </a:lnTo>
                  <a:close/>
                  <a:moveTo>
                    <a:pt x="2243565" y="462460"/>
                  </a:moveTo>
                  <a:lnTo>
                    <a:pt x="2249972" y="470541"/>
                  </a:lnTo>
                  <a:lnTo>
                    <a:pt x="2252995" y="484857"/>
                  </a:lnTo>
                  <a:lnTo>
                    <a:pt x="2258155" y="479801"/>
                  </a:lnTo>
                  <a:cubicBezTo>
                    <a:pt x="2260338" y="474586"/>
                    <a:pt x="2258389" y="470771"/>
                    <a:pt x="2254335" y="467658"/>
                  </a:cubicBezTo>
                  <a:lnTo>
                    <a:pt x="2243565" y="462460"/>
                  </a:lnTo>
                  <a:close/>
                  <a:moveTo>
                    <a:pt x="2268078" y="436211"/>
                  </a:moveTo>
                  <a:lnTo>
                    <a:pt x="2269616" y="436832"/>
                  </a:lnTo>
                  <a:lnTo>
                    <a:pt x="2270753" y="436832"/>
                  </a:lnTo>
                  <a:lnTo>
                    <a:pt x="2268078" y="436211"/>
                  </a:lnTo>
                  <a:close/>
                  <a:moveTo>
                    <a:pt x="2256055" y="396771"/>
                  </a:moveTo>
                  <a:cubicBezTo>
                    <a:pt x="2234842" y="391780"/>
                    <a:pt x="2222365" y="410495"/>
                    <a:pt x="2204895" y="416734"/>
                  </a:cubicBezTo>
                  <a:cubicBezTo>
                    <a:pt x="2206143" y="419229"/>
                    <a:pt x="2206143" y="421725"/>
                    <a:pt x="2207391" y="422972"/>
                  </a:cubicBezTo>
                  <a:cubicBezTo>
                    <a:pt x="2209887" y="424220"/>
                    <a:pt x="2212382" y="425468"/>
                    <a:pt x="2216126" y="426715"/>
                  </a:cubicBezTo>
                  <a:lnTo>
                    <a:pt x="2222913" y="436047"/>
                  </a:lnTo>
                  <a:lnTo>
                    <a:pt x="2245291" y="427023"/>
                  </a:lnTo>
                  <a:lnTo>
                    <a:pt x="2264401" y="434729"/>
                  </a:lnTo>
                  <a:lnTo>
                    <a:pt x="2256055" y="419229"/>
                  </a:lnTo>
                  <a:cubicBezTo>
                    <a:pt x="2256055" y="410495"/>
                    <a:pt x="2257302" y="396771"/>
                    <a:pt x="2256055" y="396771"/>
                  </a:cubicBezTo>
                  <a:close/>
                  <a:moveTo>
                    <a:pt x="2853465" y="392292"/>
                  </a:moveTo>
                  <a:lnTo>
                    <a:pt x="2835616" y="408285"/>
                  </a:lnTo>
                  <a:cubicBezTo>
                    <a:pt x="2822114" y="424576"/>
                    <a:pt x="2811124" y="443900"/>
                    <a:pt x="2793854" y="455525"/>
                  </a:cubicBezTo>
                  <a:lnTo>
                    <a:pt x="2776251" y="461255"/>
                  </a:lnTo>
                  <a:lnTo>
                    <a:pt x="2782894" y="481182"/>
                  </a:lnTo>
                  <a:lnTo>
                    <a:pt x="2807489" y="470793"/>
                  </a:lnTo>
                  <a:cubicBezTo>
                    <a:pt x="2839087" y="459887"/>
                    <a:pt x="2870511" y="449156"/>
                    <a:pt x="2850958" y="395033"/>
                  </a:cubicBezTo>
                  <a:lnTo>
                    <a:pt x="2853465" y="392292"/>
                  </a:lnTo>
                  <a:close/>
                  <a:moveTo>
                    <a:pt x="1196823" y="370639"/>
                  </a:moveTo>
                  <a:cubicBezTo>
                    <a:pt x="1204139" y="372666"/>
                    <a:pt x="1210365" y="379528"/>
                    <a:pt x="1215346" y="390132"/>
                  </a:cubicBezTo>
                  <a:cubicBezTo>
                    <a:pt x="1220327" y="398865"/>
                    <a:pt x="1220327" y="410093"/>
                    <a:pt x="1224062" y="420074"/>
                  </a:cubicBezTo>
                  <a:cubicBezTo>
                    <a:pt x="1229043" y="432550"/>
                    <a:pt x="1239005" y="433797"/>
                    <a:pt x="1248967" y="428807"/>
                  </a:cubicBezTo>
                  <a:cubicBezTo>
                    <a:pt x="1258929" y="425064"/>
                    <a:pt x="1266400" y="417579"/>
                    <a:pt x="1276362" y="412588"/>
                  </a:cubicBezTo>
                  <a:cubicBezTo>
                    <a:pt x="1288814" y="406351"/>
                    <a:pt x="1303757" y="413836"/>
                    <a:pt x="1306248" y="428807"/>
                  </a:cubicBezTo>
                  <a:cubicBezTo>
                    <a:pt x="1306248" y="436293"/>
                    <a:pt x="1302512" y="443778"/>
                    <a:pt x="1303757" y="451263"/>
                  </a:cubicBezTo>
                  <a:cubicBezTo>
                    <a:pt x="1303757" y="469977"/>
                    <a:pt x="1309983" y="471225"/>
                    <a:pt x="1327416" y="462492"/>
                  </a:cubicBezTo>
                  <a:cubicBezTo>
                    <a:pt x="1358547" y="447521"/>
                    <a:pt x="1374735" y="451263"/>
                    <a:pt x="1384697" y="473720"/>
                  </a:cubicBezTo>
                  <a:cubicBezTo>
                    <a:pt x="1392168" y="488691"/>
                    <a:pt x="1395904" y="503662"/>
                    <a:pt x="1400885" y="518633"/>
                  </a:cubicBezTo>
                  <a:cubicBezTo>
                    <a:pt x="1408356" y="539842"/>
                    <a:pt x="1402130" y="553565"/>
                    <a:pt x="1379716" y="561051"/>
                  </a:cubicBezTo>
                  <a:cubicBezTo>
                    <a:pt x="1364773" y="566041"/>
                    <a:pt x="1368509" y="578517"/>
                    <a:pt x="1378471" y="583507"/>
                  </a:cubicBezTo>
                  <a:cubicBezTo>
                    <a:pt x="1398395" y="595983"/>
                    <a:pt x="1398395" y="604716"/>
                    <a:pt x="1377226" y="615944"/>
                  </a:cubicBezTo>
                  <a:cubicBezTo>
                    <a:pt x="1373490" y="618439"/>
                    <a:pt x="1371000" y="624677"/>
                    <a:pt x="1371000" y="629668"/>
                  </a:cubicBezTo>
                  <a:cubicBezTo>
                    <a:pt x="1371000" y="639648"/>
                    <a:pt x="1380961" y="640896"/>
                    <a:pt x="1388433" y="639648"/>
                  </a:cubicBezTo>
                  <a:cubicBezTo>
                    <a:pt x="1414583" y="634658"/>
                    <a:pt x="1438242" y="634658"/>
                    <a:pt x="1450694" y="665847"/>
                  </a:cubicBezTo>
                  <a:cubicBezTo>
                    <a:pt x="1450694" y="668343"/>
                    <a:pt x="1465637" y="668343"/>
                    <a:pt x="1471863" y="665847"/>
                  </a:cubicBezTo>
                  <a:cubicBezTo>
                    <a:pt x="1480580" y="662105"/>
                    <a:pt x="1479335" y="653372"/>
                    <a:pt x="1474354" y="645886"/>
                  </a:cubicBezTo>
                  <a:cubicBezTo>
                    <a:pt x="1470618" y="639648"/>
                    <a:pt x="1463147" y="635905"/>
                    <a:pt x="1459411" y="628420"/>
                  </a:cubicBezTo>
                  <a:cubicBezTo>
                    <a:pt x="1451940" y="613449"/>
                    <a:pt x="1456920" y="604716"/>
                    <a:pt x="1486806" y="592240"/>
                  </a:cubicBezTo>
                  <a:cubicBezTo>
                    <a:pt x="1488051" y="594735"/>
                    <a:pt x="1490542" y="597230"/>
                    <a:pt x="1493032" y="599726"/>
                  </a:cubicBezTo>
                  <a:cubicBezTo>
                    <a:pt x="1576463" y="642143"/>
                    <a:pt x="1580198" y="684561"/>
                    <a:pt x="1502994" y="733217"/>
                  </a:cubicBezTo>
                  <a:cubicBezTo>
                    <a:pt x="1479335" y="748188"/>
                    <a:pt x="1494277" y="766901"/>
                    <a:pt x="1486806" y="781872"/>
                  </a:cubicBezTo>
                  <a:cubicBezTo>
                    <a:pt x="1478089" y="799339"/>
                    <a:pt x="1495523" y="781872"/>
                    <a:pt x="1500504" y="786863"/>
                  </a:cubicBezTo>
                  <a:cubicBezTo>
                    <a:pt x="1506730" y="788110"/>
                    <a:pt x="1512956" y="789358"/>
                    <a:pt x="1519182" y="793101"/>
                  </a:cubicBezTo>
                  <a:cubicBezTo>
                    <a:pt x="1527899" y="799339"/>
                    <a:pt x="1534125" y="806824"/>
                    <a:pt x="1537860" y="816805"/>
                  </a:cubicBezTo>
                  <a:cubicBezTo>
                    <a:pt x="1540351" y="823043"/>
                    <a:pt x="1540351" y="830528"/>
                    <a:pt x="1539106" y="836766"/>
                  </a:cubicBezTo>
                  <a:cubicBezTo>
                    <a:pt x="1535370" y="849242"/>
                    <a:pt x="1531634" y="861718"/>
                    <a:pt x="1525408" y="872946"/>
                  </a:cubicBezTo>
                  <a:cubicBezTo>
                    <a:pt x="1522918" y="877936"/>
                    <a:pt x="1519182" y="881679"/>
                    <a:pt x="1514201" y="884174"/>
                  </a:cubicBezTo>
                  <a:lnTo>
                    <a:pt x="1507975" y="886669"/>
                  </a:lnTo>
                  <a:lnTo>
                    <a:pt x="1509220" y="892907"/>
                  </a:lnTo>
                  <a:cubicBezTo>
                    <a:pt x="1521672" y="902888"/>
                    <a:pt x="1529144" y="890412"/>
                    <a:pt x="1539106" y="887917"/>
                  </a:cubicBezTo>
                  <a:cubicBezTo>
                    <a:pt x="1613820" y="860470"/>
                    <a:pt x="1613820" y="860470"/>
                    <a:pt x="1565256" y="806824"/>
                  </a:cubicBezTo>
                  <a:cubicBezTo>
                    <a:pt x="1561520" y="799339"/>
                    <a:pt x="1560275" y="793101"/>
                    <a:pt x="1562765" y="785615"/>
                  </a:cubicBezTo>
                  <a:cubicBezTo>
                    <a:pt x="1631253" y="715751"/>
                    <a:pt x="1642460" y="801834"/>
                    <a:pt x="1669855" y="829280"/>
                  </a:cubicBezTo>
                  <a:cubicBezTo>
                    <a:pt x="1702231" y="861718"/>
                    <a:pt x="1696005" y="896650"/>
                    <a:pt x="1651176" y="916611"/>
                  </a:cubicBezTo>
                  <a:cubicBezTo>
                    <a:pt x="1623781" y="927839"/>
                    <a:pt x="1600122" y="945305"/>
                    <a:pt x="1572727" y="954039"/>
                  </a:cubicBezTo>
                  <a:cubicBezTo>
                    <a:pt x="1537860" y="966514"/>
                    <a:pt x="1502994" y="975247"/>
                    <a:pt x="1481825" y="1013922"/>
                  </a:cubicBezTo>
                  <a:cubicBezTo>
                    <a:pt x="1463147" y="1050102"/>
                    <a:pt x="1419564" y="1032636"/>
                    <a:pt x="1388433" y="1045112"/>
                  </a:cubicBezTo>
                  <a:cubicBezTo>
                    <a:pt x="1385942" y="1046360"/>
                    <a:pt x="1382207" y="1047607"/>
                    <a:pt x="1378471" y="1048855"/>
                  </a:cubicBezTo>
                  <a:cubicBezTo>
                    <a:pt x="1372245" y="1051350"/>
                    <a:pt x="1364773" y="1053845"/>
                    <a:pt x="1358547" y="1053845"/>
                  </a:cubicBezTo>
                  <a:cubicBezTo>
                    <a:pt x="1351076" y="1056340"/>
                    <a:pt x="1344850" y="1056340"/>
                    <a:pt x="1337378" y="1056340"/>
                  </a:cubicBezTo>
                  <a:cubicBezTo>
                    <a:pt x="1323681" y="1056340"/>
                    <a:pt x="1309983" y="1055093"/>
                    <a:pt x="1296286" y="1053845"/>
                  </a:cubicBezTo>
                  <a:cubicBezTo>
                    <a:pt x="1267645" y="1056340"/>
                    <a:pt x="1272626" y="1097510"/>
                    <a:pt x="1242741" y="1101253"/>
                  </a:cubicBezTo>
                  <a:cubicBezTo>
                    <a:pt x="1229043" y="1103748"/>
                    <a:pt x="1214100" y="1102501"/>
                    <a:pt x="1201648" y="1093768"/>
                  </a:cubicBezTo>
                  <a:cubicBezTo>
                    <a:pt x="1184215" y="1066321"/>
                    <a:pt x="1184215" y="1001447"/>
                    <a:pt x="1129425" y="1061331"/>
                  </a:cubicBezTo>
                  <a:cubicBezTo>
                    <a:pt x="1120708" y="1066321"/>
                    <a:pt x="1111991" y="1080044"/>
                    <a:pt x="1115727" y="1083787"/>
                  </a:cubicBezTo>
                  <a:cubicBezTo>
                    <a:pt x="1130670" y="1109986"/>
                    <a:pt x="1120708" y="1132443"/>
                    <a:pt x="1105765" y="1154899"/>
                  </a:cubicBezTo>
                  <a:cubicBezTo>
                    <a:pt x="1063427" y="1152404"/>
                    <a:pt x="1084596" y="1235992"/>
                    <a:pt x="1022335" y="1216031"/>
                  </a:cubicBezTo>
                  <a:cubicBezTo>
                    <a:pt x="1006147" y="1211040"/>
                    <a:pt x="1023580" y="1233497"/>
                    <a:pt x="1026071" y="1243477"/>
                  </a:cubicBezTo>
                  <a:cubicBezTo>
                    <a:pt x="1031051" y="1260943"/>
                    <a:pt x="1037278" y="1277162"/>
                    <a:pt x="1022335" y="1293381"/>
                  </a:cubicBezTo>
                  <a:cubicBezTo>
                    <a:pt x="1007392" y="1309599"/>
                    <a:pt x="1007392" y="1309599"/>
                    <a:pt x="1034787" y="1324570"/>
                  </a:cubicBezTo>
                  <a:cubicBezTo>
                    <a:pt x="1041013" y="1322075"/>
                    <a:pt x="1047239" y="1319580"/>
                    <a:pt x="1053466" y="1319580"/>
                  </a:cubicBezTo>
                  <a:cubicBezTo>
                    <a:pt x="1073389" y="1320827"/>
                    <a:pt x="1095803" y="1347027"/>
                    <a:pt x="1111991" y="1313342"/>
                  </a:cubicBezTo>
                  <a:cubicBezTo>
                    <a:pt x="1118218" y="1308352"/>
                    <a:pt x="1125689" y="1305856"/>
                    <a:pt x="1133160" y="1307104"/>
                  </a:cubicBezTo>
                  <a:cubicBezTo>
                    <a:pt x="1155575" y="1313342"/>
                    <a:pt x="1179234" y="1318332"/>
                    <a:pt x="1201648" y="1324570"/>
                  </a:cubicBezTo>
                  <a:cubicBezTo>
                    <a:pt x="1225307" y="1328313"/>
                    <a:pt x="1253948" y="1332056"/>
                    <a:pt x="1252703" y="1363245"/>
                  </a:cubicBezTo>
                  <a:cubicBezTo>
                    <a:pt x="1251457" y="1391939"/>
                    <a:pt x="1227798" y="1403168"/>
                    <a:pt x="1205384" y="1411901"/>
                  </a:cubicBezTo>
                  <a:cubicBezTo>
                    <a:pt x="1190441" y="1418139"/>
                    <a:pt x="1174253" y="1420634"/>
                    <a:pt x="1159310" y="1421881"/>
                  </a:cubicBezTo>
                  <a:cubicBezTo>
                    <a:pt x="1121953" y="1425624"/>
                    <a:pt x="1100784" y="1431862"/>
                    <a:pt x="1120708" y="1479270"/>
                  </a:cubicBezTo>
                  <a:cubicBezTo>
                    <a:pt x="1133160" y="1510460"/>
                    <a:pt x="1116972" y="1534164"/>
                    <a:pt x="1073389" y="1526678"/>
                  </a:cubicBezTo>
                  <a:cubicBezTo>
                    <a:pt x="1036032" y="1520440"/>
                    <a:pt x="1001166" y="1527926"/>
                    <a:pt x="1048485" y="1574086"/>
                  </a:cubicBezTo>
                  <a:cubicBezTo>
                    <a:pt x="1060937" y="1586562"/>
                    <a:pt x="1067163" y="1612761"/>
                    <a:pt x="1053466" y="1614009"/>
                  </a:cubicBezTo>
                  <a:cubicBezTo>
                    <a:pt x="998675" y="1623989"/>
                    <a:pt x="992449" y="1691359"/>
                    <a:pt x="942640" y="1705082"/>
                  </a:cubicBezTo>
                  <a:lnTo>
                    <a:pt x="932385" y="1711688"/>
                  </a:lnTo>
                  <a:lnTo>
                    <a:pt x="959183" y="1719001"/>
                  </a:lnTo>
                  <a:cubicBezTo>
                    <a:pt x="981854" y="1729629"/>
                    <a:pt x="979984" y="1749717"/>
                    <a:pt x="964091" y="1807645"/>
                  </a:cubicBezTo>
                  <a:cubicBezTo>
                    <a:pt x="987774" y="1810137"/>
                    <a:pt x="1010212" y="1800171"/>
                    <a:pt x="1033895" y="1797679"/>
                  </a:cubicBezTo>
                  <a:cubicBezTo>
                    <a:pt x="1046360" y="1796433"/>
                    <a:pt x="1061318" y="1795188"/>
                    <a:pt x="1058825" y="1775255"/>
                  </a:cubicBezTo>
                  <a:cubicBezTo>
                    <a:pt x="1055086" y="1751586"/>
                    <a:pt x="1031402" y="1709230"/>
                    <a:pt x="1065058" y="1710475"/>
                  </a:cubicBezTo>
                  <a:cubicBezTo>
                    <a:pt x="1075342" y="1710787"/>
                    <a:pt x="1086482" y="1710164"/>
                    <a:pt x="1097915" y="1709814"/>
                  </a:cubicBezTo>
                  <a:cubicBezTo>
                    <a:pt x="1132214" y="1708763"/>
                    <a:pt x="1169141" y="1710164"/>
                    <a:pt x="1193448" y="1746603"/>
                  </a:cubicBezTo>
                  <a:cubicBezTo>
                    <a:pt x="1200927" y="1774010"/>
                    <a:pt x="1202174" y="1798925"/>
                    <a:pt x="1172258" y="1813874"/>
                  </a:cubicBezTo>
                  <a:cubicBezTo>
                    <a:pt x="1159792" y="1811382"/>
                    <a:pt x="1143588" y="1802662"/>
                    <a:pt x="1148574" y="1828823"/>
                  </a:cubicBezTo>
                  <a:cubicBezTo>
                    <a:pt x="1146081" y="1854984"/>
                    <a:pt x="1126137" y="1864950"/>
                    <a:pt x="1107439" y="1877408"/>
                  </a:cubicBezTo>
                  <a:cubicBezTo>
                    <a:pt x="1097467" y="1886128"/>
                    <a:pt x="1096221" y="1897340"/>
                    <a:pt x="1096221" y="1909797"/>
                  </a:cubicBezTo>
                  <a:lnTo>
                    <a:pt x="1095702" y="1918093"/>
                  </a:lnTo>
                  <a:lnTo>
                    <a:pt x="1126241" y="1913616"/>
                  </a:lnTo>
                  <a:cubicBezTo>
                    <a:pt x="1129988" y="1923576"/>
                    <a:pt x="1132486" y="1933537"/>
                    <a:pt x="1137481" y="1942252"/>
                  </a:cubicBezTo>
                  <a:cubicBezTo>
                    <a:pt x="1158712" y="1989562"/>
                    <a:pt x="1167454" y="1989562"/>
                    <a:pt x="1204921" y="1948477"/>
                  </a:cubicBezTo>
                  <a:cubicBezTo>
                    <a:pt x="1209916" y="1942252"/>
                    <a:pt x="1214912" y="1937272"/>
                    <a:pt x="1222405" y="1934782"/>
                  </a:cubicBezTo>
                  <a:cubicBezTo>
                    <a:pt x="1267365" y="1922331"/>
                    <a:pt x="1281103" y="1889962"/>
                    <a:pt x="1273609" y="1846386"/>
                  </a:cubicBezTo>
                  <a:cubicBezTo>
                    <a:pt x="1297338" y="1852611"/>
                    <a:pt x="1306080" y="1880001"/>
                    <a:pt x="1332307" y="1868796"/>
                  </a:cubicBezTo>
                  <a:cubicBezTo>
                    <a:pt x="1356036" y="1857591"/>
                    <a:pt x="1366027" y="1892452"/>
                    <a:pt x="1388506" y="1887472"/>
                  </a:cubicBezTo>
                  <a:cubicBezTo>
                    <a:pt x="1396000" y="1904901"/>
                    <a:pt x="1383511" y="1909881"/>
                    <a:pt x="1371022" y="1913616"/>
                  </a:cubicBezTo>
                  <a:cubicBezTo>
                    <a:pt x="1367275" y="1913616"/>
                    <a:pt x="1362280" y="1913616"/>
                    <a:pt x="1357284" y="1912371"/>
                  </a:cubicBezTo>
                  <a:cubicBezTo>
                    <a:pt x="1354787" y="1912371"/>
                    <a:pt x="1352289" y="1913616"/>
                    <a:pt x="1351040" y="1913616"/>
                  </a:cubicBezTo>
                  <a:cubicBezTo>
                    <a:pt x="1346044" y="1916106"/>
                    <a:pt x="1347293" y="1916106"/>
                    <a:pt x="1354787" y="1914861"/>
                  </a:cubicBezTo>
                  <a:cubicBezTo>
                    <a:pt x="1359782" y="1917351"/>
                    <a:pt x="1363529" y="1922331"/>
                    <a:pt x="1364778" y="1927312"/>
                  </a:cubicBezTo>
                  <a:cubicBezTo>
                    <a:pt x="1364778" y="1934782"/>
                    <a:pt x="1364778" y="1941007"/>
                    <a:pt x="1363529" y="1947232"/>
                  </a:cubicBezTo>
                  <a:cubicBezTo>
                    <a:pt x="1363529" y="1955947"/>
                    <a:pt x="1367275" y="1964662"/>
                    <a:pt x="1374769" y="1972132"/>
                  </a:cubicBezTo>
                  <a:cubicBezTo>
                    <a:pt x="1379764" y="1977112"/>
                    <a:pt x="1383511" y="1982092"/>
                    <a:pt x="1388506" y="1987072"/>
                  </a:cubicBezTo>
                  <a:cubicBezTo>
                    <a:pt x="1410986" y="2051812"/>
                    <a:pt x="1371022" y="2085428"/>
                    <a:pt x="1326062" y="2117798"/>
                  </a:cubicBezTo>
                  <a:lnTo>
                    <a:pt x="1317913" y="2115845"/>
                  </a:lnTo>
                  <a:lnTo>
                    <a:pt x="1314075" y="2118148"/>
                  </a:lnTo>
                  <a:cubicBezTo>
                    <a:pt x="1310329" y="2121894"/>
                    <a:pt x="1306582" y="2125641"/>
                    <a:pt x="1306582" y="2130637"/>
                  </a:cubicBezTo>
                  <a:cubicBezTo>
                    <a:pt x="1306582" y="2133134"/>
                    <a:pt x="1314075" y="2138130"/>
                    <a:pt x="1316573" y="2138130"/>
                  </a:cubicBezTo>
                  <a:cubicBezTo>
                    <a:pt x="1341551" y="2119396"/>
                    <a:pt x="1365280" y="2141877"/>
                    <a:pt x="1390257" y="2141877"/>
                  </a:cubicBezTo>
                  <a:cubicBezTo>
                    <a:pt x="1406493" y="2161859"/>
                    <a:pt x="1415235" y="2138130"/>
                    <a:pt x="1426475" y="2135632"/>
                  </a:cubicBezTo>
                  <a:cubicBezTo>
                    <a:pt x="1433968" y="2135632"/>
                    <a:pt x="1440212" y="2138130"/>
                    <a:pt x="1445208" y="2141877"/>
                  </a:cubicBezTo>
                  <a:cubicBezTo>
                    <a:pt x="1471434" y="2169353"/>
                    <a:pt x="1457697" y="2199326"/>
                    <a:pt x="1450203" y="2229300"/>
                  </a:cubicBezTo>
                  <a:cubicBezTo>
                    <a:pt x="1440212" y="2250531"/>
                    <a:pt x="1422728" y="2241789"/>
                    <a:pt x="1406493" y="2238042"/>
                  </a:cubicBezTo>
                  <a:cubicBezTo>
                    <a:pt x="1394004" y="2236793"/>
                    <a:pt x="1377768" y="2240540"/>
                    <a:pt x="1369026" y="2233047"/>
                  </a:cubicBezTo>
                  <a:cubicBezTo>
                    <a:pt x="1317822" y="2189335"/>
                    <a:pt x="1269116" y="2215562"/>
                    <a:pt x="1224156" y="2239291"/>
                  </a:cubicBezTo>
                  <a:cubicBezTo>
                    <a:pt x="1201676" y="2251780"/>
                    <a:pt x="1186690" y="2248033"/>
                    <a:pt x="1166708" y="2238042"/>
                  </a:cubicBezTo>
                  <a:cubicBezTo>
                    <a:pt x="1159214" y="2233047"/>
                    <a:pt x="1151721" y="2224304"/>
                    <a:pt x="1142979" y="2219309"/>
                  </a:cubicBezTo>
                  <a:cubicBezTo>
                    <a:pt x="1127992" y="2208068"/>
                    <a:pt x="1119250" y="2194331"/>
                    <a:pt x="1118001" y="2175597"/>
                  </a:cubicBezTo>
                  <a:lnTo>
                    <a:pt x="1117320" y="2172977"/>
                  </a:lnTo>
                  <a:lnTo>
                    <a:pt x="1034077" y="2175411"/>
                  </a:lnTo>
                  <a:cubicBezTo>
                    <a:pt x="996762" y="2180357"/>
                    <a:pt x="996762" y="2180357"/>
                    <a:pt x="983080" y="2140791"/>
                  </a:cubicBezTo>
                  <a:cubicBezTo>
                    <a:pt x="981837" y="2138318"/>
                    <a:pt x="980593" y="2135846"/>
                    <a:pt x="979349" y="2133373"/>
                  </a:cubicBezTo>
                  <a:cubicBezTo>
                    <a:pt x="971886" y="2114826"/>
                    <a:pt x="963179" y="2113590"/>
                    <a:pt x="945766" y="2130900"/>
                  </a:cubicBezTo>
                  <a:cubicBezTo>
                    <a:pt x="938303" y="2138318"/>
                    <a:pt x="934572" y="2146973"/>
                    <a:pt x="928353" y="2155628"/>
                  </a:cubicBezTo>
                  <a:lnTo>
                    <a:pt x="919646" y="2155628"/>
                  </a:lnTo>
                  <a:lnTo>
                    <a:pt x="916878" y="2155628"/>
                  </a:lnTo>
                  <a:lnTo>
                    <a:pt x="916429" y="2156393"/>
                  </a:lnTo>
                  <a:lnTo>
                    <a:pt x="908834" y="2159422"/>
                  </a:lnTo>
                  <a:lnTo>
                    <a:pt x="927778" y="2158234"/>
                  </a:lnTo>
                  <a:cubicBezTo>
                    <a:pt x="943913" y="2204331"/>
                    <a:pt x="926537" y="2254166"/>
                    <a:pt x="941431" y="2300263"/>
                  </a:cubicBezTo>
                  <a:cubicBezTo>
                    <a:pt x="943913" y="2304001"/>
                    <a:pt x="931501" y="2307739"/>
                    <a:pt x="924054" y="2304001"/>
                  </a:cubicBezTo>
                  <a:cubicBezTo>
                    <a:pt x="873166" y="2313968"/>
                    <a:pt x="819796" y="2312722"/>
                    <a:pt x="780078" y="2351344"/>
                  </a:cubicBezTo>
                  <a:cubicBezTo>
                    <a:pt x="737878" y="2352590"/>
                    <a:pt x="699402" y="2348852"/>
                    <a:pt x="663408" y="2316460"/>
                  </a:cubicBezTo>
                  <a:cubicBezTo>
                    <a:pt x="638585" y="2292788"/>
                    <a:pt x="600109" y="2275346"/>
                    <a:pt x="562873" y="2302755"/>
                  </a:cubicBezTo>
                  <a:cubicBezTo>
                    <a:pt x="555426" y="2307739"/>
                    <a:pt x="546738" y="2313968"/>
                    <a:pt x="550462" y="2321443"/>
                  </a:cubicBezTo>
                  <a:cubicBezTo>
                    <a:pt x="567838" y="2342623"/>
                    <a:pt x="577767" y="2373770"/>
                    <a:pt x="610038" y="2381245"/>
                  </a:cubicBezTo>
                  <a:cubicBezTo>
                    <a:pt x="613761" y="2382491"/>
                    <a:pt x="619967" y="2381245"/>
                    <a:pt x="624932" y="2379999"/>
                  </a:cubicBezTo>
                  <a:cubicBezTo>
                    <a:pt x="632379" y="2378753"/>
                    <a:pt x="639826" y="2375016"/>
                    <a:pt x="646032" y="2382491"/>
                  </a:cubicBezTo>
                  <a:cubicBezTo>
                    <a:pt x="649755" y="2387474"/>
                    <a:pt x="637344" y="2399933"/>
                    <a:pt x="626173" y="2403671"/>
                  </a:cubicBezTo>
                  <a:cubicBezTo>
                    <a:pt x="608797" y="2411146"/>
                    <a:pt x="593903" y="2403671"/>
                    <a:pt x="582732" y="2393704"/>
                  </a:cubicBezTo>
                  <a:cubicBezTo>
                    <a:pt x="554185" y="2375016"/>
                    <a:pt x="525638" y="2366295"/>
                    <a:pt x="493368" y="2376262"/>
                  </a:cubicBezTo>
                  <a:cubicBezTo>
                    <a:pt x="478474" y="2379999"/>
                    <a:pt x="466062" y="2378753"/>
                    <a:pt x="463580" y="2362557"/>
                  </a:cubicBezTo>
                  <a:cubicBezTo>
                    <a:pt x="461098" y="2336394"/>
                    <a:pt x="431309" y="2347607"/>
                    <a:pt x="425104" y="2327673"/>
                  </a:cubicBezTo>
                  <a:cubicBezTo>
                    <a:pt x="418898" y="2307739"/>
                    <a:pt x="400280" y="2312722"/>
                    <a:pt x="384145" y="2313968"/>
                  </a:cubicBezTo>
                  <a:cubicBezTo>
                    <a:pt x="382904" y="2315214"/>
                    <a:pt x="376698" y="2313968"/>
                    <a:pt x="376698" y="2312722"/>
                  </a:cubicBezTo>
                  <a:cubicBezTo>
                    <a:pt x="368010" y="2271608"/>
                    <a:pt x="325810" y="2289050"/>
                    <a:pt x="302228" y="2271608"/>
                  </a:cubicBezTo>
                  <a:lnTo>
                    <a:pt x="307051" y="2267576"/>
                  </a:lnTo>
                  <a:lnTo>
                    <a:pt x="301189" y="2268279"/>
                  </a:lnTo>
                  <a:cubicBezTo>
                    <a:pt x="289992" y="2268279"/>
                    <a:pt x="280038" y="2268279"/>
                    <a:pt x="268841" y="2268279"/>
                  </a:cubicBezTo>
                  <a:cubicBezTo>
                    <a:pt x="271329" y="2254657"/>
                    <a:pt x="265108" y="2239796"/>
                    <a:pt x="278794" y="2232366"/>
                  </a:cubicBezTo>
                  <a:cubicBezTo>
                    <a:pt x="287503" y="2228651"/>
                    <a:pt x="298701" y="2236081"/>
                    <a:pt x="308654" y="2233605"/>
                  </a:cubicBezTo>
                  <a:cubicBezTo>
                    <a:pt x="314875" y="2233605"/>
                    <a:pt x="323584" y="2227413"/>
                    <a:pt x="326073" y="2222459"/>
                  </a:cubicBezTo>
                  <a:cubicBezTo>
                    <a:pt x="329805" y="2211314"/>
                    <a:pt x="322340" y="2201407"/>
                    <a:pt x="311142" y="2196454"/>
                  </a:cubicBezTo>
                  <a:cubicBezTo>
                    <a:pt x="306166" y="2193977"/>
                    <a:pt x="296212" y="2193977"/>
                    <a:pt x="289992" y="2195215"/>
                  </a:cubicBezTo>
                  <a:cubicBezTo>
                    <a:pt x="280038" y="2196454"/>
                    <a:pt x="270085" y="2202646"/>
                    <a:pt x="260132" y="2195215"/>
                  </a:cubicBezTo>
                  <a:cubicBezTo>
                    <a:pt x="250178" y="2189024"/>
                    <a:pt x="242713" y="2170448"/>
                    <a:pt x="229027" y="2186547"/>
                  </a:cubicBezTo>
                  <a:cubicBezTo>
                    <a:pt x="225295" y="2191500"/>
                    <a:pt x="231516" y="2205122"/>
                    <a:pt x="231516" y="2215029"/>
                  </a:cubicBezTo>
                  <a:cubicBezTo>
                    <a:pt x="232760" y="2229890"/>
                    <a:pt x="221562" y="2236081"/>
                    <a:pt x="211609" y="2228651"/>
                  </a:cubicBezTo>
                  <a:cubicBezTo>
                    <a:pt x="194191" y="2216268"/>
                    <a:pt x="175528" y="2207599"/>
                    <a:pt x="154377" y="2212552"/>
                  </a:cubicBezTo>
                  <a:cubicBezTo>
                    <a:pt x="122029" y="2219983"/>
                    <a:pt x="87192" y="2198931"/>
                    <a:pt x="57332" y="2222459"/>
                  </a:cubicBezTo>
                  <a:cubicBezTo>
                    <a:pt x="53599" y="2222459"/>
                    <a:pt x="49867" y="2222459"/>
                    <a:pt x="46134" y="2219983"/>
                  </a:cubicBezTo>
                  <a:cubicBezTo>
                    <a:pt x="46134" y="2207599"/>
                    <a:pt x="39913" y="2196454"/>
                    <a:pt x="29960" y="2189024"/>
                  </a:cubicBezTo>
                  <a:cubicBezTo>
                    <a:pt x="29960" y="2179117"/>
                    <a:pt x="28716" y="2169210"/>
                    <a:pt x="27472" y="2158065"/>
                  </a:cubicBezTo>
                  <a:cubicBezTo>
                    <a:pt x="29960" y="2122152"/>
                    <a:pt x="69774" y="2124629"/>
                    <a:pt x="87192" y="2104815"/>
                  </a:cubicBezTo>
                  <a:cubicBezTo>
                    <a:pt x="88436" y="2103577"/>
                    <a:pt x="98389" y="2108530"/>
                    <a:pt x="99634" y="2112245"/>
                  </a:cubicBezTo>
                  <a:cubicBezTo>
                    <a:pt x="105854" y="2125867"/>
                    <a:pt x="110831" y="2140728"/>
                    <a:pt x="118296" y="2154350"/>
                  </a:cubicBezTo>
                  <a:cubicBezTo>
                    <a:pt x="122029" y="2160541"/>
                    <a:pt x="131982" y="2166733"/>
                    <a:pt x="138203" y="2158065"/>
                  </a:cubicBezTo>
                  <a:cubicBezTo>
                    <a:pt x="149400" y="2143204"/>
                    <a:pt x="168063" y="2141966"/>
                    <a:pt x="184237" y="2134536"/>
                  </a:cubicBezTo>
                  <a:cubicBezTo>
                    <a:pt x="202900" y="2127106"/>
                    <a:pt x="190458" y="2104815"/>
                    <a:pt x="205388" y="2096147"/>
                  </a:cubicBezTo>
                  <a:lnTo>
                    <a:pt x="220495" y="2093833"/>
                  </a:lnTo>
                  <a:lnTo>
                    <a:pt x="225480" y="2098441"/>
                  </a:lnTo>
                  <a:lnTo>
                    <a:pt x="225295" y="2097617"/>
                  </a:lnTo>
                  <a:cubicBezTo>
                    <a:pt x="225295" y="2095140"/>
                    <a:pt x="226548" y="2092663"/>
                    <a:pt x="227800" y="2090187"/>
                  </a:cubicBezTo>
                  <a:cubicBezTo>
                    <a:pt x="246592" y="2060466"/>
                    <a:pt x="246592" y="2060466"/>
                    <a:pt x="272900" y="2071611"/>
                  </a:cubicBezTo>
                  <a:cubicBezTo>
                    <a:pt x="277911" y="2074088"/>
                    <a:pt x="281669" y="2077803"/>
                    <a:pt x="286680" y="2079041"/>
                  </a:cubicBezTo>
                  <a:cubicBezTo>
                    <a:pt x="308291" y="2084614"/>
                    <a:pt x="327787" y="2081827"/>
                    <a:pt x="341469" y="2068070"/>
                  </a:cubicBezTo>
                  <a:lnTo>
                    <a:pt x="350662" y="2054202"/>
                  </a:lnTo>
                  <a:lnTo>
                    <a:pt x="322296" y="2034218"/>
                  </a:lnTo>
                  <a:cubicBezTo>
                    <a:pt x="313103" y="2027210"/>
                    <a:pt x="305312" y="2018802"/>
                    <a:pt x="302196" y="2005721"/>
                  </a:cubicBezTo>
                  <a:cubicBezTo>
                    <a:pt x="299703" y="1994509"/>
                    <a:pt x="309675" y="1985789"/>
                    <a:pt x="307182" y="1974577"/>
                  </a:cubicBezTo>
                  <a:cubicBezTo>
                    <a:pt x="304689" y="1984543"/>
                    <a:pt x="302196" y="1998246"/>
                    <a:pt x="295963" y="2003229"/>
                  </a:cubicBezTo>
                  <a:cubicBezTo>
                    <a:pt x="262307" y="2024719"/>
                    <a:pt x="255997" y="2003463"/>
                    <a:pt x="249161" y="1984134"/>
                  </a:cubicBezTo>
                  <a:lnTo>
                    <a:pt x="243492" y="1972132"/>
                  </a:lnTo>
                  <a:lnTo>
                    <a:pt x="243366" y="1972809"/>
                  </a:lnTo>
                  <a:cubicBezTo>
                    <a:pt x="229637" y="1992881"/>
                    <a:pt x="218405" y="2015463"/>
                    <a:pt x="207173" y="2036790"/>
                  </a:cubicBezTo>
                  <a:cubicBezTo>
                    <a:pt x="183460" y="2084462"/>
                    <a:pt x="158500" y="2130879"/>
                    <a:pt x="102338" y="2065644"/>
                  </a:cubicBezTo>
                  <a:cubicBezTo>
                    <a:pt x="86114" y="2048081"/>
                    <a:pt x="69890" y="2060626"/>
                    <a:pt x="56161" y="2074426"/>
                  </a:cubicBezTo>
                  <a:cubicBezTo>
                    <a:pt x="38689" y="2093244"/>
                    <a:pt x="23713" y="2086971"/>
                    <a:pt x="11232" y="2069408"/>
                  </a:cubicBezTo>
                  <a:cubicBezTo>
                    <a:pt x="3744" y="2051844"/>
                    <a:pt x="11232" y="2031772"/>
                    <a:pt x="0" y="2015463"/>
                  </a:cubicBezTo>
                  <a:cubicBezTo>
                    <a:pt x="4992" y="1996645"/>
                    <a:pt x="4992" y="1977827"/>
                    <a:pt x="0" y="1959009"/>
                  </a:cubicBezTo>
                  <a:cubicBezTo>
                    <a:pt x="4992" y="1951482"/>
                    <a:pt x="4992" y="1942700"/>
                    <a:pt x="0" y="1933919"/>
                  </a:cubicBezTo>
                  <a:lnTo>
                    <a:pt x="2496" y="1930155"/>
                  </a:lnTo>
                  <a:lnTo>
                    <a:pt x="0" y="1927646"/>
                  </a:lnTo>
                  <a:lnTo>
                    <a:pt x="16341" y="1903555"/>
                  </a:lnTo>
                  <a:lnTo>
                    <a:pt x="14943" y="1903447"/>
                  </a:lnTo>
                  <a:cubicBezTo>
                    <a:pt x="9962" y="1859782"/>
                    <a:pt x="24905" y="1814869"/>
                    <a:pt x="3736" y="1771204"/>
                  </a:cubicBezTo>
                  <a:cubicBezTo>
                    <a:pt x="2491" y="1757481"/>
                    <a:pt x="1245" y="1742510"/>
                    <a:pt x="1245" y="1727539"/>
                  </a:cubicBezTo>
                  <a:cubicBezTo>
                    <a:pt x="1245" y="1671398"/>
                    <a:pt x="0" y="1616504"/>
                    <a:pt x="0" y="1560363"/>
                  </a:cubicBezTo>
                  <a:cubicBezTo>
                    <a:pt x="0" y="1478022"/>
                    <a:pt x="1245" y="1395682"/>
                    <a:pt x="2491" y="1313342"/>
                  </a:cubicBezTo>
                  <a:cubicBezTo>
                    <a:pt x="6226" y="1310847"/>
                    <a:pt x="11207" y="1309599"/>
                    <a:pt x="14943" y="1308352"/>
                  </a:cubicBezTo>
                  <a:cubicBezTo>
                    <a:pt x="17433" y="1312094"/>
                    <a:pt x="21169" y="1317085"/>
                    <a:pt x="23660" y="1320827"/>
                  </a:cubicBezTo>
                  <a:cubicBezTo>
                    <a:pt x="29886" y="1329560"/>
                    <a:pt x="87166" y="1366988"/>
                    <a:pt x="93393" y="1371978"/>
                  </a:cubicBezTo>
                  <a:cubicBezTo>
                    <a:pt x="105845" y="1381959"/>
                    <a:pt x="109581" y="1376968"/>
                    <a:pt x="113316" y="1364493"/>
                  </a:cubicBezTo>
                  <a:cubicBezTo>
                    <a:pt x="127014" y="1325818"/>
                    <a:pt x="128259" y="1324570"/>
                    <a:pt x="160635" y="1335798"/>
                  </a:cubicBezTo>
                  <a:cubicBezTo>
                    <a:pt x="179314" y="1343284"/>
                    <a:pt x="197992" y="1349522"/>
                    <a:pt x="215425" y="1361997"/>
                  </a:cubicBezTo>
                  <a:cubicBezTo>
                    <a:pt x="227878" y="1373226"/>
                    <a:pt x="245311" y="1345779"/>
                    <a:pt x="266480" y="1354512"/>
                  </a:cubicBezTo>
                  <a:cubicBezTo>
                    <a:pt x="276442" y="1360750"/>
                    <a:pt x="292630" y="1359502"/>
                    <a:pt x="305082" y="1359502"/>
                  </a:cubicBezTo>
                  <a:cubicBezTo>
                    <a:pt x="307884" y="1363245"/>
                    <a:pt x="310841" y="1365272"/>
                    <a:pt x="313896" y="1366208"/>
                  </a:cubicBezTo>
                  <a:lnTo>
                    <a:pt x="314637" y="1366220"/>
                  </a:lnTo>
                  <a:lnTo>
                    <a:pt x="322826" y="1371978"/>
                  </a:lnTo>
                  <a:cubicBezTo>
                    <a:pt x="329053" y="1371978"/>
                    <a:pt x="335590" y="1368235"/>
                    <a:pt x="342439" y="1361997"/>
                  </a:cubicBezTo>
                  <a:cubicBezTo>
                    <a:pt x="336213" y="1361997"/>
                    <a:pt x="329675" y="1365116"/>
                    <a:pt x="323293" y="1366364"/>
                  </a:cubicBezTo>
                  <a:lnTo>
                    <a:pt x="314637" y="1366220"/>
                  </a:lnTo>
                  <a:lnTo>
                    <a:pt x="305082" y="1359502"/>
                  </a:lnTo>
                  <a:cubicBezTo>
                    <a:pt x="306327" y="1339541"/>
                    <a:pt x="298856" y="1315837"/>
                    <a:pt x="316289" y="1300866"/>
                  </a:cubicBezTo>
                  <a:cubicBezTo>
                    <a:pt x="344929" y="1278410"/>
                    <a:pt x="332477" y="1255953"/>
                    <a:pt x="321270" y="1232249"/>
                  </a:cubicBezTo>
                  <a:cubicBezTo>
                    <a:pt x="321270" y="1228506"/>
                    <a:pt x="321270" y="1224764"/>
                    <a:pt x="322515" y="1221021"/>
                  </a:cubicBezTo>
                  <a:cubicBezTo>
                    <a:pt x="327496" y="1207297"/>
                    <a:pt x="337458" y="1194822"/>
                    <a:pt x="349910" y="1186089"/>
                  </a:cubicBezTo>
                  <a:cubicBezTo>
                    <a:pt x="399719" y="1186089"/>
                    <a:pt x="447038" y="1211040"/>
                    <a:pt x="501828" y="1207297"/>
                  </a:cubicBezTo>
                  <a:cubicBezTo>
                    <a:pt x="524242" y="1204802"/>
                    <a:pt x="547902" y="1202307"/>
                    <a:pt x="569071" y="1193574"/>
                  </a:cubicBezTo>
                  <a:cubicBezTo>
                    <a:pt x="588994" y="1186089"/>
                    <a:pt x="606428" y="1172365"/>
                    <a:pt x="620125" y="1154899"/>
                  </a:cubicBezTo>
                  <a:cubicBezTo>
                    <a:pt x="621370" y="1152404"/>
                    <a:pt x="622616" y="1148661"/>
                    <a:pt x="623861" y="1147414"/>
                  </a:cubicBezTo>
                  <a:cubicBezTo>
                    <a:pt x="626351" y="1144918"/>
                    <a:pt x="631332" y="1146166"/>
                    <a:pt x="633823" y="1146166"/>
                  </a:cubicBezTo>
                  <a:cubicBezTo>
                    <a:pt x="636313" y="1146166"/>
                    <a:pt x="637558" y="1146166"/>
                    <a:pt x="640049" y="1146166"/>
                  </a:cubicBezTo>
                  <a:cubicBezTo>
                    <a:pt x="641294" y="1147414"/>
                    <a:pt x="643785" y="1148661"/>
                    <a:pt x="645030" y="1149909"/>
                  </a:cubicBezTo>
                  <a:cubicBezTo>
                    <a:pt x="651256" y="1152404"/>
                    <a:pt x="654992" y="1156147"/>
                    <a:pt x="658727" y="1161137"/>
                  </a:cubicBezTo>
                  <a:cubicBezTo>
                    <a:pt x="661218" y="1163632"/>
                    <a:pt x="662463" y="1168622"/>
                    <a:pt x="663708" y="1172365"/>
                  </a:cubicBezTo>
                  <a:cubicBezTo>
                    <a:pt x="664954" y="1174860"/>
                    <a:pt x="664954" y="1178603"/>
                    <a:pt x="666199" y="1182346"/>
                  </a:cubicBezTo>
                  <a:cubicBezTo>
                    <a:pt x="666199" y="1188584"/>
                    <a:pt x="664954" y="1196069"/>
                    <a:pt x="662463" y="1202307"/>
                  </a:cubicBezTo>
                  <a:cubicBezTo>
                    <a:pt x="661218" y="1204802"/>
                    <a:pt x="658727" y="1207297"/>
                    <a:pt x="658727" y="1209793"/>
                  </a:cubicBezTo>
                  <a:cubicBezTo>
                    <a:pt x="659973" y="1213535"/>
                    <a:pt x="659973" y="1216031"/>
                    <a:pt x="659973" y="1219773"/>
                  </a:cubicBezTo>
                  <a:cubicBezTo>
                    <a:pt x="658727" y="1231002"/>
                    <a:pt x="657482" y="1244725"/>
                    <a:pt x="652501" y="1255953"/>
                  </a:cubicBezTo>
                  <a:cubicBezTo>
                    <a:pt x="647520" y="1268429"/>
                    <a:pt x="640049" y="1280905"/>
                    <a:pt x="630087" y="1288390"/>
                  </a:cubicBezTo>
                  <a:cubicBezTo>
                    <a:pt x="608918" y="1305856"/>
                    <a:pt x="590240" y="1320827"/>
                    <a:pt x="584014" y="1352017"/>
                  </a:cubicBezTo>
                  <a:cubicBezTo>
                    <a:pt x="585259" y="1349522"/>
                    <a:pt x="586504" y="1347027"/>
                    <a:pt x="587749" y="1345779"/>
                  </a:cubicBezTo>
                  <a:cubicBezTo>
                    <a:pt x="588994" y="1343284"/>
                    <a:pt x="590240" y="1340789"/>
                    <a:pt x="591485" y="1338293"/>
                  </a:cubicBezTo>
                  <a:cubicBezTo>
                    <a:pt x="593975" y="1334551"/>
                    <a:pt x="596466" y="1329560"/>
                    <a:pt x="600202" y="1325818"/>
                  </a:cubicBezTo>
                  <a:cubicBezTo>
                    <a:pt x="603937" y="1318332"/>
                    <a:pt x="610163" y="1310847"/>
                    <a:pt x="617635" y="1305856"/>
                  </a:cubicBezTo>
                  <a:cubicBezTo>
                    <a:pt x="623861" y="1300866"/>
                    <a:pt x="631332" y="1298371"/>
                    <a:pt x="638804" y="1298371"/>
                  </a:cubicBezTo>
                  <a:cubicBezTo>
                    <a:pt x="643785" y="1298371"/>
                    <a:pt x="647520" y="1299618"/>
                    <a:pt x="651256" y="1300866"/>
                  </a:cubicBezTo>
                  <a:cubicBezTo>
                    <a:pt x="654992" y="1302114"/>
                    <a:pt x="657482" y="1303361"/>
                    <a:pt x="659973" y="1303361"/>
                  </a:cubicBezTo>
                  <a:lnTo>
                    <a:pt x="661649" y="1304081"/>
                  </a:lnTo>
                  <a:lnTo>
                    <a:pt x="662619" y="1305701"/>
                  </a:lnTo>
                  <a:cubicBezTo>
                    <a:pt x="665576" y="1308352"/>
                    <a:pt x="669312" y="1310847"/>
                    <a:pt x="672425" y="1313342"/>
                  </a:cubicBezTo>
                  <a:lnTo>
                    <a:pt x="672828" y="1313305"/>
                  </a:lnTo>
                  <a:lnTo>
                    <a:pt x="673670" y="1315837"/>
                  </a:lnTo>
                  <a:cubicBezTo>
                    <a:pt x="672425" y="1319580"/>
                    <a:pt x="671180" y="1322075"/>
                    <a:pt x="671180" y="1325818"/>
                  </a:cubicBezTo>
                  <a:cubicBezTo>
                    <a:pt x="672425" y="1327065"/>
                    <a:pt x="672425" y="1330808"/>
                    <a:pt x="672425" y="1333303"/>
                  </a:cubicBezTo>
                  <a:cubicBezTo>
                    <a:pt x="671180" y="1338293"/>
                    <a:pt x="671180" y="1343284"/>
                    <a:pt x="669934" y="1348274"/>
                  </a:cubicBezTo>
                  <a:cubicBezTo>
                    <a:pt x="667444" y="1359502"/>
                    <a:pt x="663708" y="1370731"/>
                    <a:pt x="661218" y="1380711"/>
                  </a:cubicBezTo>
                  <a:cubicBezTo>
                    <a:pt x="657482" y="1398177"/>
                    <a:pt x="657482" y="1415643"/>
                    <a:pt x="663708" y="1431862"/>
                  </a:cubicBezTo>
                  <a:cubicBezTo>
                    <a:pt x="668689" y="1347027"/>
                    <a:pt x="739667" y="1323322"/>
                    <a:pt x="777024" y="1274667"/>
                  </a:cubicBezTo>
                  <a:cubicBezTo>
                    <a:pt x="750874" y="1281216"/>
                    <a:pt x="728927" y="1302503"/>
                    <a:pt x="701727" y="1310632"/>
                  </a:cubicBezTo>
                  <a:lnTo>
                    <a:pt x="672828" y="1313305"/>
                  </a:lnTo>
                  <a:lnTo>
                    <a:pt x="671180" y="1308352"/>
                  </a:lnTo>
                  <a:cubicBezTo>
                    <a:pt x="671180" y="1308352"/>
                    <a:pt x="669934" y="1307104"/>
                    <a:pt x="668689" y="1307104"/>
                  </a:cubicBezTo>
                  <a:lnTo>
                    <a:pt x="661649" y="1304081"/>
                  </a:lnTo>
                  <a:lnTo>
                    <a:pt x="657482" y="1297123"/>
                  </a:lnTo>
                  <a:cubicBezTo>
                    <a:pt x="657482" y="1289638"/>
                    <a:pt x="661218" y="1282152"/>
                    <a:pt x="663708" y="1275914"/>
                  </a:cubicBezTo>
                  <a:cubicBezTo>
                    <a:pt x="668689" y="1265934"/>
                    <a:pt x="674915" y="1257201"/>
                    <a:pt x="681142" y="1247220"/>
                  </a:cubicBezTo>
                  <a:cubicBezTo>
                    <a:pt x="696084" y="1227259"/>
                    <a:pt x="713518" y="1208545"/>
                    <a:pt x="733441" y="1189831"/>
                  </a:cubicBezTo>
                  <a:cubicBezTo>
                    <a:pt x="735932" y="1188584"/>
                    <a:pt x="738422" y="1187336"/>
                    <a:pt x="739667" y="1183593"/>
                  </a:cubicBezTo>
                  <a:cubicBezTo>
                    <a:pt x="742158" y="1181098"/>
                    <a:pt x="744648" y="1176108"/>
                    <a:pt x="745894" y="1172365"/>
                  </a:cubicBezTo>
                  <a:cubicBezTo>
                    <a:pt x="747139" y="1169870"/>
                    <a:pt x="749629" y="1167375"/>
                    <a:pt x="750875" y="1166127"/>
                  </a:cubicBezTo>
                  <a:cubicBezTo>
                    <a:pt x="753365" y="1162385"/>
                    <a:pt x="757101" y="1162385"/>
                    <a:pt x="760836" y="1161137"/>
                  </a:cubicBezTo>
                  <a:cubicBezTo>
                    <a:pt x="763327" y="1161137"/>
                    <a:pt x="765817" y="1159889"/>
                    <a:pt x="769553" y="1159889"/>
                  </a:cubicBezTo>
                  <a:cubicBezTo>
                    <a:pt x="772043" y="1159889"/>
                    <a:pt x="775779" y="1161137"/>
                    <a:pt x="778270" y="1159889"/>
                  </a:cubicBezTo>
                  <a:cubicBezTo>
                    <a:pt x="783251" y="1158642"/>
                    <a:pt x="786986" y="1156147"/>
                    <a:pt x="791967" y="1157394"/>
                  </a:cubicBezTo>
                  <a:cubicBezTo>
                    <a:pt x="850493" y="1171118"/>
                    <a:pt x="800684" y="1126205"/>
                    <a:pt x="815627" y="1118719"/>
                  </a:cubicBezTo>
                  <a:cubicBezTo>
                    <a:pt x="826834" y="1113729"/>
                    <a:pt x="835550" y="1106243"/>
                    <a:pt x="846757" y="1103748"/>
                  </a:cubicBezTo>
                  <a:cubicBezTo>
                    <a:pt x="852983" y="1103748"/>
                    <a:pt x="859210" y="1103748"/>
                    <a:pt x="864191" y="1103748"/>
                  </a:cubicBezTo>
                  <a:cubicBezTo>
                    <a:pt x="867926" y="1104996"/>
                    <a:pt x="871662" y="1104996"/>
                    <a:pt x="875398" y="1104996"/>
                  </a:cubicBezTo>
                  <a:cubicBezTo>
                    <a:pt x="879133" y="1104996"/>
                    <a:pt x="881624" y="1103748"/>
                    <a:pt x="885359" y="1103748"/>
                  </a:cubicBezTo>
                  <a:cubicBezTo>
                    <a:pt x="890340" y="1102501"/>
                    <a:pt x="892831" y="1100006"/>
                    <a:pt x="896567" y="1097510"/>
                  </a:cubicBezTo>
                  <a:cubicBezTo>
                    <a:pt x="901547" y="1096263"/>
                    <a:pt x="906528" y="1093768"/>
                    <a:pt x="910264" y="1093768"/>
                  </a:cubicBezTo>
                  <a:cubicBezTo>
                    <a:pt x="914000" y="1093768"/>
                    <a:pt x="915245" y="1093768"/>
                    <a:pt x="917735" y="1093768"/>
                  </a:cubicBezTo>
                  <a:cubicBezTo>
                    <a:pt x="918981" y="1095015"/>
                    <a:pt x="920226" y="1096263"/>
                    <a:pt x="921471" y="1097510"/>
                  </a:cubicBezTo>
                  <a:cubicBezTo>
                    <a:pt x="922716" y="1100006"/>
                    <a:pt x="923962" y="1102501"/>
                    <a:pt x="925207" y="1103748"/>
                  </a:cubicBezTo>
                  <a:cubicBezTo>
                    <a:pt x="925207" y="1104996"/>
                    <a:pt x="926452" y="1107491"/>
                    <a:pt x="927697" y="1109986"/>
                  </a:cubicBezTo>
                  <a:cubicBezTo>
                    <a:pt x="928943" y="1111234"/>
                    <a:pt x="930188" y="1113729"/>
                    <a:pt x="933923" y="1112481"/>
                  </a:cubicBezTo>
                  <a:cubicBezTo>
                    <a:pt x="935169" y="1111234"/>
                    <a:pt x="937659" y="1109986"/>
                    <a:pt x="938904" y="1108739"/>
                  </a:cubicBezTo>
                  <a:cubicBezTo>
                    <a:pt x="943885" y="1104996"/>
                    <a:pt x="947621" y="1102501"/>
                    <a:pt x="951357" y="1097510"/>
                  </a:cubicBezTo>
                  <a:cubicBezTo>
                    <a:pt x="960073" y="1088777"/>
                    <a:pt x="967545" y="1078797"/>
                    <a:pt x="973771" y="1068816"/>
                  </a:cubicBezTo>
                  <a:cubicBezTo>
                    <a:pt x="973771" y="1067568"/>
                    <a:pt x="975016" y="1067568"/>
                    <a:pt x="975016" y="1066321"/>
                  </a:cubicBezTo>
                  <a:cubicBezTo>
                    <a:pt x="989959" y="1042617"/>
                    <a:pt x="1011128" y="1017665"/>
                    <a:pt x="988714" y="986476"/>
                  </a:cubicBezTo>
                  <a:cubicBezTo>
                    <a:pt x="935169" y="910373"/>
                    <a:pt x="935169" y="909126"/>
                    <a:pt x="1024825" y="889164"/>
                  </a:cubicBezTo>
                  <a:cubicBezTo>
                    <a:pt x="984978" y="865460"/>
                    <a:pt x="950111" y="838014"/>
                    <a:pt x="915245" y="809319"/>
                  </a:cubicBezTo>
                  <a:cubicBezTo>
                    <a:pt x="900302" y="795596"/>
                    <a:pt x="880379" y="780625"/>
                    <a:pt x="892831" y="755673"/>
                  </a:cubicBezTo>
                  <a:cubicBezTo>
                    <a:pt x="902793" y="734464"/>
                    <a:pt x="925207" y="729474"/>
                    <a:pt x="946376" y="726979"/>
                  </a:cubicBezTo>
                  <a:cubicBezTo>
                    <a:pt x="972526" y="723236"/>
                    <a:pt x="997430" y="740702"/>
                    <a:pt x="1023580" y="730722"/>
                  </a:cubicBezTo>
                  <a:cubicBezTo>
                    <a:pt x="982487" y="693294"/>
                    <a:pt x="928943" y="740702"/>
                    <a:pt x="886605" y="709513"/>
                  </a:cubicBezTo>
                  <a:cubicBezTo>
                    <a:pt x="881624" y="707018"/>
                    <a:pt x="886605" y="713255"/>
                    <a:pt x="886605" y="715751"/>
                  </a:cubicBezTo>
                  <a:cubicBezTo>
                    <a:pt x="885359" y="754426"/>
                    <a:pt x="852983" y="750683"/>
                    <a:pt x="829324" y="759416"/>
                  </a:cubicBezTo>
                  <a:lnTo>
                    <a:pt x="816678" y="760120"/>
                  </a:lnTo>
                  <a:lnTo>
                    <a:pt x="823023" y="767216"/>
                  </a:lnTo>
                  <a:cubicBezTo>
                    <a:pt x="804448" y="805375"/>
                    <a:pt x="806925" y="857073"/>
                    <a:pt x="758629" y="875537"/>
                  </a:cubicBezTo>
                  <a:cubicBezTo>
                    <a:pt x="751199" y="877998"/>
                    <a:pt x="742531" y="876767"/>
                    <a:pt x="738816" y="869382"/>
                  </a:cubicBezTo>
                  <a:cubicBezTo>
                    <a:pt x="736339" y="864458"/>
                    <a:pt x="736339" y="859535"/>
                    <a:pt x="737578" y="854611"/>
                  </a:cubicBezTo>
                  <a:cubicBezTo>
                    <a:pt x="737578" y="848456"/>
                    <a:pt x="741293" y="843533"/>
                    <a:pt x="743769" y="841071"/>
                  </a:cubicBezTo>
                  <a:cubicBezTo>
                    <a:pt x="756153" y="829993"/>
                    <a:pt x="778443" y="822607"/>
                    <a:pt x="775966" y="800451"/>
                  </a:cubicBezTo>
                  <a:cubicBezTo>
                    <a:pt x="774728" y="783218"/>
                    <a:pt x="766059" y="767216"/>
                    <a:pt x="748723" y="756138"/>
                  </a:cubicBezTo>
                  <a:lnTo>
                    <a:pt x="760792" y="744603"/>
                  </a:lnTo>
                  <a:lnTo>
                    <a:pt x="751957" y="750862"/>
                  </a:lnTo>
                  <a:cubicBezTo>
                    <a:pt x="720626" y="755785"/>
                    <a:pt x="684281" y="739783"/>
                    <a:pt x="655456" y="765633"/>
                  </a:cubicBezTo>
                  <a:cubicBezTo>
                    <a:pt x="652949" y="768094"/>
                    <a:pt x="645430" y="764402"/>
                    <a:pt x="644177" y="761940"/>
                  </a:cubicBezTo>
                  <a:cubicBezTo>
                    <a:pt x="642923" y="758247"/>
                    <a:pt x="642923" y="750862"/>
                    <a:pt x="645430" y="747169"/>
                  </a:cubicBezTo>
                  <a:cubicBezTo>
                    <a:pt x="657962" y="732398"/>
                    <a:pt x="673002" y="726243"/>
                    <a:pt x="691801" y="722551"/>
                  </a:cubicBezTo>
                  <a:cubicBezTo>
                    <a:pt x="721879" y="717627"/>
                    <a:pt x="724385" y="716396"/>
                    <a:pt x="714359" y="693009"/>
                  </a:cubicBezTo>
                  <a:cubicBezTo>
                    <a:pt x="709346" y="681930"/>
                    <a:pt x="706840" y="670852"/>
                    <a:pt x="705587" y="659620"/>
                  </a:cubicBezTo>
                  <a:lnTo>
                    <a:pt x="704669" y="634502"/>
                  </a:lnTo>
                  <a:lnTo>
                    <a:pt x="693130" y="637188"/>
                  </a:lnTo>
                  <a:cubicBezTo>
                    <a:pt x="674396" y="637188"/>
                    <a:pt x="659410" y="631011"/>
                    <a:pt x="653165" y="611246"/>
                  </a:cubicBezTo>
                  <a:cubicBezTo>
                    <a:pt x="648170" y="605069"/>
                    <a:pt x="641925" y="600128"/>
                    <a:pt x="636930" y="595187"/>
                  </a:cubicBezTo>
                  <a:cubicBezTo>
                    <a:pt x="631934" y="591480"/>
                    <a:pt x="631934" y="589010"/>
                    <a:pt x="631934" y="584068"/>
                  </a:cubicBezTo>
                  <a:cubicBezTo>
                    <a:pt x="634432" y="580362"/>
                    <a:pt x="635681" y="579127"/>
                    <a:pt x="636930" y="579127"/>
                  </a:cubicBezTo>
                  <a:cubicBezTo>
                    <a:pt x="653165" y="579127"/>
                    <a:pt x="669401" y="579127"/>
                    <a:pt x="684388" y="579127"/>
                  </a:cubicBezTo>
                  <a:cubicBezTo>
                    <a:pt x="693130" y="579127"/>
                    <a:pt x="694379" y="575421"/>
                    <a:pt x="689383" y="569244"/>
                  </a:cubicBezTo>
                  <a:cubicBezTo>
                    <a:pt x="688134" y="565538"/>
                    <a:pt x="685637" y="563068"/>
                    <a:pt x="684388" y="563068"/>
                  </a:cubicBezTo>
                  <a:cubicBezTo>
                    <a:pt x="671899" y="539596"/>
                    <a:pt x="694379" y="551950"/>
                    <a:pt x="700623" y="547008"/>
                  </a:cubicBezTo>
                  <a:cubicBezTo>
                    <a:pt x="714361" y="547008"/>
                    <a:pt x="726850" y="544538"/>
                    <a:pt x="733094" y="532184"/>
                  </a:cubicBezTo>
                  <a:cubicBezTo>
                    <a:pt x="736841" y="528478"/>
                    <a:pt x="739339" y="524772"/>
                    <a:pt x="736841" y="521066"/>
                  </a:cubicBezTo>
                  <a:cubicBezTo>
                    <a:pt x="735592" y="518595"/>
                    <a:pt x="734343" y="516125"/>
                    <a:pt x="733094" y="516125"/>
                  </a:cubicBezTo>
                  <a:cubicBezTo>
                    <a:pt x="739339" y="511183"/>
                    <a:pt x="743085" y="505007"/>
                    <a:pt x="748081" y="500065"/>
                  </a:cubicBezTo>
                  <a:cubicBezTo>
                    <a:pt x="761819" y="501301"/>
                    <a:pt x="774308" y="502536"/>
                    <a:pt x="780552" y="516125"/>
                  </a:cubicBezTo>
                  <a:cubicBezTo>
                    <a:pt x="786797" y="521066"/>
                    <a:pt x="790543" y="527243"/>
                    <a:pt x="796788" y="532184"/>
                  </a:cubicBezTo>
                  <a:cubicBezTo>
                    <a:pt x="798037" y="544538"/>
                    <a:pt x="799285" y="556891"/>
                    <a:pt x="813023" y="563068"/>
                  </a:cubicBezTo>
                  <a:cubicBezTo>
                    <a:pt x="823014" y="575421"/>
                    <a:pt x="823014" y="586539"/>
                    <a:pt x="811774" y="596422"/>
                  </a:cubicBezTo>
                  <a:cubicBezTo>
                    <a:pt x="801783" y="598893"/>
                    <a:pt x="795539" y="595187"/>
                    <a:pt x="790543" y="586539"/>
                  </a:cubicBezTo>
                  <a:cubicBezTo>
                    <a:pt x="791792" y="591480"/>
                    <a:pt x="795539" y="596422"/>
                    <a:pt x="800534" y="597657"/>
                  </a:cubicBezTo>
                  <a:lnTo>
                    <a:pt x="801903" y="602168"/>
                  </a:lnTo>
                  <a:lnTo>
                    <a:pt x="829324" y="600973"/>
                  </a:lnTo>
                  <a:lnTo>
                    <a:pt x="832933" y="604334"/>
                  </a:lnTo>
                  <a:lnTo>
                    <a:pt x="842817" y="589230"/>
                  </a:lnTo>
                  <a:cubicBezTo>
                    <a:pt x="848416" y="583757"/>
                    <a:pt x="855259" y="579571"/>
                    <a:pt x="863346" y="576995"/>
                  </a:cubicBezTo>
                  <a:cubicBezTo>
                    <a:pt x="867701" y="587942"/>
                    <a:pt x="869568" y="600500"/>
                    <a:pt x="873300" y="612091"/>
                  </a:cubicBezTo>
                  <a:lnTo>
                    <a:pt x="893050" y="639450"/>
                  </a:lnTo>
                  <a:lnTo>
                    <a:pt x="895321" y="639648"/>
                  </a:lnTo>
                  <a:cubicBezTo>
                    <a:pt x="906528" y="634658"/>
                    <a:pt x="916490" y="629668"/>
                    <a:pt x="927697" y="624677"/>
                  </a:cubicBezTo>
                  <a:lnTo>
                    <a:pt x="930758" y="623905"/>
                  </a:lnTo>
                  <a:lnTo>
                    <a:pt x="938741" y="612752"/>
                  </a:lnTo>
                  <a:cubicBezTo>
                    <a:pt x="942099" y="608363"/>
                    <a:pt x="945152" y="605033"/>
                    <a:pt x="946983" y="605033"/>
                  </a:cubicBezTo>
                  <a:cubicBezTo>
                    <a:pt x="969880" y="613206"/>
                    <a:pt x="995523" y="605714"/>
                    <a:pt x="1017218" y="613205"/>
                  </a:cubicBezTo>
                  <a:lnTo>
                    <a:pt x="1034966" y="625215"/>
                  </a:lnTo>
                  <a:lnTo>
                    <a:pt x="1038523" y="624677"/>
                  </a:lnTo>
                  <a:lnTo>
                    <a:pt x="1070899" y="624677"/>
                  </a:lnTo>
                  <a:cubicBezTo>
                    <a:pt x="1121953" y="672085"/>
                    <a:pt x="1130670" y="593488"/>
                    <a:pt x="1166782" y="592240"/>
                  </a:cubicBezTo>
                  <a:cubicBezTo>
                    <a:pt x="1187951" y="603468"/>
                    <a:pt x="1207874" y="613449"/>
                    <a:pt x="1234024" y="599726"/>
                  </a:cubicBezTo>
                  <a:cubicBezTo>
                    <a:pt x="1246476" y="593488"/>
                    <a:pt x="1262664" y="592240"/>
                    <a:pt x="1278852" y="588497"/>
                  </a:cubicBezTo>
                  <a:cubicBezTo>
                    <a:pt x="1282588" y="574774"/>
                    <a:pt x="1270136" y="573526"/>
                    <a:pt x="1261419" y="569784"/>
                  </a:cubicBezTo>
                  <a:cubicBezTo>
                    <a:pt x="1229043" y="557308"/>
                    <a:pt x="1225307" y="554813"/>
                    <a:pt x="1241495" y="533604"/>
                  </a:cubicBezTo>
                  <a:cubicBezTo>
                    <a:pt x="1258929" y="509900"/>
                    <a:pt x="1247722" y="494929"/>
                    <a:pt x="1240250" y="476215"/>
                  </a:cubicBezTo>
                  <a:cubicBezTo>
                    <a:pt x="1220327" y="507405"/>
                    <a:pt x="1220327" y="507405"/>
                    <a:pt x="1197912" y="496176"/>
                  </a:cubicBezTo>
                  <a:cubicBezTo>
                    <a:pt x="1214100" y="466234"/>
                    <a:pt x="1214100" y="455006"/>
                    <a:pt x="1197912" y="442530"/>
                  </a:cubicBezTo>
                  <a:cubicBezTo>
                    <a:pt x="1180479" y="430055"/>
                    <a:pt x="1163046" y="417579"/>
                    <a:pt x="1140632" y="417579"/>
                  </a:cubicBezTo>
                  <a:cubicBezTo>
                    <a:pt x="1108256" y="417579"/>
                    <a:pt x="1090823" y="392627"/>
                    <a:pt x="1064673" y="378904"/>
                  </a:cubicBezTo>
                  <a:cubicBezTo>
                    <a:pt x="1085842" y="363933"/>
                    <a:pt x="1098294" y="373913"/>
                    <a:pt x="1109501" y="383894"/>
                  </a:cubicBezTo>
                  <a:cubicBezTo>
                    <a:pt x="1131915" y="402608"/>
                    <a:pt x="1150594" y="402608"/>
                    <a:pt x="1171763" y="380151"/>
                  </a:cubicBezTo>
                  <a:cubicBezTo>
                    <a:pt x="1181102" y="371418"/>
                    <a:pt x="1189507" y="368611"/>
                    <a:pt x="1196823" y="370639"/>
                  </a:cubicBezTo>
                  <a:close/>
                  <a:moveTo>
                    <a:pt x="460364" y="291246"/>
                  </a:moveTo>
                  <a:cubicBezTo>
                    <a:pt x="456700" y="295367"/>
                    <a:pt x="454258" y="299488"/>
                    <a:pt x="451816" y="302235"/>
                  </a:cubicBezTo>
                  <a:cubicBezTo>
                    <a:pt x="445710" y="306356"/>
                    <a:pt x="440826" y="303609"/>
                    <a:pt x="439605" y="296740"/>
                  </a:cubicBezTo>
                  <a:cubicBezTo>
                    <a:pt x="439605" y="295367"/>
                    <a:pt x="443268" y="293993"/>
                    <a:pt x="445710" y="292619"/>
                  </a:cubicBezTo>
                  <a:cubicBezTo>
                    <a:pt x="450595" y="291246"/>
                    <a:pt x="455479" y="291246"/>
                    <a:pt x="460364" y="291246"/>
                  </a:cubicBezTo>
                  <a:close/>
                  <a:moveTo>
                    <a:pt x="3345919" y="234408"/>
                  </a:moveTo>
                  <a:cubicBezTo>
                    <a:pt x="3353817" y="234251"/>
                    <a:pt x="3361870" y="235192"/>
                    <a:pt x="3369922" y="234565"/>
                  </a:cubicBezTo>
                  <a:cubicBezTo>
                    <a:pt x="3389745" y="234565"/>
                    <a:pt x="3409567" y="234565"/>
                    <a:pt x="3430628" y="234565"/>
                  </a:cubicBezTo>
                  <a:cubicBezTo>
                    <a:pt x="3443017" y="234565"/>
                    <a:pt x="3454167" y="233309"/>
                    <a:pt x="3465317" y="240840"/>
                  </a:cubicBezTo>
                  <a:cubicBezTo>
                    <a:pt x="3475228" y="242095"/>
                    <a:pt x="3485140" y="242095"/>
                    <a:pt x="3495051" y="243350"/>
                  </a:cubicBezTo>
                  <a:cubicBezTo>
                    <a:pt x="3508679" y="255901"/>
                    <a:pt x="3529740" y="244605"/>
                    <a:pt x="3544607" y="257156"/>
                  </a:cubicBezTo>
                  <a:cubicBezTo>
                    <a:pt x="3548323" y="258411"/>
                    <a:pt x="3553279" y="259666"/>
                    <a:pt x="3558234" y="258411"/>
                  </a:cubicBezTo>
                  <a:cubicBezTo>
                    <a:pt x="3566907" y="270962"/>
                    <a:pt x="3578057" y="274727"/>
                    <a:pt x="3591685" y="274727"/>
                  </a:cubicBezTo>
                  <a:cubicBezTo>
                    <a:pt x="3596640" y="281003"/>
                    <a:pt x="3601596" y="286023"/>
                    <a:pt x="3606551" y="292298"/>
                  </a:cubicBezTo>
                  <a:cubicBezTo>
                    <a:pt x="3607790" y="317400"/>
                    <a:pt x="3609029" y="343757"/>
                    <a:pt x="3609029" y="370114"/>
                  </a:cubicBezTo>
                  <a:cubicBezTo>
                    <a:pt x="3555757" y="367604"/>
                    <a:pt x="3544607" y="286023"/>
                    <a:pt x="3483901" y="307360"/>
                  </a:cubicBezTo>
                  <a:cubicBezTo>
                    <a:pt x="3511156" y="391450"/>
                    <a:pt x="3504962" y="410277"/>
                    <a:pt x="3438062" y="432868"/>
                  </a:cubicBezTo>
                  <a:cubicBezTo>
                    <a:pt x="3430628" y="432868"/>
                    <a:pt x="3423195" y="431613"/>
                    <a:pt x="3415762" y="429103"/>
                  </a:cubicBezTo>
                  <a:cubicBezTo>
                    <a:pt x="3361250" y="407766"/>
                    <a:pt x="3314172" y="378899"/>
                    <a:pt x="3329039" y="309870"/>
                  </a:cubicBezTo>
                  <a:cubicBezTo>
                    <a:pt x="3340189" y="254646"/>
                    <a:pt x="3290633" y="279748"/>
                    <a:pt x="3273289" y="260921"/>
                  </a:cubicBezTo>
                  <a:cubicBezTo>
                    <a:pt x="3269572" y="254646"/>
                    <a:pt x="3270811" y="248370"/>
                    <a:pt x="3277005" y="243350"/>
                  </a:cubicBezTo>
                  <a:cubicBezTo>
                    <a:pt x="3293111" y="242095"/>
                    <a:pt x="3307978" y="240840"/>
                    <a:pt x="3322844" y="240840"/>
                  </a:cubicBezTo>
                  <a:cubicBezTo>
                    <a:pt x="3330277" y="235820"/>
                    <a:pt x="3338021" y="234565"/>
                    <a:pt x="3345919" y="234408"/>
                  </a:cubicBezTo>
                  <a:close/>
                  <a:moveTo>
                    <a:pt x="2644137" y="135512"/>
                  </a:moveTo>
                  <a:lnTo>
                    <a:pt x="2644118" y="136000"/>
                  </a:lnTo>
                  <a:cubicBezTo>
                    <a:pt x="2644118" y="147229"/>
                    <a:pt x="2642870" y="136000"/>
                    <a:pt x="2647861" y="143486"/>
                  </a:cubicBezTo>
                  <a:cubicBezTo>
                    <a:pt x="2667826" y="174679"/>
                    <a:pt x="2615419" y="192147"/>
                    <a:pt x="2627897" y="203376"/>
                  </a:cubicBezTo>
                  <a:cubicBezTo>
                    <a:pt x="2659091" y="237064"/>
                    <a:pt x="2644118" y="268257"/>
                    <a:pt x="2634136" y="299450"/>
                  </a:cubicBezTo>
                  <a:cubicBezTo>
                    <a:pt x="2620410" y="343119"/>
                    <a:pt x="2629144" y="375560"/>
                    <a:pt x="2664082" y="403009"/>
                  </a:cubicBezTo>
                  <a:cubicBezTo>
                    <a:pt x="2666578" y="408000"/>
                    <a:pt x="2671569" y="410495"/>
                    <a:pt x="2672817" y="406752"/>
                  </a:cubicBezTo>
                  <a:lnTo>
                    <a:pt x="2674642" y="403647"/>
                  </a:lnTo>
                  <a:lnTo>
                    <a:pt x="2674689" y="403633"/>
                  </a:lnTo>
                  <a:cubicBezTo>
                    <a:pt x="2675157" y="403165"/>
                    <a:pt x="2675313" y="402697"/>
                    <a:pt x="2675040" y="402970"/>
                  </a:cubicBezTo>
                  <a:lnTo>
                    <a:pt x="2674642" y="403647"/>
                  </a:lnTo>
                  <a:lnTo>
                    <a:pt x="2672466" y="404296"/>
                  </a:lnTo>
                  <a:cubicBezTo>
                    <a:pt x="2671491" y="404023"/>
                    <a:pt x="2670322" y="403009"/>
                    <a:pt x="2669074" y="400514"/>
                  </a:cubicBezTo>
                  <a:cubicBezTo>
                    <a:pt x="2666578" y="396771"/>
                    <a:pt x="2664082" y="391780"/>
                    <a:pt x="2662835" y="386789"/>
                  </a:cubicBezTo>
                  <a:cubicBezTo>
                    <a:pt x="2660963" y="378679"/>
                    <a:pt x="2661899" y="371816"/>
                    <a:pt x="2664862" y="365890"/>
                  </a:cubicBezTo>
                  <a:lnTo>
                    <a:pt x="2676590" y="353260"/>
                  </a:lnTo>
                  <a:lnTo>
                    <a:pt x="2648519" y="336900"/>
                  </a:lnTo>
                  <a:cubicBezTo>
                    <a:pt x="2640057" y="329291"/>
                    <a:pt x="2637639" y="317878"/>
                    <a:pt x="2647310" y="310269"/>
                  </a:cubicBezTo>
                  <a:cubicBezTo>
                    <a:pt x="2663025" y="297588"/>
                    <a:pt x="2679949" y="286174"/>
                    <a:pt x="2696873" y="274761"/>
                  </a:cubicBezTo>
                  <a:cubicBezTo>
                    <a:pt x="2692642" y="288077"/>
                    <a:pt x="2690527" y="301709"/>
                    <a:pt x="2690527" y="315342"/>
                  </a:cubicBezTo>
                  <a:lnTo>
                    <a:pt x="2695836" y="349290"/>
                  </a:lnTo>
                  <a:lnTo>
                    <a:pt x="2710251" y="355596"/>
                  </a:lnTo>
                  <a:lnTo>
                    <a:pt x="2710996" y="356387"/>
                  </a:lnTo>
                  <a:lnTo>
                    <a:pt x="2716019" y="356398"/>
                  </a:lnTo>
                  <a:cubicBezTo>
                    <a:pt x="2734035" y="353716"/>
                    <a:pt x="2752405" y="345784"/>
                    <a:pt x="2772187" y="358848"/>
                  </a:cubicBezTo>
                  <a:cubicBezTo>
                    <a:pt x="2778467" y="363825"/>
                    <a:pt x="2798564" y="346406"/>
                    <a:pt x="2813636" y="342673"/>
                  </a:cubicBezTo>
                  <a:cubicBezTo>
                    <a:pt x="2827452" y="338941"/>
                    <a:pt x="2845036" y="335208"/>
                    <a:pt x="2857597" y="345162"/>
                  </a:cubicBezTo>
                  <a:cubicBezTo>
                    <a:pt x="2865133" y="351383"/>
                    <a:pt x="2864819" y="358226"/>
                    <a:pt x="2862935" y="365380"/>
                  </a:cubicBezTo>
                  <a:lnTo>
                    <a:pt x="2859099" y="386131"/>
                  </a:lnTo>
                  <a:lnTo>
                    <a:pt x="2864613" y="380103"/>
                  </a:lnTo>
                  <a:cubicBezTo>
                    <a:pt x="2872062" y="371393"/>
                    <a:pt x="2914270" y="396277"/>
                    <a:pt x="2890683" y="361440"/>
                  </a:cubicBezTo>
                  <a:cubicBezTo>
                    <a:pt x="2863372" y="319137"/>
                    <a:pt x="2885717" y="293009"/>
                    <a:pt x="2904339" y="260660"/>
                  </a:cubicBezTo>
                  <a:lnTo>
                    <a:pt x="2906345" y="259848"/>
                  </a:lnTo>
                  <a:lnTo>
                    <a:pt x="2906345" y="249603"/>
                  </a:lnTo>
                  <a:lnTo>
                    <a:pt x="2892315" y="247699"/>
                  </a:lnTo>
                  <a:cubicBezTo>
                    <a:pt x="2871370" y="238665"/>
                    <a:pt x="2862712" y="215117"/>
                    <a:pt x="2850543" y="196465"/>
                  </a:cubicBezTo>
                  <a:cubicBezTo>
                    <a:pt x="2845550" y="192735"/>
                    <a:pt x="2849295" y="186518"/>
                    <a:pt x="2846798" y="182788"/>
                  </a:cubicBezTo>
                  <a:cubicBezTo>
                    <a:pt x="2841806" y="190248"/>
                    <a:pt x="2850543" y="195222"/>
                    <a:pt x="2850543" y="202683"/>
                  </a:cubicBezTo>
                  <a:cubicBezTo>
                    <a:pt x="2850543" y="238742"/>
                    <a:pt x="2834317" y="268585"/>
                    <a:pt x="2816844" y="298427"/>
                  </a:cubicBezTo>
                  <a:cubicBezTo>
                    <a:pt x="2805611" y="315835"/>
                    <a:pt x="2795626" y="339461"/>
                    <a:pt x="2768168" y="329513"/>
                  </a:cubicBezTo>
                  <a:cubicBezTo>
                    <a:pt x="2744455" y="320809"/>
                    <a:pt x="2744455" y="299671"/>
                    <a:pt x="2745703" y="277289"/>
                  </a:cubicBezTo>
                  <a:cubicBezTo>
                    <a:pt x="2750384" y="230194"/>
                    <a:pt x="2753133" y="200759"/>
                    <a:pt x="2748424" y="181445"/>
                  </a:cubicBezTo>
                  <a:lnTo>
                    <a:pt x="2743798" y="173710"/>
                  </a:lnTo>
                  <a:lnTo>
                    <a:pt x="2744465" y="199917"/>
                  </a:lnTo>
                  <a:cubicBezTo>
                    <a:pt x="2745546" y="260108"/>
                    <a:pt x="2740524" y="262205"/>
                    <a:pt x="2700340" y="278978"/>
                  </a:cubicBezTo>
                  <a:cubicBezTo>
                    <a:pt x="2699064" y="262365"/>
                    <a:pt x="2697789" y="247029"/>
                    <a:pt x="2697789" y="230416"/>
                  </a:cubicBezTo>
                  <a:cubicBezTo>
                    <a:pt x="2696513" y="215081"/>
                    <a:pt x="2676102" y="206135"/>
                    <a:pt x="2681205" y="188244"/>
                  </a:cubicBezTo>
                  <a:cubicBezTo>
                    <a:pt x="2693962" y="183132"/>
                    <a:pt x="2702891" y="190800"/>
                    <a:pt x="2707994" y="199745"/>
                  </a:cubicBezTo>
                  <a:cubicBezTo>
                    <a:pt x="2719475" y="219873"/>
                    <a:pt x="2728803" y="221311"/>
                    <a:pt x="2736517" y="199745"/>
                  </a:cubicBezTo>
                  <a:lnTo>
                    <a:pt x="2743155" y="172634"/>
                  </a:lnTo>
                  <a:lnTo>
                    <a:pt x="2735074" y="159120"/>
                  </a:lnTo>
                  <a:cubicBezTo>
                    <a:pt x="2728298" y="153580"/>
                    <a:pt x="2718966" y="149628"/>
                    <a:pt x="2706388" y="146320"/>
                  </a:cubicBezTo>
                  <a:lnTo>
                    <a:pt x="2644137" y="135512"/>
                  </a:lnTo>
                  <a:close/>
                  <a:moveTo>
                    <a:pt x="391522" y="93421"/>
                  </a:moveTo>
                  <a:cubicBezTo>
                    <a:pt x="394269" y="98654"/>
                    <a:pt x="397017" y="102579"/>
                    <a:pt x="399764" y="106504"/>
                  </a:cubicBezTo>
                  <a:cubicBezTo>
                    <a:pt x="397017" y="110429"/>
                    <a:pt x="394269" y="114354"/>
                    <a:pt x="391522" y="119587"/>
                  </a:cubicBezTo>
                  <a:cubicBezTo>
                    <a:pt x="390148" y="115662"/>
                    <a:pt x="384654" y="110429"/>
                    <a:pt x="384654" y="106504"/>
                  </a:cubicBezTo>
                  <a:cubicBezTo>
                    <a:pt x="384654" y="102579"/>
                    <a:pt x="390148" y="98654"/>
                    <a:pt x="391522" y="93421"/>
                  </a:cubicBezTo>
                  <a:close/>
                  <a:moveTo>
                    <a:pt x="444001" y="65942"/>
                  </a:moveTo>
                  <a:lnTo>
                    <a:pt x="444001" y="81252"/>
                  </a:lnTo>
                  <a:cubicBezTo>
                    <a:pt x="434109" y="75363"/>
                    <a:pt x="434109" y="70653"/>
                    <a:pt x="444001" y="65942"/>
                  </a:cubicBezTo>
                  <a:close/>
                  <a:moveTo>
                    <a:pt x="2954134" y="39792"/>
                  </a:moveTo>
                  <a:lnTo>
                    <a:pt x="2955383" y="41036"/>
                  </a:lnTo>
                  <a:lnTo>
                    <a:pt x="2954268" y="40005"/>
                  </a:lnTo>
                  <a:lnTo>
                    <a:pt x="2954134" y="39792"/>
                  </a:lnTo>
                  <a:close/>
                  <a:moveTo>
                    <a:pt x="478069" y="39614"/>
                  </a:moveTo>
                  <a:cubicBezTo>
                    <a:pt x="484175" y="40758"/>
                    <a:pt x="492723" y="46482"/>
                    <a:pt x="495165" y="51061"/>
                  </a:cubicBezTo>
                  <a:cubicBezTo>
                    <a:pt x="498829" y="59075"/>
                    <a:pt x="490281" y="63654"/>
                    <a:pt x="482954" y="63654"/>
                  </a:cubicBezTo>
                  <a:cubicBezTo>
                    <a:pt x="470743" y="64799"/>
                    <a:pt x="457310" y="64799"/>
                    <a:pt x="445099" y="64799"/>
                  </a:cubicBezTo>
                  <a:cubicBezTo>
                    <a:pt x="452426" y="52206"/>
                    <a:pt x="459752" y="38469"/>
                    <a:pt x="478069" y="39614"/>
                  </a:cubicBezTo>
                  <a:close/>
                  <a:moveTo>
                    <a:pt x="582821" y="13488"/>
                  </a:moveTo>
                  <a:cubicBezTo>
                    <a:pt x="590034" y="14737"/>
                    <a:pt x="597246" y="17235"/>
                    <a:pt x="603257" y="20981"/>
                  </a:cubicBezTo>
                  <a:lnTo>
                    <a:pt x="603257" y="37218"/>
                  </a:lnTo>
                  <a:cubicBezTo>
                    <a:pt x="596044" y="35969"/>
                    <a:pt x="588832" y="37218"/>
                    <a:pt x="582821" y="35969"/>
                  </a:cubicBezTo>
                  <a:cubicBezTo>
                    <a:pt x="575609" y="35969"/>
                    <a:pt x="565992" y="34720"/>
                    <a:pt x="567194" y="24728"/>
                  </a:cubicBezTo>
                  <a:cubicBezTo>
                    <a:pt x="569598" y="15986"/>
                    <a:pt x="575609" y="10990"/>
                    <a:pt x="582821" y="13488"/>
                  </a:cubicBezTo>
                  <a:close/>
                  <a:moveTo>
                    <a:pt x="618850" y="2441"/>
                  </a:moveTo>
                  <a:cubicBezTo>
                    <a:pt x="621466" y="-1"/>
                    <a:pt x="626700" y="2441"/>
                    <a:pt x="630624" y="2441"/>
                  </a:cubicBezTo>
                  <a:cubicBezTo>
                    <a:pt x="629316" y="6104"/>
                    <a:pt x="629316" y="13431"/>
                    <a:pt x="626700" y="14652"/>
                  </a:cubicBezTo>
                  <a:cubicBezTo>
                    <a:pt x="620158" y="17094"/>
                    <a:pt x="612308" y="18315"/>
                    <a:pt x="604459" y="20758"/>
                  </a:cubicBezTo>
                  <a:cubicBezTo>
                    <a:pt x="609692" y="14652"/>
                    <a:pt x="612308" y="8547"/>
                    <a:pt x="618850" y="2441"/>
                  </a:cubicBezTo>
                  <a:close/>
                  <a:moveTo>
                    <a:pt x="2329674" y="0"/>
                  </a:moveTo>
                  <a:cubicBezTo>
                    <a:pt x="2344648" y="1248"/>
                    <a:pt x="2359621" y="2496"/>
                    <a:pt x="2374595" y="3743"/>
                  </a:cubicBezTo>
                  <a:cubicBezTo>
                    <a:pt x="2377090" y="8734"/>
                    <a:pt x="2377090" y="13725"/>
                    <a:pt x="2379586" y="17468"/>
                  </a:cubicBezTo>
                  <a:cubicBezTo>
                    <a:pt x="2370852" y="27450"/>
                    <a:pt x="2348391" y="28697"/>
                    <a:pt x="2363365" y="48661"/>
                  </a:cubicBezTo>
                  <a:cubicBezTo>
                    <a:pt x="2377090" y="92330"/>
                    <a:pt x="2377090" y="93578"/>
                    <a:pt x="2413276" y="88587"/>
                  </a:cubicBezTo>
                  <a:cubicBezTo>
                    <a:pt x="2435737" y="84844"/>
                    <a:pt x="2439480" y="97321"/>
                    <a:pt x="2441976" y="113541"/>
                  </a:cubicBezTo>
                  <a:cubicBezTo>
                    <a:pt x="2443223" y="157211"/>
                    <a:pt x="2397055" y="158459"/>
                    <a:pt x="2379586" y="184661"/>
                  </a:cubicBezTo>
                  <a:cubicBezTo>
                    <a:pt x="2363365" y="207119"/>
                    <a:pt x="2314701" y="219596"/>
                    <a:pt x="2359621" y="262018"/>
                  </a:cubicBezTo>
                  <a:cubicBezTo>
                    <a:pt x="2374595" y="274495"/>
                    <a:pt x="2350887" y="300697"/>
                    <a:pt x="2353382" y="321908"/>
                  </a:cubicBezTo>
                  <a:cubicBezTo>
                    <a:pt x="2355878" y="328147"/>
                    <a:pt x="2342152" y="330642"/>
                    <a:pt x="2347143" y="335633"/>
                  </a:cubicBezTo>
                  <a:cubicBezTo>
                    <a:pt x="2352135" y="339376"/>
                    <a:pt x="2357126" y="328147"/>
                    <a:pt x="2364613" y="329394"/>
                  </a:cubicBezTo>
                  <a:cubicBezTo>
                    <a:pt x="2398303" y="336881"/>
                    <a:pt x="2428250" y="349358"/>
                    <a:pt x="2455701" y="364330"/>
                  </a:cubicBezTo>
                  <a:cubicBezTo>
                    <a:pt x="2446967" y="345615"/>
                    <a:pt x="2453206" y="319413"/>
                    <a:pt x="2446967" y="295706"/>
                  </a:cubicBezTo>
                  <a:cubicBezTo>
                    <a:pt x="2445719" y="295706"/>
                    <a:pt x="2445719" y="293211"/>
                    <a:pt x="2443223" y="293211"/>
                  </a:cubicBezTo>
                  <a:cubicBezTo>
                    <a:pt x="2445719" y="298202"/>
                    <a:pt x="2444471" y="301945"/>
                    <a:pt x="2439480" y="306936"/>
                  </a:cubicBezTo>
                  <a:cubicBezTo>
                    <a:pt x="2418268" y="319413"/>
                    <a:pt x="2404542" y="308183"/>
                    <a:pt x="2398303" y="288220"/>
                  </a:cubicBezTo>
                  <a:cubicBezTo>
                    <a:pt x="2377090" y="228330"/>
                    <a:pt x="2427002" y="180918"/>
                    <a:pt x="2455701" y="136000"/>
                  </a:cubicBezTo>
                  <a:cubicBezTo>
                    <a:pt x="2458197" y="132257"/>
                    <a:pt x="2460692" y="128514"/>
                    <a:pt x="2464436" y="124771"/>
                  </a:cubicBezTo>
                  <a:cubicBezTo>
                    <a:pt x="2468179" y="122275"/>
                    <a:pt x="2473170" y="119780"/>
                    <a:pt x="2478162" y="117285"/>
                  </a:cubicBezTo>
                  <a:cubicBezTo>
                    <a:pt x="2486896" y="113541"/>
                    <a:pt x="2496878" y="111046"/>
                    <a:pt x="2506861" y="109798"/>
                  </a:cubicBezTo>
                  <a:cubicBezTo>
                    <a:pt x="2525578" y="107303"/>
                    <a:pt x="2545542" y="121028"/>
                    <a:pt x="2551781" y="97321"/>
                  </a:cubicBezTo>
                  <a:cubicBezTo>
                    <a:pt x="2556772" y="82349"/>
                    <a:pt x="2545542" y="66129"/>
                    <a:pt x="2540551" y="52404"/>
                  </a:cubicBezTo>
                  <a:cubicBezTo>
                    <a:pt x="2554277" y="51156"/>
                    <a:pt x="2564259" y="56147"/>
                    <a:pt x="2575489" y="63633"/>
                  </a:cubicBezTo>
                  <a:cubicBezTo>
                    <a:pt x="2606684" y="82349"/>
                    <a:pt x="2606684" y="82349"/>
                    <a:pt x="2635383" y="51156"/>
                  </a:cubicBezTo>
                  <a:cubicBezTo>
                    <a:pt x="2640374" y="51156"/>
                    <a:pt x="2645366" y="51156"/>
                    <a:pt x="2650357" y="52404"/>
                  </a:cubicBezTo>
                  <a:lnTo>
                    <a:pt x="2652769" y="57097"/>
                  </a:lnTo>
                  <a:lnTo>
                    <a:pt x="2668321" y="54714"/>
                  </a:lnTo>
                  <a:cubicBezTo>
                    <a:pt x="2673313" y="60931"/>
                    <a:pt x="2678306" y="60931"/>
                    <a:pt x="2683298" y="54714"/>
                  </a:cubicBezTo>
                  <a:cubicBezTo>
                    <a:pt x="2689538" y="49740"/>
                    <a:pt x="2695779" y="43523"/>
                    <a:pt x="2702019" y="39792"/>
                  </a:cubicBezTo>
                  <a:lnTo>
                    <a:pt x="2700771" y="41036"/>
                  </a:lnTo>
                  <a:cubicBezTo>
                    <a:pt x="2708260" y="29845"/>
                    <a:pt x="2724485" y="33575"/>
                    <a:pt x="2731974" y="22384"/>
                  </a:cubicBezTo>
                  <a:cubicBezTo>
                    <a:pt x="2738214" y="17410"/>
                    <a:pt x="2744455" y="11193"/>
                    <a:pt x="2751943" y="8706"/>
                  </a:cubicBezTo>
                  <a:cubicBezTo>
                    <a:pt x="2756936" y="8706"/>
                    <a:pt x="2761928" y="7463"/>
                    <a:pt x="2764424" y="4976"/>
                  </a:cubicBezTo>
                  <a:cubicBezTo>
                    <a:pt x="2768168" y="3733"/>
                    <a:pt x="2771913" y="2489"/>
                    <a:pt x="2775657" y="2"/>
                  </a:cubicBezTo>
                  <a:cubicBezTo>
                    <a:pt x="2778153" y="2489"/>
                    <a:pt x="2781897" y="4976"/>
                    <a:pt x="2784394" y="7463"/>
                  </a:cubicBezTo>
                  <a:cubicBezTo>
                    <a:pt x="2818092" y="78339"/>
                    <a:pt x="2841806" y="80826"/>
                    <a:pt x="2909203" y="17410"/>
                  </a:cubicBezTo>
                  <a:cubicBezTo>
                    <a:pt x="2920436" y="14924"/>
                    <a:pt x="2931669" y="13680"/>
                    <a:pt x="2939157" y="26114"/>
                  </a:cubicBezTo>
                  <a:lnTo>
                    <a:pt x="2937909" y="24871"/>
                  </a:lnTo>
                  <a:lnTo>
                    <a:pt x="2954268" y="40005"/>
                  </a:lnTo>
                  <a:lnTo>
                    <a:pt x="2963963" y="55335"/>
                  </a:lnTo>
                  <a:cubicBezTo>
                    <a:pt x="2965679" y="61242"/>
                    <a:pt x="2967239" y="67148"/>
                    <a:pt x="2972856" y="70878"/>
                  </a:cubicBezTo>
                  <a:lnTo>
                    <a:pt x="2971608" y="70878"/>
                  </a:lnTo>
                  <a:cubicBezTo>
                    <a:pt x="2981593" y="79582"/>
                    <a:pt x="2979096" y="94504"/>
                    <a:pt x="2987833" y="103208"/>
                  </a:cubicBezTo>
                  <a:cubicBezTo>
                    <a:pt x="2993450" y="109425"/>
                    <a:pt x="2995010" y="116575"/>
                    <a:pt x="2995478" y="124191"/>
                  </a:cubicBezTo>
                  <a:lnTo>
                    <a:pt x="2996499" y="146425"/>
                  </a:lnTo>
                  <a:lnTo>
                    <a:pt x="3001505" y="151615"/>
                  </a:lnTo>
                  <a:cubicBezTo>
                    <a:pt x="3005213" y="155359"/>
                    <a:pt x="3008920" y="161600"/>
                    <a:pt x="3008920" y="169090"/>
                  </a:cubicBezTo>
                  <a:cubicBezTo>
                    <a:pt x="3010156" y="177827"/>
                    <a:pt x="3013864" y="186565"/>
                    <a:pt x="3016335" y="196551"/>
                  </a:cubicBezTo>
                  <a:cubicBezTo>
                    <a:pt x="3018807" y="212777"/>
                    <a:pt x="3021279" y="227756"/>
                    <a:pt x="3026222" y="242735"/>
                  </a:cubicBezTo>
                  <a:cubicBezTo>
                    <a:pt x="3029930" y="253968"/>
                    <a:pt x="3032401" y="265202"/>
                    <a:pt x="3036109" y="276436"/>
                  </a:cubicBezTo>
                  <a:cubicBezTo>
                    <a:pt x="3038581" y="282677"/>
                    <a:pt x="3039816" y="287670"/>
                    <a:pt x="3042288" y="292663"/>
                  </a:cubicBezTo>
                  <a:cubicBezTo>
                    <a:pt x="3052175" y="300152"/>
                    <a:pt x="3045996" y="283926"/>
                    <a:pt x="3052175" y="286422"/>
                  </a:cubicBezTo>
                  <a:cubicBezTo>
                    <a:pt x="3057118" y="283926"/>
                    <a:pt x="3063297" y="281429"/>
                    <a:pt x="3069477" y="281429"/>
                  </a:cubicBezTo>
                  <a:cubicBezTo>
                    <a:pt x="3080599" y="278933"/>
                    <a:pt x="3092958" y="278933"/>
                    <a:pt x="3105316" y="281429"/>
                  </a:cubicBezTo>
                  <a:cubicBezTo>
                    <a:pt x="3113967" y="283926"/>
                    <a:pt x="3121382" y="285174"/>
                    <a:pt x="3130033" y="278933"/>
                  </a:cubicBezTo>
                  <a:cubicBezTo>
                    <a:pt x="3139920" y="278933"/>
                    <a:pt x="3151042" y="276436"/>
                    <a:pt x="3160929" y="276436"/>
                  </a:cubicBezTo>
                  <a:cubicBezTo>
                    <a:pt x="3164636" y="273940"/>
                    <a:pt x="3168344" y="273004"/>
                    <a:pt x="3171897" y="273628"/>
                  </a:cubicBezTo>
                  <a:lnTo>
                    <a:pt x="3179164" y="278371"/>
                  </a:lnTo>
                  <a:lnTo>
                    <a:pt x="3185434" y="271101"/>
                  </a:lnTo>
                  <a:cubicBezTo>
                    <a:pt x="3193562" y="265805"/>
                    <a:pt x="3204629" y="267217"/>
                    <a:pt x="3212929" y="261567"/>
                  </a:cubicBezTo>
                  <a:cubicBezTo>
                    <a:pt x="3216618" y="262823"/>
                    <a:pt x="3220307" y="262823"/>
                    <a:pt x="3223996" y="260312"/>
                  </a:cubicBezTo>
                  <a:cubicBezTo>
                    <a:pt x="3230144" y="254035"/>
                    <a:pt x="3237522" y="252779"/>
                    <a:pt x="3244901" y="252779"/>
                  </a:cubicBezTo>
                  <a:cubicBezTo>
                    <a:pt x="3252279" y="254035"/>
                    <a:pt x="3258427" y="259057"/>
                    <a:pt x="3263346" y="265334"/>
                  </a:cubicBezTo>
                  <a:cubicBezTo>
                    <a:pt x="3279331" y="311786"/>
                    <a:pt x="3264575" y="363260"/>
                    <a:pt x="3247360" y="398413"/>
                  </a:cubicBezTo>
                  <a:cubicBezTo>
                    <a:pt x="3223996" y="444865"/>
                    <a:pt x="3244901" y="468718"/>
                    <a:pt x="3262116" y="498850"/>
                  </a:cubicBezTo>
                  <a:cubicBezTo>
                    <a:pt x="3253508" y="560367"/>
                    <a:pt x="3174809" y="534002"/>
                    <a:pt x="3158824" y="585476"/>
                  </a:cubicBezTo>
                  <a:cubicBezTo>
                    <a:pt x="3151446" y="586732"/>
                    <a:pt x="3144067" y="584221"/>
                    <a:pt x="3139149" y="577944"/>
                  </a:cubicBezTo>
                  <a:cubicBezTo>
                    <a:pt x="3122548" y="549696"/>
                    <a:pt x="3111481" y="520742"/>
                    <a:pt x="3124105" y="493730"/>
                  </a:cubicBezTo>
                  <a:lnTo>
                    <a:pt x="3142327" y="471144"/>
                  </a:lnTo>
                  <a:lnTo>
                    <a:pt x="3127562" y="465697"/>
                  </a:lnTo>
                  <a:cubicBezTo>
                    <a:pt x="3116748" y="460860"/>
                    <a:pt x="3105934" y="456180"/>
                    <a:pt x="3094194" y="462421"/>
                  </a:cubicBezTo>
                  <a:cubicBezTo>
                    <a:pt x="3088014" y="466165"/>
                    <a:pt x="3083071" y="469910"/>
                    <a:pt x="3079363" y="474903"/>
                  </a:cubicBezTo>
                  <a:cubicBezTo>
                    <a:pt x="3060826" y="492378"/>
                    <a:pt x="3062062" y="516094"/>
                    <a:pt x="3055882" y="537314"/>
                  </a:cubicBezTo>
                  <a:cubicBezTo>
                    <a:pt x="3048468" y="557909"/>
                    <a:pt x="3041052" y="578505"/>
                    <a:pt x="3021646" y="582249"/>
                  </a:cubicBezTo>
                  <a:lnTo>
                    <a:pt x="3000078" y="579991"/>
                  </a:lnTo>
                  <a:lnTo>
                    <a:pt x="3005049" y="648227"/>
                  </a:lnTo>
                  <a:cubicBezTo>
                    <a:pt x="3007066" y="671555"/>
                    <a:pt x="3008618" y="694884"/>
                    <a:pt x="3007376" y="718524"/>
                  </a:cubicBezTo>
                  <a:cubicBezTo>
                    <a:pt x="3004893" y="748385"/>
                    <a:pt x="2997445" y="770780"/>
                    <a:pt x="2963927" y="775757"/>
                  </a:cubicBezTo>
                  <a:cubicBezTo>
                    <a:pt x="2951512" y="773268"/>
                    <a:pt x="2946547" y="765803"/>
                    <a:pt x="2944064" y="753361"/>
                  </a:cubicBezTo>
                  <a:cubicBezTo>
                    <a:pt x="2944064" y="767047"/>
                    <a:pt x="2952754" y="775757"/>
                    <a:pt x="2956478" y="786955"/>
                  </a:cubicBezTo>
                  <a:cubicBezTo>
                    <a:pt x="2955237" y="804373"/>
                    <a:pt x="2961444" y="820548"/>
                    <a:pt x="2967651" y="836722"/>
                  </a:cubicBezTo>
                  <a:cubicBezTo>
                    <a:pt x="2970134" y="844188"/>
                    <a:pt x="2971375" y="849164"/>
                    <a:pt x="2973858" y="856630"/>
                  </a:cubicBezTo>
                  <a:cubicBezTo>
                    <a:pt x="2973858" y="862850"/>
                    <a:pt x="2973858" y="869071"/>
                    <a:pt x="2973858" y="875292"/>
                  </a:cubicBezTo>
                  <a:cubicBezTo>
                    <a:pt x="2970134" y="885246"/>
                    <a:pt x="2966409" y="892711"/>
                    <a:pt x="2965168" y="901421"/>
                  </a:cubicBezTo>
                  <a:cubicBezTo>
                    <a:pt x="2965168" y="906397"/>
                    <a:pt x="2966409" y="911374"/>
                    <a:pt x="2967651" y="917595"/>
                  </a:cubicBezTo>
                  <a:cubicBezTo>
                    <a:pt x="2971375" y="925060"/>
                    <a:pt x="2977582" y="931281"/>
                    <a:pt x="2983789" y="937502"/>
                  </a:cubicBezTo>
                  <a:cubicBezTo>
                    <a:pt x="2986272" y="939991"/>
                    <a:pt x="2987514" y="941235"/>
                    <a:pt x="2989996" y="944967"/>
                  </a:cubicBezTo>
                  <a:cubicBezTo>
                    <a:pt x="2992479" y="947456"/>
                    <a:pt x="2992479" y="949944"/>
                    <a:pt x="2993721" y="953677"/>
                  </a:cubicBezTo>
                  <a:cubicBezTo>
                    <a:pt x="2996203" y="959898"/>
                    <a:pt x="2997445" y="966119"/>
                    <a:pt x="2998686" y="973584"/>
                  </a:cubicBezTo>
                  <a:cubicBezTo>
                    <a:pt x="3001169" y="993491"/>
                    <a:pt x="3013583" y="1012154"/>
                    <a:pt x="3019790" y="1032061"/>
                  </a:cubicBezTo>
                  <a:cubicBezTo>
                    <a:pt x="3039653" y="1102980"/>
                    <a:pt x="3021032" y="1125376"/>
                    <a:pt x="2940340" y="1130353"/>
                  </a:cubicBezTo>
                  <a:lnTo>
                    <a:pt x="2932820" y="1125656"/>
                  </a:lnTo>
                  <a:lnTo>
                    <a:pt x="2922770" y="1136052"/>
                  </a:lnTo>
                  <a:cubicBezTo>
                    <a:pt x="2922770" y="1141105"/>
                    <a:pt x="2922770" y="1146158"/>
                    <a:pt x="2922770" y="1152475"/>
                  </a:cubicBezTo>
                  <a:lnTo>
                    <a:pt x="2918075" y="1155404"/>
                  </a:lnTo>
                  <a:lnTo>
                    <a:pt x="2920924" y="1155262"/>
                  </a:lnTo>
                  <a:cubicBezTo>
                    <a:pt x="2914161" y="1161603"/>
                    <a:pt x="2914468" y="1170796"/>
                    <a:pt x="2914314" y="1179832"/>
                  </a:cubicBezTo>
                  <a:lnTo>
                    <a:pt x="2905645" y="1201668"/>
                  </a:lnTo>
                  <a:lnTo>
                    <a:pt x="2921226" y="1213544"/>
                  </a:lnTo>
                  <a:cubicBezTo>
                    <a:pt x="2928611" y="1216045"/>
                    <a:pt x="2936612" y="1217609"/>
                    <a:pt x="2943382" y="1221987"/>
                  </a:cubicBezTo>
                  <a:cubicBezTo>
                    <a:pt x="2960614" y="1230744"/>
                    <a:pt x="2960614" y="1245755"/>
                    <a:pt x="2945843" y="1259515"/>
                  </a:cubicBezTo>
                  <a:cubicBezTo>
                    <a:pt x="2935996" y="1268271"/>
                    <a:pt x="2927380" y="1278279"/>
                    <a:pt x="2912609" y="1275777"/>
                  </a:cubicBezTo>
                  <a:cubicBezTo>
                    <a:pt x="2891684" y="1272024"/>
                    <a:pt x="2889223" y="1278279"/>
                    <a:pt x="2896608" y="1297043"/>
                  </a:cubicBezTo>
                  <a:cubicBezTo>
                    <a:pt x="2908917" y="1324563"/>
                    <a:pt x="2906455" y="1324563"/>
                    <a:pt x="2881837" y="1332069"/>
                  </a:cubicBezTo>
                  <a:cubicBezTo>
                    <a:pt x="2859681" y="1339574"/>
                    <a:pt x="2839987" y="1329567"/>
                    <a:pt x="2821524" y="1323312"/>
                  </a:cubicBezTo>
                  <a:lnTo>
                    <a:pt x="2813687" y="1314601"/>
                  </a:lnTo>
                  <a:lnTo>
                    <a:pt x="2781700" y="1346046"/>
                  </a:lnTo>
                  <a:cubicBezTo>
                    <a:pt x="2769849" y="1360992"/>
                    <a:pt x="2758622" y="1376561"/>
                    <a:pt x="2744900" y="1389639"/>
                  </a:cubicBezTo>
                  <a:lnTo>
                    <a:pt x="2733576" y="1399321"/>
                  </a:lnTo>
                  <a:lnTo>
                    <a:pt x="2745478" y="1411236"/>
                  </a:lnTo>
                  <a:cubicBezTo>
                    <a:pt x="2785560" y="1411236"/>
                    <a:pt x="2799337" y="1369856"/>
                    <a:pt x="2829398" y="1357317"/>
                  </a:cubicBezTo>
                  <a:cubicBezTo>
                    <a:pt x="2849439" y="1366094"/>
                    <a:pt x="2824388" y="1387411"/>
                    <a:pt x="2843176" y="1399950"/>
                  </a:cubicBezTo>
                  <a:cubicBezTo>
                    <a:pt x="2850691" y="1404966"/>
                    <a:pt x="2836914" y="1408728"/>
                    <a:pt x="2830651" y="1411236"/>
                  </a:cubicBezTo>
                  <a:cubicBezTo>
                    <a:pt x="2823136" y="1413744"/>
                    <a:pt x="2806853" y="1406220"/>
                    <a:pt x="2811863" y="1422521"/>
                  </a:cubicBezTo>
                  <a:cubicBezTo>
                    <a:pt x="2813115" y="1427537"/>
                    <a:pt x="2831903" y="1425029"/>
                    <a:pt x="2841924" y="1427537"/>
                  </a:cubicBezTo>
                  <a:cubicBezTo>
                    <a:pt x="2850691" y="1445092"/>
                    <a:pt x="2839419" y="1455124"/>
                    <a:pt x="2826893" y="1465155"/>
                  </a:cubicBezTo>
                  <a:cubicBezTo>
                    <a:pt x="2823136" y="1465155"/>
                    <a:pt x="2819378" y="1466409"/>
                    <a:pt x="2815620" y="1467663"/>
                  </a:cubicBezTo>
                  <a:cubicBezTo>
                    <a:pt x="2813115" y="1467663"/>
                    <a:pt x="2808105" y="1467663"/>
                    <a:pt x="2804348" y="1467663"/>
                  </a:cubicBezTo>
                  <a:cubicBezTo>
                    <a:pt x="2741721" y="1451362"/>
                    <a:pt x="2773034" y="1542899"/>
                    <a:pt x="2721680" y="1540391"/>
                  </a:cubicBezTo>
                  <a:cubicBezTo>
                    <a:pt x="2719175" y="1540391"/>
                    <a:pt x="2716670" y="1539137"/>
                    <a:pt x="2715417" y="1537883"/>
                  </a:cubicBezTo>
                  <a:cubicBezTo>
                    <a:pt x="2711660" y="1534121"/>
                    <a:pt x="2710407" y="1529106"/>
                    <a:pt x="2712912" y="1524090"/>
                  </a:cubicBezTo>
                  <a:cubicBezTo>
                    <a:pt x="2706650" y="1507789"/>
                    <a:pt x="2695377" y="1492742"/>
                    <a:pt x="2705397" y="1473933"/>
                  </a:cubicBezTo>
                  <a:cubicBezTo>
                    <a:pt x="2711660" y="1461394"/>
                    <a:pt x="2710408" y="1451989"/>
                    <a:pt x="2705241" y="1444622"/>
                  </a:cubicBezTo>
                  <a:lnTo>
                    <a:pt x="2697528" y="1439048"/>
                  </a:lnTo>
                  <a:lnTo>
                    <a:pt x="2696249" y="1440704"/>
                  </a:lnTo>
                  <a:cubicBezTo>
                    <a:pt x="2670052" y="1515434"/>
                    <a:pt x="2658825" y="1521662"/>
                    <a:pt x="2591462" y="1496752"/>
                  </a:cubicBezTo>
                  <a:cubicBezTo>
                    <a:pt x="2572750" y="1489279"/>
                    <a:pt x="2552791" y="1459387"/>
                    <a:pt x="2536574" y="1479315"/>
                  </a:cubicBezTo>
                  <a:cubicBezTo>
                    <a:pt x="2501645" y="1517925"/>
                    <a:pt x="2436777" y="1500488"/>
                    <a:pt x="2413075" y="1542835"/>
                  </a:cubicBezTo>
                  <a:cubicBezTo>
                    <a:pt x="2381888" y="1598883"/>
                    <a:pt x="2358186" y="1608847"/>
                    <a:pt x="2320762" y="1551554"/>
                  </a:cubicBezTo>
                  <a:cubicBezTo>
                    <a:pt x="2314525" y="1541590"/>
                    <a:pt x="2294566" y="1547817"/>
                    <a:pt x="2285833" y="1537853"/>
                  </a:cubicBezTo>
                  <a:cubicBezTo>
                    <a:pt x="2260884" y="1540344"/>
                    <a:pt x="2238430" y="1544081"/>
                    <a:pt x="2214728" y="1544081"/>
                  </a:cubicBezTo>
                  <a:cubicBezTo>
                    <a:pt x="2208491" y="1544081"/>
                    <a:pt x="2201006" y="1537853"/>
                    <a:pt x="2196016" y="1532871"/>
                  </a:cubicBezTo>
                  <a:cubicBezTo>
                    <a:pt x="2191026" y="1526644"/>
                    <a:pt x="2193521" y="1516680"/>
                    <a:pt x="2202254" y="1515434"/>
                  </a:cubicBezTo>
                  <a:cubicBezTo>
                    <a:pt x="2218471" y="1512943"/>
                    <a:pt x="2222213" y="1500488"/>
                    <a:pt x="2229698" y="1491770"/>
                  </a:cubicBezTo>
                  <a:cubicBezTo>
                    <a:pt x="2245915" y="1471842"/>
                    <a:pt x="2260884" y="1454405"/>
                    <a:pt x="2290823" y="1468105"/>
                  </a:cubicBezTo>
                  <a:cubicBezTo>
                    <a:pt x="2300803" y="1473087"/>
                    <a:pt x="2309535" y="1465614"/>
                    <a:pt x="2317020" y="1458141"/>
                  </a:cubicBezTo>
                  <a:cubicBezTo>
                    <a:pt x="2327000" y="1448177"/>
                    <a:pt x="2338227" y="1441950"/>
                    <a:pt x="2348207" y="1433231"/>
                  </a:cubicBezTo>
                  <a:cubicBezTo>
                    <a:pt x="2389373" y="1398357"/>
                    <a:pt x="2388126" y="1385902"/>
                    <a:pt x="2339474" y="1357256"/>
                  </a:cubicBezTo>
                  <a:cubicBezTo>
                    <a:pt x="2336979" y="1354765"/>
                    <a:pt x="2331990" y="1349783"/>
                    <a:pt x="2330742" y="1346046"/>
                  </a:cubicBezTo>
                  <a:cubicBezTo>
                    <a:pt x="2327000" y="1336082"/>
                    <a:pt x="2334484" y="1332346"/>
                    <a:pt x="2341969" y="1329855"/>
                  </a:cubicBezTo>
                  <a:cubicBezTo>
                    <a:pt x="2369414" y="1327364"/>
                    <a:pt x="2383136" y="1296226"/>
                    <a:pt x="2415570" y="1303699"/>
                  </a:cubicBezTo>
                  <a:cubicBezTo>
                    <a:pt x="2436777" y="1338573"/>
                    <a:pt x="2434282" y="1377184"/>
                    <a:pt x="2406837" y="1414549"/>
                  </a:cubicBezTo>
                  <a:cubicBezTo>
                    <a:pt x="2431787" y="1382166"/>
                    <a:pt x="2467963" y="1408321"/>
                    <a:pt x="2502892" y="1389639"/>
                  </a:cubicBezTo>
                  <a:cubicBezTo>
                    <a:pt x="2446756" y="1379675"/>
                    <a:pt x="2429292" y="1339819"/>
                    <a:pt x="2415570" y="1303699"/>
                  </a:cubicBezTo>
                  <a:cubicBezTo>
                    <a:pt x="2411827" y="1293735"/>
                    <a:pt x="2411827" y="1287508"/>
                    <a:pt x="2410580" y="1283771"/>
                  </a:cubicBezTo>
                  <a:cubicBezTo>
                    <a:pt x="2404342" y="1257616"/>
                    <a:pt x="2394363" y="1240179"/>
                    <a:pt x="2361929" y="1246406"/>
                  </a:cubicBezTo>
                  <a:cubicBezTo>
                    <a:pt x="2353196" y="1248897"/>
                    <a:pt x="2339474" y="1237688"/>
                    <a:pt x="2344464" y="1226478"/>
                  </a:cubicBezTo>
                  <a:cubicBezTo>
                    <a:pt x="2351949" y="1211532"/>
                    <a:pt x="2378146" y="1192850"/>
                    <a:pt x="2334484" y="1199077"/>
                  </a:cubicBezTo>
                  <a:cubicBezTo>
                    <a:pt x="2324505" y="1200323"/>
                    <a:pt x="2314525" y="1192850"/>
                    <a:pt x="2304545" y="1187868"/>
                  </a:cubicBezTo>
                  <a:cubicBezTo>
                    <a:pt x="2297061" y="1184131"/>
                    <a:pt x="2294566" y="1177904"/>
                    <a:pt x="2297061" y="1169185"/>
                  </a:cubicBezTo>
                  <a:cubicBezTo>
                    <a:pt x="2299556" y="1160467"/>
                    <a:pt x="2317020" y="1151748"/>
                    <a:pt x="2298308" y="1144275"/>
                  </a:cubicBezTo>
                  <a:cubicBezTo>
                    <a:pt x="2293318" y="1143030"/>
                    <a:pt x="2282091" y="1149257"/>
                    <a:pt x="2279596" y="1155485"/>
                  </a:cubicBezTo>
                  <a:cubicBezTo>
                    <a:pt x="2258389" y="1187868"/>
                    <a:pt x="2225955" y="1216514"/>
                    <a:pt x="2243420" y="1262598"/>
                  </a:cubicBezTo>
                  <a:cubicBezTo>
                    <a:pt x="2244667" y="1263843"/>
                    <a:pt x="2237182" y="1271316"/>
                    <a:pt x="2232192" y="1272562"/>
                  </a:cubicBezTo>
                  <a:cubicBezTo>
                    <a:pt x="2228450" y="1273807"/>
                    <a:pt x="2219718" y="1270071"/>
                    <a:pt x="2219718" y="1270071"/>
                  </a:cubicBezTo>
                  <a:cubicBezTo>
                    <a:pt x="2220966" y="1231460"/>
                    <a:pt x="2177304" y="1219005"/>
                    <a:pt x="2171067" y="1185377"/>
                  </a:cubicBezTo>
                  <a:cubicBezTo>
                    <a:pt x="2166077" y="1161712"/>
                    <a:pt x="2168572" y="1155485"/>
                    <a:pt x="2192274" y="1155485"/>
                  </a:cubicBezTo>
                  <a:cubicBezTo>
                    <a:pt x="2201006" y="1155485"/>
                    <a:pt x="2208491" y="1157976"/>
                    <a:pt x="2215976" y="1159221"/>
                  </a:cubicBezTo>
                  <a:cubicBezTo>
                    <a:pt x="2224708" y="1160467"/>
                    <a:pt x="2230945" y="1157976"/>
                    <a:pt x="2233440" y="1149257"/>
                  </a:cubicBezTo>
                  <a:cubicBezTo>
                    <a:pt x="2238430" y="1139293"/>
                    <a:pt x="2237182" y="1128084"/>
                    <a:pt x="2229698" y="1119365"/>
                  </a:cubicBezTo>
                  <a:cubicBezTo>
                    <a:pt x="2224708" y="1113138"/>
                    <a:pt x="2215976" y="1110647"/>
                    <a:pt x="2209738" y="1115629"/>
                  </a:cubicBezTo>
                  <a:cubicBezTo>
                    <a:pt x="2191026" y="1129329"/>
                    <a:pt x="2173562" y="1138048"/>
                    <a:pt x="2157345" y="1110647"/>
                  </a:cubicBezTo>
                  <a:cubicBezTo>
                    <a:pt x="2153602" y="1103174"/>
                    <a:pt x="2143623" y="1103174"/>
                    <a:pt x="2142375" y="1113138"/>
                  </a:cubicBezTo>
                  <a:cubicBezTo>
                    <a:pt x="2138633" y="1133066"/>
                    <a:pt x="2123663" y="1145521"/>
                    <a:pt x="2114931" y="1161712"/>
                  </a:cubicBezTo>
                  <a:cubicBezTo>
                    <a:pt x="2094972" y="1195341"/>
                    <a:pt x="2096219" y="1200323"/>
                    <a:pt x="2141128" y="1225233"/>
                  </a:cubicBezTo>
                  <a:cubicBezTo>
                    <a:pt x="2133643" y="1242670"/>
                    <a:pt x="2118673" y="1232706"/>
                    <a:pt x="2108694" y="1233951"/>
                  </a:cubicBezTo>
                  <a:cubicBezTo>
                    <a:pt x="2098714" y="1236442"/>
                    <a:pt x="2087487" y="1236442"/>
                    <a:pt x="2077507" y="1238933"/>
                  </a:cubicBezTo>
                  <a:cubicBezTo>
                    <a:pt x="2068775" y="1241424"/>
                    <a:pt x="2063785" y="1260107"/>
                    <a:pt x="2071270" y="1265089"/>
                  </a:cubicBezTo>
                  <a:cubicBezTo>
                    <a:pt x="2093724" y="1281280"/>
                    <a:pt x="2109941" y="1308681"/>
                    <a:pt x="2146118" y="1280035"/>
                  </a:cubicBezTo>
                  <a:cubicBezTo>
                    <a:pt x="2166077" y="1263843"/>
                    <a:pt x="2186037" y="1276298"/>
                    <a:pt x="2208491" y="1304945"/>
                  </a:cubicBezTo>
                  <a:cubicBezTo>
                    <a:pt x="2212233" y="1308681"/>
                    <a:pt x="2217223" y="1311172"/>
                    <a:pt x="2220966" y="1314909"/>
                  </a:cubicBezTo>
                  <a:cubicBezTo>
                    <a:pt x="2220966" y="1348537"/>
                    <a:pt x="2184789" y="1375938"/>
                    <a:pt x="2201006" y="1412058"/>
                  </a:cubicBezTo>
                  <a:cubicBezTo>
                    <a:pt x="2161087" y="1422022"/>
                    <a:pt x="2133643" y="1400848"/>
                    <a:pt x="2106199" y="1380920"/>
                  </a:cubicBezTo>
                  <a:cubicBezTo>
                    <a:pt x="2102456" y="1379675"/>
                    <a:pt x="2094972" y="1382166"/>
                    <a:pt x="2091229" y="1385902"/>
                  </a:cubicBezTo>
                  <a:cubicBezTo>
                    <a:pt x="2088734" y="1387148"/>
                    <a:pt x="2088734" y="1395866"/>
                    <a:pt x="2092477" y="1398357"/>
                  </a:cubicBezTo>
                  <a:cubicBezTo>
                    <a:pt x="2102456" y="1408321"/>
                    <a:pt x="2116179" y="1418285"/>
                    <a:pt x="2127406" y="1429495"/>
                  </a:cubicBezTo>
                  <a:cubicBezTo>
                    <a:pt x="2136138" y="1438213"/>
                    <a:pt x="2127406" y="1448177"/>
                    <a:pt x="2124911" y="1458141"/>
                  </a:cubicBezTo>
                  <a:cubicBezTo>
                    <a:pt x="2112436" y="1461878"/>
                    <a:pt x="2099961" y="1471842"/>
                    <a:pt x="2088734" y="1459387"/>
                  </a:cubicBezTo>
                  <a:cubicBezTo>
                    <a:pt x="2068775" y="1440704"/>
                    <a:pt x="2047568" y="1427004"/>
                    <a:pt x="2020124" y="1420776"/>
                  </a:cubicBezTo>
                  <a:cubicBezTo>
                    <a:pt x="2013886" y="1419531"/>
                    <a:pt x="2008897" y="1412058"/>
                    <a:pt x="2008897" y="1403339"/>
                  </a:cubicBezTo>
                  <a:cubicBezTo>
                    <a:pt x="2008897" y="1394621"/>
                    <a:pt x="2025114" y="1383411"/>
                    <a:pt x="2006402" y="1380920"/>
                  </a:cubicBezTo>
                  <a:cubicBezTo>
                    <a:pt x="1997669" y="1379675"/>
                    <a:pt x="1985195" y="1387148"/>
                    <a:pt x="1978957" y="1393375"/>
                  </a:cubicBezTo>
                  <a:cubicBezTo>
                    <a:pt x="1957751" y="1413303"/>
                    <a:pt x="1968978" y="1438213"/>
                    <a:pt x="1968978" y="1460632"/>
                  </a:cubicBezTo>
                  <a:cubicBezTo>
                    <a:pt x="1961493" y="1468105"/>
                    <a:pt x="1956503" y="1464369"/>
                    <a:pt x="1950266" y="1459387"/>
                  </a:cubicBezTo>
                  <a:cubicBezTo>
                    <a:pt x="1930306" y="1443195"/>
                    <a:pt x="1887893" y="1449423"/>
                    <a:pt x="1897872" y="1405830"/>
                  </a:cubicBezTo>
                  <a:cubicBezTo>
                    <a:pt x="1881655" y="1379675"/>
                    <a:pt x="1886645" y="1356010"/>
                    <a:pt x="1900367" y="1329855"/>
                  </a:cubicBezTo>
                  <a:cubicBezTo>
                    <a:pt x="1907852" y="1318645"/>
                    <a:pt x="1910347" y="1306190"/>
                    <a:pt x="1906605" y="1292490"/>
                  </a:cubicBezTo>
                  <a:cubicBezTo>
                    <a:pt x="1904110" y="1280035"/>
                    <a:pt x="1909099" y="1272562"/>
                    <a:pt x="1921574" y="1267580"/>
                  </a:cubicBezTo>
                  <a:cubicBezTo>
                    <a:pt x="1931554" y="1265089"/>
                    <a:pt x="1944028" y="1262598"/>
                    <a:pt x="1945276" y="1250143"/>
                  </a:cubicBezTo>
                  <a:cubicBezTo>
                    <a:pt x="1947771" y="1230215"/>
                    <a:pt x="1939039" y="1210287"/>
                    <a:pt x="1950266" y="1191604"/>
                  </a:cubicBezTo>
                  <a:cubicBezTo>
                    <a:pt x="1942781" y="1186622"/>
                    <a:pt x="1934049" y="1185377"/>
                    <a:pt x="1927811" y="1181640"/>
                  </a:cubicBezTo>
                  <a:cubicBezTo>
                    <a:pt x="1916584" y="1170431"/>
                    <a:pt x="1914089" y="1155485"/>
                    <a:pt x="1926564" y="1146766"/>
                  </a:cubicBezTo>
                  <a:cubicBezTo>
                    <a:pt x="1946523" y="1130575"/>
                    <a:pt x="1965235" y="1108156"/>
                    <a:pt x="1996422" y="1119365"/>
                  </a:cubicBezTo>
                  <a:cubicBezTo>
                    <a:pt x="2000164" y="1120611"/>
                    <a:pt x="2007649" y="1118120"/>
                    <a:pt x="2011392" y="1114383"/>
                  </a:cubicBezTo>
                  <a:cubicBezTo>
                    <a:pt x="2028856" y="1096946"/>
                    <a:pt x="2042578" y="1104419"/>
                    <a:pt x="2057548" y="1118120"/>
                  </a:cubicBezTo>
                  <a:cubicBezTo>
                    <a:pt x="2066280" y="1124347"/>
                    <a:pt x="2078755" y="1121856"/>
                    <a:pt x="2087487" y="1115629"/>
                  </a:cubicBezTo>
                  <a:cubicBezTo>
                    <a:pt x="2092477" y="1113138"/>
                    <a:pt x="2094972" y="1108156"/>
                    <a:pt x="2097467" y="1103174"/>
                  </a:cubicBezTo>
                  <a:cubicBezTo>
                    <a:pt x="2098714" y="1103174"/>
                    <a:pt x="2094972" y="1096946"/>
                    <a:pt x="2093724" y="1096946"/>
                  </a:cubicBezTo>
                  <a:cubicBezTo>
                    <a:pt x="2058795" y="1099437"/>
                    <a:pt x="2030103" y="1057090"/>
                    <a:pt x="1990185" y="1085737"/>
                  </a:cubicBezTo>
                  <a:cubicBezTo>
                    <a:pt x="1978957" y="1093210"/>
                    <a:pt x="1965235" y="1088228"/>
                    <a:pt x="1951513" y="1085737"/>
                  </a:cubicBezTo>
                  <a:cubicBezTo>
                    <a:pt x="1927811" y="1079509"/>
                    <a:pt x="1911594" y="1086982"/>
                    <a:pt x="1907852" y="1116874"/>
                  </a:cubicBezTo>
                  <a:cubicBezTo>
                    <a:pt x="1906605" y="1128084"/>
                    <a:pt x="1894130" y="1133066"/>
                    <a:pt x="1884150" y="1121856"/>
                  </a:cubicBezTo>
                  <a:cubicBezTo>
                    <a:pt x="1872923" y="1108156"/>
                    <a:pt x="1856706" y="1109401"/>
                    <a:pt x="1841736" y="1106910"/>
                  </a:cubicBezTo>
                  <a:cubicBezTo>
                    <a:pt x="1820529" y="1103174"/>
                    <a:pt x="1809302" y="1133066"/>
                    <a:pt x="1793085" y="1121856"/>
                  </a:cubicBezTo>
                  <a:cubicBezTo>
                    <a:pt x="1776868" y="1113138"/>
                    <a:pt x="1760651" y="1105665"/>
                    <a:pt x="1741939" y="1106910"/>
                  </a:cubicBezTo>
                  <a:cubicBezTo>
                    <a:pt x="1741939" y="1096946"/>
                    <a:pt x="1741939" y="1085737"/>
                    <a:pt x="1741939" y="1075773"/>
                  </a:cubicBezTo>
                  <a:cubicBezTo>
                    <a:pt x="1766889" y="1059581"/>
                    <a:pt x="1798075" y="1054599"/>
                    <a:pt x="1814292" y="1027198"/>
                  </a:cubicBezTo>
                  <a:cubicBezTo>
                    <a:pt x="1816787" y="1020971"/>
                    <a:pt x="1819282" y="1015989"/>
                    <a:pt x="1823024" y="1009761"/>
                  </a:cubicBezTo>
                  <a:cubicBezTo>
                    <a:pt x="1828014" y="1004779"/>
                    <a:pt x="1833004" y="999797"/>
                    <a:pt x="1836747" y="994815"/>
                  </a:cubicBezTo>
                  <a:cubicBezTo>
                    <a:pt x="1850469" y="989833"/>
                    <a:pt x="1864191" y="983606"/>
                    <a:pt x="1879160" y="986097"/>
                  </a:cubicBezTo>
                  <a:cubicBezTo>
                    <a:pt x="1879160" y="963678"/>
                    <a:pt x="1862943" y="962432"/>
                    <a:pt x="1854211" y="953714"/>
                  </a:cubicBezTo>
                  <a:cubicBezTo>
                    <a:pt x="1845479" y="943750"/>
                    <a:pt x="1845479" y="935032"/>
                    <a:pt x="1849221" y="925068"/>
                  </a:cubicBezTo>
                  <a:cubicBezTo>
                    <a:pt x="1855458" y="915104"/>
                    <a:pt x="1860448" y="910122"/>
                    <a:pt x="1874170" y="910122"/>
                  </a:cubicBezTo>
                  <a:cubicBezTo>
                    <a:pt x="1897872" y="911367"/>
                    <a:pt x="1917832" y="910122"/>
                    <a:pt x="1924069" y="942505"/>
                  </a:cubicBezTo>
                  <a:cubicBezTo>
                    <a:pt x="1927811" y="963678"/>
                    <a:pt x="1942781" y="986097"/>
                    <a:pt x="1972720" y="983606"/>
                  </a:cubicBezTo>
                  <a:cubicBezTo>
                    <a:pt x="1981452" y="969905"/>
                    <a:pt x="1965235" y="958696"/>
                    <a:pt x="1968978" y="946241"/>
                  </a:cubicBezTo>
                  <a:cubicBezTo>
                    <a:pt x="1971473" y="932541"/>
                    <a:pt x="1968978" y="922577"/>
                    <a:pt x="1961493" y="911367"/>
                  </a:cubicBezTo>
                  <a:cubicBezTo>
                    <a:pt x="1952761" y="895176"/>
                    <a:pt x="1970225" y="890194"/>
                    <a:pt x="1980205" y="883966"/>
                  </a:cubicBezTo>
                  <a:cubicBezTo>
                    <a:pt x="1987690" y="892685"/>
                    <a:pt x="1997669" y="898912"/>
                    <a:pt x="2006402" y="888948"/>
                  </a:cubicBezTo>
                  <a:cubicBezTo>
                    <a:pt x="2013886" y="878984"/>
                    <a:pt x="2012639" y="867775"/>
                    <a:pt x="2003907" y="860302"/>
                  </a:cubicBezTo>
                  <a:cubicBezTo>
                    <a:pt x="1996422" y="854074"/>
                    <a:pt x="1985195" y="851583"/>
                    <a:pt x="1975215" y="847847"/>
                  </a:cubicBezTo>
                  <a:cubicBezTo>
                    <a:pt x="1962740" y="840374"/>
                    <a:pt x="1955256" y="832901"/>
                    <a:pt x="1966483" y="816709"/>
                  </a:cubicBezTo>
                  <a:cubicBezTo>
                    <a:pt x="1971473" y="809236"/>
                    <a:pt x="1968978" y="796781"/>
                    <a:pt x="1971473" y="786817"/>
                  </a:cubicBezTo>
                  <a:cubicBezTo>
                    <a:pt x="1972720" y="776853"/>
                    <a:pt x="1980205" y="775608"/>
                    <a:pt x="1988937" y="774362"/>
                  </a:cubicBezTo>
                  <a:cubicBezTo>
                    <a:pt x="2022619" y="768135"/>
                    <a:pt x="2036341" y="816709"/>
                    <a:pt x="2071270" y="801763"/>
                  </a:cubicBezTo>
                  <a:cubicBezTo>
                    <a:pt x="2081250" y="816709"/>
                    <a:pt x="2077507" y="832901"/>
                    <a:pt x="2075012" y="847847"/>
                  </a:cubicBezTo>
                  <a:cubicBezTo>
                    <a:pt x="2073765" y="857811"/>
                    <a:pt x="2065032" y="856565"/>
                    <a:pt x="2056300" y="856565"/>
                  </a:cubicBezTo>
                  <a:cubicBezTo>
                    <a:pt x="2048815" y="856565"/>
                    <a:pt x="2038836" y="857811"/>
                    <a:pt x="2041331" y="867775"/>
                  </a:cubicBezTo>
                  <a:cubicBezTo>
                    <a:pt x="2041331" y="875248"/>
                    <a:pt x="2045073" y="883966"/>
                    <a:pt x="2051310" y="888948"/>
                  </a:cubicBezTo>
                  <a:cubicBezTo>
                    <a:pt x="2056300" y="892685"/>
                    <a:pt x="2066280" y="895176"/>
                    <a:pt x="2072517" y="892685"/>
                  </a:cubicBezTo>
                  <a:cubicBezTo>
                    <a:pt x="2102456" y="881475"/>
                    <a:pt x="2117426" y="895176"/>
                    <a:pt x="2123663" y="922577"/>
                  </a:cubicBezTo>
                  <a:cubicBezTo>
                    <a:pt x="2128653" y="936277"/>
                    <a:pt x="2136138" y="956205"/>
                    <a:pt x="2144870" y="951223"/>
                  </a:cubicBezTo>
                  <a:cubicBezTo>
                    <a:pt x="2188531" y="925068"/>
                    <a:pt x="2182294" y="969905"/>
                    <a:pt x="2197264" y="984851"/>
                  </a:cubicBezTo>
                  <a:cubicBezTo>
                    <a:pt x="2201006" y="987342"/>
                    <a:pt x="2208491" y="987342"/>
                    <a:pt x="2210986" y="984851"/>
                  </a:cubicBezTo>
                  <a:cubicBezTo>
                    <a:pt x="2214728" y="983606"/>
                    <a:pt x="2218471" y="976133"/>
                    <a:pt x="2218471" y="972396"/>
                  </a:cubicBezTo>
                  <a:cubicBezTo>
                    <a:pt x="2214728" y="948732"/>
                    <a:pt x="2208491" y="925068"/>
                    <a:pt x="2181047" y="916349"/>
                  </a:cubicBezTo>
                  <a:cubicBezTo>
                    <a:pt x="2159840" y="910122"/>
                    <a:pt x="2143623" y="897667"/>
                    <a:pt x="2132396" y="875248"/>
                  </a:cubicBezTo>
                  <a:cubicBezTo>
                    <a:pt x="2144870" y="870266"/>
                    <a:pt x="2154850" y="867775"/>
                    <a:pt x="2163582" y="862793"/>
                  </a:cubicBezTo>
                  <a:cubicBezTo>
                    <a:pt x="2184789" y="849092"/>
                    <a:pt x="2191026" y="839128"/>
                    <a:pt x="2176057" y="819200"/>
                  </a:cubicBezTo>
                  <a:cubicBezTo>
                    <a:pt x="2162335" y="799272"/>
                    <a:pt x="2161087" y="781835"/>
                    <a:pt x="2166077" y="759416"/>
                  </a:cubicBezTo>
                  <a:cubicBezTo>
                    <a:pt x="2168572" y="746961"/>
                    <a:pt x="2156097" y="741979"/>
                    <a:pt x="2144870" y="741979"/>
                  </a:cubicBezTo>
                  <a:cubicBezTo>
                    <a:pt x="2137385" y="741979"/>
                    <a:pt x="2129901" y="744470"/>
                    <a:pt x="2122416" y="745716"/>
                  </a:cubicBezTo>
                  <a:cubicBezTo>
                    <a:pt x="2109941" y="748207"/>
                    <a:pt x="2101209" y="778099"/>
                    <a:pt x="2086239" y="754434"/>
                  </a:cubicBezTo>
                  <a:cubicBezTo>
                    <a:pt x="2078755" y="740734"/>
                    <a:pt x="2096219" y="733261"/>
                    <a:pt x="2107446" y="724542"/>
                  </a:cubicBezTo>
                  <a:cubicBezTo>
                    <a:pt x="2116179" y="718315"/>
                    <a:pt x="2124911" y="712087"/>
                    <a:pt x="2131148" y="704614"/>
                  </a:cubicBezTo>
                  <a:cubicBezTo>
                    <a:pt x="2137385" y="699632"/>
                    <a:pt x="2138633" y="687177"/>
                    <a:pt x="2129901" y="687177"/>
                  </a:cubicBezTo>
                  <a:cubicBezTo>
                    <a:pt x="2109941" y="684686"/>
                    <a:pt x="2106199" y="668495"/>
                    <a:pt x="2096219" y="656040"/>
                  </a:cubicBezTo>
                  <a:cubicBezTo>
                    <a:pt x="2087487" y="644830"/>
                    <a:pt x="2080002" y="633621"/>
                    <a:pt x="2102456" y="627393"/>
                  </a:cubicBezTo>
                  <a:cubicBezTo>
                    <a:pt x="2114307" y="624279"/>
                    <a:pt x="2121169" y="617118"/>
                    <a:pt x="2126470" y="608399"/>
                  </a:cubicBezTo>
                  <a:lnTo>
                    <a:pt x="2139351" y="583500"/>
                  </a:lnTo>
                  <a:lnTo>
                    <a:pt x="2119578" y="566146"/>
                  </a:lnTo>
                  <a:cubicBezTo>
                    <a:pt x="2115055" y="558348"/>
                    <a:pt x="2113183" y="548990"/>
                    <a:pt x="2113807" y="537761"/>
                  </a:cubicBezTo>
                  <a:cubicBezTo>
                    <a:pt x="2115054" y="530275"/>
                    <a:pt x="2120046" y="524036"/>
                    <a:pt x="2125037" y="519046"/>
                  </a:cubicBezTo>
                  <a:cubicBezTo>
                    <a:pt x="2161223" y="501578"/>
                    <a:pt x="2135019" y="484110"/>
                    <a:pt x="2127532" y="464147"/>
                  </a:cubicBezTo>
                  <a:cubicBezTo>
                    <a:pt x="2110063" y="424220"/>
                    <a:pt x="2107568" y="467890"/>
                    <a:pt x="2098833" y="470385"/>
                  </a:cubicBezTo>
                  <a:cubicBezTo>
                    <a:pt x="2075125" y="472881"/>
                    <a:pt x="2052665" y="457908"/>
                    <a:pt x="2027709" y="465394"/>
                  </a:cubicBezTo>
                  <a:cubicBezTo>
                    <a:pt x="2004001" y="466642"/>
                    <a:pt x="1980293" y="469137"/>
                    <a:pt x="1962824" y="447926"/>
                  </a:cubicBezTo>
                  <a:cubicBezTo>
                    <a:pt x="1960328" y="431706"/>
                    <a:pt x="1969063" y="412991"/>
                    <a:pt x="1939116" y="408000"/>
                  </a:cubicBezTo>
                  <a:cubicBezTo>
                    <a:pt x="1896691" y="400514"/>
                    <a:pt x="1879222" y="360587"/>
                    <a:pt x="1848027" y="335633"/>
                  </a:cubicBezTo>
                  <a:cubicBezTo>
                    <a:pt x="1846779" y="303193"/>
                    <a:pt x="1819328" y="286972"/>
                    <a:pt x="1803107" y="264514"/>
                  </a:cubicBezTo>
                  <a:cubicBezTo>
                    <a:pt x="1789381" y="247046"/>
                    <a:pt x="1789381" y="222092"/>
                    <a:pt x="1800611" y="205872"/>
                  </a:cubicBezTo>
                  <a:cubicBezTo>
                    <a:pt x="1820576" y="179670"/>
                    <a:pt x="1791876" y="175927"/>
                    <a:pt x="1786885" y="162202"/>
                  </a:cubicBezTo>
                  <a:cubicBezTo>
                    <a:pt x="1814337" y="165945"/>
                    <a:pt x="1839293" y="147229"/>
                    <a:pt x="1866744" y="145982"/>
                  </a:cubicBezTo>
                  <a:cubicBezTo>
                    <a:pt x="1875479" y="167193"/>
                    <a:pt x="1888892" y="181541"/>
                    <a:pt x="1905426" y="191367"/>
                  </a:cubicBezTo>
                  <a:lnTo>
                    <a:pt x="1956497" y="207603"/>
                  </a:lnTo>
                  <a:lnTo>
                    <a:pt x="1964072" y="212110"/>
                  </a:lnTo>
                  <a:lnTo>
                    <a:pt x="1969480" y="217249"/>
                  </a:lnTo>
                  <a:lnTo>
                    <a:pt x="1989340" y="240028"/>
                  </a:lnTo>
                  <a:cubicBezTo>
                    <a:pt x="1998698" y="249541"/>
                    <a:pt x="2010240" y="255780"/>
                    <a:pt x="2028957" y="250789"/>
                  </a:cubicBezTo>
                  <a:cubicBezTo>
                    <a:pt x="2012736" y="253285"/>
                    <a:pt x="2001817" y="247358"/>
                    <a:pt x="1992303" y="238936"/>
                  </a:cubicBezTo>
                  <a:lnTo>
                    <a:pt x="1969480" y="217249"/>
                  </a:lnTo>
                  <a:lnTo>
                    <a:pt x="1962824" y="209615"/>
                  </a:lnTo>
                  <a:lnTo>
                    <a:pt x="1956497" y="207603"/>
                  </a:lnTo>
                  <a:lnTo>
                    <a:pt x="1914004" y="182321"/>
                  </a:lnTo>
                  <a:cubicBezTo>
                    <a:pt x="1896691" y="172808"/>
                    <a:pt x="1879846" y="162202"/>
                    <a:pt x="1866744" y="145982"/>
                  </a:cubicBezTo>
                  <a:cubicBezTo>
                    <a:pt x="1869240" y="140991"/>
                    <a:pt x="1870487" y="137248"/>
                    <a:pt x="1871735" y="131009"/>
                  </a:cubicBezTo>
                  <a:cubicBezTo>
                    <a:pt x="1872983" y="126018"/>
                    <a:pt x="1874231" y="117285"/>
                    <a:pt x="1871735" y="117285"/>
                  </a:cubicBezTo>
                  <a:cubicBezTo>
                    <a:pt x="1835549" y="103560"/>
                    <a:pt x="1844284" y="46165"/>
                    <a:pt x="1800611" y="42422"/>
                  </a:cubicBezTo>
                  <a:cubicBezTo>
                    <a:pt x="1775655" y="39927"/>
                    <a:pt x="1773160" y="21211"/>
                    <a:pt x="1769416" y="3743"/>
                  </a:cubicBezTo>
                  <a:cubicBezTo>
                    <a:pt x="1791876" y="3743"/>
                    <a:pt x="1814337" y="3743"/>
                    <a:pt x="1835549" y="3743"/>
                  </a:cubicBezTo>
                  <a:cubicBezTo>
                    <a:pt x="1860505" y="16220"/>
                    <a:pt x="1874231" y="44918"/>
                    <a:pt x="1911664" y="36184"/>
                  </a:cubicBezTo>
                  <a:cubicBezTo>
                    <a:pt x="1966567" y="24954"/>
                    <a:pt x="1994019" y="44918"/>
                    <a:pt x="1970311" y="106055"/>
                  </a:cubicBezTo>
                  <a:cubicBezTo>
                    <a:pt x="1965320" y="118532"/>
                    <a:pt x="1965320" y="133505"/>
                    <a:pt x="1992771" y="140991"/>
                  </a:cubicBezTo>
                  <a:cubicBezTo>
                    <a:pt x="1970311" y="72367"/>
                    <a:pt x="2011488" y="48661"/>
                    <a:pt x="2061399" y="33688"/>
                  </a:cubicBezTo>
                  <a:cubicBezTo>
                    <a:pt x="2083860" y="26202"/>
                    <a:pt x="2110063" y="13725"/>
                    <a:pt x="2126285" y="41175"/>
                  </a:cubicBezTo>
                  <a:cubicBezTo>
                    <a:pt x="2143754" y="67376"/>
                    <a:pt x="2120046" y="83597"/>
                    <a:pt x="2098833" y="111046"/>
                  </a:cubicBezTo>
                  <a:cubicBezTo>
                    <a:pt x="2131276" y="94826"/>
                    <a:pt x="2157479" y="86092"/>
                    <a:pt x="2183683" y="103560"/>
                  </a:cubicBezTo>
                  <a:cubicBezTo>
                    <a:pt x="2189922" y="108551"/>
                    <a:pt x="2193665" y="114789"/>
                    <a:pt x="2198657" y="121028"/>
                  </a:cubicBezTo>
                  <a:cubicBezTo>
                    <a:pt x="2200528" y="177174"/>
                    <a:pt x="2179238" y="237532"/>
                    <a:pt x="2147419" y="271045"/>
                  </a:cubicBezTo>
                  <a:lnTo>
                    <a:pt x="2113595" y="293762"/>
                  </a:lnTo>
                  <a:lnTo>
                    <a:pt x="2112206" y="293060"/>
                  </a:lnTo>
                  <a:lnTo>
                    <a:pt x="2102577" y="254844"/>
                  </a:lnTo>
                  <a:cubicBezTo>
                    <a:pt x="2101329" y="240184"/>
                    <a:pt x="2099457" y="223964"/>
                    <a:pt x="2088851" y="205872"/>
                  </a:cubicBezTo>
                  <a:cubicBezTo>
                    <a:pt x="2098833" y="243303"/>
                    <a:pt x="2100081" y="267009"/>
                    <a:pt x="2107568" y="290716"/>
                  </a:cubicBezTo>
                  <a:lnTo>
                    <a:pt x="2112206" y="293060"/>
                  </a:lnTo>
                  <a:lnTo>
                    <a:pt x="2112559" y="294459"/>
                  </a:lnTo>
                  <a:lnTo>
                    <a:pt x="2113595" y="293762"/>
                  </a:lnTo>
                  <a:lnTo>
                    <a:pt x="2135955" y="305064"/>
                  </a:lnTo>
                  <a:cubicBezTo>
                    <a:pt x="2145937" y="308807"/>
                    <a:pt x="2156232" y="311927"/>
                    <a:pt x="2166214" y="315670"/>
                  </a:cubicBezTo>
                  <a:cubicBezTo>
                    <a:pt x="2199904" y="328147"/>
                    <a:pt x="2223612" y="319413"/>
                    <a:pt x="2227355" y="280734"/>
                  </a:cubicBezTo>
                  <a:cubicBezTo>
                    <a:pt x="2231099" y="235817"/>
                    <a:pt x="2249816" y="202129"/>
                    <a:pt x="2279763" y="168440"/>
                  </a:cubicBezTo>
                  <a:cubicBezTo>
                    <a:pt x="2312205" y="136000"/>
                    <a:pt x="2277267" y="93578"/>
                    <a:pt x="2278515" y="54899"/>
                  </a:cubicBezTo>
                  <a:cubicBezTo>
                    <a:pt x="2278515" y="37431"/>
                    <a:pt x="2267285" y="19964"/>
                    <a:pt x="2282258" y="3743"/>
                  </a:cubicBezTo>
                  <a:cubicBezTo>
                    <a:pt x="2298480" y="2496"/>
                    <a:pt x="2314701" y="1248"/>
                    <a:pt x="2329674" y="0"/>
                  </a:cubicBezTo>
                  <a:close/>
                </a:path>
              </a:pathLst>
            </a:custGeom>
            <a:solidFill>
              <a:srgbClr val="28A2DC">
                <a:alpha val="89800"/>
              </a:srgbClr>
            </a:solidFill>
            <a:ln>
              <a:noFill/>
            </a:ln>
          </p:spPr>
          <p:txBody>
            <a:bodyPr anchorCtr="0" anchor="ctr" bIns="22850" lIns="45725" spcFirstLastPara="1" rIns="45725" wrap="square" tIns="2285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747993"/>
                </a:solidFill>
                <a:latin typeface="Oswald"/>
                <a:ea typeface="Oswald"/>
                <a:cs typeface="Oswald"/>
                <a:sym typeface="Oswald"/>
              </a:endParaRPr>
            </a:p>
          </p:txBody>
        </p:sp>
        <p:sp>
          <p:nvSpPr>
            <p:cNvPr id="410" name="Google Shape;410;g311d5cb9a0a_0_108"/>
            <p:cNvSpPr/>
            <p:nvPr/>
          </p:nvSpPr>
          <p:spPr>
            <a:xfrm>
              <a:off x="12082296" y="10051044"/>
              <a:ext cx="1169541" cy="1494089"/>
            </a:xfrm>
            <a:custGeom>
              <a:rect b="b" l="l" r="r" t="t"/>
              <a:pathLst>
                <a:path extrusionOk="0" h="1494089" w="1169541">
                  <a:moveTo>
                    <a:pt x="124398" y="1455171"/>
                  </a:moveTo>
                  <a:cubicBezTo>
                    <a:pt x="126071" y="1455171"/>
                    <a:pt x="127884" y="1455616"/>
                    <a:pt x="129558" y="1455616"/>
                  </a:cubicBezTo>
                  <a:cubicBezTo>
                    <a:pt x="130674" y="1455616"/>
                    <a:pt x="132348" y="1456210"/>
                    <a:pt x="132906" y="1456210"/>
                  </a:cubicBezTo>
                  <a:cubicBezTo>
                    <a:pt x="135696" y="1458584"/>
                    <a:pt x="137927" y="1461551"/>
                    <a:pt x="140158" y="1463925"/>
                  </a:cubicBezTo>
                  <a:cubicBezTo>
                    <a:pt x="140158" y="1468673"/>
                    <a:pt x="140158" y="1474015"/>
                    <a:pt x="140158" y="1478763"/>
                  </a:cubicBezTo>
                  <a:cubicBezTo>
                    <a:pt x="132348" y="1478169"/>
                    <a:pt x="127327" y="1472235"/>
                    <a:pt x="122863" y="1466893"/>
                  </a:cubicBezTo>
                  <a:cubicBezTo>
                    <a:pt x="120074" y="1463925"/>
                    <a:pt x="117842" y="1461551"/>
                    <a:pt x="120074" y="1457397"/>
                  </a:cubicBezTo>
                  <a:cubicBezTo>
                    <a:pt x="121190" y="1455616"/>
                    <a:pt x="122724" y="1455171"/>
                    <a:pt x="124398" y="1455171"/>
                  </a:cubicBezTo>
                  <a:close/>
                  <a:moveTo>
                    <a:pt x="1094703" y="1449436"/>
                  </a:moveTo>
                  <a:lnTo>
                    <a:pt x="1095196" y="1449777"/>
                  </a:lnTo>
                  <a:lnTo>
                    <a:pt x="1095280" y="1450016"/>
                  </a:lnTo>
                  <a:close/>
                  <a:moveTo>
                    <a:pt x="35101" y="1419124"/>
                  </a:moveTo>
                  <a:cubicBezTo>
                    <a:pt x="39731" y="1423115"/>
                    <a:pt x="46676" y="1421404"/>
                    <a:pt x="50727" y="1426536"/>
                  </a:cubicBezTo>
                  <a:lnTo>
                    <a:pt x="50149" y="1426536"/>
                  </a:lnTo>
                  <a:cubicBezTo>
                    <a:pt x="55357" y="1429957"/>
                    <a:pt x="54200" y="1436798"/>
                    <a:pt x="58251" y="1441359"/>
                  </a:cubicBezTo>
                  <a:cubicBezTo>
                    <a:pt x="66932" y="1446491"/>
                    <a:pt x="75613" y="1456183"/>
                    <a:pt x="64038" y="1463595"/>
                  </a:cubicBezTo>
                  <a:cubicBezTo>
                    <a:pt x="50149" y="1472146"/>
                    <a:pt x="43782" y="1457323"/>
                    <a:pt x="36259" y="1447631"/>
                  </a:cubicBezTo>
                  <a:lnTo>
                    <a:pt x="36259" y="1448201"/>
                  </a:lnTo>
                  <a:cubicBezTo>
                    <a:pt x="32787" y="1438509"/>
                    <a:pt x="17739" y="1431667"/>
                    <a:pt x="31050" y="1419694"/>
                  </a:cubicBezTo>
                  <a:cubicBezTo>
                    <a:pt x="32207" y="1420264"/>
                    <a:pt x="33944" y="1420264"/>
                    <a:pt x="35101" y="1419124"/>
                  </a:cubicBezTo>
                  <a:close/>
                  <a:moveTo>
                    <a:pt x="295529" y="1412399"/>
                  </a:moveTo>
                  <a:cubicBezTo>
                    <a:pt x="297975" y="1412470"/>
                    <a:pt x="300347" y="1413765"/>
                    <a:pt x="302423" y="1416643"/>
                  </a:cubicBezTo>
                  <a:lnTo>
                    <a:pt x="302423" y="1415491"/>
                  </a:lnTo>
                  <a:cubicBezTo>
                    <a:pt x="310132" y="1425275"/>
                    <a:pt x="307166" y="1435058"/>
                    <a:pt x="304201" y="1444841"/>
                  </a:cubicBezTo>
                  <a:lnTo>
                    <a:pt x="303015" y="1445417"/>
                  </a:lnTo>
                  <a:cubicBezTo>
                    <a:pt x="301236" y="1447143"/>
                    <a:pt x="300643" y="1448869"/>
                    <a:pt x="301236" y="1450596"/>
                  </a:cubicBezTo>
                  <a:cubicBezTo>
                    <a:pt x="301236" y="1452322"/>
                    <a:pt x="301829" y="1452897"/>
                    <a:pt x="302423" y="1452897"/>
                  </a:cubicBezTo>
                  <a:cubicBezTo>
                    <a:pt x="304201" y="1454049"/>
                    <a:pt x="305388" y="1455775"/>
                    <a:pt x="304201" y="1456926"/>
                  </a:cubicBezTo>
                  <a:lnTo>
                    <a:pt x="302422" y="1458653"/>
                  </a:lnTo>
                  <a:lnTo>
                    <a:pt x="292480" y="1462564"/>
                  </a:lnTo>
                  <a:cubicBezTo>
                    <a:pt x="283112" y="1465234"/>
                    <a:pt x="276330" y="1462969"/>
                    <a:pt x="279888" y="1444841"/>
                  </a:cubicBezTo>
                  <a:cubicBezTo>
                    <a:pt x="281074" y="1443690"/>
                    <a:pt x="281667" y="1441388"/>
                    <a:pt x="281074" y="1439662"/>
                  </a:cubicBezTo>
                  <a:cubicBezTo>
                    <a:pt x="285818" y="1432756"/>
                    <a:pt x="281667" y="1422973"/>
                    <a:pt x="288190" y="1415491"/>
                  </a:cubicBezTo>
                  <a:cubicBezTo>
                    <a:pt x="290562" y="1413478"/>
                    <a:pt x="293082" y="1412326"/>
                    <a:pt x="295529" y="1412399"/>
                  </a:cubicBezTo>
                  <a:close/>
                  <a:moveTo>
                    <a:pt x="162030" y="1393269"/>
                  </a:moveTo>
                  <a:lnTo>
                    <a:pt x="162591" y="1394420"/>
                  </a:lnTo>
                  <a:cubicBezTo>
                    <a:pt x="163712" y="1394420"/>
                    <a:pt x="164833" y="1394420"/>
                    <a:pt x="165954" y="1393269"/>
                  </a:cubicBezTo>
                  <a:cubicBezTo>
                    <a:pt x="169318" y="1394420"/>
                    <a:pt x="172121" y="1397297"/>
                    <a:pt x="174924" y="1399599"/>
                  </a:cubicBezTo>
                  <a:lnTo>
                    <a:pt x="174924" y="1400175"/>
                  </a:lnTo>
                  <a:cubicBezTo>
                    <a:pt x="179409" y="1404779"/>
                    <a:pt x="178849" y="1411684"/>
                    <a:pt x="181652" y="1416864"/>
                  </a:cubicBezTo>
                  <a:lnTo>
                    <a:pt x="181652" y="1419166"/>
                  </a:lnTo>
                  <a:cubicBezTo>
                    <a:pt x="176606" y="1429524"/>
                    <a:pt x="182212" y="1444486"/>
                    <a:pt x="167636" y="1451392"/>
                  </a:cubicBezTo>
                  <a:cubicBezTo>
                    <a:pt x="144651" y="1441034"/>
                    <a:pt x="164833" y="1418590"/>
                    <a:pt x="154742" y="1404203"/>
                  </a:cubicBezTo>
                  <a:lnTo>
                    <a:pt x="154742" y="1403052"/>
                  </a:lnTo>
                  <a:cubicBezTo>
                    <a:pt x="155303" y="1398448"/>
                    <a:pt x="158106" y="1394995"/>
                    <a:pt x="162030" y="1393269"/>
                  </a:cubicBezTo>
                  <a:close/>
                  <a:moveTo>
                    <a:pt x="530761" y="1386017"/>
                  </a:moveTo>
                  <a:lnTo>
                    <a:pt x="531347" y="1386592"/>
                  </a:lnTo>
                  <a:lnTo>
                    <a:pt x="530774" y="1386350"/>
                  </a:lnTo>
                  <a:close/>
                  <a:moveTo>
                    <a:pt x="520130" y="1381844"/>
                  </a:moveTo>
                  <a:lnTo>
                    <a:pt x="530774" y="1386350"/>
                  </a:lnTo>
                  <a:lnTo>
                    <a:pt x="531934" y="1415366"/>
                  </a:lnTo>
                  <a:cubicBezTo>
                    <a:pt x="529587" y="1417093"/>
                    <a:pt x="529001" y="1418819"/>
                    <a:pt x="529587" y="1420545"/>
                  </a:cubicBezTo>
                  <a:cubicBezTo>
                    <a:pt x="530761" y="1422272"/>
                    <a:pt x="530761" y="1422848"/>
                    <a:pt x="531934" y="1422848"/>
                  </a:cubicBezTo>
                  <a:cubicBezTo>
                    <a:pt x="533107" y="1424574"/>
                    <a:pt x="533693" y="1426300"/>
                    <a:pt x="532520" y="1427451"/>
                  </a:cubicBezTo>
                  <a:lnTo>
                    <a:pt x="531114" y="1429291"/>
                  </a:lnTo>
                  <a:lnTo>
                    <a:pt x="531347" y="1429177"/>
                  </a:lnTo>
                  <a:lnTo>
                    <a:pt x="530761" y="1429753"/>
                  </a:lnTo>
                  <a:lnTo>
                    <a:pt x="531113" y="1429292"/>
                  </a:lnTo>
                  <a:lnTo>
                    <a:pt x="520717" y="1434357"/>
                  </a:lnTo>
                  <a:cubicBezTo>
                    <a:pt x="517125" y="1434501"/>
                    <a:pt x="513459" y="1432918"/>
                    <a:pt x="509647" y="1429177"/>
                  </a:cubicBezTo>
                  <a:cubicBezTo>
                    <a:pt x="509647" y="1424574"/>
                    <a:pt x="509060" y="1419970"/>
                    <a:pt x="508473" y="1415366"/>
                  </a:cubicBezTo>
                  <a:cubicBezTo>
                    <a:pt x="510233" y="1413640"/>
                    <a:pt x="510820" y="1411913"/>
                    <a:pt x="509647" y="1409612"/>
                  </a:cubicBezTo>
                  <a:cubicBezTo>
                    <a:pt x="514339" y="1403281"/>
                    <a:pt x="513166" y="1397526"/>
                    <a:pt x="510233" y="1391196"/>
                  </a:cubicBezTo>
                  <a:lnTo>
                    <a:pt x="510233" y="1388319"/>
                  </a:lnTo>
                  <a:cubicBezTo>
                    <a:pt x="513166" y="1383427"/>
                    <a:pt x="516538" y="1381701"/>
                    <a:pt x="520130" y="1381844"/>
                  </a:cubicBezTo>
                  <a:close/>
                  <a:moveTo>
                    <a:pt x="8842" y="1337824"/>
                  </a:moveTo>
                  <a:cubicBezTo>
                    <a:pt x="11040" y="1338356"/>
                    <a:pt x="13787" y="1339419"/>
                    <a:pt x="16535" y="1340482"/>
                  </a:cubicBezTo>
                  <a:cubicBezTo>
                    <a:pt x="17634" y="1341014"/>
                    <a:pt x="18320" y="1341812"/>
                    <a:pt x="18458" y="1342742"/>
                  </a:cubicBezTo>
                  <a:lnTo>
                    <a:pt x="18293" y="1343108"/>
                  </a:lnTo>
                  <a:lnTo>
                    <a:pt x="24824" y="1345799"/>
                  </a:lnTo>
                  <a:cubicBezTo>
                    <a:pt x="31313" y="1350335"/>
                    <a:pt x="37213" y="1354306"/>
                    <a:pt x="39574" y="1361679"/>
                  </a:cubicBezTo>
                  <a:cubicBezTo>
                    <a:pt x="39574" y="1365649"/>
                    <a:pt x="38983" y="1369051"/>
                    <a:pt x="38983" y="1372454"/>
                  </a:cubicBezTo>
                  <a:cubicBezTo>
                    <a:pt x="24824" y="1372454"/>
                    <a:pt x="20693" y="1358276"/>
                    <a:pt x="10074" y="1353171"/>
                  </a:cubicBezTo>
                  <a:cubicBezTo>
                    <a:pt x="8304" y="1351470"/>
                    <a:pt x="7123" y="1349769"/>
                    <a:pt x="7123" y="1348067"/>
                  </a:cubicBezTo>
                  <a:lnTo>
                    <a:pt x="7644" y="1346814"/>
                  </a:lnTo>
                  <a:lnTo>
                    <a:pt x="7193" y="1346863"/>
                  </a:lnTo>
                  <a:lnTo>
                    <a:pt x="4995" y="1349521"/>
                  </a:lnTo>
                  <a:lnTo>
                    <a:pt x="1698" y="1348458"/>
                  </a:lnTo>
                  <a:lnTo>
                    <a:pt x="599" y="1346863"/>
                  </a:lnTo>
                  <a:cubicBezTo>
                    <a:pt x="-500" y="1344204"/>
                    <a:pt x="49" y="1342078"/>
                    <a:pt x="1148" y="1339951"/>
                  </a:cubicBezTo>
                  <a:cubicBezTo>
                    <a:pt x="3347" y="1337824"/>
                    <a:pt x="6094" y="1337292"/>
                    <a:pt x="8842" y="1337824"/>
                  </a:cubicBezTo>
                  <a:close/>
                  <a:moveTo>
                    <a:pt x="320316" y="1301745"/>
                  </a:moveTo>
                  <a:cubicBezTo>
                    <a:pt x="323193" y="1303520"/>
                    <a:pt x="325494" y="1305885"/>
                    <a:pt x="328371" y="1308250"/>
                  </a:cubicBezTo>
                  <a:lnTo>
                    <a:pt x="328947" y="1308841"/>
                  </a:lnTo>
                  <a:cubicBezTo>
                    <a:pt x="330673" y="1311207"/>
                    <a:pt x="332975" y="1313572"/>
                    <a:pt x="335852" y="1314755"/>
                  </a:cubicBezTo>
                  <a:lnTo>
                    <a:pt x="337578" y="1315938"/>
                  </a:lnTo>
                  <a:cubicBezTo>
                    <a:pt x="338729" y="1319486"/>
                    <a:pt x="340455" y="1321851"/>
                    <a:pt x="342757" y="1324216"/>
                  </a:cubicBezTo>
                  <a:cubicBezTo>
                    <a:pt x="342757" y="1326582"/>
                    <a:pt x="342757" y="1329538"/>
                    <a:pt x="342757" y="1331903"/>
                  </a:cubicBezTo>
                  <a:cubicBezTo>
                    <a:pt x="338154" y="1335452"/>
                    <a:pt x="339880" y="1343139"/>
                    <a:pt x="334701" y="1346686"/>
                  </a:cubicBezTo>
                  <a:lnTo>
                    <a:pt x="335277" y="1345504"/>
                  </a:lnTo>
                  <a:cubicBezTo>
                    <a:pt x="319164" y="1349643"/>
                    <a:pt x="326645" y="1334269"/>
                    <a:pt x="321466" y="1329538"/>
                  </a:cubicBezTo>
                  <a:cubicBezTo>
                    <a:pt x="321466" y="1327173"/>
                    <a:pt x="320891" y="1325399"/>
                    <a:pt x="319164" y="1323625"/>
                  </a:cubicBezTo>
                  <a:cubicBezTo>
                    <a:pt x="318014" y="1320668"/>
                    <a:pt x="315137" y="1317712"/>
                    <a:pt x="314561" y="1314163"/>
                  </a:cubicBezTo>
                  <a:cubicBezTo>
                    <a:pt x="314561" y="1312389"/>
                    <a:pt x="313986" y="1310025"/>
                    <a:pt x="312835" y="1308841"/>
                  </a:cubicBezTo>
                  <a:cubicBezTo>
                    <a:pt x="315137" y="1306476"/>
                    <a:pt x="318014" y="1304111"/>
                    <a:pt x="320316" y="1302337"/>
                  </a:cubicBezTo>
                  <a:close/>
                  <a:moveTo>
                    <a:pt x="869951" y="1225424"/>
                  </a:moveTo>
                  <a:cubicBezTo>
                    <a:pt x="873528" y="1225035"/>
                    <a:pt x="878248" y="1227060"/>
                    <a:pt x="884879" y="1233135"/>
                  </a:cubicBezTo>
                  <a:cubicBezTo>
                    <a:pt x="888915" y="1240657"/>
                    <a:pt x="893527" y="1248179"/>
                    <a:pt x="903329" y="1249915"/>
                  </a:cubicBezTo>
                  <a:cubicBezTo>
                    <a:pt x="907941" y="1251072"/>
                    <a:pt x="912554" y="1252230"/>
                    <a:pt x="916589" y="1254544"/>
                  </a:cubicBezTo>
                  <a:cubicBezTo>
                    <a:pt x="918896" y="1256280"/>
                    <a:pt x="921202" y="1258015"/>
                    <a:pt x="922931" y="1260909"/>
                  </a:cubicBezTo>
                  <a:cubicBezTo>
                    <a:pt x="923508" y="1262644"/>
                    <a:pt x="923508" y="1264380"/>
                    <a:pt x="924084" y="1265538"/>
                  </a:cubicBezTo>
                  <a:cubicBezTo>
                    <a:pt x="927544" y="1270167"/>
                    <a:pt x="932157" y="1274217"/>
                    <a:pt x="935615" y="1278846"/>
                  </a:cubicBezTo>
                  <a:cubicBezTo>
                    <a:pt x="933886" y="1284632"/>
                    <a:pt x="930427" y="1283475"/>
                    <a:pt x="927544" y="1281739"/>
                  </a:cubicBezTo>
                  <a:cubicBezTo>
                    <a:pt x="916013" y="1276531"/>
                    <a:pt x="905058" y="1271324"/>
                    <a:pt x="894104" y="1266695"/>
                  </a:cubicBezTo>
                  <a:cubicBezTo>
                    <a:pt x="887762" y="1264380"/>
                    <a:pt x="877960" y="1264380"/>
                    <a:pt x="876807" y="1269010"/>
                  </a:cubicBezTo>
                  <a:cubicBezTo>
                    <a:pt x="872771" y="1288104"/>
                    <a:pt x="856051" y="1281739"/>
                    <a:pt x="845097" y="1286368"/>
                  </a:cubicBezTo>
                  <a:cubicBezTo>
                    <a:pt x="835295" y="1304305"/>
                    <a:pt x="857781" y="1325135"/>
                    <a:pt x="839907" y="1341914"/>
                  </a:cubicBezTo>
                  <a:cubicBezTo>
                    <a:pt x="845097" y="1348858"/>
                    <a:pt x="853745" y="1348279"/>
                    <a:pt x="859510" y="1351751"/>
                  </a:cubicBezTo>
                  <a:cubicBezTo>
                    <a:pt x="865276" y="1355222"/>
                    <a:pt x="867582" y="1351172"/>
                    <a:pt x="868735" y="1345386"/>
                  </a:cubicBezTo>
                  <a:cubicBezTo>
                    <a:pt x="870465" y="1340757"/>
                    <a:pt x="874501" y="1341914"/>
                    <a:pt x="877383" y="1344807"/>
                  </a:cubicBezTo>
                  <a:cubicBezTo>
                    <a:pt x="880267" y="1346543"/>
                    <a:pt x="881996" y="1348858"/>
                    <a:pt x="886032" y="1348279"/>
                  </a:cubicBezTo>
                  <a:cubicBezTo>
                    <a:pt x="899869" y="1345386"/>
                    <a:pt x="899869" y="1345964"/>
                    <a:pt x="901599" y="1358116"/>
                  </a:cubicBezTo>
                  <a:cubicBezTo>
                    <a:pt x="902175" y="1359272"/>
                    <a:pt x="901599" y="1361009"/>
                    <a:pt x="901599" y="1361587"/>
                  </a:cubicBezTo>
                  <a:lnTo>
                    <a:pt x="901368" y="1362248"/>
                  </a:lnTo>
                  <a:lnTo>
                    <a:pt x="901696" y="1361960"/>
                  </a:lnTo>
                  <a:cubicBezTo>
                    <a:pt x="909127" y="1368062"/>
                    <a:pt x="918851" y="1370568"/>
                    <a:pt x="925953" y="1376834"/>
                  </a:cubicBezTo>
                  <a:lnTo>
                    <a:pt x="929533" y="1381446"/>
                  </a:lnTo>
                  <a:lnTo>
                    <a:pt x="935183" y="1376065"/>
                  </a:lnTo>
                  <a:cubicBezTo>
                    <a:pt x="942851" y="1374140"/>
                    <a:pt x="951814" y="1384010"/>
                    <a:pt x="959158" y="1380539"/>
                  </a:cubicBezTo>
                  <a:cubicBezTo>
                    <a:pt x="940727" y="1366656"/>
                    <a:pt x="959158" y="1357979"/>
                    <a:pt x="964342" y="1347566"/>
                  </a:cubicBezTo>
                  <a:cubicBezTo>
                    <a:pt x="964342" y="1346988"/>
                    <a:pt x="965494" y="1346409"/>
                    <a:pt x="967222" y="1345831"/>
                  </a:cubicBezTo>
                  <a:cubicBezTo>
                    <a:pt x="969525" y="1345831"/>
                    <a:pt x="971829" y="1346409"/>
                    <a:pt x="974133" y="1345831"/>
                  </a:cubicBezTo>
                  <a:cubicBezTo>
                    <a:pt x="989684" y="1344095"/>
                    <a:pt x="997748" y="1361449"/>
                    <a:pt x="1013874" y="1359714"/>
                  </a:cubicBezTo>
                  <a:cubicBezTo>
                    <a:pt x="1027122" y="1357400"/>
                    <a:pt x="1040369" y="1361449"/>
                    <a:pt x="1053616" y="1363763"/>
                  </a:cubicBezTo>
                  <a:cubicBezTo>
                    <a:pt x="1056496" y="1363763"/>
                    <a:pt x="1059376" y="1367234"/>
                    <a:pt x="1061680" y="1369548"/>
                  </a:cubicBezTo>
                  <a:lnTo>
                    <a:pt x="1059995" y="1372087"/>
                  </a:lnTo>
                  <a:lnTo>
                    <a:pt x="1063565" y="1370069"/>
                  </a:lnTo>
                  <a:cubicBezTo>
                    <a:pt x="1076251" y="1369490"/>
                    <a:pt x="1088360" y="1368911"/>
                    <a:pt x="1100469" y="1367752"/>
                  </a:cubicBezTo>
                  <a:cubicBezTo>
                    <a:pt x="1113732" y="1367173"/>
                    <a:pt x="1127571" y="1370069"/>
                    <a:pt x="1139680" y="1362539"/>
                  </a:cubicBezTo>
                  <a:cubicBezTo>
                    <a:pt x="1146600" y="1362539"/>
                    <a:pt x="1153519" y="1361959"/>
                    <a:pt x="1160439" y="1361959"/>
                  </a:cubicBezTo>
                  <a:cubicBezTo>
                    <a:pt x="1169089" y="1376442"/>
                    <a:pt x="1171972" y="1394401"/>
                    <a:pt x="1167359" y="1405987"/>
                  </a:cubicBezTo>
                  <a:lnTo>
                    <a:pt x="1167359" y="1405408"/>
                  </a:lnTo>
                  <a:cubicBezTo>
                    <a:pt x="1165629" y="1418153"/>
                    <a:pt x="1152943" y="1415256"/>
                    <a:pt x="1146023" y="1421629"/>
                  </a:cubicBezTo>
                  <a:lnTo>
                    <a:pt x="1145447" y="1421629"/>
                  </a:lnTo>
                  <a:cubicBezTo>
                    <a:pt x="1142563" y="1423946"/>
                    <a:pt x="1140834" y="1426842"/>
                    <a:pt x="1137950" y="1428001"/>
                  </a:cubicBezTo>
                  <a:cubicBezTo>
                    <a:pt x="1135644" y="1430898"/>
                    <a:pt x="1133337" y="1433794"/>
                    <a:pt x="1129877" y="1435532"/>
                  </a:cubicBezTo>
                  <a:lnTo>
                    <a:pt x="1130454" y="1434953"/>
                  </a:lnTo>
                  <a:cubicBezTo>
                    <a:pt x="1128725" y="1438429"/>
                    <a:pt x="1125841" y="1441325"/>
                    <a:pt x="1121805" y="1442484"/>
                  </a:cubicBezTo>
                  <a:lnTo>
                    <a:pt x="1122958" y="1441905"/>
                  </a:lnTo>
                  <a:cubicBezTo>
                    <a:pt x="1120075" y="1448277"/>
                    <a:pt x="1112579" y="1446539"/>
                    <a:pt x="1108542" y="1450594"/>
                  </a:cubicBezTo>
                  <a:lnTo>
                    <a:pt x="1108542" y="1450015"/>
                  </a:lnTo>
                  <a:cubicBezTo>
                    <a:pt x="1106235" y="1452622"/>
                    <a:pt x="1103785" y="1454070"/>
                    <a:pt x="1101406" y="1454071"/>
                  </a:cubicBezTo>
                  <a:lnTo>
                    <a:pt x="1095196" y="1449776"/>
                  </a:lnTo>
                  <a:lnTo>
                    <a:pt x="1092650" y="1442530"/>
                  </a:lnTo>
                  <a:lnTo>
                    <a:pt x="1092206" y="1443014"/>
                  </a:lnTo>
                  <a:cubicBezTo>
                    <a:pt x="1088175" y="1437229"/>
                    <a:pt x="1080687" y="1440122"/>
                    <a:pt x="1077231" y="1436072"/>
                  </a:cubicBezTo>
                  <a:cubicBezTo>
                    <a:pt x="1075503" y="1434337"/>
                    <a:pt x="1074351" y="1433180"/>
                    <a:pt x="1074927" y="1431445"/>
                  </a:cubicBezTo>
                  <a:cubicBezTo>
                    <a:pt x="1075503" y="1429709"/>
                    <a:pt x="1075503" y="1429131"/>
                    <a:pt x="1076655" y="1429131"/>
                  </a:cubicBezTo>
                  <a:lnTo>
                    <a:pt x="1078159" y="1427258"/>
                  </a:lnTo>
                  <a:lnTo>
                    <a:pt x="1076655" y="1428552"/>
                  </a:lnTo>
                  <a:cubicBezTo>
                    <a:pt x="1072623" y="1432602"/>
                    <a:pt x="1066288" y="1430866"/>
                    <a:pt x="1062832" y="1435494"/>
                  </a:cubicBezTo>
                  <a:lnTo>
                    <a:pt x="1062256" y="1435494"/>
                  </a:lnTo>
                  <a:cubicBezTo>
                    <a:pt x="1050161" y="1447642"/>
                    <a:pt x="1032305" y="1444171"/>
                    <a:pt x="1018482" y="1451113"/>
                  </a:cubicBezTo>
                  <a:cubicBezTo>
                    <a:pt x="1013874" y="1453426"/>
                    <a:pt x="1006387" y="1450534"/>
                    <a:pt x="1004659" y="1458633"/>
                  </a:cubicBezTo>
                  <a:cubicBezTo>
                    <a:pt x="1001779" y="1460368"/>
                    <a:pt x="998899" y="1461525"/>
                    <a:pt x="996020" y="1463839"/>
                  </a:cubicBezTo>
                  <a:cubicBezTo>
                    <a:pt x="991988" y="1465574"/>
                    <a:pt x="989684" y="1463839"/>
                    <a:pt x="987956" y="1460368"/>
                  </a:cubicBezTo>
                  <a:cubicBezTo>
                    <a:pt x="986804" y="1455740"/>
                    <a:pt x="984500" y="1453426"/>
                    <a:pt x="982196" y="1450534"/>
                  </a:cubicBezTo>
                  <a:lnTo>
                    <a:pt x="981620" y="1449377"/>
                  </a:lnTo>
                  <a:cubicBezTo>
                    <a:pt x="979317" y="1448799"/>
                    <a:pt x="978741" y="1447642"/>
                    <a:pt x="978741" y="1446485"/>
                  </a:cubicBezTo>
                  <a:cubicBezTo>
                    <a:pt x="978741" y="1444750"/>
                    <a:pt x="979317" y="1444171"/>
                    <a:pt x="979317" y="1444171"/>
                  </a:cubicBezTo>
                  <a:cubicBezTo>
                    <a:pt x="977589" y="1439543"/>
                    <a:pt x="975861" y="1447642"/>
                    <a:pt x="973557" y="1444171"/>
                  </a:cubicBezTo>
                  <a:cubicBezTo>
                    <a:pt x="964342" y="1443014"/>
                    <a:pt x="964342" y="1452848"/>
                    <a:pt x="958582" y="1456897"/>
                  </a:cubicBezTo>
                  <a:lnTo>
                    <a:pt x="944759" y="1473673"/>
                  </a:lnTo>
                  <a:lnTo>
                    <a:pt x="944341" y="1472205"/>
                  </a:lnTo>
                  <a:lnTo>
                    <a:pt x="940158" y="1474707"/>
                  </a:lnTo>
                  <a:lnTo>
                    <a:pt x="936437" y="1474863"/>
                  </a:lnTo>
                  <a:lnTo>
                    <a:pt x="931340" y="1479174"/>
                  </a:lnTo>
                  <a:cubicBezTo>
                    <a:pt x="928638" y="1480238"/>
                    <a:pt x="925653" y="1480694"/>
                    <a:pt x="922809" y="1481301"/>
                  </a:cubicBezTo>
                  <a:cubicBezTo>
                    <a:pt x="919965" y="1480693"/>
                    <a:pt x="917690" y="1480693"/>
                    <a:pt x="915416" y="1480693"/>
                  </a:cubicBezTo>
                  <a:cubicBezTo>
                    <a:pt x="900629" y="1469149"/>
                    <a:pt x="886411" y="1469149"/>
                    <a:pt x="871624" y="1480086"/>
                  </a:cubicBezTo>
                  <a:lnTo>
                    <a:pt x="857916" y="1480086"/>
                  </a:lnTo>
                  <a:lnTo>
                    <a:pt x="857781" y="1480202"/>
                  </a:lnTo>
                  <a:cubicBezTo>
                    <a:pt x="854898" y="1482517"/>
                    <a:pt x="852592" y="1484832"/>
                    <a:pt x="849709" y="1487725"/>
                  </a:cubicBezTo>
                  <a:cubicBezTo>
                    <a:pt x="834718" y="1488303"/>
                    <a:pt x="820881" y="1488882"/>
                    <a:pt x="806467" y="1494089"/>
                  </a:cubicBezTo>
                  <a:cubicBezTo>
                    <a:pt x="797242" y="1488303"/>
                    <a:pt x="787441" y="1487146"/>
                    <a:pt x="777063" y="1487725"/>
                  </a:cubicBezTo>
                  <a:cubicBezTo>
                    <a:pt x="768414" y="1479624"/>
                    <a:pt x="757460" y="1480202"/>
                    <a:pt x="747082" y="1480202"/>
                  </a:cubicBezTo>
                  <a:cubicBezTo>
                    <a:pt x="736128" y="1471524"/>
                    <a:pt x="722867" y="1473260"/>
                    <a:pt x="710182" y="1472681"/>
                  </a:cubicBezTo>
                  <a:cubicBezTo>
                    <a:pt x="684238" y="1462844"/>
                    <a:pt x="657140" y="1458215"/>
                    <a:pt x="629465" y="1457637"/>
                  </a:cubicBezTo>
                  <a:cubicBezTo>
                    <a:pt x="628889" y="1455323"/>
                    <a:pt x="627736" y="1453587"/>
                    <a:pt x="627159" y="1451851"/>
                  </a:cubicBezTo>
                  <a:cubicBezTo>
                    <a:pt x="629465" y="1451272"/>
                    <a:pt x="631771" y="1451272"/>
                    <a:pt x="634077" y="1450115"/>
                  </a:cubicBezTo>
                  <a:cubicBezTo>
                    <a:pt x="639266" y="1449536"/>
                    <a:pt x="644455" y="1447800"/>
                    <a:pt x="645609" y="1442593"/>
                  </a:cubicBezTo>
                  <a:cubicBezTo>
                    <a:pt x="646185" y="1436807"/>
                    <a:pt x="640996" y="1434492"/>
                    <a:pt x="636384" y="1433914"/>
                  </a:cubicBezTo>
                  <a:cubicBezTo>
                    <a:pt x="628312" y="1431599"/>
                    <a:pt x="619663" y="1431599"/>
                    <a:pt x="619663" y="1420027"/>
                  </a:cubicBezTo>
                  <a:cubicBezTo>
                    <a:pt x="619663" y="1416555"/>
                    <a:pt x="618511" y="1411926"/>
                    <a:pt x="619663" y="1410190"/>
                  </a:cubicBezTo>
                  <a:cubicBezTo>
                    <a:pt x="624276" y="1406719"/>
                    <a:pt x="628312" y="1410769"/>
                    <a:pt x="632348" y="1412505"/>
                  </a:cubicBezTo>
                  <a:cubicBezTo>
                    <a:pt x="633501" y="1413084"/>
                    <a:pt x="634654" y="1413662"/>
                    <a:pt x="635807" y="1413662"/>
                  </a:cubicBezTo>
                  <a:cubicBezTo>
                    <a:pt x="638690" y="1410769"/>
                    <a:pt x="642149" y="1410190"/>
                    <a:pt x="645609" y="1410769"/>
                  </a:cubicBezTo>
                  <a:cubicBezTo>
                    <a:pt x="645609" y="1410190"/>
                    <a:pt x="647915" y="1410769"/>
                    <a:pt x="647915" y="1410769"/>
                  </a:cubicBezTo>
                  <a:cubicBezTo>
                    <a:pt x="647915" y="1410769"/>
                    <a:pt x="647338" y="1409612"/>
                    <a:pt x="646762" y="1409034"/>
                  </a:cubicBezTo>
                  <a:cubicBezTo>
                    <a:pt x="646185" y="1405562"/>
                    <a:pt x="645609" y="1401511"/>
                    <a:pt x="643302" y="1399197"/>
                  </a:cubicBezTo>
                  <a:cubicBezTo>
                    <a:pt x="640996" y="1399197"/>
                    <a:pt x="638113" y="1399197"/>
                    <a:pt x="635807" y="1399197"/>
                  </a:cubicBezTo>
                  <a:cubicBezTo>
                    <a:pt x="633501" y="1396883"/>
                    <a:pt x="631195" y="1393990"/>
                    <a:pt x="628312" y="1391675"/>
                  </a:cubicBezTo>
                  <a:cubicBezTo>
                    <a:pt x="626006" y="1389361"/>
                    <a:pt x="623699" y="1386467"/>
                    <a:pt x="621393" y="1384153"/>
                  </a:cubicBezTo>
                  <a:lnTo>
                    <a:pt x="623384" y="1373639"/>
                  </a:lnTo>
                  <a:lnTo>
                    <a:pt x="621158" y="1381960"/>
                  </a:lnTo>
                  <a:cubicBezTo>
                    <a:pt x="615954" y="1388303"/>
                    <a:pt x="611328" y="1389456"/>
                    <a:pt x="607279" y="1381384"/>
                  </a:cubicBezTo>
                  <a:cubicBezTo>
                    <a:pt x="606123" y="1379654"/>
                    <a:pt x="607279" y="1376771"/>
                    <a:pt x="607279" y="1374465"/>
                  </a:cubicBezTo>
                  <a:cubicBezTo>
                    <a:pt x="606701" y="1360050"/>
                    <a:pt x="606701" y="1359474"/>
                    <a:pt x="589352" y="1361780"/>
                  </a:cubicBezTo>
                  <a:cubicBezTo>
                    <a:pt x="584148" y="1362356"/>
                    <a:pt x="580678" y="1360050"/>
                    <a:pt x="577208" y="1357167"/>
                  </a:cubicBezTo>
                  <a:cubicBezTo>
                    <a:pt x="572582" y="1353131"/>
                    <a:pt x="567955" y="1349095"/>
                    <a:pt x="562173" y="1346789"/>
                  </a:cubicBezTo>
                  <a:cubicBezTo>
                    <a:pt x="555811" y="1343906"/>
                    <a:pt x="550606" y="1346789"/>
                    <a:pt x="546558" y="1352555"/>
                  </a:cubicBezTo>
                  <a:cubicBezTo>
                    <a:pt x="541932" y="1349672"/>
                    <a:pt x="536727" y="1347365"/>
                    <a:pt x="531523" y="1345059"/>
                  </a:cubicBezTo>
                  <a:cubicBezTo>
                    <a:pt x="517066" y="1331221"/>
                    <a:pt x="495090" y="1343906"/>
                    <a:pt x="480055" y="1330644"/>
                  </a:cubicBezTo>
                  <a:cubicBezTo>
                    <a:pt x="477741" y="1328338"/>
                    <a:pt x="475429" y="1325455"/>
                    <a:pt x="472537" y="1323149"/>
                  </a:cubicBezTo>
                  <a:cubicBezTo>
                    <a:pt x="462127" y="1310464"/>
                    <a:pt x="447092" y="1304122"/>
                    <a:pt x="435526" y="1293166"/>
                  </a:cubicBezTo>
                  <a:cubicBezTo>
                    <a:pt x="435526" y="1288554"/>
                    <a:pt x="435526" y="1283364"/>
                    <a:pt x="435526" y="1278752"/>
                  </a:cubicBezTo>
                  <a:cubicBezTo>
                    <a:pt x="442465" y="1280481"/>
                    <a:pt x="449405" y="1283364"/>
                    <a:pt x="456923" y="1284517"/>
                  </a:cubicBezTo>
                  <a:cubicBezTo>
                    <a:pt x="466176" y="1286247"/>
                    <a:pt x="477741" y="1289131"/>
                    <a:pt x="484681" y="1282211"/>
                  </a:cubicBezTo>
                  <a:cubicBezTo>
                    <a:pt x="493934" y="1272410"/>
                    <a:pt x="509548" y="1279905"/>
                    <a:pt x="518222" y="1268373"/>
                  </a:cubicBezTo>
                  <a:cubicBezTo>
                    <a:pt x="504343" y="1256841"/>
                    <a:pt x="491620" y="1268950"/>
                    <a:pt x="478898" y="1268950"/>
                  </a:cubicBezTo>
                  <a:cubicBezTo>
                    <a:pt x="475429" y="1261454"/>
                    <a:pt x="486416" y="1256841"/>
                    <a:pt x="480633" y="1248193"/>
                  </a:cubicBezTo>
                  <a:cubicBezTo>
                    <a:pt x="476007" y="1241850"/>
                    <a:pt x="482368" y="1234355"/>
                    <a:pt x="489307" y="1234931"/>
                  </a:cubicBezTo>
                  <a:cubicBezTo>
                    <a:pt x="501452" y="1236085"/>
                    <a:pt x="513017" y="1243580"/>
                    <a:pt x="524005" y="1234355"/>
                  </a:cubicBezTo>
                  <a:cubicBezTo>
                    <a:pt x="564485" y="1237814"/>
                    <a:pt x="606701" y="1268373"/>
                    <a:pt x="611906" y="1308734"/>
                  </a:cubicBezTo>
                  <a:cubicBezTo>
                    <a:pt x="626652" y="1262463"/>
                    <a:pt x="651808" y="1246031"/>
                    <a:pt x="683470" y="1245328"/>
                  </a:cubicBezTo>
                  <a:lnTo>
                    <a:pt x="716300" y="1249244"/>
                  </a:lnTo>
                  <a:lnTo>
                    <a:pt x="719408" y="1245865"/>
                  </a:lnTo>
                  <a:cubicBezTo>
                    <a:pt x="730938" y="1244129"/>
                    <a:pt x="740740" y="1245286"/>
                    <a:pt x="742470" y="1258594"/>
                  </a:cubicBezTo>
                  <a:cubicBezTo>
                    <a:pt x="744199" y="1261488"/>
                    <a:pt x="737857" y="1262644"/>
                    <a:pt x="740740" y="1266116"/>
                  </a:cubicBezTo>
                  <a:cubicBezTo>
                    <a:pt x="742470" y="1264380"/>
                    <a:pt x="744776" y="1264380"/>
                    <a:pt x="747082" y="1264959"/>
                  </a:cubicBezTo>
                  <a:cubicBezTo>
                    <a:pt x="778792" y="1273638"/>
                    <a:pt x="794936" y="1247022"/>
                    <a:pt x="817421" y="1234292"/>
                  </a:cubicBezTo>
                  <a:cubicBezTo>
                    <a:pt x="838178" y="1222720"/>
                    <a:pt x="847979" y="1225034"/>
                    <a:pt x="847979" y="1249915"/>
                  </a:cubicBezTo>
                  <a:cubicBezTo>
                    <a:pt x="858790" y="1249481"/>
                    <a:pt x="859222" y="1226590"/>
                    <a:pt x="869951" y="1225424"/>
                  </a:cubicBezTo>
                  <a:close/>
                  <a:moveTo>
                    <a:pt x="98795" y="522389"/>
                  </a:moveTo>
                  <a:cubicBezTo>
                    <a:pt x="100334" y="522094"/>
                    <a:pt x="102204" y="522267"/>
                    <a:pt x="104550" y="523100"/>
                  </a:cubicBezTo>
                  <a:lnTo>
                    <a:pt x="104550" y="544737"/>
                  </a:lnTo>
                  <a:cubicBezTo>
                    <a:pt x="99857" y="544737"/>
                    <a:pt x="94579" y="544737"/>
                    <a:pt x="89887" y="544737"/>
                  </a:cubicBezTo>
                  <a:cubicBezTo>
                    <a:pt x="89887" y="541963"/>
                    <a:pt x="89887" y="539743"/>
                    <a:pt x="89887" y="537525"/>
                  </a:cubicBezTo>
                  <a:cubicBezTo>
                    <a:pt x="89887" y="535860"/>
                    <a:pt x="89887" y="534196"/>
                    <a:pt x="89887" y="532531"/>
                  </a:cubicBezTo>
                  <a:cubicBezTo>
                    <a:pt x="92526" y="528370"/>
                    <a:pt x="94176" y="523273"/>
                    <a:pt x="98795" y="522389"/>
                  </a:cubicBezTo>
                  <a:close/>
                  <a:moveTo>
                    <a:pt x="80887" y="522323"/>
                  </a:moveTo>
                  <a:cubicBezTo>
                    <a:pt x="83085" y="522323"/>
                    <a:pt x="85283" y="522323"/>
                    <a:pt x="88030" y="522323"/>
                  </a:cubicBezTo>
                  <a:cubicBezTo>
                    <a:pt x="91877" y="527428"/>
                    <a:pt x="91328" y="531965"/>
                    <a:pt x="88030" y="537069"/>
                  </a:cubicBezTo>
                  <a:cubicBezTo>
                    <a:pt x="83635" y="533099"/>
                    <a:pt x="72095" y="533099"/>
                    <a:pt x="80887" y="522323"/>
                  </a:cubicBezTo>
                  <a:close/>
                  <a:moveTo>
                    <a:pt x="183674" y="494249"/>
                  </a:moveTo>
                  <a:cubicBezTo>
                    <a:pt x="185970" y="494249"/>
                    <a:pt x="188266" y="494249"/>
                    <a:pt x="191135" y="494249"/>
                  </a:cubicBezTo>
                  <a:cubicBezTo>
                    <a:pt x="197448" y="498403"/>
                    <a:pt x="198595" y="503745"/>
                    <a:pt x="194004" y="509680"/>
                  </a:cubicBezTo>
                  <a:cubicBezTo>
                    <a:pt x="187118" y="516802"/>
                    <a:pt x="186544" y="523924"/>
                    <a:pt x="191135" y="532233"/>
                  </a:cubicBezTo>
                  <a:cubicBezTo>
                    <a:pt x="185396" y="532827"/>
                    <a:pt x="178510" y="531640"/>
                    <a:pt x="173345" y="534607"/>
                  </a:cubicBezTo>
                  <a:cubicBezTo>
                    <a:pt x="150390" y="544697"/>
                    <a:pt x="129730" y="538762"/>
                    <a:pt x="110218" y="524518"/>
                  </a:cubicBezTo>
                  <a:cubicBezTo>
                    <a:pt x="112514" y="524518"/>
                    <a:pt x="115383" y="524518"/>
                    <a:pt x="117679" y="524518"/>
                  </a:cubicBezTo>
                  <a:lnTo>
                    <a:pt x="118252" y="523737"/>
                  </a:lnTo>
                  <a:lnTo>
                    <a:pt x="115583" y="514441"/>
                  </a:lnTo>
                  <a:cubicBezTo>
                    <a:pt x="115865" y="511363"/>
                    <a:pt x="117842" y="508661"/>
                    <a:pt x="122925" y="506860"/>
                  </a:cubicBezTo>
                  <a:cubicBezTo>
                    <a:pt x="131961" y="504458"/>
                    <a:pt x="131961" y="509862"/>
                    <a:pt x="132525" y="516467"/>
                  </a:cubicBezTo>
                  <a:lnTo>
                    <a:pt x="131953" y="516784"/>
                  </a:lnTo>
                  <a:lnTo>
                    <a:pt x="132025" y="516802"/>
                  </a:lnTo>
                  <a:cubicBezTo>
                    <a:pt x="139486" y="513834"/>
                    <a:pt x="145799" y="509087"/>
                    <a:pt x="154407" y="509680"/>
                  </a:cubicBezTo>
                  <a:lnTo>
                    <a:pt x="157417" y="507827"/>
                  </a:lnTo>
                  <a:lnTo>
                    <a:pt x="161830" y="500410"/>
                  </a:lnTo>
                  <a:lnTo>
                    <a:pt x="171213" y="494250"/>
                  </a:lnTo>
                  <a:lnTo>
                    <a:pt x="171214" y="494250"/>
                  </a:lnTo>
                  <a:lnTo>
                    <a:pt x="176013" y="494250"/>
                  </a:lnTo>
                  <a:lnTo>
                    <a:pt x="178251" y="494250"/>
                  </a:lnTo>
                  <a:lnTo>
                    <a:pt x="183354" y="494250"/>
                  </a:lnTo>
                  <a:lnTo>
                    <a:pt x="182756" y="494829"/>
                  </a:lnTo>
                  <a:close/>
                  <a:moveTo>
                    <a:pt x="125123" y="448311"/>
                  </a:moveTo>
                  <a:cubicBezTo>
                    <a:pt x="121689" y="452281"/>
                    <a:pt x="118826" y="455684"/>
                    <a:pt x="115392" y="460221"/>
                  </a:cubicBezTo>
                  <a:cubicBezTo>
                    <a:pt x="124551" y="463623"/>
                    <a:pt x="133136" y="467593"/>
                    <a:pt x="141723" y="469862"/>
                  </a:cubicBezTo>
                  <a:cubicBezTo>
                    <a:pt x="147447" y="470996"/>
                    <a:pt x="150309" y="473265"/>
                    <a:pt x="148592" y="479503"/>
                  </a:cubicBezTo>
                  <a:cubicBezTo>
                    <a:pt x="146874" y="486309"/>
                    <a:pt x="142867" y="488577"/>
                    <a:pt x="135426" y="488010"/>
                  </a:cubicBezTo>
                  <a:cubicBezTo>
                    <a:pt x="130847" y="486876"/>
                    <a:pt x="126268" y="486876"/>
                    <a:pt x="122833" y="482906"/>
                  </a:cubicBezTo>
                  <a:cubicBezTo>
                    <a:pt x="119971" y="478936"/>
                    <a:pt x="114820" y="478369"/>
                    <a:pt x="110240" y="477802"/>
                  </a:cubicBezTo>
                  <a:cubicBezTo>
                    <a:pt x="103944" y="476100"/>
                    <a:pt x="94786" y="484040"/>
                    <a:pt x="90779" y="476100"/>
                  </a:cubicBezTo>
                  <a:cubicBezTo>
                    <a:pt x="87344" y="470996"/>
                    <a:pt x="89061" y="462490"/>
                    <a:pt x="88489" y="455684"/>
                  </a:cubicBezTo>
                  <a:cubicBezTo>
                    <a:pt x="87916" y="452848"/>
                    <a:pt x="88489" y="451147"/>
                    <a:pt x="88489" y="448878"/>
                  </a:cubicBezTo>
                  <a:close/>
                  <a:moveTo>
                    <a:pt x="785787" y="237857"/>
                  </a:moveTo>
                  <a:cubicBezTo>
                    <a:pt x="787668" y="238312"/>
                    <a:pt x="789624" y="239224"/>
                    <a:pt x="791129" y="240136"/>
                  </a:cubicBezTo>
                  <a:cubicBezTo>
                    <a:pt x="797148" y="244389"/>
                    <a:pt x="797749" y="251073"/>
                    <a:pt x="798352" y="257757"/>
                  </a:cubicBezTo>
                  <a:cubicBezTo>
                    <a:pt x="781498" y="261403"/>
                    <a:pt x="777285" y="259581"/>
                    <a:pt x="776081" y="247427"/>
                  </a:cubicBezTo>
                  <a:cubicBezTo>
                    <a:pt x="776081" y="244389"/>
                    <a:pt x="778489" y="239528"/>
                    <a:pt x="780896" y="238312"/>
                  </a:cubicBezTo>
                  <a:cubicBezTo>
                    <a:pt x="782100" y="237401"/>
                    <a:pt x="783906" y="237401"/>
                    <a:pt x="785787" y="237857"/>
                  </a:cubicBezTo>
                  <a:close/>
                  <a:moveTo>
                    <a:pt x="587549" y="201332"/>
                  </a:moveTo>
                  <a:cubicBezTo>
                    <a:pt x="601412" y="204763"/>
                    <a:pt x="615852" y="207622"/>
                    <a:pt x="629137" y="212767"/>
                  </a:cubicBezTo>
                  <a:cubicBezTo>
                    <a:pt x="637801" y="216198"/>
                    <a:pt x="635491" y="225347"/>
                    <a:pt x="636068" y="232208"/>
                  </a:cubicBezTo>
                  <a:lnTo>
                    <a:pt x="649827" y="225398"/>
                  </a:lnTo>
                  <a:lnTo>
                    <a:pt x="656249" y="214815"/>
                  </a:lnTo>
                  <a:cubicBezTo>
                    <a:pt x="663093" y="205919"/>
                    <a:pt x="669286" y="206026"/>
                    <a:pt x="679715" y="214173"/>
                  </a:cubicBezTo>
                  <a:cubicBezTo>
                    <a:pt x="688406" y="220461"/>
                    <a:pt x="694779" y="224462"/>
                    <a:pt x="705788" y="217602"/>
                  </a:cubicBezTo>
                  <a:cubicBezTo>
                    <a:pt x="709264" y="214744"/>
                    <a:pt x="717376" y="218746"/>
                    <a:pt x="723170" y="219318"/>
                  </a:cubicBezTo>
                  <a:cubicBezTo>
                    <a:pt x="735337" y="219318"/>
                    <a:pt x="747505" y="219889"/>
                    <a:pt x="760251" y="219889"/>
                  </a:cubicBezTo>
                  <a:cubicBezTo>
                    <a:pt x="750981" y="239897"/>
                    <a:pt x="731281" y="274197"/>
                    <a:pt x="722011" y="269052"/>
                  </a:cubicBezTo>
                  <a:cubicBezTo>
                    <a:pt x="700211" y="257547"/>
                    <a:pt x="669539" y="259611"/>
                    <a:pt x="654449" y="237711"/>
                  </a:cubicBezTo>
                  <a:lnTo>
                    <a:pt x="654134" y="237076"/>
                  </a:lnTo>
                  <a:lnTo>
                    <a:pt x="653252" y="253364"/>
                  </a:lnTo>
                  <a:cubicBezTo>
                    <a:pt x="649931" y="259653"/>
                    <a:pt x="643288" y="263942"/>
                    <a:pt x="632025" y="265371"/>
                  </a:cubicBezTo>
                  <a:cubicBezTo>
                    <a:pt x="612964" y="255079"/>
                    <a:pt x="594480" y="260225"/>
                    <a:pt x="575419" y="267086"/>
                  </a:cubicBezTo>
                  <a:cubicBezTo>
                    <a:pt x="571954" y="267658"/>
                    <a:pt x="566755" y="265942"/>
                    <a:pt x="565022" y="267086"/>
                  </a:cubicBezTo>
                  <a:cubicBezTo>
                    <a:pt x="561557" y="270517"/>
                    <a:pt x="567333" y="270517"/>
                    <a:pt x="568488" y="271661"/>
                  </a:cubicBezTo>
                  <a:cubicBezTo>
                    <a:pt x="575419" y="278522"/>
                    <a:pt x="584661" y="285955"/>
                    <a:pt x="576575" y="296246"/>
                  </a:cubicBezTo>
                  <a:cubicBezTo>
                    <a:pt x="570221" y="304823"/>
                    <a:pt x="559246" y="304823"/>
                    <a:pt x="550005" y="301393"/>
                  </a:cubicBezTo>
                  <a:cubicBezTo>
                    <a:pt x="533831" y="295103"/>
                    <a:pt x="521124" y="283096"/>
                    <a:pt x="503219" y="283668"/>
                  </a:cubicBezTo>
                  <a:cubicBezTo>
                    <a:pt x="502063" y="271089"/>
                    <a:pt x="509572" y="257938"/>
                    <a:pt x="497442" y="246502"/>
                  </a:cubicBezTo>
                  <a:cubicBezTo>
                    <a:pt x="493976" y="243643"/>
                    <a:pt x="497442" y="236782"/>
                    <a:pt x="502063" y="234495"/>
                  </a:cubicBezTo>
                  <a:cubicBezTo>
                    <a:pt x="504951" y="233924"/>
                    <a:pt x="510149" y="233924"/>
                    <a:pt x="512460" y="235638"/>
                  </a:cubicBezTo>
                  <a:cubicBezTo>
                    <a:pt x="517081" y="239069"/>
                    <a:pt x="519969" y="244787"/>
                    <a:pt x="524590" y="248218"/>
                  </a:cubicBezTo>
                  <a:cubicBezTo>
                    <a:pt x="529211" y="252220"/>
                    <a:pt x="533831" y="249361"/>
                    <a:pt x="538452" y="247074"/>
                  </a:cubicBezTo>
                  <a:cubicBezTo>
                    <a:pt x="541918" y="244787"/>
                    <a:pt x="543651" y="241928"/>
                    <a:pt x="541918" y="237926"/>
                  </a:cubicBezTo>
                  <a:cubicBezTo>
                    <a:pt x="539608" y="231064"/>
                    <a:pt x="536719" y="224775"/>
                    <a:pt x="533254" y="215055"/>
                  </a:cubicBezTo>
                  <a:cubicBezTo>
                    <a:pt x="551160" y="218486"/>
                    <a:pt x="565600" y="215627"/>
                    <a:pt x="577730" y="203620"/>
                  </a:cubicBezTo>
                  <a:cubicBezTo>
                    <a:pt x="579463" y="201332"/>
                    <a:pt x="584083" y="200760"/>
                    <a:pt x="587549" y="201332"/>
                  </a:cubicBezTo>
                  <a:close/>
                  <a:moveTo>
                    <a:pt x="924268" y="14216"/>
                  </a:moveTo>
                  <a:cubicBezTo>
                    <a:pt x="934076" y="15950"/>
                    <a:pt x="944462" y="11905"/>
                    <a:pt x="953693" y="17106"/>
                  </a:cubicBezTo>
                  <a:cubicBezTo>
                    <a:pt x="960040" y="17683"/>
                    <a:pt x="966964" y="18261"/>
                    <a:pt x="973311" y="18839"/>
                  </a:cubicBezTo>
                  <a:cubicBezTo>
                    <a:pt x="977927" y="19995"/>
                    <a:pt x="980812" y="22306"/>
                    <a:pt x="983120" y="25195"/>
                  </a:cubicBezTo>
                  <a:lnTo>
                    <a:pt x="989355" y="29011"/>
                  </a:lnTo>
                  <a:lnTo>
                    <a:pt x="990997" y="27800"/>
                  </a:lnTo>
                  <a:cubicBezTo>
                    <a:pt x="1001791" y="27800"/>
                    <a:pt x="1013153" y="27218"/>
                    <a:pt x="1023947" y="27218"/>
                  </a:cubicBezTo>
                  <a:cubicBezTo>
                    <a:pt x="1028492" y="30126"/>
                    <a:pt x="1033605" y="31289"/>
                    <a:pt x="1034741" y="37685"/>
                  </a:cubicBezTo>
                  <a:cubicBezTo>
                    <a:pt x="1026220" y="55130"/>
                    <a:pt x="1018692" y="56293"/>
                    <a:pt x="1011449" y="52222"/>
                  </a:cubicBezTo>
                  <a:lnTo>
                    <a:pt x="1002795" y="45253"/>
                  </a:lnTo>
                  <a:lnTo>
                    <a:pt x="1003386" y="54159"/>
                  </a:lnTo>
                  <a:cubicBezTo>
                    <a:pt x="1002304" y="59865"/>
                    <a:pt x="998122" y="64777"/>
                    <a:pt x="990043" y="68532"/>
                  </a:cubicBezTo>
                  <a:cubicBezTo>
                    <a:pt x="976773" y="72577"/>
                    <a:pt x="964079" y="72577"/>
                    <a:pt x="950809" y="68532"/>
                  </a:cubicBezTo>
                  <a:cubicBezTo>
                    <a:pt x="942731" y="61020"/>
                    <a:pt x="930037" y="62176"/>
                    <a:pt x="920229" y="58709"/>
                  </a:cubicBezTo>
                  <a:cubicBezTo>
                    <a:pt x="915036" y="56398"/>
                    <a:pt x="910420" y="53509"/>
                    <a:pt x="908112" y="48886"/>
                  </a:cubicBezTo>
                  <a:cubicBezTo>
                    <a:pt x="906381" y="45997"/>
                    <a:pt x="906381" y="43108"/>
                    <a:pt x="904073" y="40218"/>
                  </a:cubicBezTo>
                  <a:cubicBezTo>
                    <a:pt x="902919" y="36751"/>
                    <a:pt x="900611" y="35018"/>
                    <a:pt x="900611" y="30395"/>
                  </a:cubicBezTo>
                  <a:cubicBezTo>
                    <a:pt x="900611" y="26351"/>
                    <a:pt x="902919" y="22884"/>
                    <a:pt x="905227" y="20572"/>
                  </a:cubicBezTo>
                  <a:cubicBezTo>
                    <a:pt x="909266" y="17683"/>
                    <a:pt x="919652" y="13639"/>
                    <a:pt x="924268" y="14216"/>
                  </a:cubicBezTo>
                  <a:close/>
                  <a:moveTo>
                    <a:pt x="1126730" y="0"/>
                  </a:moveTo>
                  <a:cubicBezTo>
                    <a:pt x="1130224" y="0"/>
                    <a:pt x="1133647" y="857"/>
                    <a:pt x="1137071" y="2569"/>
                  </a:cubicBezTo>
                  <a:cubicBezTo>
                    <a:pt x="1141064" y="3710"/>
                    <a:pt x="1145629" y="3710"/>
                    <a:pt x="1149623" y="4282"/>
                  </a:cubicBezTo>
                  <a:cubicBezTo>
                    <a:pt x="1153616" y="5423"/>
                    <a:pt x="1154186" y="8278"/>
                    <a:pt x="1153616" y="11703"/>
                  </a:cubicBezTo>
                  <a:cubicBezTo>
                    <a:pt x="1136500" y="41960"/>
                    <a:pt x="1119384" y="30542"/>
                    <a:pt x="1101697" y="12274"/>
                  </a:cubicBezTo>
                  <a:lnTo>
                    <a:pt x="1101127" y="10561"/>
                  </a:lnTo>
                  <a:cubicBezTo>
                    <a:pt x="1098845" y="7707"/>
                    <a:pt x="1099986" y="5423"/>
                    <a:pt x="1103409" y="4282"/>
                  </a:cubicBezTo>
                  <a:cubicBezTo>
                    <a:pt x="1107403" y="3710"/>
                    <a:pt x="1111397" y="3710"/>
                    <a:pt x="1115961" y="2569"/>
                  </a:cubicBezTo>
                  <a:cubicBezTo>
                    <a:pt x="1119669" y="857"/>
                    <a:pt x="1123235" y="0"/>
                    <a:pt x="1126730" y="0"/>
                  </a:cubicBezTo>
                  <a:close/>
                </a:path>
              </a:pathLst>
            </a:custGeom>
            <a:solidFill>
              <a:srgbClr val="28A2DC">
                <a:alpha val="69800"/>
              </a:srgbClr>
            </a:solidFill>
            <a:ln>
              <a:noFill/>
            </a:ln>
          </p:spPr>
          <p:txBody>
            <a:bodyPr anchorCtr="0" anchor="ctr" bIns="22850" lIns="45725" spcFirstLastPara="1" rIns="45725" wrap="square" tIns="2285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747993"/>
                </a:solidFill>
                <a:latin typeface="Oswald"/>
                <a:ea typeface="Oswald"/>
                <a:cs typeface="Oswald"/>
                <a:sym typeface="Oswald"/>
              </a:endParaRPr>
            </a:p>
          </p:txBody>
        </p:sp>
        <p:sp>
          <p:nvSpPr>
            <p:cNvPr id="411" name="Google Shape;411;g311d5cb9a0a_0_108"/>
            <p:cNvSpPr/>
            <p:nvPr/>
          </p:nvSpPr>
          <p:spPr>
            <a:xfrm>
              <a:off x="12055276" y="10063474"/>
              <a:ext cx="1230398" cy="1491159"/>
            </a:xfrm>
            <a:custGeom>
              <a:rect b="b" l="l" r="r" t="t"/>
              <a:pathLst>
                <a:path extrusionOk="0" h="3206793" w="2660319">
                  <a:moveTo>
                    <a:pt x="153862" y="3191573"/>
                  </a:moveTo>
                  <a:cubicBezTo>
                    <a:pt x="160731" y="3191573"/>
                    <a:pt x="168973" y="3191573"/>
                    <a:pt x="167599" y="3201719"/>
                  </a:cubicBezTo>
                  <a:cubicBezTo>
                    <a:pt x="166225" y="3202988"/>
                    <a:pt x="159357" y="3205524"/>
                    <a:pt x="155236" y="3206793"/>
                  </a:cubicBezTo>
                  <a:cubicBezTo>
                    <a:pt x="153862" y="3201719"/>
                    <a:pt x="153862" y="3196646"/>
                    <a:pt x="153862" y="3191573"/>
                  </a:cubicBezTo>
                  <a:close/>
                  <a:moveTo>
                    <a:pt x="825218" y="3158601"/>
                  </a:moveTo>
                  <a:cubicBezTo>
                    <a:pt x="828802" y="3158601"/>
                    <a:pt x="832386" y="3158601"/>
                    <a:pt x="837164" y="3158601"/>
                  </a:cubicBezTo>
                  <a:cubicBezTo>
                    <a:pt x="838358" y="3172551"/>
                    <a:pt x="839553" y="3185232"/>
                    <a:pt x="822829" y="3190305"/>
                  </a:cubicBezTo>
                  <a:lnTo>
                    <a:pt x="821635" y="3190305"/>
                  </a:lnTo>
                  <a:cubicBezTo>
                    <a:pt x="814468" y="3178891"/>
                    <a:pt x="813273" y="3167478"/>
                    <a:pt x="825218" y="3158601"/>
                  </a:cubicBezTo>
                  <a:close/>
                  <a:moveTo>
                    <a:pt x="138748" y="3098155"/>
                  </a:moveTo>
                  <a:cubicBezTo>
                    <a:pt x="153859" y="3104620"/>
                    <a:pt x="155233" y="3117550"/>
                    <a:pt x="157980" y="3130479"/>
                  </a:cubicBezTo>
                  <a:cubicBezTo>
                    <a:pt x="151112" y="3136944"/>
                    <a:pt x="142869" y="3140823"/>
                    <a:pt x="140122" y="3129186"/>
                  </a:cubicBezTo>
                  <a:cubicBezTo>
                    <a:pt x="137374" y="3120135"/>
                    <a:pt x="138748" y="3108499"/>
                    <a:pt x="138748" y="3098155"/>
                  </a:cubicBezTo>
                  <a:close/>
                  <a:moveTo>
                    <a:pt x="839525" y="3081667"/>
                  </a:moveTo>
                  <a:cubicBezTo>
                    <a:pt x="838304" y="3096885"/>
                    <a:pt x="838304" y="3113371"/>
                    <a:pt x="838304" y="3129858"/>
                  </a:cubicBezTo>
                  <a:cubicBezTo>
                    <a:pt x="834641" y="3129858"/>
                    <a:pt x="829756" y="3129858"/>
                    <a:pt x="824872" y="3129858"/>
                  </a:cubicBezTo>
                  <a:cubicBezTo>
                    <a:pt x="824872" y="3112103"/>
                    <a:pt x="818766" y="3091812"/>
                    <a:pt x="839525" y="3081667"/>
                  </a:cubicBezTo>
                  <a:close/>
                  <a:moveTo>
                    <a:pt x="487621" y="3057047"/>
                  </a:moveTo>
                  <a:cubicBezTo>
                    <a:pt x="492739" y="3056730"/>
                    <a:pt x="498013" y="3059267"/>
                    <a:pt x="503596" y="3064339"/>
                  </a:cubicBezTo>
                  <a:cubicBezTo>
                    <a:pt x="506077" y="3069411"/>
                    <a:pt x="506077" y="3075751"/>
                    <a:pt x="507318" y="3080824"/>
                  </a:cubicBezTo>
                  <a:cubicBezTo>
                    <a:pt x="509800" y="3087164"/>
                    <a:pt x="508559" y="3092236"/>
                    <a:pt x="503596" y="3097309"/>
                  </a:cubicBezTo>
                  <a:cubicBezTo>
                    <a:pt x="499874" y="3101113"/>
                    <a:pt x="493670" y="3102381"/>
                    <a:pt x="488707" y="3098577"/>
                  </a:cubicBezTo>
                  <a:cubicBezTo>
                    <a:pt x="477540" y="3090968"/>
                    <a:pt x="473818" y="3079556"/>
                    <a:pt x="472577" y="3066875"/>
                  </a:cubicBezTo>
                  <a:cubicBezTo>
                    <a:pt x="477540" y="3060535"/>
                    <a:pt x="482503" y="3057364"/>
                    <a:pt x="487621" y="3057047"/>
                  </a:cubicBezTo>
                  <a:close/>
                  <a:moveTo>
                    <a:pt x="16484" y="3016945"/>
                  </a:moveTo>
                  <a:cubicBezTo>
                    <a:pt x="19232" y="3016945"/>
                    <a:pt x="21979" y="3021830"/>
                    <a:pt x="26100" y="3025493"/>
                  </a:cubicBezTo>
                  <a:cubicBezTo>
                    <a:pt x="19232" y="3029156"/>
                    <a:pt x="10989" y="3032820"/>
                    <a:pt x="4121" y="3036483"/>
                  </a:cubicBezTo>
                  <a:cubicBezTo>
                    <a:pt x="4121" y="3032820"/>
                    <a:pt x="2747" y="3030377"/>
                    <a:pt x="0" y="3029156"/>
                  </a:cubicBezTo>
                  <a:cubicBezTo>
                    <a:pt x="1373" y="3021830"/>
                    <a:pt x="6868" y="3015724"/>
                    <a:pt x="16484" y="3016945"/>
                  </a:cubicBezTo>
                  <a:close/>
                  <a:moveTo>
                    <a:pt x="439607" y="2966271"/>
                  </a:moveTo>
                  <a:cubicBezTo>
                    <a:pt x="451544" y="2966271"/>
                    <a:pt x="462155" y="2966271"/>
                    <a:pt x="472765" y="2966271"/>
                  </a:cubicBezTo>
                  <a:cubicBezTo>
                    <a:pt x="474091" y="2978046"/>
                    <a:pt x="475418" y="2988513"/>
                    <a:pt x="476744" y="3000289"/>
                  </a:cubicBezTo>
                  <a:cubicBezTo>
                    <a:pt x="464807" y="3019915"/>
                    <a:pt x="452870" y="3002906"/>
                    <a:pt x="440934" y="2998981"/>
                  </a:cubicBezTo>
                  <a:cubicBezTo>
                    <a:pt x="440934" y="2987205"/>
                    <a:pt x="440934" y="2978046"/>
                    <a:pt x="439607" y="2966271"/>
                  </a:cubicBezTo>
                  <a:close/>
                  <a:moveTo>
                    <a:pt x="2400323" y="2787762"/>
                  </a:moveTo>
                  <a:lnTo>
                    <a:pt x="2399657" y="2788260"/>
                  </a:lnTo>
                  <a:lnTo>
                    <a:pt x="2400177" y="2788307"/>
                  </a:lnTo>
                  <a:lnTo>
                    <a:pt x="2400323" y="2787762"/>
                  </a:lnTo>
                  <a:close/>
                  <a:moveTo>
                    <a:pt x="2277977" y="2653110"/>
                  </a:moveTo>
                  <a:lnTo>
                    <a:pt x="2272475" y="2654922"/>
                  </a:lnTo>
                  <a:lnTo>
                    <a:pt x="2271661" y="2655939"/>
                  </a:lnTo>
                  <a:lnTo>
                    <a:pt x="2277977" y="2653110"/>
                  </a:lnTo>
                  <a:close/>
                  <a:moveTo>
                    <a:pt x="2554224" y="2182941"/>
                  </a:moveTo>
                  <a:cubicBezTo>
                    <a:pt x="2560549" y="2180456"/>
                    <a:pt x="2569404" y="2180456"/>
                    <a:pt x="2575730" y="2182941"/>
                  </a:cubicBezTo>
                  <a:cubicBezTo>
                    <a:pt x="2609886" y="2199096"/>
                    <a:pt x="2621272" y="2233890"/>
                    <a:pt x="2644043" y="2258743"/>
                  </a:cubicBezTo>
                  <a:cubicBezTo>
                    <a:pt x="2646573" y="2261228"/>
                    <a:pt x="2647838" y="2263713"/>
                    <a:pt x="2650368" y="2266198"/>
                  </a:cubicBezTo>
                  <a:cubicBezTo>
                    <a:pt x="2652898" y="2277382"/>
                    <a:pt x="2666814" y="2291051"/>
                    <a:pt x="2644043" y="2298507"/>
                  </a:cubicBezTo>
                  <a:cubicBezTo>
                    <a:pt x="2632657" y="2302235"/>
                    <a:pt x="2625067" y="2307206"/>
                    <a:pt x="2642778" y="2314661"/>
                  </a:cubicBezTo>
                  <a:cubicBezTo>
                    <a:pt x="2656693" y="2320875"/>
                    <a:pt x="2669344" y="2328331"/>
                    <a:pt x="2651633" y="2342000"/>
                  </a:cubicBezTo>
                  <a:cubicBezTo>
                    <a:pt x="2621272" y="2366852"/>
                    <a:pt x="2621272" y="2366852"/>
                    <a:pt x="2630127" y="2401646"/>
                  </a:cubicBezTo>
                  <a:cubicBezTo>
                    <a:pt x="2632657" y="2409102"/>
                    <a:pt x="2632657" y="2417801"/>
                    <a:pt x="2635187" y="2425257"/>
                  </a:cubicBezTo>
                  <a:cubicBezTo>
                    <a:pt x="2608621" y="2426499"/>
                    <a:pt x="2599766" y="2404132"/>
                    <a:pt x="2584585" y="2390463"/>
                  </a:cubicBezTo>
                  <a:cubicBezTo>
                    <a:pt x="2578260" y="2385492"/>
                    <a:pt x="2580790" y="2375551"/>
                    <a:pt x="2587115" y="2370580"/>
                  </a:cubicBezTo>
                  <a:cubicBezTo>
                    <a:pt x="2612416" y="2342000"/>
                    <a:pt x="2580790" y="2330816"/>
                    <a:pt x="2569404" y="2314661"/>
                  </a:cubicBezTo>
                  <a:cubicBezTo>
                    <a:pt x="2580790" y="2293537"/>
                    <a:pt x="2561814" y="2287323"/>
                    <a:pt x="2549163" y="2278625"/>
                  </a:cubicBezTo>
                  <a:cubicBezTo>
                    <a:pt x="2494766" y="2243831"/>
                    <a:pt x="2507417" y="2212765"/>
                    <a:pt x="2554224" y="2182941"/>
                  </a:cubicBezTo>
                  <a:close/>
                  <a:moveTo>
                    <a:pt x="1901236" y="2132911"/>
                  </a:moveTo>
                  <a:cubicBezTo>
                    <a:pt x="1905277" y="2133747"/>
                    <a:pt x="1909495" y="2135769"/>
                    <a:pt x="1913868" y="2139190"/>
                  </a:cubicBezTo>
                  <a:cubicBezTo>
                    <a:pt x="1932611" y="2155365"/>
                    <a:pt x="1946357" y="2144167"/>
                    <a:pt x="1961351" y="2135458"/>
                  </a:cubicBezTo>
                  <a:cubicBezTo>
                    <a:pt x="2018832" y="2159097"/>
                    <a:pt x="2091307" y="2162830"/>
                    <a:pt x="2107551" y="2242458"/>
                  </a:cubicBezTo>
                  <a:cubicBezTo>
                    <a:pt x="2112550" y="2264854"/>
                    <a:pt x="2141290" y="2264854"/>
                    <a:pt x="2155035" y="2279784"/>
                  </a:cubicBezTo>
                  <a:cubicBezTo>
                    <a:pt x="2160034" y="2287249"/>
                    <a:pt x="2160034" y="2293470"/>
                    <a:pt x="2153786" y="2299691"/>
                  </a:cubicBezTo>
                  <a:cubicBezTo>
                    <a:pt x="2158784" y="2304668"/>
                    <a:pt x="2163782" y="2309645"/>
                    <a:pt x="2170030" y="2315866"/>
                  </a:cubicBezTo>
                  <a:cubicBezTo>
                    <a:pt x="2175028" y="2322087"/>
                    <a:pt x="2180027" y="2325819"/>
                    <a:pt x="2185025" y="2330796"/>
                  </a:cubicBezTo>
                  <a:lnTo>
                    <a:pt x="2185029" y="2330796"/>
                  </a:lnTo>
                  <a:lnTo>
                    <a:pt x="2191216" y="2278693"/>
                  </a:lnTo>
                  <a:cubicBezTo>
                    <a:pt x="2209654" y="2235085"/>
                    <a:pt x="2259675" y="2216094"/>
                    <a:pt x="2297830" y="2187960"/>
                  </a:cubicBezTo>
                  <a:cubicBezTo>
                    <a:pt x="2300932" y="2185460"/>
                    <a:pt x="2305895" y="2183584"/>
                    <a:pt x="2310238" y="2182959"/>
                  </a:cubicBezTo>
                  <a:cubicBezTo>
                    <a:pt x="2314581" y="2182334"/>
                    <a:pt x="2318304" y="2182959"/>
                    <a:pt x="2318924" y="2185460"/>
                  </a:cubicBezTo>
                  <a:cubicBezTo>
                    <a:pt x="2361112" y="2249230"/>
                    <a:pt x="2428116" y="2189211"/>
                    <a:pt x="2475268" y="2221721"/>
                  </a:cubicBezTo>
                  <a:cubicBezTo>
                    <a:pt x="2514974" y="2232975"/>
                    <a:pt x="2526141" y="2270487"/>
                    <a:pt x="2548476" y="2299246"/>
                  </a:cubicBezTo>
                  <a:cubicBezTo>
                    <a:pt x="2548476" y="2315501"/>
                    <a:pt x="2538550" y="2326755"/>
                    <a:pt x="2526141" y="2336758"/>
                  </a:cubicBezTo>
                  <a:cubicBezTo>
                    <a:pt x="2502566" y="2358015"/>
                    <a:pt x="2501325" y="2358015"/>
                    <a:pt x="2486435" y="2325505"/>
                  </a:cubicBezTo>
                  <a:cubicBezTo>
                    <a:pt x="2483953" y="2321753"/>
                    <a:pt x="2481472" y="2316752"/>
                    <a:pt x="2478990" y="2311750"/>
                  </a:cubicBezTo>
                  <a:cubicBezTo>
                    <a:pt x="2464100" y="2318002"/>
                    <a:pt x="2470304" y="2341760"/>
                    <a:pt x="2452933" y="2346761"/>
                  </a:cubicBezTo>
                  <a:cubicBezTo>
                    <a:pt x="2439284" y="2334257"/>
                    <a:pt x="2438043" y="2314251"/>
                    <a:pt x="2421912" y="2301747"/>
                  </a:cubicBezTo>
                  <a:cubicBezTo>
                    <a:pt x="2429357" y="2315501"/>
                    <a:pt x="2434320" y="2330506"/>
                    <a:pt x="2425635" y="2343010"/>
                  </a:cubicBezTo>
                  <a:lnTo>
                    <a:pt x="2425158" y="2343490"/>
                  </a:lnTo>
                  <a:lnTo>
                    <a:pt x="2422824" y="2344143"/>
                  </a:lnTo>
                  <a:lnTo>
                    <a:pt x="2420710" y="2347973"/>
                  </a:lnTo>
                  <a:lnTo>
                    <a:pt x="2420361" y="2348325"/>
                  </a:lnTo>
                  <a:cubicBezTo>
                    <a:pt x="2418190" y="2349263"/>
                    <a:pt x="2415708" y="2349263"/>
                    <a:pt x="2413227" y="2348012"/>
                  </a:cubicBezTo>
                  <a:cubicBezTo>
                    <a:pt x="2417569" y="2353014"/>
                    <a:pt x="2419121" y="2351138"/>
                    <a:pt x="2420517" y="2348324"/>
                  </a:cubicBezTo>
                  <a:lnTo>
                    <a:pt x="2420710" y="2347973"/>
                  </a:lnTo>
                  <a:lnTo>
                    <a:pt x="2425158" y="2343490"/>
                  </a:lnTo>
                  <a:lnTo>
                    <a:pt x="2426876" y="2343010"/>
                  </a:lnTo>
                  <a:cubicBezTo>
                    <a:pt x="2438043" y="2336758"/>
                    <a:pt x="2445488" y="2338009"/>
                    <a:pt x="2452933" y="2346761"/>
                  </a:cubicBezTo>
                  <a:cubicBezTo>
                    <a:pt x="2443006" y="2364267"/>
                    <a:pt x="2433080" y="2383023"/>
                    <a:pt x="2423153" y="2401779"/>
                  </a:cubicBezTo>
                  <a:cubicBezTo>
                    <a:pt x="2415708" y="2413033"/>
                    <a:pt x="2393373" y="2420535"/>
                    <a:pt x="2402059" y="2439291"/>
                  </a:cubicBezTo>
                  <a:cubicBezTo>
                    <a:pt x="2419431" y="2470551"/>
                    <a:pt x="2378483" y="2454296"/>
                    <a:pt x="2376002" y="2473052"/>
                  </a:cubicBezTo>
                  <a:cubicBezTo>
                    <a:pt x="2374761" y="2488057"/>
                    <a:pt x="2369798" y="2504312"/>
                    <a:pt x="2347463" y="2513065"/>
                  </a:cubicBezTo>
                  <a:cubicBezTo>
                    <a:pt x="2377243" y="2526819"/>
                    <a:pt x="2399577" y="2521818"/>
                    <a:pt x="2421912" y="2523068"/>
                  </a:cubicBezTo>
                  <a:cubicBezTo>
                    <a:pt x="2384688" y="2554328"/>
                    <a:pt x="2436802" y="2541824"/>
                    <a:pt x="2438043" y="2554328"/>
                  </a:cubicBezTo>
                  <a:cubicBezTo>
                    <a:pt x="2446729" y="2565582"/>
                    <a:pt x="2446729" y="2576835"/>
                    <a:pt x="2438043" y="2586838"/>
                  </a:cubicBezTo>
                  <a:lnTo>
                    <a:pt x="2438043" y="2603094"/>
                  </a:lnTo>
                  <a:lnTo>
                    <a:pt x="2438011" y="2603149"/>
                  </a:lnTo>
                  <a:lnTo>
                    <a:pt x="2441767" y="2614245"/>
                  </a:lnTo>
                  <a:cubicBezTo>
                    <a:pt x="2441826" y="2630746"/>
                    <a:pt x="2429448" y="2648115"/>
                    <a:pt x="2438789" y="2664790"/>
                  </a:cubicBezTo>
                  <a:cubicBezTo>
                    <a:pt x="2445017" y="2675907"/>
                    <a:pt x="2451245" y="2689494"/>
                    <a:pt x="2466192" y="2677142"/>
                  </a:cubicBezTo>
                  <a:cubicBezTo>
                    <a:pt x="2476156" y="2669731"/>
                    <a:pt x="2484875" y="2662320"/>
                    <a:pt x="2494839" y="2669731"/>
                  </a:cubicBezTo>
                  <a:cubicBezTo>
                    <a:pt x="2513523" y="2683318"/>
                    <a:pt x="2532206" y="2690729"/>
                    <a:pt x="2558363" y="2688258"/>
                  </a:cubicBezTo>
                  <a:cubicBezTo>
                    <a:pt x="2575800" y="2687023"/>
                    <a:pt x="2591992" y="2711727"/>
                    <a:pt x="2614412" y="2711727"/>
                  </a:cubicBezTo>
                  <a:cubicBezTo>
                    <a:pt x="2611921" y="2720373"/>
                    <a:pt x="2609430" y="2729019"/>
                    <a:pt x="2606939" y="2737665"/>
                  </a:cubicBezTo>
                  <a:cubicBezTo>
                    <a:pt x="2603202" y="2743841"/>
                    <a:pt x="2599466" y="2750017"/>
                    <a:pt x="2595729" y="2756193"/>
                  </a:cubicBezTo>
                  <a:cubicBezTo>
                    <a:pt x="2589501" y="2762369"/>
                    <a:pt x="2584519" y="2767309"/>
                    <a:pt x="2579537" y="2772250"/>
                  </a:cubicBezTo>
                  <a:cubicBezTo>
                    <a:pt x="2567081" y="2777191"/>
                    <a:pt x="2554626" y="2782131"/>
                    <a:pt x="2542170" y="2785837"/>
                  </a:cubicBezTo>
                  <a:cubicBezTo>
                    <a:pt x="2529715" y="2789542"/>
                    <a:pt x="2520996" y="2795718"/>
                    <a:pt x="2517259" y="2811775"/>
                  </a:cubicBezTo>
                  <a:cubicBezTo>
                    <a:pt x="2513523" y="2829068"/>
                    <a:pt x="2503558" y="2845125"/>
                    <a:pt x="2496085" y="2861182"/>
                  </a:cubicBezTo>
                  <a:cubicBezTo>
                    <a:pt x="2494839" y="2863652"/>
                    <a:pt x="2486120" y="2866123"/>
                    <a:pt x="2482384" y="2863652"/>
                  </a:cubicBezTo>
                  <a:cubicBezTo>
                    <a:pt x="2478647" y="2862417"/>
                    <a:pt x="2472419" y="2857477"/>
                    <a:pt x="2472419" y="2853771"/>
                  </a:cubicBezTo>
                  <a:cubicBezTo>
                    <a:pt x="2472419" y="2838949"/>
                    <a:pt x="2476156" y="2824127"/>
                    <a:pt x="2478647" y="2804364"/>
                  </a:cubicBezTo>
                  <a:cubicBezTo>
                    <a:pt x="2428825" y="2804364"/>
                    <a:pt x="2381494" y="2804364"/>
                    <a:pt x="2335408" y="2804364"/>
                  </a:cubicBezTo>
                  <a:cubicBezTo>
                    <a:pt x="2319216" y="2804364"/>
                    <a:pt x="2303024" y="2804673"/>
                    <a:pt x="2287299" y="2802975"/>
                  </a:cubicBezTo>
                  <a:lnTo>
                    <a:pt x="2275664" y="2799525"/>
                  </a:lnTo>
                  <a:lnTo>
                    <a:pt x="2244475" y="2796906"/>
                  </a:lnTo>
                  <a:cubicBezTo>
                    <a:pt x="2222140" y="2796906"/>
                    <a:pt x="2199805" y="2800657"/>
                    <a:pt x="2182434" y="2781901"/>
                  </a:cubicBezTo>
                  <a:cubicBezTo>
                    <a:pt x="2166303" y="2759394"/>
                    <a:pt x="2166303" y="2738137"/>
                    <a:pt x="2189878" y="2720631"/>
                  </a:cubicBezTo>
                  <a:lnTo>
                    <a:pt x="2206082" y="2713585"/>
                  </a:lnTo>
                  <a:lnTo>
                    <a:pt x="2204719" y="2713040"/>
                  </a:lnTo>
                  <a:lnTo>
                    <a:pt x="2192360" y="2718130"/>
                  </a:lnTo>
                  <a:cubicBezTo>
                    <a:pt x="2162580" y="2715630"/>
                    <a:pt x="2155135" y="2694373"/>
                    <a:pt x="2152654" y="2669365"/>
                  </a:cubicBezTo>
                  <a:cubicBezTo>
                    <a:pt x="2151413" y="2646858"/>
                    <a:pt x="2139005" y="2635604"/>
                    <a:pt x="2120392" y="2629352"/>
                  </a:cubicBezTo>
                  <a:cubicBezTo>
                    <a:pt x="2107984" y="2621850"/>
                    <a:pt x="2098058" y="2610596"/>
                    <a:pt x="2093094" y="2595591"/>
                  </a:cubicBezTo>
                  <a:cubicBezTo>
                    <a:pt x="2088131" y="2576835"/>
                    <a:pt x="2093094" y="2559330"/>
                    <a:pt x="2101780" y="2543074"/>
                  </a:cubicBezTo>
                  <a:cubicBezTo>
                    <a:pt x="2104262" y="2536822"/>
                    <a:pt x="2107984" y="2529320"/>
                    <a:pt x="2110466" y="2524318"/>
                  </a:cubicBezTo>
                  <a:cubicBezTo>
                    <a:pt x="2119772" y="2502749"/>
                    <a:pt x="2113025" y="2481180"/>
                    <a:pt x="2112734" y="2460138"/>
                  </a:cubicBezTo>
                  <a:lnTo>
                    <a:pt x="2114189" y="2448881"/>
                  </a:lnTo>
                  <a:lnTo>
                    <a:pt x="2087089" y="2472167"/>
                  </a:lnTo>
                  <a:cubicBezTo>
                    <a:pt x="2080685" y="2484143"/>
                    <a:pt x="2080061" y="2498762"/>
                    <a:pt x="2087558" y="2517425"/>
                  </a:cubicBezTo>
                  <a:cubicBezTo>
                    <a:pt x="2100054" y="2547286"/>
                    <a:pt x="2080061" y="2559728"/>
                    <a:pt x="2057569" y="2569681"/>
                  </a:cubicBezTo>
                  <a:cubicBezTo>
                    <a:pt x="2051321" y="2575902"/>
                    <a:pt x="2046322" y="2580879"/>
                    <a:pt x="2042574" y="2585856"/>
                  </a:cubicBezTo>
                  <a:cubicBezTo>
                    <a:pt x="2042574" y="2590832"/>
                    <a:pt x="2042574" y="2597053"/>
                    <a:pt x="2042574" y="2602030"/>
                  </a:cubicBezTo>
                  <a:cubicBezTo>
                    <a:pt x="2046322" y="2608251"/>
                    <a:pt x="2052570" y="2613228"/>
                    <a:pt x="2057569" y="2618205"/>
                  </a:cubicBezTo>
                  <a:cubicBezTo>
                    <a:pt x="2067565" y="2616960"/>
                    <a:pt x="2078811" y="2600786"/>
                    <a:pt x="2090057" y="2618205"/>
                  </a:cubicBezTo>
                  <a:cubicBezTo>
                    <a:pt x="2093806" y="2621937"/>
                    <a:pt x="2095056" y="2624426"/>
                    <a:pt x="2093806" y="2629402"/>
                  </a:cubicBezTo>
                  <a:cubicBezTo>
                    <a:pt x="2092557" y="2631891"/>
                    <a:pt x="2091307" y="2634379"/>
                    <a:pt x="2090057" y="2634379"/>
                  </a:cubicBezTo>
                  <a:cubicBezTo>
                    <a:pt x="2073813" y="2651798"/>
                    <a:pt x="2055069" y="2631891"/>
                    <a:pt x="2037575" y="2638112"/>
                  </a:cubicBezTo>
                  <a:cubicBezTo>
                    <a:pt x="2030078" y="2641844"/>
                    <a:pt x="2027579" y="2630647"/>
                    <a:pt x="2023830" y="2623181"/>
                  </a:cubicBezTo>
                  <a:cubicBezTo>
                    <a:pt x="2020081" y="2610739"/>
                    <a:pt x="2013834" y="2598298"/>
                    <a:pt x="2008835" y="2585856"/>
                  </a:cubicBezTo>
                  <a:cubicBezTo>
                    <a:pt x="2008835" y="2583367"/>
                    <a:pt x="2008835" y="2579635"/>
                    <a:pt x="2008835" y="2575902"/>
                  </a:cubicBezTo>
                  <a:cubicBezTo>
                    <a:pt x="1967599" y="2531111"/>
                    <a:pt x="1965100" y="2486320"/>
                    <a:pt x="2021331" y="2425355"/>
                  </a:cubicBezTo>
                  <a:cubicBezTo>
                    <a:pt x="1995090" y="2444018"/>
                    <a:pt x="1992591" y="2453971"/>
                    <a:pt x="1988842" y="2462680"/>
                  </a:cubicBezTo>
                  <a:cubicBezTo>
                    <a:pt x="1983844" y="2471390"/>
                    <a:pt x="1985093" y="2483832"/>
                    <a:pt x="1976346" y="2491297"/>
                  </a:cubicBezTo>
                  <a:cubicBezTo>
                    <a:pt x="1965100" y="2500006"/>
                    <a:pt x="1952604" y="2501250"/>
                    <a:pt x="1940109" y="2504983"/>
                  </a:cubicBezTo>
                  <a:cubicBezTo>
                    <a:pt x="1936360" y="2504983"/>
                    <a:pt x="1932611" y="2506227"/>
                    <a:pt x="1930112" y="2506227"/>
                  </a:cubicBezTo>
                  <a:cubicBezTo>
                    <a:pt x="1916367" y="2518669"/>
                    <a:pt x="1902622" y="2531111"/>
                    <a:pt x="1888876" y="2542309"/>
                  </a:cubicBezTo>
                  <a:cubicBezTo>
                    <a:pt x="1876380" y="2552262"/>
                    <a:pt x="1871382" y="2560972"/>
                    <a:pt x="1876380" y="2575902"/>
                  </a:cubicBezTo>
                  <a:cubicBezTo>
                    <a:pt x="1878879" y="2583367"/>
                    <a:pt x="1873881" y="2594565"/>
                    <a:pt x="1865134" y="2590832"/>
                  </a:cubicBezTo>
                  <a:cubicBezTo>
                    <a:pt x="1836394" y="2582123"/>
                    <a:pt x="1823898" y="2609495"/>
                    <a:pt x="1802656" y="2616960"/>
                  </a:cubicBezTo>
                  <a:cubicBezTo>
                    <a:pt x="1795158" y="2619449"/>
                    <a:pt x="1783912" y="2624426"/>
                    <a:pt x="1781413" y="2620693"/>
                  </a:cubicBezTo>
                  <a:cubicBezTo>
                    <a:pt x="1770167" y="2609495"/>
                    <a:pt x="1783912" y="2603274"/>
                    <a:pt x="1791409" y="2599542"/>
                  </a:cubicBezTo>
                  <a:cubicBezTo>
                    <a:pt x="1815151" y="2590832"/>
                    <a:pt x="1803905" y="2553507"/>
                    <a:pt x="1833895" y="2548530"/>
                  </a:cubicBezTo>
                  <a:cubicBezTo>
                    <a:pt x="1841392" y="2547286"/>
                    <a:pt x="1838893" y="2537332"/>
                    <a:pt x="1837644" y="2528623"/>
                  </a:cubicBezTo>
                  <a:cubicBezTo>
                    <a:pt x="1835144" y="2512448"/>
                    <a:pt x="1833895" y="2497518"/>
                    <a:pt x="1833895" y="2481343"/>
                  </a:cubicBezTo>
                  <a:cubicBezTo>
                    <a:pt x="1833895" y="2457704"/>
                    <a:pt x="1833895" y="2457704"/>
                    <a:pt x="1871382" y="2450238"/>
                  </a:cubicBezTo>
                  <a:cubicBezTo>
                    <a:pt x="1880129" y="2447750"/>
                    <a:pt x="1888876" y="2442773"/>
                    <a:pt x="1885128" y="2435308"/>
                  </a:cubicBezTo>
                  <a:cubicBezTo>
                    <a:pt x="1882628" y="2430331"/>
                    <a:pt x="1872632" y="2429087"/>
                    <a:pt x="1865134" y="2426599"/>
                  </a:cubicBezTo>
                  <a:cubicBezTo>
                    <a:pt x="1860136" y="2425355"/>
                    <a:pt x="1855138" y="2426599"/>
                    <a:pt x="1848890" y="2426599"/>
                  </a:cubicBezTo>
                  <a:lnTo>
                    <a:pt x="1847932" y="2422172"/>
                  </a:lnTo>
                  <a:lnTo>
                    <a:pt x="1847141" y="2425957"/>
                  </a:lnTo>
                  <a:cubicBezTo>
                    <a:pt x="1843402" y="2424702"/>
                    <a:pt x="1838417" y="2422192"/>
                    <a:pt x="1833432" y="2420937"/>
                  </a:cubicBezTo>
                  <a:cubicBezTo>
                    <a:pt x="1808509" y="2413407"/>
                    <a:pt x="1789816" y="2444781"/>
                    <a:pt x="1761153" y="2428467"/>
                  </a:cubicBezTo>
                  <a:cubicBezTo>
                    <a:pt x="1739968" y="2415917"/>
                    <a:pt x="1712552" y="2415917"/>
                    <a:pt x="1687628" y="2409642"/>
                  </a:cubicBezTo>
                  <a:cubicBezTo>
                    <a:pt x="1696352" y="2438506"/>
                    <a:pt x="1729999" y="2439761"/>
                    <a:pt x="1747445" y="2468625"/>
                  </a:cubicBezTo>
                  <a:cubicBezTo>
                    <a:pt x="1685136" y="2486195"/>
                    <a:pt x="1630303" y="2508784"/>
                    <a:pt x="1572979" y="2536393"/>
                  </a:cubicBezTo>
                  <a:cubicBezTo>
                    <a:pt x="1567994" y="2507529"/>
                    <a:pt x="1584194" y="2483685"/>
                    <a:pt x="1569240" y="2456076"/>
                  </a:cubicBezTo>
                  <a:cubicBezTo>
                    <a:pt x="1553040" y="2447291"/>
                    <a:pt x="1538085" y="2472390"/>
                    <a:pt x="1516900" y="2466115"/>
                  </a:cubicBezTo>
                  <a:cubicBezTo>
                    <a:pt x="1500700" y="2462350"/>
                    <a:pt x="1482007" y="2468625"/>
                    <a:pt x="1468299" y="2486195"/>
                  </a:cubicBezTo>
                  <a:cubicBezTo>
                    <a:pt x="1462068" y="2491215"/>
                    <a:pt x="1444621" y="2497489"/>
                    <a:pt x="1440883" y="2493724"/>
                  </a:cubicBezTo>
                  <a:cubicBezTo>
                    <a:pt x="1410974" y="2466115"/>
                    <a:pt x="1362373" y="2471135"/>
                    <a:pt x="1339941" y="2433486"/>
                  </a:cubicBezTo>
                  <a:cubicBezTo>
                    <a:pt x="1338695" y="2430977"/>
                    <a:pt x="1337449" y="2428467"/>
                    <a:pt x="1337449" y="2425957"/>
                  </a:cubicBezTo>
                  <a:cubicBezTo>
                    <a:pt x="1351157" y="2402112"/>
                    <a:pt x="1332464" y="2382033"/>
                    <a:pt x="1331218" y="2359444"/>
                  </a:cubicBezTo>
                  <a:cubicBezTo>
                    <a:pt x="1329972" y="2351914"/>
                    <a:pt x="1320002" y="2350659"/>
                    <a:pt x="1311279" y="2351914"/>
                  </a:cubicBezTo>
                  <a:cubicBezTo>
                    <a:pt x="1292586" y="2353169"/>
                    <a:pt x="1291340" y="2343129"/>
                    <a:pt x="1297571" y="2328070"/>
                  </a:cubicBezTo>
                  <a:cubicBezTo>
                    <a:pt x="1300063" y="2318030"/>
                    <a:pt x="1302555" y="2307991"/>
                    <a:pt x="1303802" y="2297951"/>
                  </a:cubicBezTo>
                  <a:cubicBezTo>
                    <a:pt x="1329972" y="2300461"/>
                    <a:pt x="1352403" y="2307991"/>
                    <a:pt x="1368604" y="2329325"/>
                  </a:cubicBezTo>
                  <a:cubicBezTo>
                    <a:pt x="1366111" y="2331835"/>
                    <a:pt x="1364865" y="2334345"/>
                    <a:pt x="1363619" y="2338110"/>
                  </a:cubicBezTo>
                  <a:lnTo>
                    <a:pt x="1367357" y="2334345"/>
                  </a:lnTo>
                  <a:lnTo>
                    <a:pt x="1368604" y="2329325"/>
                  </a:lnTo>
                  <a:cubicBezTo>
                    <a:pt x="1373588" y="2329325"/>
                    <a:pt x="1378573" y="2329325"/>
                    <a:pt x="1383558" y="2329325"/>
                  </a:cubicBezTo>
                  <a:cubicBezTo>
                    <a:pt x="1415959" y="2326815"/>
                    <a:pt x="1401004" y="2286656"/>
                    <a:pt x="1422190" y="2279127"/>
                  </a:cubicBezTo>
                  <a:cubicBezTo>
                    <a:pt x="1449606" y="2269087"/>
                    <a:pt x="1478268" y="2230183"/>
                    <a:pt x="1504438" y="2280382"/>
                  </a:cubicBezTo>
                  <a:cubicBezTo>
                    <a:pt x="1505684" y="2286656"/>
                    <a:pt x="1500700" y="2287911"/>
                    <a:pt x="1496961" y="2292931"/>
                  </a:cubicBezTo>
                  <a:cubicBezTo>
                    <a:pt x="1501946" y="2294186"/>
                    <a:pt x="1505684" y="2291676"/>
                    <a:pt x="1505684" y="2285401"/>
                  </a:cubicBezTo>
                  <a:cubicBezTo>
                    <a:pt x="1510669" y="2266577"/>
                    <a:pt x="1504438" y="2237713"/>
                    <a:pt x="1530608" y="2233948"/>
                  </a:cubicBezTo>
                  <a:cubicBezTo>
                    <a:pt x="1559271" y="2228928"/>
                    <a:pt x="1546809" y="2264067"/>
                    <a:pt x="1560517" y="2274107"/>
                  </a:cubicBezTo>
                  <a:cubicBezTo>
                    <a:pt x="1533101" y="2207594"/>
                    <a:pt x="1574225" y="2187515"/>
                    <a:pt x="1627811" y="2174965"/>
                  </a:cubicBezTo>
                  <a:cubicBezTo>
                    <a:pt x="1665197" y="2177475"/>
                    <a:pt x="1665197" y="2198809"/>
                    <a:pt x="1650243" y="2223908"/>
                  </a:cubicBezTo>
                  <a:cubicBezTo>
                    <a:pt x="1637781" y="2245243"/>
                    <a:pt x="1624073" y="2264067"/>
                    <a:pt x="1637781" y="2295441"/>
                  </a:cubicBezTo>
                  <a:cubicBezTo>
                    <a:pt x="1671428" y="2238027"/>
                    <a:pt x="1702972" y="2261792"/>
                    <a:pt x="1735042" y="2282029"/>
                  </a:cubicBezTo>
                  <a:lnTo>
                    <a:pt x="1766672" y="2297600"/>
                  </a:lnTo>
                  <a:lnTo>
                    <a:pt x="1772041" y="2253500"/>
                  </a:lnTo>
                  <a:cubicBezTo>
                    <a:pt x="1777977" y="2240281"/>
                    <a:pt x="1788910" y="2230016"/>
                    <a:pt x="1807654" y="2225039"/>
                  </a:cubicBezTo>
                  <a:cubicBezTo>
                    <a:pt x="1848890" y="2216330"/>
                    <a:pt x="1858886" y="2183981"/>
                    <a:pt x="1870132" y="2151632"/>
                  </a:cubicBezTo>
                  <a:cubicBezTo>
                    <a:pt x="1878567" y="2138568"/>
                    <a:pt x="1889111" y="2130403"/>
                    <a:pt x="1901236" y="2132911"/>
                  </a:cubicBezTo>
                  <a:close/>
                  <a:moveTo>
                    <a:pt x="777619" y="1310663"/>
                  </a:moveTo>
                  <a:lnTo>
                    <a:pt x="778692" y="1310922"/>
                  </a:lnTo>
                  <a:lnTo>
                    <a:pt x="777486" y="1310922"/>
                  </a:lnTo>
                  <a:lnTo>
                    <a:pt x="777619" y="1310663"/>
                  </a:lnTo>
                  <a:close/>
                  <a:moveTo>
                    <a:pt x="774470" y="1270355"/>
                  </a:moveTo>
                  <a:cubicBezTo>
                    <a:pt x="779899" y="1270194"/>
                    <a:pt x="784723" y="1270840"/>
                    <a:pt x="787136" y="1273426"/>
                  </a:cubicBezTo>
                  <a:cubicBezTo>
                    <a:pt x="791358" y="1279891"/>
                    <a:pt x="789850" y="1286356"/>
                    <a:pt x="786834" y="1292659"/>
                  </a:cubicBezTo>
                  <a:lnTo>
                    <a:pt x="777619" y="1310663"/>
                  </a:lnTo>
                  <a:lnTo>
                    <a:pt x="759996" y="1306397"/>
                  </a:lnTo>
                  <a:cubicBezTo>
                    <a:pt x="754568" y="1303488"/>
                    <a:pt x="750346" y="1298639"/>
                    <a:pt x="748537" y="1290235"/>
                  </a:cubicBezTo>
                  <a:cubicBezTo>
                    <a:pt x="747331" y="1282477"/>
                    <a:pt x="748537" y="1272133"/>
                    <a:pt x="758187" y="1272133"/>
                  </a:cubicBezTo>
                  <a:cubicBezTo>
                    <a:pt x="763012" y="1271487"/>
                    <a:pt x="769042" y="1270517"/>
                    <a:pt x="774470" y="1270355"/>
                  </a:cubicBezTo>
                  <a:close/>
                  <a:moveTo>
                    <a:pt x="748398" y="1192370"/>
                  </a:moveTo>
                  <a:cubicBezTo>
                    <a:pt x="750993" y="1191922"/>
                    <a:pt x="753435" y="1191922"/>
                    <a:pt x="754046" y="1192519"/>
                  </a:cubicBezTo>
                  <a:cubicBezTo>
                    <a:pt x="758930" y="1194908"/>
                    <a:pt x="760151" y="1200881"/>
                    <a:pt x="760151" y="1205660"/>
                  </a:cubicBezTo>
                  <a:cubicBezTo>
                    <a:pt x="762594" y="1239109"/>
                    <a:pt x="738171" y="1245082"/>
                    <a:pt x="708864" y="1243887"/>
                  </a:cubicBezTo>
                  <a:cubicBezTo>
                    <a:pt x="719854" y="1227163"/>
                    <a:pt x="729623" y="1210438"/>
                    <a:pt x="741834" y="1194908"/>
                  </a:cubicBezTo>
                  <a:cubicBezTo>
                    <a:pt x="743056" y="1193714"/>
                    <a:pt x="745803" y="1192818"/>
                    <a:pt x="748398" y="1192370"/>
                  </a:cubicBezTo>
                  <a:close/>
                  <a:moveTo>
                    <a:pt x="806509" y="1114390"/>
                  </a:moveTo>
                  <a:cubicBezTo>
                    <a:pt x="795096" y="1133526"/>
                    <a:pt x="790024" y="1153937"/>
                    <a:pt x="788756" y="1176900"/>
                  </a:cubicBezTo>
                  <a:cubicBezTo>
                    <a:pt x="788756" y="1183279"/>
                    <a:pt x="782415" y="1184555"/>
                    <a:pt x="778611" y="1178176"/>
                  </a:cubicBezTo>
                  <a:cubicBezTo>
                    <a:pt x="776074" y="1175625"/>
                    <a:pt x="776074" y="1167970"/>
                    <a:pt x="774806" y="1164143"/>
                  </a:cubicBezTo>
                  <a:cubicBezTo>
                    <a:pt x="776074" y="1124596"/>
                    <a:pt x="776074" y="1124596"/>
                    <a:pt x="806509" y="1114390"/>
                  </a:cubicBezTo>
                  <a:close/>
                  <a:moveTo>
                    <a:pt x="1033074" y="1037458"/>
                  </a:moveTo>
                  <a:lnTo>
                    <a:pt x="1040499" y="1044930"/>
                  </a:lnTo>
                  <a:lnTo>
                    <a:pt x="1040685" y="1044834"/>
                  </a:lnTo>
                  <a:cubicBezTo>
                    <a:pt x="1043221" y="1044979"/>
                    <a:pt x="1045757" y="1046425"/>
                    <a:pt x="1048294" y="1048738"/>
                  </a:cubicBezTo>
                  <a:cubicBezTo>
                    <a:pt x="1054634" y="1053366"/>
                    <a:pt x="1059707" y="1057993"/>
                    <a:pt x="1064779" y="1063777"/>
                  </a:cubicBezTo>
                  <a:lnTo>
                    <a:pt x="1051651" y="1063777"/>
                  </a:lnTo>
                  <a:lnTo>
                    <a:pt x="1062991" y="1068922"/>
                  </a:lnTo>
                  <a:lnTo>
                    <a:pt x="1062991" y="1064935"/>
                  </a:lnTo>
                  <a:cubicBezTo>
                    <a:pt x="1083750" y="1064935"/>
                    <a:pt x="1104509" y="1066195"/>
                    <a:pt x="1124048" y="1067454"/>
                  </a:cubicBezTo>
                  <a:cubicBezTo>
                    <a:pt x="1128932" y="1068713"/>
                    <a:pt x="1132596" y="1073750"/>
                    <a:pt x="1133817" y="1078787"/>
                  </a:cubicBezTo>
                  <a:cubicBezTo>
                    <a:pt x="1136259" y="1082565"/>
                    <a:pt x="1132596" y="1087602"/>
                    <a:pt x="1126490" y="1087602"/>
                  </a:cubicBezTo>
                  <a:cubicBezTo>
                    <a:pt x="1111836" y="1088861"/>
                    <a:pt x="1113057" y="1100195"/>
                    <a:pt x="1109394" y="1110269"/>
                  </a:cubicBezTo>
                  <a:cubicBezTo>
                    <a:pt x="1103288" y="1124121"/>
                    <a:pt x="1098404" y="1114047"/>
                    <a:pt x="1092298" y="1109010"/>
                  </a:cubicBezTo>
                  <a:cubicBezTo>
                    <a:pt x="1086803" y="1104602"/>
                    <a:pt x="1081918" y="1104917"/>
                    <a:pt x="1077186" y="1106649"/>
                  </a:cubicBezTo>
                  <a:lnTo>
                    <a:pt x="1064770" y="1112018"/>
                  </a:lnTo>
                  <a:lnTo>
                    <a:pt x="1064770" y="1118602"/>
                  </a:lnTo>
                  <a:lnTo>
                    <a:pt x="994607" y="1118602"/>
                  </a:lnTo>
                  <a:cubicBezTo>
                    <a:pt x="1009915" y="1099310"/>
                    <a:pt x="1021396" y="1083877"/>
                    <a:pt x="1032878" y="1069729"/>
                  </a:cubicBezTo>
                  <a:lnTo>
                    <a:pt x="1045997" y="1063777"/>
                  </a:lnTo>
                  <a:lnTo>
                    <a:pt x="1033076" y="1063777"/>
                  </a:lnTo>
                  <a:lnTo>
                    <a:pt x="1033076" y="1052769"/>
                  </a:lnTo>
                  <a:lnTo>
                    <a:pt x="1033074" y="1052769"/>
                  </a:lnTo>
                  <a:lnTo>
                    <a:pt x="1033074" y="1037458"/>
                  </a:lnTo>
                  <a:close/>
                  <a:moveTo>
                    <a:pt x="1000103" y="1037456"/>
                  </a:moveTo>
                  <a:cubicBezTo>
                    <a:pt x="1004813" y="1037456"/>
                    <a:pt x="1009523" y="1037456"/>
                    <a:pt x="1015410" y="1037456"/>
                  </a:cubicBezTo>
                  <a:cubicBezTo>
                    <a:pt x="1014232" y="1045214"/>
                    <a:pt x="1015410" y="1058143"/>
                    <a:pt x="1007168" y="1058143"/>
                  </a:cubicBezTo>
                  <a:cubicBezTo>
                    <a:pt x="1000103" y="1058143"/>
                    <a:pt x="1001281" y="1045214"/>
                    <a:pt x="1000103" y="1037456"/>
                  </a:cubicBezTo>
                  <a:close/>
                  <a:moveTo>
                    <a:pt x="925390" y="1027798"/>
                  </a:moveTo>
                  <a:cubicBezTo>
                    <a:pt x="931414" y="1025524"/>
                    <a:pt x="940925" y="1028254"/>
                    <a:pt x="954875" y="1035533"/>
                  </a:cubicBezTo>
                  <a:cubicBezTo>
                    <a:pt x="952339" y="1052517"/>
                    <a:pt x="948534" y="1070715"/>
                    <a:pt x="947266" y="1087700"/>
                  </a:cubicBezTo>
                  <a:cubicBezTo>
                    <a:pt x="945998" y="1101045"/>
                    <a:pt x="945998" y="1113177"/>
                    <a:pt x="926976" y="1110751"/>
                  </a:cubicBezTo>
                  <a:cubicBezTo>
                    <a:pt x="910490" y="1108324"/>
                    <a:pt x="907953" y="1094979"/>
                    <a:pt x="906685" y="1081634"/>
                  </a:cubicBezTo>
                  <a:cubicBezTo>
                    <a:pt x="920635" y="1074355"/>
                    <a:pt x="918099" y="1062223"/>
                    <a:pt x="916830" y="1050091"/>
                  </a:cubicBezTo>
                  <a:cubicBezTo>
                    <a:pt x="916830" y="1037352"/>
                    <a:pt x="919367" y="1030073"/>
                    <a:pt x="925390" y="1027798"/>
                  </a:cubicBezTo>
                  <a:close/>
                  <a:moveTo>
                    <a:pt x="804480" y="1010590"/>
                  </a:moveTo>
                  <a:cubicBezTo>
                    <a:pt x="823025" y="1017917"/>
                    <a:pt x="842808" y="1025244"/>
                    <a:pt x="863826" y="1033792"/>
                  </a:cubicBezTo>
                  <a:cubicBezTo>
                    <a:pt x="872481" y="1049667"/>
                    <a:pt x="850226" y="1064321"/>
                    <a:pt x="853935" y="1081417"/>
                  </a:cubicBezTo>
                  <a:cubicBezTo>
                    <a:pt x="844044" y="1091186"/>
                    <a:pt x="832916" y="1091186"/>
                    <a:pt x="823025" y="1081417"/>
                  </a:cubicBezTo>
                  <a:lnTo>
                    <a:pt x="823025" y="1066763"/>
                  </a:lnTo>
                  <a:cubicBezTo>
                    <a:pt x="814371" y="1058215"/>
                    <a:pt x="798298" y="1061878"/>
                    <a:pt x="792116" y="1050888"/>
                  </a:cubicBezTo>
                  <a:cubicBezTo>
                    <a:pt x="785934" y="1050888"/>
                    <a:pt x="780988" y="1050888"/>
                    <a:pt x="776043" y="1050888"/>
                  </a:cubicBezTo>
                  <a:cubicBezTo>
                    <a:pt x="776043" y="1046003"/>
                    <a:pt x="774806" y="1039898"/>
                    <a:pt x="776043" y="1035013"/>
                  </a:cubicBezTo>
                  <a:cubicBezTo>
                    <a:pt x="780988" y="1010590"/>
                    <a:pt x="787170" y="1004484"/>
                    <a:pt x="804480" y="1010590"/>
                  </a:cubicBezTo>
                  <a:close/>
                  <a:moveTo>
                    <a:pt x="1016522" y="121"/>
                  </a:moveTo>
                  <a:cubicBezTo>
                    <a:pt x="1021496" y="-1131"/>
                    <a:pt x="1028957" y="7631"/>
                    <a:pt x="1035175" y="12638"/>
                  </a:cubicBezTo>
                  <a:cubicBezTo>
                    <a:pt x="1045123" y="8883"/>
                    <a:pt x="1055071" y="8883"/>
                    <a:pt x="1065019" y="5128"/>
                  </a:cubicBezTo>
                  <a:cubicBezTo>
                    <a:pt x="1077455" y="-1131"/>
                    <a:pt x="1089890" y="-1131"/>
                    <a:pt x="1098595" y="12638"/>
                  </a:cubicBezTo>
                  <a:cubicBezTo>
                    <a:pt x="1096108" y="15141"/>
                    <a:pt x="1094864" y="16393"/>
                    <a:pt x="1091134" y="18896"/>
                  </a:cubicBezTo>
                  <a:cubicBezTo>
                    <a:pt x="1091134" y="17644"/>
                    <a:pt x="1096108" y="20148"/>
                    <a:pt x="1096108" y="18896"/>
                  </a:cubicBezTo>
                  <a:cubicBezTo>
                    <a:pt x="1093621" y="16393"/>
                    <a:pt x="1094864" y="13889"/>
                    <a:pt x="1098595" y="12638"/>
                  </a:cubicBezTo>
                  <a:cubicBezTo>
                    <a:pt x="1127196" y="25154"/>
                    <a:pt x="1152067" y="42678"/>
                    <a:pt x="1183155" y="46433"/>
                  </a:cubicBezTo>
                  <a:cubicBezTo>
                    <a:pt x="1193103" y="46433"/>
                    <a:pt x="1204295" y="53943"/>
                    <a:pt x="1208026" y="61453"/>
                  </a:cubicBezTo>
                  <a:cubicBezTo>
                    <a:pt x="1227922" y="95248"/>
                    <a:pt x="1259010" y="92744"/>
                    <a:pt x="1290099" y="92744"/>
                  </a:cubicBezTo>
                  <a:cubicBezTo>
                    <a:pt x="1268959" y="135301"/>
                    <a:pt x="1230409" y="127791"/>
                    <a:pt x="1195590" y="124036"/>
                  </a:cubicBezTo>
                  <a:cubicBezTo>
                    <a:pt x="1159528" y="119029"/>
                    <a:pt x="1144605" y="131546"/>
                    <a:pt x="1150823" y="170348"/>
                  </a:cubicBezTo>
                  <a:cubicBezTo>
                    <a:pt x="1152067" y="184116"/>
                    <a:pt x="1135901" y="201639"/>
                    <a:pt x="1120978" y="195381"/>
                  </a:cubicBezTo>
                  <a:cubicBezTo>
                    <a:pt x="1099838" y="186619"/>
                    <a:pt x="1084916" y="175354"/>
                    <a:pt x="1076211" y="209149"/>
                  </a:cubicBezTo>
                  <a:cubicBezTo>
                    <a:pt x="1072481" y="222918"/>
                    <a:pt x="1053828" y="222918"/>
                    <a:pt x="1041392" y="214156"/>
                  </a:cubicBezTo>
                  <a:cubicBezTo>
                    <a:pt x="1025226" y="204143"/>
                    <a:pt x="1001599" y="194129"/>
                    <a:pt x="1020252" y="166593"/>
                  </a:cubicBezTo>
                  <a:cubicBezTo>
                    <a:pt x="1021496" y="165341"/>
                    <a:pt x="1015278" y="159083"/>
                    <a:pt x="1011548" y="157831"/>
                  </a:cubicBezTo>
                  <a:cubicBezTo>
                    <a:pt x="1002843" y="152824"/>
                    <a:pt x="990407" y="149069"/>
                    <a:pt x="995382" y="136553"/>
                  </a:cubicBezTo>
                  <a:cubicBezTo>
                    <a:pt x="999112" y="124036"/>
                    <a:pt x="1012791" y="131546"/>
                    <a:pt x="1022739" y="131546"/>
                  </a:cubicBezTo>
                  <a:cubicBezTo>
                    <a:pt x="1037662" y="131546"/>
                    <a:pt x="1045123" y="121533"/>
                    <a:pt x="1050097" y="107764"/>
                  </a:cubicBezTo>
                  <a:cubicBezTo>
                    <a:pt x="1019009" y="90241"/>
                    <a:pt x="987920" y="75221"/>
                    <a:pt x="951858" y="99003"/>
                  </a:cubicBezTo>
                  <a:cubicBezTo>
                    <a:pt x="945640" y="102758"/>
                    <a:pt x="933205" y="95248"/>
                    <a:pt x="923257" y="92744"/>
                  </a:cubicBezTo>
                  <a:cubicBezTo>
                    <a:pt x="920770" y="97751"/>
                    <a:pt x="920770" y="102758"/>
                    <a:pt x="919526" y="107764"/>
                  </a:cubicBezTo>
                  <a:cubicBezTo>
                    <a:pt x="917039" y="111519"/>
                    <a:pt x="912065" y="116526"/>
                    <a:pt x="908334" y="116526"/>
                  </a:cubicBezTo>
                  <a:cubicBezTo>
                    <a:pt x="903360" y="116526"/>
                    <a:pt x="897143" y="111519"/>
                    <a:pt x="895899" y="107764"/>
                  </a:cubicBezTo>
                  <a:cubicBezTo>
                    <a:pt x="884707" y="73969"/>
                    <a:pt x="903360" y="47684"/>
                    <a:pt x="918283" y="20148"/>
                  </a:cubicBezTo>
                  <a:cubicBezTo>
                    <a:pt x="919526" y="18896"/>
                    <a:pt x="922013" y="16393"/>
                    <a:pt x="924500" y="16393"/>
                  </a:cubicBezTo>
                  <a:cubicBezTo>
                    <a:pt x="954345" y="10134"/>
                    <a:pt x="985433" y="2624"/>
                    <a:pt x="1016522" y="121"/>
                  </a:cubicBezTo>
                  <a:close/>
                </a:path>
              </a:pathLst>
            </a:custGeom>
            <a:solidFill>
              <a:srgbClr val="28A2DC">
                <a:alpha val="49800"/>
              </a:srgbClr>
            </a:solidFill>
            <a:ln>
              <a:noFill/>
            </a:ln>
          </p:spPr>
          <p:txBody>
            <a:bodyPr anchorCtr="0" anchor="ctr" bIns="22850" lIns="45725" spcFirstLastPara="1" rIns="45725" wrap="square" tIns="2285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747993"/>
                </a:solidFill>
                <a:latin typeface="Oswald"/>
                <a:ea typeface="Oswald"/>
                <a:cs typeface="Oswald"/>
                <a:sym typeface="Oswald"/>
              </a:endParaRPr>
            </a:p>
          </p:txBody>
        </p:sp>
        <p:sp>
          <p:nvSpPr>
            <p:cNvPr id="412" name="Google Shape;412;g311d5cb9a0a_0_108"/>
            <p:cNvSpPr/>
            <p:nvPr/>
          </p:nvSpPr>
          <p:spPr>
            <a:xfrm>
              <a:off x="13137765" y="10618272"/>
              <a:ext cx="357920" cy="901644"/>
            </a:xfrm>
            <a:custGeom>
              <a:rect b="b" l="l" r="r" t="t"/>
              <a:pathLst>
                <a:path extrusionOk="0" h="1939020" w="773881">
                  <a:moveTo>
                    <a:pt x="210744" y="1933145"/>
                  </a:moveTo>
                  <a:lnTo>
                    <a:pt x="211914" y="1934296"/>
                  </a:lnTo>
                  <a:lnTo>
                    <a:pt x="211999" y="1934413"/>
                  </a:lnTo>
                  <a:lnTo>
                    <a:pt x="210744" y="1933145"/>
                  </a:lnTo>
                  <a:close/>
                  <a:moveTo>
                    <a:pt x="383939" y="1807603"/>
                  </a:moveTo>
                  <a:lnTo>
                    <a:pt x="385195" y="1808871"/>
                  </a:lnTo>
                  <a:lnTo>
                    <a:pt x="384138" y="1808656"/>
                  </a:lnTo>
                  <a:lnTo>
                    <a:pt x="383939" y="1807603"/>
                  </a:lnTo>
                  <a:close/>
                  <a:moveTo>
                    <a:pt x="367134" y="1805206"/>
                  </a:moveTo>
                  <a:lnTo>
                    <a:pt x="384138" y="1808656"/>
                  </a:lnTo>
                  <a:lnTo>
                    <a:pt x="388704" y="1832866"/>
                  </a:lnTo>
                  <a:cubicBezTo>
                    <a:pt x="386763" y="1855157"/>
                    <a:pt x="366996" y="1869423"/>
                    <a:pt x="350053" y="1883689"/>
                  </a:cubicBezTo>
                  <a:cubicBezTo>
                    <a:pt x="334993" y="1887494"/>
                    <a:pt x="316167" y="1887494"/>
                    <a:pt x="306127" y="1903979"/>
                  </a:cubicBezTo>
                  <a:lnTo>
                    <a:pt x="304872" y="1903979"/>
                  </a:lnTo>
                  <a:cubicBezTo>
                    <a:pt x="296087" y="1912856"/>
                    <a:pt x="281026" y="1910319"/>
                    <a:pt x="272241" y="1919196"/>
                  </a:cubicBezTo>
                  <a:lnTo>
                    <a:pt x="273496" y="1919196"/>
                  </a:lnTo>
                  <a:cubicBezTo>
                    <a:pt x="262201" y="1929341"/>
                    <a:pt x="248395" y="1928073"/>
                    <a:pt x="235845" y="1933145"/>
                  </a:cubicBezTo>
                  <a:lnTo>
                    <a:pt x="229570" y="1933145"/>
                  </a:lnTo>
                  <a:lnTo>
                    <a:pt x="224550" y="1934413"/>
                  </a:lnTo>
                  <a:cubicBezTo>
                    <a:pt x="222040" y="1937584"/>
                    <a:pt x="219216" y="1939169"/>
                    <a:pt x="216706" y="1939010"/>
                  </a:cubicBezTo>
                  <a:lnTo>
                    <a:pt x="211914" y="1934296"/>
                  </a:lnTo>
                  <a:lnTo>
                    <a:pt x="201645" y="1920147"/>
                  </a:lnTo>
                  <a:cubicBezTo>
                    <a:pt x="201332" y="1915075"/>
                    <a:pt x="203842" y="1909686"/>
                    <a:pt x="208234" y="1903979"/>
                  </a:cubicBezTo>
                  <a:lnTo>
                    <a:pt x="208234" y="1902711"/>
                  </a:lnTo>
                  <a:cubicBezTo>
                    <a:pt x="219530" y="1895102"/>
                    <a:pt x="215765" y="1879885"/>
                    <a:pt x="224550" y="1871008"/>
                  </a:cubicBezTo>
                  <a:cubicBezTo>
                    <a:pt x="242120" y="1850719"/>
                    <a:pt x="250906" y="1815212"/>
                    <a:pt x="288557" y="1840574"/>
                  </a:cubicBezTo>
                  <a:lnTo>
                    <a:pt x="287302" y="1839306"/>
                  </a:lnTo>
                  <a:cubicBezTo>
                    <a:pt x="294832" y="1843110"/>
                    <a:pt x="298597" y="1848182"/>
                    <a:pt x="304872" y="1853255"/>
                  </a:cubicBezTo>
                  <a:cubicBezTo>
                    <a:pt x="311147" y="1853255"/>
                    <a:pt x="316167" y="1851987"/>
                    <a:pt x="322443" y="1850719"/>
                  </a:cubicBezTo>
                  <a:cubicBezTo>
                    <a:pt x="327463" y="1848182"/>
                    <a:pt x="332483" y="1844378"/>
                    <a:pt x="336248" y="1838038"/>
                  </a:cubicBezTo>
                  <a:lnTo>
                    <a:pt x="336248" y="1836769"/>
                  </a:lnTo>
                  <a:cubicBezTo>
                    <a:pt x="348485" y="1828210"/>
                    <a:pt x="352956" y="1808237"/>
                    <a:pt x="367134" y="1805206"/>
                  </a:cubicBezTo>
                  <a:close/>
                  <a:moveTo>
                    <a:pt x="466389" y="1738704"/>
                  </a:moveTo>
                  <a:cubicBezTo>
                    <a:pt x="471352" y="1741126"/>
                    <a:pt x="476316" y="1742336"/>
                    <a:pt x="481279" y="1742336"/>
                  </a:cubicBezTo>
                  <a:cubicBezTo>
                    <a:pt x="493687" y="1758076"/>
                    <a:pt x="475075" y="1764130"/>
                    <a:pt x="468871" y="1772606"/>
                  </a:cubicBezTo>
                  <a:lnTo>
                    <a:pt x="467630" y="1775027"/>
                  </a:lnTo>
                  <a:cubicBezTo>
                    <a:pt x="461426" y="1777449"/>
                    <a:pt x="456462" y="1783503"/>
                    <a:pt x="453981" y="1788346"/>
                  </a:cubicBezTo>
                  <a:lnTo>
                    <a:pt x="451499" y="1791978"/>
                  </a:lnTo>
                  <a:cubicBezTo>
                    <a:pt x="440332" y="1791978"/>
                    <a:pt x="426683" y="1808929"/>
                    <a:pt x="417997" y="1788346"/>
                  </a:cubicBezTo>
                  <a:cubicBezTo>
                    <a:pt x="420479" y="1784714"/>
                    <a:pt x="421719" y="1779871"/>
                    <a:pt x="420479" y="1777449"/>
                  </a:cubicBezTo>
                  <a:cubicBezTo>
                    <a:pt x="422960" y="1770184"/>
                    <a:pt x="429164" y="1764130"/>
                    <a:pt x="431646" y="1758076"/>
                  </a:cubicBezTo>
                  <a:cubicBezTo>
                    <a:pt x="441573" y="1745969"/>
                    <a:pt x="452740" y="1741126"/>
                    <a:pt x="466389" y="1738704"/>
                  </a:cubicBezTo>
                  <a:close/>
                  <a:moveTo>
                    <a:pt x="385024" y="1595829"/>
                  </a:moveTo>
                  <a:cubicBezTo>
                    <a:pt x="390096" y="1595829"/>
                    <a:pt x="395168" y="1595829"/>
                    <a:pt x="400240" y="1595829"/>
                  </a:cubicBezTo>
                  <a:cubicBezTo>
                    <a:pt x="400240" y="1606820"/>
                    <a:pt x="400240" y="1616589"/>
                    <a:pt x="400240" y="1626359"/>
                  </a:cubicBezTo>
                  <a:lnTo>
                    <a:pt x="392632" y="1627580"/>
                  </a:lnTo>
                  <a:lnTo>
                    <a:pt x="385024" y="1626359"/>
                  </a:lnTo>
                  <a:cubicBezTo>
                    <a:pt x="385024" y="1616589"/>
                    <a:pt x="385024" y="1606820"/>
                    <a:pt x="385024" y="1595829"/>
                  </a:cubicBezTo>
                  <a:close/>
                  <a:moveTo>
                    <a:pt x="625161" y="1578732"/>
                  </a:moveTo>
                  <a:lnTo>
                    <a:pt x="623897" y="1579954"/>
                  </a:lnTo>
                  <a:lnTo>
                    <a:pt x="624123" y="1579407"/>
                  </a:lnTo>
                  <a:lnTo>
                    <a:pt x="625161" y="1578732"/>
                  </a:lnTo>
                  <a:close/>
                  <a:moveTo>
                    <a:pt x="530369" y="1565300"/>
                  </a:moveTo>
                  <a:lnTo>
                    <a:pt x="530184" y="1565674"/>
                  </a:lnTo>
                  <a:lnTo>
                    <a:pt x="529105" y="1566521"/>
                  </a:lnTo>
                  <a:lnTo>
                    <a:pt x="530369" y="1565300"/>
                  </a:lnTo>
                  <a:close/>
                  <a:moveTo>
                    <a:pt x="670882" y="1547564"/>
                  </a:moveTo>
                  <a:lnTo>
                    <a:pt x="669623" y="1548838"/>
                  </a:lnTo>
                  <a:lnTo>
                    <a:pt x="669912" y="1548044"/>
                  </a:lnTo>
                  <a:lnTo>
                    <a:pt x="670882" y="1547564"/>
                  </a:lnTo>
                  <a:close/>
                  <a:moveTo>
                    <a:pt x="593722" y="1543472"/>
                  </a:moveTo>
                  <a:cubicBezTo>
                    <a:pt x="598935" y="1543625"/>
                    <a:pt x="604307" y="1545762"/>
                    <a:pt x="609994" y="1549425"/>
                  </a:cubicBezTo>
                  <a:lnTo>
                    <a:pt x="611258" y="1549425"/>
                  </a:lnTo>
                  <a:cubicBezTo>
                    <a:pt x="615998" y="1555836"/>
                    <a:pt x="627847" y="1560873"/>
                    <a:pt x="628143" y="1569689"/>
                  </a:cubicBezTo>
                  <a:lnTo>
                    <a:pt x="624123" y="1579407"/>
                  </a:lnTo>
                  <a:lnTo>
                    <a:pt x="609678" y="1588807"/>
                  </a:lnTo>
                  <a:cubicBezTo>
                    <a:pt x="603675" y="1590639"/>
                    <a:pt x="597356" y="1592165"/>
                    <a:pt x="592300" y="1597050"/>
                  </a:cubicBezTo>
                  <a:lnTo>
                    <a:pt x="593564" y="1595828"/>
                  </a:lnTo>
                  <a:cubicBezTo>
                    <a:pt x="584717" y="1606819"/>
                    <a:pt x="569550" y="1604376"/>
                    <a:pt x="559439" y="1611703"/>
                  </a:cubicBezTo>
                  <a:lnTo>
                    <a:pt x="560703" y="1610482"/>
                  </a:lnTo>
                  <a:cubicBezTo>
                    <a:pt x="555647" y="1616588"/>
                    <a:pt x="550592" y="1616588"/>
                    <a:pt x="545536" y="1611703"/>
                  </a:cubicBezTo>
                  <a:lnTo>
                    <a:pt x="546800" y="1612924"/>
                  </a:lnTo>
                  <a:cubicBezTo>
                    <a:pt x="533529" y="1603766"/>
                    <a:pt x="520258" y="1595294"/>
                    <a:pt x="522450" y="1581328"/>
                  </a:cubicBezTo>
                  <a:lnTo>
                    <a:pt x="530184" y="1565674"/>
                  </a:lnTo>
                  <a:lnTo>
                    <a:pt x="549328" y="1550646"/>
                  </a:lnTo>
                  <a:cubicBezTo>
                    <a:pt x="558175" y="1550646"/>
                    <a:pt x="568286" y="1549425"/>
                    <a:pt x="578397" y="1549425"/>
                  </a:cubicBezTo>
                  <a:cubicBezTo>
                    <a:pt x="583453" y="1545151"/>
                    <a:pt x="588508" y="1543319"/>
                    <a:pt x="593722" y="1543472"/>
                  </a:cubicBezTo>
                  <a:close/>
                  <a:moveTo>
                    <a:pt x="275476" y="1499380"/>
                  </a:moveTo>
                  <a:lnTo>
                    <a:pt x="276717" y="1500621"/>
                  </a:lnTo>
                  <a:lnTo>
                    <a:pt x="275476" y="1499702"/>
                  </a:lnTo>
                  <a:lnTo>
                    <a:pt x="275476" y="1499380"/>
                  </a:lnTo>
                  <a:close/>
                  <a:moveTo>
                    <a:pt x="656401" y="1477162"/>
                  </a:moveTo>
                  <a:cubicBezTo>
                    <a:pt x="661752" y="1477162"/>
                    <a:pt x="667104" y="1479392"/>
                    <a:pt x="672141" y="1483852"/>
                  </a:cubicBezTo>
                  <a:cubicBezTo>
                    <a:pt x="677808" y="1494683"/>
                    <a:pt x="681271" y="1505833"/>
                    <a:pt x="681271" y="1516823"/>
                  </a:cubicBezTo>
                  <a:lnTo>
                    <a:pt x="669912" y="1548044"/>
                  </a:lnTo>
                  <a:lnTo>
                    <a:pt x="649318" y="1558236"/>
                  </a:lnTo>
                  <a:cubicBezTo>
                    <a:pt x="641920" y="1558395"/>
                    <a:pt x="634365" y="1555210"/>
                    <a:pt x="626809" y="1548838"/>
                  </a:cubicBezTo>
                  <a:lnTo>
                    <a:pt x="626809" y="1522079"/>
                  </a:lnTo>
                  <a:cubicBezTo>
                    <a:pt x="631846" y="1510611"/>
                    <a:pt x="630587" y="1495320"/>
                    <a:pt x="640661" y="1483852"/>
                  </a:cubicBezTo>
                  <a:cubicBezTo>
                    <a:pt x="645698" y="1479392"/>
                    <a:pt x="651049" y="1477162"/>
                    <a:pt x="656401" y="1477162"/>
                  </a:cubicBezTo>
                  <a:close/>
                  <a:moveTo>
                    <a:pt x="675128" y="1377215"/>
                  </a:moveTo>
                  <a:lnTo>
                    <a:pt x="706668" y="1377215"/>
                  </a:lnTo>
                  <a:cubicBezTo>
                    <a:pt x="707950" y="1381993"/>
                    <a:pt x="706668" y="1386771"/>
                    <a:pt x="706668" y="1391549"/>
                  </a:cubicBezTo>
                  <a:lnTo>
                    <a:pt x="675897" y="1391549"/>
                  </a:lnTo>
                  <a:cubicBezTo>
                    <a:pt x="672051" y="1387966"/>
                    <a:pt x="670769" y="1385577"/>
                    <a:pt x="672051" y="1381993"/>
                  </a:cubicBezTo>
                  <a:lnTo>
                    <a:pt x="675128" y="1377215"/>
                  </a:lnTo>
                  <a:close/>
                  <a:moveTo>
                    <a:pt x="675897" y="1376020"/>
                  </a:moveTo>
                  <a:lnTo>
                    <a:pt x="675128" y="1377215"/>
                  </a:lnTo>
                  <a:lnTo>
                    <a:pt x="674615" y="1377215"/>
                  </a:lnTo>
                  <a:lnTo>
                    <a:pt x="675897" y="1376020"/>
                  </a:lnTo>
                  <a:close/>
                  <a:moveTo>
                    <a:pt x="513431" y="1370521"/>
                  </a:moveTo>
                  <a:cubicBezTo>
                    <a:pt x="518365" y="1373057"/>
                    <a:pt x="523299" y="1373057"/>
                    <a:pt x="529467" y="1373057"/>
                  </a:cubicBezTo>
                  <a:cubicBezTo>
                    <a:pt x="533167" y="1379398"/>
                    <a:pt x="539335" y="1383202"/>
                    <a:pt x="545503" y="1388275"/>
                  </a:cubicBezTo>
                  <a:lnTo>
                    <a:pt x="546736" y="1389543"/>
                  </a:lnTo>
                  <a:cubicBezTo>
                    <a:pt x="552904" y="1400956"/>
                    <a:pt x="554137" y="1412369"/>
                    <a:pt x="544269" y="1422515"/>
                  </a:cubicBezTo>
                  <a:lnTo>
                    <a:pt x="544269" y="1421246"/>
                  </a:lnTo>
                  <a:cubicBezTo>
                    <a:pt x="527000" y="1435196"/>
                    <a:pt x="523299" y="1413638"/>
                    <a:pt x="512197" y="1408565"/>
                  </a:cubicBezTo>
                  <a:lnTo>
                    <a:pt x="510964" y="1407297"/>
                  </a:lnTo>
                  <a:cubicBezTo>
                    <a:pt x="507263" y="1399688"/>
                    <a:pt x="503563" y="1394616"/>
                    <a:pt x="497395" y="1392079"/>
                  </a:cubicBezTo>
                  <a:lnTo>
                    <a:pt x="494928" y="1390811"/>
                  </a:lnTo>
                  <a:cubicBezTo>
                    <a:pt x="497395" y="1379398"/>
                    <a:pt x="503563" y="1373057"/>
                    <a:pt x="513431" y="1370521"/>
                  </a:cubicBezTo>
                  <a:close/>
                  <a:moveTo>
                    <a:pt x="226613" y="1340456"/>
                  </a:moveTo>
                  <a:lnTo>
                    <a:pt x="220880" y="1345454"/>
                  </a:lnTo>
                  <a:cubicBezTo>
                    <a:pt x="219639" y="1348868"/>
                    <a:pt x="219716" y="1351506"/>
                    <a:pt x="220647" y="1353639"/>
                  </a:cubicBezTo>
                  <a:lnTo>
                    <a:pt x="224877" y="1358106"/>
                  </a:lnTo>
                  <a:lnTo>
                    <a:pt x="225044" y="1355855"/>
                  </a:lnTo>
                  <a:lnTo>
                    <a:pt x="226613" y="1340456"/>
                  </a:lnTo>
                  <a:close/>
                  <a:moveTo>
                    <a:pt x="696733" y="1210236"/>
                  </a:moveTo>
                  <a:cubicBezTo>
                    <a:pt x="702194" y="1209321"/>
                    <a:pt x="709529" y="1210913"/>
                    <a:pt x="719734" y="1216324"/>
                  </a:cubicBezTo>
                  <a:cubicBezTo>
                    <a:pt x="729938" y="1232877"/>
                    <a:pt x="728663" y="1249430"/>
                    <a:pt x="719734" y="1265983"/>
                  </a:cubicBezTo>
                  <a:cubicBezTo>
                    <a:pt x="718458" y="1268530"/>
                    <a:pt x="717182" y="1271076"/>
                    <a:pt x="718458" y="1274896"/>
                  </a:cubicBezTo>
                  <a:cubicBezTo>
                    <a:pt x="705702" y="1297816"/>
                    <a:pt x="689119" y="1292722"/>
                    <a:pt x="672536" y="1282536"/>
                  </a:cubicBezTo>
                  <a:cubicBezTo>
                    <a:pt x="659780" y="1273623"/>
                    <a:pt x="662331" y="1260890"/>
                    <a:pt x="671260" y="1249430"/>
                  </a:cubicBezTo>
                  <a:lnTo>
                    <a:pt x="671260" y="1250703"/>
                  </a:lnTo>
                  <a:cubicBezTo>
                    <a:pt x="680828" y="1238288"/>
                    <a:pt x="680349" y="1212982"/>
                    <a:pt x="696733" y="1210236"/>
                  </a:cubicBezTo>
                  <a:close/>
                  <a:moveTo>
                    <a:pt x="753194" y="1084774"/>
                  </a:moveTo>
                  <a:cubicBezTo>
                    <a:pt x="758366" y="1084774"/>
                    <a:pt x="763538" y="1084774"/>
                    <a:pt x="768709" y="1084774"/>
                  </a:cubicBezTo>
                  <a:cubicBezTo>
                    <a:pt x="772588" y="1087129"/>
                    <a:pt x="773881" y="1090663"/>
                    <a:pt x="773881" y="1095373"/>
                  </a:cubicBezTo>
                  <a:cubicBezTo>
                    <a:pt x="772588" y="1097729"/>
                    <a:pt x="771295" y="1100084"/>
                    <a:pt x="770002" y="1100084"/>
                  </a:cubicBezTo>
                  <a:cubicBezTo>
                    <a:pt x="760952" y="1097729"/>
                    <a:pt x="755780" y="1093018"/>
                    <a:pt x="753194" y="1084774"/>
                  </a:cubicBezTo>
                  <a:close/>
                  <a:moveTo>
                    <a:pt x="226818" y="988697"/>
                  </a:moveTo>
                  <a:cubicBezTo>
                    <a:pt x="213093" y="1002346"/>
                    <a:pt x="199367" y="1018477"/>
                    <a:pt x="183146" y="1035849"/>
                  </a:cubicBezTo>
                  <a:cubicBezTo>
                    <a:pt x="204358" y="1055703"/>
                    <a:pt x="226818" y="1073075"/>
                    <a:pt x="244287" y="1095410"/>
                  </a:cubicBezTo>
                  <a:cubicBezTo>
                    <a:pt x="251150" y="1103475"/>
                    <a:pt x="249902" y="1108128"/>
                    <a:pt x="245379" y="1111075"/>
                  </a:cubicBezTo>
                  <a:lnTo>
                    <a:pt x="239767" y="1112717"/>
                  </a:lnTo>
                  <a:lnTo>
                    <a:pt x="257297" y="1132532"/>
                  </a:lnTo>
                  <a:cubicBezTo>
                    <a:pt x="267442" y="1159603"/>
                    <a:pt x="253588" y="1196481"/>
                    <a:pt x="273602" y="1219660"/>
                  </a:cubicBezTo>
                  <a:lnTo>
                    <a:pt x="285144" y="1228278"/>
                  </a:lnTo>
                  <a:lnTo>
                    <a:pt x="269126" y="1190137"/>
                  </a:lnTo>
                  <a:cubicBezTo>
                    <a:pt x="261004" y="1157343"/>
                    <a:pt x="266613" y="1126726"/>
                    <a:pt x="285731" y="1096059"/>
                  </a:cubicBezTo>
                  <a:lnTo>
                    <a:pt x="305167" y="1070735"/>
                  </a:lnTo>
                  <a:lnTo>
                    <a:pt x="304052" y="1069339"/>
                  </a:lnTo>
                  <a:lnTo>
                    <a:pt x="285464" y="1078038"/>
                  </a:lnTo>
                  <a:cubicBezTo>
                    <a:pt x="280473" y="1079279"/>
                    <a:pt x="275482" y="1076797"/>
                    <a:pt x="271739" y="1075556"/>
                  </a:cubicBezTo>
                  <a:cubicBezTo>
                    <a:pt x="282969" y="1033367"/>
                    <a:pt x="238048" y="1018477"/>
                    <a:pt x="226818" y="988697"/>
                  </a:cubicBezTo>
                  <a:close/>
                  <a:moveTo>
                    <a:pt x="615524" y="876267"/>
                  </a:moveTo>
                  <a:lnTo>
                    <a:pt x="615320" y="881484"/>
                  </a:lnTo>
                  <a:lnTo>
                    <a:pt x="621182" y="876267"/>
                  </a:lnTo>
                  <a:lnTo>
                    <a:pt x="615524" y="876267"/>
                  </a:lnTo>
                  <a:close/>
                  <a:moveTo>
                    <a:pt x="551914" y="861810"/>
                  </a:moveTo>
                  <a:lnTo>
                    <a:pt x="540677" y="862790"/>
                  </a:lnTo>
                  <a:cubicBezTo>
                    <a:pt x="535256" y="863604"/>
                    <a:pt x="531435" y="864767"/>
                    <a:pt x="528472" y="866784"/>
                  </a:cubicBezTo>
                  <a:lnTo>
                    <a:pt x="523349" y="876854"/>
                  </a:lnTo>
                  <a:lnTo>
                    <a:pt x="539762" y="872106"/>
                  </a:lnTo>
                  <a:lnTo>
                    <a:pt x="556429" y="868662"/>
                  </a:lnTo>
                  <a:lnTo>
                    <a:pt x="551843" y="862581"/>
                  </a:lnTo>
                  <a:lnTo>
                    <a:pt x="551914" y="861810"/>
                  </a:lnTo>
                  <a:close/>
                  <a:moveTo>
                    <a:pt x="477465" y="635799"/>
                  </a:moveTo>
                  <a:lnTo>
                    <a:pt x="465758" y="676296"/>
                  </a:lnTo>
                  <a:lnTo>
                    <a:pt x="461488" y="686003"/>
                  </a:lnTo>
                  <a:lnTo>
                    <a:pt x="472633" y="674142"/>
                  </a:lnTo>
                  <a:cubicBezTo>
                    <a:pt x="475597" y="666697"/>
                    <a:pt x="476844" y="657546"/>
                    <a:pt x="477351" y="647929"/>
                  </a:cubicBezTo>
                  <a:lnTo>
                    <a:pt x="477465" y="635799"/>
                  </a:lnTo>
                  <a:close/>
                  <a:moveTo>
                    <a:pt x="636874" y="610393"/>
                  </a:moveTo>
                  <a:cubicBezTo>
                    <a:pt x="629231" y="609928"/>
                    <a:pt x="621120" y="612720"/>
                    <a:pt x="612386" y="618924"/>
                  </a:cubicBezTo>
                  <a:cubicBezTo>
                    <a:pt x="603651" y="625129"/>
                    <a:pt x="599908" y="631023"/>
                    <a:pt x="600064" y="636917"/>
                  </a:cubicBezTo>
                  <a:lnTo>
                    <a:pt x="602893" y="641513"/>
                  </a:lnTo>
                  <a:lnTo>
                    <a:pt x="609079" y="630072"/>
                  </a:lnTo>
                  <a:cubicBezTo>
                    <a:pt x="616409" y="621518"/>
                    <a:pt x="626079" y="614986"/>
                    <a:pt x="639179" y="612497"/>
                  </a:cubicBezTo>
                  <a:lnTo>
                    <a:pt x="640084" y="612024"/>
                  </a:lnTo>
                  <a:lnTo>
                    <a:pt x="636874" y="610393"/>
                  </a:lnTo>
                  <a:close/>
                  <a:moveTo>
                    <a:pt x="501783" y="494742"/>
                  </a:moveTo>
                  <a:lnTo>
                    <a:pt x="498337" y="514410"/>
                  </a:lnTo>
                  <a:lnTo>
                    <a:pt x="505703" y="544230"/>
                  </a:lnTo>
                  <a:cubicBezTo>
                    <a:pt x="504434" y="550340"/>
                    <a:pt x="498728" y="553473"/>
                    <a:pt x="487315" y="559740"/>
                  </a:cubicBezTo>
                  <a:cubicBezTo>
                    <a:pt x="478439" y="564753"/>
                    <a:pt x="469562" y="568513"/>
                    <a:pt x="460686" y="574779"/>
                  </a:cubicBezTo>
                  <a:cubicBezTo>
                    <a:pt x="456881" y="577286"/>
                    <a:pt x="454345" y="583552"/>
                    <a:pt x="454345" y="587312"/>
                  </a:cubicBezTo>
                  <a:cubicBezTo>
                    <a:pt x="454345" y="598592"/>
                    <a:pt x="464490" y="597339"/>
                    <a:pt x="472098" y="596085"/>
                  </a:cubicBezTo>
                  <a:cubicBezTo>
                    <a:pt x="477171" y="594832"/>
                    <a:pt x="482243" y="595145"/>
                    <a:pt x="486681" y="597025"/>
                  </a:cubicBezTo>
                  <a:lnTo>
                    <a:pt x="491834" y="601968"/>
                  </a:lnTo>
                  <a:lnTo>
                    <a:pt x="496341" y="596589"/>
                  </a:lnTo>
                  <a:cubicBezTo>
                    <a:pt x="510067" y="589144"/>
                    <a:pt x="532527" y="599071"/>
                    <a:pt x="540014" y="573013"/>
                  </a:cubicBezTo>
                  <a:cubicBezTo>
                    <a:pt x="544381" y="556882"/>
                    <a:pt x="552491" y="551298"/>
                    <a:pt x="562318" y="550833"/>
                  </a:cubicBezTo>
                  <a:lnTo>
                    <a:pt x="580934" y="555704"/>
                  </a:lnTo>
                  <a:lnTo>
                    <a:pt x="571493" y="540334"/>
                  </a:lnTo>
                  <a:lnTo>
                    <a:pt x="555104" y="516561"/>
                  </a:lnTo>
                  <a:lnTo>
                    <a:pt x="551024" y="519817"/>
                  </a:lnTo>
                  <a:cubicBezTo>
                    <a:pt x="540340" y="527346"/>
                    <a:pt x="537715" y="523844"/>
                    <a:pt x="524345" y="509837"/>
                  </a:cubicBezTo>
                  <a:lnTo>
                    <a:pt x="501783" y="494742"/>
                  </a:lnTo>
                  <a:close/>
                  <a:moveTo>
                    <a:pt x="667710" y="465"/>
                  </a:moveTo>
                  <a:cubicBezTo>
                    <a:pt x="667710" y="16670"/>
                    <a:pt x="670185" y="32876"/>
                    <a:pt x="666472" y="47835"/>
                  </a:cubicBezTo>
                  <a:cubicBezTo>
                    <a:pt x="656573" y="81493"/>
                    <a:pt x="665235" y="103932"/>
                    <a:pt x="699884" y="116398"/>
                  </a:cubicBezTo>
                  <a:cubicBezTo>
                    <a:pt x="711021" y="120138"/>
                    <a:pt x="713496" y="133850"/>
                    <a:pt x="702358" y="140083"/>
                  </a:cubicBezTo>
                  <a:cubicBezTo>
                    <a:pt x="662760" y="163769"/>
                    <a:pt x="670185" y="216126"/>
                    <a:pt x="640486" y="246044"/>
                  </a:cubicBezTo>
                  <a:cubicBezTo>
                    <a:pt x="637393" y="249161"/>
                    <a:pt x="638321" y="254147"/>
                    <a:pt x="641105" y="259134"/>
                  </a:cubicBezTo>
                  <a:lnTo>
                    <a:pt x="648453" y="267316"/>
                  </a:lnTo>
                  <a:lnTo>
                    <a:pt x="652904" y="255413"/>
                  </a:lnTo>
                  <a:cubicBezTo>
                    <a:pt x="666628" y="244216"/>
                    <a:pt x="679729" y="241105"/>
                    <a:pt x="690646" y="244371"/>
                  </a:cubicBezTo>
                  <a:cubicBezTo>
                    <a:pt x="701563" y="247637"/>
                    <a:pt x="710296" y="257280"/>
                    <a:pt x="715287" y="271588"/>
                  </a:cubicBezTo>
                  <a:cubicBezTo>
                    <a:pt x="741488" y="338774"/>
                    <a:pt x="773927" y="405961"/>
                    <a:pt x="752717" y="481857"/>
                  </a:cubicBezTo>
                  <a:cubicBezTo>
                    <a:pt x="751469" y="506741"/>
                    <a:pt x="750222" y="531625"/>
                    <a:pt x="750222" y="557753"/>
                  </a:cubicBezTo>
                  <a:cubicBezTo>
                    <a:pt x="746479" y="561485"/>
                    <a:pt x="746479" y="565218"/>
                    <a:pt x="748974" y="570195"/>
                  </a:cubicBezTo>
                  <a:cubicBezTo>
                    <a:pt x="731507" y="595079"/>
                    <a:pt x="755212" y="628672"/>
                    <a:pt x="732754" y="652312"/>
                  </a:cubicBezTo>
                  <a:lnTo>
                    <a:pt x="731507" y="651067"/>
                  </a:lnTo>
                  <a:cubicBezTo>
                    <a:pt x="722773" y="658533"/>
                    <a:pt x="719030" y="665998"/>
                    <a:pt x="719030" y="677196"/>
                  </a:cubicBezTo>
                  <a:cubicBezTo>
                    <a:pt x="719030" y="705812"/>
                    <a:pt x="717782" y="734429"/>
                    <a:pt x="716535" y="763045"/>
                  </a:cubicBezTo>
                  <a:cubicBezTo>
                    <a:pt x="699067" y="776731"/>
                    <a:pt x="706553" y="796639"/>
                    <a:pt x="705306" y="814057"/>
                  </a:cubicBezTo>
                  <a:cubicBezTo>
                    <a:pt x="704058" y="843918"/>
                    <a:pt x="704058" y="875023"/>
                    <a:pt x="704058" y="906128"/>
                  </a:cubicBezTo>
                  <a:cubicBezTo>
                    <a:pt x="705306" y="926035"/>
                    <a:pt x="696572" y="940965"/>
                    <a:pt x="685343" y="954651"/>
                  </a:cubicBezTo>
                  <a:lnTo>
                    <a:pt x="677857" y="954651"/>
                  </a:lnTo>
                  <a:lnTo>
                    <a:pt x="670371" y="957140"/>
                  </a:lnTo>
                  <a:cubicBezTo>
                    <a:pt x="671619" y="949675"/>
                    <a:pt x="671619" y="940965"/>
                    <a:pt x="675362" y="934744"/>
                  </a:cubicBezTo>
                  <a:cubicBezTo>
                    <a:pt x="680352" y="922925"/>
                    <a:pt x="680664" y="913904"/>
                    <a:pt x="676921" y="906906"/>
                  </a:cubicBezTo>
                  <a:lnTo>
                    <a:pt x="662655" y="897064"/>
                  </a:lnTo>
                  <a:lnTo>
                    <a:pt x="660279" y="932750"/>
                  </a:lnTo>
                  <a:cubicBezTo>
                    <a:pt x="661528" y="945254"/>
                    <a:pt x="664026" y="959009"/>
                    <a:pt x="654035" y="969012"/>
                  </a:cubicBezTo>
                  <a:lnTo>
                    <a:pt x="657782" y="971513"/>
                  </a:lnTo>
                  <a:lnTo>
                    <a:pt x="640274" y="986705"/>
                  </a:lnTo>
                  <a:lnTo>
                    <a:pt x="640297" y="986518"/>
                  </a:lnTo>
                  <a:lnTo>
                    <a:pt x="639048" y="987768"/>
                  </a:lnTo>
                  <a:lnTo>
                    <a:pt x="640274" y="986705"/>
                  </a:lnTo>
                  <a:lnTo>
                    <a:pt x="631965" y="1052750"/>
                  </a:lnTo>
                  <a:cubicBezTo>
                    <a:pt x="630385" y="1119451"/>
                    <a:pt x="643732" y="1187207"/>
                    <a:pt x="624062" y="1252853"/>
                  </a:cubicBezTo>
                  <a:cubicBezTo>
                    <a:pt x="602831" y="1277861"/>
                    <a:pt x="570360" y="1249102"/>
                    <a:pt x="547880" y="1269108"/>
                  </a:cubicBezTo>
                  <a:cubicBezTo>
                    <a:pt x="540387" y="1269108"/>
                    <a:pt x="535391" y="1264107"/>
                    <a:pt x="531645" y="1257855"/>
                  </a:cubicBezTo>
                  <a:lnTo>
                    <a:pt x="532894" y="1257855"/>
                  </a:lnTo>
                  <a:cubicBezTo>
                    <a:pt x="486685" y="1229095"/>
                    <a:pt x="506667" y="1290365"/>
                    <a:pt x="484187" y="1292866"/>
                  </a:cubicBezTo>
                  <a:cubicBezTo>
                    <a:pt x="484187" y="1299118"/>
                    <a:pt x="484187" y="1304119"/>
                    <a:pt x="482938" y="1310371"/>
                  </a:cubicBezTo>
                  <a:cubicBezTo>
                    <a:pt x="487934" y="1315373"/>
                    <a:pt x="492929" y="1320375"/>
                    <a:pt x="497925" y="1325376"/>
                  </a:cubicBezTo>
                  <a:lnTo>
                    <a:pt x="499174" y="1325376"/>
                  </a:lnTo>
                  <a:cubicBezTo>
                    <a:pt x="506667" y="1369140"/>
                    <a:pt x="469201" y="1361638"/>
                    <a:pt x="446721" y="1370391"/>
                  </a:cubicBezTo>
                  <a:lnTo>
                    <a:pt x="447970" y="1369140"/>
                  </a:lnTo>
                  <a:cubicBezTo>
                    <a:pt x="441725" y="1384145"/>
                    <a:pt x="425490" y="1380394"/>
                    <a:pt x="415499" y="1387896"/>
                  </a:cubicBezTo>
                  <a:lnTo>
                    <a:pt x="417996" y="1386646"/>
                  </a:lnTo>
                  <a:cubicBezTo>
                    <a:pt x="403010" y="1405402"/>
                    <a:pt x="380530" y="1392898"/>
                    <a:pt x="364295" y="1402901"/>
                  </a:cubicBezTo>
                  <a:lnTo>
                    <a:pt x="358050" y="1402901"/>
                  </a:lnTo>
                  <a:lnTo>
                    <a:pt x="354304" y="1405402"/>
                  </a:lnTo>
                  <a:cubicBezTo>
                    <a:pt x="341815" y="1420407"/>
                    <a:pt x="319335" y="1406652"/>
                    <a:pt x="306846" y="1421657"/>
                  </a:cubicBezTo>
                  <a:lnTo>
                    <a:pt x="305597" y="1421657"/>
                  </a:lnTo>
                  <a:cubicBezTo>
                    <a:pt x="299353" y="1426659"/>
                    <a:pt x="295606" y="1434161"/>
                    <a:pt x="288113" y="1435412"/>
                  </a:cubicBezTo>
                  <a:cubicBezTo>
                    <a:pt x="285615" y="1442914"/>
                    <a:pt x="279371" y="1447916"/>
                    <a:pt x="273126" y="1452917"/>
                  </a:cubicBezTo>
                  <a:cubicBezTo>
                    <a:pt x="270004" y="1457294"/>
                    <a:pt x="267819" y="1462295"/>
                    <a:pt x="264852" y="1466984"/>
                  </a:cubicBezTo>
                  <a:lnTo>
                    <a:pt x="257795" y="1473624"/>
                  </a:lnTo>
                  <a:lnTo>
                    <a:pt x="259345" y="1478277"/>
                  </a:lnTo>
                  <a:cubicBezTo>
                    <a:pt x="260586" y="1483243"/>
                    <a:pt x="262137" y="1487898"/>
                    <a:pt x="264774" y="1491777"/>
                  </a:cubicBezTo>
                  <a:lnTo>
                    <a:pt x="275476" y="1499702"/>
                  </a:lnTo>
                  <a:lnTo>
                    <a:pt x="275476" y="1520483"/>
                  </a:lnTo>
                  <a:cubicBezTo>
                    <a:pt x="219639" y="1534138"/>
                    <a:pt x="167524" y="1505587"/>
                    <a:pt x="114168" y="1499380"/>
                  </a:cubicBezTo>
                  <a:cubicBezTo>
                    <a:pt x="70739" y="1495656"/>
                    <a:pt x="84388" y="1446003"/>
                    <a:pt x="86870" y="1412486"/>
                  </a:cubicBezTo>
                  <a:cubicBezTo>
                    <a:pt x="86870" y="1406280"/>
                    <a:pt x="88111" y="1400073"/>
                    <a:pt x="89352" y="1393866"/>
                  </a:cubicBezTo>
                  <a:cubicBezTo>
                    <a:pt x="91833" y="1385177"/>
                    <a:pt x="95556" y="1377729"/>
                    <a:pt x="94315" y="1369040"/>
                  </a:cubicBezTo>
                  <a:cubicBezTo>
                    <a:pt x="91833" y="1362833"/>
                    <a:pt x="90592" y="1357868"/>
                    <a:pt x="88111" y="1352902"/>
                  </a:cubicBezTo>
                  <a:cubicBezTo>
                    <a:pt x="81907" y="1346695"/>
                    <a:pt x="73221" y="1345454"/>
                    <a:pt x="63294" y="1344213"/>
                  </a:cubicBezTo>
                  <a:cubicBezTo>
                    <a:pt x="-11156" y="1330558"/>
                    <a:pt x="-16119" y="1321869"/>
                    <a:pt x="28551" y="1267250"/>
                  </a:cubicBezTo>
                  <a:cubicBezTo>
                    <a:pt x="55849" y="1233734"/>
                    <a:pt x="60812" y="1186563"/>
                    <a:pt x="93074" y="1156771"/>
                  </a:cubicBezTo>
                  <a:cubicBezTo>
                    <a:pt x="95556" y="1149323"/>
                    <a:pt x="100519" y="1143116"/>
                    <a:pt x="104242" y="1136909"/>
                  </a:cubicBezTo>
                  <a:cubicBezTo>
                    <a:pt x="117891" y="1124496"/>
                    <a:pt x="122854" y="1084773"/>
                    <a:pt x="151393" y="1114565"/>
                  </a:cubicBezTo>
                  <a:cubicBezTo>
                    <a:pt x="182414" y="1144357"/>
                    <a:pt x="188618" y="1104634"/>
                    <a:pt x="205990" y="1100910"/>
                  </a:cubicBezTo>
                  <a:lnTo>
                    <a:pt x="213156" y="1102917"/>
                  </a:lnTo>
                  <a:lnTo>
                    <a:pt x="210597" y="1100373"/>
                  </a:lnTo>
                  <a:cubicBezTo>
                    <a:pt x="186889" y="1089205"/>
                    <a:pt x="165677" y="1076797"/>
                    <a:pt x="158190" y="1048258"/>
                  </a:cubicBezTo>
                  <a:cubicBezTo>
                    <a:pt x="155694" y="1038331"/>
                    <a:pt x="141969" y="1038331"/>
                    <a:pt x="130738" y="1035849"/>
                  </a:cubicBezTo>
                  <a:cubicBezTo>
                    <a:pt x="115765" y="932859"/>
                    <a:pt x="203110" y="839795"/>
                    <a:pt x="309173" y="845999"/>
                  </a:cubicBezTo>
                  <a:lnTo>
                    <a:pt x="315411" y="844759"/>
                  </a:lnTo>
                  <a:cubicBezTo>
                    <a:pt x="315411" y="844759"/>
                    <a:pt x="309173" y="844759"/>
                    <a:pt x="307925" y="843518"/>
                  </a:cubicBezTo>
                  <a:cubicBezTo>
                    <a:pt x="250526" y="772789"/>
                    <a:pt x="269243" y="765344"/>
                    <a:pt x="322898" y="702061"/>
                  </a:cubicBezTo>
                  <a:cubicBezTo>
                    <a:pt x="367819" y="648704"/>
                    <a:pt x="385288" y="676003"/>
                    <a:pt x="426465" y="688412"/>
                  </a:cubicBezTo>
                  <a:lnTo>
                    <a:pt x="428101" y="688501"/>
                  </a:lnTo>
                  <a:lnTo>
                    <a:pt x="421851" y="685226"/>
                  </a:lnTo>
                  <a:cubicBezTo>
                    <a:pt x="414084" y="677863"/>
                    <a:pt x="408060" y="668776"/>
                    <a:pt x="408694" y="662510"/>
                  </a:cubicBezTo>
                  <a:cubicBezTo>
                    <a:pt x="409962" y="648724"/>
                    <a:pt x="413766" y="634937"/>
                    <a:pt x="418839" y="623658"/>
                  </a:cubicBezTo>
                  <a:cubicBezTo>
                    <a:pt x="432788" y="593579"/>
                    <a:pt x="425179" y="562246"/>
                    <a:pt x="428983" y="532167"/>
                  </a:cubicBezTo>
                  <a:cubicBezTo>
                    <a:pt x="431520" y="515875"/>
                    <a:pt x="413766" y="513368"/>
                    <a:pt x="399817" y="510861"/>
                  </a:cubicBezTo>
                  <a:cubicBezTo>
                    <a:pt x="399817" y="508355"/>
                    <a:pt x="399817" y="505848"/>
                    <a:pt x="399817" y="503342"/>
                  </a:cubicBezTo>
                  <a:cubicBezTo>
                    <a:pt x="384600" y="472323"/>
                    <a:pt x="387929" y="448353"/>
                    <a:pt x="407664" y="430376"/>
                  </a:cubicBezTo>
                  <a:lnTo>
                    <a:pt x="412907" y="427033"/>
                  </a:lnTo>
                  <a:lnTo>
                    <a:pt x="412795" y="413088"/>
                  </a:lnTo>
                  <a:cubicBezTo>
                    <a:pt x="390521" y="355745"/>
                    <a:pt x="430119" y="249784"/>
                    <a:pt x="498179" y="208646"/>
                  </a:cubicBezTo>
                  <a:cubicBezTo>
                    <a:pt x="548915" y="176235"/>
                    <a:pt x="562527" y="131357"/>
                    <a:pt x="567476" y="77754"/>
                  </a:cubicBezTo>
                  <a:cubicBezTo>
                    <a:pt x="568714" y="66534"/>
                    <a:pt x="576139" y="60301"/>
                    <a:pt x="589751" y="64041"/>
                  </a:cubicBezTo>
                  <a:cubicBezTo>
                    <a:pt x="594700" y="61548"/>
                    <a:pt x="599650" y="60301"/>
                    <a:pt x="604600" y="56561"/>
                  </a:cubicBezTo>
                  <a:cubicBezTo>
                    <a:pt x="616974" y="49082"/>
                    <a:pt x="609550" y="30383"/>
                    <a:pt x="619449" y="22903"/>
                  </a:cubicBezTo>
                  <a:cubicBezTo>
                    <a:pt x="625637" y="17917"/>
                    <a:pt x="639249" y="22903"/>
                    <a:pt x="647911" y="19164"/>
                  </a:cubicBezTo>
                  <a:cubicBezTo>
                    <a:pt x="656573" y="16670"/>
                    <a:pt x="650386" y="-3275"/>
                    <a:pt x="667710" y="465"/>
                  </a:cubicBezTo>
                  <a:close/>
                </a:path>
              </a:pathLst>
            </a:custGeom>
            <a:solidFill>
              <a:srgbClr val="28A2DC">
                <a:alpha val="29800"/>
              </a:srgbClr>
            </a:solidFill>
            <a:ln>
              <a:noFill/>
            </a:ln>
          </p:spPr>
          <p:txBody>
            <a:bodyPr anchorCtr="0" anchor="ctr" bIns="22850" lIns="45725" spcFirstLastPara="1" rIns="45725" wrap="square" tIns="2285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747993"/>
                </a:solidFill>
                <a:latin typeface="Oswald"/>
                <a:ea typeface="Oswald"/>
                <a:cs typeface="Oswald"/>
                <a:sym typeface="Oswald"/>
              </a:endParaRPr>
            </a:p>
          </p:txBody>
        </p:sp>
        <p:sp>
          <p:nvSpPr>
            <p:cNvPr id="413" name="Google Shape;413;g311d5cb9a0a_0_108"/>
            <p:cNvSpPr/>
            <p:nvPr/>
          </p:nvSpPr>
          <p:spPr>
            <a:xfrm>
              <a:off x="11902788" y="10045575"/>
              <a:ext cx="1620943" cy="1491914"/>
            </a:xfrm>
            <a:custGeom>
              <a:rect b="b" l="l" r="r" t="t"/>
              <a:pathLst>
                <a:path extrusionOk="0" h="1491914" w="1620943">
                  <a:moveTo>
                    <a:pt x="1128332" y="1472631"/>
                  </a:moveTo>
                  <a:cubicBezTo>
                    <a:pt x="1130038" y="1472631"/>
                    <a:pt x="1132314" y="1473198"/>
                    <a:pt x="1134021" y="1473765"/>
                  </a:cubicBezTo>
                  <a:cubicBezTo>
                    <a:pt x="1147677" y="1480004"/>
                    <a:pt x="1169298" y="1466960"/>
                    <a:pt x="1175557" y="1490779"/>
                  </a:cubicBezTo>
                  <a:lnTo>
                    <a:pt x="1176126" y="1490779"/>
                  </a:lnTo>
                  <a:cubicBezTo>
                    <a:pt x="1153935" y="1491346"/>
                    <a:pt x="1132314" y="1491346"/>
                    <a:pt x="1110693" y="1491914"/>
                  </a:cubicBezTo>
                  <a:cubicBezTo>
                    <a:pt x="1108986" y="1490779"/>
                    <a:pt x="1107848" y="1490212"/>
                    <a:pt x="1105572" y="1490212"/>
                  </a:cubicBezTo>
                  <a:cubicBezTo>
                    <a:pt x="1102159" y="1489078"/>
                    <a:pt x="1100451" y="1486809"/>
                    <a:pt x="1101589" y="1483407"/>
                  </a:cubicBezTo>
                  <a:cubicBezTo>
                    <a:pt x="1106141" y="1477735"/>
                    <a:pt x="1112400" y="1474899"/>
                    <a:pt x="1118659" y="1473198"/>
                  </a:cubicBezTo>
                  <a:cubicBezTo>
                    <a:pt x="1122073" y="1472631"/>
                    <a:pt x="1124917" y="1472631"/>
                    <a:pt x="1128332" y="1472631"/>
                  </a:cubicBezTo>
                  <a:close/>
                  <a:moveTo>
                    <a:pt x="1181985" y="1446543"/>
                  </a:moveTo>
                  <a:cubicBezTo>
                    <a:pt x="1181985" y="1446543"/>
                    <a:pt x="1184732" y="1446543"/>
                    <a:pt x="1185282" y="1447625"/>
                  </a:cubicBezTo>
                  <a:cubicBezTo>
                    <a:pt x="1189678" y="1450332"/>
                    <a:pt x="1194623" y="1453580"/>
                    <a:pt x="1199019" y="1456828"/>
                  </a:cubicBezTo>
                  <a:cubicBezTo>
                    <a:pt x="1199019" y="1458993"/>
                    <a:pt x="1198470" y="1460617"/>
                    <a:pt x="1197920" y="1462241"/>
                  </a:cubicBezTo>
                  <a:cubicBezTo>
                    <a:pt x="1194074" y="1462782"/>
                    <a:pt x="1190227" y="1463865"/>
                    <a:pt x="1185831" y="1463865"/>
                  </a:cubicBezTo>
                  <a:cubicBezTo>
                    <a:pt x="1184183" y="1460617"/>
                    <a:pt x="1181985" y="1456286"/>
                    <a:pt x="1179787" y="1452497"/>
                  </a:cubicBezTo>
                  <a:cubicBezTo>
                    <a:pt x="1179237" y="1450873"/>
                    <a:pt x="1180886" y="1448708"/>
                    <a:pt x="1181985" y="1446543"/>
                  </a:cubicBezTo>
                  <a:close/>
                  <a:moveTo>
                    <a:pt x="1163706" y="1443990"/>
                  </a:moveTo>
                  <a:cubicBezTo>
                    <a:pt x="1165965" y="1444719"/>
                    <a:pt x="1165400" y="1446177"/>
                    <a:pt x="1162011" y="1448365"/>
                  </a:cubicBezTo>
                  <a:lnTo>
                    <a:pt x="1161446" y="1447636"/>
                  </a:lnTo>
                  <a:cubicBezTo>
                    <a:pt x="1162011" y="1446177"/>
                    <a:pt x="1163141" y="1443990"/>
                    <a:pt x="1163706" y="1443990"/>
                  </a:cubicBezTo>
                  <a:close/>
                  <a:moveTo>
                    <a:pt x="1258022" y="1441984"/>
                  </a:moveTo>
                  <a:cubicBezTo>
                    <a:pt x="1264235" y="1441438"/>
                    <a:pt x="1269318" y="1442532"/>
                    <a:pt x="1272707" y="1448547"/>
                  </a:cubicBezTo>
                  <a:cubicBezTo>
                    <a:pt x="1268188" y="1448000"/>
                    <a:pt x="1263670" y="1448000"/>
                    <a:pt x="1259152" y="1447453"/>
                  </a:cubicBezTo>
                  <a:cubicBezTo>
                    <a:pt x="1258587" y="1445266"/>
                    <a:pt x="1258022" y="1443078"/>
                    <a:pt x="1258022" y="1441984"/>
                  </a:cubicBezTo>
                  <a:close/>
                  <a:moveTo>
                    <a:pt x="1242212" y="1441438"/>
                  </a:moveTo>
                  <a:cubicBezTo>
                    <a:pt x="1241651" y="1443239"/>
                    <a:pt x="1241651" y="1445641"/>
                    <a:pt x="1241651" y="1448043"/>
                  </a:cubicBezTo>
                  <a:cubicBezTo>
                    <a:pt x="1237723" y="1449244"/>
                    <a:pt x="1235479" y="1452247"/>
                    <a:pt x="1234918" y="1455850"/>
                  </a:cubicBezTo>
                  <a:cubicBezTo>
                    <a:pt x="1232674" y="1458852"/>
                    <a:pt x="1230429" y="1461855"/>
                    <a:pt x="1228185" y="1464257"/>
                  </a:cubicBezTo>
                  <a:cubicBezTo>
                    <a:pt x="1225380" y="1466659"/>
                    <a:pt x="1223135" y="1469661"/>
                    <a:pt x="1220891" y="1471463"/>
                  </a:cubicBezTo>
                  <a:cubicBezTo>
                    <a:pt x="1211353" y="1470262"/>
                    <a:pt x="1210230" y="1455850"/>
                    <a:pt x="1199570" y="1457651"/>
                  </a:cubicBezTo>
                  <a:cubicBezTo>
                    <a:pt x="1211914" y="1445041"/>
                    <a:pt x="1226502" y="1441438"/>
                    <a:pt x="1242212" y="1441438"/>
                  </a:cubicBezTo>
                  <a:close/>
                  <a:moveTo>
                    <a:pt x="1145339" y="1440646"/>
                  </a:moveTo>
                  <a:cubicBezTo>
                    <a:pt x="1148198" y="1439696"/>
                    <a:pt x="1152522" y="1442767"/>
                    <a:pt x="1160332" y="1449200"/>
                  </a:cubicBezTo>
                  <a:lnTo>
                    <a:pt x="1160890" y="1449784"/>
                  </a:lnTo>
                  <a:cubicBezTo>
                    <a:pt x="1160890" y="1452124"/>
                    <a:pt x="1160890" y="1454463"/>
                    <a:pt x="1160890" y="1456218"/>
                  </a:cubicBezTo>
                  <a:cubicBezTo>
                    <a:pt x="1151964" y="1454463"/>
                    <a:pt x="1146385" y="1461481"/>
                    <a:pt x="1138575" y="1463821"/>
                  </a:cubicBezTo>
                  <a:cubicBezTo>
                    <a:pt x="1139133" y="1460896"/>
                    <a:pt x="1138575" y="1458557"/>
                    <a:pt x="1139133" y="1456218"/>
                  </a:cubicBezTo>
                  <a:cubicBezTo>
                    <a:pt x="1141085" y="1446568"/>
                    <a:pt x="1142480" y="1441597"/>
                    <a:pt x="1145339" y="1440646"/>
                  </a:cubicBezTo>
                  <a:close/>
                  <a:moveTo>
                    <a:pt x="1257436" y="1433782"/>
                  </a:moveTo>
                  <a:cubicBezTo>
                    <a:pt x="1257436" y="1435824"/>
                    <a:pt x="1257436" y="1438376"/>
                    <a:pt x="1257436" y="1440929"/>
                  </a:cubicBezTo>
                  <a:cubicBezTo>
                    <a:pt x="1252157" y="1440418"/>
                    <a:pt x="1247465" y="1440418"/>
                    <a:pt x="1242773" y="1440418"/>
                  </a:cubicBezTo>
                  <a:cubicBezTo>
                    <a:pt x="1245706" y="1434803"/>
                    <a:pt x="1250984" y="1433782"/>
                    <a:pt x="1257436" y="1433782"/>
                  </a:cubicBezTo>
                  <a:close/>
                  <a:moveTo>
                    <a:pt x="1260955" y="1423572"/>
                  </a:moveTo>
                  <a:cubicBezTo>
                    <a:pt x="1263888" y="1423572"/>
                    <a:pt x="1265061" y="1425974"/>
                    <a:pt x="1263301" y="1428376"/>
                  </a:cubicBezTo>
                  <a:cubicBezTo>
                    <a:pt x="1261541" y="1430177"/>
                    <a:pt x="1259782" y="1431979"/>
                    <a:pt x="1258022" y="1433180"/>
                  </a:cubicBezTo>
                  <a:cubicBezTo>
                    <a:pt x="1258022" y="1431378"/>
                    <a:pt x="1258609" y="1428376"/>
                    <a:pt x="1259195" y="1425974"/>
                  </a:cubicBezTo>
                  <a:cubicBezTo>
                    <a:pt x="1259195" y="1425374"/>
                    <a:pt x="1260369" y="1423572"/>
                    <a:pt x="1260955" y="1423572"/>
                  </a:cubicBezTo>
                  <a:close/>
                  <a:moveTo>
                    <a:pt x="828516" y="1418469"/>
                  </a:moveTo>
                  <a:cubicBezTo>
                    <a:pt x="830672" y="1418469"/>
                    <a:pt x="832829" y="1418469"/>
                    <a:pt x="834985" y="1419058"/>
                  </a:cubicBezTo>
                  <a:cubicBezTo>
                    <a:pt x="839297" y="1419647"/>
                    <a:pt x="844149" y="1419647"/>
                    <a:pt x="845766" y="1424948"/>
                  </a:cubicBezTo>
                  <a:cubicBezTo>
                    <a:pt x="844688" y="1427304"/>
                    <a:pt x="844688" y="1430248"/>
                    <a:pt x="843071" y="1431426"/>
                  </a:cubicBezTo>
                  <a:cubicBezTo>
                    <a:pt x="838758" y="1433193"/>
                    <a:pt x="834445" y="1433193"/>
                    <a:pt x="831211" y="1429071"/>
                  </a:cubicBezTo>
                  <a:cubicBezTo>
                    <a:pt x="829594" y="1426126"/>
                    <a:pt x="829594" y="1422592"/>
                    <a:pt x="828516" y="1418469"/>
                  </a:cubicBezTo>
                  <a:close/>
                  <a:moveTo>
                    <a:pt x="178015" y="1411509"/>
                  </a:moveTo>
                  <a:lnTo>
                    <a:pt x="177439" y="1412669"/>
                  </a:lnTo>
                  <a:lnTo>
                    <a:pt x="177632" y="1411858"/>
                  </a:lnTo>
                  <a:close/>
                  <a:moveTo>
                    <a:pt x="823150" y="1403157"/>
                  </a:moveTo>
                  <a:cubicBezTo>
                    <a:pt x="828798" y="1406102"/>
                    <a:pt x="829928" y="1411991"/>
                    <a:pt x="830493" y="1417881"/>
                  </a:cubicBezTo>
                  <a:cubicBezTo>
                    <a:pt x="825410" y="1417881"/>
                    <a:pt x="820892" y="1417881"/>
                    <a:pt x="815808" y="1417881"/>
                  </a:cubicBezTo>
                  <a:close/>
                  <a:moveTo>
                    <a:pt x="522976" y="1398517"/>
                  </a:moveTo>
                  <a:cubicBezTo>
                    <a:pt x="524106" y="1398053"/>
                    <a:pt x="526364" y="1398517"/>
                    <a:pt x="528059" y="1398517"/>
                  </a:cubicBezTo>
                  <a:cubicBezTo>
                    <a:pt x="526929" y="1399445"/>
                    <a:pt x="526364" y="1400837"/>
                    <a:pt x="524670" y="1401301"/>
                  </a:cubicBezTo>
                  <a:cubicBezTo>
                    <a:pt x="522976" y="1402229"/>
                    <a:pt x="520717" y="1402229"/>
                    <a:pt x="518458" y="1402693"/>
                  </a:cubicBezTo>
                  <a:cubicBezTo>
                    <a:pt x="520152" y="1400837"/>
                    <a:pt x="520717" y="1399445"/>
                    <a:pt x="522976" y="1398517"/>
                  </a:cubicBezTo>
                  <a:close/>
                  <a:moveTo>
                    <a:pt x="1056823" y="1395502"/>
                  </a:moveTo>
                  <a:lnTo>
                    <a:pt x="1055552" y="1397628"/>
                  </a:lnTo>
                  <a:lnTo>
                    <a:pt x="1054705" y="1396778"/>
                  </a:lnTo>
                  <a:close/>
                  <a:moveTo>
                    <a:pt x="490269" y="1392990"/>
                  </a:moveTo>
                  <a:cubicBezTo>
                    <a:pt x="492789" y="1394119"/>
                    <a:pt x="494865" y="1397043"/>
                    <a:pt x="497534" y="1402094"/>
                  </a:cubicBezTo>
                  <a:lnTo>
                    <a:pt x="497328" y="1402101"/>
                  </a:lnTo>
                  <a:lnTo>
                    <a:pt x="497553" y="1402340"/>
                  </a:lnTo>
                  <a:lnTo>
                    <a:pt x="496990" y="1402112"/>
                  </a:lnTo>
                  <a:lnTo>
                    <a:pt x="496955" y="1402113"/>
                  </a:lnTo>
                  <a:lnTo>
                    <a:pt x="496405" y="1410915"/>
                  </a:lnTo>
                  <a:cubicBezTo>
                    <a:pt x="491670" y="1410915"/>
                    <a:pt x="486936" y="1411949"/>
                    <a:pt x="483411" y="1409107"/>
                  </a:cubicBezTo>
                  <a:lnTo>
                    <a:pt x="480606" y="1405170"/>
                  </a:lnTo>
                  <a:lnTo>
                    <a:pt x="480603" y="1405172"/>
                  </a:lnTo>
                  <a:cubicBezTo>
                    <a:pt x="478998" y="1405172"/>
                    <a:pt x="477392" y="1404635"/>
                    <a:pt x="475252" y="1403560"/>
                  </a:cubicBezTo>
                  <a:cubicBezTo>
                    <a:pt x="475252" y="1401411"/>
                    <a:pt x="475252" y="1398725"/>
                    <a:pt x="475788" y="1396576"/>
                  </a:cubicBezTo>
                  <a:lnTo>
                    <a:pt x="480482" y="1395633"/>
                  </a:lnTo>
                  <a:lnTo>
                    <a:pt x="480336" y="1394651"/>
                  </a:lnTo>
                  <a:cubicBezTo>
                    <a:pt x="484784" y="1392524"/>
                    <a:pt x="487749" y="1391860"/>
                    <a:pt x="490269" y="1392990"/>
                  </a:cubicBezTo>
                  <a:close/>
                  <a:moveTo>
                    <a:pt x="554886" y="1385293"/>
                  </a:moveTo>
                  <a:lnTo>
                    <a:pt x="556156" y="1387419"/>
                  </a:lnTo>
                  <a:lnTo>
                    <a:pt x="554039" y="1386143"/>
                  </a:lnTo>
                  <a:close/>
                  <a:moveTo>
                    <a:pt x="216707" y="1380352"/>
                  </a:moveTo>
                  <a:lnTo>
                    <a:pt x="217305" y="1381266"/>
                  </a:lnTo>
                  <a:lnTo>
                    <a:pt x="217284" y="1381527"/>
                  </a:lnTo>
                  <a:close/>
                  <a:moveTo>
                    <a:pt x="586351" y="1380188"/>
                  </a:moveTo>
                  <a:lnTo>
                    <a:pt x="583446" y="1384564"/>
                  </a:lnTo>
                  <a:lnTo>
                    <a:pt x="581994" y="1382376"/>
                  </a:lnTo>
                  <a:close/>
                  <a:moveTo>
                    <a:pt x="426204" y="1375167"/>
                  </a:moveTo>
                  <a:cubicBezTo>
                    <a:pt x="434305" y="1377102"/>
                    <a:pt x="440138" y="1387133"/>
                    <a:pt x="446619" y="1393239"/>
                  </a:cubicBezTo>
                  <a:cubicBezTo>
                    <a:pt x="451804" y="1397890"/>
                    <a:pt x="451228" y="1403705"/>
                    <a:pt x="450075" y="1410102"/>
                  </a:cubicBezTo>
                  <a:cubicBezTo>
                    <a:pt x="435098" y="1418243"/>
                    <a:pt x="434521" y="1419987"/>
                    <a:pt x="444315" y="1433943"/>
                  </a:cubicBezTo>
                  <a:cubicBezTo>
                    <a:pt x="444891" y="1438013"/>
                    <a:pt x="446619" y="1440920"/>
                    <a:pt x="451228" y="1442084"/>
                  </a:cubicBezTo>
                  <a:cubicBezTo>
                    <a:pt x="451804" y="1459528"/>
                    <a:pt x="450075" y="1461273"/>
                    <a:pt x="431065" y="1455458"/>
                  </a:cubicBezTo>
                  <a:cubicBezTo>
                    <a:pt x="429337" y="1447317"/>
                    <a:pt x="428761" y="1439176"/>
                    <a:pt x="423000" y="1432780"/>
                  </a:cubicBezTo>
                  <a:cubicBezTo>
                    <a:pt x="423576" y="1430454"/>
                    <a:pt x="423000" y="1428128"/>
                    <a:pt x="421272" y="1426384"/>
                  </a:cubicBezTo>
                  <a:cubicBezTo>
                    <a:pt x="416087" y="1419987"/>
                    <a:pt x="421272" y="1410102"/>
                    <a:pt x="414935" y="1403705"/>
                  </a:cubicBezTo>
                  <a:lnTo>
                    <a:pt x="414935" y="1404287"/>
                  </a:lnTo>
                  <a:cubicBezTo>
                    <a:pt x="416663" y="1394402"/>
                    <a:pt x="409174" y="1379864"/>
                    <a:pt x="417239" y="1376375"/>
                  </a:cubicBezTo>
                  <a:cubicBezTo>
                    <a:pt x="420552" y="1374776"/>
                    <a:pt x="423504" y="1374522"/>
                    <a:pt x="426204" y="1375167"/>
                  </a:cubicBezTo>
                  <a:close/>
                  <a:moveTo>
                    <a:pt x="637907" y="1372532"/>
                  </a:moveTo>
                  <a:cubicBezTo>
                    <a:pt x="640630" y="1372532"/>
                    <a:pt x="642809" y="1372532"/>
                    <a:pt x="644987" y="1372532"/>
                  </a:cubicBezTo>
                  <a:lnTo>
                    <a:pt x="637907" y="1379643"/>
                  </a:lnTo>
                  <a:cubicBezTo>
                    <a:pt x="637907" y="1377455"/>
                    <a:pt x="637907" y="1374720"/>
                    <a:pt x="637907" y="1372532"/>
                  </a:cubicBezTo>
                  <a:close/>
                  <a:moveTo>
                    <a:pt x="594116" y="1372532"/>
                  </a:moveTo>
                  <a:cubicBezTo>
                    <a:pt x="594116" y="1374720"/>
                    <a:pt x="594116" y="1377455"/>
                    <a:pt x="594116" y="1379643"/>
                  </a:cubicBezTo>
                  <a:lnTo>
                    <a:pt x="587077" y="1379643"/>
                  </a:lnTo>
                  <a:cubicBezTo>
                    <a:pt x="589423" y="1377455"/>
                    <a:pt x="591770" y="1374720"/>
                    <a:pt x="594116" y="1372532"/>
                  </a:cubicBezTo>
                  <a:close/>
                  <a:moveTo>
                    <a:pt x="636319" y="1371177"/>
                  </a:moveTo>
                  <a:cubicBezTo>
                    <a:pt x="636637" y="1371416"/>
                    <a:pt x="637060" y="1372532"/>
                    <a:pt x="637483" y="1374447"/>
                  </a:cubicBezTo>
                  <a:cubicBezTo>
                    <a:pt x="637060" y="1374447"/>
                    <a:pt x="635366" y="1373170"/>
                    <a:pt x="635790" y="1373170"/>
                  </a:cubicBezTo>
                  <a:cubicBezTo>
                    <a:pt x="635790" y="1371576"/>
                    <a:pt x="636001" y="1370938"/>
                    <a:pt x="636319" y="1371177"/>
                  </a:cubicBezTo>
                  <a:close/>
                  <a:moveTo>
                    <a:pt x="656900" y="1371115"/>
                  </a:moveTo>
                  <a:cubicBezTo>
                    <a:pt x="658057" y="1371115"/>
                    <a:pt x="659147" y="1372249"/>
                    <a:pt x="660236" y="1374518"/>
                  </a:cubicBezTo>
                  <a:cubicBezTo>
                    <a:pt x="658057" y="1374518"/>
                    <a:pt x="655878" y="1374518"/>
                    <a:pt x="653155" y="1374518"/>
                  </a:cubicBezTo>
                  <a:cubicBezTo>
                    <a:pt x="654517" y="1372249"/>
                    <a:pt x="655742" y="1371115"/>
                    <a:pt x="656900" y="1371115"/>
                  </a:cubicBezTo>
                  <a:close/>
                  <a:moveTo>
                    <a:pt x="1080120" y="1367427"/>
                  </a:moveTo>
                  <a:cubicBezTo>
                    <a:pt x="1103713" y="1369724"/>
                    <a:pt x="1103713" y="1369724"/>
                    <a:pt x="1110042" y="1389823"/>
                  </a:cubicBezTo>
                  <a:cubicBezTo>
                    <a:pt x="1099109" y="1384080"/>
                    <a:pt x="1085874" y="1381209"/>
                    <a:pt x="1080120" y="1367427"/>
                  </a:cubicBezTo>
                  <a:close/>
                  <a:moveTo>
                    <a:pt x="548956" y="1367427"/>
                  </a:moveTo>
                  <a:cubicBezTo>
                    <a:pt x="551779" y="1367975"/>
                    <a:pt x="553474" y="1367975"/>
                    <a:pt x="556298" y="1368521"/>
                  </a:cubicBezTo>
                  <a:cubicBezTo>
                    <a:pt x="556862" y="1368521"/>
                    <a:pt x="558557" y="1370162"/>
                    <a:pt x="558557" y="1370162"/>
                  </a:cubicBezTo>
                  <a:cubicBezTo>
                    <a:pt x="557992" y="1373444"/>
                    <a:pt x="556298" y="1374538"/>
                    <a:pt x="553474" y="1372897"/>
                  </a:cubicBezTo>
                  <a:cubicBezTo>
                    <a:pt x="551779" y="1371256"/>
                    <a:pt x="550650" y="1369615"/>
                    <a:pt x="548956" y="1367427"/>
                  </a:cubicBezTo>
                  <a:close/>
                  <a:moveTo>
                    <a:pt x="218438" y="1367427"/>
                  </a:moveTo>
                  <a:cubicBezTo>
                    <a:pt x="224206" y="1367427"/>
                    <a:pt x="229974" y="1367427"/>
                    <a:pt x="235742" y="1367427"/>
                  </a:cubicBezTo>
                  <a:cubicBezTo>
                    <a:pt x="241509" y="1369777"/>
                    <a:pt x="247854" y="1369777"/>
                    <a:pt x="253045" y="1373889"/>
                  </a:cubicBezTo>
                  <a:cubicBezTo>
                    <a:pt x="253622" y="1375652"/>
                    <a:pt x="255352" y="1376239"/>
                    <a:pt x="257083" y="1375652"/>
                  </a:cubicBezTo>
                  <a:cubicBezTo>
                    <a:pt x="261120" y="1375946"/>
                    <a:pt x="264581" y="1376827"/>
                    <a:pt x="266600" y="1378883"/>
                  </a:cubicBezTo>
                  <a:lnTo>
                    <a:pt x="267424" y="1388682"/>
                  </a:lnTo>
                  <a:lnTo>
                    <a:pt x="263761" y="1398089"/>
                  </a:lnTo>
                  <a:cubicBezTo>
                    <a:pt x="263265" y="1401063"/>
                    <a:pt x="263463" y="1403853"/>
                    <a:pt x="264220" y="1406497"/>
                  </a:cubicBezTo>
                  <a:lnTo>
                    <a:pt x="274191" y="1420615"/>
                  </a:lnTo>
                  <a:lnTo>
                    <a:pt x="282461" y="1427355"/>
                  </a:lnTo>
                  <a:cubicBezTo>
                    <a:pt x="284769" y="1429705"/>
                    <a:pt x="287652" y="1432643"/>
                    <a:pt x="289383" y="1435580"/>
                  </a:cubicBezTo>
                  <a:lnTo>
                    <a:pt x="288806" y="1434993"/>
                  </a:lnTo>
                  <a:cubicBezTo>
                    <a:pt x="291113" y="1436755"/>
                    <a:pt x="291690" y="1437930"/>
                    <a:pt x="290536" y="1439106"/>
                  </a:cubicBezTo>
                  <a:cubicBezTo>
                    <a:pt x="289383" y="1440281"/>
                    <a:pt x="288806" y="1440868"/>
                    <a:pt x="287652" y="1440868"/>
                  </a:cubicBezTo>
                  <a:lnTo>
                    <a:pt x="287652" y="1440281"/>
                  </a:lnTo>
                  <a:cubicBezTo>
                    <a:pt x="281308" y="1443218"/>
                    <a:pt x="275540" y="1445568"/>
                    <a:pt x="269195" y="1447919"/>
                  </a:cubicBezTo>
                  <a:lnTo>
                    <a:pt x="269195" y="1448506"/>
                  </a:lnTo>
                  <a:cubicBezTo>
                    <a:pt x="265734" y="1446744"/>
                    <a:pt x="262850" y="1444393"/>
                    <a:pt x="260543" y="1441456"/>
                  </a:cubicBezTo>
                  <a:cubicBezTo>
                    <a:pt x="257659" y="1439693"/>
                    <a:pt x="255352" y="1436755"/>
                    <a:pt x="253622" y="1433231"/>
                  </a:cubicBezTo>
                  <a:lnTo>
                    <a:pt x="254199" y="1433818"/>
                  </a:lnTo>
                  <a:cubicBezTo>
                    <a:pt x="248431" y="1431468"/>
                    <a:pt x="250738" y="1423242"/>
                    <a:pt x="244970" y="1420305"/>
                  </a:cubicBezTo>
                  <a:lnTo>
                    <a:pt x="244970" y="1419130"/>
                  </a:lnTo>
                  <a:cubicBezTo>
                    <a:pt x="242663" y="1416779"/>
                    <a:pt x="240933" y="1413842"/>
                    <a:pt x="238626" y="1411491"/>
                  </a:cubicBezTo>
                  <a:cubicBezTo>
                    <a:pt x="235742" y="1409141"/>
                    <a:pt x="232858" y="1406791"/>
                    <a:pt x="231704" y="1402678"/>
                  </a:cubicBezTo>
                  <a:lnTo>
                    <a:pt x="232281" y="1403266"/>
                  </a:lnTo>
                  <a:cubicBezTo>
                    <a:pt x="225936" y="1400916"/>
                    <a:pt x="228244" y="1393278"/>
                    <a:pt x="223052" y="1389753"/>
                  </a:cubicBezTo>
                  <a:lnTo>
                    <a:pt x="222476" y="1389165"/>
                  </a:lnTo>
                  <a:lnTo>
                    <a:pt x="217305" y="1381266"/>
                  </a:lnTo>
                  <a:close/>
                  <a:moveTo>
                    <a:pt x="725666" y="1358324"/>
                  </a:moveTo>
                  <a:cubicBezTo>
                    <a:pt x="725904" y="1357809"/>
                    <a:pt x="727175" y="1357809"/>
                    <a:pt x="729399" y="1358398"/>
                  </a:cubicBezTo>
                  <a:cubicBezTo>
                    <a:pt x="731941" y="1358987"/>
                    <a:pt x="734482" y="1360165"/>
                    <a:pt x="736388" y="1361343"/>
                  </a:cubicBezTo>
                  <a:cubicBezTo>
                    <a:pt x="735753" y="1361931"/>
                    <a:pt x="734482" y="1364288"/>
                    <a:pt x="734482" y="1364288"/>
                  </a:cubicBezTo>
                  <a:cubicBezTo>
                    <a:pt x="731941" y="1363110"/>
                    <a:pt x="729399" y="1362521"/>
                    <a:pt x="728128" y="1361343"/>
                  </a:cubicBezTo>
                  <a:cubicBezTo>
                    <a:pt x="726222" y="1359870"/>
                    <a:pt x="725428" y="1358839"/>
                    <a:pt x="725666" y="1358324"/>
                  </a:cubicBezTo>
                  <a:close/>
                  <a:moveTo>
                    <a:pt x="526082" y="1358240"/>
                  </a:moveTo>
                  <a:cubicBezTo>
                    <a:pt x="534293" y="1358240"/>
                    <a:pt x="543091" y="1357219"/>
                    <a:pt x="548369" y="1364366"/>
                  </a:cubicBezTo>
                  <a:cubicBezTo>
                    <a:pt x="540745" y="1364366"/>
                    <a:pt x="533707" y="1364366"/>
                    <a:pt x="526082" y="1364366"/>
                  </a:cubicBezTo>
                  <a:cubicBezTo>
                    <a:pt x="526082" y="1362324"/>
                    <a:pt x="526082" y="1360282"/>
                    <a:pt x="526082" y="1358240"/>
                  </a:cubicBezTo>
                  <a:close/>
                  <a:moveTo>
                    <a:pt x="524442" y="1355784"/>
                  </a:moveTo>
                  <a:cubicBezTo>
                    <a:pt x="524812" y="1356103"/>
                    <a:pt x="525236" y="1357220"/>
                    <a:pt x="525659" y="1359134"/>
                  </a:cubicBezTo>
                  <a:cubicBezTo>
                    <a:pt x="524812" y="1358496"/>
                    <a:pt x="523542" y="1357858"/>
                    <a:pt x="523542" y="1357220"/>
                  </a:cubicBezTo>
                  <a:cubicBezTo>
                    <a:pt x="523754" y="1355944"/>
                    <a:pt x="524071" y="1355465"/>
                    <a:pt x="524442" y="1355784"/>
                  </a:cubicBezTo>
                  <a:close/>
                  <a:moveTo>
                    <a:pt x="696361" y="1352115"/>
                  </a:moveTo>
                  <a:lnTo>
                    <a:pt x="711023" y="1352115"/>
                  </a:lnTo>
                  <a:cubicBezTo>
                    <a:pt x="709850" y="1357663"/>
                    <a:pt x="710437" y="1364321"/>
                    <a:pt x="702225" y="1362656"/>
                  </a:cubicBezTo>
                  <a:cubicBezTo>
                    <a:pt x="697533" y="1362102"/>
                    <a:pt x="696947" y="1356553"/>
                    <a:pt x="696361" y="1352115"/>
                  </a:cubicBezTo>
                  <a:close/>
                  <a:moveTo>
                    <a:pt x="567645" y="1348127"/>
                  </a:moveTo>
                  <a:cubicBezTo>
                    <a:pt x="568016" y="1348446"/>
                    <a:pt x="568440" y="1349563"/>
                    <a:pt x="568863" y="1351477"/>
                  </a:cubicBezTo>
                  <a:cubicBezTo>
                    <a:pt x="568016" y="1350839"/>
                    <a:pt x="566745" y="1350201"/>
                    <a:pt x="566745" y="1349563"/>
                  </a:cubicBezTo>
                  <a:cubicBezTo>
                    <a:pt x="566957" y="1348287"/>
                    <a:pt x="567275" y="1347808"/>
                    <a:pt x="567645" y="1348127"/>
                  </a:cubicBezTo>
                  <a:close/>
                  <a:moveTo>
                    <a:pt x="496856" y="1347011"/>
                  </a:moveTo>
                  <a:cubicBezTo>
                    <a:pt x="497491" y="1347011"/>
                    <a:pt x="498762" y="1347740"/>
                    <a:pt x="500033" y="1347740"/>
                  </a:cubicBezTo>
                  <a:cubicBezTo>
                    <a:pt x="500033" y="1349198"/>
                    <a:pt x="500033" y="1351386"/>
                    <a:pt x="499397" y="1351386"/>
                  </a:cubicBezTo>
                  <a:cubicBezTo>
                    <a:pt x="498126" y="1351386"/>
                    <a:pt x="496856" y="1350657"/>
                    <a:pt x="495585" y="1349928"/>
                  </a:cubicBezTo>
                  <a:cubicBezTo>
                    <a:pt x="496220" y="1349198"/>
                    <a:pt x="496220" y="1347011"/>
                    <a:pt x="496856" y="1347011"/>
                  </a:cubicBezTo>
                  <a:close/>
                  <a:moveTo>
                    <a:pt x="645532" y="1344459"/>
                  </a:moveTo>
                  <a:lnTo>
                    <a:pt x="649889" y="1345480"/>
                  </a:lnTo>
                  <a:lnTo>
                    <a:pt x="647711" y="1346500"/>
                  </a:lnTo>
                  <a:close/>
                  <a:moveTo>
                    <a:pt x="461274" y="1341907"/>
                  </a:moveTo>
                  <a:lnTo>
                    <a:pt x="462122" y="1343365"/>
                  </a:lnTo>
                  <a:lnTo>
                    <a:pt x="460003" y="1346282"/>
                  </a:lnTo>
                  <a:close/>
                  <a:moveTo>
                    <a:pt x="535633" y="1329147"/>
                  </a:moveTo>
                  <a:cubicBezTo>
                    <a:pt x="532566" y="1333613"/>
                    <a:pt x="528886" y="1336164"/>
                    <a:pt x="523979" y="1336164"/>
                  </a:cubicBezTo>
                  <a:cubicBezTo>
                    <a:pt x="522139" y="1335527"/>
                    <a:pt x="520298" y="1333613"/>
                    <a:pt x="518458" y="1332337"/>
                  </a:cubicBezTo>
                  <a:cubicBezTo>
                    <a:pt x="519071" y="1331699"/>
                    <a:pt x="520298" y="1330423"/>
                    <a:pt x="520911" y="1330423"/>
                  </a:cubicBezTo>
                  <a:cubicBezTo>
                    <a:pt x="525819" y="1329147"/>
                    <a:pt x="530726" y="1329147"/>
                    <a:pt x="535633" y="1329147"/>
                  </a:cubicBezTo>
                  <a:close/>
                  <a:moveTo>
                    <a:pt x="329118" y="1295969"/>
                  </a:moveTo>
                  <a:lnTo>
                    <a:pt x="329966" y="1297245"/>
                  </a:lnTo>
                  <a:lnTo>
                    <a:pt x="327847" y="1298096"/>
                  </a:lnTo>
                  <a:close/>
                  <a:moveTo>
                    <a:pt x="879961" y="1293418"/>
                  </a:moveTo>
                  <a:lnTo>
                    <a:pt x="886214" y="1300249"/>
                  </a:lnTo>
                  <a:lnTo>
                    <a:pt x="887621" y="1298522"/>
                  </a:lnTo>
                  <a:cubicBezTo>
                    <a:pt x="890541" y="1300813"/>
                    <a:pt x="894044" y="1302532"/>
                    <a:pt x="896379" y="1304823"/>
                  </a:cubicBezTo>
                  <a:cubicBezTo>
                    <a:pt x="901634" y="1311126"/>
                    <a:pt x="900466" y="1318000"/>
                    <a:pt x="894044" y="1319719"/>
                  </a:cubicBezTo>
                  <a:cubicBezTo>
                    <a:pt x="884703" y="1322010"/>
                    <a:pt x="875361" y="1324302"/>
                    <a:pt x="866020" y="1325448"/>
                  </a:cubicBezTo>
                  <a:cubicBezTo>
                    <a:pt x="862517" y="1326020"/>
                    <a:pt x="859598" y="1322010"/>
                    <a:pt x="859014" y="1318000"/>
                  </a:cubicBezTo>
                  <a:cubicBezTo>
                    <a:pt x="859014" y="1313990"/>
                    <a:pt x="860182" y="1310552"/>
                    <a:pt x="864852" y="1311126"/>
                  </a:cubicBezTo>
                  <a:cubicBezTo>
                    <a:pt x="870983" y="1311985"/>
                    <a:pt x="877441" y="1314133"/>
                    <a:pt x="882751" y="1311045"/>
                  </a:cubicBezTo>
                  <a:lnTo>
                    <a:pt x="885676" y="1307996"/>
                  </a:lnTo>
                  <a:lnTo>
                    <a:pt x="877265" y="1306374"/>
                  </a:lnTo>
                  <a:cubicBezTo>
                    <a:pt x="873492" y="1304608"/>
                    <a:pt x="869179" y="1302252"/>
                    <a:pt x="871336" y="1296362"/>
                  </a:cubicBezTo>
                  <a:cubicBezTo>
                    <a:pt x="872414" y="1294006"/>
                    <a:pt x="876727" y="1294006"/>
                    <a:pt x="879961" y="1293418"/>
                  </a:cubicBezTo>
                  <a:close/>
                  <a:moveTo>
                    <a:pt x="902217" y="1293417"/>
                  </a:moveTo>
                  <a:cubicBezTo>
                    <a:pt x="904609" y="1293417"/>
                    <a:pt x="906403" y="1293417"/>
                    <a:pt x="909394" y="1294055"/>
                  </a:cubicBezTo>
                  <a:cubicBezTo>
                    <a:pt x="910589" y="1294055"/>
                    <a:pt x="911785" y="1295331"/>
                    <a:pt x="911785" y="1295969"/>
                  </a:cubicBezTo>
                  <a:cubicBezTo>
                    <a:pt x="911785" y="1299796"/>
                    <a:pt x="909394" y="1300434"/>
                    <a:pt x="906403" y="1298520"/>
                  </a:cubicBezTo>
                  <a:cubicBezTo>
                    <a:pt x="905207" y="1297244"/>
                    <a:pt x="903413" y="1295331"/>
                    <a:pt x="902217" y="1293417"/>
                  </a:cubicBezTo>
                  <a:close/>
                  <a:moveTo>
                    <a:pt x="916930" y="1270448"/>
                  </a:moveTo>
                  <a:cubicBezTo>
                    <a:pt x="916930" y="1271376"/>
                    <a:pt x="915861" y="1271840"/>
                    <a:pt x="915326" y="1272768"/>
                  </a:cubicBezTo>
                  <a:cubicBezTo>
                    <a:pt x="913720" y="1273696"/>
                    <a:pt x="911045" y="1275088"/>
                    <a:pt x="909975" y="1274624"/>
                  </a:cubicBezTo>
                  <a:cubicBezTo>
                    <a:pt x="907300" y="1273696"/>
                    <a:pt x="907300" y="1271840"/>
                    <a:pt x="911045" y="1270912"/>
                  </a:cubicBezTo>
                  <a:cubicBezTo>
                    <a:pt x="912650" y="1270912"/>
                    <a:pt x="915326" y="1270912"/>
                    <a:pt x="916930" y="1270448"/>
                  </a:cubicBezTo>
                  <a:close/>
                  <a:moveTo>
                    <a:pt x="1101156" y="1262233"/>
                  </a:moveTo>
                  <a:cubicBezTo>
                    <a:pt x="1102041" y="1263271"/>
                    <a:pt x="1102177" y="1266301"/>
                    <a:pt x="1102449" y="1272363"/>
                  </a:cubicBezTo>
                  <a:lnTo>
                    <a:pt x="1095369" y="1264068"/>
                  </a:lnTo>
                  <a:cubicBezTo>
                    <a:pt x="1098637" y="1262154"/>
                    <a:pt x="1100271" y="1261197"/>
                    <a:pt x="1101156" y="1262233"/>
                  </a:cubicBezTo>
                  <a:close/>
                  <a:moveTo>
                    <a:pt x="1354597" y="1260240"/>
                  </a:moveTo>
                  <a:cubicBezTo>
                    <a:pt x="1356122" y="1261314"/>
                    <a:pt x="1358156" y="1262389"/>
                    <a:pt x="1360189" y="1263463"/>
                  </a:cubicBezTo>
                  <a:cubicBezTo>
                    <a:pt x="1361206" y="1265075"/>
                    <a:pt x="1361714" y="1267762"/>
                    <a:pt x="1361714" y="1269910"/>
                  </a:cubicBezTo>
                  <a:cubicBezTo>
                    <a:pt x="1356631" y="1268836"/>
                    <a:pt x="1354597" y="1265075"/>
                    <a:pt x="1354597" y="1260240"/>
                  </a:cubicBezTo>
                  <a:close/>
                  <a:moveTo>
                    <a:pt x="1057248" y="1247481"/>
                  </a:moveTo>
                  <a:cubicBezTo>
                    <a:pt x="1075429" y="1248070"/>
                    <a:pt x="1075429" y="1248070"/>
                    <a:pt x="1079534" y="1262205"/>
                  </a:cubicBezTo>
                  <a:cubicBezTo>
                    <a:pt x="1068977" y="1262205"/>
                    <a:pt x="1061353" y="1257493"/>
                    <a:pt x="1057248" y="1247481"/>
                  </a:cubicBezTo>
                  <a:close/>
                  <a:moveTo>
                    <a:pt x="1208463" y="1244926"/>
                  </a:moveTo>
                  <a:lnTo>
                    <a:pt x="1209311" y="1247114"/>
                  </a:lnTo>
                  <a:lnTo>
                    <a:pt x="1207193" y="1249302"/>
                  </a:lnTo>
                  <a:close/>
                  <a:moveTo>
                    <a:pt x="1071601" y="1206843"/>
                  </a:moveTo>
                  <a:cubicBezTo>
                    <a:pt x="1075500" y="1207217"/>
                    <a:pt x="1078388" y="1210501"/>
                    <a:pt x="1079543" y="1219461"/>
                  </a:cubicBezTo>
                  <a:cubicBezTo>
                    <a:pt x="1075500" y="1221850"/>
                    <a:pt x="1071457" y="1224239"/>
                    <a:pt x="1066836" y="1226031"/>
                  </a:cubicBezTo>
                  <a:cubicBezTo>
                    <a:pt x="1057017" y="1229017"/>
                    <a:pt x="1054706" y="1225434"/>
                    <a:pt x="1057594" y="1211696"/>
                  </a:cubicBezTo>
                  <a:cubicBezTo>
                    <a:pt x="1062792" y="1209008"/>
                    <a:pt x="1067702" y="1206470"/>
                    <a:pt x="1071601" y="1206843"/>
                  </a:cubicBezTo>
                  <a:close/>
                  <a:moveTo>
                    <a:pt x="1280895" y="1204094"/>
                  </a:moveTo>
                  <a:cubicBezTo>
                    <a:pt x="1286093" y="1205228"/>
                    <a:pt x="1293025" y="1205228"/>
                    <a:pt x="1291870" y="1213169"/>
                  </a:cubicBezTo>
                  <a:cubicBezTo>
                    <a:pt x="1291292" y="1218273"/>
                    <a:pt x="1284939" y="1218840"/>
                    <a:pt x="1280895" y="1218840"/>
                  </a:cubicBezTo>
                  <a:cubicBezTo>
                    <a:pt x="1280895" y="1214303"/>
                    <a:pt x="1280895" y="1209199"/>
                    <a:pt x="1280895" y="1204094"/>
                  </a:cubicBezTo>
                  <a:close/>
                  <a:moveTo>
                    <a:pt x="696360" y="1196439"/>
                  </a:moveTo>
                  <a:cubicBezTo>
                    <a:pt x="702460" y="1199240"/>
                    <a:pt x="709114" y="1199800"/>
                    <a:pt x="716322" y="1199240"/>
                  </a:cubicBezTo>
                  <a:cubicBezTo>
                    <a:pt x="722422" y="1198120"/>
                    <a:pt x="726304" y="1207082"/>
                    <a:pt x="724086" y="1214365"/>
                  </a:cubicBezTo>
                  <a:cubicBezTo>
                    <a:pt x="724086" y="1216046"/>
                    <a:pt x="722422" y="1217726"/>
                    <a:pt x="720759" y="1218847"/>
                  </a:cubicBezTo>
                  <a:cubicBezTo>
                    <a:pt x="714659" y="1212684"/>
                    <a:pt x="704678" y="1218847"/>
                    <a:pt x="699687" y="1212684"/>
                  </a:cubicBezTo>
                  <a:cubicBezTo>
                    <a:pt x="696360" y="1208763"/>
                    <a:pt x="697469" y="1202041"/>
                    <a:pt x="696360" y="1196439"/>
                  </a:cubicBezTo>
                  <a:close/>
                  <a:moveTo>
                    <a:pt x="1129309" y="1192451"/>
                  </a:moveTo>
                  <a:cubicBezTo>
                    <a:pt x="1129680" y="1192770"/>
                    <a:pt x="1130103" y="1193887"/>
                    <a:pt x="1130526" y="1195801"/>
                  </a:cubicBezTo>
                  <a:cubicBezTo>
                    <a:pt x="1129680" y="1195163"/>
                    <a:pt x="1128409" y="1193886"/>
                    <a:pt x="1128409" y="1193886"/>
                  </a:cubicBezTo>
                  <a:cubicBezTo>
                    <a:pt x="1128621" y="1192611"/>
                    <a:pt x="1128939" y="1192132"/>
                    <a:pt x="1129309" y="1192451"/>
                  </a:cubicBezTo>
                  <a:close/>
                  <a:moveTo>
                    <a:pt x="1273661" y="1188781"/>
                  </a:moveTo>
                  <a:cubicBezTo>
                    <a:pt x="1285391" y="1191050"/>
                    <a:pt x="1285391" y="1191050"/>
                    <a:pt x="1281286" y="1202960"/>
                  </a:cubicBezTo>
                  <a:cubicBezTo>
                    <a:pt x="1277180" y="1202960"/>
                    <a:pt x="1273661" y="1203527"/>
                    <a:pt x="1269555" y="1202960"/>
                  </a:cubicBezTo>
                  <a:cubicBezTo>
                    <a:pt x="1266036" y="1202393"/>
                    <a:pt x="1263104" y="1200691"/>
                    <a:pt x="1266036" y="1196722"/>
                  </a:cubicBezTo>
                  <a:cubicBezTo>
                    <a:pt x="1268382" y="1193886"/>
                    <a:pt x="1271315" y="1191617"/>
                    <a:pt x="1273661" y="1188781"/>
                  </a:cubicBezTo>
                  <a:close/>
                  <a:moveTo>
                    <a:pt x="836776" y="1183677"/>
                  </a:moveTo>
                  <a:cubicBezTo>
                    <a:pt x="837411" y="1184407"/>
                    <a:pt x="838047" y="1186594"/>
                    <a:pt x="838047" y="1186594"/>
                  </a:cubicBezTo>
                  <a:cubicBezTo>
                    <a:pt x="836776" y="1187324"/>
                    <a:pt x="836141" y="1187324"/>
                    <a:pt x="834870" y="1188053"/>
                  </a:cubicBezTo>
                  <a:cubicBezTo>
                    <a:pt x="834235" y="1187324"/>
                    <a:pt x="833599" y="1184407"/>
                    <a:pt x="833599" y="1184407"/>
                  </a:cubicBezTo>
                  <a:cubicBezTo>
                    <a:pt x="834870" y="1183677"/>
                    <a:pt x="836141" y="1183677"/>
                    <a:pt x="836776" y="1183677"/>
                  </a:cubicBezTo>
                  <a:close/>
                  <a:moveTo>
                    <a:pt x="1044934" y="1182239"/>
                  </a:moveTo>
                  <a:cubicBezTo>
                    <a:pt x="1064301" y="1181125"/>
                    <a:pt x="1062023" y="1195046"/>
                    <a:pt x="1061453" y="1206739"/>
                  </a:cubicBezTo>
                  <a:cubicBezTo>
                    <a:pt x="1060884" y="1208410"/>
                    <a:pt x="1060314" y="1209523"/>
                    <a:pt x="1059175" y="1210637"/>
                  </a:cubicBezTo>
                  <a:cubicBezTo>
                    <a:pt x="1054618" y="1210637"/>
                    <a:pt x="1050061" y="1211194"/>
                    <a:pt x="1044934" y="1210637"/>
                  </a:cubicBezTo>
                  <a:cubicBezTo>
                    <a:pt x="1039808" y="1210080"/>
                    <a:pt x="1031833" y="1210080"/>
                    <a:pt x="1039808" y="1201728"/>
                  </a:cubicBezTo>
                  <a:cubicBezTo>
                    <a:pt x="1045504" y="1196160"/>
                    <a:pt x="1044365" y="1188921"/>
                    <a:pt x="1044934" y="1182239"/>
                  </a:cubicBezTo>
                  <a:close/>
                  <a:moveTo>
                    <a:pt x="734111" y="1173469"/>
                  </a:moveTo>
                  <a:cubicBezTo>
                    <a:pt x="735784" y="1182094"/>
                    <a:pt x="747499" y="1178397"/>
                    <a:pt x="749173" y="1187022"/>
                  </a:cubicBezTo>
                  <a:cubicBezTo>
                    <a:pt x="740247" y="1190718"/>
                    <a:pt x="732995" y="1190718"/>
                    <a:pt x="726859" y="1181477"/>
                  </a:cubicBezTo>
                  <a:cubicBezTo>
                    <a:pt x="729090" y="1179013"/>
                    <a:pt x="731879" y="1175933"/>
                    <a:pt x="734111" y="1173469"/>
                  </a:cubicBezTo>
                  <a:close/>
                  <a:moveTo>
                    <a:pt x="711609" y="1165813"/>
                  </a:moveTo>
                  <a:cubicBezTo>
                    <a:pt x="717599" y="1169216"/>
                    <a:pt x="718688" y="1174888"/>
                    <a:pt x="718688" y="1180559"/>
                  </a:cubicBezTo>
                  <a:cubicBezTo>
                    <a:pt x="716510" y="1180559"/>
                    <a:pt x="714331" y="1180559"/>
                    <a:pt x="711609" y="1180559"/>
                  </a:cubicBezTo>
                  <a:cubicBezTo>
                    <a:pt x="711609" y="1175455"/>
                    <a:pt x="711609" y="1170918"/>
                    <a:pt x="711609" y="1165813"/>
                  </a:cubicBezTo>
                  <a:close/>
                  <a:moveTo>
                    <a:pt x="749421" y="1156023"/>
                  </a:moveTo>
                  <a:cubicBezTo>
                    <a:pt x="750277" y="1156302"/>
                    <a:pt x="750847" y="1157000"/>
                    <a:pt x="751132" y="1158396"/>
                  </a:cubicBezTo>
                  <a:cubicBezTo>
                    <a:pt x="751703" y="1160070"/>
                    <a:pt x="751132" y="1162303"/>
                    <a:pt x="749991" y="1164536"/>
                  </a:cubicBezTo>
                  <a:cubicBezTo>
                    <a:pt x="745998" y="1170677"/>
                    <a:pt x="739721" y="1172352"/>
                    <a:pt x="732304" y="1172910"/>
                  </a:cubicBezTo>
                  <a:cubicBezTo>
                    <a:pt x="731734" y="1167886"/>
                    <a:pt x="724317" y="1162862"/>
                    <a:pt x="732875" y="1158396"/>
                  </a:cubicBezTo>
                  <a:cubicBezTo>
                    <a:pt x="736869" y="1157279"/>
                    <a:pt x="741433" y="1157279"/>
                    <a:pt x="745998" y="1156163"/>
                  </a:cubicBezTo>
                  <a:cubicBezTo>
                    <a:pt x="747424" y="1155884"/>
                    <a:pt x="748565" y="1155744"/>
                    <a:pt x="749421" y="1156023"/>
                  </a:cubicBezTo>
                  <a:close/>
                  <a:moveTo>
                    <a:pt x="931444" y="1127531"/>
                  </a:moveTo>
                  <a:cubicBezTo>
                    <a:pt x="932079" y="1130933"/>
                    <a:pt x="933350" y="1133769"/>
                    <a:pt x="934621" y="1137172"/>
                  </a:cubicBezTo>
                  <a:cubicBezTo>
                    <a:pt x="932079" y="1137172"/>
                    <a:pt x="928903" y="1136604"/>
                    <a:pt x="926997" y="1136604"/>
                  </a:cubicBezTo>
                  <a:cubicBezTo>
                    <a:pt x="923184" y="1135470"/>
                    <a:pt x="922549" y="1133202"/>
                    <a:pt x="924455" y="1130366"/>
                  </a:cubicBezTo>
                  <a:cubicBezTo>
                    <a:pt x="926361" y="1129799"/>
                    <a:pt x="928903" y="1128665"/>
                    <a:pt x="931444" y="1127531"/>
                  </a:cubicBezTo>
                  <a:close/>
                  <a:moveTo>
                    <a:pt x="1232608" y="1112219"/>
                  </a:moveTo>
                  <a:cubicBezTo>
                    <a:pt x="1232608" y="1112219"/>
                    <a:pt x="1233879" y="1113751"/>
                    <a:pt x="1234513" y="1114772"/>
                  </a:cubicBezTo>
                  <a:cubicBezTo>
                    <a:pt x="1233243" y="1116303"/>
                    <a:pt x="1231972" y="1118856"/>
                    <a:pt x="1230066" y="1118856"/>
                  </a:cubicBezTo>
                  <a:cubicBezTo>
                    <a:pt x="1226889" y="1119366"/>
                    <a:pt x="1224983" y="1117834"/>
                    <a:pt x="1226254" y="1115282"/>
                  </a:cubicBezTo>
                  <a:cubicBezTo>
                    <a:pt x="1227525" y="1113751"/>
                    <a:pt x="1230702" y="1113240"/>
                    <a:pt x="1232608" y="1112219"/>
                  </a:cubicBezTo>
                  <a:close/>
                  <a:moveTo>
                    <a:pt x="785311" y="1107115"/>
                  </a:moveTo>
                  <a:cubicBezTo>
                    <a:pt x="788870" y="1107727"/>
                    <a:pt x="792428" y="1107727"/>
                    <a:pt x="795393" y="1109565"/>
                  </a:cubicBezTo>
                  <a:cubicBezTo>
                    <a:pt x="798358" y="1111402"/>
                    <a:pt x="800730" y="1114465"/>
                    <a:pt x="801916" y="1117527"/>
                  </a:cubicBezTo>
                  <a:cubicBezTo>
                    <a:pt x="802509" y="1117527"/>
                    <a:pt x="798951" y="1121815"/>
                    <a:pt x="797765" y="1121202"/>
                  </a:cubicBezTo>
                  <a:cubicBezTo>
                    <a:pt x="794800" y="1121202"/>
                    <a:pt x="790648" y="1119977"/>
                    <a:pt x="788276" y="1117527"/>
                  </a:cubicBezTo>
                  <a:cubicBezTo>
                    <a:pt x="786497" y="1115077"/>
                    <a:pt x="786497" y="1110790"/>
                    <a:pt x="785311" y="1107115"/>
                  </a:cubicBezTo>
                  <a:close/>
                  <a:moveTo>
                    <a:pt x="1255188" y="1105551"/>
                  </a:moveTo>
                  <a:cubicBezTo>
                    <a:pt x="1256975" y="1104867"/>
                    <a:pt x="1259262" y="1105171"/>
                    <a:pt x="1261835" y="1105779"/>
                  </a:cubicBezTo>
                  <a:cubicBezTo>
                    <a:pt x="1265266" y="1106994"/>
                    <a:pt x="1268697" y="1107602"/>
                    <a:pt x="1272700" y="1107602"/>
                  </a:cubicBezTo>
                  <a:cubicBezTo>
                    <a:pt x="1270412" y="1112463"/>
                    <a:pt x="1268125" y="1116717"/>
                    <a:pt x="1265837" y="1120970"/>
                  </a:cubicBezTo>
                  <a:cubicBezTo>
                    <a:pt x="1262979" y="1125223"/>
                    <a:pt x="1259548" y="1129477"/>
                    <a:pt x="1254401" y="1125223"/>
                  </a:cubicBezTo>
                  <a:cubicBezTo>
                    <a:pt x="1250399" y="1122793"/>
                    <a:pt x="1250971" y="1116717"/>
                    <a:pt x="1251543" y="1111247"/>
                  </a:cubicBezTo>
                  <a:cubicBezTo>
                    <a:pt x="1252114" y="1107905"/>
                    <a:pt x="1253401" y="1106235"/>
                    <a:pt x="1255188" y="1105551"/>
                  </a:cubicBezTo>
                  <a:close/>
                  <a:moveTo>
                    <a:pt x="923397" y="1094355"/>
                  </a:moveTo>
                  <a:cubicBezTo>
                    <a:pt x="925092" y="1095630"/>
                    <a:pt x="928480" y="1095630"/>
                    <a:pt x="929045" y="1097545"/>
                  </a:cubicBezTo>
                  <a:cubicBezTo>
                    <a:pt x="929610" y="1098820"/>
                    <a:pt x="927351" y="1102011"/>
                    <a:pt x="926786" y="1103924"/>
                  </a:cubicBezTo>
                  <a:cubicBezTo>
                    <a:pt x="924527" y="1103287"/>
                    <a:pt x="921703" y="1102649"/>
                    <a:pt x="920573" y="1100734"/>
                  </a:cubicBezTo>
                  <a:cubicBezTo>
                    <a:pt x="920009" y="1099459"/>
                    <a:pt x="922268" y="1096907"/>
                    <a:pt x="923397" y="1094355"/>
                  </a:cubicBezTo>
                  <a:close/>
                  <a:moveTo>
                    <a:pt x="843167" y="1084146"/>
                  </a:moveTo>
                  <a:cubicBezTo>
                    <a:pt x="842569" y="1087184"/>
                    <a:pt x="841971" y="1090830"/>
                    <a:pt x="840177" y="1094476"/>
                  </a:cubicBezTo>
                  <a:cubicBezTo>
                    <a:pt x="839579" y="1095691"/>
                    <a:pt x="836589" y="1095691"/>
                    <a:pt x="834795" y="1096299"/>
                  </a:cubicBezTo>
                  <a:cubicBezTo>
                    <a:pt x="834795" y="1093868"/>
                    <a:pt x="833599" y="1091438"/>
                    <a:pt x="834795" y="1090222"/>
                  </a:cubicBezTo>
                  <a:cubicBezTo>
                    <a:pt x="837187" y="1087792"/>
                    <a:pt x="840177" y="1085969"/>
                    <a:pt x="843167" y="1084146"/>
                  </a:cubicBezTo>
                  <a:close/>
                  <a:moveTo>
                    <a:pt x="1146199" y="1076490"/>
                  </a:moveTo>
                  <a:cubicBezTo>
                    <a:pt x="1148378" y="1076490"/>
                    <a:pt x="1150556" y="1076490"/>
                    <a:pt x="1153279" y="1076490"/>
                  </a:cubicBezTo>
                  <a:lnTo>
                    <a:pt x="1146199" y="1083600"/>
                  </a:lnTo>
                  <a:cubicBezTo>
                    <a:pt x="1146199" y="1081412"/>
                    <a:pt x="1146199" y="1078678"/>
                    <a:pt x="1146199" y="1076490"/>
                  </a:cubicBezTo>
                  <a:close/>
                  <a:moveTo>
                    <a:pt x="1263105" y="1076489"/>
                  </a:moveTo>
                  <a:cubicBezTo>
                    <a:pt x="1287338" y="1082614"/>
                    <a:pt x="1287338" y="1082614"/>
                    <a:pt x="1287929" y="1106558"/>
                  </a:cubicBezTo>
                  <a:lnTo>
                    <a:pt x="1273153" y="1106558"/>
                  </a:lnTo>
                  <a:cubicBezTo>
                    <a:pt x="1269607" y="1096535"/>
                    <a:pt x="1266652" y="1086512"/>
                    <a:pt x="1263105" y="1076489"/>
                  </a:cubicBezTo>
                  <a:close/>
                  <a:moveTo>
                    <a:pt x="1387637" y="1045864"/>
                  </a:moveTo>
                  <a:cubicBezTo>
                    <a:pt x="1388272" y="1046885"/>
                    <a:pt x="1388907" y="1047395"/>
                    <a:pt x="1389543" y="1048416"/>
                  </a:cubicBezTo>
                  <a:cubicBezTo>
                    <a:pt x="1388907" y="1048927"/>
                    <a:pt x="1387637" y="1049948"/>
                    <a:pt x="1387001" y="1050458"/>
                  </a:cubicBezTo>
                  <a:cubicBezTo>
                    <a:pt x="1386366" y="1049948"/>
                    <a:pt x="1385095" y="1048927"/>
                    <a:pt x="1385095" y="1047906"/>
                  </a:cubicBezTo>
                  <a:cubicBezTo>
                    <a:pt x="1385731" y="1047395"/>
                    <a:pt x="1387001" y="1046885"/>
                    <a:pt x="1387637" y="1045864"/>
                  </a:cubicBezTo>
                  <a:close/>
                  <a:moveTo>
                    <a:pt x="734481" y="1025447"/>
                  </a:moveTo>
                  <a:cubicBezTo>
                    <a:pt x="737244" y="1026607"/>
                    <a:pt x="741112" y="1026607"/>
                    <a:pt x="743322" y="1028928"/>
                  </a:cubicBezTo>
                  <a:cubicBezTo>
                    <a:pt x="746084" y="1030668"/>
                    <a:pt x="746637" y="1034728"/>
                    <a:pt x="742769" y="1036468"/>
                  </a:cubicBezTo>
                  <a:cubicBezTo>
                    <a:pt x="741664" y="1037628"/>
                    <a:pt x="738349" y="1035888"/>
                    <a:pt x="737244" y="1034728"/>
                  </a:cubicBezTo>
                  <a:cubicBezTo>
                    <a:pt x="736139" y="1032408"/>
                    <a:pt x="735586" y="1028928"/>
                    <a:pt x="734481" y="1025447"/>
                  </a:cubicBezTo>
                  <a:close/>
                  <a:moveTo>
                    <a:pt x="806207" y="1017791"/>
                  </a:moveTo>
                  <a:cubicBezTo>
                    <a:pt x="809595" y="1021380"/>
                    <a:pt x="814678" y="1024969"/>
                    <a:pt x="815808" y="1029156"/>
                  </a:cubicBezTo>
                  <a:cubicBezTo>
                    <a:pt x="817502" y="1039922"/>
                    <a:pt x="824279" y="1041717"/>
                    <a:pt x="833316" y="1041118"/>
                  </a:cubicBezTo>
                  <a:cubicBezTo>
                    <a:pt x="838398" y="1040520"/>
                    <a:pt x="842917" y="1041118"/>
                    <a:pt x="847435" y="1041717"/>
                  </a:cubicBezTo>
                  <a:cubicBezTo>
                    <a:pt x="848565" y="1041717"/>
                    <a:pt x="850823" y="1045305"/>
                    <a:pt x="850823" y="1047100"/>
                  </a:cubicBezTo>
                  <a:cubicBezTo>
                    <a:pt x="850823" y="1048894"/>
                    <a:pt x="848565" y="1051287"/>
                    <a:pt x="847435" y="1053081"/>
                  </a:cubicBezTo>
                  <a:cubicBezTo>
                    <a:pt x="846305" y="1053679"/>
                    <a:pt x="845176" y="1054277"/>
                    <a:pt x="844611" y="1054277"/>
                  </a:cubicBezTo>
                  <a:cubicBezTo>
                    <a:pt x="832751" y="1054277"/>
                    <a:pt x="820891" y="1055474"/>
                    <a:pt x="809595" y="1053679"/>
                  </a:cubicBezTo>
                  <a:cubicBezTo>
                    <a:pt x="796606" y="1050689"/>
                    <a:pt x="790394" y="1040520"/>
                    <a:pt x="791523" y="1025567"/>
                  </a:cubicBezTo>
                  <a:cubicBezTo>
                    <a:pt x="796606" y="1023174"/>
                    <a:pt x="801689" y="1020184"/>
                    <a:pt x="806207" y="1017791"/>
                  </a:cubicBezTo>
                  <a:close/>
                  <a:moveTo>
                    <a:pt x="662958" y="1000464"/>
                  </a:moveTo>
                  <a:cubicBezTo>
                    <a:pt x="667860" y="1004762"/>
                    <a:pt x="662958" y="1007448"/>
                    <a:pt x="659691" y="1009597"/>
                  </a:cubicBezTo>
                  <a:lnTo>
                    <a:pt x="656423" y="1009597"/>
                  </a:lnTo>
                  <a:lnTo>
                    <a:pt x="653155" y="1009597"/>
                  </a:lnTo>
                  <a:cubicBezTo>
                    <a:pt x="654244" y="1007448"/>
                    <a:pt x="654789" y="1005299"/>
                    <a:pt x="656423" y="1003687"/>
                  </a:cubicBezTo>
                  <a:cubicBezTo>
                    <a:pt x="658057" y="1002075"/>
                    <a:pt x="662958" y="999926"/>
                    <a:pt x="662958" y="1000464"/>
                  </a:cubicBezTo>
                  <a:close/>
                  <a:moveTo>
                    <a:pt x="433846" y="994365"/>
                  </a:moveTo>
                  <a:cubicBezTo>
                    <a:pt x="435789" y="993665"/>
                    <a:pt x="437995" y="993839"/>
                    <a:pt x="440481" y="995112"/>
                  </a:cubicBezTo>
                  <a:cubicBezTo>
                    <a:pt x="443795" y="996810"/>
                    <a:pt x="447609" y="1000460"/>
                    <a:pt x="451969" y="1006593"/>
                  </a:cubicBezTo>
                  <a:cubicBezTo>
                    <a:pt x="469406" y="1030539"/>
                    <a:pt x="494980" y="1007761"/>
                    <a:pt x="512998" y="1022946"/>
                  </a:cubicBezTo>
                  <a:cubicBezTo>
                    <a:pt x="518665" y="1030393"/>
                    <a:pt x="528582" y="1035869"/>
                    <a:pt x="532696" y="1045040"/>
                  </a:cubicBezTo>
                  <a:lnTo>
                    <a:pt x="532979" y="1046706"/>
                  </a:lnTo>
                  <a:lnTo>
                    <a:pt x="549092" y="1046320"/>
                  </a:lnTo>
                  <a:cubicBezTo>
                    <a:pt x="555090" y="1045452"/>
                    <a:pt x="561015" y="1043861"/>
                    <a:pt x="566795" y="1041546"/>
                  </a:cubicBezTo>
                  <a:cubicBezTo>
                    <a:pt x="579512" y="1036049"/>
                    <a:pt x="591940" y="1033590"/>
                    <a:pt x="604080" y="1034458"/>
                  </a:cubicBezTo>
                  <a:cubicBezTo>
                    <a:pt x="616219" y="1035326"/>
                    <a:pt x="628069" y="1039521"/>
                    <a:pt x="639630" y="1047333"/>
                  </a:cubicBezTo>
                  <a:cubicBezTo>
                    <a:pt x="651769" y="1052541"/>
                    <a:pt x="659284" y="1062957"/>
                    <a:pt x="670845" y="1068165"/>
                  </a:cubicBezTo>
                  <a:cubicBezTo>
                    <a:pt x="674314" y="1068744"/>
                    <a:pt x="677204" y="1069901"/>
                    <a:pt x="680094" y="1069901"/>
                  </a:cubicBezTo>
                  <a:cubicBezTo>
                    <a:pt x="702639" y="1067008"/>
                    <a:pt x="725182" y="1078003"/>
                    <a:pt x="745993" y="1058907"/>
                  </a:cubicBezTo>
                  <a:cubicBezTo>
                    <a:pt x="756976" y="1049648"/>
                    <a:pt x="771427" y="1060643"/>
                    <a:pt x="781832" y="1069901"/>
                  </a:cubicBezTo>
                  <a:cubicBezTo>
                    <a:pt x="788769" y="1076845"/>
                    <a:pt x="797440" y="1083211"/>
                    <a:pt x="796283" y="1095363"/>
                  </a:cubicBezTo>
                  <a:cubicBezTo>
                    <a:pt x="795127" y="1098835"/>
                    <a:pt x="792237" y="1100571"/>
                    <a:pt x="789347" y="1101729"/>
                  </a:cubicBezTo>
                  <a:cubicBezTo>
                    <a:pt x="787613" y="1101729"/>
                    <a:pt x="786457" y="1101729"/>
                    <a:pt x="784722" y="1101729"/>
                  </a:cubicBezTo>
                  <a:cubicBezTo>
                    <a:pt x="772583" y="1098835"/>
                    <a:pt x="763334" y="1093049"/>
                    <a:pt x="755241" y="1084369"/>
                  </a:cubicBezTo>
                  <a:cubicBezTo>
                    <a:pt x="742524" y="1084369"/>
                    <a:pt x="737322" y="1095363"/>
                    <a:pt x="729807" y="1102307"/>
                  </a:cubicBezTo>
                  <a:cubicBezTo>
                    <a:pt x="722292" y="1109251"/>
                    <a:pt x="721136" y="1106937"/>
                    <a:pt x="717090" y="1099993"/>
                  </a:cubicBezTo>
                  <a:cubicBezTo>
                    <a:pt x="713621" y="1095363"/>
                    <a:pt x="711888" y="1100571"/>
                    <a:pt x="710731" y="1103465"/>
                  </a:cubicBezTo>
                  <a:cubicBezTo>
                    <a:pt x="707263" y="1116196"/>
                    <a:pt x="700904" y="1122561"/>
                    <a:pt x="687031" y="1116775"/>
                  </a:cubicBezTo>
                  <a:cubicBezTo>
                    <a:pt x="684719" y="1116196"/>
                    <a:pt x="681250" y="1115617"/>
                    <a:pt x="679516" y="1116775"/>
                  </a:cubicBezTo>
                  <a:cubicBezTo>
                    <a:pt x="665065" y="1129505"/>
                    <a:pt x="662174" y="1123719"/>
                    <a:pt x="664487" y="1107515"/>
                  </a:cubicBezTo>
                  <a:cubicBezTo>
                    <a:pt x="664487" y="1106358"/>
                    <a:pt x="661018" y="1103465"/>
                    <a:pt x="659862" y="1104043"/>
                  </a:cubicBezTo>
                  <a:cubicBezTo>
                    <a:pt x="652348" y="1104622"/>
                    <a:pt x="650035" y="1103465"/>
                    <a:pt x="648879" y="1094785"/>
                  </a:cubicBezTo>
                  <a:cubicBezTo>
                    <a:pt x="646567" y="1082054"/>
                    <a:pt x="634428" y="1079739"/>
                    <a:pt x="626335" y="1090734"/>
                  </a:cubicBezTo>
                  <a:cubicBezTo>
                    <a:pt x="619398" y="1100571"/>
                    <a:pt x="618242" y="1095363"/>
                    <a:pt x="615352" y="1089577"/>
                  </a:cubicBezTo>
                  <a:cubicBezTo>
                    <a:pt x="614196" y="1086105"/>
                    <a:pt x="612461" y="1080318"/>
                    <a:pt x="608993" y="1083790"/>
                  </a:cubicBezTo>
                  <a:cubicBezTo>
                    <a:pt x="602635" y="1090734"/>
                    <a:pt x="582981" y="1079160"/>
                    <a:pt x="588183" y="1099414"/>
                  </a:cubicBezTo>
                  <a:cubicBezTo>
                    <a:pt x="580668" y="1109830"/>
                    <a:pt x="568529" y="1112145"/>
                    <a:pt x="558124" y="1116775"/>
                  </a:cubicBezTo>
                  <a:cubicBezTo>
                    <a:pt x="556968" y="1117353"/>
                    <a:pt x="554078" y="1114460"/>
                    <a:pt x="552922" y="1112723"/>
                  </a:cubicBezTo>
                  <a:cubicBezTo>
                    <a:pt x="551766" y="1110409"/>
                    <a:pt x="552344" y="1108094"/>
                    <a:pt x="552344" y="1105201"/>
                  </a:cubicBezTo>
                  <a:cubicBezTo>
                    <a:pt x="554078" y="1097389"/>
                    <a:pt x="552633" y="1095508"/>
                    <a:pt x="549959" y="1095725"/>
                  </a:cubicBezTo>
                  <a:lnTo>
                    <a:pt x="542584" y="1098077"/>
                  </a:lnTo>
                  <a:lnTo>
                    <a:pt x="538902" y="1102076"/>
                  </a:lnTo>
                  <a:cubicBezTo>
                    <a:pt x="514637" y="1106131"/>
                    <a:pt x="489217" y="1107870"/>
                    <a:pt x="469574" y="1126988"/>
                  </a:cubicBezTo>
                  <a:cubicBezTo>
                    <a:pt x="460330" y="1135678"/>
                    <a:pt x="452242" y="1131623"/>
                    <a:pt x="445309" y="1122933"/>
                  </a:cubicBezTo>
                  <a:cubicBezTo>
                    <a:pt x="444154" y="1119457"/>
                    <a:pt x="444732" y="1117139"/>
                    <a:pt x="445887" y="1114243"/>
                  </a:cubicBezTo>
                  <a:cubicBezTo>
                    <a:pt x="444154" y="1114243"/>
                    <a:pt x="444732" y="1117718"/>
                    <a:pt x="442998" y="1118877"/>
                  </a:cubicBezTo>
                  <a:cubicBezTo>
                    <a:pt x="445309" y="1137416"/>
                    <a:pt x="451087" y="1157114"/>
                    <a:pt x="436644" y="1173916"/>
                  </a:cubicBezTo>
                  <a:cubicBezTo>
                    <a:pt x="430289" y="1185503"/>
                    <a:pt x="422778" y="1197089"/>
                    <a:pt x="414112" y="1207518"/>
                  </a:cubicBezTo>
                  <a:cubicBezTo>
                    <a:pt x="404868" y="1216208"/>
                    <a:pt x="392158" y="1219684"/>
                    <a:pt x="384647" y="1209256"/>
                  </a:cubicBezTo>
                  <a:cubicBezTo>
                    <a:pt x="374248" y="1191875"/>
                    <a:pt x="357494" y="1197089"/>
                    <a:pt x="343051" y="1193613"/>
                  </a:cubicBezTo>
                  <a:cubicBezTo>
                    <a:pt x="338429" y="1192455"/>
                    <a:pt x="337273" y="1188399"/>
                    <a:pt x="333807" y="1186082"/>
                  </a:cubicBezTo>
                  <a:cubicBezTo>
                    <a:pt x="334963" y="1188979"/>
                    <a:pt x="337851" y="1190717"/>
                    <a:pt x="338429" y="1193613"/>
                  </a:cubicBezTo>
                  <a:cubicBezTo>
                    <a:pt x="339007" y="1198248"/>
                    <a:pt x="337851" y="1202304"/>
                    <a:pt x="333807" y="1205780"/>
                  </a:cubicBezTo>
                  <a:lnTo>
                    <a:pt x="333611" y="1205810"/>
                  </a:lnTo>
                  <a:lnTo>
                    <a:pt x="339522" y="1224396"/>
                  </a:lnTo>
                  <a:cubicBezTo>
                    <a:pt x="342379" y="1244321"/>
                    <a:pt x="335047" y="1262938"/>
                    <a:pt x="323835" y="1281230"/>
                  </a:cubicBezTo>
                  <a:cubicBezTo>
                    <a:pt x="322110" y="1281810"/>
                    <a:pt x="320385" y="1281810"/>
                    <a:pt x="318660" y="1281810"/>
                  </a:cubicBezTo>
                  <a:cubicBezTo>
                    <a:pt x="315785" y="1281810"/>
                    <a:pt x="315211" y="1282972"/>
                    <a:pt x="317510" y="1284133"/>
                  </a:cubicBezTo>
                  <a:cubicBezTo>
                    <a:pt x="319810" y="1288778"/>
                    <a:pt x="319810" y="1296327"/>
                    <a:pt x="327285" y="1298069"/>
                  </a:cubicBezTo>
                  <a:cubicBezTo>
                    <a:pt x="330160" y="1299231"/>
                    <a:pt x="333035" y="1300392"/>
                    <a:pt x="335335" y="1302134"/>
                  </a:cubicBezTo>
                  <a:cubicBezTo>
                    <a:pt x="354310" y="1312586"/>
                    <a:pt x="373284" y="1322457"/>
                    <a:pt x="346260" y="1345104"/>
                  </a:cubicBezTo>
                  <a:cubicBezTo>
                    <a:pt x="353806" y="1358314"/>
                    <a:pt x="393930" y="1343961"/>
                    <a:pt x="384968" y="1370119"/>
                  </a:cubicBezTo>
                  <a:lnTo>
                    <a:pt x="379332" y="1381170"/>
                  </a:lnTo>
                  <a:lnTo>
                    <a:pt x="380647" y="1381529"/>
                  </a:lnTo>
                  <a:cubicBezTo>
                    <a:pt x="380074" y="1383825"/>
                    <a:pt x="378929" y="1385548"/>
                    <a:pt x="378356" y="1387271"/>
                  </a:cubicBezTo>
                  <a:cubicBezTo>
                    <a:pt x="364605" y="1386696"/>
                    <a:pt x="350855" y="1386696"/>
                    <a:pt x="335958" y="1386696"/>
                  </a:cubicBezTo>
                  <a:cubicBezTo>
                    <a:pt x="322208" y="1377509"/>
                    <a:pt x="307312" y="1379232"/>
                    <a:pt x="292415" y="1379232"/>
                  </a:cubicBezTo>
                  <a:lnTo>
                    <a:pt x="284965" y="1370105"/>
                  </a:lnTo>
                  <a:lnTo>
                    <a:pt x="279561" y="1368911"/>
                  </a:lnTo>
                  <a:lnTo>
                    <a:pt x="260586" y="1359040"/>
                  </a:lnTo>
                  <a:cubicBezTo>
                    <a:pt x="259436" y="1354975"/>
                    <a:pt x="256561" y="1353233"/>
                    <a:pt x="251961" y="1352653"/>
                  </a:cubicBezTo>
                  <a:cubicBezTo>
                    <a:pt x="247361" y="1344523"/>
                    <a:pt x="239886" y="1339878"/>
                    <a:pt x="230687" y="1337555"/>
                  </a:cubicBezTo>
                  <a:cubicBezTo>
                    <a:pt x="227812" y="1331748"/>
                    <a:pt x="222637" y="1330006"/>
                    <a:pt x="216887" y="1328845"/>
                  </a:cubicBezTo>
                  <a:cubicBezTo>
                    <a:pt x="215737" y="1324780"/>
                    <a:pt x="212862" y="1323038"/>
                    <a:pt x="208837" y="1322457"/>
                  </a:cubicBezTo>
                  <a:cubicBezTo>
                    <a:pt x="207687" y="1311425"/>
                    <a:pt x="207112" y="1300973"/>
                    <a:pt x="206537" y="1290521"/>
                  </a:cubicBezTo>
                  <a:cubicBezTo>
                    <a:pt x="205962" y="1285875"/>
                    <a:pt x="204812" y="1281230"/>
                    <a:pt x="200787" y="1278326"/>
                  </a:cubicBezTo>
                  <a:cubicBezTo>
                    <a:pt x="196044" y="1270052"/>
                    <a:pt x="187419" y="1270269"/>
                    <a:pt x="179764" y="1268201"/>
                  </a:cubicBezTo>
                  <a:lnTo>
                    <a:pt x="173810" y="1265511"/>
                  </a:lnTo>
                  <a:lnTo>
                    <a:pt x="173979" y="1265924"/>
                  </a:lnTo>
                  <a:cubicBezTo>
                    <a:pt x="175132" y="1271144"/>
                    <a:pt x="175132" y="1275784"/>
                    <a:pt x="169943" y="1278104"/>
                  </a:cubicBezTo>
                  <a:cubicBezTo>
                    <a:pt x="167060" y="1283904"/>
                    <a:pt x="166484" y="1289125"/>
                    <a:pt x="170520" y="1294925"/>
                  </a:cubicBezTo>
                  <a:lnTo>
                    <a:pt x="169943" y="1294345"/>
                  </a:lnTo>
                  <a:cubicBezTo>
                    <a:pt x="181474" y="1316386"/>
                    <a:pt x="168790" y="1341326"/>
                    <a:pt x="177439" y="1363947"/>
                  </a:cubicBezTo>
                  <a:lnTo>
                    <a:pt x="176285" y="1366267"/>
                  </a:lnTo>
                  <a:lnTo>
                    <a:pt x="178015" y="1368007"/>
                  </a:lnTo>
                  <a:cubicBezTo>
                    <a:pt x="180898" y="1375547"/>
                    <a:pt x="182627" y="1383088"/>
                    <a:pt x="182700" y="1390555"/>
                  </a:cubicBezTo>
                  <a:lnTo>
                    <a:pt x="177632" y="1411858"/>
                  </a:lnTo>
                  <a:lnTo>
                    <a:pt x="173403" y="1415714"/>
                  </a:lnTo>
                  <a:cubicBezTo>
                    <a:pt x="171673" y="1416584"/>
                    <a:pt x="169943" y="1416729"/>
                    <a:pt x="168790" y="1415569"/>
                  </a:cubicBezTo>
                  <a:cubicBezTo>
                    <a:pt x="161295" y="1407449"/>
                    <a:pt x="154953" y="1395848"/>
                    <a:pt x="144574" y="1413829"/>
                  </a:cubicBezTo>
                  <a:cubicBezTo>
                    <a:pt x="143421" y="1415569"/>
                    <a:pt x="136502" y="1409768"/>
                    <a:pt x="134772" y="1405128"/>
                  </a:cubicBezTo>
                  <a:cubicBezTo>
                    <a:pt x="131313" y="1403389"/>
                    <a:pt x="128430" y="1400488"/>
                    <a:pt x="127854" y="1396428"/>
                  </a:cubicBezTo>
                  <a:lnTo>
                    <a:pt x="129007" y="1397008"/>
                  </a:lnTo>
                  <a:cubicBezTo>
                    <a:pt x="122088" y="1394688"/>
                    <a:pt x="123818" y="1386568"/>
                    <a:pt x="119205" y="1383088"/>
                  </a:cubicBezTo>
                  <a:cubicBezTo>
                    <a:pt x="116322" y="1380768"/>
                    <a:pt x="114016" y="1377868"/>
                    <a:pt x="112863" y="1374387"/>
                  </a:cubicBezTo>
                  <a:lnTo>
                    <a:pt x="113439" y="1374967"/>
                  </a:lnTo>
                  <a:cubicBezTo>
                    <a:pt x="109403" y="1372357"/>
                    <a:pt x="106809" y="1368732"/>
                    <a:pt x="104502" y="1364890"/>
                  </a:cubicBezTo>
                  <a:lnTo>
                    <a:pt x="102965" y="1362462"/>
                  </a:lnTo>
                  <a:lnTo>
                    <a:pt x="91119" y="1373218"/>
                  </a:lnTo>
                  <a:cubicBezTo>
                    <a:pt x="86444" y="1374593"/>
                    <a:pt x="81409" y="1372422"/>
                    <a:pt x="75655" y="1364029"/>
                  </a:cubicBezTo>
                  <a:cubicBezTo>
                    <a:pt x="72778" y="1361135"/>
                    <a:pt x="69325" y="1358241"/>
                    <a:pt x="69325" y="1353611"/>
                  </a:cubicBezTo>
                  <a:cubicBezTo>
                    <a:pt x="70476" y="1351874"/>
                    <a:pt x="69901" y="1350717"/>
                    <a:pt x="68175" y="1349559"/>
                  </a:cubicBezTo>
                  <a:cubicBezTo>
                    <a:pt x="64147" y="1344928"/>
                    <a:pt x="65297" y="1338561"/>
                    <a:pt x="61845" y="1333931"/>
                  </a:cubicBezTo>
                  <a:lnTo>
                    <a:pt x="62420" y="1334509"/>
                  </a:lnTo>
                  <a:cubicBezTo>
                    <a:pt x="56666" y="1329879"/>
                    <a:pt x="56666" y="1322933"/>
                    <a:pt x="54940" y="1317145"/>
                  </a:cubicBezTo>
                  <a:cubicBezTo>
                    <a:pt x="55515" y="1314829"/>
                    <a:pt x="55515" y="1313093"/>
                    <a:pt x="53214" y="1312514"/>
                  </a:cubicBezTo>
                  <a:cubicBezTo>
                    <a:pt x="49186" y="1307884"/>
                    <a:pt x="50337" y="1301516"/>
                    <a:pt x="46884" y="1296886"/>
                  </a:cubicBezTo>
                  <a:cubicBezTo>
                    <a:pt x="46884" y="1287625"/>
                    <a:pt x="44007" y="1278363"/>
                    <a:pt x="48035" y="1269681"/>
                  </a:cubicBezTo>
                  <a:lnTo>
                    <a:pt x="50912" y="1269102"/>
                  </a:lnTo>
                  <a:cubicBezTo>
                    <a:pt x="54940" y="1269681"/>
                    <a:pt x="57817" y="1271997"/>
                    <a:pt x="62420" y="1271997"/>
                  </a:cubicBezTo>
                  <a:cubicBezTo>
                    <a:pt x="64722" y="1273154"/>
                    <a:pt x="66449" y="1274890"/>
                    <a:pt x="67599" y="1277206"/>
                  </a:cubicBezTo>
                  <a:lnTo>
                    <a:pt x="67024" y="1276627"/>
                  </a:lnTo>
                  <a:cubicBezTo>
                    <a:pt x="71052" y="1277785"/>
                    <a:pt x="73353" y="1280679"/>
                    <a:pt x="75655" y="1283573"/>
                  </a:cubicBezTo>
                  <a:lnTo>
                    <a:pt x="75080" y="1282994"/>
                  </a:lnTo>
                  <a:cubicBezTo>
                    <a:pt x="78532" y="1284731"/>
                    <a:pt x="80258" y="1287625"/>
                    <a:pt x="83135" y="1290519"/>
                  </a:cubicBezTo>
                  <a:cubicBezTo>
                    <a:pt x="86013" y="1292834"/>
                    <a:pt x="88890" y="1295150"/>
                    <a:pt x="90041" y="1298622"/>
                  </a:cubicBezTo>
                  <a:lnTo>
                    <a:pt x="90041" y="1298043"/>
                  </a:lnTo>
                  <a:cubicBezTo>
                    <a:pt x="92342" y="1299201"/>
                    <a:pt x="92918" y="1301516"/>
                    <a:pt x="92342" y="1302674"/>
                  </a:cubicBezTo>
                  <a:cubicBezTo>
                    <a:pt x="91767" y="1303832"/>
                    <a:pt x="90616" y="1304989"/>
                    <a:pt x="90041" y="1304989"/>
                  </a:cubicBezTo>
                  <a:cubicBezTo>
                    <a:pt x="86588" y="1314251"/>
                    <a:pt x="73353" y="1321197"/>
                    <a:pt x="83135" y="1333931"/>
                  </a:cubicBezTo>
                  <a:lnTo>
                    <a:pt x="83711" y="1335088"/>
                  </a:lnTo>
                  <a:lnTo>
                    <a:pt x="89911" y="1342458"/>
                  </a:lnTo>
                  <a:lnTo>
                    <a:pt x="85836" y="1335091"/>
                  </a:lnTo>
                  <a:cubicBezTo>
                    <a:pt x="85764" y="1331466"/>
                    <a:pt x="87206" y="1327696"/>
                    <a:pt x="89223" y="1323926"/>
                  </a:cubicBezTo>
                  <a:cubicBezTo>
                    <a:pt x="91530" y="1322766"/>
                    <a:pt x="92106" y="1321026"/>
                    <a:pt x="90953" y="1319285"/>
                  </a:cubicBezTo>
                  <a:cubicBezTo>
                    <a:pt x="92683" y="1313485"/>
                    <a:pt x="92683" y="1307105"/>
                    <a:pt x="96719" y="1301305"/>
                  </a:cubicBezTo>
                  <a:cubicBezTo>
                    <a:pt x="96142" y="1298985"/>
                    <a:pt x="96142" y="1296665"/>
                    <a:pt x="96142" y="1294345"/>
                  </a:cubicBezTo>
                  <a:lnTo>
                    <a:pt x="90054" y="1285993"/>
                  </a:lnTo>
                  <a:lnTo>
                    <a:pt x="78269" y="1277524"/>
                  </a:lnTo>
                  <a:cubicBezTo>
                    <a:pt x="72503" y="1269404"/>
                    <a:pt x="55783" y="1264764"/>
                    <a:pt x="69043" y="1250263"/>
                  </a:cubicBezTo>
                  <a:lnTo>
                    <a:pt x="69043" y="1250844"/>
                  </a:lnTo>
                  <a:cubicBezTo>
                    <a:pt x="68467" y="1247943"/>
                    <a:pt x="69620" y="1246784"/>
                    <a:pt x="72503" y="1246203"/>
                  </a:cubicBezTo>
                  <a:lnTo>
                    <a:pt x="75386" y="1246784"/>
                  </a:lnTo>
                  <a:lnTo>
                    <a:pt x="73656" y="1243883"/>
                  </a:lnTo>
                  <a:cubicBezTo>
                    <a:pt x="71927" y="1242143"/>
                    <a:pt x="70197" y="1240403"/>
                    <a:pt x="68467" y="1238663"/>
                  </a:cubicBezTo>
                  <a:cubicBezTo>
                    <a:pt x="66161" y="1236923"/>
                    <a:pt x="63855" y="1234603"/>
                    <a:pt x="62125" y="1232863"/>
                  </a:cubicBezTo>
                  <a:cubicBezTo>
                    <a:pt x="60395" y="1230543"/>
                    <a:pt x="59242" y="1227643"/>
                    <a:pt x="58089" y="1224743"/>
                  </a:cubicBezTo>
                  <a:cubicBezTo>
                    <a:pt x="48287" y="1207342"/>
                    <a:pt x="65008" y="1187041"/>
                    <a:pt x="52323" y="1169641"/>
                  </a:cubicBezTo>
                  <a:cubicBezTo>
                    <a:pt x="51170" y="1166741"/>
                    <a:pt x="50017" y="1163260"/>
                    <a:pt x="49440" y="1160361"/>
                  </a:cubicBezTo>
                  <a:lnTo>
                    <a:pt x="49896" y="1155774"/>
                  </a:lnTo>
                  <a:lnTo>
                    <a:pt x="44955" y="1153991"/>
                  </a:lnTo>
                  <a:lnTo>
                    <a:pt x="45702" y="1154861"/>
                  </a:lnTo>
                  <a:cubicBezTo>
                    <a:pt x="48600" y="1172926"/>
                    <a:pt x="57874" y="1190409"/>
                    <a:pt x="49759" y="1210222"/>
                  </a:cubicBezTo>
                  <a:lnTo>
                    <a:pt x="47022" y="1211756"/>
                  </a:lnTo>
                  <a:lnTo>
                    <a:pt x="51679" y="1218874"/>
                  </a:lnTo>
                  <a:cubicBezTo>
                    <a:pt x="54765" y="1224419"/>
                    <a:pt x="53096" y="1226249"/>
                    <a:pt x="46425" y="1233570"/>
                  </a:cubicBezTo>
                  <a:lnTo>
                    <a:pt x="46425" y="1234144"/>
                  </a:lnTo>
                  <a:cubicBezTo>
                    <a:pt x="41681" y="1230699"/>
                    <a:pt x="43460" y="1223235"/>
                    <a:pt x="38123" y="1220363"/>
                  </a:cubicBezTo>
                  <a:cubicBezTo>
                    <a:pt x="38123" y="1217492"/>
                    <a:pt x="38123" y="1214621"/>
                    <a:pt x="38716" y="1211750"/>
                  </a:cubicBezTo>
                  <a:lnTo>
                    <a:pt x="42908" y="1211750"/>
                  </a:lnTo>
                  <a:lnTo>
                    <a:pt x="40486" y="1210805"/>
                  </a:lnTo>
                  <a:lnTo>
                    <a:pt x="38167" y="1211388"/>
                  </a:lnTo>
                  <a:cubicBezTo>
                    <a:pt x="35849" y="1206143"/>
                    <a:pt x="37008" y="1199733"/>
                    <a:pt x="32371" y="1196236"/>
                  </a:cubicBezTo>
                  <a:cubicBezTo>
                    <a:pt x="31791" y="1193323"/>
                    <a:pt x="31212" y="1190992"/>
                    <a:pt x="31212" y="1188661"/>
                  </a:cubicBezTo>
                  <a:cubicBezTo>
                    <a:pt x="25995" y="1178754"/>
                    <a:pt x="32371" y="1167099"/>
                    <a:pt x="25416" y="1157775"/>
                  </a:cubicBezTo>
                  <a:cubicBezTo>
                    <a:pt x="25416" y="1153695"/>
                    <a:pt x="25416" y="1149616"/>
                    <a:pt x="25416" y="1146120"/>
                  </a:cubicBezTo>
                  <a:cubicBezTo>
                    <a:pt x="26575" y="1143789"/>
                    <a:pt x="27879" y="1142332"/>
                    <a:pt x="29400" y="1141676"/>
                  </a:cubicBezTo>
                  <a:lnTo>
                    <a:pt x="30522" y="1141753"/>
                  </a:lnTo>
                  <a:lnTo>
                    <a:pt x="31076" y="1121194"/>
                  </a:lnTo>
                  <a:cubicBezTo>
                    <a:pt x="32809" y="1119457"/>
                    <a:pt x="33387" y="1117718"/>
                    <a:pt x="32231" y="1115401"/>
                  </a:cubicBezTo>
                  <a:cubicBezTo>
                    <a:pt x="39741" y="1106711"/>
                    <a:pt x="35697" y="1095703"/>
                    <a:pt x="37431" y="1085854"/>
                  </a:cubicBezTo>
                  <a:lnTo>
                    <a:pt x="37435" y="1084933"/>
                  </a:lnTo>
                  <a:lnTo>
                    <a:pt x="32684" y="1082573"/>
                  </a:lnTo>
                  <a:cubicBezTo>
                    <a:pt x="33261" y="1076840"/>
                    <a:pt x="32107" y="1071107"/>
                    <a:pt x="26913" y="1067094"/>
                  </a:cubicBezTo>
                  <a:cubicBezTo>
                    <a:pt x="27490" y="1064801"/>
                    <a:pt x="26913" y="1062508"/>
                    <a:pt x="24604" y="1061362"/>
                  </a:cubicBezTo>
                  <a:cubicBezTo>
                    <a:pt x="24027" y="1056775"/>
                    <a:pt x="23450" y="1052189"/>
                    <a:pt x="22873" y="1047603"/>
                  </a:cubicBezTo>
                  <a:cubicBezTo>
                    <a:pt x="25181" y="1040150"/>
                    <a:pt x="30952" y="1035564"/>
                    <a:pt x="39032" y="1034990"/>
                  </a:cubicBezTo>
                  <a:cubicBezTo>
                    <a:pt x="62116" y="1032697"/>
                    <a:pt x="87508" y="1041870"/>
                    <a:pt x="108284" y="1022378"/>
                  </a:cubicBezTo>
                  <a:cubicBezTo>
                    <a:pt x="109438" y="1021231"/>
                    <a:pt x="111025" y="1020837"/>
                    <a:pt x="112892" y="1020909"/>
                  </a:cubicBezTo>
                  <a:cubicBezTo>
                    <a:pt x="118491" y="1021124"/>
                    <a:pt x="126607" y="1025531"/>
                    <a:pt x="133099" y="1026391"/>
                  </a:cubicBezTo>
                  <a:cubicBezTo>
                    <a:pt x="143487" y="1028684"/>
                    <a:pt x="152721" y="1033271"/>
                    <a:pt x="153298" y="1044736"/>
                  </a:cubicBezTo>
                  <a:cubicBezTo>
                    <a:pt x="154452" y="1058495"/>
                    <a:pt x="142333" y="1058495"/>
                    <a:pt x="133099" y="1060788"/>
                  </a:cubicBezTo>
                  <a:lnTo>
                    <a:pt x="130837" y="1062286"/>
                  </a:lnTo>
                  <a:lnTo>
                    <a:pt x="133334" y="1062101"/>
                  </a:lnTo>
                  <a:cubicBezTo>
                    <a:pt x="144311" y="1063839"/>
                    <a:pt x="157021" y="1062680"/>
                    <a:pt x="165687" y="1069632"/>
                  </a:cubicBezTo>
                  <a:cubicBezTo>
                    <a:pt x="182153" y="1082668"/>
                    <a:pt x="200496" y="1091937"/>
                    <a:pt x="219272" y="1100266"/>
                  </a:cubicBezTo>
                  <a:lnTo>
                    <a:pt x="272942" y="1124132"/>
                  </a:lnTo>
                  <a:lnTo>
                    <a:pt x="250614" y="1108739"/>
                  </a:lnTo>
                  <a:cubicBezTo>
                    <a:pt x="244114" y="1102655"/>
                    <a:pt x="240792" y="1095124"/>
                    <a:pt x="246570" y="1084116"/>
                  </a:cubicBezTo>
                  <a:cubicBezTo>
                    <a:pt x="258702" y="1061521"/>
                    <a:pt x="283544" y="1067894"/>
                    <a:pt x="302032" y="1079481"/>
                  </a:cubicBezTo>
                  <a:cubicBezTo>
                    <a:pt x="318208" y="1089910"/>
                    <a:pt x="334963" y="1095703"/>
                    <a:pt x="352294" y="1101496"/>
                  </a:cubicBezTo>
                  <a:cubicBezTo>
                    <a:pt x="354606" y="1102076"/>
                    <a:pt x="355761" y="1103814"/>
                    <a:pt x="355761" y="1106131"/>
                  </a:cubicBezTo>
                  <a:cubicBezTo>
                    <a:pt x="358072" y="1103814"/>
                    <a:pt x="354606" y="1100338"/>
                    <a:pt x="357494" y="1097441"/>
                  </a:cubicBezTo>
                  <a:cubicBezTo>
                    <a:pt x="375404" y="1080640"/>
                    <a:pt x="397358" y="1077743"/>
                    <a:pt x="420467" y="1077743"/>
                  </a:cubicBezTo>
                  <a:lnTo>
                    <a:pt x="427658" y="1079122"/>
                  </a:lnTo>
                  <a:lnTo>
                    <a:pt x="425813" y="1073760"/>
                  </a:lnTo>
                  <a:cubicBezTo>
                    <a:pt x="409539" y="1063831"/>
                    <a:pt x="406633" y="1053902"/>
                    <a:pt x="420583" y="1039884"/>
                  </a:cubicBezTo>
                  <a:cubicBezTo>
                    <a:pt x="422908" y="1038132"/>
                    <a:pt x="422326" y="1032876"/>
                    <a:pt x="422908" y="1029371"/>
                  </a:cubicBezTo>
                  <a:cubicBezTo>
                    <a:pt x="422908" y="1025867"/>
                    <a:pt x="422908" y="1021778"/>
                    <a:pt x="422908" y="1018274"/>
                  </a:cubicBezTo>
                  <a:cubicBezTo>
                    <a:pt x="424542" y="1006447"/>
                    <a:pt x="428016" y="996468"/>
                    <a:pt x="433846" y="994365"/>
                  </a:cubicBezTo>
                  <a:close/>
                  <a:moveTo>
                    <a:pt x="1538854" y="987166"/>
                  </a:moveTo>
                  <a:lnTo>
                    <a:pt x="1539383" y="987285"/>
                  </a:lnTo>
                  <a:lnTo>
                    <a:pt x="1539489" y="987167"/>
                  </a:lnTo>
                  <a:lnTo>
                    <a:pt x="1539459" y="987302"/>
                  </a:lnTo>
                  <a:lnTo>
                    <a:pt x="1552123" y="990139"/>
                  </a:lnTo>
                  <a:cubicBezTo>
                    <a:pt x="1559795" y="995359"/>
                    <a:pt x="1552789" y="1006452"/>
                    <a:pt x="1550121" y="1015587"/>
                  </a:cubicBezTo>
                  <a:cubicBezTo>
                    <a:pt x="1550121" y="1019067"/>
                    <a:pt x="1548935" y="1021967"/>
                    <a:pt x="1547156" y="1024867"/>
                  </a:cubicBezTo>
                  <a:cubicBezTo>
                    <a:pt x="1543598" y="1024287"/>
                    <a:pt x="1540633" y="1024287"/>
                    <a:pt x="1537075" y="1023127"/>
                  </a:cubicBezTo>
                  <a:cubicBezTo>
                    <a:pt x="1532331" y="1017327"/>
                    <a:pt x="1529959" y="1010367"/>
                    <a:pt x="1531738" y="1002247"/>
                  </a:cubicBezTo>
                  <a:lnTo>
                    <a:pt x="1532707" y="1000351"/>
                  </a:lnTo>
                  <a:lnTo>
                    <a:pt x="1533611" y="993646"/>
                  </a:lnTo>
                  <a:lnTo>
                    <a:pt x="1537718" y="989119"/>
                  </a:lnTo>
                  <a:lnTo>
                    <a:pt x="1538261" y="987746"/>
                  </a:lnTo>
                  <a:close/>
                  <a:moveTo>
                    <a:pt x="1517251" y="979510"/>
                  </a:moveTo>
                  <a:cubicBezTo>
                    <a:pt x="1519430" y="979510"/>
                    <a:pt x="1521608" y="979510"/>
                    <a:pt x="1524332" y="979510"/>
                  </a:cubicBezTo>
                  <a:cubicBezTo>
                    <a:pt x="1521608" y="984047"/>
                    <a:pt x="1519430" y="983480"/>
                    <a:pt x="1517251" y="979510"/>
                  </a:cubicBezTo>
                  <a:close/>
                  <a:moveTo>
                    <a:pt x="783899" y="979509"/>
                  </a:moveTo>
                  <a:cubicBezTo>
                    <a:pt x="785029" y="981728"/>
                    <a:pt x="785594" y="983947"/>
                    <a:pt x="786723" y="986167"/>
                  </a:cubicBezTo>
                  <a:cubicBezTo>
                    <a:pt x="787288" y="988941"/>
                    <a:pt x="786723" y="991160"/>
                    <a:pt x="783899" y="991715"/>
                  </a:cubicBezTo>
                  <a:cubicBezTo>
                    <a:pt x="782205" y="991715"/>
                    <a:pt x="779382" y="989496"/>
                    <a:pt x="778816" y="987831"/>
                  </a:cubicBezTo>
                  <a:cubicBezTo>
                    <a:pt x="777687" y="983947"/>
                    <a:pt x="780511" y="981728"/>
                    <a:pt x="783899" y="979509"/>
                  </a:cubicBezTo>
                  <a:close/>
                  <a:moveTo>
                    <a:pt x="1478039" y="970338"/>
                  </a:moveTo>
                  <a:cubicBezTo>
                    <a:pt x="1479740" y="969921"/>
                    <a:pt x="1481759" y="970019"/>
                    <a:pt x="1484036" y="970539"/>
                  </a:cubicBezTo>
                  <a:cubicBezTo>
                    <a:pt x="1487071" y="971232"/>
                    <a:pt x="1490566" y="972676"/>
                    <a:pt x="1494378" y="974650"/>
                  </a:cubicBezTo>
                  <a:cubicBezTo>
                    <a:pt x="1497767" y="981334"/>
                    <a:pt x="1502849" y="982550"/>
                    <a:pt x="1509062" y="982550"/>
                  </a:cubicBezTo>
                  <a:cubicBezTo>
                    <a:pt x="1505109" y="989841"/>
                    <a:pt x="1498896" y="991664"/>
                    <a:pt x="1492119" y="988626"/>
                  </a:cubicBezTo>
                  <a:cubicBezTo>
                    <a:pt x="1484777" y="984980"/>
                    <a:pt x="1479129" y="988018"/>
                    <a:pt x="1472917" y="990449"/>
                  </a:cubicBezTo>
                  <a:cubicBezTo>
                    <a:pt x="1470693" y="977460"/>
                    <a:pt x="1472937" y="971586"/>
                    <a:pt x="1478039" y="970338"/>
                  </a:cubicBezTo>
                  <a:close/>
                  <a:moveTo>
                    <a:pt x="344864" y="970105"/>
                  </a:moveTo>
                  <a:cubicBezTo>
                    <a:pt x="346021" y="970325"/>
                    <a:pt x="347177" y="970763"/>
                    <a:pt x="348045" y="971056"/>
                  </a:cubicBezTo>
                  <a:cubicBezTo>
                    <a:pt x="354406" y="973103"/>
                    <a:pt x="358743" y="976466"/>
                    <a:pt x="361345" y="980925"/>
                  </a:cubicBezTo>
                  <a:lnTo>
                    <a:pt x="363795" y="994863"/>
                  </a:lnTo>
                  <a:lnTo>
                    <a:pt x="363860" y="994823"/>
                  </a:lnTo>
                  <a:cubicBezTo>
                    <a:pt x="366174" y="997701"/>
                    <a:pt x="368489" y="1000004"/>
                    <a:pt x="371382" y="1002307"/>
                  </a:cubicBezTo>
                  <a:cubicBezTo>
                    <a:pt x="371382" y="1004609"/>
                    <a:pt x="371382" y="1007487"/>
                    <a:pt x="371382" y="1009790"/>
                  </a:cubicBezTo>
                  <a:cubicBezTo>
                    <a:pt x="373697" y="1019001"/>
                    <a:pt x="377169" y="1028211"/>
                    <a:pt x="378326" y="1037997"/>
                  </a:cubicBezTo>
                  <a:cubicBezTo>
                    <a:pt x="380641" y="1055843"/>
                    <a:pt x="367910" y="1070810"/>
                    <a:pt x="350550" y="1066780"/>
                  </a:cubicBezTo>
                  <a:cubicBezTo>
                    <a:pt x="327982" y="1061599"/>
                    <a:pt x="303099" y="1068507"/>
                    <a:pt x="283425" y="1052389"/>
                  </a:cubicBezTo>
                  <a:cubicBezTo>
                    <a:pt x="280531" y="1050086"/>
                    <a:pt x="275323" y="1050086"/>
                    <a:pt x="274166" y="1052964"/>
                  </a:cubicBezTo>
                  <a:cubicBezTo>
                    <a:pt x="266643" y="1066205"/>
                    <a:pt x="256227" y="1062175"/>
                    <a:pt x="245232" y="1061599"/>
                  </a:cubicBezTo>
                  <a:cubicBezTo>
                    <a:pt x="238289" y="1061024"/>
                    <a:pt x="230766" y="1063327"/>
                    <a:pt x="223243" y="1063327"/>
                  </a:cubicBezTo>
                  <a:cubicBezTo>
                    <a:pt x="217456" y="1063902"/>
                    <a:pt x="216299" y="1058721"/>
                    <a:pt x="215720" y="1053540"/>
                  </a:cubicBezTo>
                  <a:cubicBezTo>
                    <a:pt x="204726" y="1053540"/>
                    <a:pt x="197782" y="1048935"/>
                    <a:pt x="193152" y="1039149"/>
                  </a:cubicBezTo>
                  <a:lnTo>
                    <a:pt x="194357" y="1038229"/>
                  </a:lnTo>
                  <a:lnTo>
                    <a:pt x="185555" y="1036560"/>
                  </a:lnTo>
                  <a:cubicBezTo>
                    <a:pt x="174568" y="1031296"/>
                    <a:pt x="160112" y="1025447"/>
                    <a:pt x="180929" y="1013750"/>
                  </a:cubicBezTo>
                  <a:cubicBezTo>
                    <a:pt x="190181" y="1008487"/>
                    <a:pt x="200012" y="1004393"/>
                    <a:pt x="208107" y="997374"/>
                  </a:cubicBezTo>
                  <a:cubicBezTo>
                    <a:pt x="216781" y="1002638"/>
                    <a:pt x="229502" y="999129"/>
                    <a:pt x="233551" y="1013750"/>
                  </a:cubicBezTo>
                  <a:cubicBezTo>
                    <a:pt x="235285" y="1021353"/>
                    <a:pt x="244537" y="1020769"/>
                    <a:pt x="250898" y="1012581"/>
                  </a:cubicBezTo>
                  <a:cubicBezTo>
                    <a:pt x="253790" y="1007317"/>
                    <a:pt x="254368" y="1000298"/>
                    <a:pt x="263041" y="1002638"/>
                  </a:cubicBezTo>
                  <a:cubicBezTo>
                    <a:pt x="275185" y="1007317"/>
                    <a:pt x="277498" y="1001468"/>
                    <a:pt x="277498" y="989771"/>
                  </a:cubicBezTo>
                  <a:cubicBezTo>
                    <a:pt x="277498" y="983922"/>
                    <a:pt x="284437" y="983338"/>
                    <a:pt x="289063" y="986847"/>
                  </a:cubicBezTo>
                  <a:cubicBezTo>
                    <a:pt x="301206" y="996205"/>
                    <a:pt x="316819" y="995620"/>
                    <a:pt x="331275" y="997374"/>
                  </a:cubicBezTo>
                  <a:cubicBezTo>
                    <a:pt x="344575" y="997959"/>
                    <a:pt x="347467" y="993865"/>
                    <a:pt x="342262" y="979829"/>
                  </a:cubicBezTo>
                  <a:cubicBezTo>
                    <a:pt x="341106" y="976319"/>
                    <a:pt x="337058" y="973395"/>
                    <a:pt x="341684" y="970471"/>
                  </a:cubicBezTo>
                  <a:cubicBezTo>
                    <a:pt x="342551" y="969886"/>
                    <a:pt x="343708" y="969886"/>
                    <a:pt x="344864" y="970105"/>
                  </a:cubicBezTo>
                  <a:close/>
                  <a:moveTo>
                    <a:pt x="1221843" y="966750"/>
                  </a:moveTo>
                  <a:cubicBezTo>
                    <a:pt x="1220647" y="968026"/>
                    <a:pt x="1218853" y="970578"/>
                    <a:pt x="1217060" y="971853"/>
                  </a:cubicBezTo>
                  <a:cubicBezTo>
                    <a:pt x="1214668" y="973767"/>
                    <a:pt x="1212276" y="973130"/>
                    <a:pt x="1212276" y="969302"/>
                  </a:cubicBezTo>
                  <a:cubicBezTo>
                    <a:pt x="1212276" y="968664"/>
                    <a:pt x="1213472" y="968026"/>
                    <a:pt x="1214668" y="967388"/>
                  </a:cubicBezTo>
                  <a:cubicBezTo>
                    <a:pt x="1217060" y="966750"/>
                    <a:pt x="1219451" y="966750"/>
                    <a:pt x="1221843" y="966750"/>
                  </a:cubicBezTo>
                  <a:close/>
                  <a:moveTo>
                    <a:pt x="747189" y="962846"/>
                  </a:moveTo>
                  <a:cubicBezTo>
                    <a:pt x="749095" y="961645"/>
                    <a:pt x="751636" y="964047"/>
                    <a:pt x="754177" y="964648"/>
                  </a:cubicBezTo>
                  <a:cubicBezTo>
                    <a:pt x="752907" y="967049"/>
                    <a:pt x="752907" y="970052"/>
                    <a:pt x="751001" y="971253"/>
                  </a:cubicBezTo>
                  <a:cubicBezTo>
                    <a:pt x="749730" y="971253"/>
                    <a:pt x="746553" y="969451"/>
                    <a:pt x="744647" y="968250"/>
                  </a:cubicBezTo>
                  <a:cubicBezTo>
                    <a:pt x="745283" y="966449"/>
                    <a:pt x="745918" y="962846"/>
                    <a:pt x="747189" y="962846"/>
                  </a:cubicBezTo>
                  <a:close/>
                  <a:moveTo>
                    <a:pt x="1392525" y="956542"/>
                  </a:moveTo>
                  <a:cubicBezTo>
                    <a:pt x="1396044" y="957109"/>
                    <a:pt x="1397217" y="959378"/>
                    <a:pt x="1395457" y="961646"/>
                  </a:cubicBezTo>
                  <a:cubicBezTo>
                    <a:pt x="1394284" y="963347"/>
                    <a:pt x="1391938" y="964482"/>
                    <a:pt x="1390178" y="966183"/>
                  </a:cubicBezTo>
                  <a:cubicBezTo>
                    <a:pt x="1390178" y="963347"/>
                    <a:pt x="1390765" y="961646"/>
                    <a:pt x="1390765" y="959378"/>
                  </a:cubicBezTo>
                  <a:cubicBezTo>
                    <a:pt x="1391351" y="958243"/>
                    <a:pt x="1392525" y="956542"/>
                    <a:pt x="1392525" y="956542"/>
                  </a:cubicBezTo>
                  <a:close/>
                  <a:moveTo>
                    <a:pt x="1070498" y="943209"/>
                  </a:moveTo>
                  <a:cubicBezTo>
                    <a:pt x="1080837" y="944963"/>
                    <a:pt x="1091176" y="951982"/>
                    <a:pt x="1101514" y="944525"/>
                  </a:cubicBezTo>
                  <a:cubicBezTo>
                    <a:pt x="1101514" y="947449"/>
                    <a:pt x="1101514" y="949789"/>
                    <a:pt x="1101514" y="951543"/>
                  </a:cubicBezTo>
                  <a:lnTo>
                    <a:pt x="1102994" y="954557"/>
                  </a:lnTo>
                  <a:lnTo>
                    <a:pt x="1102994" y="951437"/>
                  </a:lnTo>
                  <a:cubicBezTo>
                    <a:pt x="1109207" y="951948"/>
                    <a:pt x="1114289" y="953479"/>
                    <a:pt x="1117678" y="958072"/>
                  </a:cubicBezTo>
                  <a:cubicBezTo>
                    <a:pt x="1112595" y="958072"/>
                    <a:pt x="1107512" y="958072"/>
                    <a:pt x="1102994" y="958583"/>
                  </a:cubicBezTo>
                  <a:lnTo>
                    <a:pt x="1102994" y="958526"/>
                  </a:lnTo>
                  <a:lnTo>
                    <a:pt x="1101514" y="959731"/>
                  </a:lnTo>
                  <a:lnTo>
                    <a:pt x="1100370" y="960416"/>
                  </a:lnTo>
                  <a:lnTo>
                    <a:pt x="1095345" y="965838"/>
                  </a:lnTo>
                  <a:lnTo>
                    <a:pt x="1094622" y="967334"/>
                  </a:lnTo>
                  <a:cubicBezTo>
                    <a:pt x="1096345" y="980786"/>
                    <a:pt x="1077390" y="978446"/>
                    <a:pt x="1077390" y="991313"/>
                  </a:cubicBezTo>
                  <a:cubicBezTo>
                    <a:pt x="1076815" y="1002425"/>
                    <a:pt x="1062456" y="1003595"/>
                    <a:pt x="1057287" y="1011783"/>
                  </a:cubicBezTo>
                  <a:cubicBezTo>
                    <a:pt x="1045799" y="1007105"/>
                    <a:pt x="1040055" y="996577"/>
                    <a:pt x="1031439" y="986049"/>
                  </a:cubicBezTo>
                  <a:cubicBezTo>
                    <a:pt x="1024547" y="994822"/>
                    <a:pt x="1019378" y="1003595"/>
                    <a:pt x="1013059" y="1011783"/>
                  </a:cubicBezTo>
                  <a:cubicBezTo>
                    <a:pt x="999274" y="1011198"/>
                    <a:pt x="984915" y="1014708"/>
                    <a:pt x="972278" y="1001256"/>
                  </a:cubicBezTo>
                  <a:cubicBezTo>
                    <a:pt x="965386" y="994238"/>
                    <a:pt x="944134" y="1001841"/>
                    <a:pt x="937815" y="1012368"/>
                  </a:cubicBezTo>
                  <a:cubicBezTo>
                    <a:pt x="936667" y="1014122"/>
                    <a:pt x="936092" y="1017632"/>
                    <a:pt x="937241" y="1018801"/>
                  </a:cubicBezTo>
                  <a:cubicBezTo>
                    <a:pt x="940687" y="1024650"/>
                    <a:pt x="945282" y="1028744"/>
                    <a:pt x="948728" y="1034008"/>
                  </a:cubicBezTo>
                  <a:cubicBezTo>
                    <a:pt x="952175" y="1040441"/>
                    <a:pt x="948728" y="1045120"/>
                    <a:pt x="945282" y="1050384"/>
                  </a:cubicBezTo>
                  <a:cubicBezTo>
                    <a:pt x="926327" y="1026405"/>
                    <a:pt x="925753" y="1026405"/>
                    <a:pt x="930348" y="1000086"/>
                  </a:cubicBezTo>
                  <a:cubicBezTo>
                    <a:pt x="931497" y="992483"/>
                    <a:pt x="930923" y="986049"/>
                    <a:pt x="925753" y="979616"/>
                  </a:cubicBezTo>
                  <a:cubicBezTo>
                    <a:pt x="922881" y="975522"/>
                    <a:pt x="920009" y="971428"/>
                    <a:pt x="924605" y="967334"/>
                  </a:cubicBezTo>
                  <a:cubicBezTo>
                    <a:pt x="936667" y="973183"/>
                    <a:pt x="947580" y="963825"/>
                    <a:pt x="959068" y="964410"/>
                  </a:cubicBezTo>
                  <a:cubicBezTo>
                    <a:pt x="971704" y="966165"/>
                    <a:pt x="980319" y="946864"/>
                    <a:pt x="995828" y="957392"/>
                  </a:cubicBezTo>
                  <a:cubicBezTo>
                    <a:pt x="1006167" y="964410"/>
                    <a:pt x="1018229" y="955637"/>
                    <a:pt x="1030865" y="960316"/>
                  </a:cubicBezTo>
                  <a:cubicBezTo>
                    <a:pt x="1042927" y="964410"/>
                    <a:pt x="1058435" y="959146"/>
                    <a:pt x="1072221" y="957977"/>
                  </a:cubicBezTo>
                  <a:cubicBezTo>
                    <a:pt x="1071072" y="949789"/>
                    <a:pt x="1059584" y="952713"/>
                    <a:pt x="1060159" y="943940"/>
                  </a:cubicBezTo>
                  <a:cubicBezTo>
                    <a:pt x="1063605" y="942625"/>
                    <a:pt x="1067051" y="942624"/>
                    <a:pt x="1070498" y="943209"/>
                  </a:cubicBezTo>
                  <a:close/>
                  <a:moveTo>
                    <a:pt x="913837" y="941229"/>
                  </a:moveTo>
                  <a:cubicBezTo>
                    <a:pt x="914563" y="941229"/>
                    <a:pt x="916741" y="941229"/>
                    <a:pt x="916741" y="942505"/>
                  </a:cubicBezTo>
                  <a:cubicBezTo>
                    <a:pt x="916741" y="943143"/>
                    <a:pt x="916015" y="944419"/>
                    <a:pt x="915289" y="945695"/>
                  </a:cubicBezTo>
                  <a:cubicBezTo>
                    <a:pt x="914563" y="945057"/>
                    <a:pt x="912384" y="945057"/>
                    <a:pt x="912384" y="944419"/>
                  </a:cubicBezTo>
                  <a:cubicBezTo>
                    <a:pt x="912384" y="943143"/>
                    <a:pt x="913110" y="942505"/>
                    <a:pt x="913837" y="941229"/>
                  </a:cubicBezTo>
                  <a:close/>
                  <a:moveTo>
                    <a:pt x="146768" y="921960"/>
                  </a:moveTo>
                  <a:cubicBezTo>
                    <a:pt x="155470" y="925402"/>
                    <a:pt x="147349" y="928270"/>
                    <a:pt x="145608" y="931712"/>
                  </a:cubicBezTo>
                  <a:cubicBezTo>
                    <a:pt x="139227" y="942038"/>
                    <a:pt x="139227" y="942038"/>
                    <a:pt x="151409" y="951789"/>
                  </a:cubicBezTo>
                  <a:cubicBezTo>
                    <a:pt x="156050" y="955231"/>
                    <a:pt x="156630" y="959820"/>
                    <a:pt x="157211" y="964983"/>
                  </a:cubicBezTo>
                  <a:cubicBezTo>
                    <a:pt x="159531" y="984486"/>
                    <a:pt x="145028" y="985633"/>
                    <a:pt x="131685" y="985060"/>
                  </a:cubicBezTo>
                  <a:cubicBezTo>
                    <a:pt x="121244" y="985060"/>
                    <a:pt x="110221" y="980471"/>
                    <a:pt x="100939" y="990796"/>
                  </a:cubicBezTo>
                  <a:cubicBezTo>
                    <a:pt x="82376" y="1008005"/>
                    <a:pt x="70774" y="1045291"/>
                    <a:pt x="35387" y="1008579"/>
                  </a:cubicBezTo>
                  <a:cubicBezTo>
                    <a:pt x="27845" y="1000548"/>
                    <a:pt x="19144" y="1015462"/>
                    <a:pt x="9862" y="1018331"/>
                  </a:cubicBezTo>
                  <a:cubicBezTo>
                    <a:pt x="5801" y="1019478"/>
                    <a:pt x="2900" y="1017757"/>
                    <a:pt x="1740" y="1014315"/>
                  </a:cubicBezTo>
                  <a:cubicBezTo>
                    <a:pt x="2320" y="1012020"/>
                    <a:pt x="2320" y="1010300"/>
                    <a:pt x="0" y="1008579"/>
                  </a:cubicBezTo>
                  <a:cubicBezTo>
                    <a:pt x="580" y="996532"/>
                    <a:pt x="580" y="984486"/>
                    <a:pt x="580" y="971866"/>
                  </a:cubicBezTo>
                  <a:cubicBezTo>
                    <a:pt x="5801" y="973014"/>
                    <a:pt x="12182" y="978750"/>
                    <a:pt x="15663" y="969572"/>
                  </a:cubicBezTo>
                  <a:cubicBezTo>
                    <a:pt x="17983" y="965556"/>
                    <a:pt x="19144" y="960967"/>
                    <a:pt x="21464" y="956952"/>
                  </a:cubicBezTo>
                  <a:cubicBezTo>
                    <a:pt x="26105" y="951789"/>
                    <a:pt x="32486" y="950642"/>
                    <a:pt x="37707" y="954657"/>
                  </a:cubicBezTo>
                  <a:cubicBezTo>
                    <a:pt x="47569" y="961541"/>
                    <a:pt x="56271" y="969572"/>
                    <a:pt x="67293" y="978176"/>
                  </a:cubicBezTo>
                  <a:cubicBezTo>
                    <a:pt x="72514" y="972440"/>
                    <a:pt x="82956" y="964409"/>
                    <a:pt x="82956" y="950068"/>
                  </a:cubicBezTo>
                  <a:lnTo>
                    <a:pt x="83997" y="950059"/>
                  </a:lnTo>
                  <a:lnTo>
                    <a:pt x="91659" y="941410"/>
                  </a:lnTo>
                  <a:cubicBezTo>
                    <a:pt x="94304" y="938621"/>
                    <a:pt x="96449" y="935617"/>
                    <a:pt x="96449" y="931328"/>
                  </a:cubicBezTo>
                  <a:cubicBezTo>
                    <a:pt x="96734" y="930755"/>
                    <a:pt x="98307" y="930183"/>
                    <a:pt x="100237" y="929683"/>
                  </a:cubicBezTo>
                  <a:lnTo>
                    <a:pt x="105411" y="928623"/>
                  </a:lnTo>
                  <a:lnTo>
                    <a:pt x="105581" y="928270"/>
                  </a:lnTo>
                  <a:cubicBezTo>
                    <a:pt x="111962" y="928844"/>
                    <a:pt x="117183" y="929991"/>
                    <a:pt x="119503" y="936875"/>
                  </a:cubicBezTo>
                  <a:cubicBezTo>
                    <a:pt x="121244" y="940890"/>
                    <a:pt x="122984" y="947774"/>
                    <a:pt x="127045" y="939169"/>
                  </a:cubicBezTo>
                  <a:cubicBezTo>
                    <a:pt x="129945" y="933433"/>
                    <a:pt x="131105" y="927697"/>
                    <a:pt x="136906" y="924828"/>
                  </a:cubicBezTo>
                  <a:cubicBezTo>
                    <a:pt x="139807" y="922534"/>
                    <a:pt x="144448" y="920813"/>
                    <a:pt x="146768" y="921960"/>
                  </a:cubicBezTo>
                  <a:close/>
                  <a:moveTo>
                    <a:pt x="805379" y="920063"/>
                  </a:moveTo>
                  <a:cubicBezTo>
                    <a:pt x="807932" y="920413"/>
                    <a:pt x="811061" y="921130"/>
                    <a:pt x="815233" y="922087"/>
                  </a:cubicBezTo>
                  <a:cubicBezTo>
                    <a:pt x="815233" y="924639"/>
                    <a:pt x="815233" y="927192"/>
                    <a:pt x="815233" y="930382"/>
                  </a:cubicBezTo>
                  <a:lnTo>
                    <a:pt x="785310" y="930382"/>
                  </a:lnTo>
                  <a:cubicBezTo>
                    <a:pt x="791928" y="924320"/>
                    <a:pt x="795237" y="921290"/>
                    <a:pt x="798977" y="920253"/>
                  </a:cubicBezTo>
                  <a:cubicBezTo>
                    <a:pt x="800847" y="919735"/>
                    <a:pt x="802825" y="919715"/>
                    <a:pt x="805379" y="920063"/>
                  </a:cubicBezTo>
                  <a:close/>
                  <a:moveTo>
                    <a:pt x="630283" y="913156"/>
                  </a:moveTo>
                  <a:cubicBezTo>
                    <a:pt x="634975" y="913156"/>
                    <a:pt x="640253" y="913156"/>
                    <a:pt x="644945" y="913156"/>
                  </a:cubicBezTo>
                  <a:cubicBezTo>
                    <a:pt x="644945" y="918827"/>
                    <a:pt x="643772" y="924499"/>
                    <a:pt x="637321" y="927901"/>
                  </a:cubicBezTo>
                  <a:lnTo>
                    <a:pt x="635756" y="927776"/>
                  </a:lnTo>
                  <a:lnTo>
                    <a:pt x="637320" y="928752"/>
                  </a:lnTo>
                  <a:cubicBezTo>
                    <a:pt x="634974" y="931021"/>
                    <a:pt x="632628" y="933289"/>
                    <a:pt x="630282" y="935557"/>
                  </a:cubicBezTo>
                  <a:lnTo>
                    <a:pt x="625947" y="935557"/>
                  </a:lnTo>
                  <a:lnTo>
                    <a:pt x="622462" y="938083"/>
                  </a:lnTo>
                  <a:cubicBezTo>
                    <a:pt x="612491" y="927400"/>
                    <a:pt x="612491" y="926806"/>
                    <a:pt x="622462" y="915530"/>
                  </a:cubicBezTo>
                  <a:cubicBezTo>
                    <a:pt x="623635" y="914343"/>
                    <a:pt x="624808" y="913749"/>
                    <a:pt x="626054" y="913749"/>
                  </a:cubicBezTo>
                  <a:cubicBezTo>
                    <a:pt x="627301" y="913749"/>
                    <a:pt x="628620" y="914343"/>
                    <a:pt x="630087" y="915530"/>
                  </a:cubicBezTo>
                  <a:lnTo>
                    <a:pt x="630283" y="915863"/>
                  </a:lnTo>
                  <a:close/>
                  <a:moveTo>
                    <a:pt x="622658" y="905499"/>
                  </a:moveTo>
                  <a:cubicBezTo>
                    <a:pt x="624836" y="907687"/>
                    <a:pt x="627015" y="910421"/>
                    <a:pt x="629738" y="912608"/>
                  </a:cubicBezTo>
                  <a:cubicBezTo>
                    <a:pt x="627015" y="912608"/>
                    <a:pt x="624836" y="912608"/>
                    <a:pt x="622658" y="912608"/>
                  </a:cubicBezTo>
                  <a:cubicBezTo>
                    <a:pt x="622658" y="910421"/>
                    <a:pt x="622658" y="907687"/>
                    <a:pt x="622658" y="905499"/>
                  </a:cubicBezTo>
                  <a:close/>
                  <a:moveTo>
                    <a:pt x="622092" y="900396"/>
                  </a:moveTo>
                  <a:cubicBezTo>
                    <a:pt x="622092" y="903130"/>
                    <a:pt x="622092" y="905317"/>
                    <a:pt x="622092" y="907505"/>
                  </a:cubicBezTo>
                  <a:cubicBezTo>
                    <a:pt x="618703" y="906411"/>
                    <a:pt x="615880" y="905317"/>
                    <a:pt x="612491" y="903677"/>
                  </a:cubicBezTo>
                  <a:cubicBezTo>
                    <a:pt x="614750" y="900396"/>
                    <a:pt x="618703" y="900942"/>
                    <a:pt x="622092" y="900396"/>
                  </a:cubicBezTo>
                  <a:close/>
                  <a:moveTo>
                    <a:pt x="438656" y="900396"/>
                  </a:moveTo>
                  <a:cubicBezTo>
                    <a:pt x="441198" y="901573"/>
                    <a:pt x="441707" y="903340"/>
                    <a:pt x="440181" y="906284"/>
                  </a:cubicBezTo>
                  <a:cubicBezTo>
                    <a:pt x="438148" y="906284"/>
                    <a:pt x="436623" y="906873"/>
                    <a:pt x="434590" y="907462"/>
                  </a:cubicBezTo>
                  <a:cubicBezTo>
                    <a:pt x="435098" y="905696"/>
                    <a:pt x="435098" y="903340"/>
                    <a:pt x="435606" y="901573"/>
                  </a:cubicBezTo>
                  <a:cubicBezTo>
                    <a:pt x="435606" y="900984"/>
                    <a:pt x="437640" y="900396"/>
                    <a:pt x="438656" y="900396"/>
                  </a:cubicBezTo>
                  <a:close/>
                  <a:moveTo>
                    <a:pt x="468264" y="890100"/>
                  </a:moveTo>
                  <a:cubicBezTo>
                    <a:pt x="470017" y="890390"/>
                    <a:pt x="471095" y="891695"/>
                    <a:pt x="470016" y="895755"/>
                  </a:cubicBezTo>
                  <a:cubicBezTo>
                    <a:pt x="469477" y="897495"/>
                    <a:pt x="465164" y="899235"/>
                    <a:pt x="461929" y="899235"/>
                  </a:cubicBezTo>
                  <a:cubicBezTo>
                    <a:pt x="458695" y="899816"/>
                    <a:pt x="454921" y="898075"/>
                    <a:pt x="454921" y="894015"/>
                  </a:cubicBezTo>
                  <a:cubicBezTo>
                    <a:pt x="454921" y="888795"/>
                    <a:pt x="459234" y="890535"/>
                    <a:pt x="462469" y="890535"/>
                  </a:cubicBezTo>
                  <a:cubicBezTo>
                    <a:pt x="464086" y="890535"/>
                    <a:pt x="466512" y="889810"/>
                    <a:pt x="468264" y="890100"/>
                  </a:cubicBezTo>
                  <a:close/>
                  <a:moveTo>
                    <a:pt x="641651" y="888783"/>
                  </a:moveTo>
                  <a:cubicBezTo>
                    <a:pt x="642809" y="888783"/>
                    <a:pt x="643898" y="889932"/>
                    <a:pt x="644987" y="892229"/>
                  </a:cubicBezTo>
                  <a:lnTo>
                    <a:pt x="641719" y="892229"/>
                  </a:lnTo>
                  <a:lnTo>
                    <a:pt x="637907" y="892229"/>
                  </a:lnTo>
                  <a:cubicBezTo>
                    <a:pt x="639268" y="889932"/>
                    <a:pt x="640494" y="888783"/>
                    <a:pt x="641651" y="888783"/>
                  </a:cubicBezTo>
                  <a:close/>
                  <a:moveTo>
                    <a:pt x="1054706" y="877426"/>
                  </a:moveTo>
                  <a:cubicBezTo>
                    <a:pt x="1059608" y="877426"/>
                    <a:pt x="1061786" y="880326"/>
                    <a:pt x="1061786" y="883806"/>
                  </a:cubicBezTo>
                  <a:cubicBezTo>
                    <a:pt x="1060697" y="885547"/>
                    <a:pt x="1059608" y="887866"/>
                    <a:pt x="1057974" y="889027"/>
                  </a:cubicBezTo>
                  <a:cubicBezTo>
                    <a:pt x="1053617" y="889607"/>
                    <a:pt x="1047082" y="883806"/>
                    <a:pt x="1049261" y="880326"/>
                  </a:cubicBezTo>
                  <a:cubicBezTo>
                    <a:pt x="1049805" y="879166"/>
                    <a:pt x="1052528" y="877426"/>
                    <a:pt x="1054706" y="877426"/>
                  </a:cubicBezTo>
                  <a:close/>
                  <a:moveTo>
                    <a:pt x="1151494" y="868361"/>
                  </a:moveTo>
                  <a:cubicBezTo>
                    <a:pt x="1153793" y="867218"/>
                    <a:pt x="1157817" y="870075"/>
                    <a:pt x="1161266" y="870647"/>
                  </a:cubicBezTo>
                  <a:cubicBezTo>
                    <a:pt x="1160116" y="875789"/>
                    <a:pt x="1155518" y="881502"/>
                    <a:pt x="1162991" y="886073"/>
                  </a:cubicBezTo>
                  <a:cubicBezTo>
                    <a:pt x="1169889" y="890644"/>
                    <a:pt x="1176787" y="895215"/>
                    <a:pt x="1183686" y="899786"/>
                  </a:cubicBezTo>
                  <a:lnTo>
                    <a:pt x="1184518" y="900884"/>
                  </a:lnTo>
                  <a:lnTo>
                    <a:pt x="1184321" y="898783"/>
                  </a:lnTo>
                  <a:cubicBezTo>
                    <a:pt x="1198044" y="892738"/>
                    <a:pt x="1198044" y="892738"/>
                    <a:pt x="1206621" y="906641"/>
                  </a:cubicBezTo>
                  <a:lnTo>
                    <a:pt x="1205496" y="906824"/>
                  </a:lnTo>
                  <a:lnTo>
                    <a:pt x="1206105" y="907214"/>
                  </a:lnTo>
                  <a:cubicBezTo>
                    <a:pt x="1208404" y="907214"/>
                    <a:pt x="1210703" y="907214"/>
                    <a:pt x="1213578" y="907214"/>
                  </a:cubicBezTo>
                  <a:cubicBezTo>
                    <a:pt x="1219326" y="919212"/>
                    <a:pt x="1216452" y="928354"/>
                    <a:pt x="1206105" y="936353"/>
                  </a:cubicBezTo>
                  <a:cubicBezTo>
                    <a:pt x="1202655" y="940924"/>
                    <a:pt x="1198057" y="943210"/>
                    <a:pt x="1194033" y="939210"/>
                  </a:cubicBezTo>
                  <a:cubicBezTo>
                    <a:pt x="1182536" y="928926"/>
                    <a:pt x="1172188" y="916927"/>
                    <a:pt x="1159541" y="908356"/>
                  </a:cubicBezTo>
                  <a:cubicBezTo>
                    <a:pt x="1152068" y="903785"/>
                    <a:pt x="1146320" y="902643"/>
                    <a:pt x="1141721" y="910642"/>
                  </a:cubicBezTo>
                  <a:cubicBezTo>
                    <a:pt x="1137697" y="917498"/>
                    <a:pt x="1132524" y="921498"/>
                    <a:pt x="1124476" y="922069"/>
                  </a:cubicBezTo>
                  <a:cubicBezTo>
                    <a:pt x="1123326" y="908356"/>
                    <a:pt x="1138847" y="900358"/>
                    <a:pt x="1135398" y="884931"/>
                  </a:cubicBezTo>
                  <a:cubicBezTo>
                    <a:pt x="1133673" y="878074"/>
                    <a:pt x="1144595" y="871789"/>
                    <a:pt x="1151494" y="868361"/>
                  </a:cubicBezTo>
                  <a:close/>
                  <a:moveTo>
                    <a:pt x="520159" y="853899"/>
                  </a:moveTo>
                  <a:cubicBezTo>
                    <a:pt x="521045" y="852862"/>
                    <a:pt x="522542" y="853819"/>
                    <a:pt x="525537" y="855733"/>
                  </a:cubicBezTo>
                  <a:cubicBezTo>
                    <a:pt x="523359" y="858286"/>
                    <a:pt x="521181" y="861476"/>
                    <a:pt x="518458" y="864028"/>
                  </a:cubicBezTo>
                  <a:cubicBezTo>
                    <a:pt x="519002" y="857966"/>
                    <a:pt x="519275" y="854936"/>
                    <a:pt x="520159" y="853899"/>
                  </a:cubicBezTo>
                  <a:close/>
                  <a:moveTo>
                    <a:pt x="1518610" y="847523"/>
                  </a:moveTo>
                  <a:cubicBezTo>
                    <a:pt x="1521545" y="847089"/>
                    <a:pt x="1524696" y="847379"/>
                    <a:pt x="1527845" y="847956"/>
                  </a:cubicBezTo>
                  <a:cubicBezTo>
                    <a:pt x="1534718" y="849690"/>
                    <a:pt x="1535863" y="855468"/>
                    <a:pt x="1537009" y="861246"/>
                  </a:cubicBezTo>
                  <a:cubicBezTo>
                    <a:pt x="1525554" y="861246"/>
                    <a:pt x="1522691" y="871647"/>
                    <a:pt x="1515245" y="876848"/>
                  </a:cubicBezTo>
                  <a:cubicBezTo>
                    <a:pt x="1511809" y="876848"/>
                    <a:pt x="1507800" y="876848"/>
                    <a:pt x="1504363" y="876270"/>
                  </a:cubicBezTo>
                  <a:cubicBezTo>
                    <a:pt x="1500927" y="875693"/>
                    <a:pt x="1496918" y="873959"/>
                    <a:pt x="1498636" y="869914"/>
                  </a:cubicBezTo>
                  <a:cubicBezTo>
                    <a:pt x="1502073" y="862980"/>
                    <a:pt x="1506081" y="856624"/>
                    <a:pt x="1510663" y="851423"/>
                  </a:cubicBezTo>
                  <a:cubicBezTo>
                    <a:pt x="1512954" y="849112"/>
                    <a:pt x="1515675" y="847956"/>
                    <a:pt x="1518610" y="847523"/>
                  </a:cubicBezTo>
                  <a:close/>
                  <a:moveTo>
                    <a:pt x="409078" y="800189"/>
                  </a:moveTo>
                  <a:cubicBezTo>
                    <a:pt x="412186" y="799535"/>
                    <a:pt x="416378" y="803311"/>
                    <a:pt x="424761" y="810864"/>
                  </a:cubicBezTo>
                  <a:cubicBezTo>
                    <a:pt x="424183" y="815511"/>
                    <a:pt x="434011" y="822483"/>
                    <a:pt x="421292" y="824226"/>
                  </a:cubicBezTo>
                  <a:cubicBezTo>
                    <a:pt x="412041" y="825969"/>
                    <a:pt x="412041" y="825969"/>
                    <a:pt x="418979" y="836426"/>
                  </a:cubicBezTo>
                  <a:cubicBezTo>
                    <a:pt x="413197" y="850369"/>
                    <a:pt x="393540" y="843979"/>
                    <a:pt x="387181" y="857341"/>
                  </a:cubicBezTo>
                  <a:cubicBezTo>
                    <a:pt x="386024" y="859665"/>
                    <a:pt x="384868" y="861988"/>
                    <a:pt x="385446" y="864312"/>
                  </a:cubicBezTo>
                  <a:cubicBezTo>
                    <a:pt x="385446" y="865474"/>
                    <a:pt x="388337" y="867798"/>
                    <a:pt x="390072" y="867798"/>
                  </a:cubicBezTo>
                  <a:cubicBezTo>
                    <a:pt x="413197" y="869541"/>
                    <a:pt x="413197" y="869541"/>
                    <a:pt x="418979" y="889294"/>
                  </a:cubicBezTo>
                  <a:cubicBezTo>
                    <a:pt x="419557" y="891618"/>
                    <a:pt x="418979" y="893942"/>
                    <a:pt x="418979" y="896265"/>
                  </a:cubicBezTo>
                  <a:cubicBezTo>
                    <a:pt x="411463" y="900332"/>
                    <a:pt x="405681" y="884065"/>
                    <a:pt x="396431" y="893942"/>
                  </a:cubicBezTo>
                  <a:cubicBezTo>
                    <a:pt x="395275" y="895104"/>
                    <a:pt x="390650" y="894523"/>
                    <a:pt x="390072" y="894523"/>
                  </a:cubicBezTo>
                  <a:cubicBezTo>
                    <a:pt x="382556" y="871865"/>
                    <a:pt x="373883" y="885227"/>
                    <a:pt x="364633" y="892780"/>
                  </a:cubicBezTo>
                  <a:cubicBezTo>
                    <a:pt x="356539" y="898589"/>
                    <a:pt x="346132" y="902656"/>
                    <a:pt x="336303" y="900332"/>
                  </a:cubicBezTo>
                  <a:cubicBezTo>
                    <a:pt x="320693" y="895685"/>
                    <a:pt x="312021" y="900332"/>
                    <a:pt x="304505" y="914856"/>
                  </a:cubicBezTo>
                  <a:cubicBezTo>
                    <a:pt x="299880" y="925894"/>
                    <a:pt x="284848" y="923571"/>
                    <a:pt x="276176" y="930542"/>
                  </a:cubicBezTo>
                  <a:cubicBezTo>
                    <a:pt x="266925" y="938095"/>
                    <a:pt x="260566" y="932285"/>
                    <a:pt x="256518" y="924732"/>
                  </a:cubicBezTo>
                  <a:cubicBezTo>
                    <a:pt x="251893" y="918342"/>
                    <a:pt x="248424" y="912532"/>
                    <a:pt x="239174" y="915437"/>
                  </a:cubicBezTo>
                  <a:cubicBezTo>
                    <a:pt x="233393" y="915437"/>
                    <a:pt x="227611" y="916599"/>
                    <a:pt x="224142" y="922990"/>
                  </a:cubicBezTo>
                  <a:cubicBezTo>
                    <a:pt x="213735" y="923571"/>
                    <a:pt x="203328" y="921828"/>
                    <a:pt x="196390" y="913113"/>
                  </a:cubicBezTo>
                  <a:cubicBezTo>
                    <a:pt x="194078" y="910208"/>
                    <a:pt x="190609" y="907303"/>
                    <a:pt x="193500" y="903818"/>
                  </a:cubicBezTo>
                  <a:lnTo>
                    <a:pt x="201122" y="900754"/>
                  </a:lnTo>
                  <a:lnTo>
                    <a:pt x="200775" y="900396"/>
                  </a:lnTo>
                  <a:lnTo>
                    <a:pt x="202014" y="900396"/>
                  </a:lnTo>
                  <a:lnTo>
                    <a:pt x="202172" y="900332"/>
                  </a:lnTo>
                  <a:lnTo>
                    <a:pt x="202276" y="900396"/>
                  </a:lnTo>
                  <a:lnTo>
                    <a:pt x="207855" y="900396"/>
                  </a:lnTo>
                  <a:lnTo>
                    <a:pt x="205620" y="902453"/>
                  </a:lnTo>
                  <a:lnTo>
                    <a:pt x="205713" y="902511"/>
                  </a:lnTo>
                  <a:cubicBezTo>
                    <a:pt x="206942" y="902511"/>
                    <a:pt x="208243" y="901785"/>
                    <a:pt x="209688" y="900332"/>
                  </a:cubicBezTo>
                  <a:cubicBezTo>
                    <a:pt x="215470" y="894523"/>
                    <a:pt x="221251" y="888132"/>
                    <a:pt x="227611" y="882903"/>
                  </a:cubicBezTo>
                  <a:cubicBezTo>
                    <a:pt x="232814" y="878256"/>
                    <a:pt x="230501" y="866636"/>
                    <a:pt x="239174" y="866055"/>
                  </a:cubicBezTo>
                  <a:cubicBezTo>
                    <a:pt x="248280" y="865620"/>
                    <a:pt x="257386" y="861262"/>
                    <a:pt x="266736" y="861317"/>
                  </a:cubicBezTo>
                  <a:lnTo>
                    <a:pt x="274795" y="862882"/>
                  </a:lnTo>
                  <a:lnTo>
                    <a:pt x="274479" y="862113"/>
                  </a:lnTo>
                  <a:lnTo>
                    <a:pt x="275475" y="863014"/>
                  </a:lnTo>
                  <a:lnTo>
                    <a:pt x="276176" y="863150"/>
                  </a:lnTo>
                  <a:cubicBezTo>
                    <a:pt x="275598" y="859665"/>
                    <a:pt x="274441" y="856179"/>
                    <a:pt x="273285" y="852693"/>
                  </a:cubicBezTo>
                  <a:cubicBezTo>
                    <a:pt x="272128" y="848626"/>
                    <a:pt x="263456" y="847464"/>
                    <a:pt x="269238" y="841655"/>
                  </a:cubicBezTo>
                  <a:cubicBezTo>
                    <a:pt x="272128" y="838750"/>
                    <a:pt x="276176" y="837007"/>
                    <a:pt x="279066" y="837588"/>
                  </a:cubicBezTo>
                  <a:cubicBezTo>
                    <a:pt x="286004" y="838750"/>
                    <a:pt x="293520" y="841074"/>
                    <a:pt x="301036" y="843398"/>
                  </a:cubicBezTo>
                  <a:cubicBezTo>
                    <a:pt x="288317" y="817254"/>
                    <a:pt x="288317" y="817254"/>
                    <a:pt x="258831" y="806797"/>
                  </a:cubicBezTo>
                  <a:cubicBezTo>
                    <a:pt x="271550" y="802149"/>
                    <a:pt x="284270" y="800406"/>
                    <a:pt x="290629" y="809121"/>
                  </a:cubicBezTo>
                  <a:cubicBezTo>
                    <a:pt x="301036" y="824226"/>
                    <a:pt x="316068" y="819578"/>
                    <a:pt x="329366" y="823645"/>
                  </a:cubicBezTo>
                  <a:cubicBezTo>
                    <a:pt x="333991" y="825388"/>
                    <a:pt x="340929" y="820740"/>
                    <a:pt x="346132" y="825388"/>
                  </a:cubicBezTo>
                  <a:cubicBezTo>
                    <a:pt x="353648" y="831778"/>
                    <a:pt x="356539" y="827131"/>
                    <a:pt x="358851" y="820159"/>
                  </a:cubicBezTo>
                  <a:cubicBezTo>
                    <a:pt x="360007" y="816092"/>
                    <a:pt x="362899" y="814930"/>
                    <a:pt x="367524" y="816092"/>
                  </a:cubicBezTo>
                  <a:cubicBezTo>
                    <a:pt x="376196" y="819578"/>
                    <a:pt x="385446" y="822483"/>
                    <a:pt x="394697" y="825969"/>
                  </a:cubicBezTo>
                  <a:lnTo>
                    <a:pt x="395077" y="825247"/>
                  </a:lnTo>
                  <a:lnTo>
                    <a:pt x="393927" y="823832"/>
                  </a:lnTo>
                  <a:lnTo>
                    <a:pt x="395466" y="824509"/>
                  </a:lnTo>
                  <a:lnTo>
                    <a:pt x="399900" y="816092"/>
                  </a:lnTo>
                  <a:cubicBezTo>
                    <a:pt x="403947" y="805926"/>
                    <a:pt x="405971" y="800842"/>
                    <a:pt x="409078" y="800189"/>
                  </a:cubicBezTo>
                  <a:close/>
                  <a:moveTo>
                    <a:pt x="1479129" y="780446"/>
                  </a:moveTo>
                  <a:cubicBezTo>
                    <a:pt x="1481475" y="785550"/>
                    <a:pt x="1483821" y="790088"/>
                    <a:pt x="1486167" y="795192"/>
                  </a:cubicBezTo>
                  <a:cubicBezTo>
                    <a:pt x="1482648" y="800296"/>
                    <a:pt x="1478542" y="798595"/>
                    <a:pt x="1475610" y="794058"/>
                  </a:cubicBezTo>
                  <a:cubicBezTo>
                    <a:pt x="1471504" y="788386"/>
                    <a:pt x="1472677" y="783849"/>
                    <a:pt x="1479129" y="780446"/>
                  </a:cubicBezTo>
                  <a:close/>
                  <a:moveTo>
                    <a:pt x="631342" y="776265"/>
                  </a:moveTo>
                  <a:cubicBezTo>
                    <a:pt x="631977" y="776478"/>
                    <a:pt x="632259" y="777328"/>
                    <a:pt x="632259" y="778746"/>
                  </a:cubicBezTo>
                  <a:cubicBezTo>
                    <a:pt x="631130" y="778746"/>
                    <a:pt x="630000" y="779313"/>
                    <a:pt x="628870" y="779881"/>
                  </a:cubicBezTo>
                  <a:cubicBezTo>
                    <a:pt x="628870" y="778746"/>
                    <a:pt x="627741" y="777612"/>
                    <a:pt x="628306" y="777612"/>
                  </a:cubicBezTo>
                  <a:cubicBezTo>
                    <a:pt x="629718" y="776478"/>
                    <a:pt x="630706" y="776053"/>
                    <a:pt x="631342" y="776265"/>
                  </a:cubicBezTo>
                  <a:close/>
                  <a:moveTo>
                    <a:pt x="421220" y="753490"/>
                  </a:moveTo>
                  <a:cubicBezTo>
                    <a:pt x="426192" y="752374"/>
                    <a:pt x="426192" y="756282"/>
                    <a:pt x="426192" y="759631"/>
                  </a:cubicBezTo>
                  <a:cubicBezTo>
                    <a:pt x="425087" y="762980"/>
                    <a:pt x="428954" y="769679"/>
                    <a:pt x="421220" y="769121"/>
                  </a:cubicBezTo>
                  <a:cubicBezTo>
                    <a:pt x="417905" y="769121"/>
                    <a:pt x="416800" y="765213"/>
                    <a:pt x="416800" y="761306"/>
                  </a:cubicBezTo>
                  <a:cubicBezTo>
                    <a:pt x="416800" y="757956"/>
                    <a:pt x="417905" y="754049"/>
                    <a:pt x="421220" y="753490"/>
                  </a:cubicBezTo>
                  <a:close/>
                  <a:moveTo>
                    <a:pt x="1316955" y="707014"/>
                  </a:moveTo>
                  <a:cubicBezTo>
                    <a:pt x="1331463" y="708169"/>
                    <a:pt x="1336107" y="712786"/>
                    <a:pt x="1339008" y="726636"/>
                  </a:cubicBezTo>
                  <a:cubicBezTo>
                    <a:pt x="1340749" y="737601"/>
                    <a:pt x="1341329" y="748566"/>
                    <a:pt x="1342490" y="759531"/>
                  </a:cubicBezTo>
                  <a:cubicBezTo>
                    <a:pt x="1344231" y="770496"/>
                    <a:pt x="1352356" y="772227"/>
                    <a:pt x="1361641" y="772804"/>
                  </a:cubicBezTo>
                  <a:cubicBezTo>
                    <a:pt x="1361641" y="787232"/>
                    <a:pt x="1361641" y="802237"/>
                    <a:pt x="1361641" y="817241"/>
                  </a:cubicBezTo>
                  <a:lnTo>
                    <a:pt x="1358150" y="818729"/>
                  </a:lnTo>
                  <a:lnTo>
                    <a:pt x="1361474" y="818729"/>
                  </a:lnTo>
                  <a:cubicBezTo>
                    <a:pt x="1378218" y="824471"/>
                    <a:pt x="1379414" y="826768"/>
                    <a:pt x="1369248" y="841123"/>
                  </a:cubicBezTo>
                  <a:cubicBezTo>
                    <a:pt x="1364315" y="835955"/>
                    <a:pt x="1355681" y="833372"/>
                    <a:pt x="1353438" y="826831"/>
                  </a:cubicBezTo>
                  <a:lnTo>
                    <a:pt x="1353638" y="820652"/>
                  </a:lnTo>
                  <a:lnTo>
                    <a:pt x="1353517" y="820704"/>
                  </a:lnTo>
                  <a:cubicBezTo>
                    <a:pt x="1345392" y="818973"/>
                    <a:pt x="1341910" y="810893"/>
                    <a:pt x="1334946" y="808008"/>
                  </a:cubicBezTo>
                  <a:lnTo>
                    <a:pt x="1328329" y="806363"/>
                  </a:lnTo>
                  <a:lnTo>
                    <a:pt x="1327845" y="806862"/>
                  </a:lnTo>
                  <a:lnTo>
                    <a:pt x="1326921" y="806012"/>
                  </a:lnTo>
                  <a:lnTo>
                    <a:pt x="1323339" y="805122"/>
                  </a:lnTo>
                  <a:lnTo>
                    <a:pt x="1316096" y="801244"/>
                  </a:lnTo>
                  <a:lnTo>
                    <a:pt x="1317535" y="803391"/>
                  </a:lnTo>
                  <a:cubicBezTo>
                    <a:pt x="1319857" y="806276"/>
                    <a:pt x="1319277" y="808585"/>
                    <a:pt x="1316955" y="809739"/>
                  </a:cubicBezTo>
                  <a:cubicBezTo>
                    <a:pt x="1313473" y="810316"/>
                    <a:pt x="1309411" y="810316"/>
                    <a:pt x="1305929" y="811470"/>
                  </a:cubicBezTo>
                  <a:cubicBezTo>
                    <a:pt x="1300125" y="813202"/>
                    <a:pt x="1296063" y="812624"/>
                    <a:pt x="1294902" y="806276"/>
                  </a:cubicBezTo>
                  <a:cubicBezTo>
                    <a:pt x="1293161" y="789540"/>
                    <a:pt x="1292001" y="772227"/>
                    <a:pt x="1289679" y="755491"/>
                  </a:cubicBezTo>
                  <a:cubicBezTo>
                    <a:pt x="1288518" y="747412"/>
                    <a:pt x="1293161" y="744526"/>
                    <a:pt x="1298384" y="741641"/>
                  </a:cubicBezTo>
                  <a:cubicBezTo>
                    <a:pt x="1308830" y="735870"/>
                    <a:pt x="1310572" y="736447"/>
                    <a:pt x="1314053" y="750297"/>
                  </a:cubicBezTo>
                  <a:cubicBezTo>
                    <a:pt x="1315214" y="756645"/>
                    <a:pt x="1318696" y="757799"/>
                    <a:pt x="1323919" y="756645"/>
                  </a:cubicBezTo>
                  <a:cubicBezTo>
                    <a:pt x="1327401" y="755491"/>
                    <a:pt x="1330303" y="752028"/>
                    <a:pt x="1329142" y="747989"/>
                  </a:cubicBezTo>
                  <a:cubicBezTo>
                    <a:pt x="1326821" y="738755"/>
                    <a:pt x="1323919" y="729522"/>
                    <a:pt x="1322178" y="720288"/>
                  </a:cubicBezTo>
                  <a:cubicBezTo>
                    <a:pt x="1314634" y="722596"/>
                    <a:pt x="1307670" y="726059"/>
                    <a:pt x="1301866" y="719711"/>
                  </a:cubicBezTo>
                  <a:cubicBezTo>
                    <a:pt x="1300125" y="717979"/>
                    <a:pt x="1298384" y="715671"/>
                    <a:pt x="1298384" y="713940"/>
                  </a:cubicBezTo>
                  <a:cubicBezTo>
                    <a:pt x="1298384" y="711631"/>
                    <a:pt x="1300125" y="708746"/>
                    <a:pt x="1302447" y="708746"/>
                  </a:cubicBezTo>
                  <a:cubicBezTo>
                    <a:pt x="1307089" y="707014"/>
                    <a:pt x="1312312" y="706438"/>
                    <a:pt x="1316955" y="707014"/>
                  </a:cubicBezTo>
                  <a:close/>
                  <a:moveTo>
                    <a:pt x="1369190" y="698780"/>
                  </a:moveTo>
                  <a:cubicBezTo>
                    <a:pt x="1373177" y="700505"/>
                    <a:pt x="1377734" y="701080"/>
                    <a:pt x="1382291" y="703381"/>
                  </a:cubicBezTo>
                  <a:cubicBezTo>
                    <a:pt x="1391405" y="706256"/>
                    <a:pt x="1388557" y="724660"/>
                    <a:pt x="1395393" y="721209"/>
                  </a:cubicBezTo>
                  <a:cubicBezTo>
                    <a:pt x="1407355" y="715458"/>
                    <a:pt x="1406786" y="728111"/>
                    <a:pt x="1412482" y="728111"/>
                  </a:cubicBezTo>
                  <a:cubicBezTo>
                    <a:pt x="1411343" y="736162"/>
                    <a:pt x="1409634" y="743639"/>
                    <a:pt x="1399380" y="739613"/>
                  </a:cubicBezTo>
                  <a:cubicBezTo>
                    <a:pt x="1392545" y="736737"/>
                    <a:pt x="1385709" y="733862"/>
                    <a:pt x="1378874" y="730986"/>
                  </a:cubicBezTo>
                  <a:cubicBezTo>
                    <a:pt x="1377165" y="730986"/>
                    <a:pt x="1374886" y="732712"/>
                    <a:pt x="1373177" y="733862"/>
                  </a:cubicBezTo>
                  <a:cubicBezTo>
                    <a:pt x="1372607" y="734437"/>
                    <a:pt x="1372038" y="737313"/>
                    <a:pt x="1372607" y="737313"/>
                  </a:cubicBezTo>
                  <a:cubicBezTo>
                    <a:pt x="1384000" y="745939"/>
                    <a:pt x="1376595" y="764344"/>
                    <a:pt x="1390836" y="770670"/>
                  </a:cubicBezTo>
                  <a:cubicBezTo>
                    <a:pt x="1392545" y="771245"/>
                    <a:pt x="1393114" y="775846"/>
                    <a:pt x="1391975" y="776996"/>
                  </a:cubicBezTo>
                  <a:cubicBezTo>
                    <a:pt x="1390266" y="778146"/>
                    <a:pt x="1387418" y="779872"/>
                    <a:pt x="1385709" y="779297"/>
                  </a:cubicBezTo>
                  <a:cubicBezTo>
                    <a:pt x="1380013" y="776996"/>
                    <a:pt x="1374316" y="774696"/>
                    <a:pt x="1369190" y="772395"/>
                  </a:cubicBezTo>
                  <a:cubicBezTo>
                    <a:pt x="1368620" y="771245"/>
                    <a:pt x="1368620" y="770095"/>
                    <a:pt x="1368050" y="768945"/>
                  </a:cubicBezTo>
                  <a:cubicBezTo>
                    <a:pt x="1364632" y="756292"/>
                    <a:pt x="1346974" y="749966"/>
                    <a:pt x="1349822" y="736162"/>
                  </a:cubicBezTo>
                  <a:cubicBezTo>
                    <a:pt x="1352101" y="724085"/>
                    <a:pt x="1361215" y="713733"/>
                    <a:pt x="1367481" y="702230"/>
                  </a:cubicBezTo>
                  <a:cubicBezTo>
                    <a:pt x="1368050" y="701080"/>
                    <a:pt x="1368620" y="699930"/>
                    <a:pt x="1369190" y="698780"/>
                  </a:cubicBezTo>
                  <a:close/>
                  <a:moveTo>
                    <a:pt x="1368434" y="686021"/>
                  </a:moveTo>
                  <a:cubicBezTo>
                    <a:pt x="1371258" y="686021"/>
                    <a:pt x="1371823" y="688340"/>
                    <a:pt x="1370693" y="691241"/>
                  </a:cubicBezTo>
                  <a:cubicBezTo>
                    <a:pt x="1369563" y="693560"/>
                    <a:pt x="1368999" y="695880"/>
                    <a:pt x="1368434" y="698201"/>
                  </a:cubicBezTo>
                  <a:cubicBezTo>
                    <a:pt x="1364481" y="696460"/>
                    <a:pt x="1362222" y="694141"/>
                    <a:pt x="1362787" y="689501"/>
                  </a:cubicBezTo>
                  <a:cubicBezTo>
                    <a:pt x="1364481" y="688340"/>
                    <a:pt x="1366175" y="686021"/>
                    <a:pt x="1368434" y="686021"/>
                  </a:cubicBezTo>
                  <a:close/>
                  <a:moveTo>
                    <a:pt x="1318527" y="686021"/>
                  </a:moveTo>
                  <a:cubicBezTo>
                    <a:pt x="1320265" y="686021"/>
                    <a:pt x="1324323" y="686609"/>
                    <a:pt x="1324323" y="687788"/>
                  </a:cubicBezTo>
                  <a:cubicBezTo>
                    <a:pt x="1326062" y="691910"/>
                    <a:pt x="1323163" y="694266"/>
                    <a:pt x="1319685" y="695444"/>
                  </a:cubicBezTo>
                  <a:cubicBezTo>
                    <a:pt x="1310411" y="699567"/>
                    <a:pt x="1301137" y="700745"/>
                    <a:pt x="1293602" y="690732"/>
                  </a:cubicBezTo>
                  <a:cubicBezTo>
                    <a:pt x="1295920" y="690732"/>
                    <a:pt x="1298819" y="690732"/>
                    <a:pt x="1301137" y="690732"/>
                  </a:cubicBezTo>
                  <a:cubicBezTo>
                    <a:pt x="1306934" y="689554"/>
                    <a:pt x="1312730" y="687199"/>
                    <a:pt x="1318527" y="686021"/>
                  </a:cubicBezTo>
                  <a:close/>
                  <a:moveTo>
                    <a:pt x="1561170" y="652842"/>
                  </a:moveTo>
                  <a:cubicBezTo>
                    <a:pt x="1567842" y="653976"/>
                    <a:pt x="1569510" y="660215"/>
                    <a:pt x="1569510" y="666453"/>
                  </a:cubicBezTo>
                  <a:cubicBezTo>
                    <a:pt x="1570066" y="669855"/>
                    <a:pt x="1566730" y="672691"/>
                    <a:pt x="1561170" y="672691"/>
                  </a:cubicBezTo>
                  <a:cubicBezTo>
                    <a:pt x="1557279" y="672691"/>
                    <a:pt x="1552831" y="666453"/>
                    <a:pt x="1554499" y="660215"/>
                  </a:cubicBezTo>
                  <a:cubicBezTo>
                    <a:pt x="1555055" y="657379"/>
                    <a:pt x="1558947" y="652842"/>
                    <a:pt x="1561170" y="652842"/>
                  </a:cubicBezTo>
                  <a:close/>
                  <a:moveTo>
                    <a:pt x="34311" y="634979"/>
                  </a:moveTo>
                  <a:cubicBezTo>
                    <a:pt x="34311" y="635708"/>
                    <a:pt x="34946" y="638625"/>
                    <a:pt x="34946" y="638625"/>
                  </a:cubicBezTo>
                  <a:cubicBezTo>
                    <a:pt x="33675" y="639354"/>
                    <a:pt x="32404" y="639354"/>
                    <a:pt x="31134" y="639354"/>
                  </a:cubicBezTo>
                  <a:cubicBezTo>
                    <a:pt x="31134" y="638625"/>
                    <a:pt x="30498" y="636437"/>
                    <a:pt x="30498" y="636437"/>
                  </a:cubicBezTo>
                  <a:cubicBezTo>
                    <a:pt x="31134" y="635708"/>
                    <a:pt x="33040" y="635708"/>
                    <a:pt x="34311" y="634979"/>
                  </a:cubicBezTo>
                  <a:close/>
                  <a:moveTo>
                    <a:pt x="149946" y="631027"/>
                  </a:moveTo>
                  <a:cubicBezTo>
                    <a:pt x="154637" y="631604"/>
                    <a:pt x="159329" y="635061"/>
                    <a:pt x="162261" y="638519"/>
                  </a:cubicBezTo>
                  <a:cubicBezTo>
                    <a:pt x="164608" y="642553"/>
                    <a:pt x="164608" y="647739"/>
                    <a:pt x="159916" y="651197"/>
                  </a:cubicBezTo>
                  <a:cubicBezTo>
                    <a:pt x="151705" y="658112"/>
                    <a:pt x="142321" y="663299"/>
                    <a:pt x="131764" y="665027"/>
                  </a:cubicBezTo>
                  <a:cubicBezTo>
                    <a:pt x="127073" y="656960"/>
                    <a:pt x="132938" y="652926"/>
                    <a:pt x="134697" y="647163"/>
                  </a:cubicBezTo>
                  <a:cubicBezTo>
                    <a:pt x="139389" y="647163"/>
                    <a:pt x="144667" y="647163"/>
                    <a:pt x="144667" y="640248"/>
                  </a:cubicBezTo>
                  <a:cubicBezTo>
                    <a:pt x="144667" y="636214"/>
                    <a:pt x="142908" y="629875"/>
                    <a:pt x="149946" y="631027"/>
                  </a:cubicBezTo>
                  <a:close/>
                  <a:moveTo>
                    <a:pt x="171066" y="611281"/>
                  </a:moveTo>
                  <a:cubicBezTo>
                    <a:pt x="172292" y="611281"/>
                    <a:pt x="173519" y="612496"/>
                    <a:pt x="174132" y="613711"/>
                  </a:cubicBezTo>
                  <a:cubicBezTo>
                    <a:pt x="174746" y="616142"/>
                    <a:pt x="165545" y="621610"/>
                    <a:pt x="161864" y="621003"/>
                  </a:cubicBezTo>
                  <a:cubicBezTo>
                    <a:pt x="160637" y="620395"/>
                    <a:pt x="159411" y="619180"/>
                    <a:pt x="159411" y="617965"/>
                  </a:cubicBezTo>
                  <a:cubicBezTo>
                    <a:pt x="157570" y="613711"/>
                    <a:pt x="164931" y="609458"/>
                    <a:pt x="171066" y="611281"/>
                  </a:cubicBezTo>
                  <a:close/>
                  <a:moveTo>
                    <a:pt x="385864" y="586488"/>
                  </a:moveTo>
                  <a:cubicBezTo>
                    <a:pt x="387705" y="586488"/>
                    <a:pt x="389545" y="587020"/>
                    <a:pt x="389545" y="587551"/>
                  </a:cubicBezTo>
                  <a:cubicBezTo>
                    <a:pt x="390159" y="589147"/>
                    <a:pt x="390772" y="591805"/>
                    <a:pt x="389545" y="592337"/>
                  </a:cubicBezTo>
                  <a:cubicBezTo>
                    <a:pt x="386478" y="594463"/>
                    <a:pt x="383410" y="595527"/>
                    <a:pt x="380343" y="597654"/>
                  </a:cubicBezTo>
                  <a:cubicBezTo>
                    <a:pt x="377275" y="598717"/>
                    <a:pt x="374822" y="598185"/>
                    <a:pt x="374208" y="595527"/>
                  </a:cubicBezTo>
                  <a:cubicBezTo>
                    <a:pt x="373595" y="594463"/>
                    <a:pt x="374822" y="591805"/>
                    <a:pt x="376662" y="590742"/>
                  </a:cubicBezTo>
                  <a:cubicBezTo>
                    <a:pt x="379729" y="588615"/>
                    <a:pt x="382797" y="587551"/>
                    <a:pt x="385864" y="586488"/>
                  </a:cubicBezTo>
                  <a:close/>
                  <a:moveTo>
                    <a:pt x="355513" y="584513"/>
                  </a:moveTo>
                  <a:cubicBezTo>
                    <a:pt x="357837" y="584513"/>
                    <a:pt x="360161" y="587401"/>
                    <a:pt x="360742" y="589134"/>
                  </a:cubicBezTo>
                  <a:cubicBezTo>
                    <a:pt x="363646" y="593754"/>
                    <a:pt x="365389" y="599530"/>
                    <a:pt x="362485" y="602995"/>
                  </a:cubicBezTo>
                  <a:cubicBezTo>
                    <a:pt x="352609" y="616857"/>
                    <a:pt x="347381" y="634762"/>
                    <a:pt x="328792" y="641115"/>
                  </a:cubicBezTo>
                  <a:cubicBezTo>
                    <a:pt x="320078" y="644003"/>
                    <a:pt x="316012" y="650356"/>
                    <a:pt x="314850" y="660175"/>
                  </a:cubicBezTo>
                  <a:cubicBezTo>
                    <a:pt x="314269" y="668261"/>
                    <a:pt x="310203" y="676347"/>
                    <a:pt x="307879" y="685011"/>
                  </a:cubicBezTo>
                  <a:cubicBezTo>
                    <a:pt x="306137" y="690209"/>
                    <a:pt x="301489" y="691942"/>
                    <a:pt x="296842" y="692519"/>
                  </a:cubicBezTo>
                  <a:cubicBezTo>
                    <a:pt x="292195" y="693097"/>
                    <a:pt x="290452" y="689631"/>
                    <a:pt x="289871" y="685588"/>
                  </a:cubicBezTo>
                  <a:cubicBezTo>
                    <a:pt x="288709" y="677502"/>
                    <a:pt x="286967" y="668839"/>
                    <a:pt x="284643" y="660753"/>
                  </a:cubicBezTo>
                  <a:cubicBezTo>
                    <a:pt x="296842" y="650934"/>
                    <a:pt x="292195" y="633029"/>
                    <a:pt x="304975" y="623788"/>
                  </a:cubicBezTo>
                  <a:cubicBezTo>
                    <a:pt x="318336" y="615702"/>
                    <a:pt x="330534" y="604151"/>
                    <a:pt x="346800" y="600685"/>
                  </a:cubicBezTo>
                  <a:cubicBezTo>
                    <a:pt x="353190" y="599530"/>
                    <a:pt x="351447" y="593754"/>
                    <a:pt x="351447" y="589134"/>
                  </a:cubicBezTo>
                  <a:cubicBezTo>
                    <a:pt x="351447" y="586246"/>
                    <a:pt x="352609" y="583935"/>
                    <a:pt x="355513" y="584513"/>
                  </a:cubicBezTo>
                  <a:close/>
                  <a:moveTo>
                    <a:pt x="156985" y="573729"/>
                  </a:moveTo>
                  <a:cubicBezTo>
                    <a:pt x="154052" y="581102"/>
                    <a:pt x="148774" y="585639"/>
                    <a:pt x="142322" y="588475"/>
                  </a:cubicBezTo>
                  <a:cubicBezTo>
                    <a:pt x="142322" y="578833"/>
                    <a:pt x="147014" y="573729"/>
                    <a:pt x="156985" y="573729"/>
                  </a:cubicBezTo>
                  <a:close/>
                  <a:moveTo>
                    <a:pt x="9384" y="573727"/>
                  </a:moveTo>
                  <a:cubicBezTo>
                    <a:pt x="11143" y="575339"/>
                    <a:pt x="13490" y="576414"/>
                    <a:pt x="14076" y="578026"/>
                  </a:cubicBezTo>
                  <a:cubicBezTo>
                    <a:pt x="14663" y="579638"/>
                    <a:pt x="13490" y="581249"/>
                    <a:pt x="12903" y="583398"/>
                  </a:cubicBezTo>
                  <a:lnTo>
                    <a:pt x="7624" y="579638"/>
                  </a:lnTo>
                  <a:cubicBezTo>
                    <a:pt x="7624" y="577488"/>
                    <a:pt x="7624" y="575339"/>
                    <a:pt x="9384" y="573727"/>
                  </a:cubicBezTo>
                  <a:close/>
                  <a:moveTo>
                    <a:pt x="227653" y="555863"/>
                  </a:moveTo>
                  <a:cubicBezTo>
                    <a:pt x="227653" y="557041"/>
                    <a:pt x="228193" y="558219"/>
                    <a:pt x="228193" y="559986"/>
                  </a:cubicBezTo>
                  <a:cubicBezTo>
                    <a:pt x="228193" y="565287"/>
                    <a:pt x="226575" y="569998"/>
                    <a:pt x="221184" y="570587"/>
                  </a:cubicBezTo>
                  <a:cubicBezTo>
                    <a:pt x="217949" y="570587"/>
                    <a:pt x="214715" y="569409"/>
                    <a:pt x="211480" y="567642"/>
                  </a:cubicBezTo>
                  <a:cubicBezTo>
                    <a:pt x="210941" y="567642"/>
                    <a:pt x="210941" y="564698"/>
                    <a:pt x="210941" y="564698"/>
                  </a:cubicBezTo>
                  <a:cubicBezTo>
                    <a:pt x="216332" y="561753"/>
                    <a:pt x="221723" y="558808"/>
                    <a:pt x="227653" y="555863"/>
                  </a:cubicBezTo>
                  <a:close/>
                  <a:moveTo>
                    <a:pt x="951072" y="489508"/>
                  </a:moveTo>
                  <a:cubicBezTo>
                    <a:pt x="955025" y="489508"/>
                    <a:pt x="960108" y="501418"/>
                    <a:pt x="958414" y="505208"/>
                  </a:cubicBezTo>
                  <a:cubicBezTo>
                    <a:pt x="957849" y="505750"/>
                    <a:pt x="956719" y="506832"/>
                    <a:pt x="956155" y="506832"/>
                  </a:cubicBezTo>
                  <a:cubicBezTo>
                    <a:pt x="950507" y="506291"/>
                    <a:pt x="945424" y="496005"/>
                    <a:pt x="948813" y="491132"/>
                  </a:cubicBezTo>
                  <a:cubicBezTo>
                    <a:pt x="948813" y="490591"/>
                    <a:pt x="949942" y="490049"/>
                    <a:pt x="951072" y="489508"/>
                  </a:cubicBezTo>
                  <a:close/>
                  <a:moveTo>
                    <a:pt x="844019" y="475344"/>
                  </a:moveTo>
                  <a:cubicBezTo>
                    <a:pt x="844019" y="478215"/>
                    <a:pt x="844019" y="480512"/>
                    <a:pt x="844019" y="482809"/>
                  </a:cubicBezTo>
                  <a:cubicBezTo>
                    <a:pt x="842304" y="484532"/>
                    <a:pt x="841160" y="486254"/>
                    <a:pt x="842304" y="487977"/>
                  </a:cubicBezTo>
                  <a:cubicBezTo>
                    <a:pt x="842875" y="489700"/>
                    <a:pt x="843447" y="490274"/>
                    <a:pt x="844019" y="490274"/>
                  </a:cubicBezTo>
                  <a:cubicBezTo>
                    <a:pt x="845735" y="505778"/>
                    <a:pt x="829152" y="502907"/>
                    <a:pt x="823433" y="510946"/>
                  </a:cubicBezTo>
                  <a:cubicBezTo>
                    <a:pt x="816571" y="519559"/>
                    <a:pt x="807994" y="510946"/>
                    <a:pt x="800560" y="512668"/>
                  </a:cubicBezTo>
                  <a:cubicBezTo>
                    <a:pt x="801132" y="510371"/>
                    <a:pt x="802848" y="508075"/>
                    <a:pt x="802848" y="505778"/>
                  </a:cubicBezTo>
                  <a:cubicBezTo>
                    <a:pt x="807994" y="483957"/>
                    <a:pt x="822290" y="474196"/>
                    <a:pt x="844019" y="475344"/>
                  </a:cubicBezTo>
                  <a:close/>
                  <a:moveTo>
                    <a:pt x="574370" y="471644"/>
                  </a:moveTo>
                  <a:cubicBezTo>
                    <a:pt x="577889" y="472719"/>
                    <a:pt x="581408" y="474868"/>
                    <a:pt x="580235" y="478629"/>
                  </a:cubicBezTo>
                  <a:cubicBezTo>
                    <a:pt x="579649" y="480241"/>
                    <a:pt x="576129" y="481315"/>
                    <a:pt x="574370" y="481315"/>
                  </a:cubicBezTo>
                  <a:cubicBezTo>
                    <a:pt x="572024" y="481315"/>
                    <a:pt x="567918" y="480241"/>
                    <a:pt x="567918" y="478629"/>
                  </a:cubicBezTo>
                  <a:cubicBezTo>
                    <a:pt x="566745" y="474868"/>
                    <a:pt x="569678" y="472719"/>
                    <a:pt x="574370" y="471644"/>
                  </a:cubicBezTo>
                  <a:close/>
                  <a:moveTo>
                    <a:pt x="718749" y="453779"/>
                  </a:moveTo>
                  <a:lnTo>
                    <a:pt x="719246" y="454136"/>
                  </a:lnTo>
                  <a:lnTo>
                    <a:pt x="719233" y="453780"/>
                  </a:lnTo>
                  <a:lnTo>
                    <a:pt x="719772" y="454514"/>
                  </a:lnTo>
                  <a:lnTo>
                    <a:pt x="722782" y="456675"/>
                  </a:lnTo>
                  <a:cubicBezTo>
                    <a:pt x="726238" y="460729"/>
                    <a:pt x="728543" y="464204"/>
                    <a:pt x="732000" y="468258"/>
                  </a:cubicBezTo>
                  <a:cubicBezTo>
                    <a:pt x="734881" y="472312"/>
                    <a:pt x="731424" y="467099"/>
                    <a:pt x="734881" y="471153"/>
                  </a:cubicBezTo>
                  <a:cubicBezTo>
                    <a:pt x="748131" y="488528"/>
                    <a:pt x="762535" y="508218"/>
                    <a:pt x="753892" y="531384"/>
                  </a:cubicBezTo>
                  <a:cubicBezTo>
                    <a:pt x="743522" y="558025"/>
                    <a:pt x="717597" y="542388"/>
                    <a:pt x="694552" y="544125"/>
                  </a:cubicBezTo>
                  <a:cubicBezTo>
                    <a:pt x="705498" y="552813"/>
                    <a:pt x="715292" y="553971"/>
                    <a:pt x="724510" y="553971"/>
                  </a:cubicBezTo>
                  <a:cubicBezTo>
                    <a:pt x="747555" y="553971"/>
                    <a:pt x="756773" y="567870"/>
                    <a:pt x="760806" y="588140"/>
                  </a:cubicBezTo>
                  <a:cubicBezTo>
                    <a:pt x="766423" y="614636"/>
                    <a:pt x="773661" y="624192"/>
                    <a:pt x="791512" y="623893"/>
                  </a:cubicBezTo>
                  <a:lnTo>
                    <a:pt x="796412" y="623144"/>
                  </a:lnTo>
                  <a:lnTo>
                    <a:pt x="790476" y="622237"/>
                  </a:lnTo>
                  <a:cubicBezTo>
                    <a:pt x="783131" y="619124"/>
                    <a:pt x="776650" y="611885"/>
                    <a:pt x="772905" y="599144"/>
                  </a:cubicBezTo>
                  <a:cubicBezTo>
                    <a:pt x="767143" y="578874"/>
                    <a:pt x="742370" y="553392"/>
                    <a:pt x="782699" y="538913"/>
                  </a:cubicBezTo>
                  <a:cubicBezTo>
                    <a:pt x="789036" y="537176"/>
                    <a:pt x="793069" y="528489"/>
                    <a:pt x="799406" y="525014"/>
                  </a:cubicBezTo>
                  <a:cubicBezTo>
                    <a:pt x="830517" y="520960"/>
                    <a:pt x="861628" y="526172"/>
                    <a:pt x="892739" y="511693"/>
                  </a:cubicBezTo>
                  <a:cubicBezTo>
                    <a:pt x="910599" y="503006"/>
                    <a:pt x="935372" y="501848"/>
                    <a:pt x="957265" y="513431"/>
                  </a:cubicBezTo>
                  <a:cubicBezTo>
                    <a:pt x="963026" y="516906"/>
                    <a:pt x="972244" y="518643"/>
                    <a:pt x="969364" y="528489"/>
                  </a:cubicBezTo>
                  <a:cubicBezTo>
                    <a:pt x="967059" y="536017"/>
                    <a:pt x="960721" y="540071"/>
                    <a:pt x="952656" y="540650"/>
                  </a:cubicBezTo>
                  <a:cubicBezTo>
                    <a:pt x="949199" y="540650"/>
                    <a:pt x="945166" y="540071"/>
                    <a:pt x="941710" y="540071"/>
                  </a:cubicBezTo>
                  <a:cubicBezTo>
                    <a:pt x="916360" y="538913"/>
                    <a:pt x="893891" y="539492"/>
                    <a:pt x="903685" y="576557"/>
                  </a:cubicBezTo>
                  <a:cubicBezTo>
                    <a:pt x="906566" y="589299"/>
                    <a:pt x="896772" y="601460"/>
                    <a:pt x="891010" y="613622"/>
                  </a:cubicBezTo>
                  <a:cubicBezTo>
                    <a:pt x="878912" y="636788"/>
                    <a:pt x="869117" y="661112"/>
                    <a:pt x="896196" y="683698"/>
                  </a:cubicBezTo>
                  <a:cubicBezTo>
                    <a:pt x="904837" y="644317"/>
                    <a:pt x="912903" y="642000"/>
                    <a:pt x="940557" y="666904"/>
                  </a:cubicBezTo>
                  <a:cubicBezTo>
                    <a:pt x="946030" y="671826"/>
                    <a:pt x="952368" y="675736"/>
                    <a:pt x="958777" y="679500"/>
                  </a:cubicBezTo>
                  <a:lnTo>
                    <a:pt x="976150" y="690423"/>
                  </a:lnTo>
                  <a:lnTo>
                    <a:pt x="960146" y="672116"/>
                  </a:lnTo>
                  <a:cubicBezTo>
                    <a:pt x="957265" y="667483"/>
                    <a:pt x="952080" y="661691"/>
                    <a:pt x="956113" y="655321"/>
                  </a:cubicBezTo>
                  <a:cubicBezTo>
                    <a:pt x="960146" y="647792"/>
                    <a:pt x="969364" y="647213"/>
                    <a:pt x="975125" y="651266"/>
                  </a:cubicBezTo>
                  <a:cubicBezTo>
                    <a:pt x="1002779" y="670378"/>
                    <a:pt x="1006236" y="645475"/>
                    <a:pt x="1014877" y="630418"/>
                  </a:cubicBezTo>
                  <a:cubicBezTo>
                    <a:pt x="1016030" y="627522"/>
                    <a:pt x="1022367" y="628680"/>
                    <a:pt x="1020639" y="625205"/>
                  </a:cubicBezTo>
                  <a:cubicBezTo>
                    <a:pt x="1019486" y="622889"/>
                    <a:pt x="1015454" y="626943"/>
                    <a:pt x="1011997" y="624626"/>
                  </a:cubicBezTo>
                  <a:cubicBezTo>
                    <a:pt x="999898" y="614201"/>
                    <a:pt x="986071" y="621151"/>
                    <a:pt x="973396" y="620572"/>
                  </a:cubicBezTo>
                  <a:cubicBezTo>
                    <a:pt x="960721" y="619993"/>
                    <a:pt x="949199" y="613043"/>
                    <a:pt x="945743" y="599723"/>
                  </a:cubicBezTo>
                  <a:cubicBezTo>
                    <a:pt x="942862" y="586403"/>
                    <a:pt x="952080" y="580611"/>
                    <a:pt x="962450" y="581769"/>
                  </a:cubicBezTo>
                  <a:cubicBezTo>
                    <a:pt x="979734" y="583507"/>
                    <a:pt x="964178" y="576557"/>
                    <a:pt x="964178" y="576557"/>
                  </a:cubicBezTo>
                  <a:cubicBezTo>
                    <a:pt x="954384" y="555129"/>
                    <a:pt x="969939" y="540650"/>
                    <a:pt x="979734" y="527330"/>
                  </a:cubicBezTo>
                  <a:cubicBezTo>
                    <a:pt x="991832" y="511114"/>
                    <a:pt x="1011421" y="523276"/>
                    <a:pt x="1023519" y="527330"/>
                  </a:cubicBezTo>
                  <a:cubicBezTo>
                    <a:pt x="1041379" y="532543"/>
                    <a:pt x="1041379" y="551654"/>
                    <a:pt x="1023519" y="559183"/>
                  </a:cubicBezTo>
                  <a:cubicBezTo>
                    <a:pt x="998170" y="569028"/>
                    <a:pt x="1022367" y="575399"/>
                    <a:pt x="1018911" y="586403"/>
                  </a:cubicBezTo>
                  <a:cubicBezTo>
                    <a:pt x="1024095" y="582349"/>
                    <a:pt x="1023519" y="580032"/>
                    <a:pt x="1024672" y="577715"/>
                  </a:cubicBezTo>
                  <a:cubicBezTo>
                    <a:pt x="1043108" y="536017"/>
                    <a:pt x="1051173" y="532543"/>
                    <a:pt x="1081132" y="563237"/>
                  </a:cubicBezTo>
                  <a:cubicBezTo>
                    <a:pt x="1094383" y="576557"/>
                    <a:pt x="1114547" y="588140"/>
                    <a:pt x="1115123" y="611885"/>
                  </a:cubicBezTo>
                  <a:lnTo>
                    <a:pt x="1112119" y="617547"/>
                  </a:lnTo>
                  <a:lnTo>
                    <a:pt x="1121820" y="625246"/>
                  </a:lnTo>
                  <a:cubicBezTo>
                    <a:pt x="1130359" y="630475"/>
                    <a:pt x="1125236" y="643256"/>
                    <a:pt x="1134344" y="646161"/>
                  </a:cubicBezTo>
                  <a:cubicBezTo>
                    <a:pt x="1141175" y="647904"/>
                    <a:pt x="1148576" y="647323"/>
                    <a:pt x="1155977" y="648485"/>
                  </a:cubicBezTo>
                  <a:cubicBezTo>
                    <a:pt x="1157685" y="649066"/>
                    <a:pt x="1159962" y="650809"/>
                    <a:pt x="1161669" y="652552"/>
                  </a:cubicBezTo>
                  <a:cubicBezTo>
                    <a:pt x="1165085" y="656037"/>
                    <a:pt x="1168501" y="660104"/>
                    <a:pt x="1165655" y="665332"/>
                  </a:cubicBezTo>
                  <a:cubicBezTo>
                    <a:pt x="1163947" y="668237"/>
                    <a:pt x="1161101" y="672304"/>
                    <a:pt x="1158254" y="672304"/>
                  </a:cubicBezTo>
                  <a:cubicBezTo>
                    <a:pt x="1150284" y="674047"/>
                    <a:pt x="1140606" y="676371"/>
                    <a:pt x="1133775" y="673466"/>
                  </a:cubicBezTo>
                  <a:cubicBezTo>
                    <a:pt x="1118973" y="665332"/>
                    <a:pt x="1112711" y="674628"/>
                    <a:pt x="1104172" y="687990"/>
                  </a:cubicBezTo>
                  <a:cubicBezTo>
                    <a:pt x="1103603" y="672304"/>
                    <a:pt x="1099618" y="660104"/>
                    <a:pt x="1108157" y="649066"/>
                  </a:cubicBezTo>
                  <a:cubicBezTo>
                    <a:pt x="1113708" y="641659"/>
                    <a:pt x="1105169" y="632944"/>
                    <a:pt x="1106316" y="624884"/>
                  </a:cubicBezTo>
                  <a:lnTo>
                    <a:pt x="1107238" y="623521"/>
                  </a:lnTo>
                  <a:lnTo>
                    <a:pt x="1097479" y="632300"/>
                  </a:lnTo>
                  <a:cubicBezTo>
                    <a:pt x="1093951" y="636499"/>
                    <a:pt x="1092654" y="642290"/>
                    <a:pt x="1097840" y="653583"/>
                  </a:cubicBezTo>
                  <a:cubicBezTo>
                    <a:pt x="1108786" y="679645"/>
                    <a:pt x="1079980" y="692965"/>
                    <a:pt x="1059239" y="702231"/>
                  </a:cubicBezTo>
                  <a:cubicBezTo>
                    <a:pt x="1047717" y="708023"/>
                    <a:pt x="1033890" y="709760"/>
                    <a:pt x="1025248" y="720764"/>
                  </a:cubicBezTo>
                  <a:cubicBezTo>
                    <a:pt x="1033314" y="723081"/>
                    <a:pt x="1041955" y="719605"/>
                    <a:pt x="1049445" y="723081"/>
                  </a:cubicBezTo>
                  <a:lnTo>
                    <a:pt x="1055812" y="726955"/>
                  </a:lnTo>
                  <a:lnTo>
                    <a:pt x="1065318" y="726573"/>
                  </a:lnTo>
                  <a:cubicBezTo>
                    <a:pt x="1073364" y="723689"/>
                    <a:pt x="1079111" y="723113"/>
                    <a:pt x="1077387" y="735226"/>
                  </a:cubicBezTo>
                  <a:cubicBezTo>
                    <a:pt x="1076812" y="741572"/>
                    <a:pt x="1081985" y="742725"/>
                    <a:pt x="1086583" y="745033"/>
                  </a:cubicBezTo>
                  <a:cubicBezTo>
                    <a:pt x="1092329" y="746763"/>
                    <a:pt x="1096927" y="744456"/>
                    <a:pt x="1097502" y="739264"/>
                  </a:cubicBezTo>
                  <a:cubicBezTo>
                    <a:pt x="1098651" y="734649"/>
                    <a:pt x="1095777" y="729458"/>
                    <a:pt x="1095777" y="724843"/>
                  </a:cubicBezTo>
                  <a:cubicBezTo>
                    <a:pt x="1095203" y="719075"/>
                    <a:pt x="1098077" y="715614"/>
                    <a:pt x="1103249" y="713883"/>
                  </a:cubicBezTo>
                  <a:cubicBezTo>
                    <a:pt x="1107846" y="712730"/>
                    <a:pt x="1113593" y="713306"/>
                    <a:pt x="1117616" y="710999"/>
                  </a:cubicBezTo>
                  <a:cubicBezTo>
                    <a:pt x="1126811" y="705807"/>
                    <a:pt x="1137731" y="710999"/>
                    <a:pt x="1145202" y="706384"/>
                  </a:cubicBezTo>
                  <a:cubicBezTo>
                    <a:pt x="1152673" y="702346"/>
                    <a:pt x="1157271" y="691963"/>
                    <a:pt x="1163592" y="685041"/>
                  </a:cubicBezTo>
                  <a:cubicBezTo>
                    <a:pt x="1168190" y="678696"/>
                    <a:pt x="1175661" y="678119"/>
                    <a:pt x="1178535" y="683888"/>
                  </a:cubicBezTo>
                  <a:cubicBezTo>
                    <a:pt x="1186580" y="698308"/>
                    <a:pt x="1194626" y="708691"/>
                    <a:pt x="1213017" y="700616"/>
                  </a:cubicBezTo>
                  <a:cubicBezTo>
                    <a:pt x="1215890" y="699462"/>
                    <a:pt x="1220488" y="704077"/>
                    <a:pt x="1225085" y="706384"/>
                  </a:cubicBezTo>
                  <a:cubicBezTo>
                    <a:pt x="1230258" y="696001"/>
                    <a:pt x="1222787" y="682734"/>
                    <a:pt x="1234855" y="675812"/>
                  </a:cubicBezTo>
                  <a:cubicBezTo>
                    <a:pt x="1267613" y="680426"/>
                    <a:pt x="1250372" y="703500"/>
                    <a:pt x="1251521" y="720229"/>
                  </a:cubicBezTo>
                  <a:cubicBezTo>
                    <a:pt x="1236579" y="735803"/>
                    <a:pt x="1213017" y="739264"/>
                    <a:pt x="1199799" y="757146"/>
                  </a:cubicBezTo>
                  <a:cubicBezTo>
                    <a:pt x="1198074" y="760030"/>
                    <a:pt x="1196350" y="762915"/>
                    <a:pt x="1194626" y="765799"/>
                  </a:cubicBezTo>
                  <a:cubicBezTo>
                    <a:pt x="1191753" y="769260"/>
                    <a:pt x="1187730" y="772144"/>
                    <a:pt x="1183707" y="775029"/>
                  </a:cubicBezTo>
                  <a:cubicBezTo>
                    <a:pt x="1171638" y="779643"/>
                    <a:pt x="1175086" y="792334"/>
                    <a:pt x="1170489" y="800986"/>
                  </a:cubicBezTo>
                  <a:cubicBezTo>
                    <a:pt x="1168190" y="803871"/>
                    <a:pt x="1165317" y="805601"/>
                    <a:pt x="1163017" y="806178"/>
                  </a:cubicBezTo>
                  <a:cubicBezTo>
                    <a:pt x="1147501" y="826368"/>
                    <a:pt x="1122789" y="805024"/>
                    <a:pt x="1106697" y="818869"/>
                  </a:cubicBezTo>
                  <a:cubicBezTo>
                    <a:pt x="1106122" y="822329"/>
                    <a:pt x="1104973" y="825214"/>
                    <a:pt x="1103823" y="828098"/>
                  </a:cubicBezTo>
                  <a:cubicBezTo>
                    <a:pt x="1099226" y="835020"/>
                    <a:pt x="1095203" y="843673"/>
                    <a:pt x="1084283" y="837328"/>
                  </a:cubicBezTo>
                  <a:lnTo>
                    <a:pt x="1078442" y="828449"/>
                  </a:lnTo>
                  <a:lnTo>
                    <a:pt x="1077509" y="845291"/>
                  </a:lnTo>
                  <a:cubicBezTo>
                    <a:pt x="1072929" y="849892"/>
                    <a:pt x="1067776" y="853917"/>
                    <a:pt x="1062623" y="858518"/>
                  </a:cubicBezTo>
                  <a:cubicBezTo>
                    <a:pt x="1056898" y="864270"/>
                    <a:pt x="1050028" y="868871"/>
                    <a:pt x="1042012" y="871746"/>
                  </a:cubicBezTo>
                  <a:cubicBezTo>
                    <a:pt x="1038577" y="871746"/>
                    <a:pt x="1035714" y="871746"/>
                    <a:pt x="1032279" y="870596"/>
                  </a:cubicBezTo>
                  <a:cubicBezTo>
                    <a:pt x="1022546" y="864845"/>
                    <a:pt x="1023691" y="851042"/>
                    <a:pt x="1012813" y="845291"/>
                  </a:cubicBezTo>
                  <a:cubicBezTo>
                    <a:pt x="1006515" y="833213"/>
                    <a:pt x="1003080" y="817110"/>
                    <a:pt x="984187" y="818260"/>
                  </a:cubicBezTo>
                  <a:cubicBezTo>
                    <a:pt x="981896" y="818260"/>
                    <a:pt x="979034" y="812509"/>
                    <a:pt x="979034" y="809058"/>
                  </a:cubicBezTo>
                  <a:cubicBezTo>
                    <a:pt x="978461" y="805607"/>
                    <a:pt x="981896" y="803307"/>
                    <a:pt x="986477" y="803882"/>
                  </a:cubicBezTo>
                  <a:cubicBezTo>
                    <a:pt x="987622" y="803882"/>
                    <a:pt x="988194" y="803882"/>
                    <a:pt x="989912" y="803882"/>
                  </a:cubicBezTo>
                  <a:cubicBezTo>
                    <a:pt x="999073" y="805607"/>
                    <a:pt x="1003653" y="800431"/>
                    <a:pt x="1004798" y="792379"/>
                  </a:cubicBezTo>
                  <a:lnTo>
                    <a:pt x="1001041" y="782594"/>
                  </a:lnTo>
                  <a:lnTo>
                    <a:pt x="990680" y="783890"/>
                  </a:lnTo>
                  <a:cubicBezTo>
                    <a:pt x="971668" y="778678"/>
                    <a:pt x="968787" y="792578"/>
                    <a:pt x="963602" y="805319"/>
                  </a:cubicBezTo>
                  <a:cubicBezTo>
                    <a:pt x="957841" y="819218"/>
                    <a:pt x="950928" y="834855"/>
                    <a:pt x="934220" y="835434"/>
                  </a:cubicBezTo>
                  <a:cubicBezTo>
                    <a:pt x="915784" y="836013"/>
                    <a:pt x="911751" y="819797"/>
                    <a:pt x="907142" y="805319"/>
                  </a:cubicBezTo>
                  <a:cubicBezTo>
                    <a:pt x="904837" y="796632"/>
                    <a:pt x="904261" y="785628"/>
                    <a:pt x="892739" y="788523"/>
                  </a:cubicBezTo>
                  <a:cubicBezTo>
                    <a:pt x="880064" y="791419"/>
                    <a:pt x="858747" y="787365"/>
                    <a:pt x="858171" y="802423"/>
                  </a:cubicBezTo>
                  <a:cubicBezTo>
                    <a:pt x="856443" y="832538"/>
                    <a:pt x="841463" y="826167"/>
                    <a:pt x="824180" y="820376"/>
                  </a:cubicBezTo>
                  <a:cubicBezTo>
                    <a:pt x="816690" y="817480"/>
                    <a:pt x="809777" y="818639"/>
                    <a:pt x="802863" y="822114"/>
                  </a:cubicBezTo>
                  <a:cubicBezTo>
                    <a:pt x="799406" y="823272"/>
                    <a:pt x="795950" y="823851"/>
                    <a:pt x="792493" y="824430"/>
                  </a:cubicBezTo>
                  <a:lnTo>
                    <a:pt x="788992" y="824024"/>
                  </a:lnTo>
                  <a:lnTo>
                    <a:pt x="788831" y="824277"/>
                  </a:lnTo>
                  <a:cubicBezTo>
                    <a:pt x="783993" y="829270"/>
                    <a:pt x="782124" y="830207"/>
                    <a:pt x="780006" y="825448"/>
                  </a:cubicBezTo>
                  <a:lnTo>
                    <a:pt x="779120" y="822879"/>
                  </a:lnTo>
                  <a:lnTo>
                    <a:pt x="777513" y="822693"/>
                  </a:lnTo>
                  <a:cubicBezTo>
                    <a:pt x="762390" y="809010"/>
                    <a:pt x="736240" y="801536"/>
                    <a:pt x="738815" y="776990"/>
                  </a:cubicBezTo>
                  <a:lnTo>
                    <a:pt x="741461" y="766658"/>
                  </a:lnTo>
                  <a:lnTo>
                    <a:pt x="740066" y="767095"/>
                  </a:lnTo>
                  <a:cubicBezTo>
                    <a:pt x="734881" y="767674"/>
                    <a:pt x="731424" y="765358"/>
                    <a:pt x="727391" y="762462"/>
                  </a:cubicBezTo>
                  <a:cubicBezTo>
                    <a:pt x="720909" y="756815"/>
                    <a:pt x="726419" y="741722"/>
                    <a:pt x="719127" y="737215"/>
                  </a:cubicBezTo>
                  <a:lnTo>
                    <a:pt x="710642" y="737055"/>
                  </a:lnTo>
                  <a:lnTo>
                    <a:pt x="703900" y="748920"/>
                  </a:lnTo>
                  <a:cubicBezTo>
                    <a:pt x="696712" y="761513"/>
                    <a:pt x="688635" y="770525"/>
                    <a:pt x="673126" y="742732"/>
                  </a:cubicBezTo>
                  <a:cubicBezTo>
                    <a:pt x="666234" y="729993"/>
                    <a:pt x="633495" y="738679"/>
                    <a:pt x="626602" y="753154"/>
                  </a:cubicBezTo>
                  <a:cubicBezTo>
                    <a:pt x="618561" y="769945"/>
                    <a:pt x="603628" y="779209"/>
                    <a:pt x="589268" y="786736"/>
                  </a:cubicBezTo>
                  <a:cubicBezTo>
                    <a:pt x="574909" y="793684"/>
                    <a:pt x="565719" y="803527"/>
                    <a:pt x="558252" y="815687"/>
                  </a:cubicBezTo>
                  <a:cubicBezTo>
                    <a:pt x="553083" y="819740"/>
                    <a:pt x="547913" y="823793"/>
                    <a:pt x="541595" y="825530"/>
                  </a:cubicBezTo>
                  <a:cubicBezTo>
                    <a:pt x="534129" y="822056"/>
                    <a:pt x="526662" y="815687"/>
                    <a:pt x="518046" y="823793"/>
                  </a:cubicBezTo>
                  <a:cubicBezTo>
                    <a:pt x="511728" y="829583"/>
                    <a:pt x="505984" y="830162"/>
                    <a:pt x="500241" y="822635"/>
                  </a:cubicBezTo>
                  <a:cubicBezTo>
                    <a:pt x="496795" y="818003"/>
                    <a:pt x="493923" y="809318"/>
                    <a:pt x="487030" y="816845"/>
                  </a:cubicBezTo>
                  <a:cubicBezTo>
                    <a:pt x="483009" y="820319"/>
                    <a:pt x="487030" y="825530"/>
                    <a:pt x="489328" y="829583"/>
                  </a:cubicBezTo>
                  <a:cubicBezTo>
                    <a:pt x="492774" y="834794"/>
                    <a:pt x="497369" y="838847"/>
                    <a:pt x="500815" y="844058"/>
                  </a:cubicBezTo>
                  <a:cubicBezTo>
                    <a:pt x="504836" y="849269"/>
                    <a:pt x="499092" y="860849"/>
                    <a:pt x="492199" y="859691"/>
                  </a:cubicBezTo>
                  <a:cubicBezTo>
                    <a:pt x="472096" y="855638"/>
                    <a:pt x="453142" y="866639"/>
                    <a:pt x="433614" y="864902"/>
                  </a:cubicBezTo>
                  <a:cubicBezTo>
                    <a:pt x="429019" y="864902"/>
                    <a:pt x="426147" y="864902"/>
                    <a:pt x="424998" y="860270"/>
                  </a:cubicBezTo>
                  <a:cubicBezTo>
                    <a:pt x="424424" y="856796"/>
                    <a:pt x="426147" y="852743"/>
                    <a:pt x="429593" y="851585"/>
                  </a:cubicBezTo>
                  <a:cubicBezTo>
                    <a:pt x="446250" y="846953"/>
                    <a:pt x="437060" y="833636"/>
                    <a:pt x="438209" y="823793"/>
                  </a:cubicBezTo>
                  <a:cubicBezTo>
                    <a:pt x="439357" y="815108"/>
                    <a:pt x="432465" y="811634"/>
                    <a:pt x="424424" y="810476"/>
                  </a:cubicBezTo>
                  <a:cubicBezTo>
                    <a:pt x="426721" y="793105"/>
                    <a:pt x="426721" y="793105"/>
                    <a:pt x="444526" y="790789"/>
                  </a:cubicBezTo>
                  <a:cubicBezTo>
                    <a:pt x="452568" y="789631"/>
                    <a:pt x="450845" y="785578"/>
                    <a:pt x="447399" y="781525"/>
                  </a:cubicBezTo>
                  <a:cubicBezTo>
                    <a:pt x="445101" y="779788"/>
                    <a:pt x="442804" y="778051"/>
                    <a:pt x="442229" y="776314"/>
                  </a:cubicBezTo>
                  <a:cubicBezTo>
                    <a:pt x="441080" y="772840"/>
                    <a:pt x="441080" y="769366"/>
                    <a:pt x="441655" y="765892"/>
                  </a:cubicBezTo>
                  <a:cubicBezTo>
                    <a:pt x="441655" y="764734"/>
                    <a:pt x="445675" y="763576"/>
                    <a:pt x="447973" y="763576"/>
                  </a:cubicBezTo>
                  <a:cubicBezTo>
                    <a:pt x="454866" y="764155"/>
                    <a:pt x="462332" y="765313"/>
                    <a:pt x="469799" y="765313"/>
                  </a:cubicBezTo>
                  <a:cubicBezTo>
                    <a:pt x="472671" y="765313"/>
                    <a:pt x="477266" y="763576"/>
                    <a:pt x="478415" y="760681"/>
                  </a:cubicBezTo>
                  <a:cubicBezTo>
                    <a:pt x="481861" y="755470"/>
                    <a:pt x="476117" y="752575"/>
                    <a:pt x="472096" y="750259"/>
                  </a:cubicBezTo>
                  <a:cubicBezTo>
                    <a:pt x="465778" y="744469"/>
                    <a:pt x="456014" y="744469"/>
                    <a:pt x="451993" y="735205"/>
                  </a:cubicBezTo>
                  <a:cubicBezTo>
                    <a:pt x="456014" y="717834"/>
                    <a:pt x="471522" y="717834"/>
                    <a:pt x="484158" y="713202"/>
                  </a:cubicBezTo>
                  <a:cubicBezTo>
                    <a:pt x="492199" y="710307"/>
                    <a:pt x="492774" y="720730"/>
                    <a:pt x="499666" y="720730"/>
                  </a:cubicBezTo>
                  <a:cubicBezTo>
                    <a:pt x="503112" y="720730"/>
                    <a:pt x="508282" y="720151"/>
                    <a:pt x="507133" y="716676"/>
                  </a:cubicBezTo>
                  <a:cubicBezTo>
                    <a:pt x="504261" y="709149"/>
                    <a:pt x="502538" y="701622"/>
                    <a:pt x="506559" y="694095"/>
                  </a:cubicBezTo>
                  <a:cubicBezTo>
                    <a:pt x="483009" y="683673"/>
                    <a:pt x="513451" y="677304"/>
                    <a:pt x="508856" y="667461"/>
                  </a:cubicBezTo>
                  <a:cubicBezTo>
                    <a:pt x="508282" y="665145"/>
                    <a:pt x="516897" y="665145"/>
                    <a:pt x="522067" y="666882"/>
                  </a:cubicBezTo>
                  <a:cubicBezTo>
                    <a:pt x="538149" y="670935"/>
                    <a:pt x="552508" y="663408"/>
                    <a:pt x="565719" y="655302"/>
                  </a:cubicBezTo>
                  <a:cubicBezTo>
                    <a:pt x="569740" y="652986"/>
                    <a:pt x="569165" y="643721"/>
                    <a:pt x="565145" y="642564"/>
                  </a:cubicBezTo>
                  <a:cubicBezTo>
                    <a:pt x="555381" y="640248"/>
                    <a:pt x="545042" y="635036"/>
                    <a:pt x="537000" y="637352"/>
                  </a:cubicBezTo>
                  <a:cubicBezTo>
                    <a:pt x="523216" y="640826"/>
                    <a:pt x="520344" y="629826"/>
                    <a:pt x="512303" y="625193"/>
                  </a:cubicBezTo>
                  <a:cubicBezTo>
                    <a:pt x="511728" y="630983"/>
                    <a:pt x="511728" y="637352"/>
                    <a:pt x="510579" y="642564"/>
                  </a:cubicBezTo>
                  <a:cubicBezTo>
                    <a:pt x="507708" y="651248"/>
                    <a:pt x="500241" y="652986"/>
                    <a:pt x="494497" y="646038"/>
                  </a:cubicBezTo>
                  <a:cubicBezTo>
                    <a:pt x="489328" y="639668"/>
                    <a:pt x="485882" y="632141"/>
                    <a:pt x="475543" y="632141"/>
                  </a:cubicBezTo>
                  <a:cubicBezTo>
                    <a:pt x="476691" y="637352"/>
                    <a:pt x="481287" y="641985"/>
                    <a:pt x="475543" y="644879"/>
                  </a:cubicBezTo>
                  <a:cubicBezTo>
                    <a:pt x="473245" y="646617"/>
                    <a:pt x="468076" y="646038"/>
                    <a:pt x="465778" y="644301"/>
                  </a:cubicBezTo>
                  <a:cubicBezTo>
                    <a:pt x="456588" y="635036"/>
                    <a:pt x="447973" y="624614"/>
                    <a:pt x="439932" y="614192"/>
                  </a:cubicBezTo>
                  <a:cubicBezTo>
                    <a:pt x="438209" y="612455"/>
                    <a:pt x="438783" y="606665"/>
                    <a:pt x="441080" y="604349"/>
                  </a:cubicBezTo>
                  <a:cubicBezTo>
                    <a:pt x="443378" y="599717"/>
                    <a:pt x="445675" y="604349"/>
                    <a:pt x="448547" y="606086"/>
                  </a:cubicBezTo>
                  <a:cubicBezTo>
                    <a:pt x="452568" y="608402"/>
                    <a:pt x="457163" y="610718"/>
                    <a:pt x="461183" y="612455"/>
                  </a:cubicBezTo>
                  <a:cubicBezTo>
                    <a:pt x="462907" y="612455"/>
                    <a:pt x="465204" y="610718"/>
                    <a:pt x="466927" y="608981"/>
                  </a:cubicBezTo>
                  <a:cubicBezTo>
                    <a:pt x="467501" y="608402"/>
                    <a:pt x="468076" y="606665"/>
                    <a:pt x="466927" y="605507"/>
                  </a:cubicBezTo>
                  <a:cubicBezTo>
                    <a:pt x="465778" y="602033"/>
                    <a:pt x="464630" y="598559"/>
                    <a:pt x="462332" y="596243"/>
                  </a:cubicBezTo>
                  <a:cubicBezTo>
                    <a:pt x="451993" y="588716"/>
                    <a:pt x="453717" y="580031"/>
                    <a:pt x="458886" y="570767"/>
                  </a:cubicBezTo>
                  <a:cubicBezTo>
                    <a:pt x="460609" y="567872"/>
                    <a:pt x="461183" y="563239"/>
                    <a:pt x="466353" y="563819"/>
                  </a:cubicBezTo>
                  <a:cubicBezTo>
                    <a:pt x="470374" y="564398"/>
                    <a:pt x="471522" y="567872"/>
                    <a:pt x="472671" y="571345"/>
                  </a:cubicBezTo>
                  <a:cubicBezTo>
                    <a:pt x="473245" y="573662"/>
                    <a:pt x="474394" y="577136"/>
                    <a:pt x="474968" y="577136"/>
                  </a:cubicBezTo>
                  <a:cubicBezTo>
                    <a:pt x="479563" y="578294"/>
                    <a:pt x="481861" y="574820"/>
                    <a:pt x="482435" y="571345"/>
                  </a:cubicBezTo>
                  <a:cubicBezTo>
                    <a:pt x="483009" y="567292"/>
                    <a:pt x="482435" y="563819"/>
                    <a:pt x="483009" y="560344"/>
                  </a:cubicBezTo>
                  <a:cubicBezTo>
                    <a:pt x="485164" y="548185"/>
                    <a:pt x="485702" y="545146"/>
                    <a:pt x="494076" y="547317"/>
                  </a:cubicBezTo>
                  <a:lnTo>
                    <a:pt x="505011" y="550948"/>
                  </a:lnTo>
                  <a:lnTo>
                    <a:pt x="505006" y="550496"/>
                  </a:lnTo>
                  <a:cubicBezTo>
                    <a:pt x="505006" y="545283"/>
                    <a:pt x="504430" y="540071"/>
                    <a:pt x="505583" y="535438"/>
                  </a:cubicBezTo>
                  <a:cubicBezTo>
                    <a:pt x="508463" y="527330"/>
                    <a:pt x="507311" y="522118"/>
                    <a:pt x="499245" y="516906"/>
                  </a:cubicBezTo>
                  <a:cubicBezTo>
                    <a:pt x="494060" y="514010"/>
                    <a:pt x="490027" y="508798"/>
                    <a:pt x="486570" y="504164"/>
                  </a:cubicBezTo>
                  <a:cubicBezTo>
                    <a:pt x="485418" y="502427"/>
                    <a:pt x="485994" y="500111"/>
                    <a:pt x="485418" y="497794"/>
                  </a:cubicBezTo>
                  <a:cubicBezTo>
                    <a:pt x="487722" y="497215"/>
                    <a:pt x="490603" y="496636"/>
                    <a:pt x="491755" y="497794"/>
                  </a:cubicBezTo>
                  <a:cubicBezTo>
                    <a:pt x="496940" y="501269"/>
                    <a:pt x="500973" y="505323"/>
                    <a:pt x="506158" y="508798"/>
                  </a:cubicBezTo>
                  <a:cubicBezTo>
                    <a:pt x="507311" y="509377"/>
                    <a:pt x="510191" y="507060"/>
                    <a:pt x="512496" y="505902"/>
                  </a:cubicBezTo>
                  <a:cubicBezTo>
                    <a:pt x="514224" y="503585"/>
                    <a:pt x="516529" y="502427"/>
                    <a:pt x="519409" y="503585"/>
                  </a:cubicBezTo>
                  <a:cubicBezTo>
                    <a:pt x="523442" y="507060"/>
                    <a:pt x="526899" y="510535"/>
                    <a:pt x="532660" y="510535"/>
                  </a:cubicBezTo>
                  <a:cubicBezTo>
                    <a:pt x="535541" y="511693"/>
                    <a:pt x="537845" y="513431"/>
                    <a:pt x="539574" y="515168"/>
                  </a:cubicBezTo>
                  <a:cubicBezTo>
                    <a:pt x="541302" y="516906"/>
                    <a:pt x="543607" y="518643"/>
                    <a:pt x="545335" y="519802"/>
                  </a:cubicBezTo>
                  <a:lnTo>
                    <a:pt x="547320" y="520134"/>
                  </a:lnTo>
                  <a:lnTo>
                    <a:pt x="548370" y="520134"/>
                  </a:lnTo>
                  <a:lnTo>
                    <a:pt x="548174" y="520277"/>
                  </a:lnTo>
                  <a:lnTo>
                    <a:pt x="548792" y="520381"/>
                  </a:lnTo>
                  <a:cubicBezTo>
                    <a:pt x="556281" y="520381"/>
                    <a:pt x="563771" y="520381"/>
                    <a:pt x="571261" y="520381"/>
                  </a:cubicBezTo>
                  <a:cubicBezTo>
                    <a:pt x="593730" y="527909"/>
                    <a:pt x="581055" y="500690"/>
                    <a:pt x="593153" y="498373"/>
                  </a:cubicBezTo>
                  <a:cubicBezTo>
                    <a:pt x="600643" y="498373"/>
                    <a:pt x="608133" y="498373"/>
                    <a:pt x="615623" y="498373"/>
                  </a:cubicBezTo>
                  <a:cubicBezTo>
                    <a:pt x="618503" y="500690"/>
                    <a:pt x="619079" y="504164"/>
                    <a:pt x="619655" y="507639"/>
                  </a:cubicBezTo>
                  <a:cubicBezTo>
                    <a:pt x="619655" y="504164"/>
                    <a:pt x="620231" y="500690"/>
                    <a:pt x="623112" y="498373"/>
                  </a:cubicBezTo>
                  <a:cubicBezTo>
                    <a:pt x="625416" y="498373"/>
                    <a:pt x="627721" y="498373"/>
                    <a:pt x="630602" y="498373"/>
                  </a:cubicBezTo>
                  <a:cubicBezTo>
                    <a:pt x="634059" y="489107"/>
                    <a:pt x="640396" y="486790"/>
                    <a:pt x="650766" y="488528"/>
                  </a:cubicBezTo>
                  <a:cubicBezTo>
                    <a:pt x="669202" y="492003"/>
                    <a:pt x="673235" y="490844"/>
                    <a:pt x="678420" y="473470"/>
                  </a:cubicBezTo>
                  <a:cubicBezTo>
                    <a:pt x="683605" y="458991"/>
                    <a:pt x="691095" y="454938"/>
                    <a:pt x="704922" y="456675"/>
                  </a:cubicBezTo>
                  <a:cubicBezTo>
                    <a:pt x="709531" y="456675"/>
                    <a:pt x="714140" y="454938"/>
                    <a:pt x="718749" y="453779"/>
                  </a:cubicBezTo>
                  <a:close/>
                  <a:moveTo>
                    <a:pt x="788143" y="444720"/>
                  </a:moveTo>
                  <a:cubicBezTo>
                    <a:pt x="789886" y="443571"/>
                    <a:pt x="792790" y="444146"/>
                    <a:pt x="795114" y="444720"/>
                  </a:cubicBezTo>
                  <a:cubicBezTo>
                    <a:pt x="795695" y="444720"/>
                    <a:pt x="796276" y="445868"/>
                    <a:pt x="797437" y="447017"/>
                  </a:cubicBezTo>
                  <a:cubicBezTo>
                    <a:pt x="797437" y="448165"/>
                    <a:pt x="797437" y="449888"/>
                    <a:pt x="796857" y="450462"/>
                  </a:cubicBezTo>
                  <a:cubicBezTo>
                    <a:pt x="784658" y="459650"/>
                    <a:pt x="789886" y="472283"/>
                    <a:pt x="790467" y="483767"/>
                  </a:cubicBezTo>
                  <a:cubicBezTo>
                    <a:pt x="791048" y="489510"/>
                    <a:pt x="793952" y="495252"/>
                    <a:pt x="792209" y="501568"/>
                  </a:cubicBezTo>
                  <a:cubicBezTo>
                    <a:pt x="789886" y="506162"/>
                    <a:pt x="786400" y="510182"/>
                    <a:pt x="781753" y="510756"/>
                  </a:cubicBezTo>
                  <a:cubicBezTo>
                    <a:pt x="774782" y="511905"/>
                    <a:pt x="773039" y="507310"/>
                    <a:pt x="773620" y="502142"/>
                  </a:cubicBezTo>
                  <a:cubicBezTo>
                    <a:pt x="775363" y="493529"/>
                    <a:pt x="768973" y="492381"/>
                    <a:pt x="763164" y="490084"/>
                  </a:cubicBezTo>
                  <a:cubicBezTo>
                    <a:pt x="759678" y="488361"/>
                    <a:pt x="757355" y="484342"/>
                    <a:pt x="759097" y="481470"/>
                  </a:cubicBezTo>
                  <a:cubicBezTo>
                    <a:pt x="768392" y="468837"/>
                    <a:pt x="773620" y="452759"/>
                    <a:pt x="788143" y="444720"/>
                  </a:cubicBezTo>
                  <a:close/>
                  <a:moveTo>
                    <a:pt x="1153641" y="438467"/>
                  </a:moveTo>
                  <a:cubicBezTo>
                    <a:pt x="1154186" y="445272"/>
                    <a:pt x="1155275" y="452645"/>
                    <a:pt x="1155819" y="460018"/>
                  </a:cubicBezTo>
                  <a:cubicBezTo>
                    <a:pt x="1155819" y="460585"/>
                    <a:pt x="1151463" y="463421"/>
                    <a:pt x="1150373" y="462853"/>
                  </a:cubicBezTo>
                  <a:cubicBezTo>
                    <a:pt x="1144383" y="458883"/>
                    <a:pt x="1141115" y="452078"/>
                    <a:pt x="1142204" y="444705"/>
                  </a:cubicBezTo>
                  <a:cubicBezTo>
                    <a:pt x="1143293" y="439601"/>
                    <a:pt x="1148739" y="439034"/>
                    <a:pt x="1153641" y="438467"/>
                  </a:cubicBezTo>
                  <a:close/>
                  <a:moveTo>
                    <a:pt x="564010" y="435176"/>
                  </a:moveTo>
                  <a:cubicBezTo>
                    <a:pt x="565893" y="434872"/>
                    <a:pt x="567680" y="435552"/>
                    <a:pt x="569362" y="437983"/>
                  </a:cubicBezTo>
                  <a:cubicBezTo>
                    <a:pt x="578892" y="452284"/>
                    <a:pt x="556468" y="451140"/>
                    <a:pt x="554225" y="460865"/>
                  </a:cubicBezTo>
                  <a:cubicBezTo>
                    <a:pt x="550861" y="458004"/>
                    <a:pt x="546937" y="455716"/>
                    <a:pt x="543573" y="451712"/>
                  </a:cubicBezTo>
                  <a:cubicBezTo>
                    <a:pt x="541331" y="449423"/>
                    <a:pt x="541891" y="443131"/>
                    <a:pt x="544695" y="443703"/>
                  </a:cubicBezTo>
                  <a:cubicBezTo>
                    <a:pt x="551842" y="445848"/>
                    <a:pt x="558360" y="436088"/>
                    <a:pt x="564010" y="435176"/>
                  </a:cubicBezTo>
                  <a:close/>
                  <a:moveTo>
                    <a:pt x="360251" y="428257"/>
                  </a:moveTo>
                  <a:cubicBezTo>
                    <a:pt x="360886" y="428257"/>
                    <a:pt x="362157" y="430809"/>
                    <a:pt x="362792" y="431448"/>
                  </a:cubicBezTo>
                  <a:cubicBezTo>
                    <a:pt x="360886" y="434000"/>
                    <a:pt x="360251" y="436552"/>
                    <a:pt x="357709" y="437190"/>
                  </a:cubicBezTo>
                  <a:cubicBezTo>
                    <a:pt x="355168" y="437827"/>
                    <a:pt x="353262" y="435275"/>
                    <a:pt x="354533" y="432723"/>
                  </a:cubicBezTo>
                  <a:cubicBezTo>
                    <a:pt x="355168" y="430809"/>
                    <a:pt x="358345" y="429534"/>
                    <a:pt x="360251" y="428257"/>
                  </a:cubicBezTo>
                  <a:close/>
                  <a:moveTo>
                    <a:pt x="1517251" y="425707"/>
                  </a:moveTo>
                  <a:cubicBezTo>
                    <a:pt x="1526287" y="425707"/>
                    <a:pt x="1531371" y="430731"/>
                    <a:pt x="1531935" y="439663"/>
                  </a:cubicBezTo>
                  <a:cubicBezTo>
                    <a:pt x="1517816" y="443013"/>
                    <a:pt x="1517816" y="443013"/>
                    <a:pt x="1517251" y="425707"/>
                  </a:cubicBezTo>
                  <a:close/>
                  <a:moveTo>
                    <a:pt x="689147" y="425707"/>
                  </a:moveTo>
                  <a:cubicBezTo>
                    <a:pt x="691894" y="425707"/>
                    <a:pt x="694093" y="425707"/>
                    <a:pt x="695741" y="425707"/>
                  </a:cubicBezTo>
                  <a:lnTo>
                    <a:pt x="696290" y="425707"/>
                  </a:lnTo>
                  <a:lnTo>
                    <a:pt x="697265" y="426610"/>
                  </a:lnTo>
                  <a:lnTo>
                    <a:pt x="703434" y="432329"/>
                  </a:lnTo>
                  <a:lnTo>
                    <a:pt x="703363" y="432697"/>
                  </a:lnTo>
                  <a:lnTo>
                    <a:pt x="702060" y="439433"/>
                  </a:lnTo>
                  <a:cubicBezTo>
                    <a:pt x="701236" y="441571"/>
                    <a:pt x="699862" y="443365"/>
                    <a:pt x="697390" y="444468"/>
                  </a:cubicBezTo>
                  <a:cubicBezTo>
                    <a:pt x="694642" y="445572"/>
                    <a:pt x="690795" y="445020"/>
                    <a:pt x="687499" y="443916"/>
                  </a:cubicBezTo>
                  <a:cubicBezTo>
                    <a:pt x="684202" y="442812"/>
                    <a:pt x="683652" y="438950"/>
                    <a:pt x="685300" y="435088"/>
                  </a:cubicBezTo>
                  <a:cubicBezTo>
                    <a:pt x="686399" y="431777"/>
                    <a:pt x="687499" y="429018"/>
                    <a:pt x="689147" y="425707"/>
                  </a:cubicBezTo>
                  <a:close/>
                  <a:moveTo>
                    <a:pt x="1507985" y="421481"/>
                  </a:moveTo>
                  <a:cubicBezTo>
                    <a:pt x="1508355" y="421720"/>
                    <a:pt x="1508779" y="422836"/>
                    <a:pt x="1509203" y="425070"/>
                  </a:cubicBezTo>
                  <a:cubicBezTo>
                    <a:pt x="1508355" y="424432"/>
                    <a:pt x="1507085" y="423793"/>
                    <a:pt x="1507085" y="423155"/>
                  </a:cubicBezTo>
                  <a:cubicBezTo>
                    <a:pt x="1507297" y="421880"/>
                    <a:pt x="1507614" y="421241"/>
                    <a:pt x="1507985" y="421481"/>
                  </a:cubicBezTo>
                  <a:close/>
                  <a:moveTo>
                    <a:pt x="912748" y="420603"/>
                  </a:moveTo>
                  <a:lnTo>
                    <a:pt x="914200" y="421453"/>
                  </a:lnTo>
                  <a:lnTo>
                    <a:pt x="909843" y="422728"/>
                  </a:lnTo>
                  <a:close/>
                  <a:moveTo>
                    <a:pt x="680138" y="419229"/>
                  </a:moveTo>
                  <a:cubicBezTo>
                    <a:pt x="681110" y="418787"/>
                    <a:pt x="682456" y="418934"/>
                    <a:pt x="683950" y="419818"/>
                  </a:cubicBezTo>
                  <a:cubicBezTo>
                    <a:pt x="685146" y="420996"/>
                    <a:pt x="686342" y="423352"/>
                    <a:pt x="688136" y="425119"/>
                  </a:cubicBezTo>
                  <a:cubicBezTo>
                    <a:pt x="685744" y="425119"/>
                    <a:pt x="683950" y="425119"/>
                    <a:pt x="680960" y="423941"/>
                  </a:cubicBezTo>
                  <a:cubicBezTo>
                    <a:pt x="679764" y="423941"/>
                    <a:pt x="678568" y="422763"/>
                    <a:pt x="678568" y="422174"/>
                  </a:cubicBezTo>
                  <a:cubicBezTo>
                    <a:pt x="678568" y="420701"/>
                    <a:pt x="679166" y="419671"/>
                    <a:pt x="680138" y="419229"/>
                  </a:cubicBezTo>
                  <a:close/>
                  <a:moveTo>
                    <a:pt x="703983" y="402737"/>
                  </a:moveTo>
                  <a:cubicBezTo>
                    <a:pt x="711794" y="402737"/>
                    <a:pt x="718489" y="405682"/>
                    <a:pt x="724068" y="410394"/>
                  </a:cubicBezTo>
                  <a:cubicBezTo>
                    <a:pt x="725184" y="410983"/>
                    <a:pt x="725184" y="413928"/>
                    <a:pt x="726300" y="415694"/>
                  </a:cubicBezTo>
                  <a:cubicBezTo>
                    <a:pt x="724068" y="416283"/>
                    <a:pt x="721837" y="417461"/>
                    <a:pt x="719605" y="416872"/>
                  </a:cubicBezTo>
                  <a:cubicBezTo>
                    <a:pt x="711794" y="415694"/>
                    <a:pt x="707889" y="409805"/>
                    <a:pt x="703983" y="402737"/>
                  </a:cubicBezTo>
                  <a:close/>
                  <a:moveTo>
                    <a:pt x="697631" y="384873"/>
                  </a:moveTo>
                  <a:lnTo>
                    <a:pt x="698478" y="387060"/>
                  </a:lnTo>
                  <a:lnTo>
                    <a:pt x="696361" y="389248"/>
                  </a:lnTo>
                  <a:close/>
                  <a:moveTo>
                    <a:pt x="938929" y="359352"/>
                  </a:moveTo>
                  <a:cubicBezTo>
                    <a:pt x="940058" y="359352"/>
                    <a:pt x="941188" y="360081"/>
                    <a:pt x="942317" y="360810"/>
                  </a:cubicBezTo>
                  <a:cubicBezTo>
                    <a:pt x="941753" y="361539"/>
                    <a:pt x="941188" y="363727"/>
                    <a:pt x="941188" y="363727"/>
                  </a:cubicBezTo>
                  <a:cubicBezTo>
                    <a:pt x="940058" y="363727"/>
                    <a:pt x="938929" y="362998"/>
                    <a:pt x="937799" y="362269"/>
                  </a:cubicBezTo>
                  <a:cubicBezTo>
                    <a:pt x="938363" y="361539"/>
                    <a:pt x="938363" y="359352"/>
                    <a:pt x="938929" y="359352"/>
                  </a:cubicBezTo>
                  <a:close/>
                  <a:moveTo>
                    <a:pt x="846585" y="355604"/>
                  </a:moveTo>
                  <a:cubicBezTo>
                    <a:pt x="851767" y="355961"/>
                    <a:pt x="856949" y="357103"/>
                    <a:pt x="858676" y="358816"/>
                  </a:cubicBezTo>
                  <a:cubicBezTo>
                    <a:pt x="860979" y="361101"/>
                    <a:pt x="860404" y="363385"/>
                    <a:pt x="857525" y="363956"/>
                  </a:cubicBezTo>
                  <a:cubicBezTo>
                    <a:pt x="840251" y="368525"/>
                    <a:pt x="845433" y="382803"/>
                    <a:pt x="844281" y="394225"/>
                  </a:cubicBezTo>
                  <a:lnTo>
                    <a:pt x="844016" y="395805"/>
                  </a:lnTo>
                  <a:lnTo>
                    <a:pt x="858231" y="395805"/>
                  </a:lnTo>
                  <a:cubicBezTo>
                    <a:pt x="866442" y="382320"/>
                    <a:pt x="866442" y="382320"/>
                    <a:pt x="881105" y="388183"/>
                  </a:cubicBezTo>
                  <a:cubicBezTo>
                    <a:pt x="880519" y="397564"/>
                    <a:pt x="886383" y="404600"/>
                    <a:pt x="891075" y="411635"/>
                  </a:cubicBezTo>
                  <a:cubicBezTo>
                    <a:pt x="894008" y="414567"/>
                    <a:pt x="894008" y="419257"/>
                    <a:pt x="891075" y="421603"/>
                  </a:cubicBezTo>
                  <a:cubicBezTo>
                    <a:pt x="888729" y="423361"/>
                    <a:pt x="884037" y="425120"/>
                    <a:pt x="881105" y="423948"/>
                  </a:cubicBezTo>
                  <a:cubicBezTo>
                    <a:pt x="875240" y="421603"/>
                    <a:pt x="870548" y="417499"/>
                    <a:pt x="864683" y="414567"/>
                  </a:cubicBezTo>
                  <a:cubicBezTo>
                    <a:pt x="860577" y="412808"/>
                    <a:pt x="855299" y="411635"/>
                    <a:pt x="850607" y="410463"/>
                  </a:cubicBezTo>
                  <a:lnTo>
                    <a:pt x="850521" y="410376"/>
                  </a:lnTo>
                  <a:lnTo>
                    <a:pt x="843004" y="421682"/>
                  </a:lnTo>
                  <a:cubicBezTo>
                    <a:pt x="833989" y="431774"/>
                    <a:pt x="823841" y="432631"/>
                    <a:pt x="809158" y="424493"/>
                  </a:cubicBezTo>
                  <a:cubicBezTo>
                    <a:pt x="805127" y="422208"/>
                    <a:pt x="801097" y="421066"/>
                    <a:pt x="796491" y="419353"/>
                  </a:cubicBezTo>
                  <a:cubicBezTo>
                    <a:pt x="789005" y="417069"/>
                    <a:pt x="787854" y="411358"/>
                    <a:pt x="792460" y="405647"/>
                  </a:cubicBezTo>
                  <a:cubicBezTo>
                    <a:pt x="801673" y="395367"/>
                    <a:pt x="810885" y="385658"/>
                    <a:pt x="825856" y="386229"/>
                  </a:cubicBezTo>
                  <a:cubicBezTo>
                    <a:pt x="829311" y="386229"/>
                    <a:pt x="832766" y="384516"/>
                    <a:pt x="833341" y="379376"/>
                  </a:cubicBezTo>
                  <a:cubicBezTo>
                    <a:pt x="828159" y="372523"/>
                    <a:pt x="819523" y="383373"/>
                    <a:pt x="813765" y="375378"/>
                  </a:cubicBezTo>
                  <a:cubicBezTo>
                    <a:pt x="820098" y="369096"/>
                    <a:pt x="827583" y="362814"/>
                    <a:pt x="834493" y="357103"/>
                  </a:cubicBezTo>
                  <a:cubicBezTo>
                    <a:pt x="836221" y="355675"/>
                    <a:pt x="841402" y="355247"/>
                    <a:pt x="846585" y="355604"/>
                  </a:cubicBezTo>
                  <a:close/>
                  <a:moveTo>
                    <a:pt x="367240" y="333832"/>
                  </a:moveTo>
                  <a:cubicBezTo>
                    <a:pt x="367876" y="335745"/>
                    <a:pt x="369147" y="338297"/>
                    <a:pt x="370418" y="340211"/>
                  </a:cubicBezTo>
                  <a:cubicBezTo>
                    <a:pt x="369147" y="342126"/>
                    <a:pt x="367876" y="344040"/>
                    <a:pt x="366605" y="345953"/>
                  </a:cubicBezTo>
                  <a:cubicBezTo>
                    <a:pt x="365335" y="344040"/>
                    <a:pt x="363428" y="341488"/>
                    <a:pt x="364064" y="339574"/>
                  </a:cubicBezTo>
                  <a:cubicBezTo>
                    <a:pt x="364064" y="337659"/>
                    <a:pt x="365970" y="335745"/>
                    <a:pt x="367240" y="333832"/>
                  </a:cubicBezTo>
                  <a:close/>
                  <a:moveTo>
                    <a:pt x="227419" y="322713"/>
                  </a:moveTo>
                  <a:cubicBezTo>
                    <a:pt x="231902" y="323002"/>
                    <a:pt x="236240" y="326907"/>
                    <a:pt x="242601" y="334136"/>
                  </a:cubicBezTo>
                  <a:cubicBezTo>
                    <a:pt x="251855" y="345126"/>
                    <a:pt x="251277" y="352645"/>
                    <a:pt x="239131" y="360164"/>
                  </a:cubicBezTo>
                  <a:cubicBezTo>
                    <a:pt x="236240" y="361899"/>
                    <a:pt x="236818" y="364213"/>
                    <a:pt x="239710" y="365948"/>
                  </a:cubicBezTo>
                  <a:cubicBezTo>
                    <a:pt x="245493" y="371732"/>
                    <a:pt x="244337" y="375780"/>
                    <a:pt x="238553" y="380986"/>
                  </a:cubicBezTo>
                  <a:cubicBezTo>
                    <a:pt x="229878" y="389083"/>
                    <a:pt x="230456" y="389662"/>
                    <a:pt x="239710" y="401229"/>
                  </a:cubicBezTo>
                  <a:cubicBezTo>
                    <a:pt x="244337" y="407013"/>
                    <a:pt x="245493" y="411641"/>
                    <a:pt x="239710" y="416846"/>
                  </a:cubicBezTo>
                  <a:cubicBezTo>
                    <a:pt x="234504" y="422052"/>
                    <a:pt x="229878" y="428993"/>
                    <a:pt x="223515" y="431306"/>
                  </a:cubicBezTo>
                  <a:cubicBezTo>
                    <a:pt x="210213" y="435933"/>
                    <a:pt x="215419" y="444031"/>
                    <a:pt x="217732" y="451550"/>
                  </a:cubicBezTo>
                  <a:cubicBezTo>
                    <a:pt x="218310" y="454442"/>
                    <a:pt x="221781" y="458490"/>
                    <a:pt x="224094" y="459069"/>
                  </a:cubicBezTo>
                  <a:cubicBezTo>
                    <a:pt x="226986" y="459647"/>
                    <a:pt x="231612" y="457912"/>
                    <a:pt x="233348" y="455598"/>
                  </a:cubicBezTo>
                  <a:cubicBezTo>
                    <a:pt x="239131" y="446923"/>
                    <a:pt x="243180" y="438247"/>
                    <a:pt x="248385" y="430149"/>
                  </a:cubicBezTo>
                  <a:cubicBezTo>
                    <a:pt x="253591" y="421473"/>
                    <a:pt x="258217" y="420317"/>
                    <a:pt x="265736" y="426101"/>
                  </a:cubicBezTo>
                  <a:cubicBezTo>
                    <a:pt x="267471" y="427836"/>
                    <a:pt x="269206" y="429571"/>
                    <a:pt x="270941" y="431306"/>
                  </a:cubicBezTo>
                  <a:cubicBezTo>
                    <a:pt x="290027" y="448079"/>
                    <a:pt x="290027" y="448079"/>
                    <a:pt x="313162" y="432463"/>
                  </a:cubicBezTo>
                  <a:cubicBezTo>
                    <a:pt x="315475" y="435355"/>
                    <a:pt x="318367" y="437668"/>
                    <a:pt x="320680" y="439982"/>
                  </a:cubicBezTo>
                  <a:cubicBezTo>
                    <a:pt x="324729" y="445187"/>
                    <a:pt x="324729" y="449815"/>
                    <a:pt x="320680" y="455020"/>
                  </a:cubicBezTo>
                  <a:lnTo>
                    <a:pt x="320140" y="455301"/>
                  </a:lnTo>
                  <a:lnTo>
                    <a:pt x="322469" y="462640"/>
                  </a:lnTo>
                  <a:cubicBezTo>
                    <a:pt x="323983" y="465161"/>
                    <a:pt x="326290" y="467034"/>
                    <a:pt x="330039" y="467610"/>
                  </a:cubicBezTo>
                  <a:cubicBezTo>
                    <a:pt x="343303" y="469915"/>
                    <a:pt x="355991" y="470492"/>
                    <a:pt x="367525" y="458966"/>
                  </a:cubicBezTo>
                  <a:cubicBezTo>
                    <a:pt x="370985" y="454932"/>
                    <a:pt x="376176" y="457813"/>
                    <a:pt x="377906" y="463576"/>
                  </a:cubicBezTo>
                  <a:cubicBezTo>
                    <a:pt x="380213" y="467610"/>
                    <a:pt x="381367" y="472797"/>
                    <a:pt x="387134" y="473949"/>
                  </a:cubicBezTo>
                  <a:cubicBezTo>
                    <a:pt x="391747" y="474525"/>
                    <a:pt x="400975" y="469915"/>
                    <a:pt x="396938" y="481441"/>
                  </a:cubicBezTo>
                  <a:cubicBezTo>
                    <a:pt x="395784" y="486051"/>
                    <a:pt x="390594" y="487780"/>
                    <a:pt x="384827" y="486051"/>
                  </a:cubicBezTo>
                  <a:cubicBezTo>
                    <a:pt x="382520" y="485475"/>
                    <a:pt x="380790" y="484322"/>
                    <a:pt x="377906" y="483746"/>
                  </a:cubicBezTo>
                  <a:cubicBezTo>
                    <a:pt x="374446" y="483746"/>
                    <a:pt x="369832" y="483746"/>
                    <a:pt x="369255" y="487780"/>
                  </a:cubicBezTo>
                  <a:cubicBezTo>
                    <a:pt x="368679" y="490661"/>
                    <a:pt x="370985" y="494695"/>
                    <a:pt x="371562" y="498153"/>
                  </a:cubicBezTo>
                  <a:cubicBezTo>
                    <a:pt x="369832" y="500458"/>
                    <a:pt x="367525" y="502187"/>
                    <a:pt x="365218" y="503340"/>
                  </a:cubicBezTo>
                  <a:cubicBezTo>
                    <a:pt x="362335" y="503916"/>
                    <a:pt x="359451" y="504492"/>
                    <a:pt x="357144" y="505645"/>
                  </a:cubicBezTo>
                  <a:cubicBezTo>
                    <a:pt x="354261" y="506797"/>
                    <a:pt x="351377" y="507374"/>
                    <a:pt x="348494" y="508526"/>
                  </a:cubicBezTo>
                  <a:cubicBezTo>
                    <a:pt x="343880" y="510831"/>
                    <a:pt x="339266" y="514865"/>
                    <a:pt x="334652" y="517746"/>
                  </a:cubicBezTo>
                  <a:cubicBezTo>
                    <a:pt x="327732" y="521205"/>
                    <a:pt x="320811" y="524086"/>
                    <a:pt x="312737" y="522933"/>
                  </a:cubicBezTo>
                  <a:cubicBezTo>
                    <a:pt x="305816" y="520052"/>
                    <a:pt x="301779" y="524086"/>
                    <a:pt x="298319" y="529273"/>
                  </a:cubicBezTo>
                  <a:cubicBezTo>
                    <a:pt x="295435" y="531001"/>
                    <a:pt x="292552" y="530425"/>
                    <a:pt x="290245" y="527543"/>
                  </a:cubicBezTo>
                  <a:cubicBezTo>
                    <a:pt x="287938" y="527543"/>
                    <a:pt x="285054" y="527543"/>
                    <a:pt x="282747" y="527543"/>
                  </a:cubicBezTo>
                  <a:cubicBezTo>
                    <a:pt x="278134" y="532730"/>
                    <a:pt x="272943" y="537340"/>
                    <a:pt x="268330" y="542527"/>
                  </a:cubicBezTo>
                  <a:lnTo>
                    <a:pt x="268330" y="530449"/>
                  </a:lnTo>
                  <a:lnTo>
                    <a:pt x="266314" y="531079"/>
                  </a:lnTo>
                  <a:cubicBezTo>
                    <a:pt x="264724" y="530934"/>
                    <a:pt x="263133" y="530211"/>
                    <a:pt x="261688" y="529054"/>
                  </a:cubicBezTo>
                  <a:cubicBezTo>
                    <a:pt x="249542" y="515173"/>
                    <a:pt x="235661" y="524427"/>
                    <a:pt x="225251" y="529632"/>
                  </a:cubicBezTo>
                  <a:cubicBezTo>
                    <a:pt x="215997" y="534838"/>
                    <a:pt x="204430" y="541778"/>
                    <a:pt x="201538" y="555660"/>
                  </a:cubicBezTo>
                  <a:cubicBezTo>
                    <a:pt x="199224" y="564914"/>
                    <a:pt x="187079" y="565493"/>
                    <a:pt x="181295" y="559130"/>
                  </a:cubicBezTo>
                  <a:cubicBezTo>
                    <a:pt x="171463" y="548719"/>
                    <a:pt x="168571" y="529054"/>
                    <a:pt x="175512" y="516330"/>
                  </a:cubicBezTo>
                  <a:cubicBezTo>
                    <a:pt x="177246" y="513438"/>
                    <a:pt x="180138" y="511124"/>
                    <a:pt x="181874" y="507654"/>
                  </a:cubicBezTo>
                  <a:cubicBezTo>
                    <a:pt x="184765" y="501870"/>
                    <a:pt x="181295" y="494351"/>
                    <a:pt x="173776" y="494351"/>
                  </a:cubicBezTo>
                  <a:cubicBezTo>
                    <a:pt x="165101" y="494351"/>
                    <a:pt x="158160" y="493194"/>
                    <a:pt x="152956" y="484518"/>
                  </a:cubicBezTo>
                  <a:cubicBezTo>
                    <a:pt x="146593" y="474685"/>
                    <a:pt x="136761" y="468323"/>
                    <a:pt x="125194" y="470058"/>
                  </a:cubicBezTo>
                  <a:cubicBezTo>
                    <a:pt x="111892" y="472372"/>
                    <a:pt x="106108" y="459647"/>
                    <a:pt x="95119" y="457334"/>
                  </a:cubicBezTo>
                  <a:cubicBezTo>
                    <a:pt x="91071" y="456177"/>
                    <a:pt x="89914" y="446923"/>
                    <a:pt x="85287" y="444031"/>
                  </a:cubicBezTo>
                  <a:cubicBezTo>
                    <a:pt x="78925" y="439982"/>
                    <a:pt x="76033" y="450971"/>
                    <a:pt x="69093" y="450393"/>
                  </a:cubicBezTo>
                  <a:cubicBezTo>
                    <a:pt x="63309" y="449815"/>
                    <a:pt x="60996" y="445187"/>
                    <a:pt x="62153" y="439404"/>
                  </a:cubicBezTo>
                  <a:cubicBezTo>
                    <a:pt x="64466" y="426101"/>
                    <a:pt x="81817" y="423787"/>
                    <a:pt x="82974" y="409327"/>
                  </a:cubicBezTo>
                  <a:cubicBezTo>
                    <a:pt x="83552" y="406435"/>
                    <a:pt x="89335" y="405857"/>
                    <a:pt x="92806" y="408170"/>
                  </a:cubicBezTo>
                  <a:cubicBezTo>
                    <a:pt x="102638" y="413376"/>
                    <a:pt x="113049" y="416268"/>
                    <a:pt x="124037" y="412219"/>
                  </a:cubicBezTo>
                  <a:cubicBezTo>
                    <a:pt x="127508" y="402965"/>
                    <a:pt x="115362" y="401808"/>
                    <a:pt x="114205" y="394289"/>
                  </a:cubicBezTo>
                  <a:cubicBezTo>
                    <a:pt x="114205" y="391397"/>
                    <a:pt x="115362" y="387927"/>
                    <a:pt x="115362" y="385035"/>
                  </a:cubicBezTo>
                  <a:cubicBezTo>
                    <a:pt x="115362" y="380986"/>
                    <a:pt x="114205" y="376937"/>
                    <a:pt x="114205" y="372889"/>
                  </a:cubicBezTo>
                  <a:cubicBezTo>
                    <a:pt x="114205" y="371732"/>
                    <a:pt x="114783" y="369997"/>
                    <a:pt x="115362" y="368840"/>
                  </a:cubicBezTo>
                  <a:cubicBezTo>
                    <a:pt x="117097" y="364791"/>
                    <a:pt x="124037" y="364213"/>
                    <a:pt x="127508" y="365370"/>
                  </a:cubicBezTo>
                  <a:cubicBezTo>
                    <a:pt x="133869" y="366526"/>
                    <a:pt x="130978" y="372889"/>
                    <a:pt x="130399" y="378094"/>
                  </a:cubicBezTo>
                  <a:cubicBezTo>
                    <a:pt x="129821" y="383878"/>
                    <a:pt x="133291" y="386191"/>
                    <a:pt x="138497" y="388505"/>
                  </a:cubicBezTo>
                  <a:cubicBezTo>
                    <a:pt x="140231" y="389083"/>
                    <a:pt x="142545" y="390818"/>
                    <a:pt x="144280" y="392554"/>
                  </a:cubicBezTo>
                  <a:cubicBezTo>
                    <a:pt x="133002" y="400362"/>
                    <a:pt x="138641" y="412400"/>
                    <a:pt x="138506" y="422811"/>
                  </a:cubicBezTo>
                  <a:lnTo>
                    <a:pt x="135937" y="431359"/>
                  </a:lnTo>
                  <a:lnTo>
                    <a:pt x="136604" y="430811"/>
                  </a:lnTo>
                  <a:lnTo>
                    <a:pt x="135904" y="432420"/>
                  </a:lnTo>
                  <a:lnTo>
                    <a:pt x="143982" y="431261"/>
                  </a:lnTo>
                  <a:cubicBezTo>
                    <a:pt x="150136" y="429933"/>
                    <a:pt x="150353" y="427547"/>
                    <a:pt x="151220" y="418003"/>
                  </a:cubicBezTo>
                  <a:cubicBezTo>
                    <a:pt x="152377" y="406435"/>
                    <a:pt x="157582" y="402386"/>
                    <a:pt x="167993" y="402965"/>
                  </a:cubicBezTo>
                  <a:cubicBezTo>
                    <a:pt x="183030" y="404700"/>
                    <a:pt x="191127" y="412797"/>
                    <a:pt x="191705" y="429571"/>
                  </a:cubicBezTo>
                  <a:cubicBezTo>
                    <a:pt x="199224" y="424365"/>
                    <a:pt x="205008" y="420317"/>
                    <a:pt x="210792" y="416268"/>
                  </a:cubicBezTo>
                  <a:cubicBezTo>
                    <a:pt x="209635" y="413954"/>
                    <a:pt x="209635" y="411062"/>
                    <a:pt x="208478" y="409905"/>
                  </a:cubicBezTo>
                  <a:cubicBezTo>
                    <a:pt x="191127" y="392554"/>
                    <a:pt x="190549" y="392554"/>
                    <a:pt x="157582" y="380986"/>
                  </a:cubicBezTo>
                  <a:cubicBezTo>
                    <a:pt x="166258" y="375780"/>
                    <a:pt x="167993" y="366526"/>
                    <a:pt x="172620" y="359007"/>
                  </a:cubicBezTo>
                  <a:cubicBezTo>
                    <a:pt x="189392" y="356115"/>
                    <a:pt x="200381" y="345126"/>
                    <a:pt x="211370" y="332979"/>
                  </a:cubicBezTo>
                  <a:cubicBezTo>
                    <a:pt x="218311" y="325750"/>
                    <a:pt x="222937" y="322424"/>
                    <a:pt x="227419" y="322713"/>
                  </a:cubicBezTo>
                  <a:close/>
                  <a:moveTo>
                    <a:pt x="1084961" y="311438"/>
                  </a:moveTo>
                  <a:cubicBezTo>
                    <a:pt x="1089197" y="310862"/>
                    <a:pt x="1092222" y="314320"/>
                    <a:pt x="1091617" y="317778"/>
                  </a:cubicBezTo>
                  <a:cubicBezTo>
                    <a:pt x="1091617" y="321812"/>
                    <a:pt x="1089197" y="324693"/>
                    <a:pt x="1087986" y="328151"/>
                  </a:cubicBezTo>
                  <a:cubicBezTo>
                    <a:pt x="1085565" y="325269"/>
                    <a:pt x="1082540" y="322965"/>
                    <a:pt x="1081330" y="319506"/>
                  </a:cubicBezTo>
                  <a:cubicBezTo>
                    <a:pt x="1080120" y="316625"/>
                    <a:pt x="1080725" y="312015"/>
                    <a:pt x="1084961" y="311438"/>
                  </a:cubicBezTo>
                  <a:close/>
                  <a:moveTo>
                    <a:pt x="775853" y="302400"/>
                  </a:moveTo>
                  <a:cubicBezTo>
                    <a:pt x="783879" y="305310"/>
                    <a:pt x="791904" y="308221"/>
                    <a:pt x="799357" y="311713"/>
                  </a:cubicBezTo>
                  <a:cubicBezTo>
                    <a:pt x="801076" y="312295"/>
                    <a:pt x="801076" y="315205"/>
                    <a:pt x="801650" y="317534"/>
                  </a:cubicBezTo>
                  <a:cubicBezTo>
                    <a:pt x="799930" y="318116"/>
                    <a:pt x="797637" y="319280"/>
                    <a:pt x="795917" y="319280"/>
                  </a:cubicBezTo>
                  <a:cubicBezTo>
                    <a:pt x="792478" y="319280"/>
                    <a:pt x="787891" y="318698"/>
                    <a:pt x="788465" y="323355"/>
                  </a:cubicBezTo>
                  <a:cubicBezTo>
                    <a:pt x="788465" y="329175"/>
                    <a:pt x="792478" y="332667"/>
                    <a:pt x="797637" y="332667"/>
                  </a:cubicBezTo>
                  <a:cubicBezTo>
                    <a:pt x="805662" y="332085"/>
                    <a:pt x="813688" y="326265"/>
                    <a:pt x="822287" y="331503"/>
                  </a:cubicBezTo>
                  <a:cubicBezTo>
                    <a:pt x="822860" y="339652"/>
                    <a:pt x="815408" y="343727"/>
                    <a:pt x="810249" y="347219"/>
                  </a:cubicBezTo>
                  <a:cubicBezTo>
                    <a:pt x="803943" y="353040"/>
                    <a:pt x="797064" y="345473"/>
                    <a:pt x="790185" y="343145"/>
                  </a:cubicBezTo>
                  <a:cubicBezTo>
                    <a:pt x="786745" y="341980"/>
                    <a:pt x="783879" y="340234"/>
                    <a:pt x="780439" y="339070"/>
                  </a:cubicBezTo>
                  <a:cubicBezTo>
                    <a:pt x="779293" y="339070"/>
                    <a:pt x="777573" y="339070"/>
                    <a:pt x="776426" y="339652"/>
                  </a:cubicBezTo>
                  <a:cubicBezTo>
                    <a:pt x="775853" y="340234"/>
                    <a:pt x="774707" y="341398"/>
                    <a:pt x="774707" y="342563"/>
                  </a:cubicBezTo>
                  <a:cubicBezTo>
                    <a:pt x="774133" y="343727"/>
                    <a:pt x="774133" y="344891"/>
                    <a:pt x="774707" y="345473"/>
                  </a:cubicBezTo>
                  <a:cubicBezTo>
                    <a:pt x="777573" y="354204"/>
                    <a:pt x="790758" y="350711"/>
                    <a:pt x="791904" y="362353"/>
                  </a:cubicBezTo>
                  <a:cubicBezTo>
                    <a:pt x="794197" y="375740"/>
                    <a:pt x="786745" y="385635"/>
                    <a:pt x="782159" y="399604"/>
                  </a:cubicBezTo>
                  <a:cubicBezTo>
                    <a:pt x="774133" y="389709"/>
                    <a:pt x="770121" y="382143"/>
                    <a:pt x="771840" y="372830"/>
                  </a:cubicBezTo>
                  <a:cubicBezTo>
                    <a:pt x="772414" y="369338"/>
                    <a:pt x="772987" y="363517"/>
                    <a:pt x="771840" y="362935"/>
                  </a:cubicBezTo>
                  <a:cubicBezTo>
                    <a:pt x="747190" y="350130"/>
                    <a:pt x="762668" y="339070"/>
                    <a:pt x="772987" y="326847"/>
                  </a:cubicBezTo>
                  <a:cubicBezTo>
                    <a:pt x="777573" y="321608"/>
                    <a:pt x="773560" y="318698"/>
                    <a:pt x="768401" y="316952"/>
                  </a:cubicBezTo>
                  <a:cubicBezTo>
                    <a:pt x="764388" y="315788"/>
                    <a:pt x="763814" y="311713"/>
                    <a:pt x="764961" y="308221"/>
                  </a:cubicBezTo>
                  <a:cubicBezTo>
                    <a:pt x="766107" y="302400"/>
                    <a:pt x="770694" y="300654"/>
                    <a:pt x="775853" y="302400"/>
                  </a:cubicBezTo>
                  <a:close/>
                  <a:moveTo>
                    <a:pt x="899941" y="298463"/>
                  </a:moveTo>
                  <a:cubicBezTo>
                    <a:pt x="908595" y="295549"/>
                    <a:pt x="927055" y="309538"/>
                    <a:pt x="925325" y="318864"/>
                  </a:cubicBezTo>
                  <a:cubicBezTo>
                    <a:pt x="924748" y="324693"/>
                    <a:pt x="921863" y="327608"/>
                    <a:pt x="917248" y="330522"/>
                  </a:cubicBezTo>
                  <a:cubicBezTo>
                    <a:pt x="905710" y="336934"/>
                    <a:pt x="903980" y="347426"/>
                    <a:pt x="904557" y="359666"/>
                  </a:cubicBezTo>
                  <a:cubicBezTo>
                    <a:pt x="897057" y="369576"/>
                    <a:pt x="889557" y="379485"/>
                    <a:pt x="882635" y="389394"/>
                  </a:cubicBezTo>
                  <a:cubicBezTo>
                    <a:pt x="882635" y="378902"/>
                    <a:pt x="874558" y="367827"/>
                    <a:pt x="885519" y="357918"/>
                  </a:cubicBezTo>
                  <a:cubicBezTo>
                    <a:pt x="890711" y="352672"/>
                    <a:pt x="890711" y="343929"/>
                    <a:pt x="888404" y="336351"/>
                  </a:cubicBezTo>
                  <a:cubicBezTo>
                    <a:pt x="883789" y="335768"/>
                    <a:pt x="882058" y="339265"/>
                    <a:pt x="879750" y="341597"/>
                  </a:cubicBezTo>
                  <a:cubicBezTo>
                    <a:pt x="876289" y="345094"/>
                    <a:pt x="873405" y="349175"/>
                    <a:pt x="868212" y="344511"/>
                  </a:cubicBezTo>
                  <a:cubicBezTo>
                    <a:pt x="864174" y="341014"/>
                    <a:pt x="858982" y="338682"/>
                    <a:pt x="857252" y="334602"/>
                  </a:cubicBezTo>
                  <a:cubicBezTo>
                    <a:pt x="854367" y="324693"/>
                    <a:pt x="833599" y="329939"/>
                    <a:pt x="840522" y="315367"/>
                  </a:cubicBezTo>
                  <a:cubicBezTo>
                    <a:pt x="845137" y="305458"/>
                    <a:pt x="856098" y="314201"/>
                    <a:pt x="863598" y="314784"/>
                  </a:cubicBezTo>
                  <a:cubicBezTo>
                    <a:pt x="879174" y="315367"/>
                    <a:pt x="887250" y="303126"/>
                    <a:pt x="899941" y="298463"/>
                  </a:cubicBezTo>
                  <a:close/>
                  <a:moveTo>
                    <a:pt x="340751" y="295376"/>
                  </a:moveTo>
                  <a:cubicBezTo>
                    <a:pt x="343683" y="296168"/>
                    <a:pt x="346029" y="299050"/>
                    <a:pt x="349548" y="304524"/>
                  </a:cubicBezTo>
                  <a:cubicBezTo>
                    <a:pt x="352480" y="309711"/>
                    <a:pt x="355413" y="315473"/>
                    <a:pt x="357759" y="320660"/>
                  </a:cubicBezTo>
                  <a:cubicBezTo>
                    <a:pt x="354827" y="326999"/>
                    <a:pt x="348962" y="328151"/>
                    <a:pt x="343097" y="328151"/>
                  </a:cubicBezTo>
                  <a:cubicBezTo>
                    <a:pt x="342510" y="322389"/>
                    <a:pt x="341337" y="316626"/>
                    <a:pt x="335473" y="313168"/>
                  </a:cubicBezTo>
                  <a:cubicBezTo>
                    <a:pt x="332540" y="307405"/>
                    <a:pt x="326675" y="306253"/>
                    <a:pt x="320224" y="306253"/>
                  </a:cubicBezTo>
                  <a:cubicBezTo>
                    <a:pt x="323157" y="303371"/>
                    <a:pt x="324916" y="300490"/>
                    <a:pt x="328435" y="298762"/>
                  </a:cubicBezTo>
                  <a:cubicBezTo>
                    <a:pt x="334300" y="295880"/>
                    <a:pt x="337819" y="294584"/>
                    <a:pt x="340751" y="295376"/>
                  </a:cubicBezTo>
                  <a:close/>
                  <a:moveTo>
                    <a:pt x="526066" y="285468"/>
                  </a:moveTo>
                  <a:cubicBezTo>
                    <a:pt x="529120" y="285186"/>
                    <a:pt x="532465" y="286735"/>
                    <a:pt x="535665" y="290679"/>
                  </a:cubicBezTo>
                  <a:cubicBezTo>
                    <a:pt x="531592" y="296314"/>
                    <a:pt x="527520" y="301948"/>
                    <a:pt x="523448" y="307582"/>
                  </a:cubicBezTo>
                  <a:cubicBezTo>
                    <a:pt x="519957" y="313217"/>
                    <a:pt x="521121" y="325612"/>
                    <a:pt x="512976" y="323358"/>
                  </a:cubicBezTo>
                  <a:cubicBezTo>
                    <a:pt x="504831" y="320541"/>
                    <a:pt x="496105" y="318288"/>
                    <a:pt x="487960" y="314907"/>
                  </a:cubicBezTo>
                  <a:cubicBezTo>
                    <a:pt x="487960" y="314343"/>
                    <a:pt x="489705" y="308709"/>
                    <a:pt x="490869" y="305329"/>
                  </a:cubicBezTo>
                  <a:cubicBezTo>
                    <a:pt x="503085" y="306455"/>
                    <a:pt x="511812" y="301385"/>
                    <a:pt x="518212" y="291243"/>
                  </a:cubicBezTo>
                  <a:cubicBezTo>
                    <a:pt x="520248" y="287862"/>
                    <a:pt x="523011" y="285749"/>
                    <a:pt x="526066" y="285468"/>
                  </a:cubicBezTo>
                  <a:close/>
                  <a:moveTo>
                    <a:pt x="355238" y="283967"/>
                  </a:moveTo>
                  <a:cubicBezTo>
                    <a:pt x="356227" y="283526"/>
                    <a:pt x="357497" y="283673"/>
                    <a:pt x="358909" y="284556"/>
                  </a:cubicBezTo>
                  <a:cubicBezTo>
                    <a:pt x="360603" y="285734"/>
                    <a:pt x="361168" y="288090"/>
                    <a:pt x="362863" y="289856"/>
                  </a:cubicBezTo>
                  <a:cubicBezTo>
                    <a:pt x="360603" y="289267"/>
                    <a:pt x="358344" y="289267"/>
                    <a:pt x="356085" y="289267"/>
                  </a:cubicBezTo>
                  <a:cubicBezTo>
                    <a:pt x="354956" y="288679"/>
                    <a:pt x="353262" y="287501"/>
                    <a:pt x="353262" y="286912"/>
                  </a:cubicBezTo>
                  <a:cubicBezTo>
                    <a:pt x="353544" y="285440"/>
                    <a:pt x="354250" y="284409"/>
                    <a:pt x="355238" y="283967"/>
                  </a:cubicBezTo>
                  <a:close/>
                  <a:moveTo>
                    <a:pt x="312599" y="275134"/>
                  </a:moveTo>
                  <a:cubicBezTo>
                    <a:pt x="314740" y="276227"/>
                    <a:pt x="316880" y="276774"/>
                    <a:pt x="317950" y="278415"/>
                  </a:cubicBezTo>
                  <a:cubicBezTo>
                    <a:pt x="319555" y="280603"/>
                    <a:pt x="322230" y="284978"/>
                    <a:pt x="321695" y="285525"/>
                  </a:cubicBezTo>
                  <a:cubicBezTo>
                    <a:pt x="317415" y="289900"/>
                    <a:pt x="314740" y="285525"/>
                    <a:pt x="312599" y="282244"/>
                  </a:cubicBezTo>
                  <a:cubicBezTo>
                    <a:pt x="312599" y="280056"/>
                    <a:pt x="312599" y="277868"/>
                    <a:pt x="312599" y="275134"/>
                  </a:cubicBezTo>
                  <a:close/>
                  <a:moveTo>
                    <a:pt x="289183" y="275134"/>
                  </a:moveTo>
                  <a:cubicBezTo>
                    <a:pt x="289183" y="277969"/>
                    <a:pt x="289183" y="280238"/>
                    <a:pt x="289183" y="282507"/>
                  </a:cubicBezTo>
                  <a:cubicBezTo>
                    <a:pt x="289183" y="284775"/>
                    <a:pt x="289183" y="287611"/>
                    <a:pt x="289183" y="289880"/>
                  </a:cubicBezTo>
                  <a:cubicBezTo>
                    <a:pt x="282102" y="284775"/>
                    <a:pt x="282102" y="280238"/>
                    <a:pt x="289183" y="275134"/>
                  </a:cubicBezTo>
                  <a:close/>
                  <a:moveTo>
                    <a:pt x="283596" y="263648"/>
                  </a:moveTo>
                  <a:cubicBezTo>
                    <a:pt x="284493" y="263170"/>
                    <a:pt x="285689" y="263329"/>
                    <a:pt x="286885" y="264286"/>
                  </a:cubicBezTo>
                  <a:cubicBezTo>
                    <a:pt x="288679" y="265562"/>
                    <a:pt x="290473" y="267476"/>
                    <a:pt x="291669" y="269390"/>
                  </a:cubicBezTo>
                  <a:lnTo>
                    <a:pt x="291455" y="269371"/>
                  </a:lnTo>
                  <a:lnTo>
                    <a:pt x="293158" y="271236"/>
                  </a:lnTo>
                  <a:cubicBezTo>
                    <a:pt x="293158" y="272398"/>
                    <a:pt x="292014" y="273492"/>
                    <a:pt x="289727" y="274585"/>
                  </a:cubicBezTo>
                  <a:lnTo>
                    <a:pt x="289727" y="269217"/>
                  </a:lnTo>
                  <a:lnTo>
                    <a:pt x="284493" y="268752"/>
                  </a:lnTo>
                  <a:cubicBezTo>
                    <a:pt x="283297" y="268752"/>
                    <a:pt x="282101" y="267476"/>
                    <a:pt x="282101" y="266838"/>
                  </a:cubicBezTo>
                  <a:cubicBezTo>
                    <a:pt x="282101" y="265243"/>
                    <a:pt x="282699" y="264126"/>
                    <a:pt x="283596" y="263648"/>
                  </a:cubicBezTo>
                  <a:close/>
                  <a:moveTo>
                    <a:pt x="859100" y="262964"/>
                  </a:moveTo>
                  <a:cubicBezTo>
                    <a:pt x="867279" y="262372"/>
                    <a:pt x="871953" y="268882"/>
                    <a:pt x="876627" y="274800"/>
                  </a:cubicBezTo>
                  <a:cubicBezTo>
                    <a:pt x="881301" y="280717"/>
                    <a:pt x="876627" y="286044"/>
                    <a:pt x="872538" y="290778"/>
                  </a:cubicBezTo>
                  <a:cubicBezTo>
                    <a:pt x="869617" y="294920"/>
                    <a:pt x="866695" y="298471"/>
                    <a:pt x="863774" y="302614"/>
                  </a:cubicBezTo>
                  <a:cubicBezTo>
                    <a:pt x="850921" y="297288"/>
                    <a:pt x="850921" y="276575"/>
                    <a:pt x="833393" y="278942"/>
                  </a:cubicBezTo>
                  <a:cubicBezTo>
                    <a:pt x="832809" y="278942"/>
                    <a:pt x="831056" y="274208"/>
                    <a:pt x="831640" y="271841"/>
                  </a:cubicBezTo>
                  <a:cubicBezTo>
                    <a:pt x="831640" y="270657"/>
                    <a:pt x="833393" y="266514"/>
                    <a:pt x="834562" y="266514"/>
                  </a:cubicBezTo>
                  <a:cubicBezTo>
                    <a:pt x="842157" y="264739"/>
                    <a:pt x="850921" y="264147"/>
                    <a:pt x="859100" y="262964"/>
                  </a:cubicBezTo>
                  <a:close/>
                  <a:moveTo>
                    <a:pt x="416443" y="262677"/>
                  </a:moveTo>
                  <a:cubicBezTo>
                    <a:pt x="418723" y="262677"/>
                    <a:pt x="422713" y="267248"/>
                    <a:pt x="423283" y="270105"/>
                  </a:cubicBezTo>
                  <a:cubicBezTo>
                    <a:pt x="423853" y="274105"/>
                    <a:pt x="419863" y="275247"/>
                    <a:pt x="416443" y="275247"/>
                  </a:cubicBezTo>
                  <a:cubicBezTo>
                    <a:pt x="407322" y="275247"/>
                    <a:pt x="400481" y="279247"/>
                    <a:pt x="393071" y="283247"/>
                  </a:cubicBezTo>
                  <a:cubicBezTo>
                    <a:pt x="389081" y="288960"/>
                    <a:pt x="386800" y="296388"/>
                    <a:pt x="377680" y="297531"/>
                  </a:cubicBezTo>
                  <a:cubicBezTo>
                    <a:pt x="373119" y="297531"/>
                    <a:pt x="367989" y="297531"/>
                    <a:pt x="363429" y="297531"/>
                  </a:cubicBezTo>
                  <a:lnTo>
                    <a:pt x="363429" y="290103"/>
                  </a:lnTo>
                  <a:cubicBezTo>
                    <a:pt x="369129" y="287246"/>
                    <a:pt x="370839" y="281532"/>
                    <a:pt x="370839" y="275247"/>
                  </a:cubicBezTo>
                  <a:cubicBezTo>
                    <a:pt x="382810" y="259820"/>
                    <a:pt x="400481" y="264392"/>
                    <a:pt x="416443" y="262677"/>
                  </a:cubicBezTo>
                  <a:close/>
                  <a:moveTo>
                    <a:pt x="254831" y="259069"/>
                  </a:moveTo>
                  <a:cubicBezTo>
                    <a:pt x="256486" y="258853"/>
                    <a:pt x="257991" y="259574"/>
                    <a:pt x="258894" y="261879"/>
                  </a:cubicBezTo>
                  <a:cubicBezTo>
                    <a:pt x="260098" y="264760"/>
                    <a:pt x="263710" y="268793"/>
                    <a:pt x="257088" y="270522"/>
                  </a:cubicBezTo>
                  <a:cubicBezTo>
                    <a:pt x="253476" y="271675"/>
                    <a:pt x="250467" y="273403"/>
                    <a:pt x="247457" y="274556"/>
                  </a:cubicBezTo>
                  <a:cubicBezTo>
                    <a:pt x="243845" y="273980"/>
                    <a:pt x="241438" y="272251"/>
                    <a:pt x="242642" y="269946"/>
                  </a:cubicBezTo>
                  <a:cubicBezTo>
                    <a:pt x="244447" y="267065"/>
                    <a:pt x="247457" y="263607"/>
                    <a:pt x="249865" y="261879"/>
                  </a:cubicBezTo>
                  <a:cubicBezTo>
                    <a:pt x="251370" y="260438"/>
                    <a:pt x="253176" y="259286"/>
                    <a:pt x="254831" y="259069"/>
                  </a:cubicBezTo>
                  <a:close/>
                  <a:moveTo>
                    <a:pt x="787143" y="256040"/>
                  </a:moveTo>
                  <a:cubicBezTo>
                    <a:pt x="791542" y="255522"/>
                    <a:pt x="795446" y="256517"/>
                    <a:pt x="798855" y="258843"/>
                  </a:cubicBezTo>
                  <a:lnTo>
                    <a:pt x="806879" y="268741"/>
                  </a:lnTo>
                  <a:lnTo>
                    <a:pt x="807783" y="268672"/>
                  </a:lnTo>
                  <a:cubicBezTo>
                    <a:pt x="807783" y="278228"/>
                    <a:pt x="810138" y="290174"/>
                    <a:pt x="793658" y="285993"/>
                  </a:cubicBezTo>
                  <a:cubicBezTo>
                    <a:pt x="791304" y="285993"/>
                    <a:pt x="788950" y="286590"/>
                    <a:pt x="786596" y="287785"/>
                  </a:cubicBezTo>
                  <a:cubicBezTo>
                    <a:pt x="770705" y="294952"/>
                    <a:pt x="764819" y="290174"/>
                    <a:pt x="758345" y="275242"/>
                  </a:cubicBezTo>
                  <a:lnTo>
                    <a:pt x="755577" y="270092"/>
                  </a:lnTo>
                  <a:lnTo>
                    <a:pt x="754812" y="269627"/>
                  </a:lnTo>
                  <a:lnTo>
                    <a:pt x="755151" y="269299"/>
                  </a:lnTo>
                  <a:lnTo>
                    <a:pt x="754814" y="268672"/>
                  </a:lnTo>
                  <a:lnTo>
                    <a:pt x="755632" y="268833"/>
                  </a:lnTo>
                  <a:lnTo>
                    <a:pt x="759541" y="265044"/>
                  </a:lnTo>
                  <a:cubicBezTo>
                    <a:pt x="764929" y="261769"/>
                    <a:pt x="771968" y="261769"/>
                    <a:pt x="777686" y="259150"/>
                  </a:cubicBezTo>
                  <a:cubicBezTo>
                    <a:pt x="781058" y="257404"/>
                    <a:pt x="784211" y="256385"/>
                    <a:pt x="787143" y="256040"/>
                  </a:cubicBezTo>
                  <a:close/>
                  <a:moveTo>
                    <a:pt x="1103112" y="252166"/>
                  </a:moveTo>
                  <a:cubicBezTo>
                    <a:pt x="1107877" y="252166"/>
                    <a:pt x="1112643" y="253353"/>
                    <a:pt x="1117408" y="254540"/>
                  </a:cubicBezTo>
                  <a:cubicBezTo>
                    <a:pt x="1128576" y="256765"/>
                    <a:pt x="1131704" y="257322"/>
                    <a:pt x="1129554" y="265724"/>
                  </a:cubicBezTo>
                  <a:lnTo>
                    <a:pt x="1125810" y="276906"/>
                  </a:lnTo>
                  <a:lnTo>
                    <a:pt x="1141037" y="277675"/>
                  </a:lnTo>
                  <a:cubicBezTo>
                    <a:pt x="1155320" y="280615"/>
                    <a:pt x="1164968" y="290090"/>
                    <a:pt x="1169739" y="307080"/>
                  </a:cubicBezTo>
                  <a:cubicBezTo>
                    <a:pt x="1178411" y="307661"/>
                    <a:pt x="1191131" y="303014"/>
                    <a:pt x="1180724" y="321021"/>
                  </a:cubicBezTo>
                  <a:cubicBezTo>
                    <a:pt x="1177833" y="326248"/>
                    <a:pt x="1184193" y="336704"/>
                    <a:pt x="1185927" y="345417"/>
                  </a:cubicBezTo>
                  <a:cubicBezTo>
                    <a:pt x="1199804" y="340770"/>
                    <a:pt x="1195756" y="326248"/>
                    <a:pt x="1205008" y="318697"/>
                  </a:cubicBezTo>
                  <a:cubicBezTo>
                    <a:pt x="1210789" y="322763"/>
                    <a:pt x="1217149" y="325668"/>
                    <a:pt x="1222353" y="330895"/>
                  </a:cubicBezTo>
                  <a:cubicBezTo>
                    <a:pt x="1232760" y="339608"/>
                    <a:pt x="1243746" y="342513"/>
                    <a:pt x="1257044" y="338447"/>
                  </a:cubicBezTo>
                  <a:cubicBezTo>
                    <a:pt x="1266295" y="335542"/>
                    <a:pt x="1273233" y="340770"/>
                    <a:pt x="1281327" y="344255"/>
                  </a:cubicBezTo>
                  <a:cubicBezTo>
                    <a:pt x="1285375" y="347160"/>
                    <a:pt x="1291156" y="351806"/>
                    <a:pt x="1283640" y="354711"/>
                  </a:cubicBezTo>
                  <a:cubicBezTo>
                    <a:pt x="1276124" y="357034"/>
                    <a:pt x="1266873" y="355291"/>
                    <a:pt x="1257044" y="355291"/>
                  </a:cubicBezTo>
                  <a:cubicBezTo>
                    <a:pt x="1253575" y="359357"/>
                    <a:pt x="1257622" y="365747"/>
                    <a:pt x="1257044" y="371555"/>
                  </a:cubicBezTo>
                  <a:cubicBezTo>
                    <a:pt x="1255309" y="381430"/>
                    <a:pt x="1252419" y="394208"/>
                    <a:pt x="1271499" y="387238"/>
                  </a:cubicBezTo>
                  <a:cubicBezTo>
                    <a:pt x="1275546" y="386657"/>
                    <a:pt x="1276124" y="398855"/>
                    <a:pt x="1270342" y="405245"/>
                  </a:cubicBezTo>
                  <a:cubicBezTo>
                    <a:pt x="1267451" y="408730"/>
                    <a:pt x="1261091" y="412796"/>
                    <a:pt x="1265138" y="416281"/>
                  </a:cubicBezTo>
                  <a:cubicBezTo>
                    <a:pt x="1273811" y="422670"/>
                    <a:pt x="1271499" y="436030"/>
                    <a:pt x="1281906" y="439515"/>
                  </a:cubicBezTo>
                  <a:cubicBezTo>
                    <a:pt x="1288266" y="442420"/>
                    <a:pt x="1292891" y="445324"/>
                    <a:pt x="1290000" y="452875"/>
                  </a:cubicBezTo>
                  <a:cubicBezTo>
                    <a:pt x="1287688" y="459845"/>
                    <a:pt x="1287109" y="467977"/>
                    <a:pt x="1278436" y="469720"/>
                  </a:cubicBezTo>
                  <a:cubicBezTo>
                    <a:pt x="1272655" y="470881"/>
                    <a:pt x="1265138" y="470301"/>
                    <a:pt x="1261669" y="476109"/>
                  </a:cubicBezTo>
                  <a:cubicBezTo>
                    <a:pt x="1260513" y="477852"/>
                    <a:pt x="1259935" y="480756"/>
                    <a:pt x="1259935" y="483079"/>
                  </a:cubicBezTo>
                  <a:cubicBezTo>
                    <a:pt x="1260513" y="484822"/>
                    <a:pt x="1262826" y="487726"/>
                    <a:pt x="1264560" y="487726"/>
                  </a:cubicBezTo>
                  <a:cubicBezTo>
                    <a:pt x="1274389" y="488888"/>
                    <a:pt x="1283640" y="488307"/>
                    <a:pt x="1293469" y="490049"/>
                  </a:cubicBezTo>
                  <a:cubicBezTo>
                    <a:pt x="1298673" y="490630"/>
                    <a:pt x="1301564" y="496439"/>
                    <a:pt x="1298095" y="501086"/>
                  </a:cubicBezTo>
                  <a:cubicBezTo>
                    <a:pt x="1292313" y="508637"/>
                    <a:pt x="1292313" y="513284"/>
                    <a:pt x="1300986" y="518511"/>
                  </a:cubicBezTo>
                  <a:cubicBezTo>
                    <a:pt x="1310815" y="524320"/>
                    <a:pt x="1310815" y="534775"/>
                    <a:pt x="1310815" y="545231"/>
                  </a:cubicBezTo>
                  <a:cubicBezTo>
                    <a:pt x="1309659" y="546392"/>
                    <a:pt x="1309080" y="547554"/>
                    <a:pt x="1308502" y="549297"/>
                  </a:cubicBezTo>
                  <a:cubicBezTo>
                    <a:pt x="1295927" y="554089"/>
                    <a:pt x="1293759" y="570643"/>
                    <a:pt x="1283947" y="578621"/>
                  </a:cubicBezTo>
                  <a:lnTo>
                    <a:pt x="1276056" y="581265"/>
                  </a:lnTo>
                  <a:lnTo>
                    <a:pt x="1286101" y="583077"/>
                  </a:lnTo>
                  <a:cubicBezTo>
                    <a:pt x="1291453" y="586209"/>
                    <a:pt x="1294972" y="591638"/>
                    <a:pt x="1295559" y="600547"/>
                  </a:cubicBezTo>
                  <a:cubicBezTo>
                    <a:pt x="1282069" y="608900"/>
                    <a:pt x="1267407" y="608343"/>
                    <a:pt x="1251572" y="607229"/>
                  </a:cubicBezTo>
                  <a:cubicBezTo>
                    <a:pt x="1250399" y="598876"/>
                    <a:pt x="1259783" y="600547"/>
                    <a:pt x="1262129" y="596649"/>
                  </a:cubicBezTo>
                  <a:cubicBezTo>
                    <a:pt x="1263888" y="593865"/>
                    <a:pt x="1264621" y="591081"/>
                    <a:pt x="1264988" y="588228"/>
                  </a:cubicBezTo>
                  <a:lnTo>
                    <a:pt x="1265419" y="582456"/>
                  </a:lnTo>
                  <a:lnTo>
                    <a:pt x="1255092" y="583059"/>
                  </a:lnTo>
                  <a:cubicBezTo>
                    <a:pt x="1251407" y="583276"/>
                    <a:pt x="1247793" y="583276"/>
                    <a:pt x="1244324" y="582405"/>
                  </a:cubicBezTo>
                  <a:cubicBezTo>
                    <a:pt x="1232760" y="579501"/>
                    <a:pt x="1225244" y="598669"/>
                    <a:pt x="1214259" y="588795"/>
                  </a:cubicBezTo>
                  <a:cubicBezTo>
                    <a:pt x="1205586" y="581243"/>
                    <a:pt x="1195178" y="584148"/>
                    <a:pt x="1185927" y="581243"/>
                  </a:cubicBezTo>
                  <a:cubicBezTo>
                    <a:pt x="1180724" y="580082"/>
                    <a:pt x="1178989" y="575435"/>
                    <a:pt x="1180724" y="570207"/>
                  </a:cubicBezTo>
                  <a:cubicBezTo>
                    <a:pt x="1182458" y="566722"/>
                    <a:pt x="1185349" y="563818"/>
                    <a:pt x="1189397" y="566141"/>
                  </a:cubicBezTo>
                  <a:cubicBezTo>
                    <a:pt x="1191709" y="566722"/>
                    <a:pt x="1194600" y="570207"/>
                    <a:pt x="1195756" y="569626"/>
                  </a:cubicBezTo>
                  <a:cubicBezTo>
                    <a:pt x="1215993" y="560914"/>
                    <a:pt x="1238542" y="562075"/>
                    <a:pt x="1259357" y="555686"/>
                  </a:cubicBezTo>
                  <a:cubicBezTo>
                    <a:pt x="1270920" y="552201"/>
                    <a:pt x="1279015" y="544650"/>
                    <a:pt x="1282484" y="533613"/>
                  </a:cubicBezTo>
                  <a:cubicBezTo>
                    <a:pt x="1283640" y="530128"/>
                    <a:pt x="1284219" y="525481"/>
                    <a:pt x="1282484" y="523158"/>
                  </a:cubicBezTo>
                  <a:cubicBezTo>
                    <a:pt x="1278436" y="517349"/>
                    <a:pt x="1274968" y="521996"/>
                    <a:pt x="1271499" y="526062"/>
                  </a:cubicBezTo>
                  <a:cubicBezTo>
                    <a:pt x="1269185" y="530128"/>
                    <a:pt x="1265138" y="533613"/>
                    <a:pt x="1261091" y="535937"/>
                  </a:cubicBezTo>
                  <a:cubicBezTo>
                    <a:pt x="1255887" y="539422"/>
                    <a:pt x="1250684" y="543488"/>
                    <a:pt x="1244324" y="539422"/>
                  </a:cubicBezTo>
                  <a:cubicBezTo>
                    <a:pt x="1237386" y="534775"/>
                    <a:pt x="1242589" y="528386"/>
                    <a:pt x="1243167" y="522577"/>
                  </a:cubicBezTo>
                  <a:cubicBezTo>
                    <a:pt x="1243167" y="520254"/>
                    <a:pt x="1243746" y="517930"/>
                    <a:pt x="1244324" y="515607"/>
                  </a:cubicBezTo>
                  <a:cubicBezTo>
                    <a:pt x="1230447" y="505732"/>
                    <a:pt x="1240277" y="495277"/>
                    <a:pt x="1244324" y="485403"/>
                  </a:cubicBezTo>
                  <a:cubicBezTo>
                    <a:pt x="1233917" y="484241"/>
                    <a:pt x="1226979" y="493535"/>
                    <a:pt x="1218306" y="495858"/>
                  </a:cubicBezTo>
                  <a:cubicBezTo>
                    <a:pt x="1213102" y="488307"/>
                    <a:pt x="1217149" y="482498"/>
                    <a:pt x="1218306" y="476690"/>
                  </a:cubicBezTo>
                  <a:cubicBezTo>
                    <a:pt x="1222931" y="456941"/>
                    <a:pt x="1218884" y="448809"/>
                    <a:pt x="1198647" y="441258"/>
                  </a:cubicBezTo>
                  <a:cubicBezTo>
                    <a:pt x="1188818" y="437192"/>
                    <a:pt x="1184771" y="431964"/>
                    <a:pt x="1184771" y="422089"/>
                  </a:cubicBezTo>
                  <a:cubicBezTo>
                    <a:pt x="1185349" y="406406"/>
                    <a:pt x="1181302" y="390142"/>
                    <a:pt x="1192866" y="376202"/>
                  </a:cubicBezTo>
                  <a:cubicBezTo>
                    <a:pt x="1196913" y="371555"/>
                    <a:pt x="1194600" y="366908"/>
                    <a:pt x="1190553" y="363423"/>
                  </a:cubicBezTo>
                  <a:cubicBezTo>
                    <a:pt x="1187084" y="361100"/>
                    <a:pt x="1183037" y="361681"/>
                    <a:pt x="1180724" y="363423"/>
                  </a:cubicBezTo>
                  <a:cubicBezTo>
                    <a:pt x="1173785" y="369232"/>
                    <a:pt x="1166269" y="373879"/>
                    <a:pt x="1161644" y="380849"/>
                  </a:cubicBezTo>
                  <a:cubicBezTo>
                    <a:pt x="1155862" y="388400"/>
                    <a:pt x="1142564" y="398855"/>
                    <a:pt x="1162800" y="405245"/>
                  </a:cubicBezTo>
                  <a:cubicBezTo>
                    <a:pt x="1164535" y="416862"/>
                    <a:pt x="1166269" y="427898"/>
                    <a:pt x="1161644" y="439515"/>
                  </a:cubicBezTo>
                  <a:cubicBezTo>
                    <a:pt x="1161644" y="440096"/>
                    <a:pt x="1157597" y="440096"/>
                    <a:pt x="1155284" y="440677"/>
                  </a:cubicBezTo>
                  <a:cubicBezTo>
                    <a:pt x="1148924" y="431383"/>
                    <a:pt x="1147768" y="415700"/>
                    <a:pt x="1129844" y="420347"/>
                  </a:cubicBezTo>
                  <a:cubicBezTo>
                    <a:pt x="1126375" y="421508"/>
                    <a:pt x="1121749" y="422089"/>
                    <a:pt x="1121171" y="418023"/>
                  </a:cubicBezTo>
                  <a:cubicBezTo>
                    <a:pt x="1120593" y="415119"/>
                    <a:pt x="1123484" y="411053"/>
                    <a:pt x="1125218" y="408730"/>
                  </a:cubicBezTo>
                  <a:cubicBezTo>
                    <a:pt x="1127531" y="405825"/>
                    <a:pt x="1130422" y="403502"/>
                    <a:pt x="1133313" y="401179"/>
                  </a:cubicBezTo>
                  <a:cubicBezTo>
                    <a:pt x="1126953" y="395951"/>
                    <a:pt x="1121171" y="390723"/>
                    <a:pt x="1114811" y="385496"/>
                  </a:cubicBezTo>
                  <a:cubicBezTo>
                    <a:pt x="1110764" y="382011"/>
                    <a:pt x="1106138" y="382591"/>
                    <a:pt x="1100935" y="382591"/>
                  </a:cubicBezTo>
                  <a:cubicBezTo>
                    <a:pt x="1081854" y="383753"/>
                    <a:pt x="1081854" y="383753"/>
                    <a:pt x="1081276" y="368651"/>
                  </a:cubicBezTo>
                  <a:cubicBezTo>
                    <a:pt x="1080120" y="354711"/>
                    <a:pt x="1080698" y="341351"/>
                    <a:pt x="1088215" y="329153"/>
                  </a:cubicBezTo>
                  <a:cubicBezTo>
                    <a:pt x="1090527" y="329153"/>
                    <a:pt x="1093418" y="329153"/>
                    <a:pt x="1095731" y="329153"/>
                  </a:cubicBezTo>
                  <a:cubicBezTo>
                    <a:pt x="1100357" y="328572"/>
                    <a:pt x="1106138" y="329153"/>
                    <a:pt x="1105560" y="321602"/>
                  </a:cubicBezTo>
                  <a:cubicBezTo>
                    <a:pt x="1104982" y="318117"/>
                    <a:pt x="1103247" y="314631"/>
                    <a:pt x="1101513" y="311146"/>
                  </a:cubicBezTo>
                  <a:cubicBezTo>
                    <a:pt x="1096309" y="296044"/>
                    <a:pt x="1096309" y="296044"/>
                    <a:pt x="1113077" y="289655"/>
                  </a:cubicBezTo>
                  <a:cubicBezTo>
                    <a:pt x="1116256" y="288784"/>
                    <a:pt x="1118714" y="287186"/>
                    <a:pt x="1120665" y="285008"/>
                  </a:cubicBezTo>
                  <a:lnTo>
                    <a:pt x="1125175" y="276954"/>
                  </a:lnTo>
                  <a:lnTo>
                    <a:pt x="1108994" y="273013"/>
                  </a:lnTo>
                  <a:cubicBezTo>
                    <a:pt x="1103857" y="270713"/>
                    <a:pt x="1099240" y="267300"/>
                    <a:pt x="1095369" y="262255"/>
                  </a:cubicBezTo>
                  <a:cubicBezTo>
                    <a:pt x="1095964" y="257507"/>
                    <a:pt x="1096560" y="252166"/>
                    <a:pt x="1103112" y="252166"/>
                  </a:cubicBezTo>
                  <a:close/>
                  <a:moveTo>
                    <a:pt x="1059307" y="247061"/>
                  </a:moveTo>
                  <a:cubicBezTo>
                    <a:pt x="1067547" y="248239"/>
                    <a:pt x="1074021" y="250006"/>
                    <a:pt x="1071078" y="260018"/>
                  </a:cubicBezTo>
                  <a:cubicBezTo>
                    <a:pt x="1069312" y="269440"/>
                    <a:pt x="1075198" y="274152"/>
                    <a:pt x="1081672" y="277096"/>
                  </a:cubicBezTo>
                  <a:cubicBezTo>
                    <a:pt x="1082849" y="281808"/>
                    <a:pt x="1084026" y="287108"/>
                    <a:pt x="1084026" y="291819"/>
                  </a:cubicBezTo>
                  <a:cubicBezTo>
                    <a:pt x="1084614" y="296531"/>
                    <a:pt x="1079318" y="300065"/>
                    <a:pt x="1075198" y="299476"/>
                  </a:cubicBezTo>
                  <a:cubicBezTo>
                    <a:pt x="1068724" y="297120"/>
                    <a:pt x="1064015" y="293587"/>
                    <a:pt x="1061073" y="288286"/>
                  </a:cubicBezTo>
                  <a:cubicBezTo>
                    <a:pt x="1058130" y="282986"/>
                    <a:pt x="1054599" y="280630"/>
                    <a:pt x="1049302" y="284163"/>
                  </a:cubicBezTo>
                  <a:cubicBezTo>
                    <a:pt x="1042828" y="288286"/>
                    <a:pt x="1038119" y="288286"/>
                    <a:pt x="1034588" y="280630"/>
                  </a:cubicBezTo>
                  <a:cubicBezTo>
                    <a:pt x="1031645" y="272974"/>
                    <a:pt x="1029291" y="267085"/>
                    <a:pt x="1038119" y="261784"/>
                  </a:cubicBezTo>
                  <a:cubicBezTo>
                    <a:pt x="1045770" y="257662"/>
                    <a:pt x="1052244" y="252362"/>
                    <a:pt x="1059307" y="247061"/>
                  </a:cubicBezTo>
                  <a:close/>
                  <a:moveTo>
                    <a:pt x="547239" y="243073"/>
                  </a:moveTo>
                  <a:cubicBezTo>
                    <a:pt x="547557" y="243392"/>
                    <a:pt x="547938" y="244508"/>
                    <a:pt x="548446" y="246423"/>
                  </a:cubicBezTo>
                  <a:cubicBezTo>
                    <a:pt x="547430" y="245785"/>
                    <a:pt x="546413" y="245146"/>
                    <a:pt x="546413" y="244508"/>
                  </a:cubicBezTo>
                  <a:cubicBezTo>
                    <a:pt x="546667" y="243233"/>
                    <a:pt x="546921" y="242754"/>
                    <a:pt x="547239" y="243073"/>
                  </a:cubicBezTo>
                  <a:close/>
                  <a:moveTo>
                    <a:pt x="1256328" y="236853"/>
                  </a:moveTo>
                  <a:lnTo>
                    <a:pt x="1257599" y="238978"/>
                  </a:lnTo>
                  <a:lnTo>
                    <a:pt x="1255481" y="238128"/>
                  </a:lnTo>
                  <a:close/>
                  <a:moveTo>
                    <a:pt x="772495" y="229742"/>
                  </a:moveTo>
                  <a:cubicBezTo>
                    <a:pt x="778442" y="229195"/>
                    <a:pt x="779037" y="234664"/>
                    <a:pt x="779632" y="239039"/>
                  </a:cubicBezTo>
                  <a:lnTo>
                    <a:pt x="777761" y="239470"/>
                  </a:lnTo>
                  <a:lnTo>
                    <a:pt x="779805" y="241318"/>
                  </a:lnTo>
                  <a:cubicBezTo>
                    <a:pt x="779593" y="242594"/>
                    <a:pt x="779275" y="243072"/>
                    <a:pt x="778905" y="242753"/>
                  </a:cubicBezTo>
                  <a:lnTo>
                    <a:pt x="777715" y="239480"/>
                  </a:lnTo>
                  <a:lnTo>
                    <a:pt x="758220" y="243961"/>
                  </a:lnTo>
                  <a:cubicBezTo>
                    <a:pt x="756435" y="243961"/>
                    <a:pt x="753461" y="242320"/>
                    <a:pt x="752867" y="240680"/>
                  </a:cubicBezTo>
                  <a:cubicBezTo>
                    <a:pt x="752272" y="239039"/>
                    <a:pt x="753461" y="235211"/>
                    <a:pt x="754651" y="235211"/>
                  </a:cubicBezTo>
                  <a:cubicBezTo>
                    <a:pt x="760599" y="232477"/>
                    <a:pt x="766547" y="230289"/>
                    <a:pt x="772495" y="229742"/>
                  </a:cubicBezTo>
                  <a:close/>
                  <a:moveTo>
                    <a:pt x="1022514" y="224091"/>
                  </a:moveTo>
                  <a:cubicBezTo>
                    <a:pt x="1024773" y="224665"/>
                    <a:pt x="1027032" y="224665"/>
                    <a:pt x="1029291" y="224665"/>
                  </a:cubicBezTo>
                  <a:cubicBezTo>
                    <a:pt x="1035503" y="225239"/>
                    <a:pt x="1041716" y="226388"/>
                    <a:pt x="1042846" y="233853"/>
                  </a:cubicBezTo>
                  <a:cubicBezTo>
                    <a:pt x="1043975" y="243041"/>
                    <a:pt x="1037198" y="245338"/>
                    <a:pt x="1029856" y="246486"/>
                  </a:cubicBezTo>
                  <a:cubicBezTo>
                    <a:pt x="1032115" y="240170"/>
                    <a:pt x="1036633" y="233279"/>
                    <a:pt x="1024208" y="231556"/>
                  </a:cubicBezTo>
                  <a:cubicBezTo>
                    <a:pt x="1019690" y="230982"/>
                    <a:pt x="1019125" y="228110"/>
                    <a:pt x="1022514" y="224091"/>
                  </a:cubicBezTo>
                  <a:close/>
                  <a:moveTo>
                    <a:pt x="1055682" y="212416"/>
                  </a:moveTo>
                  <a:cubicBezTo>
                    <a:pt x="1056855" y="212353"/>
                    <a:pt x="1058027" y="213373"/>
                    <a:pt x="1059200" y="215415"/>
                  </a:cubicBezTo>
                  <a:cubicBezTo>
                    <a:pt x="1056855" y="215415"/>
                    <a:pt x="1054509" y="215415"/>
                    <a:pt x="1052163" y="215926"/>
                  </a:cubicBezTo>
                  <a:cubicBezTo>
                    <a:pt x="1053336" y="213629"/>
                    <a:pt x="1054509" y="212480"/>
                    <a:pt x="1055682" y="212416"/>
                  </a:cubicBezTo>
                  <a:close/>
                  <a:moveTo>
                    <a:pt x="127073" y="201123"/>
                  </a:moveTo>
                  <a:cubicBezTo>
                    <a:pt x="128832" y="202824"/>
                    <a:pt x="131178" y="203958"/>
                    <a:pt x="132351" y="205660"/>
                  </a:cubicBezTo>
                  <a:cubicBezTo>
                    <a:pt x="134110" y="207928"/>
                    <a:pt x="132937" y="210197"/>
                    <a:pt x="129419" y="210197"/>
                  </a:cubicBezTo>
                  <a:cubicBezTo>
                    <a:pt x="129419" y="210764"/>
                    <a:pt x="128246" y="209062"/>
                    <a:pt x="128246" y="207928"/>
                  </a:cubicBezTo>
                  <a:cubicBezTo>
                    <a:pt x="127073" y="205660"/>
                    <a:pt x="127073" y="203391"/>
                    <a:pt x="127073" y="201123"/>
                  </a:cubicBezTo>
                  <a:close/>
                  <a:moveTo>
                    <a:pt x="1317577" y="194653"/>
                  </a:moveTo>
                  <a:cubicBezTo>
                    <a:pt x="1319303" y="198807"/>
                    <a:pt x="1321605" y="202962"/>
                    <a:pt x="1323907" y="207710"/>
                  </a:cubicBezTo>
                  <a:cubicBezTo>
                    <a:pt x="1333689" y="229076"/>
                    <a:pt x="1322181" y="243914"/>
                    <a:pt x="1298013" y="241540"/>
                  </a:cubicBezTo>
                  <a:cubicBezTo>
                    <a:pt x="1292259" y="241540"/>
                    <a:pt x="1286505" y="240353"/>
                    <a:pt x="1280750" y="240353"/>
                  </a:cubicBezTo>
                  <a:cubicBezTo>
                    <a:pt x="1278448" y="237385"/>
                    <a:pt x="1275572" y="235011"/>
                    <a:pt x="1273270" y="232044"/>
                  </a:cubicBezTo>
                  <a:cubicBezTo>
                    <a:pt x="1279599" y="223141"/>
                    <a:pt x="1287655" y="215425"/>
                    <a:pt x="1292834" y="205929"/>
                  </a:cubicBezTo>
                  <a:cubicBezTo>
                    <a:pt x="1299164" y="195246"/>
                    <a:pt x="1307219" y="193465"/>
                    <a:pt x="1317577" y="194653"/>
                  </a:cubicBezTo>
                  <a:close/>
                  <a:moveTo>
                    <a:pt x="286487" y="191544"/>
                  </a:moveTo>
                  <a:cubicBezTo>
                    <a:pt x="289094" y="190676"/>
                    <a:pt x="290832" y="192412"/>
                    <a:pt x="293150" y="196461"/>
                  </a:cubicBezTo>
                  <a:cubicBezTo>
                    <a:pt x="300682" y="209187"/>
                    <a:pt x="308214" y="208609"/>
                    <a:pt x="319803" y="203403"/>
                  </a:cubicBezTo>
                  <a:cubicBezTo>
                    <a:pt x="321541" y="202246"/>
                    <a:pt x="324438" y="202246"/>
                    <a:pt x="326755" y="202246"/>
                  </a:cubicBezTo>
                  <a:cubicBezTo>
                    <a:pt x="330811" y="210923"/>
                    <a:pt x="336026" y="215551"/>
                    <a:pt x="346455" y="211501"/>
                  </a:cubicBezTo>
                  <a:lnTo>
                    <a:pt x="363752" y="209774"/>
                  </a:lnTo>
                  <a:lnTo>
                    <a:pt x="366744" y="201000"/>
                  </a:lnTo>
                  <a:cubicBezTo>
                    <a:pt x="367296" y="199177"/>
                    <a:pt x="370611" y="198569"/>
                    <a:pt x="371716" y="199177"/>
                  </a:cubicBezTo>
                  <a:cubicBezTo>
                    <a:pt x="375584" y="201000"/>
                    <a:pt x="375031" y="205253"/>
                    <a:pt x="372821" y="207684"/>
                  </a:cubicBezTo>
                  <a:lnTo>
                    <a:pt x="364526" y="210368"/>
                  </a:lnTo>
                  <a:lnTo>
                    <a:pt x="377742" y="221914"/>
                  </a:lnTo>
                  <a:cubicBezTo>
                    <a:pt x="379480" y="223071"/>
                    <a:pt x="380639" y="225963"/>
                    <a:pt x="380060" y="228277"/>
                  </a:cubicBezTo>
                  <a:cubicBezTo>
                    <a:pt x="379480" y="229434"/>
                    <a:pt x="376583" y="231748"/>
                    <a:pt x="374845" y="231748"/>
                  </a:cubicBezTo>
                  <a:cubicBezTo>
                    <a:pt x="364996" y="232326"/>
                    <a:pt x="355146" y="231169"/>
                    <a:pt x="345296" y="232326"/>
                  </a:cubicBezTo>
                  <a:cubicBezTo>
                    <a:pt x="335446" y="234062"/>
                    <a:pt x="340661" y="241582"/>
                    <a:pt x="341240" y="246788"/>
                  </a:cubicBezTo>
                  <a:cubicBezTo>
                    <a:pt x="341819" y="251416"/>
                    <a:pt x="341240" y="256044"/>
                    <a:pt x="340661" y="260671"/>
                  </a:cubicBezTo>
                  <a:cubicBezTo>
                    <a:pt x="339502" y="263564"/>
                    <a:pt x="337764" y="265878"/>
                    <a:pt x="336026" y="268770"/>
                  </a:cubicBezTo>
                  <a:cubicBezTo>
                    <a:pt x="330231" y="273398"/>
                    <a:pt x="325017" y="274555"/>
                    <a:pt x="319223" y="268770"/>
                  </a:cubicBezTo>
                  <a:cubicBezTo>
                    <a:pt x="319223" y="260671"/>
                    <a:pt x="319223" y="251994"/>
                    <a:pt x="314009" y="244474"/>
                  </a:cubicBezTo>
                  <a:cubicBezTo>
                    <a:pt x="312270" y="241582"/>
                    <a:pt x="311691" y="236954"/>
                    <a:pt x="307056" y="237532"/>
                  </a:cubicBezTo>
                  <a:cubicBezTo>
                    <a:pt x="303000" y="237532"/>
                    <a:pt x="300682" y="241003"/>
                    <a:pt x="300682" y="244474"/>
                  </a:cubicBezTo>
                  <a:cubicBezTo>
                    <a:pt x="300682" y="250259"/>
                    <a:pt x="298944" y="254308"/>
                    <a:pt x="292571" y="254308"/>
                  </a:cubicBezTo>
                  <a:cubicBezTo>
                    <a:pt x="286777" y="253730"/>
                    <a:pt x="280403" y="255465"/>
                    <a:pt x="278086" y="246788"/>
                  </a:cubicBezTo>
                  <a:cubicBezTo>
                    <a:pt x="277506" y="243317"/>
                    <a:pt x="275189" y="241003"/>
                    <a:pt x="272871" y="238111"/>
                  </a:cubicBezTo>
                  <a:cubicBezTo>
                    <a:pt x="270554" y="234640"/>
                    <a:pt x="269395" y="231169"/>
                    <a:pt x="272292" y="228855"/>
                  </a:cubicBezTo>
                  <a:cubicBezTo>
                    <a:pt x="274609" y="227120"/>
                    <a:pt x="279244" y="228277"/>
                    <a:pt x="282142" y="228277"/>
                  </a:cubicBezTo>
                  <a:cubicBezTo>
                    <a:pt x="284459" y="228855"/>
                    <a:pt x="287356" y="230012"/>
                    <a:pt x="289094" y="229434"/>
                  </a:cubicBezTo>
                  <a:cubicBezTo>
                    <a:pt x="293150" y="228277"/>
                    <a:pt x="295468" y="224227"/>
                    <a:pt x="293150" y="221914"/>
                  </a:cubicBezTo>
                  <a:cubicBezTo>
                    <a:pt x="287356" y="216708"/>
                    <a:pt x="280983" y="213236"/>
                    <a:pt x="274609" y="209766"/>
                  </a:cubicBezTo>
                  <a:lnTo>
                    <a:pt x="274609" y="202246"/>
                  </a:lnTo>
                  <a:cubicBezTo>
                    <a:pt x="280403" y="195882"/>
                    <a:pt x="283880" y="192412"/>
                    <a:pt x="286487" y="191544"/>
                  </a:cubicBezTo>
                  <a:close/>
                  <a:moveTo>
                    <a:pt x="335337" y="189471"/>
                  </a:moveTo>
                  <a:cubicBezTo>
                    <a:pt x="336925" y="189471"/>
                    <a:pt x="338438" y="190303"/>
                    <a:pt x="339345" y="192245"/>
                  </a:cubicBezTo>
                  <a:cubicBezTo>
                    <a:pt x="339951" y="193355"/>
                    <a:pt x="339345" y="197238"/>
                    <a:pt x="337530" y="197793"/>
                  </a:cubicBezTo>
                  <a:cubicBezTo>
                    <a:pt x="334505" y="198903"/>
                    <a:pt x="330874" y="200012"/>
                    <a:pt x="327848" y="200567"/>
                  </a:cubicBezTo>
                  <a:cubicBezTo>
                    <a:pt x="329059" y="197793"/>
                    <a:pt x="329059" y="193909"/>
                    <a:pt x="330874" y="191690"/>
                  </a:cubicBezTo>
                  <a:cubicBezTo>
                    <a:pt x="332084" y="190303"/>
                    <a:pt x="333748" y="189471"/>
                    <a:pt x="335337" y="189471"/>
                  </a:cubicBezTo>
                  <a:close/>
                  <a:moveTo>
                    <a:pt x="1042466" y="183257"/>
                  </a:moveTo>
                  <a:cubicBezTo>
                    <a:pt x="1051594" y="194249"/>
                    <a:pt x="1042466" y="205818"/>
                    <a:pt x="1043037" y="217388"/>
                  </a:cubicBezTo>
                  <a:cubicBezTo>
                    <a:pt x="1035620" y="217388"/>
                    <a:pt x="1028203" y="217388"/>
                    <a:pt x="1020786" y="217388"/>
                  </a:cubicBezTo>
                  <a:cubicBezTo>
                    <a:pt x="1012228" y="215652"/>
                    <a:pt x="1005952" y="226065"/>
                    <a:pt x="996253" y="219702"/>
                  </a:cubicBezTo>
                  <a:cubicBezTo>
                    <a:pt x="1000817" y="209289"/>
                    <a:pt x="1008234" y="201190"/>
                    <a:pt x="1017933" y="197720"/>
                  </a:cubicBezTo>
                  <a:cubicBezTo>
                    <a:pt x="1027632" y="194249"/>
                    <a:pt x="1033908" y="187885"/>
                    <a:pt x="1042466" y="183257"/>
                  </a:cubicBezTo>
                  <a:close/>
                  <a:moveTo>
                    <a:pt x="466645" y="183257"/>
                  </a:moveTo>
                  <a:cubicBezTo>
                    <a:pt x="468366" y="183257"/>
                    <a:pt x="471810" y="184944"/>
                    <a:pt x="472384" y="186631"/>
                  </a:cubicBezTo>
                  <a:cubicBezTo>
                    <a:pt x="473531" y="191692"/>
                    <a:pt x="474105" y="197316"/>
                    <a:pt x="474679" y="202939"/>
                  </a:cubicBezTo>
                  <a:cubicBezTo>
                    <a:pt x="474105" y="206875"/>
                    <a:pt x="473531" y="210249"/>
                    <a:pt x="472384" y="213624"/>
                  </a:cubicBezTo>
                  <a:cubicBezTo>
                    <a:pt x="472384" y="214186"/>
                    <a:pt x="470662" y="215873"/>
                    <a:pt x="470088" y="215873"/>
                  </a:cubicBezTo>
                  <a:cubicBezTo>
                    <a:pt x="468366" y="215311"/>
                    <a:pt x="465497" y="214748"/>
                    <a:pt x="464350" y="213061"/>
                  </a:cubicBezTo>
                  <a:cubicBezTo>
                    <a:pt x="457463" y="204626"/>
                    <a:pt x="459185" y="195628"/>
                    <a:pt x="461480" y="186631"/>
                  </a:cubicBezTo>
                  <a:cubicBezTo>
                    <a:pt x="462054" y="184944"/>
                    <a:pt x="464923" y="183257"/>
                    <a:pt x="466645" y="183257"/>
                  </a:cubicBezTo>
                  <a:close/>
                  <a:moveTo>
                    <a:pt x="1618910" y="167945"/>
                  </a:moveTo>
                  <a:cubicBezTo>
                    <a:pt x="1619418" y="168584"/>
                    <a:pt x="1620435" y="169860"/>
                    <a:pt x="1620943" y="170498"/>
                  </a:cubicBezTo>
                  <a:cubicBezTo>
                    <a:pt x="1620435" y="171136"/>
                    <a:pt x="1619418" y="171774"/>
                    <a:pt x="1618401" y="172412"/>
                  </a:cubicBezTo>
                  <a:cubicBezTo>
                    <a:pt x="1617385" y="171774"/>
                    <a:pt x="1616876" y="170498"/>
                    <a:pt x="1616368" y="169860"/>
                  </a:cubicBezTo>
                  <a:cubicBezTo>
                    <a:pt x="1616876" y="169222"/>
                    <a:pt x="1617893" y="167945"/>
                    <a:pt x="1618910" y="167945"/>
                  </a:cubicBezTo>
                  <a:close/>
                  <a:moveTo>
                    <a:pt x="262316" y="153245"/>
                  </a:moveTo>
                  <a:cubicBezTo>
                    <a:pt x="264494" y="152633"/>
                    <a:pt x="266673" y="153858"/>
                    <a:pt x="268851" y="154470"/>
                  </a:cubicBezTo>
                  <a:cubicBezTo>
                    <a:pt x="267762" y="156308"/>
                    <a:pt x="267217" y="158758"/>
                    <a:pt x="265583" y="159983"/>
                  </a:cubicBezTo>
                  <a:cubicBezTo>
                    <a:pt x="262316" y="163045"/>
                    <a:pt x="257959" y="164883"/>
                    <a:pt x="254147" y="167333"/>
                  </a:cubicBezTo>
                  <a:cubicBezTo>
                    <a:pt x="254147" y="160595"/>
                    <a:pt x="255781" y="154470"/>
                    <a:pt x="262316" y="153245"/>
                  </a:cubicBezTo>
                  <a:close/>
                  <a:moveTo>
                    <a:pt x="1122689" y="139873"/>
                  </a:moveTo>
                  <a:cubicBezTo>
                    <a:pt x="1123324" y="139873"/>
                    <a:pt x="1123959" y="141574"/>
                    <a:pt x="1124595" y="142708"/>
                  </a:cubicBezTo>
                  <a:cubicBezTo>
                    <a:pt x="1125230" y="144977"/>
                    <a:pt x="1125230" y="146678"/>
                    <a:pt x="1125230" y="149514"/>
                  </a:cubicBezTo>
                  <a:cubicBezTo>
                    <a:pt x="1123324" y="147812"/>
                    <a:pt x="1121418" y="146678"/>
                    <a:pt x="1120147" y="144977"/>
                  </a:cubicBezTo>
                  <a:cubicBezTo>
                    <a:pt x="1118241" y="142141"/>
                    <a:pt x="1118877" y="140440"/>
                    <a:pt x="1122689" y="139873"/>
                  </a:cubicBezTo>
                  <a:close/>
                  <a:moveTo>
                    <a:pt x="1507099" y="135347"/>
                  </a:moveTo>
                  <a:cubicBezTo>
                    <a:pt x="1516233" y="135347"/>
                    <a:pt x="1524795" y="135347"/>
                    <a:pt x="1532786" y="135925"/>
                  </a:cubicBezTo>
                  <a:cubicBezTo>
                    <a:pt x="1540777" y="135925"/>
                    <a:pt x="1539065" y="140549"/>
                    <a:pt x="1536211" y="145173"/>
                  </a:cubicBezTo>
                  <a:cubicBezTo>
                    <a:pt x="1534499" y="149220"/>
                    <a:pt x="1536211" y="152688"/>
                    <a:pt x="1539636" y="154422"/>
                  </a:cubicBezTo>
                  <a:cubicBezTo>
                    <a:pt x="1547627" y="159046"/>
                    <a:pt x="1547627" y="163093"/>
                    <a:pt x="1541348" y="170607"/>
                  </a:cubicBezTo>
                  <a:cubicBezTo>
                    <a:pt x="1535640" y="176387"/>
                    <a:pt x="1539065" y="183902"/>
                    <a:pt x="1544773" y="189104"/>
                  </a:cubicBezTo>
                  <a:cubicBezTo>
                    <a:pt x="1551623" y="195607"/>
                    <a:pt x="1561041" y="197558"/>
                    <a:pt x="1568212" y="202760"/>
                  </a:cubicBezTo>
                  <a:lnTo>
                    <a:pt x="1574219" y="209087"/>
                  </a:lnTo>
                  <a:lnTo>
                    <a:pt x="1574293" y="208778"/>
                  </a:lnTo>
                  <a:lnTo>
                    <a:pt x="1581635" y="208778"/>
                  </a:lnTo>
                  <a:cubicBezTo>
                    <a:pt x="1582200" y="214374"/>
                    <a:pt x="1581635" y="219527"/>
                    <a:pt x="1580293" y="224460"/>
                  </a:cubicBezTo>
                  <a:lnTo>
                    <a:pt x="1574405" y="238546"/>
                  </a:lnTo>
                  <a:lnTo>
                    <a:pt x="1574455" y="238815"/>
                  </a:lnTo>
                  <a:cubicBezTo>
                    <a:pt x="1573884" y="260780"/>
                    <a:pt x="1564751" y="269451"/>
                    <a:pt x="1545915" y="255578"/>
                  </a:cubicBezTo>
                  <a:cubicBezTo>
                    <a:pt x="1533357" y="246329"/>
                    <a:pt x="1523082" y="242861"/>
                    <a:pt x="1511666" y="255578"/>
                  </a:cubicBezTo>
                  <a:lnTo>
                    <a:pt x="1508905" y="254335"/>
                  </a:lnTo>
                  <a:lnTo>
                    <a:pt x="1509146" y="254579"/>
                  </a:lnTo>
                  <a:cubicBezTo>
                    <a:pt x="1538290" y="277133"/>
                    <a:pt x="1546540" y="301313"/>
                    <a:pt x="1533897" y="325656"/>
                  </a:cubicBezTo>
                  <a:lnTo>
                    <a:pt x="1517999" y="345393"/>
                  </a:lnTo>
                  <a:lnTo>
                    <a:pt x="1524545" y="344041"/>
                  </a:lnTo>
                  <a:cubicBezTo>
                    <a:pt x="1527307" y="344679"/>
                    <a:pt x="1531175" y="344679"/>
                    <a:pt x="1532280" y="348507"/>
                  </a:cubicBezTo>
                  <a:cubicBezTo>
                    <a:pt x="1534489" y="352335"/>
                    <a:pt x="1528965" y="356163"/>
                    <a:pt x="1522887" y="355525"/>
                  </a:cubicBezTo>
                  <a:lnTo>
                    <a:pt x="1512495" y="353025"/>
                  </a:lnTo>
                  <a:lnTo>
                    <a:pt x="1509146" y="358674"/>
                  </a:lnTo>
                  <a:cubicBezTo>
                    <a:pt x="1506003" y="361276"/>
                    <a:pt x="1502860" y="362433"/>
                    <a:pt x="1499645" y="362433"/>
                  </a:cubicBezTo>
                  <a:lnTo>
                    <a:pt x="1493992" y="360622"/>
                  </a:lnTo>
                  <a:lnTo>
                    <a:pt x="1493697" y="376171"/>
                  </a:lnTo>
                  <a:cubicBezTo>
                    <a:pt x="1493626" y="382503"/>
                    <a:pt x="1492910" y="388762"/>
                    <a:pt x="1489474" y="394585"/>
                  </a:cubicBezTo>
                  <a:lnTo>
                    <a:pt x="1488057" y="394958"/>
                  </a:lnTo>
                  <a:lnTo>
                    <a:pt x="1494861" y="401535"/>
                  </a:lnTo>
                  <a:lnTo>
                    <a:pt x="1497952" y="397586"/>
                  </a:lnTo>
                  <a:cubicBezTo>
                    <a:pt x="1499276" y="396555"/>
                    <a:pt x="1500732" y="396261"/>
                    <a:pt x="1502320" y="397438"/>
                  </a:cubicBezTo>
                  <a:cubicBezTo>
                    <a:pt x="1506555" y="400383"/>
                    <a:pt x="1502849" y="403917"/>
                    <a:pt x="1500202" y="406273"/>
                  </a:cubicBezTo>
                  <a:lnTo>
                    <a:pt x="1495839" y="408921"/>
                  </a:lnTo>
                  <a:lnTo>
                    <a:pt x="1495389" y="409355"/>
                  </a:lnTo>
                  <a:cubicBezTo>
                    <a:pt x="1495389" y="411605"/>
                    <a:pt x="1495389" y="413854"/>
                    <a:pt x="1495389" y="416666"/>
                  </a:cubicBezTo>
                  <a:lnTo>
                    <a:pt x="1491807" y="418051"/>
                  </a:lnTo>
                  <a:lnTo>
                    <a:pt x="1493834" y="418051"/>
                  </a:lnTo>
                  <a:lnTo>
                    <a:pt x="1493834" y="424630"/>
                  </a:lnTo>
                  <a:lnTo>
                    <a:pt x="1493886" y="424656"/>
                  </a:lnTo>
                  <a:cubicBezTo>
                    <a:pt x="1494466" y="432184"/>
                    <a:pt x="1492727" y="441450"/>
                    <a:pt x="1501422" y="446662"/>
                  </a:cubicBezTo>
                  <a:cubicBezTo>
                    <a:pt x="1489829" y="465194"/>
                    <a:pt x="1490409" y="485464"/>
                    <a:pt x="1495625" y="504575"/>
                  </a:cubicBezTo>
                  <a:cubicBezTo>
                    <a:pt x="1501422" y="525423"/>
                    <a:pt x="1501422" y="545114"/>
                    <a:pt x="1501422" y="565383"/>
                  </a:cubicBezTo>
                  <a:cubicBezTo>
                    <a:pt x="1494466" y="569437"/>
                    <a:pt x="1487511" y="570595"/>
                    <a:pt x="1484033" y="560750"/>
                  </a:cubicBezTo>
                  <a:cubicBezTo>
                    <a:pt x="1482874" y="557275"/>
                    <a:pt x="1481135" y="553801"/>
                    <a:pt x="1479396" y="550905"/>
                  </a:cubicBezTo>
                  <a:cubicBezTo>
                    <a:pt x="1467803" y="548010"/>
                    <a:pt x="1457370" y="570595"/>
                    <a:pt x="1445198" y="551484"/>
                  </a:cubicBezTo>
                  <a:cubicBezTo>
                    <a:pt x="1413463" y="530201"/>
                    <a:pt x="1424440" y="507290"/>
                    <a:pt x="1434357" y="484459"/>
                  </a:cubicBezTo>
                  <a:lnTo>
                    <a:pt x="1438583" y="472362"/>
                  </a:lnTo>
                  <a:lnTo>
                    <a:pt x="1423458" y="484143"/>
                  </a:lnTo>
                  <a:cubicBezTo>
                    <a:pt x="1406294" y="491019"/>
                    <a:pt x="1391299" y="478409"/>
                    <a:pt x="1376303" y="463189"/>
                  </a:cubicBezTo>
                  <a:cubicBezTo>
                    <a:pt x="1376303" y="460290"/>
                    <a:pt x="1376303" y="457971"/>
                    <a:pt x="1376303" y="455652"/>
                  </a:cubicBezTo>
                  <a:cubicBezTo>
                    <a:pt x="1374019" y="455652"/>
                    <a:pt x="1371733" y="455652"/>
                    <a:pt x="1368878" y="455072"/>
                  </a:cubicBezTo>
                  <a:cubicBezTo>
                    <a:pt x="1364879" y="451593"/>
                    <a:pt x="1366592" y="444636"/>
                    <a:pt x="1362023" y="440578"/>
                  </a:cubicBezTo>
                  <a:cubicBezTo>
                    <a:pt x="1354596" y="430142"/>
                    <a:pt x="1378017" y="429562"/>
                    <a:pt x="1369449" y="418546"/>
                  </a:cubicBezTo>
                  <a:cubicBezTo>
                    <a:pt x="1366592" y="416227"/>
                    <a:pt x="1364307" y="413328"/>
                    <a:pt x="1362023" y="411008"/>
                  </a:cubicBezTo>
                  <a:cubicBezTo>
                    <a:pt x="1360880" y="406370"/>
                    <a:pt x="1360309" y="402312"/>
                    <a:pt x="1359166" y="397673"/>
                  </a:cubicBezTo>
                  <a:cubicBezTo>
                    <a:pt x="1358024" y="393615"/>
                    <a:pt x="1358595" y="391296"/>
                    <a:pt x="1362023" y="388977"/>
                  </a:cubicBezTo>
                  <a:cubicBezTo>
                    <a:pt x="1366021" y="384918"/>
                    <a:pt x="1363165" y="377381"/>
                    <a:pt x="1369449" y="373902"/>
                  </a:cubicBezTo>
                  <a:cubicBezTo>
                    <a:pt x="1371733" y="366945"/>
                    <a:pt x="1380874" y="364626"/>
                    <a:pt x="1378017" y="353030"/>
                  </a:cubicBezTo>
                  <a:cubicBezTo>
                    <a:pt x="1374590" y="334477"/>
                    <a:pt x="1386586" y="313605"/>
                    <a:pt x="1374590" y="294472"/>
                  </a:cubicBezTo>
                  <a:cubicBezTo>
                    <a:pt x="1374019" y="293892"/>
                    <a:pt x="1380874" y="288094"/>
                    <a:pt x="1383730" y="284615"/>
                  </a:cubicBezTo>
                  <a:cubicBezTo>
                    <a:pt x="1394013" y="278817"/>
                    <a:pt x="1403152" y="273020"/>
                    <a:pt x="1401439" y="257945"/>
                  </a:cubicBezTo>
                  <a:cubicBezTo>
                    <a:pt x="1400296" y="249248"/>
                    <a:pt x="1405437" y="239392"/>
                    <a:pt x="1408293" y="231275"/>
                  </a:cubicBezTo>
                  <a:cubicBezTo>
                    <a:pt x="1409151" y="228666"/>
                    <a:pt x="1411007" y="227361"/>
                    <a:pt x="1413220" y="226637"/>
                  </a:cubicBezTo>
                  <a:lnTo>
                    <a:pt x="1419701" y="225574"/>
                  </a:lnTo>
                  <a:lnTo>
                    <a:pt x="1419485" y="225288"/>
                  </a:lnTo>
                  <a:lnTo>
                    <a:pt x="1420581" y="225311"/>
                  </a:lnTo>
                  <a:lnTo>
                    <a:pt x="1431269" y="219227"/>
                  </a:lnTo>
                  <a:cubicBezTo>
                    <a:pt x="1434250" y="217976"/>
                    <a:pt x="1436642" y="217578"/>
                    <a:pt x="1438713" y="218085"/>
                  </a:cubicBezTo>
                  <a:cubicBezTo>
                    <a:pt x="1442855" y="219100"/>
                    <a:pt x="1445710" y="223738"/>
                    <a:pt x="1449424" y="232435"/>
                  </a:cubicBezTo>
                  <a:cubicBezTo>
                    <a:pt x="1439712" y="249828"/>
                    <a:pt x="1449995" y="267222"/>
                    <a:pt x="1449995" y="284615"/>
                  </a:cubicBezTo>
                  <a:lnTo>
                    <a:pt x="1450507" y="285605"/>
                  </a:lnTo>
                  <a:lnTo>
                    <a:pt x="1450528" y="282790"/>
                  </a:lnTo>
                  <a:cubicBezTo>
                    <a:pt x="1452819" y="282790"/>
                    <a:pt x="1455110" y="282790"/>
                    <a:pt x="1457401" y="282790"/>
                  </a:cubicBezTo>
                  <a:lnTo>
                    <a:pt x="1457721" y="284198"/>
                  </a:lnTo>
                  <a:lnTo>
                    <a:pt x="1457715" y="284072"/>
                  </a:lnTo>
                  <a:cubicBezTo>
                    <a:pt x="1461144" y="274819"/>
                    <a:pt x="1464001" y="265567"/>
                    <a:pt x="1468573" y="256892"/>
                  </a:cubicBezTo>
                  <a:cubicBezTo>
                    <a:pt x="1470859" y="252266"/>
                    <a:pt x="1475430" y="251109"/>
                    <a:pt x="1480002" y="255157"/>
                  </a:cubicBezTo>
                  <a:cubicBezTo>
                    <a:pt x="1492002" y="265567"/>
                    <a:pt x="1496574" y="255735"/>
                    <a:pt x="1501717" y="247061"/>
                  </a:cubicBezTo>
                  <a:lnTo>
                    <a:pt x="1502022" y="247370"/>
                  </a:lnTo>
                  <a:lnTo>
                    <a:pt x="1501392" y="246329"/>
                  </a:lnTo>
                  <a:cubicBezTo>
                    <a:pt x="1498538" y="242861"/>
                    <a:pt x="1495112" y="238815"/>
                    <a:pt x="1491117" y="235925"/>
                  </a:cubicBezTo>
                  <a:cubicBezTo>
                    <a:pt x="1487692" y="233035"/>
                    <a:pt x="1479130" y="231878"/>
                    <a:pt x="1479130" y="229566"/>
                  </a:cubicBezTo>
                  <a:cubicBezTo>
                    <a:pt x="1479701" y="222630"/>
                    <a:pt x="1481413" y="215694"/>
                    <a:pt x="1484838" y="209913"/>
                  </a:cubicBezTo>
                  <a:cubicBezTo>
                    <a:pt x="1491117" y="198353"/>
                    <a:pt x="1501963" y="188526"/>
                    <a:pt x="1491688" y="174653"/>
                  </a:cubicBezTo>
                  <a:cubicBezTo>
                    <a:pt x="1499679" y="163093"/>
                    <a:pt x="1502533" y="150376"/>
                    <a:pt x="1501963" y="136503"/>
                  </a:cubicBezTo>
                  <a:cubicBezTo>
                    <a:pt x="1503675" y="135347"/>
                    <a:pt x="1505387" y="134769"/>
                    <a:pt x="1507099" y="135347"/>
                  </a:cubicBezTo>
                  <a:close/>
                  <a:moveTo>
                    <a:pt x="846247" y="122592"/>
                  </a:moveTo>
                  <a:cubicBezTo>
                    <a:pt x="853812" y="126681"/>
                    <a:pt x="860795" y="131939"/>
                    <a:pt x="868360" y="136029"/>
                  </a:cubicBezTo>
                  <a:cubicBezTo>
                    <a:pt x="875343" y="138950"/>
                    <a:pt x="883490" y="154724"/>
                    <a:pt x="890473" y="135445"/>
                  </a:cubicBezTo>
                  <a:cubicBezTo>
                    <a:pt x="891055" y="133108"/>
                    <a:pt x="894546" y="133692"/>
                    <a:pt x="895128" y="136613"/>
                  </a:cubicBezTo>
                  <a:cubicBezTo>
                    <a:pt x="897456" y="147129"/>
                    <a:pt x="906185" y="147129"/>
                    <a:pt x="913749" y="151219"/>
                  </a:cubicBezTo>
                  <a:cubicBezTo>
                    <a:pt x="930043" y="157646"/>
                    <a:pt x="949246" y="152387"/>
                    <a:pt x="962631" y="164656"/>
                  </a:cubicBezTo>
                  <a:cubicBezTo>
                    <a:pt x="944591" y="165824"/>
                    <a:pt x="925970" y="166993"/>
                    <a:pt x="907348" y="168161"/>
                  </a:cubicBezTo>
                  <a:cubicBezTo>
                    <a:pt x="879998" y="169914"/>
                    <a:pt x="855558" y="156477"/>
                    <a:pt x="839264" y="131355"/>
                  </a:cubicBezTo>
                  <a:cubicBezTo>
                    <a:pt x="838682" y="130187"/>
                    <a:pt x="839264" y="126681"/>
                    <a:pt x="839846" y="124929"/>
                  </a:cubicBezTo>
                  <a:cubicBezTo>
                    <a:pt x="841591" y="123760"/>
                    <a:pt x="845083" y="122008"/>
                    <a:pt x="846247" y="122592"/>
                  </a:cubicBezTo>
                  <a:close/>
                  <a:moveTo>
                    <a:pt x="902217" y="113549"/>
                  </a:moveTo>
                  <a:cubicBezTo>
                    <a:pt x="908111" y="114715"/>
                    <a:pt x="915182" y="111799"/>
                    <a:pt x="919897" y="117049"/>
                  </a:cubicBezTo>
                  <a:cubicBezTo>
                    <a:pt x="922254" y="119965"/>
                    <a:pt x="920486" y="128132"/>
                    <a:pt x="928147" y="125799"/>
                  </a:cubicBezTo>
                  <a:cubicBezTo>
                    <a:pt x="931684" y="124049"/>
                    <a:pt x="934041" y="121715"/>
                    <a:pt x="938166" y="118215"/>
                  </a:cubicBezTo>
                  <a:cubicBezTo>
                    <a:pt x="939934" y="129299"/>
                    <a:pt x="941113" y="138632"/>
                    <a:pt x="942291" y="152049"/>
                  </a:cubicBezTo>
                  <a:cubicBezTo>
                    <a:pt x="929326" y="143299"/>
                    <a:pt x="918718" y="137465"/>
                    <a:pt x="908700" y="130465"/>
                  </a:cubicBezTo>
                  <a:cubicBezTo>
                    <a:pt x="903396" y="126382"/>
                    <a:pt x="902806" y="119965"/>
                    <a:pt x="902217" y="113549"/>
                  </a:cubicBezTo>
                  <a:close/>
                  <a:moveTo>
                    <a:pt x="1307211" y="94973"/>
                  </a:moveTo>
                  <a:cubicBezTo>
                    <a:pt x="1307581" y="95372"/>
                    <a:pt x="1308005" y="96488"/>
                    <a:pt x="1308428" y="98402"/>
                  </a:cubicBezTo>
                  <a:cubicBezTo>
                    <a:pt x="1307581" y="97764"/>
                    <a:pt x="1306311" y="96488"/>
                    <a:pt x="1306311" y="95850"/>
                  </a:cubicBezTo>
                  <a:cubicBezTo>
                    <a:pt x="1306523" y="94893"/>
                    <a:pt x="1306841" y="94574"/>
                    <a:pt x="1307211" y="94973"/>
                  </a:cubicBezTo>
                  <a:close/>
                  <a:moveTo>
                    <a:pt x="962235" y="94508"/>
                  </a:moveTo>
                  <a:cubicBezTo>
                    <a:pt x="963995" y="93935"/>
                    <a:pt x="966927" y="95654"/>
                    <a:pt x="968100" y="97945"/>
                  </a:cubicBezTo>
                  <a:cubicBezTo>
                    <a:pt x="980416" y="114560"/>
                    <a:pt x="979243" y="131748"/>
                    <a:pt x="969273" y="149508"/>
                  </a:cubicBezTo>
                  <a:cubicBezTo>
                    <a:pt x="956370" y="139196"/>
                    <a:pt x="954611" y="124300"/>
                    <a:pt x="951091" y="110550"/>
                  </a:cubicBezTo>
                  <a:cubicBezTo>
                    <a:pt x="950505" y="107685"/>
                    <a:pt x="952265" y="103102"/>
                    <a:pt x="954611" y="100237"/>
                  </a:cubicBezTo>
                  <a:cubicBezTo>
                    <a:pt x="956370" y="97945"/>
                    <a:pt x="959303" y="95654"/>
                    <a:pt x="962235" y="94508"/>
                  </a:cubicBezTo>
                  <a:close/>
                  <a:moveTo>
                    <a:pt x="860158" y="83726"/>
                  </a:moveTo>
                  <a:cubicBezTo>
                    <a:pt x="879600" y="86541"/>
                    <a:pt x="894467" y="95548"/>
                    <a:pt x="904189" y="112437"/>
                  </a:cubicBezTo>
                  <a:cubicBezTo>
                    <a:pt x="893896" y="110748"/>
                    <a:pt x="888177" y="120881"/>
                    <a:pt x="879028" y="121444"/>
                  </a:cubicBezTo>
                  <a:cubicBezTo>
                    <a:pt x="873310" y="118067"/>
                    <a:pt x="881315" y="109059"/>
                    <a:pt x="873310" y="107370"/>
                  </a:cubicBezTo>
                  <a:cubicBezTo>
                    <a:pt x="859014" y="104556"/>
                    <a:pt x="859014" y="104556"/>
                    <a:pt x="859586" y="94422"/>
                  </a:cubicBezTo>
                  <a:cubicBezTo>
                    <a:pt x="860158" y="91045"/>
                    <a:pt x="859586" y="87104"/>
                    <a:pt x="860158" y="83726"/>
                  </a:cubicBezTo>
                  <a:close/>
                  <a:moveTo>
                    <a:pt x="1184600" y="77322"/>
                  </a:moveTo>
                  <a:cubicBezTo>
                    <a:pt x="1185448" y="77837"/>
                    <a:pt x="1186012" y="79015"/>
                    <a:pt x="1186295" y="80782"/>
                  </a:cubicBezTo>
                  <a:cubicBezTo>
                    <a:pt x="1186295" y="80782"/>
                    <a:pt x="1184601" y="81960"/>
                    <a:pt x="1183471" y="82549"/>
                  </a:cubicBezTo>
                  <a:cubicBezTo>
                    <a:pt x="1181212" y="82549"/>
                    <a:pt x="1178953" y="83138"/>
                    <a:pt x="1176694" y="83138"/>
                  </a:cubicBezTo>
                  <a:cubicBezTo>
                    <a:pt x="1178388" y="81372"/>
                    <a:pt x="1178953" y="79015"/>
                    <a:pt x="1181212" y="77837"/>
                  </a:cubicBezTo>
                  <a:cubicBezTo>
                    <a:pt x="1182624" y="76954"/>
                    <a:pt x="1183754" y="76806"/>
                    <a:pt x="1184600" y="77322"/>
                  </a:cubicBezTo>
                  <a:close/>
                  <a:moveTo>
                    <a:pt x="1278354" y="71555"/>
                  </a:moveTo>
                  <a:cubicBezTo>
                    <a:pt x="1280699" y="71555"/>
                    <a:pt x="1283632" y="70966"/>
                    <a:pt x="1284805" y="71555"/>
                  </a:cubicBezTo>
                  <a:cubicBezTo>
                    <a:pt x="1289497" y="74500"/>
                    <a:pt x="1293016" y="77444"/>
                    <a:pt x="1293016" y="83334"/>
                  </a:cubicBezTo>
                  <a:cubicBezTo>
                    <a:pt x="1293016" y="84512"/>
                    <a:pt x="1291257" y="85690"/>
                    <a:pt x="1290670" y="85690"/>
                  </a:cubicBezTo>
                  <a:cubicBezTo>
                    <a:pt x="1284805" y="85690"/>
                    <a:pt x="1281873" y="82156"/>
                    <a:pt x="1279527" y="78033"/>
                  </a:cubicBezTo>
                  <a:cubicBezTo>
                    <a:pt x="1278354" y="76267"/>
                    <a:pt x="1278354" y="73911"/>
                    <a:pt x="1278354" y="71555"/>
                  </a:cubicBezTo>
                  <a:close/>
                  <a:moveTo>
                    <a:pt x="1124017" y="68414"/>
                  </a:moveTo>
                  <a:cubicBezTo>
                    <a:pt x="1139036" y="68414"/>
                    <a:pt x="1154053" y="68414"/>
                    <a:pt x="1168493" y="68998"/>
                  </a:cubicBezTo>
                  <a:cubicBezTo>
                    <a:pt x="1168493" y="73670"/>
                    <a:pt x="1168493" y="78342"/>
                    <a:pt x="1168493" y="83597"/>
                  </a:cubicBezTo>
                  <a:cubicBezTo>
                    <a:pt x="1159829" y="79509"/>
                    <a:pt x="1151165" y="74254"/>
                    <a:pt x="1140768" y="77174"/>
                  </a:cubicBezTo>
                  <a:cubicBezTo>
                    <a:pt x="1137303" y="77757"/>
                    <a:pt x="1133837" y="79509"/>
                    <a:pt x="1131527" y="81845"/>
                  </a:cubicBezTo>
                  <a:cubicBezTo>
                    <a:pt x="1125751" y="86517"/>
                    <a:pt x="1132104" y="94108"/>
                    <a:pt x="1128638" y="98780"/>
                  </a:cubicBezTo>
                  <a:cubicBezTo>
                    <a:pt x="1125173" y="104035"/>
                    <a:pt x="1115353" y="104035"/>
                    <a:pt x="1115353" y="113962"/>
                  </a:cubicBezTo>
                  <a:cubicBezTo>
                    <a:pt x="1115353" y="119802"/>
                    <a:pt x="1111310" y="125642"/>
                    <a:pt x="1110733" y="131481"/>
                  </a:cubicBezTo>
                  <a:cubicBezTo>
                    <a:pt x="1109577" y="137321"/>
                    <a:pt x="1109000" y="144328"/>
                    <a:pt x="1110733" y="149584"/>
                  </a:cubicBezTo>
                  <a:cubicBezTo>
                    <a:pt x="1113621" y="158343"/>
                    <a:pt x="1119397" y="156591"/>
                    <a:pt x="1124017" y="151335"/>
                  </a:cubicBezTo>
                  <a:cubicBezTo>
                    <a:pt x="1131527" y="151920"/>
                    <a:pt x="1139036" y="152503"/>
                    <a:pt x="1141346" y="161263"/>
                  </a:cubicBezTo>
                  <a:cubicBezTo>
                    <a:pt x="1126906" y="173526"/>
                    <a:pt x="1139613" y="184621"/>
                    <a:pt x="1141923" y="196884"/>
                  </a:cubicBezTo>
                  <a:cubicBezTo>
                    <a:pt x="1142501" y="198635"/>
                    <a:pt x="1141346" y="202140"/>
                    <a:pt x="1139613" y="202723"/>
                  </a:cubicBezTo>
                  <a:cubicBezTo>
                    <a:pt x="1136725" y="205643"/>
                    <a:pt x="1133260" y="205059"/>
                    <a:pt x="1131527" y="200388"/>
                  </a:cubicBezTo>
                  <a:cubicBezTo>
                    <a:pt x="1130371" y="197468"/>
                    <a:pt x="1128638" y="191628"/>
                    <a:pt x="1126906" y="191628"/>
                  </a:cubicBezTo>
                  <a:cubicBezTo>
                    <a:pt x="1109000" y="189876"/>
                    <a:pt x="1096870" y="175862"/>
                    <a:pt x="1079541" y="173526"/>
                  </a:cubicBezTo>
                  <a:lnTo>
                    <a:pt x="1079377" y="173230"/>
                  </a:lnTo>
                  <a:lnTo>
                    <a:pt x="1078214" y="175177"/>
                  </a:lnTo>
                  <a:cubicBezTo>
                    <a:pt x="1076625" y="174964"/>
                    <a:pt x="1075990" y="174645"/>
                    <a:pt x="1076228" y="174273"/>
                  </a:cubicBezTo>
                  <a:lnTo>
                    <a:pt x="1079313" y="173114"/>
                  </a:lnTo>
                  <a:lnTo>
                    <a:pt x="1074343" y="164182"/>
                  </a:lnTo>
                  <a:cubicBezTo>
                    <a:pt x="1065679" y="156007"/>
                    <a:pt x="1071455" y="151920"/>
                    <a:pt x="1078387" y="147248"/>
                  </a:cubicBezTo>
                  <a:cubicBezTo>
                    <a:pt x="1080119" y="146080"/>
                    <a:pt x="1080697" y="143160"/>
                    <a:pt x="1081852" y="140824"/>
                  </a:cubicBezTo>
                  <a:cubicBezTo>
                    <a:pt x="1079541" y="133233"/>
                    <a:pt x="1071455" y="136737"/>
                    <a:pt x="1066834" y="133233"/>
                  </a:cubicBezTo>
                  <a:cubicBezTo>
                    <a:pt x="1063369" y="130313"/>
                    <a:pt x="1056437" y="127977"/>
                    <a:pt x="1055860" y="124474"/>
                  </a:cubicBezTo>
                  <a:cubicBezTo>
                    <a:pt x="1054705" y="117467"/>
                    <a:pt x="1062214" y="115714"/>
                    <a:pt x="1067990" y="113379"/>
                  </a:cubicBezTo>
                  <a:cubicBezTo>
                    <a:pt x="1070300" y="112795"/>
                    <a:pt x="1073765" y="112795"/>
                    <a:pt x="1074921" y="110459"/>
                  </a:cubicBezTo>
                  <a:cubicBezTo>
                    <a:pt x="1085318" y="90021"/>
                    <a:pt x="1108422" y="83013"/>
                    <a:pt x="1124017" y="68414"/>
                  </a:cubicBezTo>
                  <a:close/>
                  <a:moveTo>
                    <a:pt x="1240648" y="68176"/>
                  </a:moveTo>
                  <a:cubicBezTo>
                    <a:pt x="1256691" y="65861"/>
                    <a:pt x="1271016" y="72804"/>
                    <a:pt x="1272735" y="89584"/>
                  </a:cubicBezTo>
                  <a:cubicBezTo>
                    <a:pt x="1274454" y="105207"/>
                    <a:pt x="1284195" y="121987"/>
                    <a:pt x="1273881" y="138766"/>
                  </a:cubicBezTo>
                  <a:cubicBezTo>
                    <a:pt x="1271016" y="142238"/>
                    <a:pt x="1269297" y="148024"/>
                    <a:pt x="1269297" y="152074"/>
                  </a:cubicBezTo>
                  <a:cubicBezTo>
                    <a:pt x="1269297" y="154967"/>
                    <a:pt x="1272162" y="158439"/>
                    <a:pt x="1274454" y="160753"/>
                  </a:cubicBezTo>
                  <a:cubicBezTo>
                    <a:pt x="1277319" y="163068"/>
                    <a:pt x="1280184" y="161911"/>
                    <a:pt x="1283048" y="158439"/>
                  </a:cubicBezTo>
                  <a:cubicBezTo>
                    <a:pt x="1293362" y="142817"/>
                    <a:pt x="1301384" y="126616"/>
                    <a:pt x="1304822" y="107521"/>
                  </a:cubicBezTo>
                  <a:cubicBezTo>
                    <a:pt x="1305395" y="104049"/>
                    <a:pt x="1307114" y="101156"/>
                    <a:pt x="1308833" y="97685"/>
                  </a:cubicBezTo>
                  <a:cubicBezTo>
                    <a:pt x="1322585" y="102892"/>
                    <a:pt x="1328314" y="117936"/>
                    <a:pt x="1338055" y="127194"/>
                  </a:cubicBezTo>
                  <a:cubicBezTo>
                    <a:pt x="1338055" y="129509"/>
                    <a:pt x="1338055" y="131823"/>
                    <a:pt x="1338055" y="134716"/>
                  </a:cubicBezTo>
                  <a:cubicBezTo>
                    <a:pt x="1331752" y="139345"/>
                    <a:pt x="1340347" y="142817"/>
                    <a:pt x="1339774" y="146288"/>
                  </a:cubicBezTo>
                  <a:cubicBezTo>
                    <a:pt x="1338628" y="150338"/>
                    <a:pt x="1332898" y="153232"/>
                    <a:pt x="1332325" y="157861"/>
                  </a:cubicBezTo>
                  <a:cubicBezTo>
                    <a:pt x="1330606" y="164804"/>
                    <a:pt x="1327741" y="175219"/>
                    <a:pt x="1342639" y="174061"/>
                  </a:cubicBezTo>
                  <a:cubicBezTo>
                    <a:pt x="1346650" y="173483"/>
                    <a:pt x="1348942" y="176376"/>
                    <a:pt x="1347796" y="180426"/>
                  </a:cubicBezTo>
                  <a:cubicBezTo>
                    <a:pt x="1346650" y="184477"/>
                    <a:pt x="1346077" y="189684"/>
                    <a:pt x="1344358" y="194313"/>
                  </a:cubicBezTo>
                  <a:cubicBezTo>
                    <a:pt x="1341493" y="202414"/>
                    <a:pt x="1338055" y="203571"/>
                    <a:pt x="1328887" y="198363"/>
                  </a:cubicBezTo>
                  <a:cubicBezTo>
                    <a:pt x="1324877" y="196627"/>
                    <a:pt x="1320292" y="194892"/>
                    <a:pt x="1316282" y="193734"/>
                  </a:cubicBezTo>
                  <a:cubicBezTo>
                    <a:pt x="1313417" y="183898"/>
                    <a:pt x="1310552" y="176376"/>
                    <a:pt x="1297373" y="182741"/>
                  </a:cubicBezTo>
                  <a:cubicBezTo>
                    <a:pt x="1279038" y="190263"/>
                    <a:pt x="1260129" y="186791"/>
                    <a:pt x="1242940" y="179269"/>
                  </a:cubicBezTo>
                  <a:cubicBezTo>
                    <a:pt x="1235491" y="173194"/>
                    <a:pt x="1233056" y="167118"/>
                    <a:pt x="1233628" y="160970"/>
                  </a:cubicBezTo>
                  <a:lnTo>
                    <a:pt x="1240689" y="145834"/>
                  </a:lnTo>
                  <a:lnTo>
                    <a:pt x="1232626" y="157354"/>
                  </a:lnTo>
                  <a:cubicBezTo>
                    <a:pt x="1230191" y="163791"/>
                    <a:pt x="1230334" y="170879"/>
                    <a:pt x="1235491" y="179269"/>
                  </a:cubicBezTo>
                  <a:cubicBezTo>
                    <a:pt x="1233199" y="183898"/>
                    <a:pt x="1230334" y="188527"/>
                    <a:pt x="1228042" y="193734"/>
                  </a:cubicBezTo>
                  <a:lnTo>
                    <a:pt x="1227556" y="196187"/>
                  </a:lnTo>
                  <a:lnTo>
                    <a:pt x="1234232" y="199757"/>
                  </a:lnTo>
                  <a:cubicBezTo>
                    <a:pt x="1239103" y="204499"/>
                    <a:pt x="1238256" y="211956"/>
                    <a:pt x="1237409" y="219412"/>
                  </a:cubicBezTo>
                  <a:cubicBezTo>
                    <a:pt x="1236844" y="222336"/>
                    <a:pt x="1235150" y="223506"/>
                    <a:pt x="1232891" y="222921"/>
                  </a:cubicBezTo>
                  <a:cubicBezTo>
                    <a:pt x="1231197" y="221752"/>
                    <a:pt x="1229502" y="219997"/>
                    <a:pt x="1228373" y="217658"/>
                  </a:cubicBezTo>
                  <a:cubicBezTo>
                    <a:pt x="1227243" y="215903"/>
                    <a:pt x="1227808" y="212979"/>
                    <a:pt x="1227243" y="210640"/>
                  </a:cubicBezTo>
                  <a:lnTo>
                    <a:pt x="1227243" y="207937"/>
                  </a:lnTo>
                  <a:lnTo>
                    <a:pt x="1218221" y="204972"/>
                  </a:lnTo>
                  <a:cubicBezTo>
                    <a:pt x="1210243" y="199412"/>
                    <a:pt x="1206699" y="188238"/>
                    <a:pt x="1197674" y="183898"/>
                  </a:cubicBezTo>
                  <a:cubicBezTo>
                    <a:pt x="1197101" y="182741"/>
                    <a:pt x="1198820" y="178112"/>
                    <a:pt x="1199966" y="174061"/>
                  </a:cubicBezTo>
                  <a:cubicBezTo>
                    <a:pt x="1203977" y="157282"/>
                    <a:pt x="1208561" y="139924"/>
                    <a:pt x="1211998" y="122565"/>
                  </a:cubicBezTo>
                  <a:cubicBezTo>
                    <a:pt x="1213144" y="117358"/>
                    <a:pt x="1208561" y="114464"/>
                    <a:pt x="1202258" y="116200"/>
                  </a:cubicBezTo>
                  <a:cubicBezTo>
                    <a:pt x="1199393" y="117936"/>
                    <a:pt x="1195955" y="118515"/>
                    <a:pt x="1193090" y="120251"/>
                  </a:cubicBezTo>
                  <a:cubicBezTo>
                    <a:pt x="1193090" y="115043"/>
                    <a:pt x="1191944" y="110414"/>
                    <a:pt x="1193090" y="105785"/>
                  </a:cubicBezTo>
                  <a:cubicBezTo>
                    <a:pt x="1194236" y="100578"/>
                    <a:pt x="1198820" y="97685"/>
                    <a:pt x="1203977" y="98264"/>
                  </a:cubicBezTo>
                  <a:cubicBezTo>
                    <a:pt x="1214863" y="98264"/>
                    <a:pt x="1216009" y="94792"/>
                    <a:pt x="1210853" y="85534"/>
                  </a:cubicBezTo>
                  <a:cubicBezTo>
                    <a:pt x="1209133" y="83798"/>
                    <a:pt x="1211998" y="78591"/>
                    <a:pt x="1213717" y="75119"/>
                  </a:cubicBezTo>
                  <a:cubicBezTo>
                    <a:pt x="1222312" y="72804"/>
                    <a:pt x="1231480" y="69333"/>
                    <a:pt x="1240648" y="68176"/>
                  </a:cubicBezTo>
                  <a:close/>
                  <a:moveTo>
                    <a:pt x="575271" y="59084"/>
                  </a:moveTo>
                  <a:cubicBezTo>
                    <a:pt x="575642" y="59323"/>
                    <a:pt x="576065" y="60439"/>
                    <a:pt x="576488" y="62673"/>
                  </a:cubicBezTo>
                  <a:cubicBezTo>
                    <a:pt x="575642" y="62034"/>
                    <a:pt x="574371" y="60758"/>
                    <a:pt x="574371" y="60758"/>
                  </a:cubicBezTo>
                  <a:cubicBezTo>
                    <a:pt x="574583" y="59482"/>
                    <a:pt x="574901" y="58844"/>
                    <a:pt x="575271" y="59084"/>
                  </a:cubicBezTo>
                  <a:close/>
                  <a:moveTo>
                    <a:pt x="639054" y="54250"/>
                  </a:moveTo>
                  <a:cubicBezTo>
                    <a:pt x="649384" y="53102"/>
                    <a:pt x="648236" y="62863"/>
                    <a:pt x="653402" y="66883"/>
                  </a:cubicBezTo>
                  <a:cubicBezTo>
                    <a:pt x="654549" y="67457"/>
                    <a:pt x="655123" y="71476"/>
                    <a:pt x="653976" y="72625"/>
                  </a:cubicBezTo>
                  <a:cubicBezTo>
                    <a:pt x="651106" y="75495"/>
                    <a:pt x="647662" y="73199"/>
                    <a:pt x="644219" y="72050"/>
                  </a:cubicBezTo>
                  <a:cubicBezTo>
                    <a:pt x="642497" y="70902"/>
                    <a:pt x="640202" y="69754"/>
                    <a:pt x="637906" y="68605"/>
                  </a:cubicBezTo>
                  <a:cubicBezTo>
                    <a:pt x="637906" y="64012"/>
                    <a:pt x="638480" y="59418"/>
                    <a:pt x="639054" y="54250"/>
                  </a:cubicBezTo>
                  <a:close/>
                  <a:moveTo>
                    <a:pt x="749730" y="53668"/>
                  </a:moveTo>
                  <a:cubicBezTo>
                    <a:pt x="752906" y="53668"/>
                    <a:pt x="754177" y="55937"/>
                    <a:pt x="752906" y="58205"/>
                  </a:cubicBezTo>
                  <a:cubicBezTo>
                    <a:pt x="751000" y="59906"/>
                    <a:pt x="749095" y="61041"/>
                    <a:pt x="747189" y="62742"/>
                  </a:cubicBezTo>
                  <a:cubicBezTo>
                    <a:pt x="747189" y="60474"/>
                    <a:pt x="747189" y="57638"/>
                    <a:pt x="747824" y="55937"/>
                  </a:cubicBezTo>
                  <a:cubicBezTo>
                    <a:pt x="747824" y="54802"/>
                    <a:pt x="749095" y="53101"/>
                    <a:pt x="749730" y="53668"/>
                  </a:cubicBezTo>
                  <a:close/>
                  <a:moveTo>
                    <a:pt x="661002" y="41109"/>
                  </a:moveTo>
                  <a:lnTo>
                    <a:pt x="669151" y="47024"/>
                  </a:lnTo>
                  <a:cubicBezTo>
                    <a:pt x="670347" y="47632"/>
                    <a:pt x="669749" y="50670"/>
                    <a:pt x="669151" y="52493"/>
                  </a:cubicBezTo>
                  <a:cubicBezTo>
                    <a:pt x="667357" y="51885"/>
                    <a:pt x="664367" y="51885"/>
                    <a:pt x="663769" y="50670"/>
                  </a:cubicBezTo>
                  <a:close/>
                  <a:moveTo>
                    <a:pt x="660779" y="40340"/>
                  </a:moveTo>
                  <a:lnTo>
                    <a:pt x="661002" y="41109"/>
                  </a:lnTo>
                  <a:lnTo>
                    <a:pt x="660779" y="40947"/>
                  </a:lnTo>
                  <a:close/>
                  <a:moveTo>
                    <a:pt x="276275" y="32684"/>
                  </a:moveTo>
                  <a:cubicBezTo>
                    <a:pt x="282054" y="35602"/>
                    <a:pt x="287255" y="37937"/>
                    <a:pt x="292457" y="40855"/>
                  </a:cubicBezTo>
                  <a:cubicBezTo>
                    <a:pt x="295924" y="51945"/>
                    <a:pt x="284944" y="56031"/>
                    <a:pt x="282632" y="63618"/>
                  </a:cubicBezTo>
                  <a:cubicBezTo>
                    <a:pt x="280898" y="68287"/>
                    <a:pt x="269918" y="70622"/>
                    <a:pt x="278009" y="78210"/>
                  </a:cubicBezTo>
                  <a:cubicBezTo>
                    <a:pt x="282632" y="82879"/>
                    <a:pt x="286678" y="89883"/>
                    <a:pt x="296502" y="86381"/>
                  </a:cubicBezTo>
                  <a:cubicBezTo>
                    <a:pt x="306905" y="83463"/>
                    <a:pt x="318463" y="84046"/>
                    <a:pt x="327132" y="75291"/>
                  </a:cubicBezTo>
                  <a:cubicBezTo>
                    <a:pt x="331178" y="71206"/>
                    <a:pt x="337535" y="68871"/>
                    <a:pt x="343314" y="66537"/>
                  </a:cubicBezTo>
                  <a:cubicBezTo>
                    <a:pt x="348515" y="65369"/>
                    <a:pt x="354295" y="68287"/>
                    <a:pt x="353717" y="74124"/>
                  </a:cubicBezTo>
                  <a:cubicBezTo>
                    <a:pt x="352561" y="83463"/>
                    <a:pt x="351405" y="91050"/>
                    <a:pt x="360652" y="96887"/>
                  </a:cubicBezTo>
                  <a:cubicBezTo>
                    <a:pt x="366431" y="100389"/>
                    <a:pt x="370477" y="104474"/>
                    <a:pt x="364697" y="111478"/>
                  </a:cubicBezTo>
                  <a:cubicBezTo>
                    <a:pt x="360074" y="116148"/>
                    <a:pt x="356606" y="119066"/>
                    <a:pt x="349093" y="116731"/>
                  </a:cubicBezTo>
                  <a:cubicBezTo>
                    <a:pt x="339269" y="113229"/>
                    <a:pt x="327710" y="117315"/>
                    <a:pt x="326554" y="125486"/>
                  </a:cubicBezTo>
                  <a:cubicBezTo>
                    <a:pt x="325398" y="135992"/>
                    <a:pt x="320775" y="136576"/>
                    <a:pt x="312684" y="141245"/>
                  </a:cubicBezTo>
                  <a:cubicBezTo>
                    <a:pt x="299970" y="148249"/>
                    <a:pt x="290145" y="154669"/>
                    <a:pt x="276275" y="144747"/>
                  </a:cubicBezTo>
                  <a:cubicBezTo>
                    <a:pt x="266450" y="137159"/>
                    <a:pt x="256626" y="138326"/>
                    <a:pt x="246801" y="147082"/>
                  </a:cubicBezTo>
                  <a:cubicBezTo>
                    <a:pt x="236398" y="156420"/>
                    <a:pt x="223684" y="162257"/>
                    <a:pt x="209814" y="152334"/>
                  </a:cubicBezTo>
                  <a:cubicBezTo>
                    <a:pt x="211547" y="140078"/>
                    <a:pt x="207502" y="135409"/>
                    <a:pt x="199411" y="137159"/>
                  </a:cubicBezTo>
                  <a:cubicBezTo>
                    <a:pt x="189008" y="139494"/>
                    <a:pt x="186697" y="148833"/>
                    <a:pt x="180340" y="154086"/>
                  </a:cubicBezTo>
                  <a:cubicBezTo>
                    <a:pt x="175138" y="158171"/>
                    <a:pt x="168781" y="157004"/>
                    <a:pt x="166469" y="150000"/>
                  </a:cubicBezTo>
                  <a:cubicBezTo>
                    <a:pt x="164735" y="146498"/>
                    <a:pt x="164158" y="142996"/>
                    <a:pt x="163002" y="139494"/>
                  </a:cubicBezTo>
                  <a:cubicBezTo>
                    <a:pt x="160112" y="131906"/>
                    <a:pt x="163580" y="127237"/>
                    <a:pt x="170515" y="125486"/>
                  </a:cubicBezTo>
                  <a:cubicBezTo>
                    <a:pt x="177450" y="124319"/>
                    <a:pt x="184385" y="123735"/>
                    <a:pt x="191898" y="123151"/>
                  </a:cubicBezTo>
                  <a:cubicBezTo>
                    <a:pt x="198833" y="121401"/>
                    <a:pt x="204612" y="131323"/>
                    <a:pt x="212703" y="124319"/>
                  </a:cubicBezTo>
                  <a:cubicBezTo>
                    <a:pt x="210392" y="121401"/>
                    <a:pt x="208658" y="118482"/>
                    <a:pt x="205768" y="116731"/>
                  </a:cubicBezTo>
                  <a:cubicBezTo>
                    <a:pt x="199411" y="112062"/>
                    <a:pt x="198255" y="107976"/>
                    <a:pt x="204612" y="102723"/>
                  </a:cubicBezTo>
                  <a:cubicBezTo>
                    <a:pt x="208080" y="99805"/>
                    <a:pt x="212703" y="96887"/>
                    <a:pt x="215593" y="93385"/>
                  </a:cubicBezTo>
                  <a:cubicBezTo>
                    <a:pt x="217904" y="90466"/>
                    <a:pt x="220216" y="85797"/>
                    <a:pt x="219060" y="83463"/>
                  </a:cubicBezTo>
                  <a:cubicBezTo>
                    <a:pt x="216749" y="77042"/>
                    <a:pt x="211547" y="80544"/>
                    <a:pt x="206924" y="81712"/>
                  </a:cubicBezTo>
                  <a:cubicBezTo>
                    <a:pt x="202301" y="84046"/>
                    <a:pt x="198255" y="82295"/>
                    <a:pt x="193632" y="78794"/>
                  </a:cubicBezTo>
                  <a:cubicBezTo>
                    <a:pt x="189586" y="75291"/>
                    <a:pt x="189008" y="69455"/>
                    <a:pt x="195943" y="66537"/>
                  </a:cubicBezTo>
                  <a:cubicBezTo>
                    <a:pt x="201723" y="63618"/>
                    <a:pt x="201723" y="59533"/>
                    <a:pt x="202301" y="54863"/>
                  </a:cubicBezTo>
                  <a:cubicBezTo>
                    <a:pt x="227151" y="65953"/>
                    <a:pt x="249112" y="59533"/>
                    <a:pt x="270496" y="45525"/>
                  </a:cubicBezTo>
                  <a:cubicBezTo>
                    <a:pt x="275119" y="42023"/>
                    <a:pt x="275697" y="37354"/>
                    <a:pt x="276275" y="32684"/>
                  </a:cubicBezTo>
                  <a:close/>
                  <a:moveTo>
                    <a:pt x="798263" y="30133"/>
                  </a:moveTo>
                  <a:cubicBezTo>
                    <a:pt x="809167" y="44558"/>
                    <a:pt x="820070" y="58982"/>
                    <a:pt x="830400" y="73984"/>
                  </a:cubicBezTo>
                  <a:cubicBezTo>
                    <a:pt x="835565" y="81485"/>
                    <a:pt x="827531" y="83793"/>
                    <a:pt x="824087" y="87832"/>
                  </a:cubicBezTo>
                  <a:cubicBezTo>
                    <a:pt x="820070" y="93602"/>
                    <a:pt x="814331" y="95910"/>
                    <a:pt x="809167" y="92448"/>
                  </a:cubicBezTo>
                  <a:cubicBezTo>
                    <a:pt x="805150" y="89563"/>
                    <a:pt x="801706" y="85524"/>
                    <a:pt x="798837" y="81485"/>
                  </a:cubicBezTo>
                  <a:cubicBezTo>
                    <a:pt x="795394" y="76292"/>
                    <a:pt x="801133" y="72830"/>
                    <a:pt x="802854" y="68791"/>
                  </a:cubicBezTo>
                  <a:cubicBezTo>
                    <a:pt x="805723" y="64175"/>
                    <a:pt x="806297" y="59560"/>
                    <a:pt x="802854" y="55520"/>
                  </a:cubicBezTo>
                  <a:cubicBezTo>
                    <a:pt x="801133" y="52635"/>
                    <a:pt x="797689" y="51481"/>
                    <a:pt x="794246" y="50327"/>
                  </a:cubicBezTo>
                  <a:cubicBezTo>
                    <a:pt x="793672" y="49750"/>
                    <a:pt x="791377" y="53212"/>
                    <a:pt x="790803" y="54944"/>
                  </a:cubicBezTo>
                  <a:cubicBezTo>
                    <a:pt x="789655" y="58405"/>
                    <a:pt x="790229" y="63021"/>
                    <a:pt x="788507" y="65330"/>
                  </a:cubicBezTo>
                  <a:cubicBezTo>
                    <a:pt x="785064" y="68215"/>
                    <a:pt x="780473" y="70522"/>
                    <a:pt x="775882" y="71100"/>
                  </a:cubicBezTo>
                  <a:cubicBezTo>
                    <a:pt x="770717" y="71100"/>
                    <a:pt x="768996" y="65330"/>
                    <a:pt x="767274" y="60713"/>
                  </a:cubicBezTo>
                  <a:cubicBezTo>
                    <a:pt x="764978" y="56097"/>
                    <a:pt x="765552" y="50905"/>
                    <a:pt x="770144" y="48020"/>
                  </a:cubicBezTo>
                  <a:cubicBezTo>
                    <a:pt x="778752" y="42250"/>
                    <a:pt x="787934" y="36480"/>
                    <a:pt x="798263" y="30133"/>
                  </a:cubicBezTo>
                  <a:close/>
                  <a:moveTo>
                    <a:pt x="660235" y="25028"/>
                  </a:moveTo>
                  <a:lnTo>
                    <a:pt x="660235" y="39206"/>
                  </a:lnTo>
                  <a:cubicBezTo>
                    <a:pt x="653155" y="34669"/>
                    <a:pt x="653155" y="29565"/>
                    <a:pt x="660235" y="25028"/>
                  </a:cubicBezTo>
                  <a:close/>
                  <a:moveTo>
                    <a:pt x="629729" y="25027"/>
                  </a:moveTo>
                  <a:cubicBezTo>
                    <a:pt x="628624" y="28066"/>
                    <a:pt x="628072" y="31711"/>
                    <a:pt x="626414" y="34750"/>
                  </a:cubicBezTo>
                  <a:cubicBezTo>
                    <a:pt x="625861" y="35965"/>
                    <a:pt x="622547" y="37180"/>
                    <a:pt x="620889" y="36573"/>
                  </a:cubicBezTo>
                  <a:cubicBezTo>
                    <a:pt x="617574" y="34142"/>
                    <a:pt x="617574" y="30496"/>
                    <a:pt x="620336" y="28066"/>
                  </a:cubicBezTo>
                  <a:cubicBezTo>
                    <a:pt x="622547" y="26243"/>
                    <a:pt x="626414" y="25635"/>
                    <a:pt x="629729" y="25027"/>
                  </a:cubicBezTo>
                  <a:close/>
                  <a:moveTo>
                    <a:pt x="1332507" y="17372"/>
                  </a:moveTo>
                  <a:cubicBezTo>
                    <a:pt x="1334854" y="17372"/>
                    <a:pt x="1337786" y="17372"/>
                    <a:pt x="1340132" y="17372"/>
                  </a:cubicBezTo>
                  <a:cubicBezTo>
                    <a:pt x="1340132" y="19673"/>
                    <a:pt x="1340719" y="21398"/>
                    <a:pt x="1340719" y="23124"/>
                  </a:cubicBezTo>
                  <a:cubicBezTo>
                    <a:pt x="1341305" y="36926"/>
                    <a:pt x="1336613" y="46128"/>
                    <a:pt x="1321950" y="49004"/>
                  </a:cubicBezTo>
                  <a:cubicBezTo>
                    <a:pt x="1313740" y="50729"/>
                    <a:pt x="1303769" y="57631"/>
                    <a:pt x="1297318" y="53030"/>
                  </a:cubicBezTo>
                  <a:cubicBezTo>
                    <a:pt x="1290279" y="47854"/>
                    <a:pt x="1286761" y="38652"/>
                    <a:pt x="1275617" y="41527"/>
                  </a:cubicBezTo>
                  <a:cubicBezTo>
                    <a:pt x="1275031" y="37502"/>
                    <a:pt x="1273271" y="34051"/>
                    <a:pt x="1273858" y="31175"/>
                  </a:cubicBezTo>
                  <a:cubicBezTo>
                    <a:pt x="1275031" y="26574"/>
                    <a:pt x="1278550" y="22548"/>
                    <a:pt x="1280895" y="18523"/>
                  </a:cubicBezTo>
                  <a:cubicBezTo>
                    <a:pt x="1289107" y="21398"/>
                    <a:pt x="1296731" y="23699"/>
                    <a:pt x="1304942" y="25999"/>
                  </a:cubicBezTo>
                  <a:cubicBezTo>
                    <a:pt x="1314326" y="28875"/>
                    <a:pt x="1313740" y="28875"/>
                    <a:pt x="1325469" y="19098"/>
                  </a:cubicBezTo>
                  <a:cubicBezTo>
                    <a:pt x="1327229" y="17372"/>
                    <a:pt x="1330161" y="17948"/>
                    <a:pt x="1332507" y="17372"/>
                  </a:cubicBezTo>
                  <a:close/>
                  <a:moveTo>
                    <a:pt x="780163" y="84"/>
                  </a:moveTo>
                  <a:cubicBezTo>
                    <a:pt x="790534" y="-493"/>
                    <a:pt x="799752" y="1812"/>
                    <a:pt x="806666" y="8728"/>
                  </a:cubicBezTo>
                  <a:cubicBezTo>
                    <a:pt x="830287" y="9304"/>
                    <a:pt x="853333" y="9880"/>
                    <a:pt x="876378" y="10457"/>
                  </a:cubicBezTo>
                  <a:cubicBezTo>
                    <a:pt x="924198" y="10457"/>
                    <a:pt x="972017" y="9304"/>
                    <a:pt x="1019260" y="9304"/>
                  </a:cubicBezTo>
                  <a:lnTo>
                    <a:pt x="1024023" y="14934"/>
                  </a:lnTo>
                  <a:lnTo>
                    <a:pt x="1043978" y="16606"/>
                  </a:lnTo>
                  <a:lnTo>
                    <a:pt x="1043835" y="18524"/>
                  </a:lnTo>
                  <a:lnTo>
                    <a:pt x="1049722" y="18524"/>
                  </a:lnTo>
                  <a:cubicBezTo>
                    <a:pt x="1048571" y="28897"/>
                    <a:pt x="1051448" y="36965"/>
                    <a:pt x="1061803" y="42728"/>
                  </a:cubicBezTo>
                  <a:cubicBezTo>
                    <a:pt x="1069858" y="47338"/>
                    <a:pt x="1069858" y="54830"/>
                    <a:pt x="1061803" y="60016"/>
                  </a:cubicBezTo>
                  <a:cubicBezTo>
                    <a:pt x="1052599" y="65779"/>
                    <a:pt x="1053174" y="69813"/>
                    <a:pt x="1061803" y="75576"/>
                  </a:cubicBezTo>
                  <a:cubicBezTo>
                    <a:pt x="1066981" y="78457"/>
                    <a:pt x="1073309" y="80186"/>
                    <a:pt x="1074460" y="89407"/>
                  </a:cubicBezTo>
                  <a:cubicBezTo>
                    <a:pt x="1069858" y="91712"/>
                    <a:pt x="1065255" y="94593"/>
                    <a:pt x="1060077" y="98050"/>
                  </a:cubicBezTo>
                  <a:cubicBezTo>
                    <a:pt x="1044544" y="108423"/>
                    <a:pt x="1033038" y="121678"/>
                    <a:pt x="1034189" y="142424"/>
                  </a:cubicBezTo>
                  <a:cubicBezTo>
                    <a:pt x="1034764" y="149339"/>
                    <a:pt x="1032463" y="156830"/>
                    <a:pt x="1031312" y="163746"/>
                  </a:cubicBezTo>
                  <a:cubicBezTo>
                    <a:pt x="1028436" y="175271"/>
                    <a:pt x="1023258" y="177576"/>
                    <a:pt x="1010026" y="175271"/>
                  </a:cubicBezTo>
                  <a:cubicBezTo>
                    <a:pt x="992767" y="172966"/>
                    <a:pt x="976659" y="168932"/>
                    <a:pt x="968604" y="151068"/>
                  </a:cubicBezTo>
                  <a:cubicBezTo>
                    <a:pt x="978960" y="149915"/>
                    <a:pt x="989315" y="148186"/>
                    <a:pt x="985863" y="133779"/>
                  </a:cubicBezTo>
                  <a:cubicBezTo>
                    <a:pt x="984137" y="126288"/>
                    <a:pt x="982412" y="117644"/>
                    <a:pt x="989315" y="113610"/>
                  </a:cubicBezTo>
                  <a:cubicBezTo>
                    <a:pt x="1007725" y="103237"/>
                    <a:pt x="1005999" y="86525"/>
                    <a:pt x="1005424" y="69237"/>
                  </a:cubicBezTo>
                  <a:cubicBezTo>
                    <a:pt x="993918" y="67508"/>
                    <a:pt x="981836" y="62897"/>
                    <a:pt x="972631" y="76152"/>
                  </a:cubicBezTo>
                  <a:cubicBezTo>
                    <a:pt x="969755" y="80186"/>
                    <a:pt x="965152" y="81915"/>
                    <a:pt x="959975" y="79033"/>
                  </a:cubicBezTo>
                  <a:cubicBezTo>
                    <a:pt x="957098" y="77305"/>
                    <a:pt x="954797" y="74999"/>
                    <a:pt x="951920" y="72694"/>
                  </a:cubicBezTo>
                  <a:cubicBezTo>
                    <a:pt x="960550" y="67508"/>
                    <a:pt x="952495" y="49067"/>
                    <a:pt x="970330" y="50220"/>
                  </a:cubicBezTo>
                  <a:cubicBezTo>
                    <a:pt x="974933" y="50796"/>
                    <a:pt x="975508" y="46762"/>
                    <a:pt x="974933" y="42728"/>
                  </a:cubicBezTo>
                  <a:cubicBezTo>
                    <a:pt x="973782" y="37541"/>
                    <a:pt x="970905" y="33507"/>
                    <a:pt x="965152" y="35236"/>
                  </a:cubicBezTo>
                  <a:cubicBezTo>
                    <a:pt x="951920" y="39847"/>
                    <a:pt x="939263" y="44457"/>
                    <a:pt x="927757" y="50220"/>
                  </a:cubicBezTo>
                  <a:cubicBezTo>
                    <a:pt x="917402" y="55406"/>
                    <a:pt x="917402" y="62897"/>
                    <a:pt x="926607" y="73847"/>
                  </a:cubicBezTo>
                  <a:cubicBezTo>
                    <a:pt x="928908" y="76152"/>
                    <a:pt x="932360" y="77305"/>
                    <a:pt x="937538" y="80186"/>
                  </a:cubicBezTo>
                  <a:cubicBezTo>
                    <a:pt x="929483" y="84796"/>
                    <a:pt x="925457" y="87678"/>
                    <a:pt x="920854" y="89407"/>
                  </a:cubicBezTo>
                  <a:cubicBezTo>
                    <a:pt x="911649" y="92864"/>
                    <a:pt x="901294" y="93440"/>
                    <a:pt x="893815" y="84796"/>
                  </a:cubicBezTo>
                  <a:cubicBezTo>
                    <a:pt x="888637" y="78457"/>
                    <a:pt x="893815" y="70966"/>
                    <a:pt x="896116" y="64050"/>
                  </a:cubicBezTo>
                  <a:cubicBezTo>
                    <a:pt x="897842" y="57135"/>
                    <a:pt x="901294" y="50796"/>
                    <a:pt x="905321" y="42728"/>
                  </a:cubicBezTo>
                  <a:cubicBezTo>
                    <a:pt x="892664" y="38694"/>
                    <a:pt x="881158" y="38694"/>
                    <a:pt x="869652" y="43304"/>
                  </a:cubicBezTo>
                  <a:cubicBezTo>
                    <a:pt x="855845" y="49067"/>
                    <a:pt x="855269" y="48491"/>
                    <a:pt x="850667" y="35813"/>
                  </a:cubicBezTo>
                  <a:lnTo>
                    <a:pt x="846559" y="25525"/>
                  </a:lnTo>
                  <a:lnTo>
                    <a:pt x="842962" y="25439"/>
                  </a:lnTo>
                  <a:cubicBezTo>
                    <a:pt x="833168" y="23711"/>
                    <a:pt x="822221" y="24287"/>
                    <a:pt x="813579" y="16796"/>
                  </a:cubicBezTo>
                  <a:cubicBezTo>
                    <a:pt x="797448" y="17372"/>
                    <a:pt x="781316" y="12762"/>
                    <a:pt x="765760" y="24863"/>
                  </a:cubicBezTo>
                  <a:cubicBezTo>
                    <a:pt x="759423" y="29473"/>
                    <a:pt x="756542" y="16796"/>
                    <a:pt x="754813" y="9880"/>
                  </a:cubicBezTo>
                  <a:cubicBezTo>
                    <a:pt x="757118" y="6423"/>
                    <a:pt x="759999" y="4117"/>
                    <a:pt x="763455" y="2965"/>
                  </a:cubicBezTo>
                  <a:cubicBezTo>
                    <a:pt x="768641" y="660"/>
                    <a:pt x="774402" y="84"/>
                    <a:pt x="780163" y="84"/>
                  </a:cubicBezTo>
                  <a:close/>
                </a:path>
              </a:pathLst>
            </a:custGeom>
            <a:solidFill>
              <a:srgbClr val="28A2DC"/>
            </a:solidFill>
            <a:ln>
              <a:noFill/>
            </a:ln>
          </p:spPr>
          <p:txBody>
            <a:bodyPr anchorCtr="0" anchor="ctr" bIns="22850" lIns="45725" spcFirstLastPara="1" rIns="45725" wrap="square" tIns="2285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747993"/>
                </a:solidFill>
                <a:latin typeface="Oswald"/>
                <a:ea typeface="Oswald"/>
                <a:cs typeface="Oswald"/>
                <a:sym typeface="Oswald"/>
              </a:endParaRPr>
            </a:p>
          </p:txBody>
        </p:sp>
        <p:sp>
          <p:nvSpPr>
            <p:cNvPr id="414" name="Google Shape;414;g311d5cb9a0a_0_108"/>
            <p:cNvSpPr/>
            <p:nvPr/>
          </p:nvSpPr>
          <p:spPr>
            <a:xfrm>
              <a:off x="13286648" y="10083366"/>
              <a:ext cx="291005" cy="760887"/>
            </a:xfrm>
            <a:custGeom>
              <a:rect b="b" l="l" r="r" t="t"/>
              <a:pathLst>
                <a:path extrusionOk="0" h="1636317" w="629199">
                  <a:moveTo>
                    <a:pt x="289643" y="828723"/>
                  </a:moveTo>
                  <a:lnTo>
                    <a:pt x="289396" y="829080"/>
                  </a:lnTo>
                  <a:lnTo>
                    <a:pt x="289643" y="829173"/>
                  </a:lnTo>
                  <a:lnTo>
                    <a:pt x="289643" y="828723"/>
                  </a:lnTo>
                  <a:close/>
                  <a:moveTo>
                    <a:pt x="416576" y="541306"/>
                  </a:moveTo>
                  <a:lnTo>
                    <a:pt x="414803" y="543964"/>
                  </a:lnTo>
                  <a:lnTo>
                    <a:pt x="417493" y="547037"/>
                  </a:lnTo>
                  <a:lnTo>
                    <a:pt x="418021" y="547016"/>
                  </a:lnTo>
                  <a:lnTo>
                    <a:pt x="416576" y="541306"/>
                  </a:lnTo>
                  <a:close/>
                  <a:moveTo>
                    <a:pt x="520791" y="231325"/>
                  </a:moveTo>
                  <a:cubicBezTo>
                    <a:pt x="530069" y="234438"/>
                    <a:pt x="536874" y="245333"/>
                    <a:pt x="541822" y="263387"/>
                  </a:cubicBezTo>
                  <a:cubicBezTo>
                    <a:pt x="543059" y="267122"/>
                    <a:pt x="555430" y="272103"/>
                    <a:pt x="561616" y="269612"/>
                  </a:cubicBezTo>
                  <a:cubicBezTo>
                    <a:pt x="590070" y="263387"/>
                    <a:pt x="583884" y="279573"/>
                    <a:pt x="582647" y="295760"/>
                  </a:cubicBezTo>
                  <a:cubicBezTo>
                    <a:pt x="580173" y="310702"/>
                    <a:pt x="593781" y="316927"/>
                    <a:pt x="606152" y="321908"/>
                  </a:cubicBezTo>
                  <a:cubicBezTo>
                    <a:pt x="611101" y="326888"/>
                    <a:pt x="614812" y="331869"/>
                    <a:pt x="620998" y="338095"/>
                  </a:cubicBezTo>
                  <a:lnTo>
                    <a:pt x="619761" y="338095"/>
                  </a:lnTo>
                  <a:cubicBezTo>
                    <a:pt x="633369" y="358017"/>
                    <a:pt x="630895" y="379184"/>
                    <a:pt x="620998" y="400351"/>
                  </a:cubicBezTo>
                  <a:cubicBezTo>
                    <a:pt x="619761" y="405332"/>
                    <a:pt x="618523" y="409067"/>
                    <a:pt x="619761" y="414048"/>
                  </a:cubicBezTo>
                  <a:cubicBezTo>
                    <a:pt x="612338" y="424009"/>
                    <a:pt x="614812" y="440195"/>
                    <a:pt x="604915" y="448911"/>
                  </a:cubicBezTo>
                  <a:cubicBezTo>
                    <a:pt x="595018" y="457627"/>
                    <a:pt x="598730" y="473814"/>
                    <a:pt x="587595" y="481285"/>
                  </a:cubicBezTo>
                  <a:lnTo>
                    <a:pt x="588833" y="480039"/>
                  </a:lnTo>
                  <a:cubicBezTo>
                    <a:pt x="583884" y="485020"/>
                    <a:pt x="580173" y="490000"/>
                    <a:pt x="576461" y="496226"/>
                  </a:cubicBezTo>
                  <a:cubicBezTo>
                    <a:pt x="572750" y="499961"/>
                    <a:pt x="571513" y="503697"/>
                    <a:pt x="571513" y="508677"/>
                  </a:cubicBezTo>
                  <a:cubicBezTo>
                    <a:pt x="564090" y="519884"/>
                    <a:pt x="566564" y="534825"/>
                    <a:pt x="556667" y="544786"/>
                  </a:cubicBezTo>
                  <a:lnTo>
                    <a:pt x="556667" y="543541"/>
                  </a:lnTo>
                  <a:cubicBezTo>
                    <a:pt x="543059" y="557237"/>
                    <a:pt x="555430" y="578405"/>
                    <a:pt x="543059" y="592101"/>
                  </a:cubicBezTo>
                  <a:cubicBezTo>
                    <a:pt x="541822" y="602062"/>
                    <a:pt x="541822" y="610778"/>
                    <a:pt x="540585" y="620739"/>
                  </a:cubicBezTo>
                  <a:lnTo>
                    <a:pt x="525632" y="626114"/>
                  </a:lnTo>
                  <a:lnTo>
                    <a:pt x="525749" y="628220"/>
                  </a:lnTo>
                  <a:cubicBezTo>
                    <a:pt x="530738" y="654380"/>
                    <a:pt x="515770" y="684277"/>
                    <a:pt x="540717" y="706700"/>
                  </a:cubicBezTo>
                  <a:cubicBezTo>
                    <a:pt x="540717" y="725386"/>
                    <a:pt x="539470" y="742826"/>
                    <a:pt x="555685" y="756529"/>
                  </a:cubicBezTo>
                  <a:cubicBezTo>
                    <a:pt x="559427" y="813833"/>
                    <a:pt x="561922" y="871136"/>
                    <a:pt x="555685" y="929685"/>
                  </a:cubicBezTo>
                  <a:cubicBezTo>
                    <a:pt x="546954" y="938406"/>
                    <a:pt x="550696" y="954600"/>
                    <a:pt x="538222" y="962074"/>
                  </a:cubicBezTo>
                  <a:lnTo>
                    <a:pt x="539470" y="959583"/>
                  </a:lnTo>
                  <a:cubicBezTo>
                    <a:pt x="535728" y="968303"/>
                    <a:pt x="529491" y="973286"/>
                    <a:pt x="523254" y="978269"/>
                  </a:cubicBezTo>
                  <a:lnTo>
                    <a:pt x="524502" y="978269"/>
                  </a:lnTo>
                  <a:cubicBezTo>
                    <a:pt x="514523" y="986989"/>
                    <a:pt x="518265" y="1001938"/>
                    <a:pt x="507039" y="1010658"/>
                  </a:cubicBezTo>
                  <a:lnTo>
                    <a:pt x="508286" y="1009412"/>
                  </a:lnTo>
                  <a:cubicBezTo>
                    <a:pt x="499555" y="1019378"/>
                    <a:pt x="500802" y="1033081"/>
                    <a:pt x="493318" y="1041801"/>
                  </a:cubicBezTo>
                  <a:lnTo>
                    <a:pt x="493318" y="1043047"/>
                  </a:lnTo>
                  <a:cubicBezTo>
                    <a:pt x="474608" y="1060487"/>
                    <a:pt x="493318" y="1086647"/>
                    <a:pt x="477103" y="1105333"/>
                  </a:cubicBezTo>
                  <a:cubicBezTo>
                    <a:pt x="474608" y="1110316"/>
                    <a:pt x="474608" y="1115299"/>
                    <a:pt x="475855" y="1119036"/>
                  </a:cubicBezTo>
                  <a:lnTo>
                    <a:pt x="464744" y="1124080"/>
                  </a:lnTo>
                  <a:lnTo>
                    <a:pt x="463509" y="1231546"/>
                  </a:lnTo>
                  <a:cubicBezTo>
                    <a:pt x="463509" y="1246538"/>
                    <a:pt x="462260" y="1261529"/>
                    <a:pt x="462260" y="1276521"/>
                  </a:cubicBezTo>
                  <a:cubicBezTo>
                    <a:pt x="447273" y="1297759"/>
                    <a:pt x="448522" y="1322745"/>
                    <a:pt x="448522" y="1346481"/>
                  </a:cubicBezTo>
                  <a:cubicBezTo>
                    <a:pt x="447273" y="1435181"/>
                    <a:pt x="447273" y="1526379"/>
                    <a:pt x="446024" y="1615079"/>
                  </a:cubicBezTo>
                  <a:cubicBezTo>
                    <a:pt x="443527" y="1620076"/>
                    <a:pt x="443527" y="1623824"/>
                    <a:pt x="444776" y="1628821"/>
                  </a:cubicBezTo>
                  <a:cubicBezTo>
                    <a:pt x="441029" y="1631320"/>
                    <a:pt x="437282" y="1633818"/>
                    <a:pt x="433536" y="1636317"/>
                  </a:cubicBezTo>
                  <a:cubicBezTo>
                    <a:pt x="431038" y="1610082"/>
                    <a:pt x="428540" y="1585096"/>
                    <a:pt x="426042" y="1558861"/>
                  </a:cubicBezTo>
                  <a:cubicBezTo>
                    <a:pt x="423545" y="1533875"/>
                    <a:pt x="421047" y="1508889"/>
                    <a:pt x="401065" y="1487651"/>
                  </a:cubicBezTo>
                  <a:cubicBezTo>
                    <a:pt x="388576" y="1473909"/>
                    <a:pt x="388576" y="1448923"/>
                    <a:pt x="382331" y="1430184"/>
                  </a:cubicBezTo>
                  <a:cubicBezTo>
                    <a:pt x="373589" y="1407697"/>
                    <a:pt x="366096" y="1406447"/>
                    <a:pt x="334874" y="1423937"/>
                  </a:cubicBezTo>
                  <a:cubicBezTo>
                    <a:pt x="303652" y="1427685"/>
                    <a:pt x="303652" y="1401450"/>
                    <a:pt x="311145" y="1387708"/>
                  </a:cubicBezTo>
                  <a:cubicBezTo>
                    <a:pt x="343616" y="1330240"/>
                    <a:pt x="354856" y="1271524"/>
                    <a:pt x="331127" y="1209059"/>
                  </a:cubicBezTo>
                  <a:cubicBezTo>
                    <a:pt x="328629" y="1199065"/>
                    <a:pt x="339869" y="1189070"/>
                    <a:pt x="341118" y="1179076"/>
                  </a:cubicBezTo>
                  <a:cubicBezTo>
                    <a:pt x="308647" y="1176578"/>
                    <a:pt x="304901" y="1221552"/>
                    <a:pt x="272430" y="1220303"/>
                  </a:cubicBezTo>
                  <a:cubicBezTo>
                    <a:pt x="233714" y="1199065"/>
                    <a:pt x="254945" y="1157838"/>
                    <a:pt x="241208" y="1127855"/>
                  </a:cubicBezTo>
                  <a:cubicBezTo>
                    <a:pt x="239959" y="1045402"/>
                    <a:pt x="194999" y="965447"/>
                    <a:pt x="231217" y="881745"/>
                  </a:cubicBezTo>
                  <a:lnTo>
                    <a:pt x="235018" y="873111"/>
                  </a:lnTo>
                  <a:lnTo>
                    <a:pt x="230976" y="869023"/>
                  </a:lnTo>
                  <a:cubicBezTo>
                    <a:pt x="227244" y="861717"/>
                    <a:pt x="226311" y="851768"/>
                    <a:pt x="223200" y="843684"/>
                  </a:cubicBezTo>
                  <a:cubicBezTo>
                    <a:pt x="223200" y="836222"/>
                    <a:pt x="223200" y="828760"/>
                    <a:pt x="223200" y="822542"/>
                  </a:cubicBezTo>
                  <a:cubicBezTo>
                    <a:pt x="224444" y="816323"/>
                    <a:pt x="226932" y="808862"/>
                    <a:pt x="229421" y="803887"/>
                  </a:cubicBezTo>
                  <a:cubicBezTo>
                    <a:pt x="228177" y="798912"/>
                    <a:pt x="245595" y="793938"/>
                    <a:pt x="229421" y="787720"/>
                  </a:cubicBezTo>
                  <a:cubicBezTo>
                    <a:pt x="221956" y="781501"/>
                    <a:pt x="216979" y="775283"/>
                    <a:pt x="223200" y="766577"/>
                  </a:cubicBezTo>
                  <a:cubicBezTo>
                    <a:pt x="221956" y="746679"/>
                    <a:pt x="219467" y="725537"/>
                    <a:pt x="218223" y="704395"/>
                  </a:cubicBezTo>
                  <a:cubicBezTo>
                    <a:pt x="216979" y="690715"/>
                    <a:pt x="229421" y="688228"/>
                    <a:pt x="239374" y="686984"/>
                  </a:cubicBezTo>
                  <a:cubicBezTo>
                    <a:pt x="251816" y="686984"/>
                    <a:pt x="264258" y="684497"/>
                    <a:pt x="271723" y="672060"/>
                  </a:cubicBezTo>
                  <a:cubicBezTo>
                    <a:pt x="261769" y="664598"/>
                    <a:pt x="256793" y="653405"/>
                    <a:pt x="266746" y="645943"/>
                  </a:cubicBezTo>
                  <a:cubicBezTo>
                    <a:pt x="282920" y="634751"/>
                    <a:pt x="302827" y="627289"/>
                    <a:pt x="321490" y="617339"/>
                  </a:cubicBezTo>
                  <a:cubicBezTo>
                    <a:pt x="330199" y="583761"/>
                    <a:pt x="299095" y="553913"/>
                    <a:pt x="309048" y="519091"/>
                  </a:cubicBezTo>
                  <a:cubicBezTo>
                    <a:pt x="310292" y="514117"/>
                    <a:pt x="297850" y="502924"/>
                    <a:pt x="290385" y="496705"/>
                  </a:cubicBezTo>
                  <a:cubicBezTo>
                    <a:pt x="277944" y="489244"/>
                    <a:pt x="272967" y="478051"/>
                    <a:pt x="271723" y="464371"/>
                  </a:cubicBezTo>
                  <a:cubicBezTo>
                    <a:pt x="296606" y="450690"/>
                    <a:pt x="272967" y="430792"/>
                    <a:pt x="277944" y="412137"/>
                  </a:cubicBezTo>
                  <a:cubicBezTo>
                    <a:pt x="301583" y="412137"/>
                    <a:pt x="316513" y="437010"/>
                    <a:pt x="341396" y="433279"/>
                  </a:cubicBezTo>
                  <a:cubicBezTo>
                    <a:pt x="356327" y="432036"/>
                    <a:pt x="363792" y="444472"/>
                    <a:pt x="367524" y="458152"/>
                  </a:cubicBezTo>
                  <a:cubicBezTo>
                    <a:pt x="372501" y="471832"/>
                    <a:pt x="382454" y="470589"/>
                    <a:pt x="391163" y="463127"/>
                  </a:cubicBezTo>
                  <a:lnTo>
                    <a:pt x="409298" y="439276"/>
                  </a:lnTo>
                  <a:lnTo>
                    <a:pt x="406976" y="425254"/>
                  </a:lnTo>
                  <a:cubicBezTo>
                    <a:pt x="408213" y="404086"/>
                    <a:pt x="414399" y="384164"/>
                    <a:pt x="430481" y="369223"/>
                  </a:cubicBezTo>
                  <a:cubicBezTo>
                    <a:pt x="475017" y="360507"/>
                    <a:pt x="476255" y="358017"/>
                    <a:pt x="478729" y="324398"/>
                  </a:cubicBezTo>
                  <a:cubicBezTo>
                    <a:pt x="481203" y="295760"/>
                    <a:pt x="463883" y="269612"/>
                    <a:pt x="462646" y="240974"/>
                  </a:cubicBezTo>
                  <a:cubicBezTo>
                    <a:pt x="462646" y="233504"/>
                    <a:pt x="462646" y="233504"/>
                    <a:pt x="479966" y="240974"/>
                  </a:cubicBezTo>
                  <a:cubicBezTo>
                    <a:pt x="482440" y="240974"/>
                    <a:pt x="484914" y="245955"/>
                    <a:pt x="484914" y="245955"/>
                  </a:cubicBezTo>
                  <a:cubicBezTo>
                    <a:pt x="499760" y="232881"/>
                    <a:pt x="511512" y="228212"/>
                    <a:pt x="520791" y="231325"/>
                  </a:cubicBezTo>
                  <a:close/>
                  <a:moveTo>
                    <a:pt x="62159" y="106236"/>
                  </a:moveTo>
                  <a:cubicBezTo>
                    <a:pt x="67253" y="105625"/>
                    <a:pt x="72502" y="106847"/>
                    <a:pt x="77441" y="109289"/>
                  </a:cubicBezTo>
                  <a:cubicBezTo>
                    <a:pt x="82380" y="111731"/>
                    <a:pt x="86084" y="114173"/>
                    <a:pt x="92259" y="114173"/>
                  </a:cubicBezTo>
                  <a:cubicBezTo>
                    <a:pt x="105842" y="131270"/>
                    <a:pt x="86084" y="134933"/>
                    <a:pt x="78675" y="143481"/>
                  </a:cubicBezTo>
                  <a:cubicBezTo>
                    <a:pt x="50274" y="149587"/>
                    <a:pt x="20637" y="154472"/>
                    <a:pt x="14463" y="191106"/>
                  </a:cubicBezTo>
                  <a:cubicBezTo>
                    <a:pt x="-2825" y="178895"/>
                    <a:pt x="-355" y="159356"/>
                    <a:pt x="880" y="142260"/>
                  </a:cubicBezTo>
                  <a:cubicBezTo>
                    <a:pt x="9524" y="133712"/>
                    <a:pt x="21872" y="136154"/>
                    <a:pt x="32986" y="128827"/>
                  </a:cubicBezTo>
                  <a:lnTo>
                    <a:pt x="31751" y="128827"/>
                  </a:lnTo>
                  <a:cubicBezTo>
                    <a:pt x="35455" y="122722"/>
                    <a:pt x="41630" y="117837"/>
                    <a:pt x="47804" y="112952"/>
                  </a:cubicBezTo>
                  <a:lnTo>
                    <a:pt x="47804" y="114173"/>
                  </a:lnTo>
                  <a:cubicBezTo>
                    <a:pt x="52126" y="109289"/>
                    <a:pt x="57066" y="106847"/>
                    <a:pt x="62159" y="106236"/>
                  </a:cubicBezTo>
                  <a:close/>
                  <a:moveTo>
                    <a:pt x="205990" y="33502"/>
                  </a:moveTo>
                  <a:lnTo>
                    <a:pt x="207381" y="34459"/>
                  </a:lnTo>
                  <a:lnTo>
                    <a:pt x="207258" y="34743"/>
                  </a:lnTo>
                  <a:lnTo>
                    <a:pt x="205990" y="33502"/>
                  </a:lnTo>
                  <a:close/>
                  <a:moveTo>
                    <a:pt x="254177" y="0"/>
                  </a:moveTo>
                  <a:cubicBezTo>
                    <a:pt x="259250" y="3722"/>
                    <a:pt x="263054" y="3722"/>
                    <a:pt x="266858" y="3722"/>
                  </a:cubicBezTo>
                  <a:cubicBezTo>
                    <a:pt x="278271" y="11167"/>
                    <a:pt x="294756" y="8686"/>
                    <a:pt x="302365" y="23576"/>
                  </a:cubicBezTo>
                  <a:cubicBezTo>
                    <a:pt x="301097" y="26057"/>
                    <a:pt x="301097" y="31021"/>
                    <a:pt x="303633" y="34743"/>
                  </a:cubicBezTo>
                  <a:cubicBezTo>
                    <a:pt x="299829" y="75691"/>
                    <a:pt x="273199" y="53356"/>
                    <a:pt x="254177" y="52115"/>
                  </a:cubicBezTo>
                  <a:lnTo>
                    <a:pt x="252909" y="50874"/>
                  </a:lnTo>
                  <a:cubicBezTo>
                    <a:pt x="244350" y="38776"/>
                    <a:pt x="228657" y="44127"/>
                    <a:pt x="216531" y="40753"/>
                  </a:cubicBezTo>
                  <a:lnTo>
                    <a:pt x="207381" y="34459"/>
                  </a:lnTo>
                  <a:lnTo>
                    <a:pt x="221207" y="2481"/>
                  </a:lnTo>
                  <a:cubicBezTo>
                    <a:pt x="232620" y="1241"/>
                    <a:pt x="242765" y="1241"/>
                    <a:pt x="254177" y="0"/>
                  </a:cubicBezTo>
                  <a:close/>
                </a:path>
              </a:pathLst>
            </a:custGeom>
            <a:solidFill>
              <a:srgbClr val="28A2DC">
                <a:alpha val="20000"/>
              </a:srgbClr>
            </a:solidFill>
            <a:ln>
              <a:noFill/>
            </a:ln>
          </p:spPr>
          <p:txBody>
            <a:bodyPr anchorCtr="0" anchor="ctr" bIns="22850" lIns="45725" spcFirstLastPara="1" rIns="45725" wrap="square" tIns="2285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747993"/>
                </a:solidFill>
                <a:latin typeface="Oswald"/>
                <a:ea typeface="Oswald"/>
                <a:cs typeface="Oswald"/>
                <a:sym typeface="Oswald"/>
              </a:endParaRPr>
            </a:p>
          </p:txBody>
        </p:sp>
        <p:sp>
          <p:nvSpPr>
            <p:cNvPr id="415" name="Google Shape;415;g311d5cb9a0a_0_108"/>
            <p:cNvSpPr/>
            <p:nvPr/>
          </p:nvSpPr>
          <p:spPr>
            <a:xfrm>
              <a:off x="12215387" y="11124186"/>
              <a:ext cx="855904" cy="319101"/>
            </a:xfrm>
            <a:custGeom>
              <a:rect b="b" l="l" r="r" t="t"/>
              <a:pathLst>
                <a:path extrusionOk="0" h="686239" w="1850604">
                  <a:moveTo>
                    <a:pt x="1619748" y="285900"/>
                  </a:moveTo>
                  <a:lnTo>
                    <a:pt x="1621335" y="287142"/>
                  </a:lnTo>
                  <a:cubicBezTo>
                    <a:pt x="1625725" y="289329"/>
                    <a:pt x="1630370" y="290657"/>
                    <a:pt x="1635131" y="291594"/>
                  </a:cubicBezTo>
                  <a:lnTo>
                    <a:pt x="1652701" y="294446"/>
                  </a:lnTo>
                  <a:lnTo>
                    <a:pt x="1650032" y="291526"/>
                  </a:lnTo>
                  <a:cubicBezTo>
                    <a:pt x="1646502" y="289198"/>
                    <a:pt x="1642648" y="287857"/>
                    <a:pt x="1638603" y="287068"/>
                  </a:cubicBezTo>
                  <a:lnTo>
                    <a:pt x="1619748" y="285900"/>
                  </a:lnTo>
                  <a:close/>
                  <a:moveTo>
                    <a:pt x="9421" y="220738"/>
                  </a:moveTo>
                  <a:cubicBezTo>
                    <a:pt x="10599" y="225684"/>
                    <a:pt x="14132" y="228156"/>
                    <a:pt x="14132" y="233102"/>
                  </a:cubicBezTo>
                  <a:cubicBezTo>
                    <a:pt x="15310" y="245466"/>
                    <a:pt x="15310" y="257829"/>
                    <a:pt x="15310" y="268957"/>
                  </a:cubicBezTo>
                  <a:cubicBezTo>
                    <a:pt x="10599" y="264011"/>
                    <a:pt x="5888" y="259066"/>
                    <a:pt x="0" y="254120"/>
                  </a:cubicBezTo>
                  <a:cubicBezTo>
                    <a:pt x="0" y="246702"/>
                    <a:pt x="0" y="239284"/>
                    <a:pt x="1178" y="231865"/>
                  </a:cubicBezTo>
                  <a:cubicBezTo>
                    <a:pt x="2356" y="228156"/>
                    <a:pt x="5888" y="224447"/>
                    <a:pt x="9421" y="220738"/>
                  </a:cubicBezTo>
                  <a:close/>
                  <a:moveTo>
                    <a:pt x="41848" y="215240"/>
                  </a:moveTo>
                  <a:cubicBezTo>
                    <a:pt x="43116" y="215240"/>
                    <a:pt x="45653" y="218903"/>
                    <a:pt x="45653" y="221346"/>
                  </a:cubicBezTo>
                  <a:cubicBezTo>
                    <a:pt x="48189" y="226230"/>
                    <a:pt x="48189" y="231114"/>
                    <a:pt x="48189" y="235999"/>
                  </a:cubicBezTo>
                  <a:cubicBezTo>
                    <a:pt x="44384" y="232336"/>
                    <a:pt x="39311" y="231114"/>
                    <a:pt x="36775" y="226230"/>
                  </a:cubicBezTo>
                  <a:cubicBezTo>
                    <a:pt x="32970" y="221346"/>
                    <a:pt x="35507" y="217682"/>
                    <a:pt x="41848" y="215240"/>
                  </a:cubicBezTo>
                  <a:close/>
                  <a:moveTo>
                    <a:pt x="908563" y="213319"/>
                  </a:moveTo>
                  <a:lnTo>
                    <a:pt x="899722" y="221273"/>
                  </a:lnTo>
                  <a:lnTo>
                    <a:pt x="906175" y="223818"/>
                  </a:lnTo>
                  <a:cubicBezTo>
                    <a:pt x="908438" y="223447"/>
                    <a:pt x="909063" y="221377"/>
                    <a:pt x="909063" y="218644"/>
                  </a:cubicBezTo>
                  <a:lnTo>
                    <a:pt x="908563" y="213319"/>
                  </a:lnTo>
                  <a:close/>
                  <a:moveTo>
                    <a:pt x="914036" y="176515"/>
                  </a:moveTo>
                  <a:lnTo>
                    <a:pt x="909422" y="179197"/>
                  </a:lnTo>
                  <a:cubicBezTo>
                    <a:pt x="908487" y="182744"/>
                    <a:pt x="910669" y="187370"/>
                    <a:pt x="915655" y="192921"/>
                  </a:cubicBezTo>
                  <a:lnTo>
                    <a:pt x="914752" y="196273"/>
                  </a:lnTo>
                  <a:lnTo>
                    <a:pt x="920615" y="187557"/>
                  </a:lnTo>
                  <a:lnTo>
                    <a:pt x="914036" y="176515"/>
                  </a:lnTo>
                  <a:close/>
                  <a:moveTo>
                    <a:pt x="672397" y="170"/>
                  </a:moveTo>
                  <a:cubicBezTo>
                    <a:pt x="702473" y="2020"/>
                    <a:pt x="731770" y="18983"/>
                    <a:pt x="768547" y="52290"/>
                  </a:cubicBezTo>
                  <a:cubicBezTo>
                    <a:pt x="798468" y="78196"/>
                    <a:pt x="814674" y="58458"/>
                    <a:pt x="838361" y="51056"/>
                  </a:cubicBezTo>
                  <a:cubicBezTo>
                    <a:pt x="878255" y="38720"/>
                    <a:pt x="913162" y="7880"/>
                    <a:pt x="959289" y="10347"/>
                  </a:cubicBezTo>
                  <a:cubicBezTo>
                    <a:pt x="965834" y="45505"/>
                    <a:pt x="1009546" y="70948"/>
                    <a:pt x="1011533" y="107494"/>
                  </a:cubicBezTo>
                  <a:lnTo>
                    <a:pt x="998918" y="142352"/>
                  </a:lnTo>
                  <a:lnTo>
                    <a:pt x="1038010" y="159498"/>
                  </a:lnTo>
                  <a:cubicBezTo>
                    <a:pt x="1085545" y="176076"/>
                    <a:pt x="1134486" y="179122"/>
                    <a:pt x="1186939" y="157565"/>
                  </a:cubicBezTo>
                  <a:cubicBezTo>
                    <a:pt x="1205672" y="150067"/>
                    <a:pt x="1228152" y="146318"/>
                    <a:pt x="1241889" y="172561"/>
                  </a:cubicBezTo>
                  <a:cubicBezTo>
                    <a:pt x="1248134" y="186308"/>
                    <a:pt x="1233147" y="222549"/>
                    <a:pt x="1264369" y="210052"/>
                  </a:cubicBezTo>
                  <a:cubicBezTo>
                    <a:pt x="1295591" y="198805"/>
                    <a:pt x="1330560" y="193806"/>
                    <a:pt x="1356787" y="168812"/>
                  </a:cubicBezTo>
                  <a:cubicBezTo>
                    <a:pt x="1360533" y="165063"/>
                    <a:pt x="1340551" y="148817"/>
                    <a:pt x="1338053" y="135070"/>
                  </a:cubicBezTo>
                  <a:cubicBezTo>
                    <a:pt x="1336804" y="127572"/>
                    <a:pt x="1340551" y="121324"/>
                    <a:pt x="1346796" y="116325"/>
                  </a:cubicBezTo>
                  <a:cubicBezTo>
                    <a:pt x="1401746" y="117575"/>
                    <a:pt x="1455448" y="122573"/>
                    <a:pt x="1510399" y="120074"/>
                  </a:cubicBezTo>
                  <a:cubicBezTo>
                    <a:pt x="1539123" y="128822"/>
                    <a:pt x="1577839" y="141319"/>
                    <a:pt x="1531630" y="173811"/>
                  </a:cubicBezTo>
                  <a:cubicBezTo>
                    <a:pt x="1484173" y="207552"/>
                    <a:pt x="1537875" y="282534"/>
                    <a:pt x="1465439" y="301279"/>
                  </a:cubicBezTo>
                  <a:cubicBezTo>
                    <a:pt x="1517893" y="288782"/>
                    <a:pt x="1521639" y="218800"/>
                    <a:pt x="1580337" y="218800"/>
                  </a:cubicBezTo>
                  <a:cubicBezTo>
                    <a:pt x="1607812" y="230047"/>
                    <a:pt x="1571594" y="272536"/>
                    <a:pt x="1609061" y="277535"/>
                  </a:cubicBezTo>
                  <a:lnTo>
                    <a:pt x="1611608" y="279529"/>
                  </a:lnTo>
                  <a:lnTo>
                    <a:pt x="1605785" y="256454"/>
                  </a:lnTo>
                  <a:cubicBezTo>
                    <a:pt x="1607006" y="236256"/>
                    <a:pt x="1597237" y="227419"/>
                    <a:pt x="1582584" y="221107"/>
                  </a:cubicBezTo>
                  <a:cubicBezTo>
                    <a:pt x="1585026" y="214795"/>
                    <a:pt x="1586247" y="200908"/>
                    <a:pt x="1588690" y="200908"/>
                  </a:cubicBezTo>
                  <a:cubicBezTo>
                    <a:pt x="1630208" y="195859"/>
                    <a:pt x="1638756" y="166823"/>
                    <a:pt x="1639977" y="130213"/>
                  </a:cubicBezTo>
                  <a:cubicBezTo>
                    <a:pt x="1639977" y="125164"/>
                    <a:pt x="1642419" y="121377"/>
                    <a:pt x="1643640" y="116327"/>
                  </a:cubicBezTo>
                  <a:cubicBezTo>
                    <a:pt x="1666842" y="120114"/>
                    <a:pt x="1668063" y="140313"/>
                    <a:pt x="1672947" y="156724"/>
                  </a:cubicBezTo>
                  <a:cubicBezTo>
                    <a:pt x="1676611" y="166823"/>
                    <a:pt x="1670505" y="173135"/>
                    <a:pt x="1661957" y="181972"/>
                  </a:cubicBezTo>
                  <a:cubicBezTo>
                    <a:pt x="1636313" y="202171"/>
                    <a:pt x="1633871" y="219844"/>
                    <a:pt x="1643640" y="247617"/>
                  </a:cubicBezTo>
                  <a:cubicBezTo>
                    <a:pt x="1646082" y="255192"/>
                    <a:pt x="1650967" y="261504"/>
                    <a:pt x="1658294" y="251404"/>
                  </a:cubicBezTo>
                  <a:cubicBezTo>
                    <a:pt x="1661957" y="246355"/>
                    <a:pt x="1661957" y="240043"/>
                    <a:pt x="1665620" y="237518"/>
                  </a:cubicBezTo>
                  <a:cubicBezTo>
                    <a:pt x="1671726" y="233731"/>
                    <a:pt x="1675389" y="236256"/>
                    <a:pt x="1675389" y="243830"/>
                  </a:cubicBezTo>
                  <a:cubicBezTo>
                    <a:pt x="1674779" y="254561"/>
                    <a:pt x="1676000" y="265607"/>
                    <a:pt x="1674779" y="275706"/>
                  </a:cubicBezTo>
                  <a:lnTo>
                    <a:pt x="1662895" y="296100"/>
                  </a:lnTo>
                  <a:lnTo>
                    <a:pt x="1664012" y="296281"/>
                  </a:lnTo>
                  <a:cubicBezTo>
                    <a:pt x="1685243" y="307528"/>
                    <a:pt x="1688989" y="340020"/>
                    <a:pt x="1717714" y="340020"/>
                  </a:cubicBezTo>
                  <a:cubicBezTo>
                    <a:pt x="1718963" y="337520"/>
                    <a:pt x="1721460" y="336271"/>
                    <a:pt x="1722709" y="333771"/>
                  </a:cubicBezTo>
                  <a:cubicBezTo>
                    <a:pt x="1716465" y="336271"/>
                    <a:pt x="1711469" y="336271"/>
                    <a:pt x="1705225" y="333771"/>
                  </a:cubicBezTo>
                  <a:cubicBezTo>
                    <a:pt x="1696483" y="330022"/>
                    <a:pt x="1691487" y="322524"/>
                    <a:pt x="1687740" y="313776"/>
                  </a:cubicBezTo>
                  <a:cubicBezTo>
                    <a:pt x="1686492" y="306278"/>
                    <a:pt x="1686492" y="301279"/>
                    <a:pt x="1690238" y="295031"/>
                  </a:cubicBezTo>
                  <a:cubicBezTo>
                    <a:pt x="1693985" y="288782"/>
                    <a:pt x="1698980" y="283784"/>
                    <a:pt x="1703976" y="280035"/>
                  </a:cubicBezTo>
                  <a:cubicBezTo>
                    <a:pt x="1707723" y="278785"/>
                    <a:pt x="1710220" y="278785"/>
                    <a:pt x="1713967" y="277535"/>
                  </a:cubicBezTo>
                  <a:lnTo>
                    <a:pt x="1714187" y="277580"/>
                  </a:lnTo>
                  <a:lnTo>
                    <a:pt x="1721791" y="266013"/>
                  </a:lnTo>
                  <a:cubicBezTo>
                    <a:pt x="1729118" y="254868"/>
                    <a:pt x="1737666" y="243723"/>
                    <a:pt x="1716907" y="237531"/>
                  </a:cubicBezTo>
                  <a:cubicBezTo>
                    <a:pt x="1703474" y="232578"/>
                    <a:pt x="1692484" y="225147"/>
                    <a:pt x="1702253" y="210287"/>
                  </a:cubicBezTo>
                  <a:cubicBezTo>
                    <a:pt x="1716907" y="185520"/>
                    <a:pt x="1731560" y="161991"/>
                    <a:pt x="1752320" y="142177"/>
                  </a:cubicBezTo>
                  <a:cubicBezTo>
                    <a:pt x="1766973" y="127317"/>
                    <a:pt x="1770637" y="145892"/>
                    <a:pt x="1771858" y="158276"/>
                  </a:cubicBezTo>
                  <a:cubicBezTo>
                    <a:pt x="1786511" y="190473"/>
                    <a:pt x="1801165" y="222671"/>
                    <a:pt x="1771858" y="253630"/>
                  </a:cubicBezTo>
                  <a:lnTo>
                    <a:pt x="1756857" y="298096"/>
                  </a:lnTo>
                  <a:lnTo>
                    <a:pt x="1757678" y="298780"/>
                  </a:lnTo>
                  <a:lnTo>
                    <a:pt x="1773598" y="330642"/>
                  </a:lnTo>
                  <a:lnTo>
                    <a:pt x="1802365" y="330642"/>
                  </a:lnTo>
                  <a:cubicBezTo>
                    <a:pt x="1817208" y="331884"/>
                    <a:pt x="1827103" y="336852"/>
                    <a:pt x="1823392" y="355483"/>
                  </a:cubicBezTo>
                  <a:cubicBezTo>
                    <a:pt x="1820918" y="364178"/>
                    <a:pt x="1819681" y="375356"/>
                    <a:pt x="1820918" y="385293"/>
                  </a:cubicBezTo>
                  <a:cubicBezTo>
                    <a:pt x="1820918" y="406408"/>
                    <a:pt x="1833287" y="417587"/>
                    <a:pt x="1850604" y="426281"/>
                  </a:cubicBezTo>
                  <a:cubicBezTo>
                    <a:pt x="1839472" y="446154"/>
                    <a:pt x="1833287" y="468511"/>
                    <a:pt x="1834524" y="492110"/>
                  </a:cubicBezTo>
                  <a:cubicBezTo>
                    <a:pt x="1820918" y="490868"/>
                    <a:pt x="1807312" y="485900"/>
                    <a:pt x="1796180" y="489626"/>
                  </a:cubicBezTo>
                  <a:cubicBezTo>
                    <a:pt x="1751652" y="502047"/>
                    <a:pt x="1708360" y="503289"/>
                    <a:pt x="1663832" y="498321"/>
                  </a:cubicBezTo>
                  <a:cubicBezTo>
                    <a:pt x="1655173" y="495837"/>
                    <a:pt x="1644041" y="500805"/>
                    <a:pt x="1635383" y="515710"/>
                  </a:cubicBezTo>
                  <a:cubicBezTo>
                    <a:pt x="1670016" y="536825"/>
                    <a:pt x="1708360" y="548003"/>
                    <a:pt x="1746704" y="560424"/>
                  </a:cubicBezTo>
                  <a:cubicBezTo>
                    <a:pt x="1766495" y="567876"/>
                    <a:pt x="1788759" y="565392"/>
                    <a:pt x="1804839" y="584023"/>
                  </a:cubicBezTo>
                  <a:cubicBezTo>
                    <a:pt x="1803602" y="591476"/>
                    <a:pt x="1804839" y="600170"/>
                    <a:pt x="1802365" y="607622"/>
                  </a:cubicBezTo>
                  <a:cubicBezTo>
                    <a:pt x="1798654" y="621285"/>
                    <a:pt x="1804839" y="648611"/>
                    <a:pt x="1813497" y="662273"/>
                  </a:cubicBezTo>
                  <a:cubicBezTo>
                    <a:pt x="1817208" y="666000"/>
                    <a:pt x="1818445" y="672210"/>
                    <a:pt x="1817208" y="675936"/>
                  </a:cubicBezTo>
                  <a:cubicBezTo>
                    <a:pt x="1813497" y="689599"/>
                    <a:pt x="1807312" y="683388"/>
                    <a:pt x="1801128" y="678420"/>
                  </a:cubicBezTo>
                  <a:cubicBezTo>
                    <a:pt x="1793707" y="672210"/>
                    <a:pt x="1786285" y="675936"/>
                    <a:pt x="1780101" y="679662"/>
                  </a:cubicBezTo>
                  <a:cubicBezTo>
                    <a:pt x="1765258" y="692083"/>
                    <a:pt x="1759073" y="685873"/>
                    <a:pt x="1755362" y="669726"/>
                  </a:cubicBezTo>
                  <a:cubicBezTo>
                    <a:pt x="1749178" y="649853"/>
                    <a:pt x="1735572" y="662273"/>
                    <a:pt x="1724440" y="664758"/>
                  </a:cubicBezTo>
                  <a:cubicBezTo>
                    <a:pt x="1720729" y="663515"/>
                    <a:pt x="1718255" y="662273"/>
                    <a:pt x="1714545" y="659789"/>
                  </a:cubicBezTo>
                  <a:cubicBezTo>
                    <a:pt x="1700939" y="646127"/>
                    <a:pt x="1683622" y="636190"/>
                    <a:pt x="1663832" y="627496"/>
                  </a:cubicBezTo>
                  <a:cubicBezTo>
                    <a:pt x="1657647" y="623769"/>
                    <a:pt x="1652699" y="620043"/>
                    <a:pt x="1646515" y="616317"/>
                  </a:cubicBezTo>
                  <a:cubicBezTo>
                    <a:pt x="1636620" y="608865"/>
                    <a:pt x="1623014" y="601412"/>
                    <a:pt x="1610645" y="601412"/>
                  </a:cubicBezTo>
                  <a:cubicBezTo>
                    <a:pt x="1516640" y="600170"/>
                    <a:pt x="1516640" y="600170"/>
                    <a:pt x="1519114" y="513226"/>
                  </a:cubicBezTo>
                  <a:cubicBezTo>
                    <a:pt x="1520351" y="434975"/>
                    <a:pt x="1598276" y="381567"/>
                    <a:pt x="1673727" y="405166"/>
                  </a:cubicBezTo>
                  <a:cubicBezTo>
                    <a:pt x="1682385" y="407650"/>
                    <a:pt x="1694754" y="438702"/>
                    <a:pt x="1704649" y="405166"/>
                  </a:cubicBezTo>
                  <a:lnTo>
                    <a:pt x="1705719" y="404045"/>
                  </a:lnTo>
                  <a:lnTo>
                    <a:pt x="1703976" y="401254"/>
                  </a:lnTo>
                  <a:cubicBezTo>
                    <a:pt x="1702103" y="397818"/>
                    <a:pt x="1699605" y="395006"/>
                    <a:pt x="1693985" y="395006"/>
                  </a:cubicBezTo>
                  <a:lnTo>
                    <a:pt x="1661514" y="395006"/>
                  </a:lnTo>
                  <a:cubicBezTo>
                    <a:pt x="1650274" y="380010"/>
                    <a:pt x="1630292" y="375011"/>
                    <a:pt x="1614056" y="363764"/>
                  </a:cubicBezTo>
                  <a:cubicBezTo>
                    <a:pt x="1612808" y="357515"/>
                    <a:pt x="1612808" y="352517"/>
                    <a:pt x="1610310" y="347518"/>
                  </a:cubicBezTo>
                  <a:cubicBezTo>
                    <a:pt x="1607812" y="343769"/>
                    <a:pt x="1602817" y="340020"/>
                    <a:pt x="1599070" y="340020"/>
                  </a:cubicBezTo>
                  <a:cubicBezTo>
                    <a:pt x="1595323" y="338770"/>
                    <a:pt x="1587830" y="343769"/>
                    <a:pt x="1587830" y="347518"/>
                  </a:cubicBezTo>
                  <a:cubicBezTo>
                    <a:pt x="1587830" y="360015"/>
                    <a:pt x="1594074" y="375011"/>
                    <a:pt x="1587830" y="385009"/>
                  </a:cubicBezTo>
                  <a:cubicBezTo>
                    <a:pt x="1580337" y="400005"/>
                    <a:pt x="1560355" y="393757"/>
                    <a:pt x="1544119" y="396256"/>
                  </a:cubicBezTo>
                  <a:cubicBezTo>
                    <a:pt x="1534128" y="396256"/>
                    <a:pt x="1524137" y="398755"/>
                    <a:pt x="1514146" y="400005"/>
                  </a:cubicBezTo>
                  <a:cubicBezTo>
                    <a:pt x="1501657" y="377511"/>
                    <a:pt x="1534128" y="377511"/>
                    <a:pt x="1531630" y="361265"/>
                  </a:cubicBezTo>
                  <a:cubicBezTo>
                    <a:pt x="1530382" y="356266"/>
                    <a:pt x="1531630" y="350017"/>
                    <a:pt x="1527884" y="346268"/>
                  </a:cubicBezTo>
                  <a:cubicBezTo>
                    <a:pt x="1525386" y="343769"/>
                    <a:pt x="1516644" y="342519"/>
                    <a:pt x="1514146" y="343769"/>
                  </a:cubicBezTo>
                  <a:cubicBezTo>
                    <a:pt x="1505404" y="348768"/>
                    <a:pt x="1494164" y="353766"/>
                    <a:pt x="1489168" y="361265"/>
                  </a:cubicBezTo>
                  <a:cubicBezTo>
                    <a:pt x="1476679" y="380010"/>
                    <a:pt x="1461693" y="395006"/>
                    <a:pt x="1437964" y="395006"/>
                  </a:cubicBezTo>
                  <a:cubicBezTo>
                    <a:pt x="1419231" y="396256"/>
                    <a:pt x="1409240" y="407503"/>
                    <a:pt x="1400497" y="421250"/>
                  </a:cubicBezTo>
                  <a:cubicBezTo>
                    <a:pt x="1390506" y="436246"/>
                    <a:pt x="1375520" y="438745"/>
                    <a:pt x="1360533" y="444994"/>
                  </a:cubicBezTo>
                  <a:cubicBezTo>
                    <a:pt x="1335556" y="454991"/>
                    <a:pt x="1326813" y="442494"/>
                    <a:pt x="1321818" y="422499"/>
                  </a:cubicBezTo>
                  <a:cubicBezTo>
                    <a:pt x="1319320" y="418750"/>
                    <a:pt x="1313076" y="415001"/>
                    <a:pt x="1309329" y="411252"/>
                  </a:cubicBezTo>
                  <a:cubicBezTo>
                    <a:pt x="1300587" y="381260"/>
                    <a:pt x="1300587" y="381260"/>
                    <a:pt x="1261872" y="380010"/>
                  </a:cubicBezTo>
                  <a:cubicBezTo>
                    <a:pt x="1231898" y="385009"/>
                    <a:pt x="1200676" y="386258"/>
                    <a:pt x="1173201" y="405004"/>
                  </a:cubicBezTo>
                  <a:cubicBezTo>
                    <a:pt x="1149472" y="422499"/>
                    <a:pt x="1130739" y="391257"/>
                    <a:pt x="1107010" y="392507"/>
                  </a:cubicBezTo>
                  <a:cubicBezTo>
                    <a:pt x="1103264" y="407503"/>
                    <a:pt x="1100766" y="422499"/>
                    <a:pt x="1095770" y="437496"/>
                  </a:cubicBezTo>
                  <a:cubicBezTo>
                    <a:pt x="1089526" y="453742"/>
                    <a:pt x="1079535" y="469988"/>
                    <a:pt x="1070793" y="487483"/>
                  </a:cubicBezTo>
                  <a:cubicBezTo>
                    <a:pt x="1059553" y="508728"/>
                    <a:pt x="1035824" y="487483"/>
                    <a:pt x="1022086" y="501230"/>
                  </a:cubicBezTo>
                  <a:cubicBezTo>
                    <a:pt x="1015842" y="506229"/>
                    <a:pt x="1008349" y="508728"/>
                    <a:pt x="997109" y="516226"/>
                  </a:cubicBezTo>
                  <a:cubicBezTo>
                    <a:pt x="992113" y="488733"/>
                    <a:pt x="1008349" y="468738"/>
                    <a:pt x="1012095" y="447493"/>
                  </a:cubicBezTo>
                  <a:cubicBezTo>
                    <a:pt x="1014593" y="431247"/>
                    <a:pt x="1014593" y="429998"/>
                    <a:pt x="988367" y="428748"/>
                  </a:cubicBezTo>
                  <a:cubicBezTo>
                    <a:pt x="983371" y="428748"/>
                    <a:pt x="979624" y="432497"/>
                    <a:pt x="975878" y="428748"/>
                  </a:cubicBezTo>
                  <a:cubicBezTo>
                    <a:pt x="937162" y="392507"/>
                    <a:pt x="890954" y="370012"/>
                    <a:pt x="844745" y="347518"/>
                  </a:cubicBezTo>
                  <a:cubicBezTo>
                    <a:pt x="837252" y="330022"/>
                    <a:pt x="826012" y="318775"/>
                    <a:pt x="806030" y="315026"/>
                  </a:cubicBezTo>
                  <a:cubicBezTo>
                    <a:pt x="802283" y="315026"/>
                    <a:pt x="798537" y="310027"/>
                    <a:pt x="794790" y="306278"/>
                  </a:cubicBezTo>
                  <a:cubicBezTo>
                    <a:pt x="807279" y="293781"/>
                    <a:pt x="807279" y="276286"/>
                    <a:pt x="809776" y="258790"/>
                  </a:cubicBezTo>
                  <a:cubicBezTo>
                    <a:pt x="811025" y="255041"/>
                    <a:pt x="823514" y="253791"/>
                    <a:pt x="829759" y="251292"/>
                  </a:cubicBezTo>
                  <a:cubicBezTo>
                    <a:pt x="831632" y="256291"/>
                    <a:pt x="834364" y="259962"/>
                    <a:pt x="837701" y="262813"/>
                  </a:cubicBezTo>
                  <a:lnTo>
                    <a:pt x="840102" y="264182"/>
                  </a:lnTo>
                  <a:lnTo>
                    <a:pt x="846931" y="272693"/>
                  </a:lnTo>
                  <a:cubicBezTo>
                    <a:pt x="854112" y="278160"/>
                    <a:pt x="863479" y="281285"/>
                    <a:pt x="877216" y="280035"/>
                  </a:cubicBezTo>
                  <a:cubicBezTo>
                    <a:pt x="867850" y="275036"/>
                    <a:pt x="857858" y="272849"/>
                    <a:pt x="849272" y="269412"/>
                  </a:cubicBezTo>
                  <a:lnTo>
                    <a:pt x="840102" y="264182"/>
                  </a:lnTo>
                  <a:lnTo>
                    <a:pt x="829759" y="251292"/>
                  </a:lnTo>
                  <a:cubicBezTo>
                    <a:pt x="828510" y="237545"/>
                    <a:pt x="826012" y="225048"/>
                    <a:pt x="813523" y="218800"/>
                  </a:cubicBezTo>
                  <a:lnTo>
                    <a:pt x="813515" y="218742"/>
                  </a:lnTo>
                  <a:lnTo>
                    <a:pt x="813428" y="218827"/>
                  </a:lnTo>
                  <a:cubicBezTo>
                    <a:pt x="782261" y="222528"/>
                    <a:pt x="753587" y="215126"/>
                    <a:pt x="724914" y="199090"/>
                  </a:cubicBezTo>
                  <a:cubicBezTo>
                    <a:pt x="707460" y="189221"/>
                    <a:pt x="688760" y="180585"/>
                    <a:pt x="670060" y="171950"/>
                  </a:cubicBezTo>
                  <a:lnTo>
                    <a:pt x="674641" y="167150"/>
                  </a:lnTo>
                  <a:lnTo>
                    <a:pt x="667806" y="169757"/>
                  </a:lnTo>
                  <a:cubicBezTo>
                    <a:pt x="666562" y="187116"/>
                    <a:pt x="655365" y="197036"/>
                    <a:pt x="644167" y="208195"/>
                  </a:cubicBezTo>
                  <a:cubicBezTo>
                    <a:pt x="618040" y="231754"/>
                    <a:pt x="615551" y="235474"/>
                    <a:pt x="594400" y="210675"/>
                  </a:cubicBezTo>
                  <a:cubicBezTo>
                    <a:pt x="580715" y="194556"/>
                    <a:pt x="568273" y="195796"/>
                    <a:pt x="553343" y="193316"/>
                  </a:cubicBezTo>
                  <a:cubicBezTo>
                    <a:pt x="540901" y="192076"/>
                    <a:pt x="532192" y="199516"/>
                    <a:pt x="529704" y="210675"/>
                  </a:cubicBezTo>
                  <a:cubicBezTo>
                    <a:pt x="527215" y="223074"/>
                    <a:pt x="535925" y="229274"/>
                    <a:pt x="548366" y="228034"/>
                  </a:cubicBezTo>
                  <a:cubicBezTo>
                    <a:pt x="579470" y="225554"/>
                    <a:pt x="578226" y="247873"/>
                    <a:pt x="581959" y="268952"/>
                  </a:cubicBezTo>
                  <a:cubicBezTo>
                    <a:pt x="557075" y="266472"/>
                    <a:pt x="532192" y="263992"/>
                    <a:pt x="509797" y="265232"/>
                  </a:cubicBezTo>
                  <a:cubicBezTo>
                    <a:pt x="486158" y="266472"/>
                    <a:pt x="468740" y="262752"/>
                    <a:pt x="465007" y="235474"/>
                  </a:cubicBezTo>
                  <a:cubicBezTo>
                    <a:pt x="463763" y="230514"/>
                    <a:pt x="451321" y="221834"/>
                    <a:pt x="446344" y="223074"/>
                  </a:cubicBezTo>
                  <a:cubicBezTo>
                    <a:pt x="374183" y="247873"/>
                    <a:pt x="315707" y="208195"/>
                    <a:pt x="253499" y="185876"/>
                  </a:cubicBezTo>
                  <a:cubicBezTo>
                    <a:pt x="274649" y="162317"/>
                    <a:pt x="282114" y="137519"/>
                    <a:pt x="257231" y="110240"/>
                  </a:cubicBezTo>
                  <a:cubicBezTo>
                    <a:pt x="247278" y="97841"/>
                    <a:pt x="255987" y="86681"/>
                    <a:pt x="284603" y="74282"/>
                  </a:cubicBezTo>
                  <a:cubicBezTo>
                    <a:pt x="292068" y="81721"/>
                    <a:pt x="297044" y="91641"/>
                    <a:pt x="304509" y="97841"/>
                  </a:cubicBezTo>
                  <a:cubicBezTo>
                    <a:pt x="310730" y="102800"/>
                    <a:pt x="323172" y="101560"/>
                    <a:pt x="321928" y="92881"/>
                  </a:cubicBezTo>
                  <a:cubicBezTo>
                    <a:pt x="316951" y="64362"/>
                    <a:pt x="333125" y="69322"/>
                    <a:pt x="353032" y="63122"/>
                  </a:cubicBezTo>
                  <a:cubicBezTo>
                    <a:pt x="384136" y="53203"/>
                    <a:pt x="417729" y="42043"/>
                    <a:pt x="448833" y="33364"/>
                  </a:cubicBezTo>
                  <a:cubicBezTo>
                    <a:pt x="454432" y="30884"/>
                    <a:pt x="459719" y="30884"/>
                    <a:pt x="464385" y="32589"/>
                  </a:cubicBezTo>
                  <a:cubicBezTo>
                    <a:pt x="469051" y="34294"/>
                    <a:pt x="473094" y="37704"/>
                    <a:pt x="476205" y="42043"/>
                  </a:cubicBezTo>
                  <a:lnTo>
                    <a:pt x="479866" y="44888"/>
                  </a:lnTo>
                  <a:lnTo>
                    <a:pt x="493032" y="44888"/>
                  </a:lnTo>
                  <a:cubicBezTo>
                    <a:pt x="504252" y="32552"/>
                    <a:pt x="514225" y="18982"/>
                    <a:pt x="531679" y="36253"/>
                  </a:cubicBezTo>
                  <a:cubicBezTo>
                    <a:pt x="545392" y="49822"/>
                    <a:pt x="555366" y="49822"/>
                    <a:pt x="571572" y="38720"/>
                  </a:cubicBezTo>
                  <a:cubicBezTo>
                    <a:pt x="611466" y="11581"/>
                    <a:pt x="642321" y="-1681"/>
                    <a:pt x="672397" y="170"/>
                  </a:cubicBezTo>
                  <a:close/>
                </a:path>
              </a:pathLst>
            </a:custGeom>
            <a:solidFill>
              <a:srgbClr val="28A2DC">
                <a:alpha val="59609"/>
              </a:srgbClr>
            </a:solidFill>
            <a:ln>
              <a:noFill/>
            </a:ln>
          </p:spPr>
          <p:txBody>
            <a:bodyPr anchorCtr="0" anchor="ctr" bIns="22850" lIns="45725" spcFirstLastPara="1" rIns="45725" wrap="square" tIns="2285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747993"/>
                </a:solidFill>
                <a:latin typeface="Oswald"/>
                <a:ea typeface="Oswald"/>
                <a:cs typeface="Oswald"/>
                <a:sym typeface="Oswald"/>
              </a:endParaRPr>
            </a:p>
          </p:txBody>
        </p:sp>
      </p:grpSp>
      <p:cxnSp>
        <p:nvCxnSpPr>
          <p:cNvPr id="416" name="Google Shape;416;g311d5cb9a0a_0_108"/>
          <p:cNvCxnSpPr/>
          <p:nvPr/>
        </p:nvCxnSpPr>
        <p:spPr>
          <a:xfrm rot="10800000">
            <a:off x="6964281" y="2026956"/>
            <a:ext cx="909600" cy="0"/>
          </a:xfrm>
          <a:prstGeom prst="straightConnector1">
            <a:avLst/>
          </a:prstGeom>
          <a:noFill/>
          <a:ln cap="flat" cmpd="sng" w="38100">
            <a:solidFill>
              <a:srgbClr val="FCDC61"/>
            </a:solidFill>
            <a:prstDash val="solid"/>
            <a:miter lim="800000"/>
            <a:headEnd len="med" w="med" type="none"/>
            <a:tailEnd len="med" w="med" type="none"/>
          </a:ln>
        </p:spPr>
      </p:cxnSp>
      <p:cxnSp>
        <p:nvCxnSpPr>
          <p:cNvPr id="417" name="Google Shape;417;g311d5cb9a0a_0_108"/>
          <p:cNvCxnSpPr/>
          <p:nvPr/>
        </p:nvCxnSpPr>
        <p:spPr>
          <a:xfrm rot="10800000">
            <a:off x="7730244" y="4193083"/>
            <a:ext cx="909600" cy="0"/>
          </a:xfrm>
          <a:prstGeom prst="straightConnector1">
            <a:avLst/>
          </a:prstGeom>
          <a:noFill/>
          <a:ln cap="flat" cmpd="sng" w="38100">
            <a:solidFill>
              <a:srgbClr val="28A2DC"/>
            </a:solidFill>
            <a:prstDash val="solid"/>
            <a:miter lim="800000"/>
            <a:headEnd len="med" w="med" type="none"/>
            <a:tailEnd len="med" w="med" type="none"/>
          </a:ln>
        </p:spPr>
      </p:cxnSp>
      <p:cxnSp>
        <p:nvCxnSpPr>
          <p:cNvPr id="418" name="Google Shape;418;g311d5cb9a0a_0_108"/>
          <p:cNvCxnSpPr/>
          <p:nvPr/>
        </p:nvCxnSpPr>
        <p:spPr>
          <a:xfrm rot="10800000">
            <a:off x="7674935" y="2968106"/>
            <a:ext cx="909600" cy="0"/>
          </a:xfrm>
          <a:prstGeom prst="straightConnector1">
            <a:avLst/>
          </a:prstGeom>
          <a:noFill/>
          <a:ln cap="flat" cmpd="sng" w="38100">
            <a:solidFill>
              <a:srgbClr val="20A1A5"/>
            </a:solidFill>
            <a:prstDash val="solid"/>
            <a:miter lim="800000"/>
            <a:headEnd len="med" w="med" type="none"/>
            <a:tailEnd len="med" w="med" type="none"/>
          </a:ln>
        </p:spPr>
      </p:cxnSp>
      <p:cxnSp>
        <p:nvCxnSpPr>
          <p:cNvPr id="419" name="Google Shape;419;g311d5cb9a0a_0_108"/>
          <p:cNvCxnSpPr/>
          <p:nvPr/>
        </p:nvCxnSpPr>
        <p:spPr>
          <a:xfrm>
            <a:off x="7873881" y="1731318"/>
            <a:ext cx="0" cy="589200"/>
          </a:xfrm>
          <a:prstGeom prst="straightConnector1">
            <a:avLst/>
          </a:prstGeom>
          <a:noFill/>
          <a:ln cap="flat" cmpd="sng" w="38100">
            <a:solidFill>
              <a:srgbClr val="FCDC61"/>
            </a:solidFill>
            <a:prstDash val="solid"/>
            <a:miter lim="800000"/>
            <a:headEnd len="med" w="med" type="none"/>
            <a:tailEnd len="med" w="med" type="none"/>
          </a:ln>
        </p:spPr>
      </p:cxnSp>
      <p:cxnSp>
        <p:nvCxnSpPr>
          <p:cNvPr id="420" name="Google Shape;420;g311d5cb9a0a_0_108"/>
          <p:cNvCxnSpPr/>
          <p:nvPr/>
        </p:nvCxnSpPr>
        <p:spPr>
          <a:xfrm>
            <a:off x="8639844" y="3899633"/>
            <a:ext cx="0" cy="589200"/>
          </a:xfrm>
          <a:prstGeom prst="straightConnector1">
            <a:avLst/>
          </a:prstGeom>
          <a:noFill/>
          <a:ln cap="flat" cmpd="sng" w="38100">
            <a:solidFill>
              <a:srgbClr val="28A2DC"/>
            </a:solidFill>
            <a:prstDash val="solid"/>
            <a:miter lim="800000"/>
            <a:headEnd len="med" w="med" type="none"/>
            <a:tailEnd len="med" w="med" type="none"/>
          </a:ln>
        </p:spPr>
      </p:cxnSp>
      <p:cxnSp>
        <p:nvCxnSpPr>
          <p:cNvPr id="421" name="Google Shape;421;g311d5cb9a0a_0_108"/>
          <p:cNvCxnSpPr/>
          <p:nvPr/>
        </p:nvCxnSpPr>
        <p:spPr>
          <a:xfrm>
            <a:off x="8584535" y="2673562"/>
            <a:ext cx="0" cy="589200"/>
          </a:xfrm>
          <a:prstGeom prst="straightConnector1">
            <a:avLst/>
          </a:prstGeom>
          <a:noFill/>
          <a:ln cap="flat" cmpd="sng" w="38100">
            <a:solidFill>
              <a:srgbClr val="20A1A5"/>
            </a:solidFill>
            <a:prstDash val="solid"/>
            <a:miter lim="800000"/>
            <a:headEnd len="med" w="med" type="none"/>
            <a:tailEnd len="med" w="med" type="none"/>
          </a:ln>
        </p:spPr>
      </p:cxnSp>
      <p:sp>
        <p:nvSpPr>
          <p:cNvPr id="422" name="Google Shape;422;g311d5cb9a0a_0_108"/>
          <p:cNvSpPr/>
          <p:nvPr/>
        </p:nvSpPr>
        <p:spPr>
          <a:xfrm flipH="1">
            <a:off x="6156036" y="1809810"/>
            <a:ext cx="1646611" cy="3678865"/>
          </a:xfrm>
          <a:custGeom>
            <a:rect b="b" l="l" r="r" t="t"/>
            <a:pathLst>
              <a:path extrusionOk="0" h="9197163" w="4573920">
                <a:moveTo>
                  <a:pt x="4382534" y="0"/>
                </a:moveTo>
                <a:cubicBezTo>
                  <a:pt x="2027422" y="41644"/>
                  <a:pt x="-72508" y="2177902"/>
                  <a:pt x="1920" y="4593265"/>
                </a:cubicBezTo>
                <a:cubicBezTo>
                  <a:pt x="76348" y="7008628"/>
                  <a:pt x="1759836" y="9131595"/>
                  <a:pt x="4573920" y="9197163"/>
                </a:cubicBezTo>
              </a:path>
            </a:pathLst>
          </a:custGeom>
          <a:noFill/>
          <a:ln cap="flat" cmpd="sng" w="63500">
            <a:solidFill>
              <a:srgbClr val="1C1A18"/>
            </a:solidFill>
            <a:prstDash val="solid"/>
            <a:miter lim="800000"/>
            <a:headEnd len="sm" w="sm" type="none"/>
            <a:tailEnd len="sm" w="sm" type="none"/>
          </a:ln>
        </p:spPr>
        <p:txBody>
          <a:bodyPr anchorCtr="0" anchor="ctr" bIns="22850" lIns="45725" spcFirstLastPara="1" rIns="45725" wrap="square" tIns="22850">
            <a:noAutofit/>
          </a:bodyPr>
          <a:lstStyle/>
          <a:p>
            <a:pPr indent="0" lvl="0" marL="0" marR="0" rtl="0" algn="ctr">
              <a:lnSpc>
                <a:spcPct val="100000"/>
              </a:lnSpc>
              <a:spcBef>
                <a:spcPts val="0"/>
              </a:spcBef>
              <a:spcAft>
                <a:spcPts val="0"/>
              </a:spcAft>
              <a:buClr>
                <a:srgbClr val="000000"/>
              </a:buClr>
              <a:buSzPts val="1800"/>
              <a:buFont typeface="Calibri"/>
              <a:buNone/>
            </a:pPr>
            <a:r>
              <a:t/>
            </a:r>
            <a:endParaRPr b="0" i="0" sz="1800" u="none" cap="none" strike="noStrike">
              <a:solidFill>
                <a:srgbClr val="FFFFFF"/>
              </a:solidFill>
              <a:latin typeface="Oswald"/>
              <a:ea typeface="Oswald"/>
              <a:cs typeface="Oswald"/>
              <a:sym typeface="Oswald"/>
            </a:endParaRPr>
          </a:p>
        </p:txBody>
      </p:sp>
      <p:grpSp>
        <p:nvGrpSpPr>
          <p:cNvPr id="423" name="Google Shape;423;g311d5cb9a0a_0_108"/>
          <p:cNvGrpSpPr/>
          <p:nvPr/>
        </p:nvGrpSpPr>
        <p:grpSpPr>
          <a:xfrm flipH="1">
            <a:off x="6642683" y="1734555"/>
            <a:ext cx="603269" cy="607468"/>
            <a:chOff x="11903149" y="4750675"/>
            <a:chExt cx="1679947" cy="1524386"/>
          </a:xfrm>
        </p:grpSpPr>
        <p:sp>
          <p:nvSpPr>
            <p:cNvPr id="424" name="Google Shape;424;g311d5cb9a0a_0_108"/>
            <p:cNvSpPr/>
            <p:nvPr/>
          </p:nvSpPr>
          <p:spPr>
            <a:xfrm>
              <a:off x="11905688" y="4750675"/>
              <a:ext cx="1516096" cy="1476608"/>
            </a:xfrm>
            <a:custGeom>
              <a:rect b="b" l="l" r="r" t="t"/>
              <a:pathLst>
                <a:path extrusionOk="0" h="1476608" w="1516096">
                  <a:moveTo>
                    <a:pt x="602940" y="1432893"/>
                  </a:moveTo>
                  <a:lnTo>
                    <a:pt x="602558" y="1433079"/>
                  </a:lnTo>
                  <a:lnTo>
                    <a:pt x="601828" y="1433970"/>
                  </a:lnTo>
                  <a:lnTo>
                    <a:pt x="602140" y="1433799"/>
                  </a:lnTo>
                  <a:lnTo>
                    <a:pt x="602170" y="1433890"/>
                  </a:lnTo>
                  <a:lnTo>
                    <a:pt x="602681" y="1433301"/>
                  </a:lnTo>
                  <a:close/>
                  <a:moveTo>
                    <a:pt x="559119" y="1404914"/>
                  </a:moveTo>
                  <a:lnTo>
                    <a:pt x="558477" y="1405223"/>
                  </a:lnTo>
                  <a:lnTo>
                    <a:pt x="559119" y="1405827"/>
                  </a:lnTo>
                  <a:close/>
                  <a:moveTo>
                    <a:pt x="640058" y="1394036"/>
                  </a:moveTo>
                  <a:lnTo>
                    <a:pt x="641425" y="1394860"/>
                  </a:lnTo>
                  <a:lnTo>
                    <a:pt x="642268" y="1394036"/>
                  </a:lnTo>
                  <a:close/>
                  <a:moveTo>
                    <a:pt x="593753" y="1393049"/>
                  </a:moveTo>
                  <a:lnTo>
                    <a:pt x="593723" y="1393142"/>
                  </a:lnTo>
                  <a:lnTo>
                    <a:pt x="593752" y="1393116"/>
                  </a:lnTo>
                  <a:lnTo>
                    <a:pt x="593481" y="1394036"/>
                  </a:lnTo>
                  <a:lnTo>
                    <a:pt x="594111" y="1394141"/>
                  </a:lnTo>
                  <a:lnTo>
                    <a:pt x="593769" y="1393099"/>
                  </a:lnTo>
                  <a:lnTo>
                    <a:pt x="593752" y="1393116"/>
                  </a:lnTo>
                  <a:lnTo>
                    <a:pt x="593762" y="1393079"/>
                  </a:lnTo>
                  <a:close/>
                  <a:moveTo>
                    <a:pt x="542292" y="1337542"/>
                  </a:moveTo>
                  <a:lnTo>
                    <a:pt x="541527" y="1338597"/>
                  </a:lnTo>
                  <a:lnTo>
                    <a:pt x="539429" y="1341489"/>
                  </a:lnTo>
                  <a:lnTo>
                    <a:pt x="538854" y="1342067"/>
                  </a:lnTo>
                  <a:cubicBezTo>
                    <a:pt x="538854" y="1342067"/>
                    <a:pt x="540004" y="1340912"/>
                    <a:pt x="539429" y="1341490"/>
                  </a:cubicBezTo>
                  <a:lnTo>
                    <a:pt x="539429" y="1341489"/>
                  </a:lnTo>
                  <a:lnTo>
                    <a:pt x="540579" y="1340335"/>
                  </a:lnTo>
                  <a:lnTo>
                    <a:pt x="543095" y="1338145"/>
                  </a:lnTo>
                  <a:lnTo>
                    <a:pt x="543050" y="1338139"/>
                  </a:lnTo>
                  <a:lnTo>
                    <a:pt x="542449" y="1337666"/>
                  </a:lnTo>
                  <a:close/>
                  <a:moveTo>
                    <a:pt x="567447" y="1293416"/>
                  </a:moveTo>
                  <a:lnTo>
                    <a:pt x="564910" y="1293590"/>
                  </a:lnTo>
                  <a:lnTo>
                    <a:pt x="566548" y="1294479"/>
                  </a:lnTo>
                  <a:close/>
                  <a:moveTo>
                    <a:pt x="624165" y="1172671"/>
                  </a:moveTo>
                  <a:cubicBezTo>
                    <a:pt x="647751" y="1170936"/>
                    <a:pt x="665585" y="1188871"/>
                    <a:pt x="688597" y="1190028"/>
                  </a:cubicBezTo>
                  <a:cubicBezTo>
                    <a:pt x="695500" y="1192921"/>
                    <a:pt x="700678" y="1196392"/>
                    <a:pt x="702404" y="1204492"/>
                  </a:cubicBezTo>
                  <a:cubicBezTo>
                    <a:pt x="702404" y="1207964"/>
                    <a:pt x="701828" y="1211435"/>
                    <a:pt x="700678" y="1214906"/>
                  </a:cubicBezTo>
                  <a:cubicBezTo>
                    <a:pt x="683994" y="1232263"/>
                    <a:pt x="711033" y="1242677"/>
                    <a:pt x="707006" y="1257719"/>
                  </a:cubicBezTo>
                  <a:cubicBezTo>
                    <a:pt x="700678" y="1272762"/>
                    <a:pt x="682844" y="1264662"/>
                    <a:pt x="672489" y="1272762"/>
                  </a:cubicBezTo>
                  <a:cubicBezTo>
                    <a:pt x="676516" y="1283176"/>
                    <a:pt x="685145" y="1277390"/>
                    <a:pt x="690898" y="1279126"/>
                  </a:cubicBezTo>
                  <a:cubicBezTo>
                    <a:pt x="696651" y="1281440"/>
                    <a:pt x="704130" y="1282019"/>
                    <a:pt x="705280" y="1288962"/>
                  </a:cubicBezTo>
                  <a:cubicBezTo>
                    <a:pt x="706431" y="1295904"/>
                    <a:pt x="700103" y="1299954"/>
                    <a:pt x="694350" y="1302269"/>
                  </a:cubicBezTo>
                  <a:cubicBezTo>
                    <a:pt x="671698" y="1311381"/>
                    <a:pt x="649046" y="1324480"/>
                    <a:pt x="626779" y="1309395"/>
                  </a:cubicBezTo>
                  <a:lnTo>
                    <a:pt x="621342" y="1304663"/>
                  </a:lnTo>
                  <a:lnTo>
                    <a:pt x="621657" y="1313195"/>
                  </a:lnTo>
                  <a:lnTo>
                    <a:pt x="621345" y="1314423"/>
                  </a:lnTo>
                  <a:lnTo>
                    <a:pt x="636281" y="1315309"/>
                  </a:lnTo>
                  <a:cubicBezTo>
                    <a:pt x="641859" y="1316840"/>
                    <a:pt x="646377" y="1320632"/>
                    <a:pt x="648354" y="1329965"/>
                  </a:cubicBezTo>
                  <a:cubicBezTo>
                    <a:pt x="649483" y="1335216"/>
                    <a:pt x="657389" y="1334632"/>
                    <a:pt x="659649" y="1337549"/>
                  </a:cubicBezTo>
                  <a:cubicBezTo>
                    <a:pt x="662473" y="1341049"/>
                    <a:pt x="661766" y="1342361"/>
                    <a:pt x="660001" y="1343018"/>
                  </a:cubicBezTo>
                  <a:lnTo>
                    <a:pt x="655576" y="1344147"/>
                  </a:lnTo>
                  <a:lnTo>
                    <a:pt x="663059" y="1349573"/>
                  </a:lnTo>
                  <a:lnTo>
                    <a:pt x="664270" y="1351833"/>
                  </a:lnTo>
                  <a:lnTo>
                    <a:pt x="683653" y="1350674"/>
                  </a:lnTo>
                  <a:cubicBezTo>
                    <a:pt x="698054" y="1348396"/>
                    <a:pt x="701655" y="1347484"/>
                    <a:pt x="707082" y="1355631"/>
                  </a:cubicBezTo>
                  <a:lnTo>
                    <a:pt x="712362" y="1364927"/>
                  </a:lnTo>
                  <a:lnTo>
                    <a:pt x="717111" y="1364587"/>
                  </a:lnTo>
                  <a:cubicBezTo>
                    <a:pt x="719986" y="1365164"/>
                    <a:pt x="722861" y="1366319"/>
                    <a:pt x="725161" y="1367474"/>
                  </a:cubicBezTo>
                  <a:cubicBezTo>
                    <a:pt x="728036" y="1368629"/>
                    <a:pt x="729761" y="1367474"/>
                    <a:pt x="730336" y="1364587"/>
                  </a:cubicBezTo>
                  <a:cubicBezTo>
                    <a:pt x="759087" y="1366319"/>
                    <a:pt x="787838" y="1365741"/>
                    <a:pt x="802214" y="1397500"/>
                  </a:cubicBezTo>
                  <a:cubicBezTo>
                    <a:pt x="805664" y="1400387"/>
                    <a:pt x="809114" y="1402697"/>
                    <a:pt x="812564" y="1405584"/>
                  </a:cubicBezTo>
                  <a:cubicBezTo>
                    <a:pt x="815439" y="1409049"/>
                    <a:pt x="818889" y="1411358"/>
                    <a:pt x="822340" y="1414246"/>
                  </a:cubicBezTo>
                  <a:cubicBezTo>
                    <a:pt x="824065" y="1416555"/>
                    <a:pt x="825790" y="1419442"/>
                    <a:pt x="825790" y="1422330"/>
                  </a:cubicBezTo>
                  <a:cubicBezTo>
                    <a:pt x="825215" y="1428681"/>
                    <a:pt x="821189" y="1433301"/>
                    <a:pt x="816589" y="1436765"/>
                  </a:cubicBezTo>
                  <a:cubicBezTo>
                    <a:pt x="835565" y="1467947"/>
                    <a:pt x="835565" y="1467947"/>
                    <a:pt x="807389" y="1471411"/>
                  </a:cubicBezTo>
                  <a:cubicBezTo>
                    <a:pt x="795889" y="1470834"/>
                    <a:pt x="784388" y="1469679"/>
                    <a:pt x="772888" y="1469101"/>
                  </a:cubicBezTo>
                  <a:cubicBezTo>
                    <a:pt x="759662" y="1460440"/>
                    <a:pt x="747012" y="1461595"/>
                    <a:pt x="733786" y="1469101"/>
                  </a:cubicBezTo>
                  <a:cubicBezTo>
                    <a:pt x="714811" y="1469679"/>
                    <a:pt x="695260" y="1467947"/>
                    <a:pt x="677434" y="1476608"/>
                  </a:cubicBezTo>
                  <a:lnTo>
                    <a:pt x="676505" y="1471478"/>
                  </a:lnTo>
                  <a:lnTo>
                    <a:pt x="640537" y="1470323"/>
                  </a:lnTo>
                  <a:cubicBezTo>
                    <a:pt x="633581" y="1462701"/>
                    <a:pt x="621409" y="1466805"/>
                    <a:pt x="615033" y="1458010"/>
                  </a:cubicBezTo>
                  <a:lnTo>
                    <a:pt x="616179" y="1456886"/>
                  </a:lnTo>
                  <a:lnTo>
                    <a:pt x="614757" y="1456975"/>
                  </a:lnTo>
                  <a:lnTo>
                    <a:pt x="611881" y="1456975"/>
                  </a:lnTo>
                  <a:lnTo>
                    <a:pt x="609581" y="1455243"/>
                  </a:lnTo>
                  <a:lnTo>
                    <a:pt x="608900" y="1454659"/>
                  </a:lnTo>
                  <a:lnTo>
                    <a:pt x="609392" y="1456180"/>
                  </a:lnTo>
                  <a:cubicBezTo>
                    <a:pt x="604929" y="1455591"/>
                    <a:pt x="601024" y="1455001"/>
                    <a:pt x="597120" y="1454413"/>
                  </a:cubicBezTo>
                  <a:cubicBezTo>
                    <a:pt x="594888" y="1450879"/>
                    <a:pt x="592099" y="1449112"/>
                    <a:pt x="588194" y="1448523"/>
                  </a:cubicBezTo>
                  <a:cubicBezTo>
                    <a:pt x="588194" y="1446756"/>
                    <a:pt x="587636" y="1444400"/>
                    <a:pt x="587078" y="1442044"/>
                  </a:cubicBezTo>
                  <a:lnTo>
                    <a:pt x="587844" y="1441625"/>
                  </a:lnTo>
                  <a:lnTo>
                    <a:pt x="586581" y="1441385"/>
                  </a:lnTo>
                  <a:lnTo>
                    <a:pt x="586206" y="1440676"/>
                  </a:lnTo>
                  <a:lnTo>
                    <a:pt x="581993" y="1440297"/>
                  </a:lnTo>
                  <a:cubicBezTo>
                    <a:pt x="579647" y="1437397"/>
                    <a:pt x="577301" y="1434497"/>
                    <a:pt x="575541" y="1432176"/>
                  </a:cubicBezTo>
                  <a:cubicBezTo>
                    <a:pt x="573782" y="1418836"/>
                    <a:pt x="573782" y="1418836"/>
                    <a:pt x="559119" y="1417096"/>
                  </a:cubicBezTo>
                  <a:lnTo>
                    <a:pt x="559119" y="1415891"/>
                  </a:lnTo>
                  <a:lnTo>
                    <a:pt x="557830" y="1417710"/>
                  </a:lnTo>
                  <a:cubicBezTo>
                    <a:pt x="554954" y="1420020"/>
                    <a:pt x="552079" y="1422330"/>
                    <a:pt x="549204" y="1424062"/>
                  </a:cubicBezTo>
                  <a:cubicBezTo>
                    <a:pt x="540004" y="1424639"/>
                    <a:pt x="530804" y="1425217"/>
                    <a:pt x="521603" y="1425217"/>
                  </a:cubicBezTo>
                  <a:cubicBezTo>
                    <a:pt x="521028" y="1423484"/>
                    <a:pt x="520453" y="1421752"/>
                    <a:pt x="519878" y="1420020"/>
                  </a:cubicBezTo>
                  <a:cubicBezTo>
                    <a:pt x="512978" y="1418865"/>
                    <a:pt x="506078" y="1418287"/>
                    <a:pt x="499177" y="1417710"/>
                  </a:cubicBezTo>
                  <a:cubicBezTo>
                    <a:pt x="498027" y="1417710"/>
                    <a:pt x="496302" y="1417710"/>
                    <a:pt x="495152" y="1417710"/>
                  </a:cubicBezTo>
                  <a:cubicBezTo>
                    <a:pt x="491702" y="1416555"/>
                    <a:pt x="487677" y="1414823"/>
                    <a:pt x="483652" y="1414823"/>
                  </a:cubicBezTo>
                  <a:cubicBezTo>
                    <a:pt x="480777" y="1414246"/>
                    <a:pt x="479052" y="1413668"/>
                    <a:pt x="477326" y="1411358"/>
                  </a:cubicBezTo>
                  <a:lnTo>
                    <a:pt x="462147" y="1382003"/>
                  </a:lnTo>
                  <a:lnTo>
                    <a:pt x="461934" y="1382110"/>
                  </a:lnTo>
                  <a:cubicBezTo>
                    <a:pt x="451003" y="1371696"/>
                    <a:pt x="438347" y="1365332"/>
                    <a:pt x="422814" y="1367067"/>
                  </a:cubicBezTo>
                  <a:cubicBezTo>
                    <a:pt x="412459" y="1368224"/>
                    <a:pt x="402104" y="1372853"/>
                    <a:pt x="402104" y="1384424"/>
                  </a:cubicBezTo>
                  <a:cubicBezTo>
                    <a:pt x="401528" y="1400045"/>
                    <a:pt x="391749" y="1398309"/>
                    <a:pt x="381969" y="1398309"/>
                  </a:cubicBezTo>
                  <a:cubicBezTo>
                    <a:pt x="383120" y="1392524"/>
                    <a:pt x="386571" y="1387317"/>
                    <a:pt x="383695" y="1380952"/>
                  </a:cubicBezTo>
                  <a:cubicBezTo>
                    <a:pt x="380818" y="1376903"/>
                    <a:pt x="379668" y="1369381"/>
                    <a:pt x="373340" y="1373431"/>
                  </a:cubicBezTo>
                  <a:cubicBezTo>
                    <a:pt x="359533" y="1382688"/>
                    <a:pt x="350904" y="1376903"/>
                    <a:pt x="343425" y="1365332"/>
                  </a:cubicBezTo>
                  <a:cubicBezTo>
                    <a:pt x="339973" y="1360125"/>
                    <a:pt x="336521" y="1354917"/>
                    <a:pt x="334220" y="1349710"/>
                  </a:cubicBezTo>
                  <a:cubicBezTo>
                    <a:pt x="333070" y="1348553"/>
                    <a:pt x="335946" y="1345661"/>
                    <a:pt x="337097" y="1343925"/>
                  </a:cubicBezTo>
                  <a:cubicBezTo>
                    <a:pt x="337672" y="1343346"/>
                    <a:pt x="339973" y="1342768"/>
                    <a:pt x="340548" y="1343346"/>
                  </a:cubicBezTo>
                  <a:cubicBezTo>
                    <a:pt x="343425" y="1345082"/>
                    <a:pt x="346301" y="1347975"/>
                    <a:pt x="349753" y="1349132"/>
                  </a:cubicBezTo>
                  <a:cubicBezTo>
                    <a:pt x="350904" y="1349710"/>
                    <a:pt x="354930" y="1348553"/>
                    <a:pt x="356081" y="1347975"/>
                  </a:cubicBezTo>
                  <a:cubicBezTo>
                    <a:pt x="356656" y="1344503"/>
                    <a:pt x="357807" y="1340453"/>
                    <a:pt x="356656" y="1337561"/>
                  </a:cubicBezTo>
                  <a:cubicBezTo>
                    <a:pt x="355506" y="1332353"/>
                    <a:pt x="350328" y="1331197"/>
                    <a:pt x="345151" y="1330039"/>
                  </a:cubicBezTo>
                  <a:cubicBezTo>
                    <a:pt x="337672" y="1327725"/>
                    <a:pt x="333070" y="1323097"/>
                    <a:pt x="329618" y="1315575"/>
                  </a:cubicBezTo>
                  <a:cubicBezTo>
                    <a:pt x="327892" y="1316733"/>
                    <a:pt x="325591" y="1317889"/>
                    <a:pt x="323290" y="1318468"/>
                  </a:cubicBezTo>
                  <a:cubicBezTo>
                    <a:pt x="312934" y="1319625"/>
                    <a:pt x="310058" y="1316733"/>
                    <a:pt x="314660" y="1309211"/>
                  </a:cubicBezTo>
                  <a:cubicBezTo>
                    <a:pt x="319838" y="1302269"/>
                    <a:pt x="316386" y="1298797"/>
                    <a:pt x="314660" y="1293590"/>
                  </a:cubicBezTo>
                  <a:cubicBezTo>
                    <a:pt x="320988" y="1292433"/>
                    <a:pt x="327317" y="1290697"/>
                    <a:pt x="328467" y="1283754"/>
                  </a:cubicBezTo>
                  <a:cubicBezTo>
                    <a:pt x="331344" y="1262348"/>
                    <a:pt x="334220" y="1240941"/>
                    <a:pt x="337097" y="1218956"/>
                  </a:cubicBezTo>
                  <a:lnTo>
                    <a:pt x="337097" y="1204492"/>
                  </a:lnTo>
                  <a:cubicBezTo>
                    <a:pt x="341699" y="1204492"/>
                    <a:pt x="346877" y="1205071"/>
                    <a:pt x="351479" y="1204492"/>
                  </a:cubicBezTo>
                  <a:cubicBezTo>
                    <a:pt x="369313" y="1201021"/>
                    <a:pt x="384845" y="1201021"/>
                    <a:pt x="392324" y="1221849"/>
                  </a:cubicBezTo>
                  <a:cubicBezTo>
                    <a:pt x="394050" y="1227635"/>
                    <a:pt x="404405" y="1226477"/>
                    <a:pt x="407281" y="1221849"/>
                  </a:cubicBezTo>
                  <a:cubicBezTo>
                    <a:pt x="416486" y="1208542"/>
                    <a:pt x="424540" y="1195814"/>
                    <a:pt x="433170" y="1182507"/>
                  </a:cubicBezTo>
                  <a:cubicBezTo>
                    <a:pt x="469413" y="1184821"/>
                    <a:pt x="505656" y="1189449"/>
                    <a:pt x="539022" y="1203913"/>
                  </a:cubicBezTo>
                  <a:cubicBezTo>
                    <a:pt x="548227" y="1207964"/>
                    <a:pt x="556856" y="1211435"/>
                    <a:pt x="570663" y="1212592"/>
                  </a:cubicBezTo>
                  <a:cubicBezTo>
                    <a:pt x="560883" y="1205649"/>
                    <a:pt x="551679" y="1201021"/>
                    <a:pt x="556856" y="1190607"/>
                  </a:cubicBezTo>
                  <a:cubicBezTo>
                    <a:pt x="561458" y="1180192"/>
                    <a:pt x="571814" y="1176143"/>
                    <a:pt x="581594" y="1180192"/>
                  </a:cubicBezTo>
                  <a:cubicBezTo>
                    <a:pt x="597701" y="1187135"/>
                    <a:pt x="611508" y="1185400"/>
                    <a:pt x="624165" y="1172671"/>
                  </a:cubicBezTo>
                  <a:close/>
                  <a:moveTo>
                    <a:pt x="808785" y="1035837"/>
                  </a:moveTo>
                  <a:lnTo>
                    <a:pt x="804872" y="1041229"/>
                  </a:lnTo>
                  <a:cubicBezTo>
                    <a:pt x="803755" y="1042094"/>
                    <a:pt x="802477" y="1042634"/>
                    <a:pt x="800938" y="1042670"/>
                  </a:cubicBezTo>
                  <a:lnTo>
                    <a:pt x="798929" y="1042091"/>
                  </a:lnTo>
                  <a:lnTo>
                    <a:pt x="811344" y="1055356"/>
                  </a:lnTo>
                  <a:cubicBezTo>
                    <a:pt x="817219" y="1060550"/>
                    <a:pt x="824327" y="1063580"/>
                    <a:pt x="835351" y="1060117"/>
                  </a:cubicBezTo>
                  <a:cubicBezTo>
                    <a:pt x="826358" y="1060117"/>
                    <a:pt x="820121" y="1057376"/>
                    <a:pt x="815841" y="1052759"/>
                  </a:cubicBezTo>
                  <a:close/>
                  <a:moveTo>
                    <a:pt x="696701" y="1032520"/>
                  </a:moveTo>
                  <a:lnTo>
                    <a:pt x="695111" y="1032939"/>
                  </a:lnTo>
                  <a:cubicBezTo>
                    <a:pt x="693311" y="1034021"/>
                    <a:pt x="691438" y="1035606"/>
                    <a:pt x="690573" y="1037048"/>
                  </a:cubicBezTo>
                  <a:cubicBezTo>
                    <a:pt x="689709" y="1038778"/>
                    <a:pt x="689997" y="1040508"/>
                    <a:pt x="690934" y="1042022"/>
                  </a:cubicBezTo>
                  <a:lnTo>
                    <a:pt x="692989" y="1043800"/>
                  </a:lnTo>
                  <a:lnTo>
                    <a:pt x="694631" y="1035488"/>
                  </a:lnTo>
                  <a:close/>
                  <a:moveTo>
                    <a:pt x="1173841" y="1030016"/>
                  </a:moveTo>
                  <a:lnTo>
                    <a:pt x="1169661" y="1030615"/>
                  </a:lnTo>
                  <a:lnTo>
                    <a:pt x="1174607" y="1030299"/>
                  </a:lnTo>
                  <a:close/>
                  <a:moveTo>
                    <a:pt x="814337" y="938012"/>
                  </a:moveTo>
                  <a:lnTo>
                    <a:pt x="807994" y="939132"/>
                  </a:lnTo>
                  <a:cubicBezTo>
                    <a:pt x="803383" y="939132"/>
                    <a:pt x="809147" y="937402"/>
                    <a:pt x="804536" y="939132"/>
                  </a:cubicBezTo>
                  <a:cubicBezTo>
                    <a:pt x="803959" y="939708"/>
                    <a:pt x="806841" y="939132"/>
                    <a:pt x="807994" y="939708"/>
                  </a:cubicBezTo>
                  <a:cubicBezTo>
                    <a:pt x="811453" y="938555"/>
                    <a:pt x="812030" y="946628"/>
                    <a:pt x="816641" y="942015"/>
                  </a:cubicBezTo>
                  <a:lnTo>
                    <a:pt x="815611" y="938922"/>
                  </a:lnTo>
                  <a:close/>
                  <a:moveTo>
                    <a:pt x="1268692" y="907402"/>
                  </a:moveTo>
                  <a:lnTo>
                    <a:pt x="1268234" y="908392"/>
                  </a:lnTo>
                  <a:lnTo>
                    <a:pt x="1269183" y="907954"/>
                  </a:lnTo>
                  <a:close/>
                  <a:moveTo>
                    <a:pt x="641491" y="904342"/>
                  </a:moveTo>
                  <a:cubicBezTo>
                    <a:pt x="642067" y="904414"/>
                    <a:pt x="642930" y="904989"/>
                    <a:pt x="641779" y="907289"/>
                  </a:cubicBezTo>
                  <a:lnTo>
                    <a:pt x="641435" y="907418"/>
                  </a:lnTo>
                  <a:lnTo>
                    <a:pt x="643819" y="907418"/>
                  </a:lnTo>
                  <a:lnTo>
                    <a:pt x="642930" y="904414"/>
                  </a:lnTo>
                  <a:cubicBezTo>
                    <a:pt x="640628" y="904701"/>
                    <a:pt x="640916" y="904270"/>
                    <a:pt x="641491" y="904342"/>
                  </a:cubicBezTo>
                  <a:close/>
                  <a:moveTo>
                    <a:pt x="1161541" y="887053"/>
                  </a:moveTo>
                  <a:cubicBezTo>
                    <a:pt x="1160389" y="887053"/>
                    <a:pt x="1159238" y="887633"/>
                    <a:pt x="1158086" y="888214"/>
                  </a:cubicBezTo>
                  <a:cubicBezTo>
                    <a:pt x="1146859" y="897352"/>
                    <a:pt x="1145995" y="912692"/>
                    <a:pt x="1139707" y="924931"/>
                  </a:cubicBezTo>
                  <a:lnTo>
                    <a:pt x="1135475" y="930225"/>
                  </a:lnTo>
                  <a:lnTo>
                    <a:pt x="1144611" y="920523"/>
                  </a:lnTo>
                  <a:cubicBezTo>
                    <a:pt x="1158236" y="909108"/>
                    <a:pt x="1166904" y="916033"/>
                    <a:pt x="1201575" y="943734"/>
                  </a:cubicBezTo>
                  <a:cubicBezTo>
                    <a:pt x="1204464" y="943157"/>
                    <a:pt x="1206775" y="942579"/>
                    <a:pt x="1208509" y="941425"/>
                  </a:cubicBezTo>
                  <a:cubicBezTo>
                    <a:pt x="1210821" y="938540"/>
                    <a:pt x="1211831" y="935222"/>
                    <a:pt x="1212915" y="931975"/>
                  </a:cubicBezTo>
                  <a:lnTo>
                    <a:pt x="1216077" y="926084"/>
                  </a:lnTo>
                  <a:lnTo>
                    <a:pt x="1209330" y="926509"/>
                  </a:lnTo>
                  <a:cubicBezTo>
                    <a:pt x="1200693" y="922447"/>
                    <a:pt x="1192633" y="918385"/>
                    <a:pt x="1183420" y="919546"/>
                  </a:cubicBezTo>
                  <a:cubicBezTo>
                    <a:pt x="1170753" y="912583"/>
                    <a:pt x="1150026" y="912583"/>
                    <a:pt x="1159238" y="888794"/>
                  </a:cubicBezTo>
                  <a:cubicBezTo>
                    <a:pt x="1162693" y="886473"/>
                    <a:pt x="1157511" y="889954"/>
                    <a:pt x="1161541" y="887053"/>
                  </a:cubicBezTo>
                  <a:close/>
                  <a:moveTo>
                    <a:pt x="1472995" y="817055"/>
                  </a:moveTo>
                  <a:cubicBezTo>
                    <a:pt x="1475026" y="817055"/>
                    <a:pt x="1476767" y="817629"/>
                    <a:pt x="1477347" y="819067"/>
                  </a:cubicBezTo>
                  <a:cubicBezTo>
                    <a:pt x="1481409" y="829413"/>
                    <a:pt x="1488373" y="829413"/>
                    <a:pt x="1496498" y="825389"/>
                  </a:cubicBezTo>
                  <a:cubicBezTo>
                    <a:pt x="1510427" y="829413"/>
                    <a:pt x="1510427" y="829413"/>
                    <a:pt x="1511587" y="847807"/>
                  </a:cubicBezTo>
                  <a:cubicBezTo>
                    <a:pt x="1509846" y="848382"/>
                    <a:pt x="1507525" y="851255"/>
                    <a:pt x="1505784" y="851255"/>
                  </a:cubicBezTo>
                  <a:cubicBezTo>
                    <a:pt x="1495918" y="849531"/>
                    <a:pt x="1487793" y="848956"/>
                    <a:pt x="1493016" y="862751"/>
                  </a:cubicBezTo>
                  <a:cubicBezTo>
                    <a:pt x="1496498" y="871373"/>
                    <a:pt x="1493597" y="873098"/>
                    <a:pt x="1484891" y="871373"/>
                  </a:cubicBezTo>
                  <a:cubicBezTo>
                    <a:pt x="1479088" y="870224"/>
                    <a:pt x="1472704" y="870224"/>
                    <a:pt x="1466901" y="869649"/>
                  </a:cubicBezTo>
                  <a:cubicBezTo>
                    <a:pt x="1459937" y="862177"/>
                    <a:pt x="1447750" y="879421"/>
                    <a:pt x="1442527" y="865051"/>
                  </a:cubicBezTo>
                  <a:cubicBezTo>
                    <a:pt x="1438464" y="854129"/>
                    <a:pt x="1446589" y="847232"/>
                    <a:pt x="1454713" y="842059"/>
                  </a:cubicBezTo>
                  <a:cubicBezTo>
                    <a:pt x="1461678" y="838035"/>
                    <a:pt x="1464579" y="832287"/>
                    <a:pt x="1466901" y="825389"/>
                  </a:cubicBezTo>
                  <a:lnTo>
                    <a:pt x="1466901" y="818492"/>
                  </a:lnTo>
                  <a:cubicBezTo>
                    <a:pt x="1468642" y="817629"/>
                    <a:pt x="1470963" y="817055"/>
                    <a:pt x="1472995" y="817055"/>
                  </a:cubicBezTo>
                  <a:close/>
                  <a:moveTo>
                    <a:pt x="1322757" y="727491"/>
                  </a:moveTo>
                  <a:lnTo>
                    <a:pt x="1334410" y="746333"/>
                  </a:lnTo>
                  <a:lnTo>
                    <a:pt x="1334776" y="747436"/>
                  </a:lnTo>
                  <a:lnTo>
                    <a:pt x="1335379" y="752130"/>
                  </a:lnTo>
                  <a:lnTo>
                    <a:pt x="1334848" y="770427"/>
                  </a:lnTo>
                  <a:cubicBezTo>
                    <a:pt x="1330242" y="787254"/>
                    <a:pt x="1314696" y="773909"/>
                    <a:pt x="1302605" y="772748"/>
                  </a:cubicBezTo>
                  <a:cubicBezTo>
                    <a:pt x="1304332" y="792476"/>
                    <a:pt x="1295696" y="813945"/>
                    <a:pt x="1319878" y="824969"/>
                  </a:cubicBezTo>
                  <a:lnTo>
                    <a:pt x="1321280" y="827894"/>
                  </a:lnTo>
                  <a:lnTo>
                    <a:pt x="1321189" y="826582"/>
                  </a:lnTo>
                  <a:lnTo>
                    <a:pt x="1321189" y="819079"/>
                  </a:lnTo>
                  <a:cubicBezTo>
                    <a:pt x="1323500" y="819079"/>
                    <a:pt x="1325812" y="819079"/>
                    <a:pt x="1328123" y="819079"/>
                  </a:cubicBezTo>
                  <a:lnTo>
                    <a:pt x="1331590" y="820233"/>
                  </a:lnTo>
                  <a:lnTo>
                    <a:pt x="1332169" y="823119"/>
                  </a:lnTo>
                  <a:lnTo>
                    <a:pt x="1332746" y="820233"/>
                  </a:lnTo>
                  <a:lnTo>
                    <a:pt x="1335635" y="819079"/>
                  </a:lnTo>
                  <a:cubicBezTo>
                    <a:pt x="1348348" y="816193"/>
                    <a:pt x="1354705" y="823119"/>
                    <a:pt x="1358171" y="834084"/>
                  </a:cubicBezTo>
                  <a:lnTo>
                    <a:pt x="1366650" y="842616"/>
                  </a:lnTo>
                  <a:lnTo>
                    <a:pt x="1359211" y="827541"/>
                  </a:lnTo>
                  <a:cubicBezTo>
                    <a:pt x="1354597" y="815435"/>
                    <a:pt x="1354597" y="802754"/>
                    <a:pt x="1359788" y="790649"/>
                  </a:cubicBezTo>
                  <a:lnTo>
                    <a:pt x="1361113" y="789427"/>
                  </a:lnTo>
                  <a:lnTo>
                    <a:pt x="1351492" y="791560"/>
                  </a:lnTo>
                  <a:cubicBezTo>
                    <a:pt x="1342693" y="790881"/>
                    <a:pt x="1341182" y="781307"/>
                    <a:pt x="1337727" y="770427"/>
                  </a:cubicBezTo>
                  <a:lnTo>
                    <a:pt x="1335379" y="752130"/>
                  </a:lnTo>
                  <a:lnTo>
                    <a:pt x="1335496" y="748089"/>
                  </a:lnTo>
                  <a:lnTo>
                    <a:pt x="1334410" y="746333"/>
                  </a:lnTo>
                  <a:lnTo>
                    <a:pt x="1331169" y="736565"/>
                  </a:lnTo>
                  <a:cubicBezTo>
                    <a:pt x="1329306" y="733184"/>
                    <a:pt x="1326643" y="730102"/>
                    <a:pt x="1322757" y="727491"/>
                  </a:cubicBezTo>
                  <a:close/>
                  <a:moveTo>
                    <a:pt x="1372345" y="721616"/>
                  </a:moveTo>
                  <a:cubicBezTo>
                    <a:pt x="1371985" y="722414"/>
                    <a:pt x="1371985" y="724009"/>
                    <a:pt x="1371697" y="725169"/>
                  </a:cubicBezTo>
                  <a:cubicBezTo>
                    <a:pt x="1356583" y="740836"/>
                    <a:pt x="1365760" y="757155"/>
                    <a:pt x="1369592" y="773147"/>
                  </a:cubicBezTo>
                  <a:lnTo>
                    <a:pt x="1370198" y="783205"/>
                  </a:lnTo>
                  <a:lnTo>
                    <a:pt x="1374857" y="782363"/>
                  </a:lnTo>
                  <a:cubicBezTo>
                    <a:pt x="1377380" y="782147"/>
                    <a:pt x="1379110" y="781714"/>
                    <a:pt x="1377668" y="779697"/>
                  </a:cubicBezTo>
                  <a:cubicBezTo>
                    <a:pt x="1366132" y="760963"/>
                    <a:pt x="1367430" y="751164"/>
                    <a:pt x="1374640" y="745472"/>
                  </a:cubicBezTo>
                  <a:lnTo>
                    <a:pt x="1388540" y="739613"/>
                  </a:lnTo>
                  <a:lnTo>
                    <a:pt x="1382079" y="733384"/>
                  </a:lnTo>
                  <a:cubicBezTo>
                    <a:pt x="1379578" y="730210"/>
                    <a:pt x="1377311" y="726620"/>
                    <a:pt x="1375152" y="722849"/>
                  </a:cubicBezTo>
                  <a:cubicBezTo>
                    <a:pt x="1373425" y="720818"/>
                    <a:pt x="1372705" y="720818"/>
                    <a:pt x="1372345" y="721616"/>
                  </a:cubicBezTo>
                  <a:close/>
                  <a:moveTo>
                    <a:pt x="1438405" y="677939"/>
                  </a:moveTo>
                  <a:lnTo>
                    <a:pt x="1437452" y="678226"/>
                  </a:lnTo>
                  <a:lnTo>
                    <a:pt x="1437208" y="679635"/>
                  </a:lnTo>
                  <a:close/>
                  <a:moveTo>
                    <a:pt x="1378535" y="476766"/>
                  </a:moveTo>
                  <a:cubicBezTo>
                    <a:pt x="1383126" y="477924"/>
                    <a:pt x="1388865" y="480820"/>
                    <a:pt x="1392882" y="479661"/>
                  </a:cubicBezTo>
                  <a:cubicBezTo>
                    <a:pt x="1402064" y="477345"/>
                    <a:pt x="1406655" y="480240"/>
                    <a:pt x="1408376" y="488927"/>
                  </a:cubicBezTo>
                  <a:cubicBezTo>
                    <a:pt x="1410098" y="495878"/>
                    <a:pt x="1415837" y="495298"/>
                    <a:pt x="1419854" y="492403"/>
                  </a:cubicBezTo>
                  <a:cubicBezTo>
                    <a:pt x="1428462" y="487190"/>
                    <a:pt x="1436496" y="481978"/>
                    <a:pt x="1445105" y="476766"/>
                  </a:cubicBezTo>
                  <a:cubicBezTo>
                    <a:pt x="1443383" y="484294"/>
                    <a:pt x="1452565" y="492982"/>
                    <a:pt x="1443383" y="499931"/>
                  </a:cubicBezTo>
                  <a:cubicBezTo>
                    <a:pt x="1433627" y="506882"/>
                    <a:pt x="1452565" y="516148"/>
                    <a:pt x="1442235" y="520202"/>
                  </a:cubicBezTo>
                  <a:cubicBezTo>
                    <a:pt x="1432479" y="524256"/>
                    <a:pt x="1435349" y="531206"/>
                    <a:pt x="1433053" y="537576"/>
                  </a:cubicBezTo>
                  <a:cubicBezTo>
                    <a:pt x="1431331" y="544526"/>
                    <a:pt x="1433627" y="549159"/>
                    <a:pt x="1441661" y="548580"/>
                  </a:cubicBezTo>
                  <a:cubicBezTo>
                    <a:pt x="1449409" y="547712"/>
                    <a:pt x="1451561" y="550318"/>
                    <a:pt x="1452063" y="554010"/>
                  </a:cubicBezTo>
                  <a:lnTo>
                    <a:pt x="1452514" y="564739"/>
                  </a:lnTo>
                  <a:lnTo>
                    <a:pt x="1459506" y="567013"/>
                  </a:lnTo>
                  <a:cubicBezTo>
                    <a:pt x="1461891" y="567440"/>
                    <a:pt x="1464275" y="566728"/>
                    <a:pt x="1466520" y="562452"/>
                  </a:cubicBezTo>
                  <a:cubicBezTo>
                    <a:pt x="1468764" y="557890"/>
                    <a:pt x="1470167" y="555753"/>
                    <a:pt x="1472131" y="556109"/>
                  </a:cubicBezTo>
                  <a:cubicBezTo>
                    <a:pt x="1473113" y="556287"/>
                    <a:pt x="1474235" y="557089"/>
                    <a:pt x="1475673" y="558523"/>
                  </a:cubicBezTo>
                  <a:lnTo>
                    <a:pt x="1480593" y="564143"/>
                  </a:lnTo>
                  <a:lnTo>
                    <a:pt x="1481489" y="563536"/>
                  </a:lnTo>
                  <a:cubicBezTo>
                    <a:pt x="1493025" y="564113"/>
                    <a:pt x="1490141" y="585440"/>
                    <a:pt x="1505138" y="580253"/>
                  </a:cubicBezTo>
                  <a:cubicBezTo>
                    <a:pt x="1511482" y="584288"/>
                    <a:pt x="1513789" y="590052"/>
                    <a:pt x="1511482" y="595816"/>
                  </a:cubicBezTo>
                  <a:cubicBezTo>
                    <a:pt x="1508598" y="603886"/>
                    <a:pt x="1509175" y="610227"/>
                    <a:pt x="1512636" y="617144"/>
                  </a:cubicBezTo>
                  <a:cubicBezTo>
                    <a:pt x="1509175" y="619450"/>
                    <a:pt x="1506291" y="622332"/>
                    <a:pt x="1508021" y="625790"/>
                  </a:cubicBezTo>
                  <a:cubicBezTo>
                    <a:pt x="1509752" y="630402"/>
                    <a:pt x="1514366" y="633284"/>
                    <a:pt x="1515520" y="637896"/>
                  </a:cubicBezTo>
                  <a:cubicBezTo>
                    <a:pt x="1516673" y="641931"/>
                    <a:pt x="1516097" y="647695"/>
                    <a:pt x="1513789" y="651730"/>
                  </a:cubicBezTo>
                  <a:cubicBezTo>
                    <a:pt x="1513212" y="654036"/>
                    <a:pt x="1507445" y="654036"/>
                    <a:pt x="1503984" y="654612"/>
                  </a:cubicBezTo>
                  <a:cubicBezTo>
                    <a:pt x="1499370" y="655188"/>
                    <a:pt x="1493601" y="655188"/>
                    <a:pt x="1493601" y="661529"/>
                  </a:cubicBezTo>
                  <a:cubicBezTo>
                    <a:pt x="1493601" y="665564"/>
                    <a:pt x="1499370" y="664411"/>
                    <a:pt x="1502253" y="665564"/>
                  </a:cubicBezTo>
                  <a:cubicBezTo>
                    <a:pt x="1507445" y="667870"/>
                    <a:pt x="1510329" y="671328"/>
                    <a:pt x="1508021" y="676516"/>
                  </a:cubicBezTo>
                  <a:cubicBezTo>
                    <a:pt x="1506291" y="681128"/>
                    <a:pt x="1503407" y="689198"/>
                    <a:pt x="1499370" y="685739"/>
                  </a:cubicBezTo>
                  <a:cubicBezTo>
                    <a:pt x="1484373" y="674211"/>
                    <a:pt x="1475145" y="688621"/>
                    <a:pt x="1468800" y="694386"/>
                  </a:cubicBezTo>
                  <a:cubicBezTo>
                    <a:pt x="1460148" y="701879"/>
                    <a:pt x="1453804" y="712831"/>
                    <a:pt x="1445729" y="721478"/>
                  </a:cubicBezTo>
                  <a:cubicBezTo>
                    <a:pt x="1441691" y="726089"/>
                    <a:pt x="1444575" y="730700"/>
                    <a:pt x="1445152" y="735312"/>
                  </a:cubicBezTo>
                  <a:cubicBezTo>
                    <a:pt x="1445729" y="740500"/>
                    <a:pt x="1445729" y="743958"/>
                    <a:pt x="1438807" y="746264"/>
                  </a:cubicBezTo>
                  <a:cubicBezTo>
                    <a:pt x="1424964" y="750299"/>
                    <a:pt x="1424964" y="751452"/>
                    <a:pt x="1430155" y="760098"/>
                  </a:cubicBezTo>
                  <a:cubicBezTo>
                    <a:pt x="1434770" y="766439"/>
                    <a:pt x="1438807" y="772203"/>
                    <a:pt x="1438807" y="779697"/>
                  </a:cubicBezTo>
                  <a:cubicBezTo>
                    <a:pt x="1425830" y="789640"/>
                    <a:pt x="1428101" y="803474"/>
                    <a:pt x="1427614" y="816579"/>
                  </a:cubicBezTo>
                  <a:lnTo>
                    <a:pt x="1426325" y="824473"/>
                  </a:lnTo>
                  <a:lnTo>
                    <a:pt x="1433757" y="822563"/>
                  </a:lnTo>
                  <a:cubicBezTo>
                    <a:pt x="1442397" y="823271"/>
                    <a:pt x="1443480" y="833614"/>
                    <a:pt x="1442613" y="842325"/>
                  </a:cubicBezTo>
                  <a:cubicBezTo>
                    <a:pt x="1441458" y="859165"/>
                    <a:pt x="1440880" y="876005"/>
                    <a:pt x="1438569" y="892844"/>
                  </a:cubicBezTo>
                  <a:cubicBezTo>
                    <a:pt x="1451280" y="892264"/>
                    <a:pt x="1451280" y="880069"/>
                    <a:pt x="1459369" y="877747"/>
                  </a:cubicBezTo>
                  <a:cubicBezTo>
                    <a:pt x="1464570" y="878327"/>
                    <a:pt x="1470926" y="878908"/>
                    <a:pt x="1469192" y="885295"/>
                  </a:cubicBezTo>
                  <a:cubicBezTo>
                    <a:pt x="1467459" y="893425"/>
                    <a:pt x="1462836" y="900974"/>
                    <a:pt x="1459947" y="909103"/>
                  </a:cubicBezTo>
                  <a:cubicBezTo>
                    <a:pt x="1452436" y="928266"/>
                    <a:pt x="1452436" y="928847"/>
                    <a:pt x="1433947" y="921298"/>
                  </a:cubicBezTo>
                  <a:cubicBezTo>
                    <a:pt x="1414879" y="913168"/>
                    <a:pt x="1414879" y="913168"/>
                    <a:pt x="1402167" y="899813"/>
                  </a:cubicBezTo>
                  <a:cubicBezTo>
                    <a:pt x="1397545" y="909103"/>
                    <a:pt x="1403901" y="922459"/>
                    <a:pt x="1394656" y="930589"/>
                  </a:cubicBezTo>
                  <a:cubicBezTo>
                    <a:pt x="1392344" y="932331"/>
                    <a:pt x="1390611" y="934073"/>
                    <a:pt x="1388300" y="934654"/>
                  </a:cubicBezTo>
                  <a:cubicBezTo>
                    <a:pt x="1386567" y="934654"/>
                    <a:pt x="1384255" y="932912"/>
                    <a:pt x="1383100" y="931170"/>
                  </a:cubicBezTo>
                  <a:cubicBezTo>
                    <a:pt x="1381944" y="927685"/>
                    <a:pt x="1385989" y="920717"/>
                    <a:pt x="1378477" y="920717"/>
                  </a:cubicBezTo>
                  <a:cubicBezTo>
                    <a:pt x="1376166" y="921298"/>
                    <a:pt x="1372121" y="925943"/>
                    <a:pt x="1372121" y="928847"/>
                  </a:cubicBezTo>
                  <a:cubicBezTo>
                    <a:pt x="1370966" y="937557"/>
                    <a:pt x="1364610" y="945687"/>
                    <a:pt x="1370966" y="956720"/>
                  </a:cubicBezTo>
                  <a:cubicBezTo>
                    <a:pt x="1376166" y="967172"/>
                    <a:pt x="1379055" y="978786"/>
                    <a:pt x="1392923" y="982270"/>
                  </a:cubicBezTo>
                  <a:cubicBezTo>
                    <a:pt x="1388877" y="986916"/>
                    <a:pt x="1383100" y="989239"/>
                    <a:pt x="1376744" y="989239"/>
                  </a:cubicBezTo>
                  <a:cubicBezTo>
                    <a:pt x="1364610" y="989239"/>
                    <a:pt x="1352476" y="989239"/>
                    <a:pt x="1340920" y="989239"/>
                  </a:cubicBezTo>
                  <a:cubicBezTo>
                    <a:pt x="1339765" y="996787"/>
                    <a:pt x="1339187" y="1003175"/>
                    <a:pt x="1338031" y="1008982"/>
                  </a:cubicBezTo>
                  <a:cubicBezTo>
                    <a:pt x="1336875" y="1012466"/>
                    <a:pt x="1333409" y="1015950"/>
                    <a:pt x="1329364" y="1013627"/>
                  </a:cubicBezTo>
                  <a:cubicBezTo>
                    <a:pt x="1323008" y="1010143"/>
                    <a:pt x="1317808" y="1008982"/>
                    <a:pt x="1319541" y="1018853"/>
                  </a:cubicBezTo>
                  <a:cubicBezTo>
                    <a:pt x="1321275" y="1026403"/>
                    <a:pt x="1323586" y="1032790"/>
                    <a:pt x="1312608" y="1034532"/>
                  </a:cubicBezTo>
                  <a:cubicBezTo>
                    <a:pt x="1304519" y="1036274"/>
                    <a:pt x="1298741" y="1040920"/>
                    <a:pt x="1301630" y="1050211"/>
                  </a:cubicBezTo>
                  <a:cubicBezTo>
                    <a:pt x="1303941" y="1058921"/>
                    <a:pt x="1298741" y="1064728"/>
                    <a:pt x="1296430" y="1071115"/>
                  </a:cubicBezTo>
                  <a:cubicBezTo>
                    <a:pt x="1292385" y="1072857"/>
                    <a:pt x="1286607" y="1076342"/>
                    <a:pt x="1283140" y="1072277"/>
                  </a:cubicBezTo>
                  <a:cubicBezTo>
                    <a:pt x="1274473" y="1062986"/>
                    <a:pt x="1266962" y="1061825"/>
                    <a:pt x="1258873" y="1072277"/>
                  </a:cubicBezTo>
                  <a:cubicBezTo>
                    <a:pt x="1254250" y="1077503"/>
                    <a:pt x="1249050" y="1078665"/>
                    <a:pt x="1242694" y="1078665"/>
                  </a:cubicBezTo>
                  <a:cubicBezTo>
                    <a:pt x="1233449" y="1078084"/>
                    <a:pt x="1229405" y="1074599"/>
                    <a:pt x="1227671" y="1062405"/>
                  </a:cubicBezTo>
                  <a:cubicBezTo>
                    <a:pt x="1225938" y="1054856"/>
                    <a:pt x="1219582" y="1051372"/>
                    <a:pt x="1216693" y="1056598"/>
                  </a:cubicBezTo>
                  <a:cubicBezTo>
                    <a:pt x="1211493" y="1066470"/>
                    <a:pt x="1203981" y="1072277"/>
                    <a:pt x="1193003" y="1075761"/>
                  </a:cubicBezTo>
                  <a:cubicBezTo>
                    <a:pt x="1180291" y="1079245"/>
                    <a:pt x="1171624" y="1086213"/>
                    <a:pt x="1176247" y="1102473"/>
                  </a:cubicBezTo>
                  <a:cubicBezTo>
                    <a:pt x="1176824" y="1105957"/>
                    <a:pt x="1172202" y="1111763"/>
                    <a:pt x="1170469" y="1115829"/>
                  </a:cubicBezTo>
                  <a:cubicBezTo>
                    <a:pt x="1168735" y="1118732"/>
                    <a:pt x="1166424" y="1119313"/>
                    <a:pt x="1162957" y="1118732"/>
                  </a:cubicBezTo>
                  <a:cubicBezTo>
                    <a:pt x="1159490" y="1116409"/>
                    <a:pt x="1154868" y="1115829"/>
                    <a:pt x="1151401" y="1112925"/>
                  </a:cubicBezTo>
                  <a:cubicBezTo>
                    <a:pt x="1147934" y="1110021"/>
                    <a:pt x="1146201" y="1105957"/>
                    <a:pt x="1145045" y="1101311"/>
                  </a:cubicBezTo>
                  <a:lnTo>
                    <a:pt x="1143703" y="1090522"/>
                  </a:lnTo>
                  <a:lnTo>
                    <a:pt x="1136941" y="1090069"/>
                  </a:lnTo>
                  <a:cubicBezTo>
                    <a:pt x="1132759" y="1089352"/>
                    <a:pt x="1128721" y="1088061"/>
                    <a:pt x="1124971" y="1085767"/>
                  </a:cubicBezTo>
                  <a:cubicBezTo>
                    <a:pt x="1120357" y="1082899"/>
                    <a:pt x="1117473" y="1081178"/>
                    <a:pt x="1116896" y="1074867"/>
                  </a:cubicBezTo>
                  <a:cubicBezTo>
                    <a:pt x="1115742" y="1061674"/>
                    <a:pt x="1111128" y="1055938"/>
                    <a:pt x="1099014" y="1050201"/>
                  </a:cubicBezTo>
                  <a:cubicBezTo>
                    <a:pt x="1089784" y="1046759"/>
                    <a:pt x="1081132" y="1042744"/>
                    <a:pt x="1076517" y="1033565"/>
                  </a:cubicBezTo>
                  <a:cubicBezTo>
                    <a:pt x="1073056" y="1027255"/>
                    <a:pt x="1067287" y="1024961"/>
                    <a:pt x="1060942" y="1024961"/>
                  </a:cubicBezTo>
                  <a:cubicBezTo>
                    <a:pt x="1060365" y="1023240"/>
                    <a:pt x="1059789" y="1021519"/>
                    <a:pt x="1059789" y="1020372"/>
                  </a:cubicBezTo>
                  <a:cubicBezTo>
                    <a:pt x="1067864" y="1004884"/>
                    <a:pt x="1078247" y="991116"/>
                    <a:pt x="1091515" y="980217"/>
                  </a:cubicBezTo>
                  <a:cubicBezTo>
                    <a:pt x="1093822" y="977348"/>
                    <a:pt x="1096130" y="975628"/>
                    <a:pt x="1099014" y="973907"/>
                  </a:cubicBezTo>
                  <a:lnTo>
                    <a:pt x="1107198" y="970109"/>
                  </a:lnTo>
                  <a:lnTo>
                    <a:pt x="1106077" y="969222"/>
                  </a:lnTo>
                  <a:lnTo>
                    <a:pt x="1102087" y="969806"/>
                  </a:lnTo>
                  <a:cubicBezTo>
                    <a:pt x="1091949" y="969289"/>
                    <a:pt x="1082625" y="963634"/>
                    <a:pt x="1072649" y="961894"/>
                  </a:cubicBezTo>
                  <a:cubicBezTo>
                    <a:pt x="1077854" y="964794"/>
                    <a:pt x="1089997" y="964794"/>
                    <a:pt x="1080745" y="975235"/>
                  </a:cubicBezTo>
                  <a:cubicBezTo>
                    <a:pt x="1074384" y="983355"/>
                    <a:pt x="1062819" y="983935"/>
                    <a:pt x="1053567" y="982775"/>
                  </a:cubicBezTo>
                  <a:cubicBezTo>
                    <a:pt x="1033038" y="980455"/>
                    <a:pt x="1012510" y="980890"/>
                    <a:pt x="991981" y="982630"/>
                  </a:cubicBezTo>
                  <a:lnTo>
                    <a:pt x="937508" y="989428"/>
                  </a:lnTo>
                  <a:lnTo>
                    <a:pt x="938654" y="990590"/>
                  </a:lnTo>
                  <a:cubicBezTo>
                    <a:pt x="944133" y="1001158"/>
                    <a:pt x="938854" y="1013918"/>
                    <a:pt x="937735" y="1026585"/>
                  </a:cubicBezTo>
                  <a:lnTo>
                    <a:pt x="938867" y="1034825"/>
                  </a:lnTo>
                  <a:lnTo>
                    <a:pt x="938286" y="1037389"/>
                  </a:lnTo>
                  <a:cubicBezTo>
                    <a:pt x="938286" y="1038555"/>
                    <a:pt x="938431" y="1039430"/>
                    <a:pt x="938792" y="1039867"/>
                  </a:cubicBezTo>
                  <a:lnTo>
                    <a:pt x="939552" y="1039806"/>
                  </a:lnTo>
                  <a:lnTo>
                    <a:pt x="940021" y="1043219"/>
                  </a:lnTo>
                  <a:cubicBezTo>
                    <a:pt x="940021" y="1044968"/>
                    <a:pt x="945225" y="1037389"/>
                    <a:pt x="940599" y="1039721"/>
                  </a:cubicBezTo>
                  <a:lnTo>
                    <a:pt x="939552" y="1039806"/>
                  </a:lnTo>
                  <a:lnTo>
                    <a:pt x="938867" y="1034825"/>
                  </a:lnTo>
                  <a:lnTo>
                    <a:pt x="941999" y="1021010"/>
                  </a:lnTo>
                  <a:cubicBezTo>
                    <a:pt x="948043" y="1007181"/>
                    <a:pt x="960835" y="1001387"/>
                    <a:pt x="978181" y="1007072"/>
                  </a:cubicBezTo>
                  <a:cubicBezTo>
                    <a:pt x="990901" y="1011153"/>
                    <a:pt x="1003621" y="1015818"/>
                    <a:pt x="1015762" y="1020482"/>
                  </a:cubicBezTo>
                  <a:lnTo>
                    <a:pt x="1016011" y="1020792"/>
                  </a:lnTo>
                  <a:lnTo>
                    <a:pt x="1017820" y="1004998"/>
                  </a:lnTo>
                  <a:cubicBezTo>
                    <a:pt x="1021016" y="999697"/>
                    <a:pt x="1026271" y="996311"/>
                    <a:pt x="1032520" y="996016"/>
                  </a:cubicBezTo>
                  <a:cubicBezTo>
                    <a:pt x="1048426" y="994839"/>
                    <a:pt x="1053539" y="1012507"/>
                    <a:pt x="1059221" y="1025464"/>
                  </a:cubicBezTo>
                  <a:lnTo>
                    <a:pt x="1059221" y="1026053"/>
                  </a:lnTo>
                  <a:cubicBezTo>
                    <a:pt x="1059221" y="1036065"/>
                    <a:pt x="1052971" y="1040777"/>
                    <a:pt x="1045018" y="1044310"/>
                  </a:cubicBezTo>
                  <a:cubicBezTo>
                    <a:pt x="1037064" y="1047844"/>
                    <a:pt x="1034792" y="1046666"/>
                    <a:pt x="1034792" y="1036654"/>
                  </a:cubicBezTo>
                  <a:cubicBezTo>
                    <a:pt x="1034792" y="1031942"/>
                    <a:pt x="1034508" y="1029587"/>
                    <a:pt x="1032875" y="1029145"/>
                  </a:cubicBezTo>
                  <a:lnTo>
                    <a:pt x="1025172" y="1032203"/>
                  </a:lnTo>
                  <a:lnTo>
                    <a:pt x="1025592" y="1032725"/>
                  </a:lnTo>
                  <a:cubicBezTo>
                    <a:pt x="1026170" y="1042637"/>
                    <a:pt x="1023857" y="1051965"/>
                    <a:pt x="1019231" y="1060710"/>
                  </a:cubicBezTo>
                  <a:cubicBezTo>
                    <a:pt x="1015762" y="1066540"/>
                    <a:pt x="1011137" y="1070039"/>
                    <a:pt x="1005355" y="1072371"/>
                  </a:cubicBezTo>
                  <a:cubicBezTo>
                    <a:pt x="985119" y="1081699"/>
                    <a:pt x="985119" y="1081699"/>
                    <a:pt x="973555" y="1100356"/>
                  </a:cubicBezTo>
                  <a:cubicBezTo>
                    <a:pt x="964304" y="1099773"/>
                    <a:pt x="953897" y="1100939"/>
                    <a:pt x="944646" y="1098607"/>
                  </a:cubicBezTo>
                  <a:cubicBezTo>
                    <a:pt x="928457" y="1095109"/>
                    <a:pt x="928457" y="1093943"/>
                    <a:pt x="922675" y="1099190"/>
                  </a:cubicBezTo>
                  <a:cubicBezTo>
                    <a:pt x="918628" y="1102688"/>
                    <a:pt x="915159" y="1105603"/>
                    <a:pt x="911112" y="1109101"/>
                  </a:cubicBezTo>
                  <a:cubicBezTo>
                    <a:pt x="907064" y="1102105"/>
                    <a:pt x="904174" y="1096275"/>
                    <a:pt x="900705" y="1090445"/>
                  </a:cubicBezTo>
                  <a:cubicBezTo>
                    <a:pt x="894345" y="1078201"/>
                    <a:pt x="894345" y="1078201"/>
                    <a:pt x="905908" y="1068873"/>
                  </a:cubicBezTo>
                  <a:cubicBezTo>
                    <a:pt x="909955" y="1066540"/>
                    <a:pt x="913425" y="1063042"/>
                    <a:pt x="915737" y="1058961"/>
                  </a:cubicBezTo>
                  <a:cubicBezTo>
                    <a:pt x="919784" y="1050799"/>
                    <a:pt x="913425" y="1048467"/>
                    <a:pt x="907064" y="1047884"/>
                  </a:cubicBezTo>
                  <a:lnTo>
                    <a:pt x="906585" y="1047541"/>
                  </a:lnTo>
                  <a:lnTo>
                    <a:pt x="901499" y="1052037"/>
                  </a:lnTo>
                  <a:cubicBezTo>
                    <a:pt x="877129" y="1064734"/>
                    <a:pt x="877129" y="1064734"/>
                    <a:pt x="886413" y="1091280"/>
                  </a:cubicBezTo>
                  <a:cubicBezTo>
                    <a:pt x="888734" y="1098206"/>
                    <a:pt x="885833" y="1103399"/>
                    <a:pt x="881771" y="1108016"/>
                  </a:cubicBezTo>
                  <a:cubicBezTo>
                    <a:pt x="880611" y="1109747"/>
                    <a:pt x="877709" y="1110325"/>
                    <a:pt x="875388" y="1110325"/>
                  </a:cubicBezTo>
                  <a:cubicBezTo>
                    <a:pt x="874228" y="1110325"/>
                    <a:pt x="873067" y="1108593"/>
                    <a:pt x="873067" y="1108016"/>
                  </a:cubicBezTo>
                  <a:cubicBezTo>
                    <a:pt x="873067" y="1098206"/>
                    <a:pt x="873067" y="1088395"/>
                    <a:pt x="869006" y="1079738"/>
                  </a:cubicBezTo>
                  <a:cubicBezTo>
                    <a:pt x="867845" y="1077430"/>
                    <a:pt x="866685" y="1075121"/>
                    <a:pt x="864364" y="1075121"/>
                  </a:cubicBezTo>
                  <a:cubicBezTo>
                    <a:pt x="860882" y="1074544"/>
                    <a:pt x="857401" y="1078584"/>
                    <a:pt x="858561" y="1082046"/>
                  </a:cubicBezTo>
                  <a:cubicBezTo>
                    <a:pt x="861463" y="1093012"/>
                    <a:pt x="859141" y="1098206"/>
                    <a:pt x="846957" y="1099360"/>
                  </a:cubicBezTo>
                  <a:cubicBezTo>
                    <a:pt x="845796" y="1091857"/>
                    <a:pt x="844636" y="1083778"/>
                    <a:pt x="834191" y="1088395"/>
                  </a:cubicBezTo>
                  <a:cubicBezTo>
                    <a:pt x="826648" y="1091280"/>
                    <a:pt x="819685" y="1095320"/>
                    <a:pt x="811562" y="1099360"/>
                  </a:cubicBezTo>
                  <a:cubicBezTo>
                    <a:pt x="814463" y="1105131"/>
                    <a:pt x="816784" y="1110902"/>
                    <a:pt x="819685" y="1117250"/>
                  </a:cubicBezTo>
                  <a:cubicBezTo>
                    <a:pt x="809821" y="1121867"/>
                    <a:pt x="803438" y="1112056"/>
                    <a:pt x="794735" y="1113787"/>
                  </a:cubicBezTo>
                  <a:cubicBezTo>
                    <a:pt x="795605" y="1108017"/>
                    <a:pt x="792994" y="1104409"/>
                    <a:pt x="789658" y="1101307"/>
                  </a:cubicBezTo>
                  <a:lnTo>
                    <a:pt x="780708" y="1092338"/>
                  </a:lnTo>
                  <a:lnTo>
                    <a:pt x="780163" y="1092860"/>
                  </a:lnTo>
                  <a:cubicBezTo>
                    <a:pt x="775589" y="1089435"/>
                    <a:pt x="771014" y="1084868"/>
                    <a:pt x="765867" y="1082014"/>
                  </a:cubicBezTo>
                  <a:cubicBezTo>
                    <a:pt x="757862" y="1078588"/>
                    <a:pt x="753287" y="1077446"/>
                    <a:pt x="745282" y="1086580"/>
                  </a:cubicBezTo>
                  <a:cubicBezTo>
                    <a:pt x="736705" y="1097998"/>
                    <a:pt x="718406" y="1106561"/>
                    <a:pt x="704111" y="1095714"/>
                  </a:cubicBezTo>
                  <a:cubicBezTo>
                    <a:pt x="694961" y="1089435"/>
                    <a:pt x="692102" y="1095714"/>
                    <a:pt x="685812" y="1097998"/>
                  </a:cubicBezTo>
                  <a:cubicBezTo>
                    <a:pt x="682381" y="1098568"/>
                    <a:pt x="679522" y="1095714"/>
                    <a:pt x="677807" y="1092860"/>
                  </a:cubicBezTo>
                  <a:cubicBezTo>
                    <a:pt x="662367" y="1092289"/>
                    <a:pt x="654362" y="1082584"/>
                    <a:pt x="648072" y="1070596"/>
                  </a:cubicBezTo>
                  <a:cubicBezTo>
                    <a:pt x="653218" y="1062604"/>
                    <a:pt x="658365" y="1070025"/>
                    <a:pt x="662939" y="1070596"/>
                  </a:cubicBezTo>
                  <a:lnTo>
                    <a:pt x="663065" y="1070347"/>
                  </a:lnTo>
                  <a:lnTo>
                    <a:pt x="662917" y="1070495"/>
                  </a:lnTo>
                  <a:cubicBezTo>
                    <a:pt x="663493" y="1061845"/>
                    <a:pt x="664070" y="1052042"/>
                    <a:pt x="665798" y="1042815"/>
                  </a:cubicBezTo>
                  <a:cubicBezTo>
                    <a:pt x="666951" y="1037048"/>
                    <a:pt x="664646" y="1031858"/>
                    <a:pt x="662341" y="1026668"/>
                  </a:cubicBezTo>
                  <a:cubicBezTo>
                    <a:pt x="660036" y="1019171"/>
                    <a:pt x="658308" y="1025514"/>
                    <a:pt x="655427" y="1026668"/>
                  </a:cubicBezTo>
                  <a:cubicBezTo>
                    <a:pt x="654851" y="1027821"/>
                    <a:pt x="654851" y="1028975"/>
                    <a:pt x="654275" y="1029551"/>
                  </a:cubicBezTo>
                  <a:cubicBezTo>
                    <a:pt x="651970" y="1033011"/>
                    <a:pt x="649089" y="1038201"/>
                    <a:pt x="643903" y="1035318"/>
                  </a:cubicBezTo>
                  <a:cubicBezTo>
                    <a:pt x="642751" y="1034741"/>
                    <a:pt x="642175" y="1033299"/>
                    <a:pt x="641743" y="1031569"/>
                  </a:cubicBezTo>
                  <a:lnTo>
                    <a:pt x="641477" y="1030443"/>
                  </a:lnTo>
                  <a:lnTo>
                    <a:pt x="639666" y="1031391"/>
                  </a:lnTo>
                  <a:cubicBezTo>
                    <a:pt x="628137" y="1032545"/>
                    <a:pt x="616031" y="1031391"/>
                    <a:pt x="604501" y="1029661"/>
                  </a:cubicBezTo>
                  <a:cubicBezTo>
                    <a:pt x="599314" y="1028508"/>
                    <a:pt x="594702" y="1025625"/>
                    <a:pt x="595855" y="1020436"/>
                  </a:cubicBezTo>
                  <a:cubicBezTo>
                    <a:pt x="597584" y="1012940"/>
                    <a:pt x="602196" y="1007750"/>
                    <a:pt x="610843" y="1011210"/>
                  </a:cubicBezTo>
                  <a:cubicBezTo>
                    <a:pt x="619490" y="1002561"/>
                    <a:pt x="637937" y="975459"/>
                    <a:pt x="637937" y="968540"/>
                  </a:cubicBezTo>
                  <a:cubicBezTo>
                    <a:pt x="638513" y="962774"/>
                    <a:pt x="635054" y="957584"/>
                    <a:pt x="633325" y="951818"/>
                  </a:cubicBezTo>
                  <a:cubicBezTo>
                    <a:pt x="633325" y="948358"/>
                    <a:pt x="635054" y="945475"/>
                    <a:pt x="636207" y="942592"/>
                  </a:cubicBezTo>
                  <a:cubicBezTo>
                    <a:pt x="637360" y="941438"/>
                    <a:pt x="637937" y="939132"/>
                    <a:pt x="638513" y="937402"/>
                  </a:cubicBezTo>
                  <a:cubicBezTo>
                    <a:pt x="638513" y="937402"/>
                    <a:pt x="638513" y="935096"/>
                    <a:pt x="637937" y="935096"/>
                  </a:cubicBezTo>
                  <a:cubicBezTo>
                    <a:pt x="636207" y="933943"/>
                    <a:pt x="634478" y="933366"/>
                    <a:pt x="632748" y="932789"/>
                  </a:cubicBezTo>
                  <a:cubicBezTo>
                    <a:pt x="630443" y="931636"/>
                    <a:pt x="629290" y="929906"/>
                    <a:pt x="628713" y="927600"/>
                  </a:cubicBezTo>
                  <a:cubicBezTo>
                    <a:pt x="628713" y="925870"/>
                    <a:pt x="627560" y="923563"/>
                    <a:pt x="625831" y="922410"/>
                  </a:cubicBezTo>
                  <a:cubicBezTo>
                    <a:pt x="622949" y="920680"/>
                    <a:pt x="622372" y="919527"/>
                    <a:pt x="622949" y="917797"/>
                  </a:cubicBezTo>
                  <a:cubicBezTo>
                    <a:pt x="624102" y="915491"/>
                    <a:pt x="625255" y="914914"/>
                    <a:pt x="625831" y="914914"/>
                  </a:cubicBezTo>
                  <a:cubicBezTo>
                    <a:pt x="628713" y="914914"/>
                    <a:pt x="631595" y="914625"/>
                    <a:pt x="634118" y="913544"/>
                  </a:cubicBezTo>
                  <a:lnTo>
                    <a:pt x="639529" y="908132"/>
                  </a:lnTo>
                  <a:lnTo>
                    <a:pt x="632570" y="910739"/>
                  </a:lnTo>
                  <a:cubicBezTo>
                    <a:pt x="613577" y="909014"/>
                    <a:pt x="591129" y="891764"/>
                    <a:pt x="581920" y="925114"/>
                  </a:cubicBezTo>
                  <a:cubicBezTo>
                    <a:pt x="579618" y="931439"/>
                    <a:pt x="569834" y="934314"/>
                    <a:pt x="564653" y="938914"/>
                  </a:cubicBezTo>
                  <a:cubicBezTo>
                    <a:pt x="546235" y="957314"/>
                    <a:pt x="529544" y="963639"/>
                    <a:pt x="516306" y="934314"/>
                  </a:cubicBezTo>
                  <a:cubicBezTo>
                    <a:pt x="512852" y="926264"/>
                    <a:pt x="504219" y="926264"/>
                    <a:pt x="499039" y="921089"/>
                  </a:cubicBezTo>
                  <a:cubicBezTo>
                    <a:pt x="499039" y="918214"/>
                    <a:pt x="499039" y="916489"/>
                    <a:pt x="499039" y="913614"/>
                  </a:cubicBezTo>
                  <a:cubicBezTo>
                    <a:pt x="495585" y="909014"/>
                    <a:pt x="495585" y="903839"/>
                    <a:pt x="499615" y="898664"/>
                  </a:cubicBezTo>
                  <a:cubicBezTo>
                    <a:pt x="503068" y="896363"/>
                    <a:pt x="506521" y="892914"/>
                    <a:pt x="509975" y="891764"/>
                  </a:cubicBezTo>
                  <a:cubicBezTo>
                    <a:pt x="518608" y="889463"/>
                    <a:pt x="520910" y="884288"/>
                    <a:pt x="521486" y="876814"/>
                  </a:cubicBezTo>
                  <a:cubicBezTo>
                    <a:pt x="524364" y="874513"/>
                    <a:pt x="524939" y="869914"/>
                    <a:pt x="528968" y="869338"/>
                  </a:cubicBezTo>
                  <a:cubicBezTo>
                    <a:pt x="538753" y="868763"/>
                    <a:pt x="543358" y="863588"/>
                    <a:pt x="543358" y="853813"/>
                  </a:cubicBezTo>
                  <a:cubicBezTo>
                    <a:pt x="543358" y="849213"/>
                    <a:pt x="543358" y="844613"/>
                    <a:pt x="543358" y="840013"/>
                  </a:cubicBezTo>
                  <a:cubicBezTo>
                    <a:pt x="543933" y="833688"/>
                    <a:pt x="545084" y="828513"/>
                    <a:pt x="550840" y="825063"/>
                  </a:cubicBezTo>
                  <a:cubicBezTo>
                    <a:pt x="558322" y="831963"/>
                    <a:pt x="568107" y="833688"/>
                    <a:pt x="575014" y="828513"/>
                  </a:cubicBezTo>
                  <a:cubicBezTo>
                    <a:pt x="599763" y="808388"/>
                    <a:pt x="631419" y="804363"/>
                    <a:pt x="658471" y="790563"/>
                  </a:cubicBezTo>
                  <a:cubicBezTo>
                    <a:pt x="664946" y="787400"/>
                    <a:pt x="670018" y="785819"/>
                    <a:pt x="674074" y="785514"/>
                  </a:cubicBezTo>
                  <a:cubicBezTo>
                    <a:pt x="686242" y="784597"/>
                    <a:pt x="689263" y="795163"/>
                    <a:pt x="693580" y="808963"/>
                  </a:cubicBezTo>
                  <a:cubicBezTo>
                    <a:pt x="697609" y="821038"/>
                    <a:pt x="680342" y="834263"/>
                    <a:pt x="694155" y="842888"/>
                  </a:cubicBezTo>
                  <a:cubicBezTo>
                    <a:pt x="713149" y="853813"/>
                    <a:pt x="728690" y="871638"/>
                    <a:pt x="752288" y="872788"/>
                  </a:cubicBezTo>
                  <a:cubicBezTo>
                    <a:pt x="776461" y="874513"/>
                    <a:pt x="800059" y="881414"/>
                    <a:pt x="823658" y="882564"/>
                  </a:cubicBezTo>
                  <a:cubicBezTo>
                    <a:pt x="867977" y="869914"/>
                    <a:pt x="869127" y="871064"/>
                    <a:pt x="886395" y="913039"/>
                  </a:cubicBezTo>
                  <a:lnTo>
                    <a:pt x="885767" y="914377"/>
                  </a:lnTo>
                  <a:lnTo>
                    <a:pt x="894842" y="914559"/>
                  </a:lnTo>
                  <a:cubicBezTo>
                    <a:pt x="904953" y="916979"/>
                    <a:pt x="911892" y="925353"/>
                    <a:pt x="918831" y="934053"/>
                  </a:cubicBezTo>
                  <a:cubicBezTo>
                    <a:pt x="919987" y="935213"/>
                    <a:pt x="924036" y="935793"/>
                    <a:pt x="925771" y="935213"/>
                  </a:cubicBezTo>
                  <a:cubicBezTo>
                    <a:pt x="930396" y="933473"/>
                    <a:pt x="928083" y="930573"/>
                    <a:pt x="926349" y="927673"/>
                  </a:cubicBezTo>
                  <a:cubicBezTo>
                    <a:pt x="922879" y="923032"/>
                    <a:pt x="919409" y="917812"/>
                    <a:pt x="916518" y="912012"/>
                  </a:cubicBezTo>
                  <a:cubicBezTo>
                    <a:pt x="913627" y="905052"/>
                    <a:pt x="918253" y="901572"/>
                    <a:pt x="925192" y="900412"/>
                  </a:cubicBezTo>
                  <a:cubicBezTo>
                    <a:pt x="928662" y="899252"/>
                    <a:pt x="932131" y="899252"/>
                    <a:pt x="935601" y="899252"/>
                  </a:cubicBezTo>
                  <a:cubicBezTo>
                    <a:pt x="958731" y="911432"/>
                    <a:pt x="981862" y="882431"/>
                    <a:pt x="1002679" y="898092"/>
                  </a:cubicBezTo>
                  <a:cubicBezTo>
                    <a:pt x="1025232" y="914912"/>
                    <a:pt x="1030436" y="898092"/>
                    <a:pt x="1039689" y="884751"/>
                  </a:cubicBezTo>
                  <a:cubicBezTo>
                    <a:pt x="1042001" y="884751"/>
                    <a:pt x="1044314" y="884751"/>
                    <a:pt x="1046627" y="884751"/>
                  </a:cubicBezTo>
                  <a:lnTo>
                    <a:pt x="1047317" y="884302"/>
                  </a:lnTo>
                  <a:lnTo>
                    <a:pt x="1061699" y="870181"/>
                  </a:lnTo>
                  <a:lnTo>
                    <a:pt x="1061663" y="869670"/>
                  </a:lnTo>
                  <a:cubicBezTo>
                    <a:pt x="1064554" y="863870"/>
                    <a:pt x="1070336" y="862130"/>
                    <a:pt x="1076119" y="862130"/>
                  </a:cubicBezTo>
                  <a:lnTo>
                    <a:pt x="1083943" y="869417"/>
                  </a:lnTo>
                  <a:lnTo>
                    <a:pt x="1088346" y="864642"/>
                  </a:lnTo>
                  <a:cubicBezTo>
                    <a:pt x="1089426" y="862103"/>
                    <a:pt x="1089858" y="859202"/>
                    <a:pt x="1090145" y="856301"/>
                  </a:cubicBezTo>
                  <a:cubicBezTo>
                    <a:pt x="1094751" y="851079"/>
                    <a:pt x="1099358" y="845857"/>
                    <a:pt x="1104540" y="841215"/>
                  </a:cubicBezTo>
                  <a:lnTo>
                    <a:pt x="1105721" y="842009"/>
                  </a:lnTo>
                  <a:lnTo>
                    <a:pt x="1105535" y="841551"/>
                  </a:lnTo>
                  <a:lnTo>
                    <a:pt x="1105535" y="835057"/>
                  </a:lnTo>
                  <a:lnTo>
                    <a:pt x="1104540" y="833672"/>
                  </a:lnTo>
                  <a:cubicBezTo>
                    <a:pt x="1109722" y="817426"/>
                    <a:pt x="1113752" y="814525"/>
                    <a:pt x="1123540" y="819747"/>
                  </a:cubicBezTo>
                  <a:cubicBezTo>
                    <a:pt x="1128722" y="822648"/>
                    <a:pt x="1133904" y="826129"/>
                    <a:pt x="1139086" y="828450"/>
                  </a:cubicBezTo>
                  <a:cubicBezTo>
                    <a:pt x="1145419" y="831351"/>
                    <a:pt x="1147147" y="826129"/>
                    <a:pt x="1149450" y="821487"/>
                  </a:cubicBezTo>
                  <a:cubicBezTo>
                    <a:pt x="1152329" y="812204"/>
                    <a:pt x="1158086" y="817426"/>
                    <a:pt x="1163269" y="819167"/>
                  </a:cubicBezTo>
                  <a:lnTo>
                    <a:pt x="1166315" y="822470"/>
                  </a:lnTo>
                  <a:lnTo>
                    <a:pt x="1164392" y="819047"/>
                  </a:lnTo>
                  <a:lnTo>
                    <a:pt x="1170752" y="818574"/>
                  </a:lnTo>
                  <a:lnTo>
                    <a:pt x="1167875" y="797118"/>
                  </a:lnTo>
                  <a:cubicBezTo>
                    <a:pt x="1167875" y="789575"/>
                    <a:pt x="1174208" y="786674"/>
                    <a:pt x="1185724" y="788995"/>
                  </a:cubicBezTo>
                  <a:lnTo>
                    <a:pt x="1187222" y="788663"/>
                  </a:lnTo>
                  <a:lnTo>
                    <a:pt x="1186861" y="787611"/>
                  </a:lnTo>
                  <a:lnTo>
                    <a:pt x="1193208" y="781571"/>
                  </a:lnTo>
                  <a:lnTo>
                    <a:pt x="1193208" y="774489"/>
                  </a:lnTo>
                  <a:lnTo>
                    <a:pt x="1194807" y="773312"/>
                  </a:lnTo>
                  <a:lnTo>
                    <a:pt x="1194484" y="773397"/>
                  </a:lnTo>
                  <a:cubicBezTo>
                    <a:pt x="1195642" y="769954"/>
                    <a:pt x="1195642" y="764789"/>
                    <a:pt x="1197379" y="763642"/>
                  </a:cubicBezTo>
                  <a:cubicBezTo>
                    <a:pt x="1215324" y="752738"/>
                    <a:pt x="1230954" y="738392"/>
                    <a:pt x="1253531" y="736671"/>
                  </a:cubicBezTo>
                  <a:cubicBezTo>
                    <a:pt x="1256425" y="739540"/>
                    <a:pt x="1259320" y="740114"/>
                    <a:pt x="1262794" y="737245"/>
                  </a:cubicBezTo>
                  <a:cubicBezTo>
                    <a:pt x="1267425" y="732654"/>
                    <a:pt x="1269161" y="727490"/>
                    <a:pt x="1267425" y="721178"/>
                  </a:cubicBezTo>
                  <a:cubicBezTo>
                    <a:pt x="1266267" y="715439"/>
                    <a:pt x="1263372" y="709701"/>
                    <a:pt x="1269161" y="704536"/>
                  </a:cubicBezTo>
                  <a:cubicBezTo>
                    <a:pt x="1272345" y="701954"/>
                    <a:pt x="1275674" y="700519"/>
                    <a:pt x="1279075" y="699945"/>
                  </a:cubicBezTo>
                  <a:cubicBezTo>
                    <a:pt x="1282476" y="699372"/>
                    <a:pt x="1285949" y="699659"/>
                    <a:pt x="1289422" y="700519"/>
                  </a:cubicBezTo>
                  <a:cubicBezTo>
                    <a:pt x="1292896" y="701667"/>
                    <a:pt x="1295211" y="705110"/>
                    <a:pt x="1298106" y="706832"/>
                  </a:cubicBezTo>
                  <a:lnTo>
                    <a:pt x="1297423" y="707878"/>
                  </a:lnTo>
                  <a:lnTo>
                    <a:pt x="1302029" y="710664"/>
                  </a:lnTo>
                  <a:cubicBezTo>
                    <a:pt x="1304908" y="711244"/>
                    <a:pt x="1307787" y="711824"/>
                    <a:pt x="1308363" y="710664"/>
                  </a:cubicBezTo>
                  <a:cubicBezTo>
                    <a:pt x="1308938" y="707182"/>
                    <a:pt x="1304332" y="710664"/>
                    <a:pt x="1303757" y="707182"/>
                  </a:cubicBezTo>
                  <a:lnTo>
                    <a:pt x="1307735" y="699472"/>
                  </a:lnTo>
                  <a:lnTo>
                    <a:pt x="1299412" y="698291"/>
                  </a:lnTo>
                  <a:cubicBezTo>
                    <a:pt x="1295036" y="696988"/>
                    <a:pt x="1291593" y="694237"/>
                    <a:pt x="1290732" y="687576"/>
                  </a:cubicBezTo>
                  <a:cubicBezTo>
                    <a:pt x="1289584" y="678310"/>
                    <a:pt x="1301635" y="682943"/>
                    <a:pt x="1306801" y="676573"/>
                  </a:cubicBezTo>
                  <a:cubicBezTo>
                    <a:pt x="1290732" y="671940"/>
                    <a:pt x="1285567" y="693368"/>
                    <a:pt x="1271794" y="688735"/>
                  </a:cubicBezTo>
                  <a:cubicBezTo>
                    <a:pt x="1266629" y="687576"/>
                    <a:pt x="1262038" y="684101"/>
                    <a:pt x="1259169" y="679468"/>
                  </a:cubicBezTo>
                  <a:cubicBezTo>
                    <a:pt x="1258021" y="675994"/>
                    <a:pt x="1258595" y="673098"/>
                    <a:pt x="1260890" y="669623"/>
                  </a:cubicBezTo>
                  <a:cubicBezTo>
                    <a:pt x="1268351" y="659777"/>
                    <a:pt x="1275811" y="651090"/>
                    <a:pt x="1283271" y="640665"/>
                  </a:cubicBezTo>
                  <a:cubicBezTo>
                    <a:pt x="1286715" y="635453"/>
                    <a:pt x="1291879" y="633136"/>
                    <a:pt x="1298192" y="632557"/>
                  </a:cubicBezTo>
                  <a:cubicBezTo>
                    <a:pt x="1308522" y="637190"/>
                    <a:pt x="1318852" y="645878"/>
                    <a:pt x="1330903" y="636611"/>
                  </a:cubicBezTo>
                  <a:cubicBezTo>
                    <a:pt x="1316557" y="618078"/>
                    <a:pt x="1365909" y="615762"/>
                    <a:pt x="1340659" y="594912"/>
                  </a:cubicBezTo>
                  <a:cubicBezTo>
                    <a:pt x="1338938" y="585646"/>
                    <a:pt x="1338938" y="576380"/>
                    <a:pt x="1341233" y="567113"/>
                  </a:cubicBezTo>
                  <a:cubicBezTo>
                    <a:pt x="1342381" y="563638"/>
                    <a:pt x="1343528" y="560742"/>
                    <a:pt x="1345250" y="558426"/>
                  </a:cubicBezTo>
                  <a:cubicBezTo>
                    <a:pt x="1346972" y="555530"/>
                    <a:pt x="1349267" y="553213"/>
                    <a:pt x="1352137" y="552055"/>
                  </a:cubicBezTo>
                  <a:cubicBezTo>
                    <a:pt x="1353284" y="551476"/>
                    <a:pt x="1355006" y="551476"/>
                    <a:pt x="1356727" y="550897"/>
                  </a:cubicBezTo>
                  <a:cubicBezTo>
                    <a:pt x="1392882" y="550318"/>
                    <a:pt x="1400342" y="535260"/>
                    <a:pt x="1381405" y="499352"/>
                  </a:cubicBezTo>
                  <a:cubicBezTo>
                    <a:pt x="1376813" y="491244"/>
                    <a:pt x="1373944" y="485453"/>
                    <a:pt x="1378535" y="476766"/>
                  </a:cubicBezTo>
                  <a:close/>
                  <a:moveTo>
                    <a:pt x="1465959" y="454357"/>
                  </a:moveTo>
                  <a:cubicBezTo>
                    <a:pt x="1469286" y="461079"/>
                    <a:pt x="1470949" y="468362"/>
                    <a:pt x="1460968" y="471164"/>
                  </a:cubicBezTo>
                  <a:cubicBezTo>
                    <a:pt x="1455423" y="472845"/>
                    <a:pt x="1450433" y="474525"/>
                    <a:pt x="1444888" y="476206"/>
                  </a:cubicBezTo>
                  <a:cubicBezTo>
                    <a:pt x="1441006" y="459959"/>
                    <a:pt x="1441561" y="457718"/>
                    <a:pt x="1455423" y="454917"/>
                  </a:cubicBezTo>
                  <a:cubicBezTo>
                    <a:pt x="1459305" y="453796"/>
                    <a:pt x="1462632" y="454917"/>
                    <a:pt x="1465959" y="454357"/>
                  </a:cubicBezTo>
                  <a:close/>
                  <a:moveTo>
                    <a:pt x="1372098" y="433380"/>
                  </a:moveTo>
                  <a:cubicBezTo>
                    <a:pt x="1375550" y="436325"/>
                    <a:pt x="1379578" y="438092"/>
                    <a:pt x="1382455" y="441626"/>
                  </a:cubicBezTo>
                  <a:cubicBezTo>
                    <a:pt x="1385333" y="445748"/>
                    <a:pt x="1387059" y="451049"/>
                    <a:pt x="1379003" y="451049"/>
                  </a:cubicBezTo>
                  <a:cubicBezTo>
                    <a:pt x="1376126" y="450754"/>
                    <a:pt x="1373248" y="450313"/>
                    <a:pt x="1370731" y="450755"/>
                  </a:cubicBezTo>
                  <a:lnTo>
                    <a:pt x="1365707" y="454868"/>
                  </a:lnTo>
                  <a:lnTo>
                    <a:pt x="1370480" y="460276"/>
                  </a:lnTo>
                  <a:cubicBezTo>
                    <a:pt x="1371506" y="462779"/>
                    <a:pt x="1371799" y="465576"/>
                    <a:pt x="1371799" y="468521"/>
                  </a:cubicBezTo>
                  <a:cubicBezTo>
                    <a:pt x="1368867" y="467049"/>
                    <a:pt x="1367108" y="464840"/>
                    <a:pt x="1366081" y="462264"/>
                  </a:cubicBezTo>
                  <a:lnTo>
                    <a:pt x="1365017" y="455433"/>
                  </a:lnTo>
                  <a:lnTo>
                    <a:pt x="1364617" y="455761"/>
                  </a:lnTo>
                  <a:cubicBezTo>
                    <a:pt x="1359438" y="452227"/>
                    <a:pt x="1357136" y="448104"/>
                    <a:pt x="1362315" y="442803"/>
                  </a:cubicBezTo>
                  <a:cubicBezTo>
                    <a:pt x="1365768" y="439270"/>
                    <a:pt x="1368645" y="436325"/>
                    <a:pt x="1372098" y="433380"/>
                  </a:cubicBezTo>
                  <a:close/>
                  <a:moveTo>
                    <a:pt x="1357446" y="364473"/>
                  </a:moveTo>
                  <a:cubicBezTo>
                    <a:pt x="1365533" y="370187"/>
                    <a:pt x="1359602" y="383328"/>
                    <a:pt x="1369307" y="387328"/>
                  </a:cubicBezTo>
                  <a:cubicBezTo>
                    <a:pt x="1368768" y="393613"/>
                    <a:pt x="1367689" y="398755"/>
                    <a:pt x="1362298" y="402183"/>
                  </a:cubicBezTo>
                  <a:cubicBezTo>
                    <a:pt x="1356368" y="390185"/>
                    <a:pt x="1352055" y="378186"/>
                    <a:pt x="1357446" y="364473"/>
                  </a:cubicBezTo>
                  <a:close/>
                  <a:moveTo>
                    <a:pt x="233727" y="354161"/>
                  </a:moveTo>
                  <a:cubicBezTo>
                    <a:pt x="229829" y="353074"/>
                    <a:pt x="223764" y="354524"/>
                    <a:pt x="218565" y="358005"/>
                  </a:cubicBezTo>
                  <a:cubicBezTo>
                    <a:pt x="205858" y="366708"/>
                    <a:pt x="196617" y="382374"/>
                    <a:pt x="177556" y="376572"/>
                  </a:cubicBezTo>
                  <a:lnTo>
                    <a:pt x="176436" y="374660"/>
                  </a:lnTo>
                  <a:lnTo>
                    <a:pt x="173692" y="368754"/>
                  </a:lnTo>
                  <a:lnTo>
                    <a:pt x="173063" y="364642"/>
                  </a:lnTo>
                  <a:lnTo>
                    <a:pt x="174446" y="361422"/>
                  </a:lnTo>
                  <a:lnTo>
                    <a:pt x="174451" y="361414"/>
                  </a:lnTo>
                  <a:cubicBezTo>
                    <a:pt x="175245" y="360906"/>
                    <a:pt x="176112" y="360616"/>
                    <a:pt x="176400" y="360326"/>
                  </a:cubicBezTo>
                  <a:cubicBezTo>
                    <a:pt x="178711" y="355685"/>
                    <a:pt x="171780" y="355685"/>
                    <a:pt x="175823" y="358585"/>
                  </a:cubicBezTo>
                  <a:cubicBezTo>
                    <a:pt x="175823" y="358585"/>
                    <a:pt x="175245" y="359746"/>
                    <a:pt x="174667" y="360906"/>
                  </a:cubicBezTo>
                  <a:lnTo>
                    <a:pt x="174446" y="361422"/>
                  </a:lnTo>
                  <a:lnTo>
                    <a:pt x="172935" y="363807"/>
                  </a:lnTo>
                  <a:lnTo>
                    <a:pt x="173063" y="364642"/>
                  </a:lnTo>
                  <a:lnTo>
                    <a:pt x="172447" y="366074"/>
                  </a:lnTo>
                  <a:lnTo>
                    <a:pt x="173692" y="368754"/>
                  </a:lnTo>
                  <a:lnTo>
                    <a:pt x="173945" y="370407"/>
                  </a:lnTo>
                  <a:lnTo>
                    <a:pt x="176436" y="374660"/>
                  </a:lnTo>
                  <a:lnTo>
                    <a:pt x="178133" y="378312"/>
                  </a:lnTo>
                  <a:cubicBezTo>
                    <a:pt x="177267" y="381794"/>
                    <a:pt x="176563" y="385520"/>
                    <a:pt x="175290" y="388695"/>
                  </a:cubicBezTo>
                  <a:lnTo>
                    <a:pt x="169241" y="395540"/>
                  </a:lnTo>
                  <a:lnTo>
                    <a:pt x="167180" y="395891"/>
                  </a:lnTo>
                  <a:lnTo>
                    <a:pt x="160990" y="396287"/>
                  </a:lnTo>
                  <a:lnTo>
                    <a:pt x="158628" y="392727"/>
                  </a:lnTo>
                  <a:lnTo>
                    <a:pt x="157267" y="390496"/>
                  </a:lnTo>
                  <a:cubicBezTo>
                    <a:pt x="156329" y="388321"/>
                    <a:pt x="155318" y="386145"/>
                    <a:pt x="153296" y="384694"/>
                  </a:cubicBezTo>
                  <a:lnTo>
                    <a:pt x="158628" y="392727"/>
                  </a:lnTo>
                  <a:lnTo>
                    <a:pt x="160805" y="396298"/>
                  </a:lnTo>
                  <a:lnTo>
                    <a:pt x="160990" y="396287"/>
                  </a:lnTo>
                  <a:lnTo>
                    <a:pt x="161383" y="396878"/>
                  </a:lnTo>
                  <a:lnTo>
                    <a:pt x="167180" y="395891"/>
                  </a:lnTo>
                  <a:lnTo>
                    <a:pt x="169036" y="395773"/>
                  </a:lnTo>
                  <a:lnTo>
                    <a:pt x="169241" y="395540"/>
                  </a:lnTo>
                  <a:lnTo>
                    <a:pt x="175381" y="394495"/>
                  </a:lnTo>
                  <a:cubicBezTo>
                    <a:pt x="188675" y="394413"/>
                    <a:pt x="199938" y="400940"/>
                    <a:pt x="209901" y="411384"/>
                  </a:cubicBezTo>
                  <a:cubicBezTo>
                    <a:pt x="216833" y="419507"/>
                    <a:pt x="227807" y="427629"/>
                    <a:pt x="215677" y="438653"/>
                  </a:cubicBezTo>
                  <a:cubicBezTo>
                    <a:pt x="206436" y="446195"/>
                    <a:pt x="196617" y="457219"/>
                    <a:pt x="185642" y="440974"/>
                  </a:cubicBezTo>
                  <a:cubicBezTo>
                    <a:pt x="175823" y="427049"/>
                    <a:pt x="168314" y="431691"/>
                    <a:pt x="162538" y="445035"/>
                  </a:cubicBezTo>
                  <a:cubicBezTo>
                    <a:pt x="159650" y="452578"/>
                    <a:pt x="152141" y="454318"/>
                    <a:pt x="144055" y="452578"/>
                  </a:cubicBezTo>
                  <a:cubicBezTo>
                    <a:pt x="140589" y="451417"/>
                    <a:pt x="138279" y="449677"/>
                    <a:pt x="136546" y="446195"/>
                  </a:cubicBezTo>
                  <a:cubicBezTo>
                    <a:pt x="133080" y="429950"/>
                    <a:pt x="139434" y="410803"/>
                    <a:pt x="120373" y="387596"/>
                  </a:cubicBezTo>
                  <a:cubicBezTo>
                    <a:pt x="138279" y="424148"/>
                    <a:pt x="138856" y="443875"/>
                    <a:pt x="98424" y="435172"/>
                  </a:cubicBezTo>
                  <a:cubicBezTo>
                    <a:pt x="89182" y="433431"/>
                    <a:pt x="85139" y="445035"/>
                    <a:pt x="78208" y="450257"/>
                  </a:cubicBezTo>
                  <a:cubicBezTo>
                    <a:pt x="113442" y="469984"/>
                    <a:pt x="150986" y="484489"/>
                    <a:pt x="183909" y="507117"/>
                  </a:cubicBezTo>
                  <a:cubicBezTo>
                    <a:pt x="192573" y="512919"/>
                    <a:pt x="193151" y="521041"/>
                    <a:pt x="189685" y="529744"/>
                  </a:cubicBezTo>
                  <a:cubicBezTo>
                    <a:pt x="186220" y="540188"/>
                    <a:pt x="181599" y="551212"/>
                    <a:pt x="191418" y="563976"/>
                  </a:cubicBezTo>
                  <a:cubicBezTo>
                    <a:pt x="213944" y="551212"/>
                    <a:pt x="230695" y="520461"/>
                    <a:pt x="263618" y="535546"/>
                  </a:cubicBezTo>
                  <a:cubicBezTo>
                    <a:pt x="267662" y="540188"/>
                    <a:pt x="267662" y="546570"/>
                    <a:pt x="270550" y="551792"/>
                  </a:cubicBezTo>
                  <a:cubicBezTo>
                    <a:pt x="271705" y="553532"/>
                    <a:pt x="272860" y="555853"/>
                    <a:pt x="274015" y="558174"/>
                  </a:cubicBezTo>
                  <a:cubicBezTo>
                    <a:pt x="274015" y="560495"/>
                    <a:pt x="275748" y="562235"/>
                    <a:pt x="278058" y="562235"/>
                  </a:cubicBezTo>
                  <a:lnTo>
                    <a:pt x="284925" y="564535"/>
                  </a:lnTo>
                  <a:lnTo>
                    <a:pt x="281142" y="556188"/>
                  </a:lnTo>
                  <a:cubicBezTo>
                    <a:pt x="280782" y="552538"/>
                    <a:pt x="281647" y="548743"/>
                    <a:pt x="283665" y="544655"/>
                  </a:cubicBezTo>
                  <a:cubicBezTo>
                    <a:pt x="286549" y="542319"/>
                    <a:pt x="290009" y="540568"/>
                    <a:pt x="294047" y="540568"/>
                  </a:cubicBezTo>
                  <a:cubicBezTo>
                    <a:pt x="313078" y="548889"/>
                    <a:pt x="334056" y="545057"/>
                    <a:pt x="354548" y="547055"/>
                  </a:cubicBezTo>
                  <a:lnTo>
                    <a:pt x="374462" y="551589"/>
                  </a:lnTo>
                  <a:lnTo>
                    <a:pt x="371052" y="550119"/>
                  </a:lnTo>
                  <a:cubicBezTo>
                    <a:pt x="359544" y="538542"/>
                    <a:pt x="373929" y="524650"/>
                    <a:pt x="367024" y="513074"/>
                  </a:cubicBezTo>
                  <a:cubicBezTo>
                    <a:pt x="363572" y="498024"/>
                    <a:pt x="371052" y="493972"/>
                    <a:pt x="384862" y="496288"/>
                  </a:cubicBezTo>
                  <a:cubicBezTo>
                    <a:pt x="365874" y="480081"/>
                    <a:pt x="338253" y="506128"/>
                    <a:pt x="320990" y="483554"/>
                  </a:cubicBezTo>
                  <a:cubicBezTo>
                    <a:pt x="319839" y="480659"/>
                    <a:pt x="318689" y="477766"/>
                    <a:pt x="318689" y="474293"/>
                  </a:cubicBezTo>
                  <a:cubicBezTo>
                    <a:pt x="318689" y="471688"/>
                    <a:pt x="318833" y="469083"/>
                    <a:pt x="318617" y="466478"/>
                  </a:cubicBezTo>
                  <a:lnTo>
                    <a:pt x="316591" y="459380"/>
                  </a:lnTo>
                  <a:lnTo>
                    <a:pt x="306939" y="465124"/>
                  </a:lnTo>
                  <a:cubicBezTo>
                    <a:pt x="302462" y="467518"/>
                    <a:pt x="297986" y="468823"/>
                    <a:pt x="293654" y="466502"/>
                  </a:cubicBezTo>
                  <a:cubicBezTo>
                    <a:pt x="271127" y="454318"/>
                    <a:pt x="253799" y="453158"/>
                    <a:pt x="238781" y="477526"/>
                  </a:cubicBezTo>
                  <a:cubicBezTo>
                    <a:pt x="234738" y="483328"/>
                    <a:pt x="224919" y="483328"/>
                    <a:pt x="219143" y="476946"/>
                  </a:cubicBezTo>
                  <a:cubicBezTo>
                    <a:pt x="211057" y="468243"/>
                    <a:pt x="205280" y="454899"/>
                    <a:pt x="215100" y="446776"/>
                  </a:cubicBezTo>
                  <a:cubicBezTo>
                    <a:pt x="242247" y="424148"/>
                    <a:pt x="223186" y="391076"/>
                    <a:pt x="235894" y="365548"/>
                  </a:cubicBezTo>
                  <a:cubicBezTo>
                    <a:pt x="239359" y="358876"/>
                    <a:pt x="237626" y="355249"/>
                    <a:pt x="233727" y="354161"/>
                  </a:cubicBezTo>
                  <a:close/>
                  <a:moveTo>
                    <a:pt x="764273" y="233451"/>
                  </a:moveTo>
                  <a:cubicBezTo>
                    <a:pt x="758474" y="234606"/>
                    <a:pt x="752495" y="237025"/>
                    <a:pt x="746299" y="240923"/>
                  </a:cubicBezTo>
                  <a:cubicBezTo>
                    <a:pt x="739383" y="244965"/>
                    <a:pt x="729586" y="242655"/>
                    <a:pt x="729586" y="255938"/>
                  </a:cubicBezTo>
                  <a:cubicBezTo>
                    <a:pt x="729010" y="281926"/>
                    <a:pt x="712873" y="278461"/>
                    <a:pt x="692701" y="270376"/>
                  </a:cubicBezTo>
                  <a:cubicBezTo>
                    <a:pt x="694142" y="276728"/>
                    <a:pt x="694286" y="282648"/>
                    <a:pt x="693422" y="288351"/>
                  </a:cubicBezTo>
                  <a:lnTo>
                    <a:pt x="689011" y="302147"/>
                  </a:lnTo>
                  <a:lnTo>
                    <a:pt x="692431" y="298727"/>
                  </a:lnTo>
                  <a:cubicBezTo>
                    <a:pt x="695319" y="294106"/>
                    <a:pt x="699939" y="292372"/>
                    <a:pt x="704561" y="295261"/>
                  </a:cubicBezTo>
                  <a:cubicBezTo>
                    <a:pt x="709759" y="298149"/>
                    <a:pt x="714957" y="302193"/>
                    <a:pt x="718423" y="306815"/>
                  </a:cubicBezTo>
                  <a:cubicBezTo>
                    <a:pt x="728242" y="320102"/>
                    <a:pt x="739795" y="321258"/>
                    <a:pt x="754235" y="314903"/>
                  </a:cubicBezTo>
                  <a:cubicBezTo>
                    <a:pt x="757700" y="305660"/>
                    <a:pt x="745570" y="305660"/>
                    <a:pt x="743838" y="299305"/>
                  </a:cubicBezTo>
                  <a:cubicBezTo>
                    <a:pt x="741527" y="291217"/>
                    <a:pt x="729398" y="294683"/>
                    <a:pt x="729398" y="283707"/>
                  </a:cubicBezTo>
                  <a:lnTo>
                    <a:pt x="758278" y="283707"/>
                  </a:lnTo>
                  <a:cubicBezTo>
                    <a:pt x="760588" y="284285"/>
                    <a:pt x="761743" y="284862"/>
                    <a:pt x="763476" y="285440"/>
                  </a:cubicBezTo>
                  <a:cubicBezTo>
                    <a:pt x="777339" y="296416"/>
                    <a:pt x="791779" y="297572"/>
                    <a:pt x="806219" y="286018"/>
                  </a:cubicBezTo>
                  <a:cubicBezTo>
                    <a:pt x="807374" y="285440"/>
                    <a:pt x="809107" y="284862"/>
                    <a:pt x="810262" y="283707"/>
                  </a:cubicBezTo>
                  <a:cubicBezTo>
                    <a:pt x="820659" y="281685"/>
                    <a:pt x="826002" y="276486"/>
                    <a:pt x="828890" y="269770"/>
                  </a:cubicBezTo>
                  <a:lnTo>
                    <a:pt x="832372" y="249197"/>
                  </a:lnTo>
                  <a:lnTo>
                    <a:pt x="821221" y="254783"/>
                  </a:lnTo>
                  <a:cubicBezTo>
                    <a:pt x="817764" y="254783"/>
                    <a:pt x="814882" y="253628"/>
                    <a:pt x="812577" y="251318"/>
                  </a:cubicBezTo>
                  <a:cubicBezTo>
                    <a:pt x="797448" y="237891"/>
                    <a:pt x="781671" y="229986"/>
                    <a:pt x="764273" y="233451"/>
                  </a:cubicBezTo>
                  <a:close/>
                  <a:moveTo>
                    <a:pt x="255849" y="177397"/>
                  </a:moveTo>
                  <a:lnTo>
                    <a:pt x="254432" y="182131"/>
                  </a:lnTo>
                  <a:lnTo>
                    <a:pt x="255609" y="181049"/>
                  </a:lnTo>
                  <a:lnTo>
                    <a:pt x="255633" y="181006"/>
                  </a:lnTo>
                  <a:cubicBezTo>
                    <a:pt x="256569" y="180140"/>
                    <a:pt x="257290" y="179129"/>
                    <a:pt x="255849" y="177397"/>
                  </a:cubicBezTo>
                  <a:close/>
                  <a:moveTo>
                    <a:pt x="594726" y="101"/>
                  </a:moveTo>
                  <a:cubicBezTo>
                    <a:pt x="607982" y="4143"/>
                    <a:pt x="621814" y="6453"/>
                    <a:pt x="636222" y="5298"/>
                  </a:cubicBezTo>
                  <a:cubicBezTo>
                    <a:pt x="640256" y="5298"/>
                    <a:pt x="643714" y="6453"/>
                    <a:pt x="647172" y="8763"/>
                  </a:cubicBezTo>
                  <a:cubicBezTo>
                    <a:pt x="651782" y="9341"/>
                    <a:pt x="656393" y="9341"/>
                    <a:pt x="660427" y="9341"/>
                  </a:cubicBezTo>
                  <a:cubicBezTo>
                    <a:pt x="671954" y="17426"/>
                    <a:pt x="682327" y="7608"/>
                    <a:pt x="693854" y="7608"/>
                  </a:cubicBezTo>
                  <a:cubicBezTo>
                    <a:pt x="704228" y="7031"/>
                    <a:pt x="713449" y="8763"/>
                    <a:pt x="720941" y="17426"/>
                  </a:cubicBezTo>
                  <a:lnTo>
                    <a:pt x="720941" y="16849"/>
                  </a:lnTo>
                  <a:cubicBezTo>
                    <a:pt x="731891" y="23201"/>
                    <a:pt x="743994" y="18581"/>
                    <a:pt x="756097" y="19736"/>
                  </a:cubicBezTo>
                  <a:cubicBezTo>
                    <a:pt x="774539" y="33597"/>
                    <a:pt x="797016" y="16849"/>
                    <a:pt x="816034" y="28399"/>
                  </a:cubicBezTo>
                  <a:cubicBezTo>
                    <a:pt x="833324" y="42259"/>
                    <a:pt x="854072" y="52655"/>
                    <a:pt x="865022" y="73445"/>
                  </a:cubicBezTo>
                  <a:cubicBezTo>
                    <a:pt x="869056" y="80952"/>
                    <a:pt x="873091" y="87882"/>
                    <a:pt x="867327" y="96545"/>
                  </a:cubicBezTo>
                  <a:cubicBezTo>
                    <a:pt x="865598" y="99433"/>
                    <a:pt x="863293" y="101743"/>
                    <a:pt x="860411" y="103475"/>
                  </a:cubicBezTo>
                  <a:cubicBezTo>
                    <a:pt x="848885" y="110405"/>
                    <a:pt x="837359" y="111560"/>
                    <a:pt x="825255" y="105785"/>
                  </a:cubicBezTo>
                  <a:cubicBezTo>
                    <a:pt x="822950" y="91925"/>
                    <a:pt x="820069" y="77487"/>
                    <a:pt x="810847" y="65937"/>
                  </a:cubicBezTo>
                  <a:lnTo>
                    <a:pt x="804341" y="61426"/>
                  </a:lnTo>
                  <a:lnTo>
                    <a:pt x="802923" y="58935"/>
                  </a:lnTo>
                  <a:lnTo>
                    <a:pt x="800944" y="59070"/>
                  </a:lnTo>
                  <a:lnTo>
                    <a:pt x="796584" y="56047"/>
                  </a:lnTo>
                  <a:cubicBezTo>
                    <a:pt x="791541" y="55975"/>
                    <a:pt x="786065" y="59585"/>
                    <a:pt x="779726" y="68247"/>
                  </a:cubicBezTo>
                  <a:cubicBezTo>
                    <a:pt x="784769" y="63916"/>
                    <a:pt x="789199" y="61100"/>
                    <a:pt x="793053" y="59612"/>
                  </a:cubicBezTo>
                  <a:lnTo>
                    <a:pt x="800944" y="59070"/>
                  </a:lnTo>
                  <a:lnTo>
                    <a:pt x="804341" y="61426"/>
                  </a:lnTo>
                  <a:lnTo>
                    <a:pt x="813153" y="76910"/>
                  </a:lnTo>
                  <a:cubicBezTo>
                    <a:pt x="814882" y="87882"/>
                    <a:pt x="814882" y="98278"/>
                    <a:pt x="825255" y="105785"/>
                  </a:cubicBezTo>
                  <a:cubicBezTo>
                    <a:pt x="831019" y="110405"/>
                    <a:pt x="842545" y="109250"/>
                    <a:pt x="840816" y="121956"/>
                  </a:cubicBezTo>
                  <a:cubicBezTo>
                    <a:pt x="837359" y="162959"/>
                    <a:pt x="863869" y="186637"/>
                    <a:pt x="892109" y="207427"/>
                  </a:cubicBezTo>
                  <a:cubicBezTo>
                    <a:pt x="903635" y="216090"/>
                    <a:pt x="916891" y="220710"/>
                    <a:pt x="908246" y="238613"/>
                  </a:cubicBezTo>
                  <a:cubicBezTo>
                    <a:pt x="892685" y="244965"/>
                    <a:pt x="876548" y="250163"/>
                    <a:pt x="860411" y="241500"/>
                  </a:cubicBezTo>
                  <a:cubicBezTo>
                    <a:pt x="855224" y="238613"/>
                    <a:pt x="850758" y="238468"/>
                    <a:pt x="846652" y="239912"/>
                  </a:cubicBezTo>
                  <a:lnTo>
                    <a:pt x="838159" y="245727"/>
                  </a:lnTo>
                  <a:lnTo>
                    <a:pt x="842030" y="245001"/>
                  </a:lnTo>
                  <a:cubicBezTo>
                    <a:pt x="844629" y="245578"/>
                    <a:pt x="846651" y="247889"/>
                    <a:pt x="847806" y="253666"/>
                  </a:cubicBezTo>
                  <a:cubicBezTo>
                    <a:pt x="850117" y="265221"/>
                    <a:pt x="851850" y="265798"/>
                    <a:pt x="863402" y="260021"/>
                  </a:cubicBezTo>
                  <a:cubicBezTo>
                    <a:pt x="870333" y="257710"/>
                    <a:pt x="874954" y="257710"/>
                    <a:pt x="879575" y="262332"/>
                  </a:cubicBezTo>
                  <a:cubicBezTo>
                    <a:pt x="885929" y="268109"/>
                    <a:pt x="891127" y="274463"/>
                    <a:pt x="896903" y="280818"/>
                  </a:cubicBezTo>
                  <a:cubicBezTo>
                    <a:pt x="900369" y="284862"/>
                    <a:pt x="903834" y="288328"/>
                    <a:pt x="909033" y="284285"/>
                  </a:cubicBezTo>
                  <a:cubicBezTo>
                    <a:pt x="913076" y="281396"/>
                    <a:pt x="917697" y="277930"/>
                    <a:pt x="916542" y="273308"/>
                  </a:cubicBezTo>
                  <a:cubicBezTo>
                    <a:pt x="914809" y="267531"/>
                    <a:pt x="909610" y="264065"/>
                    <a:pt x="918274" y="259443"/>
                  </a:cubicBezTo>
                  <a:cubicBezTo>
                    <a:pt x="928093" y="254822"/>
                    <a:pt x="939646" y="251356"/>
                    <a:pt x="943689" y="239801"/>
                  </a:cubicBezTo>
                  <a:cubicBezTo>
                    <a:pt x="944267" y="238646"/>
                    <a:pt x="944844" y="237491"/>
                    <a:pt x="945999" y="236913"/>
                  </a:cubicBezTo>
                  <a:cubicBezTo>
                    <a:pt x="955819" y="228247"/>
                    <a:pt x="959284" y="248467"/>
                    <a:pt x="966793" y="242690"/>
                  </a:cubicBezTo>
                  <a:cubicBezTo>
                    <a:pt x="971992" y="238069"/>
                    <a:pt x="963327" y="228247"/>
                    <a:pt x="969103" y="221893"/>
                  </a:cubicBezTo>
                  <a:cubicBezTo>
                    <a:pt x="970837" y="220737"/>
                    <a:pt x="973147" y="219004"/>
                    <a:pt x="975457" y="219582"/>
                  </a:cubicBezTo>
                  <a:cubicBezTo>
                    <a:pt x="978345" y="219582"/>
                    <a:pt x="982966" y="220737"/>
                    <a:pt x="984699" y="223048"/>
                  </a:cubicBezTo>
                  <a:cubicBezTo>
                    <a:pt x="986432" y="226514"/>
                    <a:pt x="988164" y="231713"/>
                    <a:pt x="987587" y="236913"/>
                  </a:cubicBezTo>
                  <a:cubicBezTo>
                    <a:pt x="987587" y="249622"/>
                    <a:pt x="993941" y="253666"/>
                    <a:pt x="1006070" y="250778"/>
                  </a:cubicBezTo>
                  <a:cubicBezTo>
                    <a:pt x="1009536" y="250778"/>
                    <a:pt x="1013001" y="253666"/>
                    <a:pt x="1013001" y="257710"/>
                  </a:cubicBezTo>
                  <a:cubicBezTo>
                    <a:pt x="1013001" y="260021"/>
                    <a:pt x="1012424" y="262910"/>
                    <a:pt x="1010113" y="264065"/>
                  </a:cubicBezTo>
                  <a:cubicBezTo>
                    <a:pt x="1001450" y="270420"/>
                    <a:pt x="992208" y="276197"/>
                    <a:pt x="980656" y="276774"/>
                  </a:cubicBezTo>
                  <a:cubicBezTo>
                    <a:pt x="980078" y="284862"/>
                    <a:pt x="984699" y="291795"/>
                    <a:pt x="988164" y="298727"/>
                  </a:cubicBezTo>
                  <a:cubicBezTo>
                    <a:pt x="975457" y="320102"/>
                    <a:pt x="994518" y="344365"/>
                    <a:pt x="982966" y="366318"/>
                  </a:cubicBezTo>
                  <a:cubicBezTo>
                    <a:pt x="981233" y="370362"/>
                    <a:pt x="985854" y="366896"/>
                    <a:pt x="987009" y="366896"/>
                  </a:cubicBezTo>
                  <a:cubicBezTo>
                    <a:pt x="1018777" y="370940"/>
                    <a:pt x="1016467" y="403291"/>
                    <a:pt x="1012424" y="414845"/>
                  </a:cubicBezTo>
                  <a:cubicBezTo>
                    <a:pt x="1003182" y="438531"/>
                    <a:pt x="1011269" y="448352"/>
                    <a:pt x="1025131" y="462217"/>
                  </a:cubicBezTo>
                  <a:cubicBezTo>
                    <a:pt x="1032062" y="468572"/>
                    <a:pt x="1033795" y="480126"/>
                    <a:pt x="1026287" y="489369"/>
                  </a:cubicBezTo>
                  <a:cubicBezTo>
                    <a:pt x="1016467" y="500345"/>
                    <a:pt x="1010113" y="488791"/>
                    <a:pt x="1001450" y="485325"/>
                  </a:cubicBezTo>
                  <a:cubicBezTo>
                    <a:pt x="981233" y="476659"/>
                    <a:pt x="968526" y="457595"/>
                    <a:pt x="947154" y="448930"/>
                  </a:cubicBezTo>
                  <a:cubicBezTo>
                    <a:pt x="925783" y="439687"/>
                    <a:pt x="935603" y="423511"/>
                    <a:pt x="952353" y="412535"/>
                  </a:cubicBezTo>
                  <a:cubicBezTo>
                    <a:pt x="940801" y="408491"/>
                    <a:pt x="932137" y="405025"/>
                    <a:pt x="922895" y="402714"/>
                  </a:cubicBezTo>
                  <a:cubicBezTo>
                    <a:pt x="910766" y="418312"/>
                    <a:pt x="961017" y="439109"/>
                    <a:pt x="916542" y="449507"/>
                  </a:cubicBezTo>
                  <a:cubicBezTo>
                    <a:pt x="913653" y="446041"/>
                    <a:pt x="910766" y="442575"/>
                    <a:pt x="917119" y="439109"/>
                  </a:cubicBezTo>
                  <a:cubicBezTo>
                    <a:pt x="914231" y="435065"/>
                    <a:pt x="920007" y="439109"/>
                    <a:pt x="915386" y="439687"/>
                  </a:cubicBezTo>
                  <a:cubicBezTo>
                    <a:pt x="913076" y="440264"/>
                    <a:pt x="911920" y="442575"/>
                    <a:pt x="911920" y="444886"/>
                  </a:cubicBezTo>
                  <a:cubicBezTo>
                    <a:pt x="912498" y="448930"/>
                    <a:pt x="914809" y="451818"/>
                    <a:pt x="915386" y="455284"/>
                  </a:cubicBezTo>
                  <a:cubicBezTo>
                    <a:pt x="917119" y="467994"/>
                    <a:pt x="925783" y="484747"/>
                    <a:pt x="910188" y="491102"/>
                  </a:cubicBezTo>
                  <a:cubicBezTo>
                    <a:pt x="897480" y="496879"/>
                    <a:pt x="888239" y="483592"/>
                    <a:pt x="881308" y="473193"/>
                  </a:cubicBezTo>
                  <a:cubicBezTo>
                    <a:pt x="878997" y="468572"/>
                    <a:pt x="876687" y="463950"/>
                    <a:pt x="867445" y="462794"/>
                  </a:cubicBezTo>
                  <a:cubicBezTo>
                    <a:pt x="877842" y="484747"/>
                    <a:pt x="872066" y="497457"/>
                    <a:pt x="848384" y="498612"/>
                  </a:cubicBezTo>
                  <a:cubicBezTo>
                    <a:pt x="827590" y="500345"/>
                    <a:pt x="816616" y="512477"/>
                    <a:pt x="811995" y="531541"/>
                  </a:cubicBezTo>
                  <a:cubicBezTo>
                    <a:pt x="810262" y="535585"/>
                    <a:pt x="806796" y="539629"/>
                    <a:pt x="803331" y="543095"/>
                  </a:cubicBezTo>
                  <a:cubicBezTo>
                    <a:pt x="802753" y="549450"/>
                    <a:pt x="796977" y="554071"/>
                    <a:pt x="795245" y="558693"/>
                  </a:cubicBezTo>
                  <a:cubicBezTo>
                    <a:pt x="790046" y="571981"/>
                    <a:pt x="772718" y="561582"/>
                    <a:pt x="768675" y="574291"/>
                  </a:cubicBezTo>
                  <a:cubicBezTo>
                    <a:pt x="780227" y="589311"/>
                    <a:pt x="779072" y="609531"/>
                    <a:pt x="789469" y="624551"/>
                  </a:cubicBezTo>
                  <a:cubicBezTo>
                    <a:pt x="794667" y="633217"/>
                    <a:pt x="807374" y="634372"/>
                    <a:pt x="814883" y="626862"/>
                  </a:cubicBezTo>
                  <a:cubicBezTo>
                    <a:pt x="821236" y="621663"/>
                    <a:pt x="824125" y="612420"/>
                    <a:pt x="833944" y="611264"/>
                  </a:cubicBezTo>
                  <a:cubicBezTo>
                    <a:pt x="836832" y="610686"/>
                    <a:pt x="839142" y="611264"/>
                    <a:pt x="840875" y="612420"/>
                  </a:cubicBezTo>
                  <a:cubicBezTo>
                    <a:pt x="845496" y="614153"/>
                    <a:pt x="845496" y="618774"/>
                    <a:pt x="843763" y="621663"/>
                  </a:cubicBezTo>
                  <a:cubicBezTo>
                    <a:pt x="839720" y="629173"/>
                    <a:pt x="834522" y="636106"/>
                    <a:pt x="830479" y="643616"/>
                  </a:cubicBezTo>
                  <a:cubicBezTo>
                    <a:pt x="826435" y="649393"/>
                    <a:pt x="821236" y="651703"/>
                    <a:pt x="814883" y="648815"/>
                  </a:cubicBezTo>
                  <a:cubicBezTo>
                    <a:pt x="808529" y="646504"/>
                    <a:pt x="802176" y="645926"/>
                    <a:pt x="796977" y="643616"/>
                  </a:cubicBezTo>
                  <a:cubicBezTo>
                    <a:pt x="788891" y="640149"/>
                    <a:pt x="783692" y="643038"/>
                    <a:pt x="776761" y="646504"/>
                  </a:cubicBezTo>
                  <a:cubicBezTo>
                    <a:pt x="765209" y="652281"/>
                    <a:pt x="754235" y="644771"/>
                    <a:pt x="755967" y="632061"/>
                  </a:cubicBezTo>
                  <a:cubicBezTo>
                    <a:pt x="758278" y="615886"/>
                    <a:pt x="755967" y="600866"/>
                    <a:pt x="750191" y="585845"/>
                  </a:cubicBezTo>
                  <a:cubicBezTo>
                    <a:pt x="748458" y="581801"/>
                    <a:pt x="743838" y="575446"/>
                    <a:pt x="739217" y="577757"/>
                  </a:cubicBezTo>
                  <a:cubicBezTo>
                    <a:pt x="721311" y="585845"/>
                    <a:pt x="706871" y="572558"/>
                    <a:pt x="691275" y="570247"/>
                  </a:cubicBezTo>
                  <a:cubicBezTo>
                    <a:pt x="687810" y="569670"/>
                    <a:pt x="683767" y="570825"/>
                    <a:pt x="680878" y="566781"/>
                  </a:cubicBezTo>
                  <a:cubicBezTo>
                    <a:pt x="680301" y="557538"/>
                    <a:pt x="688965" y="555227"/>
                    <a:pt x="693586" y="549450"/>
                  </a:cubicBezTo>
                  <a:cubicBezTo>
                    <a:pt x="696474" y="545406"/>
                    <a:pt x="701095" y="545406"/>
                    <a:pt x="706293" y="547139"/>
                  </a:cubicBezTo>
                  <a:cubicBezTo>
                    <a:pt x="714957" y="550028"/>
                    <a:pt x="723044" y="552339"/>
                    <a:pt x="731130" y="555227"/>
                  </a:cubicBezTo>
                  <a:cubicBezTo>
                    <a:pt x="740372" y="557538"/>
                    <a:pt x="743838" y="549450"/>
                    <a:pt x="749036" y="544829"/>
                  </a:cubicBezTo>
                  <a:cubicBezTo>
                    <a:pt x="753657" y="541362"/>
                    <a:pt x="753657" y="536741"/>
                    <a:pt x="750769" y="532119"/>
                  </a:cubicBezTo>
                  <a:cubicBezTo>
                    <a:pt x="749036" y="528653"/>
                    <a:pt x="745570" y="525764"/>
                    <a:pt x="745570" y="522298"/>
                  </a:cubicBezTo>
                  <a:cubicBezTo>
                    <a:pt x="745570" y="504389"/>
                    <a:pt x="734018" y="493991"/>
                    <a:pt x="721889" y="483592"/>
                  </a:cubicBezTo>
                  <a:cubicBezTo>
                    <a:pt x="726509" y="478970"/>
                    <a:pt x="726509" y="473771"/>
                    <a:pt x="721311" y="469149"/>
                  </a:cubicBezTo>
                  <a:cubicBezTo>
                    <a:pt x="734596" y="460484"/>
                    <a:pt x="747303" y="452396"/>
                    <a:pt x="762321" y="447775"/>
                  </a:cubicBezTo>
                  <a:cubicBezTo>
                    <a:pt x="773873" y="444308"/>
                    <a:pt x="775606" y="433332"/>
                    <a:pt x="768097" y="424666"/>
                  </a:cubicBezTo>
                  <a:cubicBezTo>
                    <a:pt x="761743" y="417156"/>
                    <a:pt x="751346" y="413690"/>
                    <a:pt x="750191" y="402136"/>
                  </a:cubicBezTo>
                  <a:cubicBezTo>
                    <a:pt x="749036" y="396359"/>
                    <a:pt x="744415" y="391160"/>
                    <a:pt x="737484" y="390004"/>
                  </a:cubicBezTo>
                  <a:cubicBezTo>
                    <a:pt x="728820" y="389426"/>
                    <a:pt x="724777" y="395781"/>
                    <a:pt x="721311" y="402714"/>
                  </a:cubicBezTo>
                  <a:cubicBezTo>
                    <a:pt x="737484" y="408491"/>
                    <a:pt x="737484" y="408491"/>
                    <a:pt x="753657" y="429866"/>
                  </a:cubicBezTo>
                  <a:cubicBezTo>
                    <a:pt x="738061" y="436220"/>
                    <a:pt x="728242" y="455862"/>
                    <a:pt x="706871" y="446619"/>
                  </a:cubicBezTo>
                  <a:lnTo>
                    <a:pt x="703983" y="446041"/>
                  </a:lnTo>
                  <a:cubicBezTo>
                    <a:pt x="702250" y="445464"/>
                    <a:pt x="701095" y="443730"/>
                    <a:pt x="699939" y="442575"/>
                  </a:cubicBezTo>
                  <a:lnTo>
                    <a:pt x="698785" y="439687"/>
                  </a:lnTo>
                  <a:cubicBezTo>
                    <a:pt x="699362" y="431021"/>
                    <a:pt x="698207" y="422933"/>
                    <a:pt x="706293" y="417156"/>
                  </a:cubicBezTo>
                  <a:cubicBezTo>
                    <a:pt x="708604" y="418312"/>
                    <a:pt x="708170" y="418456"/>
                    <a:pt x="707737" y="418456"/>
                  </a:cubicBezTo>
                  <a:lnTo>
                    <a:pt x="707800" y="418475"/>
                  </a:lnTo>
                  <a:lnTo>
                    <a:pt x="710914" y="421200"/>
                  </a:lnTo>
                  <a:cubicBezTo>
                    <a:pt x="712647" y="419467"/>
                    <a:pt x="712069" y="420045"/>
                    <a:pt x="709181" y="418889"/>
                  </a:cubicBezTo>
                  <a:lnTo>
                    <a:pt x="707800" y="418475"/>
                  </a:lnTo>
                  <a:lnTo>
                    <a:pt x="706293" y="417156"/>
                  </a:lnTo>
                  <a:cubicBezTo>
                    <a:pt x="704561" y="412535"/>
                    <a:pt x="701672" y="407335"/>
                    <a:pt x="699362" y="402714"/>
                  </a:cubicBezTo>
                  <a:cubicBezTo>
                    <a:pt x="689543" y="403291"/>
                    <a:pt x="680301" y="404447"/>
                    <a:pt x="670482" y="405025"/>
                  </a:cubicBezTo>
                  <a:cubicBezTo>
                    <a:pt x="667594" y="405602"/>
                    <a:pt x="665861" y="403869"/>
                    <a:pt x="665861" y="400980"/>
                  </a:cubicBezTo>
                  <a:cubicBezTo>
                    <a:pt x="665861" y="400403"/>
                    <a:pt x="666438" y="398670"/>
                    <a:pt x="667594" y="398670"/>
                  </a:cubicBezTo>
                  <a:cubicBezTo>
                    <a:pt x="680878" y="395203"/>
                    <a:pt x="680878" y="388849"/>
                    <a:pt x="674525" y="377873"/>
                  </a:cubicBezTo>
                  <a:cubicBezTo>
                    <a:pt x="672792" y="374406"/>
                    <a:pt x="682034" y="369207"/>
                    <a:pt x="679146" y="362274"/>
                  </a:cubicBezTo>
                  <a:cubicBezTo>
                    <a:pt x="677991" y="358808"/>
                    <a:pt x="679724" y="354764"/>
                    <a:pt x="684922" y="356498"/>
                  </a:cubicBezTo>
                  <a:cubicBezTo>
                    <a:pt x="686655" y="357075"/>
                    <a:pt x="688388" y="359386"/>
                    <a:pt x="689543" y="361119"/>
                  </a:cubicBezTo>
                  <a:cubicBezTo>
                    <a:pt x="691275" y="362852"/>
                    <a:pt x="693008" y="364585"/>
                    <a:pt x="694741" y="366318"/>
                  </a:cubicBezTo>
                  <a:cubicBezTo>
                    <a:pt x="702828" y="364008"/>
                    <a:pt x="701095" y="354764"/>
                    <a:pt x="704561" y="349565"/>
                  </a:cubicBezTo>
                  <a:cubicBezTo>
                    <a:pt x="716112" y="330501"/>
                    <a:pt x="714957" y="327035"/>
                    <a:pt x="691275" y="321258"/>
                  </a:cubicBezTo>
                  <a:lnTo>
                    <a:pt x="684775" y="318916"/>
                  </a:lnTo>
                  <a:lnTo>
                    <a:pt x="684660" y="320908"/>
                  </a:lnTo>
                  <a:cubicBezTo>
                    <a:pt x="686470" y="331304"/>
                    <a:pt x="692413" y="342998"/>
                    <a:pt x="675988" y="344297"/>
                  </a:cubicBezTo>
                  <a:cubicBezTo>
                    <a:pt x="658699" y="346030"/>
                    <a:pt x="639680" y="336790"/>
                    <a:pt x="627577" y="324662"/>
                  </a:cubicBezTo>
                  <a:cubicBezTo>
                    <a:pt x="624119" y="321197"/>
                    <a:pt x="621237" y="298674"/>
                    <a:pt x="628153" y="284814"/>
                  </a:cubicBezTo>
                  <a:cubicBezTo>
                    <a:pt x="636798" y="265756"/>
                    <a:pt x="634493" y="254783"/>
                    <a:pt x="609711" y="253051"/>
                  </a:cubicBezTo>
                  <a:cubicBezTo>
                    <a:pt x="592998" y="251896"/>
                    <a:pt x="573403" y="239190"/>
                    <a:pt x="564758" y="231105"/>
                  </a:cubicBezTo>
                  <a:cubicBezTo>
                    <a:pt x="546892" y="214935"/>
                    <a:pt x="529026" y="221865"/>
                    <a:pt x="512312" y="217245"/>
                  </a:cubicBezTo>
                  <a:cubicBezTo>
                    <a:pt x="532484" y="221793"/>
                    <a:pt x="560156" y="217940"/>
                    <a:pt x="561740" y="244761"/>
                  </a:cubicBezTo>
                  <a:lnTo>
                    <a:pt x="560844" y="256644"/>
                  </a:lnTo>
                  <a:lnTo>
                    <a:pt x="560283" y="258212"/>
                  </a:lnTo>
                  <a:lnTo>
                    <a:pt x="559745" y="258664"/>
                  </a:lnTo>
                  <a:lnTo>
                    <a:pt x="554733" y="260791"/>
                  </a:lnTo>
                  <a:lnTo>
                    <a:pt x="553971" y="260282"/>
                  </a:lnTo>
                  <a:lnTo>
                    <a:pt x="549774" y="256516"/>
                  </a:lnTo>
                  <a:lnTo>
                    <a:pt x="549541" y="256547"/>
                  </a:lnTo>
                  <a:lnTo>
                    <a:pt x="549449" y="256435"/>
                  </a:lnTo>
                  <a:cubicBezTo>
                    <a:pt x="548945" y="256281"/>
                    <a:pt x="548477" y="256480"/>
                    <a:pt x="548189" y="256732"/>
                  </a:cubicBezTo>
                  <a:lnTo>
                    <a:pt x="549541" y="256547"/>
                  </a:lnTo>
                  <a:lnTo>
                    <a:pt x="550926" y="258248"/>
                  </a:lnTo>
                  <a:lnTo>
                    <a:pt x="553971" y="260282"/>
                  </a:lnTo>
                  <a:lnTo>
                    <a:pt x="554600" y="260847"/>
                  </a:lnTo>
                  <a:lnTo>
                    <a:pt x="554733" y="260791"/>
                  </a:lnTo>
                  <a:lnTo>
                    <a:pt x="556113" y="261713"/>
                  </a:lnTo>
                  <a:lnTo>
                    <a:pt x="559745" y="258664"/>
                  </a:lnTo>
                  <a:lnTo>
                    <a:pt x="560724" y="258248"/>
                  </a:lnTo>
                  <a:lnTo>
                    <a:pt x="560844" y="256644"/>
                  </a:lnTo>
                  <a:lnTo>
                    <a:pt x="562237" y="252762"/>
                  </a:lnTo>
                  <a:cubicBezTo>
                    <a:pt x="563317" y="249008"/>
                    <a:pt x="564469" y="245543"/>
                    <a:pt x="568792" y="245543"/>
                  </a:cubicBezTo>
                  <a:cubicBezTo>
                    <a:pt x="579742" y="245543"/>
                    <a:pt x="580318" y="256516"/>
                    <a:pt x="582624" y="264601"/>
                  </a:cubicBezTo>
                  <a:cubicBezTo>
                    <a:pt x="583200" y="268066"/>
                    <a:pt x="583776" y="272108"/>
                    <a:pt x="582048" y="275573"/>
                  </a:cubicBezTo>
                  <a:cubicBezTo>
                    <a:pt x="575131" y="289434"/>
                    <a:pt x="609135" y="294631"/>
                    <a:pt x="590116" y="308492"/>
                  </a:cubicBezTo>
                  <a:cubicBezTo>
                    <a:pt x="574555" y="319465"/>
                    <a:pt x="555537" y="321197"/>
                    <a:pt x="537094" y="313689"/>
                  </a:cubicBezTo>
                  <a:cubicBezTo>
                    <a:pt x="519229" y="309069"/>
                    <a:pt x="510007" y="331015"/>
                    <a:pt x="492717" y="326972"/>
                  </a:cubicBezTo>
                  <a:cubicBezTo>
                    <a:pt x="487530" y="326972"/>
                    <a:pt x="482920" y="326395"/>
                    <a:pt x="477733" y="324662"/>
                  </a:cubicBezTo>
                  <a:cubicBezTo>
                    <a:pt x="462172" y="321197"/>
                    <a:pt x="446035" y="315422"/>
                    <a:pt x="429898" y="324085"/>
                  </a:cubicBezTo>
                  <a:cubicBezTo>
                    <a:pt x="424135" y="326972"/>
                    <a:pt x="418372" y="330437"/>
                    <a:pt x="410879" y="329282"/>
                  </a:cubicBezTo>
                  <a:cubicBezTo>
                    <a:pt x="392437" y="324085"/>
                    <a:pt x="389556" y="311379"/>
                    <a:pt x="394743" y="294631"/>
                  </a:cubicBezTo>
                  <a:cubicBezTo>
                    <a:pt x="397048" y="290011"/>
                    <a:pt x="402235" y="288856"/>
                    <a:pt x="404540" y="284814"/>
                  </a:cubicBezTo>
                  <a:cubicBezTo>
                    <a:pt x="400506" y="284814"/>
                    <a:pt x="396472" y="286546"/>
                    <a:pt x="392437" y="287701"/>
                  </a:cubicBezTo>
                  <a:cubicBezTo>
                    <a:pt x="386674" y="289434"/>
                    <a:pt x="380911" y="291166"/>
                    <a:pt x="375148" y="292321"/>
                  </a:cubicBezTo>
                  <a:cubicBezTo>
                    <a:pt x="367655" y="292899"/>
                    <a:pt x="363621" y="288279"/>
                    <a:pt x="360164" y="282504"/>
                  </a:cubicBezTo>
                  <a:cubicBezTo>
                    <a:pt x="358434" y="278461"/>
                    <a:pt x="356129" y="274996"/>
                    <a:pt x="353247" y="271531"/>
                  </a:cubicBezTo>
                  <a:cubicBezTo>
                    <a:pt x="348637" y="267488"/>
                    <a:pt x="343450" y="264023"/>
                    <a:pt x="339416" y="259403"/>
                  </a:cubicBezTo>
                  <a:cubicBezTo>
                    <a:pt x="326160" y="229950"/>
                    <a:pt x="363621" y="245543"/>
                    <a:pt x="365350" y="229950"/>
                  </a:cubicBezTo>
                  <a:cubicBezTo>
                    <a:pt x="364197" y="222443"/>
                    <a:pt x="361316" y="229373"/>
                    <a:pt x="359587" y="229373"/>
                  </a:cubicBezTo>
                  <a:cubicBezTo>
                    <a:pt x="346908" y="233993"/>
                    <a:pt x="335382" y="236303"/>
                    <a:pt x="328465" y="221865"/>
                  </a:cubicBezTo>
                  <a:cubicBezTo>
                    <a:pt x="328465" y="218978"/>
                    <a:pt x="329618" y="217245"/>
                    <a:pt x="330771" y="215512"/>
                  </a:cubicBezTo>
                  <a:cubicBezTo>
                    <a:pt x="328465" y="216668"/>
                    <a:pt x="326737" y="218400"/>
                    <a:pt x="325584" y="220133"/>
                  </a:cubicBezTo>
                  <a:cubicBezTo>
                    <a:pt x="312617" y="233127"/>
                    <a:pt x="300298" y="223056"/>
                    <a:pt x="287655" y="219158"/>
                  </a:cubicBezTo>
                  <a:lnTo>
                    <a:pt x="278777" y="218632"/>
                  </a:lnTo>
                  <a:lnTo>
                    <a:pt x="281267" y="222390"/>
                  </a:lnTo>
                  <a:cubicBezTo>
                    <a:pt x="284143" y="225862"/>
                    <a:pt x="288168" y="222969"/>
                    <a:pt x="291618" y="224705"/>
                  </a:cubicBezTo>
                  <a:cubicBezTo>
                    <a:pt x="309446" y="235700"/>
                    <a:pt x="307721" y="246117"/>
                    <a:pt x="287593" y="255955"/>
                  </a:cubicBezTo>
                  <a:cubicBezTo>
                    <a:pt x="319797" y="241487"/>
                    <a:pt x="321523" y="242645"/>
                    <a:pt x="327273" y="278525"/>
                  </a:cubicBezTo>
                  <a:cubicBezTo>
                    <a:pt x="326698" y="286048"/>
                    <a:pt x="314622" y="286048"/>
                    <a:pt x="317497" y="295307"/>
                  </a:cubicBezTo>
                  <a:cubicBezTo>
                    <a:pt x="316922" y="298200"/>
                    <a:pt x="315772" y="300515"/>
                    <a:pt x="313471" y="302251"/>
                  </a:cubicBezTo>
                  <a:cubicBezTo>
                    <a:pt x="307721" y="305723"/>
                    <a:pt x="301970" y="303987"/>
                    <a:pt x="296219" y="302251"/>
                  </a:cubicBezTo>
                  <a:lnTo>
                    <a:pt x="290690" y="297800"/>
                  </a:lnTo>
                  <a:lnTo>
                    <a:pt x="293344" y="292992"/>
                  </a:lnTo>
                  <a:cubicBezTo>
                    <a:pt x="293344" y="292992"/>
                    <a:pt x="291618" y="295307"/>
                    <a:pt x="291618" y="294728"/>
                  </a:cubicBezTo>
                  <a:cubicBezTo>
                    <a:pt x="291618" y="294728"/>
                    <a:pt x="290469" y="298200"/>
                    <a:pt x="290469" y="297622"/>
                  </a:cubicBezTo>
                  <a:lnTo>
                    <a:pt x="290690" y="297800"/>
                  </a:lnTo>
                  <a:lnTo>
                    <a:pt x="290469" y="298200"/>
                  </a:lnTo>
                  <a:cubicBezTo>
                    <a:pt x="292194" y="302830"/>
                    <a:pt x="296794" y="303409"/>
                    <a:pt x="300245" y="305723"/>
                  </a:cubicBezTo>
                  <a:cubicBezTo>
                    <a:pt x="301395" y="308328"/>
                    <a:pt x="301682" y="310643"/>
                    <a:pt x="301107" y="312596"/>
                  </a:cubicBezTo>
                  <a:lnTo>
                    <a:pt x="299607" y="314232"/>
                  </a:lnTo>
                  <a:lnTo>
                    <a:pt x="301740" y="314490"/>
                  </a:lnTo>
                  <a:cubicBezTo>
                    <a:pt x="308672" y="317391"/>
                    <a:pt x="315603" y="322033"/>
                    <a:pt x="323689" y="322033"/>
                  </a:cubicBezTo>
                  <a:cubicBezTo>
                    <a:pt x="326577" y="323774"/>
                    <a:pt x="329465" y="326675"/>
                    <a:pt x="330043" y="330156"/>
                  </a:cubicBezTo>
                  <a:cubicBezTo>
                    <a:pt x="338707" y="358876"/>
                    <a:pt x="340548" y="366708"/>
                    <a:pt x="324113" y="373725"/>
                  </a:cubicBezTo>
                  <a:lnTo>
                    <a:pt x="316714" y="376395"/>
                  </a:lnTo>
                  <a:lnTo>
                    <a:pt x="312128" y="376934"/>
                  </a:lnTo>
                  <a:cubicBezTo>
                    <a:pt x="308563" y="377805"/>
                    <a:pt x="304917" y="379183"/>
                    <a:pt x="301162" y="381213"/>
                  </a:cubicBezTo>
                  <a:cubicBezTo>
                    <a:pt x="306145" y="379763"/>
                    <a:pt x="310513" y="378475"/>
                    <a:pt x="314320" y="377258"/>
                  </a:cubicBezTo>
                  <a:lnTo>
                    <a:pt x="316714" y="376395"/>
                  </a:lnTo>
                  <a:lnTo>
                    <a:pt x="322606" y="375701"/>
                  </a:lnTo>
                  <a:cubicBezTo>
                    <a:pt x="329465" y="375701"/>
                    <a:pt x="336108" y="377152"/>
                    <a:pt x="342750" y="378892"/>
                  </a:cubicBezTo>
                  <a:lnTo>
                    <a:pt x="341043" y="381970"/>
                  </a:lnTo>
                  <a:lnTo>
                    <a:pt x="344295" y="380957"/>
                  </a:lnTo>
                  <a:cubicBezTo>
                    <a:pt x="346309" y="380667"/>
                    <a:pt x="348323" y="380523"/>
                    <a:pt x="350337" y="379944"/>
                  </a:cubicBezTo>
                  <a:cubicBezTo>
                    <a:pt x="368751" y="390363"/>
                    <a:pt x="366449" y="404254"/>
                    <a:pt x="358393" y="419883"/>
                  </a:cubicBezTo>
                  <a:cubicBezTo>
                    <a:pt x="365874" y="407727"/>
                    <a:pt x="368175" y="393257"/>
                    <a:pt x="375080" y="381102"/>
                  </a:cubicBezTo>
                  <a:cubicBezTo>
                    <a:pt x="379684" y="373577"/>
                    <a:pt x="387740" y="374734"/>
                    <a:pt x="394645" y="372998"/>
                  </a:cubicBezTo>
                  <a:cubicBezTo>
                    <a:pt x="399824" y="371261"/>
                    <a:pt x="402701" y="368367"/>
                    <a:pt x="399824" y="362000"/>
                  </a:cubicBezTo>
                  <a:cubicBezTo>
                    <a:pt x="398672" y="359685"/>
                    <a:pt x="393494" y="356791"/>
                    <a:pt x="398672" y="353318"/>
                  </a:cubicBezTo>
                  <a:cubicBezTo>
                    <a:pt x="400399" y="352160"/>
                    <a:pt x="404427" y="352739"/>
                    <a:pt x="406153" y="353897"/>
                  </a:cubicBezTo>
                  <a:cubicBezTo>
                    <a:pt x="408455" y="355633"/>
                    <a:pt x="411332" y="359106"/>
                    <a:pt x="414209" y="360843"/>
                  </a:cubicBezTo>
                  <a:cubicBezTo>
                    <a:pt x="417086" y="363158"/>
                    <a:pt x="421114" y="363158"/>
                    <a:pt x="421114" y="358527"/>
                  </a:cubicBezTo>
                  <a:cubicBezTo>
                    <a:pt x="421690" y="344056"/>
                    <a:pt x="428019" y="344056"/>
                    <a:pt x="437226" y="351002"/>
                  </a:cubicBezTo>
                  <a:cubicBezTo>
                    <a:pt x="443556" y="356212"/>
                    <a:pt x="449885" y="360843"/>
                    <a:pt x="457366" y="357370"/>
                  </a:cubicBezTo>
                  <a:cubicBezTo>
                    <a:pt x="471176" y="351581"/>
                    <a:pt x="477506" y="362579"/>
                    <a:pt x="487288" y="368367"/>
                  </a:cubicBezTo>
                  <a:cubicBezTo>
                    <a:pt x="482109" y="381680"/>
                    <a:pt x="472902" y="386311"/>
                    <a:pt x="459667" y="381680"/>
                  </a:cubicBezTo>
                  <a:cubicBezTo>
                    <a:pt x="452187" y="379365"/>
                    <a:pt x="445282" y="378207"/>
                    <a:pt x="438377" y="376471"/>
                  </a:cubicBezTo>
                  <a:cubicBezTo>
                    <a:pt x="430321" y="374734"/>
                    <a:pt x="423991" y="378786"/>
                    <a:pt x="417662" y="383417"/>
                  </a:cubicBezTo>
                  <a:cubicBezTo>
                    <a:pt x="414209" y="385732"/>
                    <a:pt x="414209" y="390363"/>
                    <a:pt x="417086" y="392678"/>
                  </a:cubicBezTo>
                  <a:cubicBezTo>
                    <a:pt x="435500" y="404833"/>
                    <a:pt x="449885" y="422777"/>
                    <a:pt x="469450" y="432617"/>
                  </a:cubicBezTo>
                  <a:cubicBezTo>
                    <a:pt x="475204" y="435511"/>
                    <a:pt x="480383" y="438405"/>
                    <a:pt x="485562" y="441300"/>
                  </a:cubicBezTo>
                  <a:cubicBezTo>
                    <a:pt x="490165" y="444193"/>
                    <a:pt x="492467" y="448245"/>
                    <a:pt x="491316" y="454034"/>
                  </a:cubicBezTo>
                  <a:cubicBezTo>
                    <a:pt x="489590" y="460401"/>
                    <a:pt x="484986" y="460979"/>
                    <a:pt x="480383" y="459822"/>
                  </a:cubicBezTo>
                  <a:cubicBezTo>
                    <a:pt x="471752" y="456349"/>
                    <a:pt x="463696" y="454612"/>
                    <a:pt x="454489" y="455770"/>
                  </a:cubicBezTo>
                  <a:cubicBezTo>
                    <a:pt x="449885" y="456349"/>
                    <a:pt x="444707" y="457506"/>
                    <a:pt x="443556" y="463295"/>
                  </a:cubicBezTo>
                  <a:cubicBezTo>
                    <a:pt x="441254" y="470240"/>
                    <a:pt x="444131" y="475450"/>
                    <a:pt x="448734" y="480081"/>
                  </a:cubicBezTo>
                  <a:cubicBezTo>
                    <a:pt x="449885" y="480659"/>
                    <a:pt x="450461" y="481238"/>
                    <a:pt x="451612" y="481817"/>
                  </a:cubicBezTo>
                  <a:cubicBezTo>
                    <a:pt x="471176" y="491657"/>
                    <a:pt x="471176" y="491657"/>
                    <a:pt x="465997" y="510179"/>
                  </a:cubicBezTo>
                  <a:cubicBezTo>
                    <a:pt x="464846" y="514810"/>
                    <a:pt x="463696" y="520020"/>
                    <a:pt x="463120" y="524650"/>
                  </a:cubicBezTo>
                  <a:cubicBezTo>
                    <a:pt x="461969" y="534490"/>
                    <a:pt x="457366" y="541436"/>
                    <a:pt x="448159" y="543752"/>
                  </a:cubicBezTo>
                  <a:cubicBezTo>
                    <a:pt x="434349" y="546067"/>
                    <a:pt x="427444" y="555328"/>
                    <a:pt x="423991" y="568062"/>
                  </a:cubicBezTo>
                  <a:cubicBezTo>
                    <a:pt x="417086" y="561116"/>
                    <a:pt x="419963" y="554170"/>
                    <a:pt x="421114" y="547225"/>
                  </a:cubicBezTo>
                  <a:cubicBezTo>
                    <a:pt x="422265" y="542594"/>
                    <a:pt x="419388" y="538542"/>
                    <a:pt x="415935" y="540857"/>
                  </a:cubicBezTo>
                  <a:cubicBezTo>
                    <a:pt x="403851" y="550698"/>
                    <a:pt x="387740" y="546067"/>
                    <a:pt x="375080" y="551855"/>
                  </a:cubicBezTo>
                  <a:lnTo>
                    <a:pt x="374939" y="551794"/>
                  </a:lnTo>
                  <a:lnTo>
                    <a:pt x="390935" y="565677"/>
                  </a:lnTo>
                  <a:cubicBezTo>
                    <a:pt x="395549" y="570349"/>
                    <a:pt x="398432" y="576189"/>
                    <a:pt x="393819" y="582028"/>
                  </a:cubicBezTo>
                  <a:cubicBezTo>
                    <a:pt x="390359" y="587284"/>
                    <a:pt x="385168" y="583196"/>
                    <a:pt x="381131" y="581444"/>
                  </a:cubicBezTo>
                  <a:cubicBezTo>
                    <a:pt x="371327" y="579692"/>
                    <a:pt x="362099" y="576189"/>
                    <a:pt x="353449" y="574437"/>
                  </a:cubicBezTo>
                  <a:cubicBezTo>
                    <a:pt x="344798" y="573269"/>
                    <a:pt x="339607" y="577941"/>
                    <a:pt x="341337" y="587284"/>
                  </a:cubicBezTo>
                  <a:cubicBezTo>
                    <a:pt x="344221" y="597211"/>
                    <a:pt x="341914" y="604218"/>
                    <a:pt x="333840" y="609474"/>
                  </a:cubicBezTo>
                  <a:cubicBezTo>
                    <a:pt x="325766" y="614730"/>
                    <a:pt x="317692" y="620569"/>
                    <a:pt x="309618" y="625825"/>
                  </a:cubicBezTo>
                  <a:cubicBezTo>
                    <a:pt x="302120" y="630496"/>
                    <a:pt x="306734" y="636336"/>
                    <a:pt x="308464" y="641591"/>
                  </a:cubicBezTo>
                  <a:cubicBezTo>
                    <a:pt x="304427" y="641591"/>
                    <a:pt x="300967" y="641591"/>
                    <a:pt x="297507" y="641591"/>
                  </a:cubicBezTo>
                  <a:cubicBezTo>
                    <a:pt x="290009" y="642175"/>
                    <a:pt x="281359" y="641007"/>
                    <a:pt x="284242" y="653270"/>
                  </a:cubicBezTo>
                  <a:cubicBezTo>
                    <a:pt x="285395" y="659694"/>
                    <a:pt x="281359" y="664950"/>
                    <a:pt x="278475" y="670205"/>
                  </a:cubicBezTo>
                  <a:cubicBezTo>
                    <a:pt x="276168" y="674877"/>
                    <a:pt x="272131" y="677796"/>
                    <a:pt x="266941" y="677796"/>
                  </a:cubicBezTo>
                  <a:cubicBezTo>
                    <a:pt x="258867" y="677796"/>
                    <a:pt x="253676" y="672541"/>
                    <a:pt x="250792" y="664950"/>
                  </a:cubicBezTo>
                  <a:cubicBezTo>
                    <a:pt x="249062" y="660862"/>
                    <a:pt x="250216" y="655606"/>
                    <a:pt x="254253" y="651519"/>
                  </a:cubicBezTo>
                  <a:cubicBezTo>
                    <a:pt x="257713" y="648599"/>
                    <a:pt x="261750" y="646263"/>
                    <a:pt x="265210" y="642175"/>
                  </a:cubicBezTo>
                  <a:cubicBezTo>
                    <a:pt x="276168" y="631080"/>
                    <a:pt x="284242" y="616482"/>
                    <a:pt x="290009" y="597211"/>
                  </a:cubicBezTo>
                  <a:cubicBezTo>
                    <a:pt x="291740" y="591372"/>
                    <a:pt x="295200" y="586116"/>
                    <a:pt x="297507" y="580277"/>
                  </a:cubicBezTo>
                  <a:cubicBezTo>
                    <a:pt x="299525" y="575021"/>
                    <a:pt x="298516" y="571955"/>
                    <a:pt x="296065" y="570057"/>
                  </a:cubicBezTo>
                  <a:lnTo>
                    <a:pt x="286448" y="566997"/>
                  </a:lnTo>
                  <a:lnTo>
                    <a:pt x="286722" y="567457"/>
                  </a:lnTo>
                  <a:cubicBezTo>
                    <a:pt x="281524" y="576740"/>
                    <a:pt x="278636" y="587184"/>
                    <a:pt x="278636" y="597627"/>
                  </a:cubicBezTo>
                  <a:cubicBezTo>
                    <a:pt x="257842" y="598788"/>
                    <a:pt x="238781" y="598788"/>
                    <a:pt x="220298" y="601109"/>
                  </a:cubicBezTo>
                  <a:cubicBezTo>
                    <a:pt x="200660" y="603429"/>
                    <a:pt x="182176" y="603429"/>
                    <a:pt x="167159" y="588345"/>
                  </a:cubicBezTo>
                  <a:cubicBezTo>
                    <a:pt x="166581" y="587764"/>
                    <a:pt x="163116" y="588925"/>
                    <a:pt x="160805" y="589505"/>
                  </a:cubicBezTo>
                  <a:lnTo>
                    <a:pt x="150252" y="600529"/>
                  </a:lnTo>
                  <a:lnTo>
                    <a:pt x="155748" y="608395"/>
                  </a:lnTo>
                  <a:cubicBezTo>
                    <a:pt x="165029" y="626671"/>
                    <a:pt x="149425" y="642073"/>
                    <a:pt x="144391" y="659244"/>
                  </a:cubicBezTo>
                  <a:cubicBezTo>
                    <a:pt x="142666" y="662706"/>
                    <a:pt x="139790" y="665015"/>
                    <a:pt x="136913" y="666746"/>
                  </a:cubicBezTo>
                  <a:cubicBezTo>
                    <a:pt x="118505" y="671364"/>
                    <a:pt x="99521" y="675981"/>
                    <a:pt x="81112" y="665592"/>
                  </a:cubicBezTo>
                  <a:cubicBezTo>
                    <a:pt x="75360" y="662706"/>
                    <a:pt x="69607" y="662706"/>
                    <a:pt x="63279" y="664438"/>
                  </a:cubicBezTo>
                  <a:cubicBezTo>
                    <a:pt x="14957" y="682907"/>
                    <a:pt x="14957" y="682907"/>
                    <a:pt x="0" y="635580"/>
                  </a:cubicBezTo>
                  <a:cubicBezTo>
                    <a:pt x="3452" y="625192"/>
                    <a:pt x="0" y="613649"/>
                    <a:pt x="5753" y="603837"/>
                  </a:cubicBezTo>
                  <a:cubicBezTo>
                    <a:pt x="6903" y="602106"/>
                    <a:pt x="7478" y="600374"/>
                    <a:pt x="6328" y="598066"/>
                  </a:cubicBezTo>
                  <a:cubicBezTo>
                    <a:pt x="6903" y="595757"/>
                    <a:pt x="8629" y="594025"/>
                    <a:pt x="10930" y="593449"/>
                  </a:cubicBezTo>
                  <a:cubicBezTo>
                    <a:pt x="14382" y="587677"/>
                    <a:pt x="7478" y="583637"/>
                    <a:pt x="9779" y="578443"/>
                  </a:cubicBezTo>
                  <a:cubicBezTo>
                    <a:pt x="10355" y="564591"/>
                    <a:pt x="8629" y="551317"/>
                    <a:pt x="5753" y="538042"/>
                  </a:cubicBezTo>
                  <a:cubicBezTo>
                    <a:pt x="5753" y="532847"/>
                    <a:pt x="7478" y="527653"/>
                    <a:pt x="10355" y="523036"/>
                  </a:cubicBezTo>
                  <a:lnTo>
                    <a:pt x="19359" y="521028"/>
                  </a:lnTo>
                  <a:lnTo>
                    <a:pt x="19292" y="520461"/>
                  </a:lnTo>
                  <a:cubicBezTo>
                    <a:pt x="15249" y="514659"/>
                    <a:pt x="16982" y="508277"/>
                    <a:pt x="16404" y="501895"/>
                  </a:cubicBezTo>
                  <a:cubicBezTo>
                    <a:pt x="16982" y="498413"/>
                    <a:pt x="18137" y="495513"/>
                    <a:pt x="21025" y="493192"/>
                  </a:cubicBezTo>
                  <a:lnTo>
                    <a:pt x="21025" y="493772"/>
                  </a:lnTo>
                  <a:cubicBezTo>
                    <a:pt x="30844" y="474625"/>
                    <a:pt x="24491" y="454318"/>
                    <a:pt x="26801" y="435172"/>
                  </a:cubicBezTo>
                  <a:lnTo>
                    <a:pt x="27415" y="434297"/>
                  </a:lnTo>
                  <a:lnTo>
                    <a:pt x="20759" y="430724"/>
                  </a:lnTo>
                  <a:cubicBezTo>
                    <a:pt x="20184" y="426094"/>
                    <a:pt x="20184" y="422043"/>
                    <a:pt x="20184" y="417414"/>
                  </a:cubicBezTo>
                  <a:cubicBezTo>
                    <a:pt x="15008" y="383270"/>
                    <a:pt x="12708" y="348548"/>
                    <a:pt x="20759" y="313825"/>
                  </a:cubicBezTo>
                  <a:lnTo>
                    <a:pt x="20184" y="314404"/>
                  </a:lnTo>
                  <a:cubicBezTo>
                    <a:pt x="24209" y="309775"/>
                    <a:pt x="23060" y="303409"/>
                    <a:pt x="27085" y="298779"/>
                  </a:cubicBezTo>
                  <a:lnTo>
                    <a:pt x="27085" y="298200"/>
                  </a:lnTo>
                  <a:cubicBezTo>
                    <a:pt x="31686" y="294728"/>
                    <a:pt x="30535" y="287784"/>
                    <a:pt x="35136" y="284312"/>
                  </a:cubicBezTo>
                  <a:lnTo>
                    <a:pt x="35136" y="284890"/>
                  </a:lnTo>
                  <a:cubicBezTo>
                    <a:pt x="36861" y="281997"/>
                    <a:pt x="39737" y="279682"/>
                    <a:pt x="41462" y="276789"/>
                  </a:cubicBezTo>
                  <a:lnTo>
                    <a:pt x="42037" y="275631"/>
                  </a:lnTo>
                  <a:cubicBezTo>
                    <a:pt x="44337" y="273895"/>
                    <a:pt x="46637" y="272159"/>
                    <a:pt x="48363" y="269265"/>
                  </a:cubicBezTo>
                  <a:lnTo>
                    <a:pt x="48938" y="268108"/>
                  </a:lnTo>
                  <a:cubicBezTo>
                    <a:pt x="51813" y="266950"/>
                    <a:pt x="54113" y="264636"/>
                    <a:pt x="56413" y="261742"/>
                  </a:cubicBezTo>
                  <a:lnTo>
                    <a:pt x="56989" y="261164"/>
                  </a:lnTo>
                  <a:cubicBezTo>
                    <a:pt x="59289" y="259427"/>
                    <a:pt x="62165" y="256534"/>
                    <a:pt x="63890" y="254798"/>
                  </a:cubicBezTo>
                  <a:cubicBezTo>
                    <a:pt x="66765" y="251904"/>
                    <a:pt x="69065" y="249011"/>
                    <a:pt x="72516" y="247275"/>
                  </a:cubicBezTo>
                  <a:lnTo>
                    <a:pt x="71941" y="247853"/>
                  </a:lnTo>
                  <a:lnTo>
                    <a:pt x="79989" y="240333"/>
                  </a:lnTo>
                  <a:lnTo>
                    <a:pt x="79417" y="240909"/>
                  </a:lnTo>
                  <a:lnTo>
                    <a:pt x="79992" y="240330"/>
                  </a:lnTo>
                  <a:lnTo>
                    <a:pt x="79989" y="240333"/>
                  </a:lnTo>
                  <a:lnTo>
                    <a:pt x="86893" y="233385"/>
                  </a:lnTo>
                  <a:lnTo>
                    <a:pt x="94369" y="224705"/>
                  </a:lnTo>
                  <a:lnTo>
                    <a:pt x="93793" y="225862"/>
                  </a:lnTo>
                  <a:cubicBezTo>
                    <a:pt x="95518" y="221232"/>
                    <a:pt x="97819" y="221232"/>
                    <a:pt x="100119" y="224705"/>
                  </a:cubicBezTo>
                  <a:lnTo>
                    <a:pt x="102083" y="224211"/>
                  </a:lnTo>
                  <a:lnTo>
                    <a:pt x="98513" y="222443"/>
                  </a:lnTo>
                  <a:cubicBezTo>
                    <a:pt x="96784" y="217245"/>
                    <a:pt x="96208" y="212047"/>
                    <a:pt x="101394" y="208582"/>
                  </a:cubicBezTo>
                  <a:lnTo>
                    <a:pt x="100818" y="209160"/>
                  </a:lnTo>
                  <a:cubicBezTo>
                    <a:pt x="104853" y="203962"/>
                    <a:pt x="104853" y="198765"/>
                    <a:pt x="104853" y="193567"/>
                  </a:cubicBezTo>
                  <a:cubicBezTo>
                    <a:pt x="104853" y="190679"/>
                    <a:pt x="106005" y="188369"/>
                    <a:pt x="108311" y="186637"/>
                  </a:cubicBezTo>
                  <a:cubicBezTo>
                    <a:pt x="110039" y="184904"/>
                    <a:pt x="110039" y="183172"/>
                    <a:pt x="108887" y="180862"/>
                  </a:cubicBezTo>
                  <a:cubicBezTo>
                    <a:pt x="111192" y="177397"/>
                    <a:pt x="111192" y="173931"/>
                    <a:pt x="108311" y="170466"/>
                  </a:cubicBezTo>
                  <a:cubicBezTo>
                    <a:pt x="108887" y="168156"/>
                    <a:pt x="108887" y="166424"/>
                    <a:pt x="107734" y="164691"/>
                  </a:cubicBezTo>
                  <a:cubicBezTo>
                    <a:pt x="104853" y="154296"/>
                    <a:pt x="93326" y="155451"/>
                    <a:pt x="88139" y="148521"/>
                  </a:cubicBezTo>
                  <a:cubicBezTo>
                    <a:pt x="88139" y="146789"/>
                    <a:pt x="88139" y="145634"/>
                    <a:pt x="86410" y="145056"/>
                  </a:cubicBezTo>
                  <a:cubicBezTo>
                    <a:pt x="87563" y="141014"/>
                    <a:pt x="89868" y="137549"/>
                    <a:pt x="92749" y="134661"/>
                  </a:cubicBezTo>
                  <a:lnTo>
                    <a:pt x="92749" y="134084"/>
                  </a:lnTo>
                  <a:cubicBezTo>
                    <a:pt x="97936" y="130618"/>
                    <a:pt x="96208" y="124266"/>
                    <a:pt x="99666" y="120223"/>
                  </a:cubicBezTo>
                  <a:cubicBezTo>
                    <a:pt x="101394" y="118491"/>
                    <a:pt x="101971" y="116181"/>
                    <a:pt x="100818" y="114448"/>
                  </a:cubicBezTo>
                  <a:cubicBezTo>
                    <a:pt x="106581" y="106940"/>
                    <a:pt x="101971" y="97123"/>
                    <a:pt x="107734" y="90192"/>
                  </a:cubicBezTo>
                  <a:cubicBezTo>
                    <a:pt x="108887" y="89037"/>
                    <a:pt x="109463" y="87305"/>
                    <a:pt x="108887" y="84995"/>
                  </a:cubicBezTo>
                  <a:cubicBezTo>
                    <a:pt x="111192" y="79797"/>
                    <a:pt x="111768" y="74022"/>
                    <a:pt x="111768" y="68247"/>
                  </a:cubicBezTo>
                  <a:cubicBezTo>
                    <a:pt x="112344" y="65360"/>
                    <a:pt x="114074" y="63050"/>
                    <a:pt x="116379" y="61317"/>
                  </a:cubicBezTo>
                  <a:lnTo>
                    <a:pt x="115803" y="61895"/>
                  </a:lnTo>
                  <a:cubicBezTo>
                    <a:pt x="117531" y="57852"/>
                    <a:pt x="120413" y="56120"/>
                    <a:pt x="122718" y="53810"/>
                  </a:cubicBezTo>
                  <a:cubicBezTo>
                    <a:pt x="125600" y="50922"/>
                    <a:pt x="127905" y="48612"/>
                    <a:pt x="129634" y="45724"/>
                  </a:cubicBezTo>
                  <a:cubicBezTo>
                    <a:pt x="132516" y="43414"/>
                    <a:pt x="135398" y="40527"/>
                    <a:pt x="138279" y="38794"/>
                  </a:cubicBezTo>
                  <a:lnTo>
                    <a:pt x="137703" y="39372"/>
                  </a:lnTo>
                  <a:cubicBezTo>
                    <a:pt x="141161" y="34174"/>
                    <a:pt x="148653" y="35907"/>
                    <a:pt x="152111" y="31287"/>
                  </a:cubicBezTo>
                  <a:lnTo>
                    <a:pt x="152687" y="31287"/>
                  </a:lnTo>
                  <a:cubicBezTo>
                    <a:pt x="156145" y="27244"/>
                    <a:pt x="163061" y="27821"/>
                    <a:pt x="167095" y="23779"/>
                  </a:cubicBezTo>
                  <a:lnTo>
                    <a:pt x="167095" y="24356"/>
                  </a:lnTo>
                  <a:cubicBezTo>
                    <a:pt x="172282" y="20314"/>
                    <a:pt x="178622" y="16849"/>
                    <a:pt x="183809" y="12228"/>
                  </a:cubicBezTo>
                  <a:cubicBezTo>
                    <a:pt x="187843" y="9918"/>
                    <a:pt x="193030" y="8763"/>
                    <a:pt x="198217" y="8763"/>
                  </a:cubicBezTo>
                  <a:cubicBezTo>
                    <a:pt x="208014" y="9918"/>
                    <a:pt x="217812" y="16271"/>
                    <a:pt x="228186" y="9918"/>
                  </a:cubicBezTo>
                  <a:cubicBezTo>
                    <a:pt x="239712" y="9918"/>
                    <a:pt x="251238" y="9918"/>
                    <a:pt x="262765" y="9918"/>
                  </a:cubicBezTo>
                  <a:cubicBezTo>
                    <a:pt x="265070" y="7031"/>
                    <a:pt x="267376" y="5876"/>
                    <a:pt x="270833" y="5876"/>
                  </a:cubicBezTo>
                  <a:cubicBezTo>
                    <a:pt x="274868" y="5876"/>
                    <a:pt x="278902" y="5298"/>
                    <a:pt x="283513" y="4143"/>
                  </a:cubicBezTo>
                  <a:cubicBezTo>
                    <a:pt x="286394" y="3566"/>
                    <a:pt x="288699" y="2988"/>
                    <a:pt x="291581" y="2988"/>
                  </a:cubicBezTo>
                  <a:cubicBezTo>
                    <a:pt x="296191" y="1833"/>
                    <a:pt x="300226" y="1256"/>
                    <a:pt x="304260" y="1833"/>
                  </a:cubicBezTo>
                  <a:cubicBezTo>
                    <a:pt x="305989" y="2411"/>
                    <a:pt x="307142" y="2411"/>
                    <a:pt x="308871" y="2988"/>
                  </a:cubicBezTo>
                  <a:cubicBezTo>
                    <a:pt x="325008" y="2988"/>
                    <a:pt x="341721" y="2988"/>
                    <a:pt x="358434" y="2411"/>
                  </a:cubicBezTo>
                  <a:cubicBezTo>
                    <a:pt x="359587" y="2411"/>
                    <a:pt x="361316" y="1833"/>
                    <a:pt x="363045" y="1833"/>
                  </a:cubicBezTo>
                  <a:cubicBezTo>
                    <a:pt x="367655" y="678"/>
                    <a:pt x="372266" y="678"/>
                    <a:pt x="376877" y="1833"/>
                  </a:cubicBezTo>
                  <a:cubicBezTo>
                    <a:pt x="380911" y="1833"/>
                    <a:pt x="386098" y="2988"/>
                    <a:pt x="390132" y="4143"/>
                  </a:cubicBezTo>
                  <a:cubicBezTo>
                    <a:pt x="397624" y="6453"/>
                    <a:pt x="405693" y="7608"/>
                    <a:pt x="413185" y="9341"/>
                  </a:cubicBezTo>
                  <a:cubicBezTo>
                    <a:pt x="418372" y="10496"/>
                    <a:pt x="422406" y="12806"/>
                    <a:pt x="425288" y="16849"/>
                  </a:cubicBezTo>
                  <a:cubicBezTo>
                    <a:pt x="448341" y="22624"/>
                    <a:pt x="471393" y="21469"/>
                    <a:pt x="493870" y="17426"/>
                  </a:cubicBezTo>
                  <a:cubicBezTo>
                    <a:pt x="503668" y="19159"/>
                    <a:pt x="512889" y="18004"/>
                    <a:pt x="522110" y="15116"/>
                  </a:cubicBezTo>
                  <a:cubicBezTo>
                    <a:pt x="536518" y="8186"/>
                    <a:pt x="552655" y="17426"/>
                    <a:pt x="566487" y="9341"/>
                  </a:cubicBezTo>
                  <a:lnTo>
                    <a:pt x="566487" y="9918"/>
                  </a:lnTo>
                  <a:cubicBezTo>
                    <a:pt x="573979" y="1256"/>
                    <a:pt x="583776" y="-477"/>
                    <a:pt x="594726" y="101"/>
                  </a:cubicBezTo>
                  <a:close/>
                </a:path>
              </a:pathLst>
            </a:custGeom>
            <a:solidFill>
              <a:srgbClr val="FCDC61">
                <a:alpha val="79610"/>
              </a:srgbClr>
            </a:solidFill>
            <a:ln>
              <a:noFill/>
            </a:ln>
          </p:spPr>
          <p:txBody>
            <a:bodyPr anchorCtr="0" anchor="ctr" bIns="22850" lIns="45725" spcFirstLastPara="1" rIns="45725" wrap="square" tIns="2285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747993"/>
                </a:solidFill>
                <a:latin typeface="Oswald"/>
                <a:ea typeface="Oswald"/>
                <a:cs typeface="Oswald"/>
                <a:sym typeface="Oswald"/>
              </a:endParaRPr>
            </a:p>
          </p:txBody>
        </p:sp>
        <p:sp>
          <p:nvSpPr>
            <p:cNvPr id="425" name="Google Shape;425;g311d5cb9a0a_0_108"/>
            <p:cNvSpPr/>
            <p:nvPr/>
          </p:nvSpPr>
          <p:spPr>
            <a:xfrm>
              <a:off x="11903149" y="4780824"/>
              <a:ext cx="1669176" cy="1119119"/>
            </a:xfrm>
            <a:custGeom>
              <a:rect b="b" l="l" r="r" t="t"/>
              <a:pathLst>
                <a:path extrusionOk="0" h="2406707" w="3609029">
                  <a:moveTo>
                    <a:pt x="220318" y="2093670"/>
                  </a:moveTo>
                  <a:lnTo>
                    <a:pt x="221562" y="2093670"/>
                  </a:lnTo>
                  <a:lnTo>
                    <a:pt x="220495" y="2093833"/>
                  </a:lnTo>
                  <a:lnTo>
                    <a:pt x="220318" y="2093670"/>
                  </a:lnTo>
                  <a:close/>
                  <a:moveTo>
                    <a:pt x="784594" y="2091678"/>
                  </a:moveTo>
                  <a:cubicBezTo>
                    <a:pt x="719775" y="2158949"/>
                    <a:pt x="617562" y="2096661"/>
                    <a:pt x="547757" y="2162687"/>
                  </a:cubicBezTo>
                  <a:cubicBezTo>
                    <a:pt x="525320" y="2184176"/>
                    <a:pt x="506389" y="2150307"/>
                    <a:pt x="482024" y="2132030"/>
                  </a:cubicBezTo>
                  <a:lnTo>
                    <a:pt x="463530" y="2124737"/>
                  </a:lnTo>
                  <a:lnTo>
                    <a:pt x="460579" y="2138908"/>
                  </a:lnTo>
                  <a:cubicBezTo>
                    <a:pt x="454707" y="2157600"/>
                    <a:pt x="443902" y="2159225"/>
                    <a:pt x="400681" y="2165726"/>
                  </a:cubicBezTo>
                  <a:cubicBezTo>
                    <a:pt x="404440" y="2183063"/>
                    <a:pt x="429495" y="2175633"/>
                    <a:pt x="433253" y="2192970"/>
                  </a:cubicBezTo>
                  <a:lnTo>
                    <a:pt x="432185" y="2193643"/>
                  </a:lnTo>
                  <a:lnTo>
                    <a:pt x="444962" y="2204331"/>
                  </a:lnTo>
                  <a:cubicBezTo>
                    <a:pt x="454892" y="2211806"/>
                    <a:pt x="464821" y="2220527"/>
                    <a:pt x="475992" y="2228003"/>
                  </a:cubicBezTo>
                  <a:cubicBezTo>
                    <a:pt x="482197" y="2230494"/>
                    <a:pt x="488403" y="2234232"/>
                    <a:pt x="494609" y="2236724"/>
                  </a:cubicBezTo>
                  <a:cubicBezTo>
                    <a:pt x="579009" y="2236724"/>
                    <a:pt x="663408" y="2226757"/>
                    <a:pt x="749049" y="2241707"/>
                  </a:cubicBezTo>
                  <a:cubicBezTo>
                    <a:pt x="835931" y="2257904"/>
                    <a:pt x="787525" y="2176922"/>
                    <a:pt x="808626" y="2143283"/>
                  </a:cubicBezTo>
                  <a:lnTo>
                    <a:pt x="817589" y="2138999"/>
                  </a:lnTo>
                  <a:lnTo>
                    <a:pt x="810274" y="2130248"/>
                  </a:lnTo>
                  <a:lnTo>
                    <a:pt x="812173" y="2116053"/>
                  </a:lnTo>
                  <a:lnTo>
                    <a:pt x="797059" y="2111611"/>
                  </a:lnTo>
                  <a:cubicBezTo>
                    <a:pt x="792073" y="2105382"/>
                    <a:pt x="787087" y="2099153"/>
                    <a:pt x="784594" y="2091678"/>
                  </a:cubicBezTo>
                  <a:close/>
                  <a:moveTo>
                    <a:pt x="933863" y="2035446"/>
                  </a:moveTo>
                  <a:lnTo>
                    <a:pt x="933628" y="2035599"/>
                  </a:lnTo>
                  <a:lnTo>
                    <a:pt x="933913" y="2035627"/>
                  </a:lnTo>
                  <a:lnTo>
                    <a:pt x="933863" y="2035446"/>
                  </a:lnTo>
                  <a:close/>
                  <a:moveTo>
                    <a:pt x="293780" y="1890329"/>
                  </a:moveTo>
                  <a:lnTo>
                    <a:pt x="291684" y="1895777"/>
                  </a:lnTo>
                  <a:lnTo>
                    <a:pt x="295963" y="1893602"/>
                  </a:lnTo>
                  <a:lnTo>
                    <a:pt x="293780" y="1890329"/>
                  </a:lnTo>
                  <a:close/>
                  <a:moveTo>
                    <a:pt x="621370" y="1703835"/>
                  </a:moveTo>
                  <a:cubicBezTo>
                    <a:pt x="628219" y="1715687"/>
                    <a:pt x="636313" y="1724732"/>
                    <a:pt x="645341" y="1731730"/>
                  </a:cubicBezTo>
                  <a:lnTo>
                    <a:pt x="647507" y="1732873"/>
                  </a:lnTo>
                  <a:lnTo>
                    <a:pt x="660226" y="1748903"/>
                  </a:lnTo>
                  <a:cubicBezTo>
                    <a:pt x="682231" y="1773933"/>
                    <a:pt x="702311" y="1798963"/>
                    <a:pt x="620125" y="1792413"/>
                  </a:cubicBezTo>
                  <a:cubicBezTo>
                    <a:pt x="613899" y="1792413"/>
                    <a:pt x="617635" y="1806136"/>
                    <a:pt x="615144" y="1813622"/>
                  </a:cubicBezTo>
                  <a:cubicBezTo>
                    <a:pt x="613899" y="1821107"/>
                    <a:pt x="610163" y="1826098"/>
                    <a:pt x="603937" y="1831088"/>
                  </a:cubicBezTo>
                  <a:cubicBezTo>
                    <a:pt x="549147" y="1836078"/>
                    <a:pt x="518016" y="1877248"/>
                    <a:pt x="480659" y="1909685"/>
                  </a:cubicBezTo>
                  <a:cubicBezTo>
                    <a:pt x="476924" y="1912180"/>
                    <a:pt x="470698" y="1914676"/>
                    <a:pt x="466962" y="1918418"/>
                  </a:cubicBezTo>
                  <a:cubicBezTo>
                    <a:pt x="468830" y="1930270"/>
                    <a:pt x="476613" y="1934013"/>
                    <a:pt x="485174" y="1936664"/>
                  </a:cubicBezTo>
                  <a:lnTo>
                    <a:pt x="495884" y="1940045"/>
                  </a:lnTo>
                  <a:lnTo>
                    <a:pt x="496008" y="1937223"/>
                  </a:lnTo>
                  <a:cubicBezTo>
                    <a:pt x="499689" y="1927238"/>
                    <a:pt x="511609" y="1927238"/>
                    <a:pt x="522827" y="1927238"/>
                  </a:cubicBezTo>
                  <a:lnTo>
                    <a:pt x="528704" y="1932101"/>
                  </a:lnTo>
                  <a:lnTo>
                    <a:pt x="529987" y="1924163"/>
                  </a:lnTo>
                  <a:cubicBezTo>
                    <a:pt x="532447" y="1914018"/>
                    <a:pt x="536138" y="1903873"/>
                    <a:pt x="548440" y="1902605"/>
                  </a:cubicBezTo>
                  <a:cubicBezTo>
                    <a:pt x="557052" y="1901337"/>
                    <a:pt x="559512" y="1910214"/>
                    <a:pt x="563203" y="1916554"/>
                  </a:cubicBezTo>
                  <a:cubicBezTo>
                    <a:pt x="569354" y="1930504"/>
                    <a:pt x="573045" y="1945721"/>
                    <a:pt x="580426" y="1959670"/>
                  </a:cubicBezTo>
                  <a:cubicBezTo>
                    <a:pt x="582887" y="1964742"/>
                    <a:pt x="586885" y="1967279"/>
                    <a:pt x="591498" y="1968864"/>
                  </a:cubicBezTo>
                  <a:lnTo>
                    <a:pt x="595860" y="1969894"/>
                  </a:lnTo>
                  <a:lnTo>
                    <a:pt x="601357" y="1960874"/>
                  </a:lnTo>
                  <a:cubicBezTo>
                    <a:pt x="653711" y="1884882"/>
                    <a:pt x="744706" y="1884882"/>
                    <a:pt x="818250" y="1850001"/>
                  </a:cubicBezTo>
                  <a:cubicBezTo>
                    <a:pt x="844426" y="1837543"/>
                    <a:pt x="864370" y="1872425"/>
                    <a:pt x="890547" y="1864950"/>
                  </a:cubicBezTo>
                  <a:cubicBezTo>
                    <a:pt x="819496" y="1835052"/>
                    <a:pt x="821989" y="1836298"/>
                    <a:pt x="878082" y="1765289"/>
                  </a:cubicBezTo>
                  <a:cubicBezTo>
                    <a:pt x="886184" y="1755323"/>
                    <a:pt x="892105" y="1744423"/>
                    <a:pt x="899272" y="1734612"/>
                  </a:cubicBezTo>
                  <a:lnTo>
                    <a:pt x="919182" y="1717850"/>
                  </a:lnTo>
                  <a:lnTo>
                    <a:pt x="894699" y="1724108"/>
                  </a:lnTo>
                  <a:cubicBezTo>
                    <a:pt x="886294" y="1729722"/>
                    <a:pt x="879134" y="1737520"/>
                    <a:pt x="871662" y="1745005"/>
                  </a:cubicBezTo>
                  <a:cubicBezTo>
                    <a:pt x="865436" y="1748748"/>
                    <a:pt x="857964" y="1751243"/>
                    <a:pt x="850493" y="1751243"/>
                  </a:cubicBezTo>
                  <a:cubicBezTo>
                    <a:pt x="814381" y="1738767"/>
                    <a:pt x="780760" y="1766214"/>
                    <a:pt x="743403" y="1759976"/>
                  </a:cubicBezTo>
                  <a:cubicBezTo>
                    <a:pt x="719744" y="1756857"/>
                    <a:pt x="696084" y="1754673"/>
                    <a:pt x="674915" y="1747344"/>
                  </a:cubicBezTo>
                  <a:lnTo>
                    <a:pt x="647507" y="1732873"/>
                  </a:lnTo>
                  <a:lnTo>
                    <a:pt x="641294" y="1725043"/>
                  </a:lnTo>
                  <a:cubicBezTo>
                    <a:pt x="635068" y="1716310"/>
                    <a:pt x="626351" y="1712568"/>
                    <a:pt x="621370" y="1703835"/>
                  </a:cubicBezTo>
                  <a:close/>
                  <a:moveTo>
                    <a:pt x="2265615" y="1582615"/>
                  </a:moveTo>
                  <a:cubicBezTo>
                    <a:pt x="2270536" y="1582615"/>
                    <a:pt x="2275457" y="1582615"/>
                    <a:pt x="2281608" y="1582615"/>
                  </a:cubicBezTo>
                  <a:cubicBezTo>
                    <a:pt x="2281608" y="1587539"/>
                    <a:pt x="2280378" y="1593695"/>
                    <a:pt x="2282838" y="1597389"/>
                  </a:cubicBezTo>
                  <a:cubicBezTo>
                    <a:pt x="2297601" y="1619550"/>
                    <a:pt x="2272996" y="1645404"/>
                    <a:pt x="2286529" y="1663872"/>
                  </a:cubicBezTo>
                  <a:cubicBezTo>
                    <a:pt x="2298831" y="1682339"/>
                    <a:pt x="2319745" y="1694651"/>
                    <a:pt x="2336969" y="1709425"/>
                  </a:cubicBezTo>
                  <a:cubicBezTo>
                    <a:pt x="2356653" y="1725430"/>
                    <a:pt x="2361574" y="1747592"/>
                    <a:pt x="2360343" y="1772215"/>
                  </a:cubicBezTo>
                  <a:cubicBezTo>
                    <a:pt x="2372646" y="1786989"/>
                    <a:pt x="2367725" y="1799301"/>
                    <a:pt x="2350501" y="1806688"/>
                  </a:cubicBezTo>
                  <a:cubicBezTo>
                    <a:pt x="2338199" y="1806688"/>
                    <a:pt x="2330818" y="1799301"/>
                    <a:pt x="2327127" y="1786989"/>
                  </a:cubicBezTo>
                  <a:cubicBezTo>
                    <a:pt x="2333278" y="1770984"/>
                    <a:pt x="2348041" y="1756210"/>
                    <a:pt x="2327127" y="1737742"/>
                  </a:cubicBezTo>
                  <a:cubicBezTo>
                    <a:pt x="2311134" y="1724199"/>
                    <a:pt x="2301292" y="1725430"/>
                    <a:pt x="2282838" y="1729124"/>
                  </a:cubicBezTo>
                  <a:cubicBezTo>
                    <a:pt x="2268075" y="1731586"/>
                    <a:pt x="2252082" y="1730355"/>
                    <a:pt x="2238550" y="1740204"/>
                  </a:cubicBezTo>
                  <a:cubicBezTo>
                    <a:pt x="2232399" y="1746361"/>
                    <a:pt x="2223787" y="1748823"/>
                    <a:pt x="2218866" y="1740204"/>
                  </a:cubicBezTo>
                  <a:cubicBezTo>
                    <a:pt x="2215175" y="1730355"/>
                    <a:pt x="2209024" y="1716812"/>
                    <a:pt x="2212715" y="1710656"/>
                  </a:cubicBezTo>
                  <a:cubicBezTo>
                    <a:pt x="2236089" y="1676184"/>
                    <a:pt x="2234859" y="1630630"/>
                    <a:pt x="2261924" y="1597389"/>
                  </a:cubicBezTo>
                  <a:cubicBezTo>
                    <a:pt x="2265615" y="1594926"/>
                    <a:pt x="2264385" y="1587539"/>
                    <a:pt x="2265615" y="1582615"/>
                  </a:cubicBezTo>
                  <a:close/>
                  <a:moveTo>
                    <a:pt x="1357515" y="1511182"/>
                  </a:moveTo>
                  <a:cubicBezTo>
                    <a:pt x="1361255" y="1511182"/>
                    <a:pt x="1368736" y="1514915"/>
                    <a:pt x="1369983" y="1517405"/>
                  </a:cubicBezTo>
                  <a:cubicBezTo>
                    <a:pt x="1378710" y="1541051"/>
                    <a:pt x="1388684" y="1557230"/>
                    <a:pt x="1414867" y="1534828"/>
                  </a:cubicBezTo>
                  <a:cubicBezTo>
                    <a:pt x="1429828" y="1522383"/>
                    <a:pt x="1443543" y="1533584"/>
                    <a:pt x="1458504" y="1533584"/>
                  </a:cubicBezTo>
                  <a:cubicBezTo>
                    <a:pt x="1470972" y="1533584"/>
                    <a:pt x="1484687" y="1531095"/>
                    <a:pt x="1494661" y="1531095"/>
                  </a:cubicBezTo>
                  <a:cubicBezTo>
                    <a:pt x="1500895" y="1552252"/>
                    <a:pt x="1477206" y="1568431"/>
                    <a:pt x="1493414" y="1587099"/>
                  </a:cubicBezTo>
                  <a:cubicBezTo>
                    <a:pt x="1518350" y="1585855"/>
                    <a:pt x="1528324" y="1557230"/>
                    <a:pt x="1549520" y="1551007"/>
                  </a:cubicBezTo>
                  <a:cubicBezTo>
                    <a:pt x="1559494" y="1564697"/>
                    <a:pt x="1566975" y="1555986"/>
                    <a:pt x="1575702" y="1551007"/>
                  </a:cubicBezTo>
                  <a:cubicBezTo>
                    <a:pt x="1586923" y="1543540"/>
                    <a:pt x="1599391" y="1544785"/>
                    <a:pt x="1593157" y="1559719"/>
                  </a:cubicBezTo>
                  <a:cubicBezTo>
                    <a:pt x="1580689" y="1587099"/>
                    <a:pt x="1588170" y="1603278"/>
                    <a:pt x="1614353" y="1615724"/>
                  </a:cubicBezTo>
                  <a:cubicBezTo>
                    <a:pt x="1619340" y="1629414"/>
                    <a:pt x="1628067" y="1644349"/>
                    <a:pt x="1629314" y="1659283"/>
                  </a:cubicBezTo>
                  <a:cubicBezTo>
                    <a:pt x="1630561" y="1681685"/>
                    <a:pt x="1639288" y="1685419"/>
                    <a:pt x="1659237" y="1682930"/>
                  </a:cubicBezTo>
                  <a:cubicBezTo>
                    <a:pt x="1692900" y="1679196"/>
                    <a:pt x="1680432" y="1712799"/>
                    <a:pt x="1694147" y="1726489"/>
                  </a:cubicBezTo>
                  <a:cubicBezTo>
                    <a:pt x="1704121" y="1740179"/>
                    <a:pt x="1715342" y="1736445"/>
                    <a:pt x="1725317" y="1726489"/>
                  </a:cubicBezTo>
                  <a:cubicBezTo>
                    <a:pt x="1731551" y="1726489"/>
                    <a:pt x="1736538" y="1726489"/>
                    <a:pt x="1742772" y="1726489"/>
                  </a:cubicBezTo>
                  <a:lnTo>
                    <a:pt x="1744010" y="1728960"/>
                  </a:lnTo>
                  <a:lnTo>
                    <a:pt x="1755946" y="1711957"/>
                  </a:lnTo>
                  <a:cubicBezTo>
                    <a:pt x="1761418" y="1707763"/>
                    <a:pt x="1768610" y="1706210"/>
                    <a:pt x="1779242" y="1709316"/>
                  </a:cubicBezTo>
                  <a:cubicBezTo>
                    <a:pt x="1799255" y="1715530"/>
                    <a:pt x="1820519" y="1720501"/>
                    <a:pt x="1836779" y="1734171"/>
                  </a:cubicBezTo>
                  <a:cubicBezTo>
                    <a:pt x="1841782" y="1739142"/>
                    <a:pt x="1848036" y="1736656"/>
                    <a:pt x="1850538" y="1730443"/>
                  </a:cubicBezTo>
                  <a:cubicBezTo>
                    <a:pt x="1851789" y="1726715"/>
                    <a:pt x="1853039" y="1720501"/>
                    <a:pt x="1850538" y="1715530"/>
                  </a:cubicBezTo>
                  <a:cubicBezTo>
                    <a:pt x="1848036" y="1709316"/>
                    <a:pt x="1843033" y="1703103"/>
                    <a:pt x="1836779" y="1698132"/>
                  </a:cubicBezTo>
                  <a:cubicBezTo>
                    <a:pt x="1830525" y="1690676"/>
                    <a:pt x="1831776" y="1681976"/>
                    <a:pt x="1839281" y="1677006"/>
                  </a:cubicBezTo>
                  <a:cubicBezTo>
                    <a:pt x="1850538" y="1670792"/>
                    <a:pt x="1861795" y="1663336"/>
                    <a:pt x="1874303" y="1659607"/>
                  </a:cubicBezTo>
                  <a:cubicBezTo>
                    <a:pt x="1891814" y="1655879"/>
                    <a:pt x="1910576" y="1652151"/>
                    <a:pt x="1929338" y="1650908"/>
                  </a:cubicBezTo>
                  <a:cubicBezTo>
                    <a:pt x="1946849" y="1647180"/>
                    <a:pt x="1963109" y="1629782"/>
                    <a:pt x="1981871" y="1639724"/>
                  </a:cubicBezTo>
                  <a:cubicBezTo>
                    <a:pt x="2008138" y="1650908"/>
                    <a:pt x="1984373" y="1672035"/>
                    <a:pt x="1986874" y="1688190"/>
                  </a:cubicBezTo>
                  <a:cubicBezTo>
                    <a:pt x="1995630" y="1730443"/>
                    <a:pt x="2011890" y="1759026"/>
                    <a:pt x="2031903" y="1756541"/>
                  </a:cubicBezTo>
                  <a:cubicBezTo>
                    <a:pt x="2063173" y="1752812"/>
                    <a:pt x="2063173" y="1718016"/>
                    <a:pt x="2083186" y="1700617"/>
                  </a:cubicBezTo>
                  <a:cubicBezTo>
                    <a:pt x="2086938" y="1695646"/>
                    <a:pt x="2085687" y="1685705"/>
                    <a:pt x="2084437" y="1678248"/>
                  </a:cubicBezTo>
                  <a:cubicBezTo>
                    <a:pt x="2079433" y="1655879"/>
                    <a:pt x="2094443" y="1643452"/>
                    <a:pt x="2108202" y="1631025"/>
                  </a:cubicBezTo>
                  <a:cubicBezTo>
                    <a:pt x="2119459" y="1622325"/>
                    <a:pt x="2131967" y="1621083"/>
                    <a:pt x="2141973" y="1634753"/>
                  </a:cubicBezTo>
                  <a:cubicBezTo>
                    <a:pt x="2146976" y="1640966"/>
                    <a:pt x="2153230" y="1644695"/>
                    <a:pt x="2159484" y="1650908"/>
                  </a:cubicBezTo>
                  <a:cubicBezTo>
                    <a:pt x="2179497" y="1637238"/>
                    <a:pt x="2204513" y="1653394"/>
                    <a:pt x="2198259" y="1664578"/>
                  </a:cubicBezTo>
                  <a:cubicBezTo>
                    <a:pt x="2183249" y="1689433"/>
                    <a:pt x="2187002" y="1711491"/>
                    <a:pt x="2194194" y="1732773"/>
                  </a:cubicBezTo>
                  <a:lnTo>
                    <a:pt x="2209178" y="1790217"/>
                  </a:lnTo>
                  <a:lnTo>
                    <a:pt x="2216884" y="1786697"/>
                  </a:lnTo>
                  <a:cubicBezTo>
                    <a:pt x="2243024" y="1780442"/>
                    <a:pt x="2250492" y="1785446"/>
                    <a:pt x="2249248" y="1807963"/>
                  </a:cubicBezTo>
                  <a:cubicBezTo>
                    <a:pt x="2249248" y="1819221"/>
                    <a:pt x="2238045" y="1830479"/>
                    <a:pt x="2251737" y="1841738"/>
                  </a:cubicBezTo>
                  <a:cubicBezTo>
                    <a:pt x="2250492" y="1854247"/>
                    <a:pt x="2250492" y="1868007"/>
                    <a:pt x="2246758" y="1879265"/>
                  </a:cubicBezTo>
                  <a:cubicBezTo>
                    <a:pt x="2243024" y="1895527"/>
                    <a:pt x="2239290" y="1915542"/>
                    <a:pt x="2228087" y="1921797"/>
                  </a:cubicBezTo>
                  <a:cubicBezTo>
                    <a:pt x="2210661" y="1933055"/>
                    <a:pt x="2208171" y="1905535"/>
                    <a:pt x="2195724" y="1899280"/>
                  </a:cubicBezTo>
                  <a:cubicBezTo>
                    <a:pt x="2170829" y="1886771"/>
                    <a:pt x="2147178" y="1873011"/>
                    <a:pt x="2114815" y="1884269"/>
                  </a:cubicBezTo>
                  <a:cubicBezTo>
                    <a:pt x="2101122" y="1888647"/>
                    <a:pt x="2085874" y="1892713"/>
                    <a:pt x="2070782" y="1892244"/>
                  </a:cubicBezTo>
                  <a:lnTo>
                    <a:pt x="2049923" y="1887912"/>
                  </a:lnTo>
                  <a:lnTo>
                    <a:pt x="2035655" y="1894483"/>
                  </a:lnTo>
                  <a:cubicBezTo>
                    <a:pt x="2003135" y="1909396"/>
                    <a:pt x="2054417" y="1950406"/>
                    <a:pt x="2018144" y="1960348"/>
                  </a:cubicBezTo>
                  <a:cubicBezTo>
                    <a:pt x="1970614" y="1971532"/>
                    <a:pt x="1948100" y="1929280"/>
                    <a:pt x="1918081" y="1905668"/>
                  </a:cubicBezTo>
                  <a:cubicBezTo>
                    <a:pt x="1915579" y="1904425"/>
                    <a:pt x="1914328" y="1903182"/>
                    <a:pt x="1911827" y="1900697"/>
                  </a:cubicBezTo>
                  <a:cubicBezTo>
                    <a:pt x="1891814" y="1882056"/>
                    <a:pt x="1894316" y="1841046"/>
                    <a:pt x="1863046" y="1837318"/>
                  </a:cubicBezTo>
                  <a:cubicBezTo>
                    <a:pt x="1840531" y="1834832"/>
                    <a:pt x="1815516" y="1850988"/>
                    <a:pt x="1790500" y="1858444"/>
                  </a:cubicBezTo>
                  <a:lnTo>
                    <a:pt x="1787844" y="1855146"/>
                  </a:lnTo>
                  <a:lnTo>
                    <a:pt x="1759448" y="1860901"/>
                  </a:lnTo>
                  <a:cubicBezTo>
                    <a:pt x="1749629" y="1859345"/>
                    <a:pt x="1740278" y="1854678"/>
                    <a:pt x="1731551" y="1848455"/>
                  </a:cubicBezTo>
                  <a:cubicBezTo>
                    <a:pt x="1715342" y="1836010"/>
                    <a:pt x="1701628" y="1827298"/>
                    <a:pt x="1684173" y="1847211"/>
                  </a:cubicBezTo>
                  <a:cubicBezTo>
                    <a:pt x="1680432" y="1849700"/>
                    <a:pt x="1669211" y="1847211"/>
                    <a:pt x="1661731" y="1844722"/>
                  </a:cubicBezTo>
                  <a:cubicBezTo>
                    <a:pt x="1654250" y="1843477"/>
                    <a:pt x="1645522" y="1840988"/>
                    <a:pt x="1640535" y="1834765"/>
                  </a:cubicBezTo>
                  <a:cubicBezTo>
                    <a:pt x="1616846" y="1814853"/>
                    <a:pt x="1566975" y="1853434"/>
                    <a:pt x="1558247" y="1799918"/>
                  </a:cubicBezTo>
                  <a:cubicBezTo>
                    <a:pt x="1530818" y="1783739"/>
                    <a:pt x="1503389" y="1768804"/>
                    <a:pt x="1477206" y="1752625"/>
                  </a:cubicBezTo>
                  <a:cubicBezTo>
                    <a:pt x="1467232" y="1746402"/>
                    <a:pt x="1459751" y="1737690"/>
                    <a:pt x="1470972" y="1727734"/>
                  </a:cubicBezTo>
                  <a:cubicBezTo>
                    <a:pt x="1480947" y="1719022"/>
                    <a:pt x="1495908" y="1711554"/>
                    <a:pt x="1493414" y="1697864"/>
                  </a:cubicBezTo>
                  <a:cubicBezTo>
                    <a:pt x="1487181" y="1677952"/>
                    <a:pt x="1490921" y="1655550"/>
                    <a:pt x="1477206" y="1638126"/>
                  </a:cubicBezTo>
                  <a:cubicBezTo>
                    <a:pt x="1470972" y="1631903"/>
                    <a:pt x="1452271" y="1631903"/>
                    <a:pt x="1449777" y="1640615"/>
                  </a:cubicBezTo>
                  <a:cubicBezTo>
                    <a:pt x="1444790" y="1653061"/>
                    <a:pt x="1442296" y="1665506"/>
                    <a:pt x="1436062" y="1676707"/>
                  </a:cubicBezTo>
                  <a:cubicBezTo>
                    <a:pt x="1433569" y="1685419"/>
                    <a:pt x="1422348" y="1690397"/>
                    <a:pt x="1417361" y="1685419"/>
                  </a:cubicBezTo>
                  <a:cubicBezTo>
                    <a:pt x="1397412" y="1666751"/>
                    <a:pt x="1382451" y="1680441"/>
                    <a:pt x="1361255" y="1684174"/>
                  </a:cubicBezTo>
                  <a:cubicBezTo>
                    <a:pt x="1342553" y="1686663"/>
                    <a:pt x="1326345" y="1676707"/>
                    <a:pt x="1316371" y="1704087"/>
                  </a:cubicBezTo>
                  <a:cubicBezTo>
                    <a:pt x="1311384" y="1716533"/>
                    <a:pt x="1292682" y="1724000"/>
                    <a:pt x="1278967" y="1732712"/>
                  </a:cubicBezTo>
                  <a:cubicBezTo>
                    <a:pt x="1247798" y="1751380"/>
                    <a:pt x="1232836" y="1746402"/>
                    <a:pt x="1197926" y="1710310"/>
                  </a:cubicBezTo>
                  <a:cubicBezTo>
                    <a:pt x="1206654" y="1707821"/>
                    <a:pt x="1222862" y="1714043"/>
                    <a:pt x="1215381" y="1695375"/>
                  </a:cubicBezTo>
                  <a:cubicBezTo>
                    <a:pt x="1201667" y="1661772"/>
                    <a:pt x="1202913" y="1655550"/>
                    <a:pt x="1231589" y="1658039"/>
                  </a:cubicBezTo>
                  <a:cubicBezTo>
                    <a:pt x="1252785" y="1659283"/>
                    <a:pt x="1271487" y="1654305"/>
                    <a:pt x="1282708" y="1641860"/>
                  </a:cubicBezTo>
                  <a:cubicBezTo>
                    <a:pt x="1298916" y="1624436"/>
                    <a:pt x="1318864" y="1611990"/>
                    <a:pt x="1338813" y="1599545"/>
                  </a:cubicBezTo>
                  <a:cubicBezTo>
                    <a:pt x="1352528" y="1592078"/>
                    <a:pt x="1355021" y="1580877"/>
                    <a:pt x="1350034" y="1567187"/>
                  </a:cubicBezTo>
                  <a:cubicBezTo>
                    <a:pt x="1346294" y="1554741"/>
                    <a:pt x="1345047" y="1541051"/>
                    <a:pt x="1343800" y="1527361"/>
                  </a:cubicBezTo>
                  <a:cubicBezTo>
                    <a:pt x="1343800" y="1519894"/>
                    <a:pt x="1347541" y="1512426"/>
                    <a:pt x="1357515" y="1511182"/>
                  </a:cubicBezTo>
                  <a:close/>
                  <a:moveTo>
                    <a:pt x="2752747" y="1223937"/>
                  </a:moveTo>
                  <a:lnTo>
                    <a:pt x="2758934" y="1252478"/>
                  </a:lnTo>
                  <a:cubicBezTo>
                    <a:pt x="2756440" y="1262598"/>
                    <a:pt x="2748019" y="1270693"/>
                    <a:pt x="2731178" y="1276298"/>
                  </a:cubicBezTo>
                  <a:cubicBezTo>
                    <a:pt x="2750826" y="1272562"/>
                    <a:pt x="2769070" y="1261819"/>
                    <a:pt x="2789068" y="1260360"/>
                  </a:cubicBezTo>
                  <a:lnTo>
                    <a:pt x="2801962" y="1261754"/>
                  </a:lnTo>
                  <a:lnTo>
                    <a:pt x="2752747" y="1223937"/>
                  </a:lnTo>
                  <a:close/>
                  <a:moveTo>
                    <a:pt x="703368" y="912203"/>
                  </a:moveTo>
                  <a:cubicBezTo>
                    <a:pt x="718675" y="923194"/>
                    <a:pt x="718675" y="932963"/>
                    <a:pt x="703368" y="943954"/>
                  </a:cubicBezTo>
                  <a:cubicBezTo>
                    <a:pt x="703368" y="932963"/>
                    <a:pt x="703368" y="923194"/>
                    <a:pt x="703368" y="912203"/>
                  </a:cubicBezTo>
                  <a:close/>
                  <a:moveTo>
                    <a:pt x="792930" y="752387"/>
                  </a:moveTo>
                  <a:lnTo>
                    <a:pt x="797018" y="756138"/>
                  </a:lnTo>
                  <a:lnTo>
                    <a:pt x="799266" y="756138"/>
                  </a:lnTo>
                  <a:lnTo>
                    <a:pt x="792930" y="752387"/>
                  </a:lnTo>
                  <a:close/>
                  <a:moveTo>
                    <a:pt x="326482" y="719870"/>
                  </a:moveTo>
                  <a:cubicBezTo>
                    <a:pt x="330462" y="719870"/>
                    <a:pt x="338420" y="723467"/>
                    <a:pt x="339747" y="725865"/>
                  </a:cubicBezTo>
                  <a:cubicBezTo>
                    <a:pt x="343726" y="745048"/>
                    <a:pt x="347705" y="765431"/>
                    <a:pt x="350358" y="784614"/>
                  </a:cubicBezTo>
                  <a:cubicBezTo>
                    <a:pt x="323829" y="773824"/>
                    <a:pt x="313218" y="754640"/>
                    <a:pt x="317197" y="729462"/>
                  </a:cubicBezTo>
                  <a:cubicBezTo>
                    <a:pt x="318524" y="725865"/>
                    <a:pt x="323829" y="719870"/>
                    <a:pt x="326482" y="719870"/>
                  </a:cubicBezTo>
                  <a:close/>
                  <a:moveTo>
                    <a:pt x="408468" y="670413"/>
                  </a:moveTo>
                  <a:cubicBezTo>
                    <a:pt x="411085" y="678022"/>
                    <a:pt x="416318" y="684363"/>
                    <a:pt x="413702" y="690704"/>
                  </a:cubicBezTo>
                  <a:cubicBezTo>
                    <a:pt x="411085" y="701484"/>
                    <a:pt x="404216" y="707825"/>
                    <a:pt x="395058" y="711788"/>
                  </a:cubicBezTo>
                  <a:lnTo>
                    <a:pt x="383478" y="714225"/>
                  </a:lnTo>
                  <a:lnTo>
                    <a:pt x="383478" y="740634"/>
                  </a:lnTo>
                  <a:cubicBezTo>
                    <a:pt x="375824" y="735139"/>
                    <a:pt x="371996" y="729643"/>
                    <a:pt x="371996" y="724301"/>
                  </a:cubicBezTo>
                  <a:lnTo>
                    <a:pt x="378760" y="715218"/>
                  </a:lnTo>
                  <a:lnTo>
                    <a:pt x="362676" y="718604"/>
                  </a:lnTo>
                  <a:cubicBezTo>
                    <a:pt x="370526" y="705922"/>
                    <a:pt x="378376" y="693240"/>
                    <a:pt x="388843" y="680559"/>
                  </a:cubicBezTo>
                  <a:cubicBezTo>
                    <a:pt x="392768" y="676754"/>
                    <a:pt x="401926" y="674218"/>
                    <a:pt x="408468" y="670413"/>
                  </a:cubicBezTo>
                  <a:close/>
                  <a:moveTo>
                    <a:pt x="754946" y="643656"/>
                  </a:moveTo>
                  <a:lnTo>
                    <a:pt x="760534" y="655169"/>
                  </a:lnTo>
                  <a:lnTo>
                    <a:pt x="766202" y="651803"/>
                  </a:lnTo>
                  <a:lnTo>
                    <a:pt x="764414" y="651008"/>
                  </a:lnTo>
                  <a:lnTo>
                    <a:pt x="754946" y="643656"/>
                  </a:lnTo>
                  <a:close/>
                  <a:moveTo>
                    <a:pt x="739706" y="634180"/>
                  </a:moveTo>
                  <a:lnTo>
                    <a:pt x="740834" y="637771"/>
                  </a:lnTo>
                  <a:lnTo>
                    <a:pt x="749193" y="639330"/>
                  </a:lnTo>
                  <a:lnTo>
                    <a:pt x="739706" y="634180"/>
                  </a:lnTo>
                  <a:close/>
                  <a:moveTo>
                    <a:pt x="2443765" y="565082"/>
                  </a:moveTo>
                  <a:lnTo>
                    <a:pt x="2433950" y="588997"/>
                  </a:lnTo>
                  <a:cubicBezTo>
                    <a:pt x="2419624" y="612758"/>
                    <a:pt x="2398105" y="634243"/>
                    <a:pt x="2413075" y="669740"/>
                  </a:cubicBezTo>
                  <a:cubicBezTo>
                    <a:pt x="2418065" y="683441"/>
                    <a:pt x="2391868" y="687177"/>
                    <a:pt x="2375651" y="684686"/>
                  </a:cubicBezTo>
                  <a:cubicBezTo>
                    <a:pt x="2371908" y="683441"/>
                    <a:pt x="2366919" y="679704"/>
                    <a:pt x="2365671" y="677213"/>
                  </a:cubicBezTo>
                  <a:cubicBezTo>
                    <a:pt x="2366919" y="680950"/>
                    <a:pt x="2369414" y="684686"/>
                    <a:pt x="2371908" y="690914"/>
                  </a:cubicBezTo>
                  <a:cubicBezTo>
                    <a:pt x="2365671" y="735752"/>
                    <a:pt x="2365671" y="769380"/>
                    <a:pt x="2425549" y="783081"/>
                  </a:cubicBezTo>
                  <a:cubicBezTo>
                    <a:pt x="2468587" y="793356"/>
                    <a:pt x="2482153" y="833056"/>
                    <a:pt x="2496772" y="870655"/>
                  </a:cubicBezTo>
                  <a:lnTo>
                    <a:pt x="2508999" y="897790"/>
                  </a:lnTo>
                  <a:lnTo>
                    <a:pt x="2509113" y="911776"/>
                  </a:lnTo>
                  <a:lnTo>
                    <a:pt x="2504295" y="918685"/>
                  </a:lnTo>
                  <a:cubicBezTo>
                    <a:pt x="2500709" y="922577"/>
                    <a:pt x="2497902" y="926936"/>
                    <a:pt x="2500397" y="933786"/>
                  </a:cubicBezTo>
                  <a:cubicBezTo>
                    <a:pt x="2499150" y="926313"/>
                    <a:pt x="2504140" y="920086"/>
                    <a:pt x="2509130" y="913858"/>
                  </a:cubicBezTo>
                  <a:lnTo>
                    <a:pt x="2509113" y="911776"/>
                  </a:lnTo>
                  <a:lnTo>
                    <a:pt x="2512872" y="906385"/>
                  </a:lnTo>
                  <a:lnTo>
                    <a:pt x="2508999" y="897790"/>
                  </a:lnTo>
                  <a:lnTo>
                    <a:pt x="2508817" y="875559"/>
                  </a:lnTo>
                  <a:cubicBezTo>
                    <a:pt x="2505075" y="863416"/>
                    <a:pt x="2499149" y="851583"/>
                    <a:pt x="2495407" y="839128"/>
                  </a:cubicBezTo>
                  <a:cubicBezTo>
                    <a:pt x="2482933" y="800518"/>
                    <a:pt x="2529089" y="734506"/>
                    <a:pt x="2567760" y="733261"/>
                  </a:cubicBezTo>
                  <a:cubicBezTo>
                    <a:pt x="2602689" y="733261"/>
                    <a:pt x="2615164" y="755680"/>
                    <a:pt x="2603937" y="786817"/>
                  </a:cubicBezTo>
                  <a:cubicBezTo>
                    <a:pt x="2585225" y="839128"/>
                    <a:pt x="2586472" y="885212"/>
                    <a:pt x="2641361" y="916349"/>
                  </a:cubicBezTo>
                  <a:cubicBezTo>
                    <a:pt x="2673795" y="933786"/>
                    <a:pt x="2647598" y="984851"/>
                    <a:pt x="2686269" y="1001043"/>
                  </a:cubicBezTo>
                  <a:cubicBezTo>
                    <a:pt x="2692507" y="1003534"/>
                    <a:pt x="2698744" y="1006025"/>
                    <a:pt x="2703734" y="1011007"/>
                  </a:cubicBezTo>
                  <a:cubicBezTo>
                    <a:pt x="2711219" y="1029689"/>
                    <a:pt x="2703734" y="1049617"/>
                    <a:pt x="2709971" y="1068300"/>
                  </a:cubicBezTo>
                  <a:cubicBezTo>
                    <a:pt x="2711219" y="1074527"/>
                    <a:pt x="2713714" y="1080755"/>
                    <a:pt x="2716209" y="1085737"/>
                  </a:cubicBezTo>
                  <a:cubicBezTo>
                    <a:pt x="2741158" y="1110647"/>
                    <a:pt x="2786067" y="1037162"/>
                    <a:pt x="2797294" y="1099437"/>
                  </a:cubicBezTo>
                  <a:cubicBezTo>
                    <a:pt x="2806026" y="1144275"/>
                    <a:pt x="2768602" y="1170431"/>
                    <a:pt x="2727436" y="1181640"/>
                  </a:cubicBezTo>
                  <a:cubicBezTo>
                    <a:pt x="2686269" y="1192850"/>
                    <a:pt x="2642608" y="1200323"/>
                    <a:pt x="2600194" y="1204059"/>
                  </a:cubicBezTo>
                  <a:cubicBezTo>
                    <a:pt x="2646351" y="1230215"/>
                    <a:pt x="2702486" y="1181640"/>
                    <a:pt x="2751138" y="1216514"/>
                  </a:cubicBezTo>
                  <a:lnTo>
                    <a:pt x="2751222" y="1216903"/>
                  </a:lnTo>
                  <a:lnTo>
                    <a:pt x="2772748" y="1199171"/>
                  </a:lnTo>
                  <a:cubicBezTo>
                    <a:pt x="2781048" y="1192037"/>
                    <a:pt x="2787504" y="1182527"/>
                    <a:pt x="2786889" y="1164139"/>
                  </a:cubicBezTo>
                  <a:cubicBezTo>
                    <a:pt x="2785660" y="1137508"/>
                    <a:pt x="2818861" y="1138776"/>
                    <a:pt x="2842225" y="1138776"/>
                  </a:cubicBezTo>
                  <a:lnTo>
                    <a:pt x="2842909" y="1142772"/>
                  </a:lnTo>
                  <a:lnTo>
                    <a:pt x="2844618" y="1136052"/>
                  </a:lnTo>
                  <a:lnTo>
                    <a:pt x="2847207" y="1134330"/>
                  </a:lnTo>
                  <a:lnTo>
                    <a:pt x="2836061" y="1132841"/>
                  </a:lnTo>
                  <a:cubicBezTo>
                    <a:pt x="2798818" y="1100492"/>
                    <a:pt x="2797577" y="1039526"/>
                    <a:pt x="2734265" y="1022108"/>
                  </a:cubicBezTo>
                  <a:cubicBezTo>
                    <a:pt x="2703229" y="1014642"/>
                    <a:pt x="2720609" y="977316"/>
                    <a:pt x="2746679" y="963630"/>
                  </a:cubicBezTo>
                  <a:cubicBezTo>
                    <a:pt x="2773990" y="947456"/>
                    <a:pt x="2775231" y="931281"/>
                    <a:pt x="2754127" y="908886"/>
                  </a:cubicBezTo>
                  <a:cubicBezTo>
                    <a:pt x="2718126" y="867827"/>
                    <a:pt x="2728058" y="810594"/>
                    <a:pt x="2709436" y="762071"/>
                  </a:cubicBezTo>
                  <a:cubicBezTo>
                    <a:pt x="2703850" y="748074"/>
                    <a:pt x="2703540" y="738431"/>
                    <a:pt x="2706663" y="731627"/>
                  </a:cubicBezTo>
                  <a:lnTo>
                    <a:pt x="2723310" y="719100"/>
                  </a:lnTo>
                  <a:lnTo>
                    <a:pt x="2701516" y="723669"/>
                  </a:lnTo>
                  <a:cubicBezTo>
                    <a:pt x="2675625" y="726789"/>
                    <a:pt x="2650981" y="721798"/>
                    <a:pt x="2630392" y="688734"/>
                  </a:cubicBezTo>
                  <a:cubicBezTo>
                    <a:pt x="2626649" y="686238"/>
                    <a:pt x="2620410" y="687486"/>
                    <a:pt x="2615419" y="691229"/>
                  </a:cubicBezTo>
                  <a:cubicBezTo>
                    <a:pt x="2513100" y="773578"/>
                    <a:pt x="2568003" y="648807"/>
                    <a:pt x="2540551" y="635082"/>
                  </a:cubicBezTo>
                  <a:cubicBezTo>
                    <a:pt x="2534312" y="630091"/>
                    <a:pt x="2530569" y="626348"/>
                    <a:pt x="2525578" y="621357"/>
                  </a:cubicBezTo>
                  <a:cubicBezTo>
                    <a:pt x="2505613" y="597651"/>
                    <a:pt x="2480657" y="581431"/>
                    <a:pt x="2450710" y="571449"/>
                  </a:cubicBezTo>
                  <a:lnTo>
                    <a:pt x="2443765" y="565082"/>
                  </a:lnTo>
                  <a:close/>
                  <a:moveTo>
                    <a:pt x="2401520" y="530353"/>
                  </a:moveTo>
                  <a:lnTo>
                    <a:pt x="2389202" y="534525"/>
                  </a:lnTo>
                  <a:lnTo>
                    <a:pt x="2417129" y="540364"/>
                  </a:lnTo>
                  <a:lnTo>
                    <a:pt x="2432284" y="553495"/>
                  </a:lnTo>
                  <a:lnTo>
                    <a:pt x="2415616" y="533082"/>
                  </a:lnTo>
                  <a:cubicBezTo>
                    <a:pt x="2411483" y="530899"/>
                    <a:pt x="2406842" y="529885"/>
                    <a:pt x="2401520" y="530353"/>
                  </a:cubicBezTo>
                  <a:close/>
                  <a:moveTo>
                    <a:pt x="2297815" y="512597"/>
                  </a:moveTo>
                  <a:lnTo>
                    <a:pt x="2296866" y="516485"/>
                  </a:lnTo>
                  <a:cubicBezTo>
                    <a:pt x="2287159" y="531256"/>
                    <a:pt x="2265874" y="542699"/>
                    <a:pt x="2284586" y="557645"/>
                  </a:cubicBezTo>
                  <a:cubicBezTo>
                    <a:pt x="2295813" y="566364"/>
                    <a:pt x="2324505" y="603729"/>
                    <a:pt x="2348207" y="563873"/>
                  </a:cubicBezTo>
                  <a:lnTo>
                    <a:pt x="2348957" y="561893"/>
                  </a:lnTo>
                  <a:lnTo>
                    <a:pt x="2343400" y="565211"/>
                  </a:lnTo>
                  <a:cubicBezTo>
                    <a:pt x="2324683" y="563339"/>
                    <a:pt x="2315949" y="553670"/>
                    <a:pt x="2310178" y="541816"/>
                  </a:cubicBezTo>
                  <a:lnTo>
                    <a:pt x="2297815" y="512597"/>
                  </a:lnTo>
                  <a:close/>
                  <a:moveTo>
                    <a:pt x="2730215" y="481614"/>
                  </a:moveTo>
                  <a:lnTo>
                    <a:pt x="2731029" y="483514"/>
                  </a:lnTo>
                  <a:lnTo>
                    <a:pt x="2733346" y="485372"/>
                  </a:lnTo>
                  <a:lnTo>
                    <a:pt x="2730215" y="481614"/>
                  </a:lnTo>
                  <a:close/>
                  <a:moveTo>
                    <a:pt x="2243565" y="462460"/>
                  </a:moveTo>
                  <a:lnTo>
                    <a:pt x="2249972" y="470541"/>
                  </a:lnTo>
                  <a:lnTo>
                    <a:pt x="2252995" y="484857"/>
                  </a:lnTo>
                  <a:lnTo>
                    <a:pt x="2258155" y="479801"/>
                  </a:lnTo>
                  <a:cubicBezTo>
                    <a:pt x="2260338" y="474586"/>
                    <a:pt x="2258389" y="470771"/>
                    <a:pt x="2254335" y="467658"/>
                  </a:cubicBezTo>
                  <a:lnTo>
                    <a:pt x="2243565" y="462460"/>
                  </a:lnTo>
                  <a:close/>
                  <a:moveTo>
                    <a:pt x="2268078" y="436211"/>
                  </a:moveTo>
                  <a:lnTo>
                    <a:pt x="2269616" y="436832"/>
                  </a:lnTo>
                  <a:lnTo>
                    <a:pt x="2270753" y="436832"/>
                  </a:lnTo>
                  <a:lnTo>
                    <a:pt x="2268078" y="436211"/>
                  </a:lnTo>
                  <a:close/>
                  <a:moveTo>
                    <a:pt x="2256055" y="396771"/>
                  </a:moveTo>
                  <a:cubicBezTo>
                    <a:pt x="2234842" y="391780"/>
                    <a:pt x="2222365" y="410495"/>
                    <a:pt x="2204895" y="416734"/>
                  </a:cubicBezTo>
                  <a:cubicBezTo>
                    <a:pt x="2206143" y="419229"/>
                    <a:pt x="2206143" y="421725"/>
                    <a:pt x="2207391" y="422972"/>
                  </a:cubicBezTo>
                  <a:cubicBezTo>
                    <a:pt x="2209887" y="424220"/>
                    <a:pt x="2212382" y="425468"/>
                    <a:pt x="2216126" y="426715"/>
                  </a:cubicBezTo>
                  <a:lnTo>
                    <a:pt x="2222913" y="436047"/>
                  </a:lnTo>
                  <a:lnTo>
                    <a:pt x="2245291" y="427023"/>
                  </a:lnTo>
                  <a:lnTo>
                    <a:pt x="2264401" y="434729"/>
                  </a:lnTo>
                  <a:lnTo>
                    <a:pt x="2256055" y="419229"/>
                  </a:lnTo>
                  <a:cubicBezTo>
                    <a:pt x="2256055" y="410495"/>
                    <a:pt x="2257302" y="396771"/>
                    <a:pt x="2256055" y="396771"/>
                  </a:cubicBezTo>
                  <a:close/>
                  <a:moveTo>
                    <a:pt x="2853465" y="392292"/>
                  </a:moveTo>
                  <a:lnTo>
                    <a:pt x="2835616" y="408285"/>
                  </a:lnTo>
                  <a:cubicBezTo>
                    <a:pt x="2822114" y="424576"/>
                    <a:pt x="2811124" y="443900"/>
                    <a:pt x="2793854" y="455525"/>
                  </a:cubicBezTo>
                  <a:lnTo>
                    <a:pt x="2776251" y="461255"/>
                  </a:lnTo>
                  <a:lnTo>
                    <a:pt x="2782894" y="481182"/>
                  </a:lnTo>
                  <a:lnTo>
                    <a:pt x="2807489" y="470793"/>
                  </a:lnTo>
                  <a:cubicBezTo>
                    <a:pt x="2839087" y="459887"/>
                    <a:pt x="2870511" y="449156"/>
                    <a:pt x="2850958" y="395033"/>
                  </a:cubicBezTo>
                  <a:lnTo>
                    <a:pt x="2853465" y="392292"/>
                  </a:lnTo>
                  <a:close/>
                  <a:moveTo>
                    <a:pt x="1196823" y="370639"/>
                  </a:moveTo>
                  <a:cubicBezTo>
                    <a:pt x="1204139" y="372666"/>
                    <a:pt x="1210365" y="379528"/>
                    <a:pt x="1215346" y="390132"/>
                  </a:cubicBezTo>
                  <a:cubicBezTo>
                    <a:pt x="1220327" y="398865"/>
                    <a:pt x="1220327" y="410093"/>
                    <a:pt x="1224062" y="420074"/>
                  </a:cubicBezTo>
                  <a:cubicBezTo>
                    <a:pt x="1229043" y="432550"/>
                    <a:pt x="1239005" y="433797"/>
                    <a:pt x="1248967" y="428807"/>
                  </a:cubicBezTo>
                  <a:cubicBezTo>
                    <a:pt x="1258929" y="425064"/>
                    <a:pt x="1266400" y="417579"/>
                    <a:pt x="1276362" y="412588"/>
                  </a:cubicBezTo>
                  <a:cubicBezTo>
                    <a:pt x="1288814" y="406351"/>
                    <a:pt x="1303757" y="413836"/>
                    <a:pt x="1306248" y="428807"/>
                  </a:cubicBezTo>
                  <a:cubicBezTo>
                    <a:pt x="1306248" y="436293"/>
                    <a:pt x="1302512" y="443778"/>
                    <a:pt x="1303757" y="451263"/>
                  </a:cubicBezTo>
                  <a:cubicBezTo>
                    <a:pt x="1303757" y="469977"/>
                    <a:pt x="1309983" y="471225"/>
                    <a:pt x="1327416" y="462492"/>
                  </a:cubicBezTo>
                  <a:cubicBezTo>
                    <a:pt x="1358547" y="447521"/>
                    <a:pt x="1374735" y="451263"/>
                    <a:pt x="1384697" y="473720"/>
                  </a:cubicBezTo>
                  <a:cubicBezTo>
                    <a:pt x="1392168" y="488691"/>
                    <a:pt x="1395904" y="503662"/>
                    <a:pt x="1400885" y="518633"/>
                  </a:cubicBezTo>
                  <a:cubicBezTo>
                    <a:pt x="1408356" y="539842"/>
                    <a:pt x="1402130" y="553565"/>
                    <a:pt x="1379716" y="561051"/>
                  </a:cubicBezTo>
                  <a:cubicBezTo>
                    <a:pt x="1364773" y="566041"/>
                    <a:pt x="1368509" y="578517"/>
                    <a:pt x="1378471" y="583507"/>
                  </a:cubicBezTo>
                  <a:cubicBezTo>
                    <a:pt x="1398395" y="595983"/>
                    <a:pt x="1398395" y="604716"/>
                    <a:pt x="1377226" y="615944"/>
                  </a:cubicBezTo>
                  <a:cubicBezTo>
                    <a:pt x="1373490" y="618439"/>
                    <a:pt x="1371000" y="624677"/>
                    <a:pt x="1371000" y="629668"/>
                  </a:cubicBezTo>
                  <a:cubicBezTo>
                    <a:pt x="1371000" y="639648"/>
                    <a:pt x="1380961" y="640896"/>
                    <a:pt x="1388433" y="639648"/>
                  </a:cubicBezTo>
                  <a:cubicBezTo>
                    <a:pt x="1414583" y="634658"/>
                    <a:pt x="1438242" y="634658"/>
                    <a:pt x="1450694" y="665847"/>
                  </a:cubicBezTo>
                  <a:cubicBezTo>
                    <a:pt x="1450694" y="668343"/>
                    <a:pt x="1465637" y="668343"/>
                    <a:pt x="1471863" y="665847"/>
                  </a:cubicBezTo>
                  <a:cubicBezTo>
                    <a:pt x="1480580" y="662105"/>
                    <a:pt x="1479335" y="653372"/>
                    <a:pt x="1474354" y="645886"/>
                  </a:cubicBezTo>
                  <a:cubicBezTo>
                    <a:pt x="1470618" y="639648"/>
                    <a:pt x="1463147" y="635905"/>
                    <a:pt x="1459411" y="628420"/>
                  </a:cubicBezTo>
                  <a:cubicBezTo>
                    <a:pt x="1451940" y="613449"/>
                    <a:pt x="1456920" y="604716"/>
                    <a:pt x="1486806" y="592240"/>
                  </a:cubicBezTo>
                  <a:cubicBezTo>
                    <a:pt x="1488051" y="594735"/>
                    <a:pt x="1490542" y="597230"/>
                    <a:pt x="1493032" y="599726"/>
                  </a:cubicBezTo>
                  <a:cubicBezTo>
                    <a:pt x="1576463" y="642143"/>
                    <a:pt x="1580198" y="684561"/>
                    <a:pt x="1502994" y="733217"/>
                  </a:cubicBezTo>
                  <a:cubicBezTo>
                    <a:pt x="1479335" y="748188"/>
                    <a:pt x="1494277" y="766901"/>
                    <a:pt x="1486806" y="781872"/>
                  </a:cubicBezTo>
                  <a:cubicBezTo>
                    <a:pt x="1478089" y="799339"/>
                    <a:pt x="1495523" y="781872"/>
                    <a:pt x="1500504" y="786863"/>
                  </a:cubicBezTo>
                  <a:cubicBezTo>
                    <a:pt x="1506730" y="788110"/>
                    <a:pt x="1512956" y="789358"/>
                    <a:pt x="1519182" y="793101"/>
                  </a:cubicBezTo>
                  <a:cubicBezTo>
                    <a:pt x="1527899" y="799339"/>
                    <a:pt x="1534125" y="806824"/>
                    <a:pt x="1537860" y="816805"/>
                  </a:cubicBezTo>
                  <a:cubicBezTo>
                    <a:pt x="1540351" y="823043"/>
                    <a:pt x="1540351" y="830528"/>
                    <a:pt x="1539106" y="836766"/>
                  </a:cubicBezTo>
                  <a:cubicBezTo>
                    <a:pt x="1535370" y="849242"/>
                    <a:pt x="1531634" y="861718"/>
                    <a:pt x="1525408" y="872946"/>
                  </a:cubicBezTo>
                  <a:cubicBezTo>
                    <a:pt x="1522918" y="877936"/>
                    <a:pt x="1519182" y="881679"/>
                    <a:pt x="1514201" y="884174"/>
                  </a:cubicBezTo>
                  <a:lnTo>
                    <a:pt x="1507975" y="886669"/>
                  </a:lnTo>
                  <a:lnTo>
                    <a:pt x="1509220" y="892907"/>
                  </a:lnTo>
                  <a:cubicBezTo>
                    <a:pt x="1521672" y="902888"/>
                    <a:pt x="1529144" y="890412"/>
                    <a:pt x="1539106" y="887917"/>
                  </a:cubicBezTo>
                  <a:cubicBezTo>
                    <a:pt x="1613820" y="860470"/>
                    <a:pt x="1613820" y="860470"/>
                    <a:pt x="1565256" y="806824"/>
                  </a:cubicBezTo>
                  <a:cubicBezTo>
                    <a:pt x="1561520" y="799339"/>
                    <a:pt x="1560275" y="793101"/>
                    <a:pt x="1562765" y="785615"/>
                  </a:cubicBezTo>
                  <a:cubicBezTo>
                    <a:pt x="1631253" y="715751"/>
                    <a:pt x="1642460" y="801834"/>
                    <a:pt x="1669855" y="829280"/>
                  </a:cubicBezTo>
                  <a:cubicBezTo>
                    <a:pt x="1702231" y="861718"/>
                    <a:pt x="1696005" y="896650"/>
                    <a:pt x="1651176" y="916611"/>
                  </a:cubicBezTo>
                  <a:cubicBezTo>
                    <a:pt x="1623781" y="927839"/>
                    <a:pt x="1600122" y="945305"/>
                    <a:pt x="1572727" y="954039"/>
                  </a:cubicBezTo>
                  <a:cubicBezTo>
                    <a:pt x="1537860" y="966514"/>
                    <a:pt x="1502994" y="975247"/>
                    <a:pt x="1481825" y="1013922"/>
                  </a:cubicBezTo>
                  <a:cubicBezTo>
                    <a:pt x="1463147" y="1050102"/>
                    <a:pt x="1419564" y="1032636"/>
                    <a:pt x="1388433" y="1045112"/>
                  </a:cubicBezTo>
                  <a:cubicBezTo>
                    <a:pt x="1385942" y="1046360"/>
                    <a:pt x="1382207" y="1047607"/>
                    <a:pt x="1378471" y="1048855"/>
                  </a:cubicBezTo>
                  <a:cubicBezTo>
                    <a:pt x="1372245" y="1051350"/>
                    <a:pt x="1364773" y="1053845"/>
                    <a:pt x="1358547" y="1053845"/>
                  </a:cubicBezTo>
                  <a:cubicBezTo>
                    <a:pt x="1351076" y="1056340"/>
                    <a:pt x="1344850" y="1056340"/>
                    <a:pt x="1337378" y="1056340"/>
                  </a:cubicBezTo>
                  <a:cubicBezTo>
                    <a:pt x="1323681" y="1056340"/>
                    <a:pt x="1309983" y="1055093"/>
                    <a:pt x="1296286" y="1053845"/>
                  </a:cubicBezTo>
                  <a:cubicBezTo>
                    <a:pt x="1267645" y="1056340"/>
                    <a:pt x="1272626" y="1097510"/>
                    <a:pt x="1242741" y="1101253"/>
                  </a:cubicBezTo>
                  <a:cubicBezTo>
                    <a:pt x="1229043" y="1103748"/>
                    <a:pt x="1214100" y="1102501"/>
                    <a:pt x="1201648" y="1093768"/>
                  </a:cubicBezTo>
                  <a:cubicBezTo>
                    <a:pt x="1184215" y="1066321"/>
                    <a:pt x="1184215" y="1001447"/>
                    <a:pt x="1129425" y="1061331"/>
                  </a:cubicBezTo>
                  <a:cubicBezTo>
                    <a:pt x="1120708" y="1066321"/>
                    <a:pt x="1111991" y="1080044"/>
                    <a:pt x="1115727" y="1083787"/>
                  </a:cubicBezTo>
                  <a:cubicBezTo>
                    <a:pt x="1130670" y="1109986"/>
                    <a:pt x="1120708" y="1132443"/>
                    <a:pt x="1105765" y="1154899"/>
                  </a:cubicBezTo>
                  <a:cubicBezTo>
                    <a:pt x="1063427" y="1152404"/>
                    <a:pt x="1084596" y="1235992"/>
                    <a:pt x="1022335" y="1216031"/>
                  </a:cubicBezTo>
                  <a:cubicBezTo>
                    <a:pt x="1006147" y="1211040"/>
                    <a:pt x="1023580" y="1233497"/>
                    <a:pt x="1026071" y="1243477"/>
                  </a:cubicBezTo>
                  <a:cubicBezTo>
                    <a:pt x="1031051" y="1260943"/>
                    <a:pt x="1037278" y="1277162"/>
                    <a:pt x="1022335" y="1293381"/>
                  </a:cubicBezTo>
                  <a:cubicBezTo>
                    <a:pt x="1007392" y="1309599"/>
                    <a:pt x="1007392" y="1309599"/>
                    <a:pt x="1034787" y="1324570"/>
                  </a:cubicBezTo>
                  <a:cubicBezTo>
                    <a:pt x="1041013" y="1322075"/>
                    <a:pt x="1047239" y="1319580"/>
                    <a:pt x="1053466" y="1319580"/>
                  </a:cubicBezTo>
                  <a:cubicBezTo>
                    <a:pt x="1073389" y="1320827"/>
                    <a:pt x="1095803" y="1347027"/>
                    <a:pt x="1111991" y="1313342"/>
                  </a:cubicBezTo>
                  <a:cubicBezTo>
                    <a:pt x="1118218" y="1308352"/>
                    <a:pt x="1125689" y="1305856"/>
                    <a:pt x="1133160" y="1307104"/>
                  </a:cubicBezTo>
                  <a:cubicBezTo>
                    <a:pt x="1155575" y="1313342"/>
                    <a:pt x="1179234" y="1318332"/>
                    <a:pt x="1201648" y="1324570"/>
                  </a:cubicBezTo>
                  <a:cubicBezTo>
                    <a:pt x="1225307" y="1328313"/>
                    <a:pt x="1253948" y="1332056"/>
                    <a:pt x="1252703" y="1363245"/>
                  </a:cubicBezTo>
                  <a:cubicBezTo>
                    <a:pt x="1251457" y="1391939"/>
                    <a:pt x="1227798" y="1403168"/>
                    <a:pt x="1205384" y="1411901"/>
                  </a:cubicBezTo>
                  <a:cubicBezTo>
                    <a:pt x="1190441" y="1418139"/>
                    <a:pt x="1174253" y="1420634"/>
                    <a:pt x="1159310" y="1421881"/>
                  </a:cubicBezTo>
                  <a:cubicBezTo>
                    <a:pt x="1121953" y="1425624"/>
                    <a:pt x="1100784" y="1431862"/>
                    <a:pt x="1120708" y="1479270"/>
                  </a:cubicBezTo>
                  <a:cubicBezTo>
                    <a:pt x="1133160" y="1510460"/>
                    <a:pt x="1116972" y="1534164"/>
                    <a:pt x="1073389" y="1526678"/>
                  </a:cubicBezTo>
                  <a:cubicBezTo>
                    <a:pt x="1036032" y="1520440"/>
                    <a:pt x="1001166" y="1527926"/>
                    <a:pt x="1048485" y="1574086"/>
                  </a:cubicBezTo>
                  <a:cubicBezTo>
                    <a:pt x="1060937" y="1586562"/>
                    <a:pt x="1067163" y="1612761"/>
                    <a:pt x="1053466" y="1614009"/>
                  </a:cubicBezTo>
                  <a:cubicBezTo>
                    <a:pt x="998675" y="1623989"/>
                    <a:pt x="992449" y="1691359"/>
                    <a:pt x="942640" y="1705082"/>
                  </a:cubicBezTo>
                  <a:lnTo>
                    <a:pt x="932385" y="1711688"/>
                  </a:lnTo>
                  <a:lnTo>
                    <a:pt x="959183" y="1719001"/>
                  </a:lnTo>
                  <a:cubicBezTo>
                    <a:pt x="981854" y="1729629"/>
                    <a:pt x="979984" y="1749717"/>
                    <a:pt x="964091" y="1807645"/>
                  </a:cubicBezTo>
                  <a:cubicBezTo>
                    <a:pt x="987774" y="1810137"/>
                    <a:pt x="1010212" y="1800171"/>
                    <a:pt x="1033895" y="1797679"/>
                  </a:cubicBezTo>
                  <a:cubicBezTo>
                    <a:pt x="1046360" y="1796433"/>
                    <a:pt x="1061318" y="1795188"/>
                    <a:pt x="1058825" y="1775255"/>
                  </a:cubicBezTo>
                  <a:cubicBezTo>
                    <a:pt x="1055086" y="1751586"/>
                    <a:pt x="1031402" y="1709230"/>
                    <a:pt x="1065058" y="1710475"/>
                  </a:cubicBezTo>
                  <a:cubicBezTo>
                    <a:pt x="1075342" y="1710787"/>
                    <a:pt x="1086482" y="1710164"/>
                    <a:pt x="1097915" y="1709814"/>
                  </a:cubicBezTo>
                  <a:cubicBezTo>
                    <a:pt x="1132214" y="1708763"/>
                    <a:pt x="1169141" y="1710164"/>
                    <a:pt x="1193448" y="1746603"/>
                  </a:cubicBezTo>
                  <a:cubicBezTo>
                    <a:pt x="1200927" y="1774010"/>
                    <a:pt x="1202174" y="1798925"/>
                    <a:pt x="1172258" y="1813874"/>
                  </a:cubicBezTo>
                  <a:cubicBezTo>
                    <a:pt x="1159792" y="1811382"/>
                    <a:pt x="1143588" y="1802662"/>
                    <a:pt x="1148574" y="1828823"/>
                  </a:cubicBezTo>
                  <a:cubicBezTo>
                    <a:pt x="1146081" y="1854984"/>
                    <a:pt x="1126137" y="1864950"/>
                    <a:pt x="1107439" y="1877408"/>
                  </a:cubicBezTo>
                  <a:cubicBezTo>
                    <a:pt x="1097467" y="1886128"/>
                    <a:pt x="1096221" y="1897340"/>
                    <a:pt x="1096221" y="1909797"/>
                  </a:cubicBezTo>
                  <a:lnTo>
                    <a:pt x="1095702" y="1918093"/>
                  </a:lnTo>
                  <a:lnTo>
                    <a:pt x="1126241" y="1913616"/>
                  </a:lnTo>
                  <a:cubicBezTo>
                    <a:pt x="1129988" y="1923576"/>
                    <a:pt x="1132486" y="1933537"/>
                    <a:pt x="1137481" y="1942252"/>
                  </a:cubicBezTo>
                  <a:cubicBezTo>
                    <a:pt x="1158712" y="1989562"/>
                    <a:pt x="1167454" y="1989562"/>
                    <a:pt x="1204921" y="1948477"/>
                  </a:cubicBezTo>
                  <a:cubicBezTo>
                    <a:pt x="1209916" y="1942252"/>
                    <a:pt x="1214912" y="1937272"/>
                    <a:pt x="1222405" y="1934782"/>
                  </a:cubicBezTo>
                  <a:cubicBezTo>
                    <a:pt x="1267365" y="1922331"/>
                    <a:pt x="1281103" y="1889962"/>
                    <a:pt x="1273609" y="1846386"/>
                  </a:cubicBezTo>
                  <a:cubicBezTo>
                    <a:pt x="1297338" y="1852611"/>
                    <a:pt x="1306080" y="1880001"/>
                    <a:pt x="1332307" y="1868796"/>
                  </a:cubicBezTo>
                  <a:cubicBezTo>
                    <a:pt x="1356036" y="1857591"/>
                    <a:pt x="1366027" y="1892452"/>
                    <a:pt x="1388506" y="1887472"/>
                  </a:cubicBezTo>
                  <a:cubicBezTo>
                    <a:pt x="1396000" y="1904901"/>
                    <a:pt x="1383511" y="1909881"/>
                    <a:pt x="1371022" y="1913616"/>
                  </a:cubicBezTo>
                  <a:cubicBezTo>
                    <a:pt x="1367275" y="1913616"/>
                    <a:pt x="1362280" y="1913616"/>
                    <a:pt x="1357284" y="1912371"/>
                  </a:cubicBezTo>
                  <a:cubicBezTo>
                    <a:pt x="1354787" y="1912371"/>
                    <a:pt x="1352289" y="1913616"/>
                    <a:pt x="1351040" y="1913616"/>
                  </a:cubicBezTo>
                  <a:cubicBezTo>
                    <a:pt x="1346044" y="1916106"/>
                    <a:pt x="1347293" y="1916106"/>
                    <a:pt x="1354787" y="1914861"/>
                  </a:cubicBezTo>
                  <a:cubicBezTo>
                    <a:pt x="1359782" y="1917351"/>
                    <a:pt x="1363529" y="1922331"/>
                    <a:pt x="1364778" y="1927312"/>
                  </a:cubicBezTo>
                  <a:cubicBezTo>
                    <a:pt x="1364778" y="1934782"/>
                    <a:pt x="1364778" y="1941007"/>
                    <a:pt x="1363529" y="1947232"/>
                  </a:cubicBezTo>
                  <a:cubicBezTo>
                    <a:pt x="1363529" y="1955947"/>
                    <a:pt x="1367275" y="1964662"/>
                    <a:pt x="1374769" y="1972132"/>
                  </a:cubicBezTo>
                  <a:cubicBezTo>
                    <a:pt x="1379764" y="1977112"/>
                    <a:pt x="1383511" y="1982092"/>
                    <a:pt x="1388506" y="1987072"/>
                  </a:cubicBezTo>
                  <a:cubicBezTo>
                    <a:pt x="1410986" y="2051812"/>
                    <a:pt x="1371022" y="2085428"/>
                    <a:pt x="1326062" y="2117798"/>
                  </a:cubicBezTo>
                  <a:lnTo>
                    <a:pt x="1317913" y="2115845"/>
                  </a:lnTo>
                  <a:lnTo>
                    <a:pt x="1314075" y="2118148"/>
                  </a:lnTo>
                  <a:cubicBezTo>
                    <a:pt x="1310329" y="2121894"/>
                    <a:pt x="1306582" y="2125641"/>
                    <a:pt x="1306582" y="2130637"/>
                  </a:cubicBezTo>
                  <a:cubicBezTo>
                    <a:pt x="1306582" y="2133134"/>
                    <a:pt x="1314075" y="2138130"/>
                    <a:pt x="1316573" y="2138130"/>
                  </a:cubicBezTo>
                  <a:cubicBezTo>
                    <a:pt x="1341551" y="2119396"/>
                    <a:pt x="1365280" y="2141877"/>
                    <a:pt x="1390257" y="2141877"/>
                  </a:cubicBezTo>
                  <a:cubicBezTo>
                    <a:pt x="1406493" y="2161859"/>
                    <a:pt x="1415235" y="2138130"/>
                    <a:pt x="1426475" y="2135632"/>
                  </a:cubicBezTo>
                  <a:cubicBezTo>
                    <a:pt x="1433968" y="2135632"/>
                    <a:pt x="1440212" y="2138130"/>
                    <a:pt x="1445208" y="2141877"/>
                  </a:cubicBezTo>
                  <a:cubicBezTo>
                    <a:pt x="1471434" y="2169353"/>
                    <a:pt x="1457697" y="2199326"/>
                    <a:pt x="1450203" y="2229300"/>
                  </a:cubicBezTo>
                  <a:cubicBezTo>
                    <a:pt x="1440212" y="2250531"/>
                    <a:pt x="1422728" y="2241789"/>
                    <a:pt x="1406493" y="2238042"/>
                  </a:cubicBezTo>
                  <a:cubicBezTo>
                    <a:pt x="1394004" y="2236793"/>
                    <a:pt x="1377768" y="2240540"/>
                    <a:pt x="1369026" y="2233047"/>
                  </a:cubicBezTo>
                  <a:cubicBezTo>
                    <a:pt x="1317822" y="2189335"/>
                    <a:pt x="1269116" y="2215562"/>
                    <a:pt x="1224156" y="2239291"/>
                  </a:cubicBezTo>
                  <a:cubicBezTo>
                    <a:pt x="1201676" y="2251780"/>
                    <a:pt x="1186690" y="2248033"/>
                    <a:pt x="1166708" y="2238042"/>
                  </a:cubicBezTo>
                  <a:cubicBezTo>
                    <a:pt x="1159214" y="2233047"/>
                    <a:pt x="1151721" y="2224304"/>
                    <a:pt x="1142979" y="2219309"/>
                  </a:cubicBezTo>
                  <a:cubicBezTo>
                    <a:pt x="1127992" y="2208068"/>
                    <a:pt x="1119250" y="2194331"/>
                    <a:pt x="1118001" y="2175597"/>
                  </a:cubicBezTo>
                  <a:lnTo>
                    <a:pt x="1117320" y="2172977"/>
                  </a:lnTo>
                  <a:lnTo>
                    <a:pt x="1034077" y="2175411"/>
                  </a:lnTo>
                  <a:cubicBezTo>
                    <a:pt x="996762" y="2180357"/>
                    <a:pt x="996762" y="2180357"/>
                    <a:pt x="983080" y="2140791"/>
                  </a:cubicBezTo>
                  <a:cubicBezTo>
                    <a:pt x="981837" y="2138318"/>
                    <a:pt x="980593" y="2135846"/>
                    <a:pt x="979349" y="2133373"/>
                  </a:cubicBezTo>
                  <a:cubicBezTo>
                    <a:pt x="971886" y="2114826"/>
                    <a:pt x="963179" y="2113590"/>
                    <a:pt x="945766" y="2130900"/>
                  </a:cubicBezTo>
                  <a:cubicBezTo>
                    <a:pt x="938303" y="2138318"/>
                    <a:pt x="934572" y="2146973"/>
                    <a:pt x="928353" y="2155628"/>
                  </a:cubicBezTo>
                  <a:lnTo>
                    <a:pt x="919646" y="2155628"/>
                  </a:lnTo>
                  <a:lnTo>
                    <a:pt x="916878" y="2155628"/>
                  </a:lnTo>
                  <a:lnTo>
                    <a:pt x="916429" y="2156393"/>
                  </a:lnTo>
                  <a:lnTo>
                    <a:pt x="908834" y="2159422"/>
                  </a:lnTo>
                  <a:lnTo>
                    <a:pt x="927778" y="2158234"/>
                  </a:lnTo>
                  <a:cubicBezTo>
                    <a:pt x="943913" y="2204331"/>
                    <a:pt x="926537" y="2254166"/>
                    <a:pt x="941431" y="2300263"/>
                  </a:cubicBezTo>
                  <a:cubicBezTo>
                    <a:pt x="943913" y="2304001"/>
                    <a:pt x="931501" y="2307739"/>
                    <a:pt x="924054" y="2304001"/>
                  </a:cubicBezTo>
                  <a:cubicBezTo>
                    <a:pt x="873166" y="2313968"/>
                    <a:pt x="819796" y="2312722"/>
                    <a:pt x="780078" y="2351344"/>
                  </a:cubicBezTo>
                  <a:cubicBezTo>
                    <a:pt x="737878" y="2352590"/>
                    <a:pt x="699402" y="2348852"/>
                    <a:pt x="663408" y="2316460"/>
                  </a:cubicBezTo>
                  <a:cubicBezTo>
                    <a:pt x="638585" y="2292788"/>
                    <a:pt x="600109" y="2275346"/>
                    <a:pt x="562873" y="2302755"/>
                  </a:cubicBezTo>
                  <a:cubicBezTo>
                    <a:pt x="555426" y="2307739"/>
                    <a:pt x="546738" y="2313968"/>
                    <a:pt x="550462" y="2321443"/>
                  </a:cubicBezTo>
                  <a:cubicBezTo>
                    <a:pt x="567838" y="2342623"/>
                    <a:pt x="577767" y="2373770"/>
                    <a:pt x="610038" y="2381245"/>
                  </a:cubicBezTo>
                  <a:cubicBezTo>
                    <a:pt x="613761" y="2382491"/>
                    <a:pt x="619967" y="2381245"/>
                    <a:pt x="624932" y="2379999"/>
                  </a:cubicBezTo>
                  <a:cubicBezTo>
                    <a:pt x="632379" y="2378753"/>
                    <a:pt x="639826" y="2375016"/>
                    <a:pt x="646032" y="2382491"/>
                  </a:cubicBezTo>
                  <a:cubicBezTo>
                    <a:pt x="649755" y="2387474"/>
                    <a:pt x="637344" y="2399933"/>
                    <a:pt x="626173" y="2403671"/>
                  </a:cubicBezTo>
                  <a:cubicBezTo>
                    <a:pt x="608797" y="2411146"/>
                    <a:pt x="593903" y="2403671"/>
                    <a:pt x="582732" y="2393704"/>
                  </a:cubicBezTo>
                  <a:cubicBezTo>
                    <a:pt x="554185" y="2375016"/>
                    <a:pt x="525638" y="2366295"/>
                    <a:pt x="493368" y="2376262"/>
                  </a:cubicBezTo>
                  <a:cubicBezTo>
                    <a:pt x="478474" y="2379999"/>
                    <a:pt x="466062" y="2378753"/>
                    <a:pt x="463580" y="2362557"/>
                  </a:cubicBezTo>
                  <a:cubicBezTo>
                    <a:pt x="461098" y="2336394"/>
                    <a:pt x="431309" y="2347607"/>
                    <a:pt x="425104" y="2327673"/>
                  </a:cubicBezTo>
                  <a:cubicBezTo>
                    <a:pt x="418898" y="2307739"/>
                    <a:pt x="400280" y="2312722"/>
                    <a:pt x="384145" y="2313968"/>
                  </a:cubicBezTo>
                  <a:cubicBezTo>
                    <a:pt x="382904" y="2315214"/>
                    <a:pt x="376698" y="2313968"/>
                    <a:pt x="376698" y="2312722"/>
                  </a:cubicBezTo>
                  <a:cubicBezTo>
                    <a:pt x="368010" y="2271608"/>
                    <a:pt x="325810" y="2289050"/>
                    <a:pt x="302228" y="2271608"/>
                  </a:cubicBezTo>
                  <a:lnTo>
                    <a:pt x="307051" y="2267576"/>
                  </a:lnTo>
                  <a:lnTo>
                    <a:pt x="301189" y="2268279"/>
                  </a:lnTo>
                  <a:cubicBezTo>
                    <a:pt x="289992" y="2268279"/>
                    <a:pt x="280038" y="2268279"/>
                    <a:pt x="268841" y="2268279"/>
                  </a:cubicBezTo>
                  <a:cubicBezTo>
                    <a:pt x="271329" y="2254657"/>
                    <a:pt x="265108" y="2239796"/>
                    <a:pt x="278794" y="2232366"/>
                  </a:cubicBezTo>
                  <a:cubicBezTo>
                    <a:pt x="287503" y="2228651"/>
                    <a:pt x="298701" y="2236081"/>
                    <a:pt x="308654" y="2233605"/>
                  </a:cubicBezTo>
                  <a:cubicBezTo>
                    <a:pt x="314875" y="2233605"/>
                    <a:pt x="323584" y="2227413"/>
                    <a:pt x="326073" y="2222459"/>
                  </a:cubicBezTo>
                  <a:cubicBezTo>
                    <a:pt x="329805" y="2211314"/>
                    <a:pt x="322340" y="2201407"/>
                    <a:pt x="311142" y="2196454"/>
                  </a:cubicBezTo>
                  <a:cubicBezTo>
                    <a:pt x="306166" y="2193977"/>
                    <a:pt x="296212" y="2193977"/>
                    <a:pt x="289992" y="2195215"/>
                  </a:cubicBezTo>
                  <a:cubicBezTo>
                    <a:pt x="280038" y="2196454"/>
                    <a:pt x="270085" y="2202646"/>
                    <a:pt x="260132" y="2195215"/>
                  </a:cubicBezTo>
                  <a:cubicBezTo>
                    <a:pt x="250178" y="2189024"/>
                    <a:pt x="242713" y="2170448"/>
                    <a:pt x="229027" y="2186547"/>
                  </a:cubicBezTo>
                  <a:cubicBezTo>
                    <a:pt x="225295" y="2191500"/>
                    <a:pt x="231516" y="2205122"/>
                    <a:pt x="231516" y="2215029"/>
                  </a:cubicBezTo>
                  <a:cubicBezTo>
                    <a:pt x="232760" y="2229890"/>
                    <a:pt x="221562" y="2236081"/>
                    <a:pt x="211609" y="2228651"/>
                  </a:cubicBezTo>
                  <a:cubicBezTo>
                    <a:pt x="194191" y="2216268"/>
                    <a:pt x="175528" y="2207599"/>
                    <a:pt x="154377" y="2212552"/>
                  </a:cubicBezTo>
                  <a:cubicBezTo>
                    <a:pt x="122029" y="2219983"/>
                    <a:pt x="87192" y="2198931"/>
                    <a:pt x="57332" y="2222459"/>
                  </a:cubicBezTo>
                  <a:cubicBezTo>
                    <a:pt x="53599" y="2222459"/>
                    <a:pt x="49867" y="2222459"/>
                    <a:pt x="46134" y="2219983"/>
                  </a:cubicBezTo>
                  <a:cubicBezTo>
                    <a:pt x="46134" y="2207599"/>
                    <a:pt x="39913" y="2196454"/>
                    <a:pt x="29960" y="2189024"/>
                  </a:cubicBezTo>
                  <a:cubicBezTo>
                    <a:pt x="29960" y="2179117"/>
                    <a:pt x="28716" y="2169210"/>
                    <a:pt x="27472" y="2158065"/>
                  </a:cubicBezTo>
                  <a:cubicBezTo>
                    <a:pt x="29960" y="2122152"/>
                    <a:pt x="69774" y="2124629"/>
                    <a:pt x="87192" y="2104815"/>
                  </a:cubicBezTo>
                  <a:cubicBezTo>
                    <a:pt x="88436" y="2103577"/>
                    <a:pt x="98389" y="2108530"/>
                    <a:pt x="99634" y="2112245"/>
                  </a:cubicBezTo>
                  <a:cubicBezTo>
                    <a:pt x="105854" y="2125867"/>
                    <a:pt x="110831" y="2140728"/>
                    <a:pt x="118296" y="2154350"/>
                  </a:cubicBezTo>
                  <a:cubicBezTo>
                    <a:pt x="122029" y="2160541"/>
                    <a:pt x="131982" y="2166733"/>
                    <a:pt x="138203" y="2158065"/>
                  </a:cubicBezTo>
                  <a:cubicBezTo>
                    <a:pt x="149400" y="2143204"/>
                    <a:pt x="168063" y="2141966"/>
                    <a:pt x="184237" y="2134536"/>
                  </a:cubicBezTo>
                  <a:cubicBezTo>
                    <a:pt x="202900" y="2127106"/>
                    <a:pt x="190458" y="2104815"/>
                    <a:pt x="205388" y="2096147"/>
                  </a:cubicBezTo>
                  <a:lnTo>
                    <a:pt x="220495" y="2093833"/>
                  </a:lnTo>
                  <a:lnTo>
                    <a:pt x="225480" y="2098441"/>
                  </a:lnTo>
                  <a:lnTo>
                    <a:pt x="225295" y="2097617"/>
                  </a:lnTo>
                  <a:cubicBezTo>
                    <a:pt x="225295" y="2095140"/>
                    <a:pt x="226548" y="2092663"/>
                    <a:pt x="227800" y="2090187"/>
                  </a:cubicBezTo>
                  <a:cubicBezTo>
                    <a:pt x="246592" y="2060466"/>
                    <a:pt x="246592" y="2060466"/>
                    <a:pt x="272900" y="2071611"/>
                  </a:cubicBezTo>
                  <a:cubicBezTo>
                    <a:pt x="277911" y="2074088"/>
                    <a:pt x="281669" y="2077803"/>
                    <a:pt x="286680" y="2079041"/>
                  </a:cubicBezTo>
                  <a:cubicBezTo>
                    <a:pt x="308291" y="2084614"/>
                    <a:pt x="327787" y="2081827"/>
                    <a:pt x="341469" y="2068070"/>
                  </a:cubicBezTo>
                  <a:lnTo>
                    <a:pt x="350662" y="2054202"/>
                  </a:lnTo>
                  <a:lnTo>
                    <a:pt x="322296" y="2034218"/>
                  </a:lnTo>
                  <a:cubicBezTo>
                    <a:pt x="313103" y="2027210"/>
                    <a:pt x="305312" y="2018802"/>
                    <a:pt x="302196" y="2005721"/>
                  </a:cubicBezTo>
                  <a:cubicBezTo>
                    <a:pt x="299703" y="1994509"/>
                    <a:pt x="309675" y="1985789"/>
                    <a:pt x="307182" y="1974577"/>
                  </a:cubicBezTo>
                  <a:cubicBezTo>
                    <a:pt x="304689" y="1984543"/>
                    <a:pt x="302196" y="1998246"/>
                    <a:pt x="295963" y="2003229"/>
                  </a:cubicBezTo>
                  <a:cubicBezTo>
                    <a:pt x="262307" y="2024719"/>
                    <a:pt x="255997" y="2003463"/>
                    <a:pt x="249161" y="1984134"/>
                  </a:cubicBezTo>
                  <a:lnTo>
                    <a:pt x="243492" y="1972132"/>
                  </a:lnTo>
                  <a:lnTo>
                    <a:pt x="243366" y="1972809"/>
                  </a:lnTo>
                  <a:cubicBezTo>
                    <a:pt x="229637" y="1992881"/>
                    <a:pt x="218405" y="2015463"/>
                    <a:pt x="207173" y="2036790"/>
                  </a:cubicBezTo>
                  <a:cubicBezTo>
                    <a:pt x="183460" y="2084462"/>
                    <a:pt x="158500" y="2130879"/>
                    <a:pt x="102338" y="2065644"/>
                  </a:cubicBezTo>
                  <a:cubicBezTo>
                    <a:pt x="86114" y="2048081"/>
                    <a:pt x="69890" y="2060626"/>
                    <a:pt x="56161" y="2074426"/>
                  </a:cubicBezTo>
                  <a:cubicBezTo>
                    <a:pt x="38689" y="2093244"/>
                    <a:pt x="23713" y="2086971"/>
                    <a:pt x="11232" y="2069408"/>
                  </a:cubicBezTo>
                  <a:cubicBezTo>
                    <a:pt x="3744" y="2051844"/>
                    <a:pt x="11232" y="2031772"/>
                    <a:pt x="0" y="2015463"/>
                  </a:cubicBezTo>
                  <a:cubicBezTo>
                    <a:pt x="4992" y="1996645"/>
                    <a:pt x="4992" y="1977827"/>
                    <a:pt x="0" y="1959009"/>
                  </a:cubicBezTo>
                  <a:cubicBezTo>
                    <a:pt x="4992" y="1951482"/>
                    <a:pt x="4992" y="1942700"/>
                    <a:pt x="0" y="1933919"/>
                  </a:cubicBezTo>
                  <a:lnTo>
                    <a:pt x="2496" y="1930155"/>
                  </a:lnTo>
                  <a:lnTo>
                    <a:pt x="0" y="1927646"/>
                  </a:lnTo>
                  <a:lnTo>
                    <a:pt x="16341" y="1903555"/>
                  </a:lnTo>
                  <a:lnTo>
                    <a:pt x="14943" y="1903447"/>
                  </a:lnTo>
                  <a:cubicBezTo>
                    <a:pt x="9962" y="1859782"/>
                    <a:pt x="24905" y="1814869"/>
                    <a:pt x="3736" y="1771204"/>
                  </a:cubicBezTo>
                  <a:cubicBezTo>
                    <a:pt x="2491" y="1757481"/>
                    <a:pt x="1245" y="1742510"/>
                    <a:pt x="1245" y="1727539"/>
                  </a:cubicBezTo>
                  <a:cubicBezTo>
                    <a:pt x="1245" y="1671398"/>
                    <a:pt x="0" y="1616504"/>
                    <a:pt x="0" y="1560363"/>
                  </a:cubicBezTo>
                  <a:cubicBezTo>
                    <a:pt x="0" y="1478022"/>
                    <a:pt x="1245" y="1395682"/>
                    <a:pt x="2491" y="1313342"/>
                  </a:cubicBezTo>
                  <a:cubicBezTo>
                    <a:pt x="6226" y="1310847"/>
                    <a:pt x="11207" y="1309599"/>
                    <a:pt x="14943" y="1308352"/>
                  </a:cubicBezTo>
                  <a:cubicBezTo>
                    <a:pt x="17433" y="1312094"/>
                    <a:pt x="21169" y="1317085"/>
                    <a:pt x="23660" y="1320827"/>
                  </a:cubicBezTo>
                  <a:cubicBezTo>
                    <a:pt x="29886" y="1329560"/>
                    <a:pt x="87166" y="1366988"/>
                    <a:pt x="93393" y="1371978"/>
                  </a:cubicBezTo>
                  <a:cubicBezTo>
                    <a:pt x="105845" y="1381959"/>
                    <a:pt x="109581" y="1376968"/>
                    <a:pt x="113316" y="1364493"/>
                  </a:cubicBezTo>
                  <a:cubicBezTo>
                    <a:pt x="127014" y="1325818"/>
                    <a:pt x="128259" y="1324570"/>
                    <a:pt x="160635" y="1335798"/>
                  </a:cubicBezTo>
                  <a:cubicBezTo>
                    <a:pt x="179314" y="1343284"/>
                    <a:pt x="197992" y="1349522"/>
                    <a:pt x="215425" y="1361997"/>
                  </a:cubicBezTo>
                  <a:cubicBezTo>
                    <a:pt x="227878" y="1373226"/>
                    <a:pt x="245311" y="1345779"/>
                    <a:pt x="266480" y="1354512"/>
                  </a:cubicBezTo>
                  <a:cubicBezTo>
                    <a:pt x="276442" y="1360750"/>
                    <a:pt x="292630" y="1359502"/>
                    <a:pt x="305082" y="1359502"/>
                  </a:cubicBezTo>
                  <a:cubicBezTo>
                    <a:pt x="307884" y="1363245"/>
                    <a:pt x="310841" y="1365272"/>
                    <a:pt x="313896" y="1366208"/>
                  </a:cubicBezTo>
                  <a:lnTo>
                    <a:pt x="314637" y="1366220"/>
                  </a:lnTo>
                  <a:lnTo>
                    <a:pt x="322826" y="1371978"/>
                  </a:lnTo>
                  <a:cubicBezTo>
                    <a:pt x="329053" y="1371978"/>
                    <a:pt x="335590" y="1368235"/>
                    <a:pt x="342439" y="1361997"/>
                  </a:cubicBezTo>
                  <a:cubicBezTo>
                    <a:pt x="336213" y="1361997"/>
                    <a:pt x="329675" y="1365116"/>
                    <a:pt x="323293" y="1366364"/>
                  </a:cubicBezTo>
                  <a:lnTo>
                    <a:pt x="314637" y="1366220"/>
                  </a:lnTo>
                  <a:lnTo>
                    <a:pt x="305082" y="1359502"/>
                  </a:lnTo>
                  <a:cubicBezTo>
                    <a:pt x="306327" y="1339541"/>
                    <a:pt x="298856" y="1315837"/>
                    <a:pt x="316289" y="1300866"/>
                  </a:cubicBezTo>
                  <a:cubicBezTo>
                    <a:pt x="344929" y="1278410"/>
                    <a:pt x="332477" y="1255953"/>
                    <a:pt x="321270" y="1232249"/>
                  </a:cubicBezTo>
                  <a:cubicBezTo>
                    <a:pt x="321270" y="1228506"/>
                    <a:pt x="321270" y="1224764"/>
                    <a:pt x="322515" y="1221021"/>
                  </a:cubicBezTo>
                  <a:cubicBezTo>
                    <a:pt x="327496" y="1207297"/>
                    <a:pt x="337458" y="1194822"/>
                    <a:pt x="349910" y="1186089"/>
                  </a:cubicBezTo>
                  <a:cubicBezTo>
                    <a:pt x="399719" y="1186089"/>
                    <a:pt x="447038" y="1211040"/>
                    <a:pt x="501828" y="1207297"/>
                  </a:cubicBezTo>
                  <a:cubicBezTo>
                    <a:pt x="524242" y="1204802"/>
                    <a:pt x="547902" y="1202307"/>
                    <a:pt x="569071" y="1193574"/>
                  </a:cubicBezTo>
                  <a:cubicBezTo>
                    <a:pt x="588994" y="1186089"/>
                    <a:pt x="606428" y="1172365"/>
                    <a:pt x="620125" y="1154899"/>
                  </a:cubicBezTo>
                  <a:cubicBezTo>
                    <a:pt x="621370" y="1152404"/>
                    <a:pt x="622616" y="1148661"/>
                    <a:pt x="623861" y="1147414"/>
                  </a:cubicBezTo>
                  <a:cubicBezTo>
                    <a:pt x="626351" y="1144918"/>
                    <a:pt x="631332" y="1146166"/>
                    <a:pt x="633823" y="1146166"/>
                  </a:cubicBezTo>
                  <a:cubicBezTo>
                    <a:pt x="636313" y="1146166"/>
                    <a:pt x="637558" y="1146166"/>
                    <a:pt x="640049" y="1146166"/>
                  </a:cubicBezTo>
                  <a:cubicBezTo>
                    <a:pt x="641294" y="1147414"/>
                    <a:pt x="643785" y="1148661"/>
                    <a:pt x="645030" y="1149909"/>
                  </a:cubicBezTo>
                  <a:cubicBezTo>
                    <a:pt x="651256" y="1152404"/>
                    <a:pt x="654992" y="1156147"/>
                    <a:pt x="658727" y="1161137"/>
                  </a:cubicBezTo>
                  <a:cubicBezTo>
                    <a:pt x="661218" y="1163632"/>
                    <a:pt x="662463" y="1168622"/>
                    <a:pt x="663708" y="1172365"/>
                  </a:cubicBezTo>
                  <a:cubicBezTo>
                    <a:pt x="664954" y="1174860"/>
                    <a:pt x="664954" y="1178603"/>
                    <a:pt x="666199" y="1182346"/>
                  </a:cubicBezTo>
                  <a:cubicBezTo>
                    <a:pt x="666199" y="1188584"/>
                    <a:pt x="664954" y="1196069"/>
                    <a:pt x="662463" y="1202307"/>
                  </a:cubicBezTo>
                  <a:cubicBezTo>
                    <a:pt x="661218" y="1204802"/>
                    <a:pt x="658727" y="1207297"/>
                    <a:pt x="658727" y="1209793"/>
                  </a:cubicBezTo>
                  <a:cubicBezTo>
                    <a:pt x="659973" y="1213535"/>
                    <a:pt x="659973" y="1216031"/>
                    <a:pt x="659973" y="1219773"/>
                  </a:cubicBezTo>
                  <a:cubicBezTo>
                    <a:pt x="658727" y="1231002"/>
                    <a:pt x="657482" y="1244725"/>
                    <a:pt x="652501" y="1255953"/>
                  </a:cubicBezTo>
                  <a:cubicBezTo>
                    <a:pt x="647520" y="1268429"/>
                    <a:pt x="640049" y="1280905"/>
                    <a:pt x="630087" y="1288390"/>
                  </a:cubicBezTo>
                  <a:cubicBezTo>
                    <a:pt x="608918" y="1305856"/>
                    <a:pt x="590240" y="1320827"/>
                    <a:pt x="584014" y="1352017"/>
                  </a:cubicBezTo>
                  <a:cubicBezTo>
                    <a:pt x="585259" y="1349522"/>
                    <a:pt x="586504" y="1347027"/>
                    <a:pt x="587749" y="1345779"/>
                  </a:cubicBezTo>
                  <a:cubicBezTo>
                    <a:pt x="588994" y="1343284"/>
                    <a:pt x="590240" y="1340789"/>
                    <a:pt x="591485" y="1338293"/>
                  </a:cubicBezTo>
                  <a:cubicBezTo>
                    <a:pt x="593975" y="1334551"/>
                    <a:pt x="596466" y="1329560"/>
                    <a:pt x="600202" y="1325818"/>
                  </a:cubicBezTo>
                  <a:cubicBezTo>
                    <a:pt x="603937" y="1318332"/>
                    <a:pt x="610163" y="1310847"/>
                    <a:pt x="617635" y="1305856"/>
                  </a:cubicBezTo>
                  <a:cubicBezTo>
                    <a:pt x="623861" y="1300866"/>
                    <a:pt x="631332" y="1298371"/>
                    <a:pt x="638804" y="1298371"/>
                  </a:cubicBezTo>
                  <a:cubicBezTo>
                    <a:pt x="643785" y="1298371"/>
                    <a:pt x="647520" y="1299618"/>
                    <a:pt x="651256" y="1300866"/>
                  </a:cubicBezTo>
                  <a:cubicBezTo>
                    <a:pt x="654992" y="1302114"/>
                    <a:pt x="657482" y="1303361"/>
                    <a:pt x="659973" y="1303361"/>
                  </a:cubicBezTo>
                  <a:lnTo>
                    <a:pt x="661649" y="1304081"/>
                  </a:lnTo>
                  <a:lnTo>
                    <a:pt x="662619" y="1305701"/>
                  </a:lnTo>
                  <a:cubicBezTo>
                    <a:pt x="665576" y="1308352"/>
                    <a:pt x="669312" y="1310847"/>
                    <a:pt x="672425" y="1313342"/>
                  </a:cubicBezTo>
                  <a:lnTo>
                    <a:pt x="672828" y="1313305"/>
                  </a:lnTo>
                  <a:lnTo>
                    <a:pt x="673670" y="1315837"/>
                  </a:lnTo>
                  <a:cubicBezTo>
                    <a:pt x="672425" y="1319580"/>
                    <a:pt x="671180" y="1322075"/>
                    <a:pt x="671180" y="1325818"/>
                  </a:cubicBezTo>
                  <a:cubicBezTo>
                    <a:pt x="672425" y="1327065"/>
                    <a:pt x="672425" y="1330808"/>
                    <a:pt x="672425" y="1333303"/>
                  </a:cubicBezTo>
                  <a:cubicBezTo>
                    <a:pt x="671180" y="1338293"/>
                    <a:pt x="671180" y="1343284"/>
                    <a:pt x="669934" y="1348274"/>
                  </a:cubicBezTo>
                  <a:cubicBezTo>
                    <a:pt x="667444" y="1359502"/>
                    <a:pt x="663708" y="1370731"/>
                    <a:pt x="661218" y="1380711"/>
                  </a:cubicBezTo>
                  <a:cubicBezTo>
                    <a:pt x="657482" y="1398177"/>
                    <a:pt x="657482" y="1415643"/>
                    <a:pt x="663708" y="1431862"/>
                  </a:cubicBezTo>
                  <a:cubicBezTo>
                    <a:pt x="668689" y="1347027"/>
                    <a:pt x="739667" y="1323322"/>
                    <a:pt x="777024" y="1274667"/>
                  </a:cubicBezTo>
                  <a:cubicBezTo>
                    <a:pt x="750874" y="1281216"/>
                    <a:pt x="728927" y="1302503"/>
                    <a:pt x="701727" y="1310632"/>
                  </a:cubicBezTo>
                  <a:lnTo>
                    <a:pt x="672828" y="1313305"/>
                  </a:lnTo>
                  <a:lnTo>
                    <a:pt x="671180" y="1308352"/>
                  </a:lnTo>
                  <a:cubicBezTo>
                    <a:pt x="671180" y="1308352"/>
                    <a:pt x="669934" y="1307104"/>
                    <a:pt x="668689" y="1307104"/>
                  </a:cubicBezTo>
                  <a:lnTo>
                    <a:pt x="661649" y="1304081"/>
                  </a:lnTo>
                  <a:lnTo>
                    <a:pt x="657482" y="1297123"/>
                  </a:lnTo>
                  <a:cubicBezTo>
                    <a:pt x="657482" y="1289638"/>
                    <a:pt x="661218" y="1282152"/>
                    <a:pt x="663708" y="1275914"/>
                  </a:cubicBezTo>
                  <a:cubicBezTo>
                    <a:pt x="668689" y="1265934"/>
                    <a:pt x="674915" y="1257201"/>
                    <a:pt x="681142" y="1247220"/>
                  </a:cubicBezTo>
                  <a:cubicBezTo>
                    <a:pt x="696084" y="1227259"/>
                    <a:pt x="713518" y="1208545"/>
                    <a:pt x="733441" y="1189831"/>
                  </a:cubicBezTo>
                  <a:cubicBezTo>
                    <a:pt x="735932" y="1188584"/>
                    <a:pt x="738422" y="1187336"/>
                    <a:pt x="739667" y="1183593"/>
                  </a:cubicBezTo>
                  <a:cubicBezTo>
                    <a:pt x="742158" y="1181098"/>
                    <a:pt x="744648" y="1176108"/>
                    <a:pt x="745894" y="1172365"/>
                  </a:cubicBezTo>
                  <a:cubicBezTo>
                    <a:pt x="747139" y="1169870"/>
                    <a:pt x="749629" y="1167375"/>
                    <a:pt x="750875" y="1166127"/>
                  </a:cubicBezTo>
                  <a:cubicBezTo>
                    <a:pt x="753365" y="1162385"/>
                    <a:pt x="757101" y="1162385"/>
                    <a:pt x="760836" y="1161137"/>
                  </a:cubicBezTo>
                  <a:cubicBezTo>
                    <a:pt x="763327" y="1161137"/>
                    <a:pt x="765817" y="1159889"/>
                    <a:pt x="769553" y="1159889"/>
                  </a:cubicBezTo>
                  <a:cubicBezTo>
                    <a:pt x="772043" y="1159889"/>
                    <a:pt x="775779" y="1161137"/>
                    <a:pt x="778270" y="1159889"/>
                  </a:cubicBezTo>
                  <a:cubicBezTo>
                    <a:pt x="783251" y="1158642"/>
                    <a:pt x="786986" y="1156147"/>
                    <a:pt x="791967" y="1157394"/>
                  </a:cubicBezTo>
                  <a:cubicBezTo>
                    <a:pt x="850493" y="1171118"/>
                    <a:pt x="800684" y="1126205"/>
                    <a:pt x="815627" y="1118719"/>
                  </a:cubicBezTo>
                  <a:cubicBezTo>
                    <a:pt x="826834" y="1113729"/>
                    <a:pt x="835550" y="1106243"/>
                    <a:pt x="846757" y="1103748"/>
                  </a:cubicBezTo>
                  <a:cubicBezTo>
                    <a:pt x="852983" y="1103748"/>
                    <a:pt x="859210" y="1103748"/>
                    <a:pt x="864191" y="1103748"/>
                  </a:cubicBezTo>
                  <a:cubicBezTo>
                    <a:pt x="867926" y="1104996"/>
                    <a:pt x="871662" y="1104996"/>
                    <a:pt x="875398" y="1104996"/>
                  </a:cubicBezTo>
                  <a:cubicBezTo>
                    <a:pt x="879133" y="1104996"/>
                    <a:pt x="881624" y="1103748"/>
                    <a:pt x="885359" y="1103748"/>
                  </a:cubicBezTo>
                  <a:cubicBezTo>
                    <a:pt x="890340" y="1102501"/>
                    <a:pt x="892831" y="1100006"/>
                    <a:pt x="896567" y="1097510"/>
                  </a:cubicBezTo>
                  <a:cubicBezTo>
                    <a:pt x="901547" y="1096263"/>
                    <a:pt x="906528" y="1093768"/>
                    <a:pt x="910264" y="1093768"/>
                  </a:cubicBezTo>
                  <a:cubicBezTo>
                    <a:pt x="914000" y="1093768"/>
                    <a:pt x="915245" y="1093768"/>
                    <a:pt x="917735" y="1093768"/>
                  </a:cubicBezTo>
                  <a:cubicBezTo>
                    <a:pt x="918981" y="1095015"/>
                    <a:pt x="920226" y="1096263"/>
                    <a:pt x="921471" y="1097510"/>
                  </a:cubicBezTo>
                  <a:cubicBezTo>
                    <a:pt x="922716" y="1100006"/>
                    <a:pt x="923962" y="1102501"/>
                    <a:pt x="925207" y="1103748"/>
                  </a:cubicBezTo>
                  <a:cubicBezTo>
                    <a:pt x="925207" y="1104996"/>
                    <a:pt x="926452" y="1107491"/>
                    <a:pt x="927697" y="1109986"/>
                  </a:cubicBezTo>
                  <a:cubicBezTo>
                    <a:pt x="928943" y="1111234"/>
                    <a:pt x="930188" y="1113729"/>
                    <a:pt x="933923" y="1112481"/>
                  </a:cubicBezTo>
                  <a:cubicBezTo>
                    <a:pt x="935169" y="1111234"/>
                    <a:pt x="937659" y="1109986"/>
                    <a:pt x="938904" y="1108739"/>
                  </a:cubicBezTo>
                  <a:cubicBezTo>
                    <a:pt x="943885" y="1104996"/>
                    <a:pt x="947621" y="1102501"/>
                    <a:pt x="951357" y="1097510"/>
                  </a:cubicBezTo>
                  <a:cubicBezTo>
                    <a:pt x="960073" y="1088777"/>
                    <a:pt x="967545" y="1078797"/>
                    <a:pt x="973771" y="1068816"/>
                  </a:cubicBezTo>
                  <a:cubicBezTo>
                    <a:pt x="973771" y="1067568"/>
                    <a:pt x="975016" y="1067568"/>
                    <a:pt x="975016" y="1066321"/>
                  </a:cubicBezTo>
                  <a:cubicBezTo>
                    <a:pt x="989959" y="1042617"/>
                    <a:pt x="1011128" y="1017665"/>
                    <a:pt x="988714" y="986476"/>
                  </a:cubicBezTo>
                  <a:cubicBezTo>
                    <a:pt x="935169" y="910373"/>
                    <a:pt x="935169" y="909126"/>
                    <a:pt x="1024825" y="889164"/>
                  </a:cubicBezTo>
                  <a:cubicBezTo>
                    <a:pt x="984978" y="865460"/>
                    <a:pt x="950111" y="838014"/>
                    <a:pt x="915245" y="809319"/>
                  </a:cubicBezTo>
                  <a:cubicBezTo>
                    <a:pt x="900302" y="795596"/>
                    <a:pt x="880379" y="780625"/>
                    <a:pt x="892831" y="755673"/>
                  </a:cubicBezTo>
                  <a:cubicBezTo>
                    <a:pt x="902793" y="734464"/>
                    <a:pt x="925207" y="729474"/>
                    <a:pt x="946376" y="726979"/>
                  </a:cubicBezTo>
                  <a:cubicBezTo>
                    <a:pt x="972526" y="723236"/>
                    <a:pt x="997430" y="740702"/>
                    <a:pt x="1023580" y="730722"/>
                  </a:cubicBezTo>
                  <a:cubicBezTo>
                    <a:pt x="982487" y="693294"/>
                    <a:pt x="928943" y="740702"/>
                    <a:pt x="886605" y="709513"/>
                  </a:cubicBezTo>
                  <a:cubicBezTo>
                    <a:pt x="881624" y="707018"/>
                    <a:pt x="886605" y="713255"/>
                    <a:pt x="886605" y="715751"/>
                  </a:cubicBezTo>
                  <a:cubicBezTo>
                    <a:pt x="885359" y="754426"/>
                    <a:pt x="852983" y="750683"/>
                    <a:pt x="829324" y="759416"/>
                  </a:cubicBezTo>
                  <a:lnTo>
                    <a:pt x="816678" y="760120"/>
                  </a:lnTo>
                  <a:lnTo>
                    <a:pt x="823023" y="767216"/>
                  </a:lnTo>
                  <a:cubicBezTo>
                    <a:pt x="804448" y="805375"/>
                    <a:pt x="806925" y="857073"/>
                    <a:pt x="758629" y="875537"/>
                  </a:cubicBezTo>
                  <a:cubicBezTo>
                    <a:pt x="751199" y="877998"/>
                    <a:pt x="742531" y="876767"/>
                    <a:pt x="738816" y="869382"/>
                  </a:cubicBezTo>
                  <a:cubicBezTo>
                    <a:pt x="736339" y="864458"/>
                    <a:pt x="736339" y="859535"/>
                    <a:pt x="737578" y="854611"/>
                  </a:cubicBezTo>
                  <a:cubicBezTo>
                    <a:pt x="737578" y="848456"/>
                    <a:pt x="741293" y="843533"/>
                    <a:pt x="743769" y="841071"/>
                  </a:cubicBezTo>
                  <a:cubicBezTo>
                    <a:pt x="756153" y="829993"/>
                    <a:pt x="778443" y="822607"/>
                    <a:pt x="775966" y="800451"/>
                  </a:cubicBezTo>
                  <a:cubicBezTo>
                    <a:pt x="774728" y="783218"/>
                    <a:pt x="766059" y="767216"/>
                    <a:pt x="748723" y="756138"/>
                  </a:cubicBezTo>
                  <a:lnTo>
                    <a:pt x="760792" y="744603"/>
                  </a:lnTo>
                  <a:lnTo>
                    <a:pt x="751957" y="750862"/>
                  </a:lnTo>
                  <a:cubicBezTo>
                    <a:pt x="720626" y="755785"/>
                    <a:pt x="684281" y="739783"/>
                    <a:pt x="655456" y="765633"/>
                  </a:cubicBezTo>
                  <a:cubicBezTo>
                    <a:pt x="652949" y="768094"/>
                    <a:pt x="645430" y="764402"/>
                    <a:pt x="644177" y="761940"/>
                  </a:cubicBezTo>
                  <a:cubicBezTo>
                    <a:pt x="642923" y="758247"/>
                    <a:pt x="642923" y="750862"/>
                    <a:pt x="645430" y="747169"/>
                  </a:cubicBezTo>
                  <a:cubicBezTo>
                    <a:pt x="657962" y="732398"/>
                    <a:pt x="673002" y="726243"/>
                    <a:pt x="691801" y="722551"/>
                  </a:cubicBezTo>
                  <a:cubicBezTo>
                    <a:pt x="721879" y="717627"/>
                    <a:pt x="724385" y="716396"/>
                    <a:pt x="714359" y="693009"/>
                  </a:cubicBezTo>
                  <a:cubicBezTo>
                    <a:pt x="709346" y="681930"/>
                    <a:pt x="706840" y="670852"/>
                    <a:pt x="705587" y="659620"/>
                  </a:cubicBezTo>
                  <a:lnTo>
                    <a:pt x="704669" y="634502"/>
                  </a:lnTo>
                  <a:lnTo>
                    <a:pt x="693130" y="637188"/>
                  </a:lnTo>
                  <a:cubicBezTo>
                    <a:pt x="674396" y="637188"/>
                    <a:pt x="659410" y="631011"/>
                    <a:pt x="653165" y="611246"/>
                  </a:cubicBezTo>
                  <a:cubicBezTo>
                    <a:pt x="648170" y="605069"/>
                    <a:pt x="641925" y="600128"/>
                    <a:pt x="636930" y="595187"/>
                  </a:cubicBezTo>
                  <a:cubicBezTo>
                    <a:pt x="631934" y="591480"/>
                    <a:pt x="631934" y="589010"/>
                    <a:pt x="631934" y="584068"/>
                  </a:cubicBezTo>
                  <a:cubicBezTo>
                    <a:pt x="634432" y="580362"/>
                    <a:pt x="635681" y="579127"/>
                    <a:pt x="636930" y="579127"/>
                  </a:cubicBezTo>
                  <a:cubicBezTo>
                    <a:pt x="653165" y="579127"/>
                    <a:pt x="669401" y="579127"/>
                    <a:pt x="684388" y="579127"/>
                  </a:cubicBezTo>
                  <a:cubicBezTo>
                    <a:pt x="693130" y="579127"/>
                    <a:pt x="694379" y="575421"/>
                    <a:pt x="689383" y="569244"/>
                  </a:cubicBezTo>
                  <a:cubicBezTo>
                    <a:pt x="688134" y="565538"/>
                    <a:pt x="685637" y="563068"/>
                    <a:pt x="684388" y="563068"/>
                  </a:cubicBezTo>
                  <a:cubicBezTo>
                    <a:pt x="671899" y="539596"/>
                    <a:pt x="694379" y="551950"/>
                    <a:pt x="700623" y="547008"/>
                  </a:cubicBezTo>
                  <a:cubicBezTo>
                    <a:pt x="714361" y="547008"/>
                    <a:pt x="726850" y="544538"/>
                    <a:pt x="733094" y="532184"/>
                  </a:cubicBezTo>
                  <a:cubicBezTo>
                    <a:pt x="736841" y="528478"/>
                    <a:pt x="739339" y="524772"/>
                    <a:pt x="736841" y="521066"/>
                  </a:cubicBezTo>
                  <a:cubicBezTo>
                    <a:pt x="735592" y="518595"/>
                    <a:pt x="734343" y="516125"/>
                    <a:pt x="733094" y="516125"/>
                  </a:cubicBezTo>
                  <a:cubicBezTo>
                    <a:pt x="739339" y="511183"/>
                    <a:pt x="743085" y="505007"/>
                    <a:pt x="748081" y="500065"/>
                  </a:cubicBezTo>
                  <a:cubicBezTo>
                    <a:pt x="761819" y="501301"/>
                    <a:pt x="774308" y="502536"/>
                    <a:pt x="780552" y="516125"/>
                  </a:cubicBezTo>
                  <a:cubicBezTo>
                    <a:pt x="786797" y="521066"/>
                    <a:pt x="790543" y="527243"/>
                    <a:pt x="796788" y="532184"/>
                  </a:cubicBezTo>
                  <a:cubicBezTo>
                    <a:pt x="798037" y="544538"/>
                    <a:pt x="799285" y="556891"/>
                    <a:pt x="813023" y="563068"/>
                  </a:cubicBezTo>
                  <a:cubicBezTo>
                    <a:pt x="823014" y="575421"/>
                    <a:pt x="823014" y="586539"/>
                    <a:pt x="811774" y="596422"/>
                  </a:cubicBezTo>
                  <a:cubicBezTo>
                    <a:pt x="801783" y="598893"/>
                    <a:pt x="795539" y="595187"/>
                    <a:pt x="790543" y="586539"/>
                  </a:cubicBezTo>
                  <a:cubicBezTo>
                    <a:pt x="791792" y="591480"/>
                    <a:pt x="795539" y="596422"/>
                    <a:pt x="800534" y="597657"/>
                  </a:cubicBezTo>
                  <a:lnTo>
                    <a:pt x="801903" y="602168"/>
                  </a:lnTo>
                  <a:lnTo>
                    <a:pt x="829324" y="600973"/>
                  </a:lnTo>
                  <a:lnTo>
                    <a:pt x="832933" y="604334"/>
                  </a:lnTo>
                  <a:lnTo>
                    <a:pt x="842817" y="589230"/>
                  </a:lnTo>
                  <a:cubicBezTo>
                    <a:pt x="848416" y="583757"/>
                    <a:pt x="855259" y="579571"/>
                    <a:pt x="863346" y="576995"/>
                  </a:cubicBezTo>
                  <a:cubicBezTo>
                    <a:pt x="867701" y="587942"/>
                    <a:pt x="869568" y="600500"/>
                    <a:pt x="873300" y="612091"/>
                  </a:cubicBezTo>
                  <a:lnTo>
                    <a:pt x="893050" y="639450"/>
                  </a:lnTo>
                  <a:lnTo>
                    <a:pt x="895321" y="639648"/>
                  </a:lnTo>
                  <a:cubicBezTo>
                    <a:pt x="906528" y="634658"/>
                    <a:pt x="916490" y="629668"/>
                    <a:pt x="927697" y="624677"/>
                  </a:cubicBezTo>
                  <a:lnTo>
                    <a:pt x="930758" y="623905"/>
                  </a:lnTo>
                  <a:lnTo>
                    <a:pt x="938741" y="612752"/>
                  </a:lnTo>
                  <a:cubicBezTo>
                    <a:pt x="942099" y="608363"/>
                    <a:pt x="945152" y="605033"/>
                    <a:pt x="946983" y="605033"/>
                  </a:cubicBezTo>
                  <a:cubicBezTo>
                    <a:pt x="969880" y="613206"/>
                    <a:pt x="995523" y="605714"/>
                    <a:pt x="1017218" y="613205"/>
                  </a:cubicBezTo>
                  <a:lnTo>
                    <a:pt x="1034966" y="625215"/>
                  </a:lnTo>
                  <a:lnTo>
                    <a:pt x="1038523" y="624677"/>
                  </a:lnTo>
                  <a:lnTo>
                    <a:pt x="1070899" y="624677"/>
                  </a:lnTo>
                  <a:cubicBezTo>
                    <a:pt x="1121953" y="672085"/>
                    <a:pt x="1130670" y="593488"/>
                    <a:pt x="1166782" y="592240"/>
                  </a:cubicBezTo>
                  <a:cubicBezTo>
                    <a:pt x="1187951" y="603468"/>
                    <a:pt x="1207874" y="613449"/>
                    <a:pt x="1234024" y="599726"/>
                  </a:cubicBezTo>
                  <a:cubicBezTo>
                    <a:pt x="1246476" y="593488"/>
                    <a:pt x="1262664" y="592240"/>
                    <a:pt x="1278852" y="588497"/>
                  </a:cubicBezTo>
                  <a:cubicBezTo>
                    <a:pt x="1282588" y="574774"/>
                    <a:pt x="1270136" y="573526"/>
                    <a:pt x="1261419" y="569784"/>
                  </a:cubicBezTo>
                  <a:cubicBezTo>
                    <a:pt x="1229043" y="557308"/>
                    <a:pt x="1225307" y="554813"/>
                    <a:pt x="1241495" y="533604"/>
                  </a:cubicBezTo>
                  <a:cubicBezTo>
                    <a:pt x="1258929" y="509900"/>
                    <a:pt x="1247722" y="494929"/>
                    <a:pt x="1240250" y="476215"/>
                  </a:cubicBezTo>
                  <a:cubicBezTo>
                    <a:pt x="1220327" y="507405"/>
                    <a:pt x="1220327" y="507405"/>
                    <a:pt x="1197912" y="496176"/>
                  </a:cubicBezTo>
                  <a:cubicBezTo>
                    <a:pt x="1214100" y="466234"/>
                    <a:pt x="1214100" y="455006"/>
                    <a:pt x="1197912" y="442530"/>
                  </a:cubicBezTo>
                  <a:cubicBezTo>
                    <a:pt x="1180479" y="430055"/>
                    <a:pt x="1163046" y="417579"/>
                    <a:pt x="1140632" y="417579"/>
                  </a:cubicBezTo>
                  <a:cubicBezTo>
                    <a:pt x="1108256" y="417579"/>
                    <a:pt x="1090823" y="392627"/>
                    <a:pt x="1064673" y="378904"/>
                  </a:cubicBezTo>
                  <a:cubicBezTo>
                    <a:pt x="1085842" y="363933"/>
                    <a:pt x="1098294" y="373913"/>
                    <a:pt x="1109501" y="383894"/>
                  </a:cubicBezTo>
                  <a:cubicBezTo>
                    <a:pt x="1131915" y="402608"/>
                    <a:pt x="1150594" y="402608"/>
                    <a:pt x="1171763" y="380151"/>
                  </a:cubicBezTo>
                  <a:cubicBezTo>
                    <a:pt x="1181102" y="371418"/>
                    <a:pt x="1189507" y="368611"/>
                    <a:pt x="1196823" y="370639"/>
                  </a:cubicBezTo>
                  <a:close/>
                  <a:moveTo>
                    <a:pt x="460364" y="291246"/>
                  </a:moveTo>
                  <a:cubicBezTo>
                    <a:pt x="456700" y="295367"/>
                    <a:pt x="454258" y="299488"/>
                    <a:pt x="451816" y="302235"/>
                  </a:cubicBezTo>
                  <a:cubicBezTo>
                    <a:pt x="445710" y="306356"/>
                    <a:pt x="440826" y="303609"/>
                    <a:pt x="439605" y="296740"/>
                  </a:cubicBezTo>
                  <a:cubicBezTo>
                    <a:pt x="439605" y="295367"/>
                    <a:pt x="443268" y="293993"/>
                    <a:pt x="445710" y="292619"/>
                  </a:cubicBezTo>
                  <a:cubicBezTo>
                    <a:pt x="450595" y="291246"/>
                    <a:pt x="455479" y="291246"/>
                    <a:pt x="460364" y="291246"/>
                  </a:cubicBezTo>
                  <a:close/>
                  <a:moveTo>
                    <a:pt x="3345919" y="234408"/>
                  </a:moveTo>
                  <a:cubicBezTo>
                    <a:pt x="3353817" y="234251"/>
                    <a:pt x="3361870" y="235192"/>
                    <a:pt x="3369922" y="234565"/>
                  </a:cubicBezTo>
                  <a:cubicBezTo>
                    <a:pt x="3389745" y="234565"/>
                    <a:pt x="3409567" y="234565"/>
                    <a:pt x="3430628" y="234565"/>
                  </a:cubicBezTo>
                  <a:cubicBezTo>
                    <a:pt x="3443017" y="234565"/>
                    <a:pt x="3454167" y="233309"/>
                    <a:pt x="3465317" y="240840"/>
                  </a:cubicBezTo>
                  <a:cubicBezTo>
                    <a:pt x="3475228" y="242095"/>
                    <a:pt x="3485140" y="242095"/>
                    <a:pt x="3495051" y="243350"/>
                  </a:cubicBezTo>
                  <a:cubicBezTo>
                    <a:pt x="3508679" y="255901"/>
                    <a:pt x="3529740" y="244605"/>
                    <a:pt x="3544607" y="257156"/>
                  </a:cubicBezTo>
                  <a:cubicBezTo>
                    <a:pt x="3548323" y="258411"/>
                    <a:pt x="3553279" y="259666"/>
                    <a:pt x="3558234" y="258411"/>
                  </a:cubicBezTo>
                  <a:cubicBezTo>
                    <a:pt x="3566907" y="270962"/>
                    <a:pt x="3578057" y="274727"/>
                    <a:pt x="3591685" y="274727"/>
                  </a:cubicBezTo>
                  <a:cubicBezTo>
                    <a:pt x="3596640" y="281003"/>
                    <a:pt x="3601596" y="286023"/>
                    <a:pt x="3606551" y="292298"/>
                  </a:cubicBezTo>
                  <a:cubicBezTo>
                    <a:pt x="3607790" y="317400"/>
                    <a:pt x="3609029" y="343757"/>
                    <a:pt x="3609029" y="370114"/>
                  </a:cubicBezTo>
                  <a:cubicBezTo>
                    <a:pt x="3555757" y="367604"/>
                    <a:pt x="3544607" y="286023"/>
                    <a:pt x="3483901" y="307360"/>
                  </a:cubicBezTo>
                  <a:cubicBezTo>
                    <a:pt x="3511156" y="391450"/>
                    <a:pt x="3504962" y="410277"/>
                    <a:pt x="3438062" y="432868"/>
                  </a:cubicBezTo>
                  <a:cubicBezTo>
                    <a:pt x="3430628" y="432868"/>
                    <a:pt x="3423195" y="431613"/>
                    <a:pt x="3415762" y="429103"/>
                  </a:cubicBezTo>
                  <a:cubicBezTo>
                    <a:pt x="3361250" y="407766"/>
                    <a:pt x="3314172" y="378899"/>
                    <a:pt x="3329039" y="309870"/>
                  </a:cubicBezTo>
                  <a:cubicBezTo>
                    <a:pt x="3340189" y="254646"/>
                    <a:pt x="3290633" y="279748"/>
                    <a:pt x="3273289" y="260921"/>
                  </a:cubicBezTo>
                  <a:cubicBezTo>
                    <a:pt x="3269572" y="254646"/>
                    <a:pt x="3270811" y="248370"/>
                    <a:pt x="3277005" y="243350"/>
                  </a:cubicBezTo>
                  <a:cubicBezTo>
                    <a:pt x="3293111" y="242095"/>
                    <a:pt x="3307978" y="240840"/>
                    <a:pt x="3322844" y="240840"/>
                  </a:cubicBezTo>
                  <a:cubicBezTo>
                    <a:pt x="3330277" y="235820"/>
                    <a:pt x="3338021" y="234565"/>
                    <a:pt x="3345919" y="234408"/>
                  </a:cubicBezTo>
                  <a:close/>
                  <a:moveTo>
                    <a:pt x="2644137" y="135512"/>
                  </a:moveTo>
                  <a:lnTo>
                    <a:pt x="2644118" y="136000"/>
                  </a:lnTo>
                  <a:cubicBezTo>
                    <a:pt x="2644118" y="147229"/>
                    <a:pt x="2642870" y="136000"/>
                    <a:pt x="2647861" y="143486"/>
                  </a:cubicBezTo>
                  <a:cubicBezTo>
                    <a:pt x="2667826" y="174679"/>
                    <a:pt x="2615419" y="192147"/>
                    <a:pt x="2627897" y="203376"/>
                  </a:cubicBezTo>
                  <a:cubicBezTo>
                    <a:pt x="2659091" y="237064"/>
                    <a:pt x="2644118" y="268257"/>
                    <a:pt x="2634136" y="299450"/>
                  </a:cubicBezTo>
                  <a:cubicBezTo>
                    <a:pt x="2620410" y="343119"/>
                    <a:pt x="2629144" y="375560"/>
                    <a:pt x="2664082" y="403009"/>
                  </a:cubicBezTo>
                  <a:cubicBezTo>
                    <a:pt x="2666578" y="408000"/>
                    <a:pt x="2671569" y="410495"/>
                    <a:pt x="2672817" y="406752"/>
                  </a:cubicBezTo>
                  <a:lnTo>
                    <a:pt x="2674642" y="403647"/>
                  </a:lnTo>
                  <a:lnTo>
                    <a:pt x="2674689" y="403633"/>
                  </a:lnTo>
                  <a:cubicBezTo>
                    <a:pt x="2675157" y="403165"/>
                    <a:pt x="2675313" y="402697"/>
                    <a:pt x="2675040" y="402970"/>
                  </a:cubicBezTo>
                  <a:lnTo>
                    <a:pt x="2674642" y="403647"/>
                  </a:lnTo>
                  <a:lnTo>
                    <a:pt x="2672466" y="404296"/>
                  </a:lnTo>
                  <a:cubicBezTo>
                    <a:pt x="2671491" y="404023"/>
                    <a:pt x="2670322" y="403009"/>
                    <a:pt x="2669074" y="400514"/>
                  </a:cubicBezTo>
                  <a:cubicBezTo>
                    <a:pt x="2666578" y="396771"/>
                    <a:pt x="2664082" y="391780"/>
                    <a:pt x="2662835" y="386789"/>
                  </a:cubicBezTo>
                  <a:cubicBezTo>
                    <a:pt x="2660963" y="378679"/>
                    <a:pt x="2661899" y="371816"/>
                    <a:pt x="2664862" y="365890"/>
                  </a:cubicBezTo>
                  <a:lnTo>
                    <a:pt x="2676590" y="353260"/>
                  </a:lnTo>
                  <a:lnTo>
                    <a:pt x="2648519" y="336900"/>
                  </a:lnTo>
                  <a:cubicBezTo>
                    <a:pt x="2640057" y="329291"/>
                    <a:pt x="2637639" y="317878"/>
                    <a:pt x="2647310" y="310269"/>
                  </a:cubicBezTo>
                  <a:cubicBezTo>
                    <a:pt x="2663025" y="297588"/>
                    <a:pt x="2679949" y="286174"/>
                    <a:pt x="2696873" y="274761"/>
                  </a:cubicBezTo>
                  <a:cubicBezTo>
                    <a:pt x="2692642" y="288077"/>
                    <a:pt x="2690527" y="301709"/>
                    <a:pt x="2690527" y="315342"/>
                  </a:cubicBezTo>
                  <a:lnTo>
                    <a:pt x="2695836" y="349290"/>
                  </a:lnTo>
                  <a:lnTo>
                    <a:pt x="2710251" y="355596"/>
                  </a:lnTo>
                  <a:lnTo>
                    <a:pt x="2710996" y="356387"/>
                  </a:lnTo>
                  <a:lnTo>
                    <a:pt x="2716019" y="356398"/>
                  </a:lnTo>
                  <a:cubicBezTo>
                    <a:pt x="2734035" y="353716"/>
                    <a:pt x="2752405" y="345784"/>
                    <a:pt x="2772187" y="358848"/>
                  </a:cubicBezTo>
                  <a:cubicBezTo>
                    <a:pt x="2778467" y="363825"/>
                    <a:pt x="2798564" y="346406"/>
                    <a:pt x="2813636" y="342673"/>
                  </a:cubicBezTo>
                  <a:cubicBezTo>
                    <a:pt x="2827452" y="338941"/>
                    <a:pt x="2845036" y="335208"/>
                    <a:pt x="2857597" y="345162"/>
                  </a:cubicBezTo>
                  <a:cubicBezTo>
                    <a:pt x="2865133" y="351383"/>
                    <a:pt x="2864819" y="358226"/>
                    <a:pt x="2862935" y="365380"/>
                  </a:cubicBezTo>
                  <a:lnTo>
                    <a:pt x="2859099" y="386131"/>
                  </a:lnTo>
                  <a:lnTo>
                    <a:pt x="2864613" y="380103"/>
                  </a:lnTo>
                  <a:cubicBezTo>
                    <a:pt x="2872062" y="371393"/>
                    <a:pt x="2914270" y="396277"/>
                    <a:pt x="2890683" y="361440"/>
                  </a:cubicBezTo>
                  <a:cubicBezTo>
                    <a:pt x="2863372" y="319137"/>
                    <a:pt x="2885717" y="293009"/>
                    <a:pt x="2904339" y="260660"/>
                  </a:cubicBezTo>
                  <a:lnTo>
                    <a:pt x="2906345" y="259848"/>
                  </a:lnTo>
                  <a:lnTo>
                    <a:pt x="2906345" y="249603"/>
                  </a:lnTo>
                  <a:lnTo>
                    <a:pt x="2892315" y="247699"/>
                  </a:lnTo>
                  <a:cubicBezTo>
                    <a:pt x="2871370" y="238665"/>
                    <a:pt x="2862712" y="215117"/>
                    <a:pt x="2850543" y="196465"/>
                  </a:cubicBezTo>
                  <a:cubicBezTo>
                    <a:pt x="2845550" y="192735"/>
                    <a:pt x="2849295" y="186518"/>
                    <a:pt x="2846798" y="182788"/>
                  </a:cubicBezTo>
                  <a:cubicBezTo>
                    <a:pt x="2841806" y="190248"/>
                    <a:pt x="2850543" y="195222"/>
                    <a:pt x="2850543" y="202683"/>
                  </a:cubicBezTo>
                  <a:cubicBezTo>
                    <a:pt x="2850543" y="238742"/>
                    <a:pt x="2834317" y="268585"/>
                    <a:pt x="2816844" y="298427"/>
                  </a:cubicBezTo>
                  <a:cubicBezTo>
                    <a:pt x="2805611" y="315835"/>
                    <a:pt x="2795626" y="339461"/>
                    <a:pt x="2768168" y="329513"/>
                  </a:cubicBezTo>
                  <a:cubicBezTo>
                    <a:pt x="2744455" y="320809"/>
                    <a:pt x="2744455" y="299671"/>
                    <a:pt x="2745703" y="277289"/>
                  </a:cubicBezTo>
                  <a:cubicBezTo>
                    <a:pt x="2750384" y="230194"/>
                    <a:pt x="2753133" y="200759"/>
                    <a:pt x="2748424" y="181445"/>
                  </a:cubicBezTo>
                  <a:lnTo>
                    <a:pt x="2743798" y="173710"/>
                  </a:lnTo>
                  <a:lnTo>
                    <a:pt x="2744465" y="199917"/>
                  </a:lnTo>
                  <a:cubicBezTo>
                    <a:pt x="2745546" y="260108"/>
                    <a:pt x="2740524" y="262205"/>
                    <a:pt x="2700340" y="278978"/>
                  </a:cubicBezTo>
                  <a:cubicBezTo>
                    <a:pt x="2699064" y="262365"/>
                    <a:pt x="2697789" y="247029"/>
                    <a:pt x="2697789" y="230416"/>
                  </a:cubicBezTo>
                  <a:cubicBezTo>
                    <a:pt x="2696513" y="215081"/>
                    <a:pt x="2676102" y="206135"/>
                    <a:pt x="2681205" y="188244"/>
                  </a:cubicBezTo>
                  <a:cubicBezTo>
                    <a:pt x="2693962" y="183132"/>
                    <a:pt x="2702891" y="190800"/>
                    <a:pt x="2707994" y="199745"/>
                  </a:cubicBezTo>
                  <a:cubicBezTo>
                    <a:pt x="2719475" y="219873"/>
                    <a:pt x="2728803" y="221311"/>
                    <a:pt x="2736517" y="199745"/>
                  </a:cubicBezTo>
                  <a:lnTo>
                    <a:pt x="2743155" y="172634"/>
                  </a:lnTo>
                  <a:lnTo>
                    <a:pt x="2735074" y="159120"/>
                  </a:lnTo>
                  <a:cubicBezTo>
                    <a:pt x="2728298" y="153580"/>
                    <a:pt x="2718966" y="149628"/>
                    <a:pt x="2706388" y="146320"/>
                  </a:cubicBezTo>
                  <a:lnTo>
                    <a:pt x="2644137" y="135512"/>
                  </a:lnTo>
                  <a:close/>
                  <a:moveTo>
                    <a:pt x="391522" y="93421"/>
                  </a:moveTo>
                  <a:cubicBezTo>
                    <a:pt x="394269" y="98654"/>
                    <a:pt x="397017" y="102579"/>
                    <a:pt x="399764" y="106504"/>
                  </a:cubicBezTo>
                  <a:cubicBezTo>
                    <a:pt x="397017" y="110429"/>
                    <a:pt x="394269" y="114354"/>
                    <a:pt x="391522" y="119587"/>
                  </a:cubicBezTo>
                  <a:cubicBezTo>
                    <a:pt x="390148" y="115662"/>
                    <a:pt x="384654" y="110429"/>
                    <a:pt x="384654" y="106504"/>
                  </a:cubicBezTo>
                  <a:cubicBezTo>
                    <a:pt x="384654" y="102579"/>
                    <a:pt x="390148" y="98654"/>
                    <a:pt x="391522" y="93421"/>
                  </a:cubicBezTo>
                  <a:close/>
                  <a:moveTo>
                    <a:pt x="444001" y="65942"/>
                  </a:moveTo>
                  <a:lnTo>
                    <a:pt x="444001" y="81252"/>
                  </a:lnTo>
                  <a:cubicBezTo>
                    <a:pt x="434109" y="75363"/>
                    <a:pt x="434109" y="70653"/>
                    <a:pt x="444001" y="65942"/>
                  </a:cubicBezTo>
                  <a:close/>
                  <a:moveTo>
                    <a:pt x="2954134" y="39792"/>
                  </a:moveTo>
                  <a:lnTo>
                    <a:pt x="2955383" y="41036"/>
                  </a:lnTo>
                  <a:lnTo>
                    <a:pt x="2954268" y="40005"/>
                  </a:lnTo>
                  <a:lnTo>
                    <a:pt x="2954134" y="39792"/>
                  </a:lnTo>
                  <a:close/>
                  <a:moveTo>
                    <a:pt x="478069" y="39614"/>
                  </a:moveTo>
                  <a:cubicBezTo>
                    <a:pt x="484175" y="40758"/>
                    <a:pt x="492723" y="46482"/>
                    <a:pt x="495165" y="51061"/>
                  </a:cubicBezTo>
                  <a:cubicBezTo>
                    <a:pt x="498829" y="59075"/>
                    <a:pt x="490281" y="63654"/>
                    <a:pt x="482954" y="63654"/>
                  </a:cubicBezTo>
                  <a:cubicBezTo>
                    <a:pt x="470743" y="64799"/>
                    <a:pt x="457310" y="64799"/>
                    <a:pt x="445099" y="64799"/>
                  </a:cubicBezTo>
                  <a:cubicBezTo>
                    <a:pt x="452426" y="52206"/>
                    <a:pt x="459752" y="38469"/>
                    <a:pt x="478069" y="39614"/>
                  </a:cubicBezTo>
                  <a:close/>
                  <a:moveTo>
                    <a:pt x="582821" y="13488"/>
                  </a:moveTo>
                  <a:cubicBezTo>
                    <a:pt x="590034" y="14737"/>
                    <a:pt x="597246" y="17235"/>
                    <a:pt x="603257" y="20981"/>
                  </a:cubicBezTo>
                  <a:lnTo>
                    <a:pt x="603257" y="37218"/>
                  </a:lnTo>
                  <a:cubicBezTo>
                    <a:pt x="596044" y="35969"/>
                    <a:pt x="588832" y="37218"/>
                    <a:pt x="582821" y="35969"/>
                  </a:cubicBezTo>
                  <a:cubicBezTo>
                    <a:pt x="575609" y="35969"/>
                    <a:pt x="565992" y="34720"/>
                    <a:pt x="567194" y="24728"/>
                  </a:cubicBezTo>
                  <a:cubicBezTo>
                    <a:pt x="569598" y="15986"/>
                    <a:pt x="575609" y="10990"/>
                    <a:pt x="582821" y="13488"/>
                  </a:cubicBezTo>
                  <a:close/>
                  <a:moveTo>
                    <a:pt x="618850" y="2441"/>
                  </a:moveTo>
                  <a:cubicBezTo>
                    <a:pt x="621466" y="-1"/>
                    <a:pt x="626700" y="2441"/>
                    <a:pt x="630624" y="2441"/>
                  </a:cubicBezTo>
                  <a:cubicBezTo>
                    <a:pt x="629316" y="6104"/>
                    <a:pt x="629316" y="13431"/>
                    <a:pt x="626700" y="14652"/>
                  </a:cubicBezTo>
                  <a:cubicBezTo>
                    <a:pt x="620158" y="17094"/>
                    <a:pt x="612308" y="18315"/>
                    <a:pt x="604459" y="20758"/>
                  </a:cubicBezTo>
                  <a:cubicBezTo>
                    <a:pt x="609692" y="14652"/>
                    <a:pt x="612308" y="8547"/>
                    <a:pt x="618850" y="2441"/>
                  </a:cubicBezTo>
                  <a:close/>
                  <a:moveTo>
                    <a:pt x="2329674" y="0"/>
                  </a:moveTo>
                  <a:cubicBezTo>
                    <a:pt x="2344648" y="1248"/>
                    <a:pt x="2359621" y="2496"/>
                    <a:pt x="2374595" y="3743"/>
                  </a:cubicBezTo>
                  <a:cubicBezTo>
                    <a:pt x="2377090" y="8734"/>
                    <a:pt x="2377090" y="13725"/>
                    <a:pt x="2379586" y="17468"/>
                  </a:cubicBezTo>
                  <a:cubicBezTo>
                    <a:pt x="2370852" y="27450"/>
                    <a:pt x="2348391" y="28697"/>
                    <a:pt x="2363365" y="48661"/>
                  </a:cubicBezTo>
                  <a:cubicBezTo>
                    <a:pt x="2377090" y="92330"/>
                    <a:pt x="2377090" y="93578"/>
                    <a:pt x="2413276" y="88587"/>
                  </a:cubicBezTo>
                  <a:cubicBezTo>
                    <a:pt x="2435737" y="84844"/>
                    <a:pt x="2439480" y="97321"/>
                    <a:pt x="2441976" y="113541"/>
                  </a:cubicBezTo>
                  <a:cubicBezTo>
                    <a:pt x="2443223" y="157211"/>
                    <a:pt x="2397055" y="158459"/>
                    <a:pt x="2379586" y="184661"/>
                  </a:cubicBezTo>
                  <a:cubicBezTo>
                    <a:pt x="2363365" y="207119"/>
                    <a:pt x="2314701" y="219596"/>
                    <a:pt x="2359621" y="262018"/>
                  </a:cubicBezTo>
                  <a:cubicBezTo>
                    <a:pt x="2374595" y="274495"/>
                    <a:pt x="2350887" y="300697"/>
                    <a:pt x="2353382" y="321908"/>
                  </a:cubicBezTo>
                  <a:cubicBezTo>
                    <a:pt x="2355878" y="328147"/>
                    <a:pt x="2342152" y="330642"/>
                    <a:pt x="2347143" y="335633"/>
                  </a:cubicBezTo>
                  <a:cubicBezTo>
                    <a:pt x="2352135" y="339376"/>
                    <a:pt x="2357126" y="328147"/>
                    <a:pt x="2364613" y="329394"/>
                  </a:cubicBezTo>
                  <a:cubicBezTo>
                    <a:pt x="2398303" y="336881"/>
                    <a:pt x="2428250" y="349358"/>
                    <a:pt x="2455701" y="364330"/>
                  </a:cubicBezTo>
                  <a:cubicBezTo>
                    <a:pt x="2446967" y="345615"/>
                    <a:pt x="2453206" y="319413"/>
                    <a:pt x="2446967" y="295706"/>
                  </a:cubicBezTo>
                  <a:cubicBezTo>
                    <a:pt x="2445719" y="295706"/>
                    <a:pt x="2445719" y="293211"/>
                    <a:pt x="2443223" y="293211"/>
                  </a:cubicBezTo>
                  <a:cubicBezTo>
                    <a:pt x="2445719" y="298202"/>
                    <a:pt x="2444471" y="301945"/>
                    <a:pt x="2439480" y="306936"/>
                  </a:cubicBezTo>
                  <a:cubicBezTo>
                    <a:pt x="2418268" y="319413"/>
                    <a:pt x="2404542" y="308183"/>
                    <a:pt x="2398303" y="288220"/>
                  </a:cubicBezTo>
                  <a:cubicBezTo>
                    <a:pt x="2377090" y="228330"/>
                    <a:pt x="2427002" y="180918"/>
                    <a:pt x="2455701" y="136000"/>
                  </a:cubicBezTo>
                  <a:cubicBezTo>
                    <a:pt x="2458197" y="132257"/>
                    <a:pt x="2460692" y="128514"/>
                    <a:pt x="2464436" y="124771"/>
                  </a:cubicBezTo>
                  <a:cubicBezTo>
                    <a:pt x="2468179" y="122275"/>
                    <a:pt x="2473170" y="119780"/>
                    <a:pt x="2478162" y="117285"/>
                  </a:cubicBezTo>
                  <a:cubicBezTo>
                    <a:pt x="2486896" y="113541"/>
                    <a:pt x="2496878" y="111046"/>
                    <a:pt x="2506861" y="109798"/>
                  </a:cubicBezTo>
                  <a:cubicBezTo>
                    <a:pt x="2525578" y="107303"/>
                    <a:pt x="2545542" y="121028"/>
                    <a:pt x="2551781" y="97321"/>
                  </a:cubicBezTo>
                  <a:cubicBezTo>
                    <a:pt x="2556772" y="82349"/>
                    <a:pt x="2545542" y="66129"/>
                    <a:pt x="2540551" y="52404"/>
                  </a:cubicBezTo>
                  <a:cubicBezTo>
                    <a:pt x="2554277" y="51156"/>
                    <a:pt x="2564259" y="56147"/>
                    <a:pt x="2575489" y="63633"/>
                  </a:cubicBezTo>
                  <a:cubicBezTo>
                    <a:pt x="2606684" y="82349"/>
                    <a:pt x="2606684" y="82349"/>
                    <a:pt x="2635383" y="51156"/>
                  </a:cubicBezTo>
                  <a:cubicBezTo>
                    <a:pt x="2640374" y="51156"/>
                    <a:pt x="2645366" y="51156"/>
                    <a:pt x="2650357" y="52404"/>
                  </a:cubicBezTo>
                  <a:lnTo>
                    <a:pt x="2652769" y="57097"/>
                  </a:lnTo>
                  <a:lnTo>
                    <a:pt x="2668321" y="54714"/>
                  </a:lnTo>
                  <a:cubicBezTo>
                    <a:pt x="2673313" y="60931"/>
                    <a:pt x="2678306" y="60931"/>
                    <a:pt x="2683298" y="54714"/>
                  </a:cubicBezTo>
                  <a:cubicBezTo>
                    <a:pt x="2689538" y="49740"/>
                    <a:pt x="2695779" y="43523"/>
                    <a:pt x="2702019" y="39792"/>
                  </a:cubicBezTo>
                  <a:lnTo>
                    <a:pt x="2700771" y="41036"/>
                  </a:lnTo>
                  <a:cubicBezTo>
                    <a:pt x="2708260" y="29845"/>
                    <a:pt x="2724485" y="33575"/>
                    <a:pt x="2731974" y="22384"/>
                  </a:cubicBezTo>
                  <a:cubicBezTo>
                    <a:pt x="2738214" y="17410"/>
                    <a:pt x="2744455" y="11193"/>
                    <a:pt x="2751943" y="8706"/>
                  </a:cubicBezTo>
                  <a:cubicBezTo>
                    <a:pt x="2756936" y="8706"/>
                    <a:pt x="2761928" y="7463"/>
                    <a:pt x="2764424" y="4976"/>
                  </a:cubicBezTo>
                  <a:cubicBezTo>
                    <a:pt x="2768168" y="3733"/>
                    <a:pt x="2771913" y="2489"/>
                    <a:pt x="2775657" y="2"/>
                  </a:cubicBezTo>
                  <a:cubicBezTo>
                    <a:pt x="2778153" y="2489"/>
                    <a:pt x="2781897" y="4976"/>
                    <a:pt x="2784394" y="7463"/>
                  </a:cubicBezTo>
                  <a:cubicBezTo>
                    <a:pt x="2818092" y="78339"/>
                    <a:pt x="2841806" y="80826"/>
                    <a:pt x="2909203" y="17410"/>
                  </a:cubicBezTo>
                  <a:cubicBezTo>
                    <a:pt x="2920436" y="14924"/>
                    <a:pt x="2931669" y="13680"/>
                    <a:pt x="2939157" y="26114"/>
                  </a:cubicBezTo>
                  <a:lnTo>
                    <a:pt x="2937909" y="24871"/>
                  </a:lnTo>
                  <a:lnTo>
                    <a:pt x="2954268" y="40005"/>
                  </a:lnTo>
                  <a:lnTo>
                    <a:pt x="2963963" y="55335"/>
                  </a:lnTo>
                  <a:cubicBezTo>
                    <a:pt x="2965679" y="61242"/>
                    <a:pt x="2967239" y="67148"/>
                    <a:pt x="2972856" y="70878"/>
                  </a:cubicBezTo>
                  <a:lnTo>
                    <a:pt x="2971608" y="70878"/>
                  </a:lnTo>
                  <a:cubicBezTo>
                    <a:pt x="2981593" y="79582"/>
                    <a:pt x="2979096" y="94504"/>
                    <a:pt x="2987833" y="103208"/>
                  </a:cubicBezTo>
                  <a:cubicBezTo>
                    <a:pt x="2993450" y="109425"/>
                    <a:pt x="2995010" y="116575"/>
                    <a:pt x="2995478" y="124191"/>
                  </a:cubicBezTo>
                  <a:lnTo>
                    <a:pt x="2996499" y="146425"/>
                  </a:lnTo>
                  <a:lnTo>
                    <a:pt x="3001505" y="151615"/>
                  </a:lnTo>
                  <a:cubicBezTo>
                    <a:pt x="3005213" y="155359"/>
                    <a:pt x="3008920" y="161600"/>
                    <a:pt x="3008920" y="169090"/>
                  </a:cubicBezTo>
                  <a:cubicBezTo>
                    <a:pt x="3010156" y="177827"/>
                    <a:pt x="3013864" y="186565"/>
                    <a:pt x="3016335" y="196551"/>
                  </a:cubicBezTo>
                  <a:cubicBezTo>
                    <a:pt x="3018807" y="212777"/>
                    <a:pt x="3021279" y="227756"/>
                    <a:pt x="3026222" y="242735"/>
                  </a:cubicBezTo>
                  <a:cubicBezTo>
                    <a:pt x="3029930" y="253968"/>
                    <a:pt x="3032401" y="265202"/>
                    <a:pt x="3036109" y="276436"/>
                  </a:cubicBezTo>
                  <a:cubicBezTo>
                    <a:pt x="3038581" y="282677"/>
                    <a:pt x="3039816" y="287670"/>
                    <a:pt x="3042288" y="292663"/>
                  </a:cubicBezTo>
                  <a:cubicBezTo>
                    <a:pt x="3052175" y="300152"/>
                    <a:pt x="3045996" y="283926"/>
                    <a:pt x="3052175" y="286422"/>
                  </a:cubicBezTo>
                  <a:cubicBezTo>
                    <a:pt x="3057118" y="283926"/>
                    <a:pt x="3063297" y="281429"/>
                    <a:pt x="3069477" y="281429"/>
                  </a:cubicBezTo>
                  <a:cubicBezTo>
                    <a:pt x="3080599" y="278933"/>
                    <a:pt x="3092958" y="278933"/>
                    <a:pt x="3105316" y="281429"/>
                  </a:cubicBezTo>
                  <a:cubicBezTo>
                    <a:pt x="3113967" y="283926"/>
                    <a:pt x="3121382" y="285174"/>
                    <a:pt x="3130033" y="278933"/>
                  </a:cubicBezTo>
                  <a:cubicBezTo>
                    <a:pt x="3139920" y="278933"/>
                    <a:pt x="3151042" y="276436"/>
                    <a:pt x="3160929" y="276436"/>
                  </a:cubicBezTo>
                  <a:cubicBezTo>
                    <a:pt x="3164636" y="273940"/>
                    <a:pt x="3168344" y="273004"/>
                    <a:pt x="3171897" y="273628"/>
                  </a:cubicBezTo>
                  <a:lnTo>
                    <a:pt x="3179164" y="278371"/>
                  </a:lnTo>
                  <a:lnTo>
                    <a:pt x="3185434" y="271101"/>
                  </a:lnTo>
                  <a:cubicBezTo>
                    <a:pt x="3193562" y="265805"/>
                    <a:pt x="3204629" y="267217"/>
                    <a:pt x="3212929" y="261567"/>
                  </a:cubicBezTo>
                  <a:cubicBezTo>
                    <a:pt x="3216618" y="262823"/>
                    <a:pt x="3220307" y="262823"/>
                    <a:pt x="3223996" y="260312"/>
                  </a:cubicBezTo>
                  <a:cubicBezTo>
                    <a:pt x="3230144" y="254035"/>
                    <a:pt x="3237522" y="252779"/>
                    <a:pt x="3244901" y="252779"/>
                  </a:cubicBezTo>
                  <a:cubicBezTo>
                    <a:pt x="3252279" y="254035"/>
                    <a:pt x="3258427" y="259057"/>
                    <a:pt x="3263346" y="265334"/>
                  </a:cubicBezTo>
                  <a:cubicBezTo>
                    <a:pt x="3279331" y="311786"/>
                    <a:pt x="3264575" y="363260"/>
                    <a:pt x="3247360" y="398413"/>
                  </a:cubicBezTo>
                  <a:cubicBezTo>
                    <a:pt x="3223996" y="444865"/>
                    <a:pt x="3244901" y="468718"/>
                    <a:pt x="3262116" y="498850"/>
                  </a:cubicBezTo>
                  <a:cubicBezTo>
                    <a:pt x="3253508" y="560367"/>
                    <a:pt x="3174809" y="534002"/>
                    <a:pt x="3158824" y="585476"/>
                  </a:cubicBezTo>
                  <a:cubicBezTo>
                    <a:pt x="3151446" y="586732"/>
                    <a:pt x="3144067" y="584221"/>
                    <a:pt x="3139149" y="577944"/>
                  </a:cubicBezTo>
                  <a:cubicBezTo>
                    <a:pt x="3122548" y="549696"/>
                    <a:pt x="3111481" y="520742"/>
                    <a:pt x="3124105" y="493730"/>
                  </a:cubicBezTo>
                  <a:lnTo>
                    <a:pt x="3142327" y="471144"/>
                  </a:lnTo>
                  <a:lnTo>
                    <a:pt x="3127562" y="465697"/>
                  </a:lnTo>
                  <a:cubicBezTo>
                    <a:pt x="3116748" y="460860"/>
                    <a:pt x="3105934" y="456180"/>
                    <a:pt x="3094194" y="462421"/>
                  </a:cubicBezTo>
                  <a:cubicBezTo>
                    <a:pt x="3088014" y="466165"/>
                    <a:pt x="3083071" y="469910"/>
                    <a:pt x="3079363" y="474903"/>
                  </a:cubicBezTo>
                  <a:cubicBezTo>
                    <a:pt x="3060826" y="492378"/>
                    <a:pt x="3062062" y="516094"/>
                    <a:pt x="3055882" y="537314"/>
                  </a:cubicBezTo>
                  <a:cubicBezTo>
                    <a:pt x="3048468" y="557909"/>
                    <a:pt x="3041052" y="578505"/>
                    <a:pt x="3021646" y="582249"/>
                  </a:cubicBezTo>
                  <a:lnTo>
                    <a:pt x="3000078" y="579991"/>
                  </a:lnTo>
                  <a:lnTo>
                    <a:pt x="3005049" y="648227"/>
                  </a:lnTo>
                  <a:cubicBezTo>
                    <a:pt x="3007066" y="671555"/>
                    <a:pt x="3008618" y="694884"/>
                    <a:pt x="3007376" y="718524"/>
                  </a:cubicBezTo>
                  <a:cubicBezTo>
                    <a:pt x="3004893" y="748385"/>
                    <a:pt x="2997445" y="770780"/>
                    <a:pt x="2963927" y="775757"/>
                  </a:cubicBezTo>
                  <a:cubicBezTo>
                    <a:pt x="2951512" y="773268"/>
                    <a:pt x="2946547" y="765803"/>
                    <a:pt x="2944064" y="753361"/>
                  </a:cubicBezTo>
                  <a:cubicBezTo>
                    <a:pt x="2944064" y="767047"/>
                    <a:pt x="2952754" y="775757"/>
                    <a:pt x="2956478" y="786955"/>
                  </a:cubicBezTo>
                  <a:cubicBezTo>
                    <a:pt x="2955237" y="804373"/>
                    <a:pt x="2961444" y="820548"/>
                    <a:pt x="2967651" y="836722"/>
                  </a:cubicBezTo>
                  <a:cubicBezTo>
                    <a:pt x="2970134" y="844188"/>
                    <a:pt x="2971375" y="849164"/>
                    <a:pt x="2973858" y="856630"/>
                  </a:cubicBezTo>
                  <a:cubicBezTo>
                    <a:pt x="2973858" y="862850"/>
                    <a:pt x="2973858" y="869071"/>
                    <a:pt x="2973858" y="875292"/>
                  </a:cubicBezTo>
                  <a:cubicBezTo>
                    <a:pt x="2970134" y="885246"/>
                    <a:pt x="2966409" y="892711"/>
                    <a:pt x="2965168" y="901421"/>
                  </a:cubicBezTo>
                  <a:cubicBezTo>
                    <a:pt x="2965168" y="906397"/>
                    <a:pt x="2966409" y="911374"/>
                    <a:pt x="2967651" y="917595"/>
                  </a:cubicBezTo>
                  <a:cubicBezTo>
                    <a:pt x="2971375" y="925060"/>
                    <a:pt x="2977582" y="931281"/>
                    <a:pt x="2983789" y="937502"/>
                  </a:cubicBezTo>
                  <a:cubicBezTo>
                    <a:pt x="2986272" y="939991"/>
                    <a:pt x="2987514" y="941235"/>
                    <a:pt x="2989996" y="944967"/>
                  </a:cubicBezTo>
                  <a:cubicBezTo>
                    <a:pt x="2992479" y="947456"/>
                    <a:pt x="2992479" y="949944"/>
                    <a:pt x="2993721" y="953677"/>
                  </a:cubicBezTo>
                  <a:cubicBezTo>
                    <a:pt x="2996203" y="959898"/>
                    <a:pt x="2997445" y="966119"/>
                    <a:pt x="2998686" y="973584"/>
                  </a:cubicBezTo>
                  <a:cubicBezTo>
                    <a:pt x="3001169" y="993491"/>
                    <a:pt x="3013583" y="1012154"/>
                    <a:pt x="3019790" y="1032061"/>
                  </a:cubicBezTo>
                  <a:cubicBezTo>
                    <a:pt x="3039653" y="1102980"/>
                    <a:pt x="3021032" y="1125376"/>
                    <a:pt x="2940340" y="1130353"/>
                  </a:cubicBezTo>
                  <a:lnTo>
                    <a:pt x="2932820" y="1125656"/>
                  </a:lnTo>
                  <a:lnTo>
                    <a:pt x="2922770" y="1136052"/>
                  </a:lnTo>
                  <a:cubicBezTo>
                    <a:pt x="2922770" y="1141105"/>
                    <a:pt x="2922770" y="1146158"/>
                    <a:pt x="2922770" y="1152475"/>
                  </a:cubicBezTo>
                  <a:lnTo>
                    <a:pt x="2918075" y="1155404"/>
                  </a:lnTo>
                  <a:lnTo>
                    <a:pt x="2920924" y="1155262"/>
                  </a:lnTo>
                  <a:cubicBezTo>
                    <a:pt x="2914161" y="1161603"/>
                    <a:pt x="2914468" y="1170796"/>
                    <a:pt x="2914314" y="1179832"/>
                  </a:cubicBezTo>
                  <a:lnTo>
                    <a:pt x="2905645" y="1201668"/>
                  </a:lnTo>
                  <a:lnTo>
                    <a:pt x="2921226" y="1213544"/>
                  </a:lnTo>
                  <a:cubicBezTo>
                    <a:pt x="2928611" y="1216045"/>
                    <a:pt x="2936612" y="1217609"/>
                    <a:pt x="2943382" y="1221987"/>
                  </a:cubicBezTo>
                  <a:cubicBezTo>
                    <a:pt x="2960614" y="1230744"/>
                    <a:pt x="2960614" y="1245755"/>
                    <a:pt x="2945843" y="1259515"/>
                  </a:cubicBezTo>
                  <a:cubicBezTo>
                    <a:pt x="2935996" y="1268271"/>
                    <a:pt x="2927380" y="1278279"/>
                    <a:pt x="2912609" y="1275777"/>
                  </a:cubicBezTo>
                  <a:cubicBezTo>
                    <a:pt x="2891684" y="1272024"/>
                    <a:pt x="2889223" y="1278279"/>
                    <a:pt x="2896608" y="1297043"/>
                  </a:cubicBezTo>
                  <a:cubicBezTo>
                    <a:pt x="2908917" y="1324563"/>
                    <a:pt x="2906455" y="1324563"/>
                    <a:pt x="2881837" y="1332069"/>
                  </a:cubicBezTo>
                  <a:cubicBezTo>
                    <a:pt x="2859681" y="1339574"/>
                    <a:pt x="2839987" y="1329567"/>
                    <a:pt x="2821524" y="1323312"/>
                  </a:cubicBezTo>
                  <a:lnTo>
                    <a:pt x="2813687" y="1314601"/>
                  </a:lnTo>
                  <a:lnTo>
                    <a:pt x="2781700" y="1346046"/>
                  </a:lnTo>
                  <a:cubicBezTo>
                    <a:pt x="2769849" y="1360992"/>
                    <a:pt x="2758622" y="1376561"/>
                    <a:pt x="2744900" y="1389639"/>
                  </a:cubicBezTo>
                  <a:lnTo>
                    <a:pt x="2733576" y="1399321"/>
                  </a:lnTo>
                  <a:lnTo>
                    <a:pt x="2745478" y="1411236"/>
                  </a:lnTo>
                  <a:cubicBezTo>
                    <a:pt x="2785560" y="1411236"/>
                    <a:pt x="2799337" y="1369856"/>
                    <a:pt x="2829398" y="1357317"/>
                  </a:cubicBezTo>
                  <a:cubicBezTo>
                    <a:pt x="2849439" y="1366094"/>
                    <a:pt x="2824388" y="1387411"/>
                    <a:pt x="2843176" y="1399950"/>
                  </a:cubicBezTo>
                  <a:cubicBezTo>
                    <a:pt x="2850691" y="1404966"/>
                    <a:pt x="2836914" y="1408728"/>
                    <a:pt x="2830651" y="1411236"/>
                  </a:cubicBezTo>
                  <a:cubicBezTo>
                    <a:pt x="2823136" y="1413744"/>
                    <a:pt x="2806853" y="1406220"/>
                    <a:pt x="2811863" y="1422521"/>
                  </a:cubicBezTo>
                  <a:cubicBezTo>
                    <a:pt x="2813115" y="1427537"/>
                    <a:pt x="2831903" y="1425029"/>
                    <a:pt x="2841924" y="1427537"/>
                  </a:cubicBezTo>
                  <a:cubicBezTo>
                    <a:pt x="2850691" y="1445092"/>
                    <a:pt x="2839419" y="1455124"/>
                    <a:pt x="2826893" y="1465155"/>
                  </a:cubicBezTo>
                  <a:cubicBezTo>
                    <a:pt x="2823136" y="1465155"/>
                    <a:pt x="2819378" y="1466409"/>
                    <a:pt x="2815620" y="1467663"/>
                  </a:cubicBezTo>
                  <a:cubicBezTo>
                    <a:pt x="2813115" y="1467663"/>
                    <a:pt x="2808105" y="1467663"/>
                    <a:pt x="2804348" y="1467663"/>
                  </a:cubicBezTo>
                  <a:cubicBezTo>
                    <a:pt x="2741721" y="1451362"/>
                    <a:pt x="2773034" y="1542899"/>
                    <a:pt x="2721680" y="1540391"/>
                  </a:cubicBezTo>
                  <a:cubicBezTo>
                    <a:pt x="2719175" y="1540391"/>
                    <a:pt x="2716670" y="1539137"/>
                    <a:pt x="2715417" y="1537883"/>
                  </a:cubicBezTo>
                  <a:cubicBezTo>
                    <a:pt x="2711660" y="1534121"/>
                    <a:pt x="2710407" y="1529106"/>
                    <a:pt x="2712912" y="1524090"/>
                  </a:cubicBezTo>
                  <a:cubicBezTo>
                    <a:pt x="2706650" y="1507789"/>
                    <a:pt x="2695377" y="1492742"/>
                    <a:pt x="2705397" y="1473933"/>
                  </a:cubicBezTo>
                  <a:cubicBezTo>
                    <a:pt x="2711660" y="1461394"/>
                    <a:pt x="2710408" y="1451989"/>
                    <a:pt x="2705241" y="1444622"/>
                  </a:cubicBezTo>
                  <a:lnTo>
                    <a:pt x="2697528" y="1439048"/>
                  </a:lnTo>
                  <a:lnTo>
                    <a:pt x="2696249" y="1440704"/>
                  </a:lnTo>
                  <a:cubicBezTo>
                    <a:pt x="2670052" y="1515434"/>
                    <a:pt x="2658825" y="1521662"/>
                    <a:pt x="2591462" y="1496752"/>
                  </a:cubicBezTo>
                  <a:cubicBezTo>
                    <a:pt x="2572750" y="1489279"/>
                    <a:pt x="2552791" y="1459387"/>
                    <a:pt x="2536574" y="1479315"/>
                  </a:cubicBezTo>
                  <a:cubicBezTo>
                    <a:pt x="2501645" y="1517925"/>
                    <a:pt x="2436777" y="1500488"/>
                    <a:pt x="2413075" y="1542835"/>
                  </a:cubicBezTo>
                  <a:cubicBezTo>
                    <a:pt x="2381888" y="1598883"/>
                    <a:pt x="2358186" y="1608847"/>
                    <a:pt x="2320762" y="1551554"/>
                  </a:cubicBezTo>
                  <a:cubicBezTo>
                    <a:pt x="2314525" y="1541590"/>
                    <a:pt x="2294566" y="1547817"/>
                    <a:pt x="2285833" y="1537853"/>
                  </a:cubicBezTo>
                  <a:cubicBezTo>
                    <a:pt x="2260884" y="1540344"/>
                    <a:pt x="2238430" y="1544081"/>
                    <a:pt x="2214728" y="1544081"/>
                  </a:cubicBezTo>
                  <a:cubicBezTo>
                    <a:pt x="2208491" y="1544081"/>
                    <a:pt x="2201006" y="1537853"/>
                    <a:pt x="2196016" y="1532871"/>
                  </a:cubicBezTo>
                  <a:cubicBezTo>
                    <a:pt x="2191026" y="1526644"/>
                    <a:pt x="2193521" y="1516680"/>
                    <a:pt x="2202254" y="1515434"/>
                  </a:cubicBezTo>
                  <a:cubicBezTo>
                    <a:pt x="2218471" y="1512943"/>
                    <a:pt x="2222213" y="1500488"/>
                    <a:pt x="2229698" y="1491770"/>
                  </a:cubicBezTo>
                  <a:cubicBezTo>
                    <a:pt x="2245915" y="1471842"/>
                    <a:pt x="2260884" y="1454405"/>
                    <a:pt x="2290823" y="1468105"/>
                  </a:cubicBezTo>
                  <a:cubicBezTo>
                    <a:pt x="2300803" y="1473087"/>
                    <a:pt x="2309535" y="1465614"/>
                    <a:pt x="2317020" y="1458141"/>
                  </a:cubicBezTo>
                  <a:cubicBezTo>
                    <a:pt x="2327000" y="1448177"/>
                    <a:pt x="2338227" y="1441950"/>
                    <a:pt x="2348207" y="1433231"/>
                  </a:cubicBezTo>
                  <a:cubicBezTo>
                    <a:pt x="2389373" y="1398357"/>
                    <a:pt x="2388126" y="1385902"/>
                    <a:pt x="2339474" y="1357256"/>
                  </a:cubicBezTo>
                  <a:cubicBezTo>
                    <a:pt x="2336979" y="1354765"/>
                    <a:pt x="2331990" y="1349783"/>
                    <a:pt x="2330742" y="1346046"/>
                  </a:cubicBezTo>
                  <a:cubicBezTo>
                    <a:pt x="2327000" y="1336082"/>
                    <a:pt x="2334484" y="1332346"/>
                    <a:pt x="2341969" y="1329855"/>
                  </a:cubicBezTo>
                  <a:cubicBezTo>
                    <a:pt x="2369414" y="1327364"/>
                    <a:pt x="2383136" y="1296226"/>
                    <a:pt x="2415570" y="1303699"/>
                  </a:cubicBezTo>
                  <a:cubicBezTo>
                    <a:pt x="2436777" y="1338573"/>
                    <a:pt x="2434282" y="1377184"/>
                    <a:pt x="2406837" y="1414549"/>
                  </a:cubicBezTo>
                  <a:cubicBezTo>
                    <a:pt x="2431787" y="1382166"/>
                    <a:pt x="2467963" y="1408321"/>
                    <a:pt x="2502892" y="1389639"/>
                  </a:cubicBezTo>
                  <a:cubicBezTo>
                    <a:pt x="2446756" y="1379675"/>
                    <a:pt x="2429292" y="1339819"/>
                    <a:pt x="2415570" y="1303699"/>
                  </a:cubicBezTo>
                  <a:cubicBezTo>
                    <a:pt x="2411827" y="1293735"/>
                    <a:pt x="2411827" y="1287508"/>
                    <a:pt x="2410580" y="1283771"/>
                  </a:cubicBezTo>
                  <a:cubicBezTo>
                    <a:pt x="2404342" y="1257616"/>
                    <a:pt x="2394363" y="1240179"/>
                    <a:pt x="2361929" y="1246406"/>
                  </a:cubicBezTo>
                  <a:cubicBezTo>
                    <a:pt x="2353196" y="1248897"/>
                    <a:pt x="2339474" y="1237688"/>
                    <a:pt x="2344464" y="1226478"/>
                  </a:cubicBezTo>
                  <a:cubicBezTo>
                    <a:pt x="2351949" y="1211532"/>
                    <a:pt x="2378146" y="1192850"/>
                    <a:pt x="2334484" y="1199077"/>
                  </a:cubicBezTo>
                  <a:cubicBezTo>
                    <a:pt x="2324505" y="1200323"/>
                    <a:pt x="2314525" y="1192850"/>
                    <a:pt x="2304545" y="1187868"/>
                  </a:cubicBezTo>
                  <a:cubicBezTo>
                    <a:pt x="2297061" y="1184131"/>
                    <a:pt x="2294566" y="1177904"/>
                    <a:pt x="2297061" y="1169185"/>
                  </a:cubicBezTo>
                  <a:cubicBezTo>
                    <a:pt x="2299556" y="1160467"/>
                    <a:pt x="2317020" y="1151748"/>
                    <a:pt x="2298308" y="1144275"/>
                  </a:cubicBezTo>
                  <a:cubicBezTo>
                    <a:pt x="2293318" y="1143030"/>
                    <a:pt x="2282091" y="1149257"/>
                    <a:pt x="2279596" y="1155485"/>
                  </a:cubicBezTo>
                  <a:cubicBezTo>
                    <a:pt x="2258389" y="1187868"/>
                    <a:pt x="2225955" y="1216514"/>
                    <a:pt x="2243420" y="1262598"/>
                  </a:cubicBezTo>
                  <a:cubicBezTo>
                    <a:pt x="2244667" y="1263843"/>
                    <a:pt x="2237182" y="1271316"/>
                    <a:pt x="2232192" y="1272562"/>
                  </a:cubicBezTo>
                  <a:cubicBezTo>
                    <a:pt x="2228450" y="1273807"/>
                    <a:pt x="2219718" y="1270071"/>
                    <a:pt x="2219718" y="1270071"/>
                  </a:cubicBezTo>
                  <a:cubicBezTo>
                    <a:pt x="2220966" y="1231460"/>
                    <a:pt x="2177304" y="1219005"/>
                    <a:pt x="2171067" y="1185377"/>
                  </a:cubicBezTo>
                  <a:cubicBezTo>
                    <a:pt x="2166077" y="1161712"/>
                    <a:pt x="2168572" y="1155485"/>
                    <a:pt x="2192274" y="1155485"/>
                  </a:cubicBezTo>
                  <a:cubicBezTo>
                    <a:pt x="2201006" y="1155485"/>
                    <a:pt x="2208491" y="1157976"/>
                    <a:pt x="2215976" y="1159221"/>
                  </a:cubicBezTo>
                  <a:cubicBezTo>
                    <a:pt x="2224708" y="1160467"/>
                    <a:pt x="2230945" y="1157976"/>
                    <a:pt x="2233440" y="1149257"/>
                  </a:cubicBezTo>
                  <a:cubicBezTo>
                    <a:pt x="2238430" y="1139293"/>
                    <a:pt x="2237182" y="1128084"/>
                    <a:pt x="2229698" y="1119365"/>
                  </a:cubicBezTo>
                  <a:cubicBezTo>
                    <a:pt x="2224708" y="1113138"/>
                    <a:pt x="2215976" y="1110647"/>
                    <a:pt x="2209738" y="1115629"/>
                  </a:cubicBezTo>
                  <a:cubicBezTo>
                    <a:pt x="2191026" y="1129329"/>
                    <a:pt x="2173562" y="1138048"/>
                    <a:pt x="2157345" y="1110647"/>
                  </a:cubicBezTo>
                  <a:cubicBezTo>
                    <a:pt x="2153602" y="1103174"/>
                    <a:pt x="2143623" y="1103174"/>
                    <a:pt x="2142375" y="1113138"/>
                  </a:cubicBezTo>
                  <a:cubicBezTo>
                    <a:pt x="2138633" y="1133066"/>
                    <a:pt x="2123663" y="1145521"/>
                    <a:pt x="2114931" y="1161712"/>
                  </a:cubicBezTo>
                  <a:cubicBezTo>
                    <a:pt x="2094972" y="1195341"/>
                    <a:pt x="2096219" y="1200323"/>
                    <a:pt x="2141128" y="1225233"/>
                  </a:cubicBezTo>
                  <a:cubicBezTo>
                    <a:pt x="2133643" y="1242670"/>
                    <a:pt x="2118673" y="1232706"/>
                    <a:pt x="2108694" y="1233951"/>
                  </a:cubicBezTo>
                  <a:cubicBezTo>
                    <a:pt x="2098714" y="1236442"/>
                    <a:pt x="2087487" y="1236442"/>
                    <a:pt x="2077507" y="1238933"/>
                  </a:cubicBezTo>
                  <a:cubicBezTo>
                    <a:pt x="2068775" y="1241424"/>
                    <a:pt x="2063785" y="1260107"/>
                    <a:pt x="2071270" y="1265089"/>
                  </a:cubicBezTo>
                  <a:cubicBezTo>
                    <a:pt x="2093724" y="1281280"/>
                    <a:pt x="2109941" y="1308681"/>
                    <a:pt x="2146118" y="1280035"/>
                  </a:cubicBezTo>
                  <a:cubicBezTo>
                    <a:pt x="2166077" y="1263843"/>
                    <a:pt x="2186037" y="1276298"/>
                    <a:pt x="2208491" y="1304945"/>
                  </a:cubicBezTo>
                  <a:cubicBezTo>
                    <a:pt x="2212233" y="1308681"/>
                    <a:pt x="2217223" y="1311172"/>
                    <a:pt x="2220966" y="1314909"/>
                  </a:cubicBezTo>
                  <a:cubicBezTo>
                    <a:pt x="2220966" y="1348537"/>
                    <a:pt x="2184789" y="1375938"/>
                    <a:pt x="2201006" y="1412058"/>
                  </a:cubicBezTo>
                  <a:cubicBezTo>
                    <a:pt x="2161087" y="1422022"/>
                    <a:pt x="2133643" y="1400848"/>
                    <a:pt x="2106199" y="1380920"/>
                  </a:cubicBezTo>
                  <a:cubicBezTo>
                    <a:pt x="2102456" y="1379675"/>
                    <a:pt x="2094972" y="1382166"/>
                    <a:pt x="2091229" y="1385902"/>
                  </a:cubicBezTo>
                  <a:cubicBezTo>
                    <a:pt x="2088734" y="1387148"/>
                    <a:pt x="2088734" y="1395866"/>
                    <a:pt x="2092477" y="1398357"/>
                  </a:cubicBezTo>
                  <a:cubicBezTo>
                    <a:pt x="2102456" y="1408321"/>
                    <a:pt x="2116179" y="1418285"/>
                    <a:pt x="2127406" y="1429495"/>
                  </a:cubicBezTo>
                  <a:cubicBezTo>
                    <a:pt x="2136138" y="1438213"/>
                    <a:pt x="2127406" y="1448177"/>
                    <a:pt x="2124911" y="1458141"/>
                  </a:cubicBezTo>
                  <a:cubicBezTo>
                    <a:pt x="2112436" y="1461878"/>
                    <a:pt x="2099961" y="1471842"/>
                    <a:pt x="2088734" y="1459387"/>
                  </a:cubicBezTo>
                  <a:cubicBezTo>
                    <a:pt x="2068775" y="1440704"/>
                    <a:pt x="2047568" y="1427004"/>
                    <a:pt x="2020124" y="1420776"/>
                  </a:cubicBezTo>
                  <a:cubicBezTo>
                    <a:pt x="2013886" y="1419531"/>
                    <a:pt x="2008897" y="1412058"/>
                    <a:pt x="2008897" y="1403339"/>
                  </a:cubicBezTo>
                  <a:cubicBezTo>
                    <a:pt x="2008897" y="1394621"/>
                    <a:pt x="2025114" y="1383411"/>
                    <a:pt x="2006402" y="1380920"/>
                  </a:cubicBezTo>
                  <a:cubicBezTo>
                    <a:pt x="1997669" y="1379675"/>
                    <a:pt x="1985195" y="1387148"/>
                    <a:pt x="1978957" y="1393375"/>
                  </a:cubicBezTo>
                  <a:cubicBezTo>
                    <a:pt x="1957751" y="1413303"/>
                    <a:pt x="1968978" y="1438213"/>
                    <a:pt x="1968978" y="1460632"/>
                  </a:cubicBezTo>
                  <a:cubicBezTo>
                    <a:pt x="1961493" y="1468105"/>
                    <a:pt x="1956503" y="1464369"/>
                    <a:pt x="1950266" y="1459387"/>
                  </a:cubicBezTo>
                  <a:cubicBezTo>
                    <a:pt x="1930306" y="1443195"/>
                    <a:pt x="1887893" y="1449423"/>
                    <a:pt x="1897872" y="1405830"/>
                  </a:cubicBezTo>
                  <a:cubicBezTo>
                    <a:pt x="1881655" y="1379675"/>
                    <a:pt x="1886645" y="1356010"/>
                    <a:pt x="1900367" y="1329855"/>
                  </a:cubicBezTo>
                  <a:cubicBezTo>
                    <a:pt x="1907852" y="1318645"/>
                    <a:pt x="1910347" y="1306190"/>
                    <a:pt x="1906605" y="1292490"/>
                  </a:cubicBezTo>
                  <a:cubicBezTo>
                    <a:pt x="1904110" y="1280035"/>
                    <a:pt x="1909099" y="1272562"/>
                    <a:pt x="1921574" y="1267580"/>
                  </a:cubicBezTo>
                  <a:cubicBezTo>
                    <a:pt x="1931554" y="1265089"/>
                    <a:pt x="1944028" y="1262598"/>
                    <a:pt x="1945276" y="1250143"/>
                  </a:cubicBezTo>
                  <a:cubicBezTo>
                    <a:pt x="1947771" y="1230215"/>
                    <a:pt x="1939039" y="1210287"/>
                    <a:pt x="1950266" y="1191604"/>
                  </a:cubicBezTo>
                  <a:cubicBezTo>
                    <a:pt x="1942781" y="1186622"/>
                    <a:pt x="1934049" y="1185377"/>
                    <a:pt x="1927811" y="1181640"/>
                  </a:cubicBezTo>
                  <a:cubicBezTo>
                    <a:pt x="1916584" y="1170431"/>
                    <a:pt x="1914089" y="1155485"/>
                    <a:pt x="1926564" y="1146766"/>
                  </a:cubicBezTo>
                  <a:cubicBezTo>
                    <a:pt x="1946523" y="1130575"/>
                    <a:pt x="1965235" y="1108156"/>
                    <a:pt x="1996422" y="1119365"/>
                  </a:cubicBezTo>
                  <a:cubicBezTo>
                    <a:pt x="2000164" y="1120611"/>
                    <a:pt x="2007649" y="1118120"/>
                    <a:pt x="2011392" y="1114383"/>
                  </a:cubicBezTo>
                  <a:cubicBezTo>
                    <a:pt x="2028856" y="1096946"/>
                    <a:pt x="2042578" y="1104419"/>
                    <a:pt x="2057548" y="1118120"/>
                  </a:cubicBezTo>
                  <a:cubicBezTo>
                    <a:pt x="2066280" y="1124347"/>
                    <a:pt x="2078755" y="1121856"/>
                    <a:pt x="2087487" y="1115629"/>
                  </a:cubicBezTo>
                  <a:cubicBezTo>
                    <a:pt x="2092477" y="1113138"/>
                    <a:pt x="2094972" y="1108156"/>
                    <a:pt x="2097467" y="1103174"/>
                  </a:cubicBezTo>
                  <a:cubicBezTo>
                    <a:pt x="2098714" y="1103174"/>
                    <a:pt x="2094972" y="1096946"/>
                    <a:pt x="2093724" y="1096946"/>
                  </a:cubicBezTo>
                  <a:cubicBezTo>
                    <a:pt x="2058795" y="1099437"/>
                    <a:pt x="2030103" y="1057090"/>
                    <a:pt x="1990185" y="1085737"/>
                  </a:cubicBezTo>
                  <a:cubicBezTo>
                    <a:pt x="1978957" y="1093210"/>
                    <a:pt x="1965235" y="1088228"/>
                    <a:pt x="1951513" y="1085737"/>
                  </a:cubicBezTo>
                  <a:cubicBezTo>
                    <a:pt x="1927811" y="1079509"/>
                    <a:pt x="1911594" y="1086982"/>
                    <a:pt x="1907852" y="1116874"/>
                  </a:cubicBezTo>
                  <a:cubicBezTo>
                    <a:pt x="1906605" y="1128084"/>
                    <a:pt x="1894130" y="1133066"/>
                    <a:pt x="1884150" y="1121856"/>
                  </a:cubicBezTo>
                  <a:cubicBezTo>
                    <a:pt x="1872923" y="1108156"/>
                    <a:pt x="1856706" y="1109401"/>
                    <a:pt x="1841736" y="1106910"/>
                  </a:cubicBezTo>
                  <a:cubicBezTo>
                    <a:pt x="1820529" y="1103174"/>
                    <a:pt x="1809302" y="1133066"/>
                    <a:pt x="1793085" y="1121856"/>
                  </a:cubicBezTo>
                  <a:cubicBezTo>
                    <a:pt x="1776868" y="1113138"/>
                    <a:pt x="1760651" y="1105665"/>
                    <a:pt x="1741939" y="1106910"/>
                  </a:cubicBezTo>
                  <a:cubicBezTo>
                    <a:pt x="1741939" y="1096946"/>
                    <a:pt x="1741939" y="1085737"/>
                    <a:pt x="1741939" y="1075773"/>
                  </a:cubicBezTo>
                  <a:cubicBezTo>
                    <a:pt x="1766889" y="1059581"/>
                    <a:pt x="1798075" y="1054599"/>
                    <a:pt x="1814292" y="1027198"/>
                  </a:cubicBezTo>
                  <a:cubicBezTo>
                    <a:pt x="1816787" y="1020971"/>
                    <a:pt x="1819282" y="1015989"/>
                    <a:pt x="1823024" y="1009761"/>
                  </a:cubicBezTo>
                  <a:cubicBezTo>
                    <a:pt x="1828014" y="1004779"/>
                    <a:pt x="1833004" y="999797"/>
                    <a:pt x="1836747" y="994815"/>
                  </a:cubicBezTo>
                  <a:cubicBezTo>
                    <a:pt x="1850469" y="989833"/>
                    <a:pt x="1864191" y="983606"/>
                    <a:pt x="1879160" y="986097"/>
                  </a:cubicBezTo>
                  <a:cubicBezTo>
                    <a:pt x="1879160" y="963678"/>
                    <a:pt x="1862943" y="962432"/>
                    <a:pt x="1854211" y="953714"/>
                  </a:cubicBezTo>
                  <a:cubicBezTo>
                    <a:pt x="1845479" y="943750"/>
                    <a:pt x="1845479" y="935032"/>
                    <a:pt x="1849221" y="925068"/>
                  </a:cubicBezTo>
                  <a:cubicBezTo>
                    <a:pt x="1855458" y="915104"/>
                    <a:pt x="1860448" y="910122"/>
                    <a:pt x="1874170" y="910122"/>
                  </a:cubicBezTo>
                  <a:cubicBezTo>
                    <a:pt x="1897872" y="911367"/>
                    <a:pt x="1917832" y="910122"/>
                    <a:pt x="1924069" y="942505"/>
                  </a:cubicBezTo>
                  <a:cubicBezTo>
                    <a:pt x="1927811" y="963678"/>
                    <a:pt x="1942781" y="986097"/>
                    <a:pt x="1972720" y="983606"/>
                  </a:cubicBezTo>
                  <a:cubicBezTo>
                    <a:pt x="1981452" y="969905"/>
                    <a:pt x="1965235" y="958696"/>
                    <a:pt x="1968978" y="946241"/>
                  </a:cubicBezTo>
                  <a:cubicBezTo>
                    <a:pt x="1971473" y="932541"/>
                    <a:pt x="1968978" y="922577"/>
                    <a:pt x="1961493" y="911367"/>
                  </a:cubicBezTo>
                  <a:cubicBezTo>
                    <a:pt x="1952761" y="895176"/>
                    <a:pt x="1970225" y="890194"/>
                    <a:pt x="1980205" y="883966"/>
                  </a:cubicBezTo>
                  <a:cubicBezTo>
                    <a:pt x="1987690" y="892685"/>
                    <a:pt x="1997669" y="898912"/>
                    <a:pt x="2006402" y="888948"/>
                  </a:cubicBezTo>
                  <a:cubicBezTo>
                    <a:pt x="2013886" y="878984"/>
                    <a:pt x="2012639" y="867775"/>
                    <a:pt x="2003907" y="860302"/>
                  </a:cubicBezTo>
                  <a:cubicBezTo>
                    <a:pt x="1996422" y="854074"/>
                    <a:pt x="1985195" y="851583"/>
                    <a:pt x="1975215" y="847847"/>
                  </a:cubicBezTo>
                  <a:cubicBezTo>
                    <a:pt x="1962740" y="840374"/>
                    <a:pt x="1955256" y="832901"/>
                    <a:pt x="1966483" y="816709"/>
                  </a:cubicBezTo>
                  <a:cubicBezTo>
                    <a:pt x="1971473" y="809236"/>
                    <a:pt x="1968978" y="796781"/>
                    <a:pt x="1971473" y="786817"/>
                  </a:cubicBezTo>
                  <a:cubicBezTo>
                    <a:pt x="1972720" y="776853"/>
                    <a:pt x="1980205" y="775608"/>
                    <a:pt x="1988937" y="774362"/>
                  </a:cubicBezTo>
                  <a:cubicBezTo>
                    <a:pt x="2022619" y="768135"/>
                    <a:pt x="2036341" y="816709"/>
                    <a:pt x="2071270" y="801763"/>
                  </a:cubicBezTo>
                  <a:cubicBezTo>
                    <a:pt x="2081250" y="816709"/>
                    <a:pt x="2077507" y="832901"/>
                    <a:pt x="2075012" y="847847"/>
                  </a:cubicBezTo>
                  <a:cubicBezTo>
                    <a:pt x="2073765" y="857811"/>
                    <a:pt x="2065032" y="856565"/>
                    <a:pt x="2056300" y="856565"/>
                  </a:cubicBezTo>
                  <a:cubicBezTo>
                    <a:pt x="2048815" y="856565"/>
                    <a:pt x="2038836" y="857811"/>
                    <a:pt x="2041331" y="867775"/>
                  </a:cubicBezTo>
                  <a:cubicBezTo>
                    <a:pt x="2041331" y="875248"/>
                    <a:pt x="2045073" y="883966"/>
                    <a:pt x="2051310" y="888948"/>
                  </a:cubicBezTo>
                  <a:cubicBezTo>
                    <a:pt x="2056300" y="892685"/>
                    <a:pt x="2066280" y="895176"/>
                    <a:pt x="2072517" y="892685"/>
                  </a:cubicBezTo>
                  <a:cubicBezTo>
                    <a:pt x="2102456" y="881475"/>
                    <a:pt x="2117426" y="895176"/>
                    <a:pt x="2123663" y="922577"/>
                  </a:cubicBezTo>
                  <a:cubicBezTo>
                    <a:pt x="2128653" y="936277"/>
                    <a:pt x="2136138" y="956205"/>
                    <a:pt x="2144870" y="951223"/>
                  </a:cubicBezTo>
                  <a:cubicBezTo>
                    <a:pt x="2188531" y="925068"/>
                    <a:pt x="2182294" y="969905"/>
                    <a:pt x="2197264" y="984851"/>
                  </a:cubicBezTo>
                  <a:cubicBezTo>
                    <a:pt x="2201006" y="987342"/>
                    <a:pt x="2208491" y="987342"/>
                    <a:pt x="2210986" y="984851"/>
                  </a:cubicBezTo>
                  <a:cubicBezTo>
                    <a:pt x="2214728" y="983606"/>
                    <a:pt x="2218471" y="976133"/>
                    <a:pt x="2218471" y="972396"/>
                  </a:cubicBezTo>
                  <a:cubicBezTo>
                    <a:pt x="2214728" y="948732"/>
                    <a:pt x="2208491" y="925068"/>
                    <a:pt x="2181047" y="916349"/>
                  </a:cubicBezTo>
                  <a:cubicBezTo>
                    <a:pt x="2159840" y="910122"/>
                    <a:pt x="2143623" y="897667"/>
                    <a:pt x="2132396" y="875248"/>
                  </a:cubicBezTo>
                  <a:cubicBezTo>
                    <a:pt x="2144870" y="870266"/>
                    <a:pt x="2154850" y="867775"/>
                    <a:pt x="2163582" y="862793"/>
                  </a:cubicBezTo>
                  <a:cubicBezTo>
                    <a:pt x="2184789" y="849092"/>
                    <a:pt x="2191026" y="839128"/>
                    <a:pt x="2176057" y="819200"/>
                  </a:cubicBezTo>
                  <a:cubicBezTo>
                    <a:pt x="2162335" y="799272"/>
                    <a:pt x="2161087" y="781835"/>
                    <a:pt x="2166077" y="759416"/>
                  </a:cubicBezTo>
                  <a:cubicBezTo>
                    <a:pt x="2168572" y="746961"/>
                    <a:pt x="2156097" y="741979"/>
                    <a:pt x="2144870" y="741979"/>
                  </a:cubicBezTo>
                  <a:cubicBezTo>
                    <a:pt x="2137385" y="741979"/>
                    <a:pt x="2129901" y="744470"/>
                    <a:pt x="2122416" y="745716"/>
                  </a:cubicBezTo>
                  <a:cubicBezTo>
                    <a:pt x="2109941" y="748207"/>
                    <a:pt x="2101209" y="778099"/>
                    <a:pt x="2086239" y="754434"/>
                  </a:cubicBezTo>
                  <a:cubicBezTo>
                    <a:pt x="2078755" y="740734"/>
                    <a:pt x="2096219" y="733261"/>
                    <a:pt x="2107446" y="724542"/>
                  </a:cubicBezTo>
                  <a:cubicBezTo>
                    <a:pt x="2116179" y="718315"/>
                    <a:pt x="2124911" y="712087"/>
                    <a:pt x="2131148" y="704614"/>
                  </a:cubicBezTo>
                  <a:cubicBezTo>
                    <a:pt x="2137385" y="699632"/>
                    <a:pt x="2138633" y="687177"/>
                    <a:pt x="2129901" y="687177"/>
                  </a:cubicBezTo>
                  <a:cubicBezTo>
                    <a:pt x="2109941" y="684686"/>
                    <a:pt x="2106199" y="668495"/>
                    <a:pt x="2096219" y="656040"/>
                  </a:cubicBezTo>
                  <a:cubicBezTo>
                    <a:pt x="2087487" y="644830"/>
                    <a:pt x="2080002" y="633621"/>
                    <a:pt x="2102456" y="627393"/>
                  </a:cubicBezTo>
                  <a:cubicBezTo>
                    <a:pt x="2114307" y="624279"/>
                    <a:pt x="2121169" y="617118"/>
                    <a:pt x="2126470" y="608399"/>
                  </a:cubicBezTo>
                  <a:lnTo>
                    <a:pt x="2139351" y="583500"/>
                  </a:lnTo>
                  <a:lnTo>
                    <a:pt x="2119578" y="566146"/>
                  </a:lnTo>
                  <a:cubicBezTo>
                    <a:pt x="2115055" y="558348"/>
                    <a:pt x="2113183" y="548990"/>
                    <a:pt x="2113807" y="537761"/>
                  </a:cubicBezTo>
                  <a:cubicBezTo>
                    <a:pt x="2115054" y="530275"/>
                    <a:pt x="2120046" y="524036"/>
                    <a:pt x="2125037" y="519046"/>
                  </a:cubicBezTo>
                  <a:cubicBezTo>
                    <a:pt x="2161223" y="501578"/>
                    <a:pt x="2135019" y="484110"/>
                    <a:pt x="2127532" y="464147"/>
                  </a:cubicBezTo>
                  <a:cubicBezTo>
                    <a:pt x="2110063" y="424220"/>
                    <a:pt x="2107568" y="467890"/>
                    <a:pt x="2098833" y="470385"/>
                  </a:cubicBezTo>
                  <a:cubicBezTo>
                    <a:pt x="2075125" y="472881"/>
                    <a:pt x="2052665" y="457908"/>
                    <a:pt x="2027709" y="465394"/>
                  </a:cubicBezTo>
                  <a:cubicBezTo>
                    <a:pt x="2004001" y="466642"/>
                    <a:pt x="1980293" y="469137"/>
                    <a:pt x="1962824" y="447926"/>
                  </a:cubicBezTo>
                  <a:cubicBezTo>
                    <a:pt x="1960328" y="431706"/>
                    <a:pt x="1969063" y="412991"/>
                    <a:pt x="1939116" y="408000"/>
                  </a:cubicBezTo>
                  <a:cubicBezTo>
                    <a:pt x="1896691" y="400514"/>
                    <a:pt x="1879222" y="360587"/>
                    <a:pt x="1848027" y="335633"/>
                  </a:cubicBezTo>
                  <a:cubicBezTo>
                    <a:pt x="1846779" y="303193"/>
                    <a:pt x="1819328" y="286972"/>
                    <a:pt x="1803107" y="264514"/>
                  </a:cubicBezTo>
                  <a:cubicBezTo>
                    <a:pt x="1789381" y="247046"/>
                    <a:pt x="1789381" y="222092"/>
                    <a:pt x="1800611" y="205872"/>
                  </a:cubicBezTo>
                  <a:cubicBezTo>
                    <a:pt x="1820576" y="179670"/>
                    <a:pt x="1791876" y="175927"/>
                    <a:pt x="1786885" y="162202"/>
                  </a:cubicBezTo>
                  <a:cubicBezTo>
                    <a:pt x="1814337" y="165945"/>
                    <a:pt x="1839293" y="147229"/>
                    <a:pt x="1866744" y="145982"/>
                  </a:cubicBezTo>
                  <a:cubicBezTo>
                    <a:pt x="1875479" y="167193"/>
                    <a:pt x="1888892" y="181541"/>
                    <a:pt x="1905426" y="191367"/>
                  </a:cubicBezTo>
                  <a:lnTo>
                    <a:pt x="1956497" y="207603"/>
                  </a:lnTo>
                  <a:lnTo>
                    <a:pt x="1964072" y="212110"/>
                  </a:lnTo>
                  <a:lnTo>
                    <a:pt x="1969480" y="217249"/>
                  </a:lnTo>
                  <a:lnTo>
                    <a:pt x="1989340" y="240028"/>
                  </a:lnTo>
                  <a:cubicBezTo>
                    <a:pt x="1998698" y="249541"/>
                    <a:pt x="2010240" y="255780"/>
                    <a:pt x="2028957" y="250789"/>
                  </a:cubicBezTo>
                  <a:cubicBezTo>
                    <a:pt x="2012736" y="253285"/>
                    <a:pt x="2001817" y="247358"/>
                    <a:pt x="1992303" y="238936"/>
                  </a:cubicBezTo>
                  <a:lnTo>
                    <a:pt x="1969480" y="217249"/>
                  </a:lnTo>
                  <a:lnTo>
                    <a:pt x="1962824" y="209615"/>
                  </a:lnTo>
                  <a:lnTo>
                    <a:pt x="1956497" y="207603"/>
                  </a:lnTo>
                  <a:lnTo>
                    <a:pt x="1914004" y="182321"/>
                  </a:lnTo>
                  <a:cubicBezTo>
                    <a:pt x="1896691" y="172808"/>
                    <a:pt x="1879846" y="162202"/>
                    <a:pt x="1866744" y="145982"/>
                  </a:cubicBezTo>
                  <a:cubicBezTo>
                    <a:pt x="1869240" y="140991"/>
                    <a:pt x="1870487" y="137248"/>
                    <a:pt x="1871735" y="131009"/>
                  </a:cubicBezTo>
                  <a:cubicBezTo>
                    <a:pt x="1872983" y="126018"/>
                    <a:pt x="1874231" y="117285"/>
                    <a:pt x="1871735" y="117285"/>
                  </a:cubicBezTo>
                  <a:cubicBezTo>
                    <a:pt x="1835549" y="103560"/>
                    <a:pt x="1844284" y="46165"/>
                    <a:pt x="1800611" y="42422"/>
                  </a:cubicBezTo>
                  <a:cubicBezTo>
                    <a:pt x="1775655" y="39927"/>
                    <a:pt x="1773160" y="21211"/>
                    <a:pt x="1769416" y="3743"/>
                  </a:cubicBezTo>
                  <a:cubicBezTo>
                    <a:pt x="1791876" y="3743"/>
                    <a:pt x="1814337" y="3743"/>
                    <a:pt x="1835549" y="3743"/>
                  </a:cubicBezTo>
                  <a:cubicBezTo>
                    <a:pt x="1860505" y="16220"/>
                    <a:pt x="1874231" y="44918"/>
                    <a:pt x="1911664" y="36184"/>
                  </a:cubicBezTo>
                  <a:cubicBezTo>
                    <a:pt x="1966567" y="24954"/>
                    <a:pt x="1994019" y="44918"/>
                    <a:pt x="1970311" y="106055"/>
                  </a:cubicBezTo>
                  <a:cubicBezTo>
                    <a:pt x="1965320" y="118532"/>
                    <a:pt x="1965320" y="133505"/>
                    <a:pt x="1992771" y="140991"/>
                  </a:cubicBezTo>
                  <a:cubicBezTo>
                    <a:pt x="1970311" y="72367"/>
                    <a:pt x="2011488" y="48661"/>
                    <a:pt x="2061399" y="33688"/>
                  </a:cubicBezTo>
                  <a:cubicBezTo>
                    <a:pt x="2083860" y="26202"/>
                    <a:pt x="2110063" y="13725"/>
                    <a:pt x="2126285" y="41175"/>
                  </a:cubicBezTo>
                  <a:cubicBezTo>
                    <a:pt x="2143754" y="67376"/>
                    <a:pt x="2120046" y="83597"/>
                    <a:pt x="2098833" y="111046"/>
                  </a:cubicBezTo>
                  <a:cubicBezTo>
                    <a:pt x="2131276" y="94826"/>
                    <a:pt x="2157479" y="86092"/>
                    <a:pt x="2183683" y="103560"/>
                  </a:cubicBezTo>
                  <a:cubicBezTo>
                    <a:pt x="2189922" y="108551"/>
                    <a:pt x="2193665" y="114789"/>
                    <a:pt x="2198657" y="121028"/>
                  </a:cubicBezTo>
                  <a:cubicBezTo>
                    <a:pt x="2200528" y="177174"/>
                    <a:pt x="2179238" y="237532"/>
                    <a:pt x="2147419" y="271045"/>
                  </a:cubicBezTo>
                  <a:lnTo>
                    <a:pt x="2113595" y="293762"/>
                  </a:lnTo>
                  <a:lnTo>
                    <a:pt x="2112206" y="293060"/>
                  </a:lnTo>
                  <a:lnTo>
                    <a:pt x="2102577" y="254844"/>
                  </a:lnTo>
                  <a:cubicBezTo>
                    <a:pt x="2101329" y="240184"/>
                    <a:pt x="2099457" y="223964"/>
                    <a:pt x="2088851" y="205872"/>
                  </a:cubicBezTo>
                  <a:cubicBezTo>
                    <a:pt x="2098833" y="243303"/>
                    <a:pt x="2100081" y="267009"/>
                    <a:pt x="2107568" y="290716"/>
                  </a:cubicBezTo>
                  <a:lnTo>
                    <a:pt x="2112206" y="293060"/>
                  </a:lnTo>
                  <a:lnTo>
                    <a:pt x="2112559" y="294459"/>
                  </a:lnTo>
                  <a:lnTo>
                    <a:pt x="2113595" y="293762"/>
                  </a:lnTo>
                  <a:lnTo>
                    <a:pt x="2135955" y="305064"/>
                  </a:lnTo>
                  <a:cubicBezTo>
                    <a:pt x="2145937" y="308807"/>
                    <a:pt x="2156232" y="311927"/>
                    <a:pt x="2166214" y="315670"/>
                  </a:cubicBezTo>
                  <a:cubicBezTo>
                    <a:pt x="2199904" y="328147"/>
                    <a:pt x="2223612" y="319413"/>
                    <a:pt x="2227355" y="280734"/>
                  </a:cubicBezTo>
                  <a:cubicBezTo>
                    <a:pt x="2231099" y="235817"/>
                    <a:pt x="2249816" y="202129"/>
                    <a:pt x="2279763" y="168440"/>
                  </a:cubicBezTo>
                  <a:cubicBezTo>
                    <a:pt x="2312205" y="136000"/>
                    <a:pt x="2277267" y="93578"/>
                    <a:pt x="2278515" y="54899"/>
                  </a:cubicBezTo>
                  <a:cubicBezTo>
                    <a:pt x="2278515" y="37431"/>
                    <a:pt x="2267285" y="19964"/>
                    <a:pt x="2282258" y="3743"/>
                  </a:cubicBezTo>
                  <a:cubicBezTo>
                    <a:pt x="2298480" y="2496"/>
                    <a:pt x="2314701" y="1248"/>
                    <a:pt x="2329674" y="0"/>
                  </a:cubicBezTo>
                  <a:close/>
                </a:path>
              </a:pathLst>
            </a:custGeom>
            <a:solidFill>
              <a:srgbClr val="FCDC61">
                <a:alpha val="89800"/>
              </a:srgbClr>
            </a:solidFill>
            <a:ln>
              <a:noFill/>
            </a:ln>
          </p:spPr>
          <p:txBody>
            <a:bodyPr anchorCtr="0" anchor="ctr" bIns="22850" lIns="45725" spcFirstLastPara="1" rIns="45725" wrap="square" tIns="2285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747993"/>
                </a:solidFill>
                <a:latin typeface="Oswald"/>
                <a:ea typeface="Oswald"/>
                <a:cs typeface="Oswald"/>
                <a:sym typeface="Oswald"/>
              </a:endParaRPr>
            </a:p>
          </p:txBody>
        </p:sp>
        <p:sp>
          <p:nvSpPr>
            <p:cNvPr id="426" name="Google Shape;426;g311d5cb9a0a_0_108"/>
            <p:cNvSpPr/>
            <p:nvPr/>
          </p:nvSpPr>
          <p:spPr>
            <a:xfrm>
              <a:off x="12087739" y="4771472"/>
              <a:ext cx="1169541" cy="1494089"/>
            </a:xfrm>
            <a:custGeom>
              <a:rect b="b" l="l" r="r" t="t"/>
              <a:pathLst>
                <a:path extrusionOk="0" h="1494089" w="1169541">
                  <a:moveTo>
                    <a:pt x="124398" y="1455171"/>
                  </a:moveTo>
                  <a:cubicBezTo>
                    <a:pt x="126071" y="1455171"/>
                    <a:pt x="127884" y="1455616"/>
                    <a:pt x="129558" y="1455616"/>
                  </a:cubicBezTo>
                  <a:cubicBezTo>
                    <a:pt x="130674" y="1455616"/>
                    <a:pt x="132348" y="1456210"/>
                    <a:pt x="132906" y="1456210"/>
                  </a:cubicBezTo>
                  <a:cubicBezTo>
                    <a:pt x="135696" y="1458584"/>
                    <a:pt x="137927" y="1461551"/>
                    <a:pt x="140158" y="1463925"/>
                  </a:cubicBezTo>
                  <a:cubicBezTo>
                    <a:pt x="140158" y="1468673"/>
                    <a:pt x="140158" y="1474015"/>
                    <a:pt x="140158" y="1478763"/>
                  </a:cubicBezTo>
                  <a:cubicBezTo>
                    <a:pt x="132348" y="1478169"/>
                    <a:pt x="127327" y="1472235"/>
                    <a:pt x="122863" y="1466893"/>
                  </a:cubicBezTo>
                  <a:cubicBezTo>
                    <a:pt x="120074" y="1463925"/>
                    <a:pt x="117842" y="1461551"/>
                    <a:pt x="120074" y="1457397"/>
                  </a:cubicBezTo>
                  <a:cubicBezTo>
                    <a:pt x="121190" y="1455616"/>
                    <a:pt x="122724" y="1455171"/>
                    <a:pt x="124398" y="1455171"/>
                  </a:cubicBezTo>
                  <a:close/>
                  <a:moveTo>
                    <a:pt x="1094703" y="1449436"/>
                  </a:moveTo>
                  <a:lnTo>
                    <a:pt x="1095196" y="1449777"/>
                  </a:lnTo>
                  <a:lnTo>
                    <a:pt x="1095280" y="1450016"/>
                  </a:lnTo>
                  <a:close/>
                  <a:moveTo>
                    <a:pt x="35101" y="1419124"/>
                  </a:moveTo>
                  <a:cubicBezTo>
                    <a:pt x="39731" y="1423115"/>
                    <a:pt x="46676" y="1421404"/>
                    <a:pt x="50727" y="1426536"/>
                  </a:cubicBezTo>
                  <a:lnTo>
                    <a:pt x="50149" y="1426536"/>
                  </a:lnTo>
                  <a:cubicBezTo>
                    <a:pt x="55357" y="1429957"/>
                    <a:pt x="54200" y="1436798"/>
                    <a:pt x="58251" y="1441359"/>
                  </a:cubicBezTo>
                  <a:cubicBezTo>
                    <a:pt x="66932" y="1446491"/>
                    <a:pt x="75613" y="1456183"/>
                    <a:pt x="64038" y="1463595"/>
                  </a:cubicBezTo>
                  <a:cubicBezTo>
                    <a:pt x="50149" y="1472146"/>
                    <a:pt x="43782" y="1457323"/>
                    <a:pt x="36259" y="1447631"/>
                  </a:cubicBezTo>
                  <a:lnTo>
                    <a:pt x="36259" y="1448201"/>
                  </a:lnTo>
                  <a:cubicBezTo>
                    <a:pt x="32787" y="1438509"/>
                    <a:pt x="17739" y="1431667"/>
                    <a:pt x="31050" y="1419694"/>
                  </a:cubicBezTo>
                  <a:cubicBezTo>
                    <a:pt x="32207" y="1420264"/>
                    <a:pt x="33944" y="1420264"/>
                    <a:pt x="35101" y="1419124"/>
                  </a:cubicBezTo>
                  <a:close/>
                  <a:moveTo>
                    <a:pt x="295529" y="1412399"/>
                  </a:moveTo>
                  <a:cubicBezTo>
                    <a:pt x="297975" y="1412470"/>
                    <a:pt x="300347" y="1413765"/>
                    <a:pt x="302423" y="1416643"/>
                  </a:cubicBezTo>
                  <a:lnTo>
                    <a:pt x="302423" y="1415491"/>
                  </a:lnTo>
                  <a:cubicBezTo>
                    <a:pt x="310132" y="1425275"/>
                    <a:pt x="307166" y="1435058"/>
                    <a:pt x="304201" y="1444841"/>
                  </a:cubicBezTo>
                  <a:lnTo>
                    <a:pt x="303015" y="1445417"/>
                  </a:lnTo>
                  <a:cubicBezTo>
                    <a:pt x="301236" y="1447143"/>
                    <a:pt x="300643" y="1448869"/>
                    <a:pt x="301236" y="1450596"/>
                  </a:cubicBezTo>
                  <a:cubicBezTo>
                    <a:pt x="301236" y="1452322"/>
                    <a:pt x="301829" y="1452897"/>
                    <a:pt x="302423" y="1452897"/>
                  </a:cubicBezTo>
                  <a:cubicBezTo>
                    <a:pt x="304201" y="1454049"/>
                    <a:pt x="305388" y="1455775"/>
                    <a:pt x="304201" y="1456926"/>
                  </a:cubicBezTo>
                  <a:lnTo>
                    <a:pt x="302422" y="1458653"/>
                  </a:lnTo>
                  <a:lnTo>
                    <a:pt x="292480" y="1462564"/>
                  </a:lnTo>
                  <a:cubicBezTo>
                    <a:pt x="283112" y="1465234"/>
                    <a:pt x="276330" y="1462969"/>
                    <a:pt x="279888" y="1444841"/>
                  </a:cubicBezTo>
                  <a:cubicBezTo>
                    <a:pt x="281074" y="1443690"/>
                    <a:pt x="281667" y="1441388"/>
                    <a:pt x="281074" y="1439662"/>
                  </a:cubicBezTo>
                  <a:cubicBezTo>
                    <a:pt x="285818" y="1432756"/>
                    <a:pt x="281667" y="1422973"/>
                    <a:pt x="288190" y="1415491"/>
                  </a:cubicBezTo>
                  <a:cubicBezTo>
                    <a:pt x="290562" y="1413478"/>
                    <a:pt x="293082" y="1412326"/>
                    <a:pt x="295529" y="1412399"/>
                  </a:cubicBezTo>
                  <a:close/>
                  <a:moveTo>
                    <a:pt x="162030" y="1393269"/>
                  </a:moveTo>
                  <a:lnTo>
                    <a:pt x="162591" y="1394420"/>
                  </a:lnTo>
                  <a:cubicBezTo>
                    <a:pt x="163712" y="1394420"/>
                    <a:pt x="164833" y="1394420"/>
                    <a:pt x="165954" y="1393269"/>
                  </a:cubicBezTo>
                  <a:cubicBezTo>
                    <a:pt x="169318" y="1394420"/>
                    <a:pt x="172121" y="1397297"/>
                    <a:pt x="174924" y="1399599"/>
                  </a:cubicBezTo>
                  <a:lnTo>
                    <a:pt x="174924" y="1400175"/>
                  </a:lnTo>
                  <a:cubicBezTo>
                    <a:pt x="179409" y="1404779"/>
                    <a:pt x="178849" y="1411684"/>
                    <a:pt x="181652" y="1416864"/>
                  </a:cubicBezTo>
                  <a:lnTo>
                    <a:pt x="181652" y="1419166"/>
                  </a:lnTo>
                  <a:cubicBezTo>
                    <a:pt x="176606" y="1429524"/>
                    <a:pt x="182212" y="1444486"/>
                    <a:pt x="167636" y="1451392"/>
                  </a:cubicBezTo>
                  <a:cubicBezTo>
                    <a:pt x="144651" y="1441034"/>
                    <a:pt x="164833" y="1418590"/>
                    <a:pt x="154742" y="1404203"/>
                  </a:cubicBezTo>
                  <a:lnTo>
                    <a:pt x="154742" y="1403052"/>
                  </a:lnTo>
                  <a:cubicBezTo>
                    <a:pt x="155303" y="1398448"/>
                    <a:pt x="158106" y="1394995"/>
                    <a:pt x="162030" y="1393269"/>
                  </a:cubicBezTo>
                  <a:close/>
                  <a:moveTo>
                    <a:pt x="530761" y="1386017"/>
                  </a:moveTo>
                  <a:lnTo>
                    <a:pt x="531347" y="1386592"/>
                  </a:lnTo>
                  <a:lnTo>
                    <a:pt x="530774" y="1386350"/>
                  </a:lnTo>
                  <a:close/>
                  <a:moveTo>
                    <a:pt x="520130" y="1381844"/>
                  </a:moveTo>
                  <a:lnTo>
                    <a:pt x="530774" y="1386350"/>
                  </a:lnTo>
                  <a:lnTo>
                    <a:pt x="531934" y="1415366"/>
                  </a:lnTo>
                  <a:cubicBezTo>
                    <a:pt x="529587" y="1417093"/>
                    <a:pt x="529001" y="1418819"/>
                    <a:pt x="529587" y="1420545"/>
                  </a:cubicBezTo>
                  <a:cubicBezTo>
                    <a:pt x="530761" y="1422272"/>
                    <a:pt x="530761" y="1422848"/>
                    <a:pt x="531934" y="1422848"/>
                  </a:cubicBezTo>
                  <a:cubicBezTo>
                    <a:pt x="533107" y="1424574"/>
                    <a:pt x="533693" y="1426300"/>
                    <a:pt x="532520" y="1427451"/>
                  </a:cubicBezTo>
                  <a:lnTo>
                    <a:pt x="531114" y="1429291"/>
                  </a:lnTo>
                  <a:lnTo>
                    <a:pt x="531347" y="1429177"/>
                  </a:lnTo>
                  <a:lnTo>
                    <a:pt x="530761" y="1429753"/>
                  </a:lnTo>
                  <a:lnTo>
                    <a:pt x="531113" y="1429292"/>
                  </a:lnTo>
                  <a:lnTo>
                    <a:pt x="520717" y="1434357"/>
                  </a:lnTo>
                  <a:cubicBezTo>
                    <a:pt x="517125" y="1434501"/>
                    <a:pt x="513459" y="1432918"/>
                    <a:pt x="509647" y="1429177"/>
                  </a:cubicBezTo>
                  <a:cubicBezTo>
                    <a:pt x="509647" y="1424574"/>
                    <a:pt x="509060" y="1419970"/>
                    <a:pt x="508473" y="1415366"/>
                  </a:cubicBezTo>
                  <a:cubicBezTo>
                    <a:pt x="510233" y="1413640"/>
                    <a:pt x="510820" y="1411913"/>
                    <a:pt x="509647" y="1409612"/>
                  </a:cubicBezTo>
                  <a:cubicBezTo>
                    <a:pt x="514339" y="1403281"/>
                    <a:pt x="513166" y="1397526"/>
                    <a:pt x="510233" y="1391196"/>
                  </a:cubicBezTo>
                  <a:lnTo>
                    <a:pt x="510233" y="1388319"/>
                  </a:lnTo>
                  <a:cubicBezTo>
                    <a:pt x="513166" y="1383427"/>
                    <a:pt x="516538" y="1381701"/>
                    <a:pt x="520130" y="1381844"/>
                  </a:cubicBezTo>
                  <a:close/>
                  <a:moveTo>
                    <a:pt x="8842" y="1337824"/>
                  </a:moveTo>
                  <a:cubicBezTo>
                    <a:pt x="11040" y="1338356"/>
                    <a:pt x="13787" y="1339419"/>
                    <a:pt x="16535" y="1340482"/>
                  </a:cubicBezTo>
                  <a:cubicBezTo>
                    <a:pt x="17634" y="1341014"/>
                    <a:pt x="18320" y="1341812"/>
                    <a:pt x="18458" y="1342742"/>
                  </a:cubicBezTo>
                  <a:lnTo>
                    <a:pt x="18293" y="1343108"/>
                  </a:lnTo>
                  <a:lnTo>
                    <a:pt x="24824" y="1345799"/>
                  </a:lnTo>
                  <a:cubicBezTo>
                    <a:pt x="31313" y="1350335"/>
                    <a:pt x="37213" y="1354306"/>
                    <a:pt x="39574" y="1361679"/>
                  </a:cubicBezTo>
                  <a:cubicBezTo>
                    <a:pt x="39574" y="1365649"/>
                    <a:pt x="38983" y="1369051"/>
                    <a:pt x="38983" y="1372454"/>
                  </a:cubicBezTo>
                  <a:cubicBezTo>
                    <a:pt x="24824" y="1372454"/>
                    <a:pt x="20693" y="1358276"/>
                    <a:pt x="10074" y="1353171"/>
                  </a:cubicBezTo>
                  <a:cubicBezTo>
                    <a:pt x="8304" y="1351470"/>
                    <a:pt x="7123" y="1349769"/>
                    <a:pt x="7123" y="1348067"/>
                  </a:cubicBezTo>
                  <a:lnTo>
                    <a:pt x="7644" y="1346814"/>
                  </a:lnTo>
                  <a:lnTo>
                    <a:pt x="7193" y="1346863"/>
                  </a:lnTo>
                  <a:lnTo>
                    <a:pt x="4995" y="1349521"/>
                  </a:lnTo>
                  <a:lnTo>
                    <a:pt x="1698" y="1348458"/>
                  </a:lnTo>
                  <a:lnTo>
                    <a:pt x="599" y="1346863"/>
                  </a:lnTo>
                  <a:cubicBezTo>
                    <a:pt x="-500" y="1344204"/>
                    <a:pt x="49" y="1342078"/>
                    <a:pt x="1148" y="1339951"/>
                  </a:cubicBezTo>
                  <a:cubicBezTo>
                    <a:pt x="3347" y="1337824"/>
                    <a:pt x="6094" y="1337292"/>
                    <a:pt x="8842" y="1337824"/>
                  </a:cubicBezTo>
                  <a:close/>
                  <a:moveTo>
                    <a:pt x="320316" y="1301745"/>
                  </a:moveTo>
                  <a:cubicBezTo>
                    <a:pt x="323193" y="1303520"/>
                    <a:pt x="325494" y="1305885"/>
                    <a:pt x="328371" y="1308250"/>
                  </a:cubicBezTo>
                  <a:lnTo>
                    <a:pt x="328947" y="1308841"/>
                  </a:lnTo>
                  <a:cubicBezTo>
                    <a:pt x="330673" y="1311207"/>
                    <a:pt x="332975" y="1313572"/>
                    <a:pt x="335852" y="1314755"/>
                  </a:cubicBezTo>
                  <a:lnTo>
                    <a:pt x="337578" y="1315938"/>
                  </a:lnTo>
                  <a:cubicBezTo>
                    <a:pt x="338729" y="1319486"/>
                    <a:pt x="340455" y="1321851"/>
                    <a:pt x="342757" y="1324216"/>
                  </a:cubicBezTo>
                  <a:cubicBezTo>
                    <a:pt x="342757" y="1326582"/>
                    <a:pt x="342757" y="1329538"/>
                    <a:pt x="342757" y="1331903"/>
                  </a:cubicBezTo>
                  <a:cubicBezTo>
                    <a:pt x="338154" y="1335452"/>
                    <a:pt x="339880" y="1343139"/>
                    <a:pt x="334701" y="1346686"/>
                  </a:cubicBezTo>
                  <a:lnTo>
                    <a:pt x="335277" y="1345504"/>
                  </a:lnTo>
                  <a:cubicBezTo>
                    <a:pt x="319164" y="1349643"/>
                    <a:pt x="326645" y="1334269"/>
                    <a:pt x="321466" y="1329538"/>
                  </a:cubicBezTo>
                  <a:cubicBezTo>
                    <a:pt x="321466" y="1327173"/>
                    <a:pt x="320891" y="1325399"/>
                    <a:pt x="319164" y="1323625"/>
                  </a:cubicBezTo>
                  <a:cubicBezTo>
                    <a:pt x="318014" y="1320668"/>
                    <a:pt x="315137" y="1317712"/>
                    <a:pt x="314561" y="1314163"/>
                  </a:cubicBezTo>
                  <a:cubicBezTo>
                    <a:pt x="314561" y="1312389"/>
                    <a:pt x="313986" y="1310025"/>
                    <a:pt x="312835" y="1308841"/>
                  </a:cubicBezTo>
                  <a:cubicBezTo>
                    <a:pt x="315137" y="1306476"/>
                    <a:pt x="318014" y="1304111"/>
                    <a:pt x="320316" y="1302337"/>
                  </a:cubicBezTo>
                  <a:close/>
                  <a:moveTo>
                    <a:pt x="869951" y="1225424"/>
                  </a:moveTo>
                  <a:cubicBezTo>
                    <a:pt x="873528" y="1225035"/>
                    <a:pt x="878248" y="1227060"/>
                    <a:pt x="884879" y="1233135"/>
                  </a:cubicBezTo>
                  <a:cubicBezTo>
                    <a:pt x="888915" y="1240657"/>
                    <a:pt x="893527" y="1248179"/>
                    <a:pt x="903329" y="1249915"/>
                  </a:cubicBezTo>
                  <a:cubicBezTo>
                    <a:pt x="907941" y="1251072"/>
                    <a:pt x="912554" y="1252230"/>
                    <a:pt x="916589" y="1254544"/>
                  </a:cubicBezTo>
                  <a:cubicBezTo>
                    <a:pt x="918896" y="1256280"/>
                    <a:pt x="921202" y="1258015"/>
                    <a:pt x="922931" y="1260909"/>
                  </a:cubicBezTo>
                  <a:cubicBezTo>
                    <a:pt x="923508" y="1262644"/>
                    <a:pt x="923508" y="1264380"/>
                    <a:pt x="924084" y="1265538"/>
                  </a:cubicBezTo>
                  <a:cubicBezTo>
                    <a:pt x="927544" y="1270167"/>
                    <a:pt x="932157" y="1274217"/>
                    <a:pt x="935615" y="1278846"/>
                  </a:cubicBezTo>
                  <a:cubicBezTo>
                    <a:pt x="933886" y="1284632"/>
                    <a:pt x="930427" y="1283475"/>
                    <a:pt x="927544" y="1281739"/>
                  </a:cubicBezTo>
                  <a:cubicBezTo>
                    <a:pt x="916013" y="1276531"/>
                    <a:pt x="905058" y="1271324"/>
                    <a:pt x="894104" y="1266695"/>
                  </a:cubicBezTo>
                  <a:cubicBezTo>
                    <a:pt x="887762" y="1264380"/>
                    <a:pt x="877960" y="1264380"/>
                    <a:pt x="876807" y="1269010"/>
                  </a:cubicBezTo>
                  <a:cubicBezTo>
                    <a:pt x="872771" y="1288104"/>
                    <a:pt x="856051" y="1281739"/>
                    <a:pt x="845097" y="1286368"/>
                  </a:cubicBezTo>
                  <a:cubicBezTo>
                    <a:pt x="835295" y="1304305"/>
                    <a:pt x="857781" y="1325135"/>
                    <a:pt x="839907" y="1341914"/>
                  </a:cubicBezTo>
                  <a:cubicBezTo>
                    <a:pt x="845097" y="1348858"/>
                    <a:pt x="853745" y="1348279"/>
                    <a:pt x="859510" y="1351751"/>
                  </a:cubicBezTo>
                  <a:cubicBezTo>
                    <a:pt x="865276" y="1355222"/>
                    <a:pt x="867582" y="1351172"/>
                    <a:pt x="868735" y="1345386"/>
                  </a:cubicBezTo>
                  <a:cubicBezTo>
                    <a:pt x="870465" y="1340757"/>
                    <a:pt x="874501" y="1341914"/>
                    <a:pt x="877383" y="1344807"/>
                  </a:cubicBezTo>
                  <a:cubicBezTo>
                    <a:pt x="880267" y="1346543"/>
                    <a:pt x="881996" y="1348858"/>
                    <a:pt x="886032" y="1348279"/>
                  </a:cubicBezTo>
                  <a:cubicBezTo>
                    <a:pt x="899869" y="1345386"/>
                    <a:pt x="899869" y="1345964"/>
                    <a:pt x="901599" y="1358116"/>
                  </a:cubicBezTo>
                  <a:cubicBezTo>
                    <a:pt x="902175" y="1359272"/>
                    <a:pt x="901599" y="1361009"/>
                    <a:pt x="901599" y="1361587"/>
                  </a:cubicBezTo>
                  <a:lnTo>
                    <a:pt x="901368" y="1362248"/>
                  </a:lnTo>
                  <a:lnTo>
                    <a:pt x="901696" y="1361960"/>
                  </a:lnTo>
                  <a:cubicBezTo>
                    <a:pt x="909127" y="1368062"/>
                    <a:pt x="918851" y="1370568"/>
                    <a:pt x="925953" y="1376834"/>
                  </a:cubicBezTo>
                  <a:lnTo>
                    <a:pt x="929533" y="1381446"/>
                  </a:lnTo>
                  <a:lnTo>
                    <a:pt x="935183" y="1376065"/>
                  </a:lnTo>
                  <a:cubicBezTo>
                    <a:pt x="942851" y="1374140"/>
                    <a:pt x="951814" y="1384010"/>
                    <a:pt x="959158" y="1380539"/>
                  </a:cubicBezTo>
                  <a:cubicBezTo>
                    <a:pt x="940727" y="1366656"/>
                    <a:pt x="959158" y="1357979"/>
                    <a:pt x="964342" y="1347566"/>
                  </a:cubicBezTo>
                  <a:cubicBezTo>
                    <a:pt x="964342" y="1346988"/>
                    <a:pt x="965494" y="1346409"/>
                    <a:pt x="967222" y="1345831"/>
                  </a:cubicBezTo>
                  <a:cubicBezTo>
                    <a:pt x="969525" y="1345831"/>
                    <a:pt x="971829" y="1346409"/>
                    <a:pt x="974133" y="1345831"/>
                  </a:cubicBezTo>
                  <a:cubicBezTo>
                    <a:pt x="989684" y="1344095"/>
                    <a:pt x="997748" y="1361449"/>
                    <a:pt x="1013874" y="1359714"/>
                  </a:cubicBezTo>
                  <a:cubicBezTo>
                    <a:pt x="1027122" y="1357400"/>
                    <a:pt x="1040369" y="1361449"/>
                    <a:pt x="1053616" y="1363763"/>
                  </a:cubicBezTo>
                  <a:cubicBezTo>
                    <a:pt x="1056496" y="1363763"/>
                    <a:pt x="1059376" y="1367234"/>
                    <a:pt x="1061680" y="1369548"/>
                  </a:cubicBezTo>
                  <a:lnTo>
                    <a:pt x="1059995" y="1372087"/>
                  </a:lnTo>
                  <a:lnTo>
                    <a:pt x="1063565" y="1370069"/>
                  </a:lnTo>
                  <a:cubicBezTo>
                    <a:pt x="1076251" y="1369490"/>
                    <a:pt x="1088360" y="1368911"/>
                    <a:pt x="1100469" y="1367752"/>
                  </a:cubicBezTo>
                  <a:cubicBezTo>
                    <a:pt x="1113732" y="1367173"/>
                    <a:pt x="1127571" y="1370069"/>
                    <a:pt x="1139680" y="1362539"/>
                  </a:cubicBezTo>
                  <a:cubicBezTo>
                    <a:pt x="1146600" y="1362539"/>
                    <a:pt x="1153519" y="1361959"/>
                    <a:pt x="1160439" y="1361959"/>
                  </a:cubicBezTo>
                  <a:cubicBezTo>
                    <a:pt x="1169089" y="1376442"/>
                    <a:pt x="1171972" y="1394401"/>
                    <a:pt x="1167359" y="1405987"/>
                  </a:cubicBezTo>
                  <a:lnTo>
                    <a:pt x="1167359" y="1405408"/>
                  </a:lnTo>
                  <a:cubicBezTo>
                    <a:pt x="1165629" y="1418153"/>
                    <a:pt x="1152943" y="1415256"/>
                    <a:pt x="1146023" y="1421629"/>
                  </a:cubicBezTo>
                  <a:lnTo>
                    <a:pt x="1145447" y="1421629"/>
                  </a:lnTo>
                  <a:cubicBezTo>
                    <a:pt x="1142563" y="1423946"/>
                    <a:pt x="1140834" y="1426842"/>
                    <a:pt x="1137950" y="1428001"/>
                  </a:cubicBezTo>
                  <a:cubicBezTo>
                    <a:pt x="1135644" y="1430898"/>
                    <a:pt x="1133337" y="1433794"/>
                    <a:pt x="1129877" y="1435532"/>
                  </a:cubicBezTo>
                  <a:lnTo>
                    <a:pt x="1130454" y="1434953"/>
                  </a:lnTo>
                  <a:cubicBezTo>
                    <a:pt x="1128725" y="1438429"/>
                    <a:pt x="1125841" y="1441325"/>
                    <a:pt x="1121805" y="1442484"/>
                  </a:cubicBezTo>
                  <a:lnTo>
                    <a:pt x="1122958" y="1441905"/>
                  </a:lnTo>
                  <a:cubicBezTo>
                    <a:pt x="1120075" y="1448277"/>
                    <a:pt x="1112579" y="1446539"/>
                    <a:pt x="1108542" y="1450594"/>
                  </a:cubicBezTo>
                  <a:lnTo>
                    <a:pt x="1108542" y="1450015"/>
                  </a:lnTo>
                  <a:cubicBezTo>
                    <a:pt x="1106235" y="1452622"/>
                    <a:pt x="1103785" y="1454070"/>
                    <a:pt x="1101406" y="1454071"/>
                  </a:cubicBezTo>
                  <a:lnTo>
                    <a:pt x="1095196" y="1449776"/>
                  </a:lnTo>
                  <a:lnTo>
                    <a:pt x="1092650" y="1442530"/>
                  </a:lnTo>
                  <a:lnTo>
                    <a:pt x="1092206" y="1443014"/>
                  </a:lnTo>
                  <a:cubicBezTo>
                    <a:pt x="1088175" y="1437229"/>
                    <a:pt x="1080687" y="1440122"/>
                    <a:pt x="1077231" y="1436072"/>
                  </a:cubicBezTo>
                  <a:cubicBezTo>
                    <a:pt x="1075503" y="1434337"/>
                    <a:pt x="1074351" y="1433180"/>
                    <a:pt x="1074927" y="1431445"/>
                  </a:cubicBezTo>
                  <a:cubicBezTo>
                    <a:pt x="1075503" y="1429709"/>
                    <a:pt x="1075503" y="1429131"/>
                    <a:pt x="1076655" y="1429131"/>
                  </a:cubicBezTo>
                  <a:lnTo>
                    <a:pt x="1078159" y="1427258"/>
                  </a:lnTo>
                  <a:lnTo>
                    <a:pt x="1076655" y="1428552"/>
                  </a:lnTo>
                  <a:cubicBezTo>
                    <a:pt x="1072623" y="1432602"/>
                    <a:pt x="1066288" y="1430866"/>
                    <a:pt x="1062832" y="1435494"/>
                  </a:cubicBezTo>
                  <a:lnTo>
                    <a:pt x="1062256" y="1435494"/>
                  </a:lnTo>
                  <a:cubicBezTo>
                    <a:pt x="1050161" y="1447642"/>
                    <a:pt x="1032305" y="1444171"/>
                    <a:pt x="1018482" y="1451113"/>
                  </a:cubicBezTo>
                  <a:cubicBezTo>
                    <a:pt x="1013874" y="1453426"/>
                    <a:pt x="1006387" y="1450534"/>
                    <a:pt x="1004659" y="1458633"/>
                  </a:cubicBezTo>
                  <a:cubicBezTo>
                    <a:pt x="1001779" y="1460368"/>
                    <a:pt x="998899" y="1461525"/>
                    <a:pt x="996020" y="1463839"/>
                  </a:cubicBezTo>
                  <a:cubicBezTo>
                    <a:pt x="991988" y="1465574"/>
                    <a:pt x="989684" y="1463839"/>
                    <a:pt x="987956" y="1460368"/>
                  </a:cubicBezTo>
                  <a:cubicBezTo>
                    <a:pt x="986804" y="1455740"/>
                    <a:pt x="984500" y="1453426"/>
                    <a:pt x="982196" y="1450534"/>
                  </a:cubicBezTo>
                  <a:lnTo>
                    <a:pt x="981620" y="1449377"/>
                  </a:lnTo>
                  <a:cubicBezTo>
                    <a:pt x="979317" y="1448799"/>
                    <a:pt x="978741" y="1447642"/>
                    <a:pt x="978741" y="1446485"/>
                  </a:cubicBezTo>
                  <a:cubicBezTo>
                    <a:pt x="978741" y="1444750"/>
                    <a:pt x="979317" y="1444171"/>
                    <a:pt x="979317" y="1444171"/>
                  </a:cubicBezTo>
                  <a:cubicBezTo>
                    <a:pt x="977589" y="1439543"/>
                    <a:pt x="975861" y="1447642"/>
                    <a:pt x="973557" y="1444171"/>
                  </a:cubicBezTo>
                  <a:cubicBezTo>
                    <a:pt x="964342" y="1443014"/>
                    <a:pt x="964342" y="1452848"/>
                    <a:pt x="958582" y="1456897"/>
                  </a:cubicBezTo>
                  <a:lnTo>
                    <a:pt x="944759" y="1473673"/>
                  </a:lnTo>
                  <a:lnTo>
                    <a:pt x="944341" y="1472205"/>
                  </a:lnTo>
                  <a:lnTo>
                    <a:pt x="940158" y="1474707"/>
                  </a:lnTo>
                  <a:lnTo>
                    <a:pt x="936437" y="1474863"/>
                  </a:lnTo>
                  <a:lnTo>
                    <a:pt x="931340" y="1479174"/>
                  </a:lnTo>
                  <a:cubicBezTo>
                    <a:pt x="928638" y="1480238"/>
                    <a:pt x="925653" y="1480694"/>
                    <a:pt x="922809" y="1481301"/>
                  </a:cubicBezTo>
                  <a:cubicBezTo>
                    <a:pt x="919965" y="1480693"/>
                    <a:pt x="917690" y="1480693"/>
                    <a:pt x="915416" y="1480693"/>
                  </a:cubicBezTo>
                  <a:cubicBezTo>
                    <a:pt x="900629" y="1469149"/>
                    <a:pt x="886411" y="1469149"/>
                    <a:pt x="871624" y="1480086"/>
                  </a:cubicBezTo>
                  <a:lnTo>
                    <a:pt x="857916" y="1480086"/>
                  </a:lnTo>
                  <a:lnTo>
                    <a:pt x="857781" y="1480202"/>
                  </a:lnTo>
                  <a:cubicBezTo>
                    <a:pt x="854898" y="1482517"/>
                    <a:pt x="852592" y="1484832"/>
                    <a:pt x="849709" y="1487725"/>
                  </a:cubicBezTo>
                  <a:cubicBezTo>
                    <a:pt x="834718" y="1488303"/>
                    <a:pt x="820881" y="1488882"/>
                    <a:pt x="806467" y="1494089"/>
                  </a:cubicBezTo>
                  <a:cubicBezTo>
                    <a:pt x="797242" y="1488303"/>
                    <a:pt x="787441" y="1487146"/>
                    <a:pt x="777063" y="1487725"/>
                  </a:cubicBezTo>
                  <a:cubicBezTo>
                    <a:pt x="768414" y="1479624"/>
                    <a:pt x="757460" y="1480202"/>
                    <a:pt x="747082" y="1480202"/>
                  </a:cubicBezTo>
                  <a:cubicBezTo>
                    <a:pt x="736128" y="1471524"/>
                    <a:pt x="722867" y="1473260"/>
                    <a:pt x="710182" y="1472681"/>
                  </a:cubicBezTo>
                  <a:cubicBezTo>
                    <a:pt x="684238" y="1462844"/>
                    <a:pt x="657140" y="1458215"/>
                    <a:pt x="629465" y="1457637"/>
                  </a:cubicBezTo>
                  <a:cubicBezTo>
                    <a:pt x="628889" y="1455323"/>
                    <a:pt x="627736" y="1453587"/>
                    <a:pt x="627159" y="1451851"/>
                  </a:cubicBezTo>
                  <a:cubicBezTo>
                    <a:pt x="629465" y="1451272"/>
                    <a:pt x="631771" y="1451272"/>
                    <a:pt x="634077" y="1450115"/>
                  </a:cubicBezTo>
                  <a:cubicBezTo>
                    <a:pt x="639266" y="1449536"/>
                    <a:pt x="644455" y="1447800"/>
                    <a:pt x="645609" y="1442593"/>
                  </a:cubicBezTo>
                  <a:cubicBezTo>
                    <a:pt x="646185" y="1436807"/>
                    <a:pt x="640996" y="1434492"/>
                    <a:pt x="636384" y="1433914"/>
                  </a:cubicBezTo>
                  <a:cubicBezTo>
                    <a:pt x="628312" y="1431599"/>
                    <a:pt x="619663" y="1431599"/>
                    <a:pt x="619663" y="1420027"/>
                  </a:cubicBezTo>
                  <a:cubicBezTo>
                    <a:pt x="619663" y="1416555"/>
                    <a:pt x="618511" y="1411926"/>
                    <a:pt x="619663" y="1410190"/>
                  </a:cubicBezTo>
                  <a:cubicBezTo>
                    <a:pt x="624276" y="1406719"/>
                    <a:pt x="628312" y="1410769"/>
                    <a:pt x="632348" y="1412505"/>
                  </a:cubicBezTo>
                  <a:cubicBezTo>
                    <a:pt x="633501" y="1413084"/>
                    <a:pt x="634654" y="1413662"/>
                    <a:pt x="635807" y="1413662"/>
                  </a:cubicBezTo>
                  <a:cubicBezTo>
                    <a:pt x="638690" y="1410769"/>
                    <a:pt x="642149" y="1410190"/>
                    <a:pt x="645609" y="1410769"/>
                  </a:cubicBezTo>
                  <a:cubicBezTo>
                    <a:pt x="645609" y="1410190"/>
                    <a:pt x="647915" y="1410769"/>
                    <a:pt x="647915" y="1410769"/>
                  </a:cubicBezTo>
                  <a:cubicBezTo>
                    <a:pt x="647915" y="1410769"/>
                    <a:pt x="647338" y="1409612"/>
                    <a:pt x="646762" y="1409034"/>
                  </a:cubicBezTo>
                  <a:cubicBezTo>
                    <a:pt x="646185" y="1405562"/>
                    <a:pt x="645609" y="1401511"/>
                    <a:pt x="643302" y="1399197"/>
                  </a:cubicBezTo>
                  <a:cubicBezTo>
                    <a:pt x="640996" y="1399197"/>
                    <a:pt x="638113" y="1399197"/>
                    <a:pt x="635807" y="1399197"/>
                  </a:cubicBezTo>
                  <a:cubicBezTo>
                    <a:pt x="633501" y="1396883"/>
                    <a:pt x="631195" y="1393990"/>
                    <a:pt x="628312" y="1391675"/>
                  </a:cubicBezTo>
                  <a:cubicBezTo>
                    <a:pt x="626006" y="1389361"/>
                    <a:pt x="623699" y="1386467"/>
                    <a:pt x="621393" y="1384153"/>
                  </a:cubicBezTo>
                  <a:lnTo>
                    <a:pt x="623384" y="1373639"/>
                  </a:lnTo>
                  <a:lnTo>
                    <a:pt x="621158" y="1381960"/>
                  </a:lnTo>
                  <a:cubicBezTo>
                    <a:pt x="615954" y="1388303"/>
                    <a:pt x="611328" y="1389456"/>
                    <a:pt x="607279" y="1381384"/>
                  </a:cubicBezTo>
                  <a:cubicBezTo>
                    <a:pt x="606123" y="1379654"/>
                    <a:pt x="607279" y="1376771"/>
                    <a:pt x="607279" y="1374465"/>
                  </a:cubicBezTo>
                  <a:cubicBezTo>
                    <a:pt x="606701" y="1360050"/>
                    <a:pt x="606701" y="1359474"/>
                    <a:pt x="589352" y="1361780"/>
                  </a:cubicBezTo>
                  <a:cubicBezTo>
                    <a:pt x="584148" y="1362356"/>
                    <a:pt x="580678" y="1360050"/>
                    <a:pt x="577208" y="1357167"/>
                  </a:cubicBezTo>
                  <a:cubicBezTo>
                    <a:pt x="572582" y="1353131"/>
                    <a:pt x="567955" y="1349095"/>
                    <a:pt x="562173" y="1346789"/>
                  </a:cubicBezTo>
                  <a:cubicBezTo>
                    <a:pt x="555811" y="1343906"/>
                    <a:pt x="550606" y="1346789"/>
                    <a:pt x="546558" y="1352555"/>
                  </a:cubicBezTo>
                  <a:cubicBezTo>
                    <a:pt x="541932" y="1349672"/>
                    <a:pt x="536727" y="1347365"/>
                    <a:pt x="531523" y="1345059"/>
                  </a:cubicBezTo>
                  <a:cubicBezTo>
                    <a:pt x="517066" y="1331221"/>
                    <a:pt x="495090" y="1343906"/>
                    <a:pt x="480055" y="1330644"/>
                  </a:cubicBezTo>
                  <a:cubicBezTo>
                    <a:pt x="477741" y="1328338"/>
                    <a:pt x="475429" y="1325455"/>
                    <a:pt x="472537" y="1323149"/>
                  </a:cubicBezTo>
                  <a:cubicBezTo>
                    <a:pt x="462127" y="1310464"/>
                    <a:pt x="447092" y="1304122"/>
                    <a:pt x="435526" y="1293166"/>
                  </a:cubicBezTo>
                  <a:cubicBezTo>
                    <a:pt x="435526" y="1288554"/>
                    <a:pt x="435526" y="1283364"/>
                    <a:pt x="435526" y="1278752"/>
                  </a:cubicBezTo>
                  <a:cubicBezTo>
                    <a:pt x="442465" y="1280481"/>
                    <a:pt x="449405" y="1283364"/>
                    <a:pt x="456923" y="1284517"/>
                  </a:cubicBezTo>
                  <a:cubicBezTo>
                    <a:pt x="466176" y="1286247"/>
                    <a:pt x="477741" y="1289131"/>
                    <a:pt x="484681" y="1282211"/>
                  </a:cubicBezTo>
                  <a:cubicBezTo>
                    <a:pt x="493934" y="1272410"/>
                    <a:pt x="509548" y="1279905"/>
                    <a:pt x="518222" y="1268373"/>
                  </a:cubicBezTo>
                  <a:cubicBezTo>
                    <a:pt x="504343" y="1256841"/>
                    <a:pt x="491620" y="1268950"/>
                    <a:pt x="478898" y="1268950"/>
                  </a:cubicBezTo>
                  <a:cubicBezTo>
                    <a:pt x="475429" y="1261454"/>
                    <a:pt x="486416" y="1256841"/>
                    <a:pt x="480633" y="1248193"/>
                  </a:cubicBezTo>
                  <a:cubicBezTo>
                    <a:pt x="476007" y="1241850"/>
                    <a:pt x="482368" y="1234355"/>
                    <a:pt x="489307" y="1234931"/>
                  </a:cubicBezTo>
                  <a:cubicBezTo>
                    <a:pt x="501452" y="1236085"/>
                    <a:pt x="513017" y="1243580"/>
                    <a:pt x="524005" y="1234355"/>
                  </a:cubicBezTo>
                  <a:cubicBezTo>
                    <a:pt x="564485" y="1237814"/>
                    <a:pt x="606701" y="1268373"/>
                    <a:pt x="611906" y="1308734"/>
                  </a:cubicBezTo>
                  <a:cubicBezTo>
                    <a:pt x="626652" y="1262463"/>
                    <a:pt x="651808" y="1246031"/>
                    <a:pt x="683470" y="1245328"/>
                  </a:cubicBezTo>
                  <a:lnTo>
                    <a:pt x="716300" y="1249244"/>
                  </a:lnTo>
                  <a:lnTo>
                    <a:pt x="719408" y="1245865"/>
                  </a:lnTo>
                  <a:cubicBezTo>
                    <a:pt x="730938" y="1244129"/>
                    <a:pt x="740740" y="1245286"/>
                    <a:pt x="742470" y="1258594"/>
                  </a:cubicBezTo>
                  <a:cubicBezTo>
                    <a:pt x="744199" y="1261488"/>
                    <a:pt x="737857" y="1262644"/>
                    <a:pt x="740740" y="1266116"/>
                  </a:cubicBezTo>
                  <a:cubicBezTo>
                    <a:pt x="742470" y="1264380"/>
                    <a:pt x="744776" y="1264380"/>
                    <a:pt x="747082" y="1264959"/>
                  </a:cubicBezTo>
                  <a:cubicBezTo>
                    <a:pt x="778792" y="1273638"/>
                    <a:pt x="794936" y="1247022"/>
                    <a:pt x="817421" y="1234292"/>
                  </a:cubicBezTo>
                  <a:cubicBezTo>
                    <a:pt x="838178" y="1222720"/>
                    <a:pt x="847979" y="1225034"/>
                    <a:pt x="847979" y="1249915"/>
                  </a:cubicBezTo>
                  <a:cubicBezTo>
                    <a:pt x="858790" y="1249481"/>
                    <a:pt x="859222" y="1226590"/>
                    <a:pt x="869951" y="1225424"/>
                  </a:cubicBezTo>
                  <a:close/>
                  <a:moveTo>
                    <a:pt x="98795" y="522389"/>
                  </a:moveTo>
                  <a:cubicBezTo>
                    <a:pt x="100334" y="522094"/>
                    <a:pt x="102204" y="522267"/>
                    <a:pt x="104550" y="523100"/>
                  </a:cubicBezTo>
                  <a:lnTo>
                    <a:pt x="104550" y="544737"/>
                  </a:lnTo>
                  <a:cubicBezTo>
                    <a:pt x="99857" y="544737"/>
                    <a:pt x="94579" y="544737"/>
                    <a:pt x="89887" y="544737"/>
                  </a:cubicBezTo>
                  <a:cubicBezTo>
                    <a:pt x="89887" y="541963"/>
                    <a:pt x="89887" y="539743"/>
                    <a:pt x="89887" y="537525"/>
                  </a:cubicBezTo>
                  <a:cubicBezTo>
                    <a:pt x="89887" y="535860"/>
                    <a:pt x="89887" y="534196"/>
                    <a:pt x="89887" y="532531"/>
                  </a:cubicBezTo>
                  <a:cubicBezTo>
                    <a:pt x="92526" y="528370"/>
                    <a:pt x="94176" y="523273"/>
                    <a:pt x="98795" y="522389"/>
                  </a:cubicBezTo>
                  <a:close/>
                  <a:moveTo>
                    <a:pt x="80887" y="522323"/>
                  </a:moveTo>
                  <a:cubicBezTo>
                    <a:pt x="83085" y="522323"/>
                    <a:pt x="85283" y="522323"/>
                    <a:pt x="88030" y="522323"/>
                  </a:cubicBezTo>
                  <a:cubicBezTo>
                    <a:pt x="91877" y="527428"/>
                    <a:pt x="91328" y="531965"/>
                    <a:pt x="88030" y="537069"/>
                  </a:cubicBezTo>
                  <a:cubicBezTo>
                    <a:pt x="83635" y="533099"/>
                    <a:pt x="72095" y="533099"/>
                    <a:pt x="80887" y="522323"/>
                  </a:cubicBezTo>
                  <a:close/>
                  <a:moveTo>
                    <a:pt x="183674" y="494249"/>
                  </a:moveTo>
                  <a:cubicBezTo>
                    <a:pt x="185970" y="494249"/>
                    <a:pt x="188266" y="494249"/>
                    <a:pt x="191135" y="494249"/>
                  </a:cubicBezTo>
                  <a:cubicBezTo>
                    <a:pt x="197448" y="498403"/>
                    <a:pt x="198595" y="503745"/>
                    <a:pt x="194004" y="509680"/>
                  </a:cubicBezTo>
                  <a:cubicBezTo>
                    <a:pt x="187118" y="516802"/>
                    <a:pt x="186544" y="523924"/>
                    <a:pt x="191135" y="532233"/>
                  </a:cubicBezTo>
                  <a:cubicBezTo>
                    <a:pt x="185396" y="532827"/>
                    <a:pt x="178510" y="531640"/>
                    <a:pt x="173345" y="534607"/>
                  </a:cubicBezTo>
                  <a:cubicBezTo>
                    <a:pt x="150390" y="544697"/>
                    <a:pt x="129730" y="538762"/>
                    <a:pt x="110218" y="524518"/>
                  </a:cubicBezTo>
                  <a:cubicBezTo>
                    <a:pt x="112514" y="524518"/>
                    <a:pt x="115383" y="524518"/>
                    <a:pt x="117679" y="524518"/>
                  </a:cubicBezTo>
                  <a:lnTo>
                    <a:pt x="118252" y="523737"/>
                  </a:lnTo>
                  <a:lnTo>
                    <a:pt x="115583" y="514441"/>
                  </a:lnTo>
                  <a:cubicBezTo>
                    <a:pt x="115865" y="511363"/>
                    <a:pt x="117842" y="508661"/>
                    <a:pt x="122925" y="506860"/>
                  </a:cubicBezTo>
                  <a:cubicBezTo>
                    <a:pt x="131961" y="504458"/>
                    <a:pt x="131961" y="509862"/>
                    <a:pt x="132525" y="516467"/>
                  </a:cubicBezTo>
                  <a:lnTo>
                    <a:pt x="131953" y="516784"/>
                  </a:lnTo>
                  <a:lnTo>
                    <a:pt x="132025" y="516802"/>
                  </a:lnTo>
                  <a:cubicBezTo>
                    <a:pt x="139486" y="513834"/>
                    <a:pt x="145799" y="509087"/>
                    <a:pt x="154407" y="509680"/>
                  </a:cubicBezTo>
                  <a:lnTo>
                    <a:pt x="157417" y="507827"/>
                  </a:lnTo>
                  <a:lnTo>
                    <a:pt x="161830" y="500410"/>
                  </a:lnTo>
                  <a:lnTo>
                    <a:pt x="171213" y="494250"/>
                  </a:lnTo>
                  <a:lnTo>
                    <a:pt x="171214" y="494250"/>
                  </a:lnTo>
                  <a:lnTo>
                    <a:pt x="176013" y="494250"/>
                  </a:lnTo>
                  <a:lnTo>
                    <a:pt x="178251" y="494250"/>
                  </a:lnTo>
                  <a:lnTo>
                    <a:pt x="183354" y="494250"/>
                  </a:lnTo>
                  <a:lnTo>
                    <a:pt x="182756" y="494829"/>
                  </a:lnTo>
                  <a:close/>
                  <a:moveTo>
                    <a:pt x="125123" y="448311"/>
                  </a:moveTo>
                  <a:cubicBezTo>
                    <a:pt x="121689" y="452281"/>
                    <a:pt x="118826" y="455684"/>
                    <a:pt x="115392" y="460221"/>
                  </a:cubicBezTo>
                  <a:cubicBezTo>
                    <a:pt x="124551" y="463623"/>
                    <a:pt x="133136" y="467593"/>
                    <a:pt x="141723" y="469862"/>
                  </a:cubicBezTo>
                  <a:cubicBezTo>
                    <a:pt x="147447" y="470996"/>
                    <a:pt x="150309" y="473265"/>
                    <a:pt x="148592" y="479503"/>
                  </a:cubicBezTo>
                  <a:cubicBezTo>
                    <a:pt x="146874" y="486309"/>
                    <a:pt x="142867" y="488577"/>
                    <a:pt x="135426" y="488010"/>
                  </a:cubicBezTo>
                  <a:cubicBezTo>
                    <a:pt x="130847" y="486876"/>
                    <a:pt x="126268" y="486876"/>
                    <a:pt x="122833" y="482906"/>
                  </a:cubicBezTo>
                  <a:cubicBezTo>
                    <a:pt x="119971" y="478936"/>
                    <a:pt x="114820" y="478369"/>
                    <a:pt x="110240" y="477802"/>
                  </a:cubicBezTo>
                  <a:cubicBezTo>
                    <a:pt x="103944" y="476100"/>
                    <a:pt x="94786" y="484040"/>
                    <a:pt x="90779" y="476100"/>
                  </a:cubicBezTo>
                  <a:cubicBezTo>
                    <a:pt x="87344" y="470996"/>
                    <a:pt x="89061" y="462490"/>
                    <a:pt x="88489" y="455684"/>
                  </a:cubicBezTo>
                  <a:cubicBezTo>
                    <a:pt x="87916" y="452848"/>
                    <a:pt x="88489" y="451147"/>
                    <a:pt x="88489" y="448878"/>
                  </a:cubicBezTo>
                  <a:close/>
                  <a:moveTo>
                    <a:pt x="785787" y="237857"/>
                  </a:moveTo>
                  <a:cubicBezTo>
                    <a:pt x="787668" y="238312"/>
                    <a:pt x="789624" y="239224"/>
                    <a:pt x="791129" y="240136"/>
                  </a:cubicBezTo>
                  <a:cubicBezTo>
                    <a:pt x="797148" y="244389"/>
                    <a:pt x="797749" y="251073"/>
                    <a:pt x="798352" y="257757"/>
                  </a:cubicBezTo>
                  <a:cubicBezTo>
                    <a:pt x="781498" y="261403"/>
                    <a:pt x="777285" y="259581"/>
                    <a:pt x="776081" y="247427"/>
                  </a:cubicBezTo>
                  <a:cubicBezTo>
                    <a:pt x="776081" y="244389"/>
                    <a:pt x="778489" y="239528"/>
                    <a:pt x="780896" y="238312"/>
                  </a:cubicBezTo>
                  <a:cubicBezTo>
                    <a:pt x="782100" y="237401"/>
                    <a:pt x="783906" y="237401"/>
                    <a:pt x="785787" y="237857"/>
                  </a:cubicBezTo>
                  <a:close/>
                  <a:moveTo>
                    <a:pt x="587549" y="201332"/>
                  </a:moveTo>
                  <a:cubicBezTo>
                    <a:pt x="601412" y="204763"/>
                    <a:pt x="615852" y="207622"/>
                    <a:pt x="629137" y="212767"/>
                  </a:cubicBezTo>
                  <a:cubicBezTo>
                    <a:pt x="637801" y="216198"/>
                    <a:pt x="635491" y="225347"/>
                    <a:pt x="636068" y="232208"/>
                  </a:cubicBezTo>
                  <a:lnTo>
                    <a:pt x="649827" y="225398"/>
                  </a:lnTo>
                  <a:lnTo>
                    <a:pt x="656249" y="214815"/>
                  </a:lnTo>
                  <a:cubicBezTo>
                    <a:pt x="663093" y="205919"/>
                    <a:pt x="669286" y="206026"/>
                    <a:pt x="679715" y="214173"/>
                  </a:cubicBezTo>
                  <a:cubicBezTo>
                    <a:pt x="688406" y="220461"/>
                    <a:pt x="694779" y="224462"/>
                    <a:pt x="705788" y="217602"/>
                  </a:cubicBezTo>
                  <a:cubicBezTo>
                    <a:pt x="709264" y="214744"/>
                    <a:pt x="717376" y="218746"/>
                    <a:pt x="723170" y="219318"/>
                  </a:cubicBezTo>
                  <a:cubicBezTo>
                    <a:pt x="735337" y="219318"/>
                    <a:pt x="747505" y="219889"/>
                    <a:pt x="760251" y="219889"/>
                  </a:cubicBezTo>
                  <a:cubicBezTo>
                    <a:pt x="750981" y="239897"/>
                    <a:pt x="731281" y="274197"/>
                    <a:pt x="722011" y="269052"/>
                  </a:cubicBezTo>
                  <a:cubicBezTo>
                    <a:pt x="700211" y="257547"/>
                    <a:pt x="669539" y="259611"/>
                    <a:pt x="654449" y="237711"/>
                  </a:cubicBezTo>
                  <a:lnTo>
                    <a:pt x="654134" y="237076"/>
                  </a:lnTo>
                  <a:lnTo>
                    <a:pt x="653252" y="253364"/>
                  </a:lnTo>
                  <a:cubicBezTo>
                    <a:pt x="649931" y="259653"/>
                    <a:pt x="643288" y="263942"/>
                    <a:pt x="632025" y="265371"/>
                  </a:cubicBezTo>
                  <a:cubicBezTo>
                    <a:pt x="612964" y="255079"/>
                    <a:pt x="594480" y="260225"/>
                    <a:pt x="575419" y="267086"/>
                  </a:cubicBezTo>
                  <a:cubicBezTo>
                    <a:pt x="571954" y="267658"/>
                    <a:pt x="566755" y="265942"/>
                    <a:pt x="565022" y="267086"/>
                  </a:cubicBezTo>
                  <a:cubicBezTo>
                    <a:pt x="561557" y="270517"/>
                    <a:pt x="567333" y="270517"/>
                    <a:pt x="568488" y="271661"/>
                  </a:cubicBezTo>
                  <a:cubicBezTo>
                    <a:pt x="575419" y="278522"/>
                    <a:pt x="584661" y="285955"/>
                    <a:pt x="576575" y="296246"/>
                  </a:cubicBezTo>
                  <a:cubicBezTo>
                    <a:pt x="570221" y="304823"/>
                    <a:pt x="559246" y="304823"/>
                    <a:pt x="550005" y="301393"/>
                  </a:cubicBezTo>
                  <a:cubicBezTo>
                    <a:pt x="533831" y="295103"/>
                    <a:pt x="521124" y="283096"/>
                    <a:pt x="503219" y="283668"/>
                  </a:cubicBezTo>
                  <a:cubicBezTo>
                    <a:pt x="502063" y="271089"/>
                    <a:pt x="509572" y="257938"/>
                    <a:pt x="497442" y="246502"/>
                  </a:cubicBezTo>
                  <a:cubicBezTo>
                    <a:pt x="493976" y="243643"/>
                    <a:pt x="497442" y="236782"/>
                    <a:pt x="502063" y="234495"/>
                  </a:cubicBezTo>
                  <a:cubicBezTo>
                    <a:pt x="504951" y="233924"/>
                    <a:pt x="510149" y="233924"/>
                    <a:pt x="512460" y="235638"/>
                  </a:cubicBezTo>
                  <a:cubicBezTo>
                    <a:pt x="517081" y="239069"/>
                    <a:pt x="519969" y="244787"/>
                    <a:pt x="524590" y="248218"/>
                  </a:cubicBezTo>
                  <a:cubicBezTo>
                    <a:pt x="529211" y="252220"/>
                    <a:pt x="533831" y="249361"/>
                    <a:pt x="538452" y="247074"/>
                  </a:cubicBezTo>
                  <a:cubicBezTo>
                    <a:pt x="541918" y="244787"/>
                    <a:pt x="543651" y="241928"/>
                    <a:pt x="541918" y="237926"/>
                  </a:cubicBezTo>
                  <a:cubicBezTo>
                    <a:pt x="539608" y="231064"/>
                    <a:pt x="536719" y="224775"/>
                    <a:pt x="533254" y="215055"/>
                  </a:cubicBezTo>
                  <a:cubicBezTo>
                    <a:pt x="551160" y="218486"/>
                    <a:pt x="565600" y="215627"/>
                    <a:pt x="577730" y="203620"/>
                  </a:cubicBezTo>
                  <a:cubicBezTo>
                    <a:pt x="579463" y="201332"/>
                    <a:pt x="584083" y="200760"/>
                    <a:pt x="587549" y="201332"/>
                  </a:cubicBezTo>
                  <a:close/>
                  <a:moveTo>
                    <a:pt x="924268" y="14216"/>
                  </a:moveTo>
                  <a:cubicBezTo>
                    <a:pt x="934076" y="15950"/>
                    <a:pt x="944462" y="11905"/>
                    <a:pt x="953693" y="17106"/>
                  </a:cubicBezTo>
                  <a:cubicBezTo>
                    <a:pt x="960040" y="17683"/>
                    <a:pt x="966964" y="18261"/>
                    <a:pt x="973311" y="18839"/>
                  </a:cubicBezTo>
                  <a:cubicBezTo>
                    <a:pt x="977927" y="19995"/>
                    <a:pt x="980812" y="22306"/>
                    <a:pt x="983120" y="25195"/>
                  </a:cubicBezTo>
                  <a:lnTo>
                    <a:pt x="989355" y="29011"/>
                  </a:lnTo>
                  <a:lnTo>
                    <a:pt x="990997" y="27800"/>
                  </a:lnTo>
                  <a:cubicBezTo>
                    <a:pt x="1001791" y="27800"/>
                    <a:pt x="1013153" y="27218"/>
                    <a:pt x="1023947" y="27218"/>
                  </a:cubicBezTo>
                  <a:cubicBezTo>
                    <a:pt x="1028492" y="30126"/>
                    <a:pt x="1033605" y="31289"/>
                    <a:pt x="1034741" y="37685"/>
                  </a:cubicBezTo>
                  <a:cubicBezTo>
                    <a:pt x="1026220" y="55130"/>
                    <a:pt x="1018692" y="56293"/>
                    <a:pt x="1011449" y="52222"/>
                  </a:cubicBezTo>
                  <a:lnTo>
                    <a:pt x="1002795" y="45253"/>
                  </a:lnTo>
                  <a:lnTo>
                    <a:pt x="1003386" y="54159"/>
                  </a:lnTo>
                  <a:cubicBezTo>
                    <a:pt x="1002304" y="59865"/>
                    <a:pt x="998122" y="64777"/>
                    <a:pt x="990043" y="68532"/>
                  </a:cubicBezTo>
                  <a:cubicBezTo>
                    <a:pt x="976773" y="72577"/>
                    <a:pt x="964079" y="72577"/>
                    <a:pt x="950809" y="68532"/>
                  </a:cubicBezTo>
                  <a:cubicBezTo>
                    <a:pt x="942731" y="61020"/>
                    <a:pt x="930037" y="62176"/>
                    <a:pt x="920229" y="58709"/>
                  </a:cubicBezTo>
                  <a:cubicBezTo>
                    <a:pt x="915036" y="56398"/>
                    <a:pt x="910420" y="53509"/>
                    <a:pt x="908112" y="48886"/>
                  </a:cubicBezTo>
                  <a:cubicBezTo>
                    <a:pt x="906381" y="45997"/>
                    <a:pt x="906381" y="43108"/>
                    <a:pt x="904073" y="40218"/>
                  </a:cubicBezTo>
                  <a:cubicBezTo>
                    <a:pt x="902919" y="36751"/>
                    <a:pt x="900611" y="35018"/>
                    <a:pt x="900611" y="30395"/>
                  </a:cubicBezTo>
                  <a:cubicBezTo>
                    <a:pt x="900611" y="26351"/>
                    <a:pt x="902919" y="22884"/>
                    <a:pt x="905227" y="20572"/>
                  </a:cubicBezTo>
                  <a:cubicBezTo>
                    <a:pt x="909266" y="17683"/>
                    <a:pt x="919652" y="13639"/>
                    <a:pt x="924268" y="14216"/>
                  </a:cubicBezTo>
                  <a:close/>
                  <a:moveTo>
                    <a:pt x="1126730" y="0"/>
                  </a:moveTo>
                  <a:cubicBezTo>
                    <a:pt x="1130224" y="0"/>
                    <a:pt x="1133647" y="857"/>
                    <a:pt x="1137071" y="2569"/>
                  </a:cubicBezTo>
                  <a:cubicBezTo>
                    <a:pt x="1141064" y="3710"/>
                    <a:pt x="1145629" y="3710"/>
                    <a:pt x="1149623" y="4282"/>
                  </a:cubicBezTo>
                  <a:cubicBezTo>
                    <a:pt x="1153616" y="5423"/>
                    <a:pt x="1154186" y="8278"/>
                    <a:pt x="1153616" y="11703"/>
                  </a:cubicBezTo>
                  <a:cubicBezTo>
                    <a:pt x="1136500" y="41960"/>
                    <a:pt x="1119384" y="30542"/>
                    <a:pt x="1101697" y="12274"/>
                  </a:cubicBezTo>
                  <a:lnTo>
                    <a:pt x="1101127" y="10561"/>
                  </a:lnTo>
                  <a:cubicBezTo>
                    <a:pt x="1098845" y="7707"/>
                    <a:pt x="1099986" y="5423"/>
                    <a:pt x="1103409" y="4282"/>
                  </a:cubicBezTo>
                  <a:cubicBezTo>
                    <a:pt x="1107403" y="3710"/>
                    <a:pt x="1111397" y="3710"/>
                    <a:pt x="1115961" y="2569"/>
                  </a:cubicBezTo>
                  <a:cubicBezTo>
                    <a:pt x="1119669" y="857"/>
                    <a:pt x="1123235" y="0"/>
                    <a:pt x="1126730" y="0"/>
                  </a:cubicBezTo>
                  <a:close/>
                </a:path>
              </a:pathLst>
            </a:custGeom>
            <a:solidFill>
              <a:srgbClr val="FCDC61">
                <a:alpha val="69800"/>
              </a:srgbClr>
            </a:solidFill>
            <a:ln>
              <a:noFill/>
            </a:ln>
          </p:spPr>
          <p:txBody>
            <a:bodyPr anchorCtr="0" anchor="ctr" bIns="22850" lIns="45725" spcFirstLastPara="1" rIns="45725" wrap="square" tIns="2285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747993"/>
                </a:solidFill>
                <a:latin typeface="Oswald"/>
                <a:ea typeface="Oswald"/>
                <a:cs typeface="Oswald"/>
                <a:sym typeface="Oswald"/>
              </a:endParaRPr>
            </a:p>
          </p:txBody>
        </p:sp>
        <p:sp>
          <p:nvSpPr>
            <p:cNvPr id="427" name="Google Shape;427;g311d5cb9a0a_0_108"/>
            <p:cNvSpPr/>
            <p:nvPr/>
          </p:nvSpPr>
          <p:spPr>
            <a:xfrm>
              <a:off x="12060719" y="4783902"/>
              <a:ext cx="1230398" cy="1491159"/>
            </a:xfrm>
            <a:custGeom>
              <a:rect b="b" l="l" r="r" t="t"/>
              <a:pathLst>
                <a:path extrusionOk="0" h="3206793" w="2660319">
                  <a:moveTo>
                    <a:pt x="153862" y="3191573"/>
                  </a:moveTo>
                  <a:cubicBezTo>
                    <a:pt x="160731" y="3191573"/>
                    <a:pt x="168973" y="3191573"/>
                    <a:pt x="167599" y="3201719"/>
                  </a:cubicBezTo>
                  <a:cubicBezTo>
                    <a:pt x="166225" y="3202988"/>
                    <a:pt x="159357" y="3205524"/>
                    <a:pt x="155236" y="3206793"/>
                  </a:cubicBezTo>
                  <a:cubicBezTo>
                    <a:pt x="153862" y="3201719"/>
                    <a:pt x="153862" y="3196646"/>
                    <a:pt x="153862" y="3191573"/>
                  </a:cubicBezTo>
                  <a:close/>
                  <a:moveTo>
                    <a:pt x="825218" y="3158601"/>
                  </a:moveTo>
                  <a:cubicBezTo>
                    <a:pt x="828802" y="3158601"/>
                    <a:pt x="832386" y="3158601"/>
                    <a:pt x="837164" y="3158601"/>
                  </a:cubicBezTo>
                  <a:cubicBezTo>
                    <a:pt x="838358" y="3172551"/>
                    <a:pt x="839553" y="3185232"/>
                    <a:pt x="822829" y="3190305"/>
                  </a:cubicBezTo>
                  <a:lnTo>
                    <a:pt x="821635" y="3190305"/>
                  </a:lnTo>
                  <a:cubicBezTo>
                    <a:pt x="814468" y="3178891"/>
                    <a:pt x="813273" y="3167478"/>
                    <a:pt x="825218" y="3158601"/>
                  </a:cubicBezTo>
                  <a:close/>
                  <a:moveTo>
                    <a:pt x="138748" y="3098155"/>
                  </a:moveTo>
                  <a:cubicBezTo>
                    <a:pt x="153859" y="3104620"/>
                    <a:pt x="155233" y="3117550"/>
                    <a:pt x="157980" y="3130479"/>
                  </a:cubicBezTo>
                  <a:cubicBezTo>
                    <a:pt x="151112" y="3136944"/>
                    <a:pt x="142869" y="3140823"/>
                    <a:pt x="140122" y="3129186"/>
                  </a:cubicBezTo>
                  <a:cubicBezTo>
                    <a:pt x="137374" y="3120135"/>
                    <a:pt x="138748" y="3108499"/>
                    <a:pt x="138748" y="3098155"/>
                  </a:cubicBezTo>
                  <a:close/>
                  <a:moveTo>
                    <a:pt x="839525" y="3081667"/>
                  </a:moveTo>
                  <a:cubicBezTo>
                    <a:pt x="838304" y="3096885"/>
                    <a:pt x="838304" y="3113371"/>
                    <a:pt x="838304" y="3129858"/>
                  </a:cubicBezTo>
                  <a:cubicBezTo>
                    <a:pt x="834641" y="3129858"/>
                    <a:pt x="829756" y="3129858"/>
                    <a:pt x="824872" y="3129858"/>
                  </a:cubicBezTo>
                  <a:cubicBezTo>
                    <a:pt x="824872" y="3112103"/>
                    <a:pt x="818766" y="3091812"/>
                    <a:pt x="839525" y="3081667"/>
                  </a:cubicBezTo>
                  <a:close/>
                  <a:moveTo>
                    <a:pt x="487621" y="3057047"/>
                  </a:moveTo>
                  <a:cubicBezTo>
                    <a:pt x="492739" y="3056730"/>
                    <a:pt x="498013" y="3059267"/>
                    <a:pt x="503596" y="3064339"/>
                  </a:cubicBezTo>
                  <a:cubicBezTo>
                    <a:pt x="506077" y="3069411"/>
                    <a:pt x="506077" y="3075751"/>
                    <a:pt x="507318" y="3080824"/>
                  </a:cubicBezTo>
                  <a:cubicBezTo>
                    <a:pt x="509800" y="3087164"/>
                    <a:pt x="508559" y="3092236"/>
                    <a:pt x="503596" y="3097309"/>
                  </a:cubicBezTo>
                  <a:cubicBezTo>
                    <a:pt x="499874" y="3101113"/>
                    <a:pt x="493670" y="3102381"/>
                    <a:pt x="488707" y="3098577"/>
                  </a:cubicBezTo>
                  <a:cubicBezTo>
                    <a:pt x="477540" y="3090968"/>
                    <a:pt x="473818" y="3079556"/>
                    <a:pt x="472577" y="3066875"/>
                  </a:cubicBezTo>
                  <a:cubicBezTo>
                    <a:pt x="477540" y="3060535"/>
                    <a:pt x="482503" y="3057364"/>
                    <a:pt x="487621" y="3057047"/>
                  </a:cubicBezTo>
                  <a:close/>
                  <a:moveTo>
                    <a:pt x="16484" y="3016945"/>
                  </a:moveTo>
                  <a:cubicBezTo>
                    <a:pt x="19232" y="3016945"/>
                    <a:pt x="21979" y="3021830"/>
                    <a:pt x="26100" y="3025493"/>
                  </a:cubicBezTo>
                  <a:cubicBezTo>
                    <a:pt x="19232" y="3029156"/>
                    <a:pt x="10989" y="3032820"/>
                    <a:pt x="4121" y="3036483"/>
                  </a:cubicBezTo>
                  <a:cubicBezTo>
                    <a:pt x="4121" y="3032820"/>
                    <a:pt x="2747" y="3030377"/>
                    <a:pt x="0" y="3029156"/>
                  </a:cubicBezTo>
                  <a:cubicBezTo>
                    <a:pt x="1373" y="3021830"/>
                    <a:pt x="6868" y="3015724"/>
                    <a:pt x="16484" y="3016945"/>
                  </a:cubicBezTo>
                  <a:close/>
                  <a:moveTo>
                    <a:pt x="439607" y="2966271"/>
                  </a:moveTo>
                  <a:cubicBezTo>
                    <a:pt x="451544" y="2966271"/>
                    <a:pt x="462155" y="2966271"/>
                    <a:pt x="472765" y="2966271"/>
                  </a:cubicBezTo>
                  <a:cubicBezTo>
                    <a:pt x="474091" y="2978046"/>
                    <a:pt x="475418" y="2988513"/>
                    <a:pt x="476744" y="3000289"/>
                  </a:cubicBezTo>
                  <a:cubicBezTo>
                    <a:pt x="464807" y="3019915"/>
                    <a:pt x="452870" y="3002906"/>
                    <a:pt x="440934" y="2998981"/>
                  </a:cubicBezTo>
                  <a:cubicBezTo>
                    <a:pt x="440934" y="2987205"/>
                    <a:pt x="440934" y="2978046"/>
                    <a:pt x="439607" y="2966271"/>
                  </a:cubicBezTo>
                  <a:close/>
                  <a:moveTo>
                    <a:pt x="2400323" y="2787762"/>
                  </a:moveTo>
                  <a:lnTo>
                    <a:pt x="2399657" y="2788260"/>
                  </a:lnTo>
                  <a:lnTo>
                    <a:pt x="2400177" y="2788307"/>
                  </a:lnTo>
                  <a:lnTo>
                    <a:pt x="2400323" y="2787762"/>
                  </a:lnTo>
                  <a:close/>
                  <a:moveTo>
                    <a:pt x="2277977" y="2653110"/>
                  </a:moveTo>
                  <a:lnTo>
                    <a:pt x="2272475" y="2654922"/>
                  </a:lnTo>
                  <a:lnTo>
                    <a:pt x="2271661" y="2655939"/>
                  </a:lnTo>
                  <a:lnTo>
                    <a:pt x="2277977" y="2653110"/>
                  </a:lnTo>
                  <a:close/>
                  <a:moveTo>
                    <a:pt x="2554224" y="2182941"/>
                  </a:moveTo>
                  <a:cubicBezTo>
                    <a:pt x="2560549" y="2180456"/>
                    <a:pt x="2569404" y="2180456"/>
                    <a:pt x="2575730" y="2182941"/>
                  </a:cubicBezTo>
                  <a:cubicBezTo>
                    <a:pt x="2609886" y="2199096"/>
                    <a:pt x="2621272" y="2233890"/>
                    <a:pt x="2644043" y="2258743"/>
                  </a:cubicBezTo>
                  <a:cubicBezTo>
                    <a:pt x="2646573" y="2261228"/>
                    <a:pt x="2647838" y="2263713"/>
                    <a:pt x="2650368" y="2266198"/>
                  </a:cubicBezTo>
                  <a:cubicBezTo>
                    <a:pt x="2652898" y="2277382"/>
                    <a:pt x="2666814" y="2291051"/>
                    <a:pt x="2644043" y="2298507"/>
                  </a:cubicBezTo>
                  <a:cubicBezTo>
                    <a:pt x="2632657" y="2302235"/>
                    <a:pt x="2625067" y="2307206"/>
                    <a:pt x="2642778" y="2314661"/>
                  </a:cubicBezTo>
                  <a:cubicBezTo>
                    <a:pt x="2656693" y="2320875"/>
                    <a:pt x="2669344" y="2328331"/>
                    <a:pt x="2651633" y="2342000"/>
                  </a:cubicBezTo>
                  <a:cubicBezTo>
                    <a:pt x="2621272" y="2366852"/>
                    <a:pt x="2621272" y="2366852"/>
                    <a:pt x="2630127" y="2401646"/>
                  </a:cubicBezTo>
                  <a:cubicBezTo>
                    <a:pt x="2632657" y="2409102"/>
                    <a:pt x="2632657" y="2417801"/>
                    <a:pt x="2635187" y="2425257"/>
                  </a:cubicBezTo>
                  <a:cubicBezTo>
                    <a:pt x="2608621" y="2426499"/>
                    <a:pt x="2599766" y="2404132"/>
                    <a:pt x="2584585" y="2390463"/>
                  </a:cubicBezTo>
                  <a:cubicBezTo>
                    <a:pt x="2578260" y="2385492"/>
                    <a:pt x="2580790" y="2375551"/>
                    <a:pt x="2587115" y="2370580"/>
                  </a:cubicBezTo>
                  <a:cubicBezTo>
                    <a:pt x="2612416" y="2342000"/>
                    <a:pt x="2580790" y="2330816"/>
                    <a:pt x="2569404" y="2314661"/>
                  </a:cubicBezTo>
                  <a:cubicBezTo>
                    <a:pt x="2580790" y="2293537"/>
                    <a:pt x="2561814" y="2287323"/>
                    <a:pt x="2549163" y="2278625"/>
                  </a:cubicBezTo>
                  <a:cubicBezTo>
                    <a:pt x="2494766" y="2243831"/>
                    <a:pt x="2507417" y="2212765"/>
                    <a:pt x="2554224" y="2182941"/>
                  </a:cubicBezTo>
                  <a:close/>
                  <a:moveTo>
                    <a:pt x="1901236" y="2132911"/>
                  </a:moveTo>
                  <a:cubicBezTo>
                    <a:pt x="1905277" y="2133747"/>
                    <a:pt x="1909495" y="2135769"/>
                    <a:pt x="1913868" y="2139190"/>
                  </a:cubicBezTo>
                  <a:cubicBezTo>
                    <a:pt x="1932611" y="2155365"/>
                    <a:pt x="1946357" y="2144167"/>
                    <a:pt x="1961351" y="2135458"/>
                  </a:cubicBezTo>
                  <a:cubicBezTo>
                    <a:pt x="2018832" y="2159097"/>
                    <a:pt x="2091307" y="2162830"/>
                    <a:pt x="2107551" y="2242458"/>
                  </a:cubicBezTo>
                  <a:cubicBezTo>
                    <a:pt x="2112550" y="2264854"/>
                    <a:pt x="2141290" y="2264854"/>
                    <a:pt x="2155035" y="2279784"/>
                  </a:cubicBezTo>
                  <a:cubicBezTo>
                    <a:pt x="2160034" y="2287249"/>
                    <a:pt x="2160034" y="2293470"/>
                    <a:pt x="2153786" y="2299691"/>
                  </a:cubicBezTo>
                  <a:cubicBezTo>
                    <a:pt x="2158784" y="2304668"/>
                    <a:pt x="2163782" y="2309645"/>
                    <a:pt x="2170030" y="2315866"/>
                  </a:cubicBezTo>
                  <a:cubicBezTo>
                    <a:pt x="2175028" y="2322087"/>
                    <a:pt x="2180027" y="2325819"/>
                    <a:pt x="2185025" y="2330796"/>
                  </a:cubicBezTo>
                  <a:lnTo>
                    <a:pt x="2185029" y="2330796"/>
                  </a:lnTo>
                  <a:lnTo>
                    <a:pt x="2191216" y="2278693"/>
                  </a:lnTo>
                  <a:cubicBezTo>
                    <a:pt x="2209654" y="2235085"/>
                    <a:pt x="2259675" y="2216094"/>
                    <a:pt x="2297830" y="2187960"/>
                  </a:cubicBezTo>
                  <a:cubicBezTo>
                    <a:pt x="2300932" y="2185460"/>
                    <a:pt x="2305895" y="2183584"/>
                    <a:pt x="2310238" y="2182959"/>
                  </a:cubicBezTo>
                  <a:cubicBezTo>
                    <a:pt x="2314581" y="2182334"/>
                    <a:pt x="2318304" y="2182959"/>
                    <a:pt x="2318924" y="2185460"/>
                  </a:cubicBezTo>
                  <a:cubicBezTo>
                    <a:pt x="2361112" y="2249230"/>
                    <a:pt x="2428116" y="2189211"/>
                    <a:pt x="2475268" y="2221721"/>
                  </a:cubicBezTo>
                  <a:cubicBezTo>
                    <a:pt x="2514974" y="2232975"/>
                    <a:pt x="2526141" y="2270487"/>
                    <a:pt x="2548476" y="2299246"/>
                  </a:cubicBezTo>
                  <a:cubicBezTo>
                    <a:pt x="2548476" y="2315501"/>
                    <a:pt x="2538550" y="2326755"/>
                    <a:pt x="2526141" y="2336758"/>
                  </a:cubicBezTo>
                  <a:cubicBezTo>
                    <a:pt x="2502566" y="2358015"/>
                    <a:pt x="2501325" y="2358015"/>
                    <a:pt x="2486435" y="2325505"/>
                  </a:cubicBezTo>
                  <a:cubicBezTo>
                    <a:pt x="2483953" y="2321753"/>
                    <a:pt x="2481472" y="2316752"/>
                    <a:pt x="2478990" y="2311750"/>
                  </a:cubicBezTo>
                  <a:cubicBezTo>
                    <a:pt x="2464100" y="2318002"/>
                    <a:pt x="2470304" y="2341760"/>
                    <a:pt x="2452933" y="2346761"/>
                  </a:cubicBezTo>
                  <a:cubicBezTo>
                    <a:pt x="2439284" y="2334257"/>
                    <a:pt x="2438043" y="2314251"/>
                    <a:pt x="2421912" y="2301747"/>
                  </a:cubicBezTo>
                  <a:cubicBezTo>
                    <a:pt x="2429357" y="2315501"/>
                    <a:pt x="2434320" y="2330506"/>
                    <a:pt x="2425635" y="2343010"/>
                  </a:cubicBezTo>
                  <a:lnTo>
                    <a:pt x="2425158" y="2343490"/>
                  </a:lnTo>
                  <a:lnTo>
                    <a:pt x="2422824" y="2344143"/>
                  </a:lnTo>
                  <a:lnTo>
                    <a:pt x="2420710" y="2347973"/>
                  </a:lnTo>
                  <a:lnTo>
                    <a:pt x="2420361" y="2348325"/>
                  </a:lnTo>
                  <a:cubicBezTo>
                    <a:pt x="2418190" y="2349263"/>
                    <a:pt x="2415708" y="2349263"/>
                    <a:pt x="2413227" y="2348012"/>
                  </a:cubicBezTo>
                  <a:cubicBezTo>
                    <a:pt x="2417569" y="2353014"/>
                    <a:pt x="2419121" y="2351138"/>
                    <a:pt x="2420517" y="2348324"/>
                  </a:cubicBezTo>
                  <a:lnTo>
                    <a:pt x="2420710" y="2347973"/>
                  </a:lnTo>
                  <a:lnTo>
                    <a:pt x="2425158" y="2343490"/>
                  </a:lnTo>
                  <a:lnTo>
                    <a:pt x="2426876" y="2343010"/>
                  </a:lnTo>
                  <a:cubicBezTo>
                    <a:pt x="2438043" y="2336758"/>
                    <a:pt x="2445488" y="2338009"/>
                    <a:pt x="2452933" y="2346761"/>
                  </a:cubicBezTo>
                  <a:cubicBezTo>
                    <a:pt x="2443006" y="2364267"/>
                    <a:pt x="2433080" y="2383023"/>
                    <a:pt x="2423153" y="2401779"/>
                  </a:cubicBezTo>
                  <a:cubicBezTo>
                    <a:pt x="2415708" y="2413033"/>
                    <a:pt x="2393373" y="2420535"/>
                    <a:pt x="2402059" y="2439291"/>
                  </a:cubicBezTo>
                  <a:cubicBezTo>
                    <a:pt x="2419431" y="2470551"/>
                    <a:pt x="2378483" y="2454296"/>
                    <a:pt x="2376002" y="2473052"/>
                  </a:cubicBezTo>
                  <a:cubicBezTo>
                    <a:pt x="2374761" y="2488057"/>
                    <a:pt x="2369798" y="2504312"/>
                    <a:pt x="2347463" y="2513065"/>
                  </a:cubicBezTo>
                  <a:cubicBezTo>
                    <a:pt x="2377243" y="2526819"/>
                    <a:pt x="2399577" y="2521818"/>
                    <a:pt x="2421912" y="2523068"/>
                  </a:cubicBezTo>
                  <a:cubicBezTo>
                    <a:pt x="2384688" y="2554328"/>
                    <a:pt x="2436802" y="2541824"/>
                    <a:pt x="2438043" y="2554328"/>
                  </a:cubicBezTo>
                  <a:cubicBezTo>
                    <a:pt x="2446729" y="2565582"/>
                    <a:pt x="2446729" y="2576835"/>
                    <a:pt x="2438043" y="2586838"/>
                  </a:cubicBezTo>
                  <a:lnTo>
                    <a:pt x="2438043" y="2603094"/>
                  </a:lnTo>
                  <a:lnTo>
                    <a:pt x="2438011" y="2603149"/>
                  </a:lnTo>
                  <a:lnTo>
                    <a:pt x="2441767" y="2614245"/>
                  </a:lnTo>
                  <a:cubicBezTo>
                    <a:pt x="2441826" y="2630746"/>
                    <a:pt x="2429448" y="2648115"/>
                    <a:pt x="2438789" y="2664790"/>
                  </a:cubicBezTo>
                  <a:cubicBezTo>
                    <a:pt x="2445017" y="2675907"/>
                    <a:pt x="2451245" y="2689494"/>
                    <a:pt x="2466192" y="2677142"/>
                  </a:cubicBezTo>
                  <a:cubicBezTo>
                    <a:pt x="2476156" y="2669731"/>
                    <a:pt x="2484875" y="2662320"/>
                    <a:pt x="2494839" y="2669731"/>
                  </a:cubicBezTo>
                  <a:cubicBezTo>
                    <a:pt x="2513523" y="2683318"/>
                    <a:pt x="2532206" y="2690729"/>
                    <a:pt x="2558363" y="2688258"/>
                  </a:cubicBezTo>
                  <a:cubicBezTo>
                    <a:pt x="2575800" y="2687023"/>
                    <a:pt x="2591992" y="2711727"/>
                    <a:pt x="2614412" y="2711727"/>
                  </a:cubicBezTo>
                  <a:cubicBezTo>
                    <a:pt x="2611921" y="2720373"/>
                    <a:pt x="2609430" y="2729019"/>
                    <a:pt x="2606939" y="2737665"/>
                  </a:cubicBezTo>
                  <a:cubicBezTo>
                    <a:pt x="2603202" y="2743841"/>
                    <a:pt x="2599466" y="2750017"/>
                    <a:pt x="2595729" y="2756193"/>
                  </a:cubicBezTo>
                  <a:cubicBezTo>
                    <a:pt x="2589501" y="2762369"/>
                    <a:pt x="2584519" y="2767309"/>
                    <a:pt x="2579537" y="2772250"/>
                  </a:cubicBezTo>
                  <a:cubicBezTo>
                    <a:pt x="2567081" y="2777191"/>
                    <a:pt x="2554626" y="2782131"/>
                    <a:pt x="2542170" y="2785837"/>
                  </a:cubicBezTo>
                  <a:cubicBezTo>
                    <a:pt x="2529715" y="2789542"/>
                    <a:pt x="2520996" y="2795718"/>
                    <a:pt x="2517259" y="2811775"/>
                  </a:cubicBezTo>
                  <a:cubicBezTo>
                    <a:pt x="2513523" y="2829068"/>
                    <a:pt x="2503558" y="2845125"/>
                    <a:pt x="2496085" y="2861182"/>
                  </a:cubicBezTo>
                  <a:cubicBezTo>
                    <a:pt x="2494839" y="2863652"/>
                    <a:pt x="2486120" y="2866123"/>
                    <a:pt x="2482384" y="2863652"/>
                  </a:cubicBezTo>
                  <a:cubicBezTo>
                    <a:pt x="2478647" y="2862417"/>
                    <a:pt x="2472419" y="2857477"/>
                    <a:pt x="2472419" y="2853771"/>
                  </a:cubicBezTo>
                  <a:cubicBezTo>
                    <a:pt x="2472419" y="2838949"/>
                    <a:pt x="2476156" y="2824127"/>
                    <a:pt x="2478647" y="2804364"/>
                  </a:cubicBezTo>
                  <a:cubicBezTo>
                    <a:pt x="2428825" y="2804364"/>
                    <a:pt x="2381494" y="2804364"/>
                    <a:pt x="2335408" y="2804364"/>
                  </a:cubicBezTo>
                  <a:cubicBezTo>
                    <a:pt x="2319216" y="2804364"/>
                    <a:pt x="2303024" y="2804673"/>
                    <a:pt x="2287299" y="2802975"/>
                  </a:cubicBezTo>
                  <a:lnTo>
                    <a:pt x="2275664" y="2799525"/>
                  </a:lnTo>
                  <a:lnTo>
                    <a:pt x="2244475" y="2796906"/>
                  </a:lnTo>
                  <a:cubicBezTo>
                    <a:pt x="2222140" y="2796906"/>
                    <a:pt x="2199805" y="2800657"/>
                    <a:pt x="2182434" y="2781901"/>
                  </a:cubicBezTo>
                  <a:cubicBezTo>
                    <a:pt x="2166303" y="2759394"/>
                    <a:pt x="2166303" y="2738137"/>
                    <a:pt x="2189878" y="2720631"/>
                  </a:cubicBezTo>
                  <a:lnTo>
                    <a:pt x="2206082" y="2713585"/>
                  </a:lnTo>
                  <a:lnTo>
                    <a:pt x="2204719" y="2713040"/>
                  </a:lnTo>
                  <a:lnTo>
                    <a:pt x="2192360" y="2718130"/>
                  </a:lnTo>
                  <a:cubicBezTo>
                    <a:pt x="2162580" y="2715630"/>
                    <a:pt x="2155135" y="2694373"/>
                    <a:pt x="2152654" y="2669365"/>
                  </a:cubicBezTo>
                  <a:cubicBezTo>
                    <a:pt x="2151413" y="2646858"/>
                    <a:pt x="2139005" y="2635604"/>
                    <a:pt x="2120392" y="2629352"/>
                  </a:cubicBezTo>
                  <a:cubicBezTo>
                    <a:pt x="2107984" y="2621850"/>
                    <a:pt x="2098058" y="2610596"/>
                    <a:pt x="2093094" y="2595591"/>
                  </a:cubicBezTo>
                  <a:cubicBezTo>
                    <a:pt x="2088131" y="2576835"/>
                    <a:pt x="2093094" y="2559330"/>
                    <a:pt x="2101780" y="2543074"/>
                  </a:cubicBezTo>
                  <a:cubicBezTo>
                    <a:pt x="2104262" y="2536822"/>
                    <a:pt x="2107984" y="2529320"/>
                    <a:pt x="2110466" y="2524318"/>
                  </a:cubicBezTo>
                  <a:cubicBezTo>
                    <a:pt x="2119772" y="2502749"/>
                    <a:pt x="2113025" y="2481180"/>
                    <a:pt x="2112734" y="2460138"/>
                  </a:cubicBezTo>
                  <a:lnTo>
                    <a:pt x="2114189" y="2448881"/>
                  </a:lnTo>
                  <a:lnTo>
                    <a:pt x="2087089" y="2472167"/>
                  </a:lnTo>
                  <a:cubicBezTo>
                    <a:pt x="2080685" y="2484143"/>
                    <a:pt x="2080061" y="2498762"/>
                    <a:pt x="2087558" y="2517425"/>
                  </a:cubicBezTo>
                  <a:cubicBezTo>
                    <a:pt x="2100054" y="2547286"/>
                    <a:pt x="2080061" y="2559728"/>
                    <a:pt x="2057569" y="2569681"/>
                  </a:cubicBezTo>
                  <a:cubicBezTo>
                    <a:pt x="2051321" y="2575902"/>
                    <a:pt x="2046322" y="2580879"/>
                    <a:pt x="2042574" y="2585856"/>
                  </a:cubicBezTo>
                  <a:cubicBezTo>
                    <a:pt x="2042574" y="2590832"/>
                    <a:pt x="2042574" y="2597053"/>
                    <a:pt x="2042574" y="2602030"/>
                  </a:cubicBezTo>
                  <a:cubicBezTo>
                    <a:pt x="2046322" y="2608251"/>
                    <a:pt x="2052570" y="2613228"/>
                    <a:pt x="2057569" y="2618205"/>
                  </a:cubicBezTo>
                  <a:cubicBezTo>
                    <a:pt x="2067565" y="2616960"/>
                    <a:pt x="2078811" y="2600786"/>
                    <a:pt x="2090057" y="2618205"/>
                  </a:cubicBezTo>
                  <a:cubicBezTo>
                    <a:pt x="2093806" y="2621937"/>
                    <a:pt x="2095056" y="2624426"/>
                    <a:pt x="2093806" y="2629402"/>
                  </a:cubicBezTo>
                  <a:cubicBezTo>
                    <a:pt x="2092557" y="2631891"/>
                    <a:pt x="2091307" y="2634379"/>
                    <a:pt x="2090057" y="2634379"/>
                  </a:cubicBezTo>
                  <a:cubicBezTo>
                    <a:pt x="2073813" y="2651798"/>
                    <a:pt x="2055069" y="2631891"/>
                    <a:pt x="2037575" y="2638112"/>
                  </a:cubicBezTo>
                  <a:cubicBezTo>
                    <a:pt x="2030078" y="2641844"/>
                    <a:pt x="2027579" y="2630647"/>
                    <a:pt x="2023830" y="2623181"/>
                  </a:cubicBezTo>
                  <a:cubicBezTo>
                    <a:pt x="2020081" y="2610739"/>
                    <a:pt x="2013834" y="2598298"/>
                    <a:pt x="2008835" y="2585856"/>
                  </a:cubicBezTo>
                  <a:cubicBezTo>
                    <a:pt x="2008835" y="2583367"/>
                    <a:pt x="2008835" y="2579635"/>
                    <a:pt x="2008835" y="2575902"/>
                  </a:cubicBezTo>
                  <a:cubicBezTo>
                    <a:pt x="1967599" y="2531111"/>
                    <a:pt x="1965100" y="2486320"/>
                    <a:pt x="2021331" y="2425355"/>
                  </a:cubicBezTo>
                  <a:cubicBezTo>
                    <a:pt x="1995090" y="2444018"/>
                    <a:pt x="1992591" y="2453971"/>
                    <a:pt x="1988842" y="2462680"/>
                  </a:cubicBezTo>
                  <a:cubicBezTo>
                    <a:pt x="1983844" y="2471390"/>
                    <a:pt x="1985093" y="2483832"/>
                    <a:pt x="1976346" y="2491297"/>
                  </a:cubicBezTo>
                  <a:cubicBezTo>
                    <a:pt x="1965100" y="2500006"/>
                    <a:pt x="1952604" y="2501250"/>
                    <a:pt x="1940109" y="2504983"/>
                  </a:cubicBezTo>
                  <a:cubicBezTo>
                    <a:pt x="1936360" y="2504983"/>
                    <a:pt x="1932611" y="2506227"/>
                    <a:pt x="1930112" y="2506227"/>
                  </a:cubicBezTo>
                  <a:cubicBezTo>
                    <a:pt x="1916367" y="2518669"/>
                    <a:pt x="1902622" y="2531111"/>
                    <a:pt x="1888876" y="2542309"/>
                  </a:cubicBezTo>
                  <a:cubicBezTo>
                    <a:pt x="1876380" y="2552262"/>
                    <a:pt x="1871382" y="2560972"/>
                    <a:pt x="1876380" y="2575902"/>
                  </a:cubicBezTo>
                  <a:cubicBezTo>
                    <a:pt x="1878879" y="2583367"/>
                    <a:pt x="1873881" y="2594565"/>
                    <a:pt x="1865134" y="2590832"/>
                  </a:cubicBezTo>
                  <a:cubicBezTo>
                    <a:pt x="1836394" y="2582123"/>
                    <a:pt x="1823898" y="2609495"/>
                    <a:pt x="1802656" y="2616960"/>
                  </a:cubicBezTo>
                  <a:cubicBezTo>
                    <a:pt x="1795158" y="2619449"/>
                    <a:pt x="1783912" y="2624426"/>
                    <a:pt x="1781413" y="2620693"/>
                  </a:cubicBezTo>
                  <a:cubicBezTo>
                    <a:pt x="1770167" y="2609495"/>
                    <a:pt x="1783912" y="2603274"/>
                    <a:pt x="1791409" y="2599542"/>
                  </a:cubicBezTo>
                  <a:cubicBezTo>
                    <a:pt x="1815151" y="2590832"/>
                    <a:pt x="1803905" y="2553507"/>
                    <a:pt x="1833895" y="2548530"/>
                  </a:cubicBezTo>
                  <a:cubicBezTo>
                    <a:pt x="1841392" y="2547286"/>
                    <a:pt x="1838893" y="2537332"/>
                    <a:pt x="1837644" y="2528623"/>
                  </a:cubicBezTo>
                  <a:cubicBezTo>
                    <a:pt x="1835144" y="2512448"/>
                    <a:pt x="1833895" y="2497518"/>
                    <a:pt x="1833895" y="2481343"/>
                  </a:cubicBezTo>
                  <a:cubicBezTo>
                    <a:pt x="1833895" y="2457704"/>
                    <a:pt x="1833895" y="2457704"/>
                    <a:pt x="1871382" y="2450238"/>
                  </a:cubicBezTo>
                  <a:cubicBezTo>
                    <a:pt x="1880129" y="2447750"/>
                    <a:pt x="1888876" y="2442773"/>
                    <a:pt x="1885128" y="2435308"/>
                  </a:cubicBezTo>
                  <a:cubicBezTo>
                    <a:pt x="1882628" y="2430331"/>
                    <a:pt x="1872632" y="2429087"/>
                    <a:pt x="1865134" y="2426599"/>
                  </a:cubicBezTo>
                  <a:cubicBezTo>
                    <a:pt x="1860136" y="2425355"/>
                    <a:pt x="1855138" y="2426599"/>
                    <a:pt x="1848890" y="2426599"/>
                  </a:cubicBezTo>
                  <a:lnTo>
                    <a:pt x="1847932" y="2422172"/>
                  </a:lnTo>
                  <a:lnTo>
                    <a:pt x="1847141" y="2425957"/>
                  </a:lnTo>
                  <a:cubicBezTo>
                    <a:pt x="1843402" y="2424702"/>
                    <a:pt x="1838417" y="2422192"/>
                    <a:pt x="1833432" y="2420937"/>
                  </a:cubicBezTo>
                  <a:cubicBezTo>
                    <a:pt x="1808509" y="2413407"/>
                    <a:pt x="1789816" y="2444781"/>
                    <a:pt x="1761153" y="2428467"/>
                  </a:cubicBezTo>
                  <a:cubicBezTo>
                    <a:pt x="1739968" y="2415917"/>
                    <a:pt x="1712552" y="2415917"/>
                    <a:pt x="1687628" y="2409642"/>
                  </a:cubicBezTo>
                  <a:cubicBezTo>
                    <a:pt x="1696352" y="2438506"/>
                    <a:pt x="1729999" y="2439761"/>
                    <a:pt x="1747445" y="2468625"/>
                  </a:cubicBezTo>
                  <a:cubicBezTo>
                    <a:pt x="1685136" y="2486195"/>
                    <a:pt x="1630303" y="2508784"/>
                    <a:pt x="1572979" y="2536393"/>
                  </a:cubicBezTo>
                  <a:cubicBezTo>
                    <a:pt x="1567994" y="2507529"/>
                    <a:pt x="1584194" y="2483685"/>
                    <a:pt x="1569240" y="2456076"/>
                  </a:cubicBezTo>
                  <a:cubicBezTo>
                    <a:pt x="1553040" y="2447291"/>
                    <a:pt x="1538085" y="2472390"/>
                    <a:pt x="1516900" y="2466115"/>
                  </a:cubicBezTo>
                  <a:cubicBezTo>
                    <a:pt x="1500700" y="2462350"/>
                    <a:pt x="1482007" y="2468625"/>
                    <a:pt x="1468299" y="2486195"/>
                  </a:cubicBezTo>
                  <a:cubicBezTo>
                    <a:pt x="1462068" y="2491215"/>
                    <a:pt x="1444621" y="2497489"/>
                    <a:pt x="1440883" y="2493724"/>
                  </a:cubicBezTo>
                  <a:cubicBezTo>
                    <a:pt x="1410974" y="2466115"/>
                    <a:pt x="1362373" y="2471135"/>
                    <a:pt x="1339941" y="2433486"/>
                  </a:cubicBezTo>
                  <a:cubicBezTo>
                    <a:pt x="1338695" y="2430977"/>
                    <a:pt x="1337449" y="2428467"/>
                    <a:pt x="1337449" y="2425957"/>
                  </a:cubicBezTo>
                  <a:cubicBezTo>
                    <a:pt x="1351157" y="2402112"/>
                    <a:pt x="1332464" y="2382033"/>
                    <a:pt x="1331218" y="2359444"/>
                  </a:cubicBezTo>
                  <a:cubicBezTo>
                    <a:pt x="1329972" y="2351914"/>
                    <a:pt x="1320002" y="2350659"/>
                    <a:pt x="1311279" y="2351914"/>
                  </a:cubicBezTo>
                  <a:cubicBezTo>
                    <a:pt x="1292586" y="2353169"/>
                    <a:pt x="1291340" y="2343129"/>
                    <a:pt x="1297571" y="2328070"/>
                  </a:cubicBezTo>
                  <a:cubicBezTo>
                    <a:pt x="1300063" y="2318030"/>
                    <a:pt x="1302555" y="2307991"/>
                    <a:pt x="1303802" y="2297951"/>
                  </a:cubicBezTo>
                  <a:cubicBezTo>
                    <a:pt x="1329972" y="2300461"/>
                    <a:pt x="1352403" y="2307991"/>
                    <a:pt x="1368604" y="2329325"/>
                  </a:cubicBezTo>
                  <a:cubicBezTo>
                    <a:pt x="1366111" y="2331835"/>
                    <a:pt x="1364865" y="2334345"/>
                    <a:pt x="1363619" y="2338110"/>
                  </a:cubicBezTo>
                  <a:lnTo>
                    <a:pt x="1367357" y="2334345"/>
                  </a:lnTo>
                  <a:lnTo>
                    <a:pt x="1368604" y="2329325"/>
                  </a:lnTo>
                  <a:cubicBezTo>
                    <a:pt x="1373588" y="2329325"/>
                    <a:pt x="1378573" y="2329325"/>
                    <a:pt x="1383558" y="2329325"/>
                  </a:cubicBezTo>
                  <a:cubicBezTo>
                    <a:pt x="1415959" y="2326815"/>
                    <a:pt x="1401004" y="2286656"/>
                    <a:pt x="1422190" y="2279127"/>
                  </a:cubicBezTo>
                  <a:cubicBezTo>
                    <a:pt x="1449606" y="2269087"/>
                    <a:pt x="1478268" y="2230183"/>
                    <a:pt x="1504438" y="2280382"/>
                  </a:cubicBezTo>
                  <a:cubicBezTo>
                    <a:pt x="1505684" y="2286656"/>
                    <a:pt x="1500700" y="2287911"/>
                    <a:pt x="1496961" y="2292931"/>
                  </a:cubicBezTo>
                  <a:cubicBezTo>
                    <a:pt x="1501946" y="2294186"/>
                    <a:pt x="1505684" y="2291676"/>
                    <a:pt x="1505684" y="2285401"/>
                  </a:cubicBezTo>
                  <a:cubicBezTo>
                    <a:pt x="1510669" y="2266577"/>
                    <a:pt x="1504438" y="2237713"/>
                    <a:pt x="1530608" y="2233948"/>
                  </a:cubicBezTo>
                  <a:cubicBezTo>
                    <a:pt x="1559271" y="2228928"/>
                    <a:pt x="1546809" y="2264067"/>
                    <a:pt x="1560517" y="2274107"/>
                  </a:cubicBezTo>
                  <a:cubicBezTo>
                    <a:pt x="1533101" y="2207594"/>
                    <a:pt x="1574225" y="2187515"/>
                    <a:pt x="1627811" y="2174965"/>
                  </a:cubicBezTo>
                  <a:cubicBezTo>
                    <a:pt x="1665197" y="2177475"/>
                    <a:pt x="1665197" y="2198809"/>
                    <a:pt x="1650243" y="2223908"/>
                  </a:cubicBezTo>
                  <a:cubicBezTo>
                    <a:pt x="1637781" y="2245243"/>
                    <a:pt x="1624073" y="2264067"/>
                    <a:pt x="1637781" y="2295441"/>
                  </a:cubicBezTo>
                  <a:cubicBezTo>
                    <a:pt x="1671428" y="2238027"/>
                    <a:pt x="1702972" y="2261792"/>
                    <a:pt x="1735042" y="2282029"/>
                  </a:cubicBezTo>
                  <a:lnTo>
                    <a:pt x="1766672" y="2297600"/>
                  </a:lnTo>
                  <a:lnTo>
                    <a:pt x="1772041" y="2253500"/>
                  </a:lnTo>
                  <a:cubicBezTo>
                    <a:pt x="1777977" y="2240281"/>
                    <a:pt x="1788910" y="2230016"/>
                    <a:pt x="1807654" y="2225039"/>
                  </a:cubicBezTo>
                  <a:cubicBezTo>
                    <a:pt x="1848890" y="2216330"/>
                    <a:pt x="1858886" y="2183981"/>
                    <a:pt x="1870132" y="2151632"/>
                  </a:cubicBezTo>
                  <a:cubicBezTo>
                    <a:pt x="1878567" y="2138568"/>
                    <a:pt x="1889111" y="2130403"/>
                    <a:pt x="1901236" y="2132911"/>
                  </a:cubicBezTo>
                  <a:close/>
                  <a:moveTo>
                    <a:pt x="777619" y="1310663"/>
                  </a:moveTo>
                  <a:lnTo>
                    <a:pt x="778692" y="1310922"/>
                  </a:lnTo>
                  <a:lnTo>
                    <a:pt x="777486" y="1310922"/>
                  </a:lnTo>
                  <a:lnTo>
                    <a:pt x="777619" y="1310663"/>
                  </a:lnTo>
                  <a:close/>
                  <a:moveTo>
                    <a:pt x="774470" y="1270355"/>
                  </a:moveTo>
                  <a:cubicBezTo>
                    <a:pt x="779899" y="1270194"/>
                    <a:pt x="784723" y="1270840"/>
                    <a:pt x="787136" y="1273426"/>
                  </a:cubicBezTo>
                  <a:cubicBezTo>
                    <a:pt x="791358" y="1279891"/>
                    <a:pt x="789850" y="1286356"/>
                    <a:pt x="786834" y="1292659"/>
                  </a:cubicBezTo>
                  <a:lnTo>
                    <a:pt x="777619" y="1310663"/>
                  </a:lnTo>
                  <a:lnTo>
                    <a:pt x="759996" y="1306397"/>
                  </a:lnTo>
                  <a:cubicBezTo>
                    <a:pt x="754568" y="1303488"/>
                    <a:pt x="750346" y="1298639"/>
                    <a:pt x="748537" y="1290235"/>
                  </a:cubicBezTo>
                  <a:cubicBezTo>
                    <a:pt x="747331" y="1282477"/>
                    <a:pt x="748537" y="1272133"/>
                    <a:pt x="758187" y="1272133"/>
                  </a:cubicBezTo>
                  <a:cubicBezTo>
                    <a:pt x="763012" y="1271487"/>
                    <a:pt x="769042" y="1270517"/>
                    <a:pt x="774470" y="1270355"/>
                  </a:cubicBezTo>
                  <a:close/>
                  <a:moveTo>
                    <a:pt x="748398" y="1192370"/>
                  </a:moveTo>
                  <a:cubicBezTo>
                    <a:pt x="750993" y="1191922"/>
                    <a:pt x="753435" y="1191922"/>
                    <a:pt x="754046" y="1192519"/>
                  </a:cubicBezTo>
                  <a:cubicBezTo>
                    <a:pt x="758930" y="1194908"/>
                    <a:pt x="760151" y="1200881"/>
                    <a:pt x="760151" y="1205660"/>
                  </a:cubicBezTo>
                  <a:cubicBezTo>
                    <a:pt x="762594" y="1239109"/>
                    <a:pt x="738171" y="1245082"/>
                    <a:pt x="708864" y="1243887"/>
                  </a:cubicBezTo>
                  <a:cubicBezTo>
                    <a:pt x="719854" y="1227163"/>
                    <a:pt x="729623" y="1210438"/>
                    <a:pt x="741834" y="1194908"/>
                  </a:cubicBezTo>
                  <a:cubicBezTo>
                    <a:pt x="743056" y="1193714"/>
                    <a:pt x="745803" y="1192818"/>
                    <a:pt x="748398" y="1192370"/>
                  </a:cubicBezTo>
                  <a:close/>
                  <a:moveTo>
                    <a:pt x="806509" y="1114390"/>
                  </a:moveTo>
                  <a:cubicBezTo>
                    <a:pt x="795096" y="1133526"/>
                    <a:pt x="790024" y="1153937"/>
                    <a:pt x="788756" y="1176900"/>
                  </a:cubicBezTo>
                  <a:cubicBezTo>
                    <a:pt x="788756" y="1183279"/>
                    <a:pt x="782415" y="1184555"/>
                    <a:pt x="778611" y="1178176"/>
                  </a:cubicBezTo>
                  <a:cubicBezTo>
                    <a:pt x="776074" y="1175625"/>
                    <a:pt x="776074" y="1167970"/>
                    <a:pt x="774806" y="1164143"/>
                  </a:cubicBezTo>
                  <a:cubicBezTo>
                    <a:pt x="776074" y="1124596"/>
                    <a:pt x="776074" y="1124596"/>
                    <a:pt x="806509" y="1114390"/>
                  </a:cubicBezTo>
                  <a:close/>
                  <a:moveTo>
                    <a:pt x="1033074" y="1037458"/>
                  </a:moveTo>
                  <a:lnTo>
                    <a:pt x="1040499" y="1044930"/>
                  </a:lnTo>
                  <a:lnTo>
                    <a:pt x="1040685" y="1044834"/>
                  </a:lnTo>
                  <a:cubicBezTo>
                    <a:pt x="1043221" y="1044979"/>
                    <a:pt x="1045757" y="1046425"/>
                    <a:pt x="1048294" y="1048738"/>
                  </a:cubicBezTo>
                  <a:cubicBezTo>
                    <a:pt x="1054634" y="1053366"/>
                    <a:pt x="1059707" y="1057993"/>
                    <a:pt x="1064779" y="1063777"/>
                  </a:cubicBezTo>
                  <a:lnTo>
                    <a:pt x="1051651" y="1063777"/>
                  </a:lnTo>
                  <a:lnTo>
                    <a:pt x="1062991" y="1068922"/>
                  </a:lnTo>
                  <a:lnTo>
                    <a:pt x="1062991" y="1064935"/>
                  </a:lnTo>
                  <a:cubicBezTo>
                    <a:pt x="1083750" y="1064935"/>
                    <a:pt x="1104509" y="1066195"/>
                    <a:pt x="1124048" y="1067454"/>
                  </a:cubicBezTo>
                  <a:cubicBezTo>
                    <a:pt x="1128932" y="1068713"/>
                    <a:pt x="1132596" y="1073750"/>
                    <a:pt x="1133817" y="1078787"/>
                  </a:cubicBezTo>
                  <a:cubicBezTo>
                    <a:pt x="1136259" y="1082565"/>
                    <a:pt x="1132596" y="1087602"/>
                    <a:pt x="1126490" y="1087602"/>
                  </a:cubicBezTo>
                  <a:cubicBezTo>
                    <a:pt x="1111836" y="1088861"/>
                    <a:pt x="1113057" y="1100195"/>
                    <a:pt x="1109394" y="1110269"/>
                  </a:cubicBezTo>
                  <a:cubicBezTo>
                    <a:pt x="1103288" y="1124121"/>
                    <a:pt x="1098404" y="1114047"/>
                    <a:pt x="1092298" y="1109010"/>
                  </a:cubicBezTo>
                  <a:cubicBezTo>
                    <a:pt x="1086803" y="1104602"/>
                    <a:pt x="1081918" y="1104917"/>
                    <a:pt x="1077186" y="1106649"/>
                  </a:cubicBezTo>
                  <a:lnTo>
                    <a:pt x="1064770" y="1112018"/>
                  </a:lnTo>
                  <a:lnTo>
                    <a:pt x="1064770" y="1118602"/>
                  </a:lnTo>
                  <a:lnTo>
                    <a:pt x="994607" y="1118602"/>
                  </a:lnTo>
                  <a:cubicBezTo>
                    <a:pt x="1009915" y="1099310"/>
                    <a:pt x="1021396" y="1083877"/>
                    <a:pt x="1032878" y="1069729"/>
                  </a:cubicBezTo>
                  <a:lnTo>
                    <a:pt x="1045997" y="1063777"/>
                  </a:lnTo>
                  <a:lnTo>
                    <a:pt x="1033076" y="1063777"/>
                  </a:lnTo>
                  <a:lnTo>
                    <a:pt x="1033076" y="1052769"/>
                  </a:lnTo>
                  <a:lnTo>
                    <a:pt x="1033074" y="1052769"/>
                  </a:lnTo>
                  <a:lnTo>
                    <a:pt x="1033074" y="1037458"/>
                  </a:lnTo>
                  <a:close/>
                  <a:moveTo>
                    <a:pt x="1000103" y="1037456"/>
                  </a:moveTo>
                  <a:cubicBezTo>
                    <a:pt x="1004813" y="1037456"/>
                    <a:pt x="1009523" y="1037456"/>
                    <a:pt x="1015410" y="1037456"/>
                  </a:cubicBezTo>
                  <a:cubicBezTo>
                    <a:pt x="1014232" y="1045214"/>
                    <a:pt x="1015410" y="1058143"/>
                    <a:pt x="1007168" y="1058143"/>
                  </a:cubicBezTo>
                  <a:cubicBezTo>
                    <a:pt x="1000103" y="1058143"/>
                    <a:pt x="1001281" y="1045214"/>
                    <a:pt x="1000103" y="1037456"/>
                  </a:cubicBezTo>
                  <a:close/>
                  <a:moveTo>
                    <a:pt x="925390" y="1027798"/>
                  </a:moveTo>
                  <a:cubicBezTo>
                    <a:pt x="931414" y="1025524"/>
                    <a:pt x="940925" y="1028254"/>
                    <a:pt x="954875" y="1035533"/>
                  </a:cubicBezTo>
                  <a:cubicBezTo>
                    <a:pt x="952339" y="1052517"/>
                    <a:pt x="948534" y="1070715"/>
                    <a:pt x="947266" y="1087700"/>
                  </a:cubicBezTo>
                  <a:cubicBezTo>
                    <a:pt x="945998" y="1101045"/>
                    <a:pt x="945998" y="1113177"/>
                    <a:pt x="926976" y="1110751"/>
                  </a:cubicBezTo>
                  <a:cubicBezTo>
                    <a:pt x="910490" y="1108324"/>
                    <a:pt x="907953" y="1094979"/>
                    <a:pt x="906685" y="1081634"/>
                  </a:cubicBezTo>
                  <a:cubicBezTo>
                    <a:pt x="920635" y="1074355"/>
                    <a:pt x="918099" y="1062223"/>
                    <a:pt x="916830" y="1050091"/>
                  </a:cubicBezTo>
                  <a:cubicBezTo>
                    <a:pt x="916830" y="1037352"/>
                    <a:pt x="919367" y="1030073"/>
                    <a:pt x="925390" y="1027798"/>
                  </a:cubicBezTo>
                  <a:close/>
                  <a:moveTo>
                    <a:pt x="804480" y="1010590"/>
                  </a:moveTo>
                  <a:cubicBezTo>
                    <a:pt x="823025" y="1017917"/>
                    <a:pt x="842808" y="1025244"/>
                    <a:pt x="863826" y="1033792"/>
                  </a:cubicBezTo>
                  <a:cubicBezTo>
                    <a:pt x="872481" y="1049667"/>
                    <a:pt x="850226" y="1064321"/>
                    <a:pt x="853935" y="1081417"/>
                  </a:cubicBezTo>
                  <a:cubicBezTo>
                    <a:pt x="844044" y="1091186"/>
                    <a:pt x="832916" y="1091186"/>
                    <a:pt x="823025" y="1081417"/>
                  </a:cubicBezTo>
                  <a:lnTo>
                    <a:pt x="823025" y="1066763"/>
                  </a:lnTo>
                  <a:cubicBezTo>
                    <a:pt x="814371" y="1058215"/>
                    <a:pt x="798298" y="1061878"/>
                    <a:pt x="792116" y="1050888"/>
                  </a:cubicBezTo>
                  <a:cubicBezTo>
                    <a:pt x="785934" y="1050888"/>
                    <a:pt x="780988" y="1050888"/>
                    <a:pt x="776043" y="1050888"/>
                  </a:cubicBezTo>
                  <a:cubicBezTo>
                    <a:pt x="776043" y="1046003"/>
                    <a:pt x="774806" y="1039898"/>
                    <a:pt x="776043" y="1035013"/>
                  </a:cubicBezTo>
                  <a:cubicBezTo>
                    <a:pt x="780988" y="1010590"/>
                    <a:pt x="787170" y="1004484"/>
                    <a:pt x="804480" y="1010590"/>
                  </a:cubicBezTo>
                  <a:close/>
                  <a:moveTo>
                    <a:pt x="1016522" y="121"/>
                  </a:moveTo>
                  <a:cubicBezTo>
                    <a:pt x="1021496" y="-1131"/>
                    <a:pt x="1028957" y="7631"/>
                    <a:pt x="1035175" y="12638"/>
                  </a:cubicBezTo>
                  <a:cubicBezTo>
                    <a:pt x="1045123" y="8883"/>
                    <a:pt x="1055071" y="8883"/>
                    <a:pt x="1065019" y="5128"/>
                  </a:cubicBezTo>
                  <a:cubicBezTo>
                    <a:pt x="1077455" y="-1131"/>
                    <a:pt x="1089890" y="-1131"/>
                    <a:pt x="1098595" y="12638"/>
                  </a:cubicBezTo>
                  <a:cubicBezTo>
                    <a:pt x="1096108" y="15141"/>
                    <a:pt x="1094864" y="16393"/>
                    <a:pt x="1091134" y="18896"/>
                  </a:cubicBezTo>
                  <a:cubicBezTo>
                    <a:pt x="1091134" y="17644"/>
                    <a:pt x="1096108" y="20148"/>
                    <a:pt x="1096108" y="18896"/>
                  </a:cubicBezTo>
                  <a:cubicBezTo>
                    <a:pt x="1093621" y="16393"/>
                    <a:pt x="1094864" y="13889"/>
                    <a:pt x="1098595" y="12638"/>
                  </a:cubicBezTo>
                  <a:cubicBezTo>
                    <a:pt x="1127196" y="25154"/>
                    <a:pt x="1152067" y="42678"/>
                    <a:pt x="1183155" y="46433"/>
                  </a:cubicBezTo>
                  <a:cubicBezTo>
                    <a:pt x="1193103" y="46433"/>
                    <a:pt x="1204295" y="53943"/>
                    <a:pt x="1208026" y="61453"/>
                  </a:cubicBezTo>
                  <a:cubicBezTo>
                    <a:pt x="1227922" y="95248"/>
                    <a:pt x="1259010" y="92744"/>
                    <a:pt x="1290099" y="92744"/>
                  </a:cubicBezTo>
                  <a:cubicBezTo>
                    <a:pt x="1268959" y="135301"/>
                    <a:pt x="1230409" y="127791"/>
                    <a:pt x="1195590" y="124036"/>
                  </a:cubicBezTo>
                  <a:cubicBezTo>
                    <a:pt x="1159528" y="119029"/>
                    <a:pt x="1144605" y="131546"/>
                    <a:pt x="1150823" y="170348"/>
                  </a:cubicBezTo>
                  <a:cubicBezTo>
                    <a:pt x="1152067" y="184116"/>
                    <a:pt x="1135901" y="201639"/>
                    <a:pt x="1120978" y="195381"/>
                  </a:cubicBezTo>
                  <a:cubicBezTo>
                    <a:pt x="1099838" y="186619"/>
                    <a:pt x="1084916" y="175354"/>
                    <a:pt x="1076211" y="209149"/>
                  </a:cubicBezTo>
                  <a:cubicBezTo>
                    <a:pt x="1072481" y="222918"/>
                    <a:pt x="1053828" y="222918"/>
                    <a:pt x="1041392" y="214156"/>
                  </a:cubicBezTo>
                  <a:cubicBezTo>
                    <a:pt x="1025226" y="204143"/>
                    <a:pt x="1001599" y="194129"/>
                    <a:pt x="1020252" y="166593"/>
                  </a:cubicBezTo>
                  <a:cubicBezTo>
                    <a:pt x="1021496" y="165341"/>
                    <a:pt x="1015278" y="159083"/>
                    <a:pt x="1011548" y="157831"/>
                  </a:cubicBezTo>
                  <a:cubicBezTo>
                    <a:pt x="1002843" y="152824"/>
                    <a:pt x="990407" y="149069"/>
                    <a:pt x="995382" y="136553"/>
                  </a:cubicBezTo>
                  <a:cubicBezTo>
                    <a:pt x="999112" y="124036"/>
                    <a:pt x="1012791" y="131546"/>
                    <a:pt x="1022739" y="131546"/>
                  </a:cubicBezTo>
                  <a:cubicBezTo>
                    <a:pt x="1037662" y="131546"/>
                    <a:pt x="1045123" y="121533"/>
                    <a:pt x="1050097" y="107764"/>
                  </a:cubicBezTo>
                  <a:cubicBezTo>
                    <a:pt x="1019009" y="90241"/>
                    <a:pt x="987920" y="75221"/>
                    <a:pt x="951858" y="99003"/>
                  </a:cubicBezTo>
                  <a:cubicBezTo>
                    <a:pt x="945640" y="102758"/>
                    <a:pt x="933205" y="95248"/>
                    <a:pt x="923257" y="92744"/>
                  </a:cubicBezTo>
                  <a:cubicBezTo>
                    <a:pt x="920770" y="97751"/>
                    <a:pt x="920770" y="102758"/>
                    <a:pt x="919526" y="107764"/>
                  </a:cubicBezTo>
                  <a:cubicBezTo>
                    <a:pt x="917039" y="111519"/>
                    <a:pt x="912065" y="116526"/>
                    <a:pt x="908334" y="116526"/>
                  </a:cubicBezTo>
                  <a:cubicBezTo>
                    <a:pt x="903360" y="116526"/>
                    <a:pt x="897143" y="111519"/>
                    <a:pt x="895899" y="107764"/>
                  </a:cubicBezTo>
                  <a:cubicBezTo>
                    <a:pt x="884707" y="73969"/>
                    <a:pt x="903360" y="47684"/>
                    <a:pt x="918283" y="20148"/>
                  </a:cubicBezTo>
                  <a:cubicBezTo>
                    <a:pt x="919526" y="18896"/>
                    <a:pt x="922013" y="16393"/>
                    <a:pt x="924500" y="16393"/>
                  </a:cubicBezTo>
                  <a:cubicBezTo>
                    <a:pt x="954345" y="10134"/>
                    <a:pt x="985433" y="2624"/>
                    <a:pt x="1016522" y="121"/>
                  </a:cubicBezTo>
                  <a:close/>
                </a:path>
              </a:pathLst>
            </a:custGeom>
            <a:solidFill>
              <a:srgbClr val="FCDC61">
                <a:alpha val="49800"/>
              </a:srgbClr>
            </a:solidFill>
            <a:ln>
              <a:noFill/>
            </a:ln>
          </p:spPr>
          <p:txBody>
            <a:bodyPr anchorCtr="0" anchor="ctr" bIns="22850" lIns="45725" spcFirstLastPara="1" rIns="45725" wrap="square" tIns="2285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747993"/>
                </a:solidFill>
                <a:latin typeface="Oswald"/>
                <a:ea typeface="Oswald"/>
                <a:cs typeface="Oswald"/>
                <a:sym typeface="Oswald"/>
              </a:endParaRPr>
            </a:p>
          </p:txBody>
        </p:sp>
        <p:sp>
          <p:nvSpPr>
            <p:cNvPr id="428" name="Google Shape;428;g311d5cb9a0a_0_108"/>
            <p:cNvSpPr/>
            <p:nvPr/>
          </p:nvSpPr>
          <p:spPr>
            <a:xfrm>
              <a:off x="13143208" y="5338700"/>
              <a:ext cx="357920" cy="901644"/>
            </a:xfrm>
            <a:custGeom>
              <a:rect b="b" l="l" r="r" t="t"/>
              <a:pathLst>
                <a:path extrusionOk="0" h="1939020" w="773881">
                  <a:moveTo>
                    <a:pt x="210744" y="1933145"/>
                  </a:moveTo>
                  <a:lnTo>
                    <a:pt x="211914" y="1934296"/>
                  </a:lnTo>
                  <a:lnTo>
                    <a:pt x="211999" y="1934413"/>
                  </a:lnTo>
                  <a:lnTo>
                    <a:pt x="210744" y="1933145"/>
                  </a:lnTo>
                  <a:close/>
                  <a:moveTo>
                    <a:pt x="383939" y="1807603"/>
                  </a:moveTo>
                  <a:lnTo>
                    <a:pt x="385195" y="1808871"/>
                  </a:lnTo>
                  <a:lnTo>
                    <a:pt x="384138" y="1808656"/>
                  </a:lnTo>
                  <a:lnTo>
                    <a:pt x="383939" y="1807603"/>
                  </a:lnTo>
                  <a:close/>
                  <a:moveTo>
                    <a:pt x="367134" y="1805206"/>
                  </a:moveTo>
                  <a:lnTo>
                    <a:pt x="384138" y="1808656"/>
                  </a:lnTo>
                  <a:lnTo>
                    <a:pt x="388704" y="1832866"/>
                  </a:lnTo>
                  <a:cubicBezTo>
                    <a:pt x="386763" y="1855157"/>
                    <a:pt x="366996" y="1869423"/>
                    <a:pt x="350053" y="1883689"/>
                  </a:cubicBezTo>
                  <a:cubicBezTo>
                    <a:pt x="334993" y="1887494"/>
                    <a:pt x="316167" y="1887494"/>
                    <a:pt x="306127" y="1903979"/>
                  </a:cubicBezTo>
                  <a:lnTo>
                    <a:pt x="304872" y="1903979"/>
                  </a:lnTo>
                  <a:cubicBezTo>
                    <a:pt x="296087" y="1912856"/>
                    <a:pt x="281026" y="1910319"/>
                    <a:pt x="272241" y="1919196"/>
                  </a:cubicBezTo>
                  <a:lnTo>
                    <a:pt x="273496" y="1919196"/>
                  </a:lnTo>
                  <a:cubicBezTo>
                    <a:pt x="262201" y="1929341"/>
                    <a:pt x="248395" y="1928073"/>
                    <a:pt x="235845" y="1933145"/>
                  </a:cubicBezTo>
                  <a:lnTo>
                    <a:pt x="229570" y="1933145"/>
                  </a:lnTo>
                  <a:lnTo>
                    <a:pt x="224550" y="1934413"/>
                  </a:lnTo>
                  <a:cubicBezTo>
                    <a:pt x="222040" y="1937584"/>
                    <a:pt x="219216" y="1939169"/>
                    <a:pt x="216706" y="1939010"/>
                  </a:cubicBezTo>
                  <a:lnTo>
                    <a:pt x="211914" y="1934296"/>
                  </a:lnTo>
                  <a:lnTo>
                    <a:pt x="201645" y="1920147"/>
                  </a:lnTo>
                  <a:cubicBezTo>
                    <a:pt x="201332" y="1915075"/>
                    <a:pt x="203842" y="1909686"/>
                    <a:pt x="208234" y="1903979"/>
                  </a:cubicBezTo>
                  <a:lnTo>
                    <a:pt x="208234" y="1902711"/>
                  </a:lnTo>
                  <a:cubicBezTo>
                    <a:pt x="219530" y="1895102"/>
                    <a:pt x="215765" y="1879885"/>
                    <a:pt x="224550" y="1871008"/>
                  </a:cubicBezTo>
                  <a:cubicBezTo>
                    <a:pt x="242120" y="1850719"/>
                    <a:pt x="250906" y="1815212"/>
                    <a:pt x="288557" y="1840574"/>
                  </a:cubicBezTo>
                  <a:lnTo>
                    <a:pt x="287302" y="1839306"/>
                  </a:lnTo>
                  <a:cubicBezTo>
                    <a:pt x="294832" y="1843110"/>
                    <a:pt x="298597" y="1848182"/>
                    <a:pt x="304872" y="1853255"/>
                  </a:cubicBezTo>
                  <a:cubicBezTo>
                    <a:pt x="311147" y="1853255"/>
                    <a:pt x="316167" y="1851987"/>
                    <a:pt x="322443" y="1850719"/>
                  </a:cubicBezTo>
                  <a:cubicBezTo>
                    <a:pt x="327463" y="1848182"/>
                    <a:pt x="332483" y="1844378"/>
                    <a:pt x="336248" y="1838038"/>
                  </a:cubicBezTo>
                  <a:lnTo>
                    <a:pt x="336248" y="1836769"/>
                  </a:lnTo>
                  <a:cubicBezTo>
                    <a:pt x="348485" y="1828210"/>
                    <a:pt x="352956" y="1808237"/>
                    <a:pt x="367134" y="1805206"/>
                  </a:cubicBezTo>
                  <a:close/>
                  <a:moveTo>
                    <a:pt x="466389" y="1738704"/>
                  </a:moveTo>
                  <a:cubicBezTo>
                    <a:pt x="471352" y="1741126"/>
                    <a:pt x="476316" y="1742336"/>
                    <a:pt x="481279" y="1742336"/>
                  </a:cubicBezTo>
                  <a:cubicBezTo>
                    <a:pt x="493687" y="1758076"/>
                    <a:pt x="475075" y="1764130"/>
                    <a:pt x="468871" y="1772606"/>
                  </a:cubicBezTo>
                  <a:lnTo>
                    <a:pt x="467630" y="1775027"/>
                  </a:lnTo>
                  <a:cubicBezTo>
                    <a:pt x="461426" y="1777449"/>
                    <a:pt x="456462" y="1783503"/>
                    <a:pt x="453981" y="1788346"/>
                  </a:cubicBezTo>
                  <a:lnTo>
                    <a:pt x="451499" y="1791978"/>
                  </a:lnTo>
                  <a:cubicBezTo>
                    <a:pt x="440332" y="1791978"/>
                    <a:pt x="426683" y="1808929"/>
                    <a:pt x="417997" y="1788346"/>
                  </a:cubicBezTo>
                  <a:cubicBezTo>
                    <a:pt x="420479" y="1784714"/>
                    <a:pt x="421719" y="1779871"/>
                    <a:pt x="420479" y="1777449"/>
                  </a:cubicBezTo>
                  <a:cubicBezTo>
                    <a:pt x="422960" y="1770184"/>
                    <a:pt x="429164" y="1764130"/>
                    <a:pt x="431646" y="1758076"/>
                  </a:cubicBezTo>
                  <a:cubicBezTo>
                    <a:pt x="441573" y="1745969"/>
                    <a:pt x="452740" y="1741126"/>
                    <a:pt x="466389" y="1738704"/>
                  </a:cubicBezTo>
                  <a:close/>
                  <a:moveTo>
                    <a:pt x="385024" y="1595829"/>
                  </a:moveTo>
                  <a:cubicBezTo>
                    <a:pt x="390096" y="1595829"/>
                    <a:pt x="395168" y="1595829"/>
                    <a:pt x="400240" y="1595829"/>
                  </a:cubicBezTo>
                  <a:cubicBezTo>
                    <a:pt x="400240" y="1606820"/>
                    <a:pt x="400240" y="1616589"/>
                    <a:pt x="400240" y="1626359"/>
                  </a:cubicBezTo>
                  <a:lnTo>
                    <a:pt x="392632" y="1627580"/>
                  </a:lnTo>
                  <a:lnTo>
                    <a:pt x="385024" y="1626359"/>
                  </a:lnTo>
                  <a:cubicBezTo>
                    <a:pt x="385024" y="1616589"/>
                    <a:pt x="385024" y="1606820"/>
                    <a:pt x="385024" y="1595829"/>
                  </a:cubicBezTo>
                  <a:close/>
                  <a:moveTo>
                    <a:pt x="625161" y="1578732"/>
                  </a:moveTo>
                  <a:lnTo>
                    <a:pt x="623897" y="1579954"/>
                  </a:lnTo>
                  <a:lnTo>
                    <a:pt x="624123" y="1579407"/>
                  </a:lnTo>
                  <a:lnTo>
                    <a:pt x="625161" y="1578732"/>
                  </a:lnTo>
                  <a:close/>
                  <a:moveTo>
                    <a:pt x="530369" y="1565300"/>
                  </a:moveTo>
                  <a:lnTo>
                    <a:pt x="530184" y="1565674"/>
                  </a:lnTo>
                  <a:lnTo>
                    <a:pt x="529105" y="1566521"/>
                  </a:lnTo>
                  <a:lnTo>
                    <a:pt x="530369" y="1565300"/>
                  </a:lnTo>
                  <a:close/>
                  <a:moveTo>
                    <a:pt x="670882" y="1547564"/>
                  </a:moveTo>
                  <a:lnTo>
                    <a:pt x="669623" y="1548838"/>
                  </a:lnTo>
                  <a:lnTo>
                    <a:pt x="669912" y="1548044"/>
                  </a:lnTo>
                  <a:lnTo>
                    <a:pt x="670882" y="1547564"/>
                  </a:lnTo>
                  <a:close/>
                  <a:moveTo>
                    <a:pt x="593722" y="1543472"/>
                  </a:moveTo>
                  <a:cubicBezTo>
                    <a:pt x="598935" y="1543625"/>
                    <a:pt x="604307" y="1545762"/>
                    <a:pt x="609994" y="1549425"/>
                  </a:cubicBezTo>
                  <a:lnTo>
                    <a:pt x="611258" y="1549425"/>
                  </a:lnTo>
                  <a:cubicBezTo>
                    <a:pt x="615998" y="1555836"/>
                    <a:pt x="627847" y="1560873"/>
                    <a:pt x="628143" y="1569689"/>
                  </a:cubicBezTo>
                  <a:lnTo>
                    <a:pt x="624123" y="1579407"/>
                  </a:lnTo>
                  <a:lnTo>
                    <a:pt x="609678" y="1588807"/>
                  </a:lnTo>
                  <a:cubicBezTo>
                    <a:pt x="603675" y="1590639"/>
                    <a:pt x="597356" y="1592165"/>
                    <a:pt x="592300" y="1597050"/>
                  </a:cubicBezTo>
                  <a:lnTo>
                    <a:pt x="593564" y="1595828"/>
                  </a:lnTo>
                  <a:cubicBezTo>
                    <a:pt x="584717" y="1606819"/>
                    <a:pt x="569550" y="1604376"/>
                    <a:pt x="559439" y="1611703"/>
                  </a:cubicBezTo>
                  <a:lnTo>
                    <a:pt x="560703" y="1610482"/>
                  </a:lnTo>
                  <a:cubicBezTo>
                    <a:pt x="555647" y="1616588"/>
                    <a:pt x="550592" y="1616588"/>
                    <a:pt x="545536" y="1611703"/>
                  </a:cubicBezTo>
                  <a:lnTo>
                    <a:pt x="546800" y="1612924"/>
                  </a:lnTo>
                  <a:cubicBezTo>
                    <a:pt x="533529" y="1603766"/>
                    <a:pt x="520258" y="1595294"/>
                    <a:pt x="522450" y="1581328"/>
                  </a:cubicBezTo>
                  <a:lnTo>
                    <a:pt x="530184" y="1565674"/>
                  </a:lnTo>
                  <a:lnTo>
                    <a:pt x="549328" y="1550646"/>
                  </a:lnTo>
                  <a:cubicBezTo>
                    <a:pt x="558175" y="1550646"/>
                    <a:pt x="568286" y="1549425"/>
                    <a:pt x="578397" y="1549425"/>
                  </a:cubicBezTo>
                  <a:cubicBezTo>
                    <a:pt x="583453" y="1545151"/>
                    <a:pt x="588508" y="1543319"/>
                    <a:pt x="593722" y="1543472"/>
                  </a:cubicBezTo>
                  <a:close/>
                  <a:moveTo>
                    <a:pt x="275476" y="1499380"/>
                  </a:moveTo>
                  <a:lnTo>
                    <a:pt x="276717" y="1500621"/>
                  </a:lnTo>
                  <a:lnTo>
                    <a:pt x="275476" y="1499702"/>
                  </a:lnTo>
                  <a:lnTo>
                    <a:pt x="275476" y="1499380"/>
                  </a:lnTo>
                  <a:close/>
                  <a:moveTo>
                    <a:pt x="656401" y="1477162"/>
                  </a:moveTo>
                  <a:cubicBezTo>
                    <a:pt x="661752" y="1477162"/>
                    <a:pt x="667104" y="1479392"/>
                    <a:pt x="672141" y="1483852"/>
                  </a:cubicBezTo>
                  <a:cubicBezTo>
                    <a:pt x="677808" y="1494683"/>
                    <a:pt x="681271" y="1505833"/>
                    <a:pt x="681271" y="1516823"/>
                  </a:cubicBezTo>
                  <a:lnTo>
                    <a:pt x="669912" y="1548044"/>
                  </a:lnTo>
                  <a:lnTo>
                    <a:pt x="649318" y="1558236"/>
                  </a:lnTo>
                  <a:cubicBezTo>
                    <a:pt x="641920" y="1558395"/>
                    <a:pt x="634365" y="1555210"/>
                    <a:pt x="626809" y="1548838"/>
                  </a:cubicBezTo>
                  <a:lnTo>
                    <a:pt x="626809" y="1522079"/>
                  </a:lnTo>
                  <a:cubicBezTo>
                    <a:pt x="631846" y="1510611"/>
                    <a:pt x="630587" y="1495320"/>
                    <a:pt x="640661" y="1483852"/>
                  </a:cubicBezTo>
                  <a:cubicBezTo>
                    <a:pt x="645698" y="1479392"/>
                    <a:pt x="651049" y="1477162"/>
                    <a:pt x="656401" y="1477162"/>
                  </a:cubicBezTo>
                  <a:close/>
                  <a:moveTo>
                    <a:pt x="675128" y="1377215"/>
                  </a:moveTo>
                  <a:lnTo>
                    <a:pt x="706668" y="1377215"/>
                  </a:lnTo>
                  <a:cubicBezTo>
                    <a:pt x="707950" y="1381993"/>
                    <a:pt x="706668" y="1386771"/>
                    <a:pt x="706668" y="1391549"/>
                  </a:cubicBezTo>
                  <a:lnTo>
                    <a:pt x="675897" y="1391549"/>
                  </a:lnTo>
                  <a:cubicBezTo>
                    <a:pt x="672051" y="1387966"/>
                    <a:pt x="670769" y="1385577"/>
                    <a:pt x="672051" y="1381993"/>
                  </a:cubicBezTo>
                  <a:lnTo>
                    <a:pt x="675128" y="1377215"/>
                  </a:lnTo>
                  <a:close/>
                  <a:moveTo>
                    <a:pt x="675897" y="1376020"/>
                  </a:moveTo>
                  <a:lnTo>
                    <a:pt x="675128" y="1377215"/>
                  </a:lnTo>
                  <a:lnTo>
                    <a:pt x="674615" y="1377215"/>
                  </a:lnTo>
                  <a:lnTo>
                    <a:pt x="675897" y="1376020"/>
                  </a:lnTo>
                  <a:close/>
                  <a:moveTo>
                    <a:pt x="513431" y="1370521"/>
                  </a:moveTo>
                  <a:cubicBezTo>
                    <a:pt x="518365" y="1373057"/>
                    <a:pt x="523299" y="1373057"/>
                    <a:pt x="529467" y="1373057"/>
                  </a:cubicBezTo>
                  <a:cubicBezTo>
                    <a:pt x="533167" y="1379398"/>
                    <a:pt x="539335" y="1383202"/>
                    <a:pt x="545503" y="1388275"/>
                  </a:cubicBezTo>
                  <a:lnTo>
                    <a:pt x="546736" y="1389543"/>
                  </a:lnTo>
                  <a:cubicBezTo>
                    <a:pt x="552904" y="1400956"/>
                    <a:pt x="554137" y="1412369"/>
                    <a:pt x="544269" y="1422515"/>
                  </a:cubicBezTo>
                  <a:lnTo>
                    <a:pt x="544269" y="1421246"/>
                  </a:lnTo>
                  <a:cubicBezTo>
                    <a:pt x="527000" y="1435196"/>
                    <a:pt x="523299" y="1413638"/>
                    <a:pt x="512197" y="1408565"/>
                  </a:cubicBezTo>
                  <a:lnTo>
                    <a:pt x="510964" y="1407297"/>
                  </a:lnTo>
                  <a:cubicBezTo>
                    <a:pt x="507263" y="1399688"/>
                    <a:pt x="503563" y="1394616"/>
                    <a:pt x="497395" y="1392079"/>
                  </a:cubicBezTo>
                  <a:lnTo>
                    <a:pt x="494928" y="1390811"/>
                  </a:lnTo>
                  <a:cubicBezTo>
                    <a:pt x="497395" y="1379398"/>
                    <a:pt x="503563" y="1373057"/>
                    <a:pt x="513431" y="1370521"/>
                  </a:cubicBezTo>
                  <a:close/>
                  <a:moveTo>
                    <a:pt x="226613" y="1340456"/>
                  </a:moveTo>
                  <a:lnTo>
                    <a:pt x="220880" y="1345454"/>
                  </a:lnTo>
                  <a:cubicBezTo>
                    <a:pt x="219639" y="1348868"/>
                    <a:pt x="219716" y="1351506"/>
                    <a:pt x="220647" y="1353639"/>
                  </a:cubicBezTo>
                  <a:lnTo>
                    <a:pt x="224877" y="1358106"/>
                  </a:lnTo>
                  <a:lnTo>
                    <a:pt x="225044" y="1355855"/>
                  </a:lnTo>
                  <a:lnTo>
                    <a:pt x="226613" y="1340456"/>
                  </a:lnTo>
                  <a:close/>
                  <a:moveTo>
                    <a:pt x="696733" y="1210236"/>
                  </a:moveTo>
                  <a:cubicBezTo>
                    <a:pt x="702194" y="1209321"/>
                    <a:pt x="709529" y="1210913"/>
                    <a:pt x="719734" y="1216324"/>
                  </a:cubicBezTo>
                  <a:cubicBezTo>
                    <a:pt x="729938" y="1232877"/>
                    <a:pt x="728663" y="1249430"/>
                    <a:pt x="719734" y="1265983"/>
                  </a:cubicBezTo>
                  <a:cubicBezTo>
                    <a:pt x="718458" y="1268530"/>
                    <a:pt x="717182" y="1271076"/>
                    <a:pt x="718458" y="1274896"/>
                  </a:cubicBezTo>
                  <a:cubicBezTo>
                    <a:pt x="705702" y="1297816"/>
                    <a:pt x="689119" y="1292722"/>
                    <a:pt x="672536" y="1282536"/>
                  </a:cubicBezTo>
                  <a:cubicBezTo>
                    <a:pt x="659780" y="1273623"/>
                    <a:pt x="662331" y="1260890"/>
                    <a:pt x="671260" y="1249430"/>
                  </a:cubicBezTo>
                  <a:lnTo>
                    <a:pt x="671260" y="1250703"/>
                  </a:lnTo>
                  <a:cubicBezTo>
                    <a:pt x="680828" y="1238288"/>
                    <a:pt x="680349" y="1212982"/>
                    <a:pt x="696733" y="1210236"/>
                  </a:cubicBezTo>
                  <a:close/>
                  <a:moveTo>
                    <a:pt x="753194" y="1084774"/>
                  </a:moveTo>
                  <a:cubicBezTo>
                    <a:pt x="758366" y="1084774"/>
                    <a:pt x="763538" y="1084774"/>
                    <a:pt x="768709" y="1084774"/>
                  </a:cubicBezTo>
                  <a:cubicBezTo>
                    <a:pt x="772588" y="1087129"/>
                    <a:pt x="773881" y="1090663"/>
                    <a:pt x="773881" y="1095373"/>
                  </a:cubicBezTo>
                  <a:cubicBezTo>
                    <a:pt x="772588" y="1097729"/>
                    <a:pt x="771295" y="1100084"/>
                    <a:pt x="770002" y="1100084"/>
                  </a:cubicBezTo>
                  <a:cubicBezTo>
                    <a:pt x="760952" y="1097729"/>
                    <a:pt x="755780" y="1093018"/>
                    <a:pt x="753194" y="1084774"/>
                  </a:cubicBezTo>
                  <a:close/>
                  <a:moveTo>
                    <a:pt x="226818" y="988697"/>
                  </a:moveTo>
                  <a:cubicBezTo>
                    <a:pt x="213093" y="1002346"/>
                    <a:pt x="199367" y="1018477"/>
                    <a:pt x="183146" y="1035849"/>
                  </a:cubicBezTo>
                  <a:cubicBezTo>
                    <a:pt x="204358" y="1055703"/>
                    <a:pt x="226818" y="1073075"/>
                    <a:pt x="244287" y="1095410"/>
                  </a:cubicBezTo>
                  <a:cubicBezTo>
                    <a:pt x="251150" y="1103475"/>
                    <a:pt x="249902" y="1108128"/>
                    <a:pt x="245379" y="1111075"/>
                  </a:cubicBezTo>
                  <a:lnTo>
                    <a:pt x="239767" y="1112717"/>
                  </a:lnTo>
                  <a:lnTo>
                    <a:pt x="257297" y="1132532"/>
                  </a:lnTo>
                  <a:cubicBezTo>
                    <a:pt x="267442" y="1159603"/>
                    <a:pt x="253588" y="1196481"/>
                    <a:pt x="273602" y="1219660"/>
                  </a:cubicBezTo>
                  <a:lnTo>
                    <a:pt x="285144" y="1228278"/>
                  </a:lnTo>
                  <a:lnTo>
                    <a:pt x="269126" y="1190137"/>
                  </a:lnTo>
                  <a:cubicBezTo>
                    <a:pt x="261004" y="1157343"/>
                    <a:pt x="266613" y="1126726"/>
                    <a:pt x="285731" y="1096059"/>
                  </a:cubicBezTo>
                  <a:lnTo>
                    <a:pt x="305167" y="1070735"/>
                  </a:lnTo>
                  <a:lnTo>
                    <a:pt x="304052" y="1069339"/>
                  </a:lnTo>
                  <a:lnTo>
                    <a:pt x="285464" y="1078038"/>
                  </a:lnTo>
                  <a:cubicBezTo>
                    <a:pt x="280473" y="1079279"/>
                    <a:pt x="275482" y="1076797"/>
                    <a:pt x="271739" y="1075556"/>
                  </a:cubicBezTo>
                  <a:cubicBezTo>
                    <a:pt x="282969" y="1033367"/>
                    <a:pt x="238048" y="1018477"/>
                    <a:pt x="226818" y="988697"/>
                  </a:cubicBezTo>
                  <a:close/>
                  <a:moveTo>
                    <a:pt x="615524" y="876267"/>
                  </a:moveTo>
                  <a:lnTo>
                    <a:pt x="615320" y="881484"/>
                  </a:lnTo>
                  <a:lnTo>
                    <a:pt x="621182" y="876267"/>
                  </a:lnTo>
                  <a:lnTo>
                    <a:pt x="615524" y="876267"/>
                  </a:lnTo>
                  <a:close/>
                  <a:moveTo>
                    <a:pt x="551914" y="861810"/>
                  </a:moveTo>
                  <a:lnTo>
                    <a:pt x="540677" y="862790"/>
                  </a:lnTo>
                  <a:cubicBezTo>
                    <a:pt x="535256" y="863604"/>
                    <a:pt x="531435" y="864767"/>
                    <a:pt x="528472" y="866784"/>
                  </a:cubicBezTo>
                  <a:lnTo>
                    <a:pt x="523349" y="876854"/>
                  </a:lnTo>
                  <a:lnTo>
                    <a:pt x="539762" y="872106"/>
                  </a:lnTo>
                  <a:lnTo>
                    <a:pt x="556429" y="868662"/>
                  </a:lnTo>
                  <a:lnTo>
                    <a:pt x="551843" y="862581"/>
                  </a:lnTo>
                  <a:lnTo>
                    <a:pt x="551914" y="861810"/>
                  </a:lnTo>
                  <a:close/>
                  <a:moveTo>
                    <a:pt x="477465" y="635799"/>
                  </a:moveTo>
                  <a:lnTo>
                    <a:pt x="465758" y="676296"/>
                  </a:lnTo>
                  <a:lnTo>
                    <a:pt x="461488" y="686003"/>
                  </a:lnTo>
                  <a:lnTo>
                    <a:pt x="472633" y="674142"/>
                  </a:lnTo>
                  <a:cubicBezTo>
                    <a:pt x="475597" y="666697"/>
                    <a:pt x="476844" y="657546"/>
                    <a:pt x="477351" y="647929"/>
                  </a:cubicBezTo>
                  <a:lnTo>
                    <a:pt x="477465" y="635799"/>
                  </a:lnTo>
                  <a:close/>
                  <a:moveTo>
                    <a:pt x="636874" y="610393"/>
                  </a:moveTo>
                  <a:cubicBezTo>
                    <a:pt x="629231" y="609928"/>
                    <a:pt x="621120" y="612720"/>
                    <a:pt x="612386" y="618924"/>
                  </a:cubicBezTo>
                  <a:cubicBezTo>
                    <a:pt x="603651" y="625129"/>
                    <a:pt x="599908" y="631023"/>
                    <a:pt x="600064" y="636917"/>
                  </a:cubicBezTo>
                  <a:lnTo>
                    <a:pt x="602893" y="641513"/>
                  </a:lnTo>
                  <a:lnTo>
                    <a:pt x="609079" y="630072"/>
                  </a:lnTo>
                  <a:cubicBezTo>
                    <a:pt x="616409" y="621518"/>
                    <a:pt x="626079" y="614986"/>
                    <a:pt x="639179" y="612497"/>
                  </a:cubicBezTo>
                  <a:lnTo>
                    <a:pt x="640084" y="612024"/>
                  </a:lnTo>
                  <a:lnTo>
                    <a:pt x="636874" y="610393"/>
                  </a:lnTo>
                  <a:close/>
                  <a:moveTo>
                    <a:pt x="501783" y="494742"/>
                  </a:moveTo>
                  <a:lnTo>
                    <a:pt x="498337" y="514410"/>
                  </a:lnTo>
                  <a:lnTo>
                    <a:pt x="505703" y="544230"/>
                  </a:lnTo>
                  <a:cubicBezTo>
                    <a:pt x="504434" y="550340"/>
                    <a:pt x="498728" y="553473"/>
                    <a:pt x="487315" y="559740"/>
                  </a:cubicBezTo>
                  <a:cubicBezTo>
                    <a:pt x="478439" y="564753"/>
                    <a:pt x="469562" y="568513"/>
                    <a:pt x="460686" y="574779"/>
                  </a:cubicBezTo>
                  <a:cubicBezTo>
                    <a:pt x="456881" y="577286"/>
                    <a:pt x="454345" y="583552"/>
                    <a:pt x="454345" y="587312"/>
                  </a:cubicBezTo>
                  <a:cubicBezTo>
                    <a:pt x="454345" y="598592"/>
                    <a:pt x="464490" y="597339"/>
                    <a:pt x="472098" y="596085"/>
                  </a:cubicBezTo>
                  <a:cubicBezTo>
                    <a:pt x="477171" y="594832"/>
                    <a:pt x="482243" y="595145"/>
                    <a:pt x="486681" y="597025"/>
                  </a:cubicBezTo>
                  <a:lnTo>
                    <a:pt x="491834" y="601968"/>
                  </a:lnTo>
                  <a:lnTo>
                    <a:pt x="496341" y="596589"/>
                  </a:lnTo>
                  <a:cubicBezTo>
                    <a:pt x="510067" y="589144"/>
                    <a:pt x="532527" y="599071"/>
                    <a:pt x="540014" y="573013"/>
                  </a:cubicBezTo>
                  <a:cubicBezTo>
                    <a:pt x="544381" y="556882"/>
                    <a:pt x="552491" y="551298"/>
                    <a:pt x="562318" y="550833"/>
                  </a:cubicBezTo>
                  <a:lnTo>
                    <a:pt x="580934" y="555704"/>
                  </a:lnTo>
                  <a:lnTo>
                    <a:pt x="571493" y="540334"/>
                  </a:lnTo>
                  <a:lnTo>
                    <a:pt x="555104" y="516561"/>
                  </a:lnTo>
                  <a:lnTo>
                    <a:pt x="551024" y="519817"/>
                  </a:lnTo>
                  <a:cubicBezTo>
                    <a:pt x="540340" y="527346"/>
                    <a:pt x="537715" y="523844"/>
                    <a:pt x="524345" y="509837"/>
                  </a:cubicBezTo>
                  <a:lnTo>
                    <a:pt x="501783" y="494742"/>
                  </a:lnTo>
                  <a:close/>
                  <a:moveTo>
                    <a:pt x="667710" y="465"/>
                  </a:moveTo>
                  <a:cubicBezTo>
                    <a:pt x="667710" y="16670"/>
                    <a:pt x="670185" y="32876"/>
                    <a:pt x="666472" y="47835"/>
                  </a:cubicBezTo>
                  <a:cubicBezTo>
                    <a:pt x="656573" y="81493"/>
                    <a:pt x="665235" y="103932"/>
                    <a:pt x="699884" y="116398"/>
                  </a:cubicBezTo>
                  <a:cubicBezTo>
                    <a:pt x="711021" y="120138"/>
                    <a:pt x="713496" y="133850"/>
                    <a:pt x="702358" y="140083"/>
                  </a:cubicBezTo>
                  <a:cubicBezTo>
                    <a:pt x="662760" y="163769"/>
                    <a:pt x="670185" y="216126"/>
                    <a:pt x="640486" y="246044"/>
                  </a:cubicBezTo>
                  <a:cubicBezTo>
                    <a:pt x="637393" y="249161"/>
                    <a:pt x="638321" y="254147"/>
                    <a:pt x="641105" y="259134"/>
                  </a:cubicBezTo>
                  <a:lnTo>
                    <a:pt x="648453" y="267316"/>
                  </a:lnTo>
                  <a:lnTo>
                    <a:pt x="652904" y="255413"/>
                  </a:lnTo>
                  <a:cubicBezTo>
                    <a:pt x="666628" y="244216"/>
                    <a:pt x="679729" y="241105"/>
                    <a:pt x="690646" y="244371"/>
                  </a:cubicBezTo>
                  <a:cubicBezTo>
                    <a:pt x="701563" y="247637"/>
                    <a:pt x="710296" y="257280"/>
                    <a:pt x="715287" y="271588"/>
                  </a:cubicBezTo>
                  <a:cubicBezTo>
                    <a:pt x="741488" y="338774"/>
                    <a:pt x="773927" y="405961"/>
                    <a:pt x="752717" y="481857"/>
                  </a:cubicBezTo>
                  <a:cubicBezTo>
                    <a:pt x="751469" y="506741"/>
                    <a:pt x="750222" y="531625"/>
                    <a:pt x="750222" y="557753"/>
                  </a:cubicBezTo>
                  <a:cubicBezTo>
                    <a:pt x="746479" y="561485"/>
                    <a:pt x="746479" y="565218"/>
                    <a:pt x="748974" y="570195"/>
                  </a:cubicBezTo>
                  <a:cubicBezTo>
                    <a:pt x="731507" y="595079"/>
                    <a:pt x="755212" y="628672"/>
                    <a:pt x="732754" y="652312"/>
                  </a:cubicBezTo>
                  <a:lnTo>
                    <a:pt x="731507" y="651067"/>
                  </a:lnTo>
                  <a:cubicBezTo>
                    <a:pt x="722773" y="658533"/>
                    <a:pt x="719030" y="665998"/>
                    <a:pt x="719030" y="677196"/>
                  </a:cubicBezTo>
                  <a:cubicBezTo>
                    <a:pt x="719030" y="705812"/>
                    <a:pt x="717782" y="734429"/>
                    <a:pt x="716535" y="763045"/>
                  </a:cubicBezTo>
                  <a:cubicBezTo>
                    <a:pt x="699067" y="776731"/>
                    <a:pt x="706553" y="796639"/>
                    <a:pt x="705306" y="814057"/>
                  </a:cubicBezTo>
                  <a:cubicBezTo>
                    <a:pt x="704058" y="843918"/>
                    <a:pt x="704058" y="875023"/>
                    <a:pt x="704058" y="906128"/>
                  </a:cubicBezTo>
                  <a:cubicBezTo>
                    <a:pt x="705306" y="926035"/>
                    <a:pt x="696572" y="940965"/>
                    <a:pt x="685343" y="954651"/>
                  </a:cubicBezTo>
                  <a:lnTo>
                    <a:pt x="677857" y="954651"/>
                  </a:lnTo>
                  <a:lnTo>
                    <a:pt x="670371" y="957140"/>
                  </a:lnTo>
                  <a:cubicBezTo>
                    <a:pt x="671619" y="949675"/>
                    <a:pt x="671619" y="940965"/>
                    <a:pt x="675362" y="934744"/>
                  </a:cubicBezTo>
                  <a:cubicBezTo>
                    <a:pt x="680352" y="922925"/>
                    <a:pt x="680664" y="913904"/>
                    <a:pt x="676921" y="906906"/>
                  </a:cubicBezTo>
                  <a:lnTo>
                    <a:pt x="662655" y="897064"/>
                  </a:lnTo>
                  <a:lnTo>
                    <a:pt x="660279" y="932750"/>
                  </a:lnTo>
                  <a:cubicBezTo>
                    <a:pt x="661528" y="945254"/>
                    <a:pt x="664026" y="959009"/>
                    <a:pt x="654035" y="969012"/>
                  </a:cubicBezTo>
                  <a:lnTo>
                    <a:pt x="657782" y="971513"/>
                  </a:lnTo>
                  <a:lnTo>
                    <a:pt x="640274" y="986705"/>
                  </a:lnTo>
                  <a:lnTo>
                    <a:pt x="640297" y="986518"/>
                  </a:lnTo>
                  <a:lnTo>
                    <a:pt x="639048" y="987768"/>
                  </a:lnTo>
                  <a:lnTo>
                    <a:pt x="640274" y="986705"/>
                  </a:lnTo>
                  <a:lnTo>
                    <a:pt x="631965" y="1052750"/>
                  </a:lnTo>
                  <a:cubicBezTo>
                    <a:pt x="630385" y="1119451"/>
                    <a:pt x="643732" y="1187207"/>
                    <a:pt x="624062" y="1252853"/>
                  </a:cubicBezTo>
                  <a:cubicBezTo>
                    <a:pt x="602831" y="1277861"/>
                    <a:pt x="570360" y="1249102"/>
                    <a:pt x="547880" y="1269108"/>
                  </a:cubicBezTo>
                  <a:cubicBezTo>
                    <a:pt x="540387" y="1269108"/>
                    <a:pt x="535391" y="1264107"/>
                    <a:pt x="531645" y="1257855"/>
                  </a:cubicBezTo>
                  <a:lnTo>
                    <a:pt x="532894" y="1257855"/>
                  </a:lnTo>
                  <a:cubicBezTo>
                    <a:pt x="486685" y="1229095"/>
                    <a:pt x="506667" y="1290365"/>
                    <a:pt x="484187" y="1292866"/>
                  </a:cubicBezTo>
                  <a:cubicBezTo>
                    <a:pt x="484187" y="1299118"/>
                    <a:pt x="484187" y="1304119"/>
                    <a:pt x="482938" y="1310371"/>
                  </a:cubicBezTo>
                  <a:cubicBezTo>
                    <a:pt x="487934" y="1315373"/>
                    <a:pt x="492929" y="1320375"/>
                    <a:pt x="497925" y="1325376"/>
                  </a:cubicBezTo>
                  <a:lnTo>
                    <a:pt x="499174" y="1325376"/>
                  </a:lnTo>
                  <a:cubicBezTo>
                    <a:pt x="506667" y="1369140"/>
                    <a:pt x="469201" y="1361638"/>
                    <a:pt x="446721" y="1370391"/>
                  </a:cubicBezTo>
                  <a:lnTo>
                    <a:pt x="447970" y="1369140"/>
                  </a:lnTo>
                  <a:cubicBezTo>
                    <a:pt x="441725" y="1384145"/>
                    <a:pt x="425490" y="1380394"/>
                    <a:pt x="415499" y="1387896"/>
                  </a:cubicBezTo>
                  <a:lnTo>
                    <a:pt x="417996" y="1386646"/>
                  </a:lnTo>
                  <a:cubicBezTo>
                    <a:pt x="403010" y="1405402"/>
                    <a:pt x="380530" y="1392898"/>
                    <a:pt x="364295" y="1402901"/>
                  </a:cubicBezTo>
                  <a:lnTo>
                    <a:pt x="358050" y="1402901"/>
                  </a:lnTo>
                  <a:lnTo>
                    <a:pt x="354304" y="1405402"/>
                  </a:lnTo>
                  <a:cubicBezTo>
                    <a:pt x="341815" y="1420407"/>
                    <a:pt x="319335" y="1406652"/>
                    <a:pt x="306846" y="1421657"/>
                  </a:cubicBezTo>
                  <a:lnTo>
                    <a:pt x="305597" y="1421657"/>
                  </a:lnTo>
                  <a:cubicBezTo>
                    <a:pt x="299353" y="1426659"/>
                    <a:pt x="295606" y="1434161"/>
                    <a:pt x="288113" y="1435412"/>
                  </a:cubicBezTo>
                  <a:cubicBezTo>
                    <a:pt x="285615" y="1442914"/>
                    <a:pt x="279371" y="1447916"/>
                    <a:pt x="273126" y="1452917"/>
                  </a:cubicBezTo>
                  <a:cubicBezTo>
                    <a:pt x="270004" y="1457294"/>
                    <a:pt x="267819" y="1462295"/>
                    <a:pt x="264852" y="1466984"/>
                  </a:cubicBezTo>
                  <a:lnTo>
                    <a:pt x="257795" y="1473624"/>
                  </a:lnTo>
                  <a:lnTo>
                    <a:pt x="259345" y="1478277"/>
                  </a:lnTo>
                  <a:cubicBezTo>
                    <a:pt x="260586" y="1483243"/>
                    <a:pt x="262137" y="1487898"/>
                    <a:pt x="264774" y="1491777"/>
                  </a:cubicBezTo>
                  <a:lnTo>
                    <a:pt x="275476" y="1499702"/>
                  </a:lnTo>
                  <a:lnTo>
                    <a:pt x="275476" y="1520483"/>
                  </a:lnTo>
                  <a:cubicBezTo>
                    <a:pt x="219639" y="1534138"/>
                    <a:pt x="167524" y="1505587"/>
                    <a:pt x="114168" y="1499380"/>
                  </a:cubicBezTo>
                  <a:cubicBezTo>
                    <a:pt x="70739" y="1495656"/>
                    <a:pt x="84388" y="1446003"/>
                    <a:pt x="86870" y="1412486"/>
                  </a:cubicBezTo>
                  <a:cubicBezTo>
                    <a:pt x="86870" y="1406280"/>
                    <a:pt x="88111" y="1400073"/>
                    <a:pt x="89352" y="1393866"/>
                  </a:cubicBezTo>
                  <a:cubicBezTo>
                    <a:pt x="91833" y="1385177"/>
                    <a:pt x="95556" y="1377729"/>
                    <a:pt x="94315" y="1369040"/>
                  </a:cubicBezTo>
                  <a:cubicBezTo>
                    <a:pt x="91833" y="1362833"/>
                    <a:pt x="90592" y="1357868"/>
                    <a:pt x="88111" y="1352902"/>
                  </a:cubicBezTo>
                  <a:cubicBezTo>
                    <a:pt x="81907" y="1346695"/>
                    <a:pt x="73221" y="1345454"/>
                    <a:pt x="63294" y="1344213"/>
                  </a:cubicBezTo>
                  <a:cubicBezTo>
                    <a:pt x="-11156" y="1330558"/>
                    <a:pt x="-16119" y="1321869"/>
                    <a:pt x="28551" y="1267250"/>
                  </a:cubicBezTo>
                  <a:cubicBezTo>
                    <a:pt x="55849" y="1233734"/>
                    <a:pt x="60812" y="1186563"/>
                    <a:pt x="93074" y="1156771"/>
                  </a:cubicBezTo>
                  <a:cubicBezTo>
                    <a:pt x="95556" y="1149323"/>
                    <a:pt x="100519" y="1143116"/>
                    <a:pt x="104242" y="1136909"/>
                  </a:cubicBezTo>
                  <a:cubicBezTo>
                    <a:pt x="117891" y="1124496"/>
                    <a:pt x="122854" y="1084773"/>
                    <a:pt x="151393" y="1114565"/>
                  </a:cubicBezTo>
                  <a:cubicBezTo>
                    <a:pt x="182414" y="1144357"/>
                    <a:pt x="188618" y="1104634"/>
                    <a:pt x="205990" y="1100910"/>
                  </a:cubicBezTo>
                  <a:lnTo>
                    <a:pt x="213156" y="1102917"/>
                  </a:lnTo>
                  <a:lnTo>
                    <a:pt x="210597" y="1100373"/>
                  </a:lnTo>
                  <a:cubicBezTo>
                    <a:pt x="186889" y="1089205"/>
                    <a:pt x="165677" y="1076797"/>
                    <a:pt x="158190" y="1048258"/>
                  </a:cubicBezTo>
                  <a:cubicBezTo>
                    <a:pt x="155694" y="1038331"/>
                    <a:pt x="141969" y="1038331"/>
                    <a:pt x="130738" y="1035849"/>
                  </a:cubicBezTo>
                  <a:cubicBezTo>
                    <a:pt x="115765" y="932859"/>
                    <a:pt x="203110" y="839795"/>
                    <a:pt x="309173" y="845999"/>
                  </a:cubicBezTo>
                  <a:lnTo>
                    <a:pt x="315411" y="844759"/>
                  </a:lnTo>
                  <a:cubicBezTo>
                    <a:pt x="315411" y="844759"/>
                    <a:pt x="309173" y="844759"/>
                    <a:pt x="307925" y="843518"/>
                  </a:cubicBezTo>
                  <a:cubicBezTo>
                    <a:pt x="250526" y="772789"/>
                    <a:pt x="269243" y="765344"/>
                    <a:pt x="322898" y="702061"/>
                  </a:cubicBezTo>
                  <a:cubicBezTo>
                    <a:pt x="367819" y="648704"/>
                    <a:pt x="385288" y="676003"/>
                    <a:pt x="426465" y="688412"/>
                  </a:cubicBezTo>
                  <a:lnTo>
                    <a:pt x="428101" y="688501"/>
                  </a:lnTo>
                  <a:lnTo>
                    <a:pt x="421851" y="685226"/>
                  </a:lnTo>
                  <a:cubicBezTo>
                    <a:pt x="414084" y="677863"/>
                    <a:pt x="408060" y="668776"/>
                    <a:pt x="408694" y="662510"/>
                  </a:cubicBezTo>
                  <a:cubicBezTo>
                    <a:pt x="409962" y="648724"/>
                    <a:pt x="413766" y="634937"/>
                    <a:pt x="418839" y="623658"/>
                  </a:cubicBezTo>
                  <a:cubicBezTo>
                    <a:pt x="432788" y="593579"/>
                    <a:pt x="425179" y="562246"/>
                    <a:pt x="428983" y="532167"/>
                  </a:cubicBezTo>
                  <a:cubicBezTo>
                    <a:pt x="431520" y="515875"/>
                    <a:pt x="413766" y="513368"/>
                    <a:pt x="399817" y="510861"/>
                  </a:cubicBezTo>
                  <a:cubicBezTo>
                    <a:pt x="399817" y="508355"/>
                    <a:pt x="399817" y="505848"/>
                    <a:pt x="399817" y="503342"/>
                  </a:cubicBezTo>
                  <a:cubicBezTo>
                    <a:pt x="384600" y="472323"/>
                    <a:pt x="387929" y="448353"/>
                    <a:pt x="407664" y="430376"/>
                  </a:cubicBezTo>
                  <a:lnTo>
                    <a:pt x="412907" y="427033"/>
                  </a:lnTo>
                  <a:lnTo>
                    <a:pt x="412795" y="413088"/>
                  </a:lnTo>
                  <a:cubicBezTo>
                    <a:pt x="390521" y="355745"/>
                    <a:pt x="430119" y="249784"/>
                    <a:pt x="498179" y="208646"/>
                  </a:cubicBezTo>
                  <a:cubicBezTo>
                    <a:pt x="548915" y="176235"/>
                    <a:pt x="562527" y="131357"/>
                    <a:pt x="567476" y="77754"/>
                  </a:cubicBezTo>
                  <a:cubicBezTo>
                    <a:pt x="568714" y="66534"/>
                    <a:pt x="576139" y="60301"/>
                    <a:pt x="589751" y="64041"/>
                  </a:cubicBezTo>
                  <a:cubicBezTo>
                    <a:pt x="594700" y="61548"/>
                    <a:pt x="599650" y="60301"/>
                    <a:pt x="604600" y="56561"/>
                  </a:cubicBezTo>
                  <a:cubicBezTo>
                    <a:pt x="616974" y="49082"/>
                    <a:pt x="609550" y="30383"/>
                    <a:pt x="619449" y="22903"/>
                  </a:cubicBezTo>
                  <a:cubicBezTo>
                    <a:pt x="625637" y="17917"/>
                    <a:pt x="639249" y="22903"/>
                    <a:pt x="647911" y="19164"/>
                  </a:cubicBezTo>
                  <a:cubicBezTo>
                    <a:pt x="656573" y="16670"/>
                    <a:pt x="650386" y="-3275"/>
                    <a:pt x="667710" y="465"/>
                  </a:cubicBezTo>
                  <a:close/>
                </a:path>
              </a:pathLst>
            </a:custGeom>
            <a:solidFill>
              <a:srgbClr val="FCDC61">
                <a:alpha val="29800"/>
              </a:srgbClr>
            </a:solidFill>
            <a:ln>
              <a:noFill/>
            </a:ln>
          </p:spPr>
          <p:txBody>
            <a:bodyPr anchorCtr="0" anchor="ctr" bIns="22850" lIns="45725" spcFirstLastPara="1" rIns="45725" wrap="square" tIns="2285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747993"/>
                </a:solidFill>
                <a:latin typeface="Oswald"/>
                <a:ea typeface="Oswald"/>
                <a:cs typeface="Oswald"/>
                <a:sym typeface="Oswald"/>
              </a:endParaRPr>
            </a:p>
          </p:txBody>
        </p:sp>
        <p:sp>
          <p:nvSpPr>
            <p:cNvPr id="429" name="Google Shape;429;g311d5cb9a0a_0_108"/>
            <p:cNvSpPr/>
            <p:nvPr/>
          </p:nvSpPr>
          <p:spPr>
            <a:xfrm>
              <a:off x="11908232" y="4766003"/>
              <a:ext cx="1620943" cy="1491914"/>
            </a:xfrm>
            <a:custGeom>
              <a:rect b="b" l="l" r="r" t="t"/>
              <a:pathLst>
                <a:path extrusionOk="0" h="1491914" w="1620943">
                  <a:moveTo>
                    <a:pt x="1128332" y="1472631"/>
                  </a:moveTo>
                  <a:cubicBezTo>
                    <a:pt x="1130038" y="1472631"/>
                    <a:pt x="1132314" y="1473198"/>
                    <a:pt x="1134021" y="1473765"/>
                  </a:cubicBezTo>
                  <a:cubicBezTo>
                    <a:pt x="1147677" y="1480004"/>
                    <a:pt x="1169298" y="1466960"/>
                    <a:pt x="1175557" y="1490779"/>
                  </a:cubicBezTo>
                  <a:lnTo>
                    <a:pt x="1176126" y="1490779"/>
                  </a:lnTo>
                  <a:cubicBezTo>
                    <a:pt x="1153935" y="1491346"/>
                    <a:pt x="1132314" y="1491346"/>
                    <a:pt x="1110693" y="1491914"/>
                  </a:cubicBezTo>
                  <a:cubicBezTo>
                    <a:pt x="1108986" y="1490779"/>
                    <a:pt x="1107848" y="1490212"/>
                    <a:pt x="1105572" y="1490212"/>
                  </a:cubicBezTo>
                  <a:cubicBezTo>
                    <a:pt x="1102159" y="1489078"/>
                    <a:pt x="1100451" y="1486809"/>
                    <a:pt x="1101589" y="1483407"/>
                  </a:cubicBezTo>
                  <a:cubicBezTo>
                    <a:pt x="1106141" y="1477735"/>
                    <a:pt x="1112400" y="1474899"/>
                    <a:pt x="1118659" y="1473198"/>
                  </a:cubicBezTo>
                  <a:cubicBezTo>
                    <a:pt x="1122073" y="1472631"/>
                    <a:pt x="1124917" y="1472631"/>
                    <a:pt x="1128332" y="1472631"/>
                  </a:cubicBezTo>
                  <a:close/>
                  <a:moveTo>
                    <a:pt x="1181985" y="1446543"/>
                  </a:moveTo>
                  <a:cubicBezTo>
                    <a:pt x="1181985" y="1446543"/>
                    <a:pt x="1184732" y="1446543"/>
                    <a:pt x="1185282" y="1447625"/>
                  </a:cubicBezTo>
                  <a:cubicBezTo>
                    <a:pt x="1189678" y="1450332"/>
                    <a:pt x="1194623" y="1453580"/>
                    <a:pt x="1199019" y="1456828"/>
                  </a:cubicBezTo>
                  <a:cubicBezTo>
                    <a:pt x="1199019" y="1458993"/>
                    <a:pt x="1198470" y="1460617"/>
                    <a:pt x="1197920" y="1462241"/>
                  </a:cubicBezTo>
                  <a:cubicBezTo>
                    <a:pt x="1194074" y="1462782"/>
                    <a:pt x="1190227" y="1463865"/>
                    <a:pt x="1185831" y="1463865"/>
                  </a:cubicBezTo>
                  <a:cubicBezTo>
                    <a:pt x="1184183" y="1460617"/>
                    <a:pt x="1181985" y="1456286"/>
                    <a:pt x="1179787" y="1452497"/>
                  </a:cubicBezTo>
                  <a:cubicBezTo>
                    <a:pt x="1179237" y="1450873"/>
                    <a:pt x="1180886" y="1448708"/>
                    <a:pt x="1181985" y="1446543"/>
                  </a:cubicBezTo>
                  <a:close/>
                  <a:moveTo>
                    <a:pt x="1163706" y="1443990"/>
                  </a:moveTo>
                  <a:cubicBezTo>
                    <a:pt x="1165965" y="1444719"/>
                    <a:pt x="1165400" y="1446177"/>
                    <a:pt x="1162011" y="1448365"/>
                  </a:cubicBezTo>
                  <a:lnTo>
                    <a:pt x="1161446" y="1447636"/>
                  </a:lnTo>
                  <a:cubicBezTo>
                    <a:pt x="1162011" y="1446177"/>
                    <a:pt x="1163141" y="1443990"/>
                    <a:pt x="1163706" y="1443990"/>
                  </a:cubicBezTo>
                  <a:close/>
                  <a:moveTo>
                    <a:pt x="1258022" y="1441984"/>
                  </a:moveTo>
                  <a:cubicBezTo>
                    <a:pt x="1264235" y="1441438"/>
                    <a:pt x="1269318" y="1442532"/>
                    <a:pt x="1272707" y="1448547"/>
                  </a:cubicBezTo>
                  <a:cubicBezTo>
                    <a:pt x="1268188" y="1448000"/>
                    <a:pt x="1263670" y="1448000"/>
                    <a:pt x="1259152" y="1447453"/>
                  </a:cubicBezTo>
                  <a:cubicBezTo>
                    <a:pt x="1258587" y="1445266"/>
                    <a:pt x="1258022" y="1443078"/>
                    <a:pt x="1258022" y="1441984"/>
                  </a:cubicBezTo>
                  <a:close/>
                  <a:moveTo>
                    <a:pt x="1242212" y="1441438"/>
                  </a:moveTo>
                  <a:cubicBezTo>
                    <a:pt x="1241651" y="1443239"/>
                    <a:pt x="1241651" y="1445641"/>
                    <a:pt x="1241651" y="1448043"/>
                  </a:cubicBezTo>
                  <a:cubicBezTo>
                    <a:pt x="1237723" y="1449244"/>
                    <a:pt x="1235479" y="1452247"/>
                    <a:pt x="1234918" y="1455850"/>
                  </a:cubicBezTo>
                  <a:cubicBezTo>
                    <a:pt x="1232674" y="1458852"/>
                    <a:pt x="1230429" y="1461855"/>
                    <a:pt x="1228185" y="1464257"/>
                  </a:cubicBezTo>
                  <a:cubicBezTo>
                    <a:pt x="1225380" y="1466659"/>
                    <a:pt x="1223135" y="1469661"/>
                    <a:pt x="1220891" y="1471463"/>
                  </a:cubicBezTo>
                  <a:cubicBezTo>
                    <a:pt x="1211353" y="1470262"/>
                    <a:pt x="1210230" y="1455850"/>
                    <a:pt x="1199570" y="1457651"/>
                  </a:cubicBezTo>
                  <a:cubicBezTo>
                    <a:pt x="1211914" y="1445041"/>
                    <a:pt x="1226502" y="1441438"/>
                    <a:pt x="1242212" y="1441438"/>
                  </a:cubicBezTo>
                  <a:close/>
                  <a:moveTo>
                    <a:pt x="1145339" y="1440646"/>
                  </a:moveTo>
                  <a:cubicBezTo>
                    <a:pt x="1148198" y="1439696"/>
                    <a:pt x="1152522" y="1442767"/>
                    <a:pt x="1160332" y="1449200"/>
                  </a:cubicBezTo>
                  <a:lnTo>
                    <a:pt x="1160890" y="1449784"/>
                  </a:lnTo>
                  <a:cubicBezTo>
                    <a:pt x="1160890" y="1452124"/>
                    <a:pt x="1160890" y="1454463"/>
                    <a:pt x="1160890" y="1456218"/>
                  </a:cubicBezTo>
                  <a:cubicBezTo>
                    <a:pt x="1151964" y="1454463"/>
                    <a:pt x="1146385" y="1461481"/>
                    <a:pt x="1138575" y="1463821"/>
                  </a:cubicBezTo>
                  <a:cubicBezTo>
                    <a:pt x="1139133" y="1460896"/>
                    <a:pt x="1138575" y="1458557"/>
                    <a:pt x="1139133" y="1456218"/>
                  </a:cubicBezTo>
                  <a:cubicBezTo>
                    <a:pt x="1141085" y="1446568"/>
                    <a:pt x="1142480" y="1441597"/>
                    <a:pt x="1145339" y="1440646"/>
                  </a:cubicBezTo>
                  <a:close/>
                  <a:moveTo>
                    <a:pt x="1257436" y="1433782"/>
                  </a:moveTo>
                  <a:cubicBezTo>
                    <a:pt x="1257436" y="1435824"/>
                    <a:pt x="1257436" y="1438376"/>
                    <a:pt x="1257436" y="1440929"/>
                  </a:cubicBezTo>
                  <a:cubicBezTo>
                    <a:pt x="1252157" y="1440418"/>
                    <a:pt x="1247465" y="1440418"/>
                    <a:pt x="1242773" y="1440418"/>
                  </a:cubicBezTo>
                  <a:cubicBezTo>
                    <a:pt x="1245706" y="1434803"/>
                    <a:pt x="1250984" y="1433782"/>
                    <a:pt x="1257436" y="1433782"/>
                  </a:cubicBezTo>
                  <a:close/>
                  <a:moveTo>
                    <a:pt x="1260955" y="1423572"/>
                  </a:moveTo>
                  <a:cubicBezTo>
                    <a:pt x="1263888" y="1423572"/>
                    <a:pt x="1265061" y="1425974"/>
                    <a:pt x="1263301" y="1428376"/>
                  </a:cubicBezTo>
                  <a:cubicBezTo>
                    <a:pt x="1261541" y="1430177"/>
                    <a:pt x="1259782" y="1431979"/>
                    <a:pt x="1258022" y="1433180"/>
                  </a:cubicBezTo>
                  <a:cubicBezTo>
                    <a:pt x="1258022" y="1431378"/>
                    <a:pt x="1258609" y="1428376"/>
                    <a:pt x="1259195" y="1425974"/>
                  </a:cubicBezTo>
                  <a:cubicBezTo>
                    <a:pt x="1259195" y="1425374"/>
                    <a:pt x="1260369" y="1423572"/>
                    <a:pt x="1260955" y="1423572"/>
                  </a:cubicBezTo>
                  <a:close/>
                  <a:moveTo>
                    <a:pt x="828516" y="1418469"/>
                  </a:moveTo>
                  <a:cubicBezTo>
                    <a:pt x="830672" y="1418469"/>
                    <a:pt x="832829" y="1418469"/>
                    <a:pt x="834985" y="1419058"/>
                  </a:cubicBezTo>
                  <a:cubicBezTo>
                    <a:pt x="839297" y="1419647"/>
                    <a:pt x="844149" y="1419647"/>
                    <a:pt x="845766" y="1424948"/>
                  </a:cubicBezTo>
                  <a:cubicBezTo>
                    <a:pt x="844688" y="1427304"/>
                    <a:pt x="844688" y="1430248"/>
                    <a:pt x="843071" y="1431426"/>
                  </a:cubicBezTo>
                  <a:cubicBezTo>
                    <a:pt x="838758" y="1433193"/>
                    <a:pt x="834445" y="1433193"/>
                    <a:pt x="831211" y="1429071"/>
                  </a:cubicBezTo>
                  <a:cubicBezTo>
                    <a:pt x="829594" y="1426126"/>
                    <a:pt x="829594" y="1422592"/>
                    <a:pt x="828516" y="1418469"/>
                  </a:cubicBezTo>
                  <a:close/>
                  <a:moveTo>
                    <a:pt x="178015" y="1411509"/>
                  </a:moveTo>
                  <a:lnTo>
                    <a:pt x="177439" y="1412669"/>
                  </a:lnTo>
                  <a:lnTo>
                    <a:pt x="177632" y="1411858"/>
                  </a:lnTo>
                  <a:close/>
                  <a:moveTo>
                    <a:pt x="823150" y="1403157"/>
                  </a:moveTo>
                  <a:cubicBezTo>
                    <a:pt x="828798" y="1406102"/>
                    <a:pt x="829928" y="1411991"/>
                    <a:pt x="830493" y="1417881"/>
                  </a:cubicBezTo>
                  <a:cubicBezTo>
                    <a:pt x="825410" y="1417881"/>
                    <a:pt x="820892" y="1417881"/>
                    <a:pt x="815808" y="1417881"/>
                  </a:cubicBezTo>
                  <a:close/>
                  <a:moveTo>
                    <a:pt x="522976" y="1398517"/>
                  </a:moveTo>
                  <a:cubicBezTo>
                    <a:pt x="524106" y="1398053"/>
                    <a:pt x="526364" y="1398517"/>
                    <a:pt x="528059" y="1398517"/>
                  </a:cubicBezTo>
                  <a:cubicBezTo>
                    <a:pt x="526929" y="1399445"/>
                    <a:pt x="526364" y="1400837"/>
                    <a:pt x="524670" y="1401301"/>
                  </a:cubicBezTo>
                  <a:cubicBezTo>
                    <a:pt x="522976" y="1402229"/>
                    <a:pt x="520717" y="1402229"/>
                    <a:pt x="518458" y="1402693"/>
                  </a:cubicBezTo>
                  <a:cubicBezTo>
                    <a:pt x="520152" y="1400837"/>
                    <a:pt x="520717" y="1399445"/>
                    <a:pt x="522976" y="1398517"/>
                  </a:cubicBezTo>
                  <a:close/>
                  <a:moveTo>
                    <a:pt x="1056823" y="1395502"/>
                  </a:moveTo>
                  <a:lnTo>
                    <a:pt x="1055552" y="1397628"/>
                  </a:lnTo>
                  <a:lnTo>
                    <a:pt x="1054705" y="1396778"/>
                  </a:lnTo>
                  <a:close/>
                  <a:moveTo>
                    <a:pt x="490269" y="1392990"/>
                  </a:moveTo>
                  <a:cubicBezTo>
                    <a:pt x="492789" y="1394119"/>
                    <a:pt x="494865" y="1397043"/>
                    <a:pt x="497534" y="1402094"/>
                  </a:cubicBezTo>
                  <a:lnTo>
                    <a:pt x="497328" y="1402101"/>
                  </a:lnTo>
                  <a:lnTo>
                    <a:pt x="497553" y="1402340"/>
                  </a:lnTo>
                  <a:lnTo>
                    <a:pt x="496990" y="1402112"/>
                  </a:lnTo>
                  <a:lnTo>
                    <a:pt x="496955" y="1402113"/>
                  </a:lnTo>
                  <a:lnTo>
                    <a:pt x="496405" y="1410915"/>
                  </a:lnTo>
                  <a:cubicBezTo>
                    <a:pt x="491670" y="1410915"/>
                    <a:pt x="486936" y="1411949"/>
                    <a:pt x="483411" y="1409107"/>
                  </a:cubicBezTo>
                  <a:lnTo>
                    <a:pt x="480606" y="1405170"/>
                  </a:lnTo>
                  <a:lnTo>
                    <a:pt x="480603" y="1405172"/>
                  </a:lnTo>
                  <a:cubicBezTo>
                    <a:pt x="478998" y="1405172"/>
                    <a:pt x="477392" y="1404635"/>
                    <a:pt x="475252" y="1403560"/>
                  </a:cubicBezTo>
                  <a:cubicBezTo>
                    <a:pt x="475252" y="1401411"/>
                    <a:pt x="475252" y="1398725"/>
                    <a:pt x="475788" y="1396576"/>
                  </a:cubicBezTo>
                  <a:lnTo>
                    <a:pt x="480482" y="1395633"/>
                  </a:lnTo>
                  <a:lnTo>
                    <a:pt x="480336" y="1394651"/>
                  </a:lnTo>
                  <a:cubicBezTo>
                    <a:pt x="484784" y="1392524"/>
                    <a:pt x="487749" y="1391860"/>
                    <a:pt x="490269" y="1392990"/>
                  </a:cubicBezTo>
                  <a:close/>
                  <a:moveTo>
                    <a:pt x="554886" y="1385293"/>
                  </a:moveTo>
                  <a:lnTo>
                    <a:pt x="556156" y="1387419"/>
                  </a:lnTo>
                  <a:lnTo>
                    <a:pt x="554039" y="1386143"/>
                  </a:lnTo>
                  <a:close/>
                  <a:moveTo>
                    <a:pt x="216707" y="1380352"/>
                  </a:moveTo>
                  <a:lnTo>
                    <a:pt x="217305" y="1381266"/>
                  </a:lnTo>
                  <a:lnTo>
                    <a:pt x="217284" y="1381527"/>
                  </a:lnTo>
                  <a:close/>
                  <a:moveTo>
                    <a:pt x="586351" y="1380188"/>
                  </a:moveTo>
                  <a:lnTo>
                    <a:pt x="583446" y="1384564"/>
                  </a:lnTo>
                  <a:lnTo>
                    <a:pt x="581994" y="1382376"/>
                  </a:lnTo>
                  <a:close/>
                  <a:moveTo>
                    <a:pt x="426204" y="1375167"/>
                  </a:moveTo>
                  <a:cubicBezTo>
                    <a:pt x="434305" y="1377102"/>
                    <a:pt x="440138" y="1387133"/>
                    <a:pt x="446619" y="1393239"/>
                  </a:cubicBezTo>
                  <a:cubicBezTo>
                    <a:pt x="451804" y="1397890"/>
                    <a:pt x="451228" y="1403705"/>
                    <a:pt x="450075" y="1410102"/>
                  </a:cubicBezTo>
                  <a:cubicBezTo>
                    <a:pt x="435098" y="1418243"/>
                    <a:pt x="434521" y="1419987"/>
                    <a:pt x="444315" y="1433943"/>
                  </a:cubicBezTo>
                  <a:cubicBezTo>
                    <a:pt x="444891" y="1438013"/>
                    <a:pt x="446619" y="1440920"/>
                    <a:pt x="451228" y="1442084"/>
                  </a:cubicBezTo>
                  <a:cubicBezTo>
                    <a:pt x="451804" y="1459528"/>
                    <a:pt x="450075" y="1461273"/>
                    <a:pt x="431065" y="1455458"/>
                  </a:cubicBezTo>
                  <a:cubicBezTo>
                    <a:pt x="429337" y="1447317"/>
                    <a:pt x="428761" y="1439176"/>
                    <a:pt x="423000" y="1432780"/>
                  </a:cubicBezTo>
                  <a:cubicBezTo>
                    <a:pt x="423576" y="1430454"/>
                    <a:pt x="423000" y="1428128"/>
                    <a:pt x="421272" y="1426384"/>
                  </a:cubicBezTo>
                  <a:cubicBezTo>
                    <a:pt x="416087" y="1419987"/>
                    <a:pt x="421272" y="1410102"/>
                    <a:pt x="414935" y="1403705"/>
                  </a:cubicBezTo>
                  <a:lnTo>
                    <a:pt x="414935" y="1404287"/>
                  </a:lnTo>
                  <a:cubicBezTo>
                    <a:pt x="416663" y="1394402"/>
                    <a:pt x="409174" y="1379864"/>
                    <a:pt x="417239" y="1376375"/>
                  </a:cubicBezTo>
                  <a:cubicBezTo>
                    <a:pt x="420552" y="1374776"/>
                    <a:pt x="423504" y="1374522"/>
                    <a:pt x="426204" y="1375167"/>
                  </a:cubicBezTo>
                  <a:close/>
                  <a:moveTo>
                    <a:pt x="637907" y="1372532"/>
                  </a:moveTo>
                  <a:cubicBezTo>
                    <a:pt x="640630" y="1372532"/>
                    <a:pt x="642809" y="1372532"/>
                    <a:pt x="644987" y="1372532"/>
                  </a:cubicBezTo>
                  <a:lnTo>
                    <a:pt x="637907" y="1379643"/>
                  </a:lnTo>
                  <a:cubicBezTo>
                    <a:pt x="637907" y="1377455"/>
                    <a:pt x="637907" y="1374720"/>
                    <a:pt x="637907" y="1372532"/>
                  </a:cubicBezTo>
                  <a:close/>
                  <a:moveTo>
                    <a:pt x="594116" y="1372532"/>
                  </a:moveTo>
                  <a:cubicBezTo>
                    <a:pt x="594116" y="1374720"/>
                    <a:pt x="594116" y="1377455"/>
                    <a:pt x="594116" y="1379643"/>
                  </a:cubicBezTo>
                  <a:lnTo>
                    <a:pt x="587077" y="1379643"/>
                  </a:lnTo>
                  <a:cubicBezTo>
                    <a:pt x="589423" y="1377455"/>
                    <a:pt x="591770" y="1374720"/>
                    <a:pt x="594116" y="1372532"/>
                  </a:cubicBezTo>
                  <a:close/>
                  <a:moveTo>
                    <a:pt x="636319" y="1371177"/>
                  </a:moveTo>
                  <a:cubicBezTo>
                    <a:pt x="636637" y="1371416"/>
                    <a:pt x="637060" y="1372532"/>
                    <a:pt x="637483" y="1374447"/>
                  </a:cubicBezTo>
                  <a:cubicBezTo>
                    <a:pt x="637060" y="1374447"/>
                    <a:pt x="635366" y="1373170"/>
                    <a:pt x="635790" y="1373170"/>
                  </a:cubicBezTo>
                  <a:cubicBezTo>
                    <a:pt x="635790" y="1371576"/>
                    <a:pt x="636001" y="1370938"/>
                    <a:pt x="636319" y="1371177"/>
                  </a:cubicBezTo>
                  <a:close/>
                  <a:moveTo>
                    <a:pt x="656900" y="1371115"/>
                  </a:moveTo>
                  <a:cubicBezTo>
                    <a:pt x="658057" y="1371115"/>
                    <a:pt x="659147" y="1372249"/>
                    <a:pt x="660236" y="1374518"/>
                  </a:cubicBezTo>
                  <a:cubicBezTo>
                    <a:pt x="658057" y="1374518"/>
                    <a:pt x="655878" y="1374518"/>
                    <a:pt x="653155" y="1374518"/>
                  </a:cubicBezTo>
                  <a:cubicBezTo>
                    <a:pt x="654517" y="1372249"/>
                    <a:pt x="655742" y="1371115"/>
                    <a:pt x="656900" y="1371115"/>
                  </a:cubicBezTo>
                  <a:close/>
                  <a:moveTo>
                    <a:pt x="1080120" y="1367427"/>
                  </a:moveTo>
                  <a:cubicBezTo>
                    <a:pt x="1103713" y="1369724"/>
                    <a:pt x="1103713" y="1369724"/>
                    <a:pt x="1110042" y="1389823"/>
                  </a:cubicBezTo>
                  <a:cubicBezTo>
                    <a:pt x="1099109" y="1384080"/>
                    <a:pt x="1085874" y="1381209"/>
                    <a:pt x="1080120" y="1367427"/>
                  </a:cubicBezTo>
                  <a:close/>
                  <a:moveTo>
                    <a:pt x="548956" y="1367427"/>
                  </a:moveTo>
                  <a:cubicBezTo>
                    <a:pt x="551779" y="1367975"/>
                    <a:pt x="553474" y="1367975"/>
                    <a:pt x="556298" y="1368521"/>
                  </a:cubicBezTo>
                  <a:cubicBezTo>
                    <a:pt x="556862" y="1368521"/>
                    <a:pt x="558557" y="1370162"/>
                    <a:pt x="558557" y="1370162"/>
                  </a:cubicBezTo>
                  <a:cubicBezTo>
                    <a:pt x="557992" y="1373444"/>
                    <a:pt x="556298" y="1374538"/>
                    <a:pt x="553474" y="1372897"/>
                  </a:cubicBezTo>
                  <a:cubicBezTo>
                    <a:pt x="551779" y="1371256"/>
                    <a:pt x="550650" y="1369615"/>
                    <a:pt x="548956" y="1367427"/>
                  </a:cubicBezTo>
                  <a:close/>
                  <a:moveTo>
                    <a:pt x="218438" y="1367427"/>
                  </a:moveTo>
                  <a:cubicBezTo>
                    <a:pt x="224206" y="1367427"/>
                    <a:pt x="229974" y="1367427"/>
                    <a:pt x="235742" y="1367427"/>
                  </a:cubicBezTo>
                  <a:cubicBezTo>
                    <a:pt x="241509" y="1369777"/>
                    <a:pt x="247854" y="1369777"/>
                    <a:pt x="253045" y="1373889"/>
                  </a:cubicBezTo>
                  <a:cubicBezTo>
                    <a:pt x="253622" y="1375652"/>
                    <a:pt x="255352" y="1376239"/>
                    <a:pt x="257083" y="1375652"/>
                  </a:cubicBezTo>
                  <a:cubicBezTo>
                    <a:pt x="261120" y="1375946"/>
                    <a:pt x="264581" y="1376827"/>
                    <a:pt x="266600" y="1378883"/>
                  </a:cubicBezTo>
                  <a:lnTo>
                    <a:pt x="267424" y="1388682"/>
                  </a:lnTo>
                  <a:lnTo>
                    <a:pt x="263761" y="1398089"/>
                  </a:lnTo>
                  <a:cubicBezTo>
                    <a:pt x="263265" y="1401063"/>
                    <a:pt x="263463" y="1403853"/>
                    <a:pt x="264220" y="1406497"/>
                  </a:cubicBezTo>
                  <a:lnTo>
                    <a:pt x="274191" y="1420615"/>
                  </a:lnTo>
                  <a:lnTo>
                    <a:pt x="282461" y="1427355"/>
                  </a:lnTo>
                  <a:cubicBezTo>
                    <a:pt x="284769" y="1429705"/>
                    <a:pt x="287652" y="1432643"/>
                    <a:pt x="289383" y="1435580"/>
                  </a:cubicBezTo>
                  <a:lnTo>
                    <a:pt x="288806" y="1434993"/>
                  </a:lnTo>
                  <a:cubicBezTo>
                    <a:pt x="291113" y="1436755"/>
                    <a:pt x="291690" y="1437930"/>
                    <a:pt x="290536" y="1439106"/>
                  </a:cubicBezTo>
                  <a:cubicBezTo>
                    <a:pt x="289383" y="1440281"/>
                    <a:pt x="288806" y="1440868"/>
                    <a:pt x="287652" y="1440868"/>
                  </a:cubicBezTo>
                  <a:lnTo>
                    <a:pt x="287652" y="1440281"/>
                  </a:lnTo>
                  <a:cubicBezTo>
                    <a:pt x="281308" y="1443218"/>
                    <a:pt x="275540" y="1445568"/>
                    <a:pt x="269195" y="1447919"/>
                  </a:cubicBezTo>
                  <a:lnTo>
                    <a:pt x="269195" y="1448506"/>
                  </a:lnTo>
                  <a:cubicBezTo>
                    <a:pt x="265734" y="1446744"/>
                    <a:pt x="262850" y="1444393"/>
                    <a:pt x="260543" y="1441456"/>
                  </a:cubicBezTo>
                  <a:cubicBezTo>
                    <a:pt x="257659" y="1439693"/>
                    <a:pt x="255352" y="1436755"/>
                    <a:pt x="253622" y="1433231"/>
                  </a:cubicBezTo>
                  <a:lnTo>
                    <a:pt x="254199" y="1433818"/>
                  </a:lnTo>
                  <a:cubicBezTo>
                    <a:pt x="248431" y="1431468"/>
                    <a:pt x="250738" y="1423242"/>
                    <a:pt x="244970" y="1420305"/>
                  </a:cubicBezTo>
                  <a:lnTo>
                    <a:pt x="244970" y="1419130"/>
                  </a:lnTo>
                  <a:cubicBezTo>
                    <a:pt x="242663" y="1416779"/>
                    <a:pt x="240933" y="1413842"/>
                    <a:pt x="238626" y="1411491"/>
                  </a:cubicBezTo>
                  <a:cubicBezTo>
                    <a:pt x="235742" y="1409141"/>
                    <a:pt x="232858" y="1406791"/>
                    <a:pt x="231704" y="1402678"/>
                  </a:cubicBezTo>
                  <a:lnTo>
                    <a:pt x="232281" y="1403266"/>
                  </a:lnTo>
                  <a:cubicBezTo>
                    <a:pt x="225936" y="1400916"/>
                    <a:pt x="228244" y="1393278"/>
                    <a:pt x="223052" y="1389753"/>
                  </a:cubicBezTo>
                  <a:lnTo>
                    <a:pt x="222476" y="1389165"/>
                  </a:lnTo>
                  <a:lnTo>
                    <a:pt x="217305" y="1381266"/>
                  </a:lnTo>
                  <a:close/>
                  <a:moveTo>
                    <a:pt x="725666" y="1358324"/>
                  </a:moveTo>
                  <a:cubicBezTo>
                    <a:pt x="725904" y="1357809"/>
                    <a:pt x="727175" y="1357809"/>
                    <a:pt x="729399" y="1358398"/>
                  </a:cubicBezTo>
                  <a:cubicBezTo>
                    <a:pt x="731941" y="1358987"/>
                    <a:pt x="734482" y="1360165"/>
                    <a:pt x="736388" y="1361343"/>
                  </a:cubicBezTo>
                  <a:cubicBezTo>
                    <a:pt x="735753" y="1361931"/>
                    <a:pt x="734482" y="1364288"/>
                    <a:pt x="734482" y="1364288"/>
                  </a:cubicBezTo>
                  <a:cubicBezTo>
                    <a:pt x="731941" y="1363110"/>
                    <a:pt x="729399" y="1362521"/>
                    <a:pt x="728128" y="1361343"/>
                  </a:cubicBezTo>
                  <a:cubicBezTo>
                    <a:pt x="726222" y="1359870"/>
                    <a:pt x="725428" y="1358839"/>
                    <a:pt x="725666" y="1358324"/>
                  </a:cubicBezTo>
                  <a:close/>
                  <a:moveTo>
                    <a:pt x="526082" y="1358240"/>
                  </a:moveTo>
                  <a:cubicBezTo>
                    <a:pt x="534293" y="1358240"/>
                    <a:pt x="543091" y="1357219"/>
                    <a:pt x="548369" y="1364366"/>
                  </a:cubicBezTo>
                  <a:cubicBezTo>
                    <a:pt x="540745" y="1364366"/>
                    <a:pt x="533707" y="1364366"/>
                    <a:pt x="526082" y="1364366"/>
                  </a:cubicBezTo>
                  <a:cubicBezTo>
                    <a:pt x="526082" y="1362324"/>
                    <a:pt x="526082" y="1360282"/>
                    <a:pt x="526082" y="1358240"/>
                  </a:cubicBezTo>
                  <a:close/>
                  <a:moveTo>
                    <a:pt x="524442" y="1355784"/>
                  </a:moveTo>
                  <a:cubicBezTo>
                    <a:pt x="524812" y="1356103"/>
                    <a:pt x="525236" y="1357220"/>
                    <a:pt x="525659" y="1359134"/>
                  </a:cubicBezTo>
                  <a:cubicBezTo>
                    <a:pt x="524812" y="1358496"/>
                    <a:pt x="523542" y="1357858"/>
                    <a:pt x="523542" y="1357220"/>
                  </a:cubicBezTo>
                  <a:cubicBezTo>
                    <a:pt x="523754" y="1355944"/>
                    <a:pt x="524071" y="1355465"/>
                    <a:pt x="524442" y="1355784"/>
                  </a:cubicBezTo>
                  <a:close/>
                  <a:moveTo>
                    <a:pt x="696361" y="1352115"/>
                  </a:moveTo>
                  <a:lnTo>
                    <a:pt x="711023" y="1352115"/>
                  </a:lnTo>
                  <a:cubicBezTo>
                    <a:pt x="709850" y="1357663"/>
                    <a:pt x="710437" y="1364321"/>
                    <a:pt x="702225" y="1362656"/>
                  </a:cubicBezTo>
                  <a:cubicBezTo>
                    <a:pt x="697533" y="1362102"/>
                    <a:pt x="696947" y="1356553"/>
                    <a:pt x="696361" y="1352115"/>
                  </a:cubicBezTo>
                  <a:close/>
                  <a:moveTo>
                    <a:pt x="567645" y="1348127"/>
                  </a:moveTo>
                  <a:cubicBezTo>
                    <a:pt x="568016" y="1348446"/>
                    <a:pt x="568440" y="1349563"/>
                    <a:pt x="568863" y="1351477"/>
                  </a:cubicBezTo>
                  <a:cubicBezTo>
                    <a:pt x="568016" y="1350839"/>
                    <a:pt x="566745" y="1350201"/>
                    <a:pt x="566745" y="1349563"/>
                  </a:cubicBezTo>
                  <a:cubicBezTo>
                    <a:pt x="566957" y="1348287"/>
                    <a:pt x="567275" y="1347808"/>
                    <a:pt x="567645" y="1348127"/>
                  </a:cubicBezTo>
                  <a:close/>
                  <a:moveTo>
                    <a:pt x="496856" y="1347011"/>
                  </a:moveTo>
                  <a:cubicBezTo>
                    <a:pt x="497491" y="1347011"/>
                    <a:pt x="498762" y="1347740"/>
                    <a:pt x="500033" y="1347740"/>
                  </a:cubicBezTo>
                  <a:cubicBezTo>
                    <a:pt x="500033" y="1349198"/>
                    <a:pt x="500033" y="1351386"/>
                    <a:pt x="499397" y="1351386"/>
                  </a:cubicBezTo>
                  <a:cubicBezTo>
                    <a:pt x="498126" y="1351386"/>
                    <a:pt x="496856" y="1350657"/>
                    <a:pt x="495585" y="1349928"/>
                  </a:cubicBezTo>
                  <a:cubicBezTo>
                    <a:pt x="496220" y="1349198"/>
                    <a:pt x="496220" y="1347011"/>
                    <a:pt x="496856" y="1347011"/>
                  </a:cubicBezTo>
                  <a:close/>
                  <a:moveTo>
                    <a:pt x="645532" y="1344459"/>
                  </a:moveTo>
                  <a:lnTo>
                    <a:pt x="649889" y="1345480"/>
                  </a:lnTo>
                  <a:lnTo>
                    <a:pt x="647711" y="1346500"/>
                  </a:lnTo>
                  <a:close/>
                  <a:moveTo>
                    <a:pt x="461274" y="1341907"/>
                  </a:moveTo>
                  <a:lnTo>
                    <a:pt x="462122" y="1343365"/>
                  </a:lnTo>
                  <a:lnTo>
                    <a:pt x="460003" y="1346282"/>
                  </a:lnTo>
                  <a:close/>
                  <a:moveTo>
                    <a:pt x="535633" y="1329147"/>
                  </a:moveTo>
                  <a:cubicBezTo>
                    <a:pt x="532566" y="1333613"/>
                    <a:pt x="528886" y="1336164"/>
                    <a:pt x="523979" y="1336164"/>
                  </a:cubicBezTo>
                  <a:cubicBezTo>
                    <a:pt x="522139" y="1335527"/>
                    <a:pt x="520298" y="1333613"/>
                    <a:pt x="518458" y="1332337"/>
                  </a:cubicBezTo>
                  <a:cubicBezTo>
                    <a:pt x="519071" y="1331699"/>
                    <a:pt x="520298" y="1330423"/>
                    <a:pt x="520911" y="1330423"/>
                  </a:cubicBezTo>
                  <a:cubicBezTo>
                    <a:pt x="525819" y="1329147"/>
                    <a:pt x="530726" y="1329147"/>
                    <a:pt x="535633" y="1329147"/>
                  </a:cubicBezTo>
                  <a:close/>
                  <a:moveTo>
                    <a:pt x="329118" y="1295969"/>
                  </a:moveTo>
                  <a:lnTo>
                    <a:pt x="329966" y="1297245"/>
                  </a:lnTo>
                  <a:lnTo>
                    <a:pt x="327847" y="1298096"/>
                  </a:lnTo>
                  <a:close/>
                  <a:moveTo>
                    <a:pt x="879961" y="1293418"/>
                  </a:moveTo>
                  <a:lnTo>
                    <a:pt x="886214" y="1300249"/>
                  </a:lnTo>
                  <a:lnTo>
                    <a:pt x="887621" y="1298522"/>
                  </a:lnTo>
                  <a:cubicBezTo>
                    <a:pt x="890541" y="1300813"/>
                    <a:pt x="894044" y="1302532"/>
                    <a:pt x="896379" y="1304823"/>
                  </a:cubicBezTo>
                  <a:cubicBezTo>
                    <a:pt x="901634" y="1311126"/>
                    <a:pt x="900466" y="1318000"/>
                    <a:pt x="894044" y="1319719"/>
                  </a:cubicBezTo>
                  <a:cubicBezTo>
                    <a:pt x="884703" y="1322010"/>
                    <a:pt x="875361" y="1324302"/>
                    <a:pt x="866020" y="1325448"/>
                  </a:cubicBezTo>
                  <a:cubicBezTo>
                    <a:pt x="862517" y="1326020"/>
                    <a:pt x="859598" y="1322010"/>
                    <a:pt x="859014" y="1318000"/>
                  </a:cubicBezTo>
                  <a:cubicBezTo>
                    <a:pt x="859014" y="1313990"/>
                    <a:pt x="860182" y="1310552"/>
                    <a:pt x="864852" y="1311126"/>
                  </a:cubicBezTo>
                  <a:cubicBezTo>
                    <a:pt x="870983" y="1311985"/>
                    <a:pt x="877441" y="1314133"/>
                    <a:pt x="882751" y="1311045"/>
                  </a:cubicBezTo>
                  <a:lnTo>
                    <a:pt x="885676" y="1307996"/>
                  </a:lnTo>
                  <a:lnTo>
                    <a:pt x="877265" y="1306374"/>
                  </a:lnTo>
                  <a:cubicBezTo>
                    <a:pt x="873492" y="1304608"/>
                    <a:pt x="869179" y="1302252"/>
                    <a:pt x="871336" y="1296362"/>
                  </a:cubicBezTo>
                  <a:cubicBezTo>
                    <a:pt x="872414" y="1294006"/>
                    <a:pt x="876727" y="1294006"/>
                    <a:pt x="879961" y="1293418"/>
                  </a:cubicBezTo>
                  <a:close/>
                  <a:moveTo>
                    <a:pt x="902217" y="1293417"/>
                  </a:moveTo>
                  <a:cubicBezTo>
                    <a:pt x="904609" y="1293417"/>
                    <a:pt x="906403" y="1293417"/>
                    <a:pt x="909394" y="1294055"/>
                  </a:cubicBezTo>
                  <a:cubicBezTo>
                    <a:pt x="910589" y="1294055"/>
                    <a:pt x="911785" y="1295331"/>
                    <a:pt x="911785" y="1295969"/>
                  </a:cubicBezTo>
                  <a:cubicBezTo>
                    <a:pt x="911785" y="1299796"/>
                    <a:pt x="909394" y="1300434"/>
                    <a:pt x="906403" y="1298520"/>
                  </a:cubicBezTo>
                  <a:cubicBezTo>
                    <a:pt x="905207" y="1297244"/>
                    <a:pt x="903413" y="1295331"/>
                    <a:pt x="902217" y="1293417"/>
                  </a:cubicBezTo>
                  <a:close/>
                  <a:moveTo>
                    <a:pt x="916930" y="1270448"/>
                  </a:moveTo>
                  <a:cubicBezTo>
                    <a:pt x="916930" y="1271376"/>
                    <a:pt x="915861" y="1271840"/>
                    <a:pt x="915326" y="1272768"/>
                  </a:cubicBezTo>
                  <a:cubicBezTo>
                    <a:pt x="913720" y="1273696"/>
                    <a:pt x="911045" y="1275088"/>
                    <a:pt x="909975" y="1274624"/>
                  </a:cubicBezTo>
                  <a:cubicBezTo>
                    <a:pt x="907300" y="1273696"/>
                    <a:pt x="907300" y="1271840"/>
                    <a:pt x="911045" y="1270912"/>
                  </a:cubicBezTo>
                  <a:cubicBezTo>
                    <a:pt x="912650" y="1270912"/>
                    <a:pt x="915326" y="1270912"/>
                    <a:pt x="916930" y="1270448"/>
                  </a:cubicBezTo>
                  <a:close/>
                  <a:moveTo>
                    <a:pt x="1101156" y="1262233"/>
                  </a:moveTo>
                  <a:cubicBezTo>
                    <a:pt x="1102041" y="1263271"/>
                    <a:pt x="1102177" y="1266301"/>
                    <a:pt x="1102449" y="1272363"/>
                  </a:cubicBezTo>
                  <a:lnTo>
                    <a:pt x="1095369" y="1264068"/>
                  </a:lnTo>
                  <a:cubicBezTo>
                    <a:pt x="1098637" y="1262154"/>
                    <a:pt x="1100271" y="1261197"/>
                    <a:pt x="1101156" y="1262233"/>
                  </a:cubicBezTo>
                  <a:close/>
                  <a:moveTo>
                    <a:pt x="1354597" y="1260240"/>
                  </a:moveTo>
                  <a:cubicBezTo>
                    <a:pt x="1356122" y="1261314"/>
                    <a:pt x="1358156" y="1262389"/>
                    <a:pt x="1360189" y="1263463"/>
                  </a:cubicBezTo>
                  <a:cubicBezTo>
                    <a:pt x="1361206" y="1265075"/>
                    <a:pt x="1361714" y="1267762"/>
                    <a:pt x="1361714" y="1269910"/>
                  </a:cubicBezTo>
                  <a:cubicBezTo>
                    <a:pt x="1356631" y="1268836"/>
                    <a:pt x="1354597" y="1265075"/>
                    <a:pt x="1354597" y="1260240"/>
                  </a:cubicBezTo>
                  <a:close/>
                  <a:moveTo>
                    <a:pt x="1057248" y="1247481"/>
                  </a:moveTo>
                  <a:cubicBezTo>
                    <a:pt x="1075429" y="1248070"/>
                    <a:pt x="1075429" y="1248070"/>
                    <a:pt x="1079534" y="1262205"/>
                  </a:cubicBezTo>
                  <a:cubicBezTo>
                    <a:pt x="1068977" y="1262205"/>
                    <a:pt x="1061353" y="1257493"/>
                    <a:pt x="1057248" y="1247481"/>
                  </a:cubicBezTo>
                  <a:close/>
                  <a:moveTo>
                    <a:pt x="1208463" y="1244926"/>
                  </a:moveTo>
                  <a:lnTo>
                    <a:pt x="1209311" y="1247114"/>
                  </a:lnTo>
                  <a:lnTo>
                    <a:pt x="1207193" y="1249302"/>
                  </a:lnTo>
                  <a:close/>
                  <a:moveTo>
                    <a:pt x="1071601" y="1206843"/>
                  </a:moveTo>
                  <a:cubicBezTo>
                    <a:pt x="1075500" y="1207217"/>
                    <a:pt x="1078388" y="1210501"/>
                    <a:pt x="1079543" y="1219461"/>
                  </a:cubicBezTo>
                  <a:cubicBezTo>
                    <a:pt x="1075500" y="1221850"/>
                    <a:pt x="1071457" y="1224239"/>
                    <a:pt x="1066836" y="1226031"/>
                  </a:cubicBezTo>
                  <a:cubicBezTo>
                    <a:pt x="1057017" y="1229017"/>
                    <a:pt x="1054706" y="1225434"/>
                    <a:pt x="1057594" y="1211696"/>
                  </a:cubicBezTo>
                  <a:cubicBezTo>
                    <a:pt x="1062792" y="1209008"/>
                    <a:pt x="1067702" y="1206470"/>
                    <a:pt x="1071601" y="1206843"/>
                  </a:cubicBezTo>
                  <a:close/>
                  <a:moveTo>
                    <a:pt x="1280895" y="1204094"/>
                  </a:moveTo>
                  <a:cubicBezTo>
                    <a:pt x="1286093" y="1205228"/>
                    <a:pt x="1293025" y="1205228"/>
                    <a:pt x="1291870" y="1213169"/>
                  </a:cubicBezTo>
                  <a:cubicBezTo>
                    <a:pt x="1291292" y="1218273"/>
                    <a:pt x="1284939" y="1218840"/>
                    <a:pt x="1280895" y="1218840"/>
                  </a:cubicBezTo>
                  <a:cubicBezTo>
                    <a:pt x="1280895" y="1214303"/>
                    <a:pt x="1280895" y="1209199"/>
                    <a:pt x="1280895" y="1204094"/>
                  </a:cubicBezTo>
                  <a:close/>
                  <a:moveTo>
                    <a:pt x="696360" y="1196439"/>
                  </a:moveTo>
                  <a:cubicBezTo>
                    <a:pt x="702460" y="1199240"/>
                    <a:pt x="709114" y="1199800"/>
                    <a:pt x="716322" y="1199240"/>
                  </a:cubicBezTo>
                  <a:cubicBezTo>
                    <a:pt x="722422" y="1198120"/>
                    <a:pt x="726304" y="1207082"/>
                    <a:pt x="724086" y="1214365"/>
                  </a:cubicBezTo>
                  <a:cubicBezTo>
                    <a:pt x="724086" y="1216046"/>
                    <a:pt x="722422" y="1217726"/>
                    <a:pt x="720759" y="1218847"/>
                  </a:cubicBezTo>
                  <a:cubicBezTo>
                    <a:pt x="714659" y="1212684"/>
                    <a:pt x="704678" y="1218847"/>
                    <a:pt x="699687" y="1212684"/>
                  </a:cubicBezTo>
                  <a:cubicBezTo>
                    <a:pt x="696360" y="1208763"/>
                    <a:pt x="697469" y="1202041"/>
                    <a:pt x="696360" y="1196439"/>
                  </a:cubicBezTo>
                  <a:close/>
                  <a:moveTo>
                    <a:pt x="1129309" y="1192451"/>
                  </a:moveTo>
                  <a:cubicBezTo>
                    <a:pt x="1129680" y="1192770"/>
                    <a:pt x="1130103" y="1193887"/>
                    <a:pt x="1130526" y="1195801"/>
                  </a:cubicBezTo>
                  <a:cubicBezTo>
                    <a:pt x="1129680" y="1195163"/>
                    <a:pt x="1128409" y="1193886"/>
                    <a:pt x="1128409" y="1193886"/>
                  </a:cubicBezTo>
                  <a:cubicBezTo>
                    <a:pt x="1128621" y="1192611"/>
                    <a:pt x="1128939" y="1192132"/>
                    <a:pt x="1129309" y="1192451"/>
                  </a:cubicBezTo>
                  <a:close/>
                  <a:moveTo>
                    <a:pt x="1273661" y="1188781"/>
                  </a:moveTo>
                  <a:cubicBezTo>
                    <a:pt x="1285391" y="1191050"/>
                    <a:pt x="1285391" y="1191050"/>
                    <a:pt x="1281286" y="1202960"/>
                  </a:cubicBezTo>
                  <a:cubicBezTo>
                    <a:pt x="1277180" y="1202960"/>
                    <a:pt x="1273661" y="1203527"/>
                    <a:pt x="1269555" y="1202960"/>
                  </a:cubicBezTo>
                  <a:cubicBezTo>
                    <a:pt x="1266036" y="1202393"/>
                    <a:pt x="1263104" y="1200691"/>
                    <a:pt x="1266036" y="1196722"/>
                  </a:cubicBezTo>
                  <a:cubicBezTo>
                    <a:pt x="1268382" y="1193886"/>
                    <a:pt x="1271315" y="1191617"/>
                    <a:pt x="1273661" y="1188781"/>
                  </a:cubicBezTo>
                  <a:close/>
                  <a:moveTo>
                    <a:pt x="836776" y="1183677"/>
                  </a:moveTo>
                  <a:cubicBezTo>
                    <a:pt x="837411" y="1184407"/>
                    <a:pt x="838047" y="1186594"/>
                    <a:pt x="838047" y="1186594"/>
                  </a:cubicBezTo>
                  <a:cubicBezTo>
                    <a:pt x="836776" y="1187324"/>
                    <a:pt x="836141" y="1187324"/>
                    <a:pt x="834870" y="1188053"/>
                  </a:cubicBezTo>
                  <a:cubicBezTo>
                    <a:pt x="834235" y="1187324"/>
                    <a:pt x="833599" y="1184407"/>
                    <a:pt x="833599" y="1184407"/>
                  </a:cubicBezTo>
                  <a:cubicBezTo>
                    <a:pt x="834870" y="1183677"/>
                    <a:pt x="836141" y="1183677"/>
                    <a:pt x="836776" y="1183677"/>
                  </a:cubicBezTo>
                  <a:close/>
                  <a:moveTo>
                    <a:pt x="1044934" y="1182239"/>
                  </a:moveTo>
                  <a:cubicBezTo>
                    <a:pt x="1064301" y="1181125"/>
                    <a:pt x="1062023" y="1195046"/>
                    <a:pt x="1061453" y="1206739"/>
                  </a:cubicBezTo>
                  <a:cubicBezTo>
                    <a:pt x="1060884" y="1208410"/>
                    <a:pt x="1060314" y="1209523"/>
                    <a:pt x="1059175" y="1210637"/>
                  </a:cubicBezTo>
                  <a:cubicBezTo>
                    <a:pt x="1054618" y="1210637"/>
                    <a:pt x="1050061" y="1211194"/>
                    <a:pt x="1044934" y="1210637"/>
                  </a:cubicBezTo>
                  <a:cubicBezTo>
                    <a:pt x="1039808" y="1210080"/>
                    <a:pt x="1031833" y="1210080"/>
                    <a:pt x="1039808" y="1201728"/>
                  </a:cubicBezTo>
                  <a:cubicBezTo>
                    <a:pt x="1045504" y="1196160"/>
                    <a:pt x="1044365" y="1188921"/>
                    <a:pt x="1044934" y="1182239"/>
                  </a:cubicBezTo>
                  <a:close/>
                  <a:moveTo>
                    <a:pt x="734111" y="1173469"/>
                  </a:moveTo>
                  <a:cubicBezTo>
                    <a:pt x="735784" y="1182094"/>
                    <a:pt x="747499" y="1178397"/>
                    <a:pt x="749173" y="1187022"/>
                  </a:cubicBezTo>
                  <a:cubicBezTo>
                    <a:pt x="740247" y="1190718"/>
                    <a:pt x="732995" y="1190718"/>
                    <a:pt x="726859" y="1181477"/>
                  </a:cubicBezTo>
                  <a:cubicBezTo>
                    <a:pt x="729090" y="1179013"/>
                    <a:pt x="731879" y="1175933"/>
                    <a:pt x="734111" y="1173469"/>
                  </a:cubicBezTo>
                  <a:close/>
                  <a:moveTo>
                    <a:pt x="711609" y="1165813"/>
                  </a:moveTo>
                  <a:cubicBezTo>
                    <a:pt x="717599" y="1169216"/>
                    <a:pt x="718688" y="1174888"/>
                    <a:pt x="718688" y="1180559"/>
                  </a:cubicBezTo>
                  <a:cubicBezTo>
                    <a:pt x="716510" y="1180559"/>
                    <a:pt x="714331" y="1180559"/>
                    <a:pt x="711609" y="1180559"/>
                  </a:cubicBezTo>
                  <a:cubicBezTo>
                    <a:pt x="711609" y="1175455"/>
                    <a:pt x="711609" y="1170918"/>
                    <a:pt x="711609" y="1165813"/>
                  </a:cubicBezTo>
                  <a:close/>
                  <a:moveTo>
                    <a:pt x="749421" y="1156023"/>
                  </a:moveTo>
                  <a:cubicBezTo>
                    <a:pt x="750277" y="1156302"/>
                    <a:pt x="750847" y="1157000"/>
                    <a:pt x="751132" y="1158396"/>
                  </a:cubicBezTo>
                  <a:cubicBezTo>
                    <a:pt x="751703" y="1160070"/>
                    <a:pt x="751132" y="1162303"/>
                    <a:pt x="749991" y="1164536"/>
                  </a:cubicBezTo>
                  <a:cubicBezTo>
                    <a:pt x="745998" y="1170677"/>
                    <a:pt x="739721" y="1172352"/>
                    <a:pt x="732304" y="1172910"/>
                  </a:cubicBezTo>
                  <a:cubicBezTo>
                    <a:pt x="731734" y="1167886"/>
                    <a:pt x="724317" y="1162862"/>
                    <a:pt x="732875" y="1158396"/>
                  </a:cubicBezTo>
                  <a:cubicBezTo>
                    <a:pt x="736869" y="1157279"/>
                    <a:pt x="741433" y="1157279"/>
                    <a:pt x="745998" y="1156163"/>
                  </a:cubicBezTo>
                  <a:cubicBezTo>
                    <a:pt x="747424" y="1155884"/>
                    <a:pt x="748565" y="1155744"/>
                    <a:pt x="749421" y="1156023"/>
                  </a:cubicBezTo>
                  <a:close/>
                  <a:moveTo>
                    <a:pt x="931444" y="1127531"/>
                  </a:moveTo>
                  <a:cubicBezTo>
                    <a:pt x="932079" y="1130933"/>
                    <a:pt x="933350" y="1133769"/>
                    <a:pt x="934621" y="1137172"/>
                  </a:cubicBezTo>
                  <a:cubicBezTo>
                    <a:pt x="932079" y="1137172"/>
                    <a:pt x="928903" y="1136604"/>
                    <a:pt x="926997" y="1136604"/>
                  </a:cubicBezTo>
                  <a:cubicBezTo>
                    <a:pt x="923184" y="1135470"/>
                    <a:pt x="922549" y="1133202"/>
                    <a:pt x="924455" y="1130366"/>
                  </a:cubicBezTo>
                  <a:cubicBezTo>
                    <a:pt x="926361" y="1129799"/>
                    <a:pt x="928903" y="1128665"/>
                    <a:pt x="931444" y="1127531"/>
                  </a:cubicBezTo>
                  <a:close/>
                  <a:moveTo>
                    <a:pt x="1232608" y="1112219"/>
                  </a:moveTo>
                  <a:cubicBezTo>
                    <a:pt x="1232608" y="1112219"/>
                    <a:pt x="1233879" y="1113751"/>
                    <a:pt x="1234513" y="1114772"/>
                  </a:cubicBezTo>
                  <a:cubicBezTo>
                    <a:pt x="1233243" y="1116303"/>
                    <a:pt x="1231972" y="1118856"/>
                    <a:pt x="1230066" y="1118856"/>
                  </a:cubicBezTo>
                  <a:cubicBezTo>
                    <a:pt x="1226889" y="1119366"/>
                    <a:pt x="1224983" y="1117834"/>
                    <a:pt x="1226254" y="1115282"/>
                  </a:cubicBezTo>
                  <a:cubicBezTo>
                    <a:pt x="1227525" y="1113751"/>
                    <a:pt x="1230702" y="1113240"/>
                    <a:pt x="1232608" y="1112219"/>
                  </a:cubicBezTo>
                  <a:close/>
                  <a:moveTo>
                    <a:pt x="785311" y="1107115"/>
                  </a:moveTo>
                  <a:cubicBezTo>
                    <a:pt x="788870" y="1107727"/>
                    <a:pt x="792428" y="1107727"/>
                    <a:pt x="795393" y="1109565"/>
                  </a:cubicBezTo>
                  <a:cubicBezTo>
                    <a:pt x="798358" y="1111402"/>
                    <a:pt x="800730" y="1114465"/>
                    <a:pt x="801916" y="1117527"/>
                  </a:cubicBezTo>
                  <a:cubicBezTo>
                    <a:pt x="802509" y="1117527"/>
                    <a:pt x="798951" y="1121815"/>
                    <a:pt x="797765" y="1121202"/>
                  </a:cubicBezTo>
                  <a:cubicBezTo>
                    <a:pt x="794800" y="1121202"/>
                    <a:pt x="790648" y="1119977"/>
                    <a:pt x="788276" y="1117527"/>
                  </a:cubicBezTo>
                  <a:cubicBezTo>
                    <a:pt x="786497" y="1115077"/>
                    <a:pt x="786497" y="1110790"/>
                    <a:pt x="785311" y="1107115"/>
                  </a:cubicBezTo>
                  <a:close/>
                  <a:moveTo>
                    <a:pt x="1255188" y="1105551"/>
                  </a:moveTo>
                  <a:cubicBezTo>
                    <a:pt x="1256975" y="1104867"/>
                    <a:pt x="1259262" y="1105171"/>
                    <a:pt x="1261835" y="1105779"/>
                  </a:cubicBezTo>
                  <a:cubicBezTo>
                    <a:pt x="1265266" y="1106994"/>
                    <a:pt x="1268697" y="1107602"/>
                    <a:pt x="1272700" y="1107602"/>
                  </a:cubicBezTo>
                  <a:cubicBezTo>
                    <a:pt x="1270412" y="1112463"/>
                    <a:pt x="1268125" y="1116717"/>
                    <a:pt x="1265837" y="1120970"/>
                  </a:cubicBezTo>
                  <a:cubicBezTo>
                    <a:pt x="1262979" y="1125223"/>
                    <a:pt x="1259548" y="1129477"/>
                    <a:pt x="1254401" y="1125223"/>
                  </a:cubicBezTo>
                  <a:cubicBezTo>
                    <a:pt x="1250399" y="1122793"/>
                    <a:pt x="1250971" y="1116717"/>
                    <a:pt x="1251543" y="1111247"/>
                  </a:cubicBezTo>
                  <a:cubicBezTo>
                    <a:pt x="1252114" y="1107905"/>
                    <a:pt x="1253401" y="1106235"/>
                    <a:pt x="1255188" y="1105551"/>
                  </a:cubicBezTo>
                  <a:close/>
                  <a:moveTo>
                    <a:pt x="923397" y="1094355"/>
                  </a:moveTo>
                  <a:cubicBezTo>
                    <a:pt x="925092" y="1095630"/>
                    <a:pt x="928480" y="1095630"/>
                    <a:pt x="929045" y="1097545"/>
                  </a:cubicBezTo>
                  <a:cubicBezTo>
                    <a:pt x="929610" y="1098820"/>
                    <a:pt x="927351" y="1102011"/>
                    <a:pt x="926786" y="1103924"/>
                  </a:cubicBezTo>
                  <a:cubicBezTo>
                    <a:pt x="924527" y="1103287"/>
                    <a:pt x="921703" y="1102649"/>
                    <a:pt x="920573" y="1100734"/>
                  </a:cubicBezTo>
                  <a:cubicBezTo>
                    <a:pt x="920009" y="1099459"/>
                    <a:pt x="922268" y="1096907"/>
                    <a:pt x="923397" y="1094355"/>
                  </a:cubicBezTo>
                  <a:close/>
                  <a:moveTo>
                    <a:pt x="843167" y="1084146"/>
                  </a:moveTo>
                  <a:cubicBezTo>
                    <a:pt x="842569" y="1087184"/>
                    <a:pt x="841971" y="1090830"/>
                    <a:pt x="840177" y="1094476"/>
                  </a:cubicBezTo>
                  <a:cubicBezTo>
                    <a:pt x="839579" y="1095691"/>
                    <a:pt x="836589" y="1095691"/>
                    <a:pt x="834795" y="1096299"/>
                  </a:cubicBezTo>
                  <a:cubicBezTo>
                    <a:pt x="834795" y="1093868"/>
                    <a:pt x="833599" y="1091438"/>
                    <a:pt x="834795" y="1090222"/>
                  </a:cubicBezTo>
                  <a:cubicBezTo>
                    <a:pt x="837187" y="1087792"/>
                    <a:pt x="840177" y="1085969"/>
                    <a:pt x="843167" y="1084146"/>
                  </a:cubicBezTo>
                  <a:close/>
                  <a:moveTo>
                    <a:pt x="1146199" y="1076490"/>
                  </a:moveTo>
                  <a:cubicBezTo>
                    <a:pt x="1148378" y="1076490"/>
                    <a:pt x="1150556" y="1076490"/>
                    <a:pt x="1153279" y="1076490"/>
                  </a:cubicBezTo>
                  <a:lnTo>
                    <a:pt x="1146199" y="1083600"/>
                  </a:lnTo>
                  <a:cubicBezTo>
                    <a:pt x="1146199" y="1081412"/>
                    <a:pt x="1146199" y="1078678"/>
                    <a:pt x="1146199" y="1076490"/>
                  </a:cubicBezTo>
                  <a:close/>
                  <a:moveTo>
                    <a:pt x="1263105" y="1076489"/>
                  </a:moveTo>
                  <a:cubicBezTo>
                    <a:pt x="1287338" y="1082614"/>
                    <a:pt x="1287338" y="1082614"/>
                    <a:pt x="1287929" y="1106558"/>
                  </a:cubicBezTo>
                  <a:lnTo>
                    <a:pt x="1273153" y="1106558"/>
                  </a:lnTo>
                  <a:cubicBezTo>
                    <a:pt x="1269607" y="1096535"/>
                    <a:pt x="1266652" y="1086512"/>
                    <a:pt x="1263105" y="1076489"/>
                  </a:cubicBezTo>
                  <a:close/>
                  <a:moveTo>
                    <a:pt x="1387637" y="1045864"/>
                  </a:moveTo>
                  <a:cubicBezTo>
                    <a:pt x="1388272" y="1046885"/>
                    <a:pt x="1388907" y="1047395"/>
                    <a:pt x="1389543" y="1048416"/>
                  </a:cubicBezTo>
                  <a:cubicBezTo>
                    <a:pt x="1388907" y="1048927"/>
                    <a:pt x="1387637" y="1049948"/>
                    <a:pt x="1387001" y="1050458"/>
                  </a:cubicBezTo>
                  <a:cubicBezTo>
                    <a:pt x="1386366" y="1049948"/>
                    <a:pt x="1385095" y="1048927"/>
                    <a:pt x="1385095" y="1047906"/>
                  </a:cubicBezTo>
                  <a:cubicBezTo>
                    <a:pt x="1385731" y="1047395"/>
                    <a:pt x="1387001" y="1046885"/>
                    <a:pt x="1387637" y="1045864"/>
                  </a:cubicBezTo>
                  <a:close/>
                  <a:moveTo>
                    <a:pt x="734481" y="1025447"/>
                  </a:moveTo>
                  <a:cubicBezTo>
                    <a:pt x="737244" y="1026607"/>
                    <a:pt x="741112" y="1026607"/>
                    <a:pt x="743322" y="1028928"/>
                  </a:cubicBezTo>
                  <a:cubicBezTo>
                    <a:pt x="746084" y="1030668"/>
                    <a:pt x="746637" y="1034728"/>
                    <a:pt x="742769" y="1036468"/>
                  </a:cubicBezTo>
                  <a:cubicBezTo>
                    <a:pt x="741664" y="1037628"/>
                    <a:pt x="738349" y="1035888"/>
                    <a:pt x="737244" y="1034728"/>
                  </a:cubicBezTo>
                  <a:cubicBezTo>
                    <a:pt x="736139" y="1032408"/>
                    <a:pt x="735586" y="1028928"/>
                    <a:pt x="734481" y="1025447"/>
                  </a:cubicBezTo>
                  <a:close/>
                  <a:moveTo>
                    <a:pt x="806207" y="1017791"/>
                  </a:moveTo>
                  <a:cubicBezTo>
                    <a:pt x="809595" y="1021380"/>
                    <a:pt x="814678" y="1024969"/>
                    <a:pt x="815808" y="1029156"/>
                  </a:cubicBezTo>
                  <a:cubicBezTo>
                    <a:pt x="817502" y="1039922"/>
                    <a:pt x="824279" y="1041717"/>
                    <a:pt x="833316" y="1041118"/>
                  </a:cubicBezTo>
                  <a:cubicBezTo>
                    <a:pt x="838398" y="1040520"/>
                    <a:pt x="842917" y="1041118"/>
                    <a:pt x="847435" y="1041717"/>
                  </a:cubicBezTo>
                  <a:cubicBezTo>
                    <a:pt x="848565" y="1041717"/>
                    <a:pt x="850823" y="1045305"/>
                    <a:pt x="850823" y="1047100"/>
                  </a:cubicBezTo>
                  <a:cubicBezTo>
                    <a:pt x="850823" y="1048894"/>
                    <a:pt x="848565" y="1051287"/>
                    <a:pt x="847435" y="1053081"/>
                  </a:cubicBezTo>
                  <a:cubicBezTo>
                    <a:pt x="846305" y="1053679"/>
                    <a:pt x="845176" y="1054277"/>
                    <a:pt x="844611" y="1054277"/>
                  </a:cubicBezTo>
                  <a:cubicBezTo>
                    <a:pt x="832751" y="1054277"/>
                    <a:pt x="820891" y="1055474"/>
                    <a:pt x="809595" y="1053679"/>
                  </a:cubicBezTo>
                  <a:cubicBezTo>
                    <a:pt x="796606" y="1050689"/>
                    <a:pt x="790394" y="1040520"/>
                    <a:pt x="791523" y="1025567"/>
                  </a:cubicBezTo>
                  <a:cubicBezTo>
                    <a:pt x="796606" y="1023174"/>
                    <a:pt x="801689" y="1020184"/>
                    <a:pt x="806207" y="1017791"/>
                  </a:cubicBezTo>
                  <a:close/>
                  <a:moveTo>
                    <a:pt x="662958" y="1000464"/>
                  </a:moveTo>
                  <a:cubicBezTo>
                    <a:pt x="667860" y="1004762"/>
                    <a:pt x="662958" y="1007448"/>
                    <a:pt x="659691" y="1009597"/>
                  </a:cubicBezTo>
                  <a:lnTo>
                    <a:pt x="656423" y="1009597"/>
                  </a:lnTo>
                  <a:lnTo>
                    <a:pt x="653155" y="1009597"/>
                  </a:lnTo>
                  <a:cubicBezTo>
                    <a:pt x="654244" y="1007448"/>
                    <a:pt x="654789" y="1005299"/>
                    <a:pt x="656423" y="1003687"/>
                  </a:cubicBezTo>
                  <a:cubicBezTo>
                    <a:pt x="658057" y="1002075"/>
                    <a:pt x="662958" y="999926"/>
                    <a:pt x="662958" y="1000464"/>
                  </a:cubicBezTo>
                  <a:close/>
                  <a:moveTo>
                    <a:pt x="433846" y="994365"/>
                  </a:moveTo>
                  <a:cubicBezTo>
                    <a:pt x="435789" y="993665"/>
                    <a:pt x="437995" y="993839"/>
                    <a:pt x="440481" y="995112"/>
                  </a:cubicBezTo>
                  <a:cubicBezTo>
                    <a:pt x="443795" y="996810"/>
                    <a:pt x="447609" y="1000460"/>
                    <a:pt x="451969" y="1006593"/>
                  </a:cubicBezTo>
                  <a:cubicBezTo>
                    <a:pt x="469406" y="1030539"/>
                    <a:pt x="494980" y="1007761"/>
                    <a:pt x="512998" y="1022946"/>
                  </a:cubicBezTo>
                  <a:cubicBezTo>
                    <a:pt x="518665" y="1030393"/>
                    <a:pt x="528582" y="1035869"/>
                    <a:pt x="532696" y="1045040"/>
                  </a:cubicBezTo>
                  <a:lnTo>
                    <a:pt x="532979" y="1046706"/>
                  </a:lnTo>
                  <a:lnTo>
                    <a:pt x="549092" y="1046320"/>
                  </a:lnTo>
                  <a:cubicBezTo>
                    <a:pt x="555090" y="1045452"/>
                    <a:pt x="561015" y="1043861"/>
                    <a:pt x="566795" y="1041546"/>
                  </a:cubicBezTo>
                  <a:cubicBezTo>
                    <a:pt x="579512" y="1036049"/>
                    <a:pt x="591940" y="1033590"/>
                    <a:pt x="604080" y="1034458"/>
                  </a:cubicBezTo>
                  <a:cubicBezTo>
                    <a:pt x="616219" y="1035326"/>
                    <a:pt x="628069" y="1039521"/>
                    <a:pt x="639630" y="1047333"/>
                  </a:cubicBezTo>
                  <a:cubicBezTo>
                    <a:pt x="651769" y="1052541"/>
                    <a:pt x="659284" y="1062957"/>
                    <a:pt x="670845" y="1068165"/>
                  </a:cubicBezTo>
                  <a:cubicBezTo>
                    <a:pt x="674314" y="1068744"/>
                    <a:pt x="677204" y="1069901"/>
                    <a:pt x="680094" y="1069901"/>
                  </a:cubicBezTo>
                  <a:cubicBezTo>
                    <a:pt x="702639" y="1067008"/>
                    <a:pt x="725182" y="1078003"/>
                    <a:pt x="745993" y="1058907"/>
                  </a:cubicBezTo>
                  <a:cubicBezTo>
                    <a:pt x="756976" y="1049648"/>
                    <a:pt x="771427" y="1060643"/>
                    <a:pt x="781832" y="1069901"/>
                  </a:cubicBezTo>
                  <a:cubicBezTo>
                    <a:pt x="788769" y="1076845"/>
                    <a:pt x="797440" y="1083211"/>
                    <a:pt x="796283" y="1095363"/>
                  </a:cubicBezTo>
                  <a:cubicBezTo>
                    <a:pt x="795127" y="1098835"/>
                    <a:pt x="792237" y="1100571"/>
                    <a:pt x="789347" y="1101729"/>
                  </a:cubicBezTo>
                  <a:cubicBezTo>
                    <a:pt x="787613" y="1101729"/>
                    <a:pt x="786457" y="1101729"/>
                    <a:pt x="784722" y="1101729"/>
                  </a:cubicBezTo>
                  <a:cubicBezTo>
                    <a:pt x="772583" y="1098835"/>
                    <a:pt x="763334" y="1093049"/>
                    <a:pt x="755241" y="1084369"/>
                  </a:cubicBezTo>
                  <a:cubicBezTo>
                    <a:pt x="742524" y="1084369"/>
                    <a:pt x="737322" y="1095363"/>
                    <a:pt x="729807" y="1102307"/>
                  </a:cubicBezTo>
                  <a:cubicBezTo>
                    <a:pt x="722292" y="1109251"/>
                    <a:pt x="721136" y="1106937"/>
                    <a:pt x="717090" y="1099993"/>
                  </a:cubicBezTo>
                  <a:cubicBezTo>
                    <a:pt x="713621" y="1095363"/>
                    <a:pt x="711888" y="1100571"/>
                    <a:pt x="710731" y="1103465"/>
                  </a:cubicBezTo>
                  <a:cubicBezTo>
                    <a:pt x="707263" y="1116196"/>
                    <a:pt x="700904" y="1122561"/>
                    <a:pt x="687031" y="1116775"/>
                  </a:cubicBezTo>
                  <a:cubicBezTo>
                    <a:pt x="684719" y="1116196"/>
                    <a:pt x="681250" y="1115617"/>
                    <a:pt x="679516" y="1116775"/>
                  </a:cubicBezTo>
                  <a:cubicBezTo>
                    <a:pt x="665065" y="1129505"/>
                    <a:pt x="662174" y="1123719"/>
                    <a:pt x="664487" y="1107515"/>
                  </a:cubicBezTo>
                  <a:cubicBezTo>
                    <a:pt x="664487" y="1106358"/>
                    <a:pt x="661018" y="1103465"/>
                    <a:pt x="659862" y="1104043"/>
                  </a:cubicBezTo>
                  <a:cubicBezTo>
                    <a:pt x="652348" y="1104622"/>
                    <a:pt x="650035" y="1103465"/>
                    <a:pt x="648879" y="1094785"/>
                  </a:cubicBezTo>
                  <a:cubicBezTo>
                    <a:pt x="646567" y="1082054"/>
                    <a:pt x="634428" y="1079739"/>
                    <a:pt x="626335" y="1090734"/>
                  </a:cubicBezTo>
                  <a:cubicBezTo>
                    <a:pt x="619398" y="1100571"/>
                    <a:pt x="618242" y="1095363"/>
                    <a:pt x="615352" y="1089577"/>
                  </a:cubicBezTo>
                  <a:cubicBezTo>
                    <a:pt x="614196" y="1086105"/>
                    <a:pt x="612461" y="1080318"/>
                    <a:pt x="608993" y="1083790"/>
                  </a:cubicBezTo>
                  <a:cubicBezTo>
                    <a:pt x="602635" y="1090734"/>
                    <a:pt x="582981" y="1079160"/>
                    <a:pt x="588183" y="1099414"/>
                  </a:cubicBezTo>
                  <a:cubicBezTo>
                    <a:pt x="580668" y="1109830"/>
                    <a:pt x="568529" y="1112145"/>
                    <a:pt x="558124" y="1116775"/>
                  </a:cubicBezTo>
                  <a:cubicBezTo>
                    <a:pt x="556968" y="1117353"/>
                    <a:pt x="554078" y="1114460"/>
                    <a:pt x="552922" y="1112723"/>
                  </a:cubicBezTo>
                  <a:cubicBezTo>
                    <a:pt x="551766" y="1110409"/>
                    <a:pt x="552344" y="1108094"/>
                    <a:pt x="552344" y="1105201"/>
                  </a:cubicBezTo>
                  <a:cubicBezTo>
                    <a:pt x="554078" y="1097389"/>
                    <a:pt x="552633" y="1095508"/>
                    <a:pt x="549959" y="1095725"/>
                  </a:cubicBezTo>
                  <a:lnTo>
                    <a:pt x="542584" y="1098077"/>
                  </a:lnTo>
                  <a:lnTo>
                    <a:pt x="538902" y="1102076"/>
                  </a:lnTo>
                  <a:cubicBezTo>
                    <a:pt x="514637" y="1106131"/>
                    <a:pt x="489217" y="1107870"/>
                    <a:pt x="469574" y="1126988"/>
                  </a:cubicBezTo>
                  <a:cubicBezTo>
                    <a:pt x="460330" y="1135678"/>
                    <a:pt x="452242" y="1131623"/>
                    <a:pt x="445309" y="1122933"/>
                  </a:cubicBezTo>
                  <a:cubicBezTo>
                    <a:pt x="444154" y="1119457"/>
                    <a:pt x="444732" y="1117139"/>
                    <a:pt x="445887" y="1114243"/>
                  </a:cubicBezTo>
                  <a:cubicBezTo>
                    <a:pt x="444154" y="1114243"/>
                    <a:pt x="444732" y="1117718"/>
                    <a:pt x="442998" y="1118877"/>
                  </a:cubicBezTo>
                  <a:cubicBezTo>
                    <a:pt x="445309" y="1137416"/>
                    <a:pt x="451087" y="1157114"/>
                    <a:pt x="436644" y="1173916"/>
                  </a:cubicBezTo>
                  <a:cubicBezTo>
                    <a:pt x="430289" y="1185503"/>
                    <a:pt x="422778" y="1197089"/>
                    <a:pt x="414112" y="1207518"/>
                  </a:cubicBezTo>
                  <a:cubicBezTo>
                    <a:pt x="404868" y="1216208"/>
                    <a:pt x="392158" y="1219684"/>
                    <a:pt x="384647" y="1209256"/>
                  </a:cubicBezTo>
                  <a:cubicBezTo>
                    <a:pt x="374248" y="1191875"/>
                    <a:pt x="357494" y="1197089"/>
                    <a:pt x="343051" y="1193613"/>
                  </a:cubicBezTo>
                  <a:cubicBezTo>
                    <a:pt x="338429" y="1192455"/>
                    <a:pt x="337273" y="1188399"/>
                    <a:pt x="333807" y="1186082"/>
                  </a:cubicBezTo>
                  <a:cubicBezTo>
                    <a:pt x="334963" y="1188979"/>
                    <a:pt x="337851" y="1190717"/>
                    <a:pt x="338429" y="1193613"/>
                  </a:cubicBezTo>
                  <a:cubicBezTo>
                    <a:pt x="339007" y="1198248"/>
                    <a:pt x="337851" y="1202304"/>
                    <a:pt x="333807" y="1205780"/>
                  </a:cubicBezTo>
                  <a:lnTo>
                    <a:pt x="333611" y="1205810"/>
                  </a:lnTo>
                  <a:lnTo>
                    <a:pt x="339522" y="1224396"/>
                  </a:lnTo>
                  <a:cubicBezTo>
                    <a:pt x="342379" y="1244321"/>
                    <a:pt x="335047" y="1262938"/>
                    <a:pt x="323835" y="1281230"/>
                  </a:cubicBezTo>
                  <a:cubicBezTo>
                    <a:pt x="322110" y="1281810"/>
                    <a:pt x="320385" y="1281810"/>
                    <a:pt x="318660" y="1281810"/>
                  </a:cubicBezTo>
                  <a:cubicBezTo>
                    <a:pt x="315785" y="1281810"/>
                    <a:pt x="315211" y="1282972"/>
                    <a:pt x="317510" y="1284133"/>
                  </a:cubicBezTo>
                  <a:cubicBezTo>
                    <a:pt x="319810" y="1288778"/>
                    <a:pt x="319810" y="1296327"/>
                    <a:pt x="327285" y="1298069"/>
                  </a:cubicBezTo>
                  <a:cubicBezTo>
                    <a:pt x="330160" y="1299231"/>
                    <a:pt x="333035" y="1300392"/>
                    <a:pt x="335335" y="1302134"/>
                  </a:cubicBezTo>
                  <a:cubicBezTo>
                    <a:pt x="354310" y="1312586"/>
                    <a:pt x="373284" y="1322457"/>
                    <a:pt x="346260" y="1345104"/>
                  </a:cubicBezTo>
                  <a:cubicBezTo>
                    <a:pt x="353806" y="1358314"/>
                    <a:pt x="393930" y="1343961"/>
                    <a:pt x="384968" y="1370119"/>
                  </a:cubicBezTo>
                  <a:lnTo>
                    <a:pt x="379332" y="1381170"/>
                  </a:lnTo>
                  <a:lnTo>
                    <a:pt x="380647" y="1381529"/>
                  </a:lnTo>
                  <a:cubicBezTo>
                    <a:pt x="380074" y="1383825"/>
                    <a:pt x="378929" y="1385548"/>
                    <a:pt x="378356" y="1387271"/>
                  </a:cubicBezTo>
                  <a:cubicBezTo>
                    <a:pt x="364605" y="1386696"/>
                    <a:pt x="350855" y="1386696"/>
                    <a:pt x="335958" y="1386696"/>
                  </a:cubicBezTo>
                  <a:cubicBezTo>
                    <a:pt x="322208" y="1377509"/>
                    <a:pt x="307312" y="1379232"/>
                    <a:pt x="292415" y="1379232"/>
                  </a:cubicBezTo>
                  <a:lnTo>
                    <a:pt x="284965" y="1370105"/>
                  </a:lnTo>
                  <a:lnTo>
                    <a:pt x="279561" y="1368911"/>
                  </a:lnTo>
                  <a:lnTo>
                    <a:pt x="260586" y="1359040"/>
                  </a:lnTo>
                  <a:cubicBezTo>
                    <a:pt x="259436" y="1354975"/>
                    <a:pt x="256561" y="1353233"/>
                    <a:pt x="251961" y="1352653"/>
                  </a:cubicBezTo>
                  <a:cubicBezTo>
                    <a:pt x="247361" y="1344523"/>
                    <a:pt x="239886" y="1339878"/>
                    <a:pt x="230687" y="1337555"/>
                  </a:cubicBezTo>
                  <a:cubicBezTo>
                    <a:pt x="227812" y="1331748"/>
                    <a:pt x="222637" y="1330006"/>
                    <a:pt x="216887" y="1328845"/>
                  </a:cubicBezTo>
                  <a:cubicBezTo>
                    <a:pt x="215737" y="1324780"/>
                    <a:pt x="212862" y="1323038"/>
                    <a:pt x="208837" y="1322457"/>
                  </a:cubicBezTo>
                  <a:cubicBezTo>
                    <a:pt x="207687" y="1311425"/>
                    <a:pt x="207112" y="1300973"/>
                    <a:pt x="206537" y="1290521"/>
                  </a:cubicBezTo>
                  <a:cubicBezTo>
                    <a:pt x="205962" y="1285875"/>
                    <a:pt x="204812" y="1281230"/>
                    <a:pt x="200787" y="1278326"/>
                  </a:cubicBezTo>
                  <a:cubicBezTo>
                    <a:pt x="196044" y="1270052"/>
                    <a:pt x="187419" y="1270269"/>
                    <a:pt x="179764" y="1268201"/>
                  </a:cubicBezTo>
                  <a:lnTo>
                    <a:pt x="173810" y="1265511"/>
                  </a:lnTo>
                  <a:lnTo>
                    <a:pt x="173979" y="1265924"/>
                  </a:lnTo>
                  <a:cubicBezTo>
                    <a:pt x="175132" y="1271144"/>
                    <a:pt x="175132" y="1275784"/>
                    <a:pt x="169943" y="1278104"/>
                  </a:cubicBezTo>
                  <a:cubicBezTo>
                    <a:pt x="167060" y="1283904"/>
                    <a:pt x="166484" y="1289125"/>
                    <a:pt x="170520" y="1294925"/>
                  </a:cubicBezTo>
                  <a:lnTo>
                    <a:pt x="169943" y="1294345"/>
                  </a:lnTo>
                  <a:cubicBezTo>
                    <a:pt x="181474" y="1316386"/>
                    <a:pt x="168790" y="1341326"/>
                    <a:pt x="177439" y="1363947"/>
                  </a:cubicBezTo>
                  <a:lnTo>
                    <a:pt x="176285" y="1366267"/>
                  </a:lnTo>
                  <a:lnTo>
                    <a:pt x="178015" y="1368007"/>
                  </a:lnTo>
                  <a:cubicBezTo>
                    <a:pt x="180898" y="1375547"/>
                    <a:pt x="182627" y="1383088"/>
                    <a:pt x="182700" y="1390555"/>
                  </a:cubicBezTo>
                  <a:lnTo>
                    <a:pt x="177632" y="1411858"/>
                  </a:lnTo>
                  <a:lnTo>
                    <a:pt x="173403" y="1415714"/>
                  </a:lnTo>
                  <a:cubicBezTo>
                    <a:pt x="171673" y="1416584"/>
                    <a:pt x="169943" y="1416729"/>
                    <a:pt x="168790" y="1415569"/>
                  </a:cubicBezTo>
                  <a:cubicBezTo>
                    <a:pt x="161295" y="1407449"/>
                    <a:pt x="154953" y="1395848"/>
                    <a:pt x="144574" y="1413829"/>
                  </a:cubicBezTo>
                  <a:cubicBezTo>
                    <a:pt x="143421" y="1415569"/>
                    <a:pt x="136502" y="1409768"/>
                    <a:pt x="134772" y="1405128"/>
                  </a:cubicBezTo>
                  <a:cubicBezTo>
                    <a:pt x="131313" y="1403389"/>
                    <a:pt x="128430" y="1400488"/>
                    <a:pt x="127854" y="1396428"/>
                  </a:cubicBezTo>
                  <a:lnTo>
                    <a:pt x="129007" y="1397008"/>
                  </a:lnTo>
                  <a:cubicBezTo>
                    <a:pt x="122088" y="1394688"/>
                    <a:pt x="123818" y="1386568"/>
                    <a:pt x="119205" y="1383088"/>
                  </a:cubicBezTo>
                  <a:cubicBezTo>
                    <a:pt x="116322" y="1380768"/>
                    <a:pt x="114016" y="1377868"/>
                    <a:pt x="112863" y="1374387"/>
                  </a:cubicBezTo>
                  <a:lnTo>
                    <a:pt x="113439" y="1374967"/>
                  </a:lnTo>
                  <a:cubicBezTo>
                    <a:pt x="109403" y="1372357"/>
                    <a:pt x="106809" y="1368732"/>
                    <a:pt x="104502" y="1364890"/>
                  </a:cubicBezTo>
                  <a:lnTo>
                    <a:pt x="102965" y="1362462"/>
                  </a:lnTo>
                  <a:lnTo>
                    <a:pt x="91119" y="1373218"/>
                  </a:lnTo>
                  <a:cubicBezTo>
                    <a:pt x="86444" y="1374593"/>
                    <a:pt x="81409" y="1372422"/>
                    <a:pt x="75655" y="1364029"/>
                  </a:cubicBezTo>
                  <a:cubicBezTo>
                    <a:pt x="72778" y="1361135"/>
                    <a:pt x="69325" y="1358241"/>
                    <a:pt x="69325" y="1353611"/>
                  </a:cubicBezTo>
                  <a:cubicBezTo>
                    <a:pt x="70476" y="1351874"/>
                    <a:pt x="69901" y="1350717"/>
                    <a:pt x="68175" y="1349559"/>
                  </a:cubicBezTo>
                  <a:cubicBezTo>
                    <a:pt x="64147" y="1344928"/>
                    <a:pt x="65297" y="1338561"/>
                    <a:pt x="61845" y="1333931"/>
                  </a:cubicBezTo>
                  <a:lnTo>
                    <a:pt x="62420" y="1334509"/>
                  </a:lnTo>
                  <a:cubicBezTo>
                    <a:pt x="56666" y="1329879"/>
                    <a:pt x="56666" y="1322933"/>
                    <a:pt x="54940" y="1317145"/>
                  </a:cubicBezTo>
                  <a:cubicBezTo>
                    <a:pt x="55515" y="1314829"/>
                    <a:pt x="55515" y="1313093"/>
                    <a:pt x="53214" y="1312514"/>
                  </a:cubicBezTo>
                  <a:cubicBezTo>
                    <a:pt x="49186" y="1307884"/>
                    <a:pt x="50337" y="1301516"/>
                    <a:pt x="46884" y="1296886"/>
                  </a:cubicBezTo>
                  <a:cubicBezTo>
                    <a:pt x="46884" y="1287625"/>
                    <a:pt x="44007" y="1278363"/>
                    <a:pt x="48035" y="1269681"/>
                  </a:cubicBezTo>
                  <a:lnTo>
                    <a:pt x="50912" y="1269102"/>
                  </a:lnTo>
                  <a:cubicBezTo>
                    <a:pt x="54940" y="1269681"/>
                    <a:pt x="57817" y="1271997"/>
                    <a:pt x="62420" y="1271997"/>
                  </a:cubicBezTo>
                  <a:cubicBezTo>
                    <a:pt x="64722" y="1273154"/>
                    <a:pt x="66449" y="1274890"/>
                    <a:pt x="67599" y="1277206"/>
                  </a:cubicBezTo>
                  <a:lnTo>
                    <a:pt x="67024" y="1276627"/>
                  </a:lnTo>
                  <a:cubicBezTo>
                    <a:pt x="71052" y="1277785"/>
                    <a:pt x="73353" y="1280679"/>
                    <a:pt x="75655" y="1283573"/>
                  </a:cubicBezTo>
                  <a:lnTo>
                    <a:pt x="75080" y="1282994"/>
                  </a:lnTo>
                  <a:cubicBezTo>
                    <a:pt x="78532" y="1284731"/>
                    <a:pt x="80258" y="1287625"/>
                    <a:pt x="83135" y="1290519"/>
                  </a:cubicBezTo>
                  <a:cubicBezTo>
                    <a:pt x="86013" y="1292834"/>
                    <a:pt x="88890" y="1295150"/>
                    <a:pt x="90041" y="1298622"/>
                  </a:cubicBezTo>
                  <a:lnTo>
                    <a:pt x="90041" y="1298043"/>
                  </a:lnTo>
                  <a:cubicBezTo>
                    <a:pt x="92342" y="1299201"/>
                    <a:pt x="92918" y="1301516"/>
                    <a:pt x="92342" y="1302674"/>
                  </a:cubicBezTo>
                  <a:cubicBezTo>
                    <a:pt x="91767" y="1303832"/>
                    <a:pt x="90616" y="1304989"/>
                    <a:pt x="90041" y="1304989"/>
                  </a:cubicBezTo>
                  <a:cubicBezTo>
                    <a:pt x="86588" y="1314251"/>
                    <a:pt x="73353" y="1321197"/>
                    <a:pt x="83135" y="1333931"/>
                  </a:cubicBezTo>
                  <a:lnTo>
                    <a:pt x="83711" y="1335088"/>
                  </a:lnTo>
                  <a:lnTo>
                    <a:pt x="89911" y="1342458"/>
                  </a:lnTo>
                  <a:lnTo>
                    <a:pt x="85836" y="1335091"/>
                  </a:lnTo>
                  <a:cubicBezTo>
                    <a:pt x="85764" y="1331466"/>
                    <a:pt x="87206" y="1327696"/>
                    <a:pt x="89223" y="1323926"/>
                  </a:cubicBezTo>
                  <a:cubicBezTo>
                    <a:pt x="91530" y="1322766"/>
                    <a:pt x="92106" y="1321026"/>
                    <a:pt x="90953" y="1319285"/>
                  </a:cubicBezTo>
                  <a:cubicBezTo>
                    <a:pt x="92683" y="1313485"/>
                    <a:pt x="92683" y="1307105"/>
                    <a:pt x="96719" y="1301305"/>
                  </a:cubicBezTo>
                  <a:cubicBezTo>
                    <a:pt x="96142" y="1298985"/>
                    <a:pt x="96142" y="1296665"/>
                    <a:pt x="96142" y="1294345"/>
                  </a:cubicBezTo>
                  <a:lnTo>
                    <a:pt x="90054" y="1285993"/>
                  </a:lnTo>
                  <a:lnTo>
                    <a:pt x="78269" y="1277524"/>
                  </a:lnTo>
                  <a:cubicBezTo>
                    <a:pt x="72503" y="1269404"/>
                    <a:pt x="55783" y="1264764"/>
                    <a:pt x="69043" y="1250263"/>
                  </a:cubicBezTo>
                  <a:lnTo>
                    <a:pt x="69043" y="1250844"/>
                  </a:lnTo>
                  <a:cubicBezTo>
                    <a:pt x="68467" y="1247943"/>
                    <a:pt x="69620" y="1246784"/>
                    <a:pt x="72503" y="1246203"/>
                  </a:cubicBezTo>
                  <a:lnTo>
                    <a:pt x="75386" y="1246784"/>
                  </a:lnTo>
                  <a:lnTo>
                    <a:pt x="73656" y="1243883"/>
                  </a:lnTo>
                  <a:cubicBezTo>
                    <a:pt x="71927" y="1242143"/>
                    <a:pt x="70197" y="1240403"/>
                    <a:pt x="68467" y="1238663"/>
                  </a:cubicBezTo>
                  <a:cubicBezTo>
                    <a:pt x="66161" y="1236923"/>
                    <a:pt x="63855" y="1234603"/>
                    <a:pt x="62125" y="1232863"/>
                  </a:cubicBezTo>
                  <a:cubicBezTo>
                    <a:pt x="60395" y="1230543"/>
                    <a:pt x="59242" y="1227643"/>
                    <a:pt x="58089" y="1224743"/>
                  </a:cubicBezTo>
                  <a:cubicBezTo>
                    <a:pt x="48287" y="1207342"/>
                    <a:pt x="65008" y="1187041"/>
                    <a:pt x="52323" y="1169641"/>
                  </a:cubicBezTo>
                  <a:cubicBezTo>
                    <a:pt x="51170" y="1166741"/>
                    <a:pt x="50017" y="1163260"/>
                    <a:pt x="49440" y="1160361"/>
                  </a:cubicBezTo>
                  <a:lnTo>
                    <a:pt x="49896" y="1155774"/>
                  </a:lnTo>
                  <a:lnTo>
                    <a:pt x="44955" y="1153991"/>
                  </a:lnTo>
                  <a:lnTo>
                    <a:pt x="45702" y="1154861"/>
                  </a:lnTo>
                  <a:cubicBezTo>
                    <a:pt x="48600" y="1172926"/>
                    <a:pt x="57874" y="1190409"/>
                    <a:pt x="49759" y="1210222"/>
                  </a:cubicBezTo>
                  <a:lnTo>
                    <a:pt x="47022" y="1211756"/>
                  </a:lnTo>
                  <a:lnTo>
                    <a:pt x="51679" y="1218874"/>
                  </a:lnTo>
                  <a:cubicBezTo>
                    <a:pt x="54765" y="1224419"/>
                    <a:pt x="53096" y="1226249"/>
                    <a:pt x="46425" y="1233570"/>
                  </a:cubicBezTo>
                  <a:lnTo>
                    <a:pt x="46425" y="1234144"/>
                  </a:lnTo>
                  <a:cubicBezTo>
                    <a:pt x="41681" y="1230699"/>
                    <a:pt x="43460" y="1223235"/>
                    <a:pt x="38123" y="1220363"/>
                  </a:cubicBezTo>
                  <a:cubicBezTo>
                    <a:pt x="38123" y="1217492"/>
                    <a:pt x="38123" y="1214621"/>
                    <a:pt x="38716" y="1211750"/>
                  </a:cubicBezTo>
                  <a:lnTo>
                    <a:pt x="42908" y="1211750"/>
                  </a:lnTo>
                  <a:lnTo>
                    <a:pt x="40486" y="1210805"/>
                  </a:lnTo>
                  <a:lnTo>
                    <a:pt x="38167" y="1211388"/>
                  </a:lnTo>
                  <a:cubicBezTo>
                    <a:pt x="35849" y="1206143"/>
                    <a:pt x="37008" y="1199733"/>
                    <a:pt x="32371" y="1196236"/>
                  </a:cubicBezTo>
                  <a:cubicBezTo>
                    <a:pt x="31791" y="1193323"/>
                    <a:pt x="31212" y="1190992"/>
                    <a:pt x="31212" y="1188661"/>
                  </a:cubicBezTo>
                  <a:cubicBezTo>
                    <a:pt x="25995" y="1178754"/>
                    <a:pt x="32371" y="1167099"/>
                    <a:pt x="25416" y="1157775"/>
                  </a:cubicBezTo>
                  <a:cubicBezTo>
                    <a:pt x="25416" y="1153695"/>
                    <a:pt x="25416" y="1149616"/>
                    <a:pt x="25416" y="1146120"/>
                  </a:cubicBezTo>
                  <a:cubicBezTo>
                    <a:pt x="26575" y="1143789"/>
                    <a:pt x="27879" y="1142332"/>
                    <a:pt x="29400" y="1141676"/>
                  </a:cubicBezTo>
                  <a:lnTo>
                    <a:pt x="30522" y="1141753"/>
                  </a:lnTo>
                  <a:lnTo>
                    <a:pt x="31076" y="1121194"/>
                  </a:lnTo>
                  <a:cubicBezTo>
                    <a:pt x="32809" y="1119457"/>
                    <a:pt x="33387" y="1117718"/>
                    <a:pt x="32231" y="1115401"/>
                  </a:cubicBezTo>
                  <a:cubicBezTo>
                    <a:pt x="39741" y="1106711"/>
                    <a:pt x="35697" y="1095703"/>
                    <a:pt x="37431" y="1085854"/>
                  </a:cubicBezTo>
                  <a:lnTo>
                    <a:pt x="37435" y="1084933"/>
                  </a:lnTo>
                  <a:lnTo>
                    <a:pt x="32684" y="1082573"/>
                  </a:lnTo>
                  <a:cubicBezTo>
                    <a:pt x="33261" y="1076840"/>
                    <a:pt x="32107" y="1071107"/>
                    <a:pt x="26913" y="1067094"/>
                  </a:cubicBezTo>
                  <a:cubicBezTo>
                    <a:pt x="27490" y="1064801"/>
                    <a:pt x="26913" y="1062508"/>
                    <a:pt x="24604" y="1061362"/>
                  </a:cubicBezTo>
                  <a:cubicBezTo>
                    <a:pt x="24027" y="1056775"/>
                    <a:pt x="23450" y="1052189"/>
                    <a:pt x="22873" y="1047603"/>
                  </a:cubicBezTo>
                  <a:cubicBezTo>
                    <a:pt x="25181" y="1040150"/>
                    <a:pt x="30952" y="1035564"/>
                    <a:pt x="39032" y="1034990"/>
                  </a:cubicBezTo>
                  <a:cubicBezTo>
                    <a:pt x="62116" y="1032697"/>
                    <a:pt x="87508" y="1041870"/>
                    <a:pt x="108284" y="1022378"/>
                  </a:cubicBezTo>
                  <a:cubicBezTo>
                    <a:pt x="109438" y="1021231"/>
                    <a:pt x="111025" y="1020837"/>
                    <a:pt x="112892" y="1020909"/>
                  </a:cubicBezTo>
                  <a:cubicBezTo>
                    <a:pt x="118491" y="1021124"/>
                    <a:pt x="126607" y="1025531"/>
                    <a:pt x="133099" y="1026391"/>
                  </a:cubicBezTo>
                  <a:cubicBezTo>
                    <a:pt x="143487" y="1028684"/>
                    <a:pt x="152721" y="1033271"/>
                    <a:pt x="153298" y="1044736"/>
                  </a:cubicBezTo>
                  <a:cubicBezTo>
                    <a:pt x="154452" y="1058495"/>
                    <a:pt x="142333" y="1058495"/>
                    <a:pt x="133099" y="1060788"/>
                  </a:cubicBezTo>
                  <a:lnTo>
                    <a:pt x="130837" y="1062286"/>
                  </a:lnTo>
                  <a:lnTo>
                    <a:pt x="133334" y="1062101"/>
                  </a:lnTo>
                  <a:cubicBezTo>
                    <a:pt x="144311" y="1063839"/>
                    <a:pt x="157021" y="1062680"/>
                    <a:pt x="165687" y="1069632"/>
                  </a:cubicBezTo>
                  <a:cubicBezTo>
                    <a:pt x="182153" y="1082668"/>
                    <a:pt x="200496" y="1091937"/>
                    <a:pt x="219272" y="1100266"/>
                  </a:cubicBezTo>
                  <a:lnTo>
                    <a:pt x="272942" y="1124132"/>
                  </a:lnTo>
                  <a:lnTo>
                    <a:pt x="250614" y="1108739"/>
                  </a:lnTo>
                  <a:cubicBezTo>
                    <a:pt x="244114" y="1102655"/>
                    <a:pt x="240792" y="1095124"/>
                    <a:pt x="246570" y="1084116"/>
                  </a:cubicBezTo>
                  <a:cubicBezTo>
                    <a:pt x="258702" y="1061521"/>
                    <a:pt x="283544" y="1067894"/>
                    <a:pt x="302032" y="1079481"/>
                  </a:cubicBezTo>
                  <a:cubicBezTo>
                    <a:pt x="318208" y="1089910"/>
                    <a:pt x="334963" y="1095703"/>
                    <a:pt x="352294" y="1101496"/>
                  </a:cubicBezTo>
                  <a:cubicBezTo>
                    <a:pt x="354606" y="1102076"/>
                    <a:pt x="355761" y="1103814"/>
                    <a:pt x="355761" y="1106131"/>
                  </a:cubicBezTo>
                  <a:cubicBezTo>
                    <a:pt x="358072" y="1103814"/>
                    <a:pt x="354606" y="1100338"/>
                    <a:pt x="357494" y="1097441"/>
                  </a:cubicBezTo>
                  <a:cubicBezTo>
                    <a:pt x="375404" y="1080640"/>
                    <a:pt x="397358" y="1077743"/>
                    <a:pt x="420467" y="1077743"/>
                  </a:cubicBezTo>
                  <a:lnTo>
                    <a:pt x="427658" y="1079122"/>
                  </a:lnTo>
                  <a:lnTo>
                    <a:pt x="425813" y="1073760"/>
                  </a:lnTo>
                  <a:cubicBezTo>
                    <a:pt x="409539" y="1063831"/>
                    <a:pt x="406633" y="1053902"/>
                    <a:pt x="420583" y="1039884"/>
                  </a:cubicBezTo>
                  <a:cubicBezTo>
                    <a:pt x="422908" y="1038132"/>
                    <a:pt x="422326" y="1032876"/>
                    <a:pt x="422908" y="1029371"/>
                  </a:cubicBezTo>
                  <a:cubicBezTo>
                    <a:pt x="422908" y="1025867"/>
                    <a:pt x="422908" y="1021778"/>
                    <a:pt x="422908" y="1018274"/>
                  </a:cubicBezTo>
                  <a:cubicBezTo>
                    <a:pt x="424542" y="1006447"/>
                    <a:pt x="428016" y="996468"/>
                    <a:pt x="433846" y="994365"/>
                  </a:cubicBezTo>
                  <a:close/>
                  <a:moveTo>
                    <a:pt x="1538854" y="987166"/>
                  </a:moveTo>
                  <a:lnTo>
                    <a:pt x="1539383" y="987285"/>
                  </a:lnTo>
                  <a:lnTo>
                    <a:pt x="1539489" y="987167"/>
                  </a:lnTo>
                  <a:lnTo>
                    <a:pt x="1539459" y="987302"/>
                  </a:lnTo>
                  <a:lnTo>
                    <a:pt x="1552123" y="990139"/>
                  </a:lnTo>
                  <a:cubicBezTo>
                    <a:pt x="1559795" y="995359"/>
                    <a:pt x="1552789" y="1006452"/>
                    <a:pt x="1550121" y="1015587"/>
                  </a:cubicBezTo>
                  <a:cubicBezTo>
                    <a:pt x="1550121" y="1019067"/>
                    <a:pt x="1548935" y="1021967"/>
                    <a:pt x="1547156" y="1024867"/>
                  </a:cubicBezTo>
                  <a:cubicBezTo>
                    <a:pt x="1543598" y="1024287"/>
                    <a:pt x="1540633" y="1024287"/>
                    <a:pt x="1537075" y="1023127"/>
                  </a:cubicBezTo>
                  <a:cubicBezTo>
                    <a:pt x="1532331" y="1017327"/>
                    <a:pt x="1529959" y="1010367"/>
                    <a:pt x="1531738" y="1002247"/>
                  </a:cubicBezTo>
                  <a:lnTo>
                    <a:pt x="1532707" y="1000351"/>
                  </a:lnTo>
                  <a:lnTo>
                    <a:pt x="1533611" y="993646"/>
                  </a:lnTo>
                  <a:lnTo>
                    <a:pt x="1537718" y="989119"/>
                  </a:lnTo>
                  <a:lnTo>
                    <a:pt x="1538261" y="987746"/>
                  </a:lnTo>
                  <a:close/>
                  <a:moveTo>
                    <a:pt x="1517251" y="979510"/>
                  </a:moveTo>
                  <a:cubicBezTo>
                    <a:pt x="1519430" y="979510"/>
                    <a:pt x="1521608" y="979510"/>
                    <a:pt x="1524332" y="979510"/>
                  </a:cubicBezTo>
                  <a:cubicBezTo>
                    <a:pt x="1521608" y="984047"/>
                    <a:pt x="1519430" y="983480"/>
                    <a:pt x="1517251" y="979510"/>
                  </a:cubicBezTo>
                  <a:close/>
                  <a:moveTo>
                    <a:pt x="783899" y="979509"/>
                  </a:moveTo>
                  <a:cubicBezTo>
                    <a:pt x="785029" y="981728"/>
                    <a:pt x="785594" y="983947"/>
                    <a:pt x="786723" y="986167"/>
                  </a:cubicBezTo>
                  <a:cubicBezTo>
                    <a:pt x="787288" y="988941"/>
                    <a:pt x="786723" y="991160"/>
                    <a:pt x="783899" y="991715"/>
                  </a:cubicBezTo>
                  <a:cubicBezTo>
                    <a:pt x="782205" y="991715"/>
                    <a:pt x="779382" y="989496"/>
                    <a:pt x="778816" y="987831"/>
                  </a:cubicBezTo>
                  <a:cubicBezTo>
                    <a:pt x="777687" y="983947"/>
                    <a:pt x="780511" y="981728"/>
                    <a:pt x="783899" y="979509"/>
                  </a:cubicBezTo>
                  <a:close/>
                  <a:moveTo>
                    <a:pt x="1478039" y="970338"/>
                  </a:moveTo>
                  <a:cubicBezTo>
                    <a:pt x="1479740" y="969921"/>
                    <a:pt x="1481759" y="970019"/>
                    <a:pt x="1484036" y="970539"/>
                  </a:cubicBezTo>
                  <a:cubicBezTo>
                    <a:pt x="1487071" y="971232"/>
                    <a:pt x="1490566" y="972676"/>
                    <a:pt x="1494378" y="974650"/>
                  </a:cubicBezTo>
                  <a:cubicBezTo>
                    <a:pt x="1497767" y="981334"/>
                    <a:pt x="1502849" y="982550"/>
                    <a:pt x="1509062" y="982550"/>
                  </a:cubicBezTo>
                  <a:cubicBezTo>
                    <a:pt x="1505109" y="989841"/>
                    <a:pt x="1498896" y="991664"/>
                    <a:pt x="1492119" y="988626"/>
                  </a:cubicBezTo>
                  <a:cubicBezTo>
                    <a:pt x="1484777" y="984980"/>
                    <a:pt x="1479129" y="988018"/>
                    <a:pt x="1472917" y="990449"/>
                  </a:cubicBezTo>
                  <a:cubicBezTo>
                    <a:pt x="1470693" y="977460"/>
                    <a:pt x="1472937" y="971586"/>
                    <a:pt x="1478039" y="970338"/>
                  </a:cubicBezTo>
                  <a:close/>
                  <a:moveTo>
                    <a:pt x="344864" y="970105"/>
                  </a:moveTo>
                  <a:cubicBezTo>
                    <a:pt x="346021" y="970325"/>
                    <a:pt x="347177" y="970763"/>
                    <a:pt x="348045" y="971056"/>
                  </a:cubicBezTo>
                  <a:cubicBezTo>
                    <a:pt x="354406" y="973103"/>
                    <a:pt x="358743" y="976466"/>
                    <a:pt x="361345" y="980925"/>
                  </a:cubicBezTo>
                  <a:lnTo>
                    <a:pt x="363795" y="994863"/>
                  </a:lnTo>
                  <a:lnTo>
                    <a:pt x="363860" y="994823"/>
                  </a:lnTo>
                  <a:cubicBezTo>
                    <a:pt x="366174" y="997701"/>
                    <a:pt x="368489" y="1000004"/>
                    <a:pt x="371382" y="1002307"/>
                  </a:cubicBezTo>
                  <a:cubicBezTo>
                    <a:pt x="371382" y="1004609"/>
                    <a:pt x="371382" y="1007487"/>
                    <a:pt x="371382" y="1009790"/>
                  </a:cubicBezTo>
                  <a:cubicBezTo>
                    <a:pt x="373697" y="1019001"/>
                    <a:pt x="377169" y="1028211"/>
                    <a:pt x="378326" y="1037997"/>
                  </a:cubicBezTo>
                  <a:cubicBezTo>
                    <a:pt x="380641" y="1055843"/>
                    <a:pt x="367910" y="1070810"/>
                    <a:pt x="350550" y="1066780"/>
                  </a:cubicBezTo>
                  <a:cubicBezTo>
                    <a:pt x="327982" y="1061599"/>
                    <a:pt x="303099" y="1068507"/>
                    <a:pt x="283425" y="1052389"/>
                  </a:cubicBezTo>
                  <a:cubicBezTo>
                    <a:pt x="280531" y="1050086"/>
                    <a:pt x="275323" y="1050086"/>
                    <a:pt x="274166" y="1052964"/>
                  </a:cubicBezTo>
                  <a:cubicBezTo>
                    <a:pt x="266643" y="1066205"/>
                    <a:pt x="256227" y="1062175"/>
                    <a:pt x="245232" y="1061599"/>
                  </a:cubicBezTo>
                  <a:cubicBezTo>
                    <a:pt x="238289" y="1061024"/>
                    <a:pt x="230766" y="1063327"/>
                    <a:pt x="223243" y="1063327"/>
                  </a:cubicBezTo>
                  <a:cubicBezTo>
                    <a:pt x="217456" y="1063902"/>
                    <a:pt x="216299" y="1058721"/>
                    <a:pt x="215720" y="1053540"/>
                  </a:cubicBezTo>
                  <a:cubicBezTo>
                    <a:pt x="204726" y="1053540"/>
                    <a:pt x="197782" y="1048935"/>
                    <a:pt x="193152" y="1039149"/>
                  </a:cubicBezTo>
                  <a:lnTo>
                    <a:pt x="194357" y="1038229"/>
                  </a:lnTo>
                  <a:lnTo>
                    <a:pt x="185555" y="1036560"/>
                  </a:lnTo>
                  <a:cubicBezTo>
                    <a:pt x="174568" y="1031296"/>
                    <a:pt x="160112" y="1025447"/>
                    <a:pt x="180929" y="1013750"/>
                  </a:cubicBezTo>
                  <a:cubicBezTo>
                    <a:pt x="190181" y="1008487"/>
                    <a:pt x="200012" y="1004393"/>
                    <a:pt x="208107" y="997374"/>
                  </a:cubicBezTo>
                  <a:cubicBezTo>
                    <a:pt x="216781" y="1002638"/>
                    <a:pt x="229502" y="999129"/>
                    <a:pt x="233551" y="1013750"/>
                  </a:cubicBezTo>
                  <a:cubicBezTo>
                    <a:pt x="235285" y="1021353"/>
                    <a:pt x="244537" y="1020769"/>
                    <a:pt x="250898" y="1012581"/>
                  </a:cubicBezTo>
                  <a:cubicBezTo>
                    <a:pt x="253790" y="1007317"/>
                    <a:pt x="254368" y="1000298"/>
                    <a:pt x="263041" y="1002638"/>
                  </a:cubicBezTo>
                  <a:cubicBezTo>
                    <a:pt x="275185" y="1007317"/>
                    <a:pt x="277498" y="1001468"/>
                    <a:pt x="277498" y="989771"/>
                  </a:cubicBezTo>
                  <a:cubicBezTo>
                    <a:pt x="277498" y="983922"/>
                    <a:pt x="284437" y="983338"/>
                    <a:pt x="289063" y="986847"/>
                  </a:cubicBezTo>
                  <a:cubicBezTo>
                    <a:pt x="301206" y="996205"/>
                    <a:pt x="316819" y="995620"/>
                    <a:pt x="331275" y="997374"/>
                  </a:cubicBezTo>
                  <a:cubicBezTo>
                    <a:pt x="344575" y="997959"/>
                    <a:pt x="347467" y="993865"/>
                    <a:pt x="342262" y="979829"/>
                  </a:cubicBezTo>
                  <a:cubicBezTo>
                    <a:pt x="341106" y="976319"/>
                    <a:pt x="337058" y="973395"/>
                    <a:pt x="341684" y="970471"/>
                  </a:cubicBezTo>
                  <a:cubicBezTo>
                    <a:pt x="342551" y="969886"/>
                    <a:pt x="343708" y="969886"/>
                    <a:pt x="344864" y="970105"/>
                  </a:cubicBezTo>
                  <a:close/>
                  <a:moveTo>
                    <a:pt x="1221843" y="966750"/>
                  </a:moveTo>
                  <a:cubicBezTo>
                    <a:pt x="1220647" y="968026"/>
                    <a:pt x="1218853" y="970578"/>
                    <a:pt x="1217060" y="971853"/>
                  </a:cubicBezTo>
                  <a:cubicBezTo>
                    <a:pt x="1214668" y="973767"/>
                    <a:pt x="1212276" y="973130"/>
                    <a:pt x="1212276" y="969302"/>
                  </a:cubicBezTo>
                  <a:cubicBezTo>
                    <a:pt x="1212276" y="968664"/>
                    <a:pt x="1213472" y="968026"/>
                    <a:pt x="1214668" y="967388"/>
                  </a:cubicBezTo>
                  <a:cubicBezTo>
                    <a:pt x="1217060" y="966750"/>
                    <a:pt x="1219451" y="966750"/>
                    <a:pt x="1221843" y="966750"/>
                  </a:cubicBezTo>
                  <a:close/>
                  <a:moveTo>
                    <a:pt x="747189" y="962846"/>
                  </a:moveTo>
                  <a:cubicBezTo>
                    <a:pt x="749095" y="961645"/>
                    <a:pt x="751636" y="964047"/>
                    <a:pt x="754177" y="964648"/>
                  </a:cubicBezTo>
                  <a:cubicBezTo>
                    <a:pt x="752907" y="967049"/>
                    <a:pt x="752907" y="970052"/>
                    <a:pt x="751001" y="971253"/>
                  </a:cubicBezTo>
                  <a:cubicBezTo>
                    <a:pt x="749730" y="971253"/>
                    <a:pt x="746553" y="969451"/>
                    <a:pt x="744647" y="968250"/>
                  </a:cubicBezTo>
                  <a:cubicBezTo>
                    <a:pt x="745283" y="966449"/>
                    <a:pt x="745918" y="962846"/>
                    <a:pt x="747189" y="962846"/>
                  </a:cubicBezTo>
                  <a:close/>
                  <a:moveTo>
                    <a:pt x="1392525" y="956542"/>
                  </a:moveTo>
                  <a:cubicBezTo>
                    <a:pt x="1396044" y="957109"/>
                    <a:pt x="1397217" y="959378"/>
                    <a:pt x="1395457" y="961646"/>
                  </a:cubicBezTo>
                  <a:cubicBezTo>
                    <a:pt x="1394284" y="963347"/>
                    <a:pt x="1391938" y="964482"/>
                    <a:pt x="1390178" y="966183"/>
                  </a:cubicBezTo>
                  <a:cubicBezTo>
                    <a:pt x="1390178" y="963347"/>
                    <a:pt x="1390765" y="961646"/>
                    <a:pt x="1390765" y="959378"/>
                  </a:cubicBezTo>
                  <a:cubicBezTo>
                    <a:pt x="1391351" y="958243"/>
                    <a:pt x="1392525" y="956542"/>
                    <a:pt x="1392525" y="956542"/>
                  </a:cubicBezTo>
                  <a:close/>
                  <a:moveTo>
                    <a:pt x="1070498" y="943209"/>
                  </a:moveTo>
                  <a:cubicBezTo>
                    <a:pt x="1080837" y="944963"/>
                    <a:pt x="1091176" y="951982"/>
                    <a:pt x="1101514" y="944525"/>
                  </a:cubicBezTo>
                  <a:cubicBezTo>
                    <a:pt x="1101514" y="947449"/>
                    <a:pt x="1101514" y="949789"/>
                    <a:pt x="1101514" y="951543"/>
                  </a:cubicBezTo>
                  <a:lnTo>
                    <a:pt x="1102994" y="954557"/>
                  </a:lnTo>
                  <a:lnTo>
                    <a:pt x="1102994" y="951437"/>
                  </a:lnTo>
                  <a:cubicBezTo>
                    <a:pt x="1109207" y="951948"/>
                    <a:pt x="1114289" y="953479"/>
                    <a:pt x="1117678" y="958072"/>
                  </a:cubicBezTo>
                  <a:cubicBezTo>
                    <a:pt x="1112595" y="958072"/>
                    <a:pt x="1107512" y="958072"/>
                    <a:pt x="1102994" y="958583"/>
                  </a:cubicBezTo>
                  <a:lnTo>
                    <a:pt x="1102994" y="958526"/>
                  </a:lnTo>
                  <a:lnTo>
                    <a:pt x="1101514" y="959731"/>
                  </a:lnTo>
                  <a:lnTo>
                    <a:pt x="1100370" y="960416"/>
                  </a:lnTo>
                  <a:lnTo>
                    <a:pt x="1095345" y="965838"/>
                  </a:lnTo>
                  <a:lnTo>
                    <a:pt x="1094622" y="967334"/>
                  </a:lnTo>
                  <a:cubicBezTo>
                    <a:pt x="1096345" y="980786"/>
                    <a:pt x="1077390" y="978446"/>
                    <a:pt x="1077390" y="991313"/>
                  </a:cubicBezTo>
                  <a:cubicBezTo>
                    <a:pt x="1076815" y="1002425"/>
                    <a:pt x="1062456" y="1003595"/>
                    <a:pt x="1057287" y="1011783"/>
                  </a:cubicBezTo>
                  <a:cubicBezTo>
                    <a:pt x="1045799" y="1007105"/>
                    <a:pt x="1040055" y="996577"/>
                    <a:pt x="1031439" y="986049"/>
                  </a:cubicBezTo>
                  <a:cubicBezTo>
                    <a:pt x="1024547" y="994822"/>
                    <a:pt x="1019378" y="1003595"/>
                    <a:pt x="1013059" y="1011783"/>
                  </a:cubicBezTo>
                  <a:cubicBezTo>
                    <a:pt x="999274" y="1011198"/>
                    <a:pt x="984915" y="1014708"/>
                    <a:pt x="972278" y="1001256"/>
                  </a:cubicBezTo>
                  <a:cubicBezTo>
                    <a:pt x="965386" y="994238"/>
                    <a:pt x="944134" y="1001841"/>
                    <a:pt x="937815" y="1012368"/>
                  </a:cubicBezTo>
                  <a:cubicBezTo>
                    <a:pt x="936667" y="1014122"/>
                    <a:pt x="936092" y="1017632"/>
                    <a:pt x="937241" y="1018801"/>
                  </a:cubicBezTo>
                  <a:cubicBezTo>
                    <a:pt x="940687" y="1024650"/>
                    <a:pt x="945282" y="1028744"/>
                    <a:pt x="948728" y="1034008"/>
                  </a:cubicBezTo>
                  <a:cubicBezTo>
                    <a:pt x="952175" y="1040441"/>
                    <a:pt x="948728" y="1045120"/>
                    <a:pt x="945282" y="1050384"/>
                  </a:cubicBezTo>
                  <a:cubicBezTo>
                    <a:pt x="926327" y="1026405"/>
                    <a:pt x="925753" y="1026405"/>
                    <a:pt x="930348" y="1000086"/>
                  </a:cubicBezTo>
                  <a:cubicBezTo>
                    <a:pt x="931497" y="992483"/>
                    <a:pt x="930923" y="986049"/>
                    <a:pt x="925753" y="979616"/>
                  </a:cubicBezTo>
                  <a:cubicBezTo>
                    <a:pt x="922881" y="975522"/>
                    <a:pt x="920009" y="971428"/>
                    <a:pt x="924605" y="967334"/>
                  </a:cubicBezTo>
                  <a:cubicBezTo>
                    <a:pt x="936667" y="973183"/>
                    <a:pt x="947580" y="963825"/>
                    <a:pt x="959068" y="964410"/>
                  </a:cubicBezTo>
                  <a:cubicBezTo>
                    <a:pt x="971704" y="966165"/>
                    <a:pt x="980319" y="946864"/>
                    <a:pt x="995828" y="957392"/>
                  </a:cubicBezTo>
                  <a:cubicBezTo>
                    <a:pt x="1006167" y="964410"/>
                    <a:pt x="1018229" y="955637"/>
                    <a:pt x="1030865" y="960316"/>
                  </a:cubicBezTo>
                  <a:cubicBezTo>
                    <a:pt x="1042927" y="964410"/>
                    <a:pt x="1058435" y="959146"/>
                    <a:pt x="1072221" y="957977"/>
                  </a:cubicBezTo>
                  <a:cubicBezTo>
                    <a:pt x="1071072" y="949789"/>
                    <a:pt x="1059584" y="952713"/>
                    <a:pt x="1060159" y="943940"/>
                  </a:cubicBezTo>
                  <a:cubicBezTo>
                    <a:pt x="1063605" y="942625"/>
                    <a:pt x="1067051" y="942624"/>
                    <a:pt x="1070498" y="943209"/>
                  </a:cubicBezTo>
                  <a:close/>
                  <a:moveTo>
                    <a:pt x="913837" y="941229"/>
                  </a:moveTo>
                  <a:cubicBezTo>
                    <a:pt x="914563" y="941229"/>
                    <a:pt x="916741" y="941229"/>
                    <a:pt x="916741" y="942505"/>
                  </a:cubicBezTo>
                  <a:cubicBezTo>
                    <a:pt x="916741" y="943143"/>
                    <a:pt x="916015" y="944419"/>
                    <a:pt x="915289" y="945695"/>
                  </a:cubicBezTo>
                  <a:cubicBezTo>
                    <a:pt x="914563" y="945057"/>
                    <a:pt x="912384" y="945057"/>
                    <a:pt x="912384" y="944419"/>
                  </a:cubicBezTo>
                  <a:cubicBezTo>
                    <a:pt x="912384" y="943143"/>
                    <a:pt x="913110" y="942505"/>
                    <a:pt x="913837" y="941229"/>
                  </a:cubicBezTo>
                  <a:close/>
                  <a:moveTo>
                    <a:pt x="146768" y="921960"/>
                  </a:moveTo>
                  <a:cubicBezTo>
                    <a:pt x="155470" y="925402"/>
                    <a:pt x="147349" y="928270"/>
                    <a:pt x="145608" y="931712"/>
                  </a:cubicBezTo>
                  <a:cubicBezTo>
                    <a:pt x="139227" y="942038"/>
                    <a:pt x="139227" y="942038"/>
                    <a:pt x="151409" y="951789"/>
                  </a:cubicBezTo>
                  <a:cubicBezTo>
                    <a:pt x="156050" y="955231"/>
                    <a:pt x="156630" y="959820"/>
                    <a:pt x="157211" y="964983"/>
                  </a:cubicBezTo>
                  <a:cubicBezTo>
                    <a:pt x="159531" y="984486"/>
                    <a:pt x="145028" y="985633"/>
                    <a:pt x="131685" y="985060"/>
                  </a:cubicBezTo>
                  <a:cubicBezTo>
                    <a:pt x="121244" y="985060"/>
                    <a:pt x="110221" y="980471"/>
                    <a:pt x="100939" y="990796"/>
                  </a:cubicBezTo>
                  <a:cubicBezTo>
                    <a:pt x="82376" y="1008005"/>
                    <a:pt x="70774" y="1045291"/>
                    <a:pt x="35387" y="1008579"/>
                  </a:cubicBezTo>
                  <a:cubicBezTo>
                    <a:pt x="27845" y="1000548"/>
                    <a:pt x="19144" y="1015462"/>
                    <a:pt x="9862" y="1018331"/>
                  </a:cubicBezTo>
                  <a:cubicBezTo>
                    <a:pt x="5801" y="1019478"/>
                    <a:pt x="2900" y="1017757"/>
                    <a:pt x="1740" y="1014315"/>
                  </a:cubicBezTo>
                  <a:cubicBezTo>
                    <a:pt x="2320" y="1012020"/>
                    <a:pt x="2320" y="1010300"/>
                    <a:pt x="0" y="1008579"/>
                  </a:cubicBezTo>
                  <a:cubicBezTo>
                    <a:pt x="580" y="996532"/>
                    <a:pt x="580" y="984486"/>
                    <a:pt x="580" y="971866"/>
                  </a:cubicBezTo>
                  <a:cubicBezTo>
                    <a:pt x="5801" y="973014"/>
                    <a:pt x="12182" y="978750"/>
                    <a:pt x="15663" y="969572"/>
                  </a:cubicBezTo>
                  <a:cubicBezTo>
                    <a:pt x="17983" y="965556"/>
                    <a:pt x="19144" y="960967"/>
                    <a:pt x="21464" y="956952"/>
                  </a:cubicBezTo>
                  <a:cubicBezTo>
                    <a:pt x="26105" y="951789"/>
                    <a:pt x="32486" y="950642"/>
                    <a:pt x="37707" y="954657"/>
                  </a:cubicBezTo>
                  <a:cubicBezTo>
                    <a:pt x="47569" y="961541"/>
                    <a:pt x="56271" y="969572"/>
                    <a:pt x="67293" y="978176"/>
                  </a:cubicBezTo>
                  <a:cubicBezTo>
                    <a:pt x="72514" y="972440"/>
                    <a:pt x="82956" y="964409"/>
                    <a:pt x="82956" y="950068"/>
                  </a:cubicBezTo>
                  <a:lnTo>
                    <a:pt x="83997" y="950059"/>
                  </a:lnTo>
                  <a:lnTo>
                    <a:pt x="91659" y="941410"/>
                  </a:lnTo>
                  <a:cubicBezTo>
                    <a:pt x="94304" y="938621"/>
                    <a:pt x="96449" y="935617"/>
                    <a:pt x="96449" y="931328"/>
                  </a:cubicBezTo>
                  <a:cubicBezTo>
                    <a:pt x="96734" y="930755"/>
                    <a:pt x="98307" y="930183"/>
                    <a:pt x="100237" y="929683"/>
                  </a:cubicBezTo>
                  <a:lnTo>
                    <a:pt x="105411" y="928623"/>
                  </a:lnTo>
                  <a:lnTo>
                    <a:pt x="105581" y="928270"/>
                  </a:lnTo>
                  <a:cubicBezTo>
                    <a:pt x="111962" y="928844"/>
                    <a:pt x="117183" y="929991"/>
                    <a:pt x="119503" y="936875"/>
                  </a:cubicBezTo>
                  <a:cubicBezTo>
                    <a:pt x="121244" y="940890"/>
                    <a:pt x="122984" y="947774"/>
                    <a:pt x="127045" y="939169"/>
                  </a:cubicBezTo>
                  <a:cubicBezTo>
                    <a:pt x="129945" y="933433"/>
                    <a:pt x="131105" y="927697"/>
                    <a:pt x="136906" y="924828"/>
                  </a:cubicBezTo>
                  <a:cubicBezTo>
                    <a:pt x="139807" y="922534"/>
                    <a:pt x="144448" y="920813"/>
                    <a:pt x="146768" y="921960"/>
                  </a:cubicBezTo>
                  <a:close/>
                  <a:moveTo>
                    <a:pt x="805379" y="920063"/>
                  </a:moveTo>
                  <a:cubicBezTo>
                    <a:pt x="807932" y="920413"/>
                    <a:pt x="811061" y="921130"/>
                    <a:pt x="815233" y="922087"/>
                  </a:cubicBezTo>
                  <a:cubicBezTo>
                    <a:pt x="815233" y="924639"/>
                    <a:pt x="815233" y="927192"/>
                    <a:pt x="815233" y="930382"/>
                  </a:cubicBezTo>
                  <a:lnTo>
                    <a:pt x="785310" y="930382"/>
                  </a:lnTo>
                  <a:cubicBezTo>
                    <a:pt x="791928" y="924320"/>
                    <a:pt x="795237" y="921290"/>
                    <a:pt x="798977" y="920253"/>
                  </a:cubicBezTo>
                  <a:cubicBezTo>
                    <a:pt x="800847" y="919735"/>
                    <a:pt x="802825" y="919715"/>
                    <a:pt x="805379" y="920063"/>
                  </a:cubicBezTo>
                  <a:close/>
                  <a:moveTo>
                    <a:pt x="630283" y="913156"/>
                  </a:moveTo>
                  <a:cubicBezTo>
                    <a:pt x="634975" y="913156"/>
                    <a:pt x="640253" y="913156"/>
                    <a:pt x="644945" y="913156"/>
                  </a:cubicBezTo>
                  <a:cubicBezTo>
                    <a:pt x="644945" y="918827"/>
                    <a:pt x="643772" y="924499"/>
                    <a:pt x="637321" y="927901"/>
                  </a:cubicBezTo>
                  <a:lnTo>
                    <a:pt x="635756" y="927776"/>
                  </a:lnTo>
                  <a:lnTo>
                    <a:pt x="637320" y="928752"/>
                  </a:lnTo>
                  <a:cubicBezTo>
                    <a:pt x="634974" y="931021"/>
                    <a:pt x="632628" y="933289"/>
                    <a:pt x="630282" y="935557"/>
                  </a:cubicBezTo>
                  <a:lnTo>
                    <a:pt x="625947" y="935557"/>
                  </a:lnTo>
                  <a:lnTo>
                    <a:pt x="622462" y="938083"/>
                  </a:lnTo>
                  <a:cubicBezTo>
                    <a:pt x="612491" y="927400"/>
                    <a:pt x="612491" y="926806"/>
                    <a:pt x="622462" y="915530"/>
                  </a:cubicBezTo>
                  <a:cubicBezTo>
                    <a:pt x="623635" y="914343"/>
                    <a:pt x="624808" y="913749"/>
                    <a:pt x="626054" y="913749"/>
                  </a:cubicBezTo>
                  <a:cubicBezTo>
                    <a:pt x="627301" y="913749"/>
                    <a:pt x="628620" y="914343"/>
                    <a:pt x="630087" y="915530"/>
                  </a:cubicBezTo>
                  <a:lnTo>
                    <a:pt x="630283" y="915863"/>
                  </a:lnTo>
                  <a:close/>
                  <a:moveTo>
                    <a:pt x="622658" y="905499"/>
                  </a:moveTo>
                  <a:cubicBezTo>
                    <a:pt x="624836" y="907687"/>
                    <a:pt x="627015" y="910421"/>
                    <a:pt x="629738" y="912608"/>
                  </a:cubicBezTo>
                  <a:cubicBezTo>
                    <a:pt x="627015" y="912608"/>
                    <a:pt x="624836" y="912608"/>
                    <a:pt x="622658" y="912608"/>
                  </a:cubicBezTo>
                  <a:cubicBezTo>
                    <a:pt x="622658" y="910421"/>
                    <a:pt x="622658" y="907687"/>
                    <a:pt x="622658" y="905499"/>
                  </a:cubicBezTo>
                  <a:close/>
                  <a:moveTo>
                    <a:pt x="622092" y="900396"/>
                  </a:moveTo>
                  <a:cubicBezTo>
                    <a:pt x="622092" y="903130"/>
                    <a:pt x="622092" y="905317"/>
                    <a:pt x="622092" y="907505"/>
                  </a:cubicBezTo>
                  <a:cubicBezTo>
                    <a:pt x="618703" y="906411"/>
                    <a:pt x="615880" y="905317"/>
                    <a:pt x="612491" y="903677"/>
                  </a:cubicBezTo>
                  <a:cubicBezTo>
                    <a:pt x="614750" y="900396"/>
                    <a:pt x="618703" y="900942"/>
                    <a:pt x="622092" y="900396"/>
                  </a:cubicBezTo>
                  <a:close/>
                  <a:moveTo>
                    <a:pt x="438656" y="900396"/>
                  </a:moveTo>
                  <a:cubicBezTo>
                    <a:pt x="441198" y="901573"/>
                    <a:pt x="441707" y="903340"/>
                    <a:pt x="440181" y="906284"/>
                  </a:cubicBezTo>
                  <a:cubicBezTo>
                    <a:pt x="438148" y="906284"/>
                    <a:pt x="436623" y="906873"/>
                    <a:pt x="434590" y="907462"/>
                  </a:cubicBezTo>
                  <a:cubicBezTo>
                    <a:pt x="435098" y="905696"/>
                    <a:pt x="435098" y="903340"/>
                    <a:pt x="435606" y="901573"/>
                  </a:cubicBezTo>
                  <a:cubicBezTo>
                    <a:pt x="435606" y="900984"/>
                    <a:pt x="437640" y="900396"/>
                    <a:pt x="438656" y="900396"/>
                  </a:cubicBezTo>
                  <a:close/>
                  <a:moveTo>
                    <a:pt x="468264" y="890100"/>
                  </a:moveTo>
                  <a:cubicBezTo>
                    <a:pt x="470017" y="890390"/>
                    <a:pt x="471095" y="891695"/>
                    <a:pt x="470016" y="895755"/>
                  </a:cubicBezTo>
                  <a:cubicBezTo>
                    <a:pt x="469477" y="897495"/>
                    <a:pt x="465164" y="899235"/>
                    <a:pt x="461929" y="899235"/>
                  </a:cubicBezTo>
                  <a:cubicBezTo>
                    <a:pt x="458695" y="899816"/>
                    <a:pt x="454921" y="898075"/>
                    <a:pt x="454921" y="894015"/>
                  </a:cubicBezTo>
                  <a:cubicBezTo>
                    <a:pt x="454921" y="888795"/>
                    <a:pt x="459234" y="890535"/>
                    <a:pt x="462469" y="890535"/>
                  </a:cubicBezTo>
                  <a:cubicBezTo>
                    <a:pt x="464086" y="890535"/>
                    <a:pt x="466512" y="889810"/>
                    <a:pt x="468264" y="890100"/>
                  </a:cubicBezTo>
                  <a:close/>
                  <a:moveTo>
                    <a:pt x="641651" y="888783"/>
                  </a:moveTo>
                  <a:cubicBezTo>
                    <a:pt x="642809" y="888783"/>
                    <a:pt x="643898" y="889932"/>
                    <a:pt x="644987" y="892229"/>
                  </a:cubicBezTo>
                  <a:lnTo>
                    <a:pt x="641719" y="892229"/>
                  </a:lnTo>
                  <a:lnTo>
                    <a:pt x="637907" y="892229"/>
                  </a:lnTo>
                  <a:cubicBezTo>
                    <a:pt x="639268" y="889932"/>
                    <a:pt x="640494" y="888783"/>
                    <a:pt x="641651" y="888783"/>
                  </a:cubicBezTo>
                  <a:close/>
                  <a:moveTo>
                    <a:pt x="1054706" y="877426"/>
                  </a:moveTo>
                  <a:cubicBezTo>
                    <a:pt x="1059608" y="877426"/>
                    <a:pt x="1061786" y="880326"/>
                    <a:pt x="1061786" y="883806"/>
                  </a:cubicBezTo>
                  <a:cubicBezTo>
                    <a:pt x="1060697" y="885547"/>
                    <a:pt x="1059608" y="887866"/>
                    <a:pt x="1057974" y="889027"/>
                  </a:cubicBezTo>
                  <a:cubicBezTo>
                    <a:pt x="1053617" y="889607"/>
                    <a:pt x="1047082" y="883806"/>
                    <a:pt x="1049261" y="880326"/>
                  </a:cubicBezTo>
                  <a:cubicBezTo>
                    <a:pt x="1049805" y="879166"/>
                    <a:pt x="1052528" y="877426"/>
                    <a:pt x="1054706" y="877426"/>
                  </a:cubicBezTo>
                  <a:close/>
                  <a:moveTo>
                    <a:pt x="1151494" y="868361"/>
                  </a:moveTo>
                  <a:cubicBezTo>
                    <a:pt x="1153793" y="867218"/>
                    <a:pt x="1157817" y="870075"/>
                    <a:pt x="1161266" y="870647"/>
                  </a:cubicBezTo>
                  <a:cubicBezTo>
                    <a:pt x="1160116" y="875789"/>
                    <a:pt x="1155518" y="881502"/>
                    <a:pt x="1162991" y="886073"/>
                  </a:cubicBezTo>
                  <a:cubicBezTo>
                    <a:pt x="1169889" y="890644"/>
                    <a:pt x="1176787" y="895215"/>
                    <a:pt x="1183686" y="899786"/>
                  </a:cubicBezTo>
                  <a:lnTo>
                    <a:pt x="1184518" y="900884"/>
                  </a:lnTo>
                  <a:lnTo>
                    <a:pt x="1184321" y="898783"/>
                  </a:lnTo>
                  <a:cubicBezTo>
                    <a:pt x="1198044" y="892738"/>
                    <a:pt x="1198044" y="892738"/>
                    <a:pt x="1206621" y="906641"/>
                  </a:cubicBezTo>
                  <a:lnTo>
                    <a:pt x="1205496" y="906824"/>
                  </a:lnTo>
                  <a:lnTo>
                    <a:pt x="1206105" y="907214"/>
                  </a:lnTo>
                  <a:cubicBezTo>
                    <a:pt x="1208404" y="907214"/>
                    <a:pt x="1210703" y="907214"/>
                    <a:pt x="1213578" y="907214"/>
                  </a:cubicBezTo>
                  <a:cubicBezTo>
                    <a:pt x="1219326" y="919212"/>
                    <a:pt x="1216452" y="928354"/>
                    <a:pt x="1206105" y="936353"/>
                  </a:cubicBezTo>
                  <a:cubicBezTo>
                    <a:pt x="1202655" y="940924"/>
                    <a:pt x="1198057" y="943210"/>
                    <a:pt x="1194033" y="939210"/>
                  </a:cubicBezTo>
                  <a:cubicBezTo>
                    <a:pt x="1182536" y="928926"/>
                    <a:pt x="1172188" y="916927"/>
                    <a:pt x="1159541" y="908356"/>
                  </a:cubicBezTo>
                  <a:cubicBezTo>
                    <a:pt x="1152068" y="903785"/>
                    <a:pt x="1146320" y="902643"/>
                    <a:pt x="1141721" y="910642"/>
                  </a:cubicBezTo>
                  <a:cubicBezTo>
                    <a:pt x="1137697" y="917498"/>
                    <a:pt x="1132524" y="921498"/>
                    <a:pt x="1124476" y="922069"/>
                  </a:cubicBezTo>
                  <a:cubicBezTo>
                    <a:pt x="1123326" y="908356"/>
                    <a:pt x="1138847" y="900358"/>
                    <a:pt x="1135398" y="884931"/>
                  </a:cubicBezTo>
                  <a:cubicBezTo>
                    <a:pt x="1133673" y="878074"/>
                    <a:pt x="1144595" y="871789"/>
                    <a:pt x="1151494" y="868361"/>
                  </a:cubicBezTo>
                  <a:close/>
                  <a:moveTo>
                    <a:pt x="520159" y="853899"/>
                  </a:moveTo>
                  <a:cubicBezTo>
                    <a:pt x="521045" y="852862"/>
                    <a:pt x="522542" y="853819"/>
                    <a:pt x="525537" y="855733"/>
                  </a:cubicBezTo>
                  <a:cubicBezTo>
                    <a:pt x="523359" y="858286"/>
                    <a:pt x="521181" y="861476"/>
                    <a:pt x="518458" y="864028"/>
                  </a:cubicBezTo>
                  <a:cubicBezTo>
                    <a:pt x="519002" y="857966"/>
                    <a:pt x="519275" y="854936"/>
                    <a:pt x="520159" y="853899"/>
                  </a:cubicBezTo>
                  <a:close/>
                  <a:moveTo>
                    <a:pt x="1518610" y="847523"/>
                  </a:moveTo>
                  <a:cubicBezTo>
                    <a:pt x="1521545" y="847089"/>
                    <a:pt x="1524696" y="847379"/>
                    <a:pt x="1527845" y="847956"/>
                  </a:cubicBezTo>
                  <a:cubicBezTo>
                    <a:pt x="1534718" y="849690"/>
                    <a:pt x="1535863" y="855468"/>
                    <a:pt x="1537009" y="861246"/>
                  </a:cubicBezTo>
                  <a:cubicBezTo>
                    <a:pt x="1525554" y="861246"/>
                    <a:pt x="1522691" y="871647"/>
                    <a:pt x="1515245" y="876848"/>
                  </a:cubicBezTo>
                  <a:cubicBezTo>
                    <a:pt x="1511809" y="876848"/>
                    <a:pt x="1507800" y="876848"/>
                    <a:pt x="1504363" y="876270"/>
                  </a:cubicBezTo>
                  <a:cubicBezTo>
                    <a:pt x="1500927" y="875693"/>
                    <a:pt x="1496918" y="873959"/>
                    <a:pt x="1498636" y="869914"/>
                  </a:cubicBezTo>
                  <a:cubicBezTo>
                    <a:pt x="1502073" y="862980"/>
                    <a:pt x="1506081" y="856624"/>
                    <a:pt x="1510663" y="851423"/>
                  </a:cubicBezTo>
                  <a:cubicBezTo>
                    <a:pt x="1512954" y="849112"/>
                    <a:pt x="1515675" y="847956"/>
                    <a:pt x="1518610" y="847523"/>
                  </a:cubicBezTo>
                  <a:close/>
                  <a:moveTo>
                    <a:pt x="409078" y="800189"/>
                  </a:moveTo>
                  <a:cubicBezTo>
                    <a:pt x="412186" y="799535"/>
                    <a:pt x="416378" y="803311"/>
                    <a:pt x="424761" y="810864"/>
                  </a:cubicBezTo>
                  <a:cubicBezTo>
                    <a:pt x="424183" y="815511"/>
                    <a:pt x="434011" y="822483"/>
                    <a:pt x="421292" y="824226"/>
                  </a:cubicBezTo>
                  <a:cubicBezTo>
                    <a:pt x="412041" y="825969"/>
                    <a:pt x="412041" y="825969"/>
                    <a:pt x="418979" y="836426"/>
                  </a:cubicBezTo>
                  <a:cubicBezTo>
                    <a:pt x="413197" y="850369"/>
                    <a:pt x="393540" y="843979"/>
                    <a:pt x="387181" y="857341"/>
                  </a:cubicBezTo>
                  <a:cubicBezTo>
                    <a:pt x="386024" y="859665"/>
                    <a:pt x="384868" y="861988"/>
                    <a:pt x="385446" y="864312"/>
                  </a:cubicBezTo>
                  <a:cubicBezTo>
                    <a:pt x="385446" y="865474"/>
                    <a:pt x="388337" y="867798"/>
                    <a:pt x="390072" y="867798"/>
                  </a:cubicBezTo>
                  <a:cubicBezTo>
                    <a:pt x="413197" y="869541"/>
                    <a:pt x="413197" y="869541"/>
                    <a:pt x="418979" y="889294"/>
                  </a:cubicBezTo>
                  <a:cubicBezTo>
                    <a:pt x="419557" y="891618"/>
                    <a:pt x="418979" y="893942"/>
                    <a:pt x="418979" y="896265"/>
                  </a:cubicBezTo>
                  <a:cubicBezTo>
                    <a:pt x="411463" y="900332"/>
                    <a:pt x="405681" y="884065"/>
                    <a:pt x="396431" y="893942"/>
                  </a:cubicBezTo>
                  <a:cubicBezTo>
                    <a:pt x="395275" y="895104"/>
                    <a:pt x="390650" y="894523"/>
                    <a:pt x="390072" y="894523"/>
                  </a:cubicBezTo>
                  <a:cubicBezTo>
                    <a:pt x="382556" y="871865"/>
                    <a:pt x="373883" y="885227"/>
                    <a:pt x="364633" y="892780"/>
                  </a:cubicBezTo>
                  <a:cubicBezTo>
                    <a:pt x="356539" y="898589"/>
                    <a:pt x="346132" y="902656"/>
                    <a:pt x="336303" y="900332"/>
                  </a:cubicBezTo>
                  <a:cubicBezTo>
                    <a:pt x="320693" y="895685"/>
                    <a:pt x="312021" y="900332"/>
                    <a:pt x="304505" y="914856"/>
                  </a:cubicBezTo>
                  <a:cubicBezTo>
                    <a:pt x="299880" y="925894"/>
                    <a:pt x="284848" y="923571"/>
                    <a:pt x="276176" y="930542"/>
                  </a:cubicBezTo>
                  <a:cubicBezTo>
                    <a:pt x="266925" y="938095"/>
                    <a:pt x="260566" y="932285"/>
                    <a:pt x="256518" y="924732"/>
                  </a:cubicBezTo>
                  <a:cubicBezTo>
                    <a:pt x="251893" y="918342"/>
                    <a:pt x="248424" y="912532"/>
                    <a:pt x="239174" y="915437"/>
                  </a:cubicBezTo>
                  <a:cubicBezTo>
                    <a:pt x="233393" y="915437"/>
                    <a:pt x="227611" y="916599"/>
                    <a:pt x="224142" y="922990"/>
                  </a:cubicBezTo>
                  <a:cubicBezTo>
                    <a:pt x="213735" y="923571"/>
                    <a:pt x="203328" y="921828"/>
                    <a:pt x="196390" y="913113"/>
                  </a:cubicBezTo>
                  <a:cubicBezTo>
                    <a:pt x="194078" y="910208"/>
                    <a:pt x="190609" y="907303"/>
                    <a:pt x="193500" y="903818"/>
                  </a:cubicBezTo>
                  <a:lnTo>
                    <a:pt x="201122" y="900754"/>
                  </a:lnTo>
                  <a:lnTo>
                    <a:pt x="200775" y="900396"/>
                  </a:lnTo>
                  <a:lnTo>
                    <a:pt x="202014" y="900396"/>
                  </a:lnTo>
                  <a:lnTo>
                    <a:pt x="202172" y="900332"/>
                  </a:lnTo>
                  <a:lnTo>
                    <a:pt x="202276" y="900396"/>
                  </a:lnTo>
                  <a:lnTo>
                    <a:pt x="207855" y="900396"/>
                  </a:lnTo>
                  <a:lnTo>
                    <a:pt x="205620" y="902453"/>
                  </a:lnTo>
                  <a:lnTo>
                    <a:pt x="205713" y="902511"/>
                  </a:lnTo>
                  <a:cubicBezTo>
                    <a:pt x="206942" y="902511"/>
                    <a:pt x="208243" y="901785"/>
                    <a:pt x="209688" y="900332"/>
                  </a:cubicBezTo>
                  <a:cubicBezTo>
                    <a:pt x="215470" y="894523"/>
                    <a:pt x="221251" y="888132"/>
                    <a:pt x="227611" y="882903"/>
                  </a:cubicBezTo>
                  <a:cubicBezTo>
                    <a:pt x="232814" y="878256"/>
                    <a:pt x="230501" y="866636"/>
                    <a:pt x="239174" y="866055"/>
                  </a:cubicBezTo>
                  <a:cubicBezTo>
                    <a:pt x="248280" y="865620"/>
                    <a:pt x="257386" y="861262"/>
                    <a:pt x="266736" y="861317"/>
                  </a:cubicBezTo>
                  <a:lnTo>
                    <a:pt x="274795" y="862882"/>
                  </a:lnTo>
                  <a:lnTo>
                    <a:pt x="274479" y="862113"/>
                  </a:lnTo>
                  <a:lnTo>
                    <a:pt x="275475" y="863014"/>
                  </a:lnTo>
                  <a:lnTo>
                    <a:pt x="276176" y="863150"/>
                  </a:lnTo>
                  <a:cubicBezTo>
                    <a:pt x="275598" y="859665"/>
                    <a:pt x="274441" y="856179"/>
                    <a:pt x="273285" y="852693"/>
                  </a:cubicBezTo>
                  <a:cubicBezTo>
                    <a:pt x="272128" y="848626"/>
                    <a:pt x="263456" y="847464"/>
                    <a:pt x="269238" y="841655"/>
                  </a:cubicBezTo>
                  <a:cubicBezTo>
                    <a:pt x="272128" y="838750"/>
                    <a:pt x="276176" y="837007"/>
                    <a:pt x="279066" y="837588"/>
                  </a:cubicBezTo>
                  <a:cubicBezTo>
                    <a:pt x="286004" y="838750"/>
                    <a:pt x="293520" y="841074"/>
                    <a:pt x="301036" y="843398"/>
                  </a:cubicBezTo>
                  <a:cubicBezTo>
                    <a:pt x="288317" y="817254"/>
                    <a:pt x="288317" y="817254"/>
                    <a:pt x="258831" y="806797"/>
                  </a:cubicBezTo>
                  <a:cubicBezTo>
                    <a:pt x="271550" y="802149"/>
                    <a:pt x="284270" y="800406"/>
                    <a:pt x="290629" y="809121"/>
                  </a:cubicBezTo>
                  <a:cubicBezTo>
                    <a:pt x="301036" y="824226"/>
                    <a:pt x="316068" y="819578"/>
                    <a:pt x="329366" y="823645"/>
                  </a:cubicBezTo>
                  <a:cubicBezTo>
                    <a:pt x="333991" y="825388"/>
                    <a:pt x="340929" y="820740"/>
                    <a:pt x="346132" y="825388"/>
                  </a:cubicBezTo>
                  <a:cubicBezTo>
                    <a:pt x="353648" y="831778"/>
                    <a:pt x="356539" y="827131"/>
                    <a:pt x="358851" y="820159"/>
                  </a:cubicBezTo>
                  <a:cubicBezTo>
                    <a:pt x="360007" y="816092"/>
                    <a:pt x="362899" y="814930"/>
                    <a:pt x="367524" y="816092"/>
                  </a:cubicBezTo>
                  <a:cubicBezTo>
                    <a:pt x="376196" y="819578"/>
                    <a:pt x="385446" y="822483"/>
                    <a:pt x="394697" y="825969"/>
                  </a:cubicBezTo>
                  <a:lnTo>
                    <a:pt x="395077" y="825247"/>
                  </a:lnTo>
                  <a:lnTo>
                    <a:pt x="393927" y="823832"/>
                  </a:lnTo>
                  <a:lnTo>
                    <a:pt x="395466" y="824509"/>
                  </a:lnTo>
                  <a:lnTo>
                    <a:pt x="399900" y="816092"/>
                  </a:lnTo>
                  <a:cubicBezTo>
                    <a:pt x="403947" y="805926"/>
                    <a:pt x="405971" y="800842"/>
                    <a:pt x="409078" y="800189"/>
                  </a:cubicBezTo>
                  <a:close/>
                  <a:moveTo>
                    <a:pt x="1479129" y="780446"/>
                  </a:moveTo>
                  <a:cubicBezTo>
                    <a:pt x="1481475" y="785550"/>
                    <a:pt x="1483821" y="790088"/>
                    <a:pt x="1486167" y="795192"/>
                  </a:cubicBezTo>
                  <a:cubicBezTo>
                    <a:pt x="1482648" y="800296"/>
                    <a:pt x="1478542" y="798595"/>
                    <a:pt x="1475610" y="794058"/>
                  </a:cubicBezTo>
                  <a:cubicBezTo>
                    <a:pt x="1471504" y="788386"/>
                    <a:pt x="1472677" y="783849"/>
                    <a:pt x="1479129" y="780446"/>
                  </a:cubicBezTo>
                  <a:close/>
                  <a:moveTo>
                    <a:pt x="631342" y="776265"/>
                  </a:moveTo>
                  <a:cubicBezTo>
                    <a:pt x="631977" y="776478"/>
                    <a:pt x="632259" y="777328"/>
                    <a:pt x="632259" y="778746"/>
                  </a:cubicBezTo>
                  <a:cubicBezTo>
                    <a:pt x="631130" y="778746"/>
                    <a:pt x="630000" y="779313"/>
                    <a:pt x="628870" y="779881"/>
                  </a:cubicBezTo>
                  <a:cubicBezTo>
                    <a:pt x="628870" y="778746"/>
                    <a:pt x="627741" y="777612"/>
                    <a:pt x="628306" y="777612"/>
                  </a:cubicBezTo>
                  <a:cubicBezTo>
                    <a:pt x="629718" y="776478"/>
                    <a:pt x="630706" y="776053"/>
                    <a:pt x="631342" y="776265"/>
                  </a:cubicBezTo>
                  <a:close/>
                  <a:moveTo>
                    <a:pt x="421220" y="753490"/>
                  </a:moveTo>
                  <a:cubicBezTo>
                    <a:pt x="426192" y="752374"/>
                    <a:pt x="426192" y="756282"/>
                    <a:pt x="426192" y="759631"/>
                  </a:cubicBezTo>
                  <a:cubicBezTo>
                    <a:pt x="425087" y="762980"/>
                    <a:pt x="428954" y="769679"/>
                    <a:pt x="421220" y="769121"/>
                  </a:cubicBezTo>
                  <a:cubicBezTo>
                    <a:pt x="417905" y="769121"/>
                    <a:pt x="416800" y="765213"/>
                    <a:pt x="416800" y="761306"/>
                  </a:cubicBezTo>
                  <a:cubicBezTo>
                    <a:pt x="416800" y="757956"/>
                    <a:pt x="417905" y="754049"/>
                    <a:pt x="421220" y="753490"/>
                  </a:cubicBezTo>
                  <a:close/>
                  <a:moveTo>
                    <a:pt x="1316955" y="707014"/>
                  </a:moveTo>
                  <a:cubicBezTo>
                    <a:pt x="1331463" y="708169"/>
                    <a:pt x="1336107" y="712786"/>
                    <a:pt x="1339008" y="726636"/>
                  </a:cubicBezTo>
                  <a:cubicBezTo>
                    <a:pt x="1340749" y="737601"/>
                    <a:pt x="1341329" y="748566"/>
                    <a:pt x="1342490" y="759531"/>
                  </a:cubicBezTo>
                  <a:cubicBezTo>
                    <a:pt x="1344231" y="770496"/>
                    <a:pt x="1352356" y="772227"/>
                    <a:pt x="1361641" y="772804"/>
                  </a:cubicBezTo>
                  <a:cubicBezTo>
                    <a:pt x="1361641" y="787232"/>
                    <a:pt x="1361641" y="802237"/>
                    <a:pt x="1361641" y="817241"/>
                  </a:cubicBezTo>
                  <a:lnTo>
                    <a:pt x="1358150" y="818729"/>
                  </a:lnTo>
                  <a:lnTo>
                    <a:pt x="1361474" y="818729"/>
                  </a:lnTo>
                  <a:cubicBezTo>
                    <a:pt x="1378218" y="824471"/>
                    <a:pt x="1379414" y="826768"/>
                    <a:pt x="1369248" y="841123"/>
                  </a:cubicBezTo>
                  <a:cubicBezTo>
                    <a:pt x="1364315" y="835955"/>
                    <a:pt x="1355681" y="833372"/>
                    <a:pt x="1353438" y="826831"/>
                  </a:cubicBezTo>
                  <a:lnTo>
                    <a:pt x="1353638" y="820652"/>
                  </a:lnTo>
                  <a:lnTo>
                    <a:pt x="1353517" y="820704"/>
                  </a:lnTo>
                  <a:cubicBezTo>
                    <a:pt x="1345392" y="818973"/>
                    <a:pt x="1341910" y="810893"/>
                    <a:pt x="1334946" y="808008"/>
                  </a:cubicBezTo>
                  <a:lnTo>
                    <a:pt x="1328329" y="806363"/>
                  </a:lnTo>
                  <a:lnTo>
                    <a:pt x="1327845" y="806862"/>
                  </a:lnTo>
                  <a:lnTo>
                    <a:pt x="1326921" y="806012"/>
                  </a:lnTo>
                  <a:lnTo>
                    <a:pt x="1323339" y="805122"/>
                  </a:lnTo>
                  <a:lnTo>
                    <a:pt x="1316096" y="801244"/>
                  </a:lnTo>
                  <a:lnTo>
                    <a:pt x="1317535" y="803391"/>
                  </a:lnTo>
                  <a:cubicBezTo>
                    <a:pt x="1319857" y="806276"/>
                    <a:pt x="1319277" y="808585"/>
                    <a:pt x="1316955" y="809739"/>
                  </a:cubicBezTo>
                  <a:cubicBezTo>
                    <a:pt x="1313473" y="810316"/>
                    <a:pt x="1309411" y="810316"/>
                    <a:pt x="1305929" y="811470"/>
                  </a:cubicBezTo>
                  <a:cubicBezTo>
                    <a:pt x="1300125" y="813202"/>
                    <a:pt x="1296063" y="812624"/>
                    <a:pt x="1294902" y="806276"/>
                  </a:cubicBezTo>
                  <a:cubicBezTo>
                    <a:pt x="1293161" y="789540"/>
                    <a:pt x="1292001" y="772227"/>
                    <a:pt x="1289679" y="755491"/>
                  </a:cubicBezTo>
                  <a:cubicBezTo>
                    <a:pt x="1288518" y="747412"/>
                    <a:pt x="1293161" y="744526"/>
                    <a:pt x="1298384" y="741641"/>
                  </a:cubicBezTo>
                  <a:cubicBezTo>
                    <a:pt x="1308830" y="735870"/>
                    <a:pt x="1310572" y="736447"/>
                    <a:pt x="1314053" y="750297"/>
                  </a:cubicBezTo>
                  <a:cubicBezTo>
                    <a:pt x="1315214" y="756645"/>
                    <a:pt x="1318696" y="757799"/>
                    <a:pt x="1323919" y="756645"/>
                  </a:cubicBezTo>
                  <a:cubicBezTo>
                    <a:pt x="1327401" y="755491"/>
                    <a:pt x="1330303" y="752028"/>
                    <a:pt x="1329142" y="747989"/>
                  </a:cubicBezTo>
                  <a:cubicBezTo>
                    <a:pt x="1326821" y="738755"/>
                    <a:pt x="1323919" y="729522"/>
                    <a:pt x="1322178" y="720288"/>
                  </a:cubicBezTo>
                  <a:cubicBezTo>
                    <a:pt x="1314634" y="722596"/>
                    <a:pt x="1307670" y="726059"/>
                    <a:pt x="1301866" y="719711"/>
                  </a:cubicBezTo>
                  <a:cubicBezTo>
                    <a:pt x="1300125" y="717979"/>
                    <a:pt x="1298384" y="715671"/>
                    <a:pt x="1298384" y="713940"/>
                  </a:cubicBezTo>
                  <a:cubicBezTo>
                    <a:pt x="1298384" y="711631"/>
                    <a:pt x="1300125" y="708746"/>
                    <a:pt x="1302447" y="708746"/>
                  </a:cubicBezTo>
                  <a:cubicBezTo>
                    <a:pt x="1307089" y="707014"/>
                    <a:pt x="1312312" y="706438"/>
                    <a:pt x="1316955" y="707014"/>
                  </a:cubicBezTo>
                  <a:close/>
                  <a:moveTo>
                    <a:pt x="1369190" y="698780"/>
                  </a:moveTo>
                  <a:cubicBezTo>
                    <a:pt x="1373177" y="700505"/>
                    <a:pt x="1377734" y="701080"/>
                    <a:pt x="1382291" y="703381"/>
                  </a:cubicBezTo>
                  <a:cubicBezTo>
                    <a:pt x="1391405" y="706256"/>
                    <a:pt x="1388557" y="724660"/>
                    <a:pt x="1395393" y="721209"/>
                  </a:cubicBezTo>
                  <a:cubicBezTo>
                    <a:pt x="1407355" y="715458"/>
                    <a:pt x="1406786" y="728111"/>
                    <a:pt x="1412482" y="728111"/>
                  </a:cubicBezTo>
                  <a:cubicBezTo>
                    <a:pt x="1411343" y="736162"/>
                    <a:pt x="1409634" y="743639"/>
                    <a:pt x="1399380" y="739613"/>
                  </a:cubicBezTo>
                  <a:cubicBezTo>
                    <a:pt x="1392545" y="736737"/>
                    <a:pt x="1385709" y="733862"/>
                    <a:pt x="1378874" y="730986"/>
                  </a:cubicBezTo>
                  <a:cubicBezTo>
                    <a:pt x="1377165" y="730986"/>
                    <a:pt x="1374886" y="732712"/>
                    <a:pt x="1373177" y="733862"/>
                  </a:cubicBezTo>
                  <a:cubicBezTo>
                    <a:pt x="1372607" y="734437"/>
                    <a:pt x="1372038" y="737313"/>
                    <a:pt x="1372607" y="737313"/>
                  </a:cubicBezTo>
                  <a:cubicBezTo>
                    <a:pt x="1384000" y="745939"/>
                    <a:pt x="1376595" y="764344"/>
                    <a:pt x="1390836" y="770670"/>
                  </a:cubicBezTo>
                  <a:cubicBezTo>
                    <a:pt x="1392545" y="771245"/>
                    <a:pt x="1393114" y="775846"/>
                    <a:pt x="1391975" y="776996"/>
                  </a:cubicBezTo>
                  <a:cubicBezTo>
                    <a:pt x="1390266" y="778146"/>
                    <a:pt x="1387418" y="779872"/>
                    <a:pt x="1385709" y="779297"/>
                  </a:cubicBezTo>
                  <a:cubicBezTo>
                    <a:pt x="1380013" y="776996"/>
                    <a:pt x="1374316" y="774696"/>
                    <a:pt x="1369190" y="772395"/>
                  </a:cubicBezTo>
                  <a:cubicBezTo>
                    <a:pt x="1368620" y="771245"/>
                    <a:pt x="1368620" y="770095"/>
                    <a:pt x="1368050" y="768945"/>
                  </a:cubicBezTo>
                  <a:cubicBezTo>
                    <a:pt x="1364632" y="756292"/>
                    <a:pt x="1346974" y="749966"/>
                    <a:pt x="1349822" y="736162"/>
                  </a:cubicBezTo>
                  <a:cubicBezTo>
                    <a:pt x="1352101" y="724085"/>
                    <a:pt x="1361215" y="713733"/>
                    <a:pt x="1367481" y="702230"/>
                  </a:cubicBezTo>
                  <a:cubicBezTo>
                    <a:pt x="1368050" y="701080"/>
                    <a:pt x="1368620" y="699930"/>
                    <a:pt x="1369190" y="698780"/>
                  </a:cubicBezTo>
                  <a:close/>
                  <a:moveTo>
                    <a:pt x="1368434" y="686021"/>
                  </a:moveTo>
                  <a:cubicBezTo>
                    <a:pt x="1371258" y="686021"/>
                    <a:pt x="1371823" y="688340"/>
                    <a:pt x="1370693" y="691241"/>
                  </a:cubicBezTo>
                  <a:cubicBezTo>
                    <a:pt x="1369563" y="693560"/>
                    <a:pt x="1368999" y="695880"/>
                    <a:pt x="1368434" y="698201"/>
                  </a:cubicBezTo>
                  <a:cubicBezTo>
                    <a:pt x="1364481" y="696460"/>
                    <a:pt x="1362222" y="694141"/>
                    <a:pt x="1362787" y="689501"/>
                  </a:cubicBezTo>
                  <a:cubicBezTo>
                    <a:pt x="1364481" y="688340"/>
                    <a:pt x="1366175" y="686021"/>
                    <a:pt x="1368434" y="686021"/>
                  </a:cubicBezTo>
                  <a:close/>
                  <a:moveTo>
                    <a:pt x="1318527" y="686021"/>
                  </a:moveTo>
                  <a:cubicBezTo>
                    <a:pt x="1320265" y="686021"/>
                    <a:pt x="1324323" y="686609"/>
                    <a:pt x="1324323" y="687788"/>
                  </a:cubicBezTo>
                  <a:cubicBezTo>
                    <a:pt x="1326062" y="691910"/>
                    <a:pt x="1323163" y="694266"/>
                    <a:pt x="1319685" y="695444"/>
                  </a:cubicBezTo>
                  <a:cubicBezTo>
                    <a:pt x="1310411" y="699567"/>
                    <a:pt x="1301137" y="700745"/>
                    <a:pt x="1293602" y="690732"/>
                  </a:cubicBezTo>
                  <a:cubicBezTo>
                    <a:pt x="1295920" y="690732"/>
                    <a:pt x="1298819" y="690732"/>
                    <a:pt x="1301137" y="690732"/>
                  </a:cubicBezTo>
                  <a:cubicBezTo>
                    <a:pt x="1306934" y="689554"/>
                    <a:pt x="1312730" y="687199"/>
                    <a:pt x="1318527" y="686021"/>
                  </a:cubicBezTo>
                  <a:close/>
                  <a:moveTo>
                    <a:pt x="1561170" y="652842"/>
                  </a:moveTo>
                  <a:cubicBezTo>
                    <a:pt x="1567842" y="653976"/>
                    <a:pt x="1569510" y="660215"/>
                    <a:pt x="1569510" y="666453"/>
                  </a:cubicBezTo>
                  <a:cubicBezTo>
                    <a:pt x="1570066" y="669855"/>
                    <a:pt x="1566730" y="672691"/>
                    <a:pt x="1561170" y="672691"/>
                  </a:cubicBezTo>
                  <a:cubicBezTo>
                    <a:pt x="1557279" y="672691"/>
                    <a:pt x="1552831" y="666453"/>
                    <a:pt x="1554499" y="660215"/>
                  </a:cubicBezTo>
                  <a:cubicBezTo>
                    <a:pt x="1555055" y="657379"/>
                    <a:pt x="1558947" y="652842"/>
                    <a:pt x="1561170" y="652842"/>
                  </a:cubicBezTo>
                  <a:close/>
                  <a:moveTo>
                    <a:pt x="34311" y="634979"/>
                  </a:moveTo>
                  <a:cubicBezTo>
                    <a:pt x="34311" y="635708"/>
                    <a:pt x="34946" y="638625"/>
                    <a:pt x="34946" y="638625"/>
                  </a:cubicBezTo>
                  <a:cubicBezTo>
                    <a:pt x="33675" y="639354"/>
                    <a:pt x="32404" y="639354"/>
                    <a:pt x="31134" y="639354"/>
                  </a:cubicBezTo>
                  <a:cubicBezTo>
                    <a:pt x="31134" y="638625"/>
                    <a:pt x="30498" y="636437"/>
                    <a:pt x="30498" y="636437"/>
                  </a:cubicBezTo>
                  <a:cubicBezTo>
                    <a:pt x="31134" y="635708"/>
                    <a:pt x="33040" y="635708"/>
                    <a:pt x="34311" y="634979"/>
                  </a:cubicBezTo>
                  <a:close/>
                  <a:moveTo>
                    <a:pt x="149946" y="631027"/>
                  </a:moveTo>
                  <a:cubicBezTo>
                    <a:pt x="154637" y="631604"/>
                    <a:pt x="159329" y="635061"/>
                    <a:pt x="162261" y="638519"/>
                  </a:cubicBezTo>
                  <a:cubicBezTo>
                    <a:pt x="164608" y="642553"/>
                    <a:pt x="164608" y="647739"/>
                    <a:pt x="159916" y="651197"/>
                  </a:cubicBezTo>
                  <a:cubicBezTo>
                    <a:pt x="151705" y="658112"/>
                    <a:pt x="142321" y="663299"/>
                    <a:pt x="131764" y="665027"/>
                  </a:cubicBezTo>
                  <a:cubicBezTo>
                    <a:pt x="127073" y="656960"/>
                    <a:pt x="132938" y="652926"/>
                    <a:pt x="134697" y="647163"/>
                  </a:cubicBezTo>
                  <a:cubicBezTo>
                    <a:pt x="139389" y="647163"/>
                    <a:pt x="144667" y="647163"/>
                    <a:pt x="144667" y="640248"/>
                  </a:cubicBezTo>
                  <a:cubicBezTo>
                    <a:pt x="144667" y="636214"/>
                    <a:pt x="142908" y="629875"/>
                    <a:pt x="149946" y="631027"/>
                  </a:cubicBezTo>
                  <a:close/>
                  <a:moveTo>
                    <a:pt x="171066" y="611281"/>
                  </a:moveTo>
                  <a:cubicBezTo>
                    <a:pt x="172292" y="611281"/>
                    <a:pt x="173519" y="612496"/>
                    <a:pt x="174132" y="613711"/>
                  </a:cubicBezTo>
                  <a:cubicBezTo>
                    <a:pt x="174746" y="616142"/>
                    <a:pt x="165545" y="621610"/>
                    <a:pt x="161864" y="621003"/>
                  </a:cubicBezTo>
                  <a:cubicBezTo>
                    <a:pt x="160637" y="620395"/>
                    <a:pt x="159411" y="619180"/>
                    <a:pt x="159411" y="617965"/>
                  </a:cubicBezTo>
                  <a:cubicBezTo>
                    <a:pt x="157570" y="613711"/>
                    <a:pt x="164931" y="609458"/>
                    <a:pt x="171066" y="611281"/>
                  </a:cubicBezTo>
                  <a:close/>
                  <a:moveTo>
                    <a:pt x="385864" y="586488"/>
                  </a:moveTo>
                  <a:cubicBezTo>
                    <a:pt x="387705" y="586488"/>
                    <a:pt x="389545" y="587020"/>
                    <a:pt x="389545" y="587551"/>
                  </a:cubicBezTo>
                  <a:cubicBezTo>
                    <a:pt x="390159" y="589147"/>
                    <a:pt x="390772" y="591805"/>
                    <a:pt x="389545" y="592337"/>
                  </a:cubicBezTo>
                  <a:cubicBezTo>
                    <a:pt x="386478" y="594463"/>
                    <a:pt x="383410" y="595527"/>
                    <a:pt x="380343" y="597654"/>
                  </a:cubicBezTo>
                  <a:cubicBezTo>
                    <a:pt x="377275" y="598717"/>
                    <a:pt x="374822" y="598185"/>
                    <a:pt x="374208" y="595527"/>
                  </a:cubicBezTo>
                  <a:cubicBezTo>
                    <a:pt x="373595" y="594463"/>
                    <a:pt x="374822" y="591805"/>
                    <a:pt x="376662" y="590742"/>
                  </a:cubicBezTo>
                  <a:cubicBezTo>
                    <a:pt x="379729" y="588615"/>
                    <a:pt x="382797" y="587551"/>
                    <a:pt x="385864" y="586488"/>
                  </a:cubicBezTo>
                  <a:close/>
                  <a:moveTo>
                    <a:pt x="355513" y="584513"/>
                  </a:moveTo>
                  <a:cubicBezTo>
                    <a:pt x="357837" y="584513"/>
                    <a:pt x="360161" y="587401"/>
                    <a:pt x="360742" y="589134"/>
                  </a:cubicBezTo>
                  <a:cubicBezTo>
                    <a:pt x="363646" y="593754"/>
                    <a:pt x="365389" y="599530"/>
                    <a:pt x="362485" y="602995"/>
                  </a:cubicBezTo>
                  <a:cubicBezTo>
                    <a:pt x="352609" y="616857"/>
                    <a:pt x="347381" y="634762"/>
                    <a:pt x="328792" y="641115"/>
                  </a:cubicBezTo>
                  <a:cubicBezTo>
                    <a:pt x="320078" y="644003"/>
                    <a:pt x="316012" y="650356"/>
                    <a:pt x="314850" y="660175"/>
                  </a:cubicBezTo>
                  <a:cubicBezTo>
                    <a:pt x="314269" y="668261"/>
                    <a:pt x="310203" y="676347"/>
                    <a:pt x="307879" y="685011"/>
                  </a:cubicBezTo>
                  <a:cubicBezTo>
                    <a:pt x="306137" y="690209"/>
                    <a:pt x="301489" y="691942"/>
                    <a:pt x="296842" y="692519"/>
                  </a:cubicBezTo>
                  <a:cubicBezTo>
                    <a:pt x="292195" y="693097"/>
                    <a:pt x="290452" y="689631"/>
                    <a:pt x="289871" y="685588"/>
                  </a:cubicBezTo>
                  <a:cubicBezTo>
                    <a:pt x="288709" y="677502"/>
                    <a:pt x="286967" y="668839"/>
                    <a:pt x="284643" y="660753"/>
                  </a:cubicBezTo>
                  <a:cubicBezTo>
                    <a:pt x="296842" y="650934"/>
                    <a:pt x="292195" y="633029"/>
                    <a:pt x="304975" y="623788"/>
                  </a:cubicBezTo>
                  <a:cubicBezTo>
                    <a:pt x="318336" y="615702"/>
                    <a:pt x="330534" y="604151"/>
                    <a:pt x="346800" y="600685"/>
                  </a:cubicBezTo>
                  <a:cubicBezTo>
                    <a:pt x="353190" y="599530"/>
                    <a:pt x="351447" y="593754"/>
                    <a:pt x="351447" y="589134"/>
                  </a:cubicBezTo>
                  <a:cubicBezTo>
                    <a:pt x="351447" y="586246"/>
                    <a:pt x="352609" y="583935"/>
                    <a:pt x="355513" y="584513"/>
                  </a:cubicBezTo>
                  <a:close/>
                  <a:moveTo>
                    <a:pt x="156985" y="573729"/>
                  </a:moveTo>
                  <a:cubicBezTo>
                    <a:pt x="154052" y="581102"/>
                    <a:pt x="148774" y="585639"/>
                    <a:pt x="142322" y="588475"/>
                  </a:cubicBezTo>
                  <a:cubicBezTo>
                    <a:pt x="142322" y="578833"/>
                    <a:pt x="147014" y="573729"/>
                    <a:pt x="156985" y="573729"/>
                  </a:cubicBezTo>
                  <a:close/>
                  <a:moveTo>
                    <a:pt x="9384" y="573727"/>
                  </a:moveTo>
                  <a:cubicBezTo>
                    <a:pt x="11143" y="575339"/>
                    <a:pt x="13490" y="576414"/>
                    <a:pt x="14076" y="578026"/>
                  </a:cubicBezTo>
                  <a:cubicBezTo>
                    <a:pt x="14663" y="579638"/>
                    <a:pt x="13490" y="581249"/>
                    <a:pt x="12903" y="583398"/>
                  </a:cubicBezTo>
                  <a:lnTo>
                    <a:pt x="7624" y="579638"/>
                  </a:lnTo>
                  <a:cubicBezTo>
                    <a:pt x="7624" y="577488"/>
                    <a:pt x="7624" y="575339"/>
                    <a:pt x="9384" y="573727"/>
                  </a:cubicBezTo>
                  <a:close/>
                  <a:moveTo>
                    <a:pt x="227653" y="555863"/>
                  </a:moveTo>
                  <a:cubicBezTo>
                    <a:pt x="227653" y="557041"/>
                    <a:pt x="228193" y="558219"/>
                    <a:pt x="228193" y="559986"/>
                  </a:cubicBezTo>
                  <a:cubicBezTo>
                    <a:pt x="228193" y="565287"/>
                    <a:pt x="226575" y="569998"/>
                    <a:pt x="221184" y="570587"/>
                  </a:cubicBezTo>
                  <a:cubicBezTo>
                    <a:pt x="217949" y="570587"/>
                    <a:pt x="214715" y="569409"/>
                    <a:pt x="211480" y="567642"/>
                  </a:cubicBezTo>
                  <a:cubicBezTo>
                    <a:pt x="210941" y="567642"/>
                    <a:pt x="210941" y="564698"/>
                    <a:pt x="210941" y="564698"/>
                  </a:cubicBezTo>
                  <a:cubicBezTo>
                    <a:pt x="216332" y="561753"/>
                    <a:pt x="221723" y="558808"/>
                    <a:pt x="227653" y="555863"/>
                  </a:cubicBezTo>
                  <a:close/>
                  <a:moveTo>
                    <a:pt x="951072" y="489508"/>
                  </a:moveTo>
                  <a:cubicBezTo>
                    <a:pt x="955025" y="489508"/>
                    <a:pt x="960108" y="501418"/>
                    <a:pt x="958414" y="505208"/>
                  </a:cubicBezTo>
                  <a:cubicBezTo>
                    <a:pt x="957849" y="505750"/>
                    <a:pt x="956719" y="506832"/>
                    <a:pt x="956155" y="506832"/>
                  </a:cubicBezTo>
                  <a:cubicBezTo>
                    <a:pt x="950507" y="506291"/>
                    <a:pt x="945424" y="496005"/>
                    <a:pt x="948813" y="491132"/>
                  </a:cubicBezTo>
                  <a:cubicBezTo>
                    <a:pt x="948813" y="490591"/>
                    <a:pt x="949942" y="490049"/>
                    <a:pt x="951072" y="489508"/>
                  </a:cubicBezTo>
                  <a:close/>
                  <a:moveTo>
                    <a:pt x="844019" y="475344"/>
                  </a:moveTo>
                  <a:cubicBezTo>
                    <a:pt x="844019" y="478215"/>
                    <a:pt x="844019" y="480512"/>
                    <a:pt x="844019" y="482809"/>
                  </a:cubicBezTo>
                  <a:cubicBezTo>
                    <a:pt x="842304" y="484532"/>
                    <a:pt x="841160" y="486254"/>
                    <a:pt x="842304" y="487977"/>
                  </a:cubicBezTo>
                  <a:cubicBezTo>
                    <a:pt x="842875" y="489700"/>
                    <a:pt x="843447" y="490274"/>
                    <a:pt x="844019" y="490274"/>
                  </a:cubicBezTo>
                  <a:cubicBezTo>
                    <a:pt x="845735" y="505778"/>
                    <a:pt x="829152" y="502907"/>
                    <a:pt x="823433" y="510946"/>
                  </a:cubicBezTo>
                  <a:cubicBezTo>
                    <a:pt x="816571" y="519559"/>
                    <a:pt x="807994" y="510946"/>
                    <a:pt x="800560" y="512668"/>
                  </a:cubicBezTo>
                  <a:cubicBezTo>
                    <a:pt x="801132" y="510371"/>
                    <a:pt x="802848" y="508075"/>
                    <a:pt x="802848" y="505778"/>
                  </a:cubicBezTo>
                  <a:cubicBezTo>
                    <a:pt x="807994" y="483957"/>
                    <a:pt x="822290" y="474196"/>
                    <a:pt x="844019" y="475344"/>
                  </a:cubicBezTo>
                  <a:close/>
                  <a:moveTo>
                    <a:pt x="574370" y="471644"/>
                  </a:moveTo>
                  <a:cubicBezTo>
                    <a:pt x="577889" y="472719"/>
                    <a:pt x="581408" y="474868"/>
                    <a:pt x="580235" y="478629"/>
                  </a:cubicBezTo>
                  <a:cubicBezTo>
                    <a:pt x="579649" y="480241"/>
                    <a:pt x="576129" y="481315"/>
                    <a:pt x="574370" y="481315"/>
                  </a:cubicBezTo>
                  <a:cubicBezTo>
                    <a:pt x="572024" y="481315"/>
                    <a:pt x="567918" y="480241"/>
                    <a:pt x="567918" y="478629"/>
                  </a:cubicBezTo>
                  <a:cubicBezTo>
                    <a:pt x="566745" y="474868"/>
                    <a:pt x="569678" y="472719"/>
                    <a:pt x="574370" y="471644"/>
                  </a:cubicBezTo>
                  <a:close/>
                  <a:moveTo>
                    <a:pt x="718749" y="453779"/>
                  </a:moveTo>
                  <a:lnTo>
                    <a:pt x="719246" y="454136"/>
                  </a:lnTo>
                  <a:lnTo>
                    <a:pt x="719233" y="453780"/>
                  </a:lnTo>
                  <a:lnTo>
                    <a:pt x="719772" y="454514"/>
                  </a:lnTo>
                  <a:lnTo>
                    <a:pt x="722782" y="456675"/>
                  </a:lnTo>
                  <a:cubicBezTo>
                    <a:pt x="726238" y="460729"/>
                    <a:pt x="728543" y="464204"/>
                    <a:pt x="732000" y="468258"/>
                  </a:cubicBezTo>
                  <a:cubicBezTo>
                    <a:pt x="734881" y="472312"/>
                    <a:pt x="731424" y="467099"/>
                    <a:pt x="734881" y="471153"/>
                  </a:cubicBezTo>
                  <a:cubicBezTo>
                    <a:pt x="748131" y="488528"/>
                    <a:pt x="762535" y="508218"/>
                    <a:pt x="753892" y="531384"/>
                  </a:cubicBezTo>
                  <a:cubicBezTo>
                    <a:pt x="743522" y="558025"/>
                    <a:pt x="717597" y="542388"/>
                    <a:pt x="694552" y="544125"/>
                  </a:cubicBezTo>
                  <a:cubicBezTo>
                    <a:pt x="705498" y="552813"/>
                    <a:pt x="715292" y="553971"/>
                    <a:pt x="724510" y="553971"/>
                  </a:cubicBezTo>
                  <a:cubicBezTo>
                    <a:pt x="747555" y="553971"/>
                    <a:pt x="756773" y="567870"/>
                    <a:pt x="760806" y="588140"/>
                  </a:cubicBezTo>
                  <a:cubicBezTo>
                    <a:pt x="766423" y="614636"/>
                    <a:pt x="773661" y="624192"/>
                    <a:pt x="791512" y="623893"/>
                  </a:cubicBezTo>
                  <a:lnTo>
                    <a:pt x="796412" y="623144"/>
                  </a:lnTo>
                  <a:lnTo>
                    <a:pt x="790476" y="622237"/>
                  </a:lnTo>
                  <a:cubicBezTo>
                    <a:pt x="783131" y="619124"/>
                    <a:pt x="776650" y="611885"/>
                    <a:pt x="772905" y="599144"/>
                  </a:cubicBezTo>
                  <a:cubicBezTo>
                    <a:pt x="767143" y="578874"/>
                    <a:pt x="742370" y="553392"/>
                    <a:pt x="782699" y="538913"/>
                  </a:cubicBezTo>
                  <a:cubicBezTo>
                    <a:pt x="789036" y="537176"/>
                    <a:pt x="793069" y="528489"/>
                    <a:pt x="799406" y="525014"/>
                  </a:cubicBezTo>
                  <a:cubicBezTo>
                    <a:pt x="830517" y="520960"/>
                    <a:pt x="861628" y="526172"/>
                    <a:pt x="892739" y="511693"/>
                  </a:cubicBezTo>
                  <a:cubicBezTo>
                    <a:pt x="910599" y="503006"/>
                    <a:pt x="935372" y="501848"/>
                    <a:pt x="957265" y="513431"/>
                  </a:cubicBezTo>
                  <a:cubicBezTo>
                    <a:pt x="963026" y="516906"/>
                    <a:pt x="972244" y="518643"/>
                    <a:pt x="969364" y="528489"/>
                  </a:cubicBezTo>
                  <a:cubicBezTo>
                    <a:pt x="967059" y="536017"/>
                    <a:pt x="960721" y="540071"/>
                    <a:pt x="952656" y="540650"/>
                  </a:cubicBezTo>
                  <a:cubicBezTo>
                    <a:pt x="949199" y="540650"/>
                    <a:pt x="945166" y="540071"/>
                    <a:pt x="941710" y="540071"/>
                  </a:cubicBezTo>
                  <a:cubicBezTo>
                    <a:pt x="916360" y="538913"/>
                    <a:pt x="893891" y="539492"/>
                    <a:pt x="903685" y="576557"/>
                  </a:cubicBezTo>
                  <a:cubicBezTo>
                    <a:pt x="906566" y="589299"/>
                    <a:pt x="896772" y="601460"/>
                    <a:pt x="891010" y="613622"/>
                  </a:cubicBezTo>
                  <a:cubicBezTo>
                    <a:pt x="878912" y="636788"/>
                    <a:pt x="869117" y="661112"/>
                    <a:pt x="896196" y="683698"/>
                  </a:cubicBezTo>
                  <a:cubicBezTo>
                    <a:pt x="904837" y="644317"/>
                    <a:pt x="912903" y="642000"/>
                    <a:pt x="940557" y="666904"/>
                  </a:cubicBezTo>
                  <a:cubicBezTo>
                    <a:pt x="946030" y="671826"/>
                    <a:pt x="952368" y="675736"/>
                    <a:pt x="958777" y="679500"/>
                  </a:cubicBezTo>
                  <a:lnTo>
                    <a:pt x="976150" y="690423"/>
                  </a:lnTo>
                  <a:lnTo>
                    <a:pt x="960146" y="672116"/>
                  </a:lnTo>
                  <a:cubicBezTo>
                    <a:pt x="957265" y="667483"/>
                    <a:pt x="952080" y="661691"/>
                    <a:pt x="956113" y="655321"/>
                  </a:cubicBezTo>
                  <a:cubicBezTo>
                    <a:pt x="960146" y="647792"/>
                    <a:pt x="969364" y="647213"/>
                    <a:pt x="975125" y="651266"/>
                  </a:cubicBezTo>
                  <a:cubicBezTo>
                    <a:pt x="1002779" y="670378"/>
                    <a:pt x="1006236" y="645475"/>
                    <a:pt x="1014877" y="630418"/>
                  </a:cubicBezTo>
                  <a:cubicBezTo>
                    <a:pt x="1016030" y="627522"/>
                    <a:pt x="1022367" y="628680"/>
                    <a:pt x="1020639" y="625205"/>
                  </a:cubicBezTo>
                  <a:cubicBezTo>
                    <a:pt x="1019486" y="622889"/>
                    <a:pt x="1015454" y="626943"/>
                    <a:pt x="1011997" y="624626"/>
                  </a:cubicBezTo>
                  <a:cubicBezTo>
                    <a:pt x="999898" y="614201"/>
                    <a:pt x="986071" y="621151"/>
                    <a:pt x="973396" y="620572"/>
                  </a:cubicBezTo>
                  <a:cubicBezTo>
                    <a:pt x="960721" y="619993"/>
                    <a:pt x="949199" y="613043"/>
                    <a:pt x="945743" y="599723"/>
                  </a:cubicBezTo>
                  <a:cubicBezTo>
                    <a:pt x="942862" y="586403"/>
                    <a:pt x="952080" y="580611"/>
                    <a:pt x="962450" y="581769"/>
                  </a:cubicBezTo>
                  <a:cubicBezTo>
                    <a:pt x="979734" y="583507"/>
                    <a:pt x="964178" y="576557"/>
                    <a:pt x="964178" y="576557"/>
                  </a:cubicBezTo>
                  <a:cubicBezTo>
                    <a:pt x="954384" y="555129"/>
                    <a:pt x="969939" y="540650"/>
                    <a:pt x="979734" y="527330"/>
                  </a:cubicBezTo>
                  <a:cubicBezTo>
                    <a:pt x="991832" y="511114"/>
                    <a:pt x="1011421" y="523276"/>
                    <a:pt x="1023519" y="527330"/>
                  </a:cubicBezTo>
                  <a:cubicBezTo>
                    <a:pt x="1041379" y="532543"/>
                    <a:pt x="1041379" y="551654"/>
                    <a:pt x="1023519" y="559183"/>
                  </a:cubicBezTo>
                  <a:cubicBezTo>
                    <a:pt x="998170" y="569028"/>
                    <a:pt x="1022367" y="575399"/>
                    <a:pt x="1018911" y="586403"/>
                  </a:cubicBezTo>
                  <a:cubicBezTo>
                    <a:pt x="1024095" y="582349"/>
                    <a:pt x="1023519" y="580032"/>
                    <a:pt x="1024672" y="577715"/>
                  </a:cubicBezTo>
                  <a:cubicBezTo>
                    <a:pt x="1043108" y="536017"/>
                    <a:pt x="1051173" y="532543"/>
                    <a:pt x="1081132" y="563237"/>
                  </a:cubicBezTo>
                  <a:cubicBezTo>
                    <a:pt x="1094383" y="576557"/>
                    <a:pt x="1114547" y="588140"/>
                    <a:pt x="1115123" y="611885"/>
                  </a:cubicBezTo>
                  <a:lnTo>
                    <a:pt x="1112119" y="617547"/>
                  </a:lnTo>
                  <a:lnTo>
                    <a:pt x="1121820" y="625246"/>
                  </a:lnTo>
                  <a:cubicBezTo>
                    <a:pt x="1130359" y="630475"/>
                    <a:pt x="1125236" y="643256"/>
                    <a:pt x="1134344" y="646161"/>
                  </a:cubicBezTo>
                  <a:cubicBezTo>
                    <a:pt x="1141175" y="647904"/>
                    <a:pt x="1148576" y="647323"/>
                    <a:pt x="1155977" y="648485"/>
                  </a:cubicBezTo>
                  <a:cubicBezTo>
                    <a:pt x="1157685" y="649066"/>
                    <a:pt x="1159962" y="650809"/>
                    <a:pt x="1161669" y="652552"/>
                  </a:cubicBezTo>
                  <a:cubicBezTo>
                    <a:pt x="1165085" y="656037"/>
                    <a:pt x="1168501" y="660104"/>
                    <a:pt x="1165655" y="665332"/>
                  </a:cubicBezTo>
                  <a:cubicBezTo>
                    <a:pt x="1163947" y="668237"/>
                    <a:pt x="1161101" y="672304"/>
                    <a:pt x="1158254" y="672304"/>
                  </a:cubicBezTo>
                  <a:cubicBezTo>
                    <a:pt x="1150284" y="674047"/>
                    <a:pt x="1140606" y="676371"/>
                    <a:pt x="1133775" y="673466"/>
                  </a:cubicBezTo>
                  <a:cubicBezTo>
                    <a:pt x="1118973" y="665332"/>
                    <a:pt x="1112711" y="674628"/>
                    <a:pt x="1104172" y="687990"/>
                  </a:cubicBezTo>
                  <a:cubicBezTo>
                    <a:pt x="1103603" y="672304"/>
                    <a:pt x="1099618" y="660104"/>
                    <a:pt x="1108157" y="649066"/>
                  </a:cubicBezTo>
                  <a:cubicBezTo>
                    <a:pt x="1113708" y="641659"/>
                    <a:pt x="1105169" y="632944"/>
                    <a:pt x="1106316" y="624884"/>
                  </a:cubicBezTo>
                  <a:lnTo>
                    <a:pt x="1107238" y="623521"/>
                  </a:lnTo>
                  <a:lnTo>
                    <a:pt x="1097479" y="632300"/>
                  </a:lnTo>
                  <a:cubicBezTo>
                    <a:pt x="1093951" y="636499"/>
                    <a:pt x="1092654" y="642290"/>
                    <a:pt x="1097840" y="653583"/>
                  </a:cubicBezTo>
                  <a:cubicBezTo>
                    <a:pt x="1108786" y="679645"/>
                    <a:pt x="1079980" y="692965"/>
                    <a:pt x="1059239" y="702231"/>
                  </a:cubicBezTo>
                  <a:cubicBezTo>
                    <a:pt x="1047717" y="708023"/>
                    <a:pt x="1033890" y="709760"/>
                    <a:pt x="1025248" y="720764"/>
                  </a:cubicBezTo>
                  <a:cubicBezTo>
                    <a:pt x="1033314" y="723081"/>
                    <a:pt x="1041955" y="719605"/>
                    <a:pt x="1049445" y="723081"/>
                  </a:cubicBezTo>
                  <a:lnTo>
                    <a:pt x="1055812" y="726955"/>
                  </a:lnTo>
                  <a:lnTo>
                    <a:pt x="1065318" y="726573"/>
                  </a:lnTo>
                  <a:cubicBezTo>
                    <a:pt x="1073364" y="723689"/>
                    <a:pt x="1079111" y="723113"/>
                    <a:pt x="1077387" y="735226"/>
                  </a:cubicBezTo>
                  <a:cubicBezTo>
                    <a:pt x="1076812" y="741572"/>
                    <a:pt x="1081985" y="742725"/>
                    <a:pt x="1086583" y="745033"/>
                  </a:cubicBezTo>
                  <a:cubicBezTo>
                    <a:pt x="1092329" y="746763"/>
                    <a:pt x="1096927" y="744456"/>
                    <a:pt x="1097502" y="739264"/>
                  </a:cubicBezTo>
                  <a:cubicBezTo>
                    <a:pt x="1098651" y="734649"/>
                    <a:pt x="1095777" y="729458"/>
                    <a:pt x="1095777" y="724843"/>
                  </a:cubicBezTo>
                  <a:cubicBezTo>
                    <a:pt x="1095203" y="719075"/>
                    <a:pt x="1098077" y="715614"/>
                    <a:pt x="1103249" y="713883"/>
                  </a:cubicBezTo>
                  <a:cubicBezTo>
                    <a:pt x="1107846" y="712730"/>
                    <a:pt x="1113593" y="713306"/>
                    <a:pt x="1117616" y="710999"/>
                  </a:cubicBezTo>
                  <a:cubicBezTo>
                    <a:pt x="1126811" y="705807"/>
                    <a:pt x="1137731" y="710999"/>
                    <a:pt x="1145202" y="706384"/>
                  </a:cubicBezTo>
                  <a:cubicBezTo>
                    <a:pt x="1152673" y="702346"/>
                    <a:pt x="1157271" y="691963"/>
                    <a:pt x="1163592" y="685041"/>
                  </a:cubicBezTo>
                  <a:cubicBezTo>
                    <a:pt x="1168190" y="678696"/>
                    <a:pt x="1175661" y="678119"/>
                    <a:pt x="1178535" y="683888"/>
                  </a:cubicBezTo>
                  <a:cubicBezTo>
                    <a:pt x="1186580" y="698308"/>
                    <a:pt x="1194626" y="708691"/>
                    <a:pt x="1213017" y="700616"/>
                  </a:cubicBezTo>
                  <a:cubicBezTo>
                    <a:pt x="1215890" y="699462"/>
                    <a:pt x="1220488" y="704077"/>
                    <a:pt x="1225085" y="706384"/>
                  </a:cubicBezTo>
                  <a:cubicBezTo>
                    <a:pt x="1230258" y="696001"/>
                    <a:pt x="1222787" y="682734"/>
                    <a:pt x="1234855" y="675812"/>
                  </a:cubicBezTo>
                  <a:cubicBezTo>
                    <a:pt x="1267613" y="680426"/>
                    <a:pt x="1250372" y="703500"/>
                    <a:pt x="1251521" y="720229"/>
                  </a:cubicBezTo>
                  <a:cubicBezTo>
                    <a:pt x="1236579" y="735803"/>
                    <a:pt x="1213017" y="739264"/>
                    <a:pt x="1199799" y="757146"/>
                  </a:cubicBezTo>
                  <a:cubicBezTo>
                    <a:pt x="1198074" y="760030"/>
                    <a:pt x="1196350" y="762915"/>
                    <a:pt x="1194626" y="765799"/>
                  </a:cubicBezTo>
                  <a:cubicBezTo>
                    <a:pt x="1191753" y="769260"/>
                    <a:pt x="1187730" y="772144"/>
                    <a:pt x="1183707" y="775029"/>
                  </a:cubicBezTo>
                  <a:cubicBezTo>
                    <a:pt x="1171638" y="779643"/>
                    <a:pt x="1175086" y="792334"/>
                    <a:pt x="1170489" y="800986"/>
                  </a:cubicBezTo>
                  <a:cubicBezTo>
                    <a:pt x="1168190" y="803871"/>
                    <a:pt x="1165317" y="805601"/>
                    <a:pt x="1163017" y="806178"/>
                  </a:cubicBezTo>
                  <a:cubicBezTo>
                    <a:pt x="1147501" y="826368"/>
                    <a:pt x="1122789" y="805024"/>
                    <a:pt x="1106697" y="818869"/>
                  </a:cubicBezTo>
                  <a:cubicBezTo>
                    <a:pt x="1106122" y="822329"/>
                    <a:pt x="1104973" y="825214"/>
                    <a:pt x="1103823" y="828098"/>
                  </a:cubicBezTo>
                  <a:cubicBezTo>
                    <a:pt x="1099226" y="835020"/>
                    <a:pt x="1095203" y="843673"/>
                    <a:pt x="1084283" y="837328"/>
                  </a:cubicBezTo>
                  <a:lnTo>
                    <a:pt x="1078442" y="828449"/>
                  </a:lnTo>
                  <a:lnTo>
                    <a:pt x="1077509" y="845291"/>
                  </a:lnTo>
                  <a:cubicBezTo>
                    <a:pt x="1072929" y="849892"/>
                    <a:pt x="1067776" y="853917"/>
                    <a:pt x="1062623" y="858518"/>
                  </a:cubicBezTo>
                  <a:cubicBezTo>
                    <a:pt x="1056898" y="864270"/>
                    <a:pt x="1050028" y="868871"/>
                    <a:pt x="1042012" y="871746"/>
                  </a:cubicBezTo>
                  <a:cubicBezTo>
                    <a:pt x="1038577" y="871746"/>
                    <a:pt x="1035714" y="871746"/>
                    <a:pt x="1032279" y="870596"/>
                  </a:cubicBezTo>
                  <a:cubicBezTo>
                    <a:pt x="1022546" y="864845"/>
                    <a:pt x="1023691" y="851042"/>
                    <a:pt x="1012813" y="845291"/>
                  </a:cubicBezTo>
                  <a:cubicBezTo>
                    <a:pt x="1006515" y="833213"/>
                    <a:pt x="1003080" y="817110"/>
                    <a:pt x="984187" y="818260"/>
                  </a:cubicBezTo>
                  <a:cubicBezTo>
                    <a:pt x="981896" y="818260"/>
                    <a:pt x="979034" y="812509"/>
                    <a:pt x="979034" y="809058"/>
                  </a:cubicBezTo>
                  <a:cubicBezTo>
                    <a:pt x="978461" y="805607"/>
                    <a:pt x="981896" y="803307"/>
                    <a:pt x="986477" y="803882"/>
                  </a:cubicBezTo>
                  <a:cubicBezTo>
                    <a:pt x="987622" y="803882"/>
                    <a:pt x="988194" y="803882"/>
                    <a:pt x="989912" y="803882"/>
                  </a:cubicBezTo>
                  <a:cubicBezTo>
                    <a:pt x="999073" y="805607"/>
                    <a:pt x="1003653" y="800431"/>
                    <a:pt x="1004798" y="792379"/>
                  </a:cubicBezTo>
                  <a:lnTo>
                    <a:pt x="1001041" y="782594"/>
                  </a:lnTo>
                  <a:lnTo>
                    <a:pt x="990680" y="783890"/>
                  </a:lnTo>
                  <a:cubicBezTo>
                    <a:pt x="971668" y="778678"/>
                    <a:pt x="968787" y="792578"/>
                    <a:pt x="963602" y="805319"/>
                  </a:cubicBezTo>
                  <a:cubicBezTo>
                    <a:pt x="957841" y="819218"/>
                    <a:pt x="950928" y="834855"/>
                    <a:pt x="934220" y="835434"/>
                  </a:cubicBezTo>
                  <a:cubicBezTo>
                    <a:pt x="915784" y="836013"/>
                    <a:pt x="911751" y="819797"/>
                    <a:pt x="907142" y="805319"/>
                  </a:cubicBezTo>
                  <a:cubicBezTo>
                    <a:pt x="904837" y="796632"/>
                    <a:pt x="904261" y="785628"/>
                    <a:pt x="892739" y="788523"/>
                  </a:cubicBezTo>
                  <a:cubicBezTo>
                    <a:pt x="880064" y="791419"/>
                    <a:pt x="858747" y="787365"/>
                    <a:pt x="858171" y="802423"/>
                  </a:cubicBezTo>
                  <a:cubicBezTo>
                    <a:pt x="856443" y="832538"/>
                    <a:pt x="841463" y="826167"/>
                    <a:pt x="824180" y="820376"/>
                  </a:cubicBezTo>
                  <a:cubicBezTo>
                    <a:pt x="816690" y="817480"/>
                    <a:pt x="809777" y="818639"/>
                    <a:pt x="802863" y="822114"/>
                  </a:cubicBezTo>
                  <a:cubicBezTo>
                    <a:pt x="799406" y="823272"/>
                    <a:pt x="795950" y="823851"/>
                    <a:pt x="792493" y="824430"/>
                  </a:cubicBezTo>
                  <a:lnTo>
                    <a:pt x="788992" y="824024"/>
                  </a:lnTo>
                  <a:lnTo>
                    <a:pt x="788831" y="824277"/>
                  </a:lnTo>
                  <a:cubicBezTo>
                    <a:pt x="783993" y="829270"/>
                    <a:pt x="782124" y="830207"/>
                    <a:pt x="780006" y="825448"/>
                  </a:cubicBezTo>
                  <a:lnTo>
                    <a:pt x="779120" y="822879"/>
                  </a:lnTo>
                  <a:lnTo>
                    <a:pt x="777513" y="822693"/>
                  </a:lnTo>
                  <a:cubicBezTo>
                    <a:pt x="762390" y="809010"/>
                    <a:pt x="736240" y="801536"/>
                    <a:pt x="738815" y="776990"/>
                  </a:cubicBezTo>
                  <a:lnTo>
                    <a:pt x="741461" y="766658"/>
                  </a:lnTo>
                  <a:lnTo>
                    <a:pt x="740066" y="767095"/>
                  </a:lnTo>
                  <a:cubicBezTo>
                    <a:pt x="734881" y="767674"/>
                    <a:pt x="731424" y="765358"/>
                    <a:pt x="727391" y="762462"/>
                  </a:cubicBezTo>
                  <a:cubicBezTo>
                    <a:pt x="720909" y="756815"/>
                    <a:pt x="726419" y="741722"/>
                    <a:pt x="719127" y="737215"/>
                  </a:cubicBezTo>
                  <a:lnTo>
                    <a:pt x="710642" y="737055"/>
                  </a:lnTo>
                  <a:lnTo>
                    <a:pt x="703900" y="748920"/>
                  </a:lnTo>
                  <a:cubicBezTo>
                    <a:pt x="696712" y="761513"/>
                    <a:pt x="688635" y="770525"/>
                    <a:pt x="673126" y="742732"/>
                  </a:cubicBezTo>
                  <a:cubicBezTo>
                    <a:pt x="666234" y="729993"/>
                    <a:pt x="633495" y="738679"/>
                    <a:pt x="626602" y="753154"/>
                  </a:cubicBezTo>
                  <a:cubicBezTo>
                    <a:pt x="618561" y="769945"/>
                    <a:pt x="603628" y="779209"/>
                    <a:pt x="589268" y="786736"/>
                  </a:cubicBezTo>
                  <a:cubicBezTo>
                    <a:pt x="574909" y="793684"/>
                    <a:pt x="565719" y="803527"/>
                    <a:pt x="558252" y="815687"/>
                  </a:cubicBezTo>
                  <a:cubicBezTo>
                    <a:pt x="553083" y="819740"/>
                    <a:pt x="547913" y="823793"/>
                    <a:pt x="541595" y="825530"/>
                  </a:cubicBezTo>
                  <a:cubicBezTo>
                    <a:pt x="534129" y="822056"/>
                    <a:pt x="526662" y="815687"/>
                    <a:pt x="518046" y="823793"/>
                  </a:cubicBezTo>
                  <a:cubicBezTo>
                    <a:pt x="511728" y="829583"/>
                    <a:pt x="505984" y="830162"/>
                    <a:pt x="500241" y="822635"/>
                  </a:cubicBezTo>
                  <a:cubicBezTo>
                    <a:pt x="496795" y="818003"/>
                    <a:pt x="493923" y="809318"/>
                    <a:pt x="487030" y="816845"/>
                  </a:cubicBezTo>
                  <a:cubicBezTo>
                    <a:pt x="483009" y="820319"/>
                    <a:pt x="487030" y="825530"/>
                    <a:pt x="489328" y="829583"/>
                  </a:cubicBezTo>
                  <a:cubicBezTo>
                    <a:pt x="492774" y="834794"/>
                    <a:pt x="497369" y="838847"/>
                    <a:pt x="500815" y="844058"/>
                  </a:cubicBezTo>
                  <a:cubicBezTo>
                    <a:pt x="504836" y="849269"/>
                    <a:pt x="499092" y="860849"/>
                    <a:pt x="492199" y="859691"/>
                  </a:cubicBezTo>
                  <a:cubicBezTo>
                    <a:pt x="472096" y="855638"/>
                    <a:pt x="453142" y="866639"/>
                    <a:pt x="433614" y="864902"/>
                  </a:cubicBezTo>
                  <a:cubicBezTo>
                    <a:pt x="429019" y="864902"/>
                    <a:pt x="426147" y="864902"/>
                    <a:pt x="424998" y="860270"/>
                  </a:cubicBezTo>
                  <a:cubicBezTo>
                    <a:pt x="424424" y="856796"/>
                    <a:pt x="426147" y="852743"/>
                    <a:pt x="429593" y="851585"/>
                  </a:cubicBezTo>
                  <a:cubicBezTo>
                    <a:pt x="446250" y="846953"/>
                    <a:pt x="437060" y="833636"/>
                    <a:pt x="438209" y="823793"/>
                  </a:cubicBezTo>
                  <a:cubicBezTo>
                    <a:pt x="439357" y="815108"/>
                    <a:pt x="432465" y="811634"/>
                    <a:pt x="424424" y="810476"/>
                  </a:cubicBezTo>
                  <a:cubicBezTo>
                    <a:pt x="426721" y="793105"/>
                    <a:pt x="426721" y="793105"/>
                    <a:pt x="444526" y="790789"/>
                  </a:cubicBezTo>
                  <a:cubicBezTo>
                    <a:pt x="452568" y="789631"/>
                    <a:pt x="450845" y="785578"/>
                    <a:pt x="447399" y="781525"/>
                  </a:cubicBezTo>
                  <a:cubicBezTo>
                    <a:pt x="445101" y="779788"/>
                    <a:pt x="442804" y="778051"/>
                    <a:pt x="442229" y="776314"/>
                  </a:cubicBezTo>
                  <a:cubicBezTo>
                    <a:pt x="441080" y="772840"/>
                    <a:pt x="441080" y="769366"/>
                    <a:pt x="441655" y="765892"/>
                  </a:cubicBezTo>
                  <a:cubicBezTo>
                    <a:pt x="441655" y="764734"/>
                    <a:pt x="445675" y="763576"/>
                    <a:pt x="447973" y="763576"/>
                  </a:cubicBezTo>
                  <a:cubicBezTo>
                    <a:pt x="454866" y="764155"/>
                    <a:pt x="462332" y="765313"/>
                    <a:pt x="469799" y="765313"/>
                  </a:cubicBezTo>
                  <a:cubicBezTo>
                    <a:pt x="472671" y="765313"/>
                    <a:pt x="477266" y="763576"/>
                    <a:pt x="478415" y="760681"/>
                  </a:cubicBezTo>
                  <a:cubicBezTo>
                    <a:pt x="481861" y="755470"/>
                    <a:pt x="476117" y="752575"/>
                    <a:pt x="472096" y="750259"/>
                  </a:cubicBezTo>
                  <a:cubicBezTo>
                    <a:pt x="465778" y="744469"/>
                    <a:pt x="456014" y="744469"/>
                    <a:pt x="451993" y="735205"/>
                  </a:cubicBezTo>
                  <a:cubicBezTo>
                    <a:pt x="456014" y="717834"/>
                    <a:pt x="471522" y="717834"/>
                    <a:pt x="484158" y="713202"/>
                  </a:cubicBezTo>
                  <a:cubicBezTo>
                    <a:pt x="492199" y="710307"/>
                    <a:pt x="492774" y="720730"/>
                    <a:pt x="499666" y="720730"/>
                  </a:cubicBezTo>
                  <a:cubicBezTo>
                    <a:pt x="503112" y="720730"/>
                    <a:pt x="508282" y="720151"/>
                    <a:pt x="507133" y="716676"/>
                  </a:cubicBezTo>
                  <a:cubicBezTo>
                    <a:pt x="504261" y="709149"/>
                    <a:pt x="502538" y="701622"/>
                    <a:pt x="506559" y="694095"/>
                  </a:cubicBezTo>
                  <a:cubicBezTo>
                    <a:pt x="483009" y="683673"/>
                    <a:pt x="513451" y="677304"/>
                    <a:pt x="508856" y="667461"/>
                  </a:cubicBezTo>
                  <a:cubicBezTo>
                    <a:pt x="508282" y="665145"/>
                    <a:pt x="516897" y="665145"/>
                    <a:pt x="522067" y="666882"/>
                  </a:cubicBezTo>
                  <a:cubicBezTo>
                    <a:pt x="538149" y="670935"/>
                    <a:pt x="552508" y="663408"/>
                    <a:pt x="565719" y="655302"/>
                  </a:cubicBezTo>
                  <a:cubicBezTo>
                    <a:pt x="569740" y="652986"/>
                    <a:pt x="569165" y="643721"/>
                    <a:pt x="565145" y="642564"/>
                  </a:cubicBezTo>
                  <a:cubicBezTo>
                    <a:pt x="555381" y="640248"/>
                    <a:pt x="545042" y="635036"/>
                    <a:pt x="537000" y="637352"/>
                  </a:cubicBezTo>
                  <a:cubicBezTo>
                    <a:pt x="523216" y="640826"/>
                    <a:pt x="520344" y="629826"/>
                    <a:pt x="512303" y="625193"/>
                  </a:cubicBezTo>
                  <a:cubicBezTo>
                    <a:pt x="511728" y="630983"/>
                    <a:pt x="511728" y="637352"/>
                    <a:pt x="510579" y="642564"/>
                  </a:cubicBezTo>
                  <a:cubicBezTo>
                    <a:pt x="507708" y="651248"/>
                    <a:pt x="500241" y="652986"/>
                    <a:pt x="494497" y="646038"/>
                  </a:cubicBezTo>
                  <a:cubicBezTo>
                    <a:pt x="489328" y="639668"/>
                    <a:pt x="485882" y="632141"/>
                    <a:pt x="475543" y="632141"/>
                  </a:cubicBezTo>
                  <a:cubicBezTo>
                    <a:pt x="476691" y="637352"/>
                    <a:pt x="481287" y="641985"/>
                    <a:pt x="475543" y="644879"/>
                  </a:cubicBezTo>
                  <a:cubicBezTo>
                    <a:pt x="473245" y="646617"/>
                    <a:pt x="468076" y="646038"/>
                    <a:pt x="465778" y="644301"/>
                  </a:cubicBezTo>
                  <a:cubicBezTo>
                    <a:pt x="456588" y="635036"/>
                    <a:pt x="447973" y="624614"/>
                    <a:pt x="439932" y="614192"/>
                  </a:cubicBezTo>
                  <a:cubicBezTo>
                    <a:pt x="438209" y="612455"/>
                    <a:pt x="438783" y="606665"/>
                    <a:pt x="441080" y="604349"/>
                  </a:cubicBezTo>
                  <a:cubicBezTo>
                    <a:pt x="443378" y="599717"/>
                    <a:pt x="445675" y="604349"/>
                    <a:pt x="448547" y="606086"/>
                  </a:cubicBezTo>
                  <a:cubicBezTo>
                    <a:pt x="452568" y="608402"/>
                    <a:pt x="457163" y="610718"/>
                    <a:pt x="461183" y="612455"/>
                  </a:cubicBezTo>
                  <a:cubicBezTo>
                    <a:pt x="462907" y="612455"/>
                    <a:pt x="465204" y="610718"/>
                    <a:pt x="466927" y="608981"/>
                  </a:cubicBezTo>
                  <a:cubicBezTo>
                    <a:pt x="467501" y="608402"/>
                    <a:pt x="468076" y="606665"/>
                    <a:pt x="466927" y="605507"/>
                  </a:cubicBezTo>
                  <a:cubicBezTo>
                    <a:pt x="465778" y="602033"/>
                    <a:pt x="464630" y="598559"/>
                    <a:pt x="462332" y="596243"/>
                  </a:cubicBezTo>
                  <a:cubicBezTo>
                    <a:pt x="451993" y="588716"/>
                    <a:pt x="453717" y="580031"/>
                    <a:pt x="458886" y="570767"/>
                  </a:cubicBezTo>
                  <a:cubicBezTo>
                    <a:pt x="460609" y="567872"/>
                    <a:pt x="461183" y="563239"/>
                    <a:pt x="466353" y="563819"/>
                  </a:cubicBezTo>
                  <a:cubicBezTo>
                    <a:pt x="470374" y="564398"/>
                    <a:pt x="471522" y="567872"/>
                    <a:pt x="472671" y="571345"/>
                  </a:cubicBezTo>
                  <a:cubicBezTo>
                    <a:pt x="473245" y="573662"/>
                    <a:pt x="474394" y="577136"/>
                    <a:pt x="474968" y="577136"/>
                  </a:cubicBezTo>
                  <a:cubicBezTo>
                    <a:pt x="479563" y="578294"/>
                    <a:pt x="481861" y="574820"/>
                    <a:pt x="482435" y="571345"/>
                  </a:cubicBezTo>
                  <a:cubicBezTo>
                    <a:pt x="483009" y="567292"/>
                    <a:pt x="482435" y="563819"/>
                    <a:pt x="483009" y="560344"/>
                  </a:cubicBezTo>
                  <a:cubicBezTo>
                    <a:pt x="485164" y="548185"/>
                    <a:pt x="485702" y="545146"/>
                    <a:pt x="494076" y="547317"/>
                  </a:cubicBezTo>
                  <a:lnTo>
                    <a:pt x="505011" y="550948"/>
                  </a:lnTo>
                  <a:lnTo>
                    <a:pt x="505006" y="550496"/>
                  </a:lnTo>
                  <a:cubicBezTo>
                    <a:pt x="505006" y="545283"/>
                    <a:pt x="504430" y="540071"/>
                    <a:pt x="505583" y="535438"/>
                  </a:cubicBezTo>
                  <a:cubicBezTo>
                    <a:pt x="508463" y="527330"/>
                    <a:pt x="507311" y="522118"/>
                    <a:pt x="499245" y="516906"/>
                  </a:cubicBezTo>
                  <a:cubicBezTo>
                    <a:pt x="494060" y="514010"/>
                    <a:pt x="490027" y="508798"/>
                    <a:pt x="486570" y="504164"/>
                  </a:cubicBezTo>
                  <a:cubicBezTo>
                    <a:pt x="485418" y="502427"/>
                    <a:pt x="485994" y="500111"/>
                    <a:pt x="485418" y="497794"/>
                  </a:cubicBezTo>
                  <a:cubicBezTo>
                    <a:pt x="487722" y="497215"/>
                    <a:pt x="490603" y="496636"/>
                    <a:pt x="491755" y="497794"/>
                  </a:cubicBezTo>
                  <a:cubicBezTo>
                    <a:pt x="496940" y="501269"/>
                    <a:pt x="500973" y="505323"/>
                    <a:pt x="506158" y="508798"/>
                  </a:cubicBezTo>
                  <a:cubicBezTo>
                    <a:pt x="507311" y="509377"/>
                    <a:pt x="510191" y="507060"/>
                    <a:pt x="512496" y="505902"/>
                  </a:cubicBezTo>
                  <a:cubicBezTo>
                    <a:pt x="514224" y="503585"/>
                    <a:pt x="516529" y="502427"/>
                    <a:pt x="519409" y="503585"/>
                  </a:cubicBezTo>
                  <a:cubicBezTo>
                    <a:pt x="523442" y="507060"/>
                    <a:pt x="526899" y="510535"/>
                    <a:pt x="532660" y="510535"/>
                  </a:cubicBezTo>
                  <a:cubicBezTo>
                    <a:pt x="535541" y="511693"/>
                    <a:pt x="537845" y="513431"/>
                    <a:pt x="539574" y="515168"/>
                  </a:cubicBezTo>
                  <a:cubicBezTo>
                    <a:pt x="541302" y="516906"/>
                    <a:pt x="543607" y="518643"/>
                    <a:pt x="545335" y="519802"/>
                  </a:cubicBezTo>
                  <a:lnTo>
                    <a:pt x="547320" y="520134"/>
                  </a:lnTo>
                  <a:lnTo>
                    <a:pt x="548370" y="520134"/>
                  </a:lnTo>
                  <a:lnTo>
                    <a:pt x="548174" y="520277"/>
                  </a:lnTo>
                  <a:lnTo>
                    <a:pt x="548792" y="520381"/>
                  </a:lnTo>
                  <a:cubicBezTo>
                    <a:pt x="556281" y="520381"/>
                    <a:pt x="563771" y="520381"/>
                    <a:pt x="571261" y="520381"/>
                  </a:cubicBezTo>
                  <a:cubicBezTo>
                    <a:pt x="593730" y="527909"/>
                    <a:pt x="581055" y="500690"/>
                    <a:pt x="593153" y="498373"/>
                  </a:cubicBezTo>
                  <a:cubicBezTo>
                    <a:pt x="600643" y="498373"/>
                    <a:pt x="608133" y="498373"/>
                    <a:pt x="615623" y="498373"/>
                  </a:cubicBezTo>
                  <a:cubicBezTo>
                    <a:pt x="618503" y="500690"/>
                    <a:pt x="619079" y="504164"/>
                    <a:pt x="619655" y="507639"/>
                  </a:cubicBezTo>
                  <a:cubicBezTo>
                    <a:pt x="619655" y="504164"/>
                    <a:pt x="620231" y="500690"/>
                    <a:pt x="623112" y="498373"/>
                  </a:cubicBezTo>
                  <a:cubicBezTo>
                    <a:pt x="625416" y="498373"/>
                    <a:pt x="627721" y="498373"/>
                    <a:pt x="630602" y="498373"/>
                  </a:cubicBezTo>
                  <a:cubicBezTo>
                    <a:pt x="634059" y="489107"/>
                    <a:pt x="640396" y="486790"/>
                    <a:pt x="650766" y="488528"/>
                  </a:cubicBezTo>
                  <a:cubicBezTo>
                    <a:pt x="669202" y="492003"/>
                    <a:pt x="673235" y="490844"/>
                    <a:pt x="678420" y="473470"/>
                  </a:cubicBezTo>
                  <a:cubicBezTo>
                    <a:pt x="683605" y="458991"/>
                    <a:pt x="691095" y="454938"/>
                    <a:pt x="704922" y="456675"/>
                  </a:cubicBezTo>
                  <a:cubicBezTo>
                    <a:pt x="709531" y="456675"/>
                    <a:pt x="714140" y="454938"/>
                    <a:pt x="718749" y="453779"/>
                  </a:cubicBezTo>
                  <a:close/>
                  <a:moveTo>
                    <a:pt x="788143" y="444720"/>
                  </a:moveTo>
                  <a:cubicBezTo>
                    <a:pt x="789886" y="443571"/>
                    <a:pt x="792790" y="444146"/>
                    <a:pt x="795114" y="444720"/>
                  </a:cubicBezTo>
                  <a:cubicBezTo>
                    <a:pt x="795695" y="444720"/>
                    <a:pt x="796276" y="445868"/>
                    <a:pt x="797437" y="447017"/>
                  </a:cubicBezTo>
                  <a:cubicBezTo>
                    <a:pt x="797437" y="448165"/>
                    <a:pt x="797437" y="449888"/>
                    <a:pt x="796857" y="450462"/>
                  </a:cubicBezTo>
                  <a:cubicBezTo>
                    <a:pt x="784658" y="459650"/>
                    <a:pt x="789886" y="472283"/>
                    <a:pt x="790467" y="483767"/>
                  </a:cubicBezTo>
                  <a:cubicBezTo>
                    <a:pt x="791048" y="489510"/>
                    <a:pt x="793952" y="495252"/>
                    <a:pt x="792209" y="501568"/>
                  </a:cubicBezTo>
                  <a:cubicBezTo>
                    <a:pt x="789886" y="506162"/>
                    <a:pt x="786400" y="510182"/>
                    <a:pt x="781753" y="510756"/>
                  </a:cubicBezTo>
                  <a:cubicBezTo>
                    <a:pt x="774782" y="511905"/>
                    <a:pt x="773039" y="507310"/>
                    <a:pt x="773620" y="502142"/>
                  </a:cubicBezTo>
                  <a:cubicBezTo>
                    <a:pt x="775363" y="493529"/>
                    <a:pt x="768973" y="492381"/>
                    <a:pt x="763164" y="490084"/>
                  </a:cubicBezTo>
                  <a:cubicBezTo>
                    <a:pt x="759678" y="488361"/>
                    <a:pt x="757355" y="484342"/>
                    <a:pt x="759097" y="481470"/>
                  </a:cubicBezTo>
                  <a:cubicBezTo>
                    <a:pt x="768392" y="468837"/>
                    <a:pt x="773620" y="452759"/>
                    <a:pt x="788143" y="444720"/>
                  </a:cubicBezTo>
                  <a:close/>
                  <a:moveTo>
                    <a:pt x="1153641" y="438467"/>
                  </a:moveTo>
                  <a:cubicBezTo>
                    <a:pt x="1154186" y="445272"/>
                    <a:pt x="1155275" y="452645"/>
                    <a:pt x="1155819" y="460018"/>
                  </a:cubicBezTo>
                  <a:cubicBezTo>
                    <a:pt x="1155819" y="460585"/>
                    <a:pt x="1151463" y="463421"/>
                    <a:pt x="1150373" y="462853"/>
                  </a:cubicBezTo>
                  <a:cubicBezTo>
                    <a:pt x="1144383" y="458883"/>
                    <a:pt x="1141115" y="452078"/>
                    <a:pt x="1142204" y="444705"/>
                  </a:cubicBezTo>
                  <a:cubicBezTo>
                    <a:pt x="1143293" y="439601"/>
                    <a:pt x="1148739" y="439034"/>
                    <a:pt x="1153641" y="438467"/>
                  </a:cubicBezTo>
                  <a:close/>
                  <a:moveTo>
                    <a:pt x="564010" y="435176"/>
                  </a:moveTo>
                  <a:cubicBezTo>
                    <a:pt x="565893" y="434872"/>
                    <a:pt x="567680" y="435552"/>
                    <a:pt x="569362" y="437983"/>
                  </a:cubicBezTo>
                  <a:cubicBezTo>
                    <a:pt x="578892" y="452284"/>
                    <a:pt x="556468" y="451140"/>
                    <a:pt x="554225" y="460865"/>
                  </a:cubicBezTo>
                  <a:cubicBezTo>
                    <a:pt x="550861" y="458004"/>
                    <a:pt x="546937" y="455716"/>
                    <a:pt x="543573" y="451712"/>
                  </a:cubicBezTo>
                  <a:cubicBezTo>
                    <a:pt x="541331" y="449423"/>
                    <a:pt x="541891" y="443131"/>
                    <a:pt x="544695" y="443703"/>
                  </a:cubicBezTo>
                  <a:cubicBezTo>
                    <a:pt x="551842" y="445848"/>
                    <a:pt x="558360" y="436088"/>
                    <a:pt x="564010" y="435176"/>
                  </a:cubicBezTo>
                  <a:close/>
                  <a:moveTo>
                    <a:pt x="360251" y="428257"/>
                  </a:moveTo>
                  <a:cubicBezTo>
                    <a:pt x="360886" y="428257"/>
                    <a:pt x="362157" y="430809"/>
                    <a:pt x="362792" y="431448"/>
                  </a:cubicBezTo>
                  <a:cubicBezTo>
                    <a:pt x="360886" y="434000"/>
                    <a:pt x="360251" y="436552"/>
                    <a:pt x="357709" y="437190"/>
                  </a:cubicBezTo>
                  <a:cubicBezTo>
                    <a:pt x="355168" y="437827"/>
                    <a:pt x="353262" y="435275"/>
                    <a:pt x="354533" y="432723"/>
                  </a:cubicBezTo>
                  <a:cubicBezTo>
                    <a:pt x="355168" y="430809"/>
                    <a:pt x="358345" y="429534"/>
                    <a:pt x="360251" y="428257"/>
                  </a:cubicBezTo>
                  <a:close/>
                  <a:moveTo>
                    <a:pt x="1517251" y="425707"/>
                  </a:moveTo>
                  <a:cubicBezTo>
                    <a:pt x="1526287" y="425707"/>
                    <a:pt x="1531371" y="430731"/>
                    <a:pt x="1531935" y="439663"/>
                  </a:cubicBezTo>
                  <a:cubicBezTo>
                    <a:pt x="1517816" y="443013"/>
                    <a:pt x="1517816" y="443013"/>
                    <a:pt x="1517251" y="425707"/>
                  </a:cubicBezTo>
                  <a:close/>
                  <a:moveTo>
                    <a:pt x="689147" y="425707"/>
                  </a:moveTo>
                  <a:cubicBezTo>
                    <a:pt x="691894" y="425707"/>
                    <a:pt x="694093" y="425707"/>
                    <a:pt x="695741" y="425707"/>
                  </a:cubicBezTo>
                  <a:lnTo>
                    <a:pt x="696290" y="425707"/>
                  </a:lnTo>
                  <a:lnTo>
                    <a:pt x="697265" y="426610"/>
                  </a:lnTo>
                  <a:lnTo>
                    <a:pt x="703434" y="432329"/>
                  </a:lnTo>
                  <a:lnTo>
                    <a:pt x="703363" y="432697"/>
                  </a:lnTo>
                  <a:lnTo>
                    <a:pt x="702060" y="439433"/>
                  </a:lnTo>
                  <a:cubicBezTo>
                    <a:pt x="701236" y="441571"/>
                    <a:pt x="699862" y="443365"/>
                    <a:pt x="697390" y="444468"/>
                  </a:cubicBezTo>
                  <a:cubicBezTo>
                    <a:pt x="694642" y="445572"/>
                    <a:pt x="690795" y="445020"/>
                    <a:pt x="687499" y="443916"/>
                  </a:cubicBezTo>
                  <a:cubicBezTo>
                    <a:pt x="684202" y="442812"/>
                    <a:pt x="683652" y="438950"/>
                    <a:pt x="685300" y="435088"/>
                  </a:cubicBezTo>
                  <a:cubicBezTo>
                    <a:pt x="686399" y="431777"/>
                    <a:pt x="687499" y="429018"/>
                    <a:pt x="689147" y="425707"/>
                  </a:cubicBezTo>
                  <a:close/>
                  <a:moveTo>
                    <a:pt x="1507985" y="421481"/>
                  </a:moveTo>
                  <a:cubicBezTo>
                    <a:pt x="1508355" y="421720"/>
                    <a:pt x="1508779" y="422836"/>
                    <a:pt x="1509203" y="425070"/>
                  </a:cubicBezTo>
                  <a:cubicBezTo>
                    <a:pt x="1508355" y="424432"/>
                    <a:pt x="1507085" y="423793"/>
                    <a:pt x="1507085" y="423155"/>
                  </a:cubicBezTo>
                  <a:cubicBezTo>
                    <a:pt x="1507297" y="421880"/>
                    <a:pt x="1507614" y="421241"/>
                    <a:pt x="1507985" y="421481"/>
                  </a:cubicBezTo>
                  <a:close/>
                  <a:moveTo>
                    <a:pt x="912748" y="420603"/>
                  </a:moveTo>
                  <a:lnTo>
                    <a:pt x="914200" y="421453"/>
                  </a:lnTo>
                  <a:lnTo>
                    <a:pt x="909843" y="422728"/>
                  </a:lnTo>
                  <a:close/>
                  <a:moveTo>
                    <a:pt x="680138" y="419229"/>
                  </a:moveTo>
                  <a:cubicBezTo>
                    <a:pt x="681110" y="418787"/>
                    <a:pt x="682456" y="418934"/>
                    <a:pt x="683950" y="419818"/>
                  </a:cubicBezTo>
                  <a:cubicBezTo>
                    <a:pt x="685146" y="420996"/>
                    <a:pt x="686342" y="423352"/>
                    <a:pt x="688136" y="425119"/>
                  </a:cubicBezTo>
                  <a:cubicBezTo>
                    <a:pt x="685744" y="425119"/>
                    <a:pt x="683950" y="425119"/>
                    <a:pt x="680960" y="423941"/>
                  </a:cubicBezTo>
                  <a:cubicBezTo>
                    <a:pt x="679764" y="423941"/>
                    <a:pt x="678568" y="422763"/>
                    <a:pt x="678568" y="422174"/>
                  </a:cubicBezTo>
                  <a:cubicBezTo>
                    <a:pt x="678568" y="420701"/>
                    <a:pt x="679166" y="419671"/>
                    <a:pt x="680138" y="419229"/>
                  </a:cubicBezTo>
                  <a:close/>
                  <a:moveTo>
                    <a:pt x="703983" y="402737"/>
                  </a:moveTo>
                  <a:cubicBezTo>
                    <a:pt x="711794" y="402737"/>
                    <a:pt x="718489" y="405682"/>
                    <a:pt x="724068" y="410394"/>
                  </a:cubicBezTo>
                  <a:cubicBezTo>
                    <a:pt x="725184" y="410983"/>
                    <a:pt x="725184" y="413928"/>
                    <a:pt x="726300" y="415694"/>
                  </a:cubicBezTo>
                  <a:cubicBezTo>
                    <a:pt x="724068" y="416283"/>
                    <a:pt x="721837" y="417461"/>
                    <a:pt x="719605" y="416872"/>
                  </a:cubicBezTo>
                  <a:cubicBezTo>
                    <a:pt x="711794" y="415694"/>
                    <a:pt x="707889" y="409805"/>
                    <a:pt x="703983" y="402737"/>
                  </a:cubicBezTo>
                  <a:close/>
                  <a:moveTo>
                    <a:pt x="697631" y="384873"/>
                  </a:moveTo>
                  <a:lnTo>
                    <a:pt x="698478" y="387060"/>
                  </a:lnTo>
                  <a:lnTo>
                    <a:pt x="696361" y="389248"/>
                  </a:lnTo>
                  <a:close/>
                  <a:moveTo>
                    <a:pt x="938929" y="359352"/>
                  </a:moveTo>
                  <a:cubicBezTo>
                    <a:pt x="940058" y="359352"/>
                    <a:pt x="941188" y="360081"/>
                    <a:pt x="942317" y="360810"/>
                  </a:cubicBezTo>
                  <a:cubicBezTo>
                    <a:pt x="941753" y="361539"/>
                    <a:pt x="941188" y="363727"/>
                    <a:pt x="941188" y="363727"/>
                  </a:cubicBezTo>
                  <a:cubicBezTo>
                    <a:pt x="940058" y="363727"/>
                    <a:pt x="938929" y="362998"/>
                    <a:pt x="937799" y="362269"/>
                  </a:cubicBezTo>
                  <a:cubicBezTo>
                    <a:pt x="938363" y="361539"/>
                    <a:pt x="938363" y="359352"/>
                    <a:pt x="938929" y="359352"/>
                  </a:cubicBezTo>
                  <a:close/>
                  <a:moveTo>
                    <a:pt x="846585" y="355604"/>
                  </a:moveTo>
                  <a:cubicBezTo>
                    <a:pt x="851767" y="355961"/>
                    <a:pt x="856949" y="357103"/>
                    <a:pt x="858676" y="358816"/>
                  </a:cubicBezTo>
                  <a:cubicBezTo>
                    <a:pt x="860979" y="361101"/>
                    <a:pt x="860404" y="363385"/>
                    <a:pt x="857525" y="363956"/>
                  </a:cubicBezTo>
                  <a:cubicBezTo>
                    <a:pt x="840251" y="368525"/>
                    <a:pt x="845433" y="382803"/>
                    <a:pt x="844281" y="394225"/>
                  </a:cubicBezTo>
                  <a:lnTo>
                    <a:pt x="844016" y="395805"/>
                  </a:lnTo>
                  <a:lnTo>
                    <a:pt x="858231" y="395805"/>
                  </a:lnTo>
                  <a:cubicBezTo>
                    <a:pt x="866442" y="382320"/>
                    <a:pt x="866442" y="382320"/>
                    <a:pt x="881105" y="388183"/>
                  </a:cubicBezTo>
                  <a:cubicBezTo>
                    <a:pt x="880519" y="397564"/>
                    <a:pt x="886383" y="404600"/>
                    <a:pt x="891075" y="411635"/>
                  </a:cubicBezTo>
                  <a:cubicBezTo>
                    <a:pt x="894008" y="414567"/>
                    <a:pt x="894008" y="419257"/>
                    <a:pt x="891075" y="421603"/>
                  </a:cubicBezTo>
                  <a:cubicBezTo>
                    <a:pt x="888729" y="423361"/>
                    <a:pt x="884037" y="425120"/>
                    <a:pt x="881105" y="423948"/>
                  </a:cubicBezTo>
                  <a:cubicBezTo>
                    <a:pt x="875240" y="421603"/>
                    <a:pt x="870548" y="417499"/>
                    <a:pt x="864683" y="414567"/>
                  </a:cubicBezTo>
                  <a:cubicBezTo>
                    <a:pt x="860577" y="412808"/>
                    <a:pt x="855299" y="411635"/>
                    <a:pt x="850607" y="410463"/>
                  </a:cubicBezTo>
                  <a:lnTo>
                    <a:pt x="850521" y="410376"/>
                  </a:lnTo>
                  <a:lnTo>
                    <a:pt x="843004" y="421682"/>
                  </a:lnTo>
                  <a:cubicBezTo>
                    <a:pt x="833989" y="431774"/>
                    <a:pt x="823841" y="432631"/>
                    <a:pt x="809158" y="424493"/>
                  </a:cubicBezTo>
                  <a:cubicBezTo>
                    <a:pt x="805127" y="422208"/>
                    <a:pt x="801097" y="421066"/>
                    <a:pt x="796491" y="419353"/>
                  </a:cubicBezTo>
                  <a:cubicBezTo>
                    <a:pt x="789005" y="417069"/>
                    <a:pt x="787854" y="411358"/>
                    <a:pt x="792460" y="405647"/>
                  </a:cubicBezTo>
                  <a:cubicBezTo>
                    <a:pt x="801673" y="395367"/>
                    <a:pt x="810885" y="385658"/>
                    <a:pt x="825856" y="386229"/>
                  </a:cubicBezTo>
                  <a:cubicBezTo>
                    <a:pt x="829311" y="386229"/>
                    <a:pt x="832766" y="384516"/>
                    <a:pt x="833341" y="379376"/>
                  </a:cubicBezTo>
                  <a:cubicBezTo>
                    <a:pt x="828159" y="372523"/>
                    <a:pt x="819523" y="383373"/>
                    <a:pt x="813765" y="375378"/>
                  </a:cubicBezTo>
                  <a:cubicBezTo>
                    <a:pt x="820098" y="369096"/>
                    <a:pt x="827583" y="362814"/>
                    <a:pt x="834493" y="357103"/>
                  </a:cubicBezTo>
                  <a:cubicBezTo>
                    <a:pt x="836221" y="355675"/>
                    <a:pt x="841402" y="355247"/>
                    <a:pt x="846585" y="355604"/>
                  </a:cubicBezTo>
                  <a:close/>
                  <a:moveTo>
                    <a:pt x="367240" y="333832"/>
                  </a:moveTo>
                  <a:cubicBezTo>
                    <a:pt x="367876" y="335745"/>
                    <a:pt x="369147" y="338297"/>
                    <a:pt x="370418" y="340211"/>
                  </a:cubicBezTo>
                  <a:cubicBezTo>
                    <a:pt x="369147" y="342126"/>
                    <a:pt x="367876" y="344040"/>
                    <a:pt x="366605" y="345953"/>
                  </a:cubicBezTo>
                  <a:cubicBezTo>
                    <a:pt x="365335" y="344040"/>
                    <a:pt x="363428" y="341488"/>
                    <a:pt x="364064" y="339574"/>
                  </a:cubicBezTo>
                  <a:cubicBezTo>
                    <a:pt x="364064" y="337659"/>
                    <a:pt x="365970" y="335745"/>
                    <a:pt x="367240" y="333832"/>
                  </a:cubicBezTo>
                  <a:close/>
                  <a:moveTo>
                    <a:pt x="227419" y="322713"/>
                  </a:moveTo>
                  <a:cubicBezTo>
                    <a:pt x="231902" y="323002"/>
                    <a:pt x="236240" y="326907"/>
                    <a:pt x="242601" y="334136"/>
                  </a:cubicBezTo>
                  <a:cubicBezTo>
                    <a:pt x="251855" y="345126"/>
                    <a:pt x="251277" y="352645"/>
                    <a:pt x="239131" y="360164"/>
                  </a:cubicBezTo>
                  <a:cubicBezTo>
                    <a:pt x="236240" y="361899"/>
                    <a:pt x="236818" y="364213"/>
                    <a:pt x="239710" y="365948"/>
                  </a:cubicBezTo>
                  <a:cubicBezTo>
                    <a:pt x="245493" y="371732"/>
                    <a:pt x="244337" y="375780"/>
                    <a:pt x="238553" y="380986"/>
                  </a:cubicBezTo>
                  <a:cubicBezTo>
                    <a:pt x="229878" y="389083"/>
                    <a:pt x="230456" y="389662"/>
                    <a:pt x="239710" y="401229"/>
                  </a:cubicBezTo>
                  <a:cubicBezTo>
                    <a:pt x="244337" y="407013"/>
                    <a:pt x="245493" y="411641"/>
                    <a:pt x="239710" y="416846"/>
                  </a:cubicBezTo>
                  <a:cubicBezTo>
                    <a:pt x="234504" y="422052"/>
                    <a:pt x="229878" y="428993"/>
                    <a:pt x="223515" y="431306"/>
                  </a:cubicBezTo>
                  <a:cubicBezTo>
                    <a:pt x="210213" y="435933"/>
                    <a:pt x="215419" y="444031"/>
                    <a:pt x="217732" y="451550"/>
                  </a:cubicBezTo>
                  <a:cubicBezTo>
                    <a:pt x="218310" y="454442"/>
                    <a:pt x="221781" y="458490"/>
                    <a:pt x="224094" y="459069"/>
                  </a:cubicBezTo>
                  <a:cubicBezTo>
                    <a:pt x="226986" y="459647"/>
                    <a:pt x="231612" y="457912"/>
                    <a:pt x="233348" y="455598"/>
                  </a:cubicBezTo>
                  <a:cubicBezTo>
                    <a:pt x="239131" y="446923"/>
                    <a:pt x="243180" y="438247"/>
                    <a:pt x="248385" y="430149"/>
                  </a:cubicBezTo>
                  <a:cubicBezTo>
                    <a:pt x="253591" y="421473"/>
                    <a:pt x="258217" y="420317"/>
                    <a:pt x="265736" y="426101"/>
                  </a:cubicBezTo>
                  <a:cubicBezTo>
                    <a:pt x="267471" y="427836"/>
                    <a:pt x="269206" y="429571"/>
                    <a:pt x="270941" y="431306"/>
                  </a:cubicBezTo>
                  <a:cubicBezTo>
                    <a:pt x="290027" y="448079"/>
                    <a:pt x="290027" y="448079"/>
                    <a:pt x="313162" y="432463"/>
                  </a:cubicBezTo>
                  <a:cubicBezTo>
                    <a:pt x="315475" y="435355"/>
                    <a:pt x="318367" y="437668"/>
                    <a:pt x="320680" y="439982"/>
                  </a:cubicBezTo>
                  <a:cubicBezTo>
                    <a:pt x="324729" y="445187"/>
                    <a:pt x="324729" y="449815"/>
                    <a:pt x="320680" y="455020"/>
                  </a:cubicBezTo>
                  <a:lnTo>
                    <a:pt x="320140" y="455301"/>
                  </a:lnTo>
                  <a:lnTo>
                    <a:pt x="322469" y="462640"/>
                  </a:lnTo>
                  <a:cubicBezTo>
                    <a:pt x="323983" y="465161"/>
                    <a:pt x="326290" y="467034"/>
                    <a:pt x="330039" y="467610"/>
                  </a:cubicBezTo>
                  <a:cubicBezTo>
                    <a:pt x="343303" y="469915"/>
                    <a:pt x="355991" y="470492"/>
                    <a:pt x="367525" y="458966"/>
                  </a:cubicBezTo>
                  <a:cubicBezTo>
                    <a:pt x="370985" y="454932"/>
                    <a:pt x="376176" y="457813"/>
                    <a:pt x="377906" y="463576"/>
                  </a:cubicBezTo>
                  <a:cubicBezTo>
                    <a:pt x="380213" y="467610"/>
                    <a:pt x="381367" y="472797"/>
                    <a:pt x="387134" y="473949"/>
                  </a:cubicBezTo>
                  <a:cubicBezTo>
                    <a:pt x="391747" y="474525"/>
                    <a:pt x="400975" y="469915"/>
                    <a:pt x="396938" y="481441"/>
                  </a:cubicBezTo>
                  <a:cubicBezTo>
                    <a:pt x="395784" y="486051"/>
                    <a:pt x="390594" y="487780"/>
                    <a:pt x="384827" y="486051"/>
                  </a:cubicBezTo>
                  <a:cubicBezTo>
                    <a:pt x="382520" y="485475"/>
                    <a:pt x="380790" y="484322"/>
                    <a:pt x="377906" y="483746"/>
                  </a:cubicBezTo>
                  <a:cubicBezTo>
                    <a:pt x="374446" y="483746"/>
                    <a:pt x="369832" y="483746"/>
                    <a:pt x="369255" y="487780"/>
                  </a:cubicBezTo>
                  <a:cubicBezTo>
                    <a:pt x="368679" y="490661"/>
                    <a:pt x="370985" y="494695"/>
                    <a:pt x="371562" y="498153"/>
                  </a:cubicBezTo>
                  <a:cubicBezTo>
                    <a:pt x="369832" y="500458"/>
                    <a:pt x="367525" y="502187"/>
                    <a:pt x="365218" y="503340"/>
                  </a:cubicBezTo>
                  <a:cubicBezTo>
                    <a:pt x="362335" y="503916"/>
                    <a:pt x="359451" y="504492"/>
                    <a:pt x="357144" y="505645"/>
                  </a:cubicBezTo>
                  <a:cubicBezTo>
                    <a:pt x="354261" y="506797"/>
                    <a:pt x="351377" y="507374"/>
                    <a:pt x="348494" y="508526"/>
                  </a:cubicBezTo>
                  <a:cubicBezTo>
                    <a:pt x="343880" y="510831"/>
                    <a:pt x="339266" y="514865"/>
                    <a:pt x="334652" y="517746"/>
                  </a:cubicBezTo>
                  <a:cubicBezTo>
                    <a:pt x="327732" y="521205"/>
                    <a:pt x="320811" y="524086"/>
                    <a:pt x="312737" y="522933"/>
                  </a:cubicBezTo>
                  <a:cubicBezTo>
                    <a:pt x="305816" y="520052"/>
                    <a:pt x="301779" y="524086"/>
                    <a:pt x="298319" y="529273"/>
                  </a:cubicBezTo>
                  <a:cubicBezTo>
                    <a:pt x="295435" y="531001"/>
                    <a:pt x="292552" y="530425"/>
                    <a:pt x="290245" y="527543"/>
                  </a:cubicBezTo>
                  <a:cubicBezTo>
                    <a:pt x="287938" y="527543"/>
                    <a:pt x="285054" y="527543"/>
                    <a:pt x="282747" y="527543"/>
                  </a:cubicBezTo>
                  <a:cubicBezTo>
                    <a:pt x="278134" y="532730"/>
                    <a:pt x="272943" y="537340"/>
                    <a:pt x="268330" y="542527"/>
                  </a:cubicBezTo>
                  <a:lnTo>
                    <a:pt x="268330" y="530449"/>
                  </a:lnTo>
                  <a:lnTo>
                    <a:pt x="266314" y="531079"/>
                  </a:lnTo>
                  <a:cubicBezTo>
                    <a:pt x="264724" y="530934"/>
                    <a:pt x="263133" y="530211"/>
                    <a:pt x="261688" y="529054"/>
                  </a:cubicBezTo>
                  <a:cubicBezTo>
                    <a:pt x="249542" y="515173"/>
                    <a:pt x="235661" y="524427"/>
                    <a:pt x="225251" y="529632"/>
                  </a:cubicBezTo>
                  <a:cubicBezTo>
                    <a:pt x="215997" y="534838"/>
                    <a:pt x="204430" y="541778"/>
                    <a:pt x="201538" y="555660"/>
                  </a:cubicBezTo>
                  <a:cubicBezTo>
                    <a:pt x="199224" y="564914"/>
                    <a:pt x="187079" y="565493"/>
                    <a:pt x="181295" y="559130"/>
                  </a:cubicBezTo>
                  <a:cubicBezTo>
                    <a:pt x="171463" y="548719"/>
                    <a:pt x="168571" y="529054"/>
                    <a:pt x="175512" y="516330"/>
                  </a:cubicBezTo>
                  <a:cubicBezTo>
                    <a:pt x="177246" y="513438"/>
                    <a:pt x="180138" y="511124"/>
                    <a:pt x="181874" y="507654"/>
                  </a:cubicBezTo>
                  <a:cubicBezTo>
                    <a:pt x="184765" y="501870"/>
                    <a:pt x="181295" y="494351"/>
                    <a:pt x="173776" y="494351"/>
                  </a:cubicBezTo>
                  <a:cubicBezTo>
                    <a:pt x="165101" y="494351"/>
                    <a:pt x="158160" y="493194"/>
                    <a:pt x="152956" y="484518"/>
                  </a:cubicBezTo>
                  <a:cubicBezTo>
                    <a:pt x="146593" y="474685"/>
                    <a:pt x="136761" y="468323"/>
                    <a:pt x="125194" y="470058"/>
                  </a:cubicBezTo>
                  <a:cubicBezTo>
                    <a:pt x="111892" y="472372"/>
                    <a:pt x="106108" y="459647"/>
                    <a:pt x="95119" y="457334"/>
                  </a:cubicBezTo>
                  <a:cubicBezTo>
                    <a:pt x="91071" y="456177"/>
                    <a:pt x="89914" y="446923"/>
                    <a:pt x="85287" y="444031"/>
                  </a:cubicBezTo>
                  <a:cubicBezTo>
                    <a:pt x="78925" y="439982"/>
                    <a:pt x="76033" y="450971"/>
                    <a:pt x="69093" y="450393"/>
                  </a:cubicBezTo>
                  <a:cubicBezTo>
                    <a:pt x="63309" y="449815"/>
                    <a:pt x="60996" y="445187"/>
                    <a:pt x="62153" y="439404"/>
                  </a:cubicBezTo>
                  <a:cubicBezTo>
                    <a:pt x="64466" y="426101"/>
                    <a:pt x="81817" y="423787"/>
                    <a:pt x="82974" y="409327"/>
                  </a:cubicBezTo>
                  <a:cubicBezTo>
                    <a:pt x="83552" y="406435"/>
                    <a:pt x="89335" y="405857"/>
                    <a:pt x="92806" y="408170"/>
                  </a:cubicBezTo>
                  <a:cubicBezTo>
                    <a:pt x="102638" y="413376"/>
                    <a:pt x="113049" y="416268"/>
                    <a:pt x="124037" y="412219"/>
                  </a:cubicBezTo>
                  <a:cubicBezTo>
                    <a:pt x="127508" y="402965"/>
                    <a:pt x="115362" y="401808"/>
                    <a:pt x="114205" y="394289"/>
                  </a:cubicBezTo>
                  <a:cubicBezTo>
                    <a:pt x="114205" y="391397"/>
                    <a:pt x="115362" y="387927"/>
                    <a:pt x="115362" y="385035"/>
                  </a:cubicBezTo>
                  <a:cubicBezTo>
                    <a:pt x="115362" y="380986"/>
                    <a:pt x="114205" y="376937"/>
                    <a:pt x="114205" y="372889"/>
                  </a:cubicBezTo>
                  <a:cubicBezTo>
                    <a:pt x="114205" y="371732"/>
                    <a:pt x="114783" y="369997"/>
                    <a:pt x="115362" y="368840"/>
                  </a:cubicBezTo>
                  <a:cubicBezTo>
                    <a:pt x="117097" y="364791"/>
                    <a:pt x="124037" y="364213"/>
                    <a:pt x="127508" y="365370"/>
                  </a:cubicBezTo>
                  <a:cubicBezTo>
                    <a:pt x="133869" y="366526"/>
                    <a:pt x="130978" y="372889"/>
                    <a:pt x="130399" y="378094"/>
                  </a:cubicBezTo>
                  <a:cubicBezTo>
                    <a:pt x="129821" y="383878"/>
                    <a:pt x="133291" y="386191"/>
                    <a:pt x="138497" y="388505"/>
                  </a:cubicBezTo>
                  <a:cubicBezTo>
                    <a:pt x="140231" y="389083"/>
                    <a:pt x="142545" y="390818"/>
                    <a:pt x="144280" y="392554"/>
                  </a:cubicBezTo>
                  <a:cubicBezTo>
                    <a:pt x="133002" y="400362"/>
                    <a:pt x="138641" y="412400"/>
                    <a:pt x="138506" y="422811"/>
                  </a:cubicBezTo>
                  <a:lnTo>
                    <a:pt x="135937" y="431359"/>
                  </a:lnTo>
                  <a:lnTo>
                    <a:pt x="136604" y="430811"/>
                  </a:lnTo>
                  <a:lnTo>
                    <a:pt x="135904" y="432420"/>
                  </a:lnTo>
                  <a:lnTo>
                    <a:pt x="143982" y="431261"/>
                  </a:lnTo>
                  <a:cubicBezTo>
                    <a:pt x="150136" y="429933"/>
                    <a:pt x="150353" y="427547"/>
                    <a:pt x="151220" y="418003"/>
                  </a:cubicBezTo>
                  <a:cubicBezTo>
                    <a:pt x="152377" y="406435"/>
                    <a:pt x="157582" y="402386"/>
                    <a:pt x="167993" y="402965"/>
                  </a:cubicBezTo>
                  <a:cubicBezTo>
                    <a:pt x="183030" y="404700"/>
                    <a:pt x="191127" y="412797"/>
                    <a:pt x="191705" y="429571"/>
                  </a:cubicBezTo>
                  <a:cubicBezTo>
                    <a:pt x="199224" y="424365"/>
                    <a:pt x="205008" y="420317"/>
                    <a:pt x="210792" y="416268"/>
                  </a:cubicBezTo>
                  <a:cubicBezTo>
                    <a:pt x="209635" y="413954"/>
                    <a:pt x="209635" y="411062"/>
                    <a:pt x="208478" y="409905"/>
                  </a:cubicBezTo>
                  <a:cubicBezTo>
                    <a:pt x="191127" y="392554"/>
                    <a:pt x="190549" y="392554"/>
                    <a:pt x="157582" y="380986"/>
                  </a:cubicBezTo>
                  <a:cubicBezTo>
                    <a:pt x="166258" y="375780"/>
                    <a:pt x="167993" y="366526"/>
                    <a:pt x="172620" y="359007"/>
                  </a:cubicBezTo>
                  <a:cubicBezTo>
                    <a:pt x="189392" y="356115"/>
                    <a:pt x="200381" y="345126"/>
                    <a:pt x="211370" y="332979"/>
                  </a:cubicBezTo>
                  <a:cubicBezTo>
                    <a:pt x="218311" y="325750"/>
                    <a:pt x="222937" y="322424"/>
                    <a:pt x="227419" y="322713"/>
                  </a:cubicBezTo>
                  <a:close/>
                  <a:moveTo>
                    <a:pt x="1084961" y="311438"/>
                  </a:moveTo>
                  <a:cubicBezTo>
                    <a:pt x="1089197" y="310862"/>
                    <a:pt x="1092222" y="314320"/>
                    <a:pt x="1091617" y="317778"/>
                  </a:cubicBezTo>
                  <a:cubicBezTo>
                    <a:pt x="1091617" y="321812"/>
                    <a:pt x="1089197" y="324693"/>
                    <a:pt x="1087986" y="328151"/>
                  </a:cubicBezTo>
                  <a:cubicBezTo>
                    <a:pt x="1085565" y="325269"/>
                    <a:pt x="1082540" y="322965"/>
                    <a:pt x="1081330" y="319506"/>
                  </a:cubicBezTo>
                  <a:cubicBezTo>
                    <a:pt x="1080120" y="316625"/>
                    <a:pt x="1080725" y="312015"/>
                    <a:pt x="1084961" y="311438"/>
                  </a:cubicBezTo>
                  <a:close/>
                  <a:moveTo>
                    <a:pt x="775853" y="302400"/>
                  </a:moveTo>
                  <a:cubicBezTo>
                    <a:pt x="783879" y="305310"/>
                    <a:pt x="791904" y="308221"/>
                    <a:pt x="799357" y="311713"/>
                  </a:cubicBezTo>
                  <a:cubicBezTo>
                    <a:pt x="801076" y="312295"/>
                    <a:pt x="801076" y="315205"/>
                    <a:pt x="801650" y="317534"/>
                  </a:cubicBezTo>
                  <a:cubicBezTo>
                    <a:pt x="799930" y="318116"/>
                    <a:pt x="797637" y="319280"/>
                    <a:pt x="795917" y="319280"/>
                  </a:cubicBezTo>
                  <a:cubicBezTo>
                    <a:pt x="792478" y="319280"/>
                    <a:pt x="787891" y="318698"/>
                    <a:pt x="788465" y="323355"/>
                  </a:cubicBezTo>
                  <a:cubicBezTo>
                    <a:pt x="788465" y="329175"/>
                    <a:pt x="792478" y="332667"/>
                    <a:pt x="797637" y="332667"/>
                  </a:cubicBezTo>
                  <a:cubicBezTo>
                    <a:pt x="805662" y="332085"/>
                    <a:pt x="813688" y="326265"/>
                    <a:pt x="822287" y="331503"/>
                  </a:cubicBezTo>
                  <a:cubicBezTo>
                    <a:pt x="822860" y="339652"/>
                    <a:pt x="815408" y="343727"/>
                    <a:pt x="810249" y="347219"/>
                  </a:cubicBezTo>
                  <a:cubicBezTo>
                    <a:pt x="803943" y="353040"/>
                    <a:pt x="797064" y="345473"/>
                    <a:pt x="790185" y="343145"/>
                  </a:cubicBezTo>
                  <a:cubicBezTo>
                    <a:pt x="786745" y="341980"/>
                    <a:pt x="783879" y="340234"/>
                    <a:pt x="780439" y="339070"/>
                  </a:cubicBezTo>
                  <a:cubicBezTo>
                    <a:pt x="779293" y="339070"/>
                    <a:pt x="777573" y="339070"/>
                    <a:pt x="776426" y="339652"/>
                  </a:cubicBezTo>
                  <a:cubicBezTo>
                    <a:pt x="775853" y="340234"/>
                    <a:pt x="774707" y="341398"/>
                    <a:pt x="774707" y="342563"/>
                  </a:cubicBezTo>
                  <a:cubicBezTo>
                    <a:pt x="774133" y="343727"/>
                    <a:pt x="774133" y="344891"/>
                    <a:pt x="774707" y="345473"/>
                  </a:cubicBezTo>
                  <a:cubicBezTo>
                    <a:pt x="777573" y="354204"/>
                    <a:pt x="790758" y="350711"/>
                    <a:pt x="791904" y="362353"/>
                  </a:cubicBezTo>
                  <a:cubicBezTo>
                    <a:pt x="794197" y="375740"/>
                    <a:pt x="786745" y="385635"/>
                    <a:pt x="782159" y="399604"/>
                  </a:cubicBezTo>
                  <a:cubicBezTo>
                    <a:pt x="774133" y="389709"/>
                    <a:pt x="770121" y="382143"/>
                    <a:pt x="771840" y="372830"/>
                  </a:cubicBezTo>
                  <a:cubicBezTo>
                    <a:pt x="772414" y="369338"/>
                    <a:pt x="772987" y="363517"/>
                    <a:pt x="771840" y="362935"/>
                  </a:cubicBezTo>
                  <a:cubicBezTo>
                    <a:pt x="747190" y="350130"/>
                    <a:pt x="762668" y="339070"/>
                    <a:pt x="772987" y="326847"/>
                  </a:cubicBezTo>
                  <a:cubicBezTo>
                    <a:pt x="777573" y="321608"/>
                    <a:pt x="773560" y="318698"/>
                    <a:pt x="768401" y="316952"/>
                  </a:cubicBezTo>
                  <a:cubicBezTo>
                    <a:pt x="764388" y="315788"/>
                    <a:pt x="763814" y="311713"/>
                    <a:pt x="764961" y="308221"/>
                  </a:cubicBezTo>
                  <a:cubicBezTo>
                    <a:pt x="766107" y="302400"/>
                    <a:pt x="770694" y="300654"/>
                    <a:pt x="775853" y="302400"/>
                  </a:cubicBezTo>
                  <a:close/>
                  <a:moveTo>
                    <a:pt x="899941" y="298463"/>
                  </a:moveTo>
                  <a:cubicBezTo>
                    <a:pt x="908595" y="295549"/>
                    <a:pt x="927055" y="309538"/>
                    <a:pt x="925325" y="318864"/>
                  </a:cubicBezTo>
                  <a:cubicBezTo>
                    <a:pt x="924748" y="324693"/>
                    <a:pt x="921863" y="327608"/>
                    <a:pt x="917248" y="330522"/>
                  </a:cubicBezTo>
                  <a:cubicBezTo>
                    <a:pt x="905710" y="336934"/>
                    <a:pt x="903980" y="347426"/>
                    <a:pt x="904557" y="359666"/>
                  </a:cubicBezTo>
                  <a:cubicBezTo>
                    <a:pt x="897057" y="369576"/>
                    <a:pt x="889557" y="379485"/>
                    <a:pt x="882635" y="389394"/>
                  </a:cubicBezTo>
                  <a:cubicBezTo>
                    <a:pt x="882635" y="378902"/>
                    <a:pt x="874558" y="367827"/>
                    <a:pt x="885519" y="357918"/>
                  </a:cubicBezTo>
                  <a:cubicBezTo>
                    <a:pt x="890711" y="352672"/>
                    <a:pt x="890711" y="343929"/>
                    <a:pt x="888404" y="336351"/>
                  </a:cubicBezTo>
                  <a:cubicBezTo>
                    <a:pt x="883789" y="335768"/>
                    <a:pt x="882058" y="339265"/>
                    <a:pt x="879750" y="341597"/>
                  </a:cubicBezTo>
                  <a:cubicBezTo>
                    <a:pt x="876289" y="345094"/>
                    <a:pt x="873405" y="349175"/>
                    <a:pt x="868212" y="344511"/>
                  </a:cubicBezTo>
                  <a:cubicBezTo>
                    <a:pt x="864174" y="341014"/>
                    <a:pt x="858982" y="338682"/>
                    <a:pt x="857252" y="334602"/>
                  </a:cubicBezTo>
                  <a:cubicBezTo>
                    <a:pt x="854367" y="324693"/>
                    <a:pt x="833599" y="329939"/>
                    <a:pt x="840522" y="315367"/>
                  </a:cubicBezTo>
                  <a:cubicBezTo>
                    <a:pt x="845137" y="305458"/>
                    <a:pt x="856098" y="314201"/>
                    <a:pt x="863598" y="314784"/>
                  </a:cubicBezTo>
                  <a:cubicBezTo>
                    <a:pt x="879174" y="315367"/>
                    <a:pt x="887250" y="303126"/>
                    <a:pt x="899941" y="298463"/>
                  </a:cubicBezTo>
                  <a:close/>
                  <a:moveTo>
                    <a:pt x="340751" y="295376"/>
                  </a:moveTo>
                  <a:cubicBezTo>
                    <a:pt x="343683" y="296168"/>
                    <a:pt x="346029" y="299050"/>
                    <a:pt x="349548" y="304524"/>
                  </a:cubicBezTo>
                  <a:cubicBezTo>
                    <a:pt x="352480" y="309711"/>
                    <a:pt x="355413" y="315473"/>
                    <a:pt x="357759" y="320660"/>
                  </a:cubicBezTo>
                  <a:cubicBezTo>
                    <a:pt x="354827" y="326999"/>
                    <a:pt x="348962" y="328151"/>
                    <a:pt x="343097" y="328151"/>
                  </a:cubicBezTo>
                  <a:cubicBezTo>
                    <a:pt x="342510" y="322389"/>
                    <a:pt x="341337" y="316626"/>
                    <a:pt x="335473" y="313168"/>
                  </a:cubicBezTo>
                  <a:cubicBezTo>
                    <a:pt x="332540" y="307405"/>
                    <a:pt x="326675" y="306253"/>
                    <a:pt x="320224" y="306253"/>
                  </a:cubicBezTo>
                  <a:cubicBezTo>
                    <a:pt x="323157" y="303371"/>
                    <a:pt x="324916" y="300490"/>
                    <a:pt x="328435" y="298762"/>
                  </a:cubicBezTo>
                  <a:cubicBezTo>
                    <a:pt x="334300" y="295880"/>
                    <a:pt x="337819" y="294584"/>
                    <a:pt x="340751" y="295376"/>
                  </a:cubicBezTo>
                  <a:close/>
                  <a:moveTo>
                    <a:pt x="526066" y="285468"/>
                  </a:moveTo>
                  <a:cubicBezTo>
                    <a:pt x="529120" y="285186"/>
                    <a:pt x="532465" y="286735"/>
                    <a:pt x="535665" y="290679"/>
                  </a:cubicBezTo>
                  <a:cubicBezTo>
                    <a:pt x="531592" y="296314"/>
                    <a:pt x="527520" y="301948"/>
                    <a:pt x="523448" y="307582"/>
                  </a:cubicBezTo>
                  <a:cubicBezTo>
                    <a:pt x="519957" y="313217"/>
                    <a:pt x="521121" y="325612"/>
                    <a:pt x="512976" y="323358"/>
                  </a:cubicBezTo>
                  <a:cubicBezTo>
                    <a:pt x="504831" y="320541"/>
                    <a:pt x="496105" y="318288"/>
                    <a:pt x="487960" y="314907"/>
                  </a:cubicBezTo>
                  <a:cubicBezTo>
                    <a:pt x="487960" y="314343"/>
                    <a:pt x="489705" y="308709"/>
                    <a:pt x="490869" y="305329"/>
                  </a:cubicBezTo>
                  <a:cubicBezTo>
                    <a:pt x="503085" y="306455"/>
                    <a:pt x="511812" y="301385"/>
                    <a:pt x="518212" y="291243"/>
                  </a:cubicBezTo>
                  <a:cubicBezTo>
                    <a:pt x="520248" y="287862"/>
                    <a:pt x="523011" y="285749"/>
                    <a:pt x="526066" y="285468"/>
                  </a:cubicBezTo>
                  <a:close/>
                  <a:moveTo>
                    <a:pt x="355238" y="283967"/>
                  </a:moveTo>
                  <a:cubicBezTo>
                    <a:pt x="356227" y="283526"/>
                    <a:pt x="357497" y="283673"/>
                    <a:pt x="358909" y="284556"/>
                  </a:cubicBezTo>
                  <a:cubicBezTo>
                    <a:pt x="360603" y="285734"/>
                    <a:pt x="361168" y="288090"/>
                    <a:pt x="362863" y="289856"/>
                  </a:cubicBezTo>
                  <a:cubicBezTo>
                    <a:pt x="360603" y="289267"/>
                    <a:pt x="358344" y="289267"/>
                    <a:pt x="356085" y="289267"/>
                  </a:cubicBezTo>
                  <a:cubicBezTo>
                    <a:pt x="354956" y="288679"/>
                    <a:pt x="353262" y="287501"/>
                    <a:pt x="353262" y="286912"/>
                  </a:cubicBezTo>
                  <a:cubicBezTo>
                    <a:pt x="353544" y="285440"/>
                    <a:pt x="354250" y="284409"/>
                    <a:pt x="355238" y="283967"/>
                  </a:cubicBezTo>
                  <a:close/>
                  <a:moveTo>
                    <a:pt x="312599" y="275134"/>
                  </a:moveTo>
                  <a:cubicBezTo>
                    <a:pt x="314740" y="276227"/>
                    <a:pt x="316880" y="276774"/>
                    <a:pt x="317950" y="278415"/>
                  </a:cubicBezTo>
                  <a:cubicBezTo>
                    <a:pt x="319555" y="280603"/>
                    <a:pt x="322230" y="284978"/>
                    <a:pt x="321695" y="285525"/>
                  </a:cubicBezTo>
                  <a:cubicBezTo>
                    <a:pt x="317415" y="289900"/>
                    <a:pt x="314740" y="285525"/>
                    <a:pt x="312599" y="282244"/>
                  </a:cubicBezTo>
                  <a:cubicBezTo>
                    <a:pt x="312599" y="280056"/>
                    <a:pt x="312599" y="277868"/>
                    <a:pt x="312599" y="275134"/>
                  </a:cubicBezTo>
                  <a:close/>
                  <a:moveTo>
                    <a:pt x="289183" y="275134"/>
                  </a:moveTo>
                  <a:cubicBezTo>
                    <a:pt x="289183" y="277969"/>
                    <a:pt x="289183" y="280238"/>
                    <a:pt x="289183" y="282507"/>
                  </a:cubicBezTo>
                  <a:cubicBezTo>
                    <a:pt x="289183" y="284775"/>
                    <a:pt x="289183" y="287611"/>
                    <a:pt x="289183" y="289880"/>
                  </a:cubicBezTo>
                  <a:cubicBezTo>
                    <a:pt x="282102" y="284775"/>
                    <a:pt x="282102" y="280238"/>
                    <a:pt x="289183" y="275134"/>
                  </a:cubicBezTo>
                  <a:close/>
                  <a:moveTo>
                    <a:pt x="283596" y="263648"/>
                  </a:moveTo>
                  <a:cubicBezTo>
                    <a:pt x="284493" y="263170"/>
                    <a:pt x="285689" y="263329"/>
                    <a:pt x="286885" y="264286"/>
                  </a:cubicBezTo>
                  <a:cubicBezTo>
                    <a:pt x="288679" y="265562"/>
                    <a:pt x="290473" y="267476"/>
                    <a:pt x="291669" y="269390"/>
                  </a:cubicBezTo>
                  <a:lnTo>
                    <a:pt x="291455" y="269371"/>
                  </a:lnTo>
                  <a:lnTo>
                    <a:pt x="293158" y="271236"/>
                  </a:lnTo>
                  <a:cubicBezTo>
                    <a:pt x="293158" y="272398"/>
                    <a:pt x="292014" y="273492"/>
                    <a:pt x="289727" y="274585"/>
                  </a:cubicBezTo>
                  <a:lnTo>
                    <a:pt x="289727" y="269217"/>
                  </a:lnTo>
                  <a:lnTo>
                    <a:pt x="284493" y="268752"/>
                  </a:lnTo>
                  <a:cubicBezTo>
                    <a:pt x="283297" y="268752"/>
                    <a:pt x="282101" y="267476"/>
                    <a:pt x="282101" y="266838"/>
                  </a:cubicBezTo>
                  <a:cubicBezTo>
                    <a:pt x="282101" y="265243"/>
                    <a:pt x="282699" y="264126"/>
                    <a:pt x="283596" y="263648"/>
                  </a:cubicBezTo>
                  <a:close/>
                  <a:moveTo>
                    <a:pt x="859100" y="262964"/>
                  </a:moveTo>
                  <a:cubicBezTo>
                    <a:pt x="867279" y="262372"/>
                    <a:pt x="871953" y="268882"/>
                    <a:pt x="876627" y="274800"/>
                  </a:cubicBezTo>
                  <a:cubicBezTo>
                    <a:pt x="881301" y="280717"/>
                    <a:pt x="876627" y="286044"/>
                    <a:pt x="872538" y="290778"/>
                  </a:cubicBezTo>
                  <a:cubicBezTo>
                    <a:pt x="869617" y="294920"/>
                    <a:pt x="866695" y="298471"/>
                    <a:pt x="863774" y="302614"/>
                  </a:cubicBezTo>
                  <a:cubicBezTo>
                    <a:pt x="850921" y="297288"/>
                    <a:pt x="850921" y="276575"/>
                    <a:pt x="833393" y="278942"/>
                  </a:cubicBezTo>
                  <a:cubicBezTo>
                    <a:pt x="832809" y="278942"/>
                    <a:pt x="831056" y="274208"/>
                    <a:pt x="831640" y="271841"/>
                  </a:cubicBezTo>
                  <a:cubicBezTo>
                    <a:pt x="831640" y="270657"/>
                    <a:pt x="833393" y="266514"/>
                    <a:pt x="834562" y="266514"/>
                  </a:cubicBezTo>
                  <a:cubicBezTo>
                    <a:pt x="842157" y="264739"/>
                    <a:pt x="850921" y="264147"/>
                    <a:pt x="859100" y="262964"/>
                  </a:cubicBezTo>
                  <a:close/>
                  <a:moveTo>
                    <a:pt x="416443" y="262677"/>
                  </a:moveTo>
                  <a:cubicBezTo>
                    <a:pt x="418723" y="262677"/>
                    <a:pt x="422713" y="267248"/>
                    <a:pt x="423283" y="270105"/>
                  </a:cubicBezTo>
                  <a:cubicBezTo>
                    <a:pt x="423853" y="274105"/>
                    <a:pt x="419863" y="275247"/>
                    <a:pt x="416443" y="275247"/>
                  </a:cubicBezTo>
                  <a:cubicBezTo>
                    <a:pt x="407322" y="275247"/>
                    <a:pt x="400481" y="279247"/>
                    <a:pt x="393071" y="283247"/>
                  </a:cubicBezTo>
                  <a:cubicBezTo>
                    <a:pt x="389081" y="288960"/>
                    <a:pt x="386800" y="296388"/>
                    <a:pt x="377680" y="297531"/>
                  </a:cubicBezTo>
                  <a:cubicBezTo>
                    <a:pt x="373119" y="297531"/>
                    <a:pt x="367989" y="297531"/>
                    <a:pt x="363429" y="297531"/>
                  </a:cubicBezTo>
                  <a:lnTo>
                    <a:pt x="363429" y="290103"/>
                  </a:lnTo>
                  <a:cubicBezTo>
                    <a:pt x="369129" y="287246"/>
                    <a:pt x="370839" y="281532"/>
                    <a:pt x="370839" y="275247"/>
                  </a:cubicBezTo>
                  <a:cubicBezTo>
                    <a:pt x="382810" y="259820"/>
                    <a:pt x="400481" y="264392"/>
                    <a:pt x="416443" y="262677"/>
                  </a:cubicBezTo>
                  <a:close/>
                  <a:moveTo>
                    <a:pt x="254831" y="259069"/>
                  </a:moveTo>
                  <a:cubicBezTo>
                    <a:pt x="256486" y="258853"/>
                    <a:pt x="257991" y="259574"/>
                    <a:pt x="258894" y="261879"/>
                  </a:cubicBezTo>
                  <a:cubicBezTo>
                    <a:pt x="260098" y="264760"/>
                    <a:pt x="263710" y="268793"/>
                    <a:pt x="257088" y="270522"/>
                  </a:cubicBezTo>
                  <a:cubicBezTo>
                    <a:pt x="253476" y="271675"/>
                    <a:pt x="250467" y="273403"/>
                    <a:pt x="247457" y="274556"/>
                  </a:cubicBezTo>
                  <a:cubicBezTo>
                    <a:pt x="243845" y="273980"/>
                    <a:pt x="241438" y="272251"/>
                    <a:pt x="242642" y="269946"/>
                  </a:cubicBezTo>
                  <a:cubicBezTo>
                    <a:pt x="244447" y="267065"/>
                    <a:pt x="247457" y="263607"/>
                    <a:pt x="249865" y="261879"/>
                  </a:cubicBezTo>
                  <a:cubicBezTo>
                    <a:pt x="251370" y="260438"/>
                    <a:pt x="253176" y="259286"/>
                    <a:pt x="254831" y="259069"/>
                  </a:cubicBezTo>
                  <a:close/>
                  <a:moveTo>
                    <a:pt x="787143" y="256040"/>
                  </a:moveTo>
                  <a:cubicBezTo>
                    <a:pt x="791542" y="255522"/>
                    <a:pt x="795446" y="256517"/>
                    <a:pt x="798855" y="258843"/>
                  </a:cubicBezTo>
                  <a:lnTo>
                    <a:pt x="806879" y="268741"/>
                  </a:lnTo>
                  <a:lnTo>
                    <a:pt x="807783" y="268672"/>
                  </a:lnTo>
                  <a:cubicBezTo>
                    <a:pt x="807783" y="278228"/>
                    <a:pt x="810138" y="290174"/>
                    <a:pt x="793658" y="285993"/>
                  </a:cubicBezTo>
                  <a:cubicBezTo>
                    <a:pt x="791304" y="285993"/>
                    <a:pt x="788950" y="286590"/>
                    <a:pt x="786596" y="287785"/>
                  </a:cubicBezTo>
                  <a:cubicBezTo>
                    <a:pt x="770705" y="294952"/>
                    <a:pt x="764819" y="290174"/>
                    <a:pt x="758345" y="275242"/>
                  </a:cubicBezTo>
                  <a:lnTo>
                    <a:pt x="755577" y="270092"/>
                  </a:lnTo>
                  <a:lnTo>
                    <a:pt x="754812" y="269627"/>
                  </a:lnTo>
                  <a:lnTo>
                    <a:pt x="755151" y="269299"/>
                  </a:lnTo>
                  <a:lnTo>
                    <a:pt x="754814" y="268672"/>
                  </a:lnTo>
                  <a:lnTo>
                    <a:pt x="755632" y="268833"/>
                  </a:lnTo>
                  <a:lnTo>
                    <a:pt x="759541" y="265044"/>
                  </a:lnTo>
                  <a:cubicBezTo>
                    <a:pt x="764929" y="261769"/>
                    <a:pt x="771968" y="261769"/>
                    <a:pt x="777686" y="259150"/>
                  </a:cubicBezTo>
                  <a:cubicBezTo>
                    <a:pt x="781058" y="257404"/>
                    <a:pt x="784211" y="256385"/>
                    <a:pt x="787143" y="256040"/>
                  </a:cubicBezTo>
                  <a:close/>
                  <a:moveTo>
                    <a:pt x="1103112" y="252166"/>
                  </a:moveTo>
                  <a:cubicBezTo>
                    <a:pt x="1107877" y="252166"/>
                    <a:pt x="1112643" y="253353"/>
                    <a:pt x="1117408" y="254540"/>
                  </a:cubicBezTo>
                  <a:cubicBezTo>
                    <a:pt x="1128576" y="256765"/>
                    <a:pt x="1131704" y="257322"/>
                    <a:pt x="1129554" y="265724"/>
                  </a:cubicBezTo>
                  <a:lnTo>
                    <a:pt x="1125810" y="276906"/>
                  </a:lnTo>
                  <a:lnTo>
                    <a:pt x="1141037" y="277675"/>
                  </a:lnTo>
                  <a:cubicBezTo>
                    <a:pt x="1155320" y="280615"/>
                    <a:pt x="1164968" y="290090"/>
                    <a:pt x="1169739" y="307080"/>
                  </a:cubicBezTo>
                  <a:cubicBezTo>
                    <a:pt x="1178411" y="307661"/>
                    <a:pt x="1191131" y="303014"/>
                    <a:pt x="1180724" y="321021"/>
                  </a:cubicBezTo>
                  <a:cubicBezTo>
                    <a:pt x="1177833" y="326248"/>
                    <a:pt x="1184193" y="336704"/>
                    <a:pt x="1185927" y="345417"/>
                  </a:cubicBezTo>
                  <a:cubicBezTo>
                    <a:pt x="1199804" y="340770"/>
                    <a:pt x="1195756" y="326248"/>
                    <a:pt x="1205008" y="318697"/>
                  </a:cubicBezTo>
                  <a:cubicBezTo>
                    <a:pt x="1210789" y="322763"/>
                    <a:pt x="1217149" y="325668"/>
                    <a:pt x="1222353" y="330895"/>
                  </a:cubicBezTo>
                  <a:cubicBezTo>
                    <a:pt x="1232760" y="339608"/>
                    <a:pt x="1243746" y="342513"/>
                    <a:pt x="1257044" y="338447"/>
                  </a:cubicBezTo>
                  <a:cubicBezTo>
                    <a:pt x="1266295" y="335542"/>
                    <a:pt x="1273233" y="340770"/>
                    <a:pt x="1281327" y="344255"/>
                  </a:cubicBezTo>
                  <a:cubicBezTo>
                    <a:pt x="1285375" y="347160"/>
                    <a:pt x="1291156" y="351806"/>
                    <a:pt x="1283640" y="354711"/>
                  </a:cubicBezTo>
                  <a:cubicBezTo>
                    <a:pt x="1276124" y="357034"/>
                    <a:pt x="1266873" y="355291"/>
                    <a:pt x="1257044" y="355291"/>
                  </a:cubicBezTo>
                  <a:cubicBezTo>
                    <a:pt x="1253575" y="359357"/>
                    <a:pt x="1257622" y="365747"/>
                    <a:pt x="1257044" y="371555"/>
                  </a:cubicBezTo>
                  <a:cubicBezTo>
                    <a:pt x="1255309" y="381430"/>
                    <a:pt x="1252419" y="394208"/>
                    <a:pt x="1271499" y="387238"/>
                  </a:cubicBezTo>
                  <a:cubicBezTo>
                    <a:pt x="1275546" y="386657"/>
                    <a:pt x="1276124" y="398855"/>
                    <a:pt x="1270342" y="405245"/>
                  </a:cubicBezTo>
                  <a:cubicBezTo>
                    <a:pt x="1267451" y="408730"/>
                    <a:pt x="1261091" y="412796"/>
                    <a:pt x="1265138" y="416281"/>
                  </a:cubicBezTo>
                  <a:cubicBezTo>
                    <a:pt x="1273811" y="422670"/>
                    <a:pt x="1271499" y="436030"/>
                    <a:pt x="1281906" y="439515"/>
                  </a:cubicBezTo>
                  <a:cubicBezTo>
                    <a:pt x="1288266" y="442420"/>
                    <a:pt x="1292891" y="445324"/>
                    <a:pt x="1290000" y="452875"/>
                  </a:cubicBezTo>
                  <a:cubicBezTo>
                    <a:pt x="1287688" y="459845"/>
                    <a:pt x="1287109" y="467977"/>
                    <a:pt x="1278436" y="469720"/>
                  </a:cubicBezTo>
                  <a:cubicBezTo>
                    <a:pt x="1272655" y="470881"/>
                    <a:pt x="1265138" y="470301"/>
                    <a:pt x="1261669" y="476109"/>
                  </a:cubicBezTo>
                  <a:cubicBezTo>
                    <a:pt x="1260513" y="477852"/>
                    <a:pt x="1259935" y="480756"/>
                    <a:pt x="1259935" y="483079"/>
                  </a:cubicBezTo>
                  <a:cubicBezTo>
                    <a:pt x="1260513" y="484822"/>
                    <a:pt x="1262826" y="487726"/>
                    <a:pt x="1264560" y="487726"/>
                  </a:cubicBezTo>
                  <a:cubicBezTo>
                    <a:pt x="1274389" y="488888"/>
                    <a:pt x="1283640" y="488307"/>
                    <a:pt x="1293469" y="490049"/>
                  </a:cubicBezTo>
                  <a:cubicBezTo>
                    <a:pt x="1298673" y="490630"/>
                    <a:pt x="1301564" y="496439"/>
                    <a:pt x="1298095" y="501086"/>
                  </a:cubicBezTo>
                  <a:cubicBezTo>
                    <a:pt x="1292313" y="508637"/>
                    <a:pt x="1292313" y="513284"/>
                    <a:pt x="1300986" y="518511"/>
                  </a:cubicBezTo>
                  <a:cubicBezTo>
                    <a:pt x="1310815" y="524320"/>
                    <a:pt x="1310815" y="534775"/>
                    <a:pt x="1310815" y="545231"/>
                  </a:cubicBezTo>
                  <a:cubicBezTo>
                    <a:pt x="1309659" y="546392"/>
                    <a:pt x="1309080" y="547554"/>
                    <a:pt x="1308502" y="549297"/>
                  </a:cubicBezTo>
                  <a:cubicBezTo>
                    <a:pt x="1295927" y="554089"/>
                    <a:pt x="1293759" y="570643"/>
                    <a:pt x="1283947" y="578621"/>
                  </a:cubicBezTo>
                  <a:lnTo>
                    <a:pt x="1276056" y="581265"/>
                  </a:lnTo>
                  <a:lnTo>
                    <a:pt x="1286101" y="583077"/>
                  </a:lnTo>
                  <a:cubicBezTo>
                    <a:pt x="1291453" y="586209"/>
                    <a:pt x="1294972" y="591638"/>
                    <a:pt x="1295559" y="600547"/>
                  </a:cubicBezTo>
                  <a:cubicBezTo>
                    <a:pt x="1282069" y="608900"/>
                    <a:pt x="1267407" y="608343"/>
                    <a:pt x="1251572" y="607229"/>
                  </a:cubicBezTo>
                  <a:cubicBezTo>
                    <a:pt x="1250399" y="598876"/>
                    <a:pt x="1259783" y="600547"/>
                    <a:pt x="1262129" y="596649"/>
                  </a:cubicBezTo>
                  <a:cubicBezTo>
                    <a:pt x="1263888" y="593865"/>
                    <a:pt x="1264621" y="591081"/>
                    <a:pt x="1264988" y="588228"/>
                  </a:cubicBezTo>
                  <a:lnTo>
                    <a:pt x="1265419" y="582456"/>
                  </a:lnTo>
                  <a:lnTo>
                    <a:pt x="1255092" y="583059"/>
                  </a:lnTo>
                  <a:cubicBezTo>
                    <a:pt x="1251407" y="583276"/>
                    <a:pt x="1247793" y="583276"/>
                    <a:pt x="1244324" y="582405"/>
                  </a:cubicBezTo>
                  <a:cubicBezTo>
                    <a:pt x="1232760" y="579501"/>
                    <a:pt x="1225244" y="598669"/>
                    <a:pt x="1214259" y="588795"/>
                  </a:cubicBezTo>
                  <a:cubicBezTo>
                    <a:pt x="1205586" y="581243"/>
                    <a:pt x="1195178" y="584148"/>
                    <a:pt x="1185927" y="581243"/>
                  </a:cubicBezTo>
                  <a:cubicBezTo>
                    <a:pt x="1180724" y="580082"/>
                    <a:pt x="1178989" y="575435"/>
                    <a:pt x="1180724" y="570207"/>
                  </a:cubicBezTo>
                  <a:cubicBezTo>
                    <a:pt x="1182458" y="566722"/>
                    <a:pt x="1185349" y="563818"/>
                    <a:pt x="1189397" y="566141"/>
                  </a:cubicBezTo>
                  <a:cubicBezTo>
                    <a:pt x="1191709" y="566722"/>
                    <a:pt x="1194600" y="570207"/>
                    <a:pt x="1195756" y="569626"/>
                  </a:cubicBezTo>
                  <a:cubicBezTo>
                    <a:pt x="1215993" y="560914"/>
                    <a:pt x="1238542" y="562075"/>
                    <a:pt x="1259357" y="555686"/>
                  </a:cubicBezTo>
                  <a:cubicBezTo>
                    <a:pt x="1270920" y="552201"/>
                    <a:pt x="1279015" y="544650"/>
                    <a:pt x="1282484" y="533613"/>
                  </a:cubicBezTo>
                  <a:cubicBezTo>
                    <a:pt x="1283640" y="530128"/>
                    <a:pt x="1284219" y="525481"/>
                    <a:pt x="1282484" y="523158"/>
                  </a:cubicBezTo>
                  <a:cubicBezTo>
                    <a:pt x="1278436" y="517349"/>
                    <a:pt x="1274968" y="521996"/>
                    <a:pt x="1271499" y="526062"/>
                  </a:cubicBezTo>
                  <a:cubicBezTo>
                    <a:pt x="1269185" y="530128"/>
                    <a:pt x="1265138" y="533613"/>
                    <a:pt x="1261091" y="535937"/>
                  </a:cubicBezTo>
                  <a:cubicBezTo>
                    <a:pt x="1255887" y="539422"/>
                    <a:pt x="1250684" y="543488"/>
                    <a:pt x="1244324" y="539422"/>
                  </a:cubicBezTo>
                  <a:cubicBezTo>
                    <a:pt x="1237386" y="534775"/>
                    <a:pt x="1242589" y="528386"/>
                    <a:pt x="1243167" y="522577"/>
                  </a:cubicBezTo>
                  <a:cubicBezTo>
                    <a:pt x="1243167" y="520254"/>
                    <a:pt x="1243746" y="517930"/>
                    <a:pt x="1244324" y="515607"/>
                  </a:cubicBezTo>
                  <a:cubicBezTo>
                    <a:pt x="1230447" y="505732"/>
                    <a:pt x="1240277" y="495277"/>
                    <a:pt x="1244324" y="485403"/>
                  </a:cubicBezTo>
                  <a:cubicBezTo>
                    <a:pt x="1233917" y="484241"/>
                    <a:pt x="1226979" y="493535"/>
                    <a:pt x="1218306" y="495858"/>
                  </a:cubicBezTo>
                  <a:cubicBezTo>
                    <a:pt x="1213102" y="488307"/>
                    <a:pt x="1217149" y="482498"/>
                    <a:pt x="1218306" y="476690"/>
                  </a:cubicBezTo>
                  <a:cubicBezTo>
                    <a:pt x="1222931" y="456941"/>
                    <a:pt x="1218884" y="448809"/>
                    <a:pt x="1198647" y="441258"/>
                  </a:cubicBezTo>
                  <a:cubicBezTo>
                    <a:pt x="1188818" y="437192"/>
                    <a:pt x="1184771" y="431964"/>
                    <a:pt x="1184771" y="422089"/>
                  </a:cubicBezTo>
                  <a:cubicBezTo>
                    <a:pt x="1185349" y="406406"/>
                    <a:pt x="1181302" y="390142"/>
                    <a:pt x="1192866" y="376202"/>
                  </a:cubicBezTo>
                  <a:cubicBezTo>
                    <a:pt x="1196913" y="371555"/>
                    <a:pt x="1194600" y="366908"/>
                    <a:pt x="1190553" y="363423"/>
                  </a:cubicBezTo>
                  <a:cubicBezTo>
                    <a:pt x="1187084" y="361100"/>
                    <a:pt x="1183037" y="361681"/>
                    <a:pt x="1180724" y="363423"/>
                  </a:cubicBezTo>
                  <a:cubicBezTo>
                    <a:pt x="1173785" y="369232"/>
                    <a:pt x="1166269" y="373879"/>
                    <a:pt x="1161644" y="380849"/>
                  </a:cubicBezTo>
                  <a:cubicBezTo>
                    <a:pt x="1155862" y="388400"/>
                    <a:pt x="1142564" y="398855"/>
                    <a:pt x="1162800" y="405245"/>
                  </a:cubicBezTo>
                  <a:cubicBezTo>
                    <a:pt x="1164535" y="416862"/>
                    <a:pt x="1166269" y="427898"/>
                    <a:pt x="1161644" y="439515"/>
                  </a:cubicBezTo>
                  <a:cubicBezTo>
                    <a:pt x="1161644" y="440096"/>
                    <a:pt x="1157597" y="440096"/>
                    <a:pt x="1155284" y="440677"/>
                  </a:cubicBezTo>
                  <a:cubicBezTo>
                    <a:pt x="1148924" y="431383"/>
                    <a:pt x="1147768" y="415700"/>
                    <a:pt x="1129844" y="420347"/>
                  </a:cubicBezTo>
                  <a:cubicBezTo>
                    <a:pt x="1126375" y="421508"/>
                    <a:pt x="1121749" y="422089"/>
                    <a:pt x="1121171" y="418023"/>
                  </a:cubicBezTo>
                  <a:cubicBezTo>
                    <a:pt x="1120593" y="415119"/>
                    <a:pt x="1123484" y="411053"/>
                    <a:pt x="1125218" y="408730"/>
                  </a:cubicBezTo>
                  <a:cubicBezTo>
                    <a:pt x="1127531" y="405825"/>
                    <a:pt x="1130422" y="403502"/>
                    <a:pt x="1133313" y="401179"/>
                  </a:cubicBezTo>
                  <a:cubicBezTo>
                    <a:pt x="1126953" y="395951"/>
                    <a:pt x="1121171" y="390723"/>
                    <a:pt x="1114811" y="385496"/>
                  </a:cubicBezTo>
                  <a:cubicBezTo>
                    <a:pt x="1110764" y="382011"/>
                    <a:pt x="1106138" y="382591"/>
                    <a:pt x="1100935" y="382591"/>
                  </a:cubicBezTo>
                  <a:cubicBezTo>
                    <a:pt x="1081854" y="383753"/>
                    <a:pt x="1081854" y="383753"/>
                    <a:pt x="1081276" y="368651"/>
                  </a:cubicBezTo>
                  <a:cubicBezTo>
                    <a:pt x="1080120" y="354711"/>
                    <a:pt x="1080698" y="341351"/>
                    <a:pt x="1088215" y="329153"/>
                  </a:cubicBezTo>
                  <a:cubicBezTo>
                    <a:pt x="1090527" y="329153"/>
                    <a:pt x="1093418" y="329153"/>
                    <a:pt x="1095731" y="329153"/>
                  </a:cubicBezTo>
                  <a:cubicBezTo>
                    <a:pt x="1100357" y="328572"/>
                    <a:pt x="1106138" y="329153"/>
                    <a:pt x="1105560" y="321602"/>
                  </a:cubicBezTo>
                  <a:cubicBezTo>
                    <a:pt x="1104982" y="318117"/>
                    <a:pt x="1103247" y="314631"/>
                    <a:pt x="1101513" y="311146"/>
                  </a:cubicBezTo>
                  <a:cubicBezTo>
                    <a:pt x="1096309" y="296044"/>
                    <a:pt x="1096309" y="296044"/>
                    <a:pt x="1113077" y="289655"/>
                  </a:cubicBezTo>
                  <a:cubicBezTo>
                    <a:pt x="1116256" y="288784"/>
                    <a:pt x="1118714" y="287186"/>
                    <a:pt x="1120665" y="285008"/>
                  </a:cubicBezTo>
                  <a:lnTo>
                    <a:pt x="1125175" y="276954"/>
                  </a:lnTo>
                  <a:lnTo>
                    <a:pt x="1108994" y="273013"/>
                  </a:lnTo>
                  <a:cubicBezTo>
                    <a:pt x="1103857" y="270713"/>
                    <a:pt x="1099240" y="267300"/>
                    <a:pt x="1095369" y="262255"/>
                  </a:cubicBezTo>
                  <a:cubicBezTo>
                    <a:pt x="1095964" y="257507"/>
                    <a:pt x="1096560" y="252166"/>
                    <a:pt x="1103112" y="252166"/>
                  </a:cubicBezTo>
                  <a:close/>
                  <a:moveTo>
                    <a:pt x="1059307" y="247061"/>
                  </a:moveTo>
                  <a:cubicBezTo>
                    <a:pt x="1067547" y="248239"/>
                    <a:pt x="1074021" y="250006"/>
                    <a:pt x="1071078" y="260018"/>
                  </a:cubicBezTo>
                  <a:cubicBezTo>
                    <a:pt x="1069312" y="269440"/>
                    <a:pt x="1075198" y="274152"/>
                    <a:pt x="1081672" y="277096"/>
                  </a:cubicBezTo>
                  <a:cubicBezTo>
                    <a:pt x="1082849" y="281808"/>
                    <a:pt x="1084026" y="287108"/>
                    <a:pt x="1084026" y="291819"/>
                  </a:cubicBezTo>
                  <a:cubicBezTo>
                    <a:pt x="1084614" y="296531"/>
                    <a:pt x="1079318" y="300065"/>
                    <a:pt x="1075198" y="299476"/>
                  </a:cubicBezTo>
                  <a:cubicBezTo>
                    <a:pt x="1068724" y="297120"/>
                    <a:pt x="1064015" y="293587"/>
                    <a:pt x="1061073" y="288286"/>
                  </a:cubicBezTo>
                  <a:cubicBezTo>
                    <a:pt x="1058130" y="282986"/>
                    <a:pt x="1054599" y="280630"/>
                    <a:pt x="1049302" y="284163"/>
                  </a:cubicBezTo>
                  <a:cubicBezTo>
                    <a:pt x="1042828" y="288286"/>
                    <a:pt x="1038119" y="288286"/>
                    <a:pt x="1034588" y="280630"/>
                  </a:cubicBezTo>
                  <a:cubicBezTo>
                    <a:pt x="1031645" y="272974"/>
                    <a:pt x="1029291" y="267085"/>
                    <a:pt x="1038119" y="261784"/>
                  </a:cubicBezTo>
                  <a:cubicBezTo>
                    <a:pt x="1045770" y="257662"/>
                    <a:pt x="1052244" y="252362"/>
                    <a:pt x="1059307" y="247061"/>
                  </a:cubicBezTo>
                  <a:close/>
                  <a:moveTo>
                    <a:pt x="547239" y="243073"/>
                  </a:moveTo>
                  <a:cubicBezTo>
                    <a:pt x="547557" y="243392"/>
                    <a:pt x="547938" y="244508"/>
                    <a:pt x="548446" y="246423"/>
                  </a:cubicBezTo>
                  <a:cubicBezTo>
                    <a:pt x="547430" y="245785"/>
                    <a:pt x="546413" y="245146"/>
                    <a:pt x="546413" y="244508"/>
                  </a:cubicBezTo>
                  <a:cubicBezTo>
                    <a:pt x="546667" y="243233"/>
                    <a:pt x="546921" y="242754"/>
                    <a:pt x="547239" y="243073"/>
                  </a:cubicBezTo>
                  <a:close/>
                  <a:moveTo>
                    <a:pt x="1256328" y="236853"/>
                  </a:moveTo>
                  <a:lnTo>
                    <a:pt x="1257599" y="238978"/>
                  </a:lnTo>
                  <a:lnTo>
                    <a:pt x="1255481" y="238128"/>
                  </a:lnTo>
                  <a:close/>
                  <a:moveTo>
                    <a:pt x="772495" y="229742"/>
                  </a:moveTo>
                  <a:cubicBezTo>
                    <a:pt x="778442" y="229195"/>
                    <a:pt x="779037" y="234664"/>
                    <a:pt x="779632" y="239039"/>
                  </a:cubicBezTo>
                  <a:lnTo>
                    <a:pt x="777761" y="239470"/>
                  </a:lnTo>
                  <a:lnTo>
                    <a:pt x="779805" y="241318"/>
                  </a:lnTo>
                  <a:cubicBezTo>
                    <a:pt x="779593" y="242594"/>
                    <a:pt x="779275" y="243072"/>
                    <a:pt x="778905" y="242753"/>
                  </a:cubicBezTo>
                  <a:lnTo>
                    <a:pt x="777715" y="239480"/>
                  </a:lnTo>
                  <a:lnTo>
                    <a:pt x="758220" y="243961"/>
                  </a:lnTo>
                  <a:cubicBezTo>
                    <a:pt x="756435" y="243961"/>
                    <a:pt x="753461" y="242320"/>
                    <a:pt x="752867" y="240680"/>
                  </a:cubicBezTo>
                  <a:cubicBezTo>
                    <a:pt x="752272" y="239039"/>
                    <a:pt x="753461" y="235211"/>
                    <a:pt x="754651" y="235211"/>
                  </a:cubicBezTo>
                  <a:cubicBezTo>
                    <a:pt x="760599" y="232477"/>
                    <a:pt x="766547" y="230289"/>
                    <a:pt x="772495" y="229742"/>
                  </a:cubicBezTo>
                  <a:close/>
                  <a:moveTo>
                    <a:pt x="1022514" y="224091"/>
                  </a:moveTo>
                  <a:cubicBezTo>
                    <a:pt x="1024773" y="224665"/>
                    <a:pt x="1027032" y="224665"/>
                    <a:pt x="1029291" y="224665"/>
                  </a:cubicBezTo>
                  <a:cubicBezTo>
                    <a:pt x="1035503" y="225239"/>
                    <a:pt x="1041716" y="226388"/>
                    <a:pt x="1042846" y="233853"/>
                  </a:cubicBezTo>
                  <a:cubicBezTo>
                    <a:pt x="1043975" y="243041"/>
                    <a:pt x="1037198" y="245338"/>
                    <a:pt x="1029856" y="246486"/>
                  </a:cubicBezTo>
                  <a:cubicBezTo>
                    <a:pt x="1032115" y="240170"/>
                    <a:pt x="1036633" y="233279"/>
                    <a:pt x="1024208" y="231556"/>
                  </a:cubicBezTo>
                  <a:cubicBezTo>
                    <a:pt x="1019690" y="230982"/>
                    <a:pt x="1019125" y="228110"/>
                    <a:pt x="1022514" y="224091"/>
                  </a:cubicBezTo>
                  <a:close/>
                  <a:moveTo>
                    <a:pt x="1055682" y="212416"/>
                  </a:moveTo>
                  <a:cubicBezTo>
                    <a:pt x="1056855" y="212353"/>
                    <a:pt x="1058027" y="213373"/>
                    <a:pt x="1059200" y="215415"/>
                  </a:cubicBezTo>
                  <a:cubicBezTo>
                    <a:pt x="1056855" y="215415"/>
                    <a:pt x="1054509" y="215415"/>
                    <a:pt x="1052163" y="215926"/>
                  </a:cubicBezTo>
                  <a:cubicBezTo>
                    <a:pt x="1053336" y="213629"/>
                    <a:pt x="1054509" y="212480"/>
                    <a:pt x="1055682" y="212416"/>
                  </a:cubicBezTo>
                  <a:close/>
                  <a:moveTo>
                    <a:pt x="127073" y="201123"/>
                  </a:moveTo>
                  <a:cubicBezTo>
                    <a:pt x="128832" y="202824"/>
                    <a:pt x="131178" y="203958"/>
                    <a:pt x="132351" y="205660"/>
                  </a:cubicBezTo>
                  <a:cubicBezTo>
                    <a:pt x="134110" y="207928"/>
                    <a:pt x="132937" y="210197"/>
                    <a:pt x="129419" y="210197"/>
                  </a:cubicBezTo>
                  <a:cubicBezTo>
                    <a:pt x="129419" y="210764"/>
                    <a:pt x="128246" y="209062"/>
                    <a:pt x="128246" y="207928"/>
                  </a:cubicBezTo>
                  <a:cubicBezTo>
                    <a:pt x="127073" y="205660"/>
                    <a:pt x="127073" y="203391"/>
                    <a:pt x="127073" y="201123"/>
                  </a:cubicBezTo>
                  <a:close/>
                  <a:moveTo>
                    <a:pt x="1317577" y="194653"/>
                  </a:moveTo>
                  <a:cubicBezTo>
                    <a:pt x="1319303" y="198807"/>
                    <a:pt x="1321605" y="202962"/>
                    <a:pt x="1323907" y="207710"/>
                  </a:cubicBezTo>
                  <a:cubicBezTo>
                    <a:pt x="1333689" y="229076"/>
                    <a:pt x="1322181" y="243914"/>
                    <a:pt x="1298013" y="241540"/>
                  </a:cubicBezTo>
                  <a:cubicBezTo>
                    <a:pt x="1292259" y="241540"/>
                    <a:pt x="1286505" y="240353"/>
                    <a:pt x="1280750" y="240353"/>
                  </a:cubicBezTo>
                  <a:cubicBezTo>
                    <a:pt x="1278448" y="237385"/>
                    <a:pt x="1275572" y="235011"/>
                    <a:pt x="1273270" y="232044"/>
                  </a:cubicBezTo>
                  <a:cubicBezTo>
                    <a:pt x="1279599" y="223141"/>
                    <a:pt x="1287655" y="215425"/>
                    <a:pt x="1292834" y="205929"/>
                  </a:cubicBezTo>
                  <a:cubicBezTo>
                    <a:pt x="1299164" y="195246"/>
                    <a:pt x="1307219" y="193465"/>
                    <a:pt x="1317577" y="194653"/>
                  </a:cubicBezTo>
                  <a:close/>
                  <a:moveTo>
                    <a:pt x="286487" y="191544"/>
                  </a:moveTo>
                  <a:cubicBezTo>
                    <a:pt x="289094" y="190676"/>
                    <a:pt x="290832" y="192412"/>
                    <a:pt x="293150" y="196461"/>
                  </a:cubicBezTo>
                  <a:cubicBezTo>
                    <a:pt x="300682" y="209187"/>
                    <a:pt x="308214" y="208609"/>
                    <a:pt x="319803" y="203403"/>
                  </a:cubicBezTo>
                  <a:cubicBezTo>
                    <a:pt x="321541" y="202246"/>
                    <a:pt x="324438" y="202246"/>
                    <a:pt x="326755" y="202246"/>
                  </a:cubicBezTo>
                  <a:cubicBezTo>
                    <a:pt x="330811" y="210923"/>
                    <a:pt x="336026" y="215551"/>
                    <a:pt x="346455" y="211501"/>
                  </a:cubicBezTo>
                  <a:lnTo>
                    <a:pt x="363752" y="209774"/>
                  </a:lnTo>
                  <a:lnTo>
                    <a:pt x="366744" y="201000"/>
                  </a:lnTo>
                  <a:cubicBezTo>
                    <a:pt x="367296" y="199177"/>
                    <a:pt x="370611" y="198569"/>
                    <a:pt x="371716" y="199177"/>
                  </a:cubicBezTo>
                  <a:cubicBezTo>
                    <a:pt x="375584" y="201000"/>
                    <a:pt x="375031" y="205253"/>
                    <a:pt x="372821" y="207684"/>
                  </a:cubicBezTo>
                  <a:lnTo>
                    <a:pt x="364526" y="210368"/>
                  </a:lnTo>
                  <a:lnTo>
                    <a:pt x="377742" y="221914"/>
                  </a:lnTo>
                  <a:cubicBezTo>
                    <a:pt x="379480" y="223071"/>
                    <a:pt x="380639" y="225963"/>
                    <a:pt x="380060" y="228277"/>
                  </a:cubicBezTo>
                  <a:cubicBezTo>
                    <a:pt x="379480" y="229434"/>
                    <a:pt x="376583" y="231748"/>
                    <a:pt x="374845" y="231748"/>
                  </a:cubicBezTo>
                  <a:cubicBezTo>
                    <a:pt x="364996" y="232326"/>
                    <a:pt x="355146" y="231169"/>
                    <a:pt x="345296" y="232326"/>
                  </a:cubicBezTo>
                  <a:cubicBezTo>
                    <a:pt x="335446" y="234062"/>
                    <a:pt x="340661" y="241582"/>
                    <a:pt x="341240" y="246788"/>
                  </a:cubicBezTo>
                  <a:cubicBezTo>
                    <a:pt x="341819" y="251416"/>
                    <a:pt x="341240" y="256044"/>
                    <a:pt x="340661" y="260671"/>
                  </a:cubicBezTo>
                  <a:cubicBezTo>
                    <a:pt x="339502" y="263564"/>
                    <a:pt x="337764" y="265878"/>
                    <a:pt x="336026" y="268770"/>
                  </a:cubicBezTo>
                  <a:cubicBezTo>
                    <a:pt x="330231" y="273398"/>
                    <a:pt x="325017" y="274555"/>
                    <a:pt x="319223" y="268770"/>
                  </a:cubicBezTo>
                  <a:cubicBezTo>
                    <a:pt x="319223" y="260671"/>
                    <a:pt x="319223" y="251994"/>
                    <a:pt x="314009" y="244474"/>
                  </a:cubicBezTo>
                  <a:cubicBezTo>
                    <a:pt x="312270" y="241582"/>
                    <a:pt x="311691" y="236954"/>
                    <a:pt x="307056" y="237532"/>
                  </a:cubicBezTo>
                  <a:cubicBezTo>
                    <a:pt x="303000" y="237532"/>
                    <a:pt x="300682" y="241003"/>
                    <a:pt x="300682" y="244474"/>
                  </a:cubicBezTo>
                  <a:cubicBezTo>
                    <a:pt x="300682" y="250259"/>
                    <a:pt x="298944" y="254308"/>
                    <a:pt x="292571" y="254308"/>
                  </a:cubicBezTo>
                  <a:cubicBezTo>
                    <a:pt x="286777" y="253730"/>
                    <a:pt x="280403" y="255465"/>
                    <a:pt x="278086" y="246788"/>
                  </a:cubicBezTo>
                  <a:cubicBezTo>
                    <a:pt x="277506" y="243317"/>
                    <a:pt x="275189" y="241003"/>
                    <a:pt x="272871" y="238111"/>
                  </a:cubicBezTo>
                  <a:cubicBezTo>
                    <a:pt x="270554" y="234640"/>
                    <a:pt x="269395" y="231169"/>
                    <a:pt x="272292" y="228855"/>
                  </a:cubicBezTo>
                  <a:cubicBezTo>
                    <a:pt x="274609" y="227120"/>
                    <a:pt x="279244" y="228277"/>
                    <a:pt x="282142" y="228277"/>
                  </a:cubicBezTo>
                  <a:cubicBezTo>
                    <a:pt x="284459" y="228855"/>
                    <a:pt x="287356" y="230012"/>
                    <a:pt x="289094" y="229434"/>
                  </a:cubicBezTo>
                  <a:cubicBezTo>
                    <a:pt x="293150" y="228277"/>
                    <a:pt x="295468" y="224227"/>
                    <a:pt x="293150" y="221914"/>
                  </a:cubicBezTo>
                  <a:cubicBezTo>
                    <a:pt x="287356" y="216708"/>
                    <a:pt x="280983" y="213236"/>
                    <a:pt x="274609" y="209766"/>
                  </a:cubicBezTo>
                  <a:lnTo>
                    <a:pt x="274609" y="202246"/>
                  </a:lnTo>
                  <a:cubicBezTo>
                    <a:pt x="280403" y="195882"/>
                    <a:pt x="283880" y="192412"/>
                    <a:pt x="286487" y="191544"/>
                  </a:cubicBezTo>
                  <a:close/>
                  <a:moveTo>
                    <a:pt x="335337" y="189471"/>
                  </a:moveTo>
                  <a:cubicBezTo>
                    <a:pt x="336925" y="189471"/>
                    <a:pt x="338438" y="190303"/>
                    <a:pt x="339345" y="192245"/>
                  </a:cubicBezTo>
                  <a:cubicBezTo>
                    <a:pt x="339951" y="193355"/>
                    <a:pt x="339345" y="197238"/>
                    <a:pt x="337530" y="197793"/>
                  </a:cubicBezTo>
                  <a:cubicBezTo>
                    <a:pt x="334505" y="198903"/>
                    <a:pt x="330874" y="200012"/>
                    <a:pt x="327848" y="200567"/>
                  </a:cubicBezTo>
                  <a:cubicBezTo>
                    <a:pt x="329059" y="197793"/>
                    <a:pt x="329059" y="193909"/>
                    <a:pt x="330874" y="191690"/>
                  </a:cubicBezTo>
                  <a:cubicBezTo>
                    <a:pt x="332084" y="190303"/>
                    <a:pt x="333748" y="189471"/>
                    <a:pt x="335337" y="189471"/>
                  </a:cubicBezTo>
                  <a:close/>
                  <a:moveTo>
                    <a:pt x="1042466" y="183257"/>
                  </a:moveTo>
                  <a:cubicBezTo>
                    <a:pt x="1051594" y="194249"/>
                    <a:pt x="1042466" y="205818"/>
                    <a:pt x="1043037" y="217388"/>
                  </a:cubicBezTo>
                  <a:cubicBezTo>
                    <a:pt x="1035620" y="217388"/>
                    <a:pt x="1028203" y="217388"/>
                    <a:pt x="1020786" y="217388"/>
                  </a:cubicBezTo>
                  <a:cubicBezTo>
                    <a:pt x="1012228" y="215652"/>
                    <a:pt x="1005952" y="226065"/>
                    <a:pt x="996253" y="219702"/>
                  </a:cubicBezTo>
                  <a:cubicBezTo>
                    <a:pt x="1000817" y="209289"/>
                    <a:pt x="1008234" y="201190"/>
                    <a:pt x="1017933" y="197720"/>
                  </a:cubicBezTo>
                  <a:cubicBezTo>
                    <a:pt x="1027632" y="194249"/>
                    <a:pt x="1033908" y="187885"/>
                    <a:pt x="1042466" y="183257"/>
                  </a:cubicBezTo>
                  <a:close/>
                  <a:moveTo>
                    <a:pt x="466645" y="183257"/>
                  </a:moveTo>
                  <a:cubicBezTo>
                    <a:pt x="468366" y="183257"/>
                    <a:pt x="471810" y="184944"/>
                    <a:pt x="472384" y="186631"/>
                  </a:cubicBezTo>
                  <a:cubicBezTo>
                    <a:pt x="473531" y="191692"/>
                    <a:pt x="474105" y="197316"/>
                    <a:pt x="474679" y="202939"/>
                  </a:cubicBezTo>
                  <a:cubicBezTo>
                    <a:pt x="474105" y="206875"/>
                    <a:pt x="473531" y="210249"/>
                    <a:pt x="472384" y="213624"/>
                  </a:cubicBezTo>
                  <a:cubicBezTo>
                    <a:pt x="472384" y="214186"/>
                    <a:pt x="470662" y="215873"/>
                    <a:pt x="470088" y="215873"/>
                  </a:cubicBezTo>
                  <a:cubicBezTo>
                    <a:pt x="468366" y="215311"/>
                    <a:pt x="465497" y="214748"/>
                    <a:pt x="464350" y="213061"/>
                  </a:cubicBezTo>
                  <a:cubicBezTo>
                    <a:pt x="457463" y="204626"/>
                    <a:pt x="459185" y="195628"/>
                    <a:pt x="461480" y="186631"/>
                  </a:cubicBezTo>
                  <a:cubicBezTo>
                    <a:pt x="462054" y="184944"/>
                    <a:pt x="464923" y="183257"/>
                    <a:pt x="466645" y="183257"/>
                  </a:cubicBezTo>
                  <a:close/>
                  <a:moveTo>
                    <a:pt x="1618910" y="167945"/>
                  </a:moveTo>
                  <a:cubicBezTo>
                    <a:pt x="1619418" y="168584"/>
                    <a:pt x="1620435" y="169860"/>
                    <a:pt x="1620943" y="170498"/>
                  </a:cubicBezTo>
                  <a:cubicBezTo>
                    <a:pt x="1620435" y="171136"/>
                    <a:pt x="1619418" y="171774"/>
                    <a:pt x="1618401" y="172412"/>
                  </a:cubicBezTo>
                  <a:cubicBezTo>
                    <a:pt x="1617385" y="171774"/>
                    <a:pt x="1616876" y="170498"/>
                    <a:pt x="1616368" y="169860"/>
                  </a:cubicBezTo>
                  <a:cubicBezTo>
                    <a:pt x="1616876" y="169222"/>
                    <a:pt x="1617893" y="167945"/>
                    <a:pt x="1618910" y="167945"/>
                  </a:cubicBezTo>
                  <a:close/>
                  <a:moveTo>
                    <a:pt x="262316" y="153245"/>
                  </a:moveTo>
                  <a:cubicBezTo>
                    <a:pt x="264494" y="152633"/>
                    <a:pt x="266673" y="153858"/>
                    <a:pt x="268851" y="154470"/>
                  </a:cubicBezTo>
                  <a:cubicBezTo>
                    <a:pt x="267762" y="156308"/>
                    <a:pt x="267217" y="158758"/>
                    <a:pt x="265583" y="159983"/>
                  </a:cubicBezTo>
                  <a:cubicBezTo>
                    <a:pt x="262316" y="163045"/>
                    <a:pt x="257959" y="164883"/>
                    <a:pt x="254147" y="167333"/>
                  </a:cubicBezTo>
                  <a:cubicBezTo>
                    <a:pt x="254147" y="160595"/>
                    <a:pt x="255781" y="154470"/>
                    <a:pt x="262316" y="153245"/>
                  </a:cubicBezTo>
                  <a:close/>
                  <a:moveTo>
                    <a:pt x="1122689" y="139873"/>
                  </a:moveTo>
                  <a:cubicBezTo>
                    <a:pt x="1123324" y="139873"/>
                    <a:pt x="1123959" y="141574"/>
                    <a:pt x="1124595" y="142708"/>
                  </a:cubicBezTo>
                  <a:cubicBezTo>
                    <a:pt x="1125230" y="144977"/>
                    <a:pt x="1125230" y="146678"/>
                    <a:pt x="1125230" y="149514"/>
                  </a:cubicBezTo>
                  <a:cubicBezTo>
                    <a:pt x="1123324" y="147812"/>
                    <a:pt x="1121418" y="146678"/>
                    <a:pt x="1120147" y="144977"/>
                  </a:cubicBezTo>
                  <a:cubicBezTo>
                    <a:pt x="1118241" y="142141"/>
                    <a:pt x="1118877" y="140440"/>
                    <a:pt x="1122689" y="139873"/>
                  </a:cubicBezTo>
                  <a:close/>
                  <a:moveTo>
                    <a:pt x="1507099" y="135347"/>
                  </a:moveTo>
                  <a:cubicBezTo>
                    <a:pt x="1516233" y="135347"/>
                    <a:pt x="1524795" y="135347"/>
                    <a:pt x="1532786" y="135925"/>
                  </a:cubicBezTo>
                  <a:cubicBezTo>
                    <a:pt x="1540777" y="135925"/>
                    <a:pt x="1539065" y="140549"/>
                    <a:pt x="1536211" y="145173"/>
                  </a:cubicBezTo>
                  <a:cubicBezTo>
                    <a:pt x="1534499" y="149220"/>
                    <a:pt x="1536211" y="152688"/>
                    <a:pt x="1539636" y="154422"/>
                  </a:cubicBezTo>
                  <a:cubicBezTo>
                    <a:pt x="1547627" y="159046"/>
                    <a:pt x="1547627" y="163093"/>
                    <a:pt x="1541348" y="170607"/>
                  </a:cubicBezTo>
                  <a:cubicBezTo>
                    <a:pt x="1535640" y="176387"/>
                    <a:pt x="1539065" y="183902"/>
                    <a:pt x="1544773" y="189104"/>
                  </a:cubicBezTo>
                  <a:cubicBezTo>
                    <a:pt x="1551623" y="195607"/>
                    <a:pt x="1561041" y="197558"/>
                    <a:pt x="1568212" y="202760"/>
                  </a:cubicBezTo>
                  <a:lnTo>
                    <a:pt x="1574219" y="209087"/>
                  </a:lnTo>
                  <a:lnTo>
                    <a:pt x="1574293" y="208778"/>
                  </a:lnTo>
                  <a:lnTo>
                    <a:pt x="1581635" y="208778"/>
                  </a:lnTo>
                  <a:cubicBezTo>
                    <a:pt x="1582200" y="214374"/>
                    <a:pt x="1581635" y="219527"/>
                    <a:pt x="1580293" y="224460"/>
                  </a:cubicBezTo>
                  <a:lnTo>
                    <a:pt x="1574405" y="238546"/>
                  </a:lnTo>
                  <a:lnTo>
                    <a:pt x="1574455" y="238815"/>
                  </a:lnTo>
                  <a:cubicBezTo>
                    <a:pt x="1573884" y="260780"/>
                    <a:pt x="1564751" y="269451"/>
                    <a:pt x="1545915" y="255578"/>
                  </a:cubicBezTo>
                  <a:cubicBezTo>
                    <a:pt x="1533357" y="246329"/>
                    <a:pt x="1523082" y="242861"/>
                    <a:pt x="1511666" y="255578"/>
                  </a:cubicBezTo>
                  <a:lnTo>
                    <a:pt x="1508905" y="254335"/>
                  </a:lnTo>
                  <a:lnTo>
                    <a:pt x="1509146" y="254579"/>
                  </a:lnTo>
                  <a:cubicBezTo>
                    <a:pt x="1538290" y="277133"/>
                    <a:pt x="1546540" y="301313"/>
                    <a:pt x="1533897" y="325656"/>
                  </a:cubicBezTo>
                  <a:lnTo>
                    <a:pt x="1517999" y="345393"/>
                  </a:lnTo>
                  <a:lnTo>
                    <a:pt x="1524545" y="344041"/>
                  </a:lnTo>
                  <a:cubicBezTo>
                    <a:pt x="1527307" y="344679"/>
                    <a:pt x="1531175" y="344679"/>
                    <a:pt x="1532280" y="348507"/>
                  </a:cubicBezTo>
                  <a:cubicBezTo>
                    <a:pt x="1534489" y="352335"/>
                    <a:pt x="1528965" y="356163"/>
                    <a:pt x="1522887" y="355525"/>
                  </a:cubicBezTo>
                  <a:lnTo>
                    <a:pt x="1512495" y="353025"/>
                  </a:lnTo>
                  <a:lnTo>
                    <a:pt x="1509146" y="358674"/>
                  </a:lnTo>
                  <a:cubicBezTo>
                    <a:pt x="1506003" y="361276"/>
                    <a:pt x="1502860" y="362433"/>
                    <a:pt x="1499645" y="362433"/>
                  </a:cubicBezTo>
                  <a:lnTo>
                    <a:pt x="1493992" y="360622"/>
                  </a:lnTo>
                  <a:lnTo>
                    <a:pt x="1493697" y="376171"/>
                  </a:lnTo>
                  <a:cubicBezTo>
                    <a:pt x="1493626" y="382503"/>
                    <a:pt x="1492910" y="388762"/>
                    <a:pt x="1489474" y="394585"/>
                  </a:cubicBezTo>
                  <a:lnTo>
                    <a:pt x="1488057" y="394958"/>
                  </a:lnTo>
                  <a:lnTo>
                    <a:pt x="1494861" y="401535"/>
                  </a:lnTo>
                  <a:lnTo>
                    <a:pt x="1497952" y="397586"/>
                  </a:lnTo>
                  <a:cubicBezTo>
                    <a:pt x="1499276" y="396555"/>
                    <a:pt x="1500732" y="396261"/>
                    <a:pt x="1502320" y="397438"/>
                  </a:cubicBezTo>
                  <a:cubicBezTo>
                    <a:pt x="1506555" y="400383"/>
                    <a:pt x="1502849" y="403917"/>
                    <a:pt x="1500202" y="406273"/>
                  </a:cubicBezTo>
                  <a:lnTo>
                    <a:pt x="1495839" y="408921"/>
                  </a:lnTo>
                  <a:lnTo>
                    <a:pt x="1495389" y="409355"/>
                  </a:lnTo>
                  <a:cubicBezTo>
                    <a:pt x="1495389" y="411605"/>
                    <a:pt x="1495389" y="413854"/>
                    <a:pt x="1495389" y="416666"/>
                  </a:cubicBezTo>
                  <a:lnTo>
                    <a:pt x="1491807" y="418051"/>
                  </a:lnTo>
                  <a:lnTo>
                    <a:pt x="1493834" y="418051"/>
                  </a:lnTo>
                  <a:lnTo>
                    <a:pt x="1493834" y="424630"/>
                  </a:lnTo>
                  <a:lnTo>
                    <a:pt x="1493886" y="424656"/>
                  </a:lnTo>
                  <a:cubicBezTo>
                    <a:pt x="1494466" y="432184"/>
                    <a:pt x="1492727" y="441450"/>
                    <a:pt x="1501422" y="446662"/>
                  </a:cubicBezTo>
                  <a:cubicBezTo>
                    <a:pt x="1489829" y="465194"/>
                    <a:pt x="1490409" y="485464"/>
                    <a:pt x="1495625" y="504575"/>
                  </a:cubicBezTo>
                  <a:cubicBezTo>
                    <a:pt x="1501422" y="525423"/>
                    <a:pt x="1501422" y="545114"/>
                    <a:pt x="1501422" y="565383"/>
                  </a:cubicBezTo>
                  <a:cubicBezTo>
                    <a:pt x="1494466" y="569437"/>
                    <a:pt x="1487511" y="570595"/>
                    <a:pt x="1484033" y="560750"/>
                  </a:cubicBezTo>
                  <a:cubicBezTo>
                    <a:pt x="1482874" y="557275"/>
                    <a:pt x="1481135" y="553801"/>
                    <a:pt x="1479396" y="550905"/>
                  </a:cubicBezTo>
                  <a:cubicBezTo>
                    <a:pt x="1467803" y="548010"/>
                    <a:pt x="1457370" y="570595"/>
                    <a:pt x="1445198" y="551484"/>
                  </a:cubicBezTo>
                  <a:cubicBezTo>
                    <a:pt x="1413463" y="530201"/>
                    <a:pt x="1424440" y="507290"/>
                    <a:pt x="1434357" y="484459"/>
                  </a:cubicBezTo>
                  <a:lnTo>
                    <a:pt x="1438583" y="472362"/>
                  </a:lnTo>
                  <a:lnTo>
                    <a:pt x="1423458" y="484143"/>
                  </a:lnTo>
                  <a:cubicBezTo>
                    <a:pt x="1406294" y="491019"/>
                    <a:pt x="1391299" y="478409"/>
                    <a:pt x="1376303" y="463189"/>
                  </a:cubicBezTo>
                  <a:cubicBezTo>
                    <a:pt x="1376303" y="460290"/>
                    <a:pt x="1376303" y="457971"/>
                    <a:pt x="1376303" y="455652"/>
                  </a:cubicBezTo>
                  <a:cubicBezTo>
                    <a:pt x="1374019" y="455652"/>
                    <a:pt x="1371733" y="455652"/>
                    <a:pt x="1368878" y="455072"/>
                  </a:cubicBezTo>
                  <a:cubicBezTo>
                    <a:pt x="1364879" y="451593"/>
                    <a:pt x="1366592" y="444636"/>
                    <a:pt x="1362023" y="440578"/>
                  </a:cubicBezTo>
                  <a:cubicBezTo>
                    <a:pt x="1354596" y="430142"/>
                    <a:pt x="1378017" y="429562"/>
                    <a:pt x="1369449" y="418546"/>
                  </a:cubicBezTo>
                  <a:cubicBezTo>
                    <a:pt x="1366592" y="416227"/>
                    <a:pt x="1364307" y="413328"/>
                    <a:pt x="1362023" y="411008"/>
                  </a:cubicBezTo>
                  <a:cubicBezTo>
                    <a:pt x="1360880" y="406370"/>
                    <a:pt x="1360309" y="402312"/>
                    <a:pt x="1359166" y="397673"/>
                  </a:cubicBezTo>
                  <a:cubicBezTo>
                    <a:pt x="1358024" y="393615"/>
                    <a:pt x="1358595" y="391296"/>
                    <a:pt x="1362023" y="388977"/>
                  </a:cubicBezTo>
                  <a:cubicBezTo>
                    <a:pt x="1366021" y="384918"/>
                    <a:pt x="1363165" y="377381"/>
                    <a:pt x="1369449" y="373902"/>
                  </a:cubicBezTo>
                  <a:cubicBezTo>
                    <a:pt x="1371733" y="366945"/>
                    <a:pt x="1380874" y="364626"/>
                    <a:pt x="1378017" y="353030"/>
                  </a:cubicBezTo>
                  <a:cubicBezTo>
                    <a:pt x="1374590" y="334477"/>
                    <a:pt x="1386586" y="313605"/>
                    <a:pt x="1374590" y="294472"/>
                  </a:cubicBezTo>
                  <a:cubicBezTo>
                    <a:pt x="1374019" y="293892"/>
                    <a:pt x="1380874" y="288094"/>
                    <a:pt x="1383730" y="284615"/>
                  </a:cubicBezTo>
                  <a:cubicBezTo>
                    <a:pt x="1394013" y="278817"/>
                    <a:pt x="1403152" y="273020"/>
                    <a:pt x="1401439" y="257945"/>
                  </a:cubicBezTo>
                  <a:cubicBezTo>
                    <a:pt x="1400296" y="249248"/>
                    <a:pt x="1405437" y="239392"/>
                    <a:pt x="1408293" y="231275"/>
                  </a:cubicBezTo>
                  <a:cubicBezTo>
                    <a:pt x="1409151" y="228666"/>
                    <a:pt x="1411007" y="227361"/>
                    <a:pt x="1413220" y="226637"/>
                  </a:cubicBezTo>
                  <a:lnTo>
                    <a:pt x="1419701" y="225574"/>
                  </a:lnTo>
                  <a:lnTo>
                    <a:pt x="1419485" y="225288"/>
                  </a:lnTo>
                  <a:lnTo>
                    <a:pt x="1420581" y="225311"/>
                  </a:lnTo>
                  <a:lnTo>
                    <a:pt x="1431269" y="219227"/>
                  </a:lnTo>
                  <a:cubicBezTo>
                    <a:pt x="1434250" y="217976"/>
                    <a:pt x="1436642" y="217578"/>
                    <a:pt x="1438713" y="218085"/>
                  </a:cubicBezTo>
                  <a:cubicBezTo>
                    <a:pt x="1442855" y="219100"/>
                    <a:pt x="1445710" y="223738"/>
                    <a:pt x="1449424" y="232435"/>
                  </a:cubicBezTo>
                  <a:cubicBezTo>
                    <a:pt x="1439712" y="249828"/>
                    <a:pt x="1449995" y="267222"/>
                    <a:pt x="1449995" y="284615"/>
                  </a:cubicBezTo>
                  <a:lnTo>
                    <a:pt x="1450507" y="285605"/>
                  </a:lnTo>
                  <a:lnTo>
                    <a:pt x="1450528" y="282790"/>
                  </a:lnTo>
                  <a:cubicBezTo>
                    <a:pt x="1452819" y="282790"/>
                    <a:pt x="1455110" y="282790"/>
                    <a:pt x="1457401" y="282790"/>
                  </a:cubicBezTo>
                  <a:lnTo>
                    <a:pt x="1457721" y="284198"/>
                  </a:lnTo>
                  <a:lnTo>
                    <a:pt x="1457715" y="284072"/>
                  </a:lnTo>
                  <a:cubicBezTo>
                    <a:pt x="1461144" y="274819"/>
                    <a:pt x="1464001" y="265567"/>
                    <a:pt x="1468573" y="256892"/>
                  </a:cubicBezTo>
                  <a:cubicBezTo>
                    <a:pt x="1470859" y="252266"/>
                    <a:pt x="1475430" y="251109"/>
                    <a:pt x="1480002" y="255157"/>
                  </a:cubicBezTo>
                  <a:cubicBezTo>
                    <a:pt x="1492002" y="265567"/>
                    <a:pt x="1496574" y="255735"/>
                    <a:pt x="1501717" y="247061"/>
                  </a:cubicBezTo>
                  <a:lnTo>
                    <a:pt x="1502022" y="247370"/>
                  </a:lnTo>
                  <a:lnTo>
                    <a:pt x="1501392" y="246329"/>
                  </a:lnTo>
                  <a:cubicBezTo>
                    <a:pt x="1498538" y="242861"/>
                    <a:pt x="1495112" y="238815"/>
                    <a:pt x="1491117" y="235925"/>
                  </a:cubicBezTo>
                  <a:cubicBezTo>
                    <a:pt x="1487692" y="233035"/>
                    <a:pt x="1479130" y="231878"/>
                    <a:pt x="1479130" y="229566"/>
                  </a:cubicBezTo>
                  <a:cubicBezTo>
                    <a:pt x="1479701" y="222630"/>
                    <a:pt x="1481413" y="215694"/>
                    <a:pt x="1484838" y="209913"/>
                  </a:cubicBezTo>
                  <a:cubicBezTo>
                    <a:pt x="1491117" y="198353"/>
                    <a:pt x="1501963" y="188526"/>
                    <a:pt x="1491688" y="174653"/>
                  </a:cubicBezTo>
                  <a:cubicBezTo>
                    <a:pt x="1499679" y="163093"/>
                    <a:pt x="1502533" y="150376"/>
                    <a:pt x="1501963" y="136503"/>
                  </a:cubicBezTo>
                  <a:cubicBezTo>
                    <a:pt x="1503675" y="135347"/>
                    <a:pt x="1505387" y="134769"/>
                    <a:pt x="1507099" y="135347"/>
                  </a:cubicBezTo>
                  <a:close/>
                  <a:moveTo>
                    <a:pt x="846247" y="122592"/>
                  </a:moveTo>
                  <a:cubicBezTo>
                    <a:pt x="853812" y="126681"/>
                    <a:pt x="860795" y="131939"/>
                    <a:pt x="868360" y="136029"/>
                  </a:cubicBezTo>
                  <a:cubicBezTo>
                    <a:pt x="875343" y="138950"/>
                    <a:pt x="883490" y="154724"/>
                    <a:pt x="890473" y="135445"/>
                  </a:cubicBezTo>
                  <a:cubicBezTo>
                    <a:pt x="891055" y="133108"/>
                    <a:pt x="894546" y="133692"/>
                    <a:pt x="895128" y="136613"/>
                  </a:cubicBezTo>
                  <a:cubicBezTo>
                    <a:pt x="897456" y="147129"/>
                    <a:pt x="906185" y="147129"/>
                    <a:pt x="913749" y="151219"/>
                  </a:cubicBezTo>
                  <a:cubicBezTo>
                    <a:pt x="930043" y="157646"/>
                    <a:pt x="949246" y="152387"/>
                    <a:pt x="962631" y="164656"/>
                  </a:cubicBezTo>
                  <a:cubicBezTo>
                    <a:pt x="944591" y="165824"/>
                    <a:pt x="925970" y="166993"/>
                    <a:pt x="907348" y="168161"/>
                  </a:cubicBezTo>
                  <a:cubicBezTo>
                    <a:pt x="879998" y="169914"/>
                    <a:pt x="855558" y="156477"/>
                    <a:pt x="839264" y="131355"/>
                  </a:cubicBezTo>
                  <a:cubicBezTo>
                    <a:pt x="838682" y="130187"/>
                    <a:pt x="839264" y="126681"/>
                    <a:pt x="839846" y="124929"/>
                  </a:cubicBezTo>
                  <a:cubicBezTo>
                    <a:pt x="841591" y="123760"/>
                    <a:pt x="845083" y="122008"/>
                    <a:pt x="846247" y="122592"/>
                  </a:cubicBezTo>
                  <a:close/>
                  <a:moveTo>
                    <a:pt x="902217" y="113549"/>
                  </a:moveTo>
                  <a:cubicBezTo>
                    <a:pt x="908111" y="114715"/>
                    <a:pt x="915182" y="111799"/>
                    <a:pt x="919897" y="117049"/>
                  </a:cubicBezTo>
                  <a:cubicBezTo>
                    <a:pt x="922254" y="119965"/>
                    <a:pt x="920486" y="128132"/>
                    <a:pt x="928147" y="125799"/>
                  </a:cubicBezTo>
                  <a:cubicBezTo>
                    <a:pt x="931684" y="124049"/>
                    <a:pt x="934041" y="121715"/>
                    <a:pt x="938166" y="118215"/>
                  </a:cubicBezTo>
                  <a:cubicBezTo>
                    <a:pt x="939934" y="129299"/>
                    <a:pt x="941113" y="138632"/>
                    <a:pt x="942291" y="152049"/>
                  </a:cubicBezTo>
                  <a:cubicBezTo>
                    <a:pt x="929326" y="143299"/>
                    <a:pt x="918718" y="137465"/>
                    <a:pt x="908700" y="130465"/>
                  </a:cubicBezTo>
                  <a:cubicBezTo>
                    <a:pt x="903396" y="126382"/>
                    <a:pt x="902806" y="119965"/>
                    <a:pt x="902217" y="113549"/>
                  </a:cubicBezTo>
                  <a:close/>
                  <a:moveTo>
                    <a:pt x="1307211" y="94973"/>
                  </a:moveTo>
                  <a:cubicBezTo>
                    <a:pt x="1307581" y="95372"/>
                    <a:pt x="1308005" y="96488"/>
                    <a:pt x="1308428" y="98402"/>
                  </a:cubicBezTo>
                  <a:cubicBezTo>
                    <a:pt x="1307581" y="97764"/>
                    <a:pt x="1306311" y="96488"/>
                    <a:pt x="1306311" y="95850"/>
                  </a:cubicBezTo>
                  <a:cubicBezTo>
                    <a:pt x="1306523" y="94893"/>
                    <a:pt x="1306841" y="94574"/>
                    <a:pt x="1307211" y="94973"/>
                  </a:cubicBezTo>
                  <a:close/>
                  <a:moveTo>
                    <a:pt x="962235" y="94508"/>
                  </a:moveTo>
                  <a:cubicBezTo>
                    <a:pt x="963995" y="93935"/>
                    <a:pt x="966927" y="95654"/>
                    <a:pt x="968100" y="97945"/>
                  </a:cubicBezTo>
                  <a:cubicBezTo>
                    <a:pt x="980416" y="114560"/>
                    <a:pt x="979243" y="131748"/>
                    <a:pt x="969273" y="149508"/>
                  </a:cubicBezTo>
                  <a:cubicBezTo>
                    <a:pt x="956370" y="139196"/>
                    <a:pt x="954611" y="124300"/>
                    <a:pt x="951091" y="110550"/>
                  </a:cubicBezTo>
                  <a:cubicBezTo>
                    <a:pt x="950505" y="107685"/>
                    <a:pt x="952265" y="103102"/>
                    <a:pt x="954611" y="100237"/>
                  </a:cubicBezTo>
                  <a:cubicBezTo>
                    <a:pt x="956370" y="97945"/>
                    <a:pt x="959303" y="95654"/>
                    <a:pt x="962235" y="94508"/>
                  </a:cubicBezTo>
                  <a:close/>
                  <a:moveTo>
                    <a:pt x="860158" y="83726"/>
                  </a:moveTo>
                  <a:cubicBezTo>
                    <a:pt x="879600" y="86541"/>
                    <a:pt x="894467" y="95548"/>
                    <a:pt x="904189" y="112437"/>
                  </a:cubicBezTo>
                  <a:cubicBezTo>
                    <a:pt x="893896" y="110748"/>
                    <a:pt x="888177" y="120881"/>
                    <a:pt x="879028" y="121444"/>
                  </a:cubicBezTo>
                  <a:cubicBezTo>
                    <a:pt x="873310" y="118067"/>
                    <a:pt x="881315" y="109059"/>
                    <a:pt x="873310" y="107370"/>
                  </a:cubicBezTo>
                  <a:cubicBezTo>
                    <a:pt x="859014" y="104556"/>
                    <a:pt x="859014" y="104556"/>
                    <a:pt x="859586" y="94422"/>
                  </a:cubicBezTo>
                  <a:cubicBezTo>
                    <a:pt x="860158" y="91045"/>
                    <a:pt x="859586" y="87104"/>
                    <a:pt x="860158" y="83726"/>
                  </a:cubicBezTo>
                  <a:close/>
                  <a:moveTo>
                    <a:pt x="1184600" y="77322"/>
                  </a:moveTo>
                  <a:cubicBezTo>
                    <a:pt x="1185448" y="77837"/>
                    <a:pt x="1186012" y="79015"/>
                    <a:pt x="1186295" y="80782"/>
                  </a:cubicBezTo>
                  <a:cubicBezTo>
                    <a:pt x="1186295" y="80782"/>
                    <a:pt x="1184601" y="81960"/>
                    <a:pt x="1183471" y="82549"/>
                  </a:cubicBezTo>
                  <a:cubicBezTo>
                    <a:pt x="1181212" y="82549"/>
                    <a:pt x="1178953" y="83138"/>
                    <a:pt x="1176694" y="83138"/>
                  </a:cubicBezTo>
                  <a:cubicBezTo>
                    <a:pt x="1178388" y="81372"/>
                    <a:pt x="1178953" y="79015"/>
                    <a:pt x="1181212" y="77837"/>
                  </a:cubicBezTo>
                  <a:cubicBezTo>
                    <a:pt x="1182624" y="76954"/>
                    <a:pt x="1183754" y="76806"/>
                    <a:pt x="1184600" y="77322"/>
                  </a:cubicBezTo>
                  <a:close/>
                  <a:moveTo>
                    <a:pt x="1278354" y="71555"/>
                  </a:moveTo>
                  <a:cubicBezTo>
                    <a:pt x="1280699" y="71555"/>
                    <a:pt x="1283632" y="70966"/>
                    <a:pt x="1284805" y="71555"/>
                  </a:cubicBezTo>
                  <a:cubicBezTo>
                    <a:pt x="1289497" y="74500"/>
                    <a:pt x="1293016" y="77444"/>
                    <a:pt x="1293016" y="83334"/>
                  </a:cubicBezTo>
                  <a:cubicBezTo>
                    <a:pt x="1293016" y="84512"/>
                    <a:pt x="1291257" y="85690"/>
                    <a:pt x="1290670" y="85690"/>
                  </a:cubicBezTo>
                  <a:cubicBezTo>
                    <a:pt x="1284805" y="85690"/>
                    <a:pt x="1281873" y="82156"/>
                    <a:pt x="1279527" y="78033"/>
                  </a:cubicBezTo>
                  <a:cubicBezTo>
                    <a:pt x="1278354" y="76267"/>
                    <a:pt x="1278354" y="73911"/>
                    <a:pt x="1278354" y="71555"/>
                  </a:cubicBezTo>
                  <a:close/>
                  <a:moveTo>
                    <a:pt x="1124017" y="68414"/>
                  </a:moveTo>
                  <a:cubicBezTo>
                    <a:pt x="1139036" y="68414"/>
                    <a:pt x="1154053" y="68414"/>
                    <a:pt x="1168493" y="68998"/>
                  </a:cubicBezTo>
                  <a:cubicBezTo>
                    <a:pt x="1168493" y="73670"/>
                    <a:pt x="1168493" y="78342"/>
                    <a:pt x="1168493" y="83597"/>
                  </a:cubicBezTo>
                  <a:cubicBezTo>
                    <a:pt x="1159829" y="79509"/>
                    <a:pt x="1151165" y="74254"/>
                    <a:pt x="1140768" y="77174"/>
                  </a:cubicBezTo>
                  <a:cubicBezTo>
                    <a:pt x="1137303" y="77757"/>
                    <a:pt x="1133837" y="79509"/>
                    <a:pt x="1131527" y="81845"/>
                  </a:cubicBezTo>
                  <a:cubicBezTo>
                    <a:pt x="1125751" y="86517"/>
                    <a:pt x="1132104" y="94108"/>
                    <a:pt x="1128638" y="98780"/>
                  </a:cubicBezTo>
                  <a:cubicBezTo>
                    <a:pt x="1125173" y="104035"/>
                    <a:pt x="1115353" y="104035"/>
                    <a:pt x="1115353" y="113962"/>
                  </a:cubicBezTo>
                  <a:cubicBezTo>
                    <a:pt x="1115353" y="119802"/>
                    <a:pt x="1111310" y="125642"/>
                    <a:pt x="1110733" y="131481"/>
                  </a:cubicBezTo>
                  <a:cubicBezTo>
                    <a:pt x="1109577" y="137321"/>
                    <a:pt x="1109000" y="144328"/>
                    <a:pt x="1110733" y="149584"/>
                  </a:cubicBezTo>
                  <a:cubicBezTo>
                    <a:pt x="1113621" y="158343"/>
                    <a:pt x="1119397" y="156591"/>
                    <a:pt x="1124017" y="151335"/>
                  </a:cubicBezTo>
                  <a:cubicBezTo>
                    <a:pt x="1131527" y="151920"/>
                    <a:pt x="1139036" y="152503"/>
                    <a:pt x="1141346" y="161263"/>
                  </a:cubicBezTo>
                  <a:cubicBezTo>
                    <a:pt x="1126906" y="173526"/>
                    <a:pt x="1139613" y="184621"/>
                    <a:pt x="1141923" y="196884"/>
                  </a:cubicBezTo>
                  <a:cubicBezTo>
                    <a:pt x="1142501" y="198635"/>
                    <a:pt x="1141346" y="202140"/>
                    <a:pt x="1139613" y="202723"/>
                  </a:cubicBezTo>
                  <a:cubicBezTo>
                    <a:pt x="1136725" y="205643"/>
                    <a:pt x="1133260" y="205059"/>
                    <a:pt x="1131527" y="200388"/>
                  </a:cubicBezTo>
                  <a:cubicBezTo>
                    <a:pt x="1130371" y="197468"/>
                    <a:pt x="1128638" y="191628"/>
                    <a:pt x="1126906" y="191628"/>
                  </a:cubicBezTo>
                  <a:cubicBezTo>
                    <a:pt x="1109000" y="189876"/>
                    <a:pt x="1096870" y="175862"/>
                    <a:pt x="1079541" y="173526"/>
                  </a:cubicBezTo>
                  <a:lnTo>
                    <a:pt x="1079377" y="173230"/>
                  </a:lnTo>
                  <a:lnTo>
                    <a:pt x="1078214" y="175177"/>
                  </a:lnTo>
                  <a:cubicBezTo>
                    <a:pt x="1076625" y="174964"/>
                    <a:pt x="1075990" y="174645"/>
                    <a:pt x="1076228" y="174273"/>
                  </a:cubicBezTo>
                  <a:lnTo>
                    <a:pt x="1079313" y="173114"/>
                  </a:lnTo>
                  <a:lnTo>
                    <a:pt x="1074343" y="164182"/>
                  </a:lnTo>
                  <a:cubicBezTo>
                    <a:pt x="1065679" y="156007"/>
                    <a:pt x="1071455" y="151920"/>
                    <a:pt x="1078387" y="147248"/>
                  </a:cubicBezTo>
                  <a:cubicBezTo>
                    <a:pt x="1080119" y="146080"/>
                    <a:pt x="1080697" y="143160"/>
                    <a:pt x="1081852" y="140824"/>
                  </a:cubicBezTo>
                  <a:cubicBezTo>
                    <a:pt x="1079541" y="133233"/>
                    <a:pt x="1071455" y="136737"/>
                    <a:pt x="1066834" y="133233"/>
                  </a:cubicBezTo>
                  <a:cubicBezTo>
                    <a:pt x="1063369" y="130313"/>
                    <a:pt x="1056437" y="127977"/>
                    <a:pt x="1055860" y="124474"/>
                  </a:cubicBezTo>
                  <a:cubicBezTo>
                    <a:pt x="1054705" y="117467"/>
                    <a:pt x="1062214" y="115714"/>
                    <a:pt x="1067990" y="113379"/>
                  </a:cubicBezTo>
                  <a:cubicBezTo>
                    <a:pt x="1070300" y="112795"/>
                    <a:pt x="1073765" y="112795"/>
                    <a:pt x="1074921" y="110459"/>
                  </a:cubicBezTo>
                  <a:cubicBezTo>
                    <a:pt x="1085318" y="90021"/>
                    <a:pt x="1108422" y="83013"/>
                    <a:pt x="1124017" y="68414"/>
                  </a:cubicBezTo>
                  <a:close/>
                  <a:moveTo>
                    <a:pt x="1240648" y="68176"/>
                  </a:moveTo>
                  <a:cubicBezTo>
                    <a:pt x="1256691" y="65861"/>
                    <a:pt x="1271016" y="72804"/>
                    <a:pt x="1272735" y="89584"/>
                  </a:cubicBezTo>
                  <a:cubicBezTo>
                    <a:pt x="1274454" y="105207"/>
                    <a:pt x="1284195" y="121987"/>
                    <a:pt x="1273881" y="138766"/>
                  </a:cubicBezTo>
                  <a:cubicBezTo>
                    <a:pt x="1271016" y="142238"/>
                    <a:pt x="1269297" y="148024"/>
                    <a:pt x="1269297" y="152074"/>
                  </a:cubicBezTo>
                  <a:cubicBezTo>
                    <a:pt x="1269297" y="154967"/>
                    <a:pt x="1272162" y="158439"/>
                    <a:pt x="1274454" y="160753"/>
                  </a:cubicBezTo>
                  <a:cubicBezTo>
                    <a:pt x="1277319" y="163068"/>
                    <a:pt x="1280184" y="161911"/>
                    <a:pt x="1283048" y="158439"/>
                  </a:cubicBezTo>
                  <a:cubicBezTo>
                    <a:pt x="1293362" y="142817"/>
                    <a:pt x="1301384" y="126616"/>
                    <a:pt x="1304822" y="107521"/>
                  </a:cubicBezTo>
                  <a:cubicBezTo>
                    <a:pt x="1305395" y="104049"/>
                    <a:pt x="1307114" y="101156"/>
                    <a:pt x="1308833" y="97685"/>
                  </a:cubicBezTo>
                  <a:cubicBezTo>
                    <a:pt x="1322585" y="102892"/>
                    <a:pt x="1328314" y="117936"/>
                    <a:pt x="1338055" y="127194"/>
                  </a:cubicBezTo>
                  <a:cubicBezTo>
                    <a:pt x="1338055" y="129509"/>
                    <a:pt x="1338055" y="131823"/>
                    <a:pt x="1338055" y="134716"/>
                  </a:cubicBezTo>
                  <a:cubicBezTo>
                    <a:pt x="1331752" y="139345"/>
                    <a:pt x="1340347" y="142817"/>
                    <a:pt x="1339774" y="146288"/>
                  </a:cubicBezTo>
                  <a:cubicBezTo>
                    <a:pt x="1338628" y="150338"/>
                    <a:pt x="1332898" y="153232"/>
                    <a:pt x="1332325" y="157861"/>
                  </a:cubicBezTo>
                  <a:cubicBezTo>
                    <a:pt x="1330606" y="164804"/>
                    <a:pt x="1327741" y="175219"/>
                    <a:pt x="1342639" y="174061"/>
                  </a:cubicBezTo>
                  <a:cubicBezTo>
                    <a:pt x="1346650" y="173483"/>
                    <a:pt x="1348942" y="176376"/>
                    <a:pt x="1347796" y="180426"/>
                  </a:cubicBezTo>
                  <a:cubicBezTo>
                    <a:pt x="1346650" y="184477"/>
                    <a:pt x="1346077" y="189684"/>
                    <a:pt x="1344358" y="194313"/>
                  </a:cubicBezTo>
                  <a:cubicBezTo>
                    <a:pt x="1341493" y="202414"/>
                    <a:pt x="1338055" y="203571"/>
                    <a:pt x="1328887" y="198363"/>
                  </a:cubicBezTo>
                  <a:cubicBezTo>
                    <a:pt x="1324877" y="196627"/>
                    <a:pt x="1320292" y="194892"/>
                    <a:pt x="1316282" y="193734"/>
                  </a:cubicBezTo>
                  <a:cubicBezTo>
                    <a:pt x="1313417" y="183898"/>
                    <a:pt x="1310552" y="176376"/>
                    <a:pt x="1297373" y="182741"/>
                  </a:cubicBezTo>
                  <a:cubicBezTo>
                    <a:pt x="1279038" y="190263"/>
                    <a:pt x="1260129" y="186791"/>
                    <a:pt x="1242940" y="179269"/>
                  </a:cubicBezTo>
                  <a:cubicBezTo>
                    <a:pt x="1235491" y="173194"/>
                    <a:pt x="1233056" y="167118"/>
                    <a:pt x="1233628" y="160970"/>
                  </a:cubicBezTo>
                  <a:lnTo>
                    <a:pt x="1240689" y="145834"/>
                  </a:lnTo>
                  <a:lnTo>
                    <a:pt x="1232626" y="157354"/>
                  </a:lnTo>
                  <a:cubicBezTo>
                    <a:pt x="1230191" y="163791"/>
                    <a:pt x="1230334" y="170879"/>
                    <a:pt x="1235491" y="179269"/>
                  </a:cubicBezTo>
                  <a:cubicBezTo>
                    <a:pt x="1233199" y="183898"/>
                    <a:pt x="1230334" y="188527"/>
                    <a:pt x="1228042" y="193734"/>
                  </a:cubicBezTo>
                  <a:lnTo>
                    <a:pt x="1227556" y="196187"/>
                  </a:lnTo>
                  <a:lnTo>
                    <a:pt x="1234232" y="199757"/>
                  </a:lnTo>
                  <a:cubicBezTo>
                    <a:pt x="1239103" y="204499"/>
                    <a:pt x="1238256" y="211956"/>
                    <a:pt x="1237409" y="219412"/>
                  </a:cubicBezTo>
                  <a:cubicBezTo>
                    <a:pt x="1236844" y="222336"/>
                    <a:pt x="1235150" y="223506"/>
                    <a:pt x="1232891" y="222921"/>
                  </a:cubicBezTo>
                  <a:cubicBezTo>
                    <a:pt x="1231197" y="221752"/>
                    <a:pt x="1229502" y="219997"/>
                    <a:pt x="1228373" y="217658"/>
                  </a:cubicBezTo>
                  <a:cubicBezTo>
                    <a:pt x="1227243" y="215903"/>
                    <a:pt x="1227808" y="212979"/>
                    <a:pt x="1227243" y="210640"/>
                  </a:cubicBezTo>
                  <a:lnTo>
                    <a:pt x="1227243" y="207937"/>
                  </a:lnTo>
                  <a:lnTo>
                    <a:pt x="1218221" y="204972"/>
                  </a:lnTo>
                  <a:cubicBezTo>
                    <a:pt x="1210243" y="199412"/>
                    <a:pt x="1206699" y="188238"/>
                    <a:pt x="1197674" y="183898"/>
                  </a:cubicBezTo>
                  <a:cubicBezTo>
                    <a:pt x="1197101" y="182741"/>
                    <a:pt x="1198820" y="178112"/>
                    <a:pt x="1199966" y="174061"/>
                  </a:cubicBezTo>
                  <a:cubicBezTo>
                    <a:pt x="1203977" y="157282"/>
                    <a:pt x="1208561" y="139924"/>
                    <a:pt x="1211998" y="122565"/>
                  </a:cubicBezTo>
                  <a:cubicBezTo>
                    <a:pt x="1213144" y="117358"/>
                    <a:pt x="1208561" y="114464"/>
                    <a:pt x="1202258" y="116200"/>
                  </a:cubicBezTo>
                  <a:cubicBezTo>
                    <a:pt x="1199393" y="117936"/>
                    <a:pt x="1195955" y="118515"/>
                    <a:pt x="1193090" y="120251"/>
                  </a:cubicBezTo>
                  <a:cubicBezTo>
                    <a:pt x="1193090" y="115043"/>
                    <a:pt x="1191944" y="110414"/>
                    <a:pt x="1193090" y="105785"/>
                  </a:cubicBezTo>
                  <a:cubicBezTo>
                    <a:pt x="1194236" y="100578"/>
                    <a:pt x="1198820" y="97685"/>
                    <a:pt x="1203977" y="98264"/>
                  </a:cubicBezTo>
                  <a:cubicBezTo>
                    <a:pt x="1214863" y="98264"/>
                    <a:pt x="1216009" y="94792"/>
                    <a:pt x="1210853" y="85534"/>
                  </a:cubicBezTo>
                  <a:cubicBezTo>
                    <a:pt x="1209133" y="83798"/>
                    <a:pt x="1211998" y="78591"/>
                    <a:pt x="1213717" y="75119"/>
                  </a:cubicBezTo>
                  <a:cubicBezTo>
                    <a:pt x="1222312" y="72804"/>
                    <a:pt x="1231480" y="69333"/>
                    <a:pt x="1240648" y="68176"/>
                  </a:cubicBezTo>
                  <a:close/>
                  <a:moveTo>
                    <a:pt x="575271" y="59084"/>
                  </a:moveTo>
                  <a:cubicBezTo>
                    <a:pt x="575642" y="59323"/>
                    <a:pt x="576065" y="60439"/>
                    <a:pt x="576488" y="62673"/>
                  </a:cubicBezTo>
                  <a:cubicBezTo>
                    <a:pt x="575642" y="62034"/>
                    <a:pt x="574371" y="60758"/>
                    <a:pt x="574371" y="60758"/>
                  </a:cubicBezTo>
                  <a:cubicBezTo>
                    <a:pt x="574583" y="59482"/>
                    <a:pt x="574901" y="58844"/>
                    <a:pt x="575271" y="59084"/>
                  </a:cubicBezTo>
                  <a:close/>
                  <a:moveTo>
                    <a:pt x="639054" y="54250"/>
                  </a:moveTo>
                  <a:cubicBezTo>
                    <a:pt x="649384" y="53102"/>
                    <a:pt x="648236" y="62863"/>
                    <a:pt x="653402" y="66883"/>
                  </a:cubicBezTo>
                  <a:cubicBezTo>
                    <a:pt x="654549" y="67457"/>
                    <a:pt x="655123" y="71476"/>
                    <a:pt x="653976" y="72625"/>
                  </a:cubicBezTo>
                  <a:cubicBezTo>
                    <a:pt x="651106" y="75495"/>
                    <a:pt x="647662" y="73199"/>
                    <a:pt x="644219" y="72050"/>
                  </a:cubicBezTo>
                  <a:cubicBezTo>
                    <a:pt x="642497" y="70902"/>
                    <a:pt x="640202" y="69754"/>
                    <a:pt x="637906" y="68605"/>
                  </a:cubicBezTo>
                  <a:cubicBezTo>
                    <a:pt x="637906" y="64012"/>
                    <a:pt x="638480" y="59418"/>
                    <a:pt x="639054" y="54250"/>
                  </a:cubicBezTo>
                  <a:close/>
                  <a:moveTo>
                    <a:pt x="749730" y="53668"/>
                  </a:moveTo>
                  <a:cubicBezTo>
                    <a:pt x="752906" y="53668"/>
                    <a:pt x="754177" y="55937"/>
                    <a:pt x="752906" y="58205"/>
                  </a:cubicBezTo>
                  <a:cubicBezTo>
                    <a:pt x="751000" y="59906"/>
                    <a:pt x="749095" y="61041"/>
                    <a:pt x="747189" y="62742"/>
                  </a:cubicBezTo>
                  <a:cubicBezTo>
                    <a:pt x="747189" y="60474"/>
                    <a:pt x="747189" y="57638"/>
                    <a:pt x="747824" y="55937"/>
                  </a:cubicBezTo>
                  <a:cubicBezTo>
                    <a:pt x="747824" y="54802"/>
                    <a:pt x="749095" y="53101"/>
                    <a:pt x="749730" y="53668"/>
                  </a:cubicBezTo>
                  <a:close/>
                  <a:moveTo>
                    <a:pt x="661002" y="41109"/>
                  </a:moveTo>
                  <a:lnTo>
                    <a:pt x="669151" y="47024"/>
                  </a:lnTo>
                  <a:cubicBezTo>
                    <a:pt x="670347" y="47632"/>
                    <a:pt x="669749" y="50670"/>
                    <a:pt x="669151" y="52493"/>
                  </a:cubicBezTo>
                  <a:cubicBezTo>
                    <a:pt x="667357" y="51885"/>
                    <a:pt x="664367" y="51885"/>
                    <a:pt x="663769" y="50670"/>
                  </a:cubicBezTo>
                  <a:close/>
                  <a:moveTo>
                    <a:pt x="660779" y="40340"/>
                  </a:moveTo>
                  <a:lnTo>
                    <a:pt x="661002" y="41109"/>
                  </a:lnTo>
                  <a:lnTo>
                    <a:pt x="660779" y="40947"/>
                  </a:lnTo>
                  <a:close/>
                  <a:moveTo>
                    <a:pt x="276275" y="32684"/>
                  </a:moveTo>
                  <a:cubicBezTo>
                    <a:pt x="282054" y="35602"/>
                    <a:pt x="287255" y="37937"/>
                    <a:pt x="292457" y="40855"/>
                  </a:cubicBezTo>
                  <a:cubicBezTo>
                    <a:pt x="295924" y="51945"/>
                    <a:pt x="284944" y="56031"/>
                    <a:pt x="282632" y="63618"/>
                  </a:cubicBezTo>
                  <a:cubicBezTo>
                    <a:pt x="280898" y="68287"/>
                    <a:pt x="269918" y="70622"/>
                    <a:pt x="278009" y="78210"/>
                  </a:cubicBezTo>
                  <a:cubicBezTo>
                    <a:pt x="282632" y="82879"/>
                    <a:pt x="286678" y="89883"/>
                    <a:pt x="296502" y="86381"/>
                  </a:cubicBezTo>
                  <a:cubicBezTo>
                    <a:pt x="306905" y="83463"/>
                    <a:pt x="318463" y="84046"/>
                    <a:pt x="327132" y="75291"/>
                  </a:cubicBezTo>
                  <a:cubicBezTo>
                    <a:pt x="331178" y="71206"/>
                    <a:pt x="337535" y="68871"/>
                    <a:pt x="343314" y="66537"/>
                  </a:cubicBezTo>
                  <a:cubicBezTo>
                    <a:pt x="348515" y="65369"/>
                    <a:pt x="354295" y="68287"/>
                    <a:pt x="353717" y="74124"/>
                  </a:cubicBezTo>
                  <a:cubicBezTo>
                    <a:pt x="352561" y="83463"/>
                    <a:pt x="351405" y="91050"/>
                    <a:pt x="360652" y="96887"/>
                  </a:cubicBezTo>
                  <a:cubicBezTo>
                    <a:pt x="366431" y="100389"/>
                    <a:pt x="370477" y="104474"/>
                    <a:pt x="364697" y="111478"/>
                  </a:cubicBezTo>
                  <a:cubicBezTo>
                    <a:pt x="360074" y="116148"/>
                    <a:pt x="356606" y="119066"/>
                    <a:pt x="349093" y="116731"/>
                  </a:cubicBezTo>
                  <a:cubicBezTo>
                    <a:pt x="339269" y="113229"/>
                    <a:pt x="327710" y="117315"/>
                    <a:pt x="326554" y="125486"/>
                  </a:cubicBezTo>
                  <a:cubicBezTo>
                    <a:pt x="325398" y="135992"/>
                    <a:pt x="320775" y="136576"/>
                    <a:pt x="312684" y="141245"/>
                  </a:cubicBezTo>
                  <a:cubicBezTo>
                    <a:pt x="299970" y="148249"/>
                    <a:pt x="290145" y="154669"/>
                    <a:pt x="276275" y="144747"/>
                  </a:cubicBezTo>
                  <a:cubicBezTo>
                    <a:pt x="266450" y="137159"/>
                    <a:pt x="256626" y="138326"/>
                    <a:pt x="246801" y="147082"/>
                  </a:cubicBezTo>
                  <a:cubicBezTo>
                    <a:pt x="236398" y="156420"/>
                    <a:pt x="223684" y="162257"/>
                    <a:pt x="209814" y="152334"/>
                  </a:cubicBezTo>
                  <a:cubicBezTo>
                    <a:pt x="211547" y="140078"/>
                    <a:pt x="207502" y="135409"/>
                    <a:pt x="199411" y="137159"/>
                  </a:cubicBezTo>
                  <a:cubicBezTo>
                    <a:pt x="189008" y="139494"/>
                    <a:pt x="186697" y="148833"/>
                    <a:pt x="180340" y="154086"/>
                  </a:cubicBezTo>
                  <a:cubicBezTo>
                    <a:pt x="175138" y="158171"/>
                    <a:pt x="168781" y="157004"/>
                    <a:pt x="166469" y="150000"/>
                  </a:cubicBezTo>
                  <a:cubicBezTo>
                    <a:pt x="164735" y="146498"/>
                    <a:pt x="164158" y="142996"/>
                    <a:pt x="163002" y="139494"/>
                  </a:cubicBezTo>
                  <a:cubicBezTo>
                    <a:pt x="160112" y="131906"/>
                    <a:pt x="163580" y="127237"/>
                    <a:pt x="170515" y="125486"/>
                  </a:cubicBezTo>
                  <a:cubicBezTo>
                    <a:pt x="177450" y="124319"/>
                    <a:pt x="184385" y="123735"/>
                    <a:pt x="191898" y="123151"/>
                  </a:cubicBezTo>
                  <a:cubicBezTo>
                    <a:pt x="198833" y="121401"/>
                    <a:pt x="204612" y="131323"/>
                    <a:pt x="212703" y="124319"/>
                  </a:cubicBezTo>
                  <a:cubicBezTo>
                    <a:pt x="210392" y="121401"/>
                    <a:pt x="208658" y="118482"/>
                    <a:pt x="205768" y="116731"/>
                  </a:cubicBezTo>
                  <a:cubicBezTo>
                    <a:pt x="199411" y="112062"/>
                    <a:pt x="198255" y="107976"/>
                    <a:pt x="204612" y="102723"/>
                  </a:cubicBezTo>
                  <a:cubicBezTo>
                    <a:pt x="208080" y="99805"/>
                    <a:pt x="212703" y="96887"/>
                    <a:pt x="215593" y="93385"/>
                  </a:cubicBezTo>
                  <a:cubicBezTo>
                    <a:pt x="217904" y="90466"/>
                    <a:pt x="220216" y="85797"/>
                    <a:pt x="219060" y="83463"/>
                  </a:cubicBezTo>
                  <a:cubicBezTo>
                    <a:pt x="216749" y="77042"/>
                    <a:pt x="211547" y="80544"/>
                    <a:pt x="206924" y="81712"/>
                  </a:cubicBezTo>
                  <a:cubicBezTo>
                    <a:pt x="202301" y="84046"/>
                    <a:pt x="198255" y="82295"/>
                    <a:pt x="193632" y="78794"/>
                  </a:cubicBezTo>
                  <a:cubicBezTo>
                    <a:pt x="189586" y="75291"/>
                    <a:pt x="189008" y="69455"/>
                    <a:pt x="195943" y="66537"/>
                  </a:cubicBezTo>
                  <a:cubicBezTo>
                    <a:pt x="201723" y="63618"/>
                    <a:pt x="201723" y="59533"/>
                    <a:pt x="202301" y="54863"/>
                  </a:cubicBezTo>
                  <a:cubicBezTo>
                    <a:pt x="227151" y="65953"/>
                    <a:pt x="249112" y="59533"/>
                    <a:pt x="270496" y="45525"/>
                  </a:cubicBezTo>
                  <a:cubicBezTo>
                    <a:pt x="275119" y="42023"/>
                    <a:pt x="275697" y="37354"/>
                    <a:pt x="276275" y="32684"/>
                  </a:cubicBezTo>
                  <a:close/>
                  <a:moveTo>
                    <a:pt x="798263" y="30133"/>
                  </a:moveTo>
                  <a:cubicBezTo>
                    <a:pt x="809167" y="44558"/>
                    <a:pt x="820070" y="58982"/>
                    <a:pt x="830400" y="73984"/>
                  </a:cubicBezTo>
                  <a:cubicBezTo>
                    <a:pt x="835565" y="81485"/>
                    <a:pt x="827531" y="83793"/>
                    <a:pt x="824087" y="87832"/>
                  </a:cubicBezTo>
                  <a:cubicBezTo>
                    <a:pt x="820070" y="93602"/>
                    <a:pt x="814331" y="95910"/>
                    <a:pt x="809167" y="92448"/>
                  </a:cubicBezTo>
                  <a:cubicBezTo>
                    <a:pt x="805150" y="89563"/>
                    <a:pt x="801706" y="85524"/>
                    <a:pt x="798837" y="81485"/>
                  </a:cubicBezTo>
                  <a:cubicBezTo>
                    <a:pt x="795394" y="76292"/>
                    <a:pt x="801133" y="72830"/>
                    <a:pt x="802854" y="68791"/>
                  </a:cubicBezTo>
                  <a:cubicBezTo>
                    <a:pt x="805723" y="64175"/>
                    <a:pt x="806297" y="59560"/>
                    <a:pt x="802854" y="55520"/>
                  </a:cubicBezTo>
                  <a:cubicBezTo>
                    <a:pt x="801133" y="52635"/>
                    <a:pt x="797689" y="51481"/>
                    <a:pt x="794246" y="50327"/>
                  </a:cubicBezTo>
                  <a:cubicBezTo>
                    <a:pt x="793672" y="49750"/>
                    <a:pt x="791377" y="53212"/>
                    <a:pt x="790803" y="54944"/>
                  </a:cubicBezTo>
                  <a:cubicBezTo>
                    <a:pt x="789655" y="58405"/>
                    <a:pt x="790229" y="63021"/>
                    <a:pt x="788507" y="65330"/>
                  </a:cubicBezTo>
                  <a:cubicBezTo>
                    <a:pt x="785064" y="68215"/>
                    <a:pt x="780473" y="70522"/>
                    <a:pt x="775882" y="71100"/>
                  </a:cubicBezTo>
                  <a:cubicBezTo>
                    <a:pt x="770717" y="71100"/>
                    <a:pt x="768996" y="65330"/>
                    <a:pt x="767274" y="60713"/>
                  </a:cubicBezTo>
                  <a:cubicBezTo>
                    <a:pt x="764978" y="56097"/>
                    <a:pt x="765552" y="50905"/>
                    <a:pt x="770144" y="48020"/>
                  </a:cubicBezTo>
                  <a:cubicBezTo>
                    <a:pt x="778752" y="42250"/>
                    <a:pt x="787934" y="36480"/>
                    <a:pt x="798263" y="30133"/>
                  </a:cubicBezTo>
                  <a:close/>
                  <a:moveTo>
                    <a:pt x="660235" y="25028"/>
                  </a:moveTo>
                  <a:lnTo>
                    <a:pt x="660235" y="39206"/>
                  </a:lnTo>
                  <a:cubicBezTo>
                    <a:pt x="653155" y="34669"/>
                    <a:pt x="653155" y="29565"/>
                    <a:pt x="660235" y="25028"/>
                  </a:cubicBezTo>
                  <a:close/>
                  <a:moveTo>
                    <a:pt x="629729" y="25027"/>
                  </a:moveTo>
                  <a:cubicBezTo>
                    <a:pt x="628624" y="28066"/>
                    <a:pt x="628072" y="31711"/>
                    <a:pt x="626414" y="34750"/>
                  </a:cubicBezTo>
                  <a:cubicBezTo>
                    <a:pt x="625861" y="35965"/>
                    <a:pt x="622547" y="37180"/>
                    <a:pt x="620889" y="36573"/>
                  </a:cubicBezTo>
                  <a:cubicBezTo>
                    <a:pt x="617574" y="34142"/>
                    <a:pt x="617574" y="30496"/>
                    <a:pt x="620336" y="28066"/>
                  </a:cubicBezTo>
                  <a:cubicBezTo>
                    <a:pt x="622547" y="26243"/>
                    <a:pt x="626414" y="25635"/>
                    <a:pt x="629729" y="25027"/>
                  </a:cubicBezTo>
                  <a:close/>
                  <a:moveTo>
                    <a:pt x="1332507" y="17372"/>
                  </a:moveTo>
                  <a:cubicBezTo>
                    <a:pt x="1334854" y="17372"/>
                    <a:pt x="1337786" y="17372"/>
                    <a:pt x="1340132" y="17372"/>
                  </a:cubicBezTo>
                  <a:cubicBezTo>
                    <a:pt x="1340132" y="19673"/>
                    <a:pt x="1340719" y="21398"/>
                    <a:pt x="1340719" y="23124"/>
                  </a:cubicBezTo>
                  <a:cubicBezTo>
                    <a:pt x="1341305" y="36926"/>
                    <a:pt x="1336613" y="46128"/>
                    <a:pt x="1321950" y="49004"/>
                  </a:cubicBezTo>
                  <a:cubicBezTo>
                    <a:pt x="1313740" y="50729"/>
                    <a:pt x="1303769" y="57631"/>
                    <a:pt x="1297318" y="53030"/>
                  </a:cubicBezTo>
                  <a:cubicBezTo>
                    <a:pt x="1290279" y="47854"/>
                    <a:pt x="1286761" y="38652"/>
                    <a:pt x="1275617" y="41527"/>
                  </a:cubicBezTo>
                  <a:cubicBezTo>
                    <a:pt x="1275031" y="37502"/>
                    <a:pt x="1273271" y="34051"/>
                    <a:pt x="1273858" y="31175"/>
                  </a:cubicBezTo>
                  <a:cubicBezTo>
                    <a:pt x="1275031" y="26574"/>
                    <a:pt x="1278550" y="22548"/>
                    <a:pt x="1280895" y="18523"/>
                  </a:cubicBezTo>
                  <a:cubicBezTo>
                    <a:pt x="1289107" y="21398"/>
                    <a:pt x="1296731" y="23699"/>
                    <a:pt x="1304942" y="25999"/>
                  </a:cubicBezTo>
                  <a:cubicBezTo>
                    <a:pt x="1314326" y="28875"/>
                    <a:pt x="1313740" y="28875"/>
                    <a:pt x="1325469" y="19098"/>
                  </a:cubicBezTo>
                  <a:cubicBezTo>
                    <a:pt x="1327229" y="17372"/>
                    <a:pt x="1330161" y="17948"/>
                    <a:pt x="1332507" y="17372"/>
                  </a:cubicBezTo>
                  <a:close/>
                  <a:moveTo>
                    <a:pt x="780163" y="84"/>
                  </a:moveTo>
                  <a:cubicBezTo>
                    <a:pt x="790534" y="-493"/>
                    <a:pt x="799752" y="1812"/>
                    <a:pt x="806666" y="8728"/>
                  </a:cubicBezTo>
                  <a:cubicBezTo>
                    <a:pt x="830287" y="9304"/>
                    <a:pt x="853333" y="9880"/>
                    <a:pt x="876378" y="10457"/>
                  </a:cubicBezTo>
                  <a:cubicBezTo>
                    <a:pt x="924198" y="10457"/>
                    <a:pt x="972017" y="9304"/>
                    <a:pt x="1019260" y="9304"/>
                  </a:cubicBezTo>
                  <a:lnTo>
                    <a:pt x="1024023" y="14934"/>
                  </a:lnTo>
                  <a:lnTo>
                    <a:pt x="1043978" y="16606"/>
                  </a:lnTo>
                  <a:lnTo>
                    <a:pt x="1043835" y="18524"/>
                  </a:lnTo>
                  <a:lnTo>
                    <a:pt x="1049722" y="18524"/>
                  </a:lnTo>
                  <a:cubicBezTo>
                    <a:pt x="1048571" y="28897"/>
                    <a:pt x="1051448" y="36965"/>
                    <a:pt x="1061803" y="42728"/>
                  </a:cubicBezTo>
                  <a:cubicBezTo>
                    <a:pt x="1069858" y="47338"/>
                    <a:pt x="1069858" y="54830"/>
                    <a:pt x="1061803" y="60016"/>
                  </a:cubicBezTo>
                  <a:cubicBezTo>
                    <a:pt x="1052599" y="65779"/>
                    <a:pt x="1053174" y="69813"/>
                    <a:pt x="1061803" y="75576"/>
                  </a:cubicBezTo>
                  <a:cubicBezTo>
                    <a:pt x="1066981" y="78457"/>
                    <a:pt x="1073309" y="80186"/>
                    <a:pt x="1074460" y="89407"/>
                  </a:cubicBezTo>
                  <a:cubicBezTo>
                    <a:pt x="1069858" y="91712"/>
                    <a:pt x="1065255" y="94593"/>
                    <a:pt x="1060077" y="98050"/>
                  </a:cubicBezTo>
                  <a:cubicBezTo>
                    <a:pt x="1044544" y="108423"/>
                    <a:pt x="1033038" y="121678"/>
                    <a:pt x="1034189" y="142424"/>
                  </a:cubicBezTo>
                  <a:cubicBezTo>
                    <a:pt x="1034764" y="149339"/>
                    <a:pt x="1032463" y="156830"/>
                    <a:pt x="1031312" y="163746"/>
                  </a:cubicBezTo>
                  <a:cubicBezTo>
                    <a:pt x="1028436" y="175271"/>
                    <a:pt x="1023258" y="177576"/>
                    <a:pt x="1010026" y="175271"/>
                  </a:cubicBezTo>
                  <a:cubicBezTo>
                    <a:pt x="992767" y="172966"/>
                    <a:pt x="976659" y="168932"/>
                    <a:pt x="968604" y="151068"/>
                  </a:cubicBezTo>
                  <a:cubicBezTo>
                    <a:pt x="978960" y="149915"/>
                    <a:pt x="989315" y="148186"/>
                    <a:pt x="985863" y="133779"/>
                  </a:cubicBezTo>
                  <a:cubicBezTo>
                    <a:pt x="984137" y="126288"/>
                    <a:pt x="982412" y="117644"/>
                    <a:pt x="989315" y="113610"/>
                  </a:cubicBezTo>
                  <a:cubicBezTo>
                    <a:pt x="1007725" y="103237"/>
                    <a:pt x="1005999" y="86525"/>
                    <a:pt x="1005424" y="69237"/>
                  </a:cubicBezTo>
                  <a:cubicBezTo>
                    <a:pt x="993918" y="67508"/>
                    <a:pt x="981836" y="62897"/>
                    <a:pt x="972631" y="76152"/>
                  </a:cubicBezTo>
                  <a:cubicBezTo>
                    <a:pt x="969755" y="80186"/>
                    <a:pt x="965152" y="81915"/>
                    <a:pt x="959975" y="79033"/>
                  </a:cubicBezTo>
                  <a:cubicBezTo>
                    <a:pt x="957098" y="77305"/>
                    <a:pt x="954797" y="74999"/>
                    <a:pt x="951920" y="72694"/>
                  </a:cubicBezTo>
                  <a:cubicBezTo>
                    <a:pt x="960550" y="67508"/>
                    <a:pt x="952495" y="49067"/>
                    <a:pt x="970330" y="50220"/>
                  </a:cubicBezTo>
                  <a:cubicBezTo>
                    <a:pt x="974933" y="50796"/>
                    <a:pt x="975508" y="46762"/>
                    <a:pt x="974933" y="42728"/>
                  </a:cubicBezTo>
                  <a:cubicBezTo>
                    <a:pt x="973782" y="37541"/>
                    <a:pt x="970905" y="33507"/>
                    <a:pt x="965152" y="35236"/>
                  </a:cubicBezTo>
                  <a:cubicBezTo>
                    <a:pt x="951920" y="39847"/>
                    <a:pt x="939263" y="44457"/>
                    <a:pt x="927757" y="50220"/>
                  </a:cubicBezTo>
                  <a:cubicBezTo>
                    <a:pt x="917402" y="55406"/>
                    <a:pt x="917402" y="62897"/>
                    <a:pt x="926607" y="73847"/>
                  </a:cubicBezTo>
                  <a:cubicBezTo>
                    <a:pt x="928908" y="76152"/>
                    <a:pt x="932360" y="77305"/>
                    <a:pt x="937538" y="80186"/>
                  </a:cubicBezTo>
                  <a:cubicBezTo>
                    <a:pt x="929483" y="84796"/>
                    <a:pt x="925457" y="87678"/>
                    <a:pt x="920854" y="89407"/>
                  </a:cubicBezTo>
                  <a:cubicBezTo>
                    <a:pt x="911649" y="92864"/>
                    <a:pt x="901294" y="93440"/>
                    <a:pt x="893815" y="84796"/>
                  </a:cubicBezTo>
                  <a:cubicBezTo>
                    <a:pt x="888637" y="78457"/>
                    <a:pt x="893815" y="70966"/>
                    <a:pt x="896116" y="64050"/>
                  </a:cubicBezTo>
                  <a:cubicBezTo>
                    <a:pt x="897842" y="57135"/>
                    <a:pt x="901294" y="50796"/>
                    <a:pt x="905321" y="42728"/>
                  </a:cubicBezTo>
                  <a:cubicBezTo>
                    <a:pt x="892664" y="38694"/>
                    <a:pt x="881158" y="38694"/>
                    <a:pt x="869652" y="43304"/>
                  </a:cubicBezTo>
                  <a:cubicBezTo>
                    <a:pt x="855845" y="49067"/>
                    <a:pt x="855269" y="48491"/>
                    <a:pt x="850667" y="35813"/>
                  </a:cubicBezTo>
                  <a:lnTo>
                    <a:pt x="846559" y="25525"/>
                  </a:lnTo>
                  <a:lnTo>
                    <a:pt x="842962" y="25439"/>
                  </a:lnTo>
                  <a:cubicBezTo>
                    <a:pt x="833168" y="23711"/>
                    <a:pt x="822221" y="24287"/>
                    <a:pt x="813579" y="16796"/>
                  </a:cubicBezTo>
                  <a:cubicBezTo>
                    <a:pt x="797448" y="17372"/>
                    <a:pt x="781316" y="12762"/>
                    <a:pt x="765760" y="24863"/>
                  </a:cubicBezTo>
                  <a:cubicBezTo>
                    <a:pt x="759423" y="29473"/>
                    <a:pt x="756542" y="16796"/>
                    <a:pt x="754813" y="9880"/>
                  </a:cubicBezTo>
                  <a:cubicBezTo>
                    <a:pt x="757118" y="6423"/>
                    <a:pt x="759999" y="4117"/>
                    <a:pt x="763455" y="2965"/>
                  </a:cubicBezTo>
                  <a:cubicBezTo>
                    <a:pt x="768641" y="660"/>
                    <a:pt x="774402" y="84"/>
                    <a:pt x="780163" y="84"/>
                  </a:cubicBezTo>
                  <a:close/>
                </a:path>
              </a:pathLst>
            </a:custGeom>
            <a:solidFill>
              <a:srgbClr val="FCDC61"/>
            </a:solidFill>
            <a:ln>
              <a:noFill/>
            </a:ln>
          </p:spPr>
          <p:txBody>
            <a:bodyPr anchorCtr="0" anchor="ctr" bIns="22850" lIns="45725" spcFirstLastPara="1" rIns="45725" wrap="square" tIns="2285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747993"/>
                </a:solidFill>
                <a:latin typeface="Oswald"/>
                <a:ea typeface="Oswald"/>
                <a:cs typeface="Oswald"/>
                <a:sym typeface="Oswald"/>
              </a:endParaRPr>
            </a:p>
          </p:txBody>
        </p:sp>
        <p:sp>
          <p:nvSpPr>
            <p:cNvPr id="430" name="Google Shape;430;g311d5cb9a0a_0_108"/>
            <p:cNvSpPr/>
            <p:nvPr/>
          </p:nvSpPr>
          <p:spPr>
            <a:xfrm>
              <a:off x="13292091" y="4803794"/>
              <a:ext cx="291005" cy="760887"/>
            </a:xfrm>
            <a:custGeom>
              <a:rect b="b" l="l" r="r" t="t"/>
              <a:pathLst>
                <a:path extrusionOk="0" h="1636317" w="629199">
                  <a:moveTo>
                    <a:pt x="289643" y="828723"/>
                  </a:moveTo>
                  <a:lnTo>
                    <a:pt x="289396" y="829080"/>
                  </a:lnTo>
                  <a:lnTo>
                    <a:pt x="289643" y="829173"/>
                  </a:lnTo>
                  <a:lnTo>
                    <a:pt x="289643" y="828723"/>
                  </a:lnTo>
                  <a:close/>
                  <a:moveTo>
                    <a:pt x="416576" y="541306"/>
                  </a:moveTo>
                  <a:lnTo>
                    <a:pt x="414803" y="543964"/>
                  </a:lnTo>
                  <a:lnTo>
                    <a:pt x="417493" y="547037"/>
                  </a:lnTo>
                  <a:lnTo>
                    <a:pt x="418021" y="547016"/>
                  </a:lnTo>
                  <a:lnTo>
                    <a:pt x="416576" y="541306"/>
                  </a:lnTo>
                  <a:close/>
                  <a:moveTo>
                    <a:pt x="520791" y="231325"/>
                  </a:moveTo>
                  <a:cubicBezTo>
                    <a:pt x="530069" y="234438"/>
                    <a:pt x="536874" y="245333"/>
                    <a:pt x="541822" y="263387"/>
                  </a:cubicBezTo>
                  <a:cubicBezTo>
                    <a:pt x="543059" y="267122"/>
                    <a:pt x="555430" y="272103"/>
                    <a:pt x="561616" y="269612"/>
                  </a:cubicBezTo>
                  <a:cubicBezTo>
                    <a:pt x="590070" y="263387"/>
                    <a:pt x="583884" y="279573"/>
                    <a:pt x="582647" y="295760"/>
                  </a:cubicBezTo>
                  <a:cubicBezTo>
                    <a:pt x="580173" y="310702"/>
                    <a:pt x="593781" y="316927"/>
                    <a:pt x="606152" y="321908"/>
                  </a:cubicBezTo>
                  <a:cubicBezTo>
                    <a:pt x="611101" y="326888"/>
                    <a:pt x="614812" y="331869"/>
                    <a:pt x="620998" y="338095"/>
                  </a:cubicBezTo>
                  <a:lnTo>
                    <a:pt x="619761" y="338095"/>
                  </a:lnTo>
                  <a:cubicBezTo>
                    <a:pt x="633369" y="358017"/>
                    <a:pt x="630895" y="379184"/>
                    <a:pt x="620998" y="400351"/>
                  </a:cubicBezTo>
                  <a:cubicBezTo>
                    <a:pt x="619761" y="405332"/>
                    <a:pt x="618523" y="409067"/>
                    <a:pt x="619761" y="414048"/>
                  </a:cubicBezTo>
                  <a:cubicBezTo>
                    <a:pt x="612338" y="424009"/>
                    <a:pt x="614812" y="440195"/>
                    <a:pt x="604915" y="448911"/>
                  </a:cubicBezTo>
                  <a:cubicBezTo>
                    <a:pt x="595018" y="457627"/>
                    <a:pt x="598730" y="473814"/>
                    <a:pt x="587595" y="481285"/>
                  </a:cubicBezTo>
                  <a:lnTo>
                    <a:pt x="588833" y="480039"/>
                  </a:lnTo>
                  <a:cubicBezTo>
                    <a:pt x="583884" y="485020"/>
                    <a:pt x="580173" y="490000"/>
                    <a:pt x="576461" y="496226"/>
                  </a:cubicBezTo>
                  <a:cubicBezTo>
                    <a:pt x="572750" y="499961"/>
                    <a:pt x="571513" y="503697"/>
                    <a:pt x="571513" y="508677"/>
                  </a:cubicBezTo>
                  <a:cubicBezTo>
                    <a:pt x="564090" y="519884"/>
                    <a:pt x="566564" y="534825"/>
                    <a:pt x="556667" y="544786"/>
                  </a:cubicBezTo>
                  <a:lnTo>
                    <a:pt x="556667" y="543541"/>
                  </a:lnTo>
                  <a:cubicBezTo>
                    <a:pt x="543059" y="557237"/>
                    <a:pt x="555430" y="578405"/>
                    <a:pt x="543059" y="592101"/>
                  </a:cubicBezTo>
                  <a:cubicBezTo>
                    <a:pt x="541822" y="602062"/>
                    <a:pt x="541822" y="610778"/>
                    <a:pt x="540585" y="620739"/>
                  </a:cubicBezTo>
                  <a:lnTo>
                    <a:pt x="525632" y="626114"/>
                  </a:lnTo>
                  <a:lnTo>
                    <a:pt x="525749" y="628220"/>
                  </a:lnTo>
                  <a:cubicBezTo>
                    <a:pt x="530738" y="654380"/>
                    <a:pt x="515770" y="684277"/>
                    <a:pt x="540717" y="706700"/>
                  </a:cubicBezTo>
                  <a:cubicBezTo>
                    <a:pt x="540717" y="725386"/>
                    <a:pt x="539470" y="742826"/>
                    <a:pt x="555685" y="756529"/>
                  </a:cubicBezTo>
                  <a:cubicBezTo>
                    <a:pt x="559427" y="813833"/>
                    <a:pt x="561922" y="871136"/>
                    <a:pt x="555685" y="929685"/>
                  </a:cubicBezTo>
                  <a:cubicBezTo>
                    <a:pt x="546954" y="938406"/>
                    <a:pt x="550696" y="954600"/>
                    <a:pt x="538222" y="962074"/>
                  </a:cubicBezTo>
                  <a:lnTo>
                    <a:pt x="539470" y="959583"/>
                  </a:lnTo>
                  <a:cubicBezTo>
                    <a:pt x="535728" y="968303"/>
                    <a:pt x="529491" y="973286"/>
                    <a:pt x="523254" y="978269"/>
                  </a:cubicBezTo>
                  <a:lnTo>
                    <a:pt x="524502" y="978269"/>
                  </a:lnTo>
                  <a:cubicBezTo>
                    <a:pt x="514523" y="986989"/>
                    <a:pt x="518265" y="1001938"/>
                    <a:pt x="507039" y="1010658"/>
                  </a:cubicBezTo>
                  <a:lnTo>
                    <a:pt x="508286" y="1009412"/>
                  </a:lnTo>
                  <a:cubicBezTo>
                    <a:pt x="499555" y="1019378"/>
                    <a:pt x="500802" y="1033081"/>
                    <a:pt x="493318" y="1041801"/>
                  </a:cubicBezTo>
                  <a:lnTo>
                    <a:pt x="493318" y="1043047"/>
                  </a:lnTo>
                  <a:cubicBezTo>
                    <a:pt x="474608" y="1060487"/>
                    <a:pt x="493318" y="1086647"/>
                    <a:pt x="477103" y="1105333"/>
                  </a:cubicBezTo>
                  <a:cubicBezTo>
                    <a:pt x="474608" y="1110316"/>
                    <a:pt x="474608" y="1115299"/>
                    <a:pt x="475855" y="1119036"/>
                  </a:cubicBezTo>
                  <a:lnTo>
                    <a:pt x="464744" y="1124080"/>
                  </a:lnTo>
                  <a:lnTo>
                    <a:pt x="463509" y="1231546"/>
                  </a:lnTo>
                  <a:cubicBezTo>
                    <a:pt x="463509" y="1246538"/>
                    <a:pt x="462260" y="1261529"/>
                    <a:pt x="462260" y="1276521"/>
                  </a:cubicBezTo>
                  <a:cubicBezTo>
                    <a:pt x="447273" y="1297759"/>
                    <a:pt x="448522" y="1322745"/>
                    <a:pt x="448522" y="1346481"/>
                  </a:cubicBezTo>
                  <a:cubicBezTo>
                    <a:pt x="447273" y="1435181"/>
                    <a:pt x="447273" y="1526379"/>
                    <a:pt x="446024" y="1615079"/>
                  </a:cubicBezTo>
                  <a:cubicBezTo>
                    <a:pt x="443527" y="1620076"/>
                    <a:pt x="443527" y="1623824"/>
                    <a:pt x="444776" y="1628821"/>
                  </a:cubicBezTo>
                  <a:cubicBezTo>
                    <a:pt x="441029" y="1631320"/>
                    <a:pt x="437282" y="1633818"/>
                    <a:pt x="433536" y="1636317"/>
                  </a:cubicBezTo>
                  <a:cubicBezTo>
                    <a:pt x="431038" y="1610082"/>
                    <a:pt x="428540" y="1585096"/>
                    <a:pt x="426042" y="1558861"/>
                  </a:cubicBezTo>
                  <a:cubicBezTo>
                    <a:pt x="423545" y="1533875"/>
                    <a:pt x="421047" y="1508889"/>
                    <a:pt x="401065" y="1487651"/>
                  </a:cubicBezTo>
                  <a:cubicBezTo>
                    <a:pt x="388576" y="1473909"/>
                    <a:pt x="388576" y="1448923"/>
                    <a:pt x="382331" y="1430184"/>
                  </a:cubicBezTo>
                  <a:cubicBezTo>
                    <a:pt x="373589" y="1407697"/>
                    <a:pt x="366096" y="1406447"/>
                    <a:pt x="334874" y="1423937"/>
                  </a:cubicBezTo>
                  <a:cubicBezTo>
                    <a:pt x="303652" y="1427685"/>
                    <a:pt x="303652" y="1401450"/>
                    <a:pt x="311145" y="1387708"/>
                  </a:cubicBezTo>
                  <a:cubicBezTo>
                    <a:pt x="343616" y="1330240"/>
                    <a:pt x="354856" y="1271524"/>
                    <a:pt x="331127" y="1209059"/>
                  </a:cubicBezTo>
                  <a:cubicBezTo>
                    <a:pt x="328629" y="1199065"/>
                    <a:pt x="339869" y="1189070"/>
                    <a:pt x="341118" y="1179076"/>
                  </a:cubicBezTo>
                  <a:cubicBezTo>
                    <a:pt x="308647" y="1176578"/>
                    <a:pt x="304901" y="1221552"/>
                    <a:pt x="272430" y="1220303"/>
                  </a:cubicBezTo>
                  <a:cubicBezTo>
                    <a:pt x="233714" y="1199065"/>
                    <a:pt x="254945" y="1157838"/>
                    <a:pt x="241208" y="1127855"/>
                  </a:cubicBezTo>
                  <a:cubicBezTo>
                    <a:pt x="239959" y="1045402"/>
                    <a:pt x="194999" y="965447"/>
                    <a:pt x="231217" y="881745"/>
                  </a:cubicBezTo>
                  <a:lnTo>
                    <a:pt x="235018" y="873111"/>
                  </a:lnTo>
                  <a:lnTo>
                    <a:pt x="230976" y="869023"/>
                  </a:lnTo>
                  <a:cubicBezTo>
                    <a:pt x="227244" y="861717"/>
                    <a:pt x="226311" y="851768"/>
                    <a:pt x="223200" y="843684"/>
                  </a:cubicBezTo>
                  <a:cubicBezTo>
                    <a:pt x="223200" y="836222"/>
                    <a:pt x="223200" y="828760"/>
                    <a:pt x="223200" y="822542"/>
                  </a:cubicBezTo>
                  <a:cubicBezTo>
                    <a:pt x="224444" y="816323"/>
                    <a:pt x="226932" y="808862"/>
                    <a:pt x="229421" y="803887"/>
                  </a:cubicBezTo>
                  <a:cubicBezTo>
                    <a:pt x="228177" y="798912"/>
                    <a:pt x="245595" y="793938"/>
                    <a:pt x="229421" y="787720"/>
                  </a:cubicBezTo>
                  <a:cubicBezTo>
                    <a:pt x="221956" y="781501"/>
                    <a:pt x="216979" y="775283"/>
                    <a:pt x="223200" y="766577"/>
                  </a:cubicBezTo>
                  <a:cubicBezTo>
                    <a:pt x="221956" y="746679"/>
                    <a:pt x="219467" y="725537"/>
                    <a:pt x="218223" y="704395"/>
                  </a:cubicBezTo>
                  <a:cubicBezTo>
                    <a:pt x="216979" y="690715"/>
                    <a:pt x="229421" y="688228"/>
                    <a:pt x="239374" y="686984"/>
                  </a:cubicBezTo>
                  <a:cubicBezTo>
                    <a:pt x="251816" y="686984"/>
                    <a:pt x="264258" y="684497"/>
                    <a:pt x="271723" y="672060"/>
                  </a:cubicBezTo>
                  <a:cubicBezTo>
                    <a:pt x="261769" y="664598"/>
                    <a:pt x="256793" y="653405"/>
                    <a:pt x="266746" y="645943"/>
                  </a:cubicBezTo>
                  <a:cubicBezTo>
                    <a:pt x="282920" y="634751"/>
                    <a:pt x="302827" y="627289"/>
                    <a:pt x="321490" y="617339"/>
                  </a:cubicBezTo>
                  <a:cubicBezTo>
                    <a:pt x="330199" y="583761"/>
                    <a:pt x="299095" y="553913"/>
                    <a:pt x="309048" y="519091"/>
                  </a:cubicBezTo>
                  <a:cubicBezTo>
                    <a:pt x="310292" y="514117"/>
                    <a:pt x="297850" y="502924"/>
                    <a:pt x="290385" y="496705"/>
                  </a:cubicBezTo>
                  <a:cubicBezTo>
                    <a:pt x="277944" y="489244"/>
                    <a:pt x="272967" y="478051"/>
                    <a:pt x="271723" y="464371"/>
                  </a:cubicBezTo>
                  <a:cubicBezTo>
                    <a:pt x="296606" y="450690"/>
                    <a:pt x="272967" y="430792"/>
                    <a:pt x="277944" y="412137"/>
                  </a:cubicBezTo>
                  <a:cubicBezTo>
                    <a:pt x="301583" y="412137"/>
                    <a:pt x="316513" y="437010"/>
                    <a:pt x="341396" y="433279"/>
                  </a:cubicBezTo>
                  <a:cubicBezTo>
                    <a:pt x="356327" y="432036"/>
                    <a:pt x="363792" y="444472"/>
                    <a:pt x="367524" y="458152"/>
                  </a:cubicBezTo>
                  <a:cubicBezTo>
                    <a:pt x="372501" y="471832"/>
                    <a:pt x="382454" y="470589"/>
                    <a:pt x="391163" y="463127"/>
                  </a:cubicBezTo>
                  <a:lnTo>
                    <a:pt x="409298" y="439276"/>
                  </a:lnTo>
                  <a:lnTo>
                    <a:pt x="406976" y="425254"/>
                  </a:lnTo>
                  <a:cubicBezTo>
                    <a:pt x="408213" y="404086"/>
                    <a:pt x="414399" y="384164"/>
                    <a:pt x="430481" y="369223"/>
                  </a:cubicBezTo>
                  <a:cubicBezTo>
                    <a:pt x="475017" y="360507"/>
                    <a:pt x="476255" y="358017"/>
                    <a:pt x="478729" y="324398"/>
                  </a:cubicBezTo>
                  <a:cubicBezTo>
                    <a:pt x="481203" y="295760"/>
                    <a:pt x="463883" y="269612"/>
                    <a:pt x="462646" y="240974"/>
                  </a:cubicBezTo>
                  <a:cubicBezTo>
                    <a:pt x="462646" y="233504"/>
                    <a:pt x="462646" y="233504"/>
                    <a:pt x="479966" y="240974"/>
                  </a:cubicBezTo>
                  <a:cubicBezTo>
                    <a:pt x="482440" y="240974"/>
                    <a:pt x="484914" y="245955"/>
                    <a:pt x="484914" y="245955"/>
                  </a:cubicBezTo>
                  <a:cubicBezTo>
                    <a:pt x="499760" y="232881"/>
                    <a:pt x="511512" y="228212"/>
                    <a:pt x="520791" y="231325"/>
                  </a:cubicBezTo>
                  <a:close/>
                  <a:moveTo>
                    <a:pt x="62159" y="106236"/>
                  </a:moveTo>
                  <a:cubicBezTo>
                    <a:pt x="67253" y="105625"/>
                    <a:pt x="72502" y="106847"/>
                    <a:pt x="77441" y="109289"/>
                  </a:cubicBezTo>
                  <a:cubicBezTo>
                    <a:pt x="82380" y="111731"/>
                    <a:pt x="86084" y="114173"/>
                    <a:pt x="92259" y="114173"/>
                  </a:cubicBezTo>
                  <a:cubicBezTo>
                    <a:pt x="105842" y="131270"/>
                    <a:pt x="86084" y="134933"/>
                    <a:pt x="78675" y="143481"/>
                  </a:cubicBezTo>
                  <a:cubicBezTo>
                    <a:pt x="50274" y="149587"/>
                    <a:pt x="20637" y="154472"/>
                    <a:pt x="14463" y="191106"/>
                  </a:cubicBezTo>
                  <a:cubicBezTo>
                    <a:pt x="-2825" y="178895"/>
                    <a:pt x="-355" y="159356"/>
                    <a:pt x="880" y="142260"/>
                  </a:cubicBezTo>
                  <a:cubicBezTo>
                    <a:pt x="9524" y="133712"/>
                    <a:pt x="21872" y="136154"/>
                    <a:pt x="32986" y="128827"/>
                  </a:cubicBezTo>
                  <a:lnTo>
                    <a:pt x="31751" y="128827"/>
                  </a:lnTo>
                  <a:cubicBezTo>
                    <a:pt x="35455" y="122722"/>
                    <a:pt x="41630" y="117837"/>
                    <a:pt x="47804" y="112952"/>
                  </a:cubicBezTo>
                  <a:lnTo>
                    <a:pt x="47804" y="114173"/>
                  </a:lnTo>
                  <a:cubicBezTo>
                    <a:pt x="52126" y="109289"/>
                    <a:pt x="57066" y="106847"/>
                    <a:pt x="62159" y="106236"/>
                  </a:cubicBezTo>
                  <a:close/>
                  <a:moveTo>
                    <a:pt x="205990" y="33502"/>
                  </a:moveTo>
                  <a:lnTo>
                    <a:pt x="207381" y="34459"/>
                  </a:lnTo>
                  <a:lnTo>
                    <a:pt x="207258" y="34743"/>
                  </a:lnTo>
                  <a:lnTo>
                    <a:pt x="205990" y="33502"/>
                  </a:lnTo>
                  <a:close/>
                  <a:moveTo>
                    <a:pt x="254177" y="0"/>
                  </a:moveTo>
                  <a:cubicBezTo>
                    <a:pt x="259250" y="3722"/>
                    <a:pt x="263054" y="3722"/>
                    <a:pt x="266858" y="3722"/>
                  </a:cubicBezTo>
                  <a:cubicBezTo>
                    <a:pt x="278271" y="11167"/>
                    <a:pt x="294756" y="8686"/>
                    <a:pt x="302365" y="23576"/>
                  </a:cubicBezTo>
                  <a:cubicBezTo>
                    <a:pt x="301097" y="26057"/>
                    <a:pt x="301097" y="31021"/>
                    <a:pt x="303633" y="34743"/>
                  </a:cubicBezTo>
                  <a:cubicBezTo>
                    <a:pt x="299829" y="75691"/>
                    <a:pt x="273199" y="53356"/>
                    <a:pt x="254177" y="52115"/>
                  </a:cubicBezTo>
                  <a:lnTo>
                    <a:pt x="252909" y="50874"/>
                  </a:lnTo>
                  <a:cubicBezTo>
                    <a:pt x="244350" y="38776"/>
                    <a:pt x="228657" y="44127"/>
                    <a:pt x="216531" y="40753"/>
                  </a:cubicBezTo>
                  <a:lnTo>
                    <a:pt x="207381" y="34459"/>
                  </a:lnTo>
                  <a:lnTo>
                    <a:pt x="221207" y="2481"/>
                  </a:lnTo>
                  <a:cubicBezTo>
                    <a:pt x="232620" y="1241"/>
                    <a:pt x="242765" y="1241"/>
                    <a:pt x="254177" y="0"/>
                  </a:cubicBezTo>
                  <a:close/>
                </a:path>
              </a:pathLst>
            </a:custGeom>
            <a:solidFill>
              <a:srgbClr val="FCDC61">
                <a:alpha val="20000"/>
              </a:srgbClr>
            </a:solidFill>
            <a:ln>
              <a:noFill/>
            </a:ln>
          </p:spPr>
          <p:txBody>
            <a:bodyPr anchorCtr="0" anchor="ctr" bIns="22850" lIns="45725" spcFirstLastPara="1" rIns="45725" wrap="square" tIns="2285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747993"/>
                </a:solidFill>
                <a:latin typeface="Oswald"/>
                <a:ea typeface="Oswald"/>
                <a:cs typeface="Oswald"/>
                <a:sym typeface="Oswald"/>
              </a:endParaRPr>
            </a:p>
          </p:txBody>
        </p:sp>
        <p:sp>
          <p:nvSpPr>
            <p:cNvPr id="431" name="Google Shape;431;g311d5cb9a0a_0_108"/>
            <p:cNvSpPr/>
            <p:nvPr/>
          </p:nvSpPr>
          <p:spPr>
            <a:xfrm>
              <a:off x="12220830" y="5844614"/>
              <a:ext cx="855904" cy="319101"/>
            </a:xfrm>
            <a:custGeom>
              <a:rect b="b" l="l" r="r" t="t"/>
              <a:pathLst>
                <a:path extrusionOk="0" h="686239" w="1850604">
                  <a:moveTo>
                    <a:pt x="1619748" y="285900"/>
                  </a:moveTo>
                  <a:lnTo>
                    <a:pt x="1621335" y="287142"/>
                  </a:lnTo>
                  <a:cubicBezTo>
                    <a:pt x="1625725" y="289329"/>
                    <a:pt x="1630370" y="290657"/>
                    <a:pt x="1635131" y="291594"/>
                  </a:cubicBezTo>
                  <a:lnTo>
                    <a:pt x="1652701" y="294446"/>
                  </a:lnTo>
                  <a:lnTo>
                    <a:pt x="1650032" y="291526"/>
                  </a:lnTo>
                  <a:cubicBezTo>
                    <a:pt x="1646502" y="289198"/>
                    <a:pt x="1642648" y="287857"/>
                    <a:pt x="1638603" y="287068"/>
                  </a:cubicBezTo>
                  <a:lnTo>
                    <a:pt x="1619748" y="285900"/>
                  </a:lnTo>
                  <a:close/>
                  <a:moveTo>
                    <a:pt x="9421" y="220738"/>
                  </a:moveTo>
                  <a:cubicBezTo>
                    <a:pt x="10599" y="225684"/>
                    <a:pt x="14132" y="228156"/>
                    <a:pt x="14132" y="233102"/>
                  </a:cubicBezTo>
                  <a:cubicBezTo>
                    <a:pt x="15310" y="245466"/>
                    <a:pt x="15310" y="257829"/>
                    <a:pt x="15310" y="268957"/>
                  </a:cubicBezTo>
                  <a:cubicBezTo>
                    <a:pt x="10599" y="264011"/>
                    <a:pt x="5888" y="259066"/>
                    <a:pt x="0" y="254120"/>
                  </a:cubicBezTo>
                  <a:cubicBezTo>
                    <a:pt x="0" y="246702"/>
                    <a:pt x="0" y="239284"/>
                    <a:pt x="1178" y="231865"/>
                  </a:cubicBezTo>
                  <a:cubicBezTo>
                    <a:pt x="2356" y="228156"/>
                    <a:pt x="5888" y="224447"/>
                    <a:pt x="9421" y="220738"/>
                  </a:cubicBezTo>
                  <a:close/>
                  <a:moveTo>
                    <a:pt x="41848" y="215240"/>
                  </a:moveTo>
                  <a:cubicBezTo>
                    <a:pt x="43116" y="215240"/>
                    <a:pt x="45653" y="218903"/>
                    <a:pt x="45653" y="221346"/>
                  </a:cubicBezTo>
                  <a:cubicBezTo>
                    <a:pt x="48189" y="226230"/>
                    <a:pt x="48189" y="231114"/>
                    <a:pt x="48189" y="235999"/>
                  </a:cubicBezTo>
                  <a:cubicBezTo>
                    <a:pt x="44384" y="232336"/>
                    <a:pt x="39311" y="231114"/>
                    <a:pt x="36775" y="226230"/>
                  </a:cubicBezTo>
                  <a:cubicBezTo>
                    <a:pt x="32970" y="221346"/>
                    <a:pt x="35507" y="217682"/>
                    <a:pt x="41848" y="215240"/>
                  </a:cubicBezTo>
                  <a:close/>
                  <a:moveTo>
                    <a:pt x="908563" y="213319"/>
                  </a:moveTo>
                  <a:lnTo>
                    <a:pt x="899722" y="221273"/>
                  </a:lnTo>
                  <a:lnTo>
                    <a:pt x="906175" y="223818"/>
                  </a:lnTo>
                  <a:cubicBezTo>
                    <a:pt x="908438" y="223447"/>
                    <a:pt x="909063" y="221377"/>
                    <a:pt x="909063" y="218644"/>
                  </a:cubicBezTo>
                  <a:lnTo>
                    <a:pt x="908563" y="213319"/>
                  </a:lnTo>
                  <a:close/>
                  <a:moveTo>
                    <a:pt x="914036" y="176515"/>
                  </a:moveTo>
                  <a:lnTo>
                    <a:pt x="909422" y="179197"/>
                  </a:lnTo>
                  <a:cubicBezTo>
                    <a:pt x="908487" y="182744"/>
                    <a:pt x="910669" y="187370"/>
                    <a:pt x="915655" y="192921"/>
                  </a:cubicBezTo>
                  <a:lnTo>
                    <a:pt x="914752" y="196273"/>
                  </a:lnTo>
                  <a:lnTo>
                    <a:pt x="920615" y="187557"/>
                  </a:lnTo>
                  <a:lnTo>
                    <a:pt x="914036" y="176515"/>
                  </a:lnTo>
                  <a:close/>
                  <a:moveTo>
                    <a:pt x="672397" y="170"/>
                  </a:moveTo>
                  <a:cubicBezTo>
                    <a:pt x="702473" y="2020"/>
                    <a:pt x="731770" y="18983"/>
                    <a:pt x="768547" y="52290"/>
                  </a:cubicBezTo>
                  <a:cubicBezTo>
                    <a:pt x="798468" y="78196"/>
                    <a:pt x="814674" y="58458"/>
                    <a:pt x="838361" y="51056"/>
                  </a:cubicBezTo>
                  <a:cubicBezTo>
                    <a:pt x="878255" y="38720"/>
                    <a:pt x="913162" y="7880"/>
                    <a:pt x="959289" y="10347"/>
                  </a:cubicBezTo>
                  <a:cubicBezTo>
                    <a:pt x="965834" y="45505"/>
                    <a:pt x="1009546" y="70948"/>
                    <a:pt x="1011533" y="107494"/>
                  </a:cubicBezTo>
                  <a:lnTo>
                    <a:pt x="998918" y="142352"/>
                  </a:lnTo>
                  <a:lnTo>
                    <a:pt x="1038010" y="159498"/>
                  </a:lnTo>
                  <a:cubicBezTo>
                    <a:pt x="1085545" y="176076"/>
                    <a:pt x="1134486" y="179122"/>
                    <a:pt x="1186939" y="157565"/>
                  </a:cubicBezTo>
                  <a:cubicBezTo>
                    <a:pt x="1205672" y="150067"/>
                    <a:pt x="1228152" y="146318"/>
                    <a:pt x="1241889" y="172561"/>
                  </a:cubicBezTo>
                  <a:cubicBezTo>
                    <a:pt x="1248134" y="186308"/>
                    <a:pt x="1233147" y="222549"/>
                    <a:pt x="1264369" y="210052"/>
                  </a:cubicBezTo>
                  <a:cubicBezTo>
                    <a:pt x="1295591" y="198805"/>
                    <a:pt x="1330560" y="193806"/>
                    <a:pt x="1356787" y="168812"/>
                  </a:cubicBezTo>
                  <a:cubicBezTo>
                    <a:pt x="1360533" y="165063"/>
                    <a:pt x="1340551" y="148817"/>
                    <a:pt x="1338053" y="135070"/>
                  </a:cubicBezTo>
                  <a:cubicBezTo>
                    <a:pt x="1336804" y="127572"/>
                    <a:pt x="1340551" y="121324"/>
                    <a:pt x="1346796" y="116325"/>
                  </a:cubicBezTo>
                  <a:cubicBezTo>
                    <a:pt x="1401746" y="117575"/>
                    <a:pt x="1455448" y="122573"/>
                    <a:pt x="1510399" y="120074"/>
                  </a:cubicBezTo>
                  <a:cubicBezTo>
                    <a:pt x="1539123" y="128822"/>
                    <a:pt x="1577839" y="141319"/>
                    <a:pt x="1531630" y="173811"/>
                  </a:cubicBezTo>
                  <a:cubicBezTo>
                    <a:pt x="1484173" y="207552"/>
                    <a:pt x="1537875" y="282534"/>
                    <a:pt x="1465439" y="301279"/>
                  </a:cubicBezTo>
                  <a:cubicBezTo>
                    <a:pt x="1517893" y="288782"/>
                    <a:pt x="1521639" y="218800"/>
                    <a:pt x="1580337" y="218800"/>
                  </a:cubicBezTo>
                  <a:cubicBezTo>
                    <a:pt x="1607812" y="230047"/>
                    <a:pt x="1571594" y="272536"/>
                    <a:pt x="1609061" y="277535"/>
                  </a:cubicBezTo>
                  <a:lnTo>
                    <a:pt x="1611608" y="279529"/>
                  </a:lnTo>
                  <a:lnTo>
                    <a:pt x="1605785" y="256454"/>
                  </a:lnTo>
                  <a:cubicBezTo>
                    <a:pt x="1607006" y="236256"/>
                    <a:pt x="1597237" y="227419"/>
                    <a:pt x="1582584" y="221107"/>
                  </a:cubicBezTo>
                  <a:cubicBezTo>
                    <a:pt x="1585026" y="214795"/>
                    <a:pt x="1586247" y="200908"/>
                    <a:pt x="1588690" y="200908"/>
                  </a:cubicBezTo>
                  <a:cubicBezTo>
                    <a:pt x="1630208" y="195859"/>
                    <a:pt x="1638756" y="166823"/>
                    <a:pt x="1639977" y="130213"/>
                  </a:cubicBezTo>
                  <a:cubicBezTo>
                    <a:pt x="1639977" y="125164"/>
                    <a:pt x="1642419" y="121377"/>
                    <a:pt x="1643640" y="116327"/>
                  </a:cubicBezTo>
                  <a:cubicBezTo>
                    <a:pt x="1666842" y="120114"/>
                    <a:pt x="1668063" y="140313"/>
                    <a:pt x="1672947" y="156724"/>
                  </a:cubicBezTo>
                  <a:cubicBezTo>
                    <a:pt x="1676611" y="166823"/>
                    <a:pt x="1670505" y="173135"/>
                    <a:pt x="1661957" y="181972"/>
                  </a:cubicBezTo>
                  <a:cubicBezTo>
                    <a:pt x="1636313" y="202171"/>
                    <a:pt x="1633871" y="219844"/>
                    <a:pt x="1643640" y="247617"/>
                  </a:cubicBezTo>
                  <a:cubicBezTo>
                    <a:pt x="1646082" y="255192"/>
                    <a:pt x="1650967" y="261504"/>
                    <a:pt x="1658294" y="251404"/>
                  </a:cubicBezTo>
                  <a:cubicBezTo>
                    <a:pt x="1661957" y="246355"/>
                    <a:pt x="1661957" y="240043"/>
                    <a:pt x="1665620" y="237518"/>
                  </a:cubicBezTo>
                  <a:cubicBezTo>
                    <a:pt x="1671726" y="233731"/>
                    <a:pt x="1675389" y="236256"/>
                    <a:pt x="1675389" y="243830"/>
                  </a:cubicBezTo>
                  <a:cubicBezTo>
                    <a:pt x="1674779" y="254561"/>
                    <a:pt x="1676000" y="265607"/>
                    <a:pt x="1674779" y="275706"/>
                  </a:cubicBezTo>
                  <a:lnTo>
                    <a:pt x="1662895" y="296100"/>
                  </a:lnTo>
                  <a:lnTo>
                    <a:pt x="1664012" y="296281"/>
                  </a:lnTo>
                  <a:cubicBezTo>
                    <a:pt x="1685243" y="307528"/>
                    <a:pt x="1688989" y="340020"/>
                    <a:pt x="1717714" y="340020"/>
                  </a:cubicBezTo>
                  <a:cubicBezTo>
                    <a:pt x="1718963" y="337520"/>
                    <a:pt x="1721460" y="336271"/>
                    <a:pt x="1722709" y="333771"/>
                  </a:cubicBezTo>
                  <a:cubicBezTo>
                    <a:pt x="1716465" y="336271"/>
                    <a:pt x="1711469" y="336271"/>
                    <a:pt x="1705225" y="333771"/>
                  </a:cubicBezTo>
                  <a:cubicBezTo>
                    <a:pt x="1696483" y="330022"/>
                    <a:pt x="1691487" y="322524"/>
                    <a:pt x="1687740" y="313776"/>
                  </a:cubicBezTo>
                  <a:cubicBezTo>
                    <a:pt x="1686492" y="306278"/>
                    <a:pt x="1686492" y="301279"/>
                    <a:pt x="1690238" y="295031"/>
                  </a:cubicBezTo>
                  <a:cubicBezTo>
                    <a:pt x="1693985" y="288782"/>
                    <a:pt x="1698980" y="283784"/>
                    <a:pt x="1703976" y="280035"/>
                  </a:cubicBezTo>
                  <a:cubicBezTo>
                    <a:pt x="1707723" y="278785"/>
                    <a:pt x="1710220" y="278785"/>
                    <a:pt x="1713967" y="277535"/>
                  </a:cubicBezTo>
                  <a:lnTo>
                    <a:pt x="1714187" y="277580"/>
                  </a:lnTo>
                  <a:lnTo>
                    <a:pt x="1721791" y="266013"/>
                  </a:lnTo>
                  <a:cubicBezTo>
                    <a:pt x="1729118" y="254868"/>
                    <a:pt x="1737666" y="243723"/>
                    <a:pt x="1716907" y="237531"/>
                  </a:cubicBezTo>
                  <a:cubicBezTo>
                    <a:pt x="1703474" y="232578"/>
                    <a:pt x="1692484" y="225147"/>
                    <a:pt x="1702253" y="210287"/>
                  </a:cubicBezTo>
                  <a:cubicBezTo>
                    <a:pt x="1716907" y="185520"/>
                    <a:pt x="1731560" y="161991"/>
                    <a:pt x="1752320" y="142177"/>
                  </a:cubicBezTo>
                  <a:cubicBezTo>
                    <a:pt x="1766973" y="127317"/>
                    <a:pt x="1770637" y="145892"/>
                    <a:pt x="1771858" y="158276"/>
                  </a:cubicBezTo>
                  <a:cubicBezTo>
                    <a:pt x="1786511" y="190473"/>
                    <a:pt x="1801165" y="222671"/>
                    <a:pt x="1771858" y="253630"/>
                  </a:cubicBezTo>
                  <a:lnTo>
                    <a:pt x="1756857" y="298096"/>
                  </a:lnTo>
                  <a:lnTo>
                    <a:pt x="1757678" y="298780"/>
                  </a:lnTo>
                  <a:lnTo>
                    <a:pt x="1773598" y="330642"/>
                  </a:lnTo>
                  <a:lnTo>
                    <a:pt x="1802365" y="330642"/>
                  </a:lnTo>
                  <a:cubicBezTo>
                    <a:pt x="1817208" y="331884"/>
                    <a:pt x="1827103" y="336852"/>
                    <a:pt x="1823392" y="355483"/>
                  </a:cubicBezTo>
                  <a:cubicBezTo>
                    <a:pt x="1820918" y="364178"/>
                    <a:pt x="1819681" y="375356"/>
                    <a:pt x="1820918" y="385293"/>
                  </a:cubicBezTo>
                  <a:cubicBezTo>
                    <a:pt x="1820918" y="406408"/>
                    <a:pt x="1833287" y="417587"/>
                    <a:pt x="1850604" y="426281"/>
                  </a:cubicBezTo>
                  <a:cubicBezTo>
                    <a:pt x="1839472" y="446154"/>
                    <a:pt x="1833287" y="468511"/>
                    <a:pt x="1834524" y="492110"/>
                  </a:cubicBezTo>
                  <a:cubicBezTo>
                    <a:pt x="1820918" y="490868"/>
                    <a:pt x="1807312" y="485900"/>
                    <a:pt x="1796180" y="489626"/>
                  </a:cubicBezTo>
                  <a:cubicBezTo>
                    <a:pt x="1751652" y="502047"/>
                    <a:pt x="1708360" y="503289"/>
                    <a:pt x="1663832" y="498321"/>
                  </a:cubicBezTo>
                  <a:cubicBezTo>
                    <a:pt x="1655173" y="495837"/>
                    <a:pt x="1644041" y="500805"/>
                    <a:pt x="1635383" y="515710"/>
                  </a:cubicBezTo>
                  <a:cubicBezTo>
                    <a:pt x="1670016" y="536825"/>
                    <a:pt x="1708360" y="548003"/>
                    <a:pt x="1746704" y="560424"/>
                  </a:cubicBezTo>
                  <a:cubicBezTo>
                    <a:pt x="1766495" y="567876"/>
                    <a:pt x="1788759" y="565392"/>
                    <a:pt x="1804839" y="584023"/>
                  </a:cubicBezTo>
                  <a:cubicBezTo>
                    <a:pt x="1803602" y="591476"/>
                    <a:pt x="1804839" y="600170"/>
                    <a:pt x="1802365" y="607622"/>
                  </a:cubicBezTo>
                  <a:cubicBezTo>
                    <a:pt x="1798654" y="621285"/>
                    <a:pt x="1804839" y="648611"/>
                    <a:pt x="1813497" y="662273"/>
                  </a:cubicBezTo>
                  <a:cubicBezTo>
                    <a:pt x="1817208" y="666000"/>
                    <a:pt x="1818445" y="672210"/>
                    <a:pt x="1817208" y="675936"/>
                  </a:cubicBezTo>
                  <a:cubicBezTo>
                    <a:pt x="1813497" y="689599"/>
                    <a:pt x="1807312" y="683388"/>
                    <a:pt x="1801128" y="678420"/>
                  </a:cubicBezTo>
                  <a:cubicBezTo>
                    <a:pt x="1793707" y="672210"/>
                    <a:pt x="1786285" y="675936"/>
                    <a:pt x="1780101" y="679662"/>
                  </a:cubicBezTo>
                  <a:cubicBezTo>
                    <a:pt x="1765258" y="692083"/>
                    <a:pt x="1759073" y="685873"/>
                    <a:pt x="1755362" y="669726"/>
                  </a:cubicBezTo>
                  <a:cubicBezTo>
                    <a:pt x="1749178" y="649853"/>
                    <a:pt x="1735572" y="662273"/>
                    <a:pt x="1724440" y="664758"/>
                  </a:cubicBezTo>
                  <a:cubicBezTo>
                    <a:pt x="1720729" y="663515"/>
                    <a:pt x="1718255" y="662273"/>
                    <a:pt x="1714545" y="659789"/>
                  </a:cubicBezTo>
                  <a:cubicBezTo>
                    <a:pt x="1700939" y="646127"/>
                    <a:pt x="1683622" y="636190"/>
                    <a:pt x="1663832" y="627496"/>
                  </a:cubicBezTo>
                  <a:cubicBezTo>
                    <a:pt x="1657647" y="623769"/>
                    <a:pt x="1652699" y="620043"/>
                    <a:pt x="1646515" y="616317"/>
                  </a:cubicBezTo>
                  <a:cubicBezTo>
                    <a:pt x="1636620" y="608865"/>
                    <a:pt x="1623014" y="601412"/>
                    <a:pt x="1610645" y="601412"/>
                  </a:cubicBezTo>
                  <a:cubicBezTo>
                    <a:pt x="1516640" y="600170"/>
                    <a:pt x="1516640" y="600170"/>
                    <a:pt x="1519114" y="513226"/>
                  </a:cubicBezTo>
                  <a:cubicBezTo>
                    <a:pt x="1520351" y="434975"/>
                    <a:pt x="1598276" y="381567"/>
                    <a:pt x="1673727" y="405166"/>
                  </a:cubicBezTo>
                  <a:cubicBezTo>
                    <a:pt x="1682385" y="407650"/>
                    <a:pt x="1694754" y="438702"/>
                    <a:pt x="1704649" y="405166"/>
                  </a:cubicBezTo>
                  <a:lnTo>
                    <a:pt x="1705719" y="404045"/>
                  </a:lnTo>
                  <a:lnTo>
                    <a:pt x="1703976" y="401254"/>
                  </a:lnTo>
                  <a:cubicBezTo>
                    <a:pt x="1702103" y="397818"/>
                    <a:pt x="1699605" y="395006"/>
                    <a:pt x="1693985" y="395006"/>
                  </a:cubicBezTo>
                  <a:lnTo>
                    <a:pt x="1661514" y="395006"/>
                  </a:lnTo>
                  <a:cubicBezTo>
                    <a:pt x="1650274" y="380010"/>
                    <a:pt x="1630292" y="375011"/>
                    <a:pt x="1614056" y="363764"/>
                  </a:cubicBezTo>
                  <a:cubicBezTo>
                    <a:pt x="1612808" y="357515"/>
                    <a:pt x="1612808" y="352517"/>
                    <a:pt x="1610310" y="347518"/>
                  </a:cubicBezTo>
                  <a:cubicBezTo>
                    <a:pt x="1607812" y="343769"/>
                    <a:pt x="1602817" y="340020"/>
                    <a:pt x="1599070" y="340020"/>
                  </a:cubicBezTo>
                  <a:cubicBezTo>
                    <a:pt x="1595323" y="338770"/>
                    <a:pt x="1587830" y="343769"/>
                    <a:pt x="1587830" y="347518"/>
                  </a:cubicBezTo>
                  <a:cubicBezTo>
                    <a:pt x="1587830" y="360015"/>
                    <a:pt x="1594074" y="375011"/>
                    <a:pt x="1587830" y="385009"/>
                  </a:cubicBezTo>
                  <a:cubicBezTo>
                    <a:pt x="1580337" y="400005"/>
                    <a:pt x="1560355" y="393757"/>
                    <a:pt x="1544119" y="396256"/>
                  </a:cubicBezTo>
                  <a:cubicBezTo>
                    <a:pt x="1534128" y="396256"/>
                    <a:pt x="1524137" y="398755"/>
                    <a:pt x="1514146" y="400005"/>
                  </a:cubicBezTo>
                  <a:cubicBezTo>
                    <a:pt x="1501657" y="377511"/>
                    <a:pt x="1534128" y="377511"/>
                    <a:pt x="1531630" y="361265"/>
                  </a:cubicBezTo>
                  <a:cubicBezTo>
                    <a:pt x="1530382" y="356266"/>
                    <a:pt x="1531630" y="350017"/>
                    <a:pt x="1527884" y="346268"/>
                  </a:cubicBezTo>
                  <a:cubicBezTo>
                    <a:pt x="1525386" y="343769"/>
                    <a:pt x="1516644" y="342519"/>
                    <a:pt x="1514146" y="343769"/>
                  </a:cubicBezTo>
                  <a:cubicBezTo>
                    <a:pt x="1505404" y="348768"/>
                    <a:pt x="1494164" y="353766"/>
                    <a:pt x="1489168" y="361265"/>
                  </a:cubicBezTo>
                  <a:cubicBezTo>
                    <a:pt x="1476679" y="380010"/>
                    <a:pt x="1461693" y="395006"/>
                    <a:pt x="1437964" y="395006"/>
                  </a:cubicBezTo>
                  <a:cubicBezTo>
                    <a:pt x="1419231" y="396256"/>
                    <a:pt x="1409240" y="407503"/>
                    <a:pt x="1400497" y="421250"/>
                  </a:cubicBezTo>
                  <a:cubicBezTo>
                    <a:pt x="1390506" y="436246"/>
                    <a:pt x="1375520" y="438745"/>
                    <a:pt x="1360533" y="444994"/>
                  </a:cubicBezTo>
                  <a:cubicBezTo>
                    <a:pt x="1335556" y="454991"/>
                    <a:pt x="1326813" y="442494"/>
                    <a:pt x="1321818" y="422499"/>
                  </a:cubicBezTo>
                  <a:cubicBezTo>
                    <a:pt x="1319320" y="418750"/>
                    <a:pt x="1313076" y="415001"/>
                    <a:pt x="1309329" y="411252"/>
                  </a:cubicBezTo>
                  <a:cubicBezTo>
                    <a:pt x="1300587" y="381260"/>
                    <a:pt x="1300587" y="381260"/>
                    <a:pt x="1261872" y="380010"/>
                  </a:cubicBezTo>
                  <a:cubicBezTo>
                    <a:pt x="1231898" y="385009"/>
                    <a:pt x="1200676" y="386258"/>
                    <a:pt x="1173201" y="405004"/>
                  </a:cubicBezTo>
                  <a:cubicBezTo>
                    <a:pt x="1149472" y="422499"/>
                    <a:pt x="1130739" y="391257"/>
                    <a:pt x="1107010" y="392507"/>
                  </a:cubicBezTo>
                  <a:cubicBezTo>
                    <a:pt x="1103264" y="407503"/>
                    <a:pt x="1100766" y="422499"/>
                    <a:pt x="1095770" y="437496"/>
                  </a:cubicBezTo>
                  <a:cubicBezTo>
                    <a:pt x="1089526" y="453742"/>
                    <a:pt x="1079535" y="469988"/>
                    <a:pt x="1070793" y="487483"/>
                  </a:cubicBezTo>
                  <a:cubicBezTo>
                    <a:pt x="1059553" y="508728"/>
                    <a:pt x="1035824" y="487483"/>
                    <a:pt x="1022086" y="501230"/>
                  </a:cubicBezTo>
                  <a:cubicBezTo>
                    <a:pt x="1015842" y="506229"/>
                    <a:pt x="1008349" y="508728"/>
                    <a:pt x="997109" y="516226"/>
                  </a:cubicBezTo>
                  <a:cubicBezTo>
                    <a:pt x="992113" y="488733"/>
                    <a:pt x="1008349" y="468738"/>
                    <a:pt x="1012095" y="447493"/>
                  </a:cubicBezTo>
                  <a:cubicBezTo>
                    <a:pt x="1014593" y="431247"/>
                    <a:pt x="1014593" y="429998"/>
                    <a:pt x="988367" y="428748"/>
                  </a:cubicBezTo>
                  <a:cubicBezTo>
                    <a:pt x="983371" y="428748"/>
                    <a:pt x="979624" y="432497"/>
                    <a:pt x="975878" y="428748"/>
                  </a:cubicBezTo>
                  <a:cubicBezTo>
                    <a:pt x="937162" y="392507"/>
                    <a:pt x="890954" y="370012"/>
                    <a:pt x="844745" y="347518"/>
                  </a:cubicBezTo>
                  <a:cubicBezTo>
                    <a:pt x="837252" y="330022"/>
                    <a:pt x="826012" y="318775"/>
                    <a:pt x="806030" y="315026"/>
                  </a:cubicBezTo>
                  <a:cubicBezTo>
                    <a:pt x="802283" y="315026"/>
                    <a:pt x="798537" y="310027"/>
                    <a:pt x="794790" y="306278"/>
                  </a:cubicBezTo>
                  <a:cubicBezTo>
                    <a:pt x="807279" y="293781"/>
                    <a:pt x="807279" y="276286"/>
                    <a:pt x="809776" y="258790"/>
                  </a:cubicBezTo>
                  <a:cubicBezTo>
                    <a:pt x="811025" y="255041"/>
                    <a:pt x="823514" y="253791"/>
                    <a:pt x="829759" y="251292"/>
                  </a:cubicBezTo>
                  <a:cubicBezTo>
                    <a:pt x="831632" y="256291"/>
                    <a:pt x="834364" y="259962"/>
                    <a:pt x="837701" y="262813"/>
                  </a:cubicBezTo>
                  <a:lnTo>
                    <a:pt x="840102" y="264182"/>
                  </a:lnTo>
                  <a:lnTo>
                    <a:pt x="846931" y="272693"/>
                  </a:lnTo>
                  <a:cubicBezTo>
                    <a:pt x="854112" y="278160"/>
                    <a:pt x="863479" y="281285"/>
                    <a:pt x="877216" y="280035"/>
                  </a:cubicBezTo>
                  <a:cubicBezTo>
                    <a:pt x="867850" y="275036"/>
                    <a:pt x="857858" y="272849"/>
                    <a:pt x="849272" y="269412"/>
                  </a:cubicBezTo>
                  <a:lnTo>
                    <a:pt x="840102" y="264182"/>
                  </a:lnTo>
                  <a:lnTo>
                    <a:pt x="829759" y="251292"/>
                  </a:lnTo>
                  <a:cubicBezTo>
                    <a:pt x="828510" y="237545"/>
                    <a:pt x="826012" y="225048"/>
                    <a:pt x="813523" y="218800"/>
                  </a:cubicBezTo>
                  <a:lnTo>
                    <a:pt x="813515" y="218742"/>
                  </a:lnTo>
                  <a:lnTo>
                    <a:pt x="813428" y="218827"/>
                  </a:lnTo>
                  <a:cubicBezTo>
                    <a:pt x="782261" y="222528"/>
                    <a:pt x="753587" y="215126"/>
                    <a:pt x="724914" y="199090"/>
                  </a:cubicBezTo>
                  <a:cubicBezTo>
                    <a:pt x="707460" y="189221"/>
                    <a:pt x="688760" y="180585"/>
                    <a:pt x="670060" y="171950"/>
                  </a:cubicBezTo>
                  <a:lnTo>
                    <a:pt x="674641" y="167150"/>
                  </a:lnTo>
                  <a:lnTo>
                    <a:pt x="667806" y="169757"/>
                  </a:lnTo>
                  <a:cubicBezTo>
                    <a:pt x="666562" y="187116"/>
                    <a:pt x="655365" y="197036"/>
                    <a:pt x="644167" y="208195"/>
                  </a:cubicBezTo>
                  <a:cubicBezTo>
                    <a:pt x="618040" y="231754"/>
                    <a:pt x="615551" y="235474"/>
                    <a:pt x="594400" y="210675"/>
                  </a:cubicBezTo>
                  <a:cubicBezTo>
                    <a:pt x="580715" y="194556"/>
                    <a:pt x="568273" y="195796"/>
                    <a:pt x="553343" y="193316"/>
                  </a:cubicBezTo>
                  <a:cubicBezTo>
                    <a:pt x="540901" y="192076"/>
                    <a:pt x="532192" y="199516"/>
                    <a:pt x="529704" y="210675"/>
                  </a:cubicBezTo>
                  <a:cubicBezTo>
                    <a:pt x="527215" y="223074"/>
                    <a:pt x="535925" y="229274"/>
                    <a:pt x="548366" y="228034"/>
                  </a:cubicBezTo>
                  <a:cubicBezTo>
                    <a:pt x="579470" y="225554"/>
                    <a:pt x="578226" y="247873"/>
                    <a:pt x="581959" y="268952"/>
                  </a:cubicBezTo>
                  <a:cubicBezTo>
                    <a:pt x="557075" y="266472"/>
                    <a:pt x="532192" y="263992"/>
                    <a:pt x="509797" y="265232"/>
                  </a:cubicBezTo>
                  <a:cubicBezTo>
                    <a:pt x="486158" y="266472"/>
                    <a:pt x="468740" y="262752"/>
                    <a:pt x="465007" y="235474"/>
                  </a:cubicBezTo>
                  <a:cubicBezTo>
                    <a:pt x="463763" y="230514"/>
                    <a:pt x="451321" y="221834"/>
                    <a:pt x="446344" y="223074"/>
                  </a:cubicBezTo>
                  <a:cubicBezTo>
                    <a:pt x="374183" y="247873"/>
                    <a:pt x="315707" y="208195"/>
                    <a:pt x="253499" y="185876"/>
                  </a:cubicBezTo>
                  <a:cubicBezTo>
                    <a:pt x="274649" y="162317"/>
                    <a:pt x="282114" y="137519"/>
                    <a:pt x="257231" y="110240"/>
                  </a:cubicBezTo>
                  <a:cubicBezTo>
                    <a:pt x="247278" y="97841"/>
                    <a:pt x="255987" y="86681"/>
                    <a:pt x="284603" y="74282"/>
                  </a:cubicBezTo>
                  <a:cubicBezTo>
                    <a:pt x="292068" y="81721"/>
                    <a:pt x="297044" y="91641"/>
                    <a:pt x="304509" y="97841"/>
                  </a:cubicBezTo>
                  <a:cubicBezTo>
                    <a:pt x="310730" y="102800"/>
                    <a:pt x="323172" y="101560"/>
                    <a:pt x="321928" y="92881"/>
                  </a:cubicBezTo>
                  <a:cubicBezTo>
                    <a:pt x="316951" y="64362"/>
                    <a:pt x="333125" y="69322"/>
                    <a:pt x="353032" y="63122"/>
                  </a:cubicBezTo>
                  <a:cubicBezTo>
                    <a:pt x="384136" y="53203"/>
                    <a:pt x="417729" y="42043"/>
                    <a:pt x="448833" y="33364"/>
                  </a:cubicBezTo>
                  <a:cubicBezTo>
                    <a:pt x="454432" y="30884"/>
                    <a:pt x="459719" y="30884"/>
                    <a:pt x="464385" y="32589"/>
                  </a:cubicBezTo>
                  <a:cubicBezTo>
                    <a:pt x="469051" y="34294"/>
                    <a:pt x="473094" y="37704"/>
                    <a:pt x="476205" y="42043"/>
                  </a:cubicBezTo>
                  <a:lnTo>
                    <a:pt x="479866" y="44888"/>
                  </a:lnTo>
                  <a:lnTo>
                    <a:pt x="493032" y="44888"/>
                  </a:lnTo>
                  <a:cubicBezTo>
                    <a:pt x="504252" y="32552"/>
                    <a:pt x="514225" y="18982"/>
                    <a:pt x="531679" y="36253"/>
                  </a:cubicBezTo>
                  <a:cubicBezTo>
                    <a:pt x="545392" y="49822"/>
                    <a:pt x="555366" y="49822"/>
                    <a:pt x="571572" y="38720"/>
                  </a:cubicBezTo>
                  <a:cubicBezTo>
                    <a:pt x="611466" y="11581"/>
                    <a:pt x="642321" y="-1681"/>
                    <a:pt x="672397" y="170"/>
                  </a:cubicBezTo>
                  <a:close/>
                </a:path>
              </a:pathLst>
            </a:custGeom>
            <a:solidFill>
              <a:srgbClr val="FCDC61">
                <a:alpha val="59609"/>
              </a:srgbClr>
            </a:solidFill>
            <a:ln>
              <a:noFill/>
            </a:ln>
          </p:spPr>
          <p:txBody>
            <a:bodyPr anchorCtr="0" anchor="ctr" bIns="22850" lIns="45725" spcFirstLastPara="1" rIns="45725" wrap="square" tIns="2285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747993"/>
                </a:solidFill>
                <a:latin typeface="Oswald"/>
                <a:ea typeface="Oswald"/>
                <a:cs typeface="Oswald"/>
                <a:sym typeface="Oswald"/>
              </a:endParaRPr>
            </a:p>
          </p:txBody>
        </p:sp>
      </p:grpSp>
      <p:grpSp>
        <p:nvGrpSpPr>
          <p:cNvPr id="432" name="Google Shape;432;g311d5cb9a0a_0_108"/>
          <p:cNvGrpSpPr/>
          <p:nvPr/>
        </p:nvGrpSpPr>
        <p:grpSpPr>
          <a:xfrm flipH="1">
            <a:off x="7406177" y="2665315"/>
            <a:ext cx="603269" cy="607468"/>
            <a:chOff x="11081278" y="7390461"/>
            <a:chExt cx="1679947" cy="1524386"/>
          </a:xfrm>
        </p:grpSpPr>
        <p:sp>
          <p:nvSpPr>
            <p:cNvPr id="433" name="Google Shape;433;g311d5cb9a0a_0_108"/>
            <p:cNvSpPr/>
            <p:nvPr/>
          </p:nvSpPr>
          <p:spPr>
            <a:xfrm>
              <a:off x="11083817" y="7390461"/>
              <a:ext cx="1516096" cy="1476608"/>
            </a:xfrm>
            <a:custGeom>
              <a:rect b="b" l="l" r="r" t="t"/>
              <a:pathLst>
                <a:path extrusionOk="0" h="1476608" w="1516096">
                  <a:moveTo>
                    <a:pt x="602940" y="1432893"/>
                  </a:moveTo>
                  <a:lnTo>
                    <a:pt x="602558" y="1433079"/>
                  </a:lnTo>
                  <a:lnTo>
                    <a:pt x="601828" y="1433970"/>
                  </a:lnTo>
                  <a:lnTo>
                    <a:pt x="602140" y="1433799"/>
                  </a:lnTo>
                  <a:lnTo>
                    <a:pt x="602170" y="1433890"/>
                  </a:lnTo>
                  <a:lnTo>
                    <a:pt x="602681" y="1433301"/>
                  </a:lnTo>
                  <a:close/>
                  <a:moveTo>
                    <a:pt x="559119" y="1404914"/>
                  </a:moveTo>
                  <a:lnTo>
                    <a:pt x="558477" y="1405223"/>
                  </a:lnTo>
                  <a:lnTo>
                    <a:pt x="559119" y="1405827"/>
                  </a:lnTo>
                  <a:close/>
                  <a:moveTo>
                    <a:pt x="640058" y="1394036"/>
                  </a:moveTo>
                  <a:lnTo>
                    <a:pt x="641425" y="1394860"/>
                  </a:lnTo>
                  <a:lnTo>
                    <a:pt x="642268" y="1394036"/>
                  </a:lnTo>
                  <a:close/>
                  <a:moveTo>
                    <a:pt x="593753" y="1393049"/>
                  </a:moveTo>
                  <a:lnTo>
                    <a:pt x="593723" y="1393142"/>
                  </a:lnTo>
                  <a:lnTo>
                    <a:pt x="593752" y="1393116"/>
                  </a:lnTo>
                  <a:lnTo>
                    <a:pt x="593481" y="1394036"/>
                  </a:lnTo>
                  <a:lnTo>
                    <a:pt x="594111" y="1394141"/>
                  </a:lnTo>
                  <a:lnTo>
                    <a:pt x="593769" y="1393099"/>
                  </a:lnTo>
                  <a:lnTo>
                    <a:pt x="593752" y="1393116"/>
                  </a:lnTo>
                  <a:lnTo>
                    <a:pt x="593762" y="1393079"/>
                  </a:lnTo>
                  <a:close/>
                  <a:moveTo>
                    <a:pt x="542292" y="1337542"/>
                  </a:moveTo>
                  <a:lnTo>
                    <a:pt x="541527" y="1338597"/>
                  </a:lnTo>
                  <a:lnTo>
                    <a:pt x="539429" y="1341489"/>
                  </a:lnTo>
                  <a:lnTo>
                    <a:pt x="538854" y="1342067"/>
                  </a:lnTo>
                  <a:cubicBezTo>
                    <a:pt x="538854" y="1342067"/>
                    <a:pt x="540004" y="1340912"/>
                    <a:pt x="539429" y="1341490"/>
                  </a:cubicBezTo>
                  <a:lnTo>
                    <a:pt x="539429" y="1341489"/>
                  </a:lnTo>
                  <a:lnTo>
                    <a:pt x="540579" y="1340335"/>
                  </a:lnTo>
                  <a:lnTo>
                    <a:pt x="543095" y="1338145"/>
                  </a:lnTo>
                  <a:lnTo>
                    <a:pt x="543050" y="1338139"/>
                  </a:lnTo>
                  <a:lnTo>
                    <a:pt x="542449" y="1337666"/>
                  </a:lnTo>
                  <a:close/>
                  <a:moveTo>
                    <a:pt x="567447" y="1293416"/>
                  </a:moveTo>
                  <a:lnTo>
                    <a:pt x="564910" y="1293590"/>
                  </a:lnTo>
                  <a:lnTo>
                    <a:pt x="566548" y="1294479"/>
                  </a:lnTo>
                  <a:close/>
                  <a:moveTo>
                    <a:pt x="624165" y="1172671"/>
                  </a:moveTo>
                  <a:cubicBezTo>
                    <a:pt x="647751" y="1170936"/>
                    <a:pt x="665585" y="1188871"/>
                    <a:pt x="688597" y="1190028"/>
                  </a:cubicBezTo>
                  <a:cubicBezTo>
                    <a:pt x="695500" y="1192921"/>
                    <a:pt x="700678" y="1196392"/>
                    <a:pt x="702404" y="1204492"/>
                  </a:cubicBezTo>
                  <a:cubicBezTo>
                    <a:pt x="702404" y="1207964"/>
                    <a:pt x="701828" y="1211435"/>
                    <a:pt x="700678" y="1214906"/>
                  </a:cubicBezTo>
                  <a:cubicBezTo>
                    <a:pt x="683994" y="1232263"/>
                    <a:pt x="711033" y="1242677"/>
                    <a:pt x="707006" y="1257719"/>
                  </a:cubicBezTo>
                  <a:cubicBezTo>
                    <a:pt x="700678" y="1272762"/>
                    <a:pt x="682844" y="1264662"/>
                    <a:pt x="672489" y="1272762"/>
                  </a:cubicBezTo>
                  <a:cubicBezTo>
                    <a:pt x="676516" y="1283176"/>
                    <a:pt x="685145" y="1277390"/>
                    <a:pt x="690898" y="1279126"/>
                  </a:cubicBezTo>
                  <a:cubicBezTo>
                    <a:pt x="696651" y="1281440"/>
                    <a:pt x="704130" y="1282019"/>
                    <a:pt x="705280" y="1288962"/>
                  </a:cubicBezTo>
                  <a:cubicBezTo>
                    <a:pt x="706431" y="1295904"/>
                    <a:pt x="700103" y="1299954"/>
                    <a:pt x="694350" y="1302269"/>
                  </a:cubicBezTo>
                  <a:cubicBezTo>
                    <a:pt x="671698" y="1311381"/>
                    <a:pt x="649046" y="1324480"/>
                    <a:pt x="626779" y="1309395"/>
                  </a:cubicBezTo>
                  <a:lnTo>
                    <a:pt x="621342" y="1304663"/>
                  </a:lnTo>
                  <a:lnTo>
                    <a:pt x="621657" y="1313195"/>
                  </a:lnTo>
                  <a:lnTo>
                    <a:pt x="621345" y="1314423"/>
                  </a:lnTo>
                  <a:lnTo>
                    <a:pt x="636281" y="1315309"/>
                  </a:lnTo>
                  <a:cubicBezTo>
                    <a:pt x="641859" y="1316840"/>
                    <a:pt x="646377" y="1320632"/>
                    <a:pt x="648354" y="1329965"/>
                  </a:cubicBezTo>
                  <a:cubicBezTo>
                    <a:pt x="649483" y="1335216"/>
                    <a:pt x="657389" y="1334632"/>
                    <a:pt x="659649" y="1337549"/>
                  </a:cubicBezTo>
                  <a:cubicBezTo>
                    <a:pt x="662473" y="1341049"/>
                    <a:pt x="661766" y="1342361"/>
                    <a:pt x="660001" y="1343018"/>
                  </a:cubicBezTo>
                  <a:lnTo>
                    <a:pt x="655576" y="1344147"/>
                  </a:lnTo>
                  <a:lnTo>
                    <a:pt x="663059" y="1349573"/>
                  </a:lnTo>
                  <a:lnTo>
                    <a:pt x="664270" y="1351833"/>
                  </a:lnTo>
                  <a:lnTo>
                    <a:pt x="683653" y="1350674"/>
                  </a:lnTo>
                  <a:cubicBezTo>
                    <a:pt x="698054" y="1348396"/>
                    <a:pt x="701655" y="1347484"/>
                    <a:pt x="707082" y="1355631"/>
                  </a:cubicBezTo>
                  <a:lnTo>
                    <a:pt x="712362" y="1364927"/>
                  </a:lnTo>
                  <a:lnTo>
                    <a:pt x="717111" y="1364587"/>
                  </a:lnTo>
                  <a:cubicBezTo>
                    <a:pt x="719986" y="1365164"/>
                    <a:pt x="722861" y="1366319"/>
                    <a:pt x="725161" y="1367474"/>
                  </a:cubicBezTo>
                  <a:cubicBezTo>
                    <a:pt x="728036" y="1368629"/>
                    <a:pt x="729761" y="1367474"/>
                    <a:pt x="730336" y="1364587"/>
                  </a:cubicBezTo>
                  <a:cubicBezTo>
                    <a:pt x="759087" y="1366319"/>
                    <a:pt x="787838" y="1365741"/>
                    <a:pt x="802214" y="1397500"/>
                  </a:cubicBezTo>
                  <a:cubicBezTo>
                    <a:pt x="805664" y="1400387"/>
                    <a:pt x="809114" y="1402697"/>
                    <a:pt x="812564" y="1405584"/>
                  </a:cubicBezTo>
                  <a:cubicBezTo>
                    <a:pt x="815439" y="1409049"/>
                    <a:pt x="818889" y="1411358"/>
                    <a:pt x="822340" y="1414246"/>
                  </a:cubicBezTo>
                  <a:cubicBezTo>
                    <a:pt x="824065" y="1416555"/>
                    <a:pt x="825790" y="1419442"/>
                    <a:pt x="825790" y="1422330"/>
                  </a:cubicBezTo>
                  <a:cubicBezTo>
                    <a:pt x="825215" y="1428681"/>
                    <a:pt x="821189" y="1433301"/>
                    <a:pt x="816589" y="1436765"/>
                  </a:cubicBezTo>
                  <a:cubicBezTo>
                    <a:pt x="835565" y="1467947"/>
                    <a:pt x="835565" y="1467947"/>
                    <a:pt x="807389" y="1471411"/>
                  </a:cubicBezTo>
                  <a:cubicBezTo>
                    <a:pt x="795889" y="1470834"/>
                    <a:pt x="784388" y="1469679"/>
                    <a:pt x="772888" y="1469101"/>
                  </a:cubicBezTo>
                  <a:cubicBezTo>
                    <a:pt x="759662" y="1460440"/>
                    <a:pt x="747012" y="1461595"/>
                    <a:pt x="733786" y="1469101"/>
                  </a:cubicBezTo>
                  <a:cubicBezTo>
                    <a:pt x="714811" y="1469679"/>
                    <a:pt x="695260" y="1467947"/>
                    <a:pt x="677434" y="1476608"/>
                  </a:cubicBezTo>
                  <a:lnTo>
                    <a:pt x="676505" y="1471478"/>
                  </a:lnTo>
                  <a:lnTo>
                    <a:pt x="640537" y="1470323"/>
                  </a:lnTo>
                  <a:cubicBezTo>
                    <a:pt x="633581" y="1462701"/>
                    <a:pt x="621409" y="1466805"/>
                    <a:pt x="615033" y="1458010"/>
                  </a:cubicBezTo>
                  <a:lnTo>
                    <a:pt x="616179" y="1456886"/>
                  </a:lnTo>
                  <a:lnTo>
                    <a:pt x="614757" y="1456975"/>
                  </a:lnTo>
                  <a:lnTo>
                    <a:pt x="611881" y="1456975"/>
                  </a:lnTo>
                  <a:lnTo>
                    <a:pt x="609581" y="1455243"/>
                  </a:lnTo>
                  <a:lnTo>
                    <a:pt x="608900" y="1454659"/>
                  </a:lnTo>
                  <a:lnTo>
                    <a:pt x="609392" y="1456180"/>
                  </a:lnTo>
                  <a:cubicBezTo>
                    <a:pt x="604929" y="1455591"/>
                    <a:pt x="601024" y="1455001"/>
                    <a:pt x="597120" y="1454413"/>
                  </a:cubicBezTo>
                  <a:cubicBezTo>
                    <a:pt x="594888" y="1450879"/>
                    <a:pt x="592099" y="1449112"/>
                    <a:pt x="588194" y="1448523"/>
                  </a:cubicBezTo>
                  <a:cubicBezTo>
                    <a:pt x="588194" y="1446756"/>
                    <a:pt x="587636" y="1444400"/>
                    <a:pt x="587078" y="1442044"/>
                  </a:cubicBezTo>
                  <a:lnTo>
                    <a:pt x="587844" y="1441625"/>
                  </a:lnTo>
                  <a:lnTo>
                    <a:pt x="586581" y="1441385"/>
                  </a:lnTo>
                  <a:lnTo>
                    <a:pt x="586206" y="1440676"/>
                  </a:lnTo>
                  <a:lnTo>
                    <a:pt x="581993" y="1440297"/>
                  </a:lnTo>
                  <a:cubicBezTo>
                    <a:pt x="579647" y="1437397"/>
                    <a:pt x="577301" y="1434497"/>
                    <a:pt x="575541" y="1432176"/>
                  </a:cubicBezTo>
                  <a:cubicBezTo>
                    <a:pt x="573782" y="1418836"/>
                    <a:pt x="573782" y="1418836"/>
                    <a:pt x="559119" y="1417096"/>
                  </a:cubicBezTo>
                  <a:lnTo>
                    <a:pt x="559119" y="1415891"/>
                  </a:lnTo>
                  <a:lnTo>
                    <a:pt x="557830" y="1417710"/>
                  </a:lnTo>
                  <a:cubicBezTo>
                    <a:pt x="554954" y="1420020"/>
                    <a:pt x="552079" y="1422330"/>
                    <a:pt x="549204" y="1424062"/>
                  </a:cubicBezTo>
                  <a:cubicBezTo>
                    <a:pt x="540004" y="1424639"/>
                    <a:pt x="530804" y="1425217"/>
                    <a:pt x="521603" y="1425217"/>
                  </a:cubicBezTo>
                  <a:cubicBezTo>
                    <a:pt x="521028" y="1423484"/>
                    <a:pt x="520453" y="1421752"/>
                    <a:pt x="519878" y="1420020"/>
                  </a:cubicBezTo>
                  <a:cubicBezTo>
                    <a:pt x="512978" y="1418865"/>
                    <a:pt x="506078" y="1418287"/>
                    <a:pt x="499177" y="1417710"/>
                  </a:cubicBezTo>
                  <a:cubicBezTo>
                    <a:pt x="498027" y="1417710"/>
                    <a:pt x="496302" y="1417710"/>
                    <a:pt x="495152" y="1417710"/>
                  </a:cubicBezTo>
                  <a:cubicBezTo>
                    <a:pt x="491702" y="1416555"/>
                    <a:pt x="487677" y="1414823"/>
                    <a:pt x="483652" y="1414823"/>
                  </a:cubicBezTo>
                  <a:cubicBezTo>
                    <a:pt x="480777" y="1414246"/>
                    <a:pt x="479052" y="1413668"/>
                    <a:pt x="477326" y="1411358"/>
                  </a:cubicBezTo>
                  <a:lnTo>
                    <a:pt x="462147" y="1382003"/>
                  </a:lnTo>
                  <a:lnTo>
                    <a:pt x="461934" y="1382110"/>
                  </a:lnTo>
                  <a:cubicBezTo>
                    <a:pt x="451003" y="1371696"/>
                    <a:pt x="438347" y="1365332"/>
                    <a:pt x="422814" y="1367067"/>
                  </a:cubicBezTo>
                  <a:cubicBezTo>
                    <a:pt x="412459" y="1368224"/>
                    <a:pt x="402104" y="1372853"/>
                    <a:pt x="402104" y="1384424"/>
                  </a:cubicBezTo>
                  <a:cubicBezTo>
                    <a:pt x="401528" y="1400045"/>
                    <a:pt x="391749" y="1398309"/>
                    <a:pt x="381969" y="1398309"/>
                  </a:cubicBezTo>
                  <a:cubicBezTo>
                    <a:pt x="383120" y="1392524"/>
                    <a:pt x="386571" y="1387317"/>
                    <a:pt x="383695" y="1380952"/>
                  </a:cubicBezTo>
                  <a:cubicBezTo>
                    <a:pt x="380818" y="1376903"/>
                    <a:pt x="379668" y="1369381"/>
                    <a:pt x="373340" y="1373431"/>
                  </a:cubicBezTo>
                  <a:cubicBezTo>
                    <a:pt x="359533" y="1382688"/>
                    <a:pt x="350904" y="1376903"/>
                    <a:pt x="343425" y="1365332"/>
                  </a:cubicBezTo>
                  <a:cubicBezTo>
                    <a:pt x="339973" y="1360125"/>
                    <a:pt x="336521" y="1354917"/>
                    <a:pt x="334220" y="1349710"/>
                  </a:cubicBezTo>
                  <a:cubicBezTo>
                    <a:pt x="333070" y="1348553"/>
                    <a:pt x="335946" y="1345661"/>
                    <a:pt x="337097" y="1343925"/>
                  </a:cubicBezTo>
                  <a:cubicBezTo>
                    <a:pt x="337672" y="1343346"/>
                    <a:pt x="339973" y="1342768"/>
                    <a:pt x="340548" y="1343346"/>
                  </a:cubicBezTo>
                  <a:cubicBezTo>
                    <a:pt x="343425" y="1345082"/>
                    <a:pt x="346301" y="1347975"/>
                    <a:pt x="349753" y="1349132"/>
                  </a:cubicBezTo>
                  <a:cubicBezTo>
                    <a:pt x="350904" y="1349710"/>
                    <a:pt x="354930" y="1348553"/>
                    <a:pt x="356081" y="1347975"/>
                  </a:cubicBezTo>
                  <a:cubicBezTo>
                    <a:pt x="356656" y="1344503"/>
                    <a:pt x="357807" y="1340453"/>
                    <a:pt x="356656" y="1337561"/>
                  </a:cubicBezTo>
                  <a:cubicBezTo>
                    <a:pt x="355506" y="1332353"/>
                    <a:pt x="350328" y="1331197"/>
                    <a:pt x="345151" y="1330039"/>
                  </a:cubicBezTo>
                  <a:cubicBezTo>
                    <a:pt x="337672" y="1327725"/>
                    <a:pt x="333070" y="1323097"/>
                    <a:pt x="329618" y="1315575"/>
                  </a:cubicBezTo>
                  <a:cubicBezTo>
                    <a:pt x="327892" y="1316733"/>
                    <a:pt x="325591" y="1317889"/>
                    <a:pt x="323290" y="1318468"/>
                  </a:cubicBezTo>
                  <a:cubicBezTo>
                    <a:pt x="312934" y="1319625"/>
                    <a:pt x="310058" y="1316733"/>
                    <a:pt x="314660" y="1309211"/>
                  </a:cubicBezTo>
                  <a:cubicBezTo>
                    <a:pt x="319838" y="1302269"/>
                    <a:pt x="316386" y="1298797"/>
                    <a:pt x="314660" y="1293590"/>
                  </a:cubicBezTo>
                  <a:cubicBezTo>
                    <a:pt x="320988" y="1292433"/>
                    <a:pt x="327317" y="1290697"/>
                    <a:pt x="328467" y="1283754"/>
                  </a:cubicBezTo>
                  <a:cubicBezTo>
                    <a:pt x="331344" y="1262348"/>
                    <a:pt x="334220" y="1240941"/>
                    <a:pt x="337097" y="1218956"/>
                  </a:cubicBezTo>
                  <a:lnTo>
                    <a:pt x="337097" y="1204492"/>
                  </a:lnTo>
                  <a:cubicBezTo>
                    <a:pt x="341699" y="1204492"/>
                    <a:pt x="346877" y="1205071"/>
                    <a:pt x="351479" y="1204492"/>
                  </a:cubicBezTo>
                  <a:cubicBezTo>
                    <a:pt x="369313" y="1201021"/>
                    <a:pt x="384845" y="1201021"/>
                    <a:pt x="392324" y="1221849"/>
                  </a:cubicBezTo>
                  <a:cubicBezTo>
                    <a:pt x="394050" y="1227635"/>
                    <a:pt x="404405" y="1226477"/>
                    <a:pt x="407281" y="1221849"/>
                  </a:cubicBezTo>
                  <a:cubicBezTo>
                    <a:pt x="416486" y="1208542"/>
                    <a:pt x="424540" y="1195814"/>
                    <a:pt x="433170" y="1182507"/>
                  </a:cubicBezTo>
                  <a:cubicBezTo>
                    <a:pt x="469413" y="1184821"/>
                    <a:pt x="505656" y="1189449"/>
                    <a:pt x="539022" y="1203913"/>
                  </a:cubicBezTo>
                  <a:cubicBezTo>
                    <a:pt x="548227" y="1207964"/>
                    <a:pt x="556856" y="1211435"/>
                    <a:pt x="570663" y="1212592"/>
                  </a:cubicBezTo>
                  <a:cubicBezTo>
                    <a:pt x="560883" y="1205649"/>
                    <a:pt x="551679" y="1201021"/>
                    <a:pt x="556856" y="1190607"/>
                  </a:cubicBezTo>
                  <a:cubicBezTo>
                    <a:pt x="561458" y="1180192"/>
                    <a:pt x="571814" y="1176143"/>
                    <a:pt x="581594" y="1180192"/>
                  </a:cubicBezTo>
                  <a:cubicBezTo>
                    <a:pt x="597701" y="1187135"/>
                    <a:pt x="611508" y="1185400"/>
                    <a:pt x="624165" y="1172671"/>
                  </a:cubicBezTo>
                  <a:close/>
                  <a:moveTo>
                    <a:pt x="808785" y="1035837"/>
                  </a:moveTo>
                  <a:lnTo>
                    <a:pt x="804872" y="1041229"/>
                  </a:lnTo>
                  <a:cubicBezTo>
                    <a:pt x="803755" y="1042094"/>
                    <a:pt x="802477" y="1042634"/>
                    <a:pt x="800938" y="1042670"/>
                  </a:cubicBezTo>
                  <a:lnTo>
                    <a:pt x="798929" y="1042091"/>
                  </a:lnTo>
                  <a:lnTo>
                    <a:pt x="811344" y="1055356"/>
                  </a:lnTo>
                  <a:cubicBezTo>
                    <a:pt x="817219" y="1060550"/>
                    <a:pt x="824327" y="1063580"/>
                    <a:pt x="835351" y="1060117"/>
                  </a:cubicBezTo>
                  <a:cubicBezTo>
                    <a:pt x="826358" y="1060117"/>
                    <a:pt x="820121" y="1057376"/>
                    <a:pt x="815841" y="1052759"/>
                  </a:cubicBezTo>
                  <a:close/>
                  <a:moveTo>
                    <a:pt x="696701" y="1032520"/>
                  </a:moveTo>
                  <a:lnTo>
                    <a:pt x="695111" y="1032939"/>
                  </a:lnTo>
                  <a:cubicBezTo>
                    <a:pt x="693311" y="1034021"/>
                    <a:pt x="691438" y="1035606"/>
                    <a:pt x="690573" y="1037048"/>
                  </a:cubicBezTo>
                  <a:cubicBezTo>
                    <a:pt x="689709" y="1038778"/>
                    <a:pt x="689997" y="1040508"/>
                    <a:pt x="690934" y="1042022"/>
                  </a:cubicBezTo>
                  <a:lnTo>
                    <a:pt x="692989" y="1043800"/>
                  </a:lnTo>
                  <a:lnTo>
                    <a:pt x="694631" y="1035488"/>
                  </a:lnTo>
                  <a:close/>
                  <a:moveTo>
                    <a:pt x="1173841" y="1030016"/>
                  </a:moveTo>
                  <a:lnTo>
                    <a:pt x="1169661" y="1030615"/>
                  </a:lnTo>
                  <a:lnTo>
                    <a:pt x="1174607" y="1030299"/>
                  </a:lnTo>
                  <a:close/>
                  <a:moveTo>
                    <a:pt x="814337" y="938012"/>
                  </a:moveTo>
                  <a:lnTo>
                    <a:pt x="807994" y="939132"/>
                  </a:lnTo>
                  <a:cubicBezTo>
                    <a:pt x="803383" y="939132"/>
                    <a:pt x="809147" y="937402"/>
                    <a:pt x="804536" y="939132"/>
                  </a:cubicBezTo>
                  <a:cubicBezTo>
                    <a:pt x="803959" y="939708"/>
                    <a:pt x="806841" y="939132"/>
                    <a:pt x="807994" y="939708"/>
                  </a:cubicBezTo>
                  <a:cubicBezTo>
                    <a:pt x="811453" y="938555"/>
                    <a:pt x="812030" y="946628"/>
                    <a:pt x="816641" y="942015"/>
                  </a:cubicBezTo>
                  <a:lnTo>
                    <a:pt x="815611" y="938922"/>
                  </a:lnTo>
                  <a:close/>
                  <a:moveTo>
                    <a:pt x="1268692" y="907402"/>
                  </a:moveTo>
                  <a:lnTo>
                    <a:pt x="1268234" y="908392"/>
                  </a:lnTo>
                  <a:lnTo>
                    <a:pt x="1269183" y="907954"/>
                  </a:lnTo>
                  <a:close/>
                  <a:moveTo>
                    <a:pt x="641491" y="904342"/>
                  </a:moveTo>
                  <a:cubicBezTo>
                    <a:pt x="642067" y="904414"/>
                    <a:pt x="642930" y="904989"/>
                    <a:pt x="641779" y="907289"/>
                  </a:cubicBezTo>
                  <a:lnTo>
                    <a:pt x="641435" y="907418"/>
                  </a:lnTo>
                  <a:lnTo>
                    <a:pt x="643819" y="907418"/>
                  </a:lnTo>
                  <a:lnTo>
                    <a:pt x="642930" y="904414"/>
                  </a:lnTo>
                  <a:cubicBezTo>
                    <a:pt x="640628" y="904701"/>
                    <a:pt x="640916" y="904270"/>
                    <a:pt x="641491" y="904342"/>
                  </a:cubicBezTo>
                  <a:close/>
                  <a:moveTo>
                    <a:pt x="1161541" y="887053"/>
                  </a:moveTo>
                  <a:cubicBezTo>
                    <a:pt x="1160389" y="887053"/>
                    <a:pt x="1159238" y="887633"/>
                    <a:pt x="1158086" y="888214"/>
                  </a:cubicBezTo>
                  <a:cubicBezTo>
                    <a:pt x="1146859" y="897352"/>
                    <a:pt x="1145995" y="912692"/>
                    <a:pt x="1139707" y="924931"/>
                  </a:cubicBezTo>
                  <a:lnTo>
                    <a:pt x="1135475" y="930225"/>
                  </a:lnTo>
                  <a:lnTo>
                    <a:pt x="1144611" y="920523"/>
                  </a:lnTo>
                  <a:cubicBezTo>
                    <a:pt x="1158236" y="909108"/>
                    <a:pt x="1166904" y="916033"/>
                    <a:pt x="1201575" y="943734"/>
                  </a:cubicBezTo>
                  <a:cubicBezTo>
                    <a:pt x="1204464" y="943157"/>
                    <a:pt x="1206775" y="942579"/>
                    <a:pt x="1208509" y="941425"/>
                  </a:cubicBezTo>
                  <a:cubicBezTo>
                    <a:pt x="1210821" y="938540"/>
                    <a:pt x="1211831" y="935222"/>
                    <a:pt x="1212915" y="931975"/>
                  </a:cubicBezTo>
                  <a:lnTo>
                    <a:pt x="1216077" y="926084"/>
                  </a:lnTo>
                  <a:lnTo>
                    <a:pt x="1209330" y="926509"/>
                  </a:lnTo>
                  <a:cubicBezTo>
                    <a:pt x="1200693" y="922447"/>
                    <a:pt x="1192633" y="918385"/>
                    <a:pt x="1183420" y="919546"/>
                  </a:cubicBezTo>
                  <a:cubicBezTo>
                    <a:pt x="1170753" y="912583"/>
                    <a:pt x="1150026" y="912583"/>
                    <a:pt x="1159238" y="888794"/>
                  </a:cubicBezTo>
                  <a:cubicBezTo>
                    <a:pt x="1162693" y="886473"/>
                    <a:pt x="1157511" y="889954"/>
                    <a:pt x="1161541" y="887053"/>
                  </a:cubicBezTo>
                  <a:close/>
                  <a:moveTo>
                    <a:pt x="1472995" y="817055"/>
                  </a:moveTo>
                  <a:cubicBezTo>
                    <a:pt x="1475026" y="817055"/>
                    <a:pt x="1476767" y="817629"/>
                    <a:pt x="1477347" y="819067"/>
                  </a:cubicBezTo>
                  <a:cubicBezTo>
                    <a:pt x="1481409" y="829413"/>
                    <a:pt x="1488373" y="829413"/>
                    <a:pt x="1496498" y="825389"/>
                  </a:cubicBezTo>
                  <a:cubicBezTo>
                    <a:pt x="1510427" y="829413"/>
                    <a:pt x="1510427" y="829413"/>
                    <a:pt x="1511587" y="847807"/>
                  </a:cubicBezTo>
                  <a:cubicBezTo>
                    <a:pt x="1509846" y="848382"/>
                    <a:pt x="1507525" y="851255"/>
                    <a:pt x="1505784" y="851255"/>
                  </a:cubicBezTo>
                  <a:cubicBezTo>
                    <a:pt x="1495918" y="849531"/>
                    <a:pt x="1487793" y="848956"/>
                    <a:pt x="1493016" y="862751"/>
                  </a:cubicBezTo>
                  <a:cubicBezTo>
                    <a:pt x="1496498" y="871373"/>
                    <a:pt x="1493597" y="873098"/>
                    <a:pt x="1484891" y="871373"/>
                  </a:cubicBezTo>
                  <a:cubicBezTo>
                    <a:pt x="1479088" y="870224"/>
                    <a:pt x="1472704" y="870224"/>
                    <a:pt x="1466901" y="869649"/>
                  </a:cubicBezTo>
                  <a:cubicBezTo>
                    <a:pt x="1459937" y="862177"/>
                    <a:pt x="1447750" y="879421"/>
                    <a:pt x="1442527" y="865051"/>
                  </a:cubicBezTo>
                  <a:cubicBezTo>
                    <a:pt x="1438464" y="854129"/>
                    <a:pt x="1446589" y="847232"/>
                    <a:pt x="1454713" y="842059"/>
                  </a:cubicBezTo>
                  <a:cubicBezTo>
                    <a:pt x="1461678" y="838035"/>
                    <a:pt x="1464579" y="832287"/>
                    <a:pt x="1466901" y="825389"/>
                  </a:cubicBezTo>
                  <a:lnTo>
                    <a:pt x="1466901" y="818492"/>
                  </a:lnTo>
                  <a:cubicBezTo>
                    <a:pt x="1468642" y="817629"/>
                    <a:pt x="1470963" y="817055"/>
                    <a:pt x="1472995" y="817055"/>
                  </a:cubicBezTo>
                  <a:close/>
                  <a:moveTo>
                    <a:pt x="1322757" y="727491"/>
                  </a:moveTo>
                  <a:lnTo>
                    <a:pt x="1334410" y="746333"/>
                  </a:lnTo>
                  <a:lnTo>
                    <a:pt x="1334776" y="747436"/>
                  </a:lnTo>
                  <a:lnTo>
                    <a:pt x="1335379" y="752130"/>
                  </a:lnTo>
                  <a:lnTo>
                    <a:pt x="1334848" y="770427"/>
                  </a:lnTo>
                  <a:cubicBezTo>
                    <a:pt x="1330242" y="787254"/>
                    <a:pt x="1314696" y="773909"/>
                    <a:pt x="1302605" y="772748"/>
                  </a:cubicBezTo>
                  <a:cubicBezTo>
                    <a:pt x="1304332" y="792476"/>
                    <a:pt x="1295696" y="813945"/>
                    <a:pt x="1319878" y="824969"/>
                  </a:cubicBezTo>
                  <a:lnTo>
                    <a:pt x="1321280" y="827894"/>
                  </a:lnTo>
                  <a:lnTo>
                    <a:pt x="1321189" y="826582"/>
                  </a:lnTo>
                  <a:lnTo>
                    <a:pt x="1321189" y="819079"/>
                  </a:lnTo>
                  <a:cubicBezTo>
                    <a:pt x="1323500" y="819079"/>
                    <a:pt x="1325812" y="819079"/>
                    <a:pt x="1328123" y="819079"/>
                  </a:cubicBezTo>
                  <a:lnTo>
                    <a:pt x="1331590" y="820233"/>
                  </a:lnTo>
                  <a:lnTo>
                    <a:pt x="1332169" y="823119"/>
                  </a:lnTo>
                  <a:lnTo>
                    <a:pt x="1332746" y="820233"/>
                  </a:lnTo>
                  <a:lnTo>
                    <a:pt x="1335635" y="819079"/>
                  </a:lnTo>
                  <a:cubicBezTo>
                    <a:pt x="1348348" y="816193"/>
                    <a:pt x="1354705" y="823119"/>
                    <a:pt x="1358171" y="834084"/>
                  </a:cubicBezTo>
                  <a:lnTo>
                    <a:pt x="1366650" y="842616"/>
                  </a:lnTo>
                  <a:lnTo>
                    <a:pt x="1359211" y="827541"/>
                  </a:lnTo>
                  <a:cubicBezTo>
                    <a:pt x="1354597" y="815435"/>
                    <a:pt x="1354597" y="802754"/>
                    <a:pt x="1359788" y="790649"/>
                  </a:cubicBezTo>
                  <a:lnTo>
                    <a:pt x="1361113" y="789427"/>
                  </a:lnTo>
                  <a:lnTo>
                    <a:pt x="1351492" y="791560"/>
                  </a:lnTo>
                  <a:cubicBezTo>
                    <a:pt x="1342693" y="790881"/>
                    <a:pt x="1341182" y="781307"/>
                    <a:pt x="1337727" y="770427"/>
                  </a:cubicBezTo>
                  <a:lnTo>
                    <a:pt x="1335379" y="752130"/>
                  </a:lnTo>
                  <a:lnTo>
                    <a:pt x="1335496" y="748089"/>
                  </a:lnTo>
                  <a:lnTo>
                    <a:pt x="1334410" y="746333"/>
                  </a:lnTo>
                  <a:lnTo>
                    <a:pt x="1331169" y="736565"/>
                  </a:lnTo>
                  <a:cubicBezTo>
                    <a:pt x="1329306" y="733184"/>
                    <a:pt x="1326643" y="730102"/>
                    <a:pt x="1322757" y="727491"/>
                  </a:cubicBezTo>
                  <a:close/>
                  <a:moveTo>
                    <a:pt x="1372345" y="721616"/>
                  </a:moveTo>
                  <a:cubicBezTo>
                    <a:pt x="1371985" y="722414"/>
                    <a:pt x="1371985" y="724009"/>
                    <a:pt x="1371697" y="725169"/>
                  </a:cubicBezTo>
                  <a:cubicBezTo>
                    <a:pt x="1356583" y="740836"/>
                    <a:pt x="1365760" y="757155"/>
                    <a:pt x="1369592" y="773147"/>
                  </a:cubicBezTo>
                  <a:lnTo>
                    <a:pt x="1370198" y="783205"/>
                  </a:lnTo>
                  <a:lnTo>
                    <a:pt x="1374857" y="782363"/>
                  </a:lnTo>
                  <a:cubicBezTo>
                    <a:pt x="1377380" y="782147"/>
                    <a:pt x="1379110" y="781714"/>
                    <a:pt x="1377668" y="779697"/>
                  </a:cubicBezTo>
                  <a:cubicBezTo>
                    <a:pt x="1366132" y="760963"/>
                    <a:pt x="1367430" y="751164"/>
                    <a:pt x="1374640" y="745472"/>
                  </a:cubicBezTo>
                  <a:lnTo>
                    <a:pt x="1388540" y="739613"/>
                  </a:lnTo>
                  <a:lnTo>
                    <a:pt x="1382079" y="733384"/>
                  </a:lnTo>
                  <a:cubicBezTo>
                    <a:pt x="1379578" y="730210"/>
                    <a:pt x="1377311" y="726620"/>
                    <a:pt x="1375152" y="722849"/>
                  </a:cubicBezTo>
                  <a:cubicBezTo>
                    <a:pt x="1373425" y="720818"/>
                    <a:pt x="1372705" y="720818"/>
                    <a:pt x="1372345" y="721616"/>
                  </a:cubicBezTo>
                  <a:close/>
                  <a:moveTo>
                    <a:pt x="1438405" y="677939"/>
                  </a:moveTo>
                  <a:lnTo>
                    <a:pt x="1437452" y="678226"/>
                  </a:lnTo>
                  <a:lnTo>
                    <a:pt x="1437208" y="679635"/>
                  </a:lnTo>
                  <a:close/>
                  <a:moveTo>
                    <a:pt x="1378535" y="476766"/>
                  </a:moveTo>
                  <a:cubicBezTo>
                    <a:pt x="1383126" y="477924"/>
                    <a:pt x="1388865" y="480820"/>
                    <a:pt x="1392882" y="479661"/>
                  </a:cubicBezTo>
                  <a:cubicBezTo>
                    <a:pt x="1402064" y="477345"/>
                    <a:pt x="1406655" y="480240"/>
                    <a:pt x="1408376" y="488927"/>
                  </a:cubicBezTo>
                  <a:cubicBezTo>
                    <a:pt x="1410098" y="495878"/>
                    <a:pt x="1415837" y="495298"/>
                    <a:pt x="1419854" y="492403"/>
                  </a:cubicBezTo>
                  <a:cubicBezTo>
                    <a:pt x="1428462" y="487190"/>
                    <a:pt x="1436496" y="481978"/>
                    <a:pt x="1445105" y="476766"/>
                  </a:cubicBezTo>
                  <a:cubicBezTo>
                    <a:pt x="1443383" y="484294"/>
                    <a:pt x="1452565" y="492982"/>
                    <a:pt x="1443383" y="499931"/>
                  </a:cubicBezTo>
                  <a:cubicBezTo>
                    <a:pt x="1433627" y="506882"/>
                    <a:pt x="1452565" y="516148"/>
                    <a:pt x="1442235" y="520202"/>
                  </a:cubicBezTo>
                  <a:cubicBezTo>
                    <a:pt x="1432479" y="524256"/>
                    <a:pt x="1435349" y="531206"/>
                    <a:pt x="1433053" y="537576"/>
                  </a:cubicBezTo>
                  <a:cubicBezTo>
                    <a:pt x="1431331" y="544526"/>
                    <a:pt x="1433627" y="549159"/>
                    <a:pt x="1441661" y="548580"/>
                  </a:cubicBezTo>
                  <a:cubicBezTo>
                    <a:pt x="1449409" y="547712"/>
                    <a:pt x="1451561" y="550318"/>
                    <a:pt x="1452063" y="554010"/>
                  </a:cubicBezTo>
                  <a:lnTo>
                    <a:pt x="1452514" y="564739"/>
                  </a:lnTo>
                  <a:lnTo>
                    <a:pt x="1459506" y="567013"/>
                  </a:lnTo>
                  <a:cubicBezTo>
                    <a:pt x="1461891" y="567440"/>
                    <a:pt x="1464275" y="566728"/>
                    <a:pt x="1466520" y="562452"/>
                  </a:cubicBezTo>
                  <a:cubicBezTo>
                    <a:pt x="1468764" y="557890"/>
                    <a:pt x="1470167" y="555753"/>
                    <a:pt x="1472131" y="556109"/>
                  </a:cubicBezTo>
                  <a:cubicBezTo>
                    <a:pt x="1473113" y="556287"/>
                    <a:pt x="1474235" y="557089"/>
                    <a:pt x="1475673" y="558523"/>
                  </a:cubicBezTo>
                  <a:lnTo>
                    <a:pt x="1480593" y="564143"/>
                  </a:lnTo>
                  <a:lnTo>
                    <a:pt x="1481489" y="563536"/>
                  </a:lnTo>
                  <a:cubicBezTo>
                    <a:pt x="1493025" y="564113"/>
                    <a:pt x="1490141" y="585440"/>
                    <a:pt x="1505138" y="580253"/>
                  </a:cubicBezTo>
                  <a:cubicBezTo>
                    <a:pt x="1511482" y="584288"/>
                    <a:pt x="1513789" y="590052"/>
                    <a:pt x="1511482" y="595816"/>
                  </a:cubicBezTo>
                  <a:cubicBezTo>
                    <a:pt x="1508598" y="603886"/>
                    <a:pt x="1509175" y="610227"/>
                    <a:pt x="1512636" y="617144"/>
                  </a:cubicBezTo>
                  <a:cubicBezTo>
                    <a:pt x="1509175" y="619450"/>
                    <a:pt x="1506291" y="622332"/>
                    <a:pt x="1508021" y="625790"/>
                  </a:cubicBezTo>
                  <a:cubicBezTo>
                    <a:pt x="1509752" y="630402"/>
                    <a:pt x="1514366" y="633284"/>
                    <a:pt x="1515520" y="637896"/>
                  </a:cubicBezTo>
                  <a:cubicBezTo>
                    <a:pt x="1516673" y="641931"/>
                    <a:pt x="1516097" y="647695"/>
                    <a:pt x="1513789" y="651730"/>
                  </a:cubicBezTo>
                  <a:cubicBezTo>
                    <a:pt x="1513212" y="654036"/>
                    <a:pt x="1507445" y="654036"/>
                    <a:pt x="1503984" y="654612"/>
                  </a:cubicBezTo>
                  <a:cubicBezTo>
                    <a:pt x="1499370" y="655188"/>
                    <a:pt x="1493601" y="655188"/>
                    <a:pt x="1493601" y="661529"/>
                  </a:cubicBezTo>
                  <a:cubicBezTo>
                    <a:pt x="1493601" y="665564"/>
                    <a:pt x="1499370" y="664411"/>
                    <a:pt x="1502253" y="665564"/>
                  </a:cubicBezTo>
                  <a:cubicBezTo>
                    <a:pt x="1507445" y="667870"/>
                    <a:pt x="1510329" y="671328"/>
                    <a:pt x="1508021" y="676516"/>
                  </a:cubicBezTo>
                  <a:cubicBezTo>
                    <a:pt x="1506291" y="681128"/>
                    <a:pt x="1503407" y="689198"/>
                    <a:pt x="1499370" y="685739"/>
                  </a:cubicBezTo>
                  <a:cubicBezTo>
                    <a:pt x="1484373" y="674211"/>
                    <a:pt x="1475145" y="688621"/>
                    <a:pt x="1468800" y="694386"/>
                  </a:cubicBezTo>
                  <a:cubicBezTo>
                    <a:pt x="1460148" y="701879"/>
                    <a:pt x="1453804" y="712831"/>
                    <a:pt x="1445729" y="721478"/>
                  </a:cubicBezTo>
                  <a:cubicBezTo>
                    <a:pt x="1441691" y="726089"/>
                    <a:pt x="1444575" y="730700"/>
                    <a:pt x="1445152" y="735312"/>
                  </a:cubicBezTo>
                  <a:cubicBezTo>
                    <a:pt x="1445729" y="740500"/>
                    <a:pt x="1445729" y="743958"/>
                    <a:pt x="1438807" y="746264"/>
                  </a:cubicBezTo>
                  <a:cubicBezTo>
                    <a:pt x="1424964" y="750299"/>
                    <a:pt x="1424964" y="751452"/>
                    <a:pt x="1430155" y="760098"/>
                  </a:cubicBezTo>
                  <a:cubicBezTo>
                    <a:pt x="1434770" y="766439"/>
                    <a:pt x="1438807" y="772203"/>
                    <a:pt x="1438807" y="779697"/>
                  </a:cubicBezTo>
                  <a:cubicBezTo>
                    <a:pt x="1425830" y="789640"/>
                    <a:pt x="1428101" y="803474"/>
                    <a:pt x="1427614" y="816579"/>
                  </a:cubicBezTo>
                  <a:lnTo>
                    <a:pt x="1426325" y="824473"/>
                  </a:lnTo>
                  <a:lnTo>
                    <a:pt x="1433757" y="822563"/>
                  </a:lnTo>
                  <a:cubicBezTo>
                    <a:pt x="1442397" y="823271"/>
                    <a:pt x="1443480" y="833614"/>
                    <a:pt x="1442613" y="842325"/>
                  </a:cubicBezTo>
                  <a:cubicBezTo>
                    <a:pt x="1441458" y="859165"/>
                    <a:pt x="1440880" y="876005"/>
                    <a:pt x="1438569" y="892844"/>
                  </a:cubicBezTo>
                  <a:cubicBezTo>
                    <a:pt x="1451280" y="892264"/>
                    <a:pt x="1451280" y="880069"/>
                    <a:pt x="1459369" y="877747"/>
                  </a:cubicBezTo>
                  <a:cubicBezTo>
                    <a:pt x="1464570" y="878327"/>
                    <a:pt x="1470926" y="878908"/>
                    <a:pt x="1469192" y="885295"/>
                  </a:cubicBezTo>
                  <a:cubicBezTo>
                    <a:pt x="1467459" y="893425"/>
                    <a:pt x="1462836" y="900974"/>
                    <a:pt x="1459947" y="909103"/>
                  </a:cubicBezTo>
                  <a:cubicBezTo>
                    <a:pt x="1452436" y="928266"/>
                    <a:pt x="1452436" y="928847"/>
                    <a:pt x="1433947" y="921298"/>
                  </a:cubicBezTo>
                  <a:cubicBezTo>
                    <a:pt x="1414879" y="913168"/>
                    <a:pt x="1414879" y="913168"/>
                    <a:pt x="1402167" y="899813"/>
                  </a:cubicBezTo>
                  <a:cubicBezTo>
                    <a:pt x="1397545" y="909103"/>
                    <a:pt x="1403901" y="922459"/>
                    <a:pt x="1394656" y="930589"/>
                  </a:cubicBezTo>
                  <a:cubicBezTo>
                    <a:pt x="1392344" y="932331"/>
                    <a:pt x="1390611" y="934073"/>
                    <a:pt x="1388300" y="934654"/>
                  </a:cubicBezTo>
                  <a:cubicBezTo>
                    <a:pt x="1386567" y="934654"/>
                    <a:pt x="1384255" y="932912"/>
                    <a:pt x="1383100" y="931170"/>
                  </a:cubicBezTo>
                  <a:cubicBezTo>
                    <a:pt x="1381944" y="927685"/>
                    <a:pt x="1385989" y="920717"/>
                    <a:pt x="1378477" y="920717"/>
                  </a:cubicBezTo>
                  <a:cubicBezTo>
                    <a:pt x="1376166" y="921298"/>
                    <a:pt x="1372121" y="925943"/>
                    <a:pt x="1372121" y="928847"/>
                  </a:cubicBezTo>
                  <a:cubicBezTo>
                    <a:pt x="1370966" y="937557"/>
                    <a:pt x="1364610" y="945687"/>
                    <a:pt x="1370966" y="956720"/>
                  </a:cubicBezTo>
                  <a:cubicBezTo>
                    <a:pt x="1376166" y="967172"/>
                    <a:pt x="1379055" y="978786"/>
                    <a:pt x="1392923" y="982270"/>
                  </a:cubicBezTo>
                  <a:cubicBezTo>
                    <a:pt x="1388877" y="986916"/>
                    <a:pt x="1383100" y="989239"/>
                    <a:pt x="1376744" y="989239"/>
                  </a:cubicBezTo>
                  <a:cubicBezTo>
                    <a:pt x="1364610" y="989239"/>
                    <a:pt x="1352476" y="989239"/>
                    <a:pt x="1340920" y="989239"/>
                  </a:cubicBezTo>
                  <a:cubicBezTo>
                    <a:pt x="1339765" y="996787"/>
                    <a:pt x="1339187" y="1003175"/>
                    <a:pt x="1338031" y="1008982"/>
                  </a:cubicBezTo>
                  <a:cubicBezTo>
                    <a:pt x="1336875" y="1012466"/>
                    <a:pt x="1333409" y="1015950"/>
                    <a:pt x="1329364" y="1013627"/>
                  </a:cubicBezTo>
                  <a:cubicBezTo>
                    <a:pt x="1323008" y="1010143"/>
                    <a:pt x="1317808" y="1008982"/>
                    <a:pt x="1319541" y="1018853"/>
                  </a:cubicBezTo>
                  <a:cubicBezTo>
                    <a:pt x="1321275" y="1026403"/>
                    <a:pt x="1323586" y="1032790"/>
                    <a:pt x="1312608" y="1034532"/>
                  </a:cubicBezTo>
                  <a:cubicBezTo>
                    <a:pt x="1304519" y="1036274"/>
                    <a:pt x="1298741" y="1040920"/>
                    <a:pt x="1301630" y="1050211"/>
                  </a:cubicBezTo>
                  <a:cubicBezTo>
                    <a:pt x="1303941" y="1058921"/>
                    <a:pt x="1298741" y="1064728"/>
                    <a:pt x="1296430" y="1071115"/>
                  </a:cubicBezTo>
                  <a:cubicBezTo>
                    <a:pt x="1292385" y="1072857"/>
                    <a:pt x="1286607" y="1076342"/>
                    <a:pt x="1283140" y="1072277"/>
                  </a:cubicBezTo>
                  <a:cubicBezTo>
                    <a:pt x="1274473" y="1062986"/>
                    <a:pt x="1266962" y="1061825"/>
                    <a:pt x="1258873" y="1072277"/>
                  </a:cubicBezTo>
                  <a:cubicBezTo>
                    <a:pt x="1254250" y="1077503"/>
                    <a:pt x="1249050" y="1078665"/>
                    <a:pt x="1242694" y="1078665"/>
                  </a:cubicBezTo>
                  <a:cubicBezTo>
                    <a:pt x="1233449" y="1078084"/>
                    <a:pt x="1229405" y="1074599"/>
                    <a:pt x="1227671" y="1062405"/>
                  </a:cubicBezTo>
                  <a:cubicBezTo>
                    <a:pt x="1225938" y="1054856"/>
                    <a:pt x="1219582" y="1051372"/>
                    <a:pt x="1216693" y="1056598"/>
                  </a:cubicBezTo>
                  <a:cubicBezTo>
                    <a:pt x="1211493" y="1066470"/>
                    <a:pt x="1203981" y="1072277"/>
                    <a:pt x="1193003" y="1075761"/>
                  </a:cubicBezTo>
                  <a:cubicBezTo>
                    <a:pt x="1180291" y="1079245"/>
                    <a:pt x="1171624" y="1086213"/>
                    <a:pt x="1176247" y="1102473"/>
                  </a:cubicBezTo>
                  <a:cubicBezTo>
                    <a:pt x="1176824" y="1105957"/>
                    <a:pt x="1172202" y="1111763"/>
                    <a:pt x="1170469" y="1115829"/>
                  </a:cubicBezTo>
                  <a:cubicBezTo>
                    <a:pt x="1168735" y="1118732"/>
                    <a:pt x="1166424" y="1119313"/>
                    <a:pt x="1162957" y="1118732"/>
                  </a:cubicBezTo>
                  <a:cubicBezTo>
                    <a:pt x="1159490" y="1116409"/>
                    <a:pt x="1154868" y="1115829"/>
                    <a:pt x="1151401" y="1112925"/>
                  </a:cubicBezTo>
                  <a:cubicBezTo>
                    <a:pt x="1147934" y="1110021"/>
                    <a:pt x="1146201" y="1105957"/>
                    <a:pt x="1145045" y="1101311"/>
                  </a:cubicBezTo>
                  <a:lnTo>
                    <a:pt x="1143703" y="1090522"/>
                  </a:lnTo>
                  <a:lnTo>
                    <a:pt x="1136941" y="1090069"/>
                  </a:lnTo>
                  <a:cubicBezTo>
                    <a:pt x="1132759" y="1089352"/>
                    <a:pt x="1128721" y="1088061"/>
                    <a:pt x="1124971" y="1085767"/>
                  </a:cubicBezTo>
                  <a:cubicBezTo>
                    <a:pt x="1120357" y="1082899"/>
                    <a:pt x="1117473" y="1081178"/>
                    <a:pt x="1116896" y="1074867"/>
                  </a:cubicBezTo>
                  <a:cubicBezTo>
                    <a:pt x="1115742" y="1061674"/>
                    <a:pt x="1111128" y="1055938"/>
                    <a:pt x="1099014" y="1050201"/>
                  </a:cubicBezTo>
                  <a:cubicBezTo>
                    <a:pt x="1089784" y="1046759"/>
                    <a:pt x="1081132" y="1042744"/>
                    <a:pt x="1076517" y="1033565"/>
                  </a:cubicBezTo>
                  <a:cubicBezTo>
                    <a:pt x="1073056" y="1027255"/>
                    <a:pt x="1067287" y="1024961"/>
                    <a:pt x="1060942" y="1024961"/>
                  </a:cubicBezTo>
                  <a:cubicBezTo>
                    <a:pt x="1060365" y="1023240"/>
                    <a:pt x="1059789" y="1021519"/>
                    <a:pt x="1059789" y="1020372"/>
                  </a:cubicBezTo>
                  <a:cubicBezTo>
                    <a:pt x="1067864" y="1004884"/>
                    <a:pt x="1078247" y="991116"/>
                    <a:pt x="1091515" y="980217"/>
                  </a:cubicBezTo>
                  <a:cubicBezTo>
                    <a:pt x="1093822" y="977348"/>
                    <a:pt x="1096130" y="975628"/>
                    <a:pt x="1099014" y="973907"/>
                  </a:cubicBezTo>
                  <a:lnTo>
                    <a:pt x="1107198" y="970109"/>
                  </a:lnTo>
                  <a:lnTo>
                    <a:pt x="1106077" y="969222"/>
                  </a:lnTo>
                  <a:lnTo>
                    <a:pt x="1102087" y="969806"/>
                  </a:lnTo>
                  <a:cubicBezTo>
                    <a:pt x="1091949" y="969289"/>
                    <a:pt x="1082625" y="963634"/>
                    <a:pt x="1072649" y="961894"/>
                  </a:cubicBezTo>
                  <a:cubicBezTo>
                    <a:pt x="1077854" y="964794"/>
                    <a:pt x="1089997" y="964794"/>
                    <a:pt x="1080745" y="975235"/>
                  </a:cubicBezTo>
                  <a:cubicBezTo>
                    <a:pt x="1074384" y="983355"/>
                    <a:pt x="1062819" y="983935"/>
                    <a:pt x="1053567" y="982775"/>
                  </a:cubicBezTo>
                  <a:cubicBezTo>
                    <a:pt x="1033038" y="980455"/>
                    <a:pt x="1012510" y="980890"/>
                    <a:pt x="991981" y="982630"/>
                  </a:cubicBezTo>
                  <a:lnTo>
                    <a:pt x="937508" y="989428"/>
                  </a:lnTo>
                  <a:lnTo>
                    <a:pt x="938654" y="990590"/>
                  </a:lnTo>
                  <a:cubicBezTo>
                    <a:pt x="944133" y="1001158"/>
                    <a:pt x="938854" y="1013918"/>
                    <a:pt x="937735" y="1026585"/>
                  </a:cubicBezTo>
                  <a:lnTo>
                    <a:pt x="938867" y="1034825"/>
                  </a:lnTo>
                  <a:lnTo>
                    <a:pt x="938286" y="1037389"/>
                  </a:lnTo>
                  <a:cubicBezTo>
                    <a:pt x="938286" y="1038555"/>
                    <a:pt x="938431" y="1039430"/>
                    <a:pt x="938792" y="1039867"/>
                  </a:cubicBezTo>
                  <a:lnTo>
                    <a:pt x="939552" y="1039806"/>
                  </a:lnTo>
                  <a:lnTo>
                    <a:pt x="940021" y="1043219"/>
                  </a:lnTo>
                  <a:cubicBezTo>
                    <a:pt x="940021" y="1044968"/>
                    <a:pt x="945225" y="1037389"/>
                    <a:pt x="940599" y="1039721"/>
                  </a:cubicBezTo>
                  <a:lnTo>
                    <a:pt x="939552" y="1039806"/>
                  </a:lnTo>
                  <a:lnTo>
                    <a:pt x="938867" y="1034825"/>
                  </a:lnTo>
                  <a:lnTo>
                    <a:pt x="941999" y="1021010"/>
                  </a:lnTo>
                  <a:cubicBezTo>
                    <a:pt x="948043" y="1007181"/>
                    <a:pt x="960835" y="1001387"/>
                    <a:pt x="978181" y="1007072"/>
                  </a:cubicBezTo>
                  <a:cubicBezTo>
                    <a:pt x="990901" y="1011153"/>
                    <a:pt x="1003621" y="1015818"/>
                    <a:pt x="1015762" y="1020482"/>
                  </a:cubicBezTo>
                  <a:lnTo>
                    <a:pt x="1016011" y="1020792"/>
                  </a:lnTo>
                  <a:lnTo>
                    <a:pt x="1017820" y="1004998"/>
                  </a:lnTo>
                  <a:cubicBezTo>
                    <a:pt x="1021016" y="999697"/>
                    <a:pt x="1026271" y="996311"/>
                    <a:pt x="1032520" y="996016"/>
                  </a:cubicBezTo>
                  <a:cubicBezTo>
                    <a:pt x="1048426" y="994839"/>
                    <a:pt x="1053539" y="1012507"/>
                    <a:pt x="1059221" y="1025464"/>
                  </a:cubicBezTo>
                  <a:lnTo>
                    <a:pt x="1059221" y="1026053"/>
                  </a:lnTo>
                  <a:cubicBezTo>
                    <a:pt x="1059221" y="1036065"/>
                    <a:pt x="1052971" y="1040777"/>
                    <a:pt x="1045018" y="1044310"/>
                  </a:cubicBezTo>
                  <a:cubicBezTo>
                    <a:pt x="1037064" y="1047844"/>
                    <a:pt x="1034792" y="1046666"/>
                    <a:pt x="1034792" y="1036654"/>
                  </a:cubicBezTo>
                  <a:cubicBezTo>
                    <a:pt x="1034792" y="1031942"/>
                    <a:pt x="1034508" y="1029587"/>
                    <a:pt x="1032875" y="1029145"/>
                  </a:cubicBezTo>
                  <a:lnTo>
                    <a:pt x="1025172" y="1032203"/>
                  </a:lnTo>
                  <a:lnTo>
                    <a:pt x="1025592" y="1032725"/>
                  </a:lnTo>
                  <a:cubicBezTo>
                    <a:pt x="1026170" y="1042637"/>
                    <a:pt x="1023857" y="1051965"/>
                    <a:pt x="1019231" y="1060710"/>
                  </a:cubicBezTo>
                  <a:cubicBezTo>
                    <a:pt x="1015762" y="1066540"/>
                    <a:pt x="1011137" y="1070039"/>
                    <a:pt x="1005355" y="1072371"/>
                  </a:cubicBezTo>
                  <a:cubicBezTo>
                    <a:pt x="985119" y="1081699"/>
                    <a:pt x="985119" y="1081699"/>
                    <a:pt x="973555" y="1100356"/>
                  </a:cubicBezTo>
                  <a:cubicBezTo>
                    <a:pt x="964304" y="1099773"/>
                    <a:pt x="953897" y="1100939"/>
                    <a:pt x="944646" y="1098607"/>
                  </a:cubicBezTo>
                  <a:cubicBezTo>
                    <a:pt x="928457" y="1095109"/>
                    <a:pt x="928457" y="1093943"/>
                    <a:pt x="922675" y="1099190"/>
                  </a:cubicBezTo>
                  <a:cubicBezTo>
                    <a:pt x="918628" y="1102688"/>
                    <a:pt x="915159" y="1105603"/>
                    <a:pt x="911112" y="1109101"/>
                  </a:cubicBezTo>
                  <a:cubicBezTo>
                    <a:pt x="907064" y="1102105"/>
                    <a:pt x="904174" y="1096275"/>
                    <a:pt x="900705" y="1090445"/>
                  </a:cubicBezTo>
                  <a:cubicBezTo>
                    <a:pt x="894345" y="1078201"/>
                    <a:pt x="894345" y="1078201"/>
                    <a:pt x="905908" y="1068873"/>
                  </a:cubicBezTo>
                  <a:cubicBezTo>
                    <a:pt x="909955" y="1066540"/>
                    <a:pt x="913425" y="1063042"/>
                    <a:pt x="915737" y="1058961"/>
                  </a:cubicBezTo>
                  <a:cubicBezTo>
                    <a:pt x="919784" y="1050799"/>
                    <a:pt x="913425" y="1048467"/>
                    <a:pt x="907064" y="1047884"/>
                  </a:cubicBezTo>
                  <a:lnTo>
                    <a:pt x="906585" y="1047541"/>
                  </a:lnTo>
                  <a:lnTo>
                    <a:pt x="901499" y="1052037"/>
                  </a:lnTo>
                  <a:cubicBezTo>
                    <a:pt x="877129" y="1064734"/>
                    <a:pt x="877129" y="1064734"/>
                    <a:pt x="886413" y="1091280"/>
                  </a:cubicBezTo>
                  <a:cubicBezTo>
                    <a:pt x="888734" y="1098206"/>
                    <a:pt x="885833" y="1103399"/>
                    <a:pt x="881771" y="1108016"/>
                  </a:cubicBezTo>
                  <a:cubicBezTo>
                    <a:pt x="880611" y="1109747"/>
                    <a:pt x="877709" y="1110325"/>
                    <a:pt x="875388" y="1110325"/>
                  </a:cubicBezTo>
                  <a:cubicBezTo>
                    <a:pt x="874228" y="1110325"/>
                    <a:pt x="873067" y="1108593"/>
                    <a:pt x="873067" y="1108016"/>
                  </a:cubicBezTo>
                  <a:cubicBezTo>
                    <a:pt x="873067" y="1098206"/>
                    <a:pt x="873067" y="1088395"/>
                    <a:pt x="869006" y="1079738"/>
                  </a:cubicBezTo>
                  <a:cubicBezTo>
                    <a:pt x="867845" y="1077430"/>
                    <a:pt x="866685" y="1075121"/>
                    <a:pt x="864364" y="1075121"/>
                  </a:cubicBezTo>
                  <a:cubicBezTo>
                    <a:pt x="860882" y="1074544"/>
                    <a:pt x="857401" y="1078584"/>
                    <a:pt x="858561" y="1082046"/>
                  </a:cubicBezTo>
                  <a:cubicBezTo>
                    <a:pt x="861463" y="1093012"/>
                    <a:pt x="859141" y="1098206"/>
                    <a:pt x="846957" y="1099360"/>
                  </a:cubicBezTo>
                  <a:cubicBezTo>
                    <a:pt x="845796" y="1091857"/>
                    <a:pt x="844636" y="1083778"/>
                    <a:pt x="834191" y="1088395"/>
                  </a:cubicBezTo>
                  <a:cubicBezTo>
                    <a:pt x="826648" y="1091280"/>
                    <a:pt x="819685" y="1095320"/>
                    <a:pt x="811562" y="1099360"/>
                  </a:cubicBezTo>
                  <a:cubicBezTo>
                    <a:pt x="814463" y="1105131"/>
                    <a:pt x="816784" y="1110902"/>
                    <a:pt x="819685" y="1117250"/>
                  </a:cubicBezTo>
                  <a:cubicBezTo>
                    <a:pt x="809821" y="1121867"/>
                    <a:pt x="803438" y="1112056"/>
                    <a:pt x="794735" y="1113787"/>
                  </a:cubicBezTo>
                  <a:cubicBezTo>
                    <a:pt x="795605" y="1108017"/>
                    <a:pt x="792994" y="1104409"/>
                    <a:pt x="789658" y="1101307"/>
                  </a:cubicBezTo>
                  <a:lnTo>
                    <a:pt x="780708" y="1092338"/>
                  </a:lnTo>
                  <a:lnTo>
                    <a:pt x="780163" y="1092860"/>
                  </a:lnTo>
                  <a:cubicBezTo>
                    <a:pt x="775589" y="1089435"/>
                    <a:pt x="771014" y="1084868"/>
                    <a:pt x="765867" y="1082014"/>
                  </a:cubicBezTo>
                  <a:cubicBezTo>
                    <a:pt x="757862" y="1078588"/>
                    <a:pt x="753287" y="1077446"/>
                    <a:pt x="745282" y="1086580"/>
                  </a:cubicBezTo>
                  <a:cubicBezTo>
                    <a:pt x="736705" y="1097998"/>
                    <a:pt x="718406" y="1106561"/>
                    <a:pt x="704111" y="1095714"/>
                  </a:cubicBezTo>
                  <a:cubicBezTo>
                    <a:pt x="694961" y="1089435"/>
                    <a:pt x="692102" y="1095714"/>
                    <a:pt x="685812" y="1097998"/>
                  </a:cubicBezTo>
                  <a:cubicBezTo>
                    <a:pt x="682381" y="1098568"/>
                    <a:pt x="679522" y="1095714"/>
                    <a:pt x="677807" y="1092860"/>
                  </a:cubicBezTo>
                  <a:cubicBezTo>
                    <a:pt x="662367" y="1092289"/>
                    <a:pt x="654362" y="1082584"/>
                    <a:pt x="648072" y="1070596"/>
                  </a:cubicBezTo>
                  <a:cubicBezTo>
                    <a:pt x="653218" y="1062604"/>
                    <a:pt x="658365" y="1070025"/>
                    <a:pt x="662939" y="1070596"/>
                  </a:cubicBezTo>
                  <a:lnTo>
                    <a:pt x="663065" y="1070347"/>
                  </a:lnTo>
                  <a:lnTo>
                    <a:pt x="662917" y="1070495"/>
                  </a:lnTo>
                  <a:cubicBezTo>
                    <a:pt x="663493" y="1061845"/>
                    <a:pt x="664070" y="1052042"/>
                    <a:pt x="665798" y="1042815"/>
                  </a:cubicBezTo>
                  <a:cubicBezTo>
                    <a:pt x="666951" y="1037048"/>
                    <a:pt x="664646" y="1031858"/>
                    <a:pt x="662341" y="1026668"/>
                  </a:cubicBezTo>
                  <a:cubicBezTo>
                    <a:pt x="660036" y="1019171"/>
                    <a:pt x="658308" y="1025514"/>
                    <a:pt x="655427" y="1026668"/>
                  </a:cubicBezTo>
                  <a:cubicBezTo>
                    <a:pt x="654851" y="1027821"/>
                    <a:pt x="654851" y="1028975"/>
                    <a:pt x="654275" y="1029551"/>
                  </a:cubicBezTo>
                  <a:cubicBezTo>
                    <a:pt x="651970" y="1033011"/>
                    <a:pt x="649089" y="1038201"/>
                    <a:pt x="643903" y="1035318"/>
                  </a:cubicBezTo>
                  <a:cubicBezTo>
                    <a:pt x="642751" y="1034741"/>
                    <a:pt x="642175" y="1033299"/>
                    <a:pt x="641743" y="1031569"/>
                  </a:cubicBezTo>
                  <a:lnTo>
                    <a:pt x="641477" y="1030443"/>
                  </a:lnTo>
                  <a:lnTo>
                    <a:pt x="639666" y="1031391"/>
                  </a:lnTo>
                  <a:cubicBezTo>
                    <a:pt x="628137" y="1032545"/>
                    <a:pt x="616031" y="1031391"/>
                    <a:pt x="604501" y="1029661"/>
                  </a:cubicBezTo>
                  <a:cubicBezTo>
                    <a:pt x="599314" y="1028508"/>
                    <a:pt x="594702" y="1025625"/>
                    <a:pt x="595855" y="1020436"/>
                  </a:cubicBezTo>
                  <a:cubicBezTo>
                    <a:pt x="597584" y="1012940"/>
                    <a:pt x="602196" y="1007750"/>
                    <a:pt x="610843" y="1011210"/>
                  </a:cubicBezTo>
                  <a:cubicBezTo>
                    <a:pt x="619490" y="1002561"/>
                    <a:pt x="637937" y="975459"/>
                    <a:pt x="637937" y="968540"/>
                  </a:cubicBezTo>
                  <a:cubicBezTo>
                    <a:pt x="638513" y="962774"/>
                    <a:pt x="635054" y="957584"/>
                    <a:pt x="633325" y="951818"/>
                  </a:cubicBezTo>
                  <a:cubicBezTo>
                    <a:pt x="633325" y="948358"/>
                    <a:pt x="635054" y="945475"/>
                    <a:pt x="636207" y="942592"/>
                  </a:cubicBezTo>
                  <a:cubicBezTo>
                    <a:pt x="637360" y="941438"/>
                    <a:pt x="637937" y="939132"/>
                    <a:pt x="638513" y="937402"/>
                  </a:cubicBezTo>
                  <a:cubicBezTo>
                    <a:pt x="638513" y="937402"/>
                    <a:pt x="638513" y="935096"/>
                    <a:pt x="637937" y="935096"/>
                  </a:cubicBezTo>
                  <a:cubicBezTo>
                    <a:pt x="636207" y="933943"/>
                    <a:pt x="634478" y="933366"/>
                    <a:pt x="632748" y="932789"/>
                  </a:cubicBezTo>
                  <a:cubicBezTo>
                    <a:pt x="630443" y="931636"/>
                    <a:pt x="629290" y="929906"/>
                    <a:pt x="628713" y="927600"/>
                  </a:cubicBezTo>
                  <a:cubicBezTo>
                    <a:pt x="628713" y="925870"/>
                    <a:pt x="627560" y="923563"/>
                    <a:pt x="625831" y="922410"/>
                  </a:cubicBezTo>
                  <a:cubicBezTo>
                    <a:pt x="622949" y="920680"/>
                    <a:pt x="622372" y="919527"/>
                    <a:pt x="622949" y="917797"/>
                  </a:cubicBezTo>
                  <a:cubicBezTo>
                    <a:pt x="624102" y="915491"/>
                    <a:pt x="625255" y="914914"/>
                    <a:pt x="625831" y="914914"/>
                  </a:cubicBezTo>
                  <a:cubicBezTo>
                    <a:pt x="628713" y="914914"/>
                    <a:pt x="631595" y="914625"/>
                    <a:pt x="634118" y="913544"/>
                  </a:cubicBezTo>
                  <a:lnTo>
                    <a:pt x="639529" y="908132"/>
                  </a:lnTo>
                  <a:lnTo>
                    <a:pt x="632570" y="910739"/>
                  </a:lnTo>
                  <a:cubicBezTo>
                    <a:pt x="613577" y="909014"/>
                    <a:pt x="591129" y="891764"/>
                    <a:pt x="581920" y="925114"/>
                  </a:cubicBezTo>
                  <a:cubicBezTo>
                    <a:pt x="579618" y="931439"/>
                    <a:pt x="569834" y="934314"/>
                    <a:pt x="564653" y="938914"/>
                  </a:cubicBezTo>
                  <a:cubicBezTo>
                    <a:pt x="546235" y="957314"/>
                    <a:pt x="529544" y="963639"/>
                    <a:pt x="516306" y="934314"/>
                  </a:cubicBezTo>
                  <a:cubicBezTo>
                    <a:pt x="512852" y="926264"/>
                    <a:pt x="504219" y="926264"/>
                    <a:pt x="499039" y="921089"/>
                  </a:cubicBezTo>
                  <a:cubicBezTo>
                    <a:pt x="499039" y="918214"/>
                    <a:pt x="499039" y="916489"/>
                    <a:pt x="499039" y="913614"/>
                  </a:cubicBezTo>
                  <a:cubicBezTo>
                    <a:pt x="495585" y="909014"/>
                    <a:pt x="495585" y="903839"/>
                    <a:pt x="499615" y="898664"/>
                  </a:cubicBezTo>
                  <a:cubicBezTo>
                    <a:pt x="503068" y="896363"/>
                    <a:pt x="506521" y="892914"/>
                    <a:pt x="509975" y="891764"/>
                  </a:cubicBezTo>
                  <a:cubicBezTo>
                    <a:pt x="518608" y="889463"/>
                    <a:pt x="520910" y="884288"/>
                    <a:pt x="521486" y="876814"/>
                  </a:cubicBezTo>
                  <a:cubicBezTo>
                    <a:pt x="524364" y="874513"/>
                    <a:pt x="524939" y="869914"/>
                    <a:pt x="528968" y="869338"/>
                  </a:cubicBezTo>
                  <a:cubicBezTo>
                    <a:pt x="538753" y="868763"/>
                    <a:pt x="543358" y="863588"/>
                    <a:pt x="543358" y="853813"/>
                  </a:cubicBezTo>
                  <a:cubicBezTo>
                    <a:pt x="543358" y="849213"/>
                    <a:pt x="543358" y="844613"/>
                    <a:pt x="543358" y="840013"/>
                  </a:cubicBezTo>
                  <a:cubicBezTo>
                    <a:pt x="543933" y="833688"/>
                    <a:pt x="545084" y="828513"/>
                    <a:pt x="550840" y="825063"/>
                  </a:cubicBezTo>
                  <a:cubicBezTo>
                    <a:pt x="558322" y="831963"/>
                    <a:pt x="568107" y="833688"/>
                    <a:pt x="575014" y="828513"/>
                  </a:cubicBezTo>
                  <a:cubicBezTo>
                    <a:pt x="599763" y="808388"/>
                    <a:pt x="631419" y="804363"/>
                    <a:pt x="658471" y="790563"/>
                  </a:cubicBezTo>
                  <a:cubicBezTo>
                    <a:pt x="664946" y="787400"/>
                    <a:pt x="670018" y="785819"/>
                    <a:pt x="674074" y="785514"/>
                  </a:cubicBezTo>
                  <a:cubicBezTo>
                    <a:pt x="686242" y="784597"/>
                    <a:pt x="689263" y="795163"/>
                    <a:pt x="693580" y="808963"/>
                  </a:cubicBezTo>
                  <a:cubicBezTo>
                    <a:pt x="697609" y="821038"/>
                    <a:pt x="680342" y="834263"/>
                    <a:pt x="694155" y="842888"/>
                  </a:cubicBezTo>
                  <a:cubicBezTo>
                    <a:pt x="713149" y="853813"/>
                    <a:pt x="728690" y="871638"/>
                    <a:pt x="752288" y="872788"/>
                  </a:cubicBezTo>
                  <a:cubicBezTo>
                    <a:pt x="776461" y="874513"/>
                    <a:pt x="800059" y="881414"/>
                    <a:pt x="823658" y="882564"/>
                  </a:cubicBezTo>
                  <a:cubicBezTo>
                    <a:pt x="867977" y="869914"/>
                    <a:pt x="869127" y="871064"/>
                    <a:pt x="886395" y="913039"/>
                  </a:cubicBezTo>
                  <a:lnTo>
                    <a:pt x="885767" y="914377"/>
                  </a:lnTo>
                  <a:lnTo>
                    <a:pt x="894842" y="914559"/>
                  </a:lnTo>
                  <a:cubicBezTo>
                    <a:pt x="904953" y="916979"/>
                    <a:pt x="911892" y="925353"/>
                    <a:pt x="918831" y="934053"/>
                  </a:cubicBezTo>
                  <a:cubicBezTo>
                    <a:pt x="919987" y="935213"/>
                    <a:pt x="924036" y="935793"/>
                    <a:pt x="925771" y="935213"/>
                  </a:cubicBezTo>
                  <a:cubicBezTo>
                    <a:pt x="930396" y="933473"/>
                    <a:pt x="928083" y="930573"/>
                    <a:pt x="926349" y="927673"/>
                  </a:cubicBezTo>
                  <a:cubicBezTo>
                    <a:pt x="922879" y="923032"/>
                    <a:pt x="919409" y="917812"/>
                    <a:pt x="916518" y="912012"/>
                  </a:cubicBezTo>
                  <a:cubicBezTo>
                    <a:pt x="913627" y="905052"/>
                    <a:pt x="918253" y="901572"/>
                    <a:pt x="925192" y="900412"/>
                  </a:cubicBezTo>
                  <a:cubicBezTo>
                    <a:pt x="928662" y="899252"/>
                    <a:pt x="932131" y="899252"/>
                    <a:pt x="935601" y="899252"/>
                  </a:cubicBezTo>
                  <a:cubicBezTo>
                    <a:pt x="958731" y="911432"/>
                    <a:pt x="981862" y="882431"/>
                    <a:pt x="1002679" y="898092"/>
                  </a:cubicBezTo>
                  <a:cubicBezTo>
                    <a:pt x="1025232" y="914912"/>
                    <a:pt x="1030436" y="898092"/>
                    <a:pt x="1039689" y="884751"/>
                  </a:cubicBezTo>
                  <a:cubicBezTo>
                    <a:pt x="1042001" y="884751"/>
                    <a:pt x="1044314" y="884751"/>
                    <a:pt x="1046627" y="884751"/>
                  </a:cubicBezTo>
                  <a:lnTo>
                    <a:pt x="1047317" y="884302"/>
                  </a:lnTo>
                  <a:lnTo>
                    <a:pt x="1061699" y="870181"/>
                  </a:lnTo>
                  <a:lnTo>
                    <a:pt x="1061663" y="869670"/>
                  </a:lnTo>
                  <a:cubicBezTo>
                    <a:pt x="1064554" y="863870"/>
                    <a:pt x="1070336" y="862130"/>
                    <a:pt x="1076119" y="862130"/>
                  </a:cubicBezTo>
                  <a:lnTo>
                    <a:pt x="1083943" y="869417"/>
                  </a:lnTo>
                  <a:lnTo>
                    <a:pt x="1088346" y="864642"/>
                  </a:lnTo>
                  <a:cubicBezTo>
                    <a:pt x="1089426" y="862103"/>
                    <a:pt x="1089858" y="859202"/>
                    <a:pt x="1090145" y="856301"/>
                  </a:cubicBezTo>
                  <a:cubicBezTo>
                    <a:pt x="1094751" y="851079"/>
                    <a:pt x="1099358" y="845857"/>
                    <a:pt x="1104540" y="841215"/>
                  </a:cubicBezTo>
                  <a:lnTo>
                    <a:pt x="1105721" y="842009"/>
                  </a:lnTo>
                  <a:lnTo>
                    <a:pt x="1105535" y="841551"/>
                  </a:lnTo>
                  <a:lnTo>
                    <a:pt x="1105535" y="835057"/>
                  </a:lnTo>
                  <a:lnTo>
                    <a:pt x="1104540" y="833672"/>
                  </a:lnTo>
                  <a:cubicBezTo>
                    <a:pt x="1109722" y="817426"/>
                    <a:pt x="1113752" y="814525"/>
                    <a:pt x="1123540" y="819747"/>
                  </a:cubicBezTo>
                  <a:cubicBezTo>
                    <a:pt x="1128722" y="822648"/>
                    <a:pt x="1133904" y="826129"/>
                    <a:pt x="1139086" y="828450"/>
                  </a:cubicBezTo>
                  <a:cubicBezTo>
                    <a:pt x="1145419" y="831351"/>
                    <a:pt x="1147147" y="826129"/>
                    <a:pt x="1149450" y="821487"/>
                  </a:cubicBezTo>
                  <a:cubicBezTo>
                    <a:pt x="1152329" y="812204"/>
                    <a:pt x="1158086" y="817426"/>
                    <a:pt x="1163269" y="819167"/>
                  </a:cubicBezTo>
                  <a:lnTo>
                    <a:pt x="1166315" y="822470"/>
                  </a:lnTo>
                  <a:lnTo>
                    <a:pt x="1164392" y="819047"/>
                  </a:lnTo>
                  <a:lnTo>
                    <a:pt x="1170752" y="818574"/>
                  </a:lnTo>
                  <a:lnTo>
                    <a:pt x="1167875" y="797118"/>
                  </a:lnTo>
                  <a:cubicBezTo>
                    <a:pt x="1167875" y="789575"/>
                    <a:pt x="1174208" y="786674"/>
                    <a:pt x="1185724" y="788995"/>
                  </a:cubicBezTo>
                  <a:lnTo>
                    <a:pt x="1187222" y="788663"/>
                  </a:lnTo>
                  <a:lnTo>
                    <a:pt x="1186861" y="787611"/>
                  </a:lnTo>
                  <a:lnTo>
                    <a:pt x="1193208" y="781571"/>
                  </a:lnTo>
                  <a:lnTo>
                    <a:pt x="1193208" y="774489"/>
                  </a:lnTo>
                  <a:lnTo>
                    <a:pt x="1194807" y="773312"/>
                  </a:lnTo>
                  <a:lnTo>
                    <a:pt x="1194484" y="773397"/>
                  </a:lnTo>
                  <a:cubicBezTo>
                    <a:pt x="1195642" y="769954"/>
                    <a:pt x="1195642" y="764789"/>
                    <a:pt x="1197379" y="763642"/>
                  </a:cubicBezTo>
                  <a:cubicBezTo>
                    <a:pt x="1215324" y="752738"/>
                    <a:pt x="1230954" y="738392"/>
                    <a:pt x="1253531" y="736671"/>
                  </a:cubicBezTo>
                  <a:cubicBezTo>
                    <a:pt x="1256425" y="739540"/>
                    <a:pt x="1259320" y="740114"/>
                    <a:pt x="1262794" y="737245"/>
                  </a:cubicBezTo>
                  <a:cubicBezTo>
                    <a:pt x="1267425" y="732654"/>
                    <a:pt x="1269161" y="727490"/>
                    <a:pt x="1267425" y="721178"/>
                  </a:cubicBezTo>
                  <a:cubicBezTo>
                    <a:pt x="1266267" y="715439"/>
                    <a:pt x="1263372" y="709701"/>
                    <a:pt x="1269161" y="704536"/>
                  </a:cubicBezTo>
                  <a:cubicBezTo>
                    <a:pt x="1272345" y="701954"/>
                    <a:pt x="1275674" y="700519"/>
                    <a:pt x="1279075" y="699945"/>
                  </a:cubicBezTo>
                  <a:cubicBezTo>
                    <a:pt x="1282476" y="699372"/>
                    <a:pt x="1285949" y="699659"/>
                    <a:pt x="1289422" y="700519"/>
                  </a:cubicBezTo>
                  <a:cubicBezTo>
                    <a:pt x="1292896" y="701667"/>
                    <a:pt x="1295211" y="705110"/>
                    <a:pt x="1298106" y="706832"/>
                  </a:cubicBezTo>
                  <a:lnTo>
                    <a:pt x="1297423" y="707878"/>
                  </a:lnTo>
                  <a:lnTo>
                    <a:pt x="1302029" y="710664"/>
                  </a:lnTo>
                  <a:cubicBezTo>
                    <a:pt x="1304908" y="711244"/>
                    <a:pt x="1307787" y="711824"/>
                    <a:pt x="1308363" y="710664"/>
                  </a:cubicBezTo>
                  <a:cubicBezTo>
                    <a:pt x="1308938" y="707182"/>
                    <a:pt x="1304332" y="710664"/>
                    <a:pt x="1303757" y="707182"/>
                  </a:cubicBezTo>
                  <a:lnTo>
                    <a:pt x="1307735" y="699472"/>
                  </a:lnTo>
                  <a:lnTo>
                    <a:pt x="1299412" y="698291"/>
                  </a:lnTo>
                  <a:cubicBezTo>
                    <a:pt x="1295036" y="696988"/>
                    <a:pt x="1291593" y="694237"/>
                    <a:pt x="1290732" y="687576"/>
                  </a:cubicBezTo>
                  <a:cubicBezTo>
                    <a:pt x="1289584" y="678310"/>
                    <a:pt x="1301635" y="682943"/>
                    <a:pt x="1306801" y="676573"/>
                  </a:cubicBezTo>
                  <a:cubicBezTo>
                    <a:pt x="1290732" y="671940"/>
                    <a:pt x="1285567" y="693368"/>
                    <a:pt x="1271794" y="688735"/>
                  </a:cubicBezTo>
                  <a:cubicBezTo>
                    <a:pt x="1266629" y="687576"/>
                    <a:pt x="1262038" y="684101"/>
                    <a:pt x="1259169" y="679468"/>
                  </a:cubicBezTo>
                  <a:cubicBezTo>
                    <a:pt x="1258021" y="675994"/>
                    <a:pt x="1258595" y="673098"/>
                    <a:pt x="1260890" y="669623"/>
                  </a:cubicBezTo>
                  <a:cubicBezTo>
                    <a:pt x="1268351" y="659777"/>
                    <a:pt x="1275811" y="651090"/>
                    <a:pt x="1283271" y="640665"/>
                  </a:cubicBezTo>
                  <a:cubicBezTo>
                    <a:pt x="1286715" y="635453"/>
                    <a:pt x="1291879" y="633136"/>
                    <a:pt x="1298192" y="632557"/>
                  </a:cubicBezTo>
                  <a:cubicBezTo>
                    <a:pt x="1308522" y="637190"/>
                    <a:pt x="1318852" y="645878"/>
                    <a:pt x="1330903" y="636611"/>
                  </a:cubicBezTo>
                  <a:cubicBezTo>
                    <a:pt x="1316557" y="618078"/>
                    <a:pt x="1365909" y="615762"/>
                    <a:pt x="1340659" y="594912"/>
                  </a:cubicBezTo>
                  <a:cubicBezTo>
                    <a:pt x="1338938" y="585646"/>
                    <a:pt x="1338938" y="576380"/>
                    <a:pt x="1341233" y="567113"/>
                  </a:cubicBezTo>
                  <a:cubicBezTo>
                    <a:pt x="1342381" y="563638"/>
                    <a:pt x="1343528" y="560742"/>
                    <a:pt x="1345250" y="558426"/>
                  </a:cubicBezTo>
                  <a:cubicBezTo>
                    <a:pt x="1346972" y="555530"/>
                    <a:pt x="1349267" y="553213"/>
                    <a:pt x="1352137" y="552055"/>
                  </a:cubicBezTo>
                  <a:cubicBezTo>
                    <a:pt x="1353284" y="551476"/>
                    <a:pt x="1355006" y="551476"/>
                    <a:pt x="1356727" y="550897"/>
                  </a:cubicBezTo>
                  <a:cubicBezTo>
                    <a:pt x="1392882" y="550318"/>
                    <a:pt x="1400342" y="535260"/>
                    <a:pt x="1381405" y="499352"/>
                  </a:cubicBezTo>
                  <a:cubicBezTo>
                    <a:pt x="1376813" y="491244"/>
                    <a:pt x="1373944" y="485453"/>
                    <a:pt x="1378535" y="476766"/>
                  </a:cubicBezTo>
                  <a:close/>
                  <a:moveTo>
                    <a:pt x="1465959" y="454357"/>
                  </a:moveTo>
                  <a:cubicBezTo>
                    <a:pt x="1469286" y="461079"/>
                    <a:pt x="1470949" y="468362"/>
                    <a:pt x="1460968" y="471164"/>
                  </a:cubicBezTo>
                  <a:cubicBezTo>
                    <a:pt x="1455423" y="472845"/>
                    <a:pt x="1450433" y="474525"/>
                    <a:pt x="1444888" y="476206"/>
                  </a:cubicBezTo>
                  <a:cubicBezTo>
                    <a:pt x="1441006" y="459959"/>
                    <a:pt x="1441561" y="457718"/>
                    <a:pt x="1455423" y="454917"/>
                  </a:cubicBezTo>
                  <a:cubicBezTo>
                    <a:pt x="1459305" y="453796"/>
                    <a:pt x="1462632" y="454917"/>
                    <a:pt x="1465959" y="454357"/>
                  </a:cubicBezTo>
                  <a:close/>
                  <a:moveTo>
                    <a:pt x="1372098" y="433380"/>
                  </a:moveTo>
                  <a:cubicBezTo>
                    <a:pt x="1375550" y="436325"/>
                    <a:pt x="1379578" y="438092"/>
                    <a:pt x="1382455" y="441626"/>
                  </a:cubicBezTo>
                  <a:cubicBezTo>
                    <a:pt x="1385333" y="445748"/>
                    <a:pt x="1387059" y="451049"/>
                    <a:pt x="1379003" y="451049"/>
                  </a:cubicBezTo>
                  <a:cubicBezTo>
                    <a:pt x="1376126" y="450754"/>
                    <a:pt x="1373248" y="450313"/>
                    <a:pt x="1370731" y="450755"/>
                  </a:cubicBezTo>
                  <a:lnTo>
                    <a:pt x="1365707" y="454868"/>
                  </a:lnTo>
                  <a:lnTo>
                    <a:pt x="1370480" y="460276"/>
                  </a:lnTo>
                  <a:cubicBezTo>
                    <a:pt x="1371506" y="462779"/>
                    <a:pt x="1371799" y="465576"/>
                    <a:pt x="1371799" y="468521"/>
                  </a:cubicBezTo>
                  <a:cubicBezTo>
                    <a:pt x="1368867" y="467049"/>
                    <a:pt x="1367108" y="464840"/>
                    <a:pt x="1366081" y="462264"/>
                  </a:cubicBezTo>
                  <a:lnTo>
                    <a:pt x="1365017" y="455433"/>
                  </a:lnTo>
                  <a:lnTo>
                    <a:pt x="1364617" y="455761"/>
                  </a:lnTo>
                  <a:cubicBezTo>
                    <a:pt x="1359438" y="452227"/>
                    <a:pt x="1357136" y="448104"/>
                    <a:pt x="1362315" y="442803"/>
                  </a:cubicBezTo>
                  <a:cubicBezTo>
                    <a:pt x="1365768" y="439270"/>
                    <a:pt x="1368645" y="436325"/>
                    <a:pt x="1372098" y="433380"/>
                  </a:cubicBezTo>
                  <a:close/>
                  <a:moveTo>
                    <a:pt x="1357446" y="364473"/>
                  </a:moveTo>
                  <a:cubicBezTo>
                    <a:pt x="1365533" y="370187"/>
                    <a:pt x="1359602" y="383328"/>
                    <a:pt x="1369307" y="387328"/>
                  </a:cubicBezTo>
                  <a:cubicBezTo>
                    <a:pt x="1368768" y="393613"/>
                    <a:pt x="1367689" y="398755"/>
                    <a:pt x="1362298" y="402183"/>
                  </a:cubicBezTo>
                  <a:cubicBezTo>
                    <a:pt x="1356368" y="390185"/>
                    <a:pt x="1352055" y="378186"/>
                    <a:pt x="1357446" y="364473"/>
                  </a:cubicBezTo>
                  <a:close/>
                  <a:moveTo>
                    <a:pt x="233727" y="354161"/>
                  </a:moveTo>
                  <a:cubicBezTo>
                    <a:pt x="229829" y="353074"/>
                    <a:pt x="223764" y="354524"/>
                    <a:pt x="218565" y="358005"/>
                  </a:cubicBezTo>
                  <a:cubicBezTo>
                    <a:pt x="205858" y="366708"/>
                    <a:pt x="196617" y="382374"/>
                    <a:pt x="177556" y="376572"/>
                  </a:cubicBezTo>
                  <a:lnTo>
                    <a:pt x="176436" y="374660"/>
                  </a:lnTo>
                  <a:lnTo>
                    <a:pt x="173692" y="368754"/>
                  </a:lnTo>
                  <a:lnTo>
                    <a:pt x="173063" y="364642"/>
                  </a:lnTo>
                  <a:lnTo>
                    <a:pt x="174446" y="361422"/>
                  </a:lnTo>
                  <a:lnTo>
                    <a:pt x="174451" y="361414"/>
                  </a:lnTo>
                  <a:cubicBezTo>
                    <a:pt x="175245" y="360906"/>
                    <a:pt x="176112" y="360616"/>
                    <a:pt x="176400" y="360326"/>
                  </a:cubicBezTo>
                  <a:cubicBezTo>
                    <a:pt x="178711" y="355685"/>
                    <a:pt x="171780" y="355685"/>
                    <a:pt x="175823" y="358585"/>
                  </a:cubicBezTo>
                  <a:cubicBezTo>
                    <a:pt x="175823" y="358585"/>
                    <a:pt x="175245" y="359746"/>
                    <a:pt x="174667" y="360906"/>
                  </a:cubicBezTo>
                  <a:lnTo>
                    <a:pt x="174446" y="361422"/>
                  </a:lnTo>
                  <a:lnTo>
                    <a:pt x="172935" y="363807"/>
                  </a:lnTo>
                  <a:lnTo>
                    <a:pt x="173063" y="364642"/>
                  </a:lnTo>
                  <a:lnTo>
                    <a:pt x="172447" y="366074"/>
                  </a:lnTo>
                  <a:lnTo>
                    <a:pt x="173692" y="368754"/>
                  </a:lnTo>
                  <a:lnTo>
                    <a:pt x="173945" y="370407"/>
                  </a:lnTo>
                  <a:lnTo>
                    <a:pt x="176436" y="374660"/>
                  </a:lnTo>
                  <a:lnTo>
                    <a:pt x="178133" y="378312"/>
                  </a:lnTo>
                  <a:cubicBezTo>
                    <a:pt x="177267" y="381794"/>
                    <a:pt x="176563" y="385520"/>
                    <a:pt x="175290" y="388695"/>
                  </a:cubicBezTo>
                  <a:lnTo>
                    <a:pt x="169241" y="395540"/>
                  </a:lnTo>
                  <a:lnTo>
                    <a:pt x="167180" y="395891"/>
                  </a:lnTo>
                  <a:lnTo>
                    <a:pt x="160990" y="396287"/>
                  </a:lnTo>
                  <a:lnTo>
                    <a:pt x="158628" y="392727"/>
                  </a:lnTo>
                  <a:lnTo>
                    <a:pt x="157267" y="390496"/>
                  </a:lnTo>
                  <a:cubicBezTo>
                    <a:pt x="156329" y="388321"/>
                    <a:pt x="155318" y="386145"/>
                    <a:pt x="153296" y="384694"/>
                  </a:cubicBezTo>
                  <a:lnTo>
                    <a:pt x="158628" y="392727"/>
                  </a:lnTo>
                  <a:lnTo>
                    <a:pt x="160805" y="396298"/>
                  </a:lnTo>
                  <a:lnTo>
                    <a:pt x="160990" y="396287"/>
                  </a:lnTo>
                  <a:lnTo>
                    <a:pt x="161383" y="396878"/>
                  </a:lnTo>
                  <a:lnTo>
                    <a:pt x="167180" y="395891"/>
                  </a:lnTo>
                  <a:lnTo>
                    <a:pt x="169036" y="395773"/>
                  </a:lnTo>
                  <a:lnTo>
                    <a:pt x="169241" y="395540"/>
                  </a:lnTo>
                  <a:lnTo>
                    <a:pt x="175381" y="394495"/>
                  </a:lnTo>
                  <a:cubicBezTo>
                    <a:pt x="188675" y="394413"/>
                    <a:pt x="199938" y="400940"/>
                    <a:pt x="209901" y="411384"/>
                  </a:cubicBezTo>
                  <a:cubicBezTo>
                    <a:pt x="216833" y="419507"/>
                    <a:pt x="227807" y="427629"/>
                    <a:pt x="215677" y="438653"/>
                  </a:cubicBezTo>
                  <a:cubicBezTo>
                    <a:pt x="206436" y="446195"/>
                    <a:pt x="196617" y="457219"/>
                    <a:pt x="185642" y="440974"/>
                  </a:cubicBezTo>
                  <a:cubicBezTo>
                    <a:pt x="175823" y="427049"/>
                    <a:pt x="168314" y="431691"/>
                    <a:pt x="162538" y="445035"/>
                  </a:cubicBezTo>
                  <a:cubicBezTo>
                    <a:pt x="159650" y="452578"/>
                    <a:pt x="152141" y="454318"/>
                    <a:pt x="144055" y="452578"/>
                  </a:cubicBezTo>
                  <a:cubicBezTo>
                    <a:pt x="140589" y="451417"/>
                    <a:pt x="138279" y="449677"/>
                    <a:pt x="136546" y="446195"/>
                  </a:cubicBezTo>
                  <a:cubicBezTo>
                    <a:pt x="133080" y="429950"/>
                    <a:pt x="139434" y="410803"/>
                    <a:pt x="120373" y="387596"/>
                  </a:cubicBezTo>
                  <a:cubicBezTo>
                    <a:pt x="138279" y="424148"/>
                    <a:pt x="138856" y="443875"/>
                    <a:pt x="98424" y="435172"/>
                  </a:cubicBezTo>
                  <a:cubicBezTo>
                    <a:pt x="89182" y="433431"/>
                    <a:pt x="85139" y="445035"/>
                    <a:pt x="78208" y="450257"/>
                  </a:cubicBezTo>
                  <a:cubicBezTo>
                    <a:pt x="113442" y="469984"/>
                    <a:pt x="150986" y="484489"/>
                    <a:pt x="183909" y="507117"/>
                  </a:cubicBezTo>
                  <a:cubicBezTo>
                    <a:pt x="192573" y="512919"/>
                    <a:pt x="193151" y="521041"/>
                    <a:pt x="189685" y="529744"/>
                  </a:cubicBezTo>
                  <a:cubicBezTo>
                    <a:pt x="186220" y="540188"/>
                    <a:pt x="181599" y="551212"/>
                    <a:pt x="191418" y="563976"/>
                  </a:cubicBezTo>
                  <a:cubicBezTo>
                    <a:pt x="213944" y="551212"/>
                    <a:pt x="230695" y="520461"/>
                    <a:pt x="263618" y="535546"/>
                  </a:cubicBezTo>
                  <a:cubicBezTo>
                    <a:pt x="267662" y="540188"/>
                    <a:pt x="267662" y="546570"/>
                    <a:pt x="270550" y="551792"/>
                  </a:cubicBezTo>
                  <a:cubicBezTo>
                    <a:pt x="271705" y="553532"/>
                    <a:pt x="272860" y="555853"/>
                    <a:pt x="274015" y="558174"/>
                  </a:cubicBezTo>
                  <a:cubicBezTo>
                    <a:pt x="274015" y="560495"/>
                    <a:pt x="275748" y="562235"/>
                    <a:pt x="278058" y="562235"/>
                  </a:cubicBezTo>
                  <a:lnTo>
                    <a:pt x="284925" y="564535"/>
                  </a:lnTo>
                  <a:lnTo>
                    <a:pt x="281142" y="556188"/>
                  </a:lnTo>
                  <a:cubicBezTo>
                    <a:pt x="280782" y="552538"/>
                    <a:pt x="281647" y="548743"/>
                    <a:pt x="283665" y="544655"/>
                  </a:cubicBezTo>
                  <a:cubicBezTo>
                    <a:pt x="286549" y="542319"/>
                    <a:pt x="290009" y="540568"/>
                    <a:pt x="294047" y="540568"/>
                  </a:cubicBezTo>
                  <a:cubicBezTo>
                    <a:pt x="313078" y="548889"/>
                    <a:pt x="334056" y="545057"/>
                    <a:pt x="354548" y="547055"/>
                  </a:cubicBezTo>
                  <a:lnTo>
                    <a:pt x="374462" y="551589"/>
                  </a:lnTo>
                  <a:lnTo>
                    <a:pt x="371052" y="550119"/>
                  </a:lnTo>
                  <a:cubicBezTo>
                    <a:pt x="359544" y="538542"/>
                    <a:pt x="373929" y="524650"/>
                    <a:pt x="367024" y="513074"/>
                  </a:cubicBezTo>
                  <a:cubicBezTo>
                    <a:pt x="363572" y="498024"/>
                    <a:pt x="371052" y="493972"/>
                    <a:pt x="384862" y="496288"/>
                  </a:cubicBezTo>
                  <a:cubicBezTo>
                    <a:pt x="365874" y="480081"/>
                    <a:pt x="338253" y="506128"/>
                    <a:pt x="320990" y="483554"/>
                  </a:cubicBezTo>
                  <a:cubicBezTo>
                    <a:pt x="319839" y="480659"/>
                    <a:pt x="318689" y="477766"/>
                    <a:pt x="318689" y="474293"/>
                  </a:cubicBezTo>
                  <a:cubicBezTo>
                    <a:pt x="318689" y="471688"/>
                    <a:pt x="318833" y="469083"/>
                    <a:pt x="318617" y="466478"/>
                  </a:cubicBezTo>
                  <a:lnTo>
                    <a:pt x="316591" y="459380"/>
                  </a:lnTo>
                  <a:lnTo>
                    <a:pt x="306939" y="465124"/>
                  </a:lnTo>
                  <a:cubicBezTo>
                    <a:pt x="302462" y="467518"/>
                    <a:pt x="297986" y="468823"/>
                    <a:pt x="293654" y="466502"/>
                  </a:cubicBezTo>
                  <a:cubicBezTo>
                    <a:pt x="271127" y="454318"/>
                    <a:pt x="253799" y="453158"/>
                    <a:pt x="238781" y="477526"/>
                  </a:cubicBezTo>
                  <a:cubicBezTo>
                    <a:pt x="234738" y="483328"/>
                    <a:pt x="224919" y="483328"/>
                    <a:pt x="219143" y="476946"/>
                  </a:cubicBezTo>
                  <a:cubicBezTo>
                    <a:pt x="211057" y="468243"/>
                    <a:pt x="205280" y="454899"/>
                    <a:pt x="215100" y="446776"/>
                  </a:cubicBezTo>
                  <a:cubicBezTo>
                    <a:pt x="242247" y="424148"/>
                    <a:pt x="223186" y="391076"/>
                    <a:pt x="235894" y="365548"/>
                  </a:cubicBezTo>
                  <a:cubicBezTo>
                    <a:pt x="239359" y="358876"/>
                    <a:pt x="237626" y="355249"/>
                    <a:pt x="233727" y="354161"/>
                  </a:cubicBezTo>
                  <a:close/>
                  <a:moveTo>
                    <a:pt x="764273" y="233451"/>
                  </a:moveTo>
                  <a:cubicBezTo>
                    <a:pt x="758474" y="234606"/>
                    <a:pt x="752495" y="237025"/>
                    <a:pt x="746299" y="240923"/>
                  </a:cubicBezTo>
                  <a:cubicBezTo>
                    <a:pt x="739383" y="244965"/>
                    <a:pt x="729586" y="242655"/>
                    <a:pt x="729586" y="255938"/>
                  </a:cubicBezTo>
                  <a:cubicBezTo>
                    <a:pt x="729010" y="281926"/>
                    <a:pt x="712873" y="278461"/>
                    <a:pt x="692701" y="270376"/>
                  </a:cubicBezTo>
                  <a:cubicBezTo>
                    <a:pt x="694142" y="276728"/>
                    <a:pt x="694286" y="282648"/>
                    <a:pt x="693422" y="288351"/>
                  </a:cubicBezTo>
                  <a:lnTo>
                    <a:pt x="689011" y="302147"/>
                  </a:lnTo>
                  <a:lnTo>
                    <a:pt x="692431" y="298727"/>
                  </a:lnTo>
                  <a:cubicBezTo>
                    <a:pt x="695319" y="294106"/>
                    <a:pt x="699939" y="292372"/>
                    <a:pt x="704561" y="295261"/>
                  </a:cubicBezTo>
                  <a:cubicBezTo>
                    <a:pt x="709759" y="298149"/>
                    <a:pt x="714957" y="302193"/>
                    <a:pt x="718423" y="306815"/>
                  </a:cubicBezTo>
                  <a:cubicBezTo>
                    <a:pt x="728242" y="320102"/>
                    <a:pt x="739795" y="321258"/>
                    <a:pt x="754235" y="314903"/>
                  </a:cubicBezTo>
                  <a:cubicBezTo>
                    <a:pt x="757700" y="305660"/>
                    <a:pt x="745570" y="305660"/>
                    <a:pt x="743838" y="299305"/>
                  </a:cubicBezTo>
                  <a:cubicBezTo>
                    <a:pt x="741527" y="291217"/>
                    <a:pt x="729398" y="294683"/>
                    <a:pt x="729398" y="283707"/>
                  </a:cubicBezTo>
                  <a:lnTo>
                    <a:pt x="758278" y="283707"/>
                  </a:lnTo>
                  <a:cubicBezTo>
                    <a:pt x="760588" y="284285"/>
                    <a:pt x="761743" y="284862"/>
                    <a:pt x="763476" y="285440"/>
                  </a:cubicBezTo>
                  <a:cubicBezTo>
                    <a:pt x="777339" y="296416"/>
                    <a:pt x="791779" y="297572"/>
                    <a:pt x="806219" y="286018"/>
                  </a:cubicBezTo>
                  <a:cubicBezTo>
                    <a:pt x="807374" y="285440"/>
                    <a:pt x="809107" y="284862"/>
                    <a:pt x="810262" y="283707"/>
                  </a:cubicBezTo>
                  <a:cubicBezTo>
                    <a:pt x="820659" y="281685"/>
                    <a:pt x="826002" y="276486"/>
                    <a:pt x="828890" y="269770"/>
                  </a:cubicBezTo>
                  <a:lnTo>
                    <a:pt x="832372" y="249197"/>
                  </a:lnTo>
                  <a:lnTo>
                    <a:pt x="821221" y="254783"/>
                  </a:lnTo>
                  <a:cubicBezTo>
                    <a:pt x="817764" y="254783"/>
                    <a:pt x="814882" y="253628"/>
                    <a:pt x="812577" y="251318"/>
                  </a:cubicBezTo>
                  <a:cubicBezTo>
                    <a:pt x="797448" y="237891"/>
                    <a:pt x="781671" y="229986"/>
                    <a:pt x="764273" y="233451"/>
                  </a:cubicBezTo>
                  <a:close/>
                  <a:moveTo>
                    <a:pt x="255849" y="177397"/>
                  </a:moveTo>
                  <a:lnTo>
                    <a:pt x="254432" y="182131"/>
                  </a:lnTo>
                  <a:lnTo>
                    <a:pt x="255609" y="181049"/>
                  </a:lnTo>
                  <a:lnTo>
                    <a:pt x="255633" y="181006"/>
                  </a:lnTo>
                  <a:cubicBezTo>
                    <a:pt x="256569" y="180140"/>
                    <a:pt x="257290" y="179129"/>
                    <a:pt x="255849" y="177397"/>
                  </a:cubicBezTo>
                  <a:close/>
                  <a:moveTo>
                    <a:pt x="594726" y="101"/>
                  </a:moveTo>
                  <a:cubicBezTo>
                    <a:pt x="607982" y="4143"/>
                    <a:pt x="621814" y="6453"/>
                    <a:pt x="636222" y="5298"/>
                  </a:cubicBezTo>
                  <a:cubicBezTo>
                    <a:pt x="640256" y="5298"/>
                    <a:pt x="643714" y="6453"/>
                    <a:pt x="647172" y="8763"/>
                  </a:cubicBezTo>
                  <a:cubicBezTo>
                    <a:pt x="651782" y="9341"/>
                    <a:pt x="656393" y="9341"/>
                    <a:pt x="660427" y="9341"/>
                  </a:cubicBezTo>
                  <a:cubicBezTo>
                    <a:pt x="671954" y="17426"/>
                    <a:pt x="682327" y="7608"/>
                    <a:pt x="693854" y="7608"/>
                  </a:cubicBezTo>
                  <a:cubicBezTo>
                    <a:pt x="704228" y="7031"/>
                    <a:pt x="713449" y="8763"/>
                    <a:pt x="720941" y="17426"/>
                  </a:cubicBezTo>
                  <a:lnTo>
                    <a:pt x="720941" y="16849"/>
                  </a:lnTo>
                  <a:cubicBezTo>
                    <a:pt x="731891" y="23201"/>
                    <a:pt x="743994" y="18581"/>
                    <a:pt x="756097" y="19736"/>
                  </a:cubicBezTo>
                  <a:cubicBezTo>
                    <a:pt x="774539" y="33597"/>
                    <a:pt x="797016" y="16849"/>
                    <a:pt x="816034" y="28399"/>
                  </a:cubicBezTo>
                  <a:cubicBezTo>
                    <a:pt x="833324" y="42259"/>
                    <a:pt x="854072" y="52655"/>
                    <a:pt x="865022" y="73445"/>
                  </a:cubicBezTo>
                  <a:cubicBezTo>
                    <a:pt x="869056" y="80952"/>
                    <a:pt x="873091" y="87882"/>
                    <a:pt x="867327" y="96545"/>
                  </a:cubicBezTo>
                  <a:cubicBezTo>
                    <a:pt x="865598" y="99433"/>
                    <a:pt x="863293" y="101743"/>
                    <a:pt x="860411" y="103475"/>
                  </a:cubicBezTo>
                  <a:cubicBezTo>
                    <a:pt x="848885" y="110405"/>
                    <a:pt x="837359" y="111560"/>
                    <a:pt x="825255" y="105785"/>
                  </a:cubicBezTo>
                  <a:cubicBezTo>
                    <a:pt x="822950" y="91925"/>
                    <a:pt x="820069" y="77487"/>
                    <a:pt x="810847" y="65937"/>
                  </a:cubicBezTo>
                  <a:lnTo>
                    <a:pt x="804341" y="61426"/>
                  </a:lnTo>
                  <a:lnTo>
                    <a:pt x="802923" y="58935"/>
                  </a:lnTo>
                  <a:lnTo>
                    <a:pt x="800944" y="59070"/>
                  </a:lnTo>
                  <a:lnTo>
                    <a:pt x="796584" y="56047"/>
                  </a:lnTo>
                  <a:cubicBezTo>
                    <a:pt x="791541" y="55975"/>
                    <a:pt x="786065" y="59585"/>
                    <a:pt x="779726" y="68247"/>
                  </a:cubicBezTo>
                  <a:cubicBezTo>
                    <a:pt x="784769" y="63916"/>
                    <a:pt x="789199" y="61100"/>
                    <a:pt x="793053" y="59612"/>
                  </a:cubicBezTo>
                  <a:lnTo>
                    <a:pt x="800944" y="59070"/>
                  </a:lnTo>
                  <a:lnTo>
                    <a:pt x="804341" y="61426"/>
                  </a:lnTo>
                  <a:lnTo>
                    <a:pt x="813153" y="76910"/>
                  </a:lnTo>
                  <a:cubicBezTo>
                    <a:pt x="814882" y="87882"/>
                    <a:pt x="814882" y="98278"/>
                    <a:pt x="825255" y="105785"/>
                  </a:cubicBezTo>
                  <a:cubicBezTo>
                    <a:pt x="831019" y="110405"/>
                    <a:pt x="842545" y="109250"/>
                    <a:pt x="840816" y="121956"/>
                  </a:cubicBezTo>
                  <a:cubicBezTo>
                    <a:pt x="837359" y="162959"/>
                    <a:pt x="863869" y="186637"/>
                    <a:pt x="892109" y="207427"/>
                  </a:cubicBezTo>
                  <a:cubicBezTo>
                    <a:pt x="903635" y="216090"/>
                    <a:pt x="916891" y="220710"/>
                    <a:pt x="908246" y="238613"/>
                  </a:cubicBezTo>
                  <a:cubicBezTo>
                    <a:pt x="892685" y="244965"/>
                    <a:pt x="876548" y="250163"/>
                    <a:pt x="860411" y="241500"/>
                  </a:cubicBezTo>
                  <a:cubicBezTo>
                    <a:pt x="855224" y="238613"/>
                    <a:pt x="850758" y="238468"/>
                    <a:pt x="846652" y="239912"/>
                  </a:cubicBezTo>
                  <a:lnTo>
                    <a:pt x="838159" y="245727"/>
                  </a:lnTo>
                  <a:lnTo>
                    <a:pt x="842030" y="245001"/>
                  </a:lnTo>
                  <a:cubicBezTo>
                    <a:pt x="844629" y="245578"/>
                    <a:pt x="846651" y="247889"/>
                    <a:pt x="847806" y="253666"/>
                  </a:cubicBezTo>
                  <a:cubicBezTo>
                    <a:pt x="850117" y="265221"/>
                    <a:pt x="851850" y="265798"/>
                    <a:pt x="863402" y="260021"/>
                  </a:cubicBezTo>
                  <a:cubicBezTo>
                    <a:pt x="870333" y="257710"/>
                    <a:pt x="874954" y="257710"/>
                    <a:pt x="879575" y="262332"/>
                  </a:cubicBezTo>
                  <a:cubicBezTo>
                    <a:pt x="885929" y="268109"/>
                    <a:pt x="891127" y="274463"/>
                    <a:pt x="896903" y="280818"/>
                  </a:cubicBezTo>
                  <a:cubicBezTo>
                    <a:pt x="900369" y="284862"/>
                    <a:pt x="903834" y="288328"/>
                    <a:pt x="909033" y="284285"/>
                  </a:cubicBezTo>
                  <a:cubicBezTo>
                    <a:pt x="913076" y="281396"/>
                    <a:pt x="917697" y="277930"/>
                    <a:pt x="916542" y="273308"/>
                  </a:cubicBezTo>
                  <a:cubicBezTo>
                    <a:pt x="914809" y="267531"/>
                    <a:pt x="909610" y="264065"/>
                    <a:pt x="918274" y="259443"/>
                  </a:cubicBezTo>
                  <a:cubicBezTo>
                    <a:pt x="928093" y="254822"/>
                    <a:pt x="939646" y="251356"/>
                    <a:pt x="943689" y="239801"/>
                  </a:cubicBezTo>
                  <a:cubicBezTo>
                    <a:pt x="944267" y="238646"/>
                    <a:pt x="944844" y="237491"/>
                    <a:pt x="945999" y="236913"/>
                  </a:cubicBezTo>
                  <a:cubicBezTo>
                    <a:pt x="955819" y="228247"/>
                    <a:pt x="959284" y="248467"/>
                    <a:pt x="966793" y="242690"/>
                  </a:cubicBezTo>
                  <a:cubicBezTo>
                    <a:pt x="971992" y="238069"/>
                    <a:pt x="963327" y="228247"/>
                    <a:pt x="969103" y="221893"/>
                  </a:cubicBezTo>
                  <a:cubicBezTo>
                    <a:pt x="970837" y="220737"/>
                    <a:pt x="973147" y="219004"/>
                    <a:pt x="975457" y="219582"/>
                  </a:cubicBezTo>
                  <a:cubicBezTo>
                    <a:pt x="978345" y="219582"/>
                    <a:pt x="982966" y="220737"/>
                    <a:pt x="984699" y="223048"/>
                  </a:cubicBezTo>
                  <a:cubicBezTo>
                    <a:pt x="986432" y="226514"/>
                    <a:pt x="988164" y="231713"/>
                    <a:pt x="987587" y="236913"/>
                  </a:cubicBezTo>
                  <a:cubicBezTo>
                    <a:pt x="987587" y="249622"/>
                    <a:pt x="993941" y="253666"/>
                    <a:pt x="1006070" y="250778"/>
                  </a:cubicBezTo>
                  <a:cubicBezTo>
                    <a:pt x="1009536" y="250778"/>
                    <a:pt x="1013001" y="253666"/>
                    <a:pt x="1013001" y="257710"/>
                  </a:cubicBezTo>
                  <a:cubicBezTo>
                    <a:pt x="1013001" y="260021"/>
                    <a:pt x="1012424" y="262910"/>
                    <a:pt x="1010113" y="264065"/>
                  </a:cubicBezTo>
                  <a:cubicBezTo>
                    <a:pt x="1001450" y="270420"/>
                    <a:pt x="992208" y="276197"/>
                    <a:pt x="980656" y="276774"/>
                  </a:cubicBezTo>
                  <a:cubicBezTo>
                    <a:pt x="980078" y="284862"/>
                    <a:pt x="984699" y="291795"/>
                    <a:pt x="988164" y="298727"/>
                  </a:cubicBezTo>
                  <a:cubicBezTo>
                    <a:pt x="975457" y="320102"/>
                    <a:pt x="994518" y="344365"/>
                    <a:pt x="982966" y="366318"/>
                  </a:cubicBezTo>
                  <a:cubicBezTo>
                    <a:pt x="981233" y="370362"/>
                    <a:pt x="985854" y="366896"/>
                    <a:pt x="987009" y="366896"/>
                  </a:cubicBezTo>
                  <a:cubicBezTo>
                    <a:pt x="1018777" y="370940"/>
                    <a:pt x="1016467" y="403291"/>
                    <a:pt x="1012424" y="414845"/>
                  </a:cubicBezTo>
                  <a:cubicBezTo>
                    <a:pt x="1003182" y="438531"/>
                    <a:pt x="1011269" y="448352"/>
                    <a:pt x="1025131" y="462217"/>
                  </a:cubicBezTo>
                  <a:cubicBezTo>
                    <a:pt x="1032062" y="468572"/>
                    <a:pt x="1033795" y="480126"/>
                    <a:pt x="1026287" y="489369"/>
                  </a:cubicBezTo>
                  <a:cubicBezTo>
                    <a:pt x="1016467" y="500345"/>
                    <a:pt x="1010113" y="488791"/>
                    <a:pt x="1001450" y="485325"/>
                  </a:cubicBezTo>
                  <a:cubicBezTo>
                    <a:pt x="981233" y="476659"/>
                    <a:pt x="968526" y="457595"/>
                    <a:pt x="947154" y="448930"/>
                  </a:cubicBezTo>
                  <a:cubicBezTo>
                    <a:pt x="925783" y="439687"/>
                    <a:pt x="935603" y="423511"/>
                    <a:pt x="952353" y="412535"/>
                  </a:cubicBezTo>
                  <a:cubicBezTo>
                    <a:pt x="940801" y="408491"/>
                    <a:pt x="932137" y="405025"/>
                    <a:pt x="922895" y="402714"/>
                  </a:cubicBezTo>
                  <a:cubicBezTo>
                    <a:pt x="910766" y="418312"/>
                    <a:pt x="961017" y="439109"/>
                    <a:pt x="916542" y="449507"/>
                  </a:cubicBezTo>
                  <a:cubicBezTo>
                    <a:pt x="913653" y="446041"/>
                    <a:pt x="910766" y="442575"/>
                    <a:pt x="917119" y="439109"/>
                  </a:cubicBezTo>
                  <a:cubicBezTo>
                    <a:pt x="914231" y="435065"/>
                    <a:pt x="920007" y="439109"/>
                    <a:pt x="915386" y="439687"/>
                  </a:cubicBezTo>
                  <a:cubicBezTo>
                    <a:pt x="913076" y="440264"/>
                    <a:pt x="911920" y="442575"/>
                    <a:pt x="911920" y="444886"/>
                  </a:cubicBezTo>
                  <a:cubicBezTo>
                    <a:pt x="912498" y="448930"/>
                    <a:pt x="914809" y="451818"/>
                    <a:pt x="915386" y="455284"/>
                  </a:cubicBezTo>
                  <a:cubicBezTo>
                    <a:pt x="917119" y="467994"/>
                    <a:pt x="925783" y="484747"/>
                    <a:pt x="910188" y="491102"/>
                  </a:cubicBezTo>
                  <a:cubicBezTo>
                    <a:pt x="897480" y="496879"/>
                    <a:pt x="888239" y="483592"/>
                    <a:pt x="881308" y="473193"/>
                  </a:cubicBezTo>
                  <a:cubicBezTo>
                    <a:pt x="878997" y="468572"/>
                    <a:pt x="876687" y="463950"/>
                    <a:pt x="867445" y="462794"/>
                  </a:cubicBezTo>
                  <a:cubicBezTo>
                    <a:pt x="877842" y="484747"/>
                    <a:pt x="872066" y="497457"/>
                    <a:pt x="848384" y="498612"/>
                  </a:cubicBezTo>
                  <a:cubicBezTo>
                    <a:pt x="827590" y="500345"/>
                    <a:pt x="816616" y="512477"/>
                    <a:pt x="811995" y="531541"/>
                  </a:cubicBezTo>
                  <a:cubicBezTo>
                    <a:pt x="810262" y="535585"/>
                    <a:pt x="806796" y="539629"/>
                    <a:pt x="803331" y="543095"/>
                  </a:cubicBezTo>
                  <a:cubicBezTo>
                    <a:pt x="802753" y="549450"/>
                    <a:pt x="796977" y="554071"/>
                    <a:pt x="795245" y="558693"/>
                  </a:cubicBezTo>
                  <a:cubicBezTo>
                    <a:pt x="790046" y="571981"/>
                    <a:pt x="772718" y="561582"/>
                    <a:pt x="768675" y="574291"/>
                  </a:cubicBezTo>
                  <a:cubicBezTo>
                    <a:pt x="780227" y="589311"/>
                    <a:pt x="779072" y="609531"/>
                    <a:pt x="789469" y="624551"/>
                  </a:cubicBezTo>
                  <a:cubicBezTo>
                    <a:pt x="794667" y="633217"/>
                    <a:pt x="807374" y="634372"/>
                    <a:pt x="814883" y="626862"/>
                  </a:cubicBezTo>
                  <a:cubicBezTo>
                    <a:pt x="821236" y="621663"/>
                    <a:pt x="824125" y="612420"/>
                    <a:pt x="833944" y="611264"/>
                  </a:cubicBezTo>
                  <a:cubicBezTo>
                    <a:pt x="836832" y="610686"/>
                    <a:pt x="839142" y="611264"/>
                    <a:pt x="840875" y="612420"/>
                  </a:cubicBezTo>
                  <a:cubicBezTo>
                    <a:pt x="845496" y="614153"/>
                    <a:pt x="845496" y="618774"/>
                    <a:pt x="843763" y="621663"/>
                  </a:cubicBezTo>
                  <a:cubicBezTo>
                    <a:pt x="839720" y="629173"/>
                    <a:pt x="834522" y="636106"/>
                    <a:pt x="830479" y="643616"/>
                  </a:cubicBezTo>
                  <a:cubicBezTo>
                    <a:pt x="826435" y="649393"/>
                    <a:pt x="821236" y="651703"/>
                    <a:pt x="814883" y="648815"/>
                  </a:cubicBezTo>
                  <a:cubicBezTo>
                    <a:pt x="808529" y="646504"/>
                    <a:pt x="802176" y="645926"/>
                    <a:pt x="796977" y="643616"/>
                  </a:cubicBezTo>
                  <a:cubicBezTo>
                    <a:pt x="788891" y="640149"/>
                    <a:pt x="783692" y="643038"/>
                    <a:pt x="776761" y="646504"/>
                  </a:cubicBezTo>
                  <a:cubicBezTo>
                    <a:pt x="765209" y="652281"/>
                    <a:pt x="754235" y="644771"/>
                    <a:pt x="755967" y="632061"/>
                  </a:cubicBezTo>
                  <a:cubicBezTo>
                    <a:pt x="758278" y="615886"/>
                    <a:pt x="755967" y="600866"/>
                    <a:pt x="750191" y="585845"/>
                  </a:cubicBezTo>
                  <a:cubicBezTo>
                    <a:pt x="748458" y="581801"/>
                    <a:pt x="743838" y="575446"/>
                    <a:pt x="739217" y="577757"/>
                  </a:cubicBezTo>
                  <a:cubicBezTo>
                    <a:pt x="721311" y="585845"/>
                    <a:pt x="706871" y="572558"/>
                    <a:pt x="691275" y="570247"/>
                  </a:cubicBezTo>
                  <a:cubicBezTo>
                    <a:pt x="687810" y="569670"/>
                    <a:pt x="683767" y="570825"/>
                    <a:pt x="680878" y="566781"/>
                  </a:cubicBezTo>
                  <a:cubicBezTo>
                    <a:pt x="680301" y="557538"/>
                    <a:pt x="688965" y="555227"/>
                    <a:pt x="693586" y="549450"/>
                  </a:cubicBezTo>
                  <a:cubicBezTo>
                    <a:pt x="696474" y="545406"/>
                    <a:pt x="701095" y="545406"/>
                    <a:pt x="706293" y="547139"/>
                  </a:cubicBezTo>
                  <a:cubicBezTo>
                    <a:pt x="714957" y="550028"/>
                    <a:pt x="723044" y="552339"/>
                    <a:pt x="731130" y="555227"/>
                  </a:cubicBezTo>
                  <a:cubicBezTo>
                    <a:pt x="740372" y="557538"/>
                    <a:pt x="743838" y="549450"/>
                    <a:pt x="749036" y="544829"/>
                  </a:cubicBezTo>
                  <a:cubicBezTo>
                    <a:pt x="753657" y="541362"/>
                    <a:pt x="753657" y="536741"/>
                    <a:pt x="750769" y="532119"/>
                  </a:cubicBezTo>
                  <a:cubicBezTo>
                    <a:pt x="749036" y="528653"/>
                    <a:pt x="745570" y="525764"/>
                    <a:pt x="745570" y="522298"/>
                  </a:cubicBezTo>
                  <a:cubicBezTo>
                    <a:pt x="745570" y="504389"/>
                    <a:pt x="734018" y="493991"/>
                    <a:pt x="721889" y="483592"/>
                  </a:cubicBezTo>
                  <a:cubicBezTo>
                    <a:pt x="726509" y="478970"/>
                    <a:pt x="726509" y="473771"/>
                    <a:pt x="721311" y="469149"/>
                  </a:cubicBezTo>
                  <a:cubicBezTo>
                    <a:pt x="734596" y="460484"/>
                    <a:pt x="747303" y="452396"/>
                    <a:pt x="762321" y="447775"/>
                  </a:cubicBezTo>
                  <a:cubicBezTo>
                    <a:pt x="773873" y="444308"/>
                    <a:pt x="775606" y="433332"/>
                    <a:pt x="768097" y="424666"/>
                  </a:cubicBezTo>
                  <a:cubicBezTo>
                    <a:pt x="761743" y="417156"/>
                    <a:pt x="751346" y="413690"/>
                    <a:pt x="750191" y="402136"/>
                  </a:cubicBezTo>
                  <a:cubicBezTo>
                    <a:pt x="749036" y="396359"/>
                    <a:pt x="744415" y="391160"/>
                    <a:pt x="737484" y="390004"/>
                  </a:cubicBezTo>
                  <a:cubicBezTo>
                    <a:pt x="728820" y="389426"/>
                    <a:pt x="724777" y="395781"/>
                    <a:pt x="721311" y="402714"/>
                  </a:cubicBezTo>
                  <a:cubicBezTo>
                    <a:pt x="737484" y="408491"/>
                    <a:pt x="737484" y="408491"/>
                    <a:pt x="753657" y="429866"/>
                  </a:cubicBezTo>
                  <a:cubicBezTo>
                    <a:pt x="738061" y="436220"/>
                    <a:pt x="728242" y="455862"/>
                    <a:pt x="706871" y="446619"/>
                  </a:cubicBezTo>
                  <a:lnTo>
                    <a:pt x="703983" y="446041"/>
                  </a:lnTo>
                  <a:cubicBezTo>
                    <a:pt x="702250" y="445464"/>
                    <a:pt x="701095" y="443730"/>
                    <a:pt x="699939" y="442575"/>
                  </a:cubicBezTo>
                  <a:lnTo>
                    <a:pt x="698785" y="439687"/>
                  </a:lnTo>
                  <a:cubicBezTo>
                    <a:pt x="699362" y="431021"/>
                    <a:pt x="698207" y="422933"/>
                    <a:pt x="706293" y="417156"/>
                  </a:cubicBezTo>
                  <a:cubicBezTo>
                    <a:pt x="708604" y="418312"/>
                    <a:pt x="708170" y="418456"/>
                    <a:pt x="707737" y="418456"/>
                  </a:cubicBezTo>
                  <a:lnTo>
                    <a:pt x="707800" y="418475"/>
                  </a:lnTo>
                  <a:lnTo>
                    <a:pt x="710914" y="421200"/>
                  </a:lnTo>
                  <a:cubicBezTo>
                    <a:pt x="712647" y="419467"/>
                    <a:pt x="712069" y="420045"/>
                    <a:pt x="709181" y="418889"/>
                  </a:cubicBezTo>
                  <a:lnTo>
                    <a:pt x="707800" y="418475"/>
                  </a:lnTo>
                  <a:lnTo>
                    <a:pt x="706293" y="417156"/>
                  </a:lnTo>
                  <a:cubicBezTo>
                    <a:pt x="704561" y="412535"/>
                    <a:pt x="701672" y="407335"/>
                    <a:pt x="699362" y="402714"/>
                  </a:cubicBezTo>
                  <a:cubicBezTo>
                    <a:pt x="689543" y="403291"/>
                    <a:pt x="680301" y="404447"/>
                    <a:pt x="670482" y="405025"/>
                  </a:cubicBezTo>
                  <a:cubicBezTo>
                    <a:pt x="667594" y="405602"/>
                    <a:pt x="665861" y="403869"/>
                    <a:pt x="665861" y="400980"/>
                  </a:cubicBezTo>
                  <a:cubicBezTo>
                    <a:pt x="665861" y="400403"/>
                    <a:pt x="666438" y="398670"/>
                    <a:pt x="667594" y="398670"/>
                  </a:cubicBezTo>
                  <a:cubicBezTo>
                    <a:pt x="680878" y="395203"/>
                    <a:pt x="680878" y="388849"/>
                    <a:pt x="674525" y="377873"/>
                  </a:cubicBezTo>
                  <a:cubicBezTo>
                    <a:pt x="672792" y="374406"/>
                    <a:pt x="682034" y="369207"/>
                    <a:pt x="679146" y="362274"/>
                  </a:cubicBezTo>
                  <a:cubicBezTo>
                    <a:pt x="677991" y="358808"/>
                    <a:pt x="679724" y="354764"/>
                    <a:pt x="684922" y="356498"/>
                  </a:cubicBezTo>
                  <a:cubicBezTo>
                    <a:pt x="686655" y="357075"/>
                    <a:pt x="688388" y="359386"/>
                    <a:pt x="689543" y="361119"/>
                  </a:cubicBezTo>
                  <a:cubicBezTo>
                    <a:pt x="691275" y="362852"/>
                    <a:pt x="693008" y="364585"/>
                    <a:pt x="694741" y="366318"/>
                  </a:cubicBezTo>
                  <a:cubicBezTo>
                    <a:pt x="702828" y="364008"/>
                    <a:pt x="701095" y="354764"/>
                    <a:pt x="704561" y="349565"/>
                  </a:cubicBezTo>
                  <a:cubicBezTo>
                    <a:pt x="716112" y="330501"/>
                    <a:pt x="714957" y="327035"/>
                    <a:pt x="691275" y="321258"/>
                  </a:cubicBezTo>
                  <a:lnTo>
                    <a:pt x="684775" y="318916"/>
                  </a:lnTo>
                  <a:lnTo>
                    <a:pt x="684660" y="320908"/>
                  </a:lnTo>
                  <a:cubicBezTo>
                    <a:pt x="686470" y="331304"/>
                    <a:pt x="692413" y="342998"/>
                    <a:pt x="675988" y="344297"/>
                  </a:cubicBezTo>
                  <a:cubicBezTo>
                    <a:pt x="658699" y="346030"/>
                    <a:pt x="639680" y="336790"/>
                    <a:pt x="627577" y="324662"/>
                  </a:cubicBezTo>
                  <a:cubicBezTo>
                    <a:pt x="624119" y="321197"/>
                    <a:pt x="621237" y="298674"/>
                    <a:pt x="628153" y="284814"/>
                  </a:cubicBezTo>
                  <a:cubicBezTo>
                    <a:pt x="636798" y="265756"/>
                    <a:pt x="634493" y="254783"/>
                    <a:pt x="609711" y="253051"/>
                  </a:cubicBezTo>
                  <a:cubicBezTo>
                    <a:pt x="592998" y="251896"/>
                    <a:pt x="573403" y="239190"/>
                    <a:pt x="564758" y="231105"/>
                  </a:cubicBezTo>
                  <a:cubicBezTo>
                    <a:pt x="546892" y="214935"/>
                    <a:pt x="529026" y="221865"/>
                    <a:pt x="512312" y="217245"/>
                  </a:cubicBezTo>
                  <a:cubicBezTo>
                    <a:pt x="532484" y="221793"/>
                    <a:pt x="560156" y="217940"/>
                    <a:pt x="561740" y="244761"/>
                  </a:cubicBezTo>
                  <a:lnTo>
                    <a:pt x="560844" y="256644"/>
                  </a:lnTo>
                  <a:lnTo>
                    <a:pt x="560283" y="258212"/>
                  </a:lnTo>
                  <a:lnTo>
                    <a:pt x="559745" y="258664"/>
                  </a:lnTo>
                  <a:lnTo>
                    <a:pt x="554733" y="260791"/>
                  </a:lnTo>
                  <a:lnTo>
                    <a:pt x="553971" y="260282"/>
                  </a:lnTo>
                  <a:lnTo>
                    <a:pt x="549774" y="256516"/>
                  </a:lnTo>
                  <a:lnTo>
                    <a:pt x="549541" y="256547"/>
                  </a:lnTo>
                  <a:lnTo>
                    <a:pt x="549449" y="256435"/>
                  </a:lnTo>
                  <a:cubicBezTo>
                    <a:pt x="548945" y="256281"/>
                    <a:pt x="548477" y="256480"/>
                    <a:pt x="548189" y="256732"/>
                  </a:cubicBezTo>
                  <a:lnTo>
                    <a:pt x="549541" y="256547"/>
                  </a:lnTo>
                  <a:lnTo>
                    <a:pt x="550926" y="258248"/>
                  </a:lnTo>
                  <a:lnTo>
                    <a:pt x="553971" y="260282"/>
                  </a:lnTo>
                  <a:lnTo>
                    <a:pt x="554600" y="260847"/>
                  </a:lnTo>
                  <a:lnTo>
                    <a:pt x="554733" y="260791"/>
                  </a:lnTo>
                  <a:lnTo>
                    <a:pt x="556113" y="261713"/>
                  </a:lnTo>
                  <a:lnTo>
                    <a:pt x="559745" y="258664"/>
                  </a:lnTo>
                  <a:lnTo>
                    <a:pt x="560724" y="258248"/>
                  </a:lnTo>
                  <a:lnTo>
                    <a:pt x="560844" y="256644"/>
                  </a:lnTo>
                  <a:lnTo>
                    <a:pt x="562237" y="252762"/>
                  </a:lnTo>
                  <a:cubicBezTo>
                    <a:pt x="563317" y="249008"/>
                    <a:pt x="564469" y="245543"/>
                    <a:pt x="568792" y="245543"/>
                  </a:cubicBezTo>
                  <a:cubicBezTo>
                    <a:pt x="579742" y="245543"/>
                    <a:pt x="580318" y="256516"/>
                    <a:pt x="582624" y="264601"/>
                  </a:cubicBezTo>
                  <a:cubicBezTo>
                    <a:pt x="583200" y="268066"/>
                    <a:pt x="583776" y="272108"/>
                    <a:pt x="582048" y="275573"/>
                  </a:cubicBezTo>
                  <a:cubicBezTo>
                    <a:pt x="575131" y="289434"/>
                    <a:pt x="609135" y="294631"/>
                    <a:pt x="590116" y="308492"/>
                  </a:cubicBezTo>
                  <a:cubicBezTo>
                    <a:pt x="574555" y="319465"/>
                    <a:pt x="555537" y="321197"/>
                    <a:pt x="537094" y="313689"/>
                  </a:cubicBezTo>
                  <a:cubicBezTo>
                    <a:pt x="519229" y="309069"/>
                    <a:pt x="510007" y="331015"/>
                    <a:pt x="492717" y="326972"/>
                  </a:cubicBezTo>
                  <a:cubicBezTo>
                    <a:pt x="487530" y="326972"/>
                    <a:pt x="482920" y="326395"/>
                    <a:pt x="477733" y="324662"/>
                  </a:cubicBezTo>
                  <a:cubicBezTo>
                    <a:pt x="462172" y="321197"/>
                    <a:pt x="446035" y="315422"/>
                    <a:pt x="429898" y="324085"/>
                  </a:cubicBezTo>
                  <a:cubicBezTo>
                    <a:pt x="424135" y="326972"/>
                    <a:pt x="418372" y="330437"/>
                    <a:pt x="410879" y="329282"/>
                  </a:cubicBezTo>
                  <a:cubicBezTo>
                    <a:pt x="392437" y="324085"/>
                    <a:pt x="389556" y="311379"/>
                    <a:pt x="394743" y="294631"/>
                  </a:cubicBezTo>
                  <a:cubicBezTo>
                    <a:pt x="397048" y="290011"/>
                    <a:pt x="402235" y="288856"/>
                    <a:pt x="404540" y="284814"/>
                  </a:cubicBezTo>
                  <a:cubicBezTo>
                    <a:pt x="400506" y="284814"/>
                    <a:pt x="396472" y="286546"/>
                    <a:pt x="392437" y="287701"/>
                  </a:cubicBezTo>
                  <a:cubicBezTo>
                    <a:pt x="386674" y="289434"/>
                    <a:pt x="380911" y="291166"/>
                    <a:pt x="375148" y="292321"/>
                  </a:cubicBezTo>
                  <a:cubicBezTo>
                    <a:pt x="367655" y="292899"/>
                    <a:pt x="363621" y="288279"/>
                    <a:pt x="360164" y="282504"/>
                  </a:cubicBezTo>
                  <a:cubicBezTo>
                    <a:pt x="358434" y="278461"/>
                    <a:pt x="356129" y="274996"/>
                    <a:pt x="353247" y="271531"/>
                  </a:cubicBezTo>
                  <a:cubicBezTo>
                    <a:pt x="348637" y="267488"/>
                    <a:pt x="343450" y="264023"/>
                    <a:pt x="339416" y="259403"/>
                  </a:cubicBezTo>
                  <a:cubicBezTo>
                    <a:pt x="326160" y="229950"/>
                    <a:pt x="363621" y="245543"/>
                    <a:pt x="365350" y="229950"/>
                  </a:cubicBezTo>
                  <a:cubicBezTo>
                    <a:pt x="364197" y="222443"/>
                    <a:pt x="361316" y="229373"/>
                    <a:pt x="359587" y="229373"/>
                  </a:cubicBezTo>
                  <a:cubicBezTo>
                    <a:pt x="346908" y="233993"/>
                    <a:pt x="335382" y="236303"/>
                    <a:pt x="328465" y="221865"/>
                  </a:cubicBezTo>
                  <a:cubicBezTo>
                    <a:pt x="328465" y="218978"/>
                    <a:pt x="329618" y="217245"/>
                    <a:pt x="330771" y="215512"/>
                  </a:cubicBezTo>
                  <a:cubicBezTo>
                    <a:pt x="328465" y="216668"/>
                    <a:pt x="326737" y="218400"/>
                    <a:pt x="325584" y="220133"/>
                  </a:cubicBezTo>
                  <a:cubicBezTo>
                    <a:pt x="312617" y="233127"/>
                    <a:pt x="300298" y="223056"/>
                    <a:pt x="287655" y="219158"/>
                  </a:cubicBezTo>
                  <a:lnTo>
                    <a:pt x="278777" y="218632"/>
                  </a:lnTo>
                  <a:lnTo>
                    <a:pt x="281267" y="222390"/>
                  </a:lnTo>
                  <a:cubicBezTo>
                    <a:pt x="284143" y="225862"/>
                    <a:pt x="288168" y="222969"/>
                    <a:pt x="291618" y="224705"/>
                  </a:cubicBezTo>
                  <a:cubicBezTo>
                    <a:pt x="309446" y="235700"/>
                    <a:pt x="307721" y="246117"/>
                    <a:pt x="287593" y="255955"/>
                  </a:cubicBezTo>
                  <a:cubicBezTo>
                    <a:pt x="319797" y="241487"/>
                    <a:pt x="321523" y="242645"/>
                    <a:pt x="327273" y="278525"/>
                  </a:cubicBezTo>
                  <a:cubicBezTo>
                    <a:pt x="326698" y="286048"/>
                    <a:pt x="314622" y="286048"/>
                    <a:pt x="317497" y="295307"/>
                  </a:cubicBezTo>
                  <a:cubicBezTo>
                    <a:pt x="316922" y="298200"/>
                    <a:pt x="315772" y="300515"/>
                    <a:pt x="313471" y="302251"/>
                  </a:cubicBezTo>
                  <a:cubicBezTo>
                    <a:pt x="307721" y="305723"/>
                    <a:pt x="301970" y="303987"/>
                    <a:pt x="296219" y="302251"/>
                  </a:cubicBezTo>
                  <a:lnTo>
                    <a:pt x="290690" y="297800"/>
                  </a:lnTo>
                  <a:lnTo>
                    <a:pt x="293344" y="292992"/>
                  </a:lnTo>
                  <a:cubicBezTo>
                    <a:pt x="293344" y="292992"/>
                    <a:pt x="291618" y="295307"/>
                    <a:pt x="291618" y="294728"/>
                  </a:cubicBezTo>
                  <a:cubicBezTo>
                    <a:pt x="291618" y="294728"/>
                    <a:pt x="290469" y="298200"/>
                    <a:pt x="290469" y="297622"/>
                  </a:cubicBezTo>
                  <a:lnTo>
                    <a:pt x="290690" y="297800"/>
                  </a:lnTo>
                  <a:lnTo>
                    <a:pt x="290469" y="298200"/>
                  </a:lnTo>
                  <a:cubicBezTo>
                    <a:pt x="292194" y="302830"/>
                    <a:pt x="296794" y="303409"/>
                    <a:pt x="300245" y="305723"/>
                  </a:cubicBezTo>
                  <a:cubicBezTo>
                    <a:pt x="301395" y="308328"/>
                    <a:pt x="301682" y="310643"/>
                    <a:pt x="301107" y="312596"/>
                  </a:cubicBezTo>
                  <a:lnTo>
                    <a:pt x="299607" y="314232"/>
                  </a:lnTo>
                  <a:lnTo>
                    <a:pt x="301740" y="314490"/>
                  </a:lnTo>
                  <a:cubicBezTo>
                    <a:pt x="308672" y="317391"/>
                    <a:pt x="315603" y="322033"/>
                    <a:pt x="323689" y="322033"/>
                  </a:cubicBezTo>
                  <a:cubicBezTo>
                    <a:pt x="326577" y="323774"/>
                    <a:pt x="329465" y="326675"/>
                    <a:pt x="330043" y="330156"/>
                  </a:cubicBezTo>
                  <a:cubicBezTo>
                    <a:pt x="338707" y="358876"/>
                    <a:pt x="340548" y="366708"/>
                    <a:pt x="324113" y="373725"/>
                  </a:cubicBezTo>
                  <a:lnTo>
                    <a:pt x="316714" y="376395"/>
                  </a:lnTo>
                  <a:lnTo>
                    <a:pt x="312128" y="376934"/>
                  </a:lnTo>
                  <a:cubicBezTo>
                    <a:pt x="308563" y="377805"/>
                    <a:pt x="304917" y="379183"/>
                    <a:pt x="301162" y="381213"/>
                  </a:cubicBezTo>
                  <a:cubicBezTo>
                    <a:pt x="306145" y="379763"/>
                    <a:pt x="310513" y="378475"/>
                    <a:pt x="314320" y="377258"/>
                  </a:cubicBezTo>
                  <a:lnTo>
                    <a:pt x="316714" y="376395"/>
                  </a:lnTo>
                  <a:lnTo>
                    <a:pt x="322606" y="375701"/>
                  </a:lnTo>
                  <a:cubicBezTo>
                    <a:pt x="329465" y="375701"/>
                    <a:pt x="336108" y="377152"/>
                    <a:pt x="342750" y="378892"/>
                  </a:cubicBezTo>
                  <a:lnTo>
                    <a:pt x="341043" y="381970"/>
                  </a:lnTo>
                  <a:lnTo>
                    <a:pt x="344295" y="380957"/>
                  </a:lnTo>
                  <a:cubicBezTo>
                    <a:pt x="346309" y="380667"/>
                    <a:pt x="348323" y="380523"/>
                    <a:pt x="350337" y="379944"/>
                  </a:cubicBezTo>
                  <a:cubicBezTo>
                    <a:pt x="368751" y="390363"/>
                    <a:pt x="366449" y="404254"/>
                    <a:pt x="358393" y="419883"/>
                  </a:cubicBezTo>
                  <a:cubicBezTo>
                    <a:pt x="365874" y="407727"/>
                    <a:pt x="368175" y="393257"/>
                    <a:pt x="375080" y="381102"/>
                  </a:cubicBezTo>
                  <a:cubicBezTo>
                    <a:pt x="379684" y="373577"/>
                    <a:pt x="387740" y="374734"/>
                    <a:pt x="394645" y="372998"/>
                  </a:cubicBezTo>
                  <a:cubicBezTo>
                    <a:pt x="399824" y="371261"/>
                    <a:pt x="402701" y="368367"/>
                    <a:pt x="399824" y="362000"/>
                  </a:cubicBezTo>
                  <a:cubicBezTo>
                    <a:pt x="398672" y="359685"/>
                    <a:pt x="393494" y="356791"/>
                    <a:pt x="398672" y="353318"/>
                  </a:cubicBezTo>
                  <a:cubicBezTo>
                    <a:pt x="400399" y="352160"/>
                    <a:pt x="404427" y="352739"/>
                    <a:pt x="406153" y="353897"/>
                  </a:cubicBezTo>
                  <a:cubicBezTo>
                    <a:pt x="408455" y="355633"/>
                    <a:pt x="411332" y="359106"/>
                    <a:pt x="414209" y="360843"/>
                  </a:cubicBezTo>
                  <a:cubicBezTo>
                    <a:pt x="417086" y="363158"/>
                    <a:pt x="421114" y="363158"/>
                    <a:pt x="421114" y="358527"/>
                  </a:cubicBezTo>
                  <a:cubicBezTo>
                    <a:pt x="421690" y="344056"/>
                    <a:pt x="428019" y="344056"/>
                    <a:pt x="437226" y="351002"/>
                  </a:cubicBezTo>
                  <a:cubicBezTo>
                    <a:pt x="443556" y="356212"/>
                    <a:pt x="449885" y="360843"/>
                    <a:pt x="457366" y="357370"/>
                  </a:cubicBezTo>
                  <a:cubicBezTo>
                    <a:pt x="471176" y="351581"/>
                    <a:pt x="477506" y="362579"/>
                    <a:pt x="487288" y="368367"/>
                  </a:cubicBezTo>
                  <a:cubicBezTo>
                    <a:pt x="482109" y="381680"/>
                    <a:pt x="472902" y="386311"/>
                    <a:pt x="459667" y="381680"/>
                  </a:cubicBezTo>
                  <a:cubicBezTo>
                    <a:pt x="452187" y="379365"/>
                    <a:pt x="445282" y="378207"/>
                    <a:pt x="438377" y="376471"/>
                  </a:cubicBezTo>
                  <a:cubicBezTo>
                    <a:pt x="430321" y="374734"/>
                    <a:pt x="423991" y="378786"/>
                    <a:pt x="417662" y="383417"/>
                  </a:cubicBezTo>
                  <a:cubicBezTo>
                    <a:pt x="414209" y="385732"/>
                    <a:pt x="414209" y="390363"/>
                    <a:pt x="417086" y="392678"/>
                  </a:cubicBezTo>
                  <a:cubicBezTo>
                    <a:pt x="435500" y="404833"/>
                    <a:pt x="449885" y="422777"/>
                    <a:pt x="469450" y="432617"/>
                  </a:cubicBezTo>
                  <a:cubicBezTo>
                    <a:pt x="475204" y="435511"/>
                    <a:pt x="480383" y="438405"/>
                    <a:pt x="485562" y="441300"/>
                  </a:cubicBezTo>
                  <a:cubicBezTo>
                    <a:pt x="490165" y="444193"/>
                    <a:pt x="492467" y="448245"/>
                    <a:pt x="491316" y="454034"/>
                  </a:cubicBezTo>
                  <a:cubicBezTo>
                    <a:pt x="489590" y="460401"/>
                    <a:pt x="484986" y="460979"/>
                    <a:pt x="480383" y="459822"/>
                  </a:cubicBezTo>
                  <a:cubicBezTo>
                    <a:pt x="471752" y="456349"/>
                    <a:pt x="463696" y="454612"/>
                    <a:pt x="454489" y="455770"/>
                  </a:cubicBezTo>
                  <a:cubicBezTo>
                    <a:pt x="449885" y="456349"/>
                    <a:pt x="444707" y="457506"/>
                    <a:pt x="443556" y="463295"/>
                  </a:cubicBezTo>
                  <a:cubicBezTo>
                    <a:pt x="441254" y="470240"/>
                    <a:pt x="444131" y="475450"/>
                    <a:pt x="448734" y="480081"/>
                  </a:cubicBezTo>
                  <a:cubicBezTo>
                    <a:pt x="449885" y="480659"/>
                    <a:pt x="450461" y="481238"/>
                    <a:pt x="451612" y="481817"/>
                  </a:cubicBezTo>
                  <a:cubicBezTo>
                    <a:pt x="471176" y="491657"/>
                    <a:pt x="471176" y="491657"/>
                    <a:pt x="465997" y="510179"/>
                  </a:cubicBezTo>
                  <a:cubicBezTo>
                    <a:pt x="464846" y="514810"/>
                    <a:pt x="463696" y="520020"/>
                    <a:pt x="463120" y="524650"/>
                  </a:cubicBezTo>
                  <a:cubicBezTo>
                    <a:pt x="461969" y="534490"/>
                    <a:pt x="457366" y="541436"/>
                    <a:pt x="448159" y="543752"/>
                  </a:cubicBezTo>
                  <a:cubicBezTo>
                    <a:pt x="434349" y="546067"/>
                    <a:pt x="427444" y="555328"/>
                    <a:pt x="423991" y="568062"/>
                  </a:cubicBezTo>
                  <a:cubicBezTo>
                    <a:pt x="417086" y="561116"/>
                    <a:pt x="419963" y="554170"/>
                    <a:pt x="421114" y="547225"/>
                  </a:cubicBezTo>
                  <a:cubicBezTo>
                    <a:pt x="422265" y="542594"/>
                    <a:pt x="419388" y="538542"/>
                    <a:pt x="415935" y="540857"/>
                  </a:cubicBezTo>
                  <a:cubicBezTo>
                    <a:pt x="403851" y="550698"/>
                    <a:pt x="387740" y="546067"/>
                    <a:pt x="375080" y="551855"/>
                  </a:cubicBezTo>
                  <a:lnTo>
                    <a:pt x="374939" y="551794"/>
                  </a:lnTo>
                  <a:lnTo>
                    <a:pt x="390935" y="565677"/>
                  </a:lnTo>
                  <a:cubicBezTo>
                    <a:pt x="395549" y="570349"/>
                    <a:pt x="398432" y="576189"/>
                    <a:pt x="393819" y="582028"/>
                  </a:cubicBezTo>
                  <a:cubicBezTo>
                    <a:pt x="390359" y="587284"/>
                    <a:pt x="385168" y="583196"/>
                    <a:pt x="381131" y="581444"/>
                  </a:cubicBezTo>
                  <a:cubicBezTo>
                    <a:pt x="371327" y="579692"/>
                    <a:pt x="362099" y="576189"/>
                    <a:pt x="353449" y="574437"/>
                  </a:cubicBezTo>
                  <a:cubicBezTo>
                    <a:pt x="344798" y="573269"/>
                    <a:pt x="339607" y="577941"/>
                    <a:pt x="341337" y="587284"/>
                  </a:cubicBezTo>
                  <a:cubicBezTo>
                    <a:pt x="344221" y="597211"/>
                    <a:pt x="341914" y="604218"/>
                    <a:pt x="333840" y="609474"/>
                  </a:cubicBezTo>
                  <a:cubicBezTo>
                    <a:pt x="325766" y="614730"/>
                    <a:pt x="317692" y="620569"/>
                    <a:pt x="309618" y="625825"/>
                  </a:cubicBezTo>
                  <a:cubicBezTo>
                    <a:pt x="302120" y="630496"/>
                    <a:pt x="306734" y="636336"/>
                    <a:pt x="308464" y="641591"/>
                  </a:cubicBezTo>
                  <a:cubicBezTo>
                    <a:pt x="304427" y="641591"/>
                    <a:pt x="300967" y="641591"/>
                    <a:pt x="297507" y="641591"/>
                  </a:cubicBezTo>
                  <a:cubicBezTo>
                    <a:pt x="290009" y="642175"/>
                    <a:pt x="281359" y="641007"/>
                    <a:pt x="284242" y="653270"/>
                  </a:cubicBezTo>
                  <a:cubicBezTo>
                    <a:pt x="285395" y="659694"/>
                    <a:pt x="281359" y="664950"/>
                    <a:pt x="278475" y="670205"/>
                  </a:cubicBezTo>
                  <a:cubicBezTo>
                    <a:pt x="276168" y="674877"/>
                    <a:pt x="272131" y="677796"/>
                    <a:pt x="266941" y="677796"/>
                  </a:cubicBezTo>
                  <a:cubicBezTo>
                    <a:pt x="258867" y="677796"/>
                    <a:pt x="253676" y="672541"/>
                    <a:pt x="250792" y="664950"/>
                  </a:cubicBezTo>
                  <a:cubicBezTo>
                    <a:pt x="249062" y="660862"/>
                    <a:pt x="250216" y="655606"/>
                    <a:pt x="254253" y="651519"/>
                  </a:cubicBezTo>
                  <a:cubicBezTo>
                    <a:pt x="257713" y="648599"/>
                    <a:pt x="261750" y="646263"/>
                    <a:pt x="265210" y="642175"/>
                  </a:cubicBezTo>
                  <a:cubicBezTo>
                    <a:pt x="276168" y="631080"/>
                    <a:pt x="284242" y="616482"/>
                    <a:pt x="290009" y="597211"/>
                  </a:cubicBezTo>
                  <a:cubicBezTo>
                    <a:pt x="291740" y="591372"/>
                    <a:pt x="295200" y="586116"/>
                    <a:pt x="297507" y="580277"/>
                  </a:cubicBezTo>
                  <a:cubicBezTo>
                    <a:pt x="299525" y="575021"/>
                    <a:pt x="298516" y="571955"/>
                    <a:pt x="296065" y="570057"/>
                  </a:cubicBezTo>
                  <a:lnTo>
                    <a:pt x="286448" y="566997"/>
                  </a:lnTo>
                  <a:lnTo>
                    <a:pt x="286722" y="567457"/>
                  </a:lnTo>
                  <a:cubicBezTo>
                    <a:pt x="281524" y="576740"/>
                    <a:pt x="278636" y="587184"/>
                    <a:pt x="278636" y="597627"/>
                  </a:cubicBezTo>
                  <a:cubicBezTo>
                    <a:pt x="257842" y="598788"/>
                    <a:pt x="238781" y="598788"/>
                    <a:pt x="220298" y="601109"/>
                  </a:cubicBezTo>
                  <a:cubicBezTo>
                    <a:pt x="200660" y="603429"/>
                    <a:pt x="182176" y="603429"/>
                    <a:pt x="167159" y="588345"/>
                  </a:cubicBezTo>
                  <a:cubicBezTo>
                    <a:pt x="166581" y="587764"/>
                    <a:pt x="163116" y="588925"/>
                    <a:pt x="160805" y="589505"/>
                  </a:cubicBezTo>
                  <a:lnTo>
                    <a:pt x="150252" y="600529"/>
                  </a:lnTo>
                  <a:lnTo>
                    <a:pt x="155748" y="608395"/>
                  </a:lnTo>
                  <a:cubicBezTo>
                    <a:pt x="165029" y="626671"/>
                    <a:pt x="149425" y="642073"/>
                    <a:pt x="144391" y="659244"/>
                  </a:cubicBezTo>
                  <a:cubicBezTo>
                    <a:pt x="142666" y="662706"/>
                    <a:pt x="139790" y="665015"/>
                    <a:pt x="136913" y="666746"/>
                  </a:cubicBezTo>
                  <a:cubicBezTo>
                    <a:pt x="118505" y="671364"/>
                    <a:pt x="99521" y="675981"/>
                    <a:pt x="81112" y="665592"/>
                  </a:cubicBezTo>
                  <a:cubicBezTo>
                    <a:pt x="75360" y="662706"/>
                    <a:pt x="69607" y="662706"/>
                    <a:pt x="63279" y="664438"/>
                  </a:cubicBezTo>
                  <a:cubicBezTo>
                    <a:pt x="14957" y="682907"/>
                    <a:pt x="14957" y="682907"/>
                    <a:pt x="0" y="635580"/>
                  </a:cubicBezTo>
                  <a:cubicBezTo>
                    <a:pt x="3452" y="625192"/>
                    <a:pt x="0" y="613649"/>
                    <a:pt x="5753" y="603837"/>
                  </a:cubicBezTo>
                  <a:cubicBezTo>
                    <a:pt x="6903" y="602106"/>
                    <a:pt x="7478" y="600374"/>
                    <a:pt x="6328" y="598066"/>
                  </a:cubicBezTo>
                  <a:cubicBezTo>
                    <a:pt x="6903" y="595757"/>
                    <a:pt x="8629" y="594025"/>
                    <a:pt x="10930" y="593449"/>
                  </a:cubicBezTo>
                  <a:cubicBezTo>
                    <a:pt x="14382" y="587677"/>
                    <a:pt x="7478" y="583637"/>
                    <a:pt x="9779" y="578443"/>
                  </a:cubicBezTo>
                  <a:cubicBezTo>
                    <a:pt x="10355" y="564591"/>
                    <a:pt x="8629" y="551317"/>
                    <a:pt x="5753" y="538042"/>
                  </a:cubicBezTo>
                  <a:cubicBezTo>
                    <a:pt x="5753" y="532847"/>
                    <a:pt x="7478" y="527653"/>
                    <a:pt x="10355" y="523036"/>
                  </a:cubicBezTo>
                  <a:lnTo>
                    <a:pt x="19359" y="521028"/>
                  </a:lnTo>
                  <a:lnTo>
                    <a:pt x="19292" y="520461"/>
                  </a:lnTo>
                  <a:cubicBezTo>
                    <a:pt x="15249" y="514659"/>
                    <a:pt x="16982" y="508277"/>
                    <a:pt x="16404" y="501895"/>
                  </a:cubicBezTo>
                  <a:cubicBezTo>
                    <a:pt x="16982" y="498413"/>
                    <a:pt x="18137" y="495513"/>
                    <a:pt x="21025" y="493192"/>
                  </a:cubicBezTo>
                  <a:lnTo>
                    <a:pt x="21025" y="493772"/>
                  </a:lnTo>
                  <a:cubicBezTo>
                    <a:pt x="30844" y="474625"/>
                    <a:pt x="24491" y="454318"/>
                    <a:pt x="26801" y="435172"/>
                  </a:cubicBezTo>
                  <a:lnTo>
                    <a:pt x="27415" y="434297"/>
                  </a:lnTo>
                  <a:lnTo>
                    <a:pt x="20759" y="430724"/>
                  </a:lnTo>
                  <a:cubicBezTo>
                    <a:pt x="20184" y="426094"/>
                    <a:pt x="20184" y="422043"/>
                    <a:pt x="20184" y="417414"/>
                  </a:cubicBezTo>
                  <a:cubicBezTo>
                    <a:pt x="15008" y="383270"/>
                    <a:pt x="12708" y="348548"/>
                    <a:pt x="20759" y="313825"/>
                  </a:cubicBezTo>
                  <a:lnTo>
                    <a:pt x="20184" y="314404"/>
                  </a:lnTo>
                  <a:cubicBezTo>
                    <a:pt x="24209" y="309775"/>
                    <a:pt x="23060" y="303409"/>
                    <a:pt x="27085" y="298779"/>
                  </a:cubicBezTo>
                  <a:lnTo>
                    <a:pt x="27085" y="298200"/>
                  </a:lnTo>
                  <a:cubicBezTo>
                    <a:pt x="31686" y="294728"/>
                    <a:pt x="30535" y="287784"/>
                    <a:pt x="35136" y="284312"/>
                  </a:cubicBezTo>
                  <a:lnTo>
                    <a:pt x="35136" y="284890"/>
                  </a:lnTo>
                  <a:cubicBezTo>
                    <a:pt x="36861" y="281997"/>
                    <a:pt x="39737" y="279682"/>
                    <a:pt x="41462" y="276789"/>
                  </a:cubicBezTo>
                  <a:lnTo>
                    <a:pt x="42037" y="275631"/>
                  </a:lnTo>
                  <a:cubicBezTo>
                    <a:pt x="44337" y="273895"/>
                    <a:pt x="46637" y="272159"/>
                    <a:pt x="48363" y="269265"/>
                  </a:cubicBezTo>
                  <a:lnTo>
                    <a:pt x="48938" y="268108"/>
                  </a:lnTo>
                  <a:cubicBezTo>
                    <a:pt x="51813" y="266950"/>
                    <a:pt x="54113" y="264636"/>
                    <a:pt x="56413" y="261742"/>
                  </a:cubicBezTo>
                  <a:lnTo>
                    <a:pt x="56989" y="261164"/>
                  </a:lnTo>
                  <a:cubicBezTo>
                    <a:pt x="59289" y="259427"/>
                    <a:pt x="62165" y="256534"/>
                    <a:pt x="63890" y="254798"/>
                  </a:cubicBezTo>
                  <a:cubicBezTo>
                    <a:pt x="66765" y="251904"/>
                    <a:pt x="69065" y="249011"/>
                    <a:pt x="72516" y="247275"/>
                  </a:cubicBezTo>
                  <a:lnTo>
                    <a:pt x="71941" y="247853"/>
                  </a:lnTo>
                  <a:lnTo>
                    <a:pt x="79989" y="240333"/>
                  </a:lnTo>
                  <a:lnTo>
                    <a:pt x="79417" y="240909"/>
                  </a:lnTo>
                  <a:lnTo>
                    <a:pt x="79992" y="240330"/>
                  </a:lnTo>
                  <a:lnTo>
                    <a:pt x="79989" y="240333"/>
                  </a:lnTo>
                  <a:lnTo>
                    <a:pt x="86893" y="233385"/>
                  </a:lnTo>
                  <a:lnTo>
                    <a:pt x="94369" y="224705"/>
                  </a:lnTo>
                  <a:lnTo>
                    <a:pt x="93793" y="225862"/>
                  </a:lnTo>
                  <a:cubicBezTo>
                    <a:pt x="95518" y="221232"/>
                    <a:pt x="97819" y="221232"/>
                    <a:pt x="100119" y="224705"/>
                  </a:cubicBezTo>
                  <a:lnTo>
                    <a:pt x="102083" y="224211"/>
                  </a:lnTo>
                  <a:lnTo>
                    <a:pt x="98513" y="222443"/>
                  </a:lnTo>
                  <a:cubicBezTo>
                    <a:pt x="96784" y="217245"/>
                    <a:pt x="96208" y="212047"/>
                    <a:pt x="101394" y="208582"/>
                  </a:cubicBezTo>
                  <a:lnTo>
                    <a:pt x="100818" y="209160"/>
                  </a:lnTo>
                  <a:cubicBezTo>
                    <a:pt x="104853" y="203962"/>
                    <a:pt x="104853" y="198765"/>
                    <a:pt x="104853" y="193567"/>
                  </a:cubicBezTo>
                  <a:cubicBezTo>
                    <a:pt x="104853" y="190679"/>
                    <a:pt x="106005" y="188369"/>
                    <a:pt x="108311" y="186637"/>
                  </a:cubicBezTo>
                  <a:cubicBezTo>
                    <a:pt x="110039" y="184904"/>
                    <a:pt x="110039" y="183172"/>
                    <a:pt x="108887" y="180862"/>
                  </a:cubicBezTo>
                  <a:cubicBezTo>
                    <a:pt x="111192" y="177397"/>
                    <a:pt x="111192" y="173931"/>
                    <a:pt x="108311" y="170466"/>
                  </a:cubicBezTo>
                  <a:cubicBezTo>
                    <a:pt x="108887" y="168156"/>
                    <a:pt x="108887" y="166424"/>
                    <a:pt x="107734" y="164691"/>
                  </a:cubicBezTo>
                  <a:cubicBezTo>
                    <a:pt x="104853" y="154296"/>
                    <a:pt x="93326" y="155451"/>
                    <a:pt x="88139" y="148521"/>
                  </a:cubicBezTo>
                  <a:cubicBezTo>
                    <a:pt x="88139" y="146789"/>
                    <a:pt x="88139" y="145634"/>
                    <a:pt x="86410" y="145056"/>
                  </a:cubicBezTo>
                  <a:cubicBezTo>
                    <a:pt x="87563" y="141014"/>
                    <a:pt x="89868" y="137549"/>
                    <a:pt x="92749" y="134661"/>
                  </a:cubicBezTo>
                  <a:lnTo>
                    <a:pt x="92749" y="134084"/>
                  </a:lnTo>
                  <a:cubicBezTo>
                    <a:pt x="97936" y="130618"/>
                    <a:pt x="96208" y="124266"/>
                    <a:pt x="99666" y="120223"/>
                  </a:cubicBezTo>
                  <a:cubicBezTo>
                    <a:pt x="101394" y="118491"/>
                    <a:pt x="101971" y="116181"/>
                    <a:pt x="100818" y="114448"/>
                  </a:cubicBezTo>
                  <a:cubicBezTo>
                    <a:pt x="106581" y="106940"/>
                    <a:pt x="101971" y="97123"/>
                    <a:pt x="107734" y="90192"/>
                  </a:cubicBezTo>
                  <a:cubicBezTo>
                    <a:pt x="108887" y="89037"/>
                    <a:pt x="109463" y="87305"/>
                    <a:pt x="108887" y="84995"/>
                  </a:cubicBezTo>
                  <a:cubicBezTo>
                    <a:pt x="111192" y="79797"/>
                    <a:pt x="111768" y="74022"/>
                    <a:pt x="111768" y="68247"/>
                  </a:cubicBezTo>
                  <a:cubicBezTo>
                    <a:pt x="112344" y="65360"/>
                    <a:pt x="114074" y="63050"/>
                    <a:pt x="116379" y="61317"/>
                  </a:cubicBezTo>
                  <a:lnTo>
                    <a:pt x="115803" y="61895"/>
                  </a:lnTo>
                  <a:cubicBezTo>
                    <a:pt x="117531" y="57852"/>
                    <a:pt x="120413" y="56120"/>
                    <a:pt x="122718" y="53810"/>
                  </a:cubicBezTo>
                  <a:cubicBezTo>
                    <a:pt x="125600" y="50922"/>
                    <a:pt x="127905" y="48612"/>
                    <a:pt x="129634" y="45724"/>
                  </a:cubicBezTo>
                  <a:cubicBezTo>
                    <a:pt x="132516" y="43414"/>
                    <a:pt x="135398" y="40527"/>
                    <a:pt x="138279" y="38794"/>
                  </a:cubicBezTo>
                  <a:lnTo>
                    <a:pt x="137703" y="39372"/>
                  </a:lnTo>
                  <a:cubicBezTo>
                    <a:pt x="141161" y="34174"/>
                    <a:pt x="148653" y="35907"/>
                    <a:pt x="152111" y="31287"/>
                  </a:cubicBezTo>
                  <a:lnTo>
                    <a:pt x="152687" y="31287"/>
                  </a:lnTo>
                  <a:cubicBezTo>
                    <a:pt x="156145" y="27244"/>
                    <a:pt x="163061" y="27821"/>
                    <a:pt x="167095" y="23779"/>
                  </a:cubicBezTo>
                  <a:lnTo>
                    <a:pt x="167095" y="24356"/>
                  </a:lnTo>
                  <a:cubicBezTo>
                    <a:pt x="172282" y="20314"/>
                    <a:pt x="178622" y="16849"/>
                    <a:pt x="183809" y="12228"/>
                  </a:cubicBezTo>
                  <a:cubicBezTo>
                    <a:pt x="187843" y="9918"/>
                    <a:pt x="193030" y="8763"/>
                    <a:pt x="198217" y="8763"/>
                  </a:cubicBezTo>
                  <a:cubicBezTo>
                    <a:pt x="208014" y="9918"/>
                    <a:pt x="217812" y="16271"/>
                    <a:pt x="228186" y="9918"/>
                  </a:cubicBezTo>
                  <a:cubicBezTo>
                    <a:pt x="239712" y="9918"/>
                    <a:pt x="251238" y="9918"/>
                    <a:pt x="262765" y="9918"/>
                  </a:cubicBezTo>
                  <a:cubicBezTo>
                    <a:pt x="265070" y="7031"/>
                    <a:pt x="267376" y="5876"/>
                    <a:pt x="270833" y="5876"/>
                  </a:cubicBezTo>
                  <a:cubicBezTo>
                    <a:pt x="274868" y="5876"/>
                    <a:pt x="278902" y="5298"/>
                    <a:pt x="283513" y="4143"/>
                  </a:cubicBezTo>
                  <a:cubicBezTo>
                    <a:pt x="286394" y="3566"/>
                    <a:pt x="288699" y="2988"/>
                    <a:pt x="291581" y="2988"/>
                  </a:cubicBezTo>
                  <a:cubicBezTo>
                    <a:pt x="296191" y="1833"/>
                    <a:pt x="300226" y="1256"/>
                    <a:pt x="304260" y="1833"/>
                  </a:cubicBezTo>
                  <a:cubicBezTo>
                    <a:pt x="305989" y="2411"/>
                    <a:pt x="307142" y="2411"/>
                    <a:pt x="308871" y="2988"/>
                  </a:cubicBezTo>
                  <a:cubicBezTo>
                    <a:pt x="325008" y="2988"/>
                    <a:pt x="341721" y="2988"/>
                    <a:pt x="358434" y="2411"/>
                  </a:cubicBezTo>
                  <a:cubicBezTo>
                    <a:pt x="359587" y="2411"/>
                    <a:pt x="361316" y="1833"/>
                    <a:pt x="363045" y="1833"/>
                  </a:cubicBezTo>
                  <a:cubicBezTo>
                    <a:pt x="367655" y="678"/>
                    <a:pt x="372266" y="678"/>
                    <a:pt x="376877" y="1833"/>
                  </a:cubicBezTo>
                  <a:cubicBezTo>
                    <a:pt x="380911" y="1833"/>
                    <a:pt x="386098" y="2988"/>
                    <a:pt x="390132" y="4143"/>
                  </a:cubicBezTo>
                  <a:cubicBezTo>
                    <a:pt x="397624" y="6453"/>
                    <a:pt x="405693" y="7608"/>
                    <a:pt x="413185" y="9341"/>
                  </a:cubicBezTo>
                  <a:cubicBezTo>
                    <a:pt x="418372" y="10496"/>
                    <a:pt x="422406" y="12806"/>
                    <a:pt x="425288" y="16849"/>
                  </a:cubicBezTo>
                  <a:cubicBezTo>
                    <a:pt x="448341" y="22624"/>
                    <a:pt x="471393" y="21469"/>
                    <a:pt x="493870" y="17426"/>
                  </a:cubicBezTo>
                  <a:cubicBezTo>
                    <a:pt x="503668" y="19159"/>
                    <a:pt x="512889" y="18004"/>
                    <a:pt x="522110" y="15116"/>
                  </a:cubicBezTo>
                  <a:cubicBezTo>
                    <a:pt x="536518" y="8186"/>
                    <a:pt x="552655" y="17426"/>
                    <a:pt x="566487" y="9341"/>
                  </a:cubicBezTo>
                  <a:lnTo>
                    <a:pt x="566487" y="9918"/>
                  </a:lnTo>
                  <a:cubicBezTo>
                    <a:pt x="573979" y="1256"/>
                    <a:pt x="583776" y="-477"/>
                    <a:pt x="594726" y="101"/>
                  </a:cubicBezTo>
                  <a:close/>
                </a:path>
              </a:pathLst>
            </a:custGeom>
            <a:solidFill>
              <a:srgbClr val="20A1A5">
                <a:alpha val="79610"/>
              </a:srgbClr>
            </a:solidFill>
            <a:ln>
              <a:noFill/>
            </a:ln>
          </p:spPr>
          <p:txBody>
            <a:bodyPr anchorCtr="0" anchor="ctr" bIns="22850" lIns="45725" spcFirstLastPara="1" rIns="45725" wrap="square" tIns="2285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747993"/>
                </a:solidFill>
                <a:latin typeface="Oswald"/>
                <a:ea typeface="Oswald"/>
                <a:cs typeface="Oswald"/>
                <a:sym typeface="Oswald"/>
              </a:endParaRPr>
            </a:p>
          </p:txBody>
        </p:sp>
        <p:sp>
          <p:nvSpPr>
            <p:cNvPr id="434" name="Google Shape;434;g311d5cb9a0a_0_108"/>
            <p:cNvSpPr/>
            <p:nvPr/>
          </p:nvSpPr>
          <p:spPr>
            <a:xfrm>
              <a:off x="11081278" y="7420610"/>
              <a:ext cx="1669176" cy="1119119"/>
            </a:xfrm>
            <a:custGeom>
              <a:rect b="b" l="l" r="r" t="t"/>
              <a:pathLst>
                <a:path extrusionOk="0" h="2406707" w="3609029">
                  <a:moveTo>
                    <a:pt x="220318" y="2093670"/>
                  </a:moveTo>
                  <a:lnTo>
                    <a:pt x="221562" y="2093670"/>
                  </a:lnTo>
                  <a:lnTo>
                    <a:pt x="220495" y="2093833"/>
                  </a:lnTo>
                  <a:lnTo>
                    <a:pt x="220318" y="2093670"/>
                  </a:lnTo>
                  <a:close/>
                  <a:moveTo>
                    <a:pt x="784594" y="2091678"/>
                  </a:moveTo>
                  <a:cubicBezTo>
                    <a:pt x="719775" y="2158949"/>
                    <a:pt x="617562" y="2096661"/>
                    <a:pt x="547757" y="2162687"/>
                  </a:cubicBezTo>
                  <a:cubicBezTo>
                    <a:pt x="525320" y="2184176"/>
                    <a:pt x="506389" y="2150307"/>
                    <a:pt x="482024" y="2132030"/>
                  </a:cubicBezTo>
                  <a:lnTo>
                    <a:pt x="463530" y="2124737"/>
                  </a:lnTo>
                  <a:lnTo>
                    <a:pt x="460579" y="2138908"/>
                  </a:lnTo>
                  <a:cubicBezTo>
                    <a:pt x="454707" y="2157600"/>
                    <a:pt x="443902" y="2159225"/>
                    <a:pt x="400681" y="2165726"/>
                  </a:cubicBezTo>
                  <a:cubicBezTo>
                    <a:pt x="404440" y="2183063"/>
                    <a:pt x="429495" y="2175633"/>
                    <a:pt x="433253" y="2192970"/>
                  </a:cubicBezTo>
                  <a:lnTo>
                    <a:pt x="432185" y="2193643"/>
                  </a:lnTo>
                  <a:lnTo>
                    <a:pt x="444962" y="2204331"/>
                  </a:lnTo>
                  <a:cubicBezTo>
                    <a:pt x="454892" y="2211806"/>
                    <a:pt x="464821" y="2220527"/>
                    <a:pt x="475992" y="2228003"/>
                  </a:cubicBezTo>
                  <a:cubicBezTo>
                    <a:pt x="482197" y="2230494"/>
                    <a:pt x="488403" y="2234232"/>
                    <a:pt x="494609" y="2236724"/>
                  </a:cubicBezTo>
                  <a:cubicBezTo>
                    <a:pt x="579009" y="2236724"/>
                    <a:pt x="663408" y="2226757"/>
                    <a:pt x="749049" y="2241707"/>
                  </a:cubicBezTo>
                  <a:cubicBezTo>
                    <a:pt x="835931" y="2257904"/>
                    <a:pt x="787525" y="2176922"/>
                    <a:pt x="808626" y="2143283"/>
                  </a:cubicBezTo>
                  <a:lnTo>
                    <a:pt x="817589" y="2138999"/>
                  </a:lnTo>
                  <a:lnTo>
                    <a:pt x="810274" y="2130248"/>
                  </a:lnTo>
                  <a:lnTo>
                    <a:pt x="812173" y="2116053"/>
                  </a:lnTo>
                  <a:lnTo>
                    <a:pt x="797059" y="2111611"/>
                  </a:lnTo>
                  <a:cubicBezTo>
                    <a:pt x="792073" y="2105382"/>
                    <a:pt x="787087" y="2099153"/>
                    <a:pt x="784594" y="2091678"/>
                  </a:cubicBezTo>
                  <a:close/>
                  <a:moveTo>
                    <a:pt x="933863" y="2035446"/>
                  </a:moveTo>
                  <a:lnTo>
                    <a:pt x="933628" y="2035599"/>
                  </a:lnTo>
                  <a:lnTo>
                    <a:pt x="933913" y="2035627"/>
                  </a:lnTo>
                  <a:lnTo>
                    <a:pt x="933863" y="2035446"/>
                  </a:lnTo>
                  <a:close/>
                  <a:moveTo>
                    <a:pt x="293780" y="1890329"/>
                  </a:moveTo>
                  <a:lnTo>
                    <a:pt x="291684" y="1895777"/>
                  </a:lnTo>
                  <a:lnTo>
                    <a:pt x="295963" y="1893602"/>
                  </a:lnTo>
                  <a:lnTo>
                    <a:pt x="293780" y="1890329"/>
                  </a:lnTo>
                  <a:close/>
                  <a:moveTo>
                    <a:pt x="621370" y="1703835"/>
                  </a:moveTo>
                  <a:cubicBezTo>
                    <a:pt x="628219" y="1715687"/>
                    <a:pt x="636313" y="1724732"/>
                    <a:pt x="645341" y="1731730"/>
                  </a:cubicBezTo>
                  <a:lnTo>
                    <a:pt x="647507" y="1732873"/>
                  </a:lnTo>
                  <a:lnTo>
                    <a:pt x="660226" y="1748903"/>
                  </a:lnTo>
                  <a:cubicBezTo>
                    <a:pt x="682231" y="1773933"/>
                    <a:pt x="702311" y="1798963"/>
                    <a:pt x="620125" y="1792413"/>
                  </a:cubicBezTo>
                  <a:cubicBezTo>
                    <a:pt x="613899" y="1792413"/>
                    <a:pt x="617635" y="1806136"/>
                    <a:pt x="615144" y="1813622"/>
                  </a:cubicBezTo>
                  <a:cubicBezTo>
                    <a:pt x="613899" y="1821107"/>
                    <a:pt x="610163" y="1826098"/>
                    <a:pt x="603937" y="1831088"/>
                  </a:cubicBezTo>
                  <a:cubicBezTo>
                    <a:pt x="549147" y="1836078"/>
                    <a:pt x="518016" y="1877248"/>
                    <a:pt x="480659" y="1909685"/>
                  </a:cubicBezTo>
                  <a:cubicBezTo>
                    <a:pt x="476924" y="1912180"/>
                    <a:pt x="470698" y="1914676"/>
                    <a:pt x="466962" y="1918418"/>
                  </a:cubicBezTo>
                  <a:cubicBezTo>
                    <a:pt x="468830" y="1930270"/>
                    <a:pt x="476613" y="1934013"/>
                    <a:pt x="485174" y="1936664"/>
                  </a:cubicBezTo>
                  <a:lnTo>
                    <a:pt x="495884" y="1940045"/>
                  </a:lnTo>
                  <a:lnTo>
                    <a:pt x="496008" y="1937223"/>
                  </a:lnTo>
                  <a:cubicBezTo>
                    <a:pt x="499689" y="1927238"/>
                    <a:pt x="511609" y="1927238"/>
                    <a:pt x="522827" y="1927238"/>
                  </a:cubicBezTo>
                  <a:lnTo>
                    <a:pt x="528704" y="1932101"/>
                  </a:lnTo>
                  <a:lnTo>
                    <a:pt x="529987" y="1924163"/>
                  </a:lnTo>
                  <a:cubicBezTo>
                    <a:pt x="532447" y="1914018"/>
                    <a:pt x="536138" y="1903873"/>
                    <a:pt x="548440" y="1902605"/>
                  </a:cubicBezTo>
                  <a:cubicBezTo>
                    <a:pt x="557052" y="1901337"/>
                    <a:pt x="559512" y="1910214"/>
                    <a:pt x="563203" y="1916554"/>
                  </a:cubicBezTo>
                  <a:cubicBezTo>
                    <a:pt x="569354" y="1930504"/>
                    <a:pt x="573045" y="1945721"/>
                    <a:pt x="580426" y="1959670"/>
                  </a:cubicBezTo>
                  <a:cubicBezTo>
                    <a:pt x="582887" y="1964742"/>
                    <a:pt x="586885" y="1967279"/>
                    <a:pt x="591498" y="1968864"/>
                  </a:cubicBezTo>
                  <a:lnTo>
                    <a:pt x="595860" y="1969894"/>
                  </a:lnTo>
                  <a:lnTo>
                    <a:pt x="601357" y="1960874"/>
                  </a:lnTo>
                  <a:cubicBezTo>
                    <a:pt x="653711" y="1884882"/>
                    <a:pt x="744706" y="1884882"/>
                    <a:pt x="818250" y="1850001"/>
                  </a:cubicBezTo>
                  <a:cubicBezTo>
                    <a:pt x="844426" y="1837543"/>
                    <a:pt x="864370" y="1872425"/>
                    <a:pt x="890547" y="1864950"/>
                  </a:cubicBezTo>
                  <a:cubicBezTo>
                    <a:pt x="819496" y="1835052"/>
                    <a:pt x="821989" y="1836298"/>
                    <a:pt x="878082" y="1765289"/>
                  </a:cubicBezTo>
                  <a:cubicBezTo>
                    <a:pt x="886184" y="1755323"/>
                    <a:pt x="892105" y="1744423"/>
                    <a:pt x="899272" y="1734612"/>
                  </a:cubicBezTo>
                  <a:lnTo>
                    <a:pt x="919182" y="1717850"/>
                  </a:lnTo>
                  <a:lnTo>
                    <a:pt x="894699" y="1724108"/>
                  </a:lnTo>
                  <a:cubicBezTo>
                    <a:pt x="886294" y="1729722"/>
                    <a:pt x="879134" y="1737520"/>
                    <a:pt x="871662" y="1745005"/>
                  </a:cubicBezTo>
                  <a:cubicBezTo>
                    <a:pt x="865436" y="1748748"/>
                    <a:pt x="857964" y="1751243"/>
                    <a:pt x="850493" y="1751243"/>
                  </a:cubicBezTo>
                  <a:cubicBezTo>
                    <a:pt x="814381" y="1738767"/>
                    <a:pt x="780760" y="1766214"/>
                    <a:pt x="743403" y="1759976"/>
                  </a:cubicBezTo>
                  <a:cubicBezTo>
                    <a:pt x="719744" y="1756857"/>
                    <a:pt x="696084" y="1754673"/>
                    <a:pt x="674915" y="1747344"/>
                  </a:cubicBezTo>
                  <a:lnTo>
                    <a:pt x="647507" y="1732873"/>
                  </a:lnTo>
                  <a:lnTo>
                    <a:pt x="641294" y="1725043"/>
                  </a:lnTo>
                  <a:cubicBezTo>
                    <a:pt x="635068" y="1716310"/>
                    <a:pt x="626351" y="1712568"/>
                    <a:pt x="621370" y="1703835"/>
                  </a:cubicBezTo>
                  <a:close/>
                  <a:moveTo>
                    <a:pt x="2265615" y="1582615"/>
                  </a:moveTo>
                  <a:cubicBezTo>
                    <a:pt x="2270536" y="1582615"/>
                    <a:pt x="2275457" y="1582615"/>
                    <a:pt x="2281608" y="1582615"/>
                  </a:cubicBezTo>
                  <a:cubicBezTo>
                    <a:pt x="2281608" y="1587539"/>
                    <a:pt x="2280378" y="1593695"/>
                    <a:pt x="2282838" y="1597389"/>
                  </a:cubicBezTo>
                  <a:cubicBezTo>
                    <a:pt x="2297601" y="1619550"/>
                    <a:pt x="2272996" y="1645404"/>
                    <a:pt x="2286529" y="1663872"/>
                  </a:cubicBezTo>
                  <a:cubicBezTo>
                    <a:pt x="2298831" y="1682339"/>
                    <a:pt x="2319745" y="1694651"/>
                    <a:pt x="2336969" y="1709425"/>
                  </a:cubicBezTo>
                  <a:cubicBezTo>
                    <a:pt x="2356653" y="1725430"/>
                    <a:pt x="2361574" y="1747592"/>
                    <a:pt x="2360343" y="1772215"/>
                  </a:cubicBezTo>
                  <a:cubicBezTo>
                    <a:pt x="2372646" y="1786989"/>
                    <a:pt x="2367725" y="1799301"/>
                    <a:pt x="2350501" y="1806688"/>
                  </a:cubicBezTo>
                  <a:cubicBezTo>
                    <a:pt x="2338199" y="1806688"/>
                    <a:pt x="2330818" y="1799301"/>
                    <a:pt x="2327127" y="1786989"/>
                  </a:cubicBezTo>
                  <a:cubicBezTo>
                    <a:pt x="2333278" y="1770984"/>
                    <a:pt x="2348041" y="1756210"/>
                    <a:pt x="2327127" y="1737742"/>
                  </a:cubicBezTo>
                  <a:cubicBezTo>
                    <a:pt x="2311134" y="1724199"/>
                    <a:pt x="2301292" y="1725430"/>
                    <a:pt x="2282838" y="1729124"/>
                  </a:cubicBezTo>
                  <a:cubicBezTo>
                    <a:pt x="2268075" y="1731586"/>
                    <a:pt x="2252082" y="1730355"/>
                    <a:pt x="2238550" y="1740204"/>
                  </a:cubicBezTo>
                  <a:cubicBezTo>
                    <a:pt x="2232399" y="1746361"/>
                    <a:pt x="2223787" y="1748823"/>
                    <a:pt x="2218866" y="1740204"/>
                  </a:cubicBezTo>
                  <a:cubicBezTo>
                    <a:pt x="2215175" y="1730355"/>
                    <a:pt x="2209024" y="1716812"/>
                    <a:pt x="2212715" y="1710656"/>
                  </a:cubicBezTo>
                  <a:cubicBezTo>
                    <a:pt x="2236089" y="1676184"/>
                    <a:pt x="2234859" y="1630630"/>
                    <a:pt x="2261924" y="1597389"/>
                  </a:cubicBezTo>
                  <a:cubicBezTo>
                    <a:pt x="2265615" y="1594926"/>
                    <a:pt x="2264385" y="1587539"/>
                    <a:pt x="2265615" y="1582615"/>
                  </a:cubicBezTo>
                  <a:close/>
                  <a:moveTo>
                    <a:pt x="1357515" y="1511182"/>
                  </a:moveTo>
                  <a:cubicBezTo>
                    <a:pt x="1361255" y="1511182"/>
                    <a:pt x="1368736" y="1514915"/>
                    <a:pt x="1369983" y="1517405"/>
                  </a:cubicBezTo>
                  <a:cubicBezTo>
                    <a:pt x="1378710" y="1541051"/>
                    <a:pt x="1388684" y="1557230"/>
                    <a:pt x="1414867" y="1534828"/>
                  </a:cubicBezTo>
                  <a:cubicBezTo>
                    <a:pt x="1429828" y="1522383"/>
                    <a:pt x="1443543" y="1533584"/>
                    <a:pt x="1458504" y="1533584"/>
                  </a:cubicBezTo>
                  <a:cubicBezTo>
                    <a:pt x="1470972" y="1533584"/>
                    <a:pt x="1484687" y="1531095"/>
                    <a:pt x="1494661" y="1531095"/>
                  </a:cubicBezTo>
                  <a:cubicBezTo>
                    <a:pt x="1500895" y="1552252"/>
                    <a:pt x="1477206" y="1568431"/>
                    <a:pt x="1493414" y="1587099"/>
                  </a:cubicBezTo>
                  <a:cubicBezTo>
                    <a:pt x="1518350" y="1585855"/>
                    <a:pt x="1528324" y="1557230"/>
                    <a:pt x="1549520" y="1551007"/>
                  </a:cubicBezTo>
                  <a:cubicBezTo>
                    <a:pt x="1559494" y="1564697"/>
                    <a:pt x="1566975" y="1555986"/>
                    <a:pt x="1575702" y="1551007"/>
                  </a:cubicBezTo>
                  <a:cubicBezTo>
                    <a:pt x="1586923" y="1543540"/>
                    <a:pt x="1599391" y="1544785"/>
                    <a:pt x="1593157" y="1559719"/>
                  </a:cubicBezTo>
                  <a:cubicBezTo>
                    <a:pt x="1580689" y="1587099"/>
                    <a:pt x="1588170" y="1603278"/>
                    <a:pt x="1614353" y="1615724"/>
                  </a:cubicBezTo>
                  <a:cubicBezTo>
                    <a:pt x="1619340" y="1629414"/>
                    <a:pt x="1628067" y="1644349"/>
                    <a:pt x="1629314" y="1659283"/>
                  </a:cubicBezTo>
                  <a:cubicBezTo>
                    <a:pt x="1630561" y="1681685"/>
                    <a:pt x="1639288" y="1685419"/>
                    <a:pt x="1659237" y="1682930"/>
                  </a:cubicBezTo>
                  <a:cubicBezTo>
                    <a:pt x="1692900" y="1679196"/>
                    <a:pt x="1680432" y="1712799"/>
                    <a:pt x="1694147" y="1726489"/>
                  </a:cubicBezTo>
                  <a:cubicBezTo>
                    <a:pt x="1704121" y="1740179"/>
                    <a:pt x="1715342" y="1736445"/>
                    <a:pt x="1725317" y="1726489"/>
                  </a:cubicBezTo>
                  <a:cubicBezTo>
                    <a:pt x="1731551" y="1726489"/>
                    <a:pt x="1736538" y="1726489"/>
                    <a:pt x="1742772" y="1726489"/>
                  </a:cubicBezTo>
                  <a:lnTo>
                    <a:pt x="1744010" y="1728960"/>
                  </a:lnTo>
                  <a:lnTo>
                    <a:pt x="1755946" y="1711957"/>
                  </a:lnTo>
                  <a:cubicBezTo>
                    <a:pt x="1761418" y="1707763"/>
                    <a:pt x="1768610" y="1706210"/>
                    <a:pt x="1779242" y="1709316"/>
                  </a:cubicBezTo>
                  <a:cubicBezTo>
                    <a:pt x="1799255" y="1715530"/>
                    <a:pt x="1820519" y="1720501"/>
                    <a:pt x="1836779" y="1734171"/>
                  </a:cubicBezTo>
                  <a:cubicBezTo>
                    <a:pt x="1841782" y="1739142"/>
                    <a:pt x="1848036" y="1736656"/>
                    <a:pt x="1850538" y="1730443"/>
                  </a:cubicBezTo>
                  <a:cubicBezTo>
                    <a:pt x="1851789" y="1726715"/>
                    <a:pt x="1853039" y="1720501"/>
                    <a:pt x="1850538" y="1715530"/>
                  </a:cubicBezTo>
                  <a:cubicBezTo>
                    <a:pt x="1848036" y="1709316"/>
                    <a:pt x="1843033" y="1703103"/>
                    <a:pt x="1836779" y="1698132"/>
                  </a:cubicBezTo>
                  <a:cubicBezTo>
                    <a:pt x="1830525" y="1690676"/>
                    <a:pt x="1831776" y="1681976"/>
                    <a:pt x="1839281" y="1677006"/>
                  </a:cubicBezTo>
                  <a:cubicBezTo>
                    <a:pt x="1850538" y="1670792"/>
                    <a:pt x="1861795" y="1663336"/>
                    <a:pt x="1874303" y="1659607"/>
                  </a:cubicBezTo>
                  <a:cubicBezTo>
                    <a:pt x="1891814" y="1655879"/>
                    <a:pt x="1910576" y="1652151"/>
                    <a:pt x="1929338" y="1650908"/>
                  </a:cubicBezTo>
                  <a:cubicBezTo>
                    <a:pt x="1946849" y="1647180"/>
                    <a:pt x="1963109" y="1629782"/>
                    <a:pt x="1981871" y="1639724"/>
                  </a:cubicBezTo>
                  <a:cubicBezTo>
                    <a:pt x="2008138" y="1650908"/>
                    <a:pt x="1984373" y="1672035"/>
                    <a:pt x="1986874" y="1688190"/>
                  </a:cubicBezTo>
                  <a:cubicBezTo>
                    <a:pt x="1995630" y="1730443"/>
                    <a:pt x="2011890" y="1759026"/>
                    <a:pt x="2031903" y="1756541"/>
                  </a:cubicBezTo>
                  <a:cubicBezTo>
                    <a:pt x="2063173" y="1752812"/>
                    <a:pt x="2063173" y="1718016"/>
                    <a:pt x="2083186" y="1700617"/>
                  </a:cubicBezTo>
                  <a:cubicBezTo>
                    <a:pt x="2086938" y="1695646"/>
                    <a:pt x="2085687" y="1685705"/>
                    <a:pt x="2084437" y="1678248"/>
                  </a:cubicBezTo>
                  <a:cubicBezTo>
                    <a:pt x="2079433" y="1655879"/>
                    <a:pt x="2094443" y="1643452"/>
                    <a:pt x="2108202" y="1631025"/>
                  </a:cubicBezTo>
                  <a:cubicBezTo>
                    <a:pt x="2119459" y="1622325"/>
                    <a:pt x="2131967" y="1621083"/>
                    <a:pt x="2141973" y="1634753"/>
                  </a:cubicBezTo>
                  <a:cubicBezTo>
                    <a:pt x="2146976" y="1640966"/>
                    <a:pt x="2153230" y="1644695"/>
                    <a:pt x="2159484" y="1650908"/>
                  </a:cubicBezTo>
                  <a:cubicBezTo>
                    <a:pt x="2179497" y="1637238"/>
                    <a:pt x="2204513" y="1653394"/>
                    <a:pt x="2198259" y="1664578"/>
                  </a:cubicBezTo>
                  <a:cubicBezTo>
                    <a:pt x="2183249" y="1689433"/>
                    <a:pt x="2187002" y="1711491"/>
                    <a:pt x="2194194" y="1732773"/>
                  </a:cubicBezTo>
                  <a:lnTo>
                    <a:pt x="2209178" y="1790217"/>
                  </a:lnTo>
                  <a:lnTo>
                    <a:pt x="2216884" y="1786697"/>
                  </a:lnTo>
                  <a:cubicBezTo>
                    <a:pt x="2243024" y="1780442"/>
                    <a:pt x="2250492" y="1785446"/>
                    <a:pt x="2249248" y="1807963"/>
                  </a:cubicBezTo>
                  <a:cubicBezTo>
                    <a:pt x="2249248" y="1819221"/>
                    <a:pt x="2238045" y="1830479"/>
                    <a:pt x="2251737" y="1841738"/>
                  </a:cubicBezTo>
                  <a:cubicBezTo>
                    <a:pt x="2250492" y="1854247"/>
                    <a:pt x="2250492" y="1868007"/>
                    <a:pt x="2246758" y="1879265"/>
                  </a:cubicBezTo>
                  <a:cubicBezTo>
                    <a:pt x="2243024" y="1895527"/>
                    <a:pt x="2239290" y="1915542"/>
                    <a:pt x="2228087" y="1921797"/>
                  </a:cubicBezTo>
                  <a:cubicBezTo>
                    <a:pt x="2210661" y="1933055"/>
                    <a:pt x="2208171" y="1905535"/>
                    <a:pt x="2195724" y="1899280"/>
                  </a:cubicBezTo>
                  <a:cubicBezTo>
                    <a:pt x="2170829" y="1886771"/>
                    <a:pt x="2147178" y="1873011"/>
                    <a:pt x="2114815" y="1884269"/>
                  </a:cubicBezTo>
                  <a:cubicBezTo>
                    <a:pt x="2101122" y="1888647"/>
                    <a:pt x="2085874" y="1892713"/>
                    <a:pt x="2070782" y="1892244"/>
                  </a:cubicBezTo>
                  <a:lnTo>
                    <a:pt x="2049923" y="1887912"/>
                  </a:lnTo>
                  <a:lnTo>
                    <a:pt x="2035655" y="1894483"/>
                  </a:lnTo>
                  <a:cubicBezTo>
                    <a:pt x="2003135" y="1909396"/>
                    <a:pt x="2054417" y="1950406"/>
                    <a:pt x="2018144" y="1960348"/>
                  </a:cubicBezTo>
                  <a:cubicBezTo>
                    <a:pt x="1970614" y="1971532"/>
                    <a:pt x="1948100" y="1929280"/>
                    <a:pt x="1918081" y="1905668"/>
                  </a:cubicBezTo>
                  <a:cubicBezTo>
                    <a:pt x="1915579" y="1904425"/>
                    <a:pt x="1914328" y="1903182"/>
                    <a:pt x="1911827" y="1900697"/>
                  </a:cubicBezTo>
                  <a:cubicBezTo>
                    <a:pt x="1891814" y="1882056"/>
                    <a:pt x="1894316" y="1841046"/>
                    <a:pt x="1863046" y="1837318"/>
                  </a:cubicBezTo>
                  <a:cubicBezTo>
                    <a:pt x="1840531" y="1834832"/>
                    <a:pt x="1815516" y="1850988"/>
                    <a:pt x="1790500" y="1858444"/>
                  </a:cubicBezTo>
                  <a:lnTo>
                    <a:pt x="1787844" y="1855146"/>
                  </a:lnTo>
                  <a:lnTo>
                    <a:pt x="1759448" y="1860901"/>
                  </a:lnTo>
                  <a:cubicBezTo>
                    <a:pt x="1749629" y="1859345"/>
                    <a:pt x="1740278" y="1854678"/>
                    <a:pt x="1731551" y="1848455"/>
                  </a:cubicBezTo>
                  <a:cubicBezTo>
                    <a:pt x="1715342" y="1836010"/>
                    <a:pt x="1701628" y="1827298"/>
                    <a:pt x="1684173" y="1847211"/>
                  </a:cubicBezTo>
                  <a:cubicBezTo>
                    <a:pt x="1680432" y="1849700"/>
                    <a:pt x="1669211" y="1847211"/>
                    <a:pt x="1661731" y="1844722"/>
                  </a:cubicBezTo>
                  <a:cubicBezTo>
                    <a:pt x="1654250" y="1843477"/>
                    <a:pt x="1645522" y="1840988"/>
                    <a:pt x="1640535" y="1834765"/>
                  </a:cubicBezTo>
                  <a:cubicBezTo>
                    <a:pt x="1616846" y="1814853"/>
                    <a:pt x="1566975" y="1853434"/>
                    <a:pt x="1558247" y="1799918"/>
                  </a:cubicBezTo>
                  <a:cubicBezTo>
                    <a:pt x="1530818" y="1783739"/>
                    <a:pt x="1503389" y="1768804"/>
                    <a:pt x="1477206" y="1752625"/>
                  </a:cubicBezTo>
                  <a:cubicBezTo>
                    <a:pt x="1467232" y="1746402"/>
                    <a:pt x="1459751" y="1737690"/>
                    <a:pt x="1470972" y="1727734"/>
                  </a:cubicBezTo>
                  <a:cubicBezTo>
                    <a:pt x="1480947" y="1719022"/>
                    <a:pt x="1495908" y="1711554"/>
                    <a:pt x="1493414" y="1697864"/>
                  </a:cubicBezTo>
                  <a:cubicBezTo>
                    <a:pt x="1487181" y="1677952"/>
                    <a:pt x="1490921" y="1655550"/>
                    <a:pt x="1477206" y="1638126"/>
                  </a:cubicBezTo>
                  <a:cubicBezTo>
                    <a:pt x="1470972" y="1631903"/>
                    <a:pt x="1452271" y="1631903"/>
                    <a:pt x="1449777" y="1640615"/>
                  </a:cubicBezTo>
                  <a:cubicBezTo>
                    <a:pt x="1444790" y="1653061"/>
                    <a:pt x="1442296" y="1665506"/>
                    <a:pt x="1436062" y="1676707"/>
                  </a:cubicBezTo>
                  <a:cubicBezTo>
                    <a:pt x="1433569" y="1685419"/>
                    <a:pt x="1422348" y="1690397"/>
                    <a:pt x="1417361" y="1685419"/>
                  </a:cubicBezTo>
                  <a:cubicBezTo>
                    <a:pt x="1397412" y="1666751"/>
                    <a:pt x="1382451" y="1680441"/>
                    <a:pt x="1361255" y="1684174"/>
                  </a:cubicBezTo>
                  <a:cubicBezTo>
                    <a:pt x="1342553" y="1686663"/>
                    <a:pt x="1326345" y="1676707"/>
                    <a:pt x="1316371" y="1704087"/>
                  </a:cubicBezTo>
                  <a:cubicBezTo>
                    <a:pt x="1311384" y="1716533"/>
                    <a:pt x="1292682" y="1724000"/>
                    <a:pt x="1278967" y="1732712"/>
                  </a:cubicBezTo>
                  <a:cubicBezTo>
                    <a:pt x="1247798" y="1751380"/>
                    <a:pt x="1232836" y="1746402"/>
                    <a:pt x="1197926" y="1710310"/>
                  </a:cubicBezTo>
                  <a:cubicBezTo>
                    <a:pt x="1206654" y="1707821"/>
                    <a:pt x="1222862" y="1714043"/>
                    <a:pt x="1215381" y="1695375"/>
                  </a:cubicBezTo>
                  <a:cubicBezTo>
                    <a:pt x="1201667" y="1661772"/>
                    <a:pt x="1202913" y="1655550"/>
                    <a:pt x="1231589" y="1658039"/>
                  </a:cubicBezTo>
                  <a:cubicBezTo>
                    <a:pt x="1252785" y="1659283"/>
                    <a:pt x="1271487" y="1654305"/>
                    <a:pt x="1282708" y="1641860"/>
                  </a:cubicBezTo>
                  <a:cubicBezTo>
                    <a:pt x="1298916" y="1624436"/>
                    <a:pt x="1318864" y="1611990"/>
                    <a:pt x="1338813" y="1599545"/>
                  </a:cubicBezTo>
                  <a:cubicBezTo>
                    <a:pt x="1352528" y="1592078"/>
                    <a:pt x="1355021" y="1580877"/>
                    <a:pt x="1350034" y="1567187"/>
                  </a:cubicBezTo>
                  <a:cubicBezTo>
                    <a:pt x="1346294" y="1554741"/>
                    <a:pt x="1345047" y="1541051"/>
                    <a:pt x="1343800" y="1527361"/>
                  </a:cubicBezTo>
                  <a:cubicBezTo>
                    <a:pt x="1343800" y="1519894"/>
                    <a:pt x="1347541" y="1512426"/>
                    <a:pt x="1357515" y="1511182"/>
                  </a:cubicBezTo>
                  <a:close/>
                  <a:moveTo>
                    <a:pt x="2752747" y="1223937"/>
                  </a:moveTo>
                  <a:lnTo>
                    <a:pt x="2758934" y="1252478"/>
                  </a:lnTo>
                  <a:cubicBezTo>
                    <a:pt x="2756440" y="1262598"/>
                    <a:pt x="2748019" y="1270693"/>
                    <a:pt x="2731178" y="1276298"/>
                  </a:cubicBezTo>
                  <a:cubicBezTo>
                    <a:pt x="2750826" y="1272562"/>
                    <a:pt x="2769070" y="1261819"/>
                    <a:pt x="2789068" y="1260360"/>
                  </a:cubicBezTo>
                  <a:lnTo>
                    <a:pt x="2801962" y="1261754"/>
                  </a:lnTo>
                  <a:lnTo>
                    <a:pt x="2752747" y="1223937"/>
                  </a:lnTo>
                  <a:close/>
                  <a:moveTo>
                    <a:pt x="703368" y="912203"/>
                  </a:moveTo>
                  <a:cubicBezTo>
                    <a:pt x="718675" y="923194"/>
                    <a:pt x="718675" y="932963"/>
                    <a:pt x="703368" y="943954"/>
                  </a:cubicBezTo>
                  <a:cubicBezTo>
                    <a:pt x="703368" y="932963"/>
                    <a:pt x="703368" y="923194"/>
                    <a:pt x="703368" y="912203"/>
                  </a:cubicBezTo>
                  <a:close/>
                  <a:moveTo>
                    <a:pt x="792930" y="752387"/>
                  </a:moveTo>
                  <a:lnTo>
                    <a:pt x="797018" y="756138"/>
                  </a:lnTo>
                  <a:lnTo>
                    <a:pt x="799266" y="756138"/>
                  </a:lnTo>
                  <a:lnTo>
                    <a:pt x="792930" y="752387"/>
                  </a:lnTo>
                  <a:close/>
                  <a:moveTo>
                    <a:pt x="326482" y="719870"/>
                  </a:moveTo>
                  <a:cubicBezTo>
                    <a:pt x="330462" y="719870"/>
                    <a:pt x="338420" y="723467"/>
                    <a:pt x="339747" y="725865"/>
                  </a:cubicBezTo>
                  <a:cubicBezTo>
                    <a:pt x="343726" y="745048"/>
                    <a:pt x="347705" y="765431"/>
                    <a:pt x="350358" y="784614"/>
                  </a:cubicBezTo>
                  <a:cubicBezTo>
                    <a:pt x="323829" y="773824"/>
                    <a:pt x="313218" y="754640"/>
                    <a:pt x="317197" y="729462"/>
                  </a:cubicBezTo>
                  <a:cubicBezTo>
                    <a:pt x="318524" y="725865"/>
                    <a:pt x="323829" y="719870"/>
                    <a:pt x="326482" y="719870"/>
                  </a:cubicBezTo>
                  <a:close/>
                  <a:moveTo>
                    <a:pt x="408468" y="670413"/>
                  </a:moveTo>
                  <a:cubicBezTo>
                    <a:pt x="411085" y="678022"/>
                    <a:pt x="416318" y="684363"/>
                    <a:pt x="413702" y="690704"/>
                  </a:cubicBezTo>
                  <a:cubicBezTo>
                    <a:pt x="411085" y="701484"/>
                    <a:pt x="404216" y="707825"/>
                    <a:pt x="395058" y="711788"/>
                  </a:cubicBezTo>
                  <a:lnTo>
                    <a:pt x="383478" y="714225"/>
                  </a:lnTo>
                  <a:lnTo>
                    <a:pt x="383478" y="740634"/>
                  </a:lnTo>
                  <a:cubicBezTo>
                    <a:pt x="375824" y="735139"/>
                    <a:pt x="371996" y="729643"/>
                    <a:pt x="371996" y="724301"/>
                  </a:cubicBezTo>
                  <a:lnTo>
                    <a:pt x="378760" y="715218"/>
                  </a:lnTo>
                  <a:lnTo>
                    <a:pt x="362676" y="718604"/>
                  </a:lnTo>
                  <a:cubicBezTo>
                    <a:pt x="370526" y="705922"/>
                    <a:pt x="378376" y="693240"/>
                    <a:pt x="388843" y="680559"/>
                  </a:cubicBezTo>
                  <a:cubicBezTo>
                    <a:pt x="392768" y="676754"/>
                    <a:pt x="401926" y="674218"/>
                    <a:pt x="408468" y="670413"/>
                  </a:cubicBezTo>
                  <a:close/>
                  <a:moveTo>
                    <a:pt x="754946" y="643656"/>
                  </a:moveTo>
                  <a:lnTo>
                    <a:pt x="760534" y="655169"/>
                  </a:lnTo>
                  <a:lnTo>
                    <a:pt x="766202" y="651803"/>
                  </a:lnTo>
                  <a:lnTo>
                    <a:pt x="764414" y="651008"/>
                  </a:lnTo>
                  <a:lnTo>
                    <a:pt x="754946" y="643656"/>
                  </a:lnTo>
                  <a:close/>
                  <a:moveTo>
                    <a:pt x="739706" y="634180"/>
                  </a:moveTo>
                  <a:lnTo>
                    <a:pt x="740834" y="637771"/>
                  </a:lnTo>
                  <a:lnTo>
                    <a:pt x="749193" y="639330"/>
                  </a:lnTo>
                  <a:lnTo>
                    <a:pt x="739706" y="634180"/>
                  </a:lnTo>
                  <a:close/>
                  <a:moveTo>
                    <a:pt x="2443765" y="565082"/>
                  </a:moveTo>
                  <a:lnTo>
                    <a:pt x="2433950" y="588997"/>
                  </a:lnTo>
                  <a:cubicBezTo>
                    <a:pt x="2419624" y="612758"/>
                    <a:pt x="2398105" y="634243"/>
                    <a:pt x="2413075" y="669740"/>
                  </a:cubicBezTo>
                  <a:cubicBezTo>
                    <a:pt x="2418065" y="683441"/>
                    <a:pt x="2391868" y="687177"/>
                    <a:pt x="2375651" y="684686"/>
                  </a:cubicBezTo>
                  <a:cubicBezTo>
                    <a:pt x="2371908" y="683441"/>
                    <a:pt x="2366919" y="679704"/>
                    <a:pt x="2365671" y="677213"/>
                  </a:cubicBezTo>
                  <a:cubicBezTo>
                    <a:pt x="2366919" y="680950"/>
                    <a:pt x="2369414" y="684686"/>
                    <a:pt x="2371908" y="690914"/>
                  </a:cubicBezTo>
                  <a:cubicBezTo>
                    <a:pt x="2365671" y="735752"/>
                    <a:pt x="2365671" y="769380"/>
                    <a:pt x="2425549" y="783081"/>
                  </a:cubicBezTo>
                  <a:cubicBezTo>
                    <a:pt x="2468587" y="793356"/>
                    <a:pt x="2482153" y="833056"/>
                    <a:pt x="2496772" y="870655"/>
                  </a:cubicBezTo>
                  <a:lnTo>
                    <a:pt x="2508999" y="897790"/>
                  </a:lnTo>
                  <a:lnTo>
                    <a:pt x="2509113" y="911776"/>
                  </a:lnTo>
                  <a:lnTo>
                    <a:pt x="2504295" y="918685"/>
                  </a:lnTo>
                  <a:cubicBezTo>
                    <a:pt x="2500709" y="922577"/>
                    <a:pt x="2497902" y="926936"/>
                    <a:pt x="2500397" y="933786"/>
                  </a:cubicBezTo>
                  <a:cubicBezTo>
                    <a:pt x="2499150" y="926313"/>
                    <a:pt x="2504140" y="920086"/>
                    <a:pt x="2509130" y="913858"/>
                  </a:cubicBezTo>
                  <a:lnTo>
                    <a:pt x="2509113" y="911776"/>
                  </a:lnTo>
                  <a:lnTo>
                    <a:pt x="2512872" y="906385"/>
                  </a:lnTo>
                  <a:lnTo>
                    <a:pt x="2508999" y="897790"/>
                  </a:lnTo>
                  <a:lnTo>
                    <a:pt x="2508817" y="875559"/>
                  </a:lnTo>
                  <a:cubicBezTo>
                    <a:pt x="2505075" y="863416"/>
                    <a:pt x="2499149" y="851583"/>
                    <a:pt x="2495407" y="839128"/>
                  </a:cubicBezTo>
                  <a:cubicBezTo>
                    <a:pt x="2482933" y="800518"/>
                    <a:pt x="2529089" y="734506"/>
                    <a:pt x="2567760" y="733261"/>
                  </a:cubicBezTo>
                  <a:cubicBezTo>
                    <a:pt x="2602689" y="733261"/>
                    <a:pt x="2615164" y="755680"/>
                    <a:pt x="2603937" y="786817"/>
                  </a:cubicBezTo>
                  <a:cubicBezTo>
                    <a:pt x="2585225" y="839128"/>
                    <a:pt x="2586472" y="885212"/>
                    <a:pt x="2641361" y="916349"/>
                  </a:cubicBezTo>
                  <a:cubicBezTo>
                    <a:pt x="2673795" y="933786"/>
                    <a:pt x="2647598" y="984851"/>
                    <a:pt x="2686269" y="1001043"/>
                  </a:cubicBezTo>
                  <a:cubicBezTo>
                    <a:pt x="2692507" y="1003534"/>
                    <a:pt x="2698744" y="1006025"/>
                    <a:pt x="2703734" y="1011007"/>
                  </a:cubicBezTo>
                  <a:cubicBezTo>
                    <a:pt x="2711219" y="1029689"/>
                    <a:pt x="2703734" y="1049617"/>
                    <a:pt x="2709971" y="1068300"/>
                  </a:cubicBezTo>
                  <a:cubicBezTo>
                    <a:pt x="2711219" y="1074527"/>
                    <a:pt x="2713714" y="1080755"/>
                    <a:pt x="2716209" y="1085737"/>
                  </a:cubicBezTo>
                  <a:cubicBezTo>
                    <a:pt x="2741158" y="1110647"/>
                    <a:pt x="2786067" y="1037162"/>
                    <a:pt x="2797294" y="1099437"/>
                  </a:cubicBezTo>
                  <a:cubicBezTo>
                    <a:pt x="2806026" y="1144275"/>
                    <a:pt x="2768602" y="1170431"/>
                    <a:pt x="2727436" y="1181640"/>
                  </a:cubicBezTo>
                  <a:cubicBezTo>
                    <a:pt x="2686269" y="1192850"/>
                    <a:pt x="2642608" y="1200323"/>
                    <a:pt x="2600194" y="1204059"/>
                  </a:cubicBezTo>
                  <a:cubicBezTo>
                    <a:pt x="2646351" y="1230215"/>
                    <a:pt x="2702486" y="1181640"/>
                    <a:pt x="2751138" y="1216514"/>
                  </a:cubicBezTo>
                  <a:lnTo>
                    <a:pt x="2751222" y="1216903"/>
                  </a:lnTo>
                  <a:lnTo>
                    <a:pt x="2772748" y="1199171"/>
                  </a:lnTo>
                  <a:cubicBezTo>
                    <a:pt x="2781048" y="1192037"/>
                    <a:pt x="2787504" y="1182527"/>
                    <a:pt x="2786889" y="1164139"/>
                  </a:cubicBezTo>
                  <a:cubicBezTo>
                    <a:pt x="2785660" y="1137508"/>
                    <a:pt x="2818861" y="1138776"/>
                    <a:pt x="2842225" y="1138776"/>
                  </a:cubicBezTo>
                  <a:lnTo>
                    <a:pt x="2842909" y="1142772"/>
                  </a:lnTo>
                  <a:lnTo>
                    <a:pt x="2844618" y="1136052"/>
                  </a:lnTo>
                  <a:lnTo>
                    <a:pt x="2847207" y="1134330"/>
                  </a:lnTo>
                  <a:lnTo>
                    <a:pt x="2836061" y="1132841"/>
                  </a:lnTo>
                  <a:cubicBezTo>
                    <a:pt x="2798818" y="1100492"/>
                    <a:pt x="2797577" y="1039526"/>
                    <a:pt x="2734265" y="1022108"/>
                  </a:cubicBezTo>
                  <a:cubicBezTo>
                    <a:pt x="2703229" y="1014642"/>
                    <a:pt x="2720609" y="977316"/>
                    <a:pt x="2746679" y="963630"/>
                  </a:cubicBezTo>
                  <a:cubicBezTo>
                    <a:pt x="2773990" y="947456"/>
                    <a:pt x="2775231" y="931281"/>
                    <a:pt x="2754127" y="908886"/>
                  </a:cubicBezTo>
                  <a:cubicBezTo>
                    <a:pt x="2718126" y="867827"/>
                    <a:pt x="2728058" y="810594"/>
                    <a:pt x="2709436" y="762071"/>
                  </a:cubicBezTo>
                  <a:cubicBezTo>
                    <a:pt x="2703850" y="748074"/>
                    <a:pt x="2703540" y="738431"/>
                    <a:pt x="2706663" y="731627"/>
                  </a:cubicBezTo>
                  <a:lnTo>
                    <a:pt x="2723310" y="719100"/>
                  </a:lnTo>
                  <a:lnTo>
                    <a:pt x="2701516" y="723669"/>
                  </a:lnTo>
                  <a:cubicBezTo>
                    <a:pt x="2675625" y="726789"/>
                    <a:pt x="2650981" y="721798"/>
                    <a:pt x="2630392" y="688734"/>
                  </a:cubicBezTo>
                  <a:cubicBezTo>
                    <a:pt x="2626649" y="686238"/>
                    <a:pt x="2620410" y="687486"/>
                    <a:pt x="2615419" y="691229"/>
                  </a:cubicBezTo>
                  <a:cubicBezTo>
                    <a:pt x="2513100" y="773578"/>
                    <a:pt x="2568003" y="648807"/>
                    <a:pt x="2540551" y="635082"/>
                  </a:cubicBezTo>
                  <a:cubicBezTo>
                    <a:pt x="2534312" y="630091"/>
                    <a:pt x="2530569" y="626348"/>
                    <a:pt x="2525578" y="621357"/>
                  </a:cubicBezTo>
                  <a:cubicBezTo>
                    <a:pt x="2505613" y="597651"/>
                    <a:pt x="2480657" y="581431"/>
                    <a:pt x="2450710" y="571449"/>
                  </a:cubicBezTo>
                  <a:lnTo>
                    <a:pt x="2443765" y="565082"/>
                  </a:lnTo>
                  <a:close/>
                  <a:moveTo>
                    <a:pt x="2401520" y="530353"/>
                  </a:moveTo>
                  <a:lnTo>
                    <a:pt x="2389202" y="534525"/>
                  </a:lnTo>
                  <a:lnTo>
                    <a:pt x="2417129" y="540364"/>
                  </a:lnTo>
                  <a:lnTo>
                    <a:pt x="2432284" y="553495"/>
                  </a:lnTo>
                  <a:lnTo>
                    <a:pt x="2415616" y="533082"/>
                  </a:lnTo>
                  <a:cubicBezTo>
                    <a:pt x="2411483" y="530899"/>
                    <a:pt x="2406842" y="529885"/>
                    <a:pt x="2401520" y="530353"/>
                  </a:cubicBezTo>
                  <a:close/>
                  <a:moveTo>
                    <a:pt x="2297815" y="512597"/>
                  </a:moveTo>
                  <a:lnTo>
                    <a:pt x="2296866" y="516485"/>
                  </a:lnTo>
                  <a:cubicBezTo>
                    <a:pt x="2287159" y="531256"/>
                    <a:pt x="2265874" y="542699"/>
                    <a:pt x="2284586" y="557645"/>
                  </a:cubicBezTo>
                  <a:cubicBezTo>
                    <a:pt x="2295813" y="566364"/>
                    <a:pt x="2324505" y="603729"/>
                    <a:pt x="2348207" y="563873"/>
                  </a:cubicBezTo>
                  <a:lnTo>
                    <a:pt x="2348957" y="561893"/>
                  </a:lnTo>
                  <a:lnTo>
                    <a:pt x="2343400" y="565211"/>
                  </a:lnTo>
                  <a:cubicBezTo>
                    <a:pt x="2324683" y="563339"/>
                    <a:pt x="2315949" y="553670"/>
                    <a:pt x="2310178" y="541816"/>
                  </a:cubicBezTo>
                  <a:lnTo>
                    <a:pt x="2297815" y="512597"/>
                  </a:lnTo>
                  <a:close/>
                  <a:moveTo>
                    <a:pt x="2730215" y="481614"/>
                  </a:moveTo>
                  <a:lnTo>
                    <a:pt x="2731029" y="483514"/>
                  </a:lnTo>
                  <a:lnTo>
                    <a:pt x="2733346" y="485372"/>
                  </a:lnTo>
                  <a:lnTo>
                    <a:pt x="2730215" y="481614"/>
                  </a:lnTo>
                  <a:close/>
                  <a:moveTo>
                    <a:pt x="2243565" y="462460"/>
                  </a:moveTo>
                  <a:lnTo>
                    <a:pt x="2249972" y="470541"/>
                  </a:lnTo>
                  <a:lnTo>
                    <a:pt x="2252995" y="484857"/>
                  </a:lnTo>
                  <a:lnTo>
                    <a:pt x="2258155" y="479801"/>
                  </a:lnTo>
                  <a:cubicBezTo>
                    <a:pt x="2260338" y="474586"/>
                    <a:pt x="2258389" y="470771"/>
                    <a:pt x="2254335" y="467658"/>
                  </a:cubicBezTo>
                  <a:lnTo>
                    <a:pt x="2243565" y="462460"/>
                  </a:lnTo>
                  <a:close/>
                  <a:moveTo>
                    <a:pt x="2268078" y="436211"/>
                  </a:moveTo>
                  <a:lnTo>
                    <a:pt x="2269616" y="436832"/>
                  </a:lnTo>
                  <a:lnTo>
                    <a:pt x="2270753" y="436832"/>
                  </a:lnTo>
                  <a:lnTo>
                    <a:pt x="2268078" y="436211"/>
                  </a:lnTo>
                  <a:close/>
                  <a:moveTo>
                    <a:pt x="2256055" y="396771"/>
                  </a:moveTo>
                  <a:cubicBezTo>
                    <a:pt x="2234842" y="391780"/>
                    <a:pt x="2222365" y="410495"/>
                    <a:pt x="2204895" y="416734"/>
                  </a:cubicBezTo>
                  <a:cubicBezTo>
                    <a:pt x="2206143" y="419229"/>
                    <a:pt x="2206143" y="421725"/>
                    <a:pt x="2207391" y="422972"/>
                  </a:cubicBezTo>
                  <a:cubicBezTo>
                    <a:pt x="2209887" y="424220"/>
                    <a:pt x="2212382" y="425468"/>
                    <a:pt x="2216126" y="426715"/>
                  </a:cubicBezTo>
                  <a:lnTo>
                    <a:pt x="2222913" y="436047"/>
                  </a:lnTo>
                  <a:lnTo>
                    <a:pt x="2245291" y="427023"/>
                  </a:lnTo>
                  <a:lnTo>
                    <a:pt x="2264401" y="434729"/>
                  </a:lnTo>
                  <a:lnTo>
                    <a:pt x="2256055" y="419229"/>
                  </a:lnTo>
                  <a:cubicBezTo>
                    <a:pt x="2256055" y="410495"/>
                    <a:pt x="2257302" y="396771"/>
                    <a:pt x="2256055" y="396771"/>
                  </a:cubicBezTo>
                  <a:close/>
                  <a:moveTo>
                    <a:pt x="2853465" y="392292"/>
                  </a:moveTo>
                  <a:lnTo>
                    <a:pt x="2835616" y="408285"/>
                  </a:lnTo>
                  <a:cubicBezTo>
                    <a:pt x="2822114" y="424576"/>
                    <a:pt x="2811124" y="443900"/>
                    <a:pt x="2793854" y="455525"/>
                  </a:cubicBezTo>
                  <a:lnTo>
                    <a:pt x="2776251" y="461255"/>
                  </a:lnTo>
                  <a:lnTo>
                    <a:pt x="2782894" y="481182"/>
                  </a:lnTo>
                  <a:lnTo>
                    <a:pt x="2807489" y="470793"/>
                  </a:lnTo>
                  <a:cubicBezTo>
                    <a:pt x="2839087" y="459887"/>
                    <a:pt x="2870511" y="449156"/>
                    <a:pt x="2850958" y="395033"/>
                  </a:cubicBezTo>
                  <a:lnTo>
                    <a:pt x="2853465" y="392292"/>
                  </a:lnTo>
                  <a:close/>
                  <a:moveTo>
                    <a:pt x="1196823" y="370639"/>
                  </a:moveTo>
                  <a:cubicBezTo>
                    <a:pt x="1204139" y="372666"/>
                    <a:pt x="1210365" y="379528"/>
                    <a:pt x="1215346" y="390132"/>
                  </a:cubicBezTo>
                  <a:cubicBezTo>
                    <a:pt x="1220327" y="398865"/>
                    <a:pt x="1220327" y="410093"/>
                    <a:pt x="1224062" y="420074"/>
                  </a:cubicBezTo>
                  <a:cubicBezTo>
                    <a:pt x="1229043" y="432550"/>
                    <a:pt x="1239005" y="433797"/>
                    <a:pt x="1248967" y="428807"/>
                  </a:cubicBezTo>
                  <a:cubicBezTo>
                    <a:pt x="1258929" y="425064"/>
                    <a:pt x="1266400" y="417579"/>
                    <a:pt x="1276362" y="412588"/>
                  </a:cubicBezTo>
                  <a:cubicBezTo>
                    <a:pt x="1288814" y="406351"/>
                    <a:pt x="1303757" y="413836"/>
                    <a:pt x="1306248" y="428807"/>
                  </a:cubicBezTo>
                  <a:cubicBezTo>
                    <a:pt x="1306248" y="436293"/>
                    <a:pt x="1302512" y="443778"/>
                    <a:pt x="1303757" y="451263"/>
                  </a:cubicBezTo>
                  <a:cubicBezTo>
                    <a:pt x="1303757" y="469977"/>
                    <a:pt x="1309983" y="471225"/>
                    <a:pt x="1327416" y="462492"/>
                  </a:cubicBezTo>
                  <a:cubicBezTo>
                    <a:pt x="1358547" y="447521"/>
                    <a:pt x="1374735" y="451263"/>
                    <a:pt x="1384697" y="473720"/>
                  </a:cubicBezTo>
                  <a:cubicBezTo>
                    <a:pt x="1392168" y="488691"/>
                    <a:pt x="1395904" y="503662"/>
                    <a:pt x="1400885" y="518633"/>
                  </a:cubicBezTo>
                  <a:cubicBezTo>
                    <a:pt x="1408356" y="539842"/>
                    <a:pt x="1402130" y="553565"/>
                    <a:pt x="1379716" y="561051"/>
                  </a:cubicBezTo>
                  <a:cubicBezTo>
                    <a:pt x="1364773" y="566041"/>
                    <a:pt x="1368509" y="578517"/>
                    <a:pt x="1378471" y="583507"/>
                  </a:cubicBezTo>
                  <a:cubicBezTo>
                    <a:pt x="1398395" y="595983"/>
                    <a:pt x="1398395" y="604716"/>
                    <a:pt x="1377226" y="615944"/>
                  </a:cubicBezTo>
                  <a:cubicBezTo>
                    <a:pt x="1373490" y="618439"/>
                    <a:pt x="1371000" y="624677"/>
                    <a:pt x="1371000" y="629668"/>
                  </a:cubicBezTo>
                  <a:cubicBezTo>
                    <a:pt x="1371000" y="639648"/>
                    <a:pt x="1380961" y="640896"/>
                    <a:pt x="1388433" y="639648"/>
                  </a:cubicBezTo>
                  <a:cubicBezTo>
                    <a:pt x="1414583" y="634658"/>
                    <a:pt x="1438242" y="634658"/>
                    <a:pt x="1450694" y="665847"/>
                  </a:cubicBezTo>
                  <a:cubicBezTo>
                    <a:pt x="1450694" y="668343"/>
                    <a:pt x="1465637" y="668343"/>
                    <a:pt x="1471863" y="665847"/>
                  </a:cubicBezTo>
                  <a:cubicBezTo>
                    <a:pt x="1480580" y="662105"/>
                    <a:pt x="1479335" y="653372"/>
                    <a:pt x="1474354" y="645886"/>
                  </a:cubicBezTo>
                  <a:cubicBezTo>
                    <a:pt x="1470618" y="639648"/>
                    <a:pt x="1463147" y="635905"/>
                    <a:pt x="1459411" y="628420"/>
                  </a:cubicBezTo>
                  <a:cubicBezTo>
                    <a:pt x="1451940" y="613449"/>
                    <a:pt x="1456920" y="604716"/>
                    <a:pt x="1486806" y="592240"/>
                  </a:cubicBezTo>
                  <a:cubicBezTo>
                    <a:pt x="1488051" y="594735"/>
                    <a:pt x="1490542" y="597230"/>
                    <a:pt x="1493032" y="599726"/>
                  </a:cubicBezTo>
                  <a:cubicBezTo>
                    <a:pt x="1576463" y="642143"/>
                    <a:pt x="1580198" y="684561"/>
                    <a:pt x="1502994" y="733217"/>
                  </a:cubicBezTo>
                  <a:cubicBezTo>
                    <a:pt x="1479335" y="748188"/>
                    <a:pt x="1494277" y="766901"/>
                    <a:pt x="1486806" y="781872"/>
                  </a:cubicBezTo>
                  <a:cubicBezTo>
                    <a:pt x="1478089" y="799339"/>
                    <a:pt x="1495523" y="781872"/>
                    <a:pt x="1500504" y="786863"/>
                  </a:cubicBezTo>
                  <a:cubicBezTo>
                    <a:pt x="1506730" y="788110"/>
                    <a:pt x="1512956" y="789358"/>
                    <a:pt x="1519182" y="793101"/>
                  </a:cubicBezTo>
                  <a:cubicBezTo>
                    <a:pt x="1527899" y="799339"/>
                    <a:pt x="1534125" y="806824"/>
                    <a:pt x="1537860" y="816805"/>
                  </a:cubicBezTo>
                  <a:cubicBezTo>
                    <a:pt x="1540351" y="823043"/>
                    <a:pt x="1540351" y="830528"/>
                    <a:pt x="1539106" y="836766"/>
                  </a:cubicBezTo>
                  <a:cubicBezTo>
                    <a:pt x="1535370" y="849242"/>
                    <a:pt x="1531634" y="861718"/>
                    <a:pt x="1525408" y="872946"/>
                  </a:cubicBezTo>
                  <a:cubicBezTo>
                    <a:pt x="1522918" y="877936"/>
                    <a:pt x="1519182" y="881679"/>
                    <a:pt x="1514201" y="884174"/>
                  </a:cubicBezTo>
                  <a:lnTo>
                    <a:pt x="1507975" y="886669"/>
                  </a:lnTo>
                  <a:lnTo>
                    <a:pt x="1509220" y="892907"/>
                  </a:lnTo>
                  <a:cubicBezTo>
                    <a:pt x="1521672" y="902888"/>
                    <a:pt x="1529144" y="890412"/>
                    <a:pt x="1539106" y="887917"/>
                  </a:cubicBezTo>
                  <a:cubicBezTo>
                    <a:pt x="1613820" y="860470"/>
                    <a:pt x="1613820" y="860470"/>
                    <a:pt x="1565256" y="806824"/>
                  </a:cubicBezTo>
                  <a:cubicBezTo>
                    <a:pt x="1561520" y="799339"/>
                    <a:pt x="1560275" y="793101"/>
                    <a:pt x="1562765" y="785615"/>
                  </a:cubicBezTo>
                  <a:cubicBezTo>
                    <a:pt x="1631253" y="715751"/>
                    <a:pt x="1642460" y="801834"/>
                    <a:pt x="1669855" y="829280"/>
                  </a:cubicBezTo>
                  <a:cubicBezTo>
                    <a:pt x="1702231" y="861718"/>
                    <a:pt x="1696005" y="896650"/>
                    <a:pt x="1651176" y="916611"/>
                  </a:cubicBezTo>
                  <a:cubicBezTo>
                    <a:pt x="1623781" y="927839"/>
                    <a:pt x="1600122" y="945305"/>
                    <a:pt x="1572727" y="954039"/>
                  </a:cubicBezTo>
                  <a:cubicBezTo>
                    <a:pt x="1537860" y="966514"/>
                    <a:pt x="1502994" y="975247"/>
                    <a:pt x="1481825" y="1013922"/>
                  </a:cubicBezTo>
                  <a:cubicBezTo>
                    <a:pt x="1463147" y="1050102"/>
                    <a:pt x="1419564" y="1032636"/>
                    <a:pt x="1388433" y="1045112"/>
                  </a:cubicBezTo>
                  <a:cubicBezTo>
                    <a:pt x="1385942" y="1046360"/>
                    <a:pt x="1382207" y="1047607"/>
                    <a:pt x="1378471" y="1048855"/>
                  </a:cubicBezTo>
                  <a:cubicBezTo>
                    <a:pt x="1372245" y="1051350"/>
                    <a:pt x="1364773" y="1053845"/>
                    <a:pt x="1358547" y="1053845"/>
                  </a:cubicBezTo>
                  <a:cubicBezTo>
                    <a:pt x="1351076" y="1056340"/>
                    <a:pt x="1344850" y="1056340"/>
                    <a:pt x="1337378" y="1056340"/>
                  </a:cubicBezTo>
                  <a:cubicBezTo>
                    <a:pt x="1323681" y="1056340"/>
                    <a:pt x="1309983" y="1055093"/>
                    <a:pt x="1296286" y="1053845"/>
                  </a:cubicBezTo>
                  <a:cubicBezTo>
                    <a:pt x="1267645" y="1056340"/>
                    <a:pt x="1272626" y="1097510"/>
                    <a:pt x="1242741" y="1101253"/>
                  </a:cubicBezTo>
                  <a:cubicBezTo>
                    <a:pt x="1229043" y="1103748"/>
                    <a:pt x="1214100" y="1102501"/>
                    <a:pt x="1201648" y="1093768"/>
                  </a:cubicBezTo>
                  <a:cubicBezTo>
                    <a:pt x="1184215" y="1066321"/>
                    <a:pt x="1184215" y="1001447"/>
                    <a:pt x="1129425" y="1061331"/>
                  </a:cubicBezTo>
                  <a:cubicBezTo>
                    <a:pt x="1120708" y="1066321"/>
                    <a:pt x="1111991" y="1080044"/>
                    <a:pt x="1115727" y="1083787"/>
                  </a:cubicBezTo>
                  <a:cubicBezTo>
                    <a:pt x="1130670" y="1109986"/>
                    <a:pt x="1120708" y="1132443"/>
                    <a:pt x="1105765" y="1154899"/>
                  </a:cubicBezTo>
                  <a:cubicBezTo>
                    <a:pt x="1063427" y="1152404"/>
                    <a:pt x="1084596" y="1235992"/>
                    <a:pt x="1022335" y="1216031"/>
                  </a:cubicBezTo>
                  <a:cubicBezTo>
                    <a:pt x="1006147" y="1211040"/>
                    <a:pt x="1023580" y="1233497"/>
                    <a:pt x="1026071" y="1243477"/>
                  </a:cubicBezTo>
                  <a:cubicBezTo>
                    <a:pt x="1031051" y="1260943"/>
                    <a:pt x="1037278" y="1277162"/>
                    <a:pt x="1022335" y="1293381"/>
                  </a:cubicBezTo>
                  <a:cubicBezTo>
                    <a:pt x="1007392" y="1309599"/>
                    <a:pt x="1007392" y="1309599"/>
                    <a:pt x="1034787" y="1324570"/>
                  </a:cubicBezTo>
                  <a:cubicBezTo>
                    <a:pt x="1041013" y="1322075"/>
                    <a:pt x="1047239" y="1319580"/>
                    <a:pt x="1053466" y="1319580"/>
                  </a:cubicBezTo>
                  <a:cubicBezTo>
                    <a:pt x="1073389" y="1320827"/>
                    <a:pt x="1095803" y="1347027"/>
                    <a:pt x="1111991" y="1313342"/>
                  </a:cubicBezTo>
                  <a:cubicBezTo>
                    <a:pt x="1118218" y="1308352"/>
                    <a:pt x="1125689" y="1305856"/>
                    <a:pt x="1133160" y="1307104"/>
                  </a:cubicBezTo>
                  <a:cubicBezTo>
                    <a:pt x="1155575" y="1313342"/>
                    <a:pt x="1179234" y="1318332"/>
                    <a:pt x="1201648" y="1324570"/>
                  </a:cubicBezTo>
                  <a:cubicBezTo>
                    <a:pt x="1225307" y="1328313"/>
                    <a:pt x="1253948" y="1332056"/>
                    <a:pt x="1252703" y="1363245"/>
                  </a:cubicBezTo>
                  <a:cubicBezTo>
                    <a:pt x="1251457" y="1391939"/>
                    <a:pt x="1227798" y="1403168"/>
                    <a:pt x="1205384" y="1411901"/>
                  </a:cubicBezTo>
                  <a:cubicBezTo>
                    <a:pt x="1190441" y="1418139"/>
                    <a:pt x="1174253" y="1420634"/>
                    <a:pt x="1159310" y="1421881"/>
                  </a:cubicBezTo>
                  <a:cubicBezTo>
                    <a:pt x="1121953" y="1425624"/>
                    <a:pt x="1100784" y="1431862"/>
                    <a:pt x="1120708" y="1479270"/>
                  </a:cubicBezTo>
                  <a:cubicBezTo>
                    <a:pt x="1133160" y="1510460"/>
                    <a:pt x="1116972" y="1534164"/>
                    <a:pt x="1073389" y="1526678"/>
                  </a:cubicBezTo>
                  <a:cubicBezTo>
                    <a:pt x="1036032" y="1520440"/>
                    <a:pt x="1001166" y="1527926"/>
                    <a:pt x="1048485" y="1574086"/>
                  </a:cubicBezTo>
                  <a:cubicBezTo>
                    <a:pt x="1060937" y="1586562"/>
                    <a:pt x="1067163" y="1612761"/>
                    <a:pt x="1053466" y="1614009"/>
                  </a:cubicBezTo>
                  <a:cubicBezTo>
                    <a:pt x="998675" y="1623989"/>
                    <a:pt x="992449" y="1691359"/>
                    <a:pt x="942640" y="1705082"/>
                  </a:cubicBezTo>
                  <a:lnTo>
                    <a:pt x="932385" y="1711688"/>
                  </a:lnTo>
                  <a:lnTo>
                    <a:pt x="959183" y="1719001"/>
                  </a:lnTo>
                  <a:cubicBezTo>
                    <a:pt x="981854" y="1729629"/>
                    <a:pt x="979984" y="1749717"/>
                    <a:pt x="964091" y="1807645"/>
                  </a:cubicBezTo>
                  <a:cubicBezTo>
                    <a:pt x="987774" y="1810137"/>
                    <a:pt x="1010212" y="1800171"/>
                    <a:pt x="1033895" y="1797679"/>
                  </a:cubicBezTo>
                  <a:cubicBezTo>
                    <a:pt x="1046360" y="1796433"/>
                    <a:pt x="1061318" y="1795188"/>
                    <a:pt x="1058825" y="1775255"/>
                  </a:cubicBezTo>
                  <a:cubicBezTo>
                    <a:pt x="1055086" y="1751586"/>
                    <a:pt x="1031402" y="1709230"/>
                    <a:pt x="1065058" y="1710475"/>
                  </a:cubicBezTo>
                  <a:cubicBezTo>
                    <a:pt x="1075342" y="1710787"/>
                    <a:pt x="1086482" y="1710164"/>
                    <a:pt x="1097915" y="1709814"/>
                  </a:cubicBezTo>
                  <a:cubicBezTo>
                    <a:pt x="1132214" y="1708763"/>
                    <a:pt x="1169141" y="1710164"/>
                    <a:pt x="1193448" y="1746603"/>
                  </a:cubicBezTo>
                  <a:cubicBezTo>
                    <a:pt x="1200927" y="1774010"/>
                    <a:pt x="1202174" y="1798925"/>
                    <a:pt x="1172258" y="1813874"/>
                  </a:cubicBezTo>
                  <a:cubicBezTo>
                    <a:pt x="1159792" y="1811382"/>
                    <a:pt x="1143588" y="1802662"/>
                    <a:pt x="1148574" y="1828823"/>
                  </a:cubicBezTo>
                  <a:cubicBezTo>
                    <a:pt x="1146081" y="1854984"/>
                    <a:pt x="1126137" y="1864950"/>
                    <a:pt x="1107439" y="1877408"/>
                  </a:cubicBezTo>
                  <a:cubicBezTo>
                    <a:pt x="1097467" y="1886128"/>
                    <a:pt x="1096221" y="1897340"/>
                    <a:pt x="1096221" y="1909797"/>
                  </a:cubicBezTo>
                  <a:lnTo>
                    <a:pt x="1095702" y="1918093"/>
                  </a:lnTo>
                  <a:lnTo>
                    <a:pt x="1126241" y="1913616"/>
                  </a:lnTo>
                  <a:cubicBezTo>
                    <a:pt x="1129988" y="1923576"/>
                    <a:pt x="1132486" y="1933537"/>
                    <a:pt x="1137481" y="1942252"/>
                  </a:cubicBezTo>
                  <a:cubicBezTo>
                    <a:pt x="1158712" y="1989562"/>
                    <a:pt x="1167454" y="1989562"/>
                    <a:pt x="1204921" y="1948477"/>
                  </a:cubicBezTo>
                  <a:cubicBezTo>
                    <a:pt x="1209916" y="1942252"/>
                    <a:pt x="1214912" y="1937272"/>
                    <a:pt x="1222405" y="1934782"/>
                  </a:cubicBezTo>
                  <a:cubicBezTo>
                    <a:pt x="1267365" y="1922331"/>
                    <a:pt x="1281103" y="1889962"/>
                    <a:pt x="1273609" y="1846386"/>
                  </a:cubicBezTo>
                  <a:cubicBezTo>
                    <a:pt x="1297338" y="1852611"/>
                    <a:pt x="1306080" y="1880001"/>
                    <a:pt x="1332307" y="1868796"/>
                  </a:cubicBezTo>
                  <a:cubicBezTo>
                    <a:pt x="1356036" y="1857591"/>
                    <a:pt x="1366027" y="1892452"/>
                    <a:pt x="1388506" y="1887472"/>
                  </a:cubicBezTo>
                  <a:cubicBezTo>
                    <a:pt x="1396000" y="1904901"/>
                    <a:pt x="1383511" y="1909881"/>
                    <a:pt x="1371022" y="1913616"/>
                  </a:cubicBezTo>
                  <a:cubicBezTo>
                    <a:pt x="1367275" y="1913616"/>
                    <a:pt x="1362280" y="1913616"/>
                    <a:pt x="1357284" y="1912371"/>
                  </a:cubicBezTo>
                  <a:cubicBezTo>
                    <a:pt x="1354787" y="1912371"/>
                    <a:pt x="1352289" y="1913616"/>
                    <a:pt x="1351040" y="1913616"/>
                  </a:cubicBezTo>
                  <a:cubicBezTo>
                    <a:pt x="1346044" y="1916106"/>
                    <a:pt x="1347293" y="1916106"/>
                    <a:pt x="1354787" y="1914861"/>
                  </a:cubicBezTo>
                  <a:cubicBezTo>
                    <a:pt x="1359782" y="1917351"/>
                    <a:pt x="1363529" y="1922331"/>
                    <a:pt x="1364778" y="1927312"/>
                  </a:cubicBezTo>
                  <a:cubicBezTo>
                    <a:pt x="1364778" y="1934782"/>
                    <a:pt x="1364778" y="1941007"/>
                    <a:pt x="1363529" y="1947232"/>
                  </a:cubicBezTo>
                  <a:cubicBezTo>
                    <a:pt x="1363529" y="1955947"/>
                    <a:pt x="1367275" y="1964662"/>
                    <a:pt x="1374769" y="1972132"/>
                  </a:cubicBezTo>
                  <a:cubicBezTo>
                    <a:pt x="1379764" y="1977112"/>
                    <a:pt x="1383511" y="1982092"/>
                    <a:pt x="1388506" y="1987072"/>
                  </a:cubicBezTo>
                  <a:cubicBezTo>
                    <a:pt x="1410986" y="2051812"/>
                    <a:pt x="1371022" y="2085428"/>
                    <a:pt x="1326062" y="2117798"/>
                  </a:cubicBezTo>
                  <a:lnTo>
                    <a:pt x="1317913" y="2115845"/>
                  </a:lnTo>
                  <a:lnTo>
                    <a:pt x="1314075" y="2118148"/>
                  </a:lnTo>
                  <a:cubicBezTo>
                    <a:pt x="1310329" y="2121894"/>
                    <a:pt x="1306582" y="2125641"/>
                    <a:pt x="1306582" y="2130637"/>
                  </a:cubicBezTo>
                  <a:cubicBezTo>
                    <a:pt x="1306582" y="2133134"/>
                    <a:pt x="1314075" y="2138130"/>
                    <a:pt x="1316573" y="2138130"/>
                  </a:cubicBezTo>
                  <a:cubicBezTo>
                    <a:pt x="1341551" y="2119396"/>
                    <a:pt x="1365280" y="2141877"/>
                    <a:pt x="1390257" y="2141877"/>
                  </a:cubicBezTo>
                  <a:cubicBezTo>
                    <a:pt x="1406493" y="2161859"/>
                    <a:pt x="1415235" y="2138130"/>
                    <a:pt x="1426475" y="2135632"/>
                  </a:cubicBezTo>
                  <a:cubicBezTo>
                    <a:pt x="1433968" y="2135632"/>
                    <a:pt x="1440212" y="2138130"/>
                    <a:pt x="1445208" y="2141877"/>
                  </a:cubicBezTo>
                  <a:cubicBezTo>
                    <a:pt x="1471434" y="2169353"/>
                    <a:pt x="1457697" y="2199326"/>
                    <a:pt x="1450203" y="2229300"/>
                  </a:cubicBezTo>
                  <a:cubicBezTo>
                    <a:pt x="1440212" y="2250531"/>
                    <a:pt x="1422728" y="2241789"/>
                    <a:pt x="1406493" y="2238042"/>
                  </a:cubicBezTo>
                  <a:cubicBezTo>
                    <a:pt x="1394004" y="2236793"/>
                    <a:pt x="1377768" y="2240540"/>
                    <a:pt x="1369026" y="2233047"/>
                  </a:cubicBezTo>
                  <a:cubicBezTo>
                    <a:pt x="1317822" y="2189335"/>
                    <a:pt x="1269116" y="2215562"/>
                    <a:pt x="1224156" y="2239291"/>
                  </a:cubicBezTo>
                  <a:cubicBezTo>
                    <a:pt x="1201676" y="2251780"/>
                    <a:pt x="1186690" y="2248033"/>
                    <a:pt x="1166708" y="2238042"/>
                  </a:cubicBezTo>
                  <a:cubicBezTo>
                    <a:pt x="1159214" y="2233047"/>
                    <a:pt x="1151721" y="2224304"/>
                    <a:pt x="1142979" y="2219309"/>
                  </a:cubicBezTo>
                  <a:cubicBezTo>
                    <a:pt x="1127992" y="2208068"/>
                    <a:pt x="1119250" y="2194331"/>
                    <a:pt x="1118001" y="2175597"/>
                  </a:cubicBezTo>
                  <a:lnTo>
                    <a:pt x="1117320" y="2172977"/>
                  </a:lnTo>
                  <a:lnTo>
                    <a:pt x="1034077" y="2175411"/>
                  </a:lnTo>
                  <a:cubicBezTo>
                    <a:pt x="996762" y="2180357"/>
                    <a:pt x="996762" y="2180357"/>
                    <a:pt x="983080" y="2140791"/>
                  </a:cubicBezTo>
                  <a:cubicBezTo>
                    <a:pt x="981837" y="2138318"/>
                    <a:pt x="980593" y="2135846"/>
                    <a:pt x="979349" y="2133373"/>
                  </a:cubicBezTo>
                  <a:cubicBezTo>
                    <a:pt x="971886" y="2114826"/>
                    <a:pt x="963179" y="2113590"/>
                    <a:pt x="945766" y="2130900"/>
                  </a:cubicBezTo>
                  <a:cubicBezTo>
                    <a:pt x="938303" y="2138318"/>
                    <a:pt x="934572" y="2146973"/>
                    <a:pt x="928353" y="2155628"/>
                  </a:cubicBezTo>
                  <a:lnTo>
                    <a:pt x="919646" y="2155628"/>
                  </a:lnTo>
                  <a:lnTo>
                    <a:pt x="916878" y="2155628"/>
                  </a:lnTo>
                  <a:lnTo>
                    <a:pt x="916429" y="2156393"/>
                  </a:lnTo>
                  <a:lnTo>
                    <a:pt x="908834" y="2159422"/>
                  </a:lnTo>
                  <a:lnTo>
                    <a:pt x="927778" y="2158234"/>
                  </a:lnTo>
                  <a:cubicBezTo>
                    <a:pt x="943913" y="2204331"/>
                    <a:pt x="926537" y="2254166"/>
                    <a:pt x="941431" y="2300263"/>
                  </a:cubicBezTo>
                  <a:cubicBezTo>
                    <a:pt x="943913" y="2304001"/>
                    <a:pt x="931501" y="2307739"/>
                    <a:pt x="924054" y="2304001"/>
                  </a:cubicBezTo>
                  <a:cubicBezTo>
                    <a:pt x="873166" y="2313968"/>
                    <a:pt x="819796" y="2312722"/>
                    <a:pt x="780078" y="2351344"/>
                  </a:cubicBezTo>
                  <a:cubicBezTo>
                    <a:pt x="737878" y="2352590"/>
                    <a:pt x="699402" y="2348852"/>
                    <a:pt x="663408" y="2316460"/>
                  </a:cubicBezTo>
                  <a:cubicBezTo>
                    <a:pt x="638585" y="2292788"/>
                    <a:pt x="600109" y="2275346"/>
                    <a:pt x="562873" y="2302755"/>
                  </a:cubicBezTo>
                  <a:cubicBezTo>
                    <a:pt x="555426" y="2307739"/>
                    <a:pt x="546738" y="2313968"/>
                    <a:pt x="550462" y="2321443"/>
                  </a:cubicBezTo>
                  <a:cubicBezTo>
                    <a:pt x="567838" y="2342623"/>
                    <a:pt x="577767" y="2373770"/>
                    <a:pt x="610038" y="2381245"/>
                  </a:cubicBezTo>
                  <a:cubicBezTo>
                    <a:pt x="613761" y="2382491"/>
                    <a:pt x="619967" y="2381245"/>
                    <a:pt x="624932" y="2379999"/>
                  </a:cubicBezTo>
                  <a:cubicBezTo>
                    <a:pt x="632379" y="2378753"/>
                    <a:pt x="639826" y="2375016"/>
                    <a:pt x="646032" y="2382491"/>
                  </a:cubicBezTo>
                  <a:cubicBezTo>
                    <a:pt x="649755" y="2387474"/>
                    <a:pt x="637344" y="2399933"/>
                    <a:pt x="626173" y="2403671"/>
                  </a:cubicBezTo>
                  <a:cubicBezTo>
                    <a:pt x="608797" y="2411146"/>
                    <a:pt x="593903" y="2403671"/>
                    <a:pt x="582732" y="2393704"/>
                  </a:cubicBezTo>
                  <a:cubicBezTo>
                    <a:pt x="554185" y="2375016"/>
                    <a:pt x="525638" y="2366295"/>
                    <a:pt x="493368" y="2376262"/>
                  </a:cubicBezTo>
                  <a:cubicBezTo>
                    <a:pt x="478474" y="2379999"/>
                    <a:pt x="466062" y="2378753"/>
                    <a:pt x="463580" y="2362557"/>
                  </a:cubicBezTo>
                  <a:cubicBezTo>
                    <a:pt x="461098" y="2336394"/>
                    <a:pt x="431309" y="2347607"/>
                    <a:pt x="425104" y="2327673"/>
                  </a:cubicBezTo>
                  <a:cubicBezTo>
                    <a:pt x="418898" y="2307739"/>
                    <a:pt x="400280" y="2312722"/>
                    <a:pt x="384145" y="2313968"/>
                  </a:cubicBezTo>
                  <a:cubicBezTo>
                    <a:pt x="382904" y="2315214"/>
                    <a:pt x="376698" y="2313968"/>
                    <a:pt x="376698" y="2312722"/>
                  </a:cubicBezTo>
                  <a:cubicBezTo>
                    <a:pt x="368010" y="2271608"/>
                    <a:pt x="325810" y="2289050"/>
                    <a:pt x="302228" y="2271608"/>
                  </a:cubicBezTo>
                  <a:lnTo>
                    <a:pt x="307051" y="2267576"/>
                  </a:lnTo>
                  <a:lnTo>
                    <a:pt x="301189" y="2268279"/>
                  </a:lnTo>
                  <a:cubicBezTo>
                    <a:pt x="289992" y="2268279"/>
                    <a:pt x="280038" y="2268279"/>
                    <a:pt x="268841" y="2268279"/>
                  </a:cubicBezTo>
                  <a:cubicBezTo>
                    <a:pt x="271329" y="2254657"/>
                    <a:pt x="265108" y="2239796"/>
                    <a:pt x="278794" y="2232366"/>
                  </a:cubicBezTo>
                  <a:cubicBezTo>
                    <a:pt x="287503" y="2228651"/>
                    <a:pt x="298701" y="2236081"/>
                    <a:pt x="308654" y="2233605"/>
                  </a:cubicBezTo>
                  <a:cubicBezTo>
                    <a:pt x="314875" y="2233605"/>
                    <a:pt x="323584" y="2227413"/>
                    <a:pt x="326073" y="2222459"/>
                  </a:cubicBezTo>
                  <a:cubicBezTo>
                    <a:pt x="329805" y="2211314"/>
                    <a:pt x="322340" y="2201407"/>
                    <a:pt x="311142" y="2196454"/>
                  </a:cubicBezTo>
                  <a:cubicBezTo>
                    <a:pt x="306166" y="2193977"/>
                    <a:pt x="296212" y="2193977"/>
                    <a:pt x="289992" y="2195215"/>
                  </a:cubicBezTo>
                  <a:cubicBezTo>
                    <a:pt x="280038" y="2196454"/>
                    <a:pt x="270085" y="2202646"/>
                    <a:pt x="260132" y="2195215"/>
                  </a:cubicBezTo>
                  <a:cubicBezTo>
                    <a:pt x="250178" y="2189024"/>
                    <a:pt x="242713" y="2170448"/>
                    <a:pt x="229027" y="2186547"/>
                  </a:cubicBezTo>
                  <a:cubicBezTo>
                    <a:pt x="225295" y="2191500"/>
                    <a:pt x="231516" y="2205122"/>
                    <a:pt x="231516" y="2215029"/>
                  </a:cubicBezTo>
                  <a:cubicBezTo>
                    <a:pt x="232760" y="2229890"/>
                    <a:pt x="221562" y="2236081"/>
                    <a:pt x="211609" y="2228651"/>
                  </a:cubicBezTo>
                  <a:cubicBezTo>
                    <a:pt x="194191" y="2216268"/>
                    <a:pt x="175528" y="2207599"/>
                    <a:pt x="154377" y="2212552"/>
                  </a:cubicBezTo>
                  <a:cubicBezTo>
                    <a:pt x="122029" y="2219983"/>
                    <a:pt x="87192" y="2198931"/>
                    <a:pt x="57332" y="2222459"/>
                  </a:cubicBezTo>
                  <a:cubicBezTo>
                    <a:pt x="53599" y="2222459"/>
                    <a:pt x="49867" y="2222459"/>
                    <a:pt x="46134" y="2219983"/>
                  </a:cubicBezTo>
                  <a:cubicBezTo>
                    <a:pt x="46134" y="2207599"/>
                    <a:pt x="39913" y="2196454"/>
                    <a:pt x="29960" y="2189024"/>
                  </a:cubicBezTo>
                  <a:cubicBezTo>
                    <a:pt x="29960" y="2179117"/>
                    <a:pt x="28716" y="2169210"/>
                    <a:pt x="27472" y="2158065"/>
                  </a:cubicBezTo>
                  <a:cubicBezTo>
                    <a:pt x="29960" y="2122152"/>
                    <a:pt x="69774" y="2124629"/>
                    <a:pt x="87192" y="2104815"/>
                  </a:cubicBezTo>
                  <a:cubicBezTo>
                    <a:pt x="88436" y="2103577"/>
                    <a:pt x="98389" y="2108530"/>
                    <a:pt x="99634" y="2112245"/>
                  </a:cubicBezTo>
                  <a:cubicBezTo>
                    <a:pt x="105854" y="2125867"/>
                    <a:pt x="110831" y="2140728"/>
                    <a:pt x="118296" y="2154350"/>
                  </a:cubicBezTo>
                  <a:cubicBezTo>
                    <a:pt x="122029" y="2160541"/>
                    <a:pt x="131982" y="2166733"/>
                    <a:pt x="138203" y="2158065"/>
                  </a:cubicBezTo>
                  <a:cubicBezTo>
                    <a:pt x="149400" y="2143204"/>
                    <a:pt x="168063" y="2141966"/>
                    <a:pt x="184237" y="2134536"/>
                  </a:cubicBezTo>
                  <a:cubicBezTo>
                    <a:pt x="202900" y="2127106"/>
                    <a:pt x="190458" y="2104815"/>
                    <a:pt x="205388" y="2096147"/>
                  </a:cubicBezTo>
                  <a:lnTo>
                    <a:pt x="220495" y="2093833"/>
                  </a:lnTo>
                  <a:lnTo>
                    <a:pt x="225480" y="2098441"/>
                  </a:lnTo>
                  <a:lnTo>
                    <a:pt x="225295" y="2097617"/>
                  </a:lnTo>
                  <a:cubicBezTo>
                    <a:pt x="225295" y="2095140"/>
                    <a:pt x="226548" y="2092663"/>
                    <a:pt x="227800" y="2090187"/>
                  </a:cubicBezTo>
                  <a:cubicBezTo>
                    <a:pt x="246592" y="2060466"/>
                    <a:pt x="246592" y="2060466"/>
                    <a:pt x="272900" y="2071611"/>
                  </a:cubicBezTo>
                  <a:cubicBezTo>
                    <a:pt x="277911" y="2074088"/>
                    <a:pt x="281669" y="2077803"/>
                    <a:pt x="286680" y="2079041"/>
                  </a:cubicBezTo>
                  <a:cubicBezTo>
                    <a:pt x="308291" y="2084614"/>
                    <a:pt x="327787" y="2081827"/>
                    <a:pt x="341469" y="2068070"/>
                  </a:cubicBezTo>
                  <a:lnTo>
                    <a:pt x="350662" y="2054202"/>
                  </a:lnTo>
                  <a:lnTo>
                    <a:pt x="322296" y="2034218"/>
                  </a:lnTo>
                  <a:cubicBezTo>
                    <a:pt x="313103" y="2027210"/>
                    <a:pt x="305312" y="2018802"/>
                    <a:pt x="302196" y="2005721"/>
                  </a:cubicBezTo>
                  <a:cubicBezTo>
                    <a:pt x="299703" y="1994509"/>
                    <a:pt x="309675" y="1985789"/>
                    <a:pt x="307182" y="1974577"/>
                  </a:cubicBezTo>
                  <a:cubicBezTo>
                    <a:pt x="304689" y="1984543"/>
                    <a:pt x="302196" y="1998246"/>
                    <a:pt x="295963" y="2003229"/>
                  </a:cubicBezTo>
                  <a:cubicBezTo>
                    <a:pt x="262307" y="2024719"/>
                    <a:pt x="255997" y="2003463"/>
                    <a:pt x="249161" y="1984134"/>
                  </a:cubicBezTo>
                  <a:lnTo>
                    <a:pt x="243492" y="1972132"/>
                  </a:lnTo>
                  <a:lnTo>
                    <a:pt x="243366" y="1972809"/>
                  </a:lnTo>
                  <a:cubicBezTo>
                    <a:pt x="229637" y="1992881"/>
                    <a:pt x="218405" y="2015463"/>
                    <a:pt x="207173" y="2036790"/>
                  </a:cubicBezTo>
                  <a:cubicBezTo>
                    <a:pt x="183460" y="2084462"/>
                    <a:pt x="158500" y="2130879"/>
                    <a:pt x="102338" y="2065644"/>
                  </a:cubicBezTo>
                  <a:cubicBezTo>
                    <a:pt x="86114" y="2048081"/>
                    <a:pt x="69890" y="2060626"/>
                    <a:pt x="56161" y="2074426"/>
                  </a:cubicBezTo>
                  <a:cubicBezTo>
                    <a:pt x="38689" y="2093244"/>
                    <a:pt x="23713" y="2086971"/>
                    <a:pt x="11232" y="2069408"/>
                  </a:cubicBezTo>
                  <a:cubicBezTo>
                    <a:pt x="3744" y="2051844"/>
                    <a:pt x="11232" y="2031772"/>
                    <a:pt x="0" y="2015463"/>
                  </a:cubicBezTo>
                  <a:cubicBezTo>
                    <a:pt x="4992" y="1996645"/>
                    <a:pt x="4992" y="1977827"/>
                    <a:pt x="0" y="1959009"/>
                  </a:cubicBezTo>
                  <a:cubicBezTo>
                    <a:pt x="4992" y="1951482"/>
                    <a:pt x="4992" y="1942700"/>
                    <a:pt x="0" y="1933919"/>
                  </a:cubicBezTo>
                  <a:lnTo>
                    <a:pt x="2496" y="1930155"/>
                  </a:lnTo>
                  <a:lnTo>
                    <a:pt x="0" y="1927646"/>
                  </a:lnTo>
                  <a:lnTo>
                    <a:pt x="16341" y="1903555"/>
                  </a:lnTo>
                  <a:lnTo>
                    <a:pt x="14943" y="1903447"/>
                  </a:lnTo>
                  <a:cubicBezTo>
                    <a:pt x="9962" y="1859782"/>
                    <a:pt x="24905" y="1814869"/>
                    <a:pt x="3736" y="1771204"/>
                  </a:cubicBezTo>
                  <a:cubicBezTo>
                    <a:pt x="2491" y="1757481"/>
                    <a:pt x="1245" y="1742510"/>
                    <a:pt x="1245" y="1727539"/>
                  </a:cubicBezTo>
                  <a:cubicBezTo>
                    <a:pt x="1245" y="1671398"/>
                    <a:pt x="0" y="1616504"/>
                    <a:pt x="0" y="1560363"/>
                  </a:cubicBezTo>
                  <a:cubicBezTo>
                    <a:pt x="0" y="1478022"/>
                    <a:pt x="1245" y="1395682"/>
                    <a:pt x="2491" y="1313342"/>
                  </a:cubicBezTo>
                  <a:cubicBezTo>
                    <a:pt x="6226" y="1310847"/>
                    <a:pt x="11207" y="1309599"/>
                    <a:pt x="14943" y="1308352"/>
                  </a:cubicBezTo>
                  <a:cubicBezTo>
                    <a:pt x="17433" y="1312094"/>
                    <a:pt x="21169" y="1317085"/>
                    <a:pt x="23660" y="1320827"/>
                  </a:cubicBezTo>
                  <a:cubicBezTo>
                    <a:pt x="29886" y="1329560"/>
                    <a:pt x="87166" y="1366988"/>
                    <a:pt x="93393" y="1371978"/>
                  </a:cubicBezTo>
                  <a:cubicBezTo>
                    <a:pt x="105845" y="1381959"/>
                    <a:pt x="109581" y="1376968"/>
                    <a:pt x="113316" y="1364493"/>
                  </a:cubicBezTo>
                  <a:cubicBezTo>
                    <a:pt x="127014" y="1325818"/>
                    <a:pt x="128259" y="1324570"/>
                    <a:pt x="160635" y="1335798"/>
                  </a:cubicBezTo>
                  <a:cubicBezTo>
                    <a:pt x="179314" y="1343284"/>
                    <a:pt x="197992" y="1349522"/>
                    <a:pt x="215425" y="1361997"/>
                  </a:cubicBezTo>
                  <a:cubicBezTo>
                    <a:pt x="227878" y="1373226"/>
                    <a:pt x="245311" y="1345779"/>
                    <a:pt x="266480" y="1354512"/>
                  </a:cubicBezTo>
                  <a:cubicBezTo>
                    <a:pt x="276442" y="1360750"/>
                    <a:pt x="292630" y="1359502"/>
                    <a:pt x="305082" y="1359502"/>
                  </a:cubicBezTo>
                  <a:cubicBezTo>
                    <a:pt x="307884" y="1363245"/>
                    <a:pt x="310841" y="1365272"/>
                    <a:pt x="313896" y="1366208"/>
                  </a:cubicBezTo>
                  <a:lnTo>
                    <a:pt x="314637" y="1366220"/>
                  </a:lnTo>
                  <a:lnTo>
                    <a:pt x="322826" y="1371978"/>
                  </a:lnTo>
                  <a:cubicBezTo>
                    <a:pt x="329053" y="1371978"/>
                    <a:pt x="335590" y="1368235"/>
                    <a:pt x="342439" y="1361997"/>
                  </a:cubicBezTo>
                  <a:cubicBezTo>
                    <a:pt x="336213" y="1361997"/>
                    <a:pt x="329675" y="1365116"/>
                    <a:pt x="323293" y="1366364"/>
                  </a:cubicBezTo>
                  <a:lnTo>
                    <a:pt x="314637" y="1366220"/>
                  </a:lnTo>
                  <a:lnTo>
                    <a:pt x="305082" y="1359502"/>
                  </a:lnTo>
                  <a:cubicBezTo>
                    <a:pt x="306327" y="1339541"/>
                    <a:pt x="298856" y="1315837"/>
                    <a:pt x="316289" y="1300866"/>
                  </a:cubicBezTo>
                  <a:cubicBezTo>
                    <a:pt x="344929" y="1278410"/>
                    <a:pt x="332477" y="1255953"/>
                    <a:pt x="321270" y="1232249"/>
                  </a:cubicBezTo>
                  <a:cubicBezTo>
                    <a:pt x="321270" y="1228506"/>
                    <a:pt x="321270" y="1224764"/>
                    <a:pt x="322515" y="1221021"/>
                  </a:cubicBezTo>
                  <a:cubicBezTo>
                    <a:pt x="327496" y="1207297"/>
                    <a:pt x="337458" y="1194822"/>
                    <a:pt x="349910" y="1186089"/>
                  </a:cubicBezTo>
                  <a:cubicBezTo>
                    <a:pt x="399719" y="1186089"/>
                    <a:pt x="447038" y="1211040"/>
                    <a:pt x="501828" y="1207297"/>
                  </a:cubicBezTo>
                  <a:cubicBezTo>
                    <a:pt x="524242" y="1204802"/>
                    <a:pt x="547902" y="1202307"/>
                    <a:pt x="569071" y="1193574"/>
                  </a:cubicBezTo>
                  <a:cubicBezTo>
                    <a:pt x="588994" y="1186089"/>
                    <a:pt x="606428" y="1172365"/>
                    <a:pt x="620125" y="1154899"/>
                  </a:cubicBezTo>
                  <a:cubicBezTo>
                    <a:pt x="621370" y="1152404"/>
                    <a:pt x="622616" y="1148661"/>
                    <a:pt x="623861" y="1147414"/>
                  </a:cubicBezTo>
                  <a:cubicBezTo>
                    <a:pt x="626351" y="1144918"/>
                    <a:pt x="631332" y="1146166"/>
                    <a:pt x="633823" y="1146166"/>
                  </a:cubicBezTo>
                  <a:cubicBezTo>
                    <a:pt x="636313" y="1146166"/>
                    <a:pt x="637558" y="1146166"/>
                    <a:pt x="640049" y="1146166"/>
                  </a:cubicBezTo>
                  <a:cubicBezTo>
                    <a:pt x="641294" y="1147414"/>
                    <a:pt x="643785" y="1148661"/>
                    <a:pt x="645030" y="1149909"/>
                  </a:cubicBezTo>
                  <a:cubicBezTo>
                    <a:pt x="651256" y="1152404"/>
                    <a:pt x="654992" y="1156147"/>
                    <a:pt x="658727" y="1161137"/>
                  </a:cubicBezTo>
                  <a:cubicBezTo>
                    <a:pt x="661218" y="1163632"/>
                    <a:pt x="662463" y="1168622"/>
                    <a:pt x="663708" y="1172365"/>
                  </a:cubicBezTo>
                  <a:cubicBezTo>
                    <a:pt x="664954" y="1174860"/>
                    <a:pt x="664954" y="1178603"/>
                    <a:pt x="666199" y="1182346"/>
                  </a:cubicBezTo>
                  <a:cubicBezTo>
                    <a:pt x="666199" y="1188584"/>
                    <a:pt x="664954" y="1196069"/>
                    <a:pt x="662463" y="1202307"/>
                  </a:cubicBezTo>
                  <a:cubicBezTo>
                    <a:pt x="661218" y="1204802"/>
                    <a:pt x="658727" y="1207297"/>
                    <a:pt x="658727" y="1209793"/>
                  </a:cubicBezTo>
                  <a:cubicBezTo>
                    <a:pt x="659973" y="1213535"/>
                    <a:pt x="659973" y="1216031"/>
                    <a:pt x="659973" y="1219773"/>
                  </a:cubicBezTo>
                  <a:cubicBezTo>
                    <a:pt x="658727" y="1231002"/>
                    <a:pt x="657482" y="1244725"/>
                    <a:pt x="652501" y="1255953"/>
                  </a:cubicBezTo>
                  <a:cubicBezTo>
                    <a:pt x="647520" y="1268429"/>
                    <a:pt x="640049" y="1280905"/>
                    <a:pt x="630087" y="1288390"/>
                  </a:cubicBezTo>
                  <a:cubicBezTo>
                    <a:pt x="608918" y="1305856"/>
                    <a:pt x="590240" y="1320827"/>
                    <a:pt x="584014" y="1352017"/>
                  </a:cubicBezTo>
                  <a:cubicBezTo>
                    <a:pt x="585259" y="1349522"/>
                    <a:pt x="586504" y="1347027"/>
                    <a:pt x="587749" y="1345779"/>
                  </a:cubicBezTo>
                  <a:cubicBezTo>
                    <a:pt x="588994" y="1343284"/>
                    <a:pt x="590240" y="1340789"/>
                    <a:pt x="591485" y="1338293"/>
                  </a:cubicBezTo>
                  <a:cubicBezTo>
                    <a:pt x="593975" y="1334551"/>
                    <a:pt x="596466" y="1329560"/>
                    <a:pt x="600202" y="1325818"/>
                  </a:cubicBezTo>
                  <a:cubicBezTo>
                    <a:pt x="603937" y="1318332"/>
                    <a:pt x="610163" y="1310847"/>
                    <a:pt x="617635" y="1305856"/>
                  </a:cubicBezTo>
                  <a:cubicBezTo>
                    <a:pt x="623861" y="1300866"/>
                    <a:pt x="631332" y="1298371"/>
                    <a:pt x="638804" y="1298371"/>
                  </a:cubicBezTo>
                  <a:cubicBezTo>
                    <a:pt x="643785" y="1298371"/>
                    <a:pt x="647520" y="1299618"/>
                    <a:pt x="651256" y="1300866"/>
                  </a:cubicBezTo>
                  <a:cubicBezTo>
                    <a:pt x="654992" y="1302114"/>
                    <a:pt x="657482" y="1303361"/>
                    <a:pt x="659973" y="1303361"/>
                  </a:cubicBezTo>
                  <a:lnTo>
                    <a:pt x="661649" y="1304081"/>
                  </a:lnTo>
                  <a:lnTo>
                    <a:pt x="662619" y="1305701"/>
                  </a:lnTo>
                  <a:cubicBezTo>
                    <a:pt x="665576" y="1308352"/>
                    <a:pt x="669312" y="1310847"/>
                    <a:pt x="672425" y="1313342"/>
                  </a:cubicBezTo>
                  <a:lnTo>
                    <a:pt x="672828" y="1313305"/>
                  </a:lnTo>
                  <a:lnTo>
                    <a:pt x="673670" y="1315837"/>
                  </a:lnTo>
                  <a:cubicBezTo>
                    <a:pt x="672425" y="1319580"/>
                    <a:pt x="671180" y="1322075"/>
                    <a:pt x="671180" y="1325818"/>
                  </a:cubicBezTo>
                  <a:cubicBezTo>
                    <a:pt x="672425" y="1327065"/>
                    <a:pt x="672425" y="1330808"/>
                    <a:pt x="672425" y="1333303"/>
                  </a:cubicBezTo>
                  <a:cubicBezTo>
                    <a:pt x="671180" y="1338293"/>
                    <a:pt x="671180" y="1343284"/>
                    <a:pt x="669934" y="1348274"/>
                  </a:cubicBezTo>
                  <a:cubicBezTo>
                    <a:pt x="667444" y="1359502"/>
                    <a:pt x="663708" y="1370731"/>
                    <a:pt x="661218" y="1380711"/>
                  </a:cubicBezTo>
                  <a:cubicBezTo>
                    <a:pt x="657482" y="1398177"/>
                    <a:pt x="657482" y="1415643"/>
                    <a:pt x="663708" y="1431862"/>
                  </a:cubicBezTo>
                  <a:cubicBezTo>
                    <a:pt x="668689" y="1347027"/>
                    <a:pt x="739667" y="1323322"/>
                    <a:pt x="777024" y="1274667"/>
                  </a:cubicBezTo>
                  <a:cubicBezTo>
                    <a:pt x="750874" y="1281216"/>
                    <a:pt x="728927" y="1302503"/>
                    <a:pt x="701727" y="1310632"/>
                  </a:cubicBezTo>
                  <a:lnTo>
                    <a:pt x="672828" y="1313305"/>
                  </a:lnTo>
                  <a:lnTo>
                    <a:pt x="671180" y="1308352"/>
                  </a:lnTo>
                  <a:cubicBezTo>
                    <a:pt x="671180" y="1308352"/>
                    <a:pt x="669934" y="1307104"/>
                    <a:pt x="668689" y="1307104"/>
                  </a:cubicBezTo>
                  <a:lnTo>
                    <a:pt x="661649" y="1304081"/>
                  </a:lnTo>
                  <a:lnTo>
                    <a:pt x="657482" y="1297123"/>
                  </a:lnTo>
                  <a:cubicBezTo>
                    <a:pt x="657482" y="1289638"/>
                    <a:pt x="661218" y="1282152"/>
                    <a:pt x="663708" y="1275914"/>
                  </a:cubicBezTo>
                  <a:cubicBezTo>
                    <a:pt x="668689" y="1265934"/>
                    <a:pt x="674915" y="1257201"/>
                    <a:pt x="681142" y="1247220"/>
                  </a:cubicBezTo>
                  <a:cubicBezTo>
                    <a:pt x="696084" y="1227259"/>
                    <a:pt x="713518" y="1208545"/>
                    <a:pt x="733441" y="1189831"/>
                  </a:cubicBezTo>
                  <a:cubicBezTo>
                    <a:pt x="735932" y="1188584"/>
                    <a:pt x="738422" y="1187336"/>
                    <a:pt x="739667" y="1183593"/>
                  </a:cubicBezTo>
                  <a:cubicBezTo>
                    <a:pt x="742158" y="1181098"/>
                    <a:pt x="744648" y="1176108"/>
                    <a:pt x="745894" y="1172365"/>
                  </a:cubicBezTo>
                  <a:cubicBezTo>
                    <a:pt x="747139" y="1169870"/>
                    <a:pt x="749629" y="1167375"/>
                    <a:pt x="750875" y="1166127"/>
                  </a:cubicBezTo>
                  <a:cubicBezTo>
                    <a:pt x="753365" y="1162385"/>
                    <a:pt x="757101" y="1162385"/>
                    <a:pt x="760836" y="1161137"/>
                  </a:cubicBezTo>
                  <a:cubicBezTo>
                    <a:pt x="763327" y="1161137"/>
                    <a:pt x="765817" y="1159889"/>
                    <a:pt x="769553" y="1159889"/>
                  </a:cubicBezTo>
                  <a:cubicBezTo>
                    <a:pt x="772043" y="1159889"/>
                    <a:pt x="775779" y="1161137"/>
                    <a:pt x="778270" y="1159889"/>
                  </a:cubicBezTo>
                  <a:cubicBezTo>
                    <a:pt x="783251" y="1158642"/>
                    <a:pt x="786986" y="1156147"/>
                    <a:pt x="791967" y="1157394"/>
                  </a:cubicBezTo>
                  <a:cubicBezTo>
                    <a:pt x="850493" y="1171118"/>
                    <a:pt x="800684" y="1126205"/>
                    <a:pt x="815627" y="1118719"/>
                  </a:cubicBezTo>
                  <a:cubicBezTo>
                    <a:pt x="826834" y="1113729"/>
                    <a:pt x="835550" y="1106243"/>
                    <a:pt x="846757" y="1103748"/>
                  </a:cubicBezTo>
                  <a:cubicBezTo>
                    <a:pt x="852983" y="1103748"/>
                    <a:pt x="859210" y="1103748"/>
                    <a:pt x="864191" y="1103748"/>
                  </a:cubicBezTo>
                  <a:cubicBezTo>
                    <a:pt x="867926" y="1104996"/>
                    <a:pt x="871662" y="1104996"/>
                    <a:pt x="875398" y="1104996"/>
                  </a:cubicBezTo>
                  <a:cubicBezTo>
                    <a:pt x="879133" y="1104996"/>
                    <a:pt x="881624" y="1103748"/>
                    <a:pt x="885359" y="1103748"/>
                  </a:cubicBezTo>
                  <a:cubicBezTo>
                    <a:pt x="890340" y="1102501"/>
                    <a:pt x="892831" y="1100006"/>
                    <a:pt x="896567" y="1097510"/>
                  </a:cubicBezTo>
                  <a:cubicBezTo>
                    <a:pt x="901547" y="1096263"/>
                    <a:pt x="906528" y="1093768"/>
                    <a:pt x="910264" y="1093768"/>
                  </a:cubicBezTo>
                  <a:cubicBezTo>
                    <a:pt x="914000" y="1093768"/>
                    <a:pt x="915245" y="1093768"/>
                    <a:pt x="917735" y="1093768"/>
                  </a:cubicBezTo>
                  <a:cubicBezTo>
                    <a:pt x="918981" y="1095015"/>
                    <a:pt x="920226" y="1096263"/>
                    <a:pt x="921471" y="1097510"/>
                  </a:cubicBezTo>
                  <a:cubicBezTo>
                    <a:pt x="922716" y="1100006"/>
                    <a:pt x="923962" y="1102501"/>
                    <a:pt x="925207" y="1103748"/>
                  </a:cubicBezTo>
                  <a:cubicBezTo>
                    <a:pt x="925207" y="1104996"/>
                    <a:pt x="926452" y="1107491"/>
                    <a:pt x="927697" y="1109986"/>
                  </a:cubicBezTo>
                  <a:cubicBezTo>
                    <a:pt x="928943" y="1111234"/>
                    <a:pt x="930188" y="1113729"/>
                    <a:pt x="933923" y="1112481"/>
                  </a:cubicBezTo>
                  <a:cubicBezTo>
                    <a:pt x="935169" y="1111234"/>
                    <a:pt x="937659" y="1109986"/>
                    <a:pt x="938904" y="1108739"/>
                  </a:cubicBezTo>
                  <a:cubicBezTo>
                    <a:pt x="943885" y="1104996"/>
                    <a:pt x="947621" y="1102501"/>
                    <a:pt x="951357" y="1097510"/>
                  </a:cubicBezTo>
                  <a:cubicBezTo>
                    <a:pt x="960073" y="1088777"/>
                    <a:pt x="967545" y="1078797"/>
                    <a:pt x="973771" y="1068816"/>
                  </a:cubicBezTo>
                  <a:cubicBezTo>
                    <a:pt x="973771" y="1067568"/>
                    <a:pt x="975016" y="1067568"/>
                    <a:pt x="975016" y="1066321"/>
                  </a:cubicBezTo>
                  <a:cubicBezTo>
                    <a:pt x="989959" y="1042617"/>
                    <a:pt x="1011128" y="1017665"/>
                    <a:pt x="988714" y="986476"/>
                  </a:cubicBezTo>
                  <a:cubicBezTo>
                    <a:pt x="935169" y="910373"/>
                    <a:pt x="935169" y="909126"/>
                    <a:pt x="1024825" y="889164"/>
                  </a:cubicBezTo>
                  <a:cubicBezTo>
                    <a:pt x="984978" y="865460"/>
                    <a:pt x="950111" y="838014"/>
                    <a:pt x="915245" y="809319"/>
                  </a:cubicBezTo>
                  <a:cubicBezTo>
                    <a:pt x="900302" y="795596"/>
                    <a:pt x="880379" y="780625"/>
                    <a:pt x="892831" y="755673"/>
                  </a:cubicBezTo>
                  <a:cubicBezTo>
                    <a:pt x="902793" y="734464"/>
                    <a:pt x="925207" y="729474"/>
                    <a:pt x="946376" y="726979"/>
                  </a:cubicBezTo>
                  <a:cubicBezTo>
                    <a:pt x="972526" y="723236"/>
                    <a:pt x="997430" y="740702"/>
                    <a:pt x="1023580" y="730722"/>
                  </a:cubicBezTo>
                  <a:cubicBezTo>
                    <a:pt x="982487" y="693294"/>
                    <a:pt x="928943" y="740702"/>
                    <a:pt x="886605" y="709513"/>
                  </a:cubicBezTo>
                  <a:cubicBezTo>
                    <a:pt x="881624" y="707018"/>
                    <a:pt x="886605" y="713255"/>
                    <a:pt x="886605" y="715751"/>
                  </a:cubicBezTo>
                  <a:cubicBezTo>
                    <a:pt x="885359" y="754426"/>
                    <a:pt x="852983" y="750683"/>
                    <a:pt x="829324" y="759416"/>
                  </a:cubicBezTo>
                  <a:lnTo>
                    <a:pt x="816678" y="760120"/>
                  </a:lnTo>
                  <a:lnTo>
                    <a:pt x="823023" y="767216"/>
                  </a:lnTo>
                  <a:cubicBezTo>
                    <a:pt x="804448" y="805375"/>
                    <a:pt x="806925" y="857073"/>
                    <a:pt x="758629" y="875537"/>
                  </a:cubicBezTo>
                  <a:cubicBezTo>
                    <a:pt x="751199" y="877998"/>
                    <a:pt x="742531" y="876767"/>
                    <a:pt x="738816" y="869382"/>
                  </a:cubicBezTo>
                  <a:cubicBezTo>
                    <a:pt x="736339" y="864458"/>
                    <a:pt x="736339" y="859535"/>
                    <a:pt x="737578" y="854611"/>
                  </a:cubicBezTo>
                  <a:cubicBezTo>
                    <a:pt x="737578" y="848456"/>
                    <a:pt x="741293" y="843533"/>
                    <a:pt x="743769" y="841071"/>
                  </a:cubicBezTo>
                  <a:cubicBezTo>
                    <a:pt x="756153" y="829993"/>
                    <a:pt x="778443" y="822607"/>
                    <a:pt x="775966" y="800451"/>
                  </a:cubicBezTo>
                  <a:cubicBezTo>
                    <a:pt x="774728" y="783218"/>
                    <a:pt x="766059" y="767216"/>
                    <a:pt x="748723" y="756138"/>
                  </a:cubicBezTo>
                  <a:lnTo>
                    <a:pt x="760792" y="744603"/>
                  </a:lnTo>
                  <a:lnTo>
                    <a:pt x="751957" y="750862"/>
                  </a:lnTo>
                  <a:cubicBezTo>
                    <a:pt x="720626" y="755785"/>
                    <a:pt x="684281" y="739783"/>
                    <a:pt x="655456" y="765633"/>
                  </a:cubicBezTo>
                  <a:cubicBezTo>
                    <a:pt x="652949" y="768094"/>
                    <a:pt x="645430" y="764402"/>
                    <a:pt x="644177" y="761940"/>
                  </a:cubicBezTo>
                  <a:cubicBezTo>
                    <a:pt x="642923" y="758247"/>
                    <a:pt x="642923" y="750862"/>
                    <a:pt x="645430" y="747169"/>
                  </a:cubicBezTo>
                  <a:cubicBezTo>
                    <a:pt x="657962" y="732398"/>
                    <a:pt x="673002" y="726243"/>
                    <a:pt x="691801" y="722551"/>
                  </a:cubicBezTo>
                  <a:cubicBezTo>
                    <a:pt x="721879" y="717627"/>
                    <a:pt x="724385" y="716396"/>
                    <a:pt x="714359" y="693009"/>
                  </a:cubicBezTo>
                  <a:cubicBezTo>
                    <a:pt x="709346" y="681930"/>
                    <a:pt x="706840" y="670852"/>
                    <a:pt x="705587" y="659620"/>
                  </a:cubicBezTo>
                  <a:lnTo>
                    <a:pt x="704669" y="634502"/>
                  </a:lnTo>
                  <a:lnTo>
                    <a:pt x="693130" y="637188"/>
                  </a:lnTo>
                  <a:cubicBezTo>
                    <a:pt x="674396" y="637188"/>
                    <a:pt x="659410" y="631011"/>
                    <a:pt x="653165" y="611246"/>
                  </a:cubicBezTo>
                  <a:cubicBezTo>
                    <a:pt x="648170" y="605069"/>
                    <a:pt x="641925" y="600128"/>
                    <a:pt x="636930" y="595187"/>
                  </a:cubicBezTo>
                  <a:cubicBezTo>
                    <a:pt x="631934" y="591480"/>
                    <a:pt x="631934" y="589010"/>
                    <a:pt x="631934" y="584068"/>
                  </a:cubicBezTo>
                  <a:cubicBezTo>
                    <a:pt x="634432" y="580362"/>
                    <a:pt x="635681" y="579127"/>
                    <a:pt x="636930" y="579127"/>
                  </a:cubicBezTo>
                  <a:cubicBezTo>
                    <a:pt x="653165" y="579127"/>
                    <a:pt x="669401" y="579127"/>
                    <a:pt x="684388" y="579127"/>
                  </a:cubicBezTo>
                  <a:cubicBezTo>
                    <a:pt x="693130" y="579127"/>
                    <a:pt x="694379" y="575421"/>
                    <a:pt x="689383" y="569244"/>
                  </a:cubicBezTo>
                  <a:cubicBezTo>
                    <a:pt x="688134" y="565538"/>
                    <a:pt x="685637" y="563068"/>
                    <a:pt x="684388" y="563068"/>
                  </a:cubicBezTo>
                  <a:cubicBezTo>
                    <a:pt x="671899" y="539596"/>
                    <a:pt x="694379" y="551950"/>
                    <a:pt x="700623" y="547008"/>
                  </a:cubicBezTo>
                  <a:cubicBezTo>
                    <a:pt x="714361" y="547008"/>
                    <a:pt x="726850" y="544538"/>
                    <a:pt x="733094" y="532184"/>
                  </a:cubicBezTo>
                  <a:cubicBezTo>
                    <a:pt x="736841" y="528478"/>
                    <a:pt x="739339" y="524772"/>
                    <a:pt x="736841" y="521066"/>
                  </a:cubicBezTo>
                  <a:cubicBezTo>
                    <a:pt x="735592" y="518595"/>
                    <a:pt x="734343" y="516125"/>
                    <a:pt x="733094" y="516125"/>
                  </a:cubicBezTo>
                  <a:cubicBezTo>
                    <a:pt x="739339" y="511183"/>
                    <a:pt x="743085" y="505007"/>
                    <a:pt x="748081" y="500065"/>
                  </a:cubicBezTo>
                  <a:cubicBezTo>
                    <a:pt x="761819" y="501301"/>
                    <a:pt x="774308" y="502536"/>
                    <a:pt x="780552" y="516125"/>
                  </a:cubicBezTo>
                  <a:cubicBezTo>
                    <a:pt x="786797" y="521066"/>
                    <a:pt x="790543" y="527243"/>
                    <a:pt x="796788" y="532184"/>
                  </a:cubicBezTo>
                  <a:cubicBezTo>
                    <a:pt x="798037" y="544538"/>
                    <a:pt x="799285" y="556891"/>
                    <a:pt x="813023" y="563068"/>
                  </a:cubicBezTo>
                  <a:cubicBezTo>
                    <a:pt x="823014" y="575421"/>
                    <a:pt x="823014" y="586539"/>
                    <a:pt x="811774" y="596422"/>
                  </a:cubicBezTo>
                  <a:cubicBezTo>
                    <a:pt x="801783" y="598893"/>
                    <a:pt x="795539" y="595187"/>
                    <a:pt x="790543" y="586539"/>
                  </a:cubicBezTo>
                  <a:cubicBezTo>
                    <a:pt x="791792" y="591480"/>
                    <a:pt x="795539" y="596422"/>
                    <a:pt x="800534" y="597657"/>
                  </a:cubicBezTo>
                  <a:lnTo>
                    <a:pt x="801903" y="602168"/>
                  </a:lnTo>
                  <a:lnTo>
                    <a:pt x="829324" y="600973"/>
                  </a:lnTo>
                  <a:lnTo>
                    <a:pt x="832933" y="604334"/>
                  </a:lnTo>
                  <a:lnTo>
                    <a:pt x="842817" y="589230"/>
                  </a:lnTo>
                  <a:cubicBezTo>
                    <a:pt x="848416" y="583757"/>
                    <a:pt x="855259" y="579571"/>
                    <a:pt x="863346" y="576995"/>
                  </a:cubicBezTo>
                  <a:cubicBezTo>
                    <a:pt x="867701" y="587942"/>
                    <a:pt x="869568" y="600500"/>
                    <a:pt x="873300" y="612091"/>
                  </a:cubicBezTo>
                  <a:lnTo>
                    <a:pt x="893050" y="639450"/>
                  </a:lnTo>
                  <a:lnTo>
                    <a:pt x="895321" y="639648"/>
                  </a:lnTo>
                  <a:cubicBezTo>
                    <a:pt x="906528" y="634658"/>
                    <a:pt x="916490" y="629668"/>
                    <a:pt x="927697" y="624677"/>
                  </a:cubicBezTo>
                  <a:lnTo>
                    <a:pt x="930758" y="623905"/>
                  </a:lnTo>
                  <a:lnTo>
                    <a:pt x="938741" y="612752"/>
                  </a:lnTo>
                  <a:cubicBezTo>
                    <a:pt x="942099" y="608363"/>
                    <a:pt x="945152" y="605033"/>
                    <a:pt x="946983" y="605033"/>
                  </a:cubicBezTo>
                  <a:cubicBezTo>
                    <a:pt x="969880" y="613206"/>
                    <a:pt x="995523" y="605714"/>
                    <a:pt x="1017218" y="613205"/>
                  </a:cubicBezTo>
                  <a:lnTo>
                    <a:pt x="1034966" y="625215"/>
                  </a:lnTo>
                  <a:lnTo>
                    <a:pt x="1038523" y="624677"/>
                  </a:lnTo>
                  <a:lnTo>
                    <a:pt x="1070899" y="624677"/>
                  </a:lnTo>
                  <a:cubicBezTo>
                    <a:pt x="1121953" y="672085"/>
                    <a:pt x="1130670" y="593488"/>
                    <a:pt x="1166782" y="592240"/>
                  </a:cubicBezTo>
                  <a:cubicBezTo>
                    <a:pt x="1187951" y="603468"/>
                    <a:pt x="1207874" y="613449"/>
                    <a:pt x="1234024" y="599726"/>
                  </a:cubicBezTo>
                  <a:cubicBezTo>
                    <a:pt x="1246476" y="593488"/>
                    <a:pt x="1262664" y="592240"/>
                    <a:pt x="1278852" y="588497"/>
                  </a:cubicBezTo>
                  <a:cubicBezTo>
                    <a:pt x="1282588" y="574774"/>
                    <a:pt x="1270136" y="573526"/>
                    <a:pt x="1261419" y="569784"/>
                  </a:cubicBezTo>
                  <a:cubicBezTo>
                    <a:pt x="1229043" y="557308"/>
                    <a:pt x="1225307" y="554813"/>
                    <a:pt x="1241495" y="533604"/>
                  </a:cubicBezTo>
                  <a:cubicBezTo>
                    <a:pt x="1258929" y="509900"/>
                    <a:pt x="1247722" y="494929"/>
                    <a:pt x="1240250" y="476215"/>
                  </a:cubicBezTo>
                  <a:cubicBezTo>
                    <a:pt x="1220327" y="507405"/>
                    <a:pt x="1220327" y="507405"/>
                    <a:pt x="1197912" y="496176"/>
                  </a:cubicBezTo>
                  <a:cubicBezTo>
                    <a:pt x="1214100" y="466234"/>
                    <a:pt x="1214100" y="455006"/>
                    <a:pt x="1197912" y="442530"/>
                  </a:cubicBezTo>
                  <a:cubicBezTo>
                    <a:pt x="1180479" y="430055"/>
                    <a:pt x="1163046" y="417579"/>
                    <a:pt x="1140632" y="417579"/>
                  </a:cubicBezTo>
                  <a:cubicBezTo>
                    <a:pt x="1108256" y="417579"/>
                    <a:pt x="1090823" y="392627"/>
                    <a:pt x="1064673" y="378904"/>
                  </a:cubicBezTo>
                  <a:cubicBezTo>
                    <a:pt x="1085842" y="363933"/>
                    <a:pt x="1098294" y="373913"/>
                    <a:pt x="1109501" y="383894"/>
                  </a:cubicBezTo>
                  <a:cubicBezTo>
                    <a:pt x="1131915" y="402608"/>
                    <a:pt x="1150594" y="402608"/>
                    <a:pt x="1171763" y="380151"/>
                  </a:cubicBezTo>
                  <a:cubicBezTo>
                    <a:pt x="1181102" y="371418"/>
                    <a:pt x="1189507" y="368611"/>
                    <a:pt x="1196823" y="370639"/>
                  </a:cubicBezTo>
                  <a:close/>
                  <a:moveTo>
                    <a:pt x="460364" y="291246"/>
                  </a:moveTo>
                  <a:cubicBezTo>
                    <a:pt x="456700" y="295367"/>
                    <a:pt x="454258" y="299488"/>
                    <a:pt x="451816" y="302235"/>
                  </a:cubicBezTo>
                  <a:cubicBezTo>
                    <a:pt x="445710" y="306356"/>
                    <a:pt x="440826" y="303609"/>
                    <a:pt x="439605" y="296740"/>
                  </a:cubicBezTo>
                  <a:cubicBezTo>
                    <a:pt x="439605" y="295367"/>
                    <a:pt x="443268" y="293993"/>
                    <a:pt x="445710" y="292619"/>
                  </a:cubicBezTo>
                  <a:cubicBezTo>
                    <a:pt x="450595" y="291246"/>
                    <a:pt x="455479" y="291246"/>
                    <a:pt x="460364" y="291246"/>
                  </a:cubicBezTo>
                  <a:close/>
                  <a:moveTo>
                    <a:pt x="3345919" y="234408"/>
                  </a:moveTo>
                  <a:cubicBezTo>
                    <a:pt x="3353817" y="234251"/>
                    <a:pt x="3361870" y="235192"/>
                    <a:pt x="3369922" y="234565"/>
                  </a:cubicBezTo>
                  <a:cubicBezTo>
                    <a:pt x="3389745" y="234565"/>
                    <a:pt x="3409567" y="234565"/>
                    <a:pt x="3430628" y="234565"/>
                  </a:cubicBezTo>
                  <a:cubicBezTo>
                    <a:pt x="3443017" y="234565"/>
                    <a:pt x="3454167" y="233309"/>
                    <a:pt x="3465317" y="240840"/>
                  </a:cubicBezTo>
                  <a:cubicBezTo>
                    <a:pt x="3475228" y="242095"/>
                    <a:pt x="3485140" y="242095"/>
                    <a:pt x="3495051" y="243350"/>
                  </a:cubicBezTo>
                  <a:cubicBezTo>
                    <a:pt x="3508679" y="255901"/>
                    <a:pt x="3529740" y="244605"/>
                    <a:pt x="3544607" y="257156"/>
                  </a:cubicBezTo>
                  <a:cubicBezTo>
                    <a:pt x="3548323" y="258411"/>
                    <a:pt x="3553279" y="259666"/>
                    <a:pt x="3558234" y="258411"/>
                  </a:cubicBezTo>
                  <a:cubicBezTo>
                    <a:pt x="3566907" y="270962"/>
                    <a:pt x="3578057" y="274727"/>
                    <a:pt x="3591685" y="274727"/>
                  </a:cubicBezTo>
                  <a:cubicBezTo>
                    <a:pt x="3596640" y="281003"/>
                    <a:pt x="3601596" y="286023"/>
                    <a:pt x="3606551" y="292298"/>
                  </a:cubicBezTo>
                  <a:cubicBezTo>
                    <a:pt x="3607790" y="317400"/>
                    <a:pt x="3609029" y="343757"/>
                    <a:pt x="3609029" y="370114"/>
                  </a:cubicBezTo>
                  <a:cubicBezTo>
                    <a:pt x="3555757" y="367604"/>
                    <a:pt x="3544607" y="286023"/>
                    <a:pt x="3483901" y="307360"/>
                  </a:cubicBezTo>
                  <a:cubicBezTo>
                    <a:pt x="3511156" y="391450"/>
                    <a:pt x="3504962" y="410277"/>
                    <a:pt x="3438062" y="432868"/>
                  </a:cubicBezTo>
                  <a:cubicBezTo>
                    <a:pt x="3430628" y="432868"/>
                    <a:pt x="3423195" y="431613"/>
                    <a:pt x="3415762" y="429103"/>
                  </a:cubicBezTo>
                  <a:cubicBezTo>
                    <a:pt x="3361250" y="407766"/>
                    <a:pt x="3314172" y="378899"/>
                    <a:pt x="3329039" y="309870"/>
                  </a:cubicBezTo>
                  <a:cubicBezTo>
                    <a:pt x="3340189" y="254646"/>
                    <a:pt x="3290633" y="279748"/>
                    <a:pt x="3273289" y="260921"/>
                  </a:cubicBezTo>
                  <a:cubicBezTo>
                    <a:pt x="3269572" y="254646"/>
                    <a:pt x="3270811" y="248370"/>
                    <a:pt x="3277005" y="243350"/>
                  </a:cubicBezTo>
                  <a:cubicBezTo>
                    <a:pt x="3293111" y="242095"/>
                    <a:pt x="3307978" y="240840"/>
                    <a:pt x="3322844" y="240840"/>
                  </a:cubicBezTo>
                  <a:cubicBezTo>
                    <a:pt x="3330277" y="235820"/>
                    <a:pt x="3338021" y="234565"/>
                    <a:pt x="3345919" y="234408"/>
                  </a:cubicBezTo>
                  <a:close/>
                  <a:moveTo>
                    <a:pt x="2644137" y="135512"/>
                  </a:moveTo>
                  <a:lnTo>
                    <a:pt x="2644118" y="136000"/>
                  </a:lnTo>
                  <a:cubicBezTo>
                    <a:pt x="2644118" y="147229"/>
                    <a:pt x="2642870" y="136000"/>
                    <a:pt x="2647861" y="143486"/>
                  </a:cubicBezTo>
                  <a:cubicBezTo>
                    <a:pt x="2667826" y="174679"/>
                    <a:pt x="2615419" y="192147"/>
                    <a:pt x="2627897" y="203376"/>
                  </a:cubicBezTo>
                  <a:cubicBezTo>
                    <a:pt x="2659091" y="237064"/>
                    <a:pt x="2644118" y="268257"/>
                    <a:pt x="2634136" y="299450"/>
                  </a:cubicBezTo>
                  <a:cubicBezTo>
                    <a:pt x="2620410" y="343119"/>
                    <a:pt x="2629144" y="375560"/>
                    <a:pt x="2664082" y="403009"/>
                  </a:cubicBezTo>
                  <a:cubicBezTo>
                    <a:pt x="2666578" y="408000"/>
                    <a:pt x="2671569" y="410495"/>
                    <a:pt x="2672817" y="406752"/>
                  </a:cubicBezTo>
                  <a:lnTo>
                    <a:pt x="2674642" y="403647"/>
                  </a:lnTo>
                  <a:lnTo>
                    <a:pt x="2674689" y="403633"/>
                  </a:lnTo>
                  <a:cubicBezTo>
                    <a:pt x="2675157" y="403165"/>
                    <a:pt x="2675313" y="402697"/>
                    <a:pt x="2675040" y="402970"/>
                  </a:cubicBezTo>
                  <a:lnTo>
                    <a:pt x="2674642" y="403647"/>
                  </a:lnTo>
                  <a:lnTo>
                    <a:pt x="2672466" y="404296"/>
                  </a:lnTo>
                  <a:cubicBezTo>
                    <a:pt x="2671491" y="404023"/>
                    <a:pt x="2670322" y="403009"/>
                    <a:pt x="2669074" y="400514"/>
                  </a:cubicBezTo>
                  <a:cubicBezTo>
                    <a:pt x="2666578" y="396771"/>
                    <a:pt x="2664082" y="391780"/>
                    <a:pt x="2662835" y="386789"/>
                  </a:cubicBezTo>
                  <a:cubicBezTo>
                    <a:pt x="2660963" y="378679"/>
                    <a:pt x="2661899" y="371816"/>
                    <a:pt x="2664862" y="365890"/>
                  </a:cubicBezTo>
                  <a:lnTo>
                    <a:pt x="2676590" y="353260"/>
                  </a:lnTo>
                  <a:lnTo>
                    <a:pt x="2648519" y="336900"/>
                  </a:lnTo>
                  <a:cubicBezTo>
                    <a:pt x="2640057" y="329291"/>
                    <a:pt x="2637639" y="317878"/>
                    <a:pt x="2647310" y="310269"/>
                  </a:cubicBezTo>
                  <a:cubicBezTo>
                    <a:pt x="2663025" y="297588"/>
                    <a:pt x="2679949" y="286174"/>
                    <a:pt x="2696873" y="274761"/>
                  </a:cubicBezTo>
                  <a:cubicBezTo>
                    <a:pt x="2692642" y="288077"/>
                    <a:pt x="2690527" y="301709"/>
                    <a:pt x="2690527" y="315342"/>
                  </a:cubicBezTo>
                  <a:lnTo>
                    <a:pt x="2695836" y="349290"/>
                  </a:lnTo>
                  <a:lnTo>
                    <a:pt x="2710251" y="355596"/>
                  </a:lnTo>
                  <a:lnTo>
                    <a:pt x="2710996" y="356387"/>
                  </a:lnTo>
                  <a:lnTo>
                    <a:pt x="2716019" y="356398"/>
                  </a:lnTo>
                  <a:cubicBezTo>
                    <a:pt x="2734035" y="353716"/>
                    <a:pt x="2752405" y="345784"/>
                    <a:pt x="2772187" y="358848"/>
                  </a:cubicBezTo>
                  <a:cubicBezTo>
                    <a:pt x="2778467" y="363825"/>
                    <a:pt x="2798564" y="346406"/>
                    <a:pt x="2813636" y="342673"/>
                  </a:cubicBezTo>
                  <a:cubicBezTo>
                    <a:pt x="2827452" y="338941"/>
                    <a:pt x="2845036" y="335208"/>
                    <a:pt x="2857597" y="345162"/>
                  </a:cubicBezTo>
                  <a:cubicBezTo>
                    <a:pt x="2865133" y="351383"/>
                    <a:pt x="2864819" y="358226"/>
                    <a:pt x="2862935" y="365380"/>
                  </a:cubicBezTo>
                  <a:lnTo>
                    <a:pt x="2859099" y="386131"/>
                  </a:lnTo>
                  <a:lnTo>
                    <a:pt x="2864613" y="380103"/>
                  </a:lnTo>
                  <a:cubicBezTo>
                    <a:pt x="2872062" y="371393"/>
                    <a:pt x="2914270" y="396277"/>
                    <a:pt x="2890683" y="361440"/>
                  </a:cubicBezTo>
                  <a:cubicBezTo>
                    <a:pt x="2863372" y="319137"/>
                    <a:pt x="2885717" y="293009"/>
                    <a:pt x="2904339" y="260660"/>
                  </a:cubicBezTo>
                  <a:lnTo>
                    <a:pt x="2906345" y="259848"/>
                  </a:lnTo>
                  <a:lnTo>
                    <a:pt x="2906345" y="249603"/>
                  </a:lnTo>
                  <a:lnTo>
                    <a:pt x="2892315" y="247699"/>
                  </a:lnTo>
                  <a:cubicBezTo>
                    <a:pt x="2871370" y="238665"/>
                    <a:pt x="2862712" y="215117"/>
                    <a:pt x="2850543" y="196465"/>
                  </a:cubicBezTo>
                  <a:cubicBezTo>
                    <a:pt x="2845550" y="192735"/>
                    <a:pt x="2849295" y="186518"/>
                    <a:pt x="2846798" y="182788"/>
                  </a:cubicBezTo>
                  <a:cubicBezTo>
                    <a:pt x="2841806" y="190248"/>
                    <a:pt x="2850543" y="195222"/>
                    <a:pt x="2850543" y="202683"/>
                  </a:cubicBezTo>
                  <a:cubicBezTo>
                    <a:pt x="2850543" y="238742"/>
                    <a:pt x="2834317" y="268585"/>
                    <a:pt x="2816844" y="298427"/>
                  </a:cubicBezTo>
                  <a:cubicBezTo>
                    <a:pt x="2805611" y="315835"/>
                    <a:pt x="2795626" y="339461"/>
                    <a:pt x="2768168" y="329513"/>
                  </a:cubicBezTo>
                  <a:cubicBezTo>
                    <a:pt x="2744455" y="320809"/>
                    <a:pt x="2744455" y="299671"/>
                    <a:pt x="2745703" y="277289"/>
                  </a:cubicBezTo>
                  <a:cubicBezTo>
                    <a:pt x="2750384" y="230194"/>
                    <a:pt x="2753133" y="200759"/>
                    <a:pt x="2748424" y="181445"/>
                  </a:cubicBezTo>
                  <a:lnTo>
                    <a:pt x="2743798" y="173710"/>
                  </a:lnTo>
                  <a:lnTo>
                    <a:pt x="2744465" y="199917"/>
                  </a:lnTo>
                  <a:cubicBezTo>
                    <a:pt x="2745546" y="260108"/>
                    <a:pt x="2740524" y="262205"/>
                    <a:pt x="2700340" y="278978"/>
                  </a:cubicBezTo>
                  <a:cubicBezTo>
                    <a:pt x="2699064" y="262365"/>
                    <a:pt x="2697789" y="247029"/>
                    <a:pt x="2697789" y="230416"/>
                  </a:cubicBezTo>
                  <a:cubicBezTo>
                    <a:pt x="2696513" y="215081"/>
                    <a:pt x="2676102" y="206135"/>
                    <a:pt x="2681205" y="188244"/>
                  </a:cubicBezTo>
                  <a:cubicBezTo>
                    <a:pt x="2693962" y="183132"/>
                    <a:pt x="2702891" y="190800"/>
                    <a:pt x="2707994" y="199745"/>
                  </a:cubicBezTo>
                  <a:cubicBezTo>
                    <a:pt x="2719475" y="219873"/>
                    <a:pt x="2728803" y="221311"/>
                    <a:pt x="2736517" y="199745"/>
                  </a:cubicBezTo>
                  <a:lnTo>
                    <a:pt x="2743155" y="172634"/>
                  </a:lnTo>
                  <a:lnTo>
                    <a:pt x="2735074" y="159120"/>
                  </a:lnTo>
                  <a:cubicBezTo>
                    <a:pt x="2728298" y="153580"/>
                    <a:pt x="2718966" y="149628"/>
                    <a:pt x="2706388" y="146320"/>
                  </a:cubicBezTo>
                  <a:lnTo>
                    <a:pt x="2644137" y="135512"/>
                  </a:lnTo>
                  <a:close/>
                  <a:moveTo>
                    <a:pt x="391522" y="93421"/>
                  </a:moveTo>
                  <a:cubicBezTo>
                    <a:pt x="394269" y="98654"/>
                    <a:pt x="397017" y="102579"/>
                    <a:pt x="399764" y="106504"/>
                  </a:cubicBezTo>
                  <a:cubicBezTo>
                    <a:pt x="397017" y="110429"/>
                    <a:pt x="394269" y="114354"/>
                    <a:pt x="391522" y="119587"/>
                  </a:cubicBezTo>
                  <a:cubicBezTo>
                    <a:pt x="390148" y="115662"/>
                    <a:pt x="384654" y="110429"/>
                    <a:pt x="384654" y="106504"/>
                  </a:cubicBezTo>
                  <a:cubicBezTo>
                    <a:pt x="384654" y="102579"/>
                    <a:pt x="390148" y="98654"/>
                    <a:pt x="391522" y="93421"/>
                  </a:cubicBezTo>
                  <a:close/>
                  <a:moveTo>
                    <a:pt x="444001" y="65942"/>
                  </a:moveTo>
                  <a:lnTo>
                    <a:pt x="444001" y="81252"/>
                  </a:lnTo>
                  <a:cubicBezTo>
                    <a:pt x="434109" y="75363"/>
                    <a:pt x="434109" y="70653"/>
                    <a:pt x="444001" y="65942"/>
                  </a:cubicBezTo>
                  <a:close/>
                  <a:moveTo>
                    <a:pt x="2954134" y="39792"/>
                  </a:moveTo>
                  <a:lnTo>
                    <a:pt x="2955383" y="41036"/>
                  </a:lnTo>
                  <a:lnTo>
                    <a:pt x="2954268" y="40005"/>
                  </a:lnTo>
                  <a:lnTo>
                    <a:pt x="2954134" y="39792"/>
                  </a:lnTo>
                  <a:close/>
                  <a:moveTo>
                    <a:pt x="478069" y="39614"/>
                  </a:moveTo>
                  <a:cubicBezTo>
                    <a:pt x="484175" y="40758"/>
                    <a:pt x="492723" y="46482"/>
                    <a:pt x="495165" y="51061"/>
                  </a:cubicBezTo>
                  <a:cubicBezTo>
                    <a:pt x="498829" y="59075"/>
                    <a:pt x="490281" y="63654"/>
                    <a:pt x="482954" y="63654"/>
                  </a:cubicBezTo>
                  <a:cubicBezTo>
                    <a:pt x="470743" y="64799"/>
                    <a:pt x="457310" y="64799"/>
                    <a:pt x="445099" y="64799"/>
                  </a:cubicBezTo>
                  <a:cubicBezTo>
                    <a:pt x="452426" y="52206"/>
                    <a:pt x="459752" y="38469"/>
                    <a:pt x="478069" y="39614"/>
                  </a:cubicBezTo>
                  <a:close/>
                  <a:moveTo>
                    <a:pt x="582821" y="13488"/>
                  </a:moveTo>
                  <a:cubicBezTo>
                    <a:pt x="590034" y="14737"/>
                    <a:pt x="597246" y="17235"/>
                    <a:pt x="603257" y="20981"/>
                  </a:cubicBezTo>
                  <a:lnTo>
                    <a:pt x="603257" y="37218"/>
                  </a:lnTo>
                  <a:cubicBezTo>
                    <a:pt x="596044" y="35969"/>
                    <a:pt x="588832" y="37218"/>
                    <a:pt x="582821" y="35969"/>
                  </a:cubicBezTo>
                  <a:cubicBezTo>
                    <a:pt x="575609" y="35969"/>
                    <a:pt x="565992" y="34720"/>
                    <a:pt x="567194" y="24728"/>
                  </a:cubicBezTo>
                  <a:cubicBezTo>
                    <a:pt x="569598" y="15986"/>
                    <a:pt x="575609" y="10990"/>
                    <a:pt x="582821" y="13488"/>
                  </a:cubicBezTo>
                  <a:close/>
                  <a:moveTo>
                    <a:pt x="618850" y="2441"/>
                  </a:moveTo>
                  <a:cubicBezTo>
                    <a:pt x="621466" y="-1"/>
                    <a:pt x="626700" y="2441"/>
                    <a:pt x="630624" y="2441"/>
                  </a:cubicBezTo>
                  <a:cubicBezTo>
                    <a:pt x="629316" y="6104"/>
                    <a:pt x="629316" y="13431"/>
                    <a:pt x="626700" y="14652"/>
                  </a:cubicBezTo>
                  <a:cubicBezTo>
                    <a:pt x="620158" y="17094"/>
                    <a:pt x="612308" y="18315"/>
                    <a:pt x="604459" y="20758"/>
                  </a:cubicBezTo>
                  <a:cubicBezTo>
                    <a:pt x="609692" y="14652"/>
                    <a:pt x="612308" y="8547"/>
                    <a:pt x="618850" y="2441"/>
                  </a:cubicBezTo>
                  <a:close/>
                  <a:moveTo>
                    <a:pt x="2329674" y="0"/>
                  </a:moveTo>
                  <a:cubicBezTo>
                    <a:pt x="2344648" y="1248"/>
                    <a:pt x="2359621" y="2496"/>
                    <a:pt x="2374595" y="3743"/>
                  </a:cubicBezTo>
                  <a:cubicBezTo>
                    <a:pt x="2377090" y="8734"/>
                    <a:pt x="2377090" y="13725"/>
                    <a:pt x="2379586" y="17468"/>
                  </a:cubicBezTo>
                  <a:cubicBezTo>
                    <a:pt x="2370852" y="27450"/>
                    <a:pt x="2348391" y="28697"/>
                    <a:pt x="2363365" y="48661"/>
                  </a:cubicBezTo>
                  <a:cubicBezTo>
                    <a:pt x="2377090" y="92330"/>
                    <a:pt x="2377090" y="93578"/>
                    <a:pt x="2413276" y="88587"/>
                  </a:cubicBezTo>
                  <a:cubicBezTo>
                    <a:pt x="2435737" y="84844"/>
                    <a:pt x="2439480" y="97321"/>
                    <a:pt x="2441976" y="113541"/>
                  </a:cubicBezTo>
                  <a:cubicBezTo>
                    <a:pt x="2443223" y="157211"/>
                    <a:pt x="2397055" y="158459"/>
                    <a:pt x="2379586" y="184661"/>
                  </a:cubicBezTo>
                  <a:cubicBezTo>
                    <a:pt x="2363365" y="207119"/>
                    <a:pt x="2314701" y="219596"/>
                    <a:pt x="2359621" y="262018"/>
                  </a:cubicBezTo>
                  <a:cubicBezTo>
                    <a:pt x="2374595" y="274495"/>
                    <a:pt x="2350887" y="300697"/>
                    <a:pt x="2353382" y="321908"/>
                  </a:cubicBezTo>
                  <a:cubicBezTo>
                    <a:pt x="2355878" y="328147"/>
                    <a:pt x="2342152" y="330642"/>
                    <a:pt x="2347143" y="335633"/>
                  </a:cubicBezTo>
                  <a:cubicBezTo>
                    <a:pt x="2352135" y="339376"/>
                    <a:pt x="2357126" y="328147"/>
                    <a:pt x="2364613" y="329394"/>
                  </a:cubicBezTo>
                  <a:cubicBezTo>
                    <a:pt x="2398303" y="336881"/>
                    <a:pt x="2428250" y="349358"/>
                    <a:pt x="2455701" y="364330"/>
                  </a:cubicBezTo>
                  <a:cubicBezTo>
                    <a:pt x="2446967" y="345615"/>
                    <a:pt x="2453206" y="319413"/>
                    <a:pt x="2446967" y="295706"/>
                  </a:cubicBezTo>
                  <a:cubicBezTo>
                    <a:pt x="2445719" y="295706"/>
                    <a:pt x="2445719" y="293211"/>
                    <a:pt x="2443223" y="293211"/>
                  </a:cubicBezTo>
                  <a:cubicBezTo>
                    <a:pt x="2445719" y="298202"/>
                    <a:pt x="2444471" y="301945"/>
                    <a:pt x="2439480" y="306936"/>
                  </a:cubicBezTo>
                  <a:cubicBezTo>
                    <a:pt x="2418268" y="319413"/>
                    <a:pt x="2404542" y="308183"/>
                    <a:pt x="2398303" y="288220"/>
                  </a:cubicBezTo>
                  <a:cubicBezTo>
                    <a:pt x="2377090" y="228330"/>
                    <a:pt x="2427002" y="180918"/>
                    <a:pt x="2455701" y="136000"/>
                  </a:cubicBezTo>
                  <a:cubicBezTo>
                    <a:pt x="2458197" y="132257"/>
                    <a:pt x="2460692" y="128514"/>
                    <a:pt x="2464436" y="124771"/>
                  </a:cubicBezTo>
                  <a:cubicBezTo>
                    <a:pt x="2468179" y="122275"/>
                    <a:pt x="2473170" y="119780"/>
                    <a:pt x="2478162" y="117285"/>
                  </a:cubicBezTo>
                  <a:cubicBezTo>
                    <a:pt x="2486896" y="113541"/>
                    <a:pt x="2496878" y="111046"/>
                    <a:pt x="2506861" y="109798"/>
                  </a:cubicBezTo>
                  <a:cubicBezTo>
                    <a:pt x="2525578" y="107303"/>
                    <a:pt x="2545542" y="121028"/>
                    <a:pt x="2551781" y="97321"/>
                  </a:cubicBezTo>
                  <a:cubicBezTo>
                    <a:pt x="2556772" y="82349"/>
                    <a:pt x="2545542" y="66129"/>
                    <a:pt x="2540551" y="52404"/>
                  </a:cubicBezTo>
                  <a:cubicBezTo>
                    <a:pt x="2554277" y="51156"/>
                    <a:pt x="2564259" y="56147"/>
                    <a:pt x="2575489" y="63633"/>
                  </a:cubicBezTo>
                  <a:cubicBezTo>
                    <a:pt x="2606684" y="82349"/>
                    <a:pt x="2606684" y="82349"/>
                    <a:pt x="2635383" y="51156"/>
                  </a:cubicBezTo>
                  <a:cubicBezTo>
                    <a:pt x="2640374" y="51156"/>
                    <a:pt x="2645366" y="51156"/>
                    <a:pt x="2650357" y="52404"/>
                  </a:cubicBezTo>
                  <a:lnTo>
                    <a:pt x="2652769" y="57097"/>
                  </a:lnTo>
                  <a:lnTo>
                    <a:pt x="2668321" y="54714"/>
                  </a:lnTo>
                  <a:cubicBezTo>
                    <a:pt x="2673313" y="60931"/>
                    <a:pt x="2678306" y="60931"/>
                    <a:pt x="2683298" y="54714"/>
                  </a:cubicBezTo>
                  <a:cubicBezTo>
                    <a:pt x="2689538" y="49740"/>
                    <a:pt x="2695779" y="43523"/>
                    <a:pt x="2702019" y="39792"/>
                  </a:cubicBezTo>
                  <a:lnTo>
                    <a:pt x="2700771" y="41036"/>
                  </a:lnTo>
                  <a:cubicBezTo>
                    <a:pt x="2708260" y="29845"/>
                    <a:pt x="2724485" y="33575"/>
                    <a:pt x="2731974" y="22384"/>
                  </a:cubicBezTo>
                  <a:cubicBezTo>
                    <a:pt x="2738214" y="17410"/>
                    <a:pt x="2744455" y="11193"/>
                    <a:pt x="2751943" y="8706"/>
                  </a:cubicBezTo>
                  <a:cubicBezTo>
                    <a:pt x="2756936" y="8706"/>
                    <a:pt x="2761928" y="7463"/>
                    <a:pt x="2764424" y="4976"/>
                  </a:cubicBezTo>
                  <a:cubicBezTo>
                    <a:pt x="2768168" y="3733"/>
                    <a:pt x="2771913" y="2489"/>
                    <a:pt x="2775657" y="2"/>
                  </a:cubicBezTo>
                  <a:cubicBezTo>
                    <a:pt x="2778153" y="2489"/>
                    <a:pt x="2781897" y="4976"/>
                    <a:pt x="2784394" y="7463"/>
                  </a:cubicBezTo>
                  <a:cubicBezTo>
                    <a:pt x="2818092" y="78339"/>
                    <a:pt x="2841806" y="80826"/>
                    <a:pt x="2909203" y="17410"/>
                  </a:cubicBezTo>
                  <a:cubicBezTo>
                    <a:pt x="2920436" y="14924"/>
                    <a:pt x="2931669" y="13680"/>
                    <a:pt x="2939157" y="26114"/>
                  </a:cubicBezTo>
                  <a:lnTo>
                    <a:pt x="2937909" y="24871"/>
                  </a:lnTo>
                  <a:lnTo>
                    <a:pt x="2954268" y="40005"/>
                  </a:lnTo>
                  <a:lnTo>
                    <a:pt x="2963963" y="55335"/>
                  </a:lnTo>
                  <a:cubicBezTo>
                    <a:pt x="2965679" y="61242"/>
                    <a:pt x="2967239" y="67148"/>
                    <a:pt x="2972856" y="70878"/>
                  </a:cubicBezTo>
                  <a:lnTo>
                    <a:pt x="2971608" y="70878"/>
                  </a:lnTo>
                  <a:cubicBezTo>
                    <a:pt x="2981593" y="79582"/>
                    <a:pt x="2979096" y="94504"/>
                    <a:pt x="2987833" y="103208"/>
                  </a:cubicBezTo>
                  <a:cubicBezTo>
                    <a:pt x="2993450" y="109425"/>
                    <a:pt x="2995010" y="116575"/>
                    <a:pt x="2995478" y="124191"/>
                  </a:cubicBezTo>
                  <a:lnTo>
                    <a:pt x="2996499" y="146425"/>
                  </a:lnTo>
                  <a:lnTo>
                    <a:pt x="3001505" y="151615"/>
                  </a:lnTo>
                  <a:cubicBezTo>
                    <a:pt x="3005213" y="155359"/>
                    <a:pt x="3008920" y="161600"/>
                    <a:pt x="3008920" y="169090"/>
                  </a:cubicBezTo>
                  <a:cubicBezTo>
                    <a:pt x="3010156" y="177827"/>
                    <a:pt x="3013864" y="186565"/>
                    <a:pt x="3016335" y="196551"/>
                  </a:cubicBezTo>
                  <a:cubicBezTo>
                    <a:pt x="3018807" y="212777"/>
                    <a:pt x="3021279" y="227756"/>
                    <a:pt x="3026222" y="242735"/>
                  </a:cubicBezTo>
                  <a:cubicBezTo>
                    <a:pt x="3029930" y="253968"/>
                    <a:pt x="3032401" y="265202"/>
                    <a:pt x="3036109" y="276436"/>
                  </a:cubicBezTo>
                  <a:cubicBezTo>
                    <a:pt x="3038581" y="282677"/>
                    <a:pt x="3039816" y="287670"/>
                    <a:pt x="3042288" y="292663"/>
                  </a:cubicBezTo>
                  <a:cubicBezTo>
                    <a:pt x="3052175" y="300152"/>
                    <a:pt x="3045996" y="283926"/>
                    <a:pt x="3052175" y="286422"/>
                  </a:cubicBezTo>
                  <a:cubicBezTo>
                    <a:pt x="3057118" y="283926"/>
                    <a:pt x="3063297" y="281429"/>
                    <a:pt x="3069477" y="281429"/>
                  </a:cubicBezTo>
                  <a:cubicBezTo>
                    <a:pt x="3080599" y="278933"/>
                    <a:pt x="3092958" y="278933"/>
                    <a:pt x="3105316" y="281429"/>
                  </a:cubicBezTo>
                  <a:cubicBezTo>
                    <a:pt x="3113967" y="283926"/>
                    <a:pt x="3121382" y="285174"/>
                    <a:pt x="3130033" y="278933"/>
                  </a:cubicBezTo>
                  <a:cubicBezTo>
                    <a:pt x="3139920" y="278933"/>
                    <a:pt x="3151042" y="276436"/>
                    <a:pt x="3160929" y="276436"/>
                  </a:cubicBezTo>
                  <a:cubicBezTo>
                    <a:pt x="3164636" y="273940"/>
                    <a:pt x="3168344" y="273004"/>
                    <a:pt x="3171897" y="273628"/>
                  </a:cubicBezTo>
                  <a:lnTo>
                    <a:pt x="3179164" y="278371"/>
                  </a:lnTo>
                  <a:lnTo>
                    <a:pt x="3185434" y="271101"/>
                  </a:lnTo>
                  <a:cubicBezTo>
                    <a:pt x="3193562" y="265805"/>
                    <a:pt x="3204629" y="267217"/>
                    <a:pt x="3212929" y="261567"/>
                  </a:cubicBezTo>
                  <a:cubicBezTo>
                    <a:pt x="3216618" y="262823"/>
                    <a:pt x="3220307" y="262823"/>
                    <a:pt x="3223996" y="260312"/>
                  </a:cubicBezTo>
                  <a:cubicBezTo>
                    <a:pt x="3230144" y="254035"/>
                    <a:pt x="3237522" y="252779"/>
                    <a:pt x="3244901" y="252779"/>
                  </a:cubicBezTo>
                  <a:cubicBezTo>
                    <a:pt x="3252279" y="254035"/>
                    <a:pt x="3258427" y="259057"/>
                    <a:pt x="3263346" y="265334"/>
                  </a:cubicBezTo>
                  <a:cubicBezTo>
                    <a:pt x="3279331" y="311786"/>
                    <a:pt x="3264575" y="363260"/>
                    <a:pt x="3247360" y="398413"/>
                  </a:cubicBezTo>
                  <a:cubicBezTo>
                    <a:pt x="3223996" y="444865"/>
                    <a:pt x="3244901" y="468718"/>
                    <a:pt x="3262116" y="498850"/>
                  </a:cubicBezTo>
                  <a:cubicBezTo>
                    <a:pt x="3253508" y="560367"/>
                    <a:pt x="3174809" y="534002"/>
                    <a:pt x="3158824" y="585476"/>
                  </a:cubicBezTo>
                  <a:cubicBezTo>
                    <a:pt x="3151446" y="586732"/>
                    <a:pt x="3144067" y="584221"/>
                    <a:pt x="3139149" y="577944"/>
                  </a:cubicBezTo>
                  <a:cubicBezTo>
                    <a:pt x="3122548" y="549696"/>
                    <a:pt x="3111481" y="520742"/>
                    <a:pt x="3124105" y="493730"/>
                  </a:cubicBezTo>
                  <a:lnTo>
                    <a:pt x="3142327" y="471144"/>
                  </a:lnTo>
                  <a:lnTo>
                    <a:pt x="3127562" y="465697"/>
                  </a:lnTo>
                  <a:cubicBezTo>
                    <a:pt x="3116748" y="460860"/>
                    <a:pt x="3105934" y="456180"/>
                    <a:pt x="3094194" y="462421"/>
                  </a:cubicBezTo>
                  <a:cubicBezTo>
                    <a:pt x="3088014" y="466165"/>
                    <a:pt x="3083071" y="469910"/>
                    <a:pt x="3079363" y="474903"/>
                  </a:cubicBezTo>
                  <a:cubicBezTo>
                    <a:pt x="3060826" y="492378"/>
                    <a:pt x="3062062" y="516094"/>
                    <a:pt x="3055882" y="537314"/>
                  </a:cubicBezTo>
                  <a:cubicBezTo>
                    <a:pt x="3048468" y="557909"/>
                    <a:pt x="3041052" y="578505"/>
                    <a:pt x="3021646" y="582249"/>
                  </a:cubicBezTo>
                  <a:lnTo>
                    <a:pt x="3000078" y="579991"/>
                  </a:lnTo>
                  <a:lnTo>
                    <a:pt x="3005049" y="648227"/>
                  </a:lnTo>
                  <a:cubicBezTo>
                    <a:pt x="3007066" y="671555"/>
                    <a:pt x="3008618" y="694884"/>
                    <a:pt x="3007376" y="718524"/>
                  </a:cubicBezTo>
                  <a:cubicBezTo>
                    <a:pt x="3004893" y="748385"/>
                    <a:pt x="2997445" y="770780"/>
                    <a:pt x="2963927" y="775757"/>
                  </a:cubicBezTo>
                  <a:cubicBezTo>
                    <a:pt x="2951512" y="773268"/>
                    <a:pt x="2946547" y="765803"/>
                    <a:pt x="2944064" y="753361"/>
                  </a:cubicBezTo>
                  <a:cubicBezTo>
                    <a:pt x="2944064" y="767047"/>
                    <a:pt x="2952754" y="775757"/>
                    <a:pt x="2956478" y="786955"/>
                  </a:cubicBezTo>
                  <a:cubicBezTo>
                    <a:pt x="2955237" y="804373"/>
                    <a:pt x="2961444" y="820548"/>
                    <a:pt x="2967651" y="836722"/>
                  </a:cubicBezTo>
                  <a:cubicBezTo>
                    <a:pt x="2970134" y="844188"/>
                    <a:pt x="2971375" y="849164"/>
                    <a:pt x="2973858" y="856630"/>
                  </a:cubicBezTo>
                  <a:cubicBezTo>
                    <a:pt x="2973858" y="862850"/>
                    <a:pt x="2973858" y="869071"/>
                    <a:pt x="2973858" y="875292"/>
                  </a:cubicBezTo>
                  <a:cubicBezTo>
                    <a:pt x="2970134" y="885246"/>
                    <a:pt x="2966409" y="892711"/>
                    <a:pt x="2965168" y="901421"/>
                  </a:cubicBezTo>
                  <a:cubicBezTo>
                    <a:pt x="2965168" y="906397"/>
                    <a:pt x="2966409" y="911374"/>
                    <a:pt x="2967651" y="917595"/>
                  </a:cubicBezTo>
                  <a:cubicBezTo>
                    <a:pt x="2971375" y="925060"/>
                    <a:pt x="2977582" y="931281"/>
                    <a:pt x="2983789" y="937502"/>
                  </a:cubicBezTo>
                  <a:cubicBezTo>
                    <a:pt x="2986272" y="939991"/>
                    <a:pt x="2987514" y="941235"/>
                    <a:pt x="2989996" y="944967"/>
                  </a:cubicBezTo>
                  <a:cubicBezTo>
                    <a:pt x="2992479" y="947456"/>
                    <a:pt x="2992479" y="949944"/>
                    <a:pt x="2993721" y="953677"/>
                  </a:cubicBezTo>
                  <a:cubicBezTo>
                    <a:pt x="2996203" y="959898"/>
                    <a:pt x="2997445" y="966119"/>
                    <a:pt x="2998686" y="973584"/>
                  </a:cubicBezTo>
                  <a:cubicBezTo>
                    <a:pt x="3001169" y="993491"/>
                    <a:pt x="3013583" y="1012154"/>
                    <a:pt x="3019790" y="1032061"/>
                  </a:cubicBezTo>
                  <a:cubicBezTo>
                    <a:pt x="3039653" y="1102980"/>
                    <a:pt x="3021032" y="1125376"/>
                    <a:pt x="2940340" y="1130353"/>
                  </a:cubicBezTo>
                  <a:lnTo>
                    <a:pt x="2932820" y="1125656"/>
                  </a:lnTo>
                  <a:lnTo>
                    <a:pt x="2922770" y="1136052"/>
                  </a:lnTo>
                  <a:cubicBezTo>
                    <a:pt x="2922770" y="1141105"/>
                    <a:pt x="2922770" y="1146158"/>
                    <a:pt x="2922770" y="1152475"/>
                  </a:cubicBezTo>
                  <a:lnTo>
                    <a:pt x="2918075" y="1155404"/>
                  </a:lnTo>
                  <a:lnTo>
                    <a:pt x="2920924" y="1155262"/>
                  </a:lnTo>
                  <a:cubicBezTo>
                    <a:pt x="2914161" y="1161603"/>
                    <a:pt x="2914468" y="1170796"/>
                    <a:pt x="2914314" y="1179832"/>
                  </a:cubicBezTo>
                  <a:lnTo>
                    <a:pt x="2905645" y="1201668"/>
                  </a:lnTo>
                  <a:lnTo>
                    <a:pt x="2921226" y="1213544"/>
                  </a:lnTo>
                  <a:cubicBezTo>
                    <a:pt x="2928611" y="1216045"/>
                    <a:pt x="2936612" y="1217609"/>
                    <a:pt x="2943382" y="1221987"/>
                  </a:cubicBezTo>
                  <a:cubicBezTo>
                    <a:pt x="2960614" y="1230744"/>
                    <a:pt x="2960614" y="1245755"/>
                    <a:pt x="2945843" y="1259515"/>
                  </a:cubicBezTo>
                  <a:cubicBezTo>
                    <a:pt x="2935996" y="1268271"/>
                    <a:pt x="2927380" y="1278279"/>
                    <a:pt x="2912609" y="1275777"/>
                  </a:cubicBezTo>
                  <a:cubicBezTo>
                    <a:pt x="2891684" y="1272024"/>
                    <a:pt x="2889223" y="1278279"/>
                    <a:pt x="2896608" y="1297043"/>
                  </a:cubicBezTo>
                  <a:cubicBezTo>
                    <a:pt x="2908917" y="1324563"/>
                    <a:pt x="2906455" y="1324563"/>
                    <a:pt x="2881837" y="1332069"/>
                  </a:cubicBezTo>
                  <a:cubicBezTo>
                    <a:pt x="2859681" y="1339574"/>
                    <a:pt x="2839987" y="1329567"/>
                    <a:pt x="2821524" y="1323312"/>
                  </a:cubicBezTo>
                  <a:lnTo>
                    <a:pt x="2813687" y="1314601"/>
                  </a:lnTo>
                  <a:lnTo>
                    <a:pt x="2781700" y="1346046"/>
                  </a:lnTo>
                  <a:cubicBezTo>
                    <a:pt x="2769849" y="1360992"/>
                    <a:pt x="2758622" y="1376561"/>
                    <a:pt x="2744900" y="1389639"/>
                  </a:cubicBezTo>
                  <a:lnTo>
                    <a:pt x="2733576" y="1399321"/>
                  </a:lnTo>
                  <a:lnTo>
                    <a:pt x="2745478" y="1411236"/>
                  </a:lnTo>
                  <a:cubicBezTo>
                    <a:pt x="2785560" y="1411236"/>
                    <a:pt x="2799337" y="1369856"/>
                    <a:pt x="2829398" y="1357317"/>
                  </a:cubicBezTo>
                  <a:cubicBezTo>
                    <a:pt x="2849439" y="1366094"/>
                    <a:pt x="2824388" y="1387411"/>
                    <a:pt x="2843176" y="1399950"/>
                  </a:cubicBezTo>
                  <a:cubicBezTo>
                    <a:pt x="2850691" y="1404966"/>
                    <a:pt x="2836914" y="1408728"/>
                    <a:pt x="2830651" y="1411236"/>
                  </a:cubicBezTo>
                  <a:cubicBezTo>
                    <a:pt x="2823136" y="1413744"/>
                    <a:pt x="2806853" y="1406220"/>
                    <a:pt x="2811863" y="1422521"/>
                  </a:cubicBezTo>
                  <a:cubicBezTo>
                    <a:pt x="2813115" y="1427537"/>
                    <a:pt x="2831903" y="1425029"/>
                    <a:pt x="2841924" y="1427537"/>
                  </a:cubicBezTo>
                  <a:cubicBezTo>
                    <a:pt x="2850691" y="1445092"/>
                    <a:pt x="2839419" y="1455124"/>
                    <a:pt x="2826893" y="1465155"/>
                  </a:cubicBezTo>
                  <a:cubicBezTo>
                    <a:pt x="2823136" y="1465155"/>
                    <a:pt x="2819378" y="1466409"/>
                    <a:pt x="2815620" y="1467663"/>
                  </a:cubicBezTo>
                  <a:cubicBezTo>
                    <a:pt x="2813115" y="1467663"/>
                    <a:pt x="2808105" y="1467663"/>
                    <a:pt x="2804348" y="1467663"/>
                  </a:cubicBezTo>
                  <a:cubicBezTo>
                    <a:pt x="2741721" y="1451362"/>
                    <a:pt x="2773034" y="1542899"/>
                    <a:pt x="2721680" y="1540391"/>
                  </a:cubicBezTo>
                  <a:cubicBezTo>
                    <a:pt x="2719175" y="1540391"/>
                    <a:pt x="2716670" y="1539137"/>
                    <a:pt x="2715417" y="1537883"/>
                  </a:cubicBezTo>
                  <a:cubicBezTo>
                    <a:pt x="2711660" y="1534121"/>
                    <a:pt x="2710407" y="1529106"/>
                    <a:pt x="2712912" y="1524090"/>
                  </a:cubicBezTo>
                  <a:cubicBezTo>
                    <a:pt x="2706650" y="1507789"/>
                    <a:pt x="2695377" y="1492742"/>
                    <a:pt x="2705397" y="1473933"/>
                  </a:cubicBezTo>
                  <a:cubicBezTo>
                    <a:pt x="2711660" y="1461394"/>
                    <a:pt x="2710408" y="1451989"/>
                    <a:pt x="2705241" y="1444622"/>
                  </a:cubicBezTo>
                  <a:lnTo>
                    <a:pt x="2697528" y="1439048"/>
                  </a:lnTo>
                  <a:lnTo>
                    <a:pt x="2696249" y="1440704"/>
                  </a:lnTo>
                  <a:cubicBezTo>
                    <a:pt x="2670052" y="1515434"/>
                    <a:pt x="2658825" y="1521662"/>
                    <a:pt x="2591462" y="1496752"/>
                  </a:cubicBezTo>
                  <a:cubicBezTo>
                    <a:pt x="2572750" y="1489279"/>
                    <a:pt x="2552791" y="1459387"/>
                    <a:pt x="2536574" y="1479315"/>
                  </a:cubicBezTo>
                  <a:cubicBezTo>
                    <a:pt x="2501645" y="1517925"/>
                    <a:pt x="2436777" y="1500488"/>
                    <a:pt x="2413075" y="1542835"/>
                  </a:cubicBezTo>
                  <a:cubicBezTo>
                    <a:pt x="2381888" y="1598883"/>
                    <a:pt x="2358186" y="1608847"/>
                    <a:pt x="2320762" y="1551554"/>
                  </a:cubicBezTo>
                  <a:cubicBezTo>
                    <a:pt x="2314525" y="1541590"/>
                    <a:pt x="2294566" y="1547817"/>
                    <a:pt x="2285833" y="1537853"/>
                  </a:cubicBezTo>
                  <a:cubicBezTo>
                    <a:pt x="2260884" y="1540344"/>
                    <a:pt x="2238430" y="1544081"/>
                    <a:pt x="2214728" y="1544081"/>
                  </a:cubicBezTo>
                  <a:cubicBezTo>
                    <a:pt x="2208491" y="1544081"/>
                    <a:pt x="2201006" y="1537853"/>
                    <a:pt x="2196016" y="1532871"/>
                  </a:cubicBezTo>
                  <a:cubicBezTo>
                    <a:pt x="2191026" y="1526644"/>
                    <a:pt x="2193521" y="1516680"/>
                    <a:pt x="2202254" y="1515434"/>
                  </a:cubicBezTo>
                  <a:cubicBezTo>
                    <a:pt x="2218471" y="1512943"/>
                    <a:pt x="2222213" y="1500488"/>
                    <a:pt x="2229698" y="1491770"/>
                  </a:cubicBezTo>
                  <a:cubicBezTo>
                    <a:pt x="2245915" y="1471842"/>
                    <a:pt x="2260884" y="1454405"/>
                    <a:pt x="2290823" y="1468105"/>
                  </a:cubicBezTo>
                  <a:cubicBezTo>
                    <a:pt x="2300803" y="1473087"/>
                    <a:pt x="2309535" y="1465614"/>
                    <a:pt x="2317020" y="1458141"/>
                  </a:cubicBezTo>
                  <a:cubicBezTo>
                    <a:pt x="2327000" y="1448177"/>
                    <a:pt x="2338227" y="1441950"/>
                    <a:pt x="2348207" y="1433231"/>
                  </a:cubicBezTo>
                  <a:cubicBezTo>
                    <a:pt x="2389373" y="1398357"/>
                    <a:pt x="2388126" y="1385902"/>
                    <a:pt x="2339474" y="1357256"/>
                  </a:cubicBezTo>
                  <a:cubicBezTo>
                    <a:pt x="2336979" y="1354765"/>
                    <a:pt x="2331990" y="1349783"/>
                    <a:pt x="2330742" y="1346046"/>
                  </a:cubicBezTo>
                  <a:cubicBezTo>
                    <a:pt x="2327000" y="1336082"/>
                    <a:pt x="2334484" y="1332346"/>
                    <a:pt x="2341969" y="1329855"/>
                  </a:cubicBezTo>
                  <a:cubicBezTo>
                    <a:pt x="2369414" y="1327364"/>
                    <a:pt x="2383136" y="1296226"/>
                    <a:pt x="2415570" y="1303699"/>
                  </a:cubicBezTo>
                  <a:cubicBezTo>
                    <a:pt x="2436777" y="1338573"/>
                    <a:pt x="2434282" y="1377184"/>
                    <a:pt x="2406837" y="1414549"/>
                  </a:cubicBezTo>
                  <a:cubicBezTo>
                    <a:pt x="2431787" y="1382166"/>
                    <a:pt x="2467963" y="1408321"/>
                    <a:pt x="2502892" y="1389639"/>
                  </a:cubicBezTo>
                  <a:cubicBezTo>
                    <a:pt x="2446756" y="1379675"/>
                    <a:pt x="2429292" y="1339819"/>
                    <a:pt x="2415570" y="1303699"/>
                  </a:cubicBezTo>
                  <a:cubicBezTo>
                    <a:pt x="2411827" y="1293735"/>
                    <a:pt x="2411827" y="1287508"/>
                    <a:pt x="2410580" y="1283771"/>
                  </a:cubicBezTo>
                  <a:cubicBezTo>
                    <a:pt x="2404342" y="1257616"/>
                    <a:pt x="2394363" y="1240179"/>
                    <a:pt x="2361929" y="1246406"/>
                  </a:cubicBezTo>
                  <a:cubicBezTo>
                    <a:pt x="2353196" y="1248897"/>
                    <a:pt x="2339474" y="1237688"/>
                    <a:pt x="2344464" y="1226478"/>
                  </a:cubicBezTo>
                  <a:cubicBezTo>
                    <a:pt x="2351949" y="1211532"/>
                    <a:pt x="2378146" y="1192850"/>
                    <a:pt x="2334484" y="1199077"/>
                  </a:cubicBezTo>
                  <a:cubicBezTo>
                    <a:pt x="2324505" y="1200323"/>
                    <a:pt x="2314525" y="1192850"/>
                    <a:pt x="2304545" y="1187868"/>
                  </a:cubicBezTo>
                  <a:cubicBezTo>
                    <a:pt x="2297061" y="1184131"/>
                    <a:pt x="2294566" y="1177904"/>
                    <a:pt x="2297061" y="1169185"/>
                  </a:cubicBezTo>
                  <a:cubicBezTo>
                    <a:pt x="2299556" y="1160467"/>
                    <a:pt x="2317020" y="1151748"/>
                    <a:pt x="2298308" y="1144275"/>
                  </a:cubicBezTo>
                  <a:cubicBezTo>
                    <a:pt x="2293318" y="1143030"/>
                    <a:pt x="2282091" y="1149257"/>
                    <a:pt x="2279596" y="1155485"/>
                  </a:cubicBezTo>
                  <a:cubicBezTo>
                    <a:pt x="2258389" y="1187868"/>
                    <a:pt x="2225955" y="1216514"/>
                    <a:pt x="2243420" y="1262598"/>
                  </a:cubicBezTo>
                  <a:cubicBezTo>
                    <a:pt x="2244667" y="1263843"/>
                    <a:pt x="2237182" y="1271316"/>
                    <a:pt x="2232192" y="1272562"/>
                  </a:cubicBezTo>
                  <a:cubicBezTo>
                    <a:pt x="2228450" y="1273807"/>
                    <a:pt x="2219718" y="1270071"/>
                    <a:pt x="2219718" y="1270071"/>
                  </a:cubicBezTo>
                  <a:cubicBezTo>
                    <a:pt x="2220966" y="1231460"/>
                    <a:pt x="2177304" y="1219005"/>
                    <a:pt x="2171067" y="1185377"/>
                  </a:cubicBezTo>
                  <a:cubicBezTo>
                    <a:pt x="2166077" y="1161712"/>
                    <a:pt x="2168572" y="1155485"/>
                    <a:pt x="2192274" y="1155485"/>
                  </a:cubicBezTo>
                  <a:cubicBezTo>
                    <a:pt x="2201006" y="1155485"/>
                    <a:pt x="2208491" y="1157976"/>
                    <a:pt x="2215976" y="1159221"/>
                  </a:cubicBezTo>
                  <a:cubicBezTo>
                    <a:pt x="2224708" y="1160467"/>
                    <a:pt x="2230945" y="1157976"/>
                    <a:pt x="2233440" y="1149257"/>
                  </a:cubicBezTo>
                  <a:cubicBezTo>
                    <a:pt x="2238430" y="1139293"/>
                    <a:pt x="2237182" y="1128084"/>
                    <a:pt x="2229698" y="1119365"/>
                  </a:cubicBezTo>
                  <a:cubicBezTo>
                    <a:pt x="2224708" y="1113138"/>
                    <a:pt x="2215976" y="1110647"/>
                    <a:pt x="2209738" y="1115629"/>
                  </a:cubicBezTo>
                  <a:cubicBezTo>
                    <a:pt x="2191026" y="1129329"/>
                    <a:pt x="2173562" y="1138048"/>
                    <a:pt x="2157345" y="1110647"/>
                  </a:cubicBezTo>
                  <a:cubicBezTo>
                    <a:pt x="2153602" y="1103174"/>
                    <a:pt x="2143623" y="1103174"/>
                    <a:pt x="2142375" y="1113138"/>
                  </a:cubicBezTo>
                  <a:cubicBezTo>
                    <a:pt x="2138633" y="1133066"/>
                    <a:pt x="2123663" y="1145521"/>
                    <a:pt x="2114931" y="1161712"/>
                  </a:cubicBezTo>
                  <a:cubicBezTo>
                    <a:pt x="2094972" y="1195341"/>
                    <a:pt x="2096219" y="1200323"/>
                    <a:pt x="2141128" y="1225233"/>
                  </a:cubicBezTo>
                  <a:cubicBezTo>
                    <a:pt x="2133643" y="1242670"/>
                    <a:pt x="2118673" y="1232706"/>
                    <a:pt x="2108694" y="1233951"/>
                  </a:cubicBezTo>
                  <a:cubicBezTo>
                    <a:pt x="2098714" y="1236442"/>
                    <a:pt x="2087487" y="1236442"/>
                    <a:pt x="2077507" y="1238933"/>
                  </a:cubicBezTo>
                  <a:cubicBezTo>
                    <a:pt x="2068775" y="1241424"/>
                    <a:pt x="2063785" y="1260107"/>
                    <a:pt x="2071270" y="1265089"/>
                  </a:cubicBezTo>
                  <a:cubicBezTo>
                    <a:pt x="2093724" y="1281280"/>
                    <a:pt x="2109941" y="1308681"/>
                    <a:pt x="2146118" y="1280035"/>
                  </a:cubicBezTo>
                  <a:cubicBezTo>
                    <a:pt x="2166077" y="1263843"/>
                    <a:pt x="2186037" y="1276298"/>
                    <a:pt x="2208491" y="1304945"/>
                  </a:cubicBezTo>
                  <a:cubicBezTo>
                    <a:pt x="2212233" y="1308681"/>
                    <a:pt x="2217223" y="1311172"/>
                    <a:pt x="2220966" y="1314909"/>
                  </a:cubicBezTo>
                  <a:cubicBezTo>
                    <a:pt x="2220966" y="1348537"/>
                    <a:pt x="2184789" y="1375938"/>
                    <a:pt x="2201006" y="1412058"/>
                  </a:cubicBezTo>
                  <a:cubicBezTo>
                    <a:pt x="2161087" y="1422022"/>
                    <a:pt x="2133643" y="1400848"/>
                    <a:pt x="2106199" y="1380920"/>
                  </a:cubicBezTo>
                  <a:cubicBezTo>
                    <a:pt x="2102456" y="1379675"/>
                    <a:pt x="2094972" y="1382166"/>
                    <a:pt x="2091229" y="1385902"/>
                  </a:cubicBezTo>
                  <a:cubicBezTo>
                    <a:pt x="2088734" y="1387148"/>
                    <a:pt x="2088734" y="1395866"/>
                    <a:pt x="2092477" y="1398357"/>
                  </a:cubicBezTo>
                  <a:cubicBezTo>
                    <a:pt x="2102456" y="1408321"/>
                    <a:pt x="2116179" y="1418285"/>
                    <a:pt x="2127406" y="1429495"/>
                  </a:cubicBezTo>
                  <a:cubicBezTo>
                    <a:pt x="2136138" y="1438213"/>
                    <a:pt x="2127406" y="1448177"/>
                    <a:pt x="2124911" y="1458141"/>
                  </a:cubicBezTo>
                  <a:cubicBezTo>
                    <a:pt x="2112436" y="1461878"/>
                    <a:pt x="2099961" y="1471842"/>
                    <a:pt x="2088734" y="1459387"/>
                  </a:cubicBezTo>
                  <a:cubicBezTo>
                    <a:pt x="2068775" y="1440704"/>
                    <a:pt x="2047568" y="1427004"/>
                    <a:pt x="2020124" y="1420776"/>
                  </a:cubicBezTo>
                  <a:cubicBezTo>
                    <a:pt x="2013886" y="1419531"/>
                    <a:pt x="2008897" y="1412058"/>
                    <a:pt x="2008897" y="1403339"/>
                  </a:cubicBezTo>
                  <a:cubicBezTo>
                    <a:pt x="2008897" y="1394621"/>
                    <a:pt x="2025114" y="1383411"/>
                    <a:pt x="2006402" y="1380920"/>
                  </a:cubicBezTo>
                  <a:cubicBezTo>
                    <a:pt x="1997669" y="1379675"/>
                    <a:pt x="1985195" y="1387148"/>
                    <a:pt x="1978957" y="1393375"/>
                  </a:cubicBezTo>
                  <a:cubicBezTo>
                    <a:pt x="1957751" y="1413303"/>
                    <a:pt x="1968978" y="1438213"/>
                    <a:pt x="1968978" y="1460632"/>
                  </a:cubicBezTo>
                  <a:cubicBezTo>
                    <a:pt x="1961493" y="1468105"/>
                    <a:pt x="1956503" y="1464369"/>
                    <a:pt x="1950266" y="1459387"/>
                  </a:cubicBezTo>
                  <a:cubicBezTo>
                    <a:pt x="1930306" y="1443195"/>
                    <a:pt x="1887893" y="1449423"/>
                    <a:pt x="1897872" y="1405830"/>
                  </a:cubicBezTo>
                  <a:cubicBezTo>
                    <a:pt x="1881655" y="1379675"/>
                    <a:pt x="1886645" y="1356010"/>
                    <a:pt x="1900367" y="1329855"/>
                  </a:cubicBezTo>
                  <a:cubicBezTo>
                    <a:pt x="1907852" y="1318645"/>
                    <a:pt x="1910347" y="1306190"/>
                    <a:pt x="1906605" y="1292490"/>
                  </a:cubicBezTo>
                  <a:cubicBezTo>
                    <a:pt x="1904110" y="1280035"/>
                    <a:pt x="1909099" y="1272562"/>
                    <a:pt x="1921574" y="1267580"/>
                  </a:cubicBezTo>
                  <a:cubicBezTo>
                    <a:pt x="1931554" y="1265089"/>
                    <a:pt x="1944028" y="1262598"/>
                    <a:pt x="1945276" y="1250143"/>
                  </a:cubicBezTo>
                  <a:cubicBezTo>
                    <a:pt x="1947771" y="1230215"/>
                    <a:pt x="1939039" y="1210287"/>
                    <a:pt x="1950266" y="1191604"/>
                  </a:cubicBezTo>
                  <a:cubicBezTo>
                    <a:pt x="1942781" y="1186622"/>
                    <a:pt x="1934049" y="1185377"/>
                    <a:pt x="1927811" y="1181640"/>
                  </a:cubicBezTo>
                  <a:cubicBezTo>
                    <a:pt x="1916584" y="1170431"/>
                    <a:pt x="1914089" y="1155485"/>
                    <a:pt x="1926564" y="1146766"/>
                  </a:cubicBezTo>
                  <a:cubicBezTo>
                    <a:pt x="1946523" y="1130575"/>
                    <a:pt x="1965235" y="1108156"/>
                    <a:pt x="1996422" y="1119365"/>
                  </a:cubicBezTo>
                  <a:cubicBezTo>
                    <a:pt x="2000164" y="1120611"/>
                    <a:pt x="2007649" y="1118120"/>
                    <a:pt x="2011392" y="1114383"/>
                  </a:cubicBezTo>
                  <a:cubicBezTo>
                    <a:pt x="2028856" y="1096946"/>
                    <a:pt x="2042578" y="1104419"/>
                    <a:pt x="2057548" y="1118120"/>
                  </a:cubicBezTo>
                  <a:cubicBezTo>
                    <a:pt x="2066280" y="1124347"/>
                    <a:pt x="2078755" y="1121856"/>
                    <a:pt x="2087487" y="1115629"/>
                  </a:cubicBezTo>
                  <a:cubicBezTo>
                    <a:pt x="2092477" y="1113138"/>
                    <a:pt x="2094972" y="1108156"/>
                    <a:pt x="2097467" y="1103174"/>
                  </a:cubicBezTo>
                  <a:cubicBezTo>
                    <a:pt x="2098714" y="1103174"/>
                    <a:pt x="2094972" y="1096946"/>
                    <a:pt x="2093724" y="1096946"/>
                  </a:cubicBezTo>
                  <a:cubicBezTo>
                    <a:pt x="2058795" y="1099437"/>
                    <a:pt x="2030103" y="1057090"/>
                    <a:pt x="1990185" y="1085737"/>
                  </a:cubicBezTo>
                  <a:cubicBezTo>
                    <a:pt x="1978957" y="1093210"/>
                    <a:pt x="1965235" y="1088228"/>
                    <a:pt x="1951513" y="1085737"/>
                  </a:cubicBezTo>
                  <a:cubicBezTo>
                    <a:pt x="1927811" y="1079509"/>
                    <a:pt x="1911594" y="1086982"/>
                    <a:pt x="1907852" y="1116874"/>
                  </a:cubicBezTo>
                  <a:cubicBezTo>
                    <a:pt x="1906605" y="1128084"/>
                    <a:pt x="1894130" y="1133066"/>
                    <a:pt x="1884150" y="1121856"/>
                  </a:cubicBezTo>
                  <a:cubicBezTo>
                    <a:pt x="1872923" y="1108156"/>
                    <a:pt x="1856706" y="1109401"/>
                    <a:pt x="1841736" y="1106910"/>
                  </a:cubicBezTo>
                  <a:cubicBezTo>
                    <a:pt x="1820529" y="1103174"/>
                    <a:pt x="1809302" y="1133066"/>
                    <a:pt x="1793085" y="1121856"/>
                  </a:cubicBezTo>
                  <a:cubicBezTo>
                    <a:pt x="1776868" y="1113138"/>
                    <a:pt x="1760651" y="1105665"/>
                    <a:pt x="1741939" y="1106910"/>
                  </a:cubicBezTo>
                  <a:cubicBezTo>
                    <a:pt x="1741939" y="1096946"/>
                    <a:pt x="1741939" y="1085737"/>
                    <a:pt x="1741939" y="1075773"/>
                  </a:cubicBezTo>
                  <a:cubicBezTo>
                    <a:pt x="1766889" y="1059581"/>
                    <a:pt x="1798075" y="1054599"/>
                    <a:pt x="1814292" y="1027198"/>
                  </a:cubicBezTo>
                  <a:cubicBezTo>
                    <a:pt x="1816787" y="1020971"/>
                    <a:pt x="1819282" y="1015989"/>
                    <a:pt x="1823024" y="1009761"/>
                  </a:cubicBezTo>
                  <a:cubicBezTo>
                    <a:pt x="1828014" y="1004779"/>
                    <a:pt x="1833004" y="999797"/>
                    <a:pt x="1836747" y="994815"/>
                  </a:cubicBezTo>
                  <a:cubicBezTo>
                    <a:pt x="1850469" y="989833"/>
                    <a:pt x="1864191" y="983606"/>
                    <a:pt x="1879160" y="986097"/>
                  </a:cubicBezTo>
                  <a:cubicBezTo>
                    <a:pt x="1879160" y="963678"/>
                    <a:pt x="1862943" y="962432"/>
                    <a:pt x="1854211" y="953714"/>
                  </a:cubicBezTo>
                  <a:cubicBezTo>
                    <a:pt x="1845479" y="943750"/>
                    <a:pt x="1845479" y="935032"/>
                    <a:pt x="1849221" y="925068"/>
                  </a:cubicBezTo>
                  <a:cubicBezTo>
                    <a:pt x="1855458" y="915104"/>
                    <a:pt x="1860448" y="910122"/>
                    <a:pt x="1874170" y="910122"/>
                  </a:cubicBezTo>
                  <a:cubicBezTo>
                    <a:pt x="1897872" y="911367"/>
                    <a:pt x="1917832" y="910122"/>
                    <a:pt x="1924069" y="942505"/>
                  </a:cubicBezTo>
                  <a:cubicBezTo>
                    <a:pt x="1927811" y="963678"/>
                    <a:pt x="1942781" y="986097"/>
                    <a:pt x="1972720" y="983606"/>
                  </a:cubicBezTo>
                  <a:cubicBezTo>
                    <a:pt x="1981452" y="969905"/>
                    <a:pt x="1965235" y="958696"/>
                    <a:pt x="1968978" y="946241"/>
                  </a:cubicBezTo>
                  <a:cubicBezTo>
                    <a:pt x="1971473" y="932541"/>
                    <a:pt x="1968978" y="922577"/>
                    <a:pt x="1961493" y="911367"/>
                  </a:cubicBezTo>
                  <a:cubicBezTo>
                    <a:pt x="1952761" y="895176"/>
                    <a:pt x="1970225" y="890194"/>
                    <a:pt x="1980205" y="883966"/>
                  </a:cubicBezTo>
                  <a:cubicBezTo>
                    <a:pt x="1987690" y="892685"/>
                    <a:pt x="1997669" y="898912"/>
                    <a:pt x="2006402" y="888948"/>
                  </a:cubicBezTo>
                  <a:cubicBezTo>
                    <a:pt x="2013886" y="878984"/>
                    <a:pt x="2012639" y="867775"/>
                    <a:pt x="2003907" y="860302"/>
                  </a:cubicBezTo>
                  <a:cubicBezTo>
                    <a:pt x="1996422" y="854074"/>
                    <a:pt x="1985195" y="851583"/>
                    <a:pt x="1975215" y="847847"/>
                  </a:cubicBezTo>
                  <a:cubicBezTo>
                    <a:pt x="1962740" y="840374"/>
                    <a:pt x="1955256" y="832901"/>
                    <a:pt x="1966483" y="816709"/>
                  </a:cubicBezTo>
                  <a:cubicBezTo>
                    <a:pt x="1971473" y="809236"/>
                    <a:pt x="1968978" y="796781"/>
                    <a:pt x="1971473" y="786817"/>
                  </a:cubicBezTo>
                  <a:cubicBezTo>
                    <a:pt x="1972720" y="776853"/>
                    <a:pt x="1980205" y="775608"/>
                    <a:pt x="1988937" y="774362"/>
                  </a:cubicBezTo>
                  <a:cubicBezTo>
                    <a:pt x="2022619" y="768135"/>
                    <a:pt x="2036341" y="816709"/>
                    <a:pt x="2071270" y="801763"/>
                  </a:cubicBezTo>
                  <a:cubicBezTo>
                    <a:pt x="2081250" y="816709"/>
                    <a:pt x="2077507" y="832901"/>
                    <a:pt x="2075012" y="847847"/>
                  </a:cubicBezTo>
                  <a:cubicBezTo>
                    <a:pt x="2073765" y="857811"/>
                    <a:pt x="2065032" y="856565"/>
                    <a:pt x="2056300" y="856565"/>
                  </a:cubicBezTo>
                  <a:cubicBezTo>
                    <a:pt x="2048815" y="856565"/>
                    <a:pt x="2038836" y="857811"/>
                    <a:pt x="2041331" y="867775"/>
                  </a:cubicBezTo>
                  <a:cubicBezTo>
                    <a:pt x="2041331" y="875248"/>
                    <a:pt x="2045073" y="883966"/>
                    <a:pt x="2051310" y="888948"/>
                  </a:cubicBezTo>
                  <a:cubicBezTo>
                    <a:pt x="2056300" y="892685"/>
                    <a:pt x="2066280" y="895176"/>
                    <a:pt x="2072517" y="892685"/>
                  </a:cubicBezTo>
                  <a:cubicBezTo>
                    <a:pt x="2102456" y="881475"/>
                    <a:pt x="2117426" y="895176"/>
                    <a:pt x="2123663" y="922577"/>
                  </a:cubicBezTo>
                  <a:cubicBezTo>
                    <a:pt x="2128653" y="936277"/>
                    <a:pt x="2136138" y="956205"/>
                    <a:pt x="2144870" y="951223"/>
                  </a:cubicBezTo>
                  <a:cubicBezTo>
                    <a:pt x="2188531" y="925068"/>
                    <a:pt x="2182294" y="969905"/>
                    <a:pt x="2197264" y="984851"/>
                  </a:cubicBezTo>
                  <a:cubicBezTo>
                    <a:pt x="2201006" y="987342"/>
                    <a:pt x="2208491" y="987342"/>
                    <a:pt x="2210986" y="984851"/>
                  </a:cubicBezTo>
                  <a:cubicBezTo>
                    <a:pt x="2214728" y="983606"/>
                    <a:pt x="2218471" y="976133"/>
                    <a:pt x="2218471" y="972396"/>
                  </a:cubicBezTo>
                  <a:cubicBezTo>
                    <a:pt x="2214728" y="948732"/>
                    <a:pt x="2208491" y="925068"/>
                    <a:pt x="2181047" y="916349"/>
                  </a:cubicBezTo>
                  <a:cubicBezTo>
                    <a:pt x="2159840" y="910122"/>
                    <a:pt x="2143623" y="897667"/>
                    <a:pt x="2132396" y="875248"/>
                  </a:cubicBezTo>
                  <a:cubicBezTo>
                    <a:pt x="2144870" y="870266"/>
                    <a:pt x="2154850" y="867775"/>
                    <a:pt x="2163582" y="862793"/>
                  </a:cubicBezTo>
                  <a:cubicBezTo>
                    <a:pt x="2184789" y="849092"/>
                    <a:pt x="2191026" y="839128"/>
                    <a:pt x="2176057" y="819200"/>
                  </a:cubicBezTo>
                  <a:cubicBezTo>
                    <a:pt x="2162335" y="799272"/>
                    <a:pt x="2161087" y="781835"/>
                    <a:pt x="2166077" y="759416"/>
                  </a:cubicBezTo>
                  <a:cubicBezTo>
                    <a:pt x="2168572" y="746961"/>
                    <a:pt x="2156097" y="741979"/>
                    <a:pt x="2144870" y="741979"/>
                  </a:cubicBezTo>
                  <a:cubicBezTo>
                    <a:pt x="2137385" y="741979"/>
                    <a:pt x="2129901" y="744470"/>
                    <a:pt x="2122416" y="745716"/>
                  </a:cubicBezTo>
                  <a:cubicBezTo>
                    <a:pt x="2109941" y="748207"/>
                    <a:pt x="2101209" y="778099"/>
                    <a:pt x="2086239" y="754434"/>
                  </a:cubicBezTo>
                  <a:cubicBezTo>
                    <a:pt x="2078755" y="740734"/>
                    <a:pt x="2096219" y="733261"/>
                    <a:pt x="2107446" y="724542"/>
                  </a:cubicBezTo>
                  <a:cubicBezTo>
                    <a:pt x="2116179" y="718315"/>
                    <a:pt x="2124911" y="712087"/>
                    <a:pt x="2131148" y="704614"/>
                  </a:cubicBezTo>
                  <a:cubicBezTo>
                    <a:pt x="2137385" y="699632"/>
                    <a:pt x="2138633" y="687177"/>
                    <a:pt x="2129901" y="687177"/>
                  </a:cubicBezTo>
                  <a:cubicBezTo>
                    <a:pt x="2109941" y="684686"/>
                    <a:pt x="2106199" y="668495"/>
                    <a:pt x="2096219" y="656040"/>
                  </a:cubicBezTo>
                  <a:cubicBezTo>
                    <a:pt x="2087487" y="644830"/>
                    <a:pt x="2080002" y="633621"/>
                    <a:pt x="2102456" y="627393"/>
                  </a:cubicBezTo>
                  <a:cubicBezTo>
                    <a:pt x="2114307" y="624279"/>
                    <a:pt x="2121169" y="617118"/>
                    <a:pt x="2126470" y="608399"/>
                  </a:cubicBezTo>
                  <a:lnTo>
                    <a:pt x="2139351" y="583500"/>
                  </a:lnTo>
                  <a:lnTo>
                    <a:pt x="2119578" y="566146"/>
                  </a:lnTo>
                  <a:cubicBezTo>
                    <a:pt x="2115055" y="558348"/>
                    <a:pt x="2113183" y="548990"/>
                    <a:pt x="2113807" y="537761"/>
                  </a:cubicBezTo>
                  <a:cubicBezTo>
                    <a:pt x="2115054" y="530275"/>
                    <a:pt x="2120046" y="524036"/>
                    <a:pt x="2125037" y="519046"/>
                  </a:cubicBezTo>
                  <a:cubicBezTo>
                    <a:pt x="2161223" y="501578"/>
                    <a:pt x="2135019" y="484110"/>
                    <a:pt x="2127532" y="464147"/>
                  </a:cubicBezTo>
                  <a:cubicBezTo>
                    <a:pt x="2110063" y="424220"/>
                    <a:pt x="2107568" y="467890"/>
                    <a:pt x="2098833" y="470385"/>
                  </a:cubicBezTo>
                  <a:cubicBezTo>
                    <a:pt x="2075125" y="472881"/>
                    <a:pt x="2052665" y="457908"/>
                    <a:pt x="2027709" y="465394"/>
                  </a:cubicBezTo>
                  <a:cubicBezTo>
                    <a:pt x="2004001" y="466642"/>
                    <a:pt x="1980293" y="469137"/>
                    <a:pt x="1962824" y="447926"/>
                  </a:cubicBezTo>
                  <a:cubicBezTo>
                    <a:pt x="1960328" y="431706"/>
                    <a:pt x="1969063" y="412991"/>
                    <a:pt x="1939116" y="408000"/>
                  </a:cubicBezTo>
                  <a:cubicBezTo>
                    <a:pt x="1896691" y="400514"/>
                    <a:pt x="1879222" y="360587"/>
                    <a:pt x="1848027" y="335633"/>
                  </a:cubicBezTo>
                  <a:cubicBezTo>
                    <a:pt x="1846779" y="303193"/>
                    <a:pt x="1819328" y="286972"/>
                    <a:pt x="1803107" y="264514"/>
                  </a:cubicBezTo>
                  <a:cubicBezTo>
                    <a:pt x="1789381" y="247046"/>
                    <a:pt x="1789381" y="222092"/>
                    <a:pt x="1800611" y="205872"/>
                  </a:cubicBezTo>
                  <a:cubicBezTo>
                    <a:pt x="1820576" y="179670"/>
                    <a:pt x="1791876" y="175927"/>
                    <a:pt x="1786885" y="162202"/>
                  </a:cubicBezTo>
                  <a:cubicBezTo>
                    <a:pt x="1814337" y="165945"/>
                    <a:pt x="1839293" y="147229"/>
                    <a:pt x="1866744" y="145982"/>
                  </a:cubicBezTo>
                  <a:cubicBezTo>
                    <a:pt x="1875479" y="167193"/>
                    <a:pt x="1888892" y="181541"/>
                    <a:pt x="1905426" y="191367"/>
                  </a:cubicBezTo>
                  <a:lnTo>
                    <a:pt x="1956497" y="207603"/>
                  </a:lnTo>
                  <a:lnTo>
                    <a:pt x="1964072" y="212110"/>
                  </a:lnTo>
                  <a:lnTo>
                    <a:pt x="1969480" y="217249"/>
                  </a:lnTo>
                  <a:lnTo>
                    <a:pt x="1989340" y="240028"/>
                  </a:lnTo>
                  <a:cubicBezTo>
                    <a:pt x="1998698" y="249541"/>
                    <a:pt x="2010240" y="255780"/>
                    <a:pt x="2028957" y="250789"/>
                  </a:cubicBezTo>
                  <a:cubicBezTo>
                    <a:pt x="2012736" y="253285"/>
                    <a:pt x="2001817" y="247358"/>
                    <a:pt x="1992303" y="238936"/>
                  </a:cubicBezTo>
                  <a:lnTo>
                    <a:pt x="1969480" y="217249"/>
                  </a:lnTo>
                  <a:lnTo>
                    <a:pt x="1962824" y="209615"/>
                  </a:lnTo>
                  <a:lnTo>
                    <a:pt x="1956497" y="207603"/>
                  </a:lnTo>
                  <a:lnTo>
                    <a:pt x="1914004" y="182321"/>
                  </a:lnTo>
                  <a:cubicBezTo>
                    <a:pt x="1896691" y="172808"/>
                    <a:pt x="1879846" y="162202"/>
                    <a:pt x="1866744" y="145982"/>
                  </a:cubicBezTo>
                  <a:cubicBezTo>
                    <a:pt x="1869240" y="140991"/>
                    <a:pt x="1870487" y="137248"/>
                    <a:pt x="1871735" y="131009"/>
                  </a:cubicBezTo>
                  <a:cubicBezTo>
                    <a:pt x="1872983" y="126018"/>
                    <a:pt x="1874231" y="117285"/>
                    <a:pt x="1871735" y="117285"/>
                  </a:cubicBezTo>
                  <a:cubicBezTo>
                    <a:pt x="1835549" y="103560"/>
                    <a:pt x="1844284" y="46165"/>
                    <a:pt x="1800611" y="42422"/>
                  </a:cubicBezTo>
                  <a:cubicBezTo>
                    <a:pt x="1775655" y="39927"/>
                    <a:pt x="1773160" y="21211"/>
                    <a:pt x="1769416" y="3743"/>
                  </a:cubicBezTo>
                  <a:cubicBezTo>
                    <a:pt x="1791876" y="3743"/>
                    <a:pt x="1814337" y="3743"/>
                    <a:pt x="1835549" y="3743"/>
                  </a:cubicBezTo>
                  <a:cubicBezTo>
                    <a:pt x="1860505" y="16220"/>
                    <a:pt x="1874231" y="44918"/>
                    <a:pt x="1911664" y="36184"/>
                  </a:cubicBezTo>
                  <a:cubicBezTo>
                    <a:pt x="1966567" y="24954"/>
                    <a:pt x="1994019" y="44918"/>
                    <a:pt x="1970311" y="106055"/>
                  </a:cubicBezTo>
                  <a:cubicBezTo>
                    <a:pt x="1965320" y="118532"/>
                    <a:pt x="1965320" y="133505"/>
                    <a:pt x="1992771" y="140991"/>
                  </a:cubicBezTo>
                  <a:cubicBezTo>
                    <a:pt x="1970311" y="72367"/>
                    <a:pt x="2011488" y="48661"/>
                    <a:pt x="2061399" y="33688"/>
                  </a:cubicBezTo>
                  <a:cubicBezTo>
                    <a:pt x="2083860" y="26202"/>
                    <a:pt x="2110063" y="13725"/>
                    <a:pt x="2126285" y="41175"/>
                  </a:cubicBezTo>
                  <a:cubicBezTo>
                    <a:pt x="2143754" y="67376"/>
                    <a:pt x="2120046" y="83597"/>
                    <a:pt x="2098833" y="111046"/>
                  </a:cubicBezTo>
                  <a:cubicBezTo>
                    <a:pt x="2131276" y="94826"/>
                    <a:pt x="2157479" y="86092"/>
                    <a:pt x="2183683" y="103560"/>
                  </a:cubicBezTo>
                  <a:cubicBezTo>
                    <a:pt x="2189922" y="108551"/>
                    <a:pt x="2193665" y="114789"/>
                    <a:pt x="2198657" y="121028"/>
                  </a:cubicBezTo>
                  <a:cubicBezTo>
                    <a:pt x="2200528" y="177174"/>
                    <a:pt x="2179238" y="237532"/>
                    <a:pt x="2147419" y="271045"/>
                  </a:cubicBezTo>
                  <a:lnTo>
                    <a:pt x="2113595" y="293762"/>
                  </a:lnTo>
                  <a:lnTo>
                    <a:pt x="2112206" y="293060"/>
                  </a:lnTo>
                  <a:lnTo>
                    <a:pt x="2102577" y="254844"/>
                  </a:lnTo>
                  <a:cubicBezTo>
                    <a:pt x="2101329" y="240184"/>
                    <a:pt x="2099457" y="223964"/>
                    <a:pt x="2088851" y="205872"/>
                  </a:cubicBezTo>
                  <a:cubicBezTo>
                    <a:pt x="2098833" y="243303"/>
                    <a:pt x="2100081" y="267009"/>
                    <a:pt x="2107568" y="290716"/>
                  </a:cubicBezTo>
                  <a:lnTo>
                    <a:pt x="2112206" y="293060"/>
                  </a:lnTo>
                  <a:lnTo>
                    <a:pt x="2112559" y="294459"/>
                  </a:lnTo>
                  <a:lnTo>
                    <a:pt x="2113595" y="293762"/>
                  </a:lnTo>
                  <a:lnTo>
                    <a:pt x="2135955" y="305064"/>
                  </a:lnTo>
                  <a:cubicBezTo>
                    <a:pt x="2145937" y="308807"/>
                    <a:pt x="2156232" y="311927"/>
                    <a:pt x="2166214" y="315670"/>
                  </a:cubicBezTo>
                  <a:cubicBezTo>
                    <a:pt x="2199904" y="328147"/>
                    <a:pt x="2223612" y="319413"/>
                    <a:pt x="2227355" y="280734"/>
                  </a:cubicBezTo>
                  <a:cubicBezTo>
                    <a:pt x="2231099" y="235817"/>
                    <a:pt x="2249816" y="202129"/>
                    <a:pt x="2279763" y="168440"/>
                  </a:cubicBezTo>
                  <a:cubicBezTo>
                    <a:pt x="2312205" y="136000"/>
                    <a:pt x="2277267" y="93578"/>
                    <a:pt x="2278515" y="54899"/>
                  </a:cubicBezTo>
                  <a:cubicBezTo>
                    <a:pt x="2278515" y="37431"/>
                    <a:pt x="2267285" y="19964"/>
                    <a:pt x="2282258" y="3743"/>
                  </a:cubicBezTo>
                  <a:cubicBezTo>
                    <a:pt x="2298480" y="2496"/>
                    <a:pt x="2314701" y="1248"/>
                    <a:pt x="2329674" y="0"/>
                  </a:cubicBezTo>
                  <a:close/>
                </a:path>
              </a:pathLst>
            </a:custGeom>
            <a:solidFill>
              <a:srgbClr val="20A1A5">
                <a:alpha val="89800"/>
              </a:srgbClr>
            </a:solidFill>
            <a:ln>
              <a:noFill/>
            </a:ln>
          </p:spPr>
          <p:txBody>
            <a:bodyPr anchorCtr="0" anchor="ctr" bIns="22850" lIns="45725" spcFirstLastPara="1" rIns="45725" wrap="square" tIns="2285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747993"/>
                </a:solidFill>
                <a:latin typeface="Oswald"/>
                <a:ea typeface="Oswald"/>
                <a:cs typeface="Oswald"/>
                <a:sym typeface="Oswald"/>
              </a:endParaRPr>
            </a:p>
          </p:txBody>
        </p:sp>
        <p:sp>
          <p:nvSpPr>
            <p:cNvPr id="435" name="Google Shape;435;g311d5cb9a0a_0_108"/>
            <p:cNvSpPr/>
            <p:nvPr/>
          </p:nvSpPr>
          <p:spPr>
            <a:xfrm>
              <a:off x="11265868" y="7411258"/>
              <a:ext cx="1169541" cy="1494089"/>
            </a:xfrm>
            <a:custGeom>
              <a:rect b="b" l="l" r="r" t="t"/>
              <a:pathLst>
                <a:path extrusionOk="0" h="1494089" w="1169541">
                  <a:moveTo>
                    <a:pt x="124398" y="1455171"/>
                  </a:moveTo>
                  <a:cubicBezTo>
                    <a:pt x="126071" y="1455171"/>
                    <a:pt x="127884" y="1455616"/>
                    <a:pt x="129558" y="1455616"/>
                  </a:cubicBezTo>
                  <a:cubicBezTo>
                    <a:pt x="130674" y="1455616"/>
                    <a:pt x="132348" y="1456210"/>
                    <a:pt x="132906" y="1456210"/>
                  </a:cubicBezTo>
                  <a:cubicBezTo>
                    <a:pt x="135696" y="1458584"/>
                    <a:pt x="137927" y="1461551"/>
                    <a:pt x="140158" y="1463925"/>
                  </a:cubicBezTo>
                  <a:cubicBezTo>
                    <a:pt x="140158" y="1468673"/>
                    <a:pt x="140158" y="1474015"/>
                    <a:pt x="140158" y="1478763"/>
                  </a:cubicBezTo>
                  <a:cubicBezTo>
                    <a:pt x="132348" y="1478169"/>
                    <a:pt x="127327" y="1472235"/>
                    <a:pt x="122863" y="1466893"/>
                  </a:cubicBezTo>
                  <a:cubicBezTo>
                    <a:pt x="120074" y="1463925"/>
                    <a:pt x="117842" y="1461551"/>
                    <a:pt x="120074" y="1457397"/>
                  </a:cubicBezTo>
                  <a:cubicBezTo>
                    <a:pt x="121190" y="1455616"/>
                    <a:pt x="122724" y="1455171"/>
                    <a:pt x="124398" y="1455171"/>
                  </a:cubicBezTo>
                  <a:close/>
                  <a:moveTo>
                    <a:pt x="1094703" y="1449436"/>
                  </a:moveTo>
                  <a:lnTo>
                    <a:pt x="1095196" y="1449777"/>
                  </a:lnTo>
                  <a:lnTo>
                    <a:pt x="1095280" y="1450016"/>
                  </a:lnTo>
                  <a:close/>
                  <a:moveTo>
                    <a:pt x="35101" y="1419124"/>
                  </a:moveTo>
                  <a:cubicBezTo>
                    <a:pt x="39731" y="1423115"/>
                    <a:pt x="46676" y="1421404"/>
                    <a:pt x="50727" y="1426536"/>
                  </a:cubicBezTo>
                  <a:lnTo>
                    <a:pt x="50149" y="1426536"/>
                  </a:lnTo>
                  <a:cubicBezTo>
                    <a:pt x="55357" y="1429957"/>
                    <a:pt x="54200" y="1436798"/>
                    <a:pt x="58251" y="1441359"/>
                  </a:cubicBezTo>
                  <a:cubicBezTo>
                    <a:pt x="66932" y="1446491"/>
                    <a:pt x="75613" y="1456183"/>
                    <a:pt x="64038" y="1463595"/>
                  </a:cubicBezTo>
                  <a:cubicBezTo>
                    <a:pt x="50149" y="1472146"/>
                    <a:pt x="43782" y="1457323"/>
                    <a:pt x="36259" y="1447631"/>
                  </a:cubicBezTo>
                  <a:lnTo>
                    <a:pt x="36259" y="1448201"/>
                  </a:lnTo>
                  <a:cubicBezTo>
                    <a:pt x="32787" y="1438509"/>
                    <a:pt x="17739" y="1431667"/>
                    <a:pt x="31050" y="1419694"/>
                  </a:cubicBezTo>
                  <a:cubicBezTo>
                    <a:pt x="32207" y="1420264"/>
                    <a:pt x="33944" y="1420264"/>
                    <a:pt x="35101" y="1419124"/>
                  </a:cubicBezTo>
                  <a:close/>
                  <a:moveTo>
                    <a:pt x="295529" y="1412399"/>
                  </a:moveTo>
                  <a:cubicBezTo>
                    <a:pt x="297975" y="1412470"/>
                    <a:pt x="300347" y="1413765"/>
                    <a:pt x="302423" y="1416643"/>
                  </a:cubicBezTo>
                  <a:lnTo>
                    <a:pt x="302423" y="1415491"/>
                  </a:lnTo>
                  <a:cubicBezTo>
                    <a:pt x="310132" y="1425275"/>
                    <a:pt x="307166" y="1435058"/>
                    <a:pt x="304201" y="1444841"/>
                  </a:cubicBezTo>
                  <a:lnTo>
                    <a:pt x="303015" y="1445417"/>
                  </a:lnTo>
                  <a:cubicBezTo>
                    <a:pt x="301236" y="1447143"/>
                    <a:pt x="300643" y="1448869"/>
                    <a:pt x="301236" y="1450596"/>
                  </a:cubicBezTo>
                  <a:cubicBezTo>
                    <a:pt x="301236" y="1452322"/>
                    <a:pt x="301829" y="1452897"/>
                    <a:pt x="302423" y="1452897"/>
                  </a:cubicBezTo>
                  <a:cubicBezTo>
                    <a:pt x="304201" y="1454049"/>
                    <a:pt x="305388" y="1455775"/>
                    <a:pt x="304201" y="1456926"/>
                  </a:cubicBezTo>
                  <a:lnTo>
                    <a:pt x="302422" y="1458653"/>
                  </a:lnTo>
                  <a:lnTo>
                    <a:pt x="292480" y="1462564"/>
                  </a:lnTo>
                  <a:cubicBezTo>
                    <a:pt x="283112" y="1465234"/>
                    <a:pt x="276330" y="1462969"/>
                    <a:pt x="279888" y="1444841"/>
                  </a:cubicBezTo>
                  <a:cubicBezTo>
                    <a:pt x="281074" y="1443690"/>
                    <a:pt x="281667" y="1441388"/>
                    <a:pt x="281074" y="1439662"/>
                  </a:cubicBezTo>
                  <a:cubicBezTo>
                    <a:pt x="285818" y="1432756"/>
                    <a:pt x="281667" y="1422973"/>
                    <a:pt x="288190" y="1415491"/>
                  </a:cubicBezTo>
                  <a:cubicBezTo>
                    <a:pt x="290562" y="1413478"/>
                    <a:pt x="293082" y="1412326"/>
                    <a:pt x="295529" y="1412399"/>
                  </a:cubicBezTo>
                  <a:close/>
                  <a:moveTo>
                    <a:pt x="162030" y="1393269"/>
                  </a:moveTo>
                  <a:lnTo>
                    <a:pt x="162591" y="1394420"/>
                  </a:lnTo>
                  <a:cubicBezTo>
                    <a:pt x="163712" y="1394420"/>
                    <a:pt x="164833" y="1394420"/>
                    <a:pt x="165954" y="1393269"/>
                  </a:cubicBezTo>
                  <a:cubicBezTo>
                    <a:pt x="169318" y="1394420"/>
                    <a:pt x="172121" y="1397297"/>
                    <a:pt x="174924" y="1399599"/>
                  </a:cubicBezTo>
                  <a:lnTo>
                    <a:pt x="174924" y="1400175"/>
                  </a:lnTo>
                  <a:cubicBezTo>
                    <a:pt x="179409" y="1404779"/>
                    <a:pt x="178849" y="1411684"/>
                    <a:pt x="181652" y="1416864"/>
                  </a:cubicBezTo>
                  <a:lnTo>
                    <a:pt x="181652" y="1419166"/>
                  </a:lnTo>
                  <a:cubicBezTo>
                    <a:pt x="176606" y="1429524"/>
                    <a:pt x="182212" y="1444486"/>
                    <a:pt x="167636" y="1451392"/>
                  </a:cubicBezTo>
                  <a:cubicBezTo>
                    <a:pt x="144651" y="1441034"/>
                    <a:pt x="164833" y="1418590"/>
                    <a:pt x="154742" y="1404203"/>
                  </a:cubicBezTo>
                  <a:lnTo>
                    <a:pt x="154742" y="1403052"/>
                  </a:lnTo>
                  <a:cubicBezTo>
                    <a:pt x="155303" y="1398448"/>
                    <a:pt x="158106" y="1394995"/>
                    <a:pt x="162030" y="1393269"/>
                  </a:cubicBezTo>
                  <a:close/>
                  <a:moveTo>
                    <a:pt x="530761" y="1386017"/>
                  </a:moveTo>
                  <a:lnTo>
                    <a:pt x="531347" y="1386592"/>
                  </a:lnTo>
                  <a:lnTo>
                    <a:pt x="530774" y="1386350"/>
                  </a:lnTo>
                  <a:close/>
                  <a:moveTo>
                    <a:pt x="520130" y="1381844"/>
                  </a:moveTo>
                  <a:lnTo>
                    <a:pt x="530774" y="1386350"/>
                  </a:lnTo>
                  <a:lnTo>
                    <a:pt x="531934" y="1415366"/>
                  </a:lnTo>
                  <a:cubicBezTo>
                    <a:pt x="529587" y="1417093"/>
                    <a:pt x="529001" y="1418819"/>
                    <a:pt x="529587" y="1420545"/>
                  </a:cubicBezTo>
                  <a:cubicBezTo>
                    <a:pt x="530761" y="1422272"/>
                    <a:pt x="530761" y="1422848"/>
                    <a:pt x="531934" y="1422848"/>
                  </a:cubicBezTo>
                  <a:cubicBezTo>
                    <a:pt x="533107" y="1424574"/>
                    <a:pt x="533693" y="1426300"/>
                    <a:pt x="532520" y="1427451"/>
                  </a:cubicBezTo>
                  <a:lnTo>
                    <a:pt x="531114" y="1429291"/>
                  </a:lnTo>
                  <a:lnTo>
                    <a:pt x="531347" y="1429177"/>
                  </a:lnTo>
                  <a:lnTo>
                    <a:pt x="530761" y="1429753"/>
                  </a:lnTo>
                  <a:lnTo>
                    <a:pt x="531113" y="1429292"/>
                  </a:lnTo>
                  <a:lnTo>
                    <a:pt x="520717" y="1434357"/>
                  </a:lnTo>
                  <a:cubicBezTo>
                    <a:pt x="517125" y="1434501"/>
                    <a:pt x="513459" y="1432918"/>
                    <a:pt x="509647" y="1429177"/>
                  </a:cubicBezTo>
                  <a:cubicBezTo>
                    <a:pt x="509647" y="1424574"/>
                    <a:pt x="509060" y="1419970"/>
                    <a:pt x="508473" y="1415366"/>
                  </a:cubicBezTo>
                  <a:cubicBezTo>
                    <a:pt x="510233" y="1413640"/>
                    <a:pt x="510820" y="1411913"/>
                    <a:pt x="509647" y="1409612"/>
                  </a:cubicBezTo>
                  <a:cubicBezTo>
                    <a:pt x="514339" y="1403281"/>
                    <a:pt x="513166" y="1397526"/>
                    <a:pt x="510233" y="1391196"/>
                  </a:cubicBezTo>
                  <a:lnTo>
                    <a:pt x="510233" y="1388319"/>
                  </a:lnTo>
                  <a:cubicBezTo>
                    <a:pt x="513166" y="1383427"/>
                    <a:pt x="516538" y="1381701"/>
                    <a:pt x="520130" y="1381844"/>
                  </a:cubicBezTo>
                  <a:close/>
                  <a:moveTo>
                    <a:pt x="8842" y="1337824"/>
                  </a:moveTo>
                  <a:cubicBezTo>
                    <a:pt x="11040" y="1338356"/>
                    <a:pt x="13787" y="1339419"/>
                    <a:pt x="16535" y="1340482"/>
                  </a:cubicBezTo>
                  <a:cubicBezTo>
                    <a:pt x="17634" y="1341014"/>
                    <a:pt x="18320" y="1341812"/>
                    <a:pt x="18458" y="1342742"/>
                  </a:cubicBezTo>
                  <a:lnTo>
                    <a:pt x="18293" y="1343108"/>
                  </a:lnTo>
                  <a:lnTo>
                    <a:pt x="24824" y="1345799"/>
                  </a:lnTo>
                  <a:cubicBezTo>
                    <a:pt x="31313" y="1350335"/>
                    <a:pt x="37213" y="1354306"/>
                    <a:pt x="39574" y="1361679"/>
                  </a:cubicBezTo>
                  <a:cubicBezTo>
                    <a:pt x="39574" y="1365649"/>
                    <a:pt x="38983" y="1369051"/>
                    <a:pt x="38983" y="1372454"/>
                  </a:cubicBezTo>
                  <a:cubicBezTo>
                    <a:pt x="24824" y="1372454"/>
                    <a:pt x="20693" y="1358276"/>
                    <a:pt x="10074" y="1353171"/>
                  </a:cubicBezTo>
                  <a:cubicBezTo>
                    <a:pt x="8304" y="1351470"/>
                    <a:pt x="7123" y="1349769"/>
                    <a:pt x="7123" y="1348067"/>
                  </a:cubicBezTo>
                  <a:lnTo>
                    <a:pt x="7644" y="1346814"/>
                  </a:lnTo>
                  <a:lnTo>
                    <a:pt x="7193" y="1346863"/>
                  </a:lnTo>
                  <a:lnTo>
                    <a:pt x="4995" y="1349521"/>
                  </a:lnTo>
                  <a:lnTo>
                    <a:pt x="1698" y="1348458"/>
                  </a:lnTo>
                  <a:lnTo>
                    <a:pt x="599" y="1346863"/>
                  </a:lnTo>
                  <a:cubicBezTo>
                    <a:pt x="-500" y="1344204"/>
                    <a:pt x="49" y="1342078"/>
                    <a:pt x="1148" y="1339951"/>
                  </a:cubicBezTo>
                  <a:cubicBezTo>
                    <a:pt x="3347" y="1337824"/>
                    <a:pt x="6094" y="1337292"/>
                    <a:pt x="8842" y="1337824"/>
                  </a:cubicBezTo>
                  <a:close/>
                  <a:moveTo>
                    <a:pt x="320316" y="1301745"/>
                  </a:moveTo>
                  <a:cubicBezTo>
                    <a:pt x="323193" y="1303520"/>
                    <a:pt x="325494" y="1305885"/>
                    <a:pt x="328371" y="1308250"/>
                  </a:cubicBezTo>
                  <a:lnTo>
                    <a:pt x="328947" y="1308841"/>
                  </a:lnTo>
                  <a:cubicBezTo>
                    <a:pt x="330673" y="1311207"/>
                    <a:pt x="332975" y="1313572"/>
                    <a:pt x="335852" y="1314755"/>
                  </a:cubicBezTo>
                  <a:lnTo>
                    <a:pt x="337578" y="1315938"/>
                  </a:lnTo>
                  <a:cubicBezTo>
                    <a:pt x="338729" y="1319486"/>
                    <a:pt x="340455" y="1321851"/>
                    <a:pt x="342757" y="1324216"/>
                  </a:cubicBezTo>
                  <a:cubicBezTo>
                    <a:pt x="342757" y="1326582"/>
                    <a:pt x="342757" y="1329538"/>
                    <a:pt x="342757" y="1331903"/>
                  </a:cubicBezTo>
                  <a:cubicBezTo>
                    <a:pt x="338154" y="1335452"/>
                    <a:pt x="339880" y="1343139"/>
                    <a:pt x="334701" y="1346686"/>
                  </a:cubicBezTo>
                  <a:lnTo>
                    <a:pt x="335277" y="1345504"/>
                  </a:lnTo>
                  <a:cubicBezTo>
                    <a:pt x="319164" y="1349643"/>
                    <a:pt x="326645" y="1334269"/>
                    <a:pt x="321466" y="1329538"/>
                  </a:cubicBezTo>
                  <a:cubicBezTo>
                    <a:pt x="321466" y="1327173"/>
                    <a:pt x="320891" y="1325399"/>
                    <a:pt x="319164" y="1323625"/>
                  </a:cubicBezTo>
                  <a:cubicBezTo>
                    <a:pt x="318014" y="1320668"/>
                    <a:pt x="315137" y="1317712"/>
                    <a:pt x="314561" y="1314163"/>
                  </a:cubicBezTo>
                  <a:cubicBezTo>
                    <a:pt x="314561" y="1312389"/>
                    <a:pt x="313986" y="1310025"/>
                    <a:pt x="312835" y="1308841"/>
                  </a:cubicBezTo>
                  <a:cubicBezTo>
                    <a:pt x="315137" y="1306476"/>
                    <a:pt x="318014" y="1304111"/>
                    <a:pt x="320316" y="1302337"/>
                  </a:cubicBezTo>
                  <a:close/>
                  <a:moveTo>
                    <a:pt x="869951" y="1225424"/>
                  </a:moveTo>
                  <a:cubicBezTo>
                    <a:pt x="873528" y="1225035"/>
                    <a:pt x="878248" y="1227060"/>
                    <a:pt x="884879" y="1233135"/>
                  </a:cubicBezTo>
                  <a:cubicBezTo>
                    <a:pt x="888915" y="1240657"/>
                    <a:pt x="893527" y="1248179"/>
                    <a:pt x="903329" y="1249915"/>
                  </a:cubicBezTo>
                  <a:cubicBezTo>
                    <a:pt x="907941" y="1251072"/>
                    <a:pt x="912554" y="1252230"/>
                    <a:pt x="916589" y="1254544"/>
                  </a:cubicBezTo>
                  <a:cubicBezTo>
                    <a:pt x="918896" y="1256280"/>
                    <a:pt x="921202" y="1258015"/>
                    <a:pt x="922931" y="1260909"/>
                  </a:cubicBezTo>
                  <a:cubicBezTo>
                    <a:pt x="923508" y="1262644"/>
                    <a:pt x="923508" y="1264380"/>
                    <a:pt x="924084" y="1265538"/>
                  </a:cubicBezTo>
                  <a:cubicBezTo>
                    <a:pt x="927544" y="1270167"/>
                    <a:pt x="932157" y="1274217"/>
                    <a:pt x="935615" y="1278846"/>
                  </a:cubicBezTo>
                  <a:cubicBezTo>
                    <a:pt x="933886" y="1284632"/>
                    <a:pt x="930427" y="1283475"/>
                    <a:pt x="927544" y="1281739"/>
                  </a:cubicBezTo>
                  <a:cubicBezTo>
                    <a:pt x="916013" y="1276531"/>
                    <a:pt x="905058" y="1271324"/>
                    <a:pt x="894104" y="1266695"/>
                  </a:cubicBezTo>
                  <a:cubicBezTo>
                    <a:pt x="887762" y="1264380"/>
                    <a:pt x="877960" y="1264380"/>
                    <a:pt x="876807" y="1269010"/>
                  </a:cubicBezTo>
                  <a:cubicBezTo>
                    <a:pt x="872771" y="1288104"/>
                    <a:pt x="856051" y="1281739"/>
                    <a:pt x="845097" y="1286368"/>
                  </a:cubicBezTo>
                  <a:cubicBezTo>
                    <a:pt x="835295" y="1304305"/>
                    <a:pt x="857781" y="1325135"/>
                    <a:pt x="839907" y="1341914"/>
                  </a:cubicBezTo>
                  <a:cubicBezTo>
                    <a:pt x="845097" y="1348858"/>
                    <a:pt x="853745" y="1348279"/>
                    <a:pt x="859510" y="1351751"/>
                  </a:cubicBezTo>
                  <a:cubicBezTo>
                    <a:pt x="865276" y="1355222"/>
                    <a:pt x="867582" y="1351172"/>
                    <a:pt x="868735" y="1345386"/>
                  </a:cubicBezTo>
                  <a:cubicBezTo>
                    <a:pt x="870465" y="1340757"/>
                    <a:pt x="874501" y="1341914"/>
                    <a:pt x="877383" y="1344807"/>
                  </a:cubicBezTo>
                  <a:cubicBezTo>
                    <a:pt x="880267" y="1346543"/>
                    <a:pt x="881996" y="1348858"/>
                    <a:pt x="886032" y="1348279"/>
                  </a:cubicBezTo>
                  <a:cubicBezTo>
                    <a:pt x="899869" y="1345386"/>
                    <a:pt x="899869" y="1345964"/>
                    <a:pt x="901599" y="1358116"/>
                  </a:cubicBezTo>
                  <a:cubicBezTo>
                    <a:pt x="902175" y="1359272"/>
                    <a:pt x="901599" y="1361009"/>
                    <a:pt x="901599" y="1361587"/>
                  </a:cubicBezTo>
                  <a:lnTo>
                    <a:pt x="901368" y="1362248"/>
                  </a:lnTo>
                  <a:lnTo>
                    <a:pt x="901696" y="1361960"/>
                  </a:lnTo>
                  <a:cubicBezTo>
                    <a:pt x="909127" y="1368062"/>
                    <a:pt x="918851" y="1370568"/>
                    <a:pt x="925953" y="1376834"/>
                  </a:cubicBezTo>
                  <a:lnTo>
                    <a:pt x="929533" y="1381446"/>
                  </a:lnTo>
                  <a:lnTo>
                    <a:pt x="935183" y="1376065"/>
                  </a:lnTo>
                  <a:cubicBezTo>
                    <a:pt x="942851" y="1374140"/>
                    <a:pt x="951814" y="1384010"/>
                    <a:pt x="959158" y="1380539"/>
                  </a:cubicBezTo>
                  <a:cubicBezTo>
                    <a:pt x="940727" y="1366656"/>
                    <a:pt x="959158" y="1357979"/>
                    <a:pt x="964342" y="1347566"/>
                  </a:cubicBezTo>
                  <a:cubicBezTo>
                    <a:pt x="964342" y="1346988"/>
                    <a:pt x="965494" y="1346409"/>
                    <a:pt x="967222" y="1345831"/>
                  </a:cubicBezTo>
                  <a:cubicBezTo>
                    <a:pt x="969525" y="1345831"/>
                    <a:pt x="971829" y="1346409"/>
                    <a:pt x="974133" y="1345831"/>
                  </a:cubicBezTo>
                  <a:cubicBezTo>
                    <a:pt x="989684" y="1344095"/>
                    <a:pt x="997748" y="1361449"/>
                    <a:pt x="1013874" y="1359714"/>
                  </a:cubicBezTo>
                  <a:cubicBezTo>
                    <a:pt x="1027122" y="1357400"/>
                    <a:pt x="1040369" y="1361449"/>
                    <a:pt x="1053616" y="1363763"/>
                  </a:cubicBezTo>
                  <a:cubicBezTo>
                    <a:pt x="1056496" y="1363763"/>
                    <a:pt x="1059376" y="1367234"/>
                    <a:pt x="1061680" y="1369548"/>
                  </a:cubicBezTo>
                  <a:lnTo>
                    <a:pt x="1059995" y="1372087"/>
                  </a:lnTo>
                  <a:lnTo>
                    <a:pt x="1063565" y="1370069"/>
                  </a:lnTo>
                  <a:cubicBezTo>
                    <a:pt x="1076251" y="1369490"/>
                    <a:pt x="1088360" y="1368911"/>
                    <a:pt x="1100469" y="1367752"/>
                  </a:cubicBezTo>
                  <a:cubicBezTo>
                    <a:pt x="1113732" y="1367173"/>
                    <a:pt x="1127571" y="1370069"/>
                    <a:pt x="1139680" y="1362539"/>
                  </a:cubicBezTo>
                  <a:cubicBezTo>
                    <a:pt x="1146600" y="1362539"/>
                    <a:pt x="1153519" y="1361959"/>
                    <a:pt x="1160439" y="1361959"/>
                  </a:cubicBezTo>
                  <a:cubicBezTo>
                    <a:pt x="1169089" y="1376442"/>
                    <a:pt x="1171972" y="1394401"/>
                    <a:pt x="1167359" y="1405987"/>
                  </a:cubicBezTo>
                  <a:lnTo>
                    <a:pt x="1167359" y="1405408"/>
                  </a:lnTo>
                  <a:cubicBezTo>
                    <a:pt x="1165629" y="1418153"/>
                    <a:pt x="1152943" y="1415256"/>
                    <a:pt x="1146023" y="1421629"/>
                  </a:cubicBezTo>
                  <a:lnTo>
                    <a:pt x="1145447" y="1421629"/>
                  </a:lnTo>
                  <a:cubicBezTo>
                    <a:pt x="1142563" y="1423946"/>
                    <a:pt x="1140834" y="1426842"/>
                    <a:pt x="1137950" y="1428001"/>
                  </a:cubicBezTo>
                  <a:cubicBezTo>
                    <a:pt x="1135644" y="1430898"/>
                    <a:pt x="1133337" y="1433794"/>
                    <a:pt x="1129877" y="1435532"/>
                  </a:cubicBezTo>
                  <a:lnTo>
                    <a:pt x="1130454" y="1434953"/>
                  </a:lnTo>
                  <a:cubicBezTo>
                    <a:pt x="1128725" y="1438429"/>
                    <a:pt x="1125841" y="1441325"/>
                    <a:pt x="1121805" y="1442484"/>
                  </a:cubicBezTo>
                  <a:lnTo>
                    <a:pt x="1122958" y="1441905"/>
                  </a:lnTo>
                  <a:cubicBezTo>
                    <a:pt x="1120075" y="1448277"/>
                    <a:pt x="1112579" y="1446539"/>
                    <a:pt x="1108542" y="1450594"/>
                  </a:cubicBezTo>
                  <a:lnTo>
                    <a:pt x="1108542" y="1450015"/>
                  </a:lnTo>
                  <a:cubicBezTo>
                    <a:pt x="1106235" y="1452622"/>
                    <a:pt x="1103785" y="1454070"/>
                    <a:pt x="1101406" y="1454071"/>
                  </a:cubicBezTo>
                  <a:lnTo>
                    <a:pt x="1095196" y="1449776"/>
                  </a:lnTo>
                  <a:lnTo>
                    <a:pt x="1092650" y="1442530"/>
                  </a:lnTo>
                  <a:lnTo>
                    <a:pt x="1092206" y="1443014"/>
                  </a:lnTo>
                  <a:cubicBezTo>
                    <a:pt x="1088175" y="1437229"/>
                    <a:pt x="1080687" y="1440122"/>
                    <a:pt x="1077231" y="1436072"/>
                  </a:cubicBezTo>
                  <a:cubicBezTo>
                    <a:pt x="1075503" y="1434337"/>
                    <a:pt x="1074351" y="1433180"/>
                    <a:pt x="1074927" y="1431445"/>
                  </a:cubicBezTo>
                  <a:cubicBezTo>
                    <a:pt x="1075503" y="1429709"/>
                    <a:pt x="1075503" y="1429131"/>
                    <a:pt x="1076655" y="1429131"/>
                  </a:cubicBezTo>
                  <a:lnTo>
                    <a:pt x="1078159" y="1427258"/>
                  </a:lnTo>
                  <a:lnTo>
                    <a:pt x="1076655" y="1428552"/>
                  </a:lnTo>
                  <a:cubicBezTo>
                    <a:pt x="1072623" y="1432602"/>
                    <a:pt x="1066288" y="1430866"/>
                    <a:pt x="1062832" y="1435494"/>
                  </a:cubicBezTo>
                  <a:lnTo>
                    <a:pt x="1062256" y="1435494"/>
                  </a:lnTo>
                  <a:cubicBezTo>
                    <a:pt x="1050161" y="1447642"/>
                    <a:pt x="1032305" y="1444171"/>
                    <a:pt x="1018482" y="1451113"/>
                  </a:cubicBezTo>
                  <a:cubicBezTo>
                    <a:pt x="1013874" y="1453426"/>
                    <a:pt x="1006387" y="1450534"/>
                    <a:pt x="1004659" y="1458633"/>
                  </a:cubicBezTo>
                  <a:cubicBezTo>
                    <a:pt x="1001779" y="1460368"/>
                    <a:pt x="998899" y="1461525"/>
                    <a:pt x="996020" y="1463839"/>
                  </a:cubicBezTo>
                  <a:cubicBezTo>
                    <a:pt x="991988" y="1465574"/>
                    <a:pt x="989684" y="1463839"/>
                    <a:pt x="987956" y="1460368"/>
                  </a:cubicBezTo>
                  <a:cubicBezTo>
                    <a:pt x="986804" y="1455740"/>
                    <a:pt x="984500" y="1453426"/>
                    <a:pt x="982196" y="1450534"/>
                  </a:cubicBezTo>
                  <a:lnTo>
                    <a:pt x="981620" y="1449377"/>
                  </a:lnTo>
                  <a:cubicBezTo>
                    <a:pt x="979317" y="1448799"/>
                    <a:pt x="978741" y="1447642"/>
                    <a:pt x="978741" y="1446485"/>
                  </a:cubicBezTo>
                  <a:cubicBezTo>
                    <a:pt x="978741" y="1444750"/>
                    <a:pt x="979317" y="1444171"/>
                    <a:pt x="979317" y="1444171"/>
                  </a:cubicBezTo>
                  <a:cubicBezTo>
                    <a:pt x="977589" y="1439543"/>
                    <a:pt x="975861" y="1447642"/>
                    <a:pt x="973557" y="1444171"/>
                  </a:cubicBezTo>
                  <a:cubicBezTo>
                    <a:pt x="964342" y="1443014"/>
                    <a:pt x="964342" y="1452848"/>
                    <a:pt x="958582" y="1456897"/>
                  </a:cubicBezTo>
                  <a:lnTo>
                    <a:pt x="944759" y="1473673"/>
                  </a:lnTo>
                  <a:lnTo>
                    <a:pt x="944341" y="1472205"/>
                  </a:lnTo>
                  <a:lnTo>
                    <a:pt x="940158" y="1474707"/>
                  </a:lnTo>
                  <a:lnTo>
                    <a:pt x="936437" y="1474863"/>
                  </a:lnTo>
                  <a:lnTo>
                    <a:pt x="931340" y="1479174"/>
                  </a:lnTo>
                  <a:cubicBezTo>
                    <a:pt x="928638" y="1480238"/>
                    <a:pt x="925653" y="1480694"/>
                    <a:pt x="922809" y="1481301"/>
                  </a:cubicBezTo>
                  <a:cubicBezTo>
                    <a:pt x="919965" y="1480693"/>
                    <a:pt x="917690" y="1480693"/>
                    <a:pt x="915416" y="1480693"/>
                  </a:cubicBezTo>
                  <a:cubicBezTo>
                    <a:pt x="900629" y="1469149"/>
                    <a:pt x="886411" y="1469149"/>
                    <a:pt x="871624" y="1480086"/>
                  </a:cubicBezTo>
                  <a:lnTo>
                    <a:pt x="857916" y="1480086"/>
                  </a:lnTo>
                  <a:lnTo>
                    <a:pt x="857781" y="1480202"/>
                  </a:lnTo>
                  <a:cubicBezTo>
                    <a:pt x="854898" y="1482517"/>
                    <a:pt x="852592" y="1484832"/>
                    <a:pt x="849709" y="1487725"/>
                  </a:cubicBezTo>
                  <a:cubicBezTo>
                    <a:pt x="834718" y="1488303"/>
                    <a:pt x="820881" y="1488882"/>
                    <a:pt x="806467" y="1494089"/>
                  </a:cubicBezTo>
                  <a:cubicBezTo>
                    <a:pt x="797242" y="1488303"/>
                    <a:pt x="787441" y="1487146"/>
                    <a:pt x="777063" y="1487725"/>
                  </a:cubicBezTo>
                  <a:cubicBezTo>
                    <a:pt x="768414" y="1479624"/>
                    <a:pt x="757460" y="1480202"/>
                    <a:pt x="747082" y="1480202"/>
                  </a:cubicBezTo>
                  <a:cubicBezTo>
                    <a:pt x="736128" y="1471524"/>
                    <a:pt x="722867" y="1473260"/>
                    <a:pt x="710182" y="1472681"/>
                  </a:cubicBezTo>
                  <a:cubicBezTo>
                    <a:pt x="684238" y="1462844"/>
                    <a:pt x="657140" y="1458215"/>
                    <a:pt x="629465" y="1457637"/>
                  </a:cubicBezTo>
                  <a:cubicBezTo>
                    <a:pt x="628889" y="1455323"/>
                    <a:pt x="627736" y="1453587"/>
                    <a:pt x="627159" y="1451851"/>
                  </a:cubicBezTo>
                  <a:cubicBezTo>
                    <a:pt x="629465" y="1451272"/>
                    <a:pt x="631771" y="1451272"/>
                    <a:pt x="634077" y="1450115"/>
                  </a:cubicBezTo>
                  <a:cubicBezTo>
                    <a:pt x="639266" y="1449536"/>
                    <a:pt x="644455" y="1447800"/>
                    <a:pt x="645609" y="1442593"/>
                  </a:cubicBezTo>
                  <a:cubicBezTo>
                    <a:pt x="646185" y="1436807"/>
                    <a:pt x="640996" y="1434492"/>
                    <a:pt x="636384" y="1433914"/>
                  </a:cubicBezTo>
                  <a:cubicBezTo>
                    <a:pt x="628312" y="1431599"/>
                    <a:pt x="619663" y="1431599"/>
                    <a:pt x="619663" y="1420027"/>
                  </a:cubicBezTo>
                  <a:cubicBezTo>
                    <a:pt x="619663" y="1416555"/>
                    <a:pt x="618511" y="1411926"/>
                    <a:pt x="619663" y="1410190"/>
                  </a:cubicBezTo>
                  <a:cubicBezTo>
                    <a:pt x="624276" y="1406719"/>
                    <a:pt x="628312" y="1410769"/>
                    <a:pt x="632348" y="1412505"/>
                  </a:cubicBezTo>
                  <a:cubicBezTo>
                    <a:pt x="633501" y="1413084"/>
                    <a:pt x="634654" y="1413662"/>
                    <a:pt x="635807" y="1413662"/>
                  </a:cubicBezTo>
                  <a:cubicBezTo>
                    <a:pt x="638690" y="1410769"/>
                    <a:pt x="642149" y="1410190"/>
                    <a:pt x="645609" y="1410769"/>
                  </a:cubicBezTo>
                  <a:cubicBezTo>
                    <a:pt x="645609" y="1410190"/>
                    <a:pt x="647915" y="1410769"/>
                    <a:pt x="647915" y="1410769"/>
                  </a:cubicBezTo>
                  <a:cubicBezTo>
                    <a:pt x="647915" y="1410769"/>
                    <a:pt x="647338" y="1409612"/>
                    <a:pt x="646762" y="1409034"/>
                  </a:cubicBezTo>
                  <a:cubicBezTo>
                    <a:pt x="646185" y="1405562"/>
                    <a:pt x="645609" y="1401511"/>
                    <a:pt x="643302" y="1399197"/>
                  </a:cubicBezTo>
                  <a:cubicBezTo>
                    <a:pt x="640996" y="1399197"/>
                    <a:pt x="638113" y="1399197"/>
                    <a:pt x="635807" y="1399197"/>
                  </a:cubicBezTo>
                  <a:cubicBezTo>
                    <a:pt x="633501" y="1396883"/>
                    <a:pt x="631195" y="1393990"/>
                    <a:pt x="628312" y="1391675"/>
                  </a:cubicBezTo>
                  <a:cubicBezTo>
                    <a:pt x="626006" y="1389361"/>
                    <a:pt x="623699" y="1386467"/>
                    <a:pt x="621393" y="1384153"/>
                  </a:cubicBezTo>
                  <a:lnTo>
                    <a:pt x="623384" y="1373639"/>
                  </a:lnTo>
                  <a:lnTo>
                    <a:pt x="621158" y="1381960"/>
                  </a:lnTo>
                  <a:cubicBezTo>
                    <a:pt x="615954" y="1388303"/>
                    <a:pt x="611328" y="1389456"/>
                    <a:pt x="607279" y="1381384"/>
                  </a:cubicBezTo>
                  <a:cubicBezTo>
                    <a:pt x="606123" y="1379654"/>
                    <a:pt x="607279" y="1376771"/>
                    <a:pt x="607279" y="1374465"/>
                  </a:cubicBezTo>
                  <a:cubicBezTo>
                    <a:pt x="606701" y="1360050"/>
                    <a:pt x="606701" y="1359474"/>
                    <a:pt x="589352" y="1361780"/>
                  </a:cubicBezTo>
                  <a:cubicBezTo>
                    <a:pt x="584148" y="1362356"/>
                    <a:pt x="580678" y="1360050"/>
                    <a:pt x="577208" y="1357167"/>
                  </a:cubicBezTo>
                  <a:cubicBezTo>
                    <a:pt x="572582" y="1353131"/>
                    <a:pt x="567955" y="1349095"/>
                    <a:pt x="562173" y="1346789"/>
                  </a:cubicBezTo>
                  <a:cubicBezTo>
                    <a:pt x="555811" y="1343906"/>
                    <a:pt x="550606" y="1346789"/>
                    <a:pt x="546558" y="1352555"/>
                  </a:cubicBezTo>
                  <a:cubicBezTo>
                    <a:pt x="541932" y="1349672"/>
                    <a:pt x="536727" y="1347365"/>
                    <a:pt x="531523" y="1345059"/>
                  </a:cubicBezTo>
                  <a:cubicBezTo>
                    <a:pt x="517066" y="1331221"/>
                    <a:pt x="495090" y="1343906"/>
                    <a:pt x="480055" y="1330644"/>
                  </a:cubicBezTo>
                  <a:cubicBezTo>
                    <a:pt x="477741" y="1328338"/>
                    <a:pt x="475429" y="1325455"/>
                    <a:pt x="472537" y="1323149"/>
                  </a:cubicBezTo>
                  <a:cubicBezTo>
                    <a:pt x="462127" y="1310464"/>
                    <a:pt x="447092" y="1304122"/>
                    <a:pt x="435526" y="1293166"/>
                  </a:cubicBezTo>
                  <a:cubicBezTo>
                    <a:pt x="435526" y="1288554"/>
                    <a:pt x="435526" y="1283364"/>
                    <a:pt x="435526" y="1278752"/>
                  </a:cubicBezTo>
                  <a:cubicBezTo>
                    <a:pt x="442465" y="1280481"/>
                    <a:pt x="449405" y="1283364"/>
                    <a:pt x="456923" y="1284517"/>
                  </a:cubicBezTo>
                  <a:cubicBezTo>
                    <a:pt x="466176" y="1286247"/>
                    <a:pt x="477741" y="1289131"/>
                    <a:pt x="484681" y="1282211"/>
                  </a:cubicBezTo>
                  <a:cubicBezTo>
                    <a:pt x="493934" y="1272410"/>
                    <a:pt x="509548" y="1279905"/>
                    <a:pt x="518222" y="1268373"/>
                  </a:cubicBezTo>
                  <a:cubicBezTo>
                    <a:pt x="504343" y="1256841"/>
                    <a:pt x="491620" y="1268950"/>
                    <a:pt x="478898" y="1268950"/>
                  </a:cubicBezTo>
                  <a:cubicBezTo>
                    <a:pt x="475429" y="1261454"/>
                    <a:pt x="486416" y="1256841"/>
                    <a:pt x="480633" y="1248193"/>
                  </a:cubicBezTo>
                  <a:cubicBezTo>
                    <a:pt x="476007" y="1241850"/>
                    <a:pt x="482368" y="1234355"/>
                    <a:pt x="489307" y="1234931"/>
                  </a:cubicBezTo>
                  <a:cubicBezTo>
                    <a:pt x="501452" y="1236085"/>
                    <a:pt x="513017" y="1243580"/>
                    <a:pt x="524005" y="1234355"/>
                  </a:cubicBezTo>
                  <a:cubicBezTo>
                    <a:pt x="564485" y="1237814"/>
                    <a:pt x="606701" y="1268373"/>
                    <a:pt x="611906" y="1308734"/>
                  </a:cubicBezTo>
                  <a:cubicBezTo>
                    <a:pt x="626652" y="1262463"/>
                    <a:pt x="651808" y="1246031"/>
                    <a:pt x="683470" y="1245328"/>
                  </a:cubicBezTo>
                  <a:lnTo>
                    <a:pt x="716300" y="1249244"/>
                  </a:lnTo>
                  <a:lnTo>
                    <a:pt x="719408" y="1245865"/>
                  </a:lnTo>
                  <a:cubicBezTo>
                    <a:pt x="730938" y="1244129"/>
                    <a:pt x="740740" y="1245286"/>
                    <a:pt x="742470" y="1258594"/>
                  </a:cubicBezTo>
                  <a:cubicBezTo>
                    <a:pt x="744199" y="1261488"/>
                    <a:pt x="737857" y="1262644"/>
                    <a:pt x="740740" y="1266116"/>
                  </a:cubicBezTo>
                  <a:cubicBezTo>
                    <a:pt x="742470" y="1264380"/>
                    <a:pt x="744776" y="1264380"/>
                    <a:pt x="747082" y="1264959"/>
                  </a:cubicBezTo>
                  <a:cubicBezTo>
                    <a:pt x="778792" y="1273638"/>
                    <a:pt x="794936" y="1247022"/>
                    <a:pt x="817421" y="1234292"/>
                  </a:cubicBezTo>
                  <a:cubicBezTo>
                    <a:pt x="838178" y="1222720"/>
                    <a:pt x="847979" y="1225034"/>
                    <a:pt x="847979" y="1249915"/>
                  </a:cubicBezTo>
                  <a:cubicBezTo>
                    <a:pt x="858790" y="1249481"/>
                    <a:pt x="859222" y="1226590"/>
                    <a:pt x="869951" y="1225424"/>
                  </a:cubicBezTo>
                  <a:close/>
                  <a:moveTo>
                    <a:pt x="98795" y="522389"/>
                  </a:moveTo>
                  <a:cubicBezTo>
                    <a:pt x="100334" y="522094"/>
                    <a:pt x="102204" y="522267"/>
                    <a:pt x="104550" y="523100"/>
                  </a:cubicBezTo>
                  <a:lnTo>
                    <a:pt x="104550" y="544737"/>
                  </a:lnTo>
                  <a:cubicBezTo>
                    <a:pt x="99857" y="544737"/>
                    <a:pt x="94579" y="544737"/>
                    <a:pt x="89887" y="544737"/>
                  </a:cubicBezTo>
                  <a:cubicBezTo>
                    <a:pt x="89887" y="541963"/>
                    <a:pt x="89887" y="539743"/>
                    <a:pt x="89887" y="537525"/>
                  </a:cubicBezTo>
                  <a:cubicBezTo>
                    <a:pt x="89887" y="535860"/>
                    <a:pt x="89887" y="534196"/>
                    <a:pt x="89887" y="532531"/>
                  </a:cubicBezTo>
                  <a:cubicBezTo>
                    <a:pt x="92526" y="528370"/>
                    <a:pt x="94176" y="523273"/>
                    <a:pt x="98795" y="522389"/>
                  </a:cubicBezTo>
                  <a:close/>
                  <a:moveTo>
                    <a:pt x="80887" y="522323"/>
                  </a:moveTo>
                  <a:cubicBezTo>
                    <a:pt x="83085" y="522323"/>
                    <a:pt x="85283" y="522323"/>
                    <a:pt x="88030" y="522323"/>
                  </a:cubicBezTo>
                  <a:cubicBezTo>
                    <a:pt x="91877" y="527428"/>
                    <a:pt x="91328" y="531965"/>
                    <a:pt x="88030" y="537069"/>
                  </a:cubicBezTo>
                  <a:cubicBezTo>
                    <a:pt x="83635" y="533099"/>
                    <a:pt x="72095" y="533099"/>
                    <a:pt x="80887" y="522323"/>
                  </a:cubicBezTo>
                  <a:close/>
                  <a:moveTo>
                    <a:pt x="183674" y="494249"/>
                  </a:moveTo>
                  <a:cubicBezTo>
                    <a:pt x="185970" y="494249"/>
                    <a:pt x="188266" y="494249"/>
                    <a:pt x="191135" y="494249"/>
                  </a:cubicBezTo>
                  <a:cubicBezTo>
                    <a:pt x="197448" y="498403"/>
                    <a:pt x="198595" y="503745"/>
                    <a:pt x="194004" y="509680"/>
                  </a:cubicBezTo>
                  <a:cubicBezTo>
                    <a:pt x="187118" y="516802"/>
                    <a:pt x="186544" y="523924"/>
                    <a:pt x="191135" y="532233"/>
                  </a:cubicBezTo>
                  <a:cubicBezTo>
                    <a:pt x="185396" y="532827"/>
                    <a:pt x="178510" y="531640"/>
                    <a:pt x="173345" y="534607"/>
                  </a:cubicBezTo>
                  <a:cubicBezTo>
                    <a:pt x="150390" y="544697"/>
                    <a:pt x="129730" y="538762"/>
                    <a:pt x="110218" y="524518"/>
                  </a:cubicBezTo>
                  <a:cubicBezTo>
                    <a:pt x="112514" y="524518"/>
                    <a:pt x="115383" y="524518"/>
                    <a:pt x="117679" y="524518"/>
                  </a:cubicBezTo>
                  <a:lnTo>
                    <a:pt x="118252" y="523737"/>
                  </a:lnTo>
                  <a:lnTo>
                    <a:pt x="115583" y="514441"/>
                  </a:lnTo>
                  <a:cubicBezTo>
                    <a:pt x="115865" y="511363"/>
                    <a:pt x="117842" y="508661"/>
                    <a:pt x="122925" y="506860"/>
                  </a:cubicBezTo>
                  <a:cubicBezTo>
                    <a:pt x="131961" y="504458"/>
                    <a:pt x="131961" y="509862"/>
                    <a:pt x="132525" y="516467"/>
                  </a:cubicBezTo>
                  <a:lnTo>
                    <a:pt x="131953" y="516784"/>
                  </a:lnTo>
                  <a:lnTo>
                    <a:pt x="132025" y="516802"/>
                  </a:lnTo>
                  <a:cubicBezTo>
                    <a:pt x="139486" y="513834"/>
                    <a:pt x="145799" y="509087"/>
                    <a:pt x="154407" y="509680"/>
                  </a:cubicBezTo>
                  <a:lnTo>
                    <a:pt x="157417" y="507827"/>
                  </a:lnTo>
                  <a:lnTo>
                    <a:pt x="161830" y="500410"/>
                  </a:lnTo>
                  <a:lnTo>
                    <a:pt x="171213" y="494250"/>
                  </a:lnTo>
                  <a:lnTo>
                    <a:pt x="171214" y="494250"/>
                  </a:lnTo>
                  <a:lnTo>
                    <a:pt x="176013" y="494250"/>
                  </a:lnTo>
                  <a:lnTo>
                    <a:pt x="178251" y="494250"/>
                  </a:lnTo>
                  <a:lnTo>
                    <a:pt x="183354" y="494250"/>
                  </a:lnTo>
                  <a:lnTo>
                    <a:pt x="182756" y="494829"/>
                  </a:lnTo>
                  <a:close/>
                  <a:moveTo>
                    <a:pt x="125123" y="448311"/>
                  </a:moveTo>
                  <a:cubicBezTo>
                    <a:pt x="121689" y="452281"/>
                    <a:pt x="118826" y="455684"/>
                    <a:pt x="115392" y="460221"/>
                  </a:cubicBezTo>
                  <a:cubicBezTo>
                    <a:pt x="124551" y="463623"/>
                    <a:pt x="133136" y="467593"/>
                    <a:pt x="141723" y="469862"/>
                  </a:cubicBezTo>
                  <a:cubicBezTo>
                    <a:pt x="147447" y="470996"/>
                    <a:pt x="150309" y="473265"/>
                    <a:pt x="148592" y="479503"/>
                  </a:cubicBezTo>
                  <a:cubicBezTo>
                    <a:pt x="146874" y="486309"/>
                    <a:pt x="142867" y="488577"/>
                    <a:pt x="135426" y="488010"/>
                  </a:cubicBezTo>
                  <a:cubicBezTo>
                    <a:pt x="130847" y="486876"/>
                    <a:pt x="126268" y="486876"/>
                    <a:pt x="122833" y="482906"/>
                  </a:cubicBezTo>
                  <a:cubicBezTo>
                    <a:pt x="119971" y="478936"/>
                    <a:pt x="114820" y="478369"/>
                    <a:pt x="110240" y="477802"/>
                  </a:cubicBezTo>
                  <a:cubicBezTo>
                    <a:pt x="103944" y="476100"/>
                    <a:pt x="94786" y="484040"/>
                    <a:pt x="90779" y="476100"/>
                  </a:cubicBezTo>
                  <a:cubicBezTo>
                    <a:pt x="87344" y="470996"/>
                    <a:pt x="89061" y="462490"/>
                    <a:pt x="88489" y="455684"/>
                  </a:cubicBezTo>
                  <a:cubicBezTo>
                    <a:pt x="87916" y="452848"/>
                    <a:pt x="88489" y="451147"/>
                    <a:pt x="88489" y="448878"/>
                  </a:cubicBezTo>
                  <a:close/>
                  <a:moveTo>
                    <a:pt x="785787" y="237857"/>
                  </a:moveTo>
                  <a:cubicBezTo>
                    <a:pt x="787668" y="238312"/>
                    <a:pt x="789624" y="239224"/>
                    <a:pt x="791129" y="240136"/>
                  </a:cubicBezTo>
                  <a:cubicBezTo>
                    <a:pt x="797148" y="244389"/>
                    <a:pt x="797749" y="251073"/>
                    <a:pt x="798352" y="257757"/>
                  </a:cubicBezTo>
                  <a:cubicBezTo>
                    <a:pt x="781498" y="261403"/>
                    <a:pt x="777285" y="259581"/>
                    <a:pt x="776081" y="247427"/>
                  </a:cubicBezTo>
                  <a:cubicBezTo>
                    <a:pt x="776081" y="244389"/>
                    <a:pt x="778489" y="239528"/>
                    <a:pt x="780896" y="238312"/>
                  </a:cubicBezTo>
                  <a:cubicBezTo>
                    <a:pt x="782100" y="237401"/>
                    <a:pt x="783906" y="237401"/>
                    <a:pt x="785787" y="237857"/>
                  </a:cubicBezTo>
                  <a:close/>
                  <a:moveTo>
                    <a:pt x="587549" y="201332"/>
                  </a:moveTo>
                  <a:cubicBezTo>
                    <a:pt x="601412" y="204763"/>
                    <a:pt x="615852" y="207622"/>
                    <a:pt x="629137" y="212767"/>
                  </a:cubicBezTo>
                  <a:cubicBezTo>
                    <a:pt x="637801" y="216198"/>
                    <a:pt x="635491" y="225347"/>
                    <a:pt x="636068" y="232208"/>
                  </a:cubicBezTo>
                  <a:lnTo>
                    <a:pt x="649827" y="225398"/>
                  </a:lnTo>
                  <a:lnTo>
                    <a:pt x="656249" y="214815"/>
                  </a:lnTo>
                  <a:cubicBezTo>
                    <a:pt x="663093" y="205919"/>
                    <a:pt x="669286" y="206026"/>
                    <a:pt x="679715" y="214173"/>
                  </a:cubicBezTo>
                  <a:cubicBezTo>
                    <a:pt x="688406" y="220461"/>
                    <a:pt x="694779" y="224462"/>
                    <a:pt x="705788" y="217602"/>
                  </a:cubicBezTo>
                  <a:cubicBezTo>
                    <a:pt x="709264" y="214744"/>
                    <a:pt x="717376" y="218746"/>
                    <a:pt x="723170" y="219318"/>
                  </a:cubicBezTo>
                  <a:cubicBezTo>
                    <a:pt x="735337" y="219318"/>
                    <a:pt x="747505" y="219889"/>
                    <a:pt x="760251" y="219889"/>
                  </a:cubicBezTo>
                  <a:cubicBezTo>
                    <a:pt x="750981" y="239897"/>
                    <a:pt x="731281" y="274197"/>
                    <a:pt x="722011" y="269052"/>
                  </a:cubicBezTo>
                  <a:cubicBezTo>
                    <a:pt x="700211" y="257547"/>
                    <a:pt x="669539" y="259611"/>
                    <a:pt x="654449" y="237711"/>
                  </a:cubicBezTo>
                  <a:lnTo>
                    <a:pt x="654134" y="237076"/>
                  </a:lnTo>
                  <a:lnTo>
                    <a:pt x="653252" y="253364"/>
                  </a:lnTo>
                  <a:cubicBezTo>
                    <a:pt x="649931" y="259653"/>
                    <a:pt x="643288" y="263942"/>
                    <a:pt x="632025" y="265371"/>
                  </a:cubicBezTo>
                  <a:cubicBezTo>
                    <a:pt x="612964" y="255079"/>
                    <a:pt x="594480" y="260225"/>
                    <a:pt x="575419" y="267086"/>
                  </a:cubicBezTo>
                  <a:cubicBezTo>
                    <a:pt x="571954" y="267658"/>
                    <a:pt x="566755" y="265942"/>
                    <a:pt x="565022" y="267086"/>
                  </a:cubicBezTo>
                  <a:cubicBezTo>
                    <a:pt x="561557" y="270517"/>
                    <a:pt x="567333" y="270517"/>
                    <a:pt x="568488" y="271661"/>
                  </a:cubicBezTo>
                  <a:cubicBezTo>
                    <a:pt x="575419" y="278522"/>
                    <a:pt x="584661" y="285955"/>
                    <a:pt x="576575" y="296246"/>
                  </a:cubicBezTo>
                  <a:cubicBezTo>
                    <a:pt x="570221" y="304823"/>
                    <a:pt x="559246" y="304823"/>
                    <a:pt x="550005" y="301393"/>
                  </a:cubicBezTo>
                  <a:cubicBezTo>
                    <a:pt x="533831" y="295103"/>
                    <a:pt x="521124" y="283096"/>
                    <a:pt x="503219" y="283668"/>
                  </a:cubicBezTo>
                  <a:cubicBezTo>
                    <a:pt x="502063" y="271089"/>
                    <a:pt x="509572" y="257938"/>
                    <a:pt x="497442" y="246502"/>
                  </a:cubicBezTo>
                  <a:cubicBezTo>
                    <a:pt x="493976" y="243643"/>
                    <a:pt x="497442" y="236782"/>
                    <a:pt x="502063" y="234495"/>
                  </a:cubicBezTo>
                  <a:cubicBezTo>
                    <a:pt x="504951" y="233924"/>
                    <a:pt x="510149" y="233924"/>
                    <a:pt x="512460" y="235638"/>
                  </a:cubicBezTo>
                  <a:cubicBezTo>
                    <a:pt x="517081" y="239069"/>
                    <a:pt x="519969" y="244787"/>
                    <a:pt x="524590" y="248218"/>
                  </a:cubicBezTo>
                  <a:cubicBezTo>
                    <a:pt x="529211" y="252220"/>
                    <a:pt x="533831" y="249361"/>
                    <a:pt x="538452" y="247074"/>
                  </a:cubicBezTo>
                  <a:cubicBezTo>
                    <a:pt x="541918" y="244787"/>
                    <a:pt x="543651" y="241928"/>
                    <a:pt x="541918" y="237926"/>
                  </a:cubicBezTo>
                  <a:cubicBezTo>
                    <a:pt x="539608" y="231064"/>
                    <a:pt x="536719" y="224775"/>
                    <a:pt x="533254" y="215055"/>
                  </a:cubicBezTo>
                  <a:cubicBezTo>
                    <a:pt x="551160" y="218486"/>
                    <a:pt x="565600" y="215627"/>
                    <a:pt x="577730" y="203620"/>
                  </a:cubicBezTo>
                  <a:cubicBezTo>
                    <a:pt x="579463" y="201332"/>
                    <a:pt x="584083" y="200760"/>
                    <a:pt x="587549" y="201332"/>
                  </a:cubicBezTo>
                  <a:close/>
                  <a:moveTo>
                    <a:pt x="924268" y="14216"/>
                  </a:moveTo>
                  <a:cubicBezTo>
                    <a:pt x="934076" y="15950"/>
                    <a:pt x="944462" y="11905"/>
                    <a:pt x="953693" y="17106"/>
                  </a:cubicBezTo>
                  <a:cubicBezTo>
                    <a:pt x="960040" y="17683"/>
                    <a:pt x="966964" y="18261"/>
                    <a:pt x="973311" y="18839"/>
                  </a:cubicBezTo>
                  <a:cubicBezTo>
                    <a:pt x="977927" y="19995"/>
                    <a:pt x="980812" y="22306"/>
                    <a:pt x="983120" y="25195"/>
                  </a:cubicBezTo>
                  <a:lnTo>
                    <a:pt x="989355" y="29011"/>
                  </a:lnTo>
                  <a:lnTo>
                    <a:pt x="990997" y="27800"/>
                  </a:lnTo>
                  <a:cubicBezTo>
                    <a:pt x="1001791" y="27800"/>
                    <a:pt x="1013153" y="27218"/>
                    <a:pt x="1023947" y="27218"/>
                  </a:cubicBezTo>
                  <a:cubicBezTo>
                    <a:pt x="1028492" y="30126"/>
                    <a:pt x="1033605" y="31289"/>
                    <a:pt x="1034741" y="37685"/>
                  </a:cubicBezTo>
                  <a:cubicBezTo>
                    <a:pt x="1026220" y="55130"/>
                    <a:pt x="1018692" y="56293"/>
                    <a:pt x="1011449" y="52222"/>
                  </a:cubicBezTo>
                  <a:lnTo>
                    <a:pt x="1002795" y="45253"/>
                  </a:lnTo>
                  <a:lnTo>
                    <a:pt x="1003386" y="54159"/>
                  </a:lnTo>
                  <a:cubicBezTo>
                    <a:pt x="1002304" y="59865"/>
                    <a:pt x="998122" y="64777"/>
                    <a:pt x="990043" y="68532"/>
                  </a:cubicBezTo>
                  <a:cubicBezTo>
                    <a:pt x="976773" y="72577"/>
                    <a:pt x="964079" y="72577"/>
                    <a:pt x="950809" y="68532"/>
                  </a:cubicBezTo>
                  <a:cubicBezTo>
                    <a:pt x="942731" y="61020"/>
                    <a:pt x="930037" y="62176"/>
                    <a:pt x="920229" y="58709"/>
                  </a:cubicBezTo>
                  <a:cubicBezTo>
                    <a:pt x="915036" y="56398"/>
                    <a:pt x="910420" y="53509"/>
                    <a:pt x="908112" y="48886"/>
                  </a:cubicBezTo>
                  <a:cubicBezTo>
                    <a:pt x="906381" y="45997"/>
                    <a:pt x="906381" y="43108"/>
                    <a:pt x="904073" y="40218"/>
                  </a:cubicBezTo>
                  <a:cubicBezTo>
                    <a:pt x="902919" y="36751"/>
                    <a:pt x="900611" y="35018"/>
                    <a:pt x="900611" y="30395"/>
                  </a:cubicBezTo>
                  <a:cubicBezTo>
                    <a:pt x="900611" y="26351"/>
                    <a:pt x="902919" y="22884"/>
                    <a:pt x="905227" y="20572"/>
                  </a:cubicBezTo>
                  <a:cubicBezTo>
                    <a:pt x="909266" y="17683"/>
                    <a:pt x="919652" y="13639"/>
                    <a:pt x="924268" y="14216"/>
                  </a:cubicBezTo>
                  <a:close/>
                  <a:moveTo>
                    <a:pt x="1126730" y="0"/>
                  </a:moveTo>
                  <a:cubicBezTo>
                    <a:pt x="1130224" y="0"/>
                    <a:pt x="1133647" y="857"/>
                    <a:pt x="1137071" y="2569"/>
                  </a:cubicBezTo>
                  <a:cubicBezTo>
                    <a:pt x="1141064" y="3710"/>
                    <a:pt x="1145629" y="3710"/>
                    <a:pt x="1149623" y="4282"/>
                  </a:cubicBezTo>
                  <a:cubicBezTo>
                    <a:pt x="1153616" y="5423"/>
                    <a:pt x="1154186" y="8278"/>
                    <a:pt x="1153616" y="11703"/>
                  </a:cubicBezTo>
                  <a:cubicBezTo>
                    <a:pt x="1136500" y="41960"/>
                    <a:pt x="1119384" y="30542"/>
                    <a:pt x="1101697" y="12274"/>
                  </a:cubicBezTo>
                  <a:lnTo>
                    <a:pt x="1101127" y="10561"/>
                  </a:lnTo>
                  <a:cubicBezTo>
                    <a:pt x="1098845" y="7707"/>
                    <a:pt x="1099986" y="5423"/>
                    <a:pt x="1103409" y="4282"/>
                  </a:cubicBezTo>
                  <a:cubicBezTo>
                    <a:pt x="1107403" y="3710"/>
                    <a:pt x="1111397" y="3710"/>
                    <a:pt x="1115961" y="2569"/>
                  </a:cubicBezTo>
                  <a:cubicBezTo>
                    <a:pt x="1119669" y="857"/>
                    <a:pt x="1123235" y="0"/>
                    <a:pt x="1126730" y="0"/>
                  </a:cubicBezTo>
                  <a:close/>
                </a:path>
              </a:pathLst>
            </a:custGeom>
            <a:solidFill>
              <a:srgbClr val="20A1A5">
                <a:alpha val="69800"/>
              </a:srgbClr>
            </a:solidFill>
            <a:ln>
              <a:noFill/>
            </a:ln>
          </p:spPr>
          <p:txBody>
            <a:bodyPr anchorCtr="0" anchor="ctr" bIns="22850" lIns="45725" spcFirstLastPara="1" rIns="45725" wrap="square" tIns="2285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747993"/>
                </a:solidFill>
                <a:latin typeface="Oswald"/>
                <a:ea typeface="Oswald"/>
                <a:cs typeface="Oswald"/>
                <a:sym typeface="Oswald"/>
              </a:endParaRPr>
            </a:p>
          </p:txBody>
        </p:sp>
        <p:sp>
          <p:nvSpPr>
            <p:cNvPr id="436" name="Google Shape;436;g311d5cb9a0a_0_108"/>
            <p:cNvSpPr/>
            <p:nvPr/>
          </p:nvSpPr>
          <p:spPr>
            <a:xfrm>
              <a:off x="11238848" y="7423688"/>
              <a:ext cx="1230398" cy="1491159"/>
            </a:xfrm>
            <a:custGeom>
              <a:rect b="b" l="l" r="r" t="t"/>
              <a:pathLst>
                <a:path extrusionOk="0" h="3206793" w="2660319">
                  <a:moveTo>
                    <a:pt x="153862" y="3191573"/>
                  </a:moveTo>
                  <a:cubicBezTo>
                    <a:pt x="160731" y="3191573"/>
                    <a:pt x="168973" y="3191573"/>
                    <a:pt x="167599" y="3201719"/>
                  </a:cubicBezTo>
                  <a:cubicBezTo>
                    <a:pt x="166225" y="3202988"/>
                    <a:pt x="159357" y="3205524"/>
                    <a:pt x="155236" y="3206793"/>
                  </a:cubicBezTo>
                  <a:cubicBezTo>
                    <a:pt x="153862" y="3201719"/>
                    <a:pt x="153862" y="3196646"/>
                    <a:pt x="153862" y="3191573"/>
                  </a:cubicBezTo>
                  <a:close/>
                  <a:moveTo>
                    <a:pt x="825218" y="3158601"/>
                  </a:moveTo>
                  <a:cubicBezTo>
                    <a:pt x="828802" y="3158601"/>
                    <a:pt x="832386" y="3158601"/>
                    <a:pt x="837164" y="3158601"/>
                  </a:cubicBezTo>
                  <a:cubicBezTo>
                    <a:pt x="838358" y="3172551"/>
                    <a:pt x="839553" y="3185232"/>
                    <a:pt x="822829" y="3190305"/>
                  </a:cubicBezTo>
                  <a:lnTo>
                    <a:pt x="821635" y="3190305"/>
                  </a:lnTo>
                  <a:cubicBezTo>
                    <a:pt x="814468" y="3178891"/>
                    <a:pt x="813273" y="3167478"/>
                    <a:pt x="825218" y="3158601"/>
                  </a:cubicBezTo>
                  <a:close/>
                  <a:moveTo>
                    <a:pt x="138748" y="3098155"/>
                  </a:moveTo>
                  <a:cubicBezTo>
                    <a:pt x="153859" y="3104620"/>
                    <a:pt x="155233" y="3117550"/>
                    <a:pt x="157980" y="3130479"/>
                  </a:cubicBezTo>
                  <a:cubicBezTo>
                    <a:pt x="151112" y="3136944"/>
                    <a:pt x="142869" y="3140823"/>
                    <a:pt x="140122" y="3129186"/>
                  </a:cubicBezTo>
                  <a:cubicBezTo>
                    <a:pt x="137374" y="3120135"/>
                    <a:pt x="138748" y="3108499"/>
                    <a:pt x="138748" y="3098155"/>
                  </a:cubicBezTo>
                  <a:close/>
                  <a:moveTo>
                    <a:pt x="839525" y="3081667"/>
                  </a:moveTo>
                  <a:cubicBezTo>
                    <a:pt x="838304" y="3096885"/>
                    <a:pt x="838304" y="3113371"/>
                    <a:pt x="838304" y="3129858"/>
                  </a:cubicBezTo>
                  <a:cubicBezTo>
                    <a:pt x="834641" y="3129858"/>
                    <a:pt x="829756" y="3129858"/>
                    <a:pt x="824872" y="3129858"/>
                  </a:cubicBezTo>
                  <a:cubicBezTo>
                    <a:pt x="824872" y="3112103"/>
                    <a:pt x="818766" y="3091812"/>
                    <a:pt x="839525" y="3081667"/>
                  </a:cubicBezTo>
                  <a:close/>
                  <a:moveTo>
                    <a:pt x="487621" y="3057047"/>
                  </a:moveTo>
                  <a:cubicBezTo>
                    <a:pt x="492739" y="3056730"/>
                    <a:pt x="498013" y="3059267"/>
                    <a:pt x="503596" y="3064339"/>
                  </a:cubicBezTo>
                  <a:cubicBezTo>
                    <a:pt x="506077" y="3069411"/>
                    <a:pt x="506077" y="3075751"/>
                    <a:pt x="507318" y="3080824"/>
                  </a:cubicBezTo>
                  <a:cubicBezTo>
                    <a:pt x="509800" y="3087164"/>
                    <a:pt x="508559" y="3092236"/>
                    <a:pt x="503596" y="3097309"/>
                  </a:cubicBezTo>
                  <a:cubicBezTo>
                    <a:pt x="499874" y="3101113"/>
                    <a:pt x="493670" y="3102381"/>
                    <a:pt x="488707" y="3098577"/>
                  </a:cubicBezTo>
                  <a:cubicBezTo>
                    <a:pt x="477540" y="3090968"/>
                    <a:pt x="473818" y="3079556"/>
                    <a:pt x="472577" y="3066875"/>
                  </a:cubicBezTo>
                  <a:cubicBezTo>
                    <a:pt x="477540" y="3060535"/>
                    <a:pt x="482503" y="3057364"/>
                    <a:pt x="487621" y="3057047"/>
                  </a:cubicBezTo>
                  <a:close/>
                  <a:moveTo>
                    <a:pt x="16484" y="3016945"/>
                  </a:moveTo>
                  <a:cubicBezTo>
                    <a:pt x="19232" y="3016945"/>
                    <a:pt x="21979" y="3021830"/>
                    <a:pt x="26100" y="3025493"/>
                  </a:cubicBezTo>
                  <a:cubicBezTo>
                    <a:pt x="19232" y="3029156"/>
                    <a:pt x="10989" y="3032820"/>
                    <a:pt x="4121" y="3036483"/>
                  </a:cubicBezTo>
                  <a:cubicBezTo>
                    <a:pt x="4121" y="3032820"/>
                    <a:pt x="2747" y="3030377"/>
                    <a:pt x="0" y="3029156"/>
                  </a:cubicBezTo>
                  <a:cubicBezTo>
                    <a:pt x="1373" y="3021830"/>
                    <a:pt x="6868" y="3015724"/>
                    <a:pt x="16484" y="3016945"/>
                  </a:cubicBezTo>
                  <a:close/>
                  <a:moveTo>
                    <a:pt x="439607" y="2966271"/>
                  </a:moveTo>
                  <a:cubicBezTo>
                    <a:pt x="451544" y="2966271"/>
                    <a:pt x="462155" y="2966271"/>
                    <a:pt x="472765" y="2966271"/>
                  </a:cubicBezTo>
                  <a:cubicBezTo>
                    <a:pt x="474091" y="2978046"/>
                    <a:pt x="475418" y="2988513"/>
                    <a:pt x="476744" y="3000289"/>
                  </a:cubicBezTo>
                  <a:cubicBezTo>
                    <a:pt x="464807" y="3019915"/>
                    <a:pt x="452870" y="3002906"/>
                    <a:pt x="440934" y="2998981"/>
                  </a:cubicBezTo>
                  <a:cubicBezTo>
                    <a:pt x="440934" y="2987205"/>
                    <a:pt x="440934" y="2978046"/>
                    <a:pt x="439607" y="2966271"/>
                  </a:cubicBezTo>
                  <a:close/>
                  <a:moveTo>
                    <a:pt x="2400323" y="2787762"/>
                  </a:moveTo>
                  <a:lnTo>
                    <a:pt x="2399657" y="2788260"/>
                  </a:lnTo>
                  <a:lnTo>
                    <a:pt x="2400177" y="2788307"/>
                  </a:lnTo>
                  <a:lnTo>
                    <a:pt x="2400323" y="2787762"/>
                  </a:lnTo>
                  <a:close/>
                  <a:moveTo>
                    <a:pt x="2277977" y="2653110"/>
                  </a:moveTo>
                  <a:lnTo>
                    <a:pt x="2272475" y="2654922"/>
                  </a:lnTo>
                  <a:lnTo>
                    <a:pt x="2271661" y="2655939"/>
                  </a:lnTo>
                  <a:lnTo>
                    <a:pt x="2277977" y="2653110"/>
                  </a:lnTo>
                  <a:close/>
                  <a:moveTo>
                    <a:pt x="2554224" y="2182941"/>
                  </a:moveTo>
                  <a:cubicBezTo>
                    <a:pt x="2560549" y="2180456"/>
                    <a:pt x="2569404" y="2180456"/>
                    <a:pt x="2575730" y="2182941"/>
                  </a:cubicBezTo>
                  <a:cubicBezTo>
                    <a:pt x="2609886" y="2199096"/>
                    <a:pt x="2621272" y="2233890"/>
                    <a:pt x="2644043" y="2258743"/>
                  </a:cubicBezTo>
                  <a:cubicBezTo>
                    <a:pt x="2646573" y="2261228"/>
                    <a:pt x="2647838" y="2263713"/>
                    <a:pt x="2650368" y="2266198"/>
                  </a:cubicBezTo>
                  <a:cubicBezTo>
                    <a:pt x="2652898" y="2277382"/>
                    <a:pt x="2666814" y="2291051"/>
                    <a:pt x="2644043" y="2298507"/>
                  </a:cubicBezTo>
                  <a:cubicBezTo>
                    <a:pt x="2632657" y="2302235"/>
                    <a:pt x="2625067" y="2307206"/>
                    <a:pt x="2642778" y="2314661"/>
                  </a:cubicBezTo>
                  <a:cubicBezTo>
                    <a:pt x="2656693" y="2320875"/>
                    <a:pt x="2669344" y="2328331"/>
                    <a:pt x="2651633" y="2342000"/>
                  </a:cubicBezTo>
                  <a:cubicBezTo>
                    <a:pt x="2621272" y="2366852"/>
                    <a:pt x="2621272" y="2366852"/>
                    <a:pt x="2630127" y="2401646"/>
                  </a:cubicBezTo>
                  <a:cubicBezTo>
                    <a:pt x="2632657" y="2409102"/>
                    <a:pt x="2632657" y="2417801"/>
                    <a:pt x="2635187" y="2425257"/>
                  </a:cubicBezTo>
                  <a:cubicBezTo>
                    <a:pt x="2608621" y="2426499"/>
                    <a:pt x="2599766" y="2404132"/>
                    <a:pt x="2584585" y="2390463"/>
                  </a:cubicBezTo>
                  <a:cubicBezTo>
                    <a:pt x="2578260" y="2385492"/>
                    <a:pt x="2580790" y="2375551"/>
                    <a:pt x="2587115" y="2370580"/>
                  </a:cubicBezTo>
                  <a:cubicBezTo>
                    <a:pt x="2612416" y="2342000"/>
                    <a:pt x="2580790" y="2330816"/>
                    <a:pt x="2569404" y="2314661"/>
                  </a:cubicBezTo>
                  <a:cubicBezTo>
                    <a:pt x="2580790" y="2293537"/>
                    <a:pt x="2561814" y="2287323"/>
                    <a:pt x="2549163" y="2278625"/>
                  </a:cubicBezTo>
                  <a:cubicBezTo>
                    <a:pt x="2494766" y="2243831"/>
                    <a:pt x="2507417" y="2212765"/>
                    <a:pt x="2554224" y="2182941"/>
                  </a:cubicBezTo>
                  <a:close/>
                  <a:moveTo>
                    <a:pt x="1901236" y="2132911"/>
                  </a:moveTo>
                  <a:cubicBezTo>
                    <a:pt x="1905277" y="2133747"/>
                    <a:pt x="1909495" y="2135769"/>
                    <a:pt x="1913868" y="2139190"/>
                  </a:cubicBezTo>
                  <a:cubicBezTo>
                    <a:pt x="1932611" y="2155365"/>
                    <a:pt x="1946357" y="2144167"/>
                    <a:pt x="1961351" y="2135458"/>
                  </a:cubicBezTo>
                  <a:cubicBezTo>
                    <a:pt x="2018832" y="2159097"/>
                    <a:pt x="2091307" y="2162830"/>
                    <a:pt x="2107551" y="2242458"/>
                  </a:cubicBezTo>
                  <a:cubicBezTo>
                    <a:pt x="2112550" y="2264854"/>
                    <a:pt x="2141290" y="2264854"/>
                    <a:pt x="2155035" y="2279784"/>
                  </a:cubicBezTo>
                  <a:cubicBezTo>
                    <a:pt x="2160034" y="2287249"/>
                    <a:pt x="2160034" y="2293470"/>
                    <a:pt x="2153786" y="2299691"/>
                  </a:cubicBezTo>
                  <a:cubicBezTo>
                    <a:pt x="2158784" y="2304668"/>
                    <a:pt x="2163782" y="2309645"/>
                    <a:pt x="2170030" y="2315866"/>
                  </a:cubicBezTo>
                  <a:cubicBezTo>
                    <a:pt x="2175028" y="2322087"/>
                    <a:pt x="2180027" y="2325819"/>
                    <a:pt x="2185025" y="2330796"/>
                  </a:cubicBezTo>
                  <a:lnTo>
                    <a:pt x="2185029" y="2330796"/>
                  </a:lnTo>
                  <a:lnTo>
                    <a:pt x="2191216" y="2278693"/>
                  </a:lnTo>
                  <a:cubicBezTo>
                    <a:pt x="2209654" y="2235085"/>
                    <a:pt x="2259675" y="2216094"/>
                    <a:pt x="2297830" y="2187960"/>
                  </a:cubicBezTo>
                  <a:cubicBezTo>
                    <a:pt x="2300932" y="2185460"/>
                    <a:pt x="2305895" y="2183584"/>
                    <a:pt x="2310238" y="2182959"/>
                  </a:cubicBezTo>
                  <a:cubicBezTo>
                    <a:pt x="2314581" y="2182334"/>
                    <a:pt x="2318304" y="2182959"/>
                    <a:pt x="2318924" y="2185460"/>
                  </a:cubicBezTo>
                  <a:cubicBezTo>
                    <a:pt x="2361112" y="2249230"/>
                    <a:pt x="2428116" y="2189211"/>
                    <a:pt x="2475268" y="2221721"/>
                  </a:cubicBezTo>
                  <a:cubicBezTo>
                    <a:pt x="2514974" y="2232975"/>
                    <a:pt x="2526141" y="2270487"/>
                    <a:pt x="2548476" y="2299246"/>
                  </a:cubicBezTo>
                  <a:cubicBezTo>
                    <a:pt x="2548476" y="2315501"/>
                    <a:pt x="2538550" y="2326755"/>
                    <a:pt x="2526141" y="2336758"/>
                  </a:cubicBezTo>
                  <a:cubicBezTo>
                    <a:pt x="2502566" y="2358015"/>
                    <a:pt x="2501325" y="2358015"/>
                    <a:pt x="2486435" y="2325505"/>
                  </a:cubicBezTo>
                  <a:cubicBezTo>
                    <a:pt x="2483953" y="2321753"/>
                    <a:pt x="2481472" y="2316752"/>
                    <a:pt x="2478990" y="2311750"/>
                  </a:cubicBezTo>
                  <a:cubicBezTo>
                    <a:pt x="2464100" y="2318002"/>
                    <a:pt x="2470304" y="2341760"/>
                    <a:pt x="2452933" y="2346761"/>
                  </a:cubicBezTo>
                  <a:cubicBezTo>
                    <a:pt x="2439284" y="2334257"/>
                    <a:pt x="2438043" y="2314251"/>
                    <a:pt x="2421912" y="2301747"/>
                  </a:cubicBezTo>
                  <a:cubicBezTo>
                    <a:pt x="2429357" y="2315501"/>
                    <a:pt x="2434320" y="2330506"/>
                    <a:pt x="2425635" y="2343010"/>
                  </a:cubicBezTo>
                  <a:lnTo>
                    <a:pt x="2425158" y="2343490"/>
                  </a:lnTo>
                  <a:lnTo>
                    <a:pt x="2422824" y="2344143"/>
                  </a:lnTo>
                  <a:lnTo>
                    <a:pt x="2420710" y="2347973"/>
                  </a:lnTo>
                  <a:lnTo>
                    <a:pt x="2420361" y="2348325"/>
                  </a:lnTo>
                  <a:cubicBezTo>
                    <a:pt x="2418190" y="2349263"/>
                    <a:pt x="2415708" y="2349263"/>
                    <a:pt x="2413227" y="2348012"/>
                  </a:cubicBezTo>
                  <a:cubicBezTo>
                    <a:pt x="2417569" y="2353014"/>
                    <a:pt x="2419121" y="2351138"/>
                    <a:pt x="2420517" y="2348324"/>
                  </a:cubicBezTo>
                  <a:lnTo>
                    <a:pt x="2420710" y="2347973"/>
                  </a:lnTo>
                  <a:lnTo>
                    <a:pt x="2425158" y="2343490"/>
                  </a:lnTo>
                  <a:lnTo>
                    <a:pt x="2426876" y="2343010"/>
                  </a:lnTo>
                  <a:cubicBezTo>
                    <a:pt x="2438043" y="2336758"/>
                    <a:pt x="2445488" y="2338009"/>
                    <a:pt x="2452933" y="2346761"/>
                  </a:cubicBezTo>
                  <a:cubicBezTo>
                    <a:pt x="2443006" y="2364267"/>
                    <a:pt x="2433080" y="2383023"/>
                    <a:pt x="2423153" y="2401779"/>
                  </a:cubicBezTo>
                  <a:cubicBezTo>
                    <a:pt x="2415708" y="2413033"/>
                    <a:pt x="2393373" y="2420535"/>
                    <a:pt x="2402059" y="2439291"/>
                  </a:cubicBezTo>
                  <a:cubicBezTo>
                    <a:pt x="2419431" y="2470551"/>
                    <a:pt x="2378483" y="2454296"/>
                    <a:pt x="2376002" y="2473052"/>
                  </a:cubicBezTo>
                  <a:cubicBezTo>
                    <a:pt x="2374761" y="2488057"/>
                    <a:pt x="2369798" y="2504312"/>
                    <a:pt x="2347463" y="2513065"/>
                  </a:cubicBezTo>
                  <a:cubicBezTo>
                    <a:pt x="2377243" y="2526819"/>
                    <a:pt x="2399577" y="2521818"/>
                    <a:pt x="2421912" y="2523068"/>
                  </a:cubicBezTo>
                  <a:cubicBezTo>
                    <a:pt x="2384688" y="2554328"/>
                    <a:pt x="2436802" y="2541824"/>
                    <a:pt x="2438043" y="2554328"/>
                  </a:cubicBezTo>
                  <a:cubicBezTo>
                    <a:pt x="2446729" y="2565582"/>
                    <a:pt x="2446729" y="2576835"/>
                    <a:pt x="2438043" y="2586838"/>
                  </a:cubicBezTo>
                  <a:lnTo>
                    <a:pt x="2438043" y="2603094"/>
                  </a:lnTo>
                  <a:lnTo>
                    <a:pt x="2438011" y="2603149"/>
                  </a:lnTo>
                  <a:lnTo>
                    <a:pt x="2441767" y="2614245"/>
                  </a:lnTo>
                  <a:cubicBezTo>
                    <a:pt x="2441826" y="2630746"/>
                    <a:pt x="2429448" y="2648115"/>
                    <a:pt x="2438789" y="2664790"/>
                  </a:cubicBezTo>
                  <a:cubicBezTo>
                    <a:pt x="2445017" y="2675907"/>
                    <a:pt x="2451245" y="2689494"/>
                    <a:pt x="2466192" y="2677142"/>
                  </a:cubicBezTo>
                  <a:cubicBezTo>
                    <a:pt x="2476156" y="2669731"/>
                    <a:pt x="2484875" y="2662320"/>
                    <a:pt x="2494839" y="2669731"/>
                  </a:cubicBezTo>
                  <a:cubicBezTo>
                    <a:pt x="2513523" y="2683318"/>
                    <a:pt x="2532206" y="2690729"/>
                    <a:pt x="2558363" y="2688258"/>
                  </a:cubicBezTo>
                  <a:cubicBezTo>
                    <a:pt x="2575800" y="2687023"/>
                    <a:pt x="2591992" y="2711727"/>
                    <a:pt x="2614412" y="2711727"/>
                  </a:cubicBezTo>
                  <a:cubicBezTo>
                    <a:pt x="2611921" y="2720373"/>
                    <a:pt x="2609430" y="2729019"/>
                    <a:pt x="2606939" y="2737665"/>
                  </a:cubicBezTo>
                  <a:cubicBezTo>
                    <a:pt x="2603202" y="2743841"/>
                    <a:pt x="2599466" y="2750017"/>
                    <a:pt x="2595729" y="2756193"/>
                  </a:cubicBezTo>
                  <a:cubicBezTo>
                    <a:pt x="2589501" y="2762369"/>
                    <a:pt x="2584519" y="2767309"/>
                    <a:pt x="2579537" y="2772250"/>
                  </a:cubicBezTo>
                  <a:cubicBezTo>
                    <a:pt x="2567081" y="2777191"/>
                    <a:pt x="2554626" y="2782131"/>
                    <a:pt x="2542170" y="2785837"/>
                  </a:cubicBezTo>
                  <a:cubicBezTo>
                    <a:pt x="2529715" y="2789542"/>
                    <a:pt x="2520996" y="2795718"/>
                    <a:pt x="2517259" y="2811775"/>
                  </a:cubicBezTo>
                  <a:cubicBezTo>
                    <a:pt x="2513523" y="2829068"/>
                    <a:pt x="2503558" y="2845125"/>
                    <a:pt x="2496085" y="2861182"/>
                  </a:cubicBezTo>
                  <a:cubicBezTo>
                    <a:pt x="2494839" y="2863652"/>
                    <a:pt x="2486120" y="2866123"/>
                    <a:pt x="2482384" y="2863652"/>
                  </a:cubicBezTo>
                  <a:cubicBezTo>
                    <a:pt x="2478647" y="2862417"/>
                    <a:pt x="2472419" y="2857477"/>
                    <a:pt x="2472419" y="2853771"/>
                  </a:cubicBezTo>
                  <a:cubicBezTo>
                    <a:pt x="2472419" y="2838949"/>
                    <a:pt x="2476156" y="2824127"/>
                    <a:pt x="2478647" y="2804364"/>
                  </a:cubicBezTo>
                  <a:cubicBezTo>
                    <a:pt x="2428825" y="2804364"/>
                    <a:pt x="2381494" y="2804364"/>
                    <a:pt x="2335408" y="2804364"/>
                  </a:cubicBezTo>
                  <a:cubicBezTo>
                    <a:pt x="2319216" y="2804364"/>
                    <a:pt x="2303024" y="2804673"/>
                    <a:pt x="2287299" y="2802975"/>
                  </a:cubicBezTo>
                  <a:lnTo>
                    <a:pt x="2275664" y="2799525"/>
                  </a:lnTo>
                  <a:lnTo>
                    <a:pt x="2244475" y="2796906"/>
                  </a:lnTo>
                  <a:cubicBezTo>
                    <a:pt x="2222140" y="2796906"/>
                    <a:pt x="2199805" y="2800657"/>
                    <a:pt x="2182434" y="2781901"/>
                  </a:cubicBezTo>
                  <a:cubicBezTo>
                    <a:pt x="2166303" y="2759394"/>
                    <a:pt x="2166303" y="2738137"/>
                    <a:pt x="2189878" y="2720631"/>
                  </a:cubicBezTo>
                  <a:lnTo>
                    <a:pt x="2206082" y="2713585"/>
                  </a:lnTo>
                  <a:lnTo>
                    <a:pt x="2204719" y="2713040"/>
                  </a:lnTo>
                  <a:lnTo>
                    <a:pt x="2192360" y="2718130"/>
                  </a:lnTo>
                  <a:cubicBezTo>
                    <a:pt x="2162580" y="2715630"/>
                    <a:pt x="2155135" y="2694373"/>
                    <a:pt x="2152654" y="2669365"/>
                  </a:cubicBezTo>
                  <a:cubicBezTo>
                    <a:pt x="2151413" y="2646858"/>
                    <a:pt x="2139005" y="2635604"/>
                    <a:pt x="2120392" y="2629352"/>
                  </a:cubicBezTo>
                  <a:cubicBezTo>
                    <a:pt x="2107984" y="2621850"/>
                    <a:pt x="2098058" y="2610596"/>
                    <a:pt x="2093094" y="2595591"/>
                  </a:cubicBezTo>
                  <a:cubicBezTo>
                    <a:pt x="2088131" y="2576835"/>
                    <a:pt x="2093094" y="2559330"/>
                    <a:pt x="2101780" y="2543074"/>
                  </a:cubicBezTo>
                  <a:cubicBezTo>
                    <a:pt x="2104262" y="2536822"/>
                    <a:pt x="2107984" y="2529320"/>
                    <a:pt x="2110466" y="2524318"/>
                  </a:cubicBezTo>
                  <a:cubicBezTo>
                    <a:pt x="2119772" y="2502749"/>
                    <a:pt x="2113025" y="2481180"/>
                    <a:pt x="2112734" y="2460138"/>
                  </a:cubicBezTo>
                  <a:lnTo>
                    <a:pt x="2114189" y="2448881"/>
                  </a:lnTo>
                  <a:lnTo>
                    <a:pt x="2087089" y="2472167"/>
                  </a:lnTo>
                  <a:cubicBezTo>
                    <a:pt x="2080685" y="2484143"/>
                    <a:pt x="2080061" y="2498762"/>
                    <a:pt x="2087558" y="2517425"/>
                  </a:cubicBezTo>
                  <a:cubicBezTo>
                    <a:pt x="2100054" y="2547286"/>
                    <a:pt x="2080061" y="2559728"/>
                    <a:pt x="2057569" y="2569681"/>
                  </a:cubicBezTo>
                  <a:cubicBezTo>
                    <a:pt x="2051321" y="2575902"/>
                    <a:pt x="2046322" y="2580879"/>
                    <a:pt x="2042574" y="2585856"/>
                  </a:cubicBezTo>
                  <a:cubicBezTo>
                    <a:pt x="2042574" y="2590832"/>
                    <a:pt x="2042574" y="2597053"/>
                    <a:pt x="2042574" y="2602030"/>
                  </a:cubicBezTo>
                  <a:cubicBezTo>
                    <a:pt x="2046322" y="2608251"/>
                    <a:pt x="2052570" y="2613228"/>
                    <a:pt x="2057569" y="2618205"/>
                  </a:cubicBezTo>
                  <a:cubicBezTo>
                    <a:pt x="2067565" y="2616960"/>
                    <a:pt x="2078811" y="2600786"/>
                    <a:pt x="2090057" y="2618205"/>
                  </a:cubicBezTo>
                  <a:cubicBezTo>
                    <a:pt x="2093806" y="2621937"/>
                    <a:pt x="2095056" y="2624426"/>
                    <a:pt x="2093806" y="2629402"/>
                  </a:cubicBezTo>
                  <a:cubicBezTo>
                    <a:pt x="2092557" y="2631891"/>
                    <a:pt x="2091307" y="2634379"/>
                    <a:pt x="2090057" y="2634379"/>
                  </a:cubicBezTo>
                  <a:cubicBezTo>
                    <a:pt x="2073813" y="2651798"/>
                    <a:pt x="2055069" y="2631891"/>
                    <a:pt x="2037575" y="2638112"/>
                  </a:cubicBezTo>
                  <a:cubicBezTo>
                    <a:pt x="2030078" y="2641844"/>
                    <a:pt x="2027579" y="2630647"/>
                    <a:pt x="2023830" y="2623181"/>
                  </a:cubicBezTo>
                  <a:cubicBezTo>
                    <a:pt x="2020081" y="2610739"/>
                    <a:pt x="2013834" y="2598298"/>
                    <a:pt x="2008835" y="2585856"/>
                  </a:cubicBezTo>
                  <a:cubicBezTo>
                    <a:pt x="2008835" y="2583367"/>
                    <a:pt x="2008835" y="2579635"/>
                    <a:pt x="2008835" y="2575902"/>
                  </a:cubicBezTo>
                  <a:cubicBezTo>
                    <a:pt x="1967599" y="2531111"/>
                    <a:pt x="1965100" y="2486320"/>
                    <a:pt x="2021331" y="2425355"/>
                  </a:cubicBezTo>
                  <a:cubicBezTo>
                    <a:pt x="1995090" y="2444018"/>
                    <a:pt x="1992591" y="2453971"/>
                    <a:pt x="1988842" y="2462680"/>
                  </a:cubicBezTo>
                  <a:cubicBezTo>
                    <a:pt x="1983844" y="2471390"/>
                    <a:pt x="1985093" y="2483832"/>
                    <a:pt x="1976346" y="2491297"/>
                  </a:cubicBezTo>
                  <a:cubicBezTo>
                    <a:pt x="1965100" y="2500006"/>
                    <a:pt x="1952604" y="2501250"/>
                    <a:pt x="1940109" y="2504983"/>
                  </a:cubicBezTo>
                  <a:cubicBezTo>
                    <a:pt x="1936360" y="2504983"/>
                    <a:pt x="1932611" y="2506227"/>
                    <a:pt x="1930112" y="2506227"/>
                  </a:cubicBezTo>
                  <a:cubicBezTo>
                    <a:pt x="1916367" y="2518669"/>
                    <a:pt x="1902622" y="2531111"/>
                    <a:pt x="1888876" y="2542309"/>
                  </a:cubicBezTo>
                  <a:cubicBezTo>
                    <a:pt x="1876380" y="2552262"/>
                    <a:pt x="1871382" y="2560972"/>
                    <a:pt x="1876380" y="2575902"/>
                  </a:cubicBezTo>
                  <a:cubicBezTo>
                    <a:pt x="1878879" y="2583367"/>
                    <a:pt x="1873881" y="2594565"/>
                    <a:pt x="1865134" y="2590832"/>
                  </a:cubicBezTo>
                  <a:cubicBezTo>
                    <a:pt x="1836394" y="2582123"/>
                    <a:pt x="1823898" y="2609495"/>
                    <a:pt x="1802656" y="2616960"/>
                  </a:cubicBezTo>
                  <a:cubicBezTo>
                    <a:pt x="1795158" y="2619449"/>
                    <a:pt x="1783912" y="2624426"/>
                    <a:pt x="1781413" y="2620693"/>
                  </a:cubicBezTo>
                  <a:cubicBezTo>
                    <a:pt x="1770167" y="2609495"/>
                    <a:pt x="1783912" y="2603274"/>
                    <a:pt x="1791409" y="2599542"/>
                  </a:cubicBezTo>
                  <a:cubicBezTo>
                    <a:pt x="1815151" y="2590832"/>
                    <a:pt x="1803905" y="2553507"/>
                    <a:pt x="1833895" y="2548530"/>
                  </a:cubicBezTo>
                  <a:cubicBezTo>
                    <a:pt x="1841392" y="2547286"/>
                    <a:pt x="1838893" y="2537332"/>
                    <a:pt x="1837644" y="2528623"/>
                  </a:cubicBezTo>
                  <a:cubicBezTo>
                    <a:pt x="1835144" y="2512448"/>
                    <a:pt x="1833895" y="2497518"/>
                    <a:pt x="1833895" y="2481343"/>
                  </a:cubicBezTo>
                  <a:cubicBezTo>
                    <a:pt x="1833895" y="2457704"/>
                    <a:pt x="1833895" y="2457704"/>
                    <a:pt x="1871382" y="2450238"/>
                  </a:cubicBezTo>
                  <a:cubicBezTo>
                    <a:pt x="1880129" y="2447750"/>
                    <a:pt x="1888876" y="2442773"/>
                    <a:pt x="1885128" y="2435308"/>
                  </a:cubicBezTo>
                  <a:cubicBezTo>
                    <a:pt x="1882628" y="2430331"/>
                    <a:pt x="1872632" y="2429087"/>
                    <a:pt x="1865134" y="2426599"/>
                  </a:cubicBezTo>
                  <a:cubicBezTo>
                    <a:pt x="1860136" y="2425355"/>
                    <a:pt x="1855138" y="2426599"/>
                    <a:pt x="1848890" y="2426599"/>
                  </a:cubicBezTo>
                  <a:lnTo>
                    <a:pt x="1847932" y="2422172"/>
                  </a:lnTo>
                  <a:lnTo>
                    <a:pt x="1847141" y="2425957"/>
                  </a:lnTo>
                  <a:cubicBezTo>
                    <a:pt x="1843402" y="2424702"/>
                    <a:pt x="1838417" y="2422192"/>
                    <a:pt x="1833432" y="2420937"/>
                  </a:cubicBezTo>
                  <a:cubicBezTo>
                    <a:pt x="1808509" y="2413407"/>
                    <a:pt x="1789816" y="2444781"/>
                    <a:pt x="1761153" y="2428467"/>
                  </a:cubicBezTo>
                  <a:cubicBezTo>
                    <a:pt x="1739968" y="2415917"/>
                    <a:pt x="1712552" y="2415917"/>
                    <a:pt x="1687628" y="2409642"/>
                  </a:cubicBezTo>
                  <a:cubicBezTo>
                    <a:pt x="1696352" y="2438506"/>
                    <a:pt x="1729999" y="2439761"/>
                    <a:pt x="1747445" y="2468625"/>
                  </a:cubicBezTo>
                  <a:cubicBezTo>
                    <a:pt x="1685136" y="2486195"/>
                    <a:pt x="1630303" y="2508784"/>
                    <a:pt x="1572979" y="2536393"/>
                  </a:cubicBezTo>
                  <a:cubicBezTo>
                    <a:pt x="1567994" y="2507529"/>
                    <a:pt x="1584194" y="2483685"/>
                    <a:pt x="1569240" y="2456076"/>
                  </a:cubicBezTo>
                  <a:cubicBezTo>
                    <a:pt x="1553040" y="2447291"/>
                    <a:pt x="1538085" y="2472390"/>
                    <a:pt x="1516900" y="2466115"/>
                  </a:cubicBezTo>
                  <a:cubicBezTo>
                    <a:pt x="1500700" y="2462350"/>
                    <a:pt x="1482007" y="2468625"/>
                    <a:pt x="1468299" y="2486195"/>
                  </a:cubicBezTo>
                  <a:cubicBezTo>
                    <a:pt x="1462068" y="2491215"/>
                    <a:pt x="1444621" y="2497489"/>
                    <a:pt x="1440883" y="2493724"/>
                  </a:cubicBezTo>
                  <a:cubicBezTo>
                    <a:pt x="1410974" y="2466115"/>
                    <a:pt x="1362373" y="2471135"/>
                    <a:pt x="1339941" y="2433486"/>
                  </a:cubicBezTo>
                  <a:cubicBezTo>
                    <a:pt x="1338695" y="2430977"/>
                    <a:pt x="1337449" y="2428467"/>
                    <a:pt x="1337449" y="2425957"/>
                  </a:cubicBezTo>
                  <a:cubicBezTo>
                    <a:pt x="1351157" y="2402112"/>
                    <a:pt x="1332464" y="2382033"/>
                    <a:pt x="1331218" y="2359444"/>
                  </a:cubicBezTo>
                  <a:cubicBezTo>
                    <a:pt x="1329972" y="2351914"/>
                    <a:pt x="1320002" y="2350659"/>
                    <a:pt x="1311279" y="2351914"/>
                  </a:cubicBezTo>
                  <a:cubicBezTo>
                    <a:pt x="1292586" y="2353169"/>
                    <a:pt x="1291340" y="2343129"/>
                    <a:pt x="1297571" y="2328070"/>
                  </a:cubicBezTo>
                  <a:cubicBezTo>
                    <a:pt x="1300063" y="2318030"/>
                    <a:pt x="1302555" y="2307991"/>
                    <a:pt x="1303802" y="2297951"/>
                  </a:cubicBezTo>
                  <a:cubicBezTo>
                    <a:pt x="1329972" y="2300461"/>
                    <a:pt x="1352403" y="2307991"/>
                    <a:pt x="1368604" y="2329325"/>
                  </a:cubicBezTo>
                  <a:cubicBezTo>
                    <a:pt x="1366111" y="2331835"/>
                    <a:pt x="1364865" y="2334345"/>
                    <a:pt x="1363619" y="2338110"/>
                  </a:cubicBezTo>
                  <a:lnTo>
                    <a:pt x="1367357" y="2334345"/>
                  </a:lnTo>
                  <a:lnTo>
                    <a:pt x="1368604" y="2329325"/>
                  </a:lnTo>
                  <a:cubicBezTo>
                    <a:pt x="1373588" y="2329325"/>
                    <a:pt x="1378573" y="2329325"/>
                    <a:pt x="1383558" y="2329325"/>
                  </a:cubicBezTo>
                  <a:cubicBezTo>
                    <a:pt x="1415959" y="2326815"/>
                    <a:pt x="1401004" y="2286656"/>
                    <a:pt x="1422190" y="2279127"/>
                  </a:cubicBezTo>
                  <a:cubicBezTo>
                    <a:pt x="1449606" y="2269087"/>
                    <a:pt x="1478268" y="2230183"/>
                    <a:pt x="1504438" y="2280382"/>
                  </a:cubicBezTo>
                  <a:cubicBezTo>
                    <a:pt x="1505684" y="2286656"/>
                    <a:pt x="1500700" y="2287911"/>
                    <a:pt x="1496961" y="2292931"/>
                  </a:cubicBezTo>
                  <a:cubicBezTo>
                    <a:pt x="1501946" y="2294186"/>
                    <a:pt x="1505684" y="2291676"/>
                    <a:pt x="1505684" y="2285401"/>
                  </a:cubicBezTo>
                  <a:cubicBezTo>
                    <a:pt x="1510669" y="2266577"/>
                    <a:pt x="1504438" y="2237713"/>
                    <a:pt x="1530608" y="2233948"/>
                  </a:cubicBezTo>
                  <a:cubicBezTo>
                    <a:pt x="1559271" y="2228928"/>
                    <a:pt x="1546809" y="2264067"/>
                    <a:pt x="1560517" y="2274107"/>
                  </a:cubicBezTo>
                  <a:cubicBezTo>
                    <a:pt x="1533101" y="2207594"/>
                    <a:pt x="1574225" y="2187515"/>
                    <a:pt x="1627811" y="2174965"/>
                  </a:cubicBezTo>
                  <a:cubicBezTo>
                    <a:pt x="1665197" y="2177475"/>
                    <a:pt x="1665197" y="2198809"/>
                    <a:pt x="1650243" y="2223908"/>
                  </a:cubicBezTo>
                  <a:cubicBezTo>
                    <a:pt x="1637781" y="2245243"/>
                    <a:pt x="1624073" y="2264067"/>
                    <a:pt x="1637781" y="2295441"/>
                  </a:cubicBezTo>
                  <a:cubicBezTo>
                    <a:pt x="1671428" y="2238027"/>
                    <a:pt x="1702972" y="2261792"/>
                    <a:pt x="1735042" y="2282029"/>
                  </a:cubicBezTo>
                  <a:lnTo>
                    <a:pt x="1766672" y="2297600"/>
                  </a:lnTo>
                  <a:lnTo>
                    <a:pt x="1772041" y="2253500"/>
                  </a:lnTo>
                  <a:cubicBezTo>
                    <a:pt x="1777977" y="2240281"/>
                    <a:pt x="1788910" y="2230016"/>
                    <a:pt x="1807654" y="2225039"/>
                  </a:cubicBezTo>
                  <a:cubicBezTo>
                    <a:pt x="1848890" y="2216330"/>
                    <a:pt x="1858886" y="2183981"/>
                    <a:pt x="1870132" y="2151632"/>
                  </a:cubicBezTo>
                  <a:cubicBezTo>
                    <a:pt x="1878567" y="2138568"/>
                    <a:pt x="1889111" y="2130403"/>
                    <a:pt x="1901236" y="2132911"/>
                  </a:cubicBezTo>
                  <a:close/>
                  <a:moveTo>
                    <a:pt x="777619" y="1310663"/>
                  </a:moveTo>
                  <a:lnTo>
                    <a:pt x="778692" y="1310922"/>
                  </a:lnTo>
                  <a:lnTo>
                    <a:pt x="777486" y="1310922"/>
                  </a:lnTo>
                  <a:lnTo>
                    <a:pt x="777619" y="1310663"/>
                  </a:lnTo>
                  <a:close/>
                  <a:moveTo>
                    <a:pt x="774470" y="1270355"/>
                  </a:moveTo>
                  <a:cubicBezTo>
                    <a:pt x="779899" y="1270194"/>
                    <a:pt x="784723" y="1270840"/>
                    <a:pt x="787136" y="1273426"/>
                  </a:cubicBezTo>
                  <a:cubicBezTo>
                    <a:pt x="791358" y="1279891"/>
                    <a:pt x="789850" y="1286356"/>
                    <a:pt x="786834" y="1292659"/>
                  </a:cubicBezTo>
                  <a:lnTo>
                    <a:pt x="777619" y="1310663"/>
                  </a:lnTo>
                  <a:lnTo>
                    <a:pt x="759996" y="1306397"/>
                  </a:lnTo>
                  <a:cubicBezTo>
                    <a:pt x="754568" y="1303488"/>
                    <a:pt x="750346" y="1298639"/>
                    <a:pt x="748537" y="1290235"/>
                  </a:cubicBezTo>
                  <a:cubicBezTo>
                    <a:pt x="747331" y="1282477"/>
                    <a:pt x="748537" y="1272133"/>
                    <a:pt x="758187" y="1272133"/>
                  </a:cubicBezTo>
                  <a:cubicBezTo>
                    <a:pt x="763012" y="1271487"/>
                    <a:pt x="769042" y="1270517"/>
                    <a:pt x="774470" y="1270355"/>
                  </a:cubicBezTo>
                  <a:close/>
                  <a:moveTo>
                    <a:pt x="748398" y="1192370"/>
                  </a:moveTo>
                  <a:cubicBezTo>
                    <a:pt x="750993" y="1191922"/>
                    <a:pt x="753435" y="1191922"/>
                    <a:pt x="754046" y="1192519"/>
                  </a:cubicBezTo>
                  <a:cubicBezTo>
                    <a:pt x="758930" y="1194908"/>
                    <a:pt x="760151" y="1200881"/>
                    <a:pt x="760151" y="1205660"/>
                  </a:cubicBezTo>
                  <a:cubicBezTo>
                    <a:pt x="762594" y="1239109"/>
                    <a:pt x="738171" y="1245082"/>
                    <a:pt x="708864" y="1243887"/>
                  </a:cubicBezTo>
                  <a:cubicBezTo>
                    <a:pt x="719854" y="1227163"/>
                    <a:pt x="729623" y="1210438"/>
                    <a:pt x="741834" y="1194908"/>
                  </a:cubicBezTo>
                  <a:cubicBezTo>
                    <a:pt x="743056" y="1193714"/>
                    <a:pt x="745803" y="1192818"/>
                    <a:pt x="748398" y="1192370"/>
                  </a:cubicBezTo>
                  <a:close/>
                  <a:moveTo>
                    <a:pt x="806509" y="1114390"/>
                  </a:moveTo>
                  <a:cubicBezTo>
                    <a:pt x="795096" y="1133526"/>
                    <a:pt x="790024" y="1153937"/>
                    <a:pt x="788756" y="1176900"/>
                  </a:cubicBezTo>
                  <a:cubicBezTo>
                    <a:pt x="788756" y="1183279"/>
                    <a:pt x="782415" y="1184555"/>
                    <a:pt x="778611" y="1178176"/>
                  </a:cubicBezTo>
                  <a:cubicBezTo>
                    <a:pt x="776074" y="1175625"/>
                    <a:pt x="776074" y="1167970"/>
                    <a:pt x="774806" y="1164143"/>
                  </a:cubicBezTo>
                  <a:cubicBezTo>
                    <a:pt x="776074" y="1124596"/>
                    <a:pt x="776074" y="1124596"/>
                    <a:pt x="806509" y="1114390"/>
                  </a:cubicBezTo>
                  <a:close/>
                  <a:moveTo>
                    <a:pt x="1033074" y="1037458"/>
                  </a:moveTo>
                  <a:lnTo>
                    <a:pt x="1040499" y="1044930"/>
                  </a:lnTo>
                  <a:lnTo>
                    <a:pt x="1040685" y="1044834"/>
                  </a:lnTo>
                  <a:cubicBezTo>
                    <a:pt x="1043221" y="1044979"/>
                    <a:pt x="1045757" y="1046425"/>
                    <a:pt x="1048294" y="1048738"/>
                  </a:cubicBezTo>
                  <a:cubicBezTo>
                    <a:pt x="1054634" y="1053366"/>
                    <a:pt x="1059707" y="1057993"/>
                    <a:pt x="1064779" y="1063777"/>
                  </a:cubicBezTo>
                  <a:lnTo>
                    <a:pt x="1051651" y="1063777"/>
                  </a:lnTo>
                  <a:lnTo>
                    <a:pt x="1062991" y="1068922"/>
                  </a:lnTo>
                  <a:lnTo>
                    <a:pt x="1062991" y="1064935"/>
                  </a:lnTo>
                  <a:cubicBezTo>
                    <a:pt x="1083750" y="1064935"/>
                    <a:pt x="1104509" y="1066195"/>
                    <a:pt x="1124048" y="1067454"/>
                  </a:cubicBezTo>
                  <a:cubicBezTo>
                    <a:pt x="1128932" y="1068713"/>
                    <a:pt x="1132596" y="1073750"/>
                    <a:pt x="1133817" y="1078787"/>
                  </a:cubicBezTo>
                  <a:cubicBezTo>
                    <a:pt x="1136259" y="1082565"/>
                    <a:pt x="1132596" y="1087602"/>
                    <a:pt x="1126490" y="1087602"/>
                  </a:cubicBezTo>
                  <a:cubicBezTo>
                    <a:pt x="1111836" y="1088861"/>
                    <a:pt x="1113057" y="1100195"/>
                    <a:pt x="1109394" y="1110269"/>
                  </a:cubicBezTo>
                  <a:cubicBezTo>
                    <a:pt x="1103288" y="1124121"/>
                    <a:pt x="1098404" y="1114047"/>
                    <a:pt x="1092298" y="1109010"/>
                  </a:cubicBezTo>
                  <a:cubicBezTo>
                    <a:pt x="1086803" y="1104602"/>
                    <a:pt x="1081918" y="1104917"/>
                    <a:pt x="1077186" y="1106649"/>
                  </a:cubicBezTo>
                  <a:lnTo>
                    <a:pt x="1064770" y="1112018"/>
                  </a:lnTo>
                  <a:lnTo>
                    <a:pt x="1064770" y="1118602"/>
                  </a:lnTo>
                  <a:lnTo>
                    <a:pt x="994607" y="1118602"/>
                  </a:lnTo>
                  <a:cubicBezTo>
                    <a:pt x="1009915" y="1099310"/>
                    <a:pt x="1021396" y="1083877"/>
                    <a:pt x="1032878" y="1069729"/>
                  </a:cubicBezTo>
                  <a:lnTo>
                    <a:pt x="1045997" y="1063777"/>
                  </a:lnTo>
                  <a:lnTo>
                    <a:pt x="1033076" y="1063777"/>
                  </a:lnTo>
                  <a:lnTo>
                    <a:pt x="1033076" y="1052769"/>
                  </a:lnTo>
                  <a:lnTo>
                    <a:pt x="1033074" y="1052769"/>
                  </a:lnTo>
                  <a:lnTo>
                    <a:pt x="1033074" y="1037458"/>
                  </a:lnTo>
                  <a:close/>
                  <a:moveTo>
                    <a:pt x="1000103" y="1037456"/>
                  </a:moveTo>
                  <a:cubicBezTo>
                    <a:pt x="1004813" y="1037456"/>
                    <a:pt x="1009523" y="1037456"/>
                    <a:pt x="1015410" y="1037456"/>
                  </a:cubicBezTo>
                  <a:cubicBezTo>
                    <a:pt x="1014232" y="1045214"/>
                    <a:pt x="1015410" y="1058143"/>
                    <a:pt x="1007168" y="1058143"/>
                  </a:cubicBezTo>
                  <a:cubicBezTo>
                    <a:pt x="1000103" y="1058143"/>
                    <a:pt x="1001281" y="1045214"/>
                    <a:pt x="1000103" y="1037456"/>
                  </a:cubicBezTo>
                  <a:close/>
                  <a:moveTo>
                    <a:pt x="925390" y="1027798"/>
                  </a:moveTo>
                  <a:cubicBezTo>
                    <a:pt x="931414" y="1025524"/>
                    <a:pt x="940925" y="1028254"/>
                    <a:pt x="954875" y="1035533"/>
                  </a:cubicBezTo>
                  <a:cubicBezTo>
                    <a:pt x="952339" y="1052517"/>
                    <a:pt x="948534" y="1070715"/>
                    <a:pt x="947266" y="1087700"/>
                  </a:cubicBezTo>
                  <a:cubicBezTo>
                    <a:pt x="945998" y="1101045"/>
                    <a:pt x="945998" y="1113177"/>
                    <a:pt x="926976" y="1110751"/>
                  </a:cubicBezTo>
                  <a:cubicBezTo>
                    <a:pt x="910490" y="1108324"/>
                    <a:pt x="907953" y="1094979"/>
                    <a:pt x="906685" y="1081634"/>
                  </a:cubicBezTo>
                  <a:cubicBezTo>
                    <a:pt x="920635" y="1074355"/>
                    <a:pt x="918099" y="1062223"/>
                    <a:pt x="916830" y="1050091"/>
                  </a:cubicBezTo>
                  <a:cubicBezTo>
                    <a:pt x="916830" y="1037352"/>
                    <a:pt x="919367" y="1030073"/>
                    <a:pt x="925390" y="1027798"/>
                  </a:cubicBezTo>
                  <a:close/>
                  <a:moveTo>
                    <a:pt x="804480" y="1010590"/>
                  </a:moveTo>
                  <a:cubicBezTo>
                    <a:pt x="823025" y="1017917"/>
                    <a:pt x="842808" y="1025244"/>
                    <a:pt x="863826" y="1033792"/>
                  </a:cubicBezTo>
                  <a:cubicBezTo>
                    <a:pt x="872481" y="1049667"/>
                    <a:pt x="850226" y="1064321"/>
                    <a:pt x="853935" y="1081417"/>
                  </a:cubicBezTo>
                  <a:cubicBezTo>
                    <a:pt x="844044" y="1091186"/>
                    <a:pt x="832916" y="1091186"/>
                    <a:pt x="823025" y="1081417"/>
                  </a:cubicBezTo>
                  <a:lnTo>
                    <a:pt x="823025" y="1066763"/>
                  </a:lnTo>
                  <a:cubicBezTo>
                    <a:pt x="814371" y="1058215"/>
                    <a:pt x="798298" y="1061878"/>
                    <a:pt x="792116" y="1050888"/>
                  </a:cubicBezTo>
                  <a:cubicBezTo>
                    <a:pt x="785934" y="1050888"/>
                    <a:pt x="780988" y="1050888"/>
                    <a:pt x="776043" y="1050888"/>
                  </a:cubicBezTo>
                  <a:cubicBezTo>
                    <a:pt x="776043" y="1046003"/>
                    <a:pt x="774806" y="1039898"/>
                    <a:pt x="776043" y="1035013"/>
                  </a:cubicBezTo>
                  <a:cubicBezTo>
                    <a:pt x="780988" y="1010590"/>
                    <a:pt x="787170" y="1004484"/>
                    <a:pt x="804480" y="1010590"/>
                  </a:cubicBezTo>
                  <a:close/>
                  <a:moveTo>
                    <a:pt x="1016522" y="121"/>
                  </a:moveTo>
                  <a:cubicBezTo>
                    <a:pt x="1021496" y="-1131"/>
                    <a:pt x="1028957" y="7631"/>
                    <a:pt x="1035175" y="12638"/>
                  </a:cubicBezTo>
                  <a:cubicBezTo>
                    <a:pt x="1045123" y="8883"/>
                    <a:pt x="1055071" y="8883"/>
                    <a:pt x="1065019" y="5128"/>
                  </a:cubicBezTo>
                  <a:cubicBezTo>
                    <a:pt x="1077455" y="-1131"/>
                    <a:pt x="1089890" y="-1131"/>
                    <a:pt x="1098595" y="12638"/>
                  </a:cubicBezTo>
                  <a:cubicBezTo>
                    <a:pt x="1096108" y="15141"/>
                    <a:pt x="1094864" y="16393"/>
                    <a:pt x="1091134" y="18896"/>
                  </a:cubicBezTo>
                  <a:cubicBezTo>
                    <a:pt x="1091134" y="17644"/>
                    <a:pt x="1096108" y="20148"/>
                    <a:pt x="1096108" y="18896"/>
                  </a:cubicBezTo>
                  <a:cubicBezTo>
                    <a:pt x="1093621" y="16393"/>
                    <a:pt x="1094864" y="13889"/>
                    <a:pt x="1098595" y="12638"/>
                  </a:cubicBezTo>
                  <a:cubicBezTo>
                    <a:pt x="1127196" y="25154"/>
                    <a:pt x="1152067" y="42678"/>
                    <a:pt x="1183155" y="46433"/>
                  </a:cubicBezTo>
                  <a:cubicBezTo>
                    <a:pt x="1193103" y="46433"/>
                    <a:pt x="1204295" y="53943"/>
                    <a:pt x="1208026" y="61453"/>
                  </a:cubicBezTo>
                  <a:cubicBezTo>
                    <a:pt x="1227922" y="95248"/>
                    <a:pt x="1259010" y="92744"/>
                    <a:pt x="1290099" y="92744"/>
                  </a:cubicBezTo>
                  <a:cubicBezTo>
                    <a:pt x="1268959" y="135301"/>
                    <a:pt x="1230409" y="127791"/>
                    <a:pt x="1195590" y="124036"/>
                  </a:cubicBezTo>
                  <a:cubicBezTo>
                    <a:pt x="1159528" y="119029"/>
                    <a:pt x="1144605" y="131546"/>
                    <a:pt x="1150823" y="170348"/>
                  </a:cubicBezTo>
                  <a:cubicBezTo>
                    <a:pt x="1152067" y="184116"/>
                    <a:pt x="1135901" y="201639"/>
                    <a:pt x="1120978" y="195381"/>
                  </a:cubicBezTo>
                  <a:cubicBezTo>
                    <a:pt x="1099838" y="186619"/>
                    <a:pt x="1084916" y="175354"/>
                    <a:pt x="1076211" y="209149"/>
                  </a:cubicBezTo>
                  <a:cubicBezTo>
                    <a:pt x="1072481" y="222918"/>
                    <a:pt x="1053828" y="222918"/>
                    <a:pt x="1041392" y="214156"/>
                  </a:cubicBezTo>
                  <a:cubicBezTo>
                    <a:pt x="1025226" y="204143"/>
                    <a:pt x="1001599" y="194129"/>
                    <a:pt x="1020252" y="166593"/>
                  </a:cubicBezTo>
                  <a:cubicBezTo>
                    <a:pt x="1021496" y="165341"/>
                    <a:pt x="1015278" y="159083"/>
                    <a:pt x="1011548" y="157831"/>
                  </a:cubicBezTo>
                  <a:cubicBezTo>
                    <a:pt x="1002843" y="152824"/>
                    <a:pt x="990407" y="149069"/>
                    <a:pt x="995382" y="136553"/>
                  </a:cubicBezTo>
                  <a:cubicBezTo>
                    <a:pt x="999112" y="124036"/>
                    <a:pt x="1012791" y="131546"/>
                    <a:pt x="1022739" y="131546"/>
                  </a:cubicBezTo>
                  <a:cubicBezTo>
                    <a:pt x="1037662" y="131546"/>
                    <a:pt x="1045123" y="121533"/>
                    <a:pt x="1050097" y="107764"/>
                  </a:cubicBezTo>
                  <a:cubicBezTo>
                    <a:pt x="1019009" y="90241"/>
                    <a:pt x="987920" y="75221"/>
                    <a:pt x="951858" y="99003"/>
                  </a:cubicBezTo>
                  <a:cubicBezTo>
                    <a:pt x="945640" y="102758"/>
                    <a:pt x="933205" y="95248"/>
                    <a:pt x="923257" y="92744"/>
                  </a:cubicBezTo>
                  <a:cubicBezTo>
                    <a:pt x="920770" y="97751"/>
                    <a:pt x="920770" y="102758"/>
                    <a:pt x="919526" y="107764"/>
                  </a:cubicBezTo>
                  <a:cubicBezTo>
                    <a:pt x="917039" y="111519"/>
                    <a:pt x="912065" y="116526"/>
                    <a:pt x="908334" y="116526"/>
                  </a:cubicBezTo>
                  <a:cubicBezTo>
                    <a:pt x="903360" y="116526"/>
                    <a:pt x="897143" y="111519"/>
                    <a:pt x="895899" y="107764"/>
                  </a:cubicBezTo>
                  <a:cubicBezTo>
                    <a:pt x="884707" y="73969"/>
                    <a:pt x="903360" y="47684"/>
                    <a:pt x="918283" y="20148"/>
                  </a:cubicBezTo>
                  <a:cubicBezTo>
                    <a:pt x="919526" y="18896"/>
                    <a:pt x="922013" y="16393"/>
                    <a:pt x="924500" y="16393"/>
                  </a:cubicBezTo>
                  <a:cubicBezTo>
                    <a:pt x="954345" y="10134"/>
                    <a:pt x="985433" y="2624"/>
                    <a:pt x="1016522" y="121"/>
                  </a:cubicBezTo>
                  <a:close/>
                </a:path>
              </a:pathLst>
            </a:custGeom>
            <a:solidFill>
              <a:srgbClr val="20A1A5">
                <a:alpha val="49800"/>
              </a:srgbClr>
            </a:solidFill>
            <a:ln>
              <a:noFill/>
            </a:ln>
          </p:spPr>
          <p:txBody>
            <a:bodyPr anchorCtr="0" anchor="ctr" bIns="22850" lIns="45725" spcFirstLastPara="1" rIns="45725" wrap="square" tIns="2285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747993"/>
                </a:solidFill>
                <a:latin typeface="Oswald"/>
                <a:ea typeface="Oswald"/>
                <a:cs typeface="Oswald"/>
                <a:sym typeface="Oswald"/>
              </a:endParaRPr>
            </a:p>
          </p:txBody>
        </p:sp>
        <p:sp>
          <p:nvSpPr>
            <p:cNvPr id="437" name="Google Shape;437;g311d5cb9a0a_0_108"/>
            <p:cNvSpPr/>
            <p:nvPr/>
          </p:nvSpPr>
          <p:spPr>
            <a:xfrm>
              <a:off x="12321337" y="7978486"/>
              <a:ext cx="357920" cy="901644"/>
            </a:xfrm>
            <a:custGeom>
              <a:rect b="b" l="l" r="r" t="t"/>
              <a:pathLst>
                <a:path extrusionOk="0" h="1939020" w="773881">
                  <a:moveTo>
                    <a:pt x="210744" y="1933145"/>
                  </a:moveTo>
                  <a:lnTo>
                    <a:pt x="211914" y="1934296"/>
                  </a:lnTo>
                  <a:lnTo>
                    <a:pt x="211999" y="1934413"/>
                  </a:lnTo>
                  <a:lnTo>
                    <a:pt x="210744" y="1933145"/>
                  </a:lnTo>
                  <a:close/>
                  <a:moveTo>
                    <a:pt x="383939" y="1807603"/>
                  </a:moveTo>
                  <a:lnTo>
                    <a:pt x="385195" y="1808871"/>
                  </a:lnTo>
                  <a:lnTo>
                    <a:pt x="384138" y="1808656"/>
                  </a:lnTo>
                  <a:lnTo>
                    <a:pt x="383939" y="1807603"/>
                  </a:lnTo>
                  <a:close/>
                  <a:moveTo>
                    <a:pt x="367134" y="1805206"/>
                  </a:moveTo>
                  <a:lnTo>
                    <a:pt x="384138" y="1808656"/>
                  </a:lnTo>
                  <a:lnTo>
                    <a:pt x="388704" y="1832866"/>
                  </a:lnTo>
                  <a:cubicBezTo>
                    <a:pt x="386763" y="1855157"/>
                    <a:pt x="366996" y="1869423"/>
                    <a:pt x="350053" y="1883689"/>
                  </a:cubicBezTo>
                  <a:cubicBezTo>
                    <a:pt x="334993" y="1887494"/>
                    <a:pt x="316167" y="1887494"/>
                    <a:pt x="306127" y="1903979"/>
                  </a:cubicBezTo>
                  <a:lnTo>
                    <a:pt x="304872" y="1903979"/>
                  </a:lnTo>
                  <a:cubicBezTo>
                    <a:pt x="296087" y="1912856"/>
                    <a:pt x="281026" y="1910319"/>
                    <a:pt x="272241" y="1919196"/>
                  </a:cubicBezTo>
                  <a:lnTo>
                    <a:pt x="273496" y="1919196"/>
                  </a:lnTo>
                  <a:cubicBezTo>
                    <a:pt x="262201" y="1929341"/>
                    <a:pt x="248395" y="1928073"/>
                    <a:pt x="235845" y="1933145"/>
                  </a:cubicBezTo>
                  <a:lnTo>
                    <a:pt x="229570" y="1933145"/>
                  </a:lnTo>
                  <a:lnTo>
                    <a:pt x="224550" y="1934413"/>
                  </a:lnTo>
                  <a:cubicBezTo>
                    <a:pt x="222040" y="1937584"/>
                    <a:pt x="219216" y="1939169"/>
                    <a:pt x="216706" y="1939010"/>
                  </a:cubicBezTo>
                  <a:lnTo>
                    <a:pt x="211914" y="1934296"/>
                  </a:lnTo>
                  <a:lnTo>
                    <a:pt x="201645" y="1920147"/>
                  </a:lnTo>
                  <a:cubicBezTo>
                    <a:pt x="201332" y="1915075"/>
                    <a:pt x="203842" y="1909686"/>
                    <a:pt x="208234" y="1903979"/>
                  </a:cubicBezTo>
                  <a:lnTo>
                    <a:pt x="208234" y="1902711"/>
                  </a:lnTo>
                  <a:cubicBezTo>
                    <a:pt x="219530" y="1895102"/>
                    <a:pt x="215765" y="1879885"/>
                    <a:pt x="224550" y="1871008"/>
                  </a:cubicBezTo>
                  <a:cubicBezTo>
                    <a:pt x="242120" y="1850719"/>
                    <a:pt x="250906" y="1815212"/>
                    <a:pt x="288557" y="1840574"/>
                  </a:cubicBezTo>
                  <a:lnTo>
                    <a:pt x="287302" y="1839306"/>
                  </a:lnTo>
                  <a:cubicBezTo>
                    <a:pt x="294832" y="1843110"/>
                    <a:pt x="298597" y="1848182"/>
                    <a:pt x="304872" y="1853255"/>
                  </a:cubicBezTo>
                  <a:cubicBezTo>
                    <a:pt x="311147" y="1853255"/>
                    <a:pt x="316167" y="1851987"/>
                    <a:pt x="322443" y="1850719"/>
                  </a:cubicBezTo>
                  <a:cubicBezTo>
                    <a:pt x="327463" y="1848182"/>
                    <a:pt x="332483" y="1844378"/>
                    <a:pt x="336248" y="1838038"/>
                  </a:cubicBezTo>
                  <a:lnTo>
                    <a:pt x="336248" y="1836769"/>
                  </a:lnTo>
                  <a:cubicBezTo>
                    <a:pt x="348485" y="1828210"/>
                    <a:pt x="352956" y="1808237"/>
                    <a:pt x="367134" y="1805206"/>
                  </a:cubicBezTo>
                  <a:close/>
                  <a:moveTo>
                    <a:pt x="466389" y="1738704"/>
                  </a:moveTo>
                  <a:cubicBezTo>
                    <a:pt x="471352" y="1741126"/>
                    <a:pt x="476316" y="1742336"/>
                    <a:pt x="481279" y="1742336"/>
                  </a:cubicBezTo>
                  <a:cubicBezTo>
                    <a:pt x="493687" y="1758076"/>
                    <a:pt x="475075" y="1764130"/>
                    <a:pt x="468871" y="1772606"/>
                  </a:cubicBezTo>
                  <a:lnTo>
                    <a:pt x="467630" y="1775027"/>
                  </a:lnTo>
                  <a:cubicBezTo>
                    <a:pt x="461426" y="1777449"/>
                    <a:pt x="456462" y="1783503"/>
                    <a:pt x="453981" y="1788346"/>
                  </a:cubicBezTo>
                  <a:lnTo>
                    <a:pt x="451499" y="1791978"/>
                  </a:lnTo>
                  <a:cubicBezTo>
                    <a:pt x="440332" y="1791978"/>
                    <a:pt x="426683" y="1808929"/>
                    <a:pt x="417997" y="1788346"/>
                  </a:cubicBezTo>
                  <a:cubicBezTo>
                    <a:pt x="420479" y="1784714"/>
                    <a:pt x="421719" y="1779871"/>
                    <a:pt x="420479" y="1777449"/>
                  </a:cubicBezTo>
                  <a:cubicBezTo>
                    <a:pt x="422960" y="1770184"/>
                    <a:pt x="429164" y="1764130"/>
                    <a:pt x="431646" y="1758076"/>
                  </a:cubicBezTo>
                  <a:cubicBezTo>
                    <a:pt x="441573" y="1745969"/>
                    <a:pt x="452740" y="1741126"/>
                    <a:pt x="466389" y="1738704"/>
                  </a:cubicBezTo>
                  <a:close/>
                  <a:moveTo>
                    <a:pt x="385024" y="1595829"/>
                  </a:moveTo>
                  <a:cubicBezTo>
                    <a:pt x="390096" y="1595829"/>
                    <a:pt x="395168" y="1595829"/>
                    <a:pt x="400240" y="1595829"/>
                  </a:cubicBezTo>
                  <a:cubicBezTo>
                    <a:pt x="400240" y="1606820"/>
                    <a:pt x="400240" y="1616589"/>
                    <a:pt x="400240" y="1626359"/>
                  </a:cubicBezTo>
                  <a:lnTo>
                    <a:pt x="392632" y="1627580"/>
                  </a:lnTo>
                  <a:lnTo>
                    <a:pt x="385024" y="1626359"/>
                  </a:lnTo>
                  <a:cubicBezTo>
                    <a:pt x="385024" y="1616589"/>
                    <a:pt x="385024" y="1606820"/>
                    <a:pt x="385024" y="1595829"/>
                  </a:cubicBezTo>
                  <a:close/>
                  <a:moveTo>
                    <a:pt x="625161" y="1578732"/>
                  </a:moveTo>
                  <a:lnTo>
                    <a:pt x="623897" y="1579954"/>
                  </a:lnTo>
                  <a:lnTo>
                    <a:pt x="624123" y="1579407"/>
                  </a:lnTo>
                  <a:lnTo>
                    <a:pt x="625161" y="1578732"/>
                  </a:lnTo>
                  <a:close/>
                  <a:moveTo>
                    <a:pt x="530369" y="1565300"/>
                  </a:moveTo>
                  <a:lnTo>
                    <a:pt x="530184" y="1565674"/>
                  </a:lnTo>
                  <a:lnTo>
                    <a:pt x="529105" y="1566521"/>
                  </a:lnTo>
                  <a:lnTo>
                    <a:pt x="530369" y="1565300"/>
                  </a:lnTo>
                  <a:close/>
                  <a:moveTo>
                    <a:pt x="670882" y="1547564"/>
                  </a:moveTo>
                  <a:lnTo>
                    <a:pt x="669623" y="1548838"/>
                  </a:lnTo>
                  <a:lnTo>
                    <a:pt x="669912" y="1548044"/>
                  </a:lnTo>
                  <a:lnTo>
                    <a:pt x="670882" y="1547564"/>
                  </a:lnTo>
                  <a:close/>
                  <a:moveTo>
                    <a:pt x="593722" y="1543472"/>
                  </a:moveTo>
                  <a:cubicBezTo>
                    <a:pt x="598935" y="1543625"/>
                    <a:pt x="604307" y="1545762"/>
                    <a:pt x="609994" y="1549425"/>
                  </a:cubicBezTo>
                  <a:lnTo>
                    <a:pt x="611258" y="1549425"/>
                  </a:lnTo>
                  <a:cubicBezTo>
                    <a:pt x="615998" y="1555836"/>
                    <a:pt x="627847" y="1560873"/>
                    <a:pt x="628143" y="1569689"/>
                  </a:cubicBezTo>
                  <a:lnTo>
                    <a:pt x="624123" y="1579407"/>
                  </a:lnTo>
                  <a:lnTo>
                    <a:pt x="609678" y="1588807"/>
                  </a:lnTo>
                  <a:cubicBezTo>
                    <a:pt x="603675" y="1590639"/>
                    <a:pt x="597356" y="1592165"/>
                    <a:pt x="592300" y="1597050"/>
                  </a:cubicBezTo>
                  <a:lnTo>
                    <a:pt x="593564" y="1595828"/>
                  </a:lnTo>
                  <a:cubicBezTo>
                    <a:pt x="584717" y="1606819"/>
                    <a:pt x="569550" y="1604376"/>
                    <a:pt x="559439" y="1611703"/>
                  </a:cubicBezTo>
                  <a:lnTo>
                    <a:pt x="560703" y="1610482"/>
                  </a:lnTo>
                  <a:cubicBezTo>
                    <a:pt x="555647" y="1616588"/>
                    <a:pt x="550592" y="1616588"/>
                    <a:pt x="545536" y="1611703"/>
                  </a:cubicBezTo>
                  <a:lnTo>
                    <a:pt x="546800" y="1612924"/>
                  </a:lnTo>
                  <a:cubicBezTo>
                    <a:pt x="533529" y="1603766"/>
                    <a:pt x="520258" y="1595294"/>
                    <a:pt x="522450" y="1581328"/>
                  </a:cubicBezTo>
                  <a:lnTo>
                    <a:pt x="530184" y="1565674"/>
                  </a:lnTo>
                  <a:lnTo>
                    <a:pt x="549328" y="1550646"/>
                  </a:lnTo>
                  <a:cubicBezTo>
                    <a:pt x="558175" y="1550646"/>
                    <a:pt x="568286" y="1549425"/>
                    <a:pt x="578397" y="1549425"/>
                  </a:cubicBezTo>
                  <a:cubicBezTo>
                    <a:pt x="583453" y="1545151"/>
                    <a:pt x="588508" y="1543319"/>
                    <a:pt x="593722" y="1543472"/>
                  </a:cubicBezTo>
                  <a:close/>
                  <a:moveTo>
                    <a:pt x="275476" y="1499380"/>
                  </a:moveTo>
                  <a:lnTo>
                    <a:pt x="276717" y="1500621"/>
                  </a:lnTo>
                  <a:lnTo>
                    <a:pt x="275476" y="1499702"/>
                  </a:lnTo>
                  <a:lnTo>
                    <a:pt x="275476" y="1499380"/>
                  </a:lnTo>
                  <a:close/>
                  <a:moveTo>
                    <a:pt x="656401" y="1477162"/>
                  </a:moveTo>
                  <a:cubicBezTo>
                    <a:pt x="661752" y="1477162"/>
                    <a:pt x="667104" y="1479392"/>
                    <a:pt x="672141" y="1483852"/>
                  </a:cubicBezTo>
                  <a:cubicBezTo>
                    <a:pt x="677808" y="1494683"/>
                    <a:pt x="681271" y="1505833"/>
                    <a:pt x="681271" y="1516823"/>
                  </a:cubicBezTo>
                  <a:lnTo>
                    <a:pt x="669912" y="1548044"/>
                  </a:lnTo>
                  <a:lnTo>
                    <a:pt x="649318" y="1558236"/>
                  </a:lnTo>
                  <a:cubicBezTo>
                    <a:pt x="641920" y="1558395"/>
                    <a:pt x="634365" y="1555210"/>
                    <a:pt x="626809" y="1548838"/>
                  </a:cubicBezTo>
                  <a:lnTo>
                    <a:pt x="626809" y="1522079"/>
                  </a:lnTo>
                  <a:cubicBezTo>
                    <a:pt x="631846" y="1510611"/>
                    <a:pt x="630587" y="1495320"/>
                    <a:pt x="640661" y="1483852"/>
                  </a:cubicBezTo>
                  <a:cubicBezTo>
                    <a:pt x="645698" y="1479392"/>
                    <a:pt x="651049" y="1477162"/>
                    <a:pt x="656401" y="1477162"/>
                  </a:cubicBezTo>
                  <a:close/>
                  <a:moveTo>
                    <a:pt x="675128" y="1377215"/>
                  </a:moveTo>
                  <a:lnTo>
                    <a:pt x="706668" y="1377215"/>
                  </a:lnTo>
                  <a:cubicBezTo>
                    <a:pt x="707950" y="1381993"/>
                    <a:pt x="706668" y="1386771"/>
                    <a:pt x="706668" y="1391549"/>
                  </a:cubicBezTo>
                  <a:lnTo>
                    <a:pt x="675897" y="1391549"/>
                  </a:lnTo>
                  <a:cubicBezTo>
                    <a:pt x="672051" y="1387966"/>
                    <a:pt x="670769" y="1385577"/>
                    <a:pt x="672051" y="1381993"/>
                  </a:cubicBezTo>
                  <a:lnTo>
                    <a:pt x="675128" y="1377215"/>
                  </a:lnTo>
                  <a:close/>
                  <a:moveTo>
                    <a:pt x="675897" y="1376020"/>
                  </a:moveTo>
                  <a:lnTo>
                    <a:pt x="675128" y="1377215"/>
                  </a:lnTo>
                  <a:lnTo>
                    <a:pt x="674615" y="1377215"/>
                  </a:lnTo>
                  <a:lnTo>
                    <a:pt x="675897" y="1376020"/>
                  </a:lnTo>
                  <a:close/>
                  <a:moveTo>
                    <a:pt x="513431" y="1370521"/>
                  </a:moveTo>
                  <a:cubicBezTo>
                    <a:pt x="518365" y="1373057"/>
                    <a:pt x="523299" y="1373057"/>
                    <a:pt x="529467" y="1373057"/>
                  </a:cubicBezTo>
                  <a:cubicBezTo>
                    <a:pt x="533167" y="1379398"/>
                    <a:pt x="539335" y="1383202"/>
                    <a:pt x="545503" y="1388275"/>
                  </a:cubicBezTo>
                  <a:lnTo>
                    <a:pt x="546736" y="1389543"/>
                  </a:lnTo>
                  <a:cubicBezTo>
                    <a:pt x="552904" y="1400956"/>
                    <a:pt x="554137" y="1412369"/>
                    <a:pt x="544269" y="1422515"/>
                  </a:cubicBezTo>
                  <a:lnTo>
                    <a:pt x="544269" y="1421246"/>
                  </a:lnTo>
                  <a:cubicBezTo>
                    <a:pt x="527000" y="1435196"/>
                    <a:pt x="523299" y="1413638"/>
                    <a:pt x="512197" y="1408565"/>
                  </a:cubicBezTo>
                  <a:lnTo>
                    <a:pt x="510964" y="1407297"/>
                  </a:lnTo>
                  <a:cubicBezTo>
                    <a:pt x="507263" y="1399688"/>
                    <a:pt x="503563" y="1394616"/>
                    <a:pt x="497395" y="1392079"/>
                  </a:cubicBezTo>
                  <a:lnTo>
                    <a:pt x="494928" y="1390811"/>
                  </a:lnTo>
                  <a:cubicBezTo>
                    <a:pt x="497395" y="1379398"/>
                    <a:pt x="503563" y="1373057"/>
                    <a:pt x="513431" y="1370521"/>
                  </a:cubicBezTo>
                  <a:close/>
                  <a:moveTo>
                    <a:pt x="226613" y="1340456"/>
                  </a:moveTo>
                  <a:lnTo>
                    <a:pt x="220880" y="1345454"/>
                  </a:lnTo>
                  <a:cubicBezTo>
                    <a:pt x="219639" y="1348868"/>
                    <a:pt x="219716" y="1351506"/>
                    <a:pt x="220647" y="1353639"/>
                  </a:cubicBezTo>
                  <a:lnTo>
                    <a:pt x="224877" y="1358106"/>
                  </a:lnTo>
                  <a:lnTo>
                    <a:pt x="225044" y="1355855"/>
                  </a:lnTo>
                  <a:lnTo>
                    <a:pt x="226613" y="1340456"/>
                  </a:lnTo>
                  <a:close/>
                  <a:moveTo>
                    <a:pt x="696733" y="1210236"/>
                  </a:moveTo>
                  <a:cubicBezTo>
                    <a:pt x="702194" y="1209321"/>
                    <a:pt x="709529" y="1210913"/>
                    <a:pt x="719734" y="1216324"/>
                  </a:cubicBezTo>
                  <a:cubicBezTo>
                    <a:pt x="729938" y="1232877"/>
                    <a:pt x="728663" y="1249430"/>
                    <a:pt x="719734" y="1265983"/>
                  </a:cubicBezTo>
                  <a:cubicBezTo>
                    <a:pt x="718458" y="1268530"/>
                    <a:pt x="717182" y="1271076"/>
                    <a:pt x="718458" y="1274896"/>
                  </a:cubicBezTo>
                  <a:cubicBezTo>
                    <a:pt x="705702" y="1297816"/>
                    <a:pt x="689119" y="1292722"/>
                    <a:pt x="672536" y="1282536"/>
                  </a:cubicBezTo>
                  <a:cubicBezTo>
                    <a:pt x="659780" y="1273623"/>
                    <a:pt x="662331" y="1260890"/>
                    <a:pt x="671260" y="1249430"/>
                  </a:cubicBezTo>
                  <a:lnTo>
                    <a:pt x="671260" y="1250703"/>
                  </a:lnTo>
                  <a:cubicBezTo>
                    <a:pt x="680828" y="1238288"/>
                    <a:pt x="680349" y="1212982"/>
                    <a:pt x="696733" y="1210236"/>
                  </a:cubicBezTo>
                  <a:close/>
                  <a:moveTo>
                    <a:pt x="753194" y="1084774"/>
                  </a:moveTo>
                  <a:cubicBezTo>
                    <a:pt x="758366" y="1084774"/>
                    <a:pt x="763538" y="1084774"/>
                    <a:pt x="768709" y="1084774"/>
                  </a:cubicBezTo>
                  <a:cubicBezTo>
                    <a:pt x="772588" y="1087129"/>
                    <a:pt x="773881" y="1090663"/>
                    <a:pt x="773881" y="1095373"/>
                  </a:cubicBezTo>
                  <a:cubicBezTo>
                    <a:pt x="772588" y="1097729"/>
                    <a:pt x="771295" y="1100084"/>
                    <a:pt x="770002" y="1100084"/>
                  </a:cubicBezTo>
                  <a:cubicBezTo>
                    <a:pt x="760952" y="1097729"/>
                    <a:pt x="755780" y="1093018"/>
                    <a:pt x="753194" y="1084774"/>
                  </a:cubicBezTo>
                  <a:close/>
                  <a:moveTo>
                    <a:pt x="226818" y="988697"/>
                  </a:moveTo>
                  <a:cubicBezTo>
                    <a:pt x="213093" y="1002346"/>
                    <a:pt x="199367" y="1018477"/>
                    <a:pt x="183146" y="1035849"/>
                  </a:cubicBezTo>
                  <a:cubicBezTo>
                    <a:pt x="204358" y="1055703"/>
                    <a:pt x="226818" y="1073075"/>
                    <a:pt x="244287" y="1095410"/>
                  </a:cubicBezTo>
                  <a:cubicBezTo>
                    <a:pt x="251150" y="1103475"/>
                    <a:pt x="249902" y="1108128"/>
                    <a:pt x="245379" y="1111075"/>
                  </a:cubicBezTo>
                  <a:lnTo>
                    <a:pt x="239767" y="1112717"/>
                  </a:lnTo>
                  <a:lnTo>
                    <a:pt x="257297" y="1132532"/>
                  </a:lnTo>
                  <a:cubicBezTo>
                    <a:pt x="267442" y="1159603"/>
                    <a:pt x="253588" y="1196481"/>
                    <a:pt x="273602" y="1219660"/>
                  </a:cubicBezTo>
                  <a:lnTo>
                    <a:pt x="285144" y="1228278"/>
                  </a:lnTo>
                  <a:lnTo>
                    <a:pt x="269126" y="1190137"/>
                  </a:lnTo>
                  <a:cubicBezTo>
                    <a:pt x="261004" y="1157343"/>
                    <a:pt x="266613" y="1126726"/>
                    <a:pt x="285731" y="1096059"/>
                  </a:cubicBezTo>
                  <a:lnTo>
                    <a:pt x="305167" y="1070735"/>
                  </a:lnTo>
                  <a:lnTo>
                    <a:pt x="304052" y="1069339"/>
                  </a:lnTo>
                  <a:lnTo>
                    <a:pt x="285464" y="1078038"/>
                  </a:lnTo>
                  <a:cubicBezTo>
                    <a:pt x="280473" y="1079279"/>
                    <a:pt x="275482" y="1076797"/>
                    <a:pt x="271739" y="1075556"/>
                  </a:cubicBezTo>
                  <a:cubicBezTo>
                    <a:pt x="282969" y="1033367"/>
                    <a:pt x="238048" y="1018477"/>
                    <a:pt x="226818" y="988697"/>
                  </a:cubicBezTo>
                  <a:close/>
                  <a:moveTo>
                    <a:pt x="615524" y="876267"/>
                  </a:moveTo>
                  <a:lnTo>
                    <a:pt x="615320" y="881484"/>
                  </a:lnTo>
                  <a:lnTo>
                    <a:pt x="621182" y="876267"/>
                  </a:lnTo>
                  <a:lnTo>
                    <a:pt x="615524" y="876267"/>
                  </a:lnTo>
                  <a:close/>
                  <a:moveTo>
                    <a:pt x="551914" y="861810"/>
                  </a:moveTo>
                  <a:lnTo>
                    <a:pt x="540677" y="862790"/>
                  </a:lnTo>
                  <a:cubicBezTo>
                    <a:pt x="535256" y="863604"/>
                    <a:pt x="531435" y="864767"/>
                    <a:pt x="528472" y="866784"/>
                  </a:cubicBezTo>
                  <a:lnTo>
                    <a:pt x="523349" y="876854"/>
                  </a:lnTo>
                  <a:lnTo>
                    <a:pt x="539762" y="872106"/>
                  </a:lnTo>
                  <a:lnTo>
                    <a:pt x="556429" y="868662"/>
                  </a:lnTo>
                  <a:lnTo>
                    <a:pt x="551843" y="862581"/>
                  </a:lnTo>
                  <a:lnTo>
                    <a:pt x="551914" y="861810"/>
                  </a:lnTo>
                  <a:close/>
                  <a:moveTo>
                    <a:pt x="477465" y="635799"/>
                  </a:moveTo>
                  <a:lnTo>
                    <a:pt x="465758" y="676296"/>
                  </a:lnTo>
                  <a:lnTo>
                    <a:pt x="461488" y="686003"/>
                  </a:lnTo>
                  <a:lnTo>
                    <a:pt x="472633" y="674142"/>
                  </a:lnTo>
                  <a:cubicBezTo>
                    <a:pt x="475597" y="666697"/>
                    <a:pt x="476844" y="657546"/>
                    <a:pt x="477351" y="647929"/>
                  </a:cubicBezTo>
                  <a:lnTo>
                    <a:pt x="477465" y="635799"/>
                  </a:lnTo>
                  <a:close/>
                  <a:moveTo>
                    <a:pt x="636874" y="610393"/>
                  </a:moveTo>
                  <a:cubicBezTo>
                    <a:pt x="629231" y="609928"/>
                    <a:pt x="621120" y="612720"/>
                    <a:pt x="612386" y="618924"/>
                  </a:cubicBezTo>
                  <a:cubicBezTo>
                    <a:pt x="603651" y="625129"/>
                    <a:pt x="599908" y="631023"/>
                    <a:pt x="600064" y="636917"/>
                  </a:cubicBezTo>
                  <a:lnTo>
                    <a:pt x="602893" y="641513"/>
                  </a:lnTo>
                  <a:lnTo>
                    <a:pt x="609079" y="630072"/>
                  </a:lnTo>
                  <a:cubicBezTo>
                    <a:pt x="616409" y="621518"/>
                    <a:pt x="626079" y="614986"/>
                    <a:pt x="639179" y="612497"/>
                  </a:cubicBezTo>
                  <a:lnTo>
                    <a:pt x="640084" y="612024"/>
                  </a:lnTo>
                  <a:lnTo>
                    <a:pt x="636874" y="610393"/>
                  </a:lnTo>
                  <a:close/>
                  <a:moveTo>
                    <a:pt x="501783" y="494742"/>
                  </a:moveTo>
                  <a:lnTo>
                    <a:pt x="498337" y="514410"/>
                  </a:lnTo>
                  <a:lnTo>
                    <a:pt x="505703" y="544230"/>
                  </a:lnTo>
                  <a:cubicBezTo>
                    <a:pt x="504434" y="550340"/>
                    <a:pt x="498728" y="553473"/>
                    <a:pt x="487315" y="559740"/>
                  </a:cubicBezTo>
                  <a:cubicBezTo>
                    <a:pt x="478439" y="564753"/>
                    <a:pt x="469562" y="568513"/>
                    <a:pt x="460686" y="574779"/>
                  </a:cubicBezTo>
                  <a:cubicBezTo>
                    <a:pt x="456881" y="577286"/>
                    <a:pt x="454345" y="583552"/>
                    <a:pt x="454345" y="587312"/>
                  </a:cubicBezTo>
                  <a:cubicBezTo>
                    <a:pt x="454345" y="598592"/>
                    <a:pt x="464490" y="597339"/>
                    <a:pt x="472098" y="596085"/>
                  </a:cubicBezTo>
                  <a:cubicBezTo>
                    <a:pt x="477171" y="594832"/>
                    <a:pt x="482243" y="595145"/>
                    <a:pt x="486681" y="597025"/>
                  </a:cubicBezTo>
                  <a:lnTo>
                    <a:pt x="491834" y="601968"/>
                  </a:lnTo>
                  <a:lnTo>
                    <a:pt x="496341" y="596589"/>
                  </a:lnTo>
                  <a:cubicBezTo>
                    <a:pt x="510067" y="589144"/>
                    <a:pt x="532527" y="599071"/>
                    <a:pt x="540014" y="573013"/>
                  </a:cubicBezTo>
                  <a:cubicBezTo>
                    <a:pt x="544381" y="556882"/>
                    <a:pt x="552491" y="551298"/>
                    <a:pt x="562318" y="550833"/>
                  </a:cubicBezTo>
                  <a:lnTo>
                    <a:pt x="580934" y="555704"/>
                  </a:lnTo>
                  <a:lnTo>
                    <a:pt x="571493" y="540334"/>
                  </a:lnTo>
                  <a:lnTo>
                    <a:pt x="555104" y="516561"/>
                  </a:lnTo>
                  <a:lnTo>
                    <a:pt x="551024" y="519817"/>
                  </a:lnTo>
                  <a:cubicBezTo>
                    <a:pt x="540340" y="527346"/>
                    <a:pt x="537715" y="523844"/>
                    <a:pt x="524345" y="509837"/>
                  </a:cubicBezTo>
                  <a:lnTo>
                    <a:pt x="501783" y="494742"/>
                  </a:lnTo>
                  <a:close/>
                  <a:moveTo>
                    <a:pt x="667710" y="465"/>
                  </a:moveTo>
                  <a:cubicBezTo>
                    <a:pt x="667710" y="16670"/>
                    <a:pt x="670185" y="32876"/>
                    <a:pt x="666472" y="47835"/>
                  </a:cubicBezTo>
                  <a:cubicBezTo>
                    <a:pt x="656573" y="81493"/>
                    <a:pt x="665235" y="103932"/>
                    <a:pt x="699884" y="116398"/>
                  </a:cubicBezTo>
                  <a:cubicBezTo>
                    <a:pt x="711021" y="120138"/>
                    <a:pt x="713496" y="133850"/>
                    <a:pt x="702358" y="140083"/>
                  </a:cubicBezTo>
                  <a:cubicBezTo>
                    <a:pt x="662760" y="163769"/>
                    <a:pt x="670185" y="216126"/>
                    <a:pt x="640486" y="246044"/>
                  </a:cubicBezTo>
                  <a:cubicBezTo>
                    <a:pt x="637393" y="249161"/>
                    <a:pt x="638321" y="254147"/>
                    <a:pt x="641105" y="259134"/>
                  </a:cubicBezTo>
                  <a:lnTo>
                    <a:pt x="648453" y="267316"/>
                  </a:lnTo>
                  <a:lnTo>
                    <a:pt x="652904" y="255413"/>
                  </a:lnTo>
                  <a:cubicBezTo>
                    <a:pt x="666628" y="244216"/>
                    <a:pt x="679729" y="241105"/>
                    <a:pt x="690646" y="244371"/>
                  </a:cubicBezTo>
                  <a:cubicBezTo>
                    <a:pt x="701563" y="247637"/>
                    <a:pt x="710296" y="257280"/>
                    <a:pt x="715287" y="271588"/>
                  </a:cubicBezTo>
                  <a:cubicBezTo>
                    <a:pt x="741488" y="338774"/>
                    <a:pt x="773927" y="405961"/>
                    <a:pt x="752717" y="481857"/>
                  </a:cubicBezTo>
                  <a:cubicBezTo>
                    <a:pt x="751469" y="506741"/>
                    <a:pt x="750222" y="531625"/>
                    <a:pt x="750222" y="557753"/>
                  </a:cubicBezTo>
                  <a:cubicBezTo>
                    <a:pt x="746479" y="561485"/>
                    <a:pt x="746479" y="565218"/>
                    <a:pt x="748974" y="570195"/>
                  </a:cubicBezTo>
                  <a:cubicBezTo>
                    <a:pt x="731507" y="595079"/>
                    <a:pt x="755212" y="628672"/>
                    <a:pt x="732754" y="652312"/>
                  </a:cubicBezTo>
                  <a:lnTo>
                    <a:pt x="731507" y="651067"/>
                  </a:lnTo>
                  <a:cubicBezTo>
                    <a:pt x="722773" y="658533"/>
                    <a:pt x="719030" y="665998"/>
                    <a:pt x="719030" y="677196"/>
                  </a:cubicBezTo>
                  <a:cubicBezTo>
                    <a:pt x="719030" y="705812"/>
                    <a:pt x="717782" y="734429"/>
                    <a:pt x="716535" y="763045"/>
                  </a:cubicBezTo>
                  <a:cubicBezTo>
                    <a:pt x="699067" y="776731"/>
                    <a:pt x="706553" y="796639"/>
                    <a:pt x="705306" y="814057"/>
                  </a:cubicBezTo>
                  <a:cubicBezTo>
                    <a:pt x="704058" y="843918"/>
                    <a:pt x="704058" y="875023"/>
                    <a:pt x="704058" y="906128"/>
                  </a:cubicBezTo>
                  <a:cubicBezTo>
                    <a:pt x="705306" y="926035"/>
                    <a:pt x="696572" y="940965"/>
                    <a:pt x="685343" y="954651"/>
                  </a:cubicBezTo>
                  <a:lnTo>
                    <a:pt x="677857" y="954651"/>
                  </a:lnTo>
                  <a:lnTo>
                    <a:pt x="670371" y="957140"/>
                  </a:lnTo>
                  <a:cubicBezTo>
                    <a:pt x="671619" y="949675"/>
                    <a:pt x="671619" y="940965"/>
                    <a:pt x="675362" y="934744"/>
                  </a:cubicBezTo>
                  <a:cubicBezTo>
                    <a:pt x="680352" y="922925"/>
                    <a:pt x="680664" y="913904"/>
                    <a:pt x="676921" y="906906"/>
                  </a:cubicBezTo>
                  <a:lnTo>
                    <a:pt x="662655" y="897064"/>
                  </a:lnTo>
                  <a:lnTo>
                    <a:pt x="660279" y="932750"/>
                  </a:lnTo>
                  <a:cubicBezTo>
                    <a:pt x="661528" y="945254"/>
                    <a:pt x="664026" y="959009"/>
                    <a:pt x="654035" y="969012"/>
                  </a:cubicBezTo>
                  <a:lnTo>
                    <a:pt x="657782" y="971513"/>
                  </a:lnTo>
                  <a:lnTo>
                    <a:pt x="640274" y="986705"/>
                  </a:lnTo>
                  <a:lnTo>
                    <a:pt x="640297" y="986518"/>
                  </a:lnTo>
                  <a:lnTo>
                    <a:pt x="639048" y="987768"/>
                  </a:lnTo>
                  <a:lnTo>
                    <a:pt x="640274" y="986705"/>
                  </a:lnTo>
                  <a:lnTo>
                    <a:pt x="631965" y="1052750"/>
                  </a:lnTo>
                  <a:cubicBezTo>
                    <a:pt x="630385" y="1119451"/>
                    <a:pt x="643732" y="1187207"/>
                    <a:pt x="624062" y="1252853"/>
                  </a:cubicBezTo>
                  <a:cubicBezTo>
                    <a:pt x="602831" y="1277861"/>
                    <a:pt x="570360" y="1249102"/>
                    <a:pt x="547880" y="1269108"/>
                  </a:cubicBezTo>
                  <a:cubicBezTo>
                    <a:pt x="540387" y="1269108"/>
                    <a:pt x="535391" y="1264107"/>
                    <a:pt x="531645" y="1257855"/>
                  </a:cubicBezTo>
                  <a:lnTo>
                    <a:pt x="532894" y="1257855"/>
                  </a:lnTo>
                  <a:cubicBezTo>
                    <a:pt x="486685" y="1229095"/>
                    <a:pt x="506667" y="1290365"/>
                    <a:pt x="484187" y="1292866"/>
                  </a:cubicBezTo>
                  <a:cubicBezTo>
                    <a:pt x="484187" y="1299118"/>
                    <a:pt x="484187" y="1304119"/>
                    <a:pt x="482938" y="1310371"/>
                  </a:cubicBezTo>
                  <a:cubicBezTo>
                    <a:pt x="487934" y="1315373"/>
                    <a:pt x="492929" y="1320375"/>
                    <a:pt x="497925" y="1325376"/>
                  </a:cubicBezTo>
                  <a:lnTo>
                    <a:pt x="499174" y="1325376"/>
                  </a:lnTo>
                  <a:cubicBezTo>
                    <a:pt x="506667" y="1369140"/>
                    <a:pt x="469201" y="1361638"/>
                    <a:pt x="446721" y="1370391"/>
                  </a:cubicBezTo>
                  <a:lnTo>
                    <a:pt x="447970" y="1369140"/>
                  </a:lnTo>
                  <a:cubicBezTo>
                    <a:pt x="441725" y="1384145"/>
                    <a:pt x="425490" y="1380394"/>
                    <a:pt x="415499" y="1387896"/>
                  </a:cubicBezTo>
                  <a:lnTo>
                    <a:pt x="417996" y="1386646"/>
                  </a:lnTo>
                  <a:cubicBezTo>
                    <a:pt x="403010" y="1405402"/>
                    <a:pt x="380530" y="1392898"/>
                    <a:pt x="364295" y="1402901"/>
                  </a:cubicBezTo>
                  <a:lnTo>
                    <a:pt x="358050" y="1402901"/>
                  </a:lnTo>
                  <a:lnTo>
                    <a:pt x="354304" y="1405402"/>
                  </a:lnTo>
                  <a:cubicBezTo>
                    <a:pt x="341815" y="1420407"/>
                    <a:pt x="319335" y="1406652"/>
                    <a:pt x="306846" y="1421657"/>
                  </a:cubicBezTo>
                  <a:lnTo>
                    <a:pt x="305597" y="1421657"/>
                  </a:lnTo>
                  <a:cubicBezTo>
                    <a:pt x="299353" y="1426659"/>
                    <a:pt x="295606" y="1434161"/>
                    <a:pt x="288113" y="1435412"/>
                  </a:cubicBezTo>
                  <a:cubicBezTo>
                    <a:pt x="285615" y="1442914"/>
                    <a:pt x="279371" y="1447916"/>
                    <a:pt x="273126" y="1452917"/>
                  </a:cubicBezTo>
                  <a:cubicBezTo>
                    <a:pt x="270004" y="1457294"/>
                    <a:pt x="267819" y="1462295"/>
                    <a:pt x="264852" y="1466984"/>
                  </a:cubicBezTo>
                  <a:lnTo>
                    <a:pt x="257795" y="1473624"/>
                  </a:lnTo>
                  <a:lnTo>
                    <a:pt x="259345" y="1478277"/>
                  </a:lnTo>
                  <a:cubicBezTo>
                    <a:pt x="260586" y="1483243"/>
                    <a:pt x="262137" y="1487898"/>
                    <a:pt x="264774" y="1491777"/>
                  </a:cubicBezTo>
                  <a:lnTo>
                    <a:pt x="275476" y="1499702"/>
                  </a:lnTo>
                  <a:lnTo>
                    <a:pt x="275476" y="1520483"/>
                  </a:lnTo>
                  <a:cubicBezTo>
                    <a:pt x="219639" y="1534138"/>
                    <a:pt x="167524" y="1505587"/>
                    <a:pt x="114168" y="1499380"/>
                  </a:cubicBezTo>
                  <a:cubicBezTo>
                    <a:pt x="70739" y="1495656"/>
                    <a:pt x="84388" y="1446003"/>
                    <a:pt x="86870" y="1412486"/>
                  </a:cubicBezTo>
                  <a:cubicBezTo>
                    <a:pt x="86870" y="1406280"/>
                    <a:pt x="88111" y="1400073"/>
                    <a:pt x="89352" y="1393866"/>
                  </a:cubicBezTo>
                  <a:cubicBezTo>
                    <a:pt x="91833" y="1385177"/>
                    <a:pt x="95556" y="1377729"/>
                    <a:pt x="94315" y="1369040"/>
                  </a:cubicBezTo>
                  <a:cubicBezTo>
                    <a:pt x="91833" y="1362833"/>
                    <a:pt x="90592" y="1357868"/>
                    <a:pt x="88111" y="1352902"/>
                  </a:cubicBezTo>
                  <a:cubicBezTo>
                    <a:pt x="81907" y="1346695"/>
                    <a:pt x="73221" y="1345454"/>
                    <a:pt x="63294" y="1344213"/>
                  </a:cubicBezTo>
                  <a:cubicBezTo>
                    <a:pt x="-11156" y="1330558"/>
                    <a:pt x="-16119" y="1321869"/>
                    <a:pt x="28551" y="1267250"/>
                  </a:cubicBezTo>
                  <a:cubicBezTo>
                    <a:pt x="55849" y="1233734"/>
                    <a:pt x="60812" y="1186563"/>
                    <a:pt x="93074" y="1156771"/>
                  </a:cubicBezTo>
                  <a:cubicBezTo>
                    <a:pt x="95556" y="1149323"/>
                    <a:pt x="100519" y="1143116"/>
                    <a:pt x="104242" y="1136909"/>
                  </a:cubicBezTo>
                  <a:cubicBezTo>
                    <a:pt x="117891" y="1124496"/>
                    <a:pt x="122854" y="1084773"/>
                    <a:pt x="151393" y="1114565"/>
                  </a:cubicBezTo>
                  <a:cubicBezTo>
                    <a:pt x="182414" y="1144357"/>
                    <a:pt x="188618" y="1104634"/>
                    <a:pt x="205990" y="1100910"/>
                  </a:cubicBezTo>
                  <a:lnTo>
                    <a:pt x="213156" y="1102917"/>
                  </a:lnTo>
                  <a:lnTo>
                    <a:pt x="210597" y="1100373"/>
                  </a:lnTo>
                  <a:cubicBezTo>
                    <a:pt x="186889" y="1089205"/>
                    <a:pt x="165677" y="1076797"/>
                    <a:pt x="158190" y="1048258"/>
                  </a:cubicBezTo>
                  <a:cubicBezTo>
                    <a:pt x="155694" y="1038331"/>
                    <a:pt x="141969" y="1038331"/>
                    <a:pt x="130738" y="1035849"/>
                  </a:cubicBezTo>
                  <a:cubicBezTo>
                    <a:pt x="115765" y="932859"/>
                    <a:pt x="203110" y="839795"/>
                    <a:pt x="309173" y="845999"/>
                  </a:cubicBezTo>
                  <a:lnTo>
                    <a:pt x="315411" y="844759"/>
                  </a:lnTo>
                  <a:cubicBezTo>
                    <a:pt x="315411" y="844759"/>
                    <a:pt x="309173" y="844759"/>
                    <a:pt x="307925" y="843518"/>
                  </a:cubicBezTo>
                  <a:cubicBezTo>
                    <a:pt x="250526" y="772789"/>
                    <a:pt x="269243" y="765344"/>
                    <a:pt x="322898" y="702061"/>
                  </a:cubicBezTo>
                  <a:cubicBezTo>
                    <a:pt x="367819" y="648704"/>
                    <a:pt x="385288" y="676003"/>
                    <a:pt x="426465" y="688412"/>
                  </a:cubicBezTo>
                  <a:lnTo>
                    <a:pt x="428101" y="688501"/>
                  </a:lnTo>
                  <a:lnTo>
                    <a:pt x="421851" y="685226"/>
                  </a:lnTo>
                  <a:cubicBezTo>
                    <a:pt x="414084" y="677863"/>
                    <a:pt x="408060" y="668776"/>
                    <a:pt x="408694" y="662510"/>
                  </a:cubicBezTo>
                  <a:cubicBezTo>
                    <a:pt x="409962" y="648724"/>
                    <a:pt x="413766" y="634937"/>
                    <a:pt x="418839" y="623658"/>
                  </a:cubicBezTo>
                  <a:cubicBezTo>
                    <a:pt x="432788" y="593579"/>
                    <a:pt x="425179" y="562246"/>
                    <a:pt x="428983" y="532167"/>
                  </a:cubicBezTo>
                  <a:cubicBezTo>
                    <a:pt x="431520" y="515875"/>
                    <a:pt x="413766" y="513368"/>
                    <a:pt x="399817" y="510861"/>
                  </a:cubicBezTo>
                  <a:cubicBezTo>
                    <a:pt x="399817" y="508355"/>
                    <a:pt x="399817" y="505848"/>
                    <a:pt x="399817" y="503342"/>
                  </a:cubicBezTo>
                  <a:cubicBezTo>
                    <a:pt x="384600" y="472323"/>
                    <a:pt x="387929" y="448353"/>
                    <a:pt x="407664" y="430376"/>
                  </a:cubicBezTo>
                  <a:lnTo>
                    <a:pt x="412907" y="427033"/>
                  </a:lnTo>
                  <a:lnTo>
                    <a:pt x="412795" y="413088"/>
                  </a:lnTo>
                  <a:cubicBezTo>
                    <a:pt x="390521" y="355745"/>
                    <a:pt x="430119" y="249784"/>
                    <a:pt x="498179" y="208646"/>
                  </a:cubicBezTo>
                  <a:cubicBezTo>
                    <a:pt x="548915" y="176235"/>
                    <a:pt x="562527" y="131357"/>
                    <a:pt x="567476" y="77754"/>
                  </a:cubicBezTo>
                  <a:cubicBezTo>
                    <a:pt x="568714" y="66534"/>
                    <a:pt x="576139" y="60301"/>
                    <a:pt x="589751" y="64041"/>
                  </a:cubicBezTo>
                  <a:cubicBezTo>
                    <a:pt x="594700" y="61548"/>
                    <a:pt x="599650" y="60301"/>
                    <a:pt x="604600" y="56561"/>
                  </a:cubicBezTo>
                  <a:cubicBezTo>
                    <a:pt x="616974" y="49082"/>
                    <a:pt x="609550" y="30383"/>
                    <a:pt x="619449" y="22903"/>
                  </a:cubicBezTo>
                  <a:cubicBezTo>
                    <a:pt x="625637" y="17917"/>
                    <a:pt x="639249" y="22903"/>
                    <a:pt x="647911" y="19164"/>
                  </a:cubicBezTo>
                  <a:cubicBezTo>
                    <a:pt x="656573" y="16670"/>
                    <a:pt x="650386" y="-3275"/>
                    <a:pt x="667710" y="465"/>
                  </a:cubicBezTo>
                  <a:close/>
                </a:path>
              </a:pathLst>
            </a:custGeom>
            <a:solidFill>
              <a:srgbClr val="20A1A5">
                <a:alpha val="29800"/>
              </a:srgbClr>
            </a:solidFill>
            <a:ln>
              <a:noFill/>
            </a:ln>
          </p:spPr>
          <p:txBody>
            <a:bodyPr anchorCtr="0" anchor="ctr" bIns="22850" lIns="45725" spcFirstLastPara="1" rIns="45725" wrap="square" tIns="2285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747993"/>
                </a:solidFill>
                <a:latin typeface="Oswald"/>
                <a:ea typeface="Oswald"/>
                <a:cs typeface="Oswald"/>
                <a:sym typeface="Oswald"/>
              </a:endParaRPr>
            </a:p>
          </p:txBody>
        </p:sp>
        <p:sp>
          <p:nvSpPr>
            <p:cNvPr id="438" name="Google Shape;438;g311d5cb9a0a_0_108"/>
            <p:cNvSpPr/>
            <p:nvPr/>
          </p:nvSpPr>
          <p:spPr>
            <a:xfrm>
              <a:off x="11086360" y="7405789"/>
              <a:ext cx="1620943" cy="1491914"/>
            </a:xfrm>
            <a:custGeom>
              <a:rect b="b" l="l" r="r" t="t"/>
              <a:pathLst>
                <a:path extrusionOk="0" h="1491914" w="1620943">
                  <a:moveTo>
                    <a:pt x="1128332" y="1472631"/>
                  </a:moveTo>
                  <a:cubicBezTo>
                    <a:pt x="1130038" y="1472631"/>
                    <a:pt x="1132314" y="1473198"/>
                    <a:pt x="1134021" y="1473765"/>
                  </a:cubicBezTo>
                  <a:cubicBezTo>
                    <a:pt x="1147677" y="1480004"/>
                    <a:pt x="1169298" y="1466960"/>
                    <a:pt x="1175557" y="1490779"/>
                  </a:cubicBezTo>
                  <a:lnTo>
                    <a:pt x="1176126" y="1490779"/>
                  </a:lnTo>
                  <a:cubicBezTo>
                    <a:pt x="1153935" y="1491346"/>
                    <a:pt x="1132314" y="1491346"/>
                    <a:pt x="1110693" y="1491914"/>
                  </a:cubicBezTo>
                  <a:cubicBezTo>
                    <a:pt x="1108986" y="1490779"/>
                    <a:pt x="1107848" y="1490212"/>
                    <a:pt x="1105572" y="1490212"/>
                  </a:cubicBezTo>
                  <a:cubicBezTo>
                    <a:pt x="1102159" y="1489078"/>
                    <a:pt x="1100451" y="1486809"/>
                    <a:pt x="1101589" y="1483407"/>
                  </a:cubicBezTo>
                  <a:cubicBezTo>
                    <a:pt x="1106141" y="1477735"/>
                    <a:pt x="1112400" y="1474899"/>
                    <a:pt x="1118659" y="1473198"/>
                  </a:cubicBezTo>
                  <a:cubicBezTo>
                    <a:pt x="1122073" y="1472631"/>
                    <a:pt x="1124917" y="1472631"/>
                    <a:pt x="1128332" y="1472631"/>
                  </a:cubicBezTo>
                  <a:close/>
                  <a:moveTo>
                    <a:pt x="1181985" y="1446543"/>
                  </a:moveTo>
                  <a:cubicBezTo>
                    <a:pt x="1181985" y="1446543"/>
                    <a:pt x="1184732" y="1446543"/>
                    <a:pt x="1185282" y="1447625"/>
                  </a:cubicBezTo>
                  <a:cubicBezTo>
                    <a:pt x="1189678" y="1450332"/>
                    <a:pt x="1194623" y="1453580"/>
                    <a:pt x="1199019" y="1456828"/>
                  </a:cubicBezTo>
                  <a:cubicBezTo>
                    <a:pt x="1199019" y="1458993"/>
                    <a:pt x="1198470" y="1460617"/>
                    <a:pt x="1197920" y="1462241"/>
                  </a:cubicBezTo>
                  <a:cubicBezTo>
                    <a:pt x="1194074" y="1462782"/>
                    <a:pt x="1190227" y="1463865"/>
                    <a:pt x="1185831" y="1463865"/>
                  </a:cubicBezTo>
                  <a:cubicBezTo>
                    <a:pt x="1184183" y="1460617"/>
                    <a:pt x="1181985" y="1456286"/>
                    <a:pt x="1179787" y="1452497"/>
                  </a:cubicBezTo>
                  <a:cubicBezTo>
                    <a:pt x="1179237" y="1450873"/>
                    <a:pt x="1180886" y="1448708"/>
                    <a:pt x="1181985" y="1446543"/>
                  </a:cubicBezTo>
                  <a:close/>
                  <a:moveTo>
                    <a:pt x="1163706" y="1443990"/>
                  </a:moveTo>
                  <a:cubicBezTo>
                    <a:pt x="1165965" y="1444719"/>
                    <a:pt x="1165400" y="1446177"/>
                    <a:pt x="1162011" y="1448365"/>
                  </a:cubicBezTo>
                  <a:lnTo>
                    <a:pt x="1161446" y="1447636"/>
                  </a:lnTo>
                  <a:cubicBezTo>
                    <a:pt x="1162011" y="1446177"/>
                    <a:pt x="1163141" y="1443990"/>
                    <a:pt x="1163706" y="1443990"/>
                  </a:cubicBezTo>
                  <a:close/>
                  <a:moveTo>
                    <a:pt x="1258022" y="1441984"/>
                  </a:moveTo>
                  <a:cubicBezTo>
                    <a:pt x="1264235" y="1441438"/>
                    <a:pt x="1269318" y="1442532"/>
                    <a:pt x="1272707" y="1448547"/>
                  </a:cubicBezTo>
                  <a:cubicBezTo>
                    <a:pt x="1268188" y="1448000"/>
                    <a:pt x="1263670" y="1448000"/>
                    <a:pt x="1259152" y="1447453"/>
                  </a:cubicBezTo>
                  <a:cubicBezTo>
                    <a:pt x="1258587" y="1445266"/>
                    <a:pt x="1258022" y="1443078"/>
                    <a:pt x="1258022" y="1441984"/>
                  </a:cubicBezTo>
                  <a:close/>
                  <a:moveTo>
                    <a:pt x="1242212" y="1441438"/>
                  </a:moveTo>
                  <a:cubicBezTo>
                    <a:pt x="1241651" y="1443239"/>
                    <a:pt x="1241651" y="1445641"/>
                    <a:pt x="1241651" y="1448043"/>
                  </a:cubicBezTo>
                  <a:cubicBezTo>
                    <a:pt x="1237723" y="1449244"/>
                    <a:pt x="1235479" y="1452247"/>
                    <a:pt x="1234918" y="1455850"/>
                  </a:cubicBezTo>
                  <a:cubicBezTo>
                    <a:pt x="1232674" y="1458852"/>
                    <a:pt x="1230429" y="1461855"/>
                    <a:pt x="1228185" y="1464257"/>
                  </a:cubicBezTo>
                  <a:cubicBezTo>
                    <a:pt x="1225380" y="1466659"/>
                    <a:pt x="1223135" y="1469661"/>
                    <a:pt x="1220891" y="1471463"/>
                  </a:cubicBezTo>
                  <a:cubicBezTo>
                    <a:pt x="1211353" y="1470262"/>
                    <a:pt x="1210230" y="1455850"/>
                    <a:pt x="1199570" y="1457651"/>
                  </a:cubicBezTo>
                  <a:cubicBezTo>
                    <a:pt x="1211914" y="1445041"/>
                    <a:pt x="1226502" y="1441438"/>
                    <a:pt x="1242212" y="1441438"/>
                  </a:cubicBezTo>
                  <a:close/>
                  <a:moveTo>
                    <a:pt x="1145339" y="1440646"/>
                  </a:moveTo>
                  <a:cubicBezTo>
                    <a:pt x="1148198" y="1439696"/>
                    <a:pt x="1152522" y="1442767"/>
                    <a:pt x="1160332" y="1449200"/>
                  </a:cubicBezTo>
                  <a:lnTo>
                    <a:pt x="1160890" y="1449784"/>
                  </a:lnTo>
                  <a:cubicBezTo>
                    <a:pt x="1160890" y="1452124"/>
                    <a:pt x="1160890" y="1454463"/>
                    <a:pt x="1160890" y="1456218"/>
                  </a:cubicBezTo>
                  <a:cubicBezTo>
                    <a:pt x="1151964" y="1454463"/>
                    <a:pt x="1146385" y="1461481"/>
                    <a:pt x="1138575" y="1463821"/>
                  </a:cubicBezTo>
                  <a:cubicBezTo>
                    <a:pt x="1139133" y="1460896"/>
                    <a:pt x="1138575" y="1458557"/>
                    <a:pt x="1139133" y="1456218"/>
                  </a:cubicBezTo>
                  <a:cubicBezTo>
                    <a:pt x="1141085" y="1446568"/>
                    <a:pt x="1142480" y="1441597"/>
                    <a:pt x="1145339" y="1440646"/>
                  </a:cubicBezTo>
                  <a:close/>
                  <a:moveTo>
                    <a:pt x="1257436" y="1433782"/>
                  </a:moveTo>
                  <a:cubicBezTo>
                    <a:pt x="1257436" y="1435824"/>
                    <a:pt x="1257436" y="1438376"/>
                    <a:pt x="1257436" y="1440929"/>
                  </a:cubicBezTo>
                  <a:cubicBezTo>
                    <a:pt x="1252157" y="1440418"/>
                    <a:pt x="1247465" y="1440418"/>
                    <a:pt x="1242773" y="1440418"/>
                  </a:cubicBezTo>
                  <a:cubicBezTo>
                    <a:pt x="1245706" y="1434803"/>
                    <a:pt x="1250984" y="1433782"/>
                    <a:pt x="1257436" y="1433782"/>
                  </a:cubicBezTo>
                  <a:close/>
                  <a:moveTo>
                    <a:pt x="1260955" y="1423572"/>
                  </a:moveTo>
                  <a:cubicBezTo>
                    <a:pt x="1263888" y="1423572"/>
                    <a:pt x="1265061" y="1425974"/>
                    <a:pt x="1263301" y="1428376"/>
                  </a:cubicBezTo>
                  <a:cubicBezTo>
                    <a:pt x="1261541" y="1430177"/>
                    <a:pt x="1259782" y="1431979"/>
                    <a:pt x="1258022" y="1433180"/>
                  </a:cubicBezTo>
                  <a:cubicBezTo>
                    <a:pt x="1258022" y="1431378"/>
                    <a:pt x="1258609" y="1428376"/>
                    <a:pt x="1259195" y="1425974"/>
                  </a:cubicBezTo>
                  <a:cubicBezTo>
                    <a:pt x="1259195" y="1425374"/>
                    <a:pt x="1260369" y="1423572"/>
                    <a:pt x="1260955" y="1423572"/>
                  </a:cubicBezTo>
                  <a:close/>
                  <a:moveTo>
                    <a:pt x="828516" y="1418469"/>
                  </a:moveTo>
                  <a:cubicBezTo>
                    <a:pt x="830672" y="1418469"/>
                    <a:pt x="832829" y="1418469"/>
                    <a:pt x="834985" y="1419058"/>
                  </a:cubicBezTo>
                  <a:cubicBezTo>
                    <a:pt x="839297" y="1419647"/>
                    <a:pt x="844149" y="1419647"/>
                    <a:pt x="845766" y="1424948"/>
                  </a:cubicBezTo>
                  <a:cubicBezTo>
                    <a:pt x="844688" y="1427304"/>
                    <a:pt x="844688" y="1430248"/>
                    <a:pt x="843071" y="1431426"/>
                  </a:cubicBezTo>
                  <a:cubicBezTo>
                    <a:pt x="838758" y="1433193"/>
                    <a:pt x="834445" y="1433193"/>
                    <a:pt x="831211" y="1429071"/>
                  </a:cubicBezTo>
                  <a:cubicBezTo>
                    <a:pt x="829594" y="1426126"/>
                    <a:pt x="829594" y="1422592"/>
                    <a:pt x="828516" y="1418469"/>
                  </a:cubicBezTo>
                  <a:close/>
                  <a:moveTo>
                    <a:pt x="178015" y="1411509"/>
                  </a:moveTo>
                  <a:lnTo>
                    <a:pt x="177439" y="1412669"/>
                  </a:lnTo>
                  <a:lnTo>
                    <a:pt x="177632" y="1411858"/>
                  </a:lnTo>
                  <a:close/>
                  <a:moveTo>
                    <a:pt x="823150" y="1403157"/>
                  </a:moveTo>
                  <a:cubicBezTo>
                    <a:pt x="828798" y="1406102"/>
                    <a:pt x="829928" y="1411991"/>
                    <a:pt x="830493" y="1417881"/>
                  </a:cubicBezTo>
                  <a:cubicBezTo>
                    <a:pt x="825410" y="1417881"/>
                    <a:pt x="820892" y="1417881"/>
                    <a:pt x="815808" y="1417881"/>
                  </a:cubicBezTo>
                  <a:close/>
                  <a:moveTo>
                    <a:pt x="522976" y="1398517"/>
                  </a:moveTo>
                  <a:cubicBezTo>
                    <a:pt x="524106" y="1398053"/>
                    <a:pt x="526364" y="1398517"/>
                    <a:pt x="528059" y="1398517"/>
                  </a:cubicBezTo>
                  <a:cubicBezTo>
                    <a:pt x="526929" y="1399445"/>
                    <a:pt x="526364" y="1400837"/>
                    <a:pt x="524670" y="1401301"/>
                  </a:cubicBezTo>
                  <a:cubicBezTo>
                    <a:pt x="522976" y="1402229"/>
                    <a:pt x="520717" y="1402229"/>
                    <a:pt x="518458" y="1402693"/>
                  </a:cubicBezTo>
                  <a:cubicBezTo>
                    <a:pt x="520152" y="1400837"/>
                    <a:pt x="520717" y="1399445"/>
                    <a:pt x="522976" y="1398517"/>
                  </a:cubicBezTo>
                  <a:close/>
                  <a:moveTo>
                    <a:pt x="1056823" y="1395502"/>
                  </a:moveTo>
                  <a:lnTo>
                    <a:pt x="1055552" y="1397628"/>
                  </a:lnTo>
                  <a:lnTo>
                    <a:pt x="1054705" y="1396778"/>
                  </a:lnTo>
                  <a:close/>
                  <a:moveTo>
                    <a:pt x="490269" y="1392990"/>
                  </a:moveTo>
                  <a:cubicBezTo>
                    <a:pt x="492789" y="1394119"/>
                    <a:pt x="494865" y="1397043"/>
                    <a:pt x="497534" y="1402094"/>
                  </a:cubicBezTo>
                  <a:lnTo>
                    <a:pt x="497328" y="1402101"/>
                  </a:lnTo>
                  <a:lnTo>
                    <a:pt x="497553" y="1402340"/>
                  </a:lnTo>
                  <a:lnTo>
                    <a:pt x="496990" y="1402112"/>
                  </a:lnTo>
                  <a:lnTo>
                    <a:pt x="496955" y="1402113"/>
                  </a:lnTo>
                  <a:lnTo>
                    <a:pt x="496405" y="1410915"/>
                  </a:lnTo>
                  <a:cubicBezTo>
                    <a:pt x="491670" y="1410915"/>
                    <a:pt x="486936" y="1411949"/>
                    <a:pt x="483411" y="1409107"/>
                  </a:cubicBezTo>
                  <a:lnTo>
                    <a:pt x="480606" y="1405170"/>
                  </a:lnTo>
                  <a:lnTo>
                    <a:pt x="480603" y="1405172"/>
                  </a:lnTo>
                  <a:cubicBezTo>
                    <a:pt x="478998" y="1405172"/>
                    <a:pt x="477392" y="1404635"/>
                    <a:pt x="475252" y="1403560"/>
                  </a:cubicBezTo>
                  <a:cubicBezTo>
                    <a:pt x="475252" y="1401411"/>
                    <a:pt x="475252" y="1398725"/>
                    <a:pt x="475788" y="1396576"/>
                  </a:cubicBezTo>
                  <a:lnTo>
                    <a:pt x="480482" y="1395633"/>
                  </a:lnTo>
                  <a:lnTo>
                    <a:pt x="480336" y="1394651"/>
                  </a:lnTo>
                  <a:cubicBezTo>
                    <a:pt x="484784" y="1392524"/>
                    <a:pt x="487749" y="1391860"/>
                    <a:pt x="490269" y="1392990"/>
                  </a:cubicBezTo>
                  <a:close/>
                  <a:moveTo>
                    <a:pt x="554886" y="1385293"/>
                  </a:moveTo>
                  <a:lnTo>
                    <a:pt x="556156" y="1387419"/>
                  </a:lnTo>
                  <a:lnTo>
                    <a:pt x="554039" y="1386143"/>
                  </a:lnTo>
                  <a:close/>
                  <a:moveTo>
                    <a:pt x="216707" y="1380352"/>
                  </a:moveTo>
                  <a:lnTo>
                    <a:pt x="217305" y="1381266"/>
                  </a:lnTo>
                  <a:lnTo>
                    <a:pt x="217284" y="1381527"/>
                  </a:lnTo>
                  <a:close/>
                  <a:moveTo>
                    <a:pt x="586351" y="1380188"/>
                  </a:moveTo>
                  <a:lnTo>
                    <a:pt x="583446" y="1384564"/>
                  </a:lnTo>
                  <a:lnTo>
                    <a:pt x="581994" y="1382376"/>
                  </a:lnTo>
                  <a:close/>
                  <a:moveTo>
                    <a:pt x="426204" y="1375167"/>
                  </a:moveTo>
                  <a:cubicBezTo>
                    <a:pt x="434305" y="1377102"/>
                    <a:pt x="440138" y="1387133"/>
                    <a:pt x="446619" y="1393239"/>
                  </a:cubicBezTo>
                  <a:cubicBezTo>
                    <a:pt x="451804" y="1397890"/>
                    <a:pt x="451228" y="1403705"/>
                    <a:pt x="450075" y="1410102"/>
                  </a:cubicBezTo>
                  <a:cubicBezTo>
                    <a:pt x="435098" y="1418243"/>
                    <a:pt x="434521" y="1419987"/>
                    <a:pt x="444315" y="1433943"/>
                  </a:cubicBezTo>
                  <a:cubicBezTo>
                    <a:pt x="444891" y="1438013"/>
                    <a:pt x="446619" y="1440920"/>
                    <a:pt x="451228" y="1442084"/>
                  </a:cubicBezTo>
                  <a:cubicBezTo>
                    <a:pt x="451804" y="1459528"/>
                    <a:pt x="450075" y="1461273"/>
                    <a:pt x="431065" y="1455458"/>
                  </a:cubicBezTo>
                  <a:cubicBezTo>
                    <a:pt x="429337" y="1447317"/>
                    <a:pt x="428761" y="1439176"/>
                    <a:pt x="423000" y="1432780"/>
                  </a:cubicBezTo>
                  <a:cubicBezTo>
                    <a:pt x="423576" y="1430454"/>
                    <a:pt x="423000" y="1428128"/>
                    <a:pt x="421272" y="1426384"/>
                  </a:cubicBezTo>
                  <a:cubicBezTo>
                    <a:pt x="416087" y="1419987"/>
                    <a:pt x="421272" y="1410102"/>
                    <a:pt x="414935" y="1403705"/>
                  </a:cubicBezTo>
                  <a:lnTo>
                    <a:pt x="414935" y="1404287"/>
                  </a:lnTo>
                  <a:cubicBezTo>
                    <a:pt x="416663" y="1394402"/>
                    <a:pt x="409174" y="1379864"/>
                    <a:pt x="417239" y="1376375"/>
                  </a:cubicBezTo>
                  <a:cubicBezTo>
                    <a:pt x="420552" y="1374776"/>
                    <a:pt x="423504" y="1374522"/>
                    <a:pt x="426204" y="1375167"/>
                  </a:cubicBezTo>
                  <a:close/>
                  <a:moveTo>
                    <a:pt x="637907" y="1372532"/>
                  </a:moveTo>
                  <a:cubicBezTo>
                    <a:pt x="640630" y="1372532"/>
                    <a:pt x="642809" y="1372532"/>
                    <a:pt x="644987" y="1372532"/>
                  </a:cubicBezTo>
                  <a:lnTo>
                    <a:pt x="637907" y="1379643"/>
                  </a:lnTo>
                  <a:cubicBezTo>
                    <a:pt x="637907" y="1377455"/>
                    <a:pt x="637907" y="1374720"/>
                    <a:pt x="637907" y="1372532"/>
                  </a:cubicBezTo>
                  <a:close/>
                  <a:moveTo>
                    <a:pt x="594116" y="1372532"/>
                  </a:moveTo>
                  <a:cubicBezTo>
                    <a:pt x="594116" y="1374720"/>
                    <a:pt x="594116" y="1377455"/>
                    <a:pt x="594116" y="1379643"/>
                  </a:cubicBezTo>
                  <a:lnTo>
                    <a:pt x="587077" y="1379643"/>
                  </a:lnTo>
                  <a:cubicBezTo>
                    <a:pt x="589423" y="1377455"/>
                    <a:pt x="591770" y="1374720"/>
                    <a:pt x="594116" y="1372532"/>
                  </a:cubicBezTo>
                  <a:close/>
                  <a:moveTo>
                    <a:pt x="636319" y="1371177"/>
                  </a:moveTo>
                  <a:cubicBezTo>
                    <a:pt x="636637" y="1371416"/>
                    <a:pt x="637060" y="1372532"/>
                    <a:pt x="637483" y="1374447"/>
                  </a:cubicBezTo>
                  <a:cubicBezTo>
                    <a:pt x="637060" y="1374447"/>
                    <a:pt x="635366" y="1373170"/>
                    <a:pt x="635790" y="1373170"/>
                  </a:cubicBezTo>
                  <a:cubicBezTo>
                    <a:pt x="635790" y="1371576"/>
                    <a:pt x="636001" y="1370938"/>
                    <a:pt x="636319" y="1371177"/>
                  </a:cubicBezTo>
                  <a:close/>
                  <a:moveTo>
                    <a:pt x="656900" y="1371115"/>
                  </a:moveTo>
                  <a:cubicBezTo>
                    <a:pt x="658057" y="1371115"/>
                    <a:pt x="659147" y="1372249"/>
                    <a:pt x="660236" y="1374518"/>
                  </a:cubicBezTo>
                  <a:cubicBezTo>
                    <a:pt x="658057" y="1374518"/>
                    <a:pt x="655878" y="1374518"/>
                    <a:pt x="653155" y="1374518"/>
                  </a:cubicBezTo>
                  <a:cubicBezTo>
                    <a:pt x="654517" y="1372249"/>
                    <a:pt x="655742" y="1371115"/>
                    <a:pt x="656900" y="1371115"/>
                  </a:cubicBezTo>
                  <a:close/>
                  <a:moveTo>
                    <a:pt x="1080120" y="1367427"/>
                  </a:moveTo>
                  <a:cubicBezTo>
                    <a:pt x="1103713" y="1369724"/>
                    <a:pt x="1103713" y="1369724"/>
                    <a:pt x="1110042" y="1389823"/>
                  </a:cubicBezTo>
                  <a:cubicBezTo>
                    <a:pt x="1099109" y="1384080"/>
                    <a:pt x="1085874" y="1381209"/>
                    <a:pt x="1080120" y="1367427"/>
                  </a:cubicBezTo>
                  <a:close/>
                  <a:moveTo>
                    <a:pt x="548956" y="1367427"/>
                  </a:moveTo>
                  <a:cubicBezTo>
                    <a:pt x="551779" y="1367975"/>
                    <a:pt x="553474" y="1367975"/>
                    <a:pt x="556298" y="1368521"/>
                  </a:cubicBezTo>
                  <a:cubicBezTo>
                    <a:pt x="556862" y="1368521"/>
                    <a:pt x="558557" y="1370162"/>
                    <a:pt x="558557" y="1370162"/>
                  </a:cubicBezTo>
                  <a:cubicBezTo>
                    <a:pt x="557992" y="1373444"/>
                    <a:pt x="556298" y="1374538"/>
                    <a:pt x="553474" y="1372897"/>
                  </a:cubicBezTo>
                  <a:cubicBezTo>
                    <a:pt x="551779" y="1371256"/>
                    <a:pt x="550650" y="1369615"/>
                    <a:pt x="548956" y="1367427"/>
                  </a:cubicBezTo>
                  <a:close/>
                  <a:moveTo>
                    <a:pt x="218438" y="1367427"/>
                  </a:moveTo>
                  <a:cubicBezTo>
                    <a:pt x="224206" y="1367427"/>
                    <a:pt x="229974" y="1367427"/>
                    <a:pt x="235742" y="1367427"/>
                  </a:cubicBezTo>
                  <a:cubicBezTo>
                    <a:pt x="241509" y="1369777"/>
                    <a:pt x="247854" y="1369777"/>
                    <a:pt x="253045" y="1373889"/>
                  </a:cubicBezTo>
                  <a:cubicBezTo>
                    <a:pt x="253622" y="1375652"/>
                    <a:pt x="255352" y="1376239"/>
                    <a:pt x="257083" y="1375652"/>
                  </a:cubicBezTo>
                  <a:cubicBezTo>
                    <a:pt x="261120" y="1375946"/>
                    <a:pt x="264581" y="1376827"/>
                    <a:pt x="266600" y="1378883"/>
                  </a:cubicBezTo>
                  <a:lnTo>
                    <a:pt x="267424" y="1388682"/>
                  </a:lnTo>
                  <a:lnTo>
                    <a:pt x="263761" y="1398089"/>
                  </a:lnTo>
                  <a:cubicBezTo>
                    <a:pt x="263265" y="1401063"/>
                    <a:pt x="263463" y="1403853"/>
                    <a:pt x="264220" y="1406497"/>
                  </a:cubicBezTo>
                  <a:lnTo>
                    <a:pt x="274191" y="1420615"/>
                  </a:lnTo>
                  <a:lnTo>
                    <a:pt x="282461" y="1427355"/>
                  </a:lnTo>
                  <a:cubicBezTo>
                    <a:pt x="284769" y="1429705"/>
                    <a:pt x="287652" y="1432643"/>
                    <a:pt x="289383" y="1435580"/>
                  </a:cubicBezTo>
                  <a:lnTo>
                    <a:pt x="288806" y="1434993"/>
                  </a:lnTo>
                  <a:cubicBezTo>
                    <a:pt x="291113" y="1436755"/>
                    <a:pt x="291690" y="1437930"/>
                    <a:pt x="290536" y="1439106"/>
                  </a:cubicBezTo>
                  <a:cubicBezTo>
                    <a:pt x="289383" y="1440281"/>
                    <a:pt x="288806" y="1440868"/>
                    <a:pt x="287652" y="1440868"/>
                  </a:cubicBezTo>
                  <a:lnTo>
                    <a:pt x="287652" y="1440281"/>
                  </a:lnTo>
                  <a:cubicBezTo>
                    <a:pt x="281308" y="1443218"/>
                    <a:pt x="275540" y="1445568"/>
                    <a:pt x="269195" y="1447919"/>
                  </a:cubicBezTo>
                  <a:lnTo>
                    <a:pt x="269195" y="1448506"/>
                  </a:lnTo>
                  <a:cubicBezTo>
                    <a:pt x="265734" y="1446744"/>
                    <a:pt x="262850" y="1444393"/>
                    <a:pt x="260543" y="1441456"/>
                  </a:cubicBezTo>
                  <a:cubicBezTo>
                    <a:pt x="257659" y="1439693"/>
                    <a:pt x="255352" y="1436755"/>
                    <a:pt x="253622" y="1433231"/>
                  </a:cubicBezTo>
                  <a:lnTo>
                    <a:pt x="254199" y="1433818"/>
                  </a:lnTo>
                  <a:cubicBezTo>
                    <a:pt x="248431" y="1431468"/>
                    <a:pt x="250738" y="1423242"/>
                    <a:pt x="244970" y="1420305"/>
                  </a:cubicBezTo>
                  <a:lnTo>
                    <a:pt x="244970" y="1419130"/>
                  </a:lnTo>
                  <a:cubicBezTo>
                    <a:pt x="242663" y="1416779"/>
                    <a:pt x="240933" y="1413842"/>
                    <a:pt x="238626" y="1411491"/>
                  </a:cubicBezTo>
                  <a:cubicBezTo>
                    <a:pt x="235742" y="1409141"/>
                    <a:pt x="232858" y="1406791"/>
                    <a:pt x="231704" y="1402678"/>
                  </a:cubicBezTo>
                  <a:lnTo>
                    <a:pt x="232281" y="1403266"/>
                  </a:lnTo>
                  <a:cubicBezTo>
                    <a:pt x="225936" y="1400916"/>
                    <a:pt x="228244" y="1393278"/>
                    <a:pt x="223052" y="1389753"/>
                  </a:cubicBezTo>
                  <a:lnTo>
                    <a:pt x="222476" y="1389165"/>
                  </a:lnTo>
                  <a:lnTo>
                    <a:pt x="217305" y="1381266"/>
                  </a:lnTo>
                  <a:close/>
                  <a:moveTo>
                    <a:pt x="725666" y="1358324"/>
                  </a:moveTo>
                  <a:cubicBezTo>
                    <a:pt x="725904" y="1357809"/>
                    <a:pt x="727175" y="1357809"/>
                    <a:pt x="729399" y="1358398"/>
                  </a:cubicBezTo>
                  <a:cubicBezTo>
                    <a:pt x="731941" y="1358987"/>
                    <a:pt x="734482" y="1360165"/>
                    <a:pt x="736388" y="1361343"/>
                  </a:cubicBezTo>
                  <a:cubicBezTo>
                    <a:pt x="735753" y="1361931"/>
                    <a:pt x="734482" y="1364288"/>
                    <a:pt x="734482" y="1364288"/>
                  </a:cubicBezTo>
                  <a:cubicBezTo>
                    <a:pt x="731941" y="1363110"/>
                    <a:pt x="729399" y="1362521"/>
                    <a:pt x="728128" y="1361343"/>
                  </a:cubicBezTo>
                  <a:cubicBezTo>
                    <a:pt x="726222" y="1359870"/>
                    <a:pt x="725428" y="1358839"/>
                    <a:pt x="725666" y="1358324"/>
                  </a:cubicBezTo>
                  <a:close/>
                  <a:moveTo>
                    <a:pt x="526082" y="1358240"/>
                  </a:moveTo>
                  <a:cubicBezTo>
                    <a:pt x="534293" y="1358240"/>
                    <a:pt x="543091" y="1357219"/>
                    <a:pt x="548369" y="1364366"/>
                  </a:cubicBezTo>
                  <a:cubicBezTo>
                    <a:pt x="540745" y="1364366"/>
                    <a:pt x="533707" y="1364366"/>
                    <a:pt x="526082" y="1364366"/>
                  </a:cubicBezTo>
                  <a:cubicBezTo>
                    <a:pt x="526082" y="1362324"/>
                    <a:pt x="526082" y="1360282"/>
                    <a:pt x="526082" y="1358240"/>
                  </a:cubicBezTo>
                  <a:close/>
                  <a:moveTo>
                    <a:pt x="524442" y="1355784"/>
                  </a:moveTo>
                  <a:cubicBezTo>
                    <a:pt x="524812" y="1356103"/>
                    <a:pt x="525236" y="1357220"/>
                    <a:pt x="525659" y="1359134"/>
                  </a:cubicBezTo>
                  <a:cubicBezTo>
                    <a:pt x="524812" y="1358496"/>
                    <a:pt x="523542" y="1357858"/>
                    <a:pt x="523542" y="1357220"/>
                  </a:cubicBezTo>
                  <a:cubicBezTo>
                    <a:pt x="523754" y="1355944"/>
                    <a:pt x="524071" y="1355465"/>
                    <a:pt x="524442" y="1355784"/>
                  </a:cubicBezTo>
                  <a:close/>
                  <a:moveTo>
                    <a:pt x="696361" y="1352115"/>
                  </a:moveTo>
                  <a:lnTo>
                    <a:pt x="711023" y="1352115"/>
                  </a:lnTo>
                  <a:cubicBezTo>
                    <a:pt x="709850" y="1357663"/>
                    <a:pt x="710437" y="1364321"/>
                    <a:pt x="702225" y="1362656"/>
                  </a:cubicBezTo>
                  <a:cubicBezTo>
                    <a:pt x="697533" y="1362102"/>
                    <a:pt x="696947" y="1356553"/>
                    <a:pt x="696361" y="1352115"/>
                  </a:cubicBezTo>
                  <a:close/>
                  <a:moveTo>
                    <a:pt x="567645" y="1348127"/>
                  </a:moveTo>
                  <a:cubicBezTo>
                    <a:pt x="568016" y="1348446"/>
                    <a:pt x="568440" y="1349563"/>
                    <a:pt x="568863" y="1351477"/>
                  </a:cubicBezTo>
                  <a:cubicBezTo>
                    <a:pt x="568016" y="1350839"/>
                    <a:pt x="566745" y="1350201"/>
                    <a:pt x="566745" y="1349563"/>
                  </a:cubicBezTo>
                  <a:cubicBezTo>
                    <a:pt x="566957" y="1348287"/>
                    <a:pt x="567275" y="1347808"/>
                    <a:pt x="567645" y="1348127"/>
                  </a:cubicBezTo>
                  <a:close/>
                  <a:moveTo>
                    <a:pt x="496856" y="1347011"/>
                  </a:moveTo>
                  <a:cubicBezTo>
                    <a:pt x="497491" y="1347011"/>
                    <a:pt x="498762" y="1347740"/>
                    <a:pt x="500033" y="1347740"/>
                  </a:cubicBezTo>
                  <a:cubicBezTo>
                    <a:pt x="500033" y="1349198"/>
                    <a:pt x="500033" y="1351386"/>
                    <a:pt x="499397" y="1351386"/>
                  </a:cubicBezTo>
                  <a:cubicBezTo>
                    <a:pt x="498126" y="1351386"/>
                    <a:pt x="496856" y="1350657"/>
                    <a:pt x="495585" y="1349928"/>
                  </a:cubicBezTo>
                  <a:cubicBezTo>
                    <a:pt x="496220" y="1349198"/>
                    <a:pt x="496220" y="1347011"/>
                    <a:pt x="496856" y="1347011"/>
                  </a:cubicBezTo>
                  <a:close/>
                  <a:moveTo>
                    <a:pt x="645532" y="1344459"/>
                  </a:moveTo>
                  <a:lnTo>
                    <a:pt x="649889" y="1345480"/>
                  </a:lnTo>
                  <a:lnTo>
                    <a:pt x="647711" y="1346500"/>
                  </a:lnTo>
                  <a:close/>
                  <a:moveTo>
                    <a:pt x="461274" y="1341907"/>
                  </a:moveTo>
                  <a:lnTo>
                    <a:pt x="462122" y="1343365"/>
                  </a:lnTo>
                  <a:lnTo>
                    <a:pt x="460003" y="1346282"/>
                  </a:lnTo>
                  <a:close/>
                  <a:moveTo>
                    <a:pt x="535633" y="1329147"/>
                  </a:moveTo>
                  <a:cubicBezTo>
                    <a:pt x="532566" y="1333613"/>
                    <a:pt x="528886" y="1336164"/>
                    <a:pt x="523979" y="1336164"/>
                  </a:cubicBezTo>
                  <a:cubicBezTo>
                    <a:pt x="522139" y="1335527"/>
                    <a:pt x="520298" y="1333613"/>
                    <a:pt x="518458" y="1332337"/>
                  </a:cubicBezTo>
                  <a:cubicBezTo>
                    <a:pt x="519071" y="1331699"/>
                    <a:pt x="520298" y="1330423"/>
                    <a:pt x="520911" y="1330423"/>
                  </a:cubicBezTo>
                  <a:cubicBezTo>
                    <a:pt x="525819" y="1329147"/>
                    <a:pt x="530726" y="1329147"/>
                    <a:pt x="535633" y="1329147"/>
                  </a:cubicBezTo>
                  <a:close/>
                  <a:moveTo>
                    <a:pt x="329118" y="1295969"/>
                  </a:moveTo>
                  <a:lnTo>
                    <a:pt x="329966" y="1297245"/>
                  </a:lnTo>
                  <a:lnTo>
                    <a:pt x="327847" y="1298096"/>
                  </a:lnTo>
                  <a:close/>
                  <a:moveTo>
                    <a:pt x="879961" y="1293418"/>
                  </a:moveTo>
                  <a:lnTo>
                    <a:pt x="886214" y="1300249"/>
                  </a:lnTo>
                  <a:lnTo>
                    <a:pt x="887621" y="1298522"/>
                  </a:lnTo>
                  <a:cubicBezTo>
                    <a:pt x="890541" y="1300813"/>
                    <a:pt x="894044" y="1302532"/>
                    <a:pt x="896379" y="1304823"/>
                  </a:cubicBezTo>
                  <a:cubicBezTo>
                    <a:pt x="901634" y="1311126"/>
                    <a:pt x="900466" y="1318000"/>
                    <a:pt x="894044" y="1319719"/>
                  </a:cubicBezTo>
                  <a:cubicBezTo>
                    <a:pt x="884703" y="1322010"/>
                    <a:pt x="875361" y="1324302"/>
                    <a:pt x="866020" y="1325448"/>
                  </a:cubicBezTo>
                  <a:cubicBezTo>
                    <a:pt x="862517" y="1326020"/>
                    <a:pt x="859598" y="1322010"/>
                    <a:pt x="859014" y="1318000"/>
                  </a:cubicBezTo>
                  <a:cubicBezTo>
                    <a:pt x="859014" y="1313990"/>
                    <a:pt x="860182" y="1310552"/>
                    <a:pt x="864852" y="1311126"/>
                  </a:cubicBezTo>
                  <a:cubicBezTo>
                    <a:pt x="870983" y="1311985"/>
                    <a:pt x="877441" y="1314133"/>
                    <a:pt x="882751" y="1311045"/>
                  </a:cubicBezTo>
                  <a:lnTo>
                    <a:pt x="885676" y="1307996"/>
                  </a:lnTo>
                  <a:lnTo>
                    <a:pt x="877265" y="1306374"/>
                  </a:lnTo>
                  <a:cubicBezTo>
                    <a:pt x="873492" y="1304608"/>
                    <a:pt x="869179" y="1302252"/>
                    <a:pt x="871336" y="1296362"/>
                  </a:cubicBezTo>
                  <a:cubicBezTo>
                    <a:pt x="872414" y="1294006"/>
                    <a:pt x="876727" y="1294006"/>
                    <a:pt x="879961" y="1293418"/>
                  </a:cubicBezTo>
                  <a:close/>
                  <a:moveTo>
                    <a:pt x="902217" y="1293417"/>
                  </a:moveTo>
                  <a:cubicBezTo>
                    <a:pt x="904609" y="1293417"/>
                    <a:pt x="906403" y="1293417"/>
                    <a:pt x="909394" y="1294055"/>
                  </a:cubicBezTo>
                  <a:cubicBezTo>
                    <a:pt x="910589" y="1294055"/>
                    <a:pt x="911785" y="1295331"/>
                    <a:pt x="911785" y="1295969"/>
                  </a:cubicBezTo>
                  <a:cubicBezTo>
                    <a:pt x="911785" y="1299796"/>
                    <a:pt x="909394" y="1300434"/>
                    <a:pt x="906403" y="1298520"/>
                  </a:cubicBezTo>
                  <a:cubicBezTo>
                    <a:pt x="905207" y="1297244"/>
                    <a:pt x="903413" y="1295331"/>
                    <a:pt x="902217" y="1293417"/>
                  </a:cubicBezTo>
                  <a:close/>
                  <a:moveTo>
                    <a:pt x="916930" y="1270448"/>
                  </a:moveTo>
                  <a:cubicBezTo>
                    <a:pt x="916930" y="1271376"/>
                    <a:pt x="915861" y="1271840"/>
                    <a:pt x="915326" y="1272768"/>
                  </a:cubicBezTo>
                  <a:cubicBezTo>
                    <a:pt x="913720" y="1273696"/>
                    <a:pt x="911045" y="1275088"/>
                    <a:pt x="909975" y="1274624"/>
                  </a:cubicBezTo>
                  <a:cubicBezTo>
                    <a:pt x="907300" y="1273696"/>
                    <a:pt x="907300" y="1271840"/>
                    <a:pt x="911045" y="1270912"/>
                  </a:cubicBezTo>
                  <a:cubicBezTo>
                    <a:pt x="912650" y="1270912"/>
                    <a:pt x="915326" y="1270912"/>
                    <a:pt x="916930" y="1270448"/>
                  </a:cubicBezTo>
                  <a:close/>
                  <a:moveTo>
                    <a:pt x="1101156" y="1262233"/>
                  </a:moveTo>
                  <a:cubicBezTo>
                    <a:pt x="1102041" y="1263271"/>
                    <a:pt x="1102177" y="1266301"/>
                    <a:pt x="1102449" y="1272363"/>
                  </a:cubicBezTo>
                  <a:lnTo>
                    <a:pt x="1095369" y="1264068"/>
                  </a:lnTo>
                  <a:cubicBezTo>
                    <a:pt x="1098637" y="1262154"/>
                    <a:pt x="1100271" y="1261197"/>
                    <a:pt x="1101156" y="1262233"/>
                  </a:cubicBezTo>
                  <a:close/>
                  <a:moveTo>
                    <a:pt x="1354597" y="1260240"/>
                  </a:moveTo>
                  <a:cubicBezTo>
                    <a:pt x="1356122" y="1261314"/>
                    <a:pt x="1358156" y="1262389"/>
                    <a:pt x="1360189" y="1263463"/>
                  </a:cubicBezTo>
                  <a:cubicBezTo>
                    <a:pt x="1361206" y="1265075"/>
                    <a:pt x="1361714" y="1267762"/>
                    <a:pt x="1361714" y="1269910"/>
                  </a:cubicBezTo>
                  <a:cubicBezTo>
                    <a:pt x="1356631" y="1268836"/>
                    <a:pt x="1354597" y="1265075"/>
                    <a:pt x="1354597" y="1260240"/>
                  </a:cubicBezTo>
                  <a:close/>
                  <a:moveTo>
                    <a:pt x="1057248" y="1247481"/>
                  </a:moveTo>
                  <a:cubicBezTo>
                    <a:pt x="1075429" y="1248070"/>
                    <a:pt x="1075429" y="1248070"/>
                    <a:pt x="1079534" y="1262205"/>
                  </a:cubicBezTo>
                  <a:cubicBezTo>
                    <a:pt x="1068977" y="1262205"/>
                    <a:pt x="1061353" y="1257493"/>
                    <a:pt x="1057248" y="1247481"/>
                  </a:cubicBezTo>
                  <a:close/>
                  <a:moveTo>
                    <a:pt x="1208463" y="1244926"/>
                  </a:moveTo>
                  <a:lnTo>
                    <a:pt x="1209311" y="1247114"/>
                  </a:lnTo>
                  <a:lnTo>
                    <a:pt x="1207193" y="1249302"/>
                  </a:lnTo>
                  <a:close/>
                  <a:moveTo>
                    <a:pt x="1071601" y="1206843"/>
                  </a:moveTo>
                  <a:cubicBezTo>
                    <a:pt x="1075500" y="1207217"/>
                    <a:pt x="1078388" y="1210501"/>
                    <a:pt x="1079543" y="1219461"/>
                  </a:cubicBezTo>
                  <a:cubicBezTo>
                    <a:pt x="1075500" y="1221850"/>
                    <a:pt x="1071457" y="1224239"/>
                    <a:pt x="1066836" y="1226031"/>
                  </a:cubicBezTo>
                  <a:cubicBezTo>
                    <a:pt x="1057017" y="1229017"/>
                    <a:pt x="1054706" y="1225434"/>
                    <a:pt x="1057594" y="1211696"/>
                  </a:cubicBezTo>
                  <a:cubicBezTo>
                    <a:pt x="1062792" y="1209008"/>
                    <a:pt x="1067702" y="1206470"/>
                    <a:pt x="1071601" y="1206843"/>
                  </a:cubicBezTo>
                  <a:close/>
                  <a:moveTo>
                    <a:pt x="1280895" y="1204094"/>
                  </a:moveTo>
                  <a:cubicBezTo>
                    <a:pt x="1286093" y="1205228"/>
                    <a:pt x="1293025" y="1205228"/>
                    <a:pt x="1291870" y="1213169"/>
                  </a:cubicBezTo>
                  <a:cubicBezTo>
                    <a:pt x="1291292" y="1218273"/>
                    <a:pt x="1284939" y="1218840"/>
                    <a:pt x="1280895" y="1218840"/>
                  </a:cubicBezTo>
                  <a:cubicBezTo>
                    <a:pt x="1280895" y="1214303"/>
                    <a:pt x="1280895" y="1209199"/>
                    <a:pt x="1280895" y="1204094"/>
                  </a:cubicBezTo>
                  <a:close/>
                  <a:moveTo>
                    <a:pt x="696360" y="1196439"/>
                  </a:moveTo>
                  <a:cubicBezTo>
                    <a:pt x="702460" y="1199240"/>
                    <a:pt x="709114" y="1199800"/>
                    <a:pt x="716322" y="1199240"/>
                  </a:cubicBezTo>
                  <a:cubicBezTo>
                    <a:pt x="722422" y="1198120"/>
                    <a:pt x="726304" y="1207082"/>
                    <a:pt x="724086" y="1214365"/>
                  </a:cubicBezTo>
                  <a:cubicBezTo>
                    <a:pt x="724086" y="1216046"/>
                    <a:pt x="722422" y="1217726"/>
                    <a:pt x="720759" y="1218847"/>
                  </a:cubicBezTo>
                  <a:cubicBezTo>
                    <a:pt x="714659" y="1212684"/>
                    <a:pt x="704678" y="1218847"/>
                    <a:pt x="699687" y="1212684"/>
                  </a:cubicBezTo>
                  <a:cubicBezTo>
                    <a:pt x="696360" y="1208763"/>
                    <a:pt x="697469" y="1202041"/>
                    <a:pt x="696360" y="1196439"/>
                  </a:cubicBezTo>
                  <a:close/>
                  <a:moveTo>
                    <a:pt x="1129309" y="1192451"/>
                  </a:moveTo>
                  <a:cubicBezTo>
                    <a:pt x="1129680" y="1192770"/>
                    <a:pt x="1130103" y="1193887"/>
                    <a:pt x="1130526" y="1195801"/>
                  </a:cubicBezTo>
                  <a:cubicBezTo>
                    <a:pt x="1129680" y="1195163"/>
                    <a:pt x="1128409" y="1193886"/>
                    <a:pt x="1128409" y="1193886"/>
                  </a:cubicBezTo>
                  <a:cubicBezTo>
                    <a:pt x="1128621" y="1192611"/>
                    <a:pt x="1128939" y="1192132"/>
                    <a:pt x="1129309" y="1192451"/>
                  </a:cubicBezTo>
                  <a:close/>
                  <a:moveTo>
                    <a:pt x="1273661" y="1188781"/>
                  </a:moveTo>
                  <a:cubicBezTo>
                    <a:pt x="1285391" y="1191050"/>
                    <a:pt x="1285391" y="1191050"/>
                    <a:pt x="1281286" y="1202960"/>
                  </a:cubicBezTo>
                  <a:cubicBezTo>
                    <a:pt x="1277180" y="1202960"/>
                    <a:pt x="1273661" y="1203527"/>
                    <a:pt x="1269555" y="1202960"/>
                  </a:cubicBezTo>
                  <a:cubicBezTo>
                    <a:pt x="1266036" y="1202393"/>
                    <a:pt x="1263104" y="1200691"/>
                    <a:pt x="1266036" y="1196722"/>
                  </a:cubicBezTo>
                  <a:cubicBezTo>
                    <a:pt x="1268382" y="1193886"/>
                    <a:pt x="1271315" y="1191617"/>
                    <a:pt x="1273661" y="1188781"/>
                  </a:cubicBezTo>
                  <a:close/>
                  <a:moveTo>
                    <a:pt x="836776" y="1183677"/>
                  </a:moveTo>
                  <a:cubicBezTo>
                    <a:pt x="837411" y="1184407"/>
                    <a:pt x="838047" y="1186594"/>
                    <a:pt x="838047" y="1186594"/>
                  </a:cubicBezTo>
                  <a:cubicBezTo>
                    <a:pt x="836776" y="1187324"/>
                    <a:pt x="836141" y="1187324"/>
                    <a:pt x="834870" y="1188053"/>
                  </a:cubicBezTo>
                  <a:cubicBezTo>
                    <a:pt x="834235" y="1187324"/>
                    <a:pt x="833599" y="1184407"/>
                    <a:pt x="833599" y="1184407"/>
                  </a:cubicBezTo>
                  <a:cubicBezTo>
                    <a:pt x="834870" y="1183677"/>
                    <a:pt x="836141" y="1183677"/>
                    <a:pt x="836776" y="1183677"/>
                  </a:cubicBezTo>
                  <a:close/>
                  <a:moveTo>
                    <a:pt x="1044934" y="1182239"/>
                  </a:moveTo>
                  <a:cubicBezTo>
                    <a:pt x="1064301" y="1181125"/>
                    <a:pt x="1062023" y="1195046"/>
                    <a:pt x="1061453" y="1206739"/>
                  </a:cubicBezTo>
                  <a:cubicBezTo>
                    <a:pt x="1060884" y="1208410"/>
                    <a:pt x="1060314" y="1209523"/>
                    <a:pt x="1059175" y="1210637"/>
                  </a:cubicBezTo>
                  <a:cubicBezTo>
                    <a:pt x="1054618" y="1210637"/>
                    <a:pt x="1050061" y="1211194"/>
                    <a:pt x="1044934" y="1210637"/>
                  </a:cubicBezTo>
                  <a:cubicBezTo>
                    <a:pt x="1039808" y="1210080"/>
                    <a:pt x="1031833" y="1210080"/>
                    <a:pt x="1039808" y="1201728"/>
                  </a:cubicBezTo>
                  <a:cubicBezTo>
                    <a:pt x="1045504" y="1196160"/>
                    <a:pt x="1044365" y="1188921"/>
                    <a:pt x="1044934" y="1182239"/>
                  </a:cubicBezTo>
                  <a:close/>
                  <a:moveTo>
                    <a:pt x="734111" y="1173469"/>
                  </a:moveTo>
                  <a:cubicBezTo>
                    <a:pt x="735784" y="1182094"/>
                    <a:pt x="747499" y="1178397"/>
                    <a:pt x="749173" y="1187022"/>
                  </a:cubicBezTo>
                  <a:cubicBezTo>
                    <a:pt x="740247" y="1190718"/>
                    <a:pt x="732995" y="1190718"/>
                    <a:pt x="726859" y="1181477"/>
                  </a:cubicBezTo>
                  <a:cubicBezTo>
                    <a:pt x="729090" y="1179013"/>
                    <a:pt x="731879" y="1175933"/>
                    <a:pt x="734111" y="1173469"/>
                  </a:cubicBezTo>
                  <a:close/>
                  <a:moveTo>
                    <a:pt x="711609" y="1165813"/>
                  </a:moveTo>
                  <a:cubicBezTo>
                    <a:pt x="717599" y="1169216"/>
                    <a:pt x="718688" y="1174888"/>
                    <a:pt x="718688" y="1180559"/>
                  </a:cubicBezTo>
                  <a:cubicBezTo>
                    <a:pt x="716510" y="1180559"/>
                    <a:pt x="714331" y="1180559"/>
                    <a:pt x="711609" y="1180559"/>
                  </a:cubicBezTo>
                  <a:cubicBezTo>
                    <a:pt x="711609" y="1175455"/>
                    <a:pt x="711609" y="1170918"/>
                    <a:pt x="711609" y="1165813"/>
                  </a:cubicBezTo>
                  <a:close/>
                  <a:moveTo>
                    <a:pt x="749421" y="1156023"/>
                  </a:moveTo>
                  <a:cubicBezTo>
                    <a:pt x="750277" y="1156302"/>
                    <a:pt x="750847" y="1157000"/>
                    <a:pt x="751132" y="1158396"/>
                  </a:cubicBezTo>
                  <a:cubicBezTo>
                    <a:pt x="751703" y="1160070"/>
                    <a:pt x="751132" y="1162303"/>
                    <a:pt x="749991" y="1164536"/>
                  </a:cubicBezTo>
                  <a:cubicBezTo>
                    <a:pt x="745998" y="1170677"/>
                    <a:pt x="739721" y="1172352"/>
                    <a:pt x="732304" y="1172910"/>
                  </a:cubicBezTo>
                  <a:cubicBezTo>
                    <a:pt x="731734" y="1167886"/>
                    <a:pt x="724317" y="1162862"/>
                    <a:pt x="732875" y="1158396"/>
                  </a:cubicBezTo>
                  <a:cubicBezTo>
                    <a:pt x="736869" y="1157279"/>
                    <a:pt x="741433" y="1157279"/>
                    <a:pt x="745998" y="1156163"/>
                  </a:cubicBezTo>
                  <a:cubicBezTo>
                    <a:pt x="747424" y="1155884"/>
                    <a:pt x="748565" y="1155744"/>
                    <a:pt x="749421" y="1156023"/>
                  </a:cubicBezTo>
                  <a:close/>
                  <a:moveTo>
                    <a:pt x="931444" y="1127531"/>
                  </a:moveTo>
                  <a:cubicBezTo>
                    <a:pt x="932079" y="1130933"/>
                    <a:pt x="933350" y="1133769"/>
                    <a:pt x="934621" y="1137172"/>
                  </a:cubicBezTo>
                  <a:cubicBezTo>
                    <a:pt x="932079" y="1137172"/>
                    <a:pt x="928903" y="1136604"/>
                    <a:pt x="926997" y="1136604"/>
                  </a:cubicBezTo>
                  <a:cubicBezTo>
                    <a:pt x="923184" y="1135470"/>
                    <a:pt x="922549" y="1133202"/>
                    <a:pt x="924455" y="1130366"/>
                  </a:cubicBezTo>
                  <a:cubicBezTo>
                    <a:pt x="926361" y="1129799"/>
                    <a:pt x="928903" y="1128665"/>
                    <a:pt x="931444" y="1127531"/>
                  </a:cubicBezTo>
                  <a:close/>
                  <a:moveTo>
                    <a:pt x="1232608" y="1112219"/>
                  </a:moveTo>
                  <a:cubicBezTo>
                    <a:pt x="1232608" y="1112219"/>
                    <a:pt x="1233879" y="1113751"/>
                    <a:pt x="1234513" y="1114772"/>
                  </a:cubicBezTo>
                  <a:cubicBezTo>
                    <a:pt x="1233243" y="1116303"/>
                    <a:pt x="1231972" y="1118856"/>
                    <a:pt x="1230066" y="1118856"/>
                  </a:cubicBezTo>
                  <a:cubicBezTo>
                    <a:pt x="1226889" y="1119366"/>
                    <a:pt x="1224983" y="1117834"/>
                    <a:pt x="1226254" y="1115282"/>
                  </a:cubicBezTo>
                  <a:cubicBezTo>
                    <a:pt x="1227525" y="1113751"/>
                    <a:pt x="1230702" y="1113240"/>
                    <a:pt x="1232608" y="1112219"/>
                  </a:cubicBezTo>
                  <a:close/>
                  <a:moveTo>
                    <a:pt x="785311" y="1107115"/>
                  </a:moveTo>
                  <a:cubicBezTo>
                    <a:pt x="788870" y="1107727"/>
                    <a:pt x="792428" y="1107727"/>
                    <a:pt x="795393" y="1109565"/>
                  </a:cubicBezTo>
                  <a:cubicBezTo>
                    <a:pt x="798358" y="1111402"/>
                    <a:pt x="800730" y="1114465"/>
                    <a:pt x="801916" y="1117527"/>
                  </a:cubicBezTo>
                  <a:cubicBezTo>
                    <a:pt x="802509" y="1117527"/>
                    <a:pt x="798951" y="1121815"/>
                    <a:pt x="797765" y="1121202"/>
                  </a:cubicBezTo>
                  <a:cubicBezTo>
                    <a:pt x="794800" y="1121202"/>
                    <a:pt x="790648" y="1119977"/>
                    <a:pt x="788276" y="1117527"/>
                  </a:cubicBezTo>
                  <a:cubicBezTo>
                    <a:pt x="786497" y="1115077"/>
                    <a:pt x="786497" y="1110790"/>
                    <a:pt x="785311" y="1107115"/>
                  </a:cubicBezTo>
                  <a:close/>
                  <a:moveTo>
                    <a:pt x="1255188" y="1105551"/>
                  </a:moveTo>
                  <a:cubicBezTo>
                    <a:pt x="1256975" y="1104867"/>
                    <a:pt x="1259262" y="1105171"/>
                    <a:pt x="1261835" y="1105779"/>
                  </a:cubicBezTo>
                  <a:cubicBezTo>
                    <a:pt x="1265266" y="1106994"/>
                    <a:pt x="1268697" y="1107602"/>
                    <a:pt x="1272700" y="1107602"/>
                  </a:cubicBezTo>
                  <a:cubicBezTo>
                    <a:pt x="1270412" y="1112463"/>
                    <a:pt x="1268125" y="1116717"/>
                    <a:pt x="1265837" y="1120970"/>
                  </a:cubicBezTo>
                  <a:cubicBezTo>
                    <a:pt x="1262979" y="1125223"/>
                    <a:pt x="1259548" y="1129477"/>
                    <a:pt x="1254401" y="1125223"/>
                  </a:cubicBezTo>
                  <a:cubicBezTo>
                    <a:pt x="1250399" y="1122793"/>
                    <a:pt x="1250971" y="1116717"/>
                    <a:pt x="1251543" y="1111247"/>
                  </a:cubicBezTo>
                  <a:cubicBezTo>
                    <a:pt x="1252114" y="1107905"/>
                    <a:pt x="1253401" y="1106235"/>
                    <a:pt x="1255188" y="1105551"/>
                  </a:cubicBezTo>
                  <a:close/>
                  <a:moveTo>
                    <a:pt x="923397" y="1094355"/>
                  </a:moveTo>
                  <a:cubicBezTo>
                    <a:pt x="925092" y="1095630"/>
                    <a:pt x="928480" y="1095630"/>
                    <a:pt x="929045" y="1097545"/>
                  </a:cubicBezTo>
                  <a:cubicBezTo>
                    <a:pt x="929610" y="1098820"/>
                    <a:pt x="927351" y="1102011"/>
                    <a:pt x="926786" y="1103924"/>
                  </a:cubicBezTo>
                  <a:cubicBezTo>
                    <a:pt x="924527" y="1103287"/>
                    <a:pt x="921703" y="1102649"/>
                    <a:pt x="920573" y="1100734"/>
                  </a:cubicBezTo>
                  <a:cubicBezTo>
                    <a:pt x="920009" y="1099459"/>
                    <a:pt x="922268" y="1096907"/>
                    <a:pt x="923397" y="1094355"/>
                  </a:cubicBezTo>
                  <a:close/>
                  <a:moveTo>
                    <a:pt x="843167" y="1084146"/>
                  </a:moveTo>
                  <a:cubicBezTo>
                    <a:pt x="842569" y="1087184"/>
                    <a:pt x="841971" y="1090830"/>
                    <a:pt x="840177" y="1094476"/>
                  </a:cubicBezTo>
                  <a:cubicBezTo>
                    <a:pt x="839579" y="1095691"/>
                    <a:pt x="836589" y="1095691"/>
                    <a:pt x="834795" y="1096299"/>
                  </a:cubicBezTo>
                  <a:cubicBezTo>
                    <a:pt x="834795" y="1093868"/>
                    <a:pt x="833599" y="1091438"/>
                    <a:pt x="834795" y="1090222"/>
                  </a:cubicBezTo>
                  <a:cubicBezTo>
                    <a:pt x="837187" y="1087792"/>
                    <a:pt x="840177" y="1085969"/>
                    <a:pt x="843167" y="1084146"/>
                  </a:cubicBezTo>
                  <a:close/>
                  <a:moveTo>
                    <a:pt x="1146199" y="1076490"/>
                  </a:moveTo>
                  <a:cubicBezTo>
                    <a:pt x="1148378" y="1076490"/>
                    <a:pt x="1150556" y="1076490"/>
                    <a:pt x="1153279" y="1076490"/>
                  </a:cubicBezTo>
                  <a:lnTo>
                    <a:pt x="1146199" y="1083600"/>
                  </a:lnTo>
                  <a:cubicBezTo>
                    <a:pt x="1146199" y="1081412"/>
                    <a:pt x="1146199" y="1078678"/>
                    <a:pt x="1146199" y="1076490"/>
                  </a:cubicBezTo>
                  <a:close/>
                  <a:moveTo>
                    <a:pt x="1263105" y="1076489"/>
                  </a:moveTo>
                  <a:cubicBezTo>
                    <a:pt x="1287338" y="1082614"/>
                    <a:pt x="1287338" y="1082614"/>
                    <a:pt x="1287929" y="1106558"/>
                  </a:cubicBezTo>
                  <a:lnTo>
                    <a:pt x="1273153" y="1106558"/>
                  </a:lnTo>
                  <a:cubicBezTo>
                    <a:pt x="1269607" y="1096535"/>
                    <a:pt x="1266652" y="1086512"/>
                    <a:pt x="1263105" y="1076489"/>
                  </a:cubicBezTo>
                  <a:close/>
                  <a:moveTo>
                    <a:pt x="1387637" y="1045864"/>
                  </a:moveTo>
                  <a:cubicBezTo>
                    <a:pt x="1388272" y="1046885"/>
                    <a:pt x="1388907" y="1047395"/>
                    <a:pt x="1389543" y="1048416"/>
                  </a:cubicBezTo>
                  <a:cubicBezTo>
                    <a:pt x="1388907" y="1048927"/>
                    <a:pt x="1387637" y="1049948"/>
                    <a:pt x="1387001" y="1050458"/>
                  </a:cubicBezTo>
                  <a:cubicBezTo>
                    <a:pt x="1386366" y="1049948"/>
                    <a:pt x="1385095" y="1048927"/>
                    <a:pt x="1385095" y="1047906"/>
                  </a:cubicBezTo>
                  <a:cubicBezTo>
                    <a:pt x="1385731" y="1047395"/>
                    <a:pt x="1387001" y="1046885"/>
                    <a:pt x="1387637" y="1045864"/>
                  </a:cubicBezTo>
                  <a:close/>
                  <a:moveTo>
                    <a:pt x="734481" y="1025447"/>
                  </a:moveTo>
                  <a:cubicBezTo>
                    <a:pt x="737244" y="1026607"/>
                    <a:pt x="741112" y="1026607"/>
                    <a:pt x="743322" y="1028928"/>
                  </a:cubicBezTo>
                  <a:cubicBezTo>
                    <a:pt x="746084" y="1030668"/>
                    <a:pt x="746637" y="1034728"/>
                    <a:pt x="742769" y="1036468"/>
                  </a:cubicBezTo>
                  <a:cubicBezTo>
                    <a:pt x="741664" y="1037628"/>
                    <a:pt x="738349" y="1035888"/>
                    <a:pt x="737244" y="1034728"/>
                  </a:cubicBezTo>
                  <a:cubicBezTo>
                    <a:pt x="736139" y="1032408"/>
                    <a:pt x="735586" y="1028928"/>
                    <a:pt x="734481" y="1025447"/>
                  </a:cubicBezTo>
                  <a:close/>
                  <a:moveTo>
                    <a:pt x="806207" y="1017791"/>
                  </a:moveTo>
                  <a:cubicBezTo>
                    <a:pt x="809595" y="1021380"/>
                    <a:pt x="814678" y="1024969"/>
                    <a:pt x="815808" y="1029156"/>
                  </a:cubicBezTo>
                  <a:cubicBezTo>
                    <a:pt x="817502" y="1039922"/>
                    <a:pt x="824279" y="1041717"/>
                    <a:pt x="833316" y="1041118"/>
                  </a:cubicBezTo>
                  <a:cubicBezTo>
                    <a:pt x="838398" y="1040520"/>
                    <a:pt x="842917" y="1041118"/>
                    <a:pt x="847435" y="1041717"/>
                  </a:cubicBezTo>
                  <a:cubicBezTo>
                    <a:pt x="848565" y="1041717"/>
                    <a:pt x="850823" y="1045305"/>
                    <a:pt x="850823" y="1047100"/>
                  </a:cubicBezTo>
                  <a:cubicBezTo>
                    <a:pt x="850823" y="1048894"/>
                    <a:pt x="848565" y="1051287"/>
                    <a:pt x="847435" y="1053081"/>
                  </a:cubicBezTo>
                  <a:cubicBezTo>
                    <a:pt x="846305" y="1053679"/>
                    <a:pt x="845176" y="1054277"/>
                    <a:pt x="844611" y="1054277"/>
                  </a:cubicBezTo>
                  <a:cubicBezTo>
                    <a:pt x="832751" y="1054277"/>
                    <a:pt x="820891" y="1055474"/>
                    <a:pt x="809595" y="1053679"/>
                  </a:cubicBezTo>
                  <a:cubicBezTo>
                    <a:pt x="796606" y="1050689"/>
                    <a:pt x="790394" y="1040520"/>
                    <a:pt x="791523" y="1025567"/>
                  </a:cubicBezTo>
                  <a:cubicBezTo>
                    <a:pt x="796606" y="1023174"/>
                    <a:pt x="801689" y="1020184"/>
                    <a:pt x="806207" y="1017791"/>
                  </a:cubicBezTo>
                  <a:close/>
                  <a:moveTo>
                    <a:pt x="662958" y="1000464"/>
                  </a:moveTo>
                  <a:cubicBezTo>
                    <a:pt x="667860" y="1004762"/>
                    <a:pt x="662958" y="1007448"/>
                    <a:pt x="659691" y="1009597"/>
                  </a:cubicBezTo>
                  <a:lnTo>
                    <a:pt x="656423" y="1009597"/>
                  </a:lnTo>
                  <a:lnTo>
                    <a:pt x="653155" y="1009597"/>
                  </a:lnTo>
                  <a:cubicBezTo>
                    <a:pt x="654244" y="1007448"/>
                    <a:pt x="654789" y="1005299"/>
                    <a:pt x="656423" y="1003687"/>
                  </a:cubicBezTo>
                  <a:cubicBezTo>
                    <a:pt x="658057" y="1002075"/>
                    <a:pt x="662958" y="999926"/>
                    <a:pt x="662958" y="1000464"/>
                  </a:cubicBezTo>
                  <a:close/>
                  <a:moveTo>
                    <a:pt x="433846" y="994365"/>
                  </a:moveTo>
                  <a:cubicBezTo>
                    <a:pt x="435789" y="993665"/>
                    <a:pt x="437995" y="993839"/>
                    <a:pt x="440481" y="995112"/>
                  </a:cubicBezTo>
                  <a:cubicBezTo>
                    <a:pt x="443795" y="996810"/>
                    <a:pt x="447609" y="1000460"/>
                    <a:pt x="451969" y="1006593"/>
                  </a:cubicBezTo>
                  <a:cubicBezTo>
                    <a:pt x="469406" y="1030539"/>
                    <a:pt x="494980" y="1007761"/>
                    <a:pt x="512998" y="1022946"/>
                  </a:cubicBezTo>
                  <a:cubicBezTo>
                    <a:pt x="518665" y="1030393"/>
                    <a:pt x="528582" y="1035869"/>
                    <a:pt x="532696" y="1045040"/>
                  </a:cubicBezTo>
                  <a:lnTo>
                    <a:pt x="532979" y="1046706"/>
                  </a:lnTo>
                  <a:lnTo>
                    <a:pt x="549092" y="1046320"/>
                  </a:lnTo>
                  <a:cubicBezTo>
                    <a:pt x="555090" y="1045452"/>
                    <a:pt x="561015" y="1043861"/>
                    <a:pt x="566795" y="1041546"/>
                  </a:cubicBezTo>
                  <a:cubicBezTo>
                    <a:pt x="579512" y="1036049"/>
                    <a:pt x="591940" y="1033590"/>
                    <a:pt x="604080" y="1034458"/>
                  </a:cubicBezTo>
                  <a:cubicBezTo>
                    <a:pt x="616219" y="1035326"/>
                    <a:pt x="628069" y="1039521"/>
                    <a:pt x="639630" y="1047333"/>
                  </a:cubicBezTo>
                  <a:cubicBezTo>
                    <a:pt x="651769" y="1052541"/>
                    <a:pt x="659284" y="1062957"/>
                    <a:pt x="670845" y="1068165"/>
                  </a:cubicBezTo>
                  <a:cubicBezTo>
                    <a:pt x="674314" y="1068744"/>
                    <a:pt x="677204" y="1069901"/>
                    <a:pt x="680094" y="1069901"/>
                  </a:cubicBezTo>
                  <a:cubicBezTo>
                    <a:pt x="702639" y="1067008"/>
                    <a:pt x="725182" y="1078003"/>
                    <a:pt x="745993" y="1058907"/>
                  </a:cubicBezTo>
                  <a:cubicBezTo>
                    <a:pt x="756976" y="1049648"/>
                    <a:pt x="771427" y="1060643"/>
                    <a:pt x="781832" y="1069901"/>
                  </a:cubicBezTo>
                  <a:cubicBezTo>
                    <a:pt x="788769" y="1076845"/>
                    <a:pt x="797440" y="1083211"/>
                    <a:pt x="796283" y="1095363"/>
                  </a:cubicBezTo>
                  <a:cubicBezTo>
                    <a:pt x="795127" y="1098835"/>
                    <a:pt x="792237" y="1100571"/>
                    <a:pt x="789347" y="1101729"/>
                  </a:cubicBezTo>
                  <a:cubicBezTo>
                    <a:pt x="787613" y="1101729"/>
                    <a:pt x="786457" y="1101729"/>
                    <a:pt x="784722" y="1101729"/>
                  </a:cubicBezTo>
                  <a:cubicBezTo>
                    <a:pt x="772583" y="1098835"/>
                    <a:pt x="763334" y="1093049"/>
                    <a:pt x="755241" y="1084369"/>
                  </a:cubicBezTo>
                  <a:cubicBezTo>
                    <a:pt x="742524" y="1084369"/>
                    <a:pt x="737322" y="1095363"/>
                    <a:pt x="729807" y="1102307"/>
                  </a:cubicBezTo>
                  <a:cubicBezTo>
                    <a:pt x="722292" y="1109251"/>
                    <a:pt x="721136" y="1106937"/>
                    <a:pt x="717090" y="1099993"/>
                  </a:cubicBezTo>
                  <a:cubicBezTo>
                    <a:pt x="713621" y="1095363"/>
                    <a:pt x="711888" y="1100571"/>
                    <a:pt x="710731" y="1103465"/>
                  </a:cubicBezTo>
                  <a:cubicBezTo>
                    <a:pt x="707263" y="1116196"/>
                    <a:pt x="700904" y="1122561"/>
                    <a:pt x="687031" y="1116775"/>
                  </a:cubicBezTo>
                  <a:cubicBezTo>
                    <a:pt x="684719" y="1116196"/>
                    <a:pt x="681250" y="1115617"/>
                    <a:pt x="679516" y="1116775"/>
                  </a:cubicBezTo>
                  <a:cubicBezTo>
                    <a:pt x="665065" y="1129505"/>
                    <a:pt x="662174" y="1123719"/>
                    <a:pt x="664487" y="1107515"/>
                  </a:cubicBezTo>
                  <a:cubicBezTo>
                    <a:pt x="664487" y="1106358"/>
                    <a:pt x="661018" y="1103465"/>
                    <a:pt x="659862" y="1104043"/>
                  </a:cubicBezTo>
                  <a:cubicBezTo>
                    <a:pt x="652348" y="1104622"/>
                    <a:pt x="650035" y="1103465"/>
                    <a:pt x="648879" y="1094785"/>
                  </a:cubicBezTo>
                  <a:cubicBezTo>
                    <a:pt x="646567" y="1082054"/>
                    <a:pt x="634428" y="1079739"/>
                    <a:pt x="626335" y="1090734"/>
                  </a:cubicBezTo>
                  <a:cubicBezTo>
                    <a:pt x="619398" y="1100571"/>
                    <a:pt x="618242" y="1095363"/>
                    <a:pt x="615352" y="1089577"/>
                  </a:cubicBezTo>
                  <a:cubicBezTo>
                    <a:pt x="614196" y="1086105"/>
                    <a:pt x="612461" y="1080318"/>
                    <a:pt x="608993" y="1083790"/>
                  </a:cubicBezTo>
                  <a:cubicBezTo>
                    <a:pt x="602635" y="1090734"/>
                    <a:pt x="582981" y="1079160"/>
                    <a:pt x="588183" y="1099414"/>
                  </a:cubicBezTo>
                  <a:cubicBezTo>
                    <a:pt x="580668" y="1109830"/>
                    <a:pt x="568529" y="1112145"/>
                    <a:pt x="558124" y="1116775"/>
                  </a:cubicBezTo>
                  <a:cubicBezTo>
                    <a:pt x="556968" y="1117353"/>
                    <a:pt x="554078" y="1114460"/>
                    <a:pt x="552922" y="1112723"/>
                  </a:cubicBezTo>
                  <a:cubicBezTo>
                    <a:pt x="551766" y="1110409"/>
                    <a:pt x="552344" y="1108094"/>
                    <a:pt x="552344" y="1105201"/>
                  </a:cubicBezTo>
                  <a:cubicBezTo>
                    <a:pt x="554078" y="1097389"/>
                    <a:pt x="552633" y="1095508"/>
                    <a:pt x="549959" y="1095725"/>
                  </a:cubicBezTo>
                  <a:lnTo>
                    <a:pt x="542584" y="1098077"/>
                  </a:lnTo>
                  <a:lnTo>
                    <a:pt x="538902" y="1102076"/>
                  </a:lnTo>
                  <a:cubicBezTo>
                    <a:pt x="514637" y="1106131"/>
                    <a:pt x="489217" y="1107870"/>
                    <a:pt x="469574" y="1126988"/>
                  </a:cubicBezTo>
                  <a:cubicBezTo>
                    <a:pt x="460330" y="1135678"/>
                    <a:pt x="452242" y="1131623"/>
                    <a:pt x="445309" y="1122933"/>
                  </a:cubicBezTo>
                  <a:cubicBezTo>
                    <a:pt x="444154" y="1119457"/>
                    <a:pt x="444732" y="1117139"/>
                    <a:pt x="445887" y="1114243"/>
                  </a:cubicBezTo>
                  <a:cubicBezTo>
                    <a:pt x="444154" y="1114243"/>
                    <a:pt x="444732" y="1117718"/>
                    <a:pt x="442998" y="1118877"/>
                  </a:cubicBezTo>
                  <a:cubicBezTo>
                    <a:pt x="445309" y="1137416"/>
                    <a:pt x="451087" y="1157114"/>
                    <a:pt x="436644" y="1173916"/>
                  </a:cubicBezTo>
                  <a:cubicBezTo>
                    <a:pt x="430289" y="1185503"/>
                    <a:pt x="422778" y="1197089"/>
                    <a:pt x="414112" y="1207518"/>
                  </a:cubicBezTo>
                  <a:cubicBezTo>
                    <a:pt x="404868" y="1216208"/>
                    <a:pt x="392158" y="1219684"/>
                    <a:pt x="384647" y="1209256"/>
                  </a:cubicBezTo>
                  <a:cubicBezTo>
                    <a:pt x="374248" y="1191875"/>
                    <a:pt x="357494" y="1197089"/>
                    <a:pt x="343051" y="1193613"/>
                  </a:cubicBezTo>
                  <a:cubicBezTo>
                    <a:pt x="338429" y="1192455"/>
                    <a:pt x="337273" y="1188399"/>
                    <a:pt x="333807" y="1186082"/>
                  </a:cubicBezTo>
                  <a:cubicBezTo>
                    <a:pt x="334963" y="1188979"/>
                    <a:pt x="337851" y="1190717"/>
                    <a:pt x="338429" y="1193613"/>
                  </a:cubicBezTo>
                  <a:cubicBezTo>
                    <a:pt x="339007" y="1198248"/>
                    <a:pt x="337851" y="1202304"/>
                    <a:pt x="333807" y="1205780"/>
                  </a:cubicBezTo>
                  <a:lnTo>
                    <a:pt x="333611" y="1205810"/>
                  </a:lnTo>
                  <a:lnTo>
                    <a:pt x="339522" y="1224396"/>
                  </a:lnTo>
                  <a:cubicBezTo>
                    <a:pt x="342379" y="1244321"/>
                    <a:pt x="335047" y="1262938"/>
                    <a:pt x="323835" y="1281230"/>
                  </a:cubicBezTo>
                  <a:cubicBezTo>
                    <a:pt x="322110" y="1281810"/>
                    <a:pt x="320385" y="1281810"/>
                    <a:pt x="318660" y="1281810"/>
                  </a:cubicBezTo>
                  <a:cubicBezTo>
                    <a:pt x="315785" y="1281810"/>
                    <a:pt x="315211" y="1282972"/>
                    <a:pt x="317510" y="1284133"/>
                  </a:cubicBezTo>
                  <a:cubicBezTo>
                    <a:pt x="319810" y="1288778"/>
                    <a:pt x="319810" y="1296327"/>
                    <a:pt x="327285" y="1298069"/>
                  </a:cubicBezTo>
                  <a:cubicBezTo>
                    <a:pt x="330160" y="1299231"/>
                    <a:pt x="333035" y="1300392"/>
                    <a:pt x="335335" y="1302134"/>
                  </a:cubicBezTo>
                  <a:cubicBezTo>
                    <a:pt x="354310" y="1312586"/>
                    <a:pt x="373284" y="1322457"/>
                    <a:pt x="346260" y="1345104"/>
                  </a:cubicBezTo>
                  <a:cubicBezTo>
                    <a:pt x="353806" y="1358314"/>
                    <a:pt x="393930" y="1343961"/>
                    <a:pt x="384968" y="1370119"/>
                  </a:cubicBezTo>
                  <a:lnTo>
                    <a:pt x="379332" y="1381170"/>
                  </a:lnTo>
                  <a:lnTo>
                    <a:pt x="380647" y="1381529"/>
                  </a:lnTo>
                  <a:cubicBezTo>
                    <a:pt x="380074" y="1383825"/>
                    <a:pt x="378929" y="1385548"/>
                    <a:pt x="378356" y="1387271"/>
                  </a:cubicBezTo>
                  <a:cubicBezTo>
                    <a:pt x="364605" y="1386696"/>
                    <a:pt x="350855" y="1386696"/>
                    <a:pt x="335958" y="1386696"/>
                  </a:cubicBezTo>
                  <a:cubicBezTo>
                    <a:pt x="322208" y="1377509"/>
                    <a:pt x="307312" y="1379232"/>
                    <a:pt x="292415" y="1379232"/>
                  </a:cubicBezTo>
                  <a:lnTo>
                    <a:pt x="284965" y="1370105"/>
                  </a:lnTo>
                  <a:lnTo>
                    <a:pt x="279561" y="1368911"/>
                  </a:lnTo>
                  <a:lnTo>
                    <a:pt x="260586" y="1359040"/>
                  </a:lnTo>
                  <a:cubicBezTo>
                    <a:pt x="259436" y="1354975"/>
                    <a:pt x="256561" y="1353233"/>
                    <a:pt x="251961" y="1352653"/>
                  </a:cubicBezTo>
                  <a:cubicBezTo>
                    <a:pt x="247361" y="1344523"/>
                    <a:pt x="239886" y="1339878"/>
                    <a:pt x="230687" y="1337555"/>
                  </a:cubicBezTo>
                  <a:cubicBezTo>
                    <a:pt x="227812" y="1331748"/>
                    <a:pt x="222637" y="1330006"/>
                    <a:pt x="216887" y="1328845"/>
                  </a:cubicBezTo>
                  <a:cubicBezTo>
                    <a:pt x="215737" y="1324780"/>
                    <a:pt x="212862" y="1323038"/>
                    <a:pt x="208837" y="1322457"/>
                  </a:cubicBezTo>
                  <a:cubicBezTo>
                    <a:pt x="207687" y="1311425"/>
                    <a:pt x="207112" y="1300973"/>
                    <a:pt x="206537" y="1290521"/>
                  </a:cubicBezTo>
                  <a:cubicBezTo>
                    <a:pt x="205962" y="1285875"/>
                    <a:pt x="204812" y="1281230"/>
                    <a:pt x="200787" y="1278326"/>
                  </a:cubicBezTo>
                  <a:cubicBezTo>
                    <a:pt x="196044" y="1270052"/>
                    <a:pt x="187419" y="1270269"/>
                    <a:pt x="179764" y="1268201"/>
                  </a:cubicBezTo>
                  <a:lnTo>
                    <a:pt x="173810" y="1265511"/>
                  </a:lnTo>
                  <a:lnTo>
                    <a:pt x="173979" y="1265924"/>
                  </a:lnTo>
                  <a:cubicBezTo>
                    <a:pt x="175132" y="1271144"/>
                    <a:pt x="175132" y="1275784"/>
                    <a:pt x="169943" y="1278104"/>
                  </a:cubicBezTo>
                  <a:cubicBezTo>
                    <a:pt x="167060" y="1283904"/>
                    <a:pt x="166484" y="1289125"/>
                    <a:pt x="170520" y="1294925"/>
                  </a:cubicBezTo>
                  <a:lnTo>
                    <a:pt x="169943" y="1294345"/>
                  </a:lnTo>
                  <a:cubicBezTo>
                    <a:pt x="181474" y="1316386"/>
                    <a:pt x="168790" y="1341326"/>
                    <a:pt x="177439" y="1363947"/>
                  </a:cubicBezTo>
                  <a:lnTo>
                    <a:pt x="176285" y="1366267"/>
                  </a:lnTo>
                  <a:lnTo>
                    <a:pt x="178015" y="1368007"/>
                  </a:lnTo>
                  <a:cubicBezTo>
                    <a:pt x="180898" y="1375547"/>
                    <a:pt x="182627" y="1383088"/>
                    <a:pt x="182700" y="1390555"/>
                  </a:cubicBezTo>
                  <a:lnTo>
                    <a:pt x="177632" y="1411858"/>
                  </a:lnTo>
                  <a:lnTo>
                    <a:pt x="173403" y="1415714"/>
                  </a:lnTo>
                  <a:cubicBezTo>
                    <a:pt x="171673" y="1416584"/>
                    <a:pt x="169943" y="1416729"/>
                    <a:pt x="168790" y="1415569"/>
                  </a:cubicBezTo>
                  <a:cubicBezTo>
                    <a:pt x="161295" y="1407449"/>
                    <a:pt x="154953" y="1395848"/>
                    <a:pt x="144574" y="1413829"/>
                  </a:cubicBezTo>
                  <a:cubicBezTo>
                    <a:pt x="143421" y="1415569"/>
                    <a:pt x="136502" y="1409768"/>
                    <a:pt x="134772" y="1405128"/>
                  </a:cubicBezTo>
                  <a:cubicBezTo>
                    <a:pt x="131313" y="1403389"/>
                    <a:pt x="128430" y="1400488"/>
                    <a:pt x="127854" y="1396428"/>
                  </a:cubicBezTo>
                  <a:lnTo>
                    <a:pt x="129007" y="1397008"/>
                  </a:lnTo>
                  <a:cubicBezTo>
                    <a:pt x="122088" y="1394688"/>
                    <a:pt x="123818" y="1386568"/>
                    <a:pt x="119205" y="1383088"/>
                  </a:cubicBezTo>
                  <a:cubicBezTo>
                    <a:pt x="116322" y="1380768"/>
                    <a:pt x="114016" y="1377868"/>
                    <a:pt x="112863" y="1374387"/>
                  </a:cubicBezTo>
                  <a:lnTo>
                    <a:pt x="113439" y="1374967"/>
                  </a:lnTo>
                  <a:cubicBezTo>
                    <a:pt x="109403" y="1372357"/>
                    <a:pt x="106809" y="1368732"/>
                    <a:pt x="104502" y="1364890"/>
                  </a:cubicBezTo>
                  <a:lnTo>
                    <a:pt x="102965" y="1362462"/>
                  </a:lnTo>
                  <a:lnTo>
                    <a:pt x="91119" y="1373218"/>
                  </a:lnTo>
                  <a:cubicBezTo>
                    <a:pt x="86444" y="1374593"/>
                    <a:pt x="81409" y="1372422"/>
                    <a:pt x="75655" y="1364029"/>
                  </a:cubicBezTo>
                  <a:cubicBezTo>
                    <a:pt x="72778" y="1361135"/>
                    <a:pt x="69325" y="1358241"/>
                    <a:pt x="69325" y="1353611"/>
                  </a:cubicBezTo>
                  <a:cubicBezTo>
                    <a:pt x="70476" y="1351874"/>
                    <a:pt x="69901" y="1350717"/>
                    <a:pt x="68175" y="1349559"/>
                  </a:cubicBezTo>
                  <a:cubicBezTo>
                    <a:pt x="64147" y="1344928"/>
                    <a:pt x="65297" y="1338561"/>
                    <a:pt x="61845" y="1333931"/>
                  </a:cubicBezTo>
                  <a:lnTo>
                    <a:pt x="62420" y="1334509"/>
                  </a:lnTo>
                  <a:cubicBezTo>
                    <a:pt x="56666" y="1329879"/>
                    <a:pt x="56666" y="1322933"/>
                    <a:pt x="54940" y="1317145"/>
                  </a:cubicBezTo>
                  <a:cubicBezTo>
                    <a:pt x="55515" y="1314829"/>
                    <a:pt x="55515" y="1313093"/>
                    <a:pt x="53214" y="1312514"/>
                  </a:cubicBezTo>
                  <a:cubicBezTo>
                    <a:pt x="49186" y="1307884"/>
                    <a:pt x="50337" y="1301516"/>
                    <a:pt x="46884" y="1296886"/>
                  </a:cubicBezTo>
                  <a:cubicBezTo>
                    <a:pt x="46884" y="1287625"/>
                    <a:pt x="44007" y="1278363"/>
                    <a:pt x="48035" y="1269681"/>
                  </a:cubicBezTo>
                  <a:lnTo>
                    <a:pt x="50912" y="1269102"/>
                  </a:lnTo>
                  <a:cubicBezTo>
                    <a:pt x="54940" y="1269681"/>
                    <a:pt x="57817" y="1271997"/>
                    <a:pt x="62420" y="1271997"/>
                  </a:cubicBezTo>
                  <a:cubicBezTo>
                    <a:pt x="64722" y="1273154"/>
                    <a:pt x="66449" y="1274890"/>
                    <a:pt x="67599" y="1277206"/>
                  </a:cubicBezTo>
                  <a:lnTo>
                    <a:pt x="67024" y="1276627"/>
                  </a:lnTo>
                  <a:cubicBezTo>
                    <a:pt x="71052" y="1277785"/>
                    <a:pt x="73353" y="1280679"/>
                    <a:pt x="75655" y="1283573"/>
                  </a:cubicBezTo>
                  <a:lnTo>
                    <a:pt x="75080" y="1282994"/>
                  </a:lnTo>
                  <a:cubicBezTo>
                    <a:pt x="78532" y="1284731"/>
                    <a:pt x="80258" y="1287625"/>
                    <a:pt x="83135" y="1290519"/>
                  </a:cubicBezTo>
                  <a:cubicBezTo>
                    <a:pt x="86013" y="1292834"/>
                    <a:pt x="88890" y="1295150"/>
                    <a:pt x="90041" y="1298622"/>
                  </a:cubicBezTo>
                  <a:lnTo>
                    <a:pt x="90041" y="1298043"/>
                  </a:lnTo>
                  <a:cubicBezTo>
                    <a:pt x="92342" y="1299201"/>
                    <a:pt x="92918" y="1301516"/>
                    <a:pt x="92342" y="1302674"/>
                  </a:cubicBezTo>
                  <a:cubicBezTo>
                    <a:pt x="91767" y="1303832"/>
                    <a:pt x="90616" y="1304989"/>
                    <a:pt x="90041" y="1304989"/>
                  </a:cubicBezTo>
                  <a:cubicBezTo>
                    <a:pt x="86588" y="1314251"/>
                    <a:pt x="73353" y="1321197"/>
                    <a:pt x="83135" y="1333931"/>
                  </a:cubicBezTo>
                  <a:lnTo>
                    <a:pt x="83711" y="1335088"/>
                  </a:lnTo>
                  <a:lnTo>
                    <a:pt x="89911" y="1342458"/>
                  </a:lnTo>
                  <a:lnTo>
                    <a:pt x="85836" y="1335091"/>
                  </a:lnTo>
                  <a:cubicBezTo>
                    <a:pt x="85764" y="1331466"/>
                    <a:pt x="87206" y="1327696"/>
                    <a:pt x="89223" y="1323926"/>
                  </a:cubicBezTo>
                  <a:cubicBezTo>
                    <a:pt x="91530" y="1322766"/>
                    <a:pt x="92106" y="1321026"/>
                    <a:pt x="90953" y="1319285"/>
                  </a:cubicBezTo>
                  <a:cubicBezTo>
                    <a:pt x="92683" y="1313485"/>
                    <a:pt x="92683" y="1307105"/>
                    <a:pt x="96719" y="1301305"/>
                  </a:cubicBezTo>
                  <a:cubicBezTo>
                    <a:pt x="96142" y="1298985"/>
                    <a:pt x="96142" y="1296665"/>
                    <a:pt x="96142" y="1294345"/>
                  </a:cubicBezTo>
                  <a:lnTo>
                    <a:pt x="90054" y="1285993"/>
                  </a:lnTo>
                  <a:lnTo>
                    <a:pt x="78269" y="1277524"/>
                  </a:lnTo>
                  <a:cubicBezTo>
                    <a:pt x="72503" y="1269404"/>
                    <a:pt x="55783" y="1264764"/>
                    <a:pt x="69043" y="1250263"/>
                  </a:cubicBezTo>
                  <a:lnTo>
                    <a:pt x="69043" y="1250844"/>
                  </a:lnTo>
                  <a:cubicBezTo>
                    <a:pt x="68467" y="1247943"/>
                    <a:pt x="69620" y="1246784"/>
                    <a:pt x="72503" y="1246203"/>
                  </a:cubicBezTo>
                  <a:lnTo>
                    <a:pt x="75386" y="1246784"/>
                  </a:lnTo>
                  <a:lnTo>
                    <a:pt x="73656" y="1243883"/>
                  </a:lnTo>
                  <a:cubicBezTo>
                    <a:pt x="71927" y="1242143"/>
                    <a:pt x="70197" y="1240403"/>
                    <a:pt x="68467" y="1238663"/>
                  </a:cubicBezTo>
                  <a:cubicBezTo>
                    <a:pt x="66161" y="1236923"/>
                    <a:pt x="63855" y="1234603"/>
                    <a:pt x="62125" y="1232863"/>
                  </a:cubicBezTo>
                  <a:cubicBezTo>
                    <a:pt x="60395" y="1230543"/>
                    <a:pt x="59242" y="1227643"/>
                    <a:pt x="58089" y="1224743"/>
                  </a:cubicBezTo>
                  <a:cubicBezTo>
                    <a:pt x="48287" y="1207342"/>
                    <a:pt x="65008" y="1187041"/>
                    <a:pt x="52323" y="1169641"/>
                  </a:cubicBezTo>
                  <a:cubicBezTo>
                    <a:pt x="51170" y="1166741"/>
                    <a:pt x="50017" y="1163260"/>
                    <a:pt x="49440" y="1160361"/>
                  </a:cubicBezTo>
                  <a:lnTo>
                    <a:pt x="49896" y="1155774"/>
                  </a:lnTo>
                  <a:lnTo>
                    <a:pt x="44955" y="1153991"/>
                  </a:lnTo>
                  <a:lnTo>
                    <a:pt x="45702" y="1154861"/>
                  </a:lnTo>
                  <a:cubicBezTo>
                    <a:pt x="48600" y="1172926"/>
                    <a:pt x="57874" y="1190409"/>
                    <a:pt x="49759" y="1210222"/>
                  </a:cubicBezTo>
                  <a:lnTo>
                    <a:pt x="47022" y="1211756"/>
                  </a:lnTo>
                  <a:lnTo>
                    <a:pt x="51679" y="1218874"/>
                  </a:lnTo>
                  <a:cubicBezTo>
                    <a:pt x="54765" y="1224419"/>
                    <a:pt x="53096" y="1226249"/>
                    <a:pt x="46425" y="1233570"/>
                  </a:cubicBezTo>
                  <a:lnTo>
                    <a:pt x="46425" y="1234144"/>
                  </a:lnTo>
                  <a:cubicBezTo>
                    <a:pt x="41681" y="1230699"/>
                    <a:pt x="43460" y="1223235"/>
                    <a:pt x="38123" y="1220363"/>
                  </a:cubicBezTo>
                  <a:cubicBezTo>
                    <a:pt x="38123" y="1217492"/>
                    <a:pt x="38123" y="1214621"/>
                    <a:pt x="38716" y="1211750"/>
                  </a:cubicBezTo>
                  <a:lnTo>
                    <a:pt x="42908" y="1211750"/>
                  </a:lnTo>
                  <a:lnTo>
                    <a:pt x="40486" y="1210805"/>
                  </a:lnTo>
                  <a:lnTo>
                    <a:pt x="38167" y="1211388"/>
                  </a:lnTo>
                  <a:cubicBezTo>
                    <a:pt x="35849" y="1206143"/>
                    <a:pt x="37008" y="1199733"/>
                    <a:pt x="32371" y="1196236"/>
                  </a:cubicBezTo>
                  <a:cubicBezTo>
                    <a:pt x="31791" y="1193323"/>
                    <a:pt x="31212" y="1190992"/>
                    <a:pt x="31212" y="1188661"/>
                  </a:cubicBezTo>
                  <a:cubicBezTo>
                    <a:pt x="25995" y="1178754"/>
                    <a:pt x="32371" y="1167099"/>
                    <a:pt x="25416" y="1157775"/>
                  </a:cubicBezTo>
                  <a:cubicBezTo>
                    <a:pt x="25416" y="1153695"/>
                    <a:pt x="25416" y="1149616"/>
                    <a:pt x="25416" y="1146120"/>
                  </a:cubicBezTo>
                  <a:cubicBezTo>
                    <a:pt x="26575" y="1143789"/>
                    <a:pt x="27879" y="1142332"/>
                    <a:pt x="29400" y="1141676"/>
                  </a:cubicBezTo>
                  <a:lnTo>
                    <a:pt x="30522" y="1141753"/>
                  </a:lnTo>
                  <a:lnTo>
                    <a:pt x="31076" y="1121194"/>
                  </a:lnTo>
                  <a:cubicBezTo>
                    <a:pt x="32809" y="1119457"/>
                    <a:pt x="33387" y="1117718"/>
                    <a:pt x="32231" y="1115401"/>
                  </a:cubicBezTo>
                  <a:cubicBezTo>
                    <a:pt x="39741" y="1106711"/>
                    <a:pt x="35697" y="1095703"/>
                    <a:pt x="37431" y="1085854"/>
                  </a:cubicBezTo>
                  <a:lnTo>
                    <a:pt x="37435" y="1084933"/>
                  </a:lnTo>
                  <a:lnTo>
                    <a:pt x="32684" y="1082573"/>
                  </a:lnTo>
                  <a:cubicBezTo>
                    <a:pt x="33261" y="1076840"/>
                    <a:pt x="32107" y="1071107"/>
                    <a:pt x="26913" y="1067094"/>
                  </a:cubicBezTo>
                  <a:cubicBezTo>
                    <a:pt x="27490" y="1064801"/>
                    <a:pt x="26913" y="1062508"/>
                    <a:pt x="24604" y="1061362"/>
                  </a:cubicBezTo>
                  <a:cubicBezTo>
                    <a:pt x="24027" y="1056775"/>
                    <a:pt x="23450" y="1052189"/>
                    <a:pt x="22873" y="1047603"/>
                  </a:cubicBezTo>
                  <a:cubicBezTo>
                    <a:pt x="25181" y="1040150"/>
                    <a:pt x="30952" y="1035564"/>
                    <a:pt x="39032" y="1034990"/>
                  </a:cubicBezTo>
                  <a:cubicBezTo>
                    <a:pt x="62116" y="1032697"/>
                    <a:pt x="87508" y="1041870"/>
                    <a:pt x="108284" y="1022378"/>
                  </a:cubicBezTo>
                  <a:cubicBezTo>
                    <a:pt x="109438" y="1021231"/>
                    <a:pt x="111025" y="1020837"/>
                    <a:pt x="112892" y="1020909"/>
                  </a:cubicBezTo>
                  <a:cubicBezTo>
                    <a:pt x="118491" y="1021124"/>
                    <a:pt x="126607" y="1025531"/>
                    <a:pt x="133099" y="1026391"/>
                  </a:cubicBezTo>
                  <a:cubicBezTo>
                    <a:pt x="143487" y="1028684"/>
                    <a:pt x="152721" y="1033271"/>
                    <a:pt x="153298" y="1044736"/>
                  </a:cubicBezTo>
                  <a:cubicBezTo>
                    <a:pt x="154452" y="1058495"/>
                    <a:pt x="142333" y="1058495"/>
                    <a:pt x="133099" y="1060788"/>
                  </a:cubicBezTo>
                  <a:lnTo>
                    <a:pt x="130837" y="1062286"/>
                  </a:lnTo>
                  <a:lnTo>
                    <a:pt x="133334" y="1062101"/>
                  </a:lnTo>
                  <a:cubicBezTo>
                    <a:pt x="144311" y="1063839"/>
                    <a:pt x="157021" y="1062680"/>
                    <a:pt x="165687" y="1069632"/>
                  </a:cubicBezTo>
                  <a:cubicBezTo>
                    <a:pt x="182153" y="1082668"/>
                    <a:pt x="200496" y="1091937"/>
                    <a:pt x="219272" y="1100266"/>
                  </a:cubicBezTo>
                  <a:lnTo>
                    <a:pt x="272942" y="1124132"/>
                  </a:lnTo>
                  <a:lnTo>
                    <a:pt x="250614" y="1108739"/>
                  </a:lnTo>
                  <a:cubicBezTo>
                    <a:pt x="244114" y="1102655"/>
                    <a:pt x="240792" y="1095124"/>
                    <a:pt x="246570" y="1084116"/>
                  </a:cubicBezTo>
                  <a:cubicBezTo>
                    <a:pt x="258702" y="1061521"/>
                    <a:pt x="283544" y="1067894"/>
                    <a:pt x="302032" y="1079481"/>
                  </a:cubicBezTo>
                  <a:cubicBezTo>
                    <a:pt x="318208" y="1089910"/>
                    <a:pt x="334963" y="1095703"/>
                    <a:pt x="352294" y="1101496"/>
                  </a:cubicBezTo>
                  <a:cubicBezTo>
                    <a:pt x="354606" y="1102076"/>
                    <a:pt x="355761" y="1103814"/>
                    <a:pt x="355761" y="1106131"/>
                  </a:cubicBezTo>
                  <a:cubicBezTo>
                    <a:pt x="358072" y="1103814"/>
                    <a:pt x="354606" y="1100338"/>
                    <a:pt x="357494" y="1097441"/>
                  </a:cubicBezTo>
                  <a:cubicBezTo>
                    <a:pt x="375404" y="1080640"/>
                    <a:pt x="397358" y="1077743"/>
                    <a:pt x="420467" y="1077743"/>
                  </a:cubicBezTo>
                  <a:lnTo>
                    <a:pt x="427658" y="1079122"/>
                  </a:lnTo>
                  <a:lnTo>
                    <a:pt x="425813" y="1073760"/>
                  </a:lnTo>
                  <a:cubicBezTo>
                    <a:pt x="409539" y="1063831"/>
                    <a:pt x="406633" y="1053902"/>
                    <a:pt x="420583" y="1039884"/>
                  </a:cubicBezTo>
                  <a:cubicBezTo>
                    <a:pt x="422908" y="1038132"/>
                    <a:pt x="422326" y="1032876"/>
                    <a:pt x="422908" y="1029371"/>
                  </a:cubicBezTo>
                  <a:cubicBezTo>
                    <a:pt x="422908" y="1025867"/>
                    <a:pt x="422908" y="1021778"/>
                    <a:pt x="422908" y="1018274"/>
                  </a:cubicBezTo>
                  <a:cubicBezTo>
                    <a:pt x="424542" y="1006447"/>
                    <a:pt x="428016" y="996468"/>
                    <a:pt x="433846" y="994365"/>
                  </a:cubicBezTo>
                  <a:close/>
                  <a:moveTo>
                    <a:pt x="1538854" y="987166"/>
                  </a:moveTo>
                  <a:lnTo>
                    <a:pt x="1539383" y="987285"/>
                  </a:lnTo>
                  <a:lnTo>
                    <a:pt x="1539489" y="987167"/>
                  </a:lnTo>
                  <a:lnTo>
                    <a:pt x="1539459" y="987302"/>
                  </a:lnTo>
                  <a:lnTo>
                    <a:pt x="1552123" y="990139"/>
                  </a:lnTo>
                  <a:cubicBezTo>
                    <a:pt x="1559795" y="995359"/>
                    <a:pt x="1552789" y="1006452"/>
                    <a:pt x="1550121" y="1015587"/>
                  </a:cubicBezTo>
                  <a:cubicBezTo>
                    <a:pt x="1550121" y="1019067"/>
                    <a:pt x="1548935" y="1021967"/>
                    <a:pt x="1547156" y="1024867"/>
                  </a:cubicBezTo>
                  <a:cubicBezTo>
                    <a:pt x="1543598" y="1024287"/>
                    <a:pt x="1540633" y="1024287"/>
                    <a:pt x="1537075" y="1023127"/>
                  </a:cubicBezTo>
                  <a:cubicBezTo>
                    <a:pt x="1532331" y="1017327"/>
                    <a:pt x="1529959" y="1010367"/>
                    <a:pt x="1531738" y="1002247"/>
                  </a:cubicBezTo>
                  <a:lnTo>
                    <a:pt x="1532707" y="1000351"/>
                  </a:lnTo>
                  <a:lnTo>
                    <a:pt x="1533611" y="993646"/>
                  </a:lnTo>
                  <a:lnTo>
                    <a:pt x="1537718" y="989119"/>
                  </a:lnTo>
                  <a:lnTo>
                    <a:pt x="1538261" y="987746"/>
                  </a:lnTo>
                  <a:close/>
                  <a:moveTo>
                    <a:pt x="1517251" y="979510"/>
                  </a:moveTo>
                  <a:cubicBezTo>
                    <a:pt x="1519430" y="979510"/>
                    <a:pt x="1521608" y="979510"/>
                    <a:pt x="1524332" y="979510"/>
                  </a:cubicBezTo>
                  <a:cubicBezTo>
                    <a:pt x="1521608" y="984047"/>
                    <a:pt x="1519430" y="983480"/>
                    <a:pt x="1517251" y="979510"/>
                  </a:cubicBezTo>
                  <a:close/>
                  <a:moveTo>
                    <a:pt x="783899" y="979509"/>
                  </a:moveTo>
                  <a:cubicBezTo>
                    <a:pt x="785029" y="981728"/>
                    <a:pt x="785594" y="983947"/>
                    <a:pt x="786723" y="986167"/>
                  </a:cubicBezTo>
                  <a:cubicBezTo>
                    <a:pt x="787288" y="988941"/>
                    <a:pt x="786723" y="991160"/>
                    <a:pt x="783899" y="991715"/>
                  </a:cubicBezTo>
                  <a:cubicBezTo>
                    <a:pt x="782205" y="991715"/>
                    <a:pt x="779382" y="989496"/>
                    <a:pt x="778816" y="987831"/>
                  </a:cubicBezTo>
                  <a:cubicBezTo>
                    <a:pt x="777687" y="983947"/>
                    <a:pt x="780511" y="981728"/>
                    <a:pt x="783899" y="979509"/>
                  </a:cubicBezTo>
                  <a:close/>
                  <a:moveTo>
                    <a:pt x="1478039" y="970338"/>
                  </a:moveTo>
                  <a:cubicBezTo>
                    <a:pt x="1479740" y="969921"/>
                    <a:pt x="1481759" y="970019"/>
                    <a:pt x="1484036" y="970539"/>
                  </a:cubicBezTo>
                  <a:cubicBezTo>
                    <a:pt x="1487071" y="971232"/>
                    <a:pt x="1490566" y="972676"/>
                    <a:pt x="1494378" y="974650"/>
                  </a:cubicBezTo>
                  <a:cubicBezTo>
                    <a:pt x="1497767" y="981334"/>
                    <a:pt x="1502849" y="982550"/>
                    <a:pt x="1509062" y="982550"/>
                  </a:cubicBezTo>
                  <a:cubicBezTo>
                    <a:pt x="1505109" y="989841"/>
                    <a:pt x="1498896" y="991664"/>
                    <a:pt x="1492119" y="988626"/>
                  </a:cubicBezTo>
                  <a:cubicBezTo>
                    <a:pt x="1484777" y="984980"/>
                    <a:pt x="1479129" y="988018"/>
                    <a:pt x="1472917" y="990449"/>
                  </a:cubicBezTo>
                  <a:cubicBezTo>
                    <a:pt x="1470693" y="977460"/>
                    <a:pt x="1472937" y="971586"/>
                    <a:pt x="1478039" y="970338"/>
                  </a:cubicBezTo>
                  <a:close/>
                  <a:moveTo>
                    <a:pt x="344864" y="970105"/>
                  </a:moveTo>
                  <a:cubicBezTo>
                    <a:pt x="346021" y="970325"/>
                    <a:pt x="347177" y="970763"/>
                    <a:pt x="348045" y="971056"/>
                  </a:cubicBezTo>
                  <a:cubicBezTo>
                    <a:pt x="354406" y="973103"/>
                    <a:pt x="358743" y="976466"/>
                    <a:pt x="361345" y="980925"/>
                  </a:cubicBezTo>
                  <a:lnTo>
                    <a:pt x="363795" y="994863"/>
                  </a:lnTo>
                  <a:lnTo>
                    <a:pt x="363860" y="994823"/>
                  </a:lnTo>
                  <a:cubicBezTo>
                    <a:pt x="366174" y="997701"/>
                    <a:pt x="368489" y="1000004"/>
                    <a:pt x="371382" y="1002307"/>
                  </a:cubicBezTo>
                  <a:cubicBezTo>
                    <a:pt x="371382" y="1004609"/>
                    <a:pt x="371382" y="1007487"/>
                    <a:pt x="371382" y="1009790"/>
                  </a:cubicBezTo>
                  <a:cubicBezTo>
                    <a:pt x="373697" y="1019001"/>
                    <a:pt x="377169" y="1028211"/>
                    <a:pt x="378326" y="1037997"/>
                  </a:cubicBezTo>
                  <a:cubicBezTo>
                    <a:pt x="380641" y="1055843"/>
                    <a:pt x="367910" y="1070810"/>
                    <a:pt x="350550" y="1066780"/>
                  </a:cubicBezTo>
                  <a:cubicBezTo>
                    <a:pt x="327982" y="1061599"/>
                    <a:pt x="303099" y="1068507"/>
                    <a:pt x="283425" y="1052389"/>
                  </a:cubicBezTo>
                  <a:cubicBezTo>
                    <a:pt x="280531" y="1050086"/>
                    <a:pt x="275323" y="1050086"/>
                    <a:pt x="274166" y="1052964"/>
                  </a:cubicBezTo>
                  <a:cubicBezTo>
                    <a:pt x="266643" y="1066205"/>
                    <a:pt x="256227" y="1062175"/>
                    <a:pt x="245232" y="1061599"/>
                  </a:cubicBezTo>
                  <a:cubicBezTo>
                    <a:pt x="238289" y="1061024"/>
                    <a:pt x="230766" y="1063327"/>
                    <a:pt x="223243" y="1063327"/>
                  </a:cubicBezTo>
                  <a:cubicBezTo>
                    <a:pt x="217456" y="1063902"/>
                    <a:pt x="216299" y="1058721"/>
                    <a:pt x="215720" y="1053540"/>
                  </a:cubicBezTo>
                  <a:cubicBezTo>
                    <a:pt x="204726" y="1053540"/>
                    <a:pt x="197782" y="1048935"/>
                    <a:pt x="193152" y="1039149"/>
                  </a:cubicBezTo>
                  <a:lnTo>
                    <a:pt x="194357" y="1038229"/>
                  </a:lnTo>
                  <a:lnTo>
                    <a:pt x="185555" y="1036560"/>
                  </a:lnTo>
                  <a:cubicBezTo>
                    <a:pt x="174568" y="1031296"/>
                    <a:pt x="160112" y="1025447"/>
                    <a:pt x="180929" y="1013750"/>
                  </a:cubicBezTo>
                  <a:cubicBezTo>
                    <a:pt x="190181" y="1008487"/>
                    <a:pt x="200012" y="1004393"/>
                    <a:pt x="208107" y="997374"/>
                  </a:cubicBezTo>
                  <a:cubicBezTo>
                    <a:pt x="216781" y="1002638"/>
                    <a:pt x="229502" y="999129"/>
                    <a:pt x="233551" y="1013750"/>
                  </a:cubicBezTo>
                  <a:cubicBezTo>
                    <a:pt x="235285" y="1021353"/>
                    <a:pt x="244537" y="1020769"/>
                    <a:pt x="250898" y="1012581"/>
                  </a:cubicBezTo>
                  <a:cubicBezTo>
                    <a:pt x="253790" y="1007317"/>
                    <a:pt x="254368" y="1000298"/>
                    <a:pt x="263041" y="1002638"/>
                  </a:cubicBezTo>
                  <a:cubicBezTo>
                    <a:pt x="275185" y="1007317"/>
                    <a:pt x="277498" y="1001468"/>
                    <a:pt x="277498" y="989771"/>
                  </a:cubicBezTo>
                  <a:cubicBezTo>
                    <a:pt x="277498" y="983922"/>
                    <a:pt x="284437" y="983338"/>
                    <a:pt x="289063" y="986847"/>
                  </a:cubicBezTo>
                  <a:cubicBezTo>
                    <a:pt x="301206" y="996205"/>
                    <a:pt x="316819" y="995620"/>
                    <a:pt x="331275" y="997374"/>
                  </a:cubicBezTo>
                  <a:cubicBezTo>
                    <a:pt x="344575" y="997959"/>
                    <a:pt x="347467" y="993865"/>
                    <a:pt x="342262" y="979829"/>
                  </a:cubicBezTo>
                  <a:cubicBezTo>
                    <a:pt x="341106" y="976319"/>
                    <a:pt x="337058" y="973395"/>
                    <a:pt x="341684" y="970471"/>
                  </a:cubicBezTo>
                  <a:cubicBezTo>
                    <a:pt x="342551" y="969886"/>
                    <a:pt x="343708" y="969886"/>
                    <a:pt x="344864" y="970105"/>
                  </a:cubicBezTo>
                  <a:close/>
                  <a:moveTo>
                    <a:pt x="1221843" y="966750"/>
                  </a:moveTo>
                  <a:cubicBezTo>
                    <a:pt x="1220647" y="968026"/>
                    <a:pt x="1218853" y="970578"/>
                    <a:pt x="1217060" y="971853"/>
                  </a:cubicBezTo>
                  <a:cubicBezTo>
                    <a:pt x="1214668" y="973767"/>
                    <a:pt x="1212276" y="973130"/>
                    <a:pt x="1212276" y="969302"/>
                  </a:cubicBezTo>
                  <a:cubicBezTo>
                    <a:pt x="1212276" y="968664"/>
                    <a:pt x="1213472" y="968026"/>
                    <a:pt x="1214668" y="967388"/>
                  </a:cubicBezTo>
                  <a:cubicBezTo>
                    <a:pt x="1217060" y="966750"/>
                    <a:pt x="1219451" y="966750"/>
                    <a:pt x="1221843" y="966750"/>
                  </a:cubicBezTo>
                  <a:close/>
                  <a:moveTo>
                    <a:pt x="747189" y="962846"/>
                  </a:moveTo>
                  <a:cubicBezTo>
                    <a:pt x="749095" y="961645"/>
                    <a:pt x="751636" y="964047"/>
                    <a:pt x="754177" y="964648"/>
                  </a:cubicBezTo>
                  <a:cubicBezTo>
                    <a:pt x="752907" y="967049"/>
                    <a:pt x="752907" y="970052"/>
                    <a:pt x="751001" y="971253"/>
                  </a:cubicBezTo>
                  <a:cubicBezTo>
                    <a:pt x="749730" y="971253"/>
                    <a:pt x="746553" y="969451"/>
                    <a:pt x="744647" y="968250"/>
                  </a:cubicBezTo>
                  <a:cubicBezTo>
                    <a:pt x="745283" y="966449"/>
                    <a:pt x="745918" y="962846"/>
                    <a:pt x="747189" y="962846"/>
                  </a:cubicBezTo>
                  <a:close/>
                  <a:moveTo>
                    <a:pt x="1392525" y="956542"/>
                  </a:moveTo>
                  <a:cubicBezTo>
                    <a:pt x="1396044" y="957109"/>
                    <a:pt x="1397217" y="959378"/>
                    <a:pt x="1395457" y="961646"/>
                  </a:cubicBezTo>
                  <a:cubicBezTo>
                    <a:pt x="1394284" y="963347"/>
                    <a:pt x="1391938" y="964482"/>
                    <a:pt x="1390178" y="966183"/>
                  </a:cubicBezTo>
                  <a:cubicBezTo>
                    <a:pt x="1390178" y="963347"/>
                    <a:pt x="1390765" y="961646"/>
                    <a:pt x="1390765" y="959378"/>
                  </a:cubicBezTo>
                  <a:cubicBezTo>
                    <a:pt x="1391351" y="958243"/>
                    <a:pt x="1392525" y="956542"/>
                    <a:pt x="1392525" y="956542"/>
                  </a:cubicBezTo>
                  <a:close/>
                  <a:moveTo>
                    <a:pt x="1070498" y="943209"/>
                  </a:moveTo>
                  <a:cubicBezTo>
                    <a:pt x="1080837" y="944963"/>
                    <a:pt x="1091176" y="951982"/>
                    <a:pt x="1101514" y="944525"/>
                  </a:cubicBezTo>
                  <a:cubicBezTo>
                    <a:pt x="1101514" y="947449"/>
                    <a:pt x="1101514" y="949789"/>
                    <a:pt x="1101514" y="951543"/>
                  </a:cubicBezTo>
                  <a:lnTo>
                    <a:pt x="1102994" y="954557"/>
                  </a:lnTo>
                  <a:lnTo>
                    <a:pt x="1102994" y="951437"/>
                  </a:lnTo>
                  <a:cubicBezTo>
                    <a:pt x="1109207" y="951948"/>
                    <a:pt x="1114289" y="953479"/>
                    <a:pt x="1117678" y="958072"/>
                  </a:cubicBezTo>
                  <a:cubicBezTo>
                    <a:pt x="1112595" y="958072"/>
                    <a:pt x="1107512" y="958072"/>
                    <a:pt x="1102994" y="958583"/>
                  </a:cubicBezTo>
                  <a:lnTo>
                    <a:pt x="1102994" y="958526"/>
                  </a:lnTo>
                  <a:lnTo>
                    <a:pt x="1101514" y="959731"/>
                  </a:lnTo>
                  <a:lnTo>
                    <a:pt x="1100370" y="960416"/>
                  </a:lnTo>
                  <a:lnTo>
                    <a:pt x="1095345" y="965838"/>
                  </a:lnTo>
                  <a:lnTo>
                    <a:pt x="1094622" y="967334"/>
                  </a:lnTo>
                  <a:cubicBezTo>
                    <a:pt x="1096345" y="980786"/>
                    <a:pt x="1077390" y="978446"/>
                    <a:pt x="1077390" y="991313"/>
                  </a:cubicBezTo>
                  <a:cubicBezTo>
                    <a:pt x="1076815" y="1002425"/>
                    <a:pt x="1062456" y="1003595"/>
                    <a:pt x="1057287" y="1011783"/>
                  </a:cubicBezTo>
                  <a:cubicBezTo>
                    <a:pt x="1045799" y="1007105"/>
                    <a:pt x="1040055" y="996577"/>
                    <a:pt x="1031439" y="986049"/>
                  </a:cubicBezTo>
                  <a:cubicBezTo>
                    <a:pt x="1024547" y="994822"/>
                    <a:pt x="1019378" y="1003595"/>
                    <a:pt x="1013059" y="1011783"/>
                  </a:cubicBezTo>
                  <a:cubicBezTo>
                    <a:pt x="999274" y="1011198"/>
                    <a:pt x="984915" y="1014708"/>
                    <a:pt x="972278" y="1001256"/>
                  </a:cubicBezTo>
                  <a:cubicBezTo>
                    <a:pt x="965386" y="994238"/>
                    <a:pt x="944134" y="1001841"/>
                    <a:pt x="937815" y="1012368"/>
                  </a:cubicBezTo>
                  <a:cubicBezTo>
                    <a:pt x="936667" y="1014122"/>
                    <a:pt x="936092" y="1017632"/>
                    <a:pt x="937241" y="1018801"/>
                  </a:cubicBezTo>
                  <a:cubicBezTo>
                    <a:pt x="940687" y="1024650"/>
                    <a:pt x="945282" y="1028744"/>
                    <a:pt x="948728" y="1034008"/>
                  </a:cubicBezTo>
                  <a:cubicBezTo>
                    <a:pt x="952175" y="1040441"/>
                    <a:pt x="948728" y="1045120"/>
                    <a:pt x="945282" y="1050384"/>
                  </a:cubicBezTo>
                  <a:cubicBezTo>
                    <a:pt x="926327" y="1026405"/>
                    <a:pt x="925753" y="1026405"/>
                    <a:pt x="930348" y="1000086"/>
                  </a:cubicBezTo>
                  <a:cubicBezTo>
                    <a:pt x="931497" y="992483"/>
                    <a:pt x="930923" y="986049"/>
                    <a:pt x="925753" y="979616"/>
                  </a:cubicBezTo>
                  <a:cubicBezTo>
                    <a:pt x="922881" y="975522"/>
                    <a:pt x="920009" y="971428"/>
                    <a:pt x="924605" y="967334"/>
                  </a:cubicBezTo>
                  <a:cubicBezTo>
                    <a:pt x="936667" y="973183"/>
                    <a:pt x="947580" y="963825"/>
                    <a:pt x="959068" y="964410"/>
                  </a:cubicBezTo>
                  <a:cubicBezTo>
                    <a:pt x="971704" y="966165"/>
                    <a:pt x="980319" y="946864"/>
                    <a:pt x="995828" y="957392"/>
                  </a:cubicBezTo>
                  <a:cubicBezTo>
                    <a:pt x="1006167" y="964410"/>
                    <a:pt x="1018229" y="955637"/>
                    <a:pt x="1030865" y="960316"/>
                  </a:cubicBezTo>
                  <a:cubicBezTo>
                    <a:pt x="1042927" y="964410"/>
                    <a:pt x="1058435" y="959146"/>
                    <a:pt x="1072221" y="957977"/>
                  </a:cubicBezTo>
                  <a:cubicBezTo>
                    <a:pt x="1071072" y="949789"/>
                    <a:pt x="1059584" y="952713"/>
                    <a:pt x="1060159" y="943940"/>
                  </a:cubicBezTo>
                  <a:cubicBezTo>
                    <a:pt x="1063605" y="942625"/>
                    <a:pt x="1067051" y="942624"/>
                    <a:pt x="1070498" y="943209"/>
                  </a:cubicBezTo>
                  <a:close/>
                  <a:moveTo>
                    <a:pt x="913837" y="941229"/>
                  </a:moveTo>
                  <a:cubicBezTo>
                    <a:pt x="914563" y="941229"/>
                    <a:pt x="916741" y="941229"/>
                    <a:pt x="916741" y="942505"/>
                  </a:cubicBezTo>
                  <a:cubicBezTo>
                    <a:pt x="916741" y="943143"/>
                    <a:pt x="916015" y="944419"/>
                    <a:pt x="915289" y="945695"/>
                  </a:cubicBezTo>
                  <a:cubicBezTo>
                    <a:pt x="914563" y="945057"/>
                    <a:pt x="912384" y="945057"/>
                    <a:pt x="912384" y="944419"/>
                  </a:cubicBezTo>
                  <a:cubicBezTo>
                    <a:pt x="912384" y="943143"/>
                    <a:pt x="913110" y="942505"/>
                    <a:pt x="913837" y="941229"/>
                  </a:cubicBezTo>
                  <a:close/>
                  <a:moveTo>
                    <a:pt x="146768" y="921960"/>
                  </a:moveTo>
                  <a:cubicBezTo>
                    <a:pt x="155470" y="925402"/>
                    <a:pt x="147349" y="928270"/>
                    <a:pt x="145608" y="931712"/>
                  </a:cubicBezTo>
                  <a:cubicBezTo>
                    <a:pt x="139227" y="942038"/>
                    <a:pt x="139227" y="942038"/>
                    <a:pt x="151409" y="951789"/>
                  </a:cubicBezTo>
                  <a:cubicBezTo>
                    <a:pt x="156050" y="955231"/>
                    <a:pt x="156630" y="959820"/>
                    <a:pt x="157211" y="964983"/>
                  </a:cubicBezTo>
                  <a:cubicBezTo>
                    <a:pt x="159531" y="984486"/>
                    <a:pt x="145028" y="985633"/>
                    <a:pt x="131685" y="985060"/>
                  </a:cubicBezTo>
                  <a:cubicBezTo>
                    <a:pt x="121244" y="985060"/>
                    <a:pt x="110221" y="980471"/>
                    <a:pt x="100939" y="990796"/>
                  </a:cubicBezTo>
                  <a:cubicBezTo>
                    <a:pt x="82376" y="1008005"/>
                    <a:pt x="70774" y="1045291"/>
                    <a:pt x="35387" y="1008579"/>
                  </a:cubicBezTo>
                  <a:cubicBezTo>
                    <a:pt x="27845" y="1000548"/>
                    <a:pt x="19144" y="1015462"/>
                    <a:pt x="9862" y="1018331"/>
                  </a:cubicBezTo>
                  <a:cubicBezTo>
                    <a:pt x="5801" y="1019478"/>
                    <a:pt x="2900" y="1017757"/>
                    <a:pt x="1740" y="1014315"/>
                  </a:cubicBezTo>
                  <a:cubicBezTo>
                    <a:pt x="2320" y="1012020"/>
                    <a:pt x="2320" y="1010300"/>
                    <a:pt x="0" y="1008579"/>
                  </a:cubicBezTo>
                  <a:cubicBezTo>
                    <a:pt x="580" y="996532"/>
                    <a:pt x="580" y="984486"/>
                    <a:pt x="580" y="971866"/>
                  </a:cubicBezTo>
                  <a:cubicBezTo>
                    <a:pt x="5801" y="973014"/>
                    <a:pt x="12182" y="978750"/>
                    <a:pt x="15663" y="969572"/>
                  </a:cubicBezTo>
                  <a:cubicBezTo>
                    <a:pt x="17983" y="965556"/>
                    <a:pt x="19144" y="960967"/>
                    <a:pt x="21464" y="956952"/>
                  </a:cubicBezTo>
                  <a:cubicBezTo>
                    <a:pt x="26105" y="951789"/>
                    <a:pt x="32486" y="950642"/>
                    <a:pt x="37707" y="954657"/>
                  </a:cubicBezTo>
                  <a:cubicBezTo>
                    <a:pt x="47569" y="961541"/>
                    <a:pt x="56271" y="969572"/>
                    <a:pt x="67293" y="978176"/>
                  </a:cubicBezTo>
                  <a:cubicBezTo>
                    <a:pt x="72514" y="972440"/>
                    <a:pt x="82956" y="964409"/>
                    <a:pt x="82956" y="950068"/>
                  </a:cubicBezTo>
                  <a:lnTo>
                    <a:pt x="83997" y="950059"/>
                  </a:lnTo>
                  <a:lnTo>
                    <a:pt x="91659" y="941410"/>
                  </a:lnTo>
                  <a:cubicBezTo>
                    <a:pt x="94304" y="938621"/>
                    <a:pt x="96449" y="935617"/>
                    <a:pt x="96449" y="931328"/>
                  </a:cubicBezTo>
                  <a:cubicBezTo>
                    <a:pt x="96734" y="930755"/>
                    <a:pt x="98307" y="930183"/>
                    <a:pt x="100237" y="929683"/>
                  </a:cubicBezTo>
                  <a:lnTo>
                    <a:pt x="105411" y="928623"/>
                  </a:lnTo>
                  <a:lnTo>
                    <a:pt x="105581" y="928270"/>
                  </a:lnTo>
                  <a:cubicBezTo>
                    <a:pt x="111962" y="928844"/>
                    <a:pt x="117183" y="929991"/>
                    <a:pt x="119503" y="936875"/>
                  </a:cubicBezTo>
                  <a:cubicBezTo>
                    <a:pt x="121244" y="940890"/>
                    <a:pt x="122984" y="947774"/>
                    <a:pt x="127045" y="939169"/>
                  </a:cubicBezTo>
                  <a:cubicBezTo>
                    <a:pt x="129945" y="933433"/>
                    <a:pt x="131105" y="927697"/>
                    <a:pt x="136906" y="924828"/>
                  </a:cubicBezTo>
                  <a:cubicBezTo>
                    <a:pt x="139807" y="922534"/>
                    <a:pt x="144448" y="920813"/>
                    <a:pt x="146768" y="921960"/>
                  </a:cubicBezTo>
                  <a:close/>
                  <a:moveTo>
                    <a:pt x="805379" y="920063"/>
                  </a:moveTo>
                  <a:cubicBezTo>
                    <a:pt x="807932" y="920413"/>
                    <a:pt x="811061" y="921130"/>
                    <a:pt x="815233" y="922087"/>
                  </a:cubicBezTo>
                  <a:cubicBezTo>
                    <a:pt x="815233" y="924639"/>
                    <a:pt x="815233" y="927192"/>
                    <a:pt x="815233" y="930382"/>
                  </a:cubicBezTo>
                  <a:lnTo>
                    <a:pt x="785310" y="930382"/>
                  </a:lnTo>
                  <a:cubicBezTo>
                    <a:pt x="791928" y="924320"/>
                    <a:pt x="795237" y="921290"/>
                    <a:pt x="798977" y="920253"/>
                  </a:cubicBezTo>
                  <a:cubicBezTo>
                    <a:pt x="800847" y="919735"/>
                    <a:pt x="802825" y="919715"/>
                    <a:pt x="805379" y="920063"/>
                  </a:cubicBezTo>
                  <a:close/>
                  <a:moveTo>
                    <a:pt x="630283" y="913156"/>
                  </a:moveTo>
                  <a:cubicBezTo>
                    <a:pt x="634975" y="913156"/>
                    <a:pt x="640253" y="913156"/>
                    <a:pt x="644945" y="913156"/>
                  </a:cubicBezTo>
                  <a:cubicBezTo>
                    <a:pt x="644945" y="918827"/>
                    <a:pt x="643772" y="924499"/>
                    <a:pt x="637321" y="927901"/>
                  </a:cubicBezTo>
                  <a:lnTo>
                    <a:pt x="635756" y="927776"/>
                  </a:lnTo>
                  <a:lnTo>
                    <a:pt x="637320" y="928752"/>
                  </a:lnTo>
                  <a:cubicBezTo>
                    <a:pt x="634974" y="931021"/>
                    <a:pt x="632628" y="933289"/>
                    <a:pt x="630282" y="935557"/>
                  </a:cubicBezTo>
                  <a:lnTo>
                    <a:pt x="625947" y="935557"/>
                  </a:lnTo>
                  <a:lnTo>
                    <a:pt x="622462" y="938083"/>
                  </a:lnTo>
                  <a:cubicBezTo>
                    <a:pt x="612491" y="927400"/>
                    <a:pt x="612491" y="926806"/>
                    <a:pt x="622462" y="915530"/>
                  </a:cubicBezTo>
                  <a:cubicBezTo>
                    <a:pt x="623635" y="914343"/>
                    <a:pt x="624808" y="913749"/>
                    <a:pt x="626054" y="913749"/>
                  </a:cubicBezTo>
                  <a:cubicBezTo>
                    <a:pt x="627301" y="913749"/>
                    <a:pt x="628620" y="914343"/>
                    <a:pt x="630087" y="915530"/>
                  </a:cubicBezTo>
                  <a:lnTo>
                    <a:pt x="630283" y="915863"/>
                  </a:lnTo>
                  <a:close/>
                  <a:moveTo>
                    <a:pt x="622658" y="905499"/>
                  </a:moveTo>
                  <a:cubicBezTo>
                    <a:pt x="624836" y="907687"/>
                    <a:pt x="627015" y="910421"/>
                    <a:pt x="629738" y="912608"/>
                  </a:cubicBezTo>
                  <a:cubicBezTo>
                    <a:pt x="627015" y="912608"/>
                    <a:pt x="624836" y="912608"/>
                    <a:pt x="622658" y="912608"/>
                  </a:cubicBezTo>
                  <a:cubicBezTo>
                    <a:pt x="622658" y="910421"/>
                    <a:pt x="622658" y="907687"/>
                    <a:pt x="622658" y="905499"/>
                  </a:cubicBezTo>
                  <a:close/>
                  <a:moveTo>
                    <a:pt x="622092" y="900396"/>
                  </a:moveTo>
                  <a:cubicBezTo>
                    <a:pt x="622092" y="903130"/>
                    <a:pt x="622092" y="905317"/>
                    <a:pt x="622092" y="907505"/>
                  </a:cubicBezTo>
                  <a:cubicBezTo>
                    <a:pt x="618703" y="906411"/>
                    <a:pt x="615880" y="905317"/>
                    <a:pt x="612491" y="903677"/>
                  </a:cubicBezTo>
                  <a:cubicBezTo>
                    <a:pt x="614750" y="900396"/>
                    <a:pt x="618703" y="900942"/>
                    <a:pt x="622092" y="900396"/>
                  </a:cubicBezTo>
                  <a:close/>
                  <a:moveTo>
                    <a:pt x="438656" y="900396"/>
                  </a:moveTo>
                  <a:cubicBezTo>
                    <a:pt x="441198" y="901573"/>
                    <a:pt x="441707" y="903340"/>
                    <a:pt x="440181" y="906284"/>
                  </a:cubicBezTo>
                  <a:cubicBezTo>
                    <a:pt x="438148" y="906284"/>
                    <a:pt x="436623" y="906873"/>
                    <a:pt x="434590" y="907462"/>
                  </a:cubicBezTo>
                  <a:cubicBezTo>
                    <a:pt x="435098" y="905696"/>
                    <a:pt x="435098" y="903340"/>
                    <a:pt x="435606" y="901573"/>
                  </a:cubicBezTo>
                  <a:cubicBezTo>
                    <a:pt x="435606" y="900984"/>
                    <a:pt x="437640" y="900396"/>
                    <a:pt x="438656" y="900396"/>
                  </a:cubicBezTo>
                  <a:close/>
                  <a:moveTo>
                    <a:pt x="468264" y="890100"/>
                  </a:moveTo>
                  <a:cubicBezTo>
                    <a:pt x="470017" y="890390"/>
                    <a:pt x="471095" y="891695"/>
                    <a:pt x="470016" y="895755"/>
                  </a:cubicBezTo>
                  <a:cubicBezTo>
                    <a:pt x="469477" y="897495"/>
                    <a:pt x="465164" y="899235"/>
                    <a:pt x="461929" y="899235"/>
                  </a:cubicBezTo>
                  <a:cubicBezTo>
                    <a:pt x="458695" y="899816"/>
                    <a:pt x="454921" y="898075"/>
                    <a:pt x="454921" y="894015"/>
                  </a:cubicBezTo>
                  <a:cubicBezTo>
                    <a:pt x="454921" y="888795"/>
                    <a:pt x="459234" y="890535"/>
                    <a:pt x="462469" y="890535"/>
                  </a:cubicBezTo>
                  <a:cubicBezTo>
                    <a:pt x="464086" y="890535"/>
                    <a:pt x="466512" y="889810"/>
                    <a:pt x="468264" y="890100"/>
                  </a:cubicBezTo>
                  <a:close/>
                  <a:moveTo>
                    <a:pt x="641651" y="888783"/>
                  </a:moveTo>
                  <a:cubicBezTo>
                    <a:pt x="642809" y="888783"/>
                    <a:pt x="643898" y="889932"/>
                    <a:pt x="644987" y="892229"/>
                  </a:cubicBezTo>
                  <a:lnTo>
                    <a:pt x="641719" y="892229"/>
                  </a:lnTo>
                  <a:lnTo>
                    <a:pt x="637907" y="892229"/>
                  </a:lnTo>
                  <a:cubicBezTo>
                    <a:pt x="639268" y="889932"/>
                    <a:pt x="640494" y="888783"/>
                    <a:pt x="641651" y="888783"/>
                  </a:cubicBezTo>
                  <a:close/>
                  <a:moveTo>
                    <a:pt x="1054706" y="877426"/>
                  </a:moveTo>
                  <a:cubicBezTo>
                    <a:pt x="1059608" y="877426"/>
                    <a:pt x="1061786" y="880326"/>
                    <a:pt x="1061786" y="883806"/>
                  </a:cubicBezTo>
                  <a:cubicBezTo>
                    <a:pt x="1060697" y="885547"/>
                    <a:pt x="1059608" y="887866"/>
                    <a:pt x="1057974" y="889027"/>
                  </a:cubicBezTo>
                  <a:cubicBezTo>
                    <a:pt x="1053617" y="889607"/>
                    <a:pt x="1047082" y="883806"/>
                    <a:pt x="1049261" y="880326"/>
                  </a:cubicBezTo>
                  <a:cubicBezTo>
                    <a:pt x="1049805" y="879166"/>
                    <a:pt x="1052528" y="877426"/>
                    <a:pt x="1054706" y="877426"/>
                  </a:cubicBezTo>
                  <a:close/>
                  <a:moveTo>
                    <a:pt x="1151494" y="868361"/>
                  </a:moveTo>
                  <a:cubicBezTo>
                    <a:pt x="1153793" y="867218"/>
                    <a:pt x="1157817" y="870075"/>
                    <a:pt x="1161266" y="870647"/>
                  </a:cubicBezTo>
                  <a:cubicBezTo>
                    <a:pt x="1160116" y="875789"/>
                    <a:pt x="1155518" y="881502"/>
                    <a:pt x="1162991" y="886073"/>
                  </a:cubicBezTo>
                  <a:cubicBezTo>
                    <a:pt x="1169889" y="890644"/>
                    <a:pt x="1176787" y="895215"/>
                    <a:pt x="1183686" y="899786"/>
                  </a:cubicBezTo>
                  <a:lnTo>
                    <a:pt x="1184518" y="900884"/>
                  </a:lnTo>
                  <a:lnTo>
                    <a:pt x="1184321" y="898783"/>
                  </a:lnTo>
                  <a:cubicBezTo>
                    <a:pt x="1198044" y="892738"/>
                    <a:pt x="1198044" y="892738"/>
                    <a:pt x="1206621" y="906641"/>
                  </a:cubicBezTo>
                  <a:lnTo>
                    <a:pt x="1205496" y="906824"/>
                  </a:lnTo>
                  <a:lnTo>
                    <a:pt x="1206105" y="907214"/>
                  </a:lnTo>
                  <a:cubicBezTo>
                    <a:pt x="1208404" y="907214"/>
                    <a:pt x="1210703" y="907214"/>
                    <a:pt x="1213578" y="907214"/>
                  </a:cubicBezTo>
                  <a:cubicBezTo>
                    <a:pt x="1219326" y="919212"/>
                    <a:pt x="1216452" y="928354"/>
                    <a:pt x="1206105" y="936353"/>
                  </a:cubicBezTo>
                  <a:cubicBezTo>
                    <a:pt x="1202655" y="940924"/>
                    <a:pt x="1198057" y="943210"/>
                    <a:pt x="1194033" y="939210"/>
                  </a:cubicBezTo>
                  <a:cubicBezTo>
                    <a:pt x="1182536" y="928926"/>
                    <a:pt x="1172188" y="916927"/>
                    <a:pt x="1159541" y="908356"/>
                  </a:cubicBezTo>
                  <a:cubicBezTo>
                    <a:pt x="1152068" y="903785"/>
                    <a:pt x="1146320" y="902643"/>
                    <a:pt x="1141721" y="910642"/>
                  </a:cubicBezTo>
                  <a:cubicBezTo>
                    <a:pt x="1137697" y="917498"/>
                    <a:pt x="1132524" y="921498"/>
                    <a:pt x="1124476" y="922069"/>
                  </a:cubicBezTo>
                  <a:cubicBezTo>
                    <a:pt x="1123326" y="908356"/>
                    <a:pt x="1138847" y="900358"/>
                    <a:pt x="1135398" y="884931"/>
                  </a:cubicBezTo>
                  <a:cubicBezTo>
                    <a:pt x="1133673" y="878074"/>
                    <a:pt x="1144595" y="871789"/>
                    <a:pt x="1151494" y="868361"/>
                  </a:cubicBezTo>
                  <a:close/>
                  <a:moveTo>
                    <a:pt x="520159" y="853899"/>
                  </a:moveTo>
                  <a:cubicBezTo>
                    <a:pt x="521045" y="852862"/>
                    <a:pt x="522542" y="853819"/>
                    <a:pt x="525537" y="855733"/>
                  </a:cubicBezTo>
                  <a:cubicBezTo>
                    <a:pt x="523359" y="858286"/>
                    <a:pt x="521181" y="861476"/>
                    <a:pt x="518458" y="864028"/>
                  </a:cubicBezTo>
                  <a:cubicBezTo>
                    <a:pt x="519002" y="857966"/>
                    <a:pt x="519275" y="854936"/>
                    <a:pt x="520159" y="853899"/>
                  </a:cubicBezTo>
                  <a:close/>
                  <a:moveTo>
                    <a:pt x="1518610" y="847523"/>
                  </a:moveTo>
                  <a:cubicBezTo>
                    <a:pt x="1521545" y="847089"/>
                    <a:pt x="1524696" y="847379"/>
                    <a:pt x="1527845" y="847956"/>
                  </a:cubicBezTo>
                  <a:cubicBezTo>
                    <a:pt x="1534718" y="849690"/>
                    <a:pt x="1535863" y="855468"/>
                    <a:pt x="1537009" y="861246"/>
                  </a:cubicBezTo>
                  <a:cubicBezTo>
                    <a:pt x="1525554" y="861246"/>
                    <a:pt x="1522691" y="871647"/>
                    <a:pt x="1515245" y="876848"/>
                  </a:cubicBezTo>
                  <a:cubicBezTo>
                    <a:pt x="1511809" y="876848"/>
                    <a:pt x="1507800" y="876848"/>
                    <a:pt x="1504363" y="876270"/>
                  </a:cubicBezTo>
                  <a:cubicBezTo>
                    <a:pt x="1500927" y="875693"/>
                    <a:pt x="1496918" y="873959"/>
                    <a:pt x="1498636" y="869914"/>
                  </a:cubicBezTo>
                  <a:cubicBezTo>
                    <a:pt x="1502073" y="862980"/>
                    <a:pt x="1506081" y="856624"/>
                    <a:pt x="1510663" y="851423"/>
                  </a:cubicBezTo>
                  <a:cubicBezTo>
                    <a:pt x="1512954" y="849112"/>
                    <a:pt x="1515675" y="847956"/>
                    <a:pt x="1518610" y="847523"/>
                  </a:cubicBezTo>
                  <a:close/>
                  <a:moveTo>
                    <a:pt x="409078" y="800189"/>
                  </a:moveTo>
                  <a:cubicBezTo>
                    <a:pt x="412186" y="799535"/>
                    <a:pt x="416378" y="803311"/>
                    <a:pt x="424761" y="810864"/>
                  </a:cubicBezTo>
                  <a:cubicBezTo>
                    <a:pt x="424183" y="815511"/>
                    <a:pt x="434011" y="822483"/>
                    <a:pt x="421292" y="824226"/>
                  </a:cubicBezTo>
                  <a:cubicBezTo>
                    <a:pt x="412041" y="825969"/>
                    <a:pt x="412041" y="825969"/>
                    <a:pt x="418979" y="836426"/>
                  </a:cubicBezTo>
                  <a:cubicBezTo>
                    <a:pt x="413197" y="850369"/>
                    <a:pt x="393540" y="843979"/>
                    <a:pt x="387181" y="857341"/>
                  </a:cubicBezTo>
                  <a:cubicBezTo>
                    <a:pt x="386024" y="859665"/>
                    <a:pt x="384868" y="861988"/>
                    <a:pt x="385446" y="864312"/>
                  </a:cubicBezTo>
                  <a:cubicBezTo>
                    <a:pt x="385446" y="865474"/>
                    <a:pt x="388337" y="867798"/>
                    <a:pt x="390072" y="867798"/>
                  </a:cubicBezTo>
                  <a:cubicBezTo>
                    <a:pt x="413197" y="869541"/>
                    <a:pt x="413197" y="869541"/>
                    <a:pt x="418979" y="889294"/>
                  </a:cubicBezTo>
                  <a:cubicBezTo>
                    <a:pt x="419557" y="891618"/>
                    <a:pt x="418979" y="893942"/>
                    <a:pt x="418979" y="896265"/>
                  </a:cubicBezTo>
                  <a:cubicBezTo>
                    <a:pt x="411463" y="900332"/>
                    <a:pt x="405681" y="884065"/>
                    <a:pt x="396431" y="893942"/>
                  </a:cubicBezTo>
                  <a:cubicBezTo>
                    <a:pt x="395275" y="895104"/>
                    <a:pt x="390650" y="894523"/>
                    <a:pt x="390072" y="894523"/>
                  </a:cubicBezTo>
                  <a:cubicBezTo>
                    <a:pt x="382556" y="871865"/>
                    <a:pt x="373883" y="885227"/>
                    <a:pt x="364633" y="892780"/>
                  </a:cubicBezTo>
                  <a:cubicBezTo>
                    <a:pt x="356539" y="898589"/>
                    <a:pt x="346132" y="902656"/>
                    <a:pt x="336303" y="900332"/>
                  </a:cubicBezTo>
                  <a:cubicBezTo>
                    <a:pt x="320693" y="895685"/>
                    <a:pt x="312021" y="900332"/>
                    <a:pt x="304505" y="914856"/>
                  </a:cubicBezTo>
                  <a:cubicBezTo>
                    <a:pt x="299880" y="925894"/>
                    <a:pt x="284848" y="923571"/>
                    <a:pt x="276176" y="930542"/>
                  </a:cubicBezTo>
                  <a:cubicBezTo>
                    <a:pt x="266925" y="938095"/>
                    <a:pt x="260566" y="932285"/>
                    <a:pt x="256518" y="924732"/>
                  </a:cubicBezTo>
                  <a:cubicBezTo>
                    <a:pt x="251893" y="918342"/>
                    <a:pt x="248424" y="912532"/>
                    <a:pt x="239174" y="915437"/>
                  </a:cubicBezTo>
                  <a:cubicBezTo>
                    <a:pt x="233393" y="915437"/>
                    <a:pt x="227611" y="916599"/>
                    <a:pt x="224142" y="922990"/>
                  </a:cubicBezTo>
                  <a:cubicBezTo>
                    <a:pt x="213735" y="923571"/>
                    <a:pt x="203328" y="921828"/>
                    <a:pt x="196390" y="913113"/>
                  </a:cubicBezTo>
                  <a:cubicBezTo>
                    <a:pt x="194078" y="910208"/>
                    <a:pt x="190609" y="907303"/>
                    <a:pt x="193500" y="903818"/>
                  </a:cubicBezTo>
                  <a:lnTo>
                    <a:pt x="201122" y="900754"/>
                  </a:lnTo>
                  <a:lnTo>
                    <a:pt x="200775" y="900396"/>
                  </a:lnTo>
                  <a:lnTo>
                    <a:pt x="202014" y="900396"/>
                  </a:lnTo>
                  <a:lnTo>
                    <a:pt x="202172" y="900332"/>
                  </a:lnTo>
                  <a:lnTo>
                    <a:pt x="202276" y="900396"/>
                  </a:lnTo>
                  <a:lnTo>
                    <a:pt x="207855" y="900396"/>
                  </a:lnTo>
                  <a:lnTo>
                    <a:pt x="205620" y="902453"/>
                  </a:lnTo>
                  <a:lnTo>
                    <a:pt x="205713" y="902511"/>
                  </a:lnTo>
                  <a:cubicBezTo>
                    <a:pt x="206942" y="902511"/>
                    <a:pt x="208243" y="901785"/>
                    <a:pt x="209688" y="900332"/>
                  </a:cubicBezTo>
                  <a:cubicBezTo>
                    <a:pt x="215470" y="894523"/>
                    <a:pt x="221251" y="888132"/>
                    <a:pt x="227611" y="882903"/>
                  </a:cubicBezTo>
                  <a:cubicBezTo>
                    <a:pt x="232814" y="878256"/>
                    <a:pt x="230501" y="866636"/>
                    <a:pt x="239174" y="866055"/>
                  </a:cubicBezTo>
                  <a:cubicBezTo>
                    <a:pt x="248280" y="865620"/>
                    <a:pt x="257386" y="861262"/>
                    <a:pt x="266736" y="861317"/>
                  </a:cubicBezTo>
                  <a:lnTo>
                    <a:pt x="274795" y="862882"/>
                  </a:lnTo>
                  <a:lnTo>
                    <a:pt x="274479" y="862113"/>
                  </a:lnTo>
                  <a:lnTo>
                    <a:pt x="275475" y="863014"/>
                  </a:lnTo>
                  <a:lnTo>
                    <a:pt x="276176" y="863150"/>
                  </a:lnTo>
                  <a:cubicBezTo>
                    <a:pt x="275598" y="859665"/>
                    <a:pt x="274441" y="856179"/>
                    <a:pt x="273285" y="852693"/>
                  </a:cubicBezTo>
                  <a:cubicBezTo>
                    <a:pt x="272128" y="848626"/>
                    <a:pt x="263456" y="847464"/>
                    <a:pt x="269238" y="841655"/>
                  </a:cubicBezTo>
                  <a:cubicBezTo>
                    <a:pt x="272128" y="838750"/>
                    <a:pt x="276176" y="837007"/>
                    <a:pt x="279066" y="837588"/>
                  </a:cubicBezTo>
                  <a:cubicBezTo>
                    <a:pt x="286004" y="838750"/>
                    <a:pt x="293520" y="841074"/>
                    <a:pt x="301036" y="843398"/>
                  </a:cubicBezTo>
                  <a:cubicBezTo>
                    <a:pt x="288317" y="817254"/>
                    <a:pt x="288317" y="817254"/>
                    <a:pt x="258831" y="806797"/>
                  </a:cubicBezTo>
                  <a:cubicBezTo>
                    <a:pt x="271550" y="802149"/>
                    <a:pt x="284270" y="800406"/>
                    <a:pt x="290629" y="809121"/>
                  </a:cubicBezTo>
                  <a:cubicBezTo>
                    <a:pt x="301036" y="824226"/>
                    <a:pt x="316068" y="819578"/>
                    <a:pt x="329366" y="823645"/>
                  </a:cubicBezTo>
                  <a:cubicBezTo>
                    <a:pt x="333991" y="825388"/>
                    <a:pt x="340929" y="820740"/>
                    <a:pt x="346132" y="825388"/>
                  </a:cubicBezTo>
                  <a:cubicBezTo>
                    <a:pt x="353648" y="831778"/>
                    <a:pt x="356539" y="827131"/>
                    <a:pt x="358851" y="820159"/>
                  </a:cubicBezTo>
                  <a:cubicBezTo>
                    <a:pt x="360007" y="816092"/>
                    <a:pt x="362899" y="814930"/>
                    <a:pt x="367524" y="816092"/>
                  </a:cubicBezTo>
                  <a:cubicBezTo>
                    <a:pt x="376196" y="819578"/>
                    <a:pt x="385446" y="822483"/>
                    <a:pt x="394697" y="825969"/>
                  </a:cubicBezTo>
                  <a:lnTo>
                    <a:pt x="395077" y="825247"/>
                  </a:lnTo>
                  <a:lnTo>
                    <a:pt x="393927" y="823832"/>
                  </a:lnTo>
                  <a:lnTo>
                    <a:pt x="395466" y="824509"/>
                  </a:lnTo>
                  <a:lnTo>
                    <a:pt x="399900" y="816092"/>
                  </a:lnTo>
                  <a:cubicBezTo>
                    <a:pt x="403947" y="805926"/>
                    <a:pt x="405971" y="800842"/>
                    <a:pt x="409078" y="800189"/>
                  </a:cubicBezTo>
                  <a:close/>
                  <a:moveTo>
                    <a:pt x="1479129" y="780446"/>
                  </a:moveTo>
                  <a:cubicBezTo>
                    <a:pt x="1481475" y="785550"/>
                    <a:pt x="1483821" y="790088"/>
                    <a:pt x="1486167" y="795192"/>
                  </a:cubicBezTo>
                  <a:cubicBezTo>
                    <a:pt x="1482648" y="800296"/>
                    <a:pt x="1478542" y="798595"/>
                    <a:pt x="1475610" y="794058"/>
                  </a:cubicBezTo>
                  <a:cubicBezTo>
                    <a:pt x="1471504" y="788386"/>
                    <a:pt x="1472677" y="783849"/>
                    <a:pt x="1479129" y="780446"/>
                  </a:cubicBezTo>
                  <a:close/>
                  <a:moveTo>
                    <a:pt x="631342" y="776265"/>
                  </a:moveTo>
                  <a:cubicBezTo>
                    <a:pt x="631977" y="776478"/>
                    <a:pt x="632259" y="777328"/>
                    <a:pt x="632259" y="778746"/>
                  </a:cubicBezTo>
                  <a:cubicBezTo>
                    <a:pt x="631130" y="778746"/>
                    <a:pt x="630000" y="779313"/>
                    <a:pt x="628870" y="779881"/>
                  </a:cubicBezTo>
                  <a:cubicBezTo>
                    <a:pt x="628870" y="778746"/>
                    <a:pt x="627741" y="777612"/>
                    <a:pt x="628306" y="777612"/>
                  </a:cubicBezTo>
                  <a:cubicBezTo>
                    <a:pt x="629718" y="776478"/>
                    <a:pt x="630706" y="776053"/>
                    <a:pt x="631342" y="776265"/>
                  </a:cubicBezTo>
                  <a:close/>
                  <a:moveTo>
                    <a:pt x="421220" y="753490"/>
                  </a:moveTo>
                  <a:cubicBezTo>
                    <a:pt x="426192" y="752374"/>
                    <a:pt x="426192" y="756282"/>
                    <a:pt x="426192" y="759631"/>
                  </a:cubicBezTo>
                  <a:cubicBezTo>
                    <a:pt x="425087" y="762980"/>
                    <a:pt x="428954" y="769679"/>
                    <a:pt x="421220" y="769121"/>
                  </a:cubicBezTo>
                  <a:cubicBezTo>
                    <a:pt x="417905" y="769121"/>
                    <a:pt x="416800" y="765213"/>
                    <a:pt x="416800" y="761306"/>
                  </a:cubicBezTo>
                  <a:cubicBezTo>
                    <a:pt x="416800" y="757956"/>
                    <a:pt x="417905" y="754049"/>
                    <a:pt x="421220" y="753490"/>
                  </a:cubicBezTo>
                  <a:close/>
                  <a:moveTo>
                    <a:pt x="1316955" y="707014"/>
                  </a:moveTo>
                  <a:cubicBezTo>
                    <a:pt x="1331463" y="708169"/>
                    <a:pt x="1336107" y="712786"/>
                    <a:pt x="1339008" y="726636"/>
                  </a:cubicBezTo>
                  <a:cubicBezTo>
                    <a:pt x="1340749" y="737601"/>
                    <a:pt x="1341329" y="748566"/>
                    <a:pt x="1342490" y="759531"/>
                  </a:cubicBezTo>
                  <a:cubicBezTo>
                    <a:pt x="1344231" y="770496"/>
                    <a:pt x="1352356" y="772227"/>
                    <a:pt x="1361641" y="772804"/>
                  </a:cubicBezTo>
                  <a:cubicBezTo>
                    <a:pt x="1361641" y="787232"/>
                    <a:pt x="1361641" y="802237"/>
                    <a:pt x="1361641" y="817241"/>
                  </a:cubicBezTo>
                  <a:lnTo>
                    <a:pt x="1358150" y="818729"/>
                  </a:lnTo>
                  <a:lnTo>
                    <a:pt x="1361474" y="818729"/>
                  </a:lnTo>
                  <a:cubicBezTo>
                    <a:pt x="1378218" y="824471"/>
                    <a:pt x="1379414" y="826768"/>
                    <a:pt x="1369248" y="841123"/>
                  </a:cubicBezTo>
                  <a:cubicBezTo>
                    <a:pt x="1364315" y="835955"/>
                    <a:pt x="1355681" y="833372"/>
                    <a:pt x="1353438" y="826831"/>
                  </a:cubicBezTo>
                  <a:lnTo>
                    <a:pt x="1353638" y="820652"/>
                  </a:lnTo>
                  <a:lnTo>
                    <a:pt x="1353517" y="820704"/>
                  </a:lnTo>
                  <a:cubicBezTo>
                    <a:pt x="1345392" y="818973"/>
                    <a:pt x="1341910" y="810893"/>
                    <a:pt x="1334946" y="808008"/>
                  </a:cubicBezTo>
                  <a:lnTo>
                    <a:pt x="1328329" y="806363"/>
                  </a:lnTo>
                  <a:lnTo>
                    <a:pt x="1327845" y="806862"/>
                  </a:lnTo>
                  <a:lnTo>
                    <a:pt x="1326921" y="806012"/>
                  </a:lnTo>
                  <a:lnTo>
                    <a:pt x="1323339" y="805122"/>
                  </a:lnTo>
                  <a:lnTo>
                    <a:pt x="1316096" y="801244"/>
                  </a:lnTo>
                  <a:lnTo>
                    <a:pt x="1317535" y="803391"/>
                  </a:lnTo>
                  <a:cubicBezTo>
                    <a:pt x="1319857" y="806276"/>
                    <a:pt x="1319277" y="808585"/>
                    <a:pt x="1316955" y="809739"/>
                  </a:cubicBezTo>
                  <a:cubicBezTo>
                    <a:pt x="1313473" y="810316"/>
                    <a:pt x="1309411" y="810316"/>
                    <a:pt x="1305929" y="811470"/>
                  </a:cubicBezTo>
                  <a:cubicBezTo>
                    <a:pt x="1300125" y="813202"/>
                    <a:pt x="1296063" y="812624"/>
                    <a:pt x="1294902" y="806276"/>
                  </a:cubicBezTo>
                  <a:cubicBezTo>
                    <a:pt x="1293161" y="789540"/>
                    <a:pt x="1292001" y="772227"/>
                    <a:pt x="1289679" y="755491"/>
                  </a:cubicBezTo>
                  <a:cubicBezTo>
                    <a:pt x="1288518" y="747412"/>
                    <a:pt x="1293161" y="744526"/>
                    <a:pt x="1298384" y="741641"/>
                  </a:cubicBezTo>
                  <a:cubicBezTo>
                    <a:pt x="1308830" y="735870"/>
                    <a:pt x="1310572" y="736447"/>
                    <a:pt x="1314053" y="750297"/>
                  </a:cubicBezTo>
                  <a:cubicBezTo>
                    <a:pt x="1315214" y="756645"/>
                    <a:pt x="1318696" y="757799"/>
                    <a:pt x="1323919" y="756645"/>
                  </a:cubicBezTo>
                  <a:cubicBezTo>
                    <a:pt x="1327401" y="755491"/>
                    <a:pt x="1330303" y="752028"/>
                    <a:pt x="1329142" y="747989"/>
                  </a:cubicBezTo>
                  <a:cubicBezTo>
                    <a:pt x="1326821" y="738755"/>
                    <a:pt x="1323919" y="729522"/>
                    <a:pt x="1322178" y="720288"/>
                  </a:cubicBezTo>
                  <a:cubicBezTo>
                    <a:pt x="1314634" y="722596"/>
                    <a:pt x="1307670" y="726059"/>
                    <a:pt x="1301866" y="719711"/>
                  </a:cubicBezTo>
                  <a:cubicBezTo>
                    <a:pt x="1300125" y="717979"/>
                    <a:pt x="1298384" y="715671"/>
                    <a:pt x="1298384" y="713940"/>
                  </a:cubicBezTo>
                  <a:cubicBezTo>
                    <a:pt x="1298384" y="711631"/>
                    <a:pt x="1300125" y="708746"/>
                    <a:pt x="1302447" y="708746"/>
                  </a:cubicBezTo>
                  <a:cubicBezTo>
                    <a:pt x="1307089" y="707014"/>
                    <a:pt x="1312312" y="706438"/>
                    <a:pt x="1316955" y="707014"/>
                  </a:cubicBezTo>
                  <a:close/>
                  <a:moveTo>
                    <a:pt x="1369190" y="698780"/>
                  </a:moveTo>
                  <a:cubicBezTo>
                    <a:pt x="1373177" y="700505"/>
                    <a:pt x="1377734" y="701080"/>
                    <a:pt x="1382291" y="703381"/>
                  </a:cubicBezTo>
                  <a:cubicBezTo>
                    <a:pt x="1391405" y="706256"/>
                    <a:pt x="1388557" y="724660"/>
                    <a:pt x="1395393" y="721209"/>
                  </a:cubicBezTo>
                  <a:cubicBezTo>
                    <a:pt x="1407355" y="715458"/>
                    <a:pt x="1406786" y="728111"/>
                    <a:pt x="1412482" y="728111"/>
                  </a:cubicBezTo>
                  <a:cubicBezTo>
                    <a:pt x="1411343" y="736162"/>
                    <a:pt x="1409634" y="743639"/>
                    <a:pt x="1399380" y="739613"/>
                  </a:cubicBezTo>
                  <a:cubicBezTo>
                    <a:pt x="1392545" y="736737"/>
                    <a:pt x="1385709" y="733862"/>
                    <a:pt x="1378874" y="730986"/>
                  </a:cubicBezTo>
                  <a:cubicBezTo>
                    <a:pt x="1377165" y="730986"/>
                    <a:pt x="1374886" y="732712"/>
                    <a:pt x="1373177" y="733862"/>
                  </a:cubicBezTo>
                  <a:cubicBezTo>
                    <a:pt x="1372607" y="734437"/>
                    <a:pt x="1372038" y="737313"/>
                    <a:pt x="1372607" y="737313"/>
                  </a:cubicBezTo>
                  <a:cubicBezTo>
                    <a:pt x="1384000" y="745939"/>
                    <a:pt x="1376595" y="764344"/>
                    <a:pt x="1390836" y="770670"/>
                  </a:cubicBezTo>
                  <a:cubicBezTo>
                    <a:pt x="1392545" y="771245"/>
                    <a:pt x="1393114" y="775846"/>
                    <a:pt x="1391975" y="776996"/>
                  </a:cubicBezTo>
                  <a:cubicBezTo>
                    <a:pt x="1390266" y="778146"/>
                    <a:pt x="1387418" y="779872"/>
                    <a:pt x="1385709" y="779297"/>
                  </a:cubicBezTo>
                  <a:cubicBezTo>
                    <a:pt x="1380013" y="776996"/>
                    <a:pt x="1374316" y="774696"/>
                    <a:pt x="1369190" y="772395"/>
                  </a:cubicBezTo>
                  <a:cubicBezTo>
                    <a:pt x="1368620" y="771245"/>
                    <a:pt x="1368620" y="770095"/>
                    <a:pt x="1368050" y="768945"/>
                  </a:cubicBezTo>
                  <a:cubicBezTo>
                    <a:pt x="1364632" y="756292"/>
                    <a:pt x="1346974" y="749966"/>
                    <a:pt x="1349822" y="736162"/>
                  </a:cubicBezTo>
                  <a:cubicBezTo>
                    <a:pt x="1352101" y="724085"/>
                    <a:pt x="1361215" y="713733"/>
                    <a:pt x="1367481" y="702230"/>
                  </a:cubicBezTo>
                  <a:cubicBezTo>
                    <a:pt x="1368050" y="701080"/>
                    <a:pt x="1368620" y="699930"/>
                    <a:pt x="1369190" y="698780"/>
                  </a:cubicBezTo>
                  <a:close/>
                  <a:moveTo>
                    <a:pt x="1368434" y="686021"/>
                  </a:moveTo>
                  <a:cubicBezTo>
                    <a:pt x="1371258" y="686021"/>
                    <a:pt x="1371823" y="688340"/>
                    <a:pt x="1370693" y="691241"/>
                  </a:cubicBezTo>
                  <a:cubicBezTo>
                    <a:pt x="1369563" y="693560"/>
                    <a:pt x="1368999" y="695880"/>
                    <a:pt x="1368434" y="698201"/>
                  </a:cubicBezTo>
                  <a:cubicBezTo>
                    <a:pt x="1364481" y="696460"/>
                    <a:pt x="1362222" y="694141"/>
                    <a:pt x="1362787" y="689501"/>
                  </a:cubicBezTo>
                  <a:cubicBezTo>
                    <a:pt x="1364481" y="688340"/>
                    <a:pt x="1366175" y="686021"/>
                    <a:pt x="1368434" y="686021"/>
                  </a:cubicBezTo>
                  <a:close/>
                  <a:moveTo>
                    <a:pt x="1318527" y="686021"/>
                  </a:moveTo>
                  <a:cubicBezTo>
                    <a:pt x="1320265" y="686021"/>
                    <a:pt x="1324323" y="686609"/>
                    <a:pt x="1324323" y="687788"/>
                  </a:cubicBezTo>
                  <a:cubicBezTo>
                    <a:pt x="1326062" y="691910"/>
                    <a:pt x="1323163" y="694266"/>
                    <a:pt x="1319685" y="695444"/>
                  </a:cubicBezTo>
                  <a:cubicBezTo>
                    <a:pt x="1310411" y="699567"/>
                    <a:pt x="1301137" y="700745"/>
                    <a:pt x="1293602" y="690732"/>
                  </a:cubicBezTo>
                  <a:cubicBezTo>
                    <a:pt x="1295920" y="690732"/>
                    <a:pt x="1298819" y="690732"/>
                    <a:pt x="1301137" y="690732"/>
                  </a:cubicBezTo>
                  <a:cubicBezTo>
                    <a:pt x="1306934" y="689554"/>
                    <a:pt x="1312730" y="687199"/>
                    <a:pt x="1318527" y="686021"/>
                  </a:cubicBezTo>
                  <a:close/>
                  <a:moveTo>
                    <a:pt x="1561170" y="652842"/>
                  </a:moveTo>
                  <a:cubicBezTo>
                    <a:pt x="1567842" y="653976"/>
                    <a:pt x="1569510" y="660215"/>
                    <a:pt x="1569510" y="666453"/>
                  </a:cubicBezTo>
                  <a:cubicBezTo>
                    <a:pt x="1570066" y="669855"/>
                    <a:pt x="1566730" y="672691"/>
                    <a:pt x="1561170" y="672691"/>
                  </a:cubicBezTo>
                  <a:cubicBezTo>
                    <a:pt x="1557279" y="672691"/>
                    <a:pt x="1552831" y="666453"/>
                    <a:pt x="1554499" y="660215"/>
                  </a:cubicBezTo>
                  <a:cubicBezTo>
                    <a:pt x="1555055" y="657379"/>
                    <a:pt x="1558947" y="652842"/>
                    <a:pt x="1561170" y="652842"/>
                  </a:cubicBezTo>
                  <a:close/>
                  <a:moveTo>
                    <a:pt x="34311" y="634979"/>
                  </a:moveTo>
                  <a:cubicBezTo>
                    <a:pt x="34311" y="635708"/>
                    <a:pt x="34946" y="638625"/>
                    <a:pt x="34946" y="638625"/>
                  </a:cubicBezTo>
                  <a:cubicBezTo>
                    <a:pt x="33675" y="639354"/>
                    <a:pt x="32404" y="639354"/>
                    <a:pt x="31134" y="639354"/>
                  </a:cubicBezTo>
                  <a:cubicBezTo>
                    <a:pt x="31134" y="638625"/>
                    <a:pt x="30498" y="636437"/>
                    <a:pt x="30498" y="636437"/>
                  </a:cubicBezTo>
                  <a:cubicBezTo>
                    <a:pt x="31134" y="635708"/>
                    <a:pt x="33040" y="635708"/>
                    <a:pt x="34311" y="634979"/>
                  </a:cubicBezTo>
                  <a:close/>
                  <a:moveTo>
                    <a:pt x="149946" y="631027"/>
                  </a:moveTo>
                  <a:cubicBezTo>
                    <a:pt x="154637" y="631604"/>
                    <a:pt x="159329" y="635061"/>
                    <a:pt x="162261" y="638519"/>
                  </a:cubicBezTo>
                  <a:cubicBezTo>
                    <a:pt x="164608" y="642553"/>
                    <a:pt x="164608" y="647739"/>
                    <a:pt x="159916" y="651197"/>
                  </a:cubicBezTo>
                  <a:cubicBezTo>
                    <a:pt x="151705" y="658112"/>
                    <a:pt x="142321" y="663299"/>
                    <a:pt x="131764" y="665027"/>
                  </a:cubicBezTo>
                  <a:cubicBezTo>
                    <a:pt x="127073" y="656960"/>
                    <a:pt x="132938" y="652926"/>
                    <a:pt x="134697" y="647163"/>
                  </a:cubicBezTo>
                  <a:cubicBezTo>
                    <a:pt x="139389" y="647163"/>
                    <a:pt x="144667" y="647163"/>
                    <a:pt x="144667" y="640248"/>
                  </a:cubicBezTo>
                  <a:cubicBezTo>
                    <a:pt x="144667" y="636214"/>
                    <a:pt x="142908" y="629875"/>
                    <a:pt x="149946" y="631027"/>
                  </a:cubicBezTo>
                  <a:close/>
                  <a:moveTo>
                    <a:pt x="171066" y="611281"/>
                  </a:moveTo>
                  <a:cubicBezTo>
                    <a:pt x="172292" y="611281"/>
                    <a:pt x="173519" y="612496"/>
                    <a:pt x="174132" y="613711"/>
                  </a:cubicBezTo>
                  <a:cubicBezTo>
                    <a:pt x="174746" y="616142"/>
                    <a:pt x="165545" y="621610"/>
                    <a:pt x="161864" y="621003"/>
                  </a:cubicBezTo>
                  <a:cubicBezTo>
                    <a:pt x="160637" y="620395"/>
                    <a:pt x="159411" y="619180"/>
                    <a:pt x="159411" y="617965"/>
                  </a:cubicBezTo>
                  <a:cubicBezTo>
                    <a:pt x="157570" y="613711"/>
                    <a:pt x="164931" y="609458"/>
                    <a:pt x="171066" y="611281"/>
                  </a:cubicBezTo>
                  <a:close/>
                  <a:moveTo>
                    <a:pt x="385864" y="586488"/>
                  </a:moveTo>
                  <a:cubicBezTo>
                    <a:pt x="387705" y="586488"/>
                    <a:pt x="389545" y="587020"/>
                    <a:pt x="389545" y="587551"/>
                  </a:cubicBezTo>
                  <a:cubicBezTo>
                    <a:pt x="390159" y="589147"/>
                    <a:pt x="390772" y="591805"/>
                    <a:pt x="389545" y="592337"/>
                  </a:cubicBezTo>
                  <a:cubicBezTo>
                    <a:pt x="386478" y="594463"/>
                    <a:pt x="383410" y="595527"/>
                    <a:pt x="380343" y="597654"/>
                  </a:cubicBezTo>
                  <a:cubicBezTo>
                    <a:pt x="377275" y="598717"/>
                    <a:pt x="374822" y="598185"/>
                    <a:pt x="374208" y="595527"/>
                  </a:cubicBezTo>
                  <a:cubicBezTo>
                    <a:pt x="373595" y="594463"/>
                    <a:pt x="374822" y="591805"/>
                    <a:pt x="376662" y="590742"/>
                  </a:cubicBezTo>
                  <a:cubicBezTo>
                    <a:pt x="379729" y="588615"/>
                    <a:pt x="382797" y="587551"/>
                    <a:pt x="385864" y="586488"/>
                  </a:cubicBezTo>
                  <a:close/>
                  <a:moveTo>
                    <a:pt x="355513" y="584513"/>
                  </a:moveTo>
                  <a:cubicBezTo>
                    <a:pt x="357837" y="584513"/>
                    <a:pt x="360161" y="587401"/>
                    <a:pt x="360742" y="589134"/>
                  </a:cubicBezTo>
                  <a:cubicBezTo>
                    <a:pt x="363646" y="593754"/>
                    <a:pt x="365389" y="599530"/>
                    <a:pt x="362485" y="602995"/>
                  </a:cubicBezTo>
                  <a:cubicBezTo>
                    <a:pt x="352609" y="616857"/>
                    <a:pt x="347381" y="634762"/>
                    <a:pt x="328792" y="641115"/>
                  </a:cubicBezTo>
                  <a:cubicBezTo>
                    <a:pt x="320078" y="644003"/>
                    <a:pt x="316012" y="650356"/>
                    <a:pt x="314850" y="660175"/>
                  </a:cubicBezTo>
                  <a:cubicBezTo>
                    <a:pt x="314269" y="668261"/>
                    <a:pt x="310203" y="676347"/>
                    <a:pt x="307879" y="685011"/>
                  </a:cubicBezTo>
                  <a:cubicBezTo>
                    <a:pt x="306137" y="690209"/>
                    <a:pt x="301489" y="691942"/>
                    <a:pt x="296842" y="692519"/>
                  </a:cubicBezTo>
                  <a:cubicBezTo>
                    <a:pt x="292195" y="693097"/>
                    <a:pt x="290452" y="689631"/>
                    <a:pt x="289871" y="685588"/>
                  </a:cubicBezTo>
                  <a:cubicBezTo>
                    <a:pt x="288709" y="677502"/>
                    <a:pt x="286967" y="668839"/>
                    <a:pt x="284643" y="660753"/>
                  </a:cubicBezTo>
                  <a:cubicBezTo>
                    <a:pt x="296842" y="650934"/>
                    <a:pt x="292195" y="633029"/>
                    <a:pt x="304975" y="623788"/>
                  </a:cubicBezTo>
                  <a:cubicBezTo>
                    <a:pt x="318336" y="615702"/>
                    <a:pt x="330534" y="604151"/>
                    <a:pt x="346800" y="600685"/>
                  </a:cubicBezTo>
                  <a:cubicBezTo>
                    <a:pt x="353190" y="599530"/>
                    <a:pt x="351447" y="593754"/>
                    <a:pt x="351447" y="589134"/>
                  </a:cubicBezTo>
                  <a:cubicBezTo>
                    <a:pt x="351447" y="586246"/>
                    <a:pt x="352609" y="583935"/>
                    <a:pt x="355513" y="584513"/>
                  </a:cubicBezTo>
                  <a:close/>
                  <a:moveTo>
                    <a:pt x="156985" y="573729"/>
                  </a:moveTo>
                  <a:cubicBezTo>
                    <a:pt x="154052" y="581102"/>
                    <a:pt x="148774" y="585639"/>
                    <a:pt x="142322" y="588475"/>
                  </a:cubicBezTo>
                  <a:cubicBezTo>
                    <a:pt x="142322" y="578833"/>
                    <a:pt x="147014" y="573729"/>
                    <a:pt x="156985" y="573729"/>
                  </a:cubicBezTo>
                  <a:close/>
                  <a:moveTo>
                    <a:pt x="9384" y="573727"/>
                  </a:moveTo>
                  <a:cubicBezTo>
                    <a:pt x="11143" y="575339"/>
                    <a:pt x="13490" y="576414"/>
                    <a:pt x="14076" y="578026"/>
                  </a:cubicBezTo>
                  <a:cubicBezTo>
                    <a:pt x="14663" y="579638"/>
                    <a:pt x="13490" y="581249"/>
                    <a:pt x="12903" y="583398"/>
                  </a:cubicBezTo>
                  <a:lnTo>
                    <a:pt x="7624" y="579638"/>
                  </a:lnTo>
                  <a:cubicBezTo>
                    <a:pt x="7624" y="577488"/>
                    <a:pt x="7624" y="575339"/>
                    <a:pt x="9384" y="573727"/>
                  </a:cubicBezTo>
                  <a:close/>
                  <a:moveTo>
                    <a:pt x="227653" y="555863"/>
                  </a:moveTo>
                  <a:cubicBezTo>
                    <a:pt x="227653" y="557041"/>
                    <a:pt x="228193" y="558219"/>
                    <a:pt x="228193" y="559986"/>
                  </a:cubicBezTo>
                  <a:cubicBezTo>
                    <a:pt x="228193" y="565287"/>
                    <a:pt x="226575" y="569998"/>
                    <a:pt x="221184" y="570587"/>
                  </a:cubicBezTo>
                  <a:cubicBezTo>
                    <a:pt x="217949" y="570587"/>
                    <a:pt x="214715" y="569409"/>
                    <a:pt x="211480" y="567642"/>
                  </a:cubicBezTo>
                  <a:cubicBezTo>
                    <a:pt x="210941" y="567642"/>
                    <a:pt x="210941" y="564698"/>
                    <a:pt x="210941" y="564698"/>
                  </a:cubicBezTo>
                  <a:cubicBezTo>
                    <a:pt x="216332" y="561753"/>
                    <a:pt x="221723" y="558808"/>
                    <a:pt x="227653" y="555863"/>
                  </a:cubicBezTo>
                  <a:close/>
                  <a:moveTo>
                    <a:pt x="951072" y="489508"/>
                  </a:moveTo>
                  <a:cubicBezTo>
                    <a:pt x="955025" y="489508"/>
                    <a:pt x="960108" y="501418"/>
                    <a:pt x="958414" y="505208"/>
                  </a:cubicBezTo>
                  <a:cubicBezTo>
                    <a:pt x="957849" y="505750"/>
                    <a:pt x="956719" y="506832"/>
                    <a:pt x="956155" y="506832"/>
                  </a:cubicBezTo>
                  <a:cubicBezTo>
                    <a:pt x="950507" y="506291"/>
                    <a:pt x="945424" y="496005"/>
                    <a:pt x="948813" y="491132"/>
                  </a:cubicBezTo>
                  <a:cubicBezTo>
                    <a:pt x="948813" y="490591"/>
                    <a:pt x="949942" y="490049"/>
                    <a:pt x="951072" y="489508"/>
                  </a:cubicBezTo>
                  <a:close/>
                  <a:moveTo>
                    <a:pt x="844019" y="475344"/>
                  </a:moveTo>
                  <a:cubicBezTo>
                    <a:pt x="844019" y="478215"/>
                    <a:pt x="844019" y="480512"/>
                    <a:pt x="844019" y="482809"/>
                  </a:cubicBezTo>
                  <a:cubicBezTo>
                    <a:pt x="842304" y="484532"/>
                    <a:pt x="841160" y="486254"/>
                    <a:pt x="842304" y="487977"/>
                  </a:cubicBezTo>
                  <a:cubicBezTo>
                    <a:pt x="842875" y="489700"/>
                    <a:pt x="843447" y="490274"/>
                    <a:pt x="844019" y="490274"/>
                  </a:cubicBezTo>
                  <a:cubicBezTo>
                    <a:pt x="845735" y="505778"/>
                    <a:pt x="829152" y="502907"/>
                    <a:pt x="823433" y="510946"/>
                  </a:cubicBezTo>
                  <a:cubicBezTo>
                    <a:pt x="816571" y="519559"/>
                    <a:pt x="807994" y="510946"/>
                    <a:pt x="800560" y="512668"/>
                  </a:cubicBezTo>
                  <a:cubicBezTo>
                    <a:pt x="801132" y="510371"/>
                    <a:pt x="802848" y="508075"/>
                    <a:pt x="802848" y="505778"/>
                  </a:cubicBezTo>
                  <a:cubicBezTo>
                    <a:pt x="807994" y="483957"/>
                    <a:pt x="822290" y="474196"/>
                    <a:pt x="844019" y="475344"/>
                  </a:cubicBezTo>
                  <a:close/>
                  <a:moveTo>
                    <a:pt x="574370" y="471644"/>
                  </a:moveTo>
                  <a:cubicBezTo>
                    <a:pt x="577889" y="472719"/>
                    <a:pt x="581408" y="474868"/>
                    <a:pt x="580235" y="478629"/>
                  </a:cubicBezTo>
                  <a:cubicBezTo>
                    <a:pt x="579649" y="480241"/>
                    <a:pt x="576129" y="481315"/>
                    <a:pt x="574370" y="481315"/>
                  </a:cubicBezTo>
                  <a:cubicBezTo>
                    <a:pt x="572024" y="481315"/>
                    <a:pt x="567918" y="480241"/>
                    <a:pt x="567918" y="478629"/>
                  </a:cubicBezTo>
                  <a:cubicBezTo>
                    <a:pt x="566745" y="474868"/>
                    <a:pt x="569678" y="472719"/>
                    <a:pt x="574370" y="471644"/>
                  </a:cubicBezTo>
                  <a:close/>
                  <a:moveTo>
                    <a:pt x="718749" y="453779"/>
                  </a:moveTo>
                  <a:lnTo>
                    <a:pt x="719246" y="454136"/>
                  </a:lnTo>
                  <a:lnTo>
                    <a:pt x="719233" y="453780"/>
                  </a:lnTo>
                  <a:lnTo>
                    <a:pt x="719772" y="454514"/>
                  </a:lnTo>
                  <a:lnTo>
                    <a:pt x="722782" y="456675"/>
                  </a:lnTo>
                  <a:cubicBezTo>
                    <a:pt x="726238" y="460729"/>
                    <a:pt x="728543" y="464204"/>
                    <a:pt x="732000" y="468258"/>
                  </a:cubicBezTo>
                  <a:cubicBezTo>
                    <a:pt x="734881" y="472312"/>
                    <a:pt x="731424" y="467099"/>
                    <a:pt x="734881" y="471153"/>
                  </a:cubicBezTo>
                  <a:cubicBezTo>
                    <a:pt x="748131" y="488528"/>
                    <a:pt x="762535" y="508218"/>
                    <a:pt x="753892" y="531384"/>
                  </a:cubicBezTo>
                  <a:cubicBezTo>
                    <a:pt x="743522" y="558025"/>
                    <a:pt x="717597" y="542388"/>
                    <a:pt x="694552" y="544125"/>
                  </a:cubicBezTo>
                  <a:cubicBezTo>
                    <a:pt x="705498" y="552813"/>
                    <a:pt x="715292" y="553971"/>
                    <a:pt x="724510" y="553971"/>
                  </a:cubicBezTo>
                  <a:cubicBezTo>
                    <a:pt x="747555" y="553971"/>
                    <a:pt x="756773" y="567870"/>
                    <a:pt x="760806" y="588140"/>
                  </a:cubicBezTo>
                  <a:cubicBezTo>
                    <a:pt x="766423" y="614636"/>
                    <a:pt x="773661" y="624192"/>
                    <a:pt x="791512" y="623893"/>
                  </a:cubicBezTo>
                  <a:lnTo>
                    <a:pt x="796412" y="623144"/>
                  </a:lnTo>
                  <a:lnTo>
                    <a:pt x="790476" y="622237"/>
                  </a:lnTo>
                  <a:cubicBezTo>
                    <a:pt x="783131" y="619124"/>
                    <a:pt x="776650" y="611885"/>
                    <a:pt x="772905" y="599144"/>
                  </a:cubicBezTo>
                  <a:cubicBezTo>
                    <a:pt x="767143" y="578874"/>
                    <a:pt x="742370" y="553392"/>
                    <a:pt x="782699" y="538913"/>
                  </a:cubicBezTo>
                  <a:cubicBezTo>
                    <a:pt x="789036" y="537176"/>
                    <a:pt x="793069" y="528489"/>
                    <a:pt x="799406" y="525014"/>
                  </a:cubicBezTo>
                  <a:cubicBezTo>
                    <a:pt x="830517" y="520960"/>
                    <a:pt x="861628" y="526172"/>
                    <a:pt x="892739" y="511693"/>
                  </a:cubicBezTo>
                  <a:cubicBezTo>
                    <a:pt x="910599" y="503006"/>
                    <a:pt x="935372" y="501848"/>
                    <a:pt x="957265" y="513431"/>
                  </a:cubicBezTo>
                  <a:cubicBezTo>
                    <a:pt x="963026" y="516906"/>
                    <a:pt x="972244" y="518643"/>
                    <a:pt x="969364" y="528489"/>
                  </a:cubicBezTo>
                  <a:cubicBezTo>
                    <a:pt x="967059" y="536017"/>
                    <a:pt x="960721" y="540071"/>
                    <a:pt x="952656" y="540650"/>
                  </a:cubicBezTo>
                  <a:cubicBezTo>
                    <a:pt x="949199" y="540650"/>
                    <a:pt x="945166" y="540071"/>
                    <a:pt x="941710" y="540071"/>
                  </a:cubicBezTo>
                  <a:cubicBezTo>
                    <a:pt x="916360" y="538913"/>
                    <a:pt x="893891" y="539492"/>
                    <a:pt x="903685" y="576557"/>
                  </a:cubicBezTo>
                  <a:cubicBezTo>
                    <a:pt x="906566" y="589299"/>
                    <a:pt x="896772" y="601460"/>
                    <a:pt x="891010" y="613622"/>
                  </a:cubicBezTo>
                  <a:cubicBezTo>
                    <a:pt x="878912" y="636788"/>
                    <a:pt x="869117" y="661112"/>
                    <a:pt x="896196" y="683698"/>
                  </a:cubicBezTo>
                  <a:cubicBezTo>
                    <a:pt x="904837" y="644317"/>
                    <a:pt x="912903" y="642000"/>
                    <a:pt x="940557" y="666904"/>
                  </a:cubicBezTo>
                  <a:cubicBezTo>
                    <a:pt x="946030" y="671826"/>
                    <a:pt x="952368" y="675736"/>
                    <a:pt x="958777" y="679500"/>
                  </a:cubicBezTo>
                  <a:lnTo>
                    <a:pt x="976150" y="690423"/>
                  </a:lnTo>
                  <a:lnTo>
                    <a:pt x="960146" y="672116"/>
                  </a:lnTo>
                  <a:cubicBezTo>
                    <a:pt x="957265" y="667483"/>
                    <a:pt x="952080" y="661691"/>
                    <a:pt x="956113" y="655321"/>
                  </a:cubicBezTo>
                  <a:cubicBezTo>
                    <a:pt x="960146" y="647792"/>
                    <a:pt x="969364" y="647213"/>
                    <a:pt x="975125" y="651266"/>
                  </a:cubicBezTo>
                  <a:cubicBezTo>
                    <a:pt x="1002779" y="670378"/>
                    <a:pt x="1006236" y="645475"/>
                    <a:pt x="1014877" y="630418"/>
                  </a:cubicBezTo>
                  <a:cubicBezTo>
                    <a:pt x="1016030" y="627522"/>
                    <a:pt x="1022367" y="628680"/>
                    <a:pt x="1020639" y="625205"/>
                  </a:cubicBezTo>
                  <a:cubicBezTo>
                    <a:pt x="1019486" y="622889"/>
                    <a:pt x="1015454" y="626943"/>
                    <a:pt x="1011997" y="624626"/>
                  </a:cubicBezTo>
                  <a:cubicBezTo>
                    <a:pt x="999898" y="614201"/>
                    <a:pt x="986071" y="621151"/>
                    <a:pt x="973396" y="620572"/>
                  </a:cubicBezTo>
                  <a:cubicBezTo>
                    <a:pt x="960721" y="619993"/>
                    <a:pt x="949199" y="613043"/>
                    <a:pt x="945743" y="599723"/>
                  </a:cubicBezTo>
                  <a:cubicBezTo>
                    <a:pt x="942862" y="586403"/>
                    <a:pt x="952080" y="580611"/>
                    <a:pt x="962450" y="581769"/>
                  </a:cubicBezTo>
                  <a:cubicBezTo>
                    <a:pt x="979734" y="583507"/>
                    <a:pt x="964178" y="576557"/>
                    <a:pt x="964178" y="576557"/>
                  </a:cubicBezTo>
                  <a:cubicBezTo>
                    <a:pt x="954384" y="555129"/>
                    <a:pt x="969939" y="540650"/>
                    <a:pt x="979734" y="527330"/>
                  </a:cubicBezTo>
                  <a:cubicBezTo>
                    <a:pt x="991832" y="511114"/>
                    <a:pt x="1011421" y="523276"/>
                    <a:pt x="1023519" y="527330"/>
                  </a:cubicBezTo>
                  <a:cubicBezTo>
                    <a:pt x="1041379" y="532543"/>
                    <a:pt x="1041379" y="551654"/>
                    <a:pt x="1023519" y="559183"/>
                  </a:cubicBezTo>
                  <a:cubicBezTo>
                    <a:pt x="998170" y="569028"/>
                    <a:pt x="1022367" y="575399"/>
                    <a:pt x="1018911" y="586403"/>
                  </a:cubicBezTo>
                  <a:cubicBezTo>
                    <a:pt x="1024095" y="582349"/>
                    <a:pt x="1023519" y="580032"/>
                    <a:pt x="1024672" y="577715"/>
                  </a:cubicBezTo>
                  <a:cubicBezTo>
                    <a:pt x="1043108" y="536017"/>
                    <a:pt x="1051173" y="532543"/>
                    <a:pt x="1081132" y="563237"/>
                  </a:cubicBezTo>
                  <a:cubicBezTo>
                    <a:pt x="1094383" y="576557"/>
                    <a:pt x="1114547" y="588140"/>
                    <a:pt x="1115123" y="611885"/>
                  </a:cubicBezTo>
                  <a:lnTo>
                    <a:pt x="1112119" y="617547"/>
                  </a:lnTo>
                  <a:lnTo>
                    <a:pt x="1121820" y="625246"/>
                  </a:lnTo>
                  <a:cubicBezTo>
                    <a:pt x="1130359" y="630475"/>
                    <a:pt x="1125236" y="643256"/>
                    <a:pt x="1134344" y="646161"/>
                  </a:cubicBezTo>
                  <a:cubicBezTo>
                    <a:pt x="1141175" y="647904"/>
                    <a:pt x="1148576" y="647323"/>
                    <a:pt x="1155977" y="648485"/>
                  </a:cubicBezTo>
                  <a:cubicBezTo>
                    <a:pt x="1157685" y="649066"/>
                    <a:pt x="1159962" y="650809"/>
                    <a:pt x="1161669" y="652552"/>
                  </a:cubicBezTo>
                  <a:cubicBezTo>
                    <a:pt x="1165085" y="656037"/>
                    <a:pt x="1168501" y="660104"/>
                    <a:pt x="1165655" y="665332"/>
                  </a:cubicBezTo>
                  <a:cubicBezTo>
                    <a:pt x="1163947" y="668237"/>
                    <a:pt x="1161101" y="672304"/>
                    <a:pt x="1158254" y="672304"/>
                  </a:cubicBezTo>
                  <a:cubicBezTo>
                    <a:pt x="1150284" y="674047"/>
                    <a:pt x="1140606" y="676371"/>
                    <a:pt x="1133775" y="673466"/>
                  </a:cubicBezTo>
                  <a:cubicBezTo>
                    <a:pt x="1118973" y="665332"/>
                    <a:pt x="1112711" y="674628"/>
                    <a:pt x="1104172" y="687990"/>
                  </a:cubicBezTo>
                  <a:cubicBezTo>
                    <a:pt x="1103603" y="672304"/>
                    <a:pt x="1099618" y="660104"/>
                    <a:pt x="1108157" y="649066"/>
                  </a:cubicBezTo>
                  <a:cubicBezTo>
                    <a:pt x="1113708" y="641659"/>
                    <a:pt x="1105169" y="632944"/>
                    <a:pt x="1106316" y="624884"/>
                  </a:cubicBezTo>
                  <a:lnTo>
                    <a:pt x="1107238" y="623521"/>
                  </a:lnTo>
                  <a:lnTo>
                    <a:pt x="1097479" y="632300"/>
                  </a:lnTo>
                  <a:cubicBezTo>
                    <a:pt x="1093951" y="636499"/>
                    <a:pt x="1092654" y="642290"/>
                    <a:pt x="1097840" y="653583"/>
                  </a:cubicBezTo>
                  <a:cubicBezTo>
                    <a:pt x="1108786" y="679645"/>
                    <a:pt x="1079980" y="692965"/>
                    <a:pt x="1059239" y="702231"/>
                  </a:cubicBezTo>
                  <a:cubicBezTo>
                    <a:pt x="1047717" y="708023"/>
                    <a:pt x="1033890" y="709760"/>
                    <a:pt x="1025248" y="720764"/>
                  </a:cubicBezTo>
                  <a:cubicBezTo>
                    <a:pt x="1033314" y="723081"/>
                    <a:pt x="1041955" y="719605"/>
                    <a:pt x="1049445" y="723081"/>
                  </a:cubicBezTo>
                  <a:lnTo>
                    <a:pt x="1055812" y="726955"/>
                  </a:lnTo>
                  <a:lnTo>
                    <a:pt x="1065318" y="726573"/>
                  </a:lnTo>
                  <a:cubicBezTo>
                    <a:pt x="1073364" y="723689"/>
                    <a:pt x="1079111" y="723113"/>
                    <a:pt x="1077387" y="735226"/>
                  </a:cubicBezTo>
                  <a:cubicBezTo>
                    <a:pt x="1076812" y="741572"/>
                    <a:pt x="1081985" y="742725"/>
                    <a:pt x="1086583" y="745033"/>
                  </a:cubicBezTo>
                  <a:cubicBezTo>
                    <a:pt x="1092329" y="746763"/>
                    <a:pt x="1096927" y="744456"/>
                    <a:pt x="1097502" y="739264"/>
                  </a:cubicBezTo>
                  <a:cubicBezTo>
                    <a:pt x="1098651" y="734649"/>
                    <a:pt x="1095777" y="729458"/>
                    <a:pt x="1095777" y="724843"/>
                  </a:cubicBezTo>
                  <a:cubicBezTo>
                    <a:pt x="1095203" y="719075"/>
                    <a:pt x="1098077" y="715614"/>
                    <a:pt x="1103249" y="713883"/>
                  </a:cubicBezTo>
                  <a:cubicBezTo>
                    <a:pt x="1107846" y="712730"/>
                    <a:pt x="1113593" y="713306"/>
                    <a:pt x="1117616" y="710999"/>
                  </a:cubicBezTo>
                  <a:cubicBezTo>
                    <a:pt x="1126811" y="705807"/>
                    <a:pt x="1137731" y="710999"/>
                    <a:pt x="1145202" y="706384"/>
                  </a:cubicBezTo>
                  <a:cubicBezTo>
                    <a:pt x="1152673" y="702346"/>
                    <a:pt x="1157271" y="691963"/>
                    <a:pt x="1163592" y="685041"/>
                  </a:cubicBezTo>
                  <a:cubicBezTo>
                    <a:pt x="1168190" y="678696"/>
                    <a:pt x="1175661" y="678119"/>
                    <a:pt x="1178535" y="683888"/>
                  </a:cubicBezTo>
                  <a:cubicBezTo>
                    <a:pt x="1186580" y="698308"/>
                    <a:pt x="1194626" y="708691"/>
                    <a:pt x="1213017" y="700616"/>
                  </a:cubicBezTo>
                  <a:cubicBezTo>
                    <a:pt x="1215890" y="699462"/>
                    <a:pt x="1220488" y="704077"/>
                    <a:pt x="1225085" y="706384"/>
                  </a:cubicBezTo>
                  <a:cubicBezTo>
                    <a:pt x="1230258" y="696001"/>
                    <a:pt x="1222787" y="682734"/>
                    <a:pt x="1234855" y="675812"/>
                  </a:cubicBezTo>
                  <a:cubicBezTo>
                    <a:pt x="1267613" y="680426"/>
                    <a:pt x="1250372" y="703500"/>
                    <a:pt x="1251521" y="720229"/>
                  </a:cubicBezTo>
                  <a:cubicBezTo>
                    <a:pt x="1236579" y="735803"/>
                    <a:pt x="1213017" y="739264"/>
                    <a:pt x="1199799" y="757146"/>
                  </a:cubicBezTo>
                  <a:cubicBezTo>
                    <a:pt x="1198074" y="760030"/>
                    <a:pt x="1196350" y="762915"/>
                    <a:pt x="1194626" y="765799"/>
                  </a:cubicBezTo>
                  <a:cubicBezTo>
                    <a:pt x="1191753" y="769260"/>
                    <a:pt x="1187730" y="772144"/>
                    <a:pt x="1183707" y="775029"/>
                  </a:cubicBezTo>
                  <a:cubicBezTo>
                    <a:pt x="1171638" y="779643"/>
                    <a:pt x="1175086" y="792334"/>
                    <a:pt x="1170489" y="800986"/>
                  </a:cubicBezTo>
                  <a:cubicBezTo>
                    <a:pt x="1168190" y="803871"/>
                    <a:pt x="1165317" y="805601"/>
                    <a:pt x="1163017" y="806178"/>
                  </a:cubicBezTo>
                  <a:cubicBezTo>
                    <a:pt x="1147501" y="826368"/>
                    <a:pt x="1122789" y="805024"/>
                    <a:pt x="1106697" y="818869"/>
                  </a:cubicBezTo>
                  <a:cubicBezTo>
                    <a:pt x="1106122" y="822329"/>
                    <a:pt x="1104973" y="825214"/>
                    <a:pt x="1103823" y="828098"/>
                  </a:cubicBezTo>
                  <a:cubicBezTo>
                    <a:pt x="1099226" y="835020"/>
                    <a:pt x="1095203" y="843673"/>
                    <a:pt x="1084283" y="837328"/>
                  </a:cubicBezTo>
                  <a:lnTo>
                    <a:pt x="1078442" y="828449"/>
                  </a:lnTo>
                  <a:lnTo>
                    <a:pt x="1077509" y="845291"/>
                  </a:lnTo>
                  <a:cubicBezTo>
                    <a:pt x="1072929" y="849892"/>
                    <a:pt x="1067776" y="853917"/>
                    <a:pt x="1062623" y="858518"/>
                  </a:cubicBezTo>
                  <a:cubicBezTo>
                    <a:pt x="1056898" y="864270"/>
                    <a:pt x="1050028" y="868871"/>
                    <a:pt x="1042012" y="871746"/>
                  </a:cubicBezTo>
                  <a:cubicBezTo>
                    <a:pt x="1038577" y="871746"/>
                    <a:pt x="1035714" y="871746"/>
                    <a:pt x="1032279" y="870596"/>
                  </a:cubicBezTo>
                  <a:cubicBezTo>
                    <a:pt x="1022546" y="864845"/>
                    <a:pt x="1023691" y="851042"/>
                    <a:pt x="1012813" y="845291"/>
                  </a:cubicBezTo>
                  <a:cubicBezTo>
                    <a:pt x="1006515" y="833213"/>
                    <a:pt x="1003080" y="817110"/>
                    <a:pt x="984187" y="818260"/>
                  </a:cubicBezTo>
                  <a:cubicBezTo>
                    <a:pt x="981896" y="818260"/>
                    <a:pt x="979034" y="812509"/>
                    <a:pt x="979034" y="809058"/>
                  </a:cubicBezTo>
                  <a:cubicBezTo>
                    <a:pt x="978461" y="805607"/>
                    <a:pt x="981896" y="803307"/>
                    <a:pt x="986477" y="803882"/>
                  </a:cubicBezTo>
                  <a:cubicBezTo>
                    <a:pt x="987622" y="803882"/>
                    <a:pt x="988194" y="803882"/>
                    <a:pt x="989912" y="803882"/>
                  </a:cubicBezTo>
                  <a:cubicBezTo>
                    <a:pt x="999073" y="805607"/>
                    <a:pt x="1003653" y="800431"/>
                    <a:pt x="1004798" y="792379"/>
                  </a:cubicBezTo>
                  <a:lnTo>
                    <a:pt x="1001041" y="782594"/>
                  </a:lnTo>
                  <a:lnTo>
                    <a:pt x="990680" y="783890"/>
                  </a:lnTo>
                  <a:cubicBezTo>
                    <a:pt x="971668" y="778678"/>
                    <a:pt x="968787" y="792578"/>
                    <a:pt x="963602" y="805319"/>
                  </a:cubicBezTo>
                  <a:cubicBezTo>
                    <a:pt x="957841" y="819218"/>
                    <a:pt x="950928" y="834855"/>
                    <a:pt x="934220" y="835434"/>
                  </a:cubicBezTo>
                  <a:cubicBezTo>
                    <a:pt x="915784" y="836013"/>
                    <a:pt x="911751" y="819797"/>
                    <a:pt x="907142" y="805319"/>
                  </a:cubicBezTo>
                  <a:cubicBezTo>
                    <a:pt x="904837" y="796632"/>
                    <a:pt x="904261" y="785628"/>
                    <a:pt x="892739" y="788523"/>
                  </a:cubicBezTo>
                  <a:cubicBezTo>
                    <a:pt x="880064" y="791419"/>
                    <a:pt x="858747" y="787365"/>
                    <a:pt x="858171" y="802423"/>
                  </a:cubicBezTo>
                  <a:cubicBezTo>
                    <a:pt x="856443" y="832538"/>
                    <a:pt x="841463" y="826167"/>
                    <a:pt x="824180" y="820376"/>
                  </a:cubicBezTo>
                  <a:cubicBezTo>
                    <a:pt x="816690" y="817480"/>
                    <a:pt x="809777" y="818639"/>
                    <a:pt x="802863" y="822114"/>
                  </a:cubicBezTo>
                  <a:cubicBezTo>
                    <a:pt x="799406" y="823272"/>
                    <a:pt x="795950" y="823851"/>
                    <a:pt x="792493" y="824430"/>
                  </a:cubicBezTo>
                  <a:lnTo>
                    <a:pt x="788992" y="824024"/>
                  </a:lnTo>
                  <a:lnTo>
                    <a:pt x="788831" y="824277"/>
                  </a:lnTo>
                  <a:cubicBezTo>
                    <a:pt x="783993" y="829270"/>
                    <a:pt x="782124" y="830207"/>
                    <a:pt x="780006" y="825448"/>
                  </a:cubicBezTo>
                  <a:lnTo>
                    <a:pt x="779120" y="822879"/>
                  </a:lnTo>
                  <a:lnTo>
                    <a:pt x="777513" y="822693"/>
                  </a:lnTo>
                  <a:cubicBezTo>
                    <a:pt x="762390" y="809010"/>
                    <a:pt x="736240" y="801536"/>
                    <a:pt x="738815" y="776990"/>
                  </a:cubicBezTo>
                  <a:lnTo>
                    <a:pt x="741461" y="766658"/>
                  </a:lnTo>
                  <a:lnTo>
                    <a:pt x="740066" y="767095"/>
                  </a:lnTo>
                  <a:cubicBezTo>
                    <a:pt x="734881" y="767674"/>
                    <a:pt x="731424" y="765358"/>
                    <a:pt x="727391" y="762462"/>
                  </a:cubicBezTo>
                  <a:cubicBezTo>
                    <a:pt x="720909" y="756815"/>
                    <a:pt x="726419" y="741722"/>
                    <a:pt x="719127" y="737215"/>
                  </a:cubicBezTo>
                  <a:lnTo>
                    <a:pt x="710642" y="737055"/>
                  </a:lnTo>
                  <a:lnTo>
                    <a:pt x="703900" y="748920"/>
                  </a:lnTo>
                  <a:cubicBezTo>
                    <a:pt x="696712" y="761513"/>
                    <a:pt x="688635" y="770525"/>
                    <a:pt x="673126" y="742732"/>
                  </a:cubicBezTo>
                  <a:cubicBezTo>
                    <a:pt x="666234" y="729993"/>
                    <a:pt x="633495" y="738679"/>
                    <a:pt x="626602" y="753154"/>
                  </a:cubicBezTo>
                  <a:cubicBezTo>
                    <a:pt x="618561" y="769945"/>
                    <a:pt x="603628" y="779209"/>
                    <a:pt x="589268" y="786736"/>
                  </a:cubicBezTo>
                  <a:cubicBezTo>
                    <a:pt x="574909" y="793684"/>
                    <a:pt x="565719" y="803527"/>
                    <a:pt x="558252" y="815687"/>
                  </a:cubicBezTo>
                  <a:cubicBezTo>
                    <a:pt x="553083" y="819740"/>
                    <a:pt x="547913" y="823793"/>
                    <a:pt x="541595" y="825530"/>
                  </a:cubicBezTo>
                  <a:cubicBezTo>
                    <a:pt x="534129" y="822056"/>
                    <a:pt x="526662" y="815687"/>
                    <a:pt x="518046" y="823793"/>
                  </a:cubicBezTo>
                  <a:cubicBezTo>
                    <a:pt x="511728" y="829583"/>
                    <a:pt x="505984" y="830162"/>
                    <a:pt x="500241" y="822635"/>
                  </a:cubicBezTo>
                  <a:cubicBezTo>
                    <a:pt x="496795" y="818003"/>
                    <a:pt x="493923" y="809318"/>
                    <a:pt x="487030" y="816845"/>
                  </a:cubicBezTo>
                  <a:cubicBezTo>
                    <a:pt x="483009" y="820319"/>
                    <a:pt x="487030" y="825530"/>
                    <a:pt x="489328" y="829583"/>
                  </a:cubicBezTo>
                  <a:cubicBezTo>
                    <a:pt x="492774" y="834794"/>
                    <a:pt x="497369" y="838847"/>
                    <a:pt x="500815" y="844058"/>
                  </a:cubicBezTo>
                  <a:cubicBezTo>
                    <a:pt x="504836" y="849269"/>
                    <a:pt x="499092" y="860849"/>
                    <a:pt x="492199" y="859691"/>
                  </a:cubicBezTo>
                  <a:cubicBezTo>
                    <a:pt x="472096" y="855638"/>
                    <a:pt x="453142" y="866639"/>
                    <a:pt x="433614" y="864902"/>
                  </a:cubicBezTo>
                  <a:cubicBezTo>
                    <a:pt x="429019" y="864902"/>
                    <a:pt x="426147" y="864902"/>
                    <a:pt x="424998" y="860270"/>
                  </a:cubicBezTo>
                  <a:cubicBezTo>
                    <a:pt x="424424" y="856796"/>
                    <a:pt x="426147" y="852743"/>
                    <a:pt x="429593" y="851585"/>
                  </a:cubicBezTo>
                  <a:cubicBezTo>
                    <a:pt x="446250" y="846953"/>
                    <a:pt x="437060" y="833636"/>
                    <a:pt x="438209" y="823793"/>
                  </a:cubicBezTo>
                  <a:cubicBezTo>
                    <a:pt x="439357" y="815108"/>
                    <a:pt x="432465" y="811634"/>
                    <a:pt x="424424" y="810476"/>
                  </a:cubicBezTo>
                  <a:cubicBezTo>
                    <a:pt x="426721" y="793105"/>
                    <a:pt x="426721" y="793105"/>
                    <a:pt x="444526" y="790789"/>
                  </a:cubicBezTo>
                  <a:cubicBezTo>
                    <a:pt x="452568" y="789631"/>
                    <a:pt x="450845" y="785578"/>
                    <a:pt x="447399" y="781525"/>
                  </a:cubicBezTo>
                  <a:cubicBezTo>
                    <a:pt x="445101" y="779788"/>
                    <a:pt x="442804" y="778051"/>
                    <a:pt x="442229" y="776314"/>
                  </a:cubicBezTo>
                  <a:cubicBezTo>
                    <a:pt x="441080" y="772840"/>
                    <a:pt x="441080" y="769366"/>
                    <a:pt x="441655" y="765892"/>
                  </a:cubicBezTo>
                  <a:cubicBezTo>
                    <a:pt x="441655" y="764734"/>
                    <a:pt x="445675" y="763576"/>
                    <a:pt x="447973" y="763576"/>
                  </a:cubicBezTo>
                  <a:cubicBezTo>
                    <a:pt x="454866" y="764155"/>
                    <a:pt x="462332" y="765313"/>
                    <a:pt x="469799" y="765313"/>
                  </a:cubicBezTo>
                  <a:cubicBezTo>
                    <a:pt x="472671" y="765313"/>
                    <a:pt x="477266" y="763576"/>
                    <a:pt x="478415" y="760681"/>
                  </a:cubicBezTo>
                  <a:cubicBezTo>
                    <a:pt x="481861" y="755470"/>
                    <a:pt x="476117" y="752575"/>
                    <a:pt x="472096" y="750259"/>
                  </a:cubicBezTo>
                  <a:cubicBezTo>
                    <a:pt x="465778" y="744469"/>
                    <a:pt x="456014" y="744469"/>
                    <a:pt x="451993" y="735205"/>
                  </a:cubicBezTo>
                  <a:cubicBezTo>
                    <a:pt x="456014" y="717834"/>
                    <a:pt x="471522" y="717834"/>
                    <a:pt x="484158" y="713202"/>
                  </a:cubicBezTo>
                  <a:cubicBezTo>
                    <a:pt x="492199" y="710307"/>
                    <a:pt x="492774" y="720730"/>
                    <a:pt x="499666" y="720730"/>
                  </a:cubicBezTo>
                  <a:cubicBezTo>
                    <a:pt x="503112" y="720730"/>
                    <a:pt x="508282" y="720151"/>
                    <a:pt x="507133" y="716676"/>
                  </a:cubicBezTo>
                  <a:cubicBezTo>
                    <a:pt x="504261" y="709149"/>
                    <a:pt x="502538" y="701622"/>
                    <a:pt x="506559" y="694095"/>
                  </a:cubicBezTo>
                  <a:cubicBezTo>
                    <a:pt x="483009" y="683673"/>
                    <a:pt x="513451" y="677304"/>
                    <a:pt x="508856" y="667461"/>
                  </a:cubicBezTo>
                  <a:cubicBezTo>
                    <a:pt x="508282" y="665145"/>
                    <a:pt x="516897" y="665145"/>
                    <a:pt x="522067" y="666882"/>
                  </a:cubicBezTo>
                  <a:cubicBezTo>
                    <a:pt x="538149" y="670935"/>
                    <a:pt x="552508" y="663408"/>
                    <a:pt x="565719" y="655302"/>
                  </a:cubicBezTo>
                  <a:cubicBezTo>
                    <a:pt x="569740" y="652986"/>
                    <a:pt x="569165" y="643721"/>
                    <a:pt x="565145" y="642564"/>
                  </a:cubicBezTo>
                  <a:cubicBezTo>
                    <a:pt x="555381" y="640248"/>
                    <a:pt x="545042" y="635036"/>
                    <a:pt x="537000" y="637352"/>
                  </a:cubicBezTo>
                  <a:cubicBezTo>
                    <a:pt x="523216" y="640826"/>
                    <a:pt x="520344" y="629826"/>
                    <a:pt x="512303" y="625193"/>
                  </a:cubicBezTo>
                  <a:cubicBezTo>
                    <a:pt x="511728" y="630983"/>
                    <a:pt x="511728" y="637352"/>
                    <a:pt x="510579" y="642564"/>
                  </a:cubicBezTo>
                  <a:cubicBezTo>
                    <a:pt x="507708" y="651248"/>
                    <a:pt x="500241" y="652986"/>
                    <a:pt x="494497" y="646038"/>
                  </a:cubicBezTo>
                  <a:cubicBezTo>
                    <a:pt x="489328" y="639668"/>
                    <a:pt x="485882" y="632141"/>
                    <a:pt x="475543" y="632141"/>
                  </a:cubicBezTo>
                  <a:cubicBezTo>
                    <a:pt x="476691" y="637352"/>
                    <a:pt x="481287" y="641985"/>
                    <a:pt x="475543" y="644879"/>
                  </a:cubicBezTo>
                  <a:cubicBezTo>
                    <a:pt x="473245" y="646617"/>
                    <a:pt x="468076" y="646038"/>
                    <a:pt x="465778" y="644301"/>
                  </a:cubicBezTo>
                  <a:cubicBezTo>
                    <a:pt x="456588" y="635036"/>
                    <a:pt x="447973" y="624614"/>
                    <a:pt x="439932" y="614192"/>
                  </a:cubicBezTo>
                  <a:cubicBezTo>
                    <a:pt x="438209" y="612455"/>
                    <a:pt x="438783" y="606665"/>
                    <a:pt x="441080" y="604349"/>
                  </a:cubicBezTo>
                  <a:cubicBezTo>
                    <a:pt x="443378" y="599717"/>
                    <a:pt x="445675" y="604349"/>
                    <a:pt x="448547" y="606086"/>
                  </a:cubicBezTo>
                  <a:cubicBezTo>
                    <a:pt x="452568" y="608402"/>
                    <a:pt x="457163" y="610718"/>
                    <a:pt x="461183" y="612455"/>
                  </a:cubicBezTo>
                  <a:cubicBezTo>
                    <a:pt x="462907" y="612455"/>
                    <a:pt x="465204" y="610718"/>
                    <a:pt x="466927" y="608981"/>
                  </a:cubicBezTo>
                  <a:cubicBezTo>
                    <a:pt x="467501" y="608402"/>
                    <a:pt x="468076" y="606665"/>
                    <a:pt x="466927" y="605507"/>
                  </a:cubicBezTo>
                  <a:cubicBezTo>
                    <a:pt x="465778" y="602033"/>
                    <a:pt x="464630" y="598559"/>
                    <a:pt x="462332" y="596243"/>
                  </a:cubicBezTo>
                  <a:cubicBezTo>
                    <a:pt x="451993" y="588716"/>
                    <a:pt x="453717" y="580031"/>
                    <a:pt x="458886" y="570767"/>
                  </a:cubicBezTo>
                  <a:cubicBezTo>
                    <a:pt x="460609" y="567872"/>
                    <a:pt x="461183" y="563239"/>
                    <a:pt x="466353" y="563819"/>
                  </a:cubicBezTo>
                  <a:cubicBezTo>
                    <a:pt x="470374" y="564398"/>
                    <a:pt x="471522" y="567872"/>
                    <a:pt x="472671" y="571345"/>
                  </a:cubicBezTo>
                  <a:cubicBezTo>
                    <a:pt x="473245" y="573662"/>
                    <a:pt x="474394" y="577136"/>
                    <a:pt x="474968" y="577136"/>
                  </a:cubicBezTo>
                  <a:cubicBezTo>
                    <a:pt x="479563" y="578294"/>
                    <a:pt x="481861" y="574820"/>
                    <a:pt x="482435" y="571345"/>
                  </a:cubicBezTo>
                  <a:cubicBezTo>
                    <a:pt x="483009" y="567292"/>
                    <a:pt x="482435" y="563819"/>
                    <a:pt x="483009" y="560344"/>
                  </a:cubicBezTo>
                  <a:cubicBezTo>
                    <a:pt x="485164" y="548185"/>
                    <a:pt x="485702" y="545146"/>
                    <a:pt x="494076" y="547317"/>
                  </a:cubicBezTo>
                  <a:lnTo>
                    <a:pt x="505011" y="550948"/>
                  </a:lnTo>
                  <a:lnTo>
                    <a:pt x="505006" y="550496"/>
                  </a:lnTo>
                  <a:cubicBezTo>
                    <a:pt x="505006" y="545283"/>
                    <a:pt x="504430" y="540071"/>
                    <a:pt x="505583" y="535438"/>
                  </a:cubicBezTo>
                  <a:cubicBezTo>
                    <a:pt x="508463" y="527330"/>
                    <a:pt x="507311" y="522118"/>
                    <a:pt x="499245" y="516906"/>
                  </a:cubicBezTo>
                  <a:cubicBezTo>
                    <a:pt x="494060" y="514010"/>
                    <a:pt x="490027" y="508798"/>
                    <a:pt x="486570" y="504164"/>
                  </a:cubicBezTo>
                  <a:cubicBezTo>
                    <a:pt x="485418" y="502427"/>
                    <a:pt x="485994" y="500111"/>
                    <a:pt x="485418" y="497794"/>
                  </a:cubicBezTo>
                  <a:cubicBezTo>
                    <a:pt x="487722" y="497215"/>
                    <a:pt x="490603" y="496636"/>
                    <a:pt x="491755" y="497794"/>
                  </a:cubicBezTo>
                  <a:cubicBezTo>
                    <a:pt x="496940" y="501269"/>
                    <a:pt x="500973" y="505323"/>
                    <a:pt x="506158" y="508798"/>
                  </a:cubicBezTo>
                  <a:cubicBezTo>
                    <a:pt x="507311" y="509377"/>
                    <a:pt x="510191" y="507060"/>
                    <a:pt x="512496" y="505902"/>
                  </a:cubicBezTo>
                  <a:cubicBezTo>
                    <a:pt x="514224" y="503585"/>
                    <a:pt x="516529" y="502427"/>
                    <a:pt x="519409" y="503585"/>
                  </a:cubicBezTo>
                  <a:cubicBezTo>
                    <a:pt x="523442" y="507060"/>
                    <a:pt x="526899" y="510535"/>
                    <a:pt x="532660" y="510535"/>
                  </a:cubicBezTo>
                  <a:cubicBezTo>
                    <a:pt x="535541" y="511693"/>
                    <a:pt x="537845" y="513431"/>
                    <a:pt x="539574" y="515168"/>
                  </a:cubicBezTo>
                  <a:cubicBezTo>
                    <a:pt x="541302" y="516906"/>
                    <a:pt x="543607" y="518643"/>
                    <a:pt x="545335" y="519802"/>
                  </a:cubicBezTo>
                  <a:lnTo>
                    <a:pt x="547320" y="520134"/>
                  </a:lnTo>
                  <a:lnTo>
                    <a:pt x="548370" y="520134"/>
                  </a:lnTo>
                  <a:lnTo>
                    <a:pt x="548174" y="520277"/>
                  </a:lnTo>
                  <a:lnTo>
                    <a:pt x="548792" y="520381"/>
                  </a:lnTo>
                  <a:cubicBezTo>
                    <a:pt x="556281" y="520381"/>
                    <a:pt x="563771" y="520381"/>
                    <a:pt x="571261" y="520381"/>
                  </a:cubicBezTo>
                  <a:cubicBezTo>
                    <a:pt x="593730" y="527909"/>
                    <a:pt x="581055" y="500690"/>
                    <a:pt x="593153" y="498373"/>
                  </a:cubicBezTo>
                  <a:cubicBezTo>
                    <a:pt x="600643" y="498373"/>
                    <a:pt x="608133" y="498373"/>
                    <a:pt x="615623" y="498373"/>
                  </a:cubicBezTo>
                  <a:cubicBezTo>
                    <a:pt x="618503" y="500690"/>
                    <a:pt x="619079" y="504164"/>
                    <a:pt x="619655" y="507639"/>
                  </a:cubicBezTo>
                  <a:cubicBezTo>
                    <a:pt x="619655" y="504164"/>
                    <a:pt x="620231" y="500690"/>
                    <a:pt x="623112" y="498373"/>
                  </a:cubicBezTo>
                  <a:cubicBezTo>
                    <a:pt x="625416" y="498373"/>
                    <a:pt x="627721" y="498373"/>
                    <a:pt x="630602" y="498373"/>
                  </a:cubicBezTo>
                  <a:cubicBezTo>
                    <a:pt x="634059" y="489107"/>
                    <a:pt x="640396" y="486790"/>
                    <a:pt x="650766" y="488528"/>
                  </a:cubicBezTo>
                  <a:cubicBezTo>
                    <a:pt x="669202" y="492003"/>
                    <a:pt x="673235" y="490844"/>
                    <a:pt x="678420" y="473470"/>
                  </a:cubicBezTo>
                  <a:cubicBezTo>
                    <a:pt x="683605" y="458991"/>
                    <a:pt x="691095" y="454938"/>
                    <a:pt x="704922" y="456675"/>
                  </a:cubicBezTo>
                  <a:cubicBezTo>
                    <a:pt x="709531" y="456675"/>
                    <a:pt x="714140" y="454938"/>
                    <a:pt x="718749" y="453779"/>
                  </a:cubicBezTo>
                  <a:close/>
                  <a:moveTo>
                    <a:pt x="788143" y="444720"/>
                  </a:moveTo>
                  <a:cubicBezTo>
                    <a:pt x="789886" y="443571"/>
                    <a:pt x="792790" y="444146"/>
                    <a:pt x="795114" y="444720"/>
                  </a:cubicBezTo>
                  <a:cubicBezTo>
                    <a:pt x="795695" y="444720"/>
                    <a:pt x="796276" y="445868"/>
                    <a:pt x="797437" y="447017"/>
                  </a:cubicBezTo>
                  <a:cubicBezTo>
                    <a:pt x="797437" y="448165"/>
                    <a:pt x="797437" y="449888"/>
                    <a:pt x="796857" y="450462"/>
                  </a:cubicBezTo>
                  <a:cubicBezTo>
                    <a:pt x="784658" y="459650"/>
                    <a:pt x="789886" y="472283"/>
                    <a:pt x="790467" y="483767"/>
                  </a:cubicBezTo>
                  <a:cubicBezTo>
                    <a:pt x="791048" y="489510"/>
                    <a:pt x="793952" y="495252"/>
                    <a:pt x="792209" y="501568"/>
                  </a:cubicBezTo>
                  <a:cubicBezTo>
                    <a:pt x="789886" y="506162"/>
                    <a:pt x="786400" y="510182"/>
                    <a:pt x="781753" y="510756"/>
                  </a:cubicBezTo>
                  <a:cubicBezTo>
                    <a:pt x="774782" y="511905"/>
                    <a:pt x="773039" y="507310"/>
                    <a:pt x="773620" y="502142"/>
                  </a:cubicBezTo>
                  <a:cubicBezTo>
                    <a:pt x="775363" y="493529"/>
                    <a:pt x="768973" y="492381"/>
                    <a:pt x="763164" y="490084"/>
                  </a:cubicBezTo>
                  <a:cubicBezTo>
                    <a:pt x="759678" y="488361"/>
                    <a:pt x="757355" y="484342"/>
                    <a:pt x="759097" y="481470"/>
                  </a:cubicBezTo>
                  <a:cubicBezTo>
                    <a:pt x="768392" y="468837"/>
                    <a:pt x="773620" y="452759"/>
                    <a:pt x="788143" y="444720"/>
                  </a:cubicBezTo>
                  <a:close/>
                  <a:moveTo>
                    <a:pt x="1153641" y="438467"/>
                  </a:moveTo>
                  <a:cubicBezTo>
                    <a:pt x="1154186" y="445272"/>
                    <a:pt x="1155275" y="452645"/>
                    <a:pt x="1155819" y="460018"/>
                  </a:cubicBezTo>
                  <a:cubicBezTo>
                    <a:pt x="1155819" y="460585"/>
                    <a:pt x="1151463" y="463421"/>
                    <a:pt x="1150373" y="462853"/>
                  </a:cubicBezTo>
                  <a:cubicBezTo>
                    <a:pt x="1144383" y="458883"/>
                    <a:pt x="1141115" y="452078"/>
                    <a:pt x="1142204" y="444705"/>
                  </a:cubicBezTo>
                  <a:cubicBezTo>
                    <a:pt x="1143293" y="439601"/>
                    <a:pt x="1148739" y="439034"/>
                    <a:pt x="1153641" y="438467"/>
                  </a:cubicBezTo>
                  <a:close/>
                  <a:moveTo>
                    <a:pt x="564010" y="435176"/>
                  </a:moveTo>
                  <a:cubicBezTo>
                    <a:pt x="565893" y="434872"/>
                    <a:pt x="567680" y="435552"/>
                    <a:pt x="569362" y="437983"/>
                  </a:cubicBezTo>
                  <a:cubicBezTo>
                    <a:pt x="578892" y="452284"/>
                    <a:pt x="556468" y="451140"/>
                    <a:pt x="554225" y="460865"/>
                  </a:cubicBezTo>
                  <a:cubicBezTo>
                    <a:pt x="550861" y="458004"/>
                    <a:pt x="546937" y="455716"/>
                    <a:pt x="543573" y="451712"/>
                  </a:cubicBezTo>
                  <a:cubicBezTo>
                    <a:pt x="541331" y="449423"/>
                    <a:pt x="541891" y="443131"/>
                    <a:pt x="544695" y="443703"/>
                  </a:cubicBezTo>
                  <a:cubicBezTo>
                    <a:pt x="551842" y="445848"/>
                    <a:pt x="558360" y="436088"/>
                    <a:pt x="564010" y="435176"/>
                  </a:cubicBezTo>
                  <a:close/>
                  <a:moveTo>
                    <a:pt x="360251" y="428257"/>
                  </a:moveTo>
                  <a:cubicBezTo>
                    <a:pt x="360886" y="428257"/>
                    <a:pt x="362157" y="430809"/>
                    <a:pt x="362792" y="431448"/>
                  </a:cubicBezTo>
                  <a:cubicBezTo>
                    <a:pt x="360886" y="434000"/>
                    <a:pt x="360251" y="436552"/>
                    <a:pt x="357709" y="437190"/>
                  </a:cubicBezTo>
                  <a:cubicBezTo>
                    <a:pt x="355168" y="437827"/>
                    <a:pt x="353262" y="435275"/>
                    <a:pt x="354533" y="432723"/>
                  </a:cubicBezTo>
                  <a:cubicBezTo>
                    <a:pt x="355168" y="430809"/>
                    <a:pt x="358345" y="429534"/>
                    <a:pt x="360251" y="428257"/>
                  </a:cubicBezTo>
                  <a:close/>
                  <a:moveTo>
                    <a:pt x="1517251" y="425707"/>
                  </a:moveTo>
                  <a:cubicBezTo>
                    <a:pt x="1526287" y="425707"/>
                    <a:pt x="1531371" y="430731"/>
                    <a:pt x="1531935" y="439663"/>
                  </a:cubicBezTo>
                  <a:cubicBezTo>
                    <a:pt x="1517816" y="443013"/>
                    <a:pt x="1517816" y="443013"/>
                    <a:pt x="1517251" y="425707"/>
                  </a:cubicBezTo>
                  <a:close/>
                  <a:moveTo>
                    <a:pt x="689147" y="425707"/>
                  </a:moveTo>
                  <a:cubicBezTo>
                    <a:pt x="691894" y="425707"/>
                    <a:pt x="694093" y="425707"/>
                    <a:pt x="695741" y="425707"/>
                  </a:cubicBezTo>
                  <a:lnTo>
                    <a:pt x="696290" y="425707"/>
                  </a:lnTo>
                  <a:lnTo>
                    <a:pt x="697265" y="426610"/>
                  </a:lnTo>
                  <a:lnTo>
                    <a:pt x="703434" y="432329"/>
                  </a:lnTo>
                  <a:lnTo>
                    <a:pt x="703363" y="432697"/>
                  </a:lnTo>
                  <a:lnTo>
                    <a:pt x="702060" y="439433"/>
                  </a:lnTo>
                  <a:cubicBezTo>
                    <a:pt x="701236" y="441571"/>
                    <a:pt x="699862" y="443365"/>
                    <a:pt x="697390" y="444468"/>
                  </a:cubicBezTo>
                  <a:cubicBezTo>
                    <a:pt x="694642" y="445572"/>
                    <a:pt x="690795" y="445020"/>
                    <a:pt x="687499" y="443916"/>
                  </a:cubicBezTo>
                  <a:cubicBezTo>
                    <a:pt x="684202" y="442812"/>
                    <a:pt x="683652" y="438950"/>
                    <a:pt x="685300" y="435088"/>
                  </a:cubicBezTo>
                  <a:cubicBezTo>
                    <a:pt x="686399" y="431777"/>
                    <a:pt x="687499" y="429018"/>
                    <a:pt x="689147" y="425707"/>
                  </a:cubicBezTo>
                  <a:close/>
                  <a:moveTo>
                    <a:pt x="1507985" y="421481"/>
                  </a:moveTo>
                  <a:cubicBezTo>
                    <a:pt x="1508355" y="421720"/>
                    <a:pt x="1508779" y="422836"/>
                    <a:pt x="1509203" y="425070"/>
                  </a:cubicBezTo>
                  <a:cubicBezTo>
                    <a:pt x="1508355" y="424432"/>
                    <a:pt x="1507085" y="423793"/>
                    <a:pt x="1507085" y="423155"/>
                  </a:cubicBezTo>
                  <a:cubicBezTo>
                    <a:pt x="1507297" y="421880"/>
                    <a:pt x="1507614" y="421241"/>
                    <a:pt x="1507985" y="421481"/>
                  </a:cubicBezTo>
                  <a:close/>
                  <a:moveTo>
                    <a:pt x="912748" y="420603"/>
                  </a:moveTo>
                  <a:lnTo>
                    <a:pt x="914200" y="421453"/>
                  </a:lnTo>
                  <a:lnTo>
                    <a:pt x="909843" y="422728"/>
                  </a:lnTo>
                  <a:close/>
                  <a:moveTo>
                    <a:pt x="680138" y="419229"/>
                  </a:moveTo>
                  <a:cubicBezTo>
                    <a:pt x="681110" y="418787"/>
                    <a:pt x="682456" y="418934"/>
                    <a:pt x="683950" y="419818"/>
                  </a:cubicBezTo>
                  <a:cubicBezTo>
                    <a:pt x="685146" y="420996"/>
                    <a:pt x="686342" y="423352"/>
                    <a:pt x="688136" y="425119"/>
                  </a:cubicBezTo>
                  <a:cubicBezTo>
                    <a:pt x="685744" y="425119"/>
                    <a:pt x="683950" y="425119"/>
                    <a:pt x="680960" y="423941"/>
                  </a:cubicBezTo>
                  <a:cubicBezTo>
                    <a:pt x="679764" y="423941"/>
                    <a:pt x="678568" y="422763"/>
                    <a:pt x="678568" y="422174"/>
                  </a:cubicBezTo>
                  <a:cubicBezTo>
                    <a:pt x="678568" y="420701"/>
                    <a:pt x="679166" y="419671"/>
                    <a:pt x="680138" y="419229"/>
                  </a:cubicBezTo>
                  <a:close/>
                  <a:moveTo>
                    <a:pt x="703983" y="402737"/>
                  </a:moveTo>
                  <a:cubicBezTo>
                    <a:pt x="711794" y="402737"/>
                    <a:pt x="718489" y="405682"/>
                    <a:pt x="724068" y="410394"/>
                  </a:cubicBezTo>
                  <a:cubicBezTo>
                    <a:pt x="725184" y="410983"/>
                    <a:pt x="725184" y="413928"/>
                    <a:pt x="726300" y="415694"/>
                  </a:cubicBezTo>
                  <a:cubicBezTo>
                    <a:pt x="724068" y="416283"/>
                    <a:pt x="721837" y="417461"/>
                    <a:pt x="719605" y="416872"/>
                  </a:cubicBezTo>
                  <a:cubicBezTo>
                    <a:pt x="711794" y="415694"/>
                    <a:pt x="707889" y="409805"/>
                    <a:pt x="703983" y="402737"/>
                  </a:cubicBezTo>
                  <a:close/>
                  <a:moveTo>
                    <a:pt x="697631" y="384873"/>
                  </a:moveTo>
                  <a:lnTo>
                    <a:pt x="698478" y="387060"/>
                  </a:lnTo>
                  <a:lnTo>
                    <a:pt x="696361" y="389248"/>
                  </a:lnTo>
                  <a:close/>
                  <a:moveTo>
                    <a:pt x="938929" y="359352"/>
                  </a:moveTo>
                  <a:cubicBezTo>
                    <a:pt x="940058" y="359352"/>
                    <a:pt x="941188" y="360081"/>
                    <a:pt x="942317" y="360810"/>
                  </a:cubicBezTo>
                  <a:cubicBezTo>
                    <a:pt x="941753" y="361539"/>
                    <a:pt x="941188" y="363727"/>
                    <a:pt x="941188" y="363727"/>
                  </a:cubicBezTo>
                  <a:cubicBezTo>
                    <a:pt x="940058" y="363727"/>
                    <a:pt x="938929" y="362998"/>
                    <a:pt x="937799" y="362269"/>
                  </a:cubicBezTo>
                  <a:cubicBezTo>
                    <a:pt x="938363" y="361539"/>
                    <a:pt x="938363" y="359352"/>
                    <a:pt x="938929" y="359352"/>
                  </a:cubicBezTo>
                  <a:close/>
                  <a:moveTo>
                    <a:pt x="846585" y="355604"/>
                  </a:moveTo>
                  <a:cubicBezTo>
                    <a:pt x="851767" y="355961"/>
                    <a:pt x="856949" y="357103"/>
                    <a:pt x="858676" y="358816"/>
                  </a:cubicBezTo>
                  <a:cubicBezTo>
                    <a:pt x="860979" y="361101"/>
                    <a:pt x="860404" y="363385"/>
                    <a:pt x="857525" y="363956"/>
                  </a:cubicBezTo>
                  <a:cubicBezTo>
                    <a:pt x="840251" y="368525"/>
                    <a:pt x="845433" y="382803"/>
                    <a:pt x="844281" y="394225"/>
                  </a:cubicBezTo>
                  <a:lnTo>
                    <a:pt x="844016" y="395805"/>
                  </a:lnTo>
                  <a:lnTo>
                    <a:pt x="858231" y="395805"/>
                  </a:lnTo>
                  <a:cubicBezTo>
                    <a:pt x="866442" y="382320"/>
                    <a:pt x="866442" y="382320"/>
                    <a:pt x="881105" y="388183"/>
                  </a:cubicBezTo>
                  <a:cubicBezTo>
                    <a:pt x="880519" y="397564"/>
                    <a:pt x="886383" y="404600"/>
                    <a:pt x="891075" y="411635"/>
                  </a:cubicBezTo>
                  <a:cubicBezTo>
                    <a:pt x="894008" y="414567"/>
                    <a:pt x="894008" y="419257"/>
                    <a:pt x="891075" y="421603"/>
                  </a:cubicBezTo>
                  <a:cubicBezTo>
                    <a:pt x="888729" y="423361"/>
                    <a:pt x="884037" y="425120"/>
                    <a:pt x="881105" y="423948"/>
                  </a:cubicBezTo>
                  <a:cubicBezTo>
                    <a:pt x="875240" y="421603"/>
                    <a:pt x="870548" y="417499"/>
                    <a:pt x="864683" y="414567"/>
                  </a:cubicBezTo>
                  <a:cubicBezTo>
                    <a:pt x="860577" y="412808"/>
                    <a:pt x="855299" y="411635"/>
                    <a:pt x="850607" y="410463"/>
                  </a:cubicBezTo>
                  <a:lnTo>
                    <a:pt x="850521" y="410376"/>
                  </a:lnTo>
                  <a:lnTo>
                    <a:pt x="843004" y="421682"/>
                  </a:lnTo>
                  <a:cubicBezTo>
                    <a:pt x="833989" y="431774"/>
                    <a:pt x="823841" y="432631"/>
                    <a:pt x="809158" y="424493"/>
                  </a:cubicBezTo>
                  <a:cubicBezTo>
                    <a:pt x="805127" y="422208"/>
                    <a:pt x="801097" y="421066"/>
                    <a:pt x="796491" y="419353"/>
                  </a:cubicBezTo>
                  <a:cubicBezTo>
                    <a:pt x="789005" y="417069"/>
                    <a:pt x="787854" y="411358"/>
                    <a:pt x="792460" y="405647"/>
                  </a:cubicBezTo>
                  <a:cubicBezTo>
                    <a:pt x="801673" y="395367"/>
                    <a:pt x="810885" y="385658"/>
                    <a:pt x="825856" y="386229"/>
                  </a:cubicBezTo>
                  <a:cubicBezTo>
                    <a:pt x="829311" y="386229"/>
                    <a:pt x="832766" y="384516"/>
                    <a:pt x="833341" y="379376"/>
                  </a:cubicBezTo>
                  <a:cubicBezTo>
                    <a:pt x="828159" y="372523"/>
                    <a:pt x="819523" y="383373"/>
                    <a:pt x="813765" y="375378"/>
                  </a:cubicBezTo>
                  <a:cubicBezTo>
                    <a:pt x="820098" y="369096"/>
                    <a:pt x="827583" y="362814"/>
                    <a:pt x="834493" y="357103"/>
                  </a:cubicBezTo>
                  <a:cubicBezTo>
                    <a:pt x="836221" y="355675"/>
                    <a:pt x="841402" y="355247"/>
                    <a:pt x="846585" y="355604"/>
                  </a:cubicBezTo>
                  <a:close/>
                  <a:moveTo>
                    <a:pt x="367240" y="333832"/>
                  </a:moveTo>
                  <a:cubicBezTo>
                    <a:pt x="367876" y="335745"/>
                    <a:pt x="369147" y="338297"/>
                    <a:pt x="370418" y="340211"/>
                  </a:cubicBezTo>
                  <a:cubicBezTo>
                    <a:pt x="369147" y="342126"/>
                    <a:pt x="367876" y="344040"/>
                    <a:pt x="366605" y="345953"/>
                  </a:cubicBezTo>
                  <a:cubicBezTo>
                    <a:pt x="365335" y="344040"/>
                    <a:pt x="363428" y="341488"/>
                    <a:pt x="364064" y="339574"/>
                  </a:cubicBezTo>
                  <a:cubicBezTo>
                    <a:pt x="364064" y="337659"/>
                    <a:pt x="365970" y="335745"/>
                    <a:pt x="367240" y="333832"/>
                  </a:cubicBezTo>
                  <a:close/>
                  <a:moveTo>
                    <a:pt x="227419" y="322713"/>
                  </a:moveTo>
                  <a:cubicBezTo>
                    <a:pt x="231902" y="323002"/>
                    <a:pt x="236240" y="326907"/>
                    <a:pt x="242601" y="334136"/>
                  </a:cubicBezTo>
                  <a:cubicBezTo>
                    <a:pt x="251855" y="345126"/>
                    <a:pt x="251277" y="352645"/>
                    <a:pt x="239131" y="360164"/>
                  </a:cubicBezTo>
                  <a:cubicBezTo>
                    <a:pt x="236240" y="361899"/>
                    <a:pt x="236818" y="364213"/>
                    <a:pt x="239710" y="365948"/>
                  </a:cubicBezTo>
                  <a:cubicBezTo>
                    <a:pt x="245493" y="371732"/>
                    <a:pt x="244337" y="375780"/>
                    <a:pt x="238553" y="380986"/>
                  </a:cubicBezTo>
                  <a:cubicBezTo>
                    <a:pt x="229878" y="389083"/>
                    <a:pt x="230456" y="389662"/>
                    <a:pt x="239710" y="401229"/>
                  </a:cubicBezTo>
                  <a:cubicBezTo>
                    <a:pt x="244337" y="407013"/>
                    <a:pt x="245493" y="411641"/>
                    <a:pt x="239710" y="416846"/>
                  </a:cubicBezTo>
                  <a:cubicBezTo>
                    <a:pt x="234504" y="422052"/>
                    <a:pt x="229878" y="428993"/>
                    <a:pt x="223515" y="431306"/>
                  </a:cubicBezTo>
                  <a:cubicBezTo>
                    <a:pt x="210213" y="435933"/>
                    <a:pt x="215419" y="444031"/>
                    <a:pt x="217732" y="451550"/>
                  </a:cubicBezTo>
                  <a:cubicBezTo>
                    <a:pt x="218310" y="454442"/>
                    <a:pt x="221781" y="458490"/>
                    <a:pt x="224094" y="459069"/>
                  </a:cubicBezTo>
                  <a:cubicBezTo>
                    <a:pt x="226986" y="459647"/>
                    <a:pt x="231612" y="457912"/>
                    <a:pt x="233348" y="455598"/>
                  </a:cubicBezTo>
                  <a:cubicBezTo>
                    <a:pt x="239131" y="446923"/>
                    <a:pt x="243180" y="438247"/>
                    <a:pt x="248385" y="430149"/>
                  </a:cubicBezTo>
                  <a:cubicBezTo>
                    <a:pt x="253591" y="421473"/>
                    <a:pt x="258217" y="420317"/>
                    <a:pt x="265736" y="426101"/>
                  </a:cubicBezTo>
                  <a:cubicBezTo>
                    <a:pt x="267471" y="427836"/>
                    <a:pt x="269206" y="429571"/>
                    <a:pt x="270941" y="431306"/>
                  </a:cubicBezTo>
                  <a:cubicBezTo>
                    <a:pt x="290027" y="448079"/>
                    <a:pt x="290027" y="448079"/>
                    <a:pt x="313162" y="432463"/>
                  </a:cubicBezTo>
                  <a:cubicBezTo>
                    <a:pt x="315475" y="435355"/>
                    <a:pt x="318367" y="437668"/>
                    <a:pt x="320680" y="439982"/>
                  </a:cubicBezTo>
                  <a:cubicBezTo>
                    <a:pt x="324729" y="445187"/>
                    <a:pt x="324729" y="449815"/>
                    <a:pt x="320680" y="455020"/>
                  </a:cubicBezTo>
                  <a:lnTo>
                    <a:pt x="320140" y="455301"/>
                  </a:lnTo>
                  <a:lnTo>
                    <a:pt x="322469" y="462640"/>
                  </a:lnTo>
                  <a:cubicBezTo>
                    <a:pt x="323983" y="465161"/>
                    <a:pt x="326290" y="467034"/>
                    <a:pt x="330039" y="467610"/>
                  </a:cubicBezTo>
                  <a:cubicBezTo>
                    <a:pt x="343303" y="469915"/>
                    <a:pt x="355991" y="470492"/>
                    <a:pt x="367525" y="458966"/>
                  </a:cubicBezTo>
                  <a:cubicBezTo>
                    <a:pt x="370985" y="454932"/>
                    <a:pt x="376176" y="457813"/>
                    <a:pt x="377906" y="463576"/>
                  </a:cubicBezTo>
                  <a:cubicBezTo>
                    <a:pt x="380213" y="467610"/>
                    <a:pt x="381367" y="472797"/>
                    <a:pt x="387134" y="473949"/>
                  </a:cubicBezTo>
                  <a:cubicBezTo>
                    <a:pt x="391747" y="474525"/>
                    <a:pt x="400975" y="469915"/>
                    <a:pt x="396938" y="481441"/>
                  </a:cubicBezTo>
                  <a:cubicBezTo>
                    <a:pt x="395784" y="486051"/>
                    <a:pt x="390594" y="487780"/>
                    <a:pt x="384827" y="486051"/>
                  </a:cubicBezTo>
                  <a:cubicBezTo>
                    <a:pt x="382520" y="485475"/>
                    <a:pt x="380790" y="484322"/>
                    <a:pt x="377906" y="483746"/>
                  </a:cubicBezTo>
                  <a:cubicBezTo>
                    <a:pt x="374446" y="483746"/>
                    <a:pt x="369832" y="483746"/>
                    <a:pt x="369255" y="487780"/>
                  </a:cubicBezTo>
                  <a:cubicBezTo>
                    <a:pt x="368679" y="490661"/>
                    <a:pt x="370985" y="494695"/>
                    <a:pt x="371562" y="498153"/>
                  </a:cubicBezTo>
                  <a:cubicBezTo>
                    <a:pt x="369832" y="500458"/>
                    <a:pt x="367525" y="502187"/>
                    <a:pt x="365218" y="503340"/>
                  </a:cubicBezTo>
                  <a:cubicBezTo>
                    <a:pt x="362335" y="503916"/>
                    <a:pt x="359451" y="504492"/>
                    <a:pt x="357144" y="505645"/>
                  </a:cubicBezTo>
                  <a:cubicBezTo>
                    <a:pt x="354261" y="506797"/>
                    <a:pt x="351377" y="507374"/>
                    <a:pt x="348494" y="508526"/>
                  </a:cubicBezTo>
                  <a:cubicBezTo>
                    <a:pt x="343880" y="510831"/>
                    <a:pt x="339266" y="514865"/>
                    <a:pt x="334652" y="517746"/>
                  </a:cubicBezTo>
                  <a:cubicBezTo>
                    <a:pt x="327732" y="521205"/>
                    <a:pt x="320811" y="524086"/>
                    <a:pt x="312737" y="522933"/>
                  </a:cubicBezTo>
                  <a:cubicBezTo>
                    <a:pt x="305816" y="520052"/>
                    <a:pt x="301779" y="524086"/>
                    <a:pt x="298319" y="529273"/>
                  </a:cubicBezTo>
                  <a:cubicBezTo>
                    <a:pt x="295435" y="531001"/>
                    <a:pt x="292552" y="530425"/>
                    <a:pt x="290245" y="527543"/>
                  </a:cubicBezTo>
                  <a:cubicBezTo>
                    <a:pt x="287938" y="527543"/>
                    <a:pt x="285054" y="527543"/>
                    <a:pt x="282747" y="527543"/>
                  </a:cubicBezTo>
                  <a:cubicBezTo>
                    <a:pt x="278134" y="532730"/>
                    <a:pt x="272943" y="537340"/>
                    <a:pt x="268330" y="542527"/>
                  </a:cubicBezTo>
                  <a:lnTo>
                    <a:pt x="268330" y="530449"/>
                  </a:lnTo>
                  <a:lnTo>
                    <a:pt x="266314" y="531079"/>
                  </a:lnTo>
                  <a:cubicBezTo>
                    <a:pt x="264724" y="530934"/>
                    <a:pt x="263133" y="530211"/>
                    <a:pt x="261688" y="529054"/>
                  </a:cubicBezTo>
                  <a:cubicBezTo>
                    <a:pt x="249542" y="515173"/>
                    <a:pt x="235661" y="524427"/>
                    <a:pt x="225251" y="529632"/>
                  </a:cubicBezTo>
                  <a:cubicBezTo>
                    <a:pt x="215997" y="534838"/>
                    <a:pt x="204430" y="541778"/>
                    <a:pt x="201538" y="555660"/>
                  </a:cubicBezTo>
                  <a:cubicBezTo>
                    <a:pt x="199224" y="564914"/>
                    <a:pt x="187079" y="565493"/>
                    <a:pt x="181295" y="559130"/>
                  </a:cubicBezTo>
                  <a:cubicBezTo>
                    <a:pt x="171463" y="548719"/>
                    <a:pt x="168571" y="529054"/>
                    <a:pt x="175512" y="516330"/>
                  </a:cubicBezTo>
                  <a:cubicBezTo>
                    <a:pt x="177246" y="513438"/>
                    <a:pt x="180138" y="511124"/>
                    <a:pt x="181874" y="507654"/>
                  </a:cubicBezTo>
                  <a:cubicBezTo>
                    <a:pt x="184765" y="501870"/>
                    <a:pt x="181295" y="494351"/>
                    <a:pt x="173776" y="494351"/>
                  </a:cubicBezTo>
                  <a:cubicBezTo>
                    <a:pt x="165101" y="494351"/>
                    <a:pt x="158160" y="493194"/>
                    <a:pt x="152956" y="484518"/>
                  </a:cubicBezTo>
                  <a:cubicBezTo>
                    <a:pt x="146593" y="474685"/>
                    <a:pt x="136761" y="468323"/>
                    <a:pt x="125194" y="470058"/>
                  </a:cubicBezTo>
                  <a:cubicBezTo>
                    <a:pt x="111892" y="472372"/>
                    <a:pt x="106108" y="459647"/>
                    <a:pt x="95119" y="457334"/>
                  </a:cubicBezTo>
                  <a:cubicBezTo>
                    <a:pt x="91071" y="456177"/>
                    <a:pt x="89914" y="446923"/>
                    <a:pt x="85287" y="444031"/>
                  </a:cubicBezTo>
                  <a:cubicBezTo>
                    <a:pt x="78925" y="439982"/>
                    <a:pt x="76033" y="450971"/>
                    <a:pt x="69093" y="450393"/>
                  </a:cubicBezTo>
                  <a:cubicBezTo>
                    <a:pt x="63309" y="449815"/>
                    <a:pt x="60996" y="445187"/>
                    <a:pt x="62153" y="439404"/>
                  </a:cubicBezTo>
                  <a:cubicBezTo>
                    <a:pt x="64466" y="426101"/>
                    <a:pt x="81817" y="423787"/>
                    <a:pt x="82974" y="409327"/>
                  </a:cubicBezTo>
                  <a:cubicBezTo>
                    <a:pt x="83552" y="406435"/>
                    <a:pt x="89335" y="405857"/>
                    <a:pt x="92806" y="408170"/>
                  </a:cubicBezTo>
                  <a:cubicBezTo>
                    <a:pt x="102638" y="413376"/>
                    <a:pt x="113049" y="416268"/>
                    <a:pt x="124037" y="412219"/>
                  </a:cubicBezTo>
                  <a:cubicBezTo>
                    <a:pt x="127508" y="402965"/>
                    <a:pt x="115362" y="401808"/>
                    <a:pt x="114205" y="394289"/>
                  </a:cubicBezTo>
                  <a:cubicBezTo>
                    <a:pt x="114205" y="391397"/>
                    <a:pt x="115362" y="387927"/>
                    <a:pt x="115362" y="385035"/>
                  </a:cubicBezTo>
                  <a:cubicBezTo>
                    <a:pt x="115362" y="380986"/>
                    <a:pt x="114205" y="376937"/>
                    <a:pt x="114205" y="372889"/>
                  </a:cubicBezTo>
                  <a:cubicBezTo>
                    <a:pt x="114205" y="371732"/>
                    <a:pt x="114783" y="369997"/>
                    <a:pt x="115362" y="368840"/>
                  </a:cubicBezTo>
                  <a:cubicBezTo>
                    <a:pt x="117097" y="364791"/>
                    <a:pt x="124037" y="364213"/>
                    <a:pt x="127508" y="365370"/>
                  </a:cubicBezTo>
                  <a:cubicBezTo>
                    <a:pt x="133869" y="366526"/>
                    <a:pt x="130978" y="372889"/>
                    <a:pt x="130399" y="378094"/>
                  </a:cubicBezTo>
                  <a:cubicBezTo>
                    <a:pt x="129821" y="383878"/>
                    <a:pt x="133291" y="386191"/>
                    <a:pt x="138497" y="388505"/>
                  </a:cubicBezTo>
                  <a:cubicBezTo>
                    <a:pt x="140231" y="389083"/>
                    <a:pt x="142545" y="390818"/>
                    <a:pt x="144280" y="392554"/>
                  </a:cubicBezTo>
                  <a:cubicBezTo>
                    <a:pt x="133002" y="400362"/>
                    <a:pt x="138641" y="412400"/>
                    <a:pt x="138506" y="422811"/>
                  </a:cubicBezTo>
                  <a:lnTo>
                    <a:pt x="135937" y="431359"/>
                  </a:lnTo>
                  <a:lnTo>
                    <a:pt x="136604" y="430811"/>
                  </a:lnTo>
                  <a:lnTo>
                    <a:pt x="135904" y="432420"/>
                  </a:lnTo>
                  <a:lnTo>
                    <a:pt x="143982" y="431261"/>
                  </a:lnTo>
                  <a:cubicBezTo>
                    <a:pt x="150136" y="429933"/>
                    <a:pt x="150353" y="427547"/>
                    <a:pt x="151220" y="418003"/>
                  </a:cubicBezTo>
                  <a:cubicBezTo>
                    <a:pt x="152377" y="406435"/>
                    <a:pt x="157582" y="402386"/>
                    <a:pt x="167993" y="402965"/>
                  </a:cubicBezTo>
                  <a:cubicBezTo>
                    <a:pt x="183030" y="404700"/>
                    <a:pt x="191127" y="412797"/>
                    <a:pt x="191705" y="429571"/>
                  </a:cubicBezTo>
                  <a:cubicBezTo>
                    <a:pt x="199224" y="424365"/>
                    <a:pt x="205008" y="420317"/>
                    <a:pt x="210792" y="416268"/>
                  </a:cubicBezTo>
                  <a:cubicBezTo>
                    <a:pt x="209635" y="413954"/>
                    <a:pt x="209635" y="411062"/>
                    <a:pt x="208478" y="409905"/>
                  </a:cubicBezTo>
                  <a:cubicBezTo>
                    <a:pt x="191127" y="392554"/>
                    <a:pt x="190549" y="392554"/>
                    <a:pt x="157582" y="380986"/>
                  </a:cubicBezTo>
                  <a:cubicBezTo>
                    <a:pt x="166258" y="375780"/>
                    <a:pt x="167993" y="366526"/>
                    <a:pt x="172620" y="359007"/>
                  </a:cubicBezTo>
                  <a:cubicBezTo>
                    <a:pt x="189392" y="356115"/>
                    <a:pt x="200381" y="345126"/>
                    <a:pt x="211370" y="332979"/>
                  </a:cubicBezTo>
                  <a:cubicBezTo>
                    <a:pt x="218311" y="325750"/>
                    <a:pt x="222937" y="322424"/>
                    <a:pt x="227419" y="322713"/>
                  </a:cubicBezTo>
                  <a:close/>
                  <a:moveTo>
                    <a:pt x="1084961" y="311438"/>
                  </a:moveTo>
                  <a:cubicBezTo>
                    <a:pt x="1089197" y="310862"/>
                    <a:pt x="1092222" y="314320"/>
                    <a:pt x="1091617" y="317778"/>
                  </a:cubicBezTo>
                  <a:cubicBezTo>
                    <a:pt x="1091617" y="321812"/>
                    <a:pt x="1089197" y="324693"/>
                    <a:pt x="1087986" y="328151"/>
                  </a:cubicBezTo>
                  <a:cubicBezTo>
                    <a:pt x="1085565" y="325269"/>
                    <a:pt x="1082540" y="322965"/>
                    <a:pt x="1081330" y="319506"/>
                  </a:cubicBezTo>
                  <a:cubicBezTo>
                    <a:pt x="1080120" y="316625"/>
                    <a:pt x="1080725" y="312015"/>
                    <a:pt x="1084961" y="311438"/>
                  </a:cubicBezTo>
                  <a:close/>
                  <a:moveTo>
                    <a:pt x="775853" y="302400"/>
                  </a:moveTo>
                  <a:cubicBezTo>
                    <a:pt x="783879" y="305310"/>
                    <a:pt x="791904" y="308221"/>
                    <a:pt x="799357" y="311713"/>
                  </a:cubicBezTo>
                  <a:cubicBezTo>
                    <a:pt x="801076" y="312295"/>
                    <a:pt x="801076" y="315205"/>
                    <a:pt x="801650" y="317534"/>
                  </a:cubicBezTo>
                  <a:cubicBezTo>
                    <a:pt x="799930" y="318116"/>
                    <a:pt x="797637" y="319280"/>
                    <a:pt x="795917" y="319280"/>
                  </a:cubicBezTo>
                  <a:cubicBezTo>
                    <a:pt x="792478" y="319280"/>
                    <a:pt x="787891" y="318698"/>
                    <a:pt x="788465" y="323355"/>
                  </a:cubicBezTo>
                  <a:cubicBezTo>
                    <a:pt x="788465" y="329175"/>
                    <a:pt x="792478" y="332667"/>
                    <a:pt x="797637" y="332667"/>
                  </a:cubicBezTo>
                  <a:cubicBezTo>
                    <a:pt x="805662" y="332085"/>
                    <a:pt x="813688" y="326265"/>
                    <a:pt x="822287" y="331503"/>
                  </a:cubicBezTo>
                  <a:cubicBezTo>
                    <a:pt x="822860" y="339652"/>
                    <a:pt x="815408" y="343727"/>
                    <a:pt x="810249" y="347219"/>
                  </a:cubicBezTo>
                  <a:cubicBezTo>
                    <a:pt x="803943" y="353040"/>
                    <a:pt x="797064" y="345473"/>
                    <a:pt x="790185" y="343145"/>
                  </a:cubicBezTo>
                  <a:cubicBezTo>
                    <a:pt x="786745" y="341980"/>
                    <a:pt x="783879" y="340234"/>
                    <a:pt x="780439" y="339070"/>
                  </a:cubicBezTo>
                  <a:cubicBezTo>
                    <a:pt x="779293" y="339070"/>
                    <a:pt x="777573" y="339070"/>
                    <a:pt x="776426" y="339652"/>
                  </a:cubicBezTo>
                  <a:cubicBezTo>
                    <a:pt x="775853" y="340234"/>
                    <a:pt x="774707" y="341398"/>
                    <a:pt x="774707" y="342563"/>
                  </a:cubicBezTo>
                  <a:cubicBezTo>
                    <a:pt x="774133" y="343727"/>
                    <a:pt x="774133" y="344891"/>
                    <a:pt x="774707" y="345473"/>
                  </a:cubicBezTo>
                  <a:cubicBezTo>
                    <a:pt x="777573" y="354204"/>
                    <a:pt x="790758" y="350711"/>
                    <a:pt x="791904" y="362353"/>
                  </a:cubicBezTo>
                  <a:cubicBezTo>
                    <a:pt x="794197" y="375740"/>
                    <a:pt x="786745" y="385635"/>
                    <a:pt x="782159" y="399604"/>
                  </a:cubicBezTo>
                  <a:cubicBezTo>
                    <a:pt x="774133" y="389709"/>
                    <a:pt x="770121" y="382143"/>
                    <a:pt x="771840" y="372830"/>
                  </a:cubicBezTo>
                  <a:cubicBezTo>
                    <a:pt x="772414" y="369338"/>
                    <a:pt x="772987" y="363517"/>
                    <a:pt x="771840" y="362935"/>
                  </a:cubicBezTo>
                  <a:cubicBezTo>
                    <a:pt x="747190" y="350130"/>
                    <a:pt x="762668" y="339070"/>
                    <a:pt x="772987" y="326847"/>
                  </a:cubicBezTo>
                  <a:cubicBezTo>
                    <a:pt x="777573" y="321608"/>
                    <a:pt x="773560" y="318698"/>
                    <a:pt x="768401" y="316952"/>
                  </a:cubicBezTo>
                  <a:cubicBezTo>
                    <a:pt x="764388" y="315788"/>
                    <a:pt x="763814" y="311713"/>
                    <a:pt x="764961" y="308221"/>
                  </a:cubicBezTo>
                  <a:cubicBezTo>
                    <a:pt x="766107" y="302400"/>
                    <a:pt x="770694" y="300654"/>
                    <a:pt x="775853" y="302400"/>
                  </a:cubicBezTo>
                  <a:close/>
                  <a:moveTo>
                    <a:pt x="899941" y="298463"/>
                  </a:moveTo>
                  <a:cubicBezTo>
                    <a:pt x="908595" y="295549"/>
                    <a:pt x="927055" y="309538"/>
                    <a:pt x="925325" y="318864"/>
                  </a:cubicBezTo>
                  <a:cubicBezTo>
                    <a:pt x="924748" y="324693"/>
                    <a:pt x="921863" y="327608"/>
                    <a:pt x="917248" y="330522"/>
                  </a:cubicBezTo>
                  <a:cubicBezTo>
                    <a:pt x="905710" y="336934"/>
                    <a:pt x="903980" y="347426"/>
                    <a:pt x="904557" y="359666"/>
                  </a:cubicBezTo>
                  <a:cubicBezTo>
                    <a:pt x="897057" y="369576"/>
                    <a:pt x="889557" y="379485"/>
                    <a:pt x="882635" y="389394"/>
                  </a:cubicBezTo>
                  <a:cubicBezTo>
                    <a:pt x="882635" y="378902"/>
                    <a:pt x="874558" y="367827"/>
                    <a:pt x="885519" y="357918"/>
                  </a:cubicBezTo>
                  <a:cubicBezTo>
                    <a:pt x="890711" y="352672"/>
                    <a:pt x="890711" y="343929"/>
                    <a:pt x="888404" y="336351"/>
                  </a:cubicBezTo>
                  <a:cubicBezTo>
                    <a:pt x="883789" y="335768"/>
                    <a:pt x="882058" y="339265"/>
                    <a:pt x="879750" y="341597"/>
                  </a:cubicBezTo>
                  <a:cubicBezTo>
                    <a:pt x="876289" y="345094"/>
                    <a:pt x="873405" y="349175"/>
                    <a:pt x="868212" y="344511"/>
                  </a:cubicBezTo>
                  <a:cubicBezTo>
                    <a:pt x="864174" y="341014"/>
                    <a:pt x="858982" y="338682"/>
                    <a:pt x="857252" y="334602"/>
                  </a:cubicBezTo>
                  <a:cubicBezTo>
                    <a:pt x="854367" y="324693"/>
                    <a:pt x="833599" y="329939"/>
                    <a:pt x="840522" y="315367"/>
                  </a:cubicBezTo>
                  <a:cubicBezTo>
                    <a:pt x="845137" y="305458"/>
                    <a:pt x="856098" y="314201"/>
                    <a:pt x="863598" y="314784"/>
                  </a:cubicBezTo>
                  <a:cubicBezTo>
                    <a:pt x="879174" y="315367"/>
                    <a:pt x="887250" y="303126"/>
                    <a:pt x="899941" y="298463"/>
                  </a:cubicBezTo>
                  <a:close/>
                  <a:moveTo>
                    <a:pt x="340751" y="295376"/>
                  </a:moveTo>
                  <a:cubicBezTo>
                    <a:pt x="343683" y="296168"/>
                    <a:pt x="346029" y="299050"/>
                    <a:pt x="349548" y="304524"/>
                  </a:cubicBezTo>
                  <a:cubicBezTo>
                    <a:pt x="352480" y="309711"/>
                    <a:pt x="355413" y="315473"/>
                    <a:pt x="357759" y="320660"/>
                  </a:cubicBezTo>
                  <a:cubicBezTo>
                    <a:pt x="354827" y="326999"/>
                    <a:pt x="348962" y="328151"/>
                    <a:pt x="343097" y="328151"/>
                  </a:cubicBezTo>
                  <a:cubicBezTo>
                    <a:pt x="342510" y="322389"/>
                    <a:pt x="341337" y="316626"/>
                    <a:pt x="335473" y="313168"/>
                  </a:cubicBezTo>
                  <a:cubicBezTo>
                    <a:pt x="332540" y="307405"/>
                    <a:pt x="326675" y="306253"/>
                    <a:pt x="320224" y="306253"/>
                  </a:cubicBezTo>
                  <a:cubicBezTo>
                    <a:pt x="323157" y="303371"/>
                    <a:pt x="324916" y="300490"/>
                    <a:pt x="328435" y="298762"/>
                  </a:cubicBezTo>
                  <a:cubicBezTo>
                    <a:pt x="334300" y="295880"/>
                    <a:pt x="337819" y="294584"/>
                    <a:pt x="340751" y="295376"/>
                  </a:cubicBezTo>
                  <a:close/>
                  <a:moveTo>
                    <a:pt x="526066" y="285468"/>
                  </a:moveTo>
                  <a:cubicBezTo>
                    <a:pt x="529120" y="285186"/>
                    <a:pt x="532465" y="286735"/>
                    <a:pt x="535665" y="290679"/>
                  </a:cubicBezTo>
                  <a:cubicBezTo>
                    <a:pt x="531592" y="296314"/>
                    <a:pt x="527520" y="301948"/>
                    <a:pt x="523448" y="307582"/>
                  </a:cubicBezTo>
                  <a:cubicBezTo>
                    <a:pt x="519957" y="313217"/>
                    <a:pt x="521121" y="325612"/>
                    <a:pt x="512976" y="323358"/>
                  </a:cubicBezTo>
                  <a:cubicBezTo>
                    <a:pt x="504831" y="320541"/>
                    <a:pt x="496105" y="318288"/>
                    <a:pt x="487960" y="314907"/>
                  </a:cubicBezTo>
                  <a:cubicBezTo>
                    <a:pt x="487960" y="314343"/>
                    <a:pt x="489705" y="308709"/>
                    <a:pt x="490869" y="305329"/>
                  </a:cubicBezTo>
                  <a:cubicBezTo>
                    <a:pt x="503085" y="306455"/>
                    <a:pt x="511812" y="301385"/>
                    <a:pt x="518212" y="291243"/>
                  </a:cubicBezTo>
                  <a:cubicBezTo>
                    <a:pt x="520248" y="287862"/>
                    <a:pt x="523011" y="285749"/>
                    <a:pt x="526066" y="285468"/>
                  </a:cubicBezTo>
                  <a:close/>
                  <a:moveTo>
                    <a:pt x="355238" y="283967"/>
                  </a:moveTo>
                  <a:cubicBezTo>
                    <a:pt x="356227" y="283526"/>
                    <a:pt x="357497" y="283673"/>
                    <a:pt x="358909" y="284556"/>
                  </a:cubicBezTo>
                  <a:cubicBezTo>
                    <a:pt x="360603" y="285734"/>
                    <a:pt x="361168" y="288090"/>
                    <a:pt x="362863" y="289856"/>
                  </a:cubicBezTo>
                  <a:cubicBezTo>
                    <a:pt x="360603" y="289267"/>
                    <a:pt x="358344" y="289267"/>
                    <a:pt x="356085" y="289267"/>
                  </a:cubicBezTo>
                  <a:cubicBezTo>
                    <a:pt x="354956" y="288679"/>
                    <a:pt x="353262" y="287501"/>
                    <a:pt x="353262" y="286912"/>
                  </a:cubicBezTo>
                  <a:cubicBezTo>
                    <a:pt x="353544" y="285440"/>
                    <a:pt x="354250" y="284409"/>
                    <a:pt x="355238" y="283967"/>
                  </a:cubicBezTo>
                  <a:close/>
                  <a:moveTo>
                    <a:pt x="312599" y="275134"/>
                  </a:moveTo>
                  <a:cubicBezTo>
                    <a:pt x="314740" y="276227"/>
                    <a:pt x="316880" y="276774"/>
                    <a:pt x="317950" y="278415"/>
                  </a:cubicBezTo>
                  <a:cubicBezTo>
                    <a:pt x="319555" y="280603"/>
                    <a:pt x="322230" y="284978"/>
                    <a:pt x="321695" y="285525"/>
                  </a:cubicBezTo>
                  <a:cubicBezTo>
                    <a:pt x="317415" y="289900"/>
                    <a:pt x="314740" y="285525"/>
                    <a:pt x="312599" y="282244"/>
                  </a:cubicBezTo>
                  <a:cubicBezTo>
                    <a:pt x="312599" y="280056"/>
                    <a:pt x="312599" y="277868"/>
                    <a:pt x="312599" y="275134"/>
                  </a:cubicBezTo>
                  <a:close/>
                  <a:moveTo>
                    <a:pt x="289183" y="275134"/>
                  </a:moveTo>
                  <a:cubicBezTo>
                    <a:pt x="289183" y="277969"/>
                    <a:pt x="289183" y="280238"/>
                    <a:pt x="289183" y="282507"/>
                  </a:cubicBezTo>
                  <a:cubicBezTo>
                    <a:pt x="289183" y="284775"/>
                    <a:pt x="289183" y="287611"/>
                    <a:pt x="289183" y="289880"/>
                  </a:cubicBezTo>
                  <a:cubicBezTo>
                    <a:pt x="282102" y="284775"/>
                    <a:pt x="282102" y="280238"/>
                    <a:pt x="289183" y="275134"/>
                  </a:cubicBezTo>
                  <a:close/>
                  <a:moveTo>
                    <a:pt x="283596" y="263648"/>
                  </a:moveTo>
                  <a:cubicBezTo>
                    <a:pt x="284493" y="263170"/>
                    <a:pt x="285689" y="263329"/>
                    <a:pt x="286885" y="264286"/>
                  </a:cubicBezTo>
                  <a:cubicBezTo>
                    <a:pt x="288679" y="265562"/>
                    <a:pt x="290473" y="267476"/>
                    <a:pt x="291669" y="269390"/>
                  </a:cubicBezTo>
                  <a:lnTo>
                    <a:pt x="291455" y="269371"/>
                  </a:lnTo>
                  <a:lnTo>
                    <a:pt x="293158" y="271236"/>
                  </a:lnTo>
                  <a:cubicBezTo>
                    <a:pt x="293158" y="272398"/>
                    <a:pt x="292014" y="273492"/>
                    <a:pt x="289727" y="274585"/>
                  </a:cubicBezTo>
                  <a:lnTo>
                    <a:pt x="289727" y="269217"/>
                  </a:lnTo>
                  <a:lnTo>
                    <a:pt x="284493" y="268752"/>
                  </a:lnTo>
                  <a:cubicBezTo>
                    <a:pt x="283297" y="268752"/>
                    <a:pt x="282101" y="267476"/>
                    <a:pt x="282101" y="266838"/>
                  </a:cubicBezTo>
                  <a:cubicBezTo>
                    <a:pt x="282101" y="265243"/>
                    <a:pt x="282699" y="264126"/>
                    <a:pt x="283596" y="263648"/>
                  </a:cubicBezTo>
                  <a:close/>
                  <a:moveTo>
                    <a:pt x="859100" y="262964"/>
                  </a:moveTo>
                  <a:cubicBezTo>
                    <a:pt x="867279" y="262372"/>
                    <a:pt x="871953" y="268882"/>
                    <a:pt x="876627" y="274800"/>
                  </a:cubicBezTo>
                  <a:cubicBezTo>
                    <a:pt x="881301" y="280717"/>
                    <a:pt x="876627" y="286044"/>
                    <a:pt x="872538" y="290778"/>
                  </a:cubicBezTo>
                  <a:cubicBezTo>
                    <a:pt x="869617" y="294920"/>
                    <a:pt x="866695" y="298471"/>
                    <a:pt x="863774" y="302614"/>
                  </a:cubicBezTo>
                  <a:cubicBezTo>
                    <a:pt x="850921" y="297288"/>
                    <a:pt x="850921" y="276575"/>
                    <a:pt x="833393" y="278942"/>
                  </a:cubicBezTo>
                  <a:cubicBezTo>
                    <a:pt x="832809" y="278942"/>
                    <a:pt x="831056" y="274208"/>
                    <a:pt x="831640" y="271841"/>
                  </a:cubicBezTo>
                  <a:cubicBezTo>
                    <a:pt x="831640" y="270657"/>
                    <a:pt x="833393" y="266514"/>
                    <a:pt x="834562" y="266514"/>
                  </a:cubicBezTo>
                  <a:cubicBezTo>
                    <a:pt x="842157" y="264739"/>
                    <a:pt x="850921" y="264147"/>
                    <a:pt x="859100" y="262964"/>
                  </a:cubicBezTo>
                  <a:close/>
                  <a:moveTo>
                    <a:pt x="416443" y="262677"/>
                  </a:moveTo>
                  <a:cubicBezTo>
                    <a:pt x="418723" y="262677"/>
                    <a:pt x="422713" y="267248"/>
                    <a:pt x="423283" y="270105"/>
                  </a:cubicBezTo>
                  <a:cubicBezTo>
                    <a:pt x="423853" y="274105"/>
                    <a:pt x="419863" y="275247"/>
                    <a:pt x="416443" y="275247"/>
                  </a:cubicBezTo>
                  <a:cubicBezTo>
                    <a:pt x="407322" y="275247"/>
                    <a:pt x="400481" y="279247"/>
                    <a:pt x="393071" y="283247"/>
                  </a:cubicBezTo>
                  <a:cubicBezTo>
                    <a:pt x="389081" y="288960"/>
                    <a:pt x="386800" y="296388"/>
                    <a:pt x="377680" y="297531"/>
                  </a:cubicBezTo>
                  <a:cubicBezTo>
                    <a:pt x="373119" y="297531"/>
                    <a:pt x="367989" y="297531"/>
                    <a:pt x="363429" y="297531"/>
                  </a:cubicBezTo>
                  <a:lnTo>
                    <a:pt x="363429" y="290103"/>
                  </a:lnTo>
                  <a:cubicBezTo>
                    <a:pt x="369129" y="287246"/>
                    <a:pt x="370839" y="281532"/>
                    <a:pt x="370839" y="275247"/>
                  </a:cubicBezTo>
                  <a:cubicBezTo>
                    <a:pt x="382810" y="259820"/>
                    <a:pt x="400481" y="264392"/>
                    <a:pt x="416443" y="262677"/>
                  </a:cubicBezTo>
                  <a:close/>
                  <a:moveTo>
                    <a:pt x="254831" y="259069"/>
                  </a:moveTo>
                  <a:cubicBezTo>
                    <a:pt x="256486" y="258853"/>
                    <a:pt x="257991" y="259574"/>
                    <a:pt x="258894" y="261879"/>
                  </a:cubicBezTo>
                  <a:cubicBezTo>
                    <a:pt x="260098" y="264760"/>
                    <a:pt x="263710" y="268793"/>
                    <a:pt x="257088" y="270522"/>
                  </a:cubicBezTo>
                  <a:cubicBezTo>
                    <a:pt x="253476" y="271675"/>
                    <a:pt x="250467" y="273403"/>
                    <a:pt x="247457" y="274556"/>
                  </a:cubicBezTo>
                  <a:cubicBezTo>
                    <a:pt x="243845" y="273980"/>
                    <a:pt x="241438" y="272251"/>
                    <a:pt x="242642" y="269946"/>
                  </a:cubicBezTo>
                  <a:cubicBezTo>
                    <a:pt x="244447" y="267065"/>
                    <a:pt x="247457" y="263607"/>
                    <a:pt x="249865" y="261879"/>
                  </a:cubicBezTo>
                  <a:cubicBezTo>
                    <a:pt x="251370" y="260438"/>
                    <a:pt x="253176" y="259286"/>
                    <a:pt x="254831" y="259069"/>
                  </a:cubicBezTo>
                  <a:close/>
                  <a:moveTo>
                    <a:pt x="787143" y="256040"/>
                  </a:moveTo>
                  <a:cubicBezTo>
                    <a:pt x="791542" y="255522"/>
                    <a:pt x="795446" y="256517"/>
                    <a:pt x="798855" y="258843"/>
                  </a:cubicBezTo>
                  <a:lnTo>
                    <a:pt x="806879" y="268741"/>
                  </a:lnTo>
                  <a:lnTo>
                    <a:pt x="807783" y="268672"/>
                  </a:lnTo>
                  <a:cubicBezTo>
                    <a:pt x="807783" y="278228"/>
                    <a:pt x="810138" y="290174"/>
                    <a:pt x="793658" y="285993"/>
                  </a:cubicBezTo>
                  <a:cubicBezTo>
                    <a:pt x="791304" y="285993"/>
                    <a:pt x="788950" y="286590"/>
                    <a:pt x="786596" y="287785"/>
                  </a:cubicBezTo>
                  <a:cubicBezTo>
                    <a:pt x="770705" y="294952"/>
                    <a:pt x="764819" y="290174"/>
                    <a:pt x="758345" y="275242"/>
                  </a:cubicBezTo>
                  <a:lnTo>
                    <a:pt x="755577" y="270092"/>
                  </a:lnTo>
                  <a:lnTo>
                    <a:pt x="754812" y="269627"/>
                  </a:lnTo>
                  <a:lnTo>
                    <a:pt x="755151" y="269299"/>
                  </a:lnTo>
                  <a:lnTo>
                    <a:pt x="754814" y="268672"/>
                  </a:lnTo>
                  <a:lnTo>
                    <a:pt x="755632" y="268833"/>
                  </a:lnTo>
                  <a:lnTo>
                    <a:pt x="759541" y="265044"/>
                  </a:lnTo>
                  <a:cubicBezTo>
                    <a:pt x="764929" y="261769"/>
                    <a:pt x="771968" y="261769"/>
                    <a:pt x="777686" y="259150"/>
                  </a:cubicBezTo>
                  <a:cubicBezTo>
                    <a:pt x="781058" y="257404"/>
                    <a:pt x="784211" y="256385"/>
                    <a:pt x="787143" y="256040"/>
                  </a:cubicBezTo>
                  <a:close/>
                  <a:moveTo>
                    <a:pt x="1103112" y="252166"/>
                  </a:moveTo>
                  <a:cubicBezTo>
                    <a:pt x="1107877" y="252166"/>
                    <a:pt x="1112643" y="253353"/>
                    <a:pt x="1117408" y="254540"/>
                  </a:cubicBezTo>
                  <a:cubicBezTo>
                    <a:pt x="1128576" y="256765"/>
                    <a:pt x="1131704" y="257322"/>
                    <a:pt x="1129554" y="265724"/>
                  </a:cubicBezTo>
                  <a:lnTo>
                    <a:pt x="1125810" y="276906"/>
                  </a:lnTo>
                  <a:lnTo>
                    <a:pt x="1141037" y="277675"/>
                  </a:lnTo>
                  <a:cubicBezTo>
                    <a:pt x="1155320" y="280615"/>
                    <a:pt x="1164968" y="290090"/>
                    <a:pt x="1169739" y="307080"/>
                  </a:cubicBezTo>
                  <a:cubicBezTo>
                    <a:pt x="1178411" y="307661"/>
                    <a:pt x="1191131" y="303014"/>
                    <a:pt x="1180724" y="321021"/>
                  </a:cubicBezTo>
                  <a:cubicBezTo>
                    <a:pt x="1177833" y="326248"/>
                    <a:pt x="1184193" y="336704"/>
                    <a:pt x="1185927" y="345417"/>
                  </a:cubicBezTo>
                  <a:cubicBezTo>
                    <a:pt x="1199804" y="340770"/>
                    <a:pt x="1195756" y="326248"/>
                    <a:pt x="1205008" y="318697"/>
                  </a:cubicBezTo>
                  <a:cubicBezTo>
                    <a:pt x="1210789" y="322763"/>
                    <a:pt x="1217149" y="325668"/>
                    <a:pt x="1222353" y="330895"/>
                  </a:cubicBezTo>
                  <a:cubicBezTo>
                    <a:pt x="1232760" y="339608"/>
                    <a:pt x="1243746" y="342513"/>
                    <a:pt x="1257044" y="338447"/>
                  </a:cubicBezTo>
                  <a:cubicBezTo>
                    <a:pt x="1266295" y="335542"/>
                    <a:pt x="1273233" y="340770"/>
                    <a:pt x="1281327" y="344255"/>
                  </a:cubicBezTo>
                  <a:cubicBezTo>
                    <a:pt x="1285375" y="347160"/>
                    <a:pt x="1291156" y="351806"/>
                    <a:pt x="1283640" y="354711"/>
                  </a:cubicBezTo>
                  <a:cubicBezTo>
                    <a:pt x="1276124" y="357034"/>
                    <a:pt x="1266873" y="355291"/>
                    <a:pt x="1257044" y="355291"/>
                  </a:cubicBezTo>
                  <a:cubicBezTo>
                    <a:pt x="1253575" y="359357"/>
                    <a:pt x="1257622" y="365747"/>
                    <a:pt x="1257044" y="371555"/>
                  </a:cubicBezTo>
                  <a:cubicBezTo>
                    <a:pt x="1255309" y="381430"/>
                    <a:pt x="1252419" y="394208"/>
                    <a:pt x="1271499" y="387238"/>
                  </a:cubicBezTo>
                  <a:cubicBezTo>
                    <a:pt x="1275546" y="386657"/>
                    <a:pt x="1276124" y="398855"/>
                    <a:pt x="1270342" y="405245"/>
                  </a:cubicBezTo>
                  <a:cubicBezTo>
                    <a:pt x="1267451" y="408730"/>
                    <a:pt x="1261091" y="412796"/>
                    <a:pt x="1265138" y="416281"/>
                  </a:cubicBezTo>
                  <a:cubicBezTo>
                    <a:pt x="1273811" y="422670"/>
                    <a:pt x="1271499" y="436030"/>
                    <a:pt x="1281906" y="439515"/>
                  </a:cubicBezTo>
                  <a:cubicBezTo>
                    <a:pt x="1288266" y="442420"/>
                    <a:pt x="1292891" y="445324"/>
                    <a:pt x="1290000" y="452875"/>
                  </a:cubicBezTo>
                  <a:cubicBezTo>
                    <a:pt x="1287688" y="459845"/>
                    <a:pt x="1287109" y="467977"/>
                    <a:pt x="1278436" y="469720"/>
                  </a:cubicBezTo>
                  <a:cubicBezTo>
                    <a:pt x="1272655" y="470881"/>
                    <a:pt x="1265138" y="470301"/>
                    <a:pt x="1261669" y="476109"/>
                  </a:cubicBezTo>
                  <a:cubicBezTo>
                    <a:pt x="1260513" y="477852"/>
                    <a:pt x="1259935" y="480756"/>
                    <a:pt x="1259935" y="483079"/>
                  </a:cubicBezTo>
                  <a:cubicBezTo>
                    <a:pt x="1260513" y="484822"/>
                    <a:pt x="1262826" y="487726"/>
                    <a:pt x="1264560" y="487726"/>
                  </a:cubicBezTo>
                  <a:cubicBezTo>
                    <a:pt x="1274389" y="488888"/>
                    <a:pt x="1283640" y="488307"/>
                    <a:pt x="1293469" y="490049"/>
                  </a:cubicBezTo>
                  <a:cubicBezTo>
                    <a:pt x="1298673" y="490630"/>
                    <a:pt x="1301564" y="496439"/>
                    <a:pt x="1298095" y="501086"/>
                  </a:cubicBezTo>
                  <a:cubicBezTo>
                    <a:pt x="1292313" y="508637"/>
                    <a:pt x="1292313" y="513284"/>
                    <a:pt x="1300986" y="518511"/>
                  </a:cubicBezTo>
                  <a:cubicBezTo>
                    <a:pt x="1310815" y="524320"/>
                    <a:pt x="1310815" y="534775"/>
                    <a:pt x="1310815" y="545231"/>
                  </a:cubicBezTo>
                  <a:cubicBezTo>
                    <a:pt x="1309659" y="546392"/>
                    <a:pt x="1309080" y="547554"/>
                    <a:pt x="1308502" y="549297"/>
                  </a:cubicBezTo>
                  <a:cubicBezTo>
                    <a:pt x="1295927" y="554089"/>
                    <a:pt x="1293759" y="570643"/>
                    <a:pt x="1283947" y="578621"/>
                  </a:cubicBezTo>
                  <a:lnTo>
                    <a:pt x="1276056" y="581265"/>
                  </a:lnTo>
                  <a:lnTo>
                    <a:pt x="1286101" y="583077"/>
                  </a:lnTo>
                  <a:cubicBezTo>
                    <a:pt x="1291453" y="586209"/>
                    <a:pt x="1294972" y="591638"/>
                    <a:pt x="1295559" y="600547"/>
                  </a:cubicBezTo>
                  <a:cubicBezTo>
                    <a:pt x="1282069" y="608900"/>
                    <a:pt x="1267407" y="608343"/>
                    <a:pt x="1251572" y="607229"/>
                  </a:cubicBezTo>
                  <a:cubicBezTo>
                    <a:pt x="1250399" y="598876"/>
                    <a:pt x="1259783" y="600547"/>
                    <a:pt x="1262129" y="596649"/>
                  </a:cubicBezTo>
                  <a:cubicBezTo>
                    <a:pt x="1263888" y="593865"/>
                    <a:pt x="1264621" y="591081"/>
                    <a:pt x="1264988" y="588228"/>
                  </a:cubicBezTo>
                  <a:lnTo>
                    <a:pt x="1265419" y="582456"/>
                  </a:lnTo>
                  <a:lnTo>
                    <a:pt x="1255092" y="583059"/>
                  </a:lnTo>
                  <a:cubicBezTo>
                    <a:pt x="1251407" y="583276"/>
                    <a:pt x="1247793" y="583276"/>
                    <a:pt x="1244324" y="582405"/>
                  </a:cubicBezTo>
                  <a:cubicBezTo>
                    <a:pt x="1232760" y="579501"/>
                    <a:pt x="1225244" y="598669"/>
                    <a:pt x="1214259" y="588795"/>
                  </a:cubicBezTo>
                  <a:cubicBezTo>
                    <a:pt x="1205586" y="581243"/>
                    <a:pt x="1195178" y="584148"/>
                    <a:pt x="1185927" y="581243"/>
                  </a:cubicBezTo>
                  <a:cubicBezTo>
                    <a:pt x="1180724" y="580082"/>
                    <a:pt x="1178989" y="575435"/>
                    <a:pt x="1180724" y="570207"/>
                  </a:cubicBezTo>
                  <a:cubicBezTo>
                    <a:pt x="1182458" y="566722"/>
                    <a:pt x="1185349" y="563818"/>
                    <a:pt x="1189397" y="566141"/>
                  </a:cubicBezTo>
                  <a:cubicBezTo>
                    <a:pt x="1191709" y="566722"/>
                    <a:pt x="1194600" y="570207"/>
                    <a:pt x="1195756" y="569626"/>
                  </a:cubicBezTo>
                  <a:cubicBezTo>
                    <a:pt x="1215993" y="560914"/>
                    <a:pt x="1238542" y="562075"/>
                    <a:pt x="1259357" y="555686"/>
                  </a:cubicBezTo>
                  <a:cubicBezTo>
                    <a:pt x="1270920" y="552201"/>
                    <a:pt x="1279015" y="544650"/>
                    <a:pt x="1282484" y="533613"/>
                  </a:cubicBezTo>
                  <a:cubicBezTo>
                    <a:pt x="1283640" y="530128"/>
                    <a:pt x="1284219" y="525481"/>
                    <a:pt x="1282484" y="523158"/>
                  </a:cubicBezTo>
                  <a:cubicBezTo>
                    <a:pt x="1278436" y="517349"/>
                    <a:pt x="1274968" y="521996"/>
                    <a:pt x="1271499" y="526062"/>
                  </a:cubicBezTo>
                  <a:cubicBezTo>
                    <a:pt x="1269185" y="530128"/>
                    <a:pt x="1265138" y="533613"/>
                    <a:pt x="1261091" y="535937"/>
                  </a:cubicBezTo>
                  <a:cubicBezTo>
                    <a:pt x="1255887" y="539422"/>
                    <a:pt x="1250684" y="543488"/>
                    <a:pt x="1244324" y="539422"/>
                  </a:cubicBezTo>
                  <a:cubicBezTo>
                    <a:pt x="1237386" y="534775"/>
                    <a:pt x="1242589" y="528386"/>
                    <a:pt x="1243167" y="522577"/>
                  </a:cubicBezTo>
                  <a:cubicBezTo>
                    <a:pt x="1243167" y="520254"/>
                    <a:pt x="1243746" y="517930"/>
                    <a:pt x="1244324" y="515607"/>
                  </a:cubicBezTo>
                  <a:cubicBezTo>
                    <a:pt x="1230447" y="505732"/>
                    <a:pt x="1240277" y="495277"/>
                    <a:pt x="1244324" y="485403"/>
                  </a:cubicBezTo>
                  <a:cubicBezTo>
                    <a:pt x="1233917" y="484241"/>
                    <a:pt x="1226979" y="493535"/>
                    <a:pt x="1218306" y="495858"/>
                  </a:cubicBezTo>
                  <a:cubicBezTo>
                    <a:pt x="1213102" y="488307"/>
                    <a:pt x="1217149" y="482498"/>
                    <a:pt x="1218306" y="476690"/>
                  </a:cubicBezTo>
                  <a:cubicBezTo>
                    <a:pt x="1222931" y="456941"/>
                    <a:pt x="1218884" y="448809"/>
                    <a:pt x="1198647" y="441258"/>
                  </a:cubicBezTo>
                  <a:cubicBezTo>
                    <a:pt x="1188818" y="437192"/>
                    <a:pt x="1184771" y="431964"/>
                    <a:pt x="1184771" y="422089"/>
                  </a:cubicBezTo>
                  <a:cubicBezTo>
                    <a:pt x="1185349" y="406406"/>
                    <a:pt x="1181302" y="390142"/>
                    <a:pt x="1192866" y="376202"/>
                  </a:cubicBezTo>
                  <a:cubicBezTo>
                    <a:pt x="1196913" y="371555"/>
                    <a:pt x="1194600" y="366908"/>
                    <a:pt x="1190553" y="363423"/>
                  </a:cubicBezTo>
                  <a:cubicBezTo>
                    <a:pt x="1187084" y="361100"/>
                    <a:pt x="1183037" y="361681"/>
                    <a:pt x="1180724" y="363423"/>
                  </a:cubicBezTo>
                  <a:cubicBezTo>
                    <a:pt x="1173785" y="369232"/>
                    <a:pt x="1166269" y="373879"/>
                    <a:pt x="1161644" y="380849"/>
                  </a:cubicBezTo>
                  <a:cubicBezTo>
                    <a:pt x="1155862" y="388400"/>
                    <a:pt x="1142564" y="398855"/>
                    <a:pt x="1162800" y="405245"/>
                  </a:cubicBezTo>
                  <a:cubicBezTo>
                    <a:pt x="1164535" y="416862"/>
                    <a:pt x="1166269" y="427898"/>
                    <a:pt x="1161644" y="439515"/>
                  </a:cubicBezTo>
                  <a:cubicBezTo>
                    <a:pt x="1161644" y="440096"/>
                    <a:pt x="1157597" y="440096"/>
                    <a:pt x="1155284" y="440677"/>
                  </a:cubicBezTo>
                  <a:cubicBezTo>
                    <a:pt x="1148924" y="431383"/>
                    <a:pt x="1147768" y="415700"/>
                    <a:pt x="1129844" y="420347"/>
                  </a:cubicBezTo>
                  <a:cubicBezTo>
                    <a:pt x="1126375" y="421508"/>
                    <a:pt x="1121749" y="422089"/>
                    <a:pt x="1121171" y="418023"/>
                  </a:cubicBezTo>
                  <a:cubicBezTo>
                    <a:pt x="1120593" y="415119"/>
                    <a:pt x="1123484" y="411053"/>
                    <a:pt x="1125218" y="408730"/>
                  </a:cubicBezTo>
                  <a:cubicBezTo>
                    <a:pt x="1127531" y="405825"/>
                    <a:pt x="1130422" y="403502"/>
                    <a:pt x="1133313" y="401179"/>
                  </a:cubicBezTo>
                  <a:cubicBezTo>
                    <a:pt x="1126953" y="395951"/>
                    <a:pt x="1121171" y="390723"/>
                    <a:pt x="1114811" y="385496"/>
                  </a:cubicBezTo>
                  <a:cubicBezTo>
                    <a:pt x="1110764" y="382011"/>
                    <a:pt x="1106138" y="382591"/>
                    <a:pt x="1100935" y="382591"/>
                  </a:cubicBezTo>
                  <a:cubicBezTo>
                    <a:pt x="1081854" y="383753"/>
                    <a:pt x="1081854" y="383753"/>
                    <a:pt x="1081276" y="368651"/>
                  </a:cubicBezTo>
                  <a:cubicBezTo>
                    <a:pt x="1080120" y="354711"/>
                    <a:pt x="1080698" y="341351"/>
                    <a:pt x="1088215" y="329153"/>
                  </a:cubicBezTo>
                  <a:cubicBezTo>
                    <a:pt x="1090527" y="329153"/>
                    <a:pt x="1093418" y="329153"/>
                    <a:pt x="1095731" y="329153"/>
                  </a:cubicBezTo>
                  <a:cubicBezTo>
                    <a:pt x="1100357" y="328572"/>
                    <a:pt x="1106138" y="329153"/>
                    <a:pt x="1105560" y="321602"/>
                  </a:cubicBezTo>
                  <a:cubicBezTo>
                    <a:pt x="1104982" y="318117"/>
                    <a:pt x="1103247" y="314631"/>
                    <a:pt x="1101513" y="311146"/>
                  </a:cubicBezTo>
                  <a:cubicBezTo>
                    <a:pt x="1096309" y="296044"/>
                    <a:pt x="1096309" y="296044"/>
                    <a:pt x="1113077" y="289655"/>
                  </a:cubicBezTo>
                  <a:cubicBezTo>
                    <a:pt x="1116256" y="288784"/>
                    <a:pt x="1118714" y="287186"/>
                    <a:pt x="1120665" y="285008"/>
                  </a:cubicBezTo>
                  <a:lnTo>
                    <a:pt x="1125175" y="276954"/>
                  </a:lnTo>
                  <a:lnTo>
                    <a:pt x="1108994" y="273013"/>
                  </a:lnTo>
                  <a:cubicBezTo>
                    <a:pt x="1103857" y="270713"/>
                    <a:pt x="1099240" y="267300"/>
                    <a:pt x="1095369" y="262255"/>
                  </a:cubicBezTo>
                  <a:cubicBezTo>
                    <a:pt x="1095964" y="257507"/>
                    <a:pt x="1096560" y="252166"/>
                    <a:pt x="1103112" y="252166"/>
                  </a:cubicBezTo>
                  <a:close/>
                  <a:moveTo>
                    <a:pt x="1059307" y="247061"/>
                  </a:moveTo>
                  <a:cubicBezTo>
                    <a:pt x="1067547" y="248239"/>
                    <a:pt x="1074021" y="250006"/>
                    <a:pt x="1071078" y="260018"/>
                  </a:cubicBezTo>
                  <a:cubicBezTo>
                    <a:pt x="1069312" y="269440"/>
                    <a:pt x="1075198" y="274152"/>
                    <a:pt x="1081672" y="277096"/>
                  </a:cubicBezTo>
                  <a:cubicBezTo>
                    <a:pt x="1082849" y="281808"/>
                    <a:pt x="1084026" y="287108"/>
                    <a:pt x="1084026" y="291819"/>
                  </a:cubicBezTo>
                  <a:cubicBezTo>
                    <a:pt x="1084614" y="296531"/>
                    <a:pt x="1079318" y="300065"/>
                    <a:pt x="1075198" y="299476"/>
                  </a:cubicBezTo>
                  <a:cubicBezTo>
                    <a:pt x="1068724" y="297120"/>
                    <a:pt x="1064015" y="293587"/>
                    <a:pt x="1061073" y="288286"/>
                  </a:cubicBezTo>
                  <a:cubicBezTo>
                    <a:pt x="1058130" y="282986"/>
                    <a:pt x="1054599" y="280630"/>
                    <a:pt x="1049302" y="284163"/>
                  </a:cubicBezTo>
                  <a:cubicBezTo>
                    <a:pt x="1042828" y="288286"/>
                    <a:pt x="1038119" y="288286"/>
                    <a:pt x="1034588" y="280630"/>
                  </a:cubicBezTo>
                  <a:cubicBezTo>
                    <a:pt x="1031645" y="272974"/>
                    <a:pt x="1029291" y="267085"/>
                    <a:pt x="1038119" y="261784"/>
                  </a:cubicBezTo>
                  <a:cubicBezTo>
                    <a:pt x="1045770" y="257662"/>
                    <a:pt x="1052244" y="252362"/>
                    <a:pt x="1059307" y="247061"/>
                  </a:cubicBezTo>
                  <a:close/>
                  <a:moveTo>
                    <a:pt x="547239" y="243073"/>
                  </a:moveTo>
                  <a:cubicBezTo>
                    <a:pt x="547557" y="243392"/>
                    <a:pt x="547938" y="244508"/>
                    <a:pt x="548446" y="246423"/>
                  </a:cubicBezTo>
                  <a:cubicBezTo>
                    <a:pt x="547430" y="245785"/>
                    <a:pt x="546413" y="245146"/>
                    <a:pt x="546413" y="244508"/>
                  </a:cubicBezTo>
                  <a:cubicBezTo>
                    <a:pt x="546667" y="243233"/>
                    <a:pt x="546921" y="242754"/>
                    <a:pt x="547239" y="243073"/>
                  </a:cubicBezTo>
                  <a:close/>
                  <a:moveTo>
                    <a:pt x="1256328" y="236853"/>
                  </a:moveTo>
                  <a:lnTo>
                    <a:pt x="1257599" y="238978"/>
                  </a:lnTo>
                  <a:lnTo>
                    <a:pt x="1255481" y="238128"/>
                  </a:lnTo>
                  <a:close/>
                  <a:moveTo>
                    <a:pt x="772495" y="229742"/>
                  </a:moveTo>
                  <a:cubicBezTo>
                    <a:pt x="778442" y="229195"/>
                    <a:pt x="779037" y="234664"/>
                    <a:pt x="779632" y="239039"/>
                  </a:cubicBezTo>
                  <a:lnTo>
                    <a:pt x="777761" y="239470"/>
                  </a:lnTo>
                  <a:lnTo>
                    <a:pt x="779805" y="241318"/>
                  </a:lnTo>
                  <a:cubicBezTo>
                    <a:pt x="779593" y="242594"/>
                    <a:pt x="779275" y="243072"/>
                    <a:pt x="778905" y="242753"/>
                  </a:cubicBezTo>
                  <a:lnTo>
                    <a:pt x="777715" y="239480"/>
                  </a:lnTo>
                  <a:lnTo>
                    <a:pt x="758220" y="243961"/>
                  </a:lnTo>
                  <a:cubicBezTo>
                    <a:pt x="756435" y="243961"/>
                    <a:pt x="753461" y="242320"/>
                    <a:pt x="752867" y="240680"/>
                  </a:cubicBezTo>
                  <a:cubicBezTo>
                    <a:pt x="752272" y="239039"/>
                    <a:pt x="753461" y="235211"/>
                    <a:pt x="754651" y="235211"/>
                  </a:cubicBezTo>
                  <a:cubicBezTo>
                    <a:pt x="760599" y="232477"/>
                    <a:pt x="766547" y="230289"/>
                    <a:pt x="772495" y="229742"/>
                  </a:cubicBezTo>
                  <a:close/>
                  <a:moveTo>
                    <a:pt x="1022514" y="224091"/>
                  </a:moveTo>
                  <a:cubicBezTo>
                    <a:pt x="1024773" y="224665"/>
                    <a:pt x="1027032" y="224665"/>
                    <a:pt x="1029291" y="224665"/>
                  </a:cubicBezTo>
                  <a:cubicBezTo>
                    <a:pt x="1035503" y="225239"/>
                    <a:pt x="1041716" y="226388"/>
                    <a:pt x="1042846" y="233853"/>
                  </a:cubicBezTo>
                  <a:cubicBezTo>
                    <a:pt x="1043975" y="243041"/>
                    <a:pt x="1037198" y="245338"/>
                    <a:pt x="1029856" y="246486"/>
                  </a:cubicBezTo>
                  <a:cubicBezTo>
                    <a:pt x="1032115" y="240170"/>
                    <a:pt x="1036633" y="233279"/>
                    <a:pt x="1024208" y="231556"/>
                  </a:cubicBezTo>
                  <a:cubicBezTo>
                    <a:pt x="1019690" y="230982"/>
                    <a:pt x="1019125" y="228110"/>
                    <a:pt x="1022514" y="224091"/>
                  </a:cubicBezTo>
                  <a:close/>
                  <a:moveTo>
                    <a:pt x="1055682" y="212416"/>
                  </a:moveTo>
                  <a:cubicBezTo>
                    <a:pt x="1056855" y="212353"/>
                    <a:pt x="1058027" y="213373"/>
                    <a:pt x="1059200" y="215415"/>
                  </a:cubicBezTo>
                  <a:cubicBezTo>
                    <a:pt x="1056855" y="215415"/>
                    <a:pt x="1054509" y="215415"/>
                    <a:pt x="1052163" y="215926"/>
                  </a:cubicBezTo>
                  <a:cubicBezTo>
                    <a:pt x="1053336" y="213629"/>
                    <a:pt x="1054509" y="212480"/>
                    <a:pt x="1055682" y="212416"/>
                  </a:cubicBezTo>
                  <a:close/>
                  <a:moveTo>
                    <a:pt x="127073" y="201123"/>
                  </a:moveTo>
                  <a:cubicBezTo>
                    <a:pt x="128832" y="202824"/>
                    <a:pt x="131178" y="203958"/>
                    <a:pt x="132351" y="205660"/>
                  </a:cubicBezTo>
                  <a:cubicBezTo>
                    <a:pt x="134110" y="207928"/>
                    <a:pt x="132937" y="210197"/>
                    <a:pt x="129419" y="210197"/>
                  </a:cubicBezTo>
                  <a:cubicBezTo>
                    <a:pt x="129419" y="210764"/>
                    <a:pt x="128246" y="209062"/>
                    <a:pt x="128246" y="207928"/>
                  </a:cubicBezTo>
                  <a:cubicBezTo>
                    <a:pt x="127073" y="205660"/>
                    <a:pt x="127073" y="203391"/>
                    <a:pt x="127073" y="201123"/>
                  </a:cubicBezTo>
                  <a:close/>
                  <a:moveTo>
                    <a:pt x="1317577" y="194653"/>
                  </a:moveTo>
                  <a:cubicBezTo>
                    <a:pt x="1319303" y="198807"/>
                    <a:pt x="1321605" y="202962"/>
                    <a:pt x="1323907" y="207710"/>
                  </a:cubicBezTo>
                  <a:cubicBezTo>
                    <a:pt x="1333689" y="229076"/>
                    <a:pt x="1322181" y="243914"/>
                    <a:pt x="1298013" y="241540"/>
                  </a:cubicBezTo>
                  <a:cubicBezTo>
                    <a:pt x="1292259" y="241540"/>
                    <a:pt x="1286505" y="240353"/>
                    <a:pt x="1280750" y="240353"/>
                  </a:cubicBezTo>
                  <a:cubicBezTo>
                    <a:pt x="1278448" y="237385"/>
                    <a:pt x="1275572" y="235011"/>
                    <a:pt x="1273270" y="232044"/>
                  </a:cubicBezTo>
                  <a:cubicBezTo>
                    <a:pt x="1279599" y="223141"/>
                    <a:pt x="1287655" y="215425"/>
                    <a:pt x="1292834" y="205929"/>
                  </a:cubicBezTo>
                  <a:cubicBezTo>
                    <a:pt x="1299164" y="195246"/>
                    <a:pt x="1307219" y="193465"/>
                    <a:pt x="1317577" y="194653"/>
                  </a:cubicBezTo>
                  <a:close/>
                  <a:moveTo>
                    <a:pt x="286487" y="191544"/>
                  </a:moveTo>
                  <a:cubicBezTo>
                    <a:pt x="289094" y="190676"/>
                    <a:pt x="290832" y="192412"/>
                    <a:pt x="293150" y="196461"/>
                  </a:cubicBezTo>
                  <a:cubicBezTo>
                    <a:pt x="300682" y="209187"/>
                    <a:pt x="308214" y="208609"/>
                    <a:pt x="319803" y="203403"/>
                  </a:cubicBezTo>
                  <a:cubicBezTo>
                    <a:pt x="321541" y="202246"/>
                    <a:pt x="324438" y="202246"/>
                    <a:pt x="326755" y="202246"/>
                  </a:cubicBezTo>
                  <a:cubicBezTo>
                    <a:pt x="330811" y="210923"/>
                    <a:pt x="336026" y="215551"/>
                    <a:pt x="346455" y="211501"/>
                  </a:cubicBezTo>
                  <a:lnTo>
                    <a:pt x="363752" y="209774"/>
                  </a:lnTo>
                  <a:lnTo>
                    <a:pt x="366744" y="201000"/>
                  </a:lnTo>
                  <a:cubicBezTo>
                    <a:pt x="367296" y="199177"/>
                    <a:pt x="370611" y="198569"/>
                    <a:pt x="371716" y="199177"/>
                  </a:cubicBezTo>
                  <a:cubicBezTo>
                    <a:pt x="375584" y="201000"/>
                    <a:pt x="375031" y="205253"/>
                    <a:pt x="372821" y="207684"/>
                  </a:cubicBezTo>
                  <a:lnTo>
                    <a:pt x="364526" y="210368"/>
                  </a:lnTo>
                  <a:lnTo>
                    <a:pt x="377742" y="221914"/>
                  </a:lnTo>
                  <a:cubicBezTo>
                    <a:pt x="379480" y="223071"/>
                    <a:pt x="380639" y="225963"/>
                    <a:pt x="380060" y="228277"/>
                  </a:cubicBezTo>
                  <a:cubicBezTo>
                    <a:pt x="379480" y="229434"/>
                    <a:pt x="376583" y="231748"/>
                    <a:pt x="374845" y="231748"/>
                  </a:cubicBezTo>
                  <a:cubicBezTo>
                    <a:pt x="364996" y="232326"/>
                    <a:pt x="355146" y="231169"/>
                    <a:pt x="345296" y="232326"/>
                  </a:cubicBezTo>
                  <a:cubicBezTo>
                    <a:pt x="335446" y="234062"/>
                    <a:pt x="340661" y="241582"/>
                    <a:pt x="341240" y="246788"/>
                  </a:cubicBezTo>
                  <a:cubicBezTo>
                    <a:pt x="341819" y="251416"/>
                    <a:pt x="341240" y="256044"/>
                    <a:pt x="340661" y="260671"/>
                  </a:cubicBezTo>
                  <a:cubicBezTo>
                    <a:pt x="339502" y="263564"/>
                    <a:pt x="337764" y="265878"/>
                    <a:pt x="336026" y="268770"/>
                  </a:cubicBezTo>
                  <a:cubicBezTo>
                    <a:pt x="330231" y="273398"/>
                    <a:pt x="325017" y="274555"/>
                    <a:pt x="319223" y="268770"/>
                  </a:cubicBezTo>
                  <a:cubicBezTo>
                    <a:pt x="319223" y="260671"/>
                    <a:pt x="319223" y="251994"/>
                    <a:pt x="314009" y="244474"/>
                  </a:cubicBezTo>
                  <a:cubicBezTo>
                    <a:pt x="312270" y="241582"/>
                    <a:pt x="311691" y="236954"/>
                    <a:pt x="307056" y="237532"/>
                  </a:cubicBezTo>
                  <a:cubicBezTo>
                    <a:pt x="303000" y="237532"/>
                    <a:pt x="300682" y="241003"/>
                    <a:pt x="300682" y="244474"/>
                  </a:cubicBezTo>
                  <a:cubicBezTo>
                    <a:pt x="300682" y="250259"/>
                    <a:pt x="298944" y="254308"/>
                    <a:pt x="292571" y="254308"/>
                  </a:cubicBezTo>
                  <a:cubicBezTo>
                    <a:pt x="286777" y="253730"/>
                    <a:pt x="280403" y="255465"/>
                    <a:pt x="278086" y="246788"/>
                  </a:cubicBezTo>
                  <a:cubicBezTo>
                    <a:pt x="277506" y="243317"/>
                    <a:pt x="275189" y="241003"/>
                    <a:pt x="272871" y="238111"/>
                  </a:cubicBezTo>
                  <a:cubicBezTo>
                    <a:pt x="270554" y="234640"/>
                    <a:pt x="269395" y="231169"/>
                    <a:pt x="272292" y="228855"/>
                  </a:cubicBezTo>
                  <a:cubicBezTo>
                    <a:pt x="274609" y="227120"/>
                    <a:pt x="279244" y="228277"/>
                    <a:pt x="282142" y="228277"/>
                  </a:cubicBezTo>
                  <a:cubicBezTo>
                    <a:pt x="284459" y="228855"/>
                    <a:pt x="287356" y="230012"/>
                    <a:pt x="289094" y="229434"/>
                  </a:cubicBezTo>
                  <a:cubicBezTo>
                    <a:pt x="293150" y="228277"/>
                    <a:pt x="295468" y="224227"/>
                    <a:pt x="293150" y="221914"/>
                  </a:cubicBezTo>
                  <a:cubicBezTo>
                    <a:pt x="287356" y="216708"/>
                    <a:pt x="280983" y="213236"/>
                    <a:pt x="274609" y="209766"/>
                  </a:cubicBezTo>
                  <a:lnTo>
                    <a:pt x="274609" y="202246"/>
                  </a:lnTo>
                  <a:cubicBezTo>
                    <a:pt x="280403" y="195882"/>
                    <a:pt x="283880" y="192412"/>
                    <a:pt x="286487" y="191544"/>
                  </a:cubicBezTo>
                  <a:close/>
                  <a:moveTo>
                    <a:pt x="335337" y="189471"/>
                  </a:moveTo>
                  <a:cubicBezTo>
                    <a:pt x="336925" y="189471"/>
                    <a:pt x="338438" y="190303"/>
                    <a:pt x="339345" y="192245"/>
                  </a:cubicBezTo>
                  <a:cubicBezTo>
                    <a:pt x="339951" y="193355"/>
                    <a:pt x="339345" y="197238"/>
                    <a:pt x="337530" y="197793"/>
                  </a:cubicBezTo>
                  <a:cubicBezTo>
                    <a:pt x="334505" y="198903"/>
                    <a:pt x="330874" y="200012"/>
                    <a:pt x="327848" y="200567"/>
                  </a:cubicBezTo>
                  <a:cubicBezTo>
                    <a:pt x="329059" y="197793"/>
                    <a:pt x="329059" y="193909"/>
                    <a:pt x="330874" y="191690"/>
                  </a:cubicBezTo>
                  <a:cubicBezTo>
                    <a:pt x="332084" y="190303"/>
                    <a:pt x="333748" y="189471"/>
                    <a:pt x="335337" y="189471"/>
                  </a:cubicBezTo>
                  <a:close/>
                  <a:moveTo>
                    <a:pt x="1042466" y="183257"/>
                  </a:moveTo>
                  <a:cubicBezTo>
                    <a:pt x="1051594" y="194249"/>
                    <a:pt x="1042466" y="205818"/>
                    <a:pt x="1043037" y="217388"/>
                  </a:cubicBezTo>
                  <a:cubicBezTo>
                    <a:pt x="1035620" y="217388"/>
                    <a:pt x="1028203" y="217388"/>
                    <a:pt x="1020786" y="217388"/>
                  </a:cubicBezTo>
                  <a:cubicBezTo>
                    <a:pt x="1012228" y="215652"/>
                    <a:pt x="1005952" y="226065"/>
                    <a:pt x="996253" y="219702"/>
                  </a:cubicBezTo>
                  <a:cubicBezTo>
                    <a:pt x="1000817" y="209289"/>
                    <a:pt x="1008234" y="201190"/>
                    <a:pt x="1017933" y="197720"/>
                  </a:cubicBezTo>
                  <a:cubicBezTo>
                    <a:pt x="1027632" y="194249"/>
                    <a:pt x="1033908" y="187885"/>
                    <a:pt x="1042466" y="183257"/>
                  </a:cubicBezTo>
                  <a:close/>
                  <a:moveTo>
                    <a:pt x="466645" y="183257"/>
                  </a:moveTo>
                  <a:cubicBezTo>
                    <a:pt x="468366" y="183257"/>
                    <a:pt x="471810" y="184944"/>
                    <a:pt x="472384" y="186631"/>
                  </a:cubicBezTo>
                  <a:cubicBezTo>
                    <a:pt x="473531" y="191692"/>
                    <a:pt x="474105" y="197316"/>
                    <a:pt x="474679" y="202939"/>
                  </a:cubicBezTo>
                  <a:cubicBezTo>
                    <a:pt x="474105" y="206875"/>
                    <a:pt x="473531" y="210249"/>
                    <a:pt x="472384" y="213624"/>
                  </a:cubicBezTo>
                  <a:cubicBezTo>
                    <a:pt x="472384" y="214186"/>
                    <a:pt x="470662" y="215873"/>
                    <a:pt x="470088" y="215873"/>
                  </a:cubicBezTo>
                  <a:cubicBezTo>
                    <a:pt x="468366" y="215311"/>
                    <a:pt x="465497" y="214748"/>
                    <a:pt x="464350" y="213061"/>
                  </a:cubicBezTo>
                  <a:cubicBezTo>
                    <a:pt x="457463" y="204626"/>
                    <a:pt x="459185" y="195628"/>
                    <a:pt x="461480" y="186631"/>
                  </a:cubicBezTo>
                  <a:cubicBezTo>
                    <a:pt x="462054" y="184944"/>
                    <a:pt x="464923" y="183257"/>
                    <a:pt x="466645" y="183257"/>
                  </a:cubicBezTo>
                  <a:close/>
                  <a:moveTo>
                    <a:pt x="1618910" y="167945"/>
                  </a:moveTo>
                  <a:cubicBezTo>
                    <a:pt x="1619418" y="168584"/>
                    <a:pt x="1620435" y="169860"/>
                    <a:pt x="1620943" y="170498"/>
                  </a:cubicBezTo>
                  <a:cubicBezTo>
                    <a:pt x="1620435" y="171136"/>
                    <a:pt x="1619418" y="171774"/>
                    <a:pt x="1618401" y="172412"/>
                  </a:cubicBezTo>
                  <a:cubicBezTo>
                    <a:pt x="1617385" y="171774"/>
                    <a:pt x="1616876" y="170498"/>
                    <a:pt x="1616368" y="169860"/>
                  </a:cubicBezTo>
                  <a:cubicBezTo>
                    <a:pt x="1616876" y="169222"/>
                    <a:pt x="1617893" y="167945"/>
                    <a:pt x="1618910" y="167945"/>
                  </a:cubicBezTo>
                  <a:close/>
                  <a:moveTo>
                    <a:pt x="262316" y="153245"/>
                  </a:moveTo>
                  <a:cubicBezTo>
                    <a:pt x="264494" y="152633"/>
                    <a:pt x="266673" y="153858"/>
                    <a:pt x="268851" y="154470"/>
                  </a:cubicBezTo>
                  <a:cubicBezTo>
                    <a:pt x="267762" y="156308"/>
                    <a:pt x="267217" y="158758"/>
                    <a:pt x="265583" y="159983"/>
                  </a:cubicBezTo>
                  <a:cubicBezTo>
                    <a:pt x="262316" y="163045"/>
                    <a:pt x="257959" y="164883"/>
                    <a:pt x="254147" y="167333"/>
                  </a:cubicBezTo>
                  <a:cubicBezTo>
                    <a:pt x="254147" y="160595"/>
                    <a:pt x="255781" y="154470"/>
                    <a:pt x="262316" y="153245"/>
                  </a:cubicBezTo>
                  <a:close/>
                  <a:moveTo>
                    <a:pt x="1122689" y="139873"/>
                  </a:moveTo>
                  <a:cubicBezTo>
                    <a:pt x="1123324" y="139873"/>
                    <a:pt x="1123959" y="141574"/>
                    <a:pt x="1124595" y="142708"/>
                  </a:cubicBezTo>
                  <a:cubicBezTo>
                    <a:pt x="1125230" y="144977"/>
                    <a:pt x="1125230" y="146678"/>
                    <a:pt x="1125230" y="149514"/>
                  </a:cubicBezTo>
                  <a:cubicBezTo>
                    <a:pt x="1123324" y="147812"/>
                    <a:pt x="1121418" y="146678"/>
                    <a:pt x="1120147" y="144977"/>
                  </a:cubicBezTo>
                  <a:cubicBezTo>
                    <a:pt x="1118241" y="142141"/>
                    <a:pt x="1118877" y="140440"/>
                    <a:pt x="1122689" y="139873"/>
                  </a:cubicBezTo>
                  <a:close/>
                  <a:moveTo>
                    <a:pt x="1507099" y="135347"/>
                  </a:moveTo>
                  <a:cubicBezTo>
                    <a:pt x="1516233" y="135347"/>
                    <a:pt x="1524795" y="135347"/>
                    <a:pt x="1532786" y="135925"/>
                  </a:cubicBezTo>
                  <a:cubicBezTo>
                    <a:pt x="1540777" y="135925"/>
                    <a:pt x="1539065" y="140549"/>
                    <a:pt x="1536211" y="145173"/>
                  </a:cubicBezTo>
                  <a:cubicBezTo>
                    <a:pt x="1534499" y="149220"/>
                    <a:pt x="1536211" y="152688"/>
                    <a:pt x="1539636" y="154422"/>
                  </a:cubicBezTo>
                  <a:cubicBezTo>
                    <a:pt x="1547627" y="159046"/>
                    <a:pt x="1547627" y="163093"/>
                    <a:pt x="1541348" y="170607"/>
                  </a:cubicBezTo>
                  <a:cubicBezTo>
                    <a:pt x="1535640" y="176387"/>
                    <a:pt x="1539065" y="183902"/>
                    <a:pt x="1544773" y="189104"/>
                  </a:cubicBezTo>
                  <a:cubicBezTo>
                    <a:pt x="1551623" y="195607"/>
                    <a:pt x="1561041" y="197558"/>
                    <a:pt x="1568212" y="202760"/>
                  </a:cubicBezTo>
                  <a:lnTo>
                    <a:pt x="1574219" y="209087"/>
                  </a:lnTo>
                  <a:lnTo>
                    <a:pt x="1574293" y="208778"/>
                  </a:lnTo>
                  <a:lnTo>
                    <a:pt x="1581635" y="208778"/>
                  </a:lnTo>
                  <a:cubicBezTo>
                    <a:pt x="1582200" y="214374"/>
                    <a:pt x="1581635" y="219527"/>
                    <a:pt x="1580293" y="224460"/>
                  </a:cubicBezTo>
                  <a:lnTo>
                    <a:pt x="1574405" y="238546"/>
                  </a:lnTo>
                  <a:lnTo>
                    <a:pt x="1574455" y="238815"/>
                  </a:lnTo>
                  <a:cubicBezTo>
                    <a:pt x="1573884" y="260780"/>
                    <a:pt x="1564751" y="269451"/>
                    <a:pt x="1545915" y="255578"/>
                  </a:cubicBezTo>
                  <a:cubicBezTo>
                    <a:pt x="1533357" y="246329"/>
                    <a:pt x="1523082" y="242861"/>
                    <a:pt x="1511666" y="255578"/>
                  </a:cubicBezTo>
                  <a:lnTo>
                    <a:pt x="1508905" y="254335"/>
                  </a:lnTo>
                  <a:lnTo>
                    <a:pt x="1509146" y="254579"/>
                  </a:lnTo>
                  <a:cubicBezTo>
                    <a:pt x="1538290" y="277133"/>
                    <a:pt x="1546540" y="301313"/>
                    <a:pt x="1533897" y="325656"/>
                  </a:cubicBezTo>
                  <a:lnTo>
                    <a:pt x="1517999" y="345393"/>
                  </a:lnTo>
                  <a:lnTo>
                    <a:pt x="1524545" y="344041"/>
                  </a:lnTo>
                  <a:cubicBezTo>
                    <a:pt x="1527307" y="344679"/>
                    <a:pt x="1531175" y="344679"/>
                    <a:pt x="1532280" y="348507"/>
                  </a:cubicBezTo>
                  <a:cubicBezTo>
                    <a:pt x="1534489" y="352335"/>
                    <a:pt x="1528965" y="356163"/>
                    <a:pt x="1522887" y="355525"/>
                  </a:cubicBezTo>
                  <a:lnTo>
                    <a:pt x="1512495" y="353025"/>
                  </a:lnTo>
                  <a:lnTo>
                    <a:pt x="1509146" y="358674"/>
                  </a:lnTo>
                  <a:cubicBezTo>
                    <a:pt x="1506003" y="361276"/>
                    <a:pt x="1502860" y="362433"/>
                    <a:pt x="1499645" y="362433"/>
                  </a:cubicBezTo>
                  <a:lnTo>
                    <a:pt x="1493992" y="360622"/>
                  </a:lnTo>
                  <a:lnTo>
                    <a:pt x="1493697" y="376171"/>
                  </a:lnTo>
                  <a:cubicBezTo>
                    <a:pt x="1493626" y="382503"/>
                    <a:pt x="1492910" y="388762"/>
                    <a:pt x="1489474" y="394585"/>
                  </a:cubicBezTo>
                  <a:lnTo>
                    <a:pt x="1488057" y="394958"/>
                  </a:lnTo>
                  <a:lnTo>
                    <a:pt x="1494861" y="401535"/>
                  </a:lnTo>
                  <a:lnTo>
                    <a:pt x="1497952" y="397586"/>
                  </a:lnTo>
                  <a:cubicBezTo>
                    <a:pt x="1499276" y="396555"/>
                    <a:pt x="1500732" y="396261"/>
                    <a:pt x="1502320" y="397438"/>
                  </a:cubicBezTo>
                  <a:cubicBezTo>
                    <a:pt x="1506555" y="400383"/>
                    <a:pt x="1502849" y="403917"/>
                    <a:pt x="1500202" y="406273"/>
                  </a:cubicBezTo>
                  <a:lnTo>
                    <a:pt x="1495839" y="408921"/>
                  </a:lnTo>
                  <a:lnTo>
                    <a:pt x="1495389" y="409355"/>
                  </a:lnTo>
                  <a:cubicBezTo>
                    <a:pt x="1495389" y="411605"/>
                    <a:pt x="1495389" y="413854"/>
                    <a:pt x="1495389" y="416666"/>
                  </a:cubicBezTo>
                  <a:lnTo>
                    <a:pt x="1491807" y="418051"/>
                  </a:lnTo>
                  <a:lnTo>
                    <a:pt x="1493834" y="418051"/>
                  </a:lnTo>
                  <a:lnTo>
                    <a:pt x="1493834" y="424630"/>
                  </a:lnTo>
                  <a:lnTo>
                    <a:pt x="1493886" y="424656"/>
                  </a:lnTo>
                  <a:cubicBezTo>
                    <a:pt x="1494466" y="432184"/>
                    <a:pt x="1492727" y="441450"/>
                    <a:pt x="1501422" y="446662"/>
                  </a:cubicBezTo>
                  <a:cubicBezTo>
                    <a:pt x="1489829" y="465194"/>
                    <a:pt x="1490409" y="485464"/>
                    <a:pt x="1495625" y="504575"/>
                  </a:cubicBezTo>
                  <a:cubicBezTo>
                    <a:pt x="1501422" y="525423"/>
                    <a:pt x="1501422" y="545114"/>
                    <a:pt x="1501422" y="565383"/>
                  </a:cubicBezTo>
                  <a:cubicBezTo>
                    <a:pt x="1494466" y="569437"/>
                    <a:pt x="1487511" y="570595"/>
                    <a:pt x="1484033" y="560750"/>
                  </a:cubicBezTo>
                  <a:cubicBezTo>
                    <a:pt x="1482874" y="557275"/>
                    <a:pt x="1481135" y="553801"/>
                    <a:pt x="1479396" y="550905"/>
                  </a:cubicBezTo>
                  <a:cubicBezTo>
                    <a:pt x="1467803" y="548010"/>
                    <a:pt x="1457370" y="570595"/>
                    <a:pt x="1445198" y="551484"/>
                  </a:cubicBezTo>
                  <a:cubicBezTo>
                    <a:pt x="1413463" y="530201"/>
                    <a:pt x="1424440" y="507290"/>
                    <a:pt x="1434357" y="484459"/>
                  </a:cubicBezTo>
                  <a:lnTo>
                    <a:pt x="1438583" y="472362"/>
                  </a:lnTo>
                  <a:lnTo>
                    <a:pt x="1423458" y="484143"/>
                  </a:lnTo>
                  <a:cubicBezTo>
                    <a:pt x="1406294" y="491019"/>
                    <a:pt x="1391299" y="478409"/>
                    <a:pt x="1376303" y="463189"/>
                  </a:cubicBezTo>
                  <a:cubicBezTo>
                    <a:pt x="1376303" y="460290"/>
                    <a:pt x="1376303" y="457971"/>
                    <a:pt x="1376303" y="455652"/>
                  </a:cubicBezTo>
                  <a:cubicBezTo>
                    <a:pt x="1374019" y="455652"/>
                    <a:pt x="1371733" y="455652"/>
                    <a:pt x="1368878" y="455072"/>
                  </a:cubicBezTo>
                  <a:cubicBezTo>
                    <a:pt x="1364879" y="451593"/>
                    <a:pt x="1366592" y="444636"/>
                    <a:pt x="1362023" y="440578"/>
                  </a:cubicBezTo>
                  <a:cubicBezTo>
                    <a:pt x="1354596" y="430142"/>
                    <a:pt x="1378017" y="429562"/>
                    <a:pt x="1369449" y="418546"/>
                  </a:cubicBezTo>
                  <a:cubicBezTo>
                    <a:pt x="1366592" y="416227"/>
                    <a:pt x="1364307" y="413328"/>
                    <a:pt x="1362023" y="411008"/>
                  </a:cubicBezTo>
                  <a:cubicBezTo>
                    <a:pt x="1360880" y="406370"/>
                    <a:pt x="1360309" y="402312"/>
                    <a:pt x="1359166" y="397673"/>
                  </a:cubicBezTo>
                  <a:cubicBezTo>
                    <a:pt x="1358024" y="393615"/>
                    <a:pt x="1358595" y="391296"/>
                    <a:pt x="1362023" y="388977"/>
                  </a:cubicBezTo>
                  <a:cubicBezTo>
                    <a:pt x="1366021" y="384918"/>
                    <a:pt x="1363165" y="377381"/>
                    <a:pt x="1369449" y="373902"/>
                  </a:cubicBezTo>
                  <a:cubicBezTo>
                    <a:pt x="1371733" y="366945"/>
                    <a:pt x="1380874" y="364626"/>
                    <a:pt x="1378017" y="353030"/>
                  </a:cubicBezTo>
                  <a:cubicBezTo>
                    <a:pt x="1374590" y="334477"/>
                    <a:pt x="1386586" y="313605"/>
                    <a:pt x="1374590" y="294472"/>
                  </a:cubicBezTo>
                  <a:cubicBezTo>
                    <a:pt x="1374019" y="293892"/>
                    <a:pt x="1380874" y="288094"/>
                    <a:pt x="1383730" y="284615"/>
                  </a:cubicBezTo>
                  <a:cubicBezTo>
                    <a:pt x="1394013" y="278817"/>
                    <a:pt x="1403152" y="273020"/>
                    <a:pt x="1401439" y="257945"/>
                  </a:cubicBezTo>
                  <a:cubicBezTo>
                    <a:pt x="1400296" y="249248"/>
                    <a:pt x="1405437" y="239392"/>
                    <a:pt x="1408293" y="231275"/>
                  </a:cubicBezTo>
                  <a:cubicBezTo>
                    <a:pt x="1409151" y="228666"/>
                    <a:pt x="1411007" y="227361"/>
                    <a:pt x="1413220" y="226637"/>
                  </a:cubicBezTo>
                  <a:lnTo>
                    <a:pt x="1419701" y="225574"/>
                  </a:lnTo>
                  <a:lnTo>
                    <a:pt x="1419485" y="225288"/>
                  </a:lnTo>
                  <a:lnTo>
                    <a:pt x="1420581" y="225311"/>
                  </a:lnTo>
                  <a:lnTo>
                    <a:pt x="1431269" y="219227"/>
                  </a:lnTo>
                  <a:cubicBezTo>
                    <a:pt x="1434250" y="217976"/>
                    <a:pt x="1436642" y="217578"/>
                    <a:pt x="1438713" y="218085"/>
                  </a:cubicBezTo>
                  <a:cubicBezTo>
                    <a:pt x="1442855" y="219100"/>
                    <a:pt x="1445710" y="223738"/>
                    <a:pt x="1449424" y="232435"/>
                  </a:cubicBezTo>
                  <a:cubicBezTo>
                    <a:pt x="1439712" y="249828"/>
                    <a:pt x="1449995" y="267222"/>
                    <a:pt x="1449995" y="284615"/>
                  </a:cubicBezTo>
                  <a:lnTo>
                    <a:pt x="1450507" y="285605"/>
                  </a:lnTo>
                  <a:lnTo>
                    <a:pt x="1450528" y="282790"/>
                  </a:lnTo>
                  <a:cubicBezTo>
                    <a:pt x="1452819" y="282790"/>
                    <a:pt x="1455110" y="282790"/>
                    <a:pt x="1457401" y="282790"/>
                  </a:cubicBezTo>
                  <a:lnTo>
                    <a:pt x="1457721" y="284198"/>
                  </a:lnTo>
                  <a:lnTo>
                    <a:pt x="1457715" y="284072"/>
                  </a:lnTo>
                  <a:cubicBezTo>
                    <a:pt x="1461144" y="274819"/>
                    <a:pt x="1464001" y="265567"/>
                    <a:pt x="1468573" y="256892"/>
                  </a:cubicBezTo>
                  <a:cubicBezTo>
                    <a:pt x="1470859" y="252266"/>
                    <a:pt x="1475430" y="251109"/>
                    <a:pt x="1480002" y="255157"/>
                  </a:cubicBezTo>
                  <a:cubicBezTo>
                    <a:pt x="1492002" y="265567"/>
                    <a:pt x="1496574" y="255735"/>
                    <a:pt x="1501717" y="247061"/>
                  </a:cubicBezTo>
                  <a:lnTo>
                    <a:pt x="1502022" y="247370"/>
                  </a:lnTo>
                  <a:lnTo>
                    <a:pt x="1501392" y="246329"/>
                  </a:lnTo>
                  <a:cubicBezTo>
                    <a:pt x="1498538" y="242861"/>
                    <a:pt x="1495112" y="238815"/>
                    <a:pt x="1491117" y="235925"/>
                  </a:cubicBezTo>
                  <a:cubicBezTo>
                    <a:pt x="1487692" y="233035"/>
                    <a:pt x="1479130" y="231878"/>
                    <a:pt x="1479130" y="229566"/>
                  </a:cubicBezTo>
                  <a:cubicBezTo>
                    <a:pt x="1479701" y="222630"/>
                    <a:pt x="1481413" y="215694"/>
                    <a:pt x="1484838" y="209913"/>
                  </a:cubicBezTo>
                  <a:cubicBezTo>
                    <a:pt x="1491117" y="198353"/>
                    <a:pt x="1501963" y="188526"/>
                    <a:pt x="1491688" y="174653"/>
                  </a:cubicBezTo>
                  <a:cubicBezTo>
                    <a:pt x="1499679" y="163093"/>
                    <a:pt x="1502533" y="150376"/>
                    <a:pt x="1501963" y="136503"/>
                  </a:cubicBezTo>
                  <a:cubicBezTo>
                    <a:pt x="1503675" y="135347"/>
                    <a:pt x="1505387" y="134769"/>
                    <a:pt x="1507099" y="135347"/>
                  </a:cubicBezTo>
                  <a:close/>
                  <a:moveTo>
                    <a:pt x="846247" y="122592"/>
                  </a:moveTo>
                  <a:cubicBezTo>
                    <a:pt x="853812" y="126681"/>
                    <a:pt x="860795" y="131939"/>
                    <a:pt x="868360" y="136029"/>
                  </a:cubicBezTo>
                  <a:cubicBezTo>
                    <a:pt x="875343" y="138950"/>
                    <a:pt x="883490" y="154724"/>
                    <a:pt x="890473" y="135445"/>
                  </a:cubicBezTo>
                  <a:cubicBezTo>
                    <a:pt x="891055" y="133108"/>
                    <a:pt x="894546" y="133692"/>
                    <a:pt x="895128" y="136613"/>
                  </a:cubicBezTo>
                  <a:cubicBezTo>
                    <a:pt x="897456" y="147129"/>
                    <a:pt x="906185" y="147129"/>
                    <a:pt x="913749" y="151219"/>
                  </a:cubicBezTo>
                  <a:cubicBezTo>
                    <a:pt x="930043" y="157646"/>
                    <a:pt x="949246" y="152387"/>
                    <a:pt x="962631" y="164656"/>
                  </a:cubicBezTo>
                  <a:cubicBezTo>
                    <a:pt x="944591" y="165824"/>
                    <a:pt x="925970" y="166993"/>
                    <a:pt x="907348" y="168161"/>
                  </a:cubicBezTo>
                  <a:cubicBezTo>
                    <a:pt x="879998" y="169914"/>
                    <a:pt x="855558" y="156477"/>
                    <a:pt x="839264" y="131355"/>
                  </a:cubicBezTo>
                  <a:cubicBezTo>
                    <a:pt x="838682" y="130187"/>
                    <a:pt x="839264" y="126681"/>
                    <a:pt x="839846" y="124929"/>
                  </a:cubicBezTo>
                  <a:cubicBezTo>
                    <a:pt x="841591" y="123760"/>
                    <a:pt x="845083" y="122008"/>
                    <a:pt x="846247" y="122592"/>
                  </a:cubicBezTo>
                  <a:close/>
                  <a:moveTo>
                    <a:pt x="902217" y="113549"/>
                  </a:moveTo>
                  <a:cubicBezTo>
                    <a:pt x="908111" y="114715"/>
                    <a:pt x="915182" y="111799"/>
                    <a:pt x="919897" y="117049"/>
                  </a:cubicBezTo>
                  <a:cubicBezTo>
                    <a:pt x="922254" y="119965"/>
                    <a:pt x="920486" y="128132"/>
                    <a:pt x="928147" y="125799"/>
                  </a:cubicBezTo>
                  <a:cubicBezTo>
                    <a:pt x="931684" y="124049"/>
                    <a:pt x="934041" y="121715"/>
                    <a:pt x="938166" y="118215"/>
                  </a:cubicBezTo>
                  <a:cubicBezTo>
                    <a:pt x="939934" y="129299"/>
                    <a:pt x="941113" y="138632"/>
                    <a:pt x="942291" y="152049"/>
                  </a:cubicBezTo>
                  <a:cubicBezTo>
                    <a:pt x="929326" y="143299"/>
                    <a:pt x="918718" y="137465"/>
                    <a:pt x="908700" y="130465"/>
                  </a:cubicBezTo>
                  <a:cubicBezTo>
                    <a:pt x="903396" y="126382"/>
                    <a:pt x="902806" y="119965"/>
                    <a:pt x="902217" y="113549"/>
                  </a:cubicBezTo>
                  <a:close/>
                  <a:moveTo>
                    <a:pt x="1307211" y="94973"/>
                  </a:moveTo>
                  <a:cubicBezTo>
                    <a:pt x="1307581" y="95372"/>
                    <a:pt x="1308005" y="96488"/>
                    <a:pt x="1308428" y="98402"/>
                  </a:cubicBezTo>
                  <a:cubicBezTo>
                    <a:pt x="1307581" y="97764"/>
                    <a:pt x="1306311" y="96488"/>
                    <a:pt x="1306311" y="95850"/>
                  </a:cubicBezTo>
                  <a:cubicBezTo>
                    <a:pt x="1306523" y="94893"/>
                    <a:pt x="1306841" y="94574"/>
                    <a:pt x="1307211" y="94973"/>
                  </a:cubicBezTo>
                  <a:close/>
                  <a:moveTo>
                    <a:pt x="962235" y="94508"/>
                  </a:moveTo>
                  <a:cubicBezTo>
                    <a:pt x="963995" y="93935"/>
                    <a:pt x="966927" y="95654"/>
                    <a:pt x="968100" y="97945"/>
                  </a:cubicBezTo>
                  <a:cubicBezTo>
                    <a:pt x="980416" y="114560"/>
                    <a:pt x="979243" y="131748"/>
                    <a:pt x="969273" y="149508"/>
                  </a:cubicBezTo>
                  <a:cubicBezTo>
                    <a:pt x="956370" y="139196"/>
                    <a:pt x="954611" y="124300"/>
                    <a:pt x="951091" y="110550"/>
                  </a:cubicBezTo>
                  <a:cubicBezTo>
                    <a:pt x="950505" y="107685"/>
                    <a:pt x="952265" y="103102"/>
                    <a:pt x="954611" y="100237"/>
                  </a:cubicBezTo>
                  <a:cubicBezTo>
                    <a:pt x="956370" y="97945"/>
                    <a:pt x="959303" y="95654"/>
                    <a:pt x="962235" y="94508"/>
                  </a:cubicBezTo>
                  <a:close/>
                  <a:moveTo>
                    <a:pt x="860158" y="83726"/>
                  </a:moveTo>
                  <a:cubicBezTo>
                    <a:pt x="879600" y="86541"/>
                    <a:pt x="894467" y="95548"/>
                    <a:pt x="904189" y="112437"/>
                  </a:cubicBezTo>
                  <a:cubicBezTo>
                    <a:pt x="893896" y="110748"/>
                    <a:pt x="888177" y="120881"/>
                    <a:pt x="879028" y="121444"/>
                  </a:cubicBezTo>
                  <a:cubicBezTo>
                    <a:pt x="873310" y="118067"/>
                    <a:pt x="881315" y="109059"/>
                    <a:pt x="873310" y="107370"/>
                  </a:cubicBezTo>
                  <a:cubicBezTo>
                    <a:pt x="859014" y="104556"/>
                    <a:pt x="859014" y="104556"/>
                    <a:pt x="859586" y="94422"/>
                  </a:cubicBezTo>
                  <a:cubicBezTo>
                    <a:pt x="860158" y="91045"/>
                    <a:pt x="859586" y="87104"/>
                    <a:pt x="860158" y="83726"/>
                  </a:cubicBezTo>
                  <a:close/>
                  <a:moveTo>
                    <a:pt x="1184600" y="77322"/>
                  </a:moveTo>
                  <a:cubicBezTo>
                    <a:pt x="1185448" y="77837"/>
                    <a:pt x="1186012" y="79015"/>
                    <a:pt x="1186295" y="80782"/>
                  </a:cubicBezTo>
                  <a:cubicBezTo>
                    <a:pt x="1186295" y="80782"/>
                    <a:pt x="1184601" y="81960"/>
                    <a:pt x="1183471" y="82549"/>
                  </a:cubicBezTo>
                  <a:cubicBezTo>
                    <a:pt x="1181212" y="82549"/>
                    <a:pt x="1178953" y="83138"/>
                    <a:pt x="1176694" y="83138"/>
                  </a:cubicBezTo>
                  <a:cubicBezTo>
                    <a:pt x="1178388" y="81372"/>
                    <a:pt x="1178953" y="79015"/>
                    <a:pt x="1181212" y="77837"/>
                  </a:cubicBezTo>
                  <a:cubicBezTo>
                    <a:pt x="1182624" y="76954"/>
                    <a:pt x="1183754" y="76806"/>
                    <a:pt x="1184600" y="77322"/>
                  </a:cubicBezTo>
                  <a:close/>
                  <a:moveTo>
                    <a:pt x="1278354" y="71555"/>
                  </a:moveTo>
                  <a:cubicBezTo>
                    <a:pt x="1280699" y="71555"/>
                    <a:pt x="1283632" y="70966"/>
                    <a:pt x="1284805" y="71555"/>
                  </a:cubicBezTo>
                  <a:cubicBezTo>
                    <a:pt x="1289497" y="74500"/>
                    <a:pt x="1293016" y="77444"/>
                    <a:pt x="1293016" y="83334"/>
                  </a:cubicBezTo>
                  <a:cubicBezTo>
                    <a:pt x="1293016" y="84512"/>
                    <a:pt x="1291257" y="85690"/>
                    <a:pt x="1290670" y="85690"/>
                  </a:cubicBezTo>
                  <a:cubicBezTo>
                    <a:pt x="1284805" y="85690"/>
                    <a:pt x="1281873" y="82156"/>
                    <a:pt x="1279527" y="78033"/>
                  </a:cubicBezTo>
                  <a:cubicBezTo>
                    <a:pt x="1278354" y="76267"/>
                    <a:pt x="1278354" y="73911"/>
                    <a:pt x="1278354" y="71555"/>
                  </a:cubicBezTo>
                  <a:close/>
                  <a:moveTo>
                    <a:pt x="1124017" y="68414"/>
                  </a:moveTo>
                  <a:cubicBezTo>
                    <a:pt x="1139036" y="68414"/>
                    <a:pt x="1154053" y="68414"/>
                    <a:pt x="1168493" y="68998"/>
                  </a:cubicBezTo>
                  <a:cubicBezTo>
                    <a:pt x="1168493" y="73670"/>
                    <a:pt x="1168493" y="78342"/>
                    <a:pt x="1168493" y="83597"/>
                  </a:cubicBezTo>
                  <a:cubicBezTo>
                    <a:pt x="1159829" y="79509"/>
                    <a:pt x="1151165" y="74254"/>
                    <a:pt x="1140768" y="77174"/>
                  </a:cubicBezTo>
                  <a:cubicBezTo>
                    <a:pt x="1137303" y="77757"/>
                    <a:pt x="1133837" y="79509"/>
                    <a:pt x="1131527" y="81845"/>
                  </a:cubicBezTo>
                  <a:cubicBezTo>
                    <a:pt x="1125751" y="86517"/>
                    <a:pt x="1132104" y="94108"/>
                    <a:pt x="1128638" y="98780"/>
                  </a:cubicBezTo>
                  <a:cubicBezTo>
                    <a:pt x="1125173" y="104035"/>
                    <a:pt x="1115353" y="104035"/>
                    <a:pt x="1115353" y="113962"/>
                  </a:cubicBezTo>
                  <a:cubicBezTo>
                    <a:pt x="1115353" y="119802"/>
                    <a:pt x="1111310" y="125642"/>
                    <a:pt x="1110733" y="131481"/>
                  </a:cubicBezTo>
                  <a:cubicBezTo>
                    <a:pt x="1109577" y="137321"/>
                    <a:pt x="1109000" y="144328"/>
                    <a:pt x="1110733" y="149584"/>
                  </a:cubicBezTo>
                  <a:cubicBezTo>
                    <a:pt x="1113621" y="158343"/>
                    <a:pt x="1119397" y="156591"/>
                    <a:pt x="1124017" y="151335"/>
                  </a:cubicBezTo>
                  <a:cubicBezTo>
                    <a:pt x="1131527" y="151920"/>
                    <a:pt x="1139036" y="152503"/>
                    <a:pt x="1141346" y="161263"/>
                  </a:cubicBezTo>
                  <a:cubicBezTo>
                    <a:pt x="1126906" y="173526"/>
                    <a:pt x="1139613" y="184621"/>
                    <a:pt x="1141923" y="196884"/>
                  </a:cubicBezTo>
                  <a:cubicBezTo>
                    <a:pt x="1142501" y="198635"/>
                    <a:pt x="1141346" y="202140"/>
                    <a:pt x="1139613" y="202723"/>
                  </a:cubicBezTo>
                  <a:cubicBezTo>
                    <a:pt x="1136725" y="205643"/>
                    <a:pt x="1133260" y="205059"/>
                    <a:pt x="1131527" y="200388"/>
                  </a:cubicBezTo>
                  <a:cubicBezTo>
                    <a:pt x="1130371" y="197468"/>
                    <a:pt x="1128638" y="191628"/>
                    <a:pt x="1126906" y="191628"/>
                  </a:cubicBezTo>
                  <a:cubicBezTo>
                    <a:pt x="1109000" y="189876"/>
                    <a:pt x="1096870" y="175862"/>
                    <a:pt x="1079541" y="173526"/>
                  </a:cubicBezTo>
                  <a:lnTo>
                    <a:pt x="1079377" y="173230"/>
                  </a:lnTo>
                  <a:lnTo>
                    <a:pt x="1078214" y="175177"/>
                  </a:lnTo>
                  <a:cubicBezTo>
                    <a:pt x="1076625" y="174964"/>
                    <a:pt x="1075990" y="174645"/>
                    <a:pt x="1076228" y="174273"/>
                  </a:cubicBezTo>
                  <a:lnTo>
                    <a:pt x="1079313" y="173114"/>
                  </a:lnTo>
                  <a:lnTo>
                    <a:pt x="1074343" y="164182"/>
                  </a:lnTo>
                  <a:cubicBezTo>
                    <a:pt x="1065679" y="156007"/>
                    <a:pt x="1071455" y="151920"/>
                    <a:pt x="1078387" y="147248"/>
                  </a:cubicBezTo>
                  <a:cubicBezTo>
                    <a:pt x="1080119" y="146080"/>
                    <a:pt x="1080697" y="143160"/>
                    <a:pt x="1081852" y="140824"/>
                  </a:cubicBezTo>
                  <a:cubicBezTo>
                    <a:pt x="1079541" y="133233"/>
                    <a:pt x="1071455" y="136737"/>
                    <a:pt x="1066834" y="133233"/>
                  </a:cubicBezTo>
                  <a:cubicBezTo>
                    <a:pt x="1063369" y="130313"/>
                    <a:pt x="1056437" y="127977"/>
                    <a:pt x="1055860" y="124474"/>
                  </a:cubicBezTo>
                  <a:cubicBezTo>
                    <a:pt x="1054705" y="117467"/>
                    <a:pt x="1062214" y="115714"/>
                    <a:pt x="1067990" y="113379"/>
                  </a:cubicBezTo>
                  <a:cubicBezTo>
                    <a:pt x="1070300" y="112795"/>
                    <a:pt x="1073765" y="112795"/>
                    <a:pt x="1074921" y="110459"/>
                  </a:cubicBezTo>
                  <a:cubicBezTo>
                    <a:pt x="1085318" y="90021"/>
                    <a:pt x="1108422" y="83013"/>
                    <a:pt x="1124017" y="68414"/>
                  </a:cubicBezTo>
                  <a:close/>
                  <a:moveTo>
                    <a:pt x="1240648" y="68176"/>
                  </a:moveTo>
                  <a:cubicBezTo>
                    <a:pt x="1256691" y="65861"/>
                    <a:pt x="1271016" y="72804"/>
                    <a:pt x="1272735" y="89584"/>
                  </a:cubicBezTo>
                  <a:cubicBezTo>
                    <a:pt x="1274454" y="105207"/>
                    <a:pt x="1284195" y="121987"/>
                    <a:pt x="1273881" y="138766"/>
                  </a:cubicBezTo>
                  <a:cubicBezTo>
                    <a:pt x="1271016" y="142238"/>
                    <a:pt x="1269297" y="148024"/>
                    <a:pt x="1269297" y="152074"/>
                  </a:cubicBezTo>
                  <a:cubicBezTo>
                    <a:pt x="1269297" y="154967"/>
                    <a:pt x="1272162" y="158439"/>
                    <a:pt x="1274454" y="160753"/>
                  </a:cubicBezTo>
                  <a:cubicBezTo>
                    <a:pt x="1277319" y="163068"/>
                    <a:pt x="1280184" y="161911"/>
                    <a:pt x="1283048" y="158439"/>
                  </a:cubicBezTo>
                  <a:cubicBezTo>
                    <a:pt x="1293362" y="142817"/>
                    <a:pt x="1301384" y="126616"/>
                    <a:pt x="1304822" y="107521"/>
                  </a:cubicBezTo>
                  <a:cubicBezTo>
                    <a:pt x="1305395" y="104049"/>
                    <a:pt x="1307114" y="101156"/>
                    <a:pt x="1308833" y="97685"/>
                  </a:cubicBezTo>
                  <a:cubicBezTo>
                    <a:pt x="1322585" y="102892"/>
                    <a:pt x="1328314" y="117936"/>
                    <a:pt x="1338055" y="127194"/>
                  </a:cubicBezTo>
                  <a:cubicBezTo>
                    <a:pt x="1338055" y="129509"/>
                    <a:pt x="1338055" y="131823"/>
                    <a:pt x="1338055" y="134716"/>
                  </a:cubicBezTo>
                  <a:cubicBezTo>
                    <a:pt x="1331752" y="139345"/>
                    <a:pt x="1340347" y="142817"/>
                    <a:pt x="1339774" y="146288"/>
                  </a:cubicBezTo>
                  <a:cubicBezTo>
                    <a:pt x="1338628" y="150338"/>
                    <a:pt x="1332898" y="153232"/>
                    <a:pt x="1332325" y="157861"/>
                  </a:cubicBezTo>
                  <a:cubicBezTo>
                    <a:pt x="1330606" y="164804"/>
                    <a:pt x="1327741" y="175219"/>
                    <a:pt x="1342639" y="174061"/>
                  </a:cubicBezTo>
                  <a:cubicBezTo>
                    <a:pt x="1346650" y="173483"/>
                    <a:pt x="1348942" y="176376"/>
                    <a:pt x="1347796" y="180426"/>
                  </a:cubicBezTo>
                  <a:cubicBezTo>
                    <a:pt x="1346650" y="184477"/>
                    <a:pt x="1346077" y="189684"/>
                    <a:pt x="1344358" y="194313"/>
                  </a:cubicBezTo>
                  <a:cubicBezTo>
                    <a:pt x="1341493" y="202414"/>
                    <a:pt x="1338055" y="203571"/>
                    <a:pt x="1328887" y="198363"/>
                  </a:cubicBezTo>
                  <a:cubicBezTo>
                    <a:pt x="1324877" y="196627"/>
                    <a:pt x="1320292" y="194892"/>
                    <a:pt x="1316282" y="193734"/>
                  </a:cubicBezTo>
                  <a:cubicBezTo>
                    <a:pt x="1313417" y="183898"/>
                    <a:pt x="1310552" y="176376"/>
                    <a:pt x="1297373" y="182741"/>
                  </a:cubicBezTo>
                  <a:cubicBezTo>
                    <a:pt x="1279038" y="190263"/>
                    <a:pt x="1260129" y="186791"/>
                    <a:pt x="1242940" y="179269"/>
                  </a:cubicBezTo>
                  <a:cubicBezTo>
                    <a:pt x="1235491" y="173194"/>
                    <a:pt x="1233056" y="167118"/>
                    <a:pt x="1233628" y="160970"/>
                  </a:cubicBezTo>
                  <a:lnTo>
                    <a:pt x="1240689" y="145834"/>
                  </a:lnTo>
                  <a:lnTo>
                    <a:pt x="1232626" y="157354"/>
                  </a:lnTo>
                  <a:cubicBezTo>
                    <a:pt x="1230191" y="163791"/>
                    <a:pt x="1230334" y="170879"/>
                    <a:pt x="1235491" y="179269"/>
                  </a:cubicBezTo>
                  <a:cubicBezTo>
                    <a:pt x="1233199" y="183898"/>
                    <a:pt x="1230334" y="188527"/>
                    <a:pt x="1228042" y="193734"/>
                  </a:cubicBezTo>
                  <a:lnTo>
                    <a:pt x="1227556" y="196187"/>
                  </a:lnTo>
                  <a:lnTo>
                    <a:pt x="1234232" y="199757"/>
                  </a:lnTo>
                  <a:cubicBezTo>
                    <a:pt x="1239103" y="204499"/>
                    <a:pt x="1238256" y="211956"/>
                    <a:pt x="1237409" y="219412"/>
                  </a:cubicBezTo>
                  <a:cubicBezTo>
                    <a:pt x="1236844" y="222336"/>
                    <a:pt x="1235150" y="223506"/>
                    <a:pt x="1232891" y="222921"/>
                  </a:cubicBezTo>
                  <a:cubicBezTo>
                    <a:pt x="1231197" y="221752"/>
                    <a:pt x="1229502" y="219997"/>
                    <a:pt x="1228373" y="217658"/>
                  </a:cubicBezTo>
                  <a:cubicBezTo>
                    <a:pt x="1227243" y="215903"/>
                    <a:pt x="1227808" y="212979"/>
                    <a:pt x="1227243" y="210640"/>
                  </a:cubicBezTo>
                  <a:lnTo>
                    <a:pt x="1227243" y="207937"/>
                  </a:lnTo>
                  <a:lnTo>
                    <a:pt x="1218221" y="204972"/>
                  </a:lnTo>
                  <a:cubicBezTo>
                    <a:pt x="1210243" y="199412"/>
                    <a:pt x="1206699" y="188238"/>
                    <a:pt x="1197674" y="183898"/>
                  </a:cubicBezTo>
                  <a:cubicBezTo>
                    <a:pt x="1197101" y="182741"/>
                    <a:pt x="1198820" y="178112"/>
                    <a:pt x="1199966" y="174061"/>
                  </a:cubicBezTo>
                  <a:cubicBezTo>
                    <a:pt x="1203977" y="157282"/>
                    <a:pt x="1208561" y="139924"/>
                    <a:pt x="1211998" y="122565"/>
                  </a:cubicBezTo>
                  <a:cubicBezTo>
                    <a:pt x="1213144" y="117358"/>
                    <a:pt x="1208561" y="114464"/>
                    <a:pt x="1202258" y="116200"/>
                  </a:cubicBezTo>
                  <a:cubicBezTo>
                    <a:pt x="1199393" y="117936"/>
                    <a:pt x="1195955" y="118515"/>
                    <a:pt x="1193090" y="120251"/>
                  </a:cubicBezTo>
                  <a:cubicBezTo>
                    <a:pt x="1193090" y="115043"/>
                    <a:pt x="1191944" y="110414"/>
                    <a:pt x="1193090" y="105785"/>
                  </a:cubicBezTo>
                  <a:cubicBezTo>
                    <a:pt x="1194236" y="100578"/>
                    <a:pt x="1198820" y="97685"/>
                    <a:pt x="1203977" y="98264"/>
                  </a:cubicBezTo>
                  <a:cubicBezTo>
                    <a:pt x="1214863" y="98264"/>
                    <a:pt x="1216009" y="94792"/>
                    <a:pt x="1210853" y="85534"/>
                  </a:cubicBezTo>
                  <a:cubicBezTo>
                    <a:pt x="1209133" y="83798"/>
                    <a:pt x="1211998" y="78591"/>
                    <a:pt x="1213717" y="75119"/>
                  </a:cubicBezTo>
                  <a:cubicBezTo>
                    <a:pt x="1222312" y="72804"/>
                    <a:pt x="1231480" y="69333"/>
                    <a:pt x="1240648" y="68176"/>
                  </a:cubicBezTo>
                  <a:close/>
                  <a:moveTo>
                    <a:pt x="575271" y="59084"/>
                  </a:moveTo>
                  <a:cubicBezTo>
                    <a:pt x="575642" y="59323"/>
                    <a:pt x="576065" y="60439"/>
                    <a:pt x="576488" y="62673"/>
                  </a:cubicBezTo>
                  <a:cubicBezTo>
                    <a:pt x="575642" y="62034"/>
                    <a:pt x="574371" y="60758"/>
                    <a:pt x="574371" y="60758"/>
                  </a:cubicBezTo>
                  <a:cubicBezTo>
                    <a:pt x="574583" y="59482"/>
                    <a:pt x="574901" y="58844"/>
                    <a:pt x="575271" y="59084"/>
                  </a:cubicBezTo>
                  <a:close/>
                  <a:moveTo>
                    <a:pt x="639054" y="54250"/>
                  </a:moveTo>
                  <a:cubicBezTo>
                    <a:pt x="649384" y="53102"/>
                    <a:pt x="648236" y="62863"/>
                    <a:pt x="653402" y="66883"/>
                  </a:cubicBezTo>
                  <a:cubicBezTo>
                    <a:pt x="654549" y="67457"/>
                    <a:pt x="655123" y="71476"/>
                    <a:pt x="653976" y="72625"/>
                  </a:cubicBezTo>
                  <a:cubicBezTo>
                    <a:pt x="651106" y="75495"/>
                    <a:pt x="647662" y="73199"/>
                    <a:pt x="644219" y="72050"/>
                  </a:cubicBezTo>
                  <a:cubicBezTo>
                    <a:pt x="642497" y="70902"/>
                    <a:pt x="640202" y="69754"/>
                    <a:pt x="637906" y="68605"/>
                  </a:cubicBezTo>
                  <a:cubicBezTo>
                    <a:pt x="637906" y="64012"/>
                    <a:pt x="638480" y="59418"/>
                    <a:pt x="639054" y="54250"/>
                  </a:cubicBezTo>
                  <a:close/>
                  <a:moveTo>
                    <a:pt x="749730" y="53668"/>
                  </a:moveTo>
                  <a:cubicBezTo>
                    <a:pt x="752906" y="53668"/>
                    <a:pt x="754177" y="55937"/>
                    <a:pt x="752906" y="58205"/>
                  </a:cubicBezTo>
                  <a:cubicBezTo>
                    <a:pt x="751000" y="59906"/>
                    <a:pt x="749095" y="61041"/>
                    <a:pt x="747189" y="62742"/>
                  </a:cubicBezTo>
                  <a:cubicBezTo>
                    <a:pt x="747189" y="60474"/>
                    <a:pt x="747189" y="57638"/>
                    <a:pt x="747824" y="55937"/>
                  </a:cubicBezTo>
                  <a:cubicBezTo>
                    <a:pt x="747824" y="54802"/>
                    <a:pt x="749095" y="53101"/>
                    <a:pt x="749730" y="53668"/>
                  </a:cubicBezTo>
                  <a:close/>
                  <a:moveTo>
                    <a:pt x="661002" y="41109"/>
                  </a:moveTo>
                  <a:lnTo>
                    <a:pt x="669151" y="47024"/>
                  </a:lnTo>
                  <a:cubicBezTo>
                    <a:pt x="670347" y="47632"/>
                    <a:pt x="669749" y="50670"/>
                    <a:pt x="669151" y="52493"/>
                  </a:cubicBezTo>
                  <a:cubicBezTo>
                    <a:pt x="667357" y="51885"/>
                    <a:pt x="664367" y="51885"/>
                    <a:pt x="663769" y="50670"/>
                  </a:cubicBezTo>
                  <a:close/>
                  <a:moveTo>
                    <a:pt x="660779" y="40340"/>
                  </a:moveTo>
                  <a:lnTo>
                    <a:pt x="661002" y="41109"/>
                  </a:lnTo>
                  <a:lnTo>
                    <a:pt x="660779" y="40947"/>
                  </a:lnTo>
                  <a:close/>
                  <a:moveTo>
                    <a:pt x="276275" y="32684"/>
                  </a:moveTo>
                  <a:cubicBezTo>
                    <a:pt x="282054" y="35602"/>
                    <a:pt x="287255" y="37937"/>
                    <a:pt x="292457" y="40855"/>
                  </a:cubicBezTo>
                  <a:cubicBezTo>
                    <a:pt x="295924" y="51945"/>
                    <a:pt x="284944" y="56031"/>
                    <a:pt x="282632" y="63618"/>
                  </a:cubicBezTo>
                  <a:cubicBezTo>
                    <a:pt x="280898" y="68287"/>
                    <a:pt x="269918" y="70622"/>
                    <a:pt x="278009" y="78210"/>
                  </a:cubicBezTo>
                  <a:cubicBezTo>
                    <a:pt x="282632" y="82879"/>
                    <a:pt x="286678" y="89883"/>
                    <a:pt x="296502" y="86381"/>
                  </a:cubicBezTo>
                  <a:cubicBezTo>
                    <a:pt x="306905" y="83463"/>
                    <a:pt x="318463" y="84046"/>
                    <a:pt x="327132" y="75291"/>
                  </a:cubicBezTo>
                  <a:cubicBezTo>
                    <a:pt x="331178" y="71206"/>
                    <a:pt x="337535" y="68871"/>
                    <a:pt x="343314" y="66537"/>
                  </a:cubicBezTo>
                  <a:cubicBezTo>
                    <a:pt x="348515" y="65369"/>
                    <a:pt x="354295" y="68287"/>
                    <a:pt x="353717" y="74124"/>
                  </a:cubicBezTo>
                  <a:cubicBezTo>
                    <a:pt x="352561" y="83463"/>
                    <a:pt x="351405" y="91050"/>
                    <a:pt x="360652" y="96887"/>
                  </a:cubicBezTo>
                  <a:cubicBezTo>
                    <a:pt x="366431" y="100389"/>
                    <a:pt x="370477" y="104474"/>
                    <a:pt x="364697" y="111478"/>
                  </a:cubicBezTo>
                  <a:cubicBezTo>
                    <a:pt x="360074" y="116148"/>
                    <a:pt x="356606" y="119066"/>
                    <a:pt x="349093" y="116731"/>
                  </a:cubicBezTo>
                  <a:cubicBezTo>
                    <a:pt x="339269" y="113229"/>
                    <a:pt x="327710" y="117315"/>
                    <a:pt x="326554" y="125486"/>
                  </a:cubicBezTo>
                  <a:cubicBezTo>
                    <a:pt x="325398" y="135992"/>
                    <a:pt x="320775" y="136576"/>
                    <a:pt x="312684" y="141245"/>
                  </a:cubicBezTo>
                  <a:cubicBezTo>
                    <a:pt x="299970" y="148249"/>
                    <a:pt x="290145" y="154669"/>
                    <a:pt x="276275" y="144747"/>
                  </a:cubicBezTo>
                  <a:cubicBezTo>
                    <a:pt x="266450" y="137159"/>
                    <a:pt x="256626" y="138326"/>
                    <a:pt x="246801" y="147082"/>
                  </a:cubicBezTo>
                  <a:cubicBezTo>
                    <a:pt x="236398" y="156420"/>
                    <a:pt x="223684" y="162257"/>
                    <a:pt x="209814" y="152334"/>
                  </a:cubicBezTo>
                  <a:cubicBezTo>
                    <a:pt x="211547" y="140078"/>
                    <a:pt x="207502" y="135409"/>
                    <a:pt x="199411" y="137159"/>
                  </a:cubicBezTo>
                  <a:cubicBezTo>
                    <a:pt x="189008" y="139494"/>
                    <a:pt x="186697" y="148833"/>
                    <a:pt x="180340" y="154086"/>
                  </a:cubicBezTo>
                  <a:cubicBezTo>
                    <a:pt x="175138" y="158171"/>
                    <a:pt x="168781" y="157004"/>
                    <a:pt x="166469" y="150000"/>
                  </a:cubicBezTo>
                  <a:cubicBezTo>
                    <a:pt x="164735" y="146498"/>
                    <a:pt x="164158" y="142996"/>
                    <a:pt x="163002" y="139494"/>
                  </a:cubicBezTo>
                  <a:cubicBezTo>
                    <a:pt x="160112" y="131906"/>
                    <a:pt x="163580" y="127237"/>
                    <a:pt x="170515" y="125486"/>
                  </a:cubicBezTo>
                  <a:cubicBezTo>
                    <a:pt x="177450" y="124319"/>
                    <a:pt x="184385" y="123735"/>
                    <a:pt x="191898" y="123151"/>
                  </a:cubicBezTo>
                  <a:cubicBezTo>
                    <a:pt x="198833" y="121401"/>
                    <a:pt x="204612" y="131323"/>
                    <a:pt x="212703" y="124319"/>
                  </a:cubicBezTo>
                  <a:cubicBezTo>
                    <a:pt x="210392" y="121401"/>
                    <a:pt x="208658" y="118482"/>
                    <a:pt x="205768" y="116731"/>
                  </a:cubicBezTo>
                  <a:cubicBezTo>
                    <a:pt x="199411" y="112062"/>
                    <a:pt x="198255" y="107976"/>
                    <a:pt x="204612" y="102723"/>
                  </a:cubicBezTo>
                  <a:cubicBezTo>
                    <a:pt x="208080" y="99805"/>
                    <a:pt x="212703" y="96887"/>
                    <a:pt x="215593" y="93385"/>
                  </a:cubicBezTo>
                  <a:cubicBezTo>
                    <a:pt x="217904" y="90466"/>
                    <a:pt x="220216" y="85797"/>
                    <a:pt x="219060" y="83463"/>
                  </a:cubicBezTo>
                  <a:cubicBezTo>
                    <a:pt x="216749" y="77042"/>
                    <a:pt x="211547" y="80544"/>
                    <a:pt x="206924" y="81712"/>
                  </a:cubicBezTo>
                  <a:cubicBezTo>
                    <a:pt x="202301" y="84046"/>
                    <a:pt x="198255" y="82295"/>
                    <a:pt x="193632" y="78794"/>
                  </a:cubicBezTo>
                  <a:cubicBezTo>
                    <a:pt x="189586" y="75291"/>
                    <a:pt x="189008" y="69455"/>
                    <a:pt x="195943" y="66537"/>
                  </a:cubicBezTo>
                  <a:cubicBezTo>
                    <a:pt x="201723" y="63618"/>
                    <a:pt x="201723" y="59533"/>
                    <a:pt x="202301" y="54863"/>
                  </a:cubicBezTo>
                  <a:cubicBezTo>
                    <a:pt x="227151" y="65953"/>
                    <a:pt x="249112" y="59533"/>
                    <a:pt x="270496" y="45525"/>
                  </a:cubicBezTo>
                  <a:cubicBezTo>
                    <a:pt x="275119" y="42023"/>
                    <a:pt x="275697" y="37354"/>
                    <a:pt x="276275" y="32684"/>
                  </a:cubicBezTo>
                  <a:close/>
                  <a:moveTo>
                    <a:pt x="798263" y="30133"/>
                  </a:moveTo>
                  <a:cubicBezTo>
                    <a:pt x="809167" y="44558"/>
                    <a:pt x="820070" y="58982"/>
                    <a:pt x="830400" y="73984"/>
                  </a:cubicBezTo>
                  <a:cubicBezTo>
                    <a:pt x="835565" y="81485"/>
                    <a:pt x="827531" y="83793"/>
                    <a:pt x="824087" y="87832"/>
                  </a:cubicBezTo>
                  <a:cubicBezTo>
                    <a:pt x="820070" y="93602"/>
                    <a:pt x="814331" y="95910"/>
                    <a:pt x="809167" y="92448"/>
                  </a:cubicBezTo>
                  <a:cubicBezTo>
                    <a:pt x="805150" y="89563"/>
                    <a:pt x="801706" y="85524"/>
                    <a:pt x="798837" y="81485"/>
                  </a:cubicBezTo>
                  <a:cubicBezTo>
                    <a:pt x="795394" y="76292"/>
                    <a:pt x="801133" y="72830"/>
                    <a:pt x="802854" y="68791"/>
                  </a:cubicBezTo>
                  <a:cubicBezTo>
                    <a:pt x="805723" y="64175"/>
                    <a:pt x="806297" y="59560"/>
                    <a:pt x="802854" y="55520"/>
                  </a:cubicBezTo>
                  <a:cubicBezTo>
                    <a:pt x="801133" y="52635"/>
                    <a:pt x="797689" y="51481"/>
                    <a:pt x="794246" y="50327"/>
                  </a:cubicBezTo>
                  <a:cubicBezTo>
                    <a:pt x="793672" y="49750"/>
                    <a:pt x="791377" y="53212"/>
                    <a:pt x="790803" y="54944"/>
                  </a:cubicBezTo>
                  <a:cubicBezTo>
                    <a:pt x="789655" y="58405"/>
                    <a:pt x="790229" y="63021"/>
                    <a:pt x="788507" y="65330"/>
                  </a:cubicBezTo>
                  <a:cubicBezTo>
                    <a:pt x="785064" y="68215"/>
                    <a:pt x="780473" y="70522"/>
                    <a:pt x="775882" y="71100"/>
                  </a:cubicBezTo>
                  <a:cubicBezTo>
                    <a:pt x="770717" y="71100"/>
                    <a:pt x="768996" y="65330"/>
                    <a:pt x="767274" y="60713"/>
                  </a:cubicBezTo>
                  <a:cubicBezTo>
                    <a:pt x="764978" y="56097"/>
                    <a:pt x="765552" y="50905"/>
                    <a:pt x="770144" y="48020"/>
                  </a:cubicBezTo>
                  <a:cubicBezTo>
                    <a:pt x="778752" y="42250"/>
                    <a:pt x="787934" y="36480"/>
                    <a:pt x="798263" y="30133"/>
                  </a:cubicBezTo>
                  <a:close/>
                  <a:moveTo>
                    <a:pt x="660235" y="25028"/>
                  </a:moveTo>
                  <a:lnTo>
                    <a:pt x="660235" y="39206"/>
                  </a:lnTo>
                  <a:cubicBezTo>
                    <a:pt x="653155" y="34669"/>
                    <a:pt x="653155" y="29565"/>
                    <a:pt x="660235" y="25028"/>
                  </a:cubicBezTo>
                  <a:close/>
                  <a:moveTo>
                    <a:pt x="629729" y="25027"/>
                  </a:moveTo>
                  <a:cubicBezTo>
                    <a:pt x="628624" y="28066"/>
                    <a:pt x="628072" y="31711"/>
                    <a:pt x="626414" y="34750"/>
                  </a:cubicBezTo>
                  <a:cubicBezTo>
                    <a:pt x="625861" y="35965"/>
                    <a:pt x="622547" y="37180"/>
                    <a:pt x="620889" y="36573"/>
                  </a:cubicBezTo>
                  <a:cubicBezTo>
                    <a:pt x="617574" y="34142"/>
                    <a:pt x="617574" y="30496"/>
                    <a:pt x="620336" y="28066"/>
                  </a:cubicBezTo>
                  <a:cubicBezTo>
                    <a:pt x="622547" y="26243"/>
                    <a:pt x="626414" y="25635"/>
                    <a:pt x="629729" y="25027"/>
                  </a:cubicBezTo>
                  <a:close/>
                  <a:moveTo>
                    <a:pt x="1332507" y="17372"/>
                  </a:moveTo>
                  <a:cubicBezTo>
                    <a:pt x="1334854" y="17372"/>
                    <a:pt x="1337786" y="17372"/>
                    <a:pt x="1340132" y="17372"/>
                  </a:cubicBezTo>
                  <a:cubicBezTo>
                    <a:pt x="1340132" y="19673"/>
                    <a:pt x="1340719" y="21398"/>
                    <a:pt x="1340719" y="23124"/>
                  </a:cubicBezTo>
                  <a:cubicBezTo>
                    <a:pt x="1341305" y="36926"/>
                    <a:pt x="1336613" y="46128"/>
                    <a:pt x="1321950" y="49004"/>
                  </a:cubicBezTo>
                  <a:cubicBezTo>
                    <a:pt x="1313740" y="50729"/>
                    <a:pt x="1303769" y="57631"/>
                    <a:pt x="1297318" y="53030"/>
                  </a:cubicBezTo>
                  <a:cubicBezTo>
                    <a:pt x="1290279" y="47854"/>
                    <a:pt x="1286761" y="38652"/>
                    <a:pt x="1275617" y="41527"/>
                  </a:cubicBezTo>
                  <a:cubicBezTo>
                    <a:pt x="1275031" y="37502"/>
                    <a:pt x="1273271" y="34051"/>
                    <a:pt x="1273858" y="31175"/>
                  </a:cubicBezTo>
                  <a:cubicBezTo>
                    <a:pt x="1275031" y="26574"/>
                    <a:pt x="1278550" y="22548"/>
                    <a:pt x="1280895" y="18523"/>
                  </a:cubicBezTo>
                  <a:cubicBezTo>
                    <a:pt x="1289107" y="21398"/>
                    <a:pt x="1296731" y="23699"/>
                    <a:pt x="1304942" y="25999"/>
                  </a:cubicBezTo>
                  <a:cubicBezTo>
                    <a:pt x="1314326" y="28875"/>
                    <a:pt x="1313740" y="28875"/>
                    <a:pt x="1325469" y="19098"/>
                  </a:cubicBezTo>
                  <a:cubicBezTo>
                    <a:pt x="1327229" y="17372"/>
                    <a:pt x="1330161" y="17948"/>
                    <a:pt x="1332507" y="17372"/>
                  </a:cubicBezTo>
                  <a:close/>
                  <a:moveTo>
                    <a:pt x="780163" y="84"/>
                  </a:moveTo>
                  <a:cubicBezTo>
                    <a:pt x="790534" y="-493"/>
                    <a:pt x="799752" y="1812"/>
                    <a:pt x="806666" y="8728"/>
                  </a:cubicBezTo>
                  <a:cubicBezTo>
                    <a:pt x="830287" y="9304"/>
                    <a:pt x="853333" y="9880"/>
                    <a:pt x="876378" y="10457"/>
                  </a:cubicBezTo>
                  <a:cubicBezTo>
                    <a:pt x="924198" y="10457"/>
                    <a:pt x="972017" y="9304"/>
                    <a:pt x="1019260" y="9304"/>
                  </a:cubicBezTo>
                  <a:lnTo>
                    <a:pt x="1024023" y="14934"/>
                  </a:lnTo>
                  <a:lnTo>
                    <a:pt x="1043978" y="16606"/>
                  </a:lnTo>
                  <a:lnTo>
                    <a:pt x="1043835" y="18524"/>
                  </a:lnTo>
                  <a:lnTo>
                    <a:pt x="1049722" y="18524"/>
                  </a:lnTo>
                  <a:cubicBezTo>
                    <a:pt x="1048571" y="28897"/>
                    <a:pt x="1051448" y="36965"/>
                    <a:pt x="1061803" y="42728"/>
                  </a:cubicBezTo>
                  <a:cubicBezTo>
                    <a:pt x="1069858" y="47338"/>
                    <a:pt x="1069858" y="54830"/>
                    <a:pt x="1061803" y="60016"/>
                  </a:cubicBezTo>
                  <a:cubicBezTo>
                    <a:pt x="1052599" y="65779"/>
                    <a:pt x="1053174" y="69813"/>
                    <a:pt x="1061803" y="75576"/>
                  </a:cubicBezTo>
                  <a:cubicBezTo>
                    <a:pt x="1066981" y="78457"/>
                    <a:pt x="1073309" y="80186"/>
                    <a:pt x="1074460" y="89407"/>
                  </a:cubicBezTo>
                  <a:cubicBezTo>
                    <a:pt x="1069858" y="91712"/>
                    <a:pt x="1065255" y="94593"/>
                    <a:pt x="1060077" y="98050"/>
                  </a:cubicBezTo>
                  <a:cubicBezTo>
                    <a:pt x="1044544" y="108423"/>
                    <a:pt x="1033038" y="121678"/>
                    <a:pt x="1034189" y="142424"/>
                  </a:cubicBezTo>
                  <a:cubicBezTo>
                    <a:pt x="1034764" y="149339"/>
                    <a:pt x="1032463" y="156830"/>
                    <a:pt x="1031312" y="163746"/>
                  </a:cubicBezTo>
                  <a:cubicBezTo>
                    <a:pt x="1028436" y="175271"/>
                    <a:pt x="1023258" y="177576"/>
                    <a:pt x="1010026" y="175271"/>
                  </a:cubicBezTo>
                  <a:cubicBezTo>
                    <a:pt x="992767" y="172966"/>
                    <a:pt x="976659" y="168932"/>
                    <a:pt x="968604" y="151068"/>
                  </a:cubicBezTo>
                  <a:cubicBezTo>
                    <a:pt x="978960" y="149915"/>
                    <a:pt x="989315" y="148186"/>
                    <a:pt x="985863" y="133779"/>
                  </a:cubicBezTo>
                  <a:cubicBezTo>
                    <a:pt x="984137" y="126288"/>
                    <a:pt x="982412" y="117644"/>
                    <a:pt x="989315" y="113610"/>
                  </a:cubicBezTo>
                  <a:cubicBezTo>
                    <a:pt x="1007725" y="103237"/>
                    <a:pt x="1005999" y="86525"/>
                    <a:pt x="1005424" y="69237"/>
                  </a:cubicBezTo>
                  <a:cubicBezTo>
                    <a:pt x="993918" y="67508"/>
                    <a:pt x="981836" y="62897"/>
                    <a:pt x="972631" y="76152"/>
                  </a:cubicBezTo>
                  <a:cubicBezTo>
                    <a:pt x="969755" y="80186"/>
                    <a:pt x="965152" y="81915"/>
                    <a:pt x="959975" y="79033"/>
                  </a:cubicBezTo>
                  <a:cubicBezTo>
                    <a:pt x="957098" y="77305"/>
                    <a:pt x="954797" y="74999"/>
                    <a:pt x="951920" y="72694"/>
                  </a:cubicBezTo>
                  <a:cubicBezTo>
                    <a:pt x="960550" y="67508"/>
                    <a:pt x="952495" y="49067"/>
                    <a:pt x="970330" y="50220"/>
                  </a:cubicBezTo>
                  <a:cubicBezTo>
                    <a:pt x="974933" y="50796"/>
                    <a:pt x="975508" y="46762"/>
                    <a:pt x="974933" y="42728"/>
                  </a:cubicBezTo>
                  <a:cubicBezTo>
                    <a:pt x="973782" y="37541"/>
                    <a:pt x="970905" y="33507"/>
                    <a:pt x="965152" y="35236"/>
                  </a:cubicBezTo>
                  <a:cubicBezTo>
                    <a:pt x="951920" y="39847"/>
                    <a:pt x="939263" y="44457"/>
                    <a:pt x="927757" y="50220"/>
                  </a:cubicBezTo>
                  <a:cubicBezTo>
                    <a:pt x="917402" y="55406"/>
                    <a:pt x="917402" y="62897"/>
                    <a:pt x="926607" y="73847"/>
                  </a:cubicBezTo>
                  <a:cubicBezTo>
                    <a:pt x="928908" y="76152"/>
                    <a:pt x="932360" y="77305"/>
                    <a:pt x="937538" y="80186"/>
                  </a:cubicBezTo>
                  <a:cubicBezTo>
                    <a:pt x="929483" y="84796"/>
                    <a:pt x="925457" y="87678"/>
                    <a:pt x="920854" y="89407"/>
                  </a:cubicBezTo>
                  <a:cubicBezTo>
                    <a:pt x="911649" y="92864"/>
                    <a:pt x="901294" y="93440"/>
                    <a:pt x="893815" y="84796"/>
                  </a:cubicBezTo>
                  <a:cubicBezTo>
                    <a:pt x="888637" y="78457"/>
                    <a:pt x="893815" y="70966"/>
                    <a:pt x="896116" y="64050"/>
                  </a:cubicBezTo>
                  <a:cubicBezTo>
                    <a:pt x="897842" y="57135"/>
                    <a:pt x="901294" y="50796"/>
                    <a:pt x="905321" y="42728"/>
                  </a:cubicBezTo>
                  <a:cubicBezTo>
                    <a:pt x="892664" y="38694"/>
                    <a:pt x="881158" y="38694"/>
                    <a:pt x="869652" y="43304"/>
                  </a:cubicBezTo>
                  <a:cubicBezTo>
                    <a:pt x="855845" y="49067"/>
                    <a:pt x="855269" y="48491"/>
                    <a:pt x="850667" y="35813"/>
                  </a:cubicBezTo>
                  <a:lnTo>
                    <a:pt x="846559" y="25525"/>
                  </a:lnTo>
                  <a:lnTo>
                    <a:pt x="842962" y="25439"/>
                  </a:lnTo>
                  <a:cubicBezTo>
                    <a:pt x="833168" y="23711"/>
                    <a:pt x="822221" y="24287"/>
                    <a:pt x="813579" y="16796"/>
                  </a:cubicBezTo>
                  <a:cubicBezTo>
                    <a:pt x="797448" y="17372"/>
                    <a:pt x="781316" y="12762"/>
                    <a:pt x="765760" y="24863"/>
                  </a:cubicBezTo>
                  <a:cubicBezTo>
                    <a:pt x="759423" y="29473"/>
                    <a:pt x="756542" y="16796"/>
                    <a:pt x="754813" y="9880"/>
                  </a:cubicBezTo>
                  <a:cubicBezTo>
                    <a:pt x="757118" y="6423"/>
                    <a:pt x="759999" y="4117"/>
                    <a:pt x="763455" y="2965"/>
                  </a:cubicBezTo>
                  <a:cubicBezTo>
                    <a:pt x="768641" y="660"/>
                    <a:pt x="774402" y="84"/>
                    <a:pt x="780163" y="84"/>
                  </a:cubicBezTo>
                  <a:close/>
                </a:path>
              </a:pathLst>
            </a:custGeom>
            <a:solidFill>
              <a:srgbClr val="20A1A5"/>
            </a:solidFill>
            <a:ln>
              <a:noFill/>
            </a:ln>
          </p:spPr>
          <p:txBody>
            <a:bodyPr anchorCtr="0" anchor="ctr" bIns="22850" lIns="45725" spcFirstLastPara="1" rIns="45725" wrap="square" tIns="2285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747993"/>
                </a:solidFill>
                <a:latin typeface="Oswald"/>
                <a:ea typeface="Oswald"/>
                <a:cs typeface="Oswald"/>
                <a:sym typeface="Oswald"/>
              </a:endParaRPr>
            </a:p>
          </p:txBody>
        </p:sp>
        <p:sp>
          <p:nvSpPr>
            <p:cNvPr id="439" name="Google Shape;439;g311d5cb9a0a_0_108"/>
            <p:cNvSpPr/>
            <p:nvPr/>
          </p:nvSpPr>
          <p:spPr>
            <a:xfrm>
              <a:off x="12470220" y="7443580"/>
              <a:ext cx="291005" cy="760887"/>
            </a:xfrm>
            <a:custGeom>
              <a:rect b="b" l="l" r="r" t="t"/>
              <a:pathLst>
                <a:path extrusionOk="0" h="1636317" w="629199">
                  <a:moveTo>
                    <a:pt x="289643" y="828723"/>
                  </a:moveTo>
                  <a:lnTo>
                    <a:pt x="289396" y="829080"/>
                  </a:lnTo>
                  <a:lnTo>
                    <a:pt x="289643" y="829173"/>
                  </a:lnTo>
                  <a:lnTo>
                    <a:pt x="289643" y="828723"/>
                  </a:lnTo>
                  <a:close/>
                  <a:moveTo>
                    <a:pt x="416576" y="541306"/>
                  </a:moveTo>
                  <a:lnTo>
                    <a:pt x="414803" y="543964"/>
                  </a:lnTo>
                  <a:lnTo>
                    <a:pt x="417493" y="547037"/>
                  </a:lnTo>
                  <a:lnTo>
                    <a:pt x="418021" y="547016"/>
                  </a:lnTo>
                  <a:lnTo>
                    <a:pt x="416576" y="541306"/>
                  </a:lnTo>
                  <a:close/>
                  <a:moveTo>
                    <a:pt x="520791" y="231325"/>
                  </a:moveTo>
                  <a:cubicBezTo>
                    <a:pt x="530069" y="234438"/>
                    <a:pt x="536874" y="245333"/>
                    <a:pt x="541822" y="263387"/>
                  </a:cubicBezTo>
                  <a:cubicBezTo>
                    <a:pt x="543059" y="267122"/>
                    <a:pt x="555430" y="272103"/>
                    <a:pt x="561616" y="269612"/>
                  </a:cubicBezTo>
                  <a:cubicBezTo>
                    <a:pt x="590070" y="263387"/>
                    <a:pt x="583884" y="279573"/>
                    <a:pt x="582647" y="295760"/>
                  </a:cubicBezTo>
                  <a:cubicBezTo>
                    <a:pt x="580173" y="310702"/>
                    <a:pt x="593781" y="316927"/>
                    <a:pt x="606152" y="321908"/>
                  </a:cubicBezTo>
                  <a:cubicBezTo>
                    <a:pt x="611101" y="326888"/>
                    <a:pt x="614812" y="331869"/>
                    <a:pt x="620998" y="338095"/>
                  </a:cubicBezTo>
                  <a:lnTo>
                    <a:pt x="619761" y="338095"/>
                  </a:lnTo>
                  <a:cubicBezTo>
                    <a:pt x="633369" y="358017"/>
                    <a:pt x="630895" y="379184"/>
                    <a:pt x="620998" y="400351"/>
                  </a:cubicBezTo>
                  <a:cubicBezTo>
                    <a:pt x="619761" y="405332"/>
                    <a:pt x="618523" y="409067"/>
                    <a:pt x="619761" y="414048"/>
                  </a:cubicBezTo>
                  <a:cubicBezTo>
                    <a:pt x="612338" y="424009"/>
                    <a:pt x="614812" y="440195"/>
                    <a:pt x="604915" y="448911"/>
                  </a:cubicBezTo>
                  <a:cubicBezTo>
                    <a:pt x="595018" y="457627"/>
                    <a:pt x="598730" y="473814"/>
                    <a:pt x="587595" y="481285"/>
                  </a:cubicBezTo>
                  <a:lnTo>
                    <a:pt x="588833" y="480039"/>
                  </a:lnTo>
                  <a:cubicBezTo>
                    <a:pt x="583884" y="485020"/>
                    <a:pt x="580173" y="490000"/>
                    <a:pt x="576461" y="496226"/>
                  </a:cubicBezTo>
                  <a:cubicBezTo>
                    <a:pt x="572750" y="499961"/>
                    <a:pt x="571513" y="503697"/>
                    <a:pt x="571513" y="508677"/>
                  </a:cubicBezTo>
                  <a:cubicBezTo>
                    <a:pt x="564090" y="519884"/>
                    <a:pt x="566564" y="534825"/>
                    <a:pt x="556667" y="544786"/>
                  </a:cubicBezTo>
                  <a:lnTo>
                    <a:pt x="556667" y="543541"/>
                  </a:lnTo>
                  <a:cubicBezTo>
                    <a:pt x="543059" y="557237"/>
                    <a:pt x="555430" y="578405"/>
                    <a:pt x="543059" y="592101"/>
                  </a:cubicBezTo>
                  <a:cubicBezTo>
                    <a:pt x="541822" y="602062"/>
                    <a:pt x="541822" y="610778"/>
                    <a:pt x="540585" y="620739"/>
                  </a:cubicBezTo>
                  <a:lnTo>
                    <a:pt x="525632" y="626114"/>
                  </a:lnTo>
                  <a:lnTo>
                    <a:pt x="525749" y="628220"/>
                  </a:lnTo>
                  <a:cubicBezTo>
                    <a:pt x="530738" y="654380"/>
                    <a:pt x="515770" y="684277"/>
                    <a:pt x="540717" y="706700"/>
                  </a:cubicBezTo>
                  <a:cubicBezTo>
                    <a:pt x="540717" y="725386"/>
                    <a:pt x="539470" y="742826"/>
                    <a:pt x="555685" y="756529"/>
                  </a:cubicBezTo>
                  <a:cubicBezTo>
                    <a:pt x="559427" y="813833"/>
                    <a:pt x="561922" y="871136"/>
                    <a:pt x="555685" y="929685"/>
                  </a:cubicBezTo>
                  <a:cubicBezTo>
                    <a:pt x="546954" y="938406"/>
                    <a:pt x="550696" y="954600"/>
                    <a:pt x="538222" y="962074"/>
                  </a:cubicBezTo>
                  <a:lnTo>
                    <a:pt x="539470" y="959583"/>
                  </a:lnTo>
                  <a:cubicBezTo>
                    <a:pt x="535728" y="968303"/>
                    <a:pt x="529491" y="973286"/>
                    <a:pt x="523254" y="978269"/>
                  </a:cubicBezTo>
                  <a:lnTo>
                    <a:pt x="524502" y="978269"/>
                  </a:lnTo>
                  <a:cubicBezTo>
                    <a:pt x="514523" y="986989"/>
                    <a:pt x="518265" y="1001938"/>
                    <a:pt x="507039" y="1010658"/>
                  </a:cubicBezTo>
                  <a:lnTo>
                    <a:pt x="508286" y="1009412"/>
                  </a:lnTo>
                  <a:cubicBezTo>
                    <a:pt x="499555" y="1019378"/>
                    <a:pt x="500802" y="1033081"/>
                    <a:pt x="493318" y="1041801"/>
                  </a:cubicBezTo>
                  <a:lnTo>
                    <a:pt x="493318" y="1043047"/>
                  </a:lnTo>
                  <a:cubicBezTo>
                    <a:pt x="474608" y="1060487"/>
                    <a:pt x="493318" y="1086647"/>
                    <a:pt x="477103" y="1105333"/>
                  </a:cubicBezTo>
                  <a:cubicBezTo>
                    <a:pt x="474608" y="1110316"/>
                    <a:pt x="474608" y="1115299"/>
                    <a:pt x="475855" y="1119036"/>
                  </a:cubicBezTo>
                  <a:lnTo>
                    <a:pt x="464744" y="1124080"/>
                  </a:lnTo>
                  <a:lnTo>
                    <a:pt x="463509" y="1231546"/>
                  </a:lnTo>
                  <a:cubicBezTo>
                    <a:pt x="463509" y="1246538"/>
                    <a:pt x="462260" y="1261529"/>
                    <a:pt x="462260" y="1276521"/>
                  </a:cubicBezTo>
                  <a:cubicBezTo>
                    <a:pt x="447273" y="1297759"/>
                    <a:pt x="448522" y="1322745"/>
                    <a:pt x="448522" y="1346481"/>
                  </a:cubicBezTo>
                  <a:cubicBezTo>
                    <a:pt x="447273" y="1435181"/>
                    <a:pt x="447273" y="1526379"/>
                    <a:pt x="446024" y="1615079"/>
                  </a:cubicBezTo>
                  <a:cubicBezTo>
                    <a:pt x="443527" y="1620076"/>
                    <a:pt x="443527" y="1623824"/>
                    <a:pt x="444776" y="1628821"/>
                  </a:cubicBezTo>
                  <a:cubicBezTo>
                    <a:pt x="441029" y="1631320"/>
                    <a:pt x="437282" y="1633818"/>
                    <a:pt x="433536" y="1636317"/>
                  </a:cubicBezTo>
                  <a:cubicBezTo>
                    <a:pt x="431038" y="1610082"/>
                    <a:pt x="428540" y="1585096"/>
                    <a:pt x="426042" y="1558861"/>
                  </a:cubicBezTo>
                  <a:cubicBezTo>
                    <a:pt x="423545" y="1533875"/>
                    <a:pt x="421047" y="1508889"/>
                    <a:pt x="401065" y="1487651"/>
                  </a:cubicBezTo>
                  <a:cubicBezTo>
                    <a:pt x="388576" y="1473909"/>
                    <a:pt x="388576" y="1448923"/>
                    <a:pt x="382331" y="1430184"/>
                  </a:cubicBezTo>
                  <a:cubicBezTo>
                    <a:pt x="373589" y="1407697"/>
                    <a:pt x="366096" y="1406447"/>
                    <a:pt x="334874" y="1423937"/>
                  </a:cubicBezTo>
                  <a:cubicBezTo>
                    <a:pt x="303652" y="1427685"/>
                    <a:pt x="303652" y="1401450"/>
                    <a:pt x="311145" y="1387708"/>
                  </a:cubicBezTo>
                  <a:cubicBezTo>
                    <a:pt x="343616" y="1330240"/>
                    <a:pt x="354856" y="1271524"/>
                    <a:pt x="331127" y="1209059"/>
                  </a:cubicBezTo>
                  <a:cubicBezTo>
                    <a:pt x="328629" y="1199065"/>
                    <a:pt x="339869" y="1189070"/>
                    <a:pt x="341118" y="1179076"/>
                  </a:cubicBezTo>
                  <a:cubicBezTo>
                    <a:pt x="308647" y="1176578"/>
                    <a:pt x="304901" y="1221552"/>
                    <a:pt x="272430" y="1220303"/>
                  </a:cubicBezTo>
                  <a:cubicBezTo>
                    <a:pt x="233714" y="1199065"/>
                    <a:pt x="254945" y="1157838"/>
                    <a:pt x="241208" y="1127855"/>
                  </a:cubicBezTo>
                  <a:cubicBezTo>
                    <a:pt x="239959" y="1045402"/>
                    <a:pt x="194999" y="965447"/>
                    <a:pt x="231217" y="881745"/>
                  </a:cubicBezTo>
                  <a:lnTo>
                    <a:pt x="235018" y="873111"/>
                  </a:lnTo>
                  <a:lnTo>
                    <a:pt x="230976" y="869023"/>
                  </a:lnTo>
                  <a:cubicBezTo>
                    <a:pt x="227244" y="861717"/>
                    <a:pt x="226311" y="851768"/>
                    <a:pt x="223200" y="843684"/>
                  </a:cubicBezTo>
                  <a:cubicBezTo>
                    <a:pt x="223200" y="836222"/>
                    <a:pt x="223200" y="828760"/>
                    <a:pt x="223200" y="822542"/>
                  </a:cubicBezTo>
                  <a:cubicBezTo>
                    <a:pt x="224444" y="816323"/>
                    <a:pt x="226932" y="808862"/>
                    <a:pt x="229421" y="803887"/>
                  </a:cubicBezTo>
                  <a:cubicBezTo>
                    <a:pt x="228177" y="798912"/>
                    <a:pt x="245595" y="793938"/>
                    <a:pt x="229421" y="787720"/>
                  </a:cubicBezTo>
                  <a:cubicBezTo>
                    <a:pt x="221956" y="781501"/>
                    <a:pt x="216979" y="775283"/>
                    <a:pt x="223200" y="766577"/>
                  </a:cubicBezTo>
                  <a:cubicBezTo>
                    <a:pt x="221956" y="746679"/>
                    <a:pt x="219467" y="725537"/>
                    <a:pt x="218223" y="704395"/>
                  </a:cubicBezTo>
                  <a:cubicBezTo>
                    <a:pt x="216979" y="690715"/>
                    <a:pt x="229421" y="688228"/>
                    <a:pt x="239374" y="686984"/>
                  </a:cubicBezTo>
                  <a:cubicBezTo>
                    <a:pt x="251816" y="686984"/>
                    <a:pt x="264258" y="684497"/>
                    <a:pt x="271723" y="672060"/>
                  </a:cubicBezTo>
                  <a:cubicBezTo>
                    <a:pt x="261769" y="664598"/>
                    <a:pt x="256793" y="653405"/>
                    <a:pt x="266746" y="645943"/>
                  </a:cubicBezTo>
                  <a:cubicBezTo>
                    <a:pt x="282920" y="634751"/>
                    <a:pt x="302827" y="627289"/>
                    <a:pt x="321490" y="617339"/>
                  </a:cubicBezTo>
                  <a:cubicBezTo>
                    <a:pt x="330199" y="583761"/>
                    <a:pt x="299095" y="553913"/>
                    <a:pt x="309048" y="519091"/>
                  </a:cubicBezTo>
                  <a:cubicBezTo>
                    <a:pt x="310292" y="514117"/>
                    <a:pt x="297850" y="502924"/>
                    <a:pt x="290385" y="496705"/>
                  </a:cubicBezTo>
                  <a:cubicBezTo>
                    <a:pt x="277944" y="489244"/>
                    <a:pt x="272967" y="478051"/>
                    <a:pt x="271723" y="464371"/>
                  </a:cubicBezTo>
                  <a:cubicBezTo>
                    <a:pt x="296606" y="450690"/>
                    <a:pt x="272967" y="430792"/>
                    <a:pt x="277944" y="412137"/>
                  </a:cubicBezTo>
                  <a:cubicBezTo>
                    <a:pt x="301583" y="412137"/>
                    <a:pt x="316513" y="437010"/>
                    <a:pt x="341396" y="433279"/>
                  </a:cubicBezTo>
                  <a:cubicBezTo>
                    <a:pt x="356327" y="432036"/>
                    <a:pt x="363792" y="444472"/>
                    <a:pt x="367524" y="458152"/>
                  </a:cubicBezTo>
                  <a:cubicBezTo>
                    <a:pt x="372501" y="471832"/>
                    <a:pt x="382454" y="470589"/>
                    <a:pt x="391163" y="463127"/>
                  </a:cubicBezTo>
                  <a:lnTo>
                    <a:pt x="409298" y="439276"/>
                  </a:lnTo>
                  <a:lnTo>
                    <a:pt x="406976" y="425254"/>
                  </a:lnTo>
                  <a:cubicBezTo>
                    <a:pt x="408213" y="404086"/>
                    <a:pt x="414399" y="384164"/>
                    <a:pt x="430481" y="369223"/>
                  </a:cubicBezTo>
                  <a:cubicBezTo>
                    <a:pt x="475017" y="360507"/>
                    <a:pt x="476255" y="358017"/>
                    <a:pt x="478729" y="324398"/>
                  </a:cubicBezTo>
                  <a:cubicBezTo>
                    <a:pt x="481203" y="295760"/>
                    <a:pt x="463883" y="269612"/>
                    <a:pt x="462646" y="240974"/>
                  </a:cubicBezTo>
                  <a:cubicBezTo>
                    <a:pt x="462646" y="233504"/>
                    <a:pt x="462646" y="233504"/>
                    <a:pt x="479966" y="240974"/>
                  </a:cubicBezTo>
                  <a:cubicBezTo>
                    <a:pt x="482440" y="240974"/>
                    <a:pt x="484914" y="245955"/>
                    <a:pt x="484914" y="245955"/>
                  </a:cubicBezTo>
                  <a:cubicBezTo>
                    <a:pt x="499760" y="232881"/>
                    <a:pt x="511512" y="228212"/>
                    <a:pt x="520791" y="231325"/>
                  </a:cubicBezTo>
                  <a:close/>
                  <a:moveTo>
                    <a:pt x="62159" y="106236"/>
                  </a:moveTo>
                  <a:cubicBezTo>
                    <a:pt x="67253" y="105625"/>
                    <a:pt x="72502" y="106847"/>
                    <a:pt x="77441" y="109289"/>
                  </a:cubicBezTo>
                  <a:cubicBezTo>
                    <a:pt x="82380" y="111731"/>
                    <a:pt x="86084" y="114173"/>
                    <a:pt x="92259" y="114173"/>
                  </a:cubicBezTo>
                  <a:cubicBezTo>
                    <a:pt x="105842" y="131270"/>
                    <a:pt x="86084" y="134933"/>
                    <a:pt x="78675" y="143481"/>
                  </a:cubicBezTo>
                  <a:cubicBezTo>
                    <a:pt x="50274" y="149587"/>
                    <a:pt x="20637" y="154472"/>
                    <a:pt x="14463" y="191106"/>
                  </a:cubicBezTo>
                  <a:cubicBezTo>
                    <a:pt x="-2825" y="178895"/>
                    <a:pt x="-355" y="159356"/>
                    <a:pt x="880" y="142260"/>
                  </a:cubicBezTo>
                  <a:cubicBezTo>
                    <a:pt x="9524" y="133712"/>
                    <a:pt x="21872" y="136154"/>
                    <a:pt x="32986" y="128827"/>
                  </a:cubicBezTo>
                  <a:lnTo>
                    <a:pt x="31751" y="128827"/>
                  </a:lnTo>
                  <a:cubicBezTo>
                    <a:pt x="35455" y="122722"/>
                    <a:pt x="41630" y="117837"/>
                    <a:pt x="47804" y="112952"/>
                  </a:cubicBezTo>
                  <a:lnTo>
                    <a:pt x="47804" y="114173"/>
                  </a:lnTo>
                  <a:cubicBezTo>
                    <a:pt x="52126" y="109289"/>
                    <a:pt x="57066" y="106847"/>
                    <a:pt x="62159" y="106236"/>
                  </a:cubicBezTo>
                  <a:close/>
                  <a:moveTo>
                    <a:pt x="205990" y="33502"/>
                  </a:moveTo>
                  <a:lnTo>
                    <a:pt x="207381" y="34459"/>
                  </a:lnTo>
                  <a:lnTo>
                    <a:pt x="207258" y="34743"/>
                  </a:lnTo>
                  <a:lnTo>
                    <a:pt x="205990" y="33502"/>
                  </a:lnTo>
                  <a:close/>
                  <a:moveTo>
                    <a:pt x="254177" y="0"/>
                  </a:moveTo>
                  <a:cubicBezTo>
                    <a:pt x="259250" y="3722"/>
                    <a:pt x="263054" y="3722"/>
                    <a:pt x="266858" y="3722"/>
                  </a:cubicBezTo>
                  <a:cubicBezTo>
                    <a:pt x="278271" y="11167"/>
                    <a:pt x="294756" y="8686"/>
                    <a:pt x="302365" y="23576"/>
                  </a:cubicBezTo>
                  <a:cubicBezTo>
                    <a:pt x="301097" y="26057"/>
                    <a:pt x="301097" y="31021"/>
                    <a:pt x="303633" y="34743"/>
                  </a:cubicBezTo>
                  <a:cubicBezTo>
                    <a:pt x="299829" y="75691"/>
                    <a:pt x="273199" y="53356"/>
                    <a:pt x="254177" y="52115"/>
                  </a:cubicBezTo>
                  <a:lnTo>
                    <a:pt x="252909" y="50874"/>
                  </a:lnTo>
                  <a:cubicBezTo>
                    <a:pt x="244350" y="38776"/>
                    <a:pt x="228657" y="44127"/>
                    <a:pt x="216531" y="40753"/>
                  </a:cubicBezTo>
                  <a:lnTo>
                    <a:pt x="207381" y="34459"/>
                  </a:lnTo>
                  <a:lnTo>
                    <a:pt x="221207" y="2481"/>
                  </a:lnTo>
                  <a:cubicBezTo>
                    <a:pt x="232620" y="1241"/>
                    <a:pt x="242765" y="1241"/>
                    <a:pt x="254177" y="0"/>
                  </a:cubicBezTo>
                  <a:close/>
                </a:path>
              </a:pathLst>
            </a:custGeom>
            <a:solidFill>
              <a:srgbClr val="20A1A5">
                <a:alpha val="20000"/>
              </a:srgbClr>
            </a:solidFill>
            <a:ln>
              <a:noFill/>
            </a:ln>
          </p:spPr>
          <p:txBody>
            <a:bodyPr anchorCtr="0" anchor="ctr" bIns="22850" lIns="45725" spcFirstLastPara="1" rIns="45725" wrap="square" tIns="2285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747993"/>
                </a:solidFill>
                <a:latin typeface="Oswald"/>
                <a:ea typeface="Oswald"/>
                <a:cs typeface="Oswald"/>
                <a:sym typeface="Oswald"/>
              </a:endParaRPr>
            </a:p>
          </p:txBody>
        </p:sp>
        <p:sp>
          <p:nvSpPr>
            <p:cNvPr id="440" name="Google Shape;440;g311d5cb9a0a_0_108"/>
            <p:cNvSpPr/>
            <p:nvPr/>
          </p:nvSpPr>
          <p:spPr>
            <a:xfrm>
              <a:off x="11398959" y="8484400"/>
              <a:ext cx="855904" cy="319101"/>
            </a:xfrm>
            <a:custGeom>
              <a:rect b="b" l="l" r="r" t="t"/>
              <a:pathLst>
                <a:path extrusionOk="0" h="686239" w="1850604">
                  <a:moveTo>
                    <a:pt x="1619748" y="285900"/>
                  </a:moveTo>
                  <a:lnTo>
                    <a:pt x="1621335" y="287142"/>
                  </a:lnTo>
                  <a:cubicBezTo>
                    <a:pt x="1625725" y="289329"/>
                    <a:pt x="1630370" y="290657"/>
                    <a:pt x="1635131" y="291594"/>
                  </a:cubicBezTo>
                  <a:lnTo>
                    <a:pt x="1652701" y="294446"/>
                  </a:lnTo>
                  <a:lnTo>
                    <a:pt x="1650032" y="291526"/>
                  </a:lnTo>
                  <a:cubicBezTo>
                    <a:pt x="1646502" y="289198"/>
                    <a:pt x="1642648" y="287857"/>
                    <a:pt x="1638603" y="287068"/>
                  </a:cubicBezTo>
                  <a:lnTo>
                    <a:pt x="1619748" y="285900"/>
                  </a:lnTo>
                  <a:close/>
                  <a:moveTo>
                    <a:pt x="9421" y="220738"/>
                  </a:moveTo>
                  <a:cubicBezTo>
                    <a:pt x="10599" y="225684"/>
                    <a:pt x="14132" y="228156"/>
                    <a:pt x="14132" y="233102"/>
                  </a:cubicBezTo>
                  <a:cubicBezTo>
                    <a:pt x="15310" y="245466"/>
                    <a:pt x="15310" y="257829"/>
                    <a:pt x="15310" y="268957"/>
                  </a:cubicBezTo>
                  <a:cubicBezTo>
                    <a:pt x="10599" y="264011"/>
                    <a:pt x="5888" y="259066"/>
                    <a:pt x="0" y="254120"/>
                  </a:cubicBezTo>
                  <a:cubicBezTo>
                    <a:pt x="0" y="246702"/>
                    <a:pt x="0" y="239284"/>
                    <a:pt x="1178" y="231865"/>
                  </a:cubicBezTo>
                  <a:cubicBezTo>
                    <a:pt x="2356" y="228156"/>
                    <a:pt x="5888" y="224447"/>
                    <a:pt x="9421" y="220738"/>
                  </a:cubicBezTo>
                  <a:close/>
                  <a:moveTo>
                    <a:pt x="41848" y="215240"/>
                  </a:moveTo>
                  <a:cubicBezTo>
                    <a:pt x="43116" y="215240"/>
                    <a:pt x="45653" y="218903"/>
                    <a:pt x="45653" y="221346"/>
                  </a:cubicBezTo>
                  <a:cubicBezTo>
                    <a:pt x="48189" y="226230"/>
                    <a:pt x="48189" y="231114"/>
                    <a:pt x="48189" y="235999"/>
                  </a:cubicBezTo>
                  <a:cubicBezTo>
                    <a:pt x="44384" y="232336"/>
                    <a:pt x="39311" y="231114"/>
                    <a:pt x="36775" y="226230"/>
                  </a:cubicBezTo>
                  <a:cubicBezTo>
                    <a:pt x="32970" y="221346"/>
                    <a:pt x="35507" y="217682"/>
                    <a:pt x="41848" y="215240"/>
                  </a:cubicBezTo>
                  <a:close/>
                  <a:moveTo>
                    <a:pt x="908563" y="213319"/>
                  </a:moveTo>
                  <a:lnTo>
                    <a:pt x="899722" y="221273"/>
                  </a:lnTo>
                  <a:lnTo>
                    <a:pt x="906175" y="223818"/>
                  </a:lnTo>
                  <a:cubicBezTo>
                    <a:pt x="908438" y="223447"/>
                    <a:pt x="909063" y="221377"/>
                    <a:pt x="909063" y="218644"/>
                  </a:cubicBezTo>
                  <a:lnTo>
                    <a:pt x="908563" y="213319"/>
                  </a:lnTo>
                  <a:close/>
                  <a:moveTo>
                    <a:pt x="914036" y="176515"/>
                  </a:moveTo>
                  <a:lnTo>
                    <a:pt x="909422" y="179197"/>
                  </a:lnTo>
                  <a:cubicBezTo>
                    <a:pt x="908487" y="182744"/>
                    <a:pt x="910669" y="187370"/>
                    <a:pt x="915655" y="192921"/>
                  </a:cubicBezTo>
                  <a:lnTo>
                    <a:pt x="914752" y="196273"/>
                  </a:lnTo>
                  <a:lnTo>
                    <a:pt x="920615" y="187557"/>
                  </a:lnTo>
                  <a:lnTo>
                    <a:pt x="914036" y="176515"/>
                  </a:lnTo>
                  <a:close/>
                  <a:moveTo>
                    <a:pt x="672397" y="170"/>
                  </a:moveTo>
                  <a:cubicBezTo>
                    <a:pt x="702473" y="2020"/>
                    <a:pt x="731770" y="18983"/>
                    <a:pt x="768547" y="52290"/>
                  </a:cubicBezTo>
                  <a:cubicBezTo>
                    <a:pt x="798468" y="78196"/>
                    <a:pt x="814674" y="58458"/>
                    <a:pt x="838361" y="51056"/>
                  </a:cubicBezTo>
                  <a:cubicBezTo>
                    <a:pt x="878255" y="38720"/>
                    <a:pt x="913162" y="7880"/>
                    <a:pt x="959289" y="10347"/>
                  </a:cubicBezTo>
                  <a:cubicBezTo>
                    <a:pt x="965834" y="45505"/>
                    <a:pt x="1009546" y="70948"/>
                    <a:pt x="1011533" y="107494"/>
                  </a:cubicBezTo>
                  <a:lnTo>
                    <a:pt x="998918" y="142352"/>
                  </a:lnTo>
                  <a:lnTo>
                    <a:pt x="1038010" y="159498"/>
                  </a:lnTo>
                  <a:cubicBezTo>
                    <a:pt x="1085545" y="176076"/>
                    <a:pt x="1134486" y="179122"/>
                    <a:pt x="1186939" y="157565"/>
                  </a:cubicBezTo>
                  <a:cubicBezTo>
                    <a:pt x="1205672" y="150067"/>
                    <a:pt x="1228152" y="146318"/>
                    <a:pt x="1241889" y="172561"/>
                  </a:cubicBezTo>
                  <a:cubicBezTo>
                    <a:pt x="1248134" y="186308"/>
                    <a:pt x="1233147" y="222549"/>
                    <a:pt x="1264369" y="210052"/>
                  </a:cubicBezTo>
                  <a:cubicBezTo>
                    <a:pt x="1295591" y="198805"/>
                    <a:pt x="1330560" y="193806"/>
                    <a:pt x="1356787" y="168812"/>
                  </a:cubicBezTo>
                  <a:cubicBezTo>
                    <a:pt x="1360533" y="165063"/>
                    <a:pt x="1340551" y="148817"/>
                    <a:pt x="1338053" y="135070"/>
                  </a:cubicBezTo>
                  <a:cubicBezTo>
                    <a:pt x="1336804" y="127572"/>
                    <a:pt x="1340551" y="121324"/>
                    <a:pt x="1346796" y="116325"/>
                  </a:cubicBezTo>
                  <a:cubicBezTo>
                    <a:pt x="1401746" y="117575"/>
                    <a:pt x="1455448" y="122573"/>
                    <a:pt x="1510399" y="120074"/>
                  </a:cubicBezTo>
                  <a:cubicBezTo>
                    <a:pt x="1539123" y="128822"/>
                    <a:pt x="1577839" y="141319"/>
                    <a:pt x="1531630" y="173811"/>
                  </a:cubicBezTo>
                  <a:cubicBezTo>
                    <a:pt x="1484173" y="207552"/>
                    <a:pt x="1537875" y="282534"/>
                    <a:pt x="1465439" y="301279"/>
                  </a:cubicBezTo>
                  <a:cubicBezTo>
                    <a:pt x="1517893" y="288782"/>
                    <a:pt x="1521639" y="218800"/>
                    <a:pt x="1580337" y="218800"/>
                  </a:cubicBezTo>
                  <a:cubicBezTo>
                    <a:pt x="1607812" y="230047"/>
                    <a:pt x="1571594" y="272536"/>
                    <a:pt x="1609061" y="277535"/>
                  </a:cubicBezTo>
                  <a:lnTo>
                    <a:pt x="1611608" y="279529"/>
                  </a:lnTo>
                  <a:lnTo>
                    <a:pt x="1605785" y="256454"/>
                  </a:lnTo>
                  <a:cubicBezTo>
                    <a:pt x="1607006" y="236256"/>
                    <a:pt x="1597237" y="227419"/>
                    <a:pt x="1582584" y="221107"/>
                  </a:cubicBezTo>
                  <a:cubicBezTo>
                    <a:pt x="1585026" y="214795"/>
                    <a:pt x="1586247" y="200908"/>
                    <a:pt x="1588690" y="200908"/>
                  </a:cubicBezTo>
                  <a:cubicBezTo>
                    <a:pt x="1630208" y="195859"/>
                    <a:pt x="1638756" y="166823"/>
                    <a:pt x="1639977" y="130213"/>
                  </a:cubicBezTo>
                  <a:cubicBezTo>
                    <a:pt x="1639977" y="125164"/>
                    <a:pt x="1642419" y="121377"/>
                    <a:pt x="1643640" y="116327"/>
                  </a:cubicBezTo>
                  <a:cubicBezTo>
                    <a:pt x="1666842" y="120114"/>
                    <a:pt x="1668063" y="140313"/>
                    <a:pt x="1672947" y="156724"/>
                  </a:cubicBezTo>
                  <a:cubicBezTo>
                    <a:pt x="1676611" y="166823"/>
                    <a:pt x="1670505" y="173135"/>
                    <a:pt x="1661957" y="181972"/>
                  </a:cubicBezTo>
                  <a:cubicBezTo>
                    <a:pt x="1636313" y="202171"/>
                    <a:pt x="1633871" y="219844"/>
                    <a:pt x="1643640" y="247617"/>
                  </a:cubicBezTo>
                  <a:cubicBezTo>
                    <a:pt x="1646082" y="255192"/>
                    <a:pt x="1650967" y="261504"/>
                    <a:pt x="1658294" y="251404"/>
                  </a:cubicBezTo>
                  <a:cubicBezTo>
                    <a:pt x="1661957" y="246355"/>
                    <a:pt x="1661957" y="240043"/>
                    <a:pt x="1665620" y="237518"/>
                  </a:cubicBezTo>
                  <a:cubicBezTo>
                    <a:pt x="1671726" y="233731"/>
                    <a:pt x="1675389" y="236256"/>
                    <a:pt x="1675389" y="243830"/>
                  </a:cubicBezTo>
                  <a:cubicBezTo>
                    <a:pt x="1674779" y="254561"/>
                    <a:pt x="1676000" y="265607"/>
                    <a:pt x="1674779" y="275706"/>
                  </a:cubicBezTo>
                  <a:lnTo>
                    <a:pt x="1662895" y="296100"/>
                  </a:lnTo>
                  <a:lnTo>
                    <a:pt x="1664012" y="296281"/>
                  </a:lnTo>
                  <a:cubicBezTo>
                    <a:pt x="1685243" y="307528"/>
                    <a:pt x="1688989" y="340020"/>
                    <a:pt x="1717714" y="340020"/>
                  </a:cubicBezTo>
                  <a:cubicBezTo>
                    <a:pt x="1718963" y="337520"/>
                    <a:pt x="1721460" y="336271"/>
                    <a:pt x="1722709" y="333771"/>
                  </a:cubicBezTo>
                  <a:cubicBezTo>
                    <a:pt x="1716465" y="336271"/>
                    <a:pt x="1711469" y="336271"/>
                    <a:pt x="1705225" y="333771"/>
                  </a:cubicBezTo>
                  <a:cubicBezTo>
                    <a:pt x="1696483" y="330022"/>
                    <a:pt x="1691487" y="322524"/>
                    <a:pt x="1687740" y="313776"/>
                  </a:cubicBezTo>
                  <a:cubicBezTo>
                    <a:pt x="1686492" y="306278"/>
                    <a:pt x="1686492" y="301279"/>
                    <a:pt x="1690238" y="295031"/>
                  </a:cubicBezTo>
                  <a:cubicBezTo>
                    <a:pt x="1693985" y="288782"/>
                    <a:pt x="1698980" y="283784"/>
                    <a:pt x="1703976" y="280035"/>
                  </a:cubicBezTo>
                  <a:cubicBezTo>
                    <a:pt x="1707723" y="278785"/>
                    <a:pt x="1710220" y="278785"/>
                    <a:pt x="1713967" y="277535"/>
                  </a:cubicBezTo>
                  <a:lnTo>
                    <a:pt x="1714187" y="277580"/>
                  </a:lnTo>
                  <a:lnTo>
                    <a:pt x="1721791" y="266013"/>
                  </a:lnTo>
                  <a:cubicBezTo>
                    <a:pt x="1729118" y="254868"/>
                    <a:pt x="1737666" y="243723"/>
                    <a:pt x="1716907" y="237531"/>
                  </a:cubicBezTo>
                  <a:cubicBezTo>
                    <a:pt x="1703474" y="232578"/>
                    <a:pt x="1692484" y="225147"/>
                    <a:pt x="1702253" y="210287"/>
                  </a:cubicBezTo>
                  <a:cubicBezTo>
                    <a:pt x="1716907" y="185520"/>
                    <a:pt x="1731560" y="161991"/>
                    <a:pt x="1752320" y="142177"/>
                  </a:cubicBezTo>
                  <a:cubicBezTo>
                    <a:pt x="1766973" y="127317"/>
                    <a:pt x="1770637" y="145892"/>
                    <a:pt x="1771858" y="158276"/>
                  </a:cubicBezTo>
                  <a:cubicBezTo>
                    <a:pt x="1786511" y="190473"/>
                    <a:pt x="1801165" y="222671"/>
                    <a:pt x="1771858" y="253630"/>
                  </a:cubicBezTo>
                  <a:lnTo>
                    <a:pt x="1756857" y="298096"/>
                  </a:lnTo>
                  <a:lnTo>
                    <a:pt x="1757678" y="298780"/>
                  </a:lnTo>
                  <a:lnTo>
                    <a:pt x="1773598" y="330642"/>
                  </a:lnTo>
                  <a:lnTo>
                    <a:pt x="1802365" y="330642"/>
                  </a:lnTo>
                  <a:cubicBezTo>
                    <a:pt x="1817208" y="331884"/>
                    <a:pt x="1827103" y="336852"/>
                    <a:pt x="1823392" y="355483"/>
                  </a:cubicBezTo>
                  <a:cubicBezTo>
                    <a:pt x="1820918" y="364178"/>
                    <a:pt x="1819681" y="375356"/>
                    <a:pt x="1820918" y="385293"/>
                  </a:cubicBezTo>
                  <a:cubicBezTo>
                    <a:pt x="1820918" y="406408"/>
                    <a:pt x="1833287" y="417587"/>
                    <a:pt x="1850604" y="426281"/>
                  </a:cubicBezTo>
                  <a:cubicBezTo>
                    <a:pt x="1839472" y="446154"/>
                    <a:pt x="1833287" y="468511"/>
                    <a:pt x="1834524" y="492110"/>
                  </a:cubicBezTo>
                  <a:cubicBezTo>
                    <a:pt x="1820918" y="490868"/>
                    <a:pt x="1807312" y="485900"/>
                    <a:pt x="1796180" y="489626"/>
                  </a:cubicBezTo>
                  <a:cubicBezTo>
                    <a:pt x="1751652" y="502047"/>
                    <a:pt x="1708360" y="503289"/>
                    <a:pt x="1663832" y="498321"/>
                  </a:cubicBezTo>
                  <a:cubicBezTo>
                    <a:pt x="1655173" y="495837"/>
                    <a:pt x="1644041" y="500805"/>
                    <a:pt x="1635383" y="515710"/>
                  </a:cubicBezTo>
                  <a:cubicBezTo>
                    <a:pt x="1670016" y="536825"/>
                    <a:pt x="1708360" y="548003"/>
                    <a:pt x="1746704" y="560424"/>
                  </a:cubicBezTo>
                  <a:cubicBezTo>
                    <a:pt x="1766495" y="567876"/>
                    <a:pt x="1788759" y="565392"/>
                    <a:pt x="1804839" y="584023"/>
                  </a:cubicBezTo>
                  <a:cubicBezTo>
                    <a:pt x="1803602" y="591476"/>
                    <a:pt x="1804839" y="600170"/>
                    <a:pt x="1802365" y="607622"/>
                  </a:cubicBezTo>
                  <a:cubicBezTo>
                    <a:pt x="1798654" y="621285"/>
                    <a:pt x="1804839" y="648611"/>
                    <a:pt x="1813497" y="662273"/>
                  </a:cubicBezTo>
                  <a:cubicBezTo>
                    <a:pt x="1817208" y="666000"/>
                    <a:pt x="1818445" y="672210"/>
                    <a:pt x="1817208" y="675936"/>
                  </a:cubicBezTo>
                  <a:cubicBezTo>
                    <a:pt x="1813497" y="689599"/>
                    <a:pt x="1807312" y="683388"/>
                    <a:pt x="1801128" y="678420"/>
                  </a:cubicBezTo>
                  <a:cubicBezTo>
                    <a:pt x="1793707" y="672210"/>
                    <a:pt x="1786285" y="675936"/>
                    <a:pt x="1780101" y="679662"/>
                  </a:cubicBezTo>
                  <a:cubicBezTo>
                    <a:pt x="1765258" y="692083"/>
                    <a:pt x="1759073" y="685873"/>
                    <a:pt x="1755362" y="669726"/>
                  </a:cubicBezTo>
                  <a:cubicBezTo>
                    <a:pt x="1749178" y="649853"/>
                    <a:pt x="1735572" y="662273"/>
                    <a:pt x="1724440" y="664758"/>
                  </a:cubicBezTo>
                  <a:cubicBezTo>
                    <a:pt x="1720729" y="663515"/>
                    <a:pt x="1718255" y="662273"/>
                    <a:pt x="1714545" y="659789"/>
                  </a:cubicBezTo>
                  <a:cubicBezTo>
                    <a:pt x="1700939" y="646127"/>
                    <a:pt x="1683622" y="636190"/>
                    <a:pt x="1663832" y="627496"/>
                  </a:cubicBezTo>
                  <a:cubicBezTo>
                    <a:pt x="1657647" y="623769"/>
                    <a:pt x="1652699" y="620043"/>
                    <a:pt x="1646515" y="616317"/>
                  </a:cubicBezTo>
                  <a:cubicBezTo>
                    <a:pt x="1636620" y="608865"/>
                    <a:pt x="1623014" y="601412"/>
                    <a:pt x="1610645" y="601412"/>
                  </a:cubicBezTo>
                  <a:cubicBezTo>
                    <a:pt x="1516640" y="600170"/>
                    <a:pt x="1516640" y="600170"/>
                    <a:pt x="1519114" y="513226"/>
                  </a:cubicBezTo>
                  <a:cubicBezTo>
                    <a:pt x="1520351" y="434975"/>
                    <a:pt x="1598276" y="381567"/>
                    <a:pt x="1673727" y="405166"/>
                  </a:cubicBezTo>
                  <a:cubicBezTo>
                    <a:pt x="1682385" y="407650"/>
                    <a:pt x="1694754" y="438702"/>
                    <a:pt x="1704649" y="405166"/>
                  </a:cubicBezTo>
                  <a:lnTo>
                    <a:pt x="1705719" y="404045"/>
                  </a:lnTo>
                  <a:lnTo>
                    <a:pt x="1703976" y="401254"/>
                  </a:lnTo>
                  <a:cubicBezTo>
                    <a:pt x="1702103" y="397818"/>
                    <a:pt x="1699605" y="395006"/>
                    <a:pt x="1693985" y="395006"/>
                  </a:cubicBezTo>
                  <a:lnTo>
                    <a:pt x="1661514" y="395006"/>
                  </a:lnTo>
                  <a:cubicBezTo>
                    <a:pt x="1650274" y="380010"/>
                    <a:pt x="1630292" y="375011"/>
                    <a:pt x="1614056" y="363764"/>
                  </a:cubicBezTo>
                  <a:cubicBezTo>
                    <a:pt x="1612808" y="357515"/>
                    <a:pt x="1612808" y="352517"/>
                    <a:pt x="1610310" y="347518"/>
                  </a:cubicBezTo>
                  <a:cubicBezTo>
                    <a:pt x="1607812" y="343769"/>
                    <a:pt x="1602817" y="340020"/>
                    <a:pt x="1599070" y="340020"/>
                  </a:cubicBezTo>
                  <a:cubicBezTo>
                    <a:pt x="1595323" y="338770"/>
                    <a:pt x="1587830" y="343769"/>
                    <a:pt x="1587830" y="347518"/>
                  </a:cubicBezTo>
                  <a:cubicBezTo>
                    <a:pt x="1587830" y="360015"/>
                    <a:pt x="1594074" y="375011"/>
                    <a:pt x="1587830" y="385009"/>
                  </a:cubicBezTo>
                  <a:cubicBezTo>
                    <a:pt x="1580337" y="400005"/>
                    <a:pt x="1560355" y="393757"/>
                    <a:pt x="1544119" y="396256"/>
                  </a:cubicBezTo>
                  <a:cubicBezTo>
                    <a:pt x="1534128" y="396256"/>
                    <a:pt x="1524137" y="398755"/>
                    <a:pt x="1514146" y="400005"/>
                  </a:cubicBezTo>
                  <a:cubicBezTo>
                    <a:pt x="1501657" y="377511"/>
                    <a:pt x="1534128" y="377511"/>
                    <a:pt x="1531630" y="361265"/>
                  </a:cubicBezTo>
                  <a:cubicBezTo>
                    <a:pt x="1530382" y="356266"/>
                    <a:pt x="1531630" y="350017"/>
                    <a:pt x="1527884" y="346268"/>
                  </a:cubicBezTo>
                  <a:cubicBezTo>
                    <a:pt x="1525386" y="343769"/>
                    <a:pt x="1516644" y="342519"/>
                    <a:pt x="1514146" y="343769"/>
                  </a:cubicBezTo>
                  <a:cubicBezTo>
                    <a:pt x="1505404" y="348768"/>
                    <a:pt x="1494164" y="353766"/>
                    <a:pt x="1489168" y="361265"/>
                  </a:cubicBezTo>
                  <a:cubicBezTo>
                    <a:pt x="1476679" y="380010"/>
                    <a:pt x="1461693" y="395006"/>
                    <a:pt x="1437964" y="395006"/>
                  </a:cubicBezTo>
                  <a:cubicBezTo>
                    <a:pt x="1419231" y="396256"/>
                    <a:pt x="1409240" y="407503"/>
                    <a:pt x="1400497" y="421250"/>
                  </a:cubicBezTo>
                  <a:cubicBezTo>
                    <a:pt x="1390506" y="436246"/>
                    <a:pt x="1375520" y="438745"/>
                    <a:pt x="1360533" y="444994"/>
                  </a:cubicBezTo>
                  <a:cubicBezTo>
                    <a:pt x="1335556" y="454991"/>
                    <a:pt x="1326813" y="442494"/>
                    <a:pt x="1321818" y="422499"/>
                  </a:cubicBezTo>
                  <a:cubicBezTo>
                    <a:pt x="1319320" y="418750"/>
                    <a:pt x="1313076" y="415001"/>
                    <a:pt x="1309329" y="411252"/>
                  </a:cubicBezTo>
                  <a:cubicBezTo>
                    <a:pt x="1300587" y="381260"/>
                    <a:pt x="1300587" y="381260"/>
                    <a:pt x="1261872" y="380010"/>
                  </a:cubicBezTo>
                  <a:cubicBezTo>
                    <a:pt x="1231898" y="385009"/>
                    <a:pt x="1200676" y="386258"/>
                    <a:pt x="1173201" y="405004"/>
                  </a:cubicBezTo>
                  <a:cubicBezTo>
                    <a:pt x="1149472" y="422499"/>
                    <a:pt x="1130739" y="391257"/>
                    <a:pt x="1107010" y="392507"/>
                  </a:cubicBezTo>
                  <a:cubicBezTo>
                    <a:pt x="1103264" y="407503"/>
                    <a:pt x="1100766" y="422499"/>
                    <a:pt x="1095770" y="437496"/>
                  </a:cubicBezTo>
                  <a:cubicBezTo>
                    <a:pt x="1089526" y="453742"/>
                    <a:pt x="1079535" y="469988"/>
                    <a:pt x="1070793" y="487483"/>
                  </a:cubicBezTo>
                  <a:cubicBezTo>
                    <a:pt x="1059553" y="508728"/>
                    <a:pt x="1035824" y="487483"/>
                    <a:pt x="1022086" y="501230"/>
                  </a:cubicBezTo>
                  <a:cubicBezTo>
                    <a:pt x="1015842" y="506229"/>
                    <a:pt x="1008349" y="508728"/>
                    <a:pt x="997109" y="516226"/>
                  </a:cubicBezTo>
                  <a:cubicBezTo>
                    <a:pt x="992113" y="488733"/>
                    <a:pt x="1008349" y="468738"/>
                    <a:pt x="1012095" y="447493"/>
                  </a:cubicBezTo>
                  <a:cubicBezTo>
                    <a:pt x="1014593" y="431247"/>
                    <a:pt x="1014593" y="429998"/>
                    <a:pt x="988367" y="428748"/>
                  </a:cubicBezTo>
                  <a:cubicBezTo>
                    <a:pt x="983371" y="428748"/>
                    <a:pt x="979624" y="432497"/>
                    <a:pt x="975878" y="428748"/>
                  </a:cubicBezTo>
                  <a:cubicBezTo>
                    <a:pt x="937162" y="392507"/>
                    <a:pt x="890954" y="370012"/>
                    <a:pt x="844745" y="347518"/>
                  </a:cubicBezTo>
                  <a:cubicBezTo>
                    <a:pt x="837252" y="330022"/>
                    <a:pt x="826012" y="318775"/>
                    <a:pt x="806030" y="315026"/>
                  </a:cubicBezTo>
                  <a:cubicBezTo>
                    <a:pt x="802283" y="315026"/>
                    <a:pt x="798537" y="310027"/>
                    <a:pt x="794790" y="306278"/>
                  </a:cubicBezTo>
                  <a:cubicBezTo>
                    <a:pt x="807279" y="293781"/>
                    <a:pt x="807279" y="276286"/>
                    <a:pt x="809776" y="258790"/>
                  </a:cubicBezTo>
                  <a:cubicBezTo>
                    <a:pt x="811025" y="255041"/>
                    <a:pt x="823514" y="253791"/>
                    <a:pt x="829759" y="251292"/>
                  </a:cubicBezTo>
                  <a:cubicBezTo>
                    <a:pt x="831632" y="256291"/>
                    <a:pt x="834364" y="259962"/>
                    <a:pt x="837701" y="262813"/>
                  </a:cubicBezTo>
                  <a:lnTo>
                    <a:pt x="840102" y="264182"/>
                  </a:lnTo>
                  <a:lnTo>
                    <a:pt x="846931" y="272693"/>
                  </a:lnTo>
                  <a:cubicBezTo>
                    <a:pt x="854112" y="278160"/>
                    <a:pt x="863479" y="281285"/>
                    <a:pt x="877216" y="280035"/>
                  </a:cubicBezTo>
                  <a:cubicBezTo>
                    <a:pt x="867850" y="275036"/>
                    <a:pt x="857858" y="272849"/>
                    <a:pt x="849272" y="269412"/>
                  </a:cubicBezTo>
                  <a:lnTo>
                    <a:pt x="840102" y="264182"/>
                  </a:lnTo>
                  <a:lnTo>
                    <a:pt x="829759" y="251292"/>
                  </a:lnTo>
                  <a:cubicBezTo>
                    <a:pt x="828510" y="237545"/>
                    <a:pt x="826012" y="225048"/>
                    <a:pt x="813523" y="218800"/>
                  </a:cubicBezTo>
                  <a:lnTo>
                    <a:pt x="813515" y="218742"/>
                  </a:lnTo>
                  <a:lnTo>
                    <a:pt x="813428" y="218827"/>
                  </a:lnTo>
                  <a:cubicBezTo>
                    <a:pt x="782261" y="222528"/>
                    <a:pt x="753587" y="215126"/>
                    <a:pt x="724914" y="199090"/>
                  </a:cubicBezTo>
                  <a:cubicBezTo>
                    <a:pt x="707460" y="189221"/>
                    <a:pt x="688760" y="180585"/>
                    <a:pt x="670060" y="171950"/>
                  </a:cubicBezTo>
                  <a:lnTo>
                    <a:pt x="674641" y="167150"/>
                  </a:lnTo>
                  <a:lnTo>
                    <a:pt x="667806" y="169757"/>
                  </a:lnTo>
                  <a:cubicBezTo>
                    <a:pt x="666562" y="187116"/>
                    <a:pt x="655365" y="197036"/>
                    <a:pt x="644167" y="208195"/>
                  </a:cubicBezTo>
                  <a:cubicBezTo>
                    <a:pt x="618040" y="231754"/>
                    <a:pt x="615551" y="235474"/>
                    <a:pt x="594400" y="210675"/>
                  </a:cubicBezTo>
                  <a:cubicBezTo>
                    <a:pt x="580715" y="194556"/>
                    <a:pt x="568273" y="195796"/>
                    <a:pt x="553343" y="193316"/>
                  </a:cubicBezTo>
                  <a:cubicBezTo>
                    <a:pt x="540901" y="192076"/>
                    <a:pt x="532192" y="199516"/>
                    <a:pt x="529704" y="210675"/>
                  </a:cubicBezTo>
                  <a:cubicBezTo>
                    <a:pt x="527215" y="223074"/>
                    <a:pt x="535925" y="229274"/>
                    <a:pt x="548366" y="228034"/>
                  </a:cubicBezTo>
                  <a:cubicBezTo>
                    <a:pt x="579470" y="225554"/>
                    <a:pt x="578226" y="247873"/>
                    <a:pt x="581959" y="268952"/>
                  </a:cubicBezTo>
                  <a:cubicBezTo>
                    <a:pt x="557075" y="266472"/>
                    <a:pt x="532192" y="263992"/>
                    <a:pt x="509797" y="265232"/>
                  </a:cubicBezTo>
                  <a:cubicBezTo>
                    <a:pt x="486158" y="266472"/>
                    <a:pt x="468740" y="262752"/>
                    <a:pt x="465007" y="235474"/>
                  </a:cubicBezTo>
                  <a:cubicBezTo>
                    <a:pt x="463763" y="230514"/>
                    <a:pt x="451321" y="221834"/>
                    <a:pt x="446344" y="223074"/>
                  </a:cubicBezTo>
                  <a:cubicBezTo>
                    <a:pt x="374183" y="247873"/>
                    <a:pt x="315707" y="208195"/>
                    <a:pt x="253499" y="185876"/>
                  </a:cubicBezTo>
                  <a:cubicBezTo>
                    <a:pt x="274649" y="162317"/>
                    <a:pt x="282114" y="137519"/>
                    <a:pt x="257231" y="110240"/>
                  </a:cubicBezTo>
                  <a:cubicBezTo>
                    <a:pt x="247278" y="97841"/>
                    <a:pt x="255987" y="86681"/>
                    <a:pt x="284603" y="74282"/>
                  </a:cubicBezTo>
                  <a:cubicBezTo>
                    <a:pt x="292068" y="81721"/>
                    <a:pt x="297044" y="91641"/>
                    <a:pt x="304509" y="97841"/>
                  </a:cubicBezTo>
                  <a:cubicBezTo>
                    <a:pt x="310730" y="102800"/>
                    <a:pt x="323172" y="101560"/>
                    <a:pt x="321928" y="92881"/>
                  </a:cubicBezTo>
                  <a:cubicBezTo>
                    <a:pt x="316951" y="64362"/>
                    <a:pt x="333125" y="69322"/>
                    <a:pt x="353032" y="63122"/>
                  </a:cubicBezTo>
                  <a:cubicBezTo>
                    <a:pt x="384136" y="53203"/>
                    <a:pt x="417729" y="42043"/>
                    <a:pt x="448833" y="33364"/>
                  </a:cubicBezTo>
                  <a:cubicBezTo>
                    <a:pt x="454432" y="30884"/>
                    <a:pt x="459719" y="30884"/>
                    <a:pt x="464385" y="32589"/>
                  </a:cubicBezTo>
                  <a:cubicBezTo>
                    <a:pt x="469051" y="34294"/>
                    <a:pt x="473094" y="37704"/>
                    <a:pt x="476205" y="42043"/>
                  </a:cubicBezTo>
                  <a:lnTo>
                    <a:pt x="479866" y="44888"/>
                  </a:lnTo>
                  <a:lnTo>
                    <a:pt x="493032" y="44888"/>
                  </a:lnTo>
                  <a:cubicBezTo>
                    <a:pt x="504252" y="32552"/>
                    <a:pt x="514225" y="18982"/>
                    <a:pt x="531679" y="36253"/>
                  </a:cubicBezTo>
                  <a:cubicBezTo>
                    <a:pt x="545392" y="49822"/>
                    <a:pt x="555366" y="49822"/>
                    <a:pt x="571572" y="38720"/>
                  </a:cubicBezTo>
                  <a:cubicBezTo>
                    <a:pt x="611466" y="11581"/>
                    <a:pt x="642321" y="-1681"/>
                    <a:pt x="672397" y="170"/>
                  </a:cubicBezTo>
                  <a:close/>
                </a:path>
              </a:pathLst>
            </a:custGeom>
            <a:solidFill>
              <a:srgbClr val="20A1A5">
                <a:alpha val="59609"/>
              </a:srgbClr>
            </a:solidFill>
            <a:ln>
              <a:noFill/>
            </a:ln>
          </p:spPr>
          <p:txBody>
            <a:bodyPr anchorCtr="0" anchor="ctr" bIns="22850" lIns="45725" spcFirstLastPara="1" rIns="45725" wrap="square" tIns="2285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747993"/>
                </a:solidFill>
                <a:latin typeface="Oswald"/>
                <a:ea typeface="Oswald"/>
                <a:cs typeface="Oswald"/>
                <a:sym typeface="Oswald"/>
              </a:endParaRPr>
            </a:p>
          </p:txBody>
        </p:sp>
      </p:grpSp>
      <p:grpSp>
        <p:nvGrpSpPr>
          <p:cNvPr id="441" name="Google Shape;441;g311d5cb9a0a_0_108"/>
          <p:cNvGrpSpPr/>
          <p:nvPr/>
        </p:nvGrpSpPr>
        <p:grpSpPr>
          <a:xfrm flipH="1">
            <a:off x="7469080" y="3910094"/>
            <a:ext cx="603269" cy="607468"/>
            <a:chOff x="11897706" y="10030247"/>
            <a:chExt cx="1679947" cy="1524386"/>
          </a:xfrm>
        </p:grpSpPr>
        <p:sp>
          <p:nvSpPr>
            <p:cNvPr id="442" name="Google Shape;442;g311d5cb9a0a_0_108"/>
            <p:cNvSpPr/>
            <p:nvPr/>
          </p:nvSpPr>
          <p:spPr>
            <a:xfrm>
              <a:off x="11900245" y="10030247"/>
              <a:ext cx="1516096" cy="1476608"/>
            </a:xfrm>
            <a:custGeom>
              <a:rect b="b" l="l" r="r" t="t"/>
              <a:pathLst>
                <a:path extrusionOk="0" h="1476608" w="1516096">
                  <a:moveTo>
                    <a:pt x="602940" y="1432893"/>
                  </a:moveTo>
                  <a:lnTo>
                    <a:pt x="602558" y="1433079"/>
                  </a:lnTo>
                  <a:lnTo>
                    <a:pt x="601828" y="1433970"/>
                  </a:lnTo>
                  <a:lnTo>
                    <a:pt x="602140" y="1433799"/>
                  </a:lnTo>
                  <a:lnTo>
                    <a:pt x="602170" y="1433890"/>
                  </a:lnTo>
                  <a:lnTo>
                    <a:pt x="602681" y="1433301"/>
                  </a:lnTo>
                  <a:close/>
                  <a:moveTo>
                    <a:pt x="559119" y="1404914"/>
                  </a:moveTo>
                  <a:lnTo>
                    <a:pt x="558477" y="1405223"/>
                  </a:lnTo>
                  <a:lnTo>
                    <a:pt x="559119" y="1405827"/>
                  </a:lnTo>
                  <a:close/>
                  <a:moveTo>
                    <a:pt x="640058" y="1394036"/>
                  </a:moveTo>
                  <a:lnTo>
                    <a:pt x="641425" y="1394860"/>
                  </a:lnTo>
                  <a:lnTo>
                    <a:pt x="642268" y="1394036"/>
                  </a:lnTo>
                  <a:close/>
                  <a:moveTo>
                    <a:pt x="593753" y="1393049"/>
                  </a:moveTo>
                  <a:lnTo>
                    <a:pt x="593723" y="1393142"/>
                  </a:lnTo>
                  <a:lnTo>
                    <a:pt x="593752" y="1393116"/>
                  </a:lnTo>
                  <a:lnTo>
                    <a:pt x="593481" y="1394036"/>
                  </a:lnTo>
                  <a:lnTo>
                    <a:pt x="594111" y="1394141"/>
                  </a:lnTo>
                  <a:lnTo>
                    <a:pt x="593769" y="1393099"/>
                  </a:lnTo>
                  <a:lnTo>
                    <a:pt x="593752" y="1393116"/>
                  </a:lnTo>
                  <a:lnTo>
                    <a:pt x="593762" y="1393079"/>
                  </a:lnTo>
                  <a:close/>
                  <a:moveTo>
                    <a:pt x="542292" y="1337542"/>
                  </a:moveTo>
                  <a:lnTo>
                    <a:pt x="541527" y="1338597"/>
                  </a:lnTo>
                  <a:lnTo>
                    <a:pt x="539429" y="1341489"/>
                  </a:lnTo>
                  <a:lnTo>
                    <a:pt x="538854" y="1342067"/>
                  </a:lnTo>
                  <a:cubicBezTo>
                    <a:pt x="538854" y="1342067"/>
                    <a:pt x="540004" y="1340912"/>
                    <a:pt x="539429" y="1341490"/>
                  </a:cubicBezTo>
                  <a:lnTo>
                    <a:pt x="539429" y="1341489"/>
                  </a:lnTo>
                  <a:lnTo>
                    <a:pt x="540579" y="1340335"/>
                  </a:lnTo>
                  <a:lnTo>
                    <a:pt x="543095" y="1338145"/>
                  </a:lnTo>
                  <a:lnTo>
                    <a:pt x="543050" y="1338139"/>
                  </a:lnTo>
                  <a:lnTo>
                    <a:pt x="542449" y="1337666"/>
                  </a:lnTo>
                  <a:close/>
                  <a:moveTo>
                    <a:pt x="567447" y="1293416"/>
                  </a:moveTo>
                  <a:lnTo>
                    <a:pt x="564910" y="1293590"/>
                  </a:lnTo>
                  <a:lnTo>
                    <a:pt x="566548" y="1294479"/>
                  </a:lnTo>
                  <a:close/>
                  <a:moveTo>
                    <a:pt x="624165" y="1172671"/>
                  </a:moveTo>
                  <a:cubicBezTo>
                    <a:pt x="647751" y="1170936"/>
                    <a:pt x="665585" y="1188871"/>
                    <a:pt x="688597" y="1190028"/>
                  </a:cubicBezTo>
                  <a:cubicBezTo>
                    <a:pt x="695500" y="1192921"/>
                    <a:pt x="700678" y="1196392"/>
                    <a:pt x="702404" y="1204492"/>
                  </a:cubicBezTo>
                  <a:cubicBezTo>
                    <a:pt x="702404" y="1207964"/>
                    <a:pt x="701828" y="1211435"/>
                    <a:pt x="700678" y="1214906"/>
                  </a:cubicBezTo>
                  <a:cubicBezTo>
                    <a:pt x="683994" y="1232263"/>
                    <a:pt x="711033" y="1242677"/>
                    <a:pt x="707006" y="1257719"/>
                  </a:cubicBezTo>
                  <a:cubicBezTo>
                    <a:pt x="700678" y="1272762"/>
                    <a:pt x="682844" y="1264662"/>
                    <a:pt x="672489" y="1272762"/>
                  </a:cubicBezTo>
                  <a:cubicBezTo>
                    <a:pt x="676516" y="1283176"/>
                    <a:pt x="685145" y="1277390"/>
                    <a:pt x="690898" y="1279126"/>
                  </a:cubicBezTo>
                  <a:cubicBezTo>
                    <a:pt x="696651" y="1281440"/>
                    <a:pt x="704130" y="1282019"/>
                    <a:pt x="705280" y="1288962"/>
                  </a:cubicBezTo>
                  <a:cubicBezTo>
                    <a:pt x="706431" y="1295904"/>
                    <a:pt x="700103" y="1299954"/>
                    <a:pt x="694350" y="1302269"/>
                  </a:cubicBezTo>
                  <a:cubicBezTo>
                    <a:pt x="671698" y="1311381"/>
                    <a:pt x="649046" y="1324480"/>
                    <a:pt x="626779" y="1309395"/>
                  </a:cubicBezTo>
                  <a:lnTo>
                    <a:pt x="621342" y="1304663"/>
                  </a:lnTo>
                  <a:lnTo>
                    <a:pt x="621657" y="1313195"/>
                  </a:lnTo>
                  <a:lnTo>
                    <a:pt x="621345" y="1314423"/>
                  </a:lnTo>
                  <a:lnTo>
                    <a:pt x="636281" y="1315309"/>
                  </a:lnTo>
                  <a:cubicBezTo>
                    <a:pt x="641859" y="1316840"/>
                    <a:pt x="646377" y="1320632"/>
                    <a:pt x="648354" y="1329965"/>
                  </a:cubicBezTo>
                  <a:cubicBezTo>
                    <a:pt x="649483" y="1335216"/>
                    <a:pt x="657389" y="1334632"/>
                    <a:pt x="659649" y="1337549"/>
                  </a:cubicBezTo>
                  <a:cubicBezTo>
                    <a:pt x="662473" y="1341049"/>
                    <a:pt x="661766" y="1342361"/>
                    <a:pt x="660001" y="1343018"/>
                  </a:cubicBezTo>
                  <a:lnTo>
                    <a:pt x="655576" y="1344147"/>
                  </a:lnTo>
                  <a:lnTo>
                    <a:pt x="663059" y="1349573"/>
                  </a:lnTo>
                  <a:lnTo>
                    <a:pt x="664270" y="1351833"/>
                  </a:lnTo>
                  <a:lnTo>
                    <a:pt x="683653" y="1350674"/>
                  </a:lnTo>
                  <a:cubicBezTo>
                    <a:pt x="698054" y="1348396"/>
                    <a:pt x="701655" y="1347484"/>
                    <a:pt x="707082" y="1355631"/>
                  </a:cubicBezTo>
                  <a:lnTo>
                    <a:pt x="712362" y="1364927"/>
                  </a:lnTo>
                  <a:lnTo>
                    <a:pt x="717111" y="1364587"/>
                  </a:lnTo>
                  <a:cubicBezTo>
                    <a:pt x="719986" y="1365164"/>
                    <a:pt x="722861" y="1366319"/>
                    <a:pt x="725161" y="1367474"/>
                  </a:cubicBezTo>
                  <a:cubicBezTo>
                    <a:pt x="728036" y="1368629"/>
                    <a:pt x="729761" y="1367474"/>
                    <a:pt x="730336" y="1364587"/>
                  </a:cubicBezTo>
                  <a:cubicBezTo>
                    <a:pt x="759087" y="1366319"/>
                    <a:pt x="787838" y="1365741"/>
                    <a:pt x="802214" y="1397500"/>
                  </a:cubicBezTo>
                  <a:cubicBezTo>
                    <a:pt x="805664" y="1400387"/>
                    <a:pt x="809114" y="1402697"/>
                    <a:pt x="812564" y="1405584"/>
                  </a:cubicBezTo>
                  <a:cubicBezTo>
                    <a:pt x="815439" y="1409049"/>
                    <a:pt x="818889" y="1411358"/>
                    <a:pt x="822340" y="1414246"/>
                  </a:cubicBezTo>
                  <a:cubicBezTo>
                    <a:pt x="824065" y="1416555"/>
                    <a:pt x="825790" y="1419442"/>
                    <a:pt x="825790" y="1422330"/>
                  </a:cubicBezTo>
                  <a:cubicBezTo>
                    <a:pt x="825215" y="1428681"/>
                    <a:pt x="821189" y="1433301"/>
                    <a:pt x="816589" y="1436765"/>
                  </a:cubicBezTo>
                  <a:cubicBezTo>
                    <a:pt x="835565" y="1467947"/>
                    <a:pt x="835565" y="1467947"/>
                    <a:pt x="807389" y="1471411"/>
                  </a:cubicBezTo>
                  <a:cubicBezTo>
                    <a:pt x="795889" y="1470834"/>
                    <a:pt x="784388" y="1469679"/>
                    <a:pt x="772888" y="1469101"/>
                  </a:cubicBezTo>
                  <a:cubicBezTo>
                    <a:pt x="759662" y="1460440"/>
                    <a:pt x="747012" y="1461595"/>
                    <a:pt x="733786" y="1469101"/>
                  </a:cubicBezTo>
                  <a:cubicBezTo>
                    <a:pt x="714811" y="1469679"/>
                    <a:pt x="695260" y="1467947"/>
                    <a:pt x="677434" y="1476608"/>
                  </a:cubicBezTo>
                  <a:lnTo>
                    <a:pt x="676505" y="1471478"/>
                  </a:lnTo>
                  <a:lnTo>
                    <a:pt x="640537" y="1470323"/>
                  </a:lnTo>
                  <a:cubicBezTo>
                    <a:pt x="633581" y="1462701"/>
                    <a:pt x="621409" y="1466805"/>
                    <a:pt x="615033" y="1458010"/>
                  </a:cubicBezTo>
                  <a:lnTo>
                    <a:pt x="616179" y="1456886"/>
                  </a:lnTo>
                  <a:lnTo>
                    <a:pt x="614757" y="1456975"/>
                  </a:lnTo>
                  <a:lnTo>
                    <a:pt x="611881" y="1456975"/>
                  </a:lnTo>
                  <a:lnTo>
                    <a:pt x="609581" y="1455243"/>
                  </a:lnTo>
                  <a:lnTo>
                    <a:pt x="608900" y="1454659"/>
                  </a:lnTo>
                  <a:lnTo>
                    <a:pt x="609392" y="1456180"/>
                  </a:lnTo>
                  <a:cubicBezTo>
                    <a:pt x="604929" y="1455591"/>
                    <a:pt x="601024" y="1455001"/>
                    <a:pt x="597120" y="1454413"/>
                  </a:cubicBezTo>
                  <a:cubicBezTo>
                    <a:pt x="594888" y="1450879"/>
                    <a:pt x="592099" y="1449112"/>
                    <a:pt x="588194" y="1448523"/>
                  </a:cubicBezTo>
                  <a:cubicBezTo>
                    <a:pt x="588194" y="1446756"/>
                    <a:pt x="587636" y="1444400"/>
                    <a:pt x="587078" y="1442044"/>
                  </a:cubicBezTo>
                  <a:lnTo>
                    <a:pt x="587844" y="1441625"/>
                  </a:lnTo>
                  <a:lnTo>
                    <a:pt x="586581" y="1441385"/>
                  </a:lnTo>
                  <a:lnTo>
                    <a:pt x="586206" y="1440676"/>
                  </a:lnTo>
                  <a:lnTo>
                    <a:pt x="581993" y="1440297"/>
                  </a:lnTo>
                  <a:cubicBezTo>
                    <a:pt x="579647" y="1437397"/>
                    <a:pt x="577301" y="1434497"/>
                    <a:pt x="575541" y="1432176"/>
                  </a:cubicBezTo>
                  <a:cubicBezTo>
                    <a:pt x="573782" y="1418836"/>
                    <a:pt x="573782" y="1418836"/>
                    <a:pt x="559119" y="1417096"/>
                  </a:cubicBezTo>
                  <a:lnTo>
                    <a:pt x="559119" y="1415891"/>
                  </a:lnTo>
                  <a:lnTo>
                    <a:pt x="557830" y="1417710"/>
                  </a:lnTo>
                  <a:cubicBezTo>
                    <a:pt x="554954" y="1420020"/>
                    <a:pt x="552079" y="1422330"/>
                    <a:pt x="549204" y="1424062"/>
                  </a:cubicBezTo>
                  <a:cubicBezTo>
                    <a:pt x="540004" y="1424639"/>
                    <a:pt x="530804" y="1425217"/>
                    <a:pt x="521603" y="1425217"/>
                  </a:cubicBezTo>
                  <a:cubicBezTo>
                    <a:pt x="521028" y="1423484"/>
                    <a:pt x="520453" y="1421752"/>
                    <a:pt x="519878" y="1420020"/>
                  </a:cubicBezTo>
                  <a:cubicBezTo>
                    <a:pt x="512978" y="1418865"/>
                    <a:pt x="506078" y="1418287"/>
                    <a:pt x="499177" y="1417710"/>
                  </a:cubicBezTo>
                  <a:cubicBezTo>
                    <a:pt x="498027" y="1417710"/>
                    <a:pt x="496302" y="1417710"/>
                    <a:pt x="495152" y="1417710"/>
                  </a:cubicBezTo>
                  <a:cubicBezTo>
                    <a:pt x="491702" y="1416555"/>
                    <a:pt x="487677" y="1414823"/>
                    <a:pt x="483652" y="1414823"/>
                  </a:cubicBezTo>
                  <a:cubicBezTo>
                    <a:pt x="480777" y="1414246"/>
                    <a:pt x="479052" y="1413668"/>
                    <a:pt x="477326" y="1411358"/>
                  </a:cubicBezTo>
                  <a:lnTo>
                    <a:pt x="462147" y="1382003"/>
                  </a:lnTo>
                  <a:lnTo>
                    <a:pt x="461934" y="1382110"/>
                  </a:lnTo>
                  <a:cubicBezTo>
                    <a:pt x="451003" y="1371696"/>
                    <a:pt x="438347" y="1365332"/>
                    <a:pt x="422814" y="1367067"/>
                  </a:cubicBezTo>
                  <a:cubicBezTo>
                    <a:pt x="412459" y="1368224"/>
                    <a:pt x="402104" y="1372853"/>
                    <a:pt x="402104" y="1384424"/>
                  </a:cubicBezTo>
                  <a:cubicBezTo>
                    <a:pt x="401528" y="1400045"/>
                    <a:pt x="391749" y="1398309"/>
                    <a:pt x="381969" y="1398309"/>
                  </a:cubicBezTo>
                  <a:cubicBezTo>
                    <a:pt x="383120" y="1392524"/>
                    <a:pt x="386571" y="1387317"/>
                    <a:pt x="383695" y="1380952"/>
                  </a:cubicBezTo>
                  <a:cubicBezTo>
                    <a:pt x="380818" y="1376903"/>
                    <a:pt x="379668" y="1369381"/>
                    <a:pt x="373340" y="1373431"/>
                  </a:cubicBezTo>
                  <a:cubicBezTo>
                    <a:pt x="359533" y="1382688"/>
                    <a:pt x="350904" y="1376903"/>
                    <a:pt x="343425" y="1365332"/>
                  </a:cubicBezTo>
                  <a:cubicBezTo>
                    <a:pt x="339973" y="1360125"/>
                    <a:pt x="336521" y="1354917"/>
                    <a:pt x="334220" y="1349710"/>
                  </a:cubicBezTo>
                  <a:cubicBezTo>
                    <a:pt x="333070" y="1348553"/>
                    <a:pt x="335946" y="1345661"/>
                    <a:pt x="337097" y="1343925"/>
                  </a:cubicBezTo>
                  <a:cubicBezTo>
                    <a:pt x="337672" y="1343346"/>
                    <a:pt x="339973" y="1342768"/>
                    <a:pt x="340548" y="1343346"/>
                  </a:cubicBezTo>
                  <a:cubicBezTo>
                    <a:pt x="343425" y="1345082"/>
                    <a:pt x="346301" y="1347975"/>
                    <a:pt x="349753" y="1349132"/>
                  </a:cubicBezTo>
                  <a:cubicBezTo>
                    <a:pt x="350904" y="1349710"/>
                    <a:pt x="354930" y="1348553"/>
                    <a:pt x="356081" y="1347975"/>
                  </a:cubicBezTo>
                  <a:cubicBezTo>
                    <a:pt x="356656" y="1344503"/>
                    <a:pt x="357807" y="1340453"/>
                    <a:pt x="356656" y="1337561"/>
                  </a:cubicBezTo>
                  <a:cubicBezTo>
                    <a:pt x="355506" y="1332353"/>
                    <a:pt x="350328" y="1331197"/>
                    <a:pt x="345151" y="1330039"/>
                  </a:cubicBezTo>
                  <a:cubicBezTo>
                    <a:pt x="337672" y="1327725"/>
                    <a:pt x="333070" y="1323097"/>
                    <a:pt x="329618" y="1315575"/>
                  </a:cubicBezTo>
                  <a:cubicBezTo>
                    <a:pt x="327892" y="1316733"/>
                    <a:pt x="325591" y="1317889"/>
                    <a:pt x="323290" y="1318468"/>
                  </a:cubicBezTo>
                  <a:cubicBezTo>
                    <a:pt x="312934" y="1319625"/>
                    <a:pt x="310058" y="1316733"/>
                    <a:pt x="314660" y="1309211"/>
                  </a:cubicBezTo>
                  <a:cubicBezTo>
                    <a:pt x="319838" y="1302269"/>
                    <a:pt x="316386" y="1298797"/>
                    <a:pt x="314660" y="1293590"/>
                  </a:cubicBezTo>
                  <a:cubicBezTo>
                    <a:pt x="320988" y="1292433"/>
                    <a:pt x="327317" y="1290697"/>
                    <a:pt x="328467" y="1283754"/>
                  </a:cubicBezTo>
                  <a:cubicBezTo>
                    <a:pt x="331344" y="1262348"/>
                    <a:pt x="334220" y="1240941"/>
                    <a:pt x="337097" y="1218956"/>
                  </a:cubicBezTo>
                  <a:lnTo>
                    <a:pt x="337097" y="1204492"/>
                  </a:lnTo>
                  <a:cubicBezTo>
                    <a:pt x="341699" y="1204492"/>
                    <a:pt x="346877" y="1205071"/>
                    <a:pt x="351479" y="1204492"/>
                  </a:cubicBezTo>
                  <a:cubicBezTo>
                    <a:pt x="369313" y="1201021"/>
                    <a:pt x="384845" y="1201021"/>
                    <a:pt x="392324" y="1221849"/>
                  </a:cubicBezTo>
                  <a:cubicBezTo>
                    <a:pt x="394050" y="1227635"/>
                    <a:pt x="404405" y="1226477"/>
                    <a:pt x="407281" y="1221849"/>
                  </a:cubicBezTo>
                  <a:cubicBezTo>
                    <a:pt x="416486" y="1208542"/>
                    <a:pt x="424540" y="1195814"/>
                    <a:pt x="433170" y="1182507"/>
                  </a:cubicBezTo>
                  <a:cubicBezTo>
                    <a:pt x="469413" y="1184821"/>
                    <a:pt x="505656" y="1189449"/>
                    <a:pt x="539022" y="1203913"/>
                  </a:cubicBezTo>
                  <a:cubicBezTo>
                    <a:pt x="548227" y="1207964"/>
                    <a:pt x="556856" y="1211435"/>
                    <a:pt x="570663" y="1212592"/>
                  </a:cubicBezTo>
                  <a:cubicBezTo>
                    <a:pt x="560883" y="1205649"/>
                    <a:pt x="551679" y="1201021"/>
                    <a:pt x="556856" y="1190607"/>
                  </a:cubicBezTo>
                  <a:cubicBezTo>
                    <a:pt x="561458" y="1180192"/>
                    <a:pt x="571814" y="1176143"/>
                    <a:pt x="581594" y="1180192"/>
                  </a:cubicBezTo>
                  <a:cubicBezTo>
                    <a:pt x="597701" y="1187135"/>
                    <a:pt x="611508" y="1185400"/>
                    <a:pt x="624165" y="1172671"/>
                  </a:cubicBezTo>
                  <a:close/>
                  <a:moveTo>
                    <a:pt x="808785" y="1035837"/>
                  </a:moveTo>
                  <a:lnTo>
                    <a:pt x="804872" y="1041229"/>
                  </a:lnTo>
                  <a:cubicBezTo>
                    <a:pt x="803755" y="1042094"/>
                    <a:pt x="802477" y="1042634"/>
                    <a:pt x="800938" y="1042670"/>
                  </a:cubicBezTo>
                  <a:lnTo>
                    <a:pt x="798929" y="1042091"/>
                  </a:lnTo>
                  <a:lnTo>
                    <a:pt x="811344" y="1055356"/>
                  </a:lnTo>
                  <a:cubicBezTo>
                    <a:pt x="817219" y="1060550"/>
                    <a:pt x="824327" y="1063580"/>
                    <a:pt x="835351" y="1060117"/>
                  </a:cubicBezTo>
                  <a:cubicBezTo>
                    <a:pt x="826358" y="1060117"/>
                    <a:pt x="820121" y="1057376"/>
                    <a:pt x="815841" y="1052759"/>
                  </a:cubicBezTo>
                  <a:close/>
                  <a:moveTo>
                    <a:pt x="696701" y="1032520"/>
                  </a:moveTo>
                  <a:lnTo>
                    <a:pt x="695111" y="1032939"/>
                  </a:lnTo>
                  <a:cubicBezTo>
                    <a:pt x="693311" y="1034021"/>
                    <a:pt x="691438" y="1035606"/>
                    <a:pt x="690573" y="1037048"/>
                  </a:cubicBezTo>
                  <a:cubicBezTo>
                    <a:pt x="689709" y="1038778"/>
                    <a:pt x="689997" y="1040508"/>
                    <a:pt x="690934" y="1042022"/>
                  </a:cubicBezTo>
                  <a:lnTo>
                    <a:pt x="692989" y="1043800"/>
                  </a:lnTo>
                  <a:lnTo>
                    <a:pt x="694631" y="1035488"/>
                  </a:lnTo>
                  <a:close/>
                  <a:moveTo>
                    <a:pt x="1173841" y="1030016"/>
                  </a:moveTo>
                  <a:lnTo>
                    <a:pt x="1169661" y="1030615"/>
                  </a:lnTo>
                  <a:lnTo>
                    <a:pt x="1174607" y="1030299"/>
                  </a:lnTo>
                  <a:close/>
                  <a:moveTo>
                    <a:pt x="814337" y="938012"/>
                  </a:moveTo>
                  <a:lnTo>
                    <a:pt x="807994" y="939132"/>
                  </a:lnTo>
                  <a:cubicBezTo>
                    <a:pt x="803383" y="939132"/>
                    <a:pt x="809147" y="937402"/>
                    <a:pt x="804536" y="939132"/>
                  </a:cubicBezTo>
                  <a:cubicBezTo>
                    <a:pt x="803959" y="939708"/>
                    <a:pt x="806841" y="939132"/>
                    <a:pt x="807994" y="939708"/>
                  </a:cubicBezTo>
                  <a:cubicBezTo>
                    <a:pt x="811453" y="938555"/>
                    <a:pt x="812030" y="946628"/>
                    <a:pt x="816641" y="942015"/>
                  </a:cubicBezTo>
                  <a:lnTo>
                    <a:pt x="815611" y="938922"/>
                  </a:lnTo>
                  <a:close/>
                  <a:moveTo>
                    <a:pt x="1268692" y="907402"/>
                  </a:moveTo>
                  <a:lnTo>
                    <a:pt x="1268234" y="908392"/>
                  </a:lnTo>
                  <a:lnTo>
                    <a:pt x="1269183" y="907954"/>
                  </a:lnTo>
                  <a:close/>
                  <a:moveTo>
                    <a:pt x="641491" y="904342"/>
                  </a:moveTo>
                  <a:cubicBezTo>
                    <a:pt x="642067" y="904414"/>
                    <a:pt x="642930" y="904989"/>
                    <a:pt x="641779" y="907289"/>
                  </a:cubicBezTo>
                  <a:lnTo>
                    <a:pt x="641435" y="907418"/>
                  </a:lnTo>
                  <a:lnTo>
                    <a:pt x="643819" y="907418"/>
                  </a:lnTo>
                  <a:lnTo>
                    <a:pt x="642930" y="904414"/>
                  </a:lnTo>
                  <a:cubicBezTo>
                    <a:pt x="640628" y="904701"/>
                    <a:pt x="640916" y="904270"/>
                    <a:pt x="641491" y="904342"/>
                  </a:cubicBezTo>
                  <a:close/>
                  <a:moveTo>
                    <a:pt x="1161541" y="887053"/>
                  </a:moveTo>
                  <a:cubicBezTo>
                    <a:pt x="1160389" y="887053"/>
                    <a:pt x="1159238" y="887633"/>
                    <a:pt x="1158086" y="888214"/>
                  </a:cubicBezTo>
                  <a:cubicBezTo>
                    <a:pt x="1146859" y="897352"/>
                    <a:pt x="1145995" y="912692"/>
                    <a:pt x="1139707" y="924931"/>
                  </a:cubicBezTo>
                  <a:lnTo>
                    <a:pt x="1135475" y="930225"/>
                  </a:lnTo>
                  <a:lnTo>
                    <a:pt x="1144611" y="920523"/>
                  </a:lnTo>
                  <a:cubicBezTo>
                    <a:pt x="1158236" y="909108"/>
                    <a:pt x="1166904" y="916033"/>
                    <a:pt x="1201575" y="943734"/>
                  </a:cubicBezTo>
                  <a:cubicBezTo>
                    <a:pt x="1204464" y="943157"/>
                    <a:pt x="1206775" y="942579"/>
                    <a:pt x="1208509" y="941425"/>
                  </a:cubicBezTo>
                  <a:cubicBezTo>
                    <a:pt x="1210821" y="938540"/>
                    <a:pt x="1211831" y="935222"/>
                    <a:pt x="1212915" y="931975"/>
                  </a:cubicBezTo>
                  <a:lnTo>
                    <a:pt x="1216077" y="926084"/>
                  </a:lnTo>
                  <a:lnTo>
                    <a:pt x="1209330" y="926509"/>
                  </a:lnTo>
                  <a:cubicBezTo>
                    <a:pt x="1200693" y="922447"/>
                    <a:pt x="1192633" y="918385"/>
                    <a:pt x="1183420" y="919546"/>
                  </a:cubicBezTo>
                  <a:cubicBezTo>
                    <a:pt x="1170753" y="912583"/>
                    <a:pt x="1150026" y="912583"/>
                    <a:pt x="1159238" y="888794"/>
                  </a:cubicBezTo>
                  <a:cubicBezTo>
                    <a:pt x="1162693" y="886473"/>
                    <a:pt x="1157511" y="889954"/>
                    <a:pt x="1161541" y="887053"/>
                  </a:cubicBezTo>
                  <a:close/>
                  <a:moveTo>
                    <a:pt x="1472995" y="817055"/>
                  </a:moveTo>
                  <a:cubicBezTo>
                    <a:pt x="1475026" y="817055"/>
                    <a:pt x="1476767" y="817629"/>
                    <a:pt x="1477347" y="819067"/>
                  </a:cubicBezTo>
                  <a:cubicBezTo>
                    <a:pt x="1481409" y="829413"/>
                    <a:pt x="1488373" y="829413"/>
                    <a:pt x="1496498" y="825389"/>
                  </a:cubicBezTo>
                  <a:cubicBezTo>
                    <a:pt x="1510427" y="829413"/>
                    <a:pt x="1510427" y="829413"/>
                    <a:pt x="1511587" y="847807"/>
                  </a:cubicBezTo>
                  <a:cubicBezTo>
                    <a:pt x="1509846" y="848382"/>
                    <a:pt x="1507525" y="851255"/>
                    <a:pt x="1505784" y="851255"/>
                  </a:cubicBezTo>
                  <a:cubicBezTo>
                    <a:pt x="1495918" y="849531"/>
                    <a:pt x="1487793" y="848956"/>
                    <a:pt x="1493016" y="862751"/>
                  </a:cubicBezTo>
                  <a:cubicBezTo>
                    <a:pt x="1496498" y="871373"/>
                    <a:pt x="1493597" y="873098"/>
                    <a:pt x="1484891" y="871373"/>
                  </a:cubicBezTo>
                  <a:cubicBezTo>
                    <a:pt x="1479088" y="870224"/>
                    <a:pt x="1472704" y="870224"/>
                    <a:pt x="1466901" y="869649"/>
                  </a:cubicBezTo>
                  <a:cubicBezTo>
                    <a:pt x="1459937" y="862177"/>
                    <a:pt x="1447750" y="879421"/>
                    <a:pt x="1442527" y="865051"/>
                  </a:cubicBezTo>
                  <a:cubicBezTo>
                    <a:pt x="1438464" y="854129"/>
                    <a:pt x="1446589" y="847232"/>
                    <a:pt x="1454713" y="842059"/>
                  </a:cubicBezTo>
                  <a:cubicBezTo>
                    <a:pt x="1461678" y="838035"/>
                    <a:pt x="1464579" y="832287"/>
                    <a:pt x="1466901" y="825389"/>
                  </a:cubicBezTo>
                  <a:lnTo>
                    <a:pt x="1466901" y="818492"/>
                  </a:lnTo>
                  <a:cubicBezTo>
                    <a:pt x="1468642" y="817629"/>
                    <a:pt x="1470963" y="817055"/>
                    <a:pt x="1472995" y="817055"/>
                  </a:cubicBezTo>
                  <a:close/>
                  <a:moveTo>
                    <a:pt x="1322757" y="727491"/>
                  </a:moveTo>
                  <a:lnTo>
                    <a:pt x="1334410" y="746333"/>
                  </a:lnTo>
                  <a:lnTo>
                    <a:pt x="1334776" y="747436"/>
                  </a:lnTo>
                  <a:lnTo>
                    <a:pt x="1335379" y="752130"/>
                  </a:lnTo>
                  <a:lnTo>
                    <a:pt x="1334848" y="770427"/>
                  </a:lnTo>
                  <a:cubicBezTo>
                    <a:pt x="1330242" y="787254"/>
                    <a:pt x="1314696" y="773909"/>
                    <a:pt x="1302605" y="772748"/>
                  </a:cubicBezTo>
                  <a:cubicBezTo>
                    <a:pt x="1304332" y="792476"/>
                    <a:pt x="1295696" y="813945"/>
                    <a:pt x="1319878" y="824969"/>
                  </a:cubicBezTo>
                  <a:lnTo>
                    <a:pt x="1321280" y="827894"/>
                  </a:lnTo>
                  <a:lnTo>
                    <a:pt x="1321189" y="826582"/>
                  </a:lnTo>
                  <a:lnTo>
                    <a:pt x="1321189" y="819079"/>
                  </a:lnTo>
                  <a:cubicBezTo>
                    <a:pt x="1323500" y="819079"/>
                    <a:pt x="1325812" y="819079"/>
                    <a:pt x="1328123" y="819079"/>
                  </a:cubicBezTo>
                  <a:lnTo>
                    <a:pt x="1331590" y="820233"/>
                  </a:lnTo>
                  <a:lnTo>
                    <a:pt x="1332169" y="823119"/>
                  </a:lnTo>
                  <a:lnTo>
                    <a:pt x="1332746" y="820233"/>
                  </a:lnTo>
                  <a:lnTo>
                    <a:pt x="1335635" y="819079"/>
                  </a:lnTo>
                  <a:cubicBezTo>
                    <a:pt x="1348348" y="816193"/>
                    <a:pt x="1354705" y="823119"/>
                    <a:pt x="1358171" y="834084"/>
                  </a:cubicBezTo>
                  <a:lnTo>
                    <a:pt x="1366650" y="842616"/>
                  </a:lnTo>
                  <a:lnTo>
                    <a:pt x="1359211" y="827541"/>
                  </a:lnTo>
                  <a:cubicBezTo>
                    <a:pt x="1354597" y="815435"/>
                    <a:pt x="1354597" y="802754"/>
                    <a:pt x="1359788" y="790649"/>
                  </a:cubicBezTo>
                  <a:lnTo>
                    <a:pt x="1361113" y="789427"/>
                  </a:lnTo>
                  <a:lnTo>
                    <a:pt x="1351492" y="791560"/>
                  </a:lnTo>
                  <a:cubicBezTo>
                    <a:pt x="1342693" y="790881"/>
                    <a:pt x="1341182" y="781307"/>
                    <a:pt x="1337727" y="770427"/>
                  </a:cubicBezTo>
                  <a:lnTo>
                    <a:pt x="1335379" y="752130"/>
                  </a:lnTo>
                  <a:lnTo>
                    <a:pt x="1335496" y="748089"/>
                  </a:lnTo>
                  <a:lnTo>
                    <a:pt x="1334410" y="746333"/>
                  </a:lnTo>
                  <a:lnTo>
                    <a:pt x="1331169" y="736565"/>
                  </a:lnTo>
                  <a:cubicBezTo>
                    <a:pt x="1329306" y="733184"/>
                    <a:pt x="1326643" y="730102"/>
                    <a:pt x="1322757" y="727491"/>
                  </a:cubicBezTo>
                  <a:close/>
                  <a:moveTo>
                    <a:pt x="1372345" y="721616"/>
                  </a:moveTo>
                  <a:cubicBezTo>
                    <a:pt x="1371985" y="722414"/>
                    <a:pt x="1371985" y="724009"/>
                    <a:pt x="1371697" y="725169"/>
                  </a:cubicBezTo>
                  <a:cubicBezTo>
                    <a:pt x="1356583" y="740836"/>
                    <a:pt x="1365760" y="757155"/>
                    <a:pt x="1369592" y="773147"/>
                  </a:cubicBezTo>
                  <a:lnTo>
                    <a:pt x="1370198" y="783205"/>
                  </a:lnTo>
                  <a:lnTo>
                    <a:pt x="1374857" y="782363"/>
                  </a:lnTo>
                  <a:cubicBezTo>
                    <a:pt x="1377380" y="782147"/>
                    <a:pt x="1379110" y="781714"/>
                    <a:pt x="1377668" y="779697"/>
                  </a:cubicBezTo>
                  <a:cubicBezTo>
                    <a:pt x="1366132" y="760963"/>
                    <a:pt x="1367430" y="751164"/>
                    <a:pt x="1374640" y="745472"/>
                  </a:cubicBezTo>
                  <a:lnTo>
                    <a:pt x="1388540" y="739613"/>
                  </a:lnTo>
                  <a:lnTo>
                    <a:pt x="1382079" y="733384"/>
                  </a:lnTo>
                  <a:cubicBezTo>
                    <a:pt x="1379578" y="730210"/>
                    <a:pt x="1377311" y="726620"/>
                    <a:pt x="1375152" y="722849"/>
                  </a:cubicBezTo>
                  <a:cubicBezTo>
                    <a:pt x="1373425" y="720818"/>
                    <a:pt x="1372705" y="720818"/>
                    <a:pt x="1372345" y="721616"/>
                  </a:cubicBezTo>
                  <a:close/>
                  <a:moveTo>
                    <a:pt x="1438405" y="677939"/>
                  </a:moveTo>
                  <a:lnTo>
                    <a:pt x="1437452" y="678226"/>
                  </a:lnTo>
                  <a:lnTo>
                    <a:pt x="1437208" y="679635"/>
                  </a:lnTo>
                  <a:close/>
                  <a:moveTo>
                    <a:pt x="1378535" y="476766"/>
                  </a:moveTo>
                  <a:cubicBezTo>
                    <a:pt x="1383126" y="477924"/>
                    <a:pt x="1388865" y="480820"/>
                    <a:pt x="1392882" y="479661"/>
                  </a:cubicBezTo>
                  <a:cubicBezTo>
                    <a:pt x="1402064" y="477345"/>
                    <a:pt x="1406655" y="480240"/>
                    <a:pt x="1408376" y="488927"/>
                  </a:cubicBezTo>
                  <a:cubicBezTo>
                    <a:pt x="1410098" y="495878"/>
                    <a:pt x="1415837" y="495298"/>
                    <a:pt x="1419854" y="492403"/>
                  </a:cubicBezTo>
                  <a:cubicBezTo>
                    <a:pt x="1428462" y="487190"/>
                    <a:pt x="1436496" y="481978"/>
                    <a:pt x="1445105" y="476766"/>
                  </a:cubicBezTo>
                  <a:cubicBezTo>
                    <a:pt x="1443383" y="484294"/>
                    <a:pt x="1452565" y="492982"/>
                    <a:pt x="1443383" y="499931"/>
                  </a:cubicBezTo>
                  <a:cubicBezTo>
                    <a:pt x="1433627" y="506882"/>
                    <a:pt x="1452565" y="516148"/>
                    <a:pt x="1442235" y="520202"/>
                  </a:cubicBezTo>
                  <a:cubicBezTo>
                    <a:pt x="1432479" y="524256"/>
                    <a:pt x="1435349" y="531206"/>
                    <a:pt x="1433053" y="537576"/>
                  </a:cubicBezTo>
                  <a:cubicBezTo>
                    <a:pt x="1431331" y="544526"/>
                    <a:pt x="1433627" y="549159"/>
                    <a:pt x="1441661" y="548580"/>
                  </a:cubicBezTo>
                  <a:cubicBezTo>
                    <a:pt x="1449409" y="547712"/>
                    <a:pt x="1451561" y="550318"/>
                    <a:pt x="1452063" y="554010"/>
                  </a:cubicBezTo>
                  <a:lnTo>
                    <a:pt x="1452514" y="564739"/>
                  </a:lnTo>
                  <a:lnTo>
                    <a:pt x="1459506" y="567013"/>
                  </a:lnTo>
                  <a:cubicBezTo>
                    <a:pt x="1461891" y="567440"/>
                    <a:pt x="1464275" y="566728"/>
                    <a:pt x="1466520" y="562452"/>
                  </a:cubicBezTo>
                  <a:cubicBezTo>
                    <a:pt x="1468764" y="557890"/>
                    <a:pt x="1470167" y="555753"/>
                    <a:pt x="1472131" y="556109"/>
                  </a:cubicBezTo>
                  <a:cubicBezTo>
                    <a:pt x="1473113" y="556287"/>
                    <a:pt x="1474235" y="557089"/>
                    <a:pt x="1475673" y="558523"/>
                  </a:cubicBezTo>
                  <a:lnTo>
                    <a:pt x="1480593" y="564143"/>
                  </a:lnTo>
                  <a:lnTo>
                    <a:pt x="1481489" y="563536"/>
                  </a:lnTo>
                  <a:cubicBezTo>
                    <a:pt x="1493025" y="564113"/>
                    <a:pt x="1490141" y="585440"/>
                    <a:pt x="1505138" y="580253"/>
                  </a:cubicBezTo>
                  <a:cubicBezTo>
                    <a:pt x="1511482" y="584288"/>
                    <a:pt x="1513789" y="590052"/>
                    <a:pt x="1511482" y="595816"/>
                  </a:cubicBezTo>
                  <a:cubicBezTo>
                    <a:pt x="1508598" y="603886"/>
                    <a:pt x="1509175" y="610227"/>
                    <a:pt x="1512636" y="617144"/>
                  </a:cubicBezTo>
                  <a:cubicBezTo>
                    <a:pt x="1509175" y="619450"/>
                    <a:pt x="1506291" y="622332"/>
                    <a:pt x="1508021" y="625790"/>
                  </a:cubicBezTo>
                  <a:cubicBezTo>
                    <a:pt x="1509752" y="630402"/>
                    <a:pt x="1514366" y="633284"/>
                    <a:pt x="1515520" y="637896"/>
                  </a:cubicBezTo>
                  <a:cubicBezTo>
                    <a:pt x="1516673" y="641931"/>
                    <a:pt x="1516097" y="647695"/>
                    <a:pt x="1513789" y="651730"/>
                  </a:cubicBezTo>
                  <a:cubicBezTo>
                    <a:pt x="1513212" y="654036"/>
                    <a:pt x="1507445" y="654036"/>
                    <a:pt x="1503984" y="654612"/>
                  </a:cubicBezTo>
                  <a:cubicBezTo>
                    <a:pt x="1499370" y="655188"/>
                    <a:pt x="1493601" y="655188"/>
                    <a:pt x="1493601" y="661529"/>
                  </a:cubicBezTo>
                  <a:cubicBezTo>
                    <a:pt x="1493601" y="665564"/>
                    <a:pt x="1499370" y="664411"/>
                    <a:pt x="1502253" y="665564"/>
                  </a:cubicBezTo>
                  <a:cubicBezTo>
                    <a:pt x="1507445" y="667870"/>
                    <a:pt x="1510329" y="671328"/>
                    <a:pt x="1508021" y="676516"/>
                  </a:cubicBezTo>
                  <a:cubicBezTo>
                    <a:pt x="1506291" y="681128"/>
                    <a:pt x="1503407" y="689198"/>
                    <a:pt x="1499370" y="685739"/>
                  </a:cubicBezTo>
                  <a:cubicBezTo>
                    <a:pt x="1484373" y="674211"/>
                    <a:pt x="1475145" y="688621"/>
                    <a:pt x="1468800" y="694386"/>
                  </a:cubicBezTo>
                  <a:cubicBezTo>
                    <a:pt x="1460148" y="701879"/>
                    <a:pt x="1453804" y="712831"/>
                    <a:pt x="1445729" y="721478"/>
                  </a:cubicBezTo>
                  <a:cubicBezTo>
                    <a:pt x="1441691" y="726089"/>
                    <a:pt x="1444575" y="730700"/>
                    <a:pt x="1445152" y="735312"/>
                  </a:cubicBezTo>
                  <a:cubicBezTo>
                    <a:pt x="1445729" y="740500"/>
                    <a:pt x="1445729" y="743958"/>
                    <a:pt x="1438807" y="746264"/>
                  </a:cubicBezTo>
                  <a:cubicBezTo>
                    <a:pt x="1424964" y="750299"/>
                    <a:pt x="1424964" y="751452"/>
                    <a:pt x="1430155" y="760098"/>
                  </a:cubicBezTo>
                  <a:cubicBezTo>
                    <a:pt x="1434770" y="766439"/>
                    <a:pt x="1438807" y="772203"/>
                    <a:pt x="1438807" y="779697"/>
                  </a:cubicBezTo>
                  <a:cubicBezTo>
                    <a:pt x="1425830" y="789640"/>
                    <a:pt x="1428101" y="803474"/>
                    <a:pt x="1427614" y="816579"/>
                  </a:cubicBezTo>
                  <a:lnTo>
                    <a:pt x="1426325" y="824473"/>
                  </a:lnTo>
                  <a:lnTo>
                    <a:pt x="1433757" y="822563"/>
                  </a:lnTo>
                  <a:cubicBezTo>
                    <a:pt x="1442397" y="823271"/>
                    <a:pt x="1443480" y="833614"/>
                    <a:pt x="1442613" y="842325"/>
                  </a:cubicBezTo>
                  <a:cubicBezTo>
                    <a:pt x="1441458" y="859165"/>
                    <a:pt x="1440880" y="876005"/>
                    <a:pt x="1438569" y="892844"/>
                  </a:cubicBezTo>
                  <a:cubicBezTo>
                    <a:pt x="1451280" y="892264"/>
                    <a:pt x="1451280" y="880069"/>
                    <a:pt x="1459369" y="877747"/>
                  </a:cubicBezTo>
                  <a:cubicBezTo>
                    <a:pt x="1464570" y="878327"/>
                    <a:pt x="1470926" y="878908"/>
                    <a:pt x="1469192" y="885295"/>
                  </a:cubicBezTo>
                  <a:cubicBezTo>
                    <a:pt x="1467459" y="893425"/>
                    <a:pt x="1462836" y="900974"/>
                    <a:pt x="1459947" y="909103"/>
                  </a:cubicBezTo>
                  <a:cubicBezTo>
                    <a:pt x="1452436" y="928266"/>
                    <a:pt x="1452436" y="928847"/>
                    <a:pt x="1433947" y="921298"/>
                  </a:cubicBezTo>
                  <a:cubicBezTo>
                    <a:pt x="1414879" y="913168"/>
                    <a:pt x="1414879" y="913168"/>
                    <a:pt x="1402167" y="899813"/>
                  </a:cubicBezTo>
                  <a:cubicBezTo>
                    <a:pt x="1397545" y="909103"/>
                    <a:pt x="1403901" y="922459"/>
                    <a:pt x="1394656" y="930589"/>
                  </a:cubicBezTo>
                  <a:cubicBezTo>
                    <a:pt x="1392344" y="932331"/>
                    <a:pt x="1390611" y="934073"/>
                    <a:pt x="1388300" y="934654"/>
                  </a:cubicBezTo>
                  <a:cubicBezTo>
                    <a:pt x="1386567" y="934654"/>
                    <a:pt x="1384255" y="932912"/>
                    <a:pt x="1383100" y="931170"/>
                  </a:cubicBezTo>
                  <a:cubicBezTo>
                    <a:pt x="1381944" y="927685"/>
                    <a:pt x="1385989" y="920717"/>
                    <a:pt x="1378477" y="920717"/>
                  </a:cubicBezTo>
                  <a:cubicBezTo>
                    <a:pt x="1376166" y="921298"/>
                    <a:pt x="1372121" y="925943"/>
                    <a:pt x="1372121" y="928847"/>
                  </a:cubicBezTo>
                  <a:cubicBezTo>
                    <a:pt x="1370966" y="937557"/>
                    <a:pt x="1364610" y="945687"/>
                    <a:pt x="1370966" y="956720"/>
                  </a:cubicBezTo>
                  <a:cubicBezTo>
                    <a:pt x="1376166" y="967172"/>
                    <a:pt x="1379055" y="978786"/>
                    <a:pt x="1392923" y="982270"/>
                  </a:cubicBezTo>
                  <a:cubicBezTo>
                    <a:pt x="1388877" y="986916"/>
                    <a:pt x="1383100" y="989239"/>
                    <a:pt x="1376744" y="989239"/>
                  </a:cubicBezTo>
                  <a:cubicBezTo>
                    <a:pt x="1364610" y="989239"/>
                    <a:pt x="1352476" y="989239"/>
                    <a:pt x="1340920" y="989239"/>
                  </a:cubicBezTo>
                  <a:cubicBezTo>
                    <a:pt x="1339765" y="996787"/>
                    <a:pt x="1339187" y="1003175"/>
                    <a:pt x="1338031" y="1008982"/>
                  </a:cubicBezTo>
                  <a:cubicBezTo>
                    <a:pt x="1336875" y="1012466"/>
                    <a:pt x="1333409" y="1015950"/>
                    <a:pt x="1329364" y="1013627"/>
                  </a:cubicBezTo>
                  <a:cubicBezTo>
                    <a:pt x="1323008" y="1010143"/>
                    <a:pt x="1317808" y="1008982"/>
                    <a:pt x="1319541" y="1018853"/>
                  </a:cubicBezTo>
                  <a:cubicBezTo>
                    <a:pt x="1321275" y="1026403"/>
                    <a:pt x="1323586" y="1032790"/>
                    <a:pt x="1312608" y="1034532"/>
                  </a:cubicBezTo>
                  <a:cubicBezTo>
                    <a:pt x="1304519" y="1036274"/>
                    <a:pt x="1298741" y="1040920"/>
                    <a:pt x="1301630" y="1050211"/>
                  </a:cubicBezTo>
                  <a:cubicBezTo>
                    <a:pt x="1303941" y="1058921"/>
                    <a:pt x="1298741" y="1064728"/>
                    <a:pt x="1296430" y="1071115"/>
                  </a:cubicBezTo>
                  <a:cubicBezTo>
                    <a:pt x="1292385" y="1072857"/>
                    <a:pt x="1286607" y="1076342"/>
                    <a:pt x="1283140" y="1072277"/>
                  </a:cubicBezTo>
                  <a:cubicBezTo>
                    <a:pt x="1274473" y="1062986"/>
                    <a:pt x="1266962" y="1061825"/>
                    <a:pt x="1258873" y="1072277"/>
                  </a:cubicBezTo>
                  <a:cubicBezTo>
                    <a:pt x="1254250" y="1077503"/>
                    <a:pt x="1249050" y="1078665"/>
                    <a:pt x="1242694" y="1078665"/>
                  </a:cubicBezTo>
                  <a:cubicBezTo>
                    <a:pt x="1233449" y="1078084"/>
                    <a:pt x="1229405" y="1074599"/>
                    <a:pt x="1227671" y="1062405"/>
                  </a:cubicBezTo>
                  <a:cubicBezTo>
                    <a:pt x="1225938" y="1054856"/>
                    <a:pt x="1219582" y="1051372"/>
                    <a:pt x="1216693" y="1056598"/>
                  </a:cubicBezTo>
                  <a:cubicBezTo>
                    <a:pt x="1211493" y="1066470"/>
                    <a:pt x="1203981" y="1072277"/>
                    <a:pt x="1193003" y="1075761"/>
                  </a:cubicBezTo>
                  <a:cubicBezTo>
                    <a:pt x="1180291" y="1079245"/>
                    <a:pt x="1171624" y="1086213"/>
                    <a:pt x="1176247" y="1102473"/>
                  </a:cubicBezTo>
                  <a:cubicBezTo>
                    <a:pt x="1176824" y="1105957"/>
                    <a:pt x="1172202" y="1111763"/>
                    <a:pt x="1170469" y="1115829"/>
                  </a:cubicBezTo>
                  <a:cubicBezTo>
                    <a:pt x="1168735" y="1118732"/>
                    <a:pt x="1166424" y="1119313"/>
                    <a:pt x="1162957" y="1118732"/>
                  </a:cubicBezTo>
                  <a:cubicBezTo>
                    <a:pt x="1159490" y="1116409"/>
                    <a:pt x="1154868" y="1115829"/>
                    <a:pt x="1151401" y="1112925"/>
                  </a:cubicBezTo>
                  <a:cubicBezTo>
                    <a:pt x="1147934" y="1110021"/>
                    <a:pt x="1146201" y="1105957"/>
                    <a:pt x="1145045" y="1101311"/>
                  </a:cubicBezTo>
                  <a:lnTo>
                    <a:pt x="1143703" y="1090522"/>
                  </a:lnTo>
                  <a:lnTo>
                    <a:pt x="1136941" y="1090069"/>
                  </a:lnTo>
                  <a:cubicBezTo>
                    <a:pt x="1132759" y="1089352"/>
                    <a:pt x="1128721" y="1088061"/>
                    <a:pt x="1124971" y="1085767"/>
                  </a:cubicBezTo>
                  <a:cubicBezTo>
                    <a:pt x="1120357" y="1082899"/>
                    <a:pt x="1117473" y="1081178"/>
                    <a:pt x="1116896" y="1074867"/>
                  </a:cubicBezTo>
                  <a:cubicBezTo>
                    <a:pt x="1115742" y="1061674"/>
                    <a:pt x="1111128" y="1055938"/>
                    <a:pt x="1099014" y="1050201"/>
                  </a:cubicBezTo>
                  <a:cubicBezTo>
                    <a:pt x="1089784" y="1046759"/>
                    <a:pt x="1081132" y="1042744"/>
                    <a:pt x="1076517" y="1033565"/>
                  </a:cubicBezTo>
                  <a:cubicBezTo>
                    <a:pt x="1073056" y="1027255"/>
                    <a:pt x="1067287" y="1024961"/>
                    <a:pt x="1060942" y="1024961"/>
                  </a:cubicBezTo>
                  <a:cubicBezTo>
                    <a:pt x="1060365" y="1023240"/>
                    <a:pt x="1059789" y="1021519"/>
                    <a:pt x="1059789" y="1020372"/>
                  </a:cubicBezTo>
                  <a:cubicBezTo>
                    <a:pt x="1067864" y="1004884"/>
                    <a:pt x="1078247" y="991116"/>
                    <a:pt x="1091515" y="980217"/>
                  </a:cubicBezTo>
                  <a:cubicBezTo>
                    <a:pt x="1093822" y="977348"/>
                    <a:pt x="1096130" y="975628"/>
                    <a:pt x="1099014" y="973907"/>
                  </a:cubicBezTo>
                  <a:lnTo>
                    <a:pt x="1107198" y="970109"/>
                  </a:lnTo>
                  <a:lnTo>
                    <a:pt x="1106077" y="969222"/>
                  </a:lnTo>
                  <a:lnTo>
                    <a:pt x="1102087" y="969806"/>
                  </a:lnTo>
                  <a:cubicBezTo>
                    <a:pt x="1091949" y="969289"/>
                    <a:pt x="1082625" y="963634"/>
                    <a:pt x="1072649" y="961894"/>
                  </a:cubicBezTo>
                  <a:cubicBezTo>
                    <a:pt x="1077854" y="964794"/>
                    <a:pt x="1089997" y="964794"/>
                    <a:pt x="1080745" y="975235"/>
                  </a:cubicBezTo>
                  <a:cubicBezTo>
                    <a:pt x="1074384" y="983355"/>
                    <a:pt x="1062819" y="983935"/>
                    <a:pt x="1053567" y="982775"/>
                  </a:cubicBezTo>
                  <a:cubicBezTo>
                    <a:pt x="1033038" y="980455"/>
                    <a:pt x="1012510" y="980890"/>
                    <a:pt x="991981" y="982630"/>
                  </a:cubicBezTo>
                  <a:lnTo>
                    <a:pt x="937508" y="989428"/>
                  </a:lnTo>
                  <a:lnTo>
                    <a:pt x="938654" y="990590"/>
                  </a:lnTo>
                  <a:cubicBezTo>
                    <a:pt x="944133" y="1001158"/>
                    <a:pt x="938854" y="1013918"/>
                    <a:pt x="937735" y="1026585"/>
                  </a:cubicBezTo>
                  <a:lnTo>
                    <a:pt x="938867" y="1034825"/>
                  </a:lnTo>
                  <a:lnTo>
                    <a:pt x="938286" y="1037389"/>
                  </a:lnTo>
                  <a:cubicBezTo>
                    <a:pt x="938286" y="1038555"/>
                    <a:pt x="938431" y="1039430"/>
                    <a:pt x="938792" y="1039867"/>
                  </a:cubicBezTo>
                  <a:lnTo>
                    <a:pt x="939552" y="1039806"/>
                  </a:lnTo>
                  <a:lnTo>
                    <a:pt x="940021" y="1043219"/>
                  </a:lnTo>
                  <a:cubicBezTo>
                    <a:pt x="940021" y="1044968"/>
                    <a:pt x="945225" y="1037389"/>
                    <a:pt x="940599" y="1039721"/>
                  </a:cubicBezTo>
                  <a:lnTo>
                    <a:pt x="939552" y="1039806"/>
                  </a:lnTo>
                  <a:lnTo>
                    <a:pt x="938867" y="1034825"/>
                  </a:lnTo>
                  <a:lnTo>
                    <a:pt x="941999" y="1021010"/>
                  </a:lnTo>
                  <a:cubicBezTo>
                    <a:pt x="948043" y="1007181"/>
                    <a:pt x="960835" y="1001387"/>
                    <a:pt x="978181" y="1007072"/>
                  </a:cubicBezTo>
                  <a:cubicBezTo>
                    <a:pt x="990901" y="1011153"/>
                    <a:pt x="1003621" y="1015818"/>
                    <a:pt x="1015762" y="1020482"/>
                  </a:cubicBezTo>
                  <a:lnTo>
                    <a:pt x="1016011" y="1020792"/>
                  </a:lnTo>
                  <a:lnTo>
                    <a:pt x="1017820" y="1004998"/>
                  </a:lnTo>
                  <a:cubicBezTo>
                    <a:pt x="1021016" y="999697"/>
                    <a:pt x="1026271" y="996311"/>
                    <a:pt x="1032520" y="996016"/>
                  </a:cubicBezTo>
                  <a:cubicBezTo>
                    <a:pt x="1048426" y="994839"/>
                    <a:pt x="1053539" y="1012507"/>
                    <a:pt x="1059221" y="1025464"/>
                  </a:cubicBezTo>
                  <a:lnTo>
                    <a:pt x="1059221" y="1026053"/>
                  </a:lnTo>
                  <a:cubicBezTo>
                    <a:pt x="1059221" y="1036065"/>
                    <a:pt x="1052971" y="1040777"/>
                    <a:pt x="1045018" y="1044310"/>
                  </a:cubicBezTo>
                  <a:cubicBezTo>
                    <a:pt x="1037064" y="1047844"/>
                    <a:pt x="1034792" y="1046666"/>
                    <a:pt x="1034792" y="1036654"/>
                  </a:cubicBezTo>
                  <a:cubicBezTo>
                    <a:pt x="1034792" y="1031942"/>
                    <a:pt x="1034508" y="1029587"/>
                    <a:pt x="1032875" y="1029145"/>
                  </a:cubicBezTo>
                  <a:lnTo>
                    <a:pt x="1025172" y="1032203"/>
                  </a:lnTo>
                  <a:lnTo>
                    <a:pt x="1025592" y="1032725"/>
                  </a:lnTo>
                  <a:cubicBezTo>
                    <a:pt x="1026170" y="1042637"/>
                    <a:pt x="1023857" y="1051965"/>
                    <a:pt x="1019231" y="1060710"/>
                  </a:cubicBezTo>
                  <a:cubicBezTo>
                    <a:pt x="1015762" y="1066540"/>
                    <a:pt x="1011137" y="1070039"/>
                    <a:pt x="1005355" y="1072371"/>
                  </a:cubicBezTo>
                  <a:cubicBezTo>
                    <a:pt x="985119" y="1081699"/>
                    <a:pt x="985119" y="1081699"/>
                    <a:pt x="973555" y="1100356"/>
                  </a:cubicBezTo>
                  <a:cubicBezTo>
                    <a:pt x="964304" y="1099773"/>
                    <a:pt x="953897" y="1100939"/>
                    <a:pt x="944646" y="1098607"/>
                  </a:cubicBezTo>
                  <a:cubicBezTo>
                    <a:pt x="928457" y="1095109"/>
                    <a:pt x="928457" y="1093943"/>
                    <a:pt x="922675" y="1099190"/>
                  </a:cubicBezTo>
                  <a:cubicBezTo>
                    <a:pt x="918628" y="1102688"/>
                    <a:pt x="915159" y="1105603"/>
                    <a:pt x="911112" y="1109101"/>
                  </a:cubicBezTo>
                  <a:cubicBezTo>
                    <a:pt x="907064" y="1102105"/>
                    <a:pt x="904174" y="1096275"/>
                    <a:pt x="900705" y="1090445"/>
                  </a:cubicBezTo>
                  <a:cubicBezTo>
                    <a:pt x="894345" y="1078201"/>
                    <a:pt x="894345" y="1078201"/>
                    <a:pt x="905908" y="1068873"/>
                  </a:cubicBezTo>
                  <a:cubicBezTo>
                    <a:pt x="909955" y="1066540"/>
                    <a:pt x="913425" y="1063042"/>
                    <a:pt x="915737" y="1058961"/>
                  </a:cubicBezTo>
                  <a:cubicBezTo>
                    <a:pt x="919784" y="1050799"/>
                    <a:pt x="913425" y="1048467"/>
                    <a:pt x="907064" y="1047884"/>
                  </a:cubicBezTo>
                  <a:lnTo>
                    <a:pt x="906585" y="1047541"/>
                  </a:lnTo>
                  <a:lnTo>
                    <a:pt x="901499" y="1052037"/>
                  </a:lnTo>
                  <a:cubicBezTo>
                    <a:pt x="877129" y="1064734"/>
                    <a:pt x="877129" y="1064734"/>
                    <a:pt x="886413" y="1091280"/>
                  </a:cubicBezTo>
                  <a:cubicBezTo>
                    <a:pt x="888734" y="1098206"/>
                    <a:pt x="885833" y="1103399"/>
                    <a:pt x="881771" y="1108016"/>
                  </a:cubicBezTo>
                  <a:cubicBezTo>
                    <a:pt x="880611" y="1109747"/>
                    <a:pt x="877709" y="1110325"/>
                    <a:pt x="875388" y="1110325"/>
                  </a:cubicBezTo>
                  <a:cubicBezTo>
                    <a:pt x="874228" y="1110325"/>
                    <a:pt x="873067" y="1108593"/>
                    <a:pt x="873067" y="1108016"/>
                  </a:cubicBezTo>
                  <a:cubicBezTo>
                    <a:pt x="873067" y="1098206"/>
                    <a:pt x="873067" y="1088395"/>
                    <a:pt x="869006" y="1079738"/>
                  </a:cubicBezTo>
                  <a:cubicBezTo>
                    <a:pt x="867845" y="1077430"/>
                    <a:pt x="866685" y="1075121"/>
                    <a:pt x="864364" y="1075121"/>
                  </a:cubicBezTo>
                  <a:cubicBezTo>
                    <a:pt x="860882" y="1074544"/>
                    <a:pt x="857401" y="1078584"/>
                    <a:pt x="858561" y="1082046"/>
                  </a:cubicBezTo>
                  <a:cubicBezTo>
                    <a:pt x="861463" y="1093012"/>
                    <a:pt x="859141" y="1098206"/>
                    <a:pt x="846957" y="1099360"/>
                  </a:cubicBezTo>
                  <a:cubicBezTo>
                    <a:pt x="845796" y="1091857"/>
                    <a:pt x="844636" y="1083778"/>
                    <a:pt x="834191" y="1088395"/>
                  </a:cubicBezTo>
                  <a:cubicBezTo>
                    <a:pt x="826648" y="1091280"/>
                    <a:pt x="819685" y="1095320"/>
                    <a:pt x="811562" y="1099360"/>
                  </a:cubicBezTo>
                  <a:cubicBezTo>
                    <a:pt x="814463" y="1105131"/>
                    <a:pt x="816784" y="1110902"/>
                    <a:pt x="819685" y="1117250"/>
                  </a:cubicBezTo>
                  <a:cubicBezTo>
                    <a:pt x="809821" y="1121867"/>
                    <a:pt x="803438" y="1112056"/>
                    <a:pt x="794735" y="1113787"/>
                  </a:cubicBezTo>
                  <a:cubicBezTo>
                    <a:pt x="795605" y="1108017"/>
                    <a:pt x="792994" y="1104409"/>
                    <a:pt x="789658" y="1101307"/>
                  </a:cubicBezTo>
                  <a:lnTo>
                    <a:pt x="780708" y="1092338"/>
                  </a:lnTo>
                  <a:lnTo>
                    <a:pt x="780163" y="1092860"/>
                  </a:lnTo>
                  <a:cubicBezTo>
                    <a:pt x="775589" y="1089435"/>
                    <a:pt x="771014" y="1084868"/>
                    <a:pt x="765867" y="1082014"/>
                  </a:cubicBezTo>
                  <a:cubicBezTo>
                    <a:pt x="757862" y="1078588"/>
                    <a:pt x="753287" y="1077446"/>
                    <a:pt x="745282" y="1086580"/>
                  </a:cubicBezTo>
                  <a:cubicBezTo>
                    <a:pt x="736705" y="1097998"/>
                    <a:pt x="718406" y="1106561"/>
                    <a:pt x="704111" y="1095714"/>
                  </a:cubicBezTo>
                  <a:cubicBezTo>
                    <a:pt x="694961" y="1089435"/>
                    <a:pt x="692102" y="1095714"/>
                    <a:pt x="685812" y="1097998"/>
                  </a:cubicBezTo>
                  <a:cubicBezTo>
                    <a:pt x="682381" y="1098568"/>
                    <a:pt x="679522" y="1095714"/>
                    <a:pt x="677807" y="1092860"/>
                  </a:cubicBezTo>
                  <a:cubicBezTo>
                    <a:pt x="662367" y="1092289"/>
                    <a:pt x="654362" y="1082584"/>
                    <a:pt x="648072" y="1070596"/>
                  </a:cubicBezTo>
                  <a:cubicBezTo>
                    <a:pt x="653218" y="1062604"/>
                    <a:pt x="658365" y="1070025"/>
                    <a:pt x="662939" y="1070596"/>
                  </a:cubicBezTo>
                  <a:lnTo>
                    <a:pt x="663065" y="1070347"/>
                  </a:lnTo>
                  <a:lnTo>
                    <a:pt x="662917" y="1070495"/>
                  </a:lnTo>
                  <a:cubicBezTo>
                    <a:pt x="663493" y="1061845"/>
                    <a:pt x="664070" y="1052042"/>
                    <a:pt x="665798" y="1042815"/>
                  </a:cubicBezTo>
                  <a:cubicBezTo>
                    <a:pt x="666951" y="1037048"/>
                    <a:pt x="664646" y="1031858"/>
                    <a:pt x="662341" y="1026668"/>
                  </a:cubicBezTo>
                  <a:cubicBezTo>
                    <a:pt x="660036" y="1019171"/>
                    <a:pt x="658308" y="1025514"/>
                    <a:pt x="655427" y="1026668"/>
                  </a:cubicBezTo>
                  <a:cubicBezTo>
                    <a:pt x="654851" y="1027821"/>
                    <a:pt x="654851" y="1028975"/>
                    <a:pt x="654275" y="1029551"/>
                  </a:cubicBezTo>
                  <a:cubicBezTo>
                    <a:pt x="651970" y="1033011"/>
                    <a:pt x="649089" y="1038201"/>
                    <a:pt x="643903" y="1035318"/>
                  </a:cubicBezTo>
                  <a:cubicBezTo>
                    <a:pt x="642751" y="1034741"/>
                    <a:pt x="642175" y="1033299"/>
                    <a:pt x="641743" y="1031569"/>
                  </a:cubicBezTo>
                  <a:lnTo>
                    <a:pt x="641477" y="1030443"/>
                  </a:lnTo>
                  <a:lnTo>
                    <a:pt x="639666" y="1031391"/>
                  </a:lnTo>
                  <a:cubicBezTo>
                    <a:pt x="628137" y="1032545"/>
                    <a:pt x="616031" y="1031391"/>
                    <a:pt x="604501" y="1029661"/>
                  </a:cubicBezTo>
                  <a:cubicBezTo>
                    <a:pt x="599314" y="1028508"/>
                    <a:pt x="594702" y="1025625"/>
                    <a:pt x="595855" y="1020436"/>
                  </a:cubicBezTo>
                  <a:cubicBezTo>
                    <a:pt x="597584" y="1012940"/>
                    <a:pt x="602196" y="1007750"/>
                    <a:pt x="610843" y="1011210"/>
                  </a:cubicBezTo>
                  <a:cubicBezTo>
                    <a:pt x="619490" y="1002561"/>
                    <a:pt x="637937" y="975459"/>
                    <a:pt x="637937" y="968540"/>
                  </a:cubicBezTo>
                  <a:cubicBezTo>
                    <a:pt x="638513" y="962774"/>
                    <a:pt x="635054" y="957584"/>
                    <a:pt x="633325" y="951818"/>
                  </a:cubicBezTo>
                  <a:cubicBezTo>
                    <a:pt x="633325" y="948358"/>
                    <a:pt x="635054" y="945475"/>
                    <a:pt x="636207" y="942592"/>
                  </a:cubicBezTo>
                  <a:cubicBezTo>
                    <a:pt x="637360" y="941438"/>
                    <a:pt x="637937" y="939132"/>
                    <a:pt x="638513" y="937402"/>
                  </a:cubicBezTo>
                  <a:cubicBezTo>
                    <a:pt x="638513" y="937402"/>
                    <a:pt x="638513" y="935096"/>
                    <a:pt x="637937" y="935096"/>
                  </a:cubicBezTo>
                  <a:cubicBezTo>
                    <a:pt x="636207" y="933943"/>
                    <a:pt x="634478" y="933366"/>
                    <a:pt x="632748" y="932789"/>
                  </a:cubicBezTo>
                  <a:cubicBezTo>
                    <a:pt x="630443" y="931636"/>
                    <a:pt x="629290" y="929906"/>
                    <a:pt x="628713" y="927600"/>
                  </a:cubicBezTo>
                  <a:cubicBezTo>
                    <a:pt x="628713" y="925870"/>
                    <a:pt x="627560" y="923563"/>
                    <a:pt x="625831" y="922410"/>
                  </a:cubicBezTo>
                  <a:cubicBezTo>
                    <a:pt x="622949" y="920680"/>
                    <a:pt x="622372" y="919527"/>
                    <a:pt x="622949" y="917797"/>
                  </a:cubicBezTo>
                  <a:cubicBezTo>
                    <a:pt x="624102" y="915491"/>
                    <a:pt x="625255" y="914914"/>
                    <a:pt x="625831" y="914914"/>
                  </a:cubicBezTo>
                  <a:cubicBezTo>
                    <a:pt x="628713" y="914914"/>
                    <a:pt x="631595" y="914625"/>
                    <a:pt x="634118" y="913544"/>
                  </a:cubicBezTo>
                  <a:lnTo>
                    <a:pt x="639529" y="908132"/>
                  </a:lnTo>
                  <a:lnTo>
                    <a:pt x="632570" y="910739"/>
                  </a:lnTo>
                  <a:cubicBezTo>
                    <a:pt x="613577" y="909014"/>
                    <a:pt x="591129" y="891764"/>
                    <a:pt x="581920" y="925114"/>
                  </a:cubicBezTo>
                  <a:cubicBezTo>
                    <a:pt x="579618" y="931439"/>
                    <a:pt x="569834" y="934314"/>
                    <a:pt x="564653" y="938914"/>
                  </a:cubicBezTo>
                  <a:cubicBezTo>
                    <a:pt x="546235" y="957314"/>
                    <a:pt x="529544" y="963639"/>
                    <a:pt x="516306" y="934314"/>
                  </a:cubicBezTo>
                  <a:cubicBezTo>
                    <a:pt x="512852" y="926264"/>
                    <a:pt x="504219" y="926264"/>
                    <a:pt x="499039" y="921089"/>
                  </a:cubicBezTo>
                  <a:cubicBezTo>
                    <a:pt x="499039" y="918214"/>
                    <a:pt x="499039" y="916489"/>
                    <a:pt x="499039" y="913614"/>
                  </a:cubicBezTo>
                  <a:cubicBezTo>
                    <a:pt x="495585" y="909014"/>
                    <a:pt x="495585" y="903839"/>
                    <a:pt x="499615" y="898664"/>
                  </a:cubicBezTo>
                  <a:cubicBezTo>
                    <a:pt x="503068" y="896363"/>
                    <a:pt x="506521" y="892914"/>
                    <a:pt x="509975" y="891764"/>
                  </a:cubicBezTo>
                  <a:cubicBezTo>
                    <a:pt x="518608" y="889463"/>
                    <a:pt x="520910" y="884288"/>
                    <a:pt x="521486" y="876814"/>
                  </a:cubicBezTo>
                  <a:cubicBezTo>
                    <a:pt x="524364" y="874513"/>
                    <a:pt x="524939" y="869914"/>
                    <a:pt x="528968" y="869338"/>
                  </a:cubicBezTo>
                  <a:cubicBezTo>
                    <a:pt x="538753" y="868763"/>
                    <a:pt x="543358" y="863588"/>
                    <a:pt x="543358" y="853813"/>
                  </a:cubicBezTo>
                  <a:cubicBezTo>
                    <a:pt x="543358" y="849213"/>
                    <a:pt x="543358" y="844613"/>
                    <a:pt x="543358" y="840013"/>
                  </a:cubicBezTo>
                  <a:cubicBezTo>
                    <a:pt x="543933" y="833688"/>
                    <a:pt x="545084" y="828513"/>
                    <a:pt x="550840" y="825063"/>
                  </a:cubicBezTo>
                  <a:cubicBezTo>
                    <a:pt x="558322" y="831963"/>
                    <a:pt x="568107" y="833688"/>
                    <a:pt x="575014" y="828513"/>
                  </a:cubicBezTo>
                  <a:cubicBezTo>
                    <a:pt x="599763" y="808388"/>
                    <a:pt x="631419" y="804363"/>
                    <a:pt x="658471" y="790563"/>
                  </a:cubicBezTo>
                  <a:cubicBezTo>
                    <a:pt x="664946" y="787400"/>
                    <a:pt x="670018" y="785819"/>
                    <a:pt x="674074" y="785514"/>
                  </a:cubicBezTo>
                  <a:cubicBezTo>
                    <a:pt x="686242" y="784597"/>
                    <a:pt x="689263" y="795163"/>
                    <a:pt x="693580" y="808963"/>
                  </a:cubicBezTo>
                  <a:cubicBezTo>
                    <a:pt x="697609" y="821038"/>
                    <a:pt x="680342" y="834263"/>
                    <a:pt x="694155" y="842888"/>
                  </a:cubicBezTo>
                  <a:cubicBezTo>
                    <a:pt x="713149" y="853813"/>
                    <a:pt x="728690" y="871638"/>
                    <a:pt x="752288" y="872788"/>
                  </a:cubicBezTo>
                  <a:cubicBezTo>
                    <a:pt x="776461" y="874513"/>
                    <a:pt x="800059" y="881414"/>
                    <a:pt x="823658" y="882564"/>
                  </a:cubicBezTo>
                  <a:cubicBezTo>
                    <a:pt x="867977" y="869914"/>
                    <a:pt x="869127" y="871064"/>
                    <a:pt x="886395" y="913039"/>
                  </a:cubicBezTo>
                  <a:lnTo>
                    <a:pt x="885767" y="914377"/>
                  </a:lnTo>
                  <a:lnTo>
                    <a:pt x="894842" y="914559"/>
                  </a:lnTo>
                  <a:cubicBezTo>
                    <a:pt x="904953" y="916979"/>
                    <a:pt x="911892" y="925353"/>
                    <a:pt x="918831" y="934053"/>
                  </a:cubicBezTo>
                  <a:cubicBezTo>
                    <a:pt x="919987" y="935213"/>
                    <a:pt x="924036" y="935793"/>
                    <a:pt x="925771" y="935213"/>
                  </a:cubicBezTo>
                  <a:cubicBezTo>
                    <a:pt x="930396" y="933473"/>
                    <a:pt x="928083" y="930573"/>
                    <a:pt x="926349" y="927673"/>
                  </a:cubicBezTo>
                  <a:cubicBezTo>
                    <a:pt x="922879" y="923032"/>
                    <a:pt x="919409" y="917812"/>
                    <a:pt x="916518" y="912012"/>
                  </a:cubicBezTo>
                  <a:cubicBezTo>
                    <a:pt x="913627" y="905052"/>
                    <a:pt x="918253" y="901572"/>
                    <a:pt x="925192" y="900412"/>
                  </a:cubicBezTo>
                  <a:cubicBezTo>
                    <a:pt x="928662" y="899252"/>
                    <a:pt x="932131" y="899252"/>
                    <a:pt x="935601" y="899252"/>
                  </a:cubicBezTo>
                  <a:cubicBezTo>
                    <a:pt x="958731" y="911432"/>
                    <a:pt x="981862" y="882431"/>
                    <a:pt x="1002679" y="898092"/>
                  </a:cubicBezTo>
                  <a:cubicBezTo>
                    <a:pt x="1025232" y="914912"/>
                    <a:pt x="1030436" y="898092"/>
                    <a:pt x="1039689" y="884751"/>
                  </a:cubicBezTo>
                  <a:cubicBezTo>
                    <a:pt x="1042001" y="884751"/>
                    <a:pt x="1044314" y="884751"/>
                    <a:pt x="1046627" y="884751"/>
                  </a:cubicBezTo>
                  <a:lnTo>
                    <a:pt x="1047317" y="884302"/>
                  </a:lnTo>
                  <a:lnTo>
                    <a:pt x="1061699" y="870181"/>
                  </a:lnTo>
                  <a:lnTo>
                    <a:pt x="1061663" y="869670"/>
                  </a:lnTo>
                  <a:cubicBezTo>
                    <a:pt x="1064554" y="863870"/>
                    <a:pt x="1070336" y="862130"/>
                    <a:pt x="1076119" y="862130"/>
                  </a:cubicBezTo>
                  <a:lnTo>
                    <a:pt x="1083943" y="869417"/>
                  </a:lnTo>
                  <a:lnTo>
                    <a:pt x="1088346" y="864642"/>
                  </a:lnTo>
                  <a:cubicBezTo>
                    <a:pt x="1089426" y="862103"/>
                    <a:pt x="1089858" y="859202"/>
                    <a:pt x="1090145" y="856301"/>
                  </a:cubicBezTo>
                  <a:cubicBezTo>
                    <a:pt x="1094751" y="851079"/>
                    <a:pt x="1099358" y="845857"/>
                    <a:pt x="1104540" y="841215"/>
                  </a:cubicBezTo>
                  <a:lnTo>
                    <a:pt x="1105721" y="842009"/>
                  </a:lnTo>
                  <a:lnTo>
                    <a:pt x="1105535" y="841551"/>
                  </a:lnTo>
                  <a:lnTo>
                    <a:pt x="1105535" y="835057"/>
                  </a:lnTo>
                  <a:lnTo>
                    <a:pt x="1104540" y="833672"/>
                  </a:lnTo>
                  <a:cubicBezTo>
                    <a:pt x="1109722" y="817426"/>
                    <a:pt x="1113752" y="814525"/>
                    <a:pt x="1123540" y="819747"/>
                  </a:cubicBezTo>
                  <a:cubicBezTo>
                    <a:pt x="1128722" y="822648"/>
                    <a:pt x="1133904" y="826129"/>
                    <a:pt x="1139086" y="828450"/>
                  </a:cubicBezTo>
                  <a:cubicBezTo>
                    <a:pt x="1145419" y="831351"/>
                    <a:pt x="1147147" y="826129"/>
                    <a:pt x="1149450" y="821487"/>
                  </a:cubicBezTo>
                  <a:cubicBezTo>
                    <a:pt x="1152329" y="812204"/>
                    <a:pt x="1158086" y="817426"/>
                    <a:pt x="1163269" y="819167"/>
                  </a:cubicBezTo>
                  <a:lnTo>
                    <a:pt x="1166315" y="822470"/>
                  </a:lnTo>
                  <a:lnTo>
                    <a:pt x="1164392" y="819047"/>
                  </a:lnTo>
                  <a:lnTo>
                    <a:pt x="1170752" y="818574"/>
                  </a:lnTo>
                  <a:lnTo>
                    <a:pt x="1167875" y="797118"/>
                  </a:lnTo>
                  <a:cubicBezTo>
                    <a:pt x="1167875" y="789575"/>
                    <a:pt x="1174208" y="786674"/>
                    <a:pt x="1185724" y="788995"/>
                  </a:cubicBezTo>
                  <a:lnTo>
                    <a:pt x="1187222" y="788663"/>
                  </a:lnTo>
                  <a:lnTo>
                    <a:pt x="1186861" y="787611"/>
                  </a:lnTo>
                  <a:lnTo>
                    <a:pt x="1193208" y="781571"/>
                  </a:lnTo>
                  <a:lnTo>
                    <a:pt x="1193208" y="774489"/>
                  </a:lnTo>
                  <a:lnTo>
                    <a:pt x="1194807" y="773312"/>
                  </a:lnTo>
                  <a:lnTo>
                    <a:pt x="1194484" y="773397"/>
                  </a:lnTo>
                  <a:cubicBezTo>
                    <a:pt x="1195642" y="769954"/>
                    <a:pt x="1195642" y="764789"/>
                    <a:pt x="1197379" y="763642"/>
                  </a:cubicBezTo>
                  <a:cubicBezTo>
                    <a:pt x="1215324" y="752738"/>
                    <a:pt x="1230954" y="738392"/>
                    <a:pt x="1253531" y="736671"/>
                  </a:cubicBezTo>
                  <a:cubicBezTo>
                    <a:pt x="1256425" y="739540"/>
                    <a:pt x="1259320" y="740114"/>
                    <a:pt x="1262794" y="737245"/>
                  </a:cubicBezTo>
                  <a:cubicBezTo>
                    <a:pt x="1267425" y="732654"/>
                    <a:pt x="1269161" y="727490"/>
                    <a:pt x="1267425" y="721178"/>
                  </a:cubicBezTo>
                  <a:cubicBezTo>
                    <a:pt x="1266267" y="715439"/>
                    <a:pt x="1263372" y="709701"/>
                    <a:pt x="1269161" y="704536"/>
                  </a:cubicBezTo>
                  <a:cubicBezTo>
                    <a:pt x="1272345" y="701954"/>
                    <a:pt x="1275674" y="700519"/>
                    <a:pt x="1279075" y="699945"/>
                  </a:cubicBezTo>
                  <a:cubicBezTo>
                    <a:pt x="1282476" y="699372"/>
                    <a:pt x="1285949" y="699659"/>
                    <a:pt x="1289422" y="700519"/>
                  </a:cubicBezTo>
                  <a:cubicBezTo>
                    <a:pt x="1292896" y="701667"/>
                    <a:pt x="1295211" y="705110"/>
                    <a:pt x="1298106" y="706832"/>
                  </a:cubicBezTo>
                  <a:lnTo>
                    <a:pt x="1297423" y="707878"/>
                  </a:lnTo>
                  <a:lnTo>
                    <a:pt x="1302029" y="710664"/>
                  </a:lnTo>
                  <a:cubicBezTo>
                    <a:pt x="1304908" y="711244"/>
                    <a:pt x="1307787" y="711824"/>
                    <a:pt x="1308363" y="710664"/>
                  </a:cubicBezTo>
                  <a:cubicBezTo>
                    <a:pt x="1308938" y="707182"/>
                    <a:pt x="1304332" y="710664"/>
                    <a:pt x="1303757" y="707182"/>
                  </a:cubicBezTo>
                  <a:lnTo>
                    <a:pt x="1307735" y="699472"/>
                  </a:lnTo>
                  <a:lnTo>
                    <a:pt x="1299412" y="698291"/>
                  </a:lnTo>
                  <a:cubicBezTo>
                    <a:pt x="1295036" y="696988"/>
                    <a:pt x="1291593" y="694237"/>
                    <a:pt x="1290732" y="687576"/>
                  </a:cubicBezTo>
                  <a:cubicBezTo>
                    <a:pt x="1289584" y="678310"/>
                    <a:pt x="1301635" y="682943"/>
                    <a:pt x="1306801" y="676573"/>
                  </a:cubicBezTo>
                  <a:cubicBezTo>
                    <a:pt x="1290732" y="671940"/>
                    <a:pt x="1285567" y="693368"/>
                    <a:pt x="1271794" y="688735"/>
                  </a:cubicBezTo>
                  <a:cubicBezTo>
                    <a:pt x="1266629" y="687576"/>
                    <a:pt x="1262038" y="684101"/>
                    <a:pt x="1259169" y="679468"/>
                  </a:cubicBezTo>
                  <a:cubicBezTo>
                    <a:pt x="1258021" y="675994"/>
                    <a:pt x="1258595" y="673098"/>
                    <a:pt x="1260890" y="669623"/>
                  </a:cubicBezTo>
                  <a:cubicBezTo>
                    <a:pt x="1268351" y="659777"/>
                    <a:pt x="1275811" y="651090"/>
                    <a:pt x="1283271" y="640665"/>
                  </a:cubicBezTo>
                  <a:cubicBezTo>
                    <a:pt x="1286715" y="635453"/>
                    <a:pt x="1291879" y="633136"/>
                    <a:pt x="1298192" y="632557"/>
                  </a:cubicBezTo>
                  <a:cubicBezTo>
                    <a:pt x="1308522" y="637190"/>
                    <a:pt x="1318852" y="645878"/>
                    <a:pt x="1330903" y="636611"/>
                  </a:cubicBezTo>
                  <a:cubicBezTo>
                    <a:pt x="1316557" y="618078"/>
                    <a:pt x="1365909" y="615762"/>
                    <a:pt x="1340659" y="594912"/>
                  </a:cubicBezTo>
                  <a:cubicBezTo>
                    <a:pt x="1338938" y="585646"/>
                    <a:pt x="1338938" y="576380"/>
                    <a:pt x="1341233" y="567113"/>
                  </a:cubicBezTo>
                  <a:cubicBezTo>
                    <a:pt x="1342381" y="563638"/>
                    <a:pt x="1343528" y="560742"/>
                    <a:pt x="1345250" y="558426"/>
                  </a:cubicBezTo>
                  <a:cubicBezTo>
                    <a:pt x="1346972" y="555530"/>
                    <a:pt x="1349267" y="553213"/>
                    <a:pt x="1352137" y="552055"/>
                  </a:cubicBezTo>
                  <a:cubicBezTo>
                    <a:pt x="1353284" y="551476"/>
                    <a:pt x="1355006" y="551476"/>
                    <a:pt x="1356727" y="550897"/>
                  </a:cubicBezTo>
                  <a:cubicBezTo>
                    <a:pt x="1392882" y="550318"/>
                    <a:pt x="1400342" y="535260"/>
                    <a:pt x="1381405" y="499352"/>
                  </a:cubicBezTo>
                  <a:cubicBezTo>
                    <a:pt x="1376813" y="491244"/>
                    <a:pt x="1373944" y="485453"/>
                    <a:pt x="1378535" y="476766"/>
                  </a:cubicBezTo>
                  <a:close/>
                  <a:moveTo>
                    <a:pt x="1465959" y="454357"/>
                  </a:moveTo>
                  <a:cubicBezTo>
                    <a:pt x="1469286" y="461079"/>
                    <a:pt x="1470949" y="468362"/>
                    <a:pt x="1460968" y="471164"/>
                  </a:cubicBezTo>
                  <a:cubicBezTo>
                    <a:pt x="1455423" y="472845"/>
                    <a:pt x="1450433" y="474525"/>
                    <a:pt x="1444888" y="476206"/>
                  </a:cubicBezTo>
                  <a:cubicBezTo>
                    <a:pt x="1441006" y="459959"/>
                    <a:pt x="1441561" y="457718"/>
                    <a:pt x="1455423" y="454917"/>
                  </a:cubicBezTo>
                  <a:cubicBezTo>
                    <a:pt x="1459305" y="453796"/>
                    <a:pt x="1462632" y="454917"/>
                    <a:pt x="1465959" y="454357"/>
                  </a:cubicBezTo>
                  <a:close/>
                  <a:moveTo>
                    <a:pt x="1372098" y="433380"/>
                  </a:moveTo>
                  <a:cubicBezTo>
                    <a:pt x="1375550" y="436325"/>
                    <a:pt x="1379578" y="438092"/>
                    <a:pt x="1382455" y="441626"/>
                  </a:cubicBezTo>
                  <a:cubicBezTo>
                    <a:pt x="1385333" y="445748"/>
                    <a:pt x="1387059" y="451049"/>
                    <a:pt x="1379003" y="451049"/>
                  </a:cubicBezTo>
                  <a:cubicBezTo>
                    <a:pt x="1376126" y="450754"/>
                    <a:pt x="1373248" y="450313"/>
                    <a:pt x="1370731" y="450755"/>
                  </a:cubicBezTo>
                  <a:lnTo>
                    <a:pt x="1365707" y="454868"/>
                  </a:lnTo>
                  <a:lnTo>
                    <a:pt x="1370480" y="460276"/>
                  </a:lnTo>
                  <a:cubicBezTo>
                    <a:pt x="1371506" y="462779"/>
                    <a:pt x="1371799" y="465576"/>
                    <a:pt x="1371799" y="468521"/>
                  </a:cubicBezTo>
                  <a:cubicBezTo>
                    <a:pt x="1368867" y="467049"/>
                    <a:pt x="1367108" y="464840"/>
                    <a:pt x="1366081" y="462264"/>
                  </a:cubicBezTo>
                  <a:lnTo>
                    <a:pt x="1365017" y="455433"/>
                  </a:lnTo>
                  <a:lnTo>
                    <a:pt x="1364617" y="455761"/>
                  </a:lnTo>
                  <a:cubicBezTo>
                    <a:pt x="1359438" y="452227"/>
                    <a:pt x="1357136" y="448104"/>
                    <a:pt x="1362315" y="442803"/>
                  </a:cubicBezTo>
                  <a:cubicBezTo>
                    <a:pt x="1365768" y="439270"/>
                    <a:pt x="1368645" y="436325"/>
                    <a:pt x="1372098" y="433380"/>
                  </a:cubicBezTo>
                  <a:close/>
                  <a:moveTo>
                    <a:pt x="1357446" y="364473"/>
                  </a:moveTo>
                  <a:cubicBezTo>
                    <a:pt x="1365533" y="370187"/>
                    <a:pt x="1359602" y="383328"/>
                    <a:pt x="1369307" y="387328"/>
                  </a:cubicBezTo>
                  <a:cubicBezTo>
                    <a:pt x="1368768" y="393613"/>
                    <a:pt x="1367689" y="398755"/>
                    <a:pt x="1362298" y="402183"/>
                  </a:cubicBezTo>
                  <a:cubicBezTo>
                    <a:pt x="1356368" y="390185"/>
                    <a:pt x="1352055" y="378186"/>
                    <a:pt x="1357446" y="364473"/>
                  </a:cubicBezTo>
                  <a:close/>
                  <a:moveTo>
                    <a:pt x="233727" y="354161"/>
                  </a:moveTo>
                  <a:cubicBezTo>
                    <a:pt x="229829" y="353074"/>
                    <a:pt x="223764" y="354524"/>
                    <a:pt x="218565" y="358005"/>
                  </a:cubicBezTo>
                  <a:cubicBezTo>
                    <a:pt x="205858" y="366708"/>
                    <a:pt x="196617" y="382374"/>
                    <a:pt x="177556" y="376572"/>
                  </a:cubicBezTo>
                  <a:lnTo>
                    <a:pt x="176436" y="374660"/>
                  </a:lnTo>
                  <a:lnTo>
                    <a:pt x="173692" y="368754"/>
                  </a:lnTo>
                  <a:lnTo>
                    <a:pt x="173063" y="364642"/>
                  </a:lnTo>
                  <a:lnTo>
                    <a:pt x="174446" y="361422"/>
                  </a:lnTo>
                  <a:lnTo>
                    <a:pt x="174451" y="361414"/>
                  </a:lnTo>
                  <a:cubicBezTo>
                    <a:pt x="175245" y="360906"/>
                    <a:pt x="176112" y="360616"/>
                    <a:pt x="176400" y="360326"/>
                  </a:cubicBezTo>
                  <a:cubicBezTo>
                    <a:pt x="178711" y="355685"/>
                    <a:pt x="171780" y="355685"/>
                    <a:pt x="175823" y="358585"/>
                  </a:cubicBezTo>
                  <a:cubicBezTo>
                    <a:pt x="175823" y="358585"/>
                    <a:pt x="175245" y="359746"/>
                    <a:pt x="174667" y="360906"/>
                  </a:cubicBezTo>
                  <a:lnTo>
                    <a:pt x="174446" y="361422"/>
                  </a:lnTo>
                  <a:lnTo>
                    <a:pt x="172935" y="363807"/>
                  </a:lnTo>
                  <a:lnTo>
                    <a:pt x="173063" y="364642"/>
                  </a:lnTo>
                  <a:lnTo>
                    <a:pt x="172447" y="366074"/>
                  </a:lnTo>
                  <a:lnTo>
                    <a:pt x="173692" y="368754"/>
                  </a:lnTo>
                  <a:lnTo>
                    <a:pt x="173945" y="370407"/>
                  </a:lnTo>
                  <a:lnTo>
                    <a:pt x="176436" y="374660"/>
                  </a:lnTo>
                  <a:lnTo>
                    <a:pt x="178133" y="378312"/>
                  </a:lnTo>
                  <a:cubicBezTo>
                    <a:pt x="177267" y="381794"/>
                    <a:pt x="176563" y="385520"/>
                    <a:pt x="175290" y="388695"/>
                  </a:cubicBezTo>
                  <a:lnTo>
                    <a:pt x="169241" y="395540"/>
                  </a:lnTo>
                  <a:lnTo>
                    <a:pt x="167180" y="395891"/>
                  </a:lnTo>
                  <a:lnTo>
                    <a:pt x="160990" y="396287"/>
                  </a:lnTo>
                  <a:lnTo>
                    <a:pt x="158628" y="392727"/>
                  </a:lnTo>
                  <a:lnTo>
                    <a:pt x="157267" y="390496"/>
                  </a:lnTo>
                  <a:cubicBezTo>
                    <a:pt x="156329" y="388321"/>
                    <a:pt x="155318" y="386145"/>
                    <a:pt x="153296" y="384694"/>
                  </a:cubicBezTo>
                  <a:lnTo>
                    <a:pt x="158628" y="392727"/>
                  </a:lnTo>
                  <a:lnTo>
                    <a:pt x="160805" y="396298"/>
                  </a:lnTo>
                  <a:lnTo>
                    <a:pt x="160990" y="396287"/>
                  </a:lnTo>
                  <a:lnTo>
                    <a:pt x="161383" y="396878"/>
                  </a:lnTo>
                  <a:lnTo>
                    <a:pt x="167180" y="395891"/>
                  </a:lnTo>
                  <a:lnTo>
                    <a:pt x="169036" y="395773"/>
                  </a:lnTo>
                  <a:lnTo>
                    <a:pt x="169241" y="395540"/>
                  </a:lnTo>
                  <a:lnTo>
                    <a:pt x="175381" y="394495"/>
                  </a:lnTo>
                  <a:cubicBezTo>
                    <a:pt x="188675" y="394413"/>
                    <a:pt x="199938" y="400940"/>
                    <a:pt x="209901" y="411384"/>
                  </a:cubicBezTo>
                  <a:cubicBezTo>
                    <a:pt x="216833" y="419507"/>
                    <a:pt x="227807" y="427629"/>
                    <a:pt x="215677" y="438653"/>
                  </a:cubicBezTo>
                  <a:cubicBezTo>
                    <a:pt x="206436" y="446195"/>
                    <a:pt x="196617" y="457219"/>
                    <a:pt x="185642" y="440974"/>
                  </a:cubicBezTo>
                  <a:cubicBezTo>
                    <a:pt x="175823" y="427049"/>
                    <a:pt x="168314" y="431691"/>
                    <a:pt x="162538" y="445035"/>
                  </a:cubicBezTo>
                  <a:cubicBezTo>
                    <a:pt x="159650" y="452578"/>
                    <a:pt x="152141" y="454318"/>
                    <a:pt x="144055" y="452578"/>
                  </a:cubicBezTo>
                  <a:cubicBezTo>
                    <a:pt x="140589" y="451417"/>
                    <a:pt x="138279" y="449677"/>
                    <a:pt x="136546" y="446195"/>
                  </a:cubicBezTo>
                  <a:cubicBezTo>
                    <a:pt x="133080" y="429950"/>
                    <a:pt x="139434" y="410803"/>
                    <a:pt x="120373" y="387596"/>
                  </a:cubicBezTo>
                  <a:cubicBezTo>
                    <a:pt x="138279" y="424148"/>
                    <a:pt x="138856" y="443875"/>
                    <a:pt x="98424" y="435172"/>
                  </a:cubicBezTo>
                  <a:cubicBezTo>
                    <a:pt x="89182" y="433431"/>
                    <a:pt x="85139" y="445035"/>
                    <a:pt x="78208" y="450257"/>
                  </a:cubicBezTo>
                  <a:cubicBezTo>
                    <a:pt x="113442" y="469984"/>
                    <a:pt x="150986" y="484489"/>
                    <a:pt x="183909" y="507117"/>
                  </a:cubicBezTo>
                  <a:cubicBezTo>
                    <a:pt x="192573" y="512919"/>
                    <a:pt x="193151" y="521041"/>
                    <a:pt x="189685" y="529744"/>
                  </a:cubicBezTo>
                  <a:cubicBezTo>
                    <a:pt x="186220" y="540188"/>
                    <a:pt x="181599" y="551212"/>
                    <a:pt x="191418" y="563976"/>
                  </a:cubicBezTo>
                  <a:cubicBezTo>
                    <a:pt x="213944" y="551212"/>
                    <a:pt x="230695" y="520461"/>
                    <a:pt x="263618" y="535546"/>
                  </a:cubicBezTo>
                  <a:cubicBezTo>
                    <a:pt x="267662" y="540188"/>
                    <a:pt x="267662" y="546570"/>
                    <a:pt x="270550" y="551792"/>
                  </a:cubicBezTo>
                  <a:cubicBezTo>
                    <a:pt x="271705" y="553532"/>
                    <a:pt x="272860" y="555853"/>
                    <a:pt x="274015" y="558174"/>
                  </a:cubicBezTo>
                  <a:cubicBezTo>
                    <a:pt x="274015" y="560495"/>
                    <a:pt x="275748" y="562235"/>
                    <a:pt x="278058" y="562235"/>
                  </a:cubicBezTo>
                  <a:lnTo>
                    <a:pt x="284925" y="564535"/>
                  </a:lnTo>
                  <a:lnTo>
                    <a:pt x="281142" y="556188"/>
                  </a:lnTo>
                  <a:cubicBezTo>
                    <a:pt x="280782" y="552538"/>
                    <a:pt x="281647" y="548743"/>
                    <a:pt x="283665" y="544655"/>
                  </a:cubicBezTo>
                  <a:cubicBezTo>
                    <a:pt x="286549" y="542319"/>
                    <a:pt x="290009" y="540568"/>
                    <a:pt x="294047" y="540568"/>
                  </a:cubicBezTo>
                  <a:cubicBezTo>
                    <a:pt x="313078" y="548889"/>
                    <a:pt x="334056" y="545057"/>
                    <a:pt x="354548" y="547055"/>
                  </a:cubicBezTo>
                  <a:lnTo>
                    <a:pt x="374462" y="551589"/>
                  </a:lnTo>
                  <a:lnTo>
                    <a:pt x="371052" y="550119"/>
                  </a:lnTo>
                  <a:cubicBezTo>
                    <a:pt x="359544" y="538542"/>
                    <a:pt x="373929" y="524650"/>
                    <a:pt x="367024" y="513074"/>
                  </a:cubicBezTo>
                  <a:cubicBezTo>
                    <a:pt x="363572" y="498024"/>
                    <a:pt x="371052" y="493972"/>
                    <a:pt x="384862" y="496288"/>
                  </a:cubicBezTo>
                  <a:cubicBezTo>
                    <a:pt x="365874" y="480081"/>
                    <a:pt x="338253" y="506128"/>
                    <a:pt x="320990" y="483554"/>
                  </a:cubicBezTo>
                  <a:cubicBezTo>
                    <a:pt x="319839" y="480659"/>
                    <a:pt x="318689" y="477766"/>
                    <a:pt x="318689" y="474293"/>
                  </a:cubicBezTo>
                  <a:cubicBezTo>
                    <a:pt x="318689" y="471688"/>
                    <a:pt x="318833" y="469083"/>
                    <a:pt x="318617" y="466478"/>
                  </a:cubicBezTo>
                  <a:lnTo>
                    <a:pt x="316591" y="459380"/>
                  </a:lnTo>
                  <a:lnTo>
                    <a:pt x="306939" y="465124"/>
                  </a:lnTo>
                  <a:cubicBezTo>
                    <a:pt x="302462" y="467518"/>
                    <a:pt x="297986" y="468823"/>
                    <a:pt x="293654" y="466502"/>
                  </a:cubicBezTo>
                  <a:cubicBezTo>
                    <a:pt x="271127" y="454318"/>
                    <a:pt x="253799" y="453158"/>
                    <a:pt x="238781" y="477526"/>
                  </a:cubicBezTo>
                  <a:cubicBezTo>
                    <a:pt x="234738" y="483328"/>
                    <a:pt x="224919" y="483328"/>
                    <a:pt x="219143" y="476946"/>
                  </a:cubicBezTo>
                  <a:cubicBezTo>
                    <a:pt x="211057" y="468243"/>
                    <a:pt x="205280" y="454899"/>
                    <a:pt x="215100" y="446776"/>
                  </a:cubicBezTo>
                  <a:cubicBezTo>
                    <a:pt x="242247" y="424148"/>
                    <a:pt x="223186" y="391076"/>
                    <a:pt x="235894" y="365548"/>
                  </a:cubicBezTo>
                  <a:cubicBezTo>
                    <a:pt x="239359" y="358876"/>
                    <a:pt x="237626" y="355249"/>
                    <a:pt x="233727" y="354161"/>
                  </a:cubicBezTo>
                  <a:close/>
                  <a:moveTo>
                    <a:pt x="764273" y="233451"/>
                  </a:moveTo>
                  <a:cubicBezTo>
                    <a:pt x="758474" y="234606"/>
                    <a:pt x="752495" y="237025"/>
                    <a:pt x="746299" y="240923"/>
                  </a:cubicBezTo>
                  <a:cubicBezTo>
                    <a:pt x="739383" y="244965"/>
                    <a:pt x="729586" y="242655"/>
                    <a:pt x="729586" y="255938"/>
                  </a:cubicBezTo>
                  <a:cubicBezTo>
                    <a:pt x="729010" y="281926"/>
                    <a:pt x="712873" y="278461"/>
                    <a:pt x="692701" y="270376"/>
                  </a:cubicBezTo>
                  <a:cubicBezTo>
                    <a:pt x="694142" y="276728"/>
                    <a:pt x="694286" y="282648"/>
                    <a:pt x="693422" y="288351"/>
                  </a:cubicBezTo>
                  <a:lnTo>
                    <a:pt x="689011" y="302147"/>
                  </a:lnTo>
                  <a:lnTo>
                    <a:pt x="692431" y="298727"/>
                  </a:lnTo>
                  <a:cubicBezTo>
                    <a:pt x="695319" y="294106"/>
                    <a:pt x="699939" y="292372"/>
                    <a:pt x="704561" y="295261"/>
                  </a:cubicBezTo>
                  <a:cubicBezTo>
                    <a:pt x="709759" y="298149"/>
                    <a:pt x="714957" y="302193"/>
                    <a:pt x="718423" y="306815"/>
                  </a:cubicBezTo>
                  <a:cubicBezTo>
                    <a:pt x="728242" y="320102"/>
                    <a:pt x="739795" y="321258"/>
                    <a:pt x="754235" y="314903"/>
                  </a:cubicBezTo>
                  <a:cubicBezTo>
                    <a:pt x="757700" y="305660"/>
                    <a:pt x="745570" y="305660"/>
                    <a:pt x="743838" y="299305"/>
                  </a:cubicBezTo>
                  <a:cubicBezTo>
                    <a:pt x="741527" y="291217"/>
                    <a:pt x="729398" y="294683"/>
                    <a:pt x="729398" y="283707"/>
                  </a:cubicBezTo>
                  <a:lnTo>
                    <a:pt x="758278" y="283707"/>
                  </a:lnTo>
                  <a:cubicBezTo>
                    <a:pt x="760588" y="284285"/>
                    <a:pt x="761743" y="284862"/>
                    <a:pt x="763476" y="285440"/>
                  </a:cubicBezTo>
                  <a:cubicBezTo>
                    <a:pt x="777339" y="296416"/>
                    <a:pt x="791779" y="297572"/>
                    <a:pt x="806219" y="286018"/>
                  </a:cubicBezTo>
                  <a:cubicBezTo>
                    <a:pt x="807374" y="285440"/>
                    <a:pt x="809107" y="284862"/>
                    <a:pt x="810262" y="283707"/>
                  </a:cubicBezTo>
                  <a:cubicBezTo>
                    <a:pt x="820659" y="281685"/>
                    <a:pt x="826002" y="276486"/>
                    <a:pt x="828890" y="269770"/>
                  </a:cubicBezTo>
                  <a:lnTo>
                    <a:pt x="832372" y="249197"/>
                  </a:lnTo>
                  <a:lnTo>
                    <a:pt x="821221" y="254783"/>
                  </a:lnTo>
                  <a:cubicBezTo>
                    <a:pt x="817764" y="254783"/>
                    <a:pt x="814882" y="253628"/>
                    <a:pt x="812577" y="251318"/>
                  </a:cubicBezTo>
                  <a:cubicBezTo>
                    <a:pt x="797448" y="237891"/>
                    <a:pt x="781671" y="229986"/>
                    <a:pt x="764273" y="233451"/>
                  </a:cubicBezTo>
                  <a:close/>
                  <a:moveTo>
                    <a:pt x="255849" y="177397"/>
                  </a:moveTo>
                  <a:lnTo>
                    <a:pt x="254432" y="182131"/>
                  </a:lnTo>
                  <a:lnTo>
                    <a:pt x="255609" y="181049"/>
                  </a:lnTo>
                  <a:lnTo>
                    <a:pt x="255633" y="181006"/>
                  </a:lnTo>
                  <a:cubicBezTo>
                    <a:pt x="256569" y="180140"/>
                    <a:pt x="257290" y="179129"/>
                    <a:pt x="255849" y="177397"/>
                  </a:cubicBezTo>
                  <a:close/>
                  <a:moveTo>
                    <a:pt x="594726" y="101"/>
                  </a:moveTo>
                  <a:cubicBezTo>
                    <a:pt x="607982" y="4143"/>
                    <a:pt x="621814" y="6453"/>
                    <a:pt x="636222" y="5298"/>
                  </a:cubicBezTo>
                  <a:cubicBezTo>
                    <a:pt x="640256" y="5298"/>
                    <a:pt x="643714" y="6453"/>
                    <a:pt x="647172" y="8763"/>
                  </a:cubicBezTo>
                  <a:cubicBezTo>
                    <a:pt x="651782" y="9341"/>
                    <a:pt x="656393" y="9341"/>
                    <a:pt x="660427" y="9341"/>
                  </a:cubicBezTo>
                  <a:cubicBezTo>
                    <a:pt x="671954" y="17426"/>
                    <a:pt x="682327" y="7608"/>
                    <a:pt x="693854" y="7608"/>
                  </a:cubicBezTo>
                  <a:cubicBezTo>
                    <a:pt x="704228" y="7031"/>
                    <a:pt x="713449" y="8763"/>
                    <a:pt x="720941" y="17426"/>
                  </a:cubicBezTo>
                  <a:lnTo>
                    <a:pt x="720941" y="16849"/>
                  </a:lnTo>
                  <a:cubicBezTo>
                    <a:pt x="731891" y="23201"/>
                    <a:pt x="743994" y="18581"/>
                    <a:pt x="756097" y="19736"/>
                  </a:cubicBezTo>
                  <a:cubicBezTo>
                    <a:pt x="774539" y="33597"/>
                    <a:pt x="797016" y="16849"/>
                    <a:pt x="816034" y="28399"/>
                  </a:cubicBezTo>
                  <a:cubicBezTo>
                    <a:pt x="833324" y="42259"/>
                    <a:pt x="854072" y="52655"/>
                    <a:pt x="865022" y="73445"/>
                  </a:cubicBezTo>
                  <a:cubicBezTo>
                    <a:pt x="869056" y="80952"/>
                    <a:pt x="873091" y="87882"/>
                    <a:pt x="867327" y="96545"/>
                  </a:cubicBezTo>
                  <a:cubicBezTo>
                    <a:pt x="865598" y="99433"/>
                    <a:pt x="863293" y="101743"/>
                    <a:pt x="860411" y="103475"/>
                  </a:cubicBezTo>
                  <a:cubicBezTo>
                    <a:pt x="848885" y="110405"/>
                    <a:pt x="837359" y="111560"/>
                    <a:pt x="825255" y="105785"/>
                  </a:cubicBezTo>
                  <a:cubicBezTo>
                    <a:pt x="822950" y="91925"/>
                    <a:pt x="820069" y="77487"/>
                    <a:pt x="810847" y="65937"/>
                  </a:cubicBezTo>
                  <a:lnTo>
                    <a:pt x="804341" y="61426"/>
                  </a:lnTo>
                  <a:lnTo>
                    <a:pt x="802923" y="58935"/>
                  </a:lnTo>
                  <a:lnTo>
                    <a:pt x="800944" y="59070"/>
                  </a:lnTo>
                  <a:lnTo>
                    <a:pt x="796584" y="56047"/>
                  </a:lnTo>
                  <a:cubicBezTo>
                    <a:pt x="791541" y="55975"/>
                    <a:pt x="786065" y="59585"/>
                    <a:pt x="779726" y="68247"/>
                  </a:cubicBezTo>
                  <a:cubicBezTo>
                    <a:pt x="784769" y="63916"/>
                    <a:pt x="789199" y="61100"/>
                    <a:pt x="793053" y="59612"/>
                  </a:cubicBezTo>
                  <a:lnTo>
                    <a:pt x="800944" y="59070"/>
                  </a:lnTo>
                  <a:lnTo>
                    <a:pt x="804341" y="61426"/>
                  </a:lnTo>
                  <a:lnTo>
                    <a:pt x="813153" y="76910"/>
                  </a:lnTo>
                  <a:cubicBezTo>
                    <a:pt x="814882" y="87882"/>
                    <a:pt x="814882" y="98278"/>
                    <a:pt x="825255" y="105785"/>
                  </a:cubicBezTo>
                  <a:cubicBezTo>
                    <a:pt x="831019" y="110405"/>
                    <a:pt x="842545" y="109250"/>
                    <a:pt x="840816" y="121956"/>
                  </a:cubicBezTo>
                  <a:cubicBezTo>
                    <a:pt x="837359" y="162959"/>
                    <a:pt x="863869" y="186637"/>
                    <a:pt x="892109" y="207427"/>
                  </a:cubicBezTo>
                  <a:cubicBezTo>
                    <a:pt x="903635" y="216090"/>
                    <a:pt x="916891" y="220710"/>
                    <a:pt x="908246" y="238613"/>
                  </a:cubicBezTo>
                  <a:cubicBezTo>
                    <a:pt x="892685" y="244965"/>
                    <a:pt x="876548" y="250163"/>
                    <a:pt x="860411" y="241500"/>
                  </a:cubicBezTo>
                  <a:cubicBezTo>
                    <a:pt x="855224" y="238613"/>
                    <a:pt x="850758" y="238468"/>
                    <a:pt x="846652" y="239912"/>
                  </a:cubicBezTo>
                  <a:lnTo>
                    <a:pt x="838159" y="245727"/>
                  </a:lnTo>
                  <a:lnTo>
                    <a:pt x="842030" y="245001"/>
                  </a:lnTo>
                  <a:cubicBezTo>
                    <a:pt x="844629" y="245578"/>
                    <a:pt x="846651" y="247889"/>
                    <a:pt x="847806" y="253666"/>
                  </a:cubicBezTo>
                  <a:cubicBezTo>
                    <a:pt x="850117" y="265221"/>
                    <a:pt x="851850" y="265798"/>
                    <a:pt x="863402" y="260021"/>
                  </a:cubicBezTo>
                  <a:cubicBezTo>
                    <a:pt x="870333" y="257710"/>
                    <a:pt x="874954" y="257710"/>
                    <a:pt x="879575" y="262332"/>
                  </a:cubicBezTo>
                  <a:cubicBezTo>
                    <a:pt x="885929" y="268109"/>
                    <a:pt x="891127" y="274463"/>
                    <a:pt x="896903" y="280818"/>
                  </a:cubicBezTo>
                  <a:cubicBezTo>
                    <a:pt x="900369" y="284862"/>
                    <a:pt x="903834" y="288328"/>
                    <a:pt x="909033" y="284285"/>
                  </a:cubicBezTo>
                  <a:cubicBezTo>
                    <a:pt x="913076" y="281396"/>
                    <a:pt x="917697" y="277930"/>
                    <a:pt x="916542" y="273308"/>
                  </a:cubicBezTo>
                  <a:cubicBezTo>
                    <a:pt x="914809" y="267531"/>
                    <a:pt x="909610" y="264065"/>
                    <a:pt x="918274" y="259443"/>
                  </a:cubicBezTo>
                  <a:cubicBezTo>
                    <a:pt x="928093" y="254822"/>
                    <a:pt x="939646" y="251356"/>
                    <a:pt x="943689" y="239801"/>
                  </a:cubicBezTo>
                  <a:cubicBezTo>
                    <a:pt x="944267" y="238646"/>
                    <a:pt x="944844" y="237491"/>
                    <a:pt x="945999" y="236913"/>
                  </a:cubicBezTo>
                  <a:cubicBezTo>
                    <a:pt x="955819" y="228247"/>
                    <a:pt x="959284" y="248467"/>
                    <a:pt x="966793" y="242690"/>
                  </a:cubicBezTo>
                  <a:cubicBezTo>
                    <a:pt x="971992" y="238069"/>
                    <a:pt x="963327" y="228247"/>
                    <a:pt x="969103" y="221893"/>
                  </a:cubicBezTo>
                  <a:cubicBezTo>
                    <a:pt x="970837" y="220737"/>
                    <a:pt x="973147" y="219004"/>
                    <a:pt x="975457" y="219582"/>
                  </a:cubicBezTo>
                  <a:cubicBezTo>
                    <a:pt x="978345" y="219582"/>
                    <a:pt x="982966" y="220737"/>
                    <a:pt x="984699" y="223048"/>
                  </a:cubicBezTo>
                  <a:cubicBezTo>
                    <a:pt x="986432" y="226514"/>
                    <a:pt x="988164" y="231713"/>
                    <a:pt x="987587" y="236913"/>
                  </a:cubicBezTo>
                  <a:cubicBezTo>
                    <a:pt x="987587" y="249622"/>
                    <a:pt x="993941" y="253666"/>
                    <a:pt x="1006070" y="250778"/>
                  </a:cubicBezTo>
                  <a:cubicBezTo>
                    <a:pt x="1009536" y="250778"/>
                    <a:pt x="1013001" y="253666"/>
                    <a:pt x="1013001" y="257710"/>
                  </a:cubicBezTo>
                  <a:cubicBezTo>
                    <a:pt x="1013001" y="260021"/>
                    <a:pt x="1012424" y="262910"/>
                    <a:pt x="1010113" y="264065"/>
                  </a:cubicBezTo>
                  <a:cubicBezTo>
                    <a:pt x="1001450" y="270420"/>
                    <a:pt x="992208" y="276197"/>
                    <a:pt x="980656" y="276774"/>
                  </a:cubicBezTo>
                  <a:cubicBezTo>
                    <a:pt x="980078" y="284862"/>
                    <a:pt x="984699" y="291795"/>
                    <a:pt x="988164" y="298727"/>
                  </a:cubicBezTo>
                  <a:cubicBezTo>
                    <a:pt x="975457" y="320102"/>
                    <a:pt x="994518" y="344365"/>
                    <a:pt x="982966" y="366318"/>
                  </a:cubicBezTo>
                  <a:cubicBezTo>
                    <a:pt x="981233" y="370362"/>
                    <a:pt x="985854" y="366896"/>
                    <a:pt x="987009" y="366896"/>
                  </a:cubicBezTo>
                  <a:cubicBezTo>
                    <a:pt x="1018777" y="370940"/>
                    <a:pt x="1016467" y="403291"/>
                    <a:pt x="1012424" y="414845"/>
                  </a:cubicBezTo>
                  <a:cubicBezTo>
                    <a:pt x="1003182" y="438531"/>
                    <a:pt x="1011269" y="448352"/>
                    <a:pt x="1025131" y="462217"/>
                  </a:cubicBezTo>
                  <a:cubicBezTo>
                    <a:pt x="1032062" y="468572"/>
                    <a:pt x="1033795" y="480126"/>
                    <a:pt x="1026287" y="489369"/>
                  </a:cubicBezTo>
                  <a:cubicBezTo>
                    <a:pt x="1016467" y="500345"/>
                    <a:pt x="1010113" y="488791"/>
                    <a:pt x="1001450" y="485325"/>
                  </a:cubicBezTo>
                  <a:cubicBezTo>
                    <a:pt x="981233" y="476659"/>
                    <a:pt x="968526" y="457595"/>
                    <a:pt x="947154" y="448930"/>
                  </a:cubicBezTo>
                  <a:cubicBezTo>
                    <a:pt x="925783" y="439687"/>
                    <a:pt x="935603" y="423511"/>
                    <a:pt x="952353" y="412535"/>
                  </a:cubicBezTo>
                  <a:cubicBezTo>
                    <a:pt x="940801" y="408491"/>
                    <a:pt x="932137" y="405025"/>
                    <a:pt x="922895" y="402714"/>
                  </a:cubicBezTo>
                  <a:cubicBezTo>
                    <a:pt x="910766" y="418312"/>
                    <a:pt x="961017" y="439109"/>
                    <a:pt x="916542" y="449507"/>
                  </a:cubicBezTo>
                  <a:cubicBezTo>
                    <a:pt x="913653" y="446041"/>
                    <a:pt x="910766" y="442575"/>
                    <a:pt x="917119" y="439109"/>
                  </a:cubicBezTo>
                  <a:cubicBezTo>
                    <a:pt x="914231" y="435065"/>
                    <a:pt x="920007" y="439109"/>
                    <a:pt x="915386" y="439687"/>
                  </a:cubicBezTo>
                  <a:cubicBezTo>
                    <a:pt x="913076" y="440264"/>
                    <a:pt x="911920" y="442575"/>
                    <a:pt x="911920" y="444886"/>
                  </a:cubicBezTo>
                  <a:cubicBezTo>
                    <a:pt x="912498" y="448930"/>
                    <a:pt x="914809" y="451818"/>
                    <a:pt x="915386" y="455284"/>
                  </a:cubicBezTo>
                  <a:cubicBezTo>
                    <a:pt x="917119" y="467994"/>
                    <a:pt x="925783" y="484747"/>
                    <a:pt x="910188" y="491102"/>
                  </a:cubicBezTo>
                  <a:cubicBezTo>
                    <a:pt x="897480" y="496879"/>
                    <a:pt x="888239" y="483592"/>
                    <a:pt x="881308" y="473193"/>
                  </a:cubicBezTo>
                  <a:cubicBezTo>
                    <a:pt x="878997" y="468572"/>
                    <a:pt x="876687" y="463950"/>
                    <a:pt x="867445" y="462794"/>
                  </a:cubicBezTo>
                  <a:cubicBezTo>
                    <a:pt x="877842" y="484747"/>
                    <a:pt x="872066" y="497457"/>
                    <a:pt x="848384" y="498612"/>
                  </a:cubicBezTo>
                  <a:cubicBezTo>
                    <a:pt x="827590" y="500345"/>
                    <a:pt x="816616" y="512477"/>
                    <a:pt x="811995" y="531541"/>
                  </a:cubicBezTo>
                  <a:cubicBezTo>
                    <a:pt x="810262" y="535585"/>
                    <a:pt x="806796" y="539629"/>
                    <a:pt x="803331" y="543095"/>
                  </a:cubicBezTo>
                  <a:cubicBezTo>
                    <a:pt x="802753" y="549450"/>
                    <a:pt x="796977" y="554071"/>
                    <a:pt x="795245" y="558693"/>
                  </a:cubicBezTo>
                  <a:cubicBezTo>
                    <a:pt x="790046" y="571981"/>
                    <a:pt x="772718" y="561582"/>
                    <a:pt x="768675" y="574291"/>
                  </a:cubicBezTo>
                  <a:cubicBezTo>
                    <a:pt x="780227" y="589311"/>
                    <a:pt x="779072" y="609531"/>
                    <a:pt x="789469" y="624551"/>
                  </a:cubicBezTo>
                  <a:cubicBezTo>
                    <a:pt x="794667" y="633217"/>
                    <a:pt x="807374" y="634372"/>
                    <a:pt x="814883" y="626862"/>
                  </a:cubicBezTo>
                  <a:cubicBezTo>
                    <a:pt x="821236" y="621663"/>
                    <a:pt x="824125" y="612420"/>
                    <a:pt x="833944" y="611264"/>
                  </a:cubicBezTo>
                  <a:cubicBezTo>
                    <a:pt x="836832" y="610686"/>
                    <a:pt x="839142" y="611264"/>
                    <a:pt x="840875" y="612420"/>
                  </a:cubicBezTo>
                  <a:cubicBezTo>
                    <a:pt x="845496" y="614153"/>
                    <a:pt x="845496" y="618774"/>
                    <a:pt x="843763" y="621663"/>
                  </a:cubicBezTo>
                  <a:cubicBezTo>
                    <a:pt x="839720" y="629173"/>
                    <a:pt x="834522" y="636106"/>
                    <a:pt x="830479" y="643616"/>
                  </a:cubicBezTo>
                  <a:cubicBezTo>
                    <a:pt x="826435" y="649393"/>
                    <a:pt x="821236" y="651703"/>
                    <a:pt x="814883" y="648815"/>
                  </a:cubicBezTo>
                  <a:cubicBezTo>
                    <a:pt x="808529" y="646504"/>
                    <a:pt x="802176" y="645926"/>
                    <a:pt x="796977" y="643616"/>
                  </a:cubicBezTo>
                  <a:cubicBezTo>
                    <a:pt x="788891" y="640149"/>
                    <a:pt x="783692" y="643038"/>
                    <a:pt x="776761" y="646504"/>
                  </a:cubicBezTo>
                  <a:cubicBezTo>
                    <a:pt x="765209" y="652281"/>
                    <a:pt x="754235" y="644771"/>
                    <a:pt x="755967" y="632061"/>
                  </a:cubicBezTo>
                  <a:cubicBezTo>
                    <a:pt x="758278" y="615886"/>
                    <a:pt x="755967" y="600866"/>
                    <a:pt x="750191" y="585845"/>
                  </a:cubicBezTo>
                  <a:cubicBezTo>
                    <a:pt x="748458" y="581801"/>
                    <a:pt x="743838" y="575446"/>
                    <a:pt x="739217" y="577757"/>
                  </a:cubicBezTo>
                  <a:cubicBezTo>
                    <a:pt x="721311" y="585845"/>
                    <a:pt x="706871" y="572558"/>
                    <a:pt x="691275" y="570247"/>
                  </a:cubicBezTo>
                  <a:cubicBezTo>
                    <a:pt x="687810" y="569670"/>
                    <a:pt x="683767" y="570825"/>
                    <a:pt x="680878" y="566781"/>
                  </a:cubicBezTo>
                  <a:cubicBezTo>
                    <a:pt x="680301" y="557538"/>
                    <a:pt x="688965" y="555227"/>
                    <a:pt x="693586" y="549450"/>
                  </a:cubicBezTo>
                  <a:cubicBezTo>
                    <a:pt x="696474" y="545406"/>
                    <a:pt x="701095" y="545406"/>
                    <a:pt x="706293" y="547139"/>
                  </a:cubicBezTo>
                  <a:cubicBezTo>
                    <a:pt x="714957" y="550028"/>
                    <a:pt x="723044" y="552339"/>
                    <a:pt x="731130" y="555227"/>
                  </a:cubicBezTo>
                  <a:cubicBezTo>
                    <a:pt x="740372" y="557538"/>
                    <a:pt x="743838" y="549450"/>
                    <a:pt x="749036" y="544829"/>
                  </a:cubicBezTo>
                  <a:cubicBezTo>
                    <a:pt x="753657" y="541362"/>
                    <a:pt x="753657" y="536741"/>
                    <a:pt x="750769" y="532119"/>
                  </a:cubicBezTo>
                  <a:cubicBezTo>
                    <a:pt x="749036" y="528653"/>
                    <a:pt x="745570" y="525764"/>
                    <a:pt x="745570" y="522298"/>
                  </a:cubicBezTo>
                  <a:cubicBezTo>
                    <a:pt x="745570" y="504389"/>
                    <a:pt x="734018" y="493991"/>
                    <a:pt x="721889" y="483592"/>
                  </a:cubicBezTo>
                  <a:cubicBezTo>
                    <a:pt x="726509" y="478970"/>
                    <a:pt x="726509" y="473771"/>
                    <a:pt x="721311" y="469149"/>
                  </a:cubicBezTo>
                  <a:cubicBezTo>
                    <a:pt x="734596" y="460484"/>
                    <a:pt x="747303" y="452396"/>
                    <a:pt x="762321" y="447775"/>
                  </a:cubicBezTo>
                  <a:cubicBezTo>
                    <a:pt x="773873" y="444308"/>
                    <a:pt x="775606" y="433332"/>
                    <a:pt x="768097" y="424666"/>
                  </a:cubicBezTo>
                  <a:cubicBezTo>
                    <a:pt x="761743" y="417156"/>
                    <a:pt x="751346" y="413690"/>
                    <a:pt x="750191" y="402136"/>
                  </a:cubicBezTo>
                  <a:cubicBezTo>
                    <a:pt x="749036" y="396359"/>
                    <a:pt x="744415" y="391160"/>
                    <a:pt x="737484" y="390004"/>
                  </a:cubicBezTo>
                  <a:cubicBezTo>
                    <a:pt x="728820" y="389426"/>
                    <a:pt x="724777" y="395781"/>
                    <a:pt x="721311" y="402714"/>
                  </a:cubicBezTo>
                  <a:cubicBezTo>
                    <a:pt x="737484" y="408491"/>
                    <a:pt x="737484" y="408491"/>
                    <a:pt x="753657" y="429866"/>
                  </a:cubicBezTo>
                  <a:cubicBezTo>
                    <a:pt x="738061" y="436220"/>
                    <a:pt x="728242" y="455862"/>
                    <a:pt x="706871" y="446619"/>
                  </a:cubicBezTo>
                  <a:lnTo>
                    <a:pt x="703983" y="446041"/>
                  </a:lnTo>
                  <a:cubicBezTo>
                    <a:pt x="702250" y="445464"/>
                    <a:pt x="701095" y="443730"/>
                    <a:pt x="699939" y="442575"/>
                  </a:cubicBezTo>
                  <a:lnTo>
                    <a:pt x="698785" y="439687"/>
                  </a:lnTo>
                  <a:cubicBezTo>
                    <a:pt x="699362" y="431021"/>
                    <a:pt x="698207" y="422933"/>
                    <a:pt x="706293" y="417156"/>
                  </a:cubicBezTo>
                  <a:cubicBezTo>
                    <a:pt x="708604" y="418312"/>
                    <a:pt x="708170" y="418456"/>
                    <a:pt x="707737" y="418456"/>
                  </a:cubicBezTo>
                  <a:lnTo>
                    <a:pt x="707800" y="418475"/>
                  </a:lnTo>
                  <a:lnTo>
                    <a:pt x="710914" y="421200"/>
                  </a:lnTo>
                  <a:cubicBezTo>
                    <a:pt x="712647" y="419467"/>
                    <a:pt x="712069" y="420045"/>
                    <a:pt x="709181" y="418889"/>
                  </a:cubicBezTo>
                  <a:lnTo>
                    <a:pt x="707800" y="418475"/>
                  </a:lnTo>
                  <a:lnTo>
                    <a:pt x="706293" y="417156"/>
                  </a:lnTo>
                  <a:cubicBezTo>
                    <a:pt x="704561" y="412535"/>
                    <a:pt x="701672" y="407335"/>
                    <a:pt x="699362" y="402714"/>
                  </a:cubicBezTo>
                  <a:cubicBezTo>
                    <a:pt x="689543" y="403291"/>
                    <a:pt x="680301" y="404447"/>
                    <a:pt x="670482" y="405025"/>
                  </a:cubicBezTo>
                  <a:cubicBezTo>
                    <a:pt x="667594" y="405602"/>
                    <a:pt x="665861" y="403869"/>
                    <a:pt x="665861" y="400980"/>
                  </a:cubicBezTo>
                  <a:cubicBezTo>
                    <a:pt x="665861" y="400403"/>
                    <a:pt x="666438" y="398670"/>
                    <a:pt x="667594" y="398670"/>
                  </a:cubicBezTo>
                  <a:cubicBezTo>
                    <a:pt x="680878" y="395203"/>
                    <a:pt x="680878" y="388849"/>
                    <a:pt x="674525" y="377873"/>
                  </a:cubicBezTo>
                  <a:cubicBezTo>
                    <a:pt x="672792" y="374406"/>
                    <a:pt x="682034" y="369207"/>
                    <a:pt x="679146" y="362274"/>
                  </a:cubicBezTo>
                  <a:cubicBezTo>
                    <a:pt x="677991" y="358808"/>
                    <a:pt x="679724" y="354764"/>
                    <a:pt x="684922" y="356498"/>
                  </a:cubicBezTo>
                  <a:cubicBezTo>
                    <a:pt x="686655" y="357075"/>
                    <a:pt x="688388" y="359386"/>
                    <a:pt x="689543" y="361119"/>
                  </a:cubicBezTo>
                  <a:cubicBezTo>
                    <a:pt x="691275" y="362852"/>
                    <a:pt x="693008" y="364585"/>
                    <a:pt x="694741" y="366318"/>
                  </a:cubicBezTo>
                  <a:cubicBezTo>
                    <a:pt x="702828" y="364008"/>
                    <a:pt x="701095" y="354764"/>
                    <a:pt x="704561" y="349565"/>
                  </a:cubicBezTo>
                  <a:cubicBezTo>
                    <a:pt x="716112" y="330501"/>
                    <a:pt x="714957" y="327035"/>
                    <a:pt x="691275" y="321258"/>
                  </a:cubicBezTo>
                  <a:lnTo>
                    <a:pt x="684775" y="318916"/>
                  </a:lnTo>
                  <a:lnTo>
                    <a:pt x="684660" y="320908"/>
                  </a:lnTo>
                  <a:cubicBezTo>
                    <a:pt x="686470" y="331304"/>
                    <a:pt x="692413" y="342998"/>
                    <a:pt x="675988" y="344297"/>
                  </a:cubicBezTo>
                  <a:cubicBezTo>
                    <a:pt x="658699" y="346030"/>
                    <a:pt x="639680" y="336790"/>
                    <a:pt x="627577" y="324662"/>
                  </a:cubicBezTo>
                  <a:cubicBezTo>
                    <a:pt x="624119" y="321197"/>
                    <a:pt x="621237" y="298674"/>
                    <a:pt x="628153" y="284814"/>
                  </a:cubicBezTo>
                  <a:cubicBezTo>
                    <a:pt x="636798" y="265756"/>
                    <a:pt x="634493" y="254783"/>
                    <a:pt x="609711" y="253051"/>
                  </a:cubicBezTo>
                  <a:cubicBezTo>
                    <a:pt x="592998" y="251896"/>
                    <a:pt x="573403" y="239190"/>
                    <a:pt x="564758" y="231105"/>
                  </a:cubicBezTo>
                  <a:cubicBezTo>
                    <a:pt x="546892" y="214935"/>
                    <a:pt x="529026" y="221865"/>
                    <a:pt x="512312" y="217245"/>
                  </a:cubicBezTo>
                  <a:cubicBezTo>
                    <a:pt x="532484" y="221793"/>
                    <a:pt x="560156" y="217940"/>
                    <a:pt x="561740" y="244761"/>
                  </a:cubicBezTo>
                  <a:lnTo>
                    <a:pt x="560844" y="256644"/>
                  </a:lnTo>
                  <a:lnTo>
                    <a:pt x="560283" y="258212"/>
                  </a:lnTo>
                  <a:lnTo>
                    <a:pt x="559745" y="258664"/>
                  </a:lnTo>
                  <a:lnTo>
                    <a:pt x="554733" y="260791"/>
                  </a:lnTo>
                  <a:lnTo>
                    <a:pt x="553971" y="260282"/>
                  </a:lnTo>
                  <a:lnTo>
                    <a:pt x="549774" y="256516"/>
                  </a:lnTo>
                  <a:lnTo>
                    <a:pt x="549541" y="256547"/>
                  </a:lnTo>
                  <a:lnTo>
                    <a:pt x="549449" y="256435"/>
                  </a:lnTo>
                  <a:cubicBezTo>
                    <a:pt x="548945" y="256281"/>
                    <a:pt x="548477" y="256480"/>
                    <a:pt x="548189" y="256732"/>
                  </a:cubicBezTo>
                  <a:lnTo>
                    <a:pt x="549541" y="256547"/>
                  </a:lnTo>
                  <a:lnTo>
                    <a:pt x="550926" y="258248"/>
                  </a:lnTo>
                  <a:lnTo>
                    <a:pt x="553971" y="260282"/>
                  </a:lnTo>
                  <a:lnTo>
                    <a:pt x="554600" y="260847"/>
                  </a:lnTo>
                  <a:lnTo>
                    <a:pt x="554733" y="260791"/>
                  </a:lnTo>
                  <a:lnTo>
                    <a:pt x="556113" y="261713"/>
                  </a:lnTo>
                  <a:lnTo>
                    <a:pt x="559745" y="258664"/>
                  </a:lnTo>
                  <a:lnTo>
                    <a:pt x="560724" y="258248"/>
                  </a:lnTo>
                  <a:lnTo>
                    <a:pt x="560844" y="256644"/>
                  </a:lnTo>
                  <a:lnTo>
                    <a:pt x="562237" y="252762"/>
                  </a:lnTo>
                  <a:cubicBezTo>
                    <a:pt x="563317" y="249008"/>
                    <a:pt x="564469" y="245543"/>
                    <a:pt x="568792" y="245543"/>
                  </a:cubicBezTo>
                  <a:cubicBezTo>
                    <a:pt x="579742" y="245543"/>
                    <a:pt x="580318" y="256516"/>
                    <a:pt x="582624" y="264601"/>
                  </a:cubicBezTo>
                  <a:cubicBezTo>
                    <a:pt x="583200" y="268066"/>
                    <a:pt x="583776" y="272108"/>
                    <a:pt x="582048" y="275573"/>
                  </a:cubicBezTo>
                  <a:cubicBezTo>
                    <a:pt x="575131" y="289434"/>
                    <a:pt x="609135" y="294631"/>
                    <a:pt x="590116" y="308492"/>
                  </a:cubicBezTo>
                  <a:cubicBezTo>
                    <a:pt x="574555" y="319465"/>
                    <a:pt x="555537" y="321197"/>
                    <a:pt x="537094" y="313689"/>
                  </a:cubicBezTo>
                  <a:cubicBezTo>
                    <a:pt x="519229" y="309069"/>
                    <a:pt x="510007" y="331015"/>
                    <a:pt x="492717" y="326972"/>
                  </a:cubicBezTo>
                  <a:cubicBezTo>
                    <a:pt x="487530" y="326972"/>
                    <a:pt x="482920" y="326395"/>
                    <a:pt x="477733" y="324662"/>
                  </a:cubicBezTo>
                  <a:cubicBezTo>
                    <a:pt x="462172" y="321197"/>
                    <a:pt x="446035" y="315422"/>
                    <a:pt x="429898" y="324085"/>
                  </a:cubicBezTo>
                  <a:cubicBezTo>
                    <a:pt x="424135" y="326972"/>
                    <a:pt x="418372" y="330437"/>
                    <a:pt x="410879" y="329282"/>
                  </a:cubicBezTo>
                  <a:cubicBezTo>
                    <a:pt x="392437" y="324085"/>
                    <a:pt x="389556" y="311379"/>
                    <a:pt x="394743" y="294631"/>
                  </a:cubicBezTo>
                  <a:cubicBezTo>
                    <a:pt x="397048" y="290011"/>
                    <a:pt x="402235" y="288856"/>
                    <a:pt x="404540" y="284814"/>
                  </a:cubicBezTo>
                  <a:cubicBezTo>
                    <a:pt x="400506" y="284814"/>
                    <a:pt x="396472" y="286546"/>
                    <a:pt x="392437" y="287701"/>
                  </a:cubicBezTo>
                  <a:cubicBezTo>
                    <a:pt x="386674" y="289434"/>
                    <a:pt x="380911" y="291166"/>
                    <a:pt x="375148" y="292321"/>
                  </a:cubicBezTo>
                  <a:cubicBezTo>
                    <a:pt x="367655" y="292899"/>
                    <a:pt x="363621" y="288279"/>
                    <a:pt x="360164" y="282504"/>
                  </a:cubicBezTo>
                  <a:cubicBezTo>
                    <a:pt x="358434" y="278461"/>
                    <a:pt x="356129" y="274996"/>
                    <a:pt x="353247" y="271531"/>
                  </a:cubicBezTo>
                  <a:cubicBezTo>
                    <a:pt x="348637" y="267488"/>
                    <a:pt x="343450" y="264023"/>
                    <a:pt x="339416" y="259403"/>
                  </a:cubicBezTo>
                  <a:cubicBezTo>
                    <a:pt x="326160" y="229950"/>
                    <a:pt x="363621" y="245543"/>
                    <a:pt x="365350" y="229950"/>
                  </a:cubicBezTo>
                  <a:cubicBezTo>
                    <a:pt x="364197" y="222443"/>
                    <a:pt x="361316" y="229373"/>
                    <a:pt x="359587" y="229373"/>
                  </a:cubicBezTo>
                  <a:cubicBezTo>
                    <a:pt x="346908" y="233993"/>
                    <a:pt x="335382" y="236303"/>
                    <a:pt x="328465" y="221865"/>
                  </a:cubicBezTo>
                  <a:cubicBezTo>
                    <a:pt x="328465" y="218978"/>
                    <a:pt x="329618" y="217245"/>
                    <a:pt x="330771" y="215512"/>
                  </a:cubicBezTo>
                  <a:cubicBezTo>
                    <a:pt x="328465" y="216668"/>
                    <a:pt x="326737" y="218400"/>
                    <a:pt x="325584" y="220133"/>
                  </a:cubicBezTo>
                  <a:cubicBezTo>
                    <a:pt x="312617" y="233127"/>
                    <a:pt x="300298" y="223056"/>
                    <a:pt x="287655" y="219158"/>
                  </a:cubicBezTo>
                  <a:lnTo>
                    <a:pt x="278777" y="218632"/>
                  </a:lnTo>
                  <a:lnTo>
                    <a:pt x="281267" y="222390"/>
                  </a:lnTo>
                  <a:cubicBezTo>
                    <a:pt x="284143" y="225862"/>
                    <a:pt x="288168" y="222969"/>
                    <a:pt x="291618" y="224705"/>
                  </a:cubicBezTo>
                  <a:cubicBezTo>
                    <a:pt x="309446" y="235700"/>
                    <a:pt x="307721" y="246117"/>
                    <a:pt x="287593" y="255955"/>
                  </a:cubicBezTo>
                  <a:cubicBezTo>
                    <a:pt x="319797" y="241487"/>
                    <a:pt x="321523" y="242645"/>
                    <a:pt x="327273" y="278525"/>
                  </a:cubicBezTo>
                  <a:cubicBezTo>
                    <a:pt x="326698" y="286048"/>
                    <a:pt x="314622" y="286048"/>
                    <a:pt x="317497" y="295307"/>
                  </a:cubicBezTo>
                  <a:cubicBezTo>
                    <a:pt x="316922" y="298200"/>
                    <a:pt x="315772" y="300515"/>
                    <a:pt x="313471" y="302251"/>
                  </a:cubicBezTo>
                  <a:cubicBezTo>
                    <a:pt x="307721" y="305723"/>
                    <a:pt x="301970" y="303987"/>
                    <a:pt x="296219" y="302251"/>
                  </a:cubicBezTo>
                  <a:lnTo>
                    <a:pt x="290690" y="297800"/>
                  </a:lnTo>
                  <a:lnTo>
                    <a:pt x="293344" y="292992"/>
                  </a:lnTo>
                  <a:cubicBezTo>
                    <a:pt x="293344" y="292992"/>
                    <a:pt x="291618" y="295307"/>
                    <a:pt x="291618" y="294728"/>
                  </a:cubicBezTo>
                  <a:cubicBezTo>
                    <a:pt x="291618" y="294728"/>
                    <a:pt x="290469" y="298200"/>
                    <a:pt x="290469" y="297622"/>
                  </a:cubicBezTo>
                  <a:lnTo>
                    <a:pt x="290690" y="297800"/>
                  </a:lnTo>
                  <a:lnTo>
                    <a:pt x="290469" y="298200"/>
                  </a:lnTo>
                  <a:cubicBezTo>
                    <a:pt x="292194" y="302830"/>
                    <a:pt x="296794" y="303409"/>
                    <a:pt x="300245" y="305723"/>
                  </a:cubicBezTo>
                  <a:cubicBezTo>
                    <a:pt x="301395" y="308328"/>
                    <a:pt x="301682" y="310643"/>
                    <a:pt x="301107" y="312596"/>
                  </a:cubicBezTo>
                  <a:lnTo>
                    <a:pt x="299607" y="314232"/>
                  </a:lnTo>
                  <a:lnTo>
                    <a:pt x="301740" y="314490"/>
                  </a:lnTo>
                  <a:cubicBezTo>
                    <a:pt x="308672" y="317391"/>
                    <a:pt x="315603" y="322033"/>
                    <a:pt x="323689" y="322033"/>
                  </a:cubicBezTo>
                  <a:cubicBezTo>
                    <a:pt x="326577" y="323774"/>
                    <a:pt x="329465" y="326675"/>
                    <a:pt x="330043" y="330156"/>
                  </a:cubicBezTo>
                  <a:cubicBezTo>
                    <a:pt x="338707" y="358876"/>
                    <a:pt x="340548" y="366708"/>
                    <a:pt x="324113" y="373725"/>
                  </a:cubicBezTo>
                  <a:lnTo>
                    <a:pt x="316714" y="376395"/>
                  </a:lnTo>
                  <a:lnTo>
                    <a:pt x="312128" y="376934"/>
                  </a:lnTo>
                  <a:cubicBezTo>
                    <a:pt x="308563" y="377805"/>
                    <a:pt x="304917" y="379183"/>
                    <a:pt x="301162" y="381213"/>
                  </a:cubicBezTo>
                  <a:cubicBezTo>
                    <a:pt x="306145" y="379763"/>
                    <a:pt x="310513" y="378475"/>
                    <a:pt x="314320" y="377258"/>
                  </a:cubicBezTo>
                  <a:lnTo>
                    <a:pt x="316714" y="376395"/>
                  </a:lnTo>
                  <a:lnTo>
                    <a:pt x="322606" y="375701"/>
                  </a:lnTo>
                  <a:cubicBezTo>
                    <a:pt x="329465" y="375701"/>
                    <a:pt x="336108" y="377152"/>
                    <a:pt x="342750" y="378892"/>
                  </a:cubicBezTo>
                  <a:lnTo>
                    <a:pt x="341043" y="381970"/>
                  </a:lnTo>
                  <a:lnTo>
                    <a:pt x="344295" y="380957"/>
                  </a:lnTo>
                  <a:cubicBezTo>
                    <a:pt x="346309" y="380667"/>
                    <a:pt x="348323" y="380523"/>
                    <a:pt x="350337" y="379944"/>
                  </a:cubicBezTo>
                  <a:cubicBezTo>
                    <a:pt x="368751" y="390363"/>
                    <a:pt x="366449" y="404254"/>
                    <a:pt x="358393" y="419883"/>
                  </a:cubicBezTo>
                  <a:cubicBezTo>
                    <a:pt x="365874" y="407727"/>
                    <a:pt x="368175" y="393257"/>
                    <a:pt x="375080" y="381102"/>
                  </a:cubicBezTo>
                  <a:cubicBezTo>
                    <a:pt x="379684" y="373577"/>
                    <a:pt x="387740" y="374734"/>
                    <a:pt x="394645" y="372998"/>
                  </a:cubicBezTo>
                  <a:cubicBezTo>
                    <a:pt x="399824" y="371261"/>
                    <a:pt x="402701" y="368367"/>
                    <a:pt x="399824" y="362000"/>
                  </a:cubicBezTo>
                  <a:cubicBezTo>
                    <a:pt x="398672" y="359685"/>
                    <a:pt x="393494" y="356791"/>
                    <a:pt x="398672" y="353318"/>
                  </a:cubicBezTo>
                  <a:cubicBezTo>
                    <a:pt x="400399" y="352160"/>
                    <a:pt x="404427" y="352739"/>
                    <a:pt x="406153" y="353897"/>
                  </a:cubicBezTo>
                  <a:cubicBezTo>
                    <a:pt x="408455" y="355633"/>
                    <a:pt x="411332" y="359106"/>
                    <a:pt x="414209" y="360843"/>
                  </a:cubicBezTo>
                  <a:cubicBezTo>
                    <a:pt x="417086" y="363158"/>
                    <a:pt x="421114" y="363158"/>
                    <a:pt x="421114" y="358527"/>
                  </a:cubicBezTo>
                  <a:cubicBezTo>
                    <a:pt x="421690" y="344056"/>
                    <a:pt x="428019" y="344056"/>
                    <a:pt x="437226" y="351002"/>
                  </a:cubicBezTo>
                  <a:cubicBezTo>
                    <a:pt x="443556" y="356212"/>
                    <a:pt x="449885" y="360843"/>
                    <a:pt x="457366" y="357370"/>
                  </a:cubicBezTo>
                  <a:cubicBezTo>
                    <a:pt x="471176" y="351581"/>
                    <a:pt x="477506" y="362579"/>
                    <a:pt x="487288" y="368367"/>
                  </a:cubicBezTo>
                  <a:cubicBezTo>
                    <a:pt x="482109" y="381680"/>
                    <a:pt x="472902" y="386311"/>
                    <a:pt x="459667" y="381680"/>
                  </a:cubicBezTo>
                  <a:cubicBezTo>
                    <a:pt x="452187" y="379365"/>
                    <a:pt x="445282" y="378207"/>
                    <a:pt x="438377" y="376471"/>
                  </a:cubicBezTo>
                  <a:cubicBezTo>
                    <a:pt x="430321" y="374734"/>
                    <a:pt x="423991" y="378786"/>
                    <a:pt x="417662" y="383417"/>
                  </a:cubicBezTo>
                  <a:cubicBezTo>
                    <a:pt x="414209" y="385732"/>
                    <a:pt x="414209" y="390363"/>
                    <a:pt x="417086" y="392678"/>
                  </a:cubicBezTo>
                  <a:cubicBezTo>
                    <a:pt x="435500" y="404833"/>
                    <a:pt x="449885" y="422777"/>
                    <a:pt x="469450" y="432617"/>
                  </a:cubicBezTo>
                  <a:cubicBezTo>
                    <a:pt x="475204" y="435511"/>
                    <a:pt x="480383" y="438405"/>
                    <a:pt x="485562" y="441300"/>
                  </a:cubicBezTo>
                  <a:cubicBezTo>
                    <a:pt x="490165" y="444193"/>
                    <a:pt x="492467" y="448245"/>
                    <a:pt x="491316" y="454034"/>
                  </a:cubicBezTo>
                  <a:cubicBezTo>
                    <a:pt x="489590" y="460401"/>
                    <a:pt x="484986" y="460979"/>
                    <a:pt x="480383" y="459822"/>
                  </a:cubicBezTo>
                  <a:cubicBezTo>
                    <a:pt x="471752" y="456349"/>
                    <a:pt x="463696" y="454612"/>
                    <a:pt x="454489" y="455770"/>
                  </a:cubicBezTo>
                  <a:cubicBezTo>
                    <a:pt x="449885" y="456349"/>
                    <a:pt x="444707" y="457506"/>
                    <a:pt x="443556" y="463295"/>
                  </a:cubicBezTo>
                  <a:cubicBezTo>
                    <a:pt x="441254" y="470240"/>
                    <a:pt x="444131" y="475450"/>
                    <a:pt x="448734" y="480081"/>
                  </a:cubicBezTo>
                  <a:cubicBezTo>
                    <a:pt x="449885" y="480659"/>
                    <a:pt x="450461" y="481238"/>
                    <a:pt x="451612" y="481817"/>
                  </a:cubicBezTo>
                  <a:cubicBezTo>
                    <a:pt x="471176" y="491657"/>
                    <a:pt x="471176" y="491657"/>
                    <a:pt x="465997" y="510179"/>
                  </a:cubicBezTo>
                  <a:cubicBezTo>
                    <a:pt x="464846" y="514810"/>
                    <a:pt x="463696" y="520020"/>
                    <a:pt x="463120" y="524650"/>
                  </a:cubicBezTo>
                  <a:cubicBezTo>
                    <a:pt x="461969" y="534490"/>
                    <a:pt x="457366" y="541436"/>
                    <a:pt x="448159" y="543752"/>
                  </a:cubicBezTo>
                  <a:cubicBezTo>
                    <a:pt x="434349" y="546067"/>
                    <a:pt x="427444" y="555328"/>
                    <a:pt x="423991" y="568062"/>
                  </a:cubicBezTo>
                  <a:cubicBezTo>
                    <a:pt x="417086" y="561116"/>
                    <a:pt x="419963" y="554170"/>
                    <a:pt x="421114" y="547225"/>
                  </a:cubicBezTo>
                  <a:cubicBezTo>
                    <a:pt x="422265" y="542594"/>
                    <a:pt x="419388" y="538542"/>
                    <a:pt x="415935" y="540857"/>
                  </a:cubicBezTo>
                  <a:cubicBezTo>
                    <a:pt x="403851" y="550698"/>
                    <a:pt x="387740" y="546067"/>
                    <a:pt x="375080" y="551855"/>
                  </a:cubicBezTo>
                  <a:lnTo>
                    <a:pt x="374939" y="551794"/>
                  </a:lnTo>
                  <a:lnTo>
                    <a:pt x="390935" y="565677"/>
                  </a:lnTo>
                  <a:cubicBezTo>
                    <a:pt x="395549" y="570349"/>
                    <a:pt x="398432" y="576189"/>
                    <a:pt x="393819" y="582028"/>
                  </a:cubicBezTo>
                  <a:cubicBezTo>
                    <a:pt x="390359" y="587284"/>
                    <a:pt x="385168" y="583196"/>
                    <a:pt x="381131" y="581444"/>
                  </a:cubicBezTo>
                  <a:cubicBezTo>
                    <a:pt x="371327" y="579692"/>
                    <a:pt x="362099" y="576189"/>
                    <a:pt x="353449" y="574437"/>
                  </a:cubicBezTo>
                  <a:cubicBezTo>
                    <a:pt x="344798" y="573269"/>
                    <a:pt x="339607" y="577941"/>
                    <a:pt x="341337" y="587284"/>
                  </a:cubicBezTo>
                  <a:cubicBezTo>
                    <a:pt x="344221" y="597211"/>
                    <a:pt x="341914" y="604218"/>
                    <a:pt x="333840" y="609474"/>
                  </a:cubicBezTo>
                  <a:cubicBezTo>
                    <a:pt x="325766" y="614730"/>
                    <a:pt x="317692" y="620569"/>
                    <a:pt x="309618" y="625825"/>
                  </a:cubicBezTo>
                  <a:cubicBezTo>
                    <a:pt x="302120" y="630496"/>
                    <a:pt x="306734" y="636336"/>
                    <a:pt x="308464" y="641591"/>
                  </a:cubicBezTo>
                  <a:cubicBezTo>
                    <a:pt x="304427" y="641591"/>
                    <a:pt x="300967" y="641591"/>
                    <a:pt x="297507" y="641591"/>
                  </a:cubicBezTo>
                  <a:cubicBezTo>
                    <a:pt x="290009" y="642175"/>
                    <a:pt x="281359" y="641007"/>
                    <a:pt x="284242" y="653270"/>
                  </a:cubicBezTo>
                  <a:cubicBezTo>
                    <a:pt x="285395" y="659694"/>
                    <a:pt x="281359" y="664950"/>
                    <a:pt x="278475" y="670205"/>
                  </a:cubicBezTo>
                  <a:cubicBezTo>
                    <a:pt x="276168" y="674877"/>
                    <a:pt x="272131" y="677796"/>
                    <a:pt x="266941" y="677796"/>
                  </a:cubicBezTo>
                  <a:cubicBezTo>
                    <a:pt x="258867" y="677796"/>
                    <a:pt x="253676" y="672541"/>
                    <a:pt x="250792" y="664950"/>
                  </a:cubicBezTo>
                  <a:cubicBezTo>
                    <a:pt x="249062" y="660862"/>
                    <a:pt x="250216" y="655606"/>
                    <a:pt x="254253" y="651519"/>
                  </a:cubicBezTo>
                  <a:cubicBezTo>
                    <a:pt x="257713" y="648599"/>
                    <a:pt x="261750" y="646263"/>
                    <a:pt x="265210" y="642175"/>
                  </a:cubicBezTo>
                  <a:cubicBezTo>
                    <a:pt x="276168" y="631080"/>
                    <a:pt x="284242" y="616482"/>
                    <a:pt x="290009" y="597211"/>
                  </a:cubicBezTo>
                  <a:cubicBezTo>
                    <a:pt x="291740" y="591372"/>
                    <a:pt x="295200" y="586116"/>
                    <a:pt x="297507" y="580277"/>
                  </a:cubicBezTo>
                  <a:cubicBezTo>
                    <a:pt x="299525" y="575021"/>
                    <a:pt x="298516" y="571955"/>
                    <a:pt x="296065" y="570057"/>
                  </a:cubicBezTo>
                  <a:lnTo>
                    <a:pt x="286448" y="566997"/>
                  </a:lnTo>
                  <a:lnTo>
                    <a:pt x="286722" y="567457"/>
                  </a:lnTo>
                  <a:cubicBezTo>
                    <a:pt x="281524" y="576740"/>
                    <a:pt x="278636" y="587184"/>
                    <a:pt x="278636" y="597627"/>
                  </a:cubicBezTo>
                  <a:cubicBezTo>
                    <a:pt x="257842" y="598788"/>
                    <a:pt x="238781" y="598788"/>
                    <a:pt x="220298" y="601109"/>
                  </a:cubicBezTo>
                  <a:cubicBezTo>
                    <a:pt x="200660" y="603429"/>
                    <a:pt x="182176" y="603429"/>
                    <a:pt x="167159" y="588345"/>
                  </a:cubicBezTo>
                  <a:cubicBezTo>
                    <a:pt x="166581" y="587764"/>
                    <a:pt x="163116" y="588925"/>
                    <a:pt x="160805" y="589505"/>
                  </a:cubicBezTo>
                  <a:lnTo>
                    <a:pt x="150252" y="600529"/>
                  </a:lnTo>
                  <a:lnTo>
                    <a:pt x="155748" y="608395"/>
                  </a:lnTo>
                  <a:cubicBezTo>
                    <a:pt x="165029" y="626671"/>
                    <a:pt x="149425" y="642073"/>
                    <a:pt x="144391" y="659244"/>
                  </a:cubicBezTo>
                  <a:cubicBezTo>
                    <a:pt x="142666" y="662706"/>
                    <a:pt x="139790" y="665015"/>
                    <a:pt x="136913" y="666746"/>
                  </a:cubicBezTo>
                  <a:cubicBezTo>
                    <a:pt x="118505" y="671364"/>
                    <a:pt x="99521" y="675981"/>
                    <a:pt x="81112" y="665592"/>
                  </a:cubicBezTo>
                  <a:cubicBezTo>
                    <a:pt x="75360" y="662706"/>
                    <a:pt x="69607" y="662706"/>
                    <a:pt x="63279" y="664438"/>
                  </a:cubicBezTo>
                  <a:cubicBezTo>
                    <a:pt x="14957" y="682907"/>
                    <a:pt x="14957" y="682907"/>
                    <a:pt x="0" y="635580"/>
                  </a:cubicBezTo>
                  <a:cubicBezTo>
                    <a:pt x="3452" y="625192"/>
                    <a:pt x="0" y="613649"/>
                    <a:pt x="5753" y="603837"/>
                  </a:cubicBezTo>
                  <a:cubicBezTo>
                    <a:pt x="6903" y="602106"/>
                    <a:pt x="7478" y="600374"/>
                    <a:pt x="6328" y="598066"/>
                  </a:cubicBezTo>
                  <a:cubicBezTo>
                    <a:pt x="6903" y="595757"/>
                    <a:pt x="8629" y="594025"/>
                    <a:pt x="10930" y="593449"/>
                  </a:cubicBezTo>
                  <a:cubicBezTo>
                    <a:pt x="14382" y="587677"/>
                    <a:pt x="7478" y="583637"/>
                    <a:pt x="9779" y="578443"/>
                  </a:cubicBezTo>
                  <a:cubicBezTo>
                    <a:pt x="10355" y="564591"/>
                    <a:pt x="8629" y="551317"/>
                    <a:pt x="5753" y="538042"/>
                  </a:cubicBezTo>
                  <a:cubicBezTo>
                    <a:pt x="5753" y="532847"/>
                    <a:pt x="7478" y="527653"/>
                    <a:pt x="10355" y="523036"/>
                  </a:cubicBezTo>
                  <a:lnTo>
                    <a:pt x="19359" y="521028"/>
                  </a:lnTo>
                  <a:lnTo>
                    <a:pt x="19292" y="520461"/>
                  </a:lnTo>
                  <a:cubicBezTo>
                    <a:pt x="15249" y="514659"/>
                    <a:pt x="16982" y="508277"/>
                    <a:pt x="16404" y="501895"/>
                  </a:cubicBezTo>
                  <a:cubicBezTo>
                    <a:pt x="16982" y="498413"/>
                    <a:pt x="18137" y="495513"/>
                    <a:pt x="21025" y="493192"/>
                  </a:cubicBezTo>
                  <a:lnTo>
                    <a:pt x="21025" y="493772"/>
                  </a:lnTo>
                  <a:cubicBezTo>
                    <a:pt x="30844" y="474625"/>
                    <a:pt x="24491" y="454318"/>
                    <a:pt x="26801" y="435172"/>
                  </a:cubicBezTo>
                  <a:lnTo>
                    <a:pt x="27415" y="434297"/>
                  </a:lnTo>
                  <a:lnTo>
                    <a:pt x="20759" y="430724"/>
                  </a:lnTo>
                  <a:cubicBezTo>
                    <a:pt x="20184" y="426094"/>
                    <a:pt x="20184" y="422043"/>
                    <a:pt x="20184" y="417414"/>
                  </a:cubicBezTo>
                  <a:cubicBezTo>
                    <a:pt x="15008" y="383270"/>
                    <a:pt x="12708" y="348548"/>
                    <a:pt x="20759" y="313825"/>
                  </a:cubicBezTo>
                  <a:lnTo>
                    <a:pt x="20184" y="314404"/>
                  </a:lnTo>
                  <a:cubicBezTo>
                    <a:pt x="24209" y="309775"/>
                    <a:pt x="23060" y="303409"/>
                    <a:pt x="27085" y="298779"/>
                  </a:cubicBezTo>
                  <a:lnTo>
                    <a:pt x="27085" y="298200"/>
                  </a:lnTo>
                  <a:cubicBezTo>
                    <a:pt x="31686" y="294728"/>
                    <a:pt x="30535" y="287784"/>
                    <a:pt x="35136" y="284312"/>
                  </a:cubicBezTo>
                  <a:lnTo>
                    <a:pt x="35136" y="284890"/>
                  </a:lnTo>
                  <a:cubicBezTo>
                    <a:pt x="36861" y="281997"/>
                    <a:pt x="39737" y="279682"/>
                    <a:pt x="41462" y="276789"/>
                  </a:cubicBezTo>
                  <a:lnTo>
                    <a:pt x="42037" y="275631"/>
                  </a:lnTo>
                  <a:cubicBezTo>
                    <a:pt x="44337" y="273895"/>
                    <a:pt x="46637" y="272159"/>
                    <a:pt x="48363" y="269265"/>
                  </a:cubicBezTo>
                  <a:lnTo>
                    <a:pt x="48938" y="268108"/>
                  </a:lnTo>
                  <a:cubicBezTo>
                    <a:pt x="51813" y="266950"/>
                    <a:pt x="54113" y="264636"/>
                    <a:pt x="56413" y="261742"/>
                  </a:cubicBezTo>
                  <a:lnTo>
                    <a:pt x="56989" y="261164"/>
                  </a:lnTo>
                  <a:cubicBezTo>
                    <a:pt x="59289" y="259427"/>
                    <a:pt x="62165" y="256534"/>
                    <a:pt x="63890" y="254798"/>
                  </a:cubicBezTo>
                  <a:cubicBezTo>
                    <a:pt x="66765" y="251904"/>
                    <a:pt x="69065" y="249011"/>
                    <a:pt x="72516" y="247275"/>
                  </a:cubicBezTo>
                  <a:lnTo>
                    <a:pt x="71941" y="247853"/>
                  </a:lnTo>
                  <a:lnTo>
                    <a:pt x="79989" y="240333"/>
                  </a:lnTo>
                  <a:lnTo>
                    <a:pt x="79417" y="240909"/>
                  </a:lnTo>
                  <a:lnTo>
                    <a:pt x="79992" y="240330"/>
                  </a:lnTo>
                  <a:lnTo>
                    <a:pt x="79989" y="240333"/>
                  </a:lnTo>
                  <a:lnTo>
                    <a:pt x="86893" y="233385"/>
                  </a:lnTo>
                  <a:lnTo>
                    <a:pt x="94369" y="224705"/>
                  </a:lnTo>
                  <a:lnTo>
                    <a:pt x="93793" y="225862"/>
                  </a:lnTo>
                  <a:cubicBezTo>
                    <a:pt x="95518" y="221232"/>
                    <a:pt x="97819" y="221232"/>
                    <a:pt x="100119" y="224705"/>
                  </a:cubicBezTo>
                  <a:lnTo>
                    <a:pt x="102083" y="224211"/>
                  </a:lnTo>
                  <a:lnTo>
                    <a:pt x="98513" y="222443"/>
                  </a:lnTo>
                  <a:cubicBezTo>
                    <a:pt x="96784" y="217245"/>
                    <a:pt x="96208" y="212047"/>
                    <a:pt x="101394" y="208582"/>
                  </a:cubicBezTo>
                  <a:lnTo>
                    <a:pt x="100818" y="209160"/>
                  </a:lnTo>
                  <a:cubicBezTo>
                    <a:pt x="104853" y="203962"/>
                    <a:pt x="104853" y="198765"/>
                    <a:pt x="104853" y="193567"/>
                  </a:cubicBezTo>
                  <a:cubicBezTo>
                    <a:pt x="104853" y="190679"/>
                    <a:pt x="106005" y="188369"/>
                    <a:pt x="108311" y="186637"/>
                  </a:cubicBezTo>
                  <a:cubicBezTo>
                    <a:pt x="110039" y="184904"/>
                    <a:pt x="110039" y="183172"/>
                    <a:pt x="108887" y="180862"/>
                  </a:cubicBezTo>
                  <a:cubicBezTo>
                    <a:pt x="111192" y="177397"/>
                    <a:pt x="111192" y="173931"/>
                    <a:pt x="108311" y="170466"/>
                  </a:cubicBezTo>
                  <a:cubicBezTo>
                    <a:pt x="108887" y="168156"/>
                    <a:pt x="108887" y="166424"/>
                    <a:pt x="107734" y="164691"/>
                  </a:cubicBezTo>
                  <a:cubicBezTo>
                    <a:pt x="104853" y="154296"/>
                    <a:pt x="93326" y="155451"/>
                    <a:pt x="88139" y="148521"/>
                  </a:cubicBezTo>
                  <a:cubicBezTo>
                    <a:pt x="88139" y="146789"/>
                    <a:pt x="88139" y="145634"/>
                    <a:pt x="86410" y="145056"/>
                  </a:cubicBezTo>
                  <a:cubicBezTo>
                    <a:pt x="87563" y="141014"/>
                    <a:pt x="89868" y="137549"/>
                    <a:pt x="92749" y="134661"/>
                  </a:cubicBezTo>
                  <a:lnTo>
                    <a:pt x="92749" y="134084"/>
                  </a:lnTo>
                  <a:cubicBezTo>
                    <a:pt x="97936" y="130618"/>
                    <a:pt x="96208" y="124266"/>
                    <a:pt x="99666" y="120223"/>
                  </a:cubicBezTo>
                  <a:cubicBezTo>
                    <a:pt x="101394" y="118491"/>
                    <a:pt x="101971" y="116181"/>
                    <a:pt x="100818" y="114448"/>
                  </a:cubicBezTo>
                  <a:cubicBezTo>
                    <a:pt x="106581" y="106940"/>
                    <a:pt x="101971" y="97123"/>
                    <a:pt x="107734" y="90192"/>
                  </a:cubicBezTo>
                  <a:cubicBezTo>
                    <a:pt x="108887" y="89037"/>
                    <a:pt x="109463" y="87305"/>
                    <a:pt x="108887" y="84995"/>
                  </a:cubicBezTo>
                  <a:cubicBezTo>
                    <a:pt x="111192" y="79797"/>
                    <a:pt x="111768" y="74022"/>
                    <a:pt x="111768" y="68247"/>
                  </a:cubicBezTo>
                  <a:cubicBezTo>
                    <a:pt x="112344" y="65360"/>
                    <a:pt x="114074" y="63050"/>
                    <a:pt x="116379" y="61317"/>
                  </a:cubicBezTo>
                  <a:lnTo>
                    <a:pt x="115803" y="61895"/>
                  </a:lnTo>
                  <a:cubicBezTo>
                    <a:pt x="117531" y="57852"/>
                    <a:pt x="120413" y="56120"/>
                    <a:pt x="122718" y="53810"/>
                  </a:cubicBezTo>
                  <a:cubicBezTo>
                    <a:pt x="125600" y="50922"/>
                    <a:pt x="127905" y="48612"/>
                    <a:pt x="129634" y="45724"/>
                  </a:cubicBezTo>
                  <a:cubicBezTo>
                    <a:pt x="132516" y="43414"/>
                    <a:pt x="135398" y="40527"/>
                    <a:pt x="138279" y="38794"/>
                  </a:cubicBezTo>
                  <a:lnTo>
                    <a:pt x="137703" y="39372"/>
                  </a:lnTo>
                  <a:cubicBezTo>
                    <a:pt x="141161" y="34174"/>
                    <a:pt x="148653" y="35907"/>
                    <a:pt x="152111" y="31287"/>
                  </a:cubicBezTo>
                  <a:lnTo>
                    <a:pt x="152687" y="31287"/>
                  </a:lnTo>
                  <a:cubicBezTo>
                    <a:pt x="156145" y="27244"/>
                    <a:pt x="163061" y="27821"/>
                    <a:pt x="167095" y="23779"/>
                  </a:cubicBezTo>
                  <a:lnTo>
                    <a:pt x="167095" y="24356"/>
                  </a:lnTo>
                  <a:cubicBezTo>
                    <a:pt x="172282" y="20314"/>
                    <a:pt x="178622" y="16849"/>
                    <a:pt x="183809" y="12228"/>
                  </a:cubicBezTo>
                  <a:cubicBezTo>
                    <a:pt x="187843" y="9918"/>
                    <a:pt x="193030" y="8763"/>
                    <a:pt x="198217" y="8763"/>
                  </a:cubicBezTo>
                  <a:cubicBezTo>
                    <a:pt x="208014" y="9918"/>
                    <a:pt x="217812" y="16271"/>
                    <a:pt x="228186" y="9918"/>
                  </a:cubicBezTo>
                  <a:cubicBezTo>
                    <a:pt x="239712" y="9918"/>
                    <a:pt x="251238" y="9918"/>
                    <a:pt x="262765" y="9918"/>
                  </a:cubicBezTo>
                  <a:cubicBezTo>
                    <a:pt x="265070" y="7031"/>
                    <a:pt x="267376" y="5876"/>
                    <a:pt x="270833" y="5876"/>
                  </a:cubicBezTo>
                  <a:cubicBezTo>
                    <a:pt x="274868" y="5876"/>
                    <a:pt x="278902" y="5298"/>
                    <a:pt x="283513" y="4143"/>
                  </a:cubicBezTo>
                  <a:cubicBezTo>
                    <a:pt x="286394" y="3566"/>
                    <a:pt x="288699" y="2988"/>
                    <a:pt x="291581" y="2988"/>
                  </a:cubicBezTo>
                  <a:cubicBezTo>
                    <a:pt x="296191" y="1833"/>
                    <a:pt x="300226" y="1256"/>
                    <a:pt x="304260" y="1833"/>
                  </a:cubicBezTo>
                  <a:cubicBezTo>
                    <a:pt x="305989" y="2411"/>
                    <a:pt x="307142" y="2411"/>
                    <a:pt x="308871" y="2988"/>
                  </a:cubicBezTo>
                  <a:cubicBezTo>
                    <a:pt x="325008" y="2988"/>
                    <a:pt x="341721" y="2988"/>
                    <a:pt x="358434" y="2411"/>
                  </a:cubicBezTo>
                  <a:cubicBezTo>
                    <a:pt x="359587" y="2411"/>
                    <a:pt x="361316" y="1833"/>
                    <a:pt x="363045" y="1833"/>
                  </a:cubicBezTo>
                  <a:cubicBezTo>
                    <a:pt x="367655" y="678"/>
                    <a:pt x="372266" y="678"/>
                    <a:pt x="376877" y="1833"/>
                  </a:cubicBezTo>
                  <a:cubicBezTo>
                    <a:pt x="380911" y="1833"/>
                    <a:pt x="386098" y="2988"/>
                    <a:pt x="390132" y="4143"/>
                  </a:cubicBezTo>
                  <a:cubicBezTo>
                    <a:pt x="397624" y="6453"/>
                    <a:pt x="405693" y="7608"/>
                    <a:pt x="413185" y="9341"/>
                  </a:cubicBezTo>
                  <a:cubicBezTo>
                    <a:pt x="418372" y="10496"/>
                    <a:pt x="422406" y="12806"/>
                    <a:pt x="425288" y="16849"/>
                  </a:cubicBezTo>
                  <a:cubicBezTo>
                    <a:pt x="448341" y="22624"/>
                    <a:pt x="471393" y="21469"/>
                    <a:pt x="493870" y="17426"/>
                  </a:cubicBezTo>
                  <a:cubicBezTo>
                    <a:pt x="503668" y="19159"/>
                    <a:pt x="512889" y="18004"/>
                    <a:pt x="522110" y="15116"/>
                  </a:cubicBezTo>
                  <a:cubicBezTo>
                    <a:pt x="536518" y="8186"/>
                    <a:pt x="552655" y="17426"/>
                    <a:pt x="566487" y="9341"/>
                  </a:cubicBezTo>
                  <a:lnTo>
                    <a:pt x="566487" y="9918"/>
                  </a:lnTo>
                  <a:cubicBezTo>
                    <a:pt x="573979" y="1256"/>
                    <a:pt x="583776" y="-477"/>
                    <a:pt x="594726" y="101"/>
                  </a:cubicBezTo>
                  <a:close/>
                </a:path>
              </a:pathLst>
            </a:custGeom>
            <a:solidFill>
              <a:srgbClr val="28A2DC">
                <a:alpha val="79610"/>
              </a:srgbClr>
            </a:solidFill>
            <a:ln>
              <a:noFill/>
            </a:ln>
          </p:spPr>
          <p:txBody>
            <a:bodyPr anchorCtr="0" anchor="ctr" bIns="22850" lIns="45725" spcFirstLastPara="1" rIns="45725" wrap="square" tIns="2285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747993"/>
                </a:solidFill>
                <a:latin typeface="Oswald"/>
                <a:ea typeface="Oswald"/>
                <a:cs typeface="Oswald"/>
                <a:sym typeface="Oswald"/>
              </a:endParaRPr>
            </a:p>
          </p:txBody>
        </p:sp>
        <p:sp>
          <p:nvSpPr>
            <p:cNvPr id="443" name="Google Shape;443;g311d5cb9a0a_0_108"/>
            <p:cNvSpPr/>
            <p:nvPr/>
          </p:nvSpPr>
          <p:spPr>
            <a:xfrm>
              <a:off x="11897706" y="10060396"/>
              <a:ext cx="1669176" cy="1119119"/>
            </a:xfrm>
            <a:custGeom>
              <a:rect b="b" l="l" r="r" t="t"/>
              <a:pathLst>
                <a:path extrusionOk="0" h="2406707" w="3609029">
                  <a:moveTo>
                    <a:pt x="220318" y="2093670"/>
                  </a:moveTo>
                  <a:lnTo>
                    <a:pt x="221562" y="2093670"/>
                  </a:lnTo>
                  <a:lnTo>
                    <a:pt x="220495" y="2093833"/>
                  </a:lnTo>
                  <a:lnTo>
                    <a:pt x="220318" y="2093670"/>
                  </a:lnTo>
                  <a:close/>
                  <a:moveTo>
                    <a:pt x="784594" y="2091678"/>
                  </a:moveTo>
                  <a:cubicBezTo>
                    <a:pt x="719775" y="2158949"/>
                    <a:pt x="617562" y="2096661"/>
                    <a:pt x="547757" y="2162687"/>
                  </a:cubicBezTo>
                  <a:cubicBezTo>
                    <a:pt x="525320" y="2184176"/>
                    <a:pt x="506389" y="2150307"/>
                    <a:pt x="482024" y="2132030"/>
                  </a:cubicBezTo>
                  <a:lnTo>
                    <a:pt x="463530" y="2124737"/>
                  </a:lnTo>
                  <a:lnTo>
                    <a:pt x="460579" y="2138908"/>
                  </a:lnTo>
                  <a:cubicBezTo>
                    <a:pt x="454707" y="2157600"/>
                    <a:pt x="443902" y="2159225"/>
                    <a:pt x="400681" y="2165726"/>
                  </a:cubicBezTo>
                  <a:cubicBezTo>
                    <a:pt x="404440" y="2183063"/>
                    <a:pt x="429495" y="2175633"/>
                    <a:pt x="433253" y="2192970"/>
                  </a:cubicBezTo>
                  <a:lnTo>
                    <a:pt x="432185" y="2193643"/>
                  </a:lnTo>
                  <a:lnTo>
                    <a:pt x="444962" y="2204331"/>
                  </a:lnTo>
                  <a:cubicBezTo>
                    <a:pt x="454892" y="2211806"/>
                    <a:pt x="464821" y="2220527"/>
                    <a:pt x="475992" y="2228003"/>
                  </a:cubicBezTo>
                  <a:cubicBezTo>
                    <a:pt x="482197" y="2230494"/>
                    <a:pt x="488403" y="2234232"/>
                    <a:pt x="494609" y="2236724"/>
                  </a:cubicBezTo>
                  <a:cubicBezTo>
                    <a:pt x="579009" y="2236724"/>
                    <a:pt x="663408" y="2226757"/>
                    <a:pt x="749049" y="2241707"/>
                  </a:cubicBezTo>
                  <a:cubicBezTo>
                    <a:pt x="835931" y="2257904"/>
                    <a:pt x="787525" y="2176922"/>
                    <a:pt x="808626" y="2143283"/>
                  </a:cubicBezTo>
                  <a:lnTo>
                    <a:pt x="817589" y="2138999"/>
                  </a:lnTo>
                  <a:lnTo>
                    <a:pt x="810274" y="2130248"/>
                  </a:lnTo>
                  <a:lnTo>
                    <a:pt x="812173" y="2116053"/>
                  </a:lnTo>
                  <a:lnTo>
                    <a:pt x="797059" y="2111611"/>
                  </a:lnTo>
                  <a:cubicBezTo>
                    <a:pt x="792073" y="2105382"/>
                    <a:pt x="787087" y="2099153"/>
                    <a:pt x="784594" y="2091678"/>
                  </a:cubicBezTo>
                  <a:close/>
                  <a:moveTo>
                    <a:pt x="933863" y="2035446"/>
                  </a:moveTo>
                  <a:lnTo>
                    <a:pt x="933628" y="2035599"/>
                  </a:lnTo>
                  <a:lnTo>
                    <a:pt x="933913" y="2035627"/>
                  </a:lnTo>
                  <a:lnTo>
                    <a:pt x="933863" y="2035446"/>
                  </a:lnTo>
                  <a:close/>
                  <a:moveTo>
                    <a:pt x="293780" y="1890329"/>
                  </a:moveTo>
                  <a:lnTo>
                    <a:pt x="291684" y="1895777"/>
                  </a:lnTo>
                  <a:lnTo>
                    <a:pt x="295963" y="1893602"/>
                  </a:lnTo>
                  <a:lnTo>
                    <a:pt x="293780" y="1890329"/>
                  </a:lnTo>
                  <a:close/>
                  <a:moveTo>
                    <a:pt x="621370" y="1703835"/>
                  </a:moveTo>
                  <a:cubicBezTo>
                    <a:pt x="628219" y="1715687"/>
                    <a:pt x="636313" y="1724732"/>
                    <a:pt x="645341" y="1731730"/>
                  </a:cubicBezTo>
                  <a:lnTo>
                    <a:pt x="647507" y="1732873"/>
                  </a:lnTo>
                  <a:lnTo>
                    <a:pt x="660226" y="1748903"/>
                  </a:lnTo>
                  <a:cubicBezTo>
                    <a:pt x="682231" y="1773933"/>
                    <a:pt x="702311" y="1798963"/>
                    <a:pt x="620125" y="1792413"/>
                  </a:cubicBezTo>
                  <a:cubicBezTo>
                    <a:pt x="613899" y="1792413"/>
                    <a:pt x="617635" y="1806136"/>
                    <a:pt x="615144" y="1813622"/>
                  </a:cubicBezTo>
                  <a:cubicBezTo>
                    <a:pt x="613899" y="1821107"/>
                    <a:pt x="610163" y="1826098"/>
                    <a:pt x="603937" y="1831088"/>
                  </a:cubicBezTo>
                  <a:cubicBezTo>
                    <a:pt x="549147" y="1836078"/>
                    <a:pt x="518016" y="1877248"/>
                    <a:pt x="480659" y="1909685"/>
                  </a:cubicBezTo>
                  <a:cubicBezTo>
                    <a:pt x="476924" y="1912180"/>
                    <a:pt x="470698" y="1914676"/>
                    <a:pt x="466962" y="1918418"/>
                  </a:cubicBezTo>
                  <a:cubicBezTo>
                    <a:pt x="468830" y="1930270"/>
                    <a:pt x="476613" y="1934013"/>
                    <a:pt x="485174" y="1936664"/>
                  </a:cubicBezTo>
                  <a:lnTo>
                    <a:pt x="495884" y="1940045"/>
                  </a:lnTo>
                  <a:lnTo>
                    <a:pt x="496008" y="1937223"/>
                  </a:lnTo>
                  <a:cubicBezTo>
                    <a:pt x="499689" y="1927238"/>
                    <a:pt x="511609" y="1927238"/>
                    <a:pt x="522827" y="1927238"/>
                  </a:cubicBezTo>
                  <a:lnTo>
                    <a:pt x="528704" y="1932101"/>
                  </a:lnTo>
                  <a:lnTo>
                    <a:pt x="529987" y="1924163"/>
                  </a:lnTo>
                  <a:cubicBezTo>
                    <a:pt x="532447" y="1914018"/>
                    <a:pt x="536138" y="1903873"/>
                    <a:pt x="548440" y="1902605"/>
                  </a:cubicBezTo>
                  <a:cubicBezTo>
                    <a:pt x="557052" y="1901337"/>
                    <a:pt x="559512" y="1910214"/>
                    <a:pt x="563203" y="1916554"/>
                  </a:cubicBezTo>
                  <a:cubicBezTo>
                    <a:pt x="569354" y="1930504"/>
                    <a:pt x="573045" y="1945721"/>
                    <a:pt x="580426" y="1959670"/>
                  </a:cubicBezTo>
                  <a:cubicBezTo>
                    <a:pt x="582887" y="1964742"/>
                    <a:pt x="586885" y="1967279"/>
                    <a:pt x="591498" y="1968864"/>
                  </a:cubicBezTo>
                  <a:lnTo>
                    <a:pt x="595860" y="1969894"/>
                  </a:lnTo>
                  <a:lnTo>
                    <a:pt x="601357" y="1960874"/>
                  </a:lnTo>
                  <a:cubicBezTo>
                    <a:pt x="653711" y="1884882"/>
                    <a:pt x="744706" y="1884882"/>
                    <a:pt x="818250" y="1850001"/>
                  </a:cubicBezTo>
                  <a:cubicBezTo>
                    <a:pt x="844426" y="1837543"/>
                    <a:pt x="864370" y="1872425"/>
                    <a:pt x="890547" y="1864950"/>
                  </a:cubicBezTo>
                  <a:cubicBezTo>
                    <a:pt x="819496" y="1835052"/>
                    <a:pt x="821989" y="1836298"/>
                    <a:pt x="878082" y="1765289"/>
                  </a:cubicBezTo>
                  <a:cubicBezTo>
                    <a:pt x="886184" y="1755323"/>
                    <a:pt x="892105" y="1744423"/>
                    <a:pt x="899272" y="1734612"/>
                  </a:cubicBezTo>
                  <a:lnTo>
                    <a:pt x="919182" y="1717850"/>
                  </a:lnTo>
                  <a:lnTo>
                    <a:pt x="894699" y="1724108"/>
                  </a:lnTo>
                  <a:cubicBezTo>
                    <a:pt x="886294" y="1729722"/>
                    <a:pt x="879134" y="1737520"/>
                    <a:pt x="871662" y="1745005"/>
                  </a:cubicBezTo>
                  <a:cubicBezTo>
                    <a:pt x="865436" y="1748748"/>
                    <a:pt x="857964" y="1751243"/>
                    <a:pt x="850493" y="1751243"/>
                  </a:cubicBezTo>
                  <a:cubicBezTo>
                    <a:pt x="814381" y="1738767"/>
                    <a:pt x="780760" y="1766214"/>
                    <a:pt x="743403" y="1759976"/>
                  </a:cubicBezTo>
                  <a:cubicBezTo>
                    <a:pt x="719744" y="1756857"/>
                    <a:pt x="696084" y="1754673"/>
                    <a:pt x="674915" y="1747344"/>
                  </a:cubicBezTo>
                  <a:lnTo>
                    <a:pt x="647507" y="1732873"/>
                  </a:lnTo>
                  <a:lnTo>
                    <a:pt x="641294" y="1725043"/>
                  </a:lnTo>
                  <a:cubicBezTo>
                    <a:pt x="635068" y="1716310"/>
                    <a:pt x="626351" y="1712568"/>
                    <a:pt x="621370" y="1703835"/>
                  </a:cubicBezTo>
                  <a:close/>
                  <a:moveTo>
                    <a:pt x="2265615" y="1582615"/>
                  </a:moveTo>
                  <a:cubicBezTo>
                    <a:pt x="2270536" y="1582615"/>
                    <a:pt x="2275457" y="1582615"/>
                    <a:pt x="2281608" y="1582615"/>
                  </a:cubicBezTo>
                  <a:cubicBezTo>
                    <a:pt x="2281608" y="1587539"/>
                    <a:pt x="2280378" y="1593695"/>
                    <a:pt x="2282838" y="1597389"/>
                  </a:cubicBezTo>
                  <a:cubicBezTo>
                    <a:pt x="2297601" y="1619550"/>
                    <a:pt x="2272996" y="1645404"/>
                    <a:pt x="2286529" y="1663872"/>
                  </a:cubicBezTo>
                  <a:cubicBezTo>
                    <a:pt x="2298831" y="1682339"/>
                    <a:pt x="2319745" y="1694651"/>
                    <a:pt x="2336969" y="1709425"/>
                  </a:cubicBezTo>
                  <a:cubicBezTo>
                    <a:pt x="2356653" y="1725430"/>
                    <a:pt x="2361574" y="1747592"/>
                    <a:pt x="2360343" y="1772215"/>
                  </a:cubicBezTo>
                  <a:cubicBezTo>
                    <a:pt x="2372646" y="1786989"/>
                    <a:pt x="2367725" y="1799301"/>
                    <a:pt x="2350501" y="1806688"/>
                  </a:cubicBezTo>
                  <a:cubicBezTo>
                    <a:pt x="2338199" y="1806688"/>
                    <a:pt x="2330818" y="1799301"/>
                    <a:pt x="2327127" y="1786989"/>
                  </a:cubicBezTo>
                  <a:cubicBezTo>
                    <a:pt x="2333278" y="1770984"/>
                    <a:pt x="2348041" y="1756210"/>
                    <a:pt x="2327127" y="1737742"/>
                  </a:cubicBezTo>
                  <a:cubicBezTo>
                    <a:pt x="2311134" y="1724199"/>
                    <a:pt x="2301292" y="1725430"/>
                    <a:pt x="2282838" y="1729124"/>
                  </a:cubicBezTo>
                  <a:cubicBezTo>
                    <a:pt x="2268075" y="1731586"/>
                    <a:pt x="2252082" y="1730355"/>
                    <a:pt x="2238550" y="1740204"/>
                  </a:cubicBezTo>
                  <a:cubicBezTo>
                    <a:pt x="2232399" y="1746361"/>
                    <a:pt x="2223787" y="1748823"/>
                    <a:pt x="2218866" y="1740204"/>
                  </a:cubicBezTo>
                  <a:cubicBezTo>
                    <a:pt x="2215175" y="1730355"/>
                    <a:pt x="2209024" y="1716812"/>
                    <a:pt x="2212715" y="1710656"/>
                  </a:cubicBezTo>
                  <a:cubicBezTo>
                    <a:pt x="2236089" y="1676184"/>
                    <a:pt x="2234859" y="1630630"/>
                    <a:pt x="2261924" y="1597389"/>
                  </a:cubicBezTo>
                  <a:cubicBezTo>
                    <a:pt x="2265615" y="1594926"/>
                    <a:pt x="2264385" y="1587539"/>
                    <a:pt x="2265615" y="1582615"/>
                  </a:cubicBezTo>
                  <a:close/>
                  <a:moveTo>
                    <a:pt x="1357515" y="1511182"/>
                  </a:moveTo>
                  <a:cubicBezTo>
                    <a:pt x="1361255" y="1511182"/>
                    <a:pt x="1368736" y="1514915"/>
                    <a:pt x="1369983" y="1517405"/>
                  </a:cubicBezTo>
                  <a:cubicBezTo>
                    <a:pt x="1378710" y="1541051"/>
                    <a:pt x="1388684" y="1557230"/>
                    <a:pt x="1414867" y="1534828"/>
                  </a:cubicBezTo>
                  <a:cubicBezTo>
                    <a:pt x="1429828" y="1522383"/>
                    <a:pt x="1443543" y="1533584"/>
                    <a:pt x="1458504" y="1533584"/>
                  </a:cubicBezTo>
                  <a:cubicBezTo>
                    <a:pt x="1470972" y="1533584"/>
                    <a:pt x="1484687" y="1531095"/>
                    <a:pt x="1494661" y="1531095"/>
                  </a:cubicBezTo>
                  <a:cubicBezTo>
                    <a:pt x="1500895" y="1552252"/>
                    <a:pt x="1477206" y="1568431"/>
                    <a:pt x="1493414" y="1587099"/>
                  </a:cubicBezTo>
                  <a:cubicBezTo>
                    <a:pt x="1518350" y="1585855"/>
                    <a:pt x="1528324" y="1557230"/>
                    <a:pt x="1549520" y="1551007"/>
                  </a:cubicBezTo>
                  <a:cubicBezTo>
                    <a:pt x="1559494" y="1564697"/>
                    <a:pt x="1566975" y="1555986"/>
                    <a:pt x="1575702" y="1551007"/>
                  </a:cubicBezTo>
                  <a:cubicBezTo>
                    <a:pt x="1586923" y="1543540"/>
                    <a:pt x="1599391" y="1544785"/>
                    <a:pt x="1593157" y="1559719"/>
                  </a:cubicBezTo>
                  <a:cubicBezTo>
                    <a:pt x="1580689" y="1587099"/>
                    <a:pt x="1588170" y="1603278"/>
                    <a:pt x="1614353" y="1615724"/>
                  </a:cubicBezTo>
                  <a:cubicBezTo>
                    <a:pt x="1619340" y="1629414"/>
                    <a:pt x="1628067" y="1644349"/>
                    <a:pt x="1629314" y="1659283"/>
                  </a:cubicBezTo>
                  <a:cubicBezTo>
                    <a:pt x="1630561" y="1681685"/>
                    <a:pt x="1639288" y="1685419"/>
                    <a:pt x="1659237" y="1682930"/>
                  </a:cubicBezTo>
                  <a:cubicBezTo>
                    <a:pt x="1692900" y="1679196"/>
                    <a:pt x="1680432" y="1712799"/>
                    <a:pt x="1694147" y="1726489"/>
                  </a:cubicBezTo>
                  <a:cubicBezTo>
                    <a:pt x="1704121" y="1740179"/>
                    <a:pt x="1715342" y="1736445"/>
                    <a:pt x="1725317" y="1726489"/>
                  </a:cubicBezTo>
                  <a:cubicBezTo>
                    <a:pt x="1731551" y="1726489"/>
                    <a:pt x="1736538" y="1726489"/>
                    <a:pt x="1742772" y="1726489"/>
                  </a:cubicBezTo>
                  <a:lnTo>
                    <a:pt x="1744010" y="1728960"/>
                  </a:lnTo>
                  <a:lnTo>
                    <a:pt x="1755946" y="1711957"/>
                  </a:lnTo>
                  <a:cubicBezTo>
                    <a:pt x="1761418" y="1707763"/>
                    <a:pt x="1768610" y="1706210"/>
                    <a:pt x="1779242" y="1709316"/>
                  </a:cubicBezTo>
                  <a:cubicBezTo>
                    <a:pt x="1799255" y="1715530"/>
                    <a:pt x="1820519" y="1720501"/>
                    <a:pt x="1836779" y="1734171"/>
                  </a:cubicBezTo>
                  <a:cubicBezTo>
                    <a:pt x="1841782" y="1739142"/>
                    <a:pt x="1848036" y="1736656"/>
                    <a:pt x="1850538" y="1730443"/>
                  </a:cubicBezTo>
                  <a:cubicBezTo>
                    <a:pt x="1851789" y="1726715"/>
                    <a:pt x="1853039" y="1720501"/>
                    <a:pt x="1850538" y="1715530"/>
                  </a:cubicBezTo>
                  <a:cubicBezTo>
                    <a:pt x="1848036" y="1709316"/>
                    <a:pt x="1843033" y="1703103"/>
                    <a:pt x="1836779" y="1698132"/>
                  </a:cubicBezTo>
                  <a:cubicBezTo>
                    <a:pt x="1830525" y="1690676"/>
                    <a:pt x="1831776" y="1681976"/>
                    <a:pt x="1839281" y="1677006"/>
                  </a:cubicBezTo>
                  <a:cubicBezTo>
                    <a:pt x="1850538" y="1670792"/>
                    <a:pt x="1861795" y="1663336"/>
                    <a:pt x="1874303" y="1659607"/>
                  </a:cubicBezTo>
                  <a:cubicBezTo>
                    <a:pt x="1891814" y="1655879"/>
                    <a:pt x="1910576" y="1652151"/>
                    <a:pt x="1929338" y="1650908"/>
                  </a:cubicBezTo>
                  <a:cubicBezTo>
                    <a:pt x="1946849" y="1647180"/>
                    <a:pt x="1963109" y="1629782"/>
                    <a:pt x="1981871" y="1639724"/>
                  </a:cubicBezTo>
                  <a:cubicBezTo>
                    <a:pt x="2008138" y="1650908"/>
                    <a:pt x="1984373" y="1672035"/>
                    <a:pt x="1986874" y="1688190"/>
                  </a:cubicBezTo>
                  <a:cubicBezTo>
                    <a:pt x="1995630" y="1730443"/>
                    <a:pt x="2011890" y="1759026"/>
                    <a:pt x="2031903" y="1756541"/>
                  </a:cubicBezTo>
                  <a:cubicBezTo>
                    <a:pt x="2063173" y="1752812"/>
                    <a:pt x="2063173" y="1718016"/>
                    <a:pt x="2083186" y="1700617"/>
                  </a:cubicBezTo>
                  <a:cubicBezTo>
                    <a:pt x="2086938" y="1695646"/>
                    <a:pt x="2085687" y="1685705"/>
                    <a:pt x="2084437" y="1678248"/>
                  </a:cubicBezTo>
                  <a:cubicBezTo>
                    <a:pt x="2079433" y="1655879"/>
                    <a:pt x="2094443" y="1643452"/>
                    <a:pt x="2108202" y="1631025"/>
                  </a:cubicBezTo>
                  <a:cubicBezTo>
                    <a:pt x="2119459" y="1622325"/>
                    <a:pt x="2131967" y="1621083"/>
                    <a:pt x="2141973" y="1634753"/>
                  </a:cubicBezTo>
                  <a:cubicBezTo>
                    <a:pt x="2146976" y="1640966"/>
                    <a:pt x="2153230" y="1644695"/>
                    <a:pt x="2159484" y="1650908"/>
                  </a:cubicBezTo>
                  <a:cubicBezTo>
                    <a:pt x="2179497" y="1637238"/>
                    <a:pt x="2204513" y="1653394"/>
                    <a:pt x="2198259" y="1664578"/>
                  </a:cubicBezTo>
                  <a:cubicBezTo>
                    <a:pt x="2183249" y="1689433"/>
                    <a:pt x="2187002" y="1711491"/>
                    <a:pt x="2194194" y="1732773"/>
                  </a:cubicBezTo>
                  <a:lnTo>
                    <a:pt x="2209178" y="1790217"/>
                  </a:lnTo>
                  <a:lnTo>
                    <a:pt x="2216884" y="1786697"/>
                  </a:lnTo>
                  <a:cubicBezTo>
                    <a:pt x="2243024" y="1780442"/>
                    <a:pt x="2250492" y="1785446"/>
                    <a:pt x="2249248" y="1807963"/>
                  </a:cubicBezTo>
                  <a:cubicBezTo>
                    <a:pt x="2249248" y="1819221"/>
                    <a:pt x="2238045" y="1830479"/>
                    <a:pt x="2251737" y="1841738"/>
                  </a:cubicBezTo>
                  <a:cubicBezTo>
                    <a:pt x="2250492" y="1854247"/>
                    <a:pt x="2250492" y="1868007"/>
                    <a:pt x="2246758" y="1879265"/>
                  </a:cubicBezTo>
                  <a:cubicBezTo>
                    <a:pt x="2243024" y="1895527"/>
                    <a:pt x="2239290" y="1915542"/>
                    <a:pt x="2228087" y="1921797"/>
                  </a:cubicBezTo>
                  <a:cubicBezTo>
                    <a:pt x="2210661" y="1933055"/>
                    <a:pt x="2208171" y="1905535"/>
                    <a:pt x="2195724" y="1899280"/>
                  </a:cubicBezTo>
                  <a:cubicBezTo>
                    <a:pt x="2170829" y="1886771"/>
                    <a:pt x="2147178" y="1873011"/>
                    <a:pt x="2114815" y="1884269"/>
                  </a:cubicBezTo>
                  <a:cubicBezTo>
                    <a:pt x="2101122" y="1888647"/>
                    <a:pt x="2085874" y="1892713"/>
                    <a:pt x="2070782" y="1892244"/>
                  </a:cubicBezTo>
                  <a:lnTo>
                    <a:pt x="2049923" y="1887912"/>
                  </a:lnTo>
                  <a:lnTo>
                    <a:pt x="2035655" y="1894483"/>
                  </a:lnTo>
                  <a:cubicBezTo>
                    <a:pt x="2003135" y="1909396"/>
                    <a:pt x="2054417" y="1950406"/>
                    <a:pt x="2018144" y="1960348"/>
                  </a:cubicBezTo>
                  <a:cubicBezTo>
                    <a:pt x="1970614" y="1971532"/>
                    <a:pt x="1948100" y="1929280"/>
                    <a:pt x="1918081" y="1905668"/>
                  </a:cubicBezTo>
                  <a:cubicBezTo>
                    <a:pt x="1915579" y="1904425"/>
                    <a:pt x="1914328" y="1903182"/>
                    <a:pt x="1911827" y="1900697"/>
                  </a:cubicBezTo>
                  <a:cubicBezTo>
                    <a:pt x="1891814" y="1882056"/>
                    <a:pt x="1894316" y="1841046"/>
                    <a:pt x="1863046" y="1837318"/>
                  </a:cubicBezTo>
                  <a:cubicBezTo>
                    <a:pt x="1840531" y="1834832"/>
                    <a:pt x="1815516" y="1850988"/>
                    <a:pt x="1790500" y="1858444"/>
                  </a:cubicBezTo>
                  <a:lnTo>
                    <a:pt x="1787844" y="1855146"/>
                  </a:lnTo>
                  <a:lnTo>
                    <a:pt x="1759448" y="1860901"/>
                  </a:lnTo>
                  <a:cubicBezTo>
                    <a:pt x="1749629" y="1859345"/>
                    <a:pt x="1740278" y="1854678"/>
                    <a:pt x="1731551" y="1848455"/>
                  </a:cubicBezTo>
                  <a:cubicBezTo>
                    <a:pt x="1715342" y="1836010"/>
                    <a:pt x="1701628" y="1827298"/>
                    <a:pt x="1684173" y="1847211"/>
                  </a:cubicBezTo>
                  <a:cubicBezTo>
                    <a:pt x="1680432" y="1849700"/>
                    <a:pt x="1669211" y="1847211"/>
                    <a:pt x="1661731" y="1844722"/>
                  </a:cubicBezTo>
                  <a:cubicBezTo>
                    <a:pt x="1654250" y="1843477"/>
                    <a:pt x="1645522" y="1840988"/>
                    <a:pt x="1640535" y="1834765"/>
                  </a:cubicBezTo>
                  <a:cubicBezTo>
                    <a:pt x="1616846" y="1814853"/>
                    <a:pt x="1566975" y="1853434"/>
                    <a:pt x="1558247" y="1799918"/>
                  </a:cubicBezTo>
                  <a:cubicBezTo>
                    <a:pt x="1530818" y="1783739"/>
                    <a:pt x="1503389" y="1768804"/>
                    <a:pt x="1477206" y="1752625"/>
                  </a:cubicBezTo>
                  <a:cubicBezTo>
                    <a:pt x="1467232" y="1746402"/>
                    <a:pt x="1459751" y="1737690"/>
                    <a:pt x="1470972" y="1727734"/>
                  </a:cubicBezTo>
                  <a:cubicBezTo>
                    <a:pt x="1480947" y="1719022"/>
                    <a:pt x="1495908" y="1711554"/>
                    <a:pt x="1493414" y="1697864"/>
                  </a:cubicBezTo>
                  <a:cubicBezTo>
                    <a:pt x="1487181" y="1677952"/>
                    <a:pt x="1490921" y="1655550"/>
                    <a:pt x="1477206" y="1638126"/>
                  </a:cubicBezTo>
                  <a:cubicBezTo>
                    <a:pt x="1470972" y="1631903"/>
                    <a:pt x="1452271" y="1631903"/>
                    <a:pt x="1449777" y="1640615"/>
                  </a:cubicBezTo>
                  <a:cubicBezTo>
                    <a:pt x="1444790" y="1653061"/>
                    <a:pt x="1442296" y="1665506"/>
                    <a:pt x="1436062" y="1676707"/>
                  </a:cubicBezTo>
                  <a:cubicBezTo>
                    <a:pt x="1433569" y="1685419"/>
                    <a:pt x="1422348" y="1690397"/>
                    <a:pt x="1417361" y="1685419"/>
                  </a:cubicBezTo>
                  <a:cubicBezTo>
                    <a:pt x="1397412" y="1666751"/>
                    <a:pt x="1382451" y="1680441"/>
                    <a:pt x="1361255" y="1684174"/>
                  </a:cubicBezTo>
                  <a:cubicBezTo>
                    <a:pt x="1342553" y="1686663"/>
                    <a:pt x="1326345" y="1676707"/>
                    <a:pt x="1316371" y="1704087"/>
                  </a:cubicBezTo>
                  <a:cubicBezTo>
                    <a:pt x="1311384" y="1716533"/>
                    <a:pt x="1292682" y="1724000"/>
                    <a:pt x="1278967" y="1732712"/>
                  </a:cubicBezTo>
                  <a:cubicBezTo>
                    <a:pt x="1247798" y="1751380"/>
                    <a:pt x="1232836" y="1746402"/>
                    <a:pt x="1197926" y="1710310"/>
                  </a:cubicBezTo>
                  <a:cubicBezTo>
                    <a:pt x="1206654" y="1707821"/>
                    <a:pt x="1222862" y="1714043"/>
                    <a:pt x="1215381" y="1695375"/>
                  </a:cubicBezTo>
                  <a:cubicBezTo>
                    <a:pt x="1201667" y="1661772"/>
                    <a:pt x="1202913" y="1655550"/>
                    <a:pt x="1231589" y="1658039"/>
                  </a:cubicBezTo>
                  <a:cubicBezTo>
                    <a:pt x="1252785" y="1659283"/>
                    <a:pt x="1271487" y="1654305"/>
                    <a:pt x="1282708" y="1641860"/>
                  </a:cubicBezTo>
                  <a:cubicBezTo>
                    <a:pt x="1298916" y="1624436"/>
                    <a:pt x="1318864" y="1611990"/>
                    <a:pt x="1338813" y="1599545"/>
                  </a:cubicBezTo>
                  <a:cubicBezTo>
                    <a:pt x="1352528" y="1592078"/>
                    <a:pt x="1355021" y="1580877"/>
                    <a:pt x="1350034" y="1567187"/>
                  </a:cubicBezTo>
                  <a:cubicBezTo>
                    <a:pt x="1346294" y="1554741"/>
                    <a:pt x="1345047" y="1541051"/>
                    <a:pt x="1343800" y="1527361"/>
                  </a:cubicBezTo>
                  <a:cubicBezTo>
                    <a:pt x="1343800" y="1519894"/>
                    <a:pt x="1347541" y="1512426"/>
                    <a:pt x="1357515" y="1511182"/>
                  </a:cubicBezTo>
                  <a:close/>
                  <a:moveTo>
                    <a:pt x="2752747" y="1223937"/>
                  </a:moveTo>
                  <a:lnTo>
                    <a:pt x="2758934" y="1252478"/>
                  </a:lnTo>
                  <a:cubicBezTo>
                    <a:pt x="2756440" y="1262598"/>
                    <a:pt x="2748019" y="1270693"/>
                    <a:pt x="2731178" y="1276298"/>
                  </a:cubicBezTo>
                  <a:cubicBezTo>
                    <a:pt x="2750826" y="1272562"/>
                    <a:pt x="2769070" y="1261819"/>
                    <a:pt x="2789068" y="1260360"/>
                  </a:cubicBezTo>
                  <a:lnTo>
                    <a:pt x="2801962" y="1261754"/>
                  </a:lnTo>
                  <a:lnTo>
                    <a:pt x="2752747" y="1223937"/>
                  </a:lnTo>
                  <a:close/>
                  <a:moveTo>
                    <a:pt x="703368" y="912203"/>
                  </a:moveTo>
                  <a:cubicBezTo>
                    <a:pt x="718675" y="923194"/>
                    <a:pt x="718675" y="932963"/>
                    <a:pt x="703368" y="943954"/>
                  </a:cubicBezTo>
                  <a:cubicBezTo>
                    <a:pt x="703368" y="932963"/>
                    <a:pt x="703368" y="923194"/>
                    <a:pt x="703368" y="912203"/>
                  </a:cubicBezTo>
                  <a:close/>
                  <a:moveTo>
                    <a:pt x="792930" y="752387"/>
                  </a:moveTo>
                  <a:lnTo>
                    <a:pt x="797018" y="756138"/>
                  </a:lnTo>
                  <a:lnTo>
                    <a:pt x="799266" y="756138"/>
                  </a:lnTo>
                  <a:lnTo>
                    <a:pt x="792930" y="752387"/>
                  </a:lnTo>
                  <a:close/>
                  <a:moveTo>
                    <a:pt x="326482" y="719870"/>
                  </a:moveTo>
                  <a:cubicBezTo>
                    <a:pt x="330462" y="719870"/>
                    <a:pt x="338420" y="723467"/>
                    <a:pt x="339747" y="725865"/>
                  </a:cubicBezTo>
                  <a:cubicBezTo>
                    <a:pt x="343726" y="745048"/>
                    <a:pt x="347705" y="765431"/>
                    <a:pt x="350358" y="784614"/>
                  </a:cubicBezTo>
                  <a:cubicBezTo>
                    <a:pt x="323829" y="773824"/>
                    <a:pt x="313218" y="754640"/>
                    <a:pt x="317197" y="729462"/>
                  </a:cubicBezTo>
                  <a:cubicBezTo>
                    <a:pt x="318524" y="725865"/>
                    <a:pt x="323829" y="719870"/>
                    <a:pt x="326482" y="719870"/>
                  </a:cubicBezTo>
                  <a:close/>
                  <a:moveTo>
                    <a:pt x="408468" y="670413"/>
                  </a:moveTo>
                  <a:cubicBezTo>
                    <a:pt x="411085" y="678022"/>
                    <a:pt x="416318" y="684363"/>
                    <a:pt x="413702" y="690704"/>
                  </a:cubicBezTo>
                  <a:cubicBezTo>
                    <a:pt x="411085" y="701484"/>
                    <a:pt x="404216" y="707825"/>
                    <a:pt x="395058" y="711788"/>
                  </a:cubicBezTo>
                  <a:lnTo>
                    <a:pt x="383478" y="714225"/>
                  </a:lnTo>
                  <a:lnTo>
                    <a:pt x="383478" y="740634"/>
                  </a:lnTo>
                  <a:cubicBezTo>
                    <a:pt x="375824" y="735139"/>
                    <a:pt x="371996" y="729643"/>
                    <a:pt x="371996" y="724301"/>
                  </a:cubicBezTo>
                  <a:lnTo>
                    <a:pt x="378760" y="715218"/>
                  </a:lnTo>
                  <a:lnTo>
                    <a:pt x="362676" y="718604"/>
                  </a:lnTo>
                  <a:cubicBezTo>
                    <a:pt x="370526" y="705922"/>
                    <a:pt x="378376" y="693240"/>
                    <a:pt x="388843" y="680559"/>
                  </a:cubicBezTo>
                  <a:cubicBezTo>
                    <a:pt x="392768" y="676754"/>
                    <a:pt x="401926" y="674218"/>
                    <a:pt x="408468" y="670413"/>
                  </a:cubicBezTo>
                  <a:close/>
                  <a:moveTo>
                    <a:pt x="754946" y="643656"/>
                  </a:moveTo>
                  <a:lnTo>
                    <a:pt x="760534" y="655169"/>
                  </a:lnTo>
                  <a:lnTo>
                    <a:pt x="766202" y="651803"/>
                  </a:lnTo>
                  <a:lnTo>
                    <a:pt x="764414" y="651008"/>
                  </a:lnTo>
                  <a:lnTo>
                    <a:pt x="754946" y="643656"/>
                  </a:lnTo>
                  <a:close/>
                  <a:moveTo>
                    <a:pt x="739706" y="634180"/>
                  </a:moveTo>
                  <a:lnTo>
                    <a:pt x="740834" y="637771"/>
                  </a:lnTo>
                  <a:lnTo>
                    <a:pt x="749193" y="639330"/>
                  </a:lnTo>
                  <a:lnTo>
                    <a:pt x="739706" y="634180"/>
                  </a:lnTo>
                  <a:close/>
                  <a:moveTo>
                    <a:pt x="2443765" y="565082"/>
                  </a:moveTo>
                  <a:lnTo>
                    <a:pt x="2433950" y="588997"/>
                  </a:lnTo>
                  <a:cubicBezTo>
                    <a:pt x="2419624" y="612758"/>
                    <a:pt x="2398105" y="634243"/>
                    <a:pt x="2413075" y="669740"/>
                  </a:cubicBezTo>
                  <a:cubicBezTo>
                    <a:pt x="2418065" y="683441"/>
                    <a:pt x="2391868" y="687177"/>
                    <a:pt x="2375651" y="684686"/>
                  </a:cubicBezTo>
                  <a:cubicBezTo>
                    <a:pt x="2371908" y="683441"/>
                    <a:pt x="2366919" y="679704"/>
                    <a:pt x="2365671" y="677213"/>
                  </a:cubicBezTo>
                  <a:cubicBezTo>
                    <a:pt x="2366919" y="680950"/>
                    <a:pt x="2369414" y="684686"/>
                    <a:pt x="2371908" y="690914"/>
                  </a:cubicBezTo>
                  <a:cubicBezTo>
                    <a:pt x="2365671" y="735752"/>
                    <a:pt x="2365671" y="769380"/>
                    <a:pt x="2425549" y="783081"/>
                  </a:cubicBezTo>
                  <a:cubicBezTo>
                    <a:pt x="2468587" y="793356"/>
                    <a:pt x="2482153" y="833056"/>
                    <a:pt x="2496772" y="870655"/>
                  </a:cubicBezTo>
                  <a:lnTo>
                    <a:pt x="2508999" y="897790"/>
                  </a:lnTo>
                  <a:lnTo>
                    <a:pt x="2509113" y="911776"/>
                  </a:lnTo>
                  <a:lnTo>
                    <a:pt x="2504295" y="918685"/>
                  </a:lnTo>
                  <a:cubicBezTo>
                    <a:pt x="2500709" y="922577"/>
                    <a:pt x="2497902" y="926936"/>
                    <a:pt x="2500397" y="933786"/>
                  </a:cubicBezTo>
                  <a:cubicBezTo>
                    <a:pt x="2499150" y="926313"/>
                    <a:pt x="2504140" y="920086"/>
                    <a:pt x="2509130" y="913858"/>
                  </a:cubicBezTo>
                  <a:lnTo>
                    <a:pt x="2509113" y="911776"/>
                  </a:lnTo>
                  <a:lnTo>
                    <a:pt x="2512872" y="906385"/>
                  </a:lnTo>
                  <a:lnTo>
                    <a:pt x="2508999" y="897790"/>
                  </a:lnTo>
                  <a:lnTo>
                    <a:pt x="2508817" y="875559"/>
                  </a:lnTo>
                  <a:cubicBezTo>
                    <a:pt x="2505075" y="863416"/>
                    <a:pt x="2499149" y="851583"/>
                    <a:pt x="2495407" y="839128"/>
                  </a:cubicBezTo>
                  <a:cubicBezTo>
                    <a:pt x="2482933" y="800518"/>
                    <a:pt x="2529089" y="734506"/>
                    <a:pt x="2567760" y="733261"/>
                  </a:cubicBezTo>
                  <a:cubicBezTo>
                    <a:pt x="2602689" y="733261"/>
                    <a:pt x="2615164" y="755680"/>
                    <a:pt x="2603937" y="786817"/>
                  </a:cubicBezTo>
                  <a:cubicBezTo>
                    <a:pt x="2585225" y="839128"/>
                    <a:pt x="2586472" y="885212"/>
                    <a:pt x="2641361" y="916349"/>
                  </a:cubicBezTo>
                  <a:cubicBezTo>
                    <a:pt x="2673795" y="933786"/>
                    <a:pt x="2647598" y="984851"/>
                    <a:pt x="2686269" y="1001043"/>
                  </a:cubicBezTo>
                  <a:cubicBezTo>
                    <a:pt x="2692507" y="1003534"/>
                    <a:pt x="2698744" y="1006025"/>
                    <a:pt x="2703734" y="1011007"/>
                  </a:cubicBezTo>
                  <a:cubicBezTo>
                    <a:pt x="2711219" y="1029689"/>
                    <a:pt x="2703734" y="1049617"/>
                    <a:pt x="2709971" y="1068300"/>
                  </a:cubicBezTo>
                  <a:cubicBezTo>
                    <a:pt x="2711219" y="1074527"/>
                    <a:pt x="2713714" y="1080755"/>
                    <a:pt x="2716209" y="1085737"/>
                  </a:cubicBezTo>
                  <a:cubicBezTo>
                    <a:pt x="2741158" y="1110647"/>
                    <a:pt x="2786067" y="1037162"/>
                    <a:pt x="2797294" y="1099437"/>
                  </a:cubicBezTo>
                  <a:cubicBezTo>
                    <a:pt x="2806026" y="1144275"/>
                    <a:pt x="2768602" y="1170431"/>
                    <a:pt x="2727436" y="1181640"/>
                  </a:cubicBezTo>
                  <a:cubicBezTo>
                    <a:pt x="2686269" y="1192850"/>
                    <a:pt x="2642608" y="1200323"/>
                    <a:pt x="2600194" y="1204059"/>
                  </a:cubicBezTo>
                  <a:cubicBezTo>
                    <a:pt x="2646351" y="1230215"/>
                    <a:pt x="2702486" y="1181640"/>
                    <a:pt x="2751138" y="1216514"/>
                  </a:cubicBezTo>
                  <a:lnTo>
                    <a:pt x="2751222" y="1216903"/>
                  </a:lnTo>
                  <a:lnTo>
                    <a:pt x="2772748" y="1199171"/>
                  </a:lnTo>
                  <a:cubicBezTo>
                    <a:pt x="2781048" y="1192037"/>
                    <a:pt x="2787504" y="1182527"/>
                    <a:pt x="2786889" y="1164139"/>
                  </a:cubicBezTo>
                  <a:cubicBezTo>
                    <a:pt x="2785660" y="1137508"/>
                    <a:pt x="2818861" y="1138776"/>
                    <a:pt x="2842225" y="1138776"/>
                  </a:cubicBezTo>
                  <a:lnTo>
                    <a:pt x="2842909" y="1142772"/>
                  </a:lnTo>
                  <a:lnTo>
                    <a:pt x="2844618" y="1136052"/>
                  </a:lnTo>
                  <a:lnTo>
                    <a:pt x="2847207" y="1134330"/>
                  </a:lnTo>
                  <a:lnTo>
                    <a:pt x="2836061" y="1132841"/>
                  </a:lnTo>
                  <a:cubicBezTo>
                    <a:pt x="2798818" y="1100492"/>
                    <a:pt x="2797577" y="1039526"/>
                    <a:pt x="2734265" y="1022108"/>
                  </a:cubicBezTo>
                  <a:cubicBezTo>
                    <a:pt x="2703229" y="1014642"/>
                    <a:pt x="2720609" y="977316"/>
                    <a:pt x="2746679" y="963630"/>
                  </a:cubicBezTo>
                  <a:cubicBezTo>
                    <a:pt x="2773990" y="947456"/>
                    <a:pt x="2775231" y="931281"/>
                    <a:pt x="2754127" y="908886"/>
                  </a:cubicBezTo>
                  <a:cubicBezTo>
                    <a:pt x="2718126" y="867827"/>
                    <a:pt x="2728058" y="810594"/>
                    <a:pt x="2709436" y="762071"/>
                  </a:cubicBezTo>
                  <a:cubicBezTo>
                    <a:pt x="2703850" y="748074"/>
                    <a:pt x="2703540" y="738431"/>
                    <a:pt x="2706663" y="731627"/>
                  </a:cubicBezTo>
                  <a:lnTo>
                    <a:pt x="2723310" y="719100"/>
                  </a:lnTo>
                  <a:lnTo>
                    <a:pt x="2701516" y="723669"/>
                  </a:lnTo>
                  <a:cubicBezTo>
                    <a:pt x="2675625" y="726789"/>
                    <a:pt x="2650981" y="721798"/>
                    <a:pt x="2630392" y="688734"/>
                  </a:cubicBezTo>
                  <a:cubicBezTo>
                    <a:pt x="2626649" y="686238"/>
                    <a:pt x="2620410" y="687486"/>
                    <a:pt x="2615419" y="691229"/>
                  </a:cubicBezTo>
                  <a:cubicBezTo>
                    <a:pt x="2513100" y="773578"/>
                    <a:pt x="2568003" y="648807"/>
                    <a:pt x="2540551" y="635082"/>
                  </a:cubicBezTo>
                  <a:cubicBezTo>
                    <a:pt x="2534312" y="630091"/>
                    <a:pt x="2530569" y="626348"/>
                    <a:pt x="2525578" y="621357"/>
                  </a:cubicBezTo>
                  <a:cubicBezTo>
                    <a:pt x="2505613" y="597651"/>
                    <a:pt x="2480657" y="581431"/>
                    <a:pt x="2450710" y="571449"/>
                  </a:cubicBezTo>
                  <a:lnTo>
                    <a:pt x="2443765" y="565082"/>
                  </a:lnTo>
                  <a:close/>
                  <a:moveTo>
                    <a:pt x="2401520" y="530353"/>
                  </a:moveTo>
                  <a:lnTo>
                    <a:pt x="2389202" y="534525"/>
                  </a:lnTo>
                  <a:lnTo>
                    <a:pt x="2417129" y="540364"/>
                  </a:lnTo>
                  <a:lnTo>
                    <a:pt x="2432284" y="553495"/>
                  </a:lnTo>
                  <a:lnTo>
                    <a:pt x="2415616" y="533082"/>
                  </a:lnTo>
                  <a:cubicBezTo>
                    <a:pt x="2411483" y="530899"/>
                    <a:pt x="2406842" y="529885"/>
                    <a:pt x="2401520" y="530353"/>
                  </a:cubicBezTo>
                  <a:close/>
                  <a:moveTo>
                    <a:pt x="2297815" y="512597"/>
                  </a:moveTo>
                  <a:lnTo>
                    <a:pt x="2296866" y="516485"/>
                  </a:lnTo>
                  <a:cubicBezTo>
                    <a:pt x="2287159" y="531256"/>
                    <a:pt x="2265874" y="542699"/>
                    <a:pt x="2284586" y="557645"/>
                  </a:cubicBezTo>
                  <a:cubicBezTo>
                    <a:pt x="2295813" y="566364"/>
                    <a:pt x="2324505" y="603729"/>
                    <a:pt x="2348207" y="563873"/>
                  </a:cubicBezTo>
                  <a:lnTo>
                    <a:pt x="2348957" y="561893"/>
                  </a:lnTo>
                  <a:lnTo>
                    <a:pt x="2343400" y="565211"/>
                  </a:lnTo>
                  <a:cubicBezTo>
                    <a:pt x="2324683" y="563339"/>
                    <a:pt x="2315949" y="553670"/>
                    <a:pt x="2310178" y="541816"/>
                  </a:cubicBezTo>
                  <a:lnTo>
                    <a:pt x="2297815" y="512597"/>
                  </a:lnTo>
                  <a:close/>
                  <a:moveTo>
                    <a:pt x="2730215" y="481614"/>
                  </a:moveTo>
                  <a:lnTo>
                    <a:pt x="2731029" y="483514"/>
                  </a:lnTo>
                  <a:lnTo>
                    <a:pt x="2733346" y="485372"/>
                  </a:lnTo>
                  <a:lnTo>
                    <a:pt x="2730215" y="481614"/>
                  </a:lnTo>
                  <a:close/>
                  <a:moveTo>
                    <a:pt x="2243565" y="462460"/>
                  </a:moveTo>
                  <a:lnTo>
                    <a:pt x="2249972" y="470541"/>
                  </a:lnTo>
                  <a:lnTo>
                    <a:pt x="2252995" y="484857"/>
                  </a:lnTo>
                  <a:lnTo>
                    <a:pt x="2258155" y="479801"/>
                  </a:lnTo>
                  <a:cubicBezTo>
                    <a:pt x="2260338" y="474586"/>
                    <a:pt x="2258389" y="470771"/>
                    <a:pt x="2254335" y="467658"/>
                  </a:cubicBezTo>
                  <a:lnTo>
                    <a:pt x="2243565" y="462460"/>
                  </a:lnTo>
                  <a:close/>
                  <a:moveTo>
                    <a:pt x="2268078" y="436211"/>
                  </a:moveTo>
                  <a:lnTo>
                    <a:pt x="2269616" y="436832"/>
                  </a:lnTo>
                  <a:lnTo>
                    <a:pt x="2270753" y="436832"/>
                  </a:lnTo>
                  <a:lnTo>
                    <a:pt x="2268078" y="436211"/>
                  </a:lnTo>
                  <a:close/>
                  <a:moveTo>
                    <a:pt x="2256055" y="396771"/>
                  </a:moveTo>
                  <a:cubicBezTo>
                    <a:pt x="2234842" y="391780"/>
                    <a:pt x="2222365" y="410495"/>
                    <a:pt x="2204895" y="416734"/>
                  </a:cubicBezTo>
                  <a:cubicBezTo>
                    <a:pt x="2206143" y="419229"/>
                    <a:pt x="2206143" y="421725"/>
                    <a:pt x="2207391" y="422972"/>
                  </a:cubicBezTo>
                  <a:cubicBezTo>
                    <a:pt x="2209887" y="424220"/>
                    <a:pt x="2212382" y="425468"/>
                    <a:pt x="2216126" y="426715"/>
                  </a:cubicBezTo>
                  <a:lnTo>
                    <a:pt x="2222913" y="436047"/>
                  </a:lnTo>
                  <a:lnTo>
                    <a:pt x="2245291" y="427023"/>
                  </a:lnTo>
                  <a:lnTo>
                    <a:pt x="2264401" y="434729"/>
                  </a:lnTo>
                  <a:lnTo>
                    <a:pt x="2256055" y="419229"/>
                  </a:lnTo>
                  <a:cubicBezTo>
                    <a:pt x="2256055" y="410495"/>
                    <a:pt x="2257302" y="396771"/>
                    <a:pt x="2256055" y="396771"/>
                  </a:cubicBezTo>
                  <a:close/>
                  <a:moveTo>
                    <a:pt x="2853465" y="392292"/>
                  </a:moveTo>
                  <a:lnTo>
                    <a:pt x="2835616" y="408285"/>
                  </a:lnTo>
                  <a:cubicBezTo>
                    <a:pt x="2822114" y="424576"/>
                    <a:pt x="2811124" y="443900"/>
                    <a:pt x="2793854" y="455525"/>
                  </a:cubicBezTo>
                  <a:lnTo>
                    <a:pt x="2776251" y="461255"/>
                  </a:lnTo>
                  <a:lnTo>
                    <a:pt x="2782894" y="481182"/>
                  </a:lnTo>
                  <a:lnTo>
                    <a:pt x="2807489" y="470793"/>
                  </a:lnTo>
                  <a:cubicBezTo>
                    <a:pt x="2839087" y="459887"/>
                    <a:pt x="2870511" y="449156"/>
                    <a:pt x="2850958" y="395033"/>
                  </a:cubicBezTo>
                  <a:lnTo>
                    <a:pt x="2853465" y="392292"/>
                  </a:lnTo>
                  <a:close/>
                  <a:moveTo>
                    <a:pt x="1196823" y="370639"/>
                  </a:moveTo>
                  <a:cubicBezTo>
                    <a:pt x="1204139" y="372666"/>
                    <a:pt x="1210365" y="379528"/>
                    <a:pt x="1215346" y="390132"/>
                  </a:cubicBezTo>
                  <a:cubicBezTo>
                    <a:pt x="1220327" y="398865"/>
                    <a:pt x="1220327" y="410093"/>
                    <a:pt x="1224062" y="420074"/>
                  </a:cubicBezTo>
                  <a:cubicBezTo>
                    <a:pt x="1229043" y="432550"/>
                    <a:pt x="1239005" y="433797"/>
                    <a:pt x="1248967" y="428807"/>
                  </a:cubicBezTo>
                  <a:cubicBezTo>
                    <a:pt x="1258929" y="425064"/>
                    <a:pt x="1266400" y="417579"/>
                    <a:pt x="1276362" y="412588"/>
                  </a:cubicBezTo>
                  <a:cubicBezTo>
                    <a:pt x="1288814" y="406351"/>
                    <a:pt x="1303757" y="413836"/>
                    <a:pt x="1306248" y="428807"/>
                  </a:cubicBezTo>
                  <a:cubicBezTo>
                    <a:pt x="1306248" y="436293"/>
                    <a:pt x="1302512" y="443778"/>
                    <a:pt x="1303757" y="451263"/>
                  </a:cubicBezTo>
                  <a:cubicBezTo>
                    <a:pt x="1303757" y="469977"/>
                    <a:pt x="1309983" y="471225"/>
                    <a:pt x="1327416" y="462492"/>
                  </a:cubicBezTo>
                  <a:cubicBezTo>
                    <a:pt x="1358547" y="447521"/>
                    <a:pt x="1374735" y="451263"/>
                    <a:pt x="1384697" y="473720"/>
                  </a:cubicBezTo>
                  <a:cubicBezTo>
                    <a:pt x="1392168" y="488691"/>
                    <a:pt x="1395904" y="503662"/>
                    <a:pt x="1400885" y="518633"/>
                  </a:cubicBezTo>
                  <a:cubicBezTo>
                    <a:pt x="1408356" y="539842"/>
                    <a:pt x="1402130" y="553565"/>
                    <a:pt x="1379716" y="561051"/>
                  </a:cubicBezTo>
                  <a:cubicBezTo>
                    <a:pt x="1364773" y="566041"/>
                    <a:pt x="1368509" y="578517"/>
                    <a:pt x="1378471" y="583507"/>
                  </a:cubicBezTo>
                  <a:cubicBezTo>
                    <a:pt x="1398395" y="595983"/>
                    <a:pt x="1398395" y="604716"/>
                    <a:pt x="1377226" y="615944"/>
                  </a:cubicBezTo>
                  <a:cubicBezTo>
                    <a:pt x="1373490" y="618439"/>
                    <a:pt x="1371000" y="624677"/>
                    <a:pt x="1371000" y="629668"/>
                  </a:cubicBezTo>
                  <a:cubicBezTo>
                    <a:pt x="1371000" y="639648"/>
                    <a:pt x="1380961" y="640896"/>
                    <a:pt x="1388433" y="639648"/>
                  </a:cubicBezTo>
                  <a:cubicBezTo>
                    <a:pt x="1414583" y="634658"/>
                    <a:pt x="1438242" y="634658"/>
                    <a:pt x="1450694" y="665847"/>
                  </a:cubicBezTo>
                  <a:cubicBezTo>
                    <a:pt x="1450694" y="668343"/>
                    <a:pt x="1465637" y="668343"/>
                    <a:pt x="1471863" y="665847"/>
                  </a:cubicBezTo>
                  <a:cubicBezTo>
                    <a:pt x="1480580" y="662105"/>
                    <a:pt x="1479335" y="653372"/>
                    <a:pt x="1474354" y="645886"/>
                  </a:cubicBezTo>
                  <a:cubicBezTo>
                    <a:pt x="1470618" y="639648"/>
                    <a:pt x="1463147" y="635905"/>
                    <a:pt x="1459411" y="628420"/>
                  </a:cubicBezTo>
                  <a:cubicBezTo>
                    <a:pt x="1451940" y="613449"/>
                    <a:pt x="1456920" y="604716"/>
                    <a:pt x="1486806" y="592240"/>
                  </a:cubicBezTo>
                  <a:cubicBezTo>
                    <a:pt x="1488051" y="594735"/>
                    <a:pt x="1490542" y="597230"/>
                    <a:pt x="1493032" y="599726"/>
                  </a:cubicBezTo>
                  <a:cubicBezTo>
                    <a:pt x="1576463" y="642143"/>
                    <a:pt x="1580198" y="684561"/>
                    <a:pt x="1502994" y="733217"/>
                  </a:cubicBezTo>
                  <a:cubicBezTo>
                    <a:pt x="1479335" y="748188"/>
                    <a:pt x="1494277" y="766901"/>
                    <a:pt x="1486806" y="781872"/>
                  </a:cubicBezTo>
                  <a:cubicBezTo>
                    <a:pt x="1478089" y="799339"/>
                    <a:pt x="1495523" y="781872"/>
                    <a:pt x="1500504" y="786863"/>
                  </a:cubicBezTo>
                  <a:cubicBezTo>
                    <a:pt x="1506730" y="788110"/>
                    <a:pt x="1512956" y="789358"/>
                    <a:pt x="1519182" y="793101"/>
                  </a:cubicBezTo>
                  <a:cubicBezTo>
                    <a:pt x="1527899" y="799339"/>
                    <a:pt x="1534125" y="806824"/>
                    <a:pt x="1537860" y="816805"/>
                  </a:cubicBezTo>
                  <a:cubicBezTo>
                    <a:pt x="1540351" y="823043"/>
                    <a:pt x="1540351" y="830528"/>
                    <a:pt x="1539106" y="836766"/>
                  </a:cubicBezTo>
                  <a:cubicBezTo>
                    <a:pt x="1535370" y="849242"/>
                    <a:pt x="1531634" y="861718"/>
                    <a:pt x="1525408" y="872946"/>
                  </a:cubicBezTo>
                  <a:cubicBezTo>
                    <a:pt x="1522918" y="877936"/>
                    <a:pt x="1519182" y="881679"/>
                    <a:pt x="1514201" y="884174"/>
                  </a:cubicBezTo>
                  <a:lnTo>
                    <a:pt x="1507975" y="886669"/>
                  </a:lnTo>
                  <a:lnTo>
                    <a:pt x="1509220" y="892907"/>
                  </a:lnTo>
                  <a:cubicBezTo>
                    <a:pt x="1521672" y="902888"/>
                    <a:pt x="1529144" y="890412"/>
                    <a:pt x="1539106" y="887917"/>
                  </a:cubicBezTo>
                  <a:cubicBezTo>
                    <a:pt x="1613820" y="860470"/>
                    <a:pt x="1613820" y="860470"/>
                    <a:pt x="1565256" y="806824"/>
                  </a:cubicBezTo>
                  <a:cubicBezTo>
                    <a:pt x="1561520" y="799339"/>
                    <a:pt x="1560275" y="793101"/>
                    <a:pt x="1562765" y="785615"/>
                  </a:cubicBezTo>
                  <a:cubicBezTo>
                    <a:pt x="1631253" y="715751"/>
                    <a:pt x="1642460" y="801834"/>
                    <a:pt x="1669855" y="829280"/>
                  </a:cubicBezTo>
                  <a:cubicBezTo>
                    <a:pt x="1702231" y="861718"/>
                    <a:pt x="1696005" y="896650"/>
                    <a:pt x="1651176" y="916611"/>
                  </a:cubicBezTo>
                  <a:cubicBezTo>
                    <a:pt x="1623781" y="927839"/>
                    <a:pt x="1600122" y="945305"/>
                    <a:pt x="1572727" y="954039"/>
                  </a:cubicBezTo>
                  <a:cubicBezTo>
                    <a:pt x="1537860" y="966514"/>
                    <a:pt x="1502994" y="975247"/>
                    <a:pt x="1481825" y="1013922"/>
                  </a:cubicBezTo>
                  <a:cubicBezTo>
                    <a:pt x="1463147" y="1050102"/>
                    <a:pt x="1419564" y="1032636"/>
                    <a:pt x="1388433" y="1045112"/>
                  </a:cubicBezTo>
                  <a:cubicBezTo>
                    <a:pt x="1385942" y="1046360"/>
                    <a:pt x="1382207" y="1047607"/>
                    <a:pt x="1378471" y="1048855"/>
                  </a:cubicBezTo>
                  <a:cubicBezTo>
                    <a:pt x="1372245" y="1051350"/>
                    <a:pt x="1364773" y="1053845"/>
                    <a:pt x="1358547" y="1053845"/>
                  </a:cubicBezTo>
                  <a:cubicBezTo>
                    <a:pt x="1351076" y="1056340"/>
                    <a:pt x="1344850" y="1056340"/>
                    <a:pt x="1337378" y="1056340"/>
                  </a:cubicBezTo>
                  <a:cubicBezTo>
                    <a:pt x="1323681" y="1056340"/>
                    <a:pt x="1309983" y="1055093"/>
                    <a:pt x="1296286" y="1053845"/>
                  </a:cubicBezTo>
                  <a:cubicBezTo>
                    <a:pt x="1267645" y="1056340"/>
                    <a:pt x="1272626" y="1097510"/>
                    <a:pt x="1242741" y="1101253"/>
                  </a:cubicBezTo>
                  <a:cubicBezTo>
                    <a:pt x="1229043" y="1103748"/>
                    <a:pt x="1214100" y="1102501"/>
                    <a:pt x="1201648" y="1093768"/>
                  </a:cubicBezTo>
                  <a:cubicBezTo>
                    <a:pt x="1184215" y="1066321"/>
                    <a:pt x="1184215" y="1001447"/>
                    <a:pt x="1129425" y="1061331"/>
                  </a:cubicBezTo>
                  <a:cubicBezTo>
                    <a:pt x="1120708" y="1066321"/>
                    <a:pt x="1111991" y="1080044"/>
                    <a:pt x="1115727" y="1083787"/>
                  </a:cubicBezTo>
                  <a:cubicBezTo>
                    <a:pt x="1130670" y="1109986"/>
                    <a:pt x="1120708" y="1132443"/>
                    <a:pt x="1105765" y="1154899"/>
                  </a:cubicBezTo>
                  <a:cubicBezTo>
                    <a:pt x="1063427" y="1152404"/>
                    <a:pt x="1084596" y="1235992"/>
                    <a:pt x="1022335" y="1216031"/>
                  </a:cubicBezTo>
                  <a:cubicBezTo>
                    <a:pt x="1006147" y="1211040"/>
                    <a:pt x="1023580" y="1233497"/>
                    <a:pt x="1026071" y="1243477"/>
                  </a:cubicBezTo>
                  <a:cubicBezTo>
                    <a:pt x="1031051" y="1260943"/>
                    <a:pt x="1037278" y="1277162"/>
                    <a:pt x="1022335" y="1293381"/>
                  </a:cubicBezTo>
                  <a:cubicBezTo>
                    <a:pt x="1007392" y="1309599"/>
                    <a:pt x="1007392" y="1309599"/>
                    <a:pt x="1034787" y="1324570"/>
                  </a:cubicBezTo>
                  <a:cubicBezTo>
                    <a:pt x="1041013" y="1322075"/>
                    <a:pt x="1047239" y="1319580"/>
                    <a:pt x="1053466" y="1319580"/>
                  </a:cubicBezTo>
                  <a:cubicBezTo>
                    <a:pt x="1073389" y="1320827"/>
                    <a:pt x="1095803" y="1347027"/>
                    <a:pt x="1111991" y="1313342"/>
                  </a:cubicBezTo>
                  <a:cubicBezTo>
                    <a:pt x="1118218" y="1308352"/>
                    <a:pt x="1125689" y="1305856"/>
                    <a:pt x="1133160" y="1307104"/>
                  </a:cubicBezTo>
                  <a:cubicBezTo>
                    <a:pt x="1155575" y="1313342"/>
                    <a:pt x="1179234" y="1318332"/>
                    <a:pt x="1201648" y="1324570"/>
                  </a:cubicBezTo>
                  <a:cubicBezTo>
                    <a:pt x="1225307" y="1328313"/>
                    <a:pt x="1253948" y="1332056"/>
                    <a:pt x="1252703" y="1363245"/>
                  </a:cubicBezTo>
                  <a:cubicBezTo>
                    <a:pt x="1251457" y="1391939"/>
                    <a:pt x="1227798" y="1403168"/>
                    <a:pt x="1205384" y="1411901"/>
                  </a:cubicBezTo>
                  <a:cubicBezTo>
                    <a:pt x="1190441" y="1418139"/>
                    <a:pt x="1174253" y="1420634"/>
                    <a:pt x="1159310" y="1421881"/>
                  </a:cubicBezTo>
                  <a:cubicBezTo>
                    <a:pt x="1121953" y="1425624"/>
                    <a:pt x="1100784" y="1431862"/>
                    <a:pt x="1120708" y="1479270"/>
                  </a:cubicBezTo>
                  <a:cubicBezTo>
                    <a:pt x="1133160" y="1510460"/>
                    <a:pt x="1116972" y="1534164"/>
                    <a:pt x="1073389" y="1526678"/>
                  </a:cubicBezTo>
                  <a:cubicBezTo>
                    <a:pt x="1036032" y="1520440"/>
                    <a:pt x="1001166" y="1527926"/>
                    <a:pt x="1048485" y="1574086"/>
                  </a:cubicBezTo>
                  <a:cubicBezTo>
                    <a:pt x="1060937" y="1586562"/>
                    <a:pt x="1067163" y="1612761"/>
                    <a:pt x="1053466" y="1614009"/>
                  </a:cubicBezTo>
                  <a:cubicBezTo>
                    <a:pt x="998675" y="1623989"/>
                    <a:pt x="992449" y="1691359"/>
                    <a:pt x="942640" y="1705082"/>
                  </a:cubicBezTo>
                  <a:lnTo>
                    <a:pt x="932385" y="1711688"/>
                  </a:lnTo>
                  <a:lnTo>
                    <a:pt x="959183" y="1719001"/>
                  </a:lnTo>
                  <a:cubicBezTo>
                    <a:pt x="981854" y="1729629"/>
                    <a:pt x="979984" y="1749717"/>
                    <a:pt x="964091" y="1807645"/>
                  </a:cubicBezTo>
                  <a:cubicBezTo>
                    <a:pt x="987774" y="1810137"/>
                    <a:pt x="1010212" y="1800171"/>
                    <a:pt x="1033895" y="1797679"/>
                  </a:cubicBezTo>
                  <a:cubicBezTo>
                    <a:pt x="1046360" y="1796433"/>
                    <a:pt x="1061318" y="1795188"/>
                    <a:pt x="1058825" y="1775255"/>
                  </a:cubicBezTo>
                  <a:cubicBezTo>
                    <a:pt x="1055086" y="1751586"/>
                    <a:pt x="1031402" y="1709230"/>
                    <a:pt x="1065058" y="1710475"/>
                  </a:cubicBezTo>
                  <a:cubicBezTo>
                    <a:pt x="1075342" y="1710787"/>
                    <a:pt x="1086482" y="1710164"/>
                    <a:pt x="1097915" y="1709814"/>
                  </a:cubicBezTo>
                  <a:cubicBezTo>
                    <a:pt x="1132214" y="1708763"/>
                    <a:pt x="1169141" y="1710164"/>
                    <a:pt x="1193448" y="1746603"/>
                  </a:cubicBezTo>
                  <a:cubicBezTo>
                    <a:pt x="1200927" y="1774010"/>
                    <a:pt x="1202174" y="1798925"/>
                    <a:pt x="1172258" y="1813874"/>
                  </a:cubicBezTo>
                  <a:cubicBezTo>
                    <a:pt x="1159792" y="1811382"/>
                    <a:pt x="1143588" y="1802662"/>
                    <a:pt x="1148574" y="1828823"/>
                  </a:cubicBezTo>
                  <a:cubicBezTo>
                    <a:pt x="1146081" y="1854984"/>
                    <a:pt x="1126137" y="1864950"/>
                    <a:pt x="1107439" y="1877408"/>
                  </a:cubicBezTo>
                  <a:cubicBezTo>
                    <a:pt x="1097467" y="1886128"/>
                    <a:pt x="1096221" y="1897340"/>
                    <a:pt x="1096221" y="1909797"/>
                  </a:cubicBezTo>
                  <a:lnTo>
                    <a:pt x="1095702" y="1918093"/>
                  </a:lnTo>
                  <a:lnTo>
                    <a:pt x="1126241" y="1913616"/>
                  </a:lnTo>
                  <a:cubicBezTo>
                    <a:pt x="1129988" y="1923576"/>
                    <a:pt x="1132486" y="1933537"/>
                    <a:pt x="1137481" y="1942252"/>
                  </a:cubicBezTo>
                  <a:cubicBezTo>
                    <a:pt x="1158712" y="1989562"/>
                    <a:pt x="1167454" y="1989562"/>
                    <a:pt x="1204921" y="1948477"/>
                  </a:cubicBezTo>
                  <a:cubicBezTo>
                    <a:pt x="1209916" y="1942252"/>
                    <a:pt x="1214912" y="1937272"/>
                    <a:pt x="1222405" y="1934782"/>
                  </a:cubicBezTo>
                  <a:cubicBezTo>
                    <a:pt x="1267365" y="1922331"/>
                    <a:pt x="1281103" y="1889962"/>
                    <a:pt x="1273609" y="1846386"/>
                  </a:cubicBezTo>
                  <a:cubicBezTo>
                    <a:pt x="1297338" y="1852611"/>
                    <a:pt x="1306080" y="1880001"/>
                    <a:pt x="1332307" y="1868796"/>
                  </a:cubicBezTo>
                  <a:cubicBezTo>
                    <a:pt x="1356036" y="1857591"/>
                    <a:pt x="1366027" y="1892452"/>
                    <a:pt x="1388506" y="1887472"/>
                  </a:cubicBezTo>
                  <a:cubicBezTo>
                    <a:pt x="1396000" y="1904901"/>
                    <a:pt x="1383511" y="1909881"/>
                    <a:pt x="1371022" y="1913616"/>
                  </a:cubicBezTo>
                  <a:cubicBezTo>
                    <a:pt x="1367275" y="1913616"/>
                    <a:pt x="1362280" y="1913616"/>
                    <a:pt x="1357284" y="1912371"/>
                  </a:cubicBezTo>
                  <a:cubicBezTo>
                    <a:pt x="1354787" y="1912371"/>
                    <a:pt x="1352289" y="1913616"/>
                    <a:pt x="1351040" y="1913616"/>
                  </a:cubicBezTo>
                  <a:cubicBezTo>
                    <a:pt x="1346044" y="1916106"/>
                    <a:pt x="1347293" y="1916106"/>
                    <a:pt x="1354787" y="1914861"/>
                  </a:cubicBezTo>
                  <a:cubicBezTo>
                    <a:pt x="1359782" y="1917351"/>
                    <a:pt x="1363529" y="1922331"/>
                    <a:pt x="1364778" y="1927312"/>
                  </a:cubicBezTo>
                  <a:cubicBezTo>
                    <a:pt x="1364778" y="1934782"/>
                    <a:pt x="1364778" y="1941007"/>
                    <a:pt x="1363529" y="1947232"/>
                  </a:cubicBezTo>
                  <a:cubicBezTo>
                    <a:pt x="1363529" y="1955947"/>
                    <a:pt x="1367275" y="1964662"/>
                    <a:pt x="1374769" y="1972132"/>
                  </a:cubicBezTo>
                  <a:cubicBezTo>
                    <a:pt x="1379764" y="1977112"/>
                    <a:pt x="1383511" y="1982092"/>
                    <a:pt x="1388506" y="1987072"/>
                  </a:cubicBezTo>
                  <a:cubicBezTo>
                    <a:pt x="1410986" y="2051812"/>
                    <a:pt x="1371022" y="2085428"/>
                    <a:pt x="1326062" y="2117798"/>
                  </a:cubicBezTo>
                  <a:lnTo>
                    <a:pt x="1317913" y="2115845"/>
                  </a:lnTo>
                  <a:lnTo>
                    <a:pt x="1314075" y="2118148"/>
                  </a:lnTo>
                  <a:cubicBezTo>
                    <a:pt x="1310329" y="2121894"/>
                    <a:pt x="1306582" y="2125641"/>
                    <a:pt x="1306582" y="2130637"/>
                  </a:cubicBezTo>
                  <a:cubicBezTo>
                    <a:pt x="1306582" y="2133134"/>
                    <a:pt x="1314075" y="2138130"/>
                    <a:pt x="1316573" y="2138130"/>
                  </a:cubicBezTo>
                  <a:cubicBezTo>
                    <a:pt x="1341551" y="2119396"/>
                    <a:pt x="1365280" y="2141877"/>
                    <a:pt x="1390257" y="2141877"/>
                  </a:cubicBezTo>
                  <a:cubicBezTo>
                    <a:pt x="1406493" y="2161859"/>
                    <a:pt x="1415235" y="2138130"/>
                    <a:pt x="1426475" y="2135632"/>
                  </a:cubicBezTo>
                  <a:cubicBezTo>
                    <a:pt x="1433968" y="2135632"/>
                    <a:pt x="1440212" y="2138130"/>
                    <a:pt x="1445208" y="2141877"/>
                  </a:cubicBezTo>
                  <a:cubicBezTo>
                    <a:pt x="1471434" y="2169353"/>
                    <a:pt x="1457697" y="2199326"/>
                    <a:pt x="1450203" y="2229300"/>
                  </a:cubicBezTo>
                  <a:cubicBezTo>
                    <a:pt x="1440212" y="2250531"/>
                    <a:pt x="1422728" y="2241789"/>
                    <a:pt x="1406493" y="2238042"/>
                  </a:cubicBezTo>
                  <a:cubicBezTo>
                    <a:pt x="1394004" y="2236793"/>
                    <a:pt x="1377768" y="2240540"/>
                    <a:pt x="1369026" y="2233047"/>
                  </a:cubicBezTo>
                  <a:cubicBezTo>
                    <a:pt x="1317822" y="2189335"/>
                    <a:pt x="1269116" y="2215562"/>
                    <a:pt x="1224156" y="2239291"/>
                  </a:cubicBezTo>
                  <a:cubicBezTo>
                    <a:pt x="1201676" y="2251780"/>
                    <a:pt x="1186690" y="2248033"/>
                    <a:pt x="1166708" y="2238042"/>
                  </a:cubicBezTo>
                  <a:cubicBezTo>
                    <a:pt x="1159214" y="2233047"/>
                    <a:pt x="1151721" y="2224304"/>
                    <a:pt x="1142979" y="2219309"/>
                  </a:cubicBezTo>
                  <a:cubicBezTo>
                    <a:pt x="1127992" y="2208068"/>
                    <a:pt x="1119250" y="2194331"/>
                    <a:pt x="1118001" y="2175597"/>
                  </a:cubicBezTo>
                  <a:lnTo>
                    <a:pt x="1117320" y="2172977"/>
                  </a:lnTo>
                  <a:lnTo>
                    <a:pt x="1034077" y="2175411"/>
                  </a:lnTo>
                  <a:cubicBezTo>
                    <a:pt x="996762" y="2180357"/>
                    <a:pt x="996762" y="2180357"/>
                    <a:pt x="983080" y="2140791"/>
                  </a:cubicBezTo>
                  <a:cubicBezTo>
                    <a:pt x="981837" y="2138318"/>
                    <a:pt x="980593" y="2135846"/>
                    <a:pt x="979349" y="2133373"/>
                  </a:cubicBezTo>
                  <a:cubicBezTo>
                    <a:pt x="971886" y="2114826"/>
                    <a:pt x="963179" y="2113590"/>
                    <a:pt x="945766" y="2130900"/>
                  </a:cubicBezTo>
                  <a:cubicBezTo>
                    <a:pt x="938303" y="2138318"/>
                    <a:pt x="934572" y="2146973"/>
                    <a:pt x="928353" y="2155628"/>
                  </a:cubicBezTo>
                  <a:lnTo>
                    <a:pt x="919646" y="2155628"/>
                  </a:lnTo>
                  <a:lnTo>
                    <a:pt x="916878" y="2155628"/>
                  </a:lnTo>
                  <a:lnTo>
                    <a:pt x="916429" y="2156393"/>
                  </a:lnTo>
                  <a:lnTo>
                    <a:pt x="908834" y="2159422"/>
                  </a:lnTo>
                  <a:lnTo>
                    <a:pt x="927778" y="2158234"/>
                  </a:lnTo>
                  <a:cubicBezTo>
                    <a:pt x="943913" y="2204331"/>
                    <a:pt x="926537" y="2254166"/>
                    <a:pt x="941431" y="2300263"/>
                  </a:cubicBezTo>
                  <a:cubicBezTo>
                    <a:pt x="943913" y="2304001"/>
                    <a:pt x="931501" y="2307739"/>
                    <a:pt x="924054" y="2304001"/>
                  </a:cubicBezTo>
                  <a:cubicBezTo>
                    <a:pt x="873166" y="2313968"/>
                    <a:pt x="819796" y="2312722"/>
                    <a:pt x="780078" y="2351344"/>
                  </a:cubicBezTo>
                  <a:cubicBezTo>
                    <a:pt x="737878" y="2352590"/>
                    <a:pt x="699402" y="2348852"/>
                    <a:pt x="663408" y="2316460"/>
                  </a:cubicBezTo>
                  <a:cubicBezTo>
                    <a:pt x="638585" y="2292788"/>
                    <a:pt x="600109" y="2275346"/>
                    <a:pt x="562873" y="2302755"/>
                  </a:cubicBezTo>
                  <a:cubicBezTo>
                    <a:pt x="555426" y="2307739"/>
                    <a:pt x="546738" y="2313968"/>
                    <a:pt x="550462" y="2321443"/>
                  </a:cubicBezTo>
                  <a:cubicBezTo>
                    <a:pt x="567838" y="2342623"/>
                    <a:pt x="577767" y="2373770"/>
                    <a:pt x="610038" y="2381245"/>
                  </a:cubicBezTo>
                  <a:cubicBezTo>
                    <a:pt x="613761" y="2382491"/>
                    <a:pt x="619967" y="2381245"/>
                    <a:pt x="624932" y="2379999"/>
                  </a:cubicBezTo>
                  <a:cubicBezTo>
                    <a:pt x="632379" y="2378753"/>
                    <a:pt x="639826" y="2375016"/>
                    <a:pt x="646032" y="2382491"/>
                  </a:cubicBezTo>
                  <a:cubicBezTo>
                    <a:pt x="649755" y="2387474"/>
                    <a:pt x="637344" y="2399933"/>
                    <a:pt x="626173" y="2403671"/>
                  </a:cubicBezTo>
                  <a:cubicBezTo>
                    <a:pt x="608797" y="2411146"/>
                    <a:pt x="593903" y="2403671"/>
                    <a:pt x="582732" y="2393704"/>
                  </a:cubicBezTo>
                  <a:cubicBezTo>
                    <a:pt x="554185" y="2375016"/>
                    <a:pt x="525638" y="2366295"/>
                    <a:pt x="493368" y="2376262"/>
                  </a:cubicBezTo>
                  <a:cubicBezTo>
                    <a:pt x="478474" y="2379999"/>
                    <a:pt x="466062" y="2378753"/>
                    <a:pt x="463580" y="2362557"/>
                  </a:cubicBezTo>
                  <a:cubicBezTo>
                    <a:pt x="461098" y="2336394"/>
                    <a:pt x="431309" y="2347607"/>
                    <a:pt x="425104" y="2327673"/>
                  </a:cubicBezTo>
                  <a:cubicBezTo>
                    <a:pt x="418898" y="2307739"/>
                    <a:pt x="400280" y="2312722"/>
                    <a:pt x="384145" y="2313968"/>
                  </a:cubicBezTo>
                  <a:cubicBezTo>
                    <a:pt x="382904" y="2315214"/>
                    <a:pt x="376698" y="2313968"/>
                    <a:pt x="376698" y="2312722"/>
                  </a:cubicBezTo>
                  <a:cubicBezTo>
                    <a:pt x="368010" y="2271608"/>
                    <a:pt x="325810" y="2289050"/>
                    <a:pt x="302228" y="2271608"/>
                  </a:cubicBezTo>
                  <a:lnTo>
                    <a:pt x="307051" y="2267576"/>
                  </a:lnTo>
                  <a:lnTo>
                    <a:pt x="301189" y="2268279"/>
                  </a:lnTo>
                  <a:cubicBezTo>
                    <a:pt x="289992" y="2268279"/>
                    <a:pt x="280038" y="2268279"/>
                    <a:pt x="268841" y="2268279"/>
                  </a:cubicBezTo>
                  <a:cubicBezTo>
                    <a:pt x="271329" y="2254657"/>
                    <a:pt x="265108" y="2239796"/>
                    <a:pt x="278794" y="2232366"/>
                  </a:cubicBezTo>
                  <a:cubicBezTo>
                    <a:pt x="287503" y="2228651"/>
                    <a:pt x="298701" y="2236081"/>
                    <a:pt x="308654" y="2233605"/>
                  </a:cubicBezTo>
                  <a:cubicBezTo>
                    <a:pt x="314875" y="2233605"/>
                    <a:pt x="323584" y="2227413"/>
                    <a:pt x="326073" y="2222459"/>
                  </a:cubicBezTo>
                  <a:cubicBezTo>
                    <a:pt x="329805" y="2211314"/>
                    <a:pt x="322340" y="2201407"/>
                    <a:pt x="311142" y="2196454"/>
                  </a:cubicBezTo>
                  <a:cubicBezTo>
                    <a:pt x="306166" y="2193977"/>
                    <a:pt x="296212" y="2193977"/>
                    <a:pt x="289992" y="2195215"/>
                  </a:cubicBezTo>
                  <a:cubicBezTo>
                    <a:pt x="280038" y="2196454"/>
                    <a:pt x="270085" y="2202646"/>
                    <a:pt x="260132" y="2195215"/>
                  </a:cubicBezTo>
                  <a:cubicBezTo>
                    <a:pt x="250178" y="2189024"/>
                    <a:pt x="242713" y="2170448"/>
                    <a:pt x="229027" y="2186547"/>
                  </a:cubicBezTo>
                  <a:cubicBezTo>
                    <a:pt x="225295" y="2191500"/>
                    <a:pt x="231516" y="2205122"/>
                    <a:pt x="231516" y="2215029"/>
                  </a:cubicBezTo>
                  <a:cubicBezTo>
                    <a:pt x="232760" y="2229890"/>
                    <a:pt x="221562" y="2236081"/>
                    <a:pt x="211609" y="2228651"/>
                  </a:cubicBezTo>
                  <a:cubicBezTo>
                    <a:pt x="194191" y="2216268"/>
                    <a:pt x="175528" y="2207599"/>
                    <a:pt x="154377" y="2212552"/>
                  </a:cubicBezTo>
                  <a:cubicBezTo>
                    <a:pt x="122029" y="2219983"/>
                    <a:pt x="87192" y="2198931"/>
                    <a:pt x="57332" y="2222459"/>
                  </a:cubicBezTo>
                  <a:cubicBezTo>
                    <a:pt x="53599" y="2222459"/>
                    <a:pt x="49867" y="2222459"/>
                    <a:pt x="46134" y="2219983"/>
                  </a:cubicBezTo>
                  <a:cubicBezTo>
                    <a:pt x="46134" y="2207599"/>
                    <a:pt x="39913" y="2196454"/>
                    <a:pt x="29960" y="2189024"/>
                  </a:cubicBezTo>
                  <a:cubicBezTo>
                    <a:pt x="29960" y="2179117"/>
                    <a:pt x="28716" y="2169210"/>
                    <a:pt x="27472" y="2158065"/>
                  </a:cubicBezTo>
                  <a:cubicBezTo>
                    <a:pt x="29960" y="2122152"/>
                    <a:pt x="69774" y="2124629"/>
                    <a:pt x="87192" y="2104815"/>
                  </a:cubicBezTo>
                  <a:cubicBezTo>
                    <a:pt x="88436" y="2103577"/>
                    <a:pt x="98389" y="2108530"/>
                    <a:pt x="99634" y="2112245"/>
                  </a:cubicBezTo>
                  <a:cubicBezTo>
                    <a:pt x="105854" y="2125867"/>
                    <a:pt x="110831" y="2140728"/>
                    <a:pt x="118296" y="2154350"/>
                  </a:cubicBezTo>
                  <a:cubicBezTo>
                    <a:pt x="122029" y="2160541"/>
                    <a:pt x="131982" y="2166733"/>
                    <a:pt x="138203" y="2158065"/>
                  </a:cubicBezTo>
                  <a:cubicBezTo>
                    <a:pt x="149400" y="2143204"/>
                    <a:pt x="168063" y="2141966"/>
                    <a:pt x="184237" y="2134536"/>
                  </a:cubicBezTo>
                  <a:cubicBezTo>
                    <a:pt x="202900" y="2127106"/>
                    <a:pt x="190458" y="2104815"/>
                    <a:pt x="205388" y="2096147"/>
                  </a:cubicBezTo>
                  <a:lnTo>
                    <a:pt x="220495" y="2093833"/>
                  </a:lnTo>
                  <a:lnTo>
                    <a:pt x="225480" y="2098441"/>
                  </a:lnTo>
                  <a:lnTo>
                    <a:pt x="225295" y="2097617"/>
                  </a:lnTo>
                  <a:cubicBezTo>
                    <a:pt x="225295" y="2095140"/>
                    <a:pt x="226548" y="2092663"/>
                    <a:pt x="227800" y="2090187"/>
                  </a:cubicBezTo>
                  <a:cubicBezTo>
                    <a:pt x="246592" y="2060466"/>
                    <a:pt x="246592" y="2060466"/>
                    <a:pt x="272900" y="2071611"/>
                  </a:cubicBezTo>
                  <a:cubicBezTo>
                    <a:pt x="277911" y="2074088"/>
                    <a:pt x="281669" y="2077803"/>
                    <a:pt x="286680" y="2079041"/>
                  </a:cubicBezTo>
                  <a:cubicBezTo>
                    <a:pt x="308291" y="2084614"/>
                    <a:pt x="327787" y="2081827"/>
                    <a:pt x="341469" y="2068070"/>
                  </a:cubicBezTo>
                  <a:lnTo>
                    <a:pt x="350662" y="2054202"/>
                  </a:lnTo>
                  <a:lnTo>
                    <a:pt x="322296" y="2034218"/>
                  </a:lnTo>
                  <a:cubicBezTo>
                    <a:pt x="313103" y="2027210"/>
                    <a:pt x="305312" y="2018802"/>
                    <a:pt x="302196" y="2005721"/>
                  </a:cubicBezTo>
                  <a:cubicBezTo>
                    <a:pt x="299703" y="1994509"/>
                    <a:pt x="309675" y="1985789"/>
                    <a:pt x="307182" y="1974577"/>
                  </a:cubicBezTo>
                  <a:cubicBezTo>
                    <a:pt x="304689" y="1984543"/>
                    <a:pt x="302196" y="1998246"/>
                    <a:pt x="295963" y="2003229"/>
                  </a:cubicBezTo>
                  <a:cubicBezTo>
                    <a:pt x="262307" y="2024719"/>
                    <a:pt x="255997" y="2003463"/>
                    <a:pt x="249161" y="1984134"/>
                  </a:cubicBezTo>
                  <a:lnTo>
                    <a:pt x="243492" y="1972132"/>
                  </a:lnTo>
                  <a:lnTo>
                    <a:pt x="243366" y="1972809"/>
                  </a:lnTo>
                  <a:cubicBezTo>
                    <a:pt x="229637" y="1992881"/>
                    <a:pt x="218405" y="2015463"/>
                    <a:pt x="207173" y="2036790"/>
                  </a:cubicBezTo>
                  <a:cubicBezTo>
                    <a:pt x="183460" y="2084462"/>
                    <a:pt x="158500" y="2130879"/>
                    <a:pt x="102338" y="2065644"/>
                  </a:cubicBezTo>
                  <a:cubicBezTo>
                    <a:pt x="86114" y="2048081"/>
                    <a:pt x="69890" y="2060626"/>
                    <a:pt x="56161" y="2074426"/>
                  </a:cubicBezTo>
                  <a:cubicBezTo>
                    <a:pt x="38689" y="2093244"/>
                    <a:pt x="23713" y="2086971"/>
                    <a:pt x="11232" y="2069408"/>
                  </a:cubicBezTo>
                  <a:cubicBezTo>
                    <a:pt x="3744" y="2051844"/>
                    <a:pt x="11232" y="2031772"/>
                    <a:pt x="0" y="2015463"/>
                  </a:cubicBezTo>
                  <a:cubicBezTo>
                    <a:pt x="4992" y="1996645"/>
                    <a:pt x="4992" y="1977827"/>
                    <a:pt x="0" y="1959009"/>
                  </a:cubicBezTo>
                  <a:cubicBezTo>
                    <a:pt x="4992" y="1951482"/>
                    <a:pt x="4992" y="1942700"/>
                    <a:pt x="0" y="1933919"/>
                  </a:cubicBezTo>
                  <a:lnTo>
                    <a:pt x="2496" y="1930155"/>
                  </a:lnTo>
                  <a:lnTo>
                    <a:pt x="0" y="1927646"/>
                  </a:lnTo>
                  <a:lnTo>
                    <a:pt x="16341" y="1903555"/>
                  </a:lnTo>
                  <a:lnTo>
                    <a:pt x="14943" y="1903447"/>
                  </a:lnTo>
                  <a:cubicBezTo>
                    <a:pt x="9962" y="1859782"/>
                    <a:pt x="24905" y="1814869"/>
                    <a:pt x="3736" y="1771204"/>
                  </a:cubicBezTo>
                  <a:cubicBezTo>
                    <a:pt x="2491" y="1757481"/>
                    <a:pt x="1245" y="1742510"/>
                    <a:pt x="1245" y="1727539"/>
                  </a:cubicBezTo>
                  <a:cubicBezTo>
                    <a:pt x="1245" y="1671398"/>
                    <a:pt x="0" y="1616504"/>
                    <a:pt x="0" y="1560363"/>
                  </a:cubicBezTo>
                  <a:cubicBezTo>
                    <a:pt x="0" y="1478022"/>
                    <a:pt x="1245" y="1395682"/>
                    <a:pt x="2491" y="1313342"/>
                  </a:cubicBezTo>
                  <a:cubicBezTo>
                    <a:pt x="6226" y="1310847"/>
                    <a:pt x="11207" y="1309599"/>
                    <a:pt x="14943" y="1308352"/>
                  </a:cubicBezTo>
                  <a:cubicBezTo>
                    <a:pt x="17433" y="1312094"/>
                    <a:pt x="21169" y="1317085"/>
                    <a:pt x="23660" y="1320827"/>
                  </a:cubicBezTo>
                  <a:cubicBezTo>
                    <a:pt x="29886" y="1329560"/>
                    <a:pt x="87166" y="1366988"/>
                    <a:pt x="93393" y="1371978"/>
                  </a:cubicBezTo>
                  <a:cubicBezTo>
                    <a:pt x="105845" y="1381959"/>
                    <a:pt x="109581" y="1376968"/>
                    <a:pt x="113316" y="1364493"/>
                  </a:cubicBezTo>
                  <a:cubicBezTo>
                    <a:pt x="127014" y="1325818"/>
                    <a:pt x="128259" y="1324570"/>
                    <a:pt x="160635" y="1335798"/>
                  </a:cubicBezTo>
                  <a:cubicBezTo>
                    <a:pt x="179314" y="1343284"/>
                    <a:pt x="197992" y="1349522"/>
                    <a:pt x="215425" y="1361997"/>
                  </a:cubicBezTo>
                  <a:cubicBezTo>
                    <a:pt x="227878" y="1373226"/>
                    <a:pt x="245311" y="1345779"/>
                    <a:pt x="266480" y="1354512"/>
                  </a:cubicBezTo>
                  <a:cubicBezTo>
                    <a:pt x="276442" y="1360750"/>
                    <a:pt x="292630" y="1359502"/>
                    <a:pt x="305082" y="1359502"/>
                  </a:cubicBezTo>
                  <a:cubicBezTo>
                    <a:pt x="307884" y="1363245"/>
                    <a:pt x="310841" y="1365272"/>
                    <a:pt x="313896" y="1366208"/>
                  </a:cubicBezTo>
                  <a:lnTo>
                    <a:pt x="314637" y="1366220"/>
                  </a:lnTo>
                  <a:lnTo>
                    <a:pt x="322826" y="1371978"/>
                  </a:lnTo>
                  <a:cubicBezTo>
                    <a:pt x="329053" y="1371978"/>
                    <a:pt x="335590" y="1368235"/>
                    <a:pt x="342439" y="1361997"/>
                  </a:cubicBezTo>
                  <a:cubicBezTo>
                    <a:pt x="336213" y="1361997"/>
                    <a:pt x="329675" y="1365116"/>
                    <a:pt x="323293" y="1366364"/>
                  </a:cubicBezTo>
                  <a:lnTo>
                    <a:pt x="314637" y="1366220"/>
                  </a:lnTo>
                  <a:lnTo>
                    <a:pt x="305082" y="1359502"/>
                  </a:lnTo>
                  <a:cubicBezTo>
                    <a:pt x="306327" y="1339541"/>
                    <a:pt x="298856" y="1315837"/>
                    <a:pt x="316289" y="1300866"/>
                  </a:cubicBezTo>
                  <a:cubicBezTo>
                    <a:pt x="344929" y="1278410"/>
                    <a:pt x="332477" y="1255953"/>
                    <a:pt x="321270" y="1232249"/>
                  </a:cubicBezTo>
                  <a:cubicBezTo>
                    <a:pt x="321270" y="1228506"/>
                    <a:pt x="321270" y="1224764"/>
                    <a:pt x="322515" y="1221021"/>
                  </a:cubicBezTo>
                  <a:cubicBezTo>
                    <a:pt x="327496" y="1207297"/>
                    <a:pt x="337458" y="1194822"/>
                    <a:pt x="349910" y="1186089"/>
                  </a:cubicBezTo>
                  <a:cubicBezTo>
                    <a:pt x="399719" y="1186089"/>
                    <a:pt x="447038" y="1211040"/>
                    <a:pt x="501828" y="1207297"/>
                  </a:cubicBezTo>
                  <a:cubicBezTo>
                    <a:pt x="524242" y="1204802"/>
                    <a:pt x="547902" y="1202307"/>
                    <a:pt x="569071" y="1193574"/>
                  </a:cubicBezTo>
                  <a:cubicBezTo>
                    <a:pt x="588994" y="1186089"/>
                    <a:pt x="606428" y="1172365"/>
                    <a:pt x="620125" y="1154899"/>
                  </a:cubicBezTo>
                  <a:cubicBezTo>
                    <a:pt x="621370" y="1152404"/>
                    <a:pt x="622616" y="1148661"/>
                    <a:pt x="623861" y="1147414"/>
                  </a:cubicBezTo>
                  <a:cubicBezTo>
                    <a:pt x="626351" y="1144918"/>
                    <a:pt x="631332" y="1146166"/>
                    <a:pt x="633823" y="1146166"/>
                  </a:cubicBezTo>
                  <a:cubicBezTo>
                    <a:pt x="636313" y="1146166"/>
                    <a:pt x="637558" y="1146166"/>
                    <a:pt x="640049" y="1146166"/>
                  </a:cubicBezTo>
                  <a:cubicBezTo>
                    <a:pt x="641294" y="1147414"/>
                    <a:pt x="643785" y="1148661"/>
                    <a:pt x="645030" y="1149909"/>
                  </a:cubicBezTo>
                  <a:cubicBezTo>
                    <a:pt x="651256" y="1152404"/>
                    <a:pt x="654992" y="1156147"/>
                    <a:pt x="658727" y="1161137"/>
                  </a:cubicBezTo>
                  <a:cubicBezTo>
                    <a:pt x="661218" y="1163632"/>
                    <a:pt x="662463" y="1168622"/>
                    <a:pt x="663708" y="1172365"/>
                  </a:cubicBezTo>
                  <a:cubicBezTo>
                    <a:pt x="664954" y="1174860"/>
                    <a:pt x="664954" y="1178603"/>
                    <a:pt x="666199" y="1182346"/>
                  </a:cubicBezTo>
                  <a:cubicBezTo>
                    <a:pt x="666199" y="1188584"/>
                    <a:pt x="664954" y="1196069"/>
                    <a:pt x="662463" y="1202307"/>
                  </a:cubicBezTo>
                  <a:cubicBezTo>
                    <a:pt x="661218" y="1204802"/>
                    <a:pt x="658727" y="1207297"/>
                    <a:pt x="658727" y="1209793"/>
                  </a:cubicBezTo>
                  <a:cubicBezTo>
                    <a:pt x="659973" y="1213535"/>
                    <a:pt x="659973" y="1216031"/>
                    <a:pt x="659973" y="1219773"/>
                  </a:cubicBezTo>
                  <a:cubicBezTo>
                    <a:pt x="658727" y="1231002"/>
                    <a:pt x="657482" y="1244725"/>
                    <a:pt x="652501" y="1255953"/>
                  </a:cubicBezTo>
                  <a:cubicBezTo>
                    <a:pt x="647520" y="1268429"/>
                    <a:pt x="640049" y="1280905"/>
                    <a:pt x="630087" y="1288390"/>
                  </a:cubicBezTo>
                  <a:cubicBezTo>
                    <a:pt x="608918" y="1305856"/>
                    <a:pt x="590240" y="1320827"/>
                    <a:pt x="584014" y="1352017"/>
                  </a:cubicBezTo>
                  <a:cubicBezTo>
                    <a:pt x="585259" y="1349522"/>
                    <a:pt x="586504" y="1347027"/>
                    <a:pt x="587749" y="1345779"/>
                  </a:cubicBezTo>
                  <a:cubicBezTo>
                    <a:pt x="588994" y="1343284"/>
                    <a:pt x="590240" y="1340789"/>
                    <a:pt x="591485" y="1338293"/>
                  </a:cubicBezTo>
                  <a:cubicBezTo>
                    <a:pt x="593975" y="1334551"/>
                    <a:pt x="596466" y="1329560"/>
                    <a:pt x="600202" y="1325818"/>
                  </a:cubicBezTo>
                  <a:cubicBezTo>
                    <a:pt x="603937" y="1318332"/>
                    <a:pt x="610163" y="1310847"/>
                    <a:pt x="617635" y="1305856"/>
                  </a:cubicBezTo>
                  <a:cubicBezTo>
                    <a:pt x="623861" y="1300866"/>
                    <a:pt x="631332" y="1298371"/>
                    <a:pt x="638804" y="1298371"/>
                  </a:cubicBezTo>
                  <a:cubicBezTo>
                    <a:pt x="643785" y="1298371"/>
                    <a:pt x="647520" y="1299618"/>
                    <a:pt x="651256" y="1300866"/>
                  </a:cubicBezTo>
                  <a:cubicBezTo>
                    <a:pt x="654992" y="1302114"/>
                    <a:pt x="657482" y="1303361"/>
                    <a:pt x="659973" y="1303361"/>
                  </a:cubicBezTo>
                  <a:lnTo>
                    <a:pt x="661649" y="1304081"/>
                  </a:lnTo>
                  <a:lnTo>
                    <a:pt x="662619" y="1305701"/>
                  </a:lnTo>
                  <a:cubicBezTo>
                    <a:pt x="665576" y="1308352"/>
                    <a:pt x="669312" y="1310847"/>
                    <a:pt x="672425" y="1313342"/>
                  </a:cubicBezTo>
                  <a:lnTo>
                    <a:pt x="672828" y="1313305"/>
                  </a:lnTo>
                  <a:lnTo>
                    <a:pt x="673670" y="1315837"/>
                  </a:lnTo>
                  <a:cubicBezTo>
                    <a:pt x="672425" y="1319580"/>
                    <a:pt x="671180" y="1322075"/>
                    <a:pt x="671180" y="1325818"/>
                  </a:cubicBezTo>
                  <a:cubicBezTo>
                    <a:pt x="672425" y="1327065"/>
                    <a:pt x="672425" y="1330808"/>
                    <a:pt x="672425" y="1333303"/>
                  </a:cubicBezTo>
                  <a:cubicBezTo>
                    <a:pt x="671180" y="1338293"/>
                    <a:pt x="671180" y="1343284"/>
                    <a:pt x="669934" y="1348274"/>
                  </a:cubicBezTo>
                  <a:cubicBezTo>
                    <a:pt x="667444" y="1359502"/>
                    <a:pt x="663708" y="1370731"/>
                    <a:pt x="661218" y="1380711"/>
                  </a:cubicBezTo>
                  <a:cubicBezTo>
                    <a:pt x="657482" y="1398177"/>
                    <a:pt x="657482" y="1415643"/>
                    <a:pt x="663708" y="1431862"/>
                  </a:cubicBezTo>
                  <a:cubicBezTo>
                    <a:pt x="668689" y="1347027"/>
                    <a:pt x="739667" y="1323322"/>
                    <a:pt x="777024" y="1274667"/>
                  </a:cubicBezTo>
                  <a:cubicBezTo>
                    <a:pt x="750874" y="1281216"/>
                    <a:pt x="728927" y="1302503"/>
                    <a:pt x="701727" y="1310632"/>
                  </a:cubicBezTo>
                  <a:lnTo>
                    <a:pt x="672828" y="1313305"/>
                  </a:lnTo>
                  <a:lnTo>
                    <a:pt x="671180" y="1308352"/>
                  </a:lnTo>
                  <a:cubicBezTo>
                    <a:pt x="671180" y="1308352"/>
                    <a:pt x="669934" y="1307104"/>
                    <a:pt x="668689" y="1307104"/>
                  </a:cubicBezTo>
                  <a:lnTo>
                    <a:pt x="661649" y="1304081"/>
                  </a:lnTo>
                  <a:lnTo>
                    <a:pt x="657482" y="1297123"/>
                  </a:lnTo>
                  <a:cubicBezTo>
                    <a:pt x="657482" y="1289638"/>
                    <a:pt x="661218" y="1282152"/>
                    <a:pt x="663708" y="1275914"/>
                  </a:cubicBezTo>
                  <a:cubicBezTo>
                    <a:pt x="668689" y="1265934"/>
                    <a:pt x="674915" y="1257201"/>
                    <a:pt x="681142" y="1247220"/>
                  </a:cubicBezTo>
                  <a:cubicBezTo>
                    <a:pt x="696084" y="1227259"/>
                    <a:pt x="713518" y="1208545"/>
                    <a:pt x="733441" y="1189831"/>
                  </a:cubicBezTo>
                  <a:cubicBezTo>
                    <a:pt x="735932" y="1188584"/>
                    <a:pt x="738422" y="1187336"/>
                    <a:pt x="739667" y="1183593"/>
                  </a:cubicBezTo>
                  <a:cubicBezTo>
                    <a:pt x="742158" y="1181098"/>
                    <a:pt x="744648" y="1176108"/>
                    <a:pt x="745894" y="1172365"/>
                  </a:cubicBezTo>
                  <a:cubicBezTo>
                    <a:pt x="747139" y="1169870"/>
                    <a:pt x="749629" y="1167375"/>
                    <a:pt x="750875" y="1166127"/>
                  </a:cubicBezTo>
                  <a:cubicBezTo>
                    <a:pt x="753365" y="1162385"/>
                    <a:pt x="757101" y="1162385"/>
                    <a:pt x="760836" y="1161137"/>
                  </a:cubicBezTo>
                  <a:cubicBezTo>
                    <a:pt x="763327" y="1161137"/>
                    <a:pt x="765817" y="1159889"/>
                    <a:pt x="769553" y="1159889"/>
                  </a:cubicBezTo>
                  <a:cubicBezTo>
                    <a:pt x="772043" y="1159889"/>
                    <a:pt x="775779" y="1161137"/>
                    <a:pt x="778270" y="1159889"/>
                  </a:cubicBezTo>
                  <a:cubicBezTo>
                    <a:pt x="783251" y="1158642"/>
                    <a:pt x="786986" y="1156147"/>
                    <a:pt x="791967" y="1157394"/>
                  </a:cubicBezTo>
                  <a:cubicBezTo>
                    <a:pt x="850493" y="1171118"/>
                    <a:pt x="800684" y="1126205"/>
                    <a:pt x="815627" y="1118719"/>
                  </a:cubicBezTo>
                  <a:cubicBezTo>
                    <a:pt x="826834" y="1113729"/>
                    <a:pt x="835550" y="1106243"/>
                    <a:pt x="846757" y="1103748"/>
                  </a:cubicBezTo>
                  <a:cubicBezTo>
                    <a:pt x="852983" y="1103748"/>
                    <a:pt x="859210" y="1103748"/>
                    <a:pt x="864191" y="1103748"/>
                  </a:cubicBezTo>
                  <a:cubicBezTo>
                    <a:pt x="867926" y="1104996"/>
                    <a:pt x="871662" y="1104996"/>
                    <a:pt x="875398" y="1104996"/>
                  </a:cubicBezTo>
                  <a:cubicBezTo>
                    <a:pt x="879133" y="1104996"/>
                    <a:pt x="881624" y="1103748"/>
                    <a:pt x="885359" y="1103748"/>
                  </a:cubicBezTo>
                  <a:cubicBezTo>
                    <a:pt x="890340" y="1102501"/>
                    <a:pt x="892831" y="1100006"/>
                    <a:pt x="896567" y="1097510"/>
                  </a:cubicBezTo>
                  <a:cubicBezTo>
                    <a:pt x="901547" y="1096263"/>
                    <a:pt x="906528" y="1093768"/>
                    <a:pt x="910264" y="1093768"/>
                  </a:cubicBezTo>
                  <a:cubicBezTo>
                    <a:pt x="914000" y="1093768"/>
                    <a:pt x="915245" y="1093768"/>
                    <a:pt x="917735" y="1093768"/>
                  </a:cubicBezTo>
                  <a:cubicBezTo>
                    <a:pt x="918981" y="1095015"/>
                    <a:pt x="920226" y="1096263"/>
                    <a:pt x="921471" y="1097510"/>
                  </a:cubicBezTo>
                  <a:cubicBezTo>
                    <a:pt x="922716" y="1100006"/>
                    <a:pt x="923962" y="1102501"/>
                    <a:pt x="925207" y="1103748"/>
                  </a:cubicBezTo>
                  <a:cubicBezTo>
                    <a:pt x="925207" y="1104996"/>
                    <a:pt x="926452" y="1107491"/>
                    <a:pt x="927697" y="1109986"/>
                  </a:cubicBezTo>
                  <a:cubicBezTo>
                    <a:pt x="928943" y="1111234"/>
                    <a:pt x="930188" y="1113729"/>
                    <a:pt x="933923" y="1112481"/>
                  </a:cubicBezTo>
                  <a:cubicBezTo>
                    <a:pt x="935169" y="1111234"/>
                    <a:pt x="937659" y="1109986"/>
                    <a:pt x="938904" y="1108739"/>
                  </a:cubicBezTo>
                  <a:cubicBezTo>
                    <a:pt x="943885" y="1104996"/>
                    <a:pt x="947621" y="1102501"/>
                    <a:pt x="951357" y="1097510"/>
                  </a:cubicBezTo>
                  <a:cubicBezTo>
                    <a:pt x="960073" y="1088777"/>
                    <a:pt x="967545" y="1078797"/>
                    <a:pt x="973771" y="1068816"/>
                  </a:cubicBezTo>
                  <a:cubicBezTo>
                    <a:pt x="973771" y="1067568"/>
                    <a:pt x="975016" y="1067568"/>
                    <a:pt x="975016" y="1066321"/>
                  </a:cubicBezTo>
                  <a:cubicBezTo>
                    <a:pt x="989959" y="1042617"/>
                    <a:pt x="1011128" y="1017665"/>
                    <a:pt x="988714" y="986476"/>
                  </a:cubicBezTo>
                  <a:cubicBezTo>
                    <a:pt x="935169" y="910373"/>
                    <a:pt x="935169" y="909126"/>
                    <a:pt x="1024825" y="889164"/>
                  </a:cubicBezTo>
                  <a:cubicBezTo>
                    <a:pt x="984978" y="865460"/>
                    <a:pt x="950111" y="838014"/>
                    <a:pt x="915245" y="809319"/>
                  </a:cubicBezTo>
                  <a:cubicBezTo>
                    <a:pt x="900302" y="795596"/>
                    <a:pt x="880379" y="780625"/>
                    <a:pt x="892831" y="755673"/>
                  </a:cubicBezTo>
                  <a:cubicBezTo>
                    <a:pt x="902793" y="734464"/>
                    <a:pt x="925207" y="729474"/>
                    <a:pt x="946376" y="726979"/>
                  </a:cubicBezTo>
                  <a:cubicBezTo>
                    <a:pt x="972526" y="723236"/>
                    <a:pt x="997430" y="740702"/>
                    <a:pt x="1023580" y="730722"/>
                  </a:cubicBezTo>
                  <a:cubicBezTo>
                    <a:pt x="982487" y="693294"/>
                    <a:pt x="928943" y="740702"/>
                    <a:pt x="886605" y="709513"/>
                  </a:cubicBezTo>
                  <a:cubicBezTo>
                    <a:pt x="881624" y="707018"/>
                    <a:pt x="886605" y="713255"/>
                    <a:pt x="886605" y="715751"/>
                  </a:cubicBezTo>
                  <a:cubicBezTo>
                    <a:pt x="885359" y="754426"/>
                    <a:pt x="852983" y="750683"/>
                    <a:pt x="829324" y="759416"/>
                  </a:cubicBezTo>
                  <a:lnTo>
                    <a:pt x="816678" y="760120"/>
                  </a:lnTo>
                  <a:lnTo>
                    <a:pt x="823023" y="767216"/>
                  </a:lnTo>
                  <a:cubicBezTo>
                    <a:pt x="804448" y="805375"/>
                    <a:pt x="806925" y="857073"/>
                    <a:pt x="758629" y="875537"/>
                  </a:cubicBezTo>
                  <a:cubicBezTo>
                    <a:pt x="751199" y="877998"/>
                    <a:pt x="742531" y="876767"/>
                    <a:pt x="738816" y="869382"/>
                  </a:cubicBezTo>
                  <a:cubicBezTo>
                    <a:pt x="736339" y="864458"/>
                    <a:pt x="736339" y="859535"/>
                    <a:pt x="737578" y="854611"/>
                  </a:cubicBezTo>
                  <a:cubicBezTo>
                    <a:pt x="737578" y="848456"/>
                    <a:pt x="741293" y="843533"/>
                    <a:pt x="743769" y="841071"/>
                  </a:cubicBezTo>
                  <a:cubicBezTo>
                    <a:pt x="756153" y="829993"/>
                    <a:pt x="778443" y="822607"/>
                    <a:pt x="775966" y="800451"/>
                  </a:cubicBezTo>
                  <a:cubicBezTo>
                    <a:pt x="774728" y="783218"/>
                    <a:pt x="766059" y="767216"/>
                    <a:pt x="748723" y="756138"/>
                  </a:cubicBezTo>
                  <a:lnTo>
                    <a:pt x="760792" y="744603"/>
                  </a:lnTo>
                  <a:lnTo>
                    <a:pt x="751957" y="750862"/>
                  </a:lnTo>
                  <a:cubicBezTo>
                    <a:pt x="720626" y="755785"/>
                    <a:pt x="684281" y="739783"/>
                    <a:pt x="655456" y="765633"/>
                  </a:cubicBezTo>
                  <a:cubicBezTo>
                    <a:pt x="652949" y="768094"/>
                    <a:pt x="645430" y="764402"/>
                    <a:pt x="644177" y="761940"/>
                  </a:cubicBezTo>
                  <a:cubicBezTo>
                    <a:pt x="642923" y="758247"/>
                    <a:pt x="642923" y="750862"/>
                    <a:pt x="645430" y="747169"/>
                  </a:cubicBezTo>
                  <a:cubicBezTo>
                    <a:pt x="657962" y="732398"/>
                    <a:pt x="673002" y="726243"/>
                    <a:pt x="691801" y="722551"/>
                  </a:cubicBezTo>
                  <a:cubicBezTo>
                    <a:pt x="721879" y="717627"/>
                    <a:pt x="724385" y="716396"/>
                    <a:pt x="714359" y="693009"/>
                  </a:cubicBezTo>
                  <a:cubicBezTo>
                    <a:pt x="709346" y="681930"/>
                    <a:pt x="706840" y="670852"/>
                    <a:pt x="705587" y="659620"/>
                  </a:cubicBezTo>
                  <a:lnTo>
                    <a:pt x="704669" y="634502"/>
                  </a:lnTo>
                  <a:lnTo>
                    <a:pt x="693130" y="637188"/>
                  </a:lnTo>
                  <a:cubicBezTo>
                    <a:pt x="674396" y="637188"/>
                    <a:pt x="659410" y="631011"/>
                    <a:pt x="653165" y="611246"/>
                  </a:cubicBezTo>
                  <a:cubicBezTo>
                    <a:pt x="648170" y="605069"/>
                    <a:pt x="641925" y="600128"/>
                    <a:pt x="636930" y="595187"/>
                  </a:cubicBezTo>
                  <a:cubicBezTo>
                    <a:pt x="631934" y="591480"/>
                    <a:pt x="631934" y="589010"/>
                    <a:pt x="631934" y="584068"/>
                  </a:cubicBezTo>
                  <a:cubicBezTo>
                    <a:pt x="634432" y="580362"/>
                    <a:pt x="635681" y="579127"/>
                    <a:pt x="636930" y="579127"/>
                  </a:cubicBezTo>
                  <a:cubicBezTo>
                    <a:pt x="653165" y="579127"/>
                    <a:pt x="669401" y="579127"/>
                    <a:pt x="684388" y="579127"/>
                  </a:cubicBezTo>
                  <a:cubicBezTo>
                    <a:pt x="693130" y="579127"/>
                    <a:pt x="694379" y="575421"/>
                    <a:pt x="689383" y="569244"/>
                  </a:cubicBezTo>
                  <a:cubicBezTo>
                    <a:pt x="688134" y="565538"/>
                    <a:pt x="685637" y="563068"/>
                    <a:pt x="684388" y="563068"/>
                  </a:cubicBezTo>
                  <a:cubicBezTo>
                    <a:pt x="671899" y="539596"/>
                    <a:pt x="694379" y="551950"/>
                    <a:pt x="700623" y="547008"/>
                  </a:cubicBezTo>
                  <a:cubicBezTo>
                    <a:pt x="714361" y="547008"/>
                    <a:pt x="726850" y="544538"/>
                    <a:pt x="733094" y="532184"/>
                  </a:cubicBezTo>
                  <a:cubicBezTo>
                    <a:pt x="736841" y="528478"/>
                    <a:pt x="739339" y="524772"/>
                    <a:pt x="736841" y="521066"/>
                  </a:cubicBezTo>
                  <a:cubicBezTo>
                    <a:pt x="735592" y="518595"/>
                    <a:pt x="734343" y="516125"/>
                    <a:pt x="733094" y="516125"/>
                  </a:cubicBezTo>
                  <a:cubicBezTo>
                    <a:pt x="739339" y="511183"/>
                    <a:pt x="743085" y="505007"/>
                    <a:pt x="748081" y="500065"/>
                  </a:cubicBezTo>
                  <a:cubicBezTo>
                    <a:pt x="761819" y="501301"/>
                    <a:pt x="774308" y="502536"/>
                    <a:pt x="780552" y="516125"/>
                  </a:cubicBezTo>
                  <a:cubicBezTo>
                    <a:pt x="786797" y="521066"/>
                    <a:pt x="790543" y="527243"/>
                    <a:pt x="796788" y="532184"/>
                  </a:cubicBezTo>
                  <a:cubicBezTo>
                    <a:pt x="798037" y="544538"/>
                    <a:pt x="799285" y="556891"/>
                    <a:pt x="813023" y="563068"/>
                  </a:cubicBezTo>
                  <a:cubicBezTo>
                    <a:pt x="823014" y="575421"/>
                    <a:pt x="823014" y="586539"/>
                    <a:pt x="811774" y="596422"/>
                  </a:cubicBezTo>
                  <a:cubicBezTo>
                    <a:pt x="801783" y="598893"/>
                    <a:pt x="795539" y="595187"/>
                    <a:pt x="790543" y="586539"/>
                  </a:cubicBezTo>
                  <a:cubicBezTo>
                    <a:pt x="791792" y="591480"/>
                    <a:pt x="795539" y="596422"/>
                    <a:pt x="800534" y="597657"/>
                  </a:cubicBezTo>
                  <a:lnTo>
                    <a:pt x="801903" y="602168"/>
                  </a:lnTo>
                  <a:lnTo>
                    <a:pt x="829324" y="600973"/>
                  </a:lnTo>
                  <a:lnTo>
                    <a:pt x="832933" y="604334"/>
                  </a:lnTo>
                  <a:lnTo>
                    <a:pt x="842817" y="589230"/>
                  </a:lnTo>
                  <a:cubicBezTo>
                    <a:pt x="848416" y="583757"/>
                    <a:pt x="855259" y="579571"/>
                    <a:pt x="863346" y="576995"/>
                  </a:cubicBezTo>
                  <a:cubicBezTo>
                    <a:pt x="867701" y="587942"/>
                    <a:pt x="869568" y="600500"/>
                    <a:pt x="873300" y="612091"/>
                  </a:cubicBezTo>
                  <a:lnTo>
                    <a:pt x="893050" y="639450"/>
                  </a:lnTo>
                  <a:lnTo>
                    <a:pt x="895321" y="639648"/>
                  </a:lnTo>
                  <a:cubicBezTo>
                    <a:pt x="906528" y="634658"/>
                    <a:pt x="916490" y="629668"/>
                    <a:pt x="927697" y="624677"/>
                  </a:cubicBezTo>
                  <a:lnTo>
                    <a:pt x="930758" y="623905"/>
                  </a:lnTo>
                  <a:lnTo>
                    <a:pt x="938741" y="612752"/>
                  </a:lnTo>
                  <a:cubicBezTo>
                    <a:pt x="942099" y="608363"/>
                    <a:pt x="945152" y="605033"/>
                    <a:pt x="946983" y="605033"/>
                  </a:cubicBezTo>
                  <a:cubicBezTo>
                    <a:pt x="969880" y="613206"/>
                    <a:pt x="995523" y="605714"/>
                    <a:pt x="1017218" y="613205"/>
                  </a:cubicBezTo>
                  <a:lnTo>
                    <a:pt x="1034966" y="625215"/>
                  </a:lnTo>
                  <a:lnTo>
                    <a:pt x="1038523" y="624677"/>
                  </a:lnTo>
                  <a:lnTo>
                    <a:pt x="1070899" y="624677"/>
                  </a:lnTo>
                  <a:cubicBezTo>
                    <a:pt x="1121953" y="672085"/>
                    <a:pt x="1130670" y="593488"/>
                    <a:pt x="1166782" y="592240"/>
                  </a:cubicBezTo>
                  <a:cubicBezTo>
                    <a:pt x="1187951" y="603468"/>
                    <a:pt x="1207874" y="613449"/>
                    <a:pt x="1234024" y="599726"/>
                  </a:cubicBezTo>
                  <a:cubicBezTo>
                    <a:pt x="1246476" y="593488"/>
                    <a:pt x="1262664" y="592240"/>
                    <a:pt x="1278852" y="588497"/>
                  </a:cubicBezTo>
                  <a:cubicBezTo>
                    <a:pt x="1282588" y="574774"/>
                    <a:pt x="1270136" y="573526"/>
                    <a:pt x="1261419" y="569784"/>
                  </a:cubicBezTo>
                  <a:cubicBezTo>
                    <a:pt x="1229043" y="557308"/>
                    <a:pt x="1225307" y="554813"/>
                    <a:pt x="1241495" y="533604"/>
                  </a:cubicBezTo>
                  <a:cubicBezTo>
                    <a:pt x="1258929" y="509900"/>
                    <a:pt x="1247722" y="494929"/>
                    <a:pt x="1240250" y="476215"/>
                  </a:cubicBezTo>
                  <a:cubicBezTo>
                    <a:pt x="1220327" y="507405"/>
                    <a:pt x="1220327" y="507405"/>
                    <a:pt x="1197912" y="496176"/>
                  </a:cubicBezTo>
                  <a:cubicBezTo>
                    <a:pt x="1214100" y="466234"/>
                    <a:pt x="1214100" y="455006"/>
                    <a:pt x="1197912" y="442530"/>
                  </a:cubicBezTo>
                  <a:cubicBezTo>
                    <a:pt x="1180479" y="430055"/>
                    <a:pt x="1163046" y="417579"/>
                    <a:pt x="1140632" y="417579"/>
                  </a:cubicBezTo>
                  <a:cubicBezTo>
                    <a:pt x="1108256" y="417579"/>
                    <a:pt x="1090823" y="392627"/>
                    <a:pt x="1064673" y="378904"/>
                  </a:cubicBezTo>
                  <a:cubicBezTo>
                    <a:pt x="1085842" y="363933"/>
                    <a:pt x="1098294" y="373913"/>
                    <a:pt x="1109501" y="383894"/>
                  </a:cubicBezTo>
                  <a:cubicBezTo>
                    <a:pt x="1131915" y="402608"/>
                    <a:pt x="1150594" y="402608"/>
                    <a:pt x="1171763" y="380151"/>
                  </a:cubicBezTo>
                  <a:cubicBezTo>
                    <a:pt x="1181102" y="371418"/>
                    <a:pt x="1189507" y="368611"/>
                    <a:pt x="1196823" y="370639"/>
                  </a:cubicBezTo>
                  <a:close/>
                  <a:moveTo>
                    <a:pt x="460364" y="291246"/>
                  </a:moveTo>
                  <a:cubicBezTo>
                    <a:pt x="456700" y="295367"/>
                    <a:pt x="454258" y="299488"/>
                    <a:pt x="451816" y="302235"/>
                  </a:cubicBezTo>
                  <a:cubicBezTo>
                    <a:pt x="445710" y="306356"/>
                    <a:pt x="440826" y="303609"/>
                    <a:pt x="439605" y="296740"/>
                  </a:cubicBezTo>
                  <a:cubicBezTo>
                    <a:pt x="439605" y="295367"/>
                    <a:pt x="443268" y="293993"/>
                    <a:pt x="445710" y="292619"/>
                  </a:cubicBezTo>
                  <a:cubicBezTo>
                    <a:pt x="450595" y="291246"/>
                    <a:pt x="455479" y="291246"/>
                    <a:pt x="460364" y="291246"/>
                  </a:cubicBezTo>
                  <a:close/>
                  <a:moveTo>
                    <a:pt x="3345919" y="234408"/>
                  </a:moveTo>
                  <a:cubicBezTo>
                    <a:pt x="3353817" y="234251"/>
                    <a:pt x="3361870" y="235192"/>
                    <a:pt x="3369922" y="234565"/>
                  </a:cubicBezTo>
                  <a:cubicBezTo>
                    <a:pt x="3389745" y="234565"/>
                    <a:pt x="3409567" y="234565"/>
                    <a:pt x="3430628" y="234565"/>
                  </a:cubicBezTo>
                  <a:cubicBezTo>
                    <a:pt x="3443017" y="234565"/>
                    <a:pt x="3454167" y="233309"/>
                    <a:pt x="3465317" y="240840"/>
                  </a:cubicBezTo>
                  <a:cubicBezTo>
                    <a:pt x="3475228" y="242095"/>
                    <a:pt x="3485140" y="242095"/>
                    <a:pt x="3495051" y="243350"/>
                  </a:cubicBezTo>
                  <a:cubicBezTo>
                    <a:pt x="3508679" y="255901"/>
                    <a:pt x="3529740" y="244605"/>
                    <a:pt x="3544607" y="257156"/>
                  </a:cubicBezTo>
                  <a:cubicBezTo>
                    <a:pt x="3548323" y="258411"/>
                    <a:pt x="3553279" y="259666"/>
                    <a:pt x="3558234" y="258411"/>
                  </a:cubicBezTo>
                  <a:cubicBezTo>
                    <a:pt x="3566907" y="270962"/>
                    <a:pt x="3578057" y="274727"/>
                    <a:pt x="3591685" y="274727"/>
                  </a:cubicBezTo>
                  <a:cubicBezTo>
                    <a:pt x="3596640" y="281003"/>
                    <a:pt x="3601596" y="286023"/>
                    <a:pt x="3606551" y="292298"/>
                  </a:cubicBezTo>
                  <a:cubicBezTo>
                    <a:pt x="3607790" y="317400"/>
                    <a:pt x="3609029" y="343757"/>
                    <a:pt x="3609029" y="370114"/>
                  </a:cubicBezTo>
                  <a:cubicBezTo>
                    <a:pt x="3555757" y="367604"/>
                    <a:pt x="3544607" y="286023"/>
                    <a:pt x="3483901" y="307360"/>
                  </a:cubicBezTo>
                  <a:cubicBezTo>
                    <a:pt x="3511156" y="391450"/>
                    <a:pt x="3504962" y="410277"/>
                    <a:pt x="3438062" y="432868"/>
                  </a:cubicBezTo>
                  <a:cubicBezTo>
                    <a:pt x="3430628" y="432868"/>
                    <a:pt x="3423195" y="431613"/>
                    <a:pt x="3415762" y="429103"/>
                  </a:cubicBezTo>
                  <a:cubicBezTo>
                    <a:pt x="3361250" y="407766"/>
                    <a:pt x="3314172" y="378899"/>
                    <a:pt x="3329039" y="309870"/>
                  </a:cubicBezTo>
                  <a:cubicBezTo>
                    <a:pt x="3340189" y="254646"/>
                    <a:pt x="3290633" y="279748"/>
                    <a:pt x="3273289" y="260921"/>
                  </a:cubicBezTo>
                  <a:cubicBezTo>
                    <a:pt x="3269572" y="254646"/>
                    <a:pt x="3270811" y="248370"/>
                    <a:pt x="3277005" y="243350"/>
                  </a:cubicBezTo>
                  <a:cubicBezTo>
                    <a:pt x="3293111" y="242095"/>
                    <a:pt x="3307978" y="240840"/>
                    <a:pt x="3322844" y="240840"/>
                  </a:cubicBezTo>
                  <a:cubicBezTo>
                    <a:pt x="3330277" y="235820"/>
                    <a:pt x="3338021" y="234565"/>
                    <a:pt x="3345919" y="234408"/>
                  </a:cubicBezTo>
                  <a:close/>
                  <a:moveTo>
                    <a:pt x="2644137" y="135512"/>
                  </a:moveTo>
                  <a:lnTo>
                    <a:pt x="2644118" y="136000"/>
                  </a:lnTo>
                  <a:cubicBezTo>
                    <a:pt x="2644118" y="147229"/>
                    <a:pt x="2642870" y="136000"/>
                    <a:pt x="2647861" y="143486"/>
                  </a:cubicBezTo>
                  <a:cubicBezTo>
                    <a:pt x="2667826" y="174679"/>
                    <a:pt x="2615419" y="192147"/>
                    <a:pt x="2627897" y="203376"/>
                  </a:cubicBezTo>
                  <a:cubicBezTo>
                    <a:pt x="2659091" y="237064"/>
                    <a:pt x="2644118" y="268257"/>
                    <a:pt x="2634136" y="299450"/>
                  </a:cubicBezTo>
                  <a:cubicBezTo>
                    <a:pt x="2620410" y="343119"/>
                    <a:pt x="2629144" y="375560"/>
                    <a:pt x="2664082" y="403009"/>
                  </a:cubicBezTo>
                  <a:cubicBezTo>
                    <a:pt x="2666578" y="408000"/>
                    <a:pt x="2671569" y="410495"/>
                    <a:pt x="2672817" y="406752"/>
                  </a:cubicBezTo>
                  <a:lnTo>
                    <a:pt x="2674642" y="403647"/>
                  </a:lnTo>
                  <a:lnTo>
                    <a:pt x="2674689" y="403633"/>
                  </a:lnTo>
                  <a:cubicBezTo>
                    <a:pt x="2675157" y="403165"/>
                    <a:pt x="2675313" y="402697"/>
                    <a:pt x="2675040" y="402970"/>
                  </a:cubicBezTo>
                  <a:lnTo>
                    <a:pt x="2674642" y="403647"/>
                  </a:lnTo>
                  <a:lnTo>
                    <a:pt x="2672466" y="404296"/>
                  </a:lnTo>
                  <a:cubicBezTo>
                    <a:pt x="2671491" y="404023"/>
                    <a:pt x="2670322" y="403009"/>
                    <a:pt x="2669074" y="400514"/>
                  </a:cubicBezTo>
                  <a:cubicBezTo>
                    <a:pt x="2666578" y="396771"/>
                    <a:pt x="2664082" y="391780"/>
                    <a:pt x="2662835" y="386789"/>
                  </a:cubicBezTo>
                  <a:cubicBezTo>
                    <a:pt x="2660963" y="378679"/>
                    <a:pt x="2661899" y="371816"/>
                    <a:pt x="2664862" y="365890"/>
                  </a:cubicBezTo>
                  <a:lnTo>
                    <a:pt x="2676590" y="353260"/>
                  </a:lnTo>
                  <a:lnTo>
                    <a:pt x="2648519" y="336900"/>
                  </a:lnTo>
                  <a:cubicBezTo>
                    <a:pt x="2640057" y="329291"/>
                    <a:pt x="2637639" y="317878"/>
                    <a:pt x="2647310" y="310269"/>
                  </a:cubicBezTo>
                  <a:cubicBezTo>
                    <a:pt x="2663025" y="297588"/>
                    <a:pt x="2679949" y="286174"/>
                    <a:pt x="2696873" y="274761"/>
                  </a:cubicBezTo>
                  <a:cubicBezTo>
                    <a:pt x="2692642" y="288077"/>
                    <a:pt x="2690527" y="301709"/>
                    <a:pt x="2690527" y="315342"/>
                  </a:cubicBezTo>
                  <a:lnTo>
                    <a:pt x="2695836" y="349290"/>
                  </a:lnTo>
                  <a:lnTo>
                    <a:pt x="2710251" y="355596"/>
                  </a:lnTo>
                  <a:lnTo>
                    <a:pt x="2710996" y="356387"/>
                  </a:lnTo>
                  <a:lnTo>
                    <a:pt x="2716019" y="356398"/>
                  </a:lnTo>
                  <a:cubicBezTo>
                    <a:pt x="2734035" y="353716"/>
                    <a:pt x="2752405" y="345784"/>
                    <a:pt x="2772187" y="358848"/>
                  </a:cubicBezTo>
                  <a:cubicBezTo>
                    <a:pt x="2778467" y="363825"/>
                    <a:pt x="2798564" y="346406"/>
                    <a:pt x="2813636" y="342673"/>
                  </a:cubicBezTo>
                  <a:cubicBezTo>
                    <a:pt x="2827452" y="338941"/>
                    <a:pt x="2845036" y="335208"/>
                    <a:pt x="2857597" y="345162"/>
                  </a:cubicBezTo>
                  <a:cubicBezTo>
                    <a:pt x="2865133" y="351383"/>
                    <a:pt x="2864819" y="358226"/>
                    <a:pt x="2862935" y="365380"/>
                  </a:cubicBezTo>
                  <a:lnTo>
                    <a:pt x="2859099" y="386131"/>
                  </a:lnTo>
                  <a:lnTo>
                    <a:pt x="2864613" y="380103"/>
                  </a:lnTo>
                  <a:cubicBezTo>
                    <a:pt x="2872062" y="371393"/>
                    <a:pt x="2914270" y="396277"/>
                    <a:pt x="2890683" y="361440"/>
                  </a:cubicBezTo>
                  <a:cubicBezTo>
                    <a:pt x="2863372" y="319137"/>
                    <a:pt x="2885717" y="293009"/>
                    <a:pt x="2904339" y="260660"/>
                  </a:cubicBezTo>
                  <a:lnTo>
                    <a:pt x="2906345" y="259848"/>
                  </a:lnTo>
                  <a:lnTo>
                    <a:pt x="2906345" y="249603"/>
                  </a:lnTo>
                  <a:lnTo>
                    <a:pt x="2892315" y="247699"/>
                  </a:lnTo>
                  <a:cubicBezTo>
                    <a:pt x="2871370" y="238665"/>
                    <a:pt x="2862712" y="215117"/>
                    <a:pt x="2850543" y="196465"/>
                  </a:cubicBezTo>
                  <a:cubicBezTo>
                    <a:pt x="2845550" y="192735"/>
                    <a:pt x="2849295" y="186518"/>
                    <a:pt x="2846798" y="182788"/>
                  </a:cubicBezTo>
                  <a:cubicBezTo>
                    <a:pt x="2841806" y="190248"/>
                    <a:pt x="2850543" y="195222"/>
                    <a:pt x="2850543" y="202683"/>
                  </a:cubicBezTo>
                  <a:cubicBezTo>
                    <a:pt x="2850543" y="238742"/>
                    <a:pt x="2834317" y="268585"/>
                    <a:pt x="2816844" y="298427"/>
                  </a:cubicBezTo>
                  <a:cubicBezTo>
                    <a:pt x="2805611" y="315835"/>
                    <a:pt x="2795626" y="339461"/>
                    <a:pt x="2768168" y="329513"/>
                  </a:cubicBezTo>
                  <a:cubicBezTo>
                    <a:pt x="2744455" y="320809"/>
                    <a:pt x="2744455" y="299671"/>
                    <a:pt x="2745703" y="277289"/>
                  </a:cubicBezTo>
                  <a:cubicBezTo>
                    <a:pt x="2750384" y="230194"/>
                    <a:pt x="2753133" y="200759"/>
                    <a:pt x="2748424" y="181445"/>
                  </a:cubicBezTo>
                  <a:lnTo>
                    <a:pt x="2743798" y="173710"/>
                  </a:lnTo>
                  <a:lnTo>
                    <a:pt x="2744465" y="199917"/>
                  </a:lnTo>
                  <a:cubicBezTo>
                    <a:pt x="2745546" y="260108"/>
                    <a:pt x="2740524" y="262205"/>
                    <a:pt x="2700340" y="278978"/>
                  </a:cubicBezTo>
                  <a:cubicBezTo>
                    <a:pt x="2699064" y="262365"/>
                    <a:pt x="2697789" y="247029"/>
                    <a:pt x="2697789" y="230416"/>
                  </a:cubicBezTo>
                  <a:cubicBezTo>
                    <a:pt x="2696513" y="215081"/>
                    <a:pt x="2676102" y="206135"/>
                    <a:pt x="2681205" y="188244"/>
                  </a:cubicBezTo>
                  <a:cubicBezTo>
                    <a:pt x="2693962" y="183132"/>
                    <a:pt x="2702891" y="190800"/>
                    <a:pt x="2707994" y="199745"/>
                  </a:cubicBezTo>
                  <a:cubicBezTo>
                    <a:pt x="2719475" y="219873"/>
                    <a:pt x="2728803" y="221311"/>
                    <a:pt x="2736517" y="199745"/>
                  </a:cubicBezTo>
                  <a:lnTo>
                    <a:pt x="2743155" y="172634"/>
                  </a:lnTo>
                  <a:lnTo>
                    <a:pt x="2735074" y="159120"/>
                  </a:lnTo>
                  <a:cubicBezTo>
                    <a:pt x="2728298" y="153580"/>
                    <a:pt x="2718966" y="149628"/>
                    <a:pt x="2706388" y="146320"/>
                  </a:cubicBezTo>
                  <a:lnTo>
                    <a:pt x="2644137" y="135512"/>
                  </a:lnTo>
                  <a:close/>
                  <a:moveTo>
                    <a:pt x="391522" y="93421"/>
                  </a:moveTo>
                  <a:cubicBezTo>
                    <a:pt x="394269" y="98654"/>
                    <a:pt x="397017" y="102579"/>
                    <a:pt x="399764" y="106504"/>
                  </a:cubicBezTo>
                  <a:cubicBezTo>
                    <a:pt x="397017" y="110429"/>
                    <a:pt x="394269" y="114354"/>
                    <a:pt x="391522" y="119587"/>
                  </a:cubicBezTo>
                  <a:cubicBezTo>
                    <a:pt x="390148" y="115662"/>
                    <a:pt x="384654" y="110429"/>
                    <a:pt x="384654" y="106504"/>
                  </a:cubicBezTo>
                  <a:cubicBezTo>
                    <a:pt x="384654" y="102579"/>
                    <a:pt x="390148" y="98654"/>
                    <a:pt x="391522" y="93421"/>
                  </a:cubicBezTo>
                  <a:close/>
                  <a:moveTo>
                    <a:pt x="444001" y="65942"/>
                  </a:moveTo>
                  <a:lnTo>
                    <a:pt x="444001" y="81252"/>
                  </a:lnTo>
                  <a:cubicBezTo>
                    <a:pt x="434109" y="75363"/>
                    <a:pt x="434109" y="70653"/>
                    <a:pt x="444001" y="65942"/>
                  </a:cubicBezTo>
                  <a:close/>
                  <a:moveTo>
                    <a:pt x="2954134" y="39792"/>
                  </a:moveTo>
                  <a:lnTo>
                    <a:pt x="2955383" y="41036"/>
                  </a:lnTo>
                  <a:lnTo>
                    <a:pt x="2954268" y="40005"/>
                  </a:lnTo>
                  <a:lnTo>
                    <a:pt x="2954134" y="39792"/>
                  </a:lnTo>
                  <a:close/>
                  <a:moveTo>
                    <a:pt x="478069" y="39614"/>
                  </a:moveTo>
                  <a:cubicBezTo>
                    <a:pt x="484175" y="40758"/>
                    <a:pt x="492723" y="46482"/>
                    <a:pt x="495165" y="51061"/>
                  </a:cubicBezTo>
                  <a:cubicBezTo>
                    <a:pt x="498829" y="59075"/>
                    <a:pt x="490281" y="63654"/>
                    <a:pt x="482954" y="63654"/>
                  </a:cubicBezTo>
                  <a:cubicBezTo>
                    <a:pt x="470743" y="64799"/>
                    <a:pt x="457310" y="64799"/>
                    <a:pt x="445099" y="64799"/>
                  </a:cubicBezTo>
                  <a:cubicBezTo>
                    <a:pt x="452426" y="52206"/>
                    <a:pt x="459752" y="38469"/>
                    <a:pt x="478069" y="39614"/>
                  </a:cubicBezTo>
                  <a:close/>
                  <a:moveTo>
                    <a:pt x="582821" y="13488"/>
                  </a:moveTo>
                  <a:cubicBezTo>
                    <a:pt x="590034" y="14737"/>
                    <a:pt x="597246" y="17235"/>
                    <a:pt x="603257" y="20981"/>
                  </a:cubicBezTo>
                  <a:lnTo>
                    <a:pt x="603257" y="37218"/>
                  </a:lnTo>
                  <a:cubicBezTo>
                    <a:pt x="596044" y="35969"/>
                    <a:pt x="588832" y="37218"/>
                    <a:pt x="582821" y="35969"/>
                  </a:cubicBezTo>
                  <a:cubicBezTo>
                    <a:pt x="575609" y="35969"/>
                    <a:pt x="565992" y="34720"/>
                    <a:pt x="567194" y="24728"/>
                  </a:cubicBezTo>
                  <a:cubicBezTo>
                    <a:pt x="569598" y="15986"/>
                    <a:pt x="575609" y="10990"/>
                    <a:pt x="582821" y="13488"/>
                  </a:cubicBezTo>
                  <a:close/>
                  <a:moveTo>
                    <a:pt x="618850" y="2441"/>
                  </a:moveTo>
                  <a:cubicBezTo>
                    <a:pt x="621466" y="-1"/>
                    <a:pt x="626700" y="2441"/>
                    <a:pt x="630624" y="2441"/>
                  </a:cubicBezTo>
                  <a:cubicBezTo>
                    <a:pt x="629316" y="6104"/>
                    <a:pt x="629316" y="13431"/>
                    <a:pt x="626700" y="14652"/>
                  </a:cubicBezTo>
                  <a:cubicBezTo>
                    <a:pt x="620158" y="17094"/>
                    <a:pt x="612308" y="18315"/>
                    <a:pt x="604459" y="20758"/>
                  </a:cubicBezTo>
                  <a:cubicBezTo>
                    <a:pt x="609692" y="14652"/>
                    <a:pt x="612308" y="8547"/>
                    <a:pt x="618850" y="2441"/>
                  </a:cubicBezTo>
                  <a:close/>
                  <a:moveTo>
                    <a:pt x="2329674" y="0"/>
                  </a:moveTo>
                  <a:cubicBezTo>
                    <a:pt x="2344648" y="1248"/>
                    <a:pt x="2359621" y="2496"/>
                    <a:pt x="2374595" y="3743"/>
                  </a:cubicBezTo>
                  <a:cubicBezTo>
                    <a:pt x="2377090" y="8734"/>
                    <a:pt x="2377090" y="13725"/>
                    <a:pt x="2379586" y="17468"/>
                  </a:cubicBezTo>
                  <a:cubicBezTo>
                    <a:pt x="2370852" y="27450"/>
                    <a:pt x="2348391" y="28697"/>
                    <a:pt x="2363365" y="48661"/>
                  </a:cubicBezTo>
                  <a:cubicBezTo>
                    <a:pt x="2377090" y="92330"/>
                    <a:pt x="2377090" y="93578"/>
                    <a:pt x="2413276" y="88587"/>
                  </a:cubicBezTo>
                  <a:cubicBezTo>
                    <a:pt x="2435737" y="84844"/>
                    <a:pt x="2439480" y="97321"/>
                    <a:pt x="2441976" y="113541"/>
                  </a:cubicBezTo>
                  <a:cubicBezTo>
                    <a:pt x="2443223" y="157211"/>
                    <a:pt x="2397055" y="158459"/>
                    <a:pt x="2379586" y="184661"/>
                  </a:cubicBezTo>
                  <a:cubicBezTo>
                    <a:pt x="2363365" y="207119"/>
                    <a:pt x="2314701" y="219596"/>
                    <a:pt x="2359621" y="262018"/>
                  </a:cubicBezTo>
                  <a:cubicBezTo>
                    <a:pt x="2374595" y="274495"/>
                    <a:pt x="2350887" y="300697"/>
                    <a:pt x="2353382" y="321908"/>
                  </a:cubicBezTo>
                  <a:cubicBezTo>
                    <a:pt x="2355878" y="328147"/>
                    <a:pt x="2342152" y="330642"/>
                    <a:pt x="2347143" y="335633"/>
                  </a:cubicBezTo>
                  <a:cubicBezTo>
                    <a:pt x="2352135" y="339376"/>
                    <a:pt x="2357126" y="328147"/>
                    <a:pt x="2364613" y="329394"/>
                  </a:cubicBezTo>
                  <a:cubicBezTo>
                    <a:pt x="2398303" y="336881"/>
                    <a:pt x="2428250" y="349358"/>
                    <a:pt x="2455701" y="364330"/>
                  </a:cubicBezTo>
                  <a:cubicBezTo>
                    <a:pt x="2446967" y="345615"/>
                    <a:pt x="2453206" y="319413"/>
                    <a:pt x="2446967" y="295706"/>
                  </a:cubicBezTo>
                  <a:cubicBezTo>
                    <a:pt x="2445719" y="295706"/>
                    <a:pt x="2445719" y="293211"/>
                    <a:pt x="2443223" y="293211"/>
                  </a:cubicBezTo>
                  <a:cubicBezTo>
                    <a:pt x="2445719" y="298202"/>
                    <a:pt x="2444471" y="301945"/>
                    <a:pt x="2439480" y="306936"/>
                  </a:cubicBezTo>
                  <a:cubicBezTo>
                    <a:pt x="2418268" y="319413"/>
                    <a:pt x="2404542" y="308183"/>
                    <a:pt x="2398303" y="288220"/>
                  </a:cubicBezTo>
                  <a:cubicBezTo>
                    <a:pt x="2377090" y="228330"/>
                    <a:pt x="2427002" y="180918"/>
                    <a:pt x="2455701" y="136000"/>
                  </a:cubicBezTo>
                  <a:cubicBezTo>
                    <a:pt x="2458197" y="132257"/>
                    <a:pt x="2460692" y="128514"/>
                    <a:pt x="2464436" y="124771"/>
                  </a:cubicBezTo>
                  <a:cubicBezTo>
                    <a:pt x="2468179" y="122275"/>
                    <a:pt x="2473170" y="119780"/>
                    <a:pt x="2478162" y="117285"/>
                  </a:cubicBezTo>
                  <a:cubicBezTo>
                    <a:pt x="2486896" y="113541"/>
                    <a:pt x="2496878" y="111046"/>
                    <a:pt x="2506861" y="109798"/>
                  </a:cubicBezTo>
                  <a:cubicBezTo>
                    <a:pt x="2525578" y="107303"/>
                    <a:pt x="2545542" y="121028"/>
                    <a:pt x="2551781" y="97321"/>
                  </a:cubicBezTo>
                  <a:cubicBezTo>
                    <a:pt x="2556772" y="82349"/>
                    <a:pt x="2545542" y="66129"/>
                    <a:pt x="2540551" y="52404"/>
                  </a:cubicBezTo>
                  <a:cubicBezTo>
                    <a:pt x="2554277" y="51156"/>
                    <a:pt x="2564259" y="56147"/>
                    <a:pt x="2575489" y="63633"/>
                  </a:cubicBezTo>
                  <a:cubicBezTo>
                    <a:pt x="2606684" y="82349"/>
                    <a:pt x="2606684" y="82349"/>
                    <a:pt x="2635383" y="51156"/>
                  </a:cubicBezTo>
                  <a:cubicBezTo>
                    <a:pt x="2640374" y="51156"/>
                    <a:pt x="2645366" y="51156"/>
                    <a:pt x="2650357" y="52404"/>
                  </a:cubicBezTo>
                  <a:lnTo>
                    <a:pt x="2652769" y="57097"/>
                  </a:lnTo>
                  <a:lnTo>
                    <a:pt x="2668321" y="54714"/>
                  </a:lnTo>
                  <a:cubicBezTo>
                    <a:pt x="2673313" y="60931"/>
                    <a:pt x="2678306" y="60931"/>
                    <a:pt x="2683298" y="54714"/>
                  </a:cubicBezTo>
                  <a:cubicBezTo>
                    <a:pt x="2689538" y="49740"/>
                    <a:pt x="2695779" y="43523"/>
                    <a:pt x="2702019" y="39792"/>
                  </a:cubicBezTo>
                  <a:lnTo>
                    <a:pt x="2700771" y="41036"/>
                  </a:lnTo>
                  <a:cubicBezTo>
                    <a:pt x="2708260" y="29845"/>
                    <a:pt x="2724485" y="33575"/>
                    <a:pt x="2731974" y="22384"/>
                  </a:cubicBezTo>
                  <a:cubicBezTo>
                    <a:pt x="2738214" y="17410"/>
                    <a:pt x="2744455" y="11193"/>
                    <a:pt x="2751943" y="8706"/>
                  </a:cubicBezTo>
                  <a:cubicBezTo>
                    <a:pt x="2756936" y="8706"/>
                    <a:pt x="2761928" y="7463"/>
                    <a:pt x="2764424" y="4976"/>
                  </a:cubicBezTo>
                  <a:cubicBezTo>
                    <a:pt x="2768168" y="3733"/>
                    <a:pt x="2771913" y="2489"/>
                    <a:pt x="2775657" y="2"/>
                  </a:cubicBezTo>
                  <a:cubicBezTo>
                    <a:pt x="2778153" y="2489"/>
                    <a:pt x="2781897" y="4976"/>
                    <a:pt x="2784394" y="7463"/>
                  </a:cubicBezTo>
                  <a:cubicBezTo>
                    <a:pt x="2818092" y="78339"/>
                    <a:pt x="2841806" y="80826"/>
                    <a:pt x="2909203" y="17410"/>
                  </a:cubicBezTo>
                  <a:cubicBezTo>
                    <a:pt x="2920436" y="14924"/>
                    <a:pt x="2931669" y="13680"/>
                    <a:pt x="2939157" y="26114"/>
                  </a:cubicBezTo>
                  <a:lnTo>
                    <a:pt x="2937909" y="24871"/>
                  </a:lnTo>
                  <a:lnTo>
                    <a:pt x="2954268" y="40005"/>
                  </a:lnTo>
                  <a:lnTo>
                    <a:pt x="2963963" y="55335"/>
                  </a:lnTo>
                  <a:cubicBezTo>
                    <a:pt x="2965679" y="61242"/>
                    <a:pt x="2967239" y="67148"/>
                    <a:pt x="2972856" y="70878"/>
                  </a:cubicBezTo>
                  <a:lnTo>
                    <a:pt x="2971608" y="70878"/>
                  </a:lnTo>
                  <a:cubicBezTo>
                    <a:pt x="2981593" y="79582"/>
                    <a:pt x="2979096" y="94504"/>
                    <a:pt x="2987833" y="103208"/>
                  </a:cubicBezTo>
                  <a:cubicBezTo>
                    <a:pt x="2993450" y="109425"/>
                    <a:pt x="2995010" y="116575"/>
                    <a:pt x="2995478" y="124191"/>
                  </a:cubicBezTo>
                  <a:lnTo>
                    <a:pt x="2996499" y="146425"/>
                  </a:lnTo>
                  <a:lnTo>
                    <a:pt x="3001505" y="151615"/>
                  </a:lnTo>
                  <a:cubicBezTo>
                    <a:pt x="3005213" y="155359"/>
                    <a:pt x="3008920" y="161600"/>
                    <a:pt x="3008920" y="169090"/>
                  </a:cubicBezTo>
                  <a:cubicBezTo>
                    <a:pt x="3010156" y="177827"/>
                    <a:pt x="3013864" y="186565"/>
                    <a:pt x="3016335" y="196551"/>
                  </a:cubicBezTo>
                  <a:cubicBezTo>
                    <a:pt x="3018807" y="212777"/>
                    <a:pt x="3021279" y="227756"/>
                    <a:pt x="3026222" y="242735"/>
                  </a:cubicBezTo>
                  <a:cubicBezTo>
                    <a:pt x="3029930" y="253968"/>
                    <a:pt x="3032401" y="265202"/>
                    <a:pt x="3036109" y="276436"/>
                  </a:cubicBezTo>
                  <a:cubicBezTo>
                    <a:pt x="3038581" y="282677"/>
                    <a:pt x="3039816" y="287670"/>
                    <a:pt x="3042288" y="292663"/>
                  </a:cubicBezTo>
                  <a:cubicBezTo>
                    <a:pt x="3052175" y="300152"/>
                    <a:pt x="3045996" y="283926"/>
                    <a:pt x="3052175" y="286422"/>
                  </a:cubicBezTo>
                  <a:cubicBezTo>
                    <a:pt x="3057118" y="283926"/>
                    <a:pt x="3063297" y="281429"/>
                    <a:pt x="3069477" y="281429"/>
                  </a:cubicBezTo>
                  <a:cubicBezTo>
                    <a:pt x="3080599" y="278933"/>
                    <a:pt x="3092958" y="278933"/>
                    <a:pt x="3105316" y="281429"/>
                  </a:cubicBezTo>
                  <a:cubicBezTo>
                    <a:pt x="3113967" y="283926"/>
                    <a:pt x="3121382" y="285174"/>
                    <a:pt x="3130033" y="278933"/>
                  </a:cubicBezTo>
                  <a:cubicBezTo>
                    <a:pt x="3139920" y="278933"/>
                    <a:pt x="3151042" y="276436"/>
                    <a:pt x="3160929" y="276436"/>
                  </a:cubicBezTo>
                  <a:cubicBezTo>
                    <a:pt x="3164636" y="273940"/>
                    <a:pt x="3168344" y="273004"/>
                    <a:pt x="3171897" y="273628"/>
                  </a:cubicBezTo>
                  <a:lnTo>
                    <a:pt x="3179164" y="278371"/>
                  </a:lnTo>
                  <a:lnTo>
                    <a:pt x="3185434" y="271101"/>
                  </a:lnTo>
                  <a:cubicBezTo>
                    <a:pt x="3193562" y="265805"/>
                    <a:pt x="3204629" y="267217"/>
                    <a:pt x="3212929" y="261567"/>
                  </a:cubicBezTo>
                  <a:cubicBezTo>
                    <a:pt x="3216618" y="262823"/>
                    <a:pt x="3220307" y="262823"/>
                    <a:pt x="3223996" y="260312"/>
                  </a:cubicBezTo>
                  <a:cubicBezTo>
                    <a:pt x="3230144" y="254035"/>
                    <a:pt x="3237522" y="252779"/>
                    <a:pt x="3244901" y="252779"/>
                  </a:cubicBezTo>
                  <a:cubicBezTo>
                    <a:pt x="3252279" y="254035"/>
                    <a:pt x="3258427" y="259057"/>
                    <a:pt x="3263346" y="265334"/>
                  </a:cubicBezTo>
                  <a:cubicBezTo>
                    <a:pt x="3279331" y="311786"/>
                    <a:pt x="3264575" y="363260"/>
                    <a:pt x="3247360" y="398413"/>
                  </a:cubicBezTo>
                  <a:cubicBezTo>
                    <a:pt x="3223996" y="444865"/>
                    <a:pt x="3244901" y="468718"/>
                    <a:pt x="3262116" y="498850"/>
                  </a:cubicBezTo>
                  <a:cubicBezTo>
                    <a:pt x="3253508" y="560367"/>
                    <a:pt x="3174809" y="534002"/>
                    <a:pt x="3158824" y="585476"/>
                  </a:cubicBezTo>
                  <a:cubicBezTo>
                    <a:pt x="3151446" y="586732"/>
                    <a:pt x="3144067" y="584221"/>
                    <a:pt x="3139149" y="577944"/>
                  </a:cubicBezTo>
                  <a:cubicBezTo>
                    <a:pt x="3122548" y="549696"/>
                    <a:pt x="3111481" y="520742"/>
                    <a:pt x="3124105" y="493730"/>
                  </a:cubicBezTo>
                  <a:lnTo>
                    <a:pt x="3142327" y="471144"/>
                  </a:lnTo>
                  <a:lnTo>
                    <a:pt x="3127562" y="465697"/>
                  </a:lnTo>
                  <a:cubicBezTo>
                    <a:pt x="3116748" y="460860"/>
                    <a:pt x="3105934" y="456180"/>
                    <a:pt x="3094194" y="462421"/>
                  </a:cubicBezTo>
                  <a:cubicBezTo>
                    <a:pt x="3088014" y="466165"/>
                    <a:pt x="3083071" y="469910"/>
                    <a:pt x="3079363" y="474903"/>
                  </a:cubicBezTo>
                  <a:cubicBezTo>
                    <a:pt x="3060826" y="492378"/>
                    <a:pt x="3062062" y="516094"/>
                    <a:pt x="3055882" y="537314"/>
                  </a:cubicBezTo>
                  <a:cubicBezTo>
                    <a:pt x="3048468" y="557909"/>
                    <a:pt x="3041052" y="578505"/>
                    <a:pt x="3021646" y="582249"/>
                  </a:cubicBezTo>
                  <a:lnTo>
                    <a:pt x="3000078" y="579991"/>
                  </a:lnTo>
                  <a:lnTo>
                    <a:pt x="3005049" y="648227"/>
                  </a:lnTo>
                  <a:cubicBezTo>
                    <a:pt x="3007066" y="671555"/>
                    <a:pt x="3008618" y="694884"/>
                    <a:pt x="3007376" y="718524"/>
                  </a:cubicBezTo>
                  <a:cubicBezTo>
                    <a:pt x="3004893" y="748385"/>
                    <a:pt x="2997445" y="770780"/>
                    <a:pt x="2963927" y="775757"/>
                  </a:cubicBezTo>
                  <a:cubicBezTo>
                    <a:pt x="2951512" y="773268"/>
                    <a:pt x="2946547" y="765803"/>
                    <a:pt x="2944064" y="753361"/>
                  </a:cubicBezTo>
                  <a:cubicBezTo>
                    <a:pt x="2944064" y="767047"/>
                    <a:pt x="2952754" y="775757"/>
                    <a:pt x="2956478" y="786955"/>
                  </a:cubicBezTo>
                  <a:cubicBezTo>
                    <a:pt x="2955237" y="804373"/>
                    <a:pt x="2961444" y="820548"/>
                    <a:pt x="2967651" y="836722"/>
                  </a:cubicBezTo>
                  <a:cubicBezTo>
                    <a:pt x="2970134" y="844188"/>
                    <a:pt x="2971375" y="849164"/>
                    <a:pt x="2973858" y="856630"/>
                  </a:cubicBezTo>
                  <a:cubicBezTo>
                    <a:pt x="2973858" y="862850"/>
                    <a:pt x="2973858" y="869071"/>
                    <a:pt x="2973858" y="875292"/>
                  </a:cubicBezTo>
                  <a:cubicBezTo>
                    <a:pt x="2970134" y="885246"/>
                    <a:pt x="2966409" y="892711"/>
                    <a:pt x="2965168" y="901421"/>
                  </a:cubicBezTo>
                  <a:cubicBezTo>
                    <a:pt x="2965168" y="906397"/>
                    <a:pt x="2966409" y="911374"/>
                    <a:pt x="2967651" y="917595"/>
                  </a:cubicBezTo>
                  <a:cubicBezTo>
                    <a:pt x="2971375" y="925060"/>
                    <a:pt x="2977582" y="931281"/>
                    <a:pt x="2983789" y="937502"/>
                  </a:cubicBezTo>
                  <a:cubicBezTo>
                    <a:pt x="2986272" y="939991"/>
                    <a:pt x="2987514" y="941235"/>
                    <a:pt x="2989996" y="944967"/>
                  </a:cubicBezTo>
                  <a:cubicBezTo>
                    <a:pt x="2992479" y="947456"/>
                    <a:pt x="2992479" y="949944"/>
                    <a:pt x="2993721" y="953677"/>
                  </a:cubicBezTo>
                  <a:cubicBezTo>
                    <a:pt x="2996203" y="959898"/>
                    <a:pt x="2997445" y="966119"/>
                    <a:pt x="2998686" y="973584"/>
                  </a:cubicBezTo>
                  <a:cubicBezTo>
                    <a:pt x="3001169" y="993491"/>
                    <a:pt x="3013583" y="1012154"/>
                    <a:pt x="3019790" y="1032061"/>
                  </a:cubicBezTo>
                  <a:cubicBezTo>
                    <a:pt x="3039653" y="1102980"/>
                    <a:pt x="3021032" y="1125376"/>
                    <a:pt x="2940340" y="1130353"/>
                  </a:cubicBezTo>
                  <a:lnTo>
                    <a:pt x="2932820" y="1125656"/>
                  </a:lnTo>
                  <a:lnTo>
                    <a:pt x="2922770" y="1136052"/>
                  </a:lnTo>
                  <a:cubicBezTo>
                    <a:pt x="2922770" y="1141105"/>
                    <a:pt x="2922770" y="1146158"/>
                    <a:pt x="2922770" y="1152475"/>
                  </a:cubicBezTo>
                  <a:lnTo>
                    <a:pt x="2918075" y="1155404"/>
                  </a:lnTo>
                  <a:lnTo>
                    <a:pt x="2920924" y="1155262"/>
                  </a:lnTo>
                  <a:cubicBezTo>
                    <a:pt x="2914161" y="1161603"/>
                    <a:pt x="2914468" y="1170796"/>
                    <a:pt x="2914314" y="1179832"/>
                  </a:cubicBezTo>
                  <a:lnTo>
                    <a:pt x="2905645" y="1201668"/>
                  </a:lnTo>
                  <a:lnTo>
                    <a:pt x="2921226" y="1213544"/>
                  </a:lnTo>
                  <a:cubicBezTo>
                    <a:pt x="2928611" y="1216045"/>
                    <a:pt x="2936612" y="1217609"/>
                    <a:pt x="2943382" y="1221987"/>
                  </a:cubicBezTo>
                  <a:cubicBezTo>
                    <a:pt x="2960614" y="1230744"/>
                    <a:pt x="2960614" y="1245755"/>
                    <a:pt x="2945843" y="1259515"/>
                  </a:cubicBezTo>
                  <a:cubicBezTo>
                    <a:pt x="2935996" y="1268271"/>
                    <a:pt x="2927380" y="1278279"/>
                    <a:pt x="2912609" y="1275777"/>
                  </a:cubicBezTo>
                  <a:cubicBezTo>
                    <a:pt x="2891684" y="1272024"/>
                    <a:pt x="2889223" y="1278279"/>
                    <a:pt x="2896608" y="1297043"/>
                  </a:cubicBezTo>
                  <a:cubicBezTo>
                    <a:pt x="2908917" y="1324563"/>
                    <a:pt x="2906455" y="1324563"/>
                    <a:pt x="2881837" y="1332069"/>
                  </a:cubicBezTo>
                  <a:cubicBezTo>
                    <a:pt x="2859681" y="1339574"/>
                    <a:pt x="2839987" y="1329567"/>
                    <a:pt x="2821524" y="1323312"/>
                  </a:cubicBezTo>
                  <a:lnTo>
                    <a:pt x="2813687" y="1314601"/>
                  </a:lnTo>
                  <a:lnTo>
                    <a:pt x="2781700" y="1346046"/>
                  </a:lnTo>
                  <a:cubicBezTo>
                    <a:pt x="2769849" y="1360992"/>
                    <a:pt x="2758622" y="1376561"/>
                    <a:pt x="2744900" y="1389639"/>
                  </a:cubicBezTo>
                  <a:lnTo>
                    <a:pt x="2733576" y="1399321"/>
                  </a:lnTo>
                  <a:lnTo>
                    <a:pt x="2745478" y="1411236"/>
                  </a:lnTo>
                  <a:cubicBezTo>
                    <a:pt x="2785560" y="1411236"/>
                    <a:pt x="2799337" y="1369856"/>
                    <a:pt x="2829398" y="1357317"/>
                  </a:cubicBezTo>
                  <a:cubicBezTo>
                    <a:pt x="2849439" y="1366094"/>
                    <a:pt x="2824388" y="1387411"/>
                    <a:pt x="2843176" y="1399950"/>
                  </a:cubicBezTo>
                  <a:cubicBezTo>
                    <a:pt x="2850691" y="1404966"/>
                    <a:pt x="2836914" y="1408728"/>
                    <a:pt x="2830651" y="1411236"/>
                  </a:cubicBezTo>
                  <a:cubicBezTo>
                    <a:pt x="2823136" y="1413744"/>
                    <a:pt x="2806853" y="1406220"/>
                    <a:pt x="2811863" y="1422521"/>
                  </a:cubicBezTo>
                  <a:cubicBezTo>
                    <a:pt x="2813115" y="1427537"/>
                    <a:pt x="2831903" y="1425029"/>
                    <a:pt x="2841924" y="1427537"/>
                  </a:cubicBezTo>
                  <a:cubicBezTo>
                    <a:pt x="2850691" y="1445092"/>
                    <a:pt x="2839419" y="1455124"/>
                    <a:pt x="2826893" y="1465155"/>
                  </a:cubicBezTo>
                  <a:cubicBezTo>
                    <a:pt x="2823136" y="1465155"/>
                    <a:pt x="2819378" y="1466409"/>
                    <a:pt x="2815620" y="1467663"/>
                  </a:cubicBezTo>
                  <a:cubicBezTo>
                    <a:pt x="2813115" y="1467663"/>
                    <a:pt x="2808105" y="1467663"/>
                    <a:pt x="2804348" y="1467663"/>
                  </a:cubicBezTo>
                  <a:cubicBezTo>
                    <a:pt x="2741721" y="1451362"/>
                    <a:pt x="2773034" y="1542899"/>
                    <a:pt x="2721680" y="1540391"/>
                  </a:cubicBezTo>
                  <a:cubicBezTo>
                    <a:pt x="2719175" y="1540391"/>
                    <a:pt x="2716670" y="1539137"/>
                    <a:pt x="2715417" y="1537883"/>
                  </a:cubicBezTo>
                  <a:cubicBezTo>
                    <a:pt x="2711660" y="1534121"/>
                    <a:pt x="2710407" y="1529106"/>
                    <a:pt x="2712912" y="1524090"/>
                  </a:cubicBezTo>
                  <a:cubicBezTo>
                    <a:pt x="2706650" y="1507789"/>
                    <a:pt x="2695377" y="1492742"/>
                    <a:pt x="2705397" y="1473933"/>
                  </a:cubicBezTo>
                  <a:cubicBezTo>
                    <a:pt x="2711660" y="1461394"/>
                    <a:pt x="2710408" y="1451989"/>
                    <a:pt x="2705241" y="1444622"/>
                  </a:cubicBezTo>
                  <a:lnTo>
                    <a:pt x="2697528" y="1439048"/>
                  </a:lnTo>
                  <a:lnTo>
                    <a:pt x="2696249" y="1440704"/>
                  </a:lnTo>
                  <a:cubicBezTo>
                    <a:pt x="2670052" y="1515434"/>
                    <a:pt x="2658825" y="1521662"/>
                    <a:pt x="2591462" y="1496752"/>
                  </a:cubicBezTo>
                  <a:cubicBezTo>
                    <a:pt x="2572750" y="1489279"/>
                    <a:pt x="2552791" y="1459387"/>
                    <a:pt x="2536574" y="1479315"/>
                  </a:cubicBezTo>
                  <a:cubicBezTo>
                    <a:pt x="2501645" y="1517925"/>
                    <a:pt x="2436777" y="1500488"/>
                    <a:pt x="2413075" y="1542835"/>
                  </a:cubicBezTo>
                  <a:cubicBezTo>
                    <a:pt x="2381888" y="1598883"/>
                    <a:pt x="2358186" y="1608847"/>
                    <a:pt x="2320762" y="1551554"/>
                  </a:cubicBezTo>
                  <a:cubicBezTo>
                    <a:pt x="2314525" y="1541590"/>
                    <a:pt x="2294566" y="1547817"/>
                    <a:pt x="2285833" y="1537853"/>
                  </a:cubicBezTo>
                  <a:cubicBezTo>
                    <a:pt x="2260884" y="1540344"/>
                    <a:pt x="2238430" y="1544081"/>
                    <a:pt x="2214728" y="1544081"/>
                  </a:cubicBezTo>
                  <a:cubicBezTo>
                    <a:pt x="2208491" y="1544081"/>
                    <a:pt x="2201006" y="1537853"/>
                    <a:pt x="2196016" y="1532871"/>
                  </a:cubicBezTo>
                  <a:cubicBezTo>
                    <a:pt x="2191026" y="1526644"/>
                    <a:pt x="2193521" y="1516680"/>
                    <a:pt x="2202254" y="1515434"/>
                  </a:cubicBezTo>
                  <a:cubicBezTo>
                    <a:pt x="2218471" y="1512943"/>
                    <a:pt x="2222213" y="1500488"/>
                    <a:pt x="2229698" y="1491770"/>
                  </a:cubicBezTo>
                  <a:cubicBezTo>
                    <a:pt x="2245915" y="1471842"/>
                    <a:pt x="2260884" y="1454405"/>
                    <a:pt x="2290823" y="1468105"/>
                  </a:cubicBezTo>
                  <a:cubicBezTo>
                    <a:pt x="2300803" y="1473087"/>
                    <a:pt x="2309535" y="1465614"/>
                    <a:pt x="2317020" y="1458141"/>
                  </a:cubicBezTo>
                  <a:cubicBezTo>
                    <a:pt x="2327000" y="1448177"/>
                    <a:pt x="2338227" y="1441950"/>
                    <a:pt x="2348207" y="1433231"/>
                  </a:cubicBezTo>
                  <a:cubicBezTo>
                    <a:pt x="2389373" y="1398357"/>
                    <a:pt x="2388126" y="1385902"/>
                    <a:pt x="2339474" y="1357256"/>
                  </a:cubicBezTo>
                  <a:cubicBezTo>
                    <a:pt x="2336979" y="1354765"/>
                    <a:pt x="2331990" y="1349783"/>
                    <a:pt x="2330742" y="1346046"/>
                  </a:cubicBezTo>
                  <a:cubicBezTo>
                    <a:pt x="2327000" y="1336082"/>
                    <a:pt x="2334484" y="1332346"/>
                    <a:pt x="2341969" y="1329855"/>
                  </a:cubicBezTo>
                  <a:cubicBezTo>
                    <a:pt x="2369414" y="1327364"/>
                    <a:pt x="2383136" y="1296226"/>
                    <a:pt x="2415570" y="1303699"/>
                  </a:cubicBezTo>
                  <a:cubicBezTo>
                    <a:pt x="2436777" y="1338573"/>
                    <a:pt x="2434282" y="1377184"/>
                    <a:pt x="2406837" y="1414549"/>
                  </a:cubicBezTo>
                  <a:cubicBezTo>
                    <a:pt x="2431787" y="1382166"/>
                    <a:pt x="2467963" y="1408321"/>
                    <a:pt x="2502892" y="1389639"/>
                  </a:cubicBezTo>
                  <a:cubicBezTo>
                    <a:pt x="2446756" y="1379675"/>
                    <a:pt x="2429292" y="1339819"/>
                    <a:pt x="2415570" y="1303699"/>
                  </a:cubicBezTo>
                  <a:cubicBezTo>
                    <a:pt x="2411827" y="1293735"/>
                    <a:pt x="2411827" y="1287508"/>
                    <a:pt x="2410580" y="1283771"/>
                  </a:cubicBezTo>
                  <a:cubicBezTo>
                    <a:pt x="2404342" y="1257616"/>
                    <a:pt x="2394363" y="1240179"/>
                    <a:pt x="2361929" y="1246406"/>
                  </a:cubicBezTo>
                  <a:cubicBezTo>
                    <a:pt x="2353196" y="1248897"/>
                    <a:pt x="2339474" y="1237688"/>
                    <a:pt x="2344464" y="1226478"/>
                  </a:cubicBezTo>
                  <a:cubicBezTo>
                    <a:pt x="2351949" y="1211532"/>
                    <a:pt x="2378146" y="1192850"/>
                    <a:pt x="2334484" y="1199077"/>
                  </a:cubicBezTo>
                  <a:cubicBezTo>
                    <a:pt x="2324505" y="1200323"/>
                    <a:pt x="2314525" y="1192850"/>
                    <a:pt x="2304545" y="1187868"/>
                  </a:cubicBezTo>
                  <a:cubicBezTo>
                    <a:pt x="2297061" y="1184131"/>
                    <a:pt x="2294566" y="1177904"/>
                    <a:pt x="2297061" y="1169185"/>
                  </a:cubicBezTo>
                  <a:cubicBezTo>
                    <a:pt x="2299556" y="1160467"/>
                    <a:pt x="2317020" y="1151748"/>
                    <a:pt x="2298308" y="1144275"/>
                  </a:cubicBezTo>
                  <a:cubicBezTo>
                    <a:pt x="2293318" y="1143030"/>
                    <a:pt x="2282091" y="1149257"/>
                    <a:pt x="2279596" y="1155485"/>
                  </a:cubicBezTo>
                  <a:cubicBezTo>
                    <a:pt x="2258389" y="1187868"/>
                    <a:pt x="2225955" y="1216514"/>
                    <a:pt x="2243420" y="1262598"/>
                  </a:cubicBezTo>
                  <a:cubicBezTo>
                    <a:pt x="2244667" y="1263843"/>
                    <a:pt x="2237182" y="1271316"/>
                    <a:pt x="2232192" y="1272562"/>
                  </a:cubicBezTo>
                  <a:cubicBezTo>
                    <a:pt x="2228450" y="1273807"/>
                    <a:pt x="2219718" y="1270071"/>
                    <a:pt x="2219718" y="1270071"/>
                  </a:cubicBezTo>
                  <a:cubicBezTo>
                    <a:pt x="2220966" y="1231460"/>
                    <a:pt x="2177304" y="1219005"/>
                    <a:pt x="2171067" y="1185377"/>
                  </a:cubicBezTo>
                  <a:cubicBezTo>
                    <a:pt x="2166077" y="1161712"/>
                    <a:pt x="2168572" y="1155485"/>
                    <a:pt x="2192274" y="1155485"/>
                  </a:cubicBezTo>
                  <a:cubicBezTo>
                    <a:pt x="2201006" y="1155485"/>
                    <a:pt x="2208491" y="1157976"/>
                    <a:pt x="2215976" y="1159221"/>
                  </a:cubicBezTo>
                  <a:cubicBezTo>
                    <a:pt x="2224708" y="1160467"/>
                    <a:pt x="2230945" y="1157976"/>
                    <a:pt x="2233440" y="1149257"/>
                  </a:cubicBezTo>
                  <a:cubicBezTo>
                    <a:pt x="2238430" y="1139293"/>
                    <a:pt x="2237182" y="1128084"/>
                    <a:pt x="2229698" y="1119365"/>
                  </a:cubicBezTo>
                  <a:cubicBezTo>
                    <a:pt x="2224708" y="1113138"/>
                    <a:pt x="2215976" y="1110647"/>
                    <a:pt x="2209738" y="1115629"/>
                  </a:cubicBezTo>
                  <a:cubicBezTo>
                    <a:pt x="2191026" y="1129329"/>
                    <a:pt x="2173562" y="1138048"/>
                    <a:pt x="2157345" y="1110647"/>
                  </a:cubicBezTo>
                  <a:cubicBezTo>
                    <a:pt x="2153602" y="1103174"/>
                    <a:pt x="2143623" y="1103174"/>
                    <a:pt x="2142375" y="1113138"/>
                  </a:cubicBezTo>
                  <a:cubicBezTo>
                    <a:pt x="2138633" y="1133066"/>
                    <a:pt x="2123663" y="1145521"/>
                    <a:pt x="2114931" y="1161712"/>
                  </a:cubicBezTo>
                  <a:cubicBezTo>
                    <a:pt x="2094972" y="1195341"/>
                    <a:pt x="2096219" y="1200323"/>
                    <a:pt x="2141128" y="1225233"/>
                  </a:cubicBezTo>
                  <a:cubicBezTo>
                    <a:pt x="2133643" y="1242670"/>
                    <a:pt x="2118673" y="1232706"/>
                    <a:pt x="2108694" y="1233951"/>
                  </a:cubicBezTo>
                  <a:cubicBezTo>
                    <a:pt x="2098714" y="1236442"/>
                    <a:pt x="2087487" y="1236442"/>
                    <a:pt x="2077507" y="1238933"/>
                  </a:cubicBezTo>
                  <a:cubicBezTo>
                    <a:pt x="2068775" y="1241424"/>
                    <a:pt x="2063785" y="1260107"/>
                    <a:pt x="2071270" y="1265089"/>
                  </a:cubicBezTo>
                  <a:cubicBezTo>
                    <a:pt x="2093724" y="1281280"/>
                    <a:pt x="2109941" y="1308681"/>
                    <a:pt x="2146118" y="1280035"/>
                  </a:cubicBezTo>
                  <a:cubicBezTo>
                    <a:pt x="2166077" y="1263843"/>
                    <a:pt x="2186037" y="1276298"/>
                    <a:pt x="2208491" y="1304945"/>
                  </a:cubicBezTo>
                  <a:cubicBezTo>
                    <a:pt x="2212233" y="1308681"/>
                    <a:pt x="2217223" y="1311172"/>
                    <a:pt x="2220966" y="1314909"/>
                  </a:cubicBezTo>
                  <a:cubicBezTo>
                    <a:pt x="2220966" y="1348537"/>
                    <a:pt x="2184789" y="1375938"/>
                    <a:pt x="2201006" y="1412058"/>
                  </a:cubicBezTo>
                  <a:cubicBezTo>
                    <a:pt x="2161087" y="1422022"/>
                    <a:pt x="2133643" y="1400848"/>
                    <a:pt x="2106199" y="1380920"/>
                  </a:cubicBezTo>
                  <a:cubicBezTo>
                    <a:pt x="2102456" y="1379675"/>
                    <a:pt x="2094972" y="1382166"/>
                    <a:pt x="2091229" y="1385902"/>
                  </a:cubicBezTo>
                  <a:cubicBezTo>
                    <a:pt x="2088734" y="1387148"/>
                    <a:pt x="2088734" y="1395866"/>
                    <a:pt x="2092477" y="1398357"/>
                  </a:cubicBezTo>
                  <a:cubicBezTo>
                    <a:pt x="2102456" y="1408321"/>
                    <a:pt x="2116179" y="1418285"/>
                    <a:pt x="2127406" y="1429495"/>
                  </a:cubicBezTo>
                  <a:cubicBezTo>
                    <a:pt x="2136138" y="1438213"/>
                    <a:pt x="2127406" y="1448177"/>
                    <a:pt x="2124911" y="1458141"/>
                  </a:cubicBezTo>
                  <a:cubicBezTo>
                    <a:pt x="2112436" y="1461878"/>
                    <a:pt x="2099961" y="1471842"/>
                    <a:pt x="2088734" y="1459387"/>
                  </a:cubicBezTo>
                  <a:cubicBezTo>
                    <a:pt x="2068775" y="1440704"/>
                    <a:pt x="2047568" y="1427004"/>
                    <a:pt x="2020124" y="1420776"/>
                  </a:cubicBezTo>
                  <a:cubicBezTo>
                    <a:pt x="2013886" y="1419531"/>
                    <a:pt x="2008897" y="1412058"/>
                    <a:pt x="2008897" y="1403339"/>
                  </a:cubicBezTo>
                  <a:cubicBezTo>
                    <a:pt x="2008897" y="1394621"/>
                    <a:pt x="2025114" y="1383411"/>
                    <a:pt x="2006402" y="1380920"/>
                  </a:cubicBezTo>
                  <a:cubicBezTo>
                    <a:pt x="1997669" y="1379675"/>
                    <a:pt x="1985195" y="1387148"/>
                    <a:pt x="1978957" y="1393375"/>
                  </a:cubicBezTo>
                  <a:cubicBezTo>
                    <a:pt x="1957751" y="1413303"/>
                    <a:pt x="1968978" y="1438213"/>
                    <a:pt x="1968978" y="1460632"/>
                  </a:cubicBezTo>
                  <a:cubicBezTo>
                    <a:pt x="1961493" y="1468105"/>
                    <a:pt x="1956503" y="1464369"/>
                    <a:pt x="1950266" y="1459387"/>
                  </a:cubicBezTo>
                  <a:cubicBezTo>
                    <a:pt x="1930306" y="1443195"/>
                    <a:pt x="1887893" y="1449423"/>
                    <a:pt x="1897872" y="1405830"/>
                  </a:cubicBezTo>
                  <a:cubicBezTo>
                    <a:pt x="1881655" y="1379675"/>
                    <a:pt x="1886645" y="1356010"/>
                    <a:pt x="1900367" y="1329855"/>
                  </a:cubicBezTo>
                  <a:cubicBezTo>
                    <a:pt x="1907852" y="1318645"/>
                    <a:pt x="1910347" y="1306190"/>
                    <a:pt x="1906605" y="1292490"/>
                  </a:cubicBezTo>
                  <a:cubicBezTo>
                    <a:pt x="1904110" y="1280035"/>
                    <a:pt x="1909099" y="1272562"/>
                    <a:pt x="1921574" y="1267580"/>
                  </a:cubicBezTo>
                  <a:cubicBezTo>
                    <a:pt x="1931554" y="1265089"/>
                    <a:pt x="1944028" y="1262598"/>
                    <a:pt x="1945276" y="1250143"/>
                  </a:cubicBezTo>
                  <a:cubicBezTo>
                    <a:pt x="1947771" y="1230215"/>
                    <a:pt x="1939039" y="1210287"/>
                    <a:pt x="1950266" y="1191604"/>
                  </a:cubicBezTo>
                  <a:cubicBezTo>
                    <a:pt x="1942781" y="1186622"/>
                    <a:pt x="1934049" y="1185377"/>
                    <a:pt x="1927811" y="1181640"/>
                  </a:cubicBezTo>
                  <a:cubicBezTo>
                    <a:pt x="1916584" y="1170431"/>
                    <a:pt x="1914089" y="1155485"/>
                    <a:pt x="1926564" y="1146766"/>
                  </a:cubicBezTo>
                  <a:cubicBezTo>
                    <a:pt x="1946523" y="1130575"/>
                    <a:pt x="1965235" y="1108156"/>
                    <a:pt x="1996422" y="1119365"/>
                  </a:cubicBezTo>
                  <a:cubicBezTo>
                    <a:pt x="2000164" y="1120611"/>
                    <a:pt x="2007649" y="1118120"/>
                    <a:pt x="2011392" y="1114383"/>
                  </a:cubicBezTo>
                  <a:cubicBezTo>
                    <a:pt x="2028856" y="1096946"/>
                    <a:pt x="2042578" y="1104419"/>
                    <a:pt x="2057548" y="1118120"/>
                  </a:cubicBezTo>
                  <a:cubicBezTo>
                    <a:pt x="2066280" y="1124347"/>
                    <a:pt x="2078755" y="1121856"/>
                    <a:pt x="2087487" y="1115629"/>
                  </a:cubicBezTo>
                  <a:cubicBezTo>
                    <a:pt x="2092477" y="1113138"/>
                    <a:pt x="2094972" y="1108156"/>
                    <a:pt x="2097467" y="1103174"/>
                  </a:cubicBezTo>
                  <a:cubicBezTo>
                    <a:pt x="2098714" y="1103174"/>
                    <a:pt x="2094972" y="1096946"/>
                    <a:pt x="2093724" y="1096946"/>
                  </a:cubicBezTo>
                  <a:cubicBezTo>
                    <a:pt x="2058795" y="1099437"/>
                    <a:pt x="2030103" y="1057090"/>
                    <a:pt x="1990185" y="1085737"/>
                  </a:cubicBezTo>
                  <a:cubicBezTo>
                    <a:pt x="1978957" y="1093210"/>
                    <a:pt x="1965235" y="1088228"/>
                    <a:pt x="1951513" y="1085737"/>
                  </a:cubicBezTo>
                  <a:cubicBezTo>
                    <a:pt x="1927811" y="1079509"/>
                    <a:pt x="1911594" y="1086982"/>
                    <a:pt x="1907852" y="1116874"/>
                  </a:cubicBezTo>
                  <a:cubicBezTo>
                    <a:pt x="1906605" y="1128084"/>
                    <a:pt x="1894130" y="1133066"/>
                    <a:pt x="1884150" y="1121856"/>
                  </a:cubicBezTo>
                  <a:cubicBezTo>
                    <a:pt x="1872923" y="1108156"/>
                    <a:pt x="1856706" y="1109401"/>
                    <a:pt x="1841736" y="1106910"/>
                  </a:cubicBezTo>
                  <a:cubicBezTo>
                    <a:pt x="1820529" y="1103174"/>
                    <a:pt x="1809302" y="1133066"/>
                    <a:pt x="1793085" y="1121856"/>
                  </a:cubicBezTo>
                  <a:cubicBezTo>
                    <a:pt x="1776868" y="1113138"/>
                    <a:pt x="1760651" y="1105665"/>
                    <a:pt x="1741939" y="1106910"/>
                  </a:cubicBezTo>
                  <a:cubicBezTo>
                    <a:pt x="1741939" y="1096946"/>
                    <a:pt x="1741939" y="1085737"/>
                    <a:pt x="1741939" y="1075773"/>
                  </a:cubicBezTo>
                  <a:cubicBezTo>
                    <a:pt x="1766889" y="1059581"/>
                    <a:pt x="1798075" y="1054599"/>
                    <a:pt x="1814292" y="1027198"/>
                  </a:cubicBezTo>
                  <a:cubicBezTo>
                    <a:pt x="1816787" y="1020971"/>
                    <a:pt x="1819282" y="1015989"/>
                    <a:pt x="1823024" y="1009761"/>
                  </a:cubicBezTo>
                  <a:cubicBezTo>
                    <a:pt x="1828014" y="1004779"/>
                    <a:pt x="1833004" y="999797"/>
                    <a:pt x="1836747" y="994815"/>
                  </a:cubicBezTo>
                  <a:cubicBezTo>
                    <a:pt x="1850469" y="989833"/>
                    <a:pt x="1864191" y="983606"/>
                    <a:pt x="1879160" y="986097"/>
                  </a:cubicBezTo>
                  <a:cubicBezTo>
                    <a:pt x="1879160" y="963678"/>
                    <a:pt x="1862943" y="962432"/>
                    <a:pt x="1854211" y="953714"/>
                  </a:cubicBezTo>
                  <a:cubicBezTo>
                    <a:pt x="1845479" y="943750"/>
                    <a:pt x="1845479" y="935032"/>
                    <a:pt x="1849221" y="925068"/>
                  </a:cubicBezTo>
                  <a:cubicBezTo>
                    <a:pt x="1855458" y="915104"/>
                    <a:pt x="1860448" y="910122"/>
                    <a:pt x="1874170" y="910122"/>
                  </a:cubicBezTo>
                  <a:cubicBezTo>
                    <a:pt x="1897872" y="911367"/>
                    <a:pt x="1917832" y="910122"/>
                    <a:pt x="1924069" y="942505"/>
                  </a:cubicBezTo>
                  <a:cubicBezTo>
                    <a:pt x="1927811" y="963678"/>
                    <a:pt x="1942781" y="986097"/>
                    <a:pt x="1972720" y="983606"/>
                  </a:cubicBezTo>
                  <a:cubicBezTo>
                    <a:pt x="1981452" y="969905"/>
                    <a:pt x="1965235" y="958696"/>
                    <a:pt x="1968978" y="946241"/>
                  </a:cubicBezTo>
                  <a:cubicBezTo>
                    <a:pt x="1971473" y="932541"/>
                    <a:pt x="1968978" y="922577"/>
                    <a:pt x="1961493" y="911367"/>
                  </a:cubicBezTo>
                  <a:cubicBezTo>
                    <a:pt x="1952761" y="895176"/>
                    <a:pt x="1970225" y="890194"/>
                    <a:pt x="1980205" y="883966"/>
                  </a:cubicBezTo>
                  <a:cubicBezTo>
                    <a:pt x="1987690" y="892685"/>
                    <a:pt x="1997669" y="898912"/>
                    <a:pt x="2006402" y="888948"/>
                  </a:cubicBezTo>
                  <a:cubicBezTo>
                    <a:pt x="2013886" y="878984"/>
                    <a:pt x="2012639" y="867775"/>
                    <a:pt x="2003907" y="860302"/>
                  </a:cubicBezTo>
                  <a:cubicBezTo>
                    <a:pt x="1996422" y="854074"/>
                    <a:pt x="1985195" y="851583"/>
                    <a:pt x="1975215" y="847847"/>
                  </a:cubicBezTo>
                  <a:cubicBezTo>
                    <a:pt x="1962740" y="840374"/>
                    <a:pt x="1955256" y="832901"/>
                    <a:pt x="1966483" y="816709"/>
                  </a:cubicBezTo>
                  <a:cubicBezTo>
                    <a:pt x="1971473" y="809236"/>
                    <a:pt x="1968978" y="796781"/>
                    <a:pt x="1971473" y="786817"/>
                  </a:cubicBezTo>
                  <a:cubicBezTo>
                    <a:pt x="1972720" y="776853"/>
                    <a:pt x="1980205" y="775608"/>
                    <a:pt x="1988937" y="774362"/>
                  </a:cubicBezTo>
                  <a:cubicBezTo>
                    <a:pt x="2022619" y="768135"/>
                    <a:pt x="2036341" y="816709"/>
                    <a:pt x="2071270" y="801763"/>
                  </a:cubicBezTo>
                  <a:cubicBezTo>
                    <a:pt x="2081250" y="816709"/>
                    <a:pt x="2077507" y="832901"/>
                    <a:pt x="2075012" y="847847"/>
                  </a:cubicBezTo>
                  <a:cubicBezTo>
                    <a:pt x="2073765" y="857811"/>
                    <a:pt x="2065032" y="856565"/>
                    <a:pt x="2056300" y="856565"/>
                  </a:cubicBezTo>
                  <a:cubicBezTo>
                    <a:pt x="2048815" y="856565"/>
                    <a:pt x="2038836" y="857811"/>
                    <a:pt x="2041331" y="867775"/>
                  </a:cubicBezTo>
                  <a:cubicBezTo>
                    <a:pt x="2041331" y="875248"/>
                    <a:pt x="2045073" y="883966"/>
                    <a:pt x="2051310" y="888948"/>
                  </a:cubicBezTo>
                  <a:cubicBezTo>
                    <a:pt x="2056300" y="892685"/>
                    <a:pt x="2066280" y="895176"/>
                    <a:pt x="2072517" y="892685"/>
                  </a:cubicBezTo>
                  <a:cubicBezTo>
                    <a:pt x="2102456" y="881475"/>
                    <a:pt x="2117426" y="895176"/>
                    <a:pt x="2123663" y="922577"/>
                  </a:cubicBezTo>
                  <a:cubicBezTo>
                    <a:pt x="2128653" y="936277"/>
                    <a:pt x="2136138" y="956205"/>
                    <a:pt x="2144870" y="951223"/>
                  </a:cubicBezTo>
                  <a:cubicBezTo>
                    <a:pt x="2188531" y="925068"/>
                    <a:pt x="2182294" y="969905"/>
                    <a:pt x="2197264" y="984851"/>
                  </a:cubicBezTo>
                  <a:cubicBezTo>
                    <a:pt x="2201006" y="987342"/>
                    <a:pt x="2208491" y="987342"/>
                    <a:pt x="2210986" y="984851"/>
                  </a:cubicBezTo>
                  <a:cubicBezTo>
                    <a:pt x="2214728" y="983606"/>
                    <a:pt x="2218471" y="976133"/>
                    <a:pt x="2218471" y="972396"/>
                  </a:cubicBezTo>
                  <a:cubicBezTo>
                    <a:pt x="2214728" y="948732"/>
                    <a:pt x="2208491" y="925068"/>
                    <a:pt x="2181047" y="916349"/>
                  </a:cubicBezTo>
                  <a:cubicBezTo>
                    <a:pt x="2159840" y="910122"/>
                    <a:pt x="2143623" y="897667"/>
                    <a:pt x="2132396" y="875248"/>
                  </a:cubicBezTo>
                  <a:cubicBezTo>
                    <a:pt x="2144870" y="870266"/>
                    <a:pt x="2154850" y="867775"/>
                    <a:pt x="2163582" y="862793"/>
                  </a:cubicBezTo>
                  <a:cubicBezTo>
                    <a:pt x="2184789" y="849092"/>
                    <a:pt x="2191026" y="839128"/>
                    <a:pt x="2176057" y="819200"/>
                  </a:cubicBezTo>
                  <a:cubicBezTo>
                    <a:pt x="2162335" y="799272"/>
                    <a:pt x="2161087" y="781835"/>
                    <a:pt x="2166077" y="759416"/>
                  </a:cubicBezTo>
                  <a:cubicBezTo>
                    <a:pt x="2168572" y="746961"/>
                    <a:pt x="2156097" y="741979"/>
                    <a:pt x="2144870" y="741979"/>
                  </a:cubicBezTo>
                  <a:cubicBezTo>
                    <a:pt x="2137385" y="741979"/>
                    <a:pt x="2129901" y="744470"/>
                    <a:pt x="2122416" y="745716"/>
                  </a:cubicBezTo>
                  <a:cubicBezTo>
                    <a:pt x="2109941" y="748207"/>
                    <a:pt x="2101209" y="778099"/>
                    <a:pt x="2086239" y="754434"/>
                  </a:cubicBezTo>
                  <a:cubicBezTo>
                    <a:pt x="2078755" y="740734"/>
                    <a:pt x="2096219" y="733261"/>
                    <a:pt x="2107446" y="724542"/>
                  </a:cubicBezTo>
                  <a:cubicBezTo>
                    <a:pt x="2116179" y="718315"/>
                    <a:pt x="2124911" y="712087"/>
                    <a:pt x="2131148" y="704614"/>
                  </a:cubicBezTo>
                  <a:cubicBezTo>
                    <a:pt x="2137385" y="699632"/>
                    <a:pt x="2138633" y="687177"/>
                    <a:pt x="2129901" y="687177"/>
                  </a:cubicBezTo>
                  <a:cubicBezTo>
                    <a:pt x="2109941" y="684686"/>
                    <a:pt x="2106199" y="668495"/>
                    <a:pt x="2096219" y="656040"/>
                  </a:cubicBezTo>
                  <a:cubicBezTo>
                    <a:pt x="2087487" y="644830"/>
                    <a:pt x="2080002" y="633621"/>
                    <a:pt x="2102456" y="627393"/>
                  </a:cubicBezTo>
                  <a:cubicBezTo>
                    <a:pt x="2114307" y="624279"/>
                    <a:pt x="2121169" y="617118"/>
                    <a:pt x="2126470" y="608399"/>
                  </a:cubicBezTo>
                  <a:lnTo>
                    <a:pt x="2139351" y="583500"/>
                  </a:lnTo>
                  <a:lnTo>
                    <a:pt x="2119578" y="566146"/>
                  </a:lnTo>
                  <a:cubicBezTo>
                    <a:pt x="2115055" y="558348"/>
                    <a:pt x="2113183" y="548990"/>
                    <a:pt x="2113807" y="537761"/>
                  </a:cubicBezTo>
                  <a:cubicBezTo>
                    <a:pt x="2115054" y="530275"/>
                    <a:pt x="2120046" y="524036"/>
                    <a:pt x="2125037" y="519046"/>
                  </a:cubicBezTo>
                  <a:cubicBezTo>
                    <a:pt x="2161223" y="501578"/>
                    <a:pt x="2135019" y="484110"/>
                    <a:pt x="2127532" y="464147"/>
                  </a:cubicBezTo>
                  <a:cubicBezTo>
                    <a:pt x="2110063" y="424220"/>
                    <a:pt x="2107568" y="467890"/>
                    <a:pt x="2098833" y="470385"/>
                  </a:cubicBezTo>
                  <a:cubicBezTo>
                    <a:pt x="2075125" y="472881"/>
                    <a:pt x="2052665" y="457908"/>
                    <a:pt x="2027709" y="465394"/>
                  </a:cubicBezTo>
                  <a:cubicBezTo>
                    <a:pt x="2004001" y="466642"/>
                    <a:pt x="1980293" y="469137"/>
                    <a:pt x="1962824" y="447926"/>
                  </a:cubicBezTo>
                  <a:cubicBezTo>
                    <a:pt x="1960328" y="431706"/>
                    <a:pt x="1969063" y="412991"/>
                    <a:pt x="1939116" y="408000"/>
                  </a:cubicBezTo>
                  <a:cubicBezTo>
                    <a:pt x="1896691" y="400514"/>
                    <a:pt x="1879222" y="360587"/>
                    <a:pt x="1848027" y="335633"/>
                  </a:cubicBezTo>
                  <a:cubicBezTo>
                    <a:pt x="1846779" y="303193"/>
                    <a:pt x="1819328" y="286972"/>
                    <a:pt x="1803107" y="264514"/>
                  </a:cubicBezTo>
                  <a:cubicBezTo>
                    <a:pt x="1789381" y="247046"/>
                    <a:pt x="1789381" y="222092"/>
                    <a:pt x="1800611" y="205872"/>
                  </a:cubicBezTo>
                  <a:cubicBezTo>
                    <a:pt x="1820576" y="179670"/>
                    <a:pt x="1791876" y="175927"/>
                    <a:pt x="1786885" y="162202"/>
                  </a:cubicBezTo>
                  <a:cubicBezTo>
                    <a:pt x="1814337" y="165945"/>
                    <a:pt x="1839293" y="147229"/>
                    <a:pt x="1866744" y="145982"/>
                  </a:cubicBezTo>
                  <a:cubicBezTo>
                    <a:pt x="1875479" y="167193"/>
                    <a:pt x="1888892" y="181541"/>
                    <a:pt x="1905426" y="191367"/>
                  </a:cubicBezTo>
                  <a:lnTo>
                    <a:pt x="1956497" y="207603"/>
                  </a:lnTo>
                  <a:lnTo>
                    <a:pt x="1964072" y="212110"/>
                  </a:lnTo>
                  <a:lnTo>
                    <a:pt x="1969480" y="217249"/>
                  </a:lnTo>
                  <a:lnTo>
                    <a:pt x="1989340" y="240028"/>
                  </a:lnTo>
                  <a:cubicBezTo>
                    <a:pt x="1998698" y="249541"/>
                    <a:pt x="2010240" y="255780"/>
                    <a:pt x="2028957" y="250789"/>
                  </a:cubicBezTo>
                  <a:cubicBezTo>
                    <a:pt x="2012736" y="253285"/>
                    <a:pt x="2001817" y="247358"/>
                    <a:pt x="1992303" y="238936"/>
                  </a:cubicBezTo>
                  <a:lnTo>
                    <a:pt x="1969480" y="217249"/>
                  </a:lnTo>
                  <a:lnTo>
                    <a:pt x="1962824" y="209615"/>
                  </a:lnTo>
                  <a:lnTo>
                    <a:pt x="1956497" y="207603"/>
                  </a:lnTo>
                  <a:lnTo>
                    <a:pt x="1914004" y="182321"/>
                  </a:lnTo>
                  <a:cubicBezTo>
                    <a:pt x="1896691" y="172808"/>
                    <a:pt x="1879846" y="162202"/>
                    <a:pt x="1866744" y="145982"/>
                  </a:cubicBezTo>
                  <a:cubicBezTo>
                    <a:pt x="1869240" y="140991"/>
                    <a:pt x="1870487" y="137248"/>
                    <a:pt x="1871735" y="131009"/>
                  </a:cubicBezTo>
                  <a:cubicBezTo>
                    <a:pt x="1872983" y="126018"/>
                    <a:pt x="1874231" y="117285"/>
                    <a:pt x="1871735" y="117285"/>
                  </a:cubicBezTo>
                  <a:cubicBezTo>
                    <a:pt x="1835549" y="103560"/>
                    <a:pt x="1844284" y="46165"/>
                    <a:pt x="1800611" y="42422"/>
                  </a:cubicBezTo>
                  <a:cubicBezTo>
                    <a:pt x="1775655" y="39927"/>
                    <a:pt x="1773160" y="21211"/>
                    <a:pt x="1769416" y="3743"/>
                  </a:cubicBezTo>
                  <a:cubicBezTo>
                    <a:pt x="1791876" y="3743"/>
                    <a:pt x="1814337" y="3743"/>
                    <a:pt x="1835549" y="3743"/>
                  </a:cubicBezTo>
                  <a:cubicBezTo>
                    <a:pt x="1860505" y="16220"/>
                    <a:pt x="1874231" y="44918"/>
                    <a:pt x="1911664" y="36184"/>
                  </a:cubicBezTo>
                  <a:cubicBezTo>
                    <a:pt x="1966567" y="24954"/>
                    <a:pt x="1994019" y="44918"/>
                    <a:pt x="1970311" y="106055"/>
                  </a:cubicBezTo>
                  <a:cubicBezTo>
                    <a:pt x="1965320" y="118532"/>
                    <a:pt x="1965320" y="133505"/>
                    <a:pt x="1992771" y="140991"/>
                  </a:cubicBezTo>
                  <a:cubicBezTo>
                    <a:pt x="1970311" y="72367"/>
                    <a:pt x="2011488" y="48661"/>
                    <a:pt x="2061399" y="33688"/>
                  </a:cubicBezTo>
                  <a:cubicBezTo>
                    <a:pt x="2083860" y="26202"/>
                    <a:pt x="2110063" y="13725"/>
                    <a:pt x="2126285" y="41175"/>
                  </a:cubicBezTo>
                  <a:cubicBezTo>
                    <a:pt x="2143754" y="67376"/>
                    <a:pt x="2120046" y="83597"/>
                    <a:pt x="2098833" y="111046"/>
                  </a:cubicBezTo>
                  <a:cubicBezTo>
                    <a:pt x="2131276" y="94826"/>
                    <a:pt x="2157479" y="86092"/>
                    <a:pt x="2183683" y="103560"/>
                  </a:cubicBezTo>
                  <a:cubicBezTo>
                    <a:pt x="2189922" y="108551"/>
                    <a:pt x="2193665" y="114789"/>
                    <a:pt x="2198657" y="121028"/>
                  </a:cubicBezTo>
                  <a:cubicBezTo>
                    <a:pt x="2200528" y="177174"/>
                    <a:pt x="2179238" y="237532"/>
                    <a:pt x="2147419" y="271045"/>
                  </a:cubicBezTo>
                  <a:lnTo>
                    <a:pt x="2113595" y="293762"/>
                  </a:lnTo>
                  <a:lnTo>
                    <a:pt x="2112206" y="293060"/>
                  </a:lnTo>
                  <a:lnTo>
                    <a:pt x="2102577" y="254844"/>
                  </a:lnTo>
                  <a:cubicBezTo>
                    <a:pt x="2101329" y="240184"/>
                    <a:pt x="2099457" y="223964"/>
                    <a:pt x="2088851" y="205872"/>
                  </a:cubicBezTo>
                  <a:cubicBezTo>
                    <a:pt x="2098833" y="243303"/>
                    <a:pt x="2100081" y="267009"/>
                    <a:pt x="2107568" y="290716"/>
                  </a:cubicBezTo>
                  <a:lnTo>
                    <a:pt x="2112206" y="293060"/>
                  </a:lnTo>
                  <a:lnTo>
                    <a:pt x="2112559" y="294459"/>
                  </a:lnTo>
                  <a:lnTo>
                    <a:pt x="2113595" y="293762"/>
                  </a:lnTo>
                  <a:lnTo>
                    <a:pt x="2135955" y="305064"/>
                  </a:lnTo>
                  <a:cubicBezTo>
                    <a:pt x="2145937" y="308807"/>
                    <a:pt x="2156232" y="311927"/>
                    <a:pt x="2166214" y="315670"/>
                  </a:cubicBezTo>
                  <a:cubicBezTo>
                    <a:pt x="2199904" y="328147"/>
                    <a:pt x="2223612" y="319413"/>
                    <a:pt x="2227355" y="280734"/>
                  </a:cubicBezTo>
                  <a:cubicBezTo>
                    <a:pt x="2231099" y="235817"/>
                    <a:pt x="2249816" y="202129"/>
                    <a:pt x="2279763" y="168440"/>
                  </a:cubicBezTo>
                  <a:cubicBezTo>
                    <a:pt x="2312205" y="136000"/>
                    <a:pt x="2277267" y="93578"/>
                    <a:pt x="2278515" y="54899"/>
                  </a:cubicBezTo>
                  <a:cubicBezTo>
                    <a:pt x="2278515" y="37431"/>
                    <a:pt x="2267285" y="19964"/>
                    <a:pt x="2282258" y="3743"/>
                  </a:cubicBezTo>
                  <a:cubicBezTo>
                    <a:pt x="2298480" y="2496"/>
                    <a:pt x="2314701" y="1248"/>
                    <a:pt x="2329674" y="0"/>
                  </a:cubicBezTo>
                  <a:close/>
                </a:path>
              </a:pathLst>
            </a:custGeom>
            <a:solidFill>
              <a:srgbClr val="28A2DC">
                <a:alpha val="89800"/>
              </a:srgbClr>
            </a:solidFill>
            <a:ln>
              <a:noFill/>
            </a:ln>
          </p:spPr>
          <p:txBody>
            <a:bodyPr anchorCtr="0" anchor="ctr" bIns="22850" lIns="45725" spcFirstLastPara="1" rIns="45725" wrap="square" tIns="2285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747993"/>
                </a:solidFill>
                <a:latin typeface="Oswald"/>
                <a:ea typeface="Oswald"/>
                <a:cs typeface="Oswald"/>
                <a:sym typeface="Oswald"/>
              </a:endParaRPr>
            </a:p>
          </p:txBody>
        </p:sp>
        <p:sp>
          <p:nvSpPr>
            <p:cNvPr id="444" name="Google Shape;444;g311d5cb9a0a_0_108"/>
            <p:cNvSpPr/>
            <p:nvPr/>
          </p:nvSpPr>
          <p:spPr>
            <a:xfrm>
              <a:off x="12082296" y="10051044"/>
              <a:ext cx="1169541" cy="1494089"/>
            </a:xfrm>
            <a:custGeom>
              <a:rect b="b" l="l" r="r" t="t"/>
              <a:pathLst>
                <a:path extrusionOk="0" h="1494089" w="1169541">
                  <a:moveTo>
                    <a:pt x="124398" y="1455171"/>
                  </a:moveTo>
                  <a:cubicBezTo>
                    <a:pt x="126071" y="1455171"/>
                    <a:pt x="127884" y="1455616"/>
                    <a:pt x="129558" y="1455616"/>
                  </a:cubicBezTo>
                  <a:cubicBezTo>
                    <a:pt x="130674" y="1455616"/>
                    <a:pt x="132348" y="1456210"/>
                    <a:pt x="132906" y="1456210"/>
                  </a:cubicBezTo>
                  <a:cubicBezTo>
                    <a:pt x="135696" y="1458584"/>
                    <a:pt x="137927" y="1461551"/>
                    <a:pt x="140158" y="1463925"/>
                  </a:cubicBezTo>
                  <a:cubicBezTo>
                    <a:pt x="140158" y="1468673"/>
                    <a:pt x="140158" y="1474015"/>
                    <a:pt x="140158" y="1478763"/>
                  </a:cubicBezTo>
                  <a:cubicBezTo>
                    <a:pt x="132348" y="1478169"/>
                    <a:pt x="127327" y="1472235"/>
                    <a:pt x="122863" y="1466893"/>
                  </a:cubicBezTo>
                  <a:cubicBezTo>
                    <a:pt x="120074" y="1463925"/>
                    <a:pt x="117842" y="1461551"/>
                    <a:pt x="120074" y="1457397"/>
                  </a:cubicBezTo>
                  <a:cubicBezTo>
                    <a:pt x="121190" y="1455616"/>
                    <a:pt x="122724" y="1455171"/>
                    <a:pt x="124398" y="1455171"/>
                  </a:cubicBezTo>
                  <a:close/>
                  <a:moveTo>
                    <a:pt x="1094703" y="1449436"/>
                  </a:moveTo>
                  <a:lnTo>
                    <a:pt x="1095196" y="1449777"/>
                  </a:lnTo>
                  <a:lnTo>
                    <a:pt x="1095280" y="1450016"/>
                  </a:lnTo>
                  <a:close/>
                  <a:moveTo>
                    <a:pt x="35101" y="1419124"/>
                  </a:moveTo>
                  <a:cubicBezTo>
                    <a:pt x="39731" y="1423115"/>
                    <a:pt x="46676" y="1421404"/>
                    <a:pt x="50727" y="1426536"/>
                  </a:cubicBezTo>
                  <a:lnTo>
                    <a:pt x="50149" y="1426536"/>
                  </a:lnTo>
                  <a:cubicBezTo>
                    <a:pt x="55357" y="1429957"/>
                    <a:pt x="54200" y="1436798"/>
                    <a:pt x="58251" y="1441359"/>
                  </a:cubicBezTo>
                  <a:cubicBezTo>
                    <a:pt x="66932" y="1446491"/>
                    <a:pt x="75613" y="1456183"/>
                    <a:pt x="64038" y="1463595"/>
                  </a:cubicBezTo>
                  <a:cubicBezTo>
                    <a:pt x="50149" y="1472146"/>
                    <a:pt x="43782" y="1457323"/>
                    <a:pt x="36259" y="1447631"/>
                  </a:cubicBezTo>
                  <a:lnTo>
                    <a:pt x="36259" y="1448201"/>
                  </a:lnTo>
                  <a:cubicBezTo>
                    <a:pt x="32787" y="1438509"/>
                    <a:pt x="17739" y="1431667"/>
                    <a:pt x="31050" y="1419694"/>
                  </a:cubicBezTo>
                  <a:cubicBezTo>
                    <a:pt x="32207" y="1420264"/>
                    <a:pt x="33944" y="1420264"/>
                    <a:pt x="35101" y="1419124"/>
                  </a:cubicBezTo>
                  <a:close/>
                  <a:moveTo>
                    <a:pt x="295529" y="1412399"/>
                  </a:moveTo>
                  <a:cubicBezTo>
                    <a:pt x="297975" y="1412470"/>
                    <a:pt x="300347" y="1413765"/>
                    <a:pt x="302423" y="1416643"/>
                  </a:cubicBezTo>
                  <a:lnTo>
                    <a:pt x="302423" y="1415491"/>
                  </a:lnTo>
                  <a:cubicBezTo>
                    <a:pt x="310132" y="1425275"/>
                    <a:pt x="307166" y="1435058"/>
                    <a:pt x="304201" y="1444841"/>
                  </a:cubicBezTo>
                  <a:lnTo>
                    <a:pt x="303015" y="1445417"/>
                  </a:lnTo>
                  <a:cubicBezTo>
                    <a:pt x="301236" y="1447143"/>
                    <a:pt x="300643" y="1448869"/>
                    <a:pt x="301236" y="1450596"/>
                  </a:cubicBezTo>
                  <a:cubicBezTo>
                    <a:pt x="301236" y="1452322"/>
                    <a:pt x="301829" y="1452897"/>
                    <a:pt x="302423" y="1452897"/>
                  </a:cubicBezTo>
                  <a:cubicBezTo>
                    <a:pt x="304201" y="1454049"/>
                    <a:pt x="305388" y="1455775"/>
                    <a:pt x="304201" y="1456926"/>
                  </a:cubicBezTo>
                  <a:lnTo>
                    <a:pt x="302422" y="1458653"/>
                  </a:lnTo>
                  <a:lnTo>
                    <a:pt x="292480" y="1462564"/>
                  </a:lnTo>
                  <a:cubicBezTo>
                    <a:pt x="283112" y="1465234"/>
                    <a:pt x="276330" y="1462969"/>
                    <a:pt x="279888" y="1444841"/>
                  </a:cubicBezTo>
                  <a:cubicBezTo>
                    <a:pt x="281074" y="1443690"/>
                    <a:pt x="281667" y="1441388"/>
                    <a:pt x="281074" y="1439662"/>
                  </a:cubicBezTo>
                  <a:cubicBezTo>
                    <a:pt x="285818" y="1432756"/>
                    <a:pt x="281667" y="1422973"/>
                    <a:pt x="288190" y="1415491"/>
                  </a:cubicBezTo>
                  <a:cubicBezTo>
                    <a:pt x="290562" y="1413478"/>
                    <a:pt x="293082" y="1412326"/>
                    <a:pt x="295529" y="1412399"/>
                  </a:cubicBezTo>
                  <a:close/>
                  <a:moveTo>
                    <a:pt x="162030" y="1393269"/>
                  </a:moveTo>
                  <a:lnTo>
                    <a:pt x="162591" y="1394420"/>
                  </a:lnTo>
                  <a:cubicBezTo>
                    <a:pt x="163712" y="1394420"/>
                    <a:pt x="164833" y="1394420"/>
                    <a:pt x="165954" y="1393269"/>
                  </a:cubicBezTo>
                  <a:cubicBezTo>
                    <a:pt x="169318" y="1394420"/>
                    <a:pt x="172121" y="1397297"/>
                    <a:pt x="174924" y="1399599"/>
                  </a:cubicBezTo>
                  <a:lnTo>
                    <a:pt x="174924" y="1400175"/>
                  </a:lnTo>
                  <a:cubicBezTo>
                    <a:pt x="179409" y="1404779"/>
                    <a:pt x="178849" y="1411684"/>
                    <a:pt x="181652" y="1416864"/>
                  </a:cubicBezTo>
                  <a:lnTo>
                    <a:pt x="181652" y="1419166"/>
                  </a:lnTo>
                  <a:cubicBezTo>
                    <a:pt x="176606" y="1429524"/>
                    <a:pt x="182212" y="1444486"/>
                    <a:pt x="167636" y="1451392"/>
                  </a:cubicBezTo>
                  <a:cubicBezTo>
                    <a:pt x="144651" y="1441034"/>
                    <a:pt x="164833" y="1418590"/>
                    <a:pt x="154742" y="1404203"/>
                  </a:cubicBezTo>
                  <a:lnTo>
                    <a:pt x="154742" y="1403052"/>
                  </a:lnTo>
                  <a:cubicBezTo>
                    <a:pt x="155303" y="1398448"/>
                    <a:pt x="158106" y="1394995"/>
                    <a:pt x="162030" y="1393269"/>
                  </a:cubicBezTo>
                  <a:close/>
                  <a:moveTo>
                    <a:pt x="530761" y="1386017"/>
                  </a:moveTo>
                  <a:lnTo>
                    <a:pt x="531347" y="1386592"/>
                  </a:lnTo>
                  <a:lnTo>
                    <a:pt x="530774" y="1386350"/>
                  </a:lnTo>
                  <a:close/>
                  <a:moveTo>
                    <a:pt x="520130" y="1381844"/>
                  </a:moveTo>
                  <a:lnTo>
                    <a:pt x="530774" y="1386350"/>
                  </a:lnTo>
                  <a:lnTo>
                    <a:pt x="531934" y="1415366"/>
                  </a:lnTo>
                  <a:cubicBezTo>
                    <a:pt x="529587" y="1417093"/>
                    <a:pt x="529001" y="1418819"/>
                    <a:pt x="529587" y="1420545"/>
                  </a:cubicBezTo>
                  <a:cubicBezTo>
                    <a:pt x="530761" y="1422272"/>
                    <a:pt x="530761" y="1422848"/>
                    <a:pt x="531934" y="1422848"/>
                  </a:cubicBezTo>
                  <a:cubicBezTo>
                    <a:pt x="533107" y="1424574"/>
                    <a:pt x="533693" y="1426300"/>
                    <a:pt x="532520" y="1427451"/>
                  </a:cubicBezTo>
                  <a:lnTo>
                    <a:pt x="531114" y="1429291"/>
                  </a:lnTo>
                  <a:lnTo>
                    <a:pt x="531347" y="1429177"/>
                  </a:lnTo>
                  <a:lnTo>
                    <a:pt x="530761" y="1429753"/>
                  </a:lnTo>
                  <a:lnTo>
                    <a:pt x="531113" y="1429292"/>
                  </a:lnTo>
                  <a:lnTo>
                    <a:pt x="520717" y="1434357"/>
                  </a:lnTo>
                  <a:cubicBezTo>
                    <a:pt x="517125" y="1434501"/>
                    <a:pt x="513459" y="1432918"/>
                    <a:pt x="509647" y="1429177"/>
                  </a:cubicBezTo>
                  <a:cubicBezTo>
                    <a:pt x="509647" y="1424574"/>
                    <a:pt x="509060" y="1419970"/>
                    <a:pt x="508473" y="1415366"/>
                  </a:cubicBezTo>
                  <a:cubicBezTo>
                    <a:pt x="510233" y="1413640"/>
                    <a:pt x="510820" y="1411913"/>
                    <a:pt x="509647" y="1409612"/>
                  </a:cubicBezTo>
                  <a:cubicBezTo>
                    <a:pt x="514339" y="1403281"/>
                    <a:pt x="513166" y="1397526"/>
                    <a:pt x="510233" y="1391196"/>
                  </a:cubicBezTo>
                  <a:lnTo>
                    <a:pt x="510233" y="1388319"/>
                  </a:lnTo>
                  <a:cubicBezTo>
                    <a:pt x="513166" y="1383427"/>
                    <a:pt x="516538" y="1381701"/>
                    <a:pt x="520130" y="1381844"/>
                  </a:cubicBezTo>
                  <a:close/>
                  <a:moveTo>
                    <a:pt x="8842" y="1337824"/>
                  </a:moveTo>
                  <a:cubicBezTo>
                    <a:pt x="11040" y="1338356"/>
                    <a:pt x="13787" y="1339419"/>
                    <a:pt x="16535" y="1340482"/>
                  </a:cubicBezTo>
                  <a:cubicBezTo>
                    <a:pt x="17634" y="1341014"/>
                    <a:pt x="18320" y="1341812"/>
                    <a:pt x="18458" y="1342742"/>
                  </a:cubicBezTo>
                  <a:lnTo>
                    <a:pt x="18293" y="1343108"/>
                  </a:lnTo>
                  <a:lnTo>
                    <a:pt x="24824" y="1345799"/>
                  </a:lnTo>
                  <a:cubicBezTo>
                    <a:pt x="31313" y="1350335"/>
                    <a:pt x="37213" y="1354306"/>
                    <a:pt x="39574" y="1361679"/>
                  </a:cubicBezTo>
                  <a:cubicBezTo>
                    <a:pt x="39574" y="1365649"/>
                    <a:pt x="38983" y="1369051"/>
                    <a:pt x="38983" y="1372454"/>
                  </a:cubicBezTo>
                  <a:cubicBezTo>
                    <a:pt x="24824" y="1372454"/>
                    <a:pt x="20693" y="1358276"/>
                    <a:pt x="10074" y="1353171"/>
                  </a:cubicBezTo>
                  <a:cubicBezTo>
                    <a:pt x="8304" y="1351470"/>
                    <a:pt x="7123" y="1349769"/>
                    <a:pt x="7123" y="1348067"/>
                  </a:cubicBezTo>
                  <a:lnTo>
                    <a:pt x="7644" y="1346814"/>
                  </a:lnTo>
                  <a:lnTo>
                    <a:pt x="7193" y="1346863"/>
                  </a:lnTo>
                  <a:lnTo>
                    <a:pt x="4995" y="1349521"/>
                  </a:lnTo>
                  <a:lnTo>
                    <a:pt x="1698" y="1348458"/>
                  </a:lnTo>
                  <a:lnTo>
                    <a:pt x="599" y="1346863"/>
                  </a:lnTo>
                  <a:cubicBezTo>
                    <a:pt x="-500" y="1344204"/>
                    <a:pt x="49" y="1342078"/>
                    <a:pt x="1148" y="1339951"/>
                  </a:cubicBezTo>
                  <a:cubicBezTo>
                    <a:pt x="3347" y="1337824"/>
                    <a:pt x="6094" y="1337292"/>
                    <a:pt x="8842" y="1337824"/>
                  </a:cubicBezTo>
                  <a:close/>
                  <a:moveTo>
                    <a:pt x="320316" y="1301745"/>
                  </a:moveTo>
                  <a:cubicBezTo>
                    <a:pt x="323193" y="1303520"/>
                    <a:pt x="325494" y="1305885"/>
                    <a:pt x="328371" y="1308250"/>
                  </a:cubicBezTo>
                  <a:lnTo>
                    <a:pt x="328947" y="1308841"/>
                  </a:lnTo>
                  <a:cubicBezTo>
                    <a:pt x="330673" y="1311207"/>
                    <a:pt x="332975" y="1313572"/>
                    <a:pt x="335852" y="1314755"/>
                  </a:cubicBezTo>
                  <a:lnTo>
                    <a:pt x="337578" y="1315938"/>
                  </a:lnTo>
                  <a:cubicBezTo>
                    <a:pt x="338729" y="1319486"/>
                    <a:pt x="340455" y="1321851"/>
                    <a:pt x="342757" y="1324216"/>
                  </a:cubicBezTo>
                  <a:cubicBezTo>
                    <a:pt x="342757" y="1326582"/>
                    <a:pt x="342757" y="1329538"/>
                    <a:pt x="342757" y="1331903"/>
                  </a:cubicBezTo>
                  <a:cubicBezTo>
                    <a:pt x="338154" y="1335452"/>
                    <a:pt x="339880" y="1343139"/>
                    <a:pt x="334701" y="1346686"/>
                  </a:cubicBezTo>
                  <a:lnTo>
                    <a:pt x="335277" y="1345504"/>
                  </a:lnTo>
                  <a:cubicBezTo>
                    <a:pt x="319164" y="1349643"/>
                    <a:pt x="326645" y="1334269"/>
                    <a:pt x="321466" y="1329538"/>
                  </a:cubicBezTo>
                  <a:cubicBezTo>
                    <a:pt x="321466" y="1327173"/>
                    <a:pt x="320891" y="1325399"/>
                    <a:pt x="319164" y="1323625"/>
                  </a:cubicBezTo>
                  <a:cubicBezTo>
                    <a:pt x="318014" y="1320668"/>
                    <a:pt x="315137" y="1317712"/>
                    <a:pt x="314561" y="1314163"/>
                  </a:cubicBezTo>
                  <a:cubicBezTo>
                    <a:pt x="314561" y="1312389"/>
                    <a:pt x="313986" y="1310025"/>
                    <a:pt x="312835" y="1308841"/>
                  </a:cubicBezTo>
                  <a:cubicBezTo>
                    <a:pt x="315137" y="1306476"/>
                    <a:pt x="318014" y="1304111"/>
                    <a:pt x="320316" y="1302337"/>
                  </a:cubicBezTo>
                  <a:close/>
                  <a:moveTo>
                    <a:pt x="869951" y="1225424"/>
                  </a:moveTo>
                  <a:cubicBezTo>
                    <a:pt x="873528" y="1225035"/>
                    <a:pt x="878248" y="1227060"/>
                    <a:pt x="884879" y="1233135"/>
                  </a:cubicBezTo>
                  <a:cubicBezTo>
                    <a:pt x="888915" y="1240657"/>
                    <a:pt x="893527" y="1248179"/>
                    <a:pt x="903329" y="1249915"/>
                  </a:cubicBezTo>
                  <a:cubicBezTo>
                    <a:pt x="907941" y="1251072"/>
                    <a:pt x="912554" y="1252230"/>
                    <a:pt x="916589" y="1254544"/>
                  </a:cubicBezTo>
                  <a:cubicBezTo>
                    <a:pt x="918896" y="1256280"/>
                    <a:pt x="921202" y="1258015"/>
                    <a:pt x="922931" y="1260909"/>
                  </a:cubicBezTo>
                  <a:cubicBezTo>
                    <a:pt x="923508" y="1262644"/>
                    <a:pt x="923508" y="1264380"/>
                    <a:pt x="924084" y="1265538"/>
                  </a:cubicBezTo>
                  <a:cubicBezTo>
                    <a:pt x="927544" y="1270167"/>
                    <a:pt x="932157" y="1274217"/>
                    <a:pt x="935615" y="1278846"/>
                  </a:cubicBezTo>
                  <a:cubicBezTo>
                    <a:pt x="933886" y="1284632"/>
                    <a:pt x="930427" y="1283475"/>
                    <a:pt x="927544" y="1281739"/>
                  </a:cubicBezTo>
                  <a:cubicBezTo>
                    <a:pt x="916013" y="1276531"/>
                    <a:pt x="905058" y="1271324"/>
                    <a:pt x="894104" y="1266695"/>
                  </a:cubicBezTo>
                  <a:cubicBezTo>
                    <a:pt x="887762" y="1264380"/>
                    <a:pt x="877960" y="1264380"/>
                    <a:pt x="876807" y="1269010"/>
                  </a:cubicBezTo>
                  <a:cubicBezTo>
                    <a:pt x="872771" y="1288104"/>
                    <a:pt x="856051" y="1281739"/>
                    <a:pt x="845097" y="1286368"/>
                  </a:cubicBezTo>
                  <a:cubicBezTo>
                    <a:pt x="835295" y="1304305"/>
                    <a:pt x="857781" y="1325135"/>
                    <a:pt x="839907" y="1341914"/>
                  </a:cubicBezTo>
                  <a:cubicBezTo>
                    <a:pt x="845097" y="1348858"/>
                    <a:pt x="853745" y="1348279"/>
                    <a:pt x="859510" y="1351751"/>
                  </a:cubicBezTo>
                  <a:cubicBezTo>
                    <a:pt x="865276" y="1355222"/>
                    <a:pt x="867582" y="1351172"/>
                    <a:pt x="868735" y="1345386"/>
                  </a:cubicBezTo>
                  <a:cubicBezTo>
                    <a:pt x="870465" y="1340757"/>
                    <a:pt x="874501" y="1341914"/>
                    <a:pt x="877383" y="1344807"/>
                  </a:cubicBezTo>
                  <a:cubicBezTo>
                    <a:pt x="880267" y="1346543"/>
                    <a:pt x="881996" y="1348858"/>
                    <a:pt x="886032" y="1348279"/>
                  </a:cubicBezTo>
                  <a:cubicBezTo>
                    <a:pt x="899869" y="1345386"/>
                    <a:pt x="899869" y="1345964"/>
                    <a:pt x="901599" y="1358116"/>
                  </a:cubicBezTo>
                  <a:cubicBezTo>
                    <a:pt x="902175" y="1359272"/>
                    <a:pt x="901599" y="1361009"/>
                    <a:pt x="901599" y="1361587"/>
                  </a:cubicBezTo>
                  <a:lnTo>
                    <a:pt x="901368" y="1362248"/>
                  </a:lnTo>
                  <a:lnTo>
                    <a:pt x="901696" y="1361960"/>
                  </a:lnTo>
                  <a:cubicBezTo>
                    <a:pt x="909127" y="1368062"/>
                    <a:pt x="918851" y="1370568"/>
                    <a:pt x="925953" y="1376834"/>
                  </a:cubicBezTo>
                  <a:lnTo>
                    <a:pt x="929533" y="1381446"/>
                  </a:lnTo>
                  <a:lnTo>
                    <a:pt x="935183" y="1376065"/>
                  </a:lnTo>
                  <a:cubicBezTo>
                    <a:pt x="942851" y="1374140"/>
                    <a:pt x="951814" y="1384010"/>
                    <a:pt x="959158" y="1380539"/>
                  </a:cubicBezTo>
                  <a:cubicBezTo>
                    <a:pt x="940727" y="1366656"/>
                    <a:pt x="959158" y="1357979"/>
                    <a:pt x="964342" y="1347566"/>
                  </a:cubicBezTo>
                  <a:cubicBezTo>
                    <a:pt x="964342" y="1346988"/>
                    <a:pt x="965494" y="1346409"/>
                    <a:pt x="967222" y="1345831"/>
                  </a:cubicBezTo>
                  <a:cubicBezTo>
                    <a:pt x="969525" y="1345831"/>
                    <a:pt x="971829" y="1346409"/>
                    <a:pt x="974133" y="1345831"/>
                  </a:cubicBezTo>
                  <a:cubicBezTo>
                    <a:pt x="989684" y="1344095"/>
                    <a:pt x="997748" y="1361449"/>
                    <a:pt x="1013874" y="1359714"/>
                  </a:cubicBezTo>
                  <a:cubicBezTo>
                    <a:pt x="1027122" y="1357400"/>
                    <a:pt x="1040369" y="1361449"/>
                    <a:pt x="1053616" y="1363763"/>
                  </a:cubicBezTo>
                  <a:cubicBezTo>
                    <a:pt x="1056496" y="1363763"/>
                    <a:pt x="1059376" y="1367234"/>
                    <a:pt x="1061680" y="1369548"/>
                  </a:cubicBezTo>
                  <a:lnTo>
                    <a:pt x="1059995" y="1372087"/>
                  </a:lnTo>
                  <a:lnTo>
                    <a:pt x="1063565" y="1370069"/>
                  </a:lnTo>
                  <a:cubicBezTo>
                    <a:pt x="1076251" y="1369490"/>
                    <a:pt x="1088360" y="1368911"/>
                    <a:pt x="1100469" y="1367752"/>
                  </a:cubicBezTo>
                  <a:cubicBezTo>
                    <a:pt x="1113732" y="1367173"/>
                    <a:pt x="1127571" y="1370069"/>
                    <a:pt x="1139680" y="1362539"/>
                  </a:cubicBezTo>
                  <a:cubicBezTo>
                    <a:pt x="1146600" y="1362539"/>
                    <a:pt x="1153519" y="1361959"/>
                    <a:pt x="1160439" y="1361959"/>
                  </a:cubicBezTo>
                  <a:cubicBezTo>
                    <a:pt x="1169089" y="1376442"/>
                    <a:pt x="1171972" y="1394401"/>
                    <a:pt x="1167359" y="1405987"/>
                  </a:cubicBezTo>
                  <a:lnTo>
                    <a:pt x="1167359" y="1405408"/>
                  </a:lnTo>
                  <a:cubicBezTo>
                    <a:pt x="1165629" y="1418153"/>
                    <a:pt x="1152943" y="1415256"/>
                    <a:pt x="1146023" y="1421629"/>
                  </a:cubicBezTo>
                  <a:lnTo>
                    <a:pt x="1145447" y="1421629"/>
                  </a:lnTo>
                  <a:cubicBezTo>
                    <a:pt x="1142563" y="1423946"/>
                    <a:pt x="1140834" y="1426842"/>
                    <a:pt x="1137950" y="1428001"/>
                  </a:cubicBezTo>
                  <a:cubicBezTo>
                    <a:pt x="1135644" y="1430898"/>
                    <a:pt x="1133337" y="1433794"/>
                    <a:pt x="1129877" y="1435532"/>
                  </a:cubicBezTo>
                  <a:lnTo>
                    <a:pt x="1130454" y="1434953"/>
                  </a:lnTo>
                  <a:cubicBezTo>
                    <a:pt x="1128725" y="1438429"/>
                    <a:pt x="1125841" y="1441325"/>
                    <a:pt x="1121805" y="1442484"/>
                  </a:cubicBezTo>
                  <a:lnTo>
                    <a:pt x="1122958" y="1441905"/>
                  </a:lnTo>
                  <a:cubicBezTo>
                    <a:pt x="1120075" y="1448277"/>
                    <a:pt x="1112579" y="1446539"/>
                    <a:pt x="1108542" y="1450594"/>
                  </a:cubicBezTo>
                  <a:lnTo>
                    <a:pt x="1108542" y="1450015"/>
                  </a:lnTo>
                  <a:cubicBezTo>
                    <a:pt x="1106235" y="1452622"/>
                    <a:pt x="1103785" y="1454070"/>
                    <a:pt x="1101406" y="1454071"/>
                  </a:cubicBezTo>
                  <a:lnTo>
                    <a:pt x="1095196" y="1449776"/>
                  </a:lnTo>
                  <a:lnTo>
                    <a:pt x="1092650" y="1442530"/>
                  </a:lnTo>
                  <a:lnTo>
                    <a:pt x="1092206" y="1443014"/>
                  </a:lnTo>
                  <a:cubicBezTo>
                    <a:pt x="1088175" y="1437229"/>
                    <a:pt x="1080687" y="1440122"/>
                    <a:pt x="1077231" y="1436072"/>
                  </a:cubicBezTo>
                  <a:cubicBezTo>
                    <a:pt x="1075503" y="1434337"/>
                    <a:pt x="1074351" y="1433180"/>
                    <a:pt x="1074927" y="1431445"/>
                  </a:cubicBezTo>
                  <a:cubicBezTo>
                    <a:pt x="1075503" y="1429709"/>
                    <a:pt x="1075503" y="1429131"/>
                    <a:pt x="1076655" y="1429131"/>
                  </a:cubicBezTo>
                  <a:lnTo>
                    <a:pt x="1078159" y="1427258"/>
                  </a:lnTo>
                  <a:lnTo>
                    <a:pt x="1076655" y="1428552"/>
                  </a:lnTo>
                  <a:cubicBezTo>
                    <a:pt x="1072623" y="1432602"/>
                    <a:pt x="1066288" y="1430866"/>
                    <a:pt x="1062832" y="1435494"/>
                  </a:cubicBezTo>
                  <a:lnTo>
                    <a:pt x="1062256" y="1435494"/>
                  </a:lnTo>
                  <a:cubicBezTo>
                    <a:pt x="1050161" y="1447642"/>
                    <a:pt x="1032305" y="1444171"/>
                    <a:pt x="1018482" y="1451113"/>
                  </a:cubicBezTo>
                  <a:cubicBezTo>
                    <a:pt x="1013874" y="1453426"/>
                    <a:pt x="1006387" y="1450534"/>
                    <a:pt x="1004659" y="1458633"/>
                  </a:cubicBezTo>
                  <a:cubicBezTo>
                    <a:pt x="1001779" y="1460368"/>
                    <a:pt x="998899" y="1461525"/>
                    <a:pt x="996020" y="1463839"/>
                  </a:cubicBezTo>
                  <a:cubicBezTo>
                    <a:pt x="991988" y="1465574"/>
                    <a:pt x="989684" y="1463839"/>
                    <a:pt x="987956" y="1460368"/>
                  </a:cubicBezTo>
                  <a:cubicBezTo>
                    <a:pt x="986804" y="1455740"/>
                    <a:pt x="984500" y="1453426"/>
                    <a:pt x="982196" y="1450534"/>
                  </a:cubicBezTo>
                  <a:lnTo>
                    <a:pt x="981620" y="1449377"/>
                  </a:lnTo>
                  <a:cubicBezTo>
                    <a:pt x="979317" y="1448799"/>
                    <a:pt x="978741" y="1447642"/>
                    <a:pt x="978741" y="1446485"/>
                  </a:cubicBezTo>
                  <a:cubicBezTo>
                    <a:pt x="978741" y="1444750"/>
                    <a:pt x="979317" y="1444171"/>
                    <a:pt x="979317" y="1444171"/>
                  </a:cubicBezTo>
                  <a:cubicBezTo>
                    <a:pt x="977589" y="1439543"/>
                    <a:pt x="975861" y="1447642"/>
                    <a:pt x="973557" y="1444171"/>
                  </a:cubicBezTo>
                  <a:cubicBezTo>
                    <a:pt x="964342" y="1443014"/>
                    <a:pt x="964342" y="1452848"/>
                    <a:pt x="958582" y="1456897"/>
                  </a:cubicBezTo>
                  <a:lnTo>
                    <a:pt x="944759" y="1473673"/>
                  </a:lnTo>
                  <a:lnTo>
                    <a:pt x="944341" y="1472205"/>
                  </a:lnTo>
                  <a:lnTo>
                    <a:pt x="940158" y="1474707"/>
                  </a:lnTo>
                  <a:lnTo>
                    <a:pt x="936437" y="1474863"/>
                  </a:lnTo>
                  <a:lnTo>
                    <a:pt x="931340" y="1479174"/>
                  </a:lnTo>
                  <a:cubicBezTo>
                    <a:pt x="928638" y="1480238"/>
                    <a:pt x="925653" y="1480694"/>
                    <a:pt x="922809" y="1481301"/>
                  </a:cubicBezTo>
                  <a:cubicBezTo>
                    <a:pt x="919965" y="1480693"/>
                    <a:pt x="917690" y="1480693"/>
                    <a:pt x="915416" y="1480693"/>
                  </a:cubicBezTo>
                  <a:cubicBezTo>
                    <a:pt x="900629" y="1469149"/>
                    <a:pt x="886411" y="1469149"/>
                    <a:pt x="871624" y="1480086"/>
                  </a:cubicBezTo>
                  <a:lnTo>
                    <a:pt x="857916" y="1480086"/>
                  </a:lnTo>
                  <a:lnTo>
                    <a:pt x="857781" y="1480202"/>
                  </a:lnTo>
                  <a:cubicBezTo>
                    <a:pt x="854898" y="1482517"/>
                    <a:pt x="852592" y="1484832"/>
                    <a:pt x="849709" y="1487725"/>
                  </a:cubicBezTo>
                  <a:cubicBezTo>
                    <a:pt x="834718" y="1488303"/>
                    <a:pt x="820881" y="1488882"/>
                    <a:pt x="806467" y="1494089"/>
                  </a:cubicBezTo>
                  <a:cubicBezTo>
                    <a:pt x="797242" y="1488303"/>
                    <a:pt x="787441" y="1487146"/>
                    <a:pt x="777063" y="1487725"/>
                  </a:cubicBezTo>
                  <a:cubicBezTo>
                    <a:pt x="768414" y="1479624"/>
                    <a:pt x="757460" y="1480202"/>
                    <a:pt x="747082" y="1480202"/>
                  </a:cubicBezTo>
                  <a:cubicBezTo>
                    <a:pt x="736128" y="1471524"/>
                    <a:pt x="722867" y="1473260"/>
                    <a:pt x="710182" y="1472681"/>
                  </a:cubicBezTo>
                  <a:cubicBezTo>
                    <a:pt x="684238" y="1462844"/>
                    <a:pt x="657140" y="1458215"/>
                    <a:pt x="629465" y="1457637"/>
                  </a:cubicBezTo>
                  <a:cubicBezTo>
                    <a:pt x="628889" y="1455323"/>
                    <a:pt x="627736" y="1453587"/>
                    <a:pt x="627159" y="1451851"/>
                  </a:cubicBezTo>
                  <a:cubicBezTo>
                    <a:pt x="629465" y="1451272"/>
                    <a:pt x="631771" y="1451272"/>
                    <a:pt x="634077" y="1450115"/>
                  </a:cubicBezTo>
                  <a:cubicBezTo>
                    <a:pt x="639266" y="1449536"/>
                    <a:pt x="644455" y="1447800"/>
                    <a:pt x="645609" y="1442593"/>
                  </a:cubicBezTo>
                  <a:cubicBezTo>
                    <a:pt x="646185" y="1436807"/>
                    <a:pt x="640996" y="1434492"/>
                    <a:pt x="636384" y="1433914"/>
                  </a:cubicBezTo>
                  <a:cubicBezTo>
                    <a:pt x="628312" y="1431599"/>
                    <a:pt x="619663" y="1431599"/>
                    <a:pt x="619663" y="1420027"/>
                  </a:cubicBezTo>
                  <a:cubicBezTo>
                    <a:pt x="619663" y="1416555"/>
                    <a:pt x="618511" y="1411926"/>
                    <a:pt x="619663" y="1410190"/>
                  </a:cubicBezTo>
                  <a:cubicBezTo>
                    <a:pt x="624276" y="1406719"/>
                    <a:pt x="628312" y="1410769"/>
                    <a:pt x="632348" y="1412505"/>
                  </a:cubicBezTo>
                  <a:cubicBezTo>
                    <a:pt x="633501" y="1413084"/>
                    <a:pt x="634654" y="1413662"/>
                    <a:pt x="635807" y="1413662"/>
                  </a:cubicBezTo>
                  <a:cubicBezTo>
                    <a:pt x="638690" y="1410769"/>
                    <a:pt x="642149" y="1410190"/>
                    <a:pt x="645609" y="1410769"/>
                  </a:cubicBezTo>
                  <a:cubicBezTo>
                    <a:pt x="645609" y="1410190"/>
                    <a:pt x="647915" y="1410769"/>
                    <a:pt x="647915" y="1410769"/>
                  </a:cubicBezTo>
                  <a:cubicBezTo>
                    <a:pt x="647915" y="1410769"/>
                    <a:pt x="647338" y="1409612"/>
                    <a:pt x="646762" y="1409034"/>
                  </a:cubicBezTo>
                  <a:cubicBezTo>
                    <a:pt x="646185" y="1405562"/>
                    <a:pt x="645609" y="1401511"/>
                    <a:pt x="643302" y="1399197"/>
                  </a:cubicBezTo>
                  <a:cubicBezTo>
                    <a:pt x="640996" y="1399197"/>
                    <a:pt x="638113" y="1399197"/>
                    <a:pt x="635807" y="1399197"/>
                  </a:cubicBezTo>
                  <a:cubicBezTo>
                    <a:pt x="633501" y="1396883"/>
                    <a:pt x="631195" y="1393990"/>
                    <a:pt x="628312" y="1391675"/>
                  </a:cubicBezTo>
                  <a:cubicBezTo>
                    <a:pt x="626006" y="1389361"/>
                    <a:pt x="623699" y="1386467"/>
                    <a:pt x="621393" y="1384153"/>
                  </a:cubicBezTo>
                  <a:lnTo>
                    <a:pt x="623384" y="1373639"/>
                  </a:lnTo>
                  <a:lnTo>
                    <a:pt x="621158" y="1381960"/>
                  </a:lnTo>
                  <a:cubicBezTo>
                    <a:pt x="615954" y="1388303"/>
                    <a:pt x="611328" y="1389456"/>
                    <a:pt x="607279" y="1381384"/>
                  </a:cubicBezTo>
                  <a:cubicBezTo>
                    <a:pt x="606123" y="1379654"/>
                    <a:pt x="607279" y="1376771"/>
                    <a:pt x="607279" y="1374465"/>
                  </a:cubicBezTo>
                  <a:cubicBezTo>
                    <a:pt x="606701" y="1360050"/>
                    <a:pt x="606701" y="1359474"/>
                    <a:pt x="589352" y="1361780"/>
                  </a:cubicBezTo>
                  <a:cubicBezTo>
                    <a:pt x="584148" y="1362356"/>
                    <a:pt x="580678" y="1360050"/>
                    <a:pt x="577208" y="1357167"/>
                  </a:cubicBezTo>
                  <a:cubicBezTo>
                    <a:pt x="572582" y="1353131"/>
                    <a:pt x="567955" y="1349095"/>
                    <a:pt x="562173" y="1346789"/>
                  </a:cubicBezTo>
                  <a:cubicBezTo>
                    <a:pt x="555811" y="1343906"/>
                    <a:pt x="550606" y="1346789"/>
                    <a:pt x="546558" y="1352555"/>
                  </a:cubicBezTo>
                  <a:cubicBezTo>
                    <a:pt x="541932" y="1349672"/>
                    <a:pt x="536727" y="1347365"/>
                    <a:pt x="531523" y="1345059"/>
                  </a:cubicBezTo>
                  <a:cubicBezTo>
                    <a:pt x="517066" y="1331221"/>
                    <a:pt x="495090" y="1343906"/>
                    <a:pt x="480055" y="1330644"/>
                  </a:cubicBezTo>
                  <a:cubicBezTo>
                    <a:pt x="477741" y="1328338"/>
                    <a:pt x="475429" y="1325455"/>
                    <a:pt x="472537" y="1323149"/>
                  </a:cubicBezTo>
                  <a:cubicBezTo>
                    <a:pt x="462127" y="1310464"/>
                    <a:pt x="447092" y="1304122"/>
                    <a:pt x="435526" y="1293166"/>
                  </a:cubicBezTo>
                  <a:cubicBezTo>
                    <a:pt x="435526" y="1288554"/>
                    <a:pt x="435526" y="1283364"/>
                    <a:pt x="435526" y="1278752"/>
                  </a:cubicBezTo>
                  <a:cubicBezTo>
                    <a:pt x="442465" y="1280481"/>
                    <a:pt x="449405" y="1283364"/>
                    <a:pt x="456923" y="1284517"/>
                  </a:cubicBezTo>
                  <a:cubicBezTo>
                    <a:pt x="466176" y="1286247"/>
                    <a:pt x="477741" y="1289131"/>
                    <a:pt x="484681" y="1282211"/>
                  </a:cubicBezTo>
                  <a:cubicBezTo>
                    <a:pt x="493934" y="1272410"/>
                    <a:pt x="509548" y="1279905"/>
                    <a:pt x="518222" y="1268373"/>
                  </a:cubicBezTo>
                  <a:cubicBezTo>
                    <a:pt x="504343" y="1256841"/>
                    <a:pt x="491620" y="1268950"/>
                    <a:pt x="478898" y="1268950"/>
                  </a:cubicBezTo>
                  <a:cubicBezTo>
                    <a:pt x="475429" y="1261454"/>
                    <a:pt x="486416" y="1256841"/>
                    <a:pt x="480633" y="1248193"/>
                  </a:cubicBezTo>
                  <a:cubicBezTo>
                    <a:pt x="476007" y="1241850"/>
                    <a:pt x="482368" y="1234355"/>
                    <a:pt x="489307" y="1234931"/>
                  </a:cubicBezTo>
                  <a:cubicBezTo>
                    <a:pt x="501452" y="1236085"/>
                    <a:pt x="513017" y="1243580"/>
                    <a:pt x="524005" y="1234355"/>
                  </a:cubicBezTo>
                  <a:cubicBezTo>
                    <a:pt x="564485" y="1237814"/>
                    <a:pt x="606701" y="1268373"/>
                    <a:pt x="611906" y="1308734"/>
                  </a:cubicBezTo>
                  <a:cubicBezTo>
                    <a:pt x="626652" y="1262463"/>
                    <a:pt x="651808" y="1246031"/>
                    <a:pt x="683470" y="1245328"/>
                  </a:cubicBezTo>
                  <a:lnTo>
                    <a:pt x="716300" y="1249244"/>
                  </a:lnTo>
                  <a:lnTo>
                    <a:pt x="719408" y="1245865"/>
                  </a:lnTo>
                  <a:cubicBezTo>
                    <a:pt x="730938" y="1244129"/>
                    <a:pt x="740740" y="1245286"/>
                    <a:pt x="742470" y="1258594"/>
                  </a:cubicBezTo>
                  <a:cubicBezTo>
                    <a:pt x="744199" y="1261488"/>
                    <a:pt x="737857" y="1262644"/>
                    <a:pt x="740740" y="1266116"/>
                  </a:cubicBezTo>
                  <a:cubicBezTo>
                    <a:pt x="742470" y="1264380"/>
                    <a:pt x="744776" y="1264380"/>
                    <a:pt x="747082" y="1264959"/>
                  </a:cubicBezTo>
                  <a:cubicBezTo>
                    <a:pt x="778792" y="1273638"/>
                    <a:pt x="794936" y="1247022"/>
                    <a:pt x="817421" y="1234292"/>
                  </a:cubicBezTo>
                  <a:cubicBezTo>
                    <a:pt x="838178" y="1222720"/>
                    <a:pt x="847979" y="1225034"/>
                    <a:pt x="847979" y="1249915"/>
                  </a:cubicBezTo>
                  <a:cubicBezTo>
                    <a:pt x="858790" y="1249481"/>
                    <a:pt x="859222" y="1226590"/>
                    <a:pt x="869951" y="1225424"/>
                  </a:cubicBezTo>
                  <a:close/>
                  <a:moveTo>
                    <a:pt x="98795" y="522389"/>
                  </a:moveTo>
                  <a:cubicBezTo>
                    <a:pt x="100334" y="522094"/>
                    <a:pt x="102204" y="522267"/>
                    <a:pt x="104550" y="523100"/>
                  </a:cubicBezTo>
                  <a:lnTo>
                    <a:pt x="104550" y="544737"/>
                  </a:lnTo>
                  <a:cubicBezTo>
                    <a:pt x="99857" y="544737"/>
                    <a:pt x="94579" y="544737"/>
                    <a:pt x="89887" y="544737"/>
                  </a:cubicBezTo>
                  <a:cubicBezTo>
                    <a:pt x="89887" y="541963"/>
                    <a:pt x="89887" y="539743"/>
                    <a:pt x="89887" y="537525"/>
                  </a:cubicBezTo>
                  <a:cubicBezTo>
                    <a:pt x="89887" y="535860"/>
                    <a:pt x="89887" y="534196"/>
                    <a:pt x="89887" y="532531"/>
                  </a:cubicBezTo>
                  <a:cubicBezTo>
                    <a:pt x="92526" y="528370"/>
                    <a:pt x="94176" y="523273"/>
                    <a:pt x="98795" y="522389"/>
                  </a:cubicBezTo>
                  <a:close/>
                  <a:moveTo>
                    <a:pt x="80887" y="522323"/>
                  </a:moveTo>
                  <a:cubicBezTo>
                    <a:pt x="83085" y="522323"/>
                    <a:pt x="85283" y="522323"/>
                    <a:pt x="88030" y="522323"/>
                  </a:cubicBezTo>
                  <a:cubicBezTo>
                    <a:pt x="91877" y="527428"/>
                    <a:pt x="91328" y="531965"/>
                    <a:pt x="88030" y="537069"/>
                  </a:cubicBezTo>
                  <a:cubicBezTo>
                    <a:pt x="83635" y="533099"/>
                    <a:pt x="72095" y="533099"/>
                    <a:pt x="80887" y="522323"/>
                  </a:cubicBezTo>
                  <a:close/>
                  <a:moveTo>
                    <a:pt x="183674" y="494249"/>
                  </a:moveTo>
                  <a:cubicBezTo>
                    <a:pt x="185970" y="494249"/>
                    <a:pt x="188266" y="494249"/>
                    <a:pt x="191135" y="494249"/>
                  </a:cubicBezTo>
                  <a:cubicBezTo>
                    <a:pt x="197448" y="498403"/>
                    <a:pt x="198595" y="503745"/>
                    <a:pt x="194004" y="509680"/>
                  </a:cubicBezTo>
                  <a:cubicBezTo>
                    <a:pt x="187118" y="516802"/>
                    <a:pt x="186544" y="523924"/>
                    <a:pt x="191135" y="532233"/>
                  </a:cubicBezTo>
                  <a:cubicBezTo>
                    <a:pt x="185396" y="532827"/>
                    <a:pt x="178510" y="531640"/>
                    <a:pt x="173345" y="534607"/>
                  </a:cubicBezTo>
                  <a:cubicBezTo>
                    <a:pt x="150390" y="544697"/>
                    <a:pt x="129730" y="538762"/>
                    <a:pt x="110218" y="524518"/>
                  </a:cubicBezTo>
                  <a:cubicBezTo>
                    <a:pt x="112514" y="524518"/>
                    <a:pt x="115383" y="524518"/>
                    <a:pt x="117679" y="524518"/>
                  </a:cubicBezTo>
                  <a:lnTo>
                    <a:pt x="118252" y="523737"/>
                  </a:lnTo>
                  <a:lnTo>
                    <a:pt x="115583" y="514441"/>
                  </a:lnTo>
                  <a:cubicBezTo>
                    <a:pt x="115865" y="511363"/>
                    <a:pt x="117842" y="508661"/>
                    <a:pt x="122925" y="506860"/>
                  </a:cubicBezTo>
                  <a:cubicBezTo>
                    <a:pt x="131961" y="504458"/>
                    <a:pt x="131961" y="509862"/>
                    <a:pt x="132525" y="516467"/>
                  </a:cubicBezTo>
                  <a:lnTo>
                    <a:pt x="131953" y="516784"/>
                  </a:lnTo>
                  <a:lnTo>
                    <a:pt x="132025" y="516802"/>
                  </a:lnTo>
                  <a:cubicBezTo>
                    <a:pt x="139486" y="513834"/>
                    <a:pt x="145799" y="509087"/>
                    <a:pt x="154407" y="509680"/>
                  </a:cubicBezTo>
                  <a:lnTo>
                    <a:pt x="157417" y="507827"/>
                  </a:lnTo>
                  <a:lnTo>
                    <a:pt x="161830" y="500410"/>
                  </a:lnTo>
                  <a:lnTo>
                    <a:pt x="171213" y="494250"/>
                  </a:lnTo>
                  <a:lnTo>
                    <a:pt x="171214" y="494250"/>
                  </a:lnTo>
                  <a:lnTo>
                    <a:pt x="176013" y="494250"/>
                  </a:lnTo>
                  <a:lnTo>
                    <a:pt x="178251" y="494250"/>
                  </a:lnTo>
                  <a:lnTo>
                    <a:pt x="183354" y="494250"/>
                  </a:lnTo>
                  <a:lnTo>
                    <a:pt x="182756" y="494829"/>
                  </a:lnTo>
                  <a:close/>
                  <a:moveTo>
                    <a:pt x="125123" y="448311"/>
                  </a:moveTo>
                  <a:cubicBezTo>
                    <a:pt x="121689" y="452281"/>
                    <a:pt x="118826" y="455684"/>
                    <a:pt x="115392" y="460221"/>
                  </a:cubicBezTo>
                  <a:cubicBezTo>
                    <a:pt x="124551" y="463623"/>
                    <a:pt x="133136" y="467593"/>
                    <a:pt x="141723" y="469862"/>
                  </a:cubicBezTo>
                  <a:cubicBezTo>
                    <a:pt x="147447" y="470996"/>
                    <a:pt x="150309" y="473265"/>
                    <a:pt x="148592" y="479503"/>
                  </a:cubicBezTo>
                  <a:cubicBezTo>
                    <a:pt x="146874" y="486309"/>
                    <a:pt x="142867" y="488577"/>
                    <a:pt x="135426" y="488010"/>
                  </a:cubicBezTo>
                  <a:cubicBezTo>
                    <a:pt x="130847" y="486876"/>
                    <a:pt x="126268" y="486876"/>
                    <a:pt x="122833" y="482906"/>
                  </a:cubicBezTo>
                  <a:cubicBezTo>
                    <a:pt x="119971" y="478936"/>
                    <a:pt x="114820" y="478369"/>
                    <a:pt x="110240" y="477802"/>
                  </a:cubicBezTo>
                  <a:cubicBezTo>
                    <a:pt x="103944" y="476100"/>
                    <a:pt x="94786" y="484040"/>
                    <a:pt x="90779" y="476100"/>
                  </a:cubicBezTo>
                  <a:cubicBezTo>
                    <a:pt x="87344" y="470996"/>
                    <a:pt x="89061" y="462490"/>
                    <a:pt x="88489" y="455684"/>
                  </a:cubicBezTo>
                  <a:cubicBezTo>
                    <a:pt x="87916" y="452848"/>
                    <a:pt x="88489" y="451147"/>
                    <a:pt x="88489" y="448878"/>
                  </a:cubicBezTo>
                  <a:close/>
                  <a:moveTo>
                    <a:pt x="785787" y="237857"/>
                  </a:moveTo>
                  <a:cubicBezTo>
                    <a:pt x="787668" y="238312"/>
                    <a:pt x="789624" y="239224"/>
                    <a:pt x="791129" y="240136"/>
                  </a:cubicBezTo>
                  <a:cubicBezTo>
                    <a:pt x="797148" y="244389"/>
                    <a:pt x="797749" y="251073"/>
                    <a:pt x="798352" y="257757"/>
                  </a:cubicBezTo>
                  <a:cubicBezTo>
                    <a:pt x="781498" y="261403"/>
                    <a:pt x="777285" y="259581"/>
                    <a:pt x="776081" y="247427"/>
                  </a:cubicBezTo>
                  <a:cubicBezTo>
                    <a:pt x="776081" y="244389"/>
                    <a:pt x="778489" y="239528"/>
                    <a:pt x="780896" y="238312"/>
                  </a:cubicBezTo>
                  <a:cubicBezTo>
                    <a:pt x="782100" y="237401"/>
                    <a:pt x="783906" y="237401"/>
                    <a:pt x="785787" y="237857"/>
                  </a:cubicBezTo>
                  <a:close/>
                  <a:moveTo>
                    <a:pt x="587549" y="201332"/>
                  </a:moveTo>
                  <a:cubicBezTo>
                    <a:pt x="601412" y="204763"/>
                    <a:pt x="615852" y="207622"/>
                    <a:pt x="629137" y="212767"/>
                  </a:cubicBezTo>
                  <a:cubicBezTo>
                    <a:pt x="637801" y="216198"/>
                    <a:pt x="635491" y="225347"/>
                    <a:pt x="636068" y="232208"/>
                  </a:cubicBezTo>
                  <a:lnTo>
                    <a:pt x="649827" y="225398"/>
                  </a:lnTo>
                  <a:lnTo>
                    <a:pt x="656249" y="214815"/>
                  </a:lnTo>
                  <a:cubicBezTo>
                    <a:pt x="663093" y="205919"/>
                    <a:pt x="669286" y="206026"/>
                    <a:pt x="679715" y="214173"/>
                  </a:cubicBezTo>
                  <a:cubicBezTo>
                    <a:pt x="688406" y="220461"/>
                    <a:pt x="694779" y="224462"/>
                    <a:pt x="705788" y="217602"/>
                  </a:cubicBezTo>
                  <a:cubicBezTo>
                    <a:pt x="709264" y="214744"/>
                    <a:pt x="717376" y="218746"/>
                    <a:pt x="723170" y="219318"/>
                  </a:cubicBezTo>
                  <a:cubicBezTo>
                    <a:pt x="735337" y="219318"/>
                    <a:pt x="747505" y="219889"/>
                    <a:pt x="760251" y="219889"/>
                  </a:cubicBezTo>
                  <a:cubicBezTo>
                    <a:pt x="750981" y="239897"/>
                    <a:pt x="731281" y="274197"/>
                    <a:pt x="722011" y="269052"/>
                  </a:cubicBezTo>
                  <a:cubicBezTo>
                    <a:pt x="700211" y="257547"/>
                    <a:pt x="669539" y="259611"/>
                    <a:pt x="654449" y="237711"/>
                  </a:cubicBezTo>
                  <a:lnTo>
                    <a:pt x="654134" y="237076"/>
                  </a:lnTo>
                  <a:lnTo>
                    <a:pt x="653252" y="253364"/>
                  </a:lnTo>
                  <a:cubicBezTo>
                    <a:pt x="649931" y="259653"/>
                    <a:pt x="643288" y="263942"/>
                    <a:pt x="632025" y="265371"/>
                  </a:cubicBezTo>
                  <a:cubicBezTo>
                    <a:pt x="612964" y="255079"/>
                    <a:pt x="594480" y="260225"/>
                    <a:pt x="575419" y="267086"/>
                  </a:cubicBezTo>
                  <a:cubicBezTo>
                    <a:pt x="571954" y="267658"/>
                    <a:pt x="566755" y="265942"/>
                    <a:pt x="565022" y="267086"/>
                  </a:cubicBezTo>
                  <a:cubicBezTo>
                    <a:pt x="561557" y="270517"/>
                    <a:pt x="567333" y="270517"/>
                    <a:pt x="568488" y="271661"/>
                  </a:cubicBezTo>
                  <a:cubicBezTo>
                    <a:pt x="575419" y="278522"/>
                    <a:pt x="584661" y="285955"/>
                    <a:pt x="576575" y="296246"/>
                  </a:cubicBezTo>
                  <a:cubicBezTo>
                    <a:pt x="570221" y="304823"/>
                    <a:pt x="559246" y="304823"/>
                    <a:pt x="550005" y="301393"/>
                  </a:cubicBezTo>
                  <a:cubicBezTo>
                    <a:pt x="533831" y="295103"/>
                    <a:pt x="521124" y="283096"/>
                    <a:pt x="503219" y="283668"/>
                  </a:cubicBezTo>
                  <a:cubicBezTo>
                    <a:pt x="502063" y="271089"/>
                    <a:pt x="509572" y="257938"/>
                    <a:pt x="497442" y="246502"/>
                  </a:cubicBezTo>
                  <a:cubicBezTo>
                    <a:pt x="493976" y="243643"/>
                    <a:pt x="497442" y="236782"/>
                    <a:pt x="502063" y="234495"/>
                  </a:cubicBezTo>
                  <a:cubicBezTo>
                    <a:pt x="504951" y="233924"/>
                    <a:pt x="510149" y="233924"/>
                    <a:pt x="512460" y="235638"/>
                  </a:cubicBezTo>
                  <a:cubicBezTo>
                    <a:pt x="517081" y="239069"/>
                    <a:pt x="519969" y="244787"/>
                    <a:pt x="524590" y="248218"/>
                  </a:cubicBezTo>
                  <a:cubicBezTo>
                    <a:pt x="529211" y="252220"/>
                    <a:pt x="533831" y="249361"/>
                    <a:pt x="538452" y="247074"/>
                  </a:cubicBezTo>
                  <a:cubicBezTo>
                    <a:pt x="541918" y="244787"/>
                    <a:pt x="543651" y="241928"/>
                    <a:pt x="541918" y="237926"/>
                  </a:cubicBezTo>
                  <a:cubicBezTo>
                    <a:pt x="539608" y="231064"/>
                    <a:pt x="536719" y="224775"/>
                    <a:pt x="533254" y="215055"/>
                  </a:cubicBezTo>
                  <a:cubicBezTo>
                    <a:pt x="551160" y="218486"/>
                    <a:pt x="565600" y="215627"/>
                    <a:pt x="577730" y="203620"/>
                  </a:cubicBezTo>
                  <a:cubicBezTo>
                    <a:pt x="579463" y="201332"/>
                    <a:pt x="584083" y="200760"/>
                    <a:pt x="587549" y="201332"/>
                  </a:cubicBezTo>
                  <a:close/>
                  <a:moveTo>
                    <a:pt x="924268" y="14216"/>
                  </a:moveTo>
                  <a:cubicBezTo>
                    <a:pt x="934076" y="15950"/>
                    <a:pt x="944462" y="11905"/>
                    <a:pt x="953693" y="17106"/>
                  </a:cubicBezTo>
                  <a:cubicBezTo>
                    <a:pt x="960040" y="17683"/>
                    <a:pt x="966964" y="18261"/>
                    <a:pt x="973311" y="18839"/>
                  </a:cubicBezTo>
                  <a:cubicBezTo>
                    <a:pt x="977927" y="19995"/>
                    <a:pt x="980812" y="22306"/>
                    <a:pt x="983120" y="25195"/>
                  </a:cubicBezTo>
                  <a:lnTo>
                    <a:pt x="989355" y="29011"/>
                  </a:lnTo>
                  <a:lnTo>
                    <a:pt x="990997" y="27800"/>
                  </a:lnTo>
                  <a:cubicBezTo>
                    <a:pt x="1001791" y="27800"/>
                    <a:pt x="1013153" y="27218"/>
                    <a:pt x="1023947" y="27218"/>
                  </a:cubicBezTo>
                  <a:cubicBezTo>
                    <a:pt x="1028492" y="30126"/>
                    <a:pt x="1033605" y="31289"/>
                    <a:pt x="1034741" y="37685"/>
                  </a:cubicBezTo>
                  <a:cubicBezTo>
                    <a:pt x="1026220" y="55130"/>
                    <a:pt x="1018692" y="56293"/>
                    <a:pt x="1011449" y="52222"/>
                  </a:cubicBezTo>
                  <a:lnTo>
                    <a:pt x="1002795" y="45253"/>
                  </a:lnTo>
                  <a:lnTo>
                    <a:pt x="1003386" y="54159"/>
                  </a:lnTo>
                  <a:cubicBezTo>
                    <a:pt x="1002304" y="59865"/>
                    <a:pt x="998122" y="64777"/>
                    <a:pt x="990043" y="68532"/>
                  </a:cubicBezTo>
                  <a:cubicBezTo>
                    <a:pt x="976773" y="72577"/>
                    <a:pt x="964079" y="72577"/>
                    <a:pt x="950809" y="68532"/>
                  </a:cubicBezTo>
                  <a:cubicBezTo>
                    <a:pt x="942731" y="61020"/>
                    <a:pt x="930037" y="62176"/>
                    <a:pt x="920229" y="58709"/>
                  </a:cubicBezTo>
                  <a:cubicBezTo>
                    <a:pt x="915036" y="56398"/>
                    <a:pt x="910420" y="53509"/>
                    <a:pt x="908112" y="48886"/>
                  </a:cubicBezTo>
                  <a:cubicBezTo>
                    <a:pt x="906381" y="45997"/>
                    <a:pt x="906381" y="43108"/>
                    <a:pt x="904073" y="40218"/>
                  </a:cubicBezTo>
                  <a:cubicBezTo>
                    <a:pt x="902919" y="36751"/>
                    <a:pt x="900611" y="35018"/>
                    <a:pt x="900611" y="30395"/>
                  </a:cubicBezTo>
                  <a:cubicBezTo>
                    <a:pt x="900611" y="26351"/>
                    <a:pt x="902919" y="22884"/>
                    <a:pt x="905227" y="20572"/>
                  </a:cubicBezTo>
                  <a:cubicBezTo>
                    <a:pt x="909266" y="17683"/>
                    <a:pt x="919652" y="13639"/>
                    <a:pt x="924268" y="14216"/>
                  </a:cubicBezTo>
                  <a:close/>
                  <a:moveTo>
                    <a:pt x="1126730" y="0"/>
                  </a:moveTo>
                  <a:cubicBezTo>
                    <a:pt x="1130224" y="0"/>
                    <a:pt x="1133647" y="857"/>
                    <a:pt x="1137071" y="2569"/>
                  </a:cubicBezTo>
                  <a:cubicBezTo>
                    <a:pt x="1141064" y="3710"/>
                    <a:pt x="1145629" y="3710"/>
                    <a:pt x="1149623" y="4282"/>
                  </a:cubicBezTo>
                  <a:cubicBezTo>
                    <a:pt x="1153616" y="5423"/>
                    <a:pt x="1154186" y="8278"/>
                    <a:pt x="1153616" y="11703"/>
                  </a:cubicBezTo>
                  <a:cubicBezTo>
                    <a:pt x="1136500" y="41960"/>
                    <a:pt x="1119384" y="30542"/>
                    <a:pt x="1101697" y="12274"/>
                  </a:cubicBezTo>
                  <a:lnTo>
                    <a:pt x="1101127" y="10561"/>
                  </a:lnTo>
                  <a:cubicBezTo>
                    <a:pt x="1098845" y="7707"/>
                    <a:pt x="1099986" y="5423"/>
                    <a:pt x="1103409" y="4282"/>
                  </a:cubicBezTo>
                  <a:cubicBezTo>
                    <a:pt x="1107403" y="3710"/>
                    <a:pt x="1111397" y="3710"/>
                    <a:pt x="1115961" y="2569"/>
                  </a:cubicBezTo>
                  <a:cubicBezTo>
                    <a:pt x="1119669" y="857"/>
                    <a:pt x="1123235" y="0"/>
                    <a:pt x="1126730" y="0"/>
                  </a:cubicBezTo>
                  <a:close/>
                </a:path>
              </a:pathLst>
            </a:custGeom>
            <a:solidFill>
              <a:srgbClr val="28A2DC">
                <a:alpha val="69800"/>
              </a:srgbClr>
            </a:solidFill>
            <a:ln>
              <a:noFill/>
            </a:ln>
          </p:spPr>
          <p:txBody>
            <a:bodyPr anchorCtr="0" anchor="ctr" bIns="22850" lIns="45725" spcFirstLastPara="1" rIns="45725" wrap="square" tIns="2285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747993"/>
                </a:solidFill>
                <a:latin typeface="Oswald"/>
                <a:ea typeface="Oswald"/>
                <a:cs typeface="Oswald"/>
                <a:sym typeface="Oswald"/>
              </a:endParaRPr>
            </a:p>
          </p:txBody>
        </p:sp>
        <p:sp>
          <p:nvSpPr>
            <p:cNvPr id="445" name="Google Shape;445;g311d5cb9a0a_0_108"/>
            <p:cNvSpPr/>
            <p:nvPr/>
          </p:nvSpPr>
          <p:spPr>
            <a:xfrm>
              <a:off x="12055276" y="10063474"/>
              <a:ext cx="1230398" cy="1491159"/>
            </a:xfrm>
            <a:custGeom>
              <a:rect b="b" l="l" r="r" t="t"/>
              <a:pathLst>
                <a:path extrusionOk="0" h="3206793" w="2660319">
                  <a:moveTo>
                    <a:pt x="153862" y="3191573"/>
                  </a:moveTo>
                  <a:cubicBezTo>
                    <a:pt x="160731" y="3191573"/>
                    <a:pt x="168973" y="3191573"/>
                    <a:pt x="167599" y="3201719"/>
                  </a:cubicBezTo>
                  <a:cubicBezTo>
                    <a:pt x="166225" y="3202988"/>
                    <a:pt x="159357" y="3205524"/>
                    <a:pt x="155236" y="3206793"/>
                  </a:cubicBezTo>
                  <a:cubicBezTo>
                    <a:pt x="153862" y="3201719"/>
                    <a:pt x="153862" y="3196646"/>
                    <a:pt x="153862" y="3191573"/>
                  </a:cubicBezTo>
                  <a:close/>
                  <a:moveTo>
                    <a:pt x="825218" y="3158601"/>
                  </a:moveTo>
                  <a:cubicBezTo>
                    <a:pt x="828802" y="3158601"/>
                    <a:pt x="832386" y="3158601"/>
                    <a:pt x="837164" y="3158601"/>
                  </a:cubicBezTo>
                  <a:cubicBezTo>
                    <a:pt x="838358" y="3172551"/>
                    <a:pt x="839553" y="3185232"/>
                    <a:pt x="822829" y="3190305"/>
                  </a:cubicBezTo>
                  <a:lnTo>
                    <a:pt x="821635" y="3190305"/>
                  </a:lnTo>
                  <a:cubicBezTo>
                    <a:pt x="814468" y="3178891"/>
                    <a:pt x="813273" y="3167478"/>
                    <a:pt x="825218" y="3158601"/>
                  </a:cubicBezTo>
                  <a:close/>
                  <a:moveTo>
                    <a:pt x="138748" y="3098155"/>
                  </a:moveTo>
                  <a:cubicBezTo>
                    <a:pt x="153859" y="3104620"/>
                    <a:pt x="155233" y="3117550"/>
                    <a:pt x="157980" y="3130479"/>
                  </a:cubicBezTo>
                  <a:cubicBezTo>
                    <a:pt x="151112" y="3136944"/>
                    <a:pt x="142869" y="3140823"/>
                    <a:pt x="140122" y="3129186"/>
                  </a:cubicBezTo>
                  <a:cubicBezTo>
                    <a:pt x="137374" y="3120135"/>
                    <a:pt x="138748" y="3108499"/>
                    <a:pt x="138748" y="3098155"/>
                  </a:cubicBezTo>
                  <a:close/>
                  <a:moveTo>
                    <a:pt x="839525" y="3081667"/>
                  </a:moveTo>
                  <a:cubicBezTo>
                    <a:pt x="838304" y="3096885"/>
                    <a:pt x="838304" y="3113371"/>
                    <a:pt x="838304" y="3129858"/>
                  </a:cubicBezTo>
                  <a:cubicBezTo>
                    <a:pt x="834641" y="3129858"/>
                    <a:pt x="829756" y="3129858"/>
                    <a:pt x="824872" y="3129858"/>
                  </a:cubicBezTo>
                  <a:cubicBezTo>
                    <a:pt x="824872" y="3112103"/>
                    <a:pt x="818766" y="3091812"/>
                    <a:pt x="839525" y="3081667"/>
                  </a:cubicBezTo>
                  <a:close/>
                  <a:moveTo>
                    <a:pt x="487621" y="3057047"/>
                  </a:moveTo>
                  <a:cubicBezTo>
                    <a:pt x="492739" y="3056730"/>
                    <a:pt x="498013" y="3059267"/>
                    <a:pt x="503596" y="3064339"/>
                  </a:cubicBezTo>
                  <a:cubicBezTo>
                    <a:pt x="506077" y="3069411"/>
                    <a:pt x="506077" y="3075751"/>
                    <a:pt x="507318" y="3080824"/>
                  </a:cubicBezTo>
                  <a:cubicBezTo>
                    <a:pt x="509800" y="3087164"/>
                    <a:pt x="508559" y="3092236"/>
                    <a:pt x="503596" y="3097309"/>
                  </a:cubicBezTo>
                  <a:cubicBezTo>
                    <a:pt x="499874" y="3101113"/>
                    <a:pt x="493670" y="3102381"/>
                    <a:pt x="488707" y="3098577"/>
                  </a:cubicBezTo>
                  <a:cubicBezTo>
                    <a:pt x="477540" y="3090968"/>
                    <a:pt x="473818" y="3079556"/>
                    <a:pt x="472577" y="3066875"/>
                  </a:cubicBezTo>
                  <a:cubicBezTo>
                    <a:pt x="477540" y="3060535"/>
                    <a:pt x="482503" y="3057364"/>
                    <a:pt x="487621" y="3057047"/>
                  </a:cubicBezTo>
                  <a:close/>
                  <a:moveTo>
                    <a:pt x="16484" y="3016945"/>
                  </a:moveTo>
                  <a:cubicBezTo>
                    <a:pt x="19232" y="3016945"/>
                    <a:pt x="21979" y="3021830"/>
                    <a:pt x="26100" y="3025493"/>
                  </a:cubicBezTo>
                  <a:cubicBezTo>
                    <a:pt x="19232" y="3029156"/>
                    <a:pt x="10989" y="3032820"/>
                    <a:pt x="4121" y="3036483"/>
                  </a:cubicBezTo>
                  <a:cubicBezTo>
                    <a:pt x="4121" y="3032820"/>
                    <a:pt x="2747" y="3030377"/>
                    <a:pt x="0" y="3029156"/>
                  </a:cubicBezTo>
                  <a:cubicBezTo>
                    <a:pt x="1373" y="3021830"/>
                    <a:pt x="6868" y="3015724"/>
                    <a:pt x="16484" y="3016945"/>
                  </a:cubicBezTo>
                  <a:close/>
                  <a:moveTo>
                    <a:pt x="439607" y="2966271"/>
                  </a:moveTo>
                  <a:cubicBezTo>
                    <a:pt x="451544" y="2966271"/>
                    <a:pt x="462155" y="2966271"/>
                    <a:pt x="472765" y="2966271"/>
                  </a:cubicBezTo>
                  <a:cubicBezTo>
                    <a:pt x="474091" y="2978046"/>
                    <a:pt x="475418" y="2988513"/>
                    <a:pt x="476744" y="3000289"/>
                  </a:cubicBezTo>
                  <a:cubicBezTo>
                    <a:pt x="464807" y="3019915"/>
                    <a:pt x="452870" y="3002906"/>
                    <a:pt x="440934" y="2998981"/>
                  </a:cubicBezTo>
                  <a:cubicBezTo>
                    <a:pt x="440934" y="2987205"/>
                    <a:pt x="440934" y="2978046"/>
                    <a:pt x="439607" y="2966271"/>
                  </a:cubicBezTo>
                  <a:close/>
                  <a:moveTo>
                    <a:pt x="2400323" y="2787762"/>
                  </a:moveTo>
                  <a:lnTo>
                    <a:pt x="2399657" y="2788260"/>
                  </a:lnTo>
                  <a:lnTo>
                    <a:pt x="2400177" y="2788307"/>
                  </a:lnTo>
                  <a:lnTo>
                    <a:pt x="2400323" y="2787762"/>
                  </a:lnTo>
                  <a:close/>
                  <a:moveTo>
                    <a:pt x="2277977" y="2653110"/>
                  </a:moveTo>
                  <a:lnTo>
                    <a:pt x="2272475" y="2654922"/>
                  </a:lnTo>
                  <a:lnTo>
                    <a:pt x="2271661" y="2655939"/>
                  </a:lnTo>
                  <a:lnTo>
                    <a:pt x="2277977" y="2653110"/>
                  </a:lnTo>
                  <a:close/>
                  <a:moveTo>
                    <a:pt x="2554224" y="2182941"/>
                  </a:moveTo>
                  <a:cubicBezTo>
                    <a:pt x="2560549" y="2180456"/>
                    <a:pt x="2569404" y="2180456"/>
                    <a:pt x="2575730" y="2182941"/>
                  </a:cubicBezTo>
                  <a:cubicBezTo>
                    <a:pt x="2609886" y="2199096"/>
                    <a:pt x="2621272" y="2233890"/>
                    <a:pt x="2644043" y="2258743"/>
                  </a:cubicBezTo>
                  <a:cubicBezTo>
                    <a:pt x="2646573" y="2261228"/>
                    <a:pt x="2647838" y="2263713"/>
                    <a:pt x="2650368" y="2266198"/>
                  </a:cubicBezTo>
                  <a:cubicBezTo>
                    <a:pt x="2652898" y="2277382"/>
                    <a:pt x="2666814" y="2291051"/>
                    <a:pt x="2644043" y="2298507"/>
                  </a:cubicBezTo>
                  <a:cubicBezTo>
                    <a:pt x="2632657" y="2302235"/>
                    <a:pt x="2625067" y="2307206"/>
                    <a:pt x="2642778" y="2314661"/>
                  </a:cubicBezTo>
                  <a:cubicBezTo>
                    <a:pt x="2656693" y="2320875"/>
                    <a:pt x="2669344" y="2328331"/>
                    <a:pt x="2651633" y="2342000"/>
                  </a:cubicBezTo>
                  <a:cubicBezTo>
                    <a:pt x="2621272" y="2366852"/>
                    <a:pt x="2621272" y="2366852"/>
                    <a:pt x="2630127" y="2401646"/>
                  </a:cubicBezTo>
                  <a:cubicBezTo>
                    <a:pt x="2632657" y="2409102"/>
                    <a:pt x="2632657" y="2417801"/>
                    <a:pt x="2635187" y="2425257"/>
                  </a:cubicBezTo>
                  <a:cubicBezTo>
                    <a:pt x="2608621" y="2426499"/>
                    <a:pt x="2599766" y="2404132"/>
                    <a:pt x="2584585" y="2390463"/>
                  </a:cubicBezTo>
                  <a:cubicBezTo>
                    <a:pt x="2578260" y="2385492"/>
                    <a:pt x="2580790" y="2375551"/>
                    <a:pt x="2587115" y="2370580"/>
                  </a:cubicBezTo>
                  <a:cubicBezTo>
                    <a:pt x="2612416" y="2342000"/>
                    <a:pt x="2580790" y="2330816"/>
                    <a:pt x="2569404" y="2314661"/>
                  </a:cubicBezTo>
                  <a:cubicBezTo>
                    <a:pt x="2580790" y="2293537"/>
                    <a:pt x="2561814" y="2287323"/>
                    <a:pt x="2549163" y="2278625"/>
                  </a:cubicBezTo>
                  <a:cubicBezTo>
                    <a:pt x="2494766" y="2243831"/>
                    <a:pt x="2507417" y="2212765"/>
                    <a:pt x="2554224" y="2182941"/>
                  </a:cubicBezTo>
                  <a:close/>
                  <a:moveTo>
                    <a:pt x="1901236" y="2132911"/>
                  </a:moveTo>
                  <a:cubicBezTo>
                    <a:pt x="1905277" y="2133747"/>
                    <a:pt x="1909495" y="2135769"/>
                    <a:pt x="1913868" y="2139190"/>
                  </a:cubicBezTo>
                  <a:cubicBezTo>
                    <a:pt x="1932611" y="2155365"/>
                    <a:pt x="1946357" y="2144167"/>
                    <a:pt x="1961351" y="2135458"/>
                  </a:cubicBezTo>
                  <a:cubicBezTo>
                    <a:pt x="2018832" y="2159097"/>
                    <a:pt x="2091307" y="2162830"/>
                    <a:pt x="2107551" y="2242458"/>
                  </a:cubicBezTo>
                  <a:cubicBezTo>
                    <a:pt x="2112550" y="2264854"/>
                    <a:pt x="2141290" y="2264854"/>
                    <a:pt x="2155035" y="2279784"/>
                  </a:cubicBezTo>
                  <a:cubicBezTo>
                    <a:pt x="2160034" y="2287249"/>
                    <a:pt x="2160034" y="2293470"/>
                    <a:pt x="2153786" y="2299691"/>
                  </a:cubicBezTo>
                  <a:cubicBezTo>
                    <a:pt x="2158784" y="2304668"/>
                    <a:pt x="2163782" y="2309645"/>
                    <a:pt x="2170030" y="2315866"/>
                  </a:cubicBezTo>
                  <a:cubicBezTo>
                    <a:pt x="2175028" y="2322087"/>
                    <a:pt x="2180027" y="2325819"/>
                    <a:pt x="2185025" y="2330796"/>
                  </a:cubicBezTo>
                  <a:lnTo>
                    <a:pt x="2185029" y="2330796"/>
                  </a:lnTo>
                  <a:lnTo>
                    <a:pt x="2191216" y="2278693"/>
                  </a:lnTo>
                  <a:cubicBezTo>
                    <a:pt x="2209654" y="2235085"/>
                    <a:pt x="2259675" y="2216094"/>
                    <a:pt x="2297830" y="2187960"/>
                  </a:cubicBezTo>
                  <a:cubicBezTo>
                    <a:pt x="2300932" y="2185460"/>
                    <a:pt x="2305895" y="2183584"/>
                    <a:pt x="2310238" y="2182959"/>
                  </a:cubicBezTo>
                  <a:cubicBezTo>
                    <a:pt x="2314581" y="2182334"/>
                    <a:pt x="2318304" y="2182959"/>
                    <a:pt x="2318924" y="2185460"/>
                  </a:cubicBezTo>
                  <a:cubicBezTo>
                    <a:pt x="2361112" y="2249230"/>
                    <a:pt x="2428116" y="2189211"/>
                    <a:pt x="2475268" y="2221721"/>
                  </a:cubicBezTo>
                  <a:cubicBezTo>
                    <a:pt x="2514974" y="2232975"/>
                    <a:pt x="2526141" y="2270487"/>
                    <a:pt x="2548476" y="2299246"/>
                  </a:cubicBezTo>
                  <a:cubicBezTo>
                    <a:pt x="2548476" y="2315501"/>
                    <a:pt x="2538550" y="2326755"/>
                    <a:pt x="2526141" y="2336758"/>
                  </a:cubicBezTo>
                  <a:cubicBezTo>
                    <a:pt x="2502566" y="2358015"/>
                    <a:pt x="2501325" y="2358015"/>
                    <a:pt x="2486435" y="2325505"/>
                  </a:cubicBezTo>
                  <a:cubicBezTo>
                    <a:pt x="2483953" y="2321753"/>
                    <a:pt x="2481472" y="2316752"/>
                    <a:pt x="2478990" y="2311750"/>
                  </a:cubicBezTo>
                  <a:cubicBezTo>
                    <a:pt x="2464100" y="2318002"/>
                    <a:pt x="2470304" y="2341760"/>
                    <a:pt x="2452933" y="2346761"/>
                  </a:cubicBezTo>
                  <a:cubicBezTo>
                    <a:pt x="2439284" y="2334257"/>
                    <a:pt x="2438043" y="2314251"/>
                    <a:pt x="2421912" y="2301747"/>
                  </a:cubicBezTo>
                  <a:cubicBezTo>
                    <a:pt x="2429357" y="2315501"/>
                    <a:pt x="2434320" y="2330506"/>
                    <a:pt x="2425635" y="2343010"/>
                  </a:cubicBezTo>
                  <a:lnTo>
                    <a:pt x="2425158" y="2343490"/>
                  </a:lnTo>
                  <a:lnTo>
                    <a:pt x="2422824" y="2344143"/>
                  </a:lnTo>
                  <a:lnTo>
                    <a:pt x="2420710" y="2347973"/>
                  </a:lnTo>
                  <a:lnTo>
                    <a:pt x="2420361" y="2348325"/>
                  </a:lnTo>
                  <a:cubicBezTo>
                    <a:pt x="2418190" y="2349263"/>
                    <a:pt x="2415708" y="2349263"/>
                    <a:pt x="2413227" y="2348012"/>
                  </a:cubicBezTo>
                  <a:cubicBezTo>
                    <a:pt x="2417569" y="2353014"/>
                    <a:pt x="2419121" y="2351138"/>
                    <a:pt x="2420517" y="2348324"/>
                  </a:cubicBezTo>
                  <a:lnTo>
                    <a:pt x="2420710" y="2347973"/>
                  </a:lnTo>
                  <a:lnTo>
                    <a:pt x="2425158" y="2343490"/>
                  </a:lnTo>
                  <a:lnTo>
                    <a:pt x="2426876" y="2343010"/>
                  </a:lnTo>
                  <a:cubicBezTo>
                    <a:pt x="2438043" y="2336758"/>
                    <a:pt x="2445488" y="2338009"/>
                    <a:pt x="2452933" y="2346761"/>
                  </a:cubicBezTo>
                  <a:cubicBezTo>
                    <a:pt x="2443006" y="2364267"/>
                    <a:pt x="2433080" y="2383023"/>
                    <a:pt x="2423153" y="2401779"/>
                  </a:cubicBezTo>
                  <a:cubicBezTo>
                    <a:pt x="2415708" y="2413033"/>
                    <a:pt x="2393373" y="2420535"/>
                    <a:pt x="2402059" y="2439291"/>
                  </a:cubicBezTo>
                  <a:cubicBezTo>
                    <a:pt x="2419431" y="2470551"/>
                    <a:pt x="2378483" y="2454296"/>
                    <a:pt x="2376002" y="2473052"/>
                  </a:cubicBezTo>
                  <a:cubicBezTo>
                    <a:pt x="2374761" y="2488057"/>
                    <a:pt x="2369798" y="2504312"/>
                    <a:pt x="2347463" y="2513065"/>
                  </a:cubicBezTo>
                  <a:cubicBezTo>
                    <a:pt x="2377243" y="2526819"/>
                    <a:pt x="2399577" y="2521818"/>
                    <a:pt x="2421912" y="2523068"/>
                  </a:cubicBezTo>
                  <a:cubicBezTo>
                    <a:pt x="2384688" y="2554328"/>
                    <a:pt x="2436802" y="2541824"/>
                    <a:pt x="2438043" y="2554328"/>
                  </a:cubicBezTo>
                  <a:cubicBezTo>
                    <a:pt x="2446729" y="2565582"/>
                    <a:pt x="2446729" y="2576835"/>
                    <a:pt x="2438043" y="2586838"/>
                  </a:cubicBezTo>
                  <a:lnTo>
                    <a:pt x="2438043" y="2603094"/>
                  </a:lnTo>
                  <a:lnTo>
                    <a:pt x="2438011" y="2603149"/>
                  </a:lnTo>
                  <a:lnTo>
                    <a:pt x="2441767" y="2614245"/>
                  </a:lnTo>
                  <a:cubicBezTo>
                    <a:pt x="2441826" y="2630746"/>
                    <a:pt x="2429448" y="2648115"/>
                    <a:pt x="2438789" y="2664790"/>
                  </a:cubicBezTo>
                  <a:cubicBezTo>
                    <a:pt x="2445017" y="2675907"/>
                    <a:pt x="2451245" y="2689494"/>
                    <a:pt x="2466192" y="2677142"/>
                  </a:cubicBezTo>
                  <a:cubicBezTo>
                    <a:pt x="2476156" y="2669731"/>
                    <a:pt x="2484875" y="2662320"/>
                    <a:pt x="2494839" y="2669731"/>
                  </a:cubicBezTo>
                  <a:cubicBezTo>
                    <a:pt x="2513523" y="2683318"/>
                    <a:pt x="2532206" y="2690729"/>
                    <a:pt x="2558363" y="2688258"/>
                  </a:cubicBezTo>
                  <a:cubicBezTo>
                    <a:pt x="2575800" y="2687023"/>
                    <a:pt x="2591992" y="2711727"/>
                    <a:pt x="2614412" y="2711727"/>
                  </a:cubicBezTo>
                  <a:cubicBezTo>
                    <a:pt x="2611921" y="2720373"/>
                    <a:pt x="2609430" y="2729019"/>
                    <a:pt x="2606939" y="2737665"/>
                  </a:cubicBezTo>
                  <a:cubicBezTo>
                    <a:pt x="2603202" y="2743841"/>
                    <a:pt x="2599466" y="2750017"/>
                    <a:pt x="2595729" y="2756193"/>
                  </a:cubicBezTo>
                  <a:cubicBezTo>
                    <a:pt x="2589501" y="2762369"/>
                    <a:pt x="2584519" y="2767309"/>
                    <a:pt x="2579537" y="2772250"/>
                  </a:cubicBezTo>
                  <a:cubicBezTo>
                    <a:pt x="2567081" y="2777191"/>
                    <a:pt x="2554626" y="2782131"/>
                    <a:pt x="2542170" y="2785837"/>
                  </a:cubicBezTo>
                  <a:cubicBezTo>
                    <a:pt x="2529715" y="2789542"/>
                    <a:pt x="2520996" y="2795718"/>
                    <a:pt x="2517259" y="2811775"/>
                  </a:cubicBezTo>
                  <a:cubicBezTo>
                    <a:pt x="2513523" y="2829068"/>
                    <a:pt x="2503558" y="2845125"/>
                    <a:pt x="2496085" y="2861182"/>
                  </a:cubicBezTo>
                  <a:cubicBezTo>
                    <a:pt x="2494839" y="2863652"/>
                    <a:pt x="2486120" y="2866123"/>
                    <a:pt x="2482384" y="2863652"/>
                  </a:cubicBezTo>
                  <a:cubicBezTo>
                    <a:pt x="2478647" y="2862417"/>
                    <a:pt x="2472419" y="2857477"/>
                    <a:pt x="2472419" y="2853771"/>
                  </a:cubicBezTo>
                  <a:cubicBezTo>
                    <a:pt x="2472419" y="2838949"/>
                    <a:pt x="2476156" y="2824127"/>
                    <a:pt x="2478647" y="2804364"/>
                  </a:cubicBezTo>
                  <a:cubicBezTo>
                    <a:pt x="2428825" y="2804364"/>
                    <a:pt x="2381494" y="2804364"/>
                    <a:pt x="2335408" y="2804364"/>
                  </a:cubicBezTo>
                  <a:cubicBezTo>
                    <a:pt x="2319216" y="2804364"/>
                    <a:pt x="2303024" y="2804673"/>
                    <a:pt x="2287299" y="2802975"/>
                  </a:cubicBezTo>
                  <a:lnTo>
                    <a:pt x="2275664" y="2799525"/>
                  </a:lnTo>
                  <a:lnTo>
                    <a:pt x="2244475" y="2796906"/>
                  </a:lnTo>
                  <a:cubicBezTo>
                    <a:pt x="2222140" y="2796906"/>
                    <a:pt x="2199805" y="2800657"/>
                    <a:pt x="2182434" y="2781901"/>
                  </a:cubicBezTo>
                  <a:cubicBezTo>
                    <a:pt x="2166303" y="2759394"/>
                    <a:pt x="2166303" y="2738137"/>
                    <a:pt x="2189878" y="2720631"/>
                  </a:cubicBezTo>
                  <a:lnTo>
                    <a:pt x="2206082" y="2713585"/>
                  </a:lnTo>
                  <a:lnTo>
                    <a:pt x="2204719" y="2713040"/>
                  </a:lnTo>
                  <a:lnTo>
                    <a:pt x="2192360" y="2718130"/>
                  </a:lnTo>
                  <a:cubicBezTo>
                    <a:pt x="2162580" y="2715630"/>
                    <a:pt x="2155135" y="2694373"/>
                    <a:pt x="2152654" y="2669365"/>
                  </a:cubicBezTo>
                  <a:cubicBezTo>
                    <a:pt x="2151413" y="2646858"/>
                    <a:pt x="2139005" y="2635604"/>
                    <a:pt x="2120392" y="2629352"/>
                  </a:cubicBezTo>
                  <a:cubicBezTo>
                    <a:pt x="2107984" y="2621850"/>
                    <a:pt x="2098058" y="2610596"/>
                    <a:pt x="2093094" y="2595591"/>
                  </a:cubicBezTo>
                  <a:cubicBezTo>
                    <a:pt x="2088131" y="2576835"/>
                    <a:pt x="2093094" y="2559330"/>
                    <a:pt x="2101780" y="2543074"/>
                  </a:cubicBezTo>
                  <a:cubicBezTo>
                    <a:pt x="2104262" y="2536822"/>
                    <a:pt x="2107984" y="2529320"/>
                    <a:pt x="2110466" y="2524318"/>
                  </a:cubicBezTo>
                  <a:cubicBezTo>
                    <a:pt x="2119772" y="2502749"/>
                    <a:pt x="2113025" y="2481180"/>
                    <a:pt x="2112734" y="2460138"/>
                  </a:cubicBezTo>
                  <a:lnTo>
                    <a:pt x="2114189" y="2448881"/>
                  </a:lnTo>
                  <a:lnTo>
                    <a:pt x="2087089" y="2472167"/>
                  </a:lnTo>
                  <a:cubicBezTo>
                    <a:pt x="2080685" y="2484143"/>
                    <a:pt x="2080061" y="2498762"/>
                    <a:pt x="2087558" y="2517425"/>
                  </a:cubicBezTo>
                  <a:cubicBezTo>
                    <a:pt x="2100054" y="2547286"/>
                    <a:pt x="2080061" y="2559728"/>
                    <a:pt x="2057569" y="2569681"/>
                  </a:cubicBezTo>
                  <a:cubicBezTo>
                    <a:pt x="2051321" y="2575902"/>
                    <a:pt x="2046322" y="2580879"/>
                    <a:pt x="2042574" y="2585856"/>
                  </a:cubicBezTo>
                  <a:cubicBezTo>
                    <a:pt x="2042574" y="2590832"/>
                    <a:pt x="2042574" y="2597053"/>
                    <a:pt x="2042574" y="2602030"/>
                  </a:cubicBezTo>
                  <a:cubicBezTo>
                    <a:pt x="2046322" y="2608251"/>
                    <a:pt x="2052570" y="2613228"/>
                    <a:pt x="2057569" y="2618205"/>
                  </a:cubicBezTo>
                  <a:cubicBezTo>
                    <a:pt x="2067565" y="2616960"/>
                    <a:pt x="2078811" y="2600786"/>
                    <a:pt x="2090057" y="2618205"/>
                  </a:cubicBezTo>
                  <a:cubicBezTo>
                    <a:pt x="2093806" y="2621937"/>
                    <a:pt x="2095056" y="2624426"/>
                    <a:pt x="2093806" y="2629402"/>
                  </a:cubicBezTo>
                  <a:cubicBezTo>
                    <a:pt x="2092557" y="2631891"/>
                    <a:pt x="2091307" y="2634379"/>
                    <a:pt x="2090057" y="2634379"/>
                  </a:cubicBezTo>
                  <a:cubicBezTo>
                    <a:pt x="2073813" y="2651798"/>
                    <a:pt x="2055069" y="2631891"/>
                    <a:pt x="2037575" y="2638112"/>
                  </a:cubicBezTo>
                  <a:cubicBezTo>
                    <a:pt x="2030078" y="2641844"/>
                    <a:pt x="2027579" y="2630647"/>
                    <a:pt x="2023830" y="2623181"/>
                  </a:cubicBezTo>
                  <a:cubicBezTo>
                    <a:pt x="2020081" y="2610739"/>
                    <a:pt x="2013834" y="2598298"/>
                    <a:pt x="2008835" y="2585856"/>
                  </a:cubicBezTo>
                  <a:cubicBezTo>
                    <a:pt x="2008835" y="2583367"/>
                    <a:pt x="2008835" y="2579635"/>
                    <a:pt x="2008835" y="2575902"/>
                  </a:cubicBezTo>
                  <a:cubicBezTo>
                    <a:pt x="1967599" y="2531111"/>
                    <a:pt x="1965100" y="2486320"/>
                    <a:pt x="2021331" y="2425355"/>
                  </a:cubicBezTo>
                  <a:cubicBezTo>
                    <a:pt x="1995090" y="2444018"/>
                    <a:pt x="1992591" y="2453971"/>
                    <a:pt x="1988842" y="2462680"/>
                  </a:cubicBezTo>
                  <a:cubicBezTo>
                    <a:pt x="1983844" y="2471390"/>
                    <a:pt x="1985093" y="2483832"/>
                    <a:pt x="1976346" y="2491297"/>
                  </a:cubicBezTo>
                  <a:cubicBezTo>
                    <a:pt x="1965100" y="2500006"/>
                    <a:pt x="1952604" y="2501250"/>
                    <a:pt x="1940109" y="2504983"/>
                  </a:cubicBezTo>
                  <a:cubicBezTo>
                    <a:pt x="1936360" y="2504983"/>
                    <a:pt x="1932611" y="2506227"/>
                    <a:pt x="1930112" y="2506227"/>
                  </a:cubicBezTo>
                  <a:cubicBezTo>
                    <a:pt x="1916367" y="2518669"/>
                    <a:pt x="1902622" y="2531111"/>
                    <a:pt x="1888876" y="2542309"/>
                  </a:cubicBezTo>
                  <a:cubicBezTo>
                    <a:pt x="1876380" y="2552262"/>
                    <a:pt x="1871382" y="2560972"/>
                    <a:pt x="1876380" y="2575902"/>
                  </a:cubicBezTo>
                  <a:cubicBezTo>
                    <a:pt x="1878879" y="2583367"/>
                    <a:pt x="1873881" y="2594565"/>
                    <a:pt x="1865134" y="2590832"/>
                  </a:cubicBezTo>
                  <a:cubicBezTo>
                    <a:pt x="1836394" y="2582123"/>
                    <a:pt x="1823898" y="2609495"/>
                    <a:pt x="1802656" y="2616960"/>
                  </a:cubicBezTo>
                  <a:cubicBezTo>
                    <a:pt x="1795158" y="2619449"/>
                    <a:pt x="1783912" y="2624426"/>
                    <a:pt x="1781413" y="2620693"/>
                  </a:cubicBezTo>
                  <a:cubicBezTo>
                    <a:pt x="1770167" y="2609495"/>
                    <a:pt x="1783912" y="2603274"/>
                    <a:pt x="1791409" y="2599542"/>
                  </a:cubicBezTo>
                  <a:cubicBezTo>
                    <a:pt x="1815151" y="2590832"/>
                    <a:pt x="1803905" y="2553507"/>
                    <a:pt x="1833895" y="2548530"/>
                  </a:cubicBezTo>
                  <a:cubicBezTo>
                    <a:pt x="1841392" y="2547286"/>
                    <a:pt x="1838893" y="2537332"/>
                    <a:pt x="1837644" y="2528623"/>
                  </a:cubicBezTo>
                  <a:cubicBezTo>
                    <a:pt x="1835144" y="2512448"/>
                    <a:pt x="1833895" y="2497518"/>
                    <a:pt x="1833895" y="2481343"/>
                  </a:cubicBezTo>
                  <a:cubicBezTo>
                    <a:pt x="1833895" y="2457704"/>
                    <a:pt x="1833895" y="2457704"/>
                    <a:pt x="1871382" y="2450238"/>
                  </a:cubicBezTo>
                  <a:cubicBezTo>
                    <a:pt x="1880129" y="2447750"/>
                    <a:pt x="1888876" y="2442773"/>
                    <a:pt x="1885128" y="2435308"/>
                  </a:cubicBezTo>
                  <a:cubicBezTo>
                    <a:pt x="1882628" y="2430331"/>
                    <a:pt x="1872632" y="2429087"/>
                    <a:pt x="1865134" y="2426599"/>
                  </a:cubicBezTo>
                  <a:cubicBezTo>
                    <a:pt x="1860136" y="2425355"/>
                    <a:pt x="1855138" y="2426599"/>
                    <a:pt x="1848890" y="2426599"/>
                  </a:cubicBezTo>
                  <a:lnTo>
                    <a:pt x="1847932" y="2422172"/>
                  </a:lnTo>
                  <a:lnTo>
                    <a:pt x="1847141" y="2425957"/>
                  </a:lnTo>
                  <a:cubicBezTo>
                    <a:pt x="1843402" y="2424702"/>
                    <a:pt x="1838417" y="2422192"/>
                    <a:pt x="1833432" y="2420937"/>
                  </a:cubicBezTo>
                  <a:cubicBezTo>
                    <a:pt x="1808509" y="2413407"/>
                    <a:pt x="1789816" y="2444781"/>
                    <a:pt x="1761153" y="2428467"/>
                  </a:cubicBezTo>
                  <a:cubicBezTo>
                    <a:pt x="1739968" y="2415917"/>
                    <a:pt x="1712552" y="2415917"/>
                    <a:pt x="1687628" y="2409642"/>
                  </a:cubicBezTo>
                  <a:cubicBezTo>
                    <a:pt x="1696352" y="2438506"/>
                    <a:pt x="1729999" y="2439761"/>
                    <a:pt x="1747445" y="2468625"/>
                  </a:cubicBezTo>
                  <a:cubicBezTo>
                    <a:pt x="1685136" y="2486195"/>
                    <a:pt x="1630303" y="2508784"/>
                    <a:pt x="1572979" y="2536393"/>
                  </a:cubicBezTo>
                  <a:cubicBezTo>
                    <a:pt x="1567994" y="2507529"/>
                    <a:pt x="1584194" y="2483685"/>
                    <a:pt x="1569240" y="2456076"/>
                  </a:cubicBezTo>
                  <a:cubicBezTo>
                    <a:pt x="1553040" y="2447291"/>
                    <a:pt x="1538085" y="2472390"/>
                    <a:pt x="1516900" y="2466115"/>
                  </a:cubicBezTo>
                  <a:cubicBezTo>
                    <a:pt x="1500700" y="2462350"/>
                    <a:pt x="1482007" y="2468625"/>
                    <a:pt x="1468299" y="2486195"/>
                  </a:cubicBezTo>
                  <a:cubicBezTo>
                    <a:pt x="1462068" y="2491215"/>
                    <a:pt x="1444621" y="2497489"/>
                    <a:pt x="1440883" y="2493724"/>
                  </a:cubicBezTo>
                  <a:cubicBezTo>
                    <a:pt x="1410974" y="2466115"/>
                    <a:pt x="1362373" y="2471135"/>
                    <a:pt x="1339941" y="2433486"/>
                  </a:cubicBezTo>
                  <a:cubicBezTo>
                    <a:pt x="1338695" y="2430977"/>
                    <a:pt x="1337449" y="2428467"/>
                    <a:pt x="1337449" y="2425957"/>
                  </a:cubicBezTo>
                  <a:cubicBezTo>
                    <a:pt x="1351157" y="2402112"/>
                    <a:pt x="1332464" y="2382033"/>
                    <a:pt x="1331218" y="2359444"/>
                  </a:cubicBezTo>
                  <a:cubicBezTo>
                    <a:pt x="1329972" y="2351914"/>
                    <a:pt x="1320002" y="2350659"/>
                    <a:pt x="1311279" y="2351914"/>
                  </a:cubicBezTo>
                  <a:cubicBezTo>
                    <a:pt x="1292586" y="2353169"/>
                    <a:pt x="1291340" y="2343129"/>
                    <a:pt x="1297571" y="2328070"/>
                  </a:cubicBezTo>
                  <a:cubicBezTo>
                    <a:pt x="1300063" y="2318030"/>
                    <a:pt x="1302555" y="2307991"/>
                    <a:pt x="1303802" y="2297951"/>
                  </a:cubicBezTo>
                  <a:cubicBezTo>
                    <a:pt x="1329972" y="2300461"/>
                    <a:pt x="1352403" y="2307991"/>
                    <a:pt x="1368604" y="2329325"/>
                  </a:cubicBezTo>
                  <a:cubicBezTo>
                    <a:pt x="1366111" y="2331835"/>
                    <a:pt x="1364865" y="2334345"/>
                    <a:pt x="1363619" y="2338110"/>
                  </a:cubicBezTo>
                  <a:lnTo>
                    <a:pt x="1367357" y="2334345"/>
                  </a:lnTo>
                  <a:lnTo>
                    <a:pt x="1368604" y="2329325"/>
                  </a:lnTo>
                  <a:cubicBezTo>
                    <a:pt x="1373588" y="2329325"/>
                    <a:pt x="1378573" y="2329325"/>
                    <a:pt x="1383558" y="2329325"/>
                  </a:cubicBezTo>
                  <a:cubicBezTo>
                    <a:pt x="1415959" y="2326815"/>
                    <a:pt x="1401004" y="2286656"/>
                    <a:pt x="1422190" y="2279127"/>
                  </a:cubicBezTo>
                  <a:cubicBezTo>
                    <a:pt x="1449606" y="2269087"/>
                    <a:pt x="1478268" y="2230183"/>
                    <a:pt x="1504438" y="2280382"/>
                  </a:cubicBezTo>
                  <a:cubicBezTo>
                    <a:pt x="1505684" y="2286656"/>
                    <a:pt x="1500700" y="2287911"/>
                    <a:pt x="1496961" y="2292931"/>
                  </a:cubicBezTo>
                  <a:cubicBezTo>
                    <a:pt x="1501946" y="2294186"/>
                    <a:pt x="1505684" y="2291676"/>
                    <a:pt x="1505684" y="2285401"/>
                  </a:cubicBezTo>
                  <a:cubicBezTo>
                    <a:pt x="1510669" y="2266577"/>
                    <a:pt x="1504438" y="2237713"/>
                    <a:pt x="1530608" y="2233948"/>
                  </a:cubicBezTo>
                  <a:cubicBezTo>
                    <a:pt x="1559271" y="2228928"/>
                    <a:pt x="1546809" y="2264067"/>
                    <a:pt x="1560517" y="2274107"/>
                  </a:cubicBezTo>
                  <a:cubicBezTo>
                    <a:pt x="1533101" y="2207594"/>
                    <a:pt x="1574225" y="2187515"/>
                    <a:pt x="1627811" y="2174965"/>
                  </a:cubicBezTo>
                  <a:cubicBezTo>
                    <a:pt x="1665197" y="2177475"/>
                    <a:pt x="1665197" y="2198809"/>
                    <a:pt x="1650243" y="2223908"/>
                  </a:cubicBezTo>
                  <a:cubicBezTo>
                    <a:pt x="1637781" y="2245243"/>
                    <a:pt x="1624073" y="2264067"/>
                    <a:pt x="1637781" y="2295441"/>
                  </a:cubicBezTo>
                  <a:cubicBezTo>
                    <a:pt x="1671428" y="2238027"/>
                    <a:pt x="1702972" y="2261792"/>
                    <a:pt x="1735042" y="2282029"/>
                  </a:cubicBezTo>
                  <a:lnTo>
                    <a:pt x="1766672" y="2297600"/>
                  </a:lnTo>
                  <a:lnTo>
                    <a:pt x="1772041" y="2253500"/>
                  </a:lnTo>
                  <a:cubicBezTo>
                    <a:pt x="1777977" y="2240281"/>
                    <a:pt x="1788910" y="2230016"/>
                    <a:pt x="1807654" y="2225039"/>
                  </a:cubicBezTo>
                  <a:cubicBezTo>
                    <a:pt x="1848890" y="2216330"/>
                    <a:pt x="1858886" y="2183981"/>
                    <a:pt x="1870132" y="2151632"/>
                  </a:cubicBezTo>
                  <a:cubicBezTo>
                    <a:pt x="1878567" y="2138568"/>
                    <a:pt x="1889111" y="2130403"/>
                    <a:pt x="1901236" y="2132911"/>
                  </a:cubicBezTo>
                  <a:close/>
                  <a:moveTo>
                    <a:pt x="777619" y="1310663"/>
                  </a:moveTo>
                  <a:lnTo>
                    <a:pt x="778692" y="1310922"/>
                  </a:lnTo>
                  <a:lnTo>
                    <a:pt x="777486" y="1310922"/>
                  </a:lnTo>
                  <a:lnTo>
                    <a:pt x="777619" y="1310663"/>
                  </a:lnTo>
                  <a:close/>
                  <a:moveTo>
                    <a:pt x="774470" y="1270355"/>
                  </a:moveTo>
                  <a:cubicBezTo>
                    <a:pt x="779899" y="1270194"/>
                    <a:pt x="784723" y="1270840"/>
                    <a:pt x="787136" y="1273426"/>
                  </a:cubicBezTo>
                  <a:cubicBezTo>
                    <a:pt x="791358" y="1279891"/>
                    <a:pt x="789850" y="1286356"/>
                    <a:pt x="786834" y="1292659"/>
                  </a:cubicBezTo>
                  <a:lnTo>
                    <a:pt x="777619" y="1310663"/>
                  </a:lnTo>
                  <a:lnTo>
                    <a:pt x="759996" y="1306397"/>
                  </a:lnTo>
                  <a:cubicBezTo>
                    <a:pt x="754568" y="1303488"/>
                    <a:pt x="750346" y="1298639"/>
                    <a:pt x="748537" y="1290235"/>
                  </a:cubicBezTo>
                  <a:cubicBezTo>
                    <a:pt x="747331" y="1282477"/>
                    <a:pt x="748537" y="1272133"/>
                    <a:pt x="758187" y="1272133"/>
                  </a:cubicBezTo>
                  <a:cubicBezTo>
                    <a:pt x="763012" y="1271487"/>
                    <a:pt x="769042" y="1270517"/>
                    <a:pt x="774470" y="1270355"/>
                  </a:cubicBezTo>
                  <a:close/>
                  <a:moveTo>
                    <a:pt x="748398" y="1192370"/>
                  </a:moveTo>
                  <a:cubicBezTo>
                    <a:pt x="750993" y="1191922"/>
                    <a:pt x="753435" y="1191922"/>
                    <a:pt x="754046" y="1192519"/>
                  </a:cubicBezTo>
                  <a:cubicBezTo>
                    <a:pt x="758930" y="1194908"/>
                    <a:pt x="760151" y="1200881"/>
                    <a:pt x="760151" y="1205660"/>
                  </a:cubicBezTo>
                  <a:cubicBezTo>
                    <a:pt x="762594" y="1239109"/>
                    <a:pt x="738171" y="1245082"/>
                    <a:pt x="708864" y="1243887"/>
                  </a:cubicBezTo>
                  <a:cubicBezTo>
                    <a:pt x="719854" y="1227163"/>
                    <a:pt x="729623" y="1210438"/>
                    <a:pt x="741834" y="1194908"/>
                  </a:cubicBezTo>
                  <a:cubicBezTo>
                    <a:pt x="743056" y="1193714"/>
                    <a:pt x="745803" y="1192818"/>
                    <a:pt x="748398" y="1192370"/>
                  </a:cubicBezTo>
                  <a:close/>
                  <a:moveTo>
                    <a:pt x="806509" y="1114390"/>
                  </a:moveTo>
                  <a:cubicBezTo>
                    <a:pt x="795096" y="1133526"/>
                    <a:pt x="790024" y="1153937"/>
                    <a:pt x="788756" y="1176900"/>
                  </a:cubicBezTo>
                  <a:cubicBezTo>
                    <a:pt x="788756" y="1183279"/>
                    <a:pt x="782415" y="1184555"/>
                    <a:pt x="778611" y="1178176"/>
                  </a:cubicBezTo>
                  <a:cubicBezTo>
                    <a:pt x="776074" y="1175625"/>
                    <a:pt x="776074" y="1167970"/>
                    <a:pt x="774806" y="1164143"/>
                  </a:cubicBezTo>
                  <a:cubicBezTo>
                    <a:pt x="776074" y="1124596"/>
                    <a:pt x="776074" y="1124596"/>
                    <a:pt x="806509" y="1114390"/>
                  </a:cubicBezTo>
                  <a:close/>
                  <a:moveTo>
                    <a:pt x="1033074" y="1037458"/>
                  </a:moveTo>
                  <a:lnTo>
                    <a:pt x="1040499" y="1044930"/>
                  </a:lnTo>
                  <a:lnTo>
                    <a:pt x="1040685" y="1044834"/>
                  </a:lnTo>
                  <a:cubicBezTo>
                    <a:pt x="1043221" y="1044979"/>
                    <a:pt x="1045757" y="1046425"/>
                    <a:pt x="1048294" y="1048738"/>
                  </a:cubicBezTo>
                  <a:cubicBezTo>
                    <a:pt x="1054634" y="1053366"/>
                    <a:pt x="1059707" y="1057993"/>
                    <a:pt x="1064779" y="1063777"/>
                  </a:cubicBezTo>
                  <a:lnTo>
                    <a:pt x="1051651" y="1063777"/>
                  </a:lnTo>
                  <a:lnTo>
                    <a:pt x="1062991" y="1068922"/>
                  </a:lnTo>
                  <a:lnTo>
                    <a:pt x="1062991" y="1064935"/>
                  </a:lnTo>
                  <a:cubicBezTo>
                    <a:pt x="1083750" y="1064935"/>
                    <a:pt x="1104509" y="1066195"/>
                    <a:pt x="1124048" y="1067454"/>
                  </a:cubicBezTo>
                  <a:cubicBezTo>
                    <a:pt x="1128932" y="1068713"/>
                    <a:pt x="1132596" y="1073750"/>
                    <a:pt x="1133817" y="1078787"/>
                  </a:cubicBezTo>
                  <a:cubicBezTo>
                    <a:pt x="1136259" y="1082565"/>
                    <a:pt x="1132596" y="1087602"/>
                    <a:pt x="1126490" y="1087602"/>
                  </a:cubicBezTo>
                  <a:cubicBezTo>
                    <a:pt x="1111836" y="1088861"/>
                    <a:pt x="1113057" y="1100195"/>
                    <a:pt x="1109394" y="1110269"/>
                  </a:cubicBezTo>
                  <a:cubicBezTo>
                    <a:pt x="1103288" y="1124121"/>
                    <a:pt x="1098404" y="1114047"/>
                    <a:pt x="1092298" y="1109010"/>
                  </a:cubicBezTo>
                  <a:cubicBezTo>
                    <a:pt x="1086803" y="1104602"/>
                    <a:pt x="1081918" y="1104917"/>
                    <a:pt x="1077186" y="1106649"/>
                  </a:cubicBezTo>
                  <a:lnTo>
                    <a:pt x="1064770" y="1112018"/>
                  </a:lnTo>
                  <a:lnTo>
                    <a:pt x="1064770" y="1118602"/>
                  </a:lnTo>
                  <a:lnTo>
                    <a:pt x="994607" y="1118602"/>
                  </a:lnTo>
                  <a:cubicBezTo>
                    <a:pt x="1009915" y="1099310"/>
                    <a:pt x="1021396" y="1083877"/>
                    <a:pt x="1032878" y="1069729"/>
                  </a:cubicBezTo>
                  <a:lnTo>
                    <a:pt x="1045997" y="1063777"/>
                  </a:lnTo>
                  <a:lnTo>
                    <a:pt x="1033076" y="1063777"/>
                  </a:lnTo>
                  <a:lnTo>
                    <a:pt x="1033076" y="1052769"/>
                  </a:lnTo>
                  <a:lnTo>
                    <a:pt x="1033074" y="1052769"/>
                  </a:lnTo>
                  <a:lnTo>
                    <a:pt x="1033074" y="1037458"/>
                  </a:lnTo>
                  <a:close/>
                  <a:moveTo>
                    <a:pt x="1000103" y="1037456"/>
                  </a:moveTo>
                  <a:cubicBezTo>
                    <a:pt x="1004813" y="1037456"/>
                    <a:pt x="1009523" y="1037456"/>
                    <a:pt x="1015410" y="1037456"/>
                  </a:cubicBezTo>
                  <a:cubicBezTo>
                    <a:pt x="1014232" y="1045214"/>
                    <a:pt x="1015410" y="1058143"/>
                    <a:pt x="1007168" y="1058143"/>
                  </a:cubicBezTo>
                  <a:cubicBezTo>
                    <a:pt x="1000103" y="1058143"/>
                    <a:pt x="1001281" y="1045214"/>
                    <a:pt x="1000103" y="1037456"/>
                  </a:cubicBezTo>
                  <a:close/>
                  <a:moveTo>
                    <a:pt x="925390" y="1027798"/>
                  </a:moveTo>
                  <a:cubicBezTo>
                    <a:pt x="931414" y="1025524"/>
                    <a:pt x="940925" y="1028254"/>
                    <a:pt x="954875" y="1035533"/>
                  </a:cubicBezTo>
                  <a:cubicBezTo>
                    <a:pt x="952339" y="1052517"/>
                    <a:pt x="948534" y="1070715"/>
                    <a:pt x="947266" y="1087700"/>
                  </a:cubicBezTo>
                  <a:cubicBezTo>
                    <a:pt x="945998" y="1101045"/>
                    <a:pt x="945998" y="1113177"/>
                    <a:pt x="926976" y="1110751"/>
                  </a:cubicBezTo>
                  <a:cubicBezTo>
                    <a:pt x="910490" y="1108324"/>
                    <a:pt x="907953" y="1094979"/>
                    <a:pt x="906685" y="1081634"/>
                  </a:cubicBezTo>
                  <a:cubicBezTo>
                    <a:pt x="920635" y="1074355"/>
                    <a:pt x="918099" y="1062223"/>
                    <a:pt x="916830" y="1050091"/>
                  </a:cubicBezTo>
                  <a:cubicBezTo>
                    <a:pt x="916830" y="1037352"/>
                    <a:pt x="919367" y="1030073"/>
                    <a:pt x="925390" y="1027798"/>
                  </a:cubicBezTo>
                  <a:close/>
                  <a:moveTo>
                    <a:pt x="804480" y="1010590"/>
                  </a:moveTo>
                  <a:cubicBezTo>
                    <a:pt x="823025" y="1017917"/>
                    <a:pt x="842808" y="1025244"/>
                    <a:pt x="863826" y="1033792"/>
                  </a:cubicBezTo>
                  <a:cubicBezTo>
                    <a:pt x="872481" y="1049667"/>
                    <a:pt x="850226" y="1064321"/>
                    <a:pt x="853935" y="1081417"/>
                  </a:cubicBezTo>
                  <a:cubicBezTo>
                    <a:pt x="844044" y="1091186"/>
                    <a:pt x="832916" y="1091186"/>
                    <a:pt x="823025" y="1081417"/>
                  </a:cubicBezTo>
                  <a:lnTo>
                    <a:pt x="823025" y="1066763"/>
                  </a:lnTo>
                  <a:cubicBezTo>
                    <a:pt x="814371" y="1058215"/>
                    <a:pt x="798298" y="1061878"/>
                    <a:pt x="792116" y="1050888"/>
                  </a:cubicBezTo>
                  <a:cubicBezTo>
                    <a:pt x="785934" y="1050888"/>
                    <a:pt x="780988" y="1050888"/>
                    <a:pt x="776043" y="1050888"/>
                  </a:cubicBezTo>
                  <a:cubicBezTo>
                    <a:pt x="776043" y="1046003"/>
                    <a:pt x="774806" y="1039898"/>
                    <a:pt x="776043" y="1035013"/>
                  </a:cubicBezTo>
                  <a:cubicBezTo>
                    <a:pt x="780988" y="1010590"/>
                    <a:pt x="787170" y="1004484"/>
                    <a:pt x="804480" y="1010590"/>
                  </a:cubicBezTo>
                  <a:close/>
                  <a:moveTo>
                    <a:pt x="1016522" y="121"/>
                  </a:moveTo>
                  <a:cubicBezTo>
                    <a:pt x="1021496" y="-1131"/>
                    <a:pt x="1028957" y="7631"/>
                    <a:pt x="1035175" y="12638"/>
                  </a:cubicBezTo>
                  <a:cubicBezTo>
                    <a:pt x="1045123" y="8883"/>
                    <a:pt x="1055071" y="8883"/>
                    <a:pt x="1065019" y="5128"/>
                  </a:cubicBezTo>
                  <a:cubicBezTo>
                    <a:pt x="1077455" y="-1131"/>
                    <a:pt x="1089890" y="-1131"/>
                    <a:pt x="1098595" y="12638"/>
                  </a:cubicBezTo>
                  <a:cubicBezTo>
                    <a:pt x="1096108" y="15141"/>
                    <a:pt x="1094864" y="16393"/>
                    <a:pt x="1091134" y="18896"/>
                  </a:cubicBezTo>
                  <a:cubicBezTo>
                    <a:pt x="1091134" y="17644"/>
                    <a:pt x="1096108" y="20148"/>
                    <a:pt x="1096108" y="18896"/>
                  </a:cubicBezTo>
                  <a:cubicBezTo>
                    <a:pt x="1093621" y="16393"/>
                    <a:pt x="1094864" y="13889"/>
                    <a:pt x="1098595" y="12638"/>
                  </a:cubicBezTo>
                  <a:cubicBezTo>
                    <a:pt x="1127196" y="25154"/>
                    <a:pt x="1152067" y="42678"/>
                    <a:pt x="1183155" y="46433"/>
                  </a:cubicBezTo>
                  <a:cubicBezTo>
                    <a:pt x="1193103" y="46433"/>
                    <a:pt x="1204295" y="53943"/>
                    <a:pt x="1208026" y="61453"/>
                  </a:cubicBezTo>
                  <a:cubicBezTo>
                    <a:pt x="1227922" y="95248"/>
                    <a:pt x="1259010" y="92744"/>
                    <a:pt x="1290099" y="92744"/>
                  </a:cubicBezTo>
                  <a:cubicBezTo>
                    <a:pt x="1268959" y="135301"/>
                    <a:pt x="1230409" y="127791"/>
                    <a:pt x="1195590" y="124036"/>
                  </a:cubicBezTo>
                  <a:cubicBezTo>
                    <a:pt x="1159528" y="119029"/>
                    <a:pt x="1144605" y="131546"/>
                    <a:pt x="1150823" y="170348"/>
                  </a:cubicBezTo>
                  <a:cubicBezTo>
                    <a:pt x="1152067" y="184116"/>
                    <a:pt x="1135901" y="201639"/>
                    <a:pt x="1120978" y="195381"/>
                  </a:cubicBezTo>
                  <a:cubicBezTo>
                    <a:pt x="1099838" y="186619"/>
                    <a:pt x="1084916" y="175354"/>
                    <a:pt x="1076211" y="209149"/>
                  </a:cubicBezTo>
                  <a:cubicBezTo>
                    <a:pt x="1072481" y="222918"/>
                    <a:pt x="1053828" y="222918"/>
                    <a:pt x="1041392" y="214156"/>
                  </a:cubicBezTo>
                  <a:cubicBezTo>
                    <a:pt x="1025226" y="204143"/>
                    <a:pt x="1001599" y="194129"/>
                    <a:pt x="1020252" y="166593"/>
                  </a:cubicBezTo>
                  <a:cubicBezTo>
                    <a:pt x="1021496" y="165341"/>
                    <a:pt x="1015278" y="159083"/>
                    <a:pt x="1011548" y="157831"/>
                  </a:cubicBezTo>
                  <a:cubicBezTo>
                    <a:pt x="1002843" y="152824"/>
                    <a:pt x="990407" y="149069"/>
                    <a:pt x="995382" y="136553"/>
                  </a:cubicBezTo>
                  <a:cubicBezTo>
                    <a:pt x="999112" y="124036"/>
                    <a:pt x="1012791" y="131546"/>
                    <a:pt x="1022739" y="131546"/>
                  </a:cubicBezTo>
                  <a:cubicBezTo>
                    <a:pt x="1037662" y="131546"/>
                    <a:pt x="1045123" y="121533"/>
                    <a:pt x="1050097" y="107764"/>
                  </a:cubicBezTo>
                  <a:cubicBezTo>
                    <a:pt x="1019009" y="90241"/>
                    <a:pt x="987920" y="75221"/>
                    <a:pt x="951858" y="99003"/>
                  </a:cubicBezTo>
                  <a:cubicBezTo>
                    <a:pt x="945640" y="102758"/>
                    <a:pt x="933205" y="95248"/>
                    <a:pt x="923257" y="92744"/>
                  </a:cubicBezTo>
                  <a:cubicBezTo>
                    <a:pt x="920770" y="97751"/>
                    <a:pt x="920770" y="102758"/>
                    <a:pt x="919526" y="107764"/>
                  </a:cubicBezTo>
                  <a:cubicBezTo>
                    <a:pt x="917039" y="111519"/>
                    <a:pt x="912065" y="116526"/>
                    <a:pt x="908334" y="116526"/>
                  </a:cubicBezTo>
                  <a:cubicBezTo>
                    <a:pt x="903360" y="116526"/>
                    <a:pt x="897143" y="111519"/>
                    <a:pt x="895899" y="107764"/>
                  </a:cubicBezTo>
                  <a:cubicBezTo>
                    <a:pt x="884707" y="73969"/>
                    <a:pt x="903360" y="47684"/>
                    <a:pt x="918283" y="20148"/>
                  </a:cubicBezTo>
                  <a:cubicBezTo>
                    <a:pt x="919526" y="18896"/>
                    <a:pt x="922013" y="16393"/>
                    <a:pt x="924500" y="16393"/>
                  </a:cubicBezTo>
                  <a:cubicBezTo>
                    <a:pt x="954345" y="10134"/>
                    <a:pt x="985433" y="2624"/>
                    <a:pt x="1016522" y="121"/>
                  </a:cubicBezTo>
                  <a:close/>
                </a:path>
              </a:pathLst>
            </a:custGeom>
            <a:solidFill>
              <a:srgbClr val="28A2DC">
                <a:alpha val="49800"/>
              </a:srgbClr>
            </a:solidFill>
            <a:ln>
              <a:noFill/>
            </a:ln>
          </p:spPr>
          <p:txBody>
            <a:bodyPr anchorCtr="0" anchor="ctr" bIns="22850" lIns="45725" spcFirstLastPara="1" rIns="45725" wrap="square" tIns="2285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747993"/>
                </a:solidFill>
                <a:latin typeface="Oswald"/>
                <a:ea typeface="Oswald"/>
                <a:cs typeface="Oswald"/>
                <a:sym typeface="Oswald"/>
              </a:endParaRPr>
            </a:p>
          </p:txBody>
        </p:sp>
        <p:sp>
          <p:nvSpPr>
            <p:cNvPr id="446" name="Google Shape;446;g311d5cb9a0a_0_108"/>
            <p:cNvSpPr/>
            <p:nvPr/>
          </p:nvSpPr>
          <p:spPr>
            <a:xfrm>
              <a:off x="13137765" y="10618272"/>
              <a:ext cx="357920" cy="901644"/>
            </a:xfrm>
            <a:custGeom>
              <a:rect b="b" l="l" r="r" t="t"/>
              <a:pathLst>
                <a:path extrusionOk="0" h="1939020" w="773881">
                  <a:moveTo>
                    <a:pt x="210744" y="1933145"/>
                  </a:moveTo>
                  <a:lnTo>
                    <a:pt x="211914" y="1934296"/>
                  </a:lnTo>
                  <a:lnTo>
                    <a:pt x="211999" y="1934413"/>
                  </a:lnTo>
                  <a:lnTo>
                    <a:pt x="210744" y="1933145"/>
                  </a:lnTo>
                  <a:close/>
                  <a:moveTo>
                    <a:pt x="383939" y="1807603"/>
                  </a:moveTo>
                  <a:lnTo>
                    <a:pt x="385195" y="1808871"/>
                  </a:lnTo>
                  <a:lnTo>
                    <a:pt x="384138" y="1808656"/>
                  </a:lnTo>
                  <a:lnTo>
                    <a:pt x="383939" y="1807603"/>
                  </a:lnTo>
                  <a:close/>
                  <a:moveTo>
                    <a:pt x="367134" y="1805206"/>
                  </a:moveTo>
                  <a:lnTo>
                    <a:pt x="384138" y="1808656"/>
                  </a:lnTo>
                  <a:lnTo>
                    <a:pt x="388704" y="1832866"/>
                  </a:lnTo>
                  <a:cubicBezTo>
                    <a:pt x="386763" y="1855157"/>
                    <a:pt x="366996" y="1869423"/>
                    <a:pt x="350053" y="1883689"/>
                  </a:cubicBezTo>
                  <a:cubicBezTo>
                    <a:pt x="334993" y="1887494"/>
                    <a:pt x="316167" y="1887494"/>
                    <a:pt x="306127" y="1903979"/>
                  </a:cubicBezTo>
                  <a:lnTo>
                    <a:pt x="304872" y="1903979"/>
                  </a:lnTo>
                  <a:cubicBezTo>
                    <a:pt x="296087" y="1912856"/>
                    <a:pt x="281026" y="1910319"/>
                    <a:pt x="272241" y="1919196"/>
                  </a:cubicBezTo>
                  <a:lnTo>
                    <a:pt x="273496" y="1919196"/>
                  </a:lnTo>
                  <a:cubicBezTo>
                    <a:pt x="262201" y="1929341"/>
                    <a:pt x="248395" y="1928073"/>
                    <a:pt x="235845" y="1933145"/>
                  </a:cubicBezTo>
                  <a:lnTo>
                    <a:pt x="229570" y="1933145"/>
                  </a:lnTo>
                  <a:lnTo>
                    <a:pt x="224550" y="1934413"/>
                  </a:lnTo>
                  <a:cubicBezTo>
                    <a:pt x="222040" y="1937584"/>
                    <a:pt x="219216" y="1939169"/>
                    <a:pt x="216706" y="1939010"/>
                  </a:cubicBezTo>
                  <a:lnTo>
                    <a:pt x="211914" y="1934296"/>
                  </a:lnTo>
                  <a:lnTo>
                    <a:pt x="201645" y="1920147"/>
                  </a:lnTo>
                  <a:cubicBezTo>
                    <a:pt x="201332" y="1915075"/>
                    <a:pt x="203842" y="1909686"/>
                    <a:pt x="208234" y="1903979"/>
                  </a:cubicBezTo>
                  <a:lnTo>
                    <a:pt x="208234" y="1902711"/>
                  </a:lnTo>
                  <a:cubicBezTo>
                    <a:pt x="219530" y="1895102"/>
                    <a:pt x="215765" y="1879885"/>
                    <a:pt x="224550" y="1871008"/>
                  </a:cubicBezTo>
                  <a:cubicBezTo>
                    <a:pt x="242120" y="1850719"/>
                    <a:pt x="250906" y="1815212"/>
                    <a:pt x="288557" y="1840574"/>
                  </a:cubicBezTo>
                  <a:lnTo>
                    <a:pt x="287302" y="1839306"/>
                  </a:lnTo>
                  <a:cubicBezTo>
                    <a:pt x="294832" y="1843110"/>
                    <a:pt x="298597" y="1848182"/>
                    <a:pt x="304872" y="1853255"/>
                  </a:cubicBezTo>
                  <a:cubicBezTo>
                    <a:pt x="311147" y="1853255"/>
                    <a:pt x="316167" y="1851987"/>
                    <a:pt x="322443" y="1850719"/>
                  </a:cubicBezTo>
                  <a:cubicBezTo>
                    <a:pt x="327463" y="1848182"/>
                    <a:pt x="332483" y="1844378"/>
                    <a:pt x="336248" y="1838038"/>
                  </a:cubicBezTo>
                  <a:lnTo>
                    <a:pt x="336248" y="1836769"/>
                  </a:lnTo>
                  <a:cubicBezTo>
                    <a:pt x="348485" y="1828210"/>
                    <a:pt x="352956" y="1808237"/>
                    <a:pt x="367134" y="1805206"/>
                  </a:cubicBezTo>
                  <a:close/>
                  <a:moveTo>
                    <a:pt x="466389" y="1738704"/>
                  </a:moveTo>
                  <a:cubicBezTo>
                    <a:pt x="471352" y="1741126"/>
                    <a:pt x="476316" y="1742336"/>
                    <a:pt x="481279" y="1742336"/>
                  </a:cubicBezTo>
                  <a:cubicBezTo>
                    <a:pt x="493687" y="1758076"/>
                    <a:pt x="475075" y="1764130"/>
                    <a:pt x="468871" y="1772606"/>
                  </a:cubicBezTo>
                  <a:lnTo>
                    <a:pt x="467630" y="1775027"/>
                  </a:lnTo>
                  <a:cubicBezTo>
                    <a:pt x="461426" y="1777449"/>
                    <a:pt x="456462" y="1783503"/>
                    <a:pt x="453981" y="1788346"/>
                  </a:cubicBezTo>
                  <a:lnTo>
                    <a:pt x="451499" y="1791978"/>
                  </a:lnTo>
                  <a:cubicBezTo>
                    <a:pt x="440332" y="1791978"/>
                    <a:pt x="426683" y="1808929"/>
                    <a:pt x="417997" y="1788346"/>
                  </a:cubicBezTo>
                  <a:cubicBezTo>
                    <a:pt x="420479" y="1784714"/>
                    <a:pt x="421719" y="1779871"/>
                    <a:pt x="420479" y="1777449"/>
                  </a:cubicBezTo>
                  <a:cubicBezTo>
                    <a:pt x="422960" y="1770184"/>
                    <a:pt x="429164" y="1764130"/>
                    <a:pt x="431646" y="1758076"/>
                  </a:cubicBezTo>
                  <a:cubicBezTo>
                    <a:pt x="441573" y="1745969"/>
                    <a:pt x="452740" y="1741126"/>
                    <a:pt x="466389" y="1738704"/>
                  </a:cubicBezTo>
                  <a:close/>
                  <a:moveTo>
                    <a:pt x="385024" y="1595829"/>
                  </a:moveTo>
                  <a:cubicBezTo>
                    <a:pt x="390096" y="1595829"/>
                    <a:pt x="395168" y="1595829"/>
                    <a:pt x="400240" y="1595829"/>
                  </a:cubicBezTo>
                  <a:cubicBezTo>
                    <a:pt x="400240" y="1606820"/>
                    <a:pt x="400240" y="1616589"/>
                    <a:pt x="400240" y="1626359"/>
                  </a:cubicBezTo>
                  <a:lnTo>
                    <a:pt x="392632" y="1627580"/>
                  </a:lnTo>
                  <a:lnTo>
                    <a:pt x="385024" y="1626359"/>
                  </a:lnTo>
                  <a:cubicBezTo>
                    <a:pt x="385024" y="1616589"/>
                    <a:pt x="385024" y="1606820"/>
                    <a:pt x="385024" y="1595829"/>
                  </a:cubicBezTo>
                  <a:close/>
                  <a:moveTo>
                    <a:pt x="625161" y="1578732"/>
                  </a:moveTo>
                  <a:lnTo>
                    <a:pt x="623897" y="1579954"/>
                  </a:lnTo>
                  <a:lnTo>
                    <a:pt x="624123" y="1579407"/>
                  </a:lnTo>
                  <a:lnTo>
                    <a:pt x="625161" y="1578732"/>
                  </a:lnTo>
                  <a:close/>
                  <a:moveTo>
                    <a:pt x="530369" y="1565300"/>
                  </a:moveTo>
                  <a:lnTo>
                    <a:pt x="530184" y="1565674"/>
                  </a:lnTo>
                  <a:lnTo>
                    <a:pt x="529105" y="1566521"/>
                  </a:lnTo>
                  <a:lnTo>
                    <a:pt x="530369" y="1565300"/>
                  </a:lnTo>
                  <a:close/>
                  <a:moveTo>
                    <a:pt x="670882" y="1547564"/>
                  </a:moveTo>
                  <a:lnTo>
                    <a:pt x="669623" y="1548838"/>
                  </a:lnTo>
                  <a:lnTo>
                    <a:pt x="669912" y="1548044"/>
                  </a:lnTo>
                  <a:lnTo>
                    <a:pt x="670882" y="1547564"/>
                  </a:lnTo>
                  <a:close/>
                  <a:moveTo>
                    <a:pt x="593722" y="1543472"/>
                  </a:moveTo>
                  <a:cubicBezTo>
                    <a:pt x="598935" y="1543625"/>
                    <a:pt x="604307" y="1545762"/>
                    <a:pt x="609994" y="1549425"/>
                  </a:cubicBezTo>
                  <a:lnTo>
                    <a:pt x="611258" y="1549425"/>
                  </a:lnTo>
                  <a:cubicBezTo>
                    <a:pt x="615998" y="1555836"/>
                    <a:pt x="627847" y="1560873"/>
                    <a:pt x="628143" y="1569689"/>
                  </a:cubicBezTo>
                  <a:lnTo>
                    <a:pt x="624123" y="1579407"/>
                  </a:lnTo>
                  <a:lnTo>
                    <a:pt x="609678" y="1588807"/>
                  </a:lnTo>
                  <a:cubicBezTo>
                    <a:pt x="603675" y="1590639"/>
                    <a:pt x="597356" y="1592165"/>
                    <a:pt x="592300" y="1597050"/>
                  </a:cubicBezTo>
                  <a:lnTo>
                    <a:pt x="593564" y="1595828"/>
                  </a:lnTo>
                  <a:cubicBezTo>
                    <a:pt x="584717" y="1606819"/>
                    <a:pt x="569550" y="1604376"/>
                    <a:pt x="559439" y="1611703"/>
                  </a:cubicBezTo>
                  <a:lnTo>
                    <a:pt x="560703" y="1610482"/>
                  </a:lnTo>
                  <a:cubicBezTo>
                    <a:pt x="555647" y="1616588"/>
                    <a:pt x="550592" y="1616588"/>
                    <a:pt x="545536" y="1611703"/>
                  </a:cubicBezTo>
                  <a:lnTo>
                    <a:pt x="546800" y="1612924"/>
                  </a:lnTo>
                  <a:cubicBezTo>
                    <a:pt x="533529" y="1603766"/>
                    <a:pt x="520258" y="1595294"/>
                    <a:pt x="522450" y="1581328"/>
                  </a:cubicBezTo>
                  <a:lnTo>
                    <a:pt x="530184" y="1565674"/>
                  </a:lnTo>
                  <a:lnTo>
                    <a:pt x="549328" y="1550646"/>
                  </a:lnTo>
                  <a:cubicBezTo>
                    <a:pt x="558175" y="1550646"/>
                    <a:pt x="568286" y="1549425"/>
                    <a:pt x="578397" y="1549425"/>
                  </a:cubicBezTo>
                  <a:cubicBezTo>
                    <a:pt x="583453" y="1545151"/>
                    <a:pt x="588508" y="1543319"/>
                    <a:pt x="593722" y="1543472"/>
                  </a:cubicBezTo>
                  <a:close/>
                  <a:moveTo>
                    <a:pt x="275476" y="1499380"/>
                  </a:moveTo>
                  <a:lnTo>
                    <a:pt x="276717" y="1500621"/>
                  </a:lnTo>
                  <a:lnTo>
                    <a:pt x="275476" y="1499702"/>
                  </a:lnTo>
                  <a:lnTo>
                    <a:pt x="275476" y="1499380"/>
                  </a:lnTo>
                  <a:close/>
                  <a:moveTo>
                    <a:pt x="656401" y="1477162"/>
                  </a:moveTo>
                  <a:cubicBezTo>
                    <a:pt x="661752" y="1477162"/>
                    <a:pt x="667104" y="1479392"/>
                    <a:pt x="672141" y="1483852"/>
                  </a:cubicBezTo>
                  <a:cubicBezTo>
                    <a:pt x="677808" y="1494683"/>
                    <a:pt x="681271" y="1505833"/>
                    <a:pt x="681271" y="1516823"/>
                  </a:cubicBezTo>
                  <a:lnTo>
                    <a:pt x="669912" y="1548044"/>
                  </a:lnTo>
                  <a:lnTo>
                    <a:pt x="649318" y="1558236"/>
                  </a:lnTo>
                  <a:cubicBezTo>
                    <a:pt x="641920" y="1558395"/>
                    <a:pt x="634365" y="1555210"/>
                    <a:pt x="626809" y="1548838"/>
                  </a:cubicBezTo>
                  <a:lnTo>
                    <a:pt x="626809" y="1522079"/>
                  </a:lnTo>
                  <a:cubicBezTo>
                    <a:pt x="631846" y="1510611"/>
                    <a:pt x="630587" y="1495320"/>
                    <a:pt x="640661" y="1483852"/>
                  </a:cubicBezTo>
                  <a:cubicBezTo>
                    <a:pt x="645698" y="1479392"/>
                    <a:pt x="651049" y="1477162"/>
                    <a:pt x="656401" y="1477162"/>
                  </a:cubicBezTo>
                  <a:close/>
                  <a:moveTo>
                    <a:pt x="675128" y="1377215"/>
                  </a:moveTo>
                  <a:lnTo>
                    <a:pt x="706668" y="1377215"/>
                  </a:lnTo>
                  <a:cubicBezTo>
                    <a:pt x="707950" y="1381993"/>
                    <a:pt x="706668" y="1386771"/>
                    <a:pt x="706668" y="1391549"/>
                  </a:cubicBezTo>
                  <a:lnTo>
                    <a:pt x="675897" y="1391549"/>
                  </a:lnTo>
                  <a:cubicBezTo>
                    <a:pt x="672051" y="1387966"/>
                    <a:pt x="670769" y="1385577"/>
                    <a:pt x="672051" y="1381993"/>
                  </a:cubicBezTo>
                  <a:lnTo>
                    <a:pt x="675128" y="1377215"/>
                  </a:lnTo>
                  <a:close/>
                  <a:moveTo>
                    <a:pt x="675897" y="1376020"/>
                  </a:moveTo>
                  <a:lnTo>
                    <a:pt x="675128" y="1377215"/>
                  </a:lnTo>
                  <a:lnTo>
                    <a:pt x="674615" y="1377215"/>
                  </a:lnTo>
                  <a:lnTo>
                    <a:pt x="675897" y="1376020"/>
                  </a:lnTo>
                  <a:close/>
                  <a:moveTo>
                    <a:pt x="513431" y="1370521"/>
                  </a:moveTo>
                  <a:cubicBezTo>
                    <a:pt x="518365" y="1373057"/>
                    <a:pt x="523299" y="1373057"/>
                    <a:pt x="529467" y="1373057"/>
                  </a:cubicBezTo>
                  <a:cubicBezTo>
                    <a:pt x="533167" y="1379398"/>
                    <a:pt x="539335" y="1383202"/>
                    <a:pt x="545503" y="1388275"/>
                  </a:cubicBezTo>
                  <a:lnTo>
                    <a:pt x="546736" y="1389543"/>
                  </a:lnTo>
                  <a:cubicBezTo>
                    <a:pt x="552904" y="1400956"/>
                    <a:pt x="554137" y="1412369"/>
                    <a:pt x="544269" y="1422515"/>
                  </a:cubicBezTo>
                  <a:lnTo>
                    <a:pt x="544269" y="1421246"/>
                  </a:lnTo>
                  <a:cubicBezTo>
                    <a:pt x="527000" y="1435196"/>
                    <a:pt x="523299" y="1413638"/>
                    <a:pt x="512197" y="1408565"/>
                  </a:cubicBezTo>
                  <a:lnTo>
                    <a:pt x="510964" y="1407297"/>
                  </a:lnTo>
                  <a:cubicBezTo>
                    <a:pt x="507263" y="1399688"/>
                    <a:pt x="503563" y="1394616"/>
                    <a:pt x="497395" y="1392079"/>
                  </a:cubicBezTo>
                  <a:lnTo>
                    <a:pt x="494928" y="1390811"/>
                  </a:lnTo>
                  <a:cubicBezTo>
                    <a:pt x="497395" y="1379398"/>
                    <a:pt x="503563" y="1373057"/>
                    <a:pt x="513431" y="1370521"/>
                  </a:cubicBezTo>
                  <a:close/>
                  <a:moveTo>
                    <a:pt x="226613" y="1340456"/>
                  </a:moveTo>
                  <a:lnTo>
                    <a:pt x="220880" y="1345454"/>
                  </a:lnTo>
                  <a:cubicBezTo>
                    <a:pt x="219639" y="1348868"/>
                    <a:pt x="219716" y="1351506"/>
                    <a:pt x="220647" y="1353639"/>
                  </a:cubicBezTo>
                  <a:lnTo>
                    <a:pt x="224877" y="1358106"/>
                  </a:lnTo>
                  <a:lnTo>
                    <a:pt x="225044" y="1355855"/>
                  </a:lnTo>
                  <a:lnTo>
                    <a:pt x="226613" y="1340456"/>
                  </a:lnTo>
                  <a:close/>
                  <a:moveTo>
                    <a:pt x="696733" y="1210236"/>
                  </a:moveTo>
                  <a:cubicBezTo>
                    <a:pt x="702194" y="1209321"/>
                    <a:pt x="709529" y="1210913"/>
                    <a:pt x="719734" y="1216324"/>
                  </a:cubicBezTo>
                  <a:cubicBezTo>
                    <a:pt x="729938" y="1232877"/>
                    <a:pt x="728663" y="1249430"/>
                    <a:pt x="719734" y="1265983"/>
                  </a:cubicBezTo>
                  <a:cubicBezTo>
                    <a:pt x="718458" y="1268530"/>
                    <a:pt x="717182" y="1271076"/>
                    <a:pt x="718458" y="1274896"/>
                  </a:cubicBezTo>
                  <a:cubicBezTo>
                    <a:pt x="705702" y="1297816"/>
                    <a:pt x="689119" y="1292722"/>
                    <a:pt x="672536" y="1282536"/>
                  </a:cubicBezTo>
                  <a:cubicBezTo>
                    <a:pt x="659780" y="1273623"/>
                    <a:pt x="662331" y="1260890"/>
                    <a:pt x="671260" y="1249430"/>
                  </a:cubicBezTo>
                  <a:lnTo>
                    <a:pt x="671260" y="1250703"/>
                  </a:lnTo>
                  <a:cubicBezTo>
                    <a:pt x="680828" y="1238288"/>
                    <a:pt x="680349" y="1212982"/>
                    <a:pt x="696733" y="1210236"/>
                  </a:cubicBezTo>
                  <a:close/>
                  <a:moveTo>
                    <a:pt x="753194" y="1084774"/>
                  </a:moveTo>
                  <a:cubicBezTo>
                    <a:pt x="758366" y="1084774"/>
                    <a:pt x="763538" y="1084774"/>
                    <a:pt x="768709" y="1084774"/>
                  </a:cubicBezTo>
                  <a:cubicBezTo>
                    <a:pt x="772588" y="1087129"/>
                    <a:pt x="773881" y="1090663"/>
                    <a:pt x="773881" y="1095373"/>
                  </a:cubicBezTo>
                  <a:cubicBezTo>
                    <a:pt x="772588" y="1097729"/>
                    <a:pt x="771295" y="1100084"/>
                    <a:pt x="770002" y="1100084"/>
                  </a:cubicBezTo>
                  <a:cubicBezTo>
                    <a:pt x="760952" y="1097729"/>
                    <a:pt x="755780" y="1093018"/>
                    <a:pt x="753194" y="1084774"/>
                  </a:cubicBezTo>
                  <a:close/>
                  <a:moveTo>
                    <a:pt x="226818" y="988697"/>
                  </a:moveTo>
                  <a:cubicBezTo>
                    <a:pt x="213093" y="1002346"/>
                    <a:pt x="199367" y="1018477"/>
                    <a:pt x="183146" y="1035849"/>
                  </a:cubicBezTo>
                  <a:cubicBezTo>
                    <a:pt x="204358" y="1055703"/>
                    <a:pt x="226818" y="1073075"/>
                    <a:pt x="244287" y="1095410"/>
                  </a:cubicBezTo>
                  <a:cubicBezTo>
                    <a:pt x="251150" y="1103475"/>
                    <a:pt x="249902" y="1108128"/>
                    <a:pt x="245379" y="1111075"/>
                  </a:cubicBezTo>
                  <a:lnTo>
                    <a:pt x="239767" y="1112717"/>
                  </a:lnTo>
                  <a:lnTo>
                    <a:pt x="257297" y="1132532"/>
                  </a:lnTo>
                  <a:cubicBezTo>
                    <a:pt x="267442" y="1159603"/>
                    <a:pt x="253588" y="1196481"/>
                    <a:pt x="273602" y="1219660"/>
                  </a:cubicBezTo>
                  <a:lnTo>
                    <a:pt x="285144" y="1228278"/>
                  </a:lnTo>
                  <a:lnTo>
                    <a:pt x="269126" y="1190137"/>
                  </a:lnTo>
                  <a:cubicBezTo>
                    <a:pt x="261004" y="1157343"/>
                    <a:pt x="266613" y="1126726"/>
                    <a:pt x="285731" y="1096059"/>
                  </a:cubicBezTo>
                  <a:lnTo>
                    <a:pt x="305167" y="1070735"/>
                  </a:lnTo>
                  <a:lnTo>
                    <a:pt x="304052" y="1069339"/>
                  </a:lnTo>
                  <a:lnTo>
                    <a:pt x="285464" y="1078038"/>
                  </a:lnTo>
                  <a:cubicBezTo>
                    <a:pt x="280473" y="1079279"/>
                    <a:pt x="275482" y="1076797"/>
                    <a:pt x="271739" y="1075556"/>
                  </a:cubicBezTo>
                  <a:cubicBezTo>
                    <a:pt x="282969" y="1033367"/>
                    <a:pt x="238048" y="1018477"/>
                    <a:pt x="226818" y="988697"/>
                  </a:cubicBezTo>
                  <a:close/>
                  <a:moveTo>
                    <a:pt x="615524" y="876267"/>
                  </a:moveTo>
                  <a:lnTo>
                    <a:pt x="615320" y="881484"/>
                  </a:lnTo>
                  <a:lnTo>
                    <a:pt x="621182" y="876267"/>
                  </a:lnTo>
                  <a:lnTo>
                    <a:pt x="615524" y="876267"/>
                  </a:lnTo>
                  <a:close/>
                  <a:moveTo>
                    <a:pt x="551914" y="861810"/>
                  </a:moveTo>
                  <a:lnTo>
                    <a:pt x="540677" y="862790"/>
                  </a:lnTo>
                  <a:cubicBezTo>
                    <a:pt x="535256" y="863604"/>
                    <a:pt x="531435" y="864767"/>
                    <a:pt x="528472" y="866784"/>
                  </a:cubicBezTo>
                  <a:lnTo>
                    <a:pt x="523349" y="876854"/>
                  </a:lnTo>
                  <a:lnTo>
                    <a:pt x="539762" y="872106"/>
                  </a:lnTo>
                  <a:lnTo>
                    <a:pt x="556429" y="868662"/>
                  </a:lnTo>
                  <a:lnTo>
                    <a:pt x="551843" y="862581"/>
                  </a:lnTo>
                  <a:lnTo>
                    <a:pt x="551914" y="861810"/>
                  </a:lnTo>
                  <a:close/>
                  <a:moveTo>
                    <a:pt x="477465" y="635799"/>
                  </a:moveTo>
                  <a:lnTo>
                    <a:pt x="465758" y="676296"/>
                  </a:lnTo>
                  <a:lnTo>
                    <a:pt x="461488" y="686003"/>
                  </a:lnTo>
                  <a:lnTo>
                    <a:pt x="472633" y="674142"/>
                  </a:lnTo>
                  <a:cubicBezTo>
                    <a:pt x="475597" y="666697"/>
                    <a:pt x="476844" y="657546"/>
                    <a:pt x="477351" y="647929"/>
                  </a:cubicBezTo>
                  <a:lnTo>
                    <a:pt x="477465" y="635799"/>
                  </a:lnTo>
                  <a:close/>
                  <a:moveTo>
                    <a:pt x="636874" y="610393"/>
                  </a:moveTo>
                  <a:cubicBezTo>
                    <a:pt x="629231" y="609928"/>
                    <a:pt x="621120" y="612720"/>
                    <a:pt x="612386" y="618924"/>
                  </a:cubicBezTo>
                  <a:cubicBezTo>
                    <a:pt x="603651" y="625129"/>
                    <a:pt x="599908" y="631023"/>
                    <a:pt x="600064" y="636917"/>
                  </a:cubicBezTo>
                  <a:lnTo>
                    <a:pt x="602893" y="641513"/>
                  </a:lnTo>
                  <a:lnTo>
                    <a:pt x="609079" y="630072"/>
                  </a:lnTo>
                  <a:cubicBezTo>
                    <a:pt x="616409" y="621518"/>
                    <a:pt x="626079" y="614986"/>
                    <a:pt x="639179" y="612497"/>
                  </a:cubicBezTo>
                  <a:lnTo>
                    <a:pt x="640084" y="612024"/>
                  </a:lnTo>
                  <a:lnTo>
                    <a:pt x="636874" y="610393"/>
                  </a:lnTo>
                  <a:close/>
                  <a:moveTo>
                    <a:pt x="501783" y="494742"/>
                  </a:moveTo>
                  <a:lnTo>
                    <a:pt x="498337" y="514410"/>
                  </a:lnTo>
                  <a:lnTo>
                    <a:pt x="505703" y="544230"/>
                  </a:lnTo>
                  <a:cubicBezTo>
                    <a:pt x="504434" y="550340"/>
                    <a:pt x="498728" y="553473"/>
                    <a:pt x="487315" y="559740"/>
                  </a:cubicBezTo>
                  <a:cubicBezTo>
                    <a:pt x="478439" y="564753"/>
                    <a:pt x="469562" y="568513"/>
                    <a:pt x="460686" y="574779"/>
                  </a:cubicBezTo>
                  <a:cubicBezTo>
                    <a:pt x="456881" y="577286"/>
                    <a:pt x="454345" y="583552"/>
                    <a:pt x="454345" y="587312"/>
                  </a:cubicBezTo>
                  <a:cubicBezTo>
                    <a:pt x="454345" y="598592"/>
                    <a:pt x="464490" y="597339"/>
                    <a:pt x="472098" y="596085"/>
                  </a:cubicBezTo>
                  <a:cubicBezTo>
                    <a:pt x="477171" y="594832"/>
                    <a:pt x="482243" y="595145"/>
                    <a:pt x="486681" y="597025"/>
                  </a:cubicBezTo>
                  <a:lnTo>
                    <a:pt x="491834" y="601968"/>
                  </a:lnTo>
                  <a:lnTo>
                    <a:pt x="496341" y="596589"/>
                  </a:lnTo>
                  <a:cubicBezTo>
                    <a:pt x="510067" y="589144"/>
                    <a:pt x="532527" y="599071"/>
                    <a:pt x="540014" y="573013"/>
                  </a:cubicBezTo>
                  <a:cubicBezTo>
                    <a:pt x="544381" y="556882"/>
                    <a:pt x="552491" y="551298"/>
                    <a:pt x="562318" y="550833"/>
                  </a:cubicBezTo>
                  <a:lnTo>
                    <a:pt x="580934" y="555704"/>
                  </a:lnTo>
                  <a:lnTo>
                    <a:pt x="571493" y="540334"/>
                  </a:lnTo>
                  <a:lnTo>
                    <a:pt x="555104" y="516561"/>
                  </a:lnTo>
                  <a:lnTo>
                    <a:pt x="551024" y="519817"/>
                  </a:lnTo>
                  <a:cubicBezTo>
                    <a:pt x="540340" y="527346"/>
                    <a:pt x="537715" y="523844"/>
                    <a:pt x="524345" y="509837"/>
                  </a:cubicBezTo>
                  <a:lnTo>
                    <a:pt x="501783" y="494742"/>
                  </a:lnTo>
                  <a:close/>
                  <a:moveTo>
                    <a:pt x="667710" y="465"/>
                  </a:moveTo>
                  <a:cubicBezTo>
                    <a:pt x="667710" y="16670"/>
                    <a:pt x="670185" y="32876"/>
                    <a:pt x="666472" y="47835"/>
                  </a:cubicBezTo>
                  <a:cubicBezTo>
                    <a:pt x="656573" y="81493"/>
                    <a:pt x="665235" y="103932"/>
                    <a:pt x="699884" y="116398"/>
                  </a:cubicBezTo>
                  <a:cubicBezTo>
                    <a:pt x="711021" y="120138"/>
                    <a:pt x="713496" y="133850"/>
                    <a:pt x="702358" y="140083"/>
                  </a:cubicBezTo>
                  <a:cubicBezTo>
                    <a:pt x="662760" y="163769"/>
                    <a:pt x="670185" y="216126"/>
                    <a:pt x="640486" y="246044"/>
                  </a:cubicBezTo>
                  <a:cubicBezTo>
                    <a:pt x="637393" y="249161"/>
                    <a:pt x="638321" y="254147"/>
                    <a:pt x="641105" y="259134"/>
                  </a:cubicBezTo>
                  <a:lnTo>
                    <a:pt x="648453" y="267316"/>
                  </a:lnTo>
                  <a:lnTo>
                    <a:pt x="652904" y="255413"/>
                  </a:lnTo>
                  <a:cubicBezTo>
                    <a:pt x="666628" y="244216"/>
                    <a:pt x="679729" y="241105"/>
                    <a:pt x="690646" y="244371"/>
                  </a:cubicBezTo>
                  <a:cubicBezTo>
                    <a:pt x="701563" y="247637"/>
                    <a:pt x="710296" y="257280"/>
                    <a:pt x="715287" y="271588"/>
                  </a:cubicBezTo>
                  <a:cubicBezTo>
                    <a:pt x="741488" y="338774"/>
                    <a:pt x="773927" y="405961"/>
                    <a:pt x="752717" y="481857"/>
                  </a:cubicBezTo>
                  <a:cubicBezTo>
                    <a:pt x="751469" y="506741"/>
                    <a:pt x="750222" y="531625"/>
                    <a:pt x="750222" y="557753"/>
                  </a:cubicBezTo>
                  <a:cubicBezTo>
                    <a:pt x="746479" y="561485"/>
                    <a:pt x="746479" y="565218"/>
                    <a:pt x="748974" y="570195"/>
                  </a:cubicBezTo>
                  <a:cubicBezTo>
                    <a:pt x="731507" y="595079"/>
                    <a:pt x="755212" y="628672"/>
                    <a:pt x="732754" y="652312"/>
                  </a:cubicBezTo>
                  <a:lnTo>
                    <a:pt x="731507" y="651067"/>
                  </a:lnTo>
                  <a:cubicBezTo>
                    <a:pt x="722773" y="658533"/>
                    <a:pt x="719030" y="665998"/>
                    <a:pt x="719030" y="677196"/>
                  </a:cubicBezTo>
                  <a:cubicBezTo>
                    <a:pt x="719030" y="705812"/>
                    <a:pt x="717782" y="734429"/>
                    <a:pt x="716535" y="763045"/>
                  </a:cubicBezTo>
                  <a:cubicBezTo>
                    <a:pt x="699067" y="776731"/>
                    <a:pt x="706553" y="796639"/>
                    <a:pt x="705306" y="814057"/>
                  </a:cubicBezTo>
                  <a:cubicBezTo>
                    <a:pt x="704058" y="843918"/>
                    <a:pt x="704058" y="875023"/>
                    <a:pt x="704058" y="906128"/>
                  </a:cubicBezTo>
                  <a:cubicBezTo>
                    <a:pt x="705306" y="926035"/>
                    <a:pt x="696572" y="940965"/>
                    <a:pt x="685343" y="954651"/>
                  </a:cubicBezTo>
                  <a:lnTo>
                    <a:pt x="677857" y="954651"/>
                  </a:lnTo>
                  <a:lnTo>
                    <a:pt x="670371" y="957140"/>
                  </a:lnTo>
                  <a:cubicBezTo>
                    <a:pt x="671619" y="949675"/>
                    <a:pt x="671619" y="940965"/>
                    <a:pt x="675362" y="934744"/>
                  </a:cubicBezTo>
                  <a:cubicBezTo>
                    <a:pt x="680352" y="922925"/>
                    <a:pt x="680664" y="913904"/>
                    <a:pt x="676921" y="906906"/>
                  </a:cubicBezTo>
                  <a:lnTo>
                    <a:pt x="662655" y="897064"/>
                  </a:lnTo>
                  <a:lnTo>
                    <a:pt x="660279" y="932750"/>
                  </a:lnTo>
                  <a:cubicBezTo>
                    <a:pt x="661528" y="945254"/>
                    <a:pt x="664026" y="959009"/>
                    <a:pt x="654035" y="969012"/>
                  </a:cubicBezTo>
                  <a:lnTo>
                    <a:pt x="657782" y="971513"/>
                  </a:lnTo>
                  <a:lnTo>
                    <a:pt x="640274" y="986705"/>
                  </a:lnTo>
                  <a:lnTo>
                    <a:pt x="640297" y="986518"/>
                  </a:lnTo>
                  <a:lnTo>
                    <a:pt x="639048" y="987768"/>
                  </a:lnTo>
                  <a:lnTo>
                    <a:pt x="640274" y="986705"/>
                  </a:lnTo>
                  <a:lnTo>
                    <a:pt x="631965" y="1052750"/>
                  </a:lnTo>
                  <a:cubicBezTo>
                    <a:pt x="630385" y="1119451"/>
                    <a:pt x="643732" y="1187207"/>
                    <a:pt x="624062" y="1252853"/>
                  </a:cubicBezTo>
                  <a:cubicBezTo>
                    <a:pt x="602831" y="1277861"/>
                    <a:pt x="570360" y="1249102"/>
                    <a:pt x="547880" y="1269108"/>
                  </a:cubicBezTo>
                  <a:cubicBezTo>
                    <a:pt x="540387" y="1269108"/>
                    <a:pt x="535391" y="1264107"/>
                    <a:pt x="531645" y="1257855"/>
                  </a:cubicBezTo>
                  <a:lnTo>
                    <a:pt x="532894" y="1257855"/>
                  </a:lnTo>
                  <a:cubicBezTo>
                    <a:pt x="486685" y="1229095"/>
                    <a:pt x="506667" y="1290365"/>
                    <a:pt x="484187" y="1292866"/>
                  </a:cubicBezTo>
                  <a:cubicBezTo>
                    <a:pt x="484187" y="1299118"/>
                    <a:pt x="484187" y="1304119"/>
                    <a:pt x="482938" y="1310371"/>
                  </a:cubicBezTo>
                  <a:cubicBezTo>
                    <a:pt x="487934" y="1315373"/>
                    <a:pt x="492929" y="1320375"/>
                    <a:pt x="497925" y="1325376"/>
                  </a:cubicBezTo>
                  <a:lnTo>
                    <a:pt x="499174" y="1325376"/>
                  </a:lnTo>
                  <a:cubicBezTo>
                    <a:pt x="506667" y="1369140"/>
                    <a:pt x="469201" y="1361638"/>
                    <a:pt x="446721" y="1370391"/>
                  </a:cubicBezTo>
                  <a:lnTo>
                    <a:pt x="447970" y="1369140"/>
                  </a:lnTo>
                  <a:cubicBezTo>
                    <a:pt x="441725" y="1384145"/>
                    <a:pt x="425490" y="1380394"/>
                    <a:pt x="415499" y="1387896"/>
                  </a:cubicBezTo>
                  <a:lnTo>
                    <a:pt x="417996" y="1386646"/>
                  </a:lnTo>
                  <a:cubicBezTo>
                    <a:pt x="403010" y="1405402"/>
                    <a:pt x="380530" y="1392898"/>
                    <a:pt x="364295" y="1402901"/>
                  </a:cubicBezTo>
                  <a:lnTo>
                    <a:pt x="358050" y="1402901"/>
                  </a:lnTo>
                  <a:lnTo>
                    <a:pt x="354304" y="1405402"/>
                  </a:lnTo>
                  <a:cubicBezTo>
                    <a:pt x="341815" y="1420407"/>
                    <a:pt x="319335" y="1406652"/>
                    <a:pt x="306846" y="1421657"/>
                  </a:cubicBezTo>
                  <a:lnTo>
                    <a:pt x="305597" y="1421657"/>
                  </a:lnTo>
                  <a:cubicBezTo>
                    <a:pt x="299353" y="1426659"/>
                    <a:pt x="295606" y="1434161"/>
                    <a:pt x="288113" y="1435412"/>
                  </a:cubicBezTo>
                  <a:cubicBezTo>
                    <a:pt x="285615" y="1442914"/>
                    <a:pt x="279371" y="1447916"/>
                    <a:pt x="273126" y="1452917"/>
                  </a:cubicBezTo>
                  <a:cubicBezTo>
                    <a:pt x="270004" y="1457294"/>
                    <a:pt x="267819" y="1462295"/>
                    <a:pt x="264852" y="1466984"/>
                  </a:cubicBezTo>
                  <a:lnTo>
                    <a:pt x="257795" y="1473624"/>
                  </a:lnTo>
                  <a:lnTo>
                    <a:pt x="259345" y="1478277"/>
                  </a:lnTo>
                  <a:cubicBezTo>
                    <a:pt x="260586" y="1483243"/>
                    <a:pt x="262137" y="1487898"/>
                    <a:pt x="264774" y="1491777"/>
                  </a:cubicBezTo>
                  <a:lnTo>
                    <a:pt x="275476" y="1499702"/>
                  </a:lnTo>
                  <a:lnTo>
                    <a:pt x="275476" y="1520483"/>
                  </a:lnTo>
                  <a:cubicBezTo>
                    <a:pt x="219639" y="1534138"/>
                    <a:pt x="167524" y="1505587"/>
                    <a:pt x="114168" y="1499380"/>
                  </a:cubicBezTo>
                  <a:cubicBezTo>
                    <a:pt x="70739" y="1495656"/>
                    <a:pt x="84388" y="1446003"/>
                    <a:pt x="86870" y="1412486"/>
                  </a:cubicBezTo>
                  <a:cubicBezTo>
                    <a:pt x="86870" y="1406280"/>
                    <a:pt x="88111" y="1400073"/>
                    <a:pt x="89352" y="1393866"/>
                  </a:cubicBezTo>
                  <a:cubicBezTo>
                    <a:pt x="91833" y="1385177"/>
                    <a:pt x="95556" y="1377729"/>
                    <a:pt x="94315" y="1369040"/>
                  </a:cubicBezTo>
                  <a:cubicBezTo>
                    <a:pt x="91833" y="1362833"/>
                    <a:pt x="90592" y="1357868"/>
                    <a:pt x="88111" y="1352902"/>
                  </a:cubicBezTo>
                  <a:cubicBezTo>
                    <a:pt x="81907" y="1346695"/>
                    <a:pt x="73221" y="1345454"/>
                    <a:pt x="63294" y="1344213"/>
                  </a:cubicBezTo>
                  <a:cubicBezTo>
                    <a:pt x="-11156" y="1330558"/>
                    <a:pt x="-16119" y="1321869"/>
                    <a:pt x="28551" y="1267250"/>
                  </a:cubicBezTo>
                  <a:cubicBezTo>
                    <a:pt x="55849" y="1233734"/>
                    <a:pt x="60812" y="1186563"/>
                    <a:pt x="93074" y="1156771"/>
                  </a:cubicBezTo>
                  <a:cubicBezTo>
                    <a:pt x="95556" y="1149323"/>
                    <a:pt x="100519" y="1143116"/>
                    <a:pt x="104242" y="1136909"/>
                  </a:cubicBezTo>
                  <a:cubicBezTo>
                    <a:pt x="117891" y="1124496"/>
                    <a:pt x="122854" y="1084773"/>
                    <a:pt x="151393" y="1114565"/>
                  </a:cubicBezTo>
                  <a:cubicBezTo>
                    <a:pt x="182414" y="1144357"/>
                    <a:pt x="188618" y="1104634"/>
                    <a:pt x="205990" y="1100910"/>
                  </a:cubicBezTo>
                  <a:lnTo>
                    <a:pt x="213156" y="1102917"/>
                  </a:lnTo>
                  <a:lnTo>
                    <a:pt x="210597" y="1100373"/>
                  </a:lnTo>
                  <a:cubicBezTo>
                    <a:pt x="186889" y="1089205"/>
                    <a:pt x="165677" y="1076797"/>
                    <a:pt x="158190" y="1048258"/>
                  </a:cubicBezTo>
                  <a:cubicBezTo>
                    <a:pt x="155694" y="1038331"/>
                    <a:pt x="141969" y="1038331"/>
                    <a:pt x="130738" y="1035849"/>
                  </a:cubicBezTo>
                  <a:cubicBezTo>
                    <a:pt x="115765" y="932859"/>
                    <a:pt x="203110" y="839795"/>
                    <a:pt x="309173" y="845999"/>
                  </a:cubicBezTo>
                  <a:lnTo>
                    <a:pt x="315411" y="844759"/>
                  </a:lnTo>
                  <a:cubicBezTo>
                    <a:pt x="315411" y="844759"/>
                    <a:pt x="309173" y="844759"/>
                    <a:pt x="307925" y="843518"/>
                  </a:cubicBezTo>
                  <a:cubicBezTo>
                    <a:pt x="250526" y="772789"/>
                    <a:pt x="269243" y="765344"/>
                    <a:pt x="322898" y="702061"/>
                  </a:cubicBezTo>
                  <a:cubicBezTo>
                    <a:pt x="367819" y="648704"/>
                    <a:pt x="385288" y="676003"/>
                    <a:pt x="426465" y="688412"/>
                  </a:cubicBezTo>
                  <a:lnTo>
                    <a:pt x="428101" y="688501"/>
                  </a:lnTo>
                  <a:lnTo>
                    <a:pt x="421851" y="685226"/>
                  </a:lnTo>
                  <a:cubicBezTo>
                    <a:pt x="414084" y="677863"/>
                    <a:pt x="408060" y="668776"/>
                    <a:pt x="408694" y="662510"/>
                  </a:cubicBezTo>
                  <a:cubicBezTo>
                    <a:pt x="409962" y="648724"/>
                    <a:pt x="413766" y="634937"/>
                    <a:pt x="418839" y="623658"/>
                  </a:cubicBezTo>
                  <a:cubicBezTo>
                    <a:pt x="432788" y="593579"/>
                    <a:pt x="425179" y="562246"/>
                    <a:pt x="428983" y="532167"/>
                  </a:cubicBezTo>
                  <a:cubicBezTo>
                    <a:pt x="431520" y="515875"/>
                    <a:pt x="413766" y="513368"/>
                    <a:pt x="399817" y="510861"/>
                  </a:cubicBezTo>
                  <a:cubicBezTo>
                    <a:pt x="399817" y="508355"/>
                    <a:pt x="399817" y="505848"/>
                    <a:pt x="399817" y="503342"/>
                  </a:cubicBezTo>
                  <a:cubicBezTo>
                    <a:pt x="384600" y="472323"/>
                    <a:pt x="387929" y="448353"/>
                    <a:pt x="407664" y="430376"/>
                  </a:cubicBezTo>
                  <a:lnTo>
                    <a:pt x="412907" y="427033"/>
                  </a:lnTo>
                  <a:lnTo>
                    <a:pt x="412795" y="413088"/>
                  </a:lnTo>
                  <a:cubicBezTo>
                    <a:pt x="390521" y="355745"/>
                    <a:pt x="430119" y="249784"/>
                    <a:pt x="498179" y="208646"/>
                  </a:cubicBezTo>
                  <a:cubicBezTo>
                    <a:pt x="548915" y="176235"/>
                    <a:pt x="562527" y="131357"/>
                    <a:pt x="567476" y="77754"/>
                  </a:cubicBezTo>
                  <a:cubicBezTo>
                    <a:pt x="568714" y="66534"/>
                    <a:pt x="576139" y="60301"/>
                    <a:pt x="589751" y="64041"/>
                  </a:cubicBezTo>
                  <a:cubicBezTo>
                    <a:pt x="594700" y="61548"/>
                    <a:pt x="599650" y="60301"/>
                    <a:pt x="604600" y="56561"/>
                  </a:cubicBezTo>
                  <a:cubicBezTo>
                    <a:pt x="616974" y="49082"/>
                    <a:pt x="609550" y="30383"/>
                    <a:pt x="619449" y="22903"/>
                  </a:cubicBezTo>
                  <a:cubicBezTo>
                    <a:pt x="625637" y="17917"/>
                    <a:pt x="639249" y="22903"/>
                    <a:pt x="647911" y="19164"/>
                  </a:cubicBezTo>
                  <a:cubicBezTo>
                    <a:pt x="656573" y="16670"/>
                    <a:pt x="650386" y="-3275"/>
                    <a:pt x="667710" y="465"/>
                  </a:cubicBezTo>
                  <a:close/>
                </a:path>
              </a:pathLst>
            </a:custGeom>
            <a:solidFill>
              <a:srgbClr val="28A2DC">
                <a:alpha val="29800"/>
              </a:srgbClr>
            </a:solidFill>
            <a:ln>
              <a:noFill/>
            </a:ln>
          </p:spPr>
          <p:txBody>
            <a:bodyPr anchorCtr="0" anchor="ctr" bIns="22850" lIns="45725" spcFirstLastPara="1" rIns="45725" wrap="square" tIns="2285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747993"/>
                </a:solidFill>
                <a:latin typeface="Oswald"/>
                <a:ea typeface="Oswald"/>
                <a:cs typeface="Oswald"/>
                <a:sym typeface="Oswald"/>
              </a:endParaRPr>
            </a:p>
          </p:txBody>
        </p:sp>
        <p:sp>
          <p:nvSpPr>
            <p:cNvPr id="447" name="Google Shape;447;g311d5cb9a0a_0_108"/>
            <p:cNvSpPr/>
            <p:nvPr/>
          </p:nvSpPr>
          <p:spPr>
            <a:xfrm>
              <a:off x="11902791" y="10045578"/>
              <a:ext cx="1620943" cy="1491914"/>
            </a:xfrm>
            <a:custGeom>
              <a:rect b="b" l="l" r="r" t="t"/>
              <a:pathLst>
                <a:path extrusionOk="0" h="1491914" w="1620943">
                  <a:moveTo>
                    <a:pt x="1128332" y="1472631"/>
                  </a:moveTo>
                  <a:cubicBezTo>
                    <a:pt x="1130038" y="1472631"/>
                    <a:pt x="1132314" y="1473198"/>
                    <a:pt x="1134021" y="1473765"/>
                  </a:cubicBezTo>
                  <a:cubicBezTo>
                    <a:pt x="1147677" y="1480004"/>
                    <a:pt x="1169298" y="1466960"/>
                    <a:pt x="1175557" y="1490779"/>
                  </a:cubicBezTo>
                  <a:lnTo>
                    <a:pt x="1176126" y="1490779"/>
                  </a:lnTo>
                  <a:cubicBezTo>
                    <a:pt x="1153935" y="1491346"/>
                    <a:pt x="1132314" y="1491346"/>
                    <a:pt x="1110693" y="1491914"/>
                  </a:cubicBezTo>
                  <a:cubicBezTo>
                    <a:pt x="1108986" y="1490779"/>
                    <a:pt x="1107848" y="1490212"/>
                    <a:pt x="1105572" y="1490212"/>
                  </a:cubicBezTo>
                  <a:cubicBezTo>
                    <a:pt x="1102159" y="1489078"/>
                    <a:pt x="1100451" y="1486809"/>
                    <a:pt x="1101589" y="1483407"/>
                  </a:cubicBezTo>
                  <a:cubicBezTo>
                    <a:pt x="1106141" y="1477735"/>
                    <a:pt x="1112400" y="1474899"/>
                    <a:pt x="1118659" y="1473198"/>
                  </a:cubicBezTo>
                  <a:cubicBezTo>
                    <a:pt x="1122073" y="1472631"/>
                    <a:pt x="1124917" y="1472631"/>
                    <a:pt x="1128332" y="1472631"/>
                  </a:cubicBezTo>
                  <a:close/>
                  <a:moveTo>
                    <a:pt x="1181985" y="1446543"/>
                  </a:moveTo>
                  <a:cubicBezTo>
                    <a:pt x="1181985" y="1446543"/>
                    <a:pt x="1184732" y="1446543"/>
                    <a:pt x="1185282" y="1447625"/>
                  </a:cubicBezTo>
                  <a:cubicBezTo>
                    <a:pt x="1189678" y="1450332"/>
                    <a:pt x="1194623" y="1453580"/>
                    <a:pt x="1199019" y="1456828"/>
                  </a:cubicBezTo>
                  <a:cubicBezTo>
                    <a:pt x="1199019" y="1458993"/>
                    <a:pt x="1198470" y="1460617"/>
                    <a:pt x="1197920" y="1462241"/>
                  </a:cubicBezTo>
                  <a:cubicBezTo>
                    <a:pt x="1194074" y="1462782"/>
                    <a:pt x="1190227" y="1463865"/>
                    <a:pt x="1185831" y="1463865"/>
                  </a:cubicBezTo>
                  <a:cubicBezTo>
                    <a:pt x="1184183" y="1460617"/>
                    <a:pt x="1181985" y="1456286"/>
                    <a:pt x="1179787" y="1452497"/>
                  </a:cubicBezTo>
                  <a:cubicBezTo>
                    <a:pt x="1179237" y="1450873"/>
                    <a:pt x="1180886" y="1448708"/>
                    <a:pt x="1181985" y="1446543"/>
                  </a:cubicBezTo>
                  <a:close/>
                  <a:moveTo>
                    <a:pt x="1163706" y="1443990"/>
                  </a:moveTo>
                  <a:cubicBezTo>
                    <a:pt x="1165965" y="1444719"/>
                    <a:pt x="1165400" y="1446177"/>
                    <a:pt x="1162011" y="1448365"/>
                  </a:cubicBezTo>
                  <a:lnTo>
                    <a:pt x="1161446" y="1447636"/>
                  </a:lnTo>
                  <a:cubicBezTo>
                    <a:pt x="1162011" y="1446177"/>
                    <a:pt x="1163141" y="1443990"/>
                    <a:pt x="1163706" y="1443990"/>
                  </a:cubicBezTo>
                  <a:close/>
                  <a:moveTo>
                    <a:pt x="1258022" y="1441984"/>
                  </a:moveTo>
                  <a:cubicBezTo>
                    <a:pt x="1264235" y="1441438"/>
                    <a:pt x="1269318" y="1442532"/>
                    <a:pt x="1272707" y="1448547"/>
                  </a:cubicBezTo>
                  <a:cubicBezTo>
                    <a:pt x="1268188" y="1448000"/>
                    <a:pt x="1263670" y="1448000"/>
                    <a:pt x="1259152" y="1447453"/>
                  </a:cubicBezTo>
                  <a:cubicBezTo>
                    <a:pt x="1258587" y="1445266"/>
                    <a:pt x="1258022" y="1443078"/>
                    <a:pt x="1258022" y="1441984"/>
                  </a:cubicBezTo>
                  <a:close/>
                  <a:moveTo>
                    <a:pt x="1242212" y="1441438"/>
                  </a:moveTo>
                  <a:cubicBezTo>
                    <a:pt x="1241651" y="1443239"/>
                    <a:pt x="1241651" y="1445641"/>
                    <a:pt x="1241651" y="1448043"/>
                  </a:cubicBezTo>
                  <a:cubicBezTo>
                    <a:pt x="1237723" y="1449244"/>
                    <a:pt x="1235479" y="1452247"/>
                    <a:pt x="1234918" y="1455850"/>
                  </a:cubicBezTo>
                  <a:cubicBezTo>
                    <a:pt x="1232674" y="1458852"/>
                    <a:pt x="1230429" y="1461855"/>
                    <a:pt x="1228185" y="1464257"/>
                  </a:cubicBezTo>
                  <a:cubicBezTo>
                    <a:pt x="1225380" y="1466659"/>
                    <a:pt x="1223135" y="1469661"/>
                    <a:pt x="1220891" y="1471463"/>
                  </a:cubicBezTo>
                  <a:cubicBezTo>
                    <a:pt x="1211353" y="1470262"/>
                    <a:pt x="1210230" y="1455850"/>
                    <a:pt x="1199570" y="1457651"/>
                  </a:cubicBezTo>
                  <a:cubicBezTo>
                    <a:pt x="1211914" y="1445041"/>
                    <a:pt x="1226502" y="1441438"/>
                    <a:pt x="1242212" y="1441438"/>
                  </a:cubicBezTo>
                  <a:close/>
                  <a:moveTo>
                    <a:pt x="1145339" y="1440646"/>
                  </a:moveTo>
                  <a:cubicBezTo>
                    <a:pt x="1148198" y="1439696"/>
                    <a:pt x="1152522" y="1442767"/>
                    <a:pt x="1160332" y="1449200"/>
                  </a:cubicBezTo>
                  <a:lnTo>
                    <a:pt x="1160890" y="1449784"/>
                  </a:lnTo>
                  <a:cubicBezTo>
                    <a:pt x="1160890" y="1452124"/>
                    <a:pt x="1160890" y="1454463"/>
                    <a:pt x="1160890" y="1456218"/>
                  </a:cubicBezTo>
                  <a:cubicBezTo>
                    <a:pt x="1151964" y="1454463"/>
                    <a:pt x="1146385" y="1461481"/>
                    <a:pt x="1138575" y="1463821"/>
                  </a:cubicBezTo>
                  <a:cubicBezTo>
                    <a:pt x="1139133" y="1460896"/>
                    <a:pt x="1138575" y="1458557"/>
                    <a:pt x="1139133" y="1456218"/>
                  </a:cubicBezTo>
                  <a:cubicBezTo>
                    <a:pt x="1141085" y="1446568"/>
                    <a:pt x="1142480" y="1441597"/>
                    <a:pt x="1145339" y="1440646"/>
                  </a:cubicBezTo>
                  <a:close/>
                  <a:moveTo>
                    <a:pt x="1257436" y="1433782"/>
                  </a:moveTo>
                  <a:cubicBezTo>
                    <a:pt x="1257436" y="1435824"/>
                    <a:pt x="1257436" y="1438376"/>
                    <a:pt x="1257436" y="1440929"/>
                  </a:cubicBezTo>
                  <a:cubicBezTo>
                    <a:pt x="1252157" y="1440418"/>
                    <a:pt x="1247465" y="1440418"/>
                    <a:pt x="1242773" y="1440418"/>
                  </a:cubicBezTo>
                  <a:cubicBezTo>
                    <a:pt x="1245706" y="1434803"/>
                    <a:pt x="1250984" y="1433782"/>
                    <a:pt x="1257436" y="1433782"/>
                  </a:cubicBezTo>
                  <a:close/>
                  <a:moveTo>
                    <a:pt x="1260955" y="1423572"/>
                  </a:moveTo>
                  <a:cubicBezTo>
                    <a:pt x="1263888" y="1423572"/>
                    <a:pt x="1265061" y="1425974"/>
                    <a:pt x="1263301" y="1428376"/>
                  </a:cubicBezTo>
                  <a:cubicBezTo>
                    <a:pt x="1261541" y="1430177"/>
                    <a:pt x="1259782" y="1431979"/>
                    <a:pt x="1258022" y="1433180"/>
                  </a:cubicBezTo>
                  <a:cubicBezTo>
                    <a:pt x="1258022" y="1431378"/>
                    <a:pt x="1258609" y="1428376"/>
                    <a:pt x="1259195" y="1425974"/>
                  </a:cubicBezTo>
                  <a:cubicBezTo>
                    <a:pt x="1259195" y="1425374"/>
                    <a:pt x="1260369" y="1423572"/>
                    <a:pt x="1260955" y="1423572"/>
                  </a:cubicBezTo>
                  <a:close/>
                  <a:moveTo>
                    <a:pt x="828516" y="1418469"/>
                  </a:moveTo>
                  <a:cubicBezTo>
                    <a:pt x="830672" y="1418469"/>
                    <a:pt x="832829" y="1418469"/>
                    <a:pt x="834985" y="1419058"/>
                  </a:cubicBezTo>
                  <a:cubicBezTo>
                    <a:pt x="839297" y="1419647"/>
                    <a:pt x="844149" y="1419647"/>
                    <a:pt x="845766" y="1424948"/>
                  </a:cubicBezTo>
                  <a:cubicBezTo>
                    <a:pt x="844688" y="1427304"/>
                    <a:pt x="844688" y="1430248"/>
                    <a:pt x="843071" y="1431426"/>
                  </a:cubicBezTo>
                  <a:cubicBezTo>
                    <a:pt x="838758" y="1433193"/>
                    <a:pt x="834445" y="1433193"/>
                    <a:pt x="831211" y="1429071"/>
                  </a:cubicBezTo>
                  <a:cubicBezTo>
                    <a:pt x="829594" y="1426126"/>
                    <a:pt x="829594" y="1422592"/>
                    <a:pt x="828516" y="1418469"/>
                  </a:cubicBezTo>
                  <a:close/>
                  <a:moveTo>
                    <a:pt x="178015" y="1411509"/>
                  </a:moveTo>
                  <a:lnTo>
                    <a:pt x="177439" y="1412669"/>
                  </a:lnTo>
                  <a:lnTo>
                    <a:pt x="177632" y="1411858"/>
                  </a:lnTo>
                  <a:close/>
                  <a:moveTo>
                    <a:pt x="823150" y="1403157"/>
                  </a:moveTo>
                  <a:cubicBezTo>
                    <a:pt x="828798" y="1406102"/>
                    <a:pt x="829928" y="1411991"/>
                    <a:pt x="830493" y="1417881"/>
                  </a:cubicBezTo>
                  <a:cubicBezTo>
                    <a:pt x="825410" y="1417881"/>
                    <a:pt x="820892" y="1417881"/>
                    <a:pt x="815808" y="1417881"/>
                  </a:cubicBezTo>
                  <a:close/>
                  <a:moveTo>
                    <a:pt x="522976" y="1398517"/>
                  </a:moveTo>
                  <a:cubicBezTo>
                    <a:pt x="524106" y="1398053"/>
                    <a:pt x="526364" y="1398517"/>
                    <a:pt x="528059" y="1398517"/>
                  </a:cubicBezTo>
                  <a:cubicBezTo>
                    <a:pt x="526929" y="1399445"/>
                    <a:pt x="526364" y="1400837"/>
                    <a:pt x="524670" y="1401301"/>
                  </a:cubicBezTo>
                  <a:cubicBezTo>
                    <a:pt x="522976" y="1402229"/>
                    <a:pt x="520717" y="1402229"/>
                    <a:pt x="518458" y="1402693"/>
                  </a:cubicBezTo>
                  <a:cubicBezTo>
                    <a:pt x="520152" y="1400837"/>
                    <a:pt x="520717" y="1399445"/>
                    <a:pt x="522976" y="1398517"/>
                  </a:cubicBezTo>
                  <a:close/>
                  <a:moveTo>
                    <a:pt x="1056823" y="1395502"/>
                  </a:moveTo>
                  <a:lnTo>
                    <a:pt x="1055552" y="1397628"/>
                  </a:lnTo>
                  <a:lnTo>
                    <a:pt x="1054705" y="1396778"/>
                  </a:lnTo>
                  <a:close/>
                  <a:moveTo>
                    <a:pt x="490269" y="1392990"/>
                  </a:moveTo>
                  <a:cubicBezTo>
                    <a:pt x="492789" y="1394119"/>
                    <a:pt x="494865" y="1397043"/>
                    <a:pt x="497534" y="1402094"/>
                  </a:cubicBezTo>
                  <a:lnTo>
                    <a:pt x="497328" y="1402101"/>
                  </a:lnTo>
                  <a:lnTo>
                    <a:pt x="497553" y="1402340"/>
                  </a:lnTo>
                  <a:lnTo>
                    <a:pt x="496990" y="1402112"/>
                  </a:lnTo>
                  <a:lnTo>
                    <a:pt x="496955" y="1402113"/>
                  </a:lnTo>
                  <a:lnTo>
                    <a:pt x="496405" y="1410915"/>
                  </a:lnTo>
                  <a:cubicBezTo>
                    <a:pt x="491670" y="1410915"/>
                    <a:pt x="486936" y="1411949"/>
                    <a:pt x="483411" y="1409107"/>
                  </a:cubicBezTo>
                  <a:lnTo>
                    <a:pt x="480606" y="1405170"/>
                  </a:lnTo>
                  <a:lnTo>
                    <a:pt x="480603" y="1405172"/>
                  </a:lnTo>
                  <a:cubicBezTo>
                    <a:pt x="478998" y="1405172"/>
                    <a:pt x="477392" y="1404635"/>
                    <a:pt x="475252" y="1403560"/>
                  </a:cubicBezTo>
                  <a:cubicBezTo>
                    <a:pt x="475252" y="1401411"/>
                    <a:pt x="475252" y="1398725"/>
                    <a:pt x="475788" y="1396576"/>
                  </a:cubicBezTo>
                  <a:lnTo>
                    <a:pt x="480482" y="1395633"/>
                  </a:lnTo>
                  <a:lnTo>
                    <a:pt x="480336" y="1394651"/>
                  </a:lnTo>
                  <a:cubicBezTo>
                    <a:pt x="484784" y="1392524"/>
                    <a:pt x="487749" y="1391860"/>
                    <a:pt x="490269" y="1392990"/>
                  </a:cubicBezTo>
                  <a:close/>
                  <a:moveTo>
                    <a:pt x="554886" y="1385293"/>
                  </a:moveTo>
                  <a:lnTo>
                    <a:pt x="556156" y="1387419"/>
                  </a:lnTo>
                  <a:lnTo>
                    <a:pt x="554039" y="1386143"/>
                  </a:lnTo>
                  <a:close/>
                  <a:moveTo>
                    <a:pt x="216707" y="1380352"/>
                  </a:moveTo>
                  <a:lnTo>
                    <a:pt x="217305" y="1381266"/>
                  </a:lnTo>
                  <a:lnTo>
                    <a:pt x="217284" y="1381527"/>
                  </a:lnTo>
                  <a:close/>
                  <a:moveTo>
                    <a:pt x="586351" y="1380188"/>
                  </a:moveTo>
                  <a:lnTo>
                    <a:pt x="583446" y="1384564"/>
                  </a:lnTo>
                  <a:lnTo>
                    <a:pt x="581994" y="1382376"/>
                  </a:lnTo>
                  <a:close/>
                  <a:moveTo>
                    <a:pt x="426204" y="1375167"/>
                  </a:moveTo>
                  <a:cubicBezTo>
                    <a:pt x="434305" y="1377102"/>
                    <a:pt x="440138" y="1387133"/>
                    <a:pt x="446619" y="1393239"/>
                  </a:cubicBezTo>
                  <a:cubicBezTo>
                    <a:pt x="451804" y="1397890"/>
                    <a:pt x="451228" y="1403705"/>
                    <a:pt x="450075" y="1410102"/>
                  </a:cubicBezTo>
                  <a:cubicBezTo>
                    <a:pt x="435098" y="1418243"/>
                    <a:pt x="434521" y="1419987"/>
                    <a:pt x="444315" y="1433943"/>
                  </a:cubicBezTo>
                  <a:cubicBezTo>
                    <a:pt x="444891" y="1438013"/>
                    <a:pt x="446619" y="1440920"/>
                    <a:pt x="451228" y="1442084"/>
                  </a:cubicBezTo>
                  <a:cubicBezTo>
                    <a:pt x="451804" y="1459528"/>
                    <a:pt x="450075" y="1461273"/>
                    <a:pt x="431065" y="1455458"/>
                  </a:cubicBezTo>
                  <a:cubicBezTo>
                    <a:pt x="429337" y="1447317"/>
                    <a:pt x="428761" y="1439176"/>
                    <a:pt x="423000" y="1432780"/>
                  </a:cubicBezTo>
                  <a:cubicBezTo>
                    <a:pt x="423576" y="1430454"/>
                    <a:pt x="423000" y="1428128"/>
                    <a:pt x="421272" y="1426384"/>
                  </a:cubicBezTo>
                  <a:cubicBezTo>
                    <a:pt x="416087" y="1419987"/>
                    <a:pt x="421272" y="1410102"/>
                    <a:pt x="414935" y="1403705"/>
                  </a:cubicBezTo>
                  <a:lnTo>
                    <a:pt x="414935" y="1404287"/>
                  </a:lnTo>
                  <a:cubicBezTo>
                    <a:pt x="416663" y="1394402"/>
                    <a:pt x="409174" y="1379864"/>
                    <a:pt x="417239" y="1376375"/>
                  </a:cubicBezTo>
                  <a:cubicBezTo>
                    <a:pt x="420552" y="1374776"/>
                    <a:pt x="423504" y="1374522"/>
                    <a:pt x="426204" y="1375167"/>
                  </a:cubicBezTo>
                  <a:close/>
                  <a:moveTo>
                    <a:pt x="637907" y="1372532"/>
                  </a:moveTo>
                  <a:cubicBezTo>
                    <a:pt x="640630" y="1372532"/>
                    <a:pt x="642809" y="1372532"/>
                    <a:pt x="644987" y="1372532"/>
                  </a:cubicBezTo>
                  <a:lnTo>
                    <a:pt x="637907" y="1379643"/>
                  </a:lnTo>
                  <a:cubicBezTo>
                    <a:pt x="637907" y="1377455"/>
                    <a:pt x="637907" y="1374720"/>
                    <a:pt x="637907" y="1372532"/>
                  </a:cubicBezTo>
                  <a:close/>
                  <a:moveTo>
                    <a:pt x="594116" y="1372532"/>
                  </a:moveTo>
                  <a:cubicBezTo>
                    <a:pt x="594116" y="1374720"/>
                    <a:pt x="594116" y="1377455"/>
                    <a:pt x="594116" y="1379643"/>
                  </a:cubicBezTo>
                  <a:lnTo>
                    <a:pt x="587077" y="1379643"/>
                  </a:lnTo>
                  <a:cubicBezTo>
                    <a:pt x="589423" y="1377455"/>
                    <a:pt x="591770" y="1374720"/>
                    <a:pt x="594116" y="1372532"/>
                  </a:cubicBezTo>
                  <a:close/>
                  <a:moveTo>
                    <a:pt x="636319" y="1371177"/>
                  </a:moveTo>
                  <a:cubicBezTo>
                    <a:pt x="636637" y="1371416"/>
                    <a:pt x="637060" y="1372532"/>
                    <a:pt x="637483" y="1374447"/>
                  </a:cubicBezTo>
                  <a:cubicBezTo>
                    <a:pt x="637060" y="1374447"/>
                    <a:pt x="635366" y="1373170"/>
                    <a:pt x="635790" y="1373170"/>
                  </a:cubicBezTo>
                  <a:cubicBezTo>
                    <a:pt x="635790" y="1371576"/>
                    <a:pt x="636001" y="1370938"/>
                    <a:pt x="636319" y="1371177"/>
                  </a:cubicBezTo>
                  <a:close/>
                  <a:moveTo>
                    <a:pt x="656900" y="1371115"/>
                  </a:moveTo>
                  <a:cubicBezTo>
                    <a:pt x="658057" y="1371115"/>
                    <a:pt x="659147" y="1372249"/>
                    <a:pt x="660236" y="1374518"/>
                  </a:cubicBezTo>
                  <a:cubicBezTo>
                    <a:pt x="658057" y="1374518"/>
                    <a:pt x="655878" y="1374518"/>
                    <a:pt x="653155" y="1374518"/>
                  </a:cubicBezTo>
                  <a:cubicBezTo>
                    <a:pt x="654517" y="1372249"/>
                    <a:pt x="655742" y="1371115"/>
                    <a:pt x="656900" y="1371115"/>
                  </a:cubicBezTo>
                  <a:close/>
                  <a:moveTo>
                    <a:pt x="1080120" y="1367427"/>
                  </a:moveTo>
                  <a:cubicBezTo>
                    <a:pt x="1103713" y="1369724"/>
                    <a:pt x="1103713" y="1369724"/>
                    <a:pt x="1110042" y="1389823"/>
                  </a:cubicBezTo>
                  <a:cubicBezTo>
                    <a:pt x="1099109" y="1384080"/>
                    <a:pt x="1085874" y="1381209"/>
                    <a:pt x="1080120" y="1367427"/>
                  </a:cubicBezTo>
                  <a:close/>
                  <a:moveTo>
                    <a:pt x="548956" y="1367427"/>
                  </a:moveTo>
                  <a:cubicBezTo>
                    <a:pt x="551779" y="1367975"/>
                    <a:pt x="553474" y="1367975"/>
                    <a:pt x="556298" y="1368521"/>
                  </a:cubicBezTo>
                  <a:cubicBezTo>
                    <a:pt x="556862" y="1368521"/>
                    <a:pt x="558557" y="1370162"/>
                    <a:pt x="558557" y="1370162"/>
                  </a:cubicBezTo>
                  <a:cubicBezTo>
                    <a:pt x="557992" y="1373444"/>
                    <a:pt x="556298" y="1374538"/>
                    <a:pt x="553474" y="1372897"/>
                  </a:cubicBezTo>
                  <a:cubicBezTo>
                    <a:pt x="551779" y="1371256"/>
                    <a:pt x="550650" y="1369615"/>
                    <a:pt x="548956" y="1367427"/>
                  </a:cubicBezTo>
                  <a:close/>
                  <a:moveTo>
                    <a:pt x="218438" y="1367427"/>
                  </a:moveTo>
                  <a:cubicBezTo>
                    <a:pt x="224206" y="1367427"/>
                    <a:pt x="229974" y="1367427"/>
                    <a:pt x="235742" y="1367427"/>
                  </a:cubicBezTo>
                  <a:cubicBezTo>
                    <a:pt x="241509" y="1369777"/>
                    <a:pt x="247854" y="1369777"/>
                    <a:pt x="253045" y="1373889"/>
                  </a:cubicBezTo>
                  <a:cubicBezTo>
                    <a:pt x="253622" y="1375652"/>
                    <a:pt x="255352" y="1376239"/>
                    <a:pt x="257083" y="1375652"/>
                  </a:cubicBezTo>
                  <a:cubicBezTo>
                    <a:pt x="261120" y="1375946"/>
                    <a:pt x="264581" y="1376827"/>
                    <a:pt x="266600" y="1378883"/>
                  </a:cubicBezTo>
                  <a:lnTo>
                    <a:pt x="267424" y="1388682"/>
                  </a:lnTo>
                  <a:lnTo>
                    <a:pt x="263761" y="1398089"/>
                  </a:lnTo>
                  <a:cubicBezTo>
                    <a:pt x="263265" y="1401063"/>
                    <a:pt x="263463" y="1403853"/>
                    <a:pt x="264220" y="1406497"/>
                  </a:cubicBezTo>
                  <a:lnTo>
                    <a:pt x="274191" y="1420615"/>
                  </a:lnTo>
                  <a:lnTo>
                    <a:pt x="282461" y="1427355"/>
                  </a:lnTo>
                  <a:cubicBezTo>
                    <a:pt x="284769" y="1429705"/>
                    <a:pt x="287652" y="1432643"/>
                    <a:pt x="289383" y="1435580"/>
                  </a:cubicBezTo>
                  <a:lnTo>
                    <a:pt x="288806" y="1434993"/>
                  </a:lnTo>
                  <a:cubicBezTo>
                    <a:pt x="291113" y="1436755"/>
                    <a:pt x="291690" y="1437930"/>
                    <a:pt x="290536" y="1439106"/>
                  </a:cubicBezTo>
                  <a:cubicBezTo>
                    <a:pt x="289383" y="1440281"/>
                    <a:pt x="288806" y="1440868"/>
                    <a:pt x="287652" y="1440868"/>
                  </a:cubicBezTo>
                  <a:lnTo>
                    <a:pt x="287652" y="1440281"/>
                  </a:lnTo>
                  <a:cubicBezTo>
                    <a:pt x="281308" y="1443218"/>
                    <a:pt x="275540" y="1445568"/>
                    <a:pt x="269195" y="1447919"/>
                  </a:cubicBezTo>
                  <a:lnTo>
                    <a:pt x="269195" y="1448506"/>
                  </a:lnTo>
                  <a:cubicBezTo>
                    <a:pt x="265734" y="1446744"/>
                    <a:pt x="262850" y="1444393"/>
                    <a:pt x="260543" y="1441456"/>
                  </a:cubicBezTo>
                  <a:cubicBezTo>
                    <a:pt x="257659" y="1439693"/>
                    <a:pt x="255352" y="1436755"/>
                    <a:pt x="253622" y="1433231"/>
                  </a:cubicBezTo>
                  <a:lnTo>
                    <a:pt x="254199" y="1433818"/>
                  </a:lnTo>
                  <a:cubicBezTo>
                    <a:pt x="248431" y="1431468"/>
                    <a:pt x="250738" y="1423242"/>
                    <a:pt x="244970" y="1420305"/>
                  </a:cubicBezTo>
                  <a:lnTo>
                    <a:pt x="244970" y="1419130"/>
                  </a:lnTo>
                  <a:cubicBezTo>
                    <a:pt x="242663" y="1416779"/>
                    <a:pt x="240933" y="1413842"/>
                    <a:pt x="238626" y="1411491"/>
                  </a:cubicBezTo>
                  <a:cubicBezTo>
                    <a:pt x="235742" y="1409141"/>
                    <a:pt x="232858" y="1406791"/>
                    <a:pt x="231704" y="1402678"/>
                  </a:cubicBezTo>
                  <a:lnTo>
                    <a:pt x="232281" y="1403266"/>
                  </a:lnTo>
                  <a:cubicBezTo>
                    <a:pt x="225936" y="1400916"/>
                    <a:pt x="228244" y="1393278"/>
                    <a:pt x="223052" y="1389753"/>
                  </a:cubicBezTo>
                  <a:lnTo>
                    <a:pt x="222476" y="1389165"/>
                  </a:lnTo>
                  <a:lnTo>
                    <a:pt x="217305" y="1381266"/>
                  </a:lnTo>
                  <a:close/>
                  <a:moveTo>
                    <a:pt x="725666" y="1358324"/>
                  </a:moveTo>
                  <a:cubicBezTo>
                    <a:pt x="725904" y="1357809"/>
                    <a:pt x="727175" y="1357809"/>
                    <a:pt x="729399" y="1358398"/>
                  </a:cubicBezTo>
                  <a:cubicBezTo>
                    <a:pt x="731941" y="1358987"/>
                    <a:pt x="734482" y="1360165"/>
                    <a:pt x="736388" y="1361343"/>
                  </a:cubicBezTo>
                  <a:cubicBezTo>
                    <a:pt x="735753" y="1361931"/>
                    <a:pt x="734482" y="1364288"/>
                    <a:pt x="734482" y="1364288"/>
                  </a:cubicBezTo>
                  <a:cubicBezTo>
                    <a:pt x="731941" y="1363110"/>
                    <a:pt x="729399" y="1362521"/>
                    <a:pt x="728128" y="1361343"/>
                  </a:cubicBezTo>
                  <a:cubicBezTo>
                    <a:pt x="726222" y="1359870"/>
                    <a:pt x="725428" y="1358839"/>
                    <a:pt x="725666" y="1358324"/>
                  </a:cubicBezTo>
                  <a:close/>
                  <a:moveTo>
                    <a:pt x="526082" y="1358240"/>
                  </a:moveTo>
                  <a:cubicBezTo>
                    <a:pt x="534293" y="1358240"/>
                    <a:pt x="543091" y="1357219"/>
                    <a:pt x="548369" y="1364366"/>
                  </a:cubicBezTo>
                  <a:cubicBezTo>
                    <a:pt x="540745" y="1364366"/>
                    <a:pt x="533707" y="1364366"/>
                    <a:pt x="526082" y="1364366"/>
                  </a:cubicBezTo>
                  <a:cubicBezTo>
                    <a:pt x="526082" y="1362324"/>
                    <a:pt x="526082" y="1360282"/>
                    <a:pt x="526082" y="1358240"/>
                  </a:cubicBezTo>
                  <a:close/>
                  <a:moveTo>
                    <a:pt x="524442" y="1355784"/>
                  </a:moveTo>
                  <a:cubicBezTo>
                    <a:pt x="524812" y="1356103"/>
                    <a:pt x="525236" y="1357220"/>
                    <a:pt x="525659" y="1359134"/>
                  </a:cubicBezTo>
                  <a:cubicBezTo>
                    <a:pt x="524812" y="1358496"/>
                    <a:pt x="523542" y="1357858"/>
                    <a:pt x="523542" y="1357220"/>
                  </a:cubicBezTo>
                  <a:cubicBezTo>
                    <a:pt x="523754" y="1355944"/>
                    <a:pt x="524071" y="1355465"/>
                    <a:pt x="524442" y="1355784"/>
                  </a:cubicBezTo>
                  <a:close/>
                  <a:moveTo>
                    <a:pt x="696361" y="1352115"/>
                  </a:moveTo>
                  <a:lnTo>
                    <a:pt x="711023" y="1352115"/>
                  </a:lnTo>
                  <a:cubicBezTo>
                    <a:pt x="709850" y="1357663"/>
                    <a:pt x="710437" y="1364321"/>
                    <a:pt x="702225" y="1362656"/>
                  </a:cubicBezTo>
                  <a:cubicBezTo>
                    <a:pt x="697533" y="1362102"/>
                    <a:pt x="696947" y="1356553"/>
                    <a:pt x="696361" y="1352115"/>
                  </a:cubicBezTo>
                  <a:close/>
                  <a:moveTo>
                    <a:pt x="567645" y="1348127"/>
                  </a:moveTo>
                  <a:cubicBezTo>
                    <a:pt x="568016" y="1348446"/>
                    <a:pt x="568440" y="1349563"/>
                    <a:pt x="568863" y="1351477"/>
                  </a:cubicBezTo>
                  <a:cubicBezTo>
                    <a:pt x="568016" y="1350839"/>
                    <a:pt x="566745" y="1350201"/>
                    <a:pt x="566745" y="1349563"/>
                  </a:cubicBezTo>
                  <a:cubicBezTo>
                    <a:pt x="566957" y="1348287"/>
                    <a:pt x="567275" y="1347808"/>
                    <a:pt x="567645" y="1348127"/>
                  </a:cubicBezTo>
                  <a:close/>
                  <a:moveTo>
                    <a:pt x="496856" y="1347011"/>
                  </a:moveTo>
                  <a:cubicBezTo>
                    <a:pt x="497491" y="1347011"/>
                    <a:pt x="498762" y="1347740"/>
                    <a:pt x="500033" y="1347740"/>
                  </a:cubicBezTo>
                  <a:cubicBezTo>
                    <a:pt x="500033" y="1349198"/>
                    <a:pt x="500033" y="1351386"/>
                    <a:pt x="499397" y="1351386"/>
                  </a:cubicBezTo>
                  <a:cubicBezTo>
                    <a:pt x="498126" y="1351386"/>
                    <a:pt x="496856" y="1350657"/>
                    <a:pt x="495585" y="1349928"/>
                  </a:cubicBezTo>
                  <a:cubicBezTo>
                    <a:pt x="496220" y="1349198"/>
                    <a:pt x="496220" y="1347011"/>
                    <a:pt x="496856" y="1347011"/>
                  </a:cubicBezTo>
                  <a:close/>
                  <a:moveTo>
                    <a:pt x="645532" y="1344459"/>
                  </a:moveTo>
                  <a:lnTo>
                    <a:pt x="649889" y="1345480"/>
                  </a:lnTo>
                  <a:lnTo>
                    <a:pt x="647711" y="1346500"/>
                  </a:lnTo>
                  <a:close/>
                  <a:moveTo>
                    <a:pt x="461274" y="1341907"/>
                  </a:moveTo>
                  <a:lnTo>
                    <a:pt x="462122" y="1343365"/>
                  </a:lnTo>
                  <a:lnTo>
                    <a:pt x="460003" y="1346282"/>
                  </a:lnTo>
                  <a:close/>
                  <a:moveTo>
                    <a:pt x="535633" y="1329147"/>
                  </a:moveTo>
                  <a:cubicBezTo>
                    <a:pt x="532566" y="1333613"/>
                    <a:pt x="528886" y="1336164"/>
                    <a:pt x="523979" y="1336164"/>
                  </a:cubicBezTo>
                  <a:cubicBezTo>
                    <a:pt x="522139" y="1335527"/>
                    <a:pt x="520298" y="1333613"/>
                    <a:pt x="518458" y="1332337"/>
                  </a:cubicBezTo>
                  <a:cubicBezTo>
                    <a:pt x="519071" y="1331699"/>
                    <a:pt x="520298" y="1330423"/>
                    <a:pt x="520911" y="1330423"/>
                  </a:cubicBezTo>
                  <a:cubicBezTo>
                    <a:pt x="525819" y="1329147"/>
                    <a:pt x="530726" y="1329147"/>
                    <a:pt x="535633" y="1329147"/>
                  </a:cubicBezTo>
                  <a:close/>
                  <a:moveTo>
                    <a:pt x="329118" y="1295969"/>
                  </a:moveTo>
                  <a:lnTo>
                    <a:pt x="329966" y="1297245"/>
                  </a:lnTo>
                  <a:lnTo>
                    <a:pt x="327847" y="1298096"/>
                  </a:lnTo>
                  <a:close/>
                  <a:moveTo>
                    <a:pt x="879961" y="1293418"/>
                  </a:moveTo>
                  <a:lnTo>
                    <a:pt x="886214" y="1300249"/>
                  </a:lnTo>
                  <a:lnTo>
                    <a:pt x="887621" y="1298522"/>
                  </a:lnTo>
                  <a:cubicBezTo>
                    <a:pt x="890541" y="1300813"/>
                    <a:pt x="894044" y="1302532"/>
                    <a:pt x="896379" y="1304823"/>
                  </a:cubicBezTo>
                  <a:cubicBezTo>
                    <a:pt x="901634" y="1311126"/>
                    <a:pt x="900466" y="1318000"/>
                    <a:pt x="894044" y="1319719"/>
                  </a:cubicBezTo>
                  <a:cubicBezTo>
                    <a:pt x="884703" y="1322010"/>
                    <a:pt x="875361" y="1324302"/>
                    <a:pt x="866020" y="1325448"/>
                  </a:cubicBezTo>
                  <a:cubicBezTo>
                    <a:pt x="862517" y="1326020"/>
                    <a:pt x="859598" y="1322010"/>
                    <a:pt x="859014" y="1318000"/>
                  </a:cubicBezTo>
                  <a:cubicBezTo>
                    <a:pt x="859014" y="1313990"/>
                    <a:pt x="860182" y="1310552"/>
                    <a:pt x="864852" y="1311126"/>
                  </a:cubicBezTo>
                  <a:cubicBezTo>
                    <a:pt x="870983" y="1311985"/>
                    <a:pt x="877441" y="1314133"/>
                    <a:pt x="882751" y="1311045"/>
                  </a:cubicBezTo>
                  <a:lnTo>
                    <a:pt x="885676" y="1307996"/>
                  </a:lnTo>
                  <a:lnTo>
                    <a:pt x="877265" y="1306374"/>
                  </a:lnTo>
                  <a:cubicBezTo>
                    <a:pt x="873492" y="1304608"/>
                    <a:pt x="869179" y="1302252"/>
                    <a:pt x="871336" y="1296362"/>
                  </a:cubicBezTo>
                  <a:cubicBezTo>
                    <a:pt x="872414" y="1294006"/>
                    <a:pt x="876727" y="1294006"/>
                    <a:pt x="879961" y="1293418"/>
                  </a:cubicBezTo>
                  <a:close/>
                  <a:moveTo>
                    <a:pt x="902217" y="1293417"/>
                  </a:moveTo>
                  <a:cubicBezTo>
                    <a:pt x="904609" y="1293417"/>
                    <a:pt x="906403" y="1293417"/>
                    <a:pt x="909394" y="1294055"/>
                  </a:cubicBezTo>
                  <a:cubicBezTo>
                    <a:pt x="910589" y="1294055"/>
                    <a:pt x="911785" y="1295331"/>
                    <a:pt x="911785" y="1295969"/>
                  </a:cubicBezTo>
                  <a:cubicBezTo>
                    <a:pt x="911785" y="1299796"/>
                    <a:pt x="909394" y="1300434"/>
                    <a:pt x="906403" y="1298520"/>
                  </a:cubicBezTo>
                  <a:cubicBezTo>
                    <a:pt x="905207" y="1297244"/>
                    <a:pt x="903413" y="1295331"/>
                    <a:pt x="902217" y="1293417"/>
                  </a:cubicBezTo>
                  <a:close/>
                  <a:moveTo>
                    <a:pt x="916930" y="1270448"/>
                  </a:moveTo>
                  <a:cubicBezTo>
                    <a:pt x="916930" y="1271376"/>
                    <a:pt x="915861" y="1271840"/>
                    <a:pt x="915326" y="1272768"/>
                  </a:cubicBezTo>
                  <a:cubicBezTo>
                    <a:pt x="913720" y="1273696"/>
                    <a:pt x="911045" y="1275088"/>
                    <a:pt x="909975" y="1274624"/>
                  </a:cubicBezTo>
                  <a:cubicBezTo>
                    <a:pt x="907300" y="1273696"/>
                    <a:pt x="907300" y="1271840"/>
                    <a:pt x="911045" y="1270912"/>
                  </a:cubicBezTo>
                  <a:cubicBezTo>
                    <a:pt x="912650" y="1270912"/>
                    <a:pt x="915326" y="1270912"/>
                    <a:pt x="916930" y="1270448"/>
                  </a:cubicBezTo>
                  <a:close/>
                  <a:moveTo>
                    <a:pt x="1101156" y="1262233"/>
                  </a:moveTo>
                  <a:cubicBezTo>
                    <a:pt x="1102041" y="1263271"/>
                    <a:pt x="1102177" y="1266301"/>
                    <a:pt x="1102449" y="1272363"/>
                  </a:cubicBezTo>
                  <a:lnTo>
                    <a:pt x="1095369" y="1264068"/>
                  </a:lnTo>
                  <a:cubicBezTo>
                    <a:pt x="1098637" y="1262154"/>
                    <a:pt x="1100271" y="1261197"/>
                    <a:pt x="1101156" y="1262233"/>
                  </a:cubicBezTo>
                  <a:close/>
                  <a:moveTo>
                    <a:pt x="1354597" y="1260240"/>
                  </a:moveTo>
                  <a:cubicBezTo>
                    <a:pt x="1356122" y="1261314"/>
                    <a:pt x="1358156" y="1262389"/>
                    <a:pt x="1360189" y="1263463"/>
                  </a:cubicBezTo>
                  <a:cubicBezTo>
                    <a:pt x="1361206" y="1265075"/>
                    <a:pt x="1361714" y="1267762"/>
                    <a:pt x="1361714" y="1269910"/>
                  </a:cubicBezTo>
                  <a:cubicBezTo>
                    <a:pt x="1356631" y="1268836"/>
                    <a:pt x="1354597" y="1265075"/>
                    <a:pt x="1354597" y="1260240"/>
                  </a:cubicBezTo>
                  <a:close/>
                  <a:moveTo>
                    <a:pt x="1057248" y="1247481"/>
                  </a:moveTo>
                  <a:cubicBezTo>
                    <a:pt x="1075429" y="1248070"/>
                    <a:pt x="1075429" y="1248070"/>
                    <a:pt x="1079534" y="1262205"/>
                  </a:cubicBezTo>
                  <a:cubicBezTo>
                    <a:pt x="1068977" y="1262205"/>
                    <a:pt x="1061353" y="1257493"/>
                    <a:pt x="1057248" y="1247481"/>
                  </a:cubicBezTo>
                  <a:close/>
                  <a:moveTo>
                    <a:pt x="1208463" y="1244926"/>
                  </a:moveTo>
                  <a:lnTo>
                    <a:pt x="1209311" y="1247114"/>
                  </a:lnTo>
                  <a:lnTo>
                    <a:pt x="1207193" y="1249302"/>
                  </a:lnTo>
                  <a:close/>
                  <a:moveTo>
                    <a:pt x="1071601" y="1206843"/>
                  </a:moveTo>
                  <a:cubicBezTo>
                    <a:pt x="1075500" y="1207217"/>
                    <a:pt x="1078388" y="1210501"/>
                    <a:pt x="1079543" y="1219461"/>
                  </a:cubicBezTo>
                  <a:cubicBezTo>
                    <a:pt x="1075500" y="1221850"/>
                    <a:pt x="1071457" y="1224239"/>
                    <a:pt x="1066836" y="1226031"/>
                  </a:cubicBezTo>
                  <a:cubicBezTo>
                    <a:pt x="1057017" y="1229017"/>
                    <a:pt x="1054706" y="1225434"/>
                    <a:pt x="1057594" y="1211696"/>
                  </a:cubicBezTo>
                  <a:cubicBezTo>
                    <a:pt x="1062792" y="1209008"/>
                    <a:pt x="1067702" y="1206470"/>
                    <a:pt x="1071601" y="1206843"/>
                  </a:cubicBezTo>
                  <a:close/>
                  <a:moveTo>
                    <a:pt x="1280895" y="1204094"/>
                  </a:moveTo>
                  <a:cubicBezTo>
                    <a:pt x="1286093" y="1205228"/>
                    <a:pt x="1293025" y="1205228"/>
                    <a:pt x="1291870" y="1213169"/>
                  </a:cubicBezTo>
                  <a:cubicBezTo>
                    <a:pt x="1291292" y="1218273"/>
                    <a:pt x="1284939" y="1218840"/>
                    <a:pt x="1280895" y="1218840"/>
                  </a:cubicBezTo>
                  <a:cubicBezTo>
                    <a:pt x="1280895" y="1214303"/>
                    <a:pt x="1280895" y="1209199"/>
                    <a:pt x="1280895" y="1204094"/>
                  </a:cubicBezTo>
                  <a:close/>
                  <a:moveTo>
                    <a:pt x="696360" y="1196439"/>
                  </a:moveTo>
                  <a:cubicBezTo>
                    <a:pt x="702460" y="1199240"/>
                    <a:pt x="709114" y="1199800"/>
                    <a:pt x="716322" y="1199240"/>
                  </a:cubicBezTo>
                  <a:cubicBezTo>
                    <a:pt x="722422" y="1198120"/>
                    <a:pt x="726304" y="1207082"/>
                    <a:pt x="724086" y="1214365"/>
                  </a:cubicBezTo>
                  <a:cubicBezTo>
                    <a:pt x="724086" y="1216046"/>
                    <a:pt x="722422" y="1217726"/>
                    <a:pt x="720759" y="1218847"/>
                  </a:cubicBezTo>
                  <a:cubicBezTo>
                    <a:pt x="714659" y="1212684"/>
                    <a:pt x="704678" y="1218847"/>
                    <a:pt x="699687" y="1212684"/>
                  </a:cubicBezTo>
                  <a:cubicBezTo>
                    <a:pt x="696360" y="1208763"/>
                    <a:pt x="697469" y="1202041"/>
                    <a:pt x="696360" y="1196439"/>
                  </a:cubicBezTo>
                  <a:close/>
                  <a:moveTo>
                    <a:pt x="1129309" y="1192451"/>
                  </a:moveTo>
                  <a:cubicBezTo>
                    <a:pt x="1129680" y="1192770"/>
                    <a:pt x="1130103" y="1193887"/>
                    <a:pt x="1130526" y="1195801"/>
                  </a:cubicBezTo>
                  <a:cubicBezTo>
                    <a:pt x="1129680" y="1195163"/>
                    <a:pt x="1128409" y="1193886"/>
                    <a:pt x="1128409" y="1193886"/>
                  </a:cubicBezTo>
                  <a:cubicBezTo>
                    <a:pt x="1128621" y="1192611"/>
                    <a:pt x="1128939" y="1192132"/>
                    <a:pt x="1129309" y="1192451"/>
                  </a:cubicBezTo>
                  <a:close/>
                  <a:moveTo>
                    <a:pt x="1273661" y="1188781"/>
                  </a:moveTo>
                  <a:cubicBezTo>
                    <a:pt x="1285391" y="1191050"/>
                    <a:pt x="1285391" y="1191050"/>
                    <a:pt x="1281286" y="1202960"/>
                  </a:cubicBezTo>
                  <a:cubicBezTo>
                    <a:pt x="1277180" y="1202960"/>
                    <a:pt x="1273661" y="1203527"/>
                    <a:pt x="1269555" y="1202960"/>
                  </a:cubicBezTo>
                  <a:cubicBezTo>
                    <a:pt x="1266036" y="1202393"/>
                    <a:pt x="1263104" y="1200691"/>
                    <a:pt x="1266036" y="1196722"/>
                  </a:cubicBezTo>
                  <a:cubicBezTo>
                    <a:pt x="1268382" y="1193886"/>
                    <a:pt x="1271315" y="1191617"/>
                    <a:pt x="1273661" y="1188781"/>
                  </a:cubicBezTo>
                  <a:close/>
                  <a:moveTo>
                    <a:pt x="836776" y="1183677"/>
                  </a:moveTo>
                  <a:cubicBezTo>
                    <a:pt x="837411" y="1184407"/>
                    <a:pt x="838047" y="1186594"/>
                    <a:pt x="838047" y="1186594"/>
                  </a:cubicBezTo>
                  <a:cubicBezTo>
                    <a:pt x="836776" y="1187324"/>
                    <a:pt x="836141" y="1187324"/>
                    <a:pt x="834870" y="1188053"/>
                  </a:cubicBezTo>
                  <a:cubicBezTo>
                    <a:pt x="834235" y="1187324"/>
                    <a:pt x="833599" y="1184407"/>
                    <a:pt x="833599" y="1184407"/>
                  </a:cubicBezTo>
                  <a:cubicBezTo>
                    <a:pt x="834870" y="1183677"/>
                    <a:pt x="836141" y="1183677"/>
                    <a:pt x="836776" y="1183677"/>
                  </a:cubicBezTo>
                  <a:close/>
                  <a:moveTo>
                    <a:pt x="1044934" y="1182239"/>
                  </a:moveTo>
                  <a:cubicBezTo>
                    <a:pt x="1064301" y="1181125"/>
                    <a:pt x="1062023" y="1195046"/>
                    <a:pt x="1061453" y="1206739"/>
                  </a:cubicBezTo>
                  <a:cubicBezTo>
                    <a:pt x="1060884" y="1208410"/>
                    <a:pt x="1060314" y="1209523"/>
                    <a:pt x="1059175" y="1210637"/>
                  </a:cubicBezTo>
                  <a:cubicBezTo>
                    <a:pt x="1054618" y="1210637"/>
                    <a:pt x="1050061" y="1211194"/>
                    <a:pt x="1044934" y="1210637"/>
                  </a:cubicBezTo>
                  <a:cubicBezTo>
                    <a:pt x="1039808" y="1210080"/>
                    <a:pt x="1031833" y="1210080"/>
                    <a:pt x="1039808" y="1201728"/>
                  </a:cubicBezTo>
                  <a:cubicBezTo>
                    <a:pt x="1045504" y="1196160"/>
                    <a:pt x="1044365" y="1188921"/>
                    <a:pt x="1044934" y="1182239"/>
                  </a:cubicBezTo>
                  <a:close/>
                  <a:moveTo>
                    <a:pt x="734111" y="1173469"/>
                  </a:moveTo>
                  <a:cubicBezTo>
                    <a:pt x="735784" y="1182094"/>
                    <a:pt x="747499" y="1178397"/>
                    <a:pt x="749173" y="1187022"/>
                  </a:cubicBezTo>
                  <a:cubicBezTo>
                    <a:pt x="740247" y="1190718"/>
                    <a:pt x="732995" y="1190718"/>
                    <a:pt x="726859" y="1181477"/>
                  </a:cubicBezTo>
                  <a:cubicBezTo>
                    <a:pt x="729090" y="1179013"/>
                    <a:pt x="731879" y="1175933"/>
                    <a:pt x="734111" y="1173469"/>
                  </a:cubicBezTo>
                  <a:close/>
                  <a:moveTo>
                    <a:pt x="711609" y="1165813"/>
                  </a:moveTo>
                  <a:cubicBezTo>
                    <a:pt x="717599" y="1169216"/>
                    <a:pt x="718688" y="1174888"/>
                    <a:pt x="718688" y="1180559"/>
                  </a:cubicBezTo>
                  <a:cubicBezTo>
                    <a:pt x="716510" y="1180559"/>
                    <a:pt x="714331" y="1180559"/>
                    <a:pt x="711609" y="1180559"/>
                  </a:cubicBezTo>
                  <a:cubicBezTo>
                    <a:pt x="711609" y="1175455"/>
                    <a:pt x="711609" y="1170918"/>
                    <a:pt x="711609" y="1165813"/>
                  </a:cubicBezTo>
                  <a:close/>
                  <a:moveTo>
                    <a:pt x="749421" y="1156023"/>
                  </a:moveTo>
                  <a:cubicBezTo>
                    <a:pt x="750277" y="1156302"/>
                    <a:pt x="750847" y="1157000"/>
                    <a:pt x="751132" y="1158396"/>
                  </a:cubicBezTo>
                  <a:cubicBezTo>
                    <a:pt x="751703" y="1160070"/>
                    <a:pt x="751132" y="1162303"/>
                    <a:pt x="749991" y="1164536"/>
                  </a:cubicBezTo>
                  <a:cubicBezTo>
                    <a:pt x="745998" y="1170677"/>
                    <a:pt x="739721" y="1172352"/>
                    <a:pt x="732304" y="1172910"/>
                  </a:cubicBezTo>
                  <a:cubicBezTo>
                    <a:pt x="731734" y="1167886"/>
                    <a:pt x="724317" y="1162862"/>
                    <a:pt x="732875" y="1158396"/>
                  </a:cubicBezTo>
                  <a:cubicBezTo>
                    <a:pt x="736869" y="1157279"/>
                    <a:pt x="741433" y="1157279"/>
                    <a:pt x="745998" y="1156163"/>
                  </a:cubicBezTo>
                  <a:cubicBezTo>
                    <a:pt x="747424" y="1155884"/>
                    <a:pt x="748565" y="1155744"/>
                    <a:pt x="749421" y="1156023"/>
                  </a:cubicBezTo>
                  <a:close/>
                  <a:moveTo>
                    <a:pt x="931444" y="1127531"/>
                  </a:moveTo>
                  <a:cubicBezTo>
                    <a:pt x="932079" y="1130933"/>
                    <a:pt x="933350" y="1133769"/>
                    <a:pt x="934621" y="1137172"/>
                  </a:cubicBezTo>
                  <a:cubicBezTo>
                    <a:pt x="932079" y="1137172"/>
                    <a:pt x="928903" y="1136604"/>
                    <a:pt x="926997" y="1136604"/>
                  </a:cubicBezTo>
                  <a:cubicBezTo>
                    <a:pt x="923184" y="1135470"/>
                    <a:pt x="922549" y="1133202"/>
                    <a:pt x="924455" y="1130366"/>
                  </a:cubicBezTo>
                  <a:cubicBezTo>
                    <a:pt x="926361" y="1129799"/>
                    <a:pt x="928903" y="1128665"/>
                    <a:pt x="931444" y="1127531"/>
                  </a:cubicBezTo>
                  <a:close/>
                  <a:moveTo>
                    <a:pt x="1232608" y="1112219"/>
                  </a:moveTo>
                  <a:cubicBezTo>
                    <a:pt x="1232608" y="1112219"/>
                    <a:pt x="1233879" y="1113751"/>
                    <a:pt x="1234513" y="1114772"/>
                  </a:cubicBezTo>
                  <a:cubicBezTo>
                    <a:pt x="1233243" y="1116303"/>
                    <a:pt x="1231972" y="1118856"/>
                    <a:pt x="1230066" y="1118856"/>
                  </a:cubicBezTo>
                  <a:cubicBezTo>
                    <a:pt x="1226889" y="1119366"/>
                    <a:pt x="1224983" y="1117834"/>
                    <a:pt x="1226254" y="1115282"/>
                  </a:cubicBezTo>
                  <a:cubicBezTo>
                    <a:pt x="1227525" y="1113751"/>
                    <a:pt x="1230702" y="1113240"/>
                    <a:pt x="1232608" y="1112219"/>
                  </a:cubicBezTo>
                  <a:close/>
                  <a:moveTo>
                    <a:pt x="785311" y="1107115"/>
                  </a:moveTo>
                  <a:cubicBezTo>
                    <a:pt x="788870" y="1107727"/>
                    <a:pt x="792428" y="1107727"/>
                    <a:pt x="795393" y="1109565"/>
                  </a:cubicBezTo>
                  <a:cubicBezTo>
                    <a:pt x="798358" y="1111402"/>
                    <a:pt x="800730" y="1114465"/>
                    <a:pt x="801916" y="1117527"/>
                  </a:cubicBezTo>
                  <a:cubicBezTo>
                    <a:pt x="802509" y="1117527"/>
                    <a:pt x="798951" y="1121815"/>
                    <a:pt x="797765" y="1121202"/>
                  </a:cubicBezTo>
                  <a:cubicBezTo>
                    <a:pt x="794800" y="1121202"/>
                    <a:pt x="790648" y="1119977"/>
                    <a:pt x="788276" y="1117527"/>
                  </a:cubicBezTo>
                  <a:cubicBezTo>
                    <a:pt x="786497" y="1115077"/>
                    <a:pt x="786497" y="1110790"/>
                    <a:pt x="785311" y="1107115"/>
                  </a:cubicBezTo>
                  <a:close/>
                  <a:moveTo>
                    <a:pt x="1255188" y="1105551"/>
                  </a:moveTo>
                  <a:cubicBezTo>
                    <a:pt x="1256975" y="1104867"/>
                    <a:pt x="1259262" y="1105171"/>
                    <a:pt x="1261835" y="1105779"/>
                  </a:cubicBezTo>
                  <a:cubicBezTo>
                    <a:pt x="1265266" y="1106994"/>
                    <a:pt x="1268697" y="1107602"/>
                    <a:pt x="1272700" y="1107602"/>
                  </a:cubicBezTo>
                  <a:cubicBezTo>
                    <a:pt x="1270412" y="1112463"/>
                    <a:pt x="1268125" y="1116717"/>
                    <a:pt x="1265837" y="1120970"/>
                  </a:cubicBezTo>
                  <a:cubicBezTo>
                    <a:pt x="1262979" y="1125223"/>
                    <a:pt x="1259548" y="1129477"/>
                    <a:pt x="1254401" y="1125223"/>
                  </a:cubicBezTo>
                  <a:cubicBezTo>
                    <a:pt x="1250399" y="1122793"/>
                    <a:pt x="1250971" y="1116717"/>
                    <a:pt x="1251543" y="1111247"/>
                  </a:cubicBezTo>
                  <a:cubicBezTo>
                    <a:pt x="1252114" y="1107905"/>
                    <a:pt x="1253401" y="1106235"/>
                    <a:pt x="1255188" y="1105551"/>
                  </a:cubicBezTo>
                  <a:close/>
                  <a:moveTo>
                    <a:pt x="923397" y="1094355"/>
                  </a:moveTo>
                  <a:cubicBezTo>
                    <a:pt x="925092" y="1095630"/>
                    <a:pt x="928480" y="1095630"/>
                    <a:pt x="929045" y="1097545"/>
                  </a:cubicBezTo>
                  <a:cubicBezTo>
                    <a:pt x="929610" y="1098820"/>
                    <a:pt x="927351" y="1102011"/>
                    <a:pt x="926786" y="1103924"/>
                  </a:cubicBezTo>
                  <a:cubicBezTo>
                    <a:pt x="924527" y="1103287"/>
                    <a:pt x="921703" y="1102649"/>
                    <a:pt x="920573" y="1100734"/>
                  </a:cubicBezTo>
                  <a:cubicBezTo>
                    <a:pt x="920009" y="1099459"/>
                    <a:pt x="922268" y="1096907"/>
                    <a:pt x="923397" y="1094355"/>
                  </a:cubicBezTo>
                  <a:close/>
                  <a:moveTo>
                    <a:pt x="843167" y="1084146"/>
                  </a:moveTo>
                  <a:cubicBezTo>
                    <a:pt x="842569" y="1087184"/>
                    <a:pt x="841971" y="1090830"/>
                    <a:pt x="840177" y="1094476"/>
                  </a:cubicBezTo>
                  <a:cubicBezTo>
                    <a:pt x="839579" y="1095691"/>
                    <a:pt x="836589" y="1095691"/>
                    <a:pt x="834795" y="1096299"/>
                  </a:cubicBezTo>
                  <a:cubicBezTo>
                    <a:pt x="834795" y="1093868"/>
                    <a:pt x="833599" y="1091438"/>
                    <a:pt x="834795" y="1090222"/>
                  </a:cubicBezTo>
                  <a:cubicBezTo>
                    <a:pt x="837187" y="1087792"/>
                    <a:pt x="840177" y="1085969"/>
                    <a:pt x="843167" y="1084146"/>
                  </a:cubicBezTo>
                  <a:close/>
                  <a:moveTo>
                    <a:pt x="1146199" y="1076490"/>
                  </a:moveTo>
                  <a:cubicBezTo>
                    <a:pt x="1148378" y="1076490"/>
                    <a:pt x="1150556" y="1076490"/>
                    <a:pt x="1153279" y="1076490"/>
                  </a:cubicBezTo>
                  <a:lnTo>
                    <a:pt x="1146199" y="1083600"/>
                  </a:lnTo>
                  <a:cubicBezTo>
                    <a:pt x="1146199" y="1081412"/>
                    <a:pt x="1146199" y="1078678"/>
                    <a:pt x="1146199" y="1076490"/>
                  </a:cubicBezTo>
                  <a:close/>
                  <a:moveTo>
                    <a:pt x="1263105" y="1076489"/>
                  </a:moveTo>
                  <a:cubicBezTo>
                    <a:pt x="1287338" y="1082614"/>
                    <a:pt x="1287338" y="1082614"/>
                    <a:pt x="1287929" y="1106558"/>
                  </a:cubicBezTo>
                  <a:lnTo>
                    <a:pt x="1273153" y="1106558"/>
                  </a:lnTo>
                  <a:cubicBezTo>
                    <a:pt x="1269607" y="1096535"/>
                    <a:pt x="1266652" y="1086512"/>
                    <a:pt x="1263105" y="1076489"/>
                  </a:cubicBezTo>
                  <a:close/>
                  <a:moveTo>
                    <a:pt x="1387637" y="1045864"/>
                  </a:moveTo>
                  <a:cubicBezTo>
                    <a:pt x="1388272" y="1046885"/>
                    <a:pt x="1388907" y="1047395"/>
                    <a:pt x="1389543" y="1048416"/>
                  </a:cubicBezTo>
                  <a:cubicBezTo>
                    <a:pt x="1388907" y="1048927"/>
                    <a:pt x="1387637" y="1049948"/>
                    <a:pt x="1387001" y="1050458"/>
                  </a:cubicBezTo>
                  <a:cubicBezTo>
                    <a:pt x="1386366" y="1049948"/>
                    <a:pt x="1385095" y="1048927"/>
                    <a:pt x="1385095" y="1047906"/>
                  </a:cubicBezTo>
                  <a:cubicBezTo>
                    <a:pt x="1385731" y="1047395"/>
                    <a:pt x="1387001" y="1046885"/>
                    <a:pt x="1387637" y="1045864"/>
                  </a:cubicBezTo>
                  <a:close/>
                  <a:moveTo>
                    <a:pt x="734481" y="1025447"/>
                  </a:moveTo>
                  <a:cubicBezTo>
                    <a:pt x="737244" y="1026607"/>
                    <a:pt x="741112" y="1026607"/>
                    <a:pt x="743322" y="1028928"/>
                  </a:cubicBezTo>
                  <a:cubicBezTo>
                    <a:pt x="746084" y="1030668"/>
                    <a:pt x="746637" y="1034728"/>
                    <a:pt x="742769" y="1036468"/>
                  </a:cubicBezTo>
                  <a:cubicBezTo>
                    <a:pt x="741664" y="1037628"/>
                    <a:pt x="738349" y="1035888"/>
                    <a:pt x="737244" y="1034728"/>
                  </a:cubicBezTo>
                  <a:cubicBezTo>
                    <a:pt x="736139" y="1032408"/>
                    <a:pt x="735586" y="1028928"/>
                    <a:pt x="734481" y="1025447"/>
                  </a:cubicBezTo>
                  <a:close/>
                  <a:moveTo>
                    <a:pt x="806207" y="1017791"/>
                  </a:moveTo>
                  <a:cubicBezTo>
                    <a:pt x="809595" y="1021380"/>
                    <a:pt x="814678" y="1024969"/>
                    <a:pt x="815808" y="1029156"/>
                  </a:cubicBezTo>
                  <a:cubicBezTo>
                    <a:pt x="817502" y="1039922"/>
                    <a:pt x="824279" y="1041717"/>
                    <a:pt x="833316" y="1041118"/>
                  </a:cubicBezTo>
                  <a:cubicBezTo>
                    <a:pt x="838398" y="1040520"/>
                    <a:pt x="842917" y="1041118"/>
                    <a:pt x="847435" y="1041717"/>
                  </a:cubicBezTo>
                  <a:cubicBezTo>
                    <a:pt x="848565" y="1041717"/>
                    <a:pt x="850823" y="1045305"/>
                    <a:pt x="850823" y="1047100"/>
                  </a:cubicBezTo>
                  <a:cubicBezTo>
                    <a:pt x="850823" y="1048894"/>
                    <a:pt x="848565" y="1051287"/>
                    <a:pt x="847435" y="1053081"/>
                  </a:cubicBezTo>
                  <a:cubicBezTo>
                    <a:pt x="846305" y="1053679"/>
                    <a:pt x="845176" y="1054277"/>
                    <a:pt x="844611" y="1054277"/>
                  </a:cubicBezTo>
                  <a:cubicBezTo>
                    <a:pt x="832751" y="1054277"/>
                    <a:pt x="820891" y="1055474"/>
                    <a:pt x="809595" y="1053679"/>
                  </a:cubicBezTo>
                  <a:cubicBezTo>
                    <a:pt x="796606" y="1050689"/>
                    <a:pt x="790394" y="1040520"/>
                    <a:pt x="791523" y="1025567"/>
                  </a:cubicBezTo>
                  <a:cubicBezTo>
                    <a:pt x="796606" y="1023174"/>
                    <a:pt x="801689" y="1020184"/>
                    <a:pt x="806207" y="1017791"/>
                  </a:cubicBezTo>
                  <a:close/>
                  <a:moveTo>
                    <a:pt x="662958" y="1000464"/>
                  </a:moveTo>
                  <a:cubicBezTo>
                    <a:pt x="667860" y="1004762"/>
                    <a:pt x="662958" y="1007448"/>
                    <a:pt x="659691" y="1009597"/>
                  </a:cubicBezTo>
                  <a:lnTo>
                    <a:pt x="656423" y="1009597"/>
                  </a:lnTo>
                  <a:lnTo>
                    <a:pt x="653155" y="1009597"/>
                  </a:lnTo>
                  <a:cubicBezTo>
                    <a:pt x="654244" y="1007448"/>
                    <a:pt x="654789" y="1005299"/>
                    <a:pt x="656423" y="1003687"/>
                  </a:cubicBezTo>
                  <a:cubicBezTo>
                    <a:pt x="658057" y="1002075"/>
                    <a:pt x="662958" y="999926"/>
                    <a:pt x="662958" y="1000464"/>
                  </a:cubicBezTo>
                  <a:close/>
                  <a:moveTo>
                    <a:pt x="433846" y="994365"/>
                  </a:moveTo>
                  <a:cubicBezTo>
                    <a:pt x="435789" y="993665"/>
                    <a:pt x="437995" y="993839"/>
                    <a:pt x="440481" y="995112"/>
                  </a:cubicBezTo>
                  <a:cubicBezTo>
                    <a:pt x="443795" y="996810"/>
                    <a:pt x="447609" y="1000460"/>
                    <a:pt x="451969" y="1006593"/>
                  </a:cubicBezTo>
                  <a:cubicBezTo>
                    <a:pt x="469406" y="1030539"/>
                    <a:pt x="494980" y="1007761"/>
                    <a:pt x="512998" y="1022946"/>
                  </a:cubicBezTo>
                  <a:cubicBezTo>
                    <a:pt x="518665" y="1030393"/>
                    <a:pt x="528582" y="1035869"/>
                    <a:pt x="532696" y="1045040"/>
                  </a:cubicBezTo>
                  <a:lnTo>
                    <a:pt x="532979" y="1046706"/>
                  </a:lnTo>
                  <a:lnTo>
                    <a:pt x="549092" y="1046320"/>
                  </a:lnTo>
                  <a:cubicBezTo>
                    <a:pt x="555090" y="1045452"/>
                    <a:pt x="561015" y="1043861"/>
                    <a:pt x="566795" y="1041546"/>
                  </a:cubicBezTo>
                  <a:cubicBezTo>
                    <a:pt x="579512" y="1036049"/>
                    <a:pt x="591940" y="1033590"/>
                    <a:pt x="604080" y="1034458"/>
                  </a:cubicBezTo>
                  <a:cubicBezTo>
                    <a:pt x="616219" y="1035326"/>
                    <a:pt x="628069" y="1039521"/>
                    <a:pt x="639630" y="1047333"/>
                  </a:cubicBezTo>
                  <a:cubicBezTo>
                    <a:pt x="651769" y="1052541"/>
                    <a:pt x="659284" y="1062957"/>
                    <a:pt x="670845" y="1068165"/>
                  </a:cubicBezTo>
                  <a:cubicBezTo>
                    <a:pt x="674314" y="1068744"/>
                    <a:pt x="677204" y="1069901"/>
                    <a:pt x="680094" y="1069901"/>
                  </a:cubicBezTo>
                  <a:cubicBezTo>
                    <a:pt x="702639" y="1067008"/>
                    <a:pt x="725182" y="1078003"/>
                    <a:pt x="745993" y="1058907"/>
                  </a:cubicBezTo>
                  <a:cubicBezTo>
                    <a:pt x="756976" y="1049648"/>
                    <a:pt x="771427" y="1060643"/>
                    <a:pt x="781832" y="1069901"/>
                  </a:cubicBezTo>
                  <a:cubicBezTo>
                    <a:pt x="788769" y="1076845"/>
                    <a:pt x="797440" y="1083211"/>
                    <a:pt x="796283" y="1095363"/>
                  </a:cubicBezTo>
                  <a:cubicBezTo>
                    <a:pt x="795127" y="1098835"/>
                    <a:pt x="792237" y="1100571"/>
                    <a:pt x="789347" y="1101729"/>
                  </a:cubicBezTo>
                  <a:cubicBezTo>
                    <a:pt x="787613" y="1101729"/>
                    <a:pt x="786457" y="1101729"/>
                    <a:pt x="784722" y="1101729"/>
                  </a:cubicBezTo>
                  <a:cubicBezTo>
                    <a:pt x="772583" y="1098835"/>
                    <a:pt x="763334" y="1093049"/>
                    <a:pt x="755241" y="1084369"/>
                  </a:cubicBezTo>
                  <a:cubicBezTo>
                    <a:pt x="742524" y="1084369"/>
                    <a:pt x="737322" y="1095363"/>
                    <a:pt x="729807" y="1102307"/>
                  </a:cubicBezTo>
                  <a:cubicBezTo>
                    <a:pt x="722292" y="1109251"/>
                    <a:pt x="721136" y="1106937"/>
                    <a:pt x="717090" y="1099993"/>
                  </a:cubicBezTo>
                  <a:cubicBezTo>
                    <a:pt x="713621" y="1095363"/>
                    <a:pt x="711888" y="1100571"/>
                    <a:pt x="710731" y="1103465"/>
                  </a:cubicBezTo>
                  <a:cubicBezTo>
                    <a:pt x="707263" y="1116196"/>
                    <a:pt x="700904" y="1122561"/>
                    <a:pt x="687031" y="1116775"/>
                  </a:cubicBezTo>
                  <a:cubicBezTo>
                    <a:pt x="684719" y="1116196"/>
                    <a:pt x="681250" y="1115617"/>
                    <a:pt x="679516" y="1116775"/>
                  </a:cubicBezTo>
                  <a:cubicBezTo>
                    <a:pt x="665065" y="1129505"/>
                    <a:pt x="662174" y="1123719"/>
                    <a:pt x="664487" y="1107515"/>
                  </a:cubicBezTo>
                  <a:cubicBezTo>
                    <a:pt x="664487" y="1106358"/>
                    <a:pt x="661018" y="1103465"/>
                    <a:pt x="659862" y="1104043"/>
                  </a:cubicBezTo>
                  <a:cubicBezTo>
                    <a:pt x="652348" y="1104622"/>
                    <a:pt x="650035" y="1103465"/>
                    <a:pt x="648879" y="1094785"/>
                  </a:cubicBezTo>
                  <a:cubicBezTo>
                    <a:pt x="646567" y="1082054"/>
                    <a:pt x="634428" y="1079739"/>
                    <a:pt x="626335" y="1090734"/>
                  </a:cubicBezTo>
                  <a:cubicBezTo>
                    <a:pt x="619398" y="1100571"/>
                    <a:pt x="618242" y="1095363"/>
                    <a:pt x="615352" y="1089577"/>
                  </a:cubicBezTo>
                  <a:cubicBezTo>
                    <a:pt x="614196" y="1086105"/>
                    <a:pt x="612461" y="1080318"/>
                    <a:pt x="608993" y="1083790"/>
                  </a:cubicBezTo>
                  <a:cubicBezTo>
                    <a:pt x="602635" y="1090734"/>
                    <a:pt x="582981" y="1079160"/>
                    <a:pt x="588183" y="1099414"/>
                  </a:cubicBezTo>
                  <a:cubicBezTo>
                    <a:pt x="580668" y="1109830"/>
                    <a:pt x="568529" y="1112145"/>
                    <a:pt x="558124" y="1116775"/>
                  </a:cubicBezTo>
                  <a:cubicBezTo>
                    <a:pt x="556968" y="1117353"/>
                    <a:pt x="554078" y="1114460"/>
                    <a:pt x="552922" y="1112723"/>
                  </a:cubicBezTo>
                  <a:cubicBezTo>
                    <a:pt x="551766" y="1110409"/>
                    <a:pt x="552344" y="1108094"/>
                    <a:pt x="552344" y="1105201"/>
                  </a:cubicBezTo>
                  <a:cubicBezTo>
                    <a:pt x="554078" y="1097389"/>
                    <a:pt x="552633" y="1095508"/>
                    <a:pt x="549959" y="1095725"/>
                  </a:cubicBezTo>
                  <a:lnTo>
                    <a:pt x="542584" y="1098077"/>
                  </a:lnTo>
                  <a:lnTo>
                    <a:pt x="538902" y="1102076"/>
                  </a:lnTo>
                  <a:cubicBezTo>
                    <a:pt x="514637" y="1106131"/>
                    <a:pt x="489217" y="1107870"/>
                    <a:pt x="469574" y="1126988"/>
                  </a:cubicBezTo>
                  <a:cubicBezTo>
                    <a:pt x="460330" y="1135678"/>
                    <a:pt x="452242" y="1131623"/>
                    <a:pt x="445309" y="1122933"/>
                  </a:cubicBezTo>
                  <a:cubicBezTo>
                    <a:pt x="444154" y="1119457"/>
                    <a:pt x="444732" y="1117139"/>
                    <a:pt x="445887" y="1114243"/>
                  </a:cubicBezTo>
                  <a:cubicBezTo>
                    <a:pt x="444154" y="1114243"/>
                    <a:pt x="444732" y="1117718"/>
                    <a:pt x="442998" y="1118877"/>
                  </a:cubicBezTo>
                  <a:cubicBezTo>
                    <a:pt x="445309" y="1137416"/>
                    <a:pt x="451087" y="1157114"/>
                    <a:pt x="436644" y="1173916"/>
                  </a:cubicBezTo>
                  <a:cubicBezTo>
                    <a:pt x="430289" y="1185503"/>
                    <a:pt x="422778" y="1197089"/>
                    <a:pt x="414112" y="1207518"/>
                  </a:cubicBezTo>
                  <a:cubicBezTo>
                    <a:pt x="404868" y="1216208"/>
                    <a:pt x="392158" y="1219684"/>
                    <a:pt x="384647" y="1209256"/>
                  </a:cubicBezTo>
                  <a:cubicBezTo>
                    <a:pt x="374248" y="1191875"/>
                    <a:pt x="357494" y="1197089"/>
                    <a:pt x="343051" y="1193613"/>
                  </a:cubicBezTo>
                  <a:cubicBezTo>
                    <a:pt x="338429" y="1192455"/>
                    <a:pt x="337273" y="1188399"/>
                    <a:pt x="333807" y="1186082"/>
                  </a:cubicBezTo>
                  <a:cubicBezTo>
                    <a:pt x="334963" y="1188979"/>
                    <a:pt x="337851" y="1190717"/>
                    <a:pt x="338429" y="1193613"/>
                  </a:cubicBezTo>
                  <a:cubicBezTo>
                    <a:pt x="339007" y="1198248"/>
                    <a:pt x="337851" y="1202304"/>
                    <a:pt x="333807" y="1205780"/>
                  </a:cubicBezTo>
                  <a:lnTo>
                    <a:pt x="333611" y="1205810"/>
                  </a:lnTo>
                  <a:lnTo>
                    <a:pt x="339522" y="1224396"/>
                  </a:lnTo>
                  <a:cubicBezTo>
                    <a:pt x="342379" y="1244321"/>
                    <a:pt x="335047" y="1262938"/>
                    <a:pt x="323835" y="1281230"/>
                  </a:cubicBezTo>
                  <a:cubicBezTo>
                    <a:pt x="322110" y="1281810"/>
                    <a:pt x="320385" y="1281810"/>
                    <a:pt x="318660" y="1281810"/>
                  </a:cubicBezTo>
                  <a:cubicBezTo>
                    <a:pt x="315785" y="1281810"/>
                    <a:pt x="315211" y="1282972"/>
                    <a:pt x="317510" y="1284133"/>
                  </a:cubicBezTo>
                  <a:cubicBezTo>
                    <a:pt x="319810" y="1288778"/>
                    <a:pt x="319810" y="1296327"/>
                    <a:pt x="327285" y="1298069"/>
                  </a:cubicBezTo>
                  <a:cubicBezTo>
                    <a:pt x="330160" y="1299231"/>
                    <a:pt x="333035" y="1300392"/>
                    <a:pt x="335335" y="1302134"/>
                  </a:cubicBezTo>
                  <a:cubicBezTo>
                    <a:pt x="354310" y="1312586"/>
                    <a:pt x="373284" y="1322457"/>
                    <a:pt x="346260" y="1345104"/>
                  </a:cubicBezTo>
                  <a:cubicBezTo>
                    <a:pt x="353806" y="1358314"/>
                    <a:pt x="393930" y="1343961"/>
                    <a:pt x="384968" y="1370119"/>
                  </a:cubicBezTo>
                  <a:lnTo>
                    <a:pt x="379332" y="1381170"/>
                  </a:lnTo>
                  <a:lnTo>
                    <a:pt x="380647" y="1381529"/>
                  </a:lnTo>
                  <a:cubicBezTo>
                    <a:pt x="380074" y="1383825"/>
                    <a:pt x="378929" y="1385548"/>
                    <a:pt x="378356" y="1387271"/>
                  </a:cubicBezTo>
                  <a:cubicBezTo>
                    <a:pt x="364605" y="1386696"/>
                    <a:pt x="350855" y="1386696"/>
                    <a:pt x="335958" y="1386696"/>
                  </a:cubicBezTo>
                  <a:cubicBezTo>
                    <a:pt x="322208" y="1377509"/>
                    <a:pt x="307312" y="1379232"/>
                    <a:pt x="292415" y="1379232"/>
                  </a:cubicBezTo>
                  <a:lnTo>
                    <a:pt x="284965" y="1370105"/>
                  </a:lnTo>
                  <a:lnTo>
                    <a:pt x="279561" y="1368911"/>
                  </a:lnTo>
                  <a:lnTo>
                    <a:pt x="260586" y="1359040"/>
                  </a:lnTo>
                  <a:cubicBezTo>
                    <a:pt x="259436" y="1354975"/>
                    <a:pt x="256561" y="1353233"/>
                    <a:pt x="251961" y="1352653"/>
                  </a:cubicBezTo>
                  <a:cubicBezTo>
                    <a:pt x="247361" y="1344523"/>
                    <a:pt x="239886" y="1339878"/>
                    <a:pt x="230687" y="1337555"/>
                  </a:cubicBezTo>
                  <a:cubicBezTo>
                    <a:pt x="227812" y="1331748"/>
                    <a:pt x="222637" y="1330006"/>
                    <a:pt x="216887" y="1328845"/>
                  </a:cubicBezTo>
                  <a:cubicBezTo>
                    <a:pt x="215737" y="1324780"/>
                    <a:pt x="212862" y="1323038"/>
                    <a:pt x="208837" y="1322457"/>
                  </a:cubicBezTo>
                  <a:cubicBezTo>
                    <a:pt x="207687" y="1311425"/>
                    <a:pt x="207112" y="1300973"/>
                    <a:pt x="206537" y="1290521"/>
                  </a:cubicBezTo>
                  <a:cubicBezTo>
                    <a:pt x="205962" y="1285875"/>
                    <a:pt x="204812" y="1281230"/>
                    <a:pt x="200787" y="1278326"/>
                  </a:cubicBezTo>
                  <a:cubicBezTo>
                    <a:pt x="196044" y="1270052"/>
                    <a:pt x="187419" y="1270269"/>
                    <a:pt x="179764" y="1268201"/>
                  </a:cubicBezTo>
                  <a:lnTo>
                    <a:pt x="173810" y="1265511"/>
                  </a:lnTo>
                  <a:lnTo>
                    <a:pt x="173979" y="1265924"/>
                  </a:lnTo>
                  <a:cubicBezTo>
                    <a:pt x="175132" y="1271144"/>
                    <a:pt x="175132" y="1275784"/>
                    <a:pt x="169943" y="1278104"/>
                  </a:cubicBezTo>
                  <a:cubicBezTo>
                    <a:pt x="167060" y="1283904"/>
                    <a:pt x="166484" y="1289125"/>
                    <a:pt x="170520" y="1294925"/>
                  </a:cubicBezTo>
                  <a:lnTo>
                    <a:pt x="169943" y="1294345"/>
                  </a:lnTo>
                  <a:cubicBezTo>
                    <a:pt x="181474" y="1316386"/>
                    <a:pt x="168790" y="1341326"/>
                    <a:pt x="177439" y="1363947"/>
                  </a:cubicBezTo>
                  <a:lnTo>
                    <a:pt x="176285" y="1366267"/>
                  </a:lnTo>
                  <a:lnTo>
                    <a:pt x="178015" y="1368007"/>
                  </a:lnTo>
                  <a:cubicBezTo>
                    <a:pt x="180898" y="1375547"/>
                    <a:pt x="182627" y="1383088"/>
                    <a:pt x="182700" y="1390555"/>
                  </a:cubicBezTo>
                  <a:lnTo>
                    <a:pt x="177632" y="1411858"/>
                  </a:lnTo>
                  <a:lnTo>
                    <a:pt x="173403" y="1415714"/>
                  </a:lnTo>
                  <a:cubicBezTo>
                    <a:pt x="171673" y="1416584"/>
                    <a:pt x="169943" y="1416729"/>
                    <a:pt x="168790" y="1415569"/>
                  </a:cubicBezTo>
                  <a:cubicBezTo>
                    <a:pt x="161295" y="1407449"/>
                    <a:pt x="154953" y="1395848"/>
                    <a:pt x="144574" y="1413829"/>
                  </a:cubicBezTo>
                  <a:cubicBezTo>
                    <a:pt x="143421" y="1415569"/>
                    <a:pt x="136502" y="1409768"/>
                    <a:pt x="134772" y="1405128"/>
                  </a:cubicBezTo>
                  <a:cubicBezTo>
                    <a:pt x="131313" y="1403389"/>
                    <a:pt x="128430" y="1400488"/>
                    <a:pt x="127854" y="1396428"/>
                  </a:cubicBezTo>
                  <a:lnTo>
                    <a:pt x="129007" y="1397008"/>
                  </a:lnTo>
                  <a:cubicBezTo>
                    <a:pt x="122088" y="1394688"/>
                    <a:pt x="123818" y="1386568"/>
                    <a:pt x="119205" y="1383088"/>
                  </a:cubicBezTo>
                  <a:cubicBezTo>
                    <a:pt x="116322" y="1380768"/>
                    <a:pt x="114016" y="1377868"/>
                    <a:pt x="112863" y="1374387"/>
                  </a:cubicBezTo>
                  <a:lnTo>
                    <a:pt x="113439" y="1374967"/>
                  </a:lnTo>
                  <a:cubicBezTo>
                    <a:pt x="109403" y="1372357"/>
                    <a:pt x="106809" y="1368732"/>
                    <a:pt x="104502" y="1364890"/>
                  </a:cubicBezTo>
                  <a:lnTo>
                    <a:pt x="102965" y="1362462"/>
                  </a:lnTo>
                  <a:lnTo>
                    <a:pt x="91119" y="1373218"/>
                  </a:lnTo>
                  <a:cubicBezTo>
                    <a:pt x="86444" y="1374593"/>
                    <a:pt x="81409" y="1372422"/>
                    <a:pt x="75655" y="1364029"/>
                  </a:cubicBezTo>
                  <a:cubicBezTo>
                    <a:pt x="72778" y="1361135"/>
                    <a:pt x="69325" y="1358241"/>
                    <a:pt x="69325" y="1353611"/>
                  </a:cubicBezTo>
                  <a:cubicBezTo>
                    <a:pt x="70476" y="1351874"/>
                    <a:pt x="69901" y="1350717"/>
                    <a:pt x="68175" y="1349559"/>
                  </a:cubicBezTo>
                  <a:cubicBezTo>
                    <a:pt x="64147" y="1344928"/>
                    <a:pt x="65297" y="1338561"/>
                    <a:pt x="61845" y="1333931"/>
                  </a:cubicBezTo>
                  <a:lnTo>
                    <a:pt x="62420" y="1334509"/>
                  </a:lnTo>
                  <a:cubicBezTo>
                    <a:pt x="56666" y="1329879"/>
                    <a:pt x="56666" y="1322933"/>
                    <a:pt x="54940" y="1317145"/>
                  </a:cubicBezTo>
                  <a:cubicBezTo>
                    <a:pt x="55515" y="1314829"/>
                    <a:pt x="55515" y="1313093"/>
                    <a:pt x="53214" y="1312514"/>
                  </a:cubicBezTo>
                  <a:cubicBezTo>
                    <a:pt x="49186" y="1307884"/>
                    <a:pt x="50337" y="1301516"/>
                    <a:pt x="46884" y="1296886"/>
                  </a:cubicBezTo>
                  <a:cubicBezTo>
                    <a:pt x="46884" y="1287625"/>
                    <a:pt x="44007" y="1278363"/>
                    <a:pt x="48035" y="1269681"/>
                  </a:cubicBezTo>
                  <a:lnTo>
                    <a:pt x="50912" y="1269102"/>
                  </a:lnTo>
                  <a:cubicBezTo>
                    <a:pt x="54940" y="1269681"/>
                    <a:pt x="57817" y="1271997"/>
                    <a:pt x="62420" y="1271997"/>
                  </a:cubicBezTo>
                  <a:cubicBezTo>
                    <a:pt x="64722" y="1273154"/>
                    <a:pt x="66449" y="1274890"/>
                    <a:pt x="67599" y="1277206"/>
                  </a:cubicBezTo>
                  <a:lnTo>
                    <a:pt x="67024" y="1276627"/>
                  </a:lnTo>
                  <a:cubicBezTo>
                    <a:pt x="71052" y="1277785"/>
                    <a:pt x="73353" y="1280679"/>
                    <a:pt x="75655" y="1283573"/>
                  </a:cubicBezTo>
                  <a:lnTo>
                    <a:pt x="75080" y="1282994"/>
                  </a:lnTo>
                  <a:cubicBezTo>
                    <a:pt x="78532" y="1284731"/>
                    <a:pt x="80258" y="1287625"/>
                    <a:pt x="83135" y="1290519"/>
                  </a:cubicBezTo>
                  <a:cubicBezTo>
                    <a:pt x="86013" y="1292834"/>
                    <a:pt x="88890" y="1295150"/>
                    <a:pt x="90041" y="1298622"/>
                  </a:cubicBezTo>
                  <a:lnTo>
                    <a:pt x="90041" y="1298043"/>
                  </a:lnTo>
                  <a:cubicBezTo>
                    <a:pt x="92342" y="1299201"/>
                    <a:pt x="92918" y="1301516"/>
                    <a:pt x="92342" y="1302674"/>
                  </a:cubicBezTo>
                  <a:cubicBezTo>
                    <a:pt x="91767" y="1303832"/>
                    <a:pt x="90616" y="1304989"/>
                    <a:pt x="90041" y="1304989"/>
                  </a:cubicBezTo>
                  <a:cubicBezTo>
                    <a:pt x="86588" y="1314251"/>
                    <a:pt x="73353" y="1321197"/>
                    <a:pt x="83135" y="1333931"/>
                  </a:cubicBezTo>
                  <a:lnTo>
                    <a:pt x="83711" y="1335088"/>
                  </a:lnTo>
                  <a:lnTo>
                    <a:pt x="89911" y="1342458"/>
                  </a:lnTo>
                  <a:lnTo>
                    <a:pt x="85836" y="1335091"/>
                  </a:lnTo>
                  <a:cubicBezTo>
                    <a:pt x="85764" y="1331466"/>
                    <a:pt x="87206" y="1327696"/>
                    <a:pt x="89223" y="1323926"/>
                  </a:cubicBezTo>
                  <a:cubicBezTo>
                    <a:pt x="91530" y="1322766"/>
                    <a:pt x="92106" y="1321026"/>
                    <a:pt x="90953" y="1319285"/>
                  </a:cubicBezTo>
                  <a:cubicBezTo>
                    <a:pt x="92683" y="1313485"/>
                    <a:pt x="92683" y="1307105"/>
                    <a:pt x="96719" y="1301305"/>
                  </a:cubicBezTo>
                  <a:cubicBezTo>
                    <a:pt x="96142" y="1298985"/>
                    <a:pt x="96142" y="1296665"/>
                    <a:pt x="96142" y="1294345"/>
                  </a:cubicBezTo>
                  <a:lnTo>
                    <a:pt x="90054" y="1285993"/>
                  </a:lnTo>
                  <a:lnTo>
                    <a:pt x="78269" y="1277524"/>
                  </a:lnTo>
                  <a:cubicBezTo>
                    <a:pt x="72503" y="1269404"/>
                    <a:pt x="55783" y="1264764"/>
                    <a:pt x="69043" y="1250263"/>
                  </a:cubicBezTo>
                  <a:lnTo>
                    <a:pt x="69043" y="1250844"/>
                  </a:lnTo>
                  <a:cubicBezTo>
                    <a:pt x="68467" y="1247943"/>
                    <a:pt x="69620" y="1246784"/>
                    <a:pt x="72503" y="1246203"/>
                  </a:cubicBezTo>
                  <a:lnTo>
                    <a:pt x="75386" y="1246784"/>
                  </a:lnTo>
                  <a:lnTo>
                    <a:pt x="73656" y="1243883"/>
                  </a:lnTo>
                  <a:cubicBezTo>
                    <a:pt x="71927" y="1242143"/>
                    <a:pt x="70197" y="1240403"/>
                    <a:pt x="68467" y="1238663"/>
                  </a:cubicBezTo>
                  <a:cubicBezTo>
                    <a:pt x="66161" y="1236923"/>
                    <a:pt x="63855" y="1234603"/>
                    <a:pt x="62125" y="1232863"/>
                  </a:cubicBezTo>
                  <a:cubicBezTo>
                    <a:pt x="60395" y="1230543"/>
                    <a:pt x="59242" y="1227643"/>
                    <a:pt x="58089" y="1224743"/>
                  </a:cubicBezTo>
                  <a:cubicBezTo>
                    <a:pt x="48287" y="1207342"/>
                    <a:pt x="65008" y="1187041"/>
                    <a:pt x="52323" y="1169641"/>
                  </a:cubicBezTo>
                  <a:cubicBezTo>
                    <a:pt x="51170" y="1166741"/>
                    <a:pt x="50017" y="1163260"/>
                    <a:pt x="49440" y="1160361"/>
                  </a:cubicBezTo>
                  <a:lnTo>
                    <a:pt x="49896" y="1155774"/>
                  </a:lnTo>
                  <a:lnTo>
                    <a:pt x="44955" y="1153991"/>
                  </a:lnTo>
                  <a:lnTo>
                    <a:pt x="45702" y="1154861"/>
                  </a:lnTo>
                  <a:cubicBezTo>
                    <a:pt x="48600" y="1172926"/>
                    <a:pt x="57874" y="1190409"/>
                    <a:pt x="49759" y="1210222"/>
                  </a:cubicBezTo>
                  <a:lnTo>
                    <a:pt x="47022" y="1211756"/>
                  </a:lnTo>
                  <a:lnTo>
                    <a:pt x="51679" y="1218874"/>
                  </a:lnTo>
                  <a:cubicBezTo>
                    <a:pt x="54765" y="1224419"/>
                    <a:pt x="53096" y="1226249"/>
                    <a:pt x="46425" y="1233570"/>
                  </a:cubicBezTo>
                  <a:lnTo>
                    <a:pt x="46425" y="1234144"/>
                  </a:lnTo>
                  <a:cubicBezTo>
                    <a:pt x="41681" y="1230699"/>
                    <a:pt x="43460" y="1223235"/>
                    <a:pt x="38123" y="1220363"/>
                  </a:cubicBezTo>
                  <a:cubicBezTo>
                    <a:pt x="38123" y="1217492"/>
                    <a:pt x="38123" y="1214621"/>
                    <a:pt x="38716" y="1211750"/>
                  </a:cubicBezTo>
                  <a:lnTo>
                    <a:pt x="42908" y="1211750"/>
                  </a:lnTo>
                  <a:lnTo>
                    <a:pt x="40486" y="1210805"/>
                  </a:lnTo>
                  <a:lnTo>
                    <a:pt x="38167" y="1211388"/>
                  </a:lnTo>
                  <a:cubicBezTo>
                    <a:pt x="35849" y="1206143"/>
                    <a:pt x="37008" y="1199733"/>
                    <a:pt x="32371" y="1196236"/>
                  </a:cubicBezTo>
                  <a:cubicBezTo>
                    <a:pt x="31791" y="1193323"/>
                    <a:pt x="31212" y="1190992"/>
                    <a:pt x="31212" y="1188661"/>
                  </a:cubicBezTo>
                  <a:cubicBezTo>
                    <a:pt x="25995" y="1178754"/>
                    <a:pt x="32371" y="1167099"/>
                    <a:pt x="25416" y="1157775"/>
                  </a:cubicBezTo>
                  <a:cubicBezTo>
                    <a:pt x="25416" y="1153695"/>
                    <a:pt x="25416" y="1149616"/>
                    <a:pt x="25416" y="1146120"/>
                  </a:cubicBezTo>
                  <a:cubicBezTo>
                    <a:pt x="26575" y="1143789"/>
                    <a:pt x="27879" y="1142332"/>
                    <a:pt x="29400" y="1141676"/>
                  </a:cubicBezTo>
                  <a:lnTo>
                    <a:pt x="30522" y="1141753"/>
                  </a:lnTo>
                  <a:lnTo>
                    <a:pt x="31076" y="1121194"/>
                  </a:lnTo>
                  <a:cubicBezTo>
                    <a:pt x="32809" y="1119457"/>
                    <a:pt x="33387" y="1117718"/>
                    <a:pt x="32231" y="1115401"/>
                  </a:cubicBezTo>
                  <a:cubicBezTo>
                    <a:pt x="39741" y="1106711"/>
                    <a:pt x="35697" y="1095703"/>
                    <a:pt x="37431" y="1085854"/>
                  </a:cubicBezTo>
                  <a:lnTo>
                    <a:pt x="37435" y="1084933"/>
                  </a:lnTo>
                  <a:lnTo>
                    <a:pt x="32684" y="1082573"/>
                  </a:lnTo>
                  <a:cubicBezTo>
                    <a:pt x="33261" y="1076840"/>
                    <a:pt x="32107" y="1071107"/>
                    <a:pt x="26913" y="1067094"/>
                  </a:cubicBezTo>
                  <a:cubicBezTo>
                    <a:pt x="27490" y="1064801"/>
                    <a:pt x="26913" y="1062508"/>
                    <a:pt x="24604" y="1061362"/>
                  </a:cubicBezTo>
                  <a:cubicBezTo>
                    <a:pt x="24027" y="1056775"/>
                    <a:pt x="23450" y="1052189"/>
                    <a:pt x="22873" y="1047603"/>
                  </a:cubicBezTo>
                  <a:cubicBezTo>
                    <a:pt x="25181" y="1040150"/>
                    <a:pt x="30952" y="1035564"/>
                    <a:pt x="39032" y="1034990"/>
                  </a:cubicBezTo>
                  <a:cubicBezTo>
                    <a:pt x="62116" y="1032697"/>
                    <a:pt x="87508" y="1041870"/>
                    <a:pt x="108284" y="1022378"/>
                  </a:cubicBezTo>
                  <a:cubicBezTo>
                    <a:pt x="109438" y="1021231"/>
                    <a:pt x="111025" y="1020837"/>
                    <a:pt x="112892" y="1020909"/>
                  </a:cubicBezTo>
                  <a:cubicBezTo>
                    <a:pt x="118491" y="1021124"/>
                    <a:pt x="126607" y="1025531"/>
                    <a:pt x="133099" y="1026391"/>
                  </a:cubicBezTo>
                  <a:cubicBezTo>
                    <a:pt x="143487" y="1028684"/>
                    <a:pt x="152721" y="1033271"/>
                    <a:pt x="153298" y="1044736"/>
                  </a:cubicBezTo>
                  <a:cubicBezTo>
                    <a:pt x="154452" y="1058495"/>
                    <a:pt x="142333" y="1058495"/>
                    <a:pt x="133099" y="1060788"/>
                  </a:cubicBezTo>
                  <a:lnTo>
                    <a:pt x="130837" y="1062286"/>
                  </a:lnTo>
                  <a:lnTo>
                    <a:pt x="133334" y="1062101"/>
                  </a:lnTo>
                  <a:cubicBezTo>
                    <a:pt x="144311" y="1063839"/>
                    <a:pt x="157021" y="1062680"/>
                    <a:pt x="165687" y="1069632"/>
                  </a:cubicBezTo>
                  <a:cubicBezTo>
                    <a:pt x="182153" y="1082668"/>
                    <a:pt x="200496" y="1091937"/>
                    <a:pt x="219272" y="1100266"/>
                  </a:cubicBezTo>
                  <a:lnTo>
                    <a:pt x="272942" y="1124132"/>
                  </a:lnTo>
                  <a:lnTo>
                    <a:pt x="250614" y="1108739"/>
                  </a:lnTo>
                  <a:cubicBezTo>
                    <a:pt x="244114" y="1102655"/>
                    <a:pt x="240792" y="1095124"/>
                    <a:pt x="246570" y="1084116"/>
                  </a:cubicBezTo>
                  <a:cubicBezTo>
                    <a:pt x="258702" y="1061521"/>
                    <a:pt x="283544" y="1067894"/>
                    <a:pt x="302032" y="1079481"/>
                  </a:cubicBezTo>
                  <a:cubicBezTo>
                    <a:pt x="318208" y="1089910"/>
                    <a:pt x="334963" y="1095703"/>
                    <a:pt x="352294" y="1101496"/>
                  </a:cubicBezTo>
                  <a:cubicBezTo>
                    <a:pt x="354606" y="1102076"/>
                    <a:pt x="355761" y="1103814"/>
                    <a:pt x="355761" y="1106131"/>
                  </a:cubicBezTo>
                  <a:cubicBezTo>
                    <a:pt x="358072" y="1103814"/>
                    <a:pt x="354606" y="1100338"/>
                    <a:pt x="357494" y="1097441"/>
                  </a:cubicBezTo>
                  <a:cubicBezTo>
                    <a:pt x="375404" y="1080640"/>
                    <a:pt x="397358" y="1077743"/>
                    <a:pt x="420467" y="1077743"/>
                  </a:cubicBezTo>
                  <a:lnTo>
                    <a:pt x="427658" y="1079122"/>
                  </a:lnTo>
                  <a:lnTo>
                    <a:pt x="425813" y="1073760"/>
                  </a:lnTo>
                  <a:cubicBezTo>
                    <a:pt x="409539" y="1063831"/>
                    <a:pt x="406633" y="1053902"/>
                    <a:pt x="420583" y="1039884"/>
                  </a:cubicBezTo>
                  <a:cubicBezTo>
                    <a:pt x="422908" y="1038132"/>
                    <a:pt x="422326" y="1032876"/>
                    <a:pt x="422908" y="1029371"/>
                  </a:cubicBezTo>
                  <a:cubicBezTo>
                    <a:pt x="422908" y="1025867"/>
                    <a:pt x="422908" y="1021778"/>
                    <a:pt x="422908" y="1018274"/>
                  </a:cubicBezTo>
                  <a:cubicBezTo>
                    <a:pt x="424542" y="1006447"/>
                    <a:pt x="428016" y="996468"/>
                    <a:pt x="433846" y="994365"/>
                  </a:cubicBezTo>
                  <a:close/>
                  <a:moveTo>
                    <a:pt x="1538854" y="987166"/>
                  </a:moveTo>
                  <a:lnTo>
                    <a:pt x="1539383" y="987285"/>
                  </a:lnTo>
                  <a:lnTo>
                    <a:pt x="1539489" y="987167"/>
                  </a:lnTo>
                  <a:lnTo>
                    <a:pt x="1539459" y="987302"/>
                  </a:lnTo>
                  <a:lnTo>
                    <a:pt x="1552123" y="990139"/>
                  </a:lnTo>
                  <a:cubicBezTo>
                    <a:pt x="1559795" y="995359"/>
                    <a:pt x="1552789" y="1006452"/>
                    <a:pt x="1550121" y="1015587"/>
                  </a:cubicBezTo>
                  <a:cubicBezTo>
                    <a:pt x="1550121" y="1019067"/>
                    <a:pt x="1548935" y="1021967"/>
                    <a:pt x="1547156" y="1024867"/>
                  </a:cubicBezTo>
                  <a:cubicBezTo>
                    <a:pt x="1543598" y="1024287"/>
                    <a:pt x="1540633" y="1024287"/>
                    <a:pt x="1537075" y="1023127"/>
                  </a:cubicBezTo>
                  <a:cubicBezTo>
                    <a:pt x="1532331" y="1017327"/>
                    <a:pt x="1529959" y="1010367"/>
                    <a:pt x="1531738" y="1002247"/>
                  </a:cubicBezTo>
                  <a:lnTo>
                    <a:pt x="1532707" y="1000351"/>
                  </a:lnTo>
                  <a:lnTo>
                    <a:pt x="1533611" y="993646"/>
                  </a:lnTo>
                  <a:lnTo>
                    <a:pt x="1537718" y="989119"/>
                  </a:lnTo>
                  <a:lnTo>
                    <a:pt x="1538261" y="987746"/>
                  </a:lnTo>
                  <a:close/>
                  <a:moveTo>
                    <a:pt x="1517251" y="979510"/>
                  </a:moveTo>
                  <a:cubicBezTo>
                    <a:pt x="1519430" y="979510"/>
                    <a:pt x="1521608" y="979510"/>
                    <a:pt x="1524332" y="979510"/>
                  </a:cubicBezTo>
                  <a:cubicBezTo>
                    <a:pt x="1521608" y="984047"/>
                    <a:pt x="1519430" y="983480"/>
                    <a:pt x="1517251" y="979510"/>
                  </a:cubicBezTo>
                  <a:close/>
                  <a:moveTo>
                    <a:pt x="783899" y="979509"/>
                  </a:moveTo>
                  <a:cubicBezTo>
                    <a:pt x="785029" y="981728"/>
                    <a:pt x="785594" y="983947"/>
                    <a:pt x="786723" y="986167"/>
                  </a:cubicBezTo>
                  <a:cubicBezTo>
                    <a:pt x="787288" y="988941"/>
                    <a:pt x="786723" y="991160"/>
                    <a:pt x="783899" y="991715"/>
                  </a:cubicBezTo>
                  <a:cubicBezTo>
                    <a:pt x="782205" y="991715"/>
                    <a:pt x="779382" y="989496"/>
                    <a:pt x="778816" y="987831"/>
                  </a:cubicBezTo>
                  <a:cubicBezTo>
                    <a:pt x="777687" y="983947"/>
                    <a:pt x="780511" y="981728"/>
                    <a:pt x="783899" y="979509"/>
                  </a:cubicBezTo>
                  <a:close/>
                  <a:moveTo>
                    <a:pt x="1478039" y="970338"/>
                  </a:moveTo>
                  <a:cubicBezTo>
                    <a:pt x="1479740" y="969921"/>
                    <a:pt x="1481759" y="970019"/>
                    <a:pt x="1484036" y="970539"/>
                  </a:cubicBezTo>
                  <a:cubicBezTo>
                    <a:pt x="1487071" y="971232"/>
                    <a:pt x="1490566" y="972676"/>
                    <a:pt x="1494378" y="974650"/>
                  </a:cubicBezTo>
                  <a:cubicBezTo>
                    <a:pt x="1497767" y="981334"/>
                    <a:pt x="1502849" y="982550"/>
                    <a:pt x="1509062" y="982550"/>
                  </a:cubicBezTo>
                  <a:cubicBezTo>
                    <a:pt x="1505109" y="989841"/>
                    <a:pt x="1498896" y="991664"/>
                    <a:pt x="1492119" y="988626"/>
                  </a:cubicBezTo>
                  <a:cubicBezTo>
                    <a:pt x="1484777" y="984980"/>
                    <a:pt x="1479129" y="988018"/>
                    <a:pt x="1472917" y="990449"/>
                  </a:cubicBezTo>
                  <a:cubicBezTo>
                    <a:pt x="1470693" y="977460"/>
                    <a:pt x="1472937" y="971586"/>
                    <a:pt x="1478039" y="970338"/>
                  </a:cubicBezTo>
                  <a:close/>
                  <a:moveTo>
                    <a:pt x="344864" y="970105"/>
                  </a:moveTo>
                  <a:cubicBezTo>
                    <a:pt x="346021" y="970325"/>
                    <a:pt x="347177" y="970763"/>
                    <a:pt x="348045" y="971056"/>
                  </a:cubicBezTo>
                  <a:cubicBezTo>
                    <a:pt x="354406" y="973103"/>
                    <a:pt x="358743" y="976466"/>
                    <a:pt x="361345" y="980925"/>
                  </a:cubicBezTo>
                  <a:lnTo>
                    <a:pt x="363795" y="994863"/>
                  </a:lnTo>
                  <a:lnTo>
                    <a:pt x="363860" y="994823"/>
                  </a:lnTo>
                  <a:cubicBezTo>
                    <a:pt x="366174" y="997701"/>
                    <a:pt x="368489" y="1000004"/>
                    <a:pt x="371382" y="1002307"/>
                  </a:cubicBezTo>
                  <a:cubicBezTo>
                    <a:pt x="371382" y="1004609"/>
                    <a:pt x="371382" y="1007487"/>
                    <a:pt x="371382" y="1009790"/>
                  </a:cubicBezTo>
                  <a:cubicBezTo>
                    <a:pt x="373697" y="1019001"/>
                    <a:pt x="377169" y="1028211"/>
                    <a:pt x="378326" y="1037997"/>
                  </a:cubicBezTo>
                  <a:cubicBezTo>
                    <a:pt x="380641" y="1055843"/>
                    <a:pt x="367910" y="1070810"/>
                    <a:pt x="350550" y="1066780"/>
                  </a:cubicBezTo>
                  <a:cubicBezTo>
                    <a:pt x="327982" y="1061599"/>
                    <a:pt x="303099" y="1068507"/>
                    <a:pt x="283425" y="1052389"/>
                  </a:cubicBezTo>
                  <a:cubicBezTo>
                    <a:pt x="280531" y="1050086"/>
                    <a:pt x="275323" y="1050086"/>
                    <a:pt x="274166" y="1052964"/>
                  </a:cubicBezTo>
                  <a:cubicBezTo>
                    <a:pt x="266643" y="1066205"/>
                    <a:pt x="256227" y="1062175"/>
                    <a:pt x="245232" y="1061599"/>
                  </a:cubicBezTo>
                  <a:cubicBezTo>
                    <a:pt x="238289" y="1061024"/>
                    <a:pt x="230766" y="1063327"/>
                    <a:pt x="223243" y="1063327"/>
                  </a:cubicBezTo>
                  <a:cubicBezTo>
                    <a:pt x="217456" y="1063902"/>
                    <a:pt x="216299" y="1058721"/>
                    <a:pt x="215720" y="1053540"/>
                  </a:cubicBezTo>
                  <a:cubicBezTo>
                    <a:pt x="204726" y="1053540"/>
                    <a:pt x="197782" y="1048935"/>
                    <a:pt x="193152" y="1039149"/>
                  </a:cubicBezTo>
                  <a:lnTo>
                    <a:pt x="194357" y="1038229"/>
                  </a:lnTo>
                  <a:lnTo>
                    <a:pt x="185555" y="1036560"/>
                  </a:lnTo>
                  <a:cubicBezTo>
                    <a:pt x="174568" y="1031296"/>
                    <a:pt x="160112" y="1025447"/>
                    <a:pt x="180929" y="1013750"/>
                  </a:cubicBezTo>
                  <a:cubicBezTo>
                    <a:pt x="190181" y="1008487"/>
                    <a:pt x="200012" y="1004393"/>
                    <a:pt x="208107" y="997374"/>
                  </a:cubicBezTo>
                  <a:cubicBezTo>
                    <a:pt x="216781" y="1002638"/>
                    <a:pt x="229502" y="999129"/>
                    <a:pt x="233551" y="1013750"/>
                  </a:cubicBezTo>
                  <a:cubicBezTo>
                    <a:pt x="235285" y="1021353"/>
                    <a:pt x="244537" y="1020769"/>
                    <a:pt x="250898" y="1012581"/>
                  </a:cubicBezTo>
                  <a:cubicBezTo>
                    <a:pt x="253790" y="1007317"/>
                    <a:pt x="254368" y="1000298"/>
                    <a:pt x="263041" y="1002638"/>
                  </a:cubicBezTo>
                  <a:cubicBezTo>
                    <a:pt x="275185" y="1007317"/>
                    <a:pt x="277498" y="1001468"/>
                    <a:pt x="277498" y="989771"/>
                  </a:cubicBezTo>
                  <a:cubicBezTo>
                    <a:pt x="277498" y="983922"/>
                    <a:pt x="284437" y="983338"/>
                    <a:pt x="289063" y="986847"/>
                  </a:cubicBezTo>
                  <a:cubicBezTo>
                    <a:pt x="301206" y="996205"/>
                    <a:pt x="316819" y="995620"/>
                    <a:pt x="331275" y="997374"/>
                  </a:cubicBezTo>
                  <a:cubicBezTo>
                    <a:pt x="344575" y="997959"/>
                    <a:pt x="347467" y="993865"/>
                    <a:pt x="342262" y="979829"/>
                  </a:cubicBezTo>
                  <a:cubicBezTo>
                    <a:pt x="341106" y="976319"/>
                    <a:pt x="337058" y="973395"/>
                    <a:pt x="341684" y="970471"/>
                  </a:cubicBezTo>
                  <a:cubicBezTo>
                    <a:pt x="342551" y="969886"/>
                    <a:pt x="343708" y="969886"/>
                    <a:pt x="344864" y="970105"/>
                  </a:cubicBezTo>
                  <a:close/>
                  <a:moveTo>
                    <a:pt x="1221843" y="966750"/>
                  </a:moveTo>
                  <a:cubicBezTo>
                    <a:pt x="1220647" y="968026"/>
                    <a:pt x="1218853" y="970578"/>
                    <a:pt x="1217060" y="971853"/>
                  </a:cubicBezTo>
                  <a:cubicBezTo>
                    <a:pt x="1214668" y="973767"/>
                    <a:pt x="1212276" y="973130"/>
                    <a:pt x="1212276" y="969302"/>
                  </a:cubicBezTo>
                  <a:cubicBezTo>
                    <a:pt x="1212276" y="968664"/>
                    <a:pt x="1213472" y="968026"/>
                    <a:pt x="1214668" y="967388"/>
                  </a:cubicBezTo>
                  <a:cubicBezTo>
                    <a:pt x="1217060" y="966750"/>
                    <a:pt x="1219451" y="966750"/>
                    <a:pt x="1221843" y="966750"/>
                  </a:cubicBezTo>
                  <a:close/>
                  <a:moveTo>
                    <a:pt x="747189" y="962846"/>
                  </a:moveTo>
                  <a:cubicBezTo>
                    <a:pt x="749095" y="961645"/>
                    <a:pt x="751636" y="964047"/>
                    <a:pt x="754177" y="964648"/>
                  </a:cubicBezTo>
                  <a:cubicBezTo>
                    <a:pt x="752907" y="967049"/>
                    <a:pt x="752907" y="970052"/>
                    <a:pt x="751001" y="971253"/>
                  </a:cubicBezTo>
                  <a:cubicBezTo>
                    <a:pt x="749730" y="971253"/>
                    <a:pt x="746553" y="969451"/>
                    <a:pt x="744647" y="968250"/>
                  </a:cubicBezTo>
                  <a:cubicBezTo>
                    <a:pt x="745283" y="966449"/>
                    <a:pt x="745918" y="962846"/>
                    <a:pt x="747189" y="962846"/>
                  </a:cubicBezTo>
                  <a:close/>
                  <a:moveTo>
                    <a:pt x="1392525" y="956542"/>
                  </a:moveTo>
                  <a:cubicBezTo>
                    <a:pt x="1396044" y="957109"/>
                    <a:pt x="1397217" y="959378"/>
                    <a:pt x="1395457" y="961646"/>
                  </a:cubicBezTo>
                  <a:cubicBezTo>
                    <a:pt x="1394284" y="963347"/>
                    <a:pt x="1391938" y="964482"/>
                    <a:pt x="1390178" y="966183"/>
                  </a:cubicBezTo>
                  <a:cubicBezTo>
                    <a:pt x="1390178" y="963347"/>
                    <a:pt x="1390765" y="961646"/>
                    <a:pt x="1390765" y="959378"/>
                  </a:cubicBezTo>
                  <a:cubicBezTo>
                    <a:pt x="1391351" y="958243"/>
                    <a:pt x="1392525" y="956542"/>
                    <a:pt x="1392525" y="956542"/>
                  </a:cubicBezTo>
                  <a:close/>
                  <a:moveTo>
                    <a:pt x="1070498" y="943209"/>
                  </a:moveTo>
                  <a:cubicBezTo>
                    <a:pt x="1080837" y="944963"/>
                    <a:pt x="1091176" y="951982"/>
                    <a:pt x="1101514" y="944525"/>
                  </a:cubicBezTo>
                  <a:cubicBezTo>
                    <a:pt x="1101514" y="947449"/>
                    <a:pt x="1101514" y="949789"/>
                    <a:pt x="1101514" y="951543"/>
                  </a:cubicBezTo>
                  <a:lnTo>
                    <a:pt x="1102994" y="954557"/>
                  </a:lnTo>
                  <a:lnTo>
                    <a:pt x="1102994" y="951437"/>
                  </a:lnTo>
                  <a:cubicBezTo>
                    <a:pt x="1109207" y="951948"/>
                    <a:pt x="1114289" y="953479"/>
                    <a:pt x="1117678" y="958072"/>
                  </a:cubicBezTo>
                  <a:cubicBezTo>
                    <a:pt x="1112595" y="958072"/>
                    <a:pt x="1107512" y="958072"/>
                    <a:pt x="1102994" y="958583"/>
                  </a:cubicBezTo>
                  <a:lnTo>
                    <a:pt x="1102994" y="958526"/>
                  </a:lnTo>
                  <a:lnTo>
                    <a:pt x="1101514" y="959731"/>
                  </a:lnTo>
                  <a:lnTo>
                    <a:pt x="1100370" y="960416"/>
                  </a:lnTo>
                  <a:lnTo>
                    <a:pt x="1095345" y="965838"/>
                  </a:lnTo>
                  <a:lnTo>
                    <a:pt x="1094622" y="967334"/>
                  </a:lnTo>
                  <a:cubicBezTo>
                    <a:pt x="1096345" y="980786"/>
                    <a:pt x="1077390" y="978446"/>
                    <a:pt x="1077390" y="991313"/>
                  </a:cubicBezTo>
                  <a:cubicBezTo>
                    <a:pt x="1076815" y="1002425"/>
                    <a:pt x="1062456" y="1003595"/>
                    <a:pt x="1057287" y="1011783"/>
                  </a:cubicBezTo>
                  <a:cubicBezTo>
                    <a:pt x="1045799" y="1007105"/>
                    <a:pt x="1040055" y="996577"/>
                    <a:pt x="1031439" y="986049"/>
                  </a:cubicBezTo>
                  <a:cubicBezTo>
                    <a:pt x="1024547" y="994822"/>
                    <a:pt x="1019378" y="1003595"/>
                    <a:pt x="1013059" y="1011783"/>
                  </a:cubicBezTo>
                  <a:cubicBezTo>
                    <a:pt x="999274" y="1011198"/>
                    <a:pt x="984915" y="1014708"/>
                    <a:pt x="972278" y="1001256"/>
                  </a:cubicBezTo>
                  <a:cubicBezTo>
                    <a:pt x="965386" y="994238"/>
                    <a:pt x="944134" y="1001841"/>
                    <a:pt x="937815" y="1012368"/>
                  </a:cubicBezTo>
                  <a:cubicBezTo>
                    <a:pt x="936667" y="1014122"/>
                    <a:pt x="936092" y="1017632"/>
                    <a:pt x="937241" y="1018801"/>
                  </a:cubicBezTo>
                  <a:cubicBezTo>
                    <a:pt x="940687" y="1024650"/>
                    <a:pt x="945282" y="1028744"/>
                    <a:pt x="948728" y="1034008"/>
                  </a:cubicBezTo>
                  <a:cubicBezTo>
                    <a:pt x="952175" y="1040441"/>
                    <a:pt x="948728" y="1045120"/>
                    <a:pt x="945282" y="1050384"/>
                  </a:cubicBezTo>
                  <a:cubicBezTo>
                    <a:pt x="926327" y="1026405"/>
                    <a:pt x="925753" y="1026405"/>
                    <a:pt x="930348" y="1000086"/>
                  </a:cubicBezTo>
                  <a:cubicBezTo>
                    <a:pt x="931497" y="992483"/>
                    <a:pt x="930923" y="986049"/>
                    <a:pt x="925753" y="979616"/>
                  </a:cubicBezTo>
                  <a:cubicBezTo>
                    <a:pt x="922881" y="975522"/>
                    <a:pt x="920009" y="971428"/>
                    <a:pt x="924605" y="967334"/>
                  </a:cubicBezTo>
                  <a:cubicBezTo>
                    <a:pt x="936667" y="973183"/>
                    <a:pt x="947580" y="963825"/>
                    <a:pt x="959068" y="964410"/>
                  </a:cubicBezTo>
                  <a:cubicBezTo>
                    <a:pt x="971704" y="966165"/>
                    <a:pt x="980319" y="946864"/>
                    <a:pt x="995828" y="957392"/>
                  </a:cubicBezTo>
                  <a:cubicBezTo>
                    <a:pt x="1006167" y="964410"/>
                    <a:pt x="1018229" y="955637"/>
                    <a:pt x="1030865" y="960316"/>
                  </a:cubicBezTo>
                  <a:cubicBezTo>
                    <a:pt x="1042927" y="964410"/>
                    <a:pt x="1058435" y="959146"/>
                    <a:pt x="1072221" y="957977"/>
                  </a:cubicBezTo>
                  <a:cubicBezTo>
                    <a:pt x="1071072" y="949789"/>
                    <a:pt x="1059584" y="952713"/>
                    <a:pt x="1060159" y="943940"/>
                  </a:cubicBezTo>
                  <a:cubicBezTo>
                    <a:pt x="1063605" y="942625"/>
                    <a:pt x="1067051" y="942624"/>
                    <a:pt x="1070498" y="943209"/>
                  </a:cubicBezTo>
                  <a:close/>
                  <a:moveTo>
                    <a:pt x="913837" y="941229"/>
                  </a:moveTo>
                  <a:cubicBezTo>
                    <a:pt x="914563" y="941229"/>
                    <a:pt x="916741" y="941229"/>
                    <a:pt x="916741" y="942505"/>
                  </a:cubicBezTo>
                  <a:cubicBezTo>
                    <a:pt x="916741" y="943143"/>
                    <a:pt x="916015" y="944419"/>
                    <a:pt x="915289" y="945695"/>
                  </a:cubicBezTo>
                  <a:cubicBezTo>
                    <a:pt x="914563" y="945057"/>
                    <a:pt x="912384" y="945057"/>
                    <a:pt x="912384" y="944419"/>
                  </a:cubicBezTo>
                  <a:cubicBezTo>
                    <a:pt x="912384" y="943143"/>
                    <a:pt x="913110" y="942505"/>
                    <a:pt x="913837" y="941229"/>
                  </a:cubicBezTo>
                  <a:close/>
                  <a:moveTo>
                    <a:pt x="146768" y="921960"/>
                  </a:moveTo>
                  <a:cubicBezTo>
                    <a:pt x="155470" y="925402"/>
                    <a:pt x="147349" y="928270"/>
                    <a:pt x="145608" y="931712"/>
                  </a:cubicBezTo>
                  <a:cubicBezTo>
                    <a:pt x="139227" y="942038"/>
                    <a:pt x="139227" y="942038"/>
                    <a:pt x="151409" y="951789"/>
                  </a:cubicBezTo>
                  <a:cubicBezTo>
                    <a:pt x="156050" y="955231"/>
                    <a:pt x="156630" y="959820"/>
                    <a:pt x="157211" y="964983"/>
                  </a:cubicBezTo>
                  <a:cubicBezTo>
                    <a:pt x="159531" y="984486"/>
                    <a:pt x="145028" y="985633"/>
                    <a:pt x="131685" y="985060"/>
                  </a:cubicBezTo>
                  <a:cubicBezTo>
                    <a:pt x="121244" y="985060"/>
                    <a:pt x="110221" y="980471"/>
                    <a:pt x="100939" y="990796"/>
                  </a:cubicBezTo>
                  <a:cubicBezTo>
                    <a:pt x="82376" y="1008005"/>
                    <a:pt x="70774" y="1045291"/>
                    <a:pt x="35387" y="1008579"/>
                  </a:cubicBezTo>
                  <a:cubicBezTo>
                    <a:pt x="27845" y="1000548"/>
                    <a:pt x="19144" y="1015462"/>
                    <a:pt x="9862" y="1018331"/>
                  </a:cubicBezTo>
                  <a:cubicBezTo>
                    <a:pt x="5801" y="1019478"/>
                    <a:pt x="2900" y="1017757"/>
                    <a:pt x="1740" y="1014315"/>
                  </a:cubicBezTo>
                  <a:cubicBezTo>
                    <a:pt x="2320" y="1012020"/>
                    <a:pt x="2320" y="1010300"/>
                    <a:pt x="0" y="1008579"/>
                  </a:cubicBezTo>
                  <a:cubicBezTo>
                    <a:pt x="580" y="996532"/>
                    <a:pt x="580" y="984486"/>
                    <a:pt x="580" y="971866"/>
                  </a:cubicBezTo>
                  <a:cubicBezTo>
                    <a:pt x="5801" y="973014"/>
                    <a:pt x="12182" y="978750"/>
                    <a:pt x="15663" y="969572"/>
                  </a:cubicBezTo>
                  <a:cubicBezTo>
                    <a:pt x="17983" y="965556"/>
                    <a:pt x="19144" y="960967"/>
                    <a:pt x="21464" y="956952"/>
                  </a:cubicBezTo>
                  <a:cubicBezTo>
                    <a:pt x="26105" y="951789"/>
                    <a:pt x="32486" y="950642"/>
                    <a:pt x="37707" y="954657"/>
                  </a:cubicBezTo>
                  <a:cubicBezTo>
                    <a:pt x="47569" y="961541"/>
                    <a:pt x="56271" y="969572"/>
                    <a:pt x="67293" y="978176"/>
                  </a:cubicBezTo>
                  <a:cubicBezTo>
                    <a:pt x="72514" y="972440"/>
                    <a:pt x="82956" y="964409"/>
                    <a:pt x="82956" y="950068"/>
                  </a:cubicBezTo>
                  <a:lnTo>
                    <a:pt x="83997" y="950059"/>
                  </a:lnTo>
                  <a:lnTo>
                    <a:pt x="91659" y="941410"/>
                  </a:lnTo>
                  <a:cubicBezTo>
                    <a:pt x="94304" y="938621"/>
                    <a:pt x="96449" y="935617"/>
                    <a:pt x="96449" y="931328"/>
                  </a:cubicBezTo>
                  <a:cubicBezTo>
                    <a:pt x="96734" y="930755"/>
                    <a:pt x="98307" y="930183"/>
                    <a:pt x="100237" y="929683"/>
                  </a:cubicBezTo>
                  <a:lnTo>
                    <a:pt x="105411" y="928623"/>
                  </a:lnTo>
                  <a:lnTo>
                    <a:pt x="105581" y="928270"/>
                  </a:lnTo>
                  <a:cubicBezTo>
                    <a:pt x="111962" y="928844"/>
                    <a:pt x="117183" y="929991"/>
                    <a:pt x="119503" y="936875"/>
                  </a:cubicBezTo>
                  <a:cubicBezTo>
                    <a:pt x="121244" y="940890"/>
                    <a:pt x="122984" y="947774"/>
                    <a:pt x="127045" y="939169"/>
                  </a:cubicBezTo>
                  <a:cubicBezTo>
                    <a:pt x="129945" y="933433"/>
                    <a:pt x="131105" y="927697"/>
                    <a:pt x="136906" y="924828"/>
                  </a:cubicBezTo>
                  <a:cubicBezTo>
                    <a:pt x="139807" y="922534"/>
                    <a:pt x="144448" y="920813"/>
                    <a:pt x="146768" y="921960"/>
                  </a:cubicBezTo>
                  <a:close/>
                  <a:moveTo>
                    <a:pt x="805379" y="920063"/>
                  </a:moveTo>
                  <a:cubicBezTo>
                    <a:pt x="807932" y="920413"/>
                    <a:pt x="811061" y="921130"/>
                    <a:pt x="815233" y="922087"/>
                  </a:cubicBezTo>
                  <a:cubicBezTo>
                    <a:pt x="815233" y="924639"/>
                    <a:pt x="815233" y="927192"/>
                    <a:pt x="815233" y="930382"/>
                  </a:cubicBezTo>
                  <a:lnTo>
                    <a:pt x="785310" y="930382"/>
                  </a:lnTo>
                  <a:cubicBezTo>
                    <a:pt x="791928" y="924320"/>
                    <a:pt x="795237" y="921290"/>
                    <a:pt x="798977" y="920253"/>
                  </a:cubicBezTo>
                  <a:cubicBezTo>
                    <a:pt x="800847" y="919735"/>
                    <a:pt x="802825" y="919715"/>
                    <a:pt x="805379" y="920063"/>
                  </a:cubicBezTo>
                  <a:close/>
                  <a:moveTo>
                    <a:pt x="630283" y="913156"/>
                  </a:moveTo>
                  <a:cubicBezTo>
                    <a:pt x="634975" y="913156"/>
                    <a:pt x="640253" y="913156"/>
                    <a:pt x="644945" y="913156"/>
                  </a:cubicBezTo>
                  <a:cubicBezTo>
                    <a:pt x="644945" y="918827"/>
                    <a:pt x="643772" y="924499"/>
                    <a:pt x="637321" y="927901"/>
                  </a:cubicBezTo>
                  <a:lnTo>
                    <a:pt x="635756" y="927776"/>
                  </a:lnTo>
                  <a:lnTo>
                    <a:pt x="637320" y="928752"/>
                  </a:lnTo>
                  <a:cubicBezTo>
                    <a:pt x="634974" y="931021"/>
                    <a:pt x="632628" y="933289"/>
                    <a:pt x="630282" y="935557"/>
                  </a:cubicBezTo>
                  <a:lnTo>
                    <a:pt x="625947" y="935557"/>
                  </a:lnTo>
                  <a:lnTo>
                    <a:pt x="622462" y="938083"/>
                  </a:lnTo>
                  <a:cubicBezTo>
                    <a:pt x="612491" y="927400"/>
                    <a:pt x="612491" y="926806"/>
                    <a:pt x="622462" y="915530"/>
                  </a:cubicBezTo>
                  <a:cubicBezTo>
                    <a:pt x="623635" y="914343"/>
                    <a:pt x="624808" y="913749"/>
                    <a:pt x="626054" y="913749"/>
                  </a:cubicBezTo>
                  <a:cubicBezTo>
                    <a:pt x="627301" y="913749"/>
                    <a:pt x="628620" y="914343"/>
                    <a:pt x="630087" y="915530"/>
                  </a:cubicBezTo>
                  <a:lnTo>
                    <a:pt x="630283" y="915863"/>
                  </a:lnTo>
                  <a:close/>
                  <a:moveTo>
                    <a:pt x="622658" y="905499"/>
                  </a:moveTo>
                  <a:cubicBezTo>
                    <a:pt x="624836" y="907687"/>
                    <a:pt x="627015" y="910421"/>
                    <a:pt x="629738" y="912608"/>
                  </a:cubicBezTo>
                  <a:cubicBezTo>
                    <a:pt x="627015" y="912608"/>
                    <a:pt x="624836" y="912608"/>
                    <a:pt x="622658" y="912608"/>
                  </a:cubicBezTo>
                  <a:cubicBezTo>
                    <a:pt x="622658" y="910421"/>
                    <a:pt x="622658" y="907687"/>
                    <a:pt x="622658" y="905499"/>
                  </a:cubicBezTo>
                  <a:close/>
                  <a:moveTo>
                    <a:pt x="622092" y="900396"/>
                  </a:moveTo>
                  <a:cubicBezTo>
                    <a:pt x="622092" y="903130"/>
                    <a:pt x="622092" y="905317"/>
                    <a:pt x="622092" y="907505"/>
                  </a:cubicBezTo>
                  <a:cubicBezTo>
                    <a:pt x="618703" y="906411"/>
                    <a:pt x="615880" y="905317"/>
                    <a:pt x="612491" y="903677"/>
                  </a:cubicBezTo>
                  <a:cubicBezTo>
                    <a:pt x="614750" y="900396"/>
                    <a:pt x="618703" y="900942"/>
                    <a:pt x="622092" y="900396"/>
                  </a:cubicBezTo>
                  <a:close/>
                  <a:moveTo>
                    <a:pt x="438656" y="900396"/>
                  </a:moveTo>
                  <a:cubicBezTo>
                    <a:pt x="441198" y="901573"/>
                    <a:pt x="441707" y="903340"/>
                    <a:pt x="440181" y="906284"/>
                  </a:cubicBezTo>
                  <a:cubicBezTo>
                    <a:pt x="438148" y="906284"/>
                    <a:pt x="436623" y="906873"/>
                    <a:pt x="434590" y="907462"/>
                  </a:cubicBezTo>
                  <a:cubicBezTo>
                    <a:pt x="435098" y="905696"/>
                    <a:pt x="435098" y="903340"/>
                    <a:pt x="435606" y="901573"/>
                  </a:cubicBezTo>
                  <a:cubicBezTo>
                    <a:pt x="435606" y="900984"/>
                    <a:pt x="437640" y="900396"/>
                    <a:pt x="438656" y="900396"/>
                  </a:cubicBezTo>
                  <a:close/>
                  <a:moveTo>
                    <a:pt x="468264" y="890100"/>
                  </a:moveTo>
                  <a:cubicBezTo>
                    <a:pt x="470017" y="890390"/>
                    <a:pt x="471095" y="891695"/>
                    <a:pt x="470016" y="895755"/>
                  </a:cubicBezTo>
                  <a:cubicBezTo>
                    <a:pt x="469477" y="897495"/>
                    <a:pt x="465164" y="899235"/>
                    <a:pt x="461929" y="899235"/>
                  </a:cubicBezTo>
                  <a:cubicBezTo>
                    <a:pt x="458695" y="899816"/>
                    <a:pt x="454921" y="898075"/>
                    <a:pt x="454921" y="894015"/>
                  </a:cubicBezTo>
                  <a:cubicBezTo>
                    <a:pt x="454921" y="888795"/>
                    <a:pt x="459234" y="890535"/>
                    <a:pt x="462469" y="890535"/>
                  </a:cubicBezTo>
                  <a:cubicBezTo>
                    <a:pt x="464086" y="890535"/>
                    <a:pt x="466512" y="889810"/>
                    <a:pt x="468264" y="890100"/>
                  </a:cubicBezTo>
                  <a:close/>
                  <a:moveTo>
                    <a:pt x="641651" y="888783"/>
                  </a:moveTo>
                  <a:cubicBezTo>
                    <a:pt x="642809" y="888783"/>
                    <a:pt x="643898" y="889932"/>
                    <a:pt x="644987" y="892229"/>
                  </a:cubicBezTo>
                  <a:lnTo>
                    <a:pt x="641719" y="892229"/>
                  </a:lnTo>
                  <a:lnTo>
                    <a:pt x="637907" y="892229"/>
                  </a:lnTo>
                  <a:cubicBezTo>
                    <a:pt x="639268" y="889932"/>
                    <a:pt x="640494" y="888783"/>
                    <a:pt x="641651" y="888783"/>
                  </a:cubicBezTo>
                  <a:close/>
                  <a:moveTo>
                    <a:pt x="1054706" y="877426"/>
                  </a:moveTo>
                  <a:cubicBezTo>
                    <a:pt x="1059608" y="877426"/>
                    <a:pt x="1061786" y="880326"/>
                    <a:pt x="1061786" y="883806"/>
                  </a:cubicBezTo>
                  <a:cubicBezTo>
                    <a:pt x="1060697" y="885547"/>
                    <a:pt x="1059608" y="887866"/>
                    <a:pt x="1057974" y="889027"/>
                  </a:cubicBezTo>
                  <a:cubicBezTo>
                    <a:pt x="1053617" y="889607"/>
                    <a:pt x="1047082" y="883806"/>
                    <a:pt x="1049261" y="880326"/>
                  </a:cubicBezTo>
                  <a:cubicBezTo>
                    <a:pt x="1049805" y="879166"/>
                    <a:pt x="1052528" y="877426"/>
                    <a:pt x="1054706" y="877426"/>
                  </a:cubicBezTo>
                  <a:close/>
                  <a:moveTo>
                    <a:pt x="1151494" y="868361"/>
                  </a:moveTo>
                  <a:cubicBezTo>
                    <a:pt x="1153793" y="867218"/>
                    <a:pt x="1157817" y="870075"/>
                    <a:pt x="1161266" y="870647"/>
                  </a:cubicBezTo>
                  <a:cubicBezTo>
                    <a:pt x="1160116" y="875789"/>
                    <a:pt x="1155518" y="881502"/>
                    <a:pt x="1162991" y="886073"/>
                  </a:cubicBezTo>
                  <a:cubicBezTo>
                    <a:pt x="1169889" y="890644"/>
                    <a:pt x="1176787" y="895215"/>
                    <a:pt x="1183686" y="899786"/>
                  </a:cubicBezTo>
                  <a:lnTo>
                    <a:pt x="1184518" y="900884"/>
                  </a:lnTo>
                  <a:lnTo>
                    <a:pt x="1184321" y="898783"/>
                  </a:lnTo>
                  <a:cubicBezTo>
                    <a:pt x="1198044" y="892738"/>
                    <a:pt x="1198044" y="892738"/>
                    <a:pt x="1206621" y="906641"/>
                  </a:cubicBezTo>
                  <a:lnTo>
                    <a:pt x="1205496" y="906824"/>
                  </a:lnTo>
                  <a:lnTo>
                    <a:pt x="1206105" y="907214"/>
                  </a:lnTo>
                  <a:cubicBezTo>
                    <a:pt x="1208404" y="907214"/>
                    <a:pt x="1210703" y="907214"/>
                    <a:pt x="1213578" y="907214"/>
                  </a:cubicBezTo>
                  <a:cubicBezTo>
                    <a:pt x="1219326" y="919212"/>
                    <a:pt x="1216452" y="928354"/>
                    <a:pt x="1206105" y="936353"/>
                  </a:cubicBezTo>
                  <a:cubicBezTo>
                    <a:pt x="1202655" y="940924"/>
                    <a:pt x="1198057" y="943210"/>
                    <a:pt x="1194033" y="939210"/>
                  </a:cubicBezTo>
                  <a:cubicBezTo>
                    <a:pt x="1182536" y="928926"/>
                    <a:pt x="1172188" y="916927"/>
                    <a:pt x="1159541" y="908356"/>
                  </a:cubicBezTo>
                  <a:cubicBezTo>
                    <a:pt x="1152068" y="903785"/>
                    <a:pt x="1146320" y="902643"/>
                    <a:pt x="1141721" y="910642"/>
                  </a:cubicBezTo>
                  <a:cubicBezTo>
                    <a:pt x="1137697" y="917498"/>
                    <a:pt x="1132524" y="921498"/>
                    <a:pt x="1124476" y="922069"/>
                  </a:cubicBezTo>
                  <a:cubicBezTo>
                    <a:pt x="1123326" y="908356"/>
                    <a:pt x="1138847" y="900358"/>
                    <a:pt x="1135398" y="884931"/>
                  </a:cubicBezTo>
                  <a:cubicBezTo>
                    <a:pt x="1133673" y="878074"/>
                    <a:pt x="1144595" y="871789"/>
                    <a:pt x="1151494" y="868361"/>
                  </a:cubicBezTo>
                  <a:close/>
                  <a:moveTo>
                    <a:pt x="520159" y="853899"/>
                  </a:moveTo>
                  <a:cubicBezTo>
                    <a:pt x="521045" y="852862"/>
                    <a:pt x="522542" y="853819"/>
                    <a:pt x="525537" y="855733"/>
                  </a:cubicBezTo>
                  <a:cubicBezTo>
                    <a:pt x="523359" y="858286"/>
                    <a:pt x="521181" y="861476"/>
                    <a:pt x="518458" y="864028"/>
                  </a:cubicBezTo>
                  <a:cubicBezTo>
                    <a:pt x="519002" y="857966"/>
                    <a:pt x="519275" y="854936"/>
                    <a:pt x="520159" y="853899"/>
                  </a:cubicBezTo>
                  <a:close/>
                  <a:moveTo>
                    <a:pt x="1518610" y="847523"/>
                  </a:moveTo>
                  <a:cubicBezTo>
                    <a:pt x="1521545" y="847089"/>
                    <a:pt x="1524696" y="847379"/>
                    <a:pt x="1527845" y="847956"/>
                  </a:cubicBezTo>
                  <a:cubicBezTo>
                    <a:pt x="1534718" y="849690"/>
                    <a:pt x="1535863" y="855468"/>
                    <a:pt x="1537009" y="861246"/>
                  </a:cubicBezTo>
                  <a:cubicBezTo>
                    <a:pt x="1525554" y="861246"/>
                    <a:pt x="1522691" y="871647"/>
                    <a:pt x="1515245" y="876848"/>
                  </a:cubicBezTo>
                  <a:cubicBezTo>
                    <a:pt x="1511809" y="876848"/>
                    <a:pt x="1507800" y="876848"/>
                    <a:pt x="1504363" y="876270"/>
                  </a:cubicBezTo>
                  <a:cubicBezTo>
                    <a:pt x="1500927" y="875693"/>
                    <a:pt x="1496918" y="873959"/>
                    <a:pt x="1498636" y="869914"/>
                  </a:cubicBezTo>
                  <a:cubicBezTo>
                    <a:pt x="1502073" y="862980"/>
                    <a:pt x="1506081" y="856624"/>
                    <a:pt x="1510663" y="851423"/>
                  </a:cubicBezTo>
                  <a:cubicBezTo>
                    <a:pt x="1512954" y="849112"/>
                    <a:pt x="1515675" y="847956"/>
                    <a:pt x="1518610" y="847523"/>
                  </a:cubicBezTo>
                  <a:close/>
                  <a:moveTo>
                    <a:pt x="409078" y="800189"/>
                  </a:moveTo>
                  <a:cubicBezTo>
                    <a:pt x="412186" y="799535"/>
                    <a:pt x="416378" y="803311"/>
                    <a:pt x="424761" y="810864"/>
                  </a:cubicBezTo>
                  <a:cubicBezTo>
                    <a:pt x="424183" y="815511"/>
                    <a:pt x="434011" y="822483"/>
                    <a:pt x="421292" y="824226"/>
                  </a:cubicBezTo>
                  <a:cubicBezTo>
                    <a:pt x="412041" y="825969"/>
                    <a:pt x="412041" y="825969"/>
                    <a:pt x="418979" y="836426"/>
                  </a:cubicBezTo>
                  <a:cubicBezTo>
                    <a:pt x="413197" y="850369"/>
                    <a:pt x="393540" y="843979"/>
                    <a:pt x="387181" y="857341"/>
                  </a:cubicBezTo>
                  <a:cubicBezTo>
                    <a:pt x="386024" y="859665"/>
                    <a:pt x="384868" y="861988"/>
                    <a:pt x="385446" y="864312"/>
                  </a:cubicBezTo>
                  <a:cubicBezTo>
                    <a:pt x="385446" y="865474"/>
                    <a:pt x="388337" y="867798"/>
                    <a:pt x="390072" y="867798"/>
                  </a:cubicBezTo>
                  <a:cubicBezTo>
                    <a:pt x="413197" y="869541"/>
                    <a:pt x="413197" y="869541"/>
                    <a:pt x="418979" y="889294"/>
                  </a:cubicBezTo>
                  <a:cubicBezTo>
                    <a:pt x="419557" y="891618"/>
                    <a:pt x="418979" y="893942"/>
                    <a:pt x="418979" y="896265"/>
                  </a:cubicBezTo>
                  <a:cubicBezTo>
                    <a:pt x="411463" y="900332"/>
                    <a:pt x="405681" y="884065"/>
                    <a:pt x="396431" y="893942"/>
                  </a:cubicBezTo>
                  <a:cubicBezTo>
                    <a:pt x="395275" y="895104"/>
                    <a:pt x="390650" y="894523"/>
                    <a:pt x="390072" y="894523"/>
                  </a:cubicBezTo>
                  <a:cubicBezTo>
                    <a:pt x="382556" y="871865"/>
                    <a:pt x="373883" y="885227"/>
                    <a:pt x="364633" y="892780"/>
                  </a:cubicBezTo>
                  <a:cubicBezTo>
                    <a:pt x="356539" y="898589"/>
                    <a:pt x="346132" y="902656"/>
                    <a:pt x="336303" y="900332"/>
                  </a:cubicBezTo>
                  <a:cubicBezTo>
                    <a:pt x="320693" y="895685"/>
                    <a:pt x="312021" y="900332"/>
                    <a:pt x="304505" y="914856"/>
                  </a:cubicBezTo>
                  <a:cubicBezTo>
                    <a:pt x="299880" y="925894"/>
                    <a:pt x="284848" y="923571"/>
                    <a:pt x="276176" y="930542"/>
                  </a:cubicBezTo>
                  <a:cubicBezTo>
                    <a:pt x="266925" y="938095"/>
                    <a:pt x="260566" y="932285"/>
                    <a:pt x="256518" y="924732"/>
                  </a:cubicBezTo>
                  <a:cubicBezTo>
                    <a:pt x="251893" y="918342"/>
                    <a:pt x="248424" y="912532"/>
                    <a:pt x="239174" y="915437"/>
                  </a:cubicBezTo>
                  <a:cubicBezTo>
                    <a:pt x="233393" y="915437"/>
                    <a:pt x="227611" y="916599"/>
                    <a:pt x="224142" y="922990"/>
                  </a:cubicBezTo>
                  <a:cubicBezTo>
                    <a:pt x="213735" y="923571"/>
                    <a:pt x="203328" y="921828"/>
                    <a:pt x="196390" y="913113"/>
                  </a:cubicBezTo>
                  <a:cubicBezTo>
                    <a:pt x="194078" y="910208"/>
                    <a:pt x="190609" y="907303"/>
                    <a:pt x="193500" y="903818"/>
                  </a:cubicBezTo>
                  <a:lnTo>
                    <a:pt x="201122" y="900754"/>
                  </a:lnTo>
                  <a:lnTo>
                    <a:pt x="200775" y="900396"/>
                  </a:lnTo>
                  <a:lnTo>
                    <a:pt x="202014" y="900396"/>
                  </a:lnTo>
                  <a:lnTo>
                    <a:pt x="202172" y="900332"/>
                  </a:lnTo>
                  <a:lnTo>
                    <a:pt x="202276" y="900396"/>
                  </a:lnTo>
                  <a:lnTo>
                    <a:pt x="207855" y="900396"/>
                  </a:lnTo>
                  <a:lnTo>
                    <a:pt x="205620" y="902453"/>
                  </a:lnTo>
                  <a:lnTo>
                    <a:pt x="205713" y="902511"/>
                  </a:lnTo>
                  <a:cubicBezTo>
                    <a:pt x="206942" y="902511"/>
                    <a:pt x="208243" y="901785"/>
                    <a:pt x="209688" y="900332"/>
                  </a:cubicBezTo>
                  <a:cubicBezTo>
                    <a:pt x="215470" y="894523"/>
                    <a:pt x="221251" y="888132"/>
                    <a:pt x="227611" y="882903"/>
                  </a:cubicBezTo>
                  <a:cubicBezTo>
                    <a:pt x="232814" y="878256"/>
                    <a:pt x="230501" y="866636"/>
                    <a:pt x="239174" y="866055"/>
                  </a:cubicBezTo>
                  <a:cubicBezTo>
                    <a:pt x="248280" y="865620"/>
                    <a:pt x="257386" y="861262"/>
                    <a:pt x="266736" y="861317"/>
                  </a:cubicBezTo>
                  <a:lnTo>
                    <a:pt x="274795" y="862882"/>
                  </a:lnTo>
                  <a:lnTo>
                    <a:pt x="274479" y="862113"/>
                  </a:lnTo>
                  <a:lnTo>
                    <a:pt x="275475" y="863014"/>
                  </a:lnTo>
                  <a:lnTo>
                    <a:pt x="276176" y="863150"/>
                  </a:lnTo>
                  <a:cubicBezTo>
                    <a:pt x="275598" y="859665"/>
                    <a:pt x="274441" y="856179"/>
                    <a:pt x="273285" y="852693"/>
                  </a:cubicBezTo>
                  <a:cubicBezTo>
                    <a:pt x="272128" y="848626"/>
                    <a:pt x="263456" y="847464"/>
                    <a:pt x="269238" y="841655"/>
                  </a:cubicBezTo>
                  <a:cubicBezTo>
                    <a:pt x="272128" y="838750"/>
                    <a:pt x="276176" y="837007"/>
                    <a:pt x="279066" y="837588"/>
                  </a:cubicBezTo>
                  <a:cubicBezTo>
                    <a:pt x="286004" y="838750"/>
                    <a:pt x="293520" y="841074"/>
                    <a:pt x="301036" y="843398"/>
                  </a:cubicBezTo>
                  <a:cubicBezTo>
                    <a:pt x="288317" y="817254"/>
                    <a:pt x="288317" y="817254"/>
                    <a:pt x="258831" y="806797"/>
                  </a:cubicBezTo>
                  <a:cubicBezTo>
                    <a:pt x="271550" y="802149"/>
                    <a:pt x="284270" y="800406"/>
                    <a:pt x="290629" y="809121"/>
                  </a:cubicBezTo>
                  <a:cubicBezTo>
                    <a:pt x="301036" y="824226"/>
                    <a:pt x="316068" y="819578"/>
                    <a:pt x="329366" y="823645"/>
                  </a:cubicBezTo>
                  <a:cubicBezTo>
                    <a:pt x="333991" y="825388"/>
                    <a:pt x="340929" y="820740"/>
                    <a:pt x="346132" y="825388"/>
                  </a:cubicBezTo>
                  <a:cubicBezTo>
                    <a:pt x="353648" y="831778"/>
                    <a:pt x="356539" y="827131"/>
                    <a:pt x="358851" y="820159"/>
                  </a:cubicBezTo>
                  <a:cubicBezTo>
                    <a:pt x="360007" y="816092"/>
                    <a:pt x="362899" y="814930"/>
                    <a:pt x="367524" y="816092"/>
                  </a:cubicBezTo>
                  <a:cubicBezTo>
                    <a:pt x="376196" y="819578"/>
                    <a:pt x="385446" y="822483"/>
                    <a:pt x="394697" y="825969"/>
                  </a:cubicBezTo>
                  <a:lnTo>
                    <a:pt x="395077" y="825247"/>
                  </a:lnTo>
                  <a:lnTo>
                    <a:pt x="393927" y="823832"/>
                  </a:lnTo>
                  <a:lnTo>
                    <a:pt x="395466" y="824509"/>
                  </a:lnTo>
                  <a:lnTo>
                    <a:pt x="399900" y="816092"/>
                  </a:lnTo>
                  <a:cubicBezTo>
                    <a:pt x="403947" y="805926"/>
                    <a:pt x="405971" y="800842"/>
                    <a:pt x="409078" y="800189"/>
                  </a:cubicBezTo>
                  <a:close/>
                  <a:moveTo>
                    <a:pt x="1479129" y="780446"/>
                  </a:moveTo>
                  <a:cubicBezTo>
                    <a:pt x="1481475" y="785550"/>
                    <a:pt x="1483821" y="790088"/>
                    <a:pt x="1486167" y="795192"/>
                  </a:cubicBezTo>
                  <a:cubicBezTo>
                    <a:pt x="1482648" y="800296"/>
                    <a:pt x="1478542" y="798595"/>
                    <a:pt x="1475610" y="794058"/>
                  </a:cubicBezTo>
                  <a:cubicBezTo>
                    <a:pt x="1471504" y="788386"/>
                    <a:pt x="1472677" y="783849"/>
                    <a:pt x="1479129" y="780446"/>
                  </a:cubicBezTo>
                  <a:close/>
                  <a:moveTo>
                    <a:pt x="631342" y="776265"/>
                  </a:moveTo>
                  <a:cubicBezTo>
                    <a:pt x="631977" y="776478"/>
                    <a:pt x="632259" y="777328"/>
                    <a:pt x="632259" y="778746"/>
                  </a:cubicBezTo>
                  <a:cubicBezTo>
                    <a:pt x="631130" y="778746"/>
                    <a:pt x="630000" y="779313"/>
                    <a:pt x="628870" y="779881"/>
                  </a:cubicBezTo>
                  <a:cubicBezTo>
                    <a:pt x="628870" y="778746"/>
                    <a:pt x="627741" y="777612"/>
                    <a:pt x="628306" y="777612"/>
                  </a:cubicBezTo>
                  <a:cubicBezTo>
                    <a:pt x="629718" y="776478"/>
                    <a:pt x="630706" y="776053"/>
                    <a:pt x="631342" y="776265"/>
                  </a:cubicBezTo>
                  <a:close/>
                  <a:moveTo>
                    <a:pt x="421220" y="753490"/>
                  </a:moveTo>
                  <a:cubicBezTo>
                    <a:pt x="426192" y="752374"/>
                    <a:pt x="426192" y="756282"/>
                    <a:pt x="426192" y="759631"/>
                  </a:cubicBezTo>
                  <a:cubicBezTo>
                    <a:pt x="425087" y="762980"/>
                    <a:pt x="428954" y="769679"/>
                    <a:pt x="421220" y="769121"/>
                  </a:cubicBezTo>
                  <a:cubicBezTo>
                    <a:pt x="417905" y="769121"/>
                    <a:pt x="416800" y="765213"/>
                    <a:pt x="416800" y="761306"/>
                  </a:cubicBezTo>
                  <a:cubicBezTo>
                    <a:pt x="416800" y="757956"/>
                    <a:pt x="417905" y="754049"/>
                    <a:pt x="421220" y="753490"/>
                  </a:cubicBezTo>
                  <a:close/>
                  <a:moveTo>
                    <a:pt x="1316955" y="707014"/>
                  </a:moveTo>
                  <a:cubicBezTo>
                    <a:pt x="1331463" y="708169"/>
                    <a:pt x="1336107" y="712786"/>
                    <a:pt x="1339008" y="726636"/>
                  </a:cubicBezTo>
                  <a:cubicBezTo>
                    <a:pt x="1340749" y="737601"/>
                    <a:pt x="1341329" y="748566"/>
                    <a:pt x="1342490" y="759531"/>
                  </a:cubicBezTo>
                  <a:cubicBezTo>
                    <a:pt x="1344231" y="770496"/>
                    <a:pt x="1352356" y="772227"/>
                    <a:pt x="1361641" y="772804"/>
                  </a:cubicBezTo>
                  <a:cubicBezTo>
                    <a:pt x="1361641" y="787232"/>
                    <a:pt x="1361641" y="802237"/>
                    <a:pt x="1361641" y="817241"/>
                  </a:cubicBezTo>
                  <a:lnTo>
                    <a:pt x="1358150" y="818729"/>
                  </a:lnTo>
                  <a:lnTo>
                    <a:pt x="1361474" y="818729"/>
                  </a:lnTo>
                  <a:cubicBezTo>
                    <a:pt x="1378218" y="824471"/>
                    <a:pt x="1379414" y="826768"/>
                    <a:pt x="1369248" y="841123"/>
                  </a:cubicBezTo>
                  <a:cubicBezTo>
                    <a:pt x="1364315" y="835955"/>
                    <a:pt x="1355681" y="833372"/>
                    <a:pt x="1353438" y="826831"/>
                  </a:cubicBezTo>
                  <a:lnTo>
                    <a:pt x="1353638" y="820652"/>
                  </a:lnTo>
                  <a:lnTo>
                    <a:pt x="1353517" y="820704"/>
                  </a:lnTo>
                  <a:cubicBezTo>
                    <a:pt x="1345392" y="818973"/>
                    <a:pt x="1341910" y="810893"/>
                    <a:pt x="1334946" y="808008"/>
                  </a:cubicBezTo>
                  <a:lnTo>
                    <a:pt x="1328329" y="806363"/>
                  </a:lnTo>
                  <a:lnTo>
                    <a:pt x="1327845" y="806862"/>
                  </a:lnTo>
                  <a:lnTo>
                    <a:pt x="1326921" y="806012"/>
                  </a:lnTo>
                  <a:lnTo>
                    <a:pt x="1323339" y="805122"/>
                  </a:lnTo>
                  <a:lnTo>
                    <a:pt x="1316096" y="801244"/>
                  </a:lnTo>
                  <a:lnTo>
                    <a:pt x="1317535" y="803391"/>
                  </a:lnTo>
                  <a:cubicBezTo>
                    <a:pt x="1319857" y="806276"/>
                    <a:pt x="1319277" y="808585"/>
                    <a:pt x="1316955" y="809739"/>
                  </a:cubicBezTo>
                  <a:cubicBezTo>
                    <a:pt x="1313473" y="810316"/>
                    <a:pt x="1309411" y="810316"/>
                    <a:pt x="1305929" y="811470"/>
                  </a:cubicBezTo>
                  <a:cubicBezTo>
                    <a:pt x="1300125" y="813202"/>
                    <a:pt x="1296063" y="812624"/>
                    <a:pt x="1294902" y="806276"/>
                  </a:cubicBezTo>
                  <a:cubicBezTo>
                    <a:pt x="1293161" y="789540"/>
                    <a:pt x="1292001" y="772227"/>
                    <a:pt x="1289679" y="755491"/>
                  </a:cubicBezTo>
                  <a:cubicBezTo>
                    <a:pt x="1288518" y="747412"/>
                    <a:pt x="1293161" y="744526"/>
                    <a:pt x="1298384" y="741641"/>
                  </a:cubicBezTo>
                  <a:cubicBezTo>
                    <a:pt x="1308830" y="735870"/>
                    <a:pt x="1310572" y="736447"/>
                    <a:pt x="1314053" y="750297"/>
                  </a:cubicBezTo>
                  <a:cubicBezTo>
                    <a:pt x="1315214" y="756645"/>
                    <a:pt x="1318696" y="757799"/>
                    <a:pt x="1323919" y="756645"/>
                  </a:cubicBezTo>
                  <a:cubicBezTo>
                    <a:pt x="1327401" y="755491"/>
                    <a:pt x="1330303" y="752028"/>
                    <a:pt x="1329142" y="747989"/>
                  </a:cubicBezTo>
                  <a:cubicBezTo>
                    <a:pt x="1326821" y="738755"/>
                    <a:pt x="1323919" y="729522"/>
                    <a:pt x="1322178" y="720288"/>
                  </a:cubicBezTo>
                  <a:cubicBezTo>
                    <a:pt x="1314634" y="722596"/>
                    <a:pt x="1307670" y="726059"/>
                    <a:pt x="1301866" y="719711"/>
                  </a:cubicBezTo>
                  <a:cubicBezTo>
                    <a:pt x="1300125" y="717979"/>
                    <a:pt x="1298384" y="715671"/>
                    <a:pt x="1298384" y="713940"/>
                  </a:cubicBezTo>
                  <a:cubicBezTo>
                    <a:pt x="1298384" y="711631"/>
                    <a:pt x="1300125" y="708746"/>
                    <a:pt x="1302447" y="708746"/>
                  </a:cubicBezTo>
                  <a:cubicBezTo>
                    <a:pt x="1307089" y="707014"/>
                    <a:pt x="1312312" y="706438"/>
                    <a:pt x="1316955" y="707014"/>
                  </a:cubicBezTo>
                  <a:close/>
                  <a:moveTo>
                    <a:pt x="1369190" y="698780"/>
                  </a:moveTo>
                  <a:cubicBezTo>
                    <a:pt x="1373177" y="700505"/>
                    <a:pt x="1377734" y="701080"/>
                    <a:pt x="1382291" y="703381"/>
                  </a:cubicBezTo>
                  <a:cubicBezTo>
                    <a:pt x="1391405" y="706256"/>
                    <a:pt x="1388557" y="724660"/>
                    <a:pt x="1395393" y="721209"/>
                  </a:cubicBezTo>
                  <a:cubicBezTo>
                    <a:pt x="1407355" y="715458"/>
                    <a:pt x="1406786" y="728111"/>
                    <a:pt x="1412482" y="728111"/>
                  </a:cubicBezTo>
                  <a:cubicBezTo>
                    <a:pt x="1411343" y="736162"/>
                    <a:pt x="1409634" y="743639"/>
                    <a:pt x="1399380" y="739613"/>
                  </a:cubicBezTo>
                  <a:cubicBezTo>
                    <a:pt x="1392545" y="736737"/>
                    <a:pt x="1385709" y="733862"/>
                    <a:pt x="1378874" y="730986"/>
                  </a:cubicBezTo>
                  <a:cubicBezTo>
                    <a:pt x="1377165" y="730986"/>
                    <a:pt x="1374886" y="732712"/>
                    <a:pt x="1373177" y="733862"/>
                  </a:cubicBezTo>
                  <a:cubicBezTo>
                    <a:pt x="1372607" y="734437"/>
                    <a:pt x="1372038" y="737313"/>
                    <a:pt x="1372607" y="737313"/>
                  </a:cubicBezTo>
                  <a:cubicBezTo>
                    <a:pt x="1384000" y="745939"/>
                    <a:pt x="1376595" y="764344"/>
                    <a:pt x="1390836" y="770670"/>
                  </a:cubicBezTo>
                  <a:cubicBezTo>
                    <a:pt x="1392545" y="771245"/>
                    <a:pt x="1393114" y="775846"/>
                    <a:pt x="1391975" y="776996"/>
                  </a:cubicBezTo>
                  <a:cubicBezTo>
                    <a:pt x="1390266" y="778146"/>
                    <a:pt x="1387418" y="779872"/>
                    <a:pt x="1385709" y="779297"/>
                  </a:cubicBezTo>
                  <a:cubicBezTo>
                    <a:pt x="1380013" y="776996"/>
                    <a:pt x="1374316" y="774696"/>
                    <a:pt x="1369190" y="772395"/>
                  </a:cubicBezTo>
                  <a:cubicBezTo>
                    <a:pt x="1368620" y="771245"/>
                    <a:pt x="1368620" y="770095"/>
                    <a:pt x="1368050" y="768945"/>
                  </a:cubicBezTo>
                  <a:cubicBezTo>
                    <a:pt x="1364632" y="756292"/>
                    <a:pt x="1346974" y="749966"/>
                    <a:pt x="1349822" y="736162"/>
                  </a:cubicBezTo>
                  <a:cubicBezTo>
                    <a:pt x="1352101" y="724085"/>
                    <a:pt x="1361215" y="713733"/>
                    <a:pt x="1367481" y="702230"/>
                  </a:cubicBezTo>
                  <a:cubicBezTo>
                    <a:pt x="1368050" y="701080"/>
                    <a:pt x="1368620" y="699930"/>
                    <a:pt x="1369190" y="698780"/>
                  </a:cubicBezTo>
                  <a:close/>
                  <a:moveTo>
                    <a:pt x="1368434" y="686021"/>
                  </a:moveTo>
                  <a:cubicBezTo>
                    <a:pt x="1371258" y="686021"/>
                    <a:pt x="1371823" y="688340"/>
                    <a:pt x="1370693" y="691241"/>
                  </a:cubicBezTo>
                  <a:cubicBezTo>
                    <a:pt x="1369563" y="693560"/>
                    <a:pt x="1368999" y="695880"/>
                    <a:pt x="1368434" y="698201"/>
                  </a:cubicBezTo>
                  <a:cubicBezTo>
                    <a:pt x="1364481" y="696460"/>
                    <a:pt x="1362222" y="694141"/>
                    <a:pt x="1362787" y="689501"/>
                  </a:cubicBezTo>
                  <a:cubicBezTo>
                    <a:pt x="1364481" y="688340"/>
                    <a:pt x="1366175" y="686021"/>
                    <a:pt x="1368434" y="686021"/>
                  </a:cubicBezTo>
                  <a:close/>
                  <a:moveTo>
                    <a:pt x="1318527" y="686021"/>
                  </a:moveTo>
                  <a:cubicBezTo>
                    <a:pt x="1320265" y="686021"/>
                    <a:pt x="1324323" y="686609"/>
                    <a:pt x="1324323" y="687788"/>
                  </a:cubicBezTo>
                  <a:cubicBezTo>
                    <a:pt x="1326062" y="691910"/>
                    <a:pt x="1323163" y="694266"/>
                    <a:pt x="1319685" y="695444"/>
                  </a:cubicBezTo>
                  <a:cubicBezTo>
                    <a:pt x="1310411" y="699567"/>
                    <a:pt x="1301137" y="700745"/>
                    <a:pt x="1293602" y="690732"/>
                  </a:cubicBezTo>
                  <a:cubicBezTo>
                    <a:pt x="1295920" y="690732"/>
                    <a:pt x="1298819" y="690732"/>
                    <a:pt x="1301137" y="690732"/>
                  </a:cubicBezTo>
                  <a:cubicBezTo>
                    <a:pt x="1306934" y="689554"/>
                    <a:pt x="1312730" y="687199"/>
                    <a:pt x="1318527" y="686021"/>
                  </a:cubicBezTo>
                  <a:close/>
                  <a:moveTo>
                    <a:pt x="1561170" y="652842"/>
                  </a:moveTo>
                  <a:cubicBezTo>
                    <a:pt x="1567842" y="653976"/>
                    <a:pt x="1569510" y="660215"/>
                    <a:pt x="1569510" y="666453"/>
                  </a:cubicBezTo>
                  <a:cubicBezTo>
                    <a:pt x="1570066" y="669855"/>
                    <a:pt x="1566730" y="672691"/>
                    <a:pt x="1561170" y="672691"/>
                  </a:cubicBezTo>
                  <a:cubicBezTo>
                    <a:pt x="1557279" y="672691"/>
                    <a:pt x="1552831" y="666453"/>
                    <a:pt x="1554499" y="660215"/>
                  </a:cubicBezTo>
                  <a:cubicBezTo>
                    <a:pt x="1555055" y="657379"/>
                    <a:pt x="1558947" y="652842"/>
                    <a:pt x="1561170" y="652842"/>
                  </a:cubicBezTo>
                  <a:close/>
                  <a:moveTo>
                    <a:pt x="34311" y="634979"/>
                  </a:moveTo>
                  <a:cubicBezTo>
                    <a:pt x="34311" y="635708"/>
                    <a:pt x="34946" y="638625"/>
                    <a:pt x="34946" y="638625"/>
                  </a:cubicBezTo>
                  <a:cubicBezTo>
                    <a:pt x="33675" y="639354"/>
                    <a:pt x="32404" y="639354"/>
                    <a:pt x="31134" y="639354"/>
                  </a:cubicBezTo>
                  <a:cubicBezTo>
                    <a:pt x="31134" y="638625"/>
                    <a:pt x="30498" y="636437"/>
                    <a:pt x="30498" y="636437"/>
                  </a:cubicBezTo>
                  <a:cubicBezTo>
                    <a:pt x="31134" y="635708"/>
                    <a:pt x="33040" y="635708"/>
                    <a:pt x="34311" y="634979"/>
                  </a:cubicBezTo>
                  <a:close/>
                  <a:moveTo>
                    <a:pt x="149946" y="631027"/>
                  </a:moveTo>
                  <a:cubicBezTo>
                    <a:pt x="154637" y="631604"/>
                    <a:pt x="159329" y="635061"/>
                    <a:pt x="162261" y="638519"/>
                  </a:cubicBezTo>
                  <a:cubicBezTo>
                    <a:pt x="164608" y="642553"/>
                    <a:pt x="164608" y="647739"/>
                    <a:pt x="159916" y="651197"/>
                  </a:cubicBezTo>
                  <a:cubicBezTo>
                    <a:pt x="151705" y="658112"/>
                    <a:pt x="142321" y="663299"/>
                    <a:pt x="131764" y="665027"/>
                  </a:cubicBezTo>
                  <a:cubicBezTo>
                    <a:pt x="127073" y="656960"/>
                    <a:pt x="132938" y="652926"/>
                    <a:pt x="134697" y="647163"/>
                  </a:cubicBezTo>
                  <a:cubicBezTo>
                    <a:pt x="139389" y="647163"/>
                    <a:pt x="144667" y="647163"/>
                    <a:pt x="144667" y="640248"/>
                  </a:cubicBezTo>
                  <a:cubicBezTo>
                    <a:pt x="144667" y="636214"/>
                    <a:pt x="142908" y="629875"/>
                    <a:pt x="149946" y="631027"/>
                  </a:cubicBezTo>
                  <a:close/>
                  <a:moveTo>
                    <a:pt x="171066" y="611281"/>
                  </a:moveTo>
                  <a:cubicBezTo>
                    <a:pt x="172292" y="611281"/>
                    <a:pt x="173519" y="612496"/>
                    <a:pt x="174132" y="613711"/>
                  </a:cubicBezTo>
                  <a:cubicBezTo>
                    <a:pt x="174746" y="616142"/>
                    <a:pt x="165545" y="621610"/>
                    <a:pt x="161864" y="621003"/>
                  </a:cubicBezTo>
                  <a:cubicBezTo>
                    <a:pt x="160637" y="620395"/>
                    <a:pt x="159411" y="619180"/>
                    <a:pt x="159411" y="617965"/>
                  </a:cubicBezTo>
                  <a:cubicBezTo>
                    <a:pt x="157570" y="613711"/>
                    <a:pt x="164931" y="609458"/>
                    <a:pt x="171066" y="611281"/>
                  </a:cubicBezTo>
                  <a:close/>
                  <a:moveTo>
                    <a:pt x="385864" y="586488"/>
                  </a:moveTo>
                  <a:cubicBezTo>
                    <a:pt x="387705" y="586488"/>
                    <a:pt x="389545" y="587020"/>
                    <a:pt x="389545" y="587551"/>
                  </a:cubicBezTo>
                  <a:cubicBezTo>
                    <a:pt x="390159" y="589147"/>
                    <a:pt x="390772" y="591805"/>
                    <a:pt x="389545" y="592337"/>
                  </a:cubicBezTo>
                  <a:cubicBezTo>
                    <a:pt x="386478" y="594463"/>
                    <a:pt x="383410" y="595527"/>
                    <a:pt x="380343" y="597654"/>
                  </a:cubicBezTo>
                  <a:cubicBezTo>
                    <a:pt x="377275" y="598717"/>
                    <a:pt x="374822" y="598185"/>
                    <a:pt x="374208" y="595527"/>
                  </a:cubicBezTo>
                  <a:cubicBezTo>
                    <a:pt x="373595" y="594463"/>
                    <a:pt x="374822" y="591805"/>
                    <a:pt x="376662" y="590742"/>
                  </a:cubicBezTo>
                  <a:cubicBezTo>
                    <a:pt x="379729" y="588615"/>
                    <a:pt x="382797" y="587551"/>
                    <a:pt x="385864" y="586488"/>
                  </a:cubicBezTo>
                  <a:close/>
                  <a:moveTo>
                    <a:pt x="355513" y="584513"/>
                  </a:moveTo>
                  <a:cubicBezTo>
                    <a:pt x="357837" y="584513"/>
                    <a:pt x="360161" y="587401"/>
                    <a:pt x="360742" y="589134"/>
                  </a:cubicBezTo>
                  <a:cubicBezTo>
                    <a:pt x="363646" y="593754"/>
                    <a:pt x="365389" y="599530"/>
                    <a:pt x="362485" y="602995"/>
                  </a:cubicBezTo>
                  <a:cubicBezTo>
                    <a:pt x="352609" y="616857"/>
                    <a:pt x="347381" y="634762"/>
                    <a:pt x="328792" y="641115"/>
                  </a:cubicBezTo>
                  <a:cubicBezTo>
                    <a:pt x="320078" y="644003"/>
                    <a:pt x="316012" y="650356"/>
                    <a:pt x="314850" y="660175"/>
                  </a:cubicBezTo>
                  <a:cubicBezTo>
                    <a:pt x="314269" y="668261"/>
                    <a:pt x="310203" y="676347"/>
                    <a:pt x="307879" y="685011"/>
                  </a:cubicBezTo>
                  <a:cubicBezTo>
                    <a:pt x="306137" y="690209"/>
                    <a:pt x="301489" y="691942"/>
                    <a:pt x="296842" y="692519"/>
                  </a:cubicBezTo>
                  <a:cubicBezTo>
                    <a:pt x="292195" y="693097"/>
                    <a:pt x="290452" y="689631"/>
                    <a:pt x="289871" y="685588"/>
                  </a:cubicBezTo>
                  <a:cubicBezTo>
                    <a:pt x="288709" y="677502"/>
                    <a:pt x="286967" y="668839"/>
                    <a:pt x="284643" y="660753"/>
                  </a:cubicBezTo>
                  <a:cubicBezTo>
                    <a:pt x="296842" y="650934"/>
                    <a:pt x="292195" y="633029"/>
                    <a:pt x="304975" y="623788"/>
                  </a:cubicBezTo>
                  <a:cubicBezTo>
                    <a:pt x="318336" y="615702"/>
                    <a:pt x="330534" y="604151"/>
                    <a:pt x="346800" y="600685"/>
                  </a:cubicBezTo>
                  <a:cubicBezTo>
                    <a:pt x="353190" y="599530"/>
                    <a:pt x="351447" y="593754"/>
                    <a:pt x="351447" y="589134"/>
                  </a:cubicBezTo>
                  <a:cubicBezTo>
                    <a:pt x="351447" y="586246"/>
                    <a:pt x="352609" y="583935"/>
                    <a:pt x="355513" y="584513"/>
                  </a:cubicBezTo>
                  <a:close/>
                  <a:moveTo>
                    <a:pt x="156985" y="573729"/>
                  </a:moveTo>
                  <a:cubicBezTo>
                    <a:pt x="154052" y="581102"/>
                    <a:pt x="148774" y="585639"/>
                    <a:pt x="142322" y="588475"/>
                  </a:cubicBezTo>
                  <a:cubicBezTo>
                    <a:pt x="142322" y="578833"/>
                    <a:pt x="147014" y="573729"/>
                    <a:pt x="156985" y="573729"/>
                  </a:cubicBezTo>
                  <a:close/>
                  <a:moveTo>
                    <a:pt x="9384" y="573727"/>
                  </a:moveTo>
                  <a:cubicBezTo>
                    <a:pt x="11143" y="575339"/>
                    <a:pt x="13490" y="576414"/>
                    <a:pt x="14076" y="578026"/>
                  </a:cubicBezTo>
                  <a:cubicBezTo>
                    <a:pt x="14663" y="579638"/>
                    <a:pt x="13490" y="581249"/>
                    <a:pt x="12903" y="583398"/>
                  </a:cubicBezTo>
                  <a:lnTo>
                    <a:pt x="7624" y="579638"/>
                  </a:lnTo>
                  <a:cubicBezTo>
                    <a:pt x="7624" y="577488"/>
                    <a:pt x="7624" y="575339"/>
                    <a:pt x="9384" y="573727"/>
                  </a:cubicBezTo>
                  <a:close/>
                  <a:moveTo>
                    <a:pt x="227653" y="555863"/>
                  </a:moveTo>
                  <a:cubicBezTo>
                    <a:pt x="227653" y="557041"/>
                    <a:pt x="228193" y="558219"/>
                    <a:pt x="228193" y="559986"/>
                  </a:cubicBezTo>
                  <a:cubicBezTo>
                    <a:pt x="228193" y="565287"/>
                    <a:pt x="226575" y="569998"/>
                    <a:pt x="221184" y="570587"/>
                  </a:cubicBezTo>
                  <a:cubicBezTo>
                    <a:pt x="217949" y="570587"/>
                    <a:pt x="214715" y="569409"/>
                    <a:pt x="211480" y="567642"/>
                  </a:cubicBezTo>
                  <a:cubicBezTo>
                    <a:pt x="210941" y="567642"/>
                    <a:pt x="210941" y="564698"/>
                    <a:pt x="210941" y="564698"/>
                  </a:cubicBezTo>
                  <a:cubicBezTo>
                    <a:pt x="216332" y="561753"/>
                    <a:pt x="221723" y="558808"/>
                    <a:pt x="227653" y="555863"/>
                  </a:cubicBezTo>
                  <a:close/>
                  <a:moveTo>
                    <a:pt x="951072" y="489508"/>
                  </a:moveTo>
                  <a:cubicBezTo>
                    <a:pt x="955025" y="489508"/>
                    <a:pt x="960108" y="501418"/>
                    <a:pt x="958414" y="505208"/>
                  </a:cubicBezTo>
                  <a:cubicBezTo>
                    <a:pt x="957849" y="505750"/>
                    <a:pt x="956719" y="506832"/>
                    <a:pt x="956155" y="506832"/>
                  </a:cubicBezTo>
                  <a:cubicBezTo>
                    <a:pt x="950507" y="506291"/>
                    <a:pt x="945424" y="496005"/>
                    <a:pt x="948813" y="491132"/>
                  </a:cubicBezTo>
                  <a:cubicBezTo>
                    <a:pt x="948813" y="490591"/>
                    <a:pt x="949942" y="490049"/>
                    <a:pt x="951072" y="489508"/>
                  </a:cubicBezTo>
                  <a:close/>
                  <a:moveTo>
                    <a:pt x="844019" y="475344"/>
                  </a:moveTo>
                  <a:cubicBezTo>
                    <a:pt x="844019" y="478215"/>
                    <a:pt x="844019" y="480512"/>
                    <a:pt x="844019" y="482809"/>
                  </a:cubicBezTo>
                  <a:cubicBezTo>
                    <a:pt x="842304" y="484532"/>
                    <a:pt x="841160" y="486254"/>
                    <a:pt x="842304" y="487977"/>
                  </a:cubicBezTo>
                  <a:cubicBezTo>
                    <a:pt x="842875" y="489700"/>
                    <a:pt x="843447" y="490274"/>
                    <a:pt x="844019" y="490274"/>
                  </a:cubicBezTo>
                  <a:cubicBezTo>
                    <a:pt x="845735" y="505778"/>
                    <a:pt x="829152" y="502907"/>
                    <a:pt x="823433" y="510946"/>
                  </a:cubicBezTo>
                  <a:cubicBezTo>
                    <a:pt x="816571" y="519559"/>
                    <a:pt x="807994" y="510946"/>
                    <a:pt x="800560" y="512668"/>
                  </a:cubicBezTo>
                  <a:cubicBezTo>
                    <a:pt x="801132" y="510371"/>
                    <a:pt x="802848" y="508075"/>
                    <a:pt x="802848" y="505778"/>
                  </a:cubicBezTo>
                  <a:cubicBezTo>
                    <a:pt x="807994" y="483957"/>
                    <a:pt x="822290" y="474196"/>
                    <a:pt x="844019" y="475344"/>
                  </a:cubicBezTo>
                  <a:close/>
                  <a:moveTo>
                    <a:pt x="574370" y="471644"/>
                  </a:moveTo>
                  <a:cubicBezTo>
                    <a:pt x="577889" y="472719"/>
                    <a:pt x="581408" y="474868"/>
                    <a:pt x="580235" y="478629"/>
                  </a:cubicBezTo>
                  <a:cubicBezTo>
                    <a:pt x="579649" y="480241"/>
                    <a:pt x="576129" y="481315"/>
                    <a:pt x="574370" y="481315"/>
                  </a:cubicBezTo>
                  <a:cubicBezTo>
                    <a:pt x="572024" y="481315"/>
                    <a:pt x="567918" y="480241"/>
                    <a:pt x="567918" y="478629"/>
                  </a:cubicBezTo>
                  <a:cubicBezTo>
                    <a:pt x="566745" y="474868"/>
                    <a:pt x="569678" y="472719"/>
                    <a:pt x="574370" y="471644"/>
                  </a:cubicBezTo>
                  <a:close/>
                  <a:moveTo>
                    <a:pt x="718749" y="453779"/>
                  </a:moveTo>
                  <a:lnTo>
                    <a:pt x="719246" y="454136"/>
                  </a:lnTo>
                  <a:lnTo>
                    <a:pt x="719233" y="453780"/>
                  </a:lnTo>
                  <a:lnTo>
                    <a:pt x="719772" y="454514"/>
                  </a:lnTo>
                  <a:lnTo>
                    <a:pt x="722782" y="456675"/>
                  </a:lnTo>
                  <a:cubicBezTo>
                    <a:pt x="726238" y="460729"/>
                    <a:pt x="728543" y="464204"/>
                    <a:pt x="732000" y="468258"/>
                  </a:cubicBezTo>
                  <a:cubicBezTo>
                    <a:pt x="734881" y="472312"/>
                    <a:pt x="731424" y="467099"/>
                    <a:pt x="734881" y="471153"/>
                  </a:cubicBezTo>
                  <a:cubicBezTo>
                    <a:pt x="748131" y="488528"/>
                    <a:pt x="762535" y="508218"/>
                    <a:pt x="753892" y="531384"/>
                  </a:cubicBezTo>
                  <a:cubicBezTo>
                    <a:pt x="743522" y="558025"/>
                    <a:pt x="717597" y="542388"/>
                    <a:pt x="694552" y="544125"/>
                  </a:cubicBezTo>
                  <a:cubicBezTo>
                    <a:pt x="705498" y="552813"/>
                    <a:pt x="715292" y="553971"/>
                    <a:pt x="724510" y="553971"/>
                  </a:cubicBezTo>
                  <a:cubicBezTo>
                    <a:pt x="747555" y="553971"/>
                    <a:pt x="756773" y="567870"/>
                    <a:pt x="760806" y="588140"/>
                  </a:cubicBezTo>
                  <a:cubicBezTo>
                    <a:pt x="766423" y="614636"/>
                    <a:pt x="773661" y="624192"/>
                    <a:pt x="791512" y="623893"/>
                  </a:cubicBezTo>
                  <a:lnTo>
                    <a:pt x="796412" y="623144"/>
                  </a:lnTo>
                  <a:lnTo>
                    <a:pt x="790476" y="622237"/>
                  </a:lnTo>
                  <a:cubicBezTo>
                    <a:pt x="783131" y="619124"/>
                    <a:pt x="776650" y="611885"/>
                    <a:pt x="772905" y="599144"/>
                  </a:cubicBezTo>
                  <a:cubicBezTo>
                    <a:pt x="767143" y="578874"/>
                    <a:pt x="742370" y="553392"/>
                    <a:pt x="782699" y="538913"/>
                  </a:cubicBezTo>
                  <a:cubicBezTo>
                    <a:pt x="789036" y="537176"/>
                    <a:pt x="793069" y="528489"/>
                    <a:pt x="799406" y="525014"/>
                  </a:cubicBezTo>
                  <a:cubicBezTo>
                    <a:pt x="830517" y="520960"/>
                    <a:pt x="861628" y="526172"/>
                    <a:pt x="892739" y="511693"/>
                  </a:cubicBezTo>
                  <a:cubicBezTo>
                    <a:pt x="910599" y="503006"/>
                    <a:pt x="935372" y="501848"/>
                    <a:pt x="957265" y="513431"/>
                  </a:cubicBezTo>
                  <a:cubicBezTo>
                    <a:pt x="963026" y="516906"/>
                    <a:pt x="972244" y="518643"/>
                    <a:pt x="969364" y="528489"/>
                  </a:cubicBezTo>
                  <a:cubicBezTo>
                    <a:pt x="967059" y="536017"/>
                    <a:pt x="960721" y="540071"/>
                    <a:pt x="952656" y="540650"/>
                  </a:cubicBezTo>
                  <a:cubicBezTo>
                    <a:pt x="949199" y="540650"/>
                    <a:pt x="945166" y="540071"/>
                    <a:pt x="941710" y="540071"/>
                  </a:cubicBezTo>
                  <a:cubicBezTo>
                    <a:pt x="916360" y="538913"/>
                    <a:pt x="893891" y="539492"/>
                    <a:pt x="903685" y="576557"/>
                  </a:cubicBezTo>
                  <a:cubicBezTo>
                    <a:pt x="906566" y="589299"/>
                    <a:pt x="896772" y="601460"/>
                    <a:pt x="891010" y="613622"/>
                  </a:cubicBezTo>
                  <a:cubicBezTo>
                    <a:pt x="878912" y="636788"/>
                    <a:pt x="869117" y="661112"/>
                    <a:pt x="896196" y="683698"/>
                  </a:cubicBezTo>
                  <a:cubicBezTo>
                    <a:pt x="904837" y="644317"/>
                    <a:pt x="912903" y="642000"/>
                    <a:pt x="940557" y="666904"/>
                  </a:cubicBezTo>
                  <a:cubicBezTo>
                    <a:pt x="946030" y="671826"/>
                    <a:pt x="952368" y="675736"/>
                    <a:pt x="958777" y="679500"/>
                  </a:cubicBezTo>
                  <a:lnTo>
                    <a:pt x="976150" y="690423"/>
                  </a:lnTo>
                  <a:lnTo>
                    <a:pt x="960146" y="672116"/>
                  </a:lnTo>
                  <a:cubicBezTo>
                    <a:pt x="957265" y="667483"/>
                    <a:pt x="952080" y="661691"/>
                    <a:pt x="956113" y="655321"/>
                  </a:cubicBezTo>
                  <a:cubicBezTo>
                    <a:pt x="960146" y="647792"/>
                    <a:pt x="969364" y="647213"/>
                    <a:pt x="975125" y="651266"/>
                  </a:cubicBezTo>
                  <a:cubicBezTo>
                    <a:pt x="1002779" y="670378"/>
                    <a:pt x="1006236" y="645475"/>
                    <a:pt x="1014877" y="630418"/>
                  </a:cubicBezTo>
                  <a:cubicBezTo>
                    <a:pt x="1016030" y="627522"/>
                    <a:pt x="1022367" y="628680"/>
                    <a:pt x="1020639" y="625205"/>
                  </a:cubicBezTo>
                  <a:cubicBezTo>
                    <a:pt x="1019486" y="622889"/>
                    <a:pt x="1015454" y="626943"/>
                    <a:pt x="1011997" y="624626"/>
                  </a:cubicBezTo>
                  <a:cubicBezTo>
                    <a:pt x="999898" y="614201"/>
                    <a:pt x="986071" y="621151"/>
                    <a:pt x="973396" y="620572"/>
                  </a:cubicBezTo>
                  <a:cubicBezTo>
                    <a:pt x="960721" y="619993"/>
                    <a:pt x="949199" y="613043"/>
                    <a:pt x="945743" y="599723"/>
                  </a:cubicBezTo>
                  <a:cubicBezTo>
                    <a:pt x="942862" y="586403"/>
                    <a:pt x="952080" y="580611"/>
                    <a:pt x="962450" y="581769"/>
                  </a:cubicBezTo>
                  <a:cubicBezTo>
                    <a:pt x="979734" y="583507"/>
                    <a:pt x="964178" y="576557"/>
                    <a:pt x="964178" y="576557"/>
                  </a:cubicBezTo>
                  <a:cubicBezTo>
                    <a:pt x="954384" y="555129"/>
                    <a:pt x="969939" y="540650"/>
                    <a:pt x="979734" y="527330"/>
                  </a:cubicBezTo>
                  <a:cubicBezTo>
                    <a:pt x="991832" y="511114"/>
                    <a:pt x="1011421" y="523276"/>
                    <a:pt x="1023519" y="527330"/>
                  </a:cubicBezTo>
                  <a:cubicBezTo>
                    <a:pt x="1041379" y="532543"/>
                    <a:pt x="1041379" y="551654"/>
                    <a:pt x="1023519" y="559183"/>
                  </a:cubicBezTo>
                  <a:cubicBezTo>
                    <a:pt x="998170" y="569028"/>
                    <a:pt x="1022367" y="575399"/>
                    <a:pt x="1018911" y="586403"/>
                  </a:cubicBezTo>
                  <a:cubicBezTo>
                    <a:pt x="1024095" y="582349"/>
                    <a:pt x="1023519" y="580032"/>
                    <a:pt x="1024672" y="577715"/>
                  </a:cubicBezTo>
                  <a:cubicBezTo>
                    <a:pt x="1043108" y="536017"/>
                    <a:pt x="1051173" y="532543"/>
                    <a:pt x="1081132" y="563237"/>
                  </a:cubicBezTo>
                  <a:cubicBezTo>
                    <a:pt x="1094383" y="576557"/>
                    <a:pt x="1114547" y="588140"/>
                    <a:pt x="1115123" y="611885"/>
                  </a:cubicBezTo>
                  <a:lnTo>
                    <a:pt x="1112119" y="617547"/>
                  </a:lnTo>
                  <a:lnTo>
                    <a:pt x="1121820" y="625246"/>
                  </a:lnTo>
                  <a:cubicBezTo>
                    <a:pt x="1130359" y="630475"/>
                    <a:pt x="1125236" y="643256"/>
                    <a:pt x="1134344" y="646161"/>
                  </a:cubicBezTo>
                  <a:cubicBezTo>
                    <a:pt x="1141175" y="647904"/>
                    <a:pt x="1148576" y="647323"/>
                    <a:pt x="1155977" y="648485"/>
                  </a:cubicBezTo>
                  <a:cubicBezTo>
                    <a:pt x="1157685" y="649066"/>
                    <a:pt x="1159962" y="650809"/>
                    <a:pt x="1161669" y="652552"/>
                  </a:cubicBezTo>
                  <a:cubicBezTo>
                    <a:pt x="1165085" y="656037"/>
                    <a:pt x="1168501" y="660104"/>
                    <a:pt x="1165655" y="665332"/>
                  </a:cubicBezTo>
                  <a:cubicBezTo>
                    <a:pt x="1163947" y="668237"/>
                    <a:pt x="1161101" y="672304"/>
                    <a:pt x="1158254" y="672304"/>
                  </a:cubicBezTo>
                  <a:cubicBezTo>
                    <a:pt x="1150284" y="674047"/>
                    <a:pt x="1140606" y="676371"/>
                    <a:pt x="1133775" y="673466"/>
                  </a:cubicBezTo>
                  <a:cubicBezTo>
                    <a:pt x="1118973" y="665332"/>
                    <a:pt x="1112711" y="674628"/>
                    <a:pt x="1104172" y="687990"/>
                  </a:cubicBezTo>
                  <a:cubicBezTo>
                    <a:pt x="1103603" y="672304"/>
                    <a:pt x="1099618" y="660104"/>
                    <a:pt x="1108157" y="649066"/>
                  </a:cubicBezTo>
                  <a:cubicBezTo>
                    <a:pt x="1113708" y="641659"/>
                    <a:pt x="1105169" y="632944"/>
                    <a:pt x="1106316" y="624884"/>
                  </a:cubicBezTo>
                  <a:lnTo>
                    <a:pt x="1107238" y="623521"/>
                  </a:lnTo>
                  <a:lnTo>
                    <a:pt x="1097479" y="632300"/>
                  </a:lnTo>
                  <a:cubicBezTo>
                    <a:pt x="1093951" y="636499"/>
                    <a:pt x="1092654" y="642290"/>
                    <a:pt x="1097840" y="653583"/>
                  </a:cubicBezTo>
                  <a:cubicBezTo>
                    <a:pt x="1108786" y="679645"/>
                    <a:pt x="1079980" y="692965"/>
                    <a:pt x="1059239" y="702231"/>
                  </a:cubicBezTo>
                  <a:cubicBezTo>
                    <a:pt x="1047717" y="708023"/>
                    <a:pt x="1033890" y="709760"/>
                    <a:pt x="1025248" y="720764"/>
                  </a:cubicBezTo>
                  <a:cubicBezTo>
                    <a:pt x="1033314" y="723081"/>
                    <a:pt x="1041955" y="719605"/>
                    <a:pt x="1049445" y="723081"/>
                  </a:cubicBezTo>
                  <a:lnTo>
                    <a:pt x="1055812" y="726955"/>
                  </a:lnTo>
                  <a:lnTo>
                    <a:pt x="1065318" y="726573"/>
                  </a:lnTo>
                  <a:cubicBezTo>
                    <a:pt x="1073364" y="723689"/>
                    <a:pt x="1079111" y="723113"/>
                    <a:pt x="1077387" y="735226"/>
                  </a:cubicBezTo>
                  <a:cubicBezTo>
                    <a:pt x="1076812" y="741572"/>
                    <a:pt x="1081985" y="742725"/>
                    <a:pt x="1086583" y="745033"/>
                  </a:cubicBezTo>
                  <a:cubicBezTo>
                    <a:pt x="1092329" y="746763"/>
                    <a:pt x="1096927" y="744456"/>
                    <a:pt x="1097502" y="739264"/>
                  </a:cubicBezTo>
                  <a:cubicBezTo>
                    <a:pt x="1098651" y="734649"/>
                    <a:pt x="1095777" y="729458"/>
                    <a:pt x="1095777" y="724843"/>
                  </a:cubicBezTo>
                  <a:cubicBezTo>
                    <a:pt x="1095203" y="719075"/>
                    <a:pt x="1098077" y="715614"/>
                    <a:pt x="1103249" y="713883"/>
                  </a:cubicBezTo>
                  <a:cubicBezTo>
                    <a:pt x="1107846" y="712730"/>
                    <a:pt x="1113593" y="713306"/>
                    <a:pt x="1117616" y="710999"/>
                  </a:cubicBezTo>
                  <a:cubicBezTo>
                    <a:pt x="1126811" y="705807"/>
                    <a:pt x="1137731" y="710999"/>
                    <a:pt x="1145202" y="706384"/>
                  </a:cubicBezTo>
                  <a:cubicBezTo>
                    <a:pt x="1152673" y="702346"/>
                    <a:pt x="1157271" y="691963"/>
                    <a:pt x="1163592" y="685041"/>
                  </a:cubicBezTo>
                  <a:cubicBezTo>
                    <a:pt x="1168190" y="678696"/>
                    <a:pt x="1175661" y="678119"/>
                    <a:pt x="1178535" y="683888"/>
                  </a:cubicBezTo>
                  <a:cubicBezTo>
                    <a:pt x="1186580" y="698308"/>
                    <a:pt x="1194626" y="708691"/>
                    <a:pt x="1213017" y="700616"/>
                  </a:cubicBezTo>
                  <a:cubicBezTo>
                    <a:pt x="1215890" y="699462"/>
                    <a:pt x="1220488" y="704077"/>
                    <a:pt x="1225085" y="706384"/>
                  </a:cubicBezTo>
                  <a:cubicBezTo>
                    <a:pt x="1230258" y="696001"/>
                    <a:pt x="1222787" y="682734"/>
                    <a:pt x="1234855" y="675812"/>
                  </a:cubicBezTo>
                  <a:cubicBezTo>
                    <a:pt x="1267613" y="680426"/>
                    <a:pt x="1250372" y="703500"/>
                    <a:pt x="1251521" y="720229"/>
                  </a:cubicBezTo>
                  <a:cubicBezTo>
                    <a:pt x="1236579" y="735803"/>
                    <a:pt x="1213017" y="739264"/>
                    <a:pt x="1199799" y="757146"/>
                  </a:cubicBezTo>
                  <a:cubicBezTo>
                    <a:pt x="1198074" y="760030"/>
                    <a:pt x="1196350" y="762915"/>
                    <a:pt x="1194626" y="765799"/>
                  </a:cubicBezTo>
                  <a:cubicBezTo>
                    <a:pt x="1191753" y="769260"/>
                    <a:pt x="1187730" y="772144"/>
                    <a:pt x="1183707" y="775029"/>
                  </a:cubicBezTo>
                  <a:cubicBezTo>
                    <a:pt x="1171638" y="779643"/>
                    <a:pt x="1175086" y="792334"/>
                    <a:pt x="1170489" y="800986"/>
                  </a:cubicBezTo>
                  <a:cubicBezTo>
                    <a:pt x="1168190" y="803871"/>
                    <a:pt x="1165317" y="805601"/>
                    <a:pt x="1163017" y="806178"/>
                  </a:cubicBezTo>
                  <a:cubicBezTo>
                    <a:pt x="1147501" y="826368"/>
                    <a:pt x="1122789" y="805024"/>
                    <a:pt x="1106697" y="818869"/>
                  </a:cubicBezTo>
                  <a:cubicBezTo>
                    <a:pt x="1106122" y="822329"/>
                    <a:pt x="1104973" y="825214"/>
                    <a:pt x="1103823" y="828098"/>
                  </a:cubicBezTo>
                  <a:cubicBezTo>
                    <a:pt x="1099226" y="835020"/>
                    <a:pt x="1095203" y="843673"/>
                    <a:pt x="1084283" y="837328"/>
                  </a:cubicBezTo>
                  <a:lnTo>
                    <a:pt x="1078442" y="828449"/>
                  </a:lnTo>
                  <a:lnTo>
                    <a:pt x="1077509" y="845291"/>
                  </a:lnTo>
                  <a:cubicBezTo>
                    <a:pt x="1072929" y="849892"/>
                    <a:pt x="1067776" y="853917"/>
                    <a:pt x="1062623" y="858518"/>
                  </a:cubicBezTo>
                  <a:cubicBezTo>
                    <a:pt x="1056898" y="864270"/>
                    <a:pt x="1050028" y="868871"/>
                    <a:pt x="1042012" y="871746"/>
                  </a:cubicBezTo>
                  <a:cubicBezTo>
                    <a:pt x="1038577" y="871746"/>
                    <a:pt x="1035714" y="871746"/>
                    <a:pt x="1032279" y="870596"/>
                  </a:cubicBezTo>
                  <a:cubicBezTo>
                    <a:pt x="1022546" y="864845"/>
                    <a:pt x="1023691" y="851042"/>
                    <a:pt x="1012813" y="845291"/>
                  </a:cubicBezTo>
                  <a:cubicBezTo>
                    <a:pt x="1006515" y="833213"/>
                    <a:pt x="1003080" y="817110"/>
                    <a:pt x="984187" y="818260"/>
                  </a:cubicBezTo>
                  <a:cubicBezTo>
                    <a:pt x="981896" y="818260"/>
                    <a:pt x="979034" y="812509"/>
                    <a:pt x="979034" y="809058"/>
                  </a:cubicBezTo>
                  <a:cubicBezTo>
                    <a:pt x="978461" y="805607"/>
                    <a:pt x="981896" y="803307"/>
                    <a:pt x="986477" y="803882"/>
                  </a:cubicBezTo>
                  <a:cubicBezTo>
                    <a:pt x="987622" y="803882"/>
                    <a:pt x="988194" y="803882"/>
                    <a:pt x="989912" y="803882"/>
                  </a:cubicBezTo>
                  <a:cubicBezTo>
                    <a:pt x="999073" y="805607"/>
                    <a:pt x="1003653" y="800431"/>
                    <a:pt x="1004798" y="792379"/>
                  </a:cubicBezTo>
                  <a:lnTo>
                    <a:pt x="1001041" y="782594"/>
                  </a:lnTo>
                  <a:lnTo>
                    <a:pt x="990680" y="783890"/>
                  </a:lnTo>
                  <a:cubicBezTo>
                    <a:pt x="971668" y="778678"/>
                    <a:pt x="968787" y="792578"/>
                    <a:pt x="963602" y="805319"/>
                  </a:cubicBezTo>
                  <a:cubicBezTo>
                    <a:pt x="957841" y="819218"/>
                    <a:pt x="950928" y="834855"/>
                    <a:pt x="934220" y="835434"/>
                  </a:cubicBezTo>
                  <a:cubicBezTo>
                    <a:pt x="915784" y="836013"/>
                    <a:pt x="911751" y="819797"/>
                    <a:pt x="907142" y="805319"/>
                  </a:cubicBezTo>
                  <a:cubicBezTo>
                    <a:pt x="904837" y="796632"/>
                    <a:pt x="904261" y="785628"/>
                    <a:pt x="892739" y="788523"/>
                  </a:cubicBezTo>
                  <a:cubicBezTo>
                    <a:pt x="880064" y="791419"/>
                    <a:pt x="858747" y="787365"/>
                    <a:pt x="858171" y="802423"/>
                  </a:cubicBezTo>
                  <a:cubicBezTo>
                    <a:pt x="856443" y="832538"/>
                    <a:pt x="841463" y="826167"/>
                    <a:pt x="824180" y="820376"/>
                  </a:cubicBezTo>
                  <a:cubicBezTo>
                    <a:pt x="816690" y="817480"/>
                    <a:pt x="809777" y="818639"/>
                    <a:pt x="802863" y="822114"/>
                  </a:cubicBezTo>
                  <a:cubicBezTo>
                    <a:pt x="799406" y="823272"/>
                    <a:pt x="795950" y="823851"/>
                    <a:pt x="792493" y="824430"/>
                  </a:cubicBezTo>
                  <a:lnTo>
                    <a:pt x="788992" y="824024"/>
                  </a:lnTo>
                  <a:lnTo>
                    <a:pt x="788831" y="824277"/>
                  </a:lnTo>
                  <a:cubicBezTo>
                    <a:pt x="783993" y="829270"/>
                    <a:pt x="782124" y="830207"/>
                    <a:pt x="780006" y="825448"/>
                  </a:cubicBezTo>
                  <a:lnTo>
                    <a:pt x="779120" y="822879"/>
                  </a:lnTo>
                  <a:lnTo>
                    <a:pt x="777513" y="822693"/>
                  </a:lnTo>
                  <a:cubicBezTo>
                    <a:pt x="762390" y="809010"/>
                    <a:pt x="736240" y="801536"/>
                    <a:pt x="738815" y="776990"/>
                  </a:cubicBezTo>
                  <a:lnTo>
                    <a:pt x="741461" y="766658"/>
                  </a:lnTo>
                  <a:lnTo>
                    <a:pt x="740066" y="767095"/>
                  </a:lnTo>
                  <a:cubicBezTo>
                    <a:pt x="734881" y="767674"/>
                    <a:pt x="731424" y="765358"/>
                    <a:pt x="727391" y="762462"/>
                  </a:cubicBezTo>
                  <a:cubicBezTo>
                    <a:pt x="720909" y="756815"/>
                    <a:pt x="726419" y="741722"/>
                    <a:pt x="719127" y="737215"/>
                  </a:cubicBezTo>
                  <a:lnTo>
                    <a:pt x="710642" y="737055"/>
                  </a:lnTo>
                  <a:lnTo>
                    <a:pt x="703900" y="748920"/>
                  </a:lnTo>
                  <a:cubicBezTo>
                    <a:pt x="696712" y="761513"/>
                    <a:pt x="688635" y="770525"/>
                    <a:pt x="673126" y="742732"/>
                  </a:cubicBezTo>
                  <a:cubicBezTo>
                    <a:pt x="666234" y="729993"/>
                    <a:pt x="633495" y="738679"/>
                    <a:pt x="626602" y="753154"/>
                  </a:cubicBezTo>
                  <a:cubicBezTo>
                    <a:pt x="618561" y="769945"/>
                    <a:pt x="603628" y="779209"/>
                    <a:pt x="589268" y="786736"/>
                  </a:cubicBezTo>
                  <a:cubicBezTo>
                    <a:pt x="574909" y="793684"/>
                    <a:pt x="565719" y="803527"/>
                    <a:pt x="558252" y="815687"/>
                  </a:cubicBezTo>
                  <a:cubicBezTo>
                    <a:pt x="553083" y="819740"/>
                    <a:pt x="547913" y="823793"/>
                    <a:pt x="541595" y="825530"/>
                  </a:cubicBezTo>
                  <a:cubicBezTo>
                    <a:pt x="534129" y="822056"/>
                    <a:pt x="526662" y="815687"/>
                    <a:pt x="518046" y="823793"/>
                  </a:cubicBezTo>
                  <a:cubicBezTo>
                    <a:pt x="511728" y="829583"/>
                    <a:pt x="505984" y="830162"/>
                    <a:pt x="500241" y="822635"/>
                  </a:cubicBezTo>
                  <a:cubicBezTo>
                    <a:pt x="496795" y="818003"/>
                    <a:pt x="493923" y="809318"/>
                    <a:pt x="487030" y="816845"/>
                  </a:cubicBezTo>
                  <a:cubicBezTo>
                    <a:pt x="483009" y="820319"/>
                    <a:pt x="487030" y="825530"/>
                    <a:pt x="489328" y="829583"/>
                  </a:cubicBezTo>
                  <a:cubicBezTo>
                    <a:pt x="492774" y="834794"/>
                    <a:pt x="497369" y="838847"/>
                    <a:pt x="500815" y="844058"/>
                  </a:cubicBezTo>
                  <a:cubicBezTo>
                    <a:pt x="504836" y="849269"/>
                    <a:pt x="499092" y="860849"/>
                    <a:pt x="492199" y="859691"/>
                  </a:cubicBezTo>
                  <a:cubicBezTo>
                    <a:pt x="472096" y="855638"/>
                    <a:pt x="453142" y="866639"/>
                    <a:pt x="433614" y="864902"/>
                  </a:cubicBezTo>
                  <a:cubicBezTo>
                    <a:pt x="429019" y="864902"/>
                    <a:pt x="426147" y="864902"/>
                    <a:pt x="424998" y="860270"/>
                  </a:cubicBezTo>
                  <a:cubicBezTo>
                    <a:pt x="424424" y="856796"/>
                    <a:pt x="426147" y="852743"/>
                    <a:pt x="429593" y="851585"/>
                  </a:cubicBezTo>
                  <a:cubicBezTo>
                    <a:pt x="446250" y="846953"/>
                    <a:pt x="437060" y="833636"/>
                    <a:pt x="438209" y="823793"/>
                  </a:cubicBezTo>
                  <a:cubicBezTo>
                    <a:pt x="439357" y="815108"/>
                    <a:pt x="432465" y="811634"/>
                    <a:pt x="424424" y="810476"/>
                  </a:cubicBezTo>
                  <a:cubicBezTo>
                    <a:pt x="426721" y="793105"/>
                    <a:pt x="426721" y="793105"/>
                    <a:pt x="444526" y="790789"/>
                  </a:cubicBezTo>
                  <a:cubicBezTo>
                    <a:pt x="452568" y="789631"/>
                    <a:pt x="450845" y="785578"/>
                    <a:pt x="447399" y="781525"/>
                  </a:cubicBezTo>
                  <a:cubicBezTo>
                    <a:pt x="445101" y="779788"/>
                    <a:pt x="442804" y="778051"/>
                    <a:pt x="442229" y="776314"/>
                  </a:cubicBezTo>
                  <a:cubicBezTo>
                    <a:pt x="441080" y="772840"/>
                    <a:pt x="441080" y="769366"/>
                    <a:pt x="441655" y="765892"/>
                  </a:cubicBezTo>
                  <a:cubicBezTo>
                    <a:pt x="441655" y="764734"/>
                    <a:pt x="445675" y="763576"/>
                    <a:pt x="447973" y="763576"/>
                  </a:cubicBezTo>
                  <a:cubicBezTo>
                    <a:pt x="454866" y="764155"/>
                    <a:pt x="462332" y="765313"/>
                    <a:pt x="469799" y="765313"/>
                  </a:cubicBezTo>
                  <a:cubicBezTo>
                    <a:pt x="472671" y="765313"/>
                    <a:pt x="477266" y="763576"/>
                    <a:pt x="478415" y="760681"/>
                  </a:cubicBezTo>
                  <a:cubicBezTo>
                    <a:pt x="481861" y="755470"/>
                    <a:pt x="476117" y="752575"/>
                    <a:pt x="472096" y="750259"/>
                  </a:cubicBezTo>
                  <a:cubicBezTo>
                    <a:pt x="465778" y="744469"/>
                    <a:pt x="456014" y="744469"/>
                    <a:pt x="451993" y="735205"/>
                  </a:cubicBezTo>
                  <a:cubicBezTo>
                    <a:pt x="456014" y="717834"/>
                    <a:pt x="471522" y="717834"/>
                    <a:pt x="484158" y="713202"/>
                  </a:cubicBezTo>
                  <a:cubicBezTo>
                    <a:pt x="492199" y="710307"/>
                    <a:pt x="492774" y="720730"/>
                    <a:pt x="499666" y="720730"/>
                  </a:cubicBezTo>
                  <a:cubicBezTo>
                    <a:pt x="503112" y="720730"/>
                    <a:pt x="508282" y="720151"/>
                    <a:pt x="507133" y="716676"/>
                  </a:cubicBezTo>
                  <a:cubicBezTo>
                    <a:pt x="504261" y="709149"/>
                    <a:pt x="502538" y="701622"/>
                    <a:pt x="506559" y="694095"/>
                  </a:cubicBezTo>
                  <a:cubicBezTo>
                    <a:pt x="483009" y="683673"/>
                    <a:pt x="513451" y="677304"/>
                    <a:pt x="508856" y="667461"/>
                  </a:cubicBezTo>
                  <a:cubicBezTo>
                    <a:pt x="508282" y="665145"/>
                    <a:pt x="516897" y="665145"/>
                    <a:pt x="522067" y="666882"/>
                  </a:cubicBezTo>
                  <a:cubicBezTo>
                    <a:pt x="538149" y="670935"/>
                    <a:pt x="552508" y="663408"/>
                    <a:pt x="565719" y="655302"/>
                  </a:cubicBezTo>
                  <a:cubicBezTo>
                    <a:pt x="569740" y="652986"/>
                    <a:pt x="569165" y="643721"/>
                    <a:pt x="565145" y="642564"/>
                  </a:cubicBezTo>
                  <a:cubicBezTo>
                    <a:pt x="555381" y="640248"/>
                    <a:pt x="545042" y="635036"/>
                    <a:pt x="537000" y="637352"/>
                  </a:cubicBezTo>
                  <a:cubicBezTo>
                    <a:pt x="523216" y="640826"/>
                    <a:pt x="520344" y="629826"/>
                    <a:pt x="512303" y="625193"/>
                  </a:cubicBezTo>
                  <a:cubicBezTo>
                    <a:pt x="511728" y="630983"/>
                    <a:pt x="511728" y="637352"/>
                    <a:pt x="510579" y="642564"/>
                  </a:cubicBezTo>
                  <a:cubicBezTo>
                    <a:pt x="507708" y="651248"/>
                    <a:pt x="500241" y="652986"/>
                    <a:pt x="494497" y="646038"/>
                  </a:cubicBezTo>
                  <a:cubicBezTo>
                    <a:pt x="489328" y="639668"/>
                    <a:pt x="485882" y="632141"/>
                    <a:pt x="475543" y="632141"/>
                  </a:cubicBezTo>
                  <a:cubicBezTo>
                    <a:pt x="476691" y="637352"/>
                    <a:pt x="481287" y="641985"/>
                    <a:pt x="475543" y="644879"/>
                  </a:cubicBezTo>
                  <a:cubicBezTo>
                    <a:pt x="473245" y="646617"/>
                    <a:pt x="468076" y="646038"/>
                    <a:pt x="465778" y="644301"/>
                  </a:cubicBezTo>
                  <a:cubicBezTo>
                    <a:pt x="456588" y="635036"/>
                    <a:pt x="447973" y="624614"/>
                    <a:pt x="439932" y="614192"/>
                  </a:cubicBezTo>
                  <a:cubicBezTo>
                    <a:pt x="438209" y="612455"/>
                    <a:pt x="438783" y="606665"/>
                    <a:pt x="441080" y="604349"/>
                  </a:cubicBezTo>
                  <a:cubicBezTo>
                    <a:pt x="443378" y="599717"/>
                    <a:pt x="445675" y="604349"/>
                    <a:pt x="448547" y="606086"/>
                  </a:cubicBezTo>
                  <a:cubicBezTo>
                    <a:pt x="452568" y="608402"/>
                    <a:pt x="457163" y="610718"/>
                    <a:pt x="461183" y="612455"/>
                  </a:cubicBezTo>
                  <a:cubicBezTo>
                    <a:pt x="462907" y="612455"/>
                    <a:pt x="465204" y="610718"/>
                    <a:pt x="466927" y="608981"/>
                  </a:cubicBezTo>
                  <a:cubicBezTo>
                    <a:pt x="467501" y="608402"/>
                    <a:pt x="468076" y="606665"/>
                    <a:pt x="466927" y="605507"/>
                  </a:cubicBezTo>
                  <a:cubicBezTo>
                    <a:pt x="465778" y="602033"/>
                    <a:pt x="464630" y="598559"/>
                    <a:pt x="462332" y="596243"/>
                  </a:cubicBezTo>
                  <a:cubicBezTo>
                    <a:pt x="451993" y="588716"/>
                    <a:pt x="453717" y="580031"/>
                    <a:pt x="458886" y="570767"/>
                  </a:cubicBezTo>
                  <a:cubicBezTo>
                    <a:pt x="460609" y="567872"/>
                    <a:pt x="461183" y="563239"/>
                    <a:pt x="466353" y="563819"/>
                  </a:cubicBezTo>
                  <a:cubicBezTo>
                    <a:pt x="470374" y="564398"/>
                    <a:pt x="471522" y="567872"/>
                    <a:pt x="472671" y="571345"/>
                  </a:cubicBezTo>
                  <a:cubicBezTo>
                    <a:pt x="473245" y="573662"/>
                    <a:pt x="474394" y="577136"/>
                    <a:pt x="474968" y="577136"/>
                  </a:cubicBezTo>
                  <a:cubicBezTo>
                    <a:pt x="479563" y="578294"/>
                    <a:pt x="481861" y="574820"/>
                    <a:pt x="482435" y="571345"/>
                  </a:cubicBezTo>
                  <a:cubicBezTo>
                    <a:pt x="483009" y="567292"/>
                    <a:pt x="482435" y="563819"/>
                    <a:pt x="483009" y="560344"/>
                  </a:cubicBezTo>
                  <a:cubicBezTo>
                    <a:pt x="485164" y="548185"/>
                    <a:pt x="485702" y="545146"/>
                    <a:pt x="494076" y="547317"/>
                  </a:cubicBezTo>
                  <a:lnTo>
                    <a:pt x="505011" y="550948"/>
                  </a:lnTo>
                  <a:lnTo>
                    <a:pt x="505006" y="550496"/>
                  </a:lnTo>
                  <a:cubicBezTo>
                    <a:pt x="505006" y="545283"/>
                    <a:pt x="504430" y="540071"/>
                    <a:pt x="505583" y="535438"/>
                  </a:cubicBezTo>
                  <a:cubicBezTo>
                    <a:pt x="508463" y="527330"/>
                    <a:pt x="507311" y="522118"/>
                    <a:pt x="499245" y="516906"/>
                  </a:cubicBezTo>
                  <a:cubicBezTo>
                    <a:pt x="494060" y="514010"/>
                    <a:pt x="490027" y="508798"/>
                    <a:pt x="486570" y="504164"/>
                  </a:cubicBezTo>
                  <a:cubicBezTo>
                    <a:pt x="485418" y="502427"/>
                    <a:pt x="485994" y="500111"/>
                    <a:pt x="485418" y="497794"/>
                  </a:cubicBezTo>
                  <a:cubicBezTo>
                    <a:pt x="487722" y="497215"/>
                    <a:pt x="490603" y="496636"/>
                    <a:pt x="491755" y="497794"/>
                  </a:cubicBezTo>
                  <a:cubicBezTo>
                    <a:pt x="496940" y="501269"/>
                    <a:pt x="500973" y="505323"/>
                    <a:pt x="506158" y="508798"/>
                  </a:cubicBezTo>
                  <a:cubicBezTo>
                    <a:pt x="507311" y="509377"/>
                    <a:pt x="510191" y="507060"/>
                    <a:pt x="512496" y="505902"/>
                  </a:cubicBezTo>
                  <a:cubicBezTo>
                    <a:pt x="514224" y="503585"/>
                    <a:pt x="516529" y="502427"/>
                    <a:pt x="519409" y="503585"/>
                  </a:cubicBezTo>
                  <a:cubicBezTo>
                    <a:pt x="523442" y="507060"/>
                    <a:pt x="526899" y="510535"/>
                    <a:pt x="532660" y="510535"/>
                  </a:cubicBezTo>
                  <a:cubicBezTo>
                    <a:pt x="535541" y="511693"/>
                    <a:pt x="537845" y="513431"/>
                    <a:pt x="539574" y="515168"/>
                  </a:cubicBezTo>
                  <a:cubicBezTo>
                    <a:pt x="541302" y="516906"/>
                    <a:pt x="543607" y="518643"/>
                    <a:pt x="545335" y="519802"/>
                  </a:cubicBezTo>
                  <a:lnTo>
                    <a:pt x="547320" y="520134"/>
                  </a:lnTo>
                  <a:lnTo>
                    <a:pt x="548370" y="520134"/>
                  </a:lnTo>
                  <a:lnTo>
                    <a:pt x="548174" y="520277"/>
                  </a:lnTo>
                  <a:lnTo>
                    <a:pt x="548792" y="520381"/>
                  </a:lnTo>
                  <a:cubicBezTo>
                    <a:pt x="556281" y="520381"/>
                    <a:pt x="563771" y="520381"/>
                    <a:pt x="571261" y="520381"/>
                  </a:cubicBezTo>
                  <a:cubicBezTo>
                    <a:pt x="593730" y="527909"/>
                    <a:pt x="581055" y="500690"/>
                    <a:pt x="593153" y="498373"/>
                  </a:cubicBezTo>
                  <a:cubicBezTo>
                    <a:pt x="600643" y="498373"/>
                    <a:pt x="608133" y="498373"/>
                    <a:pt x="615623" y="498373"/>
                  </a:cubicBezTo>
                  <a:cubicBezTo>
                    <a:pt x="618503" y="500690"/>
                    <a:pt x="619079" y="504164"/>
                    <a:pt x="619655" y="507639"/>
                  </a:cubicBezTo>
                  <a:cubicBezTo>
                    <a:pt x="619655" y="504164"/>
                    <a:pt x="620231" y="500690"/>
                    <a:pt x="623112" y="498373"/>
                  </a:cubicBezTo>
                  <a:cubicBezTo>
                    <a:pt x="625416" y="498373"/>
                    <a:pt x="627721" y="498373"/>
                    <a:pt x="630602" y="498373"/>
                  </a:cubicBezTo>
                  <a:cubicBezTo>
                    <a:pt x="634059" y="489107"/>
                    <a:pt x="640396" y="486790"/>
                    <a:pt x="650766" y="488528"/>
                  </a:cubicBezTo>
                  <a:cubicBezTo>
                    <a:pt x="669202" y="492003"/>
                    <a:pt x="673235" y="490844"/>
                    <a:pt x="678420" y="473470"/>
                  </a:cubicBezTo>
                  <a:cubicBezTo>
                    <a:pt x="683605" y="458991"/>
                    <a:pt x="691095" y="454938"/>
                    <a:pt x="704922" y="456675"/>
                  </a:cubicBezTo>
                  <a:cubicBezTo>
                    <a:pt x="709531" y="456675"/>
                    <a:pt x="714140" y="454938"/>
                    <a:pt x="718749" y="453779"/>
                  </a:cubicBezTo>
                  <a:close/>
                  <a:moveTo>
                    <a:pt x="788143" y="444720"/>
                  </a:moveTo>
                  <a:cubicBezTo>
                    <a:pt x="789886" y="443571"/>
                    <a:pt x="792790" y="444146"/>
                    <a:pt x="795114" y="444720"/>
                  </a:cubicBezTo>
                  <a:cubicBezTo>
                    <a:pt x="795695" y="444720"/>
                    <a:pt x="796276" y="445868"/>
                    <a:pt x="797437" y="447017"/>
                  </a:cubicBezTo>
                  <a:cubicBezTo>
                    <a:pt x="797437" y="448165"/>
                    <a:pt x="797437" y="449888"/>
                    <a:pt x="796857" y="450462"/>
                  </a:cubicBezTo>
                  <a:cubicBezTo>
                    <a:pt x="784658" y="459650"/>
                    <a:pt x="789886" y="472283"/>
                    <a:pt x="790467" y="483767"/>
                  </a:cubicBezTo>
                  <a:cubicBezTo>
                    <a:pt x="791048" y="489510"/>
                    <a:pt x="793952" y="495252"/>
                    <a:pt x="792209" y="501568"/>
                  </a:cubicBezTo>
                  <a:cubicBezTo>
                    <a:pt x="789886" y="506162"/>
                    <a:pt x="786400" y="510182"/>
                    <a:pt x="781753" y="510756"/>
                  </a:cubicBezTo>
                  <a:cubicBezTo>
                    <a:pt x="774782" y="511905"/>
                    <a:pt x="773039" y="507310"/>
                    <a:pt x="773620" y="502142"/>
                  </a:cubicBezTo>
                  <a:cubicBezTo>
                    <a:pt x="775363" y="493529"/>
                    <a:pt x="768973" y="492381"/>
                    <a:pt x="763164" y="490084"/>
                  </a:cubicBezTo>
                  <a:cubicBezTo>
                    <a:pt x="759678" y="488361"/>
                    <a:pt x="757355" y="484342"/>
                    <a:pt x="759097" y="481470"/>
                  </a:cubicBezTo>
                  <a:cubicBezTo>
                    <a:pt x="768392" y="468837"/>
                    <a:pt x="773620" y="452759"/>
                    <a:pt x="788143" y="444720"/>
                  </a:cubicBezTo>
                  <a:close/>
                  <a:moveTo>
                    <a:pt x="1153641" y="438467"/>
                  </a:moveTo>
                  <a:cubicBezTo>
                    <a:pt x="1154186" y="445272"/>
                    <a:pt x="1155275" y="452645"/>
                    <a:pt x="1155819" y="460018"/>
                  </a:cubicBezTo>
                  <a:cubicBezTo>
                    <a:pt x="1155819" y="460585"/>
                    <a:pt x="1151463" y="463421"/>
                    <a:pt x="1150373" y="462853"/>
                  </a:cubicBezTo>
                  <a:cubicBezTo>
                    <a:pt x="1144383" y="458883"/>
                    <a:pt x="1141115" y="452078"/>
                    <a:pt x="1142204" y="444705"/>
                  </a:cubicBezTo>
                  <a:cubicBezTo>
                    <a:pt x="1143293" y="439601"/>
                    <a:pt x="1148739" y="439034"/>
                    <a:pt x="1153641" y="438467"/>
                  </a:cubicBezTo>
                  <a:close/>
                  <a:moveTo>
                    <a:pt x="564010" y="435176"/>
                  </a:moveTo>
                  <a:cubicBezTo>
                    <a:pt x="565893" y="434872"/>
                    <a:pt x="567680" y="435552"/>
                    <a:pt x="569362" y="437983"/>
                  </a:cubicBezTo>
                  <a:cubicBezTo>
                    <a:pt x="578892" y="452284"/>
                    <a:pt x="556468" y="451140"/>
                    <a:pt x="554225" y="460865"/>
                  </a:cubicBezTo>
                  <a:cubicBezTo>
                    <a:pt x="550861" y="458004"/>
                    <a:pt x="546937" y="455716"/>
                    <a:pt x="543573" y="451712"/>
                  </a:cubicBezTo>
                  <a:cubicBezTo>
                    <a:pt x="541331" y="449423"/>
                    <a:pt x="541891" y="443131"/>
                    <a:pt x="544695" y="443703"/>
                  </a:cubicBezTo>
                  <a:cubicBezTo>
                    <a:pt x="551842" y="445848"/>
                    <a:pt x="558360" y="436088"/>
                    <a:pt x="564010" y="435176"/>
                  </a:cubicBezTo>
                  <a:close/>
                  <a:moveTo>
                    <a:pt x="360251" y="428257"/>
                  </a:moveTo>
                  <a:cubicBezTo>
                    <a:pt x="360886" y="428257"/>
                    <a:pt x="362157" y="430809"/>
                    <a:pt x="362792" y="431448"/>
                  </a:cubicBezTo>
                  <a:cubicBezTo>
                    <a:pt x="360886" y="434000"/>
                    <a:pt x="360251" y="436552"/>
                    <a:pt x="357709" y="437190"/>
                  </a:cubicBezTo>
                  <a:cubicBezTo>
                    <a:pt x="355168" y="437827"/>
                    <a:pt x="353262" y="435275"/>
                    <a:pt x="354533" y="432723"/>
                  </a:cubicBezTo>
                  <a:cubicBezTo>
                    <a:pt x="355168" y="430809"/>
                    <a:pt x="358345" y="429534"/>
                    <a:pt x="360251" y="428257"/>
                  </a:cubicBezTo>
                  <a:close/>
                  <a:moveTo>
                    <a:pt x="1517251" y="425707"/>
                  </a:moveTo>
                  <a:cubicBezTo>
                    <a:pt x="1526287" y="425707"/>
                    <a:pt x="1531371" y="430731"/>
                    <a:pt x="1531935" y="439663"/>
                  </a:cubicBezTo>
                  <a:cubicBezTo>
                    <a:pt x="1517816" y="443013"/>
                    <a:pt x="1517816" y="443013"/>
                    <a:pt x="1517251" y="425707"/>
                  </a:cubicBezTo>
                  <a:close/>
                  <a:moveTo>
                    <a:pt x="689147" y="425707"/>
                  </a:moveTo>
                  <a:cubicBezTo>
                    <a:pt x="691894" y="425707"/>
                    <a:pt x="694093" y="425707"/>
                    <a:pt x="695741" y="425707"/>
                  </a:cubicBezTo>
                  <a:lnTo>
                    <a:pt x="696290" y="425707"/>
                  </a:lnTo>
                  <a:lnTo>
                    <a:pt x="697265" y="426610"/>
                  </a:lnTo>
                  <a:lnTo>
                    <a:pt x="703434" y="432329"/>
                  </a:lnTo>
                  <a:lnTo>
                    <a:pt x="703363" y="432697"/>
                  </a:lnTo>
                  <a:lnTo>
                    <a:pt x="702060" y="439433"/>
                  </a:lnTo>
                  <a:cubicBezTo>
                    <a:pt x="701236" y="441571"/>
                    <a:pt x="699862" y="443365"/>
                    <a:pt x="697390" y="444468"/>
                  </a:cubicBezTo>
                  <a:cubicBezTo>
                    <a:pt x="694642" y="445572"/>
                    <a:pt x="690795" y="445020"/>
                    <a:pt x="687499" y="443916"/>
                  </a:cubicBezTo>
                  <a:cubicBezTo>
                    <a:pt x="684202" y="442812"/>
                    <a:pt x="683652" y="438950"/>
                    <a:pt x="685300" y="435088"/>
                  </a:cubicBezTo>
                  <a:cubicBezTo>
                    <a:pt x="686399" y="431777"/>
                    <a:pt x="687499" y="429018"/>
                    <a:pt x="689147" y="425707"/>
                  </a:cubicBezTo>
                  <a:close/>
                  <a:moveTo>
                    <a:pt x="1507985" y="421481"/>
                  </a:moveTo>
                  <a:cubicBezTo>
                    <a:pt x="1508355" y="421720"/>
                    <a:pt x="1508779" y="422836"/>
                    <a:pt x="1509203" y="425070"/>
                  </a:cubicBezTo>
                  <a:cubicBezTo>
                    <a:pt x="1508355" y="424432"/>
                    <a:pt x="1507085" y="423793"/>
                    <a:pt x="1507085" y="423155"/>
                  </a:cubicBezTo>
                  <a:cubicBezTo>
                    <a:pt x="1507297" y="421880"/>
                    <a:pt x="1507614" y="421241"/>
                    <a:pt x="1507985" y="421481"/>
                  </a:cubicBezTo>
                  <a:close/>
                  <a:moveTo>
                    <a:pt x="912748" y="420603"/>
                  </a:moveTo>
                  <a:lnTo>
                    <a:pt x="914200" y="421453"/>
                  </a:lnTo>
                  <a:lnTo>
                    <a:pt x="909843" y="422728"/>
                  </a:lnTo>
                  <a:close/>
                  <a:moveTo>
                    <a:pt x="680138" y="419229"/>
                  </a:moveTo>
                  <a:cubicBezTo>
                    <a:pt x="681110" y="418787"/>
                    <a:pt x="682456" y="418934"/>
                    <a:pt x="683950" y="419818"/>
                  </a:cubicBezTo>
                  <a:cubicBezTo>
                    <a:pt x="685146" y="420996"/>
                    <a:pt x="686342" y="423352"/>
                    <a:pt x="688136" y="425119"/>
                  </a:cubicBezTo>
                  <a:cubicBezTo>
                    <a:pt x="685744" y="425119"/>
                    <a:pt x="683950" y="425119"/>
                    <a:pt x="680960" y="423941"/>
                  </a:cubicBezTo>
                  <a:cubicBezTo>
                    <a:pt x="679764" y="423941"/>
                    <a:pt x="678568" y="422763"/>
                    <a:pt x="678568" y="422174"/>
                  </a:cubicBezTo>
                  <a:cubicBezTo>
                    <a:pt x="678568" y="420701"/>
                    <a:pt x="679166" y="419671"/>
                    <a:pt x="680138" y="419229"/>
                  </a:cubicBezTo>
                  <a:close/>
                  <a:moveTo>
                    <a:pt x="703983" y="402737"/>
                  </a:moveTo>
                  <a:cubicBezTo>
                    <a:pt x="711794" y="402737"/>
                    <a:pt x="718489" y="405682"/>
                    <a:pt x="724068" y="410394"/>
                  </a:cubicBezTo>
                  <a:cubicBezTo>
                    <a:pt x="725184" y="410983"/>
                    <a:pt x="725184" y="413928"/>
                    <a:pt x="726300" y="415694"/>
                  </a:cubicBezTo>
                  <a:cubicBezTo>
                    <a:pt x="724068" y="416283"/>
                    <a:pt x="721837" y="417461"/>
                    <a:pt x="719605" y="416872"/>
                  </a:cubicBezTo>
                  <a:cubicBezTo>
                    <a:pt x="711794" y="415694"/>
                    <a:pt x="707889" y="409805"/>
                    <a:pt x="703983" y="402737"/>
                  </a:cubicBezTo>
                  <a:close/>
                  <a:moveTo>
                    <a:pt x="697631" y="384873"/>
                  </a:moveTo>
                  <a:lnTo>
                    <a:pt x="698478" y="387060"/>
                  </a:lnTo>
                  <a:lnTo>
                    <a:pt x="696361" y="389248"/>
                  </a:lnTo>
                  <a:close/>
                  <a:moveTo>
                    <a:pt x="938929" y="359352"/>
                  </a:moveTo>
                  <a:cubicBezTo>
                    <a:pt x="940058" y="359352"/>
                    <a:pt x="941188" y="360081"/>
                    <a:pt x="942317" y="360810"/>
                  </a:cubicBezTo>
                  <a:cubicBezTo>
                    <a:pt x="941753" y="361539"/>
                    <a:pt x="941188" y="363727"/>
                    <a:pt x="941188" y="363727"/>
                  </a:cubicBezTo>
                  <a:cubicBezTo>
                    <a:pt x="940058" y="363727"/>
                    <a:pt x="938929" y="362998"/>
                    <a:pt x="937799" y="362269"/>
                  </a:cubicBezTo>
                  <a:cubicBezTo>
                    <a:pt x="938363" y="361539"/>
                    <a:pt x="938363" y="359352"/>
                    <a:pt x="938929" y="359352"/>
                  </a:cubicBezTo>
                  <a:close/>
                  <a:moveTo>
                    <a:pt x="846585" y="355604"/>
                  </a:moveTo>
                  <a:cubicBezTo>
                    <a:pt x="851767" y="355961"/>
                    <a:pt x="856949" y="357103"/>
                    <a:pt x="858676" y="358816"/>
                  </a:cubicBezTo>
                  <a:cubicBezTo>
                    <a:pt x="860979" y="361101"/>
                    <a:pt x="860404" y="363385"/>
                    <a:pt x="857525" y="363956"/>
                  </a:cubicBezTo>
                  <a:cubicBezTo>
                    <a:pt x="840251" y="368525"/>
                    <a:pt x="845433" y="382803"/>
                    <a:pt x="844281" y="394225"/>
                  </a:cubicBezTo>
                  <a:lnTo>
                    <a:pt x="844016" y="395805"/>
                  </a:lnTo>
                  <a:lnTo>
                    <a:pt x="858231" y="395805"/>
                  </a:lnTo>
                  <a:cubicBezTo>
                    <a:pt x="866442" y="382320"/>
                    <a:pt x="866442" y="382320"/>
                    <a:pt x="881105" y="388183"/>
                  </a:cubicBezTo>
                  <a:cubicBezTo>
                    <a:pt x="880519" y="397564"/>
                    <a:pt x="886383" y="404600"/>
                    <a:pt x="891075" y="411635"/>
                  </a:cubicBezTo>
                  <a:cubicBezTo>
                    <a:pt x="894008" y="414567"/>
                    <a:pt x="894008" y="419257"/>
                    <a:pt x="891075" y="421603"/>
                  </a:cubicBezTo>
                  <a:cubicBezTo>
                    <a:pt x="888729" y="423361"/>
                    <a:pt x="884037" y="425120"/>
                    <a:pt x="881105" y="423948"/>
                  </a:cubicBezTo>
                  <a:cubicBezTo>
                    <a:pt x="875240" y="421603"/>
                    <a:pt x="870548" y="417499"/>
                    <a:pt x="864683" y="414567"/>
                  </a:cubicBezTo>
                  <a:cubicBezTo>
                    <a:pt x="860577" y="412808"/>
                    <a:pt x="855299" y="411635"/>
                    <a:pt x="850607" y="410463"/>
                  </a:cubicBezTo>
                  <a:lnTo>
                    <a:pt x="850521" y="410376"/>
                  </a:lnTo>
                  <a:lnTo>
                    <a:pt x="843004" y="421682"/>
                  </a:lnTo>
                  <a:cubicBezTo>
                    <a:pt x="833989" y="431774"/>
                    <a:pt x="823841" y="432631"/>
                    <a:pt x="809158" y="424493"/>
                  </a:cubicBezTo>
                  <a:cubicBezTo>
                    <a:pt x="805127" y="422208"/>
                    <a:pt x="801097" y="421066"/>
                    <a:pt x="796491" y="419353"/>
                  </a:cubicBezTo>
                  <a:cubicBezTo>
                    <a:pt x="789005" y="417069"/>
                    <a:pt x="787854" y="411358"/>
                    <a:pt x="792460" y="405647"/>
                  </a:cubicBezTo>
                  <a:cubicBezTo>
                    <a:pt x="801673" y="395367"/>
                    <a:pt x="810885" y="385658"/>
                    <a:pt x="825856" y="386229"/>
                  </a:cubicBezTo>
                  <a:cubicBezTo>
                    <a:pt x="829311" y="386229"/>
                    <a:pt x="832766" y="384516"/>
                    <a:pt x="833341" y="379376"/>
                  </a:cubicBezTo>
                  <a:cubicBezTo>
                    <a:pt x="828159" y="372523"/>
                    <a:pt x="819523" y="383373"/>
                    <a:pt x="813765" y="375378"/>
                  </a:cubicBezTo>
                  <a:cubicBezTo>
                    <a:pt x="820098" y="369096"/>
                    <a:pt x="827583" y="362814"/>
                    <a:pt x="834493" y="357103"/>
                  </a:cubicBezTo>
                  <a:cubicBezTo>
                    <a:pt x="836221" y="355675"/>
                    <a:pt x="841402" y="355247"/>
                    <a:pt x="846585" y="355604"/>
                  </a:cubicBezTo>
                  <a:close/>
                  <a:moveTo>
                    <a:pt x="367240" y="333832"/>
                  </a:moveTo>
                  <a:cubicBezTo>
                    <a:pt x="367876" y="335745"/>
                    <a:pt x="369147" y="338297"/>
                    <a:pt x="370418" y="340211"/>
                  </a:cubicBezTo>
                  <a:cubicBezTo>
                    <a:pt x="369147" y="342126"/>
                    <a:pt x="367876" y="344040"/>
                    <a:pt x="366605" y="345953"/>
                  </a:cubicBezTo>
                  <a:cubicBezTo>
                    <a:pt x="365335" y="344040"/>
                    <a:pt x="363428" y="341488"/>
                    <a:pt x="364064" y="339574"/>
                  </a:cubicBezTo>
                  <a:cubicBezTo>
                    <a:pt x="364064" y="337659"/>
                    <a:pt x="365970" y="335745"/>
                    <a:pt x="367240" y="333832"/>
                  </a:cubicBezTo>
                  <a:close/>
                  <a:moveTo>
                    <a:pt x="227419" y="322713"/>
                  </a:moveTo>
                  <a:cubicBezTo>
                    <a:pt x="231902" y="323002"/>
                    <a:pt x="236240" y="326907"/>
                    <a:pt x="242601" y="334136"/>
                  </a:cubicBezTo>
                  <a:cubicBezTo>
                    <a:pt x="251855" y="345126"/>
                    <a:pt x="251277" y="352645"/>
                    <a:pt x="239131" y="360164"/>
                  </a:cubicBezTo>
                  <a:cubicBezTo>
                    <a:pt x="236240" y="361899"/>
                    <a:pt x="236818" y="364213"/>
                    <a:pt x="239710" y="365948"/>
                  </a:cubicBezTo>
                  <a:cubicBezTo>
                    <a:pt x="245493" y="371732"/>
                    <a:pt x="244337" y="375780"/>
                    <a:pt x="238553" y="380986"/>
                  </a:cubicBezTo>
                  <a:cubicBezTo>
                    <a:pt x="229878" y="389083"/>
                    <a:pt x="230456" y="389662"/>
                    <a:pt x="239710" y="401229"/>
                  </a:cubicBezTo>
                  <a:cubicBezTo>
                    <a:pt x="244337" y="407013"/>
                    <a:pt x="245493" y="411641"/>
                    <a:pt x="239710" y="416846"/>
                  </a:cubicBezTo>
                  <a:cubicBezTo>
                    <a:pt x="234504" y="422052"/>
                    <a:pt x="229878" y="428993"/>
                    <a:pt x="223515" y="431306"/>
                  </a:cubicBezTo>
                  <a:cubicBezTo>
                    <a:pt x="210213" y="435933"/>
                    <a:pt x="215419" y="444031"/>
                    <a:pt x="217732" y="451550"/>
                  </a:cubicBezTo>
                  <a:cubicBezTo>
                    <a:pt x="218310" y="454442"/>
                    <a:pt x="221781" y="458490"/>
                    <a:pt x="224094" y="459069"/>
                  </a:cubicBezTo>
                  <a:cubicBezTo>
                    <a:pt x="226986" y="459647"/>
                    <a:pt x="231612" y="457912"/>
                    <a:pt x="233348" y="455598"/>
                  </a:cubicBezTo>
                  <a:cubicBezTo>
                    <a:pt x="239131" y="446923"/>
                    <a:pt x="243180" y="438247"/>
                    <a:pt x="248385" y="430149"/>
                  </a:cubicBezTo>
                  <a:cubicBezTo>
                    <a:pt x="253591" y="421473"/>
                    <a:pt x="258217" y="420317"/>
                    <a:pt x="265736" y="426101"/>
                  </a:cubicBezTo>
                  <a:cubicBezTo>
                    <a:pt x="267471" y="427836"/>
                    <a:pt x="269206" y="429571"/>
                    <a:pt x="270941" y="431306"/>
                  </a:cubicBezTo>
                  <a:cubicBezTo>
                    <a:pt x="290027" y="448079"/>
                    <a:pt x="290027" y="448079"/>
                    <a:pt x="313162" y="432463"/>
                  </a:cubicBezTo>
                  <a:cubicBezTo>
                    <a:pt x="315475" y="435355"/>
                    <a:pt x="318367" y="437668"/>
                    <a:pt x="320680" y="439982"/>
                  </a:cubicBezTo>
                  <a:cubicBezTo>
                    <a:pt x="324729" y="445187"/>
                    <a:pt x="324729" y="449815"/>
                    <a:pt x="320680" y="455020"/>
                  </a:cubicBezTo>
                  <a:lnTo>
                    <a:pt x="320140" y="455301"/>
                  </a:lnTo>
                  <a:lnTo>
                    <a:pt x="322469" y="462640"/>
                  </a:lnTo>
                  <a:cubicBezTo>
                    <a:pt x="323983" y="465161"/>
                    <a:pt x="326290" y="467034"/>
                    <a:pt x="330039" y="467610"/>
                  </a:cubicBezTo>
                  <a:cubicBezTo>
                    <a:pt x="343303" y="469915"/>
                    <a:pt x="355991" y="470492"/>
                    <a:pt x="367525" y="458966"/>
                  </a:cubicBezTo>
                  <a:cubicBezTo>
                    <a:pt x="370985" y="454932"/>
                    <a:pt x="376176" y="457813"/>
                    <a:pt x="377906" y="463576"/>
                  </a:cubicBezTo>
                  <a:cubicBezTo>
                    <a:pt x="380213" y="467610"/>
                    <a:pt x="381367" y="472797"/>
                    <a:pt x="387134" y="473949"/>
                  </a:cubicBezTo>
                  <a:cubicBezTo>
                    <a:pt x="391747" y="474525"/>
                    <a:pt x="400975" y="469915"/>
                    <a:pt x="396938" y="481441"/>
                  </a:cubicBezTo>
                  <a:cubicBezTo>
                    <a:pt x="395784" y="486051"/>
                    <a:pt x="390594" y="487780"/>
                    <a:pt x="384827" y="486051"/>
                  </a:cubicBezTo>
                  <a:cubicBezTo>
                    <a:pt x="382520" y="485475"/>
                    <a:pt x="380790" y="484322"/>
                    <a:pt x="377906" y="483746"/>
                  </a:cubicBezTo>
                  <a:cubicBezTo>
                    <a:pt x="374446" y="483746"/>
                    <a:pt x="369832" y="483746"/>
                    <a:pt x="369255" y="487780"/>
                  </a:cubicBezTo>
                  <a:cubicBezTo>
                    <a:pt x="368679" y="490661"/>
                    <a:pt x="370985" y="494695"/>
                    <a:pt x="371562" y="498153"/>
                  </a:cubicBezTo>
                  <a:cubicBezTo>
                    <a:pt x="369832" y="500458"/>
                    <a:pt x="367525" y="502187"/>
                    <a:pt x="365218" y="503340"/>
                  </a:cubicBezTo>
                  <a:cubicBezTo>
                    <a:pt x="362335" y="503916"/>
                    <a:pt x="359451" y="504492"/>
                    <a:pt x="357144" y="505645"/>
                  </a:cubicBezTo>
                  <a:cubicBezTo>
                    <a:pt x="354261" y="506797"/>
                    <a:pt x="351377" y="507374"/>
                    <a:pt x="348494" y="508526"/>
                  </a:cubicBezTo>
                  <a:cubicBezTo>
                    <a:pt x="343880" y="510831"/>
                    <a:pt x="339266" y="514865"/>
                    <a:pt x="334652" y="517746"/>
                  </a:cubicBezTo>
                  <a:cubicBezTo>
                    <a:pt x="327732" y="521205"/>
                    <a:pt x="320811" y="524086"/>
                    <a:pt x="312737" y="522933"/>
                  </a:cubicBezTo>
                  <a:cubicBezTo>
                    <a:pt x="305816" y="520052"/>
                    <a:pt x="301779" y="524086"/>
                    <a:pt x="298319" y="529273"/>
                  </a:cubicBezTo>
                  <a:cubicBezTo>
                    <a:pt x="295435" y="531001"/>
                    <a:pt x="292552" y="530425"/>
                    <a:pt x="290245" y="527543"/>
                  </a:cubicBezTo>
                  <a:cubicBezTo>
                    <a:pt x="287938" y="527543"/>
                    <a:pt x="285054" y="527543"/>
                    <a:pt x="282747" y="527543"/>
                  </a:cubicBezTo>
                  <a:cubicBezTo>
                    <a:pt x="278134" y="532730"/>
                    <a:pt x="272943" y="537340"/>
                    <a:pt x="268330" y="542527"/>
                  </a:cubicBezTo>
                  <a:lnTo>
                    <a:pt x="268330" y="530449"/>
                  </a:lnTo>
                  <a:lnTo>
                    <a:pt x="266314" y="531079"/>
                  </a:lnTo>
                  <a:cubicBezTo>
                    <a:pt x="264724" y="530934"/>
                    <a:pt x="263133" y="530211"/>
                    <a:pt x="261688" y="529054"/>
                  </a:cubicBezTo>
                  <a:cubicBezTo>
                    <a:pt x="249542" y="515173"/>
                    <a:pt x="235661" y="524427"/>
                    <a:pt x="225251" y="529632"/>
                  </a:cubicBezTo>
                  <a:cubicBezTo>
                    <a:pt x="215997" y="534838"/>
                    <a:pt x="204430" y="541778"/>
                    <a:pt x="201538" y="555660"/>
                  </a:cubicBezTo>
                  <a:cubicBezTo>
                    <a:pt x="199224" y="564914"/>
                    <a:pt x="187079" y="565493"/>
                    <a:pt x="181295" y="559130"/>
                  </a:cubicBezTo>
                  <a:cubicBezTo>
                    <a:pt x="171463" y="548719"/>
                    <a:pt x="168571" y="529054"/>
                    <a:pt x="175512" y="516330"/>
                  </a:cubicBezTo>
                  <a:cubicBezTo>
                    <a:pt x="177246" y="513438"/>
                    <a:pt x="180138" y="511124"/>
                    <a:pt x="181874" y="507654"/>
                  </a:cubicBezTo>
                  <a:cubicBezTo>
                    <a:pt x="184765" y="501870"/>
                    <a:pt x="181295" y="494351"/>
                    <a:pt x="173776" y="494351"/>
                  </a:cubicBezTo>
                  <a:cubicBezTo>
                    <a:pt x="165101" y="494351"/>
                    <a:pt x="158160" y="493194"/>
                    <a:pt x="152956" y="484518"/>
                  </a:cubicBezTo>
                  <a:cubicBezTo>
                    <a:pt x="146593" y="474685"/>
                    <a:pt x="136761" y="468323"/>
                    <a:pt x="125194" y="470058"/>
                  </a:cubicBezTo>
                  <a:cubicBezTo>
                    <a:pt x="111892" y="472372"/>
                    <a:pt x="106108" y="459647"/>
                    <a:pt x="95119" y="457334"/>
                  </a:cubicBezTo>
                  <a:cubicBezTo>
                    <a:pt x="91071" y="456177"/>
                    <a:pt x="89914" y="446923"/>
                    <a:pt x="85287" y="444031"/>
                  </a:cubicBezTo>
                  <a:cubicBezTo>
                    <a:pt x="78925" y="439982"/>
                    <a:pt x="76033" y="450971"/>
                    <a:pt x="69093" y="450393"/>
                  </a:cubicBezTo>
                  <a:cubicBezTo>
                    <a:pt x="63309" y="449815"/>
                    <a:pt x="60996" y="445187"/>
                    <a:pt x="62153" y="439404"/>
                  </a:cubicBezTo>
                  <a:cubicBezTo>
                    <a:pt x="64466" y="426101"/>
                    <a:pt x="81817" y="423787"/>
                    <a:pt x="82974" y="409327"/>
                  </a:cubicBezTo>
                  <a:cubicBezTo>
                    <a:pt x="83552" y="406435"/>
                    <a:pt x="89335" y="405857"/>
                    <a:pt x="92806" y="408170"/>
                  </a:cubicBezTo>
                  <a:cubicBezTo>
                    <a:pt x="102638" y="413376"/>
                    <a:pt x="113049" y="416268"/>
                    <a:pt x="124037" y="412219"/>
                  </a:cubicBezTo>
                  <a:cubicBezTo>
                    <a:pt x="127508" y="402965"/>
                    <a:pt x="115362" y="401808"/>
                    <a:pt x="114205" y="394289"/>
                  </a:cubicBezTo>
                  <a:cubicBezTo>
                    <a:pt x="114205" y="391397"/>
                    <a:pt x="115362" y="387927"/>
                    <a:pt x="115362" y="385035"/>
                  </a:cubicBezTo>
                  <a:cubicBezTo>
                    <a:pt x="115362" y="380986"/>
                    <a:pt x="114205" y="376937"/>
                    <a:pt x="114205" y="372889"/>
                  </a:cubicBezTo>
                  <a:cubicBezTo>
                    <a:pt x="114205" y="371732"/>
                    <a:pt x="114783" y="369997"/>
                    <a:pt x="115362" y="368840"/>
                  </a:cubicBezTo>
                  <a:cubicBezTo>
                    <a:pt x="117097" y="364791"/>
                    <a:pt x="124037" y="364213"/>
                    <a:pt x="127508" y="365370"/>
                  </a:cubicBezTo>
                  <a:cubicBezTo>
                    <a:pt x="133869" y="366526"/>
                    <a:pt x="130978" y="372889"/>
                    <a:pt x="130399" y="378094"/>
                  </a:cubicBezTo>
                  <a:cubicBezTo>
                    <a:pt x="129821" y="383878"/>
                    <a:pt x="133291" y="386191"/>
                    <a:pt x="138497" y="388505"/>
                  </a:cubicBezTo>
                  <a:cubicBezTo>
                    <a:pt x="140231" y="389083"/>
                    <a:pt x="142545" y="390818"/>
                    <a:pt x="144280" y="392554"/>
                  </a:cubicBezTo>
                  <a:cubicBezTo>
                    <a:pt x="133002" y="400362"/>
                    <a:pt x="138641" y="412400"/>
                    <a:pt x="138506" y="422811"/>
                  </a:cubicBezTo>
                  <a:lnTo>
                    <a:pt x="135937" y="431359"/>
                  </a:lnTo>
                  <a:lnTo>
                    <a:pt x="136604" y="430811"/>
                  </a:lnTo>
                  <a:lnTo>
                    <a:pt x="135904" y="432420"/>
                  </a:lnTo>
                  <a:lnTo>
                    <a:pt x="143982" y="431261"/>
                  </a:lnTo>
                  <a:cubicBezTo>
                    <a:pt x="150136" y="429933"/>
                    <a:pt x="150353" y="427547"/>
                    <a:pt x="151220" y="418003"/>
                  </a:cubicBezTo>
                  <a:cubicBezTo>
                    <a:pt x="152377" y="406435"/>
                    <a:pt x="157582" y="402386"/>
                    <a:pt x="167993" y="402965"/>
                  </a:cubicBezTo>
                  <a:cubicBezTo>
                    <a:pt x="183030" y="404700"/>
                    <a:pt x="191127" y="412797"/>
                    <a:pt x="191705" y="429571"/>
                  </a:cubicBezTo>
                  <a:cubicBezTo>
                    <a:pt x="199224" y="424365"/>
                    <a:pt x="205008" y="420317"/>
                    <a:pt x="210792" y="416268"/>
                  </a:cubicBezTo>
                  <a:cubicBezTo>
                    <a:pt x="209635" y="413954"/>
                    <a:pt x="209635" y="411062"/>
                    <a:pt x="208478" y="409905"/>
                  </a:cubicBezTo>
                  <a:cubicBezTo>
                    <a:pt x="191127" y="392554"/>
                    <a:pt x="190549" y="392554"/>
                    <a:pt x="157582" y="380986"/>
                  </a:cubicBezTo>
                  <a:cubicBezTo>
                    <a:pt x="166258" y="375780"/>
                    <a:pt x="167993" y="366526"/>
                    <a:pt x="172620" y="359007"/>
                  </a:cubicBezTo>
                  <a:cubicBezTo>
                    <a:pt x="189392" y="356115"/>
                    <a:pt x="200381" y="345126"/>
                    <a:pt x="211370" y="332979"/>
                  </a:cubicBezTo>
                  <a:cubicBezTo>
                    <a:pt x="218311" y="325750"/>
                    <a:pt x="222937" y="322424"/>
                    <a:pt x="227419" y="322713"/>
                  </a:cubicBezTo>
                  <a:close/>
                  <a:moveTo>
                    <a:pt x="1084961" y="311438"/>
                  </a:moveTo>
                  <a:cubicBezTo>
                    <a:pt x="1089197" y="310862"/>
                    <a:pt x="1092222" y="314320"/>
                    <a:pt x="1091617" y="317778"/>
                  </a:cubicBezTo>
                  <a:cubicBezTo>
                    <a:pt x="1091617" y="321812"/>
                    <a:pt x="1089197" y="324693"/>
                    <a:pt x="1087986" y="328151"/>
                  </a:cubicBezTo>
                  <a:cubicBezTo>
                    <a:pt x="1085565" y="325269"/>
                    <a:pt x="1082540" y="322965"/>
                    <a:pt x="1081330" y="319506"/>
                  </a:cubicBezTo>
                  <a:cubicBezTo>
                    <a:pt x="1080120" y="316625"/>
                    <a:pt x="1080725" y="312015"/>
                    <a:pt x="1084961" y="311438"/>
                  </a:cubicBezTo>
                  <a:close/>
                  <a:moveTo>
                    <a:pt x="775853" y="302400"/>
                  </a:moveTo>
                  <a:cubicBezTo>
                    <a:pt x="783879" y="305310"/>
                    <a:pt x="791904" y="308221"/>
                    <a:pt x="799357" y="311713"/>
                  </a:cubicBezTo>
                  <a:cubicBezTo>
                    <a:pt x="801076" y="312295"/>
                    <a:pt x="801076" y="315205"/>
                    <a:pt x="801650" y="317534"/>
                  </a:cubicBezTo>
                  <a:cubicBezTo>
                    <a:pt x="799930" y="318116"/>
                    <a:pt x="797637" y="319280"/>
                    <a:pt x="795917" y="319280"/>
                  </a:cubicBezTo>
                  <a:cubicBezTo>
                    <a:pt x="792478" y="319280"/>
                    <a:pt x="787891" y="318698"/>
                    <a:pt x="788465" y="323355"/>
                  </a:cubicBezTo>
                  <a:cubicBezTo>
                    <a:pt x="788465" y="329175"/>
                    <a:pt x="792478" y="332667"/>
                    <a:pt x="797637" y="332667"/>
                  </a:cubicBezTo>
                  <a:cubicBezTo>
                    <a:pt x="805662" y="332085"/>
                    <a:pt x="813688" y="326265"/>
                    <a:pt x="822287" y="331503"/>
                  </a:cubicBezTo>
                  <a:cubicBezTo>
                    <a:pt x="822860" y="339652"/>
                    <a:pt x="815408" y="343727"/>
                    <a:pt x="810249" y="347219"/>
                  </a:cubicBezTo>
                  <a:cubicBezTo>
                    <a:pt x="803943" y="353040"/>
                    <a:pt x="797064" y="345473"/>
                    <a:pt x="790185" y="343145"/>
                  </a:cubicBezTo>
                  <a:cubicBezTo>
                    <a:pt x="786745" y="341980"/>
                    <a:pt x="783879" y="340234"/>
                    <a:pt x="780439" y="339070"/>
                  </a:cubicBezTo>
                  <a:cubicBezTo>
                    <a:pt x="779293" y="339070"/>
                    <a:pt x="777573" y="339070"/>
                    <a:pt x="776426" y="339652"/>
                  </a:cubicBezTo>
                  <a:cubicBezTo>
                    <a:pt x="775853" y="340234"/>
                    <a:pt x="774707" y="341398"/>
                    <a:pt x="774707" y="342563"/>
                  </a:cubicBezTo>
                  <a:cubicBezTo>
                    <a:pt x="774133" y="343727"/>
                    <a:pt x="774133" y="344891"/>
                    <a:pt x="774707" y="345473"/>
                  </a:cubicBezTo>
                  <a:cubicBezTo>
                    <a:pt x="777573" y="354204"/>
                    <a:pt x="790758" y="350711"/>
                    <a:pt x="791904" y="362353"/>
                  </a:cubicBezTo>
                  <a:cubicBezTo>
                    <a:pt x="794197" y="375740"/>
                    <a:pt x="786745" y="385635"/>
                    <a:pt x="782159" y="399604"/>
                  </a:cubicBezTo>
                  <a:cubicBezTo>
                    <a:pt x="774133" y="389709"/>
                    <a:pt x="770121" y="382143"/>
                    <a:pt x="771840" y="372830"/>
                  </a:cubicBezTo>
                  <a:cubicBezTo>
                    <a:pt x="772414" y="369338"/>
                    <a:pt x="772987" y="363517"/>
                    <a:pt x="771840" y="362935"/>
                  </a:cubicBezTo>
                  <a:cubicBezTo>
                    <a:pt x="747190" y="350130"/>
                    <a:pt x="762668" y="339070"/>
                    <a:pt x="772987" y="326847"/>
                  </a:cubicBezTo>
                  <a:cubicBezTo>
                    <a:pt x="777573" y="321608"/>
                    <a:pt x="773560" y="318698"/>
                    <a:pt x="768401" y="316952"/>
                  </a:cubicBezTo>
                  <a:cubicBezTo>
                    <a:pt x="764388" y="315788"/>
                    <a:pt x="763814" y="311713"/>
                    <a:pt x="764961" y="308221"/>
                  </a:cubicBezTo>
                  <a:cubicBezTo>
                    <a:pt x="766107" y="302400"/>
                    <a:pt x="770694" y="300654"/>
                    <a:pt x="775853" y="302400"/>
                  </a:cubicBezTo>
                  <a:close/>
                  <a:moveTo>
                    <a:pt x="899941" y="298463"/>
                  </a:moveTo>
                  <a:cubicBezTo>
                    <a:pt x="908595" y="295549"/>
                    <a:pt x="927055" y="309538"/>
                    <a:pt x="925325" y="318864"/>
                  </a:cubicBezTo>
                  <a:cubicBezTo>
                    <a:pt x="924748" y="324693"/>
                    <a:pt x="921863" y="327608"/>
                    <a:pt x="917248" y="330522"/>
                  </a:cubicBezTo>
                  <a:cubicBezTo>
                    <a:pt x="905710" y="336934"/>
                    <a:pt x="903980" y="347426"/>
                    <a:pt x="904557" y="359666"/>
                  </a:cubicBezTo>
                  <a:cubicBezTo>
                    <a:pt x="897057" y="369576"/>
                    <a:pt x="889557" y="379485"/>
                    <a:pt x="882635" y="389394"/>
                  </a:cubicBezTo>
                  <a:cubicBezTo>
                    <a:pt x="882635" y="378902"/>
                    <a:pt x="874558" y="367827"/>
                    <a:pt x="885519" y="357918"/>
                  </a:cubicBezTo>
                  <a:cubicBezTo>
                    <a:pt x="890711" y="352672"/>
                    <a:pt x="890711" y="343929"/>
                    <a:pt x="888404" y="336351"/>
                  </a:cubicBezTo>
                  <a:cubicBezTo>
                    <a:pt x="883789" y="335768"/>
                    <a:pt x="882058" y="339265"/>
                    <a:pt x="879750" y="341597"/>
                  </a:cubicBezTo>
                  <a:cubicBezTo>
                    <a:pt x="876289" y="345094"/>
                    <a:pt x="873405" y="349175"/>
                    <a:pt x="868212" y="344511"/>
                  </a:cubicBezTo>
                  <a:cubicBezTo>
                    <a:pt x="864174" y="341014"/>
                    <a:pt x="858982" y="338682"/>
                    <a:pt x="857252" y="334602"/>
                  </a:cubicBezTo>
                  <a:cubicBezTo>
                    <a:pt x="854367" y="324693"/>
                    <a:pt x="833599" y="329939"/>
                    <a:pt x="840522" y="315367"/>
                  </a:cubicBezTo>
                  <a:cubicBezTo>
                    <a:pt x="845137" y="305458"/>
                    <a:pt x="856098" y="314201"/>
                    <a:pt x="863598" y="314784"/>
                  </a:cubicBezTo>
                  <a:cubicBezTo>
                    <a:pt x="879174" y="315367"/>
                    <a:pt x="887250" y="303126"/>
                    <a:pt x="899941" y="298463"/>
                  </a:cubicBezTo>
                  <a:close/>
                  <a:moveTo>
                    <a:pt x="340751" y="295376"/>
                  </a:moveTo>
                  <a:cubicBezTo>
                    <a:pt x="343683" y="296168"/>
                    <a:pt x="346029" y="299050"/>
                    <a:pt x="349548" y="304524"/>
                  </a:cubicBezTo>
                  <a:cubicBezTo>
                    <a:pt x="352480" y="309711"/>
                    <a:pt x="355413" y="315473"/>
                    <a:pt x="357759" y="320660"/>
                  </a:cubicBezTo>
                  <a:cubicBezTo>
                    <a:pt x="354827" y="326999"/>
                    <a:pt x="348962" y="328151"/>
                    <a:pt x="343097" y="328151"/>
                  </a:cubicBezTo>
                  <a:cubicBezTo>
                    <a:pt x="342510" y="322389"/>
                    <a:pt x="341337" y="316626"/>
                    <a:pt x="335473" y="313168"/>
                  </a:cubicBezTo>
                  <a:cubicBezTo>
                    <a:pt x="332540" y="307405"/>
                    <a:pt x="326675" y="306253"/>
                    <a:pt x="320224" y="306253"/>
                  </a:cubicBezTo>
                  <a:cubicBezTo>
                    <a:pt x="323157" y="303371"/>
                    <a:pt x="324916" y="300490"/>
                    <a:pt x="328435" y="298762"/>
                  </a:cubicBezTo>
                  <a:cubicBezTo>
                    <a:pt x="334300" y="295880"/>
                    <a:pt x="337819" y="294584"/>
                    <a:pt x="340751" y="295376"/>
                  </a:cubicBezTo>
                  <a:close/>
                  <a:moveTo>
                    <a:pt x="526066" y="285468"/>
                  </a:moveTo>
                  <a:cubicBezTo>
                    <a:pt x="529120" y="285186"/>
                    <a:pt x="532465" y="286735"/>
                    <a:pt x="535665" y="290679"/>
                  </a:cubicBezTo>
                  <a:cubicBezTo>
                    <a:pt x="531592" y="296314"/>
                    <a:pt x="527520" y="301948"/>
                    <a:pt x="523448" y="307582"/>
                  </a:cubicBezTo>
                  <a:cubicBezTo>
                    <a:pt x="519957" y="313217"/>
                    <a:pt x="521121" y="325612"/>
                    <a:pt x="512976" y="323358"/>
                  </a:cubicBezTo>
                  <a:cubicBezTo>
                    <a:pt x="504831" y="320541"/>
                    <a:pt x="496105" y="318288"/>
                    <a:pt x="487960" y="314907"/>
                  </a:cubicBezTo>
                  <a:cubicBezTo>
                    <a:pt x="487960" y="314343"/>
                    <a:pt x="489705" y="308709"/>
                    <a:pt x="490869" y="305329"/>
                  </a:cubicBezTo>
                  <a:cubicBezTo>
                    <a:pt x="503085" y="306455"/>
                    <a:pt x="511812" y="301385"/>
                    <a:pt x="518212" y="291243"/>
                  </a:cubicBezTo>
                  <a:cubicBezTo>
                    <a:pt x="520248" y="287862"/>
                    <a:pt x="523011" y="285749"/>
                    <a:pt x="526066" y="285468"/>
                  </a:cubicBezTo>
                  <a:close/>
                  <a:moveTo>
                    <a:pt x="355238" y="283967"/>
                  </a:moveTo>
                  <a:cubicBezTo>
                    <a:pt x="356227" y="283526"/>
                    <a:pt x="357497" y="283673"/>
                    <a:pt x="358909" y="284556"/>
                  </a:cubicBezTo>
                  <a:cubicBezTo>
                    <a:pt x="360603" y="285734"/>
                    <a:pt x="361168" y="288090"/>
                    <a:pt x="362863" y="289856"/>
                  </a:cubicBezTo>
                  <a:cubicBezTo>
                    <a:pt x="360603" y="289267"/>
                    <a:pt x="358344" y="289267"/>
                    <a:pt x="356085" y="289267"/>
                  </a:cubicBezTo>
                  <a:cubicBezTo>
                    <a:pt x="354956" y="288679"/>
                    <a:pt x="353262" y="287501"/>
                    <a:pt x="353262" y="286912"/>
                  </a:cubicBezTo>
                  <a:cubicBezTo>
                    <a:pt x="353544" y="285440"/>
                    <a:pt x="354250" y="284409"/>
                    <a:pt x="355238" y="283967"/>
                  </a:cubicBezTo>
                  <a:close/>
                  <a:moveTo>
                    <a:pt x="312599" y="275134"/>
                  </a:moveTo>
                  <a:cubicBezTo>
                    <a:pt x="314740" y="276227"/>
                    <a:pt x="316880" y="276774"/>
                    <a:pt x="317950" y="278415"/>
                  </a:cubicBezTo>
                  <a:cubicBezTo>
                    <a:pt x="319555" y="280603"/>
                    <a:pt x="322230" y="284978"/>
                    <a:pt x="321695" y="285525"/>
                  </a:cubicBezTo>
                  <a:cubicBezTo>
                    <a:pt x="317415" y="289900"/>
                    <a:pt x="314740" y="285525"/>
                    <a:pt x="312599" y="282244"/>
                  </a:cubicBezTo>
                  <a:cubicBezTo>
                    <a:pt x="312599" y="280056"/>
                    <a:pt x="312599" y="277868"/>
                    <a:pt x="312599" y="275134"/>
                  </a:cubicBezTo>
                  <a:close/>
                  <a:moveTo>
                    <a:pt x="289183" y="275134"/>
                  </a:moveTo>
                  <a:cubicBezTo>
                    <a:pt x="289183" y="277969"/>
                    <a:pt x="289183" y="280238"/>
                    <a:pt x="289183" y="282507"/>
                  </a:cubicBezTo>
                  <a:cubicBezTo>
                    <a:pt x="289183" y="284775"/>
                    <a:pt x="289183" y="287611"/>
                    <a:pt x="289183" y="289880"/>
                  </a:cubicBezTo>
                  <a:cubicBezTo>
                    <a:pt x="282102" y="284775"/>
                    <a:pt x="282102" y="280238"/>
                    <a:pt x="289183" y="275134"/>
                  </a:cubicBezTo>
                  <a:close/>
                  <a:moveTo>
                    <a:pt x="283596" y="263648"/>
                  </a:moveTo>
                  <a:cubicBezTo>
                    <a:pt x="284493" y="263170"/>
                    <a:pt x="285689" y="263329"/>
                    <a:pt x="286885" y="264286"/>
                  </a:cubicBezTo>
                  <a:cubicBezTo>
                    <a:pt x="288679" y="265562"/>
                    <a:pt x="290473" y="267476"/>
                    <a:pt x="291669" y="269390"/>
                  </a:cubicBezTo>
                  <a:lnTo>
                    <a:pt x="291455" y="269371"/>
                  </a:lnTo>
                  <a:lnTo>
                    <a:pt x="293158" y="271236"/>
                  </a:lnTo>
                  <a:cubicBezTo>
                    <a:pt x="293158" y="272398"/>
                    <a:pt x="292014" y="273492"/>
                    <a:pt x="289727" y="274585"/>
                  </a:cubicBezTo>
                  <a:lnTo>
                    <a:pt x="289727" y="269217"/>
                  </a:lnTo>
                  <a:lnTo>
                    <a:pt x="284493" y="268752"/>
                  </a:lnTo>
                  <a:cubicBezTo>
                    <a:pt x="283297" y="268752"/>
                    <a:pt x="282101" y="267476"/>
                    <a:pt x="282101" y="266838"/>
                  </a:cubicBezTo>
                  <a:cubicBezTo>
                    <a:pt x="282101" y="265243"/>
                    <a:pt x="282699" y="264126"/>
                    <a:pt x="283596" y="263648"/>
                  </a:cubicBezTo>
                  <a:close/>
                  <a:moveTo>
                    <a:pt x="859100" y="262964"/>
                  </a:moveTo>
                  <a:cubicBezTo>
                    <a:pt x="867279" y="262372"/>
                    <a:pt x="871953" y="268882"/>
                    <a:pt x="876627" y="274800"/>
                  </a:cubicBezTo>
                  <a:cubicBezTo>
                    <a:pt x="881301" y="280717"/>
                    <a:pt x="876627" y="286044"/>
                    <a:pt x="872538" y="290778"/>
                  </a:cubicBezTo>
                  <a:cubicBezTo>
                    <a:pt x="869617" y="294920"/>
                    <a:pt x="866695" y="298471"/>
                    <a:pt x="863774" y="302614"/>
                  </a:cubicBezTo>
                  <a:cubicBezTo>
                    <a:pt x="850921" y="297288"/>
                    <a:pt x="850921" y="276575"/>
                    <a:pt x="833393" y="278942"/>
                  </a:cubicBezTo>
                  <a:cubicBezTo>
                    <a:pt x="832809" y="278942"/>
                    <a:pt x="831056" y="274208"/>
                    <a:pt x="831640" y="271841"/>
                  </a:cubicBezTo>
                  <a:cubicBezTo>
                    <a:pt x="831640" y="270657"/>
                    <a:pt x="833393" y="266514"/>
                    <a:pt x="834562" y="266514"/>
                  </a:cubicBezTo>
                  <a:cubicBezTo>
                    <a:pt x="842157" y="264739"/>
                    <a:pt x="850921" y="264147"/>
                    <a:pt x="859100" y="262964"/>
                  </a:cubicBezTo>
                  <a:close/>
                  <a:moveTo>
                    <a:pt x="416443" y="262677"/>
                  </a:moveTo>
                  <a:cubicBezTo>
                    <a:pt x="418723" y="262677"/>
                    <a:pt x="422713" y="267248"/>
                    <a:pt x="423283" y="270105"/>
                  </a:cubicBezTo>
                  <a:cubicBezTo>
                    <a:pt x="423853" y="274105"/>
                    <a:pt x="419863" y="275247"/>
                    <a:pt x="416443" y="275247"/>
                  </a:cubicBezTo>
                  <a:cubicBezTo>
                    <a:pt x="407322" y="275247"/>
                    <a:pt x="400481" y="279247"/>
                    <a:pt x="393071" y="283247"/>
                  </a:cubicBezTo>
                  <a:cubicBezTo>
                    <a:pt x="389081" y="288960"/>
                    <a:pt x="386800" y="296388"/>
                    <a:pt x="377680" y="297531"/>
                  </a:cubicBezTo>
                  <a:cubicBezTo>
                    <a:pt x="373119" y="297531"/>
                    <a:pt x="367989" y="297531"/>
                    <a:pt x="363429" y="297531"/>
                  </a:cubicBezTo>
                  <a:lnTo>
                    <a:pt x="363429" y="290103"/>
                  </a:lnTo>
                  <a:cubicBezTo>
                    <a:pt x="369129" y="287246"/>
                    <a:pt x="370839" y="281532"/>
                    <a:pt x="370839" y="275247"/>
                  </a:cubicBezTo>
                  <a:cubicBezTo>
                    <a:pt x="382810" y="259820"/>
                    <a:pt x="400481" y="264392"/>
                    <a:pt x="416443" y="262677"/>
                  </a:cubicBezTo>
                  <a:close/>
                  <a:moveTo>
                    <a:pt x="254831" y="259069"/>
                  </a:moveTo>
                  <a:cubicBezTo>
                    <a:pt x="256486" y="258853"/>
                    <a:pt x="257991" y="259574"/>
                    <a:pt x="258894" y="261879"/>
                  </a:cubicBezTo>
                  <a:cubicBezTo>
                    <a:pt x="260098" y="264760"/>
                    <a:pt x="263710" y="268793"/>
                    <a:pt x="257088" y="270522"/>
                  </a:cubicBezTo>
                  <a:cubicBezTo>
                    <a:pt x="253476" y="271675"/>
                    <a:pt x="250467" y="273403"/>
                    <a:pt x="247457" y="274556"/>
                  </a:cubicBezTo>
                  <a:cubicBezTo>
                    <a:pt x="243845" y="273980"/>
                    <a:pt x="241438" y="272251"/>
                    <a:pt x="242642" y="269946"/>
                  </a:cubicBezTo>
                  <a:cubicBezTo>
                    <a:pt x="244447" y="267065"/>
                    <a:pt x="247457" y="263607"/>
                    <a:pt x="249865" y="261879"/>
                  </a:cubicBezTo>
                  <a:cubicBezTo>
                    <a:pt x="251370" y="260438"/>
                    <a:pt x="253176" y="259286"/>
                    <a:pt x="254831" y="259069"/>
                  </a:cubicBezTo>
                  <a:close/>
                  <a:moveTo>
                    <a:pt x="787143" y="256040"/>
                  </a:moveTo>
                  <a:cubicBezTo>
                    <a:pt x="791542" y="255522"/>
                    <a:pt x="795446" y="256517"/>
                    <a:pt x="798855" y="258843"/>
                  </a:cubicBezTo>
                  <a:lnTo>
                    <a:pt x="806879" y="268741"/>
                  </a:lnTo>
                  <a:lnTo>
                    <a:pt x="807783" y="268672"/>
                  </a:lnTo>
                  <a:cubicBezTo>
                    <a:pt x="807783" y="278228"/>
                    <a:pt x="810138" y="290174"/>
                    <a:pt x="793658" y="285993"/>
                  </a:cubicBezTo>
                  <a:cubicBezTo>
                    <a:pt x="791304" y="285993"/>
                    <a:pt x="788950" y="286590"/>
                    <a:pt x="786596" y="287785"/>
                  </a:cubicBezTo>
                  <a:cubicBezTo>
                    <a:pt x="770705" y="294952"/>
                    <a:pt x="764819" y="290174"/>
                    <a:pt x="758345" y="275242"/>
                  </a:cubicBezTo>
                  <a:lnTo>
                    <a:pt x="755577" y="270092"/>
                  </a:lnTo>
                  <a:lnTo>
                    <a:pt x="754812" y="269627"/>
                  </a:lnTo>
                  <a:lnTo>
                    <a:pt x="755151" y="269299"/>
                  </a:lnTo>
                  <a:lnTo>
                    <a:pt x="754814" y="268672"/>
                  </a:lnTo>
                  <a:lnTo>
                    <a:pt x="755632" y="268833"/>
                  </a:lnTo>
                  <a:lnTo>
                    <a:pt x="759541" y="265044"/>
                  </a:lnTo>
                  <a:cubicBezTo>
                    <a:pt x="764929" y="261769"/>
                    <a:pt x="771968" y="261769"/>
                    <a:pt x="777686" y="259150"/>
                  </a:cubicBezTo>
                  <a:cubicBezTo>
                    <a:pt x="781058" y="257404"/>
                    <a:pt x="784211" y="256385"/>
                    <a:pt x="787143" y="256040"/>
                  </a:cubicBezTo>
                  <a:close/>
                  <a:moveTo>
                    <a:pt x="1103112" y="252166"/>
                  </a:moveTo>
                  <a:cubicBezTo>
                    <a:pt x="1107877" y="252166"/>
                    <a:pt x="1112643" y="253353"/>
                    <a:pt x="1117408" y="254540"/>
                  </a:cubicBezTo>
                  <a:cubicBezTo>
                    <a:pt x="1128576" y="256765"/>
                    <a:pt x="1131704" y="257322"/>
                    <a:pt x="1129554" y="265724"/>
                  </a:cubicBezTo>
                  <a:lnTo>
                    <a:pt x="1125810" y="276906"/>
                  </a:lnTo>
                  <a:lnTo>
                    <a:pt x="1141037" y="277675"/>
                  </a:lnTo>
                  <a:cubicBezTo>
                    <a:pt x="1155320" y="280615"/>
                    <a:pt x="1164968" y="290090"/>
                    <a:pt x="1169739" y="307080"/>
                  </a:cubicBezTo>
                  <a:cubicBezTo>
                    <a:pt x="1178411" y="307661"/>
                    <a:pt x="1191131" y="303014"/>
                    <a:pt x="1180724" y="321021"/>
                  </a:cubicBezTo>
                  <a:cubicBezTo>
                    <a:pt x="1177833" y="326248"/>
                    <a:pt x="1184193" y="336704"/>
                    <a:pt x="1185927" y="345417"/>
                  </a:cubicBezTo>
                  <a:cubicBezTo>
                    <a:pt x="1199804" y="340770"/>
                    <a:pt x="1195756" y="326248"/>
                    <a:pt x="1205008" y="318697"/>
                  </a:cubicBezTo>
                  <a:cubicBezTo>
                    <a:pt x="1210789" y="322763"/>
                    <a:pt x="1217149" y="325668"/>
                    <a:pt x="1222353" y="330895"/>
                  </a:cubicBezTo>
                  <a:cubicBezTo>
                    <a:pt x="1232760" y="339608"/>
                    <a:pt x="1243746" y="342513"/>
                    <a:pt x="1257044" y="338447"/>
                  </a:cubicBezTo>
                  <a:cubicBezTo>
                    <a:pt x="1266295" y="335542"/>
                    <a:pt x="1273233" y="340770"/>
                    <a:pt x="1281327" y="344255"/>
                  </a:cubicBezTo>
                  <a:cubicBezTo>
                    <a:pt x="1285375" y="347160"/>
                    <a:pt x="1291156" y="351806"/>
                    <a:pt x="1283640" y="354711"/>
                  </a:cubicBezTo>
                  <a:cubicBezTo>
                    <a:pt x="1276124" y="357034"/>
                    <a:pt x="1266873" y="355291"/>
                    <a:pt x="1257044" y="355291"/>
                  </a:cubicBezTo>
                  <a:cubicBezTo>
                    <a:pt x="1253575" y="359357"/>
                    <a:pt x="1257622" y="365747"/>
                    <a:pt x="1257044" y="371555"/>
                  </a:cubicBezTo>
                  <a:cubicBezTo>
                    <a:pt x="1255309" y="381430"/>
                    <a:pt x="1252419" y="394208"/>
                    <a:pt x="1271499" y="387238"/>
                  </a:cubicBezTo>
                  <a:cubicBezTo>
                    <a:pt x="1275546" y="386657"/>
                    <a:pt x="1276124" y="398855"/>
                    <a:pt x="1270342" y="405245"/>
                  </a:cubicBezTo>
                  <a:cubicBezTo>
                    <a:pt x="1267451" y="408730"/>
                    <a:pt x="1261091" y="412796"/>
                    <a:pt x="1265138" y="416281"/>
                  </a:cubicBezTo>
                  <a:cubicBezTo>
                    <a:pt x="1273811" y="422670"/>
                    <a:pt x="1271499" y="436030"/>
                    <a:pt x="1281906" y="439515"/>
                  </a:cubicBezTo>
                  <a:cubicBezTo>
                    <a:pt x="1288266" y="442420"/>
                    <a:pt x="1292891" y="445324"/>
                    <a:pt x="1290000" y="452875"/>
                  </a:cubicBezTo>
                  <a:cubicBezTo>
                    <a:pt x="1287688" y="459845"/>
                    <a:pt x="1287109" y="467977"/>
                    <a:pt x="1278436" y="469720"/>
                  </a:cubicBezTo>
                  <a:cubicBezTo>
                    <a:pt x="1272655" y="470881"/>
                    <a:pt x="1265138" y="470301"/>
                    <a:pt x="1261669" y="476109"/>
                  </a:cubicBezTo>
                  <a:cubicBezTo>
                    <a:pt x="1260513" y="477852"/>
                    <a:pt x="1259935" y="480756"/>
                    <a:pt x="1259935" y="483079"/>
                  </a:cubicBezTo>
                  <a:cubicBezTo>
                    <a:pt x="1260513" y="484822"/>
                    <a:pt x="1262826" y="487726"/>
                    <a:pt x="1264560" y="487726"/>
                  </a:cubicBezTo>
                  <a:cubicBezTo>
                    <a:pt x="1274389" y="488888"/>
                    <a:pt x="1283640" y="488307"/>
                    <a:pt x="1293469" y="490049"/>
                  </a:cubicBezTo>
                  <a:cubicBezTo>
                    <a:pt x="1298673" y="490630"/>
                    <a:pt x="1301564" y="496439"/>
                    <a:pt x="1298095" y="501086"/>
                  </a:cubicBezTo>
                  <a:cubicBezTo>
                    <a:pt x="1292313" y="508637"/>
                    <a:pt x="1292313" y="513284"/>
                    <a:pt x="1300986" y="518511"/>
                  </a:cubicBezTo>
                  <a:cubicBezTo>
                    <a:pt x="1310815" y="524320"/>
                    <a:pt x="1310815" y="534775"/>
                    <a:pt x="1310815" y="545231"/>
                  </a:cubicBezTo>
                  <a:cubicBezTo>
                    <a:pt x="1309659" y="546392"/>
                    <a:pt x="1309080" y="547554"/>
                    <a:pt x="1308502" y="549297"/>
                  </a:cubicBezTo>
                  <a:cubicBezTo>
                    <a:pt x="1295927" y="554089"/>
                    <a:pt x="1293759" y="570643"/>
                    <a:pt x="1283947" y="578621"/>
                  </a:cubicBezTo>
                  <a:lnTo>
                    <a:pt x="1276056" y="581265"/>
                  </a:lnTo>
                  <a:lnTo>
                    <a:pt x="1286101" y="583077"/>
                  </a:lnTo>
                  <a:cubicBezTo>
                    <a:pt x="1291453" y="586209"/>
                    <a:pt x="1294972" y="591638"/>
                    <a:pt x="1295559" y="600547"/>
                  </a:cubicBezTo>
                  <a:cubicBezTo>
                    <a:pt x="1282069" y="608900"/>
                    <a:pt x="1267407" y="608343"/>
                    <a:pt x="1251572" y="607229"/>
                  </a:cubicBezTo>
                  <a:cubicBezTo>
                    <a:pt x="1250399" y="598876"/>
                    <a:pt x="1259783" y="600547"/>
                    <a:pt x="1262129" y="596649"/>
                  </a:cubicBezTo>
                  <a:cubicBezTo>
                    <a:pt x="1263888" y="593865"/>
                    <a:pt x="1264621" y="591081"/>
                    <a:pt x="1264988" y="588228"/>
                  </a:cubicBezTo>
                  <a:lnTo>
                    <a:pt x="1265419" y="582456"/>
                  </a:lnTo>
                  <a:lnTo>
                    <a:pt x="1255092" y="583059"/>
                  </a:lnTo>
                  <a:cubicBezTo>
                    <a:pt x="1251407" y="583276"/>
                    <a:pt x="1247793" y="583276"/>
                    <a:pt x="1244324" y="582405"/>
                  </a:cubicBezTo>
                  <a:cubicBezTo>
                    <a:pt x="1232760" y="579501"/>
                    <a:pt x="1225244" y="598669"/>
                    <a:pt x="1214259" y="588795"/>
                  </a:cubicBezTo>
                  <a:cubicBezTo>
                    <a:pt x="1205586" y="581243"/>
                    <a:pt x="1195178" y="584148"/>
                    <a:pt x="1185927" y="581243"/>
                  </a:cubicBezTo>
                  <a:cubicBezTo>
                    <a:pt x="1180724" y="580082"/>
                    <a:pt x="1178989" y="575435"/>
                    <a:pt x="1180724" y="570207"/>
                  </a:cubicBezTo>
                  <a:cubicBezTo>
                    <a:pt x="1182458" y="566722"/>
                    <a:pt x="1185349" y="563818"/>
                    <a:pt x="1189397" y="566141"/>
                  </a:cubicBezTo>
                  <a:cubicBezTo>
                    <a:pt x="1191709" y="566722"/>
                    <a:pt x="1194600" y="570207"/>
                    <a:pt x="1195756" y="569626"/>
                  </a:cubicBezTo>
                  <a:cubicBezTo>
                    <a:pt x="1215993" y="560914"/>
                    <a:pt x="1238542" y="562075"/>
                    <a:pt x="1259357" y="555686"/>
                  </a:cubicBezTo>
                  <a:cubicBezTo>
                    <a:pt x="1270920" y="552201"/>
                    <a:pt x="1279015" y="544650"/>
                    <a:pt x="1282484" y="533613"/>
                  </a:cubicBezTo>
                  <a:cubicBezTo>
                    <a:pt x="1283640" y="530128"/>
                    <a:pt x="1284219" y="525481"/>
                    <a:pt x="1282484" y="523158"/>
                  </a:cubicBezTo>
                  <a:cubicBezTo>
                    <a:pt x="1278436" y="517349"/>
                    <a:pt x="1274968" y="521996"/>
                    <a:pt x="1271499" y="526062"/>
                  </a:cubicBezTo>
                  <a:cubicBezTo>
                    <a:pt x="1269185" y="530128"/>
                    <a:pt x="1265138" y="533613"/>
                    <a:pt x="1261091" y="535937"/>
                  </a:cubicBezTo>
                  <a:cubicBezTo>
                    <a:pt x="1255887" y="539422"/>
                    <a:pt x="1250684" y="543488"/>
                    <a:pt x="1244324" y="539422"/>
                  </a:cubicBezTo>
                  <a:cubicBezTo>
                    <a:pt x="1237386" y="534775"/>
                    <a:pt x="1242589" y="528386"/>
                    <a:pt x="1243167" y="522577"/>
                  </a:cubicBezTo>
                  <a:cubicBezTo>
                    <a:pt x="1243167" y="520254"/>
                    <a:pt x="1243746" y="517930"/>
                    <a:pt x="1244324" y="515607"/>
                  </a:cubicBezTo>
                  <a:cubicBezTo>
                    <a:pt x="1230447" y="505732"/>
                    <a:pt x="1240277" y="495277"/>
                    <a:pt x="1244324" y="485403"/>
                  </a:cubicBezTo>
                  <a:cubicBezTo>
                    <a:pt x="1233917" y="484241"/>
                    <a:pt x="1226979" y="493535"/>
                    <a:pt x="1218306" y="495858"/>
                  </a:cubicBezTo>
                  <a:cubicBezTo>
                    <a:pt x="1213102" y="488307"/>
                    <a:pt x="1217149" y="482498"/>
                    <a:pt x="1218306" y="476690"/>
                  </a:cubicBezTo>
                  <a:cubicBezTo>
                    <a:pt x="1222931" y="456941"/>
                    <a:pt x="1218884" y="448809"/>
                    <a:pt x="1198647" y="441258"/>
                  </a:cubicBezTo>
                  <a:cubicBezTo>
                    <a:pt x="1188818" y="437192"/>
                    <a:pt x="1184771" y="431964"/>
                    <a:pt x="1184771" y="422089"/>
                  </a:cubicBezTo>
                  <a:cubicBezTo>
                    <a:pt x="1185349" y="406406"/>
                    <a:pt x="1181302" y="390142"/>
                    <a:pt x="1192866" y="376202"/>
                  </a:cubicBezTo>
                  <a:cubicBezTo>
                    <a:pt x="1196913" y="371555"/>
                    <a:pt x="1194600" y="366908"/>
                    <a:pt x="1190553" y="363423"/>
                  </a:cubicBezTo>
                  <a:cubicBezTo>
                    <a:pt x="1187084" y="361100"/>
                    <a:pt x="1183037" y="361681"/>
                    <a:pt x="1180724" y="363423"/>
                  </a:cubicBezTo>
                  <a:cubicBezTo>
                    <a:pt x="1173785" y="369232"/>
                    <a:pt x="1166269" y="373879"/>
                    <a:pt x="1161644" y="380849"/>
                  </a:cubicBezTo>
                  <a:cubicBezTo>
                    <a:pt x="1155862" y="388400"/>
                    <a:pt x="1142564" y="398855"/>
                    <a:pt x="1162800" y="405245"/>
                  </a:cubicBezTo>
                  <a:cubicBezTo>
                    <a:pt x="1164535" y="416862"/>
                    <a:pt x="1166269" y="427898"/>
                    <a:pt x="1161644" y="439515"/>
                  </a:cubicBezTo>
                  <a:cubicBezTo>
                    <a:pt x="1161644" y="440096"/>
                    <a:pt x="1157597" y="440096"/>
                    <a:pt x="1155284" y="440677"/>
                  </a:cubicBezTo>
                  <a:cubicBezTo>
                    <a:pt x="1148924" y="431383"/>
                    <a:pt x="1147768" y="415700"/>
                    <a:pt x="1129844" y="420347"/>
                  </a:cubicBezTo>
                  <a:cubicBezTo>
                    <a:pt x="1126375" y="421508"/>
                    <a:pt x="1121749" y="422089"/>
                    <a:pt x="1121171" y="418023"/>
                  </a:cubicBezTo>
                  <a:cubicBezTo>
                    <a:pt x="1120593" y="415119"/>
                    <a:pt x="1123484" y="411053"/>
                    <a:pt x="1125218" y="408730"/>
                  </a:cubicBezTo>
                  <a:cubicBezTo>
                    <a:pt x="1127531" y="405825"/>
                    <a:pt x="1130422" y="403502"/>
                    <a:pt x="1133313" y="401179"/>
                  </a:cubicBezTo>
                  <a:cubicBezTo>
                    <a:pt x="1126953" y="395951"/>
                    <a:pt x="1121171" y="390723"/>
                    <a:pt x="1114811" y="385496"/>
                  </a:cubicBezTo>
                  <a:cubicBezTo>
                    <a:pt x="1110764" y="382011"/>
                    <a:pt x="1106138" y="382591"/>
                    <a:pt x="1100935" y="382591"/>
                  </a:cubicBezTo>
                  <a:cubicBezTo>
                    <a:pt x="1081854" y="383753"/>
                    <a:pt x="1081854" y="383753"/>
                    <a:pt x="1081276" y="368651"/>
                  </a:cubicBezTo>
                  <a:cubicBezTo>
                    <a:pt x="1080120" y="354711"/>
                    <a:pt x="1080698" y="341351"/>
                    <a:pt x="1088215" y="329153"/>
                  </a:cubicBezTo>
                  <a:cubicBezTo>
                    <a:pt x="1090527" y="329153"/>
                    <a:pt x="1093418" y="329153"/>
                    <a:pt x="1095731" y="329153"/>
                  </a:cubicBezTo>
                  <a:cubicBezTo>
                    <a:pt x="1100357" y="328572"/>
                    <a:pt x="1106138" y="329153"/>
                    <a:pt x="1105560" y="321602"/>
                  </a:cubicBezTo>
                  <a:cubicBezTo>
                    <a:pt x="1104982" y="318117"/>
                    <a:pt x="1103247" y="314631"/>
                    <a:pt x="1101513" y="311146"/>
                  </a:cubicBezTo>
                  <a:cubicBezTo>
                    <a:pt x="1096309" y="296044"/>
                    <a:pt x="1096309" y="296044"/>
                    <a:pt x="1113077" y="289655"/>
                  </a:cubicBezTo>
                  <a:cubicBezTo>
                    <a:pt x="1116256" y="288784"/>
                    <a:pt x="1118714" y="287186"/>
                    <a:pt x="1120665" y="285008"/>
                  </a:cubicBezTo>
                  <a:lnTo>
                    <a:pt x="1125175" y="276954"/>
                  </a:lnTo>
                  <a:lnTo>
                    <a:pt x="1108994" y="273013"/>
                  </a:lnTo>
                  <a:cubicBezTo>
                    <a:pt x="1103857" y="270713"/>
                    <a:pt x="1099240" y="267300"/>
                    <a:pt x="1095369" y="262255"/>
                  </a:cubicBezTo>
                  <a:cubicBezTo>
                    <a:pt x="1095964" y="257507"/>
                    <a:pt x="1096560" y="252166"/>
                    <a:pt x="1103112" y="252166"/>
                  </a:cubicBezTo>
                  <a:close/>
                  <a:moveTo>
                    <a:pt x="1059307" y="247061"/>
                  </a:moveTo>
                  <a:cubicBezTo>
                    <a:pt x="1067547" y="248239"/>
                    <a:pt x="1074021" y="250006"/>
                    <a:pt x="1071078" y="260018"/>
                  </a:cubicBezTo>
                  <a:cubicBezTo>
                    <a:pt x="1069312" y="269440"/>
                    <a:pt x="1075198" y="274152"/>
                    <a:pt x="1081672" y="277096"/>
                  </a:cubicBezTo>
                  <a:cubicBezTo>
                    <a:pt x="1082849" y="281808"/>
                    <a:pt x="1084026" y="287108"/>
                    <a:pt x="1084026" y="291819"/>
                  </a:cubicBezTo>
                  <a:cubicBezTo>
                    <a:pt x="1084614" y="296531"/>
                    <a:pt x="1079318" y="300065"/>
                    <a:pt x="1075198" y="299476"/>
                  </a:cubicBezTo>
                  <a:cubicBezTo>
                    <a:pt x="1068724" y="297120"/>
                    <a:pt x="1064015" y="293587"/>
                    <a:pt x="1061073" y="288286"/>
                  </a:cubicBezTo>
                  <a:cubicBezTo>
                    <a:pt x="1058130" y="282986"/>
                    <a:pt x="1054599" y="280630"/>
                    <a:pt x="1049302" y="284163"/>
                  </a:cubicBezTo>
                  <a:cubicBezTo>
                    <a:pt x="1042828" y="288286"/>
                    <a:pt x="1038119" y="288286"/>
                    <a:pt x="1034588" y="280630"/>
                  </a:cubicBezTo>
                  <a:cubicBezTo>
                    <a:pt x="1031645" y="272974"/>
                    <a:pt x="1029291" y="267085"/>
                    <a:pt x="1038119" y="261784"/>
                  </a:cubicBezTo>
                  <a:cubicBezTo>
                    <a:pt x="1045770" y="257662"/>
                    <a:pt x="1052244" y="252362"/>
                    <a:pt x="1059307" y="247061"/>
                  </a:cubicBezTo>
                  <a:close/>
                  <a:moveTo>
                    <a:pt x="547239" y="243073"/>
                  </a:moveTo>
                  <a:cubicBezTo>
                    <a:pt x="547557" y="243392"/>
                    <a:pt x="547938" y="244508"/>
                    <a:pt x="548446" y="246423"/>
                  </a:cubicBezTo>
                  <a:cubicBezTo>
                    <a:pt x="547430" y="245785"/>
                    <a:pt x="546413" y="245146"/>
                    <a:pt x="546413" y="244508"/>
                  </a:cubicBezTo>
                  <a:cubicBezTo>
                    <a:pt x="546667" y="243233"/>
                    <a:pt x="546921" y="242754"/>
                    <a:pt x="547239" y="243073"/>
                  </a:cubicBezTo>
                  <a:close/>
                  <a:moveTo>
                    <a:pt x="1256328" y="236853"/>
                  </a:moveTo>
                  <a:lnTo>
                    <a:pt x="1257599" y="238978"/>
                  </a:lnTo>
                  <a:lnTo>
                    <a:pt x="1255481" y="238128"/>
                  </a:lnTo>
                  <a:close/>
                  <a:moveTo>
                    <a:pt x="772495" y="229742"/>
                  </a:moveTo>
                  <a:cubicBezTo>
                    <a:pt x="778442" y="229195"/>
                    <a:pt x="779037" y="234664"/>
                    <a:pt x="779632" y="239039"/>
                  </a:cubicBezTo>
                  <a:lnTo>
                    <a:pt x="777761" y="239470"/>
                  </a:lnTo>
                  <a:lnTo>
                    <a:pt x="779805" y="241318"/>
                  </a:lnTo>
                  <a:cubicBezTo>
                    <a:pt x="779593" y="242594"/>
                    <a:pt x="779275" y="243072"/>
                    <a:pt x="778905" y="242753"/>
                  </a:cubicBezTo>
                  <a:lnTo>
                    <a:pt x="777715" y="239480"/>
                  </a:lnTo>
                  <a:lnTo>
                    <a:pt x="758220" y="243961"/>
                  </a:lnTo>
                  <a:cubicBezTo>
                    <a:pt x="756435" y="243961"/>
                    <a:pt x="753461" y="242320"/>
                    <a:pt x="752867" y="240680"/>
                  </a:cubicBezTo>
                  <a:cubicBezTo>
                    <a:pt x="752272" y="239039"/>
                    <a:pt x="753461" y="235211"/>
                    <a:pt x="754651" y="235211"/>
                  </a:cubicBezTo>
                  <a:cubicBezTo>
                    <a:pt x="760599" y="232477"/>
                    <a:pt x="766547" y="230289"/>
                    <a:pt x="772495" y="229742"/>
                  </a:cubicBezTo>
                  <a:close/>
                  <a:moveTo>
                    <a:pt x="1022514" y="224091"/>
                  </a:moveTo>
                  <a:cubicBezTo>
                    <a:pt x="1024773" y="224665"/>
                    <a:pt x="1027032" y="224665"/>
                    <a:pt x="1029291" y="224665"/>
                  </a:cubicBezTo>
                  <a:cubicBezTo>
                    <a:pt x="1035503" y="225239"/>
                    <a:pt x="1041716" y="226388"/>
                    <a:pt x="1042846" y="233853"/>
                  </a:cubicBezTo>
                  <a:cubicBezTo>
                    <a:pt x="1043975" y="243041"/>
                    <a:pt x="1037198" y="245338"/>
                    <a:pt x="1029856" y="246486"/>
                  </a:cubicBezTo>
                  <a:cubicBezTo>
                    <a:pt x="1032115" y="240170"/>
                    <a:pt x="1036633" y="233279"/>
                    <a:pt x="1024208" y="231556"/>
                  </a:cubicBezTo>
                  <a:cubicBezTo>
                    <a:pt x="1019690" y="230982"/>
                    <a:pt x="1019125" y="228110"/>
                    <a:pt x="1022514" y="224091"/>
                  </a:cubicBezTo>
                  <a:close/>
                  <a:moveTo>
                    <a:pt x="1055682" y="212416"/>
                  </a:moveTo>
                  <a:cubicBezTo>
                    <a:pt x="1056855" y="212353"/>
                    <a:pt x="1058027" y="213373"/>
                    <a:pt x="1059200" y="215415"/>
                  </a:cubicBezTo>
                  <a:cubicBezTo>
                    <a:pt x="1056855" y="215415"/>
                    <a:pt x="1054509" y="215415"/>
                    <a:pt x="1052163" y="215926"/>
                  </a:cubicBezTo>
                  <a:cubicBezTo>
                    <a:pt x="1053336" y="213629"/>
                    <a:pt x="1054509" y="212480"/>
                    <a:pt x="1055682" y="212416"/>
                  </a:cubicBezTo>
                  <a:close/>
                  <a:moveTo>
                    <a:pt x="127073" y="201123"/>
                  </a:moveTo>
                  <a:cubicBezTo>
                    <a:pt x="128832" y="202824"/>
                    <a:pt x="131178" y="203958"/>
                    <a:pt x="132351" y="205660"/>
                  </a:cubicBezTo>
                  <a:cubicBezTo>
                    <a:pt x="134110" y="207928"/>
                    <a:pt x="132937" y="210197"/>
                    <a:pt x="129419" y="210197"/>
                  </a:cubicBezTo>
                  <a:cubicBezTo>
                    <a:pt x="129419" y="210764"/>
                    <a:pt x="128246" y="209062"/>
                    <a:pt x="128246" y="207928"/>
                  </a:cubicBezTo>
                  <a:cubicBezTo>
                    <a:pt x="127073" y="205660"/>
                    <a:pt x="127073" y="203391"/>
                    <a:pt x="127073" y="201123"/>
                  </a:cubicBezTo>
                  <a:close/>
                  <a:moveTo>
                    <a:pt x="1317577" y="194653"/>
                  </a:moveTo>
                  <a:cubicBezTo>
                    <a:pt x="1319303" y="198807"/>
                    <a:pt x="1321605" y="202962"/>
                    <a:pt x="1323907" y="207710"/>
                  </a:cubicBezTo>
                  <a:cubicBezTo>
                    <a:pt x="1333689" y="229076"/>
                    <a:pt x="1322181" y="243914"/>
                    <a:pt x="1298013" y="241540"/>
                  </a:cubicBezTo>
                  <a:cubicBezTo>
                    <a:pt x="1292259" y="241540"/>
                    <a:pt x="1286505" y="240353"/>
                    <a:pt x="1280750" y="240353"/>
                  </a:cubicBezTo>
                  <a:cubicBezTo>
                    <a:pt x="1278448" y="237385"/>
                    <a:pt x="1275572" y="235011"/>
                    <a:pt x="1273270" y="232044"/>
                  </a:cubicBezTo>
                  <a:cubicBezTo>
                    <a:pt x="1279599" y="223141"/>
                    <a:pt x="1287655" y="215425"/>
                    <a:pt x="1292834" y="205929"/>
                  </a:cubicBezTo>
                  <a:cubicBezTo>
                    <a:pt x="1299164" y="195246"/>
                    <a:pt x="1307219" y="193465"/>
                    <a:pt x="1317577" y="194653"/>
                  </a:cubicBezTo>
                  <a:close/>
                  <a:moveTo>
                    <a:pt x="286487" y="191544"/>
                  </a:moveTo>
                  <a:cubicBezTo>
                    <a:pt x="289094" y="190676"/>
                    <a:pt x="290832" y="192412"/>
                    <a:pt x="293150" y="196461"/>
                  </a:cubicBezTo>
                  <a:cubicBezTo>
                    <a:pt x="300682" y="209187"/>
                    <a:pt x="308214" y="208609"/>
                    <a:pt x="319803" y="203403"/>
                  </a:cubicBezTo>
                  <a:cubicBezTo>
                    <a:pt x="321541" y="202246"/>
                    <a:pt x="324438" y="202246"/>
                    <a:pt x="326755" y="202246"/>
                  </a:cubicBezTo>
                  <a:cubicBezTo>
                    <a:pt x="330811" y="210923"/>
                    <a:pt x="336026" y="215551"/>
                    <a:pt x="346455" y="211501"/>
                  </a:cubicBezTo>
                  <a:lnTo>
                    <a:pt x="363752" y="209774"/>
                  </a:lnTo>
                  <a:lnTo>
                    <a:pt x="366744" y="201000"/>
                  </a:lnTo>
                  <a:cubicBezTo>
                    <a:pt x="367296" y="199177"/>
                    <a:pt x="370611" y="198569"/>
                    <a:pt x="371716" y="199177"/>
                  </a:cubicBezTo>
                  <a:cubicBezTo>
                    <a:pt x="375584" y="201000"/>
                    <a:pt x="375031" y="205253"/>
                    <a:pt x="372821" y="207684"/>
                  </a:cubicBezTo>
                  <a:lnTo>
                    <a:pt x="364526" y="210368"/>
                  </a:lnTo>
                  <a:lnTo>
                    <a:pt x="377742" y="221914"/>
                  </a:lnTo>
                  <a:cubicBezTo>
                    <a:pt x="379480" y="223071"/>
                    <a:pt x="380639" y="225963"/>
                    <a:pt x="380060" y="228277"/>
                  </a:cubicBezTo>
                  <a:cubicBezTo>
                    <a:pt x="379480" y="229434"/>
                    <a:pt x="376583" y="231748"/>
                    <a:pt x="374845" y="231748"/>
                  </a:cubicBezTo>
                  <a:cubicBezTo>
                    <a:pt x="364996" y="232326"/>
                    <a:pt x="355146" y="231169"/>
                    <a:pt x="345296" y="232326"/>
                  </a:cubicBezTo>
                  <a:cubicBezTo>
                    <a:pt x="335446" y="234062"/>
                    <a:pt x="340661" y="241582"/>
                    <a:pt x="341240" y="246788"/>
                  </a:cubicBezTo>
                  <a:cubicBezTo>
                    <a:pt x="341819" y="251416"/>
                    <a:pt x="341240" y="256044"/>
                    <a:pt x="340661" y="260671"/>
                  </a:cubicBezTo>
                  <a:cubicBezTo>
                    <a:pt x="339502" y="263564"/>
                    <a:pt x="337764" y="265878"/>
                    <a:pt x="336026" y="268770"/>
                  </a:cubicBezTo>
                  <a:cubicBezTo>
                    <a:pt x="330231" y="273398"/>
                    <a:pt x="325017" y="274555"/>
                    <a:pt x="319223" y="268770"/>
                  </a:cubicBezTo>
                  <a:cubicBezTo>
                    <a:pt x="319223" y="260671"/>
                    <a:pt x="319223" y="251994"/>
                    <a:pt x="314009" y="244474"/>
                  </a:cubicBezTo>
                  <a:cubicBezTo>
                    <a:pt x="312270" y="241582"/>
                    <a:pt x="311691" y="236954"/>
                    <a:pt x="307056" y="237532"/>
                  </a:cubicBezTo>
                  <a:cubicBezTo>
                    <a:pt x="303000" y="237532"/>
                    <a:pt x="300682" y="241003"/>
                    <a:pt x="300682" y="244474"/>
                  </a:cubicBezTo>
                  <a:cubicBezTo>
                    <a:pt x="300682" y="250259"/>
                    <a:pt x="298944" y="254308"/>
                    <a:pt x="292571" y="254308"/>
                  </a:cubicBezTo>
                  <a:cubicBezTo>
                    <a:pt x="286777" y="253730"/>
                    <a:pt x="280403" y="255465"/>
                    <a:pt x="278086" y="246788"/>
                  </a:cubicBezTo>
                  <a:cubicBezTo>
                    <a:pt x="277506" y="243317"/>
                    <a:pt x="275189" y="241003"/>
                    <a:pt x="272871" y="238111"/>
                  </a:cubicBezTo>
                  <a:cubicBezTo>
                    <a:pt x="270554" y="234640"/>
                    <a:pt x="269395" y="231169"/>
                    <a:pt x="272292" y="228855"/>
                  </a:cubicBezTo>
                  <a:cubicBezTo>
                    <a:pt x="274609" y="227120"/>
                    <a:pt x="279244" y="228277"/>
                    <a:pt x="282142" y="228277"/>
                  </a:cubicBezTo>
                  <a:cubicBezTo>
                    <a:pt x="284459" y="228855"/>
                    <a:pt x="287356" y="230012"/>
                    <a:pt x="289094" y="229434"/>
                  </a:cubicBezTo>
                  <a:cubicBezTo>
                    <a:pt x="293150" y="228277"/>
                    <a:pt x="295468" y="224227"/>
                    <a:pt x="293150" y="221914"/>
                  </a:cubicBezTo>
                  <a:cubicBezTo>
                    <a:pt x="287356" y="216708"/>
                    <a:pt x="280983" y="213236"/>
                    <a:pt x="274609" y="209766"/>
                  </a:cubicBezTo>
                  <a:lnTo>
                    <a:pt x="274609" y="202246"/>
                  </a:lnTo>
                  <a:cubicBezTo>
                    <a:pt x="280403" y="195882"/>
                    <a:pt x="283880" y="192412"/>
                    <a:pt x="286487" y="191544"/>
                  </a:cubicBezTo>
                  <a:close/>
                  <a:moveTo>
                    <a:pt x="335337" y="189471"/>
                  </a:moveTo>
                  <a:cubicBezTo>
                    <a:pt x="336925" y="189471"/>
                    <a:pt x="338438" y="190303"/>
                    <a:pt x="339345" y="192245"/>
                  </a:cubicBezTo>
                  <a:cubicBezTo>
                    <a:pt x="339951" y="193355"/>
                    <a:pt x="339345" y="197238"/>
                    <a:pt x="337530" y="197793"/>
                  </a:cubicBezTo>
                  <a:cubicBezTo>
                    <a:pt x="334505" y="198903"/>
                    <a:pt x="330874" y="200012"/>
                    <a:pt x="327848" y="200567"/>
                  </a:cubicBezTo>
                  <a:cubicBezTo>
                    <a:pt x="329059" y="197793"/>
                    <a:pt x="329059" y="193909"/>
                    <a:pt x="330874" y="191690"/>
                  </a:cubicBezTo>
                  <a:cubicBezTo>
                    <a:pt x="332084" y="190303"/>
                    <a:pt x="333748" y="189471"/>
                    <a:pt x="335337" y="189471"/>
                  </a:cubicBezTo>
                  <a:close/>
                  <a:moveTo>
                    <a:pt x="1042466" y="183257"/>
                  </a:moveTo>
                  <a:cubicBezTo>
                    <a:pt x="1051594" y="194249"/>
                    <a:pt x="1042466" y="205818"/>
                    <a:pt x="1043037" y="217388"/>
                  </a:cubicBezTo>
                  <a:cubicBezTo>
                    <a:pt x="1035620" y="217388"/>
                    <a:pt x="1028203" y="217388"/>
                    <a:pt x="1020786" y="217388"/>
                  </a:cubicBezTo>
                  <a:cubicBezTo>
                    <a:pt x="1012228" y="215652"/>
                    <a:pt x="1005952" y="226065"/>
                    <a:pt x="996253" y="219702"/>
                  </a:cubicBezTo>
                  <a:cubicBezTo>
                    <a:pt x="1000817" y="209289"/>
                    <a:pt x="1008234" y="201190"/>
                    <a:pt x="1017933" y="197720"/>
                  </a:cubicBezTo>
                  <a:cubicBezTo>
                    <a:pt x="1027632" y="194249"/>
                    <a:pt x="1033908" y="187885"/>
                    <a:pt x="1042466" y="183257"/>
                  </a:cubicBezTo>
                  <a:close/>
                  <a:moveTo>
                    <a:pt x="466645" y="183257"/>
                  </a:moveTo>
                  <a:cubicBezTo>
                    <a:pt x="468366" y="183257"/>
                    <a:pt x="471810" y="184944"/>
                    <a:pt x="472384" y="186631"/>
                  </a:cubicBezTo>
                  <a:cubicBezTo>
                    <a:pt x="473531" y="191692"/>
                    <a:pt x="474105" y="197316"/>
                    <a:pt x="474679" y="202939"/>
                  </a:cubicBezTo>
                  <a:cubicBezTo>
                    <a:pt x="474105" y="206875"/>
                    <a:pt x="473531" y="210249"/>
                    <a:pt x="472384" y="213624"/>
                  </a:cubicBezTo>
                  <a:cubicBezTo>
                    <a:pt x="472384" y="214186"/>
                    <a:pt x="470662" y="215873"/>
                    <a:pt x="470088" y="215873"/>
                  </a:cubicBezTo>
                  <a:cubicBezTo>
                    <a:pt x="468366" y="215311"/>
                    <a:pt x="465497" y="214748"/>
                    <a:pt x="464350" y="213061"/>
                  </a:cubicBezTo>
                  <a:cubicBezTo>
                    <a:pt x="457463" y="204626"/>
                    <a:pt x="459185" y="195628"/>
                    <a:pt x="461480" y="186631"/>
                  </a:cubicBezTo>
                  <a:cubicBezTo>
                    <a:pt x="462054" y="184944"/>
                    <a:pt x="464923" y="183257"/>
                    <a:pt x="466645" y="183257"/>
                  </a:cubicBezTo>
                  <a:close/>
                  <a:moveTo>
                    <a:pt x="1618910" y="167945"/>
                  </a:moveTo>
                  <a:cubicBezTo>
                    <a:pt x="1619418" y="168584"/>
                    <a:pt x="1620435" y="169860"/>
                    <a:pt x="1620943" y="170498"/>
                  </a:cubicBezTo>
                  <a:cubicBezTo>
                    <a:pt x="1620435" y="171136"/>
                    <a:pt x="1619418" y="171774"/>
                    <a:pt x="1618401" y="172412"/>
                  </a:cubicBezTo>
                  <a:cubicBezTo>
                    <a:pt x="1617385" y="171774"/>
                    <a:pt x="1616876" y="170498"/>
                    <a:pt x="1616368" y="169860"/>
                  </a:cubicBezTo>
                  <a:cubicBezTo>
                    <a:pt x="1616876" y="169222"/>
                    <a:pt x="1617893" y="167945"/>
                    <a:pt x="1618910" y="167945"/>
                  </a:cubicBezTo>
                  <a:close/>
                  <a:moveTo>
                    <a:pt x="262316" y="153245"/>
                  </a:moveTo>
                  <a:cubicBezTo>
                    <a:pt x="264494" y="152633"/>
                    <a:pt x="266673" y="153858"/>
                    <a:pt x="268851" y="154470"/>
                  </a:cubicBezTo>
                  <a:cubicBezTo>
                    <a:pt x="267762" y="156308"/>
                    <a:pt x="267217" y="158758"/>
                    <a:pt x="265583" y="159983"/>
                  </a:cubicBezTo>
                  <a:cubicBezTo>
                    <a:pt x="262316" y="163045"/>
                    <a:pt x="257959" y="164883"/>
                    <a:pt x="254147" y="167333"/>
                  </a:cubicBezTo>
                  <a:cubicBezTo>
                    <a:pt x="254147" y="160595"/>
                    <a:pt x="255781" y="154470"/>
                    <a:pt x="262316" y="153245"/>
                  </a:cubicBezTo>
                  <a:close/>
                  <a:moveTo>
                    <a:pt x="1122689" y="139873"/>
                  </a:moveTo>
                  <a:cubicBezTo>
                    <a:pt x="1123324" y="139873"/>
                    <a:pt x="1123959" y="141574"/>
                    <a:pt x="1124595" y="142708"/>
                  </a:cubicBezTo>
                  <a:cubicBezTo>
                    <a:pt x="1125230" y="144977"/>
                    <a:pt x="1125230" y="146678"/>
                    <a:pt x="1125230" y="149514"/>
                  </a:cubicBezTo>
                  <a:cubicBezTo>
                    <a:pt x="1123324" y="147812"/>
                    <a:pt x="1121418" y="146678"/>
                    <a:pt x="1120147" y="144977"/>
                  </a:cubicBezTo>
                  <a:cubicBezTo>
                    <a:pt x="1118241" y="142141"/>
                    <a:pt x="1118877" y="140440"/>
                    <a:pt x="1122689" y="139873"/>
                  </a:cubicBezTo>
                  <a:close/>
                  <a:moveTo>
                    <a:pt x="1507099" y="135347"/>
                  </a:moveTo>
                  <a:cubicBezTo>
                    <a:pt x="1516233" y="135347"/>
                    <a:pt x="1524795" y="135347"/>
                    <a:pt x="1532786" y="135925"/>
                  </a:cubicBezTo>
                  <a:cubicBezTo>
                    <a:pt x="1540777" y="135925"/>
                    <a:pt x="1539065" y="140549"/>
                    <a:pt x="1536211" y="145173"/>
                  </a:cubicBezTo>
                  <a:cubicBezTo>
                    <a:pt x="1534499" y="149220"/>
                    <a:pt x="1536211" y="152688"/>
                    <a:pt x="1539636" y="154422"/>
                  </a:cubicBezTo>
                  <a:cubicBezTo>
                    <a:pt x="1547627" y="159046"/>
                    <a:pt x="1547627" y="163093"/>
                    <a:pt x="1541348" y="170607"/>
                  </a:cubicBezTo>
                  <a:cubicBezTo>
                    <a:pt x="1535640" y="176387"/>
                    <a:pt x="1539065" y="183902"/>
                    <a:pt x="1544773" y="189104"/>
                  </a:cubicBezTo>
                  <a:cubicBezTo>
                    <a:pt x="1551623" y="195607"/>
                    <a:pt x="1561041" y="197558"/>
                    <a:pt x="1568212" y="202760"/>
                  </a:cubicBezTo>
                  <a:lnTo>
                    <a:pt x="1574219" y="209087"/>
                  </a:lnTo>
                  <a:lnTo>
                    <a:pt x="1574293" y="208778"/>
                  </a:lnTo>
                  <a:lnTo>
                    <a:pt x="1581635" y="208778"/>
                  </a:lnTo>
                  <a:cubicBezTo>
                    <a:pt x="1582200" y="214374"/>
                    <a:pt x="1581635" y="219527"/>
                    <a:pt x="1580293" y="224460"/>
                  </a:cubicBezTo>
                  <a:lnTo>
                    <a:pt x="1574405" y="238546"/>
                  </a:lnTo>
                  <a:lnTo>
                    <a:pt x="1574455" y="238815"/>
                  </a:lnTo>
                  <a:cubicBezTo>
                    <a:pt x="1573884" y="260780"/>
                    <a:pt x="1564751" y="269451"/>
                    <a:pt x="1545915" y="255578"/>
                  </a:cubicBezTo>
                  <a:cubicBezTo>
                    <a:pt x="1533357" y="246329"/>
                    <a:pt x="1523082" y="242861"/>
                    <a:pt x="1511666" y="255578"/>
                  </a:cubicBezTo>
                  <a:lnTo>
                    <a:pt x="1508905" y="254335"/>
                  </a:lnTo>
                  <a:lnTo>
                    <a:pt x="1509146" y="254579"/>
                  </a:lnTo>
                  <a:cubicBezTo>
                    <a:pt x="1538290" y="277133"/>
                    <a:pt x="1546540" y="301313"/>
                    <a:pt x="1533897" y="325656"/>
                  </a:cubicBezTo>
                  <a:lnTo>
                    <a:pt x="1517999" y="345393"/>
                  </a:lnTo>
                  <a:lnTo>
                    <a:pt x="1524545" y="344041"/>
                  </a:lnTo>
                  <a:cubicBezTo>
                    <a:pt x="1527307" y="344679"/>
                    <a:pt x="1531175" y="344679"/>
                    <a:pt x="1532280" y="348507"/>
                  </a:cubicBezTo>
                  <a:cubicBezTo>
                    <a:pt x="1534489" y="352335"/>
                    <a:pt x="1528965" y="356163"/>
                    <a:pt x="1522887" y="355525"/>
                  </a:cubicBezTo>
                  <a:lnTo>
                    <a:pt x="1512495" y="353025"/>
                  </a:lnTo>
                  <a:lnTo>
                    <a:pt x="1509146" y="358674"/>
                  </a:lnTo>
                  <a:cubicBezTo>
                    <a:pt x="1506003" y="361276"/>
                    <a:pt x="1502860" y="362433"/>
                    <a:pt x="1499645" y="362433"/>
                  </a:cubicBezTo>
                  <a:lnTo>
                    <a:pt x="1493992" y="360622"/>
                  </a:lnTo>
                  <a:lnTo>
                    <a:pt x="1493697" y="376171"/>
                  </a:lnTo>
                  <a:cubicBezTo>
                    <a:pt x="1493626" y="382503"/>
                    <a:pt x="1492910" y="388762"/>
                    <a:pt x="1489474" y="394585"/>
                  </a:cubicBezTo>
                  <a:lnTo>
                    <a:pt x="1488057" y="394958"/>
                  </a:lnTo>
                  <a:lnTo>
                    <a:pt x="1494861" y="401535"/>
                  </a:lnTo>
                  <a:lnTo>
                    <a:pt x="1497952" y="397586"/>
                  </a:lnTo>
                  <a:cubicBezTo>
                    <a:pt x="1499276" y="396555"/>
                    <a:pt x="1500732" y="396261"/>
                    <a:pt x="1502320" y="397438"/>
                  </a:cubicBezTo>
                  <a:cubicBezTo>
                    <a:pt x="1506555" y="400383"/>
                    <a:pt x="1502849" y="403917"/>
                    <a:pt x="1500202" y="406273"/>
                  </a:cubicBezTo>
                  <a:lnTo>
                    <a:pt x="1495839" y="408921"/>
                  </a:lnTo>
                  <a:lnTo>
                    <a:pt x="1495389" y="409355"/>
                  </a:lnTo>
                  <a:cubicBezTo>
                    <a:pt x="1495389" y="411605"/>
                    <a:pt x="1495389" y="413854"/>
                    <a:pt x="1495389" y="416666"/>
                  </a:cubicBezTo>
                  <a:lnTo>
                    <a:pt x="1491807" y="418051"/>
                  </a:lnTo>
                  <a:lnTo>
                    <a:pt x="1493834" y="418051"/>
                  </a:lnTo>
                  <a:lnTo>
                    <a:pt x="1493834" y="424630"/>
                  </a:lnTo>
                  <a:lnTo>
                    <a:pt x="1493886" y="424656"/>
                  </a:lnTo>
                  <a:cubicBezTo>
                    <a:pt x="1494466" y="432184"/>
                    <a:pt x="1492727" y="441450"/>
                    <a:pt x="1501422" y="446662"/>
                  </a:cubicBezTo>
                  <a:cubicBezTo>
                    <a:pt x="1489829" y="465194"/>
                    <a:pt x="1490409" y="485464"/>
                    <a:pt x="1495625" y="504575"/>
                  </a:cubicBezTo>
                  <a:cubicBezTo>
                    <a:pt x="1501422" y="525423"/>
                    <a:pt x="1501422" y="545114"/>
                    <a:pt x="1501422" y="565383"/>
                  </a:cubicBezTo>
                  <a:cubicBezTo>
                    <a:pt x="1494466" y="569437"/>
                    <a:pt x="1487511" y="570595"/>
                    <a:pt x="1484033" y="560750"/>
                  </a:cubicBezTo>
                  <a:cubicBezTo>
                    <a:pt x="1482874" y="557275"/>
                    <a:pt x="1481135" y="553801"/>
                    <a:pt x="1479396" y="550905"/>
                  </a:cubicBezTo>
                  <a:cubicBezTo>
                    <a:pt x="1467803" y="548010"/>
                    <a:pt x="1457370" y="570595"/>
                    <a:pt x="1445198" y="551484"/>
                  </a:cubicBezTo>
                  <a:cubicBezTo>
                    <a:pt x="1413463" y="530201"/>
                    <a:pt x="1424440" y="507290"/>
                    <a:pt x="1434357" y="484459"/>
                  </a:cubicBezTo>
                  <a:lnTo>
                    <a:pt x="1438583" y="472362"/>
                  </a:lnTo>
                  <a:lnTo>
                    <a:pt x="1423458" y="484143"/>
                  </a:lnTo>
                  <a:cubicBezTo>
                    <a:pt x="1406294" y="491019"/>
                    <a:pt x="1391299" y="478409"/>
                    <a:pt x="1376303" y="463189"/>
                  </a:cubicBezTo>
                  <a:cubicBezTo>
                    <a:pt x="1376303" y="460290"/>
                    <a:pt x="1376303" y="457971"/>
                    <a:pt x="1376303" y="455652"/>
                  </a:cubicBezTo>
                  <a:cubicBezTo>
                    <a:pt x="1374019" y="455652"/>
                    <a:pt x="1371733" y="455652"/>
                    <a:pt x="1368878" y="455072"/>
                  </a:cubicBezTo>
                  <a:cubicBezTo>
                    <a:pt x="1364879" y="451593"/>
                    <a:pt x="1366592" y="444636"/>
                    <a:pt x="1362023" y="440578"/>
                  </a:cubicBezTo>
                  <a:cubicBezTo>
                    <a:pt x="1354596" y="430142"/>
                    <a:pt x="1378017" y="429562"/>
                    <a:pt x="1369449" y="418546"/>
                  </a:cubicBezTo>
                  <a:cubicBezTo>
                    <a:pt x="1366592" y="416227"/>
                    <a:pt x="1364307" y="413328"/>
                    <a:pt x="1362023" y="411008"/>
                  </a:cubicBezTo>
                  <a:cubicBezTo>
                    <a:pt x="1360880" y="406370"/>
                    <a:pt x="1360309" y="402312"/>
                    <a:pt x="1359166" y="397673"/>
                  </a:cubicBezTo>
                  <a:cubicBezTo>
                    <a:pt x="1358024" y="393615"/>
                    <a:pt x="1358595" y="391296"/>
                    <a:pt x="1362023" y="388977"/>
                  </a:cubicBezTo>
                  <a:cubicBezTo>
                    <a:pt x="1366021" y="384918"/>
                    <a:pt x="1363165" y="377381"/>
                    <a:pt x="1369449" y="373902"/>
                  </a:cubicBezTo>
                  <a:cubicBezTo>
                    <a:pt x="1371733" y="366945"/>
                    <a:pt x="1380874" y="364626"/>
                    <a:pt x="1378017" y="353030"/>
                  </a:cubicBezTo>
                  <a:cubicBezTo>
                    <a:pt x="1374590" y="334477"/>
                    <a:pt x="1386586" y="313605"/>
                    <a:pt x="1374590" y="294472"/>
                  </a:cubicBezTo>
                  <a:cubicBezTo>
                    <a:pt x="1374019" y="293892"/>
                    <a:pt x="1380874" y="288094"/>
                    <a:pt x="1383730" y="284615"/>
                  </a:cubicBezTo>
                  <a:cubicBezTo>
                    <a:pt x="1394013" y="278817"/>
                    <a:pt x="1403152" y="273020"/>
                    <a:pt x="1401439" y="257945"/>
                  </a:cubicBezTo>
                  <a:cubicBezTo>
                    <a:pt x="1400296" y="249248"/>
                    <a:pt x="1405437" y="239392"/>
                    <a:pt x="1408293" y="231275"/>
                  </a:cubicBezTo>
                  <a:cubicBezTo>
                    <a:pt x="1409151" y="228666"/>
                    <a:pt x="1411007" y="227361"/>
                    <a:pt x="1413220" y="226637"/>
                  </a:cubicBezTo>
                  <a:lnTo>
                    <a:pt x="1419701" y="225574"/>
                  </a:lnTo>
                  <a:lnTo>
                    <a:pt x="1419485" y="225288"/>
                  </a:lnTo>
                  <a:lnTo>
                    <a:pt x="1420581" y="225311"/>
                  </a:lnTo>
                  <a:lnTo>
                    <a:pt x="1431269" y="219227"/>
                  </a:lnTo>
                  <a:cubicBezTo>
                    <a:pt x="1434250" y="217976"/>
                    <a:pt x="1436642" y="217578"/>
                    <a:pt x="1438713" y="218085"/>
                  </a:cubicBezTo>
                  <a:cubicBezTo>
                    <a:pt x="1442855" y="219100"/>
                    <a:pt x="1445710" y="223738"/>
                    <a:pt x="1449424" y="232435"/>
                  </a:cubicBezTo>
                  <a:cubicBezTo>
                    <a:pt x="1439712" y="249828"/>
                    <a:pt x="1449995" y="267222"/>
                    <a:pt x="1449995" y="284615"/>
                  </a:cubicBezTo>
                  <a:lnTo>
                    <a:pt x="1450507" y="285605"/>
                  </a:lnTo>
                  <a:lnTo>
                    <a:pt x="1450528" y="282790"/>
                  </a:lnTo>
                  <a:cubicBezTo>
                    <a:pt x="1452819" y="282790"/>
                    <a:pt x="1455110" y="282790"/>
                    <a:pt x="1457401" y="282790"/>
                  </a:cubicBezTo>
                  <a:lnTo>
                    <a:pt x="1457721" y="284198"/>
                  </a:lnTo>
                  <a:lnTo>
                    <a:pt x="1457715" y="284072"/>
                  </a:lnTo>
                  <a:cubicBezTo>
                    <a:pt x="1461144" y="274819"/>
                    <a:pt x="1464001" y="265567"/>
                    <a:pt x="1468573" y="256892"/>
                  </a:cubicBezTo>
                  <a:cubicBezTo>
                    <a:pt x="1470859" y="252266"/>
                    <a:pt x="1475430" y="251109"/>
                    <a:pt x="1480002" y="255157"/>
                  </a:cubicBezTo>
                  <a:cubicBezTo>
                    <a:pt x="1492002" y="265567"/>
                    <a:pt x="1496574" y="255735"/>
                    <a:pt x="1501717" y="247061"/>
                  </a:cubicBezTo>
                  <a:lnTo>
                    <a:pt x="1502022" y="247370"/>
                  </a:lnTo>
                  <a:lnTo>
                    <a:pt x="1501392" y="246329"/>
                  </a:lnTo>
                  <a:cubicBezTo>
                    <a:pt x="1498538" y="242861"/>
                    <a:pt x="1495112" y="238815"/>
                    <a:pt x="1491117" y="235925"/>
                  </a:cubicBezTo>
                  <a:cubicBezTo>
                    <a:pt x="1487692" y="233035"/>
                    <a:pt x="1479130" y="231878"/>
                    <a:pt x="1479130" y="229566"/>
                  </a:cubicBezTo>
                  <a:cubicBezTo>
                    <a:pt x="1479701" y="222630"/>
                    <a:pt x="1481413" y="215694"/>
                    <a:pt x="1484838" y="209913"/>
                  </a:cubicBezTo>
                  <a:cubicBezTo>
                    <a:pt x="1491117" y="198353"/>
                    <a:pt x="1501963" y="188526"/>
                    <a:pt x="1491688" y="174653"/>
                  </a:cubicBezTo>
                  <a:cubicBezTo>
                    <a:pt x="1499679" y="163093"/>
                    <a:pt x="1502533" y="150376"/>
                    <a:pt x="1501963" y="136503"/>
                  </a:cubicBezTo>
                  <a:cubicBezTo>
                    <a:pt x="1503675" y="135347"/>
                    <a:pt x="1505387" y="134769"/>
                    <a:pt x="1507099" y="135347"/>
                  </a:cubicBezTo>
                  <a:close/>
                  <a:moveTo>
                    <a:pt x="846247" y="122592"/>
                  </a:moveTo>
                  <a:cubicBezTo>
                    <a:pt x="853812" y="126681"/>
                    <a:pt x="860795" y="131939"/>
                    <a:pt x="868360" y="136029"/>
                  </a:cubicBezTo>
                  <a:cubicBezTo>
                    <a:pt x="875343" y="138950"/>
                    <a:pt x="883490" y="154724"/>
                    <a:pt x="890473" y="135445"/>
                  </a:cubicBezTo>
                  <a:cubicBezTo>
                    <a:pt x="891055" y="133108"/>
                    <a:pt x="894546" y="133692"/>
                    <a:pt x="895128" y="136613"/>
                  </a:cubicBezTo>
                  <a:cubicBezTo>
                    <a:pt x="897456" y="147129"/>
                    <a:pt x="906185" y="147129"/>
                    <a:pt x="913749" y="151219"/>
                  </a:cubicBezTo>
                  <a:cubicBezTo>
                    <a:pt x="930043" y="157646"/>
                    <a:pt x="949246" y="152387"/>
                    <a:pt x="962631" y="164656"/>
                  </a:cubicBezTo>
                  <a:cubicBezTo>
                    <a:pt x="944591" y="165824"/>
                    <a:pt x="925970" y="166993"/>
                    <a:pt x="907348" y="168161"/>
                  </a:cubicBezTo>
                  <a:cubicBezTo>
                    <a:pt x="879998" y="169914"/>
                    <a:pt x="855558" y="156477"/>
                    <a:pt x="839264" y="131355"/>
                  </a:cubicBezTo>
                  <a:cubicBezTo>
                    <a:pt x="838682" y="130187"/>
                    <a:pt x="839264" y="126681"/>
                    <a:pt x="839846" y="124929"/>
                  </a:cubicBezTo>
                  <a:cubicBezTo>
                    <a:pt x="841591" y="123760"/>
                    <a:pt x="845083" y="122008"/>
                    <a:pt x="846247" y="122592"/>
                  </a:cubicBezTo>
                  <a:close/>
                  <a:moveTo>
                    <a:pt x="902217" y="113549"/>
                  </a:moveTo>
                  <a:cubicBezTo>
                    <a:pt x="908111" y="114715"/>
                    <a:pt x="915182" y="111799"/>
                    <a:pt x="919897" y="117049"/>
                  </a:cubicBezTo>
                  <a:cubicBezTo>
                    <a:pt x="922254" y="119965"/>
                    <a:pt x="920486" y="128132"/>
                    <a:pt x="928147" y="125799"/>
                  </a:cubicBezTo>
                  <a:cubicBezTo>
                    <a:pt x="931684" y="124049"/>
                    <a:pt x="934041" y="121715"/>
                    <a:pt x="938166" y="118215"/>
                  </a:cubicBezTo>
                  <a:cubicBezTo>
                    <a:pt x="939934" y="129299"/>
                    <a:pt x="941113" y="138632"/>
                    <a:pt x="942291" y="152049"/>
                  </a:cubicBezTo>
                  <a:cubicBezTo>
                    <a:pt x="929326" y="143299"/>
                    <a:pt x="918718" y="137465"/>
                    <a:pt x="908700" y="130465"/>
                  </a:cubicBezTo>
                  <a:cubicBezTo>
                    <a:pt x="903396" y="126382"/>
                    <a:pt x="902806" y="119965"/>
                    <a:pt x="902217" y="113549"/>
                  </a:cubicBezTo>
                  <a:close/>
                  <a:moveTo>
                    <a:pt x="1307211" y="94973"/>
                  </a:moveTo>
                  <a:cubicBezTo>
                    <a:pt x="1307581" y="95372"/>
                    <a:pt x="1308005" y="96488"/>
                    <a:pt x="1308428" y="98402"/>
                  </a:cubicBezTo>
                  <a:cubicBezTo>
                    <a:pt x="1307581" y="97764"/>
                    <a:pt x="1306311" y="96488"/>
                    <a:pt x="1306311" y="95850"/>
                  </a:cubicBezTo>
                  <a:cubicBezTo>
                    <a:pt x="1306523" y="94893"/>
                    <a:pt x="1306841" y="94574"/>
                    <a:pt x="1307211" y="94973"/>
                  </a:cubicBezTo>
                  <a:close/>
                  <a:moveTo>
                    <a:pt x="962235" y="94508"/>
                  </a:moveTo>
                  <a:cubicBezTo>
                    <a:pt x="963995" y="93935"/>
                    <a:pt x="966927" y="95654"/>
                    <a:pt x="968100" y="97945"/>
                  </a:cubicBezTo>
                  <a:cubicBezTo>
                    <a:pt x="980416" y="114560"/>
                    <a:pt x="979243" y="131748"/>
                    <a:pt x="969273" y="149508"/>
                  </a:cubicBezTo>
                  <a:cubicBezTo>
                    <a:pt x="956370" y="139196"/>
                    <a:pt x="954611" y="124300"/>
                    <a:pt x="951091" y="110550"/>
                  </a:cubicBezTo>
                  <a:cubicBezTo>
                    <a:pt x="950505" y="107685"/>
                    <a:pt x="952265" y="103102"/>
                    <a:pt x="954611" y="100237"/>
                  </a:cubicBezTo>
                  <a:cubicBezTo>
                    <a:pt x="956370" y="97945"/>
                    <a:pt x="959303" y="95654"/>
                    <a:pt x="962235" y="94508"/>
                  </a:cubicBezTo>
                  <a:close/>
                  <a:moveTo>
                    <a:pt x="860158" y="83726"/>
                  </a:moveTo>
                  <a:cubicBezTo>
                    <a:pt x="879600" y="86541"/>
                    <a:pt x="894467" y="95548"/>
                    <a:pt x="904189" y="112437"/>
                  </a:cubicBezTo>
                  <a:cubicBezTo>
                    <a:pt x="893896" y="110748"/>
                    <a:pt x="888177" y="120881"/>
                    <a:pt x="879028" y="121444"/>
                  </a:cubicBezTo>
                  <a:cubicBezTo>
                    <a:pt x="873310" y="118067"/>
                    <a:pt x="881315" y="109059"/>
                    <a:pt x="873310" y="107370"/>
                  </a:cubicBezTo>
                  <a:cubicBezTo>
                    <a:pt x="859014" y="104556"/>
                    <a:pt x="859014" y="104556"/>
                    <a:pt x="859586" y="94422"/>
                  </a:cubicBezTo>
                  <a:cubicBezTo>
                    <a:pt x="860158" y="91045"/>
                    <a:pt x="859586" y="87104"/>
                    <a:pt x="860158" y="83726"/>
                  </a:cubicBezTo>
                  <a:close/>
                  <a:moveTo>
                    <a:pt x="1184600" y="77322"/>
                  </a:moveTo>
                  <a:cubicBezTo>
                    <a:pt x="1185448" y="77837"/>
                    <a:pt x="1186012" y="79015"/>
                    <a:pt x="1186295" y="80782"/>
                  </a:cubicBezTo>
                  <a:cubicBezTo>
                    <a:pt x="1186295" y="80782"/>
                    <a:pt x="1184601" y="81960"/>
                    <a:pt x="1183471" y="82549"/>
                  </a:cubicBezTo>
                  <a:cubicBezTo>
                    <a:pt x="1181212" y="82549"/>
                    <a:pt x="1178953" y="83138"/>
                    <a:pt x="1176694" y="83138"/>
                  </a:cubicBezTo>
                  <a:cubicBezTo>
                    <a:pt x="1178388" y="81372"/>
                    <a:pt x="1178953" y="79015"/>
                    <a:pt x="1181212" y="77837"/>
                  </a:cubicBezTo>
                  <a:cubicBezTo>
                    <a:pt x="1182624" y="76954"/>
                    <a:pt x="1183754" y="76806"/>
                    <a:pt x="1184600" y="77322"/>
                  </a:cubicBezTo>
                  <a:close/>
                  <a:moveTo>
                    <a:pt x="1278354" y="71555"/>
                  </a:moveTo>
                  <a:cubicBezTo>
                    <a:pt x="1280699" y="71555"/>
                    <a:pt x="1283632" y="70966"/>
                    <a:pt x="1284805" y="71555"/>
                  </a:cubicBezTo>
                  <a:cubicBezTo>
                    <a:pt x="1289497" y="74500"/>
                    <a:pt x="1293016" y="77444"/>
                    <a:pt x="1293016" y="83334"/>
                  </a:cubicBezTo>
                  <a:cubicBezTo>
                    <a:pt x="1293016" y="84512"/>
                    <a:pt x="1291257" y="85690"/>
                    <a:pt x="1290670" y="85690"/>
                  </a:cubicBezTo>
                  <a:cubicBezTo>
                    <a:pt x="1284805" y="85690"/>
                    <a:pt x="1281873" y="82156"/>
                    <a:pt x="1279527" y="78033"/>
                  </a:cubicBezTo>
                  <a:cubicBezTo>
                    <a:pt x="1278354" y="76267"/>
                    <a:pt x="1278354" y="73911"/>
                    <a:pt x="1278354" y="71555"/>
                  </a:cubicBezTo>
                  <a:close/>
                  <a:moveTo>
                    <a:pt x="1124017" y="68414"/>
                  </a:moveTo>
                  <a:cubicBezTo>
                    <a:pt x="1139036" y="68414"/>
                    <a:pt x="1154053" y="68414"/>
                    <a:pt x="1168493" y="68998"/>
                  </a:cubicBezTo>
                  <a:cubicBezTo>
                    <a:pt x="1168493" y="73670"/>
                    <a:pt x="1168493" y="78342"/>
                    <a:pt x="1168493" y="83597"/>
                  </a:cubicBezTo>
                  <a:cubicBezTo>
                    <a:pt x="1159829" y="79509"/>
                    <a:pt x="1151165" y="74254"/>
                    <a:pt x="1140768" y="77174"/>
                  </a:cubicBezTo>
                  <a:cubicBezTo>
                    <a:pt x="1137303" y="77757"/>
                    <a:pt x="1133837" y="79509"/>
                    <a:pt x="1131527" y="81845"/>
                  </a:cubicBezTo>
                  <a:cubicBezTo>
                    <a:pt x="1125751" y="86517"/>
                    <a:pt x="1132104" y="94108"/>
                    <a:pt x="1128638" y="98780"/>
                  </a:cubicBezTo>
                  <a:cubicBezTo>
                    <a:pt x="1125173" y="104035"/>
                    <a:pt x="1115353" y="104035"/>
                    <a:pt x="1115353" y="113962"/>
                  </a:cubicBezTo>
                  <a:cubicBezTo>
                    <a:pt x="1115353" y="119802"/>
                    <a:pt x="1111310" y="125642"/>
                    <a:pt x="1110733" y="131481"/>
                  </a:cubicBezTo>
                  <a:cubicBezTo>
                    <a:pt x="1109577" y="137321"/>
                    <a:pt x="1109000" y="144328"/>
                    <a:pt x="1110733" y="149584"/>
                  </a:cubicBezTo>
                  <a:cubicBezTo>
                    <a:pt x="1113621" y="158343"/>
                    <a:pt x="1119397" y="156591"/>
                    <a:pt x="1124017" y="151335"/>
                  </a:cubicBezTo>
                  <a:cubicBezTo>
                    <a:pt x="1131527" y="151920"/>
                    <a:pt x="1139036" y="152503"/>
                    <a:pt x="1141346" y="161263"/>
                  </a:cubicBezTo>
                  <a:cubicBezTo>
                    <a:pt x="1126906" y="173526"/>
                    <a:pt x="1139613" y="184621"/>
                    <a:pt x="1141923" y="196884"/>
                  </a:cubicBezTo>
                  <a:cubicBezTo>
                    <a:pt x="1142501" y="198635"/>
                    <a:pt x="1141346" y="202140"/>
                    <a:pt x="1139613" y="202723"/>
                  </a:cubicBezTo>
                  <a:cubicBezTo>
                    <a:pt x="1136725" y="205643"/>
                    <a:pt x="1133260" y="205059"/>
                    <a:pt x="1131527" y="200388"/>
                  </a:cubicBezTo>
                  <a:cubicBezTo>
                    <a:pt x="1130371" y="197468"/>
                    <a:pt x="1128638" y="191628"/>
                    <a:pt x="1126906" y="191628"/>
                  </a:cubicBezTo>
                  <a:cubicBezTo>
                    <a:pt x="1109000" y="189876"/>
                    <a:pt x="1096870" y="175862"/>
                    <a:pt x="1079541" y="173526"/>
                  </a:cubicBezTo>
                  <a:lnTo>
                    <a:pt x="1079377" y="173230"/>
                  </a:lnTo>
                  <a:lnTo>
                    <a:pt x="1078214" y="175177"/>
                  </a:lnTo>
                  <a:cubicBezTo>
                    <a:pt x="1076625" y="174964"/>
                    <a:pt x="1075990" y="174645"/>
                    <a:pt x="1076228" y="174273"/>
                  </a:cubicBezTo>
                  <a:lnTo>
                    <a:pt x="1079313" y="173114"/>
                  </a:lnTo>
                  <a:lnTo>
                    <a:pt x="1074343" y="164182"/>
                  </a:lnTo>
                  <a:cubicBezTo>
                    <a:pt x="1065679" y="156007"/>
                    <a:pt x="1071455" y="151920"/>
                    <a:pt x="1078387" y="147248"/>
                  </a:cubicBezTo>
                  <a:cubicBezTo>
                    <a:pt x="1080119" y="146080"/>
                    <a:pt x="1080697" y="143160"/>
                    <a:pt x="1081852" y="140824"/>
                  </a:cubicBezTo>
                  <a:cubicBezTo>
                    <a:pt x="1079541" y="133233"/>
                    <a:pt x="1071455" y="136737"/>
                    <a:pt x="1066834" y="133233"/>
                  </a:cubicBezTo>
                  <a:cubicBezTo>
                    <a:pt x="1063369" y="130313"/>
                    <a:pt x="1056437" y="127977"/>
                    <a:pt x="1055860" y="124474"/>
                  </a:cubicBezTo>
                  <a:cubicBezTo>
                    <a:pt x="1054705" y="117467"/>
                    <a:pt x="1062214" y="115714"/>
                    <a:pt x="1067990" y="113379"/>
                  </a:cubicBezTo>
                  <a:cubicBezTo>
                    <a:pt x="1070300" y="112795"/>
                    <a:pt x="1073765" y="112795"/>
                    <a:pt x="1074921" y="110459"/>
                  </a:cubicBezTo>
                  <a:cubicBezTo>
                    <a:pt x="1085318" y="90021"/>
                    <a:pt x="1108422" y="83013"/>
                    <a:pt x="1124017" y="68414"/>
                  </a:cubicBezTo>
                  <a:close/>
                  <a:moveTo>
                    <a:pt x="1240648" y="68176"/>
                  </a:moveTo>
                  <a:cubicBezTo>
                    <a:pt x="1256691" y="65861"/>
                    <a:pt x="1271016" y="72804"/>
                    <a:pt x="1272735" y="89584"/>
                  </a:cubicBezTo>
                  <a:cubicBezTo>
                    <a:pt x="1274454" y="105207"/>
                    <a:pt x="1284195" y="121987"/>
                    <a:pt x="1273881" y="138766"/>
                  </a:cubicBezTo>
                  <a:cubicBezTo>
                    <a:pt x="1271016" y="142238"/>
                    <a:pt x="1269297" y="148024"/>
                    <a:pt x="1269297" y="152074"/>
                  </a:cubicBezTo>
                  <a:cubicBezTo>
                    <a:pt x="1269297" y="154967"/>
                    <a:pt x="1272162" y="158439"/>
                    <a:pt x="1274454" y="160753"/>
                  </a:cubicBezTo>
                  <a:cubicBezTo>
                    <a:pt x="1277319" y="163068"/>
                    <a:pt x="1280184" y="161911"/>
                    <a:pt x="1283048" y="158439"/>
                  </a:cubicBezTo>
                  <a:cubicBezTo>
                    <a:pt x="1293362" y="142817"/>
                    <a:pt x="1301384" y="126616"/>
                    <a:pt x="1304822" y="107521"/>
                  </a:cubicBezTo>
                  <a:cubicBezTo>
                    <a:pt x="1305395" y="104049"/>
                    <a:pt x="1307114" y="101156"/>
                    <a:pt x="1308833" y="97685"/>
                  </a:cubicBezTo>
                  <a:cubicBezTo>
                    <a:pt x="1322585" y="102892"/>
                    <a:pt x="1328314" y="117936"/>
                    <a:pt x="1338055" y="127194"/>
                  </a:cubicBezTo>
                  <a:cubicBezTo>
                    <a:pt x="1338055" y="129509"/>
                    <a:pt x="1338055" y="131823"/>
                    <a:pt x="1338055" y="134716"/>
                  </a:cubicBezTo>
                  <a:cubicBezTo>
                    <a:pt x="1331752" y="139345"/>
                    <a:pt x="1340347" y="142817"/>
                    <a:pt x="1339774" y="146288"/>
                  </a:cubicBezTo>
                  <a:cubicBezTo>
                    <a:pt x="1338628" y="150338"/>
                    <a:pt x="1332898" y="153232"/>
                    <a:pt x="1332325" y="157861"/>
                  </a:cubicBezTo>
                  <a:cubicBezTo>
                    <a:pt x="1330606" y="164804"/>
                    <a:pt x="1327741" y="175219"/>
                    <a:pt x="1342639" y="174061"/>
                  </a:cubicBezTo>
                  <a:cubicBezTo>
                    <a:pt x="1346650" y="173483"/>
                    <a:pt x="1348942" y="176376"/>
                    <a:pt x="1347796" y="180426"/>
                  </a:cubicBezTo>
                  <a:cubicBezTo>
                    <a:pt x="1346650" y="184477"/>
                    <a:pt x="1346077" y="189684"/>
                    <a:pt x="1344358" y="194313"/>
                  </a:cubicBezTo>
                  <a:cubicBezTo>
                    <a:pt x="1341493" y="202414"/>
                    <a:pt x="1338055" y="203571"/>
                    <a:pt x="1328887" y="198363"/>
                  </a:cubicBezTo>
                  <a:cubicBezTo>
                    <a:pt x="1324877" y="196627"/>
                    <a:pt x="1320292" y="194892"/>
                    <a:pt x="1316282" y="193734"/>
                  </a:cubicBezTo>
                  <a:cubicBezTo>
                    <a:pt x="1313417" y="183898"/>
                    <a:pt x="1310552" y="176376"/>
                    <a:pt x="1297373" y="182741"/>
                  </a:cubicBezTo>
                  <a:cubicBezTo>
                    <a:pt x="1279038" y="190263"/>
                    <a:pt x="1260129" y="186791"/>
                    <a:pt x="1242940" y="179269"/>
                  </a:cubicBezTo>
                  <a:cubicBezTo>
                    <a:pt x="1235491" y="173194"/>
                    <a:pt x="1233056" y="167118"/>
                    <a:pt x="1233628" y="160970"/>
                  </a:cubicBezTo>
                  <a:lnTo>
                    <a:pt x="1240689" y="145834"/>
                  </a:lnTo>
                  <a:lnTo>
                    <a:pt x="1232626" y="157354"/>
                  </a:lnTo>
                  <a:cubicBezTo>
                    <a:pt x="1230191" y="163791"/>
                    <a:pt x="1230334" y="170879"/>
                    <a:pt x="1235491" y="179269"/>
                  </a:cubicBezTo>
                  <a:cubicBezTo>
                    <a:pt x="1233199" y="183898"/>
                    <a:pt x="1230334" y="188527"/>
                    <a:pt x="1228042" y="193734"/>
                  </a:cubicBezTo>
                  <a:lnTo>
                    <a:pt x="1227556" y="196187"/>
                  </a:lnTo>
                  <a:lnTo>
                    <a:pt x="1234232" y="199757"/>
                  </a:lnTo>
                  <a:cubicBezTo>
                    <a:pt x="1239103" y="204499"/>
                    <a:pt x="1238256" y="211956"/>
                    <a:pt x="1237409" y="219412"/>
                  </a:cubicBezTo>
                  <a:cubicBezTo>
                    <a:pt x="1236844" y="222336"/>
                    <a:pt x="1235150" y="223506"/>
                    <a:pt x="1232891" y="222921"/>
                  </a:cubicBezTo>
                  <a:cubicBezTo>
                    <a:pt x="1231197" y="221752"/>
                    <a:pt x="1229502" y="219997"/>
                    <a:pt x="1228373" y="217658"/>
                  </a:cubicBezTo>
                  <a:cubicBezTo>
                    <a:pt x="1227243" y="215903"/>
                    <a:pt x="1227808" y="212979"/>
                    <a:pt x="1227243" y="210640"/>
                  </a:cubicBezTo>
                  <a:lnTo>
                    <a:pt x="1227243" y="207937"/>
                  </a:lnTo>
                  <a:lnTo>
                    <a:pt x="1218221" y="204972"/>
                  </a:lnTo>
                  <a:cubicBezTo>
                    <a:pt x="1210243" y="199412"/>
                    <a:pt x="1206699" y="188238"/>
                    <a:pt x="1197674" y="183898"/>
                  </a:cubicBezTo>
                  <a:cubicBezTo>
                    <a:pt x="1197101" y="182741"/>
                    <a:pt x="1198820" y="178112"/>
                    <a:pt x="1199966" y="174061"/>
                  </a:cubicBezTo>
                  <a:cubicBezTo>
                    <a:pt x="1203977" y="157282"/>
                    <a:pt x="1208561" y="139924"/>
                    <a:pt x="1211998" y="122565"/>
                  </a:cubicBezTo>
                  <a:cubicBezTo>
                    <a:pt x="1213144" y="117358"/>
                    <a:pt x="1208561" y="114464"/>
                    <a:pt x="1202258" y="116200"/>
                  </a:cubicBezTo>
                  <a:cubicBezTo>
                    <a:pt x="1199393" y="117936"/>
                    <a:pt x="1195955" y="118515"/>
                    <a:pt x="1193090" y="120251"/>
                  </a:cubicBezTo>
                  <a:cubicBezTo>
                    <a:pt x="1193090" y="115043"/>
                    <a:pt x="1191944" y="110414"/>
                    <a:pt x="1193090" y="105785"/>
                  </a:cubicBezTo>
                  <a:cubicBezTo>
                    <a:pt x="1194236" y="100578"/>
                    <a:pt x="1198820" y="97685"/>
                    <a:pt x="1203977" y="98264"/>
                  </a:cubicBezTo>
                  <a:cubicBezTo>
                    <a:pt x="1214863" y="98264"/>
                    <a:pt x="1216009" y="94792"/>
                    <a:pt x="1210853" y="85534"/>
                  </a:cubicBezTo>
                  <a:cubicBezTo>
                    <a:pt x="1209133" y="83798"/>
                    <a:pt x="1211998" y="78591"/>
                    <a:pt x="1213717" y="75119"/>
                  </a:cubicBezTo>
                  <a:cubicBezTo>
                    <a:pt x="1222312" y="72804"/>
                    <a:pt x="1231480" y="69333"/>
                    <a:pt x="1240648" y="68176"/>
                  </a:cubicBezTo>
                  <a:close/>
                  <a:moveTo>
                    <a:pt x="575271" y="59084"/>
                  </a:moveTo>
                  <a:cubicBezTo>
                    <a:pt x="575642" y="59323"/>
                    <a:pt x="576065" y="60439"/>
                    <a:pt x="576488" y="62673"/>
                  </a:cubicBezTo>
                  <a:cubicBezTo>
                    <a:pt x="575642" y="62034"/>
                    <a:pt x="574371" y="60758"/>
                    <a:pt x="574371" y="60758"/>
                  </a:cubicBezTo>
                  <a:cubicBezTo>
                    <a:pt x="574583" y="59482"/>
                    <a:pt x="574901" y="58844"/>
                    <a:pt x="575271" y="59084"/>
                  </a:cubicBezTo>
                  <a:close/>
                  <a:moveTo>
                    <a:pt x="639054" y="54250"/>
                  </a:moveTo>
                  <a:cubicBezTo>
                    <a:pt x="649384" y="53102"/>
                    <a:pt x="648236" y="62863"/>
                    <a:pt x="653402" y="66883"/>
                  </a:cubicBezTo>
                  <a:cubicBezTo>
                    <a:pt x="654549" y="67457"/>
                    <a:pt x="655123" y="71476"/>
                    <a:pt x="653976" y="72625"/>
                  </a:cubicBezTo>
                  <a:cubicBezTo>
                    <a:pt x="651106" y="75495"/>
                    <a:pt x="647662" y="73199"/>
                    <a:pt x="644219" y="72050"/>
                  </a:cubicBezTo>
                  <a:cubicBezTo>
                    <a:pt x="642497" y="70902"/>
                    <a:pt x="640202" y="69754"/>
                    <a:pt x="637906" y="68605"/>
                  </a:cubicBezTo>
                  <a:cubicBezTo>
                    <a:pt x="637906" y="64012"/>
                    <a:pt x="638480" y="59418"/>
                    <a:pt x="639054" y="54250"/>
                  </a:cubicBezTo>
                  <a:close/>
                  <a:moveTo>
                    <a:pt x="749730" y="53668"/>
                  </a:moveTo>
                  <a:cubicBezTo>
                    <a:pt x="752906" y="53668"/>
                    <a:pt x="754177" y="55937"/>
                    <a:pt x="752906" y="58205"/>
                  </a:cubicBezTo>
                  <a:cubicBezTo>
                    <a:pt x="751000" y="59906"/>
                    <a:pt x="749095" y="61041"/>
                    <a:pt x="747189" y="62742"/>
                  </a:cubicBezTo>
                  <a:cubicBezTo>
                    <a:pt x="747189" y="60474"/>
                    <a:pt x="747189" y="57638"/>
                    <a:pt x="747824" y="55937"/>
                  </a:cubicBezTo>
                  <a:cubicBezTo>
                    <a:pt x="747824" y="54802"/>
                    <a:pt x="749095" y="53101"/>
                    <a:pt x="749730" y="53668"/>
                  </a:cubicBezTo>
                  <a:close/>
                  <a:moveTo>
                    <a:pt x="661002" y="41109"/>
                  </a:moveTo>
                  <a:lnTo>
                    <a:pt x="669151" y="47024"/>
                  </a:lnTo>
                  <a:cubicBezTo>
                    <a:pt x="670347" y="47632"/>
                    <a:pt x="669749" y="50670"/>
                    <a:pt x="669151" y="52493"/>
                  </a:cubicBezTo>
                  <a:cubicBezTo>
                    <a:pt x="667357" y="51885"/>
                    <a:pt x="664367" y="51885"/>
                    <a:pt x="663769" y="50670"/>
                  </a:cubicBezTo>
                  <a:close/>
                  <a:moveTo>
                    <a:pt x="660779" y="40340"/>
                  </a:moveTo>
                  <a:lnTo>
                    <a:pt x="661002" y="41109"/>
                  </a:lnTo>
                  <a:lnTo>
                    <a:pt x="660779" y="40947"/>
                  </a:lnTo>
                  <a:close/>
                  <a:moveTo>
                    <a:pt x="276275" y="32684"/>
                  </a:moveTo>
                  <a:cubicBezTo>
                    <a:pt x="282054" y="35602"/>
                    <a:pt x="287255" y="37937"/>
                    <a:pt x="292457" y="40855"/>
                  </a:cubicBezTo>
                  <a:cubicBezTo>
                    <a:pt x="295924" y="51945"/>
                    <a:pt x="284944" y="56031"/>
                    <a:pt x="282632" y="63618"/>
                  </a:cubicBezTo>
                  <a:cubicBezTo>
                    <a:pt x="280898" y="68287"/>
                    <a:pt x="269918" y="70622"/>
                    <a:pt x="278009" y="78210"/>
                  </a:cubicBezTo>
                  <a:cubicBezTo>
                    <a:pt x="282632" y="82879"/>
                    <a:pt x="286678" y="89883"/>
                    <a:pt x="296502" y="86381"/>
                  </a:cubicBezTo>
                  <a:cubicBezTo>
                    <a:pt x="306905" y="83463"/>
                    <a:pt x="318463" y="84046"/>
                    <a:pt x="327132" y="75291"/>
                  </a:cubicBezTo>
                  <a:cubicBezTo>
                    <a:pt x="331178" y="71206"/>
                    <a:pt x="337535" y="68871"/>
                    <a:pt x="343314" y="66537"/>
                  </a:cubicBezTo>
                  <a:cubicBezTo>
                    <a:pt x="348515" y="65369"/>
                    <a:pt x="354295" y="68287"/>
                    <a:pt x="353717" y="74124"/>
                  </a:cubicBezTo>
                  <a:cubicBezTo>
                    <a:pt x="352561" y="83463"/>
                    <a:pt x="351405" y="91050"/>
                    <a:pt x="360652" y="96887"/>
                  </a:cubicBezTo>
                  <a:cubicBezTo>
                    <a:pt x="366431" y="100389"/>
                    <a:pt x="370477" y="104474"/>
                    <a:pt x="364697" y="111478"/>
                  </a:cubicBezTo>
                  <a:cubicBezTo>
                    <a:pt x="360074" y="116148"/>
                    <a:pt x="356606" y="119066"/>
                    <a:pt x="349093" y="116731"/>
                  </a:cubicBezTo>
                  <a:cubicBezTo>
                    <a:pt x="339269" y="113229"/>
                    <a:pt x="327710" y="117315"/>
                    <a:pt x="326554" y="125486"/>
                  </a:cubicBezTo>
                  <a:cubicBezTo>
                    <a:pt x="325398" y="135992"/>
                    <a:pt x="320775" y="136576"/>
                    <a:pt x="312684" y="141245"/>
                  </a:cubicBezTo>
                  <a:cubicBezTo>
                    <a:pt x="299970" y="148249"/>
                    <a:pt x="290145" y="154669"/>
                    <a:pt x="276275" y="144747"/>
                  </a:cubicBezTo>
                  <a:cubicBezTo>
                    <a:pt x="266450" y="137159"/>
                    <a:pt x="256626" y="138326"/>
                    <a:pt x="246801" y="147082"/>
                  </a:cubicBezTo>
                  <a:cubicBezTo>
                    <a:pt x="236398" y="156420"/>
                    <a:pt x="223684" y="162257"/>
                    <a:pt x="209814" y="152334"/>
                  </a:cubicBezTo>
                  <a:cubicBezTo>
                    <a:pt x="211547" y="140078"/>
                    <a:pt x="207502" y="135409"/>
                    <a:pt x="199411" y="137159"/>
                  </a:cubicBezTo>
                  <a:cubicBezTo>
                    <a:pt x="189008" y="139494"/>
                    <a:pt x="186697" y="148833"/>
                    <a:pt x="180340" y="154086"/>
                  </a:cubicBezTo>
                  <a:cubicBezTo>
                    <a:pt x="175138" y="158171"/>
                    <a:pt x="168781" y="157004"/>
                    <a:pt x="166469" y="150000"/>
                  </a:cubicBezTo>
                  <a:cubicBezTo>
                    <a:pt x="164735" y="146498"/>
                    <a:pt x="164158" y="142996"/>
                    <a:pt x="163002" y="139494"/>
                  </a:cubicBezTo>
                  <a:cubicBezTo>
                    <a:pt x="160112" y="131906"/>
                    <a:pt x="163580" y="127237"/>
                    <a:pt x="170515" y="125486"/>
                  </a:cubicBezTo>
                  <a:cubicBezTo>
                    <a:pt x="177450" y="124319"/>
                    <a:pt x="184385" y="123735"/>
                    <a:pt x="191898" y="123151"/>
                  </a:cubicBezTo>
                  <a:cubicBezTo>
                    <a:pt x="198833" y="121401"/>
                    <a:pt x="204612" y="131323"/>
                    <a:pt x="212703" y="124319"/>
                  </a:cubicBezTo>
                  <a:cubicBezTo>
                    <a:pt x="210392" y="121401"/>
                    <a:pt x="208658" y="118482"/>
                    <a:pt x="205768" y="116731"/>
                  </a:cubicBezTo>
                  <a:cubicBezTo>
                    <a:pt x="199411" y="112062"/>
                    <a:pt x="198255" y="107976"/>
                    <a:pt x="204612" y="102723"/>
                  </a:cubicBezTo>
                  <a:cubicBezTo>
                    <a:pt x="208080" y="99805"/>
                    <a:pt x="212703" y="96887"/>
                    <a:pt x="215593" y="93385"/>
                  </a:cubicBezTo>
                  <a:cubicBezTo>
                    <a:pt x="217904" y="90466"/>
                    <a:pt x="220216" y="85797"/>
                    <a:pt x="219060" y="83463"/>
                  </a:cubicBezTo>
                  <a:cubicBezTo>
                    <a:pt x="216749" y="77042"/>
                    <a:pt x="211547" y="80544"/>
                    <a:pt x="206924" y="81712"/>
                  </a:cubicBezTo>
                  <a:cubicBezTo>
                    <a:pt x="202301" y="84046"/>
                    <a:pt x="198255" y="82295"/>
                    <a:pt x="193632" y="78794"/>
                  </a:cubicBezTo>
                  <a:cubicBezTo>
                    <a:pt x="189586" y="75291"/>
                    <a:pt x="189008" y="69455"/>
                    <a:pt x="195943" y="66537"/>
                  </a:cubicBezTo>
                  <a:cubicBezTo>
                    <a:pt x="201723" y="63618"/>
                    <a:pt x="201723" y="59533"/>
                    <a:pt x="202301" y="54863"/>
                  </a:cubicBezTo>
                  <a:cubicBezTo>
                    <a:pt x="227151" y="65953"/>
                    <a:pt x="249112" y="59533"/>
                    <a:pt x="270496" y="45525"/>
                  </a:cubicBezTo>
                  <a:cubicBezTo>
                    <a:pt x="275119" y="42023"/>
                    <a:pt x="275697" y="37354"/>
                    <a:pt x="276275" y="32684"/>
                  </a:cubicBezTo>
                  <a:close/>
                  <a:moveTo>
                    <a:pt x="798263" y="30133"/>
                  </a:moveTo>
                  <a:cubicBezTo>
                    <a:pt x="809167" y="44558"/>
                    <a:pt x="820070" y="58982"/>
                    <a:pt x="830400" y="73984"/>
                  </a:cubicBezTo>
                  <a:cubicBezTo>
                    <a:pt x="835565" y="81485"/>
                    <a:pt x="827531" y="83793"/>
                    <a:pt x="824087" y="87832"/>
                  </a:cubicBezTo>
                  <a:cubicBezTo>
                    <a:pt x="820070" y="93602"/>
                    <a:pt x="814331" y="95910"/>
                    <a:pt x="809167" y="92448"/>
                  </a:cubicBezTo>
                  <a:cubicBezTo>
                    <a:pt x="805150" y="89563"/>
                    <a:pt x="801706" y="85524"/>
                    <a:pt x="798837" y="81485"/>
                  </a:cubicBezTo>
                  <a:cubicBezTo>
                    <a:pt x="795394" y="76292"/>
                    <a:pt x="801133" y="72830"/>
                    <a:pt x="802854" y="68791"/>
                  </a:cubicBezTo>
                  <a:cubicBezTo>
                    <a:pt x="805723" y="64175"/>
                    <a:pt x="806297" y="59560"/>
                    <a:pt x="802854" y="55520"/>
                  </a:cubicBezTo>
                  <a:cubicBezTo>
                    <a:pt x="801133" y="52635"/>
                    <a:pt x="797689" y="51481"/>
                    <a:pt x="794246" y="50327"/>
                  </a:cubicBezTo>
                  <a:cubicBezTo>
                    <a:pt x="793672" y="49750"/>
                    <a:pt x="791377" y="53212"/>
                    <a:pt x="790803" y="54944"/>
                  </a:cubicBezTo>
                  <a:cubicBezTo>
                    <a:pt x="789655" y="58405"/>
                    <a:pt x="790229" y="63021"/>
                    <a:pt x="788507" y="65330"/>
                  </a:cubicBezTo>
                  <a:cubicBezTo>
                    <a:pt x="785064" y="68215"/>
                    <a:pt x="780473" y="70522"/>
                    <a:pt x="775882" y="71100"/>
                  </a:cubicBezTo>
                  <a:cubicBezTo>
                    <a:pt x="770717" y="71100"/>
                    <a:pt x="768996" y="65330"/>
                    <a:pt x="767274" y="60713"/>
                  </a:cubicBezTo>
                  <a:cubicBezTo>
                    <a:pt x="764978" y="56097"/>
                    <a:pt x="765552" y="50905"/>
                    <a:pt x="770144" y="48020"/>
                  </a:cubicBezTo>
                  <a:cubicBezTo>
                    <a:pt x="778752" y="42250"/>
                    <a:pt x="787934" y="36480"/>
                    <a:pt x="798263" y="30133"/>
                  </a:cubicBezTo>
                  <a:close/>
                  <a:moveTo>
                    <a:pt x="660235" y="25028"/>
                  </a:moveTo>
                  <a:lnTo>
                    <a:pt x="660235" y="39206"/>
                  </a:lnTo>
                  <a:cubicBezTo>
                    <a:pt x="653155" y="34669"/>
                    <a:pt x="653155" y="29565"/>
                    <a:pt x="660235" y="25028"/>
                  </a:cubicBezTo>
                  <a:close/>
                  <a:moveTo>
                    <a:pt x="629729" y="25027"/>
                  </a:moveTo>
                  <a:cubicBezTo>
                    <a:pt x="628624" y="28066"/>
                    <a:pt x="628072" y="31711"/>
                    <a:pt x="626414" y="34750"/>
                  </a:cubicBezTo>
                  <a:cubicBezTo>
                    <a:pt x="625861" y="35965"/>
                    <a:pt x="622547" y="37180"/>
                    <a:pt x="620889" y="36573"/>
                  </a:cubicBezTo>
                  <a:cubicBezTo>
                    <a:pt x="617574" y="34142"/>
                    <a:pt x="617574" y="30496"/>
                    <a:pt x="620336" y="28066"/>
                  </a:cubicBezTo>
                  <a:cubicBezTo>
                    <a:pt x="622547" y="26243"/>
                    <a:pt x="626414" y="25635"/>
                    <a:pt x="629729" y="25027"/>
                  </a:cubicBezTo>
                  <a:close/>
                  <a:moveTo>
                    <a:pt x="1332507" y="17372"/>
                  </a:moveTo>
                  <a:cubicBezTo>
                    <a:pt x="1334854" y="17372"/>
                    <a:pt x="1337786" y="17372"/>
                    <a:pt x="1340132" y="17372"/>
                  </a:cubicBezTo>
                  <a:cubicBezTo>
                    <a:pt x="1340132" y="19673"/>
                    <a:pt x="1340719" y="21398"/>
                    <a:pt x="1340719" y="23124"/>
                  </a:cubicBezTo>
                  <a:cubicBezTo>
                    <a:pt x="1341305" y="36926"/>
                    <a:pt x="1336613" y="46128"/>
                    <a:pt x="1321950" y="49004"/>
                  </a:cubicBezTo>
                  <a:cubicBezTo>
                    <a:pt x="1313740" y="50729"/>
                    <a:pt x="1303769" y="57631"/>
                    <a:pt x="1297318" y="53030"/>
                  </a:cubicBezTo>
                  <a:cubicBezTo>
                    <a:pt x="1290279" y="47854"/>
                    <a:pt x="1286761" y="38652"/>
                    <a:pt x="1275617" y="41527"/>
                  </a:cubicBezTo>
                  <a:cubicBezTo>
                    <a:pt x="1275031" y="37502"/>
                    <a:pt x="1273271" y="34051"/>
                    <a:pt x="1273858" y="31175"/>
                  </a:cubicBezTo>
                  <a:cubicBezTo>
                    <a:pt x="1275031" y="26574"/>
                    <a:pt x="1278550" y="22548"/>
                    <a:pt x="1280895" y="18523"/>
                  </a:cubicBezTo>
                  <a:cubicBezTo>
                    <a:pt x="1289107" y="21398"/>
                    <a:pt x="1296731" y="23699"/>
                    <a:pt x="1304942" y="25999"/>
                  </a:cubicBezTo>
                  <a:cubicBezTo>
                    <a:pt x="1314326" y="28875"/>
                    <a:pt x="1313740" y="28875"/>
                    <a:pt x="1325469" y="19098"/>
                  </a:cubicBezTo>
                  <a:cubicBezTo>
                    <a:pt x="1327229" y="17372"/>
                    <a:pt x="1330161" y="17948"/>
                    <a:pt x="1332507" y="17372"/>
                  </a:cubicBezTo>
                  <a:close/>
                  <a:moveTo>
                    <a:pt x="780163" y="84"/>
                  </a:moveTo>
                  <a:cubicBezTo>
                    <a:pt x="790534" y="-493"/>
                    <a:pt x="799752" y="1812"/>
                    <a:pt x="806666" y="8728"/>
                  </a:cubicBezTo>
                  <a:cubicBezTo>
                    <a:pt x="830287" y="9304"/>
                    <a:pt x="853333" y="9880"/>
                    <a:pt x="876378" y="10457"/>
                  </a:cubicBezTo>
                  <a:cubicBezTo>
                    <a:pt x="924198" y="10457"/>
                    <a:pt x="972017" y="9304"/>
                    <a:pt x="1019260" y="9304"/>
                  </a:cubicBezTo>
                  <a:lnTo>
                    <a:pt x="1024023" y="14934"/>
                  </a:lnTo>
                  <a:lnTo>
                    <a:pt x="1043978" y="16606"/>
                  </a:lnTo>
                  <a:lnTo>
                    <a:pt x="1043835" y="18524"/>
                  </a:lnTo>
                  <a:lnTo>
                    <a:pt x="1049722" y="18524"/>
                  </a:lnTo>
                  <a:cubicBezTo>
                    <a:pt x="1048571" y="28897"/>
                    <a:pt x="1051448" y="36965"/>
                    <a:pt x="1061803" y="42728"/>
                  </a:cubicBezTo>
                  <a:cubicBezTo>
                    <a:pt x="1069858" y="47338"/>
                    <a:pt x="1069858" y="54830"/>
                    <a:pt x="1061803" y="60016"/>
                  </a:cubicBezTo>
                  <a:cubicBezTo>
                    <a:pt x="1052599" y="65779"/>
                    <a:pt x="1053174" y="69813"/>
                    <a:pt x="1061803" y="75576"/>
                  </a:cubicBezTo>
                  <a:cubicBezTo>
                    <a:pt x="1066981" y="78457"/>
                    <a:pt x="1073309" y="80186"/>
                    <a:pt x="1074460" y="89407"/>
                  </a:cubicBezTo>
                  <a:cubicBezTo>
                    <a:pt x="1069858" y="91712"/>
                    <a:pt x="1065255" y="94593"/>
                    <a:pt x="1060077" y="98050"/>
                  </a:cubicBezTo>
                  <a:cubicBezTo>
                    <a:pt x="1044544" y="108423"/>
                    <a:pt x="1033038" y="121678"/>
                    <a:pt x="1034189" y="142424"/>
                  </a:cubicBezTo>
                  <a:cubicBezTo>
                    <a:pt x="1034764" y="149339"/>
                    <a:pt x="1032463" y="156830"/>
                    <a:pt x="1031312" y="163746"/>
                  </a:cubicBezTo>
                  <a:cubicBezTo>
                    <a:pt x="1028436" y="175271"/>
                    <a:pt x="1023258" y="177576"/>
                    <a:pt x="1010026" y="175271"/>
                  </a:cubicBezTo>
                  <a:cubicBezTo>
                    <a:pt x="992767" y="172966"/>
                    <a:pt x="976659" y="168932"/>
                    <a:pt x="968604" y="151068"/>
                  </a:cubicBezTo>
                  <a:cubicBezTo>
                    <a:pt x="978960" y="149915"/>
                    <a:pt x="989315" y="148186"/>
                    <a:pt x="985863" y="133779"/>
                  </a:cubicBezTo>
                  <a:cubicBezTo>
                    <a:pt x="984137" y="126288"/>
                    <a:pt x="982412" y="117644"/>
                    <a:pt x="989315" y="113610"/>
                  </a:cubicBezTo>
                  <a:cubicBezTo>
                    <a:pt x="1007725" y="103237"/>
                    <a:pt x="1005999" y="86525"/>
                    <a:pt x="1005424" y="69237"/>
                  </a:cubicBezTo>
                  <a:cubicBezTo>
                    <a:pt x="993918" y="67508"/>
                    <a:pt x="981836" y="62897"/>
                    <a:pt x="972631" y="76152"/>
                  </a:cubicBezTo>
                  <a:cubicBezTo>
                    <a:pt x="969755" y="80186"/>
                    <a:pt x="965152" y="81915"/>
                    <a:pt x="959975" y="79033"/>
                  </a:cubicBezTo>
                  <a:cubicBezTo>
                    <a:pt x="957098" y="77305"/>
                    <a:pt x="954797" y="74999"/>
                    <a:pt x="951920" y="72694"/>
                  </a:cubicBezTo>
                  <a:cubicBezTo>
                    <a:pt x="960550" y="67508"/>
                    <a:pt x="952495" y="49067"/>
                    <a:pt x="970330" y="50220"/>
                  </a:cubicBezTo>
                  <a:cubicBezTo>
                    <a:pt x="974933" y="50796"/>
                    <a:pt x="975508" y="46762"/>
                    <a:pt x="974933" y="42728"/>
                  </a:cubicBezTo>
                  <a:cubicBezTo>
                    <a:pt x="973782" y="37541"/>
                    <a:pt x="970905" y="33507"/>
                    <a:pt x="965152" y="35236"/>
                  </a:cubicBezTo>
                  <a:cubicBezTo>
                    <a:pt x="951920" y="39847"/>
                    <a:pt x="939263" y="44457"/>
                    <a:pt x="927757" y="50220"/>
                  </a:cubicBezTo>
                  <a:cubicBezTo>
                    <a:pt x="917402" y="55406"/>
                    <a:pt x="917402" y="62897"/>
                    <a:pt x="926607" y="73847"/>
                  </a:cubicBezTo>
                  <a:cubicBezTo>
                    <a:pt x="928908" y="76152"/>
                    <a:pt x="932360" y="77305"/>
                    <a:pt x="937538" y="80186"/>
                  </a:cubicBezTo>
                  <a:cubicBezTo>
                    <a:pt x="929483" y="84796"/>
                    <a:pt x="925457" y="87678"/>
                    <a:pt x="920854" y="89407"/>
                  </a:cubicBezTo>
                  <a:cubicBezTo>
                    <a:pt x="911649" y="92864"/>
                    <a:pt x="901294" y="93440"/>
                    <a:pt x="893815" y="84796"/>
                  </a:cubicBezTo>
                  <a:cubicBezTo>
                    <a:pt x="888637" y="78457"/>
                    <a:pt x="893815" y="70966"/>
                    <a:pt x="896116" y="64050"/>
                  </a:cubicBezTo>
                  <a:cubicBezTo>
                    <a:pt x="897842" y="57135"/>
                    <a:pt x="901294" y="50796"/>
                    <a:pt x="905321" y="42728"/>
                  </a:cubicBezTo>
                  <a:cubicBezTo>
                    <a:pt x="892664" y="38694"/>
                    <a:pt x="881158" y="38694"/>
                    <a:pt x="869652" y="43304"/>
                  </a:cubicBezTo>
                  <a:cubicBezTo>
                    <a:pt x="855845" y="49067"/>
                    <a:pt x="855269" y="48491"/>
                    <a:pt x="850667" y="35813"/>
                  </a:cubicBezTo>
                  <a:lnTo>
                    <a:pt x="846559" y="25525"/>
                  </a:lnTo>
                  <a:lnTo>
                    <a:pt x="842962" y="25439"/>
                  </a:lnTo>
                  <a:cubicBezTo>
                    <a:pt x="833168" y="23711"/>
                    <a:pt x="822221" y="24287"/>
                    <a:pt x="813579" y="16796"/>
                  </a:cubicBezTo>
                  <a:cubicBezTo>
                    <a:pt x="797448" y="17372"/>
                    <a:pt x="781316" y="12762"/>
                    <a:pt x="765760" y="24863"/>
                  </a:cubicBezTo>
                  <a:cubicBezTo>
                    <a:pt x="759423" y="29473"/>
                    <a:pt x="756542" y="16796"/>
                    <a:pt x="754813" y="9880"/>
                  </a:cubicBezTo>
                  <a:cubicBezTo>
                    <a:pt x="757118" y="6423"/>
                    <a:pt x="759999" y="4117"/>
                    <a:pt x="763455" y="2965"/>
                  </a:cubicBezTo>
                  <a:cubicBezTo>
                    <a:pt x="768641" y="660"/>
                    <a:pt x="774402" y="84"/>
                    <a:pt x="780163" y="84"/>
                  </a:cubicBezTo>
                  <a:close/>
                </a:path>
              </a:pathLst>
            </a:custGeom>
            <a:solidFill>
              <a:srgbClr val="28A2DC"/>
            </a:solidFill>
            <a:ln>
              <a:noFill/>
            </a:ln>
          </p:spPr>
          <p:txBody>
            <a:bodyPr anchorCtr="0" anchor="ctr" bIns="22850" lIns="45725" spcFirstLastPara="1" rIns="45725" wrap="square" tIns="2285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747993"/>
                </a:solidFill>
                <a:highlight>
                  <a:srgbClr val="FFFF00"/>
                </a:highlight>
                <a:latin typeface="Oswald"/>
                <a:ea typeface="Oswald"/>
                <a:cs typeface="Oswald"/>
                <a:sym typeface="Oswald"/>
              </a:endParaRPr>
            </a:p>
          </p:txBody>
        </p:sp>
        <p:sp>
          <p:nvSpPr>
            <p:cNvPr id="448" name="Google Shape;448;g311d5cb9a0a_0_108"/>
            <p:cNvSpPr/>
            <p:nvPr/>
          </p:nvSpPr>
          <p:spPr>
            <a:xfrm>
              <a:off x="13286648" y="10083366"/>
              <a:ext cx="291005" cy="760887"/>
            </a:xfrm>
            <a:custGeom>
              <a:rect b="b" l="l" r="r" t="t"/>
              <a:pathLst>
                <a:path extrusionOk="0" h="1636317" w="629199">
                  <a:moveTo>
                    <a:pt x="289643" y="828723"/>
                  </a:moveTo>
                  <a:lnTo>
                    <a:pt x="289396" y="829080"/>
                  </a:lnTo>
                  <a:lnTo>
                    <a:pt x="289643" y="829173"/>
                  </a:lnTo>
                  <a:lnTo>
                    <a:pt x="289643" y="828723"/>
                  </a:lnTo>
                  <a:close/>
                  <a:moveTo>
                    <a:pt x="416576" y="541306"/>
                  </a:moveTo>
                  <a:lnTo>
                    <a:pt x="414803" y="543964"/>
                  </a:lnTo>
                  <a:lnTo>
                    <a:pt x="417493" y="547037"/>
                  </a:lnTo>
                  <a:lnTo>
                    <a:pt x="418021" y="547016"/>
                  </a:lnTo>
                  <a:lnTo>
                    <a:pt x="416576" y="541306"/>
                  </a:lnTo>
                  <a:close/>
                  <a:moveTo>
                    <a:pt x="520791" y="231325"/>
                  </a:moveTo>
                  <a:cubicBezTo>
                    <a:pt x="530069" y="234438"/>
                    <a:pt x="536874" y="245333"/>
                    <a:pt x="541822" y="263387"/>
                  </a:cubicBezTo>
                  <a:cubicBezTo>
                    <a:pt x="543059" y="267122"/>
                    <a:pt x="555430" y="272103"/>
                    <a:pt x="561616" y="269612"/>
                  </a:cubicBezTo>
                  <a:cubicBezTo>
                    <a:pt x="590070" y="263387"/>
                    <a:pt x="583884" y="279573"/>
                    <a:pt x="582647" y="295760"/>
                  </a:cubicBezTo>
                  <a:cubicBezTo>
                    <a:pt x="580173" y="310702"/>
                    <a:pt x="593781" y="316927"/>
                    <a:pt x="606152" y="321908"/>
                  </a:cubicBezTo>
                  <a:cubicBezTo>
                    <a:pt x="611101" y="326888"/>
                    <a:pt x="614812" y="331869"/>
                    <a:pt x="620998" y="338095"/>
                  </a:cubicBezTo>
                  <a:lnTo>
                    <a:pt x="619761" y="338095"/>
                  </a:lnTo>
                  <a:cubicBezTo>
                    <a:pt x="633369" y="358017"/>
                    <a:pt x="630895" y="379184"/>
                    <a:pt x="620998" y="400351"/>
                  </a:cubicBezTo>
                  <a:cubicBezTo>
                    <a:pt x="619761" y="405332"/>
                    <a:pt x="618523" y="409067"/>
                    <a:pt x="619761" y="414048"/>
                  </a:cubicBezTo>
                  <a:cubicBezTo>
                    <a:pt x="612338" y="424009"/>
                    <a:pt x="614812" y="440195"/>
                    <a:pt x="604915" y="448911"/>
                  </a:cubicBezTo>
                  <a:cubicBezTo>
                    <a:pt x="595018" y="457627"/>
                    <a:pt x="598730" y="473814"/>
                    <a:pt x="587595" y="481285"/>
                  </a:cubicBezTo>
                  <a:lnTo>
                    <a:pt x="588833" y="480039"/>
                  </a:lnTo>
                  <a:cubicBezTo>
                    <a:pt x="583884" y="485020"/>
                    <a:pt x="580173" y="490000"/>
                    <a:pt x="576461" y="496226"/>
                  </a:cubicBezTo>
                  <a:cubicBezTo>
                    <a:pt x="572750" y="499961"/>
                    <a:pt x="571513" y="503697"/>
                    <a:pt x="571513" y="508677"/>
                  </a:cubicBezTo>
                  <a:cubicBezTo>
                    <a:pt x="564090" y="519884"/>
                    <a:pt x="566564" y="534825"/>
                    <a:pt x="556667" y="544786"/>
                  </a:cubicBezTo>
                  <a:lnTo>
                    <a:pt x="556667" y="543541"/>
                  </a:lnTo>
                  <a:cubicBezTo>
                    <a:pt x="543059" y="557237"/>
                    <a:pt x="555430" y="578405"/>
                    <a:pt x="543059" y="592101"/>
                  </a:cubicBezTo>
                  <a:cubicBezTo>
                    <a:pt x="541822" y="602062"/>
                    <a:pt x="541822" y="610778"/>
                    <a:pt x="540585" y="620739"/>
                  </a:cubicBezTo>
                  <a:lnTo>
                    <a:pt x="525632" y="626114"/>
                  </a:lnTo>
                  <a:lnTo>
                    <a:pt x="525749" y="628220"/>
                  </a:lnTo>
                  <a:cubicBezTo>
                    <a:pt x="530738" y="654380"/>
                    <a:pt x="515770" y="684277"/>
                    <a:pt x="540717" y="706700"/>
                  </a:cubicBezTo>
                  <a:cubicBezTo>
                    <a:pt x="540717" y="725386"/>
                    <a:pt x="539470" y="742826"/>
                    <a:pt x="555685" y="756529"/>
                  </a:cubicBezTo>
                  <a:cubicBezTo>
                    <a:pt x="559427" y="813833"/>
                    <a:pt x="561922" y="871136"/>
                    <a:pt x="555685" y="929685"/>
                  </a:cubicBezTo>
                  <a:cubicBezTo>
                    <a:pt x="546954" y="938406"/>
                    <a:pt x="550696" y="954600"/>
                    <a:pt x="538222" y="962074"/>
                  </a:cubicBezTo>
                  <a:lnTo>
                    <a:pt x="539470" y="959583"/>
                  </a:lnTo>
                  <a:cubicBezTo>
                    <a:pt x="535728" y="968303"/>
                    <a:pt x="529491" y="973286"/>
                    <a:pt x="523254" y="978269"/>
                  </a:cubicBezTo>
                  <a:lnTo>
                    <a:pt x="524502" y="978269"/>
                  </a:lnTo>
                  <a:cubicBezTo>
                    <a:pt x="514523" y="986989"/>
                    <a:pt x="518265" y="1001938"/>
                    <a:pt x="507039" y="1010658"/>
                  </a:cubicBezTo>
                  <a:lnTo>
                    <a:pt x="508286" y="1009412"/>
                  </a:lnTo>
                  <a:cubicBezTo>
                    <a:pt x="499555" y="1019378"/>
                    <a:pt x="500802" y="1033081"/>
                    <a:pt x="493318" y="1041801"/>
                  </a:cubicBezTo>
                  <a:lnTo>
                    <a:pt x="493318" y="1043047"/>
                  </a:lnTo>
                  <a:cubicBezTo>
                    <a:pt x="474608" y="1060487"/>
                    <a:pt x="493318" y="1086647"/>
                    <a:pt x="477103" y="1105333"/>
                  </a:cubicBezTo>
                  <a:cubicBezTo>
                    <a:pt x="474608" y="1110316"/>
                    <a:pt x="474608" y="1115299"/>
                    <a:pt x="475855" y="1119036"/>
                  </a:cubicBezTo>
                  <a:lnTo>
                    <a:pt x="464744" y="1124080"/>
                  </a:lnTo>
                  <a:lnTo>
                    <a:pt x="463509" y="1231546"/>
                  </a:lnTo>
                  <a:cubicBezTo>
                    <a:pt x="463509" y="1246538"/>
                    <a:pt x="462260" y="1261529"/>
                    <a:pt x="462260" y="1276521"/>
                  </a:cubicBezTo>
                  <a:cubicBezTo>
                    <a:pt x="447273" y="1297759"/>
                    <a:pt x="448522" y="1322745"/>
                    <a:pt x="448522" y="1346481"/>
                  </a:cubicBezTo>
                  <a:cubicBezTo>
                    <a:pt x="447273" y="1435181"/>
                    <a:pt x="447273" y="1526379"/>
                    <a:pt x="446024" y="1615079"/>
                  </a:cubicBezTo>
                  <a:cubicBezTo>
                    <a:pt x="443527" y="1620076"/>
                    <a:pt x="443527" y="1623824"/>
                    <a:pt x="444776" y="1628821"/>
                  </a:cubicBezTo>
                  <a:cubicBezTo>
                    <a:pt x="441029" y="1631320"/>
                    <a:pt x="437282" y="1633818"/>
                    <a:pt x="433536" y="1636317"/>
                  </a:cubicBezTo>
                  <a:cubicBezTo>
                    <a:pt x="431038" y="1610082"/>
                    <a:pt x="428540" y="1585096"/>
                    <a:pt x="426042" y="1558861"/>
                  </a:cubicBezTo>
                  <a:cubicBezTo>
                    <a:pt x="423545" y="1533875"/>
                    <a:pt x="421047" y="1508889"/>
                    <a:pt x="401065" y="1487651"/>
                  </a:cubicBezTo>
                  <a:cubicBezTo>
                    <a:pt x="388576" y="1473909"/>
                    <a:pt x="388576" y="1448923"/>
                    <a:pt x="382331" y="1430184"/>
                  </a:cubicBezTo>
                  <a:cubicBezTo>
                    <a:pt x="373589" y="1407697"/>
                    <a:pt x="366096" y="1406447"/>
                    <a:pt x="334874" y="1423937"/>
                  </a:cubicBezTo>
                  <a:cubicBezTo>
                    <a:pt x="303652" y="1427685"/>
                    <a:pt x="303652" y="1401450"/>
                    <a:pt x="311145" y="1387708"/>
                  </a:cubicBezTo>
                  <a:cubicBezTo>
                    <a:pt x="343616" y="1330240"/>
                    <a:pt x="354856" y="1271524"/>
                    <a:pt x="331127" y="1209059"/>
                  </a:cubicBezTo>
                  <a:cubicBezTo>
                    <a:pt x="328629" y="1199065"/>
                    <a:pt x="339869" y="1189070"/>
                    <a:pt x="341118" y="1179076"/>
                  </a:cubicBezTo>
                  <a:cubicBezTo>
                    <a:pt x="308647" y="1176578"/>
                    <a:pt x="304901" y="1221552"/>
                    <a:pt x="272430" y="1220303"/>
                  </a:cubicBezTo>
                  <a:cubicBezTo>
                    <a:pt x="233714" y="1199065"/>
                    <a:pt x="254945" y="1157838"/>
                    <a:pt x="241208" y="1127855"/>
                  </a:cubicBezTo>
                  <a:cubicBezTo>
                    <a:pt x="239959" y="1045402"/>
                    <a:pt x="194999" y="965447"/>
                    <a:pt x="231217" y="881745"/>
                  </a:cubicBezTo>
                  <a:lnTo>
                    <a:pt x="235018" y="873111"/>
                  </a:lnTo>
                  <a:lnTo>
                    <a:pt x="230976" y="869023"/>
                  </a:lnTo>
                  <a:cubicBezTo>
                    <a:pt x="227244" y="861717"/>
                    <a:pt x="226311" y="851768"/>
                    <a:pt x="223200" y="843684"/>
                  </a:cubicBezTo>
                  <a:cubicBezTo>
                    <a:pt x="223200" y="836222"/>
                    <a:pt x="223200" y="828760"/>
                    <a:pt x="223200" y="822542"/>
                  </a:cubicBezTo>
                  <a:cubicBezTo>
                    <a:pt x="224444" y="816323"/>
                    <a:pt x="226932" y="808862"/>
                    <a:pt x="229421" y="803887"/>
                  </a:cubicBezTo>
                  <a:cubicBezTo>
                    <a:pt x="228177" y="798912"/>
                    <a:pt x="245595" y="793938"/>
                    <a:pt x="229421" y="787720"/>
                  </a:cubicBezTo>
                  <a:cubicBezTo>
                    <a:pt x="221956" y="781501"/>
                    <a:pt x="216979" y="775283"/>
                    <a:pt x="223200" y="766577"/>
                  </a:cubicBezTo>
                  <a:cubicBezTo>
                    <a:pt x="221956" y="746679"/>
                    <a:pt x="219467" y="725537"/>
                    <a:pt x="218223" y="704395"/>
                  </a:cubicBezTo>
                  <a:cubicBezTo>
                    <a:pt x="216979" y="690715"/>
                    <a:pt x="229421" y="688228"/>
                    <a:pt x="239374" y="686984"/>
                  </a:cubicBezTo>
                  <a:cubicBezTo>
                    <a:pt x="251816" y="686984"/>
                    <a:pt x="264258" y="684497"/>
                    <a:pt x="271723" y="672060"/>
                  </a:cubicBezTo>
                  <a:cubicBezTo>
                    <a:pt x="261769" y="664598"/>
                    <a:pt x="256793" y="653405"/>
                    <a:pt x="266746" y="645943"/>
                  </a:cubicBezTo>
                  <a:cubicBezTo>
                    <a:pt x="282920" y="634751"/>
                    <a:pt x="302827" y="627289"/>
                    <a:pt x="321490" y="617339"/>
                  </a:cubicBezTo>
                  <a:cubicBezTo>
                    <a:pt x="330199" y="583761"/>
                    <a:pt x="299095" y="553913"/>
                    <a:pt x="309048" y="519091"/>
                  </a:cubicBezTo>
                  <a:cubicBezTo>
                    <a:pt x="310292" y="514117"/>
                    <a:pt x="297850" y="502924"/>
                    <a:pt x="290385" y="496705"/>
                  </a:cubicBezTo>
                  <a:cubicBezTo>
                    <a:pt x="277944" y="489244"/>
                    <a:pt x="272967" y="478051"/>
                    <a:pt x="271723" y="464371"/>
                  </a:cubicBezTo>
                  <a:cubicBezTo>
                    <a:pt x="296606" y="450690"/>
                    <a:pt x="272967" y="430792"/>
                    <a:pt x="277944" y="412137"/>
                  </a:cubicBezTo>
                  <a:cubicBezTo>
                    <a:pt x="301583" y="412137"/>
                    <a:pt x="316513" y="437010"/>
                    <a:pt x="341396" y="433279"/>
                  </a:cubicBezTo>
                  <a:cubicBezTo>
                    <a:pt x="356327" y="432036"/>
                    <a:pt x="363792" y="444472"/>
                    <a:pt x="367524" y="458152"/>
                  </a:cubicBezTo>
                  <a:cubicBezTo>
                    <a:pt x="372501" y="471832"/>
                    <a:pt x="382454" y="470589"/>
                    <a:pt x="391163" y="463127"/>
                  </a:cubicBezTo>
                  <a:lnTo>
                    <a:pt x="409298" y="439276"/>
                  </a:lnTo>
                  <a:lnTo>
                    <a:pt x="406976" y="425254"/>
                  </a:lnTo>
                  <a:cubicBezTo>
                    <a:pt x="408213" y="404086"/>
                    <a:pt x="414399" y="384164"/>
                    <a:pt x="430481" y="369223"/>
                  </a:cubicBezTo>
                  <a:cubicBezTo>
                    <a:pt x="475017" y="360507"/>
                    <a:pt x="476255" y="358017"/>
                    <a:pt x="478729" y="324398"/>
                  </a:cubicBezTo>
                  <a:cubicBezTo>
                    <a:pt x="481203" y="295760"/>
                    <a:pt x="463883" y="269612"/>
                    <a:pt x="462646" y="240974"/>
                  </a:cubicBezTo>
                  <a:cubicBezTo>
                    <a:pt x="462646" y="233504"/>
                    <a:pt x="462646" y="233504"/>
                    <a:pt x="479966" y="240974"/>
                  </a:cubicBezTo>
                  <a:cubicBezTo>
                    <a:pt x="482440" y="240974"/>
                    <a:pt x="484914" y="245955"/>
                    <a:pt x="484914" y="245955"/>
                  </a:cubicBezTo>
                  <a:cubicBezTo>
                    <a:pt x="499760" y="232881"/>
                    <a:pt x="511512" y="228212"/>
                    <a:pt x="520791" y="231325"/>
                  </a:cubicBezTo>
                  <a:close/>
                  <a:moveTo>
                    <a:pt x="62159" y="106236"/>
                  </a:moveTo>
                  <a:cubicBezTo>
                    <a:pt x="67253" y="105625"/>
                    <a:pt x="72502" y="106847"/>
                    <a:pt x="77441" y="109289"/>
                  </a:cubicBezTo>
                  <a:cubicBezTo>
                    <a:pt x="82380" y="111731"/>
                    <a:pt x="86084" y="114173"/>
                    <a:pt x="92259" y="114173"/>
                  </a:cubicBezTo>
                  <a:cubicBezTo>
                    <a:pt x="105842" y="131270"/>
                    <a:pt x="86084" y="134933"/>
                    <a:pt x="78675" y="143481"/>
                  </a:cubicBezTo>
                  <a:cubicBezTo>
                    <a:pt x="50274" y="149587"/>
                    <a:pt x="20637" y="154472"/>
                    <a:pt x="14463" y="191106"/>
                  </a:cubicBezTo>
                  <a:cubicBezTo>
                    <a:pt x="-2825" y="178895"/>
                    <a:pt x="-355" y="159356"/>
                    <a:pt x="880" y="142260"/>
                  </a:cubicBezTo>
                  <a:cubicBezTo>
                    <a:pt x="9524" y="133712"/>
                    <a:pt x="21872" y="136154"/>
                    <a:pt x="32986" y="128827"/>
                  </a:cubicBezTo>
                  <a:lnTo>
                    <a:pt x="31751" y="128827"/>
                  </a:lnTo>
                  <a:cubicBezTo>
                    <a:pt x="35455" y="122722"/>
                    <a:pt x="41630" y="117837"/>
                    <a:pt x="47804" y="112952"/>
                  </a:cubicBezTo>
                  <a:lnTo>
                    <a:pt x="47804" y="114173"/>
                  </a:lnTo>
                  <a:cubicBezTo>
                    <a:pt x="52126" y="109289"/>
                    <a:pt x="57066" y="106847"/>
                    <a:pt x="62159" y="106236"/>
                  </a:cubicBezTo>
                  <a:close/>
                  <a:moveTo>
                    <a:pt x="205990" y="33502"/>
                  </a:moveTo>
                  <a:lnTo>
                    <a:pt x="207381" y="34459"/>
                  </a:lnTo>
                  <a:lnTo>
                    <a:pt x="207258" y="34743"/>
                  </a:lnTo>
                  <a:lnTo>
                    <a:pt x="205990" y="33502"/>
                  </a:lnTo>
                  <a:close/>
                  <a:moveTo>
                    <a:pt x="254177" y="0"/>
                  </a:moveTo>
                  <a:cubicBezTo>
                    <a:pt x="259250" y="3722"/>
                    <a:pt x="263054" y="3722"/>
                    <a:pt x="266858" y="3722"/>
                  </a:cubicBezTo>
                  <a:cubicBezTo>
                    <a:pt x="278271" y="11167"/>
                    <a:pt x="294756" y="8686"/>
                    <a:pt x="302365" y="23576"/>
                  </a:cubicBezTo>
                  <a:cubicBezTo>
                    <a:pt x="301097" y="26057"/>
                    <a:pt x="301097" y="31021"/>
                    <a:pt x="303633" y="34743"/>
                  </a:cubicBezTo>
                  <a:cubicBezTo>
                    <a:pt x="299829" y="75691"/>
                    <a:pt x="273199" y="53356"/>
                    <a:pt x="254177" y="52115"/>
                  </a:cubicBezTo>
                  <a:lnTo>
                    <a:pt x="252909" y="50874"/>
                  </a:lnTo>
                  <a:cubicBezTo>
                    <a:pt x="244350" y="38776"/>
                    <a:pt x="228657" y="44127"/>
                    <a:pt x="216531" y="40753"/>
                  </a:cubicBezTo>
                  <a:lnTo>
                    <a:pt x="207381" y="34459"/>
                  </a:lnTo>
                  <a:lnTo>
                    <a:pt x="221207" y="2481"/>
                  </a:lnTo>
                  <a:cubicBezTo>
                    <a:pt x="232620" y="1241"/>
                    <a:pt x="242765" y="1241"/>
                    <a:pt x="254177" y="0"/>
                  </a:cubicBezTo>
                  <a:close/>
                </a:path>
              </a:pathLst>
            </a:custGeom>
            <a:solidFill>
              <a:srgbClr val="28A2DC">
                <a:alpha val="20000"/>
              </a:srgbClr>
            </a:solidFill>
            <a:ln>
              <a:noFill/>
            </a:ln>
          </p:spPr>
          <p:txBody>
            <a:bodyPr anchorCtr="0" anchor="ctr" bIns="22850" lIns="45725" spcFirstLastPara="1" rIns="45725" wrap="square" tIns="2285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747993"/>
                </a:solidFill>
                <a:latin typeface="Oswald"/>
                <a:ea typeface="Oswald"/>
                <a:cs typeface="Oswald"/>
                <a:sym typeface="Oswald"/>
              </a:endParaRPr>
            </a:p>
          </p:txBody>
        </p:sp>
        <p:sp>
          <p:nvSpPr>
            <p:cNvPr id="449" name="Google Shape;449;g311d5cb9a0a_0_108"/>
            <p:cNvSpPr/>
            <p:nvPr/>
          </p:nvSpPr>
          <p:spPr>
            <a:xfrm>
              <a:off x="12215387" y="11124186"/>
              <a:ext cx="855904" cy="319101"/>
            </a:xfrm>
            <a:custGeom>
              <a:rect b="b" l="l" r="r" t="t"/>
              <a:pathLst>
                <a:path extrusionOk="0" h="686239" w="1850604">
                  <a:moveTo>
                    <a:pt x="1619748" y="285900"/>
                  </a:moveTo>
                  <a:lnTo>
                    <a:pt x="1621335" y="287142"/>
                  </a:lnTo>
                  <a:cubicBezTo>
                    <a:pt x="1625725" y="289329"/>
                    <a:pt x="1630370" y="290657"/>
                    <a:pt x="1635131" y="291594"/>
                  </a:cubicBezTo>
                  <a:lnTo>
                    <a:pt x="1652701" y="294446"/>
                  </a:lnTo>
                  <a:lnTo>
                    <a:pt x="1650032" y="291526"/>
                  </a:lnTo>
                  <a:cubicBezTo>
                    <a:pt x="1646502" y="289198"/>
                    <a:pt x="1642648" y="287857"/>
                    <a:pt x="1638603" y="287068"/>
                  </a:cubicBezTo>
                  <a:lnTo>
                    <a:pt x="1619748" y="285900"/>
                  </a:lnTo>
                  <a:close/>
                  <a:moveTo>
                    <a:pt x="9421" y="220738"/>
                  </a:moveTo>
                  <a:cubicBezTo>
                    <a:pt x="10599" y="225684"/>
                    <a:pt x="14132" y="228156"/>
                    <a:pt x="14132" y="233102"/>
                  </a:cubicBezTo>
                  <a:cubicBezTo>
                    <a:pt x="15310" y="245466"/>
                    <a:pt x="15310" y="257829"/>
                    <a:pt x="15310" y="268957"/>
                  </a:cubicBezTo>
                  <a:cubicBezTo>
                    <a:pt x="10599" y="264011"/>
                    <a:pt x="5888" y="259066"/>
                    <a:pt x="0" y="254120"/>
                  </a:cubicBezTo>
                  <a:cubicBezTo>
                    <a:pt x="0" y="246702"/>
                    <a:pt x="0" y="239284"/>
                    <a:pt x="1178" y="231865"/>
                  </a:cubicBezTo>
                  <a:cubicBezTo>
                    <a:pt x="2356" y="228156"/>
                    <a:pt x="5888" y="224447"/>
                    <a:pt x="9421" y="220738"/>
                  </a:cubicBezTo>
                  <a:close/>
                  <a:moveTo>
                    <a:pt x="41848" y="215240"/>
                  </a:moveTo>
                  <a:cubicBezTo>
                    <a:pt x="43116" y="215240"/>
                    <a:pt x="45653" y="218903"/>
                    <a:pt x="45653" y="221346"/>
                  </a:cubicBezTo>
                  <a:cubicBezTo>
                    <a:pt x="48189" y="226230"/>
                    <a:pt x="48189" y="231114"/>
                    <a:pt x="48189" y="235999"/>
                  </a:cubicBezTo>
                  <a:cubicBezTo>
                    <a:pt x="44384" y="232336"/>
                    <a:pt x="39311" y="231114"/>
                    <a:pt x="36775" y="226230"/>
                  </a:cubicBezTo>
                  <a:cubicBezTo>
                    <a:pt x="32970" y="221346"/>
                    <a:pt x="35507" y="217682"/>
                    <a:pt x="41848" y="215240"/>
                  </a:cubicBezTo>
                  <a:close/>
                  <a:moveTo>
                    <a:pt x="908563" y="213319"/>
                  </a:moveTo>
                  <a:lnTo>
                    <a:pt x="899722" y="221273"/>
                  </a:lnTo>
                  <a:lnTo>
                    <a:pt x="906175" y="223818"/>
                  </a:lnTo>
                  <a:cubicBezTo>
                    <a:pt x="908438" y="223447"/>
                    <a:pt x="909063" y="221377"/>
                    <a:pt x="909063" y="218644"/>
                  </a:cubicBezTo>
                  <a:lnTo>
                    <a:pt x="908563" y="213319"/>
                  </a:lnTo>
                  <a:close/>
                  <a:moveTo>
                    <a:pt x="914036" y="176515"/>
                  </a:moveTo>
                  <a:lnTo>
                    <a:pt x="909422" y="179197"/>
                  </a:lnTo>
                  <a:cubicBezTo>
                    <a:pt x="908487" y="182744"/>
                    <a:pt x="910669" y="187370"/>
                    <a:pt x="915655" y="192921"/>
                  </a:cubicBezTo>
                  <a:lnTo>
                    <a:pt x="914752" y="196273"/>
                  </a:lnTo>
                  <a:lnTo>
                    <a:pt x="920615" y="187557"/>
                  </a:lnTo>
                  <a:lnTo>
                    <a:pt x="914036" y="176515"/>
                  </a:lnTo>
                  <a:close/>
                  <a:moveTo>
                    <a:pt x="672397" y="170"/>
                  </a:moveTo>
                  <a:cubicBezTo>
                    <a:pt x="702473" y="2020"/>
                    <a:pt x="731770" y="18983"/>
                    <a:pt x="768547" y="52290"/>
                  </a:cubicBezTo>
                  <a:cubicBezTo>
                    <a:pt x="798468" y="78196"/>
                    <a:pt x="814674" y="58458"/>
                    <a:pt x="838361" y="51056"/>
                  </a:cubicBezTo>
                  <a:cubicBezTo>
                    <a:pt x="878255" y="38720"/>
                    <a:pt x="913162" y="7880"/>
                    <a:pt x="959289" y="10347"/>
                  </a:cubicBezTo>
                  <a:cubicBezTo>
                    <a:pt x="965834" y="45505"/>
                    <a:pt x="1009546" y="70948"/>
                    <a:pt x="1011533" y="107494"/>
                  </a:cubicBezTo>
                  <a:lnTo>
                    <a:pt x="998918" y="142352"/>
                  </a:lnTo>
                  <a:lnTo>
                    <a:pt x="1038010" y="159498"/>
                  </a:lnTo>
                  <a:cubicBezTo>
                    <a:pt x="1085545" y="176076"/>
                    <a:pt x="1134486" y="179122"/>
                    <a:pt x="1186939" y="157565"/>
                  </a:cubicBezTo>
                  <a:cubicBezTo>
                    <a:pt x="1205672" y="150067"/>
                    <a:pt x="1228152" y="146318"/>
                    <a:pt x="1241889" y="172561"/>
                  </a:cubicBezTo>
                  <a:cubicBezTo>
                    <a:pt x="1248134" y="186308"/>
                    <a:pt x="1233147" y="222549"/>
                    <a:pt x="1264369" y="210052"/>
                  </a:cubicBezTo>
                  <a:cubicBezTo>
                    <a:pt x="1295591" y="198805"/>
                    <a:pt x="1330560" y="193806"/>
                    <a:pt x="1356787" y="168812"/>
                  </a:cubicBezTo>
                  <a:cubicBezTo>
                    <a:pt x="1360533" y="165063"/>
                    <a:pt x="1340551" y="148817"/>
                    <a:pt x="1338053" y="135070"/>
                  </a:cubicBezTo>
                  <a:cubicBezTo>
                    <a:pt x="1336804" y="127572"/>
                    <a:pt x="1340551" y="121324"/>
                    <a:pt x="1346796" y="116325"/>
                  </a:cubicBezTo>
                  <a:cubicBezTo>
                    <a:pt x="1401746" y="117575"/>
                    <a:pt x="1455448" y="122573"/>
                    <a:pt x="1510399" y="120074"/>
                  </a:cubicBezTo>
                  <a:cubicBezTo>
                    <a:pt x="1539123" y="128822"/>
                    <a:pt x="1577839" y="141319"/>
                    <a:pt x="1531630" y="173811"/>
                  </a:cubicBezTo>
                  <a:cubicBezTo>
                    <a:pt x="1484173" y="207552"/>
                    <a:pt x="1537875" y="282534"/>
                    <a:pt x="1465439" y="301279"/>
                  </a:cubicBezTo>
                  <a:cubicBezTo>
                    <a:pt x="1517893" y="288782"/>
                    <a:pt x="1521639" y="218800"/>
                    <a:pt x="1580337" y="218800"/>
                  </a:cubicBezTo>
                  <a:cubicBezTo>
                    <a:pt x="1607812" y="230047"/>
                    <a:pt x="1571594" y="272536"/>
                    <a:pt x="1609061" y="277535"/>
                  </a:cubicBezTo>
                  <a:lnTo>
                    <a:pt x="1611608" y="279529"/>
                  </a:lnTo>
                  <a:lnTo>
                    <a:pt x="1605785" y="256454"/>
                  </a:lnTo>
                  <a:cubicBezTo>
                    <a:pt x="1607006" y="236256"/>
                    <a:pt x="1597237" y="227419"/>
                    <a:pt x="1582584" y="221107"/>
                  </a:cubicBezTo>
                  <a:cubicBezTo>
                    <a:pt x="1585026" y="214795"/>
                    <a:pt x="1586247" y="200908"/>
                    <a:pt x="1588690" y="200908"/>
                  </a:cubicBezTo>
                  <a:cubicBezTo>
                    <a:pt x="1630208" y="195859"/>
                    <a:pt x="1638756" y="166823"/>
                    <a:pt x="1639977" y="130213"/>
                  </a:cubicBezTo>
                  <a:cubicBezTo>
                    <a:pt x="1639977" y="125164"/>
                    <a:pt x="1642419" y="121377"/>
                    <a:pt x="1643640" y="116327"/>
                  </a:cubicBezTo>
                  <a:cubicBezTo>
                    <a:pt x="1666842" y="120114"/>
                    <a:pt x="1668063" y="140313"/>
                    <a:pt x="1672947" y="156724"/>
                  </a:cubicBezTo>
                  <a:cubicBezTo>
                    <a:pt x="1676611" y="166823"/>
                    <a:pt x="1670505" y="173135"/>
                    <a:pt x="1661957" y="181972"/>
                  </a:cubicBezTo>
                  <a:cubicBezTo>
                    <a:pt x="1636313" y="202171"/>
                    <a:pt x="1633871" y="219844"/>
                    <a:pt x="1643640" y="247617"/>
                  </a:cubicBezTo>
                  <a:cubicBezTo>
                    <a:pt x="1646082" y="255192"/>
                    <a:pt x="1650967" y="261504"/>
                    <a:pt x="1658294" y="251404"/>
                  </a:cubicBezTo>
                  <a:cubicBezTo>
                    <a:pt x="1661957" y="246355"/>
                    <a:pt x="1661957" y="240043"/>
                    <a:pt x="1665620" y="237518"/>
                  </a:cubicBezTo>
                  <a:cubicBezTo>
                    <a:pt x="1671726" y="233731"/>
                    <a:pt x="1675389" y="236256"/>
                    <a:pt x="1675389" y="243830"/>
                  </a:cubicBezTo>
                  <a:cubicBezTo>
                    <a:pt x="1674779" y="254561"/>
                    <a:pt x="1676000" y="265607"/>
                    <a:pt x="1674779" y="275706"/>
                  </a:cubicBezTo>
                  <a:lnTo>
                    <a:pt x="1662895" y="296100"/>
                  </a:lnTo>
                  <a:lnTo>
                    <a:pt x="1664012" y="296281"/>
                  </a:lnTo>
                  <a:cubicBezTo>
                    <a:pt x="1685243" y="307528"/>
                    <a:pt x="1688989" y="340020"/>
                    <a:pt x="1717714" y="340020"/>
                  </a:cubicBezTo>
                  <a:cubicBezTo>
                    <a:pt x="1718963" y="337520"/>
                    <a:pt x="1721460" y="336271"/>
                    <a:pt x="1722709" y="333771"/>
                  </a:cubicBezTo>
                  <a:cubicBezTo>
                    <a:pt x="1716465" y="336271"/>
                    <a:pt x="1711469" y="336271"/>
                    <a:pt x="1705225" y="333771"/>
                  </a:cubicBezTo>
                  <a:cubicBezTo>
                    <a:pt x="1696483" y="330022"/>
                    <a:pt x="1691487" y="322524"/>
                    <a:pt x="1687740" y="313776"/>
                  </a:cubicBezTo>
                  <a:cubicBezTo>
                    <a:pt x="1686492" y="306278"/>
                    <a:pt x="1686492" y="301279"/>
                    <a:pt x="1690238" y="295031"/>
                  </a:cubicBezTo>
                  <a:cubicBezTo>
                    <a:pt x="1693985" y="288782"/>
                    <a:pt x="1698980" y="283784"/>
                    <a:pt x="1703976" y="280035"/>
                  </a:cubicBezTo>
                  <a:cubicBezTo>
                    <a:pt x="1707723" y="278785"/>
                    <a:pt x="1710220" y="278785"/>
                    <a:pt x="1713967" y="277535"/>
                  </a:cubicBezTo>
                  <a:lnTo>
                    <a:pt x="1714187" y="277580"/>
                  </a:lnTo>
                  <a:lnTo>
                    <a:pt x="1721791" y="266013"/>
                  </a:lnTo>
                  <a:cubicBezTo>
                    <a:pt x="1729118" y="254868"/>
                    <a:pt x="1737666" y="243723"/>
                    <a:pt x="1716907" y="237531"/>
                  </a:cubicBezTo>
                  <a:cubicBezTo>
                    <a:pt x="1703474" y="232578"/>
                    <a:pt x="1692484" y="225147"/>
                    <a:pt x="1702253" y="210287"/>
                  </a:cubicBezTo>
                  <a:cubicBezTo>
                    <a:pt x="1716907" y="185520"/>
                    <a:pt x="1731560" y="161991"/>
                    <a:pt x="1752320" y="142177"/>
                  </a:cubicBezTo>
                  <a:cubicBezTo>
                    <a:pt x="1766973" y="127317"/>
                    <a:pt x="1770637" y="145892"/>
                    <a:pt x="1771858" y="158276"/>
                  </a:cubicBezTo>
                  <a:cubicBezTo>
                    <a:pt x="1786511" y="190473"/>
                    <a:pt x="1801165" y="222671"/>
                    <a:pt x="1771858" y="253630"/>
                  </a:cubicBezTo>
                  <a:lnTo>
                    <a:pt x="1756857" y="298096"/>
                  </a:lnTo>
                  <a:lnTo>
                    <a:pt x="1757678" y="298780"/>
                  </a:lnTo>
                  <a:lnTo>
                    <a:pt x="1773598" y="330642"/>
                  </a:lnTo>
                  <a:lnTo>
                    <a:pt x="1802365" y="330642"/>
                  </a:lnTo>
                  <a:cubicBezTo>
                    <a:pt x="1817208" y="331884"/>
                    <a:pt x="1827103" y="336852"/>
                    <a:pt x="1823392" y="355483"/>
                  </a:cubicBezTo>
                  <a:cubicBezTo>
                    <a:pt x="1820918" y="364178"/>
                    <a:pt x="1819681" y="375356"/>
                    <a:pt x="1820918" y="385293"/>
                  </a:cubicBezTo>
                  <a:cubicBezTo>
                    <a:pt x="1820918" y="406408"/>
                    <a:pt x="1833287" y="417587"/>
                    <a:pt x="1850604" y="426281"/>
                  </a:cubicBezTo>
                  <a:cubicBezTo>
                    <a:pt x="1839472" y="446154"/>
                    <a:pt x="1833287" y="468511"/>
                    <a:pt x="1834524" y="492110"/>
                  </a:cubicBezTo>
                  <a:cubicBezTo>
                    <a:pt x="1820918" y="490868"/>
                    <a:pt x="1807312" y="485900"/>
                    <a:pt x="1796180" y="489626"/>
                  </a:cubicBezTo>
                  <a:cubicBezTo>
                    <a:pt x="1751652" y="502047"/>
                    <a:pt x="1708360" y="503289"/>
                    <a:pt x="1663832" y="498321"/>
                  </a:cubicBezTo>
                  <a:cubicBezTo>
                    <a:pt x="1655173" y="495837"/>
                    <a:pt x="1644041" y="500805"/>
                    <a:pt x="1635383" y="515710"/>
                  </a:cubicBezTo>
                  <a:cubicBezTo>
                    <a:pt x="1670016" y="536825"/>
                    <a:pt x="1708360" y="548003"/>
                    <a:pt x="1746704" y="560424"/>
                  </a:cubicBezTo>
                  <a:cubicBezTo>
                    <a:pt x="1766495" y="567876"/>
                    <a:pt x="1788759" y="565392"/>
                    <a:pt x="1804839" y="584023"/>
                  </a:cubicBezTo>
                  <a:cubicBezTo>
                    <a:pt x="1803602" y="591476"/>
                    <a:pt x="1804839" y="600170"/>
                    <a:pt x="1802365" y="607622"/>
                  </a:cubicBezTo>
                  <a:cubicBezTo>
                    <a:pt x="1798654" y="621285"/>
                    <a:pt x="1804839" y="648611"/>
                    <a:pt x="1813497" y="662273"/>
                  </a:cubicBezTo>
                  <a:cubicBezTo>
                    <a:pt x="1817208" y="666000"/>
                    <a:pt x="1818445" y="672210"/>
                    <a:pt x="1817208" y="675936"/>
                  </a:cubicBezTo>
                  <a:cubicBezTo>
                    <a:pt x="1813497" y="689599"/>
                    <a:pt x="1807312" y="683388"/>
                    <a:pt x="1801128" y="678420"/>
                  </a:cubicBezTo>
                  <a:cubicBezTo>
                    <a:pt x="1793707" y="672210"/>
                    <a:pt x="1786285" y="675936"/>
                    <a:pt x="1780101" y="679662"/>
                  </a:cubicBezTo>
                  <a:cubicBezTo>
                    <a:pt x="1765258" y="692083"/>
                    <a:pt x="1759073" y="685873"/>
                    <a:pt x="1755362" y="669726"/>
                  </a:cubicBezTo>
                  <a:cubicBezTo>
                    <a:pt x="1749178" y="649853"/>
                    <a:pt x="1735572" y="662273"/>
                    <a:pt x="1724440" y="664758"/>
                  </a:cubicBezTo>
                  <a:cubicBezTo>
                    <a:pt x="1720729" y="663515"/>
                    <a:pt x="1718255" y="662273"/>
                    <a:pt x="1714545" y="659789"/>
                  </a:cubicBezTo>
                  <a:cubicBezTo>
                    <a:pt x="1700939" y="646127"/>
                    <a:pt x="1683622" y="636190"/>
                    <a:pt x="1663832" y="627496"/>
                  </a:cubicBezTo>
                  <a:cubicBezTo>
                    <a:pt x="1657647" y="623769"/>
                    <a:pt x="1652699" y="620043"/>
                    <a:pt x="1646515" y="616317"/>
                  </a:cubicBezTo>
                  <a:cubicBezTo>
                    <a:pt x="1636620" y="608865"/>
                    <a:pt x="1623014" y="601412"/>
                    <a:pt x="1610645" y="601412"/>
                  </a:cubicBezTo>
                  <a:cubicBezTo>
                    <a:pt x="1516640" y="600170"/>
                    <a:pt x="1516640" y="600170"/>
                    <a:pt x="1519114" y="513226"/>
                  </a:cubicBezTo>
                  <a:cubicBezTo>
                    <a:pt x="1520351" y="434975"/>
                    <a:pt x="1598276" y="381567"/>
                    <a:pt x="1673727" y="405166"/>
                  </a:cubicBezTo>
                  <a:cubicBezTo>
                    <a:pt x="1682385" y="407650"/>
                    <a:pt x="1694754" y="438702"/>
                    <a:pt x="1704649" y="405166"/>
                  </a:cubicBezTo>
                  <a:lnTo>
                    <a:pt x="1705719" y="404045"/>
                  </a:lnTo>
                  <a:lnTo>
                    <a:pt x="1703976" y="401254"/>
                  </a:lnTo>
                  <a:cubicBezTo>
                    <a:pt x="1702103" y="397818"/>
                    <a:pt x="1699605" y="395006"/>
                    <a:pt x="1693985" y="395006"/>
                  </a:cubicBezTo>
                  <a:lnTo>
                    <a:pt x="1661514" y="395006"/>
                  </a:lnTo>
                  <a:cubicBezTo>
                    <a:pt x="1650274" y="380010"/>
                    <a:pt x="1630292" y="375011"/>
                    <a:pt x="1614056" y="363764"/>
                  </a:cubicBezTo>
                  <a:cubicBezTo>
                    <a:pt x="1612808" y="357515"/>
                    <a:pt x="1612808" y="352517"/>
                    <a:pt x="1610310" y="347518"/>
                  </a:cubicBezTo>
                  <a:cubicBezTo>
                    <a:pt x="1607812" y="343769"/>
                    <a:pt x="1602817" y="340020"/>
                    <a:pt x="1599070" y="340020"/>
                  </a:cubicBezTo>
                  <a:cubicBezTo>
                    <a:pt x="1595323" y="338770"/>
                    <a:pt x="1587830" y="343769"/>
                    <a:pt x="1587830" y="347518"/>
                  </a:cubicBezTo>
                  <a:cubicBezTo>
                    <a:pt x="1587830" y="360015"/>
                    <a:pt x="1594074" y="375011"/>
                    <a:pt x="1587830" y="385009"/>
                  </a:cubicBezTo>
                  <a:cubicBezTo>
                    <a:pt x="1580337" y="400005"/>
                    <a:pt x="1560355" y="393757"/>
                    <a:pt x="1544119" y="396256"/>
                  </a:cubicBezTo>
                  <a:cubicBezTo>
                    <a:pt x="1534128" y="396256"/>
                    <a:pt x="1524137" y="398755"/>
                    <a:pt x="1514146" y="400005"/>
                  </a:cubicBezTo>
                  <a:cubicBezTo>
                    <a:pt x="1501657" y="377511"/>
                    <a:pt x="1534128" y="377511"/>
                    <a:pt x="1531630" y="361265"/>
                  </a:cubicBezTo>
                  <a:cubicBezTo>
                    <a:pt x="1530382" y="356266"/>
                    <a:pt x="1531630" y="350017"/>
                    <a:pt x="1527884" y="346268"/>
                  </a:cubicBezTo>
                  <a:cubicBezTo>
                    <a:pt x="1525386" y="343769"/>
                    <a:pt x="1516644" y="342519"/>
                    <a:pt x="1514146" y="343769"/>
                  </a:cubicBezTo>
                  <a:cubicBezTo>
                    <a:pt x="1505404" y="348768"/>
                    <a:pt x="1494164" y="353766"/>
                    <a:pt x="1489168" y="361265"/>
                  </a:cubicBezTo>
                  <a:cubicBezTo>
                    <a:pt x="1476679" y="380010"/>
                    <a:pt x="1461693" y="395006"/>
                    <a:pt x="1437964" y="395006"/>
                  </a:cubicBezTo>
                  <a:cubicBezTo>
                    <a:pt x="1419231" y="396256"/>
                    <a:pt x="1409240" y="407503"/>
                    <a:pt x="1400497" y="421250"/>
                  </a:cubicBezTo>
                  <a:cubicBezTo>
                    <a:pt x="1390506" y="436246"/>
                    <a:pt x="1375520" y="438745"/>
                    <a:pt x="1360533" y="444994"/>
                  </a:cubicBezTo>
                  <a:cubicBezTo>
                    <a:pt x="1335556" y="454991"/>
                    <a:pt x="1326813" y="442494"/>
                    <a:pt x="1321818" y="422499"/>
                  </a:cubicBezTo>
                  <a:cubicBezTo>
                    <a:pt x="1319320" y="418750"/>
                    <a:pt x="1313076" y="415001"/>
                    <a:pt x="1309329" y="411252"/>
                  </a:cubicBezTo>
                  <a:cubicBezTo>
                    <a:pt x="1300587" y="381260"/>
                    <a:pt x="1300587" y="381260"/>
                    <a:pt x="1261872" y="380010"/>
                  </a:cubicBezTo>
                  <a:cubicBezTo>
                    <a:pt x="1231898" y="385009"/>
                    <a:pt x="1200676" y="386258"/>
                    <a:pt x="1173201" y="405004"/>
                  </a:cubicBezTo>
                  <a:cubicBezTo>
                    <a:pt x="1149472" y="422499"/>
                    <a:pt x="1130739" y="391257"/>
                    <a:pt x="1107010" y="392507"/>
                  </a:cubicBezTo>
                  <a:cubicBezTo>
                    <a:pt x="1103264" y="407503"/>
                    <a:pt x="1100766" y="422499"/>
                    <a:pt x="1095770" y="437496"/>
                  </a:cubicBezTo>
                  <a:cubicBezTo>
                    <a:pt x="1089526" y="453742"/>
                    <a:pt x="1079535" y="469988"/>
                    <a:pt x="1070793" y="487483"/>
                  </a:cubicBezTo>
                  <a:cubicBezTo>
                    <a:pt x="1059553" y="508728"/>
                    <a:pt x="1035824" y="487483"/>
                    <a:pt x="1022086" y="501230"/>
                  </a:cubicBezTo>
                  <a:cubicBezTo>
                    <a:pt x="1015842" y="506229"/>
                    <a:pt x="1008349" y="508728"/>
                    <a:pt x="997109" y="516226"/>
                  </a:cubicBezTo>
                  <a:cubicBezTo>
                    <a:pt x="992113" y="488733"/>
                    <a:pt x="1008349" y="468738"/>
                    <a:pt x="1012095" y="447493"/>
                  </a:cubicBezTo>
                  <a:cubicBezTo>
                    <a:pt x="1014593" y="431247"/>
                    <a:pt x="1014593" y="429998"/>
                    <a:pt x="988367" y="428748"/>
                  </a:cubicBezTo>
                  <a:cubicBezTo>
                    <a:pt x="983371" y="428748"/>
                    <a:pt x="979624" y="432497"/>
                    <a:pt x="975878" y="428748"/>
                  </a:cubicBezTo>
                  <a:cubicBezTo>
                    <a:pt x="937162" y="392507"/>
                    <a:pt x="890954" y="370012"/>
                    <a:pt x="844745" y="347518"/>
                  </a:cubicBezTo>
                  <a:cubicBezTo>
                    <a:pt x="837252" y="330022"/>
                    <a:pt x="826012" y="318775"/>
                    <a:pt x="806030" y="315026"/>
                  </a:cubicBezTo>
                  <a:cubicBezTo>
                    <a:pt x="802283" y="315026"/>
                    <a:pt x="798537" y="310027"/>
                    <a:pt x="794790" y="306278"/>
                  </a:cubicBezTo>
                  <a:cubicBezTo>
                    <a:pt x="807279" y="293781"/>
                    <a:pt x="807279" y="276286"/>
                    <a:pt x="809776" y="258790"/>
                  </a:cubicBezTo>
                  <a:cubicBezTo>
                    <a:pt x="811025" y="255041"/>
                    <a:pt x="823514" y="253791"/>
                    <a:pt x="829759" y="251292"/>
                  </a:cubicBezTo>
                  <a:cubicBezTo>
                    <a:pt x="831632" y="256291"/>
                    <a:pt x="834364" y="259962"/>
                    <a:pt x="837701" y="262813"/>
                  </a:cubicBezTo>
                  <a:lnTo>
                    <a:pt x="840102" y="264182"/>
                  </a:lnTo>
                  <a:lnTo>
                    <a:pt x="846931" y="272693"/>
                  </a:lnTo>
                  <a:cubicBezTo>
                    <a:pt x="854112" y="278160"/>
                    <a:pt x="863479" y="281285"/>
                    <a:pt x="877216" y="280035"/>
                  </a:cubicBezTo>
                  <a:cubicBezTo>
                    <a:pt x="867850" y="275036"/>
                    <a:pt x="857858" y="272849"/>
                    <a:pt x="849272" y="269412"/>
                  </a:cubicBezTo>
                  <a:lnTo>
                    <a:pt x="840102" y="264182"/>
                  </a:lnTo>
                  <a:lnTo>
                    <a:pt x="829759" y="251292"/>
                  </a:lnTo>
                  <a:cubicBezTo>
                    <a:pt x="828510" y="237545"/>
                    <a:pt x="826012" y="225048"/>
                    <a:pt x="813523" y="218800"/>
                  </a:cubicBezTo>
                  <a:lnTo>
                    <a:pt x="813515" y="218742"/>
                  </a:lnTo>
                  <a:lnTo>
                    <a:pt x="813428" y="218827"/>
                  </a:lnTo>
                  <a:cubicBezTo>
                    <a:pt x="782261" y="222528"/>
                    <a:pt x="753587" y="215126"/>
                    <a:pt x="724914" y="199090"/>
                  </a:cubicBezTo>
                  <a:cubicBezTo>
                    <a:pt x="707460" y="189221"/>
                    <a:pt x="688760" y="180585"/>
                    <a:pt x="670060" y="171950"/>
                  </a:cubicBezTo>
                  <a:lnTo>
                    <a:pt x="674641" y="167150"/>
                  </a:lnTo>
                  <a:lnTo>
                    <a:pt x="667806" y="169757"/>
                  </a:lnTo>
                  <a:cubicBezTo>
                    <a:pt x="666562" y="187116"/>
                    <a:pt x="655365" y="197036"/>
                    <a:pt x="644167" y="208195"/>
                  </a:cubicBezTo>
                  <a:cubicBezTo>
                    <a:pt x="618040" y="231754"/>
                    <a:pt x="615551" y="235474"/>
                    <a:pt x="594400" y="210675"/>
                  </a:cubicBezTo>
                  <a:cubicBezTo>
                    <a:pt x="580715" y="194556"/>
                    <a:pt x="568273" y="195796"/>
                    <a:pt x="553343" y="193316"/>
                  </a:cubicBezTo>
                  <a:cubicBezTo>
                    <a:pt x="540901" y="192076"/>
                    <a:pt x="532192" y="199516"/>
                    <a:pt x="529704" y="210675"/>
                  </a:cubicBezTo>
                  <a:cubicBezTo>
                    <a:pt x="527215" y="223074"/>
                    <a:pt x="535925" y="229274"/>
                    <a:pt x="548366" y="228034"/>
                  </a:cubicBezTo>
                  <a:cubicBezTo>
                    <a:pt x="579470" y="225554"/>
                    <a:pt x="578226" y="247873"/>
                    <a:pt x="581959" y="268952"/>
                  </a:cubicBezTo>
                  <a:cubicBezTo>
                    <a:pt x="557075" y="266472"/>
                    <a:pt x="532192" y="263992"/>
                    <a:pt x="509797" y="265232"/>
                  </a:cubicBezTo>
                  <a:cubicBezTo>
                    <a:pt x="486158" y="266472"/>
                    <a:pt x="468740" y="262752"/>
                    <a:pt x="465007" y="235474"/>
                  </a:cubicBezTo>
                  <a:cubicBezTo>
                    <a:pt x="463763" y="230514"/>
                    <a:pt x="451321" y="221834"/>
                    <a:pt x="446344" y="223074"/>
                  </a:cubicBezTo>
                  <a:cubicBezTo>
                    <a:pt x="374183" y="247873"/>
                    <a:pt x="315707" y="208195"/>
                    <a:pt x="253499" y="185876"/>
                  </a:cubicBezTo>
                  <a:cubicBezTo>
                    <a:pt x="274649" y="162317"/>
                    <a:pt x="282114" y="137519"/>
                    <a:pt x="257231" y="110240"/>
                  </a:cubicBezTo>
                  <a:cubicBezTo>
                    <a:pt x="247278" y="97841"/>
                    <a:pt x="255987" y="86681"/>
                    <a:pt x="284603" y="74282"/>
                  </a:cubicBezTo>
                  <a:cubicBezTo>
                    <a:pt x="292068" y="81721"/>
                    <a:pt x="297044" y="91641"/>
                    <a:pt x="304509" y="97841"/>
                  </a:cubicBezTo>
                  <a:cubicBezTo>
                    <a:pt x="310730" y="102800"/>
                    <a:pt x="323172" y="101560"/>
                    <a:pt x="321928" y="92881"/>
                  </a:cubicBezTo>
                  <a:cubicBezTo>
                    <a:pt x="316951" y="64362"/>
                    <a:pt x="333125" y="69322"/>
                    <a:pt x="353032" y="63122"/>
                  </a:cubicBezTo>
                  <a:cubicBezTo>
                    <a:pt x="384136" y="53203"/>
                    <a:pt x="417729" y="42043"/>
                    <a:pt x="448833" y="33364"/>
                  </a:cubicBezTo>
                  <a:cubicBezTo>
                    <a:pt x="454432" y="30884"/>
                    <a:pt x="459719" y="30884"/>
                    <a:pt x="464385" y="32589"/>
                  </a:cubicBezTo>
                  <a:cubicBezTo>
                    <a:pt x="469051" y="34294"/>
                    <a:pt x="473094" y="37704"/>
                    <a:pt x="476205" y="42043"/>
                  </a:cubicBezTo>
                  <a:lnTo>
                    <a:pt x="479866" y="44888"/>
                  </a:lnTo>
                  <a:lnTo>
                    <a:pt x="493032" y="44888"/>
                  </a:lnTo>
                  <a:cubicBezTo>
                    <a:pt x="504252" y="32552"/>
                    <a:pt x="514225" y="18982"/>
                    <a:pt x="531679" y="36253"/>
                  </a:cubicBezTo>
                  <a:cubicBezTo>
                    <a:pt x="545392" y="49822"/>
                    <a:pt x="555366" y="49822"/>
                    <a:pt x="571572" y="38720"/>
                  </a:cubicBezTo>
                  <a:cubicBezTo>
                    <a:pt x="611466" y="11581"/>
                    <a:pt x="642321" y="-1681"/>
                    <a:pt x="672397" y="170"/>
                  </a:cubicBezTo>
                  <a:close/>
                </a:path>
              </a:pathLst>
            </a:custGeom>
            <a:solidFill>
              <a:srgbClr val="28A2DC">
                <a:alpha val="59609"/>
              </a:srgbClr>
            </a:solidFill>
            <a:ln>
              <a:noFill/>
            </a:ln>
          </p:spPr>
          <p:txBody>
            <a:bodyPr anchorCtr="0" anchor="ctr" bIns="22850" lIns="45725" spcFirstLastPara="1" rIns="45725" wrap="square" tIns="2285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747993"/>
                </a:solidFill>
                <a:latin typeface="Oswald"/>
                <a:ea typeface="Oswald"/>
                <a:cs typeface="Oswald"/>
                <a:sym typeface="Oswald"/>
              </a:endParaRPr>
            </a:p>
          </p:txBody>
        </p:sp>
      </p:grpSp>
      <p:sp>
        <p:nvSpPr>
          <p:cNvPr id="450" name="Google Shape;450;g311d5cb9a0a_0_108"/>
          <p:cNvSpPr txBox="1"/>
          <p:nvPr/>
        </p:nvSpPr>
        <p:spPr>
          <a:xfrm flipH="1">
            <a:off x="6903763" y="2019588"/>
            <a:ext cx="507600" cy="615600"/>
          </a:xfrm>
          <a:prstGeom prst="rect">
            <a:avLst/>
          </a:prstGeom>
          <a:noFill/>
          <a:ln>
            <a:noFill/>
          </a:ln>
        </p:spPr>
        <p:txBody>
          <a:bodyPr anchorCtr="0" anchor="ctr" bIns="22850" lIns="45725" spcFirstLastPara="1" rIns="45725" wrap="square" tIns="22850">
            <a:spAutoFit/>
          </a:bodyPr>
          <a:lstStyle/>
          <a:p>
            <a:pPr indent="0" lvl="0" marL="0" marR="0" rtl="0" algn="ctr">
              <a:lnSpc>
                <a:spcPct val="100000"/>
              </a:lnSpc>
              <a:spcBef>
                <a:spcPts val="0"/>
              </a:spcBef>
              <a:spcAft>
                <a:spcPts val="0"/>
              </a:spcAft>
              <a:buClr>
                <a:srgbClr val="000000"/>
              </a:buClr>
              <a:buSzPts val="3700"/>
              <a:buFont typeface="Calibri"/>
              <a:buNone/>
            </a:pPr>
            <a:r>
              <a:t/>
            </a:r>
            <a:endParaRPr b="1" i="0" sz="3700" u="none" cap="none" strike="noStrike">
              <a:solidFill>
                <a:srgbClr val="FFFFFF"/>
              </a:solidFill>
              <a:latin typeface="Oswald SemiBold"/>
              <a:ea typeface="Oswald SemiBold"/>
              <a:cs typeface="Oswald SemiBold"/>
              <a:sym typeface="Oswald SemiBold"/>
            </a:endParaRPr>
          </a:p>
        </p:txBody>
      </p:sp>
      <p:cxnSp>
        <p:nvCxnSpPr>
          <p:cNvPr id="451" name="Google Shape;451;g311d5cb9a0a_0_108"/>
          <p:cNvCxnSpPr/>
          <p:nvPr/>
        </p:nvCxnSpPr>
        <p:spPr>
          <a:xfrm rot="10800000">
            <a:off x="7047832" y="5208681"/>
            <a:ext cx="909600" cy="0"/>
          </a:xfrm>
          <a:prstGeom prst="straightConnector1">
            <a:avLst/>
          </a:prstGeom>
          <a:noFill/>
          <a:ln cap="flat" cmpd="sng" w="38100">
            <a:solidFill>
              <a:srgbClr val="28A2DC"/>
            </a:solidFill>
            <a:prstDash val="solid"/>
            <a:miter lim="800000"/>
            <a:headEnd len="med" w="med" type="none"/>
            <a:tailEnd len="med" w="med" type="none"/>
          </a:ln>
        </p:spPr>
      </p:cxnSp>
      <p:cxnSp>
        <p:nvCxnSpPr>
          <p:cNvPr id="452" name="Google Shape;452;g311d5cb9a0a_0_108"/>
          <p:cNvCxnSpPr/>
          <p:nvPr/>
        </p:nvCxnSpPr>
        <p:spPr>
          <a:xfrm>
            <a:off x="7957431" y="4915231"/>
            <a:ext cx="0" cy="589200"/>
          </a:xfrm>
          <a:prstGeom prst="straightConnector1">
            <a:avLst/>
          </a:prstGeom>
          <a:noFill/>
          <a:ln cap="flat" cmpd="sng" w="38100">
            <a:solidFill>
              <a:srgbClr val="28A2DC"/>
            </a:solidFill>
            <a:prstDash val="solid"/>
            <a:miter lim="800000"/>
            <a:headEnd len="med" w="med" type="none"/>
            <a:tailEnd len="med" w="med" type="none"/>
          </a:ln>
        </p:spPr>
      </p:cxnSp>
      <p:grpSp>
        <p:nvGrpSpPr>
          <p:cNvPr id="453" name="Google Shape;453;g311d5cb9a0a_0_108"/>
          <p:cNvGrpSpPr/>
          <p:nvPr/>
        </p:nvGrpSpPr>
        <p:grpSpPr>
          <a:xfrm flipH="1">
            <a:off x="6851720" y="4915180"/>
            <a:ext cx="603269" cy="607468"/>
            <a:chOff x="11897706" y="10030247"/>
            <a:chExt cx="1679947" cy="1524386"/>
          </a:xfrm>
        </p:grpSpPr>
        <p:sp>
          <p:nvSpPr>
            <p:cNvPr id="454" name="Google Shape;454;g311d5cb9a0a_0_108"/>
            <p:cNvSpPr/>
            <p:nvPr/>
          </p:nvSpPr>
          <p:spPr>
            <a:xfrm>
              <a:off x="11900245" y="10030247"/>
              <a:ext cx="1516096" cy="1476608"/>
            </a:xfrm>
            <a:custGeom>
              <a:rect b="b" l="l" r="r" t="t"/>
              <a:pathLst>
                <a:path extrusionOk="0" h="1476608" w="1516096">
                  <a:moveTo>
                    <a:pt x="602940" y="1432893"/>
                  </a:moveTo>
                  <a:lnTo>
                    <a:pt x="602558" y="1433079"/>
                  </a:lnTo>
                  <a:lnTo>
                    <a:pt x="601828" y="1433970"/>
                  </a:lnTo>
                  <a:lnTo>
                    <a:pt x="602140" y="1433799"/>
                  </a:lnTo>
                  <a:lnTo>
                    <a:pt x="602170" y="1433890"/>
                  </a:lnTo>
                  <a:lnTo>
                    <a:pt x="602681" y="1433301"/>
                  </a:lnTo>
                  <a:close/>
                  <a:moveTo>
                    <a:pt x="559119" y="1404914"/>
                  </a:moveTo>
                  <a:lnTo>
                    <a:pt x="558477" y="1405223"/>
                  </a:lnTo>
                  <a:lnTo>
                    <a:pt x="559119" y="1405827"/>
                  </a:lnTo>
                  <a:close/>
                  <a:moveTo>
                    <a:pt x="640058" y="1394036"/>
                  </a:moveTo>
                  <a:lnTo>
                    <a:pt x="641425" y="1394860"/>
                  </a:lnTo>
                  <a:lnTo>
                    <a:pt x="642268" y="1394036"/>
                  </a:lnTo>
                  <a:close/>
                  <a:moveTo>
                    <a:pt x="593753" y="1393049"/>
                  </a:moveTo>
                  <a:lnTo>
                    <a:pt x="593723" y="1393142"/>
                  </a:lnTo>
                  <a:lnTo>
                    <a:pt x="593752" y="1393116"/>
                  </a:lnTo>
                  <a:lnTo>
                    <a:pt x="593481" y="1394036"/>
                  </a:lnTo>
                  <a:lnTo>
                    <a:pt x="594111" y="1394141"/>
                  </a:lnTo>
                  <a:lnTo>
                    <a:pt x="593769" y="1393099"/>
                  </a:lnTo>
                  <a:lnTo>
                    <a:pt x="593752" y="1393116"/>
                  </a:lnTo>
                  <a:lnTo>
                    <a:pt x="593762" y="1393079"/>
                  </a:lnTo>
                  <a:close/>
                  <a:moveTo>
                    <a:pt x="542292" y="1337542"/>
                  </a:moveTo>
                  <a:lnTo>
                    <a:pt x="541527" y="1338597"/>
                  </a:lnTo>
                  <a:lnTo>
                    <a:pt x="539429" y="1341489"/>
                  </a:lnTo>
                  <a:lnTo>
                    <a:pt x="538854" y="1342067"/>
                  </a:lnTo>
                  <a:cubicBezTo>
                    <a:pt x="538854" y="1342067"/>
                    <a:pt x="540004" y="1340912"/>
                    <a:pt x="539429" y="1341490"/>
                  </a:cubicBezTo>
                  <a:lnTo>
                    <a:pt x="539429" y="1341489"/>
                  </a:lnTo>
                  <a:lnTo>
                    <a:pt x="540579" y="1340335"/>
                  </a:lnTo>
                  <a:lnTo>
                    <a:pt x="543095" y="1338145"/>
                  </a:lnTo>
                  <a:lnTo>
                    <a:pt x="543050" y="1338139"/>
                  </a:lnTo>
                  <a:lnTo>
                    <a:pt x="542449" y="1337666"/>
                  </a:lnTo>
                  <a:close/>
                  <a:moveTo>
                    <a:pt x="567447" y="1293416"/>
                  </a:moveTo>
                  <a:lnTo>
                    <a:pt x="564910" y="1293590"/>
                  </a:lnTo>
                  <a:lnTo>
                    <a:pt x="566548" y="1294479"/>
                  </a:lnTo>
                  <a:close/>
                  <a:moveTo>
                    <a:pt x="624165" y="1172671"/>
                  </a:moveTo>
                  <a:cubicBezTo>
                    <a:pt x="647751" y="1170936"/>
                    <a:pt x="665585" y="1188871"/>
                    <a:pt x="688597" y="1190028"/>
                  </a:cubicBezTo>
                  <a:cubicBezTo>
                    <a:pt x="695500" y="1192921"/>
                    <a:pt x="700678" y="1196392"/>
                    <a:pt x="702404" y="1204492"/>
                  </a:cubicBezTo>
                  <a:cubicBezTo>
                    <a:pt x="702404" y="1207964"/>
                    <a:pt x="701828" y="1211435"/>
                    <a:pt x="700678" y="1214906"/>
                  </a:cubicBezTo>
                  <a:cubicBezTo>
                    <a:pt x="683994" y="1232263"/>
                    <a:pt x="711033" y="1242677"/>
                    <a:pt x="707006" y="1257719"/>
                  </a:cubicBezTo>
                  <a:cubicBezTo>
                    <a:pt x="700678" y="1272762"/>
                    <a:pt x="682844" y="1264662"/>
                    <a:pt x="672489" y="1272762"/>
                  </a:cubicBezTo>
                  <a:cubicBezTo>
                    <a:pt x="676516" y="1283176"/>
                    <a:pt x="685145" y="1277390"/>
                    <a:pt x="690898" y="1279126"/>
                  </a:cubicBezTo>
                  <a:cubicBezTo>
                    <a:pt x="696651" y="1281440"/>
                    <a:pt x="704130" y="1282019"/>
                    <a:pt x="705280" y="1288962"/>
                  </a:cubicBezTo>
                  <a:cubicBezTo>
                    <a:pt x="706431" y="1295904"/>
                    <a:pt x="700103" y="1299954"/>
                    <a:pt x="694350" y="1302269"/>
                  </a:cubicBezTo>
                  <a:cubicBezTo>
                    <a:pt x="671698" y="1311381"/>
                    <a:pt x="649046" y="1324480"/>
                    <a:pt x="626779" y="1309395"/>
                  </a:cubicBezTo>
                  <a:lnTo>
                    <a:pt x="621342" y="1304663"/>
                  </a:lnTo>
                  <a:lnTo>
                    <a:pt x="621657" y="1313195"/>
                  </a:lnTo>
                  <a:lnTo>
                    <a:pt x="621345" y="1314423"/>
                  </a:lnTo>
                  <a:lnTo>
                    <a:pt x="636281" y="1315309"/>
                  </a:lnTo>
                  <a:cubicBezTo>
                    <a:pt x="641859" y="1316840"/>
                    <a:pt x="646377" y="1320632"/>
                    <a:pt x="648354" y="1329965"/>
                  </a:cubicBezTo>
                  <a:cubicBezTo>
                    <a:pt x="649483" y="1335216"/>
                    <a:pt x="657389" y="1334632"/>
                    <a:pt x="659649" y="1337549"/>
                  </a:cubicBezTo>
                  <a:cubicBezTo>
                    <a:pt x="662473" y="1341049"/>
                    <a:pt x="661766" y="1342361"/>
                    <a:pt x="660001" y="1343018"/>
                  </a:cubicBezTo>
                  <a:lnTo>
                    <a:pt x="655576" y="1344147"/>
                  </a:lnTo>
                  <a:lnTo>
                    <a:pt x="663059" y="1349573"/>
                  </a:lnTo>
                  <a:lnTo>
                    <a:pt x="664270" y="1351833"/>
                  </a:lnTo>
                  <a:lnTo>
                    <a:pt x="683653" y="1350674"/>
                  </a:lnTo>
                  <a:cubicBezTo>
                    <a:pt x="698054" y="1348396"/>
                    <a:pt x="701655" y="1347484"/>
                    <a:pt x="707082" y="1355631"/>
                  </a:cubicBezTo>
                  <a:lnTo>
                    <a:pt x="712362" y="1364927"/>
                  </a:lnTo>
                  <a:lnTo>
                    <a:pt x="717111" y="1364587"/>
                  </a:lnTo>
                  <a:cubicBezTo>
                    <a:pt x="719986" y="1365164"/>
                    <a:pt x="722861" y="1366319"/>
                    <a:pt x="725161" y="1367474"/>
                  </a:cubicBezTo>
                  <a:cubicBezTo>
                    <a:pt x="728036" y="1368629"/>
                    <a:pt x="729761" y="1367474"/>
                    <a:pt x="730336" y="1364587"/>
                  </a:cubicBezTo>
                  <a:cubicBezTo>
                    <a:pt x="759087" y="1366319"/>
                    <a:pt x="787838" y="1365741"/>
                    <a:pt x="802214" y="1397500"/>
                  </a:cubicBezTo>
                  <a:cubicBezTo>
                    <a:pt x="805664" y="1400387"/>
                    <a:pt x="809114" y="1402697"/>
                    <a:pt x="812564" y="1405584"/>
                  </a:cubicBezTo>
                  <a:cubicBezTo>
                    <a:pt x="815439" y="1409049"/>
                    <a:pt x="818889" y="1411358"/>
                    <a:pt x="822340" y="1414246"/>
                  </a:cubicBezTo>
                  <a:cubicBezTo>
                    <a:pt x="824065" y="1416555"/>
                    <a:pt x="825790" y="1419442"/>
                    <a:pt x="825790" y="1422330"/>
                  </a:cubicBezTo>
                  <a:cubicBezTo>
                    <a:pt x="825215" y="1428681"/>
                    <a:pt x="821189" y="1433301"/>
                    <a:pt x="816589" y="1436765"/>
                  </a:cubicBezTo>
                  <a:cubicBezTo>
                    <a:pt x="835565" y="1467947"/>
                    <a:pt x="835565" y="1467947"/>
                    <a:pt x="807389" y="1471411"/>
                  </a:cubicBezTo>
                  <a:cubicBezTo>
                    <a:pt x="795889" y="1470834"/>
                    <a:pt x="784388" y="1469679"/>
                    <a:pt x="772888" y="1469101"/>
                  </a:cubicBezTo>
                  <a:cubicBezTo>
                    <a:pt x="759662" y="1460440"/>
                    <a:pt x="747012" y="1461595"/>
                    <a:pt x="733786" y="1469101"/>
                  </a:cubicBezTo>
                  <a:cubicBezTo>
                    <a:pt x="714811" y="1469679"/>
                    <a:pt x="695260" y="1467947"/>
                    <a:pt x="677434" y="1476608"/>
                  </a:cubicBezTo>
                  <a:lnTo>
                    <a:pt x="676505" y="1471478"/>
                  </a:lnTo>
                  <a:lnTo>
                    <a:pt x="640537" y="1470323"/>
                  </a:lnTo>
                  <a:cubicBezTo>
                    <a:pt x="633581" y="1462701"/>
                    <a:pt x="621409" y="1466805"/>
                    <a:pt x="615033" y="1458010"/>
                  </a:cubicBezTo>
                  <a:lnTo>
                    <a:pt x="616179" y="1456886"/>
                  </a:lnTo>
                  <a:lnTo>
                    <a:pt x="614757" y="1456975"/>
                  </a:lnTo>
                  <a:lnTo>
                    <a:pt x="611881" y="1456975"/>
                  </a:lnTo>
                  <a:lnTo>
                    <a:pt x="609581" y="1455243"/>
                  </a:lnTo>
                  <a:lnTo>
                    <a:pt x="608900" y="1454659"/>
                  </a:lnTo>
                  <a:lnTo>
                    <a:pt x="609392" y="1456180"/>
                  </a:lnTo>
                  <a:cubicBezTo>
                    <a:pt x="604929" y="1455591"/>
                    <a:pt x="601024" y="1455001"/>
                    <a:pt x="597120" y="1454413"/>
                  </a:cubicBezTo>
                  <a:cubicBezTo>
                    <a:pt x="594888" y="1450879"/>
                    <a:pt x="592099" y="1449112"/>
                    <a:pt x="588194" y="1448523"/>
                  </a:cubicBezTo>
                  <a:cubicBezTo>
                    <a:pt x="588194" y="1446756"/>
                    <a:pt x="587636" y="1444400"/>
                    <a:pt x="587078" y="1442044"/>
                  </a:cubicBezTo>
                  <a:lnTo>
                    <a:pt x="587844" y="1441625"/>
                  </a:lnTo>
                  <a:lnTo>
                    <a:pt x="586581" y="1441385"/>
                  </a:lnTo>
                  <a:lnTo>
                    <a:pt x="586206" y="1440676"/>
                  </a:lnTo>
                  <a:lnTo>
                    <a:pt x="581993" y="1440297"/>
                  </a:lnTo>
                  <a:cubicBezTo>
                    <a:pt x="579647" y="1437397"/>
                    <a:pt x="577301" y="1434497"/>
                    <a:pt x="575541" y="1432176"/>
                  </a:cubicBezTo>
                  <a:cubicBezTo>
                    <a:pt x="573782" y="1418836"/>
                    <a:pt x="573782" y="1418836"/>
                    <a:pt x="559119" y="1417096"/>
                  </a:cubicBezTo>
                  <a:lnTo>
                    <a:pt x="559119" y="1415891"/>
                  </a:lnTo>
                  <a:lnTo>
                    <a:pt x="557830" y="1417710"/>
                  </a:lnTo>
                  <a:cubicBezTo>
                    <a:pt x="554954" y="1420020"/>
                    <a:pt x="552079" y="1422330"/>
                    <a:pt x="549204" y="1424062"/>
                  </a:cubicBezTo>
                  <a:cubicBezTo>
                    <a:pt x="540004" y="1424639"/>
                    <a:pt x="530804" y="1425217"/>
                    <a:pt x="521603" y="1425217"/>
                  </a:cubicBezTo>
                  <a:cubicBezTo>
                    <a:pt x="521028" y="1423484"/>
                    <a:pt x="520453" y="1421752"/>
                    <a:pt x="519878" y="1420020"/>
                  </a:cubicBezTo>
                  <a:cubicBezTo>
                    <a:pt x="512978" y="1418865"/>
                    <a:pt x="506078" y="1418287"/>
                    <a:pt x="499177" y="1417710"/>
                  </a:cubicBezTo>
                  <a:cubicBezTo>
                    <a:pt x="498027" y="1417710"/>
                    <a:pt x="496302" y="1417710"/>
                    <a:pt x="495152" y="1417710"/>
                  </a:cubicBezTo>
                  <a:cubicBezTo>
                    <a:pt x="491702" y="1416555"/>
                    <a:pt x="487677" y="1414823"/>
                    <a:pt x="483652" y="1414823"/>
                  </a:cubicBezTo>
                  <a:cubicBezTo>
                    <a:pt x="480777" y="1414246"/>
                    <a:pt x="479052" y="1413668"/>
                    <a:pt x="477326" y="1411358"/>
                  </a:cubicBezTo>
                  <a:lnTo>
                    <a:pt x="462147" y="1382003"/>
                  </a:lnTo>
                  <a:lnTo>
                    <a:pt x="461934" y="1382110"/>
                  </a:lnTo>
                  <a:cubicBezTo>
                    <a:pt x="451003" y="1371696"/>
                    <a:pt x="438347" y="1365332"/>
                    <a:pt x="422814" y="1367067"/>
                  </a:cubicBezTo>
                  <a:cubicBezTo>
                    <a:pt x="412459" y="1368224"/>
                    <a:pt x="402104" y="1372853"/>
                    <a:pt x="402104" y="1384424"/>
                  </a:cubicBezTo>
                  <a:cubicBezTo>
                    <a:pt x="401528" y="1400045"/>
                    <a:pt x="391749" y="1398309"/>
                    <a:pt x="381969" y="1398309"/>
                  </a:cubicBezTo>
                  <a:cubicBezTo>
                    <a:pt x="383120" y="1392524"/>
                    <a:pt x="386571" y="1387317"/>
                    <a:pt x="383695" y="1380952"/>
                  </a:cubicBezTo>
                  <a:cubicBezTo>
                    <a:pt x="380818" y="1376903"/>
                    <a:pt x="379668" y="1369381"/>
                    <a:pt x="373340" y="1373431"/>
                  </a:cubicBezTo>
                  <a:cubicBezTo>
                    <a:pt x="359533" y="1382688"/>
                    <a:pt x="350904" y="1376903"/>
                    <a:pt x="343425" y="1365332"/>
                  </a:cubicBezTo>
                  <a:cubicBezTo>
                    <a:pt x="339973" y="1360125"/>
                    <a:pt x="336521" y="1354917"/>
                    <a:pt x="334220" y="1349710"/>
                  </a:cubicBezTo>
                  <a:cubicBezTo>
                    <a:pt x="333070" y="1348553"/>
                    <a:pt x="335946" y="1345661"/>
                    <a:pt x="337097" y="1343925"/>
                  </a:cubicBezTo>
                  <a:cubicBezTo>
                    <a:pt x="337672" y="1343346"/>
                    <a:pt x="339973" y="1342768"/>
                    <a:pt x="340548" y="1343346"/>
                  </a:cubicBezTo>
                  <a:cubicBezTo>
                    <a:pt x="343425" y="1345082"/>
                    <a:pt x="346301" y="1347975"/>
                    <a:pt x="349753" y="1349132"/>
                  </a:cubicBezTo>
                  <a:cubicBezTo>
                    <a:pt x="350904" y="1349710"/>
                    <a:pt x="354930" y="1348553"/>
                    <a:pt x="356081" y="1347975"/>
                  </a:cubicBezTo>
                  <a:cubicBezTo>
                    <a:pt x="356656" y="1344503"/>
                    <a:pt x="357807" y="1340453"/>
                    <a:pt x="356656" y="1337561"/>
                  </a:cubicBezTo>
                  <a:cubicBezTo>
                    <a:pt x="355506" y="1332353"/>
                    <a:pt x="350328" y="1331197"/>
                    <a:pt x="345151" y="1330039"/>
                  </a:cubicBezTo>
                  <a:cubicBezTo>
                    <a:pt x="337672" y="1327725"/>
                    <a:pt x="333070" y="1323097"/>
                    <a:pt x="329618" y="1315575"/>
                  </a:cubicBezTo>
                  <a:cubicBezTo>
                    <a:pt x="327892" y="1316733"/>
                    <a:pt x="325591" y="1317889"/>
                    <a:pt x="323290" y="1318468"/>
                  </a:cubicBezTo>
                  <a:cubicBezTo>
                    <a:pt x="312934" y="1319625"/>
                    <a:pt x="310058" y="1316733"/>
                    <a:pt x="314660" y="1309211"/>
                  </a:cubicBezTo>
                  <a:cubicBezTo>
                    <a:pt x="319838" y="1302269"/>
                    <a:pt x="316386" y="1298797"/>
                    <a:pt x="314660" y="1293590"/>
                  </a:cubicBezTo>
                  <a:cubicBezTo>
                    <a:pt x="320988" y="1292433"/>
                    <a:pt x="327317" y="1290697"/>
                    <a:pt x="328467" y="1283754"/>
                  </a:cubicBezTo>
                  <a:cubicBezTo>
                    <a:pt x="331344" y="1262348"/>
                    <a:pt x="334220" y="1240941"/>
                    <a:pt x="337097" y="1218956"/>
                  </a:cubicBezTo>
                  <a:lnTo>
                    <a:pt x="337097" y="1204492"/>
                  </a:lnTo>
                  <a:cubicBezTo>
                    <a:pt x="341699" y="1204492"/>
                    <a:pt x="346877" y="1205071"/>
                    <a:pt x="351479" y="1204492"/>
                  </a:cubicBezTo>
                  <a:cubicBezTo>
                    <a:pt x="369313" y="1201021"/>
                    <a:pt x="384845" y="1201021"/>
                    <a:pt x="392324" y="1221849"/>
                  </a:cubicBezTo>
                  <a:cubicBezTo>
                    <a:pt x="394050" y="1227635"/>
                    <a:pt x="404405" y="1226477"/>
                    <a:pt x="407281" y="1221849"/>
                  </a:cubicBezTo>
                  <a:cubicBezTo>
                    <a:pt x="416486" y="1208542"/>
                    <a:pt x="424540" y="1195814"/>
                    <a:pt x="433170" y="1182507"/>
                  </a:cubicBezTo>
                  <a:cubicBezTo>
                    <a:pt x="469413" y="1184821"/>
                    <a:pt x="505656" y="1189449"/>
                    <a:pt x="539022" y="1203913"/>
                  </a:cubicBezTo>
                  <a:cubicBezTo>
                    <a:pt x="548227" y="1207964"/>
                    <a:pt x="556856" y="1211435"/>
                    <a:pt x="570663" y="1212592"/>
                  </a:cubicBezTo>
                  <a:cubicBezTo>
                    <a:pt x="560883" y="1205649"/>
                    <a:pt x="551679" y="1201021"/>
                    <a:pt x="556856" y="1190607"/>
                  </a:cubicBezTo>
                  <a:cubicBezTo>
                    <a:pt x="561458" y="1180192"/>
                    <a:pt x="571814" y="1176143"/>
                    <a:pt x="581594" y="1180192"/>
                  </a:cubicBezTo>
                  <a:cubicBezTo>
                    <a:pt x="597701" y="1187135"/>
                    <a:pt x="611508" y="1185400"/>
                    <a:pt x="624165" y="1172671"/>
                  </a:cubicBezTo>
                  <a:close/>
                  <a:moveTo>
                    <a:pt x="808785" y="1035837"/>
                  </a:moveTo>
                  <a:lnTo>
                    <a:pt x="804872" y="1041229"/>
                  </a:lnTo>
                  <a:cubicBezTo>
                    <a:pt x="803755" y="1042094"/>
                    <a:pt x="802477" y="1042634"/>
                    <a:pt x="800938" y="1042670"/>
                  </a:cubicBezTo>
                  <a:lnTo>
                    <a:pt x="798929" y="1042091"/>
                  </a:lnTo>
                  <a:lnTo>
                    <a:pt x="811344" y="1055356"/>
                  </a:lnTo>
                  <a:cubicBezTo>
                    <a:pt x="817219" y="1060550"/>
                    <a:pt x="824327" y="1063580"/>
                    <a:pt x="835351" y="1060117"/>
                  </a:cubicBezTo>
                  <a:cubicBezTo>
                    <a:pt x="826358" y="1060117"/>
                    <a:pt x="820121" y="1057376"/>
                    <a:pt x="815841" y="1052759"/>
                  </a:cubicBezTo>
                  <a:close/>
                  <a:moveTo>
                    <a:pt x="696701" y="1032520"/>
                  </a:moveTo>
                  <a:lnTo>
                    <a:pt x="695111" y="1032939"/>
                  </a:lnTo>
                  <a:cubicBezTo>
                    <a:pt x="693311" y="1034021"/>
                    <a:pt x="691438" y="1035606"/>
                    <a:pt x="690573" y="1037048"/>
                  </a:cubicBezTo>
                  <a:cubicBezTo>
                    <a:pt x="689709" y="1038778"/>
                    <a:pt x="689997" y="1040508"/>
                    <a:pt x="690934" y="1042022"/>
                  </a:cubicBezTo>
                  <a:lnTo>
                    <a:pt x="692989" y="1043800"/>
                  </a:lnTo>
                  <a:lnTo>
                    <a:pt x="694631" y="1035488"/>
                  </a:lnTo>
                  <a:close/>
                  <a:moveTo>
                    <a:pt x="1173841" y="1030016"/>
                  </a:moveTo>
                  <a:lnTo>
                    <a:pt x="1169661" y="1030615"/>
                  </a:lnTo>
                  <a:lnTo>
                    <a:pt x="1174607" y="1030299"/>
                  </a:lnTo>
                  <a:close/>
                  <a:moveTo>
                    <a:pt x="814337" y="938012"/>
                  </a:moveTo>
                  <a:lnTo>
                    <a:pt x="807994" y="939132"/>
                  </a:lnTo>
                  <a:cubicBezTo>
                    <a:pt x="803383" y="939132"/>
                    <a:pt x="809147" y="937402"/>
                    <a:pt x="804536" y="939132"/>
                  </a:cubicBezTo>
                  <a:cubicBezTo>
                    <a:pt x="803959" y="939708"/>
                    <a:pt x="806841" y="939132"/>
                    <a:pt x="807994" y="939708"/>
                  </a:cubicBezTo>
                  <a:cubicBezTo>
                    <a:pt x="811453" y="938555"/>
                    <a:pt x="812030" y="946628"/>
                    <a:pt x="816641" y="942015"/>
                  </a:cubicBezTo>
                  <a:lnTo>
                    <a:pt x="815611" y="938922"/>
                  </a:lnTo>
                  <a:close/>
                  <a:moveTo>
                    <a:pt x="1268692" y="907402"/>
                  </a:moveTo>
                  <a:lnTo>
                    <a:pt x="1268234" y="908392"/>
                  </a:lnTo>
                  <a:lnTo>
                    <a:pt x="1269183" y="907954"/>
                  </a:lnTo>
                  <a:close/>
                  <a:moveTo>
                    <a:pt x="641491" y="904342"/>
                  </a:moveTo>
                  <a:cubicBezTo>
                    <a:pt x="642067" y="904414"/>
                    <a:pt x="642930" y="904989"/>
                    <a:pt x="641779" y="907289"/>
                  </a:cubicBezTo>
                  <a:lnTo>
                    <a:pt x="641435" y="907418"/>
                  </a:lnTo>
                  <a:lnTo>
                    <a:pt x="643819" y="907418"/>
                  </a:lnTo>
                  <a:lnTo>
                    <a:pt x="642930" y="904414"/>
                  </a:lnTo>
                  <a:cubicBezTo>
                    <a:pt x="640628" y="904701"/>
                    <a:pt x="640916" y="904270"/>
                    <a:pt x="641491" y="904342"/>
                  </a:cubicBezTo>
                  <a:close/>
                  <a:moveTo>
                    <a:pt x="1161541" y="887053"/>
                  </a:moveTo>
                  <a:cubicBezTo>
                    <a:pt x="1160389" y="887053"/>
                    <a:pt x="1159238" y="887633"/>
                    <a:pt x="1158086" y="888214"/>
                  </a:cubicBezTo>
                  <a:cubicBezTo>
                    <a:pt x="1146859" y="897352"/>
                    <a:pt x="1145995" y="912692"/>
                    <a:pt x="1139707" y="924931"/>
                  </a:cubicBezTo>
                  <a:lnTo>
                    <a:pt x="1135475" y="930225"/>
                  </a:lnTo>
                  <a:lnTo>
                    <a:pt x="1144611" y="920523"/>
                  </a:lnTo>
                  <a:cubicBezTo>
                    <a:pt x="1158236" y="909108"/>
                    <a:pt x="1166904" y="916033"/>
                    <a:pt x="1201575" y="943734"/>
                  </a:cubicBezTo>
                  <a:cubicBezTo>
                    <a:pt x="1204464" y="943157"/>
                    <a:pt x="1206775" y="942579"/>
                    <a:pt x="1208509" y="941425"/>
                  </a:cubicBezTo>
                  <a:cubicBezTo>
                    <a:pt x="1210821" y="938540"/>
                    <a:pt x="1211831" y="935222"/>
                    <a:pt x="1212915" y="931975"/>
                  </a:cubicBezTo>
                  <a:lnTo>
                    <a:pt x="1216077" y="926084"/>
                  </a:lnTo>
                  <a:lnTo>
                    <a:pt x="1209330" y="926509"/>
                  </a:lnTo>
                  <a:cubicBezTo>
                    <a:pt x="1200693" y="922447"/>
                    <a:pt x="1192633" y="918385"/>
                    <a:pt x="1183420" y="919546"/>
                  </a:cubicBezTo>
                  <a:cubicBezTo>
                    <a:pt x="1170753" y="912583"/>
                    <a:pt x="1150026" y="912583"/>
                    <a:pt x="1159238" y="888794"/>
                  </a:cubicBezTo>
                  <a:cubicBezTo>
                    <a:pt x="1162693" y="886473"/>
                    <a:pt x="1157511" y="889954"/>
                    <a:pt x="1161541" y="887053"/>
                  </a:cubicBezTo>
                  <a:close/>
                  <a:moveTo>
                    <a:pt x="1472995" y="817055"/>
                  </a:moveTo>
                  <a:cubicBezTo>
                    <a:pt x="1475026" y="817055"/>
                    <a:pt x="1476767" y="817629"/>
                    <a:pt x="1477347" y="819067"/>
                  </a:cubicBezTo>
                  <a:cubicBezTo>
                    <a:pt x="1481409" y="829413"/>
                    <a:pt x="1488373" y="829413"/>
                    <a:pt x="1496498" y="825389"/>
                  </a:cubicBezTo>
                  <a:cubicBezTo>
                    <a:pt x="1510427" y="829413"/>
                    <a:pt x="1510427" y="829413"/>
                    <a:pt x="1511587" y="847807"/>
                  </a:cubicBezTo>
                  <a:cubicBezTo>
                    <a:pt x="1509846" y="848382"/>
                    <a:pt x="1507525" y="851255"/>
                    <a:pt x="1505784" y="851255"/>
                  </a:cubicBezTo>
                  <a:cubicBezTo>
                    <a:pt x="1495918" y="849531"/>
                    <a:pt x="1487793" y="848956"/>
                    <a:pt x="1493016" y="862751"/>
                  </a:cubicBezTo>
                  <a:cubicBezTo>
                    <a:pt x="1496498" y="871373"/>
                    <a:pt x="1493597" y="873098"/>
                    <a:pt x="1484891" y="871373"/>
                  </a:cubicBezTo>
                  <a:cubicBezTo>
                    <a:pt x="1479088" y="870224"/>
                    <a:pt x="1472704" y="870224"/>
                    <a:pt x="1466901" y="869649"/>
                  </a:cubicBezTo>
                  <a:cubicBezTo>
                    <a:pt x="1459937" y="862177"/>
                    <a:pt x="1447750" y="879421"/>
                    <a:pt x="1442527" y="865051"/>
                  </a:cubicBezTo>
                  <a:cubicBezTo>
                    <a:pt x="1438464" y="854129"/>
                    <a:pt x="1446589" y="847232"/>
                    <a:pt x="1454713" y="842059"/>
                  </a:cubicBezTo>
                  <a:cubicBezTo>
                    <a:pt x="1461678" y="838035"/>
                    <a:pt x="1464579" y="832287"/>
                    <a:pt x="1466901" y="825389"/>
                  </a:cubicBezTo>
                  <a:lnTo>
                    <a:pt x="1466901" y="818492"/>
                  </a:lnTo>
                  <a:cubicBezTo>
                    <a:pt x="1468642" y="817629"/>
                    <a:pt x="1470963" y="817055"/>
                    <a:pt x="1472995" y="817055"/>
                  </a:cubicBezTo>
                  <a:close/>
                  <a:moveTo>
                    <a:pt x="1322757" y="727491"/>
                  </a:moveTo>
                  <a:lnTo>
                    <a:pt x="1334410" y="746333"/>
                  </a:lnTo>
                  <a:lnTo>
                    <a:pt x="1334776" y="747436"/>
                  </a:lnTo>
                  <a:lnTo>
                    <a:pt x="1335379" y="752130"/>
                  </a:lnTo>
                  <a:lnTo>
                    <a:pt x="1334848" y="770427"/>
                  </a:lnTo>
                  <a:cubicBezTo>
                    <a:pt x="1330242" y="787254"/>
                    <a:pt x="1314696" y="773909"/>
                    <a:pt x="1302605" y="772748"/>
                  </a:cubicBezTo>
                  <a:cubicBezTo>
                    <a:pt x="1304332" y="792476"/>
                    <a:pt x="1295696" y="813945"/>
                    <a:pt x="1319878" y="824969"/>
                  </a:cubicBezTo>
                  <a:lnTo>
                    <a:pt x="1321280" y="827894"/>
                  </a:lnTo>
                  <a:lnTo>
                    <a:pt x="1321189" y="826582"/>
                  </a:lnTo>
                  <a:lnTo>
                    <a:pt x="1321189" y="819079"/>
                  </a:lnTo>
                  <a:cubicBezTo>
                    <a:pt x="1323500" y="819079"/>
                    <a:pt x="1325812" y="819079"/>
                    <a:pt x="1328123" y="819079"/>
                  </a:cubicBezTo>
                  <a:lnTo>
                    <a:pt x="1331590" y="820233"/>
                  </a:lnTo>
                  <a:lnTo>
                    <a:pt x="1332169" y="823119"/>
                  </a:lnTo>
                  <a:lnTo>
                    <a:pt x="1332746" y="820233"/>
                  </a:lnTo>
                  <a:lnTo>
                    <a:pt x="1335635" y="819079"/>
                  </a:lnTo>
                  <a:cubicBezTo>
                    <a:pt x="1348348" y="816193"/>
                    <a:pt x="1354705" y="823119"/>
                    <a:pt x="1358171" y="834084"/>
                  </a:cubicBezTo>
                  <a:lnTo>
                    <a:pt x="1366650" y="842616"/>
                  </a:lnTo>
                  <a:lnTo>
                    <a:pt x="1359211" y="827541"/>
                  </a:lnTo>
                  <a:cubicBezTo>
                    <a:pt x="1354597" y="815435"/>
                    <a:pt x="1354597" y="802754"/>
                    <a:pt x="1359788" y="790649"/>
                  </a:cubicBezTo>
                  <a:lnTo>
                    <a:pt x="1361113" y="789427"/>
                  </a:lnTo>
                  <a:lnTo>
                    <a:pt x="1351492" y="791560"/>
                  </a:lnTo>
                  <a:cubicBezTo>
                    <a:pt x="1342693" y="790881"/>
                    <a:pt x="1341182" y="781307"/>
                    <a:pt x="1337727" y="770427"/>
                  </a:cubicBezTo>
                  <a:lnTo>
                    <a:pt x="1335379" y="752130"/>
                  </a:lnTo>
                  <a:lnTo>
                    <a:pt x="1335496" y="748089"/>
                  </a:lnTo>
                  <a:lnTo>
                    <a:pt x="1334410" y="746333"/>
                  </a:lnTo>
                  <a:lnTo>
                    <a:pt x="1331169" y="736565"/>
                  </a:lnTo>
                  <a:cubicBezTo>
                    <a:pt x="1329306" y="733184"/>
                    <a:pt x="1326643" y="730102"/>
                    <a:pt x="1322757" y="727491"/>
                  </a:cubicBezTo>
                  <a:close/>
                  <a:moveTo>
                    <a:pt x="1372345" y="721616"/>
                  </a:moveTo>
                  <a:cubicBezTo>
                    <a:pt x="1371985" y="722414"/>
                    <a:pt x="1371985" y="724009"/>
                    <a:pt x="1371697" y="725169"/>
                  </a:cubicBezTo>
                  <a:cubicBezTo>
                    <a:pt x="1356583" y="740836"/>
                    <a:pt x="1365760" y="757155"/>
                    <a:pt x="1369592" y="773147"/>
                  </a:cubicBezTo>
                  <a:lnTo>
                    <a:pt x="1370198" y="783205"/>
                  </a:lnTo>
                  <a:lnTo>
                    <a:pt x="1374857" y="782363"/>
                  </a:lnTo>
                  <a:cubicBezTo>
                    <a:pt x="1377380" y="782147"/>
                    <a:pt x="1379110" y="781714"/>
                    <a:pt x="1377668" y="779697"/>
                  </a:cubicBezTo>
                  <a:cubicBezTo>
                    <a:pt x="1366132" y="760963"/>
                    <a:pt x="1367430" y="751164"/>
                    <a:pt x="1374640" y="745472"/>
                  </a:cubicBezTo>
                  <a:lnTo>
                    <a:pt x="1388540" y="739613"/>
                  </a:lnTo>
                  <a:lnTo>
                    <a:pt x="1382079" y="733384"/>
                  </a:lnTo>
                  <a:cubicBezTo>
                    <a:pt x="1379578" y="730210"/>
                    <a:pt x="1377311" y="726620"/>
                    <a:pt x="1375152" y="722849"/>
                  </a:cubicBezTo>
                  <a:cubicBezTo>
                    <a:pt x="1373425" y="720818"/>
                    <a:pt x="1372705" y="720818"/>
                    <a:pt x="1372345" y="721616"/>
                  </a:cubicBezTo>
                  <a:close/>
                  <a:moveTo>
                    <a:pt x="1438405" y="677939"/>
                  </a:moveTo>
                  <a:lnTo>
                    <a:pt x="1437452" y="678226"/>
                  </a:lnTo>
                  <a:lnTo>
                    <a:pt x="1437208" y="679635"/>
                  </a:lnTo>
                  <a:close/>
                  <a:moveTo>
                    <a:pt x="1378535" y="476766"/>
                  </a:moveTo>
                  <a:cubicBezTo>
                    <a:pt x="1383126" y="477924"/>
                    <a:pt x="1388865" y="480820"/>
                    <a:pt x="1392882" y="479661"/>
                  </a:cubicBezTo>
                  <a:cubicBezTo>
                    <a:pt x="1402064" y="477345"/>
                    <a:pt x="1406655" y="480240"/>
                    <a:pt x="1408376" y="488927"/>
                  </a:cubicBezTo>
                  <a:cubicBezTo>
                    <a:pt x="1410098" y="495878"/>
                    <a:pt x="1415837" y="495298"/>
                    <a:pt x="1419854" y="492403"/>
                  </a:cubicBezTo>
                  <a:cubicBezTo>
                    <a:pt x="1428462" y="487190"/>
                    <a:pt x="1436496" y="481978"/>
                    <a:pt x="1445105" y="476766"/>
                  </a:cubicBezTo>
                  <a:cubicBezTo>
                    <a:pt x="1443383" y="484294"/>
                    <a:pt x="1452565" y="492982"/>
                    <a:pt x="1443383" y="499931"/>
                  </a:cubicBezTo>
                  <a:cubicBezTo>
                    <a:pt x="1433627" y="506882"/>
                    <a:pt x="1452565" y="516148"/>
                    <a:pt x="1442235" y="520202"/>
                  </a:cubicBezTo>
                  <a:cubicBezTo>
                    <a:pt x="1432479" y="524256"/>
                    <a:pt x="1435349" y="531206"/>
                    <a:pt x="1433053" y="537576"/>
                  </a:cubicBezTo>
                  <a:cubicBezTo>
                    <a:pt x="1431331" y="544526"/>
                    <a:pt x="1433627" y="549159"/>
                    <a:pt x="1441661" y="548580"/>
                  </a:cubicBezTo>
                  <a:cubicBezTo>
                    <a:pt x="1449409" y="547712"/>
                    <a:pt x="1451561" y="550318"/>
                    <a:pt x="1452063" y="554010"/>
                  </a:cubicBezTo>
                  <a:lnTo>
                    <a:pt x="1452514" y="564739"/>
                  </a:lnTo>
                  <a:lnTo>
                    <a:pt x="1459506" y="567013"/>
                  </a:lnTo>
                  <a:cubicBezTo>
                    <a:pt x="1461891" y="567440"/>
                    <a:pt x="1464275" y="566728"/>
                    <a:pt x="1466520" y="562452"/>
                  </a:cubicBezTo>
                  <a:cubicBezTo>
                    <a:pt x="1468764" y="557890"/>
                    <a:pt x="1470167" y="555753"/>
                    <a:pt x="1472131" y="556109"/>
                  </a:cubicBezTo>
                  <a:cubicBezTo>
                    <a:pt x="1473113" y="556287"/>
                    <a:pt x="1474235" y="557089"/>
                    <a:pt x="1475673" y="558523"/>
                  </a:cubicBezTo>
                  <a:lnTo>
                    <a:pt x="1480593" y="564143"/>
                  </a:lnTo>
                  <a:lnTo>
                    <a:pt x="1481489" y="563536"/>
                  </a:lnTo>
                  <a:cubicBezTo>
                    <a:pt x="1493025" y="564113"/>
                    <a:pt x="1490141" y="585440"/>
                    <a:pt x="1505138" y="580253"/>
                  </a:cubicBezTo>
                  <a:cubicBezTo>
                    <a:pt x="1511482" y="584288"/>
                    <a:pt x="1513789" y="590052"/>
                    <a:pt x="1511482" y="595816"/>
                  </a:cubicBezTo>
                  <a:cubicBezTo>
                    <a:pt x="1508598" y="603886"/>
                    <a:pt x="1509175" y="610227"/>
                    <a:pt x="1512636" y="617144"/>
                  </a:cubicBezTo>
                  <a:cubicBezTo>
                    <a:pt x="1509175" y="619450"/>
                    <a:pt x="1506291" y="622332"/>
                    <a:pt x="1508021" y="625790"/>
                  </a:cubicBezTo>
                  <a:cubicBezTo>
                    <a:pt x="1509752" y="630402"/>
                    <a:pt x="1514366" y="633284"/>
                    <a:pt x="1515520" y="637896"/>
                  </a:cubicBezTo>
                  <a:cubicBezTo>
                    <a:pt x="1516673" y="641931"/>
                    <a:pt x="1516097" y="647695"/>
                    <a:pt x="1513789" y="651730"/>
                  </a:cubicBezTo>
                  <a:cubicBezTo>
                    <a:pt x="1513212" y="654036"/>
                    <a:pt x="1507445" y="654036"/>
                    <a:pt x="1503984" y="654612"/>
                  </a:cubicBezTo>
                  <a:cubicBezTo>
                    <a:pt x="1499370" y="655188"/>
                    <a:pt x="1493601" y="655188"/>
                    <a:pt x="1493601" y="661529"/>
                  </a:cubicBezTo>
                  <a:cubicBezTo>
                    <a:pt x="1493601" y="665564"/>
                    <a:pt x="1499370" y="664411"/>
                    <a:pt x="1502253" y="665564"/>
                  </a:cubicBezTo>
                  <a:cubicBezTo>
                    <a:pt x="1507445" y="667870"/>
                    <a:pt x="1510329" y="671328"/>
                    <a:pt x="1508021" y="676516"/>
                  </a:cubicBezTo>
                  <a:cubicBezTo>
                    <a:pt x="1506291" y="681128"/>
                    <a:pt x="1503407" y="689198"/>
                    <a:pt x="1499370" y="685739"/>
                  </a:cubicBezTo>
                  <a:cubicBezTo>
                    <a:pt x="1484373" y="674211"/>
                    <a:pt x="1475145" y="688621"/>
                    <a:pt x="1468800" y="694386"/>
                  </a:cubicBezTo>
                  <a:cubicBezTo>
                    <a:pt x="1460148" y="701879"/>
                    <a:pt x="1453804" y="712831"/>
                    <a:pt x="1445729" y="721478"/>
                  </a:cubicBezTo>
                  <a:cubicBezTo>
                    <a:pt x="1441691" y="726089"/>
                    <a:pt x="1444575" y="730700"/>
                    <a:pt x="1445152" y="735312"/>
                  </a:cubicBezTo>
                  <a:cubicBezTo>
                    <a:pt x="1445729" y="740500"/>
                    <a:pt x="1445729" y="743958"/>
                    <a:pt x="1438807" y="746264"/>
                  </a:cubicBezTo>
                  <a:cubicBezTo>
                    <a:pt x="1424964" y="750299"/>
                    <a:pt x="1424964" y="751452"/>
                    <a:pt x="1430155" y="760098"/>
                  </a:cubicBezTo>
                  <a:cubicBezTo>
                    <a:pt x="1434770" y="766439"/>
                    <a:pt x="1438807" y="772203"/>
                    <a:pt x="1438807" y="779697"/>
                  </a:cubicBezTo>
                  <a:cubicBezTo>
                    <a:pt x="1425830" y="789640"/>
                    <a:pt x="1428101" y="803474"/>
                    <a:pt x="1427614" y="816579"/>
                  </a:cubicBezTo>
                  <a:lnTo>
                    <a:pt x="1426325" y="824473"/>
                  </a:lnTo>
                  <a:lnTo>
                    <a:pt x="1433757" y="822563"/>
                  </a:lnTo>
                  <a:cubicBezTo>
                    <a:pt x="1442397" y="823271"/>
                    <a:pt x="1443480" y="833614"/>
                    <a:pt x="1442613" y="842325"/>
                  </a:cubicBezTo>
                  <a:cubicBezTo>
                    <a:pt x="1441458" y="859165"/>
                    <a:pt x="1440880" y="876005"/>
                    <a:pt x="1438569" y="892844"/>
                  </a:cubicBezTo>
                  <a:cubicBezTo>
                    <a:pt x="1451280" y="892264"/>
                    <a:pt x="1451280" y="880069"/>
                    <a:pt x="1459369" y="877747"/>
                  </a:cubicBezTo>
                  <a:cubicBezTo>
                    <a:pt x="1464570" y="878327"/>
                    <a:pt x="1470926" y="878908"/>
                    <a:pt x="1469192" y="885295"/>
                  </a:cubicBezTo>
                  <a:cubicBezTo>
                    <a:pt x="1467459" y="893425"/>
                    <a:pt x="1462836" y="900974"/>
                    <a:pt x="1459947" y="909103"/>
                  </a:cubicBezTo>
                  <a:cubicBezTo>
                    <a:pt x="1452436" y="928266"/>
                    <a:pt x="1452436" y="928847"/>
                    <a:pt x="1433947" y="921298"/>
                  </a:cubicBezTo>
                  <a:cubicBezTo>
                    <a:pt x="1414879" y="913168"/>
                    <a:pt x="1414879" y="913168"/>
                    <a:pt x="1402167" y="899813"/>
                  </a:cubicBezTo>
                  <a:cubicBezTo>
                    <a:pt x="1397545" y="909103"/>
                    <a:pt x="1403901" y="922459"/>
                    <a:pt x="1394656" y="930589"/>
                  </a:cubicBezTo>
                  <a:cubicBezTo>
                    <a:pt x="1392344" y="932331"/>
                    <a:pt x="1390611" y="934073"/>
                    <a:pt x="1388300" y="934654"/>
                  </a:cubicBezTo>
                  <a:cubicBezTo>
                    <a:pt x="1386567" y="934654"/>
                    <a:pt x="1384255" y="932912"/>
                    <a:pt x="1383100" y="931170"/>
                  </a:cubicBezTo>
                  <a:cubicBezTo>
                    <a:pt x="1381944" y="927685"/>
                    <a:pt x="1385989" y="920717"/>
                    <a:pt x="1378477" y="920717"/>
                  </a:cubicBezTo>
                  <a:cubicBezTo>
                    <a:pt x="1376166" y="921298"/>
                    <a:pt x="1372121" y="925943"/>
                    <a:pt x="1372121" y="928847"/>
                  </a:cubicBezTo>
                  <a:cubicBezTo>
                    <a:pt x="1370966" y="937557"/>
                    <a:pt x="1364610" y="945687"/>
                    <a:pt x="1370966" y="956720"/>
                  </a:cubicBezTo>
                  <a:cubicBezTo>
                    <a:pt x="1376166" y="967172"/>
                    <a:pt x="1379055" y="978786"/>
                    <a:pt x="1392923" y="982270"/>
                  </a:cubicBezTo>
                  <a:cubicBezTo>
                    <a:pt x="1388877" y="986916"/>
                    <a:pt x="1383100" y="989239"/>
                    <a:pt x="1376744" y="989239"/>
                  </a:cubicBezTo>
                  <a:cubicBezTo>
                    <a:pt x="1364610" y="989239"/>
                    <a:pt x="1352476" y="989239"/>
                    <a:pt x="1340920" y="989239"/>
                  </a:cubicBezTo>
                  <a:cubicBezTo>
                    <a:pt x="1339765" y="996787"/>
                    <a:pt x="1339187" y="1003175"/>
                    <a:pt x="1338031" y="1008982"/>
                  </a:cubicBezTo>
                  <a:cubicBezTo>
                    <a:pt x="1336875" y="1012466"/>
                    <a:pt x="1333409" y="1015950"/>
                    <a:pt x="1329364" y="1013627"/>
                  </a:cubicBezTo>
                  <a:cubicBezTo>
                    <a:pt x="1323008" y="1010143"/>
                    <a:pt x="1317808" y="1008982"/>
                    <a:pt x="1319541" y="1018853"/>
                  </a:cubicBezTo>
                  <a:cubicBezTo>
                    <a:pt x="1321275" y="1026403"/>
                    <a:pt x="1323586" y="1032790"/>
                    <a:pt x="1312608" y="1034532"/>
                  </a:cubicBezTo>
                  <a:cubicBezTo>
                    <a:pt x="1304519" y="1036274"/>
                    <a:pt x="1298741" y="1040920"/>
                    <a:pt x="1301630" y="1050211"/>
                  </a:cubicBezTo>
                  <a:cubicBezTo>
                    <a:pt x="1303941" y="1058921"/>
                    <a:pt x="1298741" y="1064728"/>
                    <a:pt x="1296430" y="1071115"/>
                  </a:cubicBezTo>
                  <a:cubicBezTo>
                    <a:pt x="1292385" y="1072857"/>
                    <a:pt x="1286607" y="1076342"/>
                    <a:pt x="1283140" y="1072277"/>
                  </a:cubicBezTo>
                  <a:cubicBezTo>
                    <a:pt x="1274473" y="1062986"/>
                    <a:pt x="1266962" y="1061825"/>
                    <a:pt x="1258873" y="1072277"/>
                  </a:cubicBezTo>
                  <a:cubicBezTo>
                    <a:pt x="1254250" y="1077503"/>
                    <a:pt x="1249050" y="1078665"/>
                    <a:pt x="1242694" y="1078665"/>
                  </a:cubicBezTo>
                  <a:cubicBezTo>
                    <a:pt x="1233449" y="1078084"/>
                    <a:pt x="1229405" y="1074599"/>
                    <a:pt x="1227671" y="1062405"/>
                  </a:cubicBezTo>
                  <a:cubicBezTo>
                    <a:pt x="1225938" y="1054856"/>
                    <a:pt x="1219582" y="1051372"/>
                    <a:pt x="1216693" y="1056598"/>
                  </a:cubicBezTo>
                  <a:cubicBezTo>
                    <a:pt x="1211493" y="1066470"/>
                    <a:pt x="1203981" y="1072277"/>
                    <a:pt x="1193003" y="1075761"/>
                  </a:cubicBezTo>
                  <a:cubicBezTo>
                    <a:pt x="1180291" y="1079245"/>
                    <a:pt x="1171624" y="1086213"/>
                    <a:pt x="1176247" y="1102473"/>
                  </a:cubicBezTo>
                  <a:cubicBezTo>
                    <a:pt x="1176824" y="1105957"/>
                    <a:pt x="1172202" y="1111763"/>
                    <a:pt x="1170469" y="1115829"/>
                  </a:cubicBezTo>
                  <a:cubicBezTo>
                    <a:pt x="1168735" y="1118732"/>
                    <a:pt x="1166424" y="1119313"/>
                    <a:pt x="1162957" y="1118732"/>
                  </a:cubicBezTo>
                  <a:cubicBezTo>
                    <a:pt x="1159490" y="1116409"/>
                    <a:pt x="1154868" y="1115829"/>
                    <a:pt x="1151401" y="1112925"/>
                  </a:cubicBezTo>
                  <a:cubicBezTo>
                    <a:pt x="1147934" y="1110021"/>
                    <a:pt x="1146201" y="1105957"/>
                    <a:pt x="1145045" y="1101311"/>
                  </a:cubicBezTo>
                  <a:lnTo>
                    <a:pt x="1143703" y="1090522"/>
                  </a:lnTo>
                  <a:lnTo>
                    <a:pt x="1136941" y="1090069"/>
                  </a:lnTo>
                  <a:cubicBezTo>
                    <a:pt x="1132759" y="1089352"/>
                    <a:pt x="1128721" y="1088061"/>
                    <a:pt x="1124971" y="1085767"/>
                  </a:cubicBezTo>
                  <a:cubicBezTo>
                    <a:pt x="1120357" y="1082899"/>
                    <a:pt x="1117473" y="1081178"/>
                    <a:pt x="1116896" y="1074867"/>
                  </a:cubicBezTo>
                  <a:cubicBezTo>
                    <a:pt x="1115742" y="1061674"/>
                    <a:pt x="1111128" y="1055938"/>
                    <a:pt x="1099014" y="1050201"/>
                  </a:cubicBezTo>
                  <a:cubicBezTo>
                    <a:pt x="1089784" y="1046759"/>
                    <a:pt x="1081132" y="1042744"/>
                    <a:pt x="1076517" y="1033565"/>
                  </a:cubicBezTo>
                  <a:cubicBezTo>
                    <a:pt x="1073056" y="1027255"/>
                    <a:pt x="1067287" y="1024961"/>
                    <a:pt x="1060942" y="1024961"/>
                  </a:cubicBezTo>
                  <a:cubicBezTo>
                    <a:pt x="1060365" y="1023240"/>
                    <a:pt x="1059789" y="1021519"/>
                    <a:pt x="1059789" y="1020372"/>
                  </a:cubicBezTo>
                  <a:cubicBezTo>
                    <a:pt x="1067864" y="1004884"/>
                    <a:pt x="1078247" y="991116"/>
                    <a:pt x="1091515" y="980217"/>
                  </a:cubicBezTo>
                  <a:cubicBezTo>
                    <a:pt x="1093822" y="977348"/>
                    <a:pt x="1096130" y="975628"/>
                    <a:pt x="1099014" y="973907"/>
                  </a:cubicBezTo>
                  <a:lnTo>
                    <a:pt x="1107198" y="970109"/>
                  </a:lnTo>
                  <a:lnTo>
                    <a:pt x="1106077" y="969222"/>
                  </a:lnTo>
                  <a:lnTo>
                    <a:pt x="1102087" y="969806"/>
                  </a:lnTo>
                  <a:cubicBezTo>
                    <a:pt x="1091949" y="969289"/>
                    <a:pt x="1082625" y="963634"/>
                    <a:pt x="1072649" y="961894"/>
                  </a:cubicBezTo>
                  <a:cubicBezTo>
                    <a:pt x="1077854" y="964794"/>
                    <a:pt x="1089997" y="964794"/>
                    <a:pt x="1080745" y="975235"/>
                  </a:cubicBezTo>
                  <a:cubicBezTo>
                    <a:pt x="1074384" y="983355"/>
                    <a:pt x="1062819" y="983935"/>
                    <a:pt x="1053567" y="982775"/>
                  </a:cubicBezTo>
                  <a:cubicBezTo>
                    <a:pt x="1033038" y="980455"/>
                    <a:pt x="1012510" y="980890"/>
                    <a:pt x="991981" y="982630"/>
                  </a:cubicBezTo>
                  <a:lnTo>
                    <a:pt x="937508" y="989428"/>
                  </a:lnTo>
                  <a:lnTo>
                    <a:pt x="938654" y="990590"/>
                  </a:lnTo>
                  <a:cubicBezTo>
                    <a:pt x="944133" y="1001158"/>
                    <a:pt x="938854" y="1013918"/>
                    <a:pt x="937735" y="1026585"/>
                  </a:cubicBezTo>
                  <a:lnTo>
                    <a:pt x="938867" y="1034825"/>
                  </a:lnTo>
                  <a:lnTo>
                    <a:pt x="938286" y="1037389"/>
                  </a:lnTo>
                  <a:cubicBezTo>
                    <a:pt x="938286" y="1038555"/>
                    <a:pt x="938431" y="1039430"/>
                    <a:pt x="938792" y="1039867"/>
                  </a:cubicBezTo>
                  <a:lnTo>
                    <a:pt x="939552" y="1039806"/>
                  </a:lnTo>
                  <a:lnTo>
                    <a:pt x="940021" y="1043219"/>
                  </a:lnTo>
                  <a:cubicBezTo>
                    <a:pt x="940021" y="1044968"/>
                    <a:pt x="945225" y="1037389"/>
                    <a:pt x="940599" y="1039721"/>
                  </a:cubicBezTo>
                  <a:lnTo>
                    <a:pt x="939552" y="1039806"/>
                  </a:lnTo>
                  <a:lnTo>
                    <a:pt x="938867" y="1034825"/>
                  </a:lnTo>
                  <a:lnTo>
                    <a:pt x="941999" y="1021010"/>
                  </a:lnTo>
                  <a:cubicBezTo>
                    <a:pt x="948043" y="1007181"/>
                    <a:pt x="960835" y="1001387"/>
                    <a:pt x="978181" y="1007072"/>
                  </a:cubicBezTo>
                  <a:cubicBezTo>
                    <a:pt x="990901" y="1011153"/>
                    <a:pt x="1003621" y="1015818"/>
                    <a:pt x="1015762" y="1020482"/>
                  </a:cubicBezTo>
                  <a:lnTo>
                    <a:pt x="1016011" y="1020792"/>
                  </a:lnTo>
                  <a:lnTo>
                    <a:pt x="1017820" y="1004998"/>
                  </a:lnTo>
                  <a:cubicBezTo>
                    <a:pt x="1021016" y="999697"/>
                    <a:pt x="1026271" y="996311"/>
                    <a:pt x="1032520" y="996016"/>
                  </a:cubicBezTo>
                  <a:cubicBezTo>
                    <a:pt x="1048426" y="994839"/>
                    <a:pt x="1053539" y="1012507"/>
                    <a:pt x="1059221" y="1025464"/>
                  </a:cubicBezTo>
                  <a:lnTo>
                    <a:pt x="1059221" y="1026053"/>
                  </a:lnTo>
                  <a:cubicBezTo>
                    <a:pt x="1059221" y="1036065"/>
                    <a:pt x="1052971" y="1040777"/>
                    <a:pt x="1045018" y="1044310"/>
                  </a:cubicBezTo>
                  <a:cubicBezTo>
                    <a:pt x="1037064" y="1047844"/>
                    <a:pt x="1034792" y="1046666"/>
                    <a:pt x="1034792" y="1036654"/>
                  </a:cubicBezTo>
                  <a:cubicBezTo>
                    <a:pt x="1034792" y="1031942"/>
                    <a:pt x="1034508" y="1029587"/>
                    <a:pt x="1032875" y="1029145"/>
                  </a:cubicBezTo>
                  <a:lnTo>
                    <a:pt x="1025172" y="1032203"/>
                  </a:lnTo>
                  <a:lnTo>
                    <a:pt x="1025592" y="1032725"/>
                  </a:lnTo>
                  <a:cubicBezTo>
                    <a:pt x="1026170" y="1042637"/>
                    <a:pt x="1023857" y="1051965"/>
                    <a:pt x="1019231" y="1060710"/>
                  </a:cubicBezTo>
                  <a:cubicBezTo>
                    <a:pt x="1015762" y="1066540"/>
                    <a:pt x="1011137" y="1070039"/>
                    <a:pt x="1005355" y="1072371"/>
                  </a:cubicBezTo>
                  <a:cubicBezTo>
                    <a:pt x="985119" y="1081699"/>
                    <a:pt x="985119" y="1081699"/>
                    <a:pt x="973555" y="1100356"/>
                  </a:cubicBezTo>
                  <a:cubicBezTo>
                    <a:pt x="964304" y="1099773"/>
                    <a:pt x="953897" y="1100939"/>
                    <a:pt x="944646" y="1098607"/>
                  </a:cubicBezTo>
                  <a:cubicBezTo>
                    <a:pt x="928457" y="1095109"/>
                    <a:pt x="928457" y="1093943"/>
                    <a:pt x="922675" y="1099190"/>
                  </a:cubicBezTo>
                  <a:cubicBezTo>
                    <a:pt x="918628" y="1102688"/>
                    <a:pt x="915159" y="1105603"/>
                    <a:pt x="911112" y="1109101"/>
                  </a:cubicBezTo>
                  <a:cubicBezTo>
                    <a:pt x="907064" y="1102105"/>
                    <a:pt x="904174" y="1096275"/>
                    <a:pt x="900705" y="1090445"/>
                  </a:cubicBezTo>
                  <a:cubicBezTo>
                    <a:pt x="894345" y="1078201"/>
                    <a:pt x="894345" y="1078201"/>
                    <a:pt x="905908" y="1068873"/>
                  </a:cubicBezTo>
                  <a:cubicBezTo>
                    <a:pt x="909955" y="1066540"/>
                    <a:pt x="913425" y="1063042"/>
                    <a:pt x="915737" y="1058961"/>
                  </a:cubicBezTo>
                  <a:cubicBezTo>
                    <a:pt x="919784" y="1050799"/>
                    <a:pt x="913425" y="1048467"/>
                    <a:pt x="907064" y="1047884"/>
                  </a:cubicBezTo>
                  <a:lnTo>
                    <a:pt x="906585" y="1047541"/>
                  </a:lnTo>
                  <a:lnTo>
                    <a:pt x="901499" y="1052037"/>
                  </a:lnTo>
                  <a:cubicBezTo>
                    <a:pt x="877129" y="1064734"/>
                    <a:pt x="877129" y="1064734"/>
                    <a:pt x="886413" y="1091280"/>
                  </a:cubicBezTo>
                  <a:cubicBezTo>
                    <a:pt x="888734" y="1098206"/>
                    <a:pt x="885833" y="1103399"/>
                    <a:pt x="881771" y="1108016"/>
                  </a:cubicBezTo>
                  <a:cubicBezTo>
                    <a:pt x="880611" y="1109747"/>
                    <a:pt x="877709" y="1110325"/>
                    <a:pt x="875388" y="1110325"/>
                  </a:cubicBezTo>
                  <a:cubicBezTo>
                    <a:pt x="874228" y="1110325"/>
                    <a:pt x="873067" y="1108593"/>
                    <a:pt x="873067" y="1108016"/>
                  </a:cubicBezTo>
                  <a:cubicBezTo>
                    <a:pt x="873067" y="1098206"/>
                    <a:pt x="873067" y="1088395"/>
                    <a:pt x="869006" y="1079738"/>
                  </a:cubicBezTo>
                  <a:cubicBezTo>
                    <a:pt x="867845" y="1077430"/>
                    <a:pt x="866685" y="1075121"/>
                    <a:pt x="864364" y="1075121"/>
                  </a:cubicBezTo>
                  <a:cubicBezTo>
                    <a:pt x="860882" y="1074544"/>
                    <a:pt x="857401" y="1078584"/>
                    <a:pt x="858561" y="1082046"/>
                  </a:cubicBezTo>
                  <a:cubicBezTo>
                    <a:pt x="861463" y="1093012"/>
                    <a:pt x="859141" y="1098206"/>
                    <a:pt x="846957" y="1099360"/>
                  </a:cubicBezTo>
                  <a:cubicBezTo>
                    <a:pt x="845796" y="1091857"/>
                    <a:pt x="844636" y="1083778"/>
                    <a:pt x="834191" y="1088395"/>
                  </a:cubicBezTo>
                  <a:cubicBezTo>
                    <a:pt x="826648" y="1091280"/>
                    <a:pt x="819685" y="1095320"/>
                    <a:pt x="811562" y="1099360"/>
                  </a:cubicBezTo>
                  <a:cubicBezTo>
                    <a:pt x="814463" y="1105131"/>
                    <a:pt x="816784" y="1110902"/>
                    <a:pt x="819685" y="1117250"/>
                  </a:cubicBezTo>
                  <a:cubicBezTo>
                    <a:pt x="809821" y="1121867"/>
                    <a:pt x="803438" y="1112056"/>
                    <a:pt x="794735" y="1113787"/>
                  </a:cubicBezTo>
                  <a:cubicBezTo>
                    <a:pt x="795605" y="1108017"/>
                    <a:pt x="792994" y="1104409"/>
                    <a:pt x="789658" y="1101307"/>
                  </a:cubicBezTo>
                  <a:lnTo>
                    <a:pt x="780708" y="1092338"/>
                  </a:lnTo>
                  <a:lnTo>
                    <a:pt x="780163" y="1092860"/>
                  </a:lnTo>
                  <a:cubicBezTo>
                    <a:pt x="775589" y="1089435"/>
                    <a:pt x="771014" y="1084868"/>
                    <a:pt x="765867" y="1082014"/>
                  </a:cubicBezTo>
                  <a:cubicBezTo>
                    <a:pt x="757862" y="1078588"/>
                    <a:pt x="753287" y="1077446"/>
                    <a:pt x="745282" y="1086580"/>
                  </a:cubicBezTo>
                  <a:cubicBezTo>
                    <a:pt x="736705" y="1097998"/>
                    <a:pt x="718406" y="1106561"/>
                    <a:pt x="704111" y="1095714"/>
                  </a:cubicBezTo>
                  <a:cubicBezTo>
                    <a:pt x="694961" y="1089435"/>
                    <a:pt x="692102" y="1095714"/>
                    <a:pt x="685812" y="1097998"/>
                  </a:cubicBezTo>
                  <a:cubicBezTo>
                    <a:pt x="682381" y="1098568"/>
                    <a:pt x="679522" y="1095714"/>
                    <a:pt x="677807" y="1092860"/>
                  </a:cubicBezTo>
                  <a:cubicBezTo>
                    <a:pt x="662367" y="1092289"/>
                    <a:pt x="654362" y="1082584"/>
                    <a:pt x="648072" y="1070596"/>
                  </a:cubicBezTo>
                  <a:cubicBezTo>
                    <a:pt x="653218" y="1062604"/>
                    <a:pt x="658365" y="1070025"/>
                    <a:pt x="662939" y="1070596"/>
                  </a:cubicBezTo>
                  <a:lnTo>
                    <a:pt x="663065" y="1070347"/>
                  </a:lnTo>
                  <a:lnTo>
                    <a:pt x="662917" y="1070495"/>
                  </a:lnTo>
                  <a:cubicBezTo>
                    <a:pt x="663493" y="1061845"/>
                    <a:pt x="664070" y="1052042"/>
                    <a:pt x="665798" y="1042815"/>
                  </a:cubicBezTo>
                  <a:cubicBezTo>
                    <a:pt x="666951" y="1037048"/>
                    <a:pt x="664646" y="1031858"/>
                    <a:pt x="662341" y="1026668"/>
                  </a:cubicBezTo>
                  <a:cubicBezTo>
                    <a:pt x="660036" y="1019171"/>
                    <a:pt x="658308" y="1025514"/>
                    <a:pt x="655427" y="1026668"/>
                  </a:cubicBezTo>
                  <a:cubicBezTo>
                    <a:pt x="654851" y="1027821"/>
                    <a:pt x="654851" y="1028975"/>
                    <a:pt x="654275" y="1029551"/>
                  </a:cubicBezTo>
                  <a:cubicBezTo>
                    <a:pt x="651970" y="1033011"/>
                    <a:pt x="649089" y="1038201"/>
                    <a:pt x="643903" y="1035318"/>
                  </a:cubicBezTo>
                  <a:cubicBezTo>
                    <a:pt x="642751" y="1034741"/>
                    <a:pt x="642175" y="1033299"/>
                    <a:pt x="641743" y="1031569"/>
                  </a:cubicBezTo>
                  <a:lnTo>
                    <a:pt x="641477" y="1030443"/>
                  </a:lnTo>
                  <a:lnTo>
                    <a:pt x="639666" y="1031391"/>
                  </a:lnTo>
                  <a:cubicBezTo>
                    <a:pt x="628137" y="1032545"/>
                    <a:pt x="616031" y="1031391"/>
                    <a:pt x="604501" y="1029661"/>
                  </a:cubicBezTo>
                  <a:cubicBezTo>
                    <a:pt x="599314" y="1028508"/>
                    <a:pt x="594702" y="1025625"/>
                    <a:pt x="595855" y="1020436"/>
                  </a:cubicBezTo>
                  <a:cubicBezTo>
                    <a:pt x="597584" y="1012940"/>
                    <a:pt x="602196" y="1007750"/>
                    <a:pt x="610843" y="1011210"/>
                  </a:cubicBezTo>
                  <a:cubicBezTo>
                    <a:pt x="619490" y="1002561"/>
                    <a:pt x="637937" y="975459"/>
                    <a:pt x="637937" y="968540"/>
                  </a:cubicBezTo>
                  <a:cubicBezTo>
                    <a:pt x="638513" y="962774"/>
                    <a:pt x="635054" y="957584"/>
                    <a:pt x="633325" y="951818"/>
                  </a:cubicBezTo>
                  <a:cubicBezTo>
                    <a:pt x="633325" y="948358"/>
                    <a:pt x="635054" y="945475"/>
                    <a:pt x="636207" y="942592"/>
                  </a:cubicBezTo>
                  <a:cubicBezTo>
                    <a:pt x="637360" y="941438"/>
                    <a:pt x="637937" y="939132"/>
                    <a:pt x="638513" y="937402"/>
                  </a:cubicBezTo>
                  <a:cubicBezTo>
                    <a:pt x="638513" y="937402"/>
                    <a:pt x="638513" y="935096"/>
                    <a:pt x="637937" y="935096"/>
                  </a:cubicBezTo>
                  <a:cubicBezTo>
                    <a:pt x="636207" y="933943"/>
                    <a:pt x="634478" y="933366"/>
                    <a:pt x="632748" y="932789"/>
                  </a:cubicBezTo>
                  <a:cubicBezTo>
                    <a:pt x="630443" y="931636"/>
                    <a:pt x="629290" y="929906"/>
                    <a:pt x="628713" y="927600"/>
                  </a:cubicBezTo>
                  <a:cubicBezTo>
                    <a:pt x="628713" y="925870"/>
                    <a:pt x="627560" y="923563"/>
                    <a:pt x="625831" y="922410"/>
                  </a:cubicBezTo>
                  <a:cubicBezTo>
                    <a:pt x="622949" y="920680"/>
                    <a:pt x="622372" y="919527"/>
                    <a:pt x="622949" y="917797"/>
                  </a:cubicBezTo>
                  <a:cubicBezTo>
                    <a:pt x="624102" y="915491"/>
                    <a:pt x="625255" y="914914"/>
                    <a:pt x="625831" y="914914"/>
                  </a:cubicBezTo>
                  <a:cubicBezTo>
                    <a:pt x="628713" y="914914"/>
                    <a:pt x="631595" y="914625"/>
                    <a:pt x="634118" y="913544"/>
                  </a:cubicBezTo>
                  <a:lnTo>
                    <a:pt x="639529" y="908132"/>
                  </a:lnTo>
                  <a:lnTo>
                    <a:pt x="632570" y="910739"/>
                  </a:lnTo>
                  <a:cubicBezTo>
                    <a:pt x="613577" y="909014"/>
                    <a:pt x="591129" y="891764"/>
                    <a:pt x="581920" y="925114"/>
                  </a:cubicBezTo>
                  <a:cubicBezTo>
                    <a:pt x="579618" y="931439"/>
                    <a:pt x="569834" y="934314"/>
                    <a:pt x="564653" y="938914"/>
                  </a:cubicBezTo>
                  <a:cubicBezTo>
                    <a:pt x="546235" y="957314"/>
                    <a:pt x="529544" y="963639"/>
                    <a:pt x="516306" y="934314"/>
                  </a:cubicBezTo>
                  <a:cubicBezTo>
                    <a:pt x="512852" y="926264"/>
                    <a:pt x="504219" y="926264"/>
                    <a:pt x="499039" y="921089"/>
                  </a:cubicBezTo>
                  <a:cubicBezTo>
                    <a:pt x="499039" y="918214"/>
                    <a:pt x="499039" y="916489"/>
                    <a:pt x="499039" y="913614"/>
                  </a:cubicBezTo>
                  <a:cubicBezTo>
                    <a:pt x="495585" y="909014"/>
                    <a:pt x="495585" y="903839"/>
                    <a:pt x="499615" y="898664"/>
                  </a:cubicBezTo>
                  <a:cubicBezTo>
                    <a:pt x="503068" y="896363"/>
                    <a:pt x="506521" y="892914"/>
                    <a:pt x="509975" y="891764"/>
                  </a:cubicBezTo>
                  <a:cubicBezTo>
                    <a:pt x="518608" y="889463"/>
                    <a:pt x="520910" y="884288"/>
                    <a:pt x="521486" y="876814"/>
                  </a:cubicBezTo>
                  <a:cubicBezTo>
                    <a:pt x="524364" y="874513"/>
                    <a:pt x="524939" y="869914"/>
                    <a:pt x="528968" y="869338"/>
                  </a:cubicBezTo>
                  <a:cubicBezTo>
                    <a:pt x="538753" y="868763"/>
                    <a:pt x="543358" y="863588"/>
                    <a:pt x="543358" y="853813"/>
                  </a:cubicBezTo>
                  <a:cubicBezTo>
                    <a:pt x="543358" y="849213"/>
                    <a:pt x="543358" y="844613"/>
                    <a:pt x="543358" y="840013"/>
                  </a:cubicBezTo>
                  <a:cubicBezTo>
                    <a:pt x="543933" y="833688"/>
                    <a:pt x="545084" y="828513"/>
                    <a:pt x="550840" y="825063"/>
                  </a:cubicBezTo>
                  <a:cubicBezTo>
                    <a:pt x="558322" y="831963"/>
                    <a:pt x="568107" y="833688"/>
                    <a:pt x="575014" y="828513"/>
                  </a:cubicBezTo>
                  <a:cubicBezTo>
                    <a:pt x="599763" y="808388"/>
                    <a:pt x="631419" y="804363"/>
                    <a:pt x="658471" y="790563"/>
                  </a:cubicBezTo>
                  <a:cubicBezTo>
                    <a:pt x="664946" y="787400"/>
                    <a:pt x="670018" y="785819"/>
                    <a:pt x="674074" y="785514"/>
                  </a:cubicBezTo>
                  <a:cubicBezTo>
                    <a:pt x="686242" y="784597"/>
                    <a:pt x="689263" y="795163"/>
                    <a:pt x="693580" y="808963"/>
                  </a:cubicBezTo>
                  <a:cubicBezTo>
                    <a:pt x="697609" y="821038"/>
                    <a:pt x="680342" y="834263"/>
                    <a:pt x="694155" y="842888"/>
                  </a:cubicBezTo>
                  <a:cubicBezTo>
                    <a:pt x="713149" y="853813"/>
                    <a:pt x="728690" y="871638"/>
                    <a:pt x="752288" y="872788"/>
                  </a:cubicBezTo>
                  <a:cubicBezTo>
                    <a:pt x="776461" y="874513"/>
                    <a:pt x="800059" y="881414"/>
                    <a:pt x="823658" y="882564"/>
                  </a:cubicBezTo>
                  <a:cubicBezTo>
                    <a:pt x="867977" y="869914"/>
                    <a:pt x="869127" y="871064"/>
                    <a:pt x="886395" y="913039"/>
                  </a:cubicBezTo>
                  <a:lnTo>
                    <a:pt x="885767" y="914377"/>
                  </a:lnTo>
                  <a:lnTo>
                    <a:pt x="894842" y="914559"/>
                  </a:lnTo>
                  <a:cubicBezTo>
                    <a:pt x="904953" y="916979"/>
                    <a:pt x="911892" y="925353"/>
                    <a:pt x="918831" y="934053"/>
                  </a:cubicBezTo>
                  <a:cubicBezTo>
                    <a:pt x="919987" y="935213"/>
                    <a:pt x="924036" y="935793"/>
                    <a:pt x="925771" y="935213"/>
                  </a:cubicBezTo>
                  <a:cubicBezTo>
                    <a:pt x="930396" y="933473"/>
                    <a:pt x="928083" y="930573"/>
                    <a:pt x="926349" y="927673"/>
                  </a:cubicBezTo>
                  <a:cubicBezTo>
                    <a:pt x="922879" y="923032"/>
                    <a:pt x="919409" y="917812"/>
                    <a:pt x="916518" y="912012"/>
                  </a:cubicBezTo>
                  <a:cubicBezTo>
                    <a:pt x="913627" y="905052"/>
                    <a:pt x="918253" y="901572"/>
                    <a:pt x="925192" y="900412"/>
                  </a:cubicBezTo>
                  <a:cubicBezTo>
                    <a:pt x="928662" y="899252"/>
                    <a:pt x="932131" y="899252"/>
                    <a:pt x="935601" y="899252"/>
                  </a:cubicBezTo>
                  <a:cubicBezTo>
                    <a:pt x="958731" y="911432"/>
                    <a:pt x="981862" y="882431"/>
                    <a:pt x="1002679" y="898092"/>
                  </a:cubicBezTo>
                  <a:cubicBezTo>
                    <a:pt x="1025232" y="914912"/>
                    <a:pt x="1030436" y="898092"/>
                    <a:pt x="1039689" y="884751"/>
                  </a:cubicBezTo>
                  <a:cubicBezTo>
                    <a:pt x="1042001" y="884751"/>
                    <a:pt x="1044314" y="884751"/>
                    <a:pt x="1046627" y="884751"/>
                  </a:cubicBezTo>
                  <a:lnTo>
                    <a:pt x="1047317" y="884302"/>
                  </a:lnTo>
                  <a:lnTo>
                    <a:pt x="1061699" y="870181"/>
                  </a:lnTo>
                  <a:lnTo>
                    <a:pt x="1061663" y="869670"/>
                  </a:lnTo>
                  <a:cubicBezTo>
                    <a:pt x="1064554" y="863870"/>
                    <a:pt x="1070336" y="862130"/>
                    <a:pt x="1076119" y="862130"/>
                  </a:cubicBezTo>
                  <a:lnTo>
                    <a:pt x="1083943" y="869417"/>
                  </a:lnTo>
                  <a:lnTo>
                    <a:pt x="1088346" y="864642"/>
                  </a:lnTo>
                  <a:cubicBezTo>
                    <a:pt x="1089426" y="862103"/>
                    <a:pt x="1089858" y="859202"/>
                    <a:pt x="1090145" y="856301"/>
                  </a:cubicBezTo>
                  <a:cubicBezTo>
                    <a:pt x="1094751" y="851079"/>
                    <a:pt x="1099358" y="845857"/>
                    <a:pt x="1104540" y="841215"/>
                  </a:cubicBezTo>
                  <a:lnTo>
                    <a:pt x="1105721" y="842009"/>
                  </a:lnTo>
                  <a:lnTo>
                    <a:pt x="1105535" y="841551"/>
                  </a:lnTo>
                  <a:lnTo>
                    <a:pt x="1105535" y="835057"/>
                  </a:lnTo>
                  <a:lnTo>
                    <a:pt x="1104540" y="833672"/>
                  </a:lnTo>
                  <a:cubicBezTo>
                    <a:pt x="1109722" y="817426"/>
                    <a:pt x="1113752" y="814525"/>
                    <a:pt x="1123540" y="819747"/>
                  </a:cubicBezTo>
                  <a:cubicBezTo>
                    <a:pt x="1128722" y="822648"/>
                    <a:pt x="1133904" y="826129"/>
                    <a:pt x="1139086" y="828450"/>
                  </a:cubicBezTo>
                  <a:cubicBezTo>
                    <a:pt x="1145419" y="831351"/>
                    <a:pt x="1147147" y="826129"/>
                    <a:pt x="1149450" y="821487"/>
                  </a:cubicBezTo>
                  <a:cubicBezTo>
                    <a:pt x="1152329" y="812204"/>
                    <a:pt x="1158086" y="817426"/>
                    <a:pt x="1163269" y="819167"/>
                  </a:cubicBezTo>
                  <a:lnTo>
                    <a:pt x="1166315" y="822470"/>
                  </a:lnTo>
                  <a:lnTo>
                    <a:pt x="1164392" y="819047"/>
                  </a:lnTo>
                  <a:lnTo>
                    <a:pt x="1170752" y="818574"/>
                  </a:lnTo>
                  <a:lnTo>
                    <a:pt x="1167875" y="797118"/>
                  </a:lnTo>
                  <a:cubicBezTo>
                    <a:pt x="1167875" y="789575"/>
                    <a:pt x="1174208" y="786674"/>
                    <a:pt x="1185724" y="788995"/>
                  </a:cubicBezTo>
                  <a:lnTo>
                    <a:pt x="1187222" y="788663"/>
                  </a:lnTo>
                  <a:lnTo>
                    <a:pt x="1186861" y="787611"/>
                  </a:lnTo>
                  <a:lnTo>
                    <a:pt x="1193208" y="781571"/>
                  </a:lnTo>
                  <a:lnTo>
                    <a:pt x="1193208" y="774489"/>
                  </a:lnTo>
                  <a:lnTo>
                    <a:pt x="1194807" y="773312"/>
                  </a:lnTo>
                  <a:lnTo>
                    <a:pt x="1194484" y="773397"/>
                  </a:lnTo>
                  <a:cubicBezTo>
                    <a:pt x="1195642" y="769954"/>
                    <a:pt x="1195642" y="764789"/>
                    <a:pt x="1197379" y="763642"/>
                  </a:cubicBezTo>
                  <a:cubicBezTo>
                    <a:pt x="1215324" y="752738"/>
                    <a:pt x="1230954" y="738392"/>
                    <a:pt x="1253531" y="736671"/>
                  </a:cubicBezTo>
                  <a:cubicBezTo>
                    <a:pt x="1256425" y="739540"/>
                    <a:pt x="1259320" y="740114"/>
                    <a:pt x="1262794" y="737245"/>
                  </a:cubicBezTo>
                  <a:cubicBezTo>
                    <a:pt x="1267425" y="732654"/>
                    <a:pt x="1269161" y="727490"/>
                    <a:pt x="1267425" y="721178"/>
                  </a:cubicBezTo>
                  <a:cubicBezTo>
                    <a:pt x="1266267" y="715439"/>
                    <a:pt x="1263372" y="709701"/>
                    <a:pt x="1269161" y="704536"/>
                  </a:cubicBezTo>
                  <a:cubicBezTo>
                    <a:pt x="1272345" y="701954"/>
                    <a:pt x="1275674" y="700519"/>
                    <a:pt x="1279075" y="699945"/>
                  </a:cubicBezTo>
                  <a:cubicBezTo>
                    <a:pt x="1282476" y="699372"/>
                    <a:pt x="1285949" y="699659"/>
                    <a:pt x="1289422" y="700519"/>
                  </a:cubicBezTo>
                  <a:cubicBezTo>
                    <a:pt x="1292896" y="701667"/>
                    <a:pt x="1295211" y="705110"/>
                    <a:pt x="1298106" y="706832"/>
                  </a:cubicBezTo>
                  <a:lnTo>
                    <a:pt x="1297423" y="707878"/>
                  </a:lnTo>
                  <a:lnTo>
                    <a:pt x="1302029" y="710664"/>
                  </a:lnTo>
                  <a:cubicBezTo>
                    <a:pt x="1304908" y="711244"/>
                    <a:pt x="1307787" y="711824"/>
                    <a:pt x="1308363" y="710664"/>
                  </a:cubicBezTo>
                  <a:cubicBezTo>
                    <a:pt x="1308938" y="707182"/>
                    <a:pt x="1304332" y="710664"/>
                    <a:pt x="1303757" y="707182"/>
                  </a:cubicBezTo>
                  <a:lnTo>
                    <a:pt x="1307735" y="699472"/>
                  </a:lnTo>
                  <a:lnTo>
                    <a:pt x="1299412" y="698291"/>
                  </a:lnTo>
                  <a:cubicBezTo>
                    <a:pt x="1295036" y="696988"/>
                    <a:pt x="1291593" y="694237"/>
                    <a:pt x="1290732" y="687576"/>
                  </a:cubicBezTo>
                  <a:cubicBezTo>
                    <a:pt x="1289584" y="678310"/>
                    <a:pt x="1301635" y="682943"/>
                    <a:pt x="1306801" y="676573"/>
                  </a:cubicBezTo>
                  <a:cubicBezTo>
                    <a:pt x="1290732" y="671940"/>
                    <a:pt x="1285567" y="693368"/>
                    <a:pt x="1271794" y="688735"/>
                  </a:cubicBezTo>
                  <a:cubicBezTo>
                    <a:pt x="1266629" y="687576"/>
                    <a:pt x="1262038" y="684101"/>
                    <a:pt x="1259169" y="679468"/>
                  </a:cubicBezTo>
                  <a:cubicBezTo>
                    <a:pt x="1258021" y="675994"/>
                    <a:pt x="1258595" y="673098"/>
                    <a:pt x="1260890" y="669623"/>
                  </a:cubicBezTo>
                  <a:cubicBezTo>
                    <a:pt x="1268351" y="659777"/>
                    <a:pt x="1275811" y="651090"/>
                    <a:pt x="1283271" y="640665"/>
                  </a:cubicBezTo>
                  <a:cubicBezTo>
                    <a:pt x="1286715" y="635453"/>
                    <a:pt x="1291879" y="633136"/>
                    <a:pt x="1298192" y="632557"/>
                  </a:cubicBezTo>
                  <a:cubicBezTo>
                    <a:pt x="1308522" y="637190"/>
                    <a:pt x="1318852" y="645878"/>
                    <a:pt x="1330903" y="636611"/>
                  </a:cubicBezTo>
                  <a:cubicBezTo>
                    <a:pt x="1316557" y="618078"/>
                    <a:pt x="1365909" y="615762"/>
                    <a:pt x="1340659" y="594912"/>
                  </a:cubicBezTo>
                  <a:cubicBezTo>
                    <a:pt x="1338938" y="585646"/>
                    <a:pt x="1338938" y="576380"/>
                    <a:pt x="1341233" y="567113"/>
                  </a:cubicBezTo>
                  <a:cubicBezTo>
                    <a:pt x="1342381" y="563638"/>
                    <a:pt x="1343528" y="560742"/>
                    <a:pt x="1345250" y="558426"/>
                  </a:cubicBezTo>
                  <a:cubicBezTo>
                    <a:pt x="1346972" y="555530"/>
                    <a:pt x="1349267" y="553213"/>
                    <a:pt x="1352137" y="552055"/>
                  </a:cubicBezTo>
                  <a:cubicBezTo>
                    <a:pt x="1353284" y="551476"/>
                    <a:pt x="1355006" y="551476"/>
                    <a:pt x="1356727" y="550897"/>
                  </a:cubicBezTo>
                  <a:cubicBezTo>
                    <a:pt x="1392882" y="550318"/>
                    <a:pt x="1400342" y="535260"/>
                    <a:pt x="1381405" y="499352"/>
                  </a:cubicBezTo>
                  <a:cubicBezTo>
                    <a:pt x="1376813" y="491244"/>
                    <a:pt x="1373944" y="485453"/>
                    <a:pt x="1378535" y="476766"/>
                  </a:cubicBezTo>
                  <a:close/>
                  <a:moveTo>
                    <a:pt x="1465959" y="454357"/>
                  </a:moveTo>
                  <a:cubicBezTo>
                    <a:pt x="1469286" y="461079"/>
                    <a:pt x="1470949" y="468362"/>
                    <a:pt x="1460968" y="471164"/>
                  </a:cubicBezTo>
                  <a:cubicBezTo>
                    <a:pt x="1455423" y="472845"/>
                    <a:pt x="1450433" y="474525"/>
                    <a:pt x="1444888" y="476206"/>
                  </a:cubicBezTo>
                  <a:cubicBezTo>
                    <a:pt x="1441006" y="459959"/>
                    <a:pt x="1441561" y="457718"/>
                    <a:pt x="1455423" y="454917"/>
                  </a:cubicBezTo>
                  <a:cubicBezTo>
                    <a:pt x="1459305" y="453796"/>
                    <a:pt x="1462632" y="454917"/>
                    <a:pt x="1465959" y="454357"/>
                  </a:cubicBezTo>
                  <a:close/>
                  <a:moveTo>
                    <a:pt x="1372098" y="433380"/>
                  </a:moveTo>
                  <a:cubicBezTo>
                    <a:pt x="1375550" y="436325"/>
                    <a:pt x="1379578" y="438092"/>
                    <a:pt x="1382455" y="441626"/>
                  </a:cubicBezTo>
                  <a:cubicBezTo>
                    <a:pt x="1385333" y="445748"/>
                    <a:pt x="1387059" y="451049"/>
                    <a:pt x="1379003" y="451049"/>
                  </a:cubicBezTo>
                  <a:cubicBezTo>
                    <a:pt x="1376126" y="450754"/>
                    <a:pt x="1373248" y="450313"/>
                    <a:pt x="1370731" y="450755"/>
                  </a:cubicBezTo>
                  <a:lnTo>
                    <a:pt x="1365707" y="454868"/>
                  </a:lnTo>
                  <a:lnTo>
                    <a:pt x="1370480" y="460276"/>
                  </a:lnTo>
                  <a:cubicBezTo>
                    <a:pt x="1371506" y="462779"/>
                    <a:pt x="1371799" y="465576"/>
                    <a:pt x="1371799" y="468521"/>
                  </a:cubicBezTo>
                  <a:cubicBezTo>
                    <a:pt x="1368867" y="467049"/>
                    <a:pt x="1367108" y="464840"/>
                    <a:pt x="1366081" y="462264"/>
                  </a:cubicBezTo>
                  <a:lnTo>
                    <a:pt x="1365017" y="455433"/>
                  </a:lnTo>
                  <a:lnTo>
                    <a:pt x="1364617" y="455761"/>
                  </a:lnTo>
                  <a:cubicBezTo>
                    <a:pt x="1359438" y="452227"/>
                    <a:pt x="1357136" y="448104"/>
                    <a:pt x="1362315" y="442803"/>
                  </a:cubicBezTo>
                  <a:cubicBezTo>
                    <a:pt x="1365768" y="439270"/>
                    <a:pt x="1368645" y="436325"/>
                    <a:pt x="1372098" y="433380"/>
                  </a:cubicBezTo>
                  <a:close/>
                  <a:moveTo>
                    <a:pt x="1357446" y="364473"/>
                  </a:moveTo>
                  <a:cubicBezTo>
                    <a:pt x="1365533" y="370187"/>
                    <a:pt x="1359602" y="383328"/>
                    <a:pt x="1369307" y="387328"/>
                  </a:cubicBezTo>
                  <a:cubicBezTo>
                    <a:pt x="1368768" y="393613"/>
                    <a:pt x="1367689" y="398755"/>
                    <a:pt x="1362298" y="402183"/>
                  </a:cubicBezTo>
                  <a:cubicBezTo>
                    <a:pt x="1356368" y="390185"/>
                    <a:pt x="1352055" y="378186"/>
                    <a:pt x="1357446" y="364473"/>
                  </a:cubicBezTo>
                  <a:close/>
                  <a:moveTo>
                    <a:pt x="233727" y="354161"/>
                  </a:moveTo>
                  <a:cubicBezTo>
                    <a:pt x="229829" y="353074"/>
                    <a:pt x="223764" y="354524"/>
                    <a:pt x="218565" y="358005"/>
                  </a:cubicBezTo>
                  <a:cubicBezTo>
                    <a:pt x="205858" y="366708"/>
                    <a:pt x="196617" y="382374"/>
                    <a:pt x="177556" y="376572"/>
                  </a:cubicBezTo>
                  <a:lnTo>
                    <a:pt x="176436" y="374660"/>
                  </a:lnTo>
                  <a:lnTo>
                    <a:pt x="173692" y="368754"/>
                  </a:lnTo>
                  <a:lnTo>
                    <a:pt x="173063" y="364642"/>
                  </a:lnTo>
                  <a:lnTo>
                    <a:pt x="174446" y="361422"/>
                  </a:lnTo>
                  <a:lnTo>
                    <a:pt x="174451" y="361414"/>
                  </a:lnTo>
                  <a:cubicBezTo>
                    <a:pt x="175245" y="360906"/>
                    <a:pt x="176112" y="360616"/>
                    <a:pt x="176400" y="360326"/>
                  </a:cubicBezTo>
                  <a:cubicBezTo>
                    <a:pt x="178711" y="355685"/>
                    <a:pt x="171780" y="355685"/>
                    <a:pt x="175823" y="358585"/>
                  </a:cubicBezTo>
                  <a:cubicBezTo>
                    <a:pt x="175823" y="358585"/>
                    <a:pt x="175245" y="359746"/>
                    <a:pt x="174667" y="360906"/>
                  </a:cubicBezTo>
                  <a:lnTo>
                    <a:pt x="174446" y="361422"/>
                  </a:lnTo>
                  <a:lnTo>
                    <a:pt x="172935" y="363807"/>
                  </a:lnTo>
                  <a:lnTo>
                    <a:pt x="173063" y="364642"/>
                  </a:lnTo>
                  <a:lnTo>
                    <a:pt x="172447" y="366074"/>
                  </a:lnTo>
                  <a:lnTo>
                    <a:pt x="173692" y="368754"/>
                  </a:lnTo>
                  <a:lnTo>
                    <a:pt x="173945" y="370407"/>
                  </a:lnTo>
                  <a:lnTo>
                    <a:pt x="176436" y="374660"/>
                  </a:lnTo>
                  <a:lnTo>
                    <a:pt x="178133" y="378312"/>
                  </a:lnTo>
                  <a:cubicBezTo>
                    <a:pt x="177267" y="381794"/>
                    <a:pt x="176563" y="385520"/>
                    <a:pt x="175290" y="388695"/>
                  </a:cubicBezTo>
                  <a:lnTo>
                    <a:pt x="169241" y="395540"/>
                  </a:lnTo>
                  <a:lnTo>
                    <a:pt x="167180" y="395891"/>
                  </a:lnTo>
                  <a:lnTo>
                    <a:pt x="160990" y="396287"/>
                  </a:lnTo>
                  <a:lnTo>
                    <a:pt x="158628" y="392727"/>
                  </a:lnTo>
                  <a:lnTo>
                    <a:pt x="157267" y="390496"/>
                  </a:lnTo>
                  <a:cubicBezTo>
                    <a:pt x="156329" y="388321"/>
                    <a:pt x="155318" y="386145"/>
                    <a:pt x="153296" y="384694"/>
                  </a:cubicBezTo>
                  <a:lnTo>
                    <a:pt x="158628" y="392727"/>
                  </a:lnTo>
                  <a:lnTo>
                    <a:pt x="160805" y="396298"/>
                  </a:lnTo>
                  <a:lnTo>
                    <a:pt x="160990" y="396287"/>
                  </a:lnTo>
                  <a:lnTo>
                    <a:pt x="161383" y="396878"/>
                  </a:lnTo>
                  <a:lnTo>
                    <a:pt x="167180" y="395891"/>
                  </a:lnTo>
                  <a:lnTo>
                    <a:pt x="169036" y="395773"/>
                  </a:lnTo>
                  <a:lnTo>
                    <a:pt x="169241" y="395540"/>
                  </a:lnTo>
                  <a:lnTo>
                    <a:pt x="175381" y="394495"/>
                  </a:lnTo>
                  <a:cubicBezTo>
                    <a:pt x="188675" y="394413"/>
                    <a:pt x="199938" y="400940"/>
                    <a:pt x="209901" y="411384"/>
                  </a:cubicBezTo>
                  <a:cubicBezTo>
                    <a:pt x="216833" y="419507"/>
                    <a:pt x="227807" y="427629"/>
                    <a:pt x="215677" y="438653"/>
                  </a:cubicBezTo>
                  <a:cubicBezTo>
                    <a:pt x="206436" y="446195"/>
                    <a:pt x="196617" y="457219"/>
                    <a:pt x="185642" y="440974"/>
                  </a:cubicBezTo>
                  <a:cubicBezTo>
                    <a:pt x="175823" y="427049"/>
                    <a:pt x="168314" y="431691"/>
                    <a:pt x="162538" y="445035"/>
                  </a:cubicBezTo>
                  <a:cubicBezTo>
                    <a:pt x="159650" y="452578"/>
                    <a:pt x="152141" y="454318"/>
                    <a:pt x="144055" y="452578"/>
                  </a:cubicBezTo>
                  <a:cubicBezTo>
                    <a:pt x="140589" y="451417"/>
                    <a:pt x="138279" y="449677"/>
                    <a:pt x="136546" y="446195"/>
                  </a:cubicBezTo>
                  <a:cubicBezTo>
                    <a:pt x="133080" y="429950"/>
                    <a:pt x="139434" y="410803"/>
                    <a:pt x="120373" y="387596"/>
                  </a:cubicBezTo>
                  <a:cubicBezTo>
                    <a:pt x="138279" y="424148"/>
                    <a:pt x="138856" y="443875"/>
                    <a:pt x="98424" y="435172"/>
                  </a:cubicBezTo>
                  <a:cubicBezTo>
                    <a:pt x="89182" y="433431"/>
                    <a:pt x="85139" y="445035"/>
                    <a:pt x="78208" y="450257"/>
                  </a:cubicBezTo>
                  <a:cubicBezTo>
                    <a:pt x="113442" y="469984"/>
                    <a:pt x="150986" y="484489"/>
                    <a:pt x="183909" y="507117"/>
                  </a:cubicBezTo>
                  <a:cubicBezTo>
                    <a:pt x="192573" y="512919"/>
                    <a:pt x="193151" y="521041"/>
                    <a:pt x="189685" y="529744"/>
                  </a:cubicBezTo>
                  <a:cubicBezTo>
                    <a:pt x="186220" y="540188"/>
                    <a:pt x="181599" y="551212"/>
                    <a:pt x="191418" y="563976"/>
                  </a:cubicBezTo>
                  <a:cubicBezTo>
                    <a:pt x="213944" y="551212"/>
                    <a:pt x="230695" y="520461"/>
                    <a:pt x="263618" y="535546"/>
                  </a:cubicBezTo>
                  <a:cubicBezTo>
                    <a:pt x="267662" y="540188"/>
                    <a:pt x="267662" y="546570"/>
                    <a:pt x="270550" y="551792"/>
                  </a:cubicBezTo>
                  <a:cubicBezTo>
                    <a:pt x="271705" y="553532"/>
                    <a:pt x="272860" y="555853"/>
                    <a:pt x="274015" y="558174"/>
                  </a:cubicBezTo>
                  <a:cubicBezTo>
                    <a:pt x="274015" y="560495"/>
                    <a:pt x="275748" y="562235"/>
                    <a:pt x="278058" y="562235"/>
                  </a:cubicBezTo>
                  <a:lnTo>
                    <a:pt x="284925" y="564535"/>
                  </a:lnTo>
                  <a:lnTo>
                    <a:pt x="281142" y="556188"/>
                  </a:lnTo>
                  <a:cubicBezTo>
                    <a:pt x="280782" y="552538"/>
                    <a:pt x="281647" y="548743"/>
                    <a:pt x="283665" y="544655"/>
                  </a:cubicBezTo>
                  <a:cubicBezTo>
                    <a:pt x="286549" y="542319"/>
                    <a:pt x="290009" y="540568"/>
                    <a:pt x="294047" y="540568"/>
                  </a:cubicBezTo>
                  <a:cubicBezTo>
                    <a:pt x="313078" y="548889"/>
                    <a:pt x="334056" y="545057"/>
                    <a:pt x="354548" y="547055"/>
                  </a:cubicBezTo>
                  <a:lnTo>
                    <a:pt x="374462" y="551589"/>
                  </a:lnTo>
                  <a:lnTo>
                    <a:pt x="371052" y="550119"/>
                  </a:lnTo>
                  <a:cubicBezTo>
                    <a:pt x="359544" y="538542"/>
                    <a:pt x="373929" y="524650"/>
                    <a:pt x="367024" y="513074"/>
                  </a:cubicBezTo>
                  <a:cubicBezTo>
                    <a:pt x="363572" y="498024"/>
                    <a:pt x="371052" y="493972"/>
                    <a:pt x="384862" y="496288"/>
                  </a:cubicBezTo>
                  <a:cubicBezTo>
                    <a:pt x="365874" y="480081"/>
                    <a:pt x="338253" y="506128"/>
                    <a:pt x="320990" y="483554"/>
                  </a:cubicBezTo>
                  <a:cubicBezTo>
                    <a:pt x="319839" y="480659"/>
                    <a:pt x="318689" y="477766"/>
                    <a:pt x="318689" y="474293"/>
                  </a:cubicBezTo>
                  <a:cubicBezTo>
                    <a:pt x="318689" y="471688"/>
                    <a:pt x="318833" y="469083"/>
                    <a:pt x="318617" y="466478"/>
                  </a:cubicBezTo>
                  <a:lnTo>
                    <a:pt x="316591" y="459380"/>
                  </a:lnTo>
                  <a:lnTo>
                    <a:pt x="306939" y="465124"/>
                  </a:lnTo>
                  <a:cubicBezTo>
                    <a:pt x="302462" y="467518"/>
                    <a:pt x="297986" y="468823"/>
                    <a:pt x="293654" y="466502"/>
                  </a:cubicBezTo>
                  <a:cubicBezTo>
                    <a:pt x="271127" y="454318"/>
                    <a:pt x="253799" y="453158"/>
                    <a:pt x="238781" y="477526"/>
                  </a:cubicBezTo>
                  <a:cubicBezTo>
                    <a:pt x="234738" y="483328"/>
                    <a:pt x="224919" y="483328"/>
                    <a:pt x="219143" y="476946"/>
                  </a:cubicBezTo>
                  <a:cubicBezTo>
                    <a:pt x="211057" y="468243"/>
                    <a:pt x="205280" y="454899"/>
                    <a:pt x="215100" y="446776"/>
                  </a:cubicBezTo>
                  <a:cubicBezTo>
                    <a:pt x="242247" y="424148"/>
                    <a:pt x="223186" y="391076"/>
                    <a:pt x="235894" y="365548"/>
                  </a:cubicBezTo>
                  <a:cubicBezTo>
                    <a:pt x="239359" y="358876"/>
                    <a:pt x="237626" y="355249"/>
                    <a:pt x="233727" y="354161"/>
                  </a:cubicBezTo>
                  <a:close/>
                  <a:moveTo>
                    <a:pt x="764273" y="233451"/>
                  </a:moveTo>
                  <a:cubicBezTo>
                    <a:pt x="758474" y="234606"/>
                    <a:pt x="752495" y="237025"/>
                    <a:pt x="746299" y="240923"/>
                  </a:cubicBezTo>
                  <a:cubicBezTo>
                    <a:pt x="739383" y="244965"/>
                    <a:pt x="729586" y="242655"/>
                    <a:pt x="729586" y="255938"/>
                  </a:cubicBezTo>
                  <a:cubicBezTo>
                    <a:pt x="729010" y="281926"/>
                    <a:pt x="712873" y="278461"/>
                    <a:pt x="692701" y="270376"/>
                  </a:cubicBezTo>
                  <a:cubicBezTo>
                    <a:pt x="694142" y="276728"/>
                    <a:pt x="694286" y="282648"/>
                    <a:pt x="693422" y="288351"/>
                  </a:cubicBezTo>
                  <a:lnTo>
                    <a:pt x="689011" y="302147"/>
                  </a:lnTo>
                  <a:lnTo>
                    <a:pt x="692431" y="298727"/>
                  </a:lnTo>
                  <a:cubicBezTo>
                    <a:pt x="695319" y="294106"/>
                    <a:pt x="699939" y="292372"/>
                    <a:pt x="704561" y="295261"/>
                  </a:cubicBezTo>
                  <a:cubicBezTo>
                    <a:pt x="709759" y="298149"/>
                    <a:pt x="714957" y="302193"/>
                    <a:pt x="718423" y="306815"/>
                  </a:cubicBezTo>
                  <a:cubicBezTo>
                    <a:pt x="728242" y="320102"/>
                    <a:pt x="739795" y="321258"/>
                    <a:pt x="754235" y="314903"/>
                  </a:cubicBezTo>
                  <a:cubicBezTo>
                    <a:pt x="757700" y="305660"/>
                    <a:pt x="745570" y="305660"/>
                    <a:pt x="743838" y="299305"/>
                  </a:cubicBezTo>
                  <a:cubicBezTo>
                    <a:pt x="741527" y="291217"/>
                    <a:pt x="729398" y="294683"/>
                    <a:pt x="729398" y="283707"/>
                  </a:cubicBezTo>
                  <a:lnTo>
                    <a:pt x="758278" y="283707"/>
                  </a:lnTo>
                  <a:cubicBezTo>
                    <a:pt x="760588" y="284285"/>
                    <a:pt x="761743" y="284862"/>
                    <a:pt x="763476" y="285440"/>
                  </a:cubicBezTo>
                  <a:cubicBezTo>
                    <a:pt x="777339" y="296416"/>
                    <a:pt x="791779" y="297572"/>
                    <a:pt x="806219" y="286018"/>
                  </a:cubicBezTo>
                  <a:cubicBezTo>
                    <a:pt x="807374" y="285440"/>
                    <a:pt x="809107" y="284862"/>
                    <a:pt x="810262" y="283707"/>
                  </a:cubicBezTo>
                  <a:cubicBezTo>
                    <a:pt x="820659" y="281685"/>
                    <a:pt x="826002" y="276486"/>
                    <a:pt x="828890" y="269770"/>
                  </a:cubicBezTo>
                  <a:lnTo>
                    <a:pt x="832372" y="249197"/>
                  </a:lnTo>
                  <a:lnTo>
                    <a:pt x="821221" y="254783"/>
                  </a:lnTo>
                  <a:cubicBezTo>
                    <a:pt x="817764" y="254783"/>
                    <a:pt x="814882" y="253628"/>
                    <a:pt x="812577" y="251318"/>
                  </a:cubicBezTo>
                  <a:cubicBezTo>
                    <a:pt x="797448" y="237891"/>
                    <a:pt x="781671" y="229986"/>
                    <a:pt x="764273" y="233451"/>
                  </a:cubicBezTo>
                  <a:close/>
                  <a:moveTo>
                    <a:pt x="255849" y="177397"/>
                  </a:moveTo>
                  <a:lnTo>
                    <a:pt x="254432" y="182131"/>
                  </a:lnTo>
                  <a:lnTo>
                    <a:pt x="255609" y="181049"/>
                  </a:lnTo>
                  <a:lnTo>
                    <a:pt x="255633" y="181006"/>
                  </a:lnTo>
                  <a:cubicBezTo>
                    <a:pt x="256569" y="180140"/>
                    <a:pt x="257290" y="179129"/>
                    <a:pt x="255849" y="177397"/>
                  </a:cubicBezTo>
                  <a:close/>
                  <a:moveTo>
                    <a:pt x="594726" y="101"/>
                  </a:moveTo>
                  <a:cubicBezTo>
                    <a:pt x="607982" y="4143"/>
                    <a:pt x="621814" y="6453"/>
                    <a:pt x="636222" y="5298"/>
                  </a:cubicBezTo>
                  <a:cubicBezTo>
                    <a:pt x="640256" y="5298"/>
                    <a:pt x="643714" y="6453"/>
                    <a:pt x="647172" y="8763"/>
                  </a:cubicBezTo>
                  <a:cubicBezTo>
                    <a:pt x="651782" y="9341"/>
                    <a:pt x="656393" y="9341"/>
                    <a:pt x="660427" y="9341"/>
                  </a:cubicBezTo>
                  <a:cubicBezTo>
                    <a:pt x="671954" y="17426"/>
                    <a:pt x="682327" y="7608"/>
                    <a:pt x="693854" y="7608"/>
                  </a:cubicBezTo>
                  <a:cubicBezTo>
                    <a:pt x="704228" y="7031"/>
                    <a:pt x="713449" y="8763"/>
                    <a:pt x="720941" y="17426"/>
                  </a:cubicBezTo>
                  <a:lnTo>
                    <a:pt x="720941" y="16849"/>
                  </a:lnTo>
                  <a:cubicBezTo>
                    <a:pt x="731891" y="23201"/>
                    <a:pt x="743994" y="18581"/>
                    <a:pt x="756097" y="19736"/>
                  </a:cubicBezTo>
                  <a:cubicBezTo>
                    <a:pt x="774539" y="33597"/>
                    <a:pt x="797016" y="16849"/>
                    <a:pt x="816034" y="28399"/>
                  </a:cubicBezTo>
                  <a:cubicBezTo>
                    <a:pt x="833324" y="42259"/>
                    <a:pt x="854072" y="52655"/>
                    <a:pt x="865022" y="73445"/>
                  </a:cubicBezTo>
                  <a:cubicBezTo>
                    <a:pt x="869056" y="80952"/>
                    <a:pt x="873091" y="87882"/>
                    <a:pt x="867327" y="96545"/>
                  </a:cubicBezTo>
                  <a:cubicBezTo>
                    <a:pt x="865598" y="99433"/>
                    <a:pt x="863293" y="101743"/>
                    <a:pt x="860411" y="103475"/>
                  </a:cubicBezTo>
                  <a:cubicBezTo>
                    <a:pt x="848885" y="110405"/>
                    <a:pt x="837359" y="111560"/>
                    <a:pt x="825255" y="105785"/>
                  </a:cubicBezTo>
                  <a:cubicBezTo>
                    <a:pt x="822950" y="91925"/>
                    <a:pt x="820069" y="77487"/>
                    <a:pt x="810847" y="65937"/>
                  </a:cubicBezTo>
                  <a:lnTo>
                    <a:pt x="804341" y="61426"/>
                  </a:lnTo>
                  <a:lnTo>
                    <a:pt x="802923" y="58935"/>
                  </a:lnTo>
                  <a:lnTo>
                    <a:pt x="800944" y="59070"/>
                  </a:lnTo>
                  <a:lnTo>
                    <a:pt x="796584" y="56047"/>
                  </a:lnTo>
                  <a:cubicBezTo>
                    <a:pt x="791541" y="55975"/>
                    <a:pt x="786065" y="59585"/>
                    <a:pt x="779726" y="68247"/>
                  </a:cubicBezTo>
                  <a:cubicBezTo>
                    <a:pt x="784769" y="63916"/>
                    <a:pt x="789199" y="61100"/>
                    <a:pt x="793053" y="59612"/>
                  </a:cubicBezTo>
                  <a:lnTo>
                    <a:pt x="800944" y="59070"/>
                  </a:lnTo>
                  <a:lnTo>
                    <a:pt x="804341" y="61426"/>
                  </a:lnTo>
                  <a:lnTo>
                    <a:pt x="813153" y="76910"/>
                  </a:lnTo>
                  <a:cubicBezTo>
                    <a:pt x="814882" y="87882"/>
                    <a:pt x="814882" y="98278"/>
                    <a:pt x="825255" y="105785"/>
                  </a:cubicBezTo>
                  <a:cubicBezTo>
                    <a:pt x="831019" y="110405"/>
                    <a:pt x="842545" y="109250"/>
                    <a:pt x="840816" y="121956"/>
                  </a:cubicBezTo>
                  <a:cubicBezTo>
                    <a:pt x="837359" y="162959"/>
                    <a:pt x="863869" y="186637"/>
                    <a:pt x="892109" y="207427"/>
                  </a:cubicBezTo>
                  <a:cubicBezTo>
                    <a:pt x="903635" y="216090"/>
                    <a:pt x="916891" y="220710"/>
                    <a:pt x="908246" y="238613"/>
                  </a:cubicBezTo>
                  <a:cubicBezTo>
                    <a:pt x="892685" y="244965"/>
                    <a:pt x="876548" y="250163"/>
                    <a:pt x="860411" y="241500"/>
                  </a:cubicBezTo>
                  <a:cubicBezTo>
                    <a:pt x="855224" y="238613"/>
                    <a:pt x="850758" y="238468"/>
                    <a:pt x="846652" y="239912"/>
                  </a:cubicBezTo>
                  <a:lnTo>
                    <a:pt x="838159" y="245727"/>
                  </a:lnTo>
                  <a:lnTo>
                    <a:pt x="842030" y="245001"/>
                  </a:lnTo>
                  <a:cubicBezTo>
                    <a:pt x="844629" y="245578"/>
                    <a:pt x="846651" y="247889"/>
                    <a:pt x="847806" y="253666"/>
                  </a:cubicBezTo>
                  <a:cubicBezTo>
                    <a:pt x="850117" y="265221"/>
                    <a:pt x="851850" y="265798"/>
                    <a:pt x="863402" y="260021"/>
                  </a:cubicBezTo>
                  <a:cubicBezTo>
                    <a:pt x="870333" y="257710"/>
                    <a:pt x="874954" y="257710"/>
                    <a:pt x="879575" y="262332"/>
                  </a:cubicBezTo>
                  <a:cubicBezTo>
                    <a:pt x="885929" y="268109"/>
                    <a:pt x="891127" y="274463"/>
                    <a:pt x="896903" y="280818"/>
                  </a:cubicBezTo>
                  <a:cubicBezTo>
                    <a:pt x="900369" y="284862"/>
                    <a:pt x="903834" y="288328"/>
                    <a:pt x="909033" y="284285"/>
                  </a:cubicBezTo>
                  <a:cubicBezTo>
                    <a:pt x="913076" y="281396"/>
                    <a:pt x="917697" y="277930"/>
                    <a:pt x="916542" y="273308"/>
                  </a:cubicBezTo>
                  <a:cubicBezTo>
                    <a:pt x="914809" y="267531"/>
                    <a:pt x="909610" y="264065"/>
                    <a:pt x="918274" y="259443"/>
                  </a:cubicBezTo>
                  <a:cubicBezTo>
                    <a:pt x="928093" y="254822"/>
                    <a:pt x="939646" y="251356"/>
                    <a:pt x="943689" y="239801"/>
                  </a:cubicBezTo>
                  <a:cubicBezTo>
                    <a:pt x="944267" y="238646"/>
                    <a:pt x="944844" y="237491"/>
                    <a:pt x="945999" y="236913"/>
                  </a:cubicBezTo>
                  <a:cubicBezTo>
                    <a:pt x="955819" y="228247"/>
                    <a:pt x="959284" y="248467"/>
                    <a:pt x="966793" y="242690"/>
                  </a:cubicBezTo>
                  <a:cubicBezTo>
                    <a:pt x="971992" y="238069"/>
                    <a:pt x="963327" y="228247"/>
                    <a:pt x="969103" y="221893"/>
                  </a:cubicBezTo>
                  <a:cubicBezTo>
                    <a:pt x="970837" y="220737"/>
                    <a:pt x="973147" y="219004"/>
                    <a:pt x="975457" y="219582"/>
                  </a:cubicBezTo>
                  <a:cubicBezTo>
                    <a:pt x="978345" y="219582"/>
                    <a:pt x="982966" y="220737"/>
                    <a:pt x="984699" y="223048"/>
                  </a:cubicBezTo>
                  <a:cubicBezTo>
                    <a:pt x="986432" y="226514"/>
                    <a:pt x="988164" y="231713"/>
                    <a:pt x="987587" y="236913"/>
                  </a:cubicBezTo>
                  <a:cubicBezTo>
                    <a:pt x="987587" y="249622"/>
                    <a:pt x="993941" y="253666"/>
                    <a:pt x="1006070" y="250778"/>
                  </a:cubicBezTo>
                  <a:cubicBezTo>
                    <a:pt x="1009536" y="250778"/>
                    <a:pt x="1013001" y="253666"/>
                    <a:pt x="1013001" y="257710"/>
                  </a:cubicBezTo>
                  <a:cubicBezTo>
                    <a:pt x="1013001" y="260021"/>
                    <a:pt x="1012424" y="262910"/>
                    <a:pt x="1010113" y="264065"/>
                  </a:cubicBezTo>
                  <a:cubicBezTo>
                    <a:pt x="1001450" y="270420"/>
                    <a:pt x="992208" y="276197"/>
                    <a:pt x="980656" y="276774"/>
                  </a:cubicBezTo>
                  <a:cubicBezTo>
                    <a:pt x="980078" y="284862"/>
                    <a:pt x="984699" y="291795"/>
                    <a:pt x="988164" y="298727"/>
                  </a:cubicBezTo>
                  <a:cubicBezTo>
                    <a:pt x="975457" y="320102"/>
                    <a:pt x="994518" y="344365"/>
                    <a:pt x="982966" y="366318"/>
                  </a:cubicBezTo>
                  <a:cubicBezTo>
                    <a:pt x="981233" y="370362"/>
                    <a:pt x="985854" y="366896"/>
                    <a:pt x="987009" y="366896"/>
                  </a:cubicBezTo>
                  <a:cubicBezTo>
                    <a:pt x="1018777" y="370940"/>
                    <a:pt x="1016467" y="403291"/>
                    <a:pt x="1012424" y="414845"/>
                  </a:cubicBezTo>
                  <a:cubicBezTo>
                    <a:pt x="1003182" y="438531"/>
                    <a:pt x="1011269" y="448352"/>
                    <a:pt x="1025131" y="462217"/>
                  </a:cubicBezTo>
                  <a:cubicBezTo>
                    <a:pt x="1032062" y="468572"/>
                    <a:pt x="1033795" y="480126"/>
                    <a:pt x="1026287" y="489369"/>
                  </a:cubicBezTo>
                  <a:cubicBezTo>
                    <a:pt x="1016467" y="500345"/>
                    <a:pt x="1010113" y="488791"/>
                    <a:pt x="1001450" y="485325"/>
                  </a:cubicBezTo>
                  <a:cubicBezTo>
                    <a:pt x="981233" y="476659"/>
                    <a:pt x="968526" y="457595"/>
                    <a:pt x="947154" y="448930"/>
                  </a:cubicBezTo>
                  <a:cubicBezTo>
                    <a:pt x="925783" y="439687"/>
                    <a:pt x="935603" y="423511"/>
                    <a:pt x="952353" y="412535"/>
                  </a:cubicBezTo>
                  <a:cubicBezTo>
                    <a:pt x="940801" y="408491"/>
                    <a:pt x="932137" y="405025"/>
                    <a:pt x="922895" y="402714"/>
                  </a:cubicBezTo>
                  <a:cubicBezTo>
                    <a:pt x="910766" y="418312"/>
                    <a:pt x="961017" y="439109"/>
                    <a:pt x="916542" y="449507"/>
                  </a:cubicBezTo>
                  <a:cubicBezTo>
                    <a:pt x="913653" y="446041"/>
                    <a:pt x="910766" y="442575"/>
                    <a:pt x="917119" y="439109"/>
                  </a:cubicBezTo>
                  <a:cubicBezTo>
                    <a:pt x="914231" y="435065"/>
                    <a:pt x="920007" y="439109"/>
                    <a:pt x="915386" y="439687"/>
                  </a:cubicBezTo>
                  <a:cubicBezTo>
                    <a:pt x="913076" y="440264"/>
                    <a:pt x="911920" y="442575"/>
                    <a:pt x="911920" y="444886"/>
                  </a:cubicBezTo>
                  <a:cubicBezTo>
                    <a:pt x="912498" y="448930"/>
                    <a:pt x="914809" y="451818"/>
                    <a:pt x="915386" y="455284"/>
                  </a:cubicBezTo>
                  <a:cubicBezTo>
                    <a:pt x="917119" y="467994"/>
                    <a:pt x="925783" y="484747"/>
                    <a:pt x="910188" y="491102"/>
                  </a:cubicBezTo>
                  <a:cubicBezTo>
                    <a:pt x="897480" y="496879"/>
                    <a:pt x="888239" y="483592"/>
                    <a:pt x="881308" y="473193"/>
                  </a:cubicBezTo>
                  <a:cubicBezTo>
                    <a:pt x="878997" y="468572"/>
                    <a:pt x="876687" y="463950"/>
                    <a:pt x="867445" y="462794"/>
                  </a:cubicBezTo>
                  <a:cubicBezTo>
                    <a:pt x="877842" y="484747"/>
                    <a:pt x="872066" y="497457"/>
                    <a:pt x="848384" y="498612"/>
                  </a:cubicBezTo>
                  <a:cubicBezTo>
                    <a:pt x="827590" y="500345"/>
                    <a:pt x="816616" y="512477"/>
                    <a:pt x="811995" y="531541"/>
                  </a:cubicBezTo>
                  <a:cubicBezTo>
                    <a:pt x="810262" y="535585"/>
                    <a:pt x="806796" y="539629"/>
                    <a:pt x="803331" y="543095"/>
                  </a:cubicBezTo>
                  <a:cubicBezTo>
                    <a:pt x="802753" y="549450"/>
                    <a:pt x="796977" y="554071"/>
                    <a:pt x="795245" y="558693"/>
                  </a:cubicBezTo>
                  <a:cubicBezTo>
                    <a:pt x="790046" y="571981"/>
                    <a:pt x="772718" y="561582"/>
                    <a:pt x="768675" y="574291"/>
                  </a:cubicBezTo>
                  <a:cubicBezTo>
                    <a:pt x="780227" y="589311"/>
                    <a:pt x="779072" y="609531"/>
                    <a:pt x="789469" y="624551"/>
                  </a:cubicBezTo>
                  <a:cubicBezTo>
                    <a:pt x="794667" y="633217"/>
                    <a:pt x="807374" y="634372"/>
                    <a:pt x="814883" y="626862"/>
                  </a:cubicBezTo>
                  <a:cubicBezTo>
                    <a:pt x="821236" y="621663"/>
                    <a:pt x="824125" y="612420"/>
                    <a:pt x="833944" y="611264"/>
                  </a:cubicBezTo>
                  <a:cubicBezTo>
                    <a:pt x="836832" y="610686"/>
                    <a:pt x="839142" y="611264"/>
                    <a:pt x="840875" y="612420"/>
                  </a:cubicBezTo>
                  <a:cubicBezTo>
                    <a:pt x="845496" y="614153"/>
                    <a:pt x="845496" y="618774"/>
                    <a:pt x="843763" y="621663"/>
                  </a:cubicBezTo>
                  <a:cubicBezTo>
                    <a:pt x="839720" y="629173"/>
                    <a:pt x="834522" y="636106"/>
                    <a:pt x="830479" y="643616"/>
                  </a:cubicBezTo>
                  <a:cubicBezTo>
                    <a:pt x="826435" y="649393"/>
                    <a:pt x="821236" y="651703"/>
                    <a:pt x="814883" y="648815"/>
                  </a:cubicBezTo>
                  <a:cubicBezTo>
                    <a:pt x="808529" y="646504"/>
                    <a:pt x="802176" y="645926"/>
                    <a:pt x="796977" y="643616"/>
                  </a:cubicBezTo>
                  <a:cubicBezTo>
                    <a:pt x="788891" y="640149"/>
                    <a:pt x="783692" y="643038"/>
                    <a:pt x="776761" y="646504"/>
                  </a:cubicBezTo>
                  <a:cubicBezTo>
                    <a:pt x="765209" y="652281"/>
                    <a:pt x="754235" y="644771"/>
                    <a:pt x="755967" y="632061"/>
                  </a:cubicBezTo>
                  <a:cubicBezTo>
                    <a:pt x="758278" y="615886"/>
                    <a:pt x="755967" y="600866"/>
                    <a:pt x="750191" y="585845"/>
                  </a:cubicBezTo>
                  <a:cubicBezTo>
                    <a:pt x="748458" y="581801"/>
                    <a:pt x="743838" y="575446"/>
                    <a:pt x="739217" y="577757"/>
                  </a:cubicBezTo>
                  <a:cubicBezTo>
                    <a:pt x="721311" y="585845"/>
                    <a:pt x="706871" y="572558"/>
                    <a:pt x="691275" y="570247"/>
                  </a:cubicBezTo>
                  <a:cubicBezTo>
                    <a:pt x="687810" y="569670"/>
                    <a:pt x="683767" y="570825"/>
                    <a:pt x="680878" y="566781"/>
                  </a:cubicBezTo>
                  <a:cubicBezTo>
                    <a:pt x="680301" y="557538"/>
                    <a:pt x="688965" y="555227"/>
                    <a:pt x="693586" y="549450"/>
                  </a:cubicBezTo>
                  <a:cubicBezTo>
                    <a:pt x="696474" y="545406"/>
                    <a:pt x="701095" y="545406"/>
                    <a:pt x="706293" y="547139"/>
                  </a:cubicBezTo>
                  <a:cubicBezTo>
                    <a:pt x="714957" y="550028"/>
                    <a:pt x="723044" y="552339"/>
                    <a:pt x="731130" y="555227"/>
                  </a:cubicBezTo>
                  <a:cubicBezTo>
                    <a:pt x="740372" y="557538"/>
                    <a:pt x="743838" y="549450"/>
                    <a:pt x="749036" y="544829"/>
                  </a:cubicBezTo>
                  <a:cubicBezTo>
                    <a:pt x="753657" y="541362"/>
                    <a:pt x="753657" y="536741"/>
                    <a:pt x="750769" y="532119"/>
                  </a:cubicBezTo>
                  <a:cubicBezTo>
                    <a:pt x="749036" y="528653"/>
                    <a:pt x="745570" y="525764"/>
                    <a:pt x="745570" y="522298"/>
                  </a:cubicBezTo>
                  <a:cubicBezTo>
                    <a:pt x="745570" y="504389"/>
                    <a:pt x="734018" y="493991"/>
                    <a:pt x="721889" y="483592"/>
                  </a:cubicBezTo>
                  <a:cubicBezTo>
                    <a:pt x="726509" y="478970"/>
                    <a:pt x="726509" y="473771"/>
                    <a:pt x="721311" y="469149"/>
                  </a:cubicBezTo>
                  <a:cubicBezTo>
                    <a:pt x="734596" y="460484"/>
                    <a:pt x="747303" y="452396"/>
                    <a:pt x="762321" y="447775"/>
                  </a:cubicBezTo>
                  <a:cubicBezTo>
                    <a:pt x="773873" y="444308"/>
                    <a:pt x="775606" y="433332"/>
                    <a:pt x="768097" y="424666"/>
                  </a:cubicBezTo>
                  <a:cubicBezTo>
                    <a:pt x="761743" y="417156"/>
                    <a:pt x="751346" y="413690"/>
                    <a:pt x="750191" y="402136"/>
                  </a:cubicBezTo>
                  <a:cubicBezTo>
                    <a:pt x="749036" y="396359"/>
                    <a:pt x="744415" y="391160"/>
                    <a:pt x="737484" y="390004"/>
                  </a:cubicBezTo>
                  <a:cubicBezTo>
                    <a:pt x="728820" y="389426"/>
                    <a:pt x="724777" y="395781"/>
                    <a:pt x="721311" y="402714"/>
                  </a:cubicBezTo>
                  <a:cubicBezTo>
                    <a:pt x="737484" y="408491"/>
                    <a:pt x="737484" y="408491"/>
                    <a:pt x="753657" y="429866"/>
                  </a:cubicBezTo>
                  <a:cubicBezTo>
                    <a:pt x="738061" y="436220"/>
                    <a:pt x="728242" y="455862"/>
                    <a:pt x="706871" y="446619"/>
                  </a:cubicBezTo>
                  <a:lnTo>
                    <a:pt x="703983" y="446041"/>
                  </a:lnTo>
                  <a:cubicBezTo>
                    <a:pt x="702250" y="445464"/>
                    <a:pt x="701095" y="443730"/>
                    <a:pt x="699939" y="442575"/>
                  </a:cubicBezTo>
                  <a:lnTo>
                    <a:pt x="698785" y="439687"/>
                  </a:lnTo>
                  <a:cubicBezTo>
                    <a:pt x="699362" y="431021"/>
                    <a:pt x="698207" y="422933"/>
                    <a:pt x="706293" y="417156"/>
                  </a:cubicBezTo>
                  <a:cubicBezTo>
                    <a:pt x="708604" y="418312"/>
                    <a:pt x="708170" y="418456"/>
                    <a:pt x="707737" y="418456"/>
                  </a:cubicBezTo>
                  <a:lnTo>
                    <a:pt x="707800" y="418475"/>
                  </a:lnTo>
                  <a:lnTo>
                    <a:pt x="710914" y="421200"/>
                  </a:lnTo>
                  <a:cubicBezTo>
                    <a:pt x="712647" y="419467"/>
                    <a:pt x="712069" y="420045"/>
                    <a:pt x="709181" y="418889"/>
                  </a:cubicBezTo>
                  <a:lnTo>
                    <a:pt x="707800" y="418475"/>
                  </a:lnTo>
                  <a:lnTo>
                    <a:pt x="706293" y="417156"/>
                  </a:lnTo>
                  <a:cubicBezTo>
                    <a:pt x="704561" y="412535"/>
                    <a:pt x="701672" y="407335"/>
                    <a:pt x="699362" y="402714"/>
                  </a:cubicBezTo>
                  <a:cubicBezTo>
                    <a:pt x="689543" y="403291"/>
                    <a:pt x="680301" y="404447"/>
                    <a:pt x="670482" y="405025"/>
                  </a:cubicBezTo>
                  <a:cubicBezTo>
                    <a:pt x="667594" y="405602"/>
                    <a:pt x="665861" y="403869"/>
                    <a:pt x="665861" y="400980"/>
                  </a:cubicBezTo>
                  <a:cubicBezTo>
                    <a:pt x="665861" y="400403"/>
                    <a:pt x="666438" y="398670"/>
                    <a:pt x="667594" y="398670"/>
                  </a:cubicBezTo>
                  <a:cubicBezTo>
                    <a:pt x="680878" y="395203"/>
                    <a:pt x="680878" y="388849"/>
                    <a:pt x="674525" y="377873"/>
                  </a:cubicBezTo>
                  <a:cubicBezTo>
                    <a:pt x="672792" y="374406"/>
                    <a:pt x="682034" y="369207"/>
                    <a:pt x="679146" y="362274"/>
                  </a:cubicBezTo>
                  <a:cubicBezTo>
                    <a:pt x="677991" y="358808"/>
                    <a:pt x="679724" y="354764"/>
                    <a:pt x="684922" y="356498"/>
                  </a:cubicBezTo>
                  <a:cubicBezTo>
                    <a:pt x="686655" y="357075"/>
                    <a:pt x="688388" y="359386"/>
                    <a:pt x="689543" y="361119"/>
                  </a:cubicBezTo>
                  <a:cubicBezTo>
                    <a:pt x="691275" y="362852"/>
                    <a:pt x="693008" y="364585"/>
                    <a:pt x="694741" y="366318"/>
                  </a:cubicBezTo>
                  <a:cubicBezTo>
                    <a:pt x="702828" y="364008"/>
                    <a:pt x="701095" y="354764"/>
                    <a:pt x="704561" y="349565"/>
                  </a:cubicBezTo>
                  <a:cubicBezTo>
                    <a:pt x="716112" y="330501"/>
                    <a:pt x="714957" y="327035"/>
                    <a:pt x="691275" y="321258"/>
                  </a:cubicBezTo>
                  <a:lnTo>
                    <a:pt x="684775" y="318916"/>
                  </a:lnTo>
                  <a:lnTo>
                    <a:pt x="684660" y="320908"/>
                  </a:lnTo>
                  <a:cubicBezTo>
                    <a:pt x="686470" y="331304"/>
                    <a:pt x="692413" y="342998"/>
                    <a:pt x="675988" y="344297"/>
                  </a:cubicBezTo>
                  <a:cubicBezTo>
                    <a:pt x="658699" y="346030"/>
                    <a:pt x="639680" y="336790"/>
                    <a:pt x="627577" y="324662"/>
                  </a:cubicBezTo>
                  <a:cubicBezTo>
                    <a:pt x="624119" y="321197"/>
                    <a:pt x="621237" y="298674"/>
                    <a:pt x="628153" y="284814"/>
                  </a:cubicBezTo>
                  <a:cubicBezTo>
                    <a:pt x="636798" y="265756"/>
                    <a:pt x="634493" y="254783"/>
                    <a:pt x="609711" y="253051"/>
                  </a:cubicBezTo>
                  <a:cubicBezTo>
                    <a:pt x="592998" y="251896"/>
                    <a:pt x="573403" y="239190"/>
                    <a:pt x="564758" y="231105"/>
                  </a:cubicBezTo>
                  <a:cubicBezTo>
                    <a:pt x="546892" y="214935"/>
                    <a:pt x="529026" y="221865"/>
                    <a:pt x="512312" y="217245"/>
                  </a:cubicBezTo>
                  <a:cubicBezTo>
                    <a:pt x="532484" y="221793"/>
                    <a:pt x="560156" y="217940"/>
                    <a:pt x="561740" y="244761"/>
                  </a:cubicBezTo>
                  <a:lnTo>
                    <a:pt x="560844" y="256644"/>
                  </a:lnTo>
                  <a:lnTo>
                    <a:pt x="560283" y="258212"/>
                  </a:lnTo>
                  <a:lnTo>
                    <a:pt x="559745" y="258664"/>
                  </a:lnTo>
                  <a:lnTo>
                    <a:pt x="554733" y="260791"/>
                  </a:lnTo>
                  <a:lnTo>
                    <a:pt x="553971" y="260282"/>
                  </a:lnTo>
                  <a:lnTo>
                    <a:pt x="549774" y="256516"/>
                  </a:lnTo>
                  <a:lnTo>
                    <a:pt x="549541" y="256547"/>
                  </a:lnTo>
                  <a:lnTo>
                    <a:pt x="549449" y="256435"/>
                  </a:lnTo>
                  <a:cubicBezTo>
                    <a:pt x="548945" y="256281"/>
                    <a:pt x="548477" y="256480"/>
                    <a:pt x="548189" y="256732"/>
                  </a:cubicBezTo>
                  <a:lnTo>
                    <a:pt x="549541" y="256547"/>
                  </a:lnTo>
                  <a:lnTo>
                    <a:pt x="550926" y="258248"/>
                  </a:lnTo>
                  <a:lnTo>
                    <a:pt x="553971" y="260282"/>
                  </a:lnTo>
                  <a:lnTo>
                    <a:pt x="554600" y="260847"/>
                  </a:lnTo>
                  <a:lnTo>
                    <a:pt x="554733" y="260791"/>
                  </a:lnTo>
                  <a:lnTo>
                    <a:pt x="556113" y="261713"/>
                  </a:lnTo>
                  <a:lnTo>
                    <a:pt x="559745" y="258664"/>
                  </a:lnTo>
                  <a:lnTo>
                    <a:pt x="560724" y="258248"/>
                  </a:lnTo>
                  <a:lnTo>
                    <a:pt x="560844" y="256644"/>
                  </a:lnTo>
                  <a:lnTo>
                    <a:pt x="562237" y="252762"/>
                  </a:lnTo>
                  <a:cubicBezTo>
                    <a:pt x="563317" y="249008"/>
                    <a:pt x="564469" y="245543"/>
                    <a:pt x="568792" y="245543"/>
                  </a:cubicBezTo>
                  <a:cubicBezTo>
                    <a:pt x="579742" y="245543"/>
                    <a:pt x="580318" y="256516"/>
                    <a:pt x="582624" y="264601"/>
                  </a:cubicBezTo>
                  <a:cubicBezTo>
                    <a:pt x="583200" y="268066"/>
                    <a:pt x="583776" y="272108"/>
                    <a:pt x="582048" y="275573"/>
                  </a:cubicBezTo>
                  <a:cubicBezTo>
                    <a:pt x="575131" y="289434"/>
                    <a:pt x="609135" y="294631"/>
                    <a:pt x="590116" y="308492"/>
                  </a:cubicBezTo>
                  <a:cubicBezTo>
                    <a:pt x="574555" y="319465"/>
                    <a:pt x="555537" y="321197"/>
                    <a:pt x="537094" y="313689"/>
                  </a:cubicBezTo>
                  <a:cubicBezTo>
                    <a:pt x="519229" y="309069"/>
                    <a:pt x="510007" y="331015"/>
                    <a:pt x="492717" y="326972"/>
                  </a:cubicBezTo>
                  <a:cubicBezTo>
                    <a:pt x="487530" y="326972"/>
                    <a:pt x="482920" y="326395"/>
                    <a:pt x="477733" y="324662"/>
                  </a:cubicBezTo>
                  <a:cubicBezTo>
                    <a:pt x="462172" y="321197"/>
                    <a:pt x="446035" y="315422"/>
                    <a:pt x="429898" y="324085"/>
                  </a:cubicBezTo>
                  <a:cubicBezTo>
                    <a:pt x="424135" y="326972"/>
                    <a:pt x="418372" y="330437"/>
                    <a:pt x="410879" y="329282"/>
                  </a:cubicBezTo>
                  <a:cubicBezTo>
                    <a:pt x="392437" y="324085"/>
                    <a:pt x="389556" y="311379"/>
                    <a:pt x="394743" y="294631"/>
                  </a:cubicBezTo>
                  <a:cubicBezTo>
                    <a:pt x="397048" y="290011"/>
                    <a:pt x="402235" y="288856"/>
                    <a:pt x="404540" y="284814"/>
                  </a:cubicBezTo>
                  <a:cubicBezTo>
                    <a:pt x="400506" y="284814"/>
                    <a:pt x="396472" y="286546"/>
                    <a:pt x="392437" y="287701"/>
                  </a:cubicBezTo>
                  <a:cubicBezTo>
                    <a:pt x="386674" y="289434"/>
                    <a:pt x="380911" y="291166"/>
                    <a:pt x="375148" y="292321"/>
                  </a:cubicBezTo>
                  <a:cubicBezTo>
                    <a:pt x="367655" y="292899"/>
                    <a:pt x="363621" y="288279"/>
                    <a:pt x="360164" y="282504"/>
                  </a:cubicBezTo>
                  <a:cubicBezTo>
                    <a:pt x="358434" y="278461"/>
                    <a:pt x="356129" y="274996"/>
                    <a:pt x="353247" y="271531"/>
                  </a:cubicBezTo>
                  <a:cubicBezTo>
                    <a:pt x="348637" y="267488"/>
                    <a:pt x="343450" y="264023"/>
                    <a:pt x="339416" y="259403"/>
                  </a:cubicBezTo>
                  <a:cubicBezTo>
                    <a:pt x="326160" y="229950"/>
                    <a:pt x="363621" y="245543"/>
                    <a:pt x="365350" y="229950"/>
                  </a:cubicBezTo>
                  <a:cubicBezTo>
                    <a:pt x="364197" y="222443"/>
                    <a:pt x="361316" y="229373"/>
                    <a:pt x="359587" y="229373"/>
                  </a:cubicBezTo>
                  <a:cubicBezTo>
                    <a:pt x="346908" y="233993"/>
                    <a:pt x="335382" y="236303"/>
                    <a:pt x="328465" y="221865"/>
                  </a:cubicBezTo>
                  <a:cubicBezTo>
                    <a:pt x="328465" y="218978"/>
                    <a:pt x="329618" y="217245"/>
                    <a:pt x="330771" y="215512"/>
                  </a:cubicBezTo>
                  <a:cubicBezTo>
                    <a:pt x="328465" y="216668"/>
                    <a:pt x="326737" y="218400"/>
                    <a:pt x="325584" y="220133"/>
                  </a:cubicBezTo>
                  <a:cubicBezTo>
                    <a:pt x="312617" y="233127"/>
                    <a:pt x="300298" y="223056"/>
                    <a:pt x="287655" y="219158"/>
                  </a:cubicBezTo>
                  <a:lnTo>
                    <a:pt x="278777" y="218632"/>
                  </a:lnTo>
                  <a:lnTo>
                    <a:pt x="281267" y="222390"/>
                  </a:lnTo>
                  <a:cubicBezTo>
                    <a:pt x="284143" y="225862"/>
                    <a:pt x="288168" y="222969"/>
                    <a:pt x="291618" y="224705"/>
                  </a:cubicBezTo>
                  <a:cubicBezTo>
                    <a:pt x="309446" y="235700"/>
                    <a:pt x="307721" y="246117"/>
                    <a:pt x="287593" y="255955"/>
                  </a:cubicBezTo>
                  <a:cubicBezTo>
                    <a:pt x="319797" y="241487"/>
                    <a:pt x="321523" y="242645"/>
                    <a:pt x="327273" y="278525"/>
                  </a:cubicBezTo>
                  <a:cubicBezTo>
                    <a:pt x="326698" y="286048"/>
                    <a:pt x="314622" y="286048"/>
                    <a:pt x="317497" y="295307"/>
                  </a:cubicBezTo>
                  <a:cubicBezTo>
                    <a:pt x="316922" y="298200"/>
                    <a:pt x="315772" y="300515"/>
                    <a:pt x="313471" y="302251"/>
                  </a:cubicBezTo>
                  <a:cubicBezTo>
                    <a:pt x="307721" y="305723"/>
                    <a:pt x="301970" y="303987"/>
                    <a:pt x="296219" y="302251"/>
                  </a:cubicBezTo>
                  <a:lnTo>
                    <a:pt x="290690" y="297800"/>
                  </a:lnTo>
                  <a:lnTo>
                    <a:pt x="293344" y="292992"/>
                  </a:lnTo>
                  <a:cubicBezTo>
                    <a:pt x="293344" y="292992"/>
                    <a:pt x="291618" y="295307"/>
                    <a:pt x="291618" y="294728"/>
                  </a:cubicBezTo>
                  <a:cubicBezTo>
                    <a:pt x="291618" y="294728"/>
                    <a:pt x="290469" y="298200"/>
                    <a:pt x="290469" y="297622"/>
                  </a:cubicBezTo>
                  <a:lnTo>
                    <a:pt x="290690" y="297800"/>
                  </a:lnTo>
                  <a:lnTo>
                    <a:pt x="290469" y="298200"/>
                  </a:lnTo>
                  <a:cubicBezTo>
                    <a:pt x="292194" y="302830"/>
                    <a:pt x="296794" y="303409"/>
                    <a:pt x="300245" y="305723"/>
                  </a:cubicBezTo>
                  <a:cubicBezTo>
                    <a:pt x="301395" y="308328"/>
                    <a:pt x="301682" y="310643"/>
                    <a:pt x="301107" y="312596"/>
                  </a:cubicBezTo>
                  <a:lnTo>
                    <a:pt x="299607" y="314232"/>
                  </a:lnTo>
                  <a:lnTo>
                    <a:pt x="301740" y="314490"/>
                  </a:lnTo>
                  <a:cubicBezTo>
                    <a:pt x="308672" y="317391"/>
                    <a:pt x="315603" y="322033"/>
                    <a:pt x="323689" y="322033"/>
                  </a:cubicBezTo>
                  <a:cubicBezTo>
                    <a:pt x="326577" y="323774"/>
                    <a:pt x="329465" y="326675"/>
                    <a:pt x="330043" y="330156"/>
                  </a:cubicBezTo>
                  <a:cubicBezTo>
                    <a:pt x="338707" y="358876"/>
                    <a:pt x="340548" y="366708"/>
                    <a:pt x="324113" y="373725"/>
                  </a:cubicBezTo>
                  <a:lnTo>
                    <a:pt x="316714" y="376395"/>
                  </a:lnTo>
                  <a:lnTo>
                    <a:pt x="312128" y="376934"/>
                  </a:lnTo>
                  <a:cubicBezTo>
                    <a:pt x="308563" y="377805"/>
                    <a:pt x="304917" y="379183"/>
                    <a:pt x="301162" y="381213"/>
                  </a:cubicBezTo>
                  <a:cubicBezTo>
                    <a:pt x="306145" y="379763"/>
                    <a:pt x="310513" y="378475"/>
                    <a:pt x="314320" y="377258"/>
                  </a:cubicBezTo>
                  <a:lnTo>
                    <a:pt x="316714" y="376395"/>
                  </a:lnTo>
                  <a:lnTo>
                    <a:pt x="322606" y="375701"/>
                  </a:lnTo>
                  <a:cubicBezTo>
                    <a:pt x="329465" y="375701"/>
                    <a:pt x="336108" y="377152"/>
                    <a:pt x="342750" y="378892"/>
                  </a:cubicBezTo>
                  <a:lnTo>
                    <a:pt x="341043" y="381970"/>
                  </a:lnTo>
                  <a:lnTo>
                    <a:pt x="344295" y="380957"/>
                  </a:lnTo>
                  <a:cubicBezTo>
                    <a:pt x="346309" y="380667"/>
                    <a:pt x="348323" y="380523"/>
                    <a:pt x="350337" y="379944"/>
                  </a:cubicBezTo>
                  <a:cubicBezTo>
                    <a:pt x="368751" y="390363"/>
                    <a:pt x="366449" y="404254"/>
                    <a:pt x="358393" y="419883"/>
                  </a:cubicBezTo>
                  <a:cubicBezTo>
                    <a:pt x="365874" y="407727"/>
                    <a:pt x="368175" y="393257"/>
                    <a:pt x="375080" y="381102"/>
                  </a:cubicBezTo>
                  <a:cubicBezTo>
                    <a:pt x="379684" y="373577"/>
                    <a:pt x="387740" y="374734"/>
                    <a:pt x="394645" y="372998"/>
                  </a:cubicBezTo>
                  <a:cubicBezTo>
                    <a:pt x="399824" y="371261"/>
                    <a:pt x="402701" y="368367"/>
                    <a:pt x="399824" y="362000"/>
                  </a:cubicBezTo>
                  <a:cubicBezTo>
                    <a:pt x="398672" y="359685"/>
                    <a:pt x="393494" y="356791"/>
                    <a:pt x="398672" y="353318"/>
                  </a:cubicBezTo>
                  <a:cubicBezTo>
                    <a:pt x="400399" y="352160"/>
                    <a:pt x="404427" y="352739"/>
                    <a:pt x="406153" y="353897"/>
                  </a:cubicBezTo>
                  <a:cubicBezTo>
                    <a:pt x="408455" y="355633"/>
                    <a:pt x="411332" y="359106"/>
                    <a:pt x="414209" y="360843"/>
                  </a:cubicBezTo>
                  <a:cubicBezTo>
                    <a:pt x="417086" y="363158"/>
                    <a:pt x="421114" y="363158"/>
                    <a:pt x="421114" y="358527"/>
                  </a:cubicBezTo>
                  <a:cubicBezTo>
                    <a:pt x="421690" y="344056"/>
                    <a:pt x="428019" y="344056"/>
                    <a:pt x="437226" y="351002"/>
                  </a:cubicBezTo>
                  <a:cubicBezTo>
                    <a:pt x="443556" y="356212"/>
                    <a:pt x="449885" y="360843"/>
                    <a:pt x="457366" y="357370"/>
                  </a:cubicBezTo>
                  <a:cubicBezTo>
                    <a:pt x="471176" y="351581"/>
                    <a:pt x="477506" y="362579"/>
                    <a:pt x="487288" y="368367"/>
                  </a:cubicBezTo>
                  <a:cubicBezTo>
                    <a:pt x="482109" y="381680"/>
                    <a:pt x="472902" y="386311"/>
                    <a:pt x="459667" y="381680"/>
                  </a:cubicBezTo>
                  <a:cubicBezTo>
                    <a:pt x="452187" y="379365"/>
                    <a:pt x="445282" y="378207"/>
                    <a:pt x="438377" y="376471"/>
                  </a:cubicBezTo>
                  <a:cubicBezTo>
                    <a:pt x="430321" y="374734"/>
                    <a:pt x="423991" y="378786"/>
                    <a:pt x="417662" y="383417"/>
                  </a:cubicBezTo>
                  <a:cubicBezTo>
                    <a:pt x="414209" y="385732"/>
                    <a:pt x="414209" y="390363"/>
                    <a:pt x="417086" y="392678"/>
                  </a:cubicBezTo>
                  <a:cubicBezTo>
                    <a:pt x="435500" y="404833"/>
                    <a:pt x="449885" y="422777"/>
                    <a:pt x="469450" y="432617"/>
                  </a:cubicBezTo>
                  <a:cubicBezTo>
                    <a:pt x="475204" y="435511"/>
                    <a:pt x="480383" y="438405"/>
                    <a:pt x="485562" y="441300"/>
                  </a:cubicBezTo>
                  <a:cubicBezTo>
                    <a:pt x="490165" y="444193"/>
                    <a:pt x="492467" y="448245"/>
                    <a:pt x="491316" y="454034"/>
                  </a:cubicBezTo>
                  <a:cubicBezTo>
                    <a:pt x="489590" y="460401"/>
                    <a:pt x="484986" y="460979"/>
                    <a:pt x="480383" y="459822"/>
                  </a:cubicBezTo>
                  <a:cubicBezTo>
                    <a:pt x="471752" y="456349"/>
                    <a:pt x="463696" y="454612"/>
                    <a:pt x="454489" y="455770"/>
                  </a:cubicBezTo>
                  <a:cubicBezTo>
                    <a:pt x="449885" y="456349"/>
                    <a:pt x="444707" y="457506"/>
                    <a:pt x="443556" y="463295"/>
                  </a:cubicBezTo>
                  <a:cubicBezTo>
                    <a:pt x="441254" y="470240"/>
                    <a:pt x="444131" y="475450"/>
                    <a:pt x="448734" y="480081"/>
                  </a:cubicBezTo>
                  <a:cubicBezTo>
                    <a:pt x="449885" y="480659"/>
                    <a:pt x="450461" y="481238"/>
                    <a:pt x="451612" y="481817"/>
                  </a:cubicBezTo>
                  <a:cubicBezTo>
                    <a:pt x="471176" y="491657"/>
                    <a:pt x="471176" y="491657"/>
                    <a:pt x="465997" y="510179"/>
                  </a:cubicBezTo>
                  <a:cubicBezTo>
                    <a:pt x="464846" y="514810"/>
                    <a:pt x="463696" y="520020"/>
                    <a:pt x="463120" y="524650"/>
                  </a:cubicBezTo>
                  <a:cubicBezTo>
                    <a:pt x="461969" y="534490"/>
                    <a:pt x="457366" y="541436"/>
                    <a:pt x="448159" y="543752"/>
                  </a:cubicBezTo>
                  <a:cubicBezTo>
                    <a:pt x="434349" y="546067"/>
                    <a:pt x="427444" y="555328"/>
                    <a:pt x="423991" y="568062"/>
                  </a:cubicBezTo>
                  <a:cubicBezTo>
                    <a:pt x="417086" y="561116"/>
                    <a:pt x="419963" y="554170"/>
                    <a:pt x="421114" y="547225"/>
                  </a:cubicBezTo>
                  <a:cubicBezTo>
                    <a:pt x="422265" y="542594"/>
                    <a:pt x="419388" y="538542"/>
                    <a:pt x="415935" y="540857"/>
                  </a:cubicBezTo>
                  <a:cubicBezTo>
                    <a:pt x="403851" y="550698"/>
                    <a:pt x="387740" y="546067"/>
                    <a:pt x="375080" y="551855"/>
                  </a:cubicBezTo>
                  <a:lnTo>
                    <a:pt x="374939" y="551794"/>
                  </a:lnTo>
                  <a:lnTo>
                    <a:pt x="390935" y="565677"/>
                  </a:lnTo>
                  <a:cubicBezTo>
                    <a:pt x="395549" y="570349"/>
                    <a:pt x="398432" y="576189"/>
                    <a:pt x="393819" y="582028"/>
                  </a:cubicBezTo>
                  <a:cubicBezTo>
                    <a:pt x="390359" y="587284"/>
                    <a:pt x="385168" y="583196"/>
                    <a:pt x="381131" y="581444"/>
                  </a:cubicBezTo>
                  <a:cubicBezTo>
                    <a:pt x="371327" y="579692"/>
                    <a:pt x="362099" y="576189"/>
                    <a:pt x="353449" y="574437"/>
                  </a:cubicBezTo>
                  <a:cubicBezTo>
                    <a:pt x="344798" y="573269"/>
                    <a:pt x="339607" y="577941"/>
                    <a:pt x="341337" y="587284"/>
                  </a:cubicBezTo>
                  <a:cubicBezTo>
                    <a:pt x="344221" y="597211"/>
                    <a:pt x="341914" y="604218"/>
                    <a:pt x="333840" y="609474"/>
                  </a:cubicBezTo>
                  <a:cubicBezTo>
                    <a:pt x="325766" y="614730"/>
                    <a:pt x="317692" y="620569"/>
                    <a:pt x="309618" y="625825"/>
                  </a:cubicBezTo>
                  <a:cubicBezTo>
                    <a:pt x="302120" y="630496"/>
                    <a:pt x="306734" y="636336"/>
                    <a:pt x="308464" y="641591"/>
                  </a:cubicBezTo>
                  <a:cubicBezTo>
                    <a:pt x="304427" y="641591"/>
                    <a:pt x="300967" y="641591"/>
                    <a:pt x="297507" y="641591"/>
                  </a:cubicBezTo>
                  <a:cubicBezTo>
                    <a:pt x="290009" y="642175"/>
                    <a:pt x="281359" y="641007"/>
                    <a:pt x="284242" y="653270"/>
                  </a:cubicBezTo>
                  <a:cubicBezTo>
                    <a:pt x="285395" y="659694"/>
                    <a:pt x="281359" y="664950"/>
                    <a:pt x="278475" y="670205"/>
                  </a:cubicBezTo>
                  <a:cubicBezTo>
                    <a:pt x="276168" y="674877"/>
                    <a:pt x="272131" y="677796"/>
                    <a:pt x="266941" y="677796"/>
                  </a:cubicBezTo>
                  <a:cubicBezTo>
                    <a:pt x="258867" y="677796"/>
                    <a:pt x="253676" y="672541"/>
                    <a:pt x="250792" y="664950"/>
                  </a:cubicBezTo>
                  <a:cubicBezTo>
                    <a:pt x="249062" y="660862"/>
                    <a:pt x="250216" y="655606"/>
                    <a:pt x="254253" y="651519"/>
                  </a:cubicBezTo>
                  <a:cubicBezTo>
                    <a:pt x="257713" y="648599"/>
                    <a:pt x="261750" y="646263"/>
                    <a:pt x="265210" y="642175"/>
                  </a:cubicBezTo>
                  <a:cubicBezTo>
                    <a:pt x="276168" y="631080"/>
                    <a:pt x="284242" y="616482"/>
                    <a:pt x="290009" y="597211"/>
                  </a:cubicBezTo>
                  <a:cubicBezTo>
                    <a:pt x="291740" y="591372"/>
                    <a:pt x="295200" y="586116"/>
                    <a:pt x="297507" y="580277"/>
                  </a:cubicBezTo>
                  <a:cubicBezTo>
                    <a:pt x="299525" y="575021"/>
                    <a:pt x="298516" y="571955"/>
                    <a:pt x="296065" y="570057"/>
                  </a:cubicBezTo>
                  <a:lnTo>
                    <a:pt x="286448" y="566997"/>
                  </a:lnTo>
                  <a:lnTo>
                    <a:pt x="286722" y="567457"/>
                  </a:lnTo>
                  <a:cubicBezTo>
                    <a:pt x="281524" y="576740"/>
                    <a:pt x="278636" y="587184"/>
                    <a:pt x="278636" y="597627"/>
                  </a:cubicBezTo>
                  <a:cubicBezTo>
                    <a:pt x="257842" y="598788"/>
                    <a:pt x="238781" y="598788"/>
                    <a:pt x="220298" y="601109"/>
                  </a:cubicBezTo>
                  <a:cubicBezTo>
                    <a:pt x="200660" y="603429"/>
                    <a:pt x="182176" y="603429"/>
                    <a:pt x="167159" y="588345"/>
                  </a:cubicBezTo>
                  <a:cubicBezTo>
                    <a:pt x="166581" y="587764"/>
                    <a:pt x="163116" y="588925"/>
                    <a:pt x="160805" y="589505"/>
                  </a:cubicBezTo>
                  <a:lnTo>
                    <a:pt x="150252" y="600529"/>
                  </a:lnTo>
                  <a:lnTo>
                    <a:pt x="155748" y="608395"/>
                  </a:lnTo>
                  <a:cubicBezTo>
                    <a:pt x="165029" y="626671"/>
                    <a:pt x="149425" y="642073"/>
                    <a:pt x="144391" y="659244"/>
                  </a:cubicBezTo>
                  <a:cubicBezTo>
                    <a:pt x="142666" y="662706"/>
                    <a:pt x="139790" y="665015"/>
                    <a:pt x="136913" y="666746"/>
                  </a:cubicBezTo>
                  <a:cubicBezTo>
                    <a:pt x="118505" y="671364"/>
                    <a:pt x="99521" y="675981"/>
                    <a:pt x="81112" y="665592"/>
                  </a:cubicBezTo>
                  <a:cubicBezTo>
                    <a:pt x="75360" y="662706"/>
                    <a:pt x="69607" y="662706"/>
                    <a:pt x="63279" y="664438"/>
                  </a:cubicBezTo>
                  <a:cubicBezTo>
                    <a:pt x="14957" y="682907"/>
                    <a:pt x="14957" y="682907"/>
                    <a:pt x="0" y="635580"/>
                  </a:cubicBezTo>
                  <a:cubicBezTo>
                    <a:pt x="3452" y="625192"/>
                    <a:pt x="0" y="613649"/>
                    <a:pt x="5753" y="603837"/>
                  </a:cubicBezTo>
                  <a:cubicBezTo>
                    <a:pt x="6903" y="602106"/>
                    <a:pt x="7478" y="600374"/>
                    <a:pt x="6328" y="598066"/>
                  </a:cubicBezTo>
                  <a:cubicBezTo>
                    <a:pt x="6903" y="595757"/>
                    <a:pt x="8629" y="594025"/>
                    <a:pt x="10930" y="593449"/>
                  </a:cubicBezTo>
                  <a:cubicBezTo>
                    <a:pt x="14382" y="587677"/>
                    <a:pt x="7478" y="583637"/>
                    <a:pt x="9779" y="578443"/>
                  </a:cubicBezTo>
                  <a:cubicBezTo>
                    <a:pt x="10355" y="564591"/>
                    <a:pt x="8629" y="551317"/>
                    <a:pt x="5753" y="538042"/>
                  </a:cubicBezTo>
                  <a:cubicBezTo>
                    <a:pt x="5753" y="532847"/>
                    <a:pt x="7478" y="527653"/>
                    <a:pt x="10355" y="523036"/>
                  </a:cubicBezTo>
                  <a:lnTo>
                    <a:pt x="19359" y="521028"/>
                  </a:lnTo>
                  <a:lnTo>
                    <a:pt x="19292" y="520461"/>
                  </a:lnTo>
                  <a:cubicBezTo>
                    <a:pt x="15249" y="514659"/>
                    <a:pt x="16982" y="508277"/>
                    <a:pt x="16404" y="501895"/>
                  </a:cubicBezTo>
                  <a:cubicBezTo>
                    <a:pt x="16982" y="498413"/>
                    <a:pt x="18137" y="495513"/>
                    <a:pt x="21025" y="493192"/>
                  </a:cubicBezTo>
                  <a:lnTo>
                    <a:pt x="21025" y="493772"/>
                  </a:lnTo>
                  <a:cubicBezTo>
                    <a:pt x="30844" y="474625"/>
                    <a:pt x="24491" y="454318"/>
                    <a:pt x="26801" y="435172"/>
                  </a:cubicBezTo>
                  <a:lnTo>
                    <a:pt x="27415" y="434297"/>
                  </a:lnTo>
                  <a:lnTo>
                    <a:pt x="20759" y="430724"/>
                  </a:lnTo>
                  <a:cubicBezTo>
                    <a:pt x="20184" y="426094"/>
                    <a:pt x="20184" y="422043"/>
                    <a:pt x="20184" y="417414"/>
                  </a:cubicBezTo>
                  <a:cubicBezTo>
                    <a:pt x="15008" y="383270"/>
                    <a:pt x="12708" y="348548"/>
                    <a:pt x="20759" y="313825"/>
                  </a:cubicBezTo>
                  <a:lnTo>
                    <a:pt x="20184" y="314404"/>
                  </a:lnTo>
                  <a:cubicBezTo>
                    <a:pt x="24209" y="309775"/>
                    <a:pt x="23060" y="303409"/>
                    <a:pt x="27085" y="298779"/>
                  </a:cubicBezTo>
                  <a:lnTo>
                    <a:pt x="27085" y="298200"/>
                  </a:lnTo>
                  <a:cubicBezTo>
                    <a:pt x="31686" y="294728"/>
                    <a:pt x="30535" y="287784"/>
                    <a:pt x="35136" y="284312"/>
                  </a:cubicBezTo>
                  <a:lnTo>
                    <a:pt x="35136" y="284890"/>
                  </a:lnTo>
                  <a:cubicBezTo>
                    <a:pt x="36861" y="281997"/>
                    <a:pt x="39737" y="279682"/>
                    <a:pt x="41462" y="276789"/>
                  </a:cubicBezTo>
                  <a:lnTo>
                    <a:pt x="42037" y="275631"/>
                  </a:lnTo>
                  <a:cubicBezTo>
                    <a:pt x="44337" y="273895"/>
                    <a:pt x="46637" y="272159"/>
                    <a:pt x="48363" y="269265"/>
                  </a:cubicBezTo>
                  <a:lnTo>
                    <a:pt x="48938" y="268108"/>
                  </a:lnTo>
                  <a:cubicBezTo>
                    <a:pt x="51813" y="266950"/>
                    <a:pt x="54113" y="264636"/>
                    <a:pt x="56413" y="261742"/>
                  </a:cubicBezTo>
                  <a:lnTo>
                    <a:pt x="56989" y="261164"/>
                  </a:lnTo>
                  <a:cubicBezTo>
                    <a:pt x="59289" y="259427"/>
                    <a:pt x="62165" y="256534"/>
                    <a:pt x="63890" y="254798"/>
                  </a:cubicBezTo>
                  <a:cubicBezTo>
                    <a:pt x="66765" y="251904"/>
                    <a:pt x="69065" y="249011"/>
                    <a:pt x="72516" y="247275"/>
                  </a:cubicBezTo>
                  <a:lnTo>
                    <a:pt x="71941" y="247853"/>
                  </a:lnTo>
                  <a:lnTo>
                    <a:pt x="79989" y="240333"/>
                  </a:lnTo>
                  <a:lnTo>
                    <a:pt x="79417" y="240909"/>
                  </a:lnTo>
                  <a:lnTo>
                    <a:pt x="79992" y="240330"/>
                  </a:lnTo>
                  <a:lnTo>
                    <a:pt x="79989" y="240333"/>
                  </a:lnTo>
                  <a:lnTo>
                    <a:pt x="86893" y="233385"/>
                  </a:lnTo>
                  <a:lnTo>
                    <a:pt x="94369" y="224705"/>
                  </a:lnTo>
                  <a:lnTo>
                    <a:pt x="93793" y="225862"/>
                  </a:lnTo>
                  <a:cubicBezTo>
                    <a:pt x="95518" y="221232"/>
                    <a:pt x="97819" y="221232"/>
                    <a:pt x="100119" y="224705"/>
                  </a:cubicBezTo>
                  <a:lnTo>
                    <a:pt x="102083" y="224211"/>
                  </a:lnTo>
                  <a:lnTo>
                    <a:pt x="98513" y="222443"/>
                  </a:lnTo>
                  <a:cubicBezTo>
                    <a:pt x="96784" y="217245"/>
                    <a:pt x="96208" y="212047"/>
                    <a:pt x="101394" y="208582"/>
                  </a:cubicBezTo>
                  <a:lnTo>
                    <a:pt x="100818" y="209160"/>
                  </a:lnTo>
                  <a:cubicBezTo>
                    <a:pt x="104853" y="203962"/>
                    <a:pt x="104853" y="198765"/>
                    <a:pt x="104853" y="193567"/>
                  </a:cubicBezTo>
                  <a:cubicBezTo>
                    <a:pt x="104853" y="190679"/>
                    <a:pt x="106005" y="188369"/>
                    <a:pt x="108311" y="186637"/>
                  </a:cubicBezTo>
                  <a:cubicBezTo>
                    <a:pt x="110039" y="184904"/>
                    <a:pt x="110039" y="183172"/>
                    <a:pt x="108887" y="180862"/>
                  </a:cubicBezTo>
                  <a:cubicBezTo>
                    <a:pt x="111192" y="177397"/>
                    <a:pt x="111192" y="173931"/>
                    <a:pt x="108311" y="170466"/>
                  </a:cubicBezTo>
                  <a:cubicBezTo>
                    <a:pt x="108887" y="168156"/>
                    <a:pt x="108887" y="166424"/>
                    <a:pt x="107734" y="164691"/>
                  </a:cubicBezTo>
                  <a:cubicBezTo>
                    <a:pt x="104853" y="154296"/>
                    <a:pt x="93326" y="155451"/>
                    <a:pt x="88139" y="148521"/>
                  </a:cubicBezTo>
                  <a:cubicBezTo>
                    <a:pt x="88139" y="146789"/>
                    <a:pt x="88139" y="145634"/>
                    <a:pt x="86410" y="145056"/>
                  </a:cubicBezTo>
                  <a:cubicBezTo>
                    <a:pt x="87563" y="141014"/>
                    <a:pt x="89868" y="137549"/>
                    <a:pt x="92749" y="134661"/>
                  </a:cubicBezTo>
                  <a:lnTo>
                    <a:pt x="92749" y="134084"/>
                  </a:lnTo>
                  <a:cubicBezTo>
                    <a:pt x="97936" y="130618"/>
                    <a:pt x="96208" y="124266"/>
                    <a:pt x="99666" y="120223"/>
                  </a:cubicBezTo>
                  <a:cubicBezTo>
                    <a:pt x="101394" y="118491"/>
                    <a:pt x="101971" y="116181"/>
                    <a:pt x="100818" y="114448"/>
                  </a:cubicBezTo>
                  <a:cubicBezTo>
                    <a:pt x="106581" y="106940"/>
                    <a:pt x="101971" y="97123"/>
                    <a:pt x="107734" y="90192"/>
                  </a:cubicBezTo>
                  <a:cubicBezTo>
                    <a:pt x="108887" y="89037"/>
                    <a:pt x="109463" y="87305"/>
                    <a:pt x="108887" y="84995"/>
                  </a:cubicBezTo>
                  <a:cubicBezTo>
                    <a:pt x="111192" y="79797"/>
                    <a:pt x="111768" y="74022"/>
                    <a:pt x="111768" y="68247"/>
                  </a:cubicBezTo>
                  <a:cubicBezTo>
                    <a:pt x="112344" y="65360"/>
                    <a:pt x="114074" y="63050"/>
                    <a:pt x="116379" y="61317"/>
                  </a:cubicBezTo>
                  <a:lnTo>
                    <a:pt x="115803" y="61895"/>
                  </a:lnTo>
                  <a:cubicBezTo>
                    <a:pt x="117531" y="57852"/>
                    <a:pt x="120413" y="56120"/>
                    <a:pt x="122718" y="53810"/>
                  </a:cubicBezTo>
                  <a:cubicBezTo>
                    <a:pt x="125600" y="50922"/>
                    <a:pt x="127905" y="48612"/>
                    <a:pt x="129634" y="45724"/>
                  </a:cubicBezTo>
                  <a:cubicBezTo>
                    <a:pt x="132516" y="43414"/>
                    <a:pt x="135398" y="40527"/>
                    <a:pt x="138279" y="38794"/>
                  </a:cubicBezTo>
                  <a:lnTo>
                    <a:pt x="137703" y="39372"/>
                  </a:lnTo>
                  <a:cubicBezTo>
                    <a:pt x="141161" y="34174"/>
                    <a:pt x="148653" y="35907"/>
                    <a:pt x="152111" y="31287"/>
                  </a:cubicBezTo>
                  <a:lnTo>
                    <a:pt x="152687" y="31287"/>
                  </a:lnTo>
                  <a:cubicBezTo>
                    <a:pt x="156145" y="27244"/>
                    <a:pt x="163061" y="27821"/>
                    <a:pt x="167095" y="23779"/>
                  </a:cubicBezTo>
                  <a:lnTo>
                    <a:pt x="167095" y="24356"/>
                  </a:lnTo>
                  <a:cubicBezTo>
                    <a:pt x="172282" y="20314"/>
                    <a:pt x="178622" y="16849"/>
                    <a:pt x="183809" y="12228"/>
                  </a:cubicBezTo>
                  <a:cubicBezTo>
                    <a:pt x="187843" y="9918"/>
                    <a:pt x="193030" y="8763"/>
                    <a:pt x="198217" y="8763"/>
                  </a:cubicBezTo>
                  <a:cubicBezTo>
                    <a:pt x="208014" y="9918"/>
                    <a:pt x="217812" y="16271"/>
                    <a:pt x="228186" y="9918"/>
                  </a:cubicBezTo>
                  <a:cubicBezTo>
                    <a:pt x="239712" y="9918"/>
                    <a:pt x="251238" y="9918"/>
                    <a:pt x="262765" y="9918"/>
                  </a:cubicBezTo>
                  <a:cubicBezTo>
                    <a:pt x="265070" y="7031"/>
                    <a:pt x="267376" y="5876"/>
                    <a:pt x="270833" y="5876"/>
                  </a:cubicBezTo>
                  <a:cubicBezTo>
                    <a:pt x="274868" y="5876"/>
                    <a:pt x="278902" y="5298"/>
                    <a:pt x="283513" y="4143"/>
                  </a:cubicBezTo>
                  <a:cubicBezTo>
                    <a:pt x="286394" y="3566"/>
                    <a:pt x="288699" y="2988"/>
                    <a:pt x="291581" y="2988"/>
                  </a:cubicBezTo>
                  <a:cubicBezTo>
                    <a:pt x="296191" y="1833"/>
                    <a:pt x="300226" y="1256"/>
                    <a:pt x="304260" y="1833"/>
                  </a:cubicBezTo>
                  <a:cubicBezTo>
                    <a:pt x="305989" y="2411"/>
                    <a:pt x="307142" y="2411"/>
                    <a:pt x="308871" y="2988"/>
                  </a:cubicBezTo>
                  <a:cubicBezTo>
                    <a:pt x="325008" y="2988"/>
                    <a:pt x="341721" y="2988"/>
                    <a:pt x="358434" y="2411"/>
                  </a:cubicBezTo>
                  <a:cubicBezTo>
                    <a:pt x="359587" y="2411"/>
                    <a:pt x="361316" y="1833"/>
                    <a:pt x="363045" y="1833"/>
                  </a:cubicBezTo>
                  <a:cubicBezTo>
                    <a:pt x="367655" y="678"/>
                    <a:pt x="372266" y="678"/>
                    <a:pt x="376877" y="1833"/>
                  </a:cubicBezTo>
                  <a:cubicBezTo>
                    <a:pt x="380911" y="1833"/>
                    <a:pt x="386098" y="2988"/>
                    <a:pt x="390132" y="4143"/>
                  </a:cubicBezTo>
                  <a:cubicBezTo>
                    <a:pt x="397624" y="6453"/>
                    <a:pt x="405693" y="7608"/>
                    <a:pt x="413185" y="9341"/>
                  </a:cubicBezTo>
                  <a:cubicBezTo>
                    <a:pt x="418372" y="10496"/>
                    <a:pt x="422406" y="12806"/>
                    <a:pt x="425288" y="16849"/>
                  </a:cubicBezTo>
                  <a:cubicBezTo>
                    <a:pt x="448341" y="22624"/>
                    <a:pt x="471393" y="21469"/>
                    <a:pt x="493870" y="17426"/>
                  </a:cubicBezTo>
                  <a:cubicBezTo>
                    <a:pt x="503668" y="19159"/>
                    <a:pt x="512889" y="18004"/>
                    <a:pt x="522110" y="15116"/>
                  </a:cubicBezTo>
                  <a:cubicBezTo>
                    <a:pt x="536518" y="8186"/>
                    <a:pt x="552655" y="17426"/>
                    <a:pt x="566487" y="9341"/>
                  </a:cubicBezTo>
                  <a:lnTo>
                    <a:pt x="566487" y="9918"/>
                  </a:lnTo>
                  <a:cubicBezTo>
                    <a:pt x="573979" y="1256"/>
                    <a:pt x="583776" y="-477"/>
                    <a:pt x="594726" y="101"/>
                  </a:cubicBezTo>
                  <a:close/>
                </a:path>
              </a:pathLst>
            </a:custGeom>
            <a:solidFill>
              <a:srgbClr val="28A2DC">
                <a:alpha val="79610"/>
              </a:srgbClr>
            </a:solidFill>
            <a:ln>
              <a:noFill/>
            </a:ln>
          </p:spPr>
          <p:txBody>
            <a:bodyPr anchorCtr="0" anchor="ctr" bIns="22850" lIns="45725" spcFirstLastPara="1" rIns="45725" wrap="square" tIns="2285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747993"/>
                </a:solidFill>
                <a:latin typeface="Oswald"/>
                <a:ea typeface="Oswald"/>
                <a:cs typeface="Oswald"/>
                <a:sym typeface="Oswald"/>
              </a:endParaRPr>
            </a:p>
          </p:txBody>
        </p:sp>
        <p:sp>
          <p:nvSpPr>
            <p:cNvPr id="455" name="Google Shape;455;g311d5cb9a0a_0_108"/>
            <p:cNvSpPr/>
            <p:nvPr/>
          </p:nvSpPr>
          <p:spPr>
            <a:xfrm>
              <a:off x="11897706" y="10060396"/>
              <a:ext cx="1669176" cy="1119119"/>
            </a:xfrm>
            <a:custGeom>
              <a:rect b="b" l="l" r="r" t="t"/>
              <a:pathLst>
                <a:path extrusionOk="0" h="2406707" w="3609029">
                  <a:moveTo>
                    <a:pt x="220318" y="2093670"/>
                  </a:moveTo>
                  <a:lnTo>
                    <a:pt x="221562" y="2093670"/>
                  </a:lnTo>
                  <a:lnTo>
                    <a:pt x="220495" y="2093833"/>
                  </a:lnTo>
                  <a:lnTo>
                    <a:pt x="220318" y="2093670"/>
                  </a:lnTo>
                  <a:close/>
                  <a:moveTo>
                    <a:pt x="784594" y="2091678"/>
                  </a:moveTo>
                  <a:cubicBezTo>
                    <a:pt x="719775" y="2158949"/>
                    <a:pt x="617562" y="2096661"/>
                    <a:pt x="547757" y="2162687"/>
                  </a:cubicBezTo>
                  <a:cubicBezTo>
                    <a:pt x="525320" y="2184176"/>
                    <a:pt x="506389" y="2150307"/>
                    <a:pt x="482024" y="2132030"/>
                  </a:cubicBezTo>
                  <a:lnTo>
                    <a:pt x="463530" y="2124737"/>
                  </a:lnTo>
                  <a:lnTo>
                    <a:pt x="460579" y="2138908"/>
                  </a:lnTo>
                  <a:cubicBezTo>
                    <a:pt x="454707" y="2157600"/>
                    <a:pt x="443902" y="2159225"/>
                    <a:pt x="400681" y="2165726"/>
                  </a:cubicBezTo>
                  <a:cubicBezTo>
                    <a:pt x="404440" y="2183063"/>
                    <a:pt x="429495" y="2175633"/>
                    <a:pt x="433253" y="2192970"/>
                  </a:cubicBezTo>
                  <a:lnTo>
                    <a:pt x="432185" y="2193643"/>
                  </a:lnTo>
                  <a:lnTo>
                    <a:pt x="444962" y="2204331"/>
                  </a:lnTo>
                  <a:cubicBezTo>
                    <a:pt x="454892" y="2211806"/>
                    <a:pt x="464821" y="2220527"/>
                    <a:pt x="475992" y="2228003"/>
                  </a:cubicBezTo>
                  <a:cubicBezTo>
                    <a:pt x="482197" y="2230494"/>
                    <a:pt x="488403" y="2234232"/>
                    <a:pt x="494609" y="2236724"/>
                  </a:cubicBezTo>
                  <a:cubicBezTo>
                    <a:pt x="579009" y="2236724"/>
                    <a:pt x="663408" y="2226757"/>
                    <a:pt x="749049" y="2241707"/>
                  </a:cubicBezTo>
                  <a:cubicBezTo>
                    <a:pt x="835931" y="2257904"/>
                    <a:pt x="787525" y="2176922"/>
                    <a:pt x="808626" y="2143283"/>
                  </a:cubicBezTo>
                  <a:lnTo>
                    <a:pt x="817589" y="2138999"/>
                  </a:lnTo>
                  <a:lnTo>
                    <a:pt x="810274" y="2130248"/>
                  </a:lnTo>
                  <a:lnTo>
                    <a:pt x="812173" y="2116053"/>
                  </a:lnTo>
                  <a:lnTo>
                    <a:pt x="797059" y="2111611"/>
                  </a:lnTo>
                  <a:cubicBezTo>
                    <a:pt x="792073" y="2105382"/>
                    <a:pt x="787087" y="2099153"/>
                    <a:pt x="784594" y="2091678"/>
                  </a:cubicBezTo>
                  <a:close/>
                  <a:moveTo>
                    <a:pt x="933863" y="2035446"/>
                  </a:moveTo>
                  <a:lnTo>
                    <a:pt x="933628" y="2035599"/>
                  </a:lnTo>
                  <a:lnTo>
                    <a:pt x="933913" y="2035627"/>
                  </a:lnTo>
                  <a:lnTo>
                    <a:pt x="933863" y="2035446"/>
                  </a:lnTo>
                  <a:close/>
                  <a:moveTo>
                    <a:pt x="293780" y="1890329"/>
                  </a:moveTo>
                  <a:lnTo>
                    <a:pt x="291684" y="1895777"/>
                  </a:lnTo>
                  <a:lnTo>
                    <a:pt x="295963" y="1893602"/>
                  </a:lnTo>
                  <a:lnTo>
                    <a:pt x="293780" y="1890329"/>
                  </a:lnTo>
                  <a:close/>
                  <a:moveTo>
                    <a:pt x="621370" y="1703835"/>
                  </a:moveTo>
                  <a:cubicBezTo>
                    <a:pt x="628219" y="1715687"/>
                    <a:pt x="636313" y="1724732"/>
                    <a:pt x="645341" y="1731730"/>
                  </a:cubicBezTo>
                  <a:lnTo>
                    <a:pt x="647507" y="1732873"/>
                  </a:lnTo>
                  <a:lnTo>
                    <a:pt x="660226" y="1748903"/>
                  </a:lnTo>
                  <a:cubicBezTo>
                    <a:pt x="682231" y="1773933"/>
                    <a:pt x="702311" y="1798963"/>
                    <a:pt x="620125" y="1792413"/>
                  </a:cubicBezTo>
                  <a:cubicBezTo>
                    <a:pt x="613899" y="1792413"/>
                    <a:pt x="617635" y="1806136"/>
                    <a:pt x="615144" y="1813622"/>
                  </a:cubicBezTo>
                  <a:cubicBezTo>
                    <a:pt x="613899" y="1821107"/>
                    <a:pt x="610163" y="1826098"/>
                    <a:pt x="603937" y="1831088"/>
                  </a:cubicBezTo>
                  <a:cubicBezTo>
                    <a:pt x="549147" y="1836078"/>
                    <a:pt x="518016" y="1877248"/>
                    <a:pt x="480659" y="1909685"/>
                  </a:cubicBezTo>
                  <a:cubicBezTo>
                    <a:pt x="476924" y="1912180"/>
                    <a:pt x="470698" y="1914676"/>
                    <a:pt x="466962" y="1918418"/>
                  </a:cubicBezTo>
                  <a:cubicBezTo>
                    <a:pt x="468830" y="1930270"/>
                    <a:pt x="476613" y="1934013"/>
                    <a:pt x="485174" y="1936664"/>
                  </a:cubicBezTo>
                  <a:lnTo>
                    <a:pt x="495884" y="1940045"/>
                  </a:lnTo>
                  <a:lnTo>
                    <a:pt x="496008" y="1937223"/>
                  </a:lnTo>
                  <a:cubicBezTo>
                    <a:pt x="499689" y="1927238"/>
                    <a:pt x="511609" y="1927238"/>
                    <a:pt x="522827" y="1927238"/>
                  </a:cubicBezTo>
                  <a:lnTo>
                    <a:pt x="528704" y="1932101"/>
                  </a:lnTo>
                  <a:lnTo>
                    <a:pt x="529987" y="1924163"/>
                  </a:lnTo>
                  <a:cubicBezTo>
                    <a:pt x="532447" y="1914018"/>
                    <a:pt x="536138" y="1903873"/>
                    <a:pt x="548440" y="1902605"/>
                  </a:cubicBezTo>
                  <a:cubicBezTo>
                    <a:pt x="557052" y="1901337"/>
                    <a:pt x="559512" y="1910214"/>
                    <a:pt x="563203" y="1916554"/>
                  </a:cubicBezTo>
                  <a:cubicBezTo>
                    <a:pt x="569354" y="1930504"/>
                    <a:pt x="573045" y="1945721"/>
                    <a:pt x="580426" y="1959670"/>
                  </a:cubicBezTo>
                  <a:cubicBezTo>
                    <a:pt x="582887" y="1964742"/>
                    <a:pt x="586885" y="1967279"/>
                    <a:pt x="591498" y="1968864"/>
                  </a:cubicBezTo>
                  <a:lnTo>
                    <a:pt x="595860" y="1969894"/>
                  </a:lnTo>
                  <a:lnTo>
                    <a:pt x="601357" y="1960874"/>
                  </a:lnTo>
                  <a:cubicBezTo>
                    <a:pt x="653711" y="1884882"/>
                    <a:pt x="744706" y="1884882"/>
                    <a:pt x="818250" y="1850001"/>
                  </a:cubicBezTo>
                  <a:cubicBezTo>
                    <a:pt x="844426" y="1837543"/>
                    <a:pt x="864370" y="1872425"/>
                    <a:pt x="890547" y="1864950"/>
                  </a:cubicBezTo>
                  <a:cubicBezTo>
                    <a:pt x="819496" y="1835052"/>
                    <a:pt x="821989" y="1836298"/>
                    <a:pt x="878082" y="1765289"/>
                  </a:cubicBezTo>
                  <a:cubicBezTo>
                    <a:pt x="886184" y="1755323"/>
                    <a:pt x="892105" y="1744423"/>
                    <a:pt x="899272" y="1734612"/>
                  </a:cubicBezTo>
                  <a:lnTo>
                    <a:pt x="919182" y="1717850"/>
                  </a:lnTo>
                  <a:lnTo>
                    <a:pt x="894699" y="1724108"/>
                  </a:lnTo>
                  <a:cubicBezTo>
                    <a:pt x="886294" y="1729722"/>
                    <a:pt x="879134" y="1737520"/>
                    <a:pt x="871662" y="1745005"/>
                  </a:cubicBezTo>
                  <a:cubicBezTo>
                    <a:pt x="865436" y="1748748"/>
                    <a:pt x="857964" y="1751243"/>
                    <a:pt x="850493" y="1751243"/>
                  </a:cubicBezTo>
                  <a:cubicBezTo>
                    <a:pt x="814381" y="1738767"/>
                    <a:pt x="780760" y="1766214"/>
                    <a:pt x="743403" y="1759976"/>
                  </a:cubicBezTo>
                  <a:cubicBezTo>
                    <a:pt x="719744" y="1756857"/>
                    <a:pt x="696084" y="1754673"/>
                    <a:pt x="674915" y="1747344"/>
                  </a:cubicBezTo>
                  <a:lnTo>
                    <a:pt x="647507" y="1732873"/>
                  </a:lnTo>
                  <a:lnTo>
                    <a:pt x="641294" y="1725043"/>
                  </a:lnTo>
                  <a:cubicBezTo>
                    <a:pt x="635068" y="1716310"/>
                    <a:pt x="626351" y="1712568"/>
                    <a:pt x="621370" y="1703835"/>
                  </a:cubicBezTo>
                  <a:close/>
                  <a:moveTo>
                    <a:pt x="2265615" y="1582615"/>
                  </a:moveTo>
                  <a:cubicBezTo>
                    <a:pt x="2270536" y="1582615"/>
                    <a:pt x="2275457" y="1582615"/>
                    <a:pt x="2281608" y="1582615"/>
                  </a:cubicBezTo>
                  <a:cubicBezTo>
                    <a:pt x="2281608" y="1587539"/>
                    <a:pt x="2280378" y="1593695"/>
                    <a:pt x="2282838" y="1597389"/>
                  </a:cubicBezTo>
                  <a:cubicBezTo>
                    <a:pt x="2297601" y="1619550"/>
                    <a:pt x="2272996" y="1645404"/>
                    <a:pt x="2286529" y="1663872"/>
                  </a:cubicBezTo>
                  <a:cubicBezTo>
                    <a:pt x="2298831" y="1682339"/>
                    <a:pt x="2319745" y="1694651"/>
                    <a:pt x="2336969" y="1709425"/>
                  </a:cubicBezTo>
                  <a:cubicBezTo>
                    <a:pt x="2356653" y="1725430"/>
                    <a:pt x="2361574" y="1747592"/>
                    <a:pt x="2360343" y="1772215"/>
                  </a:cubicBezTo>
                  <a:cubicBezTo>
                    <a:pt x="2372646" y="1786989"/>
                    <a:pt x="2367725" y="1799301"/>
                    <a:pt x="2350501" y="1806688"/>
                  </a:cubicBezTo>
                  <a:cubicBezTo>
                    <a:pt x="2338199" y="1806688"/>
                    <a:pt x="2330818" y="1799301"/>
                    <a:pt x="2327127" y="1786989"/>
                  </a:cubicBezTo>
                  <a:cubicBezTo>
                    <a:pt x="2333278" y="1770984"/>
                    <a:pt x="2348041" y="1756210"/>
                    <a:pt x="2327127" y="1737742"/>
                  </a:cubicBezTo>
                  <a:cubicBezTo>
                    <a:pt x="2311134" y="1724199"/>
                    <a:pt x="2301292" y="1725430"/>
                    <a:pt x="2282838" y="1729124"/>
                  </a:cubicBezTo>
                  <a:cubicBezTo>
                    <a:pt x="2268075" y="1731586"/>
                    <a:pt x="2252082" y="1730355"/>
                    <a:pt x="2238550" y="1740204"/>
                  </a:cubicBezTo>
                  <a:cubicBezTo>
                    <a:pt x="2232399" y="1746361"/>
                    <a:pt x="2223787" y="1748823"/>
                    <a:pt x="2218866" y="1740204"/>
                  </a:cubicBezTo>
                  <a:cubicBezTo>
                    <a:pt x="2215175" y="1730355"/>
                    <a:pt x="2209024" y="1716812"/>
                    <a:pt x="2212715" y="1710656"/>
                  </a:cubicBezTo>
                  <a:cubicBezTo>
                    <a:pt x="2236089" y="1676184"/>
                    <a:pt x="2234859" y="1630630"/>
                    <a:pt x="2261924" y="1597389"/>
                  </a:cubicBezTo>
                  <a:cubicBezTo>
                    <a:pt x="2265615" y="1594926"/>
                    <a:pt x="2264385" y="1587539"/>
                    <a:pt x="2265615" y="1582615"/>
                  </a:cubicBezTo>
                  <a:close/>
                  <a:moveTo>
                    <a:pt x="1357515" y="1511182"/>
                  </a:moveTo>
                  <a:cubicBezTo>
                    <a:pt x="1361255" y="1511182"/>
                    <a:pt x="1368736" y="1514915"/>
                    <a:pt x="1369983" y="1517405"/>
                  </a:cubicBezTo>
                  <a:cubicBezTo>
                    <a:pt x="1378710" y="1541051"/>
                    <a:pt x="1388684" y="1557230"/>
                    <a:pt x="1414867" y="1534828"/>
                  </a:cubicBezTo>
                  <a:cubicBezTo>
                    <a:pt x="1429828" y="1522383"/>
                    <a:pt x="1443543" y="1533584"/>
                    <a:pt x="1458504" y="1533584"/>
                  </a:cubicBezTo>
                  <a:cubicBezTo>
                    <a:pt x="1470972" y="1533584"/>
                    <a:pt x="1484687" y="1531095"/>
                    <a:pt x="1494661" y="1531095"/>
                  </a:cubicBezTo>
                  <a:cubicBezTo>
                    <a:pt x="1500895" y="1552252"/>
                    <a:pt x="1477206" y="1568431"/>
                    <a:pt x="1493414" y="1587099"/>
                  </a:cubicBezTo>
                  <a:cubicBezTo>
                    <a:pt x="1518350" y="1585855"/>
                    <a:pt x="1528324" y="1557230"/>
                    <a:pt x="1549520" y="1551007"/>
                  </a:cubicBezTo>
                  <a:cubicBezTo>
                    <a:pt x="1559494" y="1564697"/>
                    <a:pt x="1566975" y="1555986"/>
                    <a:pt x="1575702" y="1551007"/>
                  </a:cubicBezTo>
                  <a:cubicBezTo>
                    <a:pt x="1586923" y="1543540"/>
                    <a:pt x="1599391" y="1544785"/>
                    <a:pt x="1593157" y="1559719"/>
                  </a:cubicBezTo>
                  <a:cubicBezTo>
                    <a:pt x="1580689" y="1587099"/>
                    <a:pt x="1588170" y="1603278"/>
                    <a:pt x="1614353" y="1615724"/>
                  </a:cubicBezTo>
                  <a:cubicBezTo>
                    <a:pt x="1619340" y="1629414"/>
                    <a:pt x="1628067" y="1644349"/>
                    <a:pt x="1629314" y="1659283"/>
                  </a:cubicBezTo>
                  <a:cubicBezTo>
                    <a:pt x="1630561" y="1681685"/>
                    <a:pt x="1639288" y="1685419"/>
                    <a:pt x="1659237" y="1682930"/>
                  </a:cubicBezTo>
                  <a:cubicBezTo>
                    <a:pt x="1692900" y="1679196"/>
                    <a:pt x="1680432" y="1712799"/>
                    <a:pt x="1694147" y="1726489"/>
                  </a:cubicBezTo>
                  <a:cubicBezTo>
                    <a:pt x="1704121" y="1740179"/>
                    <a:pt x="1715342" y="1736445"/>
                    <a:pt x="1725317" y="1726489"/>
                  </a:cubicBezTo>
                  <a:cubicBezTo>
                    <a:pt x="1731551" y="1726489"/>
                    <a:pt x="1736538" y="1726489"/>
                    <a:pt x="1742772" y="1726489"/>
                  </a:cubicBezTo>
                  <a:lnTo>
                    <a:pt x="1744010" y="1728960"/>
                  </a:lnTo>
                  <a:lnTo>
                    <a:pt x="1755946" y="1711957"/>
                  </a:lnTo>
                  <a:cubicBezTo>
                    <a:pt x="1761418" y="1707763"/>
                    <a:pt x="1768610" y="1706210"/>
                    <a:pt x="1779242" y="1709316"/>
                  </a:cubicBezTo>
                  <a:cubicBezTo>
                    <a:pt x="1799255" y="1715530"/>
                    <a:pt x="1820519" y="1720501"/>
                    <a:pt x="1836779" y="1734171"/>
                  </a:cubicBezTo>
                  <a:cubicBezTo>
                    <a:pt x="1841782" y="1739142"/>
                    <a:pt x="1848036" y="1736656"/>
                    <a:pt x="1850538" y="1730443"/>
                  </a:cubicBezTo>
                  <a:cubicBezTo>
                    <a:pt x="1851789" y="1726715"/>
                    <a:pt x="1853039" y="1720501"/>
                    <a:pt x="1850538" y="1715530"/>
                  </a:cubicBezTo>
                  <a:cubicBezTo>
                    <a:pt x="1848036" y="1709316"/>
                    <a:pt x="1843033" y="1703103"/>
                    <a:pt x="1836779" y="1698132"/>
                  </a:cubicBezTo>
                  <a:cubicBezTo>
                    <a:pt x="1830525" y="1690676"/>
                    <a:pt x="1831776" y="1681976"/>
                    <a:pt x="1839281" y="1677006"/>
                  </a:cubicBezTo>
                  <a:cubicBezTo>
                    <a:pt x="1850538" y="1670792"/>
                    <a:pt x="1861795" y="1663336"/>
                    <a:pt x="1874303" y="1659607"/>
                  </a:cubicBezTo>
                  <a:cubicBezTo>
                    <a:pt x="1891814" y="1655879"/>
                    <a:pt x="1910576" y="1652151"/>
                    <a:pt x="1929338" y="1650908"/>
                  </a:cubicBezTo>
                  <a:cubicBezTo>
                    <a:pt x="1946849" y="1647180"/>
                    <a:pt x="1963109" y="1629782"/>
                    <a:pt x="1981871" y="1639724"/>
                  </a:cubicBezTo>
                  <a:cubicBezTo>
                    <a:pt x="2008138" y="1650908"/>
                    <a:pt x="1984373" y="1672035"/>
                    <a:pt x="1986874" y="1688190"/>
                  </a:cubicBezTo>
                  <a:cubicBezTo>
                    <a:pt x="1995630" y="1730443"/>
                    <a:pt x="2011890" y="1759026"/>
                    <a:pt x="2031903" y="1756541"/>
                  </a:cubicBezTo>
                  <a:cubicBezTo>
                    <a:pt x="2063173" y="1752812"/>
                    <a:pt x="2063173" y="1718016"/>
                    <a:pt x="2083186" y="1700617"/>
                  </a:cubicBezTo>
                  <a:cubicBezTo>
                    <a:pt x="2086938" y="1695646"/>
                    <a:pt x="2085687" y="1685705"/>
                    <a:pt x="2084437" y="1678248"/>
                  </a:cubicBezTo>
                  <a:cubicBezTo>
                    <a:pt x="2079433" y="1655879"/>
                    <a:pt x="2094443" y="1643452"/>
                    <a:pt x="2108202" y="1631025"/>
                  </a:cubicBezTo>
                  <a:cubicBezTo>
                    <a:pt x="2119459" y="1622325"/>
                    <a:pt x="2131967" y="1621083"/>
                    <a:pt x="2141973" y="1634753"/>
                  </a:cubicBezTo>
                  <a:cubicBezTo>
                    <a:pt x="2146976" y="1640966"/>
                    <a:pt x="2153230" y="1644695"/>
                    <a:pt x="2159484" y="1650908"/>
                  </a:cubicBezTo>
                  <a:cubicBezTo>
                    <a:pt x="2179497" y="1637238"/>
                    <a:pt x="2204513" y="1653394"/>
                    <a:pt x="2198259" y="1664578"/>
                  </a:cubicBezTo>
                  <a:cubicBezTo>
                    <a:pt x="2183249" y="1689433"/>
                    <a:pt x="2187002" y="1711491"/>
                    <a:pt x="2194194" y="1732773"/>
                  </a:cubicBezTo>
                  <a:lnTo>
                    <a:pt x="2209178" y="1790217"/>
                  </a:lnTo>
                  <a:lnTo>
                    <a:pt x="2216884" y="1786697"/>
                  </a:lnTo>
                  <a:cubicBezTo>
                    <a:pt x="2243024" y="1780442"/>
                    <a:pt x="2250492" y="1785446"/>
                    <a:pt x="2249248" y="1807963"/>
                  </a:cubicBezTo>
                  <a:cubicBezTo>
                    <a:pt x="2249248" y="1819221"/>
                    <a:pt x="2238045" y="1830479"/>
                    <a:pt x="2251737" y="1841738"/>
                  </a:cubicBezTo>
                  <a:cubicBezTo>
                    <a:pt x="2250492" y="1854247"/>
                    <a:pt x="2250492" y="1868007"/>
                    <a:pt x="2246758" y="1879265"/>
                  </a:cubicBezTo>
                  <a:cubicBezTo>
                    <a:pt x="2243024" y="1895527"/>
                    <a:pt x="2239290" y="1915542"/>
                    <a:pt x="2228087" y="1921797"/>
                  </a:cubicBezTo>
                  <a:cubicBezTo>
                    <a:pt x="2210661" y="1933055"/>
                    <a:pt x="2208171" y="1905535"/>
                    <a:pt x="2195724" y="1899280"/>
                  </a:cubicBezTo>
                  <a:cubicBezTo>
                    <a:pt x="2170829" y="1886771"/>
                    <a:pt x="2147178" y="1873011"/>
                    <a:pt x="2114815" y="1884269"/>
                  </a:cubicBezTo>
                  <a:cubicBezTo>
                    <a:pt x="2101122" y="1888647"/>
                    <a:pt x="2085874" y="1892713"/>
                    <a:pt x="2070782" y="1892244"/>
                  </a:cubicBezTo>
                  <a:lnTo>
                    <a:pt x="2049923" y="1887912"/>
                  </a:lnTo>
                  <a:lnTo>
                    <a:pt x="2035655" y="1894483"/>
                  </a:lnTo>
                  <a:cubicBezTo>
                    <a:pt x="2003135" y="1909396"/>
                    <a:pt x="2054417" y="1950406"/>
                    <a:pt x="2018144" y="1960348"/>
                  </a:cubicBezTo>
                  <a:cubicBezTo>
                    <a:pt x="1970614" y="1971532"/>
                    <a:pt x="1948100" y="1929280"/>
                    <a:pt x="1918081" y="1905668"/>
                  </a:cubicBezTo>
                  <a:cubicBezTo>
                    <a:pt x="1915579" y="1904425"/>
                    <a:pt x="1914328" y="1903182"/>
                    <a:pt x="1911827" y="1900697"/>
                  </a:cubicBezTo>
                  <a:cubicBezTo>
                    <a:pt x="1891814" y="1882056"/>
                    <a:pt x="1894316" y="1841046"/>
                    <a:pt x="1863046" y="1837318"/>
                  </a:cubicBezTo>
                  <a:cubicBezTo>
                    <a:pt x="1840531" y="1834832"/>
                    <a:pt x="1815516" y="1850988"/>
                    <a:pt x="1790500" y="1858444"/>
                  </a:cubicBezTo>
                  <a:lnTo>
                    <a:pt x="1787844" y="1855146"/>
                  </a:lnTo>
                  <a:lnTo>
                    <a:pt x="1759448" y="1860901"/>
                  </a:lnTo>
                  <a:cubicBezTo>
                    <a:pt x="1749629" y="1859345"/>
                    <a:pt x="1740278" y="1854678"/>
                    <a:pt x="1731551" y="1848455"/>
                  </a:cubicBezTo>
                  <a:cubicBezTo>
                    <a:pt x="1715342" y="1836010"/>
                    <a:pt x="1701628" y="1827298"/>
                    <a:pt x="1684173" y="1847211"/>
                  </a:cubicBezTo>
                  <a:cubicBezTo>
                    <a:pt x="1680432" y="1849700"/>
                    <a:pt x="1669211" y="1847211"/>
                    <a:pt x="1661731" y="1844722"/>
                  </a:cubicBezTo>
                  <a:cubicBezTo>
                    <a:pt x="1654250" y="1843477"/>
                    <a:pt x="1645522" y="1840988"/>
                    <a:pt x="1640535" y="1834765"/>
                  </a:cubicBezTo>
                  <a:cubicBezTo>
                    <a:pt x="1616846" y="1814853"/>
                    <a:pt x="1566975" y="1853434"/>
                    <a:pt x="1558247" y="1799918"/>
                  </a:cubicBezTo>
                  <a:cubicBezTo>
                    <a:pt x="1530818" y="1783739"/>
                    <a:pt x="1503389" y="1768804"/>
                    <a:pt x="1477206" y="1752625"/>
                  </a:cubicBezTo>
                  <a:cubicBezTo>
                    <a:pt x="1467232" y="1746402"/>
                    <a:pt x="1459751" y="1737690"/>
                    <a:pt x="1470972" y="1727734"/>
                  </a:cubicBezTo>
                  <a:cubicBezTo>
                    <a:pt x="1480947" y="1719022"/>
                    <a:pt x="1495908" y="1711554"/>
                    <a:pt x="1493414" y="1697864"/>
                  </a:cubicBezTo>
                  <a:cubicBezTo>
                    <a:pt x="1487181" y="1677952"/>
                    <a:pt x="1490921" y="1655550"/>
                    <a:pt x="1477206" y="1638126"/>
                  </a:cubicBezTo>
                  <a:cubicBezTo>
                    <a:pt x="1470972" y="1631903"/>
                    <a:pt x="1452271" y="1631903"/>
                    <a:pt x="1449777" y="1640615"/>
                  </a:cubicBezTo>
                  <a:cubicBezTo>
                    <a:pt x="1444790" y="1653061"/>
                    <a:pt x="1442296" y="1665506"/>
                    <a:pt x="1436062" y="1676707"/>
                  </a:cubicBezTo>
                  <a:cubicBezTo>
                    <a:pt x="1433569" y="1685419"/>
                    <a:pt x="1422348" y="1690397"/>
                    <a:pt x="1417361" y="1685419"/>
                  </a:cubicBezTo>
                  <a:cubicBezTo>
                    <a:pt x="1397412" y="1666751"/>
                    <a:pt x="1382451" y="1680441"/>
                    <a:pt x="1361255" y="1684174"/>
                  </a:cubicBezTo>
                  <a:cubicBezTo>
                    <a:pt x="1342553" y="1686663"/>
                    <a:pt x="1326345" y="1676707"/>
                    <a:pt x="1316371" y="1704087"/>
                  </a:cubicBezTo>
                  <a:cubicBezTo>
                    <a:pt x="1311384" y="1716533"/>
                    <a:pt x="1292682" y="1724000"/>
                    <a:pt x="1278967" y="1732712"/>
                  </a:cubicBezTo>
                  <a:cubicBezTo>
                    <a:pt x="1247798" y="1751380"/>
                    <a:pt x="1232836" y="1746402"/>
                    <a:pt x="1197926" y="1710310"/>
                  </a:cubicBezTo>
                  <a:cubicBezTo>
                    <a:pt x="1206654" y="1707821"/>
                    <a:pt x="1222862" y="1714043"/>
                    <a:pt x="1215381" y="1695375"/>
                  </a:cubicBezTo>
                  <a:cubicBezTo>
                    <a:pt x="1201667" y="1661772"/>
                    <a:pt x="1202913" y="1655550"/>
                    <a:pt x="1231589" y="1658039"/>
                  </a:cubicBezTo>
                  <a:cubicBezTo>
                    <a:pt x="1252785" y="1659283"/>
                    <a:pt x="1271487" y="1654305"/>
                    <a:pt x="1282708" y="1641860"/>
                  </a:cubicBezTo>
                  <a:cubicBezTo>
                    <a:pt x="1298916" y="1624436"/>
                    <a:pt x="1318864" y="1611990"/>
                    <a:pt x="1338813" y="1599545"/>
                  </a:cubicBezTo>
                  <a:cubicBezTo>
                    <a:pt x="1352528" y="1592078"/>
                    <a:pt x="1355021" y="1580877"/>
                    <a:pt x="1350034" y="1567187"/>
                  </a:cubicBezTo>
                  <a:cubicBezTo>
                    <a:pt x="1346294" y="1554741"/>
                    <a:pt x="1345047" y="1541051"/>
                    <a:pt x="1343800" y="1527361"/>
                  </a:cubicBezTo>
                  <a:cubicBezTo>
                    <a:pt x="1343800" y="1519894"/>
                    <a:pt x="1347541" y="1512426"/>
                    <a:pt x="1357515" y="1511182"/>
                  </a:cubicBezTo>
                  <a:close/>
                  <a:moveTo>
                    <a:pt x="2752747" y="1223937"/>
                  </a:moveTo>
                  <a:lnTo>
                    <a:pt x="2758934" y="1252478"/>
                  </a:lnTo>
                  <a:cubicBezTo>
                    <a:pt x="2756440" y="1262598"/>
                    <a:pt x="2748019" y="1270693"/>
                    <a:pt x="2731178" y="1276298"/>
                  </a:cubicBezTo>
                  <a:cubicBezTo>
                    <a:pt x="2750826" y="1272562"/>
                    <a:pt x="2769070" y="1261819"/>
                    <a:pt x="2789068" y="1260360"/>
                  </a:cubicBezTo>
                  <a:lnTo>
                    <a:pt x="2801962" y="1261754"/>
                  </a:lnTo>
                  <a:lnTo>
                    <a:pt x="2752747" y="1223937"/>
                  </a:lnTo>
                  <a:close/>
                  <a:moveTo>
                    <a:pt x="703368" y="912203"/>
                  </a:moveTo>
                  <a:cubicBezTo>
                    <a:pt x="718675" y="923194"/>
                    <a:pt x="718675" y="932963"/>
                    <a:pt x="703368" y="943954"/>
                  </a:cubicBezTo>
                  <a:cubicBezTo>
                    <a:pt x="703368" y="932963"/>
                    <a:pt x="703368" y="923194"/>
                    <a:pt x="703368" y="912203"/>
                  </a:cubicBezTo>
                  <a:close/>
                  <a:moveTo>
                    <a:pt x="792930" y="752387"/>
                  </a:moveTo>
                  <a:lnTo>
                    <a:pt x="797018" y="756138"/>
                  </a:lnTo>
                  <a:lnTo>
                    <a:pt x="799266" y="756138"/>
                  </a:lnTo>
                  <a:lnTo>
                    <a:pt x="792930" y="752387"/>
                  </a:lnTo>
                  <a:close/>
                  <a:moveTo>
                    <a:pt x="326482" y="719870"/>
                  </a:moveTo>
                  <a:cubicBezTo>
                    <a:pt x="330462" y="719870"/>
                    <a:pt x="338420" y="723467"/>
                    <a:pt x="339747" y="725865"/>
                  </a:cubicBezTo>
                  <a:cubicBezTo>
                    <a:pt x="343726" y="745048"/>
                    <a:pt x="347705" y="765431"/>
                    <a:pt x="350358" y="784614"/>
                  </a:cubicBezTo>
                  <a:cubicBezTo>
                    <a:pt x="323829" y="773824"/>
                    <a:pt x="313218" y="754640"/>
                    <a:pt x="317197" y="729462"/>
                  </a:cubicBezTo>
                  <a:cubicBezTo>
                    <a:pt x="318524" y="725865"/>
                    <a:pt x="323829" y="719870"/>
                    <a:pt x="326482" y="719870"/>
                  </a:cubicBezTo>
                  <a:close/>
                  <a:moveTo>
                    <a:pt x="408468" y="670413"/>
                  </a:moveTo>
                  <a:cubicBezTo>
                    <a:pt x="411085" y="678022"/>
                    <a:pt x="416318" y="684363"/>
                    <a:pt x="413702" y="690704"/>
                  </a:cubicBezTo>
                  <a:cubicBezTo>
                    <a:pt x="411085" y="701484"/>
                    <a:pt x="404216" y="707825"/>
                    <a:pt x="395058" y="711788"/>
                  </a:cubicBezTo>
                  <a:lnTo>
                    <a:pt x="383478" y="714225"/>
                  </a:lnTo>
                  <a:lnTo>
                    <a:pt x="383478" y="740634"/>
                  </a:lnTo>
                  <a:cubicBezTo>
                    <a:pt x="375824" y="735139"/>
                    <a:pt x="371996" y="729643"/>
                    <a:pt x="371996" y="724301"/>
                  </a:cubicBezTo>
                  <a:lnTo>
                    <a:pt x="378760" y="715218"/>
                  </a:lnTo>
                  <a:lnTo>
                    <a:pt x="362676" y="718604"/>
                  </a:lnTo>
                  <a:cubicBezTo>
                    <a:pt x="370526" y="705922"/>
                    <a:pt x="378376" y="693240"/>
                    <a:pt x="388843" y="680559"/>
                  </a:cubicBezTo>
                  <a:cubicBezTo>
                    <a:pt x="392768" y="676754"/>
                    <a:pt x="401926" y="674218"/>
                    <a:pt x="408468" y="670413"/>
                  </a:cubicBezTo>
                  <a:close/>
                  <a:moveTo>
                    <a:pt x="754946" y="643656"/>
                  </a:moveTo>
                  <a:lnTo>
                    <a:pt x="760534" y="655169"/>
                  </a:lnTo>
                  <a:lnTo>
                    <a:pt x="766202" y="651803"/>
                  </a:lnTo>
                  <a:lnTo>
                    <a:pt x="764414" y="651008"/>
                  </a:lnTo>
                  <a:lnTo>
                    <a:pt x="754946" y="643656"/>
                  </a:lnTo>
                  <a:close/>
                  <a:moveTo>
                    <a:pt x="739706" y="634180"/>
                  </a:moveTo>
                  <a:lnTo>
                    <a:pt x="740834" y="637771"/>
                  </a:lnTo>
                  <a:lnTo>
                    <a:pt x="749193" y="639330"/>
                  </a:lnTo>
                  <a:lnTo>
                    <a:pt x="739706" y="634180"/>
                  </a:lnTo>
                  <a:close/>
                  <a:moveTo>
                    <a:pt x="2443765" y="565082"/>
                  </a:moveTo>
                  <a:lnTo>
                    <a:pt x="2433950" y="588997"/>
                  </a:lnTo>
                  <a:cubicBezTo>
                    <a:pt x="2419624" y="612758"/>
                    <a:pt x="2398105" y="634243"/>
                    <a:pt x="2413075" y="669740"/>
                  </a:cubicBezTo>
                  <a:cubicBezTo>
                    <a:pt x="2418065" y="683441"/>
                    <a:pt x="2391868" y="687177"/>
                    <a:pt x="2375651" y="684686"/>
                  </a:cubicBezTo>
                  <a:cubicBezTo>
                    <a:pt x="2371908" y="683441"/>
                    <a:pt x="2366919" y="679704"/>
                    <a:pt x="2365671" y="677213"/>
                  </a:cubicBezTo>
                  <a:cubicBezTo>
                    <a:pt x="2366919" y="680950"/>
                    <a:pt x="2369414" y="684686"/>
                    <a:pt x="2371908" y="690914"/>
                  </a:cubicBezTo>
                  <a:cubicBezTo>
                    <a:pt x="2365671" y="735752"/>
                    <a:pt x="2365671" y="769380"/>
                    <a:pt x="2425549" y="783081"/>
                  </a:cubicBezTo>
                  <a:cubicBezTo>
                    <a:pt x="2468587" y="793356"/>
                    <a:pt x="2482153" y="833056"/>
                    <a:pt x="2496772" y="870655"/>
                  </a:cubicBezTo>
                  <a:lnTo>
                    <a:pt x="2508999" y="897790"/>
                  </a:lnTo>
                  <a:lnTo>
                    <a:pt x="2509113" y="911776"/>
                  </a:lnTo>
                  <a:lnTo>
                    <a:pt x="2504295" y="918685"/>
                  </a:lnTo>
                  <a:cubicBezTo>
                    <a:pt x="2500709" y="922577"/>
                    <a:pt x="2497902" y="926936"/>
                    <a:pt x="2500397" y="933786"/>
                  </a:cubicBezTo>
                  <a:cubicBezTo>
                    <a:pt x="2499150" y="926313"/>
                    <a:pt x="2504140" y="920086"/>
                    <a:pt x="2509130" y="913858"/>
                  </a:cubicBezTo>
                  <a:lnTo>
                    <a:pt x="2509113" y="911776"/>
                  </a:lnTo>
                  <a:lnTo>
                    <a:pt x="2512872" y="906385"/>
                  </a:lnTo>
                  <a:lnTo>
                    <a:pt x="2508999" y="897790"/>
                  </a:lnTo>
                  <a:lnTo>
                    <a:pt x="2508817" y="875559"/>
                  </a:lnTo>
                  <a:cubicBezTo>
                    <a:pt x="2505075" y="863416"/>
                    <a:pt x="2499149" y="851583"/>
                    <a:pt x="2495407" y="839128"/>
                  </a:cubicBezTo>
                  <a:cubicBezTo>
                    <a:pt x="2482933" y="800518"/>
                    <a:pt x="2529089" y="734506"/>
                    <a:pt x="2567760" y="733261"/>
                  </a:cubicBezTo>
                  <a:cubicBezTo>
                    <a:pt x="2602689" y="733261"/>
                    <a:pt x="2615164" y="755680"/>
                    <a:pt x="2603937" y="786817"/>
                  </a:cubicBezTo>
                  <a:cubicBezTo>
                    <a:pt x="2585225" y="839128"/>
                    <a:pt x="2586472" y="885212"/>
                    <a:pt x="2641361" y="916349"/>
                  </a:cubicBezTo>
                  <a:cubicBezTo>
                    <a:pt x="2673795" y="933786"/>
                    <a:pt x="2647598" y="984851"/>
                    <a:pt x="2686269" y="1001043"/>
                  </a:cubicBezTo>
                  <a:cubicBezTo>
                    <a:pt x="2692507" y="1003534"/>
                    <a:pt x="2698744" y="1006025"/>
                    <a:pt x="2703734" y="1011007"/>
                  </a:cubicBezTo>
                  <a:cubicBezTo>
                    <a:pt x="2711219" y="1029689"/>
                    <a:pt x="2703734" y="1049617"/>
                    <a:pt x="2709971" y="1068300"/>
                  </a:cubicBezTo>
                  <a:cubicBezTo>
                    <a:pt x="2711219" y="1074527"/>
                    <a:pt x="2713714" y="1080755"/>
                    <a:pt x="2716209" y="1085737"/>
                  </a:cubicBezTo>
                  <a:cubicBezTo>
                    <a:pt x="2741158" y="1110647"/>
                    <a:pt x="2786067" y="1037162"/>
                    <a:pt x="2797294" y="1099437"/>
                  </a:cubicBezTo>
                  <a:cubicBezTo>
                    <a:pt x="2806026" y="1144275"/>
                    <a:pt x="2768602" y="1170431"/>
                    <a:pt x="2727436" y="1181640"/>
                  </a:cubicBezTo>
                  <a:cubicBezTo>
                    <a:pt x="2686269" y="1192850"/>
                    <a:pt x="2642608" y="1200323"/>
                    <a:pt x="2600194" y="1204059"/>
                  </a:cubicBezTo>
                  <a:cubicBezTo>
                    <a:pt x="2646351" y="1230215"/>
                    <a:pt x="2702486" y="1181640"/>
                    <a:pt x="2751138" y="1216514"/>
                  </a:cubicBezTo>
                  <a:lnTo>
                    <a:pt x="2751222" y="1216903"/>
                  </a:lnTo>
                  <a:lnTo>
                    <a:pt x="2772748" y="1199171"/>
                  </a:lnTo>
                  <a:cubicBezTo>
                    <a:pt x="2781048" y="1192037"/>
                    <a:pt x="2787504" y="1182527"/>
                    <a:pt x="2786889" y="1164139"/>
                  </a:cubicBezTo>
                  <a:cubicBezTo>
                    <a:pt x="2785660" y="1137508"/>
                    <a:pt x="2818861" y="1138776"/>
                    <a:pt x="2842225" y="1138776"/>
                  </a:cubicBezTo>
                  <a:lnTo>
                    <a:pt x="2842909" y="1142772"/>
                  </a:lnTo>
                  <a:lnTo>
                    <a:pt x="2844618" y="1136052"/>
                  </a:lnTo>
                  <a:lnTo>
                    <a:pt x="2847207" y="1134330"/>
                  </a:lnTo>
                  <a:lnTo>
                    <a:pt x="2836061" y="1132841"/>
                  </a:lnTo>
                  <a:cubicBezTo>
                    <a:pt x="2798818" y="1100492"/>
                    <a:pt x="2797577" y="1039526"/>
                    <a:pt x="2734265" y="1022108"/>
                  </a:cubicBezTo>
                  <a:cubicBezTo>
                    <a:pt x="2703229" y="1014642"/>
                    <a:pt x="2720609" y="977316"/>
                    <a:pt x="2746679" y="963630"/>
                  </a:cubicBezTo>
                  <a:cubicBezTo>
                    <a:pt x="2773990" y="947456"/>
                    <a:pt x="2775231" y="931281"/>
                    <a:pt x="2754127" y="908886"/>
                  </a:cubicBezTo>
                  <a:cubicBezTo>
                    <a:pt x="2718126" y="867827"/>
                    <a:pt x="2728058" y="810594"/>
                    <a:pt x="2709436" y="762071"/>
                  </a:cubicBezTo>
                  <a:cubicBezTo>
                    <a:pt x="2703850" y="748074"/>
                    <a:pt x="2703540" y="738431"/>
                    <a:pt x="2706663" y="731627"/>
                  </a:cubicBezTo>
                  <a:lnTo>
                    <a:pt x="2723310" y="719100"/>
                  </a:lnTo>
                  <a:lnTo>
                    <a:pt x="2701516" y="723669"/>
                  </a:lnTo>
                  <a:cubicBezTo>
                    <a:pt x="2675625" y="726789"/>
                    <a:pt x="2650981" y="721798"/>
                    <a:pt x="2630392" y="688734"/>
                  </a:cubicBezTo>
                  <a:cubicBezTo>
                    <a:pt x="2626649" y="686238"/>
                    <a:pt x="2620410" y="687486"/>
                    <a:pt x="2615419" y="691229"/>
                  </a:cubicBezTo>
                  <a:cubicBezTo>
                    <a:pt x="2513100" y="773578"/>
                    <a:pt x="2568003" y="648807"/>
                    <a:pt x="2540551" y="635082"/>
                  </a:cubicBezTo>
                  <a:cubicBezTo>
                    <a:pt x="2534312" y="630091"/>
                    <a:pt x="2530569" y="626348"/>
                    <a:pt x="2525578" y="621357"/>
                  </a:cubicBezTo>
                  <a:cubicBezTo>
                    <a:pt x="2505613" y="597651"/>
                    <a:pt x="2480657" y="581431"/>
                    <a:pt x="2450710" y="571449"/>
                  </a:cubicBezTo>
                  <a:lnTo>
                    <a:pt x="2443765" y="565082"/>
                  </a:lnTo>
                  <a:close/>
                  <a:moveTo>
                    <a:pt x="2401520" y="530353"/>
                  </a:moveTo>
                  <a:lnTo>
                    <a:pt x="2389202" y="534525"/>
                  </a:lnTo>
                  <a:lnTo>
                    <a:pt x="2417129" y="540364"/>
                  </a:lnTo>
                  <a:lnTo>
                    <a:pt x="2432284" y="553495"/>
                  </a:lnTo>
                  <a:lnTo>
                    <a:pt x="2415616" y="533082"/>
                  </a:lnTo>
                  <a:cubicBezTo>
                    <a:pt x="2411483" y="530899"/>
                    <a:pt x="2406842" y="529885"/>
                    <a:pt x="2401520" y="530353"/>
                  </a:cubicBezTo>
                  <a:close/>
                  <a:moveTo>
                    <a:pt x="2297815" y="512597"/>
                  </a:moveTo>
                  <a:lnTo>
                    <a:pt x="2296866" y="516485"/>
                  </a:lnTo>
                  <a:cubicBezTo>
                    <a:pt x="2287159" y="531256"/>
                    <a:pt x="2265874" y="542699"/>
                    <a:pt x="2284586" y="557645"/>
                  </a:cubicBezTo>
                  <a:cubicBezTo>
                    <a:pt x="2295813" y="566364"/>
                    <a:pt x="2324505" y="603729"/>
                    <a:pt x="2348207" y="563873"/>
                  </a:cubicBezTo>
                  <a:lnTo>
                    <a:pt x="2348957" y="561893"/>
                  </a:lnTo>
                  <a:lnTo>
                    <a:pt x="2343400" y="565211"/>
                  </a:lnTo>
                  <a:cubicBezTo>
                    <a:pt x="2324683" y="563339"/>
                    <a:pt x="2315949" y="553670"/>
                    <a:pt x="2310178" y="541816"/>
                  </a:cubicBezTo>
                  <a:lnTo>
                    <a:pt x="2297815" y="512597"/>
                  </a:lnTo>
                  <a:close/>
                  <a:moveTo>
                    <a:pt x="2730215" y="481614"/>
                  </a:moveTo>
                  <a:lnTo>
                    <a:pt x="2731029" y="483514"/>
                  </a:lnTo>
                  <a:lnTo>
                    <a:pt x="2733346" y="485372"/>
                  </a:lnTo>
                  <a:lnTo>
                    <a:pt x="2730215" y="481614"/>
                  </a:lnTo>
                  <a:close/>
                  <a:moveTo>
                    <a:pt x="2243565" y="462460"/>
                  </a:moveTo>
                  <a:lnTo>
                    <a:pt x="2249972" y="470541"/>
                  </a:lnTo>
                  <a:lnTo>
                    <a:pt x="2252995" y="484857"/>
                  </a:lnTo>
                  <a:lnTo>
                    <a:pt x="2258155" y="479801"/>
                  </a:lnTo>
                  <a:cubicBezTo>
                    <a:pt x="2260338" y="474586"/>
                    <a:pt x="2258389" y="470771"/>
                    <a:pt x="2254335" y="467658"/>
                  </a:cubicBezTo>
                  <a:lnTo>
                    <a:pt x="2243565" y="462460"/>
                  </a:lnTo>
                  <a:close/>
                  <a:moveTo>
                    <a:pt x="2268078" y="436211"/>
                  </a:moveTo>
                  <a:lnTo>
                    <a:pt x="2269616" y="436832"/>
                  </a:lnTo>
                  <a:lnTo>
                    <a:pt x="2270753" y="436832"/>
                  </a:lnTo>
                  <a:lnTo>
                    <a:pt x="2268078" y="436211"/>
                  </a:lnTo>
                  <a:close/>
                  <a:moveTo>
                    <a:pt x="2256055" y="396771"/>
                  </a:moveTo>
                  <a:cubicBezTo>
                    <a:pt x="2234842" y="391780"/>
                    <a:pt x="2222365" y="410495"/>
                    <a:pt x="2204895" y="416734"/>
                  </a:cubicBezTo>
                  <a:cubicBezTo>
                    <a:pt x="2206143" y="419229"/>
                    <a:pt x="2206143" y="421725"/>
                    <a:pt x="2207391" y="422972"/>
                  </a:cubicBezTo>
                  <a:cubicBezTo>
                    <a:pt x="2209887" y="424220"/>
                    <a:pt x="2212382" y="425468"/>
                    <a:pt x="2216126" y="426715"/>
                  </a:cubicBezTo>
                  <a:lnTo>
                    <a:pt x="2222913" y="436047"/>
                  </a:lnTo>
                  <a:lnTo>
                    <a:pt x="2245291" y="427023"/>
                  </a:lnTo>
                  <a:lnTo>
                    <a:pt x="2264401" y="434729"/>
                  </a:lnTo>
                  <a:lnTo>
                    <a:pt x="2256055" y="419229"/>
                  </a:lnTo>
                  <a:cubicBezTo>
                    <a:pt x="2256055" y="410495"/>
                    <a:pt x="2257302" y="396771"/>
                    <a:pt x="2256055" y="396771"/>
                  </a:cubicBezTo>
                  <a:close/>
                  <a:moveTo>
                    <a:pt x="2853465" y="392292"/>
                  </a:moveTo>
                  <a:lnTo>
                    <a:pt x="2835616" y="408285"/>
                  </a:lnTo>
                  <a:cubicBezTo>
                    <a:pt x="2822114" y="424576"/>
                    <a:pt x="2811124" y="443900"/>
                    <a:pt x="2793854" y="455525"/>
                  </a:cubicBezTo>
                  <a:lnTo>
                    <a:pt x="2776251" y="461255"/>
                  </a:lnTo>
                  <a:lnTo>
                    <a:pt x="2782894" y="481182"/>
                  </a:lnTo>
                  <a:lnTo>
                    <a:pt x="2807489" y="470793"/>
                  </a:lnTo>
                  <a:cubicBezTo>
                    <a:pt x="2839087" y="459887"/>
                    <a:pt x="2870511" y="449156"/>
                    <a:pt x="2850958" y="395033"/>
                  </a:cubicBezTo>
                  <a:lnTo>
                    <a:pt x="2853465" y="392292"/>
                  </a:lnTo>
                  <a:close/>
                  <a:moveTo>
                    <a:pt x="1196823" y="370639"/>
                  </a:moveTo>
                  <a:cubicBezTo>
                    <a:pt x="1204139" y="372666"/>
                    <a:pt x="1210365" y="379528"/>
                    <a:pt x="1215346" y="390132"/>
                  </a:cubicBezTo>
                  <a:cubicBezTo>
                    <a:pt x="1220327" y="398865"/>
                    <a:pt x="1220327" y="410093"/>
                    <a:pt x="1224062" y="420074"/>
                  </a:cubicBezTo>
                  <a:cubicBezTo>
                    <a:pt x="1229043" y="432550"/>
                    <a:pt x="1239005" y="433797"/>
                    <a:pt x="1248967" y="428807"/>
                  </a:cubicBezTo>
                  <a:cubicBezTo>
                    <a:pt x="1258929" y="425064"/>
                    <a:pt x="1266400" y="417579"/>
                    <a:pt x="1276362" y="412588"/>
                  </a:cubicBezTo>
                  <a:cubicBezTo>
                    <a:pt x="1288814" y="406351"/>
                    <a:pt x="1303757" y="413836"/>
                    <a:pt x="1306248" y="428807"/>
                  </a:cubicBezTo>
                  <a:cubicBezTo>
                    <a:pt x="1306248" y="436293"/>
                    <a:pt x="1302512" y="443778"/>
                    <a:pt x="1303757" y="451263"/>
                  </a:cubicBezTo>
                  <a:cubicBezTo>
                    <a:pt x="1303757" y="469977"/>
                    <a:pt x="1309983" y="471225"/>
                    <a:pt x="1327416" y="462492"/>
                  </a:cubicBezTo>
                  <a:cubicBezTo>
                    <a:pt x="1358547" y="447521"/>
                    <a:pt x="1374735" y="451263"/>
                    <a:pt x="1384697" y="473720"/>
                  </a:cubicBezTo>
                  <a:cubicBezTo>
                    <a:pt x="1392168" y="488691"/>
                    <a:pt x="1395904" y="503662"/>
                    <a:pt x="1400885" y="518633"/>
                  </a:cubicBezTo>
                  <a:cubicBezTo>
                    <a:pt x="1408356" y="539842"/>
                    <a:pt x="1402130" y="553565"/>
                    <a:pt x="1379716" y="561051"/>
                  </a:cubicBezTo>
                  <a:cubicBezTo>
                    <a:pt x="1364773" y="566041"/>
                    <a:pt x="1368509" y="578517"/>
                    <a:pt x="1378471" y="583507"/>
                  </a:cubicBezTo>
                  <a:cubicBezTo>
                    <a:pt x="1398395" y="595983"/>
                    <a:pt x="1398395" y="604716"/>
                    <a:pt x="1377226" y="615944"/>
                  </a:cubicBezTo>
                  <a:cubicBezTo>
                    <a:pt x="1373490" y="618439"/>
                    <a:pt x="1371000" y="624677"/>
                    <a:pt x="1371000" y="629668"/>
                  </a:cubicBezTo>
                  <a:cubicBezTo>
                    <a:pt x="1371000" y="639648"/>
                    <a:pt x="1380961" y="640896"/>
                    <a:pt x="1388433" y="639648"/>
                  </a:cubicBezTo>
                  <a:cubicBezTo>
                    <a:pt x="1414583" y="634658"/>
                    <a:pt x="1438242" y="634658"/>
                    <a:pt x="1450694" y="665847"/>
                  </a:cubicBezTo>
                  <a:cubicBezTo>
                    <a:pt x="1450694" y="668343"/>
                    <a:pt x="1465637" y="668343"/>
                    <a:pt x="1471863" y="665847"/>
                  </a:cubicBezTo>
                  <a:cubicBezTo>
                    <a:pt x="1480580" y="662105"/>
                    <a:pt x="1479335" y="653372"/>
                    <a:pt x="1474354" y="645886"/>
                  </a:cubicBezTo>
                  <a:cubicBezTo>
                    <a:pt x="1470618" y="639648"/>
                    <a:pt x="1463147" y="635905"/>
                    <a:pt x="1459411" y="628420"/>
                  </a:cubicBezTo>
                  <a:cubicBezTo>
                    <a:pt x="1451940" y="613449"/>
                    <a:pt x="1456920" y="604716"/>
                    <a:pt x="1486806" y="592240"/>
                  </a:cubicBezTo>
                  <a:cubicBezTo>
                    <a:pt x="1488051" y="594735"/>
                    <a:pt x="1490542" y="597230"/>
                    <a:pt x="1493032" y="599726"/>
                  </a:cubicBezTo>
                  <a:cubicBezTo>
                    <a:pt x="1576463" y="642143"/>
                    <a:pt x="1580198" y="684561"/>
                    <a:pt x="1502994" y="733217"/>
                  </a:cubicBezTo>
                  <a:cubicBezTo>
                    <a:pt x="1479335" y="748188"/>
                    <a:pt x="1494277" y="766901"/>
                    <a:pt x="1486806" y="781872"/>
                  </a:cubicBezTo>
                  <a:cubicBezTo>
                    <a:pt x="1478089" y="799339"/>
                    <a:pt x="1495523" y="781872"/>
                    <a:pt x="1500504" y="786863"/>
                  </a:cubicBezTo>
                  <a:cubicBezTo>
                    <a:pt x="1506730" y="788110"/>
                    <a:pt x="1512956" y="789358"/>
                    <a:pt x="1519182" y="793101"/>
                  </a:cubicBezTo>
                  <a:cubicBezTo>
                    <a:pt x="1527899" y="799339"/>
                    <a:pt x="1534125" y="806824"/>
                    <a:pt x="1537860" y="816805"/>
                  </a:cubicBezTo>
                  <a:cubicBezTo>
                    <a:pt x="1540351" y="823043"/>
                    <a:pt x="1540351" y="830528"/>
                    <a:pt x="1539106" y="836766"/>
                  </a:cubicBezTo>
                  <a:cubicBezTo>
                    <a:pt x="1535370" y="849242"/>
                    <a:pt x="1531634" y="861718"/>
                    <a:pt x="1525408" y="872946"/>
                  </a:cubicBezTo>
                  <a:cubicBezTo>
                    <a:pt x="1522918" y="877936"/>
                    <a:pt x="1519182" y="881679"/>
                    <a:pt x="1514201" y="884174"/>
                  </a:cubicBezTo>
                  <a:lnTo>
                    <a:pt x="1507975" y="886669"/>
                  </a:lnTo>
                  <a:lnTo>
                    <a:pt x="1509220" y="892907"/>
                  </a:lnTo>
                  <a:cubicBezTo>
                    <a:pt x="1521672" y="902888"/>
                    <a:pt x="1529144" y="890412"/>
                    <a:pt x="1539106" y="887917"/>
                  </a:cubicBezTo>
                  <a:cubicBezTo>
                    <a:pt x="1613820" y="860470"/>
                    <a:pt x="1613820" y="860470"/>
                    <a:pt x="1565256" y="806824"/>
                  </a:cubicBezTo>
                  <a:cubicBezTo>
                    <a:pt x="1561520" y="799339"/>
                    <a:pt x="1560275" y="793101"/>
                    <a:pt x="1562765" y="785615"/>
                  </a:cubicBezTo>
                  <a:cubicBezTo>
                    <a:pt x="1631253" y="715751"/>
                    <a:pt x="1642460" y="801834"/>
                    <a:pt x="1669855" y="829280"/>
                  </a:cubicBezTo>
                  <a:cubicBezTo>
                    <a:pt x="1702231" y="861718"/>
                    <a:pt x="1696005" y="896650"/>
                    <a:pt x="1651176" y="916611"/>
                  </a:cubicBezTo>
                  <a:cubicBezTo>
                    <a:pt x="1623781" y="927839"/>
                    <a:pt x="1600122" y="945305"/>
                    <a:pt x="1572727" y="954039"/>
                  </a:cubicBezTo>
                  <a:cubicBezTo>
                    <a:pt x="1537860" y="966514"/>
                    <a:pt x="1502994" y="975247"/>
                    <a:pt x="1481825" y="1013922"/>
                  </a:cubicBezTo>
                  <a:cubicBezTo>
                    <a:pt x="1463147" y="1050102"/>
                    <a:pt x="1419564" y="1032636"/>
                    <a:pt x="1388433" y="1045112"/>
                  </a:cubicBezTo>
                  <a:cubicBezTo>
                    <a:pt x="1385942" y="1046360"/>
                    <a:pt x="1382207" y="1047607"/>
                    <a:pt x="1378471" y="1048855"/>
                  </a:cubicBezTo>
                  <a:cubicBezTo>
                    <a:pt x="1372245" y="1051350"/>
                    <a:pt x="1364773" y="1053845"/>
                    <a:pt x="1358547" y="1053845"/>
                  </a:cubicBezTo>
                  <a:cubicBezTo>
                    <a:pt x="1351076" y="1056340"/>
                    <a:pt x="1344850" y="1056340"/>
                    <a:pt x="1337378" y="1056340"/>
                  </a:cubicBezTo>
                  <a:cubicBezTo>
                    <a:pt x="1323681" y="1056340"/>
                    <a:pt x="1309983" y="1055093"/>
                    <a:pt x="1296286" y="1053845"/>
                  </a:cubicBezTo>
                  <a:cubicBezTo>
                    <a:pt x="1267645" y="1056340"/>
                    <a:pt x="1272626" y="1097510"/>
                    <a:pt x="1242741" y="1101253"/>
                  </a:cubicBezTo>
                  <a:cubicBezTo>
                    <a:pt x="1229043" y="1103748"/>
                    <a:pt x="1214100" y="1102501"/>
                    <a:pt x="1201648" y="1093768"/>
                  </a:cubicBezTo>
                  <a:cubicBezTo>
                    <a:pt x="1184215" y="1066321"/>
                    <a:pt x="1184215" y="1001447"/>
                    <a:pt x="1129425" y="1061331"/>
                  </a:cubicBezTo>
                  <a:cubicBezTo>
                    <a:pt x="1120708" y="1066321"/>
                    <a:pt x="1111991" y="1080044"/>
                    <a:pt x="1115727" y="1083787"/>
                  </a:cubicBezTo>
                  <a:cubicBezTo>
                    <a:pt x="1130670" y="1109986"/>
                    <a:pt x="1120708" y="1132443"/>
                    <a:pt x="1105765" y="1154899"/>
                  </a:cubicBezTo>
                  <a:cubicBezTo>
                    <a:pt x="1063427" y="1152404"/>
                    <a:pt x="1084596" y="1235992"/>
                    <a:pt x="1022335" y="1216031"/>
                  </a:cubicBezTo>
                  <a:cubicBezTo>
                    <a:pt x="1006147" y="1211040"/>
                    <a:pt x="1023580" y="1233497"/>
                    <a:pt x="1026071" y="1243477"/>
                  </a:cubicBezTo>
                  <a:cubicBezTo>
                    <a:pt x="1031051" y="1260943"/>
                    <a:pt x="1037278" y="1277162"/>
                    <a:pt x="1022335" y="1293381"/>
                  </a:cubicBezTo>
                  <a:cubicBezTo>
                    <a:pt x="1007392" y="1309599"/>
                    <a:pt x="1007392" y="1309599"/>
                    <a:pt x="1034787" y="1324570"/>
                  </a:cubicBezTo>
                  <a:cubicBezTo>
                    <a:pt x="1041013" y="1322075"/>
                    <a:pt x="1047239" y="1319580"/>
                    <a:pt x="1053466" y="1319580"/>
                  </a:cubicBezTo>
                  <a:cubicBezTo>
                    <a:pt x="1073389" y="1320827"/>
                    <a:pt x="1095803" y="1347027"/>
                    <a:pt x="1111991" y="1313342"/>
                  </a:cubicBezTo>
                  <a:cubicBezTo>
                    <a:pt x="1118218" y="1308352"/>
                    <a:pt x="1125689" y="1305856"/>
                    <a:pt x="1133160" y="1307104"/>
                  </a:cubicBezTo>
                  <a:cubicBezTo>
                    <a:pt x="1155575" y="1313342"/>
                    <a:pt x="1179234" y="1318332"/>
                    <a:pt x="1201648" y="1324570"/>
                  </a:cubicBezTo>
                  <a:cubicBezTo>
                    <a:pt x="1225307" y="1328313"/>
                    <a:pt x="1253948" y="1332056"/>
                    <a:pt x="1252703" y="1363245"/>
                  </a:cubicBezTo>
                  <a:cubicBezTo>
                    <a:pt x="1251457" y="1391939"/>
                    <a:pt x="1227798" y="1403168"/>
                    <a:pt x="1205384" y="1411901"/>
                  </a:cubicBezTo>
                  <a:cubicBezTo>
                    <a:pt x="1190441" y="1418139"/>
                    <a:pt x="1174253" y="1420634"/>
                    <a:pt x="1159310" y="1421881"/>
                  </a:cubicBezTo>
                  <a:cubicBezTo>
                    <a:pt x="1121953" y="1425624"/>
                    <a:pt x="1100784" y="1431862"/>
                    <a:pt x="1120708" y="1479270"/>
                  </a:cubicBezTo>
                  <a:cubicBezTo>
                    <a:pt x="1133160" y="1510460"/>
                    <a:pt x="1116972" y="1534164"/>
                    <a:pt x="1073389" y="1526678"/>
                  </a:cubicBezTo>
                  <a:cubicBezTo>
                    <a:pt x="1036032" y="1520440"/>
                    <a:pt x="1001166" y="1527926"/>
                    <a:pt x="1048485" y="1574086"/>
                  </a:cubicBezTo>
                  <a:cubicBezTo>
                    <a:pt x="1060937" y="1586562"/>
                    <a:pt x="1067163" y="1612761"/>
                    <a:pt x="1053466" y="1614009"/>
                  </a:cubicBezTo>
                  <a:cubicBezTo>
                    <a:pt x="998675" y="1623989"/>
                    <a:pt x="992449" y="1691359"/>
                    <a:pt x="942640" y="1705082"/>
                  </a:cubicBezTo>
                  <a:lnTo>
                    <a:pt x="932385" y="1711688"/>
                  </a:lnTo>
                  <a:lnTo>
                    <a:pt x="959183" y="1719001"/>
                  </a:lnTo>
                  <a:cubicBezTo>
                    <a:pt x="981854" y="1729629"/>
                    <a:pt x="979984" y="1749717"/>
                    <a:pt x="964091" y="1807645"/>
                  </a:cubicBezTo>
                  <a:cubicBezTo>
                    <a:pt x="987774" y="1810137"/>
                    <a:pt x="1010212" y="1800171"/>
                    <a:pt x="1033895" y="1797679"/>
                  </a:cubicBezTo>
                  <a:cubicBezTo>
                    <a:pt x="1046360" y="1796433"/>
                    <a:pt x="1061318" y="1795188"/>
                    <a:pt x="1058825" y="1775255"/>
                  </a:cubicBezTo>
                  <a:cubicBezTo>
                    <a:pt x="1055086" y="1751586"/>
                    <a:pt x="1031402" y="1709230"/>
                    <a:pt x="1065058" y="1710475"/>
                  </a:cubicBezTo>
                  <a:cubicBezTo>
                    <a:pt x="1075342" y="1710787"/>
                    <a:pt x="1086482" y="1710164"/>
                    <a:pt x="1097915" y="1709814"/>
                  </a:cubicBezTo>
                  <a:cubicBezTo>
                    <a:pt x="1132214" y="1708763"/>
                    <a:pt x="1169141" y="1710164"/>
                    <a:pt x="1193448" y="1746603"/>
                  </a:cubicBezTo>
                  <a:cubicBezTo>
                    <a:pt x="1200927" y="1774010"/>
                    <a:pt x="1202174" y="1798925"/>
                    <a:pt x="1172258" y="1813874"/>
                  </a:cubicBezTo>
                  <a:cubicBezTo>
                    <a:pt x="1159792" y="1811382"/>
                    <a:pt x="1143588" y="1802662"/>
                    <a:pt x="1148574" y="1828823"/>
                  </a:cubicBezTo>
                  <a:cubicBezTo>
                    <a:pt x="1146081" y="1854984"/>
                    <a:pt x="1126137" y="1864950"/>
                    <a:pt x="1107439" y="1877408"/>
                  </a:cubicBezTo>
                  <a:cubicBezTo>
                    <a:pt x="1097467" y="1886128"/>
                    <a:pt x="1096221" y="1897340"/>
                    <a:pt x="1096221" y="1909797"/>
                  </a:cubicBezTo>
                  <a:lnTo>
                    <a:pt x="1095702" y="1918093"/>
                  </a:lnTo>
                  <a:lnTo>
                    <a:pt x="1126241" y="1913616"/>
                  </a:lnTo>
                  <a:cubicBezTo>
                    <a:pt x="1129988" y="1923576"/>
                    <a:pt x="1132486" y="1933537"/>
                    <a:pt x="1137481" y="1942252"/>
                  </a:cubicBezTo>
                  <a:cubicBezTo>
                    <a:pt x="1158712" y="1989562"/>
                    <a:pt x="1167454" y="1989562"/>
                    <a:pt x="1204921" y="1948477"/>
                  </a:cubicBezTo>
                  <a:cubicBezTo>
                    <a:pt x="1209916" y="1942252"/>
                    <a:pt x="1214912" y="1937272"/>
                    <a:pt x="1222405" y="1934782"/>
                  </a:cubicBezTo>
                  <a:cubicBezTo>
                    <a:pt x="1267365" y="1922331"/>
                    <a:pt x="1281103" y="1889962"/>
                    <a:pt x="1273609" y="1846386"/>
                  </a:cubicBezTo>
                  <a:cubicBezTo>
                    <a:pt x="1297338" y="1852611"/>
                    <a:pt x="1306080" y="1880001"/>
                    <a:pt x="1332307" y="1868796"/>
                  </a:cubicBezTo>
                  <a:cubicBezTo>
                    <a:pt x="1356036" y="1857591"/>
                    <a:pt x="1366027" y="1892452"/>
                    <a:pt x="1388506" y="1887472"/>
                  </a:cubicBezTo>
                  <a:cubicBezTo>
                    <a:pt x="1396000" y="1904901"/>
                    <a:pt x="1383511" y="1909881"/>
                    <a:pt x="1371022" y="1913616"/>
                  </a:cubicBezTo>
                  <a:cubicBezTo>
                    <a:pt x="1367275" y="1913616"/>
                    <a:pt x="1362280" y="1913616"/>
                    <a:pt x="1357284" y="1912371"/>
                  </a:cubicBezTo>
                  <a:cubicBezTo>
                    <a:pt x="1354787" y="1912371"/>
                    <a:pt x="1352289" y="1913616"/>
                    <a:pt x="1351040" y="1913616"/>
                  </a:cubicBezTo>
                  <a:cubicBezTo>
                    <a:pt x="1346044" y="1916106"/>
                    <a:pt x="1347293" y="1916106"/>
                    <a:pt x="1354787" y="1914861"/>
                  </a:cubicBezTo>
                  <a:cubicBezTo>
                    <a:pt x="1359782" y="1917351"/>
                    <a:pt x="1363529" y="1922331"/>
                    <a:pt x="1364778" y="1927312"/>
                  </a:cubicBezTo>
                  <a:cubicBezTo>
                    <a:pt x="1364778" y="1934782"/>
                    <a:pt x="1364778" y="1941007"/>
                    <a:pt x="1363529" y="1947232"/>
                  </a:cubicBezTo>
                  <a:cubicBezTo>
                    <a:pt x="1363529" y="1955947"/>
                    <a:pt x="1367275" y="1964662"/>
                    <a:pt x="1374769" y="1972132"/>
                  </a:cubicBezTo>
                  <a:cubicBezTo>
                    <a:pt x="1379764" y="1977112"/>
                    <a:pt x="1383511" y="1982092"/>
                    <a:pt x="1388506" y="1987072"/>
                  </a:cubicBezTo>
                  <a:cubicBezTo>
                    <a:pt x="1410986" y="2051812"/>
                    <a:pt x="1371022" y="2085428"/>
                    <a:pt x="1326062" y="2117798"/>
                  </a:cubicBezTo>
                  <a:lnTo>
                    <a:pt x="1317913" y="2115845"/>
                  </a:lnTo>
                  <a:lnTo>
                    <a:pt x="1314075" y="2118148"/>
                  </a:lnTo>
                  <a:cubicBezTo>
                    <a:pt x="1310329" y="2121894"/>
                    <a:pt x="1306582" y="2125641"/>
                    <a:pt x="1306582" y="2130637"/>
                  </a:cubicBezTo>
                  <a:cubicBezTo>
                    <a:pt x="1306582" y="2133134"/>
                    <a:pt x="1314075" y="2138130"/>
                    <a:pt x="1316573" y="2138130"/>
                  </a:cubicBezTo>
                  <a:cubicBezTo>
                    <a:pt x="1341551" y="2119396"/>
                    <a:pt x="1365280" y="2141877"/>
                    <a:pt x="1390257" y="2141877"/>
                  </a:cubicBezTo>
                  <a:cubicBezTo>
                    <a:pt x="1406493" y="2161859"/>
                    <a:pt x="1415235" y="2138130"/>
                    <a:pt x="1426475" y="2135632"/>
                  </a:cubicBezTo>
                  <a:cubicBezTo>
                    <a:pt x="1433968" y="2135632"/>
                    <a:pt x="1440212" y="2138130"/>
                    <a:pt x="1445208" y="2141877"/>
                  </a:cubicBezTo>
                  <a:cubicBezTo>
                    <a:pt x="1471434" y="2169353"/>
                    <a:pt x="1457697" y="2199326"/>
                    <a:pt x="1450203" y="2229300"/>
                  </a:cubicBezTo>
                  <a:cubicBezTo>
                    <a:pt x="1440212" y="2250531"/>
                    <a:pt x="1422728" y="2241789"/>
                    <a:pt x="1406493" y="2238042"/>
                  </a:cubicBezTo>
                  <a:cubicBezTo>
                    <a:pt x="1394004" y="2236793"/>
                    <a:pt x="1377768" y="2240540"/>
                    <a:pt x="1369026" y="2233047"/>
                  </a:cubicBezTo>
                  <a:cubicBezTo>
                    <a:pt x="1317822" y="2189335"/>
                    <a:pt x="1269116" y="2215562"/>
                    <a:pt x="1224156" y="2239291"/>
                  </a:cubicBezTo>
                  <a:cubicBezTo>
                    <a:pt x="1201676" y="2251780"/>
                    <a:pt x="1186690" y="2248033"/>
                    <a:pt x="1166708" y="2238042"/>
                  </a:cubicBezTo>
                  <a:cubicBezTo>
                    <a:pt x="1159214" y="2233047"/>
                    <a:pt x="1151721" y="2224304"/>
                    <a:pt x="1142979" y="2219309"/>
                  </a:cubicBezTo>
                  <a:cubicBezTo>
                    <a:pt x="1127992" y="2208068"/>
                    <a:pt x="1119250" y="2194331"/>
                    <a:pt x="1118001" y="2175597"/>
                  </a:cubicBezTo>
                  <a:lnTo>
                    <a:pt x="1117320" y="2172977"/>
                  </a:lnTo>
                  <a:lnTo>
                    <a:pt x="1034077" y="2175411"/>
                  </a:lnTo>
                  <a:cubicBezTo>
                    <a:pt x="996762" y="2180357"/>
                    <a:pt x="996762" y="2180357"/>
                    <a:pt x="983080" y="2140791"/>
                  </a:cubicBezTo>
                  <a:cubicBezTo>
                    <a:pt x="981837" y="2138318"/>
                    <a:pt x="980593" y="2135846"/>
                    <a:pt x="979349" y="2133373"/>
                  </a:cubicBezTo>
                  <a:cubicBezTo>
                    <a:pt x="971886" y="2114826"/>
                    <a:pt x="963179" y="2113590"/>
                    <a:pt x="945766" y="2130900"/>
                  </a:cubicBezTo>
                  <a:cubicBezTo>
                    <a:pt x="938303" y="2138318"/>
                    <a:pt x="934572" y="2146973"/>
                    <a:pt x="928353" y="2155628"/>
                  </a:cubicBezTo>
                  <a:lnTo>
                    <a:pt x="919646" y="2155628"/>
                  </a:lnTo>
                  <a:lnTo>
                    <a:pt x="916878" y="2155628"/>
                  </a:lnTo>
                  <a:lnTo>
                    <a:pt x="916429" y="2156393"/>
                  </a:lnTo>
                  <a:lnTo>
                    <a:pt x="908834" y="2159422"/>
                  </a:lnTo>
                  <a:lnTo>
                    <a:pt x="927778" y="2158234"/>
                  </a:lnTo>
                  <a:cubicBezTo>
                    <a:pt x="943913" y="2204331"/>
                    <a:pt x="926537" y="2254166"/>
                    <a:pt x="941431" y="2300263"/>
                  </a:cubicBezTo>
                  <a:cubicBezTo>
                    <a:pt x="943913" y="2304001"/>
                    <a:pt x="931501" y="2307739"/>
                    <a:pt x="924054" y="2304001"/>
                  </a:cubicBezTo>
                  <a:cubicBezTo>
                    <a:pt x="873166" y="2313968"/>
                    <a:pt x="819796" y="2312722"/>
                    <a:pt x="780078" y="2351344"/>
                  </a:cubicBezTo>
                  <a:cubicBezTo>
                    <a:pt x="737878" y="2352590"/>
                    <a:pt x="699402" y="2348852"/>
                    <a:pt x="663408" y="2316460"/>
                  </a:cubicBezTo>
                  <a:cubicBezTo>
                    <a:pt x="638585" y="2292788"/>
                    <a:pt x="600109" y="2275346"/>
                    <a:pt x="562873" y="2302755"/>
                  </a:cubicBezTo>
                  <a:cubicBezTo>
                    <a:pt x="555426" y="2307739"/>
                    <a:pt x="546738" y="2313968"/>
                    <a:pt x="550462" y="2321443"/>
                  </a:cubicBezTo>
                  <a:cubicBezTo>
                    <a:pt x="567838" y="2342623"/>
                    <a:pt x="577767" y="2373770"/>
                    <a:pt x="610038" y="2381245"/>
                  </a:cubicBezTo>
                  <a:cubicBezTo>
                    <a:pt x="613761" y="2382491"/>
                    <a:pt x="619967" y="2381245"/>
                    <a:pt x="624932" y="2379999"/>
                  </a:cubicBezTo>
                  <a:cubicBezTo>
                    <a:pt x="632379" y="2378753"/>
                    <a:pt x="639826" y="2375016"/>
                    <a:pt x="646032" y="2382491"/>
                  </a:cubicBezTo>
                  <a:cubicBezTo>
                    <a:pt x="649755" y="2387474"/>
                    <a:pt x="637344" y="2399933"/>
                    <a:pt x="626173" y="2403671"/>
                  </a:cubicBezTo>
                  <a:cubicBezTo>
                    <a:pt x="608797" y="2411146"/>
                    <a:pt x="593903" y="2403671"/>
                    <a:pt x="582732" y="2393704"/>
                  </a:cubicBezTo>
                  <a:cubicBezTo>
                    <a:pt x="554185" y="2375016"/>
                    <a:pt x="525638" y="2366295"/>
                    <a:pt x="493368" y="2376262"/>
                  </a:cubicBezTo>
                  <a:cubicBezTo>
                    <a:pt x="478474" y="2379999"/>
                    <a:pt x="466062" y="2378753"/>
                    <a:pt x="463580" y="2362557"/>
                  </a:cubicBezTo>
                  <a:cubicBezTo>
                    <a:pt x="461098" y="2336394"/>
                    <a:pt x="431309" y="2347607"/>
                    <a:pt x="425104" y="2327673"/>
                  </a:cubicBezTo>
                  <a:cubicBezTo>
                    <a:pt x="418898" y="2307739"/>
                    <a:pt x="400280" y="2312722"/>
                    <a:pt x="384145" y="2313968"/>
                  </a:cubicBezTo>
                  <a:cubicBezTo>
                    <a:pt x="382904" y="2315214"/>
                    <a:pt x="376698" y="2313968"/>
                    <a:pt x="376698" y="2312722"/>
                  </a:cubicBezTo>
                  <a:cubicBezTo>
                    <a:pt x="368010" y="2271608"/>
                    <a:pt x="325810" y="2289050"/>
                    <a:pt x="302228" y="2271608"/>
                  </a:cubicBezTo>
                  <a:lnTo>
                    <a:pt x="307051" y="2267576"/>
                  </a:lnTo>
                  <a:lnTo>
                    <a:pt x="301189" y="2268279"/>
                  </a:lnTo>
                  <a:cubicBezTo>
                    <a:pt x="289992" y="2268279"/>
                    <a:pt x="280038" y="2268279"/>
                    <a:pt x="268841" y="2268279"/>
                  </a:cubicBezTo>
                  <a:cubicBezTo>
                    <a:pt x="271329" y="2254657"/>
                    <a:pt x="265108" y="2239796"/>
                    <a:pt x="278794" y="2232366"/>
                  </a:cubicBezTo>
                  <a:cubicBezTo>
                    <a:pt x="287503" y="2228651"/>
                    <a:pt x="298701" y="2236081"/>
                    <a:pt x="308654" y="2233605"/>
                  </a:cubicBezTo>
                  <a:cubicBezTo>
                    <a:pt x="314875" y="2233605"/>
                    <a:pt x="323584" y="2227413"/>
                    <a:pt x="326073" y="2222459"/>
                  </a:cubicBezTo>
                  <a:cubicBezTo>
                    <a:pt x="329805" y="2211314"/>
                    <a:pt x="322340" y="2201407"/>
                    <a:pt x="311142" y="2196454"/>
                  </a:cubicBezTo>
                  <a:cubicBezTo>
                    <a:pt x="306166" y="2193977"/>
                    <a:pt x="296212" y="2193977"/>
                    <a:pt x="289992" y="2195215"/>
                  </a:cubicBezTo>
                  <a:cubicBezTo>
                    <a:pt x="280038" y="2196454"/>
                    <a:pt x="270085" y="2202646"/>
                    <a:pt x="260132" y="2195215"/>
                  </a:cubicBezTo>
                  <a:cubicBezTo>
                    <a:pt x="250178" y="2189024"/>
                    <a:pt x="242713" y="2170448"/>
                    <a:pt x="229027" y="2186547"/>
                  </a:cubicBezTo>
                  <a:cubicBezTo>
                    <a:pt x="225295" y="2191500"/>
                    <a:pt x="231516" y="2205122"/>
                    <a:pt x="231516" y="2215029"/>
                  </a:cubicBezTo>
                  <a:cubicBezTo>
                    <a:pt x="232760" y="2229890"/>
                    <a:pt x="221562" y="2236081"/>
                    <a:pt x="211609" y="2228651"/>
                  </a:cubicBezTo>
                  <a:cubicBezTo>
                    <a:pt x="194191" y="2216268"/>
                    <a:pt x="175528" y="2207599"/>
                    <a:pt x="154377" y="2212552"/>
                  </a:cubicBezTo>
                  <a:cubicBezTo>
                    <a:pt x="122029" y="2219983"/>
                    <a:pt x="87192" y="2198931"/>
                    <a:pt x="57332" y="2222459"/>
                  </a:cubicBezTo>
                  <a:cubicBezTo>
                    <a:pt x="53599" y="2222459"/>
                    <a:pt x="49867" y="2222459"/>
                    <a:pt x="46134" y="2219983"/>
                  </a:cubicBezTo>
                  <a:cubicBezTo>
                    <a:pt x="46134" y="2207599"/>
                    <a:pt x="39913" y="2196454"/>
                    <a:pt x="29960" y="2189024"/>
                  </a:cubicBezTo>
                  <a:cubicBezTo>
                    <a:pt x="29960" y="2179117"/>
                    <a:pt x="28716" y="2169210"/>
                    <a:pt x="27472" y="2158065"/>
                  </a:cubicBezTo>
                  <a:cubicBezTo>
                    <a:pt x="29960" y="2122152"/>
                    <a:pt x="69774" y="2124629"/>
                    <a:pt x="87192" y="2104815"/>
                  </a:cubicBezTo>
                  <a:cubicBezTo>
                    <a:pt x="88436" y="2103577"/>
                    <a:pt x="98389" y="2108530"/>
                    <a:pt x="99634" y="2112245"/>
                  </a:cubicBezTo>
                  <a:cubicBezTo>
                    <a:pt x="105854" y="2125867"/>
                    <a:pt x="110831" y="2140728"/>
                    <a:pt x="118296" y="2154350"/>
                  </a:cubicBezTo>
                  <a:cubicBezTo>
                    <a:pt x="122029" y="2160541"/>
                    <a:pt x="131982" y="2166733"/>
                    <a:pt x="138203" y="2158065"/>
                  </a:cubicBezTo>
                  <a:cubicBezTo>
                    <a:pt x="149400" y="2143204"/>
                    <a:pt x="168063" y="2141966"/>
                    <a:pt x="184237" y="2134536"/>
                  </a:cubicBezTo>
                  <a:cubicBezTo>
                    <a:pt x="202900" y="2127106"/>
                    <a:pt x="190458" y="2104815"/>
                    <a:pt x="205388" y="2096147"/>
                  </a:cubicBezTo>
                  <a:lnTo>
                    <a:pt x="220495" y="2093833"/>
                  </a:lnTo>
                  <a:lnTo>
                    <a:pt x="225480" y="2098441"/>
                  </a:lnTo>
                  <a:lnTo>
                    <a:pt x="225295" y="2097617"/>
                  </a:lnTo>
                  <a:cubicBezTo>
                    <a:pt x="225295" y="2095140"/>
                    <a:pt x="226548" y="2092663"/>
                    <a:pt x="227800" y="2090187"/>
                  </a:cubicBezTo>
                  <a:cubicBezTo>
                    <a:pt x="246592" y="2060466"/>
                    <a:pt x="246592" y="2060466"/>
                    <a:pt x="272900" y="2071611"/>
                  </a:cubicBezTo>
                  <a:cubicBezTo>
                    <a:pt x="277911" y="2074088"/>
                    <a:pt x="281669" y="2077803"/>
                    <a:pt x="286680" y="2079041"/>
                  </a:cubicBezTo>
                  <a:cubicBezTo>
                    <a:pt x="308291" y="2084614"/>
                    <a:pt x="327787" y="2081827"/>
                    <a:pt x="341469" y="2068070"/>
                  </a:cubicBezTo>
                  <a:lnTo>
                    <a:pt x="350662" y="2054202"/>
                  </a:lnTo>
                  <a:lnTo>
                    <a:pt x="322296" y="2034218"/>
                  </a:lnTo>
                  <a:cubicBezTo>
                    <a:pt x="313103" y="2027210"/>
                    <a:pt x="305312" y="2018802"/>
                    <a:pt x="302196" y="2005721"/>
                  </a:cubicBezTo>
                  <a:cubicBezTo>
                    <a:pt x="299703" y="1994509"/>
                    <a:pt x="309675" y="1985789"/>
                    <a:pt x="307182" y="1974577"/>
                  </a:cubicBezTo>
                  <a:cubicBezTo>
                    <a:pt x="304689" y="1984543"/>
                    <a:pt x="302196" y="1998246"/>
                    <a:pt x="295963" y="2003229"/>
                  </a:cubicBezTo>
                  <a:cubicBezTo>
                    <a:pt x="262307" y="2024719"/>
                    <a:pt x="255997" y="2003463"/>
                    <a:pt x="249161" y="1984134"/>
                  </a:cubicBezTo>
                  <a:lnTo>
                    <a:pt x="243492" y="1972132"/>
                  </a:lnTo>
                  <a:lnTo>
                    <a:pt x="243366" y="1972809"/>
                  </a:lnTo>
                  <a:cubicBezTo>
                    <a:pt x="229637" y="1992881"/>
                    <a:pt x="218405" y="2015463"/>
                    <a:pt x="207173" y="2036790"/>
                  </a:cubicBezTo>
                  <a:cubicBezTo>
                    <a:pt x="183460" y="2084462"/>
                    <a:pt x="158500" y="2130879"/>
                    <a:pt x="102338" y="2065644"/>
                  </a:cubicBezTo>
                  <a:cubicBezTo>
                    <a:pt x="86114" y="2048081"/>
                    <a:pt x="69890" y="2060626"/>
                    <a:pt x="56161" y="2074426"/>
                  </a:cubicBezTo>
                  <a:cubicBezTo>
                    <a:pt x="38689" y="2093244"/>
                    <a:pt x="23713" y="2086971"/>
                    <a:pt x="11232" y="2069408"/>
                  </a:cubicBezTo>
                  <a:cubicBezTo>
                    <a:pt x="3744" y="2051844"/>
                    <a:pt x="11232" y="2031772"/>
                    <a:pt x="0" y="2015463"/>
                  </a:cubicBezTo>
                  <a:cubicBezTo>
                    <a:pt x="4992" y="1996645"/>
                    <a:pt x="4992" y="1977827"/>
                    <a:pt x="0" y="1959009"/>
                  </a:cubicBezTo>
                  <a:cubicBezTo>
                    <a:pt x="4992" y="1951482"/>
                    <a:pt x="4992" y="1942700"/>
                    <a:pt x="0" y="1933919"/>
                  </a:cubicBezTo>
                  <a:lnTo>
                    <a:pt x="2496" y="1930155"/>
                  </a:lnTo>
                  <a:lnTo>
                    <a:pt x="0" y="1927646"/>
                  </a:lnTo>
                  <a:lnTo>
                    <a:pt x="16341" y="1903555"/>
                  </a:lnTo>
                  <a:lnTo>
                    <a:pt x="14943" y="1903447"/>
                  </a:lnTo>
                  <a:cubicBezTo>
                    <a:pt x="9962" y="1859782"/>
                    <a:pt x="24905" y="1814869"/>
                    <a:pt x="3736" y="1771204"/>
                  </a:cubicBezTo>
                  <a:cubicBezTo>
                    <a:pt x="2491" y="1757481"/>
                    <a:pt x="1245" y="1742510"/>
                    <a:pt x="1245" y="1727539"/>
                  </a:cubicBezTo>
                  <a:cubicBezTo>
                    <a:pt x="1245" y="1671398"/>
                    <a:pt x="0" y="1616504"/>
                    <a:pt x="0" y="1560363"/>
                  </a:cubicBezTo>
                  <a:cubicBezTo>
                    <a:pt x="0" y="1478022"/>
                    <a:pt x="1245" y="1395682"/>
                    <a:pt x="2491" y="1313342"/>
                  </a:cubicBezTo>
                  <a:cubicBezTo>
                    <a:pt x="6226" y="1310847"/>
                    <a:pt x="11207" y="1309599"/>
                    <a:pt x="14943" y="1308352"/>
                  </a:cubicBezTo>
                  <a:cubicBezTo>
                    <a:pt x="17433" y="1312094"/>
                    <a:pt x="21169" y="1317085"/>
                    <a:pt x="23660" y="1320827"/>
                  </a:cubicBezTo>
                  <a:cubicBezTo>
                    <a:pt x="29886" y="1329560"/>
                    <a:pt x="87166" y="1366988"/>
                    <a:pt x="93393" y="1371978"/>
                  </a:cubicBezTo>
                  <a:cubicBezTo>
                    <a:pt x="105845" y="1381959"/>
                    <a:pt x="109581" y="1376968"/>
                    <a:pt x="113316" y="1364493"/>
                  </a:cubicBezTo>
                  <a:cubicBezTo>
                    <a:pt x="127014" y="1325818"/>
                    <a:pt x="128259" y="1324570"/>
                    <a:pt x="160635" y="1335798"/>
                  </a:cubicBezTo>
                  <a:cubicBezTo>
                    <a:pt x="179314" y="1343284"/>
                    <a:pt x="197992" y="1349522"/>
                    <a:pt x="215425" y="1361997"/>
                  </a:cubicBezTo>
                  <a:cubicBezTo>
                    <a:pt x="227878" y="1373226"/>
                    <a:pt x="245311" y="1345779"/>
                    <a:pt x="266480" y="1354512"/>
                  </a:cubicBezTo>
                  <a:cubicBezTo>
                    <a:pt x="276442" y="1360750"/>
                    <a:pt x="292630" y="1359502"/>
                    <a:pt x="305082" y="1359502"/>
                  </a:cubicBezTo>
                  <a:cubicBezTo>
                    <a:pt x="307884" y="1363245"/>
                    <a:pt x="310841" y="1365272"/>
                    <a:pt x="313896" y="1366208"/>
                  </a:cubicBezTo>
                  <a:lnTo>
                    <a:pt x="314637" y="1366220"/>
                  </a:lnTo>
                  <a:lnTo>
                    <a:pt x="322826" y="1371978"/>
                  </a:lnTo>
                  <a:cubicBezTo>
                    <a:pt x="329053" y="1371978"/>
                    <a:pt x="335590" y="1368235"/>
                    <a:pt x="342439" y="1361997"/>
                  </a:cubicBezTo>
                  <a:cubicBezTo>
                    <a:pt x="336213" y="1361997"/>
                    <a:pt x="329675" y="1365116"/>
                    <a:pt x="323293" y="1366364"/>
                  </a:cubicBezTo>
                  <a:lnTo>
                    <a:pt x="314637" y="1366220"/>
                  </a:lnTo>
                  <a:lnTo>
                    <a:pt x="305082" y="1359502"/>
                  </a:lnTo>
                  <a:cubicBezTo>
                    <a:pt x="306327" y="1339541"/>
                    <a:pt x="298856" y="1315837"/>
                    <a:pt x="316289" y="1300866"/>
                  </a:cubicBezTo>
                  <a:cubicBezTo>
                    <a:pt x="344929" y="1278410"/>
                    <a:pt x="332477" y="1255953"/>
                    <a:pt x="321270" y="1232249"/>
                  </a:cubicBezTo>
                  <a:cubicBezTo>
                    <a:pt x="321270" y="1228506"/>
                    <a:pt x="321270" y="1224764"/>
                    <a:pt x="322515" y="1221021"/>
                  </a:cubicBezTo>
                  <a:cubicBezTo>
                    <a:pt x="327496" y="1207297"/>
                    <a:pt x="337458" y="1194822"/>
                    <a:pt x="349910" y="1186089"/>
                  </a:cubicBezTo>
                  <a:cubicBezTo>
                    <a:pt x="399719" y="1186089"/>
                    <a:pt x="447038" y="1211040"/>
                    <a:pt x="501828" y="1207297"/>
                  </a:cubicBezTo>
                  <a:cubicBezTo>
                    <a:pt x="524242" y="1204802"/>
                    <a:pt x="547902" y="1202307"/>
                    <a:pt x="569071" y="1193574"/>
                  </a:cubicBezTo>
                  <a:cubicBezTo>
                    <a:pt x="588994" y="1186089"/>
                    <a:pt x="606428" y="1172365"/>
                    <a:pt x="620125" y="1154899"/>
                  </a:cubicBezTo>
                  <a:cubicBezTo>
                    <a:pt x="621370" y="1152404"/>
                    <a:pt x="622616" y="1148661"/>
                    <a:pt x="623861" y="1147414"/>
                  </a:cubicBezTo>
                  <a:cubicBezTo>
                    <a:pt x="626351" y="1144918"/>
                    <a:pt x="631332" y="1146166"/>
                    <a:pt x="633823" y="1146166"/>
                  </a:cubicBezTo>
                  <a:cubicBezTo>
                    <a:pt x="636313" y="1146166"/>
                    <a:pt x="637558" y="1146166"/>
                    <a:pt x="640049" y="1146166"/>
                  </a:cubicBezTo>
                  <a:cubicBezTo>
                    <a:pt x="641294" y="1147414"/>
                    <a:pt x="643785" y="1148661"/>
                    <a:pt x="645030" y="1149909"/>
                  </a:cubicBezTo>
                  <a:cubicBezTo>
                    <a:pt x="651256" y="1152404"/>
                    <a:pt x="654992" y="1156147"/>
                    <a:pt x="658727" y="1161137"/>
                  </a:cubicBezTo>
                  <a:cubicBezTo>
                    <a:pt x="661218" y="1163632"/>
                    <a:pt x="662463" y="1168622"/>
                    <a:pt x="663708" y="1172365"/>
                  </a:cubicBezTo>
                  <a:cubicBezTo>
                    <a:pt x="664954" y="1174860"/>
                    <a:pt x="664954" y="1178603"/>
                    <a:pt x="666199" y="1182346"/>
                  </a:cubicBezTo>
                  <a:cubicBezTo>
                    <a:pt x="666199" y="1188584"/>
                    <a:pt x="664954" y="1196069"/>
                    <a:pt x="662463" y="1202307"/>
                  </a:cubicBezTo>
                  <a:cubicBezTo>
                    <a:pt x="661218" y="1204802"/>
                    <a:pt x="658727" y="1207297"/>
                    <a:pt x="658727" y="1209793"/>
                  </a:cubicBezTo>
                  <a:cubicBezTo>
                    <a:pt x="659973" y="1213535"/>
                    <a:pt x="659973" y="1216031"/>
                    <a:pt x="659973" y="1219773"/>
                  </a:cubicBezTo>
                  <a:cubicBezTo>
                    <a:pt x="658727" y="1231002"/>
                    <a:pt x="657482" y="1244725"/>
                    <a:pt x="652501" y="1255953"/>
                  </a:cubicBezTo>
                  <a:cubicBezTo>
                    <a:pt x="647520" y="1268429"/>
                    <a:pt x="640049" y="1280905"/>
                    <a:pt x="630087" y="1288390"/>
                  </a:cubicBezTo>
                  <a:cubicBezTo>
                    <a:pt x="608918" y="1305856"/>
                    <a:pt x="590240" y="1320827"/>
                    <a:pt x="584014" y="1352017"/>
                  </a:cubicBezTo>
                  <a:cubicBezTo>
                    <a:pt x="585259" y="1349522"/>
                    <a:pt x="586504" y="1347027"/>
                    <a:pt x="587749" y="1345779"/>
                  </a:cubicBezTo>
                  <a:cubicBezTo>
                    <a:pt x="588994" y="1343284"/>
                    <a:pt x="590240" y="1340789"/>
                    <a:pt x="591485" y="1338293"/>
                  </a:cubicBezTo>
                  <a:cubicBezTo>
                    <a:pt x="593975" y="1334551"/>
                    <a:pt x="596466" y="1329560"/>
                    <a:pt x="600202" y="1325818"/>
                  </a:cubicBezTo>
                  <a:cubicBezTo>
                    <a:pt x="603937" y="1318332"/>
                    <a:pt x="610163" y="1310847"/>
                    <a:pt x="617635" y="1305856"/>
                  </a:cubicBezTo>
                  <a:cubicBezTo>
                    <a:pt x="623861" y="1300866"/>
                    <a:pt x="631332" y="1298371"/>
                    <a:pt x="638804" y="1298371"/>
                  </a:cubicBezTo>
                  <a:cubicBezTo>
                    <a:pt x="643785" y="1298371"/>
                    <a:pt x="647520" y="1299618"/>
                    <a:pt x="651256" y="1300866"/>
                  </a:cubicBezTo>
                  <a:cubicBezTo>
                    <a:pt x="654992" y="1302114"/>
                    <a:pt x="657482" y="1303361"/>
                    <a:pt x="659973" y="1303361"/>
                  </a:cubicBezTo>
                  <a:lnTo>
                    <a:pt x="661649" y="1304081"/>
                  </a:lnTo>
                  <a:lnTo>
                    <a:pt x="662619" y="1305701"/>
                  </a:lnTo>
                  <a:cubicBezTo>
                    <a:pt x="665576" y="1308352"/>
                    <a:pt x="669312" y="1310847"/>
                    <a:pt x="672425" y="1313342"/>
                  </a:cubicBezTo>
                  <a:lnTo>
                    <a:pt x="672828" y="1313305"/>
                  </a:lnTo>
                  <a:lnTo>
                    <a:pt x="673670" y="1315837"/>
                  </a:lnTo>
                  <a:cubicBezTo>
                    <a:pt x="672425" y="1319580"/>
                    <a:pt x="671180" y="1322075"/>
                    <a:pt x="671180" y="1325818"/>
                  </a:cubicBezTo>
                  <a:cubicBezTo>
                    <a:pt x="672425" y="1327065"/>
                    <a:pt x="672425" y="1330808"/>
                    <a:pt x="672425" y="1333303"/>
                  </a:cubicBezTo>
                  <a:cubicBezTo>
                    <a:pt x="671180" y="1338293"/>
                    <a:pt x="671180" y="1343284"/>
                    <a:pt x="669934" y="1348274"/>
                  </a:cubicBezTo>
                  <a:cubicBezTo>
                    <a:pt x="667444" y="1359502"/>
                    <a:pt x="663708" y="1370731"/>
                    <a:pt x="661218" y="1380711"/>
                  </a:cubicBezTo>
                  <a:cubicBezTo>
                    <a:pt x="657482" y="1398177"/>
                    <a:pt x="657482" y="1415643"/>
                    <a:pt x="663708" y="1431862"/>
                  </a:cubicBezTo>
                  <a:cubicBezTo>
                    <a:pt x="668689" y="1347027"/>
                    <a:pt x="739667" y="1323322"/>
                    <a:pt x="777024" y="1274667"/>
                  </a:cubicBezTo>
                  <a:cubicBezTo>
                    <a:pt x="750874" y="1281216"/>
                    <a:pt x="728927" y="1302503"/>
                    <a:pt x="701727" y="1310632"/>
                  </a:cubicBezTo>
                  <a:lnTo>
                    <a:pt x="672828" y="1313305"/>
                  </a:lnTo>
                  <a:lnTo>
                    <a:pt x="671180" y="1308352"/>
                  </a:lnTo>
                  <a:cubicBezTo>
                    <a:pt x="671180" y="1308352"/>
                    <a:pt x="669934" y="1307104"/>
                    <a:pt x="668689" y="1307104"/>
                  </a:cubicBezTo>
                  <a:lnTo>
                    <a:pt x="661649" y="1304081"/>
                  </a:lnTo>
                  <a:lnTo>
                    <a:pt x="657482" y="1297123"/>
                  </a:lnTo>
                  <a:cubicBezTo>
                    <a:pt x="657482" y="1289638"/>
                    <a:pt x="661218" y="1282152"/>
                    <a:pt x="663708" y="1275914"/>
                  </a:cubicBezTo>
                  <a:cubicBezTo>
                    <a:pt x="668689" y="1265934"/>
                    <a:pt x="674915" y="1257201"/>
                    <a:pt x="681142" y="1247220"/>
                  </a:cubicBezTo>
                  <a:cubicBezTo>
                    <a:pt x="696084" y="1227259"/>
                    <a:pt x="713518" y="1208545"/>
                    <a:pt x="733441" y="1189831"/>
                  </a:cubicBezTo>
                  <a:cubicBezTo>
                    <a:pt x="735932" y="1188584"/>
                    <a:pt x="738422" y="1187336"/>
                    <a:pt x="739667" y="1183593"/>
                  </a:cubicBezTo>
                  <a:cubicBezTo>
                    <a:pt x="742158" y="1181098"/>
                    <a:pt x="744648" y="1176108"/>
                    <a:pt x="745894" y="1172365"/>
                  </a:cubicBezTo>
                  <a:cubicBezTo>
                    <a:pt x="747139" y="1169870"/>
                    <a:pt x="749629" y="1167375"/>
                    <a:pt x="750875" y="1166127"/>
                  </a:cubicBezTo>
                  <a:cubicBezTo>
                    <a:pt x="753365" y="1162385"/>
                    <a:pt x="757101" y="1162385"/>
                    <a:pt x="760836" y="1161137"/>
                  </a:cubicBezTo>
                  <a:cubicBezTo>
                    <a:pt x="763327" y="1161137"/>
                    <a:pt x="765817" y="1159889"/>
                    <a:pt x="769553" y="1159889"/>
                  </a:cubicBezTo>
                  <a:cubicBezTo>
                    <a:pt x="772043" y="1159889"/>
                    <a:pt x="775779" y="1161137"/>
                    <a:pt x="778270" y="1159889"/>
                  </a:cubicBezTo>
                  <a:cubicBezTo>
                    <a:pt x="783251" y="1158642"/>
                    <a:pt x="786986" y="1156147"/>
                    <a:pt x="791967" y="1157394"/>
                  </a:cubicBezTo>
                  <a:cubicBezTo>
                    <a:pt x="850493" y="1171118"/>
                    <a:pt x="800684" y="1126205"/>
                    <a:pt x="815627" y="1118719"/>
                  </a:cubicBezTo>
                  <a:cubicBezTo>
                    <a:pt x="826834" y="1113729"/>
                    <a:pt x="835550" y="1106243"/>
                    <a:pt x="846757" y="1103748"/>
                  </a:cubicBezTo>
                  <a:cubicBezTo>
                    <a:pt x="852983" y="1103748"/>
                    <a:pt x="859210" y="1103748"/>
                    <a:pt x="864191" y="1103748"/>
                  </a:cubicBezTo>
                  <a:cubicBezTo>
                    <a:pt x="867926" y="1104996"/>
                    <a:pt x="871662" y="1104996"/>
                    <a:pt x="875398" y="1104996"/>
                  </a:cubicBezTo>
                  <a:cubicBezTo>
                    <a:pt x="879133" y="1104996"/>
                    <a:pt x="881624" y="1103748"/>
                    <a:pt x="885359" y="1103748"/>
                  </a:cubicBezTo>
                  <a:cubicBezTo>
                    <a:pt x="890340" y="1102501"/>
                    <a:pt x="892831" y="1100006"/>
                    <a:pt x="896567" y="1097510"/>
                  </a:cubicBezTo>
                  <a:cubicBezTo>
                    <a:pt x="901547" y="1096263"/>
                    <a:pt x="906528" y="1093768"/>
                    <a:pt x="910264" y="1093768"/>
                  </a:cubicBezTo>
                  <a:cubicBezTo>
                    <a:pt x="914000" y="1093768"/>
                    <a:pt x="915245" y="1093768"/>
                    <a:pt x="917735" y="1093768"/>
                  </a:cubicBezTo>
                  <a:cubicBezTo>
                    <a:pt x="918981" y="1095015"/>
                    <a:pt x="920226" y="1096263"/>
                    <a:pt x="921471" y="1097510"/>
                  </a:cubicBezTo>
                  <a:cubicBezTo>
                    <a:pt x="922716" y="1100006"/>
                    <a:pt x="923962" y="1102501"/>
                    <a:pt x="925207" y="1103748"/>
                  </a:cubicBezTo>
                  <a:cubicBezTo>
                    <a:pt x="925207" y="1104996"/>
                    <a:pt x="926452" y="1107491"/>
                    <a:pt x="927697" y="1109986"/>
                  </a:cubicBezTo>
                  <a:cubicBezTo>
                    <a:pt x="928943" y="1111234"/>
                    <a:pt x="930188" y="1113729"/>
                    <a:pt x="933923" y="1112481"/>
                  </a:cubicBezTo>
                  <a:cubicBezTo>
                    <a:pt x="935169" y="1111234"/>
                    <a:pt x="937659" y="1109986"/>
                    <a:pt x="938904" y="1108739"/>
                  </a:cubicBezTo>
                  <a:cubicBezTo>
                    <a:pt x="943885" y="1104996"/>
                    <a:pt x="947621" y="1102501"/>
                    <a:pt x="951357" y="1097510"/>
                  </a:cubicBezTo>
                  <a:cubicBezTo>
                    <a:pt x="960073" y="1088777"/>
                    <a:pt x="967545" y="1078797"/>
                    <a:pt x="973771" y="1068816"/>
                  </a:cubicBezTo>
                  <a:cubicBezTo>
                    <a:pt x="973771" y="1067568"/>
                    <a:pt x="975016" y="1067568"/>
                    <a:pt x="975016" y="1066321"/>
                  </a:cubicBezTo>
                  <a:cubicBezTo>
                    <a:pt x="989959" y="1042617"/>
                    <a:pt x="1011128" y="1017665"/>
                    <a:pt x="988714" y="986476"/>
                  </a:cubicBezTo>
                  <a:cubicBezTo>
                    <a:pt x="935169" y="910373"/>
                    <a:pt x="935169" y="909126"/>
                    <a:pt x="1024825" y="889164"/>
                  </a:cubicBezTo>
                  <a:cubicBezTo>
                    <a:pt x="984978" y="865460"/>
                    <a:pt x="950111" y="838014"/>
                    <a:pt x="915245" y="809319"/>
                  </a:cubicBezTo>
                  <a:cubicBezTo>
                    <a:pt x="900302" y="795596"/>
                    <a:pt x="880379" y="780625"/>
                    <a:pt x="892831" y="755673"/>
                  </a:cubicBezTo>
                  <a:cubicBezTo>
                    <a:pt x="902793" y="734464"/>
                    <a:pt x="925207" y="729474"/>
                    <a:pt x="946376" y="726979"/>
                  </a:cubicBezTo>
                  <a:cubicBezTo>
                    <a:pt x="972526" y="723236"/>
                    <a:pt x="997430" y="740702"/>
                    <a:pt x="1023580" y="730722"/>
                  </a:cubicBezTo>
                  <a:cubicBezTo>
                    <a:pt x="982487" y="693294"/>
                    <a:pt x="928943" y="740702"/>
                    <a:pt x="886605" y="709513"/>
                  </a:cubicBezTo>
                  <a:cubicBezTo>
                    <a:pt x="881624" y="707018"/>
                    <a:pt x="886605" y="713255"/>
                    <a:pt x="886605" y="715751"/>
                  </a:cubicBezTo>
                  <a:cubicBezTo>
                    <a:pt x="885359" y="754426"/>
                    <a:pt x="852983" y="750683"/>
                    <a:pt x="829324" y="759416"/>
                  </a:cubicBezTo>
                  <a:lnTo>
                    <a:pt x="816678" y="760120"/>
                  </a:lnTo>
                  <a:lnTo>
                    <a:pt x="823023" y="767216"/>
                  </a:lnTo>
                  <a:cubicBezTo>
                    <a:pt x="804448" y="805375"/>
                    <a:pt x="806925" y="857073"/>
                    <a:pt x="758629" y="875537"/>
                  </a:cubicBezTo>
                  <a:cubicBezTo>
                    <a:pt x="751199" y="877998"/>
                    <a:pt x="742531" y="876767"/>
                    <a:pt x="738816" y="869382"/>
                  </a:cubicBezTo>
                  <a:cubicBezTo>
                    <a:pt x="736339" y="864458"/>
                    <a:pt x="736339" y="859535"/>
                    <a:pt x="737578" y="854611"/>
                  </a:cubicBezTo>
                  <a:cubicBezTo>
                    <a:pt x="737578" y="848456"/>
                    <a:pt x="741293" y="843533"/>
                    <a:pt x="743769" y="841071"/>
                  </a:cubicBezTo>
                  <a:cubicBezTo>
                    <a:pt x="756153" y="829993"/>
                    <a:pt x="778443" y="822607"/>
                    <a:pt x="775966" y="800451"/>
                  </a:cubicBezTo>
                  <a:cubicBezTo>
                    <a:pt x="774728" y="783218"/>
                    <a:pt x="766059" y="767216"/>
                    <a:pt x="748723" y="756138"/>
                  </a:cubicBezTo>
                  <a:lnTo>
                    <a:pt x="760792" y="744603"/>
                  </a:lnTo>
                  <a:lnTo>
                    <a:pt x="751957" y="750862"/>
                  </a:lnTo>
                  <a:cubicBezTo>
                    <a:pt x="720626" y="755785"/>
                    <a:pt x="684281" y="739783"/>
                    <a:pt x="655456" y="765633"/>
                  </a:cubicBezTo>
                  <a:cubicBezTo>
                    <a:pt x="652949" y="768094"/>
                    <a:pt x="645430" y="764402"/>
                    <a:pt x="644177" y="761940"/>
                  </a:cubicBezTo>
                  <a:cubicBezTo>
                    <a:pt x="642923" y="758247"/>
                    <a:pt x="642923" y="750862"/>
                    <a:pt x="645430" y="747169"/>
                  </a:cubicBezTo>
                  <a:cubicBezTo>
                    <a:pt x="657962" y="732398"/>
                    <a:pt x="673002" y="726243"/>
                    <a:pt x="691801" y="722551"/>
                  </a:cubicBezTo>
                  <a:cubicBezTo>
                    <a:pt x="721879" y="717627"/>
                    <a:pt x="724385" y="716396"/>
                    <a:pt x="714359" y="693009"/>
                  </a:cubicBezTo>
                  <a:cubicBezTo>
                    <a:pt x="709346" y="681930"/>
                    <a:pt x="706840" y="670852"/>
                    <a:pt x="705587" y="659620"/>
                  </a:cubicBezTo>
                  <a:lnTo>
                    <a:pt x="704669" y="634502"/>
                  </a:lnTo>
                  <a:lnTo>
                    <a:pt x="693130" y="637188"/>
                  </a:lnTo>
                  <a:cubicBezTo>
                    <a:pt x="674396" y="637188"/>
                    <a:pt x="659410" y="631011"/>
                    <a:pt x="653165" y="611246"/>
                  </a:cubicBezTo>
                  <a:cubicBezTo>
                    <a:pt x="648170" y="605069"/>
                    <a:pt x="641925" y="600128"/>
                    <a:pt x="636930" y="595187"/>
                  </a:cubicBezTo>
                  <a:cubicBezTo>
                    <a:pt x="631934" y="591480"/>
                    <a:pt x="631934" y="589010"/>
                    <a:pt x="631934" y="584068"/>
                  </a:cubicBezTo>
                  <a:cubicBezTo>
                    <a:pt x="634432" y="580362"/>
                    <a:pt x="635681" y="579127"/>
                    <a:pt x="636930" y="579127"/>
                  </a:cubicBezTo>
                  <a:cubicBezTo>
                    <a:pt x="653165" y="579127"/>
                    <a:pt x="669401" y="579127"/>
                    <a:pt x="684388" y="579127"/>
                  </a:cubicBezTo>
                  <a:cubicBezTo>
                    <a:pt x="693130" y="579127"/>
                    <a:pt x="694379" y="575421"/>
                    <a:pt x="689383" y="569244"/>
                  </a:cubicBezTo>
                  <a:cubicBezTo>
                    <a:pt x="688134" y="565538"/>
                    <a:pt x="685637" y="563068"/>
                    <a:pt x="684388" y="563068"/>
                  </a:cubicBezTo>
                  <a:cubicBezTo>
                    <a:pt x="671899" y="539596"/>
                    <a:pt x="694379" y="551950"/>
                    <a:pt x="700623" y="547008"/>
                  </a:cubicBezTo>
                  <a:cubicBezTo>
                    <a:pt x="714361" y="547008"/>
                    <a:pt x="726850" y="544538"/>
                    <a:pt x="733094" y="532184"/>
                  </a:cubicBezTo>
                  <a:cubicBezTo>
                    <a:pt x="736841" y="528478"/>
                    <a:pt x="739339" y="524772"/>
                    <a:pt x="736841" y="521066"/>
                  </a:cubicBezTo>
                  <a:cubicBezTo>
                    <a:pt x="735592" y="518595"/>
                    <a:pt x="734343" y="516125"/>
                    <a:pt x="733094" y="516125"/>
                  </a:cubicBezTo>
                  <a:cubicBezTo>
                    <a:pt x="739339" y="511183"/>
                    <a:pt x="743085" y="505007"/>
                    <a:pt x="748081" y="500065"/>
                  </a:cubicBezTo>
                  <a:cubicBezTo>
                    <a:pt x="761819" y="501301"/>
                    <a:pt x="774308" y="502536"/>
                    <a:pt x="780552" y="516125"/>
                  </a:cubicBezTo>
                  <a:cubicBezTo>
                    <a:pt x="786797" y="521066"/>
                    <a:pt x="790543" y="527243"/>
                    <a:pt x="796788" y="532184"/>
                  </a:cubicBezTo>
                  <a:cubicBezTo>
                    <a:pt x="798037" y="544538"/>
                    <a:pt x="799285" y="556891"/>
                    <a:pt x="813023" y="563068"/>
                  </a:cubicBezTo>
                  <a:cubicBezTo>
                    <a:pt x="823014" y="575421"/>
                    <a:pt x="823014" y="586539"/>
                    <a:pt x="811774" y="596422"/>
                  </a:cubicBezTo>
                  <a:cubicBezTo>
                    <a:pt x="801783" y="598893"/>
                    <a:pt x="795539" y="595187"/>
                    <a:pt x="790543" y="586539"/>
                  </a:cubicBezTo>
                  <a:cubicBezTo>
                    <a:pt x="791792" y="591480"/>
                    <a:pt x="795539" y="596422"/>
                    <a:pt x="800534" y="597657"/>
                  </a:cubicBezTo>
                  <a:lnTo>
                    <a:pt x="801903" y="602168"/>
                  </a:lnTo>
                  <a:lnTo>
                    <a:pt x="829324" y="600973"/>
                  </a:lnTo>
                  <a:lnTo>
                    <a:pt x="832933" y="604334"/>
                  </a:lnTo>
                  <a:lnTo>
                    <a:pt x="842817" y="589230"/>
                  </a:lnTo>
                  <a:cubicBezTo>
                    <a:pt x="848416" y="583757"/>
                    <a:pt x="855259" y="579571"/>
                    <a:pt x="863346" y="576995"/>
                  </a:cubicBezTo>
                  <a:cubicBezTo>
                    <a:pt x="867701" y="587942"/>
                    <a:pt x="869568" y="600500"/>
                    <a:pt x="873300" y="612091"/>
                  </a:cubicBezTo>
                  <a:lnTo>
                    <a:pt x="893050" y="639450"/>
                  </a:lnTo>
                  <a:lnTo>
                    <a:pt x="895321" y="639648"/>
                  </a:lnTo>
                  <a:cubicBezTo>
                    <a:pt x="906528" y="634658"/>
                    <a:pt x="916490" y="629668"/>
                    <a:pt x="927697" y="624677"/>
                  </a:cubicBezTo>
                  <a:lnTo>
                    <a:pt x="930758" y="623905"/>
                  </a:lnTo>
                  <a:lnTo>
                    <a:pt x="938741" y="612752"/>
                  </a:lnTo>
                  <a:cubicBezTo>
                    <a:pt x="942099" y="608363"/>
                    <a:pt x="945152" y="605033"/>
                    <a:pt x="946983" y="605033"/>
                  </a:cubicBezTo>
                  <a:cubicBezTo>
                    <a:pt x="969880" y="613206"/>
                    <a:pt x="995523" y="605714"/>
                    <a:pt x="1017218" y="613205"/>
                  </a:cubicBezTo>
                  <a:lnTo>
                    <a:pt x="1034966" y="625215"/>
                  </a:lnTo>
                  <a:lnTo>
                    <a:pt x="1038523" y="624677"/>
                  </a:lnTo>
                  <a:lnTo>
                    <a:pt x="1070899" y="624677"/>
                  </a:lnTo>
                  <a:cubicBezTo>
                    <a:pt x="1121953" y="672085"/>
                    <a:pt x="1130670" y="593488"/>
                    <a:pt x="1166782" y="592240"/>
                  </a:cubicBezTo>
                  <a:cubicBezTo>
                    <a:pt x="1187951" y="603468"/>
                    <a:pt x="1207874" y="613449"/>
                    <a:pt x="1234024" y="599726"/>
                  </a:cubicBezTo>
                  <a:cubicBezTo>
                    <a:pt x="1246476" y="593488"/>
                    <a:pt x="1262664" y="592240"/>
                    <a:pt x="1278852" y="588497"/>
                  </a:cubicBezTo>
                  <a:cubicBezTo>
                    <a:pt x="1282588" y="574774"/>
                    <a:pt x="1270136" y="573526"/>
                    <a:pt x="1261419" y="569784"/>
                  </a:cubicBezTo>
                  <a:cubicBezTo>
                    <a:pt x="1229043" y="557308"/>
                    <a:pt x="1225307" y="554813"/>
                    <a:pt x="1241495" y="533604"/>
                  </a:cubicBezTo>
                  <a:cubicBezTo>
                    <a:pt x="1258929" y="509900"/>
                    <a:pt x="1247722" y="494929"/>
                    <a:pt x="1240250" y="476215"/>
                  </a:cubicBezTo>
                  <a:cubicBezTo>
                    <a:pt x="1220327" y="507405"/>
                    <a:pt x="1220327" y="507405"/>
                    <a:pt x="1197912" y="496176"/>
                  </a:cubicBezTo>
                  <a:cubicBezTo>
                    <a:pt x="1214100" y="466234"/>
                    <a:pt x="1214100" y="455006"/>
                    <a:pt x="1197912" y="442530"/>
                  </a:cubicBezTo>
                  <a:cubicBezTo>
                    <a:pt x="1180479" y="430055"/>
                    <a:pt x="1163046" y="417579"/>
                    <a:pt x="1140632" y="417579"/>
                  </a:cubicBezTo>
                  <a:cubicBezTo>
                    <a:pt x="1108256" y="417579"/>
                    <a:pt x="1090823" y="392627"/>
                    <a:pt x="1064673" y="378904"/>
                  </a:cubicBezTo>
                  <a:cubicBezTo>
                    <a:pt x="1085842" y="363933"/>
                    <a:pt x="1098294" y="373913"/>
                    <a:pt x="1109501" y="383894"/>
                  </a:cubicBezTo>
                  <a:cubicBezTo>
                    <a:pt x="1131915" y="402608"/>
                    <a:pt x="1150594" y="402608"/>
                    <a:pt x="1171763" y="380151"/>
                  </a:cubicBezTo>
                  <a:cubicBezTo>
                    <a:pt x="1181102" y="371418"/>
                    <a:pt x="1189507" y="368611"/>
                    <a:pt x="1196823" y="370639"/>
                  </a:cubicBezTo>
                  <a:close/>
                  <a:moveTo>
                    <a:pt x="460364" y="291246"/>
                  </a:moveTo>
                  <a:cubicBezTo>
                    <a:pt x="456700" y="295367"/>
                    <a:pt x="454258" y="299488"/>
                    <a:pt x="451816" y="302235"/>
                  </a:cubicBezTo>
                  <a:cubicBezTo>
                    <a:pt x="445710" y="306356"/>
                    <a:pt x="440826" y="303609"/>
                    <a:pt x="439605" y="296740"/>
                  </a:cubicBezTo>
                  <a:cubicBezTo>
                    <a:pt x="439605" y="295367"/>
                    <a:pt x="443268" y="293993"/>
                    <a:pt x="445710" y="292619"/>
                  </a:cubicBezTo>
                  <a:cubicBezTo>
                    <a:pt x="450595" y="291246"/>
                    <a:pt x="455479" y="291246"/>
                    <a:pt x="460364" y="291246"/>
                  </a:cubicBezTo>
                  <a:close/>
                  <a:moveTo>
                    <a:pt x="3345919" y="234408"/>
                  </a:moveTo>
                  <a:cubicBezTo>
                    <a:pt x="3353817" y="234251"/>
                    <a:pt x="3361870" y="235192"/>
                    <a:pt x="3369922" y="234565"/>
                  </a:cubicBezTo>
                  <a:cubicBezTo>
                    <a:pt x="3389745" y="234565"/>
                    <a:pt x="3409567" y="234565"/>
                    <a:pt x="3430628" y="234565"/>
                  </a:cubicBezTo>
                  <a:cubicBezTo>
                    <a:pt x="3443017" y="234565"/>
                    <a:pt x="3454167" y="233309"/>
                    <a:pt x="3465317" y="240840"/>
                  </a:cubicBezTo>
                  <a:cubicBezTo>
                    <a:pt x="3475228" y="242095"/>
                    <a:pt x="3485140" y="242095"/>
                    <a:pt x="3495051" y="243350"/>
                  </a:cubicBezTo>
                  <a:cubicBezTo>
                    <a:pt x="3508679" y="255901"/>
                    <a:pt x="3529740" y="244605"/>
                    <a:pt x="3544607" y="257156"/>
                  </a:cubicBezTo>
                  <a:cubicBezTo>
                    <a:pt x="3548323" y="258411"/>
                    <a:pt x="3553279" y="259666"/>
                    <a:pt x="3558234" y="258411"/>
                  </a:cubicBezTo>
                  <a:cubicBezTo>
                    <a:pt x="3566907" y="270962"/>
                    <a:pt x="3578057" y="274727"/>
                    <a:pt x="3591685" y="274727"/>
                  </a:cubicBezTo>
                  <a:cubicBezTo>
                    <a:pt x="3596640" y="281003"/>
                    <a:pt x="3601596" y="286023"/>
                    <a:pt x="3606551" y="292298"/>
                  </a:cubicBezTo>
                  <a:cubicBezTo>
                    <a:pt x="3607790" y="317400"/>
                    <a:pt x="3609029" y="343757"/>
                    <a:pt x="3609029" y="370114"/>
                  </a:cubicBezTo>
                  <a:cubicBezTo>
                    <a:pt x="3555757" y="367604"/>
                    <a:pt x="3544607" y="286023"/>
                    <a:pt x="3483901" y="307360"/>
                  </a:cubicBezTo>
                  <a:cubicBezTo>
                    <a:pt x="3511156" y="391450"/>
                    <a:pt x="3504962" y="410277"/>
                    <a:pt x="3438062" y="432868"/>
                  </a:cubicBezTo>
                  <a:cubicBezTo>
                    <a:pt x="3430628" y="432868"/>
                    <a:pt x="3423195" y="431613"/>
                    <a:pt x="3415762" y="429103"/>
                  </a:cubicBezTo>
                  <a:cubicBezTo>
                    <a:pt x="3361250" y="407766"/>
                    <a:pt x="3314172" y="378899"/>
                    <a:pt x="3329039" y="309870"/>
                  </a:cubicBezTo>
                  <a:cubicBezTo>
                    <a:pt x="3340189" y="254646"/>
                    <a:pt x="3290633" y="279748"/>
                    <a:pt x="3273289" y="260921"/>
                  </a:cubicBezTo>
                  <a:cubicBezTo>
                    <a:pt x="3269572" y="254646"/>
                    <a:pt x="3270811" y="248370"/>
                    <a:pt x="3277005" y="243350"/>
                  </a:cubicBezTo>
                  <a:cubicBezTo>
                    <a:pt x="3293111" y="242095"/>
                    <a:pt x="3307978" y="240840"/>
                    <a:pt x="3322844" y="240840"/>
                  </a:cubicBezTo>
                  <a:cubicBezTo>
                    <a:pt x="3330277" y="235820"/>
                    <a:pt x="3338021" y="234565"/>
                    <a:pt x="3345919" y="234408"/>
                  </a:cubicBezTo>
                  <a:close/>
                  <a:moveTo>
                    <a:pt x="2644137" y="135512"/>
                  </a:moveTo>
                  <a:lnTo>
                    <a:pt x="2644118" y="136000"/>
                  </a:lnTo>
                  <a:cubicBezTo>
                    <a:pt x="2644118" y="147229"/>
                    <a:pt x="2642870" y="136000"/>
                    <a:pt x="2647861" y="143486"/>
                  </a:cubicBezTo>
                  <a:cubicBezTo>
                    <a:pt x="2667826" y="174679"/>
                    <a:pt x="2615419" y="192147"/>
                    <a:pt x="2627897" y="203376"/>
                  </a:cubicBezTo>
                  <a:cubicBezTo>
                    <a:pt x="2659091" y="237064"/>
                    <a:pt x="2644118" y="268257"/>
                    <a:pt x="2634136" y="299450"/>
                  </a:cubicBezTo>
                  <a:cubicBezTo>
                    <a:pt x="2620410" y="343119"/>
                    <a:pt x="2629144" y="375560"/>
                    <a:pt x="2664082" y="403009"/>
                  </a:cubicBezTo>
                  <a:cubicBezTo>
                    <a:pt x="2666578" y="408000"/>
                    <a:pt x="2671569" y="410495"/>
                    <a:pt x="2672817" y="406752"/>
                  </a:cubicBezTo>
                  <a:lnTo>
                    <a:pt x="2674642" y="403647"/>
                  </a:lnTo>
                  <a:lnTo>
                    <a:pt x="2674689" y="403633"/>
                  </a:lnTo>
                  <a:cubicBezTo>
                    <a:pt x="2675157" y="403165"/>
                    <a:pt x="2675313" y="402697"/>
                    <a:pt x="2675040" y="402970"/>
                  </a:cubicBezTo>
                  <a:lnTo>
                    <a:pt x="2674642" y="403647"/>
                  </a:lnTo>
                  <a:lnTo>
                    <a:pt x="2672466" y="404296"/>
                  </a:lnTo>
                  <a:cubicBezTo>
                    <a:pt x="2671491" y="404023"/>
                    <a:pt x="2670322" y="403009"/>
                    <a:pt x="2669074" y="400514"/>
                  </a:cubicBezTo>
                  <a:cubicBezTo>
                    <a:pt x="2666578" y="396771"/>
                    <a:pt x="2664082" y="391780"/>
                    <a:pt x="2662835" y="386789"/>
                  </a:cubicBezTo>
                  <a:cubicBezTo>
                    <a:pt x="2660963" y="378679"/>
                    <a:pt x="2661899" y="371816"/>
                    <a:pt x="2664862" y="365890"/>
                  </a:cubicBezTo>
                  <a:lnTo>
                    <a:pt x="2676590" y="353260"/>
                  </a:lnTo>
                  <a:lnTo>
                    <a:pt x="2648519" y="336900"/>
                  </a:lnTo>
                  <a:cubicBezTo>
                    <a:pt x="2640057" y="329291"/>
                    <a:pt x="2637639" y="317878"/>
                    <a:pt x="2647310" y="310269"/>
                  </a:cubicBezTo>
                  <a:cubicBezTo>
                    <a:pt x="2663025" y="297588"/>
                    <a:pt x="2679949" y="286174"/>
                    <a:pt x="2696873" y="274761"/>
                  </a:cubicBezTo>
                  <a:cubicBezTo>
                    <a:pt x="2692642" y="288077"/>
                    <a:pt x="2690527" y="301709"/>
                    <a:pt x="2690527" y="315342"/>
                  </a:cubicBezTo>
                  <a:lnTo>
                    <a:pt x="2695836" y="349290"/>
                  </a:lnTo>
                  <a:lnTo>
                    <a:pt x="2710251" y="355596"/>
                  </a:lnTo>
                  <a:lnTo>
                    <a:pt x="2710996" y="356387"/>
                  </a:lnTo>
                  <a:lnTo>
                    <a:pt x="2716019" y="356398"/>
                  </a:lnTo>
                  <a:cubicBezTo>
                    <a:pt x="2734035" y="353716"/>
                    <a:pt x="2752405" y="345784"/>
                    <a:pt x="2772187" y="358848"/>
                  </a:cubicBezTo>
                  <a:cubicBezTo>
                    <a:pt x="2778467" y="363825"/>
                    <a:pt x="2798564" y="346406"/>
                    <a:pt x="2813636" y="342673"/>
                  </a:cubicBezTo>
                  <a:cubicBezTo>
                    <a:pt x="2827452" y="338941"/>
                    <a:pt x="2845036" y="335208"/>
                    <a:pt x="2857597" y="345162"/>
                  </a:cubicBezTo>
                  <a:cubicBezTo>
                    <a:pt x="2865133" y="351383"/>
                    <a:pt x="2864819" y="358226"/>
                    <a:pt x="2862935" y="365380"/>
                  </a:cubicBezTo>
                  <a:lnTo>
                    <a:pt x="2859099" y="386131"/>
                  </a:lnTo>
                  <a:lnTo>
                    <a:pt x="2864613" y="380103"/>
                  </a:lnTo>
                  <a:cubicBezTo>
                    <a:pt x="2872062" y="371393"/>
                    <a:pt x="2914270" y="396277"/>
                    <a:pt x="2890683" y="361440"/>
                  </a:cubicBezTo>
                  <a:cubicBezTo>
                    <a:pt x="2863372" y="319137"/>
                    <a:pt x="2885717" y="293009"/>
                    <a:pt x="2904339" y="260660"/>
                  </a:cubicBezTo>
                  <a:lnTo>
                    <a:pt x="2906345" y="259848"/>
                  </a:lnTo>
                  <a:lnTo>
                    <a:pt x="2906345" y="249603"/>
                  </a:lnTo>
                  <a:lnTo>
                    <a:pt x="2892315" y="247699"/>
                  </a:lnTo>
                  <a:cubicBezTo>
                    <a:pt x="2871370" y="238665"/>
                    <a:pt x="2862712" y="215117"/>
                    <a:pt x="2850543" y="196465"/>
                  </a:cubicBezTo>
                  <a:cubicBezTo>
                    <a:pt x="2845550" y="192735"/>
                    <a:pt x="2849295" y="186518"/>
                    <a:pt x="2846798" y="182788"/>
                  </a:cubicBezTo>
                  <a:cubicBezTo>
                    <a:pt x="2841806" y="190248"/>
                    <a:pt x="2850543" y="195222"/>
                    <a:pt x="2850543" y="202683"/>
                  </a:cubicBezTo>
                  <a:cubicBezTo>
                    <a:pt x="2850543" y="238742"/>
                    <a:pt x="2834317" y="268585"/>
                    <a:pt x="2816844" y="298427"/>
                  </a:cubicBezTo>
                  <a:cubicBezTo>
                    <a:pt x="2805611" y="315835"/>
                    <a:pt x="2795626" y="339461"/>
                    <a:pt x="2768168" y="329513"/>
                  </a:cubicBezTo>
                  <a:cubicBezTo>
                    <a:pt x="2744455" y="320809"/>
                    <a:pt x="2744455" y="299671"/>
                    <a:pt x="2745703" y="277289"/>
                  </a:cubicBezTo>
                  <a:cubicBezTo>
                    <a:pt x="2750384" y="230194"/>
                    <a:pt x="2753133" y="200759"/>
                    <a:pt x="2748424" y="181445"/>
                  </a:cubicBezTo>
                  <a:lnTo>
                    <a:pt x="2743798" y="173710"/>
                  </a:lnTo>
                  <a:lnTo>
                    <a:pt x="2744465" y="199917"/>
                  </a:lnTo>
                  <a:cubicBezTo>
                    <a:pt x="2745546" y="260108"/>
                    <a:pt x="2740524" y="262205"/>
                    <a:pt x="2700340" y="278978"/>
                  </a:cubicBezTo>
                  <a:cubicBezTo>
                    <a:pt x="2699064" y="262365"/>
                    <a:pt x="2697789" y="247029"/>
                    <a:pt x="2697789" y="230416"/>
                  </a:cubicBezTo>
                  <a:cubicBezTo>
                    <a:pt x="2696513" y="215081"/>
                    <a:pt x="2676102" y="206135"/>
                    <a:pt x="2681205" y="188244"/>
                  </a:cubicBezTo>
                  <a:cubicBezTo>
                    <a:pt x="2693962" y="183132"/>
                    <a:pt x="2702891" y="190800"/>
                    <a:pt x="2707994" y="199745"/>
                  </a:cubicBezTo>
                  <a:cubicBezTo>
                    <a:pt x="2719475" y="219873"/>
                    <a:pt x="2728803" y="221311"/>
                    <a:pt x="2736517" y="199745"/>
                  </a:cubicBezTo>
                  <a:lnTo>
                    <a:pt x="2743155" y="172634"/>
                  </a:lnTo>
                  <a:lnTo>
                    <a:pt x="2735074" y="159120"/>
                  </a:lnTo>
                  <a:cubicBezTo>
                    <a:pt x="2728298" y="153580"/>
                    <a:pt x="2718966" y="149628"/>
                    <a:pt x="2706388" y="146320"/>
                  </a:cubicBezTo>
                  <a:lnTo>
                    <a:pt x="2644137" y="135512"/>
                  </a:lnTo>
                  <a:close/>
                  <a:moveTo>
                    <a:pt x="391522" y="93421"/>
                  </a:moveTo>
                  <a:cubicBezTo>
                    <a:pt x="394269" y="98654"/>
                    <a:pt x="397017" y="102579"/>
                    <a:pt x="399764" y="106504"/>
                  </a:cubicBezTo>
                  <a:cubicBezTo>
                    <a:pt x="397017" y="110429"/>
                    <a:pt x="394269" y="114354"/>
                    <a:pt x="391522" y="119587"/>
                  </a:cubicBezTo>
                  <a:cubicBezTo>
                    <a:pt x="390148" y="115662"/>
                    <a:pt x="384654" y="110429"/>
                    <a:pt x="384654" y="106504"/>
                  </a:cubicBezTo>
                  <a:cubicBezTo>
                    <a:pt x="384654" y="102579"/>
                    <a:pt x="390148" y="98654"/>
                    <a:pt x="391522" y="93421"/>
                  </a:cubicBezTo>
                  <a:close/>
                  <a:moveTo>
                    <a:pt x="444001" y="65942"/>
                  </a:moveTo>
                  <a:lnTo>
                    <a:pt x="444001" y="81252"/>
                  </a:lnTo>
                  <a:cubicBezTo>
                    <a:pt x="434109" y="75363"/>
                    <a:pt x="434109" y="70653"/>
                    <a:pt x="444001" y="65942"/>
                  </a:cubicBezTo>
                  <a:close/>
                  <a:moveTo>
                    <a:pt x="2954134" y="39792"/>
                  </a:moveTo>
                  <a:lnTo>
                    <a:pt x="2955383" y="41036"/>
                  </a:lnTo>
                  <a:lnTo>
                    <a:pt x="2954268" y="40005"/>
                  </a:lnTo>
                  <a:lnTo>
                    <a:pt x="2954134" y="39792"/>
                  </a:lnTo>
                  <a:close/>
                  <a:moveTo>
                    <a:pt x="478069" y="39614"/>
                  </a:moveTo>
                  <a:cubicBezTo>
                    <a:pt x="484175" y="40758"/>
                    <a:pt x="492723" y="46482"/>
                    <a:pt x="495165" y="51061"/>
                  </a:cubicBezTo>
                  <a:cubicBezTo>
                    <a:pt x="498829" y="59075"/>
                    <a:pt x="490281" y="63654"/>
                    <a:pt x="482954" y="63654"/>
                  </a:cubicBezTo>
                  <a:cubicBezTo>
                    <a:pt x="470743" y="64799"/>
                    <a:pt x="457310" y="64799"/>
                    <a:pt x="445099" y="64799"/>
                  </a:cubicBezTo>
                  <a:cubicBezTo>
                    <a:pt x="452426" y="52206"/>
                    <a:pt x="459752" y="38469"/>
                    <a:pt x="478069" y="39614"/>
                  </a:cubicBezTo>
                  <a:close/>
                  <a:moveTo>
                    <a:pt x="582821" y="13488"/>
                  </a:moveTo>
                  <a:cubicBezTo>
                    <a:pt x="590034" y="14737"/>
                    <a:pt x="597246" y="17235"/>
                    <a:pt x="603257" y="20981"/>
                  </a:cubicBezTo>
                  <a:lnTo>
                    <a:pt x="603257" y="37218"/>
                  </a:lnTo>
                  <a:cubicBezTo>
                    <a:pt x="596044" y="35969"/>
                    <a:pt x="588832" y="37218"/>
                    <a:pt x="582821" y="35969"/>
                  </a:cubicBezTo>
                  <a:cubicBezTo>
                    <a:pt x="575609" y="35969"/>
                    <a:pt x="565992" y="34720"/>
                    <a:pt x="567194" y="24728"/>
                  </a:cubicBezTo>
                  <a:cubicBezTo>
                    <a:pt x="569598" y="15986"/>
                    <a:pt x="575609" y="10990"/>
                    <a:pt x="582821" y="13488"/>
                  </a:cubicBezTo>
                  <a:close/>
                  <a:moveTo>
                    <a:pt x="618850" y="2441"/>
                  </a:moveTo>
                  <a:cubicBezTo>
                    <a:pt x="621466" y="-1"/>
                    <a:pt x="626700" y="2441"/>
                    <a:pt x="630624" y="2441"/>
                  </a:cubicBezTo>
                  <a:cubicBezTo>
                    <a:pt x="629316" y="6104"/>
                    <a:pt x="629316" y="13431"/>
                    <a:pt x="626700" y="14652"/>
                  </a:cubicBezTo>
                  <a:cubicBezTo>
                    <a:pt x="620158" y="17094"/>
                    <a:pt x="612308" y="18315"/>
                    <a:pt x="604459" y="20758"/>
                  </a:cubicBezTo>
                  <a:cubicBezTo>
                    <a:pt x="609692" y="14652"/>
                    <a:pt x="612308" y="8547"/>
                    <a:pt x="618850" y="2441"/>
                  </a:cubicBezTo>
                  <a:close/>
                  <a:moveTo>
                    <a:pt x="2329674" y="0"/>
                  </a:moveTo>
                  <a:cubicBezTo>
                    <a:pt x="2344648" y="1248"/>
                    <a:pt x="2359621" y="2496"/>
                    <a:pt x="2374595" y="3743"/>
                  </a:cubicBezTo>
                  <a:cubicBezTo>
                    <a:pt x="2377090" y="8734"/>
                    <a:pt x="2377090" y="13725"/>
                    <a:pt x="2379586" y="17468"/>
                  </a:cubicBezTo>
                  <a:cubicBezTo>
                    <a:pt x="2370852" y="27450"/>
                    <a:pt x="2348391" y="28697"/>
                    <a:pt x="2363365" y="48661"/>
                  </a:cubicBezTo>
                  <a:cubicBezTo>
                    <a:pt x="2377090" y="92330"/>
                    <a:pt x="2377090" y="93578"/>
                    <a:pt x="2413276" y="88587"/>
                  </a:cubicBezTo>
                  <a:cubicBezTo>
                    <a:pt x="2435737" y="84844"/>
                    <a:pt x="2439480" y="97321"/>
                    <a:pt x="2441976" y="113541"/>
                  </a:cubicBezTo>
                  <a:cubicBezTo>
                    <a:pt x="2443223" y="157211"/>
                    <a:pt x="2397055" y="158459"/>
                    <a:pt x="2379586" y="184661"/>
                  </a:cubicBezTo>
                  <a:cubicBezTo>
                    <a:pt x="2363365" y="207119"/>
                    <a:pt x="2314701" y="219596"/>
                    <a:pt x="2359621" y="262018"/>
                  </a:cubicBezTo>
                  <a:cubicBezTo>
                    <a:pt x="2374595" y="274495"/>
                    <a:pt x="2350887" y="300697"/>
                    <a:pt x="2353382" y="321908"/>
                  </a:cubicBezTo>
                  <a:cubicBezTo>
                    <a:pt x="2355878" y="328147"/>
                    <a:pt x="2342152" y="330642"/>
                    <a:pt x="2347143" y="335633"/>
                  </a:cubicBezTo>
                  <a:cubicBezTo>
                    <a:pt x="2352135" y="339376"/>
                    <a:pt x="2357126" y="328147"/>
                    <a:pt x="2364613" y="329394"/>
                  </a:cubicBezTo>
                  <a:cubicBezTo>
                    <a:pt x="2398303" y="336881"/>
                    <a:pt x="2428250" y="349358"/>
                    <a:pt x="2455701" y="364330"/>
                  </a:cubicBezTo>
                  <a:cubicBezTo>
                    <a:pt x="2446967" y="345615"/>
                    <a:pt x="2453206" y="319413"/>
                    <a:pt x="2446967" y="295706"/>
                  </a:cubicBezTo>
                  <a:cubicBezTo>
                    <a:pt x="2445719" y="295706"/>
                    <a:pt x="2445719" y="293211"/>
                    <a:pt x="2443223" y="293211"/>
                  </a:cubicBezTo>
                  <a:cubicBezTo>
                    <a:pt x="2445719" y="298202"/>
                    <a:pt x="2444471" y="301945"/>
                    <a:pt x="2439480" y="306936"/>
                  </a:cubicBezTo>
                  <a:cubicBezTo>
                    <a:pt x="2418268" y="319413"/>
                    <a:pt x="2404542" y="308183"/>
                    <a:pt x="2398303" y="288220"/>
                  </a:cubicBezTo>
                  <a:cubicBezTo>
                    <a:pt x="2377090" y="228330"/>
                    <a:pt x="2427002" y="180918"/>
                    <a:pt x="2455701" y="136000"/>
                  </a:cubicBezTo>
                  <a:cubicBezTo>
                    <a:pt x="2458197" y="132257"/>
                    <a:pt x="2460692" y="128514"/>
                    <a:pt x="2464436" y="124771"/>
                  </a:cubicBezTo>
                  <a:cubicBezTo>
                    <a:pt x="2468179" y="122275"/>
                    <a:pt x="2473170" y="119780"/>
                    <a:pt x="2478162" y="117285"/>
                  </a:cubicBezTo>
                  <a:cubicBezTo>
                    <a:pt x="2486896" y="113541"/>
                    <a:pt x="2496878" y="111046"/>
                    <a:pt x="2506861" y="109798"/>
                  </a:cubicBezTo>
                  <a:cubicBezTo>
                    <a:pt x="2525578" y="107303"/>
                    <a:pt x="2545542" y="121028"/>
                    <a:pt x="2551781" y="97321"/>
                  </a:cubicBezTo>
                  <a:cubicBezTo>
                    <a:pt x="2556772" y="82349"/>
                    <a:pt x="2545542" y="66129"/>
                    <a:pt x="2540551" y="52404"/>
                  </a:cubicBezTo>
                  <a:cubicBezTo>
                    <a:pt x="2554277" y="51156"/>
                    <a:pt x="2564259" y="56147"/>
                    <a:pt x="2575489" y="63633"/>
                  </a:cubicBezTo>
                  <a:cubicBezTo>
                    <a:pt x="2606684" y="82349"/>
                    <a:pt x="2606684" y="82349"/>
                    <a:pt x="2635383" y="51156"/>
                  </a:cubicBezTo>
                  <a:cubicBezTo>
                    <a:pt x="2640374" y="51156"/>
                    <a:pt x="2645366" y="51156"/>
                    <a:pt x="2650357" y="52404"/>
                  </a:cubicBezTo>
                  <a:lnTo>
                    <a:pt x="2652769" y="57097"/>
                  </a:lnTo>
                  <a:lnTo>
                    <a:pt x="2668321" y="54714"/>
                  </a:lnTo>
                  <a:cubicBezTo>
                    <a:pt x="2673313" y="60931"/>
                    <a:pt x="2678306" y="60931"/>
                    <a:pt x="2683298" y="54714"/>
                  </a:cubicBezTo>
                  <a:cubicBezTo>
                    <a:pt x="2689538" y="49740"/>
                    <a:pt x="2695779" y="43523"/>
                    <a:pt x="2702019" y="39792"/>
                  </a:cubicBezTo>
                  <a:lnTo>
                    <a:pt x="2700771" y="41036"/>
                  </a:lnTo>
                  <a:cubicBezTo>
                    <a:pt x="2708260" y="29845"/>
                    <a:pt x="2724485" y="33575"/>
                    <a:pt x="2731974" y="22384"/>
                  </a:cubicBezTo>
                  <a:cubicBezTo>
                    <a:pt x="2738214" y="17410"/>
                    <a:pt x="2744455" y="11193"/>
                    <a:pt x="2751943" y="8706"/>
                  </a:cubicBezTo>
                  <a:cubicBezTo>
                    <a:pt x="2756936" y="8706"/>
                    <a:pt x="2761928" y="7463"/>
                    <a:pt x="2764424" y="4976"/>
                  </a:cubicBezTo>
                  <a:cubicBezTo>
                    <a:pt x="2768168" y="3733"/>
                    <a:pt x="2771913" y="2489"/>
                    <a:pt x="2775657" y="2"/>
                  </a:cubicBezTo>
                  <a:cubicBezTo>
                    <a:pt x="2778153" y="2489"/>
                    <a:pt x="2781897" y="4976"/>
                    <a:pt x="2784394" y="7463"/>
                  </a:cubicBezTo>
                  <a:cubicBezTo>
                    <a:pt x="2818092" y="78339"/>
                    <a:pt x="2841806" y="80826"/>
                    <a:pt x="2909203" y="17410"/>
                  </a:cubicBezTo>
                  <a:cubicBezTo>
                    <a:pt x="2920436" y="14924"/>
                    <a:pt x="2931669" y="13680"/>
                    <a:pt x="2939157" y="26114"/>
                  </a:cubicBezTo>
                  <a:lnTo>
                    <a:pt x="2937909" y="24871"/>
                  </a:lnTo>
                  <a:lnTo>
                    <a:pt x="2954268" y="40005"/>
                  </a:lnTo>
                  <a:lnTo>
                    <a:pt x="2963963" y="55335"/>
                  </a:lnTo>
                  <a:cubicBezTo>
                    <a:pt x="2965679" y="61242"/>
                    <a:pt x="2967239" y="67148"/>
                    <a:pt x="2972856" y="70878"/>
                  </a:cubicBezTo>
                  <a:lnTo>
                    <a:pt x="2971608" y="70878"/>
                  </a:lnTo>
                  <a:cubicBezTo>
                    <a:pt x="2981593" y="79582"/>
                    <a:pt x="2979096" y="94504"/>
                    <a:pt x="2987833" y="103208"/>
                  </a:cubicBezTo>
                  <a:cubicBezTo>
                    <a:pt x="2993450" y="109425"/>
                    <a:pt x="2995010" y="116575"/>
                    <a:pt x="2995478" y="124191"/>
                  </a:cubicBezTo>
                  <a:lnTo>
                    <a:pt x="2996499" y="146425"/>
                  </a:lnTo>
                  <a:lnTo>
                    <a:pt x="3001505" y="151615"/>
                  </a:lnTo>
                  <a:cubicBezTo>
                    <a:pt x="3005213" y="155359"/>
                    <a:pt x="3008920" y="161600"/>
                    <a:pt x="3008920" y="169090"/>
                  </a:cubicBezTo>
                  <a:cubicBezTo>
                    <a:pt x="3010156" y="177827"/>
                    <a:pt x="3013864" y="186565"/>
                    <a:pt x="3016335" y="196551"/>
                  </a:cubicBezTo>
                  <a:cubicBezTo>
                    <a:pt x="3018807" y="212777"/>
                    <a:pt x="3021279" y="227756"/>
                    <a:pt x="3026222" y="242735"/>
                  </a:cubicBezTo>
                  <a:cubicBezTo>
                    <a:pt x="3029930" y="253968"/>
                    <a:pt x="3032401" y="265202"/>
                    <a:pt x="3036109" y="276436"/>
                  </a:cubicBezTo>
                  <a:cubicBezTo>
                    <a:pt x="3038581" y="282677"/>
                    <a:pt x="3039816" y="287670"/>
                    <a:pt x="3042288" y="292663"/>
                  </a:cubicBezTo>
                  <a:cubicBezTo>
                    <a:pt x="3052175" y="300152"/>
                    <a:pt x="3045996" y="283926"/>
                    <a:pt x="3052175" y="286422"/>
                  </a:cubicBezTo>
                  <a:cubicBezTo>
                    <a:pt x="3057118" y="283926"/>
                    <a:pt x="3063297" y="281429"/>
                    <a:pt x="3069477" y="281429"/>
                  </a:cubicBezTo>
                  <a:cubicBezTo>
                    <a:pt x="3080599" y="278933"/>
                    <a:pt x="3092958" y="278933"/>
                    <a:pt x="3105316" y="281429"/>
                  </a:cubicBezTo>
                  <a:cubicBezTo>
                    <a:pt x="3113967" y="283926"/>
                    <a:pt x="3121382" y="285174"/>
                    <a:pt x="3130033" y="278933"/>
                  </a:cubicBezTo>
                  <a:cubicBezTo>
                    <a:pt x="3139920" y="278933"/>
                    <a:pt x="3151042" y="276436"/>
                    <a:pt x="3160929" y="276436"/>
                  </a:cubicBezTo>
                  <a:cubicBezTo>
                    <a:pt x="3164636" y="273940"/>
                    <a:pt x="3168344" y="273004"/>
                    <a:pt x="3171897" y="273628"/>
                  </a:cubicBezTo>
                  <a:lnTo>
                    <a:pt x="3179164" y="278371"/>
                  </a:lnTo>
                  <a:lnTo>
                    <a:pt x="3185434" y="271101"/>
                  </a:lnTo>
                  <a:cubicBezTo>
                    <a:pt x="3193562" y="265805"/>
                    <a:pt x="3204629" y="267217"/>
                    <a:pt x="3212929" y="261567"/>
                  </a:cubicBezTo>
                  <a:cubicBezTo>
                    <a:pt x="3216618" y="262823"/>
                    <a:pt x="3220307" y="262823"/>
                    <a:pt x="3223996" y="260312"/>
                  </a:cubicBezTo>
                  <a:cubicBezTo>
                    <a:pt x="3230144" y="254035"/>
                    <a:pt x="3237522" y="252779"/>
                    <a:pt x="3244901" y="252779"/>
                  </a:cubicBezTo>
                  <a:cubicBezTo>
                    <a:pt x="3252279" y="254035"/>
                    <a:pt x="3258427" y="259057"/>
                    <a:pt x="3263346" y="265334"/>
                  </a:cubicBezTo>
                  <a:cubicBezTo>
                    <a:pt x="3279331" y="311786"/>
                    <a:pt x="3264575" y="363260"/>
                    <a:pt x="3247360" y="398413"/>
                  </a:cubicBezTo>
                  <a:cubicBezTo>
                    <a:pt x="3223996" y="444865"/>
                    <a:pt x="3244901" y="468718"/>
                    <a:pt x="3262116" y="498850"/>
                  </a:cubicBezTo>
                  <a:cubicBezTo>
                    <a:pt x="3253508" y="560367"/>
                    <a:pt x="3174809" y="534002"/>
                    <a:pt x="3158824" y="585476"/>
                  </a:cubicBezTo>
                  <a:cubicBezTo>
                    <a:pt x="3151446" y="586732"/>
                    <a:pt x="3144067" y="584221"/>
                    <a:pt x="3139149" y="577944"/>
                  </a:cubicBezTo>
                  <a:cubicBezTo>
                    <a:pt x="3122548" y="549696"/>
                    <a:pt x="3111481" y="520742"/>
                    <a:pt x="3124105" y="493730"/>
                  </a:cubicBezTo>
                  <a:lnTo>
                    <a:pt x="3142327" y="471144"/>
                  </a:lnTo>
                  <a:lnTo>
                    <a:pt x="3127562" y="465697"/>
                  </a:lnTo>
                  <a:cubicBezTo>
                    <a:pt x="3116748" y="460860"/>
                    <a:pt x="3105934" y="456180"/>
                    <a:pt x="3094194" y="462421"/>
                  </a:cubicBezTo>
                  <a:cubicBezTo>
                    <a:pt x="3088014" y="466165"/>
                    <a:pt x="3083071" y="469910"/>
                    <a:pt x="3079363" y="474903"/>
                  </a:cubicBezTo>
                  <a:cubicBezTo>
                    <a:pt x="3060826" y="492378"/>
                    <a:pt x="3062062" y="516094"/>
                    <a:pt x="3055882" y="537314"/>
                  </a:cubicBezTo>
                  <a:cubicBezTo>
                    <a:pt x="3048468" y="557909"/>
                    <a:pt x="3041052" y="578505"/>
                    <a:pt x="3021646" y="582249"/>
                  </a:cubicBezTo>
                  <a:lnTo>
                    <a:pt x="3000078" y="579991"/>
                  </a:lnTo>
                  <a:lnTo>
                    <a:pt x="3005049" y="648227"/>
                  </a:lnTo>
                  <a:cubicBezTo>
                    <a:pt x="3007066" y="671555"/>
                    <a:pt x="3008618" y="694884"/>
                    <a:pt x="3007376" y="718524"/>
                  </a:cubicBezTo>
                  <a:cubicBezTo>
                    <a:pt x="3004893" y="748385"/>
                    <a:pt x="2997445" y="770780"/>
                    <a:pt x="2963927" y="775757"/>
                  </a:cubicBezTo>
                  <a:cubicBezTo>
                    <a:pt x="2951512" y="773268"/>
                    <a:pt x="2946547" y="765803"/>
                    <a:pt x="2944064" y="753361"/>
                  </a:cubicBezTo>
                  <a:cubicBezTo>
                    <a:pt x="2944064" y="767047"/>
                    <a:pt x="2952754" y="775757"/>
                    <a:pt x="2956478" y="786955"/>
                  </a:cubicBezTo>
                  <a:cubicBezTo>
                    <a:pt x="2955237" y="804373"/>
                    <a:pt x="2961444" y="820548"/>
                    <a:pt x="2967651" y="836722"/>
                  </a:cubicBezTo>
                  <a:cubicBezTo>
                    <a:pt x="2970134" y="844188"/>
                    <a:pt x="2971375" y="849164"/>
                    <a:pt x="2973858" y="856630"/>
                  </a:cubicBezTo>
                  <a:cubicBezTo>
                    <a:pt x="2973858" y="862850"/>
                    <a:pt x="2973858" y="869071"/>
                    <a:pt x="2973858" y="875292"/>
                  </a:cubicBezTo>
                  <a:cubicBezTo>
                    <a:pt x="2970134" y="885246"/>
                    <a:pt x="2966409" y="892711"/>
                    <a:pt x="2965168" y="901421"/>
                  </a:cubicBezTo>
                  <a:cubicBezTo>
                    <a:pt x="2965168" y="906397"/>
                    <a:pt x="2966409" y="911374"/>
                    <a:pt x="2967651" y="917595"/>
                  </a:cubicBezTo>
                  <a:cubicBezTo>
                    <a:pt x="2971375" y="925060"/>
                    <a:pt x="2977582" y="931281"/>
                    <a:pt x="2983789" y="937502"/>
                  </a:cubicBezTo>
                  <a:cubicBezTo>
                    <a:pt x="2986272" y="939991"/>
                    <a:pt x="2987514" y="941235"/>
                    <a:pt x="2989996" y="944967"/>
                  </a:cubicBezTo>
                  <a:cubicBezTo>
                    <a:pt x="2992479" y="947456"/>
                    <a:pt x="2992479" y="949944"/>
                    <a:pt x="2993721" y="953677"/>
                  </a:cubicBezTo>
                  <a:cubicBezTo>
                    <a:pt x="2996203" y="959898"/>
                    <a:pt x="2997445" y="966119"/>
                    <a:pt x="2998686" y="973584"/>
                  </a:cubicBezTo>
                  <a:cubicBezTo>
                    <a:pt x="3001169" y="993491"/>
                    <a:pt x="3013583" y="1012154"/>
                    <a:pt x="3019790" y="1032061"/>
                  </a:cubicBezTo>
                  <a:cubicBezTo>
                    <a:pt x="3039653" y="1102980"/>
                    <a:pt x="3021032" y="1125376"/>
                    <a:pt x="2940340" y="1130353"/>
                  </a:cubicBezTo>
                  <a:lnTo>
                    <a:pt x="2932820" y="1125656"/>
                  </a:lnTo>
                  <a:lnTo>
                    <a:pt x="2922770" y="1136052"/>
                  </a:lnTo>
                  <a:cubicBezTo>
                    <a:pt x="2922770" y="1141105"/>
                    <a:pt x="2922770" y="1146158"/>
                    <a:pt x="2922770" y="1152475"/>
                  </a:cubicBezTo>
                  <a:lnTo>
                    <a:pt x="2918075" y="1155404"/>
                  </a:lnTo>
                  <a:lnTo>
                    <a:pt x="2920924" y="1155262"/>
                  </a:lnTo>
                  <a:cubicBezTo>
                    <a:pt x="2914161" y="1161603"/>
                    <a:pt x="2914468" y="1170796"/>
                    <a:pt x="2914314" y="1179832"/>
                  </a:cubicBezTo>
                  <a:lnTo>
                    <a:pt x="2905645" y="1201668"/>
                  </a:lnTo>
                  <a:lnTo>
                    <a:pt x="2921226" y="1213544"/>
                  </a:lnTo>
                  <a:cubicBezTo>
                    <a:pt x="2928611" y="1216045"/>
                    <a:pt x="2936612" y="1217609"/>
                    <a:pt x="2943382" y="1221987"/>
                  </a:cubicBezTo>
                  <a:cubicBezTo>
                    <a:pt x="2960614" y="1230744"/>
                    <a:pt x="2960614" y="1245755"/>
                    <a:pt x="2945843" y="1259515"/>
                  </a:cubicBezTo>
                  <a:cubicBezTo>
                    <a:pt x="2935996" y="1268271"/>
                    <a:pt x="2927380" y="1278279"/>
                    <a:pt x="2912609" y="1275777"/>
                  </a:cubicBezTo>
                  <a:cubicBezTo>
                    <a:pt x="2891684" y="1272024"/>
                    <a:pt x="2889223" y="1278279"/>
                    <a:pt x="2896608" y="1297043"/>
                  </a:cubicBezTo>
                  <a:cubicBezTo>
                    <a:pt x="2908917" y="1324563"/>
                    <a:pt x="2906455" y="1324563"/>
                    <a:pt x="2881837" y="1332069"/>
                  </a:cubicBezTo>
                  <a:cubicBezTo>
                    <a:pt x="2859681" y="1339574"/>
                    <a:pt x="2839987" y="1329567"/>
                    <a:pt x="2821524" y="1323312"/>
                  </a:cubicBezTo>
                  <a:lnTo>
                    <a:pt x="2813687" y="1314601"/>
                  </a:lnTo>
                  <a:lnTo>
                    <a:pt x="2781700" y="1346046"/>
                  </a:lnTo>
                  <a:cubicBezTo>
                    <a:pt x="2769849" y="1360992"/>
                    <a:pt x="2758622" y="1376561"/>
                    <a:pt x="2744900" y="1389639"/>
                  </a:cubicBezTo>
                  <a:lnTo>
                    <a:pt x="2733576" y="1399321"/>
                  </a:lnTo>
                  <a:lnTo>
                    <a:pt x="2745478" y="1411236"/>
                  </a:lnTo>
                  <a:cubicBezTo>
                    <a:pt x="2785560" y="1411236"/>
                    <a:pt x="2799337" y="1369856"/>
                    <a:pt x="2829398" y="1357317"/>
                  </a:cubicBezTo>
                  <a:cubicBezTo>
                    <a:pt x="2849439" y="1366094"/>
                    <a:pt x="2824388" y="1387411"/>
                    <a:pt x="2843176" y="1399950"/>
                  </a:cubicBezTo>
                  <a:cubicBezTo>
                    <a:pt x="2850691" y="1404966"/>
                    <a:pt x="2836914" y="1408728"/>
                    <a:pt x="2830651" y="1411236"/>
                  </a:cubicBezTo>
                  <a:cubicBezTo>
                    <a:pt x="2823136" y="1413744"/>
                    <a:pt x="2806853" y="1406220"/>
                    <a:pt x="2811863" y="1422521"/>
                  </a:cubicBezTo>
                  <a:cubicBezTo>
                    <a:pt x="2813115" y="1427537"/>
                    <a:pt x="2831903" y="1425029"/>
                    <a:pt x="2841924" y="1427537"/>
                  </a:cubicBezTo>
                  <a:cubicBezTo>
                    <a:pt x="2850691" y="1445092"/>
                    <a:pt x="2839419" y="1455124"/>
                    <a:pt x="2826893" y="1465155"/>
                  </a:cubicBezTo>
                  <a:cubicBezTo>
                    <a:pt x="2823136" y="1465155"/>
                    <a:pt x="2819378" y="1466409"/>
                    <a:pt x="2815620" y="1467663"/>
                  </a:cubicBezTo>
                  <a:cubicBezTo>
                    <a:pt x="2813115" y="1467663"/>
                    <a:pt x="2808105" y="1467663"/>
                    <a:pt x="2804348" y="1467663"/>
                  </a:cubicBezTo>
                  <a:cubicBezTo>
                    <a:pt x="2741721" y="1451362"/>
                    <a:pt x="2773034" y="1542899"/>
                    <a:pt x="2721680" y="1540391"/>
                  </a:cubicBezTo>
                  <a:cubicBezTo>
                    <a:pt x="2719175" y="1540391"/>
                    <a:pt x="2716670" y="1539137"/>
                    <a:pt x="2715417" y="1537883"/>
                  </a:cubicBezTo>
                  <a:cubicBezTo>
                    <a:pt x="2711660" y="1534121"/>
                    <a:pt x="2710407" y="1529106"/>
                    <a:pt x="2712912" y="1524090"/>
                  </a:cubicBezTo>
                  <a:cubicBezTo>
                    <a:pt x="2706650" y="1507789"/>
                    <a:pt x="2695377" y="1492742"/>
                    <a:pt x="2705397" y="1473933"/>
                  </a:cubicBezTo>
                  <a:cubicBezTo>
                    <a:pt x="2711660" y="1461394"/>
                    <a:pt x="2710408" y="1451989"/>
                    <a:pt x="2705241" y="1444622"/>
                  </a:cubicBezTo>
                  <a:lnTo>
                    <a:pt x="2697528" y="1439048"/>
                  </a:lnTo>
                  <a:lnTo>
                    <a:pt x="2696249" y="1440704"/>
                  </a:lnTo>
                  <a:cubicBezTo>
                    <a:pt x="2670052" y="1515434"/>
                    <a:pt x="2658825" y="1521662"/>
                    <a:pt x="2591462" y="1496752"/>
                  </a:cubicBezTo>
                  <a:cubicBezTo>
                    <a:pt x="2572750" y="1489279"/>
                    <a:pt x="2552791" y="1459387"/>
                    <a:pt x="2536574" y="1479315"/>
                  </a:cubicBezTo>
                  <a:cubicBezTo>
                    <a:pt x="2501645" y="1517925"/>
                    <a:pt x="2436777" y="1500488"/>
                    <a:pt x="2413075" y="1542835"/>
                  </a:cubicBezTo>
                  <a:cubicBezTo>
                    <a:pt x="2381888" y="1598883"/>
                    <a:pt x="2358186" y="1608847"/>
                    <a:pt x="2320762" y="1551554"/>
                  </a:cubicBezTo>
                  <a:cubicBezTo>
                    <a:pt x="2314525" y="1541590"/>
                    <a:pt x="2294566" y="1547817"/>
                    <a:pt x="2285833" y="1537853"/>
                  </a:cubicBezTo>
                  <a:cubicBezTo>
                    <a:pt x="2260884" y="1540344"/>
                    <a:pt x="2238430" y="1544081"/>
                    <a:pt x="2214728" y="1544081"/>
                  </a:cubicBezTo>
                  <a:cubicBezTo>
                    <a:pt x="2208491" y="1544081"/>
                    <a:pt x="2201006" y="1537853"/>
                    <a:pt x="2196016" y="1532871"/>
                  </a:cubicBezTo>
                  <a:cubicBezTo>
                    <a:pt x="2191026" y="1526644"/>
                    <a:pt x="2193521" y="1516680"/>
                    <a:pt x="2202254" y="1515434"/>
                  </a:cubicBezTo>
                  <a:cubicBezTo>
                    <a:pt x="2218471" y="1512943"/>
                    <a:pt x="2222213" y="1500488"/>
                    <a:pt x="2229698" y="1491770"/>
                  </a:cubicBezTo>
                  <a:cubicBezTo>
                    <a:pt x="2245915" y="1471842"/>
                    <a:pt x="2260884" y="1454405"/>
                    <a:pt x="2290823" y="1468105"/>
                  </a:cubicBezTo>
                  <a:cubicBezTo>
                    <a:pt x="2300803" y="1473087"/>
                    <a:pt x="2309535" y="1465614"/>
                    <a:pt x="2317020" y="1458141"/>
                  </a:cubicBezTo>
                  <a:cubicBezTo>
                    <a:pt x="2327000" y="1448177"/>
                    <a:pt x="2338227" y="1441950"/>
                    <a:pt x="2348207" y="1433231"/>
                  </a:cubicBezTo>
                  <a:cubicBezTo>
                    <a:pt x="2389373" y="1398357"/>
                    <a:pt x="2388126" y="1385902"/>
                    <a:pt x="2339474" y="1357256"/>
                  </a:cubicBezTo>
                  <a:cubicBezTo>
                    <a:pt x="2336979" y="1354765"/>
                    <a:pt x="2331990" y="1349783"/>
                    <a:pt x="2330742" y="1346046"/>
                  </a:cubicBezTo>
                  <a:cubicBezTo>
                    <a:pt x="2327000" y="1336082"/>
                    <a:pt x="2334484" y="1332346"/>
                    <a:pt x="2341969" y="1329855"/>
                  </a:cubicBezTo>
                  <a:cubicBezTo>
                    <a:pt x="2369414" y="1327364"/>
                    <a:pt x="2383136" y="1296226"/>
                    <a:pt x="2415570" y="1303699"/>
                  </a:cubicBezTo>
                  <a:cubicBezTo>
                    <a:pt x="2436777" y="1338573"/>
                    <a:pt x="2434282" y="1377184"/>
                    <a:pt x="2406837" y="1414549"/>
                  </a:cubicBezTo>
                  <a:cubicBezTo>
                    <a:pt x="2431787" y="1382166"/>
                    <a:pt x="2467963" y="1408321"/>
                    <a:pt x="2502892" y="1389639"/>
                  </a:cubicBezTo>
                  <a:cubicBezTo>
                    <a:pt x="2446756" y="1379675"/>
                    <a:pt x="2429292" y="1339819"/>
                    <a:pt x="2415570" y="1303699"/>
                  </a:cubicBezTo>
                  <a:cubicBezTo>
                    <a:pt x="2411827" y="1293735"/>
                    <a:pt x="2411827" y="1287508"/>
                    <a:pt x="2410580" y="1283771"/>
                  </a:cubicBezTo>
                  <a:cubicBezTo>
                    <a:pt x="2404342" y="1257616"/>
                    <a:pt x="2394363" y="1240179"/>
                    <a:pt x="2361929" y="1246406"/>
                  </a:cubicBezTo>
                  <a:cubicBezTo>
                    <a:pt x="2353196" y="1248897"/>
                    <a:pt x="2339474" y="1237688"/>
                    <a:pt x="2344464" y="1226478"/>
                  </a:cubicBezTo>
                  <a:cubicBezTo>
                    <a:pt x="2351949" y="1211532"/>
                    <a:pt x="2378146" y="1192850"/>
                    <a:pt x="2334484" y="1199077"/>
                  </a:cubicBezTo>
                  <a:cubicBezTo>
                    <a:pt x="2324505" y="1200323"/>
                    <a:pt x="2314525" y="1192850"/>
                    <a:pt x="2304545" y="1187868"/>
                  </a:cubicBezTo>
                  <a:cubicBezTo>
                    <a:pt x="2297061" y="1184131"/>
                    <a:pt x="2294566" y="1177904"/>
                    <a:pt x="2297061" y="1169185"/>
                  </a:cubicBezTo>
                  <a:cubicBezTo>
                    <a:pt x="2299556" y="1160467"/>
                    <a:pt x="2317020" y="1151748"/>
                    <a:pt x="2298308" y="1144275"/>
                  </a:cubicBezTo>
                  <a:cubicBezTo>
                    <a:pt x="2293318" y="1143030"/>
                    <a:pt x="2282091" y="1149257"/>
                    <a:pt x="2279596" y="1155485"/>
                  </a:cubicBezTo>
                  <a:cubicBezTo>
                    <a:pt x="2258389" y="1187868"/>
                    <a:pt x="2225955" y="1216514"/>
                    <a:pt x="2243420" y="1262598"/>
                  </a:cubicBezTo>
                  <a:cubicBezTo>
                    <a:pt x="2244667" y="1263843"/>
                    <a:pt x="2237182" y="1271316"/>
                    <a:pt x="2232192" y="1272562"/>
                  </a:cubicBezTo>
                  <a:cubicBezTo>
                    <a:pt x="2228450" y="1273807"/>
                    <a:pt x="2219718" y="1270071"/>
                    <a:pt x="2219718" y="1270071"/>
                  </a:cubicBezTo>
                  <a:cubicBezTo>
                    <a:pt x="2220966" y="1231460"/>
                    <a:pt x="2177304" y="1219005"/>
                    <a:pt x="2171067" y="1185377"/>
                  </a:cubicBezTo>
                  <a:cubicBezTo>
                    <a:pt x="2166077" y="1161712"/>
                    <a:pt x="2168572" y="1155485"/>
                    <a:pt x="2192274" y="1155485"/>
                  </a:cubicBezTo>
                  <a:cubicBezTo>
                    <a:pt x="2201006" y="1155485"/>
                    <a:pt x="2208491" y="1157976"/>
                    <a:pt x="2215976" y="1159221"/>
                  </a:cubicBezTo>
                  <a:cubicBezTo>
                    <a:pt x="2224708" y="1160467"/>
                    <a:pt x="2230945" y="1157976"/>
                    <a:pt x="2233440" y="1149257"/>
                  </a:cubicBezTo>
                  <a:cubicBezTo>
                    <a:pt x="2238430" y="1139293"/>
                    <a:pt x="2237182" y="1128084"/>
                    <a:pt x="2229698" y="1119365"/>
                  </a:cubicBezTo>
                  <a:cubicBezTo>
                    <a:pt x="2224708" y="1113138"/>
                    <a:pt x="2215976" y="1110647"/>
                    <a:pt x="2209738" y="1115629"/>
                  </a:cubicBezTo>
                  <a:cubicBezTo>
                    <a:pt x="2191026" y="1129329"/>
                    <a:pt x="2173562" y="1138048"/>
                    <a:pt x="2157345" y="1110647"/>
                  </a:cubicBezTo>
                  <a:cubicBezTo>
                    <a:pt x="2153602" y="1103174"/>
                    <a:pt x="2143623" y="1103174"/>
                    <a:pt x="2142375" y="1113138"/>
                  </a:cubicBezTo>
                  <a:cubicBezTo>
                    <a:pt x="2138633" y="1133066"/>
                    <a:pt x="2123663" y="1145521"/>
                    <a:pt x="2114931" y="1161712"/>
                  </a:cubicBezTo>
                  <a:cubicBezTo>
                    <a:pt x="2094972" y="1195341"/>
                    <a:pt x="2096219" y="1200323"/>
                    <a:pt x="2141128" y="1225233"/>
                  </a:cubicBezTo>
                  <a:cubicBezTo>
                    <a:pt x="2133643" y="1242670"/>
                    <a:pt x="2118673" y="1232706"/>
                    <a:pt x="2108694" y="1233951"/>
                  </a:cubicBezTo>
                  <a:cubicBezTo>
                    <a:pt x="2098714" y="1236442"/>
                    <a:pt x="2087487" y="1236442"/>
                    <a:pt x="2077507" y="1238933"/>
                  </a:cubicBezTo>
                  <a:cubicBezTo>
                    <a:pt x="2068775" y="1241424"/>
                    <a:pt x="2063785" y="1260107"/>
                    <a:pt x="2071270" y="1265089"/>
                  </a:cubicBezTo>
                  <a:cubicBezTo>
                    <a:pt x="2093724" y="1281280"/>
                    <a:pt x="2109941" y="1308681"/>
                    <a:pt x="2146118" y="1280035"/>
                  </a:cubicBezTo>
                  <a:cubicBezTo>
                    <a:pt x="2166077" y="1263843"/>
                    <a:pt x="2186037" y="1276298"/>
                    <a:pt x="2208491" y="1304945"/>
                  </a:cubicBezTo>
                  <a:cubicBezTo>
                    <a:pt x="2212233" y="1308681"/>
                    <a:pt x="2217223" y="1311172"/>
                    <a:pt x="2220966" y="1314909"/>
                  </a:cubicBezTo>
                  <a:cubicBezTo>
                    <a:pt x="2220966" y="1348537"/>
                    <a:pt x="2184789" y="1375938"/>
                    <a:pt x="2201006" y="1412058"/>
                  </a:cubicBezTo>
                  <a:cubicBezTo>
                    <a:pt x="2161087" y="1422022"/>
                    <a:pt x="2133643" y="1400848"/>
                    <a:pt x="2106199" y="1380920"/>
                  </a:cubicBezTo>
                  <a:cubicBezTo>
                    <a:pt x="2102456" y="1379675"/>
                    <a:pt x="2094972" y="1382166"/>
                    <a:pt x="2091229" y="1385902"/>
                  </a:cubicBezTo>
                  <a:cubicBezTo>
                    <a:pt x="2088734" y="1387148"/>
                    <a:pt x="2088734" y="1395866"/>
                    <a:pt x="2092477" y="1398357"/>
                  </a:cubicBezTo>
                  <a:cubicBezTo>
                    <a:pt x="2102456" y="1408321"/>
                    <a:pt x="2116179" y="1418285"/>
                    <a:pt x="2127406" y="1429495"/>
                  </a:cubicBezTo>
                  <a:cubicBezTo>
                    <a:pt x="2136138" y="1438213"/>
                    <a:pt x="2127406" y="1448177"/>
                    <a:pt x="2124911" y="1458141"/>
                  </a:cubicBezTo>
                  <a:cubicBezTo>
                    <a:pt x="2112436" y="1461878"/>
                    <a:pt x="2099961" y="1471842"/>
                    <a:pt x="2088734" y="1459387"/>
                  </a:cubicBezTo>
                  <a:cubicBezTo>
                    <a:pt x="2068775" y="1440704"/>
                    <a:pt x="2047568" y="1427004"/>
                    <a:pt x="2020124" y="1420776"/>
                  </a:cubicBezTo>
                  <a:cubicBezTo>
                    <a:pt x="2013886" y="1419531"/>
                    <a:pt x="2008897" y="1412058"/>
                    <a:pt x="2008897" y="1403339"/>
                  </a:cubicBezTo>
                  <a:cubicBezTo>
                    <a:pt x="2008897" y="1394621"/>
                    <a:pt x="2025114" y="1383411"/>
                    <a:pt x="2006402" y="1380920"/>
                  </a:cubicBezTo>
                  <a:cubicBezTo>
                    <a:pt x="1997669" y="1379675"/>
                    <a:pt x="1985195" y="1387148"/>
                    <a:pt x="1978957" y="1393375"/>
                  </a:cubicBezTo>
                  <a:cubicBezTo>
                    <a:pt x="1957751" y="1413303"/>
                    <a:pt x="1968978" y="1438213"/>
                    <a:pt x="1968978" y="1460632"/>
                  </a:cubicBezTo>
                  <a:cubicBezTo>
                    <a:pt x="1961493" y="1468105"/>
                    <a:pt x="1956503" y="1464369"/>
                    <a:pt x="1950266" y="1459387"/>
                  </a:cubicBezTo>
                  <a:cubicBezTo>
                    <a:pt x="1930306" y="1443195"/>
                    <a:pt x="1887893" y="1449423"/>
                    <a:pt x="1897872" y="1405830"/>
                  </a:cubicBezTo>
                  <a:cubicBezTo>
                    <a:pt x="1881655" y="1379675"/>
                    <a:pt x="1886645" y="1356010"/>
                    <a:pt x="1900367" y="1329855"/>
                  </a:cubicBezTo>
                  <a:cubicBezTo>
                    <a:pt x="1907852" y="1318645"/>
                    <a:pt x="1910347" y="1306190"/>
                    <a:pt x="1906605" y="1292490"/>
                  </a:cubicBezTo>
                  <a:cubicBezTo>
                    <a:pt x="1904110" y="1280035"/>
                    <a:pt x="1909099" y="1272562"/>
                    <a:pt x="1921574" y="1267580"/>
                  </a:cubicBezTo>
                  <a:cubicBezTo>
                    <a:pt x="1931554" y="1265089"/>
                    <a:pt x="1944028" y="1262598"/>
                    <a:pt x="1945276" y="1250143"/>
                  </a:cubicBezTo>
                  <a:cubicBezTo>
                    <a:pt x="1947771" y="1230215"/>
                    <a:pt x="1939039" y="1210287"/>
                    <a:pt x="1950266" y="1191604"/>
                  </a:cubicBezTo>
                  <a:cubicBezTo>
                    <a:pt x="1942781" y="1186622"/>
                    <a:pt x="1934049" y="1185377"/>
                    <a:pt x="1927811" y="1181640"/>
                  </a:cubicBezTo>
                  <a:cubicBezTo>
                    <a:pt x="1916584" y="1170431"/>
                    <a:pt x="1914089" y="1155485"/>
                    <a:pt x="1926564" y="1146766"/>
                  </a:cubicBezTo>
                  <a:cubicBezTo>
                    <a:pt x="1946523" y="1130575"/>
                    <a:pt x="1965235" y="1108156"/>
                    <a:pt x="1996422" y="1119365"/>
                  </a:cubicBezTo>
                  <a:cubicBezTo>
                    <a:pt x="2000164" y="1120611"/>
                    <a:pt x="2007649" y="1118120"/>
                    <a:pt x="2011392" y="1114383"/>
                  </a:cubicBezTo>
                  <a:cubicBezTo>
                    <a:pt x="2028856" y="1096946"/>
                    <a:pt x="2042578" y="1104419"/>
                    <a:pt x="2057548" y="1118120"/>
                  </a:cubicBezTo>
                  <a:cubicBezTo>
                    <a:pt x="2066280" y="1124347"/>
                    <a:pt x="2078755" y="1121856"/>
                    <a:pt x="2087487" y="1115629"/>
                  </a:cubicBezTo>
                  <a:cubicBezTo>
                    <a:pt x="2092477" y="1113138"/>
                    <a:pt x="2094972" y="1108156"/>
                    <a:pt x="2097467" y="1103174"/>
                  </a:cubicBezTo>
                  <a:cubicBezTo>
                    <a:pt x="2098714" y="1103174"/>
                    <a:pt x="2094972" y="1096946"/>
                    <a:pt x="2093724" y="1096946"/>
                  </a:cubicBezTo>
                  <a:cubicBezTo>
                    <a:pt x="2058795" y="1099437"/>
                    <a:pt x="2030103" y="1057090"/>
                    <a:pt x="1990185" y="1085737"/>
                  </a:cubicBezTo>
                  <a:cubicBezTo>
                    <a:pt x="1978957" y="1093210"/>
                    <a:pt x="1965235" y="1088228"/>
                    <a:pt x="1951513" y="1085737"/>
                  </a:cubicBezTo>
                  <a:cubicBezTo>
                    <a:pt x="1927811" y="1079509"/>
                    <a:pt x="1911594" y="1086982"/>
                    <a:pt x="1907852" y="1116874"/>
                  </a:cubicBezTo>
                  <a:cubicBezTo>
                    <a:pt x="1906605" y="1128084"/>
                    <a:pt x="1894130" y="1133066"/>
                    <a:pt x="1884150" y="1121856"/>
                  </a:cubicBezTo>
                  <a:cubicBezTo>
                    <a:pt x="1872923" y="1108156"/>
                    <a:pt x="1856706" y="1109401"/>
                    <a:pt x="1841736" y="1106910"/>
                  </a:cubicBezTo>
                  <a:cubicBezTo>
                    <a:pt x="1820529" y="1103174"/>
                    <a:pt x="1809302" y="1133066"/>
                    <a:pt x="1793085" y="1121856"/>
                  </a:cubicBezTo>
                  <a:cubicBezTo>
                    <a:pt x="1776868" y="1113138"/>
                    <a:pt x="1760651" y="1105665"/>
                    <a:pt x="1741939" y="1106910"/>
                  </a:cubicBezTo>
                  <a:cubicBezTo>
                    <a:pt x="1741939" y="1096946"/>
                    <a:pt x="1741939" y="1085737"/>
                    <a:pt x="1741939" y="1075773"/>
                  </a:cubicBezTo>
                  <a:cubicBezTo>
                    <a:pt x="1766889" y="1059581"/>
                    <a:pt x="1798075" y="1054599"/>
                    <a:pt x="1814292" y="1027198"/>
                  </a:cubicBezTo>
                  <a:cubicBezTo>
                    <a:pt x="1816787" y="1020971"/>
                    <a:pt x="1819282" y="1015989"/>
                    <a:pt x="1823024" y="1009761"/>
                  </a:cubicBezTo>
                  <a:cubicBezTo>
                    <a:pt x="1828014" y="1004779"/>
                    <a:pt x="1833004" y="999797"/>
                    <a:pt x="1836747" y="994815"/>
                  </a:cubicBezTo>
                  <a:cubicBezTo>
                    <a:pt x="1850469" y="989833"/>
                    <a:pt x="1864191" y="983606"/>
                    <a:pt x="1879160" y="986097"/>
                  </a:cubicBezTo>
                  <a:cubicBezTo>
                    <a:pt x="1879160" y="963678"/>
                    <a:pt x="1862943" y="962432"/>
                    <a:pt x="1854211" y="953714"/>
                  </a:cubicBezTo>
                  <a:cubicBezTo>
                    <a:pt x="1845479" y="943750"/>
                    <a:pt x="1845479" y="935032"/>
                    <a:pt x="1849221" y="925068"/>
                  </a:cubicBezTo>
                  <a:cubicBezTo>
                    <a:pt x="1855458" y="915104"/>
                    <a:pt x="1860448" y="910122"/>
                    <a:pt x="1874170" y="910122"/>
                  </a:cubicBezTo>
                  <a:cubicBezTo>
                    <a:pt x="1897872" y="911367"/>
                    <a:pt x="1917832" y="910122"/>
                    <a:pt x="1924069" y="942505"/>
                  </a:cubicBezTo>
                  <a:cubicBezTo>
                    <a:pt x="1927811" y="963678"/>
                    <a:pt x="1942781" y="986097"/>
                    <a:pt x="1972720" y="983606"/>
                  </a:cubicBezTo>
                  <a:cubicBezTo>
                    <a:pt x="1981452" y="969905"/>
                    <a:pt x="1965235" y="958696"/>
                    <a:pt x="1968978" y="946241"/>
                  </a:cubicBezTo>
                  <a:cubicBezTo>
                    <a:pt x="1971473" y="932541"/>
                    <a:pt x="1968978" y="922577"/>
                    <a:pt x="1961493" y="911367"/>
                  </a:cubicBezTo>
                  <a:cubicBezTo>
                    <a:pt x="1952761" y="895176"/>
                    <a:pt x="1970225" y="890194"/>
                    <a:pt x="1980205" y="883966"/>
                  </a:cubicBezTo>
                  <a:cubicBezTo>
                    <a:pt x="1987690" y="892685"/>
                    <a:pt x="1997669" y="898912"/>
                    <a:pt x="2006402" y="888948"/>
                  </a:cubicBezTo>
                  <a:cubicBezTo>
                    <a:pt x="2013886" y="878984"/>
                    <a:pt x="2012639" y="867775"/>
                    <a:pt x="2003907" y="860302"/>
                  </a:cubicBezTo>
                  <a:cubicBezTo>
                    <a:pt x="1996422" y="854074"/>
                    <a:pt x="1985195" y="851583"/>
                    <a:pt x="1975215" y="847847"/>
                  </a:cubicBezTo>
                  <a:cubicBezTo>
                    <a:pt x="1962740" y="840374"/>
                    <a:pt x="1955256" y="832901"/>
                    <a:pt x="1966483" y="816709"/>
                  </a:cubicBezTo>
                  <a:cubicBezTo>
                    <a:pt x="1971473" y="809236"/>
                    <a:pt x="1968978" y="796781"/>
                    <a:pt x="1971473" y="786817"/>
                  </a:cubicBezTo>
                  <a:cubicBezTo>
                    <a:pt x="1972720" y="776853"/>
                    <a:pt x="1980205" y="775608"/>
                    <a:pt x="1988937" y="774362"/>
                  </a:cubicBezTo>
                  <a:cubicBezTo>
                    <a:pt x="2022619" y="768135"/>
                    <a:pt x="2036341" y="816709"/>
                    <a:pt x="2071270" y="801763"/>
                  </a:cubicBezTo>
                  <a:cubicBezTo>
                    <a:pt x="2081250" y="816709"/>
                    <a:pt x="2077507" y="832901"/>
                    <a:pt x="2075012" y="847847"/>
                  </a:cubicBezTo>
                  <a:cubicBezTo>
                    <a:pt x="2073765" y="857811"/>
                    <a:pt x="2065032" y="856565"/>
                    <a:pt x="2056300" y="856565"/>
                  </a:cubicBezTo>
                  <a:cubicBezTo>
                    <a:pt x="2048815" y="856565"/>
                    <a:pt x="2038836" y="857811"/>
                    <a:pt x="2041331" y="867775"/>
                  </a:cubicBezTo>
                  <a:cubicBezTo>
                    <a:pt x="2041331" y="875248"/>
                    <a:pt x="2045073" y="883966"/>
                    <a:pt x="2051310" y="888948"/>
                  </a:cubicBezTo>
                  <a:cubicBezTo>
                    <a:pt x="2056300" y="892685"/>
                    <a:pt x="2066280" y="895176"/>
                    <a:pt x="2072517" y="892685"/>
                  </a:cubicBezTo>
                  <a:cubicBezTo>
                    <a:pt x="2102456" y="881475"/>
                    <a:pt x="2117426" y="895176"/>
                    <a:pt x="2123663" y="922577"/>
                  </a:cubicBezTo>
                  <a:cubicBezTo>
                    <a:pt x="2128653" y="936277"/>
                    <a:pt x="2136138" y="956205"/>
                    <a:pt x="2144870" y="951223"/>
                  </a:cubicBezTo>
                  <a:cubicBezTo>
                    <a:pt x="2188531" y="925068"/>
                    <a:pt x="2182294" y="969905"/>
                    <a:pt x="2197264" y="984851"/>
                  </a:cubicBezTo>
                  <a:cubicBezTo>
                    <a:pt x="2201006" y="987342"/>
                    <a:pt x="2208491" y="987342"/>
                    <a:pt x="2210986" y="984851"/>
                  </a:cubicBezTo>
                  <a:cubicBezTo>
                    <a:pt x="2214728" y="983606"/>
                    <a:pt x="2218471" y="976133"/>
                    <a:pt x="2218471" y="972396"/>
                  </a:cubicBezTo>
                  <a:cubicBezTo>
                    <a:pt x="2214728" y="948732"/>
                    <a:pt x="2208491" y="925068"/>
                    <a:pt x="2181047" y="916349"/>
                  </a:cubicBezTo>
                  <a:cubicBezTo>
                    <a:pt x="2159840" y="910122"/>
                    <a:pt x="2143623" y="897667"/>
                    <a:pt x="2132396" y="875248"/>
                  </a:cubicBezTo>
                  <a:cubicBezTo>
                    <a:pt x="2144870" y="870266"/>
                    <a:pt x="2154850" y="867775"/>
                    <a:pt x="2163582" y="862793"/>
                  </a:cubicBezTo>
                  <a:cubicBezTo>
                    <a:pt x="2184789" y="849092"/>
                    <a:pt x="2191026" y="839128"/>
                    <a:pt x="2176057" y="819200"/>
                  </a:cubicBezTo>
                  <a:cubicBezTo>
                    <a:pt x="2162335" y="799272"/>
                    <a:pt x="2161087" y="781835"/>
                    <a:pt x="2166077" y="759416"/>
                  </a:cubicBezTo>
                  <a:cubicBezTo>
                    <a:pt x="2168572" y="746961"/>
                    <a:pt x="2156097" y="741979"/>
                    <a:pt x="2144870" y="741979"/>
                  </a:cubicBezTo>
                  <a:cubicBezTo>
                    <a:pt x="2137385" y="741979"/>
                    <a:pt x="2129901" y="744470"/>
                    <a:pt x="2122416" y="745716"/>
                  </a:cubicBezTo>
                  <a:cubicBezTo>
                    <a:pt x="2109941" y="748207"/>
                    <a:pt x="2101209" y="778099"/>
                    <a:pt x="2086239" y="754434"/>
                  </a:cubicBezTo>
                  <a:cubicBezTo>
                    <a:pt x="2078755" y="740734"/>
                    <a:pt x="2096219" y="733261"/>
                    <a:pt x="2107446" y="724542"/>
                  </a:cubicBezTo>
                  <a:cubicBezTo>
                    <a:pt x="2116179" y="718315"/>
                    <a:pt x="2124911" y="712087"/>
                    <a:pt x="2131148" y="704614"/>
                  </a:cubicBezTo>
                  <a:cubicBezTo>
                    <a:pt x="2137385" y="699632"/>
                    <a:pt x="2138633" y="687177"/>
                    <a:pt x="2129901" y="687177"/>
                  </a:cubicBezTo>
                  <a:cubicBezTo>
                    <a:pt x="2109941" y="684686"/>
                    <a:pt x="2106199" y="668495"/>
                    <a:pt x="2096219" y="656040"/>
                  </a:cubicBezTo>
                  <a:cubicBezTo>
                    <a:pt x="2087487" y="644830"/>
                    <a:pt x="2080002" y="633621"/>
                    <a:pt x="2102456" y="627393"/>
                  </a:cubicBezTo>
                  <a:cubicBezTo>
                    <a:pt x="2114307" y="624279"/>
                    <a:pt x="2121169" y="617118"/>
                    <a:pt x="2126470" y="608399"/>
                  </a:cubicBezTo>
                  <a:lnTo>
                    <a:pt x="2139351" y="583500"/>
                  </a:lnTo>
                  <a:lnTo>
                    <a:pt x="2119578" y="566146"/>
                  </a:lnTo>
                  <a:cubicBezTo>
                    <a:pt x="2115055" y="558348"/>
                    <a:pt x="2113183" y="548990"/>
                    <a:pt x="2113807" y="537761"/>
                  </a:cubicBezTo>
                  <a:cubicBezTo>
                    <a:pt x="2115054" y="530275"/>
                    <a:pt x="2120046" y="524036"/>
                    <a:pt x="2125037" y="519046"/>
                  </a:cubicBezTo>
                  <a:cubicBezTo>
                    <a:pt x="2161223" y="501578"/>
                    <a:pt x="2135019" y="484110"/>
                    <a:pt x="2127532" y="464147"/>
                  </a:cubicBezTo>
                  <a:cubicBezTo>
                    <a:pt x="2110063" y="424220"/>
                    <a:pt x="2107568" y="467890"/>
                    <a:pt x="2098833" y="470385"/>
                  </a:cubicBezTo>
                  <a:cubicBezTo>
                    <a:pt x="2075125" y="472881"/>
                    <a:pt x="2052665" y="457908"/>
                    <a:pt x="2027709" y="465394"/>
                  </a:cubicBezTo>
                  <a:cubicBezTo>
                    <a:pt x="2004001" y="466642"/>
                    <a:pt x="1980293" y="469137"/>
                    <a:pt x="1962824" y="447926"/>
                  </a:cubicBezTo>
                  <a:cubicBezTo>
                    <a:pt x="1960328" y="431706"/>
                    <a:pt x="1969063" y="412991"/>
                    <a:pt x="1939116" y="408000"/>
                  </a:cubicBezTo>
                  <a:cubicBezTo>
                    <a:pt x="1896691" y="400514"/>
                    <a:pt x="1879222" y="360587"/>
                    <a:pt x="1848027" y="335633"/>
                  </a:cubicBezTo>
                  <a:cubicBezTo>
                    <a:pt x="1846779" y="303193"/>
                    <a:pt x="1819328" y="286972"/>
                    <a:pt x="1803107" y="264514"/>
                  </a:cubicBezTo>
                  <a:cubicBezTo>
                    <a:pt x="1789381" y="247046"/>
                    <a:pt x="1789381" y="222092"/>
                    <a:pt x="1800611" y="205872"/>
                  </a:cubicBezTo>
                  <a:cubicBezTo>
                    <a:pt x="1820576" y="179670"/>
                    <a:pt x="1791876" y="175927"/>
                    <a:pt x="1786885" y="162202"/>
                  </a:cubicBezTo>
                  <a:cubicBezTo>
                    <a:pt x="1814337" y="165945"/>
                    <a:pt x="1839293" y="147229"/>
                    <a:pt x="1866744" y="145982"/>
                  </a:cubicBezTo>
                  <a:cubicBezTo>
                    <a:pt x="1875479" y="167193"/>
                    <a:pt x="1888892" y="181541"/>
                    <a:pt x="1905426" y="191367"/>
                  </a:cubicBezTo>
                  <a:lnTo>
                    <a:pt x="1956497" y="207603"/>
                  </a:lnTo>
                  <a:lnTo>
                    <a:pt x="1964072" y="212110"/>
                  </a:lnTo>
                  <a:lnTo>
                    <a:pt x="1969480" y="217249"/>
                  </a:lnTo>
                  <a:lnTo>
                    <a:pt x="1989340" y="240028"/>
                  </a:lnTo>
                  <a:cubicBezTo>
                    <a:pt x="1998698" y="249541"/>
                    <a:pt x="2010240" y="255780"/>
                    <a:pt x="2028957" y="250789"/>
                  </a:cubicBezTo>
                  <a:cubicBezTo>
                    <a:pt x="2012736" y="253285"/>
                    <a:pt x="2001817" y="247358"/>
                    <a:pt x="1992303" y="238936"/>
                  </a:cubicBezTo>
                  <a:lnTo>
                    <a:pt x="1969480" y="217249"/>
                  </a:lnTo>
                  <a:lnTo>
                    <a:pt x="1962824" y="209615"/>
                  </a:lnTo>
                  <a:lnTo>
                    <a:pt x="1956497" y="207603"/>
                  </a:lnTo>
                  <a:lnTo>
                    <a:pt x="1914004" y="182321"/>
                  </a:lnTo>
                  <a:cubicBezTo>
                    <a:pt x="1896691" y="172808"/>
                    <a:pt x="1879846" y="162202"/>
                    <a:pt x="1866744" y="145982"/>
                  </a:cubicBezTo>
                  <a:cubicBezTo>
                    <a:pt x="1869240" y="140991"/>
                    <a:pt x="1870487" y="137248"/>
                    <a:pt x="1871735" y="131009"/>
                  </a:cubicBezTo>
                  <a:cubicBezTo>
                    <a:pt x="1872983" y="126018"/>
                    <a:pt x="1874231" y="117285"/>
                    <a:pt x="1871735" y="117285"/>
                  </a:cubicBezTo>
                  <a:cubicBezTo>
                    <a:pt x="1835549" y="103560"/>
                    <a:pt x="1844284" y="46165"/>
                    <a:pt x="1800611" y="42422"/>
                  </a:cubicBezTo>
                  <a:cubicBezTo>
                    <a:pt x="1775655" y="39927"/>
                    <a:pt x="1773160" y="21211"/>
                    <a:pt x="1769416" y="3743"/>
                  </a:cubicBezTo>
                  <a:cubicBezTo>
                    <a:pt x="1791876" y="3743"/>
                    <a:pt x="1814337" y="3743"/>
                    <a:pt x="1835549" y="3743"/>
                  </a:cubicBezTo>
                  <a:cubicBezTo>
                    <a:pt x="1860505" y="16220"/>
                    <a:pt x="1874231" y="44918"/>
                    <a:pt x="1911664" y="36184"/>
                  </a:cubicBezTo>
                  <a:cubicBezTo>
                    <a:pt x="1966567" y="24954"/>
                    <a:pt x="1994019" y="44918"/>
                    <a:pt x="1970311" y="106055"/>
                  </a:cubicBezTo>
                  <a:cubicBezTo>
                    <a:pt x="1965320" y="118532"/>
                    <a:pt x="1965320" y="133505"/>
                    <a:pt x="1992771" y="140991"/>
                  </a:cubicBezTo>
                  <a:cubicBezTo>
                    <a:pt x="1970311" y="72367"/>
                    <a:pt x="2011488" y="48661"/>
                    <a:pt x="2061399" y="33688"/>
                  </a:cubicBezTo>
                  <a:cubicBezTo>
                    <a:pt x="2083860" y="26202"/>
                    <a:pt x="2110063" y="13725"/>
                    <a:pt x="2126285" y="41175"/>
                  </a:cubicBezTo>
                  <a:cubicBezTo>
                    <a:pt x="2143754" y="67376"/>
                    <a:pt x="2120046" y="83597"/>
                    <a:pt x="2098833" y="111046"/>
                  </a:cubicBezTo>
                  <a:cubicBezTo>
                    <a:pt x="2131276" y="94826"/>
                    <a:pt x="2157479" y="86092"/>
                    <a:pt x="2183683" y="103560"/>
                  </a:cubicBezTo>
                  <a:cubicBezTo>
                    <a:pt x="2189922" y="108551"/>
                    <a:pt x="2193665" y="114789"/>
                    <a:pt x="2198657" y="121028"/>
                  </a:cubicBezTo>
                  <a:cubicBezTo>
                    <a:pt x="2200528" y="177174"/>
                    <a:pt x="2179238" y="237532"/>
                    <a:pt x="2147419" y="271045"/>
                  </a:cubicBezTo>
                  <a:lnTo>
                    <a:pt x="2113595" y="293762"/>
                  </a:lnTo>
                  <a:lnTo>
                    <a:pt x="2112206" y="293060"/>
                  </a:lnTo>
                  <a:lnTo>
                    <a:pt x="2102577" y="254844"/>
                  </a:lnTo>
                  <a:cubicBezTo>
                    <a:pt x="2101329" y="240184"/>
                    <a:pt x="2099457" y="223964"/>
                    <a:pt x="2088851" y="205872"/>
                  </a:cubicBezTo>
                  <a:cubicBezTo>
                    <a:pt x="2098833" y="243303"/>
                    <a:pt x="2100081" y="267009"/>
                    <a:pt x="2107568" y="290716"/>
                  </a:cubicBezTo>
                  <a:lnTo>
                    <a:pt x="2112206" y="293060"/>
                  </a:lnTo>
                  <a:lnTo>
                    <a:pt x="2112559" y="294459"/>
                  </a:lnTo>
                  <a:lnTo>
                    <a:pt x="2113595" y="293762"/>
                  </a:lnTo>
                  <a:lnTo>
                    <a:pt x="2135955" y="305064"/>
                  </a:lnTo>
                  <a:cubicBezTo>
                    <a:pt x="2145937" y="308807"/>
                    <a:pt x="2156232" y="311927"/>
                    <a:pt x="2166214" y="315670"/>
                  </a:cubicBezTo>
                  <a:cubicBezTo>
                    <a:pt x="2199904" y="328147"/>
                    <a:pt x="2223612" y="319413"/>
                    <a:pt x="2227355" y="280734"/>
                  </a:cubicBezTo>
                  <a:cubicBezTo>
                    <a:pt x="2231099" y="235817"/>
                    <a:pt x="2249816" y="202129"/>
                    <a:pt x="2279763" y="168440"/>
                  </a:cubicBezTo>
                  <a:cubicBezTo>
                    <a:pt x="2312205" y="136000"/>
                    <a:pt x="2277267" y="93578"/>
                    <a:pt x="2278515" y="54899"/>
                  </a:cubicBezTo>
                  <a:cubicBezTo>
                    <a:pt x="2278515" y="37431"/>
                    <a:pt x="2267285" y="19964"/>
                    <a:pt x="2282258" y="3743"/>
                  </a:cubicBezTo>
                  <a:cubicBezTo>
                    <a:pt x="2298480" y="2496"/>
                    <a:pt x="2314701" y="1248"/>
                    <a:pt x="2329674" y="0"/>
                  </a:cubicBezTo>
                  <a:close/>
                </a:path>
              </a:pathLst>
            </a:custGeom>
            <a:solidFill>
              <a:srgbClr val="28A2DC">
                <a:alpha val="89800"/>
              </a:srgbClr>
            </a:solidFill>
            <a:ln>
              <a:noFill/>
            </a:ln>
          </p:spPr>
          <p:txBody>
            <a:bodyPr anchorCtr="0" anchor="ctr" bIns="22850" lIns="45725" spcFirstLastPara="1" rIns="45725" wrap="square" tIns="2285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747993"/>
                </a:solidFill>
                <a:latin typeface="Oswald"/>
                <a:ea typeface="Oswald"/>
                <a:cs typeface="Oswald"/>
                <a:sym typeface="Oswald"/>
              </a:endParaRPr>
            </a:p>
          </p:txBody>
        </p:sp>
        <p:sp>
          <p:nvSpPr>
            <p:cNvPr id="456" name="Google Shape;456;g311d5cb9a0a_0_108"/>
            <p:cNvSpPr/>
            <p:nvPr/>
          </p:nvSpPr>
          <p:spPr>
            <a:xfrm>
              <a:off x="12082296" y="10051044"/>
              <a:ext cx="1169541" cy="1494089"/>
            </a:xfrm>
            <a:custGeom>
              <a:rect b="b" l="l" r="r" t="t"/>
              <a:pathLst>
                <a:path extrusionOk="0" h="1494089" w="1169541">
                  <a:moveTo>
                    <a:pt x="124398" y="1455171"/>
                  </a:moveTo>
                  <a:cubicBezTo>
                    <a:pt x="126071" y="1455171"/>
                    <a:pt x="127884" y="1455616"/>
                    <a:pt x="129558" y="1455616"/>
                  </a:cubicBezTo>
                  <a:cubicBezTo>
                    <a:pt x="130674" y="1455616"/>
                    <a:pt x="132348" y="1456210"/>
                    <a:pt x="132906" y="1456210"/>
                  </a:cubicBezTo>
                  <a:cubicBezTo>
                    <a:pt x="135696" y="1458584"/>
                    <a:pt x="137927" y="1461551"/>
                    <a:pt x="140158" y="1463925"/>
                  </a:cubicBezTo>
                  <a:cubicBezTo>
                    <a:pt x="140158" y="1468673"/>
                    <a:pt x="140158" y="1474015"/>
                    <a:pt x="140158" y="1478763"/>
                  </a:cubicBezTo>
                  <a:cubicBezTo>
                    <a:pt x="132348" y="1478169"/>
                    <a:pt x="127327" y="1472235"/>
                    <a:pt x="122863" y="1466893"/>
                  </a:cubicBezTo>
                  <a:cubicBezTo>
                    <a:pt x="120074" y="1463925"/>
                    <a:pt x="117842" y="1461551"/>
                    <a:pt x="120074" y="1457397"/>
                  </a:cubicBezTo>
                  <a:cubicBezTo>
                    <a:pt x="121190" y="1455616"/>
                    <a:pt x="122724" y="1455171"/>
                    <a:pt x="124398" y="1455171"/>
                  </a:cubicBezTo>
                  <a:close/>
                  <a:moveTo>
                    <a:pt x="1094703" y="1449436"/>
                  </a:moveTo>
                  <a:lnTo>
                    <a:pt x="1095196" y="1449777"/>
                  </a:lnTo>
                  <a:lnTo>
                    <a:pt x="1095280" y="1450016"/>
                  </a:lnTo>
                  <a:close/>
                  <a:moveTo>
                    <a:pt x="35101" y="1419124"/>
                  </a:moveTo>
                  <a:cubicBezTo>
                    <a:pt x="39731" y="1423115"/>
                    <a:pt x="46676" y="1421404"/>
                    <a:pt x="50727" y="1426536"/>
                  </a:cubicBezTo>
                  <a:lnTo>
                    <a:pt x="50149" y="1426536"/>
                  </a:lnTo>
                  <a:cubicBezTo>
                    <a:pt x="55357" y="1429957"/>
                    <a:pt x="54200" y="1436798"/>
                    <a:pt x="58251" y="1441359"/>
                  </a:cubicBezTo>
                  <a:cubicBezTo>
                    <a:pt x="66932" y="1446491"/>
                    <a:pt x="75613" y="1456183"/>
                    <a:pt x="64038" y="1463595"/>
                  </a:cubicBezTo>
                  <a:cubicBezTo>
                    <a:pt x="50149" y="1472146"/>
                    <a:pt x="43782" y="1457323"/>
                    <a:pt x="36259" y="1447631"/>
                  </a:cubicBezTo>
                  <a:lnTo>
                    <a:pt x="36259" y="1448201"/>
                  </a:lnTo>
                  <a:cubicBezTo>
                    <a:pt x="32787" y="1438509"/>
                    <a:pt x="17739" y="1431667"/>
                    <a:pt x="31050" y="1419694"/>
                  </a:cubicBezTo>
                  <a:cubicBezTo>
                    <a:pt x="32207" y="1420264"/>
                    <a:pt x="33944" y="1420264"/>
                    <a:pt x="35101" y="1419124"/>
                  </a:cubicBezTo>
                  <a:close/>
                  <a:moveTo>
                    <a:pt x="295529" y="1412399"/>
                  </a:moveTo>
                  <a:cubicBezTo>
                    <a:pt x="297975" y="1412470"/>
                    <a:pt x="300347" y="1413765"/>
                    <a:pt x="302423" y="1416643"/>
                  </a:cubicBezTo>
                  <a:lnTo>
                    <a:pt x="302423" y="1415491"/>
                  </a:lnTo>
                  <a:cubicBezTo>
                    <a:pt x="310132" y="1425275"/>
                    <a:pt x="307166" y="1435058"/>
                    <a:pt x="304201" y="1444841"/>
                  </a:cubicBezTo>
                  <a:lnTo>
                    <a:pt x="303015" y="1445417"/>
                  </a:lnTo>
                  <a:cubicBezTo>
                    <a:pt x="301236" y="1447143"/>
                    <a:pt x="300643" y="1448869"/>
                    <a:pt x="301236" y="1450596"/>
                  </a:cubicBezTo>
                  <a:cubicBezTo>
                    <a:pt x="301236" y="1452322"/>
                    <a:pt x="301829" y="1452897"/>
                    <a:pt x="302423" y="1452897"/>
                  </a:cubicBezTo>
                  <a:cubicBezTo>
                    <a:pt x="304201" y="1454049"/>
                    <a:pt x="305388" y="1455775"/>
                    <a:pt x="304201" y="1456926"/>
                  </a:cubicBezTo>
                  <a:lnTo>
                    <a:pt x="302422" y="1458653"/>
                  </a:lnTo>
                  <a:lnTo>
                    <a:pt x="292480" y="1462564"/>
                  </a:lnTo>
                  <a:cubicBezTo>
                    <a:pt x="283112" y="1465234"/>
                    <a:pt x="276330" y="1462969"/>
                    <a:pt x="279888" y="1444841"/>
                  </a:cubicBezTo>
                  <a:cubicBezTo>
                    <a:pt x="281074" y="1443690"/>
                    <a:pt x="281667" y="1441388"/>
                    <a:pt x="281074" y="1439662"/>
                  </a:cubicBezTo>
                  <a:cubicBezTo>
                    <a:pt x="285818" y="1432756"/>
                    <a:pt x="281667" y="1422973"/>
                    <a:pt x="288190" y="1415491"/>
                  </a:cubicBezTo>
                  <a:cubicBezTo>
                    <a:pt x="290562" y="1413478"/>
                    <a:pt x="293082" y="1412326"/>
                    <a:pt x="295529" y="1412399"/>
                  </a:cubicBezTo>
                  <a:close/>
                  <a:moveTo>
                    <a:pt x="162030" y="1393269"/>
                  </a:moveTo>
                  <a:lnTo>
                    <a:pt x="162591" y="1394420"/>
                  </a:lnTo>
                  <a:cubicBezTo>
                    <a:pt x="163712" y="1394420"/>
                    <a:pt x="164833" y="1394420"/>
                    <a:pt x="165954" y="1393269"/>
                  </a:cubicBezTo>
                  <a:cubicBezTo>
                    <a:pt x="169318" y="1394420"/>
                    <a:pt x="172121" y="1397297"/>
                    <a:pt x="174924" y="1399599"/>
                  </a:cubicBezTo>
                  <a:lnTo>
                    <a:pt x="174924" y="1400175"/>
                  </a:lnTo>
                  <a:cubicBezTo>
                    <a:pt x="179409" y="1404779"/>
                    <a:pt x="178849" y="1411684"/>
                    <a:pt x="181652" y="1416864"/>
                  </a:cubicBezTo>
                  <a:lnTo>
                    <a:pt x="181652" y="1419166"/>
                  </a:lnTo>
                  <a:cubicBezTo>
                    <a:pt x="176606" y="1429524"/>
                    <a:pt x="182212" y="1444486"/>
                    <a:pt x="167636" y="1451392"/>
                  </a:cubicBezTo>
                  <a:cubicBezTo>
                    <a:pt x="144651" y="1441034"/>
                    <a:pt x="164833" y="1418590"/>
                    <a:pt x="154742" y="1404203"/>
                  </a:cubicBezTo>
                  <a:lnTo>
                    <a:pt x="154742" y="1403052"/>
                  </a:lnTo>
                  <a:cubicBezTo>
                    <a:pt x="155303" y="1398448"/>
                    <a:pt x="158106" y="1394995"/>
                    <a:pt x="162030" y="1393269"/>
                  </a:cubicBezTo>
                  <a:close/>
                  <a:moveTo>
                    <a:pt x="530761" y="1386017"/>
                  </a:moveTo>
                  <a:lnTo>
                    <a:pt x="531347" y="1386592"/>
                  </a:lnTo>
                  <a:lnTo>
                    <a:pt x="530774" y="1386350"/>
                  </a:lnTo>
                  <a:close/>
                  <a:moveTo>
                    <a:pt x="520130" y="1381844"/>
                  </a:moveTo>
                  <a:lnTo>
                    <a:pt x="530774" y="1386350"/>
                  </a:lnTo>
                  <a:lnTo>
                    <a:pt x="531934" y="1415366"/>
                  </a:lnTo>
                  <a:cubicBezTo>
                    <a:pt x="529587" y="1417093"/>
                    <a:pt x="529001" y="1418819"/>
                    <a:pt x="529587" y="1420545"/>
                  </a:cubicBezTo>
                  <a:cubicBezTo>
                    <a:pt x="530761" y="1422272"/>
                    <a:pt x="530761" y="1422848"/>
                    <a:pt x="531934" y="1422848"/>
                  </a:cubicBezTo>
                  <a:cubicBezTo>
                    <a:pt x="533107" y="1424574"/>
                    <a:pt x="533693" y="1426300"/>
                    <a:pt x="532520" y="1427451"/>
                  </a:cubicBezTo>
                  <a:lnTo>
                    <a:pt x="531114" y="1429291"/>
                  </a:lnTo>
                  <a:lnTo>
                    <a:pt x="531347" y="1429177"/>
                  </a:lnTo>
                  <a:lnTo>
                    <a:pt x="530761" y="1429753"/>
                  </a:lnTo>
                  <a:lnTo>
                    <a:pt x="531113" y="1429292"/>
                  </a:lnTo>
                  <a:lnTo>
                    <a:pt x="520717" y="1434357"/>
                  </a:lnTo>
                  <a:cubicBezTo>
                    <a:pt x="517125" y="1434501"/>
                    <a:pt x="513459" y="1432918"/>
                    <a:pt x="509647" y="1429177"/>
                  </a:cubicBezTo>
                  <a:cubicBezTo>
                    <a:pt x="509647" y="1424574"/>
                    <a:pt x="509060" y="1419970"/>
                    <a:pt x="508473" y="1415366"/>
                  </a:cubicBezTo>
                  <a:cubicBezTo>
                    <a:pt x="510233" y="1413640"/>
                    <a:pt x="510820" y="1411913"/>
                    <a:pt x="509647" y="1409612"/>
                  </a:cubicBezTo>
                  <a:cubicBezTo>
                    <a:pt x="514339" y="1403281"/>
                    <a:pt x="513166" y="1397526"/>
                    <a:pt x="510233" y="1391196"/>
                  </a:cubicBezTo>
                  <a:lnTo>
                    <a:pt x="510233" y="1388319"/>
                  </a:lnTo>
                  <a:cubicBezTo>
                    <a:pt x="513166" y="1383427"/>
                    <a:pt x="516538" y="1381701"/>
                    <a:pt x="520130" y="1381844"/>
                  </a:cubicBezTo>
                  <a:close/>
                  <a:moveTo>
                    <a:pt x="8842" y="1337824"/>
                  </a:moveTo>
                  <a:cubicBezTo>
                    <a:pt x="11040" y="1338356"/>
                    <a:pt x="13787" y="1339419"/>
                    <a:pt x="16535" y="1340482"/>
                  </a:cubicBezTo>
                  <a:cubicBezTo>
                    <a:pt x="17634" y="1341014"/>
                    <a:pt x="18320" y="1341812"/>
                    <a:pt x="18458" y="1342742"/>
                  </a:cubicBezTo>
                  <a:lnTo>
                    <a:pt x="18293" y="1343108"/>
                  </a:lnTo>
                  <a:lnTo>
                    <a:pt x="24824" y="1345799"/>
                  </a:lnTo>
                  <a:cubicBezTo>
                    <a:pt x="31313" y="1350335"/>
                    <a:pt x="37213" y="1354306"/>
                    <a:pt x="39574" y="1361679"/>
                  </a:cubicBezTo>
                  <a:cubicBezTo>
                    <a:pt x="39574" y="1365649"/>
                    <a:pt x="38983" y="1369051"/>
                    <a:pt x="38983" y="1372454"/>
                  </a:cubicBezTo>
                  <a:cubicBezTo>
                    <a:pt x="24824" y="1372454"/>
                    <a:pt x="20693" y="1358276"/>
                    <a:pt x="10074" y="1353171"/>
                  </a:cubicBezTo>
                  <a:cubicBezTo>
                    <a:pt x="8304" y="1351470"/>
                    <a:pt x="7123" y="1349769"/>
                    <a:pt x="7123" y="1348067"/>
                  </a:cubicBezTo>
                  <a:lnTo>
                    <a:pt x="7644" y="1346814"/>
                  </a:lnTo>
                  <a:lnTo>
                    <a:pt x="7193" y="1346863"/>
                  </a:lnTo>
                  <a:lnTo>
                    <a:pt x="4995" y="1349521"/>
                  </a:lnTo>
                  <a:lnTo>
                    <a:pt x="1698" y="1348458"/>
                  </a:lnTo>
                  <a:lnTo>
                    <a:pt x="599" y="1346863"/>
                  </a:lnTo>
                  <a:cubicBezTo>
                    <a:pt x="-500" y="1344204"/>
                    <a:pt x="49" y="1342078"/>
                    <a:pt x="1148" y="1339951"/>
                  </a:cubicBezTo>
                  <a:cubicBezTo>
                    <a:pt x="3347" y="1337824"/>
                    <a:pt x="6094" y="1337292"/>
                    <a:pt x="8842" y="1337824"/>
                  </a:cubicBezTo>
                  <a:close/>
                  <a:moveTo>
                    <a:pt x="320316" y="1301745"/>
                  </a:moveTo>
                  <a:cubicBezTo>
                    <a:pt x="323193" y="1303520"/>
                    <a:pt x="325494" y="1305885"/>
                    <a:pt x="328371" y="1308250"/>
                  </a:cubicBezTo>
                  <a:lnTo>
                    <a:pt x="328947" y="1308841"/>
                  </a:lnTo>
                  <a:cubicBezTo>
                    <a:pt x="330673" y="1311207"/>
                    <a:pt x="332975" y="1313572"/>
                    <a:pt x="335852" y="1314755"/>
                  </a:cubicBezTo>
                  <a:lnTo>
                    <a:pt x="337578" y="1315938"/>
                  </a:lnTo>
                  <a:cubicBezTo>
                    <a:pt x="338729" y="1319486"/>
                    <a:pt x="340455" y="1321851"/>
                    <a:pt x="342757" y="1324216"/>
                  </a:cubicBezTo>
                  <a:cubicBezTo>
                    <a:pt x="342757" y="1326582"/>
                    <a:pt x="342757" y="1329538"/>
                    <a:pt x="342757" y="1331903"/>
                  </a:cubicBezTo>
                  <a:cubicBezTo>
                    <a:pt x="338154" y="1335452"/>
                    <a:pt x="339880" y="1343139"/>
                    <a:pt x="334701" y="1346686"/>
                  </a:cubicBezTo>
                  <a:lnTo>
                    <a:pt x="335277" y="1345504"/>
                  </a:lnTo>
                  <a:cubicBezTo>
                    <a:pt x="319164" y="1349643"/>
                    <a:pt x="326645" y="1334269"/>
                    <a:pt x="321466" y="1329538"/>
                  </a:cubicBezTo>
                  <a:cubicBezTo>
                    <a:pt x="321466" y="1327173"/>
                    <a:pt x="320891" y="1325399"/>
                    <a:pt x="319164" y="1323625"/>
                  </a:cubicBezTo>
                  <a:cubicBezTo>
                    <a:pt x="318014" y="1320668"/>
                    <a:pt x="315137" y="1317712"/>
                    <a:pt x="314561" y="1314163"/>
                  </a:cubicBezTo>
                  <a:cubicBezTo>
                    <a:pt x="314561" y="1312389"/>
                    <a:pt x="313986" y="1310025"/>
                    <a:pt x="312835" y="1308841"/>
                  </a:cubicBezTo>
                  <a:cubicBezTo>
                    <a:pt x="315137" y="1306476"/>
                    <a:pt x="318014" y="1304111"/>
                    <a:pt x="320316" y="1302337"/>
                  </a:cubicBezTo>
                  <a:close/>
                  <a:moveTo>
                    <a:pt x="869951" y="1225424"/>
                  </a:moveTo>
                  <a:cubicBezTo>
                    <a:pt x="873528" y="1225035"/>
                    <a:pt x="878248" y="1227060"/>
                    <a:pt x="884879" y="1233135"/>
                  </a:cubicBezTo>
                  <a:cubicBezTo>
                    <a:pt x="888915" y="1240657"/>
                    <a:pt x="893527" y="1248179"/>
                    <a:pt x="903329" y="1249915"/>
                  </a:cubicBezTo>
                  <a:cubicBezTo>
                    <a:pt x="907941" y="1251072"/>
                    <a:pt x="912554" y="1252230"/>
                    <a:pt x="916589" y="1254544"/>
                  </a:cubicBezTo>
                  <a:cubicBezTo>
                    <a:pt x="918896" y="1256280"/>
                    <a:pt x="921202" y="1258015"/>
                    <a:pt x="922931" y="1260909"/>
                  </a:cubicBezTo>
                  <a:cubicBezTo>
                    <a:pt x="923508" y="1262644"/>
                    <a:pt x="923508" y="1264380"/>
                    <a:pt x="924084" y="1265538"/>
                  </a:cubicBezTo>
                  <a:cubicBezTo>
                    <a:pt x="927544" y="1270167"/>
                    <a:pt x="932157" y="1274217"/>
                    <a:pt x="935615" y="1278846"/>
                  </a:cubicBezTo>
                  <a:cubicBezTo>
                    <a:pt x="933886" y="1284632"/>
                    <a:pt x="930427" y="1283475"/>
                    <a:pt x="927544" y="1281739"/>
                  </a:cubicBezTo>
                  <a:cubicBezTo>
                    <a:pt x="916013" y="1276531"/>
                    <a:pt x="905058" y="1271324"/>
                    <a:pt x="894104" y="1266695"/>
                  </a:cubicBezTo>
                  <a:cubicBezTo>
                    <a:pt x="887762" y="1264380"/>
                    <a:pt x="877960" y="1264380"/>
                    <a:pt x="876807" y="1269010"/>
                  </a:cubicBezTo>
                  <a:cubicBezTo>
                    <a:pt x="872771" y="1288104"/>
                    <a:pt x="856051" y="1281739"/>
                    <a:pt x="845097" y="1286368"/>
                  </a:cubicBezTo>
                  <a:cubicBezTo>
                    <a:pt x="835295" y="1304305"/>
                    <a:pt x="857781" y="1325135"/>
                    <a:pt x="839907" y="1341914"/>
                  </a:cubicBezTo>
                  <a:cubicBezTo>
                    <a:pt x="845097" y="1348858"/>
                    <a:pt x="853745" y="1348279"/>
                    <a:pt x="859510" y="1351751"/>
                  </a:cubicBezTo>
                  <a:cubicBezTo>
                    <a:pt x="865276" y="1355222"/>
                    <a:pt x="867582" y="1351172"/>
                    <a:pt x="868735" y="1345386"/>
                  </a:cubicBezTo>
                  <a:cubicBezTo>
                    <a:pt x="870465" y="1340757"/>
                    <a:pt x="874501" y="1341914"/>
                    <a:pt x="877383" y="1344807"/>
                  </a:cubicBezTo>
                  <a:cubicBezTo>
                    <a:pt x="880267" y="1346543"/>
                    <a:pt x="881996" y="1348858"/>
                    <a:pt x="886032" y="1348279"/>
                  </a:cubicBezTo>
                  <a:cubicBezTo>
                    <a:pt x="899869" y="1345386"/>
                    <a:pt x="899869" y="1345964"/>
                    <a:pt x="901599" y="1358116"/>
                  </a:cubicBezTo>
                  <a:cubicBezTo>
                    <a:pt x="902175" y="1359272"/>
                    <a:pt x="901599" y="1361009"/>
                    <a:pt x="901599" y="1361587"/>
                  </a:cubicBezTo>
                  <a:lnTo>
                    <a:pt x="901368" y="1362248"/>
                  </a:lnTo>
                  <a:lnTo>
                    <a:pt x="901696" y="1361960"/>
                  </a:lnTo>
                  <a:cubicBezTo>
                    <a:pt x="909127" y="1368062"/>
                    <a:pt x="918851" y="1370568"/>
                    <a:pt x="925953" y="1376834"/>
                  </a:cubicBezTo>
                  <a:lnTo>
                    <a:pt x="929533" y="1381446"/>
                  </a:lnTo>
                  <a:lnTo>
                    <a:pt x="935183" y="1376065"/>
                  </a:lnTo>
                  <a:cubicBezTo>
                    <a:pt x="942851" y="1374140"/>
                    <a:pt x="951814" y="1384010"/>
                    <a:pt x="959158" y="1380539"/>
                  </a:cubicBezTo>
                  <a:cubicBezTo>
                    <a:pt x="940727" y="1366656"/>
                    <a:pt x="959158" y="1357979"/>
                    <a:pt x="964342" y="1347566"/>
                  </a:cubicBezTo>
                  <a:cubicBezTo>
                    <a:pt x="964342" y="1346988"/>
                    <a:pt x="965494" y="1346409"/>
                    <a:pt x="967222" y="1345831"/>
                  </a:cubicBezTo>
                  <a:cubicBezTo>
                    <a:pt x="969525" y="1345831"/>
                    <a:pt x="971829" y="1346409"/>
                    <a:pt x="974133" y="1345831"/>
                  </a:cubicBezTo>
                  <a:cubicBezTo>
                    <a:pt x="989684" y="1344095"/>
                    <a:pt x="997748" y="1361449"/>
                    <a:pt x="1013874" y="1359714"/>
                  </a:cubicBezTo>
                  <a:cubicBezTo>
                    <a:pt x="1027122" y="1357400"/>
                    <a:pt x="1040369" y="1361449"/>
                    <a:pt x="1053616" y="1363763"/>
                  </a:cubicBezTo>
                  <a:cubicBezTo>
                    <a:pt x="1056496" y="1363763"/>
                    <a:pt x="1059376" y="1367234"/>
                    <a:pt x="1061680" y="1369548"/>
                  </a:cubicBezTo>
                  <a:lnTo>
                    <a:pt x="1059995" y="1372087"/>
                  </a:lnTo>
                  <a:lnTo>
                    <a:pt x="1063565" y="1370069"/>
                  </a:lnTo>
                  <a:cubicBezTo>
                    <a:pt x="1076251" y="1369490"/>
                    <a:pt x="1088360" y="1368911"/>
                    <a:pt x="1100469" y="1367752"/>
                  </a:cubicBezTo>
                  <a:cubicBezTo>
                    <a:pt x="1113732" y="1367173"/>
                    <a:pt x="1127571" y="1370069"/>
                    <a:pt x="1139680" y="1362539"/>
                  </a:cubicBezTo>
                  <a:cubicBezTo>
                    <a:pt x="1146600" y="1362539"/>
                    <a:pt x="1153519" y="1361959"/>
                    <a:pt x="1160439" y="1361959"/>
                  </a:cubicBezTo>
                  <a:cubicBezTo>
                    <a:pt x="1169089" y="1376442"/>
                    <a:pt x="1171972" y="1394401"/>
                    <a:pt x="1167359" y="1405987"/>
                  </a:cubicBezTo>
                  <a:lnTo>
                    <a:pt x="1167359" y="1405408"/>
                  </a:lnTo>
                  <a:cubicBezTo>
                    <a:pt x="1165629" y="1418153"/>
                    <a:pt x="1152943" y="1415256"/>
                    <a:pt x="1146023" y="1421629"/>
                  </a:cubicBezTo>
                  <a:lnTo>
                    <a:pt x="1145447" y="1421629"/>
                  </a:lnTo>
                  <a:cubicBezTo>
                    <a:pt x="1142563" y="1423946"/>
                    <a:pt x="1140834" y="1426842"/>
                    <a:pt x="1137950" y="1428001"/>
                  </a:cubicBezTo>
                  <a:cubicBezTo>
                    <a:pt x="1135644" y="1430898"/>
                    <a:pt x="1133337" y="1433794"/>
                    <a:pt x="1129877" y="1435532"/>
                  </a:cubicBezTo>
                  <a:lnTo>
                    <a:pt x="1130454" y="1434953"/>
                  </a:lnTo>
                  <a:cubicBezTo>
                    <a:pt x="1128725" y="1438429"/>
                    <a:pt x="1125841" y="1441325"/>
                    <a:pt x="1121805" y="1442484"/>
                  </a:cubicBezTo>
                  <a:lnTo>
                    <a:pt x="1122958" y="1441905"/>
                  </a:lnTo>
                  <a:cubicBezTo>
                    <a:pt x="1120075" y="1448277"/>
                    <a:pt x="1112579" y="1446539"/>
                    <a:pt x="1108542" y="1450594"/>
                  </a:cubicBezTo>
                  <a:lnTo>
                    <a:pt x="1108542" y="1450015"/>
                  </a:lnTo>
                  <a:cubicBezTo>
                    <a:pt x="1106235" y="1452622"/>
                    <a:pt x="1103785" y="1454070"/>
                    <a:pt x="1101406" y="1454071"/>
                  </a:cubicBezTo>
                  <a:lnTo>
                    <a:pt x="1095196" y="1449776"/>
                  </a:lnTo>
                  <a:lnTo>
                    <a:pt x="1092650" y="1442530"/>
                  </a:lnTo>
                  <a:lnTo>
                    <a:pt x="1092206" y="1443014"/>
                  </a:lnTo>
                  <a:cubicBezTo>
                    <a:pt x="1088175" y="1437229"/>
                    <a:pt x="1080687" y="1440122"/>
                    <a:pt x="1077231" y="1436072"/>
                  </a:cubicBezTo>
                  <a:cubicBezTo>
                    <a:pt x="1075503" y="1434337"/>
                    <a:pt x="1074351" y="1433180"/>
                    <a:pt x="1074927" y="1431445"/>
                  </a:cubicBezTo>
                  <a:cubicBezTo>
                    <a:pt x="1075503" y="1429709"/>
                    <a:pt x="1075503" y="1429131"/>
                    <a:pt x="1076655" y="1429131"/>
                  </a:cubicBezTo>
                  <a:lnTo>
                    <a:pt x="1078159" y="1427258"/>
                  </a:lnTo>
                  <a:lnTo>
                    <a:pt x="1076655" y="1428552"/>
                  </a:lnTo>
                  <a:cubicBezTo>
                    <a:pt x="1072623" y="1432602"/>
                    <a:pt x="1066288" y="1430866"/>
                    <a:pt x="1062832" y="1435494"/>
                  </a:cubicBezTo>
                  <a:lnTo>
                    <a:pt x="1062256" y="1435494"/>
                  </a:lnTo>
                  <a:cubicBezTo>
                    <a:pt x="1050161" y="1447642"/>
                    <a:pt x="1032305" y="1444171"/>
                    <a:pt x="1018482" y="1451113"/>
                  </a:cubicBezTo>
                  <a:cubicBezTo>
                    <a:pt x="1013874" y="1453426"/>
                    <a:pt x="1006387" y="1450534"/>
                    <a:pt x="1004659" y="1458633"/>
                  </a:cubicBezTo>
                  <a:cubicBezTo>
                    <a:pt x="1001779" y="1460368"/>
                    <a:pt x="998899" y="1461525"/>
                    <a:pt x="996020" y="1463839"/>
                  </a:cubicBezTo>
                  <a:cubicBezTo>
                    <a:pt x="991988" y="1465574"/>
                    <a:pt x="989684" y="1463839"/>
                    <a:pt x="987956" y="1460368"/>
                  </a:cubicBezTo>
                  <a:cubicBezTo>
                    <a:pt x="986804" y="1455740"/>
                    <a:pt x="984500" y="1453426"/>
                    <a:pt x="982196" y="1450534"/>
                  </a:cubicBezTo>
                  <a:lnTo>
                    <a:pt x="981620" y="1449377"/>
                  </a:lnTo>
                  <a:cubicBezTo>
                    <a:pt x="979317" y="1448799"/>
                    <a:pt x="978741" y="1447642"/>
                    <a:pt x="978741" y="1446485"/>
                  </a:cubicBezTo>
                  <a:cubicBezTo>
                    <a:pt x="978741" y="1444750"/>
                    <a:pt x="979317" y="1444171"/>
                    <a:pt x="979317" y="1444171"/>
                  </a:cubicBezTo>
                  <a:cubicBezTo>
                    <a:pt x="977589" y="1439543"/>
                    <a:pt x="975861" y="1447642"/>
                    <a:pt x="973557" y="1444171"/>
                  </a:cubicBezTo>
                  <a:cubicBezTo>
                    <a:pt x="964342" y="1443014"/>
                    <a:pt x="964342" y="1452848"/>
                    <a:pt x="958582" y="1456897"/>
                  </a:cubicBezTo>
                  <a:lnTo>
                    <a:pt x="944759" y="1473673"/>
                  </a:lnTo>
                  <a:lnTo>
                    <a:pt x="944341" y="1472205"/>
                  </a:lnTo>
                  <a:lnTo>
                    <a:pt x="940158" y="1474707"/>
                  </a:lnTo>
                  <a:lnTo>
                    <a:pt x="936437" y="1474863"/>
                  </a:lnTo>
                  <a:lnTo>
                    <a:pt x="931340" y="1479174"/>
                  </a:lnTo>
                  <a:cubicBezTo>
                    <a:pt x="928638" y="1480238"/>
                    <a:pt x="925653" y="1480694"/>
                    <a:pt x="922809" y="1481301"/>
                  </a:cubicBezTo>
                  <a:cubicBezTo>
                    <a:pt x="919965" y="1480693"/>
                    <a:pt x="917690" y="1480693"/>
                    <a:pt x="915416" y="1480693"/>
                  </a:cubicBezTo>
                  <a:cubicBezTo>
                    <a:pt x="900629" y="1469149"/>
                    <a:pt x="886411" y="1469149"/>
                    <a:pt x="871624" y="1480086"/>
                  </a:cubicBezTo>
                  <a:lnTo>
                    <a:pt x="857916" y="1480086"/>
                  </a:lnTo>
                  <a:lnTo>
                    <a:pt x="857781" y="1480202"/>
                  </a:lnTo>
                  <a:cubicBezTo>
                    <a:pt x="854898" y="1482517"/>
                    <a:pt x="852592" y="1484832"/>
                    <a:pt x="849709" y="1487725"/>
                  </a:cubicBezTo>
                  <a:cubicBezTo>
                    <a:pt x="834718" y="1488303"/>
                    <a:pt x="820881" y="1488882"/>
                    <a:pt x="806467" y="1494089"/>
                  </a:cubicBezTo>
                  <a:cubicBezTo>
                    <a:pt x="797242" y="1488303"/>
                    <a:pt x="787441" y="1487146"/>
                    <a:pt x="777063" y="1487725"/>
                  </a:cubicBezTo>
                  <a:cubicBezTo>
                    <a:pt x="768414" y="1479624"/>
                    <a:pt x="757460" y="1480202"/>
                    <a:pt x="747082" y="1480202"/>
                  </a:cubicBezTo>
                  <a:cubicBezTo>
                    <a:pt x="736128" y="1471524"/>
                    <a:pt x="722867" y="1473260"/>
                    <a:pt x="710182" y="1472681"/>
                  </a:cubicBezTo>
                  <a:cubicBezTo>
                    <a:pt x="684238" y="1462844"/>
                    <a:pt x="657140" y="1458215"/>
                    <a:pt x="629465" y="1457637"/>
                  </a:cubicBezTo>
                  <a:cubicBezTo>
                    <a:pt x="628889" y="1455323"/>
                    <a:pt x="627736" y="1453587"/>
                    <a:pt x="627159" y="1451851"/>
                  </a:cubicBezTo>
                  <a:cubicBezTo>
                    <a:pt x="629465" y="1451272"/>
                    <a:pt x="631771" y="1451272"/>
                    <a:pt x="634077" y="1450115"/>
                  </a:cubicBezTo>
                  <a:cubicBezTo>
                    <a:pt x="639266" y="1449536"/>
                    <a:pt x="644455" y="1447800"/>
                    <a:pt x="645609" y="1442593"/>
                  </a:cubicBezTo>
                  <a:cubicBezTo>
                    <a:pt x="646185" y="1436807"/>
                    <a:pt x="640996" y="1434492"/>
                    <a:pt x="636384" y="1433914"/>
                  </a:cubicBezTo>
                  <a:cubicBezTo>
                    <a:pt x="628312" y="1431599"/>
                    <a:pt x="619663" y="1431599"/>
                    <a:pt x="619663" y="1420027"/>
                  </a:cubicBezTo>
                  <a:cubicBezTo>
                    <a:pt x="619663" y="1416555"/>
                    <a:pt x="618511" y="1411926"/>
                    <a:pt x="619663" y="1410190"/>
                  </a:cubicBezTo>
                  <a:cubicBezTo>
                    <a:pt x="624276" y="1406719"/>
                    <a:pt x="628312" y="1410769"/>
                    <a:pt x="632348" y="1412505"/>
                  </a:cubicBezTo>
                  <a:cubicBezTo>
                    <a:pt x="633501" y="1413084"/>
                    <a:pt x="634654" y="1413662"/>
                    <a:pt x="635807" y="1413662"/>
                  </a:cubicBezTo>
                  <a:cubicBezTo>
                    <a:pt x="638690" y="1410769"/>
                    <a:pt x="642149" y="1410190"/>
                    <a:pt x="645609" y="1410769"/>
                  </a:cubicBezTo>
                  <a:cubicBezTo>
                    <a:pt x="645609" y="1410190"/>
                    <a:pt x="647915" y="1410769"/>
                    <a:pt x="647915" y="1410769"/>
                  </a:cubicBezTo>
                  <a:cubicBezTo>
                    <a:pt x="647915" y="1410769"/>
                    <a:pt x="647338" y="1409612"/>
                    <a:pt x="646762" y="1409034"/>
                  </a:cubicBezTo>
                  <a:cubicBezTo>
                    <a:pt x="646185" y="1405562"/>
                    <a:pt x="645609" y="1401511"/>
                    <a:pt x="643302" y="1399197"/>
                  </a:cubicBezTo>
                  <a:cubicBezTo>
                    <a:pt x="640996" y="1399197"/>
                    <a:pt x="638113" y="1399197"/>
                    <a:pt x="635807" y="1399197"/>
                  </a:cubicBezTo>
                  <a:cubicBezTo>
                    <a:pt x="633501" y="1396883"/>
                    <a:pt x="631195" y="1393990"/>
                    <a:pt x="628312" y="1391675"/>
                  </a:cubicBezTo>
                  <a:cubicBezTo>
                    <a:pt x="626006" y="1389361"/>
                    <a:pt x="623699" y="1386467"/>
                    <a:pt x="621393" y="1384153"/>
                  </a:cubicBezTo>
                  <a:lnTo>
                    <a:pt x="623384" y="1373639"/>
                  </a:lnTo>
                  <a:lnTo>
                    <a:pt x="621158" y="1381960"/>
                  </a:lnTo>
                  <a:cubicBezTo>
                    <a:pt x="615954" y="1388303"/>
                    <a:pt x="611328" y="1389456"/>
                    <a:pt x="607279" y="1381384"/>
                  </a:cubicBezTo>
                  <a:cubicBezTo>
                    <a:pt x="606123" y="1379654"/>
                    <a:pt x="607279" y="1376771"/>
                    <a:pt x="607279" y="1374465"/>
                  </a:cubicBezTo>
                  <a:cubicBezTo>
                    <a:pt x="606701" y="1360050"/>
                    <a:pt x="606701" y="1359474"/>
                    <a:pt x="589352" y="1361780"/>
                  </a:cubicBezTo>
                  <a:cubicBezTo>
                    <a:pt x="584148" y="1362356"/>
                    <a:pt x="580678" y="1360050"/>
                    <a:pt x="577208" y="1357167"/>
                  </a:cubicBezTo>
                  <a:cubicBezTo>
                    <a:pt x="572582" y="1353131"/>
                    <a:pt x="567955" y="1349095"/>
                    <a:pt x="562173" y="1346789"/>
                  </a:cubicBezTo>
                  <a:cubicBezTo>
                    <a:pt x="555811" y="1343906"/>
                    <a:pt x="550606" y="1346789"/>
                    <a:pt x="546558" y="1352555"/>
                  </a:cubicBezTo>
                  <a:cubicBezTo>
                    <a:pt x="541932" y="1349672"/>
                    <a:pt x="536727" y="1347365"/>
                    <a:pt x="531523" y="1345059"/>
                  </a:cubicBezTo>
                  <a:cubicBezTo>
                    <a:pt x="517066" y="1331221"/>
                    <a:pt x="495090" y="1343906"/>
                    <a:pt x="480055" y="1330644"/>
                  </a:cubicBezTo>
                  <a:cubicBezTo>
                    <a:pt x="477741" y="1328338"/>
                    <a:pt x="475429" y="1325455"/>
                    <a:pt x="472537" y="1323149"/>
                  </a:cubicBezTo>
                  <a:cubicBezTo>
                    <a:pt x="462127" y="1310464"/>
                    <a:pt x="447092" y="1304122"/>
                    <a:pt x="435526" y="1293166"/>
                  </a:cubicBezTo>
                  <a:cubicBezTo>
                    <a:pt x="435526" y="1288554"/>
                    <a:pt x="435526" y="1283364"/>
                    <a:pt x="435526" y="1278752"/>
                  </a:cubicBezTo>
                  <a:cubicBezTo>
                    <a:pt x="442465" y="1280481"/>
                    <a:pt x="449405" y="1283364"/>
                    <a:pt x="456923" y="1284517"/>
                  </a:cubicBezTo>
                  <a:cubicBezTo>
                    <a:pt x="466176" y="1286247"/>
                    <a:pt x="477741" y="1289131"/>
                    <a:pt x="484681" y="1282211"/>
                  </a:cubicBezTo>
                  <a:cubicBezTo>
                    <a:pt x="493934" y="1272410"/>
                    <a:pt x="509548" y="1279905"/>
                    <a:pt x="518222" y="1268373"/>
                  </a:cubicBezTo>
                  <a:cubicBezTo>
                    <a:pt x="504343" y="1256841"/>
                    <a:pt x="491620" y="1268950"/>
                    <a:pt x="478898" y="1268950"/>
                  </a:cubicBezTo>
                  <a:cubicBezTo>
                    <a:pt x="475429" y="1261454"/>
                    <a:pt x="486416" y="1256841"/>
                    <a:pt x="480633" y="1248193"/>
                  </a:cubicBezTo>
                  <a:cubicBezTo>
                    <a:pt x="476007" y="1241850"/>
                    <a:pt x="482368" y="1234355"/>
                    <a:pt x="489307" y="1234931"/>
                  </a:cubicBezTo>
                  <a:cubicBezTo>
                    <a:pt x="501452" y="1236085"/>
                    <a:pt x="513017" y="1243580"/>
                    <a:pt x="524005" y="1234355"/>
                  </a:cubicBezTo>
                  <a:cubicBezTo>
                    <a:pt x="564485" y="1237814"/>
                    <a:pt x="606701" y="1268373"/>
                    <a:pt x="611906" y="1308734"/>
                  </a:cubicBezTo>
                  <a:cubicBezTo>
                    <a:pt x="626652" y="1262463"/>
                    <a:pt x="651808" y="1246031"/>
                    <a:pt x="683470" y="1245328"/>
                  </a:cubicBezTo>
                  <a:lnTo>
                    <a:pt x="716300" y="1249244"/>
                  </a:lnTo>
                  <a:lnTo>
                    <a:pt x="719408" y="1245865"/>
                  </a:lnTo>
                  <a:cubicBezTo>
                    <a:pt x="730938" y="1244129"/>
                    <a:pt x="740740" y="1245286"/>
                    <a:pt x="742470" y="1258594"/>
                  </a:cubicBezTo>
                  <a:cubicBezTo>
                    <a:pt x="744199" y="1261488"/>
                    <a:pt x="737857" y="1262644"/>
                    <a:pt x="740740" y="1266116"/>
                  </a:cubicBezTo>
                  <a:cubicBezTo>
                    <a:pt x="742470" y="1264380"/>
                    <a:pt x="744776" y="1264380"/>
                    <a:pt x="747082" y="1264959"/>
                  </a:cubicBezTo>
                  <a:cubicBezTo>
                    <a:pt x="778792" y="1273638"/>
                    <a:pt x="794936" y="1247022"/>
                    <a:pt x="817421" y="1234292"/>
                  </a:cubicBezTo>
                  <a:cubicBezTo>
                    <a:pt x="838178" y="1222720"/>
                    <a:pt x="847979" y="1225034"/>
                    <a:pt x="847979" y="1249915"/>
                  </a:cubicBezTo>
                  <a:cubicBezTo>
                    <a:pt x="858790" y="1249481"/>
                    <a:pt x="859222" y="1226590"/>
                    <a:pt x="869951" y="1225424"/>
                  </a:cubicBezTo>
                  <a:close/>
                  <a:moveTo>
                    <a:pt x="98795" y="522389"/>
                  </a:moveTo>
                  <a:cubicBezTo>
                    <a:pt x="100334" y="522094"/>
                    <a:pt x="102204" y="522267"/>
                    <a:pt x="104550" y="523100"/>
                  </a:cubicBezTo>
                  <a:lnTo>
                    <a:pt x="104550" y="544737"/>
                  </a:lnTo>
                  <a:cubicBezTo>
                    <a:pt x="99857" y="544737"/>
                    <a:pt x="94579" y="544737"/>
                    <a:pt x="89887" y="544737"/>
                  </a:cubicBezTo>
                  <a:cubicBezTo>
                    <a:pt x="89887" y="541963"/>
                    <a:pt x="89887" y="539743"/>
                    <a:pt x="89887" y="537525"/>
                  </a:cubicBezTo>
                  <a:cubicBezTo>
                    <a:pt x="89887" y="535860"/>
                    <a:pt x="89887" y="534196"/>
                    <a:pt x="89887" y="532531"/>
                  </a:cubicBezTo>
                  <a:cubicBezTo>
                    <a:pt x="92526" y="528370"/>
                    <a:pt x="94176" y="523273"/>
                    <a:pt x="98795" y="522389"/>
                  </a:cubicBezTo>
                  <a:close/>
                  <a:moveTo>
                    <a:pt x="80887" y="522323"/>
                  </a:moveTo>
                  <a:cubicBezTo>
                    <a:pt x="83085" y="522323"/>
                    <a:pt x="85283" y="522323"/>
                    <a:pt x="88030" y="522323"/>
                  </a:cubicBezTo>
                  <a:cubicBezTo>
                    <a:pt x="91877" y="527428"/>
                    <a:pt x="91328" y="531965"/>
                    <a:pt x="88030" y="537069"/>
                  </a:cubicBezTo>
                  <a:cubicBezTo>
                    <a:pt x="83635" y="533099"/>
                    <a:pt x="72095" y="533099"/>
                    <a:pt x="80887" y="522323"/>
                  </a:cubicBezTo>
                  <a:close/>
                  <a:moveTo>
                    <a:pt x="183674" y="494249"/>
                  </a:moveTo>
                  <a:cubicBezTo>
                    <a:pt x="185970" y="494249"/>
                    <a:pt x="188266" y="494249"/>
                    <a:pt x="191135" y="494249"/>
                  </a:cubicBezTo>
                  <a:cubicBezTo>
                    <a:pt x="197448" y="498403"/>
                    <a:pt x="198595" y="503745"/>
                    <a:pt x="194004" y="509680"/>
                  </a:cubicBezTo>
                  <a:cubicBezTo>
                    <a:pt x="187118" y="516802"/>
                    <a:pt x="186544" y="523924"/>
                    <a:pt x="191135" y="532233"/>
                  </a:cubicBezTo>
                  <a:cubicBezTo>
                    <a:pt x="185396" y="532827"/>
                    <a:pt x="178510" y="531640"/>
                    <a:pt x="173345" y="534607"/>
                  </a:cubicBezTo>
                  <a:cubicBezTo>
                    <a:pt x="150390" y="544697"/>
                    <a:pt x="129730" y="538762"/>
                    <a:pt x="110218" y="524518"/>
                  </a:cubicBezTo>
                  <a:cubicBezTo>
                    <a:pt x="112514" y="524518"/>
                    <a:pt x="115383" y="524518"/>
                    <a:pt x="117679" y="524518"/>
                  </a:cubicBezTo>
                  <a:lnTo>
                    <a:pt x="118252" y="523737"/>
                  </a:lnTo>
                  <a:lnTo>
                    <a:pt x="115583" y="514441"/>
                  </a:lnTo>
                  <a:cubicBezTo>
                    <a:pt x="115865" y="511363"/>
                    <a:pt x="117842" y="508661"/>
                    <a:pt x="122925" y="506860"/>
                  </a:cubicBezTo>
                  <a:cubicBezTo>
                    <a:pt x="131961" y="504458"/>
                    <a:pt x="131961" y="509862"/>
                    <a:pt x="132525" y="516467"/>
                  </a:cubicBezTo>
                  <a:lnTo>
                    <a:pt x="131953" y="516784"/>
                  </a:lnTo>
                  <a:lnTo>
                    <a:pt x="132025" y="516802"/>
                  </a:lnTo>
                  <a:cubicBezTo>
                    <a:pt x="139486" y="513834"/>
                    <a:pt x="145799" y="509087"/>
                    <a:pt x="154407" y="509680"/>
                  </a:cubicBezTo>
                  <a:lnTo>
                    <a:pt x="157417" y="507827"/>
                  </a:lnTo>
                  <a:lnTo>
                    <a:pt x="161830" y="500410"/>
                  </a:lnTo>
                  <a:lnTo>
                    <a:pt x="171213" y="494250"/>
                  </a:lnTo>
                  <a:lnTo>
                    <a:pt x="171214" y="494250"/>
                  </a:lnTo>
                  <a:lnTo>
                    <a:pt x="176013" y="494250"/>
                  </a:lnTo>
                  <a:lnTo>
                    <a:pt x="178251" y="494250"/>
                  </a:lnTo>
                  <a:lnTo>
                    <a:pt x="183354" y="494250"/>
                  </a:lnTo>
                  <a:lnTo>
                    <a:pt x="182756" y="494829"/>
                  </a:lnTo>
                  <a:close/>
                  <a:moveTo>
                    <a:pt x="125123" y="448311"/>
                  </a:moveTo>
                  <a:cubicBezTo>
                    <a:pt x="121689" y="452281"/>
                    <a:pt x="118826" y="455684"/>
                    <a:pt x="115392" y="460221"/>
                  </a:cubicBezTo>
                  <a:cubicBezTo>
                    <a:pt x="124551" y="463623"/>
                    <a:pt x="133136" y="467593"/>
                    <a:pt x="141723" y="469862"/>
                  </a:cubicBezTo>
                  <a:cubicBezTo>
                    <a:pt x="147447" y="470996"/>
                    <a:pt x="150309" y="473265"/>
                    <a:pt x="148592" y="479503"/>
                  </a:cubicBezTo>
                  <a:cubicBezTo>
                    <a:pt x="146874" y="486309"/>
                    <a:pt x="142867" y="488577"/>
                    <a:pt x="135426" y="488010"/>
                  </a:cubicBezTo>
                  <a:cubicBezTo>
                    <a:pt x="130847" y="486876"/>
                    <a:pt x="126268" y="486876"/>
                    <a:pt x="122833" y="482906"/>
                  </a:cubicBezTo>
                  <a:cubicBezTo>
                    <a:pt x="119971" y="478936"/>
                    <a:pt x="114820" y="478369"/>
                    <a:pt x="110240" y="477802"/>
                  </a:cubicBezTo>
                  <a:cubicBezTo>
                    <a:pt x="103944" y="476100"/>
                    <a:pt x="94786" y="484040"/>
                    <a:pt x="90779" y="476100"/>
                  </a:cubicBezTo>
                  <a:cubicBezTo>
                    <a:pt x="87344" y="470996"/>
                    <a:pt x="89061" y="462490"/>
                    <a:pt x="88489" y="455684"/>
                  </a:cubicBezTo>
                  <a:cubicBezTo>
                    <a:pt x="87916" y="452848"/>
                    <a:pt x="88489" y="451147"/>
                    <a:pt x="88489" y="448878"/>
                  </a:cubicBezTo>
                  <a:close/>
                  <a:moveTo>
                    <a:pt x="785787" y="237857"/>
                  </a:moveTo>
                  <a:cubicBezTo>
                    <a:pt x="787668" y="238312"/>
                    <a:pt x="789624" y="239224"/>
                    <a:pt x="791129" y="240136"/>
                  </a:cubicBezTo>
                  <a:cubicBezTo>
                    <a:pt x="797148" y="244389"/>
                    <a:pt x="797749" y="251073"/>
                    <a:pt x="798352" y="257757"/>
                  </a:cubicBezTo>
                  <a:cubicBezTo>
                    <a:pt x="781498" y="261403"/>
                    <a:pt x="777285" y="259581"/>
                    <a:pt x="776081" y="247427"/>
                  </a:cubicBezTo>
                  <a:cubicBezTo>
                    <a:pt x="776081" y="244389"/>
                    <a:pt x="778489" y="239528"/>
                    <a:pt x="780896" y="238312"/>
                  </a:cubicBezTo>
                  <a:cubicBezTo>
                    <a:pt x="782100" y="237401"/>
                    <a:pt x="783906" y="237401"/>
                    <a:pt x="785787" y="237857"/>
                  </a:cubicBezTo>
                  <a:close/>
                  <a:moveTo>
                    <a:pt x="587549" y="201332"/>
                  </a:moveTo>
                  <a:cubicBezTo>
                    <a:pt x="601412" y="204763"/>
                    <a:pt x="615852" y="207622"/>
                    <a:pt x="629137" y="212767"/>
                  </a:cubicBezTo>
                  <a:cubicBezTo>
                    <a:pt x="637801" y="216198"/>
                    <a:pt x="635491" y="225347"/>
                    <a:pt x="636068" y="232208"/>
                  </a:cubicBezTo>
                  <a:lnTo>
                    <a:pt x="649827" y="225398"/>
                  </a:lnTo>
                  <a:lnTo>
                    <a:pt x="656249" y="214815"/>
                  </a:lnTo>
                  <a:cubicBezTo>
                    <a:pt x="663093" y="205919"/>
                    <a:pt x="669286" y="206026"/>
                    <a:pt x="679715" y="214173"/>
                  </a:cubicBezTo>
                  <a:cubicBezTo>
                    <a:pt x="688406" y="220461"/>
                    <a:pt x="694779" y="224462"/>
                    <a:pt x="705788" y="217602"/>
                  </a:cubicBezTo>
                  <a:cubicBezTo>
                    <a:pt x="709264" y="214744"/>
                    <a:pt x="717376" y="218746"/>
                    <a:pt x="723170" y="219318"/>
                  </a:cubicBezTo>
                  <a:cubicBezTo>
                    <a:pt x="735337" y="219318"/>
                    <a:pt x="747505" y="219889"/>
                    <a:pt x="760251" y="219889"/>
                  </a:cubicBezTo>
                  <a:cubicBezTo>
                    <a:pt x="750981" y="239897"/>
                    <a:pt x="731281" y="274197"/>
                    <a:pt x="722011" y="269052"/>
                  </a:cubicBezTo>
                  <a:cubicBezTo>
                    <a:pt x="700211" y="257547"/>
                    <a:pt x="669539" y="259611"/>
                    <a:pt x="654449" y="237711"/>
                  </a:cubicBezTo>
                  <a:lnTo>
                    <a:pt x="654134" y="237076"/>
                  </a:lnTo>
                  <a:lnTo>
                    <a:pt x="653252" y="253364"/>
                  </a:lnTo>
                  <a:cubicBezTo>
                    <a:pt x="649931" y="259653"/>
                    <a:pt x="643288" y="263942"/>
                    <a:pt x="632025" y="265371"/>
                  </a:cubicBezTo>
                  <a:cubicBezTo>
                    <a:pt x="612964" y="255079"/>
                    <a:pt x="594480" y="260225"/>
                    <a:pt x="575419" y="267086"/>
                  </a:cubicBezTo>
                  <a:cubicBezTo>
                    <a:pt x="571954" y="267658"/>
                    <a:pt x="566755" y="265942"/>
                    <a:pt x="565022" y="267086"/>
                  </a:cubicBezTo>
                  <a:cubicBezTo>
                    <a:pt x="561557" y="270517"/>
                    <a:pt x="567333" y="270517"/>
                    <a:pt x="568488" y="271661"/>
                  </a:cubicBezTo>
                  <a:cubicBezTo>
                    <a:pt x="575419" y="278522"/>
                    <a:pt x="584661" y="285955"/>
                    <a:pt x="576575" y="296246"/>
                  </a:cubicBezTo>
                  <a:cubicBezTo>
                    <a:pt x="570221" y="304823"/>
                    <a:pt x="559246" y="304823"/>
                    <a:pt x="550005" y="301393"/>
                  </a:cubicBezTo>
                  <a:cubicBezTo>
                    <a:pt x="533831" y="295103"/>
                    <a:pt x="521124" y="283096"/>
                    <a:pt x="503219" y="283668"/>
                  </a:cubicBezTo>
                  <a:cubicBezTo>
                    <a:pt x="502063" y="271089"/>
                    <a:pt x="509572" y="257938"/>
                    <a:pt x="497442" y="246502"/>
                  </a:cubicBezTo>
                  <a:cubicBezTo>
                    <a:pt x="493976" y="243643"/>
                    <a:pt x="497442" y="236782"/>
                    <a:pt x="502063" y="234495"/>
                  </a:cubicBezTo>
                  <a:cubicBezTo>
                    <a:pt x="504951" y="233924"/>
                    <a:pt x="510149" y="233924"/>
                    <a:pt x="512460" y="235638"/>
                  </a:cubicBezTo>
                  <a:cubicBezTo>
                    <a:pt x="517081" y="239069"/>
                    <a:pt x="519969" y="244787"/>
                    <a:pt x="524590" y="248218"/>
                  </a:cubicBezTo>
                  <a:cubicBezTo>
                    <a:pt x="529211" y="252220"/>
                    <a:pt x="533831" y="249361"/>
                    <a:pt x="538452" y="247074"/>
                  </a:cubicBezTo>
                  <a:cubicBezTo>
                    <a:pt x="541918" y="244787"/>
                    <a:pt x="543651" y="241928"/>
                    <a:pt x="541918" y="237926"/>
                  </a:cubicBezTo>
                  <a:cubicBezTo>
                    <a:pt x="539608" y="231064"/>
                    <a:pt x="536719" y="224775"/>
                    <a:pt x="533254" y="215055"/>
                  </a:cubicBezTo>
                  <a:cubicBezTo>
                    <a:pt x="551160" y="218486"/>
                    <a:pt x="565600" y="215627"/>
                    <a:pt x="577730" y="203620"/>
                  </a:cubicBezTo>
                  <a:cubicBezTo>
                    <a:pt x="579463" y="201332"/>
                    <a:pt x="584083" y="200760"/>
                    <a:pt x="587549" y="201332"/>
                  </a:cubicBezTo>
                  <a:close/>
                  <a:moveTo>
                    <a:pt x="924268" y="14216"/>
                  </a:moveTo>
                  <a:cubicBezTo>
                    <a:pt x="934076" y="15950"/>
                    <a:pt x="944462" y="11905"/>
                    <a:pt x="953693" y="17106"/>
                  </a:cubicBezTo>
                  <a:cubicBezTo>
                    <a:pt x="960040" y="17683"/>
                    <a:pt x="966964" y="18261"/>
                    <a:pt x="973311" y="18839"/>
                  </a:cubicBezTo>
                  <a:cubicBezTo>
                    <a:pt x="977927" y="19995"/>
                    <a:pt x="980812" y="22306"/>
                    <a:pt x="983120" y="25195"/>
                  </a:cubicBezTo>
                  <a:lnTo>
                    <a:pt x="989355" y="29011"/>
                  </a:lnTo>
                  <a:lnTo>
                    <a:pt x="990997" y="27800"/>
                  </a:lnTo>
                  <a:cubicBezTo>
                    <a:pt x="1001791" y="27800"/>
                    <a:pt x="1013153" y="27218"/>
                    <a:pt x="1023947" y="27218"/>
                  </a:cubicBezTo>
                  <a:cubicBezTo>
                    <a:pt x="1028492" y="30126"/>
                    <a:pt x="1033605" y="31289"/>
                    <a:pt x="1034741" y="37685"/>
                  </a:cubicBezTo>
                  <a:cubicBezTo>
                    <a:pt x="1026220" y="55130"/>
                    <a:pt x="1018692" y="56293"/>
                    <a:pt x="1011449" y="52222"/>
                  </a:cubicBezTo>
                  <a:lnTo>
                    <a:pt x="1002795" y="45253"/>
                  </a:lnTo>
                  <a:lnTo>
                    <a:pt x="1003386" y="54159"/>
                  </a:lnTo>
                  <a:cubicBezTo>
                    <a:pt x="1002304" y="59865"/>
                    <a:pt x="998122" y="64777"/>
                    <a:pt x="990043" y="68532"/>
                  </a:cubicBezTo>
                  <a:cubicBezTo>
                    <a:pt x="976773" y="72577"/>
                    <a:pt x="964079" y="72577"/>
                    <a:pt x="950809" y="68532"/>
                  </a:cubicBezTo>
                  <a:cubicBezTo>
                    <a:pt x="942731" y="61020"/>
                    <a:pt x="930037" y="62176"/>
                    <a:pt x="920229" y="58709"/>
                  </a:cubicBezTo>
                  <a:cubicBezTo>
                    <a:pt x="915036" y="56398"/>
                    <a:pt x="910420" y="53509"/>
                    <a:pt x="908112" y="48886"/>
                  </a:cubicBezTo>
                  <a:cubicBezTo>
                    <a:pt x="906381" y="45997"/>
                    <a:pt x="906381" y="43108"/>
                    <a:pt x="904073" y="40218"/>
                  </a:cubicBezTo>
                  <a:cubicBezTo>
                    <a:pt x="902919" y="36751"/>
                    <a:pt x="900611" y="35018"/>
                    <a:pt x="900611" y="30395"/>
                  </a:cubicBezTo>
                  <a:cubicBezTo>
                    <a:pt x="900611" y="26351"/>
                    <a:pt x="902919" y="22884"/>
                    <a:pt x="905227" y="20572"/>
                  </a:cubicBezTo>
                  <a:cubicBezTo>
                    <a:pt x="909266" y="17683"/>
                    <a:pt x="919652" y="13639"/>
                    <a:pt x="924268" y="14216"/>
                  </a:cubicBezTo>
                  <a:close/>
                  <a:moveTo>
                    <a:pt x="1126730" y="0"/>
                  </a:moveTo>
                  <a:cubicBezTo>
                    <a:pt x="1130224" y="0"/>
                    <a:pt x="1133647" y="857"/>
                    <a:pt x="1137071" y="2569"/>
                  </a:cubicBezTo>
                  <a:cubicBezTo>
                    <a:pt x="1141064" y="3710"/>
                    <a:pt x="1145629" y="3710"/>
                    <a:pt x="1149623" y="4282"/>
                  </a:cubicBezTo>
                  <a:cubicBezTo>
                    <a:pt x="1153616" y="5423"/>
                    <a:pt x="1154186" y="8278"/>
                    <a:pt x="1153616" y="11703"/>
                  </a:cubicBezTo>
                  <a:cubicBezTo>
                    <a:pt x="1136500" y="41960"/>
                    <a:pt x="1119384" y="30542"/>
                    <a:pt x="1101697" y="12274"/>
                  </a:cubicBezTo>
                  <a:lnTo>
                    <a:pt x="1101127" y="10561"/>
                  </a:lnTo>
                  <a:cubicBezTo>
                    <a:pt x="1098845" y="7707"/>
                    <a:pt x="1099986" y="5423"/>
                    <a:pt x="1103409" y="4282"/>
                  </a:cubicBezTo>
                  <a:cubicBezTo>
                    <a:pt x="1107403" y="3710"/>
                    <a:pt x="1111397" y="3710"/>
                    <a:pt x="1115961" y="2569"/>
                  </a:cubicBezTo>
                  <a:cubicBezTo>
                    <a:pt x="1119669" y="857"/>
                    <a:pt x="1123235" y="0"/>
                    <a:pt x="1126730" y="0"/>
                  </a:cubicBezTo>
                  <a:close/>
                </a:path>
              </a:pathLst>
            </a:custGeom>
            <a:solidFill>
              <a:srgbClr val="28A2DC">
                <a:alpha val="69800"/>
              </a:srgbClr>
            </a:solidFill>
            <a:ln>
              <a:noFill/>
            </a:ln>
          </p:spPr>
          <p:txBody>
            <a:bodyPr anchorCtr="0" anchor="ctr" bIns="22850" lIns="45725" spcFirstLastPara="1" rIns="45725" wrap="square" tIns="2285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747993"/>
                </a:solidFill>
                <a:latin typeface="Oswald"/>
                <a:ea typeface="Oswald"/>
                <a:cs typeface="Oswald"/>
                <a:sym typeface="Oswald"/>
              </a:endParaRPr>
            </a:p>
          </p:txBody>
        </p:sp>
        <p:sp>
          <p:nvSpPr>
            <p:cNvPr id="457" name="Google Shape;457;g311d5cb9a0a_0_108"/>
            <p:cNvSpPr/>
            <p:nvPr/>
          </p:nvSpPr>
          <p:spPr>
            <a:xfrm>
              <a:off x="12055276" y="10063474"/>
              <a:ext cx="1230398" cy="1491159"/>
            </a:xfrm>
            <a:custGeom>
              <a:rect b="b" l="l" r="r" t="t"/>
              <a:pathLst>
                <a:path extrusionOk="0" h="3206793" w="2660319">
                  <a:moveTo>
                    <a:pt x="153862" y="3191573"/>
                  </a:moveTo>
                  <a:cubicBezTo>
                    <a:pt x="160731" y="3191573"/>
                    <a:pt x="168973" y="3191573"/>
                    <a:pt x="167599" y="3201719"/>
                  </a:cubicBezTo>
                  <a:cubicBezTo>
                    <a:pt x="166225" y="3202988"/>
                    <a:pt x="159357" y="3205524"/>
                    <a:pt x="155236" y="3206793"/>
                  </a:cubicBezTo>
                  <a:cubicBezTo>
                    <a:pt x="153862" y="3201719"/>
                    <a:pt x="153862" y="3196646"/>
                    <a:pt x="153862" y="3191573"/>
                  </a:cubicBezTo>
                  <a:close/>
                  <a:moveTo>
                    <a:pt x="825218" y="3158601"/>
                  </a:moveTo>
                  <a:cubicBezTo>
                    <a:pt x="828802" y="3158601"/>
                    <a:pt x="832386" y="3158601"/>
                    <a:pt x="837164" y="3158601"/>
                  </a:cubicBezTo>
                  <a:cubicBezTo>
                    <a:pt x="838358" y="3172551"/>
                    <a:pt x="839553" y="3185232"/>
                    <a:pt x="822829" y="3190305"/>
                  </a:cubicBezTo>
                  <a:lnTo>
                    <a:pt x="821635" y="3190305"/>
                  </a:lnTo>
                  <a:cubicBezTo>
                    <a:pt x="814468" y="3178891"/>
                    <a:pt x="813273" y="3167478"/>
                    <a:pt x="825218" y="3158601"/>
                  </a:cubicBezTo>
                  <a:close/>
                  <a:moveTo>
                    <a:pt x="138748" y="3098155"/>
                  </a:moveTo>
                  <a:cubicBezTo>
                    <a:pt x="153859" y="3104620"/>
                    <a:pt x="155233" y="3117550"/>
                    <a:pt x="157980" y="3130479"/>
                  </a:cubicBezTo>
                  <a:cubicBezTo>
                    <a:pt x="151112" y="3136944"/>
                    <a:pt x="142869" y="3140823"/>
                    <a:pt x="140122" y="3129186"/>
                  </a:cubicBezTo>
                  <a:cubicBezTo>
                    <a:pt x="137374" y="3120135"/>
                    <a:pt x="138748" y="3108499"/>
                    <a:pt x="138748" y="3098155"/>
                  </a:cubicBezTo>
                  <a:close/>
                  <a:moveTo>
                    <a:pt x="839525" y="3081667"/>
                  </a:moveTo>
                  <a:cubicBezTo>
                    <a:pt x="838304" y="3096885"/>
                    <a:pt x="838304" y="3113371"/>
                    <a:pt x="838304" y="3129858"/>
                  </a:cubicBezTo>
                  <a:cubicBezTo>
                    <a:pt x="834641" y="3129858"/>
                    <a:pt x="829756" y="3129858"/>
                    <a:pt x="824872" y="3129858"/>
                  </a:cubicBezTo>
                  <a:cubicBezTo>
                    <a:pt x="824872" y="3112103"/>
                    <a:pt x="818766" y="3091812"/>
                    <a:pt x="839525" y="3081667"/>
                  </a:cubicBezTo>
                  <a:close/>
                  <a:moveTo>
                    <a:pt x="487621" y="3057047"/>
                  </a:moveTo>
                  <a:cubicBezTo>
                    <a:pt x="492739" y="3056730"/>
                    <a:pt x="498013" y="3059267"/>
                    <a:pt x="503596" y="3064339"/>
                  </a:cubicBezTo>
                  <a:cubicBezTo>
                    <a:pt x="506077" y="3069411"/>
                    <a:pt x="506077" y="3075751"/>
                    <a:pt x="507318" y="3080824"/>
                  </a:cubicBezTo>
                  <a:cubicBezTo>
                    <a:pt x="509800" y="3087164"/>
                    <a:pt x="508559" y="3092236"/>
                    <a:pt x="503596" y="3097309"/>
                  </a:cubicBezTo>
                  <a:cubicBezTo>
                    <a:pt x="499874" y="3101113"/>
                    <a:pt x="493670" y="3102381"/>
                    <a:pt x="488707" y="3098577"/>
                  </a:cubicBezTo>
                  <a:cubicBezTo>
                    <a:pt x="477540" y="3090968"/>
                    <a:pt x="473818" y="3079556"/>
                    <a:pt x="472577" y="3066875"/>
                  </a:cubicBezTo>
                  <a:cubicBezTo>
                    <a:pt x="477540" y="3060535"/>
                    <a:pt x="482503" y="3057364"/>
                    <a:pt x="487621" y="3057047"/>
                  </a:cubicBezTo>
                  <a:close/>
                  <a:moveTo>
                    <a:pt x="16484" y="3016945"/>
                  </a:moveTo>
                  <a:cubicBezTo>
                    <a:pt x="19232" y="3016945"/>
                    <a:pt x="21979" y="3021830"/>
                    <a:pt x="26100" y="3025493"/>
                  </a:cubicBezTo>
                  <a:cubicBezTo>
                    <a:pt x="19232" y="3029156"/>
                    <a:pt x="10989" y="3032820"/>
                    <a:pt x="4121" y="3036483"/>
                  </a:cubicBezTo>
                  <a:cubicBezTo>
                    <a:pt x="4121" y="3032820"/>
                    <a:pt x="2747" y="3030377"/>
                    <a:pt x="0" y="3029156"/>
                  </a:cubicBezTo>
                  <a:cubicBezTo>
                    <a:pt x="1373" y="3021830"/>
                    <a:pt x="6868" y="3015724"/>
                    <a:pt x="16484" y="3016945"/>
                  </a:cubicBezTo>
                  <a:close/>
                  <a:moveTo>
                    <a:pt x="439607" y="2966271"/>
                  </a:moveTo>
                  <a:cubicBezTo>
                    <a:pt x="451544" y="2966271"/>
                    <a:pt x="462155" y="2966271"/>
                    <a:pt x="472765" y="2966271"/>
                  </a:cubicBezTo>
                  <a:cubicBezTo>
                    <a:pt x="474091" y="2978046"/>
                    <a:pt x="475418" y="2988513"/>
                    <a:pt x="476744" y="3000289"/>
                  </a:cubicBezTo>
                  <a:cubicBezTo>
                    <a:pt x="464807" y="3019915"/>
                    <a:pt x="452870" y="3002906"/>
                    <a:pt x="440934" y="2998981"/>
                  </a:cubicBezTo>
                  <a:cubicBezTo>
                    <a:pt x="440934" y="2987205"/>
                    <a:pt x="440934" y="2978046"/>
                    <a:pt x="439607" y="2966271"/>
                  </a:cubicBezTo>
                  <a:close/>
                  <a:moveTo>
                    <a:pt x="2400323" y="2787762"/>
                  </a:moveTo>
                  <a:lnTo>
                    <a:pt x="2399657" y="2788260"/>
                  </a:lnTo>
                  <a:lnTo>
                    <a:pt x="2400177" y="2788307"/>
                  </a:lnTo>
                  <a:lnTo>
                    <a:pt x="2400323" y="2787762"/>
                  </a:lnTo>
                  <a:close/>
                  <a:moveTo>
                    <a:pt x="2277977" y="2653110"/>
                  </a:moveTo>
                  <a:lnTo>
                    <a:pt x="2272475" y="2654922"/>
                  </a:lnTo>
                  <a:lnTo>
                    <a:pt x="2271661" y="2655939"/>
                  </a:lnTo>
                  <a:lnTo>
                    <a:pt x="2277977" y="2653110"/>
                  </a:lnTo>
                  <a:close/>
                  <a:moveTo>
                    <a:pt x="2554224" y="2182941"/>
                  </a:moveTo>
                  <a:cubicBezTo>
                    <a:pt x="2560549" y="2180456"/>
                    <a:pt x="2569404" y="2180456"/>
                    <a:pt x="2575730" y="2182941"/>
                  </a:cubicBezTo>
                  <a:cubicBezTo>
                    <a:pt x="2609886" y="2199096"/>
                    <a:pt x="2621272" y="2233890"/>
                    <a:pt x="2644043" y="2258743"/>
                  </a:cubicBezTo>
                  <a:cubicBezTo>
                    <a:pt x="2646573" y="2261228"/>
                    <a:pt x="2647838" y="2263713"/>
                    <a:pt x="2650368" y="2266198"/>
                  </a:cubicBezTo>
                  <a:cubicBezTo>
                    <a:pt x="2652898" y="2277382"/>
                    <a:pt x="2666814" y="2291051"/>
                    <a:pt x="2644043" y="2298507"/>
                  </a:cubicBezTo>
                  <a:cubicBezTo>
                    <a:pt x="2632657" y="2302235"/>
                    <a:pt x="2625067" y="2307206"/>
                    <a:pt x="2642778" y="2314661"/>
                  </a:cubicBezTo>
                  <a:cubicBezTo>
                    <a:pt x="2656693" y="2320875"/>
                    <a:pt x="2669344" y="2328331"/>
                    <a:pt x="2651633" y="2342000"/>
                  </a:cubicBezTo>
                  <a:cubicBezTo>
                    <a:pt x="2621272" y="2366852"/>
                    <a:pt x="2621272" y="2366852"/>
                    <a:pt x="2630127" y="2401646"/>
                  </a:cubicBezTo>
                  <a:cubicBezTo>
                    <a:pt x="2632657" y="2409102"/>
                    <a:pt x="2632657" y="2417801"/>
                    <a:pt x="2635187" y="2425257"/>
                  </a:cubicBezTo>
                  <a:cubicBezTo>
                    <a:pt x="2608621" y="2426499"/>
                    <a:pt x="2599766" y="2404132"/>
                    <a:pt x="2584585" y="2390463"/>
                  </a:cubicBezTo>
                  <a:cubicBezTo>
                    <a:pt x="2578260" y="2385492"/>
                    <a:pt x="2580790" y="2375551"/>
                    <a:pt x="2587115" y="2370580"/>
                  </a:cubicBezTo>
                  <a:cubicBezTo>
                    <a:pt x="2612416" y="2342000"/>
                    <a:pt x="2580790" y="2330816"/>
                    <a:pt x="2569404" y="2314661"/>
                  </a:cubicBezTo>
                  <a:cubicBezTo>
                    <a:pt x="2580790" y="2293537"/>
                    <a:pt x="2561814" y="2287323"/>
                    <a:pt x="2549163" y="2278625"/>
                  </a:cubicBezTo>
                  <a:cubicBezTo>
                    <a:pt x="2494766" y="2243831"/>
                    <a:pt x="2507417" y="2212765"/>
                    <a:pt x="2554224" y="2182941"/>
                  </a:cubicBezTo>
                  <a:close/>
                  <a:moveTo>
                    <a:pt x="1901236" y="2132911"/>
                  </a:moveTo>
                  <a:cubicBezTo>
                    <a:pt x="1905277" y="2133747"/>
                    <a:pt x="1909495" y="2135769"/>
                    <a:pt x="1913868" y="2139190"/>
                  </a:cubicBezTo>
                  <a:cubicBezTo>
                    <a:pt x="1932611" y="2155365"/>
                    <a:pt x="1946357" y="2144167"/>
                    <a:pt x="1961351" y="2135458"/>
                  </a:cubicBezTo>
                  <a:cubicBezTo>
                    <a:pt x="2018832" y="2159097"/>
                    <a:pt x="2091307" y="2162830"/>
                    <a:pt x="2107551" y="2242458"/>
                  </a:cubicBezTo>
                  <a:cubicBezTo>
                    <a:pt x="2112550" y="2264854"/>
                    <a:pt x="2141290" y="2264854"/>
                    <a:pt x="2155035" y="2279784"/>
                  </a:cubicBezTo>
                  <a:cubicBezTo>
                    <a:pt x="2160034" y="2287249"/>
                    <a:pt x="2160034" y="2293470"/>
                    <a:pt x="2153786" y="2299691"/>
                  </a:cubicBezTo>
                  <a:cubicBezTo>
                    <a:pt x="2158784" y="2304668"/>
                    <a:pt x="2163782" y="2309645"/>
                    <a:pt x="2170030" y="2315866"/>
                  </a:cubicBezTo>
                  <a:cubicBezTo>
                    <a:pt x="2175028" y="2322087"/>
                    <a:pt x="2180027" y="2325819"/>
                    <a:pt x="2185025" y="2330796"/>
                  </a:cubicBezTo>
                  <a:lnTo>
                    <a:pt x="2185029" y="2330796"/>
                  </a:lnTo>
                  <a:lnTo>
                    <a:pt x="2191216" y="2278693"/>
                  </a:lnTo>
                  <a:cubicBezTo>
                    <a:pt x="2209654" y="2235085"/>
                    <a:pt x="2259675" y="2216094"/>
                    <a:pt x="2297830" y="2187960"/>
                  </a:cubicBezTo>
                  <a:cubicBezTo>
                    <a:pt x="2300932" y="2185460"/>
                    <a:pt x="2305895" y="2183584"/>
                    <a:pt x="2310238" y="2182959"/>
                  </a:cubicBezTo>
                  <a:cubicBezTo>
                    <a:pt x="2314581" y="2182334"/>
                    <a:pt x="2318304" y="2182959"/>
                    <a:pt x="2318924" y="2185460"/>
                  </a:cubicBezTo>
                  <a:cubicBezTo>
                    <a:pt x="2361112" y="2249230"/>
                    <a:pt x="2428116" y="2189211"/>
                    <a:pt x="2475268" y="2221721"/>
                  </a:cubicBezTo>
                  <a:cubicBezTo>
                    <a:pt x="2514974" y="2232975"/>
                    <a:pt x="2526141" y="2270487"/>
                    <a:pt x="2548476" y="2299246"/>
                  </a:cubicBezTo>
                  <a:cubicBezTo>
                    <a:pt x="2548476" y="2315501"/>
                    <a:pt x="2538550" y="2326755"/>
                    <a:pt x="2526141" y="2336758"/>
                  </a:cubicBezTo>
                  <a:cubicBezTo>
                    <a:pt x="2502566" y="2358015"/>
                    <a:pt x="2501325" y="2358015"/>
                    <a:pt x="2486435" y="2325505"/>
                  </a:cubicBezTo>
                  <a:cubicBezTo>
                    <a:pt x="2483953" y="2321753"/>
                    <a:pt x="2481472" y="2316752"/>
                    <a:pt x="2478990" y="2311750"/>
                  </a:cubicBezTo>
                  <a:cubicBezTo>
                    <a:pt x="2464100" y="2318002"/>
                    <a:pt x="2470304" y="2341760"/>
                    <a:pt x="2452933" y="2346761"/>
                  </a:cubicBezTo>
                  <a:cubicBezTo>
                    <a:pt x="2439284" y="2334257"/>
                    <a:pt x="2438043" y="2314251"/>
                    <a:pt x="2421912" y="2301747"/>
                  </a:cubicBezTo>
                  <a:cubicBezTo>
                    <a:pt x="2429357" y="2315501"/>
                    <a:pt x="2434320" y="2330506"/>
                    <a:pt x="2425635" y="2343010"/>
                  </a:cubicBezTo>
                  <a:lnTo>
                    <a:pt x="2425158" y="2343490"/>
                  </a:lnTo>
                  <a:lnTo>
                    <a:pt x="2422824" y="2344143"/>
                  </a:lnTo>
                  <a:lnTo>
                    <a:pt x="2420710" y="2347973"/>
                  </a:lnTo>
                  <a:lnTo>
                    <a:pt x="2420361" y="2348325"/>
                  </a:lnTo>
                  <a:cubicBezTo>
                    <a:pt x="2418190" y="2349263"/>
                    <a:pt x="2415708" y="2349263"/>
                    <a:pt x="2413227" y="2348012"/>
                  </a:cubicBezTo>
                  <a:cubicBezTo>
                    <a:pt x="2417569" y="2353014"/>
                    <a:pt x="2419121" y="2351138"/>
                    <a:pt x="2420517" y="2348324"/>
                  </a:cubicBezTo>
                  <a:lnTo>
                    <a:pt x="2420710" y="2347973"/>
                  </a:lnTo>
                  <a:lnTo>
                    <a:pt x="2425158" y="2343490"/>
                  </a:lnTo>
                  <a:lnTo>
                    <a:pt x="2426876" y="2343010"/>
                  </a:lnTo>
                  <a:cubicBezTo>
                    <a:pt x="2438043" y="2336758"/>
                    <a:pt x="2445488" y="2338009"/>
                    <a:pt x="2452933" y="2346761"/>
                  </a:cubicBezTo>
                  <a:cubicBezTo>
                    <a:pt x="2443006" y="2364267"/>
                    <a:pt x="2433080" y="2383023"/>
                    <a:pt x="2423153" y="2401779"/>
                  </a:cubicBezTo>
                  <a:cubicBezTo>
                    <a:pt x="2415708" y="2413033"/>
                    <a:pt x="2393373" y="2420535"/>
                    <a:pt x="2402059" y="2439291"/>
                  </a:cubicBezTo>
                  <a:cubicBezTo>
                    <a:pt x="2419431" y="2470551"/>
                    <a:pt x="2378483" y="2454296"/>
                    <a:pt x="2376002" y="2473052"/>
                  </a:cubicBezTo>
                  <a:cubicBezTo>
                    <a:pt x="2374761" y="2488057"/>
                    <a:pt x="2369798" y="2504312"/>
                    <a:pt x="2347463" y="2513065"/>
                  </a:cubicBezTo>
                  <a:cubicBezTo>
                    <a:pt x="2377243" y="2526819"/>
                    <a:pt x="2399577" y="2521818"/>
                    <a:pt x="2421912" y="2523068"/>
                  </a:cubicBezTo>
                  <a:cubicBezTo>
                    <a:pt x="2384688" y="2554328"/>
                    <a:pt x="2436802" y="2541824"/>
                    <a:pt x="2438043" y="2554328"/>
                  </a:cubicBezTo>
                  <a:cubicBezTo>
                    <a:pt x="2446729" y="2565582"/>
                    <a:pt x="2446729" y="2576835"/>
                    <a:pt x="2438043" y="2586838"/>
                  </a:cubicBezTo>
                  <a:lnTo>
                    <a:pt x="2438043" y="2603094"/>
                  </a:lnTo>
                  <a:lnTo>
                    <a:pt x="2438011" y="2603149"/>
                  </a:lnTo>
                  <a:lnTo>
                    <a:pt x="2441767" y="2614245"/>
                  </a:lnTo>
                  <a:cubicBezTo>
                    <a:pt x="2441826" y="2630746"/>
                    <a:pt x="2429448" y="2648115"/>
                    <a:pt x="2438789" y="2664790"/>
                  </a:cubicBezTo>
                  <a:cubicBezTo>
                    <a:pt x="2445017" y="2675907"/>
                    <a:pt x="2451245" y="2689494"/>
                    <a:pt x="2466192" y="2677142"/>
                  </a:cubicBezTo>
                  <a:cubicBezTo>
                    <a:pt x="2476156" y="2669731"/>
                    <a:pt x="2484875" y="2662320"/>
                    <a:pt x="2494839" y="2669731"/>
                  </a:cubicBezTo>
                  <a:cubicBezTo>
                    <a:pt x="2513523" y="2683318"/>
                    <a:pt x="2532206" y="2690729"/>
                    <a:pt x="2558363" y="2688258"/>
                  </a:cubicBezTo>
                  <a:cubicBezTo>
                    <a:pt x="2575800" y="2687023"/>
                    <a:pt x="2591992" y="2711727"/>
                    <a:pt x="2614412" y="2711727"/>
                  </a:cubicBezTo>
                  <a:cubicBezTo>
                    <a:pt x="2611921" y="2720373"/>
                    <a:pt x="2609430" y="2729019"/>
                    <a:pt x="2606939" y="2737665"/>
                  </a:cubicBezTo>
                  <a:cubicBezTo>
                    <a:pt x="2603202" y="2743841"/>
                    <a:pt x="2599466" y="2750017"/>
                    <a:pt x="2595729" y="2756193"/>
                  </a:cubicBezTo>
                  <a:cubicBezTo>
                    <a:pt x="2589501" y="2762369"/>
                    <a:pt x="2584519" y="2767309"/>
                    <a:pt x="2579537" y="2772250"/>
                  </a:cubicBezTo>
                  <a:cubicBezTo>
                    <a:pt x="2567081" y="2777191"/>
                    <a:pt x="2554626" y="2782131"/>
                    <a:pt x="2542170" y="2785837"/>
                  </a:cubicBezTo>
                  <a:cubicBezTo>
                    <a:pt x="2529715" y="2789542"/>
                    <a:pt x="2520996" y="2795718"/>
                    <a:pt x="2517259" y="2811775"/>
                  </a:cubicBezTo>
                  <a:cubicBezTo>
                    <a:pt x="2513523" y="2829068"/>
                    <a:pt x="2503558" y="2845125"/>
                    <a:pt x="2496085" y="2861182"/>
                  </a:cubicBezTo>
                  <a:cubicBezTo>
                    <a:pt x="2494839" y="2863652"/>
                    <a:pt x="2486120" y="2866123"/>
                    <a:pt x="2482384" y="2863652"/>
                  </a:cubicBezTo>
                  <a:cubicBezTo>
                    <a:pt x="2478647" y="2862417"/>
                    <a:pt x="2472419" y="2857477"/>
                    <a:pt x="2472419" y="2853771"/>
                  </a:cubicBezTo>
                  <a:cubicBezTo>
                    <a:pt x="2472419" y="2838949"/>
                    <a:pt x="2476156" y="2824127"/>
                    <a:pt x="2478647" y="2804364"/>
                  </a:cubicBezTo>
                  <a:cubicBezTo>
                    <a:pt x="2428825" y="2804364"/>
                    <a:pt x="2381494" y="2804364"/>
                    <a:pt x="2335408" y="2804364"/>
                  </a:cubicBezTo>
                  <a:cubicBezTo>
                    <a:pt x="2319216" y="2804364"/>
                    <a:pt x="2303024" y="2804673"/>
                    <a:pt x="2287299" y="2802975"/>
                  </a:cubicBezTo>
                  <a:lnTo>
                    <a:pt x="2275664" y="2799525"/>
                  </a:lnTo>
                  <a:lnTo>
                    <a:pt x="2244475" y="2796906"/>
                  </a:lnTo>
                  <a:cubicBezTo>
                    <a:pt x="2222140" y="2796906"/>
                    <a:pt x="2199805" y="2800657"/>
                    <a:pt x="2182434" y="2781901"/>
                  </a:cubicBezTo>
                  <a:cubicBezTo>
                    <a:pt x="2166303" y="2759394"/>
                    <a:pt x="2166303" y="2738137"/>
                    <a:pt x="2189878" y="2720631"/>
                  </a:cubicBezTo>
                  <a:lnTo>
                    <a:pt x="2206082" y="2713585"/>
                  </a:lnTo>
                  <a:lnTo>
                    <a:pt x="2204719" y="2713040"/>
                  </a:lnTo>
                  <a:lnTo>
                    <a:pt x="2192360" y="2718130"/>
                  </a:lnTo>
                  <a:cubicBezTo>
                    <a:pt x="2162580" y="2715630"/>
                    <a:pt x="2155135" y="2694373"/>
                    <a:pt x="2152654" y="2669365"/>
                  </a:cubicBezTo>
                  <a:cubicBezTo>
                    <a:pt x="2151413" y="2646858"/>
                    <a:pt x="2139005" y="2635604"/>
                    <a:pt x="2120392" y="2629352"/>
                  </a:cubicBezTo>
                  <a:cubicBezTo>
                    <a:pt x="2107984" y="2621850"/>
                    <a:pt x="2098058" y="2610596"/>
                    <a:pt x="2093094" y="2595591"/>
                  </a:cubicBezTo>
                  <a:cubicBezTo>
                    <a:pt x="2088131" y="2576835"/>
                    <a:pt x="2093094" y="2559330"/>
                    <a:pt x="2101780" y="2543074"/>
                  </a:cubicBezTo>
                  <a:cubicBezTo>
                    <a:pt x="2104262" y="2536822"/>
                    <a:pt x="2107984" y="2529320"/>
                    <a:pt x="2110466" y="2524318"/>
                  </a:cubicBezTo>
                  <a:cubicBezTo>
                    <a:pt x="2119772" y="2502749"/>
                    <a:pt x="2113025" y="2481180"/>
                    <a:pt x="2112734" y="2460138"/>
                  </a:cubicBezTo>
                  <a:lnTo>
                    <a:pt x="2114189" y="2448881"/>
                  </a:lnTo>
                  <a:lnTo>
                    <a:pt x="2087089" y="2472167"/>
                  </a:lnTo>
                  <a:cubicBezTo>
                    <a:pt x="2080685" y="2484143"/>
                    <a:pt x="2080061" y="2498762"/>
                    <a:pt x="2087558" y="2517425"/>
                  </a:cubicBezTo>
                  <a:cubicBezTo>
                    <a:pt x="2100054" y="2547286"/>
                    <a:pt x="2080061" y="2559728"/>
                    <a:pt x="2057569" y="2569681"/>
                  </a:cubicBezTo>
                  <a:cubicBezTo>
                    <a:pt x="2051321" y="2575902"/>
                    <a:pt x="2046322" y="2580879"/>
                    <a:pt x="2042574" y="2585856"/>
                  </a:cubicBezTo>
                  <a:cubicBezTo>
                    <a:pt x="2042574" y="2590832"/>
                    <a:pt x="2042574" y="2597053"/>
                    <a:pt x="2042574" y="2602030"/>
                  </a:cubicBezTo>
                  <a:cubicBezTo>
                    <a:pt x="2046322" y="2608251"/>
                    <a:pt x="2052570" y="2613228"/>
                    <a:pt x="2057569" y="2618205"/>
                  </a:cubicBezTo>
                  <a:cubicBezTo>
                    <a:pt x="2067565" y="2616960"/>
                    <a:pt x="2078811" y="2600786"/>
                    <a:pt x="2090057" y="2618205"/>
                  </a:cubicBezTo>
                  <a:cubicBezTo>
                    <a:pt x="2093806" y="2621937"/>
                    <a:pt x="2095056" y="2624426"/>
                    <a:pt x="2093806" y="2629402"/>
                  </a:cubicBezTo>
                  <a:cubicBezTo>
                    <a:pt x="2092557" y="2631891"/>
                    <a:pt x="2091307" y="2634379"/>
                    <a:pt x="2090057" y="2634379"/>
                  </a:cubicBezTo>
                  <a:cubicBezTo>
                    <a:pt x="2073813" y="2651798"/>
                    <a:pt x="2055069" y="2631891"/>
                    <a:pt x="2037575" y="2638112"/>
                  </a:cubicBezTo>
                  <a:cubicBezTo>
                    <a:pt x="2030078" y="2641844"/>
                    <a:pt x="2027579" y="2630647"/>
                    <a:pt x="2023830" y="2623181"/>
                  </a:cubicBezTo>
                  <a:cubicBezTo>
                    <a:pt x="2020081" y="2610739"/>
                    <a:pt x="2013834" y="2598298"/>
                    <a:pt x="2008835" y="2585856"/>
                  </a:cubicBezTo>
                  <a:cubicBezTo>
                    <a:pt x="2008835" y="2583367"/>
                    <a:pt x="2008835" y="2579635"/>
                    <a:pt x="2008835" y="2575902"/>
                  </a:cubicBezTo>
                  <a:cubicBezTo>
                    <a:pt x="1967599" y="2531111"/>
                    <a:pt x="1965100" y="2486320"/>
                    <a:pt x="2021331" y="2425355"/>
                  </a:cubicBezTo>
                  <a:cubicBezTo>
                    <a:pt x="1995090" y="2444018"/>
                    <a:pt x="1992591" y="2453971"/>
                    <a:pt x="1988842" y="2462680"/>
                  </a:cubicBezTo>
                  <a:cubicBezTo>
                    <a:pt x="1983844" y="2471390"/>
                    <a:pt x="1985093" y="2483832"/>
                    <a:pt x="1976346" y="2491297"/>
                  </a:cubicBezTo>
                  <a:cubicBezTo>
                    <a:pt x="1965100" y="2500006"/>
                    <a:pt x="1952604" y="2501250"/>
                    <a:pt x="1940109" y="2504983"/>
                  </a:cubicBezTo>
                  <a:cubicBezTo>
                    <a:pt x="1936360" y="2504983"/>
                    <a:pt x="1932611" y="2506227"/>
                    <a:pt x="1930112" y="2506227"/>
                  </a:cubicBezTo>
                  <a:cubicBezTo>
                    <a:pt x="1916367" y="2518669"/>
                    <a:pt x="1902622" y="2531111"/>
                    <a:pt x="1888876" y="2542309"/>
                  </a:cubicBezTo>
                  <a:cubicBezTo>
                    <a:pt x="1876380" y="2552262"/>
                    <a:pt x="1871382" y="2560972"/>
                    <a:pt x="1876380" y="2575902"/>
                  </a:cubicBezTo>
                  <a:cubicBezTo>
                    <a:pt x="1878879" y="2583367"/>
                    <a:pt x="1873881" y="2594565"/>
                    <a:pt x="1865134" y="2590832"/>
                  </a:cubicBezTo>
                  <a:cubicBezTo>
                    <a:pt x="1836394" y="2582123"/>
                    <a:pt x="1823898" y="2609495"/>
                    <a:pt x="1802656" y="2616960"/>
                  </a:cubicBezTo>
                  <a:cubicBezTo>
                    <a:pt x="1795158" y="2619449"/>
                    <a:pt x="1783912" y="2624426"/>
                    <a:pt x="1781413" y="2620693"/>
                  </a:cubicBezTo>
                  <a:cubicBezTo>
                    <a:pt x="1770167" y="2609495"/>
                    <a:pt x="1783912" y="2603274"/>
                    <a:pt x="1791409" y="2599542"/>
                  </a:cubicBezTo>
                  <a:cubicBezTo>
                    <a:pt x="1815151" y="2590832"/>
                    <a:pt x="1803905" y="2553507"/>
                    <a:pt x="1833895" y="2548530"/>
                  </a:cubicBezTo>
                  <a:cubicBezTo>
                    <a:pt x="1841392" y="2547286"/>
                    <a:pt x="1838893" y="2537332"/>
                    <a:pt x="1837644" y="2528623"/>
                  </a:cubicBezTo>
                  <a:cubicBezTo>
                    <a:pt x="1835144" y="2512448"/>
                    <a:pt x="1833895" y="2497518"/>
                    <a:pt x="1833895" y="2481343"/>
                  </a:cubicBezTo>
                  <a:cubicBezTo>
                    <a:pt x="1833895" y="2457704"/>
                    <a:pt x="1833895" y="2457704"/>
                    <a:pt x="1871382" y="2450238"/>
                  </a:cubicBezTo>
                  <a:cubicBezTo>
                    <a:pt x="1880129" y="2447750"/>
                    <a:pt x="1888876" y="2442773"/>
                    <a:pt x="1885128" y="2435308"/>
                  </a:cubicBezTo>
                  <a:cubicBezTo>
                    <a:pt x="1882628" y="2430331"/>
                    <a:pt x="1872632" y="2429087"/>
                    <a:pt x="1865134" y="2426599"/>
                  </a:cubicBezTo>
                  <a:cubicBezTo>
                    <a:pt x="1860136" y="2425355"/>
                    <a:pt x="1855138" y="2426599"/>
                    <a:pt x="1848890" y="2426599"/>
                  </a:cubicBezTo>
                  <a:lnTo>
                    <a:pt x="1847932" y="2422172"/>
                  </a:lnTo>
                  <a:lnTo>
                    <a:pt x="1847141" y="2425957"/>
                  </a:lnTo>
                  <a:cubicBezTo>
                    <a:pt x="1843402" y="2424702"/>
                    <a:pt x="1838417" y="2422192"/>
                    <a:pt x="1833432" y="2420937"/>
                  </a:cubicBezTo>
                  <a:cubicBezTo>
                    <a:pt x="1808509" y="2413407"/>
                    <a:pt x="1789816" y="2444781"/>
                    <a:pt x="1761153" y="2428467"/>
                  </a:cubicBezTo>
                  <a:cubicBezTo>
                    <a:pt x="1739968" y="2415917"/>
                    <a:pt x="1712552" y="2415917"/>
                    <a:pt x="1687628" y="2409642"/>
                  </a:cubicBezTo>
                  <a:cubicBezTo>
                    <a:pt x="1696352" y="2438506"/>
                    <a:pt x="1729999" y="2439761"/>
                    <a:pt x="1747445" y="2468625"/>
                  </a:cubicBezTo>
                  <a:cubicBezTo>
                    <a:pt x="1685136" y="2486195"/>
                    <a:pt x="1630303" y="2508784"/>
                    <a:pt x="1572979" y="2536393"/>
                  </a:cubicBezTo>
                  <a:cubicBezTo>
                    <a:pt x="1567994" y="2507529"/>
                    <a:pt x="1584194" y="2483685"/>
                    <a:pt x="1569240" y="2456076"/>
                  </a:cubicBezTo>
                  <a:cubicBezTo>
                    <a:pt x="1553040" y="2447291"/>
                    <a:pt x="1538085" y="2472390"/>
                    <a:pt x="1516900" y="2466115"/>
                  </a:cubicBezTo>
                  <a:cubicBezTo>
                    <a:pt x="1500700" y="2462350"/>
                    <a:pt x="1482007" y="2468625"/>
                    <a:pt x="1468299" y="2486195"/>
                  </a:cubicBezTo>
                  <a:cubicBezTo>
                    <a:pt x="1462068" y="2491215"/>
                    <a:pt x="1444621" y="2497489"/>
                    <a:pt x="1440883" y="2493724"/>
                  </a:cubicBezTo>
                  <a:cubicBezTo>
                    <a:pt x="1410974" y="2466115"/>
                    <a:pt x="1362373" y="2471135"/>
                    <a:pt x="1339941" y="2433486"/>
                  </a:cubicBezTo>
                  <a:cubicBezTo>
                    <a:pt x="1338695" y="2430977"/>
                    <a:pt x="1337449" y="2428467"/>
                    <a:pt x="1337449" y="2425957"/>
                  </a:cubicBezTo>
                  <a:cubicBezTo>
                    <a:pt x="1351157" y="2402112"/>
                    <a:pt x="1332464" y="2382033"/>
                    <a:pt x="1331218" y="2359444"/>
                  </a:cubicBezTo>
                  <a:cubicBezTo>
                    <a:pt x="1329972" y="2351914"/>
                    <a:pt x="1320002" y="2350659"/>
                    <a:pt x="1311279" y="2351914"/>
                  </a:cubicBezTo>
                  <a:cubicBezTo>
                    <a:pt x="1292586" y="2353169"/>
                    <a:pt x="1291340" y="2343129"/>
                    <a:pt x="1297571" y="2328070"/>
                  </a:cubicBezTo>
                  <a:cubicBezTo>
                    <a:pt x="1300063" y="2318030"/>
                    <a:pt x="1302555" y="2307991"/>
                    <a:pt x="1303802" y="2297951"/>
                  </a:cubicBezTo>
                  <a:cubicBezTo>
                    <a:pt x="1329972" y="2300461"/>
                    <a:pt x="1352403" y="2307991"/>
                    <a:pt x="1368604" y="2329325"/>
                  </a:cubicBezTo>
                  <a:cubicBezTo>
                    <a:pt x="1366111" y="2331835"/>
                    <a:pt x="1364865" y="2334345"/>
                    <a:pt x="1363619" y="2338110"/>
                  </a:cubicBezTo>
                  <a:lnTo>
                    <a:pt x="1367357" y="2334345"/>
                  </a:lnTo>
                  <a:lnTo>
                    <a:pt x="1368604" y="2329325"/>
                  </a:lnTo>
                  <a:cubicBezTo>
                    <a:pt x="1373588" y="2329325"/>
                    <a:pt x="1378573" y="2329325"/>
                    <a:pt x="1383558" y="2329325"/>
                  </a:cubicBezTo>
                  <a:cubicBezTo>
                    <a:pt x="1415959" y="2326815"/>
                    <a:pt x="1401004" y="2286656"/>
                    <a:pt x="1422190" y="2279127"/>
                  </a:cubicBezTo>
                  <a:cubicBezTo>
                    <a:pt x="1449606" y="2269087"/>
                    <a:pt x="1478268" y="2230183"/>
                    <a:pt x="1504438" y="2280382"/>
                  </a:cubicBezTo>
                  <a:cubicBezTo>
                    <a:pt x="1505684" y="2286656"/>
                    <a:pt x="1500700" y="2287911"/>
                    <a:pt x="1496961" y="2292931"/>
                  </a:cubicBezTo>
                  <a:cubicBezTo>
                    <a:pt x="1501946" y="2294186"/>
                    <a:pt x="1505684" y="2291676"/>
                    <a:pt x="1505684" y="2285401"/>
                  </a:cubicBezTo>
                  <a:cubicBezTo>
                    <a:pt x="1510669" y="2266577"/>
                    <a:pt x="1504438" y="2237713"/>
                    <a:pt x="1530608" y="2233948"/>
                  </a:cubicBezTo>
                  <a:cubicBezTo>
                    <a:pt x="1559271" y="2228928"/>
                    <a:pt x="1546809" y="2264067"/>
                    <a:pt x="1560517" y="2274107"/>
                  </a:cubicBezTo>
                  <a:cubicBezTo>
                    <a:pt x="1533101" y="2207594"/>
                    <a:pt x="1574225" y="2187515"/>
                    <a:pt x="1627811" y="2174965"/>
                  </a:cubicBezTo>
                  <a:cubicBezTo>
                    <a:pt x="1665197" y="2177475"/>
                    <a:pt x="1665197" y="2198809"/>
                    <a:pt x="1650243" y="2223908"/>
                  </a:cubicBezTo>
                  <a:cubicBezTo>
                    <a:pt x="1637781" y="2245243"/>
                    <a:pt x="1624073" y="2264067"/>
                    <a:pt x="1637781" y="2295441"/>
                  </a:cubicBezTo>
                  <a:cubicBezTo>
                    <a:pt x="1671428" y="2238027"/>
                    <a:pt x="1702972" y="2261792"/>
                    <a:pt x="1735042" y="2282029"/>
                  </a:cubicBezTo>
                  <a:lnTo>
                    <a:pt x="1766672" y="2297600"/>
                  </a:lnTo>
                  <a:lnTo>
                    <a:pt x="1772041" y="2253500"/>
                  </a:lnTo>
                  <a:cubicBezTo>
                    <a:pt x="1777977" y="2240281"/>
                    <a:pt x="1788910" y="2230016"/>
                    <a:pt x="1807654" y="2225039"/>
                  </a:cubicBezTo>
                  <a:cubicBezTo>
                    <a:pt x="1848890" y="2216330"/>
                    <a:pt x="1858886" y="2183981"/>
                    <a:pt x="1870132" y="2151632"/>
                  </a:cubicBezTo>
                  <a:cubicBezTo>
                    <a:pt x="1878567" y="2138568"/>
                    <a:pt x="1889111" y="2130403"/>
                    <a:pt x="1901236" y="2132911"/>
                  </a:cubicBezTo>
                  <a:close/>
                  <a:moveTo>
                    <a:pt x="777619" y="1310663"/>
                  </a:moveTo>
                  <a:lnTo>
                    <a:pt x="778692" y="1310922"/>
                  </a:lnTo>
                  <a:lnTo>
                    <a:pt x="777486" y="1310922"/>
                  </a:lnTo>
                  <a:lnTo>
                    <a:pt x="777619" y="1310663"/>
                  </a:lnTo>
                  <a:close/>
                  <a:moveTo>
                    <a:pt x="774470" y="1270355"/>
                  </a:moveTo>
                  <a:cubicBezTo>
                    <a:pt x="779899" y="1270194"/>
                    <a:pt x="784723" y="1270840"/>
                    <a:pt x="787136" y="1273426"/>
                  </a:cubicBezTo>
                  <a:cubicBezTo>
                    <a:pt x="791358" y="1279891"/>
                    <a:pt x="789850" y="1286356"/>
                    <a:pt x="786834" y="1292659"/>
                  </a:cubicBezTo>
                  <a:lnTo>
                    <a:pt x="777619" y="1310663"/>
                  </a:lnTo>
                  <a:lnTo>
                    <a:pt x="759996" y="1306397"/>
                  </a:lnTo>
                  <a:cubicBezTo>
                    <a:pt x="754568" y="1303488"/>
                    <a:pt x="750346" y="1298639"/>
                    <a:pt x="748537" y="1290235"/>
                  </a:cubicBezTo>
                  <a:cubicBezTo>
                    <a:pt x="747331" y="1282477"/>
                    <a:pt x="748537" y="1272133"/>
                    <a:pt x="758187" y="1272133"/>
                  </a:cubicBezTo>
                  <a:cubicBezTo>
                    <a:pt x="763012" y="1271487"/>
                    <a:pt x="769042" y="1270517"/>
                    <a:pt x="774470" y="1270355"/>
                  </a:cubicBezTo>
                  <a:close/>
                  <a:moveTo>
                    <a:pt x="748398" y="1192370"/>
                  </a:moveTo>
                  <a:cubicBezTo>
                    <a:pt x="750993" y="1191922"/>
                    <a:pt x="753435" y="1191922"/>
                    <a:pt x="754046" y="1192519"/>
                  </a:cubicBezTo>
                  <a:cubicBezTo>
                    <a:pt x="758930" y="1194908"/>
                    <a:pt x="760151" y="1200881"/>
                    <a:pt x="760151" y="1205660"/>
                  </a:cubicBezTo>
                  <a:cubicBezTo>
                    <a:pt x="762594" y="1239109"/>
                    <a:pt x="738171" y="1245082"/>
                    <a:pt x="708864" y="1243887"/>
                  </a:cubicBezTo>
                  <a:cubicBezTo>
                    <a:pt x="719854" y="1227163"/>
                    <a:pt x="729623" y="1210438"/>
                    <a:pt x="741834" y="1194908"/>
                  </a:cubicBezTo>
                  <a:cubicBezTo>
                    <a:pt x="743056" y="1193714"/>
                    <a:pt x="745803" y="1192818"/>
                    <a:pt x="748398" y="1192370"/>
                  </a:cubicBezTo>
                  <a:close/>
                  <a:moveTo>
                    <a:pt x="806509" y="1114390"/>
                  </a:moveTo>
                  <a:cubicBezTo>
                    <a:pt x="795096" y="1133526"/>
                    <a:pt x="790024" y="1153937"/>
                    <a:pt x="788756" y="1176900"/>
                  </a:cubicBezTo>
                  <a:cubicBezTo>
                    <a:pt x="788756" y="1183279"/>
                    <a:pt x="782415" y="1184555"/>
                    <a:pt x="778611" y="1178176"/>
                  </a:cubicBezTo>
                  <a:cubicBezTo>
                    <a:pt x="776074" y="1175625"/>
                    <a:pt x="776074" y="1167970"/>
                    <a:pt x="774806" y="1164143"/>
                  </a:cubicBezTo>
                  <a:cubicBezTo>
                    <a:pt x="776074" y="1124596"/>
                    <a:pt x="776074" y="1124596"/>
                    <a:pt x="806509" y="1114390"/>
                  </a:cubicBezTo>
                  <a:close/>
                  <a:moveTo>
                    <a:pt x="1033074" y="1037458"/>
                  </a:moveTo>
                  <a:lnTo>
                    <a:pt x="1040499" y="1044930"/>
                  </a:lnTo>
                  <a:lnTo>
                    <a:pt x="1040685" y="1044834"/>
                  </a:lnTo>
                  <a:cubicBezTo>
                    <a:pt x="1043221" y="1044979"/>
                    <a:pt x="1045757" y="1046425"/>
                    <a:pt x="1048294" y="1048738"/>
                  </a:cubicBezTo>
                  <a:cubicBezTo>
                    <a:pt x="1054634" y="1053366"/>
                    <a:pt x="1059707" y="1057993"/>
                    <a:pt x="1064779" y="1063777"/>
                  </a:cubicBezTo>
                  <a:lnTo>
                    <a:pt x="1051651" y="1063777"/>
                  </a:lnTo>
                  <a:lnTo>
                    <a:pt x="1062991" y="1068922"/>
                  </a:lnTo>
                  <a:lnTo>
                    <a:pt x="1062991" y="1064935"/>
                  </a:lnTo>
                  <a:cubicBezTo>
                    <a:pt x="1083750" y="1064935"/>
                    <a:pt x="1104509" y="1066195"/>
                    <a:pt x="1124048" y="1067454"/>
                  </a:cubicBezTo>
                  <a:cubicBezTo>
                    <a:pt x="1128932" y="1068713"/>
                    <a:pt x="1132596" y="1073750"/>
                    <a:pt x="1133817" y="1078787"/>
                  </a:cubicBezTo>
                  <a:cubicBezTo>
                    <a:pt x="1136259" y="1082565"/>
                    <a:pt x="1132596" y="1087602"/>
                    <a:pt x="1126490" y="1087602"/>
                  </a:cubicBezTo>
                  <a:cubicBezTo>
                    <a:pt x="1111836" y="1088861"/>
                    <a:pt x="1113057" y="1100195"/>
                    <a:pt x="1109394" y="1110269"/>
                  </a:cubicBezTo>
                  <a:cubicBezTo>
                    <a:pt x="1103288" y="1124121"/>
                    <a:pt x="1098404" y="1114047"/>
                    <a:pt x="1092298" y="1109010"/>
                  </a:cubicBezTo>
                  <a:cubicBezTo>
                    <a:pt x="1086803" y="1104602"/>
                    <a:pt x="1081918" y="1104917"/>
                    <a:pt x="1077186" y="1106649"/>
                  </a:cubicBezTo>
                  <a:lnTo>
                    <a:pt x="1064770" y="1112018"/>
                  </a:lnTo>
                  <a:lnTo>
                    <a:pt x="1064770" y="1118602"/>
                  </a:lnTo>
                  <a:lnTo>
                    <a:pt x="994607" y="1118602"/>
                  </a:lnTo>
                  <a:cubicBezTo>
                    <a:pt x="1009915" y="1099310"/>
                    <a:pt x="1021396" y="1083877"/>
                    <a:pt x="1032878" y="1069729"/>
                  </a:cubicBezTo>
                  <a:lnTo>
                    <a:pt x="1045997" y="1063777"/>
                  </a:lnTo>
                  <a:lnTo>
                    <a:pt x="1033076" y="1063777"/>
                  </a:lnTo>
                  <a:lnTo>
                    <a:pt x="1033076" y="1052769"/>
                  </a:lnTo>
                  <a:lnTo>
                    <a:pt x="1033074" y="1052769"/>
                  </a:lnTo>
                  <a:lnTo>
                    <a:pt x="1033074" y="1037458"/>
                  </a:lnTo>
                  <a:close/>
                  <a:moveTo>
                    <a:pt x="1000103" y="1037456"/>
                  </a:moveTo>
                  <a:cubicBezTo>
                    <a:pt x="1004813" y="1037456"/>
                    <a:pt x="1009523" y="1037456"/>
                    <a:pt x="1015410" y="1037456"/>
                  </a:cubicBezTo>
                  <a:cubicBezTo>
                    <a:pt x="1014232" y="1045214"/>
                    <a:pt x="1015410" y="1058143"/>
                    <a:pt x="1007168" y="1058143"/>
                  </a:cubicBezTo>
                  <a:cubicBezTo>
                    <a:pt x="1000103" y="1058143"/>
                    <a:pt x="1001281" y="1045214"/>
                    <a:pt x="1000103" y="1037456"/>
                  </a:cubicBezTo>
                  <a:close/>
                  <a:moveTo>
                    <a:pt x="925390" y="1027798"/>
                  </a:moveTo>
                  <a:cubicBezTo>
                    <a:pt x="931414" y="1025524"/>
                    <a:pt x="940925" y="1028254"/>
                    <a:pt x="954875" y="1035533"/>
                  </a:cubicBezTo>
                  <a:cubicBezTo>
                    <a:pt x="952339" y="1052517"/>
                    <a:pt x="948534" y="1070715"/>
                    <a:pt x="947266" y="1087700"/>
                  </a:cubicBezTo>
                  <a:cubicBezTo>
                    <a:pt x="945998" y="1101045"/>
                    <a:pt x="945998" y="1113177"/>
                    <a:pt x="926976" y="1110751"/>
                  </a:cubicBezTo>
                  <a:cubicBezTo>
                    <a:pt x="910490" y="1108324"/>
                    <a:pt x="907953" y="1094979"/>
                    <a:pt x="906685" y="1081634"/>
                  </a:cubicBezTo>
                  <a:cubicBezTo>
                    <a:pt x="920635" y="1074355"/>
                    <a:pt x="918099" y="1062223"/>
                    <a:pt x="916830" y="1050091"/>
                  </a:cubicBezTo>
                  <a:cubicBezTo>
                    <a:pt x="916830" y="1037352"/>
                    <a:pt x="919367" y="1030073"/>
                    <a:pt x="925390" y="1027798"/>
                  </a:cubicBezTo>
                  <a:close/>
                  <a:moveTo>
                    <a:pt x="804480" y="1010590"/>
                  </a:moveTo>
                  <a:cubicBezTo>
                    <a:pt x="823025" y="1017917"/>
                    <a:pt x="842808" y="1025244"/>
                    <a:pt x="863826" y="1033792"/>
                  </a:cubicBezTo>
                  <a:cubicBezTo>
                    <a:pt x="872481" y="1049667"/>
                    <a:pt x="850226" y="1064321"/>
                    <a:pt x="853935" y="1081417"/>
                  </a:cubicBezTo>
                  <a:cubicBezTo>
                    <a:pt x="844044" y="1091186"/>
                    <a:pt x="832916" y="1091186"/>
                    <a:pt x="823025" y="1081417"/>
                  </a:cubicBezTo>
                  <a:lnTo>
                    <a:pt x="823025" y="1066763"/>
                  </a:lnTo>
                  <a:cubicBezTo>
                    <a:pt x="814371" y="1058215"/>
                    <a:pt x="798298" y="1061878"/>
                    <a:pt x="792116" y="1050888"/>
                  </a:cubicBezTo>
                  <a:cubicBezTo>
                    <a:pt x="785934" y="1050888"/>
                    <a:pt x="780988" y="1050888"/>
                    <a:pt x="776043" y="1050888"/>
                  </a:cubicBezTo>
                  <a:cubicBezTo>
                    <a:pt x="776043" y="1046003"/>
                    <a:pt x="774806" y="1039898"/>
                    <a:pt x="776043" y="1035013"/>
                  </a:cubicBezTo>
                  <a:cubicBezTo>
                    <a:pt x="780988" y="1010590"/>
                    <a:pt x="787170" y="1004484"/>
                    <a:pt x="804480" y="1010590"/>
                  </a:cubicBezTo>
                  <a:close/>
                  <a:moveTo>
                    <a:pt x="1016522" y="121"/>
                  </a:moveTo>
                  <a:cubicBezTo>
                    <a:pt x="1021496" y="-1131"/>
                    <a:pt x="1028957" y="7631"/>
                    <a:pt x="1035175" y="12638"/>
                  </a:cubicBezTo>
                  <a:cubicBezTo>
                    <a:pt x="1045123" y="8883"/>
                    <a:pt x="1055071" y="8883"/>
                    <a:pt x="1065019" y="5128"/>
                  </a:cubicBezTo>
                  <a:cubicBezTo>
                    <a:pt x="1077455" y="-1131"/>
                    <a:pt x="1089890" y="-1131"/>
                    <a:pt x="1098595" y="12638"/>
                  </a:cubicBezTo>
                  <a:cubicBezTo>
                    <a:pt x="1096108" y="15141"/>
                    <a:pt x="1094864" y="16393"/>
                    <a:pt x="1091134" y="18896"/>
                  </a:cubicBezTo>
                  <a:cubicBezTo>
                    <a:pt x="1091134" y="17644"/>
                    <a:pt x="1096108" y="20148"/>
                    <a:pt x="1096108" y="18896"/>
                  </a:cubicBezTo>
                  <a:cubicBezTo>
                    <a:pt x="1093621" y="16393"/>
                    <a:pt x="1094864" y="13889"/>
                    <a:pt x="1098595" y="12638"/>
                  </a:cubicBezTo>
                  <a:cubicBezTo>
                    <a:pt x="1127196" y="25154"/>
                    <a:pt x="1152067" y="42678"/>
                    <a:pt x="1183155" y="46433"/>
                  </a:cubicBezTo>
                  <a:cubicBezTo>
                    <a:pt x="1193103" y="46433"/>
                    <a:pt x="1204295" y="53943"/>
                    <a:pt x="1208026" y="61453"/>
                  </a:cubicBezTo>
                  <a:cubicBezTo>
                    <a:pt x="1227922" y="95248"/>
                    <a:pt x="1259010" y="92744"/>
                    <a:pt x="1290099" y="92744"/>
                  </a:cubicBezTo>
                  <a:cubicBezTo>
                    <a:pt x="1268959" y="135301"/>
                    <a:pt x="1230409" y="127791"/>
                    <a:pt x="1195590" y="124036"/>
                  </a:cubicBezTo>
                  <a:cubicBezTo>
                    <a:pt x="1159528" y="119029"/>
                    <a:pt x="1144605" y="131546"/>
                    <a:pt x="1150823" y="170348"/>
                  </a:cubicBezTo>
                  <a:cubicBezTo>
                    <a:pt x="1152067" y="184116"/>
                    <a:pt x="1135901" y="201639"/>
                    <a:pt x="1120978" y="195381"/>
                  </a:cubicBezTo>
                  <a:cubicBezTo>
                    <a:pt x="1099838" y="186619"/>
                    <a:pt x="1084916" y="175354"/>
                    <a:pt x="1076211" y="209149"/>
                  </a:cubicBezTo>
                  <a:cubicBezTo>
                    <a:pt x="1072481" y="222918"/>
                    <a:pt x="1053828" y="222918"/>
                    <a:pt x="1041392" y="214156"/>
                  </a:cubicBezTo>
                  <a:cubicBezTo>
                    <a:pt x="1025226" y="204143"/>
                    <a:pt x="1001599" y="194129"/>
                    <a:pt x="1020252" y="166593"/>
                  </a:cubicBezTo>
                  <a:cubicBezTo>
                    <a:pt x="1021496" y="165341"/>
                    <a:pt x="1015278" y="159083"/>
                    <a:pt x="1011548" y="157831"/>
                  </a:cubicBezTo>
                  <a:cubicBezTo>
                    <a:pt x="1002843" y="152824"/>
                    <a:pt x="990407" y="149069"/>
                    <a:pt x="995382" y="136553"/>
                  </a:cubicBezTo>
                  <a:cubicBezTo>
                    <a:pt x="999112" y="124036"/>
                    <a:pt x="1012791" y="131546"/>
                    <a:pt x="1022739" y="131546"/>
                  </a:cubicBezTo>
                  <a:cubicBezTo>
                    <a:pt x="1037662" y="131546"/>
                    <a:pt x="1045123" y="121533"/>
                    <a:pt x="1050097" y="107764"/>
                  </a:cubicBezTo>
                  <a:cubicBezTo>
                    <a:pt x="1019009" y="90241"/>
                    <a:pt x="987920" y="75221"/>
                    <a:pt x="951858" y="99003"/>
                  </a:cubicBezTo>
                  <a:cubicBezTo>
                    <a:pt x="945640" y="102758"/>
                    <a:pt x="933205" y="95248"/>
                    <a:pt x="923257" y="92744"/>
                  </a:cubicBezTo>
                  <a:cubicBezTo>
                    <a:pt x="920770" y="97751"/>
                    <a:pt x="920770" y="102758"/>
                    <a:pt x="919526" y="107764"/>
                  </a:cubicBezTo>
                  <a:cubicBezTo>
                    <a:pt x="917039" y="111519"/>
                    <a:pt x="912065" y="116526"/>
                    <a:pt x="908334" y="116526"/>
                  </a:cubicBezTo>
                  <a:cubicBezTo>
                    <a:pt x="903360" y="116526"/>
                    <a:pt x="897143" y="111519"/>
                    <a:pt x="895899" y="107764"/>
                  </a:cubicBezTo>
                  <a:cubicBezTo>
                    <a:pt x="884707" y="73969"/>
                    <a:pt x="903360" y="47684"/>
                    <a:pt x="918283" y="20148"/>
                  </a:cubicBezTo>
                  <a:cubicBezTo>
                    <a:pt x="919526" y="18896"/>
                    <a:pt x="922013" y="16393"/>
                    <a:pt x="924500" y="16393"/>
                  </a:cubicBezTo>
                  <a:cubicBezTo>
                    <a:pt x="954345" y="10134"/>
                    <a:pt x="985433" y="2624"/>
                    <a:pt x="1016522" y="121"/>
                  </a:cubicBezTo>
                  <a:close/>
                </a:path>
              </a:pathLst>
            </a:custGeom>
            <a:solidFill>
              <a:srgbClr val="28A2DC">
                <a:alpha val="49800"/>
              </a:srgbClr>
            </a:solidFill>
            <a:ln>
              <a:noFill/>
            </a:ln>
          </p:spPr>
          <p:txBody>
            <a:bodyPr anchorCtr="0" anchor="ctr" bIns="22850" lIns="45725" spcFirstLastPara="1" rIns="45725" wrap="square" tIns="2285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747993"/>
                </a:solidFill>
                <a:latin typeface="Oswald"/>
                <a:ea typeface="Oswald"/>
                <a:cs typeface="Oswald"/>
                <a:sym typeface="Oswald"/>
              </a:endParaRPr>
            </a:p>
          </p:txBody>
        </p:sp>
        <p:sp>
          <p:nvSpPr>
            <p:cNvPr id="458" name="Google Shape;458;g311d5cb9a0a_0_108"/>
            <p:cNvSpPr/>
            <p:nvPr/>
          </p:nvSpPr>
          <p:spPr>
            <a:xfrm>
              <a:off x="13137765" y="10618272"/>
              <a:ext cx="357920" cy="901644"/>
            </a:xfrm>
            <a:custGeom>
              <a:rect b="b" l="l" r="r" t="t"/>
              <a:pathLst>
                <a:path extrusionOk="0" h="1939020" w="773881">
                  <a:moveTo>
                    <a:pt x="210744" y="1933145"/>
                  </a:moveTo>
                  <a:lnTo>
                    <a:pt x="211914" y="1934296"/>
                  </a:lnTo>
                  <a:lnTo>
                    <a:pt x="211999" y="1934413"/>
                  </a:lnTo>
                  <a:lnTo>
                    <a:pt x="210744" y="1933145"/>
                  </a:lnTo>
                  <a:close/>
                  <a:moveTo>
                    <a:pt x="383939" y="1807603"/>
                  </a:moveTo>
                  <a:lnTo>
                    <a:pt x="385195" y="1808871"/>
                  </a:lnTo>
                  <a:lnTo>
                    <a:pt x="384138" y="1808656"/>
                  </a:lnTo>
                  <a:lnTo>
                    <a:pt x="383939" y="1807603"/>
                  </a:lnTo>
                  <a:close/>
                  <a:moveTo>
                    <a:pt x="367134" y="1805206"/>
                  </a:moveTo>
                  <a:lnTo>
                    <a:pt x="384138" y="1808656"/>
                  </a:lnTo>
                  <a:lnTo>
                    <a:pt x="388704" y="1832866"/>
                  </a:lnTo>
                  <a:cubicBezTo>
                    <a:pt x="386763" y="1855157"/>
                    <a:pt x="366996" y="1869423"/>
                    <a:pt x="350053" y="1883689"/>
                  </a:cubicBezTo>
                  <a:cubicBezTo>
                    <a:pt x="334993" y="1887494"/>
                    <a:pt x="316167" y="1887494"/>
                    <a:pt x="306127" y="1903979"/>
                  </a:cubicBezTo>
                  <a:lnTo>
                    <a:pt x="304872" y="1903979"/>
                  </a:lnTo>
                  <a:cubicBezTo>
                    <a:pt x="296087" y="1912856"/>
                    <a:pt x="281026" y="1910319"/>
                    <a:pt x="272241" y="1919196"/>
                  </a:cubicBezTo>
                  <a:lnTo>
                    <a:pt x="273496" y="1919196"/>
                  </a:lnTo>
                  <a:cubicBezTo>
                    <a:pt x="262201" y="1929341"/>
                    <a:pt x="248395" y="1928073"/>
                    <a:pt x="235845" y="1933145"/>
                  </a:cubicBezTo>
                  <a:lnTo>
                    <a:pt x="229570" y="1933145"/>
                  </a:lnTo>
                  <a:lnTo>
                    <a:pt x="224550" y="1934413"/>
                  </a:lnTo>
                  <a:cubicBezTo>
                    <a:pt x="222040" y="1937584"/>
                    <a:pt x="219216" y="1939169"/>
                    <a:pt x="216706" y="1939010"/>
                  </a:cubicBezTo>
                  <a:lnTo>
                    <a:pt x="211914" y="1934296"/>
                  </a:lnTo>
                  <a:lnTo>
                    <a:pt x="201645" y="1920147"/>
                  </a:lnTo>
                  <a:cubicBezTo>
                    <a:pt x="201332" y="1915075"/>
                    <a:pt x="203842" y="1909686"/>
                    <a:pt x="208234" y="1903979"/>
                  </a:cubicBezTo>
                  <a:lnTo>
                    <a:pt x="208234" y="1902711"/>
                  </a:lnTo>
                  <a:cubicBezTo>
                    <a:pt x="219530" y="1895102"/>
                    <a:pt x="215765" y="1879885"/>
                    <a:pt x="224550" y="1871008"/>
                  </a:cubicBezTo>
                  <a:cubicBezTo>
                    <a:pt x="242120" y="1850719"/>
                    <a:pt x="250906" y="1815212"/>
                    <a:pt x="288557" y="1840574"/>
                  </a:cubicBezTo>
                  <a:lnTo>
                    <a:pt x="287302" y="1839306"/>
                  </a:lnTo>
                  <a:cubicBezTo>
                    <a:pt x="294832" y="1843110"/>
                    <a:pt x="298597" y="1848182"/>
                    <a:pt x="304872" y="1853255"/>
                  </a:cubicBezTo>
                  <a:cubicBezTo>
                    <a:pt x="311147" y="1853255"/>
                    <a:pt x="316167" y="1851987"/>
                    <a:pt x="322443" y="1850719"/>
                  </a:cubicBezTo>
                  <a:cubicBezTo>
                    <a:pt x="327463" y="1848182"/>
                    <a:pt x="332483" y="1844378"/>
                    <a:pt x="336248" y="1838038"/>
                  </a:cubicBezTo>
                  <a:lnTo>
                    <a:pt x="336248" y="1836769"/>
                  </a:lnTo>
                  <a:cubicBezTo>
                    <a:pt x="348485" y="1828210"/>
                    <a:pt x="352956" y="1808237"/>
                    <a:pt x="367134" y="1805206"/>
                  </a:cubicBezTo>
                  <a:close/>
                  <a:moveTo>
                    <a:pt x="466389" y="1738704"/>
                  </a:moveTo>
                  <a:cubicBezTo>
                    <a:pt x="471352" y="1741126"/>
                    <a:pt x="476316" y="1742336"/>
                    <a:pt x="481279" y="1742336"/>
                  </a:cubicBezTo>
                  <a:cubicBezTo>
                    <a:pt x="493687" y="1758076"/>
                    <a:pt x="475075" y="1764130"/>
                    <a:pt x="468871" y="1772606"/>
                  </a:cubicBezTo>
                  <a:lnTo>
                    <a:pt x="467630" y="1775027"/>
                  </a:lnTo>
                  <a:cubicBezTo>
                    <a:pt x="461426" y="1777449"/>
                    <a:pt x="456462" y="1783503"/>
                    <a:pt x="453981" y="1788346"/>
                  </a:cubicBezTo>
                  <a:lnTo>
                    <a:pt x="451499" y="1791978"/>
                  </a:lnTo>
                  <a:cubicBezTo>
                    <a:pt x="440332" y="1791978"/>
                    <a:pt x="426683" y="1808929"/>
                    <a:pt x="417997" y="1788346"/>
                  </a:cubicBezTo>
                  <a:cubicBezTo>
                    <a:pt x="420479" y="1784714"/>
                    <a:pt x="421719" y="1779871"/>
                    <a:pt x="420479" y="1777449"/>
                  </a:cubicBezTo>
                  <a:cubicBezTo>
                    <a:pt x="422960" y="1770184"/>
                    <a:pt x="429164" y="1764130"/>
                    <a:pt x="431646" y="1758076"/>
                  </a:cubicBezTo>
                  <a:cubicBezTo>
                    <a:pt x="441573" y="1745969"/>
                    <a:pt x="452740" y="1741126"/>
                    <a:pt x="466389" y="1738704"/>
                  </a:cubicBezTo>
                  <a:close/>
                  <a:moveTo>
                    <a:pt x="385024" y="1595829"/>
                  </a:moveTo>
                  <a:cubicBezTo>
                    <a:pt x="390096" y="1595829"/>
                    <a:pt x="395168" y="1595829"/>
                    <a:pt x="400240" y="1595829"/>
                  </a:cubicBezTo>
                  <a:cubicBezTo>
                    <a:pt x="400240" y="1606820"/>
                    <a:pt x="400240" y="1616589"/>
                    <a:pt x="400240" y="1626359"/>
                  </a:cubicBezTo>
                  <a:lnTo>
                    <a:pt x="392632" y="1627580"/>
                  </a:lnTo>
                  <a:lnTo>
                    <a:pt x="385024" y="1626359"/>
                  </a:lnTo>
                  <a:cubicBezTo>
                    <a:pt x="385024" y="1616589"/>
                    <a:pt x="385024" y="1606820"/>
                    <a:pt x="385024" y="1595829"/>
                  </a:cubicBezTo>
                  <a:close/>
                  <a:moveTo>
                    <a:pt x="625161" y="1578732"/>
                  </a:moveTo>
                  <a:lnTo>
                    <a:pt x="623897" y="1579954"/>
                  </a:lnTo>
                  <a:lnTo>
                    <a:pt x="624123" y="1579407"/>
                  </a:lnTo>
                  <a:lnTo>
                    <a:pt x="625161" y="1578732"/>
                  </a:lnTo>
                  <a:close/>
                  <a:moveTo>
                    <a:pt x="530369" y="1565300"/>
                  </a:moveTo>
                  <a:lnTo>
                    <a:pt x="530184" y="1565674"/>
                  </a:lnTo>
                  <a:lnTo>
                    <a:pt x="529105" y="1566521"/>
                  </a:lnTo>
                  <a:lnTo>
                    <a:pt x="530369" y="1565300"/>
                  </a:lnTo>
                  <a:close/>
                  <a:moveTo>
                    <a:pt x="670882" y="1547564"/>
                  </a:moveTo>
                  <a:lnTo>
                    <a:pt x="669623" y="1548838"/>
                  </a:lnTo>
                  <a:lnTo>
                    <a:pt x="669912" y="1548044"/>
                  </a:lnTo>
                  <a:lnTo>
                    <a:pt x="670882" y="1547564"/>
                  </a:lnTo>
                  <a:close/>
                  <a:moveTo>
                    <a:pt x="593722" y="1543472"/>
                  </a:moveTo>
                  <a:cubicBezTo>
                    <a:pt x="598935" y="1543625"/>
                    <a:pt x="604307" y="1545762"/>
                    <a:pt x="609994" y="1549425"/>
                  </a:cubicBezTo>
                  <a:lnTo>
                    <a:pt x="611258" y="1549425"/>
                  </a:lnTo>
                  <a:cubicBezTo>
                    <a:pt x="615998" y="1555836"/>
                    <a:pt x="627847" y="1560873"/>
                    <a:pt x="628143" y="1569689"/>
                  </a:cubicBezTo>
                  <a:lnTo>
                    <a:pt x="624123" y="1579407"/>
                  </a:lnTo>
                  <a:lnTo>
                    <a:pt x="609678" y="1588807"/>
                  </a:lnTo>
                  <a:cubicBezTo>
                    <a:pt x="603675" y="1590639"/>
                    <a:pt x="597356" y="1592165"/>
                    <a:pt x="592300" y="1597050"/>
                  </a:cubicBezTo>
                  <a:lnTo>
                    <a:pt x="593564" y="1595828"/>
                  </a:lnTo>
                  <a:cubicBezTo>
                    <a:pt x="584717" y="1606819"/>
                    <a:pt x="569550" y="1604376"/>
                    <a:pt x="559439" y="1611703"/>
                  </a:cubicBezTo>
                  <a:lnTo>
                    <a:pt x="560703" y="1610482"/>
                  </a:lnTo>
                  <a:cubicBezTo>
                    <a:pt x="555647" y="1616588"/>
                    <a:pt x="550592" y="1616588"/>
                    <a:pt x="545536" y="1611703"/>
                  </a:cubicBezTo>
                  <a:lnTo>
                    <a:pt x="546800" y="1612924"/>
                  </a:lnTo>
                  <a:cubicBezTo>
                    <a:pt x="533529" y="1603766"/>
                    <a:pt x="520258" y="1595294"/>
                    <a:pt x="522450" y="1581328"/>
                  </a:cubicBezTo>
                  <a:lnTo>
                    <a:pt x="530184" y="1565674"/>
                  </a:lnTo>
                  <a:lnTo>
                    <a:pt x="549328" y="1550646"/>
                  </a:lnTo>
                  <a:cubicBezTo>
                    <a:pt x="558175" y="1550646"/>
                    <a:pt x="568286" y="1549425"/>
                    <a:pt x="578397" y="1549425"/>
                  </a:cubicBezTo>
                  <a:cubicBezTo>
                    <a:pt x="583453" y="1545151"/>
                    <a:pt x="588508" y="1543319"/>
                    <a:pt x="593722" y="1543472"/>
                  </a:cubicBezTo>
                  <a:close/>
                  <a:moveTo>
                    <a:pt x="275476" y="1499380"/>
                  </a:moveTo>
                  <a:lnTo>
                    <a:pt x="276717" y="1500621"/>
                  </a:lnTo>
                  <a:lnTo>
                    <a:pt x="275476" y="1499702"/>
                  </a:lnTo>
                  <a:lnTo>
                    <a:pt x="275476" y="1499380"/>
                  </a:lnTo>
                  <a:close/>
                  <a:moveTo>
                    <a:pt x="656401" y="1477162"/>
                  </a:moveTo>
                  <a:cubicBezTo>
                    <a:pt x="661752" y="1477162"/>
                    <a:pt x="667104" y="1479392"/>
                    <a:pt x="672141" y="1483852"/>
                  </a:cubicBezTo>
                  <a:cubicBezTo>
                    <a:pt x="677808" y="1494683"/>
                    <a:pt x="681271" y="1505833"/>
                    <a:pt x="681271" y="1516823"/>
                  </a:cubicBezTo>
                  <a:lnTo>
                    <a:pt x="669912" y="1548044"/>
                  </a:lnTo>
                  <a:lnTo>
                    <a:pt x="649318" y="1558236"/>
                  </a:lnTo>
                  <a:cubicBezTo>
                    <a:pt x="641920" y="1558395"/>
                    <a:pt x="634365" y="1555210"/>
                    <a:pt x="626809" y="1548838"/>
                  </a:cubicBezTo>
                  <a:lnTo>
                    <a:pt x="626809" y="1522079"/>
                  </a:lnTo>
                  <a:cubicBezTo>
                    <a:pt x="631846" y="1510611"/>
                    <a:pt x="630587" y="1495320"/>
                    <a:pt x="640661" y="1483852"/>
                  </a:cubicBezTo>
                  <a:cubicBezTo>
                    <a:pt x="645698" y="1479392"/>
                    <a:pt x="651049" y="1477162"/>
                    <a:pt x="656401" y="1477162"/>
                  </a:cubicBezTo>
                  <a:close/>
                  <a:moveTo>
                    <a:pt x="675128" y="1377215"/>
                  </a:moveTo>
                  <a:lnTo>
                    <a:pt x="706668" y="1377215"/>
                  </a:lnTo>
                  <a:cubicBezTo>
                    <a:pt x="707950" y="1381993"/>
                    <a:pt x="706668" y="1386771"/>
                    <a:pt x="706668" y="1391549"/>
                  </a:cubicBezTo>
                  <a:lnTo>
                    <a:pt x="675897" y="1391549"/>
                  </a:lnTo>
                  <a:cubicBezTo>
                    <a:pt x="672051" y="1387966"/>
                    <a:pt x="670769" y="1385577"/>
                    <a:pt x="672051" y="1381993"/>
                  </a:cubicBezTo>
                  <a:lnTo>
                    <a:pt x="675128" y="1377215"/>
                  </a:lnTo>
                  <a:close/>
                  <a:moveTo>
                    <a:pt x="675897" y="1376020"/>
                  </a:moveTo>
                  <a:lnTo>
                    <a:pt x="675128" y="1377215"/>
                  </a:lnTo>
                  <a:lnTo>
                    <a:pt x="674615" y="1377215"/>
                  </a:lnTo>
                  <a:lnTo>
                    <a:pt x="675897" y="1376020"/>
                  </a:lnTo>
                  <a:close/>
                  <a:moveTo>
                    <a:pt x="513431" y="1370521"/>
                  </a:moveTo>
                  <a:cubicBezTo>
                    <a:pt x="518365" y="1373057"/>
                    <a:pt x="523299" y="1373057"/>
                    <a:pt x="529467" y="1373057"/>
                  </a:cubicBezTo>
                  <a:cubicBezTo>
                    <a:pt x="533167" y="1379398"/>
                    <a:pt x="539335" y="1383202"/>
                    <a:pt x="545503" y="1388275"/>
                  </a:cubicBezTo>
                  <a:lnTo>
                    <a:pt x="546736" y="1389543"/>
                  </a:lnTo>
                  <a:cubicBezTo>
                    <a:pt x="552904" y="1400956"/>
                    <a:pt x="554137" y="1412369"/>
                    <a:pt x="544269" y="1422515"/>
                  </a:cubicBezTo>
                  <a:lnTo>
                    <a:pt x="544269" y="1421246"/>
                  </a:lnTo>
                  <a:cubicBezTo>
                    <a:pt x="527000" y="1435196"/>
                    <a:pt x="523299" y="1413638"/>
                    <a:pt x="512197" y="1408565"/>
                  </a:cubicBezTo>
                  <a:lnTo>
                    <a:pt x="510964" y="1407297"/>
                  </a:lnTo>
                  <a:cubicBezTo>
                    <a:pt x="507263" y="1399688"/>
                    <a:pt x="503563" y="1394616"/>
                    <a:pt x="497395" y="1392079"/>
                  </a:cubicBezTo>
                  <a:lnTo>
                    <a:pt x="494928" y="1390811"/>
                  </a:lnTo>
                  <a:cubicBezTo>
                    <a:pt x="497395" y="1379398"/>
                    <a:pt x="503563" y="1373057"/>
                    <a:pt x="513431" y="1370521"/>
                  </a:cubicBezTo>
                  <a:close/>
                  <a:moveTo>
                    <a:pt x="226613" y="1340456"/>
                  </a:moveTo>
                  <a:lnTo>
                    <a:pt x="220880" y="1345454"/>
                  </a:lnTo>
                  <a:cubicBezTo>
                    <a:pt x="219639" y="1348868"/>
                    <a:pt x="219716" y="1351506"/>
                    <a:pt x="220647" y="1353639"/>
                  </a:cubicBezTo>
                  <a:lnTo>
                    <a:pt x="224877" y="1358106"/>
                  </a:lnTo>
                  <a:lnTo>
                    <a:pt x="225044" y="1355855"/>
                  </a:lnTo>
                  <a:lnTo>
                    <a:pt x="226613" y="1340456"/>
                  </a:lnTo>
                  <a:close/>
                  <a:moveTo>
                    <a:pt x="696733" y="1210236"/>
                  </a:moveTo>
                  <a:cubicBezTo>
                    <a:pt x="702194" y="1209321"/>
                    <a:pt x="709529" y="1210913"/>
                    <a:pt x="719734" y="1216324"/>
                  </a:cubicBezTo>
                  <a:cubicBezTo>
                    <a:pt x="729938" y="1232877"/>
                    <a:pt x="728663" y="1249430"/>
                    <a:pt x="719734" y="1265983"/>
                  </a:cubicBezTo>
                  <a:cubicBezTo>
                    <a:pt x="718458" y="1268530"/>
                    <a:pt x="717182" y="1271076"/>
                    <a:pt x="718458" y="1274896"/>
                  </a:cubicBezTo>
                  <a:cubicBezTo>
                    <a:pt x="705702" y="1297816"/>
                    <a:pt x="689119" y="1292722"/>
                    <a:pt x="672536" y="1282536"/>
                  </a:cubicBezTo>
                  <a:cubicBezTo>
                    <a:pt x="659780" y="1273623"/>
                    <a:pt x="662331" y="1260890"/>
                    <a:pt x="671260" y="1249430"/>
                  </a:cubicBezTo>
                  <a:lnTo>
                    <a:pt x="671260" y="1250703"/>
                  </a:lnTo>
                  <a:cubicBezTo>
                    <a:pt x="680828" y="1238288"/>
                    <a:pt x="680349" y="1212982"/>
                    <a:pt x="696733" y="1210236"/>
                  </a:cubicBezTo>
                  <a:close/>
                  <a:moveTo>
                    <a:pt x="753194" y="1084774"/>
                  </a:moveTo>
                  <a:cubicBezTo>
                    <a:pt x="758366" y="1084774"/>
                    <a:pt x="763538" y="1084774"/>
                    <a:pt x="768709" y="1084774"/>
                  </a:cubicBezTo>
                  <a:cubicBezTo>
                    <a:pt x="772588" y="1087129"/>
                    <a:pt x="773881" y="1090663"/>
                    <a:pt x="773881" y="1095373"/>
                  </a:cubicBezTo>
                  <a:cubicBezTo>
                    <a:pt x="772588" y="1097729"/>
                    <a:pt x="771295" y="1100084"/>
                    <a:pt x="770002" y="1100084"/>
                  </a:cubicBezTo>
                  <a:cubicBezTo>
                    <a:pt x="760952" y="1097729"/>
                    <a:pt x="755780" y="1093018"/>
                    <a:pt x="753194" y="1084774"/>
                  </a:cubicBezTo>
                  <a:close/>
                  <a:moveTo>
                    <a:pt x="226818" y="988697"/>
                  </a:moveTo>
                  <a:cubicBezTo>
                    <a:pt x="213093" y="1002346"/>
                    <a:pt x="199367" y="1018477"/>
                    <a:pt x="183146" y="1035849"/>
                  </a:cubicBezTo>
                  <a:cubicBezTo>
                    <a:pt x="204358" y="1055703"/>
                    <a:pt x="226818" y="1073075"/>
                    <a:pt x="244287" y="1095410"/>
                  </a:cubicBezTo>
                  <a:cubicBezTo>
                    <a:pt x="251150" y="1103475"/>
                    <a:pt x="249902" y="1108128"/>
                    <a:pt x="245379" y="1111075"/>
                  </a:cubicBezTo>
                  <a:lnTo>
                    <a:pt x="239767" y="1112717"/>
                  </a:lnTo>
                  <a:lnTo>
                    <a:pt x="257297" y="1132532"/>
                  </a:lnTo>
                  <a:cubicBezTo>
                    <a:pt x="267442" y="1159603"/>
                    <a:pt x="253588" y="1196481"/>
                    <a:pt x="273602" y="1219660"/>
                  </a:cubicBezTo>
                  <a:lnTo>
                    <a:pt x="285144" y="1228278"/>
                  </a:lnTo>
                  <a:lnTo>
                    <a:pt x="269126" y="1190137"/>
                  </a:lnTo>
                  <a:cubicBezTo>
                    <a:pt x="261004" y="1157343"/>
                    <a:pt x="266613" y="1126726"/>
                    <a:pt x="285731" y="1096059"/>
                  </a:cubicBezTo>
                  <a:lnTo>
                    <a:pt x="305167" y="1070735"/>
                  </a:lnTo>
                  <a:lnTo>
                    <a:pt x="304052" y="1069339"/>
                  </a:lnTo>
                  <a:lnTo>
                    <a:pt x="285464" y="1078038"/>
                  </a:lnTo>
                  <a:cubicBezTo>
                    <a:pt x="280473" y="1079279"/>
                    <a:pt x="275482" y="1076797"/>
                    <a:pt x="271739" y="1075556"/>
                  </a:cubicBezTo>
                  <a:cubicBezTo>
                    <a:pt x="282969" y="1033367"/>
                    <a:pt x="238048" y="1018477"/>
                    <a:pt x="226818" y="988697"/>
                  </a:cubicBezTo>
                  <a:close/>
                  <a:moveTo>
                    <a:pt x="615524" y="876267"/>
                  </a:moveTo>
                  <a:lnTo>
                    <a:pt x="615320" y="881484"/>
                  </a:lnTo>
                  <a:lnTo>
                    <a:pt x="621182" y="876267"/>
                  </a:lnTo>
                  <a:lnTo>
                    <a:pt x="615524" y="876267"/>
                  </a:lnTo>
                  <a:close/>
                  <a:moveTo>
                    <a:pt x="551914" y="861810"/>
                  </a:moveTo>
                  <a:lnTo>
                    <a:pt x="540677" y="862790"/>
                  </a:lnTo>
                  <a:cubicBezTo>
                    <a:pt x="535256" y="863604"/>
                    <a:pt x="531435" y="864767"/>
                    <a:pt x="528472" y="866784"/>
                  </a:cubicBezTo>
                  <a:lnTo>
                    <a:pt x="523349" y="876854"/>
                  </a:lnTo>
                  <a:lnTo>
                    <a:pt x="539762" y="872106"/>
                  </a:lnTo>
                  <a:lnTo>
                    <a:pt x="556429" y="868662"/>
                  </a:lnTo>
                  <a:lnTo>
                    <a:pt x="551843" y="862581"/>
                  </a:lnTo>
                  <a:lnTo>
                    <a:pt x="551914" y="861810"/>
                  </a:lnTo>
                  <a:close/>
                  <a:moveTo>
                    <a:pt x="477465" y="635799"/>
                  </a:moveTo>
                  <a:lnTo>
                    <a:pt x="465758" y="676296"/>
                  </a:lnTo>
                  <a:lnTo>
                    <a:pt x="461488" y="686003"/>
                  </a:lnTo>
                  <a:lnTo>
                    <a:pt x="472633" y="674142"/>
                  </a:lnTo>
                  <a:cubicBezTo>
                    <a:pt x="475597" y="666697"/>
                    <a:pt x="476844" y="657546"/>
                    <a:pt x="477351" y="647929"/>
                  </a:cubicBezTo>
                  <a:lnTo>
                    <a:pt x="477465" y="635799"/>
                  </a:lnTo>
                  <a:close/>
                  <a:moveTo>
                    <a:pt x="636874" y="610393"/>
                  </a:moveTo>
                  <a:cubicBezTo>
                    <a:pt x="629231" y="609928"/>
                    <a:pt x="621120" y="612720"/>
                    <a:pt x="612386" y="618924"/>
                  </a:cubicBezTo>
                  <a:cubicBezTo>
                    <a:pt x="603651" y="625129"/>
                    <a:pt x="599908" y="631023"/>
                    <a:pt x="600064" y="636917"/>
                  </a:cubicBezTo>
                  <a:lnTo>
                    <a:pt x="602893" y="641513"/>
                  </a:lnTo>
                  <a:lnTo>
                    <a:pt x="609079" y="630072"/>
                  </a:lnTo>
                  <a:cubicBezTo>
                    <a:pt x="616409" y="621518"/>
                    <a:pt x="626079" y="614986"/>
                    <a:pt x="639179" y="612497"/>
                  </a:cubicBezTo>
                  <a:lnTo>
                    <a:pt x="640084" y="612024"/>
                  </a:lnTo>
                  <a:lnTo>
                    <a:pt x="636874" y="610393"/>
                  </a:lnTo>
                  <a:close/>
                  <a:moveTo>
                    <a:pt x="501783" y="494742"/>
                  </a:moveTo>
                  <a:lnTo>
                    <a:pt x="498337" y="514410"/>
                  </a:lnTo>
                  <a:lnTo>
                    <a:pt x="505703" y="544230"/>
                  </a:lnTo>
                  <a:cubicBezTo>
                    <a:pt x="504434" y="550340"/>
                    <a:pt x="498728" y="553473"/>
                    <a:pt x="487315" y="559740"/>
                  </a:cubicBezTo>
                  <a:cubicBezTo>
                    <a:pt x="478439" y="564753"/>
                    <a:pt x="469562" y="568513"/>
                    <a:pt x="460686" y="574779"/>
                  </a:cubicBezTo>
                  <a:cubicBezTo>
                    <a:pt x="456881" y="577286"/>
                    <a:pt x="454345" y="583552"/>
                    <a:pt x="454345" y="587312"/>
                  </a:cubicBezTo>
                  <a:cubicBezTo>
                    <a:pt x="454345" y="598592"/>
                    <a:pt x="464490" y="597339"/>
                    <a:pt x="472098" y="596085"/>
                  </a:cubicBezTo>
                  <a:cubicBezTo>
                    <a:pt x="477171" y="594832"/>
                    <a:pt x="482243" y="595145"/>
                    <a:pt x="486681" y="597025"/>
                  </a:cubicBezTo>
                  <a:lnTo>
                    <a:pt x="491834" y="601968"/>
                  </a:lnTo>
                  <a:lnTo>
                    <a:pt x="496341" y="596589"/>
                  </a:lnTo>
                  <a:cubicBezTo>
                    <a:pt x="510067" y="589144"/>
                    <a:pt x="532527" y="599071"/>
                    <a:pt x="540014" y="573013"/>
                  </a:cubicBezTo>
                  <a:cubicBezTo>
                    <a:pt x="544381" y="556882"/>
                    <a:pt x="552491" y="551298"/>
                    <a:pt x="562318" y="550833"/>
                  </a:cubicBezTo>
                  <a:lnTo>
                    <a:pt x="580934" y="555704"/>
                  </a:lnTo>
                  <a:lnTo>
                    <a:pt x="571493" y="540334"/>
                  </a:lnTo>
                  <a:lnTo>
                    <a:pt x="555104" y="516561"/>
                  </a:lnTo>
                  <a:lnTo>
                    <a:pt x="551024" y="519817"/>
                  </a:lnTo>
                  <a:cubicBezTo>
                    <a:pt x="540340" y="527346"/>
                    <a:pt x="537715" y="523844"/>
                    <a:pt x="524345" y="509837"/>
                  </a:cubicBezTo>
                  <a:lnTo>
                    <a:pt x="501783" y="494742"/>
                  </a:lnTo>
                  <a:close/>
                  <a:moveTo>
                    <a:pt x="667710" y="465"/>
                  </a:moveTo>
                  <a:cubicBezTo>
                    <a:pt x="667710" y="16670"/>
                    <a:pt x="670185" y="32876"/>
                    <a:pt x="666472" y="47835"/>
                  </a:cubicBezTo>
                  <a:cubicBezTo>
                    <a:pt x="656573" y="81493"/>
                    <a:pt x="665235" y="103932"/>
                    <a:pt x="699884" y="116398"/>
                  </a:cubicBezTo>
                  <a:cubicBezTo>
                    <a:pt x="711021" y="120138"/>
                    <a:pt x="713496" y="133850"/>
                    <a:pt x="702358" y="140083"/>
                  </a:cubicBezTo>
                  <a:cubicBezTo>
                    <a:pt x="662760" y="163769"/>
                    <a:pt x="670185" y="216126"/>
                    <a:pt x="640486" y="246044"/>
                  </a:cubicBezTo>
                  <a:cubicBezTo>
                    <a:pt x="637393" y="249161"/>
                    <a:pt x="638321" y="254147"/>
                    <a:pt x="641105" y="259134"/>
                  </a:cubicBezTo>
                  <a:lnTo>
                    <a:pt x="648453" y="267316"/>
                  </a:lnTo>
                  <a:lnTo>
                    <a:pt x="652904" y="255413"/>
                  </a:lnTo>
                  <a:cubicBezTo>
                    <a:pt x="666628" y="244216"/>
                    <a:pt x="679729" y="241105"/>
                    <a:pt x="690646" y="244371"/>
                  </a:cubicBezTo>
                  <a:cubicBezTo>
                    <a:pt x="701563" y="247637"/>
                    <a:pt x="710296" y="257280"/>
                    <a:pt x="715287" y="271588"/>
                  </a:cubicBezTo>
                  <a:cubicBezTo>
                    <a:pt x="741488" y="338774"/>
                    <a:pt x="773927" y="405961"/>
                    <a:pt x="752717" y="481857"/>
                  </a:cubicBezTo>
                  <a:cubicBezTo>
                    <a:pt x="751469" y="506741"/>
                    <a:pt x="750222" y="531625"/>
                    <a:pt x="750222" y="557753"/>
                  </a:cubicBezTo>
                  <a:cubicBezTo>
                    <a:pt x="746479" y="561485"/>
                    <a:pt x="746479" y="565218"/>
                    <a:pt x="748974" y="570195"/>
                  </a:cubicBezTo>
                  <a:cubicBezTo>
                    <a:pt x="731507" y="595079"/>
                    <a:pt x="755212" y="628672"/>
                    <a:pt x="732754" y="652312"/>
                  </a:cubicBezTo>
                  <a:lnTo>
                    <a:pt x="731507" y="651067"/>
                  </a:lnTo>
                  <a:cubicBezTo>
                    <a:pt x="722773" y="658533"/>
                    <a:pt x="719030" y="665998"/>
                    <a:pt x="719030" y="677196"/>
                  </a:cubicBezTo>
                  <a:cubicBezTo>
                    <a:pt x="719030" y="705812"/>
                    <a:pt x="717782" y="734429"/>
                    <a:pt x="716535" y="763045"/>
                  </a:cubicBezTo>
                  <a:cubicBezTo>
                    <a:pt x="699067" y="776731"/>
                    <a:pt x="706553" y="796639"/>
                    <a:pt x="705306" y="814057"/>
                  </a:cubicBezTo>
                  <a:cubicBezTo>
                    <a:pt x="704058" y="843918"/>
                    <a:pt x="704058" y="875023"/>
                    <a:pt x="704058" y="906128"/>
                  </a:cubicBezTo>
                  <a:cubicBezTo>
                    <a:pt x="705306" y="926035"/>
                    <a:pt x="696572" y="940965"/>
                    <a:pt x="685343" y="954651"/>
                  </a:cubicBezTo>
                  <a:lnTo>
                    <a:pt x="677857" y="954651"/>
                  </a:lnTo>
                  <a:lnTo>
                    <a:pt x="670371" y="957140"/>
                  </a:lnTo>
                  <a:cubicBezTo>
                    <a:pt x="671619" y="949675"/>
                    <a:pt x="671619" y="940965"/>
                    <a:pt x="675362" y="934744"/>
                  </a:cubicBezTo>
                  <a:cubicBezTo>
                    <a:pt x="680352" y="922925"/>
                    <a:pt x="680664" y="913904"/>
                    <a:pt x="676921" y="906906"/>
                  </a:cubicBezTo>
                  <a:lnTo>
                    <a:pt x="662655" y="897064"/>
                  </a:lnTo>
                  <a:lnTo>
                    <a:pt x="660279" y="932750"/>
                  </a:lnTo>
                  <a:cubicBezTo>
                    <a:pt x="661528" y="945254"/>
                    <a:pt x="664026" y="959009"/>
                    <a:pt x="654035" y="969012"/>
                  </a:cubicBezTo>
                  <a:lnTo>
                    <a:pt x="657782" y="971513"/>
                  </a:lnTo>
                  <a:lnTo>
                    <a:pt x="640274" y="986705"/>
                  </a:lnTo>
                  <a:lnTo>
                    <a:pt x="640297" y="986518"/>
                  </a:lnTo>
                  <a:lnTo>
                    <a:pt x="639048" y="987768"/>
                  </a:lnTo>
                  <a:lnTo>
                    <a:pt x="640274" y="986705"/>
                  </a:lnTo>
                  <a:lnTo>
                    <a:pt x="631965" y="1052750"/>
                  </a:lnTo>
                  <a:cubicBezTo>
                    <a:pt x="630385" y="1119451"/>
                    <a:pt x="643732" y="1187207"/>
                    <a:pt x="624062" y="1252853"/>
                  </a:cubicBezTo>
                  <a:cubicBezTo>
                    <a:pt x="602831" y="1277861"/>
                    <a:pt x="570360" y="1249102"/>
                    <a:pt x="547880" y="1269108"/>
                  </a:cubicBezTo>
                  <a:cubicBezTo>
                    <a:pt x="540387" y="1269108"/>
                    <a:pt x="535391" y="1264107"/>
                    <a:pt x="531645" y="1257855"/>
                  </a:cubicBezTo>
                  <a:lnTo>
                    <a:pt x="532894" y="1257855"/>
                  </a:lnTo>
                  <a:cubicBezTo>
                    <a:pt x="486685" y="1229095"/>
                    <a:pt x="506667" y="1290365"/>
                    <a:pt x="484187" y="1292866"/>
                  </a:cubicBezTo>
                  <a:cubicBezTo>
                    <a:pt x="484187" y="1299118"/>
                    <a:pt x="484187" y="1304119"/>
                    <a:pt x="482938" y="1310371"/>
                  </a:cubicBezTo>
                  <a:cubicBezTo>
                    <a:pt x="487934" y="1315373"/>
                    <a:pt x="492929" y="1320375"/>
                    <a:pt x="497925" y="1325376"/>
                  </a:cubicBezTo>
                  <a:lnTo>
                    <a:pt x="499174" y="1325376"/>
                  </a:lnTo>
                  <a:cubicBezTo>
                    <a:pt x="506667" y="1369140"/>
                    <a:pt x="469201" y="1361638"/>
                    <a:pt x="446721" y="1370391"/>
                  </a:cubicBezTo>
                  <a:lnTo>
                    <a:pt x="447970" y="1369140"/>
                  </a:lnTo>
                  <a:cubicBezTo>
                    <a:pt x="441725" y="1384145"/>
                    <a:pt x="425490" y="1380394"/>
                    <a:pt x="415499" y="1387896"/>
                  </a:cubicBezTo>
                  <a:lnTo>
                    <a:pt x="417996" y="1386646"/>
                  </a:lnTo>
                  <a:cubicBezTo>
                    <a:pt x="403010" y="1405402"/>
                    <a:pt x="380530" y="1392898"/>
                    <a:pt x="364295" y="1402901"/>
                  </a:cubicBezTo>
                  <a:lnTo>
                    <a:pt x="358050" y="1402901"/>
                  </a:lnTo>
                  <a:lnTo>
                    <a:pt x="354304" y="1405402"/>
                  </a:lnTo>
                  <a:cubicBezTo>
                    <a:pt x="341815" y="1420407"/>
                    <a:pt x="319335" y="1406652"/>
                    <a:pt x="306846" y="1421657"/>
                  </a:cubicBezTo>
                  <a:lnTo>
                    <a:pt x="305597" y="1421657"/>
                  </a:lnTo>
                  <a:cubicBezTo>
                    <a:pt x="299353" y="1426659"/>
                    <a:pt x="295606" y="1434161"/>
                    <a:pt x="288113" y="1435412"/>
                  </a:cubicBezTo>
                  <a:cubicBezTo>
                    <a:pt x="285615" y="1442914"/>
                    <a:pt x="279371" y="1447916"/>
                    <a:pt x="273126" y="1452917"/>
                  </a:cubicBezTo>
                  <a:cubicBezTo>
                    <a:pt x="270004" y="1457294"/>
                    <a:pt x="267819" y="1462295"/>
                    <a:pt x="264852" y="1466984"/>
                  </a:cubicBezTo>
                  <a:lnTo>
                    <a:pt x="257795" y="1473624"/>
                  </a:lnTo>
                  <a:lnTo>
                    <a:pt x="259345" y="1478277"/>
                  </a:lnTo>
                  <a:cubicBezTo>
                    <a:pt x="260586" y="1483243"/>
                    <a:pt x="262137" y="1487898"/>
                    <a:pt x="264774" y="1491777"/>
                  </a:cubicBezTo>
                  <a:lnTo>
                    <a:pt x="275476" y="1499702"/>
                  </a:lnTo>
                  <a:lnTo>
                    <a:pt x="275476" y="1520483"/>
                  </a:lnTo>
                  <a:cubicBezTo>
                    <a:pt x="219639" y="1534138"/>
                    <a:pt x="167524" y="1505587"/>
                    <a:pt x="114168" y="1499380"/>
                  </a:cubicBezTo>
                  <a:cubicBezTo>
                    <a:pt x="70739" y="1495656"/>
                    <a:pt x="84388" y="1446003"/>
                    <a:pt x="86870" y="1412486"/>
                  </a:cubicBezTo>
                  <a:cubicBezTo>
                    <a:pt x="86870" y="1406280"/>
                    <a:pt x="88111" y="1400073"/>
                    <a:pt x="89352" y="1393866"/>
                  </a:cubicBezTo>
                  <a:cubicBezTo>
                    <a:pt x="91833" y="1385177"/>
                    <a:pt x="95556" y="1377729"/>
                    <a:pt x="94315" y="1369040"/>
                  </a:cubicBezTo>
                  <a:cubicBezTo>
                    <a:pt x="91833" y="1362833"/>
                    <a:pt x="90592" y="1357868"/>
                    <a:pt x="88111" y="1352902"/>
                  </a:cubicBezTo>
                  <a:cubicBezTo>
                    <a:pt x="81907" y="1346695"/>
                    <a:pt x="73221" y="1345454"/>
                    <a:pt x="63294" y="1344213"/>
                  </a:cubicBezTo>
                  <a:cubicBezTo>
                    <a:pt x="-11156" y="1330558"/>
                    <a:pt x="-16119" y="1321869"/>
                    <a:pt x="28551" y="1267250"/>
                  </a:cubicBezTo>
                  <a:cubicBezTo>
                    <a:pt x="55849" y="1233734"/>
                    <a:pt x="60812" y="1186563"/>
                    <a:pt x="93074" y="1156771"/>
                  </a:cubicBezTo>
                  <a:cubicBezTo>
                    <a:pt x="95556" y="1149323"/>
                    <a:pt x="100519" y="1143116"/>
                    <a:pt x="104242" y="1136909"/>
                  </a:cubicBezTo>
                  <a:cubicBezTo>
                    <a:pt x="117891" y="1124496"/>
                    <a:pt x="122854" y="1084773"/>
                    <a:pt x="151393" y="1114565"/>
                  </a:cubicBezTo>
                  <a:cubicBezTo>
                    <a:pt x="182414" y="1144357"/>
                    <a:pt x="188618" y="1104634"/>
                    <a:pt x="205990" y="1100910"/>
                  </a:cubicBezTo>
                  <a:lnTo>
                    <a:pt x="213156" y="1102917"/>
                  </a:lnTo>
                  <a:lnTo>
                    <a:pt x="210597" y="1100373"/>
                  </a:lnTo>
                  <a:cubicBezTo>
                    <a:pt x="186889" y="1089205"/>
                    <a:pt x="165677" y="1076797"/>
                    <a:pt x="158190" y="1048258"/>
                  </a:cubicBezTo>
                  <a:cubicBezTo>
                    <a:pt x="155694" y="1038331"/>
                    <a:pt x="141969" y="1038331"/>
                    <a:pt x="130738" y="1035849"/>
                  </a:cubicBezTo>
                  <a:cubicBezTo>
                    <a:pt x="115765" y="932859"/>
                    <a:pt x="203110" y="839795"/>
                    <a:pt x="309173" y="845999"/>
                  </a:cubicBezTo>
                  <a:lnTo>
                    <a:pt x="315411" y="844759"/>
                  </a:lnTo>
                  <a:cubicBezTo>
                    <a:pt x="315411" y="844759"/>
                    <a:pt x="309173" y="844759"/>
                    <a:pt x="307925" y="843518"/>
                  </a:cubicBezTo>
                  <a:cubicBezTo>
                    <a:pt x="250526" y="772789"/>
                    <a:pt x="269243" y="765344"/>
                    <a:pt x="322898" y="702061"/>
                  </a:cubicBezTo>
                  <a:cubicBezTo>
                    <a:pt x="367819" y="648704"/>
                    <a:pt x="385288" y="676003"/>
                    <a:pt x="426465" y="688412"/>
                  </a:cubicBezTo>
                  <a:lnTo>
                    <a:pt x="428101" y="688501"/>
                  </a:lnTo>
                  <a:lnTo>
                    <a:pt x="421851" y="685226"/>
                  </a:lnTo>
                  <a:cubicBezTo>
                    <a:pt x="414084" y="677863"/>
                    <a:pt x="408060" y="668776"/>
                    <a:pt x="408694" y="662510"/>
                  </a:cubicBezTo>
                  <a:cubicBezTo>
                    <a:pt x="409962" y="648724"/>
                    <a:pt x="413766" y="634937"/>
                    <a:pt x="418839" y="623658"/>
                  </a:cubicBezTo>
                  <a:cubicBezTo>
                    <a:pt x="432788" y="593579"/>
                    <a:pt x="425179" y="562246"/>
                    <a:pt x="428983" y="532167"/>
                  </a:cubicBezTo>
                  <a:cubicBezTo>
                    <a:pt x="431520" y="515875"/>
                    <a:pt x="413766" y="513368"/>
                    <a:pt x="399817" y="510861"/>
                  </a:cubicBezTo>
                  <a:cubicBezTo>
                    <a:pt x="399817" y="508355"/>
                    <a:pt x="399817" y="505848"/>
                    <a:pt x="399817" y="503342"/>
                  </a:cubicBezTo>
                  <a:cubicBezTo>
                    <a:pt x="384600" y="472323"/>
                    <a:pt x="387929" y="448353"/>
                    <a:pt x="407664" y="430376"/>
                  </a:cubicBezTo>
                  <a:lnTo>
                    <a:pt x="412907" y="427033"/>
                  </a:lnTo>
                  <a:lnTo>
                    <a:pt x="412795" y="413088"/>
                  </a:lnTo>
                  <a:cubicBezTo>
                    <a:pt x="390521" y="355745"/>
                    <a:pt x="430119" y="249784"/>
                    <a:pt x="498179" y="208646"/>
                  </a:cubicBezTo>
                  <a:cubicBezTo>
                    <a:pt x="548915" y="176235"/>
                    <a:pt x="562527" y="131357"/>
                    <a:pt x="567476" y="77754"/>
                  </a:cubicBezTo>
                  <a:cubicBezTo>
                    <a:pt x="568714" y="66534"/>
                    <a:pt x="576139" y="60301"/>
                    <a:pt x="589751" y="64041"/>
                  </a:cubicBezTo>
                  <a:cubicBezTo>
                    <a:pt x="594700" y="61548"/>
                    <a:pt x="599650" y="60301"/>
                    <a:pt x="604600" y="56561"/>
                  </a:cubicBezTo>
                  <a:cubicBezTo>
                    <a:pt x="616974" y="49082"/>
                    <a:pt x="609550" y="30383"/>
                    <a:pt x="619449" y="22903"/>
                  </a:cubicBezTo>
                  <a:cubicBezTo>
                    <a:pt x="625637" y="17917"/>
                    <a:pt x="639249" y="22903"/>
                    <a:pt x="647911" y="19164"/>
                  </a:cubicBezTo>
                  <a:cubicBezTo>
                    <a:pt x="656573" y="16670"/>
                    <a:pt x="650386" y="-3275"/>
                    <a:pt x="667710" y="465"/>
                  </a:cubicBezTo>
                  <a:close/>
                </a:path>
              </a:pathLst>
            </a:custGeom>
            <a:solidFill>
              <a:srgbClr val="28A2DC">
                <a:alpha val="29800"/>
              </a:srgbClr>
            </a:solidFill>
            <a:ln>
              <a:noFill/>
            </a:ln>
          </p:spPr>
          <p:txBody>
            <a:bodyPr anchorCtr="0" anchor="ctr" bIns="22850" lIns="45725" spcFirstLastPara="1" rIns="45725" wrap="square" tIns="2285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747993"/>
                </a:solidFill>
                <a:latin typeface="Oswald"/>
                <a:ea typeface="Oswald"/>
                <a:cs typeface="Oswald"/>
                <a:sym typeface="Oswald"/>
              </a:endParaRPr>
            </a:p>
          </p:txBody>
        </p:sp>
        <p:sp>
          <p:nvSpPr>
            <p:cNvPr id="459" name="Google Shape;459;g311d5cb9a0a_0_108"/>
            <p:cNvSpPr/>
            <p:nvPr/>
          </p:nvSpPr>
          <p:spPr>
            <a:xfrm>
              <a:off x="11902788" y="10045575"/>
              <a:ext cx="1620943" cy="1491914"/>
            </a:xfrm>
            <a:custGeom>
              <a:rect b="b" l="l" r="r" t="t"/>
              <a:pathLst>
                <a:path extrusionOk="0" h="1491914" w="1620943">
                  <a:moveTo>
                    <a:pt x="1128332" y="1472631"/>
                  </a:moveTo>
                  <a:cubicBezTo>
                    <a:pt x="1130038" y="1472631"/>
                    <a:pt x="1132314" y="1473198"/>
                    <a:pt x="1134021" y="1473765"/>
                  </a:cubicBezTo>
                  <a:cubicBezTo>
                    <a:pt x="1147677" y="1480004"/>
                    <a:pt x="1169298" y="1466960"/>
                    <a:pt x="1175557" y="1490779"/>
                  </a:cubicBezTo>
                  <a:lnTo>
                    <a:pt x="1176126" y="1490779"/>
                  </a:lnTo>
                  <a:cubicBezTo>
                    <a:pt x="1153935" y="1491346"/>
                    <a:pt x="1132314" y="1491346"/>
                    <a:pt x="1110693" y="1491914"/>
                  </a:cubicBezTo>
                  <a:cubicBezTo>
                    <a:pt x="1108986" y="1490779"/>
                    <a:pt x="1107848" y="1490212"/>
                    <a:pt x="1105572" y="1490212"/>
                  </a:cubicBezTo>
                  <a:cubicBezTo>
                    <a:pt x="1102159" y="1489078"/>
                    <a:pt x="1100451" y="1486809"/>
                    <a:pt x="1101589" y="1483407"/>
                  </a:cubicBezTo>
                  <a:cubicBezTo>
                    <a:pt x="1106141" y="1477735"/>
                    <a:pt x="1112400" y="1474899"/>
                    <a:pt x="1118659" y="1473198"/>
                  </a:cubicBezTo>
                  <a:cubicBezTo>
                    <a:pt x="1122073" y="1472631"/>
                    <a:pt x="1124917" y="1472631"/>
                    <a:pt x="1128332" y="1472631"/>
                  </a:cubicBezTo>
                  <a:close/>
                  <a:moveTo>
                    <a:pt x="1181985" y="1446543"/>
                  </a:moveTo>
                  <a:cubicBezTo>
                    <a:pt x="1181985" y="1446543"/>
                    <a:pt x="1184732" y="1446543"/>
                    <a:pt x="1185282" y="1447625"/>
                  </a:cubicBezTo>
                  <a:cubicBezTo>
                    <a:pt x="1189678" y="1450332"/>
                    <a:pt x="1194623" y="1453580"/>
                    <a:pt x="1199019" y="1456828"/>
                  </a:cubicBezTo>
                  <a:cubicBezTo>
                    <a:pt x="1199019" y="1458993"/>
                    <a:pt x="1198470" y="1460617"/>
                    <a:pt x="1197920" y="1462241"/>
                  </a:cubicBezTo>
                  <a:cubicBezTo>
                    <a:pt x="1194074" y="1462782"/>
                    <a:pt x="1190227" y="1463865"/>
                    <a:pt x="1185831" y="1463865"/>
                  </a:cubicBezTo>
                  <a:cubicBezTo>
                    <a:pt x="1184183" y="1460617"/>
                    <a:pt x="1181985" y="1456286"/>
                    <a:pt x="1179787" y="1452497"/>
                  </a:cubicBezTo>
                  <a:cubicBezTo>
                    <a:pt x="1179237" y="1450873"/>
                    <a:pt x="1180886" y="1448708"/>
                    <a:pt x="1181985" y="1446543"/>
                  </a:cubicBezTo>
                  <a:close/>
                  <a:moveTo>
                    <a:pt x="1163706" y="1443990"/>
                  </a:moveTo>
                  <a:cubicBezTo>
                    <a:pt x="1165965" y="1444719"/>
                    <a:pt x="1165400" y="1446177"/>
                    <a:pt x="1162011" y="1448365"/>
                  </a:cubicBezTo>
                  <a:lnTo>
                    <a:pt x="1161446" y="1447636"/>
                  </a:lnTo>
                  <a:cubicBezTo>
                    <a:pt x="1162011" y="1446177"/>
                    <a:pt x="1163141" y="1443990"/>
                    <a:pt x="1163706" y="1443990"/>
                  </a:cubicBezTo>
                  <a:close/>
                  <a:moveTo>
                    <a:pt x="1258022" y="1441984"/>
                  </a:moveTo>
                  <a:cubicBezTo>
                    <a:pt x="1264235" y="1441438"/>
                    <a:pt x="1269318" y="1442532"/>
                    <a:pt x="1272707" y="1448547"/>
                  </a:cubicBezTo>
                  <a:cubicBezTo>
                    <a:pt x="1268188" y="1448000"/>
                    <a:pt x="1263670" y="1448000"/>
                    <a:pt x="1259152" y="1447453"/>
                  </a:cubicBezTo>
                  <a:cubicBezTo>
                    <a:pt x="1258587" y="1445266"/>
                    <a:pt x="1258022" y="1443078"/>
                    <a:pt x="1258022" y="1441984"/>
                  </a:cubicBezTo>
                  <a:close/>
                  <a:moveTo>
                    <a:pt x="1242212" y="1441438"/>
                  </a:moveTo>
                  <a:cubicBezTo>
                    <a:pt x="1241651" y="1443239"/>
                    <a:pt x="1241651" y="1445641"/>
                    <a:pt x="1241651" y="1448043"/>
                  </a:cubicBezTo>
                  <a:cubicBezTo>
                    <a:pt x="1237723" y="1449244"/>
                    <a:pt x="1235479" y="1452247"/>
                    <a:pt x="1234918" y="1455850"/>
                  </a:cubicBezTo>
                  <a:cubicBezTo>
                    <a:pt x="1232674" y="1458852"/>
                    <a:pt x="1230429" y="1461855"/>
                    <a:pt x="1228185" y="1464257"/>
                  </a:cubicBezTo>
                  <a:cubicBezTo>
                    <a:pt x="1225380" y="1466659"/>
                    <a:pt x="1223135" y="1469661"/>
                    <a:pt x="1220891" y="1471463"/>
                  </a:cubicBezTo>
                  <a:cubicBezTo>
                    <a:pt x="1211353" y="1470262"/>
                    <a:pt x="1210230" y="1455850"/>
                    <a:pt x="1199570" y="1457651"/>
                  </a:cubicBezTo>
                  <a:cubicBezTo>
                    <a:pt x="1211914" y="1445041"/>
                    <a:pt x="1226502" y="1441438"/>
                    <a:pt x="1242212" y="1441438"/>
                  </a:cubicBezTo>
                  <a:close/>
                  <a:moveTo>
                    <a:pt x="1145339" y="1440646"/>
                  </a:moveTo>
                  <a:cubicBezTo>
                    <a:pt x="1148198" y="1439696"/>
                    <a:pt x="1152522" y="1442767"/>
                    <a:pt x="1160332" y="1449200"/>
                  </a:cubicBezTo>
                  <a:lnTo>
                    <a:pt x="1160890" y="1449784"/>
                  </a:lnTo>
                  <a:cubicBezTo>
                    <a:pt x="1160890" y="1452124"/>
                    <a:pt x="1160890" y="1454463"/>
                    <a:pt x="1160890" y="1456218"/>
                  </a:cubicBezTo>
                  <a:cubicBezTo>
                    <a:pt x="1151964" y="1454463"/>
                    <a:pt x="1146385" y="1461481"/>
                    <a:pt x="1138575" y="1463821"/>
                  </a:cubicBezTo>
                  <a:cubicBezTo>
                    <a:pt x="1139133" y="1460896"/>
                    <a:pt x="1138575" y="1458557"/>
                    <a:pt x="1139133" y="1456218"/>
                  </a:cubicBezTo>
                  <a:cubicBezTo>
                    <a:pt x="1141085" y="1446568"/>
                    <a:pt x="1142480" y="1441597"/>
                    <a:pt x="1145339" y="1440646"/>
                  </a:cubicBezTo>
                  <a:close/>
                  <a:moveTo>
                    <a:pt x="1257436" y="1433782"/>
                  </a:moveTo>
                  <a:cubicBezTo>
                    <a:pt x="1257436" y="1435824"/>
                    <a:pt x="1257436" y="1438376"/>
                    <a:pt x="1257436" y="1440929"/>
                  </a:cubicBezTo>
                  <a:cubicBezTo>
                    <a:pt x="1252157" y="1440418"/>
                    <a:pt x="1247465" y="1440418"/>
                    <a:pt x="1242773" y="1440418"/>
                  </a:cubicBezTo>
                  <a:cubicBezTo>
                    <a:pt x="1245706" y="1434803"/>
                    <a:pt x="1250984" y="1433782"/>
                    <a:pt x="1257436" y="1433782"/>
                  </a:cubicBezTo>
                  <a:close/>
                  <a:moveTo>
                    <a:pt x="1260955" y="1423572"/>
                  </a:moveTo>
                  <a:cubicBezTo>
                    <a:pt x="1263888" y="1423572"/>
                    <a:pt x="1265061" y="1425974"/>
                    <a:pt x="1263301" y="1428376"/>
                  </a:cubicBezTo>
                  <a:cubicBezTo>
                    <a:pt x="1261541" y="1430177"/>
                    <a:pt x="1259782" y="1431979"/>
                    <a:pt x="1258022" y="1433180"/>
                  </a:cubicBezTo>
                  <a:cubicBezTo>
                    <a:pt x="1258022" y="1431378"/>
                    <a:pt x="1258609" y="1428376"/>
                    <a:pt x="1259195" y="1425974"/>
                  </a:cubicBezTo>
                  <a:cubicBezTo>
                    <a:pt x="1259195" y="1425374"/>
                    <a:pt x="1260369" y="1423572"/>
                    <a:pt x="1260955" y="1423572"/>
                  </a:cubicBezTo>
                  <a:close/>
                  <a:moveTo>
                    <a:pt x="828516" y="1418469"/>
                  </a:moveTo>
                  <a:cubicBezTo>
                    <a:pt x="830672" y="1418469"/>
                    <a:pt x="832829" y="1418469"/>
                    <a:pt x="834985" y="1419058"/>
                  </a:cubicBezTo>
                  <a:cubicBezTo>
                    <a:pt x="839297" y="1419647"/>
                    <a:pt x="844149" y="1419647"/>
                    <a:pt x="845766" y="1424948"/>
                  </a:cubicBezTo>
                  <a:cubicBezTo>
                    <a:pt x="844688" y="1427304"/>
                    <a:pt x="844688" y="1430248"/>
                    <a:pt x="843071" y="1431426"/>
                  </a:cubicBezTo>
                  <a:cubicBezTo>
                    <a:pt x="838758" y="1433193"/>
                    <a:pt x="834445" y="1433193"/>
                    <a:pt x="831211" y="1429071"/>
                  </a:cubicBezTo>
                  <a:cubicBezTo>
                    <a:pt x="829594" y="1426126"/>
                    <a:pt x="829594" y="1422592"/>
                    <a:pt x="828516" y="1418469"/>
                  </a:cubicBezTo>
                  <a:close/>
                  <a:moveTo>
                    <a:pt x="178015" y="1411509"/>
                  </a:moveTo>
                  <a:lnTo>
                    <a:pt x="177439" y="1412669"/>
                  </a:lnTo>
                  <a:lnTo>
                    <a:pt x="177632" y="1411858"/>
                  </a:lnTo>
                  <a:close/>
                  <a:moveTo>
                    <a:pt x="823150" y="1403157"/>
                  </a:moveTo>
                  <a:cubicBezTo>
                    <a:pt x="828798" y="1406102"/>
                    <a:pt x="829928" y="1411991"/>
                    <a:pt x="830493" y="1417881"/>
                  </a:cubicBezTo>
                  <a:cubicBezTo>
                    <a:pt x="825410" y="1417881"/>
                    <a:pt x="820892" y="1417881"/>
                    <a:pt x="815808" y="1417881"/>
                  </a:cubicBezTo>
                  <a:close/>
                  <a:moveTo>
                    <a:pt x="522976" y="1398517"/>
                  </a:moveTo>
                  <a:cubicBezTo>
                    <a:pt x="524106" y="1398053"/>
                    <a:pt x="526364" y="1398517"/>
                    <a:pt x="528059" y="1398517"/>
                  </a:cubicBezTo>
                  <a:cubicBezTo>
                    <a:pt x="526929" y="1399445"/>
                    <a:pt x="526364" y="1400837"/>
                    <a:pt x="524670" y="1401301"/>
                  </a:cubicBezTo>
                  <a:cubicBezTo>
                    <a:pt x="522976" y="1402229"/>
                    <a:pt x="520717" y="1402229"/>
                    <a:pt x="518458" y="1402693"/>
                  </a:cubicBezTo>
                  <a:cubicBezTo>
                    <a:pt x="520152" y="1400837"/>
                    <a:pt x="520717" y="1399445"/>
                    <a:pt x="522976" y="1398517"/>
                  </a:cubicBezTo>
                  <a:close/>
                  <a:moveTo>
                    <a:pt x="1056823" y="1395502"/>
                  </a:moveTo>
                  <a:lnTo>
                    <a:pt x="1055552" y="1397628"/>
                  </a:lnTo>
                  <a:lnTo>
                    <a:pt x="1054705" y="1396778"/>
                  </a:lnTo>
                  <a:close/>
                  <a:moveTo>
                    <a:pt x="490269" y="1392990"/>
                  </a:moveTo>
                  <a:cubicBezTo>
                    <a:pt x="492789" y="1394119"/>
                    <a:pt x="494865" y="1397043"/>
                    <a:pt x="497534" y="1402094"/>
                  </a:cubicBezTo>
                  <a:lnTo>
                    <a:pt x="497328" y="1402101"/>
                  </a:lnTo>
                  <a:lnTo>
                    <a:pt x="497553" y="1402340"/>
                  </a:lnTo>
                  <a:lnTo>
                    <a:pt x="496990" y="1402112"/>
                  </a:lnTo>
                  <a:lnTo>
                    <a:pt x="496955" y="1402113"/>
                  </a:lnTo>
                  <a:lnTo>
                    <a:pt x="496405" y="1410915"/>
                  </a:lnTo>
                  <a:cubicBezTo>
                    <a:pt x="491670" y="1410915"/>
                    <a:pt x="486936" y="1411949"/>
                    <a:pt x="483411" y="1409107"/>
                  </a:cubicBezTo>
                  <a:lnTo>
                    <a:pt x="480606" y="1405170"/>
                  </a:lnTo>
                  <a:lnTo>
                    <a:pt x="480603" y="1405172"/>
                  </a:lnTo>
                  <a:cubicBezTo>
                    <a:pt x="478998" y="1405172"/>
                    <a:pt x="477392" y="1404635"/>
                    <a:pt x="475252" y="1403560"/>
                  </a:cubicBezTo>
                  <a:cubicBezTo>
                    <a:pt x="475252" y="1401411"/>
                    <a:pt x="475252" y="1398725"/>
                    <a:pt x="475788" y="1396576"/>
                  </a:cubicBezTo>
                  <a:lnTo>
                    <a:pt x="480482" y="1395633"/>
                  </a:lnTo>
                  <a:lnTo>
                    <a:pt x="480336" y="1394651"/>
                  </a:lnTo>
                  <a:cubicBezTo>
                    <a:pt x="484784" y="1392524"/>
                    <a:pt x="487749" y="1391860"/>
                    <a:pt x="490269" y="1392990"/>
                  </a:cubicBezTo>
                  <a:close/>
                  <a:moveTo>
                    <a:pt x="554886" y="1385293"/>
                  </a:moveTo>
                  <a:lnTo>
                    <a:pt x="556156" y="1387419"/>
                  </a:lnTo>
                  <a:lnTo>
                    <a:pt x="554039" y="1386143"/>
                  </a:lnTo>
                  <a:close/>
                  <a:moveTo>
                    <a:pt x="216707" y="1380352"/>
                  </a:moveTo>
                  <a:lnTo>
                    <a:pt x="217305" y="1381266"/>
                  </a:lnTo>
                  <a:lnTo>
                    <a:pt x="217284" y="1381527"/>
                  </a:lnTo>
                  <a:close/>
                  <a:moveTo>
                    <a:pt x="586351" y="1380188"/>
                  </a:moveTo>
                  <a:lnTo>
                    <a:pt x="583446" y="1384564"/>
                  </a:lnTo>
                  <a:lnTo>
                    <a:pt x="581994" y="1382376"/>
                  </a:lnTo>
                  <a:close/>
                  <a:moveTo>
                    <a:pt x="426204" y="1375167"/>
                  </a:moveTo>
                  <a:cubicBezTo>
                    <a:pt x="434305" y="1377102"/>
                    <a:pt x="440138" y="1387133"/>
                    <a:pt x="446619" y="1393239"/>
                  </a:cubicBezTo>
                  <a:cubicBezTo>
                    <a:pt x="451804" y="1397890"/>
                    <a:pt x="451228" y="1403705"/>
                    <a:pt x="450075" y="1410102"/>
                  </a:cubicBezTo>
                  <a:cubicBezTo>
                    <a:pt x="435098" y="1418243"/>
                    <a:pt x="434521" y="1419987"/>
                    <a:pt x="444315" y="1433943"/>
                  </a:cubicBezTo>
                  <a:cubicBezTo>
                    <a:pt x="444891" y="1438013"/>
                    <a:pt x="446619" y="1440920"/>
                    <a:pt x="451228" y="1442084"/>
                  </a:cubicBezTo>
                  <a:cubicBezTo>
                    <a:pt x="451804" y="1459528"/>
                    <a:pt x="450075" y="1461273"/>
                    <a:pt x="431065" y="1455458"/>
                  </a:cubicBezTo>
                  <a:cubicBezTo>
                    <a:pt x="429337" y="1447317"/>
                    <a:pt x="428761" y="1439176"/>
                    <a:pt x="423000" y="1432780"/>
                  </a:cubicBezTo>
                  <a:cubicBezTo>
                    <a:pt x="423576" y="1430454"/>
                    <a:pt x="423000" y="1428128"/>
                    <a:pt x="421272" y="1426384"/>
                  </a:cubicBezTo>
                  <a:cubicBezTo>
                    <a:pt x="416087" y="1419987"/>
                    <a:pt x="421272" y="1410102"/>
                    <a:pt x="414935" y="1403705"/>
                  </a:cubicBezTo>
                  <a:lnTo>
                    <a:pt x="414935" y="1404287"/>
                  </a:lnTo>
                  <a:cubicBezTo>
                    <a:pt x="416663" y="1394402"/>
                    <a:pt x="409174" y="1379864"/>
                    <a:pt x="417239" y="1376375"/>
                  </a:cubicBezTo>
                  <a:cubicBezTo>
                    <a:pt x="420552" y="1374776"/>
                    <a:pt x="423504" y="1374522"/>
                    <a:pt x="426204" y="1375167"/>
                  </a:cubicBezTo>
                  <a:close/>
                  <a:moveTo>
                    <a:pt x="637907" y="1372532"/>
                  </a:moveTo>
                  <a:cubicBezTo>
                    <a:pt x="640630" y="1372532"/>
                    <a:pt x="642809" y="1372532"/>
                    <a:pt x="644987" y="1372532"/>
                  </a:cubicBezTo>
                  <a:lnTo>
                    <a:pt x="637907" y="1379643"/>
                  </a:lnTo>
                  <a:cubicBezTo>
                    <a:pt x="637907" y="1377455"/>
                    <a:pt x="637907" y="1374720"/>
                    <a:pt x="637907" y="1372532"/>
                  </a:cubicBezTo>
                  <a:close/>
                  <a:moveTo>
                    <a:pt x="594116" y="1372532"/>
                  </a:moveTo>
                  <a:cubicBezTo>
                    <a:pt x="594116" y="1374720"/>
                    <a:pt x="594116" y="1377455"/>
                    <a:pt x="594116" y="1379643"/>
                  </a:cubicBezTo>
                  <a:lnTo>
                    <a:pt x="587077" y="1379643"/>
                  </a:lnTo>
                  <a:cubicBezTo>
                    <a:pt x="589423" y="1377455"/>
                    <a:pt x="591770" y="1374720"/>
                    <a:pt x="594116" y="1372532"/>
                  </a:cubicBezTo>
                  <a:close/>
                  <a:moveTo>
                    <a:pt x="636319" y="1371177"/>
                  </a:moveTo>
                  <a:cubicBezTo>
                    <a:pt x="636637" y="1371416"/>
                    <a:pt x="637060" y="1372532"/>
                    <a:pt x="637483" y="1374447"/>
                  </a:cubicBezTo>
                  <a:cubicBezTo>
                    <a:pt x="637060" y="1374447"/>
                    <a:pt x="635366" y="1373170"/>
                    <a:pt x="635790" y="1373170"/>
                  </a:cubicBezTo>
                  <a:cubicBezTo>
                    <a:pt x="635790" y="1371576"/>
                    <a:pt x="636001" y="1370938"/>
                    <a:pt x="636319" y="1371177"/>
                  </a:cubicBezTo>
                  <a:close/>
                  <a:moveTo>
                    <a:pt x="656900" y="1371115"/>
                  </a:moveTo>
                  <a:cubicBezTo>
                    <a:pt x="658057" y="1371115"/>
                    <a:pt x="659147" y="1372249"/>
                    <a:pt x="660236" y="1374518"/>
                  </a:cubicBezTo>
                  <a:cubicBezTo>
                    <a:pt x="658057" y="1374518"/>
                    <a:pt x="655878" y="1374518"/>
                    <a:pt x="653155" y="1374518"/>
                  </a:cubicBezTo>
                  <a:cubicBezTo>
                    <a:pt x="654517" y="1372249"/>
                    <a:pt x="655742" y="1371115"/>
                    <a:pt x="656900" y="1371115"/>
                  </a:cubicBezTo>
                  <a:close/>
                  <a:moveTo>
                    <a:pt x="1080120" y="1367427"/>
                  </a:moveTo>
                  <a:cubicBezTo>
                    <a:pt x="1103713" y="1369724"/>
                    <a:pt x="1103713" y="1369724"/>
                    <a:pt x="1110042" y="1389823"/>
                  </a:cubicBezTo>
                  <a:cubicBezTo>
                    <a:pt x="1099109" y="1384080"/>
                    <a:pt x="1085874" y="1381209"/>
                    <a:pt x="1080120" y="1367427"/>
                  </a:cubicBezTo>
                  <a:close/>
                  <a:moveTo>
                    <a:pt x="548956" y="1367427"/>
                  </a:moveTo>
                  <a:cubicBezTo>
                    <a:pt x="551779" y="1367975"/>
                    <a:pt x="553474" y="1367975"/>
                    <a:pt x="556298" y="1368521"/>
                  </a:cubicBezTo>
                  <a:cubicBezTo>
                    <a:pt x="556862" y="1368521"/>
                    <a:pt x="558557" y="1370162"/>
                    <a:pt x="558557" y="1370162"/>
                  </a:cubicBezTo>
                  <a:cubicBezTo>
                    <a:pt x="557992" y="1373444"/>
                    <a:pt x="556298" y="1374538"/>
                    <a:pt x="553474" y="1372897"/>
                  </a:cubicBezTo>
                  <a:cubicBezTo>
                    <a:pt x="551779" y="1371256"/>
                    <a:pt x="550650" y="1369615"/>
                    <a:pt x="548956" y="1367427"/>
                  </a:cubicBezTo>
                  <a:close/>
                  <a:moveTo>
                    <a:pt x="218438" y="1367427"/>
                  </a:moveTo>
                  <a:cubicBezTo>
                    <a:pt x="224206" y="1367427"/>
                    <a:pt x="229974" y="1367427"/>
                    <a:pt x="235742" y="1367427"/>
                  </a:cubicBezTo>
                  <a:cubicBezTo>
                    <a:pt x="241509" y="1369777"/>
                    <a:pt x="247854" y="1369777"/>
                    <a:pt x="253045" y="1373889"/>
                  </a:cubicBezTo>
                  <a:cubicBezTo>
                    <a:pt x="253622" y="1375652"/>
                    <a:pt x="255352" y="1376239"/>
                    <a:pt x="257083" y="1375652"/>
                  </a:cubicBezTo>
                  <a:cubicBezTo>
                    <a:pt x="261120" y="1375946"/>
                    <a:pt x="264581" y="1376827"/>
                    <a:pt x="266600" y="1378883"/>
                  </a:cubicBezTo>
                  <a:lnTo>
                    <a:pt x="267424" y="1388682"/>
                  </a:lnTo>
                  <a:lnTo>
                    <a:pt x="263761" y="1398089"/>
                  </a:lnTo>
                  <a:cubicBezTo>
                    <a:pt x="263265" y="1401063"/>
                    <a:pt x="263463" y="1403853"/>
                    <a:pt x="264220" y="1406497"/>
                  </a:cubicBezTo>
                  <a:lnTo>
                    <a:pt x="274191" y="1420615"/>
                  </a:lnTo>
                  <a:lnTo>
                    <a:pt x="282461" y="1427355"/>
                  </a:lnTo>
                  <a:cubicBezTo>
                    <a:pt x="284769" y="1429705"/>
                    <a:pt x="287652" y="1432643"/>
                    <a:pt x="289383" y="1435580"/>
                  </a:cubicBezTo>
                  <a:lnTo>
                    <a:pt x="288806" y="1434993"/>
                  </a:lnTo>
                  <a:cubicBezTo>
                    <a:pt x="291113" y="1436755"/>
                    <a:pt x="291690" y="1437930"/>
                    <a:pt x="290536" y="1439106"/>
                  </a:cubicBezTo>
                  <a:cubicBezTo>
                    <a:pt x="289383" y="1440281"/>
                    <a:pt x="288806" y="1440868"/>
                    <a:pt x="287652" y="1440868"/>
                  </a:cubicBezTo>
                  <a:lnTo>
                    <a:pt x="287652" y="1440281"/>
                  </a:lnTo>
                  <a:cubicBezTo>
                    <a:pt x="281308" y="1443218"/>
                    <a:pt x="275540" y="1445568"/>
                    <a:pt x="269195" y="1447919"/>
                  </a:cubicBezTo>
                  <a:lnTo>
                    <a:pt x="269195" y="1448506"/>
                  </a:lnTo>
                  <a:cubicBezTo>
                    <a:pt x="265734" y="1446744"/>
                    <a:pt x="262850" y="1444393"/>
                    <a:pt x="260543" y="1441456"/>
                  </a:cubicBezTo>
                  <a:cubicBezTo>
                    <a:pt x="257659" y="1439693"/>
                    <a:pt x="255352" y="1436755"/>
                    <a:pt x="253622" y="1433231"/>
                  </a:cubicBezTo>
                  <a:lnTo>
                    <a:pt x="254199" y="1433818"/>
                  </a:lnTo>
                  <a:cubicBezTo>
                    <a:pt x="248431" y="1431468"/>
                    <a:pt x="250738" y="1423242"/>
                    <a:pt x="244970" y="1420305"/>
                  </a:cubicBezTo>
                  <a:lnTo>
                    <a:pt x="244970" y="1419130"/>
                  </a:lnTo>
                  <a:cubicBezTo>
                    <a:pt x="242663" y="1416779"/>
                    <a:pt x="240933" y="1413842"/>
                    <a:pt x="238626" y="1411491"/>
                  </a:cubicBezTo>
                  <a:cubicBezTo>
                    <a:pt x="235742" y="1409141"/>
                    <a:pt x="232858" y="1406791"/>
                    <a:pt x="231704" y="1402678"/>
                  </a:cubicBezTo>
                  <a:lnTo>
                    <a:pt x="232281" y="1403266"/>
                  </a:lnTo>
                  <a:cubicBezTo>
                    <a:pt x="225936" y="1400916"/>
                    <a:pt x="228244" y="1393278"/>
                    <a:pt x="223052" y="1389753"/>
                  </a:cubicBezTo>
                  <a:lnTo>
                    <a:pt x="222476" y="1389165"/>
                  </a:lnTo>
                  <a:lnTo>
                    <a:pt x="217305" y="1381266"/>
                  </a:lnTo>
                  <a:close/>
                  <a:moveTo>
                    <a:pt x="725666" y="1358324"/>
                  </a:moveTo>
                  <a:cubicBezTo>
                    <a:pt x="725904" y="1357809"/>
                    <a:pt x="727175" y="1357809"/>
                    <a:pt x="729399" y="1358398"/>
                  </a:cubicBezTo>
                  <a:cubicBezTo>
                    <a:pt x="731941" y="1358987"/>
                    <a:pt x="734482" y="1360165"/>
                    <a:pt x="736388" y="1361343"/>
                  </a:cubicBezTo>
                  <a:cubicBezTo>
                    <a:pt x="735753" y="1361931"/>
                    <a:pt x="734482" y="1364288"/>
                    <a:pt x="734482" y="1364288"/>
                  </a:cubicBezTo>
                  <a:cubicBezTo>
                    <a:pt x="731941" y="1363110"/>
                    <a:pt x="729399" y="1362521"/>
                    <a:pt x="728128" y="1361343"/>
                  </a:cubicBezTo>
                  <a:cubicBezTo>
                    <a:pt x="726222" y="1359870"/>
                    <a:pt x="725428" y="1358839"/>
                    <a:pt x="725666" y="1358324"/>
                  </a:cubicBezTo>
                  <a:close/>
                  <a:moveTo>
                    <a:pt x="526082" y="1358240"/>
                  </a:moveTo>
                  <a:cubicBezTo>
                    <a:pt x="534293" y="1358240"/>
                    <a:pt x="543091" y="1357219"/>
                    <a:pt x="548369" y="1364366"/>
                  </a:cubicBezTo>
                  <a:cubicBezTo>
                    <a:pt x="540745" y="1364366"/>
                    <a:pt x="533707" y="1364366"/>
                    <a:pt x="526082" y="1364366"/>
                  </a:cubicBezTo>
                  <a:cubicBezTo>
                    <a:pt x="526082" y="1362324"/>
                    <a:pt x="526082" y="1360282"/>
                    <a:pt x="526082" y="1358240"/>
                  </a:cubicBezTo>
                  <a:close/>
                  <a:moveTo>
                    <a:pt x="524442" y="1355784"/>
                  </a:moveTo>
                  <a:cubicBezTo>
                    <a:pt x="524812" y="1356103"/>
                    <a:pt x="525236" y="1357220"/>
                    <a:pt x="525659" y="1359134"/>
                  </a:cubicBezTo>
                  <a:cubicBezTo>
                    <a:pt x="524812" y="1358496"/>
                    <a:pt x="523542" y="1357858"/>
                    <a:pt x="523542" y="1357220"/>
                  </a:cubicBezTo>
                  <a:cubicBezTo>
                    <a:pt x="523754" y="1355944"/>
                    <a:pt x="524071" y="1355465"/>
                    <a:pt x="524442" y="1355784"/>
                  </a:cubicBezTo>
                  <a:close/>
                  <a:moveTo>
                    <a:pt x="696361" y="1352115"/>
                  </a:moveTo>
                  <a:lnTo>
                    <a:pt x="711023" y="1352115"/>
                  </a:lnTo>
                  <a:cubicBezTo>
                    <a:pt x="709850" y="1357663"/>
                    <a:pt x="710437" y="1364321"/>
                    <a:pt x="702225" y="1362656"/>
                  </a:cubicBezTo>
                  <a:cubicBezTo>
                    <a:pt x="697533" y="1362102"/>
                    <a:pt x="696947" y="1356553"/>
                    <a:pt x="696361" y="1352115"/>
                  </a:cubicBezTo>
                  <a:close/>
                  <a:moveTo>
                    <a:pt x="567645" y="1348127"/>
                  </a:moveTo>
                  <a:cubicBezTo>
                    <a:pt x="568016" y="1348446"/>
                    <a:pt x="568440" y="1349563"/>
                    <a:pt x="568863" y="1351477"/>
                  </a:cubicBezTo>
                  <a:cubicBezTo>
                    <a:pt x="568016" y="1350839"/>
                    <a:pt x="566745" y="1350201"/>
                    <a:pt x="566745" y="1349563"/>
                  </a:cubicBezTo>
                  <a:cubicBezTo>
                    <a:pt x="566957" y="1348287"/>
                    <a:pt x="567275" y="1347808"/>
                    <a:pt x="567645" y="1348127"/>
                  </a:cubicBezTo>
                  <a:close/>
                  <a:moveTo>
                    <a:pt x="496856" y="1347011"/>
                  </a:moveTo>
                  <a:cubicBezTo>
                    <a:pt x="497491" y="1347011"/>
                    <a:pt x="498762" y="1347740"/>
                    <a:pt x="500033" y="1347740"/>
                  </a:cubicBezTo>
                  <a:cubicBezTo>
                    <a:pt x="500033" y="1349198"/>
                    <a:pt x="500033" y="1351386"/>
                    <a:pt x="499397" y="1351386"/>
                  </a:cubicBezTo>
                  <a:cubicBezTo>
                    <a:pt x="498126" y="1351386"/>
                    <a:pt x="496856" y="1350657"/>
                    <a:pt x="495585" y="1349928"/>
                  </a:cubicBezTo>
                  <a:cubicBezTo>
                    <a:pt x="496220" y="1349198"/>
                    <a:pt x="496220" y="1347011"/>
                    <a:pt x="496856" y="1347011"/>
                  </a:cubicBezTo>
                  <a:close/>
                  <a:moveTo>
                    <a:pt x="645532" y="1344459"/>
                  </a:moveTo>
                  <a:lnTo>
                    <a:pt x="649889" y="1345480"/>
                  </a:lnTo>
                  <a:lnTo>
                    <a:pt x="647711" y="1346500"/>
                  </a:lnTo>
                  <a:close/>
                  <a:moveTo>
                    <a:pt x="461274" y="1341907"/>
                  </a:moveTo>
                  <a:lnTo>
                    <a:pt x="462122" y="1343365"/>
                  </a:lnTo>
                  <a:lnTo>
                    <a:pt x="460003" y="1346282"/>
                  </a:lnTo>
                  <a:close/>
                  <a:moveTo>
                    <a:pt x="535633" y="1329147"/>
                  </a:moveTo>
                  <a:cubicBezTo>
                    <a:pt x="532566" y="1333613"/>
                    <a:pt x="528886" y="1336164"/>
                    <a:pt x="523979" y="1336164"/>
                  </a:cubicBezTo>
                  <a:cubicBezTo>
                    <a:pt x="522139" y="1335527"/>
                    <a:pt x="520298" y="1333613"/>
                    <a:pt x="518458" y="1332337"/>
                  </a:cubicBezTo>
                  <a:cubicBezTo>
                    <a:pt x="519071" y="1331699"/>
                    <a:pt x="520298" y="1330423"/>
                    <a:pt x="520911" y="1330423"/>
                  </a:cubicBezTo>
                  <a:cubicBezTo>
                    <a:pt x="525819" y="1329147"/>
                    <a:pt x="530726" y="1329147"/>
                    <a:pt x="535633" y="1329147"/>
                  </a:cubicBezTo>
                  <a:close/>
                  <a:moveTo>
                    <a:pt x="329118" y="1295969"/>
                  </a:moveTo>
                  <a:lnTo>
                    <a:pt x="329966" y="1297245"/>
                  </a:lnTo>
                  <a:lnTo>
                    <a:pt x="327847" y="1298096"/>
                  </a:lnTo>
                  <a:close/>
                  <a:moveTo>
                    <a:pt x="879961" y="1293418"/>
                  </a:moveTo>
                  <a:lnTo>
                    <a:pt x="886214" y="1300249"/>
                  </a:lnTo>
                  <a:lnTo>
                    <a:pt x="887621" y="1298522"/>
                  </a:lnTo>
                  <a:cubicBezTo>
                    <a:pt x="890541" y="1300813"/>
                    <a:pt x="894044" y="1302532"/>
                    <a:pt x="896379" y="1304823"/>
                  </a:cubicBezTo>
                  <a:cubicBezTo>
                    <a:pt x="901634" y="1311126"/>
                    <a:pt x="900466" y="1318000"/>
                    <a:pt x="894044" y="1319719"/>
                  </a:cubicBezTo>
                  <a:cubicBezTo>
                    <a:pt x="884703" y="1322010"/>
                    <a:pt x="875361" y="1324302"/>
                    <a:pt x="866020" y="1325448"/>
                  </a:cubicBezTo>
                  <a:cubicBezTo>
                    <a:pt x="862517" y="1326020"/>
                    <a:pt x="859598" y="1322010"/>
                    <a:pt x="859014" y="1318000"/>
                  </a:cubicBezTo>
                  <a:cubicBezTo>
                    <a:pt x="859014" y="1313990"/>
                    <a:pt x="860182" y="1310552"/>
                    <a:pt x="864852" y="1311126"/>
                  </a:cubicBezTo>
                  <a:cubicBezTo>
                    <a:pt x="870983" y="1311985"/>
                    <a:pt x="877441" y="1314133"/>
                    <a:pt x="882751" y="1311045"/>
                  </a:cubicBezTo>
                  <a:lnTo>
                    <a:pt x="885676" y="1307996"/>
                  </a:lnTo>
                  <a:lnTo>
                    <a:pt x="877265" y="1306374"/>
                  </a:lnTo>
                  <a:cubicBezTo>
                    <a:pt x="873492" y="1304608"/>
                    <a:pt x="869179" y="1302252"/>
                    <a:pt x="871336" y="1296362"/>
                  </a:cubicBezTo>
                  <a:cubicBezTo>
                    <a:pt x="872414" y="1294006"/>
                    <a:pt x="876727" y="1294006"/>
                    <a:pt x="879961" y="1293418"/>
                  </a:cubicBezTo>
                  <a:close/>
                  <a:moveTo>
                    <a:pt x="902217" y="1293417"/>
                  </a:moveTo>
                  <a:cubicBezTo>
                    <a:pt x="904609" y="1293417"/>
                    <a:pt x="906403" y="1293417"/>
                    <a:pt x="909394" y="1294055"/>
                  </a:cubicBezTo>
                  <a:cubicBezTo>
                    <a:pt x="910589" y="1294055"/>
                    <a:pt x="911785" y="1295331"/>
                    <a:pt x="911785" y="1295969"/>
                  </a:cubicBezTo>
                  <a:cubicBezTo>
                    <a:pt x="911785" y="1299796"/>
                    <a:pt x="909394" y="1300434"/>
                    <a:pt x="906403" y="1298520"/>
                  </a:cubicBezTo>
                  <a:cubicBezTo>
                    <a:pt x="905207" y="1297244"/>
                    <a:pt x="903413" y="1295331"/>
                    <a:pt x="902217" y="1293417"/>
                  </a:cubicBezTo>
                  <a:close/>
                  <a:moveTo>
                    <a:pt x="916930" y="1270448"/>
                  </a:moveTo>
                  <a:cubicBezTo>
                    <a:pt x="916930" y="1271376"/>
                    <a:pt x="915861" y="1271840"/>
                    <a:pt x="915326" y="1272768"/>
                  </a:cubicBezTo>
                  <a:cubicBezTo>
                    <a:pt x="913720" y="1273696"/>
                    <a:pt x="911045" y="1275088"/>
                    <a:pt x="909975" y="1274624"/>
                  </a:cubicBezTo>
                  <a:cubicBezTo>
                    <a:pt x="907300" y="1273696"/>
                    <a:pt x="907300" y="1271840"/>
                    <a:pt x="911045" y="1270912"/>
                  </a:cubicBezTo>
                  <a:cubicBezTo>
                    <a:pt x="912650" y="1270912"/>
                    <a:pt x="915326" y="1270912"/>
                    <a:pt x="916930" y="1270448"/>
                  </a:cubicBezTo>
                  <a:close/>
                  <a:moveTo>
                    <a:pt x="1101156" y="1262233"/>
                  </a:moveTo>
                  <a:cubicBezTo>
                    <a:pt x="1102041" y="1263271"/>
                    <a:pt x="1102177" y="1266301"/>
                    <a:pt x="1102449" y="1272363"/>
                  </a:cubicBezTo>
                  <a:lnTo>
                    <a:pt x="1095369" y="1264068"/>
                  </a:lnTo>
                  <a:cubicBezTo>
                    <a:pt x="1098637" y="1262154"/>
                    <a:pt x="1100271" y="1261197"/>
                    <a:pt x="1101156" y="1262233"/>
                  </a:cubicBezTo>
                  <a:close/>
                  <a:moveTo>
                    <a:pt x="1354597" y="1260240"/>
                  </a:moveTo>
                  <a:cubicBezTo>
                    <a:pt x="1356122" y="1261314"/>
                    <a:pt x="1358156" y="1262389"/>
                    <a:pt x="1360189" y="1263463"/>
                  </a:cubicBezTo>
                  <a:cubicBezTo>
                    <a:pt x="1361206" y="1265075"/>
                    <a:pt x="1361714" y="1267762"/>
                    <a:pt x="1361714" y="1269910"/>
                  </a:cubicBezTo>
                  <a:cubicBezTo>
                    <a:pt x="1356631" y="1268836"/>
                    <a:pt x="1354597" y="1265075"/>
                    <a:pt x="1354597" y="1260240"/>
                  </a:cubicBezTo>
                  <a:close/>
                  <a:moveTo>
                    <a:pt x="1057248" y="1247481"/>
                  </a:moveTo>
                  <a:cubicBezTo>
                    <a:pt x="1075429" y="1248070"/>
                    <a:pt x="1075429" y="1248070"/>
                    <a:pt x="1079534" y="1262205"/>
                  </a:cubicBezTo>
                  <a:cubicBezTo>
                    <a:pt x="1068977" y="1262205"/>
                    <a:pt x="1061353" y="1257493"/>
                    <a:pt x="1057248" y="1247481"/>
                  </a:cubicBezTo>
                  <a:close/>
                  <a:moveTo>
                    <a:pt x="1208463" y="1244926"/>
                  </a:moveTo>
                  <a:lnTo>
                    <a:pt x="1209311" y="1247114"/>
                  </a:lnTo>
                  <a:lnTo>
                    <a:pt x="1207193" y="1249302"/>
                  </a:lnTo>
                  <a:close/>
                  <a:moveTo>
                    <a:pt x="1071601" y="1206843"/>
                  </a:moveTo>
                  <a:cubicBezTo>
                    <a:pt x="1075500" y="1207217"/>
                    <a:pt x="1078388" y="1210501"/>
                    <a:pt x="1079543" y="1219461"/>
                  </a:cubicBezTo>
                  <a:cubicBezTo>
                    <a:pt x="1075500" y="1221850"/>
                    <a:pt x="1071457" y="1224239"/>
                    <a:pt x="1066836" y="1226031"/>
                  </a:cubicBezTo>
                  <a:cubicBezTo>
                    <a:pt x="1057017" y="1229017"/>
                    <a:pt x="1054706" y="1225434"/>
                    <a:pt x="1057594" y="1211696"/>
                  </a:cubicBezTo>
                  <a:cubicBezTo>
                    <a:pt x="1062792" y="1209008"/>
                    <a:pt x="1067702" y="1206470"/>
                    <a:pt x="1071601" y="1206843"/>
                  </a:cubicBezTo>
                  <a:close/>
                  <a:moveTo>
                    <a:pt x="1280895" y="1204094"/>
                  </a:moveTo>
                  <a:cubicBezTo>
                    <a:pt x="1286093" y="1205228"/>
                    <a:pt x="1293025" y="1205228"/>
                    <a:pt x="1291870" y="1213169"/>
                  </a:cubicBezTo>
                  <a:cubicBezTo>
                    <a:pt x="1291292" y="1218273"/>
                    <a:pt x="1284939" y="1218840"/>
                    <a:pt x="1280895" y="1218840"/>
                  </a:cubicBezTo>
                  <a:cubicBezTo>
                    <a:pt x="1280895" y="1214303"/>
                    <a:pt x="1280895" y="1209199"/>
                    <a:pt x="1280895" y="1204094"/>
                  </a:cubicBezTo>
                  <a:close/>
                  <a:moveTo>
                    <a:pt x="696360" y="1196439"/>
                  </a:moveTo>
                  <a:cubicBezTo>
                    <a:pt x="702460" y="1199240"/>
                    <a:pt x="709114" y="1199800"/>
                    <a:pt x="716322" y="1199240"/>
                  </a:cubicBezTo>
                  <a:cubicBezTo>
                    <a:pt x="722422" y="1198120"/>
                    <a:pt x="726304" y="1207082"/>
                    <a:pt x="724086" y="1214365"/>
                  </a:cubicBezTo>
                  <a:cubicBezTo>
                    <a:pt x="724086" y="1216046"/>
                    <a:pt x="722422" y="1217726"/>
                    <a:pt x="720759" y="1218847"/>
                  </a:cubicBezTo>
                  <a:cubicBezTo>
                    <a:pt x="714659" y="1212684"/>
                    <a:pt x="704678" y="1218847"/>
                    <a:pt x="699687" y="1212684"/>
                  </a:cubicBezTo>
                  <a:cubicBezTo>
                    <a:pt x="696360" y="1208763"/>
                    <a:pt x="697469" y="1202041"/>
                    <a:pt x="696360" y="1196439"/>
                  </a:cubicBezTo>
                  <a:close/>
                  <a:moveTo>
                    <a:pt x="1129309" y="1192451"/>
                  </a:moveTo>
                  <a:cubicBezTo>
                    <a:pt x="1129680" y="1192770"/>
                    <a:pt x="1130103" y="1193887"/>
                    <a:pt x="1130526" y="1195801"/>
                  </a:cubicBezTo>
                  <a:cubicBezTo>
                    <a:pt x="1129680" y="1195163"/>
                    <a:pt x="1128409" y="1193886"/>
                    <a:pt x="1128409" y="1193886"/>
                  </a:cubicBezTo>
                  <a:cubicBezTo>
                    <a:pt x="1128621" y="1192611"/>
                    <a:pt x="1128939" y="1192132"/>
                    <a:pt x="1129309" y="1192451"/>
                  </a:cubicBezTo>
                  <a:close/>
                  <a:moveTo>
                    <a:pt x="1273661" y="1188781"/>
                  </a:moveTo>
                  <a:cubicBezTo>
                    <a:pt x="1285391" y="1191050"/>
                    <a:pt x="1285391" y="1191050"/>
                    <a:pt x="1281286" y="1202960"/>
                  </a:cubicBezTo>
                  <a:cubicBezTo>
                    <a:pt x="1277180" y="1202960"/>
                    <a:pt x="1273661" y="1203527"/>
                    <a:pt x="1269555" y="1202960"/>
                  </a:cubicBezTo>
                  <a:cubicBezTo>
                    <a:pt x="1266036" y="1202393"/>
                    <a:pt x="1263104" y="1200691"/>
                    <a:pt x="1266036" y="1196722"/>
                  </a:cubicBezTo>
                  <a:cubicBezTo>
                    <a:pt x="1268382" y="1193886"/>
                    <a:pt x="1271315" y="1191617"/>
                    <a:pt x="1273661" y="1188781"/>
                  </a:cubicBezTo>
                  <a:close/>
                  <a:moveTo>
                    <a:pt x="836776" y="1183677"/>
                  </a:moveTo>
                  <a:cubicBezTo>
                    <a:pt x="837411" y="1184407"/>
                    <a:pt x="838047" y="1186594"/>
                    <a:pt x="838047" y="1186594"/>
                  </a:cubicBezTo>
                  <a:cubicBezTo>
                    <a:pt x="836776" y="1187324"/>
                    <a:pt x="836141" y="1187324"/>
                    <a:pt x="834870" y="1188053"/>
                  </a:cubicBezTo>
                  <a:cubicBezTo>
                    <a:pt x="834235" y="1187324"/>
                    <a:pt x="833599" y="1184407"/>
                    <a:pt x="833599" y="1184407"/>
                  </a:cubicBezTo>
                  <a:cubicBezTo>
                    <a:pt x="834870" y="1183677"/>
                    <a:pt x="836141" y="1183677"/>
                    <a:pt x="836776" y="1183677"/>
                  </a:cubicBezTo>
                  <a:close/>
                  <a:moveTo>
                    <a:pt x="1044934" y="1182239"/>
                  </a:moveTo>
                  <a:cubicBezTo>
                    <a:pt x="1064301" y="1181125"/>
                    <a:pt x="1062023" y="1195046"/>
                    <a:pt x="1061453" y="1206739"/>
                  </a:cubicBezTo>
                  <a:cubicBezTo>
                    <a:pt x="1060884" y="1208410"/>
                    <a:pt x="1060314" y="1209523"/>
                    <a:pt x="1059175" y="1210637"/>
                  </a:cubicBezTo>
                  <a:cubicBezTo>
                    <a:pt x="1054618" y="1210637"/>
                    <a:pt x="1050061" y="1211194"/>
                    <a:pt x="1044934" y="1210637"/>
                  </a:cubicBezTo>
                  <a:cubicBezTo>
                    <a:pt x="1039808" y="1210080"/>
                    <a:pt x="1031833" y="1210080"/>
                    <a:pt x="1039808" y="1201728"/>
                  </a:cubicBezTo>
                  <a:cubicBezTo>
                    <a:pt x="1045504" y="1196160"/>
                    <a:pt x="1044365" y="1188921"/>
                    <a:pt x="1044934" y="1182239"/>
                  </a:cubicBezTo>
                  <a:close/>
                  <a:moveTo>
                    <a:pt x="734111" y="1173469"/>
                  </a:moveTo>
                  <a:cubicBezTo>
                    <a:pt x="735784" y="1182094"/>
                    <a:pt x="747499" y="1178397"/>
                    <a:pt x="749173" y="1187022"/>
                  </a:cubicBezTo>
                  <a:cubicBezTo>
                    <a:pt x="740247" y="1190718"/>
                    <a:pt x="732995" y="1190718"/>
                    <a:pt x="726859" y="1181477"/>
                  </a:cubicBezTo>
                  <a:cubicBezTo>
                    <a:pt x="729090" y="1179013"/>
                    <a:pt x="731879" y="1175933"/>
                    <a:pt x="734111" y="1173469"/>
                  </a:cubicBezTo>
                  <a:close/>
                  <a:moveTo>
                    <a:pt x="711609" y="1165813"/>
                  </a:moveTo>
                  <a:cubicBezTo>
                    <a:pt x="717599" y="1169216"/>
                    <a:pt x="718688" y="1174888"/>
                    <a:pt x="718688" y="1180559"/>
                  </a:cubicBezTo>
                  <a:cubicBezTo>
                    <a:pt x="716510" y="1180559"/>
                    <a:pt x="714331" y="1180559"/>
                    <a:pt x="711609" y="1180559"/>
                  </a:cubicBezTo>
                  <a:cubicBezTo>
                    <a:pt x="711609" y="1175455"/>
                    <a:pt x="711609" y="1170918"/>
                    <a:pt x="711609" y="1165813"/>
                  </a:cubicBezTo>
                  <a:close/>
                  <a:moveTo>
                    <a:pt x="749421" y="1156023"/>
                  </a:moveTo>
                  <a:cubicBezTo>
                    <a:pt x="750277" y="1156302"/>
                    <a:pt x="750847" y="1157000"/>
                    <a:pt x="751132" y="1158396"/>
                  </a:cubicBezTo>
                  <a:cubicBezTo>
                    <a:pt x="751703" y="1160070"/>
                    <a:pt x="751132" y="1162303"/>
                    <a:pt x="749991" y="1164536"/>
                  </a:cubicBezTo>
                  <a:cubicBezTo>
                    <a:pt x="745998" y="1170677"/>
                    <a:pt x="739721" y="1172352"/>
                    <a:pt x="732304" y="1172910"/>
                  </a:cubicBezTo>
                  <a:cubicBezTo>
                    <a:pt x="731734" y="1167886"/>
                    <a:pt x="724317" y="1162862"/>
                    <a:pt x="732875" y="1158396"/>
                  </a:cubicBezTo>
                  <a:cubicBezTo>
                    <a:pt x="736869" y="1157279"/>
                    <a:pt x="741433" y="1157279"/>
                    <a:pt x="745998" y="1156163"/>
                  </a:cubicBezTo>
                  <a:cubicBezTo>
                    <a:pt x="747424" y="1155884"/>
                    <a:pt x="748565" y="1155744"/>
                    <a:pt x="749421" y="1156023"/>
                  </a:cubicBezTo>
                  <a:close/>
                  <a:moveTo>
                    <a:pt x="931444" y="1127531"/>
                  </a:moveTo>
                  <a:cubicBezTo>
                    <a:pt x="932079" y="1130933"/>
                    <a:pt x="933350" y="1133769"/>
                    <a:pt x="934621" y="1137172"/>
                  </a:cubicBezTo>
                  <a:cubicBezTo>
                    <a:pt x="932079" y="1137172"/>
                    <a:pt x="928903" y="1136604"/>
                    <a:pt x="926997" y="1136604"/>
                  </a:cubicBezTo>
                  <a:cubicBezTo>
                    <a:pt x="923184" y="1135470"/>
                    <a:pt x="922549" y="1133202"/>
                    <a:pt x="924455" y="1130366"/>
                  </a:cubicBezTo>
                  <a:cubicBezTo>
                    <a:pt x="926361" y="1129799"/>
                    <a:pt x="928903" y="1128665"/>
                    <a:pt x="931444" y="1127531"/>
                  </a:cubicBezTo>
                  <a:close/>
                  <a:moveTo>
                    <a:pt x="1232608" y="1112219"/>
                  </a:moveTo>
                  <a:cubicBezTo>
                    <a:pt x="1232608" y="1112219"/>
                    <a:pt x="1233879" y="1113751"/>
                    <a:pt x="1234513" y="1114772"/>
                  </a:cubicBezTo>
                  <a:cubicBezTo>
                    <a:pt x="1233243" y="1116303"/>
                    <a:pt x="1231972" y="1118856"/>
                    <a:pt x="1230066" y="1118856"/>
                  </a:cubicBezTo>
                  <a:cubicBezTo>
                    <a:pt x="1226889" y="1119366"/>
                    <a:pt x="1224983" y="1117834"/>
                    <a:pt x="1226254" y="1115282"/>
                  </a:cubicBezTo>
                  <a:cubicBezTo>
                    <a:pt x="1227525" y="1113751"/>
                    <a:pt x="1230702" y="1113240"/>
                    <a:pt x="1232608" y="1112219"/>
                  </a:cubicBezTo>
                  <a:close/>
                  <a:moveTo>
                    <a:pt x="785311" y="1107115"/>
                  </a:moveTo>
                  <a:cubicBezTo>
                    <a:pt x="788870" y="1107727"/>
                    <a:pt x="792428" y="1107727"/>
                    <a:pt x="795393" y="1109565"/>
                  </a:cubicBezTo>
                  <a:cubicBezTo>
                    <a:pt x="798358" y="1111402"/>
                    <a:pt x="800730" y="1114465"/>
                    <a:pt x="801916" y="1117527"/>
                  </a:cubicBezTo>
                  <a:cubicBezTo>
                    <a:pt x="802509" y="1117527"/>
                    <a:pt x="798951" y="1121815"/>
                    <a:pt x="797765" y="1121202"/>
                  </a:cubicBezTo>
                  <a:cubicBezTo>
                    <a:pt x="794800" y="1121202"/>
                    <a:pt x="790648" y="1119977"/>
                    <a:pt x="788276" y="1117527"/>
                  </a:cubicBezTo>
                  <a:cubicBezTo>
                    <a:pt x="786497" y="1115077"/>
                    <a:pt x="786497" y="1110790"/>
                    <a:pt x="785311" y="1107115"/>
                  </a:cubicBezTo>
                  <a:close/>
                  <a:moveTo>
                    <a:pt x="1255188" y="1105551"/>
                  </a:moveTo>
                  <a:cubicBezTo>
                    <a:pt x="1256975" y="1104867"/>
                    <a:pt x="1259262" y="1105171"/>
                    <a:pt x="1261835" y="1105779"/>
                  </a:cubicBezTo>
                  <a:cubicBezTo>
                    <a:pt x="1265266" y="1106994"/>
                    <a:pt x="1268697" y="1107602"/>
                    <a:pt x="1272700" y="1107602"/>
                  </a:cubicBezTo>
                  <a:cubicBezTo>
                    <a:pt x="1270412" y="1112463"/>
                    <a:pt x="1268125" y="1116717"/>
                    <a:pt x="1265837" y="1120970"/>
                  </a:cubicBezTo>
                  <a:cubicBezTo>
                    <a:pt x="1262979" y="1125223"/>
                    <a:pt x="1259548" y="1129477"/>
                    <a:pt x="1254401" y="1125223"/>
                  </a:cubicBezTo>
                  <a:cubicBezTo>
                    <a:pt x="1250399" y="1122793"/>
                    <a:pt x="1250971" y="1116717"/>
                    <a:pt x="1251543" y="1111247"/>
                  </a:cubicBezTo>
                  <a:cubicBezTo>
                    <a:pt x="1252114" y="1107905"/>
                    <a:pt x="1253401" y="1106235"/>
                    <a:pt x="1255188" y="1105551"/>
                  </a:cubicBezTo>
                  <a:close/>
                  <a:moveTo>
                    <a:pt x="923397" y="1094355"/>
                  </a:moveTo>
                  <a:cubicBezTo>
                    <a:pt x="925092" y="1095630"/>
                    <a:pt x="928480" y="1095630"/>
                    <a:pt x="929045" y="1097545"/>
                  </a:cubicBezTo>
                  <a:cubicBezTo>
                    <a:pt x="929610" y="1098820"/>
                    <a:pt x="927351" y="1102011"/>
                    <a:pt x="926786" y="1103924"/>
                  </a:cubicBezTo>
                  <a:cubicBezTo>
                    <a:pt x="924527" y="1103287"/>
                    <a:pt x="921703" y="1102649"/>
                    <a:pt x="920573" y="1100734"/>
                  </a:cubicBezTo>
                  <a:cubicBezTo>
                    <a:pt x="920009" y="1099459"/>
                    <a:pt x="922268" y="1096907"/>
                    <a:pt x="923397" y="1094355"/>
                  </a:cubicBezTo>
                  <a:close/>
                  <a:moveTo>
                    <a:pt x="843167" y="1084146"/>
                  </a:moveTo>
                  <a:cubicBezTo>
                    <a:pt x="842569" y="1087184"/>
                    <a:pt x="841971" y="1090830"/>
                    <a:pt x="840177" y="1094476"/>
                  </a:cubicBezTo>
                  <a:cubicBezTo>
                    <a:pt x="839579" y="1095691"/>
                    <a:pt x="836589" y="1095691"/>
                    <a:pt x="834795" y="1096299"/>
                  </a:cubicBezTo>
                  <a:cubicBezTo>
                    <a:pt x="834795" y="1093868"/>
                    <a:pt x="833599" y="1091438"/>
                    <a:pt x="834795" y="1090222"/>
                  </a:cubicBezTo>
                  <a:cubicBezTo>
                    <a:pt x="837187" y="1087792"/>
                    <a:pt x="840177" y="1085969"/>
                    <a:pt x="843167" y="1084146"/>
                  </a:cubicBezTo>
                  <a:close/>
                  <a:moveTo>
                    <a:pt x="1146199" y="1076490"/>
                  </a:moveTo>
                  <a:cubicBezTo>
                    <a:pt x="1148378" y="1076490"/>
                    <a:pt x="1150556" y="1076490"/>
                    <a:pt x="1153279" y="1076490"/>
                  </a:cubicBezTo>
                  <a:lnTo>
                    <a:pt x="1146199" y="1083600"/>
                  </a:lnTo>
                  <a:cubicBezTo>
                    <a:pt x="1146199" y="1081412"/>
                    <a:pt x="1146199" y="1078678"/>
                    <a:pt x="1146199" y="1076490"/>
                  </a:cubicBezTo>
                  <a:close/>
                  <a:moveTo>
                    <a:pt x="1263105" y="1076489"/>
                  </a:moveTo>
                  <a:cubicBezTo>
                    <a:pt x="1287338" y="1082614"/>
                    <a:pt x="1287338" y="1082614"/>
                    <a:pt x="1287929" y="1106558"/>
                  </a:cubicBezTo>
                  <a:lnTo>
                    <a:pt x="1273153" y="1106558"/>
                  </a:lnTo>
                  <a:cubicBezTo>
                    <a:pt x="1269607" y="1096535"/>
                    <a:pt x="1266652" y="1086512"/>
                    <a:pt x="1263105" y="1076489"/>
                  </a:cubicBezTo>
                  <a:close/>
                  <a:moveTo>
                    <a:pt x="1387637" y="1045864"/>
                  </a:moveTo>
                  <a:cubicBezTo>
                    <a:pt x="1388272" y="1046885"/>
                    <a:pt x="1388907" y="1047395"/>
                    <a:pt x="1389543" y="1048416"/>
                  </a:cubicBezTo>
                  <a:cubicBezTo>
                    <a:pt x="1388907" y="1048927"/>
                    <a:pt x="1387637" y="1049948"/>
                    <a:pt x="1387001" y="1050458"/>
                  </a:cubicBezTo>
                  <a:cubicBezTo>
                    <a:pt x="1386366" y="1049948"/>
                    <a:pt x="1385095" y="1048927"/>
                    <a:pt x="1385095" y="1047906"/>
                  </a:cubicBezTo>
                  <a:cubicBezTo>
                    <a:pt x="1385731" y="1047395"/>
                    <a:pt x="1387001" y="1046885"/>
                    <a:pt x="1387637" y="1045864"/>
                  </a:cubicBezTo>
                  <a:close/>
                  <a:moveTo>
                    <a:pt x="734481" y="1025447"/>
                  </a:moveTo>
                  <a:cubicBezTo>
                    <a:pt x="737244" y="1026607"/>
                    <a:pt x="741112" y="1026607"/>
                    <a:pt x="743322" y="1028928"/>
                  </a:cubicBezTo>
                  <a:cubicBezTo>
                    <a:pt x="746084" y="1030668"/>
                    <a:pt x="746637" y="1034728"/>
                    <a:pt x="742769" y="1036468"/>
                  </a:cubicBezTo>
                  <a:cubicBezTo>
                    <a:pt x="741664" y="1037628"/>
                    <a:pt x="738349" y="1035888"/>
                    <a:pt x="737244" y="1034728"/>
                  </a:cubicBezTo>
                  <a:cubicBezTo>
                    <a:pt x="736139" y="1032408"/>
                    <a:pt x="735586" y="1028928"/>
                    <a:pt x="734481" y="1025447"/>
                  </a:cubicBezTo>
                  <a:close/>
                  <a:moveTo>
                    <a:pt x="806207" y="1017791"/>
                  </a:moveTo>
                  <a:cubicBezTo>
                    <a:pt x="809595" y="1021380"/>
                    <a:pt x="814678" y="1024969"/>
                    <a:pt x="815808" y="1029156"/>
                  </a:cubicBezTo>
                  <a:cubicBezTo>
                    <a:pt x="817502" y="1039922"/>
                    <a:pt x="824279" y="1041717"/>
                    <a:pt x="833316" y="1041118"/>
                  </a:cubicBezTo>
                  <a:cubicBezTo>
                    <a:pt x="838398" y="1040520"/>
                    <a:pt x="842917" y="1041118"/>
                    <a:pt x="847435" y="1041717"/>
                  </a:cubicBezTo>
                  <a:cubicBezTo>
                    <a:pt x="848565" y="1041717"/>
                    <a:pt x="850823" y="1045305"/>
                    <a:pt x="850823" y="1047100"/>
                  </a:cubicBezTo>
                  <a:cubicBezTo>
                    <a:pt x="850823" y="1048894"/>
                    <a:pt x="848565" y="1051287"/>
                    <a:pt x="847435" y="1053081"/>
                  </a:cubicBezTo>
                  <a:cubicBezTo>
                    <a:pt x="846305" y="1053679"/>
                    <a:pt x="845176" y="1054277"/>
                    <a:pt x="844611" y="1054277"/>
                  </a:cubicBezTo>
                  <a:cubicBezTo>
                    <a:pt x="832751" y="1054277"/>
                    <a:pt x="820891" y="1055474"/>
                    <a:pt x="809595" y="1053679"/>
                  </a:cubicBezTo>
                  <a:cubicBezTo>
                    <a:pt x="796606" y="1050689"/>
                    <a:pt x="790394" y="1040520"/>
                    <a:pt x="791523" y="1025567"/>
                  </a:cubicBezTo>
                  <a:cubicBezTo>
                    <a:pt x="796606" y="1023174"/>
                    <a:pt x="801689" y="1020184"/>
                    <a:pt x="806207" y="1017791"/>
                  </a:cubicBezTo>
                  <a:close/>
                  <a:moveTo>
                    <a:pt x="662958" y="1000464"/>
                  </a:moveTo>
                  <a:cubicBezTo>
                    <a:pt x="667860" y="1004762"/>
                    <a:pt x="662958" y="1007448"/>
                    <a:pt x="659691" y="1009597"/>
                  </a:cubicBezTo>
                  <a:lnTo>
                    <a:pt x="656423" y="1009597"/>
                  </a:lnTo>
                  <a:lnTo>
                    <a:pt x="653155" y="1009597"/>
                  </a:lnTo>
                  <a:cubicBezTo>
                    <a:pt x="654244" y="1007448"/>
                    <a:pt x="654789" y="1005299"/>
                    <a:pt x="656423" y="1003687"/>
                  </a:cubicBezTo>
                  <a:cubicBezTo>
                    <a:pt x="658057" y="1002075"/>
                    <a:pt x="662958" y="999926"/>
                    <a:pt x="662958" y="1000464"/>
                  </a:cubicBezTo>
                  <a:close/>
                  <a:moveTo>
                    <a:pt x="433846" y="994365"/>
                  </a:moveTo>
                  <a:cubicBezTo>
                    <a:pt x="435789" y="993665"/>
                    <a:pt x="437995" y="993839"/>
                    <a:pt x="440481" y="995112"/>
                  </a:cubicBezTo>
                  <a:cubicBezTo>
                    <a:pt x="443795" y="996810"/>
                    <a:pt x="447609" y="1000460"/>
                    <a:pt x="451969" y="1006593"/>
                  </a:cubicBezTo>
                  <a:cubicBezTo>
                    <a:pt x="469406" y="1030539"/>
                    <a:pt x="494980" y="1007761"/>
                    <a:pt x="512998" y="1022946"/>
                  </a:cubicBezTo>
                  <a:cubicBezTo>
                    <a:pt x="518665" y="1030393"/>
                    <a:pt x="528582" y="1035869"/>
                    <a:pt x="532696" y="1045040"/>
                  </a:cubicBezTo>
                  <a:lnTo>
                    <a:pt x="532979" y="1046706"/>
                  </a:lnTo>
                  <a:lnTo>
                    <a:pt x="549092" y="1046320"/>
                  </a:lnTo>
                  <a:cubicBezTo>
                    <a:pt x="555090" y="1045452"/>
                    <a:pt x="561015" y="1043861"/>
                    <a:pt x="566795" y="1041546"/>
                  </a:cubicBezTo>
                  <a:cubicBezTo>
                    <a:pt x="579512" y="1036049"/>
                    <a:pt x="591940" y="1033590"/>
                    <a:pt x="604080" y="1034458"/>
                  </a:cubicBezTo>
                  <a:cubicBezTo>
                    <a:pt x="616219" y="1035326"/>
                    <a:pt x="628069" y="1039521"/>
                    <a:pt x="639630" y="1047333"/>
                  </a:cubicBezTo>
                  <a:cubicBezTo>
                    <a:pt x="651769" y="1052541"/>
                    <a:pt x="659284" y="1062957"/>
                    <a:pt x="670845" y="1068165"/>
                  </a:cubicBezTo>
                  <a:cubicBezTo>
                    <a:pt x="674314" y="1068744"/>
                    <a:pt x="677204" y="1069901"/>
                    <a:pt x="680094" y="1069901"/>
                  </a:cubicBezTo>
                  <a:cubicBezTo>
                    <a:pt x="702639" y="1067008"/>
                    <a:pt x="725182" y="1078003"/>
                    <a:pt x="745993" y="1058907"/>
                  </a:cubicBezTo>
                  <a:cubicBezTo>
                    <a:pt x="756976" y="1049648"/>
                    <a:pt x="771427" y="1060643"/>
                    <a:pt x="781832" y="1069901"/>
                  </a:cubicBezTo>
                  <a:cubicBezTo>
                    <a:pt x="788769" y="1076845"/>
                    <a:pt x="797440" y="1083211"/>
                    <a:pt x="796283" y="1095363"/>
                  </a:cubicBezTo>
                  <a:cubicBezTo>
                    <a:pt x="795127" y="1098835"/>
                    <a:pt x="792237" y="1100571"/>
                    <a:pt x="789347" y="1101729"/>
                  </a:cubicBezTo>
                  <a:cubicBezTo>
                    <a:pt x="787613" y="1101729"/>
                    <a:pt x="786457" y="1101729"/>
                    <a:pt x="784722" y="1101729"/>
                  </a:cubicBezTo>
                  <a:cubicBezTo>
                    <a:pt x="772583" y="1098835"/>
                    <a:pt x="763334" y="1093049"/>
                    <a:pt x="755241" y="1084369"/>
                  </a:cubicBezTo>
                  <a:cubicBezTo>
                    <a:pt x="742524" y="1084369"/>
                    <a:pt x="737322" y="1095363"/>
                    <a:pt x="729807" y="1102307"/>
                  </a:cubicBezTo>
                  <a:cubicBezTo>
                    <a:pt x="722292" y="1109251"/>
                    <a:pt x="721136" y="1106937"/>
                    <a:pt x="717090" y="1099993"/>
                  </a:cubicBezTo>
                  <a:cubicBezTo>
                    <a:pt x="713621" y="1095363"/>
                    <a:pt x="711888" y="1100571"/>
                    <a:pt x="710731" y="1103465"/>
                  </a:cubicBezTo>
                  <a:cubicBezTo>
                    <a:pt x="707263" y="1116196"/>
                    <a:pt x="700904" y="1122561"/>
                    <a:pt x="687031" y="1116775"/>
                  </a:cubicBezTo>
                  <a:cubicBezTo>
                    <a:pt x="684719" y="1116196"/>
                    <a:pt x="681250" y="1115617"/>
                    <a:pt x="679516" y="1116775"/>
                  </a:cubicBezTo>
                  <a:cubicBezTo>
                    <a:pt x="665065" y="1129505"/>
                    <a:pt x="662174" y="1123719"/>
                    <a:pt x="664487" y="1107515"/>
                  </a:cubicBezTo>
                  <a:cubicBezTo>
                    <a:pt x="664487" y="1106358"/>
                    <a:pt x="661018" y="1103465"/>
                    <a:pt x="659862" y="1104043"/>
                  </a:cubicBezTo>
                  <a:cubicBezTo>
                    <a:pt x="652348" y="1104622"/>
                    <a:pt x="650035" y="1103465"/>
                    <a:pt x="648879" y="1094785"/>
                  </a:cubicBezTo>
                  <a:cubicBezTo>
                    <a:pt x="646567" y="1082054"/>
                    <a:pt x="634428" y="1079739"/>
                    <a:pt x="626335" y="1090734"/>
                  </a:cubicBezTo>
                  <a:cubicBezTo>
                    <a:pt x="619398" y="1100571"/>
                    <a:pt x="618242" y="1095363"/>
                    <a:pt x="615352" y="1089577"/>
                  </a:cubicBezTo>
                  <a:cubicBezTo>
                    <a:pt x="614196" y="1086105"/>
                    <a:pt x="612461" y="1080318"/>
                    <a:pt x="608993" y="1083790"/>
                  </a:cubicBezTo>
                  <a:cubicBezTo>
                    <a:pt x="602635" y="1090734"/>
                    <a:pt x="582981" y="1079160"/>
                    <a:pt x="588183" y="1099414"/>
                  </a:cubicBezTo>
                  <a:cubicBezTo>
                    <a:pt x="580668" y="1109830"/>
                    <a:pt x="568529" y="1112145"/>
                    <a:pt x="558124" y="1116775"/>
                  </a:cubicBezTo>
                  <a:cubicBezTo>
                    <a:pt x="556968" y="1117353"/>
                    <a:pt x="554078" y="1114460"/>
                    <a:pt x="552922" y="1112723"/>
                  </a:cubicBezTo>
                  <a:cubicBezTo>
                    <a:pt x="551766" y="1110409"/>
                    <a:pt x="552344" y="1108094"/>
                    <a:pt x="552344" y="1105201"/>
                  </a:cubicBezTo>
                  <a:cubicBezTo>
                    <a:pt x="554078" y="1097389"/>
                    <a:pt x="552633" y="1095508"/>
                    <a:pt x="549959" y="1095725"/>
                  </a:cubicBezTo>
                  <a:lnTo>
                    <a:pt x="542584" y="1098077"/>
                  </a:lnTo>
                  <a:lnTo>
                    <a:pt x="538902" y="1102076"/>
                  </a:lnTo>
                  <a:cubicBezTo>
                    <a:pt x="514637" y="1106131"/>
                    <a:pt x="489217" y="1107870"/>
                    <a:pt x="469574" y="1126988"/>
                  </a:cubicBezTo>
                  <a:cubicBezTo>
                    <a:pt x="460330" y="1135678"/>
                    <a:pt x="452242" y="1131623"/>
                    <a:pt x="445309" y="1122933"/>
                  </a:cubicBezTo>
                  <a:cubicBezTo>
                    <a:pt x="444154" y="1119457"/>
                    <a:pt x="444732" y="1117139"/>
                    <a:pt x="445887" y="1114243"/>
                  </a:cubicBezTo>
                  <a:cubicBezTo>
                    <a:pt x="444154" y="1114243"/>
                    <a:pt x="444732" y="1117718"/>
                    <a:pt x="442998" y="1118877"/>
                  </a:cubicBezTo>
                  <a:cubicBezTo>
                    <a:pt x="445309" y="1137416"/>
                    <a:pt x="451087" y="1157114"/>
                    <a:pt x="436644" y="1173916"/>
                  </a:cubicBezTo>
                  <a:cubicBezTo>
                    <a:pt x="430289" y="1185503"/>
                    <a:pt x="422778" y="1197089"/>
                    <a:pt x="414112" y="1207518"/>
                  </a:cubicBezTo>
                  <a:cubicBezTo>
                    <a:pt x="404868" y="1216208"/>
                    <a:pt x="392158" y="1219684"/>
                    <a:pt x="384647" y="1209256"/>
                  </a:cubicBezTo>
                  <a:cubicBezTo>
                    <a:pt x="374248" y="1191875"/>
                    <a:pt x="357494" y="1197089"/>
                    <a:pt x="343051" y="1193613"/>
                  </a:cubicBezTo>
                  <a:cubicBezTo>
                    <a:pt x="338429" y="1192455"/>
                    <a:pt x="337273" y="1188399"/>
                    <a:pt x="333807" y="1186082"/>
                  </a:cubicBezTo>
                  <a:cubicBezTo>
                    <a:pt x="334963" y="1188979"/>
                    <a:pt x="337851" y="1190717"/>
                    <a:pt x="338429" y="1193613"/>
                  </a:cubicBezTo>
                  <a:cubicBezTo>
                    <a:pt x="339007" y="1198248"/>
                    <a:pt x="337851" y="1202304"/>
                    <a:pt x="333807" y="1205780"/>
                  </a:cubicBezTo>
                  <a:lnTo>
                    <a:pt x="333611" y="1205810"/>
                  </a:lnTo>
                  <a:lnTo>
                    <a:pt x="339522" y="1224396"/>
                  </a:lnTo>
                  <a:cubicBezTo>
                    <a:pt x="342379" y="1244321"/>
                    <a:pt x="335047" y="1262938"/>
                    <a:pt x="323835" y="1281230"/>
                  </a:cubicBezTo>
                  <a:cubicBezTo>
                    <a:pt x="322110" y="1281810"/>
                    <a:pt x="320385" y="1281810"/>
                    <a:pt x="318660" y="1281810"/>
                  </a:cubicBezTo>
                  <a:cubicBezTo>
                    <a:pt x="315785" y="1281810"/>
                    <a:pt x="315211" y="1282972"/>
                    <a:pt x="317510" y="1284133"/>
                  </a:cubicBezTo>
                  <a:cubicBezTo>
                    <a:pt x="319810" y="1288778"/>
                    <a:pt x="319810" y="1296327"/>
                    <a:pt x="327285" y="1298069"/>
                  </a:cubicBezTo>
                  <a:cubicBezTo>
                    <a:pt x="330160" y="1299231"/>
                    <a:pt x="333035" y="1300392"/>
                    <a:pt x="335335" y="1302134"/>
                  </a:cubicBezTo>
                  <a:cubicBezTo>
                    <a:pt x="354310" y="1312586"/>
                    <a:pt x="373284" y="1322457"/>
                    <a:pt x="346260" y="1345104"/>
                  </a:cubicBezTo>
                  <a:cubicBezTo>
                    <a:pt x="353806" y="1358314"/>
                    <a:pt x="393930" y="1343961"/>
                    <a:pt x="384968" y="1370119"/>
                  </a:cubicBezTo>
                  <a:lnTo>
                    <a:pt x="379332" y="1381170"/>
                  </a:lnTo>
                  <a:lnTo>
                    <a:pt x="380647" y="1381529"/>
                  </a:lnTo>
                  <a:cubicBezTo>
                    <a:pt x="380074" y="1383825"/>
                    <a:pt x="378929" y="1385548"/>
                    <a:pt x="378356" y="1387271"/>
                  </a:cubicBezTo>
                  <a:cubicBezTo>
                    <a:pt x="364605" y="1386696"/>
                    <a:pt x="350855" y="1386696"/>
                    <a:pt x="335958" y="1386696"/>
                  </a:cubicBezTo>
                  <a:cubicBezTo>
                    <a:pt x="322208" y="1377509"/>
                    <a:pt x="307312" y="1379232"/>
                    <a:pt x="292415" y="1379232"/>
                  </a:cubicBezTo>
                  <a:lnTo>
                    <a:pt x="284965" y="1370105"/>
                  </a:lnTo>
                  <a:lnTo>
                    <a:pt x="279561" y="1368911"/>
                  </a:lnTo>
                  <a:lnTo>
                    <a:pt x="260586" y="1359040"/>
                  </a:lnTo>
                  <a:cubicBezTo>
                    <a:pt x="259436" y="1354975"/>
                    <a:pt x="256561" y="1353233"/>
                    <a:pt x="251961" y="1352653"/>
                  </a:cubicBezTo>
                  <a:cubicBezTo>
                    <a:pt x="247361" y="1344523"/>
                    <a:pt x="239886" y="1339878"/>
                    <a:pt x="230687" y="1337555"/>
                  </a:cubicBezTo>
                  <a:cubicBezTo>
                    <a:pt x="227812" y="1331748"/>
                    <a:pt x="222637" y="1330006"/>
                    <a:pt x="216887" y="1328845"/>
                  </a:cubicBezTo>
                  <a:cubicBezTo>
                    <a:pt x="215737" y="1324780"/>
                    <a:pt x="212862" y="1323038"/>
                    <a:pt x="208837" y="1322457"/>
                  </a:cubicBezTo>
                  <a:cubicBezTo>
                    <a:pt x="207687" y="1311425"/>
                    <a:pt x="207112" y="1300973"/>
                    <a:pt x="206537" y="1290521"/>
                  </a:cubicBezTo>
                  <a:cubicBezTo>
                    <a:pt x="205962" y="1285875"/>
                    <a:pt x="204812" y="1281230"/>
                    <a:pt x="200787" y="1278326"/>
                  </a:cubicBezTo>
                  <a:cubicBezTo>
                    <a:pt x="196044" y="1270052"/>
                    <a:pt x="187419" y="1270269"/>
                    <a:pt x="179764" y="1268201"/>
                  </a:cubicBezTo>
                  <a:lnTo>
                    <a:pt x="173810" y="1265511"/>
                  </a:lnTo>
                  <a:lnTo>
                    <a:pt x="173979" y="1265924"/>
                  </a:lnTo>
                  <a:cubicBezTo>
                    <a:pt x="175132" y="1271144"/>
                    <a:pt x="175132" y="1275784"/>
                    <a:pt x="169943" y="1278104"/>
                  </a:cubicBezTo>
                  <a:cubicBezTo>
                    <a:pt x="167060" y="1283904"/>
                    <a:pt x="166484" y="1289125"/>
                    <a:pt x="170520" y="1294925"/>
                  </a:cubicBezTo>
                  <a:lnTo>
                    <a:pt x="169943" y="1294345"/>
                  </a:lnTo>
                  <a:cubicBezTo>
                    <a:pt x="181474" y="1316386"/>
                    <a:pt x="168790" y="1341326"/>
                    <a:pt x="177439" y="1363947"/>
                  </a:cubicBezTo>
                  <a:lnTo>
                    <a:pt x="176285" y="1366267"/>
                  </a:lnTo>
                  <a:lnTo>
                    <a:pt x="178015" y="1368007"/>
                  </a:lnTo>
                  <a:cubicBezTo>
                    <a:pt x="180898" y="1375547"/>
                    <a:pt x="182627" y="1383088"/>
                    <a:pt x="182700" y="1390555"/>
                  </a:cubicBezTo>
                  <a:lnTo>
                    <a:pt x="177632" y="1411858"/>
                  </a:lnTo>
                  <a:lnTo>
                    <a:pt x="173403" y="1415714"/>
                  </a:lnTo>
                  <a:cubicBezTo>
                    <a:pt x="171673" y="1416584"/>
                    <a:pt x="169943" y="1416729"/>
                    <a:pt x="168790" y="1415569"/>
                  </a:cubicBezTo>
                  <a:cubicBezTo>
                    <a:pt x="161295" y="1407449"/>
                    <a:pt x="154953" y="1395848"/>
                    <a:pt x="144574" y="1413829"/>
                  </a:cubicBezTo>
                  <a:cubicBezTo>
                    <a:pt x="143421" y="1415569"/>
                    <a:pt x="136502" y="1409768"/>
                    <a:pt x="134772" y="1405128"/>
                  </a:cubicBezTo>
                  <a:cubicBezTo>
                    <a:pt x="131313" y="1403389"/>
                    <a:pt x="128430" y="1400488"/>
                    <a:pt x="127854" y="1396428"/>
                  </a:cubicBezTo>
                  <a:lnTo>
                    <a:pt x="129007" y="1397008"/>
                  </a:lnTo>
                  <a:cubicBezTo>
                    <a:pt x="122088" y="1394688"/>
                    <a:pt x="123818" y="1386568"/>
                    <a:pt x="119205" y="1383088"/>
                  </a:cubicBezTo>
                  <a:cubicBezTo>
                    <a:pt x="116322" y="1380768"/>
                    <a:pt x="114016" y="1377868"/>
                    <a:pt x="112863" y="1374387"/>
                  </a:cubicBezTo>
                  <a:lnTo>
                    <a:pt x="113439" y="1374967"/>
                  </a:lnTo>
                  <a:cubicBezTo>
                    <a:pt x="109403" y="1372357"/>
                    <a:pt x="106809" y="1368732"/>
                    <a:pt x="104502" y="1364890"/>
                  </a:cubicBezTo>
                  <a:lnTo>
                    <a:pt x="102965" y="1362462"/>
                  </a:lnTo>
                  <a:lnTo>
                    <a:pt x="91119" y="1373218"/>
                  </a:lnTo>
                  <a:cubicBezTo>
                    <a:pt x="86444" y="1374593"/>
                    <a:pt x="81409" y="1372422"/>
                    <a:pt x="75655" y="1364029"/>
                  </a:cubicBezTo>
                  <a:cubicBezTo>
                    <a:pt x="72778" y="1361135"/>
                    <a:pt x="69325" y="1358241"/>
                    <a:pt x="69325" y="1353611"/>
                  </a:cubicBezTo>
                  <a:cubicBezTo>
                    <a:pt x="70476" y="1351874"/>
                    <a:pt x="69901" y="1350717"/>
                    <a:pt x="68175" y="1349559"/>
                  </a:cubicBezTo>
                  <a:cubicBezTo>
                    <a:pt x="64147" y="1344928"/>
                    <a:pt x="65297" y="1338561"/>
                    <a:pt x="61845" y="1333931"/>
                  </a:cubicBezTo>
                  <a:lnTo>
                    <a:pt x="62420" y="1334509"/>
                  </a:lnTo>
                  <a:cubicBezTo>
                    <a:pt x="56666" y="1329879"/>
                    <a:pt x="56666" y="1322933"/>
                    <a:pt x="54940" y="1317145"/>
                  </a:cubicBezTo>
                  <a:cubicBezTo>
                    <a:pt x="55515" y="1314829"/>
                    <a:pt x="55515" y="1313093"/>
                    <a:pt x="53214" y="1312514"/>
                  </a:cubicBezTo>
                  <a:cubicBezTo>
                    <a:pt x="49186" y="1307884"/>
                    <a:pt x="50337" y="1301516"/>
                    <a:pt x="46884" y="1296886"/>
                  </a:cubicBezTo>
                  <a:cubicBezTo>
                    <a:pt x="46884" y="1287625"/>
                    <a:pt x="44007" y="1278363"/>
                    <a:pt x="48035" y="1269681"/>
                  </a:cubicBezTo>
                  <a:lnTo>
                    <a:pt x="50912" y="1269102"/>
                  </a:lnTo>
                  <a:cubicBezTo>
                    <a:pt x="54940" y="1269681"/>
                    <a:pt x="57817" y="1271997"/>
                    <a:pt x="62420" y="1271997"/>
                  </a:cubicBezTo>
                  <a:cubicBezTo>
                    <a:pt x="64722" y="1273154"/>
                    <a:pt x="66449" y="1274890"/>
                    <a:pt x="67599" y="1277206"/>
                  </a:cubicBezTo>
                  <a:lnTo>
                    <a:pt x="67024" y="1276627"/>
                  </a:lnTo>
                  <a:cubicBezTo>
                    <a:pt x="71052" y="1277785"/>
                    <a:pt x="73353" y="1280679"/>
                    <a:pt x="75655" y="1283573"/>
                  </a:cubicBezTo>
                  <a:lnTo>
                    <a:pt x="75080" y="1282994"/>
                  </a:lnTo>
                  <a:cubicBezTo>
                    <a:pt x="78532" y="1284731"/>
                    <a:pt x="80258" y="1287625"/>
                    <a:pt x="83135" y="1290519"/>
                  </a:cubicBezTo>
                  <a:cubicBezTo>
                    <a:pt x="86013" y="1292834"/>
                    <a:pt x="88890" y="1295150"/>
                    <a:pt x="90041" y="1298622"/>
                  </a:cubicBezTo>
                  <a:lnTo>
                    <a:pt x="90041" y="1298043"/>
                  </a:lnTo>
                  <a:cubicBezTo>
                    <a:pt x="92342" y="1299201"/>
                    <a:pt x="92918" y="1301516"/>
                    <a:pt x="92342" y="1302674"/>
                  </a:cubicBezTo>
                  <a:cubicBezTo>
                    <a:pt x="91767" y="1303832"/>
                    <a:pt x="90616" y="1304989"/>
                    <a:pt x="90041" y="1304989"/>
                  </a:cubicBezTo>
                  <a:cubicBezTo>
                    <a:pt x="86588" y="1314251"/>
                    <a:pt x="73353" y="1321197"/>
                    <a:pt x="83135" y="1333931"/>
                  </a:cubicBezTo>
                  <a:lnTo>
                    <a:pt x="83711" y="1335088"/>
                  </a:lnTo>
                  <a:lnTo>
                    <a:pt x="89911" y="1342458"/>
                  </a:lnTo>
                  <a:lnTo>
                    <a:pt x="85836" y="1335091"/>
                  </a:lnTo>
                  <a:cubicBezTo>
                    <a:pt x="85764" y="1331466"/>
                    <a:pt x="87206" y="1327696"/>
                    <a:pt x="89223" y="1323926"/>
                  </a:cubicBezTo>
                  <a:cubicBezTo>
                    <a:pt x="91530" y="1322766"/>
                    <a:pt x="92106" y="1321026"/>
                    <a:pt x="90953" y="1319285"/>
                  </a:cubicBezTo>
                  <a:cubicBezTo>
                    <a:pt x="92683" y="1313485"/>
                    <a:pt x="92683" y="1307105"/>
                    <a:pt x="96719" y="1301305"/>
                  </a:cubicBezTo>
                  <a:cubicBezTo>
                    <a:pt x="96142" y="1298985"/>
                    <a:pt x="96142" y="1296665"/>
                    <a:pt x="96142" y="1294345"/>
                  </a:cubicBezTo>
                  <a:lnTo>
                    <a:pt x="90054" y="1285993"/>
                  </a:lnTo>
                  <a:lnTo>
                    <a:pt x="78269" y="1277524"/>
                  </a:lnTo>
                  <a:cubicBezTo>
                    <a:pt x="72503" y="1269404"/>
                    <a:pt x="55783" y="1264764"/>
                    <a:pt x="69043" y="1250263"/>
                  </a:cubicBezTo>
                  <a:lnTo>
                    <a:pt x="69043" y="1250844"/>
                  </a:lnTo>
                  <a:cubicBezTo>
                    <a:pt x="68467" y="1247943"/>
                    <a:pt x="69620" y="1246784"/>
                    <a:pt x="72503" y="1246203"/>
                  </a:cubicBezTo>
                  <a:lnTo>
                    <a:pt x="75386" y="1246784"/>
                  </a:lnTo>
                  <a:lnTo>
                    <a:pt x="73656" y="1243883"/>
                  </a:lnTo>
                  <a:cubicBezTo>
                    <a:pt x="71927" y="1242143"/>
                    <a:pt x="70197" y="1240403"/>
                    <a:pt x="68467" y="1238663"/>
                  </a:cubicBezTo>
                  <a:cubicBezTo>
                    <a:pt x="66161" y="1236923"/>
                    <a:pt x="63855" y="1234603"/>
                    <a:pt x="62125" y="1232863"/>
                  </a:cubicBezTo>
                  <a:cubicBezTo>
                    <a:pt x="60395" y="1230543"/>
                    <a:pt x="59242" y="1227643"/>
                    <a:pt x="58089" y="1224743"/>
                  </a:cubicBezTo>
                  <a:cubicBezTo>
                    <a:pt x="48287" y="1207342"/>
                    <a:pt x="65008" y="1187041"/>
                    <a:pt x="52323" y="1169641"/>
                  </a:cubicBezTo>
                  <a:cubicBezTo>
                    <a:pt x="51170" y="1166741"/>
                    <a:pt x="50017" y="1163260"/>
                    <a:pt x="49440" y="1160361"/>
                  </a:cubicBezTo>
                  <a:lnTo>
                    <a:pt x="49896" y="1155774"/>
                  </a:lnTo>
                  <a:lnTo>
                    <a:pt x="44955" y="1153991"/>
                  </a:lnTo>
                  <a:lnTo>
                    <a:pt x="45702" y="1154861"/>
                  </a:lnTo>
                  <a:cubicBezTo>
                    <a:pt x="48600" y="1172926"/>
                    <a:pt x="57874" y="1190409"/>
                    <a:pt x="49759" y="1210222"/>
                  </a:cubicBezTo>
                  <a:lnTo>
                    <a:pt x="47022" y="1211756"/>
                  </a:lnTo>
                  <a:lnTo>
                    <a:pt x="51679" y="1218874"/>
                  </a:lnTo>
                  <a:cubicBezTo>
                    <a:pt x="54765" y="1224419"/>
                    <a:pt x="53096" y="1226249"/>
                    <a:pt x="46425" y="1233570"/>
                  </a:cubicBezTo>
                  <a:lnTo>
                    <a:pt x="46425" y="1234144"/>
                  </a:lnTo>
                  <a:cubicBezTo>
                    <a:pt x="41681" y="1230699"/>
                    <a:pt x="43460" y="1223235"/>
                    <a:pt x="38123" y="1220363"/>
                  </a:cubicBezTo>
                  <a:cubicBezTo>
                    <a:pt x="38123" y="1217492"/>
                    <a:pt x="38123" y="1214621"/>
                    <a:pt x="38716" y="1211750"/>
                  </a:cubicBezTo>
                  <a:lnTo>
                    <a:pt x="42908" y="1211750"/>
                  </a:lnTo>
                  <a:lnTo>
                    <a:pt x="40486" y="1210805"/>
                  </a:lnTo>
                  <a:lnTo>
                    <a:pt x="38167" y="1211388"/>
                  </a:lnTo>
                  <a:cubicBezTo>
                    <a:pt x="35849" y="1206143"/>
                    <a:pt x="37008" y="1199733"/>
                    <a:pt x="32371" y="1196236"/>
                  </a:cubicBezTo>
                  <a:cubicBezTo>
                    <a:pt x="31791" y="1193323"/>
                    <a:pt x="31212" y="1190992"/>
                    <a:pt x="31212" y="1188661"/>
                  </a:cubicBezTo>
                  <a:cubicBezTo>
                    <a:pt x="25995" y="1178754"/>
                    <a:pt x="32371" y="1167099"/>
                    <a:pt x="25416" y="1157775"/>
                  </a:cubicBezTo>
                  <a:cubicBezTo>
                    <a:pt x="25416" y="1153695"/>
                    <a:pt x="25416" y="1149616"/>
                    <a:pt x="25416" y="1146120"/>
                  </a:cubicBezTo>
                  <a:cubicBezTo>
                    <a:pt x="26575" y="1143789"/>
                    <a:pt x="27879" y="1142332"/>
                    <a:pt x="29400" y="1141676"/>
                  </a:cubicBezTo>
                  <a:lnTo>
                    <a:pt x="30522" y="1141753"/>
                  </a:lnTo>
                  <a:lnTo>
                    <a:pt x="31076" y="1121194"/>
                  </a:lnTo>
                  <a:cubicBezTo>
                    <a:pt x="32809" y="1119457"/>
                    <a:pt x="33387" y="1117718"/>
                    <a:pt x="32231" y="1115401"/>
                  </a:cubicBezTo>
                  <a:cubicBezTo>
                    <a:pt x="39741" y="1106711"/>
                    <a:pt x="35697" y="1095703"/>
                    <a:pt x="37431" y="1085854"/>
                  </a:cubicBezTo>
                  <a:lnTo>
                    <a:pt x="37435" y="1084933"/>
                  </a:lnTo>
                  <a:lnTo>
                    <a:pt x="32684" y="1082573"/>
                  </a:lnTo>
                  <a:cubicBezTo>
                    <a:pt x="33261" y="1076840"/>
                    <a:pt x="32107" y="1071107"/>
                    <a:pt x="26913" y="1067094"/>
                  </a:cubicBezTo>
                  <a:cubicBezTo>
                    <a:pt x="27490" y="1064801"/>
                    <a:pt x="26913" y="1062508"/>
                    <a:pt x="24604" y="1061362"/>
                  </a:cubicBezTo>
                  <a:cubicBezTo>
                    <a:pt x="24027" y="1056775"/>
                    <a:pt x="23450" y="1052189"/>
                    <a:pt x="22873" y="1047603"/>
                  </a:cubicBezTo>
                  <a:cubicBezTo>
                    <a:pt x="25181" y="1040150"/>
                    <a:pt x="30952" y="1035564"/>
                    <a:pt x="39032" y="1034990"/>
                  </a:cubicBezTo>
                  <a:cubicBezTo>
                    <a:pt x="62116" y="1032697"/>
                    <a:pt x="87508" y="1041870"/>
                    <a:pt x="108284" y="1022378"/>
                  </a:cubicBezTo>
                  <a:cubicBezTo>
                    <a:pt x="109438" y="1021231"/>
                    <a:pt x="111025" y="1020837"/>
                    <a:pt x="112892" y="1020909"/>
                  </a:cubicBezTo>
                  <a:cubicBezTo>
                    <a:pt x="118491" y="1021124"/>
                    <a:pt x="126607" y="1025531"/>
                    <a:pt x="133099" y="1026391"/>
                  </a:cubicBezTo>
                  <a:cubicBezTo>
                    <a:pt x="143487" y="1028684"/>
                    <a:pt x="152721" y="1033271"/>
                    <a:pt x="153298" y="1044736"/>
                  </a:cubicBezTo>
                  <a:cubicBezTo>
                    <a:pt x="154452" y="1058495"/>
                    <a:pt x="142333" y="1058495"/>
                    <a:pt x="133099" y="1060788"/>
                  </a:cubicBezTo>
                  <a:lnTo>
                    <a:pt x="130837" y="1062286"/>
                  </a:lnTo>
                  <a:lnTo>
                    <a:pt x="133334" y="1062101"/>
                  </a:lnTo>
                  <a:cubicBezTo>
                    <a:pt x="144311" y="1063839"/>
                    <a:pt x="157021" y="1062680"/>
                    <a:pt x="165687" y="1069632"/>
                  </a:cubicBezTo>
                  <a:cubicBezTo>
                    <a:pt x="182153" y="1082668"/>
                    <a:pt x="200496" y="1091937"/>
                    <a:pt x="219272" y="1100266"/>
                  </a:cubicBezTo>
                  <a:lnTo>
                    <a:pt x="272942" y="1124132"/>
                  </a:lnTo>
                  <a:lnTo>
                    <a:pt x="250614" y="1108739"/>
                  </a:lnTo>
                  <a:cubicBezTo>
                    <a:pt x="244114" y="1102655"/>
                    <a:pt x="240792" y="1095124"/>
                    <a:pt x="246570" y="1084116"/>
                  </a:cubicBezTo>
                  <a:cubicBezTo>
                    <a:pt x="258702" y="1061521"/>
                    <a:pt x="283544" y="1067894"/>
                    <a:pt x="302032" y="1079481"/>
                  </a:cubicBezTo>
                  <a:cubicBezTo>
                    <a:pt x="318208" y="1089910"/>
                    <a:pt x="334963" y="1095703"/>
                    <a:pt x="352294" y="1101496"/>
                  </a:cubicBezTo>
                  <a:cubicBezTo>
                    <a:pt x="354606" y="1102076"/>
                    <a:pt x="355761" y="1103814"/>
                    <a:pt x="355761" y="1106131"/>
                  </a:cubicBezTo>
                  <a:cubicBezTo>
                    <a:pt x="358072" y="1103814"/>
                    <a:pt x="354606" y="1100338"/>
                    <a:pt x="357494" y="1097441"/>
                  </a:cubicBezTo>
                  <a:cubicBezTo>
                    <a:pt x="375404" y="1080640"/>
                    <a:pt x="397358" y="1077743"/>
                    <a:pt x="420467" y="1077743"/>
                  </a:cubicBezTo>
                  <a:lnTo>
                    <a:pt x="427658" y="1079122"/>
                  </a:lnTo>
                  <a:lnTo>
                    <a:pt x="425813" y="1073760"/>
                  </a:lnTo>
                  <a:cubicBezTo>
                    <a:pt x="409539" y="1063831"/>
                    <a:pt x="406633" y="1053902"/>
                    <a:pt x="420583" y="1039884"/>
                  </a:cubicBezTo>
                  <a:cubicBezTo>
                    <a:pt x="422908" y="1038132"/>
                    <a:pt x="422326" y="1032876"/>
                    <a:pt x="422908" y="1029371"/>
                  </a:cubicBezTo>
                  <a:cubicBezTo>
                    <a:pt x="422908" y="1025867"/>
                    <a:pt x="422908" y="1021778"/>
                    <a:pt x="422908" y="1018274"/>
                  </a:cubicBezTo>
                  <a:cubicBezTo>
                    <a:pt x="424542" y="1006447"/>
                    <a:pt x="428016" y="996468"/>
                    <a:pt x="433846" y="994365"/>
                  </a:cubicBezTo>
                  <a:close/>
                  <a:moveTo>
                    <a:pt x="1538854" y="987166"/>
                  </a:moveTo>
                  <a:lnTo>
                    <a:pt x="1539383" y="987285"/>
                  </a:lnTo>
                  <a:lnTo>
                    <a:pt x="1539489" y="987167"/>
                  </a:lnTo>
                  <a:lnTo>
                    <a:pt x="1539459" y="987302"/>
                  </a:lnTo>
                  <a:lnTo>
                    <a:pt x="1552123" y="990139"/>
                  </a:lnTo>
                  <a:cubicBezTo>
                    <a:pt x="1559795" y="995359"/>
                    <a:pt x="1552789" y="1006452"/>
                    <a:pt x="1550121" y="1015587"/>
                  </a:cubicBezTo>
                  <a:cubicBezTo>
                    <a:pt x="1550121" y="1019067"/>
                    <a:pt x="1548935" y="1021967"/>
                    <a:pt x="1547156" y="1024867"/>
                  </a:cubicBezTo>
                  <a:cubicBezTo>
                    <a:pt x="1543598" y="1024287"/>
                    <a:pt x="1540633" y="1024287"/>
                    <a:pt x="1537075" y="1023127"/>
                  </a:cubicBezTo>
                  <a:cubicBezTo>
                    <a:pt x="1532331" y="1017327"/>
                    <a:pt x="1529959" y="1010367"/>
                    <a:pt x="1531738" y="1002247"/>
                  </a:cubicBezTo>
                  <a:lnTo>
                    <a:pt x="1532707" y="1000351"/>
                  </a:lnTo>
                  <a:lnTo>
                    <a:pt x="1533611" y="993646"/>
                  </a:lnTo>
                  <a:lnTo>
                    <a:pt x="1537718" y="989119"/>
                  </a:lnTo>
                  <a:lnTo>
                    <a:pt x="1538261" y="987746"/>
                  </a:lnTo>
                  <a:close/>
                  <a:moveTo>
                    <a:pt x="1517251" y="979510"/>
                  </a:moveTo>
                  <a:cubicBezTo>
                    <a:pt x="1519430" y="979510"/>
                    <a:pt x="1521608" y="979510"/>
                    <a:pt x="1524332" y="979510"/>
                  </a:cubicBezTo>
                  <a:cubicBezTo>
                    <a:pt x="1521608" y="984047"/>
                    <a:pt x="1519430" y="983480"/>
                    <a:pt x="1517251" y="979510"/>
                  </a:cubicBezTo>
                  <a:close/>
                  <a:moveTo>
                    <a:pt x="783899" y="979509"/>
                  </a:moveTo>
                  <a:cubicBezTo>
                    <a:pt x="785029" y="981728"/>
                    <a:pt x="785594" y="983947"/>
                    <a:pt x="786723" y="986167"/>
                  </a:cubicBezTo>
                  <a:cubicBezTo>
                    <a:pt x="787288" y="988941"/>
                    <a:pt x="786723" y="991160"/>
                    <a:pt x="783899" y="991715"/>
                  </a:cubicBezTo>
                  <a:cubicBezTo>
                    <a:pt x="782205" y="991715"/>
                    <a:pt x="779382" y="989496"/>
                    <a:pt x="778816" y="987831"/>
                  </a:cubicBezTo>
                  <a:cubicBezTo>
                    <a:pt x="777687" y="983947"/>
                    <a:pt x="780511" y="981728"/>
                    <a:pt x="783899" y="979509"/>
                  </a:cubicBezTo>
                  <a:close/>
                  <a:moveTo>
                    <a:pt x="1478039" y="970338"/>
                  </a:moveTo>
                  <a:cubicBezTo>
                    <a:pt x="1479740" y="969921"/>
                    <a:pt x="1481759" y="970019"/>
                    <a:pt x="1484036" y="970539"/>
                  </a:cubicBezTo>
                  <a:cubicBezTo>
                    <a:pt x="1487071" y="971232"/>
                    <a:pt x="1490566" y="972676"/>
                    <a:pt x="1494378" y="974650"/>
                  </a:cubicBezTo>
                  <a:cubicBezTo>
                    <a:pt x="1497767" y="981334"/>
                    <a:pt x="1502849" y="982550"/>
                    <a:pt x="1509062" y="982550"/>
                  </a:cubicBezTo>
                  <a:cubicBezTo>
                    <a:pt x="1505109" y="989841"/>
                    <a:pt x="1498896" y="991664"/>
                    <a:pt x="1492119" y="988626"/>
                  </a:cubicBezTo>
                  <a:cubicBezTo>
                    <a:pt x="1484777" y="984980"/>
                    <a:pt x="1479129" y="988018"/>
                    <a:pt x="1472917" y="990449"/>
                  </a:cubicBezTo>
                  <a:cubicBezTo>
                    <a:pt x="1470693" y="977460"/>
                    <a:pt x="1472937" y="971586"/>
                    <a:pt x="1478039" y="970338"/>
                  </a:cubicBezTo>
                  <a:close/>
                  <a:moveTo>
                    <a:pt x="344864" y="970105"/>
                  </a:moveTo>
                  <a:cubicBezTo>
                    <a:pt x="346021" y="970325"/>
                    <a:pt x="347177" y="970763"/>
                    <a:pt x="348045" y="971056"/>
                  </a:cubicBezTo>
                  <a:cubicBezTo>
                    <a:pt x="354406" y="973103"/>
                    <a:pt x="358743" y="976466"/>
                    <a:pt x="361345" y="980925"/>
                  </a:cubicBezTo>
                  <a:lnTo>
                    <a:pt x="363795" y="994863"/>
                  </a:lnTo>
                  <a:lnTo>
                    <a:pt x="363860" y="994823"/>
                  </a:lnTo>
                  <a:cubicBezTo>
                    <a:pt x="366174" y="997701"/>
                    <a:pt x="368489" y="1000004"/>
                    <a:pt x="371382" y="1002307"/>
                  </a:cubicBezTo>
                  <a:cubicBezTo>
                    <a:pt x="371382" y="1004609"/>
                    <a:pt x="371382" y="1007487"/>
                    <a:pt x="371382" y="1009790"/>
                  </a:cubicBezTo>
                  <a:cubicBezTo>
                    <a:pt x="373697" y="1019001"/>
                    <a:pt x="377169" y="1028211"/>
                    <a:pt x="378326" y="1037997"/>
                  </a:cubicBezTo>
                  <a:cubicBezTo>
                    <a:pt x="380641" y="1055843"/>
                    <a:pt x="367910" y="1070810"/>
                    <a:pt x="350550" y="1066780"/>
                  </a:cubicBezTo>
                  <a:cubicBezTo>
                    <a:pt x="327982" y="1061599"/>
                    <a:pt x="303099" y="1068507"/>
                    <a:pt x="283425" y="1052389"/>
                  </a:cubicBezTo>
                  <a:cubicBezTo>
                    <a:pt x="280531" y="1050086"/>
                    <a:pt x="275323" y="1050086"/>
                    <a:pt x="274166" y="1052964"/>
                  </a:cubicBezTo>
                  <a:cubicBezTo>
                    <a:pt x="266643" y="1066205"/>
                    <a:pt x="256227" y="1062175"/>
                    <a:pt x="245232" y="1061599"/>
                  </a:cubicBezTo>
                  <a:cubicBezTo>
                    <a:pt x="238289" y="1061024"/>
                    <a:pt x="230766" y="1063327"/>
                    <a:pt x="223243" y="1063327"/>
                  </a:cubicBezTo>
                  <a:cubicBezTo>
                    <a:pt x="217456" y="1063902"/>
                    <a:pt x="216299" y="1058721"/>
                    <a:pt x="215720" y="1053540"/>
                  </a:cubicBezTo>
                  <a:cubicBezTo>
                    <a:pt x="204726" y="1053540"/>
                    <a:pt x="197782" y="1048935"/>
                    <a:pt x="193152" y="1039149"/>
                  </a:cubicBezTo>
                  <a:lnTo>
                    <a:pt x="194357" y="1038229"/>
                  </a:lnTo>
                  <a:lnTo>
                    <a:pt x="185555" y="1036560"/>
                  </a:lnTo>
                  <a:cubicBezTo>
                    <a:pt x="174568" y="1031296"/>
                    <a:pt x="160112" y="1025447"/>
                    <a:pt x="180929" y="1013750"/>
                  </a:cubicBezTo>
                  <a:cubicBezTo>
                    <a:pt x="190181" y="1008487"/>
                    <a:pt x="200012" y="1004393"/>
                    <a:pt x="208107" y="997374"/>
                  </a:cubicBezTo>
                  <a:cubicBezTo>
                    <a:pt x="216781" y="1002638"/>
                    <a:pt x="229502" y="999129"/>
                    <a:pt x="233551" y="1013750"/>
                  </a:cubicBezTo>
                  <a:cubicBezTo>
                    <a:pt x="235285" y="1021353"/>
                    <a:pt x="244537" y="1020769"/>
                    <a:pt x="250898" y="1012581"/>
                  </a:cubicBezTo>
                  <a:cubicBezTo>
                    <a:pt x="253790" y="1007317"/>
                    <a:pt x="254368" y="1000298"/>
                    <a:pt x="263041" y="1002638"/>
                  </a:cubicBezTo>
                  <a:cubicBezTo>
                    <a:pt x="275185" y="1007317"/>
                    <a:pt x="277498" y="1001468"/>
                    <a:pt x="277498" y="989771"/>
                  </a:cubicBezTo>
                  <a:cubicBezTo>
                    <a:pt x="277498" y="983922"/>
                    <a:pt x="284437" y="983338"/>
                    <a:pt x="289063" y="986847"/>
                  </a:cubicBezTo>
                  <a:cubicBezTo>
                    <a:pt x="301206" y="996205"/>
                    <a:pt x="316819" y="995620"/>
                    <a:pt x="331275" y="997374"/>
                  </a:cubicBezTo>
                  <a:cubicBezTo>
                    <a:pt x="344575" y="997959"/>
                    <a:pt x="347467" y="993865"/>
                    <a:pt x="342262" y="979829"/>
                  </a:cubicBezTo>
                  <a:cubicBezTo>
                    <a:pt x="341106" y="976319"/>
                    <a:pt x="337058" y="973395"/>
                    <a:pt x="341684" y="970471"/>
                  </a:cubicBezTo>
                  <a:cubicBezTo>
                    <a:pt x="342551" y="969886"/>
                    <a:pt x="343708" y="969886"/>
                    <a:pt x="344864" y="970105"/>
                  </a:cubicBezTo>
                  <a:close/>
                  <a:moveTo>
                    <a:pt x="1221843" y="966750"/>
                  </a:moveTo>
                  <a:cubicBezTo>
                    <a:pt x="1220647" y="968026"/>
                    <a:pt x="1218853" y="970578"/>
                    <a:pt x="1217060" y="971853"/>
                  </a:cubicBezTo>
                  <a:cubicBezTo>
                    <a:pt x="1214668" y="973767"/>
                    <a:pt x="1212276" y="973130"/>
                    <a:pt x="1212276" y="969302"/>
                  </a:cubicBezTo>
                  <a:cubicBezTo>
                    <a:pt x="1212276" y="968664"/>
                    <a:pt x="1213472" y="968026"/>
                    <a:pt x="1214668" y="967388"/>
                  </a:cubicBezTo>
                  <a:cubicBezTo>
                    <a:pt x="1217060" y="966750"/>
                    <a:pt x="1219451" y="966750"/>
                    <a:pt x="1221843" y="966750"/>
                  </a:cubicBezTo>
                  <a:close/>
                  <a:moveTo>
                    <a:pt x="747189" y="962846"/>
                  </a:moveTo>
                  <a:cubicBezTo>
                    <a:pt x="749095" y="961645"/>
                    <a:pt x="751636" y="964047"/>
                    <a:pt x="754177" y="964648"/>
                  </a:cubicBezTo>
                  <a:cubicBezTo>
                    <a:pt x="752907" y="967049"/>
                    <a:pt x="752907" y="970052"/>
                    <a:pt x="751001" y="971253"/>
                  </a:cubicBezTo>
                  <a:cubicBezTo>
                    <a:pt x="749730" y="971253"/>
                    <a:pt x="746553" y="969451"/>
                    <a:pt x="744647" y="968250"/>
                  </a:cubicBezTo>
                  <a:cubicBezTo>
                    <a:pt x="745283" y="966449"/>
                    <a:pt x="745918" y="962846"/>
                    <a:pt x="747189" y="962846"/>
                  </a:cubicBezTo>
                  <a:close/>
                  <a:moveTo>
                    <a:pt x="1392525" y="956542"/>
                  </a:moveTo>
                  <a:cubicBezTo>
                    <a:pt x="1396044" y="957109"/>
                    <a:pt x="1397217" y="959378"/>
                    <a:pt x="1395457" y="961646"/>
                  </a:cubicBezTo>
                  <a:cubicBezTo>
                    <a:pt x="1394284" y="963347"/>
                    <a:pt x="1391938" y="964482"/>
                    <a:pt x="1390178" y="966183"/>
                  </a:cubicBezTo>
                  <a:cubicBezTo>
                    <a:pt x="1390178" y="963347"/>
                    <a:pt x="1390765" y="961646"/>
                    <a:pt x="1390765" y="959378"/>
                  </a:cubicBezTo>
                  <a:cubicBezTo>
                    <a:pt x="1391351" y="958243"/>
                    <a:pt x="1392525" y="956542"/>
                    <a:pt x="1392525" y="956542"/>
                  </a:cubicBezTo>
                  <a:close/>
                  <a:moveTo>
                    <a:pt x="1070498" y="943209"/>
                  </a:moveTo>
                  <a:cubicBezTo>
                    <a:pt x="1080837" y="944963"/>
                    <a:pt x="1091176" y="951982"/>
                    <a:pt x="1101514" y="944525"/>
                  </a:cubicBezTo>
                  <a:cubicBezTo>
                    <a:pt x="1101514" y="947449"/>
                    <a:pt x="1101514" y="949789"/>
                    <a:pt x="1101514" y="951543"/>
                  </a:cubicBezTo>
                  <a:lnTo>
                    <a:pt x="1102994" y="954557"/>
                  </a:lnTo>
                  <a:lnTo>
                    <a:pt x="1102994" y="951437"/>
                  </a:lnTo>
                  <a:cubicBezTo>
                    <a:pt x="1109207" y="951948"/>
                    <a:pt x="1114289" y="953479"/>
                    <a:pt x="1117678" y="958072"/>
                  </a:cubicBezTo>
                  <a:cubicBezTo>
                    <a:pt x="1112595" y="958072"/>
                    <a:pt x="1107512" y="958072"/>
                    <a:pt x="1102994" y="958583"/>
                  </a:cubicBezTo>
                  <a:lnTo>
                    <a:pt x="1102994" y="958526"/>
                  </a:lnTo>
                  <a:lnTo>
                    <a:pt x="1101514" y="959731"/>
                  </a:lnTo>
                  <a:lnTo>
                    <a:pt x="1100370" y="960416"/>
                  </a:lnTo>
                  <a:lnTo>
                    <a:pt x="1095345" y="965838"/>
                  </a:lnTo>
                  <a:lnTo>
                    <a:pt x="1094622" y="967334"/>
                  </a:lnTo>
                  <a:cubicBezTo>
                    <a:pt x="1096345" y="980786"/>
                    <a:pt x="1077390" y="978446"/>
                    <a:pt x="1077390" y="991313"/>
                  </a:cubicBezTo>
                  <a:cubicBezTo>
                    <a:pt x="1076815" y="1002425"/>
                    <a:pt x="1062456" y="1003595"/>
                    <a:pt x="1057287" y="1011783"/>
                  </a:cubicBezTo>
                  <a:cubicBezTo>
                    <a:pt x="1045799" y="1007105"/>
                    <a:pt x="1040055" y="996577"/>
                    <a:pt x="1031439" y="986049"/>
                  </a:cubicBezTo>
                  <a:cubicBezTo>
                    <a:pt x="1024547" y="994822"/>
                    <a:pt x="1019378" y="1003595"/>
                    <a:pt x="1013059" y="1011783"/>
                  </a:cubicBezTo>
                  <a:cubicBezTo>
                    <a:pt x="999274" y="1011198"/>
                    <a:pt x="984915" y="1014708"/>
                    <a:pt x="972278" y="1001256"/>
                  </a:cubicBezTo>
                  <a:cubicBezTo>
                    <a:pt x="965386" y="994238"/>
                    <a:pt x="944134" y="1001841"/>
                    <a:pt x="937815" y="1012368"/>
                  </a:cubicBezTo>
                  <a:cubicBezTo>
                    <a:pt x="936667" y="1014122"/>
                    <a:pt x="936092" y="1017632"/>
                    <a:pt x="937241" y="1018801"/>
                  </a:cubicBezTo>
                  <a:cubicBezTo>
                    <a:pt x="940687" y="1024650"/>
                    <a:pt x="945282" y="1028744"/>
                    <a:pt x="948728" y="1034008"/>
                  </a:cubicBezTo>
                  <a:cubicBezTo>
                    <a:pt x="952175" y="1040441"/>
                    <a:pt x="948728" y="1045120"/>
                    <a:pt x="945282" y="1050384"/>
                  </a:cubicBezTo>
                  <a:cubicBezTo>
                    <a:pt x="926327" y="1026405"/>
                    <a:pt x="925753" y="1026405"/>
                    <a:pt x="930348" y="1000086"/>
                  </a:cubicBezTo>
                  <a:cubicBezTo>
                    <a:pt x="931497" y="992483"/>
                    <a:pt x="930923" y="986049"/>
                    <a:pt x="925753" y="979616"/>
                  </a:cubicBezTo>
                  <a:cubicBezTo>
                    <a:pt x="922881" y="975522"/>
                    <a:pt x="920009" y="971428"/>
                    <a:pt x="924605" y="967334"/>
                  </a:cubicBezTo>
                  <a:cubicBezTo>
                    <a:pt x="936667" y="973183"/>
                    <a:pt x="947580" y="963825"/>
                    <a:pt x="959068" y="964410"/>
                  </a:cubicBezTo>
                  <a:cubicBezTo>
                    <a:pt x="971704" y="966165"/>
                    <a:pt x="980319" y="946864"/>
                    <a:pt x="995828" y="957392"/>
                  </a:cubicBezTo>
                  <a:cubicBezTo>
                    <a:pt x="1006167" y="964410"/>
                    <a:pt x="1018229" y="955637"/>
                    <a:pt x="1030865" y="960316"/>
                  </a:cubicBezTo>
                  <a:cubicBezTo>
                    <a:pt x="1042927" y="964410"/>
                    <a:pt x="1058435" y="959146"/>
                    <a:pt x="1072221" y="957977"/>
                  </a:cubicBezTo>
                  <a:cubicBezTo>
                    <a:pt x="1071072" y="949789"/>
                    <a:pt x="1059584" y="952713"/>
                    <a:pt x="1060159" y="943940"/>
                  </a:cubicBezTo>
                  <a:cubicBezTo>
                    <a:pt x="1063605" y="942625"/>
                    <a:pt x="1067051" y="942624"/>
                    <a:pt x="1070498" y="943209"/>
                  </a:cubicBezTo>
                  <a:close/>
                  <a:moveTo>
                    <a:pt x="913837" y="941229"/>
                  </a:moveTo>
                  <a:cubicBezTo>
                    <a:pt x="914563" y="941229"/>
                    <a:pt x="916741" y="941229"/>
                    <a:pt x="916741" y="942505"/>
                  </a:cubicBezTo>
                  <a:cubicBezTo>
                    <a:pt x="916741" y="943143"/>
                    <a:pt x="916015" y="944419"/>
                    <a:pt x="915289" y="945695"/>
                  </a:cubicBezTo>
                  <a:cubicBezTo>
                    <a:pt x="914563" y="945057"/>
                    <a:pt x="912384" y="945057"/>
                    <a:pt x="912384" y="944419"/>
                  </a:cubicBezTo>
                  <a:cubicBezTo>
                    <a:pt x="912384" y="943143"/>
                    <a:pt x="913110" y="942505"/>
                    <a:pt x="913837" y="941229"/>
                  </a:cubicBezTo>
                  <a:close/>
                  <a:moveTo>
                    <a:pt x="146768" y="921960"/>
                  </a:moveTo>
                  <a:cubicBezTo>
                    <a:pt x="155470" y="925402"/>
                    <a:pt x="147349" y="928270"/>
                    <a:pt x="145608" y="931712"/>
                  </a:cubicBezTo>
                  <a:cubicBezTo>
                    <a:pt x="139227" y="942038"/>
                    <a:pt x="139227" y="942038"/>
                    <a:pt x="151409" y="951789"/>
                  </a:cubicBezTo>
                  <a:cubicBezTo>
                    <a:pt x="156050" y="955231"/>
                    <a:pt x="156630" y="959820"/>
                    <a:pt x="157211" y="964983"/>
                  </a:cubicBezTo>
                  <a:cubicBezTo>
                    <a:pt x="159531" y="984486"/>
                    <a:pt x="145028" y="985633"/>
                    <a:pt x="131685" y="985060"/>
                  </a:cubicBezTo>
                  <a:cubicBezTo>
                    <a:pt x="121244" y="985060"/>
                    <a:pt x="110221" y="980471"/>
                    <a:pt x="100939" y="990796"/>
                  </a:cubicBezTo>
                  <a:cubicBezTo>
                    <a:pt x="82376" y="1008005"/>
                    <a:pt x="70774" y="1045291"/>
                    <a:pt x="35387" y="1008579"/>
                  </a:cubicBezTo>
                  <a:cubicBezTo>
                    <a:pt x="27845" y="1000548"/>
                    <a:pt x="19144" y="1015462"/>
                    <a:pt x="9862" y="1018331"/>
                  </a:cubicBezTo>
                  <a:cubicBezTo>
                    <a:pt x="5801" y="1019478"/>
                    <a:pt x="2900" y="1017757"/>
                    <a:pt x="1740" y="1014315"/>
                  </a:cubicBezTo>
                  <a:cubicBezTo>
                    <a:pt x="2320" y="1012020"/>
                    <a:pt x="2320" y="1010300"/>
                    <a:pt x="0" y="1008579"/>
                  </a:cubicBezTo>
                  <a:cubicBezTo>
                    <a:pt x="580" y="996532"/>
                    <a:pt x="580" y="984486"/>
                    <a:pt x="580" y="971866"/>
                  </a:cubicBezTo>
                  <a:cubicBezTo>
                    <a:pt x="5801" y="973014"/>
                    <a:pt x="12182" y="978750"/>
                    <a:pt x="15663" y="969572"/>
                  </a:cubicBezTo>
                  <a:cubicBezTo>
                    <a:pt x="17983" y="965556"/>
                    <a:pt x="19144" y="960967"/>
                    <a:pt x="21464" y="956952"/>
                  </a:cubicBezTo>
                  <a:cubicBezTo>
                    <a:pt x="26105" y="951789"/>
                    <a:pt x="32486" y="950642"/>
                    <a:pt x="37707" y="954657"/>
                  </a:cubicBezTo>
                  <a:cubicBezTo>
                    <a:pt x="47569" y="961541"/>
                    <a:pt x="56271" y="969572"/>
                    <a:pt x="67293" y="978176"/>
                  </a:cubicBezTo>
                  <a:cubicBezTo>
                    <a:pt x="72514" y="972440"/>
                    <a:pt x="82956" y="964409"/>
                    <a:pt x="82956" y="950068"/>
                  </a:cubicBezTo>
                  <a:lnTo>
                    <a:pt x="83997" y="950059"/>
                  </a:lnTo>
                  <a:lnTo>
                    <a:pt x="91659" y="941410"/>
                  </a:lnTo>
                  <a:cubicBezTo>
                    <a:pt x="94304" y="938621"/>
                    <a:pt x="96449" y="935617"/>
                    <a:pt x="96449" y="931328"/>
                  </a:cubicBezTo>
                  <a:cubicBezTo>
                    <a:pt x="96734" y="930755"/>
                    <a:pt x="98307" y="930183"/>
                    <a:pt x="100237" y="929683"/>
                  </a:cubicBezTo>
                  <a:lnTo>
                    <a:pt x="105411" y="928623"/>
                  </a:lnTo>
                  <a:lnTo>
                    <a:pt x="105581" y="928270"/>
                  </a:lnTo>
                  <a:cubicBezTo>
                    <a:pt x="111962" y="928844"/>
                    <a:pt x="117183" y="929991"/>
                    <a:pt x="119503" y="936875"/>
                  </a:cubicBezTo>
                  <a:cubicBezTo>
                    <a:pt x="121244" y="940890"/>
                    <a:pt x="122984" y="947774"/>
                    <a:pt x="127045" y="939169"/>
                  </a:cubicBezTo>
                  <a:cubicBezTo>
                    <a:pt x="129945" y="933433"/>
                    <a:pt x="131105" y="927697"/>
                    <a:pt x="136906" y="924828"/>
                  </a:cubicBezTo>
                  <a:cubicBezTo>
                    <a:pt x="139807" y="922534"/>
                    <a:pt x="144448" y="920813"/>
                    <a:pt x="146768" y="921960"/>
                  </a:cubicBezTo>
                  <a:close/>
                  <a:moveTo>
                    <a:pt x="805379" y="920063"/>
                  </a:moveTo>
                  <a:cubicBezTo>
                    <a:pt x="807932" y="920413"/>
                    <a:pt x="811061" y="921130"/>
                    <a:pt x="815233" y="922087"/>
                  </a:cubicBezTo>
                  <a:cubicBezTo>
                    <a:pt x="815233" y="924639"/>
                    <a:pt x="815233" y="927192"/>
                    <a:pt x="815233" y="930382"/>
                  </a:cubicBezTo>
                  <a:lnTo>
                    <a:pt x="785310" y="930382"/>
                  </a:lnTo>
                  <a:cubicBezTo>
                    <a:pt x="791928" y="924320"/>
                    <a:pt x="795237" y="921290"/>
                    <a:pt x="798977" y="920253"/>
                  </a:cubicBezTo>
                  <a:cubicBezTo>
                    <a:pt x="800847" y="919735"/>
                    <a:pt x="802825" y="919715"/>
                    <a:pt x="805379" y="920063"/>
                  </a:cubicBezTo>
                  <a:close/>
                  <a:moveTo>
                    <a:pt x="630283" y="913156"/>
                  </a:moveTo>
                  <a:cubicBezTo>
                    <a:pt x="634975" y="913156"/>
                    <a:pt x="640253" y="913156"/>
                    <a:pt x="644945" y="913156"/>
                  </a:cubicBezTo>
                  <a:cubicBezTo>
                    <a:pt x="644945" y="918827"/>
                    <a:pt x="643772" y="924499"/>
                    <a:pt x="637321" y="927901"/>
                  </a:cubicBezTo>
                  <a:lnTo>
                    <a:pt x="635756" y="927776"/>
                  </a:lnTo>
                  <a:lnTo>
                    <a:pt x="637320" y="928752"/>
                  </a:lnTo>
                  <a:cubicBezTo>
                    <a:pt x="634974" y="931021"/>
                    <a:pt x="632628" y="933289"/>
                    <a:pt x="630282" y="935557"/>
                  </a:cubicBezTo>
                  <a:lnTo>
                    <a:pt x="625947" y="935557"/>
                  </a:lnTo>
                  <a:lnTo>
                    <a:pt x="622462" y="938083"/>
                  </a:lnTo>
                  <a:cubicBezTo>
                    <a:pt x="612491" y="927400"/>
                    <a:pt x="612491" y="926806"/>
                    <a:pt x="622462" y="915530"/>
                  </a:cubicBezTo>
                  <a:cubicBezTo>
                    <a:pt x="623635" y="914343"/>
                    <a:pt x="624808" y="913749"/>
                    <a:pt x="626054" y="913749"/>
                  </a:cubicBezTo>
                  <a:cubicBezTo>
                    <a:pt x="627301" y="913749"/>
                    <a:pt x="628620" y="914343"/>
                    <a:pt x="630087" y="915530"/>
                  </a:cubicBezTo>
                  <a:lnTo>
                    <a:pt x="630283" y="915863"/>
                  </a:lnTo>
                  <a:close/>
                  <a:moveTo>
                    <a:pt x="622658" y="905499"/>
                  </a:moveTo>
                  <a:cubicBezTo>
                    <a:pt x="624836" y="907687"/>
                    <a:pt x="627015" y="910421"/>
                    <a:pt x="629738" y="912608"/>
                  </a:cubicBezTo>
                  <a:cubicBezTo>
                    <a:pt x="627015" y="912608"/>
                    <a:pt x="624836" y="912608"/>
                    <a:pt x="622658" y="912608"/>
                  </a:cubicBezTo>
                  <a:cubicBezTo>
                    <a:pt x="622658" y="910421"/>
                    <a:pt x="622658" y="907687"/>
                    <a:pt x="622658" y="905499"/>
                  </a:cubicBezTo>
                  <a:close/>
                  <a:moveTo>
                    <a:pt x="622092" y="900396"/>
                  </a:moveTo>
                  <a:cubicBezTo>
                    <a:pt x="622092" y="903130"/>
                    <a:pt x="622092" y="905317"/>
                    <a:pt x="622092" y="907505"/>
                  </a:cubicBezTo>
                  <a:cubicBezTo>
                    <a:pt x="618703" y="906411"/>
                    <a:pt x="615880" y="905317"/>
                    <a:pt x="612491" y="903677"/>
                  </a:cubicBezTo>
                  <a:cubicBezTo>
                    <a:pt x="614750" y="900396"/>
                    <a:pt x="618703" y="900942"/>
                    <a:pt x="622092" y="900396"/>
                  </a:cubicBezTo>
                  <a:close/>
                  <a:moveTo>
                    <a:pt x="438656" y="900396"/>
                  </a:moveTo>
                  <a:cubicBezTo>
                    <a:pt x="441198" y="901573"/>
                    <a:pt x="441707" y="903340"/>
                    <a:pt x="440181" y="906284"/>
                  </a:cubicBezTo>
                  <a:cubicBezTo>
                    <a:pt x="438148" y="906284"/>
                    <a:pt x="436623" y="906873"/>
                    <a:pt x="434590" y="907462"/>
                  </a:cubicBezTo>
                  <a:cubicBezTo>
                    <a:pt x="435098" y="905696"/>
                    <a:pt x="435098" y="903340"/>
                    <a:pt x="435606" y="901573"/>
                  </a:cubicBezTo>
                  <a:cubicBezTo>
                    <a:pt x="435606" y="900984"/>
                    <a:pt x="437640" y="900396"/>
                    <a:pt x="438656" y="900396"/>
                  </a:cubicBezTo>
                  <a:close/>
                  <a:moveTo>
                    <a:pt x="468264" y="890100"/>
                  </a:moveTo>
                  <a:cubicBezTo>
                    <a:pt x="470017" y="890390"/>
                    <a:pt x="471095" y="891695"/>
                    <a:pt x="470016" y="895755"/>
                  </a:cubicBezTo>
                  <a:cubicBezTo>
                    <a:pt x="469477" y="897495"/>
                    <a:pt x="465164" y="899235"/>
                    <a:pt x="461929" y="899235"/>
                  </a:cubicBezTo>
                  <a:cubicBezTo>
                    <a:pt x="458695" y="899816"/>
                    <a:pt x="454921" y="898075"/>
                    <a:pt x="454921" y="894015"/>
                  </a:cubicBezTo>
                  <a:cubicBezTo>
                    <a:pt x="454921" y="888795"/>
                    <a:pt x="459234" y="890535"/>
                    <a:pt x="462469" y="890535"/>
                  </a:cubicBezTo>
                  <a:cubicBezTo>
                    <a:pt x="464086" y="890535"/>
                    <a:pt x="466512" y="889810"/>
                    <a:pt x="468264" y="890100"/>
                  </a:cubicBezTo>
                  <a:close/>
                  <a:moveTo>
                    <a:pt x="641651" y="888783"/>
                  </a:moveTo>
                  <a:cubicBezTo>
                    <a:pt x="642809" y="888783"/>
                    <a:pt x="643898" y="889932"/>
                    <a:pt x="644987" y="892229"/>
                  </a:cubicBezTo>
                  <a:lnTo>
                    <a:pt x="641719" y="892229"/>
                  </a:lnTo>
                  <a:lnTo>
                    <a:pt x="637907" y="892229"/>
                  </a:lnTo>
                  <a:cubicBezTo>
                    <a:pt x="639268" y="889932"/>
                    <a:pt x="640494" y="888783"/>
                    <a:pt x="641651" y="888783"/>
                  </a:cubicBezTo>
                  <a:close/>
                  <a:moveTo>
                    <a:pt x="1054706" y="877426"/>
                  </a:moveTo>
                  <a:cubicBezTo>
                    <a:pt x="1059608" y="877426"/>
                    <a:pt x="1061786" y="880326"/>
                    <a:pt x="1061786" y="883806"/>
                  </a:cubicBezTo>
                  <a:cubicBezTo>
                    <a:pt x="1060697" y="885547"/>
                    <a:pt x="1059608" y="887866"/>
                    <a:pt x="1057974" y="889027"/>
                  </a:cubicBezTo>
                  <a:cubicBezTo>
                    <a:pt x="1053617" y="889607"/>
                    <a:pt x="1047082" y="883806"/>
                    <a:pt x="1049261" y="880326"/>
                  </a:cubicBezTo>
                  <a:cubicBezTo>
                    <a:pt x="1049805" y="879166"/>
                    <a:pt x="1052528" y="877426"/>
                    <a:pt x="1054706" y="877426"/>
                  </a:cubicBezTo>
                  <a:close/>
                  <a:moveTo>
                    <a:pt x="1151494" y="868361"/>
                  </a:moveTo>
                  <a:cubicBezTo>
                    <a:pt x="1153793" y="867218"/>
                    <a:pt x="1157817" y="870075"/>
                    <a:pt x="1161266" y="870647"/>
                  </a:cubicBezTo>
                  <a:cubicBezTo>
                    <a:pt x="1160116" y="875789"/>
                    <a:pt x="1155518" y="881502"/>
                    <a:pt x="1162991" y="886073"/>
                  </a:cubicBezTo>
                  <a:cubicBezTo>
                    <a:pt x="1169889" y="890644"/>
                    <a:pt x="1176787" y="895215"/>
                    <a:pt x="1183686" y="899786"/>
                  </a:cubicBezTo>
                  <a:lnTo>
                    <a:pt x="1184518" y="900884"/>
                  </a:lnTo>
                  <a:lnTo>
                    <a:pt x="1184321" y="898783"/>
                  </a:lnTo>
                  <a:cubicBezTo>
                    <a:pt x="1198044" y="892738"/>
                    <a:pt x="1198044" y="892738"/>
                    <a:pt x="1206621" y="906641"/>
                  </a:cubicBezTo>
                  <a:lnTo>
                    <a:pt x="1205496" y="906824"/>
                  </a:lnTo>
                  <a:lnTo>
                    <a:pt x="1206105" y="907214"/>
                  </a:lnTo>
                  <a:cubicBezTo>
                    <a:pt x="1208404" y="907214"/>
                    <a:pt x="1210703" y="907214"/>
                    <a:pt x="1213578" y="907214"/>
                  </a:cubicBezTo>
                  <a:cubicBezTo>
                    <a:pt x="1219326" y="919212"/>
                    <a:pt x="1216452" y="928354"/>
                    <a:pt x="1206105" y="936353"/>
                  </a:cubicBezTo>
                  <a:cubicBezTo>
                    <a:pt x="1202655" y="940924"/>
                    <a:pt x="1198057" y="943210"/>
                    <a:pt x="1194033" y="939210"/>
                  </a:cubicBezTo>
                  <a:cubicBezTo>
                    <a:pt x="1182536" y="928926"/>
                    <a:pt x="1172188" y="916927"/>
                    <a:pt x="1159541" y="908356"/>
                  </a:cubicBezTo>
                  <a:cubicBezTo>
                    <a:pt x="1152068" y="903785"/>
                    <a:pt x="1146320" y="902643"/>
                    <a:pt x="1141721" y="910642"/>
                  </a:cubicBezTo>
                  <a:cubicBezTo>
                    <a:pt x="1137697" y="917498"/>
                    <a:pt x="1132524" y="921498"/>
                    <a:pt x="1124476" y="922069"/>
                  </a:cubicBezTo>
                  <a:cubicBezTo>
                    <a:pt x="1123326" y="908356"/>
                    <a:pt x="1138847" y="900358"/>
                    <a:pt x="1135398" y="884931"/>
                  </a:cubicBezTo>
                  <a:cubicBezTo>
                    <a:pt x="1133673" y="878074"/>
                    <a:pt x="1144595" y="871789"/>
                    <a:pt x="1151494" y="868361"/>
                  </a:cubicBezTo>
                  <a:close/>
                  <a:moveTo>
                    <a:pt x="520159" y="853899"/>
                  </a:moveTo>
                  <a:cubicBezTo>
                    <a:pt x="521045" y="852862"/>
                    <a:pt x="522542" y="853819"/>
                    <a:pt x="525537" y="855733"/>
                  </a:cubicBezTo>
                  <a:cubicBezTo>
                    <a:pt x="523359" y="858286"/>
                    <a:pt x="521181" y="861476"/>
                    <a:pt x="518458" y="864028"/>
                  </a:cubicBezTo>
                  <a:cubicBezTo>
                    <a:pt x="519002" y="857966"/>
                    <a:pt x="519275" y="854936"/>
                    <a:pt x="520159" y="853899"/>
                  </a:cubicBezTo>
                  <a:close/>
                  <a:moveTo>
                    <a:pt x="1518610" y="847523"/>
                  </a:moveTo>
                  <a:cubicBezTo>
                    <a:pt x="1521545" y="847089"/>
                    <a:pt x="1524696" y="847379"/>
                    <a:pt x="1527845" y="847956"/>
                  </a:cubicBezTo>
                  <a:cubicBezTo>
                    <a:pt x="1534718" y="849690"/>
                    <a:pt x="1535863" y="855468"/>
                    <a:pt x="1537009" y="861246"/>
                  </a:cubicBezTo>
                  <a:cubicBezTo>
                    <a:pt x="1525554" y="861246"/>
                    <a:pt x="1522691" y="871647"/>
                    <a:pt x="1515245" y="876848"/>
                  </a:cubicBezTo>
                  <a:cubicBezTo>
                    <a:pt x="1511809" y="876848"/>
                    <a:pt x="1507800" y="876848"/>
                    <a:pt x="1504363" y="876270"/>
                  </a:cubicBezTo>
                  <a:cubicBezTo>
                    <a:pt x="1500927" y="875693"/>
                    <a:pt x="1496918" y="873959"/>
                    <a:pt x="1498636" y="869914"/>
                  </a:cubicBezTo>
                  <a:cubicBezTo>
                    <a:pt x="1502073" y="862980"/>
                    <a:pt x="1506081" y="856624"/>
                    <a:pt x="1510663" y="851423"/>
                  </a:cubicBezTo>
                  <a:cubicBezTo>
                    <a:pt x="1512954" y="849112"/>
                    <a:pt x="1515675" y="847956"/>
                    <a:pt x="1518610" y="847523"/>
                  </a:cubicBezTo>
                  <a:close/>
                  <a:moveTo>
                    <a:pt x="409078" y="800189"/>
                  </a:moveTo>
                  <a:cubicBezTo>
                    <a:pt x="412186" y="799535"/>
                    <a:pt x="416378" y="803311"/>
                    <a:pt x="424761" y="810864"/>
                  </a:cubicBezTo>
                  <a:cubicBezTo>
                    <a:pt x="424183" y="815511"/>
                    <a:pt x="434011" y="822483"/>
                    <a:pt x="421292" y="824226"/>
                  </a:cubicBezTo>
                  <a:cubicBezTo>
                    <a:pt x="412041" y="825969"/>
                    <a:pt x="412041" y="825969"/>
                    <a:pt x="418979" y="836426"/>
                  </a:cubicBezTo>
                  <a:cubicBezTo>
                    <a:pt x="413197" y="850369"/>
                    <a:pt x="393540" y="843979"/>
                    <a:pt x="387181" y="857341"/>
                  </a:cubicBezTo>
                  <a:cubicBezTo>
                    <a:pt x="386024" y="859665"/>
                    <a:pt x="384868" y="861988"/>
                    <a:pt x="385446" y="864312"/>
                  </a:cubicBezTo>
                  <a:cubicBezTo>
                    <a:pt x="385446" y="865474"/>
                    <a:pt x="388337" y="867798"/>
                    <a:pt x="390072" y="867798"/>
                  </a:cubicBezTo>
                  <a:cubicBezTo>
                    <a:pt x="413197" y="869541"/>
                    <a:pt x="413197" y="869541"/>
                    <a:pt x="418979" y="889294"/>
                  </a:cubicBezTo>
                  <a:cubicBezTo>
                    <a:pt x="419557" y="891618"/>
                    <a:pt x="418979" y="893942"/>
                    <a:pt x="418979" y="896265"/>
                  </a:cubicBezTo>
                  <a:cubicBezTo>
                    <a:pt x="411463" y="900332"/>
                    <a:pt x="405681" y="884065"/>
                    <a:pt x="396431" y="893942"/>
                  </a:cubicBezTo>
                  <a:cubicBezTo>
                    <a:pt x="395275" y="895104"/>
                    <a:pt x="390650" y="894523"/>
                    <a:pt x="390072" y="894523"/>
                  </a:cubicBezTo>
                  <a:cubicBezTo>
                    <a:pt x="382556" y="871865"/>
                    <a:pt x="373883" y="885227"/>
                    <a:pt x="364633" y="892780"/>
                  </a:cubicBezTo>
                  <a:cubicBezTo>
                    <a:pt x="356539" y="898589"/>
                    <a:pt x="346132" y="902656"/>
                    <a:pt x="336303" y="900332"/>
                  </a:cubicBezTo>
                  <a:cubicBezTo>
                    <a:pt x="320693" y="895685"/>
                    <a:pt x="312021" y="900332"/>
                    <a:pt x="304505" y="914856"/>
                  </a:cubicBezTo>
                  <a:cubicBezTo>
                    <a:pt x="299880" y="925894"/>
                    <a:pt x="284848" y="923571"/>
                    <a:pt x="276176" y="930542"/>
                  </a:cubicBezTo>
                  <a:cubicBezTo>
                    <a:pt x="266925" y="938095"/>
                    <a:pt x="260566" y="932285"/>
                    <a:pt x="256518" y="924732"/>
                  </a:cubicBezTo>
                  <a:cubicBezTo>
                    <a:pt x="251893" y="918342"/>
                    <a:pt x="248424" y="912532"/>
                    <a:pt x="239174" y="915437"/>
                  </a:cubicBezTo>
                  <a:cubicBezTo>
                    <a:pt x="233393" y="915437"/>
                    <a:pt x="227611" y="916599"/>
                    <a:pt x="224142" y="922990"/>
                  </a:cubicBezTo>
                  <a:cubicBezTo>
                    <a:pt x="213735" y="923571"/>
                    <a:pt x="203328" y="921828"/>
                    <a:pt x="196390" y="913113"/>
                  </a:cubicBezTo>
                  <a:cubicBezTo>
                    <a:pt x="194078" y="910208"/>
                    <a:pt x="190609" y="907303"/>
                    <a:pt x="193500" y="903818"/>
                  </a:cubicBezTo>
                  <a:lnTo>
                    <a:pt x="201122" y="900754"/>
                  </a:lnTo>
                  <a:lnTo>
                    <a:pt x="200775" y="900396"/>
                  </a:lnTo>
                  <a:lnTo>
                    <a:pt x="202014" y="900396"/>
                  </a:lnTo>
                  <a:lnTo>
                    <a:pt x="202172" y="900332"/>
                  </a:lnTo>
                  <a:lnTo>
                    <a:pt x="202276" y="900396"/>
                  </a:lnTo>
                  <a:lnTo>
                    <a:pt x="207855" y="900396"/>
                  </a:lnTo>
                  <a:lnTo>
                    <a:pt x="205620" y="902453"/>
                  </a:lnTo>
                  <a:lnTo>
                    <a:pt x="205713" y="902511"/>
                  </a:lnTo>
                  <a:cubicBezTo>
                    <a:pt x="206942" y="902511"/>
                    <a:pt x="208243" y="901785"/>
                    <a:pt x="209688" y="900332"/>
                  </a:cubicBezTo>
                  <a:cubicBezTo>
                    <a:pt x="215470" y="894523"/>
                    <a:pt x="221251" y="888132"/>
                    <a:pt x="227611" y="882903"/>
                  </a:cubicBezTo>
                  <a:cubicBezTo>
                    <a:pt x="232814" y="878256"/>
                    <a:pt x="230501" y="866636"/>
                    <a:pt x="239174" y="866055"/>
                  </a:cubicBezTo>
                  <a:cubicBezTo>
                    <a:pt x="248280" y="865620"/>
                    <a:pt x="257386" y="861262"/>
                    <a:pt x="266736" y="861317"/>
                  </a:cubicBezTo>
                  <a:lnTo>
                    <a:pt x="274795" y="862882"/>
                  </a:lnTo>
                  <a:lnTo>
                    <a:pt x="274479" y="862113"/>
                  </a:lnTo>
                  <a:lnTo>
                    <a:pt x="275475" y="863014"/>
                  </a:lnTo>
                  <a:lnTo>
                    <a:pt x="276176" y="863150"/>
                  </a:lnTo>
                  <a:cubicBezTo>
                    <a:pt x="275598" y="859665"/>
                    <a:pt x="274441" y="856179"/>
                    <a:pt x="273285" y="852693"/>
                  </a:cubicBezTo>
                  <a:cubicBezTo>
                    <a:pt x="272128" y="848626"/>
                    <a:pt x="263456" y="847464"/>
                    <a:pt x="269238" y="841655"/>
                  </a:cubicBezTo>
                  <a:cubicBezTo>
                    <a:pt x="272128" y="838750"/>
                    <a:pt x="276176" y="837007"/>
                    <a:pt x="279066" y="837588"/>
                  </a:cubicBezTo>
                  <a:cubicBezTo>
                    <a:pt x="286004" y="838750"/>
                    <a:pt x="293520" y="841074"/>
                    <a:pt x="301036" y="843398"/>
                  </a:cubicBezTo>
                  <a:cubicBezTo>
                    <a:pt x="288317" y="817254"/>
                    <a:pt x="288317" y="817254"/>
                    <a:pt x="258831" y="806797"/>
                  </a:cubicBezTo>
                  <a:cubicBezTo>
                    <a:pt x="271550" y="802149"/>
                    <a:pt x="284270" y="800406"/>
                    <a:pt x="290629" y="809121"/>
                  </a:cubicBezTo>
                  <a:cubicBezTo>
                    <a:pt x="301036" y="824226"/>
                    <a:pt x="316068" y="819578"/>
                    <a:pt x="329366" y="823645"/>
                  </a:cubicBezTo>
                  <a:cubicBezTo>
                    <a:pt x="333991" y="825388"/>
                    <a:pt x="340929" y="820740"/>
                    <a:pt x="346132" y="825388"/>
                  </a:cubicBezTo>
                  <a:cubicBezTo>
                    <a:pt x="353648" y="831778"/>
                    <a:pt x="356539" y="827131"/>
                    <a:pt x="358851" y="820159"/>
                  </a:cubicBezTo>
                  <a:cubicBezTo>
                    <a:pt x="360007" y="816092"/>
                    <a:pt x="362899" y="814930"/>
                    <a:pt x="367524" y="816092"/>
                  </a:cubicBezTo>
                  <a:cubicBezTo>
                    <a:pt x="376196" y="819578"/>
                    <a:pt x="385446" y="822483"/>
                    <a:pt x="394697" y="825969"/>
                  </a:cubicBezTo>
                  <a:lnTo>
                    <a:pt x="395077" y="825247"/>
                  </a:lnTo>
                  <a:lnTo>
                    <a:pt x="393927" y="823832"/>
                  </a:lnTo>
                  <a:lnTo>
                    <a:pt x="395466" y="824509"/>
                  </a:lnTo>
                  <a:lnTo>
                    <a:pt x="399900" y="816092"/>
                  </a:lnTo>
                  <a:cubicBezTo>
                    <a:pt x="403947" y="805926"/>
                    <a:pt x="405971" y="800842"/>
                    <a:pt x="409078" y="800189"/>
                  </a:cubicBezTo>
                  <a:close/>
                  <a:moveTo>
                    <a:pt x="1479129" y="780446"/>
                  </a:moveTo>
                  <a:cubicBezTo>
                    <a:pt x="1481475" y="785550"/>
                    <a:pt x="1483821" y="790088"/>
                    <a:pt x="1486167" y="795192"/>
                  </a:cubicBezTo>
                  <a:cubicBezTo>
                    <a:pt x="1482648" y="800296"/>
                    <a:pt x="1478542" y="798595"/>
                    <a:pt x="1475610" y="794058"/>
                  </a:cubicBezTo>
                  <a:cubicBezTo>
                    <a:pt x="1471504" y="788386"/>
                    <a:pt x="1472677" y="783849"/>
                    <a:pt x="1479129" y="780446"/>
                  </a:cubicBezTo>
                  <a:close/>
                  <a:moveTo>
                    <a:pt x="631342" y="776265"/>
                  </a:moveTo>
                  <a:cubicBezTo>
                    <a:pt x="631977" y="776478"/>
                    <a:pt x="632259" y="777328"/>
                    <a:pt x="632259" y="778746"/>
                  </a:cubicBezTo>
                  <a:cubicBezTo>
                    <a:pt x="631130" y="778746"/>
                    <a:pt x="630000" y="779313"/>
                    <a:pt x="628870" y="779881"/>
                  </a:cubicBezTo>
                  <a:cubicBezTo>
                    <a:pt x="628870" y="778746"/>
                    <a:pt x="627741" y="777612"/>
                    <a:pt x="628306" y="777612"/>
                  </a:cubicBezTo>
                  <a:cubicBezTo>
                    <a:pt x="629718" y="776478"/>
                    <a:pt x="630706" y="776053"/>
                    <a:pt x="631342" y="776265"/>
                  </a:cubicBezTo>
                  <a:close/>
                  <a:moveTo>
                    <a:pt x="421220" y="753490"/>
                  </a:moveTo>
                  <a:cubicBezTo>
                    <a:pt x="426192" y="752374"/>
                    <a:pt x="426192" y="756282"/>
                    <a:pt x="426192" y="759631"/>
                  </a:cubicBezTo>
                  <a:cubicBezTo>
                    <a:pt x="425087" y="762980"/>
                    <a:pt x="428954" y="769679"/>
                    <a:pt x="421220" y="769121"/>
                  </a:cubicBezTo>
                  <a:cubicBezTo>
                    <a:pt x="417905" y="769121"/>
                    <a:pt x="416800" y="765213"/>
                    <a:pt x="416800" y="761306"/>
                  </a:cubicBezTo>
                  <a:cubicBezTo>
                    <a:pt x="416800" y="757956"/>
                    <a:pt x="417905" y="754049"/>
                    <a:pt x="421220" y="753490"/>
                  </a:cubicBezTo>
                  <a:close/>
                  <a:moveTo>
                    <a:pt x="1316955" y="707014"/>
                  </a:moveTo>
                  <a:cubicBezTo>
                    <a:pt x="1331463" y="708169"/>
                    <a:pt x="1336107" y="712786"/>
                    <a:pt x="1339008" y="726636"/>
                  </a:cubicBezTo>
                  <a:cubicBezTo>
                    <a:pt x="1340749" y="737601"/>
                    <a:pt x="1341329" y="748566"/>
                    <a:pt x="1342490" y="759531"/>
                  </a:cubicBezTo>
                  <a:cubicBezTo>
                    <a:pt x="1344231" y="770496"/>
                    <a:pt x="1352356" y="772227"/>
                    <a:pt x="1361641" y="772804"/>
                  </a:cubicBezTo>
                  <a:cubicBezTo>
                    <a:pt x="1361641" y="787232"/>
                    <a:pt x="1361641" y="802237"/>
                    <a:pt x="1361641" y="817241"/>
                  </a:cubicBezTo>
                  <a:lnTo>
                    <a:pt x="1358150" y="818729"/>
                  </a:lnTo>
                  <a:lnTo>
                    <a:pt x="1361474" y="818729"/>
                  </a:lnTo>
                  <a:cubicBezTo>
                    <a:pt x="1378218" y="824471"/>
                    <a:pt x="1379414" y="826768"/>
                    <a:pt x="1369248" y="841123"/>
                  </a:cubicBezTo>
                  <a:cubicBezTo>
                    <a:pt x="1364315" y="835955"/>
                    <a:pt x="1355681" y="833372"/>
                    <a:pt x="1353438" y="826831"/>
                  </a:cubicBezTo>
                  <a:lnTo>
                    <a:pt x="1353638" y="820652"/>
                  </a:lnTo>
                  <a:lnTo>
                    <a:pt x="1353517" y="820704"/>
                  </a:lnTo>
                  <a:cubicBezTo>
                    <a:pt x="1345392" y="818973"/>
                    <a:pt x="1341910" y="810893"/>
                    <a:pt x="1334946" y="808008"/>
                  </a:cubicBezTo>
                  <a:lnTo>
                    <a:pt x="1328329" y="806363"/>
                  </a:lnTo>
                  <a:lnTo>
                    <a:pt x="1327845" y="806862"/>
                  </a:lnTo>
                  <a:lnTo>
                    <a:pt x="1326921" y="806012"/>
                  </a:lnTo>
                  <a:lnTo>
                    <a:pt x="1323339" y="805122"/>
                  </a:lnTo>
                  <a:lnTo>
                    <a:pt x="1316096" y="801244"/>
                  </a:lnTo>
                  <a:lnTo>
                    <a:pt x="1317535" y="803391"/>
                  </a:lnTo>
                  <a:cubicBezTo>
                    <a:pt x="1319857" y="806276"/>
                    <a:pt x="1319277" y="808585"/>
                    <a:pt x="1316955" y="809739"/>
                  </a:cubicBezTo>
                  <a:cubicBezTo>
                    <a:pt x="1313473" y="810316"/>
                    <a:pt x="1309411" y="810316"/>
                    <a:pt x="1305929" y="811470"/>
                  </a:cubicBezTo>
                  <a:cubicBezTo>
                    <a:pt x="1300125" y="813202"/>
                    <a:pt x="1296063" y="812624"/>
                    <a:pt x="1294902" y="806276"/>
                  </a:cubicBezTo>
                  <a:cubicBezTo>
                    <a:pt x="1293161" y="789540"/>
                    <a:pt x="1292001" y="772227"/>
                    <a:pt x="1289679" y="755491"/>
                  </a:cubicBezTo>
                  <a:cubicBezTo>
                    <a:pt x="1288518" y="747412"/>
                    <a:pt x="1293161" y="744526"/>
                    <a:pt x="1298384" y="741641"/>
                  </a:cubicBezTo>
                  <a:cubicBezTo>
                    <a:pt x="1308830" y="735870"/>
                    <a:pt x="1310572" y="736447"/>
                    <a:pt x="1314053" y="750297"/>
                  </a:cubicBezTo>
                  <a:cubicBezTo>
                    <a:pt x="1315214" y="756645"/>
                    <a:pt x="1318696" y="757799"/>
                    <a:pt x="1323919" y="756645"/>
                  </a:cubicBezTo>
                  <a:cubicBezTo>
                    <a:pt x="1327401" y="755491"/>
                    <a:pt x="1330303" y="752028"/>
                    <a:pt x="1329142" y="747989"/>
                  </a:cubicBezTo>
                  <a:cubicBezTo>
                    <a:pt x="1326821" y="738755"/>
                    <a:pt x="1323919" y="729522"/>
                    <a:pt x="1322178" y="720288"/>
                  </a:cubicBezTo>
                  <a:cubicBezTo>
                    <a:pt x="1314634" y="722596"/>
                    <a:pt x="1307670" y="726059"/>
                    <a:pt x="1301866" y="719711"/>
                  </a:cubicBezTo>
                  <a:cubicBezTo>
                    <a:pt x="1300125" y="717979"/>
                    <a:pt x="1298384" y="715671"/>
                    <a:pt x="1298384" y="713940"/>
                  </a:cubicBezTo>
                  <a:cubicBezTo>
                    <a:pt x="1298384" y="711631"/>
                    <a:pt x="1300125" y="708746"/>
                    <a:pt x="1302447" y="708746"/>
                  </a:cubicBezTo>
                  <a:cubicBezTo>
                    <a:pt x="1307089" y="707014"/>
                    <a:pt x="1312312" y="706438"/>
                    <a:pt x="1316955" y="707014"/>
                  </a:cubicBezTo>
                  <a:close/>
                  <a:moveTo>
                    <a:pt x="1369190" y="698780"/>
                  </a:moveTo>
                  <a:cubicBezTo>
                    <a:pt x="1373177" y="700505"/>
                    <a:pt x="1377734" y="701080"/>
                    <a:pt x="1382291" y="703381"/>
                  </a:cubicBezTo>
                  <a:cubicBezTo>
                    <a:pt x="1391405" y="706256"/>
                    <a:pt x="1388557" y="724660"/>
                    <a:pt x="1395393" y="721209"/>
                  </a:cubicBezTo>
                  <a:cubicBezTo>
                    <a:pt x="1407355" y="715458"/>
                    <a:pt x="1406786" y="728111"/>
                    <a:pt x="1412482" y="728111"/>
                  </a:cubicBezTo>
                  <a:cubicBezTo>
                    <a:pt x="1411343" y="736162"/>
                    <a:pt x="1409634" y="743639"/>
                    <a:pt x="1399380" y="739613"/>
                  </a:cubicBezTo>
                  <a:cubicBezTo>
                    <a:pt x="1392545" y="736737"/>
                    <a:pt x="1385709" y="733862"/>
                    <a:pt x="1378874" y="730986"/>
                  </a:cubicBezTo>
                  <a:cubicBezTo>
                    <a:pt x="1377165" y="730986"/>
                    <a:pt x="1374886" y="732712"/>
                    <a:pt x="1373177" y="733862"/>
                  </a:cubicBezTo>
                  <a:cubicBezTo>
                    <a:pt x="1372607" y="734437"/>
                    <a:pt x="1372038" y="737313"/>
                    <a:pt x="1372607" y="737313"/>
                  </a:cubicBezTo>
                  <a:cubicBezTo>
                    <a:pt x="1384000" y="745939"/>
                    <a:pt x="1376595" y="764344"/>
                    <a:pt x="1390836" y="770670"/>
                  </a:cubicBezTo>
                  <a:cubicBezTo>
                    <a:pt x="1392545" y="771245"/>
                    <a:pt x="1393114" y="775846"/>
                    <a:pt x="1391975" y="776996"/>
                  </a:cubicBezTo>
                  <a:cubicBezTo>
                    <a:pt x="1390266" y="778146"/>
                    <a:pt x="1387418" y="779872"/>
                    <a:pt x="1385709" y="779297"/>
                  </a:cubicBezTo>
                  <a:cubicBezTo>
                    <a:pt x="1380013" y="776996"/>
                    <a:pt x="1374316" y="774696"/>
                    <a:pt x="1369190" y="772395"/>
                  </a:cubicBezTo>
                  <a:cubicBezTo>
                    <a:pt x="1368620" y="771245"/>
                    <a:pt x="1368620" y="770095"/>
                    <a:pt x="1368050" y="768945"/>
                  </a:cubicBezTo>
                  <a:cubicBezTo>
                    <a:pt x="1364632" y="756292"/>
                    <a:pt x="1346974" y="749966"/>
                    <a:pt x="1349822" y="736162"/>
                  </a:cubicBezTo>
                  <a:cubicBezTo>
                    <a:pt x="1352101" y="724085"/>
                    <a:pt x="1361215" y="713733"/>
                    <a:pt x="1367481" y="702230"/>
                  </a:cubicBezTo>
                  <a:cubicBezTo>
                    <a:pt x="1368050" y="701080"/>
                    <a:pt x="1368620" y="699930"/>
                    <a:pt x="1369190" y="698780"/>
                  </a:cubicBezTo>
                  <a:close/>
                  <a:moveTo>
                    <a:pt x="1368434" y="686021"/>
                  </a:moveTo>
                  <a:cubicBezTo>
                    <a:pt x="1371258" y="686021"/>
                    <a:pt x="1371823" y="688340"/>
                    <a:pt x="1370693" y="691241"/>
                  </a:cubicBezTo>
                  <a:cubicBezTo>
                    <a:pt x="1369563" y="693560"/>
                    <a:pt x="1368999" y="695880"/>
                    <a:pt x="1368434" y="698201"/>
                  </a:cubicBezTo>
                  <a:cubicBezTo>
                    <a:pt x="1364481" y="696460"/>
                    <a:pt x="1362222" y="694141"/>
                    <a:pt x="1362787" y="689501"/>
                  </a:cubicBezTo>
                  <a:cubicBezTo>
                    <a:pt x="1364481" y="688340"/>
                    <a:pt x="1366175" y="686021"/>
                    <a:pt x="1368434" y="686021"/>
                  </a:cubicBezTo>
                  <a:close/>
                  <a:moveTo>
                    <a:pt x="1318527" y="686021"/>
                  </a:moveTo>
                  <a:cubicBezTo>
                    <a:pt x="1320265" y="686021"/>
                    <a:pt x="1324323" y="686609"/>
                    <a:pt x="1324323" y="687788"/>
                  </a:cubicBezTo>
                  <a:cubicBezTo>
                    <a:pt x="1326062" y="691910"/>
                    <a:pt x="1323163" y="694266"/>
                    <a:pt x="1319685" y="695444"/>
                  </a:cubicBezTo>
                  <a:cubicBezTo>
                    <a:pt x="1310411" y="699567"/>
                    <a:pt x="1301137" y="700745"/>
                    <a:pt x="1293602" y="690732"/>
                  </a:cubicBezTo>
                  <a:cubicBezTo>
                    <a:pt x="1295920" y="690732"/>
                    <a:pt x="1298819" y="690732"/>
                    <a:pt x="1301137" y="690732"/>
                  </a:cubicBezTo>
                  <a:cubicBezTo>
                    <a:pt x="1306934" y="689554"/>
                    <a:pt x="1312730" y="687199"/>
                    <a:pt x="1318527" y="686021"/>
                  </a:cubicBezTo>
                  <a:close/>
                  <a:moveTo>
                    <a:pt x="1561170" y="652842"/>
                  </a:moveTo>
                  <a:cubicBezTo>
                    <a:pt x="1567842" y="653976"/>
                    <a:pt x="1569510" y="660215"/>
                    <a:pt x="1569510" y="666453"/>
                  </a:cubicBezTo>
                  <a:cubicBezTo>
                    <a:pt x="1570066" y="669855"/>
                    <a:pt x="1566730" y="672691"/>
                    <a:pt x="1561170" y="672691"/>
                  </a:cubicBezTo>
                  <a:cubicBezTo>
                    <a:pt x="1557279" y="672691"/>
                    <a:pt x="1552831" y="666453"/>
                    <a:pt x="1554499" y="660215"/>
                  </a:cubicBezTo>
                  <a:cubicBezTo>
                    <a:pt x="1555055" y="657379"/>
                    <a:pt x="1558947" y="652842"/>
                    <a:pt x="1561170" y="652842"/>
                  </a:cubicBezTo>
                  <a:close/>
                  <a:moveTo>
                    <a:pt x="34311" y="634979"/>
                  </a:moveTo>
                  <a:cubicBezTo>
                    <a:pt x="34311" y="635708"/>
                    <a:pt x="34946" y="638625"/>
                    <a:pt x="34946" y="638625"/>
                  </a:cubicBezTo>
                  <a:cubicBezTo>
                    <a:pt x="33675" y="639354"/>
                    <a:pt x="32404" y="639354"/>
                    <a:pt x="31134" y="639354"/>
                  </a:cubicBezTo>
                  <a:cubicBezTo>
                    <a:pt x="31134" y="638625"/>
                    <a:pt x="30498" y="636437"/>
                    <a:pt x="30498" y="636437"/>
                  </a:cubicBezTo>
                  <a:cubicBezTo>
                    <a:pt x="31134" y="635708"/>
                    <a:pt x="33040" y="635708"/>
                    <a:pt x="34311" y="634979"/>
                  </a:cubicBezTo>
                  <a:close/>
                  <a:moveTo>
                    <a:pt x="149946" y="631027"/>
                  </a:moveTo>
                  <a:cubicBezTo>
                    <a:pt x="154637" y="631604"/>
                    <a:pt x="159329" y="635061"/>
                    <a:pt x="162261" y="638519"/>
                  </a:cubicBezTo>
                  <a:cubicBezTo>
                    <a:pt x="164608" y="642553"/>
                    <a:pt x="164608" y="647739"/>
                    <a:pt x="159916" y="651197"/>
                  </a:cubicBezTo>
                  <a:cubicBezTo>
                    <a:pt x="151705" y="658112"/>
                    <a:pt x="142321" y="663299"/>
                    <a:pt x="131764" y="665027"/>
                  </a:cubicBezTo>
                  <a:cubicBezTo>
                    <a:pt x="127073" y="656960"/>
                    <a:pt x="132938" y="652926"/>
                    <a:pt x="134697" y="647163"/>
                  </a:cubicBezTo>
                  <a:cubicBezTo>
                    <a:pt x="139389" y="647163"/>
                    <a:pt x="144667" y="647163"/>
                    <a:pt x="144667" y="640248"/>
                  </a:cubicBezTo>
                  <a:cubicBezTo>
                    <a:pt x="144667" y="636214"/>
                    <a:pt x="142908" y="629875"/>
                    <a:pt x="149946" y="631027"/>
                  </a:cubicBezTo>
                  <a:close/>
                  <a:moveTo>
                    <a:pt x="171066" y="611281"/>
                  </a:moveTo>
                  <a:cubicBezTo>
                    <a:pt x="172292" y="611281"/>
                    <a:pt x="173519" y="612496"/>
                    <a:pt x="174132" y="613711"/>
                  </a:cubicBezTo>
                  <a:cubicBezTo>
                    <a:pt x="174746" y="616142"/>
                    <a:pt x="165545" y="621610"/>
                    <a:pt x="161864" y="621003"/>
                  </a:cubicBezTo>
                  <a:cubicBezTo>
                    <a:pt x="160637" y="620395"/>
                    <a:pt x="159411" y="619180"/>
                    <a:pt x="159411" y="617965"/>
                  </a:cubicBezTo>
                  <a:cubicBezTo>
                    <a:pt x="157570" y="613711"/>
                    <a:pt x="164931" y="609458"/>
                    <a:pt x="171066" y="611281"/>
                  </a:cubicBezTo>
                  <a:close/>
                  <a:moveTo>
                    <a:pt x="385864" y="586488"/>
                  </a:moveTo>
                  <a:cubicBezTo>
                    <a:pt x="387705" y="586488"/>
                    <a:pt x="389545" y="587020"/>
                    <a:pt x="389545" y="587551"/>
                  </a:cubicBezTo>
                  <a:cubicBezTo>
                    <a:pt x="390159" y="589147"/>
                    <a:pt x="390772" y="591805"/>
                    <a:pt x="389545" y="592337"/>
                  </a:cubicBezTo>
                  <a:cubicBezTo>
                    <a:pt x="386478" y="594463"/>
                    <a:pt x="383410" y="595527"/>
                    <a:pt x="380343" y="597654"/>
                  </a:cubicBezTo>
                  <a:cubicBezTo>
                    <a:pt x="377275" y="598717"/>
                    <a:pt x="374822" y="598185"/>
                    <a:pt x="374208" y="595527"/>
                  </a:cubicBezTo>
                  <a:cubicBezTo>
                    <a:pt x="373595" y="594463"/>
                    <a:pt x="374822" y="591805"/>
                    <a:pt x="376662" y="590742"/>
                  </a:cubicBezTo>
                  <a:cubicBezTo>
                    <a:pt x="379729" y="588615"/>
                    <a:pt x="382797" y="587551"/>
                    <a:pt x="385864" y="586488"/>
                  </a:cubicBezTo>
                  <a:close/>
                  <a:moveTo>
                    <a:pt x="355513" y="584513"/>
                  </a:moveTo>
                  <a:cubicBezTo>
                    <a:pt x="357837" y="584513"/>
                    <a:pt x="360161" y="587401"/>
                    <a:pt x="360742" y="589134"/>
                  </a:cubicBezTo>
                  <a:cubicBezTo>
                    <a:pt x="363646" y="593754"/>
                    <a:pt x="365389" y="599530"/>
                    <a:pt x="362485" y="602995"/>
                  </a:cubicBezTo>
                  <a:cubicBezTo>
                    <a:pt x="352609" y="616857"/>
                    <a:pt x="347381" y="634762"/>
                    <a:pt x="328792" y="641115"/>
                  </a:cubicBezTo>
                  <a:cubicBezTo>
                    <a:pt x="320078" y="644003"/>
                    <a:pt x="316012" y="650356"/>
                    <a:pt x="314850" y="660175"/>
                  </a:cubicBezTo>
                  <a:cubicBezTo>
                    <a:pt x="314269" y="668261"/>
                    <a:pt x="310203" y="676347"/>
                    <a:pt x="307879" y="685011"/>
                  </a:cubicBezTo>
                  <a:cubicBezTo>
                    <a:pt x="306137" y="690209"/>
                    <a:pt x="301489" y="691942"/>
                    <a:pt x="296842" y="692519"/>
                  </a:cubicBezTo>
                  <a:cubicBezTo>
                    <a:pt x="292195" y="693097"/>
                    <a:pt x="290452" y="689631"/>
                    <a:pt x="289871" y="685588"/>
                  </a:cubicBezTo>
                  <a:cubicBezTo>
                    <a:pt x="288709" y="677502"/>
                    <a:pt x="286967" y="668839"/>
                    <a:pt x="284643" y="660753"/>
                  </a:cubicBezTo>
                  <a:cubicBezTo>
                    <a:pt x="296842" y="650934"/>
                    <a:pt x="292195" y="633029"/>
                    <a:pt x="304975" y="623788"/>
                  </a:cubicBezTo>
                  <a:cubicBezTo>
                    <a:pt x="318336" y="615702"/>
                    <a:pt x="330534" y="604151"/>
                    <a:pt x="346800" y="600685"/>
                  </a:cubicBezTo>
                  <a:cubicBezTo>
                    <a:pt x="353190" y="599530"/>
                    <a:pt x="351447" y="593754"/>
                    <a:pt x="351447" y="589134"/>
                  </a:cubicBezTo>
                  <a:cubicBezTo>
                    <a:pt x="351447" y="586246"/>
                    <a:pt x="352609" y="583935"/>
                    <a:pt x="355513" y="584513"/>
                  </a:cubicBezTo>
                  <a:close/>
                  <a:moveTo>
                    <a:pt x="156985" y="573729"/>
                  </a:moveTo>
                  <a:cubicBezTo>
                    <a:pt x="154052" y="581102"/>
                    <a:pt x="148774" y="585639"/>
                    <a:pt x="142322" y="588475"/>
                  </a:cubicBezTo>
                  <a:cubicBezTo>
                    <a:pt x="142322" y="578833"/>
                    <a:pt x="147014" y="573729"/>
                    <a:pt x="156985" y="573729"/>
                  </a:cubicBezTo>
                  <a:close/>
                  <a:moveTo>
                    <a:pt x="9384" y="573727"/>
                  </a:moveTo>
                  <a:cubicBezTo>
                    <a:pt x="11143" y="575339"/>
                    <a:pt x="13490" y="576414"/>
                    <a:pt x="14076" y="578026"/>
                  </a:cubicBezTo>
                  <a:cubicBezTo>
                    <a:pt x="14663" y="579638"/>
                    <a:pt x="13490" y="581249"/>
                    <a:pt x="12903" y="583398"/>
                  </a:cubicBezTo>
                  <a:lnTo>
                    <a:pt x="7624" y="579638"/>
                  </a:lnTo>
                  <a:cubicBezTo>
                    <a:pt x="7624" y="577488"/>
                    <a:pt x="7624" y="575339"/>
                    <a:pt x="9384" y="573727"/>
                  </a:cubicBezTo>
                  <a:close/>
                  <a:moveTo>
                    <a:pt x="227653" y="555863"/>
                  </a:moveTo>
                  <a:cubicBezTo>
                    <a:pt x="227653" y="557041"/>
                    <a:pt x="228193" y="558219"/>
                    <a:pt x="228193" y="559986"/>
                  </a:cubicBezTo>
                  <a:cubicBezTo>
                    <a:pt x="228193" y="565287"/>
                    <a:pt x="226575" y="569998"/>
                    <a:pt x="221184" y="570587"/>
                  </a:cubicBezTo>
                  <a:cubicBezTo>
                    <a:pt x="217949" y="570587"/>
                    <a:pt x="214715" y="569409"/>
                    <a:pt x="211480" y="567642"/>
                  </a:cubicBezTo>
                  <a:cubicBezTo>
                    <a:pt x="210941" y="567642"/>
                    <a:pt x="210941" y="564698"/>
                    <a:pt x="210941" y="564698"/>
                  </a:cubicBezTo>
                  <a:cubicBezTo>
                    <a:pt x="216332" y="561753"/>
                    <a:pt x="221723" y="558808"/>
                    <a:pt x="227653" y="555863"/>
                  </a:cubicBezTo>
                  <a:close/>
                  <a:moveTo>
                    <a:pt x="951072" y="489508"/>
                  </a:moveTo>
                  <a:cubicBezTo>
                    <a:pt x="955025" y="489508"/>
                    <a:pt x="960108" y="501418"/>
                    <a:pt x="958414" y="505208"/>
                  </a:cubicBezTo>
                  <a:cubicBezTo>
                    <a:pt x="957849" y="505750"/>
                    <a:pt x="956719" y="506832"/>
                    <a:pt x="956155" y="506832"/>
                  </a:cubicBezTo>
                  <a:cubicBezTo>
                    <a:pt x="950507" y="506291"/>
                    <a:pt x="945424" y="496005"/>
                    <a:pt x="948813" y="491132"/>
                  </a:cubicBezTo>
                  <a:cubicBezTo>
                    <a:pt x="948813" y="490591"/>
                    <a:pt x="949942" y="490049"/>
                    <a:pt x="951072" y="489508"/>
                  </a:cubicBezTo>
                  <a:close/>
                  <a:moveTo>
                    <a:pt x="844019" y="475344"/>
                  </a:moveTo>
                  <a:cubicBezTo>
                    <a:pt x="844019" y="478215"/>
                    <a:pt x="844019" y="480512"/>
                    <a:pt x="844019" y="482809"/>
                  </a:cubicBezTo>
                  <a:cubicBezTo>
                    <a:pt x="842304" y="484532"/>
                    <a:pt x="841160" y="486254"/>
                    <a:pt x="842304" y="487977"/>
                  </a:cubicBezTo>
                  <a:cubicBezTo>
                    <a:pt x="842875" y="489700"/>
                    <a:pt x="843447" y="490274"/>
                    <a:pt x="844019" y="490274"/>
                  </a:cubicBezTo>
                  <a:cubicBezTo>
                    <a:pt x="845735" y="505778"/>
                    <a:pt x="829152" y="502907"/>
                    <a:pt x="823433" y="510946"/>
                  </a:cubicBezTo>
                  <a:cubicBezTo>
                    <a:pt x="816571" y="519559"/>
                    <a:pt x="807994" y="510946"/>
                    <a:pt x="800560" y="512668"/>
                  </a:cubicBezTo>
                  <a:cubicBezTo>
                    <a:pt x="801132" y="510371"/>
                    <a:pt x="802848" y="508075"/>
                    <a:pt x="802848" y="505778"/>
                  </a:cubicBezTo>
                  <a:cubicBezTo>
                    <a:pt x="807994" y="483957"/>
                    <a:pt x="822290" y="474196"/>
                    <a:pt x="844019" y="475344"/>
                  </a:cubicBezTo>
                  <a:close/>
                  <a:moveTo>
                    <a:pt x="574370" y="471644"/>
                  </a:moveTo>
                  <a:cubicBezTo>
                    <a:pt x="577889" y="472719"/>
                    <a:pt x="581408" y="474868"/>
                    <a:pt x="580235" y="478629"/>
                  </a:cubicBezTo>
                  <a:cubicBezTo>
                    <a:pt x="579649" y="480241"/>
                    <a:pt x="576129" y="481315"/>
                    <a:pt x="574370" y="481315"/>
                  </a:cubicBezTo>
                  <a:cubicBezTo>
                    <a:pt x="572024" y="481315"/>
                    <a:pt x="567918" y="480241"/>
                    <a:pt x="567918" y="478629"/>
                  </a:cubicBezTo>
                  <a:cubicBezTo>
                    <a:pt x="566745" y="474868"/>
                    <a:pt x="569678" y="472719"/>
                    <a:pt x="574370" y="471644"/>
                  </a:cubicBezTo>
                  <a:close/>
                  <a:moveTo>
                    <a:pt x="718749" y="453779"/>
                  </a:moveTo>
                  <a:lnTo>
                    <a:pt x="719246" y="454136"/>
                  </a:lnTo>
                  <a:lnTo>
                    <a:pt x="719233" y="453780"/>
                  </a:lnTo>
                  <a:lnTo>
                    <a:pt x="719772" y="454514"/>
                  </a:lnTo>
                  <a:lnTo>
                    <a:pt x="722782" y="456675"/>
                  </a:lnTo>
                  <a:cubicBezTo>
                    <a:pt x="726238" y="460729"/>
                    <a:pt x="728543" y="464204"/>
                    <a:pt x="732000" y="468258"/>
                  </a:cubicBezTo>
                  <a:cubicBezTo>
                    <a:pt x="734881" y="472312"/>
                    <a:pt x="731424" y="467099"/>
                    <a:pt x="734881" y="471153"/>
                  </a:cubicBezTo>
                  <a:cubicBezTo>
                    <a:pt x="748131" y="488528"/>
                    <a:pt x="762535" y="508218"/>
                    <a:pt x="753892" y="531384"/>
                  </a:cubicBezTo>
                  <a:cubicBezTo>
                    <a:pt x="743522" y="558025"/>
                    <a:pt x="717597" y="542388"/>
                    <a:pt x="694552" y="544125"/>
                  </a:cubicBezTo>
                  <a:cubicBezTo>
                    <a:pt x="705498" y="552813"/>
                    <a:pt x="715292" y="553971"/>
                    <a:pt x="724510" y="553971"/>
                  </a:cubicBezTo>
                  <a:cubicBezTo>
                    <a:pt x="747555" y="553971"/>
                    <a:pt x="756773" y="567870"/>
                    <a:pt x="760806" y="588140"/>
                  </a:cubicBezTo>
                  <a:cubicBezTo>
                    <a:pt x="766423" y="614636"/>
                    <a:pt x="773661" y="624192"/>
                    <a:pt x="791512" y="623893"/>
                  </a:cubicBezTo>
                  <a:lnTo>
                    <a:pt x="796412" y="623144"/>
                  </a:lnTo>
                  <a:lnTo>
                    <a:pt x="790476" y="622237"/>
                  </a:lnTo>
                  <a:cubicBezTo>
                    <a:pt x="783131" y="619124"/>
                    <a:pt x="776650" y="611885"/>
                    <a:pt x="772905" y="599144"/>
                  </a:cubicBezTo>
                  <a:cubicBezTo>
                    <a:pt x="767143" y="578874"/>
                    <a:pt x="742370" y="553392"/>
                    <a:pt x="782699" y="538913"/>
                  </a:cubicBezTo>
                  <a:cubicBezTo>
                    <a:pt x="789036" y="537176"/>
                    <a:pt x="793069" y="528489"/>
                    <a:pt x="799406" y="525014"/>
                  </a:cubicBezTo>
                  <a:cubicBezTo>
                    <a:pt x="830517" y="520960"/>
                    <a:pt x="861628" y="526172"/>
                    <a:pt x="892739" y="511693"/>
                  </a:cubicBezTo>
                  <a:cubicBezTo>
                    <a:pt x="910599" y="503006"/>
                    <a:pt x="935372" y="501848"/>
                    <a:pt x="957265" y="513431"/>
                  </a:cubicBezTo>
                  <a:cubicBezTo>
                    <a:pt x="963026" y="516906"/>
                    <a:pt x="972244" y="518643"/>
                    <a:pt x="969364" y="528489"/>
                  </a:cubicBezTo>
                  <a:cubicBezTo>
                    <a:pt x="967059" y="536017"/>
                    <a:pt x="960721" y="540071"/>
                    <a:pt x="952656" y="540650"/>
                  </a:cubicBezTo>
                  <a:cubicBezTo>
                    <a:pt x="949199" y="540650"/>
                    <a:pt x="945166" y="540071"/>
                    <a:pt x="941710" y="540071"/>
                  </a:cubicBezTo>
                  <a:cubicBezTo>
                    <a:pt x="916360" y="538913"/>
                    <a:pt x="893891" y="539492"/>
                    <a:pt x="903685" y="576557"/>
                  </a:cubicBezTo>
                  <a:cubicBezTo>
                    <a:pt x="906566" y="589299"/>
                    <a:pt x="896772" y="601460"/>
                    <a:pt x="891010" y="613622"/>
                  </a:cubicBezTo>
                  <a:cubicBezTo>
                    <a:pt x="878912" y="636788"/>
                    <a:pt x="869117" y="661112"/>
                    <a:pt x="896196" y="683698"/>
                  </a:cubicBezTo>
                  <a:cubicBezTo>
                    <a:pt x="904837" y="644317"/>
                    <a:pt x="912903" y="642000"/>
                    <a:pt x="940557" y="666904"/>
                  </a:cubicBezTo>
                  <a:cubicBezTo>
                    <a:pt x="946030" y="671826"/>
                    <a:pt x="952368" y="675736"/>
                    <a:pt x="958777" y="679500"/>
                  </a:cubicBezTo>
                  <a:lnTo>
                    <a:pt x="976150" y="690423"/>
                  </a:lnTo>
                  <a:lnTo>
                    <a:pt x="960146" y="672116"/>
                  </a:lnTo>
                  <a:cubicBezTo>
                    <a:pt x="957265" y="667483"/>
                    <a:pt x="952080" y="661691"/>
                    <a:pt x="956113" y="655321"/>
                  </a:cubicBezTo>
                  <a:cubicBezTo>
                    <a:pt x="960146" y="647792"/>
                    <a:pt x="969364" y="647213"/>
                    <a:pt x="975125" y="651266"/>
                  </a:cubicBezTo>
                  <a:cubicBezTo>
                    <a:pt x="1002779" y="670378"/>
                    <a:pt x="1006236" y="645475"/>
                    <a:pt x="1014877" y="630418"/>
                  </a:cubicBezTo>
                  <a:cubicBezTo>
                    <a:pt x="1016030" y="627522"/>
                    <a:pt x="1022367" y="628680"/>
                    <a:pt x="1020639" y="625205"/>
                  </a:cubicBezTo>
                  <a:cubicBezTo>
                    <a:pt x="1019486" y="622889"/>
                    <a:pt x="1015454" y="626943"/>
                    <a:pt x="1011997" y="624626"/>
                  </a:cubicBezTo>
                  <a:cubicBezTo>
                    <a:pt x="999898" y="614201"/>
                    <a:pt x="986071" y="621151"/>
                    <a:pt x="973396" y="620572"/>
                  </a:cubicBezTo>
                  <a:cubicBezTo>
                    <a:pt x="960721" y="619993"/>
                    <a:pt x="949199" y="613043"/>
                    <a:pt x="945743" y="599723"/>
                  </a:cubicBezTo>
                  <a:cubicBezTo>
                    <a:pt x="942862" y="586403"/>
                    <a:pt x="952080" y="580611"/>
                    <a:pt x="962450" y="581769"/>
                  </a:cubicBezTo>
                  <a:cubicBezTo>
                    <a:pt x="979734" y="583507"/>
                    <a:pt x="964178" y="576557"/>
                    <a:pt x="964178" y="576557"/>
                  </a:cubicBezTo>
                  <a:cubicBezTo>
                    <a:pt x="954384" y="555129"/>
                    <a:pt x="969939" y="540650"/>
                    <a:pt x="979734" y="527330"/>
                  </a:cubicBezTo>
                  <a:cubicBezTo>
                    <a:pt x="991832" y="511114"/>
                    <a:pt x="1011421" y="523276"/>
                    <a:pt x="1023519" y="527330"/>
                  </a:cubicBezTo>
                  <a:cubicBezTo>
                    <a:pt x="1041379" y="532543"/>
                    <a:pt x="1041379" y="551654"/>
                    <a:pt x="1023519" y="559183"/>
                  </a:cubicBezTo>
                  <a:cubicBezTo>
                    <a:pt x="998170" y="569028"/>
                    <a:pt x="1022367" y="575399"/>
                    <a:pt x="1018911" y="586403"/>
                  </a:cubicBezTo>
                  <a:cubicBezTo>
                    <a:pt x="1024095" y="582349"/>
                    <a:pt x="1023519" y="580032"/>
                    <a:pt x="1024672" y="577715"/>
                  </a:cubicBezTo>
                  <a:cubicBezTo>
                    <a:pt x="1043108" y="536017"/>
                    <a:pt x="1051173" y="532543"/>
                    <a:pt x="1081132" y="563237"/>
                  </a:cubicBezTo>
                  <a:cubicBezTo>
                    <a:pt x="1094383" y="576557"/>
                    <a:pt x="1114547" y="588140"/>
                    <a:pt x="1115123" y="611885"/>
                  </a:cubicBezTo>
                  <a:lnTo>
                    <a:pt x="1112119" y="617547"/>
                  </a:lnTo>
                  <a:lnTo>
                    <a:pt x="1121820" y="625246"/>
                  </a:lnTo>
                  <a:cubicBezTo>
                    <a:pt x="1130359" y="630475"/>
                    <a:pt x="1125236" y="643256"/>
                    <a:pt x="1134344" y="646161"/>
                  </a:cubicBezTo>
                  <a:cubicBezTo>
                    <a:pt x="1141175" y="647904"/>
                    <a:pt x="1148576" y="647323"/>
                    <a:pt x="1155977" y="648485"/>
                  </a:cubicBezTo>
                  <a:cubicBezTo>
                    <a:pt x="1157685" y="649066"/>
                    <a:pt x="1159962" y="650809"/>
                    <a:pt x="1161669" y="652552"/>
                  </a:cubicBezTo>
                  <a:cubicBezTo>
                    <a:pt x="1165085" y="656037"/>
                    <a:pt x="1168501" y="660104"/>
                    <a:pt x="1165655" y="665332"/>
                  </a:cubicBezTo>
                  <a:cubicBezTo>
                    <a:pt x="1163947" y="668237"/>
                    <a:pt x="1161101" y="672304"/>
                    <a:pt x="1158254" y="672304"/>
                  </a:cubicBezTo>
                  <a:cubicBezTo>
                    <a:pt x="1150284" y="674047"/>
                    <a:pt x="1140606" y="676371"/>
                    <a:pt x="1133775" y="673466"/>
                  </a:cubicBezTo>
                  <a:cubicBezTo>
                    <a:pt x="1118973" y="665332"/>
                    <a:pt x="1112711" y="674628"/>
                    <a:pt x="1104172" y="687990"/>
                  </a:cubicBezTo>
                  <a:cubicBezTo>
                    <a:pt x="1103603" y="672304"/>
                    <a:pt x="1099618" y="660104"/>
                    <a:pt x="1108157" y="649066"/>
                  </a:cubicBezTo>
                  <a:cubicBezTo>
                    <a:pt x="1113708" y="641659"/>
                    <a:pt x="1105169" y="632944"/>
                    <a:pt x="1106316" y="624884"/>
                  </a:cubicBezTo>
                  <a:lnTo>
                    <a:pt x="1107238" y="623521"/>
                  </a:lnTo>
                  <a:lnTo>
                    <a:pt x="1097479" y="632300"/>
                  </a:lnTo>
                  <a:cubicBezTo>
                    <a:pt x="1093951" y="636499"/>
                    <a:pt x="1092654" y="642290"/>
                    <a:pt x="1097840" y="653583"/>
                  </a:cubicBezTo>
                  <a:cubicBezTo>
                    <a:pt x="1108786" y="679645"/>
                    <a:pt x="1079980" y="692965"/>
                    <a:pt x="1059239" y="702231"/>
                  </a:cubicBezTo>
                  <a:cubicBezTo>
                    <a:pt x="1047717" y="708023"/>
                    <a:pt x="1033890" y="709760"/>
                    <a:pt x="1025248" y="720764"/>
                  </a:cubicBezTo>
                  <a:cubicBezTo>
                    <a:pt x="1033314" y="723081"/>
                    <a:pt x="1041955" y="719605"/>
                    <a:pt x="1049445" y="723081"/>
                  </a:cubicBezTo>
                  <a:lnTo>
                    <a:pt x="1055812" y="726955"/>
                  </a:lnTo>
                  <a:lnTo>
                    <a:pt x="1065318" y="726573"/>
                  </a:lnTo>
                  <a:cubicBezTo>
                    <a:pt x="1073364" y="723689"/>
                    <a:pt x="1079111" y="723113"/>
                    <a:pt x="1077387" y="735226"/>
                  </a:cubicBezTo>
                  <a:cubicBezTo>
                    <a:pt x="1076812" y="741572"/>
                    <a:pt x="1081985" y="742725"/>
                    <a:pt x="1086583" y="745033"/>
                  </a:cubicBezTo>
                  <a:cubicBezTo>
                    <a:pt x="1092329" y="746763"/>
                    <a:pt x="1096927" y="744456"/>
                    <a:pt x="1097502" y="739264"/>
                  </a:cubicBezTo>
                  <a:cubicBezTo>
                    <a:pt x="1098651" y="734649"/>
                    <a:pt x="1095777" y="729458"/>
                    <a:pt x="1095777" y="724843"/>
                  </a:cubicBezTo>
                  <a:cubicBezTo>
                    <a:pt x="1095203" y="719075"/>
                    <a:pt x="1098077" y="715614"/>
                    <a:pt x="1103249" y="713883"/>
                  </a:cubicBezTo>
                  <a:cubicBezTo>
                    <a:pt x="1107846" y="712730"/>
                    <a:pt x="1113593" y="713306"/>
                    <a:pt x="1117616" y="710999"/>
                  </a:cubicBezTo>
                  <a:cubicBezTo>
                    <a:pt x="1126811" y="705807"/>
                    <a:pt x="1137731" y="710999"/>
                    <a:pt x="1145202" y="706384"/>
                  </a:cubicBezTo>
                  <a:cubicBezTo>
                    <a:pt x="1152673" y="702346"/>
                    <a:pt x="1157271" y="691963"/>
                    <a:pt x="1163592" y="685041"/>
                  </a:cubicBezTo>
                  <a:cubicBezTo>
                    <a:pt x="1168190" y="678696"/>
                    <a:pt x="1175661" y="678119"/>
                    <a:pt x="1178535" y="683888"/>
                  </a:cubicBezTo>
                  <a:cubicBezTo>
                    <a:pt x="1186580" y="698308"/>
                    <a:pt x="1194626" y="708691"/>
                    <a:pt x="1213017" y="700616"/>
                  </a:cubicBezTo>
                  <a:cubicBezTo>
                    <a:pt x="1215890" y="699462"/>
                    <a:pt x="1220488" y="704077"/>
                    <a:pt x="1225085" y="706384"/>
                  </a:cubicBezTo>
                  <a:cubicBezTo>
                    <a:pt x="1230258" y="696001"/>
                    <a:pt x="1222787" y="682734"/>
                    <a:pt x="1234855" y="675812"/>
                  </a:cubicBezTo>
                  <a:cubicBezTo>
                    <a:pt x="1267613" y="680426"/>
                    <a:pt x="1250372" y="703500"/>
                    <a:pt x="1251521" y="720229"/>
                  </a:cubicBezTo>
                  <a:cubicBezTo>
                    <a:pt x="1236579" y="735803"/>
                    <a:pt x="1213017" y="739264"/>
                    <a:pt x="1199799" y="757146"/>
                  </a:cubicBezTo>
                  <a:cubicBezTo>
                    <a:pt x="1198074" y="760030"/>
                    <a:pt x="1196350" y="762915"/>
                    <a:pt x="1194626" y="765799"/>
                  </a:cubicBezTo>
                  <a:cubicBezTo>
                    <a:pt x="1191753" y="769260"/>
                    <a:pt x="1187730" y="772144"/>
                    <a:pt x="1183707" y="775029"/>
                  </a:cubicBezTo>
                  <a:cubicBezTo>
                    <a:pt x="1171638" y="779643"/>
                    <a:pt x="1175086" y="792334"/>
                    <a:pt x="1170489" y="800986"/>
                  </a:cubicBezTo>
                  <a:cubicBezTo>
                    <a:pt x="1168190" y="803871"/>
                    <a:pt x="1165317" y="805601"/>
                    <a:pt x="1163017" y="806178"/>
                  </a:cubicBezTo>
                  <a:cubicBezTo>
                    <a:pt x="1147501" y="826368"/>
                    <a:pt x="1122789" y="805024"/>
                    <a:pt x="1106697" y="818869"/>
                  </a:cubicBezTo>
                  <a:cubicBezTo>
                    <a:pt x="1106122" y="822329"/>
                    <a:pt x="1104973" y="825214"/>
                    <a:pt x="1103823" y="828098"/>
                  </a:cubicBezTo>
                  <a:cubicBezTo>
                    <a:pt x="1099226" y="835020"/>
                    <a:pt x="1095203" y="843673"/>
                    <a:pt x="1084283" y="837328"/>
                  </a:cubicBezTo>
                  <a:lnTo>
                    <a:pt x="1078442" y="828449"/>
                  </a:lnTo>
                  <a:lnTo>
                    <a:pt x="1077509" y="845291"/>
                  </a:lnTo>
                  <a:cubicBezTo>
                    <a:pt x="1072929" y="849892"/>
                    <a:pt x="1067776" y="853917"/>
                    <a:pt x="1062623" y="858518"/>
                  </a:cubicBezTo>
                  <a:cubicBezTo>
                    <a:pt x="1056898" y="864270"/>
                    <a:pt x="1050028" y="868871"/>
                    <a:pt x="1042012" y="871746"/>
                  </a:cubicBezTo>
                  <a:cubicBezTo>
                    <a:pt x="1038577" y="871746"/>
                    <a:pt x="1035714" y="871746"/>
                    <a:pt x="1032279" y="870596"/>
                  </a:cubicBezTo>
                  <a:cubicBezTo>
                    <a:pt x="1022546" y="864845"/>
                    <a:pt x="1023691" y="851042"/>
                    <a:pt x="1012813" y="845291"/>
                  </a:cubicBezTo>
                  <a:cubicBezTo>
                    <a:pt x="1006515" y="833213"/>
                    <a:pt x="1003080" y="817110"/>
                    <a:pt x="984187" y="818260"/>
                  </a:cubicBezTo>
                  <a:cubicBezTo>
                    <a:pt x="981896" y="818260"/>
                    <a:pt x="979034" y="812509"/>
                    <a:pt x="979034" y="809058"/>
                  </a:cubicBezTo>
                  <a:cubicBezTo>
                    <a:pt x="978461" y="805607"/>
                    <a:pt x="981896" y="803307"/>
                    <a:pt x="986477" y="803882"/>
                  </a:cubicBezTo>
                  <a:cubicBezTo>
                    <a:pt x="987622" y="803882"/>
                    <a:pt x="988194" y="803882"/>
                    <a:pt x="989912" y="803882"/>
                  </a:cubicBezTo>
                  <a:cubicBezTo>
                    <a:pt x="999073" y="805607"/>
                    <a:pt x="1003653" y="800431"/>
                    <a:pt x="1004798" y="792379"/>
                  </a:cubicBezTo>
                  <a:lnTo>
                    <a:pt x="1001041" y="782594"/>
                  </a:lnTo>
                  <a:lnTo>
                    <a:pt x="990680" y="783890"/>
                  </a:lnTo>
                  <a:cubicBezTo>
                    <a:pt x="971668" y="778678"/>
                    <a:pt x="968787" y="792578"/>
                    <a:pt x="963602" y="805319"/>
                  </a:cubicBezTo>
                  <a:cubicBezTo>
                    <a:pt x="957841" y="819218"/>
                    <a:pt x="950928" y="834855"/>
                    <a:pt x="934220" y="835434"/>
                  </a:cubicBezTo>
                  <a:cubicBezTo>
                    <a:pt x="915784" y="836013"/>
                    <a:pt x="911751" y="819797"/>
                    <a:pt x="907142" y="805319"/>
                  </a:cubicBezTo>
                  <a:cubicBezTo>
                    <a:pt x="904837" y="796632"/>
                    <a:pt x="904261" y="785628"/>
                    <a:pt x="892739" y="788523"/>
                  </a:cubicBezTo>
                  <a:cubicBezTo>
                    <a:pt x="880064" y="791419"/>
                    <a:pt x="858747" y="787365"/>
                    <a:pt x="858171" y="802423"/>
                  </a:cubicBezTo>
                  <a:cubicBezTo>
                    <a:pt x="856443" y="832538"/>
                    <a:pt x="841463" y="826167"/>
                    <a:pt x="824180" y="820376"/>
                  </a:cubicBezTo>
                  <a:cubicBezTo>
                    <a:pt x="816690" y="817480"/>
                    <a:pt x="809777" y="818639"/>
                    <a:pt x="802863" y="822114"/>
                  </a:cubicBezTo>
                  <a:cubicBezTo>
                    <a:pt x="799406" y="823272"/>
                    <a:pt x="795950" y="823851"/>
                    <a:pt x="792493" y="824430"/>
                  </a:cubicBezTo>
                  <a:lnTo>
                    <a:pt x="788992" y="824024"/>
                  </a:lnTo>
                  <a:lnTo>
                    <a:pt x="788831" y="824277"/>
                  </a:lnTo>
                  <a:cubicBezTo>
                    <a:pt x="783993" y="829270"/>
                    <a:pt x="782124" y="830207"/>
                    <a:pt x="780006" y="825448"/>
                  </a:cubicBezTo>
                  <a:lnTo>
                    <a:pt x="779120" y="822879"/>
                  </a:lnTo>
                  <a:lnTo>
                    <a:pt x="777513" y="822693"/>
                  </a:lnTo>
                  <a:cubicBezTo>
                    <a:pt x="762390" y="809010"/>
                    <a:pt x="736240" y="801536"/>
                    <a:pt x="738815" y="776990"/>
                  </a:cubicBezTo>
                  <a:lnTo>
                    <a:pt x="741461" y="766658"/>
                  </a:lnTo>
                  <a:lnTo>
                    <a:pt x="740066" y="767095"/>
                  </a:lnTo>
                  <a:cubicBezTo>
                    <a:pt x="734881" y="767674"/>
                    <a:pt x="731424" y="765358"/>
                    <a:pt x="727391" y="762462"/>
                  </a:cubicBezTo>
                  <a:cubicBezTo>
                    <a:pt x="720909" y="756815"/>
                    <a:pt x="726419" y="741722"/>
                    <a:pt x="719127" y="737215"/>
                  </a:cubicBezTo>
                  <a:lnTo>
                    <a:pt x="710642" y="737055"/>
                  </a:lnTo>
                  <a:lnTo>
                    <a:pt x="703900" y="748920"/>
                  </a:lnTo>
                  <a:cubicBezTo>
                    <a:pt x="696712" y="761513"/>
                    <a:pt x="688635" y="770525"/>
                    <a:pt x="673126" y="742732"/>
                  </a:cubicBezTo>
                  <a:cubicBezTo>
                    <a:pt x="666234" y="729993"/>
                    <a:pt x="633495" y="738679"/>
                    <a:pt x="626602" y="753154"/>
                  </a:cubicBezTo>
                  <a:cubicBezTo>
                    <a:pt x="618561" y="769945"/>
                    <a:pt x="603628" y="779209"/>
                    <a:pt x="589268" y="786736"/>
                  </a:cubicBezTo>
                  <a:cubicBezTo>
                    <a:pt x="574909" y="793684"/>
                    <a:pt x="565719" y="803527"/>
                    <a:pt x="558252" y="815687"/>
                  </a:cubicBezTo>
                  <a:cubicBezTo>
                    <a:pt x="553083" y="819740"/>
                    <a:pt x="547913" y="823793"/>
                    <a:pt x="541595" y="825530"/>
                  </a:cubicBezTo>
                  <a:cubicBezTo>
                    <a:pt x="534129" y="822056"/>
                    <a:pt x="526662" y="815687"/>
                    <a:pt x="518046" y="823793"/>
                  </a:cubicBezTo>
                  <a:cubicBezTo>
                    <a:pt x="511728" y="829583"/>
                    <a:pt x="505984" y="830162"/>
                    <a:pt x="500241" y="822635"/>
                  </a:cubicBezTo>
                  <a:cubicBezTo>
                    <a:pt x="496795" y="818003"/>
                    <a:pt x="493923" y="809318"/>
                    <a:pt x="487030" y="816845"/>
                  </a:cubicBezTo>
                  <a:cubicBezTo>
                    <a:pt x="483009" y="820319"/>
                    <a:pt x="487030" y="825530"/>
                    <a:pt x="489328" y="829583"/>
                  </a:cubicBezTo>
                  <a:cubicBezTo>
                    <a:pt x="492774" y="834794"/>
                    <a:pt x="497369" y="838847"/>
                    <a:pt x="500815" y="844058"/>
                  </a:cubicBezTo>
                  <a:cubicBezTo>
                    <a:pt x="504836" y="849269"/>
                    <a:pt x="499092" y="860849"/>
                    <a:pt x="492199" y="859691"/>
                  </a:cubicBezTo>
                  <a:cubicBezTo>
                    <a:pt x="472096" y="855638"/>
                    <a:pt x="453142" y="866639"/>
                    <a:pt x="433614" y="864902"/>
                  </a:cubicBezTo>
                  <a:cubicBezTo>
                    <a:pt x="429019" y="864902"/>
                    <a:pt x="426147" y="864902"/>
                    <a:pt x="424998" y="860270"/>
                  </a:cubicBezTo>
                  <a:cubicBezTo>
                    <a:pt x="424424" y="856796"/>
                    <a:pt x="426147" y="852743"/>
                    <a:pt x="429593" y="851585"/>
                  </a:cubicBezTo>
                  <a:cubicBezTo>
                    <a:pt x="446250" y="846953"/>
                    <a:pt x="437060" y="833636"/>
                    <a:pt x="438209" y="823793"/>
                  </a:cubicBezTo>
                  <a:cubicBezTo>
                    <a:pt x="439357" y="815108"/>
                    <a:pt x="432465" y="811634"/>
                    <a:pt x="424424" y="810476"/>
                  </a:cubicBezTo>
                  <a:cubicBezTo>
                    <a:pt x="426721" y="793105"/>
                    <a:pt x="426721" y="793105"/>
                    <a:pt x="444526" y="790789"/>
                  </a:cubicBezTo>
                  <a:cubicBezTo>
                    <a:pt x="452568" y="789631"/>
                    <a:pt x="450845" y="785578"/>
                    <a:pt x="447399" y="781525"/>
                  </a:cubicBezTo>
                  <a:cubicBezTo>
                    <a:pt x="445101" y="779788"/>
                    <a:pt x="442804" y="778051"/>
                    <a:pt x="442229" y="776314"/>
                  </a:cubicBezTo>
                  <a:cubicBezTo>
                    <a:pt x="441080" y="772840"/>
                    <a:pt x="441080" y="769366"/>
                    <a:pt x="441655" y="765892"/>
                  </a:cubicBezTo>
                  <a:cubicBezTo>
                    <a:pt x="441655" y="764734"/>
                    <a:pt x="445675" y="763576"/>
                    <a:pt x="447973" y="763576"/>
                  </a:cubicBezTo>
                  <a:cubicBezTo>
                    <a:pt x="454866" y="764155"/>
                    <a:pt x="462332" y="765313"/>
                    <a:pt x="469799" y="765313"/>
                  </a:cubicBezTo>
                  <a:cubicBezTo>
                    <a:pt x="472671" y="765313"/>
                    <a:pt x="477266" y="763576"/>
                    <a:pt x="478415" y="760681"/>
                  </a:cubicBezTo>
                  <a:cubicBezTo>
                    <a:pt x="481861" y="755470"/>
                    <a:pt x="476117" y="752575"/>
                    <a:pt x="472096" y="750259"/>
                  </a:cubicBezTo>
                  <a:cubicBezTo>
                    <a:pt x="465778" y="744469"/>
                    <a:pt x="456014" y="744469"/>
                    <a:pt x="451993" y="735205"/>
                  </a:cubicBezTo>
                  <a:cubicBezTo>
                    <a:pt x="456014" y="717834"/>
                    <a:pt x="471522" y="717834"/>
                    <a:pt x="484158" y="713202"/>
                  </a:cubicBezTo>
                  <a:cubicBezTo>
                    <a:pt x="492199" y="710307"/>
                    <a:pt x="492774" y="720730"/>
                    <a:pt x="499666" y="720730"/>
                  </a:cubicBezTo>
                  <a:cubicBezTo>
                    <a:pt x="503112" y="720730"/>
                    <a:pt x="508282" y="720151"/>
                    <a:pt x="507133" y="716676"/>
                  </a:cubicBezTo>
                  <a:cubicBezTo>
                    <a:pt x="504261" y="709149"/>
                    <a:pt x="502538" y="701622"/>
                    <a:pt x="506559" y="694095"/>
                  </a:cubicBezTo>
                  <a:cubicBezTo>
                    <a:pt x="483009" y="683673"/>
                    <a:pt x="513451" y="677304"/>
                    <a:pt x="508856" y="667461"/>
                  </a:cubicBezTo>
                  <a:cubicBezTo>
                    <a:pt x="508282" y="665145"/>
                    <a:pt x="516897" y="665145"/>
                    <a:pt x="522067" y="666882"/>
                  </a:cubicBezTo>
                  <a:cubicBezTo>
                    <a:pt x="538149" y="670935"/>
                    <a:pt x="552508" y="663408"/>
                    <a:pt x="565719" y="655302"/>
                  </a:cubicBezTo>
                  <a:cubicBezTo>
                    <a:pt x="569740" y="652986"/>
                    <a:pt x="569165" y="643721"/>
                    <a:pt x="565145" y="642564"/>
                  </a:cubicBezTo>
                  <a:cubicBezTo>
                    <a:pt x="555381" y="640248"/>
                    <a:pt x="545042" y="635036"/>
                    <a:pt x="537000" y="637352"/>
                  </a:cubicBezTo>
                  <a:cubicBezTo>
                    <a:pt x="523216" y="640826"/>
                    <a:pt x="520344" y="629826"/>
                    <a:pt x="512303" y="625193"/>
                  </a:cubicBezTo>
                  <a:cubicBezTo>
                    <a:pt x="511728" y="630983"/>
                    <a:pt x="511728" y="637352"/>
                    <a:pt x="510579" y="642564"/>
                  </a:cubicBezTo>
                  <a:cubicBezTo>
                    <a:pt x="507708" y="651248"/>
                    <a:pt x="500241" y="652986"/>
                    <a:pt x="494497" y="646038"/>
                  </a:cubicBezTo>
                  <a:cubicBezTo>
                    <a:pt x="489328" y="639668"/>
                    <a:pt x="485882" y="632141"/>
                    <a:pt x="475543" y="632141"/>
                  </a:cubicBezTo>
                  <a:cubicBezTo>
                    <a:pt x="476691" y="637352"/>
                    <a:pt x="481287" y="641985"/>
                    <a:pt x="475543" y="644879"/>
                  </a:cubicBezTo>
                  <a:cubicBezTo>
                    <a:pt x="473245" y="646617"/>
                    <a:pt x="468076" y="646038"/>
                    <a:pt x="465778" y="644301"/>
                  </a:cubicBezTo>
                  <a:cubicBezTo>
                    <a:pt x="456588" y="635036"/>
                    <a:pt x="447973" y="624614"/>
                    <a:pt x="439932" y="614192"/>
                  </a:cubicBezTo>
                  <a:cubicBezTo>
                    <a:pt x="438209" y="612455"/>
                    <a:pt x="438783" y="606665"/>
                    <a:pt x="441080" y="604349"/>
                  </a:cubicBezTo>
                  <a:cubicBezTo>
                    <a:pt x="443378" y="599717"/>
                    <a:pt x="445675" y="604349"/>
                    <a:pt x="448547" y="606086"/>
                  </a:cubicBezTo>
                  <a:cubicBezTo>
                    <a:pt x="452568" y="608402"/>
                    <a:pt x="457163" y="610718"/>
                    <a:pt x="461183" y="612455"/>
                  </a:cubicBezTo>
                  <a:cubicBezTo>
                    <a:pt x="462907" y="612455"/>
                    <a:pt x="465204" y="610718"/>
                    <a:pt x="466927" y="608981"/>
                  </a:cubicBezTo>
                  <a:cubicBezTo>
                    <a:pt x="467501" y="608402"/>
                    <a:pt x="468076" y="606665"/>
                    <a:pt x="466927" y="605507"/>
                  </a:cubicBezTo>
                  <a:cubicBezTo>
                    <a:pt x="465778" y="602033"/>
                    <a:pt x="464630" y="598559"/>
                    <a:pt x="462332" y="596243"/>
                  </a:cubicBezTo>
                  <a:cubicBezTo>
                    <a:pt x="451993" y="588716"/>
                    <a:pt x="453717" y="580031"/>
                    <a:pt x="458886" y="570767"/>
                  </a:cubicBezTo>
                  <a:cubicBezTo>
                    <a:pt x="460609" y="567872"/>
                    <a:pt x="461183" y="563239"/>
                    <a:pt x="466353" y="563819"/>
                  </a:cubicBezTo>
                  <a:cubicBezTo>
                    <a:pt x="470374" y="564398"/>
                    <a:pt x="471522" y="567872"/>
                    <a:pt x="472671" y="571345"/>
                  </a:cubicBezTo>
                  <a:cubicBezTo>
                    <a:pt x="473245" y="573662"/>
                    <a:pt x="474394" y="577136"/>
                    <a:pt x="474968" y="577136"/>
                  </a:cubicBezTo>
                  <a:cubicBezTo>
                    <a:pt x="479563" y="578294"/>
                    <a:pt x="481861" y="574820"/>
                    <a:pt x="482435" y="571345"/>
                  </a:cubicBezTo>
                  <a:cubicBezTo>
                    <a:pt x="483009" y="567292"/>
                    <a:pt x="482435" y="563819"/>
                    <a:pt x="483009" y="560344"/>
                  </a:cubicBezTo>
                  <a:cubicBezTo>
                    <a:pt x="485164" y="548185"/>
                    <a:pt x="485702" y="545146"/>
                    <a:pt x="494076" y="547317"/>
                  </a:cubicBezTo>
                  <a:lnTo>
                    <a:pt x="505011" y="550948"/>
                  </a:lnTo>
                  <a:lnTo>
                    <a:pt x="505006" y="550496"/>
                  </a:lnTo>
                  <a:cubicBezTo>
                    <a:pt x="505006" y="545283"/>
                    <a:pt x="504430" y="540071"/>
                    <a:pt x="505583" y="535438"/>
                  </a:cubicBezTo>
                  <a:cubicBezTo>
                    <a:pt x="508463" y="527330"/>
                    <a:pt x="507311" y="522118"/>
                    <a:pt x="499245" y="516906"/>
                  </a:cubicBezTo>
                  <a:cubicBezTo>
                    <a:pt x="494060" y="514010"/>
                    <a:pt x="490027" y="508798"/>
                    <a:pt x="486570" y="504164"/>
                  </a:cubicBezTo>
                  <a:cubicBezTo>
                    <a:pt x="485418" y="502427"/>
                    <a:pt x="485994" y="500111"/>
                    <a:pt x="485418" y="497794"/>
                  </a:cubicBezTo>
                  <a:cubicBezTo>
                    <a:pt x="487722" y="497215"/>
                    <a:pt x="490603" y="496636"/>
                    <a:pt x="491755" y="497794"/>
                  </a:cubicBezTo>
                  <a:cubicBezTo>
                    <a:pt x="496940" y="501269"/>
                    <a:pt x="500973" y="505323"/>
                    <a:pt x="506158" y="508798"/>
                  </a:cubicBezTo>
                  <a:cubicBezTo>
                    <a:pt x="507311" y="509377"/>
                    <a:pt x="510191" y="507060"/>
                    <a:pt x="512496" y="505902"/>
                  </a:cubicBezTo>
                  <a:cubicBezTo>
                    <a:pt x="514224" y="503585"/>
                    <a:pt x="516529" y="502427"/>
                    <a:pt x="519409" y="503585"/>
                  </a:cubicBezTo>
                  <a:cubicBezTo>
                    <a:pt x="523442" y="507060"/>
                    <a:pt x="526899" y="510535"/>
                    <a:pt x="532660" y="510535"/>
                  </a:cubicBezTo>
                  <a:cubicBezTo>
                    <a:pt x="535541" y="511693"/>
                    <a:pt x="537845" y="513431"/>
                    <a:pt x="539574" y="515168"/>
                  </a:cubicBezTo>
                  <a:cubicBezTo>
                    <a:pt x="541302" y="516906"/>
                    <a:pt x="543607" y="518643"/>
                    <a:pt x="545335" y="519802"/>
                  </a:cubicBezTo>
                  <a:lnTo>
                    <a:pt x="547320" y="520134"/>
                  </a:lnTo>
                  <a:lnTo>
                    <a:pt x="548370" y="520134"/>
                  </a:lnTo>
                  <a:lnTo>
                    <a:pt x="548174" y="520277"/>
                  </a:lnTo>
                  <a:lnTo>
                    <a:pt x="548792" y="520381"/>
                  </a:lnTo>
                  <a:cubicBezTo>
                    <a:pt x="556281" y="520381"/>
                    <a:pt x="563771" y="520381"/>
                    <a:pt x="571261" y="520381"/>
                  </a:cubicBezTo>
                  <a:cubicBezTo>
                    <a:pt x="593730" y="527909"/>
                    <a:pt x="581055" y="500690"/>
                    <a:pt x="593153" y="498373"/>
                  </a:cubicBezTo>
                  <a:cubicBezTo>
                    <a:pt x="600643" y="498373"/>
                    <a:pt x="608133" y="498373"/>
                    <a:pt x="615623" y="498373"/>
                  </a:cubicBezTo>
                  <a:cubicBezTo>
                    <a:pt x="618503" y="500690"/>
                    <a:pt x="619079" y="504164"/>
                    <a:pt x="619655" y="507639"/>
                  </a:cubicBezTo>
                  <a:cubicBezTo>
                    <a:pt x="619655" y="504164"/>
                    <a:pt x="620231" y="500690"/>
                    <a:pt x="623112" y="498373"/>
                  </a:cubicBezTo>
                  <a:cubicBezTo>
                    <a:pt x="625416" y="498373"/>
                    <a:pt x="627721" y="498373"/>
                    <a:pt x="630602" y="498373"/>
                  </a:cubicBezTo>
                  <a:cubicBezTo>
                    <a:pt x="634059" y="489107"/>
                    <a:pt x="640396" y="486790"/>
                    <a:pt x="650766" y="488528"/>
                  </a:cubicBezTo>
                  <a:cubicBezTo>
                    <a:pt x="669202" y="492003"/>
                    <a:pt x="673235" y="490844"/>
                    <a:pt x="678420" y="473470"/>
                  </a:cubicBezTo>
                  <a:cubicBezTo>
                    <a:pt x="683605" y="458991"/>
                    <a:pt x="691095" y="454938"/>
                    <a:pt x="704922" y="456675"/>
                  </a:cubicBezTo>
                  <a:cubicBezTo>
                    <a:pt x="709531" y="456675"/>
                    <a:pt x="714140" y="454938"/>
                    <a:pt x="718749" y="453779"/>
                  </a:cubicBezTo>
                  <a:close/>
                  <a:moveTo>
                    <a:pt x="788143" y="444720"/>
                  </a:moveTo>
                  <a:cubicBezTo>
                    <a:pt x="789886" y="443571"/>
                    <a:pt x="792790" y="444146"/>
                    <a:pt x="795114" y="444720"/>
                  </a:cubicBezTo>
                  <a:cubicBezTo>
                    <a:pt x="795695" y="444720"/>
                    <a:pt x="796276" y="445868"/>
                    <a:pt x="797437" y="447017"/>
                  </a:cubicBezTo>
                  <a:cubicBezTo>
                    <a:pt x="797437" y="448165"/>
                    <a:pt x="797437" y="449888"/>
                    <a:pt x="796857" y="450462"/>
                  </a:cubicBezTo>
                  <a:cubicBezTo>
                    <a:pt x="784658" y="459650"/>
                    <a:pt x="789886" y="472283"/>
                    <a:pt x="790467" y="483767"/>
                  </a:cubicBezTo>
                  <a:cubicBezTo>
                    <a:pt x="791048" y="489510"/>
                    <a:pt x="793952" y="495252"/>
                    <a:pt x="792209" y="501568"/>
                  </a:cubicBezTo>
                  <a:cubicBezTo>
                    <a:pt x="789886" y="506162"/>
                    <a:pt x="786400" y="510182"/>
                    <a:pt x="781753" y="510756"/>
                  </a:cubicBezTo>
                  <a:cubicBezTo>
                    <a:pt x="774782" y="511905"/>
                    <a:pt x="773039" y="507310"/>
                    <a:pt x="773620" y="502142"/>
                  </a:cubicBezTo>
                  <a:cubicBezTo>
                    <a:pt x="775363" y="493529"/>
                    <a:pt x="768973" y="492381"/>
                    <a:pt x="763164" y="490084"/>
                  </a:cubicBezTo>
                  <a:cubicBezTo>
                    <a:pt x="759678" y="488361"/>
                    <a:pt x="757355" y="484342"/>
                    <a:pt x="759097" y="481470"/>
                  </a:cubicBezTo>
                  <a:cubicBezTo>
                    <a:pt x="768392" y="468837"/>
                    <a:pt x="773620" y="452759"/>
                    <a:pt x="788143" y="444720"/>
                  </a:cubicBezTo>
                  <a:close/>
                  <a:moveTo>
                    <a:pt x="1153641" y="438467"/>
                  </a:moveTo>
                  <a:cubicBezTo>
                    <a:pt x="1154186" y="445272"/>
                    <a:pt x="1155275" y="452645"/>
                    <a:pt x="1155819" y="460018"/>
                  </a:cubicBezTo>
                  <a:cubicBezTo>
                    <a:pt x="1155819" y="460585"/>
                    <a:pt x="1151463" y="463421"/>
                    <a:pt x="1150373" y="462853"/>
                  </a:cubicBezTo>
                  <a:cubicBezTo>
                    <a:pt x="1144383" y="458883"/>
                    <a:pt x="1141115" y="452078"/>
                    <a:pt x="1142204" y="444705"/>
                  </a:cubicBezTo>
                  <a:cubicBezTo>
                    <a:pt x="1143293" y="439601"/>
                    <a:pt x="1148739" y="439034"/>
                    <a:pt x="1153641" y="438467"/>
                  </a:cubicBezTo>
                  <a:close/>
                  <a:moveTo>
                    <a:pt x="564010" y="435176"/>
                  </a:moveTo>
                  <a:cubicBezTo>
                    <a:pt x="565893" y="434872"/>
                    <a:pt x="567680" y="435552"/>
                    <a:pt x="569362" y="437983"/>
                  </a:cubicBezTo>
                  <a:cubicBezTo>
                    <a:pt x="578892" y="452284"/>
                    <a:pt x="556468" y="451140"/>
                    <a:pt x="554225" y="460865"/>
                  </a:cubicBezTo>
                  <a:cubicBezTo>
                    <a:pt x="550861" y="458004"/>
                    <a:pt x="546937" y="455716"/>
                    <a:pt x="543573" y="451712"/>
                  </a:cubicBezTo>
                  <a:cubicBezTo>
                    <a:pt x="541331" y="449423"/>
                    <a:pt x="541891" y="443131"/>
                    <a:pt x="544695" y="443703"/>
                  </a:cubicBezTo>
                  <a:cubicBezTo>
                    <a:pt x="551842" y="445848"/>
                    <a:pt x="558360" y="436088"/>
                    <a:pt x="564010" y="435176"/>
                  </a:cubicBezTo>
                  <a:close/>
                  <a:moveTo>
                    <a:pt x="360251" y="428257"/>
                  </a:moveTo>
                  <a:cubicBezTo>
                    <a:pt x="360886" y="428257"/>
                    <a:pt x="362157" y="430809"/>
                    <a:pt x="362792" y="431448"/>
                  </a:cubicBezTo>
                  <a:cubicBezTo>
                    <a:pt x="360886" y="434000"/>
                    <a:pt x="360251" y="436552"/>
                    <a:pt x="357709" y="437190"/>
                  </a:cubicBezTo>
                  <a:cubicBezTo>
                    <a:pt x="355168" y="437827"/>
                    <a:pt x="353262" y="435275"/>
                    <a:pt x="354533" y="432723"/>
                  </a:cubicBezTo>
                  <a:cubicBezTo>
                    <a:pt x="355168" y="430809"/>
                    <a:pt x="358345" y="429534"/>
                    <a:pt x="360251" y="428257"/>
                  </a:cubicBezTo>
                  <a:close/>
                  <a:moveTo>
                    <a:pt x="1517251" y="425707"/>
                  </a:moveTo>
                  <a:cubicBezTo>
                    <a:pt x="1526287" y="425707"/>
                    <a:pt x="1531371" y="430731"/>
                    <a:pt x="1531935" y="439663"/>
                  </a:cubicBezTo>
                  <a:cubicBezTo>
                    <a:pt x="1517816" y="443013"/>
                    <a:pt x="1517816" y="443013"/>
                    <a:pt x="1517251" y="425707"/>
                  </a:cubicBezTo>
                  <a:close/>
                  <a:moveTo>
                    <a:pt x="689147" y="425707"/>
                  </a:moveTo>
                  <a:cubicBezTo>
                    <a:pt x="691894" y="425707"/>
                    <a:pt x="694093" y="425707"/>
                    <a:pt x="695741" y="425707"/>
                  </a:cubicBezTo>
                  <a:lnTo>
                    <a:pt x="696290" y="425707"/>
                  </a:lnTo>
                  <a:lnTo>
                    <a:pt x="697265" y="426610"/>
                  </a:lnTo>
                  <a:lnTo>
                    <a:pt x="703434" y="432329"/>
                  </a:lnTo>
                  <a:lnTo>
                    <a:pt x="703363" y="432697"/>
                  </a:lnTo>
                  <a:lnTo>
                    <a:pt x="702060" y="439433"/>
                  </a:lnTo>
                  <a:cubicBezTo>
                    <a:pt x="701236" y="441571"/>
                    <a:pt x="699862" y="443365"/>
                    <a:pt x="697390" y="444468"/>
                  </a:cubicBezTo>
                  <a:cubicBezTo>
                    <a:pt x="694642" y="445572"/>
                    <a:pt x="690795" y="445020"/>
                    <a:pt x="687499" y="443916"/>
                  </a:cubicBezTo>
                  <a:cubicBezTo>
                    <a:pt x="684202" y="442812"/>
                    <a:pt x="683652" y="438950"/>
                    <a:pt x="685300" y="435088"/>
                  </a:cubicBezTo>
                  <a:cubicBezTo>
                    <a:pt x="686399" y="431777"/>
                    <a:pt x="687499" y="429018"/>
                    <a:pt x="689147" y="425707"/>
                  </a:cubicBezTo>
                  <a:close/>
                  <a:moveTo>
                    <a:pt x="1507985" y="421481"/>
                  </a:moveTo>
                  <a:cubicBezTo>
                    <a:pt x="1508355" y="421720"/>
                    <a:pt x="1508779" y="422836"/>
                    <a:pt x="1509203" y="425070"/>
                  </a:cubicBezTo>
                  <a:cubicBezTo>
                    <a:pt x="1508355" y="424432"/>
                    <a:pt x="1507085" y="423793"/>
                    <a:pt x="1507085" y="423155"/>
                  </a:cubicBezTo>
                  <a:cubicBezTo>
                    <a:pt x="1507297" y="421880"/>
                    <a:pt x="1507614" y="421241"/>
                    <a:pt x="1507985" y="421481"/>
                  </a:cubicBezTo>
                  <a:close/>
                  <a:moveTo>
                    <a:pt x="912748" y="420603"/>
                  </a:moveTo>
                  <a:lnTo>
                    <a:pt x="914200" y="421453"/>
                  </a:lnTo>
                  <a:lnTo>
                    <a:pt x="909843" y="422728"/>
                  </a:lnTo>
                  <a:close/>
                  <a:moveTo>
                    <a:pt x="680138" y="419229"/>
                  </a:moveTo>
                  <a:cubicBezTo>
                    <a:pt x="681110" y="418787"/>
                    <a:pt x="682456" y="418934"/>
                    <a:pt x="683950" y="419818"/>
                  </a:cubicBezTo>
                  <a:cubicBezTo>
                    <a:pt x="685146" y="420996"/>
                    <a:pt x="686342" y="423352"/>
                    <a:pt x="688136" y="425119"/>
                  </a:cubicBezTo>
                  <a:cubicBezTo>
                    <a:pt x="685744" y="425119"/>
                    <a:pt x="683950" y="425119"/>
                    <a:pt x="680960" y="423941"/>
                  </a:cubicBezTo>
                  <a:cubicBezTo>
                    <a:pt x="679764" y="423941"/>
                    <a:pt x="678568" y="422763"/>
                    <a:pt x="678568" y="422174"/>
                  </a:cubicBezTo>
                  <a:cubicBezTo>
                    <a:pt x="678568" y="420701"/>
                    <a:pt x="679166" y="419671"/>
                    <a:pt x="680138" y="419229"/>
                  </a:cubicBezTo>
                  <a:close/>
                  <a:moveTo>
                    <a:pt x="703983" y="402737"/>
                  </a:moveTo>
                  <a:cubicBezTo>
                    <a:pt x="711794" y="402737"/>
                    <a:pt x="718489" y="405682"/>
                    <a:pt x="724068" y="410394"/>
                  </a:cubicBezTo>
                  <a:cubicBezTo>
                    <a:pt x="725184" y="410983"/>
                    <a:pt x="725184" y="413928"/>
                    <a:pt x="726300" y="415694"/>
                  </a:cubicBezTo>
                  <a:cubicBezTo>
                    <a:pt x="724068" y="416283"/>
                    <a:pt x="721837" y="417461"/>
                    <a:pt x="719605" y="416872"/>
                  </a:cubicBezTo>
                  <a:cubicBezTo>
                    <a:pt x="711794" y="415694"/>
                    <a:pt x="707889" y="409805"/>
                    <a:pt x="703983" y="402737"/>
                  </a:cubicBezTo>
                  <a:close/>
                  <a:moveTo>
                    <a:pt x="697631" y="384873"/>
                  </a:moveTo>
                  <a:lnTo>
                    <a:pt x="698478" y="387060"/>
                  </a:lnTo>
                  <a:lnTo>
                    <a:pt x="696361" y="389248"/>
                  </a:lnTo>
                  <a:close/>
                  <a:moveTo>
                    <a:pt x="938929" y="359352"/>
                  </a:moveTo>
                  <a:cubicBezTo>
                    <a:pt x="940058" y="359352"/>
                    <a:pt x="941188" y="360081"/>
                    <a:pt x="942317" y="360810"/>
                  </a:cubicBezTo>
                  <a:cubicBezTo>
                    <a:pt x="941753" y="361539"/>
                    <a:pt x="941188" y="363727"/>
                    <a:pt x="941188" y="363727"/>
                  </a:cubicBezTo>
                  <a:cubicBezTo>
                    <a:pt x="940058" y="363727"/>
                    <a:pt x="938929" y="362998"/>
                    <a:pt x="937799" y="362269"/>
                  </a:cubicBezTo>
                  <a:cubicBezTo>
                    <a:pt x="938363" y="361539"/>
                    <a:pt x="938363" y="359352"/>
                    <a:pt x="938929" y="359352"/>
                  </a:cubicBezTo>
                  <a:close/>
                  <a:moveTo>
                    <a:pt x="846585" y="355604"/>
                  </a:moveTo>
                  <a:cubicBezTo>
                    <a:pt x="851767" y="355961"/>
                    <a:pt x="856949" y="357103"/>
                    <a:pt x="858676" y="358816"/>
                  </a:cubicBezTo>
                  <a:cubicBezTo>
                    <a:pt x="860979" y="361101"/>
                    <a:pt x="860404" y="363385"/>
                    <a:pt x="857525" y="363956"/>
                  </a:cubicBezTo>
                  <a:cubicBezTo>
                    <a:pt x="840251" y="368525"/>
                    <a:pt x="845433" y="382803"/>
                    <a:pt x="844281" y="394225"/>
                  </a:cubicBezTo>
                  <a:lnTo>
                    <a:pt x="844016" y="395805"/>
                  </a:lnTo>
                  <a:lnTo>
                    <a:pt x="858231" y="395805"/>
                  </a:lnTo>
                  <a:cubicBezTo>
                    <a:pt x="866442" y="382320"/>
                    <a:pt x="866442" y="382320"/>
                    <a:pt x="881105" y="388183"/>
                  </a:cubicBezTo>
                  <a:cubicBezTo>
                    <a:pt x="880519" y="397564"/>
                    <a:pt x="886383" y="404600"/>
                    <a:pt x="891075" y="411635"/>
                  </a:cubicBezTo>
                  <a:cubicBezTo>
                    <a:pt x="894008" y="414567"/>
                    <a:pt x="894008" y="419257"/>
                    <a:pt x="891075" y="421603"/>
                  </a:cubicBezTo>
                  <a:cubicBezTo>
                    <a:pt x="888729" y="423361"/>
                    <a:pt x="884037" y="425120"/>
                    <a:pt x="881105" y="423948"/>
                  </a:cubicBezTo>
                  <a:cubicBezTo>
                    <a:pt x="875240" y="421603"/>
                    <a:pt x="870548" y="417499"/>
                    <a:pt x="864683" y="414567"/>
                  </a:cubicBezTo>
                  <a:cubicBezTo>
                    <a:pt x="860577" y="412808"/>
                    <a:pt x="855299" y="411635"/>
                    <a:pt x="850607" y="410463"/>
                  </a:cubicBezTo>
                  <a:lnTo>
                    <a:pt x="850521" y="410376"/>
                  </a:lnTo>
                  <a:lnTo>
                    <a:pt x="843004" y="421682"/>
                  </a:lnTo>
                  <a:cubicBezTo>
                    <a:pt x="833989" y="431774"/>
                    <a:pt x="823841" y="432631"/>
                    <a:pt x="809158" y="424493"/>
                  </a:cubicBezTo>
                  <a:cubicBezTo>
                    <a:pt x="805127" y="422208"/>
                    <a:pt x="801097" y="421066"/>
                    <a:pt x="796491" y="419353"/>
                  </a:cubicBezTo>
                  <a:cubicBezTo>
                    <a:pt x="789005" y="417069"/>
                    <a:pt x="787854" y="411358"/>
                    <a:pt x="792460" y="405647"/>
                  </a:cubicBezTo>
                  <a:cubicBezTo>
                    <a:pt x="801673" y="395367"/>
                    <a:pt x="810885" y="385658"/>
                    <a:pt x="825856" y="386229"/>
                  </a:cubicBezTo>
                  <a:cubicBezTo>
                    <a:pt x="829311" y="386229"/>
                    <a:pt x="832766" y="384516"/>
                    <a:pt x="833341" y="379376"/>
                  </a:cubicBezTo>
                  <a:cubicBezTo>
                    <a:pt x="828159" y="372523"/>
                    <a:pt x="819523" y="383373"/>
                    <a:pt x="813765" y="375378"/>
                  </a:cubicBezTo>
                  <a:cubicBezTo>
                    <a:pt x="820098" y="369096"/>
                    <a:pt x="827583" y="362814"/>
                    <a:pt x="834493" y="357103"/>
                  </a:cubicBezTo>
                  <a:cubicBezTo>
                    <a:pt x="836221" y="355675"/>
                    <a:pt x="841402" y="355247"/>
                    <a:pt x="846585" y="355604"/>
                  </a:cubicBezTo>
                  <a:close/>
                  <a:moveTo>
                    <a:pt x="367240" y="333832"/>
                  </a:moveTo>
                  <a:cubicBezTo>
                    <a:pt x="367876" y="335745"/>
                    <a:pt x="369147" y="338297"/>
                    <a:pt x="370418" y="340211"/>
                  </a:cubicBezTo>
                  <a:cubicBezTo>
                    <a:pt x="369147" y="342126"/>
                    <a:pt x="367876" y="344040"/>
                    <a:pt x="366605" y="345953"/>
                  </a:cubicBezTo>
                  <a:cubicBezTo>
                    <a:pt x="365335" y="344040"/>
                    <a:pt x="363428" y="341488"/>
                    <a:pt x="364064" y="339574"/>
                  </a:cubicBezTo>
                  <a:cubicBezTo>
                    <a:pt x="364064" y="337659"/>
                    <a:pt x="365970" y="335745"/>
                    <a:pt x="367240" y="333832"/>
                  </a:cubicBezTo>
                  <a:close/>
                  <a:moveTo>
                    <a:pt x="227419" y="322713"/>
                  </a:moveTo>
                  <a:cubicBezTo>
                    <a:pt x="231902" y="323002"/>
                    <a:pt x="236240" y="326907"/>
                    <a:pt x="242601" y="334136"/>
                  </a:cubicBezTo>
                  <a:cubicBezTo>
                    <a:pt x="251855" y="345126"/>
                    <a:pt x="251277" y="352645"/>
                    <a:pt x="239131" y="360164"/>
                  </a:cubicBezTo>
                  <a:cubicBezTo>
                    <a:pt x="236240" y="361899"/>
                    <a:pt x="236818" y="364213"/>
                    <a:pt x="239710" y="365948"/>
                  </a:cubicBezTo>
                  <a:cubicBezTo>
                    <a:pt x="245493" y="371732"/>
                    <a:pt x="244337" y="375780"/>
                    <a:pt x="238553" y="380986"/>
                  </a:cubicBezTo>
                  <a:cubicBezTo>
                    <a:pt x="229878" y="389083"/>
                    <a:pt x="230456" y="389662"/>
                    <a:pt x="239710" y="401229"/>
                  </a:cubicBezTo>
                  <a:cubicBezTo>
                    <a:pt x="244337" y="407013"/>
                    <a:pt x="245493" y="411641"/>
                    <a:pt x="239710" y="416846"/>
                  </a:cubicBezTo>
                  <a:cubicBezTo>
                    <a:pt x="234504" y="422052"/>
                    <a:pt x="229878" y="428993"/>
                    <a:pt x="223515" y="431306"/>
                  </a:cubicBezTo>
                  <a:cubicBezTo>
                    <a:pt x="210213" y="435933"/>
                    <a:pt x="215419" y="444031"/>
                    <a:pt x="217732" y="451550"/>
                  </a:cubicBezTo>
                  <a:cubicBezTo>
                    <a:pt x="218310" y="454442"/>
                    <a:pt x="221781" y="458490"/>
                    <a:pt x="224094" y="459069"/>
                  </a:cubicBezTo>
                  <a:cubicBezTo>
                    <a:pt x="226986" y="459647"/>
                    <a:pt x="231612" y="457912"/>
                    <a:pt x="233348" y="455598"/>
                  </a:cubicBezTo>
                  <a:cubicBezTo>
                    <a:pt x="239131" y="446923"/>
                    <a:pt x="243180" y="438247"/>
                    <a:pt x="248385" y="430149"/>
                  </a:cubicBezTo>
                  <a:cubicBezTo>
                    <a:pt x="253591" y="421473"/>
                    <a:pt x="258217" y="420317"/>
                    <a:pt x="265736" y="426101"/>
                  </a:cubicBezTo>
                  <a:cubicBezTo>
                    <a:pt x="267471" y="427836"/>
                    <a:pt x="269206" y="429571"/>
                    <a:pt x="270941" y="431306"/>
                  </a:cubicBezTo>
                  <a:cubicBezTo>
                    <a:pt x="290027" y="448079"/>
                    <a:pt x="290027" y="448079"/>
                    <a:pt x="313162" y="432463"/>
                  </a:cubicBezTo>
                  <a:cubicBezTo>
                    <a:pt x="315475" y="435355"/>
                    <a:pt x="318367" y="437668"/>
                    <a:pt x="320680" y="439982"/>
                  </a:cubicBezTo>
                  <a:cubicBezTo>
                    <a:pt x="324729" y="445187"/>
                    <a:pt x="324729" y="449815"/>
                    <a:pt x="320680" y="455020"/>
                  </a:cubicBezTo>
                  <a:lnTo>
                    <a:pt x="320140" y="455301"/>
                  </a:lnTo>
                  <a:lnTo>
                    <a:pt x="322469" y="462640"/>
                  </a:lnTo>
                  <a:cubicBezTo>
                    <a:pt x="323983" y="465161"/>
                    <a:pt x="326290" y="467034"/>
                    <a:pt x="330039" y="467610"/>
                  </a:cubicBezTo>
                  <a:cubicBezTo>
                    <a:pt x="343303" y="469915"/>
                    <a:pt x="355991" y="470492"/>
                    <a:pt x="367525" y="458966"/>
                  </a:cubicBezTo>
                  <a:cubicBezTo>
                    <a:pt x="370985" y="454932"/>
                    <a:pt x="376176" y="457813"/>
                    <a:pt x="377906" y="463576"/>
                  </a:cubicBezTo>
                  <a:cubicBezTo>
                    <a:pt x="380213" y="467610"/>
                    <a:pt x="381367" y="472797"/>
                    <a:pt x="387134" y="473949"/>
                  </a:cubicBezTo>
                  <a:cubicBezTo>
                    <a:pt x="391747" y="474525"/>
                    <a:pt x="400975" y="469915"/>
                    <a:pt x="396938" y="481441"/>
                  </a:cubicBezTo>
                  <a:cubicBezTo>
                    <a:pt x="395784" y="486051"/>
                    <a:pt x="390594" y="487780"/>
                    <a:pt x="384827" y="486051"/>
                  </a:cubicBezTo>
                  <a:cubicBezTo>
                    <a:pt x="382520" y="485475"/>
                    <a:pt x="380790" y="484322"/>
                    <a:pt x="377906" y="483746"/>
                  </a:cubicBezTo>
                  <a:cubicBezTo>
                    <a:pt x="374446" y="483746"/>
                    <a:pt x="369832" y="483746"/>
                    <a:pt x="369255" y="487780"/>
                  </a:cubicBezTo>
                  <a:cubicBezTo>
                    <a:pt x="368679" y="490661"/>
                    <a:pt x="370985" y="494695"/>
                    <a:pt x="371562" y="498153"/>
                  </a:cubicBezTo>
                  <a:cubicBezTo>
                    <a:pt x="369832" y="500458"/>
                    <a:pt x="367525" y="502187"/>
                    <a:pt x="365218" y="503340"/>
                  </a:cubicBezTo>
                  <a:cubicBezTo>
                    <a:pt x="362335" y="503916"/>
                    <a:pt x="359451" y="504492"/>
                    <a:pt x="357144" y="505645"/>
                  </a:cubicBezTo>
                  <a:cubicBezTo>
                    <a:pt x="354261" y="506797"/>
                    <a:pt x="351377" y="507374"/>
                    <a:pt x="348494" y="508526"/>
                  </a:cubicBezTo>
                  <a:cubicBezTo>
                    <a:pt x="343880" y="510831"/>
                    <a:pt x="339266" y="514865"/>
                    <a:pt x="334652" y="517746"/>
                  </a:cubicBezTo>
                  <a:cubicBezTo>
                    <a:pt x="327732" y="521205"/>
                    <a:pt x="320811" y="524086"/>
                    <a:pt x="312737" y="522933"/>
                  </a:cubicBezTo>
                  <a:cubicBezTo>
                    <a:pt x="305816" y="520052"/>
                    <a:pt x="301779" y="524086"/>
                    <a:pt x="298319" y="529273"/>
                  </a:cubicBezTo>
                  <a:cubicBezTo>
                    <a:pt x="295435" y="531001"/>
                    <a:pt x="292552" y="530425"/>
                    <a:pt x="290245" y="527543"/>
                  </a:cubicBezTo>
                  <a:cubicBezTo>
                    <a:pt x="287938" y="527543"/>
                    <a:pt x="285054" y="527543"/>
                    <a:pt x="282747" y="527543"/>
                  </a:cubicBezTo>
                  <a:cubicBezTo>
                    <a:pt x="278134" y="532730"/>
                    <a:pt x="272943" y="537340"/>
                    <a:pt x="268330" y="542527"/>
                  </a:cubicBezTo>
                  <a:lnTo>
                    <a:pt x="268330" y="530449"/>
                  </a:lnTo>
                  <a:lnTo>
                    <a:pt x="266314" y="531079"/>
                  </a:lnTo>
                  <a:cubicBezTo>
                    <a:pt x="264724" y="530934"/>
                    <a:pt x="263133" y="530211"/>
                    <a:pt x="261688" y="529054"/>
                  </a:cubicBezTo>
                  <a:cubicBezTo>
                    <a:pt x="249542" y="515173"/>
                    <a:pt x="235661" y="524427"/>
                    <a:pt x="225251" y="529632"/>
                  </a:cubicBezTo>
                  <a:cubicBezTo>
                    <a:pt x="215997" y="534838"/>
                    <a:pt x="204430" y="541778"/>
                    <a:pt x="201538" y="555660"/>
                  </a:cubicBezTo>
                  <a:cubicBezTo>
                    <a:pt x="199224" y="564914"/>
                    <a:pt x="187079" y="565493"/>
                    <a:pt x="181295" y="559130"/>
                  </a:cubicBezTo>
                  <a:cubicBezTo>
                    <a:pt x="171463" y="548719"/>
                    <a:pt x="168571" y="529054"/>
                    <a:pt x="175512" y="516330"/>
                  </a:cubicBezTo>
                  <a:cubicBezTo>
                    <a:pt x="177246" y="513438"/>
                    <a:pt x="180138" y="511124"/>
                    <a:pt x="181874" y="507654"/>
                  </a:cubicBezTo>
                  <a:cubicBezTo>
                    <a:pt x="184765" y="501870"/>
                    <a:pt x="181295" y="494351"/>
                    <a:pt x="173776" y="494351"/>
                  </a:cubicBezTo>
                  <a:cubicBezTo>
                    <a:pt x="165101" y="494351"/>
                    <a:pt x="158160" y="493194"/>
                    <a:pt x="152956" y="484518"/>
                  </a:cubicBezTo>
                  <a:cubicBezTo>
                    <a:pt x="146593" y="474685"/>
                    <a:pt x="136761" y="468323"/>
                    <a:pt x="125194" y="470058"/>
                  </a:cubicBezTo>
                  <a:cubicBezTo>
                    <a:pt x="111892" y="472372"/>
                    <a:pt x="106108" y="459647"/>
                    <a:pt x="95119" y="457334"/>
                  </a:cubicBezTo>
                  <a:cubicBezTo>
                    <a:pt x="91071" y="456177"/>
                    <a:pt x="89914" y="446923"/>
                    <a:pt x="85287" y="444031"/>
                  </a:cubicBezTo>
                  <a:cubicBezTo>
                    <a:pt x="78925" y="439982"/>
                    <a:pt x="76033" y="450971"/>
                    <a:pt x="69093" y="450393"/>
                  </a:cubicBezTo>
                  <a:cubicBezTo>
                    <a:pt x="63309" y="449815"/>
                    <a:pt x="60996" y="445187"/>
                    <a:pt x="62153" y="439404"/>
                  </a:cubicBezTo>
                  <a:cubicBezTo>
                    <a:pt x="64466" y="426101"/>
                    <a:pt x="81817" y="423787"/>
                    <a:pt x="82974" y="409327"/>
                  </a:cubicBezTo>
                  <a:cubicBezTo>
                    <a:pt x="83552" y="406435"/>
                    <a:pt x="89335" y="405857"/>
                    <a:pt x="92806" y="408170"/>
                  </a:cubicBezTo>
                  <a:cubicBezTo>
                    <a:pt x="102638" y="413376"/>
                    <a:pt x="113049" y="416268"/>
                    <a:pt x="124037" y="412219"/>
                  </a:cubicBezTo>
                  <a:cubicBezTo>
                    <a:pt x="127508" y="402965"/>
                    <a:pt x="115362" y="401808"/>
                    <a:pt x="114205" y="394289"/>
                  </a:cubicBezTo>
                  <a:cubicBezTo>
                    <a:pt x="114205" y="391397"/>
                    <a:pt x="115362" y="387927"/>
                    <a:pt x="115362" y="385035"/>
                  </a:cubicBezTo>
                  <a:cubicBezTo>
                    <a:pt x="115362" y="380986"/>
                    <a:pt x="114205" y="376937"/>
                    <a:pt x="114205" y="372889"/>
                  </a:cubicBezTo>
                  <a:cubicBezTo>
                    <a:pt x="114205" y="371732"/>
                    <a:pt x="114783" y="369997"/>
                    <a:pt x="115362" y="368840"/>
                  </a:cubicBezTo>
                  <a:cubicBezTo>
                    <a:pt x="117097" y="364791"/>
                    <a:pt x="124037" y="364213"/>
                    <a:pt x="127508" y="365370"/>
                  </a:cubicBezTo>
                  <a:cubicBezTo>
                    <a:pt x="133869" y="366526"/>
                    <a:pt x="130978" y="372889"/>
                    <a:pt x="130399" y="378094"/>
                  </a:cubicBezTo>
                  <a:cubicBezTo>
                    <a:pt x="129821" y="383878"/>
                    <a:pt x="133291" y="386191"/>
                    <a:pt x="138497" y="388505"/>
                  </a:cubicBezTo>
                  <a:cubicBezTo>
                    <a:pt x="140231" y="389083"/>
                    <a:pt x="142545" y="390818"/>
                    <a:pt x="144280" y="392554"/>
                  </a:cubicBezTo>
                  <a:cubicBezTo>
                    <a:pt x="133002" y="400362"/>
                    <a:pt x="138641" y="412400"/>
                    <a:pt x="138506" y="422811"/>
                  </a:cubicBezTo>
                  <a:lnTo>
                    <a:pt x="135937" y="431359"/>
                  </a:lnTo>
                  <a:lnTo>
                    <a:pt x="136604" y="430811"/>
                  </a:lnTo>
                  <a:lnTo>
                    <a:pt x="135904" y="432420"/>
                  </a:lnTo>
                  <a:lnTo>
                    <a:pt x="143982" y="431261"/>
                  </a:lnTo>
                  <a:cubicBezTo>
                    <a:pt x="150136" y="429933"/>
                    <a:pt x="150353" y="427547"/>
                    <a:pt x="151220" y="418003"/>
                  </a:cubicBezTo>
                  <a:cubicBezTo>
                    <a:pt x="152377" y="406435"/>
                    <a:pt x="157582" y="402386"/>
                    <a:pt x="167993" y="402965"/>
                  </a:cubicBezTo>
                  <a:cubicBezTo>
                    <a:pt x="183030" y="404700"/>
                    <a:pt x="191127" y="412797"/>
                    <a:pt x="191705" y="429571"/>
                  </a:cubicBezTo>
                  <a:cubicBezTo>
                    <a:pt x="199224" y="424365"/>
                    <a:pt x="205008" y="420317"/>
                    <a:pt x="210792" y="416268"/>
                  </a:cubicBezTo>
                  <a:cubicBezTo>
                    <a:pt x="209635" y="413954"/>
                    <a:pt x="209635" y="411062"/>
                    <a:pt x="208478" y="409905"/>
                  </a:cubicBezTo>
                  <a:cubicBezTo>
                    <a:pt x="191127" y="392554"/>
                    <a:pt x="190549" y="392554"/>
                    <a:pt x="157582" y="380986"/>
                  </a:cubicBezTo>
                  <a:cubicBezTo>
                    <a:pt x="166258" y="375780"/>
                    <a:pt x="167993" y="366526"/>
                    <a:pt x="172620" y="359007"/>
                  </a:cubicBezTo>
                  <a:cubicBezTo>
                    <a:pt x="189392" y="356115"/>
                    <a:pt x="200381" y="345126"/>
                    <a:pt x="211370" y="332979"/>
                  </a:cubicBezTo>
                  <a:cubicBezTo>
                    <a:pt x="218311" y="325750"/>
                    <a:pt x="222937" y="322424"/>
                    <a:pt x="227419" y="322713"/>
                  </a:cubicBezTo>
                  <a:close/>
                  <a:moveTo>
                    <a:pt x="1084961" y="311438"/>
                  </a:moveTo>
                  <a:cubicBezTo>
                    <a:pt x="1089197" y="310862"/>
                    <a:pt x="1092222" y="314320"/>
                    <a:pt x="1091617" y="317778"/>
                  </a:cubicBezTo>
                  <a:cubicBezTo>
                    <a:pt x="1091617" y="321812"/>
                    <a:pt x="1089197" y="324693"/>
                    <a:pt x="1087986" y="328151"/>
                  </a:cubicBezTo>
                  <a:cubicBezTo>
                    <a:pt x="1085565" y="325269"/>
                    <a:pt x="1082540" y="322965"/>
                    <a:pt x="1081330" y="319506"/>
                  </a:cubicBezTo>
                  <a:cubicBezTo>
                    <a:pt x="1080120" y="316625"/>
                    <a:pt x="1080725" y="312015"/>
                    <a:pt x="1084961" y="311438"/>
                  </a:cubicBezTo>
                  <a:close/>
                  <a:moveTo>
                    <a:pt x="775853" y="302400"/>
                  </a:moveTo>
                  <a:cubicBezTo>
                    <a:pt x="783879" y="305310"/>
                    <a:pt x="791904" y="308221"/>
                    <a:pt x="799357" y="311713"/>
                  </a:cubicBezTo>
                  <a:cubicBezTo>
                    <a:pt x="801076" y="312295"/>
                    <a:pt x="801076" y="315205"/>
                    <a:pt x="801650" y="317534"/>
                  </a:cubicBezTo>
                  <a:cubicBezTo>
                    <a:pt x="799930" y="318116"/>
                    <a:pt x="797637" y="319280"/>
                    <a:pt x="795917" y="319280"/>
                  </a:cubicBezTo>
                  <a:cubicBezTo>
                    <a:pt x="792478" y="319280"/>
                    <a:pt x="787891" y="318698"/>
                    <a:pt x="788465" y="323355"/>
                  </a:cubicBezTo>
                  <a:cubicBezTo>
                    <a:pt x="788465" y="329175"/>
                    <a:pt x="792478" y="332667"/>
                    <a:pt x="797637" y="332667"/>
                  </a:cubicBezTo>
                  <a:cubicBezTo>
                    <a:pt x="805662" y="332085"/>
                    <a:pt x="813688" y="326265"/>
                    <a:pt x="822287" y="331503"/>
                  </a:cubicBezTo>
                  <a:cubicBezTo>
                    <a:pt x="822860" y="339652"/>
                    <a:pt x="815408" y="343727"/>
                    <a:pt x="810249" y="347219"/>
                  </a:cubicBezTo>
                  <a:cubicBezTo>
                    <a:pt x="803943" y="353040"/>
                    <a:pt x="797064" y="345473"/>
                    <a:pt x="790185" y="343145"/>
                  </a:cubicBezTo>
                  <a:cubicBezTo>
                    <a:pt x="786745" y="341980"/>
                    <a:pt x="783879" y="340234"/>
                    <a:pt x="780439" y="339070"/>
                  </a:cubicBezTo>
                  <a:cubicBezTo>
                    <a:pt x="779293" y="339070"/>
                    <a:pt x="777573" y="339070"/>
                    <a:pt x="776426" y="339652"/>
                  </a:cubicBezTo>
                  <a:cubicBezTo>
                    <a:pt x="775853" y="340234"/>
                    <a:pt x="774707" y="341398"/>
                    <a:pt x="774707" y="342563"/>
                  </a:cubicBezTo>
                  <a:cubicBezTo>
                    <a:pt x="774133" y="343727"/>
                    <a:pt x="774133" y="344891"/>
                    <a:pt x="774707" y="345473"/>
                  </a:cubicBezTo>
                  <a:cubicBezTo>
                    <a:pt x="777573" y="354204"/>
                    <a:pt x="790758" y="350711"/>
                    <a:pt x="791904" y="362353"/>
                  </a:cubicBezTo>
                  <a:cubicBezTo>
                    <a:pt x="794197" y="375740"/>
                    <a:pt x="786745" y="385635"/>
                    <a:pt x="782159" y="399604"/>
                  </a:cubicBezTo>
                  <a:cubicBezTo>
                    <a:pt x="774133" y="389709"/>
                    <a:pt x="770121" y="382143"/>
                    <a:pt x="771840" y="372830"/>
                  </a:cubicBezTo>
                  <a:cubicBezTo>
                    <a:pt x="772414" y="369338"/>
                    <a:pt x="772987" y="363517"/>
                    <a:pt x="771840" y="362935"/>
                  </a:cubicBezTo>
                  <a:cubicBezTo>
                    <a:pt x="747190" y="350130"/>
                    <a:pt x="762668" y="339070"/>
                    <a:pt x="772987" y="326847"/>
                  </a:cubicBezTo>
                  <a:cubicBezTo>
                    <a:pt x="777573" y="321608"/>
                    <a:pt x="773560" y="318698"/>
                    <a:pt x="768401" y="316952"/>
                  </a:cubicBezTo>
                  <a:cubicBezTo>
                    <a:pt x="764388" y="315788"/>
                    <a:pt x="763814" y="311713"/>
                    <a:pt x="764961" y="308221"/>
                  </a:cubicBezTo>
                  <a:cubicBezTo>
                    <a:pt x="766107" y="302400"/>
                    <a:pt x="770694" y="300654"/>
                    <a:pt x="775853" y="302400"/>
                  </a:cubicBezTo>
                  <a:close/>
                  <a:moveTo>
                    <a:pt x="899941" y="298463"/>
                  </a:moveTo>
                  <a:cubicBezTo>
                    <a:pt x="908595" y="295549"/>
                    <a:pt x="927055" y="309538"/>
                    <a:pt x="925325" y="318864"/>
                  </a:cubicBezTo>
                  <a:cubicBezTo>
                    <a:pt x="924748" y="324693"/>
                    <a:pt x="921863" y="327608"/>
                    <a:pt x="917248" y="330522"/>
                  </a:cubicBezTo>
                  <a:cubicBezTo>
                    <a:pt x="905710" y="336934"/>
                    <a:pt x="903980" y="347426"/>
                    <a:pt x="904557" y="359666"/>
                  </a:cubicBezTo>
                  <a:cubicBezTo>
                    <a:pt x="897057" y="369576"/>
                    <a:pt x="889557" y="379485"/>
                    <a:pt x="882635" y="389394"/>
                  </a:cubicBezTo>
                  <a:cubicBezTo>
                    <a:pt x="882635" y="378902"/>
                    <a:pt x="874558" y="367827"/>
                    <a:pt x="885519" y="357918"/>
                  </a:cubicBezTo>
                  <a:cubicBezTo>
                    <a:pt x="890711" y="352672"/>
                    <a:pt x="890711" y="343929"/>
                    <a:pt x="888404" y="336351"/>
                  </a:cubicBezTo>
                  <a:cubicBezTo>
                    <a:pt x="883789" y="335768"/>
                    <a:pt x="882058" y="339265"/>
                    <a:pt x="879750" y="341597"/>
                  </a:cubicBezTo>
                  <a:cubicBezTo>
                    <a:pt x="876289" y="345094"/>
                    <a:pt x="873405" y="349175"/>
                    <a:pt x="868212" y="344511"/>
                  </a:cubicBezTo>
                  <a:cubicBezTo>
                    <a:pt x="864174" y="341014"/>
                    <a:pt x="858982" y="338682"/>
                    <a:pt x="857252" y="334602"/>
                  </a:cubicBezTo>
                  <a:cubicBezTo>
                    <a:pt x="854367" y="324693"/>
                    <a:pt x="833599" y="329939"/>
                    <a:pt x="840522" y="315367"/>
                  </a:cubicBezTo>
                  <a:cubicBezTo>
                    <a:pt x="845137" y="305458"/>
                    <a:pt x="856098" y="314201"/>
                    <a:pt x="863598" y="314784"/>
                  </a:cubicBezTo>
                  <a:cubicBezTo>
                    <a:pt x="879174" y="315367"/>
                    <a:pt x="887250" y="303126"/>
                    <a:pt x="899941" y="298463"/>
                  </a:cubicBezTo>
                  <a:close/>
                  <a:moveTo>
                    <a:pt x="340751" y="295376"/>
                  </a:moveTo>
                  <a:cubicBezTo>
                    <a:pt x="343683" y="296168"/>
                    <a:pt x="346029" y="299050"/>
                    <a:pt x="349548" y="304524"/>
                  </a:cubicBezTo>
                  <a:cubicBezTo>
                    <a:pt x="352480" y="309711"/>
                    <a:pt x="355413" y="315473"/>
                    <a:pt x="357759" y="320660"/>
                  </a:cubicBezTo>
                  <a:cubicBezTo>
                    <a:pt x="354827" y="326999"/>
                    <a:pt x="348962" y="328151"/>
                    <a:pt x="343097" y="328151"/>
                  </a:cubicBezTo>
                  <a:cubicBezTo>
                    <a:pt x="342510" y="322389"/>
                    <a:pt x="341337" y="316626"/>
                    <a:pt x="335473" y="313168"/>
                  </a:cubicBezTo>
                  <a:cubicBezTo>
                    <a:pt x="332540" y="307405"/>
                    <a:pt x="326675" y="306253"/>
                    <a:pt x="320224" y="306253"/>
                  </a:cubicBezTo>
                  <a:cubicBezTo>
                    <a:pt x="323157" y="303371"/>
                    <a:pt x="324916" y="300490"/>
                    <a:pt x="328435" y="298762"/>
                  </a:cubicBezTo>
                  <a:cubicBezTo>
                    <a:pt x="334300" y="295880"/>
                    <a:pt x="337819" y="294584"/>
                    <a:pt x="340751" y="295376"/>
                  </a:cubicBezTo>
                  <a:close/>
                  <a:moveTo>
                    <a:pt x="526066" y="285468"/>
                  </a:moveTo>
                  <a:cubicBezTo>
                    <a:pt x="529120" y="285186"/>
                    <a:pt x="532465" y="286735"/>
                    <a:pt x="535665" y="290679"/>
                  </a:cubicBezTo>
                  <a:cubicBezTo>
                    <a:pt x="531592" y="296314"/>
                    <a:pt x="527520" y="301948"/>
                    <a:pt x="523448" y="307582"/>
                  </a:cubicBezTo>
                  <a:cubicBezTo>
                    <a:pt x="519957" y="313217"/>
                    <a:pt x="521121" y="325612"/>
                    <a:pt x="512976" y="323358"/>
                  </a:cubicBezTo>
                  <a:cubicBezTo>
                    <a:pt x="504831" y="320541"/>
                    <a:pt x="496105" y="318288"/>
                    <a:pt x="487960" y="314907"/>
                  </a:cubicBezTo>
                  <a:cubicBezTo>
                    <a:pt x="487960" y="314343"/>
                    <a:pt x="489705" y="308709"/>
                    <a:pt x="490869" y="305329"/>
                  </a:cubicBezTo>
                  <a:cubicBezTo>
                    <a:pt x="503085" y="306455"/>
                    <a:pt x="511812" y="301385"/>
                    <a:pt x="518212" y="291243"/>
                  </a:cubicBezTo>
                  <a:cubicBezTo>
                    <a:pt x="520248" y="287862"/>
                    <a:pt x="523011" y="285749"/>
                    <a:pt x="526066" y="285468"/>
                  </a:cubicBezTo>
                  <a:close/>
                  <a:moveTo>
                    <a:pt x="355238" y="283967"/>
                  </a:moveTo>
                  <a:cubicBezTo>
                    <a:pt x="356227" y="283526"/>
                    <a:pt x="357497" y="283673"/>
                    <a:pt x="358909" y="284556"/>
                  </a:cubicBezTo>
                  <a:cubicBezTo>
                    <a:pt x="360603" y="285734"/>
                    <a:pt x="361168" y="288090"/>
                    <a:pt x="362863" y="289856"/>
                  </a:cubicBezTo>
                  <a:cubicBezTo>
                    <a:pt x="360603" y="289267"/>
                    <a:pt x="358344" y="289267"/>
                    <a:pt x="356085" y="289267"/>
                  </a:cubicBezTo>
                  <a:cubicBezTo>
                    <a:pt x="354956" y="288679"/>
                    <a:pt x="353262" y="287501"/>
                    <a:pt x="353262" y="286912"/>
                  </a:cubicBezTo>
                  <a:cubicBezTo>
                    <a:pt x="353544" y="285440"/>
                    <a:pt x="354250" y="284409"/>
                    <a:pt x="355238" y="283967"/>
                  </a:cubicBezTo>
                  <a:close/>
                  <a:moveTo>
                    <a:pt x="312599" y="275134"/>
                  </a:moveTo>
                  <a:cubicBezTo>
                    <a:pt x="314740" y="276227"/>
                    <a:pt x="316880" y="276774"/>
                    <a:pt x="317950" y="278415"/>
                  </a:cubicBezTo>
                  <a:cubicBezTo>
                    <a:pt x="319555" y="280603"/>
                    <a:pt x="322230" y="284978"/>
                    <a:pt x="321695" y="285525"/>
                  </a:cubicBezTo>
                  <a:cubicBezTo>
                    <a:pt x="317415" y="289900"/>
                    <a:pt x="314740" y="285525"/>
                    <a:pt x="312599" y="282244"/>
                  </a:cubicBezTo>
                  <a:cubicBezTo>
                    <a:pt x="312599" y="280056"/>
                    <a:pt x="312599" y="277868"/>
                    <a:pt x="312599" y="275134"/>
                  </a:cubicBezTo>
                  <a:close/>
                  <a:moveTo>
                    <a:pt x="289183" y="275134"/>
                  </a:moveTo>
                  <a:cubicBezTo>
                    <a:pt x="289183" y="277969"/>
                    <a:pt x="289183" y="280238"/>
                    <a:pt x="289183" y="282507"/>
                  </a:cubicBezTo>
                  <a:cubicBezTo>
                    <a:pt x="289183" y="284775"/>
                    <a:pt x="289183" y="287611"/>
                    <a:pt x="289183" y="289880"/>
                  </a:cubicBezTo>
                  <a:cubicBezTo>
                    <a:pt x="282102" y="284775"/>
                    <a:pt x="282102" y="280238"/>
                    <a:pt x="289183" y="275134"/>
                  </a:cubicBezTo>
                  <a:close/>
                  <a:moveTo>
                    <a:pt x="283596" y="263648"/>
                  </a:moveTo>
                  <a:cubicBezTo>
                    <a:pt x="284493" y="263170"/>
                    <a:pt x="285689" y="263329"/>
                    <a:pt x="286885" y="264286"/>
                  </a:cubicBezTo>
                  <a:cubicBezTo>
                    <a:pt x="288679" y="265562"/>
                    <a:pt x="290473" y="267476"/>
                    <a:pt x="291669" y="269390"/>
                  </a:cubicBezTo>
                  <a:lnTo>
                    <a:pt x="291455" y="269371"/>
                  </a:lnTo>
                  <a:lnTo>
                    <a:pt x="293158" y="271236"/>
                  </a:lnTo>
                  <a:cubicBezTo>
                    <a:pt x="293158" y="272398"/>
                    <a:pt x="292014" y="273492"/>
                    <a:pt x="289727" y="274585"/>
                  </a:cubicBezTo>
                  <a:lnTo>
                    <a:pt x="289727" y="269217"/>
                  </a:lnTo>
                  <a:lnTo>
                    <a:pt x="284493" y="268752"/>
                  </a:lnTo>
                  <a:cubicBezTo>
                    <a:pt x="283297" y="268752"/>
                    <a:pt x="282101" y="267476"/>
                    <a:pt x="282101" y="266838"/>
                  </a:cubicBezTo>
                  <a:cubicBezTo>
                    <a:pt x="282101" y="265243"/>
                    <a:pt x="282699" y="264126"/>
                    <a:pt x="283596" y="263648"/>
                  </a:cubicBezTo>
                  <a:close/>
                  <a:moveTo>
                    <a:pt x="859100" y="262964"/>
                  </a:moveTo>
                  <a:cubicBezTo>
                    <a:pt x="867279" y="262372"/>
                    <a:pt x="871953" y="268882"/>
                    <a:pt x="876627" y="274800"/>
                  </a:cubicBezTo>
                  <a:cubicBezTo>
                    <a:pt x="881301" y="280717"/>
                    <a:pt x="876627" y="286044"/>
                    <a:pt x="872538" y="290778"/>
                  </a:cubicBezTo>
                  <a:cubicBezTo>
                    <a:pt x="869617" y="294920"/>
                    <a:pt x="866695" y="298471"/>
                    <a:pt x="863774" y="302614"/>
                  </a:cubicBezTo>
                  <a:cubicBezTo>
                    <a:pt x="850921" y="297288"/>
                    <a:pt x="850921" y="276575"/>
                    <a:pt x="833393" y="278942"/>
                  </a:cubicBezTo>
                  <a:cubicBezTo>
                    <a:pt x="832809" y="278942"/>
                    <a:pt x="831056" y="274208"/>
                    <a:pt x="831640" y="271841"/>
                  </a:cubicBezTo>
                  <a:cubicBezTo>
                    <a:pt x="831640" y="270657"/>
                    <a:pt x="833393" y="266514"/>
                    <a:pt x="834562" y="266514"/>
                  </a:cubicBezTo>
                  <a:cubicBezTo>
                    <a:pt x="842157" y="264739"/>
                    <a:pt x="850921" y="264147"/>
                    <a:pt x="859100" y="262964"/>
                  </a:cubicBezTo>
                  <a:close/>
                  <a:moveTo>
                    <a:pt x="416443" y="262677"/>
                  </a:moveTo>
                  <a:cubicBezTo>
                    <a:pt x="418723" y="262677"/>
                    <a:pt x="422713" y="267248"/>
                    <a:pt x="423283" y="270105"/>
                  </a:cubicBezTo>
                  <a:cubicBezTo>
                    <a:pt x="423853" y="274105"/>
                    <a:pt x="419863" y="275247"/>
                    <a:pt x="416443" y="275247"/>
                  </a:cubicBezTo>
                  <a:cubicBezTo>
                    <a:pt x="407322" y="275247"/>
                    <a:pt x="400481" y="279247"/>
                    <a:pt x="393071" y="283247"/>
                  </a:cubicBezTo>
                  <a:cubicBezTo>
                    <a:pt x="389081" y="288960"/>
                    <a:pt x="386800" y="296388"/>
                    <a:pt x="377680" y="297531"/>
                  </a:cubicBezTo>
                  <a:cubicBezTo>
                    <a:pt x="373119" y="297531"/>
                    <a:pt x="367989" y="297531"/>
                    <a:pt x="363429" y="297531"/>
                  </a:cubicBezTo>
                  <a:lnTo>
                    <a:pt x="363429" y="290103"/>
                  </a:lnTo>
                  <a:cubicBezTo>
                    <a:pt x="369129" y="287246"/>
                    <a:pt x="370839" y="281532"/>
                    <a:pt x="370839" y="275247"/>
                  </a:cubicBezTo>
                  <a:cubicBezTo>
                    <a:pt x="382810" y="259820"/>
                    <a:pt x="400481" y="264392"/>
                    <a:pt x="416443" y="262677"/>
                  </a:cubicBezTo>
                  <a:close/>
                  <a:moveTo>
                    <a:pt x="254831" y="259069"/>
                  </a:moveTo>
                  <a:cubicBezTo>
                    <a:pt x="256486" y="258853"/>
                    <a:pt x="257991" y="259574"/>
                    <a:pt x="258894" y="261879"/>
                  </a:cubicBezTo>
                  <a:cubicBezTo>
                    <a:pt x="260098" y="264760"/>
                    <a:pt x="263710" y="268793"/>
                    <a:pt x="257088" y="270522"/>
                  </a:cubicBezTo>
                  <a:cubicBezTo>
                    <a:pt x="253476" y="271675"/>
                    <a:pt x="250467" y="273403"/>
                    <a:pt x="247457" y="274556"/>
                  </a:cubicBezTo>
                  <a:cubicBezTo>
                    <a:pt x="243845" y="273980"/>
                    <a:pt x="241438" y="272251"/>
                    <a:pt x="242642" y="269946"/>
                  </a:cubicBezTo>
                  <a:cubicBezTo>
                    <a:pt x="244447" y="267065"/>
                    <a:pt x="247457" y="263607"/>
                    <a:pt x="249865" y="261879"/>
                  </a:cubicBezTo>
                  <a:cubicBezTo>
                    <a:pt x="251370" y="260438"/>
                    <a:pt x="253176" y="259286"/>
                    <a:pt x="254831" y="259069"/>
                  </a:cubicBezTo>
                  <a:close/>
                  <a:moveTo>
                    <a:pt x="787143" y="256040"/>
                  </a:moveTo>
                  <a:cubicBezTo>
                    <a:pt x="791542" y="255522"/>
                    <a:pt x="795446" y="256517"/>
                    <a:pt x="798855" y="258843"/>
                  </a:cubicBezTo>
                  <a:lnTo>
                    <a:pt x="806879" y="268741"/>
                  </a:lnTo>
                  <a:lnTo>
                    <a:pt x="807783" y="268672"/>
                  </a:lnTo>
                  <a:cubicBezTo>
                    <a:pt x="807783" y="278228"/>
                    <a:pt x="810138" y="290174"/>
                    <a:pt x="793658" y="285993"/>
                  </a:cubicBezTo>
                  <a:cubicBezTo>
                    <a:pt x="791304" y="285993"/>
                    <a:pt x="788950" y="286590"/>
                    <a:pt x="786596" y="287785"/>
                  </a:cubicBezTo>
                  <a:cubicBezTo>
                    <a:pt x="770705" y="294952"/>
                    <a:pt x="764819" y="290174"/>
                    <a:pt x="758345" y="275242"/>
                  </a:cubicBezTo>
                  <a:lnTo>
                    <a:pt x="755577" y="270092"/>
                  </a:lnTo>
                  <a:lnTo>
                    <a:pt x="754812" y="269627"/>
                  </a:lnTo>
                  <a:lnTo>
                    <a:pt x="755151" y="269299"/>
                  </a:lnTo>
                  <a:lnTo>
                    <a:pt x="754814" y="268672"/>
                  </a:lnTo>
                  <a:lnTo>
                    <a:pt x="755632" y="268833"/>
                  </a:lnTo>
                  <a:lnTo>
                    <a:pt x="759541" y="265044"/>
                  </a:lnTo>
                  <a:cubicBezTo>
                    <a:pt x="764929" y="261769"/>
                    <a:pt x="771968" y="261769"/>
                    <a:pt x="777686" y="259150"/>
                  </a:cubicBezTo>
                  <a:cubicBezTo>
                    <a:pt x="781058" y="257404"/>
                    <a:pt x="784211" y="256385"/>
                    <a:pt x="787143" y="256040"/>
                  </a:cubicBezTo>
                  <a:close/>
                  <a:moveTo>
                    <a:pt x="1103112" y="252166"/>
                  </a:moveTo>
                  <a:cubicBezTo>
                    <a:pt x="1107877" y="252166"/>
                    <a:pt x="1112643" y="253353"/>
                    <a:pt x="1117408" y="254540"/>
                  </a:cubicBezTo>
                  <a:cubicBezTo>
                    <a:pt x="1128576" y="256765"/>
                    <a:pt x="1131704" y="257322"/>
                    <a:pt x="1129554" y="265724"/>
                  </a:cubicBezTo>
                  <a:lnTo>
                    <a:pt x="1125810" y="276906"/>
                  </a:lnTo>
                  <a:lnTo>
                    <a:pt x="1141037" y="277675"/>
                  </a:lnTo>
                  <a:cubicBezTo>
                    <a:pt x="1155320" y="280615"/>
                    <a:pt x="1164968" y="290090"/>
                    <a:pt x="1169739" y="307080"/>
                  </a:cubicBezTo>
                  <a:cubicBezTo>
                    <a:pt x="1178411" y="307661"/>
                    <a:pt x="1191131" y="303014"/>
                    <a:pt x="1180724" y="321021"/>
                  </a:cubicBezTo>
                  <a:cubicBezTo>
                    <a:pt x="1177833" y="326248"/>
                    <a:pt x="1184193" y="336704"/>
                    <a:pt x="1185927" y="345417"/>
                  </a:cubicBezTo>
                  <a:cubicBezTo>
                    <a:pt x="1199804" y="340770"/>
                    <a:pt x="1195756" y="326248"/>
                    <a:pt x="1205008" y="318697"/>
                  </a:cubicBezTo>
                  <a:cubicBezTo>
                    <a:pt x="1210789" y="322763"/>
                    <a:pt x="1217149" y="325668"/>
                    <a:pt x="1222353" y="330895"/>
                  </a:cubicBezTo>
                  <a:cubicBezTo>
                    <a:pt x="1232760" y="339608"/>
                    <a:pt x="1243746" y="342513"/>
                    <a:pt x="1257044" y="338447"/>
                  </a:cubicBezTo>
                  <a:cubicBezTo>
                    <a:pt x="1266295" y="335542"/>
                    <a:pt x="1273233" y="340770"/>
                    <a:pt x="1281327" y="344255"/>
                  </a:cubicBezTo>
                  <a:cubicBezTo>
                    <a:pt x="1285375" y="347160"/>
                    <a:pt x="1291156" y="351806"/>
                    <a:pt x="1283640" y="354711"/>
                  </a:cubicBezTo>
                  <a:cubicBezTo>
                    <a:pt x="1276124" y="357034"/>
                    <a:pt x="1266873" y="355291"/>
                    <a:pt x="1257044" y="355291"/>
                  </a:cubicBezTo>
                  <a:cubicBezTo>
                    <a:pt x="1253575" y="359357"/>
                    <a:pt x="1257622" y="365747"/>
                    <a:pt x="1257044" y="371555"/>
                  </a:cubicBezTo>
                  <a:cubicBezTo>
                    <a:pt x="1255309" y="381430"/>
                    <a:pt x="1252419" y="394208"/>
                    <a:pt x="1271499" y="387238"/>
                  </a:cubicBezTo>
                  <a:cubicBezTo>
                    <a:pt x="1275546" y="386657"/>
                    <a:pt x="1276124" y="398855"/>
                    <a:pt x="1270342" y="405245"/>
                  </a:cubicBezTo>
                  <a:cubicBezTo>
                    <a:pt x="1267451" y="408730"/>
                    <a:pt x="1261091" y="412796"/>
                    <a:pt x="1265138" y="416281"/>
                  </a:cubicBezTo>
                  <a:cubicBezTo>
                    <a:pt x="1273811" y="422670"/>
                    <a:pt x="1271499" y="436030"/>
                    <a:pt x="1281906" y="439515"/>
                  </a:cubicBezTo>
                  <a:cubicBezTo>
                    <a:pt x="1288266" y="442420"/>
                    <a:pt x="1292891" y="445324"/>
                    <a:pt x="1290000" y="452875"/>
                  </a:cubicBezTo>
                  <a:cubicBezTo>
                    <a:pt x="1287688" y="459845"/>
                    <a:pt x="1287109" y="467977"/>
                    <a:pt x="1278436" y="469720"/>
                  </a:cubicBezTo>
                  <a:cubicBezTo>
                    <a:pt x="1272655" y="470881"/>
                    <a:pt x="1265138" y="470301"/>
                    <a:pt x="1261669" y="476109"/>
                  </a:cubicBezTo>
                  <a:cubicBezTo>
                    <a:pt x="1260513" y="477852"/>
                    <a:pt x="1259935" y="480756"/>
                    <a:pt x="1259935" y="483079"/>
                  </a:cubicBezTo>
                  <a:cubicBezTo>
                    <a:pt x="1260513" y="484822"/>
                    <a:pt x="1262826" y="487726"/>
                    <a:pt x="1264560" y="487726"/>
                  </a:cubicBezTo>
                  <a:cubicBezTo>
                    <a:pt x="1274389" y="488888"/>
                    <a:pt x="1283640" y="488307"/>
                    <a:pt x="1293469" y="490049"/>
                  </a:cubicBezTo>
                  <a:cubicBezTo>
                    <a:pt x="1298673" y="490630"/>
                    <a:pt x="1301564" y="496439"/>
                    <a:pt x="1298095" y="501086"/>
                  </a:cubicBezTo>
                  <a:cubicBezTo>
                    <a:pt x="1292313" y="508637"/>
                    <a:pt x="1292313" y="513284"/>
                    <a:pt x="1300986" y="518511"/>
                  </a:cubicBezTo>
                  <a:cubicBezTo>
                    <a:pt x="1310815" y="524320"/>
                    <a:pt x="1310815" y="534775"/>
                    <a:pt x="1310815" y="545231"/>
                  </a:cubicBezTo>
                  <a:cubicBezTo>
                    <a:pt x="1309659" y="546392"/>
                    <a:pt x="1309080" y="547554"/>
                    <a:pt x="1308502" y="549297"/>
                  </a:cubicBezTo>
                  <a:cubicBezTo>
                    <a:pt x="1295927" y="554089"/>
                    <a:pt x="1293759" y="570643"/>
                    <a:pt x="1283947" y="578621"/>
                  </a:cubicBezTo>
                  <a:lnTo>
                    <a:pt x="1276056" y="581265"/>
                  </a:lnTo>
                  <a:lnTo>
                    <a:pt x="1286101" y="583077"/>
                  </a:lnTo>
                  <a:cubicBezTo>
                    <a:pt x="1291453" y="586209"/>
                    <a:pt x="1294972" y="591638"/>
                    <a:pt x="1295559" y="600547"/>
                  </a:cubicBezTo>
                  <a:cubicBezTo>
                    <a:pt x="1282069" y="608900"/>
                    <a:pt x="1267407" y="608343"/>
                    <a:pt x="1251572" y="607229"/>
                  </a:cubicBezTo>
                  <a:cubicBezTo>
                    <a:pt x="1250399" y="598876"/>
                    <a:pt x="1259783" y="600547"/>
                    <a:pt x="1262129" y="596649"/>
                  </a:cubicBezTo>
                  <a:cubicBezTo>
                    <a:pt x="1263888" y="593865"/>
                    <a:pt x="1264621" y="591081"/>
                    <a:pt x="1264988" y="588228"/>
                  </a:cubicBezTo>
                  <a:lnTo>
                    <a:pt x="1265419" y="582456"/>
                  </a:lnTo>
                  <a:lnTo>
                    <a:pt x="1255092" y="583059"/>
                  </a:lnTo>
                  <a:cubicBezTo>
                    <a:pt x="1251407" y="583276"/>
                    <a:pt x="1247793" y="583276"/>
                    <a:pt x="1244324" y="582405"/>
                  </a:cubicBezTo>
                  <a:cubicBezTo>
                    <a:pt x="1232760" y="579501"/>
                    <a:pt x="1225244" y="598669"/>
                    <a:pt x="1214259" y="588795"/>
                  </a:cubicBezTo>
                  <a:cubicBezTo>
                    <a:pt x="1205586" y="581243"/>
                    <a:pt x="1195178" y="584148"/>
                    <a:pt x="1185927" y="581243"/>
                  </a:cubicBezTo>
                  <a:cubicBezTo>
                    <a:pt x="1180724" y="580082"/>
                    <a:pt x="1178989" y="575435"/>
                    <a:pt x="1180724" y="570207"/>
                  </a:cubicBezTo>
                  <a:cubicBezTo>
                    <a:pt x="1182458" y="566722"/>
                    <a:pt x="1185349" y="563818"/>
                    <a:pt x="1189397" y="566141"/>
                  </a:cubicBezTo>
                  <a:cubicBezTo>
                    <a:pt x="1191709" y="566722"/>
                    <a:pt x="1194600" y="570207"/>
                    <a:pt x="1195756" y="569626"/>
                  </a:cubicBezTo>
                  <a:cubicBezTo>
                    <a:pt x="1215993" y="560914"/>
                    <a:pt x="1238542" y="562075"/>
                    <a:pt x="1259357" y="555686"/>
                  </a:cubicBezTo>
                  <a:cubicBezTo>
                    <a:pt x="1270920" y="552201"/>
                    <a:pt x="1279015" y="544650"/>
                    <a:pt x="1282484" y="533613"/>
                  </a:cubicBezTo>
                  <a:cubicBezTo>
                    <a:pt x="1283640" y="530128"/>
                    <a:pt x="1284219" y="525481"/>
                    <a:pt x="1282484" y="523158"/>
                  </a:cubicBezTo>
                  <a:cubicBezTo>
                    <a:pt x="1278436" y="517349"/>
                    <a:pt x="1274968" y="521996"/>
                    <a:pt x="1271499" y="526062"/>
                  </a:cubicBezTo>
                  <a:cubicBezTo>
                    <a:pt x="1269185" y="530128"/>
                    <a:pt x="1265138" y="533613"/>
                    <a:pt x="1261091" y="535937"/>
                  </a:cubicBezTo>
                  <a:cubicBezTo>
                    <a:pt x="1255887" y="539422"/>
                    <a:pt x="1250684" y="543488"/>
                    <a:pt x="1244324" y="539422"/>
                  </a:cubicBezTo>
                  <a:cubicBezTo>
                    <a:pt x="1237386" y="534775"/>
                    <a:pt x="1242589" y="528386"/>
                    <a:pt x="1243167" y="522577"/>
                  </a:cubicBezTo>
                  <a:cubicBezTo>
                    <a:pt x="1243167" y="520254"/>
                    <a:pt x="1243746" y="517930"/>
                    <a:pt x="1244324" y="515607"/>
                  </a:cubicBezTo>
                  <a:cubicBezTo>
                    <a:pt x="1230447" y="505732"/>
                    <a:pt x="1240277" y="495277"/>
                    <a:pt x="1244324" y="485403"/>
                  </a:cubicBezTo>
                  <a:cubicBezTo>
                    <a:pt x="1233917" y="484241"/>
                    <a:pt x="1226979" y="493535"/>
                    <a:pt x="1218306" y="495858"/>
                  </a:cubicBezTo>
                  <a:cubicBezTo>
                    <a:pt x="1213102" y="488307"/>
                    <a:pt x="1217149" y="482498"/>
                    <a:pt x="1218306" y="476690"/>
                  </a:cubicBezTo>
                  <a:cubicBezTo>
                    <a:pt x="1222931" y="456941"/>
                    <a:pt x="1218884" y="448809"/>
                    <a:pt x="1198647" y="441258"/>
                  </a:cubicBezTo>
                  <a:cubicBezTo>
                    <a:pt x="1188818" y="437192"/>
                    <a:pt x="1184771" y="431964"/>
                    <a:pt x="1184771" y="422089"/>
                  </a:cubicBezTo>
                  <a:cubicBezTo>
                    <a:pt x="1185349" y="406406"/>
                    <a:pt x="1181302" y="390142"/>
                    <a:pt x="1192866" y="376202"/>
                  </a:cubicBezTo>
                  <a:cubicBezTo>
                    <a:pt x="1196913" y="371555"/>
                    <a:pt x="1194600" y="366908"/>
                    <a:pt x="1190553" y="363423"/>
                  </a:cubicBezTo>
                  <a:cubicBezTo>
                    <a:pt x="1187084" y="361100"/>
                    <a:pt x="1183037" y="361681"/>
                    <a:pt x="1180724" y="363423"/>
                  </a:cubicBezTo>
                  <a:cubicBezTo>
                    <a:pt x="1173785" y="369232"/>
                    <a:pt x="1166269" y="373879"/>
                    <a:pt x="1161644" y="380849"/>
                  </a:cubicBezTo>
                  <a:cubicBezTo>
                    <a:pt x="1155862" y="388400"/>
                    <a:pt x="1142564" y="398855"/>
                    <a:pt x="1162800" y="405245"/>
                  </a:cubicBezTo>
                  <a:cubicBezTo>
                    <a:pt x="1164535" y="416862"/>
                    <a:pt x="1166269" y="427898"/>
                    <a:pt x="1161644" y="439515"/>
                  </a:cubicBezTo>
                  <a:cubicBezTo>
                    <a:pt x="1161644" y="440096"/>
                    <a:pt x="1157597" y="440096"/>
                    <a:pt x="1155284" y="440677"/>
                  </a:cubicBezTo>
                  <a:cubicBezTo>
                    <a:pt x="1148924" y="431383"/>
                    <a:pt x="1147768" y="415700"/>
                    <a:pt x="1129844" y="420347"/>
                  </a:cubicBezTo>
                  <a:cubicBezTo>
                    <a:pt x="1126375" y="421508"/>
                    <a:pt x="1121749" y="422089"/>
                    <a:pt x="1121171" y="418023"/>
                  </a:cubicBezTo>
                  <a:cubicBezTo>
                    <a:pt x="1120593" y="415119"/>
                    <a:pt x="1123484" y="411053"/>
                    <a:pt x="1125218" y="408730"/>
                  </a:cubicBezTo>
                  <a:cubicBezTo>
                    <a:pt x="1127531" y="405825"/>
                    <a:pt x="1130422" y="403502"/>
                    <a:pt x="1133313" y="401179"/>
                  </a:cubicBezTo>
                  <a:cubicBezTo>
                    <a:pt x="1126953" y="395951"/>
                    <a:pt x="1121171" y="390723"/>
                    <a:pt x="1114811" y="385496"/>
                  </a:cubicBezTo>
                  <a:cubicBezTo>
                    <a:pt x="1110764" y="382011"/>
                    <a:pt x="1106138" y="382591"/>
                    <a:pt x="1100935" y="382591"/>
                  </a:cubicBezTo>
                  <a:cubicBezTo>
                    <a:pt x="1081854" y="383753"/>
                    <a:pt x="1081854" y="383753"/>
                    <a:pt x="1081276" y="368651"/>
                  </a:cubicBezTo>
                  <a:cubicBezTo>
                    <a:pt x="1080120" y="354711"/>
                    <a:pt x="1080698" y="341351"/>
                    <a:pt x="1088215" y="329153"/>
                  </a:cubicBezTo>
                  <a:cubicBezTo>
                    <a:pt x="1090527" y="329153"/>
                    <a:pt x="1093418" y="329153"/>
                    <a:pt x="1095731" y="329153"/>
                  </a:cubicBezTo>
                  <a:cubicBezTo>
                    <a:pt x="1100357" y="328572"/>
                    <a:pt x="1106138" y="329153"/>
                    <a:pt x="1105560" y="321602"/>
                  </a:cubicBezTo>
                  <a:cubicBezTo>
                    <a:pt x="1104982" y="318117"/>
                    <a:pt x="1103247" y="314631"/>
                    <a:pt x="1101513" y="311146"/>
                  </a:cubicBezTo>
                  <a:cubicBezTo>
                    <a:pt x="1096309" y="296044"/>
                    <a:pt x="1096309" y="296044"/>
                    <a:pt x="1113077" y="289655"/>
                  </a:cubicBezTo>
                  <a:cubicBezTo>
                    <a:pt x="1116256" y="288784"/>
                    <a:pt x="1118714" y="287186"/>
                    <a:pt x="1120665" y="285008"/>
                  </a:cubicBezTo>
                  <a:lnTo>
                    <a:pt x="1125175" y="276954"/>
                  </a:lnTo>
                  <a:lnTo>
                    <a:pt x="1108994" y="273013"/>
                  </a:lnTo>
                  <a:cubicBezTo>
                    <a:pt x="1103857" y="270713"/>
                    <a:pt x="1099240" y="267300"/>
                    <a:pt x="1095369" y="262255"/>
                  </a:cubicBezTo>
                  <a:cubicBezTo>
                    <a:pt x="1095964" y="257507"/>
                    <a:pt x="1096560" y="252166"/>
                    <a:pt x="1103112" y="252166"/>
                  </a:cubicBezTo>
                  <a:close/>
                  <a:moveTo>
                    <a:pt x="1059307" y="247061"/>
                  </a:moveTo>
                  <a:cubicBezTo>
                    <a:pt x="1067547" y="248239"/>
                    <a:pt x="1074021" y="250006"/>
                    <a:pt x="1071078" y="260018"/>
                  </a:cubicBezTo>
                  <a:cubicBezTo>
                    <a:pt x="1069312" y="269440"/>
                    <a:pt x="1075198" y="274152"/>
                    <a:pt x="1081672" y="277096"/>
                  </a:cubicBezTo>
                  <a:cubicBezTo>
                    <a:pt x="1082849" y="281808"/>
                    <a:pt x="1084026" y="287108"/>
                    <a:pt x="1084026" y="291819"/>
                  </a:cubicBezTo>
                  <a:cubicBezTo>
                    <a:pt x="1084614" y="296531"/>
                    <a:pt x="1079318" y="300065"/>
                    <a:pt x="1075198" y="299476"/>
                  </a:cubicBezTo>
                  <a:cubicBezTo>
                    <a:pt x="1068724" y="297120"/>
                    <a:pt x="1064015" y="293587"/>
                    <a:pt x="1061073" y="288286"/>
                  </a:cubicBezTo>
                  <a:cubicBezTo>
                    <a:pt x="1058130" y="282986"/>
                    <a:pt x="1054599" y="280630"/>
                    <a:pt x="1049302" y="284163"/>
                  </a:cubicBezTo>
                  <a:cubicBezTo>
                    <a:pt x="1042828" y="288286"/>
                    <a:pt x="1038119" y="288286"/>
                    <a:pt x="1034588" y="280630"/>
                  </a:cubicBezTo>
                  <a:cubicBezTo>
                    <a:pt x="1031645" y="272974"/>
                    <a:pt x="1029291" y="267085"/>
                    <a:pt x="1038119" y="261784"/>
                  </a:cubicBezTo>
                  <a:cubicBezTo>
                    <a:pt x="1045770" y="257662"/>
                    <a:pt x="1052244" y="252362"/>
                    <a:pt x="1059307" y="247061"/>
                  </a:cubicBezTo>
                  <a:close/>
                  <a:moveTo>
                    <a:pt x="547239" y="243073"/>
                  </a:moveTo>
                  <a:cubicBezTo>
                    <a:pt x="547557" y="243392"/>
                    <a:pt x="547938" y="244508"/>
                    <a:pt x="548446" y="246423"/>
                  </a:cubicBezTo>
                  <a:cubicBezTo>
                    <a:pt x="547430" y="245785"/>
                    <a:pt x="546413" y="245146"/>
                    <a:pt x="546413" y="244508"/>
                  </a:cubicBezTo>
                  <a:cubicBezTo>
                    <a:pt x="546667" y="243233"/>
                    <a:pt x="546921" y="242754"/>
                    <a:pt x="547239" y="243073"/>
                  </a:cubicBezTo>
                  <a:close/>
                  <a:moveTo>
                    <a:pt x="1256328" y="236853"/>
                  </a:moveTo>
                  <a:lnTo>
                    <a:pt x="1257599" y="238978"/>
                  </a:lnTo>
                  <a:lnTo>
                    <a:pt x="1255481" y="238128"/>
                  </a:lnTo>
                  <a:close/>
                  <a:moveTo>
                    <a:pt x="772495" y="229742"/>
                  </a:moveTo>
                  <a:cubicBezTo>
                    <a:pt x="778442" y="229195"/>
                    <a:pt x="779037" y="234664"/>
                    <a:pt x="779632" y="239039"/>
                  </a:cubicBezTo>
                  <a:lnTo>
                    <a:pt x="777761" y="239470"/>
                  </a:lnTo>
                  <a:lnTo>
                    <a:pt x="779805" y="241318"/>
                  </a:lnTo>
                  <a:cubicBezTo>
                    <a:pt x="779593" y="242594"/>
                    <a:pt x="779275" y="243072"/>
                    <a:pt x="778905" y="242753"/>
                  </a:cubicBezTo>
                  <a:lnTo>
                    <a:pt x="777715" y="239480"/>
                  </a:lnTo>
                  <a:lnTo>
                    <a:pt x="758220" y="243961"/>
                  </a:lnTo>
                  <a:cubicBezTo>
                    <a:pt x="756435" y="243961"/>
                    <a:pt x="753461" y="242320"/>
                    <a:pt x="752867" y="240680"/>
                  </a:cubicBezTo>
                  <a:cubicBezTo>
                    <a:pt x="752272" y="239039"/>
                    <a:pt x="753461" y="235211"/>
                    <a:pt x="754651" y="235211"/>
                  </a:cubicBezTo>
                  <a:cubicBezTo>
                    <a:pt x="760599" y="232477"/>
                    <a:pt x="766547" y="230289"/>
                    <a:pt x="772495" y="229742"/>
                  </a:cubicBezTo>
                  <a:close/>
                  <a:moveTo>
                    <a:pt x="1022514" y="224091"/>
                  </a:moveTo>
                  <a:cubicBezTo>
                    <a:pt x="1024773" y="224665"/>
                    <a:pt x="1027032" y="224665"/>
                    <a:pt x="1029291" y="224665"/>
                  </a:cubicBezTo>
                  <a:cubicBezTo>
                    <a:pt x="1035503" y="225239"/>
                    <a:pt x="1041716" y="226388"/>
                    <a:pt x="1042846" y="233853"/>
                  </a:cubicBezTo>
                  <a:cubicBezTo>
                    <a:pt x="1043975" y="243041"/>
                    <a:pt x="1037198" y="245338"/>
                    <a:pt x="1029856" y="246486"/>
                  </a:cubicBezTo>
                  <a:cubicBezTo>
                    <a:pt x="1032115" y="240170"/>
                    <a:pt x="1036633" y="233279"/>
                    <a:pt x="1024208" y="231556"/>
                  </a:cubicBezTo>
                  <a:cubicBezTo>
                    <a:pt x="1019690" y="230982"/>
                    <a:pt x="1019125" y="228110"/>
                    <a:pt x="1022514" y="224091"/>
                  </a:cubicBezTo>
                  <a:close/>
                  <a:moveTo>
                    <a:pt x="1055682" y="212416"/>
                  </a:moveTo>
                  <a:cubicBezTo>
                    <a:pt x="1056855" y="212353"/>
                    <a:pt x="1058027" y="213373"/>
                    <a:pt x="1059200" y="215415"/>
                  </a:cubicBezTo>
                  <a:cubicBezTo>
                    <a:pt x="1056855" y="215415"/>
                    <a:pt x="1054509" y="215415"/>
                    <a:pt x="1052163" y="215926"/>
                  </a:cubicBezTo>
                  <a:cubicBezTo>
                    <a:pt x="1053336" y="213629"/>
                    <a:pt x="1054509" y="212480"/>
                    <a:pt x="1055682" y="212416"/>
                  </a:cubicBezTo>
                  <a:close/>
                  <a:moveTo>
                    <a:pt x="127073" y="201123"/>
                  </a:moveTo>
                  <a:cubicBezTo>
                    <a:pt x="128832" y="202824"/>
                    <a:pt x="131178" y="203958"/>
                    <a:pt x="132351" y="205660"/>
                  </a:cubicBezTo>
                  <a:cubicBezTo>
                    <a:pt x="134110" y="207928"/>
                    <a:pt x="132937" y="210197"/>
                    <a:pt x="129419" y="210197"/>
                  </a:cubicBezTo>
                  <a:cubicBezTo>
                    <a:pt x="129419" y="210764"/>
                    <a:pt x="128246" y="209062"/>
                    <a:pt x="128246" y="207928"/>
                  </a:cubicBezTo>
                  <a:cubicBezTo>
                    <a:pt x="127073" y="205660"/>
                    <a:pt x="127073" y="203391"/>
                    <a:pt x="127073" y="201123"/>
                  </a:cubicBezTo>
                  <a:close/>
                  <a:moveTo>
                    <a:pt x="1317577" y="194653"/>
                  </a:moveTo>
                  <a:cubicBezTo>
                    <a:pt x="1319303" y="198807"/>
                    <a:pt x="1321605" y="202962"/>
                    <a:pt x="1323907" y="207710"/>
                  </a:cubicBezTo>
                  <a:cubicBezTo>
                    <a:pt x="1333689" y="229076"/>
                    <a:pt x="1322181" y="243914"/>
                    <a:pt x="1298013" y="241540"/>
                  </a:cubicBezTo>
                  <a:cubicBezTo>
                    <a:pt x="1292259" y="241540"/>
                    <a:pt x="1286505" y="240353"/>
                    <a:pt x="1280750" y="240353"/>
                  </a:cubicBezTo>
                  <a:cubicBezTo>
                    <a:pt x="1278448" y="237385"/>
                    <a:pt x="1275572" y="235011"/>
                    <a:pt x="1273270" y="232044"/>
                  </a:cubicBezTo>
                  <a:cubicBezTo>
                    <a:pt x="1279599" y="223141"/>
                    <a:pt x="1287655" y="215425"/>
                    <a:pt x="1292834" y="205929"/>
                  </a:cubicBezTo>
                  <a:cubicBezTo>
                    <a:pt x="1299164" y="195246"/>
                    <a:pt x="1307219" y="193465"/>
                    <a:pt x="1317577" y="194653"/>
                  </a:cubicBezTo>
                  <a:close/>
                  <a:moveTo>
                    <a:pt x="286487" y="191544"/>
                  </a:moveTo>
                  <a:cubicBezTo>
                    <a:pt x="289094" y="190676"/>
                    <a:pt x="290832" y="192412"/>
                    <a:pt x="293150" y="196461"/>
                  </a:cubicBezTo>
                  <a:cubicBezTo>
                    <a:pt x="300682" y="209187"/>
                    <a:pt x="308214" y="208609"/>
                    <a:pt x="319803" y="203403"/>
                  </a:cubicBezTo>
                  <a:cubicBezTo>
                    <a:pt x="321541" y="202246"/>
                    <a:pt x="324438" y="202246"/>
                    <a:pt x="326755" y="202246"/>
                  </a:cubicBezTo>
                  <a:cubicBezTo>
                    <a:pt x="330811" y="210923"/>
                    <a:pt x="336026" y="215551"/>
                    <a:pt x="346455" y="211501"/>
                  </a:cubicBezTo>
                  <a:lnTo>
                    <a:pt x="363752" y="209774"/>
                  </a:lnTo>
                  <a:lnTo>
                    <a:pt x="366744" y="201000"/>
                  </a:lnTo>
                  <a:cubicBezTo>
                    <a:pt x="367296" y="199177"/>
                    <a:pt x="370611" y="198569"/>
                    <a:pt x="371716" y="199177"/>
                  </a:cubicBezTo>
                  <a:cubicBezTo>
                    <a:pt x="375584" y="201000"/>
                    <a:pt x="375031" y="205253"/>
                    <a:pt x="372821" y="207684"/>
                  </a:cubicBezTo>
                  <a:lnTo>
                    <a:pt x="364526" y="210368"/>
                  </a:lnTo>
                  <a:lnTo>
                    <a:pt x="377742" y="221914"/>
                  </a:lnTo>
                  <a:cubicBezTo>
                    <a:pt x="379480" y="223071"/>
                    <a:pt x="380639" y="225963"/>
                    <a:pt x="380060" y="228277"/>
                  </a:cubicBezTo>
                  <a:cubicBezTo>
                    <a:pt x="379480" y="229434"/>
                    <a:pt x="376583" y="231748"/>
                    <a:pt x="374845" y="231748"/>
                  </a:cubicBezTo>
                  <a:cubicBezTo>
                    <a:pt x="364996" y="232326"/>
                    <a:pt x="355146" y="231169"/>
                    <a:pt x="345296" y="232326"/>
                  </a:cubicBezTo>
                  <a:cubicBezTo>
                    <a:pt x="335446" y="234062"/>
                    <a:pt x="340661" y="241582"/>
                    <a:pt x="341240" y="246788"/>
                  </a:cubicBezTo>
                  <a:cubicBezTo>
                    <a:pt x="341819" y="251416"/>
                    <a:pt x="341240" y="256044"/>
                    <a:pt x="340661" y="260671"/>
                  </a:cubicBezTo>
                  <a:cubicBezTo>
                    <a:pt x="339502" y="263564"/>
                    <a:pt x="337764" y="265878"/>
                    <a:pt x="336026" y="268770"/>
                  </a:cubicBezTo>
                  <a:cubicBezTo>
                    <a:pt x="330231" y="273398"/>
                    <a:pt x="325017" y="274555"/>
                    <a:pt x="319223" y="268770"/>
                  </a:cubicBezTo>
                  <a:cubicBezTo>
                    <a:pt x="319223" y="260671"/>
                    <a:pt x="319223" y="251994"/>
                    <a:pt x="314009" y="244474"/>
                  </a:cubicBezTo>
                  <a:cubicBezTo>
                    <a:pt x="312270" y="241582"/>
                    <a:pt x="311691" y="236954"/>
                    <a:pt x="307056" y="237532"/>
                  </a:cubicBezTo>
                  <a:cubicBezTo>
                    <a:pt x="303000" y="237532"/>
                    <a:pt x="300682" y="241003"/>
                    <a:pt x="300682" y="244474"/>
                  </a:cubicBezTo>
                  <a:cubicBezTo>
                    <a:pt x="300682" y="250259"/>
                    <a:pt x="298944" y="254308"/>
                    <a:pt x="292571" y="254308"/>
                  </a:cubicBezTo>
                  <a:cubicBezTo>
                    <a:pt x="286777" y="253730"/>
                    <a:pt x="280403" y="255465"/>
                    <a:pt x="278086" y="246788"/>
                  </a:cubicBezTo>
                  <a:cubicBezTo>
                    <a:pt x="277506" y="243317"/>
                    <a:pt x="275189" y="241003"/>
                    <a:pt x="272871" y="238111"/>
                  </a:cubicBezTo>
                  <a:cubicBezTo>
                    <a:pt x="270554" y="234640"/>
                    <a:pt x="269395" y="231169"/>
                    <a:pt x="272292" y="228855"/>
                  </a:cubicBezTo>
                  <a:cubicBezTo>
                    <a:pt x="274609" y="227120"/>
                    <a:pt x="279244" y="228277"/>
                    <a:pt x="282142" y="228277"/>
                  </a:cubicBezTo>
                  <a:cubicBezTo>
                    <a:pt x="284459" y="228855"/>
                    <a:pt x="287356" y="230012"/>
                    <a:pt x="289094" y="229434"/>
                  </a:cubicBezTo>
                  <a:cubicBezTo>
                    <a:pt x="293150" y="228277"/>
                    <a:pt x="295468" y="224227"/>
                    <a:pt x="293150" y="221914"/>
                  </a:cubicBezTo>
                  <a:cubicBezTo>
                    <a:pt x="287356" y="216708"/>
                    <a:pt x="280983" y="213236"/>
                    <a:pt x="274609" y="209766"/>
                  </a:cubicBezTo>
                  <a:lnTo>
                    <a:pt x="274609" y="202246"/>
                  </a:lnTo>
                  <a:cubicBezTo>
                    <a:pt x="280403" y="195882"/>
                    <a:pt x="283880" y="192412"/>
                    <a:pt x="286487" y="191544"/>
                  </a:cubicBezTo>
                  <a:close/>
                  <a:moveTo>
                    <a:pt x="335337" y="189471"/>
                  </a:moveTo>
                  <a:cubicBezTo>
                    <a:pt x="336925" y="189471"/>
                    <a:pt x="338438" y="190303"/>
                    <a:pt x="339345" y="192245"/>
                  </a:cubicBezTo>
                  <a:cubicBezTo>
                    <a:pt x="339951" y="193355"/>
                    <a:pt x="339345" y="197238"/>
                    <a:pt x="337530" y="197793"/>
                  </a:cubicBezTo>
                  <a:cubicBezTo>
                    <a:pt x="334505" y="198903"/>
                    <a:pt x="330874" y="200012"/>
                    <a:pt x="327848" y="200567"/>
                  </a:cubicBezTo>
                  <a:cubicBezTo>
                    <a:pt x="329059" y="197793"/>
                    <a:pt x="329059" y="193909"/>
                    <a:pt x="330874" y="191690"/>
                  </a:cubicBezTo>
                  <a:cubicBezTo>
                    <a:pt x="332084" y="190303"/>
                    <a:pt x="333748" y="189471"/>
                    <a:pt x="335337" y="189471"/>
                  </a:cubicBezTo>
                  <a:close/>
                  <a:moveTo>
                    <a:pt x="1042466" y="183257"/>
                  </a:moveTo>
                  <a:cubicBezTo>
                    <a:pt x="1051594" y="194249"/>
                    <a:pt x="1042466" y="205818"/>
                    <a:pt x="1043037" y="217388"/>
                  </a:cubicBezTo>
                  <a:cubicBezTo>
                    <a:pt x="1035620" y="217388"/>
                    <a:pt x="1028203" y="217388"/>
                    <a:pt x="1020786" y="217388"/>
                  </a:cubicBezTo>
                  <a:cubicBezTo>
                    <a:pt x="1012228" y="215652"/>
                    <a:pt x="1005952" y="226065"/>
                    <a:pt x="996253" y="219702"/>
                  </a:cubicBezTo>
                  <a:cubicBezTo>
                    <a:pt x="1000817" y="209289"/>
                    <a:pt x="1008234" y="201190"/>
                    <a:pt x="1017933" y="197720"/>
                  </a:cubicBezTo>
                  <a:cubicBezTo>
                    <a:pt x="1027632" y="194249"/>
                    <a:pt x="1033908" y="187885"/>
                    <a:pt x="1042466" y="183257"/>
                  </a:cubicBezTo>
                  <a:close/>
                  <a:moveTo>
                    <a:pt x="466645" y="183257"/>
                  </a:moveTo>
                  <a:cubicBezTo>
                    <a:pt x="468366" y="183257"/>
                    <a:pt x="471810" y="184944"/>
                    <a:pt x="472384" y="186631"/>
                  </a:cubicBezTo>
                  <a:cubicBezTo>
                    <a:pt x="473531" y="191692"/>
                    <a:pt x="474105" y="197316"/>
                    <a:pt x="474679" y="202939"/>
                  </a:cubicBezTo>
                  <a:cubicBezTo>
                    <a:pt x="474105" y="206875"/>
                    <a:pt x="473531" y="210249"/>
                    <a:pt x="472384" y="213624"/>
                  </a:cubicBezTo>
                  <a:cubicBezTo>
                    <a:pt x="472384" y="214186"/>
                    <a:pt x="470662" y="215873"/>
                    <a:pt x="470088" y="215873"/>
                  </a:cubicBezTo>
                  <a:cubicBezTo>
                    <a:pt x="468366" y="215311"/>
                    <a:pt x="465497" y="214748"/>
                    <a:pt x="464350" y="213061"/>
                  </a:cubicBezTo>
                  <a:cubicBezTo>
                    <a:pt x="457463" y="204626"/>
                    <a:pt x="459185" y="195628"/>
                    <a:pt x="461480" y="186631"/>
                  </a:cubicBezTo>
                  <a:cubicBezTo>
                    <a:pt x="462054" y="184944"/>
                    <a:pt x="464923" y="183257"/>
                    <a:pt x="466645" y="183257"/>
                  </a:cubicBezTo>
                  <a:close/>
                  <a:moveTo>
                    <a:pt x="1618910" y="167945"/>
                  </a:moveTo>
                  <a:cubicBezTo>
                    <a:pt x="1619418" y="168584"/>
                    <a:pt x="1620435" y="169860"/>
                    <a:pt x="1620943" y="170498"/>
                  </a:cubicBezTo>
                  <a:cubicBezTo>
                    <a:pt x="1620435" y="171136"/>
                    <a:pt x="1619418" y="171774"/>
                    <a:pt x="1618401" y="172412"/>
                  </a:cubicBezTo>
                  <a:cubicBezTo>
                    <a:pt x="1617385" y="171774"/>
                    <a:pt x="1616876" y="170498"/>
                    <a:pt x="1616368" y="169860"/>
                  </a:cubicBezTo>
                  <a:cubicBezTo>
                    <a:pt x="1616876" y="169222"/>
                    <a:pt x="1617893" y="167945"/>
                    <a:pt x="1618910" y="167945"/>
                  </a:cubicBezTo>
                  <a:close/>
                  <a:moveTo>
                    <a:pt x="262316" y="153245"/>
                  </a:moveTo>
                  <a:cubicBezTo>
                    <a:pt x="264494" y="152633"/>
                    <a:pt x="266673" y="153858"/>
                    <a:pt x="268851" y="154470"/>
                  </a:cubicBezTo>
                  <a:cubicBezTo>
                    <a:pt x="267762" y="156308"/>
                    <a:pt x="267217" y="158758"/>
                    <a:pt x="265583" y="159983"/>
                  </a:cubicBezTo>
                  <a:cubicBezTo>
                    <a:pt x="262316" y="163045"/>
                    <a:pt x="257959" y="164883"/>
                    <a:pt x="254147" y="167333"/>
                  </a:cubicBezTo>
                  <a:cubicBezTo>
                    <a:pt x="254147" y="160595"/>
                    <a:pt x="255781" y="154470"/>
                    <a:pt x="262316" y="153245"/>
                  </a:cubicBezTo>
                  <a:close/>
                  <a:moveTo>
                    <a:pt x="1122689" y="139873"/>
                  </a:moveTo>
                  <a:cubicBezTo>
                    <a:pt x="1123324" y="139873"/>
                    <a:pt x="1123959" y="141574"/>
                    <a:pt x="1124595" y="142708"/>
                  </a:cubicBezTo>
                  <a:cubicBezTo>
                    <a:pt x="1125230" y="144977"/>
                    <a:pt x="1125230" y="146678"/>
                    <a:pt x="1125230" y="149514"/>
                  </a:cubicBezTo>
                  <a:cubicBezTo>
                    <a:pt x="1123324" y="147812"/>
                    <a:pt x="1121418" y="146678"/>
                    <a:pt x="1120147" y="144977"/>
                  </a:cubicBezTo>
                  <a:cubicBezTo>
                    <a:pt x="1118241" y="142141"/>
                    <a:pt x="1118877" y="140440"/>
                    <a:pt x="1122689" y="139873"/>
                  </a:cubicBezTo>
                  <a:close/>
                  <a:moveTo>
                    <a:pt x="1507099" y="135347"/>
                  </a:moveTo>
                  <a:cubicBezTo>
                    <a:pt x="1516233" y="135347"/>
                    <a:pt x="1524795" y="135347"/>
                    <a:pt x="1532786" y="135925"/>
                  </a:cubicBezTo>
                  <a:cubicBezTo>
                    <a:pt x="1540777" y="135925"/>
                    <a:pt x="1539065" y="140549"/>
                    <a:pt x="1536211" y="145173"/>
                  </a:cubicBezTo>
                  <a:cubicBezTo>
                    <a:pt x="1534499" y="149220"/>
                    <a:pt x="1536211" y="152688"/>
                    <a:pt x="1539636" y="154422"/>
                  </a:cubicBezTo>
                  <a:cubicBezTo>
                    <a:pt x="1547627" y="159046"/>
                    <a:pt x="1547627" y="163093"/>
                    <a:pt x="1541348" y="170607"/>
                  </a:cubicBezTo>
                  <a:cubicBezTo>
                    <a:pt x="1535640" y="176387"/>
                    <a:pt x="1539065" y="183902"/>
                    <a:pt x="1544773" y="189104"/>
                  </a:cubicBezTo>
                  <a:cubicBezTo>
                    <a:pt x="1551623" y="195607"/>
                    <a:pt x="1561041" y="197558"/>
                    <a:pt x="1568212" y="202760"/>
                  </a:cubicBezTo>
                  <a:lnTo>
                    <a:pt x="1574219" y="209087"/>
                  </a:lnTo>
                  <a:lnTo>
                    <a:pt x="1574293" y="208778"/>
                  </a:lnTo>
                  <a:lnTo>
                    <a:pt x="1581635" y="208778"/>
                  </a:lnTo>
                  <a:cubicBezTo>
                    <a:pt x="1582200" y="214374"/>
                    <a:pt x="1581635" y="219527"/>
                    <a:pt x="1580293" y="224460"/>
                  </a:cubicBezTo>
                  <a:lnTo>
                    <a:pt x="1574405" y="238546"/>
                  </a:lnTo>
                  <a:lnTo>
                    <a:pt x="1574455" y="238815"/>
                  </a:lnTo>
                  <a:cubicBezTo>
                    <a:pt x="1573884" y="260780"/>
                    <a:pt x="1564751" y="269451"/>
                    <a:pt x="1545915" y="255578"/>
                  </a:cubicBezTo>
                  <a:cubicBezTo>
                    <a:pt x="1533357" y="246329"/>
                    <a:pt x="1523082" y="242861"/>
                    <a:pt x="1511666" y="255578"/>
                  </a:cubicBezTo>
                  <a:lnTo>
                    <a:pt x="1508905" y="254335"/>
                  </a:lnTo>
                  <a:lnTo>
                    <a:pt x="1509146" y="254579"/>
                  </a:lnTo>
                  <a:cubicBezTo>
                    <a:pt x="1538290" y="277133"/>
                    <a:pt x="1546540" y="301313"/>
                    <a:pt x="1533897" y="325656"/>
                  </a:cubicBezTo>
                  <a:lnTo>
                    <a:pt x="1517999" y="345393"/>
                  </a:lnTo>
                  <a:lnTo>
                    <a:pt x="1524545" y="344041"/>
                  </a:lnTo>
                  <a:cubicBezTo>
                    <a:pt x="1527307" y="344679"/>
                    <a:pt x="1531175" y="344679"/>
                    <a:pt x="1532280" y="348507"/>
                  </a:cubicBezTo>
                  <a:cubicBezTo>
                    <a:pt x="1534489" y="352335"/>
                    <a:pt x="1528965" y="356163"/>
                    <a:pt x="1522887" y="355525"/>
                  </a:cubicBezTo>
                  <a:lnTo>
                    <a:pt x="1512495" y="353025"/>
                  </a:lnTo>
                  <a:lnTo>
                    <a:pt x="1509146" y="358674"/>
                  </a:lnTo>
                  <a:cubicBezTo>
                    <a:pt x="1506003" y="361276"/>
                    <a:pt x="1502860" y="362433"/>
                    <a:pt x="1499645" y="362433"/>
                  </a:cubicBezTo>
                  <a:lnTo>
                    <a:pt x="1493992" y="360622"/>
                  </a:lnTo>
                  <a:lnTo>
                    <a:pt x="1493697" y="376171"/>
                  </a:lnTo>
                  <a:cubicBezTo>
                    <a:pt x="1493626" y="382503"/>
                    <a:pt x="1492910" y="388762"/>
                    <a:pt x="1489474" y="394585"/>
                  </a:cubicBezTo>
                  <a:lnTo>
                    <a:pt x="1488057" y="394958"/>
                  </a:lnTo>
                  <a:lnTo>
                    <a:pt x="1494861" y="401535"/>
                  </a:lnTo>
                  <a:lnTo>
                    <a:pt x="1497952" y="397586"/>
                  </a:lnTo>
                  <a:cubicBezTo>
                    <a:pt x="1499276" y="396555"/>
                    <a:pt x="1500732" y="396261"/>
                    <a:pt x="1502320" y="397438"/>
                  </a:cubicBezTo>
                  <a:cubicBezTo>
                    <a:pt x="1506555" y="400383"/>
                    <a:pt x="1502849" y="403917"/>
                    <a:pt x="1500202" y="406273"/>
                  </a:cubicBezTo>
                  <a:lnTo>
                    <a:pt x="1495839" y="408921"/>
                  </a:lnTo>
                  <a:lnTo>
                    <a:pt x="1495389" y="409355"/>
                  </a:lnTo>
                  <a:cubicBezTo>
                    <a:pt x="1495389" y="411605"/>
                    <a:pt x="1495389" y="413854"/>
                    <a:pt x="1495389" y="416666"/>
                  </a:cubicBezTo>
                  <a:lnTo>
                    <a:pt x="1491807" y="418051"/>
                  </a:lnTo>
                  <a:lnTo>
                    <a:pt x="1493834" y="418051"/>
                  </a:lnTo>
                  <a:lnTo>
                    <a:pt x="1493834" y="424630"/>
                  </a:lnTo>
                  <a:lnTo>
                    <a:pt x="1493886" y="424656"/>
                  </a:lnTo>
                  <a:cubicBezTo>
                    <a:pt x="1494466" y="432184"/>
                    <a:pt x="1492727" y="441450"/>
                    <a:pt x="1501422" y="446662"/>
                  </a:cubicBezTo>
                  <a:cubicBezTo>
                    <a:pt x="1489829" y="465194"/>
                    <a:pt x="1490409" y="485464"/>
                    <a:pt x="1495625" y="504575"/>
                  </a:cubicBezTo>
                  <a:cubicBezTo>
                    <a:pt x="1501422" y="525423"/>
                    <a:pt x="1501422" y="545114"/>
                    <a:pt x="1501422" y="565383"/>
                  </a:cubicBezTo>
                  <a:cubicBezTo>
                    <a:pt x="1494466" y="569437"/>
                    <a:pt x="1487511" y="570595"/>
                    <a:pt x="1484033" y="560750"/>
                  </a:cubicBezTo>
                  <a:cubicBezTo>
                    <a:pt x="1482874" y="557275"/>
                    <a:pt x="1481135" y="553801"/>
                    <a:pt x="1479396" y="550905"/>
                  </a:cubicBezTo>
                  <a:cubicBezTo>
                    <a:pt x="1467803" y="548010"/>
                    <a:pt x="1457370" y="570595"/>
                    <a:pt x="1445198" y="551484"/>
                  </a:cubicBezTo>
                  <a:cubicBezTo>
                    <a:pt x="1413463" y="530201"/>
                    <a:pt x="1424440" y="507290"/>
                    <a:pt x="1434357" y="484459"/>
                  </a:cubicBezTo>
                  <a:lnTo>
                    <a:pt x="1438583" y="472362"/>
                  </a:lnTo>
                  <a:lnTo>
                    <a:pt x="1423458" y="484143"/>
                  </a:lnTo>
                  <a:cubicBezTo>
                    <a:pt x="1406294" y="491019"/>
                    <a:pt x="1391299" y="478409"/>
                    <a:pt x="1376303" y="463189"/>
                  </a:cubicBezTo>
                  <a:cubicBezTo>
                    <a:pt x="1376303" y="460290"/>
                    <a:pt x="1376303" y="457971"/>
                    <a:pt x="1376303" y="455652"/>
                  </a:cubicBezTo>
                  <a:cubicBezTo>
                    <a:pt x="1374019" y="455652"/>
                    <a:pt x="1371733" y="455652"/>
                    <a:pt x="1368878" y="455072"/>
                  </a:cubicBezTo>
                  <a:cubicBezTo>
                    <a:pt x="1364879" y="451593"/>
                    <a:pt x="1366592" y="444636"/>
                    <a:pt x="1362023" y="440578"/>
                  </a:cubicBezTo>
                  <a:cubicBezTo>
                    <a:pt x="1354596" y="430142"/>
                    <a:pt x="1378017" y="429562"/>
                    <a:pt x="1369449" y="418546"/>
                  </a:cubicBezTo>
                  <a:cubicBezTo>
                    <a:pt x="1366592" y="416227"/>
                    <a:pt x="1364307" y="413328"/>
                    <a:pt x="1362023" y="411008"/>
                  </a:cubicBezTo>
                  <a:cubicBezTo>
                    <a:pt x="1360880" y="406370"/>
                    <a:pt x="1360309" y="402312"/>
                    <a:pt x="1359166" y="397673"/>
                  </a:cubicBezTo>
                  <a:cubicBezTo>
                    <a:pt x="1358024" y="393615"/>
                    <a:pt x="1358595" y="391296"/>
                    <a:pt x="1362023" y="388977"/>
                  </a:cubicBezTo>
                  <a:cubicBezTo>
                    <a:pt x="1366021" y="384918"/>
                    <a:pt x="1363165" y="377381"/>
                    <a:pt x="1369449" y="373902"/>
                  </a:cubicBezTo>
                  <a:cubicBezTo>
                    <a:pt x="1371733" y="366945"/>
                    <a:pt x="1380874" y="364626"/>
                    <a:pt x="1378017" y="353030"/>
                  </a:cubicBezTo>
                  <a:cubicBezTo>
                    <a:pt x="1374590" y="334477"/>
                    <a:pt x="1386586" y="313605"/>
                    <a:pt x="1374590" y="294472"/>
                  </a:cubicBezTo>
                  <a:cubicBezTo>
                    <a:pt x="1374019" y="293892"/>
                    <a:pt x="1380874" y="288094"/>
                    <a:pt x="1383730" y="284615"/>
                  </a:cubicBezTo>
                  <a:cubicBezTo>
                    <a:pt x="1394013" y="278817"/>
                    <a:pt x="1403152" y="273020"/>
                    <a:pt x="1401439" y="257945"/>
                  </a:cubicBezTo>
                  <a:cubicBezTo>
                    <a:pt x="1400296" y="249248"/>
                    <a:pt x="1405437" y="239392"/>
                    <a:pt x="1408293" y="231275"/>
                  </a:cubicBezTo>
                  <a:cubicBezTo>
                    <a:pt x="1409151" y="228666"/>
                    <a:pt x="1411007" y="227361"/>
                    <a:pt x="1413220" y="226637"/>
                  </a:cubicBezTo>
                  <a:lnTo>
                    <a:pt x="1419701" y="225574"/>
                  </a:lnTo>
                  <a:lnTo>
                    <a:pt x="1419485" y="225288"/>
                  </a:lnTo>
                  <a:lnTo>
                    <a:pt x="1420581" y="225311"/>
                  </a:lnTo>
                  <a:lnTo>
                    <a:pt x="1431269" y="219227"/>
                  </a:lnTo>
                  <a:cubicBezTo>
                    <a:pt x="1434250" y="217976"/>
                    <a:pt x="1436642" y="217578"/>
                    <a:pt x="1438713" y="218085"/>
                  </a:cubicBezTo>
                  <a:cubicBezTo>
                    <a:pt x="1442855" y="219100"/>
                    <a:pt x="1445710" y="223738"/>
                    <a:pt x="1449424" y="232435"/>
                  </a:cubicBezTo>
                  <a:cubicBezTo>
                    <a:pt x="1439712" y="249828"/>
                    <a:pt x="1449995" y="267222"/>
                    <a:pt x="1449995" y="284615"/>
                  </a:cubicBezTo>
                  <a:lnTo>
                    <a:pt x="1450507" y="285605"/>
                  </a:lnTo>
                  <a:lnTo>
                    <a:pt x="1450528" y="282790"/>
                  </a:lnTo>
                  <a:cubicBezTo>
                    <a:pt x="1452819" y="282790"/>
                    <a:pt x="1455110" y="282790"/>
                    <a:pt x="1457401" y="282790"/>
                  </a:cubicBezTo>
                  <a:lnTo>
                    <a:pt x="1457721" y="284198"/>
                  </a:lnTo>
                  <a:lnTo>
                    <a:pt x="1457715" y="284072"/>
                  </a:lnTo>
                  <a:cubicBezTo>
                    <a:pt x="1461144" y="274819"/>
                    <a:pt x="1464001" y="265567"/>
                    <a:pt x="1468573" y="256892"/>
                  </a:cubicBezTo>
                  <a:cubicBezTo>
                    <a:pt x="1470859" y="252266"/>
                    <a:pt x="1475430" y="251109"/>
                    <a:pt x="1480002" y="255157"/>
                  </a:cubicBezTo>
                  <a:cubicBezTo>
                    <a:pt x="1492002" y="265567"/>
                    <a:pt x="1496574" y="255735"/>
                    <a:pt x="1501717" y="247061"/>
                  </a:cubicBezTo>
                  <a:lnTo>
                    <a:pt x="1502022" y="247370"/>
                  </a:lnTo>
                  <a:lnTo>
                    <a:pt x="1501392" y="246329"/>
                  </a:lnTo>
                  <a:cubicBezTo>
                    <a:pt x="1498538" y="242861"/>
                    <a:pt x="1495112" y="238815"/>
                    <a:pt x="1491117" y="235925"/>
                  </a:cubicBezTo>
                  <a:cubicBezTo>
                    <a:pt x="1487692" y="233035"/>
                    <a:pt x="1479130" y="231878"/>
                    <a:pt x="1479130" y="229566"/>
                  </a:cubicBezTo>
                  <a:cubicBezTo>
                    <a:pt x="1479701" y="222630"/>
                    <a:pt x="1481413" y="215694"/>
                    <a:pt x="1484838" y="209913"/>
                  </a:cubicBezTo>
                  <a:cubicBezTo>
                    <a:pt x="1491117" y="198353"/>
                    <a:pt x="1501963" y="188526"/>
                    <a:pt x="1491688" y="174653"/>
                  </a:cubicBezTo>
                  <a:cubicBezTo>
                    <a:pt x="1499679" y="163093"/>
                    <a:pt x="1502533" y="150376"/>
                    <a:pt x="1501963" y="136503"/>
                  </a:cubicBezTo>
                  <a:cubicBezTo>
                    <a:pt x="1503675" y="135347"/>
                    <a:pt x="1505387" y="134769"/>
                    <a:pt x="1507099" y="135347"/>
                  </a:cubicBezTo>
                  <a:close/>
                  <a:moveTo>
                    <a:pt x="846247" y="122592"/>
                  </a:moveTo>
                  <a:cubicBezTo>
                    <a:pt x="853812" y="126681"/>
                    <a:pt x="860795" y="131939"/>
                    <a:pt x="868360" y="136029"/>
                  </a:cubicBezTo>
                  <a:cubicBezTo>
                    <a:pt x="875343" y="138950"/>
                    <a:pt x="883490" y="154724"/>
                    <a:pt x="890473" y="135445"/>
                  </a:cubicBezTo>
                  <a:cubicBezTo>
                    <a:pt x="891055" y="133108"/>
                    <a:pt x="894546" y="133692"/>
                    <a:pt x="895128" y="136613"/>
                  </a:cubicBezTo>
                  <a:cubicBezTo>
                    <a:pt x="897456" y="147129"/>
                    <a:pt x="906185" y="147129"/>
                    <a:pt x="913749" y="151219"/>
                  </a:cubicBezTo>
                  <a:cubicBezTo>
                    <a:pt x="930043" y="157646"/>
                    <a:pt x="949246" y="152387"/>
                    <a:pt x="962631" y="164656"/>
                  </a:cubicBezTo>
                  <a:cubicBezTo>
                    <a:pt x="944591" y="165824"/>
                    <a:pt x="925970" y="166993"/>
                    <a:pt x="907348" y="168161"/>
                  </a:cubicBezTo>
                  <a:cubicBezTo>
                    <a:pt x="879998" y="169914"/>
                    <a:pt x="855558" y="156477"/>
                    <a:pt x="839264" y="131355"/>
                  </a:cubicBezTo>
                  <a:cubicBezTo>
                    <a:pt x="838682" y="130187"/>
                    <a:pt x="839264" y="126681"/>
                    <a:pt x="839846" y="124929"/>
                  </a:cubicBezTo>
                  <a:cubicBezTo>
                    <a:pt x="841591" y="123760"/>
                    <a:pt x="845083" y="122008"/>
                    <a:pt x="846247" y="122592"/>
                  </a:cubicBezTo>
                  <a:close/>
                  <a:moveTo>
                    <a:pt x="902217" y="113549"/>
                  </a:moveTo>
                  <a:cubicBezTo>
                    <a:pt x="908111" y="114715"/>
                    <a:pt x="915182" y="111799"/>
                    <a:pt x="919897" y="117049"/>
                  </a:cubicBezTo>
                  <a:cubicBezTo>
                    <a:pt x="922254" y="119965"/>
                    <a:pt x="920486" y="128132"/>
                    <a:pt x="928147" y="125799"/>
                  </a:cubicBezTo>
                  <a:cubicBezTo>
                    <a:pt x="931684" y="124049"/>
                    <a:pt x="934041" y="121715"/>
                    <a:pt x="938166" y="118215"/>
                  </a:cubicBezTo>
                  <a:cubicBezTo>
                    <a:pt x="939934" y="129299"/>
                    <a:pt x="941113" y="138632"/>
                    <a:pt x="942291" y="152049"/>
                  </a:cubicBezTo>
                  <a:cubicBezTo>
                    <a:pt x="929326" y="143299"/>
                    <a:pt x="918718" y="137465"/>
                    <a:pt x="908700" y="130465"/>
                  </a:cubicBezTo>
                  <a:cubicBezTo>
                    <a:pt x="903396" y="126382"/>
                    <a:pt x="902806" y="119965"/>
                    <a:pt x="902217" y="113549"/>
                  </a:cubicBezTo>
                  <a:close/>
                  <a:moveTo>
                    <a:pt x="1307211" y="94973"/>
                  </a:moveTo>
                  <a:cubicBezTo>
                    <a:pt x="1307581" y="95372"/>
                    <a:pt x="1308005" y="96488"/>
                    <a:pt x="1308428" y="98402"/>
                  </a:cubicBezTo>
                  <a:cubicBezTo>
                    <a:pt x="1307581" y="97764"/>
                    <a:pt x="1306311" y="96488"/>
                    <a:pt x="1306311" y="95850"/>
                  </a:cubicBezTo>
                  <a:cubicBezTo>
                    <a:pt x="1306523" y="94893"/>
                    <a:pt x="1306841" y="94574"/>
                    <a:pt x="1307211" y="94973"/>
                  </a:cubicBezTo>
                  <a:close/>
                  <a:moveTo>
                    <a:pt x="962235" y="94508"/>
                  </a:moveTo>
                  <a:cubicBezTo>
                    <a:pt x="963995" y="93935"/>
                    <a:pt x="966927" y="95654"/>
                    <a:pt x="968100" y="97945"/>
                  </a:cubicBezTo>
                  <a:cubicBezTo>
                    <a:pt x="980416" y="114560"/>
                    <a:pt x="979243" y="131748"/>
                    <a:pt x="969273" y="149508"/>
                  </a:cubicBezTo>
                  <a:cubicBezTo>
                    <a:pt x="956370" y="139196"/>
                    <a:pt x="954611" y="124300"/>
                    <a:pt x="951091" y="110550"/>
                  </a:cubicBezTo>
                  <a:cubicBezTo>
                    <a:pt x="950505" y="107685"/>
                    <a:pt x="952265" y="103102"/>
                    <a:pt x="954611" y="100237"/>
                  </a:cubicBezTo>
                  <a:cubicBezTo>
                    <a:pt x="956370" y="97945"/>
                    <a:pt x="959303" y="95654"/>
                    <a:pt x="962235" y="94508"/>
                  </a:cubicBezTo>
                  <a:close/>
                  <a:moveTo>
                    <a:pt x="860158" y="83726"/>
                  </a:moveTo>
                  <a:cubicBezTo>
                    <a:pt x="879600" y="86541"/>
                    <a:pt x="894467" y="95548"/>
                    <a:pt x="904189" y="112437"/>
                  </a:cubicBezTo>
                  <a:cubicBezTo>
                    <a:pt x="893896" y="110748"/>
                    <a:pt x="888177" y="120881"/>
                    <a:pt x="879028" y="121444"/>
                  </a:cubicBezTo>
                  <a:cubicBezTo>
                    <a:pt x="873310" y="118067"/>
                    <a:pt x="881315" y="109059"/>
                    <a:pt x="873310" y="107370"/>
                  </a:cubicBezTo>
                  <a:cubicBezTo>
                    <a:pt x="859014" y="104556"/>
                    <a:pt x="859014" y="104556"/>
                    <a:pt x="859586" y="94422"/>
                  </a:cubicBezTo>
                  <a:cubicBezTo>
                    <a:pt x="860158" y="91045"/>
                    <a:pt x="859586" y="87104"/>
                    <a:pt x="860158" y="83726"/>
                  </a:cubicBezTo>
                  <a:close/>
                  <a:moveTo>
                    <a:pt x="1184600" y="77322"/>
                  </a:moveTo>
                  <a:cubicBezTo>
                    <a:pt x="1185448" y="77837"/>
                    <a:pt x="1186012" y="79015"/>
                    <a:pt x="1186295" y="80782"/>
                  </a:cubicBezTo>
                  <a:cubicBezTo>
                    <a:pt x="1186295" y="80782"/>
                    <a:pt x="1184601" y="81960"/>
                    <a:pt x="1183471" y="82549"/>
                  </a:cubicBezTo>
                  <a:cubicBezTo>
                    <a:pt x="1181212" y="82549"/>
                    <a:pt x="1178953" y="83138"/>
                    <a:pt x="1176694" y="83138"/>
                  </a:cubicBezTo>
                  <a:cubicBezTo>
                    <a:pt x="1178388" y="81372"/>
                    <a:pt x="1178953" y="79015"/>
                    <a:pt x="1181212" y="77837"/>
                  </a:cubicBezTo>
                  <a:cubicBezTo>
                    <a:pt x="1182624" y="76954"/>
                    <a:pt x="1183754" y="76806"/>
                    <a:pt x="1184600" y="77322"/>
                  </a:cubicBezTo>
                  <a:close/>
                  <a:moveTo>
                    <a:pt x="1278354" y="71555"/>
                  </a:moveTo>
                  <a:cubicBezTo>
                    <a:pt x="1280699" y="71555"/>
                    <a:pt x="1283632" y="70966"/>
                    <a:pt x="1284805" y="71555"/>
                  </a:cubicBezTo>
                  <a:cubicBezTo>
                    <a:pt x="1289497" y="74500"/>
                    <a:pt x="1293016" y="77444"/>
                    <a:pt x="1293016" y="83334"/>
                  </a:cubicBezTo>
                  <a:cubicBezTo>
                    <a:pt x="1293016" y="84512"/>
                    <a:pt x="1291257" y="85690"/>
                    <a:pt x="1290670" y="85690"/>
                  </a:cubicBezTo>
                  <a:cubicBezTo>
                    <a:pt x="1284805" y="85690"/>
                    <a:pt x="1281873" y="82156"/>
                    <a:pt x="1279527" y="78033"/>
                  </a:cubicBezTo>
                  <a:cubicBezTo>
                    <a:pt x="1278354" y="76267"/>
                    <a:pt x="1278354" y="73911"/>
                    <a:pt x="1278354" y="71555"/>
                  </a:cubicBezTo>
                  <a:close/>
                  <a:moveTo>
                    <a:pt x="1124017" y="68414"/>
                  </a:moveTo>
                  <a:cubicBezTo>
                    <a:pt x="1139036" y="68414"/>
                    <a:pt x="1154053" y="68414"/>
                    <a:pt x="1168493" y="68998"/>
                  </a:cubicBezTo>
                  <a:cubicBezTo>
                    <a:pt x="1168493" y="73670"/>
                    <a:pt x="1168493" y="78342"/>
                    <a:pt x="1168493" y="83597"/>
                  </a:cubicBezTo>
                  <a:cubicBezTo>
                    <a:pt x="1159829" y="79509"/>
                    <a:pt x="1151165" y="74254"/>
                    <a:pt x="1140768" y="77174"/>
                  </a:cubicBezTo>
                  <a:cubicBezTo>
                    <a:pt x="1137303" y="77757"/>
                    <a:pt x="1133837" y="79509"/>
                    <a:pt x="1131527" y="81845"/>
                  </a:cubicBezTo>
                  <a:cubicBezTo>
                    <a:pt x="1125751" y="86517"/>
                    <a:pt x="1132104" y="94108"/>
                    <a:pt x="1128638" y="98780"/>
                  </a:cubicBezTo>
                  <a:cubicBezTo>
                    <a:pt x="1125173" y="104035"/>
                    <a:pt x="1115353" y="104035"/>
                    <a:pt x="1115353" y="113962"/>
                  </a:cubicBezTo>
                  <a:cubicBezTo>
                    <a:pt x="1115353" y="119802"/>
                    <a:pt x="1111310" y="125642"/>
                    <a:pt x="1110733" y="131481"/>
                  </a:cubicBezTo>
                  <a:cubicBezTo>
                    <a:pt x="1109577" y="137321"/>
                    <a:pt x="1109000" y="144328"/>
                    <a:pt x="1110733" y="149584"/>
                  </a:cubicBezTo>
                  <a:cubicBezTo>
                    <a:pt x="1113621" y="158343"/>
                    <a:pt x="1119397" y="156591"/>
                    <a:pt x="1124017" y="151335"/>
                  </a:cubicBezTo>
                  <a:cubicBezTo>
                    <a:pt x="1131527" y="151920"/>
                    <a:pt x="1139036" y="152503"/>
                    <a:pt x="1141346" y="161263"/>
                  </a:cubicBezTo>
                  <a:cubicBezTo>
                    <a:pt x="1126906" y="173526"/>
                    <a:pt x="1139613" y="184621"/>
                    <a:pt x="1141923" y="196884"/>
                  </a:cubicBezTo>
                  <a:cubicBezTo>
                    <a:pt x="1142501" y="198635"/>
                    <a:pt x="1141346" y="202140"/>
                    <a:pt x="1139613" y="202723"/>
                  </a:cubicBezTo>
                  <a:cubicBezTo>
                    <a:pt x="1136725" y="205643"/>
                    <a:pt x="1133260" y="205059"/>
                    <a:pt x="1131527" y="200388"/>
                  </a:cubicBezTo>
                  <a:cubicBezTo>
                    <a:pt x="1130371" y="197468"/>
                    <a:pt x="1128638" y="191628"/>
                    <a:pt x="1126906" y="191628"/>
                  </a:cubicBezTo>
                  <a:cubicBezTo>
                    <a:pt x="1109000" y="189876"/>
                    <a:pt x="1096870" y="175862"/>
                    <a:pt x="1079541" y="173526"/>
                  </a:cubicBezTo>
                  <a:lnTo>
                    <a:pt x="1079377" y="173230"/>
                  </a:lnTo>
                  <a:lnTo>
                    <a:pt x="1078214" y="175177"/>
                  </a:lnTo>
                  <a:cubicBezTo>
                    <a:pt x="1076625" y="174964"/>
                    <a:pt x="1075990" y="174645"/>
                    <a:pt x="1076228" y="174273"/>
                  </a:cubicBezTo>
                  <a:lnTo>
                    <a:pt x="1079313" y="173114"/>
                  </a:lnTo>
                  <a:lnTo>
                    <a:pt x="1074343" y="164182"/>
                  </a:lnTo>
                  <a:cubicBezTo>
                    <a:pt x="1065679" y="156007"/>
                    <a:pt x="1071455" y="151920"/>
                    <a:pt x="1078387" y="147248"/>
                  </a:cubicBezTo>
                  <a:cubicBezTo>
                    <a:pt x="1080119" y="146080"/>
                    <a:pt x="1080697" y="143160"/>
                    <a:pt x="1081852" y="140824"/>
                  </a:cubicBezTo>
                  <a:cubicBezTo>
                    <a:pt x="1079541" y="133233"/>
                    <a:pt x="1071455" y="136737"/>
                    <a:pt x="1066834" y="133233"/>
                  </a:cubicBezTo>
                  <a:cubicBezTo>
                    <a:pt x="1063369" y="130313"/>
                    <a:pt x="1056437" y="127977"/>
                    <a:pt x="1055860" y="124474"/>
                  </a:cubicBezTo>
                  <a:cubicBezTo>
                    <a:pt x="1054705" y="117467"/>
                    <a:pt x="1062214" y="115714"/>
                    <a:pt x="1067990" y="113379"/>
                  </a:cubicBezTo>
                  <a:cubicBezTo>
                    <a:pt x="1070300" y="112795"/>
                    <a:pt x="1073765" y="112795"/>
                    <a:pt x="1074921" y="110459"/>
                  </a:cubicBezTo>
                  <a:cubicBezTo>
                    <a:pt x="1085318" y="90021"/>
                    <a:pt x="1108422" y="83013"/>
                    <a:pt x="1124017" y="68414"/>
                  </a:cubicBezTo>
                  <a:close/>
                  <a:moveTo>
                    <a:pt x="1240648" y="68176"/>
                  </a:moveTo>
                  <a:cubicBezTo>
                    <a:pt x="1256691" y="65861"/>
                    <a:pt x="1271016" y="72804"/>
                    <a:pt x="1272735" y="89584"/>
                  </a:cubicBezTo>
                  <a:cubicBezTo>
                    <a:pt x="1274454" y="105207"/>
                    <a:pt x="1284195" y="121987"/>
                    <a:pt x="1273881" y="138766"/>
                  </a:cubicBezTo>
                  <a:cubicBezTo>
                    <a:pt x="1271016" y="142238"/>
                    <a:pt x="1269297" y="148024"/>
                    <a:pt x="1269297" y="152074"/>
                  </a:cubicBezTo>
                  <a:cubicBezTo>
                    <a:pt x="1269297" y="154967"/>
                    <a:pt x="1272162" y="158439"/>
                    <a:pt x="1274454" y="160753"/>
                  </a:cubicBezTo>
                  <a:cubicBezTo>
                    <a:pt x="1277319" y="163068"/>
                    <a:pt x="1280184" y="161911"/>
                    <a:pt x="1283048" y="158439"/>
                  </a:cubicBezTo>
                  <a:cubicBezTo>
                    <a:pt x="1293362" y="142817"/>
                    <a:pt x="1301384" y="126616"/>
                    <a:pt x="1304822" y="107521"/>
                  </a:cubicBezTo>
                  <a:cubicBezTo>
                    <a:pt x="1305395" y="104049"/>
                    <a:pt x="1307114" y="101156"/>
                    <a:pt x="1308833" y="97685"/>
                  </a:cubicBezTo>
                  <a:cubicBezTo>
                    <a:pt x="1322585" y="102892"/>
                    <a:pt x="1328314" y="117936"/>
                    <a:pt x="1338055" y="127194"/>
                  </a:cubicBezTo>
                  <a:cubicBezTo>
                    <a:pt x="1338055" y="129509"/>
                    <a:pt x="1338055" y="131823"/>
                    <a:pt x="1338055" y="134716"/>
                  </a:cubicBezTo>
                  <a:cubicBezTo>
                    <a:pt x="1331752" y="139345"/>
                    <a:pt x="1340347" y="142817"/>
                    <a:pt x="1339774" y="146288"/>
                  </a:cubicBezTo>
                  <a:cubicBezTo>
                    <a:pt x="1338628" y="150338"/>
                    <a:pt x="1332898" y="153232"/>
                    <a:pt x="1332325" y="157861"/>
                  </a:cubicBezTo>
                  <a:cubicBezTo>
                    <a:pt x="1330606" y="164804"/>
                    <a:pt x="1327741" y="175219"/>
                    <a:pt x="1342639" y="174061"/>
                  </a:cubicBezTo>
                  <a:cubicBezTo>
                    <a:pt x="1346650" y="173483"/>
                    <a:pt x="1348942" y="176376"/>
                    <a:pt x="1347796" y="180426"/>
                  </a:cubicBezTo>
                  <a:cubicBezTo>
                    <a:pt x="1346650" y="184477"/>
                    <a:pt x="1346077" y="189684"/>
                    <a:pt x="1344358" y="194313"/>
                  </a:cubicBezTo>
                  <a:cubicBezTo>
                    <a:pt x="1341493" y="202414"/>
                    <a:pt x="1338055" y="203571"/>
                    <a:pt x="1328887" y="198363"/>
                  </a:cubicBezTo>
                  <a:cubicBezTo>
                    <a:pt x="1324877" y="196627"/>
                    <a:pt x="1320292" y="194892"/>
                    <a:pt x="1316282" y="193734"/>
                  </a:cubicBezTo>
                  <a:cubicBezTo>
                    <a:pt x="1313417" y="183898"/>
                    <a:pt x="1310552" y="176376"/>
                    <a:pt x="1297373" y="182741"/>
                  </a:cubicBezTo>
                  <a:cubicBezTo>
                    <a:pt x="1279038" y="190263"/>
                    <a:pt x="1260129" y="186791"/>
                    <a:pt x="1242940" y="179269"/>
                  </a:cubicBezTo>
                  <a:cubicBezTo>
                    <a:pt x="1235491" y="173194"/>
                    <a:pt x="1233056" y="167118"/>
                    <a:pt x="1233628" y="160970"/>
                  </a:cubicBezTo>
                  <a:lnTo>
                    <a:pt x="1240689" y="145834"/>
                  </a:lnTo>
                  <a:lnTo>
                    <a:pt x="1232626" y="157354"/>
                  </a:lnTo>
                  <a:cubicBezTo>
                    <a:pt x="1230191" y="163791"/>
                    <a:pt x="1230334" y="170879"/>
                    <a:pt x="1235491" y="179269"/>
                  </a:cubicBezTo>
                  <a:cubicBezTo>
                    <a:pt x="1233199" y="183898"/>
                    <a:pt x="1230334" y="188527"/>
                    <a:pt x="1228042" y="193734"/>
                  </a:cubicBezTo>
                  <a:lnTo>
                    <a:pt x="1227556" y="196187"/>
                  </a:lnTo>
                  <a:lnTo>
                    <a:pt x="1234232" y="199757"/>
                  </a:lnTo>
                  <a:cubicBezTo>
                    <a:pt x="1239103" y="204499"/>
                    <a:pt x="1238256" y="211956"/>
                    <a:pt x="1237409" y="219412"/>
                  </a:cubicBezTo>
                  <a:cubicBezTo>
                    <a:pt x="1236844" y="222336"/>
                    <a:pt x="1235150" y="223506"/>
                    <a:pt x="1232891" y="222921"/>
                  </a:cubicBezTo>
                  <a:cubicBezTo>
                    <a:pt x="1231197" y="221752"/>
                    <a:pt x="1229502" y="219997"/>
                    <a:pt x="1228373" y="217658"/>
                  </a:cubicBezTo>
                  <a:cubicBezTo>
                    <a:pt x="1227243" y="215903"/>
                    <a:pt x="1227808" y="212979"/>
                    <a:pt x="1227243" y="210640"/>
                  </a:cubicBezTo>
                  <a:lnTo>
                    <a:pt x="1227243" y="207937"/>
                  </a:lnTo>
                  <a:lnTo>
                    <a:pt x="1218221" y="204972"/>
                  </a:lnTo>
                  <a:cubicBezTo>
                    <a:pt x="1210243" y="199412"/>
                    <a:pt x="1206699" y="188238"/>
                    <a:pt x="1197674" y="183898"/>
                  </a:cubicBezTo>
                  <a:cubicBezTo>
                    <a:pt x="1197101" y="182741"/>
                    <a:pt x="1198820" y="178112"/>
                    <a:pt x="1199966" y="174061"/>
                  </a:cubicBezTo>
                  <a:cubicBezTo>
                    <a:pt x="1203977" y="157282"/>
                    <a:pt x="1208561" y="139924"/>
                    <a:pt x="1211998" y="122565"/>
                  </a:cubicBezTo>
                  <a:cubicBezTo>
                    <a:pt x="1213144" y="117358"/>
                    <a:pt x="1208561" y="114464"/>
                    <a:pt x="1202258" y="116200"/>
                  </a:cubicBezTo>
                  <a:cubicBezTo>
                    <a:pt x="1199393" y="117936"/>
                    <a:pt x="1195955" y="118515"/>
                    <a:pt x="1193090" y="120251"/>
                  </a:cubicBezTo>
                  <a:cubicBezTo>
                    <a:pt x="1193090" y="115043"/>
                    <a:pt x="1191944" y="110414"/>
                    <a:pt x="1193090" y="105785"/>
                  </a:cubicBezTo>
                  <a:cubicBezTo>
                    <a:pt x="1194236" y="100578"/>
                    <a:pt x="1198820" y="97685"/>
                    <a:pt x="1203977" y="98264"/>
                  </a:cubicBezTo>
                  <a:cubicBezTo>
                    <a:pt x="1214863" y="98264"/>
                    <a:pt x="1216009" y="94792"/>
                    <a:pt x="1210853" y="85534"/>
                  </a:cubicBezTo>
                  <a:cubicBezTo>
                    <a:pt x="1209133" y="83798"/>
                    <a:pt x="1211998" y="78591"/>
                    <a:pt x="1213717" y="75119"/>
                  </a:cubicBezTo>
                  <a:cubicBezTo>
                    <a:pt x="1222312" y="72804"/>
                    <a:pt x="1231480" y="69333"/>
                    <a:pt x="1240648" y="68176"/>
                  </a:cubicBezTo>
                  <a:close/>
                  <a:moveTo>
                    <a:pt x="575271" y="59084"/>
                  </a:moveTo>
                  <a:cubicBezTo>
                    <a:pt x="575642" y="59323"/>
                    <a:pt x="576065" y="60439"/>
                    <a:pt x="576488" y="62673"/>
                  </a:cubicBezTo>
                  <a:cubicBezTo>
                    <a:pt x="575642" y="62034"/>
                    <a:pt x="574371" y="60758"/>
                    <a:pt x="574371" y="60758"/>
                  </a:cubicBezTo>
                  <a:cubicBezTo>
                    <a:pt x="574583" y="59482"/>
                    <a:pt x="574901" y="58844"/>
                    <a:pt x="575271" y="59084"/>
                  </a:cubicBezTo>
                  <a:close/>
                  <a:moveTo>
                    <a:pt x="639054" y="54250"/>
                  </a:moveTo>
                  <a:cubicBezTo>
                    <a:pt x="649384" y="53102"/>
                    <a:pt x="648236" y="62863"/>
                    <a:pt x="653402" y="66883"/>
                  </a:cubicBezTo>
                  <a:cubicBezTo>
                    <a:pt x="654549" y="67457"/>
                    <a:pt x="655123" y="71476"/>
                    <a:pt x="653976" y="72625"/>
                  </a:cubicBezTo>
                  <a:cubicBezTo>
                    <a:pt x="651106" y="75495"/>
                    <a:pt x="647662" y="73199"/>
                    <a:pt x="644219" y="72050"/>
                  </a:cubicBezTo>
                  <a:cubicBezTo>
                    <a:pt x="642497" y="70902"/>
                    <a:pt x="640202" y="69754"/>
                    <a:pt x="637906" y="68605"/>
                  </a:cubicBezTo>
                  <a:cubicBezTo>
                    <a:pt x="637906" y="64012"/>
                    <a:pt x="638480" y="59418"/>
                    <a:pt x="639054" y="54250"/>
                  </a:cubicBezTo>
                  <a:close/>
                  <a:moveTo>
                    <a:pt x="749730" y="53668"/>
                  </a:moveTo>
                  <a:cubicBezTo>
                    <a:pt x="752906" y="53668"/>
                    <a:pt x="754177" y="55937"/>
                    <a:pt x="752906" y="58205"/>
                  </a:cubicBezTo>
                  <a:cubicBezTo>
                    <a:pt x="751000" y="59906"/>
                    <a:pt x="749095" y="61041"/>
                    <a:pt x="747189" y="62742"/>
                  </a:cubicBezTo>
                  <a:cubicBezTo>
                    <a:pt x="747189" y="60474"/>
                    <a:pt x="747189" y="57638"/>
                    <a:pt x="747824" y="55937"/>
                  </a:cubicBezTo>
                  <a:cubicBezTo>
                    <a:pt x="747824" y="54802"/>
                    <a:pt x="749095" y="53101"/>
                    <a:pt x="749730" y="53668"/>
                  </a:cubicBezTo>
                  <a:close/>
                  <a:moveTo>
                    <a:pt x="661002" y="41109"/>
                  </a:moveTo>
                  <a:lnTo>
                    <a:pt x="669151" y="47024"/>
                  </a:lnTo>
                  <a:cubicBezTo>
                    <a:pt x="670347" y="47632"/>
                    <a:pt x="669749" y="50670"/>
                    <a:pt x="669151" y="52493"/>
                  </a:cubicBezTo>
                  <a:cubicBezTo>
                    <a:pt x="667357" y="51885"/>
                    <a:pt x="664367" y="51885"/>
                    <a:pt x="663769" y="50670"/>
                  </a:cubicBezTo>
                  <a:close/>
                  <a:moveTo>
                    <a:pt x="660779" y="40340"/>
                  </a:moveTo>
                  <a:lnTo>
                    <a:pt x="661002" y="41109"/>
                  </a:lnTo>
                  <a:lnTo>
                    <a:pt x="660779" y="40947"/>
                  </a:lnTo>
                  <a:close/>
                  <a:moveTo>
                    <a:pt x="276275" y="32684"/>
                  </a:moveTo>
                  <a:cubicBezTo>
                    <a:pt x="282054" y="35602"/>
                    <a:pt x="287255" y="37937"/>
                    <a:pt x="292457" y="40855"/>
                  </a:cubicBezTo>
                  <a:cubicBezTo>
                    <a:pt x="295924" y="51945"/>
                    <a:pt x="284944" y="56031"/>
                    <a:pt x="282632" y="63618"/>
                  </a:cubicBezTo>
                  <a:cubicBezTo>
                    <a:pt x="280898" y="68287"/>
                    <a:pt x="269918" y="70622"/>
                    <a:pt x="278009" y="78210"/>
                  </a:cubicBezTo>
                  <a:cubicBezTo>
                    <a:pt x="282632" y="82879"/>
                    <a:pt x="286678" y="89883"/>
                    <a:pt x="296502" y="86381"/>
                  </a:cubicBezTo>
                  <a:cubicBezTo>
                    <a:pt x="306905" y="83463"/>
                    <a:pt x="318463" y="84046"/>
                    <a:pt x="327132" y="75291"/>
                  </a:cubicBezTo>
                  <a:cubicBezTo>
                    <a:pt x="331178" y="71206"/>
                    <a:pt x="337535" y="68871"/>
                    <a:pt x="343314" y="66537"/>
                  </a:cubicBezTo>
                  <a:cubicBezTo>
                    <a:pt x="348515" y="65369"/>
                    <a:pt x="354295" y="68287"/>
                    <a:pt x="353717" y="74124"/>
                  </a:cubicBezTo>
                  <a:cubicBezTo>
                    <a:pt x="352561" y="83463"/>
                    <a:pt x="351405" y="91050"/>
                    <a:pt x="360652" y="96887"/>
                  </a:cubicBezTo>
                  <a:cubicBezTo>
                    <a:pt x="366431" y="100389"/>
                    <a:pt x="370477" y="104474"/>
                    <a:pt x="364697" y="111478"/>
                  </a:cubicBezTo>
                  <a:cubicBezTo>
                    <a:pt x="360074" y="116148"/>
                    <a:pt x="356606" y="119066"/>
                    <a:pt x="349093" y="116731"/>
                  </a:cubicBezTo>
                  <a:cubicBezTo>
                    <a:pt x="339269" y="113229"/>
                    <a:pt x="327710" y="117315"/>
                    <a:pt x="326554" y="125486"/>
                  </a:cubicBezTo>
                  <a:cubicBezTo>
                    <a:pt x="325398" y="135992"/>
                    <a:pt x="320775" y="136576"/>
                    <a:pt x="312684" y="141245"/>
                  </a:cubicBezTo>
                  <a:cubicBezTo>
                    <a:pt x="299970" y="148249"/>
                    <a:pt x="290145" y="154669"/>
                    <a:pt x="276275" y="144747"/>
                  </a:cubicBezTo>
                  <a:cubicBezTo>
                    <a:pt x="266450" y="137159"/>
                    <a:pt x="256626" y="138326"/>
                    <a:pt x="246801" y="147082"/>
                  </a:cubicBezTo>
                  <a:cubicBezTo>
                    <a:pt x="236398" y="156420"/>
                    <a:pt x="223684" y="162257"/>
                    <a:pt x="209814" y="152334"/>
                  </a:cubicBezTo>
                  <a:cubicBezTo>
                    <a:pt x="211547" y="140078"/>
                    <a:pt x="207502" y="135409"/>
                    <a:pt x="199411" y="137159"/>
                  </a:cubicBezTo>
                  <a:cubicBezTo>
                    <a:pt x="189008" y="139494"/>
                    <a:pt x="186697" y="148833"/>
                    <a:pt x="180340" y="154086"/>
                  </a:cubicBezTo>
                  <a:cubicBezTo>
                    <a:pt x="175138" y="158171"/>
                    <a:pt x="168781" y="157004"/>
                    <a:pt x="166469" y="150000"/>
                  </a:cubicBezTo>
                  <a:cubicBezTo>
                    <a:pt x="164735" y="146498"/>
                    <a:pt x="164158" y="142996"/>
                    <a:pt x="163002" y="139494"/>
                  </a:cubicBezTo>
                  <a:cubicBezTo>
                    <a:pt x="160112" y="131906"/>
                    <a:pt x="163580" y="127237"/>
                    <a:pt x="170515" y="125486"/>
                  </a:cubicBezTo>
                  <a:cubicBezTo>
                    <a:pt x="177450" y="124319"/>
                    <a:pt x="184385" y="123735"/>
                    <a:pt x="191898" y="123151"/>
                  </a:cubicBezTo>
                  <a:cubicBezTo>
                    <a:pt x="198833" y="121401"/>
                    <a:pt x="204612" y="131323"/>
                    <a:pt x="212703" y="124319"/>
                  </a:cubicBezTo>
                  <a:cubicBezTo>
                    <a:pt x="210392" y="121401"/>
                    <a:pt x="208658" y="118482"/>
                    <a:pt x="205768" y="116731"/>
                  </a:cubicBezTo>
                  <a:cubicBezTo>
                    <a:pt x="199411" y="112062"/>
                    <a:pt x="198255" y="107976"/>
                    <a:pt x="204612" y="102723"/>
                  </a:cubicBezTo>
                  <a:cubicBezTo>
                    <a:pt x="208080" y="99805"/>
                    <a:pt x="212703" y="96887"/>
                    <a:pt x="215593" y="93385"/>
                  </a:cubicBezTo>
                  <a:cubicBezTo>
                    <a:pt x="217904" y="90466"/>
                    <a:pt x="220216" y="85797"/>
                    <a:pt x="219060" y="83463"/>
                  </a:cubicBezTo>
                  <a:cubicBezTo>
                    <a:pt x="216749" y="77042"/>
                    <a:pt x="211547" y="80544"/>
                    <a:pt x="206924" y="81712"/>
                  </a:cubicBezTo>
                  <a:cubicBezTo>
                    <a:pt x="202301" y="84046"/>
                    <a:pt x="198255" y="82295"/>
                    <a:pt x="193632" y="78794"/>
                  </a:cubicBezTo>
                  <a:cubicBezTo>
                    <a:pt x="189586" y="75291"/>
                    <a:pt x="189008" y="69455"/>
                    <a:pt x="195943" y="66537"/>
                  </a:cubicBezTo>
                  <a:cubicBezTo>
                    <a:pt x="201723" y="63618"/>
                    <a:pt x="201723" y="59533"/>
                    <a:pt x="202301" y="54863"/>
                  </a:cubicBezTo>
                  <a:cubicBezTo>
                    <a:pt x="227151" y="65953"/>
                    <a:pt x="249112" y="59533"/>
                    <a:pt x="270496" y="45525"/>
                  </a:cubicBezTo>
                  <a:cubicBezTo>
                    <a:pt x="275119" y="42023"/>
                    <a:pt x="275697" y="37354"/>
                    <a:pt x="276275" y="32684"/>
                  </a:cubicBezTo>
                  <a:close/>
                  <a:moveTo>
                    <a:pt x="798263" y="30133"/>
                  </a:moveTo>
                  <a:cubicBezTo>
                    <a:pt x="809167" y="44558"/>
                    <a:pt x="820070" y="58982"/>
                    <a:pt x="830400" y="73984"/>
                  </a:cubicBezTo>
                  <a:cubicBezTo>
                    <a:pt x="835565" y="81485"/>
                    <a:pt x="827531" y="83793"/>
                    <a:pt x="824087" y="87832"/>
                  </a:cubicBezTo>
                  <a:cubicBezTo>
                    <a:pt x="820070" y="93602"/>
                    <a:pt x="814331" y="95910"/>
                    <a:pt x="809167" y="92448"/>
                  </a:cubicBezTo>
                  <a:cubicBezTo>
                    <a:pt x="805150" y="89563"/>
                    <a:pt x="801706" y="85524"/>
                    <a:pt x="798837" y="81485"/>
                  </a:cubicBezTo>
                  <a:cubicBezTo>
                    <a:pt x="795394" y="76292"/>
                    <a:pt x="801133" y="72830"/>
                    <a:pt x="802854" y="68791"/>
                  </a:cubicBezTo>
                  <a:cubicBezTo>
                    <a:pt x="805723" y="64175"/>
                    <a:pt x="806297" y="59560"/>
                    <a:pt x="802854" y="55520"/>
                  </a:cubicBezTo>
                  <a:cubicBezTo>
                    <a:pt x="801133" y="52635"/>
                    <a:pt x="797689" y="51481"/>
                    <a:pt x="794246" y="50327"/>
                  </a:cubicBezTo>
                  <a:cubicBezTo>
                    <a:pt x="793672" y="49750"/>
                    <a:pt x="791377" y="53212"/>
                    <a:pt x="790803" y="54944"/>
                  </a:cubicBezTo>
                  <a:cubicBezTo>
                    <a:pt x="789655" y="58405"/>
                    <a:pt x="790229" y="63021"/>
                    <a:pt x="788507" y="65330"/>
                  </a:cubicBezTo>
                  <a:cubicBezTo>
                    <a:pt x="785064" y="68215"/>
                    <a:pt x="780473" y="70522"/>
                    <a:pt x="775882" y="71100"/>
                  </a:cubicBezTo>
                  <a:cubicBezTo>
                    <a:pt x="770717" y="71100"/>
                    <a:pt x="768996" y="65330"/>
                    <a:pt x="767274" y="60713"/>
                  </a:cubicBezTo>
                  <a:cubicBezTo>
                    <a:pt x="764978" y="56097"/>
                    <a:pt x="765552" y="50905"/>
                    <a:pt x="770144" y="48020"/>
                  </a:cubicBezTo>
                  <a:cubicBezTo>
                    <a:pt x="778752" y="42250"/>
                    <a:pt x="787934" y="36480"/>
                    <a:pt x="798263" y="30133"/>
                  </a:cubicBezTo>
                  <a:close/>
                  <a:moveTo>
                    <a:pt x="660235" y="25028"/>
                  </a:moveTo>
                  <a:lnTo>
                    <a:pt x="660235" y="39206"/>
                  </a:lnTo>
                  <a:cubicBezTo>
                    <a:pt x="653155" y="34669"/>
                    <a:pt x="653155" y="29565"/>
                    <a:pt x="660235" y="25028"/>
                  </a:cubicBezTo>
                  <a:close/>
                  <a:moveTo>
                    <a:pt x="629729" y="25027"/>
                  </a:moveTo>
                  <a:cubicBezTo>
                    <a:pt x="628624" y="28066"/>
                    <a:pt x="628072" y="31711"/>
                    <a:pt x="626414" y="34750"/>
                  </a:cubicBezTo>
                  <a:cubicBezTo>
                    <a:pt x="625861" y="35965"/>
                    <a:pt x="622547" y="37180"/>
                    <a:pt x="620889" y="36573"/>
                  </a:cubicBezTo>
                  <a:cubicBezTo>
                    <a:pt x="617574" y="34142"/>
                    <a:pt x="617574" y="30496"/>
                    <a:pt x="620336" y="28066"/>
                  </a:cubicBezTo>
                  <a:cubicBezTo>
                    <a:pt x="622547" y="26243"/>
                    <a:pt x="626414" y="25635"/>
                    <a:pt x="629729" y="25027"/>
                  </a:cubicBezTo>
                  <a:close/>
                  <a:moveTo>
                    <a:pt x="1332507" y="17372"/>
                  </a:moveTo>
                  <a:cubicBezTo>
                    <a:pt x="1334854" y="17372"/>
                    <a:pt x="1337786" y="17372"/>
                    <a:pt x="1340132" y="17372"/>
                  </a:cubicBezTo>
                  <a:cubicBezTo>
                    <a:pt x="1340132" y="19673"/>
                    <a:pt x="1340719" y="21398"/>
                    <a:pt x="1340719" y="23124"/>
                  </a:cubicBezTo>
                  <a:cubicBezTo>
                    <a:pt x="1341305" y="36926"/>
                    <a:pt x="1336613" y="46128"/>
                    <a:pt x="1321950" y="49004"/>
                  </a:cubicBezTo>
                  <a:cubicBezTo>
                    <a:pt x="1313740" y="50729"/>
                    <a:pt x="1303769" y="57631"/>
                    <a:pt x="1297318" y="53030"/>
                  </a:cubicBezTo>
                  <a:cubicBezTo>
                    <a:pt x="1290279" y="47854"/>
                    <a:pt x="1286761" y="38652"/>
                    <a:pt x="1275617" y="41527"/>
                  </a:cubicBezTo>
                  <a:cubicBezTo>
                    <a:pt x="1275031" y="37502"/>
                    <a:pt x="1273271" y="34051"/>
                    <a:pt x="1273858" y="31175"/>
                  </a:cubicBezTo>
                  <a:cubicBezTo>
                    <a:pt x="1275031" y="26574"/>
                    <a:pt x="1278550" y="22548"/>
                    <a:pt x="1280895" y="18523"/>
                  </a:cubicBezTo>
                  <a:cubicBezTo>
                    <a:pt x="1289107" y="21398"/>
                    <a:pt x="1296731" y="23699"/>
                    <a:pt x="1304942" y="25999"/>
                  </a:cubicBezTo>
                  <a:cubicBezTo>
                    <a:pt x="1314326" y="28875"/>
                    <a:pt x="1313740" y="28875"/>
                    <a:pt x="1325469" y="19098"/>
                  </a:cubicBezTo>
                  <a:cubicBezTo>
                    <a:pt x="1327229" y="17372"/>
                    <a:pt x="1330161" y="17948"/>
                    <a:pt x="1332507" y="17372"/>
                  </a:cubicBezTo>
                  <a:close/>
                  <a:moveTo>
                    <a:pt x="780163" y="84"/>
                  </a:moveTo>
                  <a:cubicBezTo>
                    <a:pt x="790534" y="-493"/>
                    <a:pt x="799752" y="1812"/>
                    <a:pt x="806666" y="8728"/>
                  </a:cubicBezTo>
                  <a:cubicBezTo>
                    <a:pt x="830287" y="9304"/>
                    <a:pt x="853333" y="9880"/>
                    <a:pt x="876378" y="10457"/>
                  </a:cubicBezTo>
                  <a:cubicBezTo>
                    <a:pt x="924198" y="10457"/>
                    <a:pt x="972017" y="9304"/>
                    <a:pt x="1019260" y="9304"/>
                  </a:cubicBezTo>
                  <a:lnTo>
                    <a:pt x="1024023" y="14934"/>
                  </a:lnTo>
                  <a:lnTo>
                    <a:pt x="1043978" y="16606"/>
                  </a:lnTo>
                  <a:lnTo>
                    <a:pt x="1043835" y="18524"/>
                  </a:lnTo>
                  <a:lnTo>
                    <a:pt x="1049722" y="18524"/>
                  </a:lnTo>
                  <a:cubicBezTo>
                    <a:pt x="1048571" y="28897"/>
                    <a:pt x="1051448" y="36965"/>
                    <a:pt x="1061803" y="42728"/>
                  </a:cubicBezTo>
                  <a:cubicBezTo>
                    <a:pt x="1069858" y="47338"/>
                    <a:pt x="1069858" y="54830"/>
                    <a:pt x="1061803" y="60016"/>
                  </a:cubicBezTo>
                  <a:cubicBezTo>
                    <a:pt x="1052599" y="65779"/>
                    <a:pt x="1053174" y="69813"/>
                    <a:pt x="1061803" y="75576"/>
                  </a:cubicBezTo>
                  <a:cubicBezTo>
                    <a:pt x="1066981" y="78457"/>
                    <a:pt x="1073309" y="80186"/>
                    <a:pt x="1074460" y="89407"/>
                  </a:cubicBezTo>
                  <a:cubicBezTo>
                    <a:pt x="1069858" y="91712"/>
                    <a:pt x="1065255" y="94593"/>
                    <a:pt x="1060077" y="98050"/>
                  </a:cubicBezTo>
                  <a:cubicBezTo>
                    <a:pt x="1044544" y="108423"/>
                    <a:pt x="1033038" y="121678"/>
                    <a:pt x="1034189" y="142424"/>
                  </a:cubicBezTo>
                  <a:cubicBezTo>
                    <a:pt x="1034764" y="149339"/>
                    <a:pt x="1032463" y="156830"/>
                    <a:pt x="1031312" y="163746"/>
                  </a:cubicBezTo>
                  <a:cubicBezTo>
                    <a:pt x="1028436" y="175271"/>
                    <a:pt x="1023258" y="177576"/>
                    <a:pt x="1010026" y="175271"/>
                  </a:cubicBezTo>
                  <a:cubicBezTo>
                    <a:pt x="992767" y="172966"/>
                    <a:pt x="976659" y="168932"/>
                    <a:pt x="968604" y="151068"/>
                  </a:cubicBezTo>
                  <a:cubicBezTo>
                    <a:pt x="978960" y="149915"/>
                    <a:pt x="989315" y="148186"/>
                    <a:pt x="985863" y="133779"/>
                  </a:cubicBezTo>
                  <a:cubicBezTo>
                    <a:pt x="984137" y="126288"/>
                    <a:pt x="982412" y="117644"/>
                    <a:pt x="989315" y="113610"/>
                  </a:cubicBezTo>
                  <a:cubicBezTo>
                    <a:pt x="1007725" y="103237"/>
                    <a:pt x="1005999" y="86525"/>
                    <a:pt x="1005424" y="69237"/>
                  </a:cubicBezTo>
                  <a:cubicBezTo>
                    <a:pt x="993918" y="67508"/>
                    <a:pt x="981836" y="62897"/>
                    <a:pt x="972631" y="76152"/>
                  </a:cubicBezTo>
                  <a:cubicBezTo>
                    <a:pt x="969755" y="80186"/>
                    <a:pt x="965152" y="81915"/>
                    <a:pt x="959975" y="79033"/>
                  </a:cubicBezTo>
                  <a:cubicBezTo>
                    <a:pt x="957098" y="77305"/>
                    <a:pt x="954797" y="74999"/>
                    <a:pt x="951920" y="72694"/>
                  </a:cubicBezTo>
                  <a:cubicBezTo>
                    <a:pt x="960550" y="67508"/>
                    <a:pt x="952495" y="49067"/>
                    <a:pt x="970330" y="50220"/>
                  </a:cubicBezTo>
                  <a:cubicBezTo>
                    <a:pt x="974933" y="50796"/>
                    <a:pt x="975508" y="46762"/>
                    <a:pt x="974933" y="42728"/>
                  </a:cubicBezTo>
                  <a:cubicBezTo>
                    <a:pt x="973782" y="37541"/>
                    <a:pt x="970905" y="33507"/>
                    <a:pt x="965152" y="35236"/>
                  </a:cubicBezTo>
                  <a:cubicBezTo>
                    <a:pt x="951920" y="39847"/>
                    <a:pt x="939263" y="44457"/>
                    <a:pt x="927757" y="50220"/>
                  </a:cubicBezTo>
                  <a:cubicBezTo>
                    <a:pt x="917402" y="55406"/>
                    <a:pt x="917402" y="62897"/>
                    <a:pt x="926607" y="73847"/>
                  </a:cubicBezTo>
                  <a:cubicBezTo>
                    <a:pt x="928908" y="76152"/>
                    <a:pt x="932360" y="77305"/>
                    <a:pt x="937538" y="80186"/>
                  </a:cubicBezTo>
                  <a:cubicBezTo>
                    <a:pt x="929483" y="84796"/>
                    <a:pt x="925457" y="87678"/>
                    <a:pt x="920854" y="89407"/>
                  </a:cubicBezTo>
                  <a:cubicBezTo>
                    <a:pt x="911649" y="92864"/>
                    <a:pt x="901294" y="93440"/>
                    <a:pt x="893815" y="84796"/>
                  </a:cubicBezTo>
                  <a:cubicBezTo>
                    <a:pt x="888637" y="78457"/>
                    <a:pt x="893815" y="70966"/>
                    <a:pt x="896116" y="64050"/>
                  </a:cubicBezTo>
                  <a:cubicBezTo>
                    <a:pt x="897842" y="57135"/>
                    <a:pt x="901294" y="50796"/>
                    <a:pt x="905321" y="42728"/>
                  </a:cubicBezTo>
                  <a:cubicBezTo>
                    <a:pt x="892664" y="38694"/>
                    <a:pt x="881158" y="38694"/>
                    <a:pt x="869652" y="43304"/>
                  </a:cubicBezTo>
                  <a:cubicBezTo>
                    <a:pt x="855845" y="49067"/>
                    <a:pt x="855269" y="48491"/>
                    <a:pt x="850667" y="35813"/>
                  </a:cubicBezTo>
                  <a:lnTo>
                    <a:pt x="846559" y="25525"/>
                  </a:lnTo>
                  <a:lnTo>
                    <a:pt x="842962" y="25439"/>
                  </a:lnTo>
                  <a:cubicBezTo>
                    <a:pt x="833168" y="23711"/>
                    <a:pt x="822221" y="24287"/>
                    <a:pt x="813579" y="16796"/>
                  </a:cubicBezTo>
                  <a:cubicBezTo>
                    <a:pt x="797448" y="17372"/>
                    <a:pt x="781316" y="12762"/>
                    <a:pt x="765760" y="24863"/>
                  </a:cubicBezTo>
                  <a:cubicBezTo>
                    <a:pt x="759423" y="29473"/>
                    <a:pt x="756542" y="16796"/>
                    <a:pt x="754813" y="9880"/>
                  </a:cubicBezTo>
                  <a:cubicBezTo>
                    <a:pt x="757118" y="6423"/>
                    <a:pt x="759999" y="4117"/>
                    <a:pt x="763455" y="2965"/>
                  </a:cubicBezTo>
                  <a:cubicBezTo>
                    <a:pt x="768641" y="660"/>
                    <a:pt x="774402" y="84"/>
                    <a:pt x="780163" y="84"/>
                  </a:cubicBezTo>
                  <a:close/>
                </a:path>
              </a:pathLst>
            </a:custGeom>
            <a:solidFill>
              <a:srgbClr val="28A2DC"/>
            </a:solidFill>
            <a:ln>
              <a:noFill/>
            </a:ln>
          </p:spPr>
          <p:txBody>
            <a:bodyPr anchorCtr="0" anchor="ctr" bIns="22850" lIns="45725" spcFirstLastPara="1" rIns="45725" wrap="square" tIns="2285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747993"/>
                </a:solidFill>
                <a:latin typeface="Oswald"/>
                <a:ea typeface="Oswald"/>
                <a:cs typeface="Oswald"/>
                <a:sym typeface="Oswald"/>
              </a:endParaRPr>
            </a:p>
          </p:txBody>
        </p:sp>
        <p:sp>
          <p:nvSpPr>
            <p:cNvPr id="460" name="Google Shape;460;g311d5cb9a0a_0_108"/>
            <p:cNvSpPr/>
            <p:nvPr/>
          </p:nvSpPr>
          <p:spPr>
            <a:xfrm>
              <a:off x="13286648" y="10083366"/>
              <a:ext cx="291005" cy="760887"/>
            </a:xfrm>
            <a:custGeom>
              <a:rect b="b" l="l" r="r" t="t"/>
              <a:pathLst>
                <a:path extrusionOk="0" h="1636317" w="629199">
                  <a:moveTo>
                    <a:pt x="289643" y="828723"/>
                  </a:moveTo>
                  <a:lnTo>
                    <a:pt x="289396" y="829080"/>
                  </a:lnTo>
                  <a:lnTo>
                    <a:pt x="289643" y="829173"/>
                  </a:lnTo>
                  <a:lnTo>
                    <a:pt x="289643" y="828723"/>
                  </a:lnTo>
                  <a:close/>
                  <a:moveTo>
                    <a:pt x="416576" y="541306"/>
                  </a:moveTo>
                  <a:lnTo>
                    <a:pt x="414803" y="543964"/>
                  </a:lnTo>
                  <a:lnTo>
                    <a:pt x="417493" y="547037"/>
                  </a:lnTo>
                  <a:lnTo>
                    <a:pt x="418021" y="547016"/>
                  </a:lnTo>
                  <a:lnTo>
                    <a:pt x="416576" y="541306"/>
                  </a:lnTo>
                  <a:close/>
                  <a:moveTo>
                    <a:pt x="520791" y="231325"/>
                  </a:moveTo>
                  <a:cubicBezTo>
                    <a:pt x="530069" y="234438"/>
                    <a:pt x="536874" y="245333"/>
                    <a:pt x="541822" y="263387"/>
                  </a:cubicBezTo>
                  <a:cubicBezTo>
                    <a:pt x="543059" y="267122"/>
                    <a:pt x="555430" y="272103"/>
                    <a:pt x="561616" y="269612"/>
                  </a:cubicBezTo>
                  <a:cubicBezTo>
                    <a:pt x="590070" y="263387"/>
                    <a:pt x="583884" y="279573"/>
                    <a:pt x="582647" y="295760"/>
                  </a:cubicBezTo>
                  <a:cubicBezTo>
                    <a:pt x="580173" y="310702"/>
                    <a:pt x="593781" y="316927"/>
                    <a:pt x="606152" y="321908"/>
                  </a:cubicBezTo>
                  <a:cubicBezTo>
                    <a:pt x="611101" y="326888"/>
                    <a:pt x="614812" y="331869"/>
                    <a:pt x="620998" y="338095"/>
                  </a:cubicBezTo>
                  <a:lnTo>
                    <a:pt x="619761" y="338095"/>
                  </a:lnTo>
                  <a:cubicBezTo>
                    <a:pt x="633369" y="358017"/>
                    <a:pt x="630895" y="379184"/>
                    <a:pt x="620998" y="400351"/>
                  </a:cubicBezTo>
                  <a:cubicBezTo>
                    <a:pt x="619761" y="405332"/>
                    <a:pt x="618523" y="409067"/>
                    <a:pt x="619761" y="414048"/>
                  </a:cubicBezTo>
                  <a:cubicBezTo>
                    <a:pt x="612338" y="424009"/>
                    <a:pt x="614812" y="440195"/>
                    <a:pt x="604915" y="448911"/>
                  </a:cubicBezTo>
                  <a:cubicBezTo>
                    <a:pt x="595018" y="457627"/>
                    <a:pt x="598730" y="473814"/>
                    <a:pt x="587595" y="481285"/>
                  </a:cubicBezTo>
                  <a:lnTo>
                    <a:pt x="588833" y="480039"/>
                  </a:lnTo>
                  <a:cubicBezTo>
                    <a:pt x="583884" y="485020"/>
                    <a:pt x="580173" y="490000"/>
                    <a:pt x="576461" y="496226"/>
                  </a:cubicBezTo>
                  <a:cubicBezTo>
                    <a:pt x="572750" y="499961"/>
                    <a:pt x="571513" y="503697"/>
                    <a:pt x="571513" y="508677"/>
                  </a:cubicBezTo>
                  <a:cubicBezTo>
                    <a:pt x="564090" y="519884"/>
                    <a:pt x="566564" y="534825"/>
                    <a:pt x="556667" y="544786"/>
                  </a:cubicBezTo>
                  <a:lnTo>
                    <a:pt x="556667" y="543541"/>
                  </a:lnTo>
                  <a:cubicBezTo>
                    <a:pt x="543059" y="557237"/>
                    <a:pt x="555430" y="578405"/>
                    <a:pt x="543059" y="592101"/>
                  </a:cubicBezTo>
                  <a:cubicBezTo>
                    <a:pt x="541822" y="602062"/>
                    <a:pt x="541822" y="610778"/>
                    <a:pt x="540585" y="620739"/>
                  </a:cubicBezTo>
                  <a:lnTo>
                    <a:pt x="525632" y="626114"/>
                  </a:lnTo>
                  <a:lnTo>
                    <a:pt x="525749" y="628220"/>
                  </a:lnTo>
                  <a:cubicBezTo>
                    <a:pt x="530738" y="654380"/>
                    <a:pt x="515770" y="684277"/>
                    <a:pt x="540717" y="706700"/>
                  </a:cubicBezTo>
                  <a:cubicBezTo>
                    <a:pt x="540717" y="725386"/>
                    <a:pt x="539470" y="742826"/>
                    <a:pt x="555685" y="756529"/>
                  </a:cubicBezTo>
                  <a:cubicBezTo>
                    <a:pt x="559427" y="813833"/>
                    <a:pt x="561922" y="871136"/>
                    <a:pt x="555685" y="929685"/>
                  </a:cubicBezTo>
                  <a:cubicBezTo>
                    <a:pt x="546954" y="938406"/>
                    <a:pt x="550696" y="954600"/>
                    <a:pt x="538222" y="962074"/>
                  </a:cubicBezTo>
                  <a:lnTo>
                    <a:pt x="539470" y="959583"/>
                  </a:lnTo>
                  <a:cubicBezTo>
                    <a:pt x="535728" y="968303"/>
                    <a:pt x="529491" y="973286"/>
                    <a:pt x="523254" y="978269"/>
                  </a:cubicBezTo>
                  <a:lnTo>
                    <a:pt x="524502" y="978269"/>
                  </a:lnTo>
                  <a:cubicBezTo>
                    <a:pt x="514523" y="986989"/>
                    <a:pt x="518265" y="1001938"/>
                    <a:pt x="507039" y="1010658"/>
                  </a:cubicBezTo>
                  <a:lnTo>
                    <a:pt x="508286" y="1009412"/>
                  </a:lnTo>
                  <a:cubicBezTo>
                    <a:pt x="499555" y="1019378"/>
                    <a:pt x="500802" y="1033081"/>
                    <a:pt x="493318" y="1041801"/>
                  </a:cubicBezTo>
                  <a:lnTo>
                    <a:pt x="493318" y="1043047"/>
                  </a:lnTo>
                  <a:cubicBezTo>
                    <a:pt x="474608" y="1060487"/>
                    <a:pt x="493318" y="1086647"/>
                    <a:pt x="477103" y="1105333"/>
                  </a:cubicBezTo>
                  <a:cubicBezTo>
                    <a:pt x="474608" y="1110316"/>
                    <a:pt x="474608" y="1115299"/>
                    <a:pt x="475855" y="1119036"/>
                  </a:cubicBezTo>
                  <a:lnTo>
                    <a:pt x="464744" y="1124080"/>
                  </a:lnTo>
                  <a:lnTo>
                    <a:pt x="463509" y="1231546"/>
                  </a:lnTo>
                  <a:cubicBezTo>
                    <a:pt x="463509" y="1246538"/>
                    <a:pt x="462260" y="1261529"/>
                    <a:pt x="462260" y="1276521"/>
                  </a:cubicBezTo>
                  <a:cubicBezTo>
                    <a:pt x="447273" y="1297759"/>
                    <a:pt x="448522" y="1322745"/>
                    <a:pt x="448522" y="1346481"/>
                  </a:cubicBezTo>
                  <a:cubicBezTo>
                    <a:pt x="447273" y="1435181"/>
                    <a:pt x="447273" y="1526379"/>
                    <a:pt x="446024" y="1615079"/>
                  </a:cubicBezTo>
                  <a:cubicBezTo>
                    <a:pt x="443527" y="1620076"/>
                    <a:pt x="443527" y="1623824"/>
                    <a:pt x="444776" y="1628821"/>
                  </a:cubicBezTo>
                  <a:cubicBezTo>
                    <a:pt x="441029" y="1631320"/>
                    <a:pt x="437282" y="1633818"/>
                    <a:pt x="433536" y="1636317"/>
                  </a:cubicBezTo>
                  <a:cubicBezTo>
                    <a:pt x="431038" y="1610082"/>
                    <a:pt x="428540" y="1585096"/>
                    <a:pt x="426042" y="1558861"/>
                  </a:cubicBezTo>
                  <a:cubicBezTo>
                    <a:pt x="423545" y="1533875"/>
                    <a:pt x="421047" y="1508889"/>
                    <a:pt x="401065" y="1487651"/>
                  </a:cubicBezTo>
                  <a:cubicBezTo>
                    <a:pt x="388576" y="1473909"/>
                    <a:pt x="388576" y="1448923"/>
                    <a:pt x="382331" y="1430184"/>
                  </a:cubicBezTo>
                  <a:cubicBezTo>
                    <a:pt x="373589" y="1407697"/>
                    <a:pt x="366096" y="1406447"/>
                    <a:pt x="334874" y="1423937"/>
                  </a:cubicBezTo>
                  <a:cubicBezTo>
                    <a:pt x="303652" y="1427685"/>
                    <a:pt x="303652" y="1401450"/>
                    <a:pt x="311145" y="1387708"/>
                  </a:cubicBezTo>
                  <a:cubicBezTo>
                    <a:pt x="343616" y="1330240"/>
                    <a:pt x="354856" y="1271524"/>
                    <a:pt x="331127" y="1209059"/>
                  </a:cubicBezTo>
                  <a:cubicBezTo>
                    <a:pt x="328629" y="1199065"/>
                    <a:pt x="339869" y="1189070"/>
                    <a:pt x="341118" y="1179076"/>
                  </a:cubicBezTo>
                  <a:cubicBezTo>
                    <a:pt x="308647" y="1176578"/>
                    <a:pt x="304901" y="1221552"/>
                    <a:pt x="272430" y="1220303"/>
                  </a:cubicBezTo>
                  <a:cubicBezTo>
                    <a:pt x="233714" y="1199065"/>
                    <a:pt x="254945" y="1157838"/>
                    <a:pt x="241208" y="1127855"/>
                  </a:cubicBezTo>
                  <a:cubicBezTo>
                    <a:pt x="239959" y="1045402"/>
                    <a:pt x="194999" y="965447"/>
                    <a:pt x="231217" y="881745"/>
                  </a:cubicBezTo>
                  <a:lnTo>
                    <a:pt x="235018" y="873111"/>
                  </a:lnTo>
                  <a:lnTo>
                    <a:pt x="230976" y="869023"/>
                  </a:lnTo>
                  <a:cubicBezTo>
                    <a:pt x="227244" y="861717"/>
                    <a:pt x="226311" y="851768"/>
                    <a:pt x="223200" y="843684"/>
                  </a:cubicBezTo>
                  <a:cubicBezTo>
                    <a:pt x="223200" y="836222"/>
                    <a:pt x="223200" y="828760"/>
                    <a:pt x="223200" y="822542"/>
                  </a:cubicBezTo>
                  <a:cubicBezTo>
                    <a:pt x="224444" y="816323"/>
                    <a:pt x="226932" y="808862"/>
                    <a:pt x="229421" y="803887"/>
                  </a:cubicBezTo>
                  <a:cubicBezTo>
                    <a:pt x="228177" y="798912"/>
                    <a:pt x="245595" y="793938"/>
                    <a:pt x="229421" y="787720"/>
                  </a:cubicBezTo>
                  <a:cubicBezTo>
                    <a:pt x="221956" y="781501"/>
                    <a:pt x="216979" y="775283"/>
                    <a:pt x="223200" y="766577"/>
                  </a:cubicBezTo>
                  <a:cubicBezTo>
                    <a:pt x="221956" y="746679"/>
                    <a:pt x="219467" y="725537"/>
                    <a:pt x="218223" y="704395"/>
                  </a:cubicBezTo>
                  <a:cubicBezTo>
                    <a:pt x="216979" y="690715"/>
                    <a:pt x="229421" y="688228"/>
                    <a:pt x="239374" y="686984"/>
                  </a:cubicBezTo>
                  <a:cubicBezTo>
                    <a:pt x="251816" y="686984"/>
                    <a:pt x="264258" y="684497"/>
                    <a:pt x="271723" y="672060"/>
                  </a:cubicBezTo>
                  <a:cubicBezTo>
                    <a:pt x="261769" y="664598"/>
                    <a:pt x="256793" y="653405"/>
                    <a:pt x="266746" y="645943"/>
                  </a:cubicBezTo>
                  <a:cubicBezTo>
                    <a:pt x="282920" y="634751"/>
                    <a:pt x="302827" y="627289"/>
                    <a:pt x="321490" y="617339"/>
                  </a:cubicBezTo>
                  <a:cubicBezTo>
                    <a:pt x="330199" y="583761"/>
                    <a:pt x="299095" y="553913"/>
                    <a:pt x="309048" y="519091"/>
                  </a:cubicBezTo>
                  <a:cubicBezTo>
                    <a:pt x="310292" y="514117"/>
                    <a:pt x="297850" y="502924"/>
                    <a:pt x="290385" y="496705"/>
                  </a:cubicBezTo>
                  <a:cubicBezTo>
                    <a:pt x="277944" y="489244"/>
                    <a:pt x="272967" y="478051"/>
                    <a:pt x="271723" y="464371"/>
                  </a:cubicBezTo>
                  <a:cubicBezTo>
                    <a:pt x="296606" y="450690"/>
                    <a:pt x="272967" y="430792"/>
                    <a:pt x="277944" y="412137"/>
                  </a:cubicBezTo>
                  <a:cubicBezTo>
                    <a:pt x="301583" y="412137"/>
                    <a:pt x="316513" y="437010"/>
                    <a:pt x="341396" y="433279"/>
                  </a:cubicBezTo>
                  <a:cubicBezTo>
                    <a:pt x="356327" y="432036"/>
                    <a:pt x="363792" y="444472"/>
                    <a:pt x="367524" y="458152"/>
                  </a:cubicBezTo>
                  <a:cubicBezTo>
                    <a:pt x="372501" y="471832"/>
                    <a:pt x="382454" y="470589"/>
                    <a:pt x="391163" y="463127"/>
                  </a:cubicBezTo>
                  <a:lnTo>
                    <a:pt x="409298" y="439276"/>
                  </a:lnTo>
                  <a:lnTo>
                    <a:pt x="406976" y="425254"/>
                  </a:lnTo>
                  <a:cubicBezTo>
                    <a:pt x="408213" y="404086"/>
                    <a:pt x="414399" y="384164"/>
                    <a:pt x="430481" y="369223"/>
                  </a:cubicBezTo>
                  <a:cubicBezTo>
                    <a:pt x="475017" y="360507"/>
                    <a:pt x="476255" y="358017"/>
                    <a:pt x="478729" y="324398"/>
                  </a:cubicBezTo>
                  <a:cubicBezTo>
                    <a:pt x="481203" y="295760"/>
                    <a:pt x="463883" y="269612"/>
                    <a:pt x="462646" y="240974"/>
                  </a:cubicBezTo>
                  <a:cubicBezTo>
                    <a:pt x="462646" y="233504"/>
                    <a:pt x="462646" y="233504"/>
                    <a:pt x="479966" y="240974"/>
                  </a:cubicBezTo>
                  <a:cubicBezTo>
                    <a:pt x="482440" y="240974"/>
                    <a:pt x="484914" y="245955"/>
                    <a:pt x="484914" y="245955"/>
                  </a:cubicBezTo>
                  <a:cubicBezTo>
                    <a:pt x="499760" y="232881"/>
                    <a:pt x="511512" y="228212"/>
                    <a:pt x="520791" y="231325"/>
                  </a:cubicBezTo>
                  <a:close/>
                  <a:moveTo>
                    <a:pt x="62159" y="106236"/>
                  </a:moveTo>
                  <a:cubicBezTo>
                    <a:pt x="67253" y="105625"/>
                    <a:pt x="72502" y="106847"/>
                    <a:pt x="77441" y="109289"/>
                  </a:cubicBezTo>
                  <a:cubicBezTo>
                    <a:pt x="82380" y="111731"/>
                    <a:pt x="86084" y="114173"/>
                    <a:pt x="92259" y="114173"/>
                  </a:cubicBezTo>
                  <a:cubicBezTo>
                    <a:pt x="105842" y="131270"/>
                    <a:pt x="86084" y="134933"/>
                    <a:pt x="78675" y="143481"/>
                  </a:cubicBezTo>
                  <a:cubicBezTo>
                    <a:pt x="50274" y="149587"/>
                    <a:pt x="20637" y="154472"/>
                    <a:pt x="14463" y="191106"/>
                  </a:cubicBezTo>
                  <a:cubicBezTo>
                    <a:pt x="-2825" y="178895"/>
                    <a:pt x="-355" y="159356"/>
                    <a:pt x="880" y="142260"/>
                  </a:cubicBezTo>
                  <a:cubicBezTo>
                    <a:pt x="9524" y="133712"/>
                    <a:pt x="21872" y="136154"/>
                    <a:pt x="32986" y="128827"/>
                  </a:cubicBezTo>
                  <a:lnTo>
                    <a:pt x="31751" y="128827"/>
                  </a:lnTo>
                  <a:cubicBezTo>
                    <a:pt x="35455" y="122722"/>
                    <a:pt x="41630" y="117837"/>
                    <a:pt x="47804" y="112952"/>
                  </a:cubicBezTo>
                  <a:lnTo>
                    <a:pt x="47804" y="114173"/>
                  </a:lnTo>
                  <a:cubicBezTo>
                    <a:pt x="52126" y="109289"/>
                    <a:pt x="57066" y="106847"/>
                    <a:pt x="62159" y="106236"/>
                  </a:cubicBezTo>
                  <a:close/>
                  <a:moveTo>
                    <a:pt x="205990" y="33502"/>
                  </a:moveTo>
                  <a:lnTo>
                    <a:pt x="207381" y="34459"/>
                  </a:lnTo>
                  <a:lnTo>
                    <a:pt x="207258" y="34743"/>
                  </a:lnTo>
                  <a:lnTo>
                    <a:pt x="205990" y="33502"/>
                  </a:lnTo>
                  <a:close/>
                  <a:moveTo>
                    <a:pt x="254177" y="0"/>
                  </a:moveTo>
                  <a:cubicBezTo>
                    <a:pt x="259250" y="3722"/>
                    <a:pt x="263054" y="3722"/>
                    <a:pt x="266858" y="3722"/>
                  </a:cubicBezTo>
                  <a:cubicBezTo>
                    <a:pt x="278271" y="11167"/>
                    <a:pt x="294756" y="8686"/>
                    <a:pt x="302365" y="23576"/>
                  </a:cubicBezTo>
                  <a:cubicBezTo>
                    <a:pt x="301097" y="26057"/>
                    <a:pt x="301097" y="31021"/>
                    <a:pt x="303633" y="34743"/>
                  </a:cubicBezTo>
                  <a:cubicBezTo>
                    <a:pt x="299829" y="75691"/>
                    <a:pt x="273199" y="53356"/>
                    <a:pt x="254177" y="52115"/>
                  </a:cubicBezTo>
                  <a:lnTo>
                    <a:pt x="252909" y="50874"/>
                  </a:lnTo>
                  <a:cubicBezTo>
                    <a:pt x="244350" y="38776"/>
                    <a:pt x="228657" y="44127"/>
                    <a:pt x="216531" y="40753"/>
                  </a:cubicBezTo>
                  <a:lnTo>
                    <a:pt x="207381" y="34459"/>
                  </a:lnTo>
                  <a:lnTo>
                    <a:pt x="221207" y="2481"/>
                  </a:lnTo>
                  <a:cubicBezTo>
                    <a:pt x="232620" y="1241"/>
                    <a:pt x="242765" y="1241"/>
                    <a:pt x="254177" y="0"/>
                  </a:cubicBezTo>
                  <a:close/>
                </a:path>
              </a:pathLst>
            </a:custGeom>
            <a:solidFill>
              <a:srgbClr val="28A2DC">
                <a:alpha val="20000"/>
              </a:srgbClr>
            </a:solidFill>
            <a:ln>
              <a:noFill/>
            </a:ln>
          </p:spPr>
          <p:txBody>
            <a:bodyPr anchorCtr="0" anchor="ctr" bIns="22850" lIns="45725" spcFirstLastPara="1" rIns="45725" wrap="square" tIns="2285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747993"/>
                </a:solidFill>
                <a:latin typeface="Oswald"/>
                <a:ea typeface="Oswald"/>
                <a:cs typeface="Oswald"/>
                <a:sym typeface="Oswald"/>
              </a:endParaRPr>
            </a:p>
          </p:txBody>
        </p:sp>
        <p:sp>
          <p:nvSpPr>
            <p:cNvPr id="461" name="Google Shape;461;g311d5cb9a0a_0_108"/>
            <p:cNvSpPr/>
            <p:nvPr/>
          </p:nvSpPr>
          <p:spPr>
            <a:xfrm>
              <a:off x="12215387" y="11124186"/>
              <a:ext cx="855904" cy="319101"/>
            </a:xfrm>
            <a:custGeom>
              <a:rect b="b" l="l" r="r" t="t"/>
              <a:pathLst>
                <a:path extrusionOk="0" h="686239" w="1850604">
                  <a:moveTo>
                    <a:pt x="1619748" y="285900"/>
                  </a:moveTo>
                  <a:lnTo>
                    <a:pt x="1621335" y="287142"/>
                  </a:lnTo>
                  <a:cubicBezTo>
                    <a:pt x="1625725" y="289329"/>
                    <a:pt x="1630370" y="290657"/>
                    <a:pt x="1635131" y="291594"/>
                  </a:cubicBezTo>
                  <a:lnTo>
                    <a:pt x="1652701" y="294446"/>
                  </a:lnTo>
                  <a:lnTo>
                    <a:pt x="1650032" y="291526"/>
                  </a:lnTo>
                  <a:cubicBezTo>
                    <a:pt x="1646502" y="289198"/>
                    <a:pt x="1642648" y="287857"/>
                    <a:pt x="1638603" y="287068"/>
                  </a:cubicBezTo>
                  <a:lnTo>
                    <a:pt x="1619748" y="285900"/>
                  </a:lnTo>
                  <a:close/>
                  <a:moveTo>
                    <a:pt x="9421" y="220738"/>
                  </a:moveTo>
                  <a:cubicBezTo>
                    <a:pt x="10599" y="225684"/>
                    <a:pt x="14132" y="228156"/>
                    <a:pt x="14132" y="233102"/>
                  </a:cubicBezTo>
                  <a:cubicBezTo>
                    <a:pt x="15310" y="245466"/>
                    <a:pt x="15310" y="257829"/>
                    <a:pt x="15310" y="268957"/>
                  </a:cubicBezTo>
                  <a:cubicBezTo>
                    <a:pt x="10599" y="264011"/>
                    <a:pt x="5888" y="259066"/>
                    <a:pt x="0" y="254120"/>
                  </a:cubicBezTo>
                  <a:cubicBezTo>
                    <a:pt x="0" y="246702"/>
                    <a:pt x="0" y="239284"/>
                    <a:pt x="1178" y="231865"/>
                  </a:cubicBezTo>
                  <a:cubicBezTo>
                    <a:pt x="2356" y="228156"/>
                    <a:pt x="5888" y="224447"/>
                    <a:pt x="9421" y="220738"/>
                  </a:cubicBezTo>
                  <a:close/>
                  <a:moveTo>
                    <a:pt x="41848" y="215240"/>
                  </a:moveTo>
                  <a:cubicBezTo>
                    <a:pt x="43116" y="215240"/>
                    <a:pt x="45653" y="218903"/>
                    <a:pt x="45653" y="221346"/>
                  </a:cubicBezTo>
                  <a:cubicBezTo>
                    <a:pt x="48189" y="226230"/>
                    <a:pt x="48189" y="231114"/>
                    <a:pt x="48189" y="235999"/>
                  </a:cubicBezTo>
                  <a:cubicBezTo>
                    <a:pt x="44384" y="232336"/>
                    <a:pt x="39311" y="231114"/>
                    <a:pt x="36775" y="226230"/>
                  </a:cubicBezTo>
                  <a:cubicBezTo>
                    <a:pt x="32970" y="221346"/>
                    <a:pt x="35507" y="217682"/>
                    <a:pt x="41848" y="215240"/>
                  </a:cubicBezTo>
                  <a:close/>
                  <a:moveTo>
                    <a:pt x="908563" y="213319"/>
                  </a:moveTo>
                  <a:lnTo>
                    <a:pt x="899722" y="221273"/>
                  </a:lnTo>
                  <a:lnTo>
                    <a:pt x="906175" y="223818"/>
                  </a:lnTo>
                  <a:cubicBezTo>
                    <a:pt x="908438" y="223447"/>
                    <a:pt x="909063" y="221377"/>
                    <a:pt x="909063" y="218644"/>
                  </a:cubicBezTo>
                  <a:lnTo>
                    <a:pt x="908563" y="213319"/>
                  </a:lnTo>
                  <a:close/>
                  <a:moveTo>
                    <a:pt x="914036" y="176515"/>
                  </a:moveTo>
                  <a:lnTo>
                    <a:pt x="909422" y="179197"/>
                  </a:lnTo>
                  <a:cubicBezTo>
                    <a:pt x="908487" y="182744"/>
                    <a:pt x="910669" y="187370"/>
                    <a:pt x="915655" y="192921"/>
                  </a:cubicBezTo>
                  <a:lnTo>
                    <a:pt x="914752" y="196273"/>
                  </a:lnTo>
                  <a:lnTo>
                    <a:pt x="920615" y="187557"/>
                  </a:lnTo>
                  <a:lnTo>
                    <a:pt x="914036" y="176515"/>
                  </a:lnTo>
                  <a:close/>
                  <a:moveTo>
                    <a:pt x="672397" y="170"/>
                  </a:moveTo>
                  <a:cubicBezTo>
                    <a:pt x="702473" y="2020"/>
                    <a:pt x="731770" y="18983"/>
                    <a:pt x="768547" y="52290"/>
                  </a:cubicBezTo>
                  <a:cubicBezTo>
                    <a:pt x="798468" y="78196"/>
                    <a:pt x="814674" y="58458"/>
                    <a:pt x="838361" y="51056"/>
                  </a:cubicBezTo>
                  <a:cubicBezTo>
                    <a:pt x="878255" y="38720"/>
                    <a:pt x="913162" y="7880"/>
                    <a:pt x="959289" y="10347"/>
                  </a:cubicBezTo>
                  <a:cubicBezTo>
                    <a:pt x="965834" y="45505"/>
                    <a:pt x="1009546" y="70948"/>
                    <a:pt x="1011533" y="107494"/>
                  </a:cubicBezTo>
                  <a:lnTo>
                    <a:pt x="998918" y="142352"/>
                  </a:lnTo>
                  <a:lnTo>
                    <a:pt x="1038010" y="159498"/>
                  </a:lnTo>
                  <a:cubicBezTo>
                    <a:pt x="1085545" y="176076"/>
                    <a:pt x="1134486" y="179122"/>
                    <a:pt x="1186939" y="157565"/>
                  </a:cubicBezTo>
                  <a:cubicBezTo>
                    <a:pt x="1205672" y="150067"/>
                    <a:pt x="1228152" y="146318"/>
                    <a:pt x="1241889" y="172561"/>
                  </a:cubicBezTo>
                  <a:cubicBezTo>
                    <a:pt x="1248134" y="186308"/>
                    <a:pt x="1233147" y="222549"/>
                    <a:pt x="1264369" y="210052"/>
                  </a:cubicBezTo>
                  <a:cubicBezTo>
                    <a:pt x="1295591" y="198805"/>
                    <a:pt x="1330560" y="193806"/>
                    <a:pt x="1356787" y="168812"/>
                  </a:cubicBezTo>
                  <a:cubicBezTo>
                    <a:pt x="1360533" y="165063"/>
                    <a:pt x="1340551" y="148817"/>
                    <a:pt x="1338053" y="135070"/>
                  </a:cubicBezTo>
                  <a:cubicBezTo>
                    <a:pt x="1336804" y="127572"/>
                    <a:pt x="1340551" y="121324"/>
                    <a:pt x="1346796" y="116325"/>
                  </a:cubicBezTo>
                  <a:cubicBezTo>
                    <a:pt x="1401746" y="117575"/>
                    <a:pt x="1455448" y="122573"/>
                    <a:pt x="1510399" y="120074"/>
                  </a:cubicBezTo>
                  <a:cubicBezTo>
                    <a:pt x="1539123" y="128822"/>
                    <a:pt x="1577839" y="141319"/>
                    <a:pt x="1531630" y="173811"/>
                  </a:cubicBezTo>
                  <a:cubicBezTo>
                    <a:pt x="1484173" y="207552"/>
                    <a:pt x="1537875" y="282534"/>
                    <a:pt x="1465439" y="301279"/>
                  </a:cubicBezTo>
                  <a:cubicBezTo>
                    <a:pt x="1517893" y="288782"/>
                    <a:pt x="1521639" y="218800"/>
                    <a:pt x="1580337" y="218800"/>
                  </a:cubicBezTo>
                  <a:cubicBezTo>
                    <a:pt x="1607812" y="230047"/>
                    <a:pt x="1571594" y="272536"/>
                    <a:pt x="1609061" y="277535"/>
                  </a:cubicBezTo>
                  <a:lnTo>
                    <a:pt x="1611608" y="279529"/>
                  </a:lnTo>
                  <a:lnTo>
                    <a:pt x="1605785" y="256454"/>
                  </a:lnTo>
                  <a:cubicBezTo>
                    <a:pt x="1607006" y="236256"/>
                    <a:pt x="1597237" y="227419"/>
                    <a:pt x="1582584" y="221107"/>
                  </a:cubicBezTo>
                  <a:cubicBezTo>
                    <a:pt x="1585026" y="214795"/>
                    <a:pt x="1586247" y="200908"/>
                    <a:pt x="1588690" y="200908"/>
                  </a:cubicBezTo>
                  <a:cubicBezTo>
                    <a:pt x="1630208" y="195859"/>
                    <a:pt x="1638756" y="166823"/>
                    <a:pt x="1639977" y="130213"/>
                  </a:cubicBezTo>
                  <a:cubicBezTo>
                    <a:pt x="1639977" y="125164"/>
                    <a:pt x="1642419" y="121377"/>
                    <a:pt x="1643640" y="116327"/>
                  </a:cubicBezTo>
                  <a:cubicBezTo>
                    <a:pt x="1666842" y="120114"/>
                    <a:pt x="1668063" y="140313"/>
                    <a:pt x="1672947" y="156724"/>
                  </a:cubicBezTo>
                  <a:cubicBezTo>
                    <a:pt x="1676611" y="166823"/>
                    <a:pt x="1670505" y="173135"/>
                    <a:pt x="1661957" y="181972"/>
                  </a:cubicBezTo>
                  <a:cubicBezTo>
                    <a:pt x="1636313" y="202171"/>
                    <a:pt x="1633871" y="219844"/>
                    <a:pt x="1643640" y="247617"/>
                  </a:cubicBezTo>
                  <a:cubicBezTo>
                    <a:pt x="1646082" y="255192"/>
                    <a:pt x="1650967" y="261504"/>
                    <a:pt x="1658294" y="251404"/>
                  </a:cubicBezTo>
                  <a:cubicBezTo>
                    <a:pt x="1661957" y="246355"/>
                    <a:pt x="1661957" y="240043"/>
                    <a:pt x="1665620" y="237518"/>
                  </a:cubicBezTo>
                  <a:cubicBezTo>
                    <a:pt x="1671726" y="233731"/>
                    <a:pt x="1675389" y="236256"/>
                    <a:pt x="1675389" y="243830"/>
                  </a:cubicBezTo>
                  <a:cubicBezTo>
                    <a:pt x="1674779" y="254561"/>
                    <a:pt x="1676000" y="265607"/>
                    <a:pt x="1674779" y="275706"/>
                  </a:cubicBezTo>
                  <a:lnTo>
                    <a:pt x="1662895" y="296100"/>
                  </a:lnTo>
                  <a:lnTo>
                    <a:pt x="1664012" y="296281"/>
                  </a:lnTo>
                  <a:cubicBezTo>
                    <a:pt x="1685243" y="307528"/>
                    <a:pt x="1688989" y="340020"/>
                    <a:pt x="1717714" y="340020"/>
                  </a:cubicBezTo>
                  <a:cubicBezTo>
                    <a:pt x="1718963" y="337520"/>
                    <a:pt x="1721460" y="336271"/>
                    <a:pt x="1722709" y="333771"/>
                  </a:cubicBezTo>
                  <a:cubicBezTo>
                    <a:pt x="1716465" y="336271"/>
                    <a:pt x="1711469" y="336271"/>
                    <a:pt x="1705225" y="333771"/>
                  </a:cubicBezTo>
                  <a:cubicBezTo>
                    <a:pt x="1696483" y="330022"/>
                    <a:pt x="1691487" y="322524"/>
                    <a:pt x="1687740" y="313776"/>
                  </a:cubicBezTo>
                  <a:cubicBezTo>
                    <a:pt x="1686492" y="306278"/>
                    <a:pt x="1686492" y="301279"/>
                    <a:pt x="1690238" y="295031"/>
                  </a:cubicBezTo>
                  <a:cubicBezTo>
                    <a:pt x="1693985" y="288782"/>
                    <a:pt x="1698980" y="283784"/>
                    <a:pt x="1703976" y="280035"/>
                  </a:cubicBezTo>
                  <a:cubicBezTo>
                    <a:pt x="1707723" y="278785"/>
                    <a:pt x="1710220" y="278785"/>
                    <a:pt x="1713967" y="277535"/>
                  </a:cubicBezTo>
                  <a:lnTo>
                    <a:pt x="1714187" y="277580"/>
                  </a:lnTo>
                  <a:lnTo>
                    <a:pt x="1721791" y="266013"/>
                  </a:lnTo>
                  <a:cubicBezTo>
                    <a:pt x="1729118" y="254868"/>
                    <a:pt x="1737666" y="243723"/>
                    <a:pt x="1716907" y="237531"/>
                  </a:cubicBezTo>
                  <a:cubicBezTo>
                    <a:pt x="1703474" y="232578"/>
                    <a:pt x="1692484" y="225147"/>
                    <a:pt x="1702253" y="210287"/>
                  </a:cubicBezTo>
                  <a:cubicBezTo>
                    <a:pt x="1716907" y="185520"/>
                    <a:pt x="1731560" y="161991"/>
                    <a:pt x="1752320" y="142177"/>
                  </a:cubicBezTo>
                  <a:cubicBezTo>
                    <a:pt x="1766973" y="127317"/>
                    <a:pt x="1770637" y="145892"/>
                    <a:pt x="1771858" y="158276"/>
                  </a:cubicBezTo>
                  <a:cubicBezTo>
                    <a:pt x="1786511" y="190473"/>
                    <a:pt x="1801165" y="222671"/>
                    <a:pt x="1771858" y="253630"/>
                  </a:cubicBezTo>
                  <a:lnTo>
                    <a:pt x="1756857" y="298096"/>
                  </a:lnTo>
                  <a:lnTo>
                    <a:pt x="1757678" y="298780"/>
                  </a:lnTo>
                  <a:lnTo>
                    <a:pt x="1773598" y="330642"/>
                  </a:lnTo>
                  <a:lnTo>
                    <a:pt x="1802365" y="330642"/>
                  </a:lnTo>
                  <a:cubicBezTo>
                    <a:pt x="1817208" y="331884"/>
                    <a:pt x="1827103" y="336852"/>
                    <a:pt x="1823392" y="355483"/>
                  </a:cubicBezTo>
                  <a:cubicBezTo>
                    <a:pt x="1820918" y="364178"/>
                    <a:pt x="1819681" y="375356"/>
                    <a:pt x="1820918" y="385293"/>
                  </a:cubicBezTo>
                  <a:cubicBezTo>
                    <a:pt x="1820918" y="406408"/>
                    <a:pt x="1833287" y="417587"/>
                    <a:pt x="1850604" y="426281"/>
                  </a:cubicBezTo>
                  <a:cubicBezTo>
                    <a:pt x="1839472" y="446154"/>
                    <a:pt x="1833287" y="468511"/>
                    <a:pt x="1834524" y="492110"/>
                  </a:cubicBezTo>
                  <a:cubicBezTo>
                    <a:pt x="1820918" y="490868"/>
                    <a:pt x="1807312" y="485900"/>
                    <a:pt x="1796180" y="489626"/>
                  </a:cubicBezTo>
                  <a:cubicBezTo>
                    <a:pt x="1751652" y="502047"/>
                    <a:pt x="1708360" y="503289"/>
                    <a:pt x="1663832" y="498321"/>
                  </a:cubicBezTo>
                  <a:cubicBezTo>
                    <a:pt x="1655173" y="495837"/>
                    <a:pt x="1644041" y="500805"/>
                    <a:pt x="1635383" y="515710"/>
                  </a:cubicBezTo>
                  <a:cubicBezTo>
                    <a:pt x="1670016" y="536825"/>
                    <a:pt x="1708360" y="548003"/>
                    <a:pt x="1746704" y="560424"/>
                  </a:cubicBezTo>
                  <a:cubicBezTo>
                    <a:pt x="1766495" y="567876"/>
                    <a:pt x="1788759" y="565392"/>
                    <a:pt x="1804839" y="584023"/>
                  </a:cubicBezTo>
                  <a:cubicBezTo>
                    <a:pt x="1803602" y="591476"/>
                    <a:pt x="1804839" y="600170"/>
                    <a:pt x="1802365" y="607622"/>
                  </a:cubicBezTo>
                  <a:cubicBezTo>
                    <a:pt x="1798654" y="621285"/>
                    <a:pt x="1804839" y="648611"/>
                    <a:pt x="1813497" y="662273"/>
                  </a:cubicBezTo>
                  <a:cubicBezTo>
                    <a:pt x="1817208" y="666000"/>
                    <a:pt x="1818445" y="672210"/>
                    <a:pt x="1817208" y="675936"/>
                  </a:cubicBezTo>
                  <a:cubicBezTo>
                    <a:pt x="1813497" y="689599"/>
                    <a:pt x="1807312" y="683388"/>
                    <a:pt x="1801128" y="678420"/>
                  </a:cubicBezTo>
                  <a:cubicBezTo>
                    <a:pt x="1793707" y="672210"/>
                    <a:pt x="1786285" y="675936"/>
                    <a:pt x="1780101" y="679662"/>
                  </a:cubicBezTo>
                  <a:cubicBezTo>
                    <a:pt x="1765258" y="692083"/>
                    <a:pt x="1759073" y="685873"/>
                    <a:pt x="1755362" y="669726"/>
                  </a:cubicBezTo>
                  <a:cubicBezTo>
                    <a:pt x="1749178" y="649853"/>
                    <a:pt x="1735572" y="662273"/>
                    <a:pt x="1724440" y="664758"/>
                  </a:cubicBezTo>
                  <a:cubicBezTo>
                    <a:pt x="1720729" y="663515"/>
                    <a:pt x="1718255" y="662273"/>
                    <a:pt x="1714545" y="659789"/>
                  </a:cubicBezTo>
                  <a:cubicBezTo>
                    <a:pt x="1700939" y="646127"/>
                    <a:pt x="1683622" y="636190"/>
                    <a:pt x="1663832" y="627496"/>
                  </a:cubicBezTo>
                  <a:cubicBezTo>
                    <a:pt x="1657647" y="623769"/>
                    <a:pt x="1652699" y="620043"/>
                    <a:pt x="1646515" y="616317"/>
                  </a:cubicBezTo>
                  <a:cubicBezTo>
                    <a:pt x="1636620" y="608865"/>
                    <a:pt x="1623014" y="601412"/>
                    <a:pt x="1610645" y="601412"/>
                  </a:cubicBezTo>
                  <a:cubicBezTo>
                    <a:pt x="1516640" y="600170"/>
                    <a:pt x="1516640" y="600170"/>
                    <a:pt x="1519114" y="513226"/>
                  </a:cubicBezTo>
                  <a:cubicBezTo>
                    <a:pt x="1520351" y="434975"/>
                    <a:pt x="1598276" y="381567"/>
                    <a:pt x="1673727" y="405166"/>
                  </a:cubicBezTo>
                  <a:cubicBezTo>
                    <a:pt x="1682385" y="407650"/>
                    <a:pt x="1694754" y="438702"/>
                    <a:pt x="1704649" y="405166"/>
                  </a:cubicBezTo>
                  <a:lnTo>
                    <a:pt x="1705719" y="404045"/>
                  </a:lnTo>
                  <a:lnTo>
                    <a:pt x="1703976" y="401254"/>
                  </a:lnTo>
                  <a:cubicBezTo>
                    <a:pt x="1702103" y="397818"/>
                    <a:pt x="1699605" y="395006"/>
                    <a:pt x="1693985" y="395006"/>
                  </a:cubicBezTo>
                  <a:lnTo>
                    <a:pt x="1661514" y="395006"/>
                  </a:lnTo>
                  <a:cubicBezTo>
                    <a:pt x="1650274" y="380010"/>
                    <a:pt x="1630292" y="375011"/>
                    <a:pt x="1614056" y="363764"/>
                  </a:cubicBezTo>
                  <a:cubicBezTo>
                    <a:pt x="1612808" y="357515"/>
                    <a:pt x="1612808" y="352517"/>
                    <a:pt x="1610310" y="347518"/>
                  </a:cubicBezTo>
                  <a:cubicBezTo>
                    <a:pt x="1607812" y="343769"/>
                    <a:pt x="1602817" y="340020"/>
                    <a:pt x="1599070" y="340020"/>
                  </a:cubicBezTo>
                  <a:cubicBezTo>
                    <a:pt x="1595323" y="338770"/>
                    <a:pt x="1587830" y="343769"/>
                    <a:pt x="1587830" y="347518"/>
                  </a:cubicBezTo>
                  <a:cubicBezTo>
                    <a:pt x="1587830" y="360015"/>
                    <a:pt x="1594074" y="375011"/>
                    <a:pt x="1587830" y="385009"/>
                  </a:cubicBezTo>
                  <a:cubicBezTo>
                    <a:pt x="1580337" y="400005"/>
                    <a:pt x="1560355" y="393757"/>
                    <a:pt x="1544119" y="396256"/>
                  </a:cubicBezTo>
                  <a:cubicBezTo>
                    <a:pt x="1534128" y="396256"/>
                    <a:pt x="1524137" y="398755"/>
                    <a:pt x="1514146" y="400005"/>
                  </a:cubicBezTo>
                  <a:cubicBezTo>
                    <a:pt x="1501657" y="377511"/>
                    <a:pt x="1534128" y="377511"/>
                    <a:pt x="1531630" y="361265"/>
                  </a:cubicBezTo>
                  <a:cubicBezTo>
                    <a:pt x="1530382" y="356266"/>
                    <a:pt x="1531630" y="350017"/>
                    <a:pt x="1527884" y="346268"/>
                  </a:cubicBezTo>
                  <a:cubicBezTo>
                    <a:pt x="1525386" y="343769"/>
                    <a:pt x="1516644" y="342519"/>
                    <a:pt x="1514146" y="343769"/>
                  </a:cubicBezTo>
                  <a:cubicBezTo>
                    <a:pt x="1505404" y="348768"/>
                    <a:pt x="1494164" y="353766"/>
                    <a:pt x="1489168" y="361265"/>
                  </a:cubicBezTo>
                  <a:cubicBezTo>
                    <a:pt x="1476679" y="380010"/>
                    <a:pt x="1461693" y="395006"/>
                    <a:pt x="1437964" y="395006"/>
                  </a:cubicBezTo>
                  <a:cubicBezTo>
                    <a:pt x="1419231" y="396256"/>
                    <a:pt x="1409240" y="407503"/>
                    <a:pt x="1400497" y="421250"/>
                  </a:cubicBezTo>
                  <a:cubicBezTo>
                    <a:pt x="1390506" y="436246"/>
                    <a:pt x="1375520" y="438745"/>
                    <a:pt x="1360533" y="444994"/>
                  </a:cubicBezTo>
                  <a:cubicBezTo>
                    <a:pt x="1335556" y="454991"/>
                    <a:pt x="1326813" y="442494"/>
                    <a:pt x="1321818" y="422499"/>
                  </a:cubicBezTo>
                  <a:cubicBezTo>
                    <a:pt x="1319320" y="418750"/>
                    <a:pt x="1313076" y="415001"/>
                    <a:pt x="1309329" y="411252"/>
                  </a:cubicBezTo>
                  <a:cubicBezTo>
                    <a:pt x="1300587" y="381260"/>
                    <a:pt x="1300587" y="381260"/>
                    <a:pt x="1261872" y="380010"/>
                  </a:cubicBezTo>
                  <a:cubicBezTo>
                    <a:pt x="1231898" y="385009"/>
                    <a:pt x="1200676" y="386258"/>
                    <a:pt x="1173201" y="405004"/>
                  </a:cubicBezTo>
                  <a:cubicBezTo>
                    <a:pt x="1149472" y="422499"/>
                    <a:pt x="1130739" y="391257"/>
                    <a:pt x="1107010" y="392507"/>
                  </a:cubicBezTo>
                  <a:cubicBezTo>
                    <a:pt x="1103264" y="407503"/>
                    <a:pt x="1100766" y="422499"/>
                    <a:pt x="1095770" y="437496"/>
                  </a:cubicBezTo>
                  <a:cubicBezTo>
                    <a:pt x="1089526" y="453742"/>
                    <a:pt x="1079535" y="469988"/>
                    <a:pt x="1070793" y="487483"/>
                  </a:cubicBezTo>
                  <a:cubicBezTo>
                    <a:pt x="1059553" y="508728"/>
                    <a:pt x="1035824" y="487483"/>
                    <a:pt x="1022086" y="501230"/>
                  </a:cubicBezTo>
                  <a:cubicBezTo>
                    <a:pt x="1015842" y="506229"/>
                    <a:pt x="1008349" y="508728"/>
                    <a:pt x="997109" y="516226"/>
                  </a:cubicBezTo>
                  <a:cubicBezTo>
                    <a:pt x="992113" y="488733"/>
                    <a:pt x="1008349" y="468738"/>
                    <a:pt x="1012095" y="447493"/>
                  </a:cubicBezTo>
                  <a:cubicBezTo>
                    <a:pt x="1014593" y="431247"/>
                    <a:pt x="1014593" y="429998"/>
                    <a:pt x="988367" y="428748"/>
                  </a:cubicBezTo>
                  <a:cubicBezTo>
                    <a:pt x="983371" y="428748"/>
                    <a:pt x="979624" y="432497"/>
                    <a:pt x="975878" y="428748"/>
                  </a:cubicBezTo>
                  <a:cubicBezTo>
                    <a:pt x="937162" y="392507"/>
                    <a:pt x="890954" y="370012"/>
                    <a:pt x="844745" y="347518"/>
                  </a:cubicBezTo>
                  <a:cubicBezTo>
                    <a:pt x="837252" y="330022"/>
                    <a:pt x="826012" y="318775"/>
                    <a:pt x="806030" y="315026"/>
                  </a:cubicBezTo>
                  <a:cubicBezTo>
                    <a:pt x="802283" y="315026"/>
                    <a:pt x="798537" y="310027"/>
                    <a:pt x="794790" y="306278"/>
                  </a:cubicBezTo>
                  <a:cubicBezTo>
                    <a:pt x="807279" y="293781"/>
                    <a:pt x="807279" y="276286"/>
                    <a:pt x="809776" y="258790"/>
                  </a:cubicBezTo>
                  <a:cubicBezTo>
                    <a:pt x="811025" y="255041"/>
                    <a:pt x="823514" y="253791"/>
                    <a:pt x="829759" y="251292"/>
                  </a:cubicBezTo>
                  <a:cubicBezTo>
                    <a:pt x="831632" y="256291"/>
                    <a:pt x="834364" y="259962"/>
                    <a:pt x="837701" y="262813"/>
                  </a:cubicBezTo>
                  <a:lnTo>
                    <a:pt x="840102" y="264182"/>
                  </a:lnTo>
                  <a:lnTo>
                    <a:pt x="846931" y="272693"/>
                  </a:lnTo>
                  <a:cubicBezTo>
                    <a:pt x="854112" y="278160"/>
                    <a:pt x="863479" y="281285"/>
                    <a:pt x="877216" y="280035"/>
                  </a:cubicBezTo>
                  <a:cubicBezTo>
                    <a:pt x="867850" y="275036"/>
                    <a:pt x="857858" y="272849"/>
                    <a:pt x="849272" y="269412"/>
                  </a:cubicBezTo>
                  <a:lnTo>
                    <a:pt x="840102" y="264182"/>
                  </a:lnTo>
                  <a:lnTo>
                    <a:pt x="829759" y="251292"/>
                  </a:lnTo>
                  <a:cubicBezTo>
                    <a:pt x="828510" y="237545"/>
                    <a:pt x="826012" y="225048"/>
                    <a:pt x="813523" y="218800"/>
                  </a:cubicBezTo>
                  <a:lnTo>
                    <a:pt x="813515" y="218742"/>
                  </a:lnTo>
                  <a:lnTo>
                    <a:pt x="813428" y="218827"/>
                  </a:lnTo>
                  <a:cubicBezTo>
                    <a:pt x="782261" y="222528"/>
                    <a:pt x="753587" y="215126"/>
                    <a:pt x="724914" y="199090"/>
                  </a:cubicBezTo>
                  <a:cubicBezTo>
                    <a:pt x="707460" y="189221"/>
                    <a:pt x="688760" y="180585"/>
                    <a:pt x="670060" y="171950"/>
                  </a:cubicBezTo>
                  <a:lnTo>
                    <a:pt x="674641" y="167150"/>
                  </a:lnTo>
                  <a:lnTo>
                    <a:pt x="667806" y="169757"/>
                  </a:lnTo>
                  <a:cubicBezTo>
                    <a:pt x="666562" y="187116"/>
                    <a:pt x="655365" y="197036"/>
                    <a:pt x="644167" y="208195"/>
                  </a:cubicBezTo>
                  <a:cubicBezTo>
                    <a:pt x="618040" y="231754"/>
                    <a:pt x="615551" y="235474"/>
                    <a:pt x="594400" y="210675"/>
                  </a:cubicBezTo>
                  <a:cubicBezTo>
                    <a:pt x="580715" y="194556"/>
                    <a:pt x="568273" y="195796"/>
                    <a:pt x="553343" y="193316"/>
                  </a:cubicBezTo>
                  <a:cubicBezTo>
                    <a:pt x="540901" y="192076"/>
                    <a:pt x="532192" y="199516"/>
                    <a:pt x="529704" y="210675"/>
                  </a:cubicBezTo>
                  <a:cubicBezTo>
                    <a:pt x="527215" y="223074"/>
                    <a:pt x="535925" y="229274"/>
                    <a:pt x="548366" y="228034"/>
                  </a:cubicBezTo>
                  <a:cubicBezTo>
                    <a:pt x="579470" y="225554"/>
                    <a:pt x="578226" y="247873"/>
                    <a:pt x="581959" y="268952"/>
                  </a:cubicBezTo>
                  <a:cubicBezTo>
                    <a:pt x="557075" y="266472"/>
                    <a:pt x="532192" y="263992"/>
                    <a:pt x="509797" y="265232"/>
                  </a:cubicBezTo>
                  <a:cubicBezTo>
                    <a:pt x="486158" y="266472"/>
                    <a:pt x="468740" y="262752"/>
                    <a:pt x="465007" y="235474"/>
                  </a:cubicBezTo>
                  <a:cubicBezTo>
                    <a:pt x="463763" y="230514"/>
                    <a:pt x="451321" y="221834"/>
                    <a:pt x="446344" y="223074"/>
                  </a:cubicBezTo>
                  <a:cubicBezTo>
                    <a:pt x="374183" y="247873"/>
                    <a:pt x="315707" y="208195"/>
                    <a:pt x="253499" y="185876"/>
                  </a:cubicBezTo>
                  <a:cubicBezTo>
                    <a:pt x="274649" y="162317"/>
                    <a:pt x="282114" y="137519"/>
                    <a:pt x="257231" y="110240"/>
                  </a:cubicBezTo>
                  <a:cubicBezTo>
                    <a:pt x="247278" y="97841"/>
                    <a:pt x="255987" y="86681"/>
                    <a:pt x="284603" y="74282"/>
                  </a:cubicBezTo>
                  <a:cubicBezTo>
                    <a:pt x="292068" y="81721"/>
                    <a:pt x="297044" y="91641"/>
                    <a:pt x="304509" y="97841"/>
                  </a:cubicBezTo>
                  <a:cubicBezTo>
                    <a:pt x="310730" y="102800"/>
                    <a:pt x="323172" y="101560"/>
                    <a:pt x="321928" y="92881"/>
                  </a:cubicBezTo>
                  <a:cubicBezTo>
                    <a:pt x="316951" y="64362"/>
                    <a:pt x="333125" y="69322"/>
                    <a:pt x="353032" y="63122"/>
                  </a:cubicBezTo>
                  <a:cubicBezTo>
                    <a:pt x="384136" y="53203"/>
                    <a:pt x="417729" y="42043"/>
                    <a:pt x="448833" y="33364"/>
                  </a:cubicBezTo>
                  <a:cubicBezTo>
                    <a:pt x="454432" y="30884"/>
                    <a:pt x="459719" y="30884"/>
                    <a:pt x="464385" y="32589"/>
                  </a:cubicBezTo>
                  <a:cubicBezTo>
                    <a:pt x="469051" y="34294"/>
                    <a:pt x="473094" y="37704"/>
                    <a:pt x="476205" y="42043"/>
                  </a:cubicBezTo>
                  <a:lnTo>
                    <a:pt x="479866" y="44888"/>
                  </a:lnTo>
                  <a:lnTo>
                    <a:pt x="493032" y="44888"/>
                  </a:lnTo>
                  <a:cubicBezTo>
                    <a:pt x="504252" y="32552"/>
                    <a:pt x="514225" y="18982"/>
                    <a:pt x="531679" y="36253"/>
                  </a:cubicBezTo>
                  <a:cubicBezTo>
                    <a:pt x="545392" y="49822"/>
                    <a:pt x="555366" y="49822"/>
                    <a:pt x="571572" y="38720"/>
                  </a:cubicBezTo>
                  <a:cubicBezTo>
                    <a:pt x="611466" y="11581"/>
                    <a:pt x="642321" y="-1681"/>
                    <a:pt x="672397" y="170"/>
                  </a:cubicBezTo>
                  <a:close/>
                </a:path>
              </a:pathLst>
            </a:custGeom>
            <a:solidFill>
              <a:srgbClr val="28A2DC">
                <a:alpha val="59609"/>
              </a:srgbClr>
            </a:solidFill>
            <a:ln>
              <a:noFill/>
            </a:ln>
          </p:spPr>
          <p:txBody>
            <a:bodyPr anchorCtr="0" anchor="ctr" bIns="22850" lIns="45725" spcFirstLastPara="1" rIns="45725" wrap="square" tIns="2285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747993"/>
                </a:solidFill>
                <a:latin typeface="Oswald"/>
                <a:ea typeface="Oswald"/>
                <a:cs typeface="Oswald"/>
                <a:sym typeface="Oswald"/>
              </a:endParaRPr>
            </a:p>
          </p:txBody>
        </p:sp>
      </p:grpSp>
      <p:sp>
        <p:nvSpPr>
          <p:cNvPr id="462" name="Google Shape;462;g311d5cb9a0a_0_108"/>
          <p:cNvSpPr txBox="1"/>
          <p:nvPr/>
        </p:nvSpPr>
        <p:spPr>
          <a:xfrm flipH="1">
            <a:off x="6798763" y="4966583"/>
            <a:ext cx="507600" cy="615600"/>
          </a:xfrm>
          <a:prstGeom prst="rect">
            <a:avLst/>
          </a:prstGeom>
          <a:noFill/>
          <a:ln>
            <a:noFill/>
          </a:ln>
        </p:spPr>
        <p:txBody>
          <a:bodyPr anchorCtr="0" anchor="ctr" bIns="22850" lIns="45725" spcFirstLastPara="1" rIns="45725" wrap="square" tIns="22850">
            <a:spAutoFit/>
          </a:bodyPr>
          <a:lstStyle/>
          <a:p>
            <a:pPr indent="0" lvl="0" marL="0" marR="0" rtl="0" algn="ctr">
              <a:lnSpc>
                <a:spcPct val="100000"/>
              </a:lnSpc>
              <a:spcBef>
                <a:spcPts val="0"/>
              </a:spcBef>
              <a:spcAft>
                <a:spcPts val="0"/>
              </a:spcAft>
              <a:buClr>
                <a:srgbClr val="000000"/>
              </a:buClr>
              <a:buSzPts val="3700"/>
              <a:buFont typeface="Calibri"/>
              <a:buNone/>
            </a:pPr>
            <a:r>
              <a:t/>
            </a:r>
            <a:endParaRPr b="1" i="0" sz="3700" u="none" cap="none" strike="noStrike">
              <a:solidFill>
                <a:srgbClr val="FFFFFF"/>
              </a:solidFill>
              <a:latin typeface="Oswald SemiBold"/>
              <a:ea typeface="Oswald SemiBold"/>
              <a:cs typeface="Oswald SemiBold"/>
              <a:sym typeface="Oswald SemiBold"/>
            </a:endParaRPr>
          </a:p>
        </p:txBody>
      </p:sp>
      <p:sp>
        <p:nvSpPr>
          <p:cNvPr id="463" name="Google Shape;463;g311d5cb9a0a_0_108"/>
          <p:cNvSpPr txBox="1"/>
          <p:nvPr/>
        </p:nvSpPr>
        <p:spPr>
          <a:xfrm>
            <a:off x="431752" y="1861897"/>
            <a:ext cx="3857400" cy="538800"/>
          </a:xfrm>
          <a:prstGeom prst="rect">
            <a:avLst/>
          </a:prstGeom>
          <a:noFill/>
          <a:ln>
            <a:noFill/>
          </a:ln>
        </p:spPr>
        <p:txBody>
          <a:bodyPr anchorCtr="0" anchor="b" bIns="22850" lIns="45725" spcFirstLastPara="1" rIns="45725" wrap="square" tIns="22850">
            <a:spAutoFit/>
          </a:bodyPr>
          <a:lstStyle/>
          <a:p>
            <a:pPr indent="0" lvl="0" marL="0" marR="0" rtl="0" algn="l">
              <a:lnSpc>
                <a:spcPct val="100000"/>
              </a:lnSpc>
              <a:spcBef>
                <a:spcPts val="0"/>
              </a:spcBef>
              <a:spcAft>
                <a:spcPts val="0"/>
              </a:spcAft>
              <a:buClr>
                <a:srgbClr val="2F5496"/>
              </a:buClr>
              <a:buSzPts val="1600"/>
              <a:buFont typeface="Jost Light"/>
              <a:buNone/>
            </a:pPr>
            <a:r>
              <a:rPr b="1" i="0" lang="es-PE" sz="1600" u="none" cap="none" strike="noStrike">
                <a:solidFill>
                  <a:srgbClr val="2F5496"/>
                </a:solidFill>
                <a:latin typeface="Jost Light"/>
                <a:ea typeface="Jost Light"/>
                <a:cs typeface="Jost Light"/>
                <a:sym typeface="Jost Light"/>
              </a:rPr>
              <a:t>Sustainable and Resilient Building Standards</a:t>
            </a:r>
            <a:endParaRPr sz="700"/>
          </a:p>
        </p:txBody>
      </p:sp>
      <p:sp>
        <p:nvSpPr>
          <p:cNvPr id="464" name="Google Shape;464;g311d5cb9a0a_0_108"/>
          <p:cNvSpPr txBox="1"/>
          <p:nvPr/>
        </p:nvSpPr>
        <p:spPr>
          <a:xfrm>
            <a:off x="642527" y="2785202"/>
            <a:ext cx="2959500" cy="538800"/>
          </a:xfrm>
          <a:prstGeom prst="rect">
            <a:avLst/>
          </a:prstGeom>
          <a:noFill/>
          <a:ln>
            <a:noFill/>
          </a:ln>
        </p:spPr>
        <p:txBody>
          <a:bodyPr anchorCtr="0" anchor="b" bIns="22850" lIns="45725" spcFirstLastPara="1" rIns="45725" wrap="square" tIns="22850">
            <a:spAutoFit/>
          </a:bodyPr>
          <a:lstStyle/>
          <a:p>
            <a:pPr indent="0" lvl="0" marL="0" marR="0" rtl="0" algn="l">
              <a:lnSpc>
                <a:spcPct val="100000"/>
              </a:lnSpc>
              <a:spcBef>
                <a:spcPts val="0"/>
              </a:spcBef>
              <a:spcAft>
                <a:spcPts val="0"/>
              </a:spcAft>
              <a:buClr>
                <a:srgbClr val="2F5496"/>
              </a:buClr>
              <a:buSzPts val="1600"/>
              <a:buFont typeface="Jost Light"/>
              <a:buNone/>
            </a:pPr>
            <a:r>
              <a:rPr b="1" i="0" lang="es-PE" sz="1600" u="none" cap="none" strike="noStrike">
                <a:solidFill>
                  <a:srgbClr val="2F5496"/>
                </a:solidFill>
                <a:latin typeface="Jost Light"/>
                <a:ea typeface="Jost Light"/>
                <a:cs typeface="Jost Light"/>
                <a:sym typeface="Jost Light"/>
              </a:rPr>
              <a:t>Development Housing Prototypes</a:t>
            </a:r>
            <a:endParaRPr sz="700"/>
          </a:p>
        </p:txBody>
      </p:sp>
      <p:sp>
        <p:nvSpPr>
          <p:cNvPr id="465" name="Google Shape;465;g311d5cb9a0a_0_108"/>
          <p:cNvSpPr txBox="1"/>
          <p:nvPr/>
        </p:nvSpPr>
        <p:spPr>
          <a:xfrm>
            <a:off x="406918" y="4014330"/>
            <a:ext cx="3129000" cy="538800"/>
          </a:xfrm>
          <a:prstGeom prst="rect">
            <a:avLst/>
          </a:prstGeom>
          <a:noFill/>
          <a:ln>
            <a:noFill/>
          </a:ln>
        </p:spPr>
        <p:txBody>
          <a:bodyPr anchorCtr="0" anchor="b" bIns="22850" lIns="45725" spcFirstLastPara="1" rIns="45725" wrap="square" tIns="22850">
            <a:spAutoFit/>
          </a:bodyPr>
          <a:lstStyle/>
          <a:p>
            <a:pPr indent="0" lvl="0" marL="0" marR="0" rtl="0" algn="l">
              <a:lnSpc>
                <a:spcPct val="100000"/>
              </a:lnSpc>
              <a:spcBef>
                <a:spcPts val="0"/>
              </a:spcBef>
              <a:spcAft>
                <a:spcPts val="0"/>
              </a:spcAft>
              <a:buClr>
                <a:srgbClr val="2F5496"/>
              </a:buClr>
              <a:buSzPts val="1600"/>
              <a:buFont typeface="Jost Light"/>
              <a:buNone/>
            </a:pPr>
            <a:r>
              <a:rPr b="1" i="0" lang="es-PE" sz="1600" u="none" cap="none" strike="noStrike">
                <a:solidFill>
                  <a:srgbClr val="2F5496"/>
                </a:solidFill>
                <a:latin typeface="Jost Light"/>
                <a:ea typeface="Jost Light"/>
                <a:cs typeface="Jost Light"/>
                <a:sym typeface="Jost Light"/>
              </a:rPr>
              <a:t>Community Approaches in Planning</a:t>
            </a:r>
            <a:endParaRPr sz="700"/>
          </a:p>
        </p:txBody>
      </p:sp>
      <p:sp>
        <p:nvSpPr>
          <p:cNvPr id="466" name="Google Shape;466;g311d5cb9a0a_0_108"/>
          <p:cNvSpPr txBox="1"/>
          <p:nvPr/>
        </p:nvSpPr>
        <p:spPr>
          <a:xfrm>
            <a:off x="1802438" y="5015526"/>
            <a:ext cx="2523600" cy="538800"/>
          </a:xfrm>
          <a:prstGeom prst="rect">
            <a:avLst/>
          </a:prstGeom>
          <a:noFill/>
          <a:ln>
            <a:noFill/>
          </a:ln>
        </p:spPr>
        <p:txBody>
          <a:bodyPr anchorCtr="0" anchor="b" bIns="22850" lIns="45725" spcFirstLastPara="1" rIns="45725" wrap="square" tIns="22850">
            <a:spAutoFit/>
          </a:bodyPr>
          <a:lstStyle/>
          <a:p>
            <a:pPr indent="0" lvl="0" marL="0" marR="0" rtl="0" algn="l">
              <a:lnSpc>
                <a:spcPct val="100000"/>
              </a:lnSpc>
              <a:spcBef>
                <a:spcPts val="0"/>
              </a:spcBef>
              <a:spcAft>
                <a:spcPts val="0"/>
              </a:spcAft>
              <a:buClr>
                <a:srgbClr val="2F5496"/>
              </a:buClr>
              <a:buSzPts val="1600"/>
              <a:buFont typeface="Jost Light"/>
              <a:buNone/>
            </a:pPr>
            <a:r>
              <a:rPr b="1" i="0" lang="es-PE" sz="1600" u="none" cap="none" strike="noStrike">
                <a:solidFill>
                  <a:srgbClr val="2F5496"/>
                </a:solidFill>
                <a:latin typeface="Jost Light"/>
                <a:ea typeface="Jost Light"/>
                <a:cs typeface="Jost Light"/>
                <a:sym typeface="Jost Light"/>
              </a:rPr>
              <a:t>Multisectoral Partnerships</a:t>
            </a:r>
            <a:endParaRPr sz="700"/>
          </a:p>
        </p:txBody>
      </p:sp>
      <p:sp>
        <p:nvSpPr>
          <p:cNvPr id="467" name="Google Shape;467;g311d5cb9a0a_0_108"/>
          <p:cNvSpPr txBox="1"/>
          <p:nvPr/>
        </p:nvSpPr>
        <p:spPr>
          <a:xfrm>
            <a:off x="8674684" y="2798078"/>
            <a:ext cx="3165900" cy="538800"/>
          </a:xfrm>
          <a:prstGeom prst="rect">
            <a:avLst/>
          </a:prstGeom>
          <a:noFill/>
          <a:ln>
            <a:noFill/>
          </a:ln>
        </p:spPr>
        <p:txBody>
          <a:bodyPr anchorCtr="0" anchor="b" bIns="22850" lIns="45725" spcFirstLastPara="1" rIns="45725" wrap="square" tIns="22850">
            <a:spAutoFit/>
          </a:bodyPr>
          <a:lstStyle/>
          <a:p>
            <a:pPr indent="0" lvl="0" marL="0" marR="0" rtl="0" algn="l">
              <a:lnSpc>
                <a:spcPct val="100000"/>
              </a:lnSpc>
              <a:spcBef>
                <a:spcPts val="0"/>
              </a:spcBef>
              <a:spcAft>
                <a:spcPts val="0"/>
              </a:spcAft>
              <a:buClr>
                <a:srgbClr val="2F5496"/>
              </a:buClr>
              <a:buSzPts val="1600"/>
              <a:buFont typeface="Jost Light"/>
              <a:buNone/>
            </a:pPr>
            <a:r>
              <a:rPr b="1" i="0" lang="es-PE" sz="1600" u="none" cap="none" strike="noStrike">
                <a:solidFill>
                  <a:srgbClr val="2F5496"/>
                </a:solidFill>
                <a:latin typeface="Jost Light"/>
                <a:ea typeface="Jost Light"/>
                <a:cs typeface="Jost Light"/>
                <a:sym typeface="Jost Light"/>
              </a:rPr>
              <a:t>Construction Training and Education</a:t>
            </a:r>
            <a:endParaRPr sz="700"/>
          </a:p>
        </p:txBody>
      </p:sp>
      <p:sp>
        <p:nvSpPr>
          <p:cNvPr id="468" name="Google Shape;468;g311d5cb9a0a_0_108"/>
          <p:cNvSpPr txBox="1"/>
          <p:nvPr/>
        </p:nvSpPr>
        <p:spPr>
          <a:xfrm>
            <a:off x="8070666" y="5005513"/>
            <a:ext cx="2424900" cy="538800"/>
          </a:xfrm>
          <a:prstGeom prst="rect">
            <a:avLst/>
          </a:prstGeom>
          <a:noFill/>
          <a:ln>
            <a:noFill/>
          </a:ln>
        </p:spPr>
        <p:txBody>
          <a:bodyPr anchorCtr="0" anchor="b" bIns="22850" lIns="45725" spcFirstLastPara="1" rIns="45725" wrap="square" tIns="22850">
            <a:spAutoFit/>
          </a:bodyPr>
          <a:lstStyle/>
          <a:p>
            <a:pPr indent="0" lvl="0" marL="0" marR="0" rtl="0" algn="l">
              <a:lnSpc>
                <a:spcPct val="100000"/>
              </a:lnSpc>
              <a:spcBef>
                <a:spcPts val="0"/>
              </a:spcBef>
              <a:spcAft>
                <a:spcPts val="0"/>
              </a:spcAft>
              <a:buClr>
                <a:srgbClr val="2F5496"/>
              </a:buClr>
              <a:buSzPts val="1600"/>
              <a:buFont typeface="Jost Light"/>
              <a:buNone/>
            </a:pPr>
            <a:r>
              <a:rPr b="1" i="0" lang="es-PE" sz="1600" u="none" cap="none" strike="noStrike">
                <a:solidFill>
                  <a:srgbClr val="2F5496"/>
                </a:solidFill>
                <a:latin typeface="Jost Light"/>
                <a:ea typeface="Jost Light"/>
                <a:cs typeface="Jost Light"/>
                <a:sym typeface="Jost Light"/>
              </a:rPr>
              <a:t>Research and Development</a:t>
            </a:r>
            <a:endParaRPr sz="700"/>
          </a:p>
        </p:txBody>
      </p:sp>
      <p:sp>
        <p:nvSpPr>
          <p:cNvPr id="469" name="Google Shape;469;g311d5cb9a0a_0_108"/>
          <p:cNvSpPr txBox="1"/>
          <p:nvPr/>
        </p:nvSpPr>
        <p:spPr>
          <a:xfrm>
            <a:off x="7987864" y="1839699"/>
            <a:ext cx="1876500" cy="538800"/>
          </a:xfrm>
          <a:prstGeom prst="rect">
            <a:avLst/>
          </a:prstGeom>
          <a:noFill/>
          <a:ln cap="flat" cmpd="sng" w="57150">
            <a:solidFill>
              <a:srgbClr val="FF0000"/>
            </a:solidFill>
            <a:prstDash val="solid"/>
            <a:round/>
            <a:headEnd len="sm" w="sm" type="none"/>
            <a:tailEnd len="sm" w="sm" type="none"/>
          </a:ln>
        </p:spPr>
        <p:txBody>
          <a:bodyPr anchorCtr="0" anchor="b" bIns="22850" lIns="45725" spcFirstLastPara="1" rIns="45725" wrap="square" tIns="22850">
            <a:spAutoFit/>
          </a:bodyPr>
          <a:lstStyle/>
          <a:p>
            <a:pPr indent="0" lvl="0" marL="0" marR="0" rtl="0" algn="l">
              <a:lnSpc>
                <a:spcPct val="100000"/>
              </a:lnSpc>
              <a:spcBef>
                <a:spcPts val="0"/>
              </a:spcBef>
              <a:spcAft>
                <a:spcPts val="0"/>
              </a:spcAft>
              <a:buClr>
                <a:srgbClr val="2F5496"/>
              </a:buClr>
              <a:buSzPts val="1600"/>
              <a:buFont typeface="Jost Light"/>
              <a:buNone/>
            </a:pPr>
            <a:r>
              <a:rPr b="1" i="0" lang="es-PE" sz="1600" u="none" cap="none" strike="noStrike">
                <a:solidFill>
                  <a:srgbClr val="2F5496"/>
                </a:solidFill>
                <a:latin typeface="Jost Light"/>
                <a:ea typeface="Jost Light"/>
                <a:cs typeface="Jost Light"/>
                <a:sym typeface="Jost Light"/>
              </a:rPr>
              <a:t>Financing and Grants</a:t>
            </a:r>
            <a:endParaRPr sz="700"/>
          </a:p>
        </p:txBody>
      </p:sp>
      <p:sp>
        <p:nvSpPr>
          <p:cNvPr id="470" name="Google Shape;470;g311d5cb9a0a_0_108"/>
          <p:cNvSpPr txBox="1"/>
          <p:nvPr/>
        </p:nvSpPr>
        <p:spPr>
          <a:xfrm>
            <a:off x="8709239" y="4018068"/>
            <a:ext cx="3079500" cy="538800"/>
          </a:xfrm>
          <a:prstGeom prst="rect">
            <a:avLst/>
          </a:prstGeom>
          <a:noFill/>
          <a:ln>
            <a:noFill/>
          </a:ln>
        </p:spPr>
        <p:txBody>
          <a:bodyPr anchorCtr="0" anchor="b" bIns="22850" lIns="45725" spcFirstLastPara="1" rIns="45725" wrap="square" tIns="22850">
            <a:spAutoFit/>
          </a:bodyPr>
          <a:lstStyle/>
          <a:p>
            <a:pPr indent="0" lvl="0" marL="0" marR="0" rtl="0" algn="l">
              <a:lnSpc>
                <a:spcPct val="100000"/>
              </a:lnSpc>
              <a:spcBef>
                <a:spcPts val="0"/>
              </a:spcBef>
              <a:spcAft>
                <a:spcPts val="0"/>
              </a:spcAft>
              <a:buClr>
                <a:srgbClr val="2F5496"/>
              </a:buClr>
              <a:buSzPts val="1600"/>
              <a:buFont typeface="Jost Light"/>
              <a:buNone/>
            </a:pPr>
            <a:r>
              <a:rPr b="1" i="0" lang="es-PE" sz="1600" u="none" cap="none" strike="noStrike">
                <a:solidFill>
                  <a:srgbClr val="2F5496"/>
                </a:solidFill>
                <a:latin typeface="Jost Light"/>
                <a:ea typeface="Jost Light"/>
                <a:cs typeface="Jost Light"/>
                <a:sym typeface="Jost Light"/>
              </a:rPr>
              <a:t>Green and Energy Efficient Housing</a:t>
            </a:r>
            <a:endParaRPr sz="700"/>
          </a:p>
        </p:txBody>
      </p:sp>
      <p:pic>
        <p:nvPicPr>
          <p:cNvPr descr="Home outline" id="471" name="Google Shape;471;g311d5cb9a0a_0_108"/>
          <p:cNvPicPr preferRelativeResize="0"/>
          <p:nvPr/>
        </p:nvPicPr>
        <p:blipFill rotWithShape="1">
          <a:blip r:embed="rId6">
            <a:alphaModFix/>
          </a:blip>
          <a:srcRect b="0" l="0" r="0" t="0"/>
          <a:stretch/>
        </p:blipFill>
        <p:spPr>
          <a:xfrm>
            <a:off x="4288967" y="2762115"/>
            <a:ext cx="436287" cy="436287"/>
          </a:xfrm>
          <a:prstGeom prst="rect">
            <a:avLst/>
          </a:prstGeom>
          <a:noFill/>
          <a:ln>
            <a:noFill/>
          </a:ln>
        </p:spPr>
      </p:pic>
      <p:pic>
        <p:nvPicPr>
          <p:cNvPr descr="Coins outline" id="472" name="Google Shape;472;g311d5cb9a0a_0_108"/>
          <p:cNvPicPr preferRelativeResize="0"/>
          <p:nvPr/>
        </p:nvPicPr>
        <p:blipFill rotWithShape="1">
          <a:blip r:embed="rId7">
            <a:alphaModFix/>
          </a:blip>
          <a:srcRect b="0" l="0" r="0" t="0"/>
          <a:stretch/>
        </p:blipFill>
        <p:spPr>
          <a:xfrm>
            <a:off x="6756727" y="1837078"/>
            <a:ext cx="392678" cy="392678"/>
          </a:xfrm>
          <a:prstGeom prst="rect">
            <a:avLst/>
          </a:prstGeom>
          <a:noFill/>
          <a:ln>
            <a:noFill/>
          </a:ln>
        </p:spPr>
      </p:pic>
      <p:pic>
        <p:nvPicPr>
          <p:cNvPr descr="Cycle with people outline" id="473" name="Google Shape;473;g311d5cb9a0a_0_108"/>
          <p:cNvPicPr preferRelativeResize="0"/>
          <p:nvPr/>
        </p:nvPicPr>
        <p:blipFill rotWithShape="1">
          <a:blip r:embed="rId8">
            <a:alphaModFix/>
          </a:blip>
          <a:srcRect b="0" l="0" r="0" t="0"/>
          <a:stretch/>
        </p:blipFill>
        <p:spPr>
          <a:xfrm>
            <a:off x="4836595" y="4971208"/>
            <a:ext cx="524305" cy="524305"/>
          </a:xfrm>
          <a:prstGeom prst="rect">
            <a:avLst/>
          </a:prstGeom>
          <a:noFill/>
          <a:ln>
            <a:noFill/>
          </a:ln>
        </p:spPr>
      </p:pic>
      <p:pic>
        <p:nvPicPr>
          <p:cNvPr descr="Blueprint outline" id="474" name="Google Shape;474;g311d5cb9a0a_0_108"/>
          <p:cNvPicPr preferRelativeResize="0"/>
          <p:nvPr/>
        </p:nvPicPr>
        <p:blipFill rotWithShape="1">
          <a:blip r:embed="rId9">
            <a:alphaModFix/>
          </a:blip>
          <a:srcRect b="0" l="0" r="0" t="0"/>
          <a:stretch/>
        </p:blipFill>
        <p:spPr>
          <a:xfrm>
            <a:off x="6963441" y="4978700"/>
            <a:ext cx="402064" cy="402064"/>
          </a:xfrm>
          <a:prstGeom prst="rect">
            <a:avLst/>
          </a:prstGeom>
          <a:noFill/>
          <a:ln>
            <a:noFill/>
          </a:ln>
        </p:spPr>
      </p:pic>
      <p:sp>
        <p:nvSpPr>
          <p:cNvPr id="475" name="Google Shape;475;g311d5cb9a0a_0_108"/>
          <p:cNvSpPr/>
          <p:nvPr/>
        </p:nvSpPr>
        <p:spPr>
          <a:xfrm>
            <a:off x="7576647" y="2770283"/>
            <a:ext cx="366229" cy="385088"/>
          </a:xfrm>
          <a:custGeom>
            <a:rect b="b" l="l" r="r" t="t"/>
            <a:pathLst>
              <a:path extrusionOk="0" h="540475" w="528850">
                <a:moveTo>
                  <a:pt x="193470" y="421903"/>
                </a:moveTo>
                <a:cubicBezTo>
                  <a:pt x="188595" y="421903"/>
                  <a:pt x="184127" y="422713"/>
                  <a:pt x="180471" y="424738"/>
                </a:cubicBezTo>
                <a:cubicBezTo>
                  <a:pt x="173159" y="428382"/>
                  <a:pt x="168284" y="434051"/>
                  <a:pt x="166253" y="440935"/>
                </a:cubicBezTo>
                <a:cubicBezTo>
                  <a:pt x="161379" y="455513"/>
                  <a:pt x="169909" y="471711"/>
                  <a:pt x="184939" y="476165"/>
                </a:cubicBezTo>
                <a:cubicBezTo>
                  <a:pt x="200375" y="481025"/>
                  <a:pt x="216624" y="473331"/>
                  <a:pt x="221499" y="458753"/>
                </a:cubicBezTo>
                <a:cubicBezTo>
                  <a:pt x="223530" y="451464"/>
                  <a:pt x="223124" y="443770"/>
                  <a:pt x="219468" y="437291"/>
                </a:cubicBezTo>
                <a:cubicBezTo>
                  <a:pt x="215812" y="430812"/>
                  <a:pt x="209718" y="425547"/>
                  <a:pt x="202406" y="423523"/>
                </a:cubicBezTo>
                <a:cubicBezTo>
                  <a:pt x="199157" y="422308"/>
                  <a:pt x="195907" y="421903"/>
                  <a:pt x="193470" y="421903"/>
                </a:cubicBezTo>
                <a:close/>
                <a:moveTo>
                  <a:pt x="206469" y="409350"/>
                </a:moveTo>
                <a:cubicBezTo>
                  <a:pt x="217437" y="412994"/>
                  <a:pt x="226373" y="420688"/>
                  <a:pt x="232060" y="430812"/>
                </a:cubicBezTo>
                <a:cubicBezTo>
                  <a:pt x="237341" y="440530"/>
                  <a:pt x="238560" y="451869"/>
                  <a:pt x="234904" y="462802"/>
                </a:cubicBezTo>
                <a:cubicBezTo>
                  <a:pt x="229217" y="480620"/>
                  <a:pt x="212156" y="491958"/>
                  <a:pt x="194688" y="491958"/>
                </a:cubicBezTo>
                <a:cubicBezTo>
                  <a:pt x="189814" y="491958"/>
                  <a:pt x="185345" y="491148"/>
                  <a:pt x="180877" y="489933"/>
                </a:cubicBezTo>
                <a:cubicBezTo>
                  <a:pt x="158535" y="482644"/>
                  <a:pt x="145536" y="459158"/>
                  <a:pt x="152848" y="436481"/>
                </a:cubicBezTo>
                <a:cubicBezTo>
                  <a:pt x="156098" y="425952"/>
                  <a:pt x="163816" y="417449"/>
                  <a:pt x="173971" y="412184"/>
                </a:cubicBezTo>
                <a:cubicBezTo>
                  <a:pt x="183720" y="406920"/>
                  <a:pt x="195907" y="406110"/>
                  <a:pt x="206469" y="409350"/>
                </a:cubicBezTo>
                <a:close/>
                <a:moveTo>
                  <a:pt x="213384" y="374007"/>
                </a:moveTo>
                <a:cubicBezTo>
                  <a:pt x="212570" y="374007"/>
                  <a:pt x="212163" y="374007"/>
                  <a:pt x="212163" y="374413"/>
                </a:cubicBezTo>
                <a:cubicBezTo>
                  <a:pt x="212163" y="374819"/>
                  <a:pt x="211756" y="374819"/>
                  <a:pt x="211756" y="375225"/>
                </a:cubicBezTo>
                <a:cubicBezTo>
                  <a:pt x="210942" y="382533"/>
                  <a:pt x="204021" y="388217"/>
                  <a:pt x="195879" y="388217"/>
                </a:cubicBezTo>
                <a:cubicBezTo>
                  <a:pt x="190587" y="387811"/>
                  <a:pt x="184887" y="388217"/>
                  <a:pt x="179595" y="389435"/>
                </a:cubicBezTo>
                <a:cubicBezTo>
                  <a:pt x="171860" y="390653"/>
                  <a:pt x="164125" y="386593"/>
                  <a:pt x="161682" y="378879"/>
                </a:cubicBezTo>
                <a:cubicBezTo>
                  <a:pt x="161682" y="378879"/>
                  <a:pt x="161275" y="378473"/>
                  <a:pt x="161275" y="378067"/>
                </a:cubicBezTo>
                <a:cubicBezTo>
                  <a:pt x="160868" y="378067"/>
                  <a:pt x="160461" y="378067"/>
                  <a:pt x="160054" y="378067"/>
                </a:cubicBezTo>
                <a:lnTo>
                  <a:pt x="151912" y="382127"/>
                </a:lnTo>
                <a:cubicBezTo>
                  <a:pt x="151505" y="382533"/>
                  <a:pt x="151505" y="382533"/>
                  <a:pt x="151505" y="382939"/>
                </a:cubicBezTo>
                <a:cubicBezTo>
                  <a:pt x="151505" y="383345"/>
                  <a:pt x="151505" y="383345"/>
                  <a:pt x="151505" y="383751"/>
                </a:cubicBezTo>
                <a:cubicBezTo>
                  <a:pt x="156797" y="389435"/>
                  <a:pt x="155983" y="398774"/>
                  <a:pt x="150284" y="403646"/>
                </a:cubicBezTo>
                <a:cubicBezTo>
                  <a:pt x="145805" y="407301"/>
                  <a:pt x="142141" y="411767"/>
                  <a:pt x="139699" y="416233"/>
                </a:cubicBezTo>
                <a:cubicBezTo>
                  <a:pt x="135221" y="422729"/>
                  <a:pt x="126671" y="425165"/>
                  <a:pt x="119751" y="421105"/>
                </a:cubicBezTo>
                <a:cubicBezTo>
                  <a:pt x="119344" y="421105"/>
                  <a:pt x="118937" y="421105"/>
                  <a:pt x="118529" y="421105"/>
                </a:cubicBezTo>
                <a:cubicBezTo>
                  <a:pt x="118122" y="421105"/>
                  <a:pt x="118122" y="421511"/>
                  <a:pt x="118122" y="421511"/>
                </a:cubicBezTo>
                <a:lnTo>
                  <a:pt x="115273" y="430038"/>
                </a:lnTo>
                <a:cubicBezTo>
                  <a:pt x="115273" y="430038"/>
                  <a:pt x="115273" y="430444"/>
                  <a:pt x="115273" y="430850"/>
                </a:cubicBezTo>
                <a:cubicBezTo>
                  <a:pt x="115680" y="430850"/>
                  <a:pt x="116087" y="431256"/>
                  <a:pt x="116494" y="431256"/>
                </a:cubicBezTo>
                <a:cubicBezTo>
                  <a:pt x="124229" y="432068"/>
                  <a:pt x="130335" y="438970"/>
                  <a:pt x="129928" y="446684"/>
                </a:cubicBezTo>
                <a:cubicBezTo>
                  <a:pt x="129521" y="452369"/>
                  <a:pt x="130335" y="457241"/>
                  <a:pt x="131557" y="462925"/>
                </a:cubicBezTo>
                <a:cubicBezTo>
                  <a:pt x="132778" y="470640"/>
                  <a:pt x="128300" y="478354"/>
                  <a:pt x="120565" y="480384"/>
                </a:cubicBezTo>
                <a:cubicBezTo>
                  <a:pt x="120565" y="480790"/>
                  <a:pt x="120565" y="480790"/>
                  <a:pt x="120158" y="480790"/>
                </a:cubicBezTo>
                <a:cubicBezTo>
                  <a:pt x="120158" y="481196"/>
                  <a:pt x="120158" y="481602"/>
                  <a:pt x="120565" y="481602"/>
                </a:cubicBezTo>
                <a:lnTo>
                  <a:pt x="124636" y="489317"/>
                </a:lnTo>
                <a:cubicBezTo>
                  <a:pt x="124636" y="489723"/>
                  <a:pt x="125450" y="490129"/>
                  <a:pt x="125450" y="490129"/>
                </a:cubicBezTo>
                <a:cubicBezTo>
                  <a:pt x="125450" y="490129"/>
                  <a:pt x="125857" y="490129"/>
                  <a:pt x="126264" y="490129"/>
                </a:cubicBezTo>
                <a:cubicBezTo>
                  <a:pt x="129114" y="488099"/>
                  <a:pt x="132371" y="486880"/>
                  <a:pt x="135628" y="486880"/>
                </a:cubicBezTo>
                <a:cubicBezTo>
                  <a:pt x="139699" y="486880"/>
                  <a:pt x="143770" y="488505"/>
                  <a:pt x="147027" y="491753"/>
                </a:cubicBezTo>
                <a:cubicBezTo>
                  <a:pt x="150284" y="495813"/>
                  <a:pt x="155169" y="499467"/>
                  <a:pt x="159647" y="502309"/>
                </a:cubicBezTo>
                <a:cubicBezTo>
                  <a:pt x="166161" y="506775"/>
                  <a:pt x="168603" y="515302"/>
                  <a:pt x="164939" y="522204"/>
                </a:cubicBezTo>
                <a:cubicBezTo>
                  <a:pt x="164939" y="522204"/>
                  <a:pt x="164939" y="522204"/>
                  <a:pt x="164939" y="522610"/>
                </a:cubicBezTo>
                <a:cubicBezTo>
                  <a:pt x="164939" y="523016"/>
                  <a:pt x="164939" y="523422"/>
                  <a:pt x="165753" y="523422"/>
                </a:cubicBezTo>
                <a:lnTo>
                  <a:pt x="174303" y="525858"/>
                </a:lnTo>
                <a:cubicBezTo>
                  <a:pt x="174710" y="526264"/>
                  <a:pt x="175117" y="525858"/>
                  <a:pt x="175524" y="525858"/>
                </a:cubicBezTo>
                <a:cubicBezTo>
                  <a:pt x="175524" y="525858"/>
                  <a:pt x="175524" y="525858"/>
                  <a:pt x="175524" y="525452"/>
                </a:cubicBezTo>
                <a:cubicBezTo>
                  <a:pt x="176745" y="517738"/>
                  <a:pt x="183666" y="512054"/>
                  <a:pt x="191401" y="512460"/>
                </a:cubicBezTo>
                <a:cubicBezTo>
                  <a:pt x="196693" y="512866"/>
                  <a:pt x="202800" y="512460"/>
                  <a:pt x="208092" y="511242"/>
                </a:cubicBezTo>
                <a:cubicBezTo>
                  <a:pt x="215827" y="509618"/>
                  <a:pt x="223155" y="514084"/>
                  <a:pt x="225598" y="521392"/>
                </a:cubicBezTo>
                <a:cubicBezTo>
                  <a:pt x="225598" y="521798"/>
                  <a:pt x="226005" y="522204"/>
                  <a:pt x="226412" y="522204"/>
                </a:cubicBezTo>
                <a:cubicBezTo>
                  <a:pt x="226412" y="522204"/>
                  <a:pt x="226819" y="522204"/>
                  <a:pt x="227226" y="522204"/>
                </a:cubicBezTo>
                <a:lnTo>
                  <a:pt x="235368" y="518144"/>
                </a:lnTo>
                <a:cubicBezTo>
                  <a:pt x="235368" y="518144"/>
                  <a:pt x="235775" y="517738"/>
                  <a:pt x="236182" y="517738"/>
                </a:cubicBezTo>
                <a:cubicBezTo>
                  <a:pt x="236182" y="517332"/>
                  <a:pt x="235775" y="516926"/>
                  <a:pt x="235775" y="516926"/>
                </a:cubicBezTo>
                <a:cubicBezTo>
                  <a:pt x="235368" y="516926"/>
                  <a:pt x="235368" y="516926"/>
                  <a:pt x="235368" y="516926"/>
                </a:cubicBezTo>
                <a:cubicBezTo>
                  <a:pt x="230890" y="510430"/>
                  <a:pt x="231297" y="501497"/>
                  <a:pt x="237403" y="496219"/>
                </a:cubicBezTo>
                <a:cubicBezTo>
                  <a:pt x="241474" y="492971"/>
                  <a:pt x="245138" y="488911"/>
                  <a:pt x="247988" y="484444"/>
                </a:cubicBezTo>
                <a:cubicBezTo>
                  <a:pt x="252059" y="477542"/>
                  <a:pt x="261015" y="475512"/>
                  <a:pt x="267936" y="479572"/>
                </a:cubicBezTo>
                <a:cubicBezTo>
                  <a:pt x="268343" y="479572"/>
                  <a:pt x="268750" y="479572"/>
                  <a:pt x="268750" y="479572"/>
                </a:cubicBezTo>
                <a:cubicBezTo>
                  <a:pt x="269157" y="479166"/>
                  <a:pt x="269565" y="478760"/>
                  <a:pt x="269565" y="478760"/>
                </a:cubicBezTo>
                <a:lnTo>
                  <a:pt x="272007" y="470234"/>
                </a:lnTo>
                <a:cubicBezTo>
                  <a:pt x="272007" y="470234"/>
                  <a:pt x="272007" y="470234"/>
                  <a:pt x="271600" y="469828"/>
                </a:cubicBezTo>
                <a:cubicBezTo>
                  <a:pt x="271600" y="469828"/>
                  <a:pt x="271600" y="469422"/>
                  <a:pt x="270786" y="469016"/>
                </a:cubicBezTo>
                <a:cubicBezTo>
                  <a:pt x="263051" y="468204"/>
                  <a:pt x="257351" y="461301"/>
                  <a:pt x="257759" y="453587"/>
                </a:cubicBezTo>
                <a:cubicBezTo>
                  <a:pt x="257759" y="448309"/>
                  <a:pt x="257351" y="443030"/>
                  <a:pt x="256130" y="437752"/>
                </a:cubicBezTo>
                <a:cubicBezTo>
                  <a:pt x="254502" y="430038"/>
                  <a:pt x="258980" y="422323"/>
                  <a:pt x="266715" y="420293"/>
                </a:cubicBezTo>
                <a:cubicBezTo>
                  <a:pt x="266715" y="419887"/>
                  <a:pt x="267122" y="419887"/>
                  <a:pt x="267122" y="419481"/>
                </a:cubicBezTo>
                <a:cubicBezTo>
                  <a:pt x="267122" y="419075"/>
                  <a:pt x="267122" y="419075"/>
                  <a:pt x="267122" y="419075"/>
                </a:cubicBezTo>
                <a:lnTo>
                  <a:pt x="263051" y="410955"/>
                </a:lnTo>
                <a:cubicBezTo>
                  <a:pt x="262644" y="410549"/>
                  <a:pt x="262237" y="410549"/>
                  <a:pt x="262237" y="410143"/>
                </a:cubicBezTo>
                <a:cubicBezTo>
                  <a:pt x="261830" y="410143"/>
                  <a:pt x="261423" y="410143"/>
                  <a:pt x="261015" y="410549"/>
                </a:cubicBezTo>
                <a:cubicBezTo>
                  <a:pt x="254909" y="415421"/>
                  <a:pt x="245953" y="414609"/>
                  <a:pt x="240660" y="408519"/>
                </a:cubicBezTo>
                <a:cubicBezTo>
                  <a:pt x="236996" y="404864"/>
                  <a:pt x="232518" y="401210"/>
                  <a:pt x="227633" y="397962"/>
                </a:cubicBezTo>
                <a:cubicBezTo>
                  <a:pt x="221119" y="393902"/>
                  <a:pt x="219084" y="385375"/>
                  <a:pt x="222748" y="378067"/>
                </a:cubicBezTo>
                <a:cubicBezTo>
                  <a:pt x="222748" y="378067"/>
                  <a:pt x="222748" y="378067"/>
                  <a:pt x="222748" y="377661"/>
                </a:cubicBezTo>
                <a:cubicBezTo>
                  <a:pt x="222341" y="377661"/>
                  <a:pt x="222341" y="377255"/>
                  <a:pt x="221934" y="377255"/>
                </a:cubicBezTo>
                <a:close/>
                <a:moveTo>
                  <a:pt x="217455" y="361014"/>
                </a:moveTo>
                <a:lnTo>
                  <a:pt x="226005" y="363450"/>
                </a:lnTo>
                <a:cubicBezTo>
                  <a:pt x="230483" y="364668"/>
                  <a:pt x="233740" y="368322"/>
                  <a:pt x="236182" y="372383"/>
                </a:cubicBezTo>
                <a:cubicBezTo>
                  <a:pt x="237403" y="376443"/>
                  <a:pt x="237403" y="381315"/>
                  <a:pt x="234961" y="384969"/>
                </a:cubicBezTo>
                <a:cubicBezTo>
                  <a:pt x="234961" y="385375"/>
                  <a:pt x="234961" y="385781"/>
                  <a:pt x="235368" y="385781"/>
                </a:cubicBezTo>
                <a:cubicBezTo>
                  <a:pt x="241067" y="389435"/>
                  <a:pt x="246767" y="394308"/>
                  <a:pt x="251245" y="399180"/>
                </a:cubicBezTo>
                <a:cubicBezTo>
                  <a:pt x="251652" y="399180"/>
                  <a:pt x="252059" y="399586"/>
                  <a:pt x="252873" y="399180"/>
                </a:cubicBezTo>
                <a:cubicBezTo>
                  <a:pt x="256130" y="396744"/>
                  <a:pt x="261015" y="395526"/>
                  <a:pt x="265086" y="396744"/>
                </a:cubicBezTo>
                <a:cubicBezTo>
                  <a:pt x="269565" y="397556"/>
                  <a:pt x="273228" y="400398"/>
                  <a:pt x="275264" y="404052"/>
                </a:cubicBezTo>
                <a:lnTo>
                  <a:pt x="279742" y="412173"/>
                </a:lnTo>
                <a:cubicBezTo>
                  <a:pt x="281778" y="416233"/>
                  <a:pt x="282185" y="420699"/>
                  <a:pt x="280149" y="425165"/>
                </a:cubicBezTo>
                <a:cubicBezTo>
                  <a:pt x="278521" y="429226"/>
                  <a:pt x="275264" y="432068"/>
                  <a:pt x="270786" y="433286"/>
                </a:cubicBezTo>
                <a:cubicBezTo>
                  <a:pt x="270379" y="433692"/>
                  <a:pt x="269972" y="434098"/>
                  <a:pt x="269972" y="434504"/>
                </a:cubicBezTo>
                <a:cubicBezTo>
                  <a:pt x="271600" y="441000"/>
                  <a:pt x="272007" y="447496"/>
                  <a:pt x="271600" y="454399"/>
                </a:cubicBezTo>
                <a:cubicBezTo>
                  <a:pt x="271600" y="454805"/>
                  <a:pt x="272414" y="455211"/>
                  <a:pt x="272821" y="455211"/>
                </a:cubicBezTo>
                <a:cubicBezTo>
                  <a:pt x="277707" y="456023"/>
                  <a:pt x="281371" y="458459"/>
                  <a:pt x="283813" y="462113"/>
                </a:cubicBezTo>
                <a:cubicBezTo>
                  <a:pt x="286256" y="466173"/>
                  <a:pt x="287070" y="470640"/>
                  <a:pt x="285849" y="475106"/>
                </a:cubicBezTo>
                <a:lnTo>
                  <a:pt x="282999" y="483226"/>
                </a:lnTo>
                <a:cubicBezTo>
                  <a:pt x="281778" y="487286"/>
                  <a:pt x="278521" y="490535"/>
                  <a:pt x="274043" y="492565"/>
                </a:cubicBezTo>
                <a:cubicBezTo>
                  <a:pt x="269972" y="494189"/>
                  <a:pt x="265494" y="493783"/>
                  <a:pt x="261015" y="491753"/>
                </a:cubicBezTo>
                <a:cubicBezTo>
                  <a:pt x="260608" y="491753"/>
                  <a:pt x="259794" y="491753"/>
                  <a:pt x="259794" y="492159"/>
                </a:cubicBezTo>
                <a:cubicBezTo>
                  <a:pt x="256130" y="497437"/>
                  <a:pt x="251652" y="502715"/>
                  <a:pt x="246767" y="507181"/>
                </a:cubicBezTo>
                <a:cubicBezTo>
                  <a:pt x="246767" y="507587"/>
                  <a:pt x="246767" y="507994"/>
                  <a:pt x="246767" y="507994"/>
                </a:cubicBezTo>
                <a:cubicBezTo>
                  <a:pt x="246767" y="507994"/>
                  <a:pt x="246767" y="507994"/>
                  <a:pt x="246767" y="508400"/>
                </a:cubicBezTo>
                <a:cubicBezTo>
                  <a:pt x="249617" y="511648"/>
                  <a:pt x="250838" y="516520"/>
                  <a:pt x="249617" y="520986"/>
                </a:cubicBezTo>
                <a:cubicBezTo>
                  <a:pt x="248802" y="525046"/>
                  <a:pt x="245953" y="528701"/>
                  <a:pt x="241882" y="530731"/>
                </a:cubicBezTo>
                <a:lnTo>
                  <a:pt x="233740" y="535197"/>
                </a:lnTo>
                <a:cubicBezTo>
                  <a:pt x="229669" y="536821"/>
                  <a:pt x="225190" y="537227"/>
                  <a:pt x="220712" y="535603"/>
                </a:cubicBezTo>
                <a:cubicBezTo>
                  <a:pt x="216641" y="533573"/>
                  <a:pt x="213384" y="529919"/>
                  <a:pt x="212163" y="525858"/>
                </a:cubicBezTo>
                <a:cubicBezTo>
                  <a:pt x="212163" y="525452"/>
                  <a:pt x="211349" y="525046"/>
                  <a:pt x="210942" y="525046"/>
                </a:cubicBezTo>
                <a:cubicBezTo>
                  <a:pt x="204021" y="526670"/>
                  <a:pt x="197507" y="527076"/>
                  <a:pt x="190587" y="526670"/>
                </a:cubicBezTo>
                <a:cubicBezTo>
                  <a:pt x="189772" y="526670"/>
                  <a:pt x="189772" y="527076"/>
                  <a:pt x="189772" y="527076"/>
                </a:cubicBezTo>
                <a:cubicBezTo>
                  <a:pt x="188958" y="531949"/>
                  <a:pt x="186516" y="535603"/>
                  <a:pt x="182852" y="537633"/>
                </a:cubicBezTo>
                <a:cubicBezTo>
                  <a:pt x="180409" y="539663"/>
                  <a:pt x="177559" y="540475"/>
                  <a:pt x="174710" y="540475"/>
                </a:cubicBezTo>
                <a:cubicBezTo>
                  <a:pt x="173081" y="540475"/>
                  <a:pt x="171453" y="540069"/>
                  <a:pt x="169824" y="539663"/>
                </a:cubicBezTo>
                <a:lnTo>
                  <a:pt x="161275" y="536821"/>
                </a:lnTo>
                <a:cubicBezTo>
                  <a:pt x="156797" y="535603"/>
                  <a:pt x="153133" y="532355"/>
                  <a:pt x="151505" y="528295"/>
                </a:cubicBezTo>
                <a:cubicBezTo>
                  <a:pt x="150284" y="523828"/>
                  <a:pt x="150284" y="519362"/>
                  <a:pt x="152319" y="515302"/>
                </a:cubicBezTo>
                <a:cubicBezTo>
                  <a:pt x="152726" y="515302"/>
                  <a:pt x="152726" y="514490"/>
                  <a:pt x="151912" y="514490"/>
                </a:cubicBezTo>
                <a:cubicBezTo>
                  <a:pt x="146213" y="510836"/>
                  <a:pt x="140920" y="506369"/>
                  <a:pt x="136035" y="501497"/>
                </a:cubicBezTo>
                <a:cubicBezTo>
                  <a:pt x="136035" y="501091"/>
                  <a:pt x="135221" y="501091"/>
                  <a:pt x="134814" y="501497"/>
                </a:cubicBezTo>
                <a:cubicBezTo>
                  <a:pt x="131557" y="503933"/>
                  <a:pt x="126671" y="505151"/>
                  <a:pt x="122193" y="503933"/>
                </a:cubicBezTo>
                <a:cubicBezTo>
                  <a:pt x="117715" y="503121"/>
                  <a:pt x="114051" y="500279"/>
                  <a:pt x="112016" y="496219"/>
                </a:cubicBezTo>
                <a:lnTo>
                  <a:pt x="107538" y="488099"/>
                </a:lnTo>
                <a:cubicBezTo>
                  <a:pt x="105502" y="484444"/>
                  <a:pt x="105502" y="479572"/>
                  <a:pt x="107131" y="475512"/>
                </a:cubicBezTo>
                <a:cubicBezTo>
                  <a:pt x="108759" y="471452"/>
                  <a:pt x="112423" y="468204"/>
                  <a:pt x="116901" y="466985"/>
                </a:cubicBezTo>
                <a:cubicBezTo>
                  <a:pt x="117308" y="466579"/>
                  <a:pt x="117308" y="466579"/>
                  <a:pt x="117308" y="466173"/>
                </a:cubicBezTo>
                <a:cubicBezTo>
                  <a:pt x="116087" y="459677"/>
                  <a:pt x="115273" y="452775"/>
                  <a:pt x="115273" y="446278"/>
                </a:cubicBezTo>
                <a:cubicBezTo>
                  <a:pt x="115273" y="445872"/>
                  <a:pt x="114866" y="445466"/>
                  <a:pt x="114458" y="445466"/>
                </a:cubicBezTo>
                <a:cubicBezTo>
                  <a:pt x="109980" y="444654"/>
                  <a:pt x="105909" y="441812"/>
                  <a:pt x="103467" y="438158"/>
                </a:cubicBezTo>
                <a:cubicBezTo>
                  <a:pt x="101024" y="434504"/>
                  <a:pt x="100617" y="430038"/>
                  <a:pt x="101838" y="425571"/>
                </a:cubicBezTo>
                <a:lnTo>
                  <a:pt x="104281" y="417045"/>
                </a:lnTo>
                <a:cubicBezTo>
                  <a:pt x="105909" y="412985"/>
                  <a:pt x="108759" y="409737"/>
                  <a:pt x="113237" y="407707"/>
                </a:cubicBezTo>
                <a:cubicBezTo>
                  <a:pt x="117308" y="406082"/>
                  <a:pt x="122193" y="406082"/>
                  <a:pt x="126264" y="408519"/>
                </a:cubicBezTo>
                <a:cubicBezTo>
                  <a:pt x="126671" y="408519"/>
                  <a:pt x="127486" y="408519"/>
                  <a:pt x="127486" y="408519"/>
                </a:cubicBezTo>
                <a:cubicBezTo>
                  <a:pt x="131150" y="402834"/>
                  <a:pt x="135628" y="397962"/>
                  <a:pt x="140513" y="393090"/>
                </a:cubicBezTo>
                <a:cubicBezTo>
                  <a:pt x="140920" y="393090"/>
                  <a:pt x="140920" y="392684"/>
                  <a:pt x="140513" y="392278"/>
                </a:cubicBezTo>
                <a:cubicBezTo>
                  <a:pt x="137663" y="388623"/>
                  <a:pt x="136442" y="384157"/>
                  <a:pt x="137663" y="379691"/>
                </a:cubicBezTo>
                <a:cubicBezTo>
                  <a:pt x="138477" y="375225"/>
                  <a:pt x="141734" y="371570"/>
                  <a:pt x="145805" y="369540"/>
                </a:cubicBezTo>
                <a:lnTo>
                  <a:pt x="153947" y="365480"/>
                </a:lnTo>
                <a:cubicBezTo>
                  <a:pt x="157611" y="363450"/>
                  <a:pt x="162497" y="363450"/>
                  <a:pt x="166568" y="365074"/>
                </a:cubicBezTo>
                <a:cubicBezTo>
                  <a:pt x="170639" y="367104"/>
                  <a:pt x="173895" y="370352"/>
                  <a:pt x="175524" y="374819"/>
                </a:cubicBezTo>
                <a:cubicBezTo>
                  <a:pt x="175524" y="375225"/>
                  <a:pt x="175931" y="375225"/>
                  <a:pt x="176745" y="375225"/>
                </a:cubicBezTo>
                <a:cubicBezTo>
                  <a:pt x="183259" y="374007"/>
                  <a:pt x="189772" y="373601"/>
                  <a:pt x="196693" y="374007"/>
                </a:cubicBezTo>
                <a:cubicBezTo>
                  <a:pt x="197507" y="374007"/>
                  <a:pt x="197507" y="373601"/>
                  <a:pt x="197507" y="372789"/>
                </a:cubicBezTo>
                <a:cubicBezTo>
                  <a:pt x="198322" y="368728"/>
                  <a:pt x="200764" y="364668"/>
                  <a:pt x="204428" y="362232"/>
                </a:cubicBezTo>
                <a:cubicBezTo>
                  <a:pt x="208499" y="359796"/>
                  <a:pt x="213384" y="359390"/>
                  <a:pt x="217455" y="361014"/>
                </a:cubicBezTo>
                <a:close/>
                <a:moveTo>
                  <a:pt x="418477" y="337856"/>
                </a:moveTo>
                <a:cubicBezTo>
                  <a:pt x="396090" y="330470"/>
                  <a:pt x="372890" y="342370"/>
                  <a:pt x="365971" y="364120"/>
                </a:cubicBezTo>
                <a:cubicBezTo>
                  <a:pt x="359051" y="385870"/>
                  <a:pt x="371669" y="408441"/>
                  <a:pt x="393648" y="415827"/>
                </a:cubicBezTo>
                <a:cubicBezTo>
                  <a:pt x="404638" y="419110"/>
                  <a:pt x="415628" y="418290"/>
                  <a:pt x="425803" y="413365"/>
                </a:cubicBezTo>
                <a:cubicBezTo>
                  <a:pt x="435572" y="408441"/>
                  <a:pt x="442491" y="400233"/>
                  <a:pt x="446155" y="389563"/>
                </a:cubicBezTo>
                <a:cubicBezTo>
                  <a:pt x="453074" y="367813"/>
                  <a:pt x="440456" y="344833"/>
                  <a:pt x="418477" y="337856"/>
                </a:cubicBezTo>
                <a:close/>
                <a:moveTo>
                  <a:pt x="400326" y="321403"/>
                </a:moveTo>
                <a:cubicBezTo>
                  <a:pt x="407589" y="320774"/>
                  <a:pt x="415119" y="321544"/>
                  <a:pt x="422547" y="323904"/>
                </a:cubicBezTo>
                <a:cubicBezTo>
                  <a:pt x="452260" y="333753"/>
                  <a:pt x="468541" y="364941"/>
                  <a:pt x="459586" y="394077"/>
                </a:cubicBezTo>
                <a:cubicBezTo>
                  <a:pt x="455109" y="408441"/>
                  <a:pt x="445341" y="419521"/>
                  <a:pt x="431909" y="426497"/>
                </a:cubicBezTo>
                <a:cubicBezTo>
                  <a:pt x="424175" y="430191"/>
                  <a:pt x="415628" y="432653"/>
                  <a:pt x="407080" y="432653"/>
                </a:cubicBezTo>
                <a:cubicBezTo>
                  <a:pt x="400975" y="432653"/>
                  <a:pt x="394869" y="431422"/>
                  <a:pt x="389171" y="429780"/>
                </a:cubicBezTo>
                <a:cubicBezTo>
                  <a:pt x="359865" y="420342"/>
                  <a:pt x="343177" y="388743"/>
                  <a:pt x="352132" y="359606"/>
                </a:cubicBezTo>
                <a:cubicBezTo>
                  <a:pt x="359153" y="337754"/>
                  <a:pt x="378537" y="323288"/>
                  <a:pt x="400326" y="321403"/>
                </a:cubicBezTo>
                <a:close/>
                <a:moveTo>
                  <a:pt x="432890" y="270659"/>
                </a:moveTo>
                <a:cubicBezTo>
                  <a:pt x="431670" y="269843"/>
                  <a:pt x="430451" y="270251"/>
                  <a:pt x="429232" y="271067"/>
                </a:cubicBezTo>
                <a:cubicBezTo>
                  <a:pt x="429232" y="271067"/>
                  <a:pt x="428012" y="272290"/>
                  <a:pt x="428012" y="273513"/>
                </a:cubicBezTo>
                <a:cubicBezTo>
                  <a:pt x="426793" y="282890"/>
                  <a:pt x="418663" y="289414"/>
                  <a:pt x="408908" y="289006"/>
                </a:cubicBezTo>
                <a:cubicBezTo>
                  <a:pt x="401591" y="288598"/>
                  <a:pt x="393462" y="289006"/>
                  <a:pt x="385739" y="290637"/>
                </a:cubicBezTo>
                <a:cubicBezTo>
                  <a:pt x="376796" y="292675"/>
                  <a:pt x="367448" y="287375"/>
                  <a:pt x="365009" y="278405"/>
                </a:cubicBezTo>
                <a:cubicBezTo>
                  <a:pt x="364196" y="277182"/>
                  <a:pt x="362976" y="275959"/>
                  <a:pt x="362570" y="275959"/>
                </a:cubicBezTo>
                <a:cubicBezTo>
                  <a:pt x="361757" y="275959"/>
                  <a:pt x="360538" y="275144"/>
                  <a:pt x="358912" y="275959"/>
                </a:cubicBezTo>
                <a:lnTo>
                  <a:pt x="347937" y="281667"/>
                </a:lnTo>
                <a:cubicBezTo>
                  <a:pt x="346717" y="282075"/>
                  <a:pt x="346311" y="283298"/>
                  <a:pt x="346311" y="284113"/>
                </a:cubicBezTo>
                <a:cubicBezTo>
                  <a:pt x="345904" y="284521"/>
                  <a:pt x="345904" y="285744"/>
                  <a:pt x="346717" y="286967"/>
                </a:cubicBezTo>
                <a:cubicBezTo>
                  <a:pt x="352815" y="294714"/>
                  <a:pt x="352002" y="305314"/>
                  <a:pt x="345091" y="311430"/>
                </a:cubicBezTo>
                <a:cubicBezTo>
                  <a:pt x="338994" y="316322"/>
                  <a:pt x="334117" y="322438"/>
                  <a:pt x="330052" y="328554"/>
                </a:cubicBezTo>
                <a:cubicBezTo>
                  <a:pt x="325174" y="336708"/>
                  <a:pt x="314606" y="339154"/>
                  <a:pt x="306070" y="334669"/>
                </a:cubicBezTo>
                <a:cubicBezTo>
                  <a:pt x="305257" y="334262"/>
                  <a:pt x="303631" y="333854"/>
                  <a:pt x="302818" y="334262"/>
                </a:cubicBezTo>
                <a:cubicBezTo>
                  <a:pt x="302005" y="334669"/>
                  <a:pt x="301192" y="335485"/>
                  <a:pt x="300786" y="336708"/>
                </a:cubicBezTo>
                <a:lnTo>
                  <a:pt x="297128" y="348124"/>
                </a:lnTo>
                <a:cubicBezTo>
                  <a:pt x="296315" y="349754"/>
                  <a:pt x="297128" y="350978"/>
                  <a:pt x="297534" y="350978"/>
                </a:cubicBezTo>
                <a:cubicBezTo>
                  <a:pt x="297941" y="352201"/>
                  <a:pt x="299160" y="353016"/>
                  <a:pt x="300379" y="353424"/>
                </a:cubicBezTo>
                <a:cubicBezTo>
                  <a:pt x="309728" y="354647"/>
                  <a:pt x="316638" y="362393"/>
                  <a:pt x="316232" y="371771"/>
                </a:cubicBezTo>
                <a:cubicBezTo>
                  <a:pt x="315825" y="379517"/>
                  <a:pt x="316638" y="386856"/>
                  <a:pt x="318264" y="394602"/>
                </a:cubicBezTo>
                <a:cubicBezTo>
                  <a:pt x="320703" y="403164"/>
                  <a:pt x="315419" y="412542"/>
                  <a:pt x="306070" y="415396"/>
                </a:cubicBezTo>
                <a:cubicBezTo>
                  <a:pt x="304444" y="416211"/>
                  <a:pt x="303631" y="417027"/>
                  <a:pt x="303631" y="417434"/>
                </a:cubicBezTo>
                <a:cubicBezTo>
                  <a:pt x="303225" y="418250"/>
                  <a:pt x="303225" y="419065"/>
                  <a:pt x="303631" y="420696"/>
                </a:cubicBezTo>
                <a:lnTo>
                  <a:pt x="309322" y="431704"/>
                </a:lnTo>
                <a:cubicBezTo>
                  <a:pt x="310541" y="432927"/>
                  <a:pt x="311761" y="433335"/>
                  <a:pt x="312574" y="433743"/>
                </a:cubicBezTo>
                <a:cubicBezTo>
                  <a:pt x="312980" y="433743"/>
                  <a:pt x="314199" y="433743"/>
                  <a:pt x="315419" y="432927"/>
                </a:cubicBezTo>
                <a:cubicBezTo>
                  <a:pt x="315825" y="432927"/>
                  <a:pt x="315825" y="432927"/>
                  <a:pt x="315825" y="432927"/>
                </a:cubicBezTo>
                <a:cubicBezTo>
                  <a:pt x="319077" y="430481"/>
                  <a:pt x="323142" y="429258"/>
                  <a:pt x="326800" y="429258"/>
                </a:cubicBezTo>
                <a:cubicBezTo>
                  <a:pt x="331678" y="429258"/>
                  <a:pt x="336556" y="431297"/>
                  <a:pt x="340214" y="435374"/>
                </a:cubicBezTo>
                <a:cubicBezTo>
                  <a:pt x="345498" y="440674"/>
                  <a:pt x="351595" y="445974"/>
                  <a:pt x="358099" y="449643"/>
                </a:cubicBezTo>
                <a:cubicBezTo>
                  <a:pt x="366228" y="454944"/>
                  <a:pt x="368667" y="465136"/>
                  <a:pt x="364196" y="473698"/>
                </a:cubicBezTo>
                <a:cubicBezTo>
                  <a:pt x="363789" y="474921"/>
                  <a:pt x="363789" y="476145"/>
                  <a:pt x="363789" y="476552"/>
                </a:cubicBezTo>
                <a:cubicBezTo>
                  <a:pt x="364602" y="477775"/>
                  <a:pt x="365415" y="478591"/>
                  <a:pt x="366635" y="478999"/>
                </a:cubicBezTo>
                <a:lnTo>
                  <a:pt x="378422" y="482668"/>
                </a:lnTo>
                <a:cubicBezTo>
                  <a:pt x="379642" y="483076"/>
                  <a:pt x="380861" y="483076"/>
                  <a:pt x="382081" y="482260"/>
                </a:cubicBezTo>
                <a:cubicBezTo>
                  <a:pt x="382487" y="481852"/>
                  <a:pt x="383300" y="481037"/>
                  <a:pt x="383707" y="479814"/>
                </a:cubicBezTo>
                <a:cubicBezTo>
                  <a:pt x="384926" y="470437"/>
                  <a:pt x="393462" y="463913"/>
                  <a:pt x="402404" y="463913"/>
                </a:cubicBezTo>
                <a:cubicBezTo>
                  <a:pt x="410127" y="464729"/>
                  <a:pt x="418257" y="463913"/>
                  <a:pt x="425573" y="462282"/>
                </a:cubicBezTo>
                <a:cubicBezTo>
                  <a:pt x="434922" y="460652"/>
                  <a:pt x="443865" y="465952"/>
                  <a:pt x="447116" y="474921"/>
                </a:cubicBezTo>
                <a:cubicBezTo>
                  <a:pt x="447116" y="476145"/>
                  <a:pt x="448336" y="476960"/>
                  <a:pt x="449149" y="477368"/>
                </a:cubicBezTo>
                <a:cubicBezTo>
                  <a:pt x="449962" y="477368"/>
                  <a:pt x="451181" y="478183"/>
                  <a:pt x="452807" y="477368"/>
                </a:cubicBezTo>
                <a:lnTo>
                  <a:pt x="463782" y="471660"/>
                </a:lnTo>
                <a:cubicBezTo>
                  <a:pt x="465001" y="471252"/>
                  <a:pt x="465408" y="470029"/>
                  <a:pt x="465408" y="469213"/>
                </a:cubicBezTo>
                <a:cubicBezTo>
                  <a:pt x="465814" y="468806"/>
                  <a:pt x="465814" y="467583"/>
                  <a:pt x="465001" y="466360"/>
                </a:cubicBezTo>
                <a:cubicBezTo>
                  <a:pt x="458904" y="459021"/>
                  <a:pt x="459717" y="448013"/>
                  <a:pt x="466627" y="441897"/>
                </a:cubicBezTo>
                <a:cubicBezTo>
                  <a:pt x="472318" y="436597"/>
                  <a:pt x="477602" y="430889"/>
                  <a:pt x="481667" y="424773"/>
                </a:cubicBezTo>
                <a:cubicBezTo>
                  <a:pt x="486544" y="416619"/>
                  <a:pt x="497113" y="414173"/>
                  <a:pt x="505242" y="418658"/>
                </a:cubicBezTo>
                <a:cubicBezTo>
                  <a:pt x="506462" y="419065"/>
                  <a:pt x="507681" y="419065"/>
                  <a:pt x="508900" y="418658"/>
                </a:cubicBezTo>
                <a:cubicBezTo>
                  <a:pt x="509307" y="418658"/>
                  <a:pt x="510526" y="417842"/>
                  <a:pt x="510933" y="416619"/>
                </a:cubicBezTo>
                <a:lnTo>
                  <a:pt x="514591" y="404795"/>
                </a:lnTo>
                <a:cubicBezTo>
                  <a:pt x="514998" y="403572"/>
                  <a:pt x="514591" y="402349"/>
                  <a:pt x="514185" y="401941"/>
                </a:cubicBezTo>
                <a:cubicBezTo>
                  <a:pt x="513372" y="401126"/>
                  <a:pt x="512559" y="400310"/>
                  <a:pt x="511339" y="399903"/>
                </a:cubicBezTo>
                <a:cubicBezTo>
                  <a:pt x="501584" y="398680"/>
                  <a:pt x="494674" y="390933"/>
                  <a:pt x="495487" y="381556"/>
                </a:cubicBezTo>
                <a:cubicBezTo>
                  <a:pt x="495893" y="373809"/>
                  <a:pt x="494674" y="366470"/>
                  <a:pt x="493454" y="358724"/>
                </a:cubicBezTo>
                <a:cubicBezTo>
                  <a:pt x="491016" y="349754"/>
                  <a:pt x="496706" y="340377"/>
                  <a:pt x="505242" y="337931"/>
                </a:cubicBezTo>
                <a:cubicBezTo>
                  <a:pt x="506868" y="337523"/>
                  <a:pt x="507681" y="336300"/>
                  <a:pt x="507681" y="335485"/>
                </a:cubicBezTo>
                <a:cubicBezTo>
                  <a:pt x="508087" y="335077"/>
                  <a:pt x="508494" y="333854"/>
                  <a:pt x="507681" y="332631"/>
                </a:cubicBezTo>
                <a:lnTo>
                  <a:pt x="501990" y="321623"/>
                </a:lnTo>
                <a:cubicBezTo>
                  <a:pt x="501177" y="319992"/>
                  <a:pt x="499958" y="319992"/>
                  <a:pt x="499145" y="319584"/>
                </a:cubicBezTo>
                <a:cubicBezTo>
                  <a:pt x="498332" y="319584"/>
                  <a:pt x="497113" y="319176"/>
                  <a:pt x="495893" y="320399"/>
                </a:cubicBezTo>
                <a:cubicBezTo>
                  <a:pt x="488577" y="325700"/>
                  <a:pt x="478008" y="324884"/>
                  <a:pt x="471505" y="317953"/>
                </a:cubicBezTo>
                <a:cubicBezTo>
                  <a:pt x="466221" y="312653"/>
                  <a:pt x="460124" y="307353"/>
                  <a:pt x="453620" y="303276"/>
                </a:cubicBezTo>
                <a:cubicBezTo>
                  <a:pt x="445897" y="298383"/>
                  <a:pt x="443052" y="287783"/>
                  <a:pt x="447116" y="279628"/>
                </a:cubicBezTo>
                <a:cubicBezTo>
                  <a:pt x="447929" y="278405"/>
                  <a:pt x="447523" y="277182"/>
                  <a:pt x="447523" y="276775"/>
                </a:cubicBezTo>
                <a:cubicBezTo>
                  <a:pt x="447116" y="275551"/>
                  <a:pt x="445897" y="274736"/>
                  <a:pt x="444678" y="274328"/>
                </a:cubicBezTo>
                <a:close/>
                <a:moveTo>
                  <a:pt x="437361" y="256797"/>
                </a:moveTo>
                <a:lnTo>
                  <a:pt x="449149" y="260466"/>
                </a:lnTo>
                <a:cubicBezTo>
                  <a:pt x="454433" y="262505"/>
                  <a:pt x="458498" y="266174"/>
                  <a:pt x="460530" y="271067"/>
                </a:cubicBezTo>
                <a:cubicBezTo>
                  <a:pt x="462562" y="275959"/>
                  <a:pt x="462562" y="281667"/>
                  <a:pt x="460124" y="286560"/>
                </a:cubicBezTo>
                <a:cubicBezTo>
                  <a:pt x="458904" y="287783"/>
                  <a:pt x="459717" y="290229"/>
                  <a:pt x="461343" y="291044"/>
                </a:cubicBezTo>
                <a:cubicBezTo>
                  <a:pt x="468660" y="295937"/>
                  <a:pt x="475570" y="301645"/>
                  <a:pt x="482073" y="308168"/>
                </a:cubicBezTo>
                <a:cubicBezTo>
                  <a:pt x="483293" y="309799"/>
                  <a:pt x="485731" y="310207"/>
                  <a:pt x="487357" y="308984"/>
                </a:cubicBezTo>
                <a:cubicBezTo>
                  <a:pt x="491829" y="305722"/>
                  <a:pt x="497113" y="304499"/>
                  <a:pt x="502397" y="305722"/>
                </a:cubicBezTo>
                <a:cubicBezTo>
                  <a:pt x="507681" y="306945"/>
                  <a:pt x="512152" y="310207"/>
                  <a:pt x="514591" y="315099"/>
                </a:cubicBezTo>
                <a:lnTo>
                  <a:pt x="520282" y="325700"/>
                </a:lnTo>
                <a:cubicBezTo>
                  <a:pt x="523127" y="330592"/>
                  <a:pt x="523127" y="336300"/>
                  <a:pt x="521095" y="341193"/>
                </a:cubicBezTo>
                <a:cubicBezTo>
                  <a:pt x="519062" y="346085"/>
                  <a:pt x="514591" y="349754"/>
                  <a:pt x="509713" y="351385"/>
                </a:cubicBezTo>
                <a:cubicBezTo>
                  <a:pt x="507681" y="352201"/>
                  <a:pt x="506462" y="353832"/>
                  <a:pt x="506868" y="355870"/>
                </a:cubicBezTo>
                <a:cubicBezTo>
                  <a:pt x="508900" y="364024"/>
                  <a:pt x="510120" y="372994"/>
                  <a:pt x="509307" y="381963"/>
                </a:cubicBezTo>
                <a:cubicBezTo>
                  <a:pt x="509307" y="384002"/>
                  <a:pt x="510933" y="385633"/>
                  <a:pt x="512965" y="386041"/>
                </a:cubicBezTo>
                <a:cubicBezTo>
                  <a:pt x="518249" y="386448"/>
                  <a:pt x="523127" y="389710"/>
                  <a:pt x="526379" y="394195"/>
                </a:cubicBezTo>
                <a:cubicBezTo>
                  <a:pt x="528818" y="398680"/>
                  <a:pt x="529631" y="404387"/>
                  <a:pt x="528005" y="409280"/>
                </a:cubicBezTo>
                <a:lnTo>
                  <a:pt x="524346" y="421104"/>
                </a:lnTo>
                <a:cubicBezTo>
                  <a:pt x="523127" y="425996"/>
                  <a:pt x="519062" y="430073"/>
                  <a:pt x="514185" y="432112"/>
                </a:cubicBezTo>
                <a:cubicBezTo>
                  <a:pt x="509307" y="434150"/>
                  <a:pt x="503616" y="433743"/>
                  <a:pt x="498739" y="431297"/>
                </a:cubicBezTo>
                <a:cubicBezTo>
                  <a:pt x="497113" y="430481"/>
                  <a:pt x="494674" y="430889"/>
                  <a:pt x="493454" y="432520"/>
                </a:cubicBezTo>
                <a:cubicBezTo>
                  <a:pt x="488577" y="439858"/>
                  <a:pt x="482480" y="446382"/>
                  <a:pt x="475976" y="452497"/>
                </a:cubicBezTo>
                <a:cubicBezTo>
                  <a:pt x="474757" y="453721"/>
                  <a:pt x="474757" y="455759"/>
                  <a:pt x="475976" y="457390"/>
                </a:cubicBezTo>
                <a:cubicBezTo>
                  <a:pt x="479228" y="461875"/>
                  <a:pt x="480447" y="467175"/>
                  <a:pt x="479228" y="472475"/>
                </a:cubicBezTo>
                <a:cubicBezTo>
                  <a:pt x="478008" y="477775"/>
                  <a:pt x="474757" y="481852"/>
                  <a:pt x="469879" y="484299"/>
                </a:cubicBezTo>
                <a:lnTo>
                  <a:pt x="458904" y="490414"/>
                </a:lnTo>
                <a:cubicBezTo>
                  <a:pt x="454026" y="492453"/>
                  <a:pt x="448742" y="492453"/>
                  <a:pt x="443458" y="490414"/>
                </a:cubicBezTo>
                <a:cubicBezTo>
                  <a:pt x="438580" y="488376"/>
                  <a:pt x="435329" y="484299"/>
                  <a:pt x="433296" y="479406"/>
                </a:cubicBezTo>
                <a:cubicBezTo>
                  <a:pt x="432890" y="477368"/>
                  <a:pt x="430451" y="476145"/>
                  <a:pt x="428419" y="476552"/>
                </a:cubicBezTo>
                <a:cubicBezTo>
                  <a:pt x="419883" y="478183"/>
                  <a:pt x="410534" y="478999"/>
                  <a:pt x="401591" y="478183"/>
                </a:cubicBezTo>
                <a:cubicBezTo>
                  <a:pt x="399559" y="478183"/>
                  <a:pt x="397933" y="479406"/>
                  <a:pt x="397933" y="481852"/>
                </a:cubicBezTo>
                <a:cubicBezTo>
                  <a:pt x="397120" y="486745"/>
                  <a:pt x="394275" y="491637"/>
                  <a:pt x="389804" y="494491"/>
                </a:cubicBezTo>
                <a:cubicBezTo>
                  <a:pt x="386552" y="496122"/>
                  <a:pt x="383300" y="497345"/>
                  <a:pt x="380048" y="497345"/>
                </a:cubicBezTo>
                <a:cubicBezTo>
                  <a:pt x="378016" y="497345"/>
                  <a:pt x="375984" y="496938"/>
                  <a:pt x="374358" y="496122"/>
                </a:cubicBezTo>
                <a:lnTo>
                  <a:pt x="362570" y="492861"/>
                </a:lnTo>
                <a:cubicBezTo>
                  <a:pt x="356879" y="490822"/>
                  <a:pt x="353221" y="487153"/>
                  <a:pt x="350782" y="481852"/>
                </a:cubicBezTo>
                <a:cubicBezTo>
                  <a:pt x="348750" y="477368"/>
                  <a:pt x="349156" y="471660"/>
                  <a:pt x="351595" y="466767"/>
                </a:cubicBezTo>
                <a:cubicBezTo>
                  <a:pt x="352408" y="465136"/>
                  <a:pt x="352002" y="463098"/>
                  <a:pt x="350376" y="461875"/>
                </a:cubicBezTo>
                <a:cubicBezTo>
                  <a:pt x="342653" y="456982"/>
                  <a:pt x="335743" y="451274"/>
                  <a:pt x="329645" y="444751"/>
                </a:cubicBezTo>
                <a:cubicBezTo>
                  <a:pt x="328426" y="443120"/>
                  <a:pt x="325987" y="443120"/>
                  <a:pt x="324361" y="444343"/>
                </a:cubicBezTo>
                <a:cubicBezTo>
                  <a:pt x="324361" y="444343"/>
                  <a:pt x="324361" y="444343"/>
                  <a:pt x="323955" y="444343"/>
                </a:cubicBezTo>
                <a:cubicBezTo>
                  <a:pt x="319890" y="447197"/>
                  <a:pt x="314199" y="448420"/>
                  <a:pt x="309322" y="447197"/>
                </a:cubicBezTo>
                <a:cubicBezTo>
                  <a:pt x="304038" y="446382"/>
                  <a:pt x="299566" y="442712"/>
                  <a:pt x="297128" y="438228"/>
                </a:cubicBezTo>
                <a:lnTo>
                  <a:pt x="291437" y="427219"/>
                </a:lnTo>
                <a:cubicBezTo>
                  <a:pt x="288592" y="422735"/>
                  <a:pt x="288592" y="417027"/>
                  <a:pt x="290218" y="412134"/>
                </a:cubicBezTo>
                <a:cubicBezTo>
                  <a:pt x="292656" y="406834"/>
                  <a:pt x="296721" y="403164"/>
                  <a:pt x="301599" y="401941"/>
                </a:cubicBezTo>
                <a:cubicBezTo>
                  <a:pt x="302005" y="401941"/>
                  <a:pt x="302005" y="401941"/>
                  <a:pt x="302005" y="401941"/>
                </a:cubicBezTo>
                <a:cubicBezTo>
                  <a:pt x="303631" y="401126"/>
                  <a:pt x="304851" y="399495"/>
                  <a:pt x="304444" y="397456"/>
                </a:cubicBezTo>
                <a:cubicBezTo>
                  <a:pt x="302412" y="388894"/>
                  <a:pt x="301599" y="379925"/>
                  <a:pt x="302005" y="370955"/>
                </a:cubicBezTo>
                <a:cubicBezTo>
                  <a:pt x="302005" y="369324"/>
                  <a:pt x="300786" y="367694"/>
                  <a:pt x="298753" y="367286"/>
                </a:cubicBezTo>
                <a:cubicBezTo>
                  <a:pt x="293063" y="366470"/>
                  <a:pt x="288185" y="363617"/>
                  <a:pt x="285340" y="358724"/>
                </a:cubicBezTo>
                <a:cubicBezTo>
                  <a:pt x="282495" y="354647"/>
                  <a:pt x="282088" y="348939"/>
                  <a:pt x="283307" y="343639"/>
                </a:cubicBezTo>
                <a:lnTo>
                  <a:pt x="286966" y="332223"/>
                </a:lnTo>
                <a:cubicBezTo>
                  <a:pt x="288592" y="326923"/>
                  <a:pt x="292656" y="323253"/>
                  <a:pt x="297534" y="321215"/>
                </a:cubicBezTo>
                <a:cubicBezTo>
                  <a:pt x="302005" y="319176"/>
                  <a:pt x="308102" y="319584"/>
                  <a:pt x="312980" y="322030"/>
                </a:cubicBezTo>
                <a:cubicBezTo>
                  <a:pt x="314606" y="322846"/>
                  <a:pt x="317045" y="322438"/>
                  <a:pt x="318264" y="320807"/>
                </a:cubicBezTo>
                <a:cubicBezTo>
                  <a:pt x="322735" y="313468"/>
                  <a:pt x="328833" y="306945"/>
                  <a:pt x="335336" y="300829"/>
                </a:cubicBezTo>
                <a:cubicBezTo>
                  <a:pt x="336556" y="299606"/>
                  <a:pt x="336556" y="297160"/>
                  <a:pt x="335336" y="295937"/>
                </a:cubicBezTo>
                <a:cubicBezTo>
                  <a:pt x="332084" y="291452"/>
                  <a:pt x="330865" y="286152"/>
                  <a:pt x="332084" y="280444"/>
                </a:cubicBezTo>
                <a:cubicBezTo>
                  <a:pt x="333304" y="275551"/>
                  <a:pt x="336556" y="271067"/>
                  <a:pt x="341433" y="268620"/>
                </a:cubicBezTo>
                <a:lnTo>
                  <a:pt x="352408" y="263320"/>
                </a:lnTo>
                <a:cubicBezTo>
                  <a:pt x="357286" y="260874"/>
                  <a:pt x="362570" y="260466"/>
                  <a:pt x="367854" y="262912"/>
                </a:cubicBezTo>
                <a:cubicBezTo>
                  <a:pt x="372732" y="264951"/>
                  <a:pt x="376796" y="269028"/>
                  <a:pt x="378016" y="273921"/>
                </a:cubicBezTo>
                <a:cubicBezTo>
                  <a:pt x="378829" y="275959"/>
                  <a:pt x="380861" y="277182"/>
                  <a:pt x="382894" y="276775"/>
                </a:cubicBezTo>
                <a:cubicBezTo>
                  <a:pt x="391836" y="274736"/>
                  <a:pt x="400778" y="274328"/>
                  <a:pt x="410127" y="274736"/>
                </a:cubicBezTo>
                <a:cubicBezTo>
                  <a:pt x="411753" y="274736"/>
                  <a:pt x="413786" y="273513"/>
                  <a:pt x="413786" y="271474"/>
                </a:cubicBezTo>
                <a:cubicBezTo>
                  <a:pt x="414599" y="266174"/>
                  <a:pt x="417444" y="261689"/>
                  <a:pt x="421915" y="258835"/>
                </a:cubicBezTo>
                <a:cubicBezTo>
                  <a:pt x="426386" y="255574"/>
                  <a:pt x="432077" y="255166"/>
                  <a:pt x="437361" y="256797"/>
                </a:cubicBezTo>
                <a:close/>
                <a:moveTo>
                  <a:pt x="180861" y="114900"/>
                </a:moveTo>
                <a:cubicBezTo>
                  <a:pt x="145093" y="114900"/>
                  <a:pt x="116641" y="143035"/>
                  <a:pt x="116641" y="177694"/>
                </a:cubicBezTo>
                <a:cubicBezTo>
                  <a:pt x="116641" y="212352"/>
                  <a:pt x="145093" y="240487"/>
                  <a:pt x="180861" y="240487"/>
                </a:cubicBezTo>
                <a:cubicBezTo>
                  <a:pt x="216630" y="240487"/>
                  <a:pt x="245895" y="212352"/>
                  <a:pt x="245895" y="177694"/>
                </a:cubicBezTo>
                <a:cubicBezTo>
                  <a:pt x="245895" y="143035"/>
                  <a:pt x="216630" y="114900"/>
                  <a:pt x="180861" y="114900"/>
                </a:cubicBezTo>
                <a:close/>
                <a:moveTo>
                  <a:pt x="180861" y="100629"/>
                </a:moveTo>
                <a:cubicBezTo>
                  <a:pt x="224759" y="100629"/>
                  <a:pt x="260121" y="135288"/>
                  <a:pt x="260121" y="177694"/>
                </a:cubicBezTo>
                <a:cubicBezTo>
                  <a:pt x="260121" y="220099"/>
                  <a:pt x="224759" y="254758"/>
                  <a:pt x="180861" y="254758"/>
                </a:cubicBezTo>
                <a:cubicBezTo>
                  <a:pt x="137777" y="254758"/>
                  <a:pt x="102415" y="220099"/>
                  <a:pt x="102415" y="177694"/>
                </a:cubicBezTo>
                <a:cubicBezTo>
                  <a:pt x="102415" y="135288"/>
                  <a:pt x="137777" y="100629"/>
                  <a:pt x="180861" y="100629"/>
                </a:cubicBezTo>
                <a:close/>
                <a:moveTo>
                  <a:pt x="173413" y="14264"/>
                </a:moveTo>
                <a:cubicBezTo>
                  <a:pt x="170157" y="14264"/>
                  <a:pt x="167714" y="15487"/>
                  <a:pt x="166086" y="17525"/>
                </a:cubicBezTo>
                <a:cubicBezTo>
                  <a:pt x="164051" y="19563"/>
                  <a:pt x="163644" y="22008"/>
                  <a:pt x="164051" y="24453"/>
                </a:cubicBezTo>
                <a:cubicBezTo>
                  <a:pt x="166086" y="36272"/>
                  <a:pt x="158759" y="48091"/>
                  <a:pt x="147361" y="50944"/>
                </a:cubicBezTo>
                <a:cubicBezTo>
                  <a:pt x="135963" y="54205"/>
                  <a:pt x="124972" y="58280"/>
                  <a:pt x="115202" y="63986"/>
                </a:cubicBezTo>
                <a:cubicBezTo>
                  <a:pt x="104211" y="69692"/>
                  <a:pt x="91184" y="67246"/>
                  <a:pt x="84264" y="57058"/>
                </a:cubicBezTo>
                <a:cubicBezTo>
                  <a:pt x="82636" y="55020"/>
                  <a:pt x="80193" y="53390"/>
                  <a:pt x="77344" y="53390"/>
                </a:cubicBezTo>
                <a:cubicBezTo>
                  <a:pt x="74901" y="52982"/>
                  <a:pt x="72052" y="54205"/>
                  <a:pt x="70017" y="55835"/>
                </a:cubicBezTo>
                <a:lnTo>
                  <a:pt x="56990" y="68469"/>
                </a:lnTo>
                <a:cubicBezTo>
                  <a:pt x="54955" y="70507"/>
                  <a:pt x="54141" y="72952"/>
                  <a:pt x="54548" y="75397"/>
                </a:cubicBezTo>
                <a:cubicBezTo>
                  <a:pt x="54548" y="78250"/>
                  <a:pt x="55769" y="80288"/>
                  <a:pt x="58211" y="81511"/>
                </a:cubicBezTo>
                <a:cubicBezTo>
                  <a:pt x="68388" y="88847"/>
                  <a:pt x="71238" y="101889"/>
                  <a:pt x="65132" y="112485"/>
                </a:cubicBezTo>
                <a:cubicBezTo>
                  <a:pt x="59433" y="122266"/>
                  <a:pt x="54955" y="132863"/>
                  <a:pt x="52105" y="143459"/>
                </a:cubicBezTo>
                <a:cubicBezTo>
                  <a:pt x="48849" y="154871"/>
                  <a:pt x="37044" y="162207"/>
                  <a:pt x="25239" y="160169"/>
                </a:cubicBezTo>
                <a:cubicBezTo>
                  <a:pt x="22389" y="159761"/>
                  <a:pt x="19540" y="160169"/>
                  <a:pt x="17504" y="162207"/>
                </a:cubicBezTo>
                <a:cubicBezTo>
                  <a:pt x="15469" y="163837"/>
                  <a:pt x="14248" y="166282"/>
                  <a:pt x="14248" y="168727"/>
                </a:cubicBezTo>
                <a:lnTo>
                  <a:pt x="14248" y="186660"/>
                </a:lnTo>
                <a:cubicBezTo>
                  <a:pt x="14248" y="189105"/>
                  <a:pt x="15469" y="191143"/>
                  <a:pt x="17504" y="193181"/>
                </a:cubicBezTo>
                <a:cubicBezTo>
                  <a:pt x="19540" y="194811"/>
                  <a:pt x="22389" y="195626"/>
                  <a:pt x="25239" y="195218"/>
                </a:cubicBezTo>
                <a:cubicBezTo>
                  <a:pt x="37044" y="193181"/>
                  <a:pt x="48849" y="200517"/>
                  <a:pt x="52105" y="211521"/>
                </a:cubicBezTo>
                <a:cubicBezTo>
                  <a:pt x="54955" y="222525"/>
                  <a:pt x="59433" y="233121"/>
                  <a:pt x="65132" y="242902"/>
                </a:cubicBezTo>
                <a:cubicBezTo>
                  <a:pt x="71238" y="253091"/>
                  <a:pt x="68388" y="266541"/>
                  <a:pt x="58211" y="273469"/>
                </a:cubicBezTo>
                <a:cubicBezTo>
                  <a:pt x="55769" y="275099"/>
                  <a:pt x="54548" y="277137"/>
                  <a:pt x="54548" y="279990"/>
                </a:cubicBezTo>
                <a:cubicBezTo>
                  <a:pt x="54141" y="282435"/>
                  <a:pt x="54955" y="284880"/>
                  <a:pt x="56990" y="286918"/>
                </a:cubicBezTo>
                <a:lnTo>
                  <a:pt x="70017" y="299552"/>
                </a:lnTo>
                <a:cubicBezTo>
                  <a:pt x="72052" y="301183"/>
                  <a:pt x="74901" y="301998"/>
                  <a:pt x="77344" y="301998"/>
                </a:cubicBezTo>
                <a:cubicBezTo>
                  <a:pt x="80193" y="301590"/>
                  <a:pt x="82636" y="300368"/>
                  <a:pt x="84264" y="298330"/>
                </a:cubicBezTo>
                <a:cubicBezTo>
                  <a:pt x="88742" y="291809"/>
                  <a:pt x="96069" y="288141"/>
                  <a:pt x="103397" y="288141"/>
                </a:cubicBezTo>
                <a:cubicBezTo>
                  <a:pt x="107060" y="288141"/>
                  <a:pt x="111538" y="288956"/>
                  <a:pt x="115202" y="291401"/>
                </a:cubicBezTo>
                <a:cubicBezTo>
                  <a:pt x="124972" y="297107"/>
                  <a:pt x="135963" y="301590"/>
                  <a:pt x="147361" y="304443"/>
                </a:cubicBezTo>
                <a:cubicBezTo>
                  <a:pt x="158759" y="307296"/>
                  <a:pt x="166086" y="318707"/>
                  <a:pt x="164051" y="330527"/>
                </a:cubicBezTo>
                <a:cubicBezTo>
                  <a:pt x="163644" y="333379"/>
                  <a:pt x="164051" y="335417"/>
                  <a:pt x="166086" y="337862"/>
                </a:cubicBezTo>
                <a:cubicBezTo>
                  <a:pt x="167714" y="339900"/>
                  <a:pt x="170157" y="341123"/>
                  <a:pt x="173413" y="341123"/>
                </a:cubicBezTo>
                <a:lnTo>
                  <a:pt x="191325" y="341123"/>
                </a:lnTo>
                <a:cubicBezTo>
                  <a:pt x="193767" y="341123"/>
                  <a:pt x="196617" y="339900"/>
                  <a:pt x="198245" y="337862"/>
                </a:cubicBezTo>
                <a:cubicBezTo>
                  <a:pt x="200280" y="335417"/>
                  <a:pt x="200687" y="333379"/>
                  <a:pt x="200280" y="330527"/>
                </a:cubicBezTo>
                <a:cubicBezTo>
                  <a:pt x="198245" y="318707"/>
                  <a:pt x="205572" y="307296"/>
                  <a:pt x="217377" y="304443"/>
                </a:cubicBezTo>
                <a:cubicBezTo>
                  <a:pt x="228368" y="301590"/>
                  <a:pt x="239359" y="297107"/>
                  <a:pt x="249536" y="291401"/>
                </a:cubicBezTo>
                <a:cubicBezTo>
                  <a:pt x="260120" y="285288"/>
                  <a:pt x="273147" y="288141"/>
                  <a:pt x="280474" y="298330"/>
                </a:cubicBezTo>
                <a:cubicBezTo>
                  <a:pt x="281695" y="300368"/>
                  <a:pt x="284137" y="301590"/>
                  <a:pt x="286987" y="301998"/>
                </a:cubicBezTo>
                <a:cubicBezTo>
                  <a:pt x="289837" y="301998"/>
                  <a:pt x="292279" y="301183"/>
                  <a:pt x="294721" y="299552"/>
                </a:cubicBezTo>
                <a:lnTo>
                  <a:pt x="307341" y="286918"/>
                </a:lnTo>
                <a:cubicBezTo>
                  <a:pt x="309376" y="284880"/>
                  <a:pt x="310190" y="282435"/>
                  <a:pt x="309783" y="279990"/>
                </a:cubicBezTo>
                <a:cubicBezTo>
                  <a:pt x="309783" y="277137"/>
                  <a:pt x="308155" y="275099"/>
                  <a:pt x="306119" y="273469"/>
                </a:cubicBezTo>
                <a:cubicBezTo>
                  <a:pt x="295943" y="266541"/>
                  <a:pt x="293093" y="253091"/>
                  <a:pt x="299199" y="242902"/>
                </a:cubicBezTo>
                <a:cubicBezTo>
                  <a:pt x="304898" y="233121"/>
                  <a:pt x="309376" y="222525"/>
                  <a:pt x="312633" y="211521"/>
                </a:cubicBezTo>
                <a:cubicBezTo>
                  <a:pt x="315482" y="200517"/>
                  <a:pt x="327287" y="193181"/>
                  <a:pt x="339092" y="195218"/>
                </a:cubicBezTo>
                <a:cubicBezTo>
                  <a:pt x="341942" y="195626"/>
                  <a:pt x="344791" y="194811"/>
                  <a:pt x="346827" y="193181"/>
                </a:cubicBezTo>
                <a:cubicBezTo>
                  <a:pt x="348862" y="191143"/>
                  <a:pt x="350083" y="189105"/>
                  <a:pt x="350083" y="186660"/>
                </a:cubicBezTo>
                <a:lnTo>
                  <a:pt x="350083" y="168727"/>
                </a:lnTo>
                <a:cubicBezTo>
                  <a:pt x="350083" y="166282"/>
                  <a:pt x="348862" y="163837"/>
                  <a:pt x="346827" y="162207"/>
                </a:cubicBezTo>
                <a:cubicBezTo>
                  <a:pt x="344791" y="160169"/>
                  <a:pt x="341942" y="159761"/>
                  <a:pt x="339092" y="160169"/>
                </a:cubicBezTo>
                <a:cubicBezTo>
                  <a:pt x="327287" y="162207"/>
                  <a:pt x="315482" y="154871"/>
                  <a:pt x="312633" y="143459"/>
                </a:cubicBezTo>
                <a:cubicBezTo>
                  <a:pt x="309376" y="132863"/>
                  <a:pt x="304898" y="122266"/>
                  <a:pt x="299199" y="112485"/>
                </a:cubicBezTo>
                <a:cubicBezTo>
                  <a:pt x="293093" y="101889"/>
                  <a:pt x="295943" y="88847"/>
                  <a:pt x="306119" y="81511"/>
                </a:cubicBezTo>
                <a:cubicBezTo>
                  <a:pt x="308155" y="80288"/>
                  <a:pt x="309783" y="78250"/>
                  <a:pt x="309783" y="75397"/>
                </a:cubicBezTo>
                <a:cubicBezTo>
                  <a:pt x="310190" y="72952"/>
                  <a:pt x="309376" y="70507"/>
                  <a:pt x="307341" y="68469"/>
                </a:cubicBezTo>
                <a:lnTo>
                  <a:pt x="294721" y="55835"/>
                </a:lnTo>
                <a:cubicBezTo>
                  <a:pt x="292279" y="54205"/>
                  <a:pt x="289837" y="52982"/>
                  <a:pt x="286987" y="53390"/>
                </a:cubicBezTo>
                <a:cubicBezTo>
                  <a:pt x="284137" y="53390"/>
                  <a:pt x="281695" y="55020"/>
                  <a:pt x="280474" y="57058"/>
                </a:cubicBezTo>
                <a:cubicBezTo>
                  <a:pt x="273147" y="67246"/>
                  <a:pt x="260120" y="69692"/>
                  <a:pt x="249536" y="63986"/>
                </a:cubicBezTo>
                <a:cubicBezTo>
                  <a:pt x="239359" y="58280"/>
                  <a:pt x="228368" y="54205"/>
                  <a:pt x="217377" y="50944"/>
                </a:cubicBezTo>
                <a:cubicBezTo>
                  <a:pt x="205572" y="48091"/>
                  <a:pt x="198245" y="36272"/>
                  <a:pt x="200280" y="24453"/>
                </a:cubicBezTo>
                <a:cubicBezTo>
                  <a:pt x="200687" y="22008"/>
                  <a:pt x="200280" y="19563"/>
                  <a:pt x="198245" y="17525"/>
                </a:cubicBezTo>
                <a:cubicBezTo>
                  <a:pt x="196617" y="15487"/>
                  <a:pt x="193767" y="14264"/>
                  <a:pt x="191325" y="14264"/>
                </a:cubicBezTo>
                <a:close/>
                <a:moveTo>
                  <a:pt x="173413" y="0"/>
                </a:moveTo>
                <a:lnTo>
                  <a:pt x="191325" y="0"/>
                </a:lnTo>
                <a:cubicBezTo>
                  <a:pt x="198245" y="0"/>
                  <a:pt x="205165" y="3260"/>
                  <a:pt x="209236" y="8559"/>
                </a:cubicBezTo>
                <a:cubicBezTo>
                  <a:pt x="213714" y="13857"/>
                  <a:pt x="215342" y="20785"/>
                  <a:pt x="214121" y="27306"/>
                </a:cubicBezTo>
                <a:cubicBezTo>
                  <a:pt x="213714" y="31789"/>
                  <a:pt x="216156" y="35865"/>
                  <a:pt x="221041" y="37087"/>
                </a:cubicBezTo>
                <a:cubicBezTo>
                  <a:pt x="233253" y="40348"/>
                  <a:pt x="245465" y="45238"/>
                  <a:pt x="256456" y="51759"/>
                </a:cubicBezTo>
                <a:cubicBezTo>
                  <a:pt x="260527" y="54205"/>
                  <a:pt x="265819" y="52982"/>
                  <a:pt x="268669" y="48906"/>
                </a:cubicBezTo>
                <a:cubicBezTo>
                  <a:pt x="272739" y="43201"/>
                  <a:pt x="278846" y="39940"/>
                  <a:pt x="285766" y="39125"/>
                </a:cubicBezTo>
                <a:cubicBezTo>
                  <a:pt x="292686" y="38718"/>
                  <a:pt x="299606" y="41163"/>
                  <a:pt x="304084" y="45646"/>
                </a:cubicBezTo>
                <a:lnTo>
                  <a:pt x="317110" y="58280"/>
                </a:lnTo>
                <a:cubicBezTo>
                  <a:pt x="321995" y="63171"/>
                  <a:pt x="324438" y="69692"/>
                  <a:pt x="324438" y="76620"/>
                </a:cubicBezTo>
                <a:cubicBezTo>
                  <a:pt x="323217" y="83549"/>
                  <a:pt x="319960" y="89662"/>
                  <a:pt x="313854" y="93737"/>
                </a:cubicBezTo>
                <a:cubicBezTo>
                  <a:pt x="310190" y="96183"/>
                  <a:pt x="308969" y="101073"/>
                  <a:pt x="311411" y="105149"/>
                </a:cubicBezTo>
                <a:cubicBezTo>
                  <a:pt x="317518" y="116153"/>
                  <a:pt x="322809" y="127564"/>
                  <a:pt x="326066" y="140199"/>
                </a:cubicBezTo>
                <a:cubicBezTo>
                  <a:pt x="327287" y="144274"/>
                  <a:pt x="331765" y="147127"/>
                  <a:pt x="336650" y="145904"/>
                </a:cubicBezTo>
                <a:cubicBezTo>
                  <a:pt x="343570" y="144682"/>
                  <a:pt x="350491" y="146720"/>
                  <a:pt x="355782" y="151203"/>
                </a:cubicBezTo>
                <a:cubicBezTo>
                  <a:pt x="361481" y="155686"/>
                  <a:pt x="364331" y="162207"/>
                  <a:pt x="364331" y="168727"/>
                </a:cubicBezTo>
                <a:lnTo>
                  <a:pt x="364331" y="186660"/>
                </a:lnTo>
                <a:cubicBezTo>
                  <a:pt x="364331" y="193181"/>
                  <a:pt x="361481" y="199702"/>
                  <a:pt x="355782" y="204185"/>
                </a:cubicBezTo>
                <a:cubicBezTo>
                  <a:pt x="350491" y="208260"/>
                  <a:pt x="343570" y="210298"/>
                  <a:pt x="336650" y="209075"/>
                </a:cubicBezTo>
                <a:cubicBezTo>
                  <a:pt x="331765" y="208260"/>
                  <a:pt x="327287" y="211113"/>
                  <a:pt x="326066" y="215189"/>
                </a:cubicBezTo>
                <a:cubicBezTo>
                  <a:pt x="322809" y="227823"/>
                  <a:pt x="317518" y="239234"/>
                  <a:pt x="311411" y="250238"/>
                </a:cubicBezTo>
                <a:cubicBezTo>
                  <a:pt x="308969" y="254314"/>
                  <a:pt x="310190" y="259205"/>
                  <a:pt x="313854" y="261650"/>
                </a:cubicBezTo>
                <a:cubicBezTo>
                  <a:pt x="319960" y="265725"/>
                  <a:pt x="323217" y="271839"/>
                  <a:pt x="324438" y="278767"/>
                </a:cubicBezTo>
                <a:cubicBezTo>
                  <a:pt x="324438" y="285288"/>
                  <a:pt x="321995" y="292216"/>
                  <a:pt x="317110" y="297107"/>
                </a:cubicBezTo>
                <a:lnTo>
                  <a:pt x="304084" y="309334"/>
                </a:lnTo>
                <a:cubicBezTo>
                  <a:pt x="299606" y="314224"/>
                  <a:pt x="292686" y="316670"/>
                  <a:pt x="285766" y="316262"/>
                </a:cubicBezTo>
                <a:cubicBezTo>
                  <a:pt x="278846" y="315447"/>
                  <a:pt x="272739" y="312187"/>
                  <a:pt x="268669" y="306481"/>
                </a:cubicBezTo>
                <a:cubicBezTo>
                  <a:pt x="265819" y="302813"/>
                  <a:pt x="260527" y="301590"/>
                  <a:pt x="256456" y="303628"/>
                </a:cubicBezTo>
                <a:cubicBezTo>
                  <a:pt x="245465" y="310149"/>
                  <a:pt x="233253" y="315039"/>
                  <a:pt x="221041" y="318300"/>
                </a:cubicBezTo>
                <a:cubicBezTo>
                  <a:pt x="216156" y="319523"/>
                  <a:pt x="213714" y="323598"/>
                  <a:pt x="214121" y="328081"/>
                </a:cubicBezTo>
                <a:cubicBezTo>
                  <a:pt x="215342" y="335010"/>
                  <a:pt x="213714" y="341530"/>
                  <a:pt x="209236" y="346829"/>
                </a:cubicBezTo>
                <a:cubicBezTo>
                  <a:pt x="205165" y="352127"/>
                  <a:pt x="198245" y="355387"/>
                  <a:pt x="191325" y="355387"/>
                </a:cubicBezTo>
                <a:lnTo>
                  <a:pt x="173413" y="355387"/>
                </a:lnTo>
                <a:cubicBezTo>
                  <a:pt x="166086" y="355387"/>
                  <a:pt x="159573" y="352127"/>
                  <a:pt x="154688" y="346829"/>
                </a:cubicBezTo>
                <a:cubicBezTo>
                  <a:pt x="150617" y="341530"/>
                  <a:pt x="148989" y="335010"/>
                  <a:pt x="150210" y="328081"/>
                </a:cubicBezTo>
                <a:cubicBezTo>
                  <a:pt x="150617" y="323598"/>
                  <a:pt x="147768" y="319523"/>
                  <a:pt x="143697" y="318300"/>
                </a:cubicBezTo>
                <a:cubicBezTo>
                  <a:pt x="131078" y="315039"/>
                  <a:pt x="118865" y="310149"/>
                  <a:pt x="107874" y="303628"/>
                </a:cubicBezTo>
                <a:cubicBezTo>
                  <a:pt x="103804" y="301590"/>
                  <a:pt x="98512" y="302813"/>
                  <a:pt x="95662" y="306481"/>
                </a:cubicBezTo>
                <a:cubicBezTo>
                  <a:pt x="91592" y="312187"/>
                  <a:pt x="85485" y="315447"/>
                  <a:pt x="78565" y="316262"/>
                </a:cubicBezTo>
                <a:cubicBezTo>
                  <a:pt x="71645" y="316670"/>
                  <a:pt x="64725" y="314224"/>
                  <a:pt x="59840" y="309334"/>
                </a:cubicBezTo>
                <a:lnTo>
                  <a:pt x="47220" y="297107"/>
                </a:lnTo>
                <a:cubicBezTo>
                  <a:pt x="42336" y="292216"/>
                  <a:pt x="39893" y="285288"/>
                  <a:pt x="40300" y="278767"/>
                </a:cubicBezTo>
                <a:cubicBezTo>
                  <a:pt x="40707" y="271839"/>
                  <a:pt x="44778" y="265725"/>
                  <a:pt x="50477" y="261650"/>
                </a:cubicBezTo>
                <a:cubicBezTo>
                  <a:pt x="54141" y="259205"/>
                  <a:pt x="55362" y="254314"/>
                  <a:pt x="53327" y="250238"/>
                </a:cubicBezTo>
                <a:cubicBezTo>
                  <a:pt x="46406" y="239234"/>
                  <a:pt x="41521" y="227823"/>
                  <a:pt x="38265" y="215189"/>
                </a:cubicBezTo>
                <a:cubicBezTo>
                  <a:pt x="37044" y="211113"/>
                  <a:pt x="32159" y="208260"/>
                  <a:pt x="27681" y="209075"/>
                </a:cubicBezTo>
                <a:cubicBezTo>
                  <a:pt x="20761" y="210298"/>
                  <a:pt x="13840" y="208260"/>
                  <a:pt x="8141" y="204185"/>
                </a:cubicBezTo>
                <a:cubicBezTo>
                  <a:pt x="3257" y="199702"/>
                  <a:pt x="0" y="193181"/>
                  <a:pt x="0" y="186660"/>
                </a:cubicBezTo>
                <a:lnTo>
                  <a:pt x="0" y="168727"/>
                </a:lnTo>
                <a:cubicBezTo>
                  <a:pt x="0" y="162207"/>
                  <a:pt x="3257" y="155686"/>
                  <a:pt x="8141" y="151203"/>
                </a:cubicBezTo>
                <a:cubicBezTo>
                  <a:pt x="13840" y="146720"/>
                  <a:pt x="20761" y="144682"/>
                  <a:pt x="27681" y="145904"/>
                </a:cubicBezTo>
                <a:cubicBezTo>
                  <a:pt x="32159" y="147127"/>
                  <a:pt x="37044" y="144274"/>
                  <a:pt x="38265" y="140199"/>
                </a:cubicBezTo>
                <a:cubicBezTo>
                  <a:pt x="41521" y="127564"/>
                  <a:pt x="46406" y="116153"/>
                  <a:pt x="53327" y="105149"/>
                </a:cubicBezTo>
                <a:cubicBezTo>
                  <a:pt x="55362" y="101073"/>
                  <a:pt x="54141" y="96183"/>
                  <a:pt x="50477" y="93737"/>
                </a:cubicBezTo>
                <a:cubicBezTo>
                  <a:pt x="44778" y="89662"/>
                  <a:pt x="40707" y="83549"/>
                  <a:pt x="40300" y="76620"/>
                </a:cubicBezTo>
                <a:cubicBezTo>
                  <a:pt x="39893" y="69692"/>
                  <a:pt x="42336" y="63171"/>
                  <a:pt x="47220" y="58280"/>
                </a:cubicBezTo>
                <a:lnTo>
                  <a:pt x="59840" y="45646"/>
                </a:lnTo>
                <a:cubicBezTo>
                  <a:pt x="64725" y="41163"/>
                  <a:pt x="71645" y="38718"/>
                  <a:pt x="78565" y="39125"/>
                </a:cubicBezTo>
                <a:cubicBezTo>
                  <a:pt x="85485" y="39940"/>
                  <a:pt x="91592" y="43201"/>
                  <a:pt x="95662" y="48906"/>
                </a:cubicBezTo>
                <a:cubicBezTo>
                  <a:pt x="98512" y="52982"/>
                  <a:pt x="103804" y="54205"/>
                  <a:pt x="107874" y="51759"/>
                </a:cubicBezTo>
                <a:cubicBezTo>
                  <a:pt x="118865" y="45238"/>
                  <a:pt x="131078" y="40348"/>
                  <a:pt x="143697" y="37087"/>
                </a:cubicBezTo>
                <a:cubicBezTo>
                  <a:pt x="147768" y="35865"/>
                  <a:pt x="150617" y="31789"/>
                  <a:pt x="150210" y="27306"/>
                </a:cubicBezTo>
                <a:cubicBezTo>
                  <a:pt x="148989" y="20785"/>
                  <a:pt x="150617" y="13857"/>
                  <a:pt x="154688" y="8559"/>
                </a:cubicBezTo>
                <a:cubicBezTo>
                  <a:pt x="159573" y="3260"/>
                  <a:pt x="166086" y="0"/>
                  <a:pt x="173413" y="0"/>
                </a:cubicBezTo>
                <a:close/>
              </a:path>
            </a:pathLst>
          </a:custGeom>
          <a:solidFill>
            <a:srgbClr val="FFFFFF"/>
          </a:solidFill>
          <a:ln>
            <a:noFill/>
          </a:ln>
        </p:spPr>
        <p:txBody>
          <a:bodyPr anchorCtr="0" anchor="ctr" bIns="22850" lIns="45725" spcFirstLastPara="1" rIns="45725" wrap="square" tIns="22850">
            <a:noAutofit/>
          </a:bodyPr>
          <a:lstStyle/>
          <a:p>
            <a:pPr indent="0" lvl="0" marL="0" marR="0" rtl="0" algn="l">
              <a:lnSpc>
                <a:spcPct val="100000"/>
              </a:lnSpc>
              <a:spcBef>
                <a:spcPts val="0"/>
              </a:spcBef>
              <a:spcAft>
                <a:spcPts val="0"/>
              </a:spcAft>
              <a:buClr>
                <a:srgbClr val="000000"/>
              </a:buClr>
              <a:buSzPts val="900"/>
              <a:buFont typeface="Calibri"/>
              <a:buNone/>
            </a:pPr>
            <a:r>
              <a:t/>
            </a:r>
            <a:endParaRPr b="0" i="0" sz="900" u="none" cap="none" strike="noStrike">
              <a:solidFill>
                <a:srgbClr val="000000"/>
              </a:solidFill>
              <a:latin typeface="Calibri"/>
              <a:ea typeface="Calibri"/>
              <a:cs typeface="Calibri"/>
              <a:sym typeface="Calibri"/>
            </a:endParaRPr>
          </a:p>
        </p:txBody>
      </p:sp>
      <p:grpSp>
        <p:nvGrpSpPr>
          <p:cNvPr id="476" name="Google Shape;476;g311d5cb9a0a_0_108"/>
          <p:cNvGrpSpPr/>
          <p:nvPr/>
        </p:nvGrpSpPr>
        <p:grpSpPr>
          <a:xfrm>
            <a:off x="5405688" y="2776955"/>
            <a:ext cx="1486378" cy="1871551"/>
            <a:chOff x="9483500" y="1506831"/>
            <a:chExt cx="1349658" cy="1988473"/>
          </a:xfrm>
        </p:grpSpPr>
        <p:sp>
          <p:nvSpPr>
            <p:cNvPr id="477" name="Google Shape;477;g311d5cb9a0a_0_108"/>
            <p:cNvSpPr/>
            <p:nvPr/>
          </p:nvSpPr>
          <p:spPr>
            <a:xfrm>
              <a:off x="10187967" y="3399904"/>
              <a:ext cx="39000" cy="25200"/>
            </a:xfrm>
            <a:custGeom>
              <a:rect b="b" l="l" r="r" t="t"/>
              <a:pathLst>
                <a:path extrusionOk="0" h="120000" w="120000">
                  <a:moveTo>
                    <a:pt x="100000" y="60000"/>
                  </a:moveTo>
                  <a:cubicBezTo>
                    <a:pt x="90000" y="60000"/>
                    <a:pt x="90000" y="40000"/>
                    <a:pt x="80000" y="40000"/>
                  </a:cubicBezTo>
                  <a:cubicBezTo>
                    <a:pt x="70000" y="40000"/>
                    <a:pt x="60000" y="40000"/>
                    <a:pt x="50000" y="40000"/>
                  </a:cubicBezTo>
                  <a:cubicBezTo>
                    <a:pt x="40000" y="40000"/>
                    <a:pt x="40000" y="0"/>
                    <a:pt x="30000" y="20000"/>
                  </a:cubicBezTo>
                  <a:cubicBezTo>
                    <a:pt x="30000" y="20000"/>
                    <a:pt x="0" y="60000"/>
                    <a:pt x="0" y="60000"/>
                  </a:cubicBezTo>
                  <a:cubicBezTo>
                    <a:pt x="0" y="60000"/>
                    <a:pt x="20000" y="100000"/>
                    <a:pt x="20000" y="100000"/>
                  </a:cubicBezTo>
                  <a:cubicBezTo>
                    <a:pt x="30000" y="120000"/>
                    <a:pt x="50000" y="100000"/>
                    <a:pt x="60000" y="100000"/>
                  </a:cubicBezTo>
                  <a:cubicBezTo>
                    <a:pt x="70000" y="100000"/>
                    <a:pt x="110000" y="80000"/>
                    <a:pt x="110000" y="60000"/>
                  </a:cubicBezTo>
                  <a:cubicBezTo>
                    <a:pt x="100000" y="60000"/>
                    <a:pt x="100000" y="60000"/>
                    <a:pt x="100000" y="60000"/>
                  </a:cubicBezTo>
                  <a:cubicBezTo>
                    <a:pt x="90000" y="60000"/>
                    <a:pt x="120000" y="40000"/>
                    <a:pt x="100000" y="60000"/>
                  </a:cubicBezTo>
                  <a:close/>
                </a:path>
              </a:pathLst>
            </a:custGeom>
            <a:solidFill>
              <a:schemeClr val="accent1"/>
            </a:solidFill>
            <a:ln cap="flat" cmpd="sng" w="9525">
              <a:solidFill>
                <a:srgbClr val="FFFFFF"/>
              </a:solidFill>
              <a:prstDash val="solid"/>
              <a:round/>
              <a:headEnd len="sm" w="sm" type="none"/>
              <a:tailEnd len="sm" w="sm" type="none"/>
            </a:ln>
          </p:spPr>
          <p:txBody>
            <a:bodyPr anchorCtr="0" anchor="t" bIns="22850" lIns="45725" spcFirstLastPara="1" rIns="45725" wrap="square" tIns="22850">
              <a:noAutofit/>
            </a:bodyPr>
            <a:lstStyle/>
            <a:p>
              <a:pPr indent="0" lvl="0" marL="0" marR="0" rtl="0" algn="l">
                <a:lnSpc>
                  <a:spcPct val="100000"/>
                </a:lnSpc>
                <a:spcBef>
                  <a:spcPts val="0"/>
                </a:spcBef>
                <a:spcAft>
                  <a:spcPts val="0"/>
                </a:spcAft>
                <a:buClr>
                  <a:srgbClr val="000000"/>
                </a:buClr>
                <a:buSzPts val="3600"/>
                <a:buFont typeface="Calibri"/>
                <a:buNone/>
              </a:pPr>
              <a:r>
                <a:t/>
              </a:r>
              <a:endParaRPr b="0" i="0" sz="3600" u="none" cap="none" strike="noStrike">
                <a:solidFill>
                  <a:schemeClr val="lt1"/>
                </a:solidFill>
                <a:latin typeface="Jost Light"/>
                <a:ea typeface="Jost Light"/>
                <a:cs typeface="Jost Light"/>
                <a:sym typeface="Jost Light"/>
              </a:endParaRPr>
            </a:p>
          </p:txBody>
        </p:sp>
        <p:sp>
          <p:nvSpPr>
            <p:cNvPr id="478" name="Google Shape;478;g311d5cb9a0a_0_108"/>
            <p:cNvSpPr/>
            <p:nvPr/>
          </p:nvSpPr>
          <p:spPr>
            <a:xfrm>
              <a:off x="10184611" y="3425181"/>
              <a:ext cx="29100" cy="25200"/>
            </a:xfrm>
            <a:custGeom>
              <a:rect b="b" l="l" r="r" t="t"/>
              <a:pathLst>
                <a:path extrusionOk="0" h="120000" w="120000">
                  <a:moveTo>
                    <a:pt x="93333" y="60000"/>
                  </a:moveTo>
                  <a:cubicBezTo>
                    <a:pt x="93333" y="40000"/>
                    <a:pt x="0" y="0"/>
                    <a:pt x="0" y="20000"/>
                  </a:cubicBezTo>
                  <a:cubicBezTo>
                    <a:pt x="0" y="20000"/>
                    <a:pt x="26666" y="40000"/>
                    <a:pt x="26666" y="40000"/>
                  </a:cubicBezTo>
                  <a:cubicBezTo>
                    <a:pt x="40000" y="60000"/>
                    <a:pt x="13333" y="80000"/>
                    <a:pt x="13333" y="100000"/>
                  </a:cubicBezTo>
                  <a:cubicBezTo>
                    <a:pt x="13333" y="120000"/>
                    <a:pt x="40000" y="100000"/>
                    <a:pt x="40000" y="100000"/>
                  </a:cubicBezTo>
                  <a:cubicBezTo>
                    <a:pt x="53333" y="80000"/>
                    <a:pt x="40000" y="100000"/>
                    <a:pt x="53333" y="100000"/>
                  </a:cubicBezTo>
                  <a:cubicBezTo>
                    <a:pt x="66666" y="120000"/>
                    <a:pt x="120000" y="80000"/>
                    <a:pt x="93333" y="60000"/>
                  </a:cubicBezTo>
                  <a:cubicBezTo>
                    <a:pt x="80000" y="40000"/>
                    <a:pt x="106666" y="60000"/>
                    <a:pt x="93333" y="60000"/>
                  </a:cubicBezTo>
                  <a:close/>
                </a:path>
              </a:pathLst>
            </a:custGeom>
            <a:solidFill>
              <a:schemeClr val="accent1"/>
            </a:solidFill>
            <a:ln cap="flat" cmpd="sng" w="9525">
              <a:solidFill>
                <a:srgbClr val="FFFFFF"/>
              </a:solidFill>
              <a:prstDash val="solid"/>
              <a:round/>
              <a:headEnd len="sm" w="sm" type="none"/>
              <a:tailEnd len="sm" w="sm" type="none"/>
            </a:ln>
          </p:spPr>
          <p:txBody>
            <a:bodyPr anchorCtr="0" anchor="t" bIns="22850" lIns="45725" spcFirstLastPara="1" rIns="45725" wrap="square" tIns="22850">
              <a:noAutofit/>
            </a:bodyPr>
            <a:lstStyle/>
            <a:p>
              <a:pPr indent="0" lvl="0" marL="0" marR="0" rtl="0" algn="l">
                <a:lnSpc>
                  <a:spcPct val="100000"/>
                </a:lnSpc>
                <a:spcBef>
                  <a:spcPts val="0"/>
                </a:spcBef>
                <a:spcAft>
                  <a:spcPts val="0"/>
                </a:spcAft>
                <a:buClr>
                  <a:srgbClr val="000000"/>
                </a:buClr>
                <a:buSzPts val="3600"/>
                <a:buFont typeface="Calibri"/>
                <a:buNone/>
              </a:pPr>
              <a:r>
                <a:t/>
              </a:r>
              <a:endParaRPr b="0" i="0" sz="3600" u="none" cap="none" strike="noStrike">
                <a:solidFill>
                  <a:schemeClr val="lt1"/>
                </a:solidFill>
                <a:latin typeface="Jost Light"/>
                <a:ea typeface="Jost Light"/>
                <a:cs typeface="Jost Light"/>
                <a:sym typeface="Jost Light"/>
              </a:endParaRPr>
            </a:p>
          </p:txBody>
        </p:sp>
        <p:sp>
          <p:nvSpPr>
            <p:cNvPr id="479" name="Google Shape;479;g311d5cb9a0a_0_108"/>
            <p:cNvSpPr/>
            <p:nvPr/>
          </p:nvSpPr>
          <p:spPr>
            <a:xfrm>
              <a:off x="10181258" y="3392882"/>
              <a:ext cx="25800" cy="19800"/>
            </a:xfrm>
            <a:custGeom>
              <a:rect b="b" l="l" r="r" t="t"/>
              <a:pathLst>
                <a:path extrusionOk="0" h="120000" w="120000">
                  <a:moveTo>
                    <a:pt x="90000" y="0"/>
                  </a:moveTo>
                  <a:cubicBezTo>
                    <a:pt x="75000" y="0"/>
                    <a:pt x="60000" y="24000"/>
                    <a:pt x="45000" y="24000"/>
                  </a:cubicBezTo>
                  <a:cubicBezTo>
                    <a:pt x="30000" y="0"/>
                    <a:pt x="0" y="24000"/>
                    <a:pt x="0" y="24000"/>
                  </a:cubicBezTo>
                  <a:cubicBezTo>
                    <a:pt x="15000" y="0"/>
                    <a:pt x="0" y="96000"/>
                    <a:pt x="0" y="72000"/>
                  </a:cubicBezTo>
                  <a:cubicBezTo>
                    <a:pt x="15000" y="120000"/>
                    <a:pt x="60000" y="72000"/>
                    <a:pt x="75000" y="48000"/>
                  </a:cubicBezTo>
                  <a:cubicBezTo>
                    <a:pt x="90000" y="48000"/>
                    <a:pt x="120000" y="0"/>
                    <a:pt x="90000" y="0"/>
                  </a:cubicBezTo>
                  <a:cubicBezTo>
                    <a:pt x="75000" y="0"/>
                    <a:pt x="120000" y="0"/>
                    <a:pt x="90000" y="0"/>
                  </a:cubicBezTo>
                  <a:close/>
                </a:path>
              </a:pathLst>
            </a:custGeom>
            <a:solidFill>
              <a:schemeClr val="accent1"/>
            </a:solidFill>
            <a:ln cap="flat" cmpd="sng" w="9525">
              <a:solidFill>
                <a:srgbClr val="FFFFFF"/>
              </a:solidFill>
              <a:prstDash val="solid"/>
              <a:round/>
              <a:headEnd len="sm" w="sm" type="none"/>
              <a:tailEnd len="sm" w="sm" type="none"/>
            </a:ln>
          </p:spPr>
          <p:txBody>
            <a:bodyPr anchorCtr="0" anchor="t" bIns="22850" lIns="45725" spcFirstLastPara="1" rIns="45725" wrap="square" tIns="22850">
              <a:noAutofit/>
            </a:bodyPr>
            <a:lstStyle/>
            <a:p>
              <a:pPr indent="0" lvl="0" marL="0" marR="0" rtl="0" algn="l">
                <a:lnSpc>
                  <a:spcPct val="100000"/>
                </a:lnSpc>
                <a:spcBef>
                  <a:spcPts val="0"/>
                </a:spcBef>
                <a:spcAft>
                  <a:spcPts val="0"/>
                </a:spcAft>
                <a:buClr>
                  <a:srgbClr val="000000"/>
                </a:buClr>
                <a:buSzPts val="3600"/>
                <a:buFont typeface="Calibri"/>
                <a:buNone/>
              </a:pPr>
              <a:r>
                <a:t/>
              </a:r>
              <a:endParaRPr b="0" i="0" sz="3600" u="none" cap="none" strike="noStrike">
                <a:solidFill>
                  <a:schemeClr val="lt1"/>
                </a:solidFill>
                <a:latin typeface="Jost Light"/>
                <a:ea typeface="Jost Light"/>
                <a:cs typeface="Jost Light"/>
                <a:sym typeface="Jost Light"/>
              </a:endParaRPr>
            </a:p>
          </p:txBody>
        </p:sp>
        <p:sp>
          <p:nvSpPr>
            <p:cNvPr id="480" name="Google Shape;480;g311d5cb9a0a_0_108"/>
            <p:cNvSpPr/>
            <p:nvPr/>
          </p:nvSpPr>
          <p:spPr>
            <a:xfrm>
              <a:off x="10167839" y="3408329"/>
              <a:ext cx="26700" cy="21000"/>
            </a:xfrm>
            <a:custGeom>
              <a:rect b="b" l="l" r="r" t="t"/>
              <a:pathLst>
                <a:path extrusionOk="0" h="120000" w="120000">
                  <a:moveTo>
                    <a:pt x="105000" y="96000"/>
                  </a:moveTo>
                  <a:cubicBezTo>
                    <a:pt x="90000" y="72000"/>
                    <a:pt x="0" y="0"/>
                    <a:pt x="15000" y="24000"/>
                  </a:cubicBezTo>
                  <a:cubicBezTo>
                    <a:pt x="30000" y="48000"/>
                    <a:pt x="120000" y="120000"/>
                    <a:pt x="105000" y="96000"/>
                  </a:cubicBezTo>
                  <a:close/>
                </a:path>
              </a:pathLst>
            </a:custGeom>
            <a:solidFill>
              <a:schemeClr val="accent1"/>
            </a:solidFill>
            <a:ln cap="flat" cmpd="sng" w="9525">
              <a:solidFill>
                <a:srgbClr val="FFFFFF"/>
              </a:solidFill>
              <a:prstDash val="solid"/>
              <a:round/>
              <a:headEnd len="sm" w="sm" type="none"/>
              <a:tailEnd len="sm" w="sm" type="none"/>
            </a:ln>
          </p:spPr>
          <p:txBody>
            <a:bodyPr anchorCtr="0" anchor="t" bIns="22850" lIns="45725" spcFirstLastPara="1" rIns="45725" wrap="square" tIns="22850">
              <a:noAutofit/>
            </a:bodyPr>
            <a:lstStyle/>
            <a:p>
              <a:pPr indent="0" lvl="0" marL="0" marR="0" rtl="0" algn="l">
                <a:lnSpc>
                  <a:spcPct val="100000"/>
                </a:lnSpc>
                <a:spcBef>
                  <a:spcPts val="0"/>
                </a:spcBef>
                <a:spcAft>
                  <a:spcPts val="0"/>
                </a:spcAft>
                <a:buClr>
                  <a:srgbClr val="000000"/>
                </a:buClr>
                <a:buSzPts val="3600"/>
                <a:buFont typeface="Calibri"/>
                <a:buNone/>
              </a:pPr>
              <a:r>
                <a:t/>
              </a:r>
              <a:endParaRPr b="0" i="0" sz="3600" u="none" cap="none" strike="noStrike">
                <a:solidFill>
                  <a:schemeClr val="lt1"/>
                </a:solidFill>
                <a:latin typeface="Jost Light"/>
                <a:ea typeface="Jost Light"/>
                <a:cs typeface="Jost Light"/>
                <a:sym typeface="Jost Light"/>
              </a:endParaRPr>
            </a:p>
          </p:txBody>
        </p:sp>
        <p:sp>
          <p:nvSpPr>
            <p:cNvPr id="481" name="Google Shape;481;g311d5cb9a0a_0_108"/>
            <p:cNvSpPr/>
            <p:nvPr/>
          </p:nvSpPr>
          <p:spPr>
            <a:xfrm>
              <a:off x="10161130" y="3380242"/>
              <a:ext cx="10200" cy="12600"/>
            </a:xfrm>
            <a:custGeom>
              <a:rect b="b" l="l" r="r" t="t"/>
              <a:pathLst>
                <a:path extrusionOk="0" h="120000" w="120000">
                  <a:moveTo>
                    <a:pt x="80000" y="80000"/>
                  </a:moveTo>
                  <a:cubicBezTo>
                    <a:pt x="80000" y="120000"/>
                    <a:pt x="40000" y="80000"/>
                    <a:pt x="0" y="40000"/>
                  </a:cubicBezTo>
                  <a:cubicBezTo>
                    <a:pt x="0" y="0"/>
                    <a:pt x="120000" y="0"/>
                    <a:pt x="80000" y="80000"/>
                  </a:cubicBezTo>
                  <a:cubicBezTo>
                    <a:pt x="80000" y="120000"/>
                    <a:pt x="80000" y="40000"/>
                    <a:pt x="80000" y="80000"/>
                  </a:cubicBezTo>
                  <a:close/>
                </a:path>
              </a:pathLst>
            </a:custGeom>
            <a:solidFill>
              <a:schemeClr val="accent1"/>
            </a:solidFill>
            <a:ln cap="flat" cmpd="sng" w="9525">
              <a:solidFill>
                <a:srgbClr val="FFFFFF"/>
              </a:solidFill>
              <a:prstDash val="solid"/>
              <a:round/>
              <a:headEnd len="sm" w="sm" type="none"/>
              <a:tailEnd len="sm" w="sm" type="none"/>
            </a:ln>
          </p:spPr>
          <p:txBody>
            <a:bodyPr anchorCtr="0" anchor="t" bIns="22850" lIns="45725" spcFirstLastPara="1" rIns="45725" wrap="square" tIns="22850">
              <a:noAutofit/>
            </a:bodyPr>
            <a:lstStyle/>
            <a:p>
              <a:pPr indent="0" lvl="0" marL="0" marR="0" rtl="0" algn="l">
                <a:lnSpc>
                  <a:spcPct val="100000"/>
                </a:lnSpc>
                <a:spcBef>
                  <a:spcPts val="0"/>
                </a:spcBef>
                <a:spcAft>
                  <a:spcPts val="0"/>
                </a:spcAft>
                <a:buClr>
                  <a:srgbClr val="000000"/>
                </a:buClr>
                <a:buSzPts val="3600"/>
                <a:buFont typeface="Calibri"/>
                <a:buNone/>
              </a:pPr>
              <a:r>
                <a:t/>
              </a:r>
              <a:endParaRPr b="0" i="0" sz="3600" u="none" cap="none" strike="noStrike">
                <a:solidFill>
                  <a:schemeClr val="lt1"/>
                </a:solidFill>
                <a:latin typeface="Jost Light"/>
                <a:ea typeface="Jost Light"/>
                <a:cs typeface="Jost Light"/>
                <a:sym typeface="Jost Light"/>
              </a:endParaRPr>
            </a:p>
          </p:txBody>
        </p:sp>
        <p:sp>
          <p:nvSpPr>
            <p:cNvPr id="482" name="Google Shape;482;g311d5cb9a0a_0_108"/>
            <p:cNvSpPr/>
            <p:nvPr/>
          </p:nvSpPr>
          <p:spPr>
            <a:xfrm>
              <a:off x="10161130" y="3346538"/>
              <a:ext cx="23400" cy="29400"/>
            </a:xfrm>
            <a:custGeom>
              <a:rect b="b" l="l" r="r" t="t"/>
              <a:pathLst>
                <a:path extrusionOk="0" h="120000" w="120000">
                  <a:moveTo>
                    <a:pt x="85714" y="34285"/>
                  </a:moveTo>
                  <a:cubicBezTo>
                    <a:pt x="85714" y="17142"/>
                    <a:pt x="68571" y="17142"/>
                    <a:pt x="68571" y="0"/>
                  </a:cubicBezTo>
                  <a:cubicBezTo>
                    <a:pt x="51428" y="0"/>
                    <a:pt x="17142" y="0"/>
                    <a:pt x="34285" y="17142"/>
                  </a:cubicBezTo>
                  <a:cubicBezTo>
                    <a:pt x="68571" y="51428"/>
                    <a:pt x="17142" y="34285"/>
                    <a:pt x="0" y="17142"/>
                  </a:cubicBezTo>
                  <a:cubicBezTo>
                    <a:pt x="17142" y="51428"/>
                    <a:pt x="34285" y="51428"/>
                    <a:pt x="34285" y="68571"/>
                  </a:cubicBezTo>
                  <a:cubicBezTo>
                    <a:pt x="51428" y="102857"/>
                    <a:pt x="17142" y="85714"/>
                    <a:pt x="0" y="102857"/>
                  </a:cubicBezTo>
                  <a:cubicBezTo>
                    <a:pt x="0" y="119999"/>
                    <a:pt x="68571" y="102857"/>
                    <a:pt x="51428" y="85714"/>
                  </a:cubicBezTo>
                  <a:cubicBezTo>
                    <a:pt x="51428" y="85714"/>
                    <a:pt x="68571" y="51428"/>
                    <a:pt x="68571" y="34285"/>
                  </a:cubicBezTo>
                  <a:cubicBezTo>
                    <a:pt x="68571" y="34285"/>
                    <a:pt x="68571" y="51428"/>
                    <a:pt x="68571" y="68571"/>
                  </a:cubicBezTo>
                  <a:cubicBezTo>
                    <a:pt x="68571" y="51428"/>
                    <a:pt x="102857" y="34285"/>
                    <a:pt x="102857" y="34285"/>
                  </a:cubicBezTo>
                  <a:cubicBezTo>
                    <a:pt x="102857" y="34285"/>
                    <a:pt x="102857" y="34285"/>
                    <a:pt x="85714" y="34285"/>
                  </a:cubicBezTo>
                  <a:cubicBezTo>
                    <a:pt x="85714" y="17142"/>
                    <a:pt x="119999" y="34285"/>
                    <a:pt x="85714" y="34285"/>
                  </a:cubicBezTo>
                  <a:close/>
                </a:path>
              </a:pathLst>
            </a:custGeom>
            <a:solidFill>
              <a:schemeClr val="accent1"/>
            </a:solidFill>
            <a:ln cap="flat" cmpd="sng" w="9525">
              <a:solidFill>
                <a:srgbClr val="FFFFFF"/>
              </a:solidFill>
              <a:prstDash val="solid"/>
              <a:round/>
              <a:headEnd len="sm" w="sm" type="none"/>
              <a:tailEnd len="sm" w="sm" type="none"/>
            </a:ln>
          </p:spPr>
          <p:txBody>
            <a:bodyPr anchorCtr="0" anchor="t" bIns="22850" lIns="45725" spcFirstLastPara="1" rIns="45725" wrap="square" tIns="22850">
              <a:noAutofit/>
            </a:bodyPr>
            <a:lstStyle/>
            <a:p>
              <a:pPr indent="0" lvl="0" marL="0" marR="0" rtl="0" algn="l">
                <a:lnSpc>
                  <a:spcPct val="100000"/>
                </a:lnSpc>
                <a:spcBef>
                  <a:spcPts val="0"/>
                </a:spcBef>
                <a:spcAft>
                  <a:spcPts val="0"/>
                </a:spcAft>
                <a:buClr>
                  <a:srgbClr val="000000"/>
                </a:buClr>
                <a:buSzPts val="3600"/>
                <a:buFont typeface="Calibri"/>
                <a:buNone/>
              </a:pPr>
              <a:r>
                <a:t/>
              </a:r>
              <a:endParaRPr b="0" i="0" sz="3600" u="none" cap="none" strike="noStrike">
                <a:solidFill>
                  <a:schemeClr val="lt1"/>
                </a:solidFill>
                <a:latin typeface="Jost Light"/>
                <a:ea typeface="Jost Light"/>
                <a:cs typeface="Jost Light"/>
                <a:sym typeface="Jost Light"/>
              </a:endParaRPr>
            </a:p>
          </p:txBody>
        </p:sp>
        <p:sp>
          <p:nvSpPr>
            <p:cNvPr id="483" name="Google Shape;483;g311d5cb9a0a_0_108"/>
            <p:cNvSpPr/>
            <p:nvPr/>
          </p:nvSpPr>
          <p:spPr>
            <a:xfrm>
              <a:off x="10157775" y="3293173"/>
              <a:ext cx="16800" cy="45000"/>
            </a:xfrm>
            <a:custGeom>
              <a:rect b="b" l="l" r="r" t="t"/>
              <a:pathLst>
                <a:path extrusionOk="0" h="120000" w="120000">
                  <a:moveTo>
                    <a:pt x="120000" y="76363"/>
                  </a:moveTo>
                  <a:cubicBezTo>
                    <a:pt x="120000" y="65454"/>
                    <a:pt x="96000" y="0"/>
                    <a:pt x="48000" y="21818"/>
                  </a:cubicBezTo>
                  <a:cubicBezTo>
                    <a:pt x="48000" y="32727"/>
                    <a:pt x="72000" y="65454"/>
                    <a:pt x="24000" y="65454"/>
                  </a:cubicBezTo>
                  <a:cubicBezTo>
                    <a:pt x="0" y="65454"/>
                    <a:pt x="0" y="76363"/>
                    <a:pt x="0" y="98181"/>
                  </a:cubicBezTo>
                  <a:cubicBezTo>
                    <a:pt x="24000" y="98181"/>
                    <a:pt x="48000" y="76363"/>
                    <a:pt x="48000" y="76363"/>
                  </a:cubicBezTo>
                  <a:cubicBezTo>
                    <a:pt x="24000" y="76363"/>
                    <a:pt x="120000" y="120000"/>
                    <a:pt x="120000" y="76363"/>
                  </a:cubicBezTo>
                  <a:cubicBezTo>
                    <a:pt x="120000" y="65454"/>
                    <a:pt x="120000" y="87272"/>
                    <a:pt x="120000" y="76363"/>
                  </a:cubicBezTo>
                  <a:close/>
                </a:path>
              </a:pathLst>
            </a:custGeom>
            <a:solidFill>
              <a:schemeClr val="accent1"/>
            </a:solidFill>
            <a:ln cap="flat" cmpd="sng" w="9525">
              <a:solidFill>
                <a:srgbClr val="FFFFFF"/>
              </a:solidFill>
              <a:prstDash val="solid"/>
              <a:round/>
              <a:headEnd len="sm" w="sm" type="none"/>
              <a:tailEnd len="sm" w="sm" type="none"/>
            </a:ln>
          </p:spPr>
          <p:txBody>
            <a:bodyPr anchorCtr="0" anchor="t" bIns="22850" lIns="45725" spcFirstLastPara="1" rIns="45725" wrap="square" tIns="22850">
              <a:noAutofit/>
            </a:bodyPr>
            <a:lstStyle/>
            <a:p>
              <a:pPr indent="0" lvl="0" marL="0" marR="0" rtl="0" algn="l">
                <a:lnSpc>
                  <a:spcPct val="100000"/>
                </a:lnSpc>
                <a:spcBef>
                  <a:spcPts val="0"/>
                </a:spcBef>
                <a:spcAft>
                  <a:spcPts val="0"/>
                </a:spcAft>
                <a:buClr>
                  <a:srgbClr val="000000"/>
                </a:buClr>
                <a:buSzPts val="3600"/>
                <a:buFont typeface="Calibri"/>
                <a:buNone/>
              </a:pPr>
              <a:r>
                <a:t/>
              </a:r>
              <a:endParaRPr b="0" i="0" sz="3600" u="none" cap="none" strike="noStrike">
                <a:solidFill>
                  <a:schemeClr val="lt1"/>
                </a:solidFill>
                <a:latin typeface="Jost Light"/>
                <a:ea typeface="Jost Light"/>
                <a:cs typeface="Jost Light"/>
                <a:sym typeface="Jost Light"/>
              </a:endParaRPr>
            </a:p>
          </p:txBody>
        </p:sp>
        <p:sp>
          <p:nvSpPr>
            <p:cNvPr id="484" name="Google Shape;484;g311d5cb9a0a_0_108"/>
            <p:cNvSpPr/>
            <p:nvPr/>
          </p:nvSpPr>
          <p:spPr>
            <a:xfrm>
              <a:off x="10154421" y="3329684"/>
              <a:ext cx="10200" cy="25200"/>
            </a:xfrm>
            <a:custGeom>
              <a:rect b="b" l="l" r="r" t="t"/>
              <a:pathLst>
                <a:path extrusionOk="0" h="120000" w="120000">
                  <a:moveTo>
                    <a:pt x="120000" y="40000"/>
                  </a:moveTo>
                  <a:cubicBezTo>
                    <a:pt x="80000" y="0"/>
                    <a:pt x="0" y="100000"/>
                    <a:pt x="40000" y="120000"/>
                  </a:cubicBezTo>
                  <a:cubicBezTo>
                    <a:pt x="0" y="100000"/>
                    <a:pt x="120000" y="60000"/>
                    <a:pt x="120000" y="40000"/>
                  </a:cubicBezTo>
                  <a:cubicBezTo>
                    <a:pt x="80000" y="20000"/>
                    <a:pt x="120000" y="40000"/>
                    <a:pt x="120000" y="40000"/>
                  </a:cubicBezTo>
                  <a:close/>
                </a:path>
              </a:pathLst>
            </a:custGeom>
            <a:solidFill>
              <a:schemeClr val="accent1"/>
            </a:solidFill>
            <a:ln cap="flat" cmpd="sng" w="9525">
              <a:solidFill>
                <a:srgbClr val="FFFFFF"/>
              </a:solidFill>
              <a:prstDash val="solid"/>
              <a:round/>
              <a:headEnd len="sm" w="sm" type="none"/>
              <a:tailEnd len="sm" w="sm" type="none"/>
            </a:ln>
          </p:spPr>
          <p:txBody>
            <a:bodyPr anchorCtr="0" anchor="t" bIns="22850" lIns="45725" spcFirstLastPara="1" rIns="45725" wrap="square" tIns="22850">
              <a:noAutofit/>
            </a:bodyPr>
            <a:lstStyle/>
            <a:p>
              <a:pPr indent="0" lvl="0" marL="0" marR="0" rtl="0" algn="l">
                <a:lnSpc>
                  <a:spcPct val="100000"/>
                </a:lnSpc>
                <a:spcBef>
                  <a:spcPts val="0"/>
                </a:spcBef>
                <a:spcAft>
                  <a:spcPts val="0"/>
                </a:spcAft>
                <a:buClr>
                  <a:srgbClr val="000000"/>
                </a:buClr>
                <a:buSzPts val="3600"/>
                <a:buFont typeface="Calibri"/>
                <a:buNone/>
              </a:pPr>
              <a:r>
                <a:t/>
              </a:r>
              <a:endParaRPr b="0" i="0" sz="3600" u="none" cap="none" strike="noStrike">
                <a:solidFill>
                  <a:schemeClr val="lt1"/>
                </a:solidFill>
                <a:latin typeface="Jost Light"/>
                <a:ea typeface="Jost Light"/>
                <a:cs typeface="Jost Light"/>
                <a:sym typeface="Jost Light"/>
              </a:endParaRPr>
            </a:p>
          </p:txBody>
        </p:sp>
        <p:sp>
          <p:nvSpPr>
            <p:cNvPr id="485" name="Google Shape;485;g311d5cb9a0a_0_108"/>
            <p:cNvSpPr/>
            <p:nvPr/>
          </p:nvSpPr>
          <p:spPr>
            <a:xfrm>
              <a:off x="10154421" y="3276320"/>
              <a:ext cx="16800" cy="29400"/>
            </a:xfrm>
            <a:custGeom>
              <a:rect b="b" l="l" r="r" t="t"/>
              <a:pathLst>
                <a:path extrusionOk="0" h="120000" w="120000">
                  <a:moveTo>
                    <a:pt x="96000" y="34285"/>
                  </a:moveTo>
                  <a:cubicBezTo>
                    <a:pt x="72000" y="51428"/>
                    <a:pt x="72000" y="0"/>
                    <a:pt x="72000" y="0"/>
                  </a:cubicBezTo>
                  <a:cubicBezTo>
                    <a:pt x="72000" y="0"/>
                    <a:pt x="72000" y="51428"/>
                    <a:pt x="48000" y="51428"/>
                  </a:cubicBezTo>
                  <a:cubicBezTo>
                    <a:pt x="48000" y="51428"/>
                    <a:pt x="48000" y="34285"/>
                    <a:pt x="24000" y="34285"/>
                  </a:cubicBezTo>
                  <a:cubicBezTo>
                    <a:pt x="48000" y="34285"/>
                    <a:pt x="0" y="85714"/>
                    <a:pt x="0" y="85714"/>
                  </a:cubicBezTo>
                  <a:cubicBezTo>
                    <a:pt x="0" y="68571"/>
                    <a:pt x="96000" y="85714"/>
                    <a:pt x="48000" y="119999"/>
                  </a:cubicBezTo>
                  <a:cubicBezTo>
                    <a:pt x="72000" y="102857"/>
                    <a:pt x="120000" y="102857"/>
                    <a:pt x="120000" y="85714"/>
                  </a:cubicBezTo>
                  <a:cubicBezTo>
                    <a:pt x="120000" y="68571"/>
                    <a:pt x="96000" y="17142"/>
                    <a:pt x="96000" y="34285"/>
                  </a:cubicBezTo>
                  <a:cubicBezTo>
                    <a:pt x="72000" y="51428"/>
                    <a:pt x="96000" y="17142"/>
                    <a:pt x="96000" y="34285"/>
                  </a:cubicBezTo>
                  <a:close/>
                </a:path>
              </a:pathLst>
            </a:custGeom>
            <a:solidFill>
              <a:schemeClr val="accent1"/>
            </a:solidFill>
            <a:ln cap="flat" cmpd="sng" w="9525">
              <a:solidFill>
                <a:srgbClr val="FFFFFF"/>
              </a:solidFill>
              <a:prstDash val="solid"/>
              <a:round/>
              <a:headEnd len="sm" w="sm" type="none"/>
              <a:tailEnd len="sm" w="sm" type="none"/>
            </a:ln>
          </p:spPr>
          <p:txBody>
            <a:bodyPr anchorCtr="0" anchor="t" bIns="22850" lIns="45725" spcFirstLastPara="1" rIns="45725" wrap="square" tIns="22850">
              <a:noAutofit/>
            </a:bodyPr>
            <a:lstStyle/>
            <a:p>
              <a:pPr indent="0" lvl="0" marL="0" marR="0" rtl="0" algn="l">
                <a:lnSpc>
                  <a:spcPct val="100000"/>
                </a:lnSpc>
                <a:spcBef>
                  <a:spcPts val="0"/>
                </a:spcBef>
                <a:spcAft>
                  <a:spcPts val="0"/>
                </a:spcAft>
                <a:buClr>
                  <a:srgbClr val="000000"/>
                </a:buClr>
                <a:buSzPts val="3600"/>
                <a:buFont typeface="Calibri"/>
                <a:buNone/>
              </a:pPr>
              <a:r>
                <a:t/>
              </a:r>
              <a:endParaRPr b="0" i="0" sz="3600" u="none" cap="none" strike="noStrike">
                <a:solidFill>
                  <a:schemeClr val="lt1"/>
                </a:solidFill>
                <a:latin typeface="Jost Light"/>
                <a:ea typeface="Jost Light"/>
                <a:cs typeface="Jost Light"/>
                <a:sym typeface="Jost Light"/>
              </a:endParaRPr>
            </a:p>
          </p:txBody>
        </p:sp>
        <p:sp>
          <p:nvSpPr>
            <p:cNvPr id="486" name="Google Shape;486;g311d5cb9a0a_0_108"/>
            <p:cNvSpPr/>
            <p:nvPr/>
          </p:nvSpPr>
          <p:spPr>
            <a:xfrm>
              <a:off x="10171194" y="3194867"/>
              <a:ext cx="16800" cy="19800"/>
            </a:xfrm>
            <a:custGeom>
              <a:rect b="b" l="l" r="r" t="t"/>
              <a:pathLst>
                <a:path extrusionOk="0" h="120000" w="120000">
                  <a:moveTo>
                    <a:pt x="72000" y="96000"/>
                  </a:moveTo>
                  <a:cubicBezTo>
                    <a:pt x="120000" y="48000"/>
                    <a:pt x="48000" y="48000"/>
                    <a:pt x="72000" y="0"/>
                  </a:cubicBezTo>
                  <a:cubicBezTo>
                    <a:pt x="72000" y="0"/>
                    <a:pt x="24000" y="0"/>
                    <a:pt x="0" y="0"/>
                  </a:cubicBezTo>
                  <a:cubicBezTo>
                    <a:pt x="0" y="0"/>
                    <a:pt x="48000" y="24000"/>
                    <a:pt x="48000" y="24000"/>
                  </a:cubicBezTo>
                  <a:cubicBezTo>
                    <a:pt x="48000" y="48000"/>
                    <a:pt x="72000" y="96000"/>
                    <a:pt x="72000" y="96000"/>
                  </a:cubicBezTo>
                  <a:cubicBezTo>
                    <a:pt x="96000" y="72000"/>
                    <a:pt x="48000" y="120000"/>
                    <a:pt x="72000" y="96000"/>
                  </a:cubicBezTo>
                  <a:close/>
                </a:path>
              </a:pathLst>
            </a:custGeom>
            <a:solidFill>
              <a:schemeClr val="accent1"/>
            </a:solidFill>
            <a:ln cap="flat" cmpd="sng" w="9525">
              <a:solidFill>
                <a:srgbClr val="FFFFFF"/>
              </a:solidFill>
              <a:prstDash val="solid"/>
              <a:round/>
              <a:headEnd len="sm" w="sm" type="none"/>
              <a:tailEnd len="sm" w="sm" type="none"/>
            </a:ln>
          </p:spPr>
          <p:txBody>
            <a:bodyPr anchorCtr="0" anchor="t" bIns="22850" lIns="45725" spcFirstLastPara="1" rIns="45725" wrap="square" tIns="22850">
              <a:noAutofit/>
            </a:bodyPr>
            <a:lstStyle/>
            <a:p>
              <a:pPr indent="0" lvl="0" marL="0" marR="0" rtl="0" algn="l">
                <a:lnSpc>
                  <a:spcPct val="100000"/>
                </a:lnSpc>
                <a:spcBef>
                  <a:spcPts val="0"/>
                </a:spcBef>
                <a:spcAft>
                  <a:spcPts val="0"/>
                </a:spcAft>
                <a:buClr>
                  <a:srgbClr val="000000"/>
                </a:buClr>
                <a:buSzPts val="3600"/>
                <a:buFont typeface="Calibri"/>
                <a:buNone/>
              </a:pPr>
              <a:r>
                <a:t/>
              </a:r>
              <a:endParaRPr b="0" i="0" sz="3600" u="none" cap="none" strike="noStrike">
                <a:solidFill>
                  <a:schemeClr val="lt1"/>
                </a:solidFill>
                <a:latin typeface="Jost Light"/>
                <a:ea typeface="Jost Light"/>
                <a:cs typeface="Jost Light"/>
                <a:sym typeface="Jost Light"/>
              </a:endParaRPr>
            </a:p>
          </p:txBody>
        </p:sp>
        <p:sp>
          <p:nvSpPr>
            <p:cNvPr id="487" name="Google Shape;487;g311d5cb9a0a_0_108"/>
            <p:cNvSpPr/>
            <p:nvPr/>
          </p:nvSpPr>
          <p:spPr>
            <a:xfrm>
              <a:off x="10174549" y="3120437"/>
              <a:ext cx="20100" cy="45000"/>
            </a:xfrm>
            <a:custGeom>
              <a:rect b="b" l="l" r="r" t="t"/>
              <a:pathLst>
                <a:path extrusionOk="0" h="120000" w="120000">
                  <a:moveTo>
                    <a:pt x="60000" y="109090"/>
                  </a:moveTo>
                  <a:cubicBezTo>
                    <a:pt x="20000" y="120000"/>
                    <a:pt x="0" y="120000"/>
                    <a:pt x="0" y="98181"/>
                  </a:cubicBezTo>
                  <a:cubicBezTo>
                    <a:pt x="20000" y="76363"/>
                    <a:pt x="20000" y="43636"/>
                    <a:pt x="20000" y="21818"/>
                  </a:cubicBezTo>
                  <a:cubicBezTo>
                    <a:pt x="20000" y="0"/>
                    <a:pt x="100000" y="0"/>
                    <a:pt x="80000" y="32727"/>
                  </a:cubicBezTo>
                  <a:cubicBezTo>
                    <a:pt x="80000" y="54545"/>
                    <a:pt x="120000" y="87272"/>
                    <a:pt x="60000" y="109090"/>
                  </a:cubicBezTo>
                  <a:cubicBezTo>
                    <a:pt x="40000" y="109090"/>
                    <a:pt x="80000" y="98181"/>
                    <a:pt x="60000" y="109090"/>
                  </a:cubicBezTo>
                  <a:close/>
                </a:path>
              </a:pathLst>
            </a:custGeom>
            <a:solidFill>
              <a:schemeClr val="accent1"/>
            </a:solidFill>
            <a:ln cap="flat" cmpd="sng" w="9525">
              <a:solidFill>
                <a:srgbClr val="FFFFFF"/>
              </a:solidFill>
              <a:prstDash val="solid"/>
              <a:round/>
              <a:headEnd len="sm" w="sm" type="none"/>
              <a:tailEnd len="sm" w="sm" type="none"/>
            </a:ln>
          </p:spPr>
          <p:txBody>
            <a:bodyPr anchorCtr="0" anchor="t" bIns="22850" lIns="45725" spcFirstLastPara="1" rIns="45725" wrap="square" tIns="22850">
              <a:noAutofit/>
            </a:bodyPr>
            <a:lstStyle/>
            <a:p>
              <a:pPr indent="0" lvl="0" marL="0" marR="0" rtl="0" algn="l">
                <a:lnSpc>
                  <a:spcPct val="100000"/>
                </a:lnSpc>
                <a:spcBef>
                  <a:spcPts val="0"/>
                </a:spcBef>
                <a:spcAft>
                  <a:spcPts val="0"/>
                </a:spcAft>
                <a:buClr>
                  <a:srgbClr val="000000"/>
                </a:buClr>
                <a:buSzPts val="3600"/>
                <a:buFont typeface="Calibri"/>
                <a:buNone/>
              </a:pPr>
              <a:r>
                <a:t/>
              </a:r>
              <a:endParaRPr b="0" i="0" sz="3600" u="none" cap="none" strike="noStrike">
                <a:solidFill>
                  <a:schemeClr val="lt1"/>
                </a:solidFill>
                <a:latin typeface="Jost Light"/>
                <a:ea typeface="Jost Light"/>
                <a:cs typeface="Jost Light"/>
                <a:sym typeface="Jost Light"/>
              </a:endParaRPr>
            </a:p>
          </p:txBody>
        </p:sp>
        <p:sp>
          <p:nvSpPr>
            <p:cNvPr id="488" name="Google Shape;488;g311d5cb9a0a_0_108"/>
            <p:cNvSpPr/>
            <p:nvPr/>
          </p:nvSpPr>
          <p:spPr>
            <a:xfrm>
              <a:off x="10240523" y="1952011"/>
              <a:ext cx="15600" cy="16800"/>
            </a:xfrm>
            <a:custGeom>
              <a:rect b="b" l="l" r="r" t="t"/>
              <a:pathLst>
                <a:path extrusionOk="0" h="120000" w="120000">
                  <a:moveTo>
                    <a:pt x="72000" y="90000"/>
                  </a:moveTo>
                  <a:cubicBezTo>
                    <a:pt x="48000" y="120000"/>
                    <a:pt x="0" y="90000"/>
                    <a:pt x="24000" y="30000"/>
                  </a:cubicBezTo>
                  <a:cubicBezTo>
                    <a:pt x="24000" y="0"/>
                    <a:pt x="120000" y="60000"/>
                    <a:pt x="72000" y="90000"/>
                  </a:cubicBezTo>
                  <a:cubicBezTo>
                    <a:pt x="48000" y="120000"/>
                    <a:pt x="120000" y="60000"/>
                    <a:pt x="72000" y="90000"/>
                  </a:cubicBezTo>
                  <a:close/>
                </a:path>
              </a:pathLst>
            </a:custGeom>
            <a:solidFill>
              <a:schemeClr val="accent1"/>
            </a:solidFill>
            <a:ln cap="flat" cmpd="sng" w="9525">
              <a:solidFill>
                <a:srgbClr val="FFFFFF"/>
              </a:solidFill>
              <a:prstDash val="solid"/>
              <a:round/>
              <a:headEnd len="sm" w="sm" type="none"/>
              <a:tailEnd len="sm" w="sm" type="none"/>
            </a:ln>
          </p:spPr>
          <p:txBody>
            <a:bodyPr anchorCtr="0" anchor="t" bIns="22850" lIns="45725" spcFirstLastPara="1" rIns="45725" wrap="square" tIns="22850">
              <a:noAutofit/>
            </a:bodyPr>
            <a:lstStyle/>
            <a:p>
              <a:pPr indent="0" lvl="0" marL="0" marR="0" rtl="0" algn="l">
                <a:lnSpc>
                  <a:spcPct val="100000"/>
                </a:lnSpc>
                <a:spcBef>
                  <a:spcPts val="0"/>
                </a:spcBef>
                <a:spcAft>
                  <a:spcPts val="0"/>
                </a:spcAft>
                <a:buClr>
                  <a:srgbClr val="000000"/>
                </a:buClr>
                <a:buSzPts val="3600"/>
                <a:buFont typeface="Calibri"/>
                <a:buNone/>
              </a:pPr>
              <a:r>
                <a:t/>
              </a:r>
              <a:endParaRPr b="0" i="0" sz="3600" u="none" cap="none" strike="noStrike">
                <a:solidFill>
                  <a:schemeClr val="lt1"/>
                </a:solidFill>
                <a:latin typeface="Jost Light"/>
                <a:ea typeface="Jost Light"/>
                <a:cs typeface="Jost Light"/>
                <a:sym typeface="Jost Light"/>
              </a:endParaRPr>
            </a:p>
          </p:txBody>
        </p:sp>
        <p:sp>
          <p:nvSpPr>
            <p:cNvPr id="489" name="Google Shape;489;g311d5cb9a0a_0_108"/>
            <p:cNvSpPr/>
            <p:nvPr/>
          </p:nvSpPr>
          <p:spPr>
            <a:xfrm>
              <a:off x="10381416" y="1977290"/>
              <a:ext cx="18900" cy="32400"/>
            </a:xfrm>
            <a:custGeom>
              <a:rect b="b" l="l" r="r" t="t"/>
              <a:pathLst>
                <a:path extrusionOk="0" h="120000" w="120000">
                  <a:moveTo>
                    <a:pt x="20000" y="75000"/>
                  </a:moveTo>
                  <a:cubicBezTo>
                    <a:pt x="0" y="60000"/>
                    <a:pt x="40000" y="60000"/>
                    <a:pt x="40000" y="60000"/>
                  </a:cubicBezTo>
                  <a:cubicBezTo>
                    <a:pt x="60000" y="60000"/>
                    <a:pt x="60000" y="0"/>
                    <a:pt x="80000" y="30000"/>
                  </a:cubicBezTo>
                  <a:cubicBezTo>
                    <a:pt x="120000" y="60000"/>
                    <a:pt x="40000" y="120000"/>
                    <a:pt x="20000" y="75000"/>
                  </a:cubicBezTo>
                  <a:cubicBezTo>
                    <a:pt x="0" y="60000"/>
                    <a:pt x="20000" y="90000"/>
                    <a:pt x="20000" y="75000"/>
                  </a:cubicBezTo>
                  <a:close/>
                </a:path>
              </a:pathLst>
            </a:custGeom>
            <a:solidFill>
              <a:schemeClr val="accent1"/>
            </a:solidFill>
            <a:ln cap="flat" cmpd="sng" w="9525">
              <a:solidFill>
                <a:srgbClr val="FFFFFF"/>
              </a:solidFill>
              <a:prstDash val="solid"/>
              <a:round/>
              <a:headEnd len="sm" w="sm" type="none"/>
              <a:tailEnd len="sm" w="sm" type="none"/>
            </a:ln>
          </p:spPr>
          <p:txBody>
            <a:bodyPr anchorCtr="0" anchor="t" bIns="22850" lIns="45725" spcFirstLastPara="1" rIns="45725" wrap="square" tIns="22850">
              <a:noAutofit/>
            </a:bodyPr>
            <a:lstStyle/>
            <a:p>
              <a:pPr indent="0" lvl="0" marL="0" marR="0" rtl="0" algn="l">
                <a:lnSpc>
                  <a:spcPct val="100000"/>
                </a:lnSpc>
                <a:spcBef>
                  <a:spcPts val="0"/>
                </a:spcBef>
                <a:spcAft>
                  <a:spcPts val="0"/>
                </a:spcAft>
                <a:buClr>
                  <a:srgbClr val="000000"/>
                </a:buClr>
                <a:buSzPts val="3600"/>
                <a:buFont typeface="Calibri"/>
                <a:buNone/>
              </a:pPr>
              <a:r>
                <a:t/>
              </a:r>
              <a:endParaRPr b="0" i="0" sz="3600" u="none" cap="none" strike="noStrike">
                <a:solidFill>
                  <a:schemeClr val="lt1"/>
                </a:solidFill>
                <a:latin typeface="Jost Light"/>
                <a:ea typeface="Jost Light"/>
                <a:cs typeface="Jost Light"/>
                <a:sym typeface="Jost Light"/>
              </a:endParaRPr>
            </a:p>
          </p:txBody>
        </p:sp>
        <p:sp>
          <p:nvSpPr>
            <p:cNvPr id="490" name="Google Shape;490;g311d5cb9a0a_0_108"/>
            <p:cNvSpPr/>
            <p:nvPr/>
          </p:nvSpPr>
          <p:spPr>
            <a:xfrm>
              <a:off x="10561447" y="2200583"/>
              <a:ext cx="45900" cy="53400"/>
            </a:xfrm>
            <a:custGeom>
              <a:rect b="b" l="l" r="r" t="t"/>
              <a:pathLst>
                <a:path extrusionOk="0" h="120000" w="120000">
                  <a:moveTo>
                    <a:pt x="102857" y="36923"/>
                  </a:moveTo>
                  <a:cubicBezTo>
                    <a:pt x="102857" y="27692"/>
                    <a:pt x="94285" y="27692"/>
                    <a:pt x="85714" y="27692"/>
                  </a:cubicBezTo>
                  <a:cubicBezTo>
                    <a:pt x="68571" y="18461"/>
                    <a:pt x="68571" y="9230"/>
                    <a:pt x="51428" y="9230"/>
                  </a:cubicBezTo>
                  <a:cubicBezTo>
                    <a:pt x="42857" y="0"/>
                    <a:pt x="25714" y="0"/>
                    <a:pt x="17142" y="9230"/>
                  </a:cubicBezTo>
                  <a:cubicBezTo>
                    <a:pt x="17142" y="9230"/>
                    <a:pt x="17142" y="18461"/>
                    <a:pt x="8571" y="18461"/>
                  </a:cubicBezTo>
                  <a:cubicBezTo>
                    <a:pt x="0" y="36923"/>
                    <a:pt x="8571" y="27692"/>
                    <a:pt x="17142" y="36923"/>
                  </a:cubicBezTo>
                  <a:cubicBezTo>
                    <a:pt x="17142" y="36923"/>
                    <a:pt x="8571" y="64615"/>
                    <a:pt x="8571" y="64615"/>
                  </a:cubicBezTo>
                  <a:cubicBezTo>
                    <a:pt x="8571" y="83076"/>
                    <a:pt x="8571" y="83076"/>
                    <a:pt x="17142" y="92307"/>
                  </a:cubicBezTo>
                  <a:cubicBezTo>
                    <a:pt x="25714" y="101538"/>
                    <a:pt x="25714" y="92307"/>
                    <a:pt x="34285" y="92307"/>
                  </a:cubicBezTo>
                  <a:cubicBezTo>
                    <a:pt x="51428" y="92307"/>
                    <a:pt x="42857" y="110769"/>
                    <a:pt x="59999" y="110769"/>
                  </a:cubicBezTo>
                  <a:cubicBezTo>
                    <a:pt x="77142" y="120000"/>
                    <a:pt x="68571" y="101538"/>
                    <a:pt x="85714" y="92307"/>
                  </a:cubicBezTo>
                  <a:cubicBezTo>
                    <a:pt x="102857" y="73846"/>
                    <a:pt x="119999" y="64615"/>
                    <a:pt x="102857" y="36923"/>
                  </a:cubicBezTo>
                  <a:cubicBezTo>
                    <a:pt x="102857" y="18461"/>
                    <a:pt x="119999" y="73846"/>
                    <a:pt x="102857" y="36923"/>
                  </a:cubicBezTo>
                  <a:close/>
                </a:path>
              </a:pathLst>
            </a:custGeom>
            <a:solidFill>
              <a:schemeClr val="accent1"/>
            </a:solidFill>
            <a:ln cap="flat" cmpd="sng" w="9525">
              <a:solidFill>
                <a:srgbClr val="FFFFFF"/>
              </a:solidFill>
              <a:prstDash val="solid"/>
              <a:round/>
              <a:headEnd len="sm" w="sm" type="none"/>
              <a:tailEnd len="sm" w="sm" type="none"/>
            </a:ln>
          </p:spPr>
          <p:txBody>
            <a:bodyPr anchorCtr="0" anchor="t" bIns="22850" lIns="45725" spcFirstLastPara="1" rIns="45725" wrap="square" tIns="22850">
              <a:noAutofit/>
            </a:bodyPr>
            <a:lstStyle/>
            <a:p>
              <a:pPr indent="0" lvl="0" marL="0" marR="0" rtl="0" algn="l">
                <a:lnSpc>
                  <a:spcPct val="100000"/>
                </a:lnSpc>
                <a:spcBef>
                  <a:spcPts val="0"/>
                </a:spcBef>
                <a:spcAft>
                  <a:spcPts val="0"/>
                </a:spcAft>
                <a:buClr>
                  <a:srgbClr val="000000"/>
                </a:buClr>
                <a:buSzPts val="3600"/>
                <a:buFont typeface="Calibri"/>
                <a:buNone/>
              </a:pPr>
              <a:r>
                <a:t/>
              </a:r>
              <a:endParaRPr b="0" i="0" sz="3600" u="none" cap="none" strike="noStrike">
                <a:solidFill>
                  <a:schemeClr val="lt1"/>
                </a:solidFill>
                <a:latin typeface="Jost Light"/>
                <a:ea typeface="Jost Light"/>
                <a:cs typeface="Jost Light"/>
                <a:sym typeface="Jost Light"/>
              </a:endParaRPr>
            </a:p>
          </p:txBody>
        </p:sp>
        <p:sp>
          <p:nvSpPr>
            <p:cNvPr id="491" name="Google Shape;491;g311d5cb9a0a_0_108"/>
            <p:cNvSpPr/>
            <p:nvPr/>
          </p:nvSpPr>
          <p:spPr>
            <a:xfrm>
              <a:off x="10293078" y="1820002"/>
              <a:ext cx="32400" cy="16800"/>
            </a:xfrm>
            <a:custGeom>
              <a:rect b="b" l="l" r="r" t="t"/>
              <a:pathLst>
                <a:path extrusionOk="0" h="120000" w="120000">
                  <a:moveTo>
                    <a:pt x="108000" y="60000"/>
                  </a:moveTo>
                  <a:cubicBezTo>
                    <a:pt x="84000" y="30000"/>
                    <a:pt x="72000" y="0"/>
                    <a:pt x="48000" y="0"/>
                  </a:cubicBezTo>
                  <a:cubicBezTo>
                    <a:pt x="36000" y="0"/>
                    <a:pt x="0" y="30000"/>
                    <a:pt x="12000" y="90000"/>
                  </a:cubicBezTo>
                  <a:cubicBezTo>
                    <a:pt x="24000" y="120000"/>
                    <a:pt x="108000" y="60000"/>
                    <a:pt x="108000" y="60000"/>
                  </a:cubicBezTo>
                  <a:cubicBezTo>
                    <a:pt x="72000" y="30000"/>
                    <a:pt x="120000" y="90000"/>
                    <a:pt x="108000" y="60000"/>
                  </a:cubicBezTo>
                  <a:close/>
                </a:path>
              </a:pathLst>
            </a:custGeom>
            <a:solidFill>
              <a:schemeClr val="accent1"/>
            </a:solidFill>
            <a:ln cap="flat" cmpd="sng" w="9525">
              <a:solidFill>
                <a:srgbClr val="FFFFFF"/>
              </a:solidFill>
              <a:prstDash val="solid"/>
              <a:round/>
              <a:headEnd len="sm" w="sm" type="none"/>
              <a:tailEnd len="sm" w="sm" type="none"/>
            </a:ln>
          </p:spPr>
          <p:txBody>
            <a:bodyPr anchorCtr="0" anchor="t" bIns="22850" lIns="45725" spcFirstLastPara="1" rIns="45725" wrap="square" tIns="22850">
              <a:noAutofit/>
            </a:bodyPr>
            <a:lstStyle/>
            <a:p>
              <a:pPr indent="0" lvl="0" marL="0" marR="0" rtl="0" algn="l">
                <a:lnSpc>
                  <a:spcPct val="100000"/>
                </a:lnSpc>
                <a:spcBef>
                  <a:spcPts val="0"/>
                </a:spcBef>
                <a:spcAft>
                  <a:spcPts val="0"/>
                </a:spcAft>
                <a:buClr>
                  <a:srgbClr val="000000"/>
                </a:buClr>
                <a:buSzPts val="3600"/>
                <a:buFont typeface="Calibri"/>
                <a:buNone/>
              </a:pPr>
              <a:r>
                <a:t/>
              </a:r>
              <a:endParaRPr b="0" i="0" sz="3600" u="none" cap="none" strike="noStrike">
                <a:solidFill>
                  <a:schemeClr val="lt1"/>
                </a:solidFill>
                <a:latin typeface="Jost Light"/>
                <a:ea typeface="Jost Light"/>
                <a:cs typeface="Jost Light"/>
                <a:sym typeface="Jost Light"/>
              </a:endParaRPr>
            </a:p>
          </p:txBody>
        </p:sp>
        <p:sp>
          <p:nvSpPr>
            <p:cNvPr id="492" name="Google Shape;492;g311d5cb9a0a_0_108"/>
            <p:cNvSpPr/>
            <p:nvPr/>
          </p:nvSpPr>
          <p:spPr>
            <a:xfrm>
              <a:off x="10108574" y="1815789"/>
              <a:ext cx="36900" cy="21000"/>
            </a:xfrm>
            <a:custGeom>
              <a:rect b="b" l="l" r="r" t="t"/>
              <a:pathLst>
                <a:path extrusionOk="0" h="120000" w="120000">
                  <a:moveTo>
                    <a:pt x="109090" y="96000"/>
                  </a:moveTo>
                  <a:cubicBezTo>
                    <a:pt x="109090" y="24000"/>
                    <a:pt x="21818" y="0"/>
                    <a:pt x="0" y="48000"/>
                  </a:cubicBezTo>
                  <a:cubicBezTo>
                    <a:pt x="0" y="48000"/>
                    <a:pt x="43636" y="120000"/>
                    <a:pt x="54545" y="120000"/>
                  </a:cubicBezTo>
                  <a:cubicBezTo>
                    <a:pt x="65454" y="120000"/>
                    <a:pt x="120000" y="96000"/>
                    <a:pt x="109090" y="96000"/>
                  </a:cubicBezTo>
                  <a:cubicBezTo>
                    <a:pt x="109090" y="72000"/>
                    <a:pt x="120000" y="120000"/>
                    <a:pt x="109090" y="96000"/>
                  </a:cubicBezTo>
                  <a:close/>
                </a:path>
              </a:pathLst>
            </a:custGeom>
            <a:solidFill>
              <a:schemeClr val="accent1"/>
            </a:solidFill>
            <a:ln cap="flat" cmpd="sng" w="9525">
              <a:solidFill>
                <a:srgbClr val="FFFFFF"/>
              </a:solidFill>
              <a:prstDash val="solid"/>
              <a:round/>
              <a:headEnd len="sm" w="sm" type="none"/>
              <a:tailEnd len="sm" w="sm" type="none"/>
            </a:ln>
          </p:spPr>
          <p:txBody>
            <a:bodyPr anchorCtr="0" anchor="t" bIns="22850" lIns="45725" spcFirstLastPara="1" rIns="45725" wrap="square" tIns="22850">
              <a:noAutofit/>
            </a:bodyPr>
            <a:lstStyle/>
            <a:p>
              <a:pPr indent="0" lvl="0" marL="0" marR="0" rtl="0" algn="l">
                <a:lnSpc>
                  <a:spcPct val="100000"/>
                </a:lnSpc>
                <a:spcBef>
                  <a:spcPts val="0"/>
                </a:spcBef>
                <a:spcAft>
                  <a:spcPts val="0"/>
                </a:spcAft>
                <a:buClr>
                  <a:srgbClr val="000000"/>
                </a:buClr>
                <a:buSzPts val="3600"/>
                <a:buFont typeface="Calibri"/>
                <a:buNone/>
              </a:pPr>
              <a:r>
                <a:t/>
              </a:r>
              <a:endParaRPr b="0" i="0" sz="3600" u="none" cap="none" strike="noStrike">
                <a:solidFill>
                  <a:schemeClr val="lt1"/>
                </a:solidFill>
                <a:latin typeface="Jost Light"/>
                <a:ea typeface="Jost Light"/>
                <a:cs typeface="Jost Light"/>
                <a:sym typeface="Jost Light"/>
              </a:endParaRPr>
            </a:p>
          </p:txBody>
        </p:sp>
        <p:sp>
          <p:nvSpPr>
            <p:cNvPr id="493" name="Google Shape;493;g311d5cb9a0a_0_108"/>
            <p:cNvSpPr/>
            <p:nvPr/>
          </p:nvSpPr>
          <p:spPr>
            <a:xfrm>
              <a:off x="10007937" y="1721698"/>
              <a:ext cx="170100" cy="74400"/>
            </a:xfrm>
            <a:custGeom>
              <a:rect b="b" l="l" r="r" t="t"/>
              <a:pathLst>
                <a:path extrusionOk="0" h="120000" w="120000">
                  <a:moveTo>
                    <a:pt x="120000" y="106666"/>
                  </a:moveTo>
                  <a:cubicBezTo>
                    <a:pt x="120000" y="113333"/>
                    <a:pt x="96923" y="113333"/>
                    <a:pt x="94615" y="113333"/>
                  </a:cubicBezTo>
                  <a:cubicBezTo>
                    <a:pt x="90000" y="113333"/>
                    <a:pt x="85384" y="120000"/>
                    <a:pt x="80769" y="113333"/>
                  </a:cubicBezTo>
                  <a:cubicBezTo>
                    <a:pt x="78461" y="106666"/>
                    <a:pt x="94615" y="100000"/>
                    <a:pt x="85384" y="93333"/>
                  </a:cubicBezTo>
                  <a:cubicBezTo>
                    <a:pt x="80769" y="86666"/>
                    <a:pt x="76153" y="86666"/>
                    <a:pt x="73846" y="73333"/>
                  </a:cubicBezTo>
                  <a:cubicBezTo>
                    <a:pt x="69230" y="60000"/>
                    <a:pt x="71538" y="53333"/>
                    <a:pt x="64615" y="53333"/>
                  </a:cubicBezTo>
                  <a:cubicBezTo>
                    <a:pt x="55384" y="60000"/>
                    <a:pt x="53076" y="40000"/>
                    <a:pt x="46153" y="33333"/>
                  </a:cubicBezTo>
                  <a:cubicBezTo>
                    <a:pt x="43846" y="33333"/>
                    <a:pt x="34615" y="40000"/>
                    <a:pt x="32307" y="33333"/>
                  </a:cubicBezTo>
                  <a:cubicBezTo>
                    <a:pt x="32307" y="26666"/>
                    <a:pt x="36923" y="26666"/>
                    <a:pt x="36923" y="20000"/>
                  </a:cubicBezTo>
                  <a:cubicBezTo>
                    <a:pt x="36923" y="13333"/>
                    <a:pt x="20769" y="20000"/>
                    <a:pt x="18461" y="20000"/>
                  </a:cubicBezTo>
                  <a:cubicBezTo>
                    <a:pt x="18461" y="26666"/>
                    <a:pt x="0" y="46666"/>
                    <a:pt x="0" y="40000"/>
                  </a:cubicBezTo>
                  <a:cubicBezTo>
                    <a:pt x="0" y="26666"/>
                    <a:pt x="9230" y="13333"/>
                    <a:pt x="13846" y="13333"/>
                  </a:cubicBezTo>
                  <a:cubicBezTo>
                    <a:pt x="20769" y="0"/>
                    <a:pt x="27692" y="0"/>
                    <a:pt x="36923" y="0"/>
                  </a:cubicBezTo>
                  <a:cubicBezTo>
                    <a:pt x="41538" y="0"/>
                    <a:pt x="50769" y="0"/>
                    <a:pt x="55384" y="6666"/>
                  </a:cubicBezTo>
                  <a:cubicBezTo>
                    <a:pt x="60000" y="13333"/>
                    <a:pt x="64615" y="26666"/>
                    <a:pt x="71538" y="26666"/>
                  </a:cubicBezTo>
                  <a:cubicBezTo>
                    <a:pt x="71538" y="26666"/>
                    <a:pt x="71538" y="20000"/>
                    <a:pt x="73846" y="26666"/>
                  </a:cubicBezTo>
                  <a:cubicBezTo>
                    <a:pt x="76153" y="33333"/>
                    <a:pt x="76153" y="33333"/>
                    <a:pt x="78461" y="33333"/>
                  </a:cubicBezTo>
                  <a:cubicBezTo>
                    <a:pt x="80769" y="40000"/>
                    <a:pt x="85384" y="46666"/>
                    <a:pt x="87692" y="53333"/>
                  </a:cubicBezTo>
                  <a:cubicBezTo>
                    <a:pt x="92307" y="60000"/>
                    <a:pt x="101538" y="60000"/>
                    <a:pt x="103846" y="73333"/>
                  </a:cubicBezTo>
                  <a:cubicBezTo>
                    <a:pt x="108461" y="86666"/>
                    <a:pt x="120000" y="86666"/>
                    <a:pt x="120000" y="106666"/>
                  </a:cubicBezTo>
                  <a:close/>
                </a:path>
              </a:pathLst>
            </a:custGeom>
            <a:solidFill>
              <a:schemeClr val="accent1"/>
            </a:solidFill>
            <a:ln cap="flat" cmpd="sng" w="9525">
              <a:solidFill>
                <a:srgbClr val="FFFFFF"/>
              </a:solidFill>
              <a:prstDash val="solid"/>
              <a:round/>
              <a:headEnd len="sm" w="sm" type="none"/>
              <a:tailEnd len="sm" w="sm" type="none"/>
            </a:ln>
          </p:spPr>
          <p:txBody>
            <a:bodyPr anchorCtr="0" anchor="t" bIns="22850" lIns="45725" spcFirstLastPara="1" rIns="45725" wrap="square" tIns="22850">
              <a:noAutofit/>
            </a:bodyPr>
            <a:lstStyle/>
            <a:p>
              <a:pPr indent="0" lvl="0" marL="0" marR="0" rtl="0" algn="l">
                <a:lnSpc>
                  <a:spcPct val="100000"/>
                </a:lnSpc>
                <a:spcBef>
                  <a:spcPts val="0"/>
                </a:spcBef>
                <a:spcAft>
                  <a:spcPts val="0"/>
                </a:spcAft>
                <a:buClr>
                  <a:srgbClr val="000000"/>
                </a:buClr>
                <a:buSzPts val="3600"/>
                <a:buFont typeface="Calibri"/>
                <a:buNone/>
              </a:pPr>
              <a:r>
                <a:t/>
              </a:r>
              <a:endParaRPr b="0" i="0" sz="3600" u="none" cap="none" strike="noStrike">
                <a:solidFill>
                  <a:schemeClr val="lt1"/>
                </a:solidFill>
                <a:latin typeface="Jost Light"/>
                <a:ea typeface="Jost Light"/>
                <a:cs typeface="Jost Light"/>
                <a:sym typeface="Jost Light"/>
              </a:endParaRPr>
            </a:p>
          </p:txBody>
        </p:sp>
        <p:sp>
          <p:nvSpPr>
            <p:cNvPr id="494" name="Google Shape;494;g311d5cb9a0a_0_108"/>
            <p:cNvSpPr/>
            <p:nvPr/>
          </p:nvSpPr>
          <p:spPr>
            <a:xfrm>
              <a:off x="10108574" y="1676758"/>
              <a:ext cx="13500" cy="15300"/>
            </a:xfrm>
            <a:custGeom>
              <a:rect b="b" l="l" r="r" t="t"/>
              <a:pathLst>
                <a:path extrusionOk="0" h="120000" w="120000">
                  <a:moveTo>
                    <a:pt x="60000" y="120000"/>
                  </a:moveTo>
                  <a:cubicBezTo>
                    <a:pt x="0" y="120000"/>
                    <a:pt x="30000" y="30000"/>
                    <a:pt x="30000" y="0"/>
                  </a:cubicBezTo>
                  <a:cubicBezTo>
                    <a:pt x="60000" y="0"/>
                    <a:pt x="120000" y="120000"/>
                    <a:pt x="60000" y="120000"/>
                  </a:cubicBezTo>
                  <a:cubicBezTo>
                    <a:pt x="30000" y="120000"/>
                    <a:pt x="120000" y="120000"/>
                    <a:pt x="60000" y="120000"/>
                  </a:cubicBezTo>
                  <a:close/>
                </a:path>
              </a:pathLst>
            </a:custGeom>
            <a:solidFill>
              <a:schemeClr val="accent1"/>
            </a:solidFill>
            <a:ln cap="flat" cmpd="sng" w="9525">
              <a:solidFill>
                <a:srgbClr val="FFFFFF"/>
              </a:solidFill>
              <a:prstDash val="solid"/>
              <a:round/>
              <a:headEnd len="sm" w="sm" type="none"/>
              <a:tailEnd len="sm" w="sm" type="none"/>
            </a:ln>
          </p:spPr>
          <p:txBody>
            <a:bodyPr anchorCtr="0" anchor="t" bIns="22850" lIns="45725" spcFirstLastPara="1" rIns="45725" wrap="square" tIns="22850">
              <a:noAutofit/>
            </a:bodyPr>
            <a:lstStyle/>
            <a:p>
              <a:pPr indent="0" lvl="0" marL="0" marR="0" rtl="0" algn="l">
                <a:lnSpc>
                  <a:spcPct val="100000"/>
                </a:lnSpc>
                <a:spcBef>
                  <a:spcPts val="0"/>
                </a:spcBef>
                <a:spcAft>
                  <a:spcPts val="0"/>
                </a:spcAft>
                <a:buClr>
                  <a:srgbClr val="000000"/>
                </a:buClr>
                <a:buSzPts val="3600"/>
                <a:buFont typeface="Calibri"/>
                <a:buNone/>
              </a:pPr>
              <a:r>
                <a:t/>
              </a:r>
              <a:endParaRPr b="0" i="0" sz="3600" u="none" cap="none" strike="noStrike">
                <a:solidFill>
                  <a:schemeClr val="lt1"/>
                </a:solidFill>
                <a:latin typeface="Jost Light"/>
                <a:ea typeface="Jost Light"/>
                <a:cs typeface="Jost Light"/>
                <a:sym typeface="Jost Light"/>
              </a:endParaRPr>
            </a:p>
          </p:txBody>
        </p:sp>
        <p:sp>
          <p:nvSpPr>
            <p:cNvPr id="495" name="Google Shape;495;g311d5cb9a0a_0_108"/>
            <p:cNvSpPr/>
            <p:nvPr/>
          </p:nvSpPr>
          <p:spPr>
            <a:xfrm>
              <a:off x="10191321" y="1762424"/>
              <a:ext cx="6600" cy="8400"/>
            </a:xfrm>
            <a:custGeom>
              <a:rect b="b" l="l" r="r" t="t"/>
              <a:pathLst>
                <a:path extrusionOk="0" h="120000" w="120000">
                  <a:moveTo>
                    <a:pt x="120000" y="60000"/>
                  </a:moveTo>
                  <a:cubicBezTo>
                    <a:pt x="120000" y="0"/>
                    <a:pt x="0" y="0"/>
                    <a:pt x="0" y="60000"/>
                  </a:cubicBezTo>
                  <a:cubicBezTo>
                    <a:pt x="0" y="60000"/>
                    <a:pt x="120000" y="120000"/>
                    <a:pt x="120000" y="60000"/>
                  </a:cubicBezTo>
                  <a:close/>
                </a:path>
              </a:pathLst>
            </a:custGeom>
            <a:solidFill>
              <a:schemeClr val="accent1"/>
            </a:solidFill>
            <a:ln cap="flat" cmpd="sng" w="9525">
              <a:solidFill>
                <a:srgbClr val="FFFFFF"/>
              </a:solidFill>
              <a:prstDash val="solid"/>
              <a:round/>
              <a:headEnd len="sm" w="sm" type="none"/>
              <a:tailEnd len="sm" w="sm" type="none"/>
            </a:ln>
          </p:spPr>
          <p:txBody>
            <a:bodyPr anchorCtr="0" anchor="t" bIns="22850" lIns="45725" spcFirstLastPara="1" rIns="45725" wrap="square" tIns="22850">
              <a:noAutofit/>
            </a:bodyPr>
            <a:lstStyle/>
            <a:p>
              <a:pPr indent="0" lvl="0" marL="0" marR="0" rtl="0" algn="l">
                <a:lnSpc>
                  <a:spcPct val="100000"/>
                </a:lnSpc>
                <a:spcBef>
                  <a:spcPts val="0"/>
                </a:spcBef>
                <a:spcAft>
                  <a:spcPts val="0"/>
                </a:spcAft>
                <a:buClr>
                  <a:srgbClr val="000000"/>
                </a:buClr>
                <a:buSzPts val="3600"/>
                <a:buFont typeface="Calibri"/>
                <a:buNone/>
              </a:pPr>
              <a:r>
                <a:t/>
              </a:r>
              <a:endParaRPr b="0" i="0" sz="3600" u="none" cap="none" strike="noStrike">
                <a:solidFill>
                  <a:schemeClr val="lt1"/>
                </a:solidFill>
                <a:latin typeface="Jost Light"/>
                <a:ea typeface="Jost Light"/>
                <a:cs typeface="Jost Light"/>
                <a:sym typeface="Jost Light"/>
              </a:endParaRPr>
            </a:p>
          </p:txBody>
        </p:sp>
        <p:sp>
          <p:nvSpPr>
            <p:cNvPr id="496" name="Google Shape;496;g311d5cb9a0a_0_108"/>
            <p:cNvSpPr/>
            <p:nvPr/>
          </p:nvSpPr>
          <p:spPr>
            <a:xfrm>
              <a:off x="10537964" y="2852204"/>
              <a:ext cx="33600" cy="36600"/>
            </a:xfrm>
            <a:custGeom>
              <a:rect b="b" l="l" r="r" t="t"/>
              <a:pathLst>
                <a:path extrusionOk="0" h="120000" w="120000">
                  <a:moveTo>
                    <a:pt x="48000" y="53333"/>
                  </a:moveTo>
                  <a:cubicBezTo>
                    <a:pt x="48000" y="66666"/>
                    <a:pt x="12000" y="93333"/>
                    <a:pt x="0" y="106666"/>
                  </a:cubicBezTo>
                  <a:cubicBezTo>
                    <a:pt x="0" y="120000"/>
                    <a:pt x="24000" y="106666"/>
                    <a:pt x="24000" y="106666"/>
                  </a:cubicBezTo>
                  <a:cubicBezTo>
                    <a:pt x="36000" y="93333"/>
                    <a:pt x="48000" y="80000"/>
                    <a:pt x="60000" y="66666"/>
                  </a:cubicBezTo>
                  <a:cubicBezTo>
                    <a:pt x="72000" y="53333"/>
                    <a:pt x="120000" y="0"/>
                    <a:pt x="96000" y="0"/>
                  </a:cubicBezTo>
                  <a:cubicBezTo>
                    <a:pt x="84000" y="0"/>
                    <a:pt x="48000" y="40000"/>
                    <a:pt x="48000" y="53333"/>
                  </a:cubicBezTo>
                  <a:cubicBezTo>
                    <a:pt x="48000" y="66666"/>
                    <a:pt x="48000" y="40000"/>
                    <a:pt x="48000" y="53333"/>
                  </a:cubicBezTo>
                  <a:close/>
                </a:path>
              </a:pathLst>
            </a:custGeom>
            <a:solidFill>
              <a:schemeClr val="accent1"/>
            </a:solidFill>
            <a:ln cap="flat" cmpd="sng" w="9525">
              <a:solidFill>
                <a:srgbClr val="FFFFFF"/>
              </a:solidFill>
              <a:prstDash val="solid"/>
              <a:round/>
              <a:headEnd len="sm" w="sm" type="none"/>
              <a:tailEnd len="sm" w="sm" type="none"/>
            </a:ln>
          </p:spPr>
          <p:txBody>
            <a:bodyPr anchorCtr="0" anchor="t" bIns="22850" lIns="45725" spcFirstLastPara="1" rIns="45725" wrap="square" tIns="22850">
              <a:noAutofit/>
            </a:bodyPr>
            <a:lstStyle/>
            <a:p>
              <a:pPr indent="0" lvl="0" marL="0" marR="0" rtl="0" algn="l">
                <a:lnSpc>
                  <a:spcPct val="100000"/>
                </a:lnSpc>
                <a:spcBef>
                  <a:spcPts val="0"/>
                </a:spcBef>
                <a:spcAft>
                  <a:spcPts val="0"/>
                </a:spcAft>
                <a:buClr>
                  <a:srgbClr val="000000"/>
                </a:buClr>
                <a:buSzPts val="3600"/>
                <a:buFont typeface="Calibri"/>
                <a:buNone/>
              </a:pPr>
              <a:r>
                <a:t/>
              </a:r>
              <a:endParaRPr b="0" i="0" sz="3600" u="none" cap="none" strike="noStrike">
                <a:solidFill>
                  <a:schemeClr val="lt1"/>
                </a:solidFill>
                <a:latin typeface="Jost Light"/>
                <a:ea typeface="Jost Light"/>
                <a:cs typeface="Jost Light"/>
                <a:sym typeface="Jost Light"/>
              </a:endParaRPr>
            </a:p>
          </p:txBody>
        </p:sp>
        <p:sp>
          <p:nvSpPr>
            <p:cNvPr id="497" name="Google Shape;497;g311d5cb9a0a_0_108"/>
            <p:cNvSpPr/>
            <p:nvPr/>
          </p:nvSpPr>
          <p:spPr>
            <a:xfrm>
              <a:off x="10266241" y="3408328"/>
              <a:ext cx="59400" cy="66000"/>
            </a:xfrm>
            <a:custGeom>
              <a:rect b="b" l="l" r="r" t="t"/>
              <a:pathLst>
                <a:path extrusionOk="0" h="120000" w="120000">
                  <a:moveTo>
                    <a:pt x="113333" y="105000"/>
                  </a:moveTo>
                  <a:cubicBezTo>
                    <a:pt x="86666" y="105000"/>
                    <a:pt x="73333" y="82500"/>
                    <a:pt x="53333" y="67500"/>
                  </a:cubicBezTo>
                  <a:cubicBezTo>
                    <a:pt x="46666" y="52500"/>
                    <a:pt x="33333" y="45000"/>
                    <a:pt x="26666" y="37500"/>
                  </a:cubicBezTo>
                  <a:cubicBezTo>
                    <a:pt x="20000" y="37500"/>
                    <a:pt x="6666" y="30000"/>
                    <a:pt x="6666" y="22500"/>
                  </a:cubicBezTo>
                  <a:cubicBezTo>
                    <a:pt x="6666" y="22500"/>
                    <a:pt x="13333" y="22500"/>
                    <a:pt x="13333" y="15000"/>
                  </a:cubicBezTo>
                  <a:cubicBezTo>
                    <a:pt x="20000" y="15000"/>
                    <a:pt x="6666" y="0"/>
                    <a:pt x="0" y="0"/>
                  </a:cubicBezTo>
                  <a:cubicBezTo>
                    <a:pt x="0" y="37500"/>
                    <a:pt x="0" y="75000"/>
                    <a:pt x="0" y="105000"/>
                  </a:cubicBezTo>
                  <a:cubicBezTo>
                    <a:pt x="0" y="112500"/>
                    <a:pt x="40000" y="112500"/>
                    <a:pt x="46666" y="112500"/>
                  </a:cubicBezTo>
                  <a:cubicBezTo>
                    <a:pt x="53333" y="112500"/>
                    <a:pt x="60000" y="112500"/>
                    <a:pt x="66666" y="120000"/>
                  </a:cubicBezTo>
                  <a:cubicBezTo>
                    <a:pt x="80000" y="120000"/>
                    <a:pt x="80000" y="120000"/>
                    <a:pt x="86666" y="112500"/>
                  </a:cubicBezTo>
                  <a:cubicBezTo>
                    <a:pt x="93333" y="112500"/>
                    <a:pt x="120000" y="112500"/>
                    <a:pt x="120000" y="105000"/>
                  </a:cubicBezTo>
                  <a:cubicBezTo>
                    <a:pt x="120000" y="105000"/>
                    <a:pt x="120000" y="97500"/>
                    <a:pt x="113333" y="105000"/>
                  </a:cubicBezTo>
                  <a:close/>
                </a:path>
              </a:pathLst>
            </a:custGeom>
            <a:solidFill>
              <a:schemeClr val="accent1"/>
            </a:solidFill>
            <a:ln cap="flat" cmpd="sng" w="9525">
              <a:solidFill>
                <a:srgbClr val="FFFFFF"/>
              </a:solidFill>
              <a:prstDash val="solid"/>
              <a:round/>
              <a:headEnd len="sm" w="sm" type="none"/>
              <a:tailEnd len="sm" w="sm" type="none"/>
            </a:ln>
          </p:spPr>
          <p:txBody>
            <a:bodyPr anchorCtr="0" anchor="t" bIns="22850" lIns="45725" spcFirstLastPara="1" rIns="45725" wrap="square" tIns="22850">
              <a:noAutofit/>
            </a:bodyPr>
            <a:lstStyle/>
            <a:p>
              <a:pPr indent="0" lvl="0" marL="0" marR="0" rtl="0" algn="l">
                <a:lnSpc>
                  <a:spcPct val="100000"/>
                </a:lnSpc>
                <a:spcBef>
                  <a:spcPts val="0"/>
                </a:spcBef>
                <a:spcAft>
                  <a:spcPts val="0"/>
                </a:spcAft>
                <a:buClr>
                  <a:srgbClr val="000000"/>
                </a:buClr>
                <a:buSzPts val="3600"/>
                <a:buFont typeface="Calibri"/>
                <a:buNone/>
              </a:pPr>
              <a:r>
                <a:t/>
              </a:r>
              <a:endParaRPr b="0" i="0" sz="3600" u="none" cap="none" strike="noStrike">
                <a:solidFill>
                  <a:schemeClr val="lt1"/>
                </a:solidFill>
                <a:latin typeface="Jost Light"/>
                <a:ea typeface="Jost Light"/>
                <a:cs typeface="Jost Light"/>
                <a:sym typeface="Jost Light"/>
              </a:endParaRPr>
            </a:p>
          </p:txBody>
        </p:sp>
        <p:sp>
          <p:nvSpPr>
            <p:cNvPr id="498" name="Google Shape;498;g311d5cb9a0a_0_108"/>
            <p:cNvSpPr/>
            <p:nvPr/>
          </p:nvSpPr>
          <p:spPr>
            <a:xfrm>
              <a:off x="10203623" y="3399904"/>
              <a:ext cx="98400" cy="95400"/>
            </a:xfrm>
            <a:custGeom>
              <a:rect b="b" l="l" r="r" t="t"/>
              <a:pathLst>
                <a:path extrusionOk="0" h="120000" w="120000">
                  <a:moveTo>
                    <a:pt x="76000" y="88695"/>
                  </a:moveTo>
                  <a:cubicBezTo>
                    <a:pt x="76000" y="67826"/>
                    <a:pt x="76000" y="52173"/>
                    <a:pt x="76000" y="36521"/>
                  </a:cubicBezTo>
                  <a:cubicBezTo>
                    <a:pt x="76000" y="31304"/>
                    <a:pt x="76000" y="20869"/>
                    <a:pt x="76000" y="15652"/>
                  </a:cubicBezTo>
                  <a:cubicBezTo>
                    <a:pt x="76000" y="10434"/>
                    <a:pt x="64000" y="0"/>
                    <a:pt x="60000" y="5217"/>
                  </a:cubicBezTo>
                  <a:cubicBezTo>
                    <a:pt x="56000" y="10434"/>
                    <a:pt x="48000" y="5217"/>
                    <a:pt x="48000" y="15652"/>
                  </a:cubicBezTo>
                  <a:cubicBezTo>
                    <a:pt x="44000" y="26086"/>
                    <a:pt x="36000" y="36521"/>
                    <a:pt x="52000" y="31304"/>
                  </a:cubicBezTo>
                  <a:cubicBezTo>
                    <a:pt x="52000" y="31304"/>
                    <a:pt x="60000" y="31304"/>
                    <a:pt x="60000" y="31304"/>
                  </a:cubicBezTo>
                  <a:cubicBezTo>
                    <a:pt x="64000" y="31304"/>
                    <a:pt x="56000" y="41739"/>
                    <a:pt x="56000" y="41739"/>
                  </a:cubicBezTo>
                  <a:cubicBezTo>
                    <a:pt x="52000" y="41739"/>
                    <a:pt x="44000" y="52173"/>
                    <a:pt x="52000" y="57391"/>
                  </a:cubicBezTo>
                  <a:cubicBezTo>
                    <a:pt x="52000" y="62608"/>
                    <a:pt x="64000" y="62608"/>
                    <a:pt x="64000" y="67826"/>
                  </a:cubicBezTo>
                  <a:cubicBezTo>
                    <a:pt x="64000" y="67826"/>
                    <a:pt x="48000" y="67826"/>
                    <a:pt x="48000" y="67826"/>
                  </a:cubicBezTo>
                  <a:cubicBezTo>
                    <a:pt x="44000" y="67826"/>
                    <a:pt x="36000" y="62608"/>
                    <a:pt x="36000" y="62608"/>
                  </a:cubicBezTo>
                  <a:cubicBezTo>
                    <a:pt x="36000" y="62608"/>
                    <a:pt x="40000" y="67826"/>
                    <a:pt x="40000" y="62608"/>
                  </a:cubicBezTo>
                  <a:cubicBezTo>
                    <a:pt x="40000" y="57391"/>
                    <a:pt x="44000" y="52173"/>
                    <a:pt x="40000" y="46956"/>
                  </a:cubicBezTo>
                  <a:cubicBezTo>
                    <a:pt x="40000" y="46956"/>
                    <a:pt x="32000" y="57391"/>
                    <a:pt x="32000" y="57391"/>
                  </a:cubicBezTo>
                  <a:cubicBezTo>
                    <a:pt x="28000" y="62608"/>
                    <a:pt x="24000" y="57391"/>
                    <a:pt x="20000" y="57391"/>
                  </a:cubicBezTo>
                  <a:cubicBezTo>
                    <a:pt x="16000" y="57391"/>
                    <a:pt x="0" y="52173"/>
                    <a:pt x="0" y="62608"/>
                  </a:cubicBezTo>
                  <a:cubicBezTo>
                    <a:pt x="0" y="67826"/>
                    <a:pt x="8000" y="62608"/>
                    <a:pt x="8000" y="62608"/>
                  </a:cubicBezTo>
                  <a:cubicBezTo>
                    <a:pt x="12000" y="57391"/>
                    <a:pt x="8000" y="62608"/>
                    <a:pt x="12000" y="62608"/>
                  </a:cubicBezTo>
                  <a:cubicBezTo>
                    <a:pt x="16000" y="67826"/>
                    <a:pt x="16000" y="57391"/>
                    <a:pt x="20000" y="62608"/>
                  </a:cubicBezTo>
                  <a:cubicBezTo>
                    <a:pt x="20000" y="62608"/>
                    <a:pt x="24000" y="67826"/>
                    <a:pt x="24000" y="67826"/>
                  </a:cubicBezTo>
                  <a:cubicBezTo>
                    <a:pt x="24000" y="67826"/>
                    <a:pt x="8000" y="73043"/>
                    <a:pt x="16000" y="78260"/>
                  </a:cubicBezTo>
                  <a:cubicBezTo>
                    <a:pt x="20000" y="83478"/>
                    <a:pt x="24000" y="73043"/>
                    <a:pt x="24000" y="78260"/>
                  </a:cubicBezTo>
                  <a:cubicBezTo>
                    <a:pt x="28000" y="78260"/>
                    <a:pt x="32000" y="83478"/>
                    <a:pt x="32000" y="83478"/>
                  </a:cubicBezTo>
                  <a:cubicBezTo>
                    <a:pt x="32000" y="83478"/>
                    <a:pt x="32000" y="83478"/>
                    <a:pt x="28000" y="83478"/>
                  </a:cubicBezTo>
                  <a:cubicBezTo>
                    <a:pt x="28000" y="88695"/>
                    <a:pt x="36000" y="88695"/>
                    <a:pt x="40000" y="88695"/>
                  </a:cubicBezTo>
                  <a:cubicBezTo>
                    <a:pt x="44000" y="88695"/>
                    <a:pt x="44000" y="78260"/>
                    <a:pt x="48000" y="88695"/>
                  </a:cubicBezTo>
                  <a:cubicBezTo>
                    <a:pt x="48000" y="88695"/>
                    <a:pt x="64000" y="114782"/>
                    <a:pt x="68000" y="109565"/>
                  </a:cubicBezTo>
                  <a:cubicBezTo>
                    <a:pt x="68000" y="109565"/>
                    <a:pt x="64000" y="104347"/>
                    <a:pt x="64000" y="104347"/>
                  </a:cubicBezTo>
                  <a:cubicBezTo>
                    <a:pt x="64000" y="99130"/>
                    <a:pt x="88000" y="120000"/>
                    <a:pt x="92000" y="120000"/>
                  </a:cubicBezTo>
                  <a:cubicBezTo>
                    <a:pt x="92000" y="114782"/>
                    <a:pt x="76000" y="99130"/>
                    <a:pt x="76000" y="93913"/>
                  </a:cubicBezTo>
                  <a:cubicBezTo>
                    <a:pt x="80000" y="93913"/>
                    <a:pt x="96000" y="99130"/>
                    <a:pt x="96000" y="99130"/>
                  </a:cubicBezTo>
                  <a:cubicBezTo>
                    <a:pt x="104000" y="99130"/>
                    <a:pt x="112000" y="99130"/>
                    <a:pt x="120000" y="93913"/>
                  </a:cubicBezTo>
                  <a:cubicBezTo>
                    <a:pt x="108000" y="83478"/>
                    <a:pt x="92000" y="88695"/>
                    <a:pt x="76000" y="88695"/>
                  </a:cubicBezTo>
                  <a:close/>
                </a:path>
              </a:pathLst>
            </a:custGeom>
            <a:solidFill>
              <a:schemeClr val="accent1"/>
            </a:solidFill>
            <a:ln cap="flat" cmpd="sng" w="9525">
              <a:solidFill>
                <a:srgbClr val="FFFFFF"/>
              </a:solidFill>
              <a:prstDash val="solid"/>
              <a:round/>
              <a:headEnd len="sm" w="sm" type="none"/>
              <a:tailEnd len="sm" w="sm" type="none"/>
            </a:ln>
          </p:spPr>
          <p:txBody>
            <a:bodyPr anchorCtr="0" anchor="t" bIns="22850" lIns="45725" spcFirstLastPara="1" rIns="45725" wrap="square" tIns="22850">
              <a:noAutofit/>
            </a:bodyPr>
            <a:lstStyle/>
            <a:p>
              <a:pPr indent="0" lvl="0" marL="0" marR="0" rtl="0" algn="l">
                <a:lnSpc>
                  <a:spcPct val="100000"/>
                </a:lnSpc>
                <a:spcBef>
                  <a:spcPts val="0"/>
                </a:spcBef>
                <a:spcAft>
                  <a:spcPts val="0"/>
                </a:spcAft>
                <a:buClr>
                  <a:srgbClr val="000000"/>
                </a:buClr>
                <a:buSzPts val="3600"/>
                <a:buFont typeface="Calibri"/>
                <a:buNone/>
              </a:pPr>
              <a:r>
                <a:t/>
              </a:r>
              <a:endParaRPr b="0" i="0" sz="3600" u="none" cap="none" strike="noStrike">
                <a:solidFill>
                  <a:schemeClr val="lt1"/>
                </a:solidFill>
                <a:latin typeface="Jost Light"/>
                <a:ea typeface="Jost Light"/>
                <a:cs typeface="Jost Light"/>
                <a:sym typeface="Jost Light"/>
              </a:endParaRPr>
            </a:p>
          </p:txBody>
        </p:sp>
        <p:sp>
          <p:nvSpPr>
            <p:cNvPr id="499" name="Google Shape;499;g311d5cb9a0a_0_108"/>
            <p:cNvSpPr/>
            <p:nvPr/>
          </p:nvSpPr>
          <p:spPr>
            <a:xfrm>
              <a:off x="10187967" y="1968863"/>
              <a:ext cx="249300" cy="227400"/>
            </a:xfrm>
            <a:custGeom>
              <a:rect b="b" l="l" r="r" t="t"/>
              <a:pathLst>
                <a:path extrusionOk="0" h="120000" w="120000">
                  <a:moveTo>
                    <a:pt x="99473" y="61090"/>
                  </a:moveTo>
                  <a:cubicBezTo>
                    <a:pt x="99473" y="56727"/>
                    <a:pt x="99473" y="54545"/>
                    <a:pt x="104210" y="52363"/>
                  </a:cubicBezTo>
                  <a:cubicBezTo>
                    <a:pt x="104210" y="50181"/>
                    <a:pt x="107368" y="50181"/>
                    <a:pt x="105789" y="48000"/>
                  </a:cubicBezTo>
                  <a:cubicBezTo>
                    <a:pt x="104210" y="45818"/>
                    <a:pt x="102631" y="41454"/>
                    <a:pt x="105789" y="39272"/>
                  </a:cubicBezTo>
                  <a:cubicBezTo>
                    <a:pt x="120000" y="30545"/>
                    <a:pt x="96315" y="32727"/>
                    <a:pt x="96315" y="32727"/>
                  </a:cubicBezTo>
                  <a:cubicBezTo>
                    <a:pt x="96315" y="30545"/>
                    <a:pt x="97894" y="30545"/>
                    <a:pt x="99473" y="30545"/>
                  </a:cubicBezTo>
                  <a:cubicBezTo>
                    <a:pt x="101052" y="30545"/>
                    <a:pt x="101052" y="26181"/>
                    <a:pt x="101052" y="24000"/>
                  </a:cubicBezTo>
                  <a:cubicBezTo>
                    <a:pt x="101052" y="21818"/>
                    <a:pt x="94736" y="17454"/>
                    <a:pt x="94736" y="19636"/>
                  </a:cubicBezTo>
                  <a:cubicBezTo>
                    <a:pt x="94736" y="21818"/>
                    <a:pt x="93157" y="17454"/>
                    <a:pt x="93157" y="17454"/>
                  </a:cubicBezTo>
                  <a:cubicBezTo>
                    <a:pt x="91578" y="17454"/>
                    <a:pt x="91578" y="21818"/>
                    <a:pt x="90000" y="19636"/>
                  </a:cubicBezTo>
                  <a:cubicBezTo>
                    <a:pt x="90000" y="19636"/>
                    <a:pt x="90000" y="17454"/>
                    <a:pt x="90000" y="15272"/>
                  </a:cubicBezTo>
                  <a:cubicBezTo>
                    <a:pt x="88421" y="13090"/>
                    <a:pt x="86842" y="17454"/>
                    <a:pt x="85263" y="17454"/>
                  </a:cubicBezTo>
                  <a:cubicBezTo>
                    <a:pt x="85263" y="17454"/>
                    <a:pt x="85263" y="13090"/>
                    <a:pt x="85263" y="13090"/>
                  </a:cubicBezTo>
                  <a:cubicBezTo>
                    <a:pt x="85263" y="8727"/>
                    <a:pt x="90000" y="10909"/>
                    <a:pt x="91578" y="10909"/>
                  </a:cubicBezTo>
                  <a:cubicBezTo>
                    <a:pt x="93157" y="8727"/>
                    <a:pt x="86842" y="8727"/>
                    <a:pt x="86842" y="8727"/>
                  </a:cubicBezTo>
                  <a:cubicBezTo>
                    <a:pt x="83684" y="8727"/>
                    <a:pt x="80526" y="6545"/>
                    <a:pt x="77368" y="8727"/>
                  </a:cubicBezTo>
                  <a:cubicBezTo>
                    <a:pt x="74210" y="10909"/>
                    <a:pt x="72631" y="17454"/>
                    <a:pt x="69473" y="15272"/>
                  </a:cubicBezTo>
                  <a:cubicBezTo>
                    <a:pt x="64736" y="15272"/>
                    <a:pt x="63157" y="15272"/>
                    <a:pt x="60000" y="10909"/>
                  </a:cubicBezTo>
                  <a:cubicBezTo>
                    <a:pt x="56842" y="6545"/>
                    <a:pt x="50526" y="10909"/>
                    <a:pt x="45789" y="10909"/>
                  </a:cubicBezTo>
                  <a:cubicBezTo>
                    <a:pt x="42631" y="10909"/>
                    <a:pt x="42631" y="8727"/>
                    <a:pt x="41052" y="4363"/>
                  </a:cubicBezTo>
                  <a:cubicBezTo>
                    <a:pt x="39473" y="0"/>
                    <a:pt x="36315" y="0"/>
                    <a:pt x="31578" y="0"/>
                  </a:cubicBezTo>
                  <a:cubicBezTo>
                    <a:pt x="30000" y="0"/>
                    <a:pt x="17368" y="2181"/>
                    <a:pt x="17368" y="8727"/>
                  </a:cubicBezTo>
                  <a:cubicBezTo>
                    <a:pt x="17368" y="15272"/>
                    <a:pt x="23684" y="17454"/>
                    <a:pt x="20526" y="26181"/>
                  </a:cubicBezTo>
                  <a:cubicBezTo>
                    <a:pt x="17368" y="30545"/>
                    <a:pt x="11052" y="21818"/>
                    <a:pt x="12631" y="17454"/>
                  </a:cubicBezTo>
                  <a:cubicBezTo>
                    <a:pt x="12631" y="15272"/>
                    <a:pt x="15789" y="13090"/>
                    <a:pt x="15789" y="10909"/>
                  </a:cubicBezTo>
                  <a:cubicBezTo>
                    <a:pt x="17368" y="6545"/>
                    <a:pt x="12631" y="4363"/>
                    <a:pt x="12631" y="2181"/>
                  </a:cubicBezTo>
                  <a:cubicBezTo>
                    <a:pt x="7894" y="6545"/>
                    <a:pt x="6315" y="8727"/>
                    <a:pt x="6315" y="15272"/>
                  </a:cubicBezTo>
                  <a:cubicBezTo>
                    <a:pt x="4736" y="17454"/>
                    <a:pt x="0" y="26181"/>
                    <a:pt x="4736" y="26181"/>
                  </a:cubicBezTo>
                  <a:cubicBezTo>
                    <a:pt x="4736" y="26181"/>
                    <a:pt x="6315" y="26181"/>
                    <a:pt x="7894" y="28363"/>
                  </a:cubicBezTo>
                  <a:cubicBezTo>
                    <a:pt x="7894" y="30545"/>
                    <a:pt x="9473" y="32727"/>
                    <a:pt x="11052" y="34909"/>
                  </a:cubicBezTo>
                  <a:cubicBezTo>
                    <a:pt x="14210" y="39272"/>
                    <a:pt x="7894" y="48000"/>
                    <a:pt x="15789" y="50181"/>
                  </a:cubicBezTo>
                  <a:cubicBezTo>
                    <a:pt x="15789" y="50181"/>
                    <a:pt x="18947" y="50181"/>
                    <a:pt x="20526" y="50181"/>
                  </a:cubicBezTo>
                  <a:cubicBezTo>
                    <a:pt x="22105" y="50181"/>
                    <a:pt x="22105" y="48000"/>
                    <a:pt x="23684" y="48000"/>
                  </a:cubicBezTo>
                  <a:cubicBezTo>
                    <a:pt x="28421" y="48000"/>
                    <a:pt x="30000" y="54545"/>
                    <a:pt x="33157" y="58909"/>
                  </a:cubicBezTo>
                  <a:cubicBezTo>
                    <a:pt x="33157" y="58909"/>
                    <a:pt x="34736" y="61090"/>
                    <a:pt x="36315" y="58909"/>
                  </a:cubicBezTo>
                  <a:cubicBezTo>
                    <a:pt x="36315" y="56727"/>
                    <a:pt x="37894" y="58909"/>
                    <a:pt x="41052" y="58909"/>
                  </a:cubicBezTo>
                  <a:cubicBezTo>
                    <a:pt x="44210" y="61090"/>
                    <a:pt x="52105" y="54545"/>
                    <a:pt x="48947" y="63272"/>
                  </a:cubicBezTo>
                  <a:cubicBezTo>
                    <a:pt x="45789" y="69818"/>
                    <a:pt x="45789" y="76363"/>
                    <a:pt x="48947" y="82909"/>
                  </a:cubicBezTo>
                  <a:cubicBezTo>
                    <a:pt x="48947" y="85090"/>
                    <a:pt x="50526" y="87272"/>
                    <a:pt x="50526" y="89454"/>
                  </a:cubicBezTo>
                  <a:cubicBezTo>
                    <a:pt x="50526" y="91636"/>
                    <a:pt x="45789" y="93818"/>
                    <a:pt x="47368" y="96000"/>
                  </a:cubicBezTo>
                  <a:cubicBezTo>
                    <a:pt x="52105" y="102545"/>
                    <a:pt x="53684" y="120000"/>
                    <a:pt x="63157" y="115636"/>
                  </a:cubicBezTo>
                  <a:cubicBezTo>
                    <a:pt x="64736" y="115636"/>
                    <a:pt x="64736" y="117818"/>
                    <a:pt x="66315" y="117818"/>
                  </a:cubicBezTo>
                  <a:cubicBezTo>
                    <a:pt x="67894" y="117818"/>
                    <a:pt x="69473" y="115636"/>
                    <a:pt x="71052" y="113454"/>
                  </a:cubicBezTo>
                  <a:cubicBezTo>
                    <a:pt x="74210" y="111272"/>
                    <a:pt x="75789" y="106909"/>
                    <a:pt x="80526" y="102545"/>
                  </a:cubicBezTo>
                  <a:cubicBezTo>
                    <a:pt x="83684" y="100363"/>
                    <a:pt x="77368" y="100363"/>
                    <a:pt x="77368" y="96000"/>
                  </a:cubicBezTo>
                  <a:cubicBezTo>
                    <a:pt x="77368" y="93818"/>
                    <a:pt x="75789" y="91636"/>
                    <a:pt x="75789" y="89454"/>
                  </a:cubicBezTo>
                  <a:cubicBezTo>
                    <a:pt x="75789" y="87272"/>
                    <a:pt x="71052" y="85090"/>
                    <a:pt x="71052" y="82909"/>
                  </a:cubicBezTo>
                  <a:cubicBezTo>
                    <a:pt x="71052" y="80727"/>
                    <a:pt x="80526" y="82909"/>
                    <a:pt x="82105" y="82909"/>
                  </a:cubicBezTo>
                  <a:cubicBezTo>
                    <a:pt x="85263" y="82909"/>
                    <a:pt x="83684" y="85090"/>
                    <a:pt x="85263" y="87272"/>
                  </a:cubicBezTo>
                  <a:cubicBezTo>
                    <a:pt x="86842" y="87272"/>
                    <a:pt x="86842" y="82909"/>
                    <a:pt x="88421" y="82909"/>
                  </a:cubicBezTo>
                  <a:cubicBezTo>
                    <a:pt x="90000" y="80727"/>
                    <a:pt x="94736" y="80727"/>
                    <a:pt x="97894" y="78545"/>
                  </a:cubicBezTo>
                  <a:cubicBezTo>
                    <a:pt x="99473" y="76363"/>
                    <a:pt x="102631" y="74181"/>
                    <a:pt x="105789" y="72000"/>
                  </a:cubicBezTo>
                  <a:cubicBezTo>
                    <a:pt x="104210" y="67636"/>
                    <a:pt x="99473" y="65454"/>
                    <a:pt x="99473" y="61090"/>
                  </a:cubicBezTo>
                  <a:close/>
                </a:path>
              </a:pathLst>
            </a:custGeom>
            <a:solidFill>
              <a:schemeClr val="accent1"/>
            </a:solidFill>
            <a:ln cap="flat" cmpd="sng" w="9525">
              <a:solidFill>
                <a:srgbClr val="FFFFFF"/>
              </a:solidFill>
              <a:prstDash val="solid"/>
              <a:round/>
              <a:headEnd len="sm" w="sm" type="none"/>
              <a:tailEnd len="sm" w="sm" type="none"/>
            </a:ln>
          </p:spPr>
          <p:txBody>
            <a:bodyPr anchorCtr="0" anchor="t" bIns="22850" lIns="45725" spcFirstLastPara="1" rIns="45725" wrap="square" tIns="22850">
              <a:noAutofit/>
            </a:bodyPr>
            <a:lstStyle/>
            <a:p>
              <a:pPr indent="0" lvl="0" marL="0" marR="0" rtl="0" algn="l">
                <a:lnSpc>
                  <a:spcPct val="100000"/>
                </a:lnSpc>
                <a:spcBef>
                  <a:spcPts val="0"/>
                </a:spcBef>
                <a:spcAft>
                  <a:spcPts val="0"/>
                </a:spcAft>
                <a:buClr>
                  <a:srgbClr val="000000"/>
                </a:buClr>
                <a:buSzPts val="3600"/>
                <a:buFont typeface="Calibri"/>
                <a:buNone/>
              </a:pPr>
              <a:r>
                <a:t/>
              </a:r>
              <a:endParaRPr b="0" i="0" sz="3600" u="none" cap="none" strike="noStrike">
                <a:solidFill>
                  <a:schemeClr val="lt1"/>
                </a:solidFill>
                <a:latin typeface="Jost Light"/>
                <a:ea typeface="Jost Light"/>
                <a:cs typeface="Jost Light"/>
                <a:sym typeface="Jost Light"/>
              </a:endParaRPr>
            </a:p>
          </p:txBody>
        </p:sp>
        <p:sp>
          <p:nvSpPr>
            <p:cNvPr id="500" name="Google Shape;500;g311d5cb9a0a_0_108"/>
            <p:cNvSpPr/>
            <p:nvPr/>
          </p:nvSpPr>
          <p:spPr>
            <a:xfrm>
              <a:off x="10388125" y="2030654"/>
              <a:ext cx="84900" cy="157200"/>
            </a:xfrm>
            <a:custGeom>
              <a:rect b="b" l="l" r="r" t="t"/>
              <a:pathLst>
                <a:path extrusionOk="0" h="120000" w="120000">
                  <a:moveTo>
                    <a:pt x="101538" y="91578"/>
                  </a:moveTo>
                  <a:cubicBezTo>
                    <a:pt x="101538" y="88421"/>
                    <a:pt x="78461" y="69473"/>
                    <a:pt x="83076" y="66315"/>
                  </a:cubicBezTo>
                  <a:cubicBezTo>
                    <a:pt x="87692" y="63157"/>
                    <a:pt x="83076" y="60000"/>
                    <a:pt x="92307" y="56842"/>
                  </a:cubicBezTo>
                  <a:cubicBezTo>
                    <a:pt x="106153" y="56842"/>
                    <a:pt x="101538" y="50526"/>
                    <a:pt x="101538" y="47368"/>
                  </a:cubicBezTo>
                  <a:cubicBezTo>
                    <a:pt x="101538" y="44210"/>
                    <a:pt x="101538" y="41052"/>
                    <a:pt x="101538" y="41052"/>
                  </a:cubicBezTo>
                  <a:cubicBezTo>
                    <a:pt x="101538" y="37894"/>
                    <a:pt x="96923" y="37894"/>
                    <a:pt x="92307" y="34736"/>
                  </a:cubicBezTo>
                  <a:cubicBezTo>
                    <a:pt x="87692" y="28421"/>
                    <a:pt x="73846" y="28421"/>
                    <a:pt x="73846" y="22105"/>
                  </a:cubicBezTo>
                  <a:cubicBezTo>
                    <a:pt x="69230" y="12631"/>
                    <a:pt x="50769" y="3157"/>
                    <a:pt x="41538" y="0"/>
                  </a:cubicBezTo>
                  <a:cubicBezTo>
                    <a:pt x="41538" y="9473"/>
                    <a:pt x="18461" y="9473"/>
                    <a:pt x="23076" y="15789"/>
                  </a:cubicBezTo>
                  <a:cubicBezTo>
                    <a:pt x="23076" y="18947"/>
                    <a:pt x="32307" y="22105"/>
                    <a:pt x="27692" y="25263"/>
                  </a:cubicBezTo>
                  <a:cubicBezTo>
                    <a:pt x="23076" y="25263"/>
                    <a:pt x="13846" y="28421"/>
                    <a:pt x="13846" y="31578"/>
                  </a:cubicBezTo>
                  <a:cubicBezTo>
                    <a:pt x="0" y="34736"/>
                    <a:pt x="9230" y="44210"/>
                    <a:pt x="18461" y="50526"/>
                  </a:cubicBezTo>
                  <a:cubicBezTo>
                    <a:pt x="23076" y="53684"/>
                    <a:pt x="23076" y="56842"/>
                    <a:pt x="32307" y="56842"/>
                  </a:cubicBezTo>
                  <a:cubicBezTo>
                    <a:pt x="36923" y="56842"/>
                    <a:pt x="32307" y="60000"/>
                    <a:pt x="36923" y="63157"/>
                  </a:cubicBezTo>
                  <a:cubicBezTo>
                    <a:pt x="46153" y="72631"/>
                    <a:pt x="41538" y="75789"/>
                    <a:pt x="36923" y="85263"/>
                  </a:cubicBezTo>
                  <a:cubicBezTo>
                    <a:pt x="36923" y="94736"/>
                    <a:pt x="46153" y="104210"/>
                    <a:pt x="50769" y="110526"/>
                  </a:cubicBezTo>
                  <a:cubicBezTo>
                    <a:pt x="64615" y="120000"/>
                    <a:pt x="69230" y="110526"/>
                    <a:pt x="78461" y="110526"/>
                  </a:cubicBezTo>
                  <a:cubicBezTo>
                    <a:pt x="87692" y="110526"/>
                    <a:pt x="92307" y="107368"/>
                    <a:pt x="96923" y="107368"/>
                  </a:cubicBezTo>
                  <a:cubicBezTo>
                    <a:pt x="106153" y="104210"/>
                    <a:pt x="110769" y="104210"/>
                    <a:pt x="120000" y="107368"/>
                  </a:cubicBezTo>
                  <a:cubicBezTo>
                    <a:pt x="115384" y="101052"/>
                    <a:pt x="110769" y="94736"/>
                    <a:pt x="101538" y="91578"/>
                  </a:cubicBezTo>
                  <a:cubicBezTo>
                    <a:pt x="96923" y="85263"/>
                    <a:pt x="106153" y="91578"/>
                    <a:pt x="101538" y="91578"/>
                  </a:cubicBezTo>
                  <a:close/>
                </a:path>
              </a:pathLst>
            </a:custGeom>
            <a:solidFill>
              <a:schemeClr val="accent1"/>
            </a:solidFill>
            <a:ln cap="flat" cmpd="sng" w="9525">
              <a:solidFill>
                <a:srgbClr val="FFFFFF"/>
              </a:solidFill>
              <a:prstDash val="solid"/>
              <a:round/>
              <a:headEnd len="sm" w="sm" type="none"/>
              <a:tailEnd len="sm" w="sm" type="none"/>
            </a:ln>
          </p:spPr>
          <p:txBody>
            <a:bodyPr anchorCtr="0" anchor="t" bIns="22850" lIns="45725" spcFirstLastPara="1" rIns="45725" wrap="square" tIns="22850">
              <a:noAutofit/>
            </a:bodyPr>
            <a:lstStyle/>
            <a:p>
              <a:pPr indent="0" lvl="0" marL="0" marR="0" rtl="0" algn="l">
                <a:lnSpc>
                  <a:spcPct val="100000"/>
                </a:lnSpc>
                <a:spcBef>
                  <a:spcPts val="0"/>
                </a:spcBef>
                <a:spcAft>
                  <a:spcPts val="0"/>
                </a:spcAft>
                <a:buClr>
                  <a:srgbClr val="000000"/>
                </a:buClr>
                <a:buSzPts val="3600"/>
                <a:buFont typeface="Calibri"/>
                <a:buNone/>
              </a:pPr>
              <a:r>
                <a:t/>
              </a:r>
              <a:endParaRPr b="0" i="0" sz="3600" u="none" cap="none" strike="noStrike">
                <a:solidFill>
                  <a:schemeClr val="lt1"/>
                </a:solidFill>
                <a:latin typeface="Jost Light"/>
                <a:ea typeface="Jost Light"/>
                <a:cs typeface="Jost Light"/>
                <a:sym typeface="Jost Light"/>
              </a:endParaRPr>
            </a:p>
          </p:txBody>
        </p:sp>
        <p:sp>
          <p:nvSpPr>
            <p:cNvPr id="501" name="Google Shape;501;g311d5cb9a0a_0_108"/>
            <p:cNvSpPr/>
            <p:nvPr/>
          </p:nvSpPr>
          <p:spPr>
            <a:xfrm>
              <a:off x="10442917" y="2079807"/>
              <a:ext cx="72600" cy="95400"/>
            </a:xfrm>
            <a:custGeom>
              <a:rect b="b" l="l" r="r" t="t"/>
              <a:pathLst>
                <a:path extrusionOk="0" h="120000" w="120000">
                  <a:moveTo>
                    <a:pt x="103636" y="36521"/>
                  </a:moveTo>
                  <a:cubicBezTo>
                    <a:pt x="103636" y="26086"/>
                    <a:pt x="114545" y="15652"/>
                    <a:pt x="120000" y="10434"/>
                  </a:cubicBezTo>
                  <a:cubicBezTo>
                    <a:pt x="103636" y="5217"/>
                    <a:pt x="76363" y="0"/>
                    <a:pt x="65454" y="10434"/>
                  </a:cubicBezTo>
                  <a:cubicBezTo>
                    <a:pt x="54545" y="15652"/>
                    <a:pt x="49090" y="5217"/>
                    <a:pt x="49090" y="0"/>
                  </a:cubicBezTo>
                  <a:cubicBezTo>
                    <a:pt x="43636" y="0"/>
                    <a:pt x="38181" y="10434"/>
                    <a:pt x="27272" y="5217"/>
                  </a:cubicBezTo>
                  <a:cubicBezTo>
                    <a:pt x="27272" y="10434"/>
                    <a:pt x="38181" y="31304"/>
                    <a:pt x="21818" y="31304"/>
                  </a:cubicBezTo>
                  <a:cubicBezTo>
                    <a:pt x="10909" y="36521"/>
                    <a:pt x="0" y="41739"/>
                    <a:pt x="5454" y="52173"/>
                  </a:cubicBezTo>
                  <a:cubicBezTo>
                    <a:pt x="10909" y="62608"/>
                    <a:pt x="16363" y="67826"/>
                    <a:pt x="21818" y="78260"/>
                  </a:cubicBezTo>
                  <a:cubicBezTo>
                    <a:pt x="27272" y="88695"/>
                    <a:pt x="38181" y="99130"/>
                    <a:pt x="49090" y="114782"/>
                  </a:cubicBezTo>
                  <a:cubicBezTo>
                    <a:pt x="65454" y="120000"/>
                    <a:pt x="54545" y="99130"/>
                    <a:pt x="65454" y="99130"/>
                  </a:cubicBezTo>
                  <a:cubicBezTo>
                    <a:pt x="76363" y="99130"/>
                    <a:pt x="81818" y="99130"/>
                    <a:pt x="87272" y="93913"/>
                  </a:cubicBezTo>
                  <a:cubicBezTo>
                    <a:pt x="92727" y="93913"/>
                    <a:pt x="92727" y="104347"/>
                    <a:pt x="103636" y="99130"/>
                  </a:cubicBezTo>
                  <a:cubicBezTo>
                    <a:pt x="109090" y="88695"/>
                    <a:pt x="114545" y="83478"/>
                    <a:pt x="109090" y="73043"/>
                  </a:cubicBezTo>
                  <a:cubicBezTo>
                    <a:pt x="109090" y="62608"/>
                    <a:pt x="103636" y="46956"/>
                    <a:pt x="103636" y="36521"/>
                  </a:cubicBezTo>
                  <a:close/>
                </a:path>
              </a:pathLst>
            </a:custGeom>
            <a:solidFill>
              <a:schemeClr val="accent1"/>
            </a:solidFill>
            <a:ln cap="flat" cmpd="sng" w="9525">
              <a:solidFill>
                <a:srgbClr val="FFFFFF"/>
              </a:solidFill>
              <a:prstDash val="solid"/>
              <a:round/>
              <a:headEnd len="sm" w="sm" type="none"/>
              <a:tailEnd len="sm" w="sm" type="none"/>
            </a:ln>
          </p:spPr>
          <p:txBody>
            <a:bodyPr anchorCtr="0" anchor="t" bIns="22850" lIns="45725" spcFirstLastPara="1" rIns="45725" wrap="square" tIns="22850">
              <a:noAutofit/>
            </a:bodyPr>
            <a:lstStyle/>
            <a:p>
              <a:pPr indent="0" lvl="0" marL="0" marR="0" rtl="0" algn="l">
                <a:lnSpc>
                  <a:spcPct val="100000"/>
                </a:lnSpc>
                <a:spcBef>
                  <a:spcPts val="0"/>
                </a:spcBef>
                <a:spcAft>
                  <a:spcPts val="0"/>
                </a:spcAft>
                <a:buClr>
                  <a:srgbClr val="000000"/>
                </a:buClr>
                <a:buSzPts val="3600"/>
                <a:buFont typeface="Calibri"/>
                <a:buNone/>
              </a:pPr>
              <a:r>
                <a:t/>
              </a:r>
              <a:endParaRPr b="0" i="0" sz="3600" u="none" cap="none" strike="noStrike">
                <a:solidFill>
                  <a:schemeClr val="lt1"/>
                </a:solidFill>
                <a:latin typeface="Jost Light"/>
                <a:ea typeface="Jost Light"/>
                <a:cs typeface="Jost Light"/>
                <a:sym typeface="Jost Light"/>
              </a:endParaRPr>
            </a:p>
          </p:txBody>
        </p:sp>
        <p:sp>
          <p:nvSpPr>
            <p:cNvPr id="502" name="Google Shape;502;g311d5cb9a0a_0_108"/>
            <p:cNvSpPr/>
            <p:nvPr/>
          </p:nvSpPr>
          <p:spPr>
            <a:xfrm>
              <a:off x="10502182" y="2088235"/>
              <a:ext cx="52500" cy="74400"/>
            </a:xfrm>
            <a:custGeom>
              <a:rect b="b" l="l" r="r" t="t"/>
              <a:pathLst>
                <a:path extrusionOk="0" h="120000" w="120000">
                  <a:moveTo>
                    <a:pt x="90000" y="33333"/>
                  </a:moveTo>
                  <a:cubicBezTo>
                    <a:pt x="75000" y="20000"/>
                    <a:pt x="60000" y="6666"/>
                    <a:pt x="37500" y="6666"/>
                  </a:cubicBezTo>
                  <a:cubicBezTo>
                    <a:pt x="22500" y="0"/>
                    <a:pt x="0" y="26666"/>
                    <a:pt x="7500" y="40000"/>
                  </a:cubicBezTo>
                  <a:cubicBezTo>
                    <a:pt x="7500" y="53333"/>
                    <a:pt x="15000" y="66666"/>
                    <a:pt x="15000" y="80000"/>
                  </a:cubicBezTo>
                  <a:cubicBezTo>
                    <a:pt x="22500" y="93333"/>
                    <a:pt x="7500" y="106666"/>
                    <a:pt x="0" y="113333"/>
                  </a:cubicBezTo>
                  <a:cubicBezTo>
                    <a:pt x="7500" y="120000"/>
                    <a:pt x="22500" y="113333"/>
                    <a:pt x="30000" y="113333"/>
                  </a:cubicBezTo>
                  <a:cubicBezTo>
                    <a:pt x="45000" y="113333"/>
                    <a:pt x="52500" y="120000"/>
                    <a:pt x="67500" y="113333"/>
                  </a:cubicBezTo>
                  <a:cubicBezTo>
                    <a:pt x="90000" y="106666"/>
                    <a:pt x="97500" y="66666"/>
                    <a:pt x="120000" y="53333"/>
                  </a:cubicBezTo>
                  <a:cubicBezTo>
                    <a:pt x="105000" y="46666"/>
                    <a:pt x="97500" y="40000"/>
                    <a:pt x="90000" y="33333"/>
                  </a:cubicBezTo>
                  <a:cubicBezTo>
                    <a:pt x="75000" y="26666"/>
                    <a:pt x="97500" y="40000"/>
                    <a:pt x="90000" y="33333"/>
                  </a:cubicBezTo>
                  <a:close/>
                </a:path>
              </a:pathLst>
            </a:custGeom>
            <a:solidFill>
              <a:schemeClr val="accent1"/>
            </a:solidFill>
            <a:ln cap="flat" cmpd="sng" w="9525">
              <a:solidFill>
                <a:srgbClr val="FFFFFF"/>
              </a:solidFill>
              <a:prstDash val="solid"/>
              <a:round/>
              <a:headEnd len="sm" w="sm" type="none"/>
              <a:tailEnd len="sm" w="sm" type="none"/>
            </a:ln>
          </p:spPr>
          <p:txBody>
            <a:bodyPr anchorCtr="0" anchor="t" bIns="22850" lIns="45725" spcFirstLastPara="1" rIns="45725" wrap="square" tIns="22850">
              <a:noAutofit/>
            </a:bodyPr>
            <a:lstStyle/>
            <a:p>
              <a:pPr indent="0" lvl="0" marL="0" marR="0" rtl="0" algn="l">
                <a:lnSpc>
                  <a:spcPct val="100000"/>
                </a:lnSpc>
                <a:spcBef>
                  <a:spcPts val="0"/>
                </a:spcBef>
                <a:spcAft>
                  <a:spcPts val="0"/>
                </a:spcAft>
                <a:buClr>
                  <a:srgbClr val="000000"/>
                </a:buClr>
                <a:buSzPts val="3600"/>
                <a:buFont typeface="Calibri"/>
                <a:buNone/>
              </a:pPr>
              <a:r>
                <a:t/>
              </a:r>
              <a:endParaRPr b="0" i="0" sz="3600" u="none" cap="none" strike="noStrike">
                <a:solidFill>
                  <a:schemeClr val="lt1"/>
                </a:solidFill>
                <a:latin typeface="Jost Light"/>
                <a:ea typeface="Jost Light"/>
                <a:cs typeface="Jost Light"/>
                <a:sym typeface="Jost Light"/>
              </a:endParaRPr>
            </a:p>
          </p:txBody>
        </p:sp>
        <p:sp>
          <p:nvSpPr>
            <p:cNvPr id="503" name="Google Shape;503;g311d5cb9a0a_0_108"/>
            <p:cNvSpPr/>
            <p:nvPr/>
          </p:nvSpPr>
          <p:spPr>
            <a:xfrm>
              <a:off x="10033655" y="1947799"/>
              <a:ext cx="264900" cy="346800"/>
            </a:xfrm>
            <a:custGeom>
              <a:rect b="b" l="l" r="r" t="t"/>
              <a:pathLst>
                <a:path extrusionOk="0" h="120000" w="120000">
                  <a:moveTo>
                    <a:pt x="114074" y="68571"/>
                  </a:moveTo>
                  <a:cubicBezTo>
                    <a:pt x="120000" y="64285"/>
                    <a:pt x="112592" y="60000"/>
                    <a:pt x="112592" y="55714"/>
                  </a:cubicBezTo>
                  <a:cubicBezTo>
                    <a:pt x="112592" y="52857"/>
                    <a:pt x="115555" y="50000"/>
                    <a:pt x="115555" y="47142"/>
                  </a:cubicBezTo>
                  <a:cubicBezTo>
                    <a:pt x="117037" y="42857"/>
                    <a:pt x="111111" y="45714"/>
                    <a:pt x="109629" y="45714"/>
                  </a:cubicBezTo>
                  <a:cubicBezTo>
                    <a:pt x="108148" y="45714"/>
                    <a:pt x="106666" y="45714"/>
                    <a:pt x="105185" y="45714"/>
                  </a:cubicBezTo>
                  <a:cubicBezTo>
                    <a:pt x="103703" y="45714"/>
                    <a:pt x="103703" y="47142"/>
                    <a:pt x="102222" y="47142"/>
                  </a:cubicBezTo>
                  <a:cubicBezTo>
                    <a:pt x="100740" y="47142"/>
                    <a:pt x="99259" y="42857"/>
                    <a:pt x="97777" y="42857"/>
                  </a:cubicBezTo>
                  <a:cubicBezTo>
                    <a:pt x="94814" y="37142"/>
                    <a:pt x="91851" y="40000"/>
                    <a:pt x="85925" y="40000"/>
                  </a:cubicBezTo>
                  <a:cubicBezTo>
                    <a:pt x="82962" y="40000"/>
                    <a:pt x="81481" y="40000"/>
                    <a:pt x="80000" y="37142"/>
                  </a:cubicBezTo>
                  <a:cubicBezTo>
                    <a:pt x="78518" y="34285"/>
                    <a:pt x="82962" y="31428"/>
                    <a:pt x="78518" y="28571"/>
                  </a:cubicBezTo>
                  <a:cubicBezTo>
                    <a:pt x="77037" y="27142"/>
                    <a:pt x="77037" y="24285"/>
                    <a:pt x="74074" y="24285"/>
                  </a:cubicBezTo>
                  <a:cubicBezTo>
                    <a:pt x="71111" y="24285"/>
                    <a:pt x="72592" y="24285"/>
                    <a:pt x="74074" y="21428"/>
                  </a:cubicBezTo>
                  <a:cubicBezTo>
                    <a:pt x="75555" y="18571"/>
                    <a:pt x="74074" y="15714"/>
                    <a:pt x="75555" y="12857"/>
                  </a:cubicBezTo>
                  <a:cubicBezTo>
                    <a:pt x="77037" y="10000"/>
                    <a:pt x="80000" y="8571"/>
                    <a:pt x="82962" y="7142"/>
                  </a:cubicBezTo>
                  <a:cubicBezTo>
                    <a:pt x="84444" y="5714"/>
                    <a:pt x="87407" y="5714"/>
                    <a:pt x="88888" y="2857"/>
                  </a:cubicBezTo>
                  <a:cubicBezTo>
                    <a:pt x="88888" y="0"/>
                    <a:pt x="82962" y="0"/>
                    <a:pt x="82962" y="1428"/>
                  </a:cubicBezTo>
                  <a:cubicBezTo>
                    <a:pt x="80000" y="4285"/>
                    <a:pt x="75555" y="8571"/>
                    <a:pt x="71111" y="8571"/>
                  </a:cubicBezTo>
                  <a:cubicBezTo>
                    <a:pt x="66666" y="8571"/>
                    <a:pt x="66666" y="8571"/>
                    <a:pt x="65185" y="11428"/>
                  </a:cubicBezTo>
                  <a:cubicBezTo>
                    <a:pt x="63703" y="14285"/>
                    <a:pt x="63703" y="10000"/>
                    <a:pt x="60740" y="10000"/>
                  </a:cubicBezTo>
                  <a:cubicBezTo>
                    <a:pt x="54814" y="11428"/>
                    <a:pt x="57777" y="20000"/>
                    <a:pt x="53333" y="22857"/>
                  </a:cubicBezTo>
                  <a:cubicBezTo>
                    <a:pt x="51851" y="24285"/>
                    <a:pt x="48888" y="25714"/>
                    <a:pt x="47407" y="28571"/>
                  </a:cubicBezTo>
                  <a:cubicBezTo>
                    <a:pt x="47407" y="28571"/>
                    <a:pt x="47407" y="32857"/>
                    <a:pt x="45925" y="32857"/>
                  </a:cubicBezTo>
                  <a:cubicBezTo>
                    <a:pt x="44444" y="30000"/>
                    <a:pt x="42962" y="28571"/>
                    <a:pt x="41481" y="27142"/>
                  </a:cubicBezTo>
                  <a:cubicBezTo>
                    <a:pt x="40000" y="24285"/>
                    <a:pt x="38518" y="24285"/>
                    <a:pt x="37037" y="24285"/>
                  </a:cubicBezTo>
                  <a:cubicBezTo>
                    <a:pt x="31111" y="22857"/>
                    <a:pt x="28148" y="18571"/>
                    <a:pt x="22222" y="22857"/>
                  </a:cubicBezTo>
                  <a:cubicBezTo>
                    <a:pt x="19259" y="24285"/>
                    <a:pt x="13333" y="28571"/>
                    <a:pt x="10370" y="25714"/>
                  </a:cubicBezTo>
                  <a:cubicBezTo>
                    <a:pt x="8888" y="24285"/>
                    <a:pt x="7407" y="24285"/>
                    <a:pt x="5925" y="22857"/>
                  </a:cubicBezTo>
                  <a:cubicBezTo>
                    <a:pt x="2962" y="22857"/>
                    <a:pt x="4444" y="20000"/>
                    <a:pt x="1481" y="22857"/>
                  </a:cubicBezTo>
                  <a:cubicBezTo>
                    <a:pt x="0" y="24285"/>
                    <a:pt x="1481" y="24285"/>
                    <a:pt x="2962" y="25714"/>
                  </a:cubicBezTo>
                  <a:cubicBezTo>
                    <a:pt x="2962" y="27142"/>
                    <a:pt x="1481" y="28571"/>
                    <a:pt x="1481" y="30000"/>
                  </a:cubicBezTo>
                  <a:cubicBezTo>
                    <a:pt x="4444" y="30000"/>
                    <a:pt x="7407" y="31428"/>
                    <a:pt x="8888" y="31428"/>
                  </a:cubicBezTo>
                  <a:cubicBezTo>
                    <a:pt x="10370" y="32857"/>
                    <a:pt x="11851" y="32857"/>
                    <a:pt x="11851" y="34285"/>
                  </a:cubicBezTo>
                  <a:cubicBezTo>
                    <a:pt x="13333" y="35714"/>
                    <a:pt x="13333" y="34285"/>
                    <a:pt x="14814" y="34285"/>
                  </a:cubicBezTo>
                  <a:cubicBezTo>
                    <a:pt x="14814" y="32857"/>
                    <a:pt x="14814" y="37142"/>
                    <a:pt x="16296" y="37142"/>
                  </a:cubicBezTo>
                  <a:cubicBezTo>
                    <a:pt x="17777" y="38571"/>
                    <a:pt x="19259" y="37142"/>
                    <a:pt x="22222" y="35714"/>
                  </a:cubicBezTo>
                  <a:cubicBezTo>
                    <a:pt x="23703" y="35714"/>
                    <a:pt x="19259" y="32857"/>
                    <a:pt x="19259" y="32857"/>
                  </a:cubicBezTo>
                  <a:cubicBezTo>
                    <a:pt x="19259" y="31428"/>
                    <a:pt x="23703" y="28571"/>
                    <a:pt x="23703" y="27142"/>
                  </a:cubicBezTo>
                  <a:cubicBezTo>
                    <a:pt x="25185" y="25714"/>
                    <a:pt x="28148" y="24285"/>
                    <a:pt x="29629" y="25714"/>
                  </a:cubicBezTo>
                  <a:cubicBezTo>
                    <a:pt x="31111" y="25714"/>
                    <a:pt x="34074" y="27142"/>
                    <a:pt x="34074" y="27142"/>
                  </a:cubicBezTo>
                  <a:cubicBezTo>
                    <a:pt x="34074" y="28571"/>
                    <a:pt x="34074" y="28571"/>
                    <a:pt x="35555" y="28571"/>
                  </a:cubicBezTo>
                  <a:cubicBezTo>
                    <a:pt x="35555" y="30000"/>
                    <a:pt x="34074" y="31428"/>
                    <a:pt x="34074" y="31428"/>
                  </a:cubicBezTo>
                  <a:cubicBezTo>
                    <a:pt x="34074" y="32857"/>
                    <a:pt x="37037" y="35714"/>
                    <a:pt x="37037" y="37142"/>
                  </a:cubicBezTo>
                  <a:cubicBezTo>
                    <a:pt x="40000" y="41428"/>
                    <a:pt x="42962" y="41428"/>
                    <a:pt x="42962" y="47142"/>
                  </a:cubicBezTo>
                  <a:cubicBezTo>
                    <a:pt x="42962" y="51428"/>
                    <a:pt x="42962" y="55714"/>
                    <a:pt x="41481" y="60000"/>
                  </a:cubicBezTo>
                  <a:cubicBezTo>
                    <a:pt x="41481" y="61428"/>
                    <a:pt x="44444" y="61428"/>
                    <a:pt x="44444" y="62857"/>
                  </a:cubicBezTo>
                  <a:cubicBezTo>
                    <a:pt x="42962" y="64285"/>
                    <a:pt x="41481" y="65714"/>
                    <a:pt x="41481" y="67142"/>
                  </a:cubicBezTo>
                  <a:cubicBezTo>
                    <a:pt x="40000" y="68571"/>
                    <a:pt x="40000" y="71428"/>
                    <a:pt x="38518" y="71428"/>
                  </a:cubicBezTo>
                  <a:cubicBezTo>
                    <a:pt x="35555" y="72857"/>
                    <a:pt x="32592" y="71428"/>
                    <a:pt x="32592" y="75714"/>
                  </a:cubicBezTo>
                  <a:cubicBezTo>
                    <a:pt x="32592" y="78571"/>
                    <a:pt x="28148" y="78571"/>
                    <a:pt x="32592" y="80000"/>
                  </a:cubicBezTo>
                  <a:cubicBezTo>
                    <a:pt x="34074" y="81428"/>
                    <a:pt x="35555" y="81428"/>
                    <a:pt x="38518" y="82857"/>
                  </a:cubicBezTo>
                  <a:cubicBezTo>
                    <a:pt x="40000" y="84285"/>
                    <a:pt x="41481" y="85714"/>
                    <a:pt x="42962" y="87142"/>
                  </a:cubicBezTo>
                  <a:cubicBezTo>
                    <a:pt x="45925" y="88571"/>
                    <a:pt x="47407" y="87142"/>
                    <a:pt x="50370" y="87142"/>
                  </a:cubicBezTo>
                  <a:cubicBezTo>
                    <a:pt x="51851" y="87142"/>
                    <a:pt x="53333" y="88571"/>
                    <a:pt x="56296" y="90000"/>
                  </a:cubicBezTo>
                  <a:cubicBezTo>
                    <a:pt x="57777" y="90000"/>
                    <a:pt x="59259" y="90000"/>
                    <a:pt x="60740" y="91428"/>
                  </a:cubicBezTo>
                  <a:cubicBezTo>
                    <a:pt x="65185" y="94285"/>
                    <a:pt x="68148" y="97142"/>
                    <a:pt x="71111" y="101428"/>
                  </a:cubicBezTo>
                  <a:cubicBezTo>
                    <a:pt x="72592" y="105714"/>
                    <a:pt x="74074" y="107142"/>
                    <a:pt x="80000" y="108571"/>
                  </a:cubicBezTo>
                  <a:cubicBezTo>
                    <a:pt x="81481" y="108571"/>
                    <a:pt x="82962" y="107142"/>
                    <a:pt x="84444" y="105714"/>
                  </a:cubicBezTo>
                  <a:cubicBezTo>
                    <a:pt x="85925" y="105714"/>
                    <a:pt x="87407" y="108571"/>
                    <a:pt x="88888" y="107142"/>
                  </a:cubicBezTo>
                  <a:cubicBezTo>
                    <a:pt x="91851" y="105714"/>
                    <a:pt x="94814" y="107142"/>
                    <a:pt x="96296" y="108571"/>
                  </a:cubicBezTo>
                  <a:cubicBezTo>
                    <a:pt x="96296" y="110000"/>
                    <a:pt x="94814" y="112857"/>
                    <a:pt x="94814" y="114285"/>
                  </a:cubicBezTo>
                  <a:cubicBezTo>
                    <a:pt x="93333" y="115714"/>
                    <a:pt x="91851" y="115714"/>
                    <a:pt x="94814" y="117142"/>
                  </a:cubicBezTo>
                  <a:cubicBezTo>
                    <a:pt x="94814" y="117142"/>
                    <a:pt x="97777" y="120000"/>
                    <a:pt x="96296" y="120000"/>
                  </a:cubicBezTo>
                  <a:cubicBezTo>
                    <a:pt x="99259" y="120000"/>
                    <a:pt x="100740" y="104285"/>
                    <a:pt x="102222" y="101428"/>
                  </a:cubicBezTo>
                  <a:cubicBezTo>
                    <a:pt x="102222" y="95714"/>
                    <a:pt x="97777" y="94285"/>
                    <a:pt x="96296" y="90000"/>
                  </a:cubicBezTo>
                  <a:cubicBezTo>
                    <a:pt x="96296" y="87142"/>
                    <a:pt x="96296" y="85714"/>
                    <a:pt x="97777" y="85714"/>
                  </a:cubicBezTo>
                  <a:cubicBezTo>
                    <a:pt x="99259" y="85714"/>
                    <a:pt x="103703" y="84285"/>
                    <a:pt x="103703" y="82857"/>
                  </a:cubicBezTo>
                  <a:cubicBezTo>
                    <a:pt x="102222" y="82857"/>
                    <a:pt x="99259" y="82857"/>
                    <a:pt x="99259" y="81428"/>
                  </a:cubicBezTo>
                  <a:cubicBezTo>
                    <a:pt x="97777" y="81428"/>
                    <a:pt x="97777" y="78571"/>
                    <a:pt x="97777" y="78571"/>
                  </a:cubicBezTo>
                  <a:cubicBezTo>
                    <a:pt x="100740" y="78571"/>
                    <a:pt x="103703" y="78571"/>
                    <a:pt x="106666" y="78571"/>
                  </a:cubicBezTo>
                  <a:cubicBezTo>
                    <a:pt x="108148" y="78571"/>
                    <a:pt x="117037" y="74285"/>
                    <a:pt x="117037" y="75714"/>
                  </a:cubicBezTo>
                  <a:cubicBezTo>
                    <a:pt x="117037" y="72857"/>
                    <a:pt x="112592" y="68571"/>
                    <a:pt x="114074" y="68571"/>
                  </a:cubicBezTo>
                  <a:cubicBezTo>
                    <a:pt x="115555" y="67142"/>
                    <a:pt x="112592" y="68571"/>
                    <a:pt x="114074" y="68571"/>
                  </a:cubicBezTo>
                  <a:close/>
                </a:path>
              </a:pathLst>
            </a:custGeom>
            <a:solidFill>
              <a:schemeClr val="accent1"/>
            </a:solidFill>
            <a:ln cap="flat" cmpd="sng" w="9525">
              <a:solidFill>
                <a:srgbClr val="FFFFFF"/>
              </a:solidFill>
              <a:prstDash val="solid"/>
              <a:round/>
              <a:headEnd len="sm" w="sm" type="none"/>
              <a:tailEnd len="sm" w="sm" type="none"/>
            </a:ln>
          </p:spPr>
          <p:txBody>
            <a:bodyPr anchorCtr="0" anchor="t" bIns="22850" lIns="45725" spcFirstLastPara="1" rIns="45725" wrap="square" tIns="22850">
              <a:noAutofit/>
            </a:bodyPr>
            <a:lstStyle/>
            <a:p>
              <a:pPr indent="0" lvl="0" marL="0" marR="0" rtl="0" algn="l">
                <a:lnSpc>
                  <a:spcPct val="100000"/>
                </a:lnSpc>
                <a:spcBef>
                  <a:spcPts val="0"/>
                </a:spcBef>
                <a:spcAft>
                  <a:spcPts val="0"/>
                </a:spcAft>
                <a:buClr>
                  <a:srgbClr val="000000"/>
                </a:buClr>
                <a:buSzPts val="3600"/>
                <a:buFont typeface="Calibri"/>
                <a:buNone/>
              </a:pPr>
              <a:r>
                <a:t/>
              </a:r>
              <a:endParaRPr b="0" i="0" sz="3600" u="none" cap="none" strike="noStrike">
                <a:solidFill>
                  <a:schemeClr val="lt1"/>
                </a:solidFill>
                <a:latin typeface="Jost Light"/>
                <a:ea typeface="Jost Light"/>
                <a:cs typeface="Jost Light"/>
                <a:sym typeface="Jost Light"/>
              </a:endParaRPr>
            </a:p>
          </p:txBody>
        </p:sp>
        <p:sp>
          <p:nvSpPr>
            <p:cNvPr id="504" name="Google Shape;504;g311d5cb9a0a_0_108"/>
            <p:cNvSpPr/>
            <p:nvPr/>
          </p:nvSpPr>
          <p:spPr>
            <a:xfrm>
              <a:off x="10069438" y="2179517"/>
              <a:ext cx="91800" cy="136200"/>
            </a:xfrm>
            <a:custGeom>
              <a:rect b="b" l="l" r="r" t="t"/>
              <a:pathLst>
                <a:path extrusionOk="0" h="120000" w="120000">
                  <a:moveTo>
                    <a:pt x="85714" y="21818"/>
                  </a:moveTo>
                  <a:cubicBezTo>
                    <a:pt x="77142" y="21818"/>
                    <a:pt x="72857" y="14545"/>
                    <a:pt x="64285" y="10909"/>
                  </a:cubicBezTo>
                  <a:cubicBezTo>
                    <a:pt x="59999" y="7272"/>
                    <a:pt x="51428" y="0"/>
                    <a:pt x="42857" y="0"/>
                  </a:cubicBezTo>
                  <a:cubicBezTo>
                    <a:pt x="42857" y="10909"/>
                    <a:pt x="17142" y="3636"/>
                    <a:pt x="17142" y="14545"/>
                  </a:cubicBezTo>
                  <a:cubicBezTo>
                    <a:pt x="17142" y="21818"/>
                    <a:pt x="17142" y="21818"/>
                    <a:pt x="12857" y="25454"/>
                  </a:cubicBezTo>
                  <a:cubicBezTo>
                    <a:pt x="4285" y="29090"/>
                    <a:pt x="8571" y="32727"/>
                    <a:pt x="8571" y="36363"/>
                  </a:cubicBezTo>
                  <a:cubicBezTo>
                    <a:pt x="8571" y="40000"/>
                    <a:pt x="4285" y="43636"/>
                    <a:pt x="0" y="47272"/>
                  </a:cubicBezTo>
                  <a:cubicBezTo>
                    <a:pt x="0" y="47272"/>
                    <a:pt x="0" y="50909"/>
                    <a:pt x="0" y="54545"/>
                  </a:cubicBezTo>
                  <a:cubicBezTo>
                    <a:pt x="4285" y="58181"/>
                    <a:pt x="0" y="61818"/>
                    <a:pt x="0" y="65454"/>
                  </a:cubicBezTo>
                  <a:cubicBezTo>
                    <a:pt x="0" y="65454"/>
                    <a:pt x="4285" y="76363"/>
                    <a:pt x="8571" y="72727"/>
                  </a:cubicBezTo>
                  <a:cubicBezTo>
                    <a:pt x="17142" y="72727"/>
                    <a:pt x="17142" y="65454"/>
                    <a:pt x="21428" y="65454"/>
                  </a:cubicBezTo>
                  <a:cubicBezTo>
                    <a:pt x="17142" y="65454"/>
                    <a:pt x="25714" y="72727"/>
                    <a:pt x="21428" y="72727"/>
                  </a:cubicBezTo>
                  <a:cubicBezTo>
                    <a:pt x="21428" y="80000"/>
                    <a:pt x="21428" y="83636"/>
                    <a:pt x="12857" y="87272"/>
                  </a:cubicBezTo>
                  <a:cubicBezTo>
                    <a:pt x="12857" y="87272"/>
                    <a:pt x="17142" y="94545"/>
                    <a:pt x="12857" y="94545"/>
                  </a:cubicBezTo>
                  <a:cubicBezTo>
                    <a:pt x="12857" y="98181"/>
                    <a:pt x="8571" y="98181"/>
                    <a:pt x="12857" y="101818"/>
                  </a:cubicBezTo>
                  <a:cubicBezTo>
                    <a:pt x="21428" y="105454"/>
                    <a:pt x="25714" y="105454"/>
                    <a:pt x="34285" y="116363"/>
                  </a:cubicBezTo>
                  <a:cubicBezTo>
                    <a:pt x="38571" y="120000"/>
                    <a:pt x="42857" y="105454"/>
                    <a:pt x="47142" y="105454"/>
                  </a:cubicBezTo>
                  <a:cubicBezTo>
                    <a:pt x="51428" y="94545"/>
                    <a:pt x="55714" y="83636"/>
                    <a:pt x="68571" y="80000"/>
                  </a:cubicBezTo>
                  <a:cubicBezTo>
                    <a:pt x="77142" y="76363"/>
                    <a:pt x="85714" y="76363"/>
                    <a:pt x="94285" y="69090"/>
                  </a:cubicBezTo>
                  <a:cubicBezTo>
                    <a:pt x="102857" y="65454"/>
                    <a:pt x="111428" y="58181"/>
                    <a:pt x="115714" y="47272"/>
                  </a:cubicBezTo>
                  <a:cubicBezTo>
                    <a:pt x="115714" y="40000"/>
                    <a:pt x="119999" y="36363"/>
                    <a:pt x="115714" y="29090"/>
                  </a:cubicBezTo>
                  <a:cubicBezTo>
                    <a:pt x="111428" y="25454"/>
                    <a:pt x="107142" y="21818"/>
                    <a:pt x="102857" y="18181"/>
                  </a:cubicBezTo>
                  <a:cubicBezTo>
                    <a:pt x="98571" y="18181"/>
                    <a:pt x="89999" y="21818"/>
                    <a:pt x="85714" y="21818"/>
                  </a:cubicBezTo>
                  <a:close/>
                </a:path>
              </a:pathLst>
            </a:custGeom>
            <a:solidFill>
              <a:schemeClr val="accent1"/>
            </a:solidFill>
            <a:ln cap="flat" cmpd="sng" w="9525">
              <a:solidFill>
                <a:srgbClr val="FFFFFF"/>
              </a:solidFill>
              <a:prstDash val="solid"/>
              <a:round/>
              <a:headEnd len="sm" w="sm" type="none"/>
              <a:tailEnd len="sm" w="sm" type="none"/>
            </a:ln>
          </p:spPr>
          <p:txBody>
            <a:bodyPr anchorCtr="0" anchor="t" bIns="22850" lIns="45725" spcFirstLastPara="1" rIns="45725" wrap="square" tIns="22850">
              <a:noAutofit/>
            </a:bodyPr>
            <a:lstStyle/>
            <a:p>
              <a:pPr indent="0" lvl="0" marL="0" marR="0" rtl="0" algn="l">
                <a:lnSpc>
                  <a:spcPct val="100000"/>
                </a:lnSpc>
                <a:spcBef>
                  <a:spcPts val="0"/>
                </a:spcBef>
                <a:spcAft>
                  <a:spcPts val="0"/>
                </a:spcAft>
                <a:buClr>
                  <a:srgbClr val="000000"/>
                </a:buClr>
                <a:buSzPts val="3600"/>
                <a:buFont typeface="Calibri"/>
                <a:buNone/>
              </a:pPr>
              <a:r>
                <a:t/>
              </a:r>
              <a:endParaRPr b="0" i="0" sz="3600" u="none" cap="none" strike="noStrike">
                <a:solidFill>
                  <a:schemeClr val="lt1"/>
                </a:solidFill>
                <a:latin typeface="Jost Light"/>
                <a:ea typeface="Jost Light"/>
                <a:cs typeface="Jost Light"/>
                <a:sym typeface="Jost Light"/>
              </a:endParaRPr>
            </a:p>
          </p:txBody>
        </p:sp>
        <p:sp>
          <p:nvSpPr>
            <p:cNvPr id="505" name="Google Shape;505;g311d5cb9a0a_0_108"/>
            <p:cNvSpPr/>
            <p:nvPr/>
          </p:nvSpPr>
          <p:spPr>
            <a:xfrm>
              <a:off x="10059373" y="2204796"/>
              <a:ext cx="210300" cy="391800"/>
            </a:xfrm>
            <a:custGeom>
              <a:rect b="b" l="l" r="r" t="t"/>
              <a:pathLst>
                <a:path extrusionOk="0" h="120000" w="120000">
                  <a:moveTo>
                    <a:pt x="106875" y="26526"/>
                  </a:moveTo>
                  <a:cubicBezTo>
                    <a:pt x="99375" y="24000"/>
                    <a:pt x="110625" y="18947"/>
                    <a:pt x="105000" y="17684"/>
                  </a:cubicBezTo>
                  <a:cubicBezTo>
                    <a:pt x="101250" y="15157"/>
                    <a:pt x="97500" y="16421"/>
                    <a:pt x="93750" y="16421"/>
                  </a:cubicBezTo>
                  <a:cubicBezTo>
                    <a:pt x="90000" y="15157"/>
                    <a:pt x="90000" y="17684"/>
                    <a:pt x="86250" y="17684"/>
                  </a:cubicBezTo>
                  <a:cubicBezTo>
                    <a:pt x="82500" y="16421"/>
                    <a:pt x="78750" y="16421"/>
                    <a:pt x="76875" y="13894"/>
                  </a:cubicBezTo>
                  <a:cubicBezTo>
                    <a:pt x="75000" y="12631"/>
                    <a:pt x="73125" y="8842"/>
                    <a:pt x="71250" y="7578"/>
                  </a:cubicBezTo>
                  <a:cubicBezTo>
                    <a:pt x="67500" y="6315"/>
                    <a:pt x="65625" y="3789"/>
                    <a:pt x="61875" y="2526"/>
                  </a:cubicBezTo>
                  <a:cubicBezTo>
                    <a:pt x="60000" y="0"/>
                    <a:pt x="56250" y="1263"/>
                    <a:pt x="52500" y="0"/>
                  </a:cubicBezTo>
                  <a:cubicBezTo>
                    <a:pt x="56250" y="2526"/>
                    <a:pt x="58125" y="3789"/>
                    <a:pt x="58125" y="6315"/>
                  </a:cubicBezTo>
                  <a:cubicBezTo>
                    <a:pt x="56250" y="8842"/>
                    <a:pt x="56250" y="11368"/>
                    <a:pt x="52500" y="12631"/>
                  </a:cubicBezTo>
                  <a:cubicBezTo>
                    <a:pt x="48750" y="15157"/>
                    <a:pt x="46875" y="17684"/>
                    <a:pt x="43125" y="17684"/>
                  </a:cubicBezTo>
                  <a:cubicBezTo>
                    <a:pt x="39375" y="18947"/>
                    <a:pt x="35625" y="18947"/>
                    <a:pt x="31875" y="21473"/>
                  </a:cubicBezTo>
                  <a:cubicBezTo>
                    <a:pt x="30000" y="22736"/>
                    <a:pt x="22500" y="34105"/>
                    <a:pt x="20625" y="32842"/>
                  </a:cubicBezTo>
                  <a:cubicBezTo>
                    <a:pt x="16875" y="29052"/>
                    <a:pt x="15000" y="29052"/>
                    <a:pt x="11250" y="27789"/>
                  </a:cubicBezTo>
                  <a:cubicBezTo>
                    <a:pt x="9375" y="27789"/>
                    <a:pt x="9375" y="27789"/>
                    <a:pt x="11250" y="26526"/>
                  </a:cubicBezTo>
                  <a:cubicBezTo>
                    <a:pt x="13125" y="25263"/>
                    <a:pt x="13125" y="24000"/>
                    <a:pt x="11250" y="22736"/>
                  </a:cubicBezTo>
                  <a:cubicBezTo>
                    <a:pt x="7500" y="24000"/>
                    <a:pt x="0" y="29052"/>
                    <a:pt x="3750" y="32842"/>
                  </a:cubicBezTo>
                  <a:cubicBezTo>
                    <a:pt x="3750" y="32842"/>
                    <a:pt x="7500" y="36631"/>
                    <a:pt x="5625" y="37894"/>
                  </a:cubicBezTo>
                  <a:cubicBezTo>
                    <a:pt x="3750" y="37894"/>
                    <a:pt x="1875" y="39157"/>
                    <a:pt x="5625" y="40421"/>
                  </a:cubicBezTo>
                  <a:cubicBezTo>
                    <a:pt x="15000" y="44210"/>
                    <a:pt x="22500" y="51789"/>
                    <a:pt x="26250" y="59368"/>
                  </a:cubicBezTo>
                  <a:cubicBezTo>
                    <a:pt x="31875" y="65684"/>
                    <a:pt x="35625" y="73263"/>
                    <a:pt x="43125" y="79578"/>
                  </a:cubicBezTo>
                  <a:cubicBezTo>
                    <a:pt x="45000" y="82105"/>
                    <a:pt x="48750" y="84631"/>
                    <a:pt x="48750" y="88421"/>
                  </a:cubicBezTo>
                  <a:cubicBezTo>
                    <a:pt x="48750" y="89684"/>
                    <a:pt x="46875" y="88421"/>
                    <a:pt x="46875" y="89684"/>
                  </a:cubicBezTo>
                  <a:cubicBezTo>
                    <a:pt x="48750" y="90947"/>
                    <a:pt x="50625" y="92210"/>
                    <a:pt x="52500" y="93473"/>
                  </a:cubicBezTo>
                  <a:cubicBezTo>
                    <a:pt x="54375" y="96000"/>
                    <a:pt x="56250" y="98526"/>
                    <a:pt x="60000" y="99789"/>
                  </a:cubicBezTo>
                  <a:cubicBezTo>
                    <a:pt x="65625" y="101052"/>
                    <a:pt x="71250" y="103578"/>
                    <a:pt x="76875" y="104842"/>
                  </a:cubicBezTo>
                  <a:cubicBezTo>
                    <a:pt x="80625" y="106105"/>
                    <a:pt x="84375" y="108631"/>
                    <a:pt x="90000" y="109894"/>
                  </a:cubicBezTo>
                  <a:cubicBezTo>
                    <a:pt x="93750" y="112421"/>
                    <a:pt x="97500" y="114947"/>
                    <a:pt x="101250" y="117473"/>
                  </a:cubicBezTo>
                  <a:cubicBezTo>
                    <a:pt x="108750" y="120000"/>
                    <a:pt x="106875" y="114947"/>
                    <a:pt x="110625" y="113684"/>
                  </a:cubicBezTo>
                  <a:cubicBezTo>
                    <a:pt x="112500" y="112421"/>
                    <a:pt x="112500" y="109894"/>
                    <a:pt x="114375" y="108631"/>
                  </a:cubicBezTo>
                  <a:cubicBezTo>
                    <a:pt x="114375" y="107368"/>
                    <a:pt x="120000" y="104842"/>
                    <a:pt x="118125" y="103578"/>
                  </a:cubicBezTo>
                  <a:cubicBezTo>
                    <a:pt x="114375" y="102315"/>
                    <a:pt x="112500" y="102315"/>
                    <a:pt x="114375" y="98526"/>
                  </a:cubicBezTo>
                  <a:cubicBezTo>
                    <a:pt x="114375" y="97263"/>
                    <a:pt x="114375" y="96000"/>
                    <a:pt x="114375" y="96000"/>
                  </a:cubicBezTo>
                  <a:cubicBezTo>
                    <a:pt x="116250" y="94736"/>
                    <a:pt x="118125" y="93473"/>
                    <a:pt x="118125" y="93473"/>
                  </a:cubicBezTo>
                  <a:cubicBezTo>
                    <a:pt x="120000" y="89684"/>
                    <a:pt x="116250" y="83368"/>
                    <a:pt x="120000" y="80842"/>
                  </a:cubicBezTo>
                  <a:cubicBezTo>
                    <a:pt x="120000" y="79578"/>
                    <a:pt x="118125" y="77052"/>
                    <a:pt x="116250" y="74526"/>
                  </a:cubicBezTo>
                  <a:cubicBezTo>
                    <a:pt x="114375" y="70736"/>
                    <a:pt x="112500" y="70736"/>
                    <a:pt x="106875" y="72000"/>
                  </a:cubicBezTo>
                  <a:cubicBezTo>
                    <a:pt x="99375" y="72000"/>
                    <a:pt x="103125" y="63157"/>
                    <a:pt x="103125" y="60631"/>
                  </a:cubicBezTo>
                  <a:cubicBezTo>
                    <a:pt x="99375" y="61894"/>
                    <a:pt x="97500" y="64421"/>
                    <a:pt x="93750" y="64421"/>
                  </a:cubicBezTo>
                  <a:cubicBezTo>
                    <a:pt x="91875" y="64421"/>
                    <a:pt x="88125" y="64421"/>
                    <a:pt x="86250" y="64421"/>
                  </a:cubicBezTo>
                  <a:cubicBezTo>
                    <a:pt x="84375" y="63157"/>
                    <a:pt x="84375" y="60631"/>
                    <a:pt x="82500" y="60631"/>
                  </a:cubicBezTo>
                  <a:cubicBezTo>
                    <a:pt x="76875" y="60631"/>
                    <a:pt x="76875" y="55578"/>
                    <a:pt x="75000" y="53052"/>
                  </a:cubicBezTo>
                  <a:cubicBezTo>
                    <a:pt x="71250" y="50526"/>
                    <a:pt x="69375" y="46736"/>
                    <a:pt x="73125" y="44210"/>
                  </a:cubicBezTo>
                  <a:cubicBezTo>
                    <a:pt x="75000" y="42947"/>
                    <a:pt x="78750" y="42947"/>
                    <a:pt x="78750" y="41684"/>
                  </a:cubicBezTo>
                  <a:cubicBezTo>
                    <a:pt x="78750" y="40421"/>
                    <a:pt x="78750" y="39157"/>
                    <a:pt x="78750" y="37894"/>
                  </a:cubicBezTo>
                  <a:cubicBezTo>
                    <a:pt x="78750" y="34105"/>
                    <a:pt x="78750" y="32842"/>
                    <a:pt x="84375" y="31578"/>
                  </a:cubicBezTo>
                  <a:cubicBezTo>
                    <a:pt x="88125" y="30315"/>
                    <a:pt x="90000" y="30315"/>
                    <a:pt x="93750" y="30315"/>
                  </a:cubicBezTo>
                  <a:cubicBezTo>
                    <a:pt x="95625" y="30315"/>
                    <a:pt x="97500" y="29052"/>
                    <a:pt x="99375" y="27789"/>
                  </a:cubicBezTo>
                  <a:cubicBezTo>
                    <a:pt x="101250" y="27789"/>
                    <a:pt x="110625" y="29052"/>
                    <a:pt x="106875" y="26526"/>
                  </a:cubicBezTo>
                  <a:close/>
                </a:path>
              </a:pathLst>
            </a:custGeom>
            <a:solidFill>
              <a:schemeClr val="accent1"/>
            </a:solidFill>
            <a:ln cap="flat" cmpd="sng" w="9525">
              <a:solidFill>
                <a:srgbClr val="FFFFFF"/>
              </a:solidFill>
              <a:prstDash val="solid"/>
              <a:round/>
              <a:headEnd len="sm" w="sm" type="none"/>
              <a:tailEnd len="sm" w="sm" type="none"/>
            </a:ln>
          </p:spPr>
          <p:txBody>
            <a:bodyPr anchorCtr="0" anchor="t" bIns="22850" lIns="45725" spcFirstLastPara="1" rIns="45725" wrap="square" tIns="22850">
              <a:noAutofit/>
            </a:bodyPr>
            <a:lstStyle/>
            <a:p>
              <a:pPr indent="0" lvl="0" marL="0" marR="0" rtl="0" algn="l">
                <a:lnSpc>
                  <a:spcPct val="100000"/>
                </a:lnSpc>
                <a:spcBef>
                  <a:spcPts val="0"/>
                </a:spcBef>
                <a:spcAft>
                  <a:spcPts val="0"/>
                </a:spcAft>
                <a:buClr>
                  <a:srgbClr val="000000"/>
                </a:buClr>
                <a:buSzPts val="3600"/>
                <a:buFont typeface="Calibri"/>
                <a:buNone/>
              </a:pPr>
              <a:r>
                <a:t/>
              </a:r>
              <a:endParaRPr b="0" i="0" sz="3600" u="none" cap="none" strike="noStrike">
                <a:solidFill>
                  <a:schemeClr val="lt1"/>
                </a:solidFill>
                <a:latin typeface="Jost Light"/>
                <a:ea typeface="Jost Light"/>
                <a:cs typeface="Jost Light"/>
                <a:sym typeface="Jost Light"/>
              </a:endParaRPr>
            </a:p>
          </p:txBody>
        </p:sp>
        <p:sp>
          <p:nvSpPr>
            <p:cNvPr id="506" name="Google Shape;506;g311d5cb9a0a_0_108"/>
            <p:cNvSpPr/>
            <p:nvPr/>
          </p:nvSpPr>
          <p:spPr>
            <a:xfrm>
              <a:off x="10152184" y="2571332"/>
              <a:ext cx="143100" cy="874800"/>
            </a:xfrm>
            <a:custGeom>
              <a:rect b="b" l="l" r="r" t="t"/>
              <a:pathLst>
                <a:path extrusionOk="0" h="120000" w="120000">
                  <a:moveTo>
                    <a:pt x="109090" y="15849"/>
                  </a:moveTo>
                  <a:cubicBezTo>
                    <a:pt x="103636" y="15283"/>
                    <a:pt x="109090" y="12452"/>
                    <a:pt x="103636" y="11320"/>
                  </a:cubicBezTo>
                  <a:cubicBezTo>
                    <a:pt x="100909" y="10754"/>
                    <a:pt x="95454" y="9056"/>
                    <a:pt x="98181" y="7924"/>
                  </a:cubicBezTo>
                  <a:cubicBezTo>
                    <a:pt x="103636" y="7358"/>
                    <a:pt x="95454" y="7358"/>
                    <a:pt x="98181" y="6792"/>
                  </a:cubicBezTo>
                  <a:cubicBezTo>
                    <a:pt x="100909" y="6226"/>
                    <a:pt x="98181" y="5660"/>
                    <a:pt x="95454" y="5094"/>
                  </a:cubicBezTo>
                  <a:cubicBezTo>
                    <a:pt x="92727" y="4528"/>
                    <a:pt x="92727" y="3962"/>
                    <a:pt x="92727" y="2830"/>
                  </a:cubicBezTo>
                  <a:cubicBezTo>
                    <a:pt x="92727" y="1698"/>
                    <a:pt x="90000" y="1132"/>
                    <a:pt x="87272" y="0"/>
                  </a:cubicBezTo>
                  <a:cubicBezTo>
                    <a:pt x="84545" y="566"/>
                    <a:pt x="81818" y="1132"/>
                    <a:pt x="81818" y="1698"/>
                  </a:cubicBezTo>
                  <a:cubicBezTo>
                    <a:pt x="79090" y="2830"/>
                    <a:pt x="73636" y="2264"/>
                    <a:pt x="76363" y="3396"/>
                  </a:cubicBezTo>
                  <a:cubicBezTo>
                    <a:pt x="76363" y="5094"/>
                    <a:pt x="76363" y="6792"/>
                    <a:pt x="76363" y="8490"/>
                  </a:cubicBezTo>
                  <a:cubicBezTo>
                    <a:pt x="76363" y="10754"/>
                    <a:pt x="79090" y="13584"/>
                    <a:pt x="76363" y="15849"/>
                  </a:cubicBezTo>
                  <a:cubicBezTo>
                    <a:pt x="73636" y="16415"/>
                    <a:pt x="70909" y="16981"/>
                    <a:pt x="70909" y="17547"/>
                  </a:cubicBezTo>
                  <a:cubicBezTo>
                    <a:pt x="70909" y="18679"/>
                    <a:pt x="73636" y="19811"/>
                    <a:pt x="73636" y="20943"/>
                  </a:cubicBezTo>
                  <a:cubicBezTo>
                    <a:pt x="73636" y="24339"/>
                    <a:pt x="68181" y="28301"/>
                    <a:pt x="62727" y="31698"/>
                  </a:cubicBezTo>
                  <a:cubicBezTo>
                    <a:pt x="60000" y="33396"/>
                    <a:pt x="60000" y="34528"/>
                    <a:pt x="62727" y="36226"/>
                  </a:cubicBezTo>
                  <a:cubicBezTo>
                    <a:pt x="62727" y="37358"/>
                    <a:pt x="62727" y="37924"/>
                    <a:pt x="57272" y="38490"/>
                  </a:cubicBezTo>
                  <a:cubicBezTo>
                    <a:pt x="54545" y="39056"/>
                    <a:pt x="57272" y="39622"/>
                    <a:pt x="57272" y="40188"/>
                  </a:cubicBezTo>
                  <a:cubicBezTo>
                    <a:pt x="57272" y="41886"/>
                    <a:pt x="57272" y="43584"/>
                    <a:pt x="57272" y="45283"/>
                  </a:cubicBezTo>
                  <a:cubicBezTo>
                    <a:pt x="57272" y="45849"/>
                    <a:pt x="57272" y="46981"/>
                    <a:pt x="57272" y="47547"/>
                  </a:cubicBezTo>
                  <a:cubicBezTo>
                    <a:pt x="54545" y="48113"/>
                    <a:pt x="57272" y="49245"/>
                    <a:pt x="54545" y="49811"/>
                  </a:cubicBezTo>
                  <a:cubicBezTo>
                    <a:pt x="49090" y="52641"/>
                    <a:pt x="43636" y="55471"/>
                    <a:pt x="38181" y="58301"/>
                  </a:cubicBezTo>
                  <a:cubicBezTo>
                    <a:pt x="35454" y="60000"/>
                    <a:pt x="27272" y="60566"/>
                    <a:pt x="30000" y="62264"/>
                  </a:cubicBezTo>
                  <a:cubicBezTo>
                    <a:pt x="32727" y="63962"/>
                    <a:pt x="38181" y="66792"/>
                    <a:pt x="32727" y="69056"/>
                  </a:cubicBezTo>
                  <a:cubicBezTo>
                    <a:pt x="27272" y="70188"/>
                    <a:pt x="21818" y="73018"/>
                    <a:pt x="27272" y="74716"/>
                  </a:cubicBezTo>
                  <a:cubicBezTo>
                    <a:pt x="30000" y="75849"/>
                    <a:pt x="32727" y="75849"/>
                    <a:pt x="35454" y="75283"/>
                  </a:cubicBezTo>
                  <a:cubicBezTo>
                    <a:pt x="38181" y="74716"/>
                    <a:pt x="49090" y="74716"/>
                    <a:pt x="46363" y="75283"/>
                  </a:cubicBezTo>
                  <a:cubicBezTo>
                    <a:pt x="46363" y="75283"/>
                    <a:pt x="43636" y="75283"/>
                    <a:pt x="40909" y="75849"/>
                  </a:cubicBezTo>
                  <a:cubicBezTo>
                    <a:pt x="40909" y="76415"/>
                    <a:pt x="40909" y="76415"/>
                    <a:pt x="43636" y="76981"/>
                  </a:cubicBezTo>
                  <a:cubicBezTo>
                    <a:pt x="43636" y="76981"/>
                    <a:pt x="40909" y="77547"/>
                    <a:pt x="40909" y="77547"/>
                  </a:cubicBezTo>
                  <a:cubicBezTo>
                    <a:pt x="38181" y="78679"/>
                    <a:pt x="35454" y="80943"/>
                    <a:pt x="38181" y="82075"/>
                  </a:cubicBezTo>
                  <a:cubicBezTo>
                    <a:pt x="38181" y="82641"/>
                    <a:pt x="38181" y="82641"/>
                    <a:pt x="35454" y="83773"/>
                  </a:cubicBezTo>
                  <a:cubicBezTo>
                    <a:pt x="32727" y="84339"/>
                    <a:pt x="38181" y="84339"/>
                    <a:pt x="40909" y="84905"/>
                  </a:cubicBezTo>
                  <a:cubicBezTo>
                    <a:pt x="40909" y="84905"/>
                    <a:pt x="40909" y="84905"/>
                    <a:pt x="38181" y="85471"/>
                  </a:cubicBezTo>
                  <a:cubicBezTo>
                    <a:pt x="35454" y="85471"/>
                    <a:pt x="30000" y="86037"/>
                    <a:pt x="35454" y="86037"/>
                  </a:cubicBezTo>
                  <a:cubicBezTo>
                    <a:pt x="32727" y="86603"/>
                    <a:pt x="35454" y="88301"/>
                    <a:pt x="38181" y="88301"/>
                  </a:cubicBezTo>
                  <a:cubicBezTo>
                    <a:pt x="35454" y="88301"/>
                    <a:pt x="27272" y="87735"/>
                    <a:pt x="30000" y="89433"/>
                  </a:cubicBezTo>
                  <a:cubicBezTo>
                    <a:pt x="30000" y="89433"/>
                    <a:pt x="32727" y="92264"/>
                    <a:pt x="27272" y="91698"/>
                  </a:cubicBezTo>
                  <a:cubicBezTo>
                    <a:pt x="27272" y="91698"/>
                    <a:pt x="21818" y="90566"/>
                    <a:pt x="21818" y="90000"/>
                  </a:cubicBezTo>
                  <a:cubicBezTo>
                    <a:pt x="16363" y="89433"/>
                    <a:pt x="19090" y="88867"/>
                    <a:pt x="13636" y="89433"/>
                  </a:cubicBezTo>
                  <a:cubicBezTo>
                    <a:pt x="13636" y="89433"/>
                    <a:pt x="10909" y="90000"/>
                    <a:pt x="10909" y="90000"/>
                  </a:cubicBezTo>
                  <a:cubicBezTo>
                    <a:pt x="10909" y="90566"/>
                    <a:pt x="13636" y="90566"/>
                    <a:pt x="10909" y="91132"/>
                  </a:cubicBezTo>
                  <a:cubicBezTo>
                    <a:pt x="10909" y="91698"/>
                    <a:pt x="0" y="91698"/>
                    <a:pt x="0" y="92830"/>
                  </a:cubicBezTo>
                  <a:cubicBezTo>
                    <a:pt x="0" y="92830"/>
                    <a:pt x="2727" y="93396"/>
                    <a:pt x="5454" y="93396"/>
                  </a:cubicBezTo>
                  <a:cubicBezTo>
                    <a:pt x="5454" y="93396"/>
                    <a:pt x="2727" y="92830"/>
                    <a:pt x="5454" y="92264"/>
                  </a:cubicBezTo>
                  <a:cubicBezTo>
                    <a:pt x="5454" y="92264"/>
                    <a:pt x="13636" y="93396"/>
                    <a:pt x="19090" y="92830"/>
                  </a:cubicBezTo>
                  <a:cubicBezTo>
                    <a:pt x="30000" y="92264"/>
                    <a:pt x="13636" y="96226"/>
                    <a:pt x="19090" y="96792"/>
                  </a:cubicBezTo>
                  <a:cubicBezTo>
                    <a:pt x="21818" y="96792"/>
                    <a:pt x="27272" y="96226"/>
                    <a:pt x="30000" y="96792"/>
                  </a:cubicBezTo>
                  <a:cubicBezTo>
                    <a:pt x="32727" y="96792"/>
                    <a:pt x="32727" y="98490"/>
                    <a:pt x="30000" y="97924"/>
                  </a:cubicBezTo>
                  <a:cubicBezTo>
                    <a:pt x="30000" y="97924"/>
                    <a:pt x="21818" y="96792"/>
                    <a:pt x="21818" y="97358"/>
                  </a:cubicBezTo>
                  <a:cubicBezTo>
                    <a:pt x="19090" y="97924"/>
                    <a:pt x="16363" y="97924"/>
                    <a:pt x="19090" y="98490"/>
                  </a:cubicBezTo>
                  <a:cubicBezTo>
                    <a:pt x="19090" y="98490"/>
                    <a:pt x="24545" y="99622"/>
                    <a:pt x="21818" y="99622"/>
                  </a:cubicBezTo>
                  <a:cubicBezTo>
                    <a:pt x="19090" y="99622"/>
                    <a:pt x="19090" y="101320"/>
                    <a:pt x="19090" y="101320"/>
                  </a:cubicBezTo>
                  <a:cubicBezTo>
                    <a:pt x="16363" y="103018"/>
                    <a:pt x="24545" y="100754"/>
                    <a:pt x="24545" y="100754"/>
                  </a:cubicBezTo>
                  <a:cubicBezTo>
                    <a:pt x="24545" y="100754"/>
                    <a:pt x="21818" y="103584"/>
                    <a:pt x="24545" y="103018"/>
                  </a:cubicBezTo>
                  <a:cubicBezTo>
                    <a:pt x="24545" y="103018"/>
                    <a:pt x="21818" y="103018"/>
                    <a:pt x="21818" y="103584"/>
                  </a:cubicBezTo>
                  <a:cubicBezTo>
                    <a:pt x="19090" y="104150"/>
                    <a:pt x="21818" y="104150"/>
                    <a:pt x="24545" y="104716"/>
                  </a:cubicBezTo>
                  <a:cubicBezTo>
                    <a:pt x="24545" y="104716"/>
                    <a:pt x="19090" y="105283"/>
                    <a:pt x="19090" y="105283"/>
                  </a:cubicBezTo>
                  <a:cubicBezTo>
                    <a:pt x="16363" y="105283"/>
                    <a:pt x="19090" y="105283"/>
                    <a:pt x="19090" y="105849"/>
                  </a:cubicBezTo>
                  <a:cubicBezTo>
                    <a:pt x="16363" y="106981"/>
                    <a:pt x="27272" y="106981"/>
                    <a:pt x="27272" y="106415"/>
                  </a:cubicBezTo>
                  <a:cubicBezTo>
                    <a:pt x="27272" y="106981"/>
                    <a:pt x="24545" y="106981"/>
                    <a:pt x="27272" y="107547"/>
                  </a:cubicBezTo>
                  <a:cubicBezTo>
                    <a:pt x="27272" y="107547"/>
                    <a:pt x="27272" y="107547"/>
                    <a:pt x="27272" y="107547"/>
                  </a:cubicBezTo>
                  <a:cubicBezTo>
                    <a:pt x="27272" y="108113"/>
                    <a:pt x="21818" y="108679"/>
                    <a:pt x="21818" y="109245"/>
                  </a:cubicBezTo>
                  <a:cubicBezTo>
                    <a:pt x="19090" y="110377"/>
                    <a:pt x="27272" y="108679"/>
                    <a:pt x="30000" y="108679"/>
                  </a:cubicBezTo>
                  <a:cubicBezTo>
                    <a:pt x="27272" y="109245"/>
                    <a:pt x="30000" y="109811"/>
                    <a:pt x="30000" y="109811"/>
                  </a:cubicBezTo>
                  <a:cubicBezTo>
                    <a:pt x="30000" y="110377"/>
                    <a:pt x="21818" y="110943"/>
                    <a:pt x="21818" y="110943"/>
                  </a:cubicBezTo>
                  <a:cubicBezTo>
                    <a:pt x="27272" y="111509"/>
                    <a:pt x="27272" y="110943"/>
                    <a:pt x="30000" y="112075"/>
                  </a:cubicBezTo>
                  <a:cubicBezTo>
                    <a:pt x="32727" y="113207"/>
                    <a:pt x="38181" y="110377"/>
                    <a:pt x="35454" y="110377"/>
                  </a:cubicBezTo>
                  <a:cubicBezTo>
                    <a:pt x="38181" y="110377"/>
                    <a:pt x="38181" y="110943"/>
                    <a:pt x="40909" y="111509"/>
                  </a:cubicBezTo>
                  <a:cubicBezTo>
                    <a:pt x="40909" y="111509"/>
                    <a:pt x="40909" y="110377"/>
                    <a:pt x="40909" y="110377"/>
                  </a:cubicBezTo>
                  <a:cubicBezTo>
                    <a:pt x="40909" y="110377"/>
                    <a:pt x="40909" y="111509"/>
                    <a:pt x="40909" y="111509"/>
                  </a:cubicBezTo>
                  <a:cubicBezTo>
                    <a:pt x="43636" y="110943"/>
                    <a:pt x="43636" y="110377"/>
                    <a:pt x="43636" y="110943"/>
                  </a:cubicBezTo>
                  <a:cubicBezTo>
                    <a:pt x="46363" y="110943"/>
                    <a:pt x="43636" y="112075"/>
                    <a:pt x="43636" y="112075"/>
                  </a:cubicBezTo>
                  <a:cubicBezTo>
                    <a:pt x="40909" y="112641"/>
                    <a:pt x="46363" y="112641"/>
                    <a:pt x="43636" y="113207"/>
                  </a:cubicBezTo>
                  <a:cubicBezTo>
                    <a:pt x="40909" y="114339"/>
                    <a:pt x="46363" y="113773"/>
                    <a:pt x="49090" y="114339"/>
                  </a:cubicBezTo>
                  <a:cubicBezTo>
                    <a:pt x="57272" y="114339"/>
                    <a:pt x="65454" y="115471"/>
                    <a:pt x="57272" y="116603"/>
                  </a:cubicBezTo>
                  <a:cubicBezTo>
                    <a:pt x="54545" y="117169"/>
                    <a:pt x="46363" y="116603"/>
                    <a:pt x="43636" y="117169"/>
                  </a:cubicBezTo>
                  <a:cubicBezTo>
                    <a:pt x="40909" y="118301"/>
                    <a:pt x="49090" y="117735"/>
                    <a:pt x="51818" y="118301"/>
                  </a:cubicBezTo>
                  <a:cubicBezTo>
                    <a:pt x="49090" y="118301"/>
                    <a:pt x="49090" y="118301"/>
                    <a:pt x="49090" y="118301"/>
                  </a:cubicBezTo>
                  <a:cubicBezTo>
                    <a:pt x="49090" y="118301"/>
                    <a:pt x="60000" y="120000"/>
                    <a:pt x="65454" y="118867"/>
                  </a:cubicBezTo>
                  <a:cubicBezTo>
                    <a:pt x="68181" y="117735"/>
                    <a:pt x="62727" y="116603"/>
                    <a:pt x="68181" y="115471"/>
                  </a:cubicBezTo>
                  <a:cubicBezTo>
                    <a:pt x="70909" y="114339"/>
                    <a:pt x="79090" y="114339"/>
                    <a:pt x="81818" y="114339"/>
                  </a:cubicBezTo>
                  <a:cubicBezTo>
                    <a:pt x="95454" y="112641"/>
                    <a:pt x="76363" y="112641"/>
                    <a:pt x="70909" y="112641"/>
                  </a:cubicBezTo>
                  <a:cubicBezTo>
                    <a:pt x="65454" y="112641"/>
                    <a:pt x="57272" y="112641"/>
                    <a:pt x="51818" y="112075"/>
                  </a:cubicBezTo>
                  <a:cubicBezTo>
                    <a:pt x="46363" y="110943"/>
                    <a:pt x="46363" y="110943"/>
                    <a:pt x="46363" y="108679"/>
                  </a:cubicBezTo>
                  <a:cubicBezTo>
                    <a:pt x="46363" y="106415"/>
                    <a:pt x="43636" y="108113"/>
                    <a:pt x="35454" y="106981"/>
                  </a:cubicBezTo>
                  <a:cubicBezTo>
                    <a:pt x="32727" y="106981"/>
                    <a:pt x="32727" y="105283"/>
                    <a:pt x="32727" y="104716"/>
                  </a:cubicBezTo>
                  <a:cubicBezTo>
                    <a:pt x="30000" y="103584"/>
                    <a:pt x="30000" y="101886"/>
                    <a:pt x="35454" y="101320"/>
                  </a:cubicBezTo>
                  <a:cubicBezTo>
                    <a:pt x="38181" y="100754"/>
                    <a:pt x="38181" y="100754"/>
                    <a:pt x="40909" y="100188"/>
                  </a:cubicBezTo>
                  <a:cubicBezTo>
                    <a:pt x="40909" y="99622"/>
                    <a:pt x="43636" y="99056"/>
                    <a:pt x="46363" y="99056"/>
                  </a:cubicBezTo>
                  <a:cubicBezTo>
                    <a:pt x="49090" y="98490"/>
                    <a:pt x="43636" y="96792"/>
                    <a:pt x="46363" y="95660"/>
                  </a:cubicBezTo>
                  <a:cubicBezTo>
                    <a:pt x="46363" y="95094"/>
                    <a:pt x="51818" y="94528"/>
                    <a:pt x="54545" y="93396"/>
                  </a:cubicBezTo>
                  <a:cubicBezTo>
                    <a:pt x="54545" y="92264"/>
                    <a:pt x="54545" y="90566"/>
                    <a:pt x="57272" y="89433"/>
                  </a:cubicBezTo>
                  <a:cubicBezTo>
                    <a:pt x="57272" y="88301"/>
                    <a:pt x="62727" y="88301"/>
                    <a:pt x="57272" y="87169"/>
                  </a:cubicBezTo>
                  <a:cubicBezTo>
                    <a:pt x="54545" y="86603"/>
                    <a:pt x="46363" y="86603"/>
                    <a:pt x="57272" y="86037"/>
                  </a:cubicBezTo>
                  <a:cubicBezTo>
                    <a:pt x="70909" y="85471"/>
                    <a:pt x="54545" y="85471"/>
                    <a:pt x="51818" y="84339"/>
                  </a:cubicBezTo>
                  <a:cubicBezTo>
                    <a:pt x="51818" y="82641"/>
                    <a:pt x="51818" y="80377"/>
                    <a:pt x="51818" y="79245"/>
                  </a:cubicBezTo>
                  <a:cubicBezTo>
                    <a:pt x="51818" y="76981"/>
                    <a:pt x="51818" y="74150"/>
                    <a:pt x="51818" y="71886"/>
                  </a:cubicBezTo>
                  <a:cubicBezTo>
                    <a:pt x="54545" y="70188"/>
                    <a:pt x="57272" y="67358"/>
                    <a:pt x="62727" y="66226"/>
                  </a:cubicBezTo>
                  <a:cubicBezTo>
                    <a:pt x="70909" y="64528"/>
                    <a:pt x="62727" y="61698"/>
                    <a:pt x="62727" y="60000"/>
                  </a:cubicBezTo>
                  <a:cubicBezTo>
                    <a:pt x="62727" y="58867"/>
                    <a:pt x="65454" y="58301"/>
                    <a:pt x="70909" y="57735"/>
                  </a:cubicBezTo>
                  <a:cubicBezTo>
                    <a:pt x="76363" y="56603"/>
                    <a:pt x="73636" y="56037"/>
                    <a:pt x="73636" y="54339"/>
                  </a:cubicBezTo>
                  <a:cubicBezTo>
                    <a:pt x="73636" y="52075"/>
                    <a:pt x="81818" y="50377"/>
                    <a:pt x="79090" y="48113"/>
                  </a:cubicBezTo>
                  <a:cubicBezTo>
                    <a:pt x="79090" y="46415"/>
                    <a:pt x="76363" y="44716"/>
                    <a:pt x="73636" y="43018"/>
                  </a:cubicBezTo>
                  <a:cubicBezTo>
                    <a:pt x="73636" y="42452"/>
                    <a:pt x="70909" y="41886"/>
                    <a:pt x="73636" y="41320"/>
                  </a:cubicBezTo>
                  <a:cubicBezTo>
                    <a:pt x="76363" y="40754"/>
                    <a:pt x="79090" y="38490"/>
                    <a:pt x="79090" y="37924"/>
                  </a:cubicBezTo>
                  <a:cubicBezTo>
                    <a:pt x="79090" y="37358"/>
                    <a:pt x="76363" y="36226"/>
                    <a:pt x="81818" y="35094"/>
                  </a:cubicBezTo>
                  <a:cubicBezTo>
                    <a:pt x="84545" y="34528"/>
                    <a:pt x="81818" y="33396"/>
                    <a:pt x="84545" y="32830"/>
                  </a:cubicBezTo>
                  <a:cubicBezTo>
                    <a:pt x="84545" y="31698"/>
                    <a:pt x="90000" y="31132"/>
                    <a:pt x="92727" y="30566"/>
                  </a:cubicBezTo>
                  <a:cubicBezTo>
                    <a:pt x="92727" y="30000"/>
                    <a:pt x="100909" y="28301"/>
                    <a:pt x="100909" y="27735"/>
                  </a:cubicBezTo>
                  <a:cubicBezTo>
                    <a:pt x="100909" y="27169"/>
                    <a:pt x="98181" y="26037"/>
                    <a:pt x="98181" y="24905"/>
                  </a:cubicBezTo>
                  <a:cubicBezTo>
                    <a:pt x="98181" y="23773"/>
                    <a:pt x="98181" y="23207"/>
                    <a:pt x="98181" y="22075"/>
                  </a:cubicBezTo>
                  <a:cubicBezTo>
                    <a:pt x="98181" y="20377"/>
                    <a:pt x="100909" y="20377"/>
                    <a:pt x="109090" y="19811"/>
                  </a:cubicBezTo>
                  <a:cubicBezTo>
                    <a:pt x="120000" y="19245"/>
                    <a:pt x="120000" y="18113"/>
                    <a:pt x="120000" y="15849"/>
                  </a:cubicBezTo>
                  <a:cubicBezTo>
                    <a:pt x="117272" y="16415"/>
                    <a:pt x="111818" y="16415"/>
                    <a:pt x="109090" y="15849"/>
                  </a:cubicBezTo>
                  <a:cubicBezTo>
                    <a:pt x="109090" y="15849"/>
                    <a:pt x="109090" y="16415"/>
                    <a:pt x="109090" y="15849"/>
                  </a:cubicBezTo>
                  <a:close/>
                </a:path>
              </a:pathLst>
            </a:custGeom>
            <a:solidFill>
              <a:schemeClr val="accent1"/>
            </a:solidFill>
            <a:ln cap="flat" cmpd="sng" w="9525">
              <a:solidFill>
                <a:srgbClr val="FFFFFF"/>
              </a:solidFill>
              <a:prstDash val="solid"/>
              <a:round/>
              <a:headEnd len="sm" w="sm" type="none"/>
              <a:tailEnd len="sm" w="sm" type="none"/>
            </a:ln>
          </p:spPr>
          <p:txBody>
            <a:bodyPr anchorCtr="0" anchor="t" bIns="22850" lIns="45725" spcFirstLastPara="1" rIns="45725" wrap="square" tIns="22850">
              <a:noAutofit/>
            </a:bodyPr>
            <a:lstStyle/>
            <a:p>
              <a:pPr indent="0" lvl="0" marL="0" marR="0" rtl="0" algn="l">
                <a:lnSpc>
                  <a:spcPct val="100000"/>
                </a:lnSpc>
                <a:spcBef>
                  <a:spcPts val="0"/>
                </a:spcBef>
                <a:spcAft>
                  <a:spcPts val="0"/>
                </a:spcAft>
                <a:buClr>
                  <a:srgbClr val="000000"/>
                </a:buClr>
                <a:buSzPts val="3600"/>
                <a:buFont typeface="Calibri"/>
                <a:buNone/>
              </a:pPr>
              <a:r>
                <a:t/>
              </a:r>
              <a:endParaRPr b="0" i="0" sz="3600" u="none" cap="none" strike="noStrike">
                <a:solidFill>
                  <a:schemeClr val="lt1"/>
                </a:solidFill>
                <a:latin typeface="Jost Light"/>
                <a:ea typeface="Jost Light"/>
                <a:cs typeface="Jost Light"/>
                <a:sym typeface="Jost Light"/>
              </a:endParaRPr>
            </a:p>
          </p:txBody>
        </p:sp>
        <p:sp>
          <p:nvSpPr>
            <p:cNvPr id="507" name="Google Shape;507;g311d5cb9a0a_0_108"/>
            <p:cNvSpPr/>
            <p:nvPr/>
          </p:nvSpPr>
          <p:spPr>
            <a:xfrm>
              <a:off x="10249468" y="2402809"/>
              <a:ext cx="210300" cy="288000"/>
            </a:xfrm>
            <a:custGeom>
              <a:rect b="b" l="l" r="r" t="t"/>
              <a:pathLst>
                <a:path extrusionOk="0" h="120000" w="120000">
                  <a:moveTo>
                    <a:pt x="114375" y="72000"/>
                  </a:moveTo>
                  <a:cubicBezTo>
                    <a:pt x="106875" y="68571"/>
                    <a:pt x="108750" y="66857"/>
                    <a:pt x="108750" y="60000"/>
                  </a:cubicBezTo>
                  <a:cubicBezTo>
                    <a:pt x="103125" y="60000"/>
                    <a:pt x="97500" y="60000"/>
                    <a:pt x="93750" y="60000"/>
                  </a:cubicBezTo>
                  <a:cubicBezTo>
                    <a:pt x="90000" y="60000"/>
                    <a:pt x="91875" y="58285"/>
                    <a:pt x="91875" y="56571"/>
                  </a:cubicBezTo>
                  <a:cubicBezTo>
                    <a:pt x="91875" y="54857"/>
                    <a:pt x="90000" y="51428"/>
                    <a:pt x="88125" y="51428"/>
                  </a:cubicBezTo>
                  <a:cubicBezTo>
                    <a:pt x="88125" y="49714"/>
                    <a:pt x="90000" y="49714"/>
                    <a:pt x="90000" y="48000"/>
                  </a:cubicBezTo>
                  <a:cubicBezTo>
                    <a:pt x="91875" y="46285"/>
                    <a:pt x="90000" y="44571"/>
                    <a:pt x="88125" y="44571"/>
                  </a:cubicBezTo>
                  <a:cubicBezTo>
                    <a:pt x="88125" y="42857"/>
                    <a:pt x="90000" y="41142"/>
                    <a:pt x="88125" y="39428"/>
                  </a:cubicBezTo>
                  <a:cubicBezTo>
                    <a:pt x="84375" y="36000"/>
                    <a:pt x="80625" y="36000"/>
                    <a:pt x="76875" y="36000"/>
                  </a:cubicBezTo>
                  <a:cubicBezTo>
                    <a:pt x="75000" y="36000"/>
                    <a:pt x="71250" y="32571"/>
                    <a:pt x="69375" y="30857"/>
                  </a:cubicBezTo>
                  <a:cubicBezTo>
                    <a:pt x="65625" y="30857"/>
                    <a:pt x="63750" y="27428"/>
                    <a:pt x="61875" y="27428"/>
                  </a:cubicBezTo>
                  <a:cubicBezTo>
                    <a:pt x="58125" y="27428"/>
                    <a:pt x="56250" y="27428"/>
                    <a:pt x="54375" y="27428"/>
                  </a:cubicBezTo>
                  <a:cubicBezTo>
                    <a:pt x="50625" y="27428"/>
                    <a:pt x="43125" y="18857"/>
                    <a:pt x="43125" y="15428"/>
                  </a:cubicBezTo>
                  <a:cubicBezTo>
                    <a:pt x="43125" y="13714"/>
                    <a:pt x="43125" y="12000"/>
                    <a:pt x="43125" y="10285"/>
                  </a:cubicBezTo>
                  <a:cubicBezTo>
                    <a:pt x="43125" y="8571"/>
                    <a:pt x="43125" y="8571"/>
                    <a:pt x="43125" y="6857"/>
                  </a:cubicBezTo>
                  <a:cubicBezTo>
                    <a:pt x="43125" y="0"/>
                    <a:pt x="39375" y="3428"/>
                    <a:pt x="33750" y="5142"/>
                  </a:cubicBezTo>
                  <a:cubicBezTo>
                    <a:pt x="28125" y="5142"/>
                    <a:pt x="24375" y="10285"/>
                    <a:pt x="18750" y="10285"/>
                  </a:cubicBezTo>
                  <a:cubicBezTo>
                    <a:pt x="15000" y="10285"/>
                    <a:pt x="15000" y="13714"/>
                    <a:pt x="13125" y="15428"/>
                  </a:cubicBezTo>
                  <a:cubicBezTo>
                    <a:pt x="11250" y="15428"/>
                    <a:pt x="5625" y="13714"/>
                    <a:pt x="3750" y="13714"/>
                  </a:cubicBezTo>
                  <a:cubicBezTo>
                    <a:pt x="7500" y="15428"/>
                    <a:pt x="9375" y="24000"/>
                    <a:pt x="11250" y="27428"/>
                  </a:cubicBezTo>
                  <a:cubicBezTo>
                    <a:pt x="7500" y="29142"/>
                    <a:pt x="9375" y="36000"/>
                    <a:pt x="9375" y="39428"/>
                  </a:cubicBezTo>
                  <a:cubicBezTo>
                    <a:pt x="9375" y="42857"/>
                    <a:pt x="9375" y="44571"/>
                    <a:pt x="7500" y="46285"/>
                  </a:cubicBezTo>
                  <a:cubicBezTo>
                    <a:pt x="5625" y="48000"/>
                    <a:pt x="5625" y="51428"/>
                    <a:pt x="5625" y="53142"/>
                  </a:cubicBezTo>
                  <a:cubicBezTo>
                    <a:pt x="3750" y="56571"/>
                    <a:pt x="9375" y="56571"/>
                    <a:pt x="9375" y="60000"/>
                  </a:cubicBezTo>
                  <a:cubicBezTo>
                    <a:pt x="9375" y="61714"/>
                    <a:pt x="5625" y="63428"/>
                    <a:pt x="5625" y="65142"/>
                  </a:cubicBezTo>
                  <a:cubicBezTo>
                    <a:pt x="0" y="70285"/>
                    <a:pt x="7500" y="72000"/>
                    <a:pt x="7500" y="78857"/>
                  </a:cubicBezTo>
                  <a:cubicBezTo>
                    <a:pt x="7500" y="80571"/>
                    <a:pt x="7500" y="82285"/>
                    <a:pt x="7500" y="84000"/>
                  </a:cubicBezTo>
                  <a:cubicBezTo>
                    <a:pt x="9375" y="85714"/>
                    <a:pt x="11250" y="87428"/>
                    <a:pt x="13125" y="89142"/>
                  </a:cubicBezTo>
                  <a:cubicBezTo>
                    <a:pt x="13125" y="90857"/>
                    <a:pt x="9375" y="90857"/>
                    <a:pt x="13125" y="92571"/>
                  </a:cubicBezTo>
                  <a:cubicBezTo>
                    <a:pt x="13125" y="92571"/>
                    <a:pt x="11250" y="96000"/>
                    <a:pt x="11250" y="96000"/>
                  </a:cubicBezTo>
                  <a:cubicBezTo>
                    <a:pt x="11250" y="101142"/>
                    <a:pt x="16875" y="104571"/>
                    <a:pt x="16875" y="108000"/>
                  </a:cubicBezTo>
                  <a:cubicBezTo>
                    <a:pt x="18750" y="113142"/>
                    <a:pt x="15000" y="118285"/>
                    <a:pt x="24375" y="118285"/>
                  </a:cubicBezTo>
                  <a:cubicBezTo>
                    <a:pt x="26250" y="120000"/>
                    <a:pt x="26250" y="116571"/>
                    <a:pt x="26250" y="114857"/>
                  </a:cubicBezTo>
                  <a:cubicBezTo>
                    <a:pt x="26250" y="113142"/>
                    <a:pt x="30000" y="111428"/>
                    <a:pt x="31875" y="111428"/>
                  </a:cubicBezTo>
                  <a:cubicBezTo>
                    <a:pt x="33750" y="109714"/>
                    <a:pt x="35625" y="108000"/>
                    <a:pt x="37500" y="111428"/>
                  </a:cubicBezTo>
                  <a:cubicBezTo>
                    <a:pt x="41250" y="113142"/>
                    <a:pt x="45000" y="111428"/>
                    <a:pt x="46875" y="111428"/>
                  </a:cubicBezTo>
                  <a:cubicBezTo>
                    <a:pt x="50625" y="111428"/>
                    <a:pt x="50625" y="116571"/>
                    <a:pt x="52500" y="116571"/>
                  </a:cubicBezTo>
                  <a:cubicBezTo>
                    <a:pt x="54375" y="116571"/>
                    <a:pt x="56250" y="113142"/>
                    <a:pt x="58125" y="111428"/>
                  </a:cubicBezTo>
                  <a:cubicBezTo>
                    <a:pt x="60000" y="108000"/>
                    <a:pt x="67500" y="113142"/>
                    <a:pt x="69375" y="109714"/>
                  </a:cubicBezTo>
                  <a:cubicBezTo>
                    <a:pt x="73125" y="101142"/>
                    <a:pt x="71250" y="92571"/>
                    <a:pt x="82500" y="89142"/>
                  </a:cubicBezTo>
                  <a:cubicBezTo>
                    <a:pt x="86250" y="87428"/>
                    <a:pt x="91875" y="87428"/>
                    <a:pt x="97500" y="87428"/>
                  </a:cubicBezTo>
                  <a:cubicBezTo>
                    <a:pt x="103125" y="87428"/>
                    <a:pt x="106875" y="89142"/>
                    <a:pt x="110625" y="92571"/>
                  </a:cubicBezTo>
                  <a:cubicBezTo>
                    <a:pt x="112500" y="87428"/>
                    <a:pt x="120000" y="73714"/>
                    <a:pt x="114375" y="72000"/>
                  </a:cubicBezTo>
                  <a:cubicBezTo>
                    <a:pt x="112500" y="70285"/>
                    <a:pt x="116250" y="72000"/>
                    <a:pt x="114375" y="72000"/>
                  </a:cubicBezTo>
                  <a:close/>
                </a:path>
              </a:pathLst>
            </a:custGeom>
            <a:solidFill>
              <a:schemeClr val="accent1"/>
            </a:solidFill>
            <a:ln cap="flat" cmpd="sng" w="9525">
              <a:solidFill>
                <a:srgbClr val="FFFFFF"/>
              </a:solidFill>
              <a:prstDash val="solid"/>
              <a:round/>
              <a:headEnd len="sm" w="sm" type="none"/>
              <a:tailEnd len="sm" w="sm" type="none"/>
            </a:ln>
          </p:spPr>
          <p:txBody>
            <a:bodyPr anchorCtr="0" anchor="t" bIns="22850" lIns="45725" spcFirstLastPara="1" rIns="45725" wrap="square" tIns="22850">
              <a:noAutofit/>
            </a:bodyPr>
            <a:lstStyle/>
            <a:p>
              <a:pPr indent="0" lvl="0" marL="0" marR="0" rtl="0" algn="l">
                <a:lnSpc>
                  <a:spcPct val="100000"/>
                </a:lnSpc>
                <a:spcBef>
                  <a:spcPts val="0"/>
                </a:spcBef>
                <a:spcAft>
                  <a:spcPts val="0"/>
                </a:spcAft>
                <a:buClr>
                  <a:srgbClr val="000000"/>
                </a:buClr>
                <a:buSzPts val="3600"/>
                <a:buFont typeface="Calibri"/>
                <a:buNone/>
              </a:pPr>
              <a:r>
                <a:t/>
              </a:r>
              <a:endParaRPr b="0" i="0" sz="3600" u="none" cap="none" strike="noStrike">
                <a:solidFill>
                  <a:schemeClr val="lt1"/>
                </a:solidFill>
                <a:latin typeface="Jost Light"/>
                <a:ea typeface="Jost Light"/>
                <a:cs typeface="Jost Light"/>
                <a:sym typeface="Jost Light"/>
              </a:endParaRPr>
            </a:p>
          </p:txBody>
        </p:sp>
        <p:sp>
          <p:nvSpPr>
            <p:cNvPr id="508" name="Google Shape;508;g311d5cb9a0a_0_108"/>
            <p:cNvSpPr/>
            <p:nvPr/>
          </p:nvSpPr>
          <p:spPr>
            <a:xfrm>
              <a:off x="10367997" y="2607845"/>
              <a:ext cx="147600" cy="182700"/>
            </a:xfrm>
            <a:custGeom>
              <a:rect b="b" l="l" r="r" t="t"/>
              <a:pathLst>
                <a:path extrusionOk="0" h="120000" w="120000">
                  <a:moveTo>
                    <a:pt x="106666" y="65454"/>
                  </a:moveTo>
                  <a:cubicBezTo>
                    <a:pt x="104000" y="68181"/>
                    <a:pt x="98666" y="70909"/>
                    <a:pt x="96000" y="65454"/>
                  </a:cubicBezTo>
                  <a:cubicBezTo>
                    <a:pt x="93333" y="62727"/>
                    <a:pt x="98666" y="60000"/>
                    <a:pt x="96000" y="54545"/>
                  </a:cubicBezTo>
                  <a:cubicBezTo>
                    <a:pt x="93333" y="51818"/>
                    <a:pt x="93333" y="49090"/>
                    <a:pt x="90666" y="46363"/>
                  </a:cubicBezTo>
                  <a:cubicBezTo>
                    <a:pt x="82666" y="40909"/>
                    <a:pt x="82666" y="46363"/>
                    <a:pt x="77333" y="43636"/>
                  </a:cubicBezTo>
                  <a:cubicBezTo>
                    <a:pt x="74666" y="43636"/>
                    <a:pt x="72000" y="43636"/>
                    <a:pt x="66666" y="40909"/>
                  </a:cubicBezTo>
                  <a:cubicBezTo>
                    <a:pt x="61333" y="40909"/>
                    <a:pt x="64000" y="35454"/>
                    <a:pt x="66666" y="32727"/>
                  </a:cubicBezTo>
                  <a:cubicBezTo>
                    <a:pt x="66666" y="27272"/>
                    <a:pt x="64000" y="21818"/>
                    <a:pt x="64000" y="19090"/>
                  </a:cubicBezTo>
                  <a:cubicBezTo>
                    <a:pt x="61333" y="10909"/>
                    <a:pt x="64000" y="10909"/>
                    <a:pt x="56000" y="8181"/>
                  </a:cubicBezTo>
                  <a:cubicBezTo>
                    <a:pt x="50666" y="2727"/>
                    <a:pt x="48000" y="0"/>
                    <a:pt x="37333" y="2727"/>
                  </a:cubicBezTo>
                  <a:cubicBezTo>
                    <a:pt x="29333" y="2727"/>
                    <a:pt x="18666" y="5454"/>
                    <a:pt x="13333" y="8181"/>
                  </a:cubicBezTo>
                  <a:cubicBezTo>
                    <a:pt x="5333" y="16363"/>
                    <a:pt x="8000" y="21818"/>
                    <a:pt x="5333" y="30000"/>
                  </a:cubicBezTo>
                  <a:cubicBezTo>
                    <a:pt x="5333" y="32727"/>
                    <a:pt x="2666" y="35454"/>
                    <a:pt x="2666" y="38181"/>
                  </a:cubicBezTo>
                  <a:cubicBezTo>
                    <a:pt x="0" y="40909"/>
                    <a:pt x="2666" y="40909"/>
                    <a:pt x="5333" y="46363"/>
                  </a:cubicBezTo>
                  <a:cubicBezTo>
                    <a:pt x="10666" y="54545"/>
                    <a:pt x="16000" y="57272"/>
                    <a:pt x="24000" y="65454"/>
                  </a:cubicBezTo>
                  <a:cubicBezTo>
                    <a:pt x="26666" y="68181"/>
                    <a:pt x="32000" y="68181"/>
                    <a:pt x="34666" y="68181"/>
                  </a:cubicBezTo>
                  <a:cubicBezTo>
                    <a:pt x="40000" y="68181"/>
                    <a:pt x="42666" y="70909"/>
                    <a:pt x="45333" y="73636"/>
                  </a:cubicBezTo>
                  <a:cubicBezTo>
                    <a:pt x="50666" y="76363"/>
                    <a:pt x="72000" y="84545"/>
                    <a:pt x="66666" y="95454"/>
                  </a:cubicBezTo>
                  <a:cubicBezTo>
                    <a:pt x="64000" y="98181"/>
                    <a:pt x="58666" y="100909"/>
                    <a:pt x="58666" y="106363"/>
                  </a:cubicBezTo>
                  <a:cubicBezTo>
                    <a:pt x="58666" y="111818"/>
                    <a:pt x="58666" y="111818"/>
                    <a:pt x="53333" y="114545"/>
                  </a:cubicBezTo>
                  <a:cubicBezTo>
                    <a:pt x="50666" y="120000"/>
                    <a:pt x="72000" y="117272"/>
                    <a:pt x="74666" y="120000"/>
                  </a:cubicBezTo>
                  <a:cubicBezTo>
                    <a:pt x="80000" y="120000"/>
                    <a:pt x="80000" y="120000"/>
                    <a:pt x="85333" y="117272"/>
                  </a:cubicBezTo>
                  <a:cubicBezTo>
                    <a:pt x="88000" y="111818"/>
                    <a:pt x="96000" y="117272"/>
                    <a:pt x="98666" y="114545"/>
                  </a:cubicBezTo>
                  <a:cubicBezTo>
                    <a:pt x="101333" y="111818"/>
                    <a:pt x="104000" y="109090"/>
                    <a:pt x="106666" y="106363"/>
                  </a:cubicBezTo>
                  <a:cubicBezTo>
                    <a:pt x="109333" y="100909"/>
                    <a:pt x="106666" y="95454"/>
                    <a:pt x="109333" y="92727"/>
                  </a:cubicBezTo>
                  <a:cubicBezTo>
                    <a:pt x="109333" y="87272"/>
                    <a:pt x="120000" y="65454"/>
                    <a:pt x="106666" y="65454"/>
                  </a:cubicBezTo>
                  <a:cubicBezTo>
                    <a:pt x="106666" y="68181"/>
                    <a:pt x="109333" y="65454"/>
                    <a:pt x="106666" y="65454"/>
                  </a:cubicBezTo>
                  <a:close/>
                </a:path>
              </a:pathLst>
            </a:custGeom>
            <a:solidFill>
              <a:schemeClr val="accent1"/>
            </a:solidFill>
            <a:ln cap="flat" cmpd="sng" w="9525">
              <a:solidFill>
                <a:srgbClr val="FFFFFF"/>
              </a:solidFill>
              <a:prstDash val="solid"/>
              <a:round/>
              <a:headEnd len="sm" w="sm" type="none"/>
              <a:tailEnd len="sm" w="sm" type="none"/>
            </a:ln>
          </p:spPr>
          <p:txBody>
            <a:bodyPr anchorCtr="0" anchor="t" bIns="22850" lIns="45725" spcFirstLastPara="1" rIns="45725" wrap="square" tIns="22850">
              <a:noAutofit/>
            </a:bodyPr>
            <a:lstStyle/>
            <a:p>
              <a:pPr indent="0" lvl="0" marL="0" marR="0" rtl="0" algn="l">
                <a:lnSpc>
                  <a:spcPct val="100000"/>
                </a:lnSpc>
                <a:spcBef>
                  <a:spcPts val="0"/>
                </a:spcBef>
                <a:spcAft>
                  <a:spcPts val="0"/>
                </a:spcAft>
                <a:buClr>
                  <a:srgbClr val="000000"/>
                </a:buClr>
                <a:buSzPts val="3600"/>
                <a:buFont typeface="Calibri"/>
                <a:buNone/>
              </a:pPr>
              <a:r>
                <a:t/>
              </a:r>
              <a:endParaRPr b="0" i="0" sz="3600" u="none" cap="none" strike="noStrike">
                <a:solidFill>
                  <a:schemeClr val="lt1"/>
                </a:solidFill>
                <a:latin typeface="Jost Light"/>
                <a:ea typeface="Jost Light"/>
                <a:cs typeface="Jost Light"/>
                <a:sym typeface="Jost Light"/>
              </a:endParaRPr>
            </a:p>
          </p:txBody>
        </p:sp>
        <p:sp>
          <p:nvSpPr>
            <p:cNvPr id="509" name="Google Shape;509;g311d5cb9a0a_0_108"/>
            <p:cNvSpPr/>
            <p:nvPr/>
          </p:nvSpPr>
          <p:spPr>
            <a:xfrm>
              <a:off x="10181258" y="2100872"/>
              <a:ext cx="651900" cy="830100"/>
            </a:xfrm>
            <a:custGeom>
              <a:rect b="b" l="l" r="r" t="t"/>
              <a:pathLst>
                <a:path extrusionOk="0" h="120000" w="120000">
                  <a:moveTo>
                    <a:pt x="118190" y="34029"/>
                  </a:moveTo>
                  <a:cubicBezTo>
                    <a:pt x="117587" y="32835"/>
                    <a:pt x="117587" y="31641"/>
                    <a:pt x="116984" y="31044"/>
                  </a:cubicBezTo>
                  <a:cubicBezTo>
                    <a:pt x="115778" y="30447"/>
                    <a:pt x="113969" y="31044"/>
                    <a:pt x="113366" y="30447"/>
                  </a:cubicBezTo>
                  <a:cubicBezTo>
                    <a:pt x="110351" y="29850"/>
                    <a:pt x="108542" y="27462"/>
                    <a:pt x="106733" y="26268"/>
                  </a:cubicBezTo>
                  <a:cubicBezTo>
                    <a:pt x="105527" y="25671"/>
                    <a:pt x="104321" y="25074"/>
                    <a:pt x="103718" y="24477"/>
                  </a:cubicBezTo>
                  <a:cubicBezTo>
                    <a:pt x="101909" y="23880"/>
                    <a:pt x="101306" y="24477"/>
                    <a:pt x="99497" y="24477"/>
                  </a:cubicBezTo>
                  <a:cubicBezTo>
                    <a:pt x="97085" y="25074"/>
                    <a:pt x="94673" y="22089"/>
                    <a:pt x="92261" y="23283"/>
                  </a:cubicBezTo>
                  <a:cubicBezTo>
                    <a:pt x="90452" y="23880"/>
                    <a:pt x="88643" y="20895"/>
                    <a:pt x="87437" y="20298"/>
                  </a:cubicBezTo>
                  <a:cubicBezTo>
                    <a:pt x="85628" y="19104"/>
                    <a:pt x="83216" y="17910"/>
                    <a:pt x="81407" y="17910"/>
                  </a:cubicBezTo>
                  <a:cubicBezTo>
                    <a:pt x="80201" y="17313"/>
                    <a:pt x="78994" y="17313"/>
                    <a:pt x="78391" y="17910"/>
                  </a:cubicBezTo>
                  <a:cubicBezTo>
                    <a:pt x="77788" y="19701"/>
                    <a:pt x="75979" y="20298"/>
                    <a:pt x="75376" y="21492"/>
                  </a:cubicBezTo>
                  <a:cubicBezTo>
                    <a:pt x="74170" y="23283"/>
                    <a:pt x="74773" y="22686"/>
                    <a:pt x="73567" y="21492"/>
                  </a:cubicBezTo>
                  <a:cubicBezTo>
                    <a:pt x="73567" y="21492"/>
                    <a:pt x="72964" y="20895"/>
                    <a:pt x="72964" y="20895"/>
                  </a:cubicBezTo>
                  <a:cubicBezTo>
                    <a:pt x="71758" y="20298"/>
                    <a:pt x="72361" y="21492"/>
                    <a:pt x="71758" y="22089"/>
                  </a:cubicBezTo>
                  <a:cubicBezTo>
                    <a:pt x="71155" y="22686"/>
                    <a:pt x="69346" y="17313"/>
                    <a:pt x="69949" y="17313"/>
                  </a:cubicBezTo>
                  <a:cubicBezTo>
                    <a:pt x="69949" y="17313"/>
                    <a:pt x="68140" y="19701"/>
                    <a:pt x="67537" y="19701"/>
                  </a:cubicBezTo>
                  <a:cubicBezTo>
                    <a:pt x="67537" y="19701"/>
                    <a:pt x="69949" y="17910"/>
                    <a:pt x="69346" y="17313"/>
                  </a:cubicBezTo>
                  <a:cubicBezTo>
                    <a:pt x="68140" y="16716"/>
                    <a:pt x="68140" y="19701"/>
                    <a:pt x="66934" y="19701"/>
                  </a:cubicBezTo>
                  <a:cubicBezTo>
                    <a:pt x="66934" y="19701"/>
                    <a:pt x="69346" y="16119"/>
                    <a:pt x="69346" y="15522"/>
                  </a:cubicBezTo>
                  <a:cubicBezTo>
                    <a:pt x="69346" y="14925"/>
                    <a:pt x="70552" y="14925"/>
                    <a:pt x="70552" y="14328"/>
                  </a:cubicBezTo>
                  <a:cubicBezTo>
                    <a:pt x="71155" y="13731"/>
                    <a:pt x="71758" y="14925"/>
                    <a:pt x="72361" y="13731"/>
                  </a:cubicBezTo>
                  <a:cubicBezTo>
                    <a:pt x="72964" y="13134"/>
                    <a:pt x="72361" y="13134"/>
                    <a:pt x="72361" y="11940"/>
                  </a:cubicBezTo>
                  <a:cubicBezTo>
                    <a:pt x="72964" y="11343"/>
                    <a:pt x="72964" y="10149"/>
                    <a:pt x="71758" y="9552"/>
                  </a:cubicBezTo>
                  <a:cubicBezTo>
                    <a:pt x="69949" y="8955"/>
                    <a:pt x="69949" y="6567"/>
                    <a:pt x="69949" y="4776"/>
                  </a:cubicBezTo>
                  <a:cubicBezTo>
                    <a:pt x="69949" y="4179"/>
                    <a:pt x="69346" y="3582"/>
                    <a:pt x="68743" y="2985"/>
                  </a:cubicBezTo>
                  <a:cubicBezTo>
                    <a:pt x="68140" y="2388"/>
                    <a:pt x="67537" y="4179"/>
                    <a:pt x="66934" y="4776"/>
                  </a:cubicBezTo>
                  <a:cubicBezTo>
                    <a:pt x="66331" y="6567"/>
                    <a:pt x="65125" y="8955"/>
                    <a:pt x="63316" y="8955"/>
                  </a:cubicBezTo>
                  <a:cubicBezTo>
                    <a:pt x="62713" y="8955"/>
                    <a:pt x="62110" y="8358"/>
                    <a:pt x="60904" y="8358"/>
                  </a:cubicBezTo>
                  <a:cubicBezTo>
                    <a:pt x="60301" y="8358"/>
                    <a:pt x="59698" y="8955"/>
                    <a:pt x="59095" y="8358"/>
                  </a:cubicBezTo>
                  <a:cubicBezTo>
                    <a:pt x="57889" y="7761"/>
                    <a:pt x="57286" y="8358"/>
                    <a:pt x="56080" y="8358"/>
                  </a:cubicBezTo>
                  <a:cubicBezTo>
                    <a:pt x="54874" y="8358"/>
                    <a:pt x="55477" y="8358"/>
                    <a:pt x="54874" y="9552"/>
                  </a:cubicBezTo>
                  <a:cubicBezTo>
                    <a:pt x="54271" y="10149"/>
                    <a:pt x="51256" y="9552"/>
                    <a:pt x="50653" y="10149"/>
                  </a:cubicBezTo>
                  <a:cubicBezTo>
                    <a:pt x="49447" y="10149"/>
                    <a:pt x="47638" y="11343"/>
                    <a:pt x="46432" y="11343"/>
                  </a:cubicBezTo>
                  <a:cubicBezTo>
                    <a:pt x="44623" y="11343"/>
                    <a:pt x="43417" y="8955"/>
                    <a:pt x="43417" y="7761"/>
                  </a:cubicBezTo>
                  <a:cubicBezTo>
                    <a:pt x="42211" y="5970"/>
                    <a:pt x="44623" y="4776"/>
                    <a:pt x="44020" y="2985"/>
                  </a:cubicBezTo>
                  <a:cubicBezTo>
                    <a:pt x="43417" y="1791"/>
                    <a:pt x="42814" y="0"/>
                    <a:pt x="41608" y="597"/>
                  </a:cubicBezTo>
                  <a:cubicBezTo>
                    <a:pt x="41608" y="1194"/>
                    <a:pt x="37386" y="2985"/>
                    <a:pt x="36783" y="2985"/>
                  </a:cubicBezTo>
                  <a:cubicBezTo>
                    <a:pt x="36180" y="2985"/>
                    <a:pt x="34974" y="2985"/>
                    <a:pt x="34974" y="3582"/>
                  </a:cubicBezTo>
                  <a:cubicBezTo>
                    <a:pt x="34371" y="3582"/>
                    <a:pt x="34371" y="5373"/>
                    <a:pt x="33768" y="4179"/>
                  </a:cubicBezTo>
                  <a:cubicBezTo>
                    <a:pt x="33165" y="3582"/>
                    <a:pt x="28341" y="2985"/>
                    <a:pt x="28341" y="3582"/>
                  </a:cubicBezTo>
                  <a:cubicBezTo>
                    <a:pt x="28341" y="3582"/>
                    <a:pt x="29547" y="4179"/>
                    <a:pt x="29547" y="4179"/>
                  </a:cubicBezTo>
                  <a:cubicBezTo>
                    <a:pt x="30150" y="4776"/>
                    <a:pt x="30150" y="5373"/>
                    <a:pt x="30150" y="6567"/>
                  </a:cubicBezTo>
                  <a:cubicBezTo>
                    <a:pt x="30753" y="6567"/>
                    <a:pt x="30753" y="7761"/>
                    <a:pt x="31356" y="8358"/>
                  </a:cubicBezTo>
                  <a:cubicBezTo>
                    <a:pt x="31356" y="8358"/>
                    <a:pt x="32562" y="8358"/>
                    <a:pt x="32562" y="8358"/>
                  </a:cubicBezTo>
                  <a:cubicBezTo>
                    <a:pt x="32562" y="8955"/>
                    <a:pt x="31356" y="9552"/>
                    <a:pt x="30753" y="9552"/>
                  </a:cubicBezTo>
                  <a:cubicBezTo>
                    <a:pt x="30150" y="10149"/>
                    <a:pt x="30150" y="10746"/>
                    <a:pt x="29547" y="11343"/>
                  </a:cubicBezTo>
                  <a:cubicBezTo>
                    <a:pt x="29547" y="11343"/>
                    <a:pt x="26532" y="13731"/>
                    <a:pt x="25929" y="13134"/>
                  </a:cubicBezTo>
                  <a:cubicBezTo>
                    <a:pt x="25929" y="12537"/>
                    <a:pt x="25326" y="12537"/>
                    <a:pt x="24723" y="13134"/>
                  </a:cubicBezTo>
                  <a:cubicBezTo>
                    <a:pt x="24120" y="13731"/>
                    <a:pt x="22914" y="12537"/>
                    <a:pt x="22914" y="12537"/>
                  </a:cubicBezTo>
                  <a:cubicBezTo>
                    <a:pt x="21708" y="11940"/>
                    <a:pt x="21105" y="9552"/>
                    <a:pt x="20502" y="9552"/>
                  </a:cubicBezTo>
                  <a:cubicBezTo>
                    <a:pt x="19296" y="8955"/>
                    <a:pt x="17487" y="10746"/>
                    <a:pt x="16281" y="10746"/>
                  </a:cubicBezTo>
                  <a:cubicBezTo>
                    <a:pt x="15075" y="10746"/>
                    <a:pt x="13869" y="10746"/>
                    <a:pt x="12663" y="10746"/>
                  </a:cubicBezTo>
                  <a:cubicBezTo>
                    <a:pt x="12663" y="10746"/>
                    <a:pt x="12663" y="11940"/>
                    <a:pt x="13266" y="11940"/>
                  </a:cubicBezTo>
                  <a:cubicBezTo>
                    <a:pt x="13266" y="12537"/>
                    <a:pt x="14472" y="12537"/>
                    <a:pt x="15075" y="12537"/>
                  </a:cubicBezTo>
                  <a:cubicBezTo>
                    <a:pt x="15075" y="13134"/>
                    <a:pt x="12663" y="13731"/>
                    <a:pt x="12060" y="13731"/>
                  </a:cubicBezTo>
                  <a:cubicBezTo>
                    <a:pt x="11457" y="14328"/>
                    <a:pt x="12663" y="16119"/>
                    <a:pt x="13266" y="16716"/>
                  </a:cubicBezTo>
                  <a:cubicBezTo>
                    <a:pt x="14472" y="19104"/>
                    <a:pt x="14472" y="20895"/>
                    <a:pt x="13266" y="23283"/>
                  </a:cubicBezTo>
                  <a:cubicBezTo>
                    <a:pt x="13266" y="24477"/>
                    <a:pt x="13266" y="28059"/>
                    <a:pt x="12060" y="28059"/>
                  </a:cubicBezTo>
                  <a:cubicBezTo>
                    <a:pt x="11457" y="28656"/>
                    <a:pt x="10251" y="28059"/>
                    <a:pt x="9045" y="28656"/>
                  </a:cubicBezTo>
                  <a:cubicBezTo>
                    <a:pt x="8442" y="29253"/>
                    <a:pt x="6633" y="29253"/>
                    <a:pt x="6030" y="29253"/>
                  </a:cubicBezTo>
                  <a:cubicBezTo>
                    <a:pt x="3015" y="30447"/>
                    <a:pt x="3015" y="31641"/>
                    <a:pt x="3015" y="34029"/>
                  </a:cubicBezTo>
                  <a:cubicBezTo>
                    <a:pt x="3015" y="35223"/>
                    <a:pt x="1206" y="35223"/>
                    <a:pt x="1206" y="35820"/>
                  </a:cubicBezTo>
                  <a:cubicBezTo>
                    <a:pt x="1206" y="37611"/>
                    <a:pt x="0" y="38208"/>
                    <a:pt x="1206" y="39402"/>
                  </a:cubicBezTo>
                  <a:cubicBezTo>
                    <a:pt x="2412" y="40597"/>
                    <a:pt x="2412" y="41791"/>
                    <a:pt x="3015" y="42985"/>
                  </a:cubicBezTo>
                  <a:cubicBezTo>
                    <a:pt x="3015" y="43582"/>
                    <a:pt x="3618" y="43582"/>
                    <a:pt x="4221" y="43582"/>
                  </a:cubicBezTo>
                  <a:cubicBezTo>
                    <a:pt x="4824" y="43582"/>
                    <a:pt x="4824" y="44179"/>
                    <a:pt x="5427" y="44776"/>
                  </a:cubicBezTo>
                  <a:cubicBezTo>
                    <a:pt x="6633" y="46567"/>
                    <a:pt x="9648" y="44776"/>
                    <a:pt x="10854" y="43582"/>
                  </a:cubicBezTo>
                  <a:cubicBezTo>
                    <a:pt x="10854" y="45373"/>
                    <a:pt x="9648" y="48358"/>
                    <a:pt x="11457" y="48955"/>
                  </a:cubicBezTo>
                  <a:cubicBezTo>
                    <a:pt x="12060" y="48955"/>
                    <a:pt x="13869" y="48358"/>
                    <a:pt x="14472" y="48358"/>
                  </a:cubicBezTo>
                  <a:cubicBezTo>
                    <a:pt x="16281" y="48955"/>
                    <a:pt x="16884" y="48955"/>
                    <a:pt x="18090" y="47761"/>
                  </a:cubicBezTo>
                  <a:cubicBezTo>
                    <a:pt x="18090" y="47164"/>
                    <a:pt x="19296" y="47164"/>
                    <a:pt x="19899" y="47164"/>
                  </a:cubicBezTo>
                  <a:cubicBezTo>
                    <a:pt x="21105" y="45970"/>
                    <a:pt x="22311" y="45373"/>
                    <a:pt x="23517" y="45373"/>
                  </a:cubicBezTo>
                  <a:cubicBezTo>
                    <a:pt x="24723" y="44776"/>
                    <a:pt x="27738" y="43582"/>
                    <a:pt x="26532" y="45970"/>
                  </a:cubicBezTo>
                  <a:cubicBezTo>
                    <a:pt x="26532" y="47164"/>
                    <a:pt x="25929" y="48358"/>
                    <a:pt x="26532" y="49552"/>
                  </a:cubicBezTo>
                  <a:cubicBezTo>
                    <a:pt x="27135" y="50746"/>
                    <a:pt x="28341" y="51940"/>
                    <a:pt x="29547" y="52537"/>
                  </a:cubicBezTo>
                  <a:cubicBezTo>
                    <a:pt x="30753" y="53731"/>
                    <a:pt x="32562" y="53134"/>
                    <a:pt x="33768" y="53731"/>
                  </a:cubicBezTo>
                  <a:cubicBezTo>
                    <a:pt x="34371" y="54328"/>
                    <a:pt x="34974" y="54925"/>
                    <a:pt x="35577" y="54925"/>
                  </a:cubicBezTo>
                  <a:cubicBezTo>
                    <a:pt x="36180" y="54925"/>
                    <a:pt x="36783" y="55522"/>
                    <a:pt x="36783" y="56119"/>
                  </a:cubicBezTo>
                  <a:cubicBezTo>
                    <a:pt x="37989" y="56119"/>
                    <a:pt x="41005" y="55522"/>
                    <a:pt x="41005" y="57313"/>
                  </a:cubicBezTo>
                  <a:cubicBezTo>
                    <a:pt x="41608" y="58507"/>
                    <a:pt x="41005" y="58507"/>
                    <a:pt x="41608" y="59701"/>
                  </a:cubicBezTo>
                  <a:cubicBezTo>
                    <a:pt x="42211" y="60298"/>
                    <a:pt x="41608" y="60298"/>
                    <a:pt x="41005" y="60895"/>
                  </a:cubicBezTo>
                  <a:cubicBezTo>
                    <a:pt x="41005" y="60895"/>
                    <a:pt x="42211" y="63880"/>
                    <a:pt x="42211" y="64477"/>
                  </a:cubicBezTo>
                  <a:cubicBezTo>
                    <a:pt x="42211" y="65074"/>
                    <a:pt x="47035" y="64477"/>
                    <a:pt x="47638" y="64477"/>
                  </a:cubicBezTo>
                  <a:cubicBezTo>
                    <a:pt x="47638" y="65671"/>
                    <a:pt x="47035" y="67462"/>
                    <a:pt x="48241" y="68059"/>
                  </a:cubicBezTo>
                  <a:cubicBezTo>
                    <a:pt x="50050" y="69253"/>
                    <a:pt x="50050" y="70447"/>
                    <a:pt x="49447" y="72835"/>
                  </a:cubicBezTo>
                  <a:cubicBezTo>
                    <a:pt x="48844" y="74029"/>
                    <a:pt x="48241" y="75820"/>
                    <a:pt x="48844" y="77611"/>
                  </a:cubicBezTo>
                  <a:cubicBezTo>
                    <a:pt x="48844" y="78208"/>
                    <a:pt x="49447" y="79402"/>
                    <a:pt x="49447" y="80597"/>
                  </a:cubicBezTo>
                  <a:cubicBezTo>
                    <a:pt x="49447" y="81194"/>
                    <a:pt x="48241" y="82388"/>
                    <a:pt x="49447" y="82388"/>
                  </a:cubicBezTo>
                  <a:cubicBezTo>
                    <a:pt x="50050" y="82985"/>
                    <a:pt x="51859" y="83582"/>
                    <a:pt x="53065" y="82985"/>
                  </a:cubicBezTo>
                  <a:cubicBezTo>
                    <a:pt x="54271" y="81791"/>
                    <a:pt x="56683" y="85970"/>
                    <a:pt x="56080" y="86567"/>
                  </a:cubicBezTo>
                  <a:cubicBezTo>
                    <a:pt x="56080" y="87164"/>
                    <a:pt x="56080" y="87761"/>
                    <a:pt x="56683" y="88358"/>
                  </a:cubicBezTo>
                  <a:cubicBezTo>
                    <a:pt x="57286" y="88955"/>
                    <a:pt x="58492" y="87761"/>
                    <a:pt x="59095" y="88358"/>
                  </a:cubicBezTo>
                  <a:cubicBezTo>
                    <a:pt x="61507" y="89552"/>
                    <a:pt x="59095" y="91940"/>
                    <a:pt x="59095" y="93731"/>
                  </a:cubicBezTo>
                  <a:cubicBezTo>
                    <a:pt x="60301" y="91940"/>
                    <a:pt x="61507" y="95522"/>
                    <a:pt x="61507" y="95522"/>
                  </a:cubicBezTo>
                  <a:cubicBezTo>
                    <a:pt x="62110" y="97910"/>
                    <a:pt x="60904" y="98507"/>
                    <a:pt x="59095" y="99104"/>
                  </a:cubicBezTo>
                  <a:cubicBezTo>
                    <a:pt x="56683" y="100298"/>
                    <a:pt x="55477" y="101492"/>
                    <a:pt x="54271" y="103283"/>
                  </a:cubicBezTo>
                  <a:cubicBezTo>
                    <a:pt x="53668" y="104477"/>
                    <a:pt x="53065" y="105074"/>
                    <a:pt x="51859" y="105671"/>
                  </a:cubicBezTo>
                  <a:cubicBezTo>
                    <a:pt x="51256" y="106865"/>
                    <a:pt x="50050" y="107462"/>
                    <a:pt x="48844" y="108656"/>
                  </a:cubicBezTo>
                  <a:cubicBezTo>
                    <a:pt x="50050" y="108656"/>
                    <a:pt x="51256" y="108059"/>
                    <a:pt x="51859" y="108059"/>
                  </a:cubicBezTo>
                  <a:cubicBezTo>
                    <a:pt x="52462" y="108059"/>
                    <a:pt x="53065" y="109253"/>
                    <a:pt x="53668" y="109253"/>
                  </a:cubicBezTo>
                  <a:cubicBezTo>
                    <a:pt x="53668" y="109850"/>
                    <a:pt x="54271" y="110447"/>
                    <a:pt x="54874" y="111044"/>
                  </a:cubicBezTo>
                  <a:cubicBezTo>
                    <a:pt x="55477" y="111641"/>
                    <a:pt x="56080" y="111044"/>
                    <a:pt x="56683" y="111641"/>
                  </a:cubicBezTo>
                  <a:cubicBezTo>
                    <a:pt x="57889" y="112835"/>
                    <a:pt x="60301" y="113432"/>
                    <a:pt x="60904" y="115223"/>
                  </a:cubicBezTo>
                  <a:cubicBezTo>
                    <a:pt x="61507" y="116417"/>
                    <a:pt x="62110" y="118805"/>
                    <a:pt x="62713" y="120000"/>
                  </a:cubicBezTo>
                  <a:cubicBezTo>
                    <a:pt x="63316" y="119402"/>
                    <a:pt x="63919" y="118805"/>
                    <a:pt x="64522" y="117611"/>
                  </a:cubicBezTo>
                  <a:cubicBezTo>
                    <a:pt x="64522" y="117014"/>
                    <a:pt x="65125" y="115820"/>
                    <a:pt x="65728" y="115223"/>
                  </a:cubicBezTo>
                  <a:cubicBezTo>
                    <a:pt x="66331" y="113432"/>
                    <a:pt x="68140" y="112835"/>
                    <a:pt x="69949" y="111641"/>
                  </a:cubicBezTo>
                  <a:cubicBezTo>
                    <a:pt x="71155" y="110447"/>
                    <a:pt x="71155" y="109253"/>
                    <a:pt x="71758" y="107462"/>
                  </a:cubicBezTo>
                  <a:cubicBezTo>
                    <a:pt x="72964" y="105074"/>
                    <a:pt x="74773" y="104477"/>
                    <a:pt x="75979" y="102686"/>
                  </a:cubicBezTo>
                  <a:cubicBezTo>
                    <a:pt x="77788" y="100895"/>
                    <a:pt x="75979" y="98507"/>
                    <a:pt x="76582" y="96119"/>
                  </a:cubicBezTo>
                  <a:cubicBezTo>
                    <a:pt x="77185" y="95522"/>
                    <a:pt x="77185" y="94925"/>
                    <a:pt x="77185" y="93731"/>
                  </a:cubicBezTo>
                  <a:cubicBezTo>
                    <a:pt x="77185" y="93134"/>
                    <a:pt x="77185" y="93134"/>
                    <a:pt x="77788" y="93134"/>
                  </a:cubicBezTo>
                  <a:cubicBezTo>
                    <a:pt x="78994" y="92537"/>
                    <a:pt x="79597" y="91343"/>
                    <a:pt x="80201" y="90746"/>
                  </a:cubicBezTo>
                  <a:cubicBezTo>
                    <a:pt x="80804" y="90149"/>
                    <a:pt x="81407" y="89552"/>
                    <a:pt x="82613" y="88955"/>
                  </a:cubicBezTo>
                  <a:cubicBezTo>
                    <a:pt x="83216" y="88955"/>
                    <a:pt x="83819" y="88358"/>
                    <a:pt x="85025" y="87761"/>
                  </a:cubicBezTo>
                  <a:cubicBezTo>
                    <a:pt x="85628" y="87761"/>
                    <a:pt x="86231" y="88358"/>
                    <a:pt x="86834" y="88358"/>
                  </a:cubicBezTo>
                  <a:cubicBezTo>
                    <a:pt x="87437" y="88358"/>
                    <a:pt x="86834" y="87761"/>
                    <a:pt x="86834" y="87761"/>
                  </a:cubicBezTo>
                  <a:cubicBezTo>
                    <a:pt x="86231" y="87164"/>
                    <a:pt x="88643" y="86567"/>
                    <a:pt x="88643" y="86567"/>
                  </a:cubicBezTo>
                  <a:cubicBezTo>
                    <a:pt x="88643" y="86567"/>
                    <a:pt x="89849" y="84776"/>
                    <a:pt x="89849" y="85373"/>
                  </a:cubicBezTo>
                  <a:cubicBezTo>
                    <a:pt x="90452" y="85970"/>
                    <a:pt x="93467" y="84776"/>
                    <a:pt x="93467" y="84776"/>
                  </a:cubicBezTo>
                  <a:cubicBezTo>
                    <a:pt x="94070" y="84776"/>
                    <a:pt x="93467" y="85373"/>
                    <a:pt x="94070" y="85373"/>
                  </a:cubicBezTo>
                  <a:cubicBezTo>
                    <a:pt x="94673" y="85373"/>
                    <a:pt x="96482" y="85373"/>
                    <a:pt x="97085" y="84776"/>
                  </a:cubicBezTo>
                  <a:cubicBezTo>
                    <a:pt x="97688" y="84179"/>
                    <a:pt x="97688" y="83582"/>
                    <a:pt x="98291" y="82985"/>
                  </a:cubicBezTo>
                  <a:cubicBezTo>
                    <a:pt x="98894" y="82985"/>
                    <a:pt x="99497" y="82388"/>
                    <a:pt x="99497" y="81791"/>
                  </a:cubicBezTo>
                  <a:cubicBezTo>
                    <a:pt x="100100" y="81194"/>
                    <a:pt x="99497" y="80000"/>
                    <a:pt x="100100" y="79402"/>
                  </a:cubicBezTo>
                  <a:cubicBezTo>
                    <a:pt x="100703" y="78805"/>
                    <a:pt x="101306" y="78208"/>
                    <a:pt x="101909" y="77611"/>
                  </a:cubicBezTo>
                  <a:cubicBezTo>
                    <a:pt x="103115" y="75820"/>
                    <a:pt x="103718" y="75223"/>
                    <a:pt x="103718" y="73432"/>
                  </a:cubicBezTo>
                  <a:cubicBezTo>
                    <a:pt x="103718" y="72238"/>
                    <a:pt x="103718" y="71641"/>
                    <a:pt x="104321" y="70447"/>
                  </a:cubicBezTo>
                  <a:cubicBezTo>
                    <a:pt x="104321" y="69850"/>
                    <a:pt x="104924" y="69850"/>
                    <a:pt x="105527" y="69253"/>
                  </a:cubicBezTo>
                  <a:cubicBezTo>
                    <a:pt x="106130" y="68656"/>
                    <a:pt x="105527" y="67462"/>
                    <a:pt x="105527" y="66865"/>
                  </a:cubicBezTo>
                  <a:cubicBezTo>
                    <a:pt x="105527" y="65671"/>
                    <a:pt x="106130" y="65074"/>
                    <a:pt x="106130" y="63880"/>
                  </a:cubicBezTo>
                  <a:cubicBezTo>
                    <a:pt x="106733" y="62089"/>
                    <a:pt x="106130" y="60298"/>
                    <a:pt x="106130" y="58507"/>
                  </a:cubicBezTo>
                  <a:cubicBezTo>
                    <a:pt x="106130" y="57313"/>
                    <a:pt x="105527" y="56119"/>
                    <a:pt x="106130" y="55522"/>
                  </a:cubicBezTo>
                  <a:cubicBezTo>
                    <a:pt x="106733" y="54328"/>
                    <a:pt x="106130" y="54925"/>
                    <a:pt x="106130" y="53731"/>
                  </a:cubicBezTo>
                  <a:cubicBezTo>
                    <a:pt x="106130" y="53731"/>
                    <a:pt x="107336" y="54328"/>
                    <a:pt x="107336" y="54328"/>
                  </a:cubicBezTo>
                  <a:cubicBezTo>
                    <a:pt x="107336" y="54328"/>
                    <a:pt x="107336" y="53731"/>
                    <a:pt x="107336" y="53731"/>
                  </a:cubicBezTo>
                  <a:cubicBezTo>
                    <a:pt x="107336" y="53731"/>
                    <a:pt x="107939" y="53731"/>
                    <a:pt x="107939" y="53731"/>
                  </a:cubicBezTo>
                  <a:cubicBezTo>
                    <a:pt x="109145" y="53731"/>
                    <a:pt x="109748" y="51940"/>
                    <a:pt x="109748" y="51343"/>
                  </a:cubicBezTo>
                  <a:cubicBezTo>
                    <a:pt x="110351" y="50746"/>
                    <a:pt x="110954" y="49552"/>
                    <a:pt x="111557" y="48358"/>
                  </a:cubicBezTo>
                  <a:cubicBezTo>
                    <a:pt x="112763" y="47164"/>
                    <a:pt x="113969" y="47164"/>
                    <a:pt x="114572" y="45970"/>
                  </a:cubicBezTo>
                  <a:cubicBezTo>
                    <a:pt x="117587" y="42388"/>
                    <a:pt x="120000" y="38208"/>
                    <a:pt x="118190" y="34029"/>
                  </a:cubicBezTo>
                  <a:cubicBezTo>
                    <a:pt x="116984" y="31641"/>
                    <a:pt x="119396" y="35820"/>
                    <a:pt x="118190" y="34029"/>
                  </a:cubicBezTo>
                  <a:close/>
                  <a:moveTo>
                    <a:pt x="69346" y="111044"/>
                  </a:moveTo>
                  <a:cubicBezTo>
                    <a:pt x="68140" y="111641"/>
                    <a:pt x="67537" y="112835"/>
                    <a:pt x="66331" y="113432"/>
                  </a:cubicBezTo>
                  <a:cubicBezTo>
                    <a:pt x="64522" y="114029"/>
                    <a:pt x="67537" y="112238"/>
                    <a:pt x="67537" y="111641"/>
                  </a:cubicBezTo>
                  <a:cubicBezTo>
                    <a:pt x="68140" y="111044"/>
                    <a:pt x="68743" y="109850"/>
                    <a:pt x="69949" y="108656"/>
                  </a:cubicBezTo>
                  <a:cubicBezTo>
                    <a:pt x="71155" y="107462"/>
                    <a:pt x="70552" y="109850"/>
                    <a:pt x="69346" y="111044"/>
                  </a:cubicBezTo>
                  <a:cubicBezTo>
                    <a:pt x="69346" y="111044"/>
                    <a:pt x="69949" y="110447"/>
                    <a:pt x="69346" y="111044"/>
                  </a:cubicBezTo>
                  <a:close/>
                </a:path>
              </a:pathLst>
            </a:custGeom>
            <a:solidFill>
              <a:schemeClr val="accent1"/>
            </a:solidFill>
            <a:ln cap="flat" cmpd="sng" w="9525">
              <a:solidFill>
                <a:srgbClr val="FFFFFF"/>
              </a:solidFill>
              <a:prstDash val="solid"/>
              <a:round/>
              <a:headEnd len="sm" w="sm" type="none"/>
              <a:tailEnd len="sm" w="sm" type="none"/>
            </a:ln>
          </p:spPr>
          <p:txBody>
            <a:bodyPr anchorCtr="0" anchor="t" bIns="22850" lIns="45725" spcFirstLastPara="1" rIns="45725" wrap="square" tIns="22850">
              <a:noAutofit/>
            </a:bodyPr>
            <a:lstStyle/>
            <a:p>
              <a:pPr indent="0" lvl="0" marL="0" marR="0" rtl="0" algn="l">
                <a:lnSpc>
                  <a:spcPct val="100000"/>
                </a:lnSpc>
                <a:spcBef>
                  <a:spcPts val="0"/>
                </a:spcBef>
                <a:spcAft>
                  <a:spcPts val="0"/>
                </a:spcAft>
                <a:buClr>
                  <a:srgbClr val="000000"/>
                </a:buClr>
                <a:buSzPts val="3600"/>
                <a:buFont typeface="Calibri"/>
                <a:buNone/>
              </a:pPr>
              <a:r>
                <a:t/>
              </a:r>
              <a:endParaRPr b="0" i="0" sz="3600" u="none" cap="none" strike="noStrike">
                <a:solidFill>
                  <a:schemeClr val="lt1"/>
                </a:solidFill>
                <a:latin typeface="Jost Light"/>
                <a:ea typeface="Jost Light"/>
                <a:cs typeface="Jost Light"/>
                <a:sym typeface="Jost Light"/>
              </a:endParaRPr>
            </a:p>
          </p:txBody>
        </p:sp>
        <p:sp>
          <p:nvSpPr>
            <p:cNvPr id="510" name="Google Shape;510;g311d5cb9a0a_0_108"/>
            <p:cNvSpPr/>
            <p:nvPr/>
          </p:nvSpPr>
          <p:spPr>
            <a:xfrm>
              <a:off x="10433971" y="2843777"/>
              <a:ext cx="88200" cy="115200"/>
            </a:xfrm>
            <a:custGeom>
              <a:rect b="b" l="l" r="r" t="t"/>
              <a:pathLst>
                <a:path extrusionOk="0" h="120000" w="120000">
                  <a:moveTo>
                    <a:pt x="93333" y="42857"/>
                  </a:moveTo>
                  <a:cubicBezTo>
                    <a:pt x="88888" y="34285"/>
                    <a:pt x="80000" y="34285"/>
                    <a:pt x="75555" y="29999"/>
                  </a:cubicBezTo>
                  <a:cubicBezTo>
                    <a:pt x="71111" y="25714"/>
                    <a:pt x="66666" y="29999"/>
                    <a:pt x="62222" y="25714"/>
                  </a:cubicBezTo>
                  <a:cubicBezTo>
                    <a:pt x="57777" y="21428"/>
                    <a:pt x="53333" y="17142"/>
                    <a:pt x="48888" y="12857"/>
                  </a:cubicBezTo>
                  <a:cubicBezTo>
                    <a:pt x="44444" y="0"/>
                    <a:pt x="40000" y="4285"/>
                    <a:pt x="26666" y="8571"/>
                  </a:cubicBezTo>
                  <a:cubicBezTo>
                    <a:pt x="22222" y="8571"/>
                    <a:pt x="22222" y="4285"/>
                    <a:pt x="17777" y="12857"/>
                  </a:cubicBezTo>
                  <a:cubicBezTo>
                    <a:pt x="13333" y="17142"/>
                    <a:pt x="13333" y="21428"/>
                    <a:pt x="13333" y="25714"/>
                  </a:cubicBezTo>
                  <a:cubicBezTo>
                    <a:pt x="13333" y="34285"/>
                    <a:pt x="13333" y="42857"/>
                    <a:pt x="13333" y="51428"/>
                  </a:cubicBezTo>
                  <a:cubicBezTo>
                    <a:pt x="13333" y="55714"/>
                    <a:pt x="13333" y="64285"/>
                    <a:pt x="8888" y="72857"/>
                  </a:cubicBezTo>
                  <a:cubicBezTo>
                    <a:pt x="0" y="81428"/>
                    <a:pt x="0" y="81428"/>
                    <a:pt x="4444" y="94285"/>
                  </a:cubicBezTo>
                  <a:cubicBezTo>
                    <a:pt x="8888" y="102857"/>
                    <a:pt x="8888" y="102857"/>
                    <a:pt x="17777" y="107142"/>
                  </a:cubicBezTo>
                  <a:cubicBezTo>
                    <a:pt x="26666" y="107142"/>
                    <a:pt x="35555" y="107142"/>
                    <a:pt x="40000" y="111428"/>
                  </a:cubicBezTo>
                  <a:cubicBezTo>
                    <a:pt x="44444" y="111428"/>
                    <a:pt x="53333" y="119999"/>
                    <a:pt x="57777" y="119999"/>
                  </a:cubicBezTo>
                  <a:cubicBezTo>
                    <a:pt x="66666" y="115714"/>
                    <a:pt x="75555" y="119999"/>
                    <a:pt x="84444" y="119999"/>
                  </a:cubicBezTo>
                  <a:cubicBezTo>
                    <a:pt x="88888" y="119999"/>
                    <a:pt x="102222" y="111428"/>
                    <a:pt x="106666" y="107142"/>
                  </a:cubicBezTo>
                  <a:cubicBezTo>
                    <a:pt x="115555" y="98571"/>
                    <a:pt x="120000" y="89999"/>
                    <a:pt x="115555" y="81428"/>
                  </a:cubicBezTo>
                  <a:cubicBezTo>
                    <a:pt x="111111" y="72857"/>
                    <a:pt x="111111" y="68571"/>
                    <a:pt x="106666" y="59999"/>
                  </a:cubicBezTo>
                  <a:cubicBezTo>
                    <a:pt x="106666" y="51428"/>
                    <a:pt x="102222" y="47142"/>
                    <a:pt x="93333" y="42857"/>
                  </a:cubicBezTo>
                  <a:cubicBezTo>
                    <a:pt x="88888" y="38571"/>
                    <a:pt x="97777" y="42857"/>
                    <a:pt x="93333" y="42857"/>
                  </a:cubicBezTo>
                  <a:close/>
                </a:path>
              </a:pathLst>
            </a:custGeom>
            <a:solidFill>
              <a:schemeClr val="accent1"/>
            </a:solidFill>
            <a:ln cap="flat" cmpd="sng" w="9525">
              <a:solidFill>
                <a:srgbClr val="FFFFFF"/>
              </a:solidFill>
              <a:prstDash val="solid"/>
              <a:round/>
              <a:headEnd len="sm" w="sm" type="none"/>
              <a:tailEnd len="sm" w="sm" type="none"/>
            </a:ln>
          </p:spPr>
          <p:txBody>
            <a:bodyPr anchorCtr="0" anchor="t" bIns="22850" lIns="45725" spcFirstLastPara="1" rIns="45725" wrap="square" tIns="22850">
              <a:noAutofit/>
            </a:bodyPr>
            <a:lstStyle/>
            <a:p>
              <a:pPr indent="0" lvl="0" marL="0" marR="0" rtl="0" algn="l">
                <a:lnSpc>
                  <a:spcPct val="100000"/>
                </a:lnSpc>
                <a:spcBef>
                  <a:spcPts val="0"/>
                </a:spcBef>
                <a:spcAft>
                  <a:spcPts val="0"/>
                </a:spcAft>
                <a:buClr>
                  <a:srgbClr val="000000"/>
                </a:buClr>
                <a:buSzPts val="3600"/>
                <a:buFont typeface="Calibri"/>
                <a:buNone/>
              </a:pPr>
              <a:r>
                <a:t/>
              </a:r>
              <a:endParaRPr b="0" i="0" sz="3600" u="none" cap="none" strike="noStrike">
                <a:solidFill>
                  <a:schemeClr val="lt1"/>
                </a:solidFill>
                <a:latin typeface="Jost Light"/>
                <a:ea typeface="Jost Light"/>
                <a:cs typeface="Jost Light"/>
                <a:sym typeface="Jost Light"/>
              </a:endParaRPr>
            </a:p>
          </p:txBody>
        </p:sp>
        <p:sp>
          <p:nvSpPr>
            <p:cNvPr id="511" name="Google Shape;511;g311d5cb9a0a_0_108"/>
            <p:cNvSpPr/>
            <p:nvPr/>
          </p:nvSpPr>
          <p:spPr>
            <a:xfrm>
              <a:off x="10181258" y="2662616"/>
              <a:ext cx="337800" cy="737400"/>
            </a:xfrm>
            <a:custGeom>
              <a:rect b="b" l="l" r="r" t="t"/>
              <a:pathLst>
                <a:path extrusionOk="0" h="120000" w="120000">
                  <a:moveTo>
                    <a:pt x="90873" y="41564"/>
                  </a:moveTo>
                  <a:cubicBezTo>
                    <a:pt x="94368" y="39553"/>
                    <a:pt x="92038" y="37541"/>
                    <a:pt x="93203" y="34860"/>
                  </a:cubicBezTo>
                  <a:cubicBezTo>
                    <a:pt x="93203" y="34189"/>
                    <a:pt x="93203" y="32849"/>
                    <a:pt x="93203" y="32178"/>
                  </a:cubicBezTo>
                  <a:cubicBezTo>
                    <a:pt x="94368" y="30167"/>
                    <a:pt x="96699" y="29497"/>
                    <a:pt x="99029" y="28156"/>
                  </a:cubicBezTo>
                  <a:cubicBezTo>
                    <a:pt x="103689" y="26145"/>
                    <a:pt x="106019" y="22793"/>
                    <a:pt x="110679" y="20782"/>
                  </a:cubicBezTo>
                  <a:cubicBezTo>
                    <a:pt x="113009" y="20111"/>
                    <a:pt x="116504" y="20111"/>
                    <a:pt x="118834" y="19441"/>
                  </a:cubicBezTo>
                  <a:cubicBezTo>
                    <a:pt x="120000" y="18100"/>
                    <a:pt x="118834" y="16089"/>
                    <a:pt x="117669" y="15418"/>
                  </a:cubicBezTo>
                  <a:cubicBezTo>
                    <a:pt x="116504" y="14078"/>
                    <a:pt x="117669" y="14078"/>
                    <a:pt x="115339" y="14078"/>
                  </a:cubicBezTo>
                  <a:cubicBezTo>
                    <a:pt x="113009" y="13407"/>
                    <a:pt x="114174" y="16089"/>
                    <a:pt x="113009" y="16759"/>
                  </a:cubicBezTo>
                  <a:cubicBezTo>
                    <a:pt x="111844" y="17430"/>
                    <a:pt x="110679" y="18770"/>
                    <a:pt x="109514" y="19441"/>
                  </a:cubicBezTo>
                  <a:cubicBezTo>
                    <a:pt x="108349" y="20111"/>
                    <a:pt x="104854" y="19441"/>
                    <a:pt x="102524" y="20111"/>
                  </a:cubicBezTo>
                  <a:cubicBezTo>
                    <a:pt x="101359" y="21452"/>
                    <a:pt x="97864" y="20111"/>
                    <a:pt x="95533" y="20111"/>
                  </a:cubicBezTo>
                  <a:cubicBezTo>
                    <a:pt x="94368" y="20111"/>
                    <a:pt x="92038" y="20782"/>
                    <a:pt x="90873" y="20111"/>
                  </a:cubicBezTo>
                  <a:cubicBezTo>
                    <a:pt x="88543" y="20111"/>
                    <a:pt x="92038" y="18770"/>
                    <a:pt x="92038" y="18770"/>
                  </a:cubicBezTo>
                  <a:cubicBezTo>
                    <a:pt x="93203" y="18100"/>
                    <a:pt x="92038" y="17430"/>
                    <a:pt x="92038" y="17430"/>
                  </a:cubicBezTo>
                  <a:cubicBezTo>
                    <a:pt x="92038" y="16089"/>
                    <a:pt x="93203" y="15418"/>
                    <a:pt x="94368" y="14748"/>
                  </a:cubicBezTo>
                  <a:cubicBezTo>
                    <a:pt x="99029" y="12067"/>
                    <a:pt x="89708" y="10726"/>
                    <a:pt x="86213" y="9385"/>
                  </a:cubicBezTo>
                  <a:cubicBezTo>
                    <a:pt x="82718" y="8044"/>
                    <a:pt x="78058" y="8044"/>
                    <a:pt x="74563" y="6033"/>
                  </a:cubicBezTo>
                  <a:cubicBezTo>
                    <a:pt x="73398" y="5363"/>
                    <a:pt x="71067" y="4692"/>
                    <a:pt x="69902" y="4022"/>
                  </a:cubicBezTo>
                  <a:cubicBezTo>
                    <a:pt x="68737" y="2681"/>
                    <a:pt x="67572" y="1340"/>
                    <a:pt x="66407" y="1340"/>
                  </a:cubicBezTo>
                  <a:cubicBezTo>
                    <a:pt x="65242" y="670"/>
                    <a:pt x="61747" y="670"/>
                    <a:pt x="60582" y="1340"/>
                  </a:cubicBezTo>
                  <a:cubicBezTo>
                    <a:pt x="59417" y="2011"/>
                    <a:pt x="58252" y="4022"/>
                    <a:pt x="55922" y="2681"/>
                  </a:cubicBezTo>
                  <a:cubicBezTo>
                    <a:pt x="54757" y="1340"/>
                    <a:pt x="52427" y="1340"/>
                    <a:pt x="50097" y="1340"/>
                  </a:cubicBezTo>
                  <a:cubicBezTo>
                    <a:pt x="47766" y="1340"/>
                    <a:pt x="47766" y="0"/>
                    <a:pt x="45436" y="670"/>
                  </a:cubicBezTo>
                  <a:cubicBezTo>
                    <a:pt x="44271" y="1340"/>
                    <a:pt x="40776" y="2011"/>
                    <a:pt x="40776" y="2681"/>
                  </a:cubicBezTo>
                  <a:cubicBezTo>
                    <a:pt x="39611" y="4022"/>
                    <a:pt x="40776" y="5363"/>
                    <a:pt x="40776" y="6033"/>
                  </a:cubicBezTo>
                  <a:cubicBezTo>
                    <a:pt x="39611" y="8715"/>
                    <a:pt x="36116" y="8715"/>
                    <a:pt x="32621" y="9385"/>
                  </a:cubicBezTo>
                  <a:cubicBezTo>
                    <a:pt x="30291" y="10055"/>
                    <a:pt x="31456" y="13407"/>
                    <a:pt x="31456" y="14748"/>
                  </a:cubicBezTo>
                  <a:cubicBezTo>
                    <a:pt x="31456" y="16089"/>
                    <a:pt x="32621" y="17430"/>
                    <a:pt x="32621" y="18100"/>
                  </a:cubicBezTo>
                  <a:cubicBezTo>
                    <a:pt x="32621" y="18770"/>
                    <a:pt x="29126" y="20782"/>
                    <a:pt x="29126" y="21452"/>
                  </a:cubicBezTo>
                  <a:cubicBezTo>
                    <a:pt x="27961" y="22122"/>
                    <a:pt x="24466" y="23463"/>
                    <a:pt x="24466" y="24134"/>
                  </a:cubicBezTo>
                  <a:cubicBezTo>
                    <a:pt x="24466" y="24804"/>
                    <a:pt x="24466" y="25474"/>
                    <a:pt x="24466" y="26145"/>
                  </a:cubicBezTo>
                  <a:cubicBezTo>
                    <a:pt x="24466" y="26815"/>
                    <a:pt x="23300" y="27486"/>
                    <a:pt x="23300" y="28156"/>
                  </a:cubicBezTo>
                  <a:cubicBezTo>
                    <a:pt x="23300" y="28826"/>
                    <a:pt x="24466" y="30837"/>
                    <a:pt x="22135" y="31508"/>
                  </a:cubicBezTo>
                  <a:cubicBezTo>
                    <a:pt x="22135" y="32178"/>
                    <a:pt x="22135" y="33519"/>
                    <a:pt x="22135" y="34189"/>
                  </a:cubicBezTo>
                  <a:cubicBezTo>
                    <a:pt x="20970" y="34189"/>
                    <a:pt x="19805" y="34189"/>
                    <a:pt x="19805" y="34860"/>
                  </a:cubicBezTo>
                  <a:cubicBezTo>
                    <a:pt x="19805" y="36201"/>
                    <a:pt x="22135" y="36871"/>
                    <a:pt x="22135" y="38212"/>
                  </a:cubicBezTo>
                  <a:cubicBezTo>
                    <a:pt x="22135" y="38882"/>
                    <a:pt x="22135" y="40223"/>
                    <a:pt x="23300" y="40893"/>
                  </a:cubicBezTo>
                  <a:cubicBezTo>
                    <a:pt x="25631" y="43575"/>
                    <a:pt x="20970" y="46256"/>
                    <a:pt x="20970" y="48938"/>
                  </a:cubicBezTo>
                  <a:cubicBezTo>
                    <a:pt x="19805" y="50279"/>
                    <a:pt x="22135" y="51620"/>
                    <a:pt x="20970" y="52960"/>
                  </a:cubicBezTo>
                  <a:cubicBezTo>
                    <a:pt x="19805" y="53631"/>
                    <a:pt x="17475" y="54301"/>
                    <a:pt x="16310" y="55642"/>
                  </a:cubicBezTo>
                  <a:cubicBezTo>
                    <a:pt x="15145" y="56983"/>
                    <a:pt x="19805" y="62346"/>
                    <a:pt x="17475" y="63016"/>
                  </a:cubicBezTo>
                  <a:cubicBezTo>
                    <a:pt x="12815" y="64357"/>
                    <a:pt x="13980" y="67709"/>
                    <a:pt x="12815" y="70391"/>
                  </a:cubicBezTo>
                  <a:cubicBezTo>
                    <a:pt x="10485" y="72402"/>
                    <a:pt x="11650" y="75754"/>
                    <a:pt x="11650" y="78435"/>
                  </a:cubicBezTo>
                  <a:cubicBezTo>
                    <a:pt x="11650" y="80446"/>
                    <a:pt x="11650" y="82458"/>
                    <a:pt x="11650" y="84469"/>
                  </a:cubicBezTo>
                  <a:cubicBezTo>
                    <a:pt x="11650" y="85139"/>
                    <a:pt x="17475" y="87150"/>
                    <a:pt x="15145" y="87150"/>
                  </a:cubicBezTo>
                  <a:cubicBezTo>
                    <a:pt x="15145" y="87150"/>
                    <a:pt x="10485" y="87821"/>
                    <a:pt x="12815" y="88491"/>
                  </a:cubicBezTo>
                  <a:cubicBezTo>
                    <a:pt x="15145" y="88491"/>
                    <a:pt x="15145" y="89162"/>
                    <a:pt x="13980" y="90502"/>
                  </a:cubicBezTo>
                  <a:cubicBezTo>
                    <a:pt x="12815" y="91843"/>
                    <a:pt x="12815" y="93184"/>
                    <a:pt x="12815" y="95195"/>
                  </a:cubicBezTo>
                  <a:cubicBezTo>
                    <a:pt x="12815" y="96536"/>
                    <a:pt x="10485" y="97206"/>
                    <a:pt x="9320" y="98547"/>
                  </a:cubicBezTo>
                  <a:cubicBezTo>
                    <a:pt x="8155" y="99217"/>
                    <a:pt x="9320" y="100558"/>
                    <a:pt x="9320" y="101899"/>
                  </a:cubicBezTo>
                  <a:cubicBezTo>
                    <a:pt x="9320" y="102569"/>
                    <a:pt x="6990" y="104581"/>
                    <a:pt x="5825" y="104581"/>
                  </a:cubicBezTo>
                  <a:cubicBezTo>
                    <a:pt x="0" y="105921"/>
                    <a:pt x="3495" y="109944"/>
                    <a:pt x="4660" y="111955"/>
                  </a:cubicBezTo>
                  <a:cubicBezTo>
                    <a:pt x="5825" y="113296"/>
                    <a:pt x="9320" y="111284"/>
                    <a:pt x="9320" y="113966"/>
                  </a:cubicBezTo>
                  <a:cubicBezTo>
                    <a:pt x="9320" y="114636"/>
                    <a:pt x="8155" y="116648"/>
                    <a:pt x="10485" y="117318"/>
                  </a:cubicBezTo>
                  <a:cubicBezTo>
                    <a:pt x="11650" y="117988"/>
                    <a:pt x="12815" y="117988"/>
                    <a:pt x="15145" y="117988"/>
                  </a:cubicBezTo>
                  <a:cubicBezTo>
                    <a:pt x="17475" y="118659"/>
                    <a:pt x="20970" y="118659"/>
                    <a:pt x="23300" y="118659"/>
                  </a:cubicBezTo>
                  <a:cubicBezTo>
                    <a:pt x="24466" y="118659"/>
                    <a:pt x="25631" y="118659"/>
                    <a:pt x="26796" y="119329"/>
                  </a:cubicBezTo>
                  <a:cubicBezTo>
                    <a:pt x="26796" y="118659"/>
                    <a:pt x="27961" y="118659"/>
                    <a:pt x="29126" y="118659"/>
                  </a:cubicBezTo>
                  <a:cubicBezTo>
                    <a:pt x="29126" y="119329"/>
                    <a:pt x="31456" y="120000"/>
                    <a:pt x="31456" y="120000"/>
                  </a:cubicBezTo>
                  <a:cubicBezTo>
                    <a:pt x="32621" y="120000"/>
                    <a:pt x="30291" y="117988"/>
                    <a:pt x="30291" y="117318"/>
                  </a:cubicBezTo>
                  <a:cubicBezTo>
                    <a:pt x="27961" y="115977"/>
                    <a:pt x="27961" y="114636"/>
                    <a:pt x="27961" y="113296"/>
                  </a:cubicBezTo>
                  <a:cubicBezTo>
                    <a:pt x="27961" y="111955"/>
                    <a:pt x="27961" y="111284"/>
                    <a:pt x="31456" y="109944"/>
                  </a:cubicBezTo>
                  <a:cubicBezTo>
                    <a:pt x="33786" y="109273"/>
                    <a:pt x="29126" y="109273"/>
                    <a:pt x="29126" y="109273"/>
                  </a:cubicBezTo>
                  <a:cubicBezTo>
                    <a:pt x="29126" y="109273"/>
                    <a:pt x="31456" y="108603"/>
                    <a:pt x="30291" y="108603"/>
                  </a:cubicBezTo>
                  <a:cubicBezTo>
                    <a:pt x="31456" y="108603"/>
                    <a:pt x="31456" y="109273"/>
                    <a:pt x="32621" y="109273"/>
                  </a:cubicBezTo>
                  <a:cubicBezTo>
                    <a:pt x="33786" y="109944"/>
                    <a:pt x="34951" y="109273"/>
                    <a:pt x="36116" y="109273"/>
                  </a:cubicBezTo>
                  <a:cubicBezTo>
                    <a:pt x="37281" y="107932"/>
                    <a:pt x="36116" y="106592"/>
                    <a:pt x="36116" y="105251"/>
                  </a:cubicBezTo>
                  <a:cubicBezTo>
                    <a:pt x="37281" y="103910"/>
                    <a:pt x="39611" y="103240"/>
                    <a:pt x="43106" y="102569"/>
                  </a:cubicBezTo>
                  <a:cubicBezTo>
                    <a:pt x="44271" y="101899"/>
                    <a:pt x="45436" y="101899"/>
                    <a:pt x="46601" y="101229"/>
                  </a:cubicBezTo>
                  <a:cubicBezTo>
                    <a:pt x="47766" y="100558"/>
                    <a:pt x="45436" y="99888"/>
                    <a:pt x="45436" y="99888"/>
                  </a:cubicBezTo>
                  <a:cubicBezTo>
                    <a:pt x="45436" y="99217"/>
                    <a:pt x="48932" y="98547"/>
                    <a:pt x="47766" y="97206"/>
                  </a:cubicBezTo>
                  <a:cubicBezTo>
                    <a:pt x="46601" y="95865"/>
                    <a:pt x="41941" y="97206"/>
                    <a:pt x="40776" y="95865"/>
                  </a:cubicBezTo>
                  <a:cubicBezTo>
                    <a:pt x="39611" y="95195"/>
                    <a:pt x="38446" y="95195"/>
                    <a:pt x="37281" y="93854"/>
                  </a:cubicBezTo>
                  <a:cubicBezTo>
                    <a:pt x="36116" y="92513"/>
                    <a:pt x="38446" y="90502"/>
                    <a:pt x="39611" y="89832"/>
                  </a:cubicBezTo>
                  <a:cubicBezTo>
                    <a:pt x="41941" y="89162"/>
                    <a:pt x="43106" y="87821"/>
                    <a:pt x="45436" y="87821"/>
                  </a:cubicBezTo>
                  <a:cubicBezTo>
                    <a:pt x="47766" y="87150"/>
                    <a:pt x="47766" y="88491"/>
                    <a:pt x="48932" y="86480"/>
                  </a:cubicBezTo>
                  <a:cubicBezTo>
                    <a:pt x="48932" y="85139"/>
                    <a:pt x="51262" y="84469"/>
                    <a:pt x="50097" y="83128"/>
                  </a:cubicBezTo>
                  <a:cubicBezTo>
                    <a:pt x="48932" y="81117"/>
                    <a:pt x="54757" y="81117"/>
                    <a:pt x="55922" y="79776"/>
                  </a:cubicBezTo>
                  <a:cubicBezTo>
                    <a:pt x="55922" y="79776"/>
                    <a:pt x="50097" y="77094"/>
                    <a:pt x="55922" y="77765"/>
                  </a:cubicBezTo>
                  <a:cubicBezTo>
                    <a:pt x="57087" y="78435"/>
                    <a:pt x="57087" y="79106"/>
                    <a:pt x="58252" y="79106"/>
                  </a:cubicBezTo>
                  <a:cubicBezTo>
                    <a:pt x="60582" y="79106"/>
                    <a:pt x="60582" y="77094"/>
                    <a:pt x="59417" y="76424"/>
                  </a:cubicBezTo>
                  <a:cubicBezTo>
                    <a:pt x="59417" y="75754"/>
                    <a:pt x="57087" y="77094"/>
                    <a:pt x="57087" y="77094"/>
                  </a:cubicBezTo>
                  <a:cubicBezTo>
                    <a:pt x="54757" y="77094"/>
                    <a:pt x="52427" y="76424"/>
                    <a:pt x="52427" y="75754"/>
                  </a:cubicBezTo>
                  <a:cubicBezTo>
                    <a:pt x="52427" y="75083"/>
                    <a:pt x="50097" y="70391"/>
                    <a:pt x="52427" y="70391"/>
                  </a:cubicBezTo>
                  <a:cubicBezTo>
                    <a:pt x="55922" y="71061"/>
                    <a:pt x="58252" y="72402"/>
                    <a:pt x="62912" y="72402"/>
                  </a:cubicBezTo>
                  <a:cubicBezTo>
                    <a:pt x="64077" y="72402"/>
                    <a:pt x="65242" y="71731"/>
                    <a:pt x="66407" y="71731"/>
                  </a:cubicBezTo>
                  <a:cubicBezTo>
                    <a:pt x="68737" y="70391"/>
                    <a:pt x="66407" y="69720"/>
                    <a:pt x="67572" y="68379"/>
                  </a:cubicBezTo>
                  <a:cubicBezTo>
                    <a:pt x="67572" y="67709"/>
                    <a:pt x="68737" y="67039"/>
                    <a:pt x="68737" y="67039"/>
                  </a:cubicBezTo>
                  <a:cubicBezTo>
                    <a:pt x="69902" y="65698"/>
                    <a:pt x="68737" y="65698"/>
                    <a:pt x="68737" y="65027"/>
                  </a:cubicBezTo>
                  <a:cubicBezTo>
                    <a:pt x="67572" y="64357"/>
                    <a:pt x="67572" y="63016"/>
                    <a:pt x="68737" y="63016"/>
                  </a:cubicBezTo>
                  <a:cubicBezTo>
                    <a:pt x="71067" y="63016"/>
                    <a:pt x="69902" y="64357"/>
                    <a:pt x="69902" y="64357"/>
                  </a:cubicBezTo>
                  <a:cubicBezTo>
                    <a:pt x="68737" y="63687"/>
                    <a:pt x="75728" y="63687"/>
                    <a:pt x="75728" y="63687"/>
                  </a:cubicBezTo>
                  <a:cubicBezTo>
                    <a:pt x="80388" y="63687"/>
                    <a:pt x="83883" y="62346"/>
                    <a:pt x="88543" y="62346"/>
                  </a:cubicBezTo>
                  <a:cubicBezTo>
                    <a:pt x="89708" y="61675"/>
                    <a:pt x="93203" y="61005"/>
                    <a:pt x="95533" y="60335"/>
                  </a:cubicBezTo>
                  <a:cubicBezTo>
                    <a:pt x="96699" y="59664"/>
                    <a:pt x="96699" y="58994"/>
                    <a:pt x="97864" y="58324"/>
                  </a:cubicBezTo>
                  <a:cubicBezTo>
                    <a:pt x="99029" y="57653"/>
                    <a:pt x="100194" y="56983"/>
                    <a:pt x="101359" y="55642"/>
                  </a:cubicBezTo>
                  <a:cubicBezTo>
                    <a:pt x="101359" y="53631"/>
                    <a:pt x="99029" y="53631"/>
                    <a:pt x="96699" y="52290"/>
                  </a:cubicBezTo>
                  <a:cubicBezTo>
                    <a:pt x="95533" y="50949"/>
                    <a:pt x="99029" y="50279"/>
                    <a:pt x="96699" y="48938"/>
                  </a:cubicBezTo>
                  <a:cubicBezTo>
                    <a:pt x="95533" y="48268"/>
                    <a:pt x="90873" y="47597"/>
                    <a:pt x="90873" y="46256"/>
                  </a:cubicBezTo>
                  <a:cubicBezTo>
                    <a:pt x="90873" y="46256"/>
                    <a:pt x="90873" y="45586"/>
                    <a:pt x="92038" y="45586"/>
                  </a:cubicBezTo>
                  <a:cubicBezTo>
                    <a:pt x="92038" y="44916"/>
                    <a:pt x="90873" y="44916"/>
                    <a:pt x="90873" y="44245"/>
                  </a:cubicBezTo>
                  <a:cubicBezTo>
                    <a:pt x="90873" y="43575"/>
                    <a:pt x="89708" y="42234"/>
                    <a:pt x="90873" y="41564"/>
                  </a:cubicBezTo>
                  <a:cubicBezTo>
                    <a:pt x="92038" y="40893"/>
                    <a:pt x="89708" y="42234"/>
                    <a:pt x="90873" y="41564"/>
                  </a:cubicBezTo>
                  <a:close/>
                </a:path>
              </a:pathLst>
            </a:custGeom>
            <a:solidFill>
              <a:schemeClr val="accent1"/>
            </a:solidFill>
            <a:ln cap="flat" cmpd="sng" w="9525">
              <a:solidFill>
                <a:srgbClr val="FFFFFF"/>
              </a:solidFill>
              <a:prstDash val="solid"/>
              <a:round/>
              <a:headEnd len="sm" w="sm" type="none"/>
              <a:tailEnd len="sm" w="sm" type="none"/>
            </a:ln>
          </p:spPr>
          <p:txBody>
            <a:bodyPr anchorCtr="0" anchor="t" bIns="22850" lIns="45725" spcFirstLastPara="1" rIns="45725" wrap="square" tIns="22850">
              <a:noAutofit/>
            </a:bodyPr>
            <a:lstStyle/>
            <a:p>
              <a:pPr indent="0" lvl="0" marL="0" marR="0" rtl="0" algn="l">
                <a:lnSpc>
                  <a:spcPct val="100000"/>
                </a:lnSpc>
                <a:spcBef>
                  <a:spcPts val="0"/>
                </a:spcBef>
                <a:spcAft>
                  <a:spcPts val="0"/>
                </a:spcAft>
                <a:buClr>
                  <a:srgbClr val="000000"/>
                </a:buClr>
                <a:buSzPts val="3600"/>
                <a:buFont typeface="Calibri"/>
                <a:buNone/>
              </a:pPr>
              <a:r>
                <a:t/>
              </a:r>
              <a:endParaRPr b="0" i="0" sz="3600" u="none" cap="none" strike="noStrike">
                <a:solidFill>
                  <a:schemeClr val="lt1"/>
                </a:solidFill>
                <a:latin typeface="Jost Light"/>
                <a:ea typeface="Jost Light"/>
                <a:cs typeface="Jost Light"/>
                <a:sym typeface="Jost Light"/>
              </a:endParaRPr>
            </a:p>
          </p:txBody>
        </p:sp>
        <p:sp>
          <p:nvSpPr>
            <p:cNvPr id="512" name="Google Shape;512;g311d5cb9a0a_0_108"/>
            <p:cNvSpPr/>
            <p:nvPr/>
          </p:nvSpPr>
          <p:spPr>
            <a:xfrm>
              <a:off x="9962090" y="1886007"/>
              <a:ext cx="71700" cy="99600"/>
            </a:xfrm>
            <a:custGeom>
              <a:rect b="b" l="l" r="r" t="t"/>
              <a:pathLst>
                <a:path extrusionOk="0" h="120000" w="120000">
                  <a:moveTo>
                    <a:pt x="81818" y="115000"/>
                  </a:moveTo>
                  <a:cubicBezTo>
                    <a:pt x="87272" y="120000"/>
                    <a:pt x="92727" y="120000"/>
                    <a:pt x="103636" y="120000"/>
                  </a:cubicBezTo>
                  <a:cubicBezTo>
                    <a:pt x="92727" y="105000"/>
                    <a:pt x="103636" y="100000"/>
                    <a:pt x="103636" y="85000"/>
                  </a:cubicBezTo>
                  <a:cubicBezTo>
                    <a:pt x="103636" y="75000"/>
                    <a:pt x="109090" y="60000"/>
                    <a:pt x="109090" y="50000"/>
                  </a:cubicBezTo>
                  <a:cubicBezTo>
                    <a:pt x="109090" y="45000"/>
                    <a:pt x="114545" y="40000"/>
                    <a:pt x="114545" y="35000"/>
                  </a:cubicBezTo>
                  <a:cubicBezTo>
                    <a:pt x="120000" y="30000"/>
                    <a:pt x="114545" y="25000"/>
                    <a:pt x="120000" y="15000"/>
                  </a:cubicBezTo>
                  <a:cubicBezTo>
                    <a:pt x="120000" y="0"/>
                    <a:pt x="98181" y="20000"/>
                    <a:pt x="92727" y="20000"/>
                  </a:cubicBezTo>
                  <a:cubicBezTo>
                    <a:pt x="81818" y="20000"/>
                    <a:pt x="76363" y="15000"/>
                    <a:pt x="65454" y="25000"/>
                  </a:cubicBezTo>
                  <a:cubicBezTo>
                    <a:pt x="65454" y="25000"/>
                    <a:pt x="54545" y="45000"/>
                    <a:pt x="49090" y="40000"/>
                  </a:cubicBezTo>
                  <a:cubicBezTo>
                    <a:pt x="38181" y="40000"/>
                    <a:pt x="32727" y="40000"/>
                    <a:pt x="21818" y="45000"/>
                  </a:cubicBezTo>
                  <a:cubicBezTo>
                    <a:pt x="21818" y="50000"/>
                    <a:pt x="21818" y="60000"/>
                    <a:pt x="16363" y="60000"/>
                  </a:cubicBezTo>
                  <a:cubicBezTo>
                    <a:pt x="16363" y="65000"/>
                    <a:pt x="5454" y="65000"/>
                    <a:pt x="0" y="65000"/>
                  </a:cubicBezTo>
                  <a:cubicBezTo>
                    <a:pt x="10909" y="75000"/>
                    <a:pt x="21818" y="90000"/>
                    <a:pt x="32727" y="95000"/>
                  </a:cubicBezTo>
                  <a:cubicBezTo>
                    <a:pt x="38181" y="105000"/>
                    <a:pt x="49090" y="110000"/>
                    <a:pt x="60000" y="110000"/>
                  </a:cubicBezTo>
                  <a:cubicBezTo>
                    <a:pt x="65454" y="110000"/>
                    <a:pt x="76363" y="110000"/>
                    <a:pt x="81818" y="115000"/>
                  </a:cubicBezTo>
                  <a:cubicBezTo>
                    <a:pt x="87272" y="115000"/>
                    <a:pt x="81818" y="110000"/>
                    <a:pt x="81818" y="115000"/>
                  </a:cubicBezTo>
                  <a:close/>
                </a:path>
              </a:pathLst>
            </a:custGeom>
            <a:solidFill>
              <a:schemeClr val="accent1"/>
            </a:solidFill>
            <a:ln cap="flat" cmpd="sng" w="9525">
              <a:solidFill>
                <a:srgbClr val="FFFFFF"/>
              </a:solidFill>
              <a:prstDash val="solid"/>
              <a:round/>
              <a:headEnd len="sm" w="sm" type="none"/>
              <a:tailEnd len="sm" w="sm" type="none"/>
            </a:ln>
          </p:spPr>
          <p:txBody>
            <a:bodyPr anchorCtr="0" anchor="t" bIns="22850" lIns="45725" spcFirstLastPara="1" rIns="45725" wrap="square" tIns="22850">
              <a:noAutofit/>
            </a:bodyPr>
            <a:lstStyle/>
            <a:p>
              <a:pPr indent="0" lvl="0" marL="0" marR="0" rtl="0" algn="l">
                <a:lnSpc>
                  <a:spcPct val="100000"/>
                </a:lnSpc>
                <a:spcBef>
                  <a:spcPts val="0"/>
                </a:spcBef>
                <a:spcAft>
                  <a:spcPts val="0"/>
                </a:spcAft>
                <a:buClr>
                  <a:srgbClr val="000000"/>
                </a:buClr>
                <a:buSzPts val="3600"/>
                <a:buFont typeface="Calibri"/>
                <a:buNone/>
              </a:pPr>
              <a:r>
                <a:t/>
              </a:r>
              <a:endParaRPr b="0" i="0" sz="3600" u="none" cap="none" strike="noStrike">
                <a:solidFill>
                  <a:schemeClr val="lt1"/>
                </a:solidFill>
                <a:latin typeface="Jost Light"/>
                <a:ea typeface="Jost Light"/>
                <a:cs typeface="Jost Light"/>
                <a:sym typeface="Jost Light"/>
              </a:endParaRPr>
            </a:p>
          </p:txBody>
        </p:sp>
        <p:sp>
          <p:nvSpPr>
            <p:cNvPr id="513" name="Google Shape;513;g311d5cb9a0a_0_108"/>
            <p:cNvSpPr/>
            <p:nvPr/>
          </p:nvSpPr>
          <p:spPr>
            <a:xfrm>
              <a:off x="9984455" y="1977288"/>
              <a:ext cx="55800" cy="61800"/>
            </a:xfrm>
            <a:custGeom>
              <a:rect b="b" l="l" r="r" t="t"/>
              <a:pathLst>
                <a:path extrusionOk="0" h="120000" w="120000">
                  <a:moveTo>
                    <a:pt x="112941" y="80000"/>
                  </a:moveTo>
                  <a:cubicBezTo>
                    <a:pt x="112941" y="72000"/>
                    <a:pt x="112941" y="64000"/>
                    <a:pt x="120000" y="64000"/>
                  </a:cubicBezTo>
                  <a:cubicBezTo>
                    <a:pt x="112941" y="56000"/>
                    <a:pt x="112941" y="48000"/>
                    <a:pt x="105882" y="48000"/>
                  </a:cubicBezTo>
                  <a:cubicBezTo>
                    <a:pt x="98823" y="40000"/>
                    <a:pt x="91764" y="16000"/>
                    <a:pt x="84705" y="16000"/>
                  </a:cubicBezTo>
                  <a:cubicBezTo>
                    <a:pt x="70588" y="16000"/>
                    <a:pt x="63529" y="16000"/>
                    <a:pt x="56470" y="8000"/>
                  </a:cubicBezTo>
                  <a:cubicBezTo>
                    <a:pt x="49411" y="0"/>
                    <a:pt x="28235" y="0"/>
                    <a:pt x="21176" y="0"/>
                  </a:cubicBezTo>
                  <a:cubicBezTo>
                    <a:pt x="28235" y="8000"/>
                    <a:pt x="0" y="48000"/>
                    <a:pt x="21176" y="48000"/>
                  </a:cubicBezTo>
                  <a:cubicBezTo>
                    <a:pt x="28235" y="48000"/>
                    <a:pt x="28235" y="64000"/>
                    <a:pt x="42352" y="56000"/>
                  </a:cubicBezTo>
                  <a:cubicBezTo>
                    <a:pt x="49411" y="48000"/>
                    <a:pt x="28235" y="40000"/>
                    <a:pt x="28235" y="40000"/>
                  </a:cubicBezTo>
                  <a:cubicBezTo>
                    <a:pt x="35294" y="40000"/>
                    <a:pt x="49411" y="48000"/>
                    <a:pt x="49411" y="56000"/>
                  </a:cubicBezTo>
                  <a:cubicBezTo>
                    <a:pt x="56470" y="72000"/>
                    <a:pt x="70588" y="64000"/>
                    <a:pt x="77647" y="80000"/>
                  </a:cubicBezTo>
                  <a:cubicBezTo>
                    <a:pt x="84705" y="88000"/>
                    <a:pt x="84705" y="104000"/>
                    <a:pt x="98823" y="112000"/>
                  </a:cubicBezTo>
                  <a:cubicBezTo>
                    <a:pt x="120000" y="120000"/>
                    <a:pt x="120000" y="96000"/>
                    <a:pt x="112941" y="80000"/>
                  </a:cubicBezTo>
                  <a:cubicBezTo>
                    <a:pt x="112941" y="72000"/>
                    <a:pt x="112941" y="88000"/>
                    <a:pt x="112941" y="80000"/>
                  </a:cubicBezTo>
                  <a:close/>
                </a:path>
              </a:pathLst>
            </a:custGeom>
            <a:solidFill>
              <a:schemeClr val="accent1"/>
            </a:solidFill>
            <a:ln cap="flat" cmpd="sng" w="9525">
              <a:solidFill>
                <a:srgbClr val="FFFFFF"/>
              </a:solidFill>
              <a:prstDash val="solid"/>
              <a:round/>
              <a:headEnd len="sm" w="sm" type="none"/>
              <a:tailEnd len="sm" w="sm" type="none"/>
            </a:ln>
          </p:spPr>
          <p:txBody>
            <a:bodyPr anchorCtr="0" anchor="t" bIns="22850" lIns="45725" spcFirstLastPara="1" rIns="45725" wrap="square" tIns="22850">
              <a:noAutofit/>
            </a:bodyPr>
            <a:lstStyle/>
            <a:p>
              <a:pPr indent="0" lvl="0" marL="0" marR="0" rtl="0" algn="l">
                <a:lnSpc>
                  <a:spcPct val="100000"/>
                </a:lnSpc>
                <a:spcBef>
                  <a:spcPts val="0"/>
                </a:spcBef>
                <a:spcAft>
                  <a:spcPts val="0"/>
                </a:spcAft>
                <a:buClr>
                  <a:srgbClr val="000000"/>
                </a:buClr>
                <a:buSzPts val="3600"/>
                <a:buFont typeface="Calibri"/>
                <a:buNone/>
              </a:pPr>
              <a:r>
                <a:t/>
              </a:r>
              <a:endParaRPr b="0" i="0" sz="3600" u="none" cap="none" strike="noStrike">
                <a:solidFill>
                  <a:schemeClr val="lt1"/>
                </a:solidFill>
                <a:latin typeface="Jost Light"/>
                <a:ea typeface="Jost Light"/>
                <a:cs typeface="Jost Light"/>
                <a:sym typeface="Jost Light"/>
              </a:endParaRPr>
            </a:p>
          </p:txBody>
        </p:sp>
        <p:sp>
          <p:nvSpPr>
            <p:cNvPr id="514" name="Google Shape;514;g311d5cb9a0a_0_108"/>
            <p:cNvSpPr/>
            <p:nvPr/>
          </p:nvSpPr>
          <p:spPr>
            <a:xfrm>
              <a:off x="9921834" y="1907072"/>
              <a:ext cx="36900" cy="36600"/>
            </a:xfrm>
            <a:custGeom>
              <a:rect b="b" l="l" r="r" t="t"/>
              <a:pathLst>
                <a:path extrusionOk="0" h="120000" w="120000">
                  <a:moveTo>
                    <a:pt x="43636" y="13333"/>
                  </a:moveTo>
                  <a:cubicBezTo>
                    <a:pt x="43636" y="0"/>
                    <a:pt x="43636" y="0"/>
                    <a:pt x="43636" y="0"/>
                  </a:cubicBezTo>
                  <a:cubicBezTo>
                    <a:pt x="32727" y="13333"/>
                    <a:pt x="10909" y="40000"/>
                    <a:pt x="0" y="53333"/>
                  </a:cubicBezTo>
                  <a:cubicBezTo>
                    <a:pt x="21818" y="66666"/>
                    <a:pt x="120000" y="120000"/>
                    <a:pt x="120000" y="66666"/>
                  </a:cubicBezTo>
                  <a:cubicBezTo>
                    <a:pt x="120000" y="26666"/>
                    <a:pt x="65454" y="40000"/>
                    <a:pt x="43636" y="13333"/>
                  </a:cubicBezTo>
                  <a:close/>
                </a:path>
              </a:pathLst>
            </a:custGeom>
            <a:solidFill>
              <a:schemeClr val="accent1"/>
            </a:solidFill>
            <a:ln cap="flat" cmpd="sng" w="9525">
              <a:solidFill>
                <a:srgbClr val="FFFFFF"/>
              </a:solidFill>
              <a:prstDash val="solid"/>
              <a:round/>
              <a:headEnd len="sm" w="sm" type="none"/>
              <a:tailEnd len="sm" w="sm" type="none"/>
            </a:ln>
          </p:spPr>
          <p:txBody>
            <a:bodyPr anchorCtr="0" anchor="t" bIns="22850" lIns="45725" spcFirstLastPara="1" rIns="45725" wrap="square" tIns="22850">
              <a:noAutofit/>
            </a:bodyPr>
            <a:lstStyle/>
            <a:p>
              <a:pPr indent="0" lvl="0" marL="0" marR="0" rtl="0" algn="l">
                <a:lnSpc>
                  <a:spcPct val="100000"/>
                </a:lnSpc>
                <a:spcBef>
                  <a:spcPts val="0"/>
                </a:spcBef>
                <a:spcAft>
                  <a:spcPts val="0"/>
                </a:spcAft>
                <a:buClr>
                  <a:srgbClr val="000000"/>
                </a:buClr>
                <a:buSzPts val="3600"/>
                <a:buFont typeface="Calibri"/>
                <a:buNone/>
              </a:pPr>
              <a:r>
                <a:t/>
              </a:r>
              <a:endParaRPr b="0" i="0" sz="3600" u="none" cap="none" strike="noStrike">
                <a:solidFill>
                  <a:schemeClr val="lt1"/>
                </a:solidFill>
                <a:latin typeface="Jost Light"/>
                <a:ea typeface="Jost Light"/>
                <a:cs typeface="Jost Light"/>
                <a:sym typeface="Jost Light"/>
              </a:endParaRPr>
            </a:p>
          </p:txBody>
        </p:sp>
        <p:sp>
          <p:nvSpPr>
            <p:cNvPr id="515" name="Google Shape;515;g311d5cb9a0a_0_108"/>
            <p:cNvSpPr/>
            <p:nvPr/>
          </p:nvSpPr>
          <p:spPr>
            <a:xfrm>
              <a:off x="9882697" y="1832642"/>
              <a:ext cx="66000" cy="95400"/>
            </a:xfrm>
            <a:custGeom>
              <a:rect b="b" l="l" r="r" t="t"/>
              <a:pathLst>
                <a:path extrusionOk="0" h="120000" w="120000">
                  <a:moveTo>
                    <a:pt x="96000" y="83478"/>
                  </a:moveTo>
                  <a:cubicBezTo>
                    <a:pt x="96000" y="73043"/>
                    <a:pt x="114000" y="67826"/>
                    <a:pt x="120000" y="62608"/>
                  </a:cubicBezTo>
                  <a:cubicBezTo>
                    <a:pt x="102000" y="57391"/>
                    <a:pt x="96000" y="57391"/>
                    <a:pt x="96000" y="41739"/>
                  </a:cubicBezTo>
                  <a:cubicBezTo>
                    <a:pt x="96000" y="36521"/>
                    <a:pt x="102000" y="10434"/>
                    <a:pt x="96000" y="5217"/>
                  </a:cubicBezTo>
                  <a:cubicBezTo>
                    <a:pt x="90000" y="0"/>
                    <a:pt x="60000" y="5217"/>
                    <a:pt x="48000" y="5217"/>
                  </a:cubicBezTo>
                  <a:cubicBezTo>
                    <a:pt x="36000" y="5217"/>
                    <a:pt x="36000" y="20869"/>
                    <a:pt x="42000" y="31304"/>
                  </a:cubicBezTo>
                  <a:cubicBezTo>
                    <a:pt x="48000" y="36521"/>
                    <a:pt x="72000" y="52173"/>
                    <a:pt x="48000" y="52173"/>
                  </a:cubicBezTo>
                  <a:cubicBezTo>
                    <a:pt x="42000" y="52173"/>
                    <a:pt x="30000" y="52173"/>
                    <a:pt x="24000" y="52173"/>
                  </a:cubicBezTo>
                  <a:cubicBezTo>
                    <a:pt x="12000" y="52173"/>
                    <a:pt x="12000" y="73043"/>
                    <a:pt x="12000" y="78260"/>
                  </a:cubicBezTo>
                  <a:cubicBezTo>
                    <a:pt x="0" y="109565"/>
                    <a:pt x="48000" y="104347"/>
                    <a:pt x="72000" y="109565"/>
                  </a:cubicBezTo>
                  <a:cubicBezTo>
                    <a:pt x="78000" y="120000"/>
                    <a:pt x="96000" y="88695"/>
                    <a:pt x="96000" y="83478"/>
                  </a:cubicBezTo>
                  <a:close/>
                </a:path>
              </a:pathLst>
            </a:custGeom>
            <a:solidFill>
              <a:schemeClr val="accent1"/>
            </a:solidFill>
            <a:ln cap="flat" cmpd="sng" w="9525">
              <a:solidFill>
                <a:srgbClr val="FFFFFF"/>
              </a:solidFill>
              <a:prstDash val="solid"/>
              <a:round/>
              <a:headEnd len="sm" w="sm" type="none"/>
              <a:tailEnd len="sm" w="sm" type="none"/>
            </a:ln>
          </p:spPr>
          <p:txBody>
            <a:bodyPr anchorCtr="0" anchor="t" bIns="22850" lIns="45725" spcFirstLastPara="1" rIns="45725" wrap="square" tIns="22850">
              <a:noAutofit/>
            </a:bodyPr>
            <a:lstStyle/>
            <a:p>
              <a:pPr indent="0" lvl="0" marL="0" marR="0" rtl="0" algn="l">
                <a:lnSpc>
                  <a:spcPct val="100000"/>
                </a:lnSpc>
                <a:spcBef>
                  <a:spcPts val="0"/>
                </a:spcBef>
                <a:spcAft>
                  <a:spcPts val="0"/>
                </a:spcAft>
                <a:buClr>
                  <a:srgbClr val="000000"/>
                </a:buClr>
                <a:buSzPts val="3600"/>
                <a:buFont typeface="Calibri"/>
                <a:buNone/>
              </a:pPr>
              <a:r>
                <a:t/>
              </a:r>
              <a:endParaRPr b="0" i="0" sz="3600" u="none" cap="none" strike="noStrike">
                <a:solidFill>
                  <a:schemeClr val="lt1"/>
                </a:solidFill>
                <a:latin typeface="Jost Light"/>
                <a:ea typeface="Jost Light"/>
                <a:cs typeface="Jost Light"/>
                <a:sym typeface="Jost Light"/>
              </a:endParaRPr>
            </a:p>
          </p:txBody>
        </p:sp>
        <p:sp>
          <p:nvSpPr>
            <p:cNvPr id="516" name="Google Shape;516;g311d5cb9a0a_0_108"/>
            <p:cNvSpPr/>
            <p:nvPr/>
          </p:nvSpPr>
          <p:spPr>
            <a:xfrm>
              <a:off x="9483500" y="1506831"/>
              <a:ext cx="490800" cy="396000"/>
            </a:xfrm>
            <a:custGeom>
              <a:rect b="b" l="l" r="r" t="t"/>
              <a:pathLst>
                <a:path extrusionOk="0" h="120000" w="120000">
                  <a:moveTo>
                    <a:pt x="100800" y="111250"/>
                  </a:moveTo>
                  <a:cubicBezTo>
                    <a:pt x="101600" y="111250"/>
                    <a:pt x="107200" y="112500"/>
                    <a:pt x="105600" y="110000"/>
                  </a:cubicBezTo>
                  <a:cubicBezTo>
                    <a:pt x="104800" y="107500"/>
                    <a:pt x="103200" y="106250"/>
                    <a:pt x="102400" y="103750"/>
                  </a:cubicBezTo>
                  <a:cubicBezTo>
                    <a:pt x="102400" y="103750"/>
                    <a:pt x="103200" y="100000"/>
                    <a:pt x="104000" y="100000"/>
                  </a:cubicBezTo>
                  <a:cubicBezTo>
                    <a:pt x="104800" y="98750"/>
                    <a:pt x="108800" y="100000"/>
                    <a:pt x="110400" y="100000"/>
                  </a:cubicBezTo>
                  <a:cubicBezTo>
                    <a:pt x="112800" y="100000"/>
                    <a:pt x="112000" y="93750"/>
                    <a:pt x="115200" y="97500"/>
                  </a:cubicBezTo>
                  <a:cubicBezTo>
                    <a:pt x="116000" y="95000"/>
                    <a:pt x="116800" y="93750"/>
                    <a:pt x="116800" y="91250"/>
                  </a:cubicBezTo>
                  <a:cubicBezTo>
                    <a:pt x="116800" y="88750"/>
                    <a:pt x="116000" y="86250"/>
                    <a:pt x="116800" y="85000"/>
                  </a:cubicBezTo>
                  <a:cubicBezTo>
                    <a:pt x="117600" y="82500"/>
                    <a:pt x="120000" y="80000"/>
                    <a:pt x="120000" y="78750"/>
                  </a:cubicBezTo>
                  <a:cubicBezTo>
                    <a:pt x="119200" y="76250"/>
                    <a:pt x="118400" y="76250"/>
                    <a:pt x="116800" y="76250"/>
                  </a:cubicBezTo>
                  <a:cubicBezTo>
                    <a:pt x="114400" y="76250"/>
                    <a:pt x="111200" y="76250"/>
                    <a:pt x="108800" y="77500"/>
                  </a:cubicBezTo>
                  <a:cubicBezTo>
                    <a:pt x="107200" y="77500"/>
                    <a:pt x="106400" y="78750"/>
                    <a:pt x="105600" y="80000"/>
                  </a:cubicBezTo>
                  <a:cubicBezTo>
                    <a:pt x="104800" y="82500"/>
                    <a:pt x="105600" y="85000"/>
                    <a:pt x="104800" y="87500"/>
                  </a:cubicBezTo>
                  <a:cubicBezTo>
                    <a:pt x="104800" y="88750"/>
                    <a:pt x="100800" y="95000"/>
                    <a:pt x="100800" y="95000"/>
                  </a:cubicBezTo>
                  <a:cubicBezTo>
                    <a:pt x="97600" y="93750"/>
                    <a:pt x="94400" y="95000"/>
                    <a:pt x="91200" y="97500"/>
                  </a:cubicBezTo>
                  <a:cubicBezTo>
                    <a:pt x="89600" y="97500"/>
                    <a:pt x="88800" y="96250"/>
                    <a:pt x="88000" y="95000"/>
                  </a:cubicBezTo>
                  <a:cubicBezTo>
                    <a:pt x="87200" y="93750"/>
                    <a:pt x="85600" y="93750"/>
                    <a:pt x="84000" y="92500"/>
                  </a:cubicBezTo>
                  <a:cubicBezTo>
                    <a:pt x="82400" y="92500"/>
                    <a:pt x="82400" y="88750"/>
                    <a:pt x="81600" y="86250"/>
                  </a:cubicBezTo>
                  <a:cubicBezTo>
                    <a:pt x="80800" y="83750"/>
                    <a:pt x="79200" y="82500"/>
                    <a:pt x="78400" y="80000"/>
                  </a:cubicBezTo>
                  <a:cubicBezTo>
                    <a:pt x="77600" y="75000"/>
                    <a:pt x="76000" y="68750"/>
                    <a:pt x="76800" y="63750"/>
                  </a:cubicBezTo>
                  <a:cubicBezTo>
                    <a:pt x="76800" y="60000"/>
                    <a:pt x="76000" y="55000"/>
                    <a:pt x="77600" y="51250"/>
                  </a:cubicBezTo>
                  <a:cubicBezTo>
                    <a:pt x="78400" y="50000"/>
                    <a:pt x="78400" y="48750"/>
                    <a:pt x="78400" y="47500"/>
                  </a:cubicBezTo>
                  <a:cubicBezTo>
                    <a:pt x="79200" y="45000"/>
                    <a:pt x="77600" y="46250"/>
                    <a:pt x="76800" y="45000"/>
                  </a:cubicBezTo>
                  <a:cubicBezTo>
                    <a:pt x="75200" y="45000"/>
                    <a:pt x="73600" y="43750"/>
                    <a:pt x="72000" y="43750"/>
                  </a:cubicBezTo>
                  <a:cubicBezTo>
                    <a:pt x="71200" y="42500"/>
                    <a:pt x="69600" y="40000"/>
                    <a:pt x="69600" y="37500"/>
                  </a:cubicBezTo>
                  <a:cubicBezTo>
                    <a:pt x="69600" y="33750"/>
                    <a:pt x="67200" y="32500"/>
                    <a:pt x="65600" y="30000"/>
                  </a:cubicBezTo>
                  <a:cubicBezTo>
                    <a:pt x="64800" y="27500"/>
                    <a:pt x="64800" y="25000"/>
                    <a:pt x="64000" y="22500"/>
                  </a:cubicBezTo>
                  <a:cubicBezTo>
                    <a:pt x="63200" y="21250"/>
                    <a:pt x="61600" y="21250"/>
                    <a:pt x="60000" y="21250"/>
                  </a:cubicBezTo>
                  <a:cubicBezTo>
                    <a:pt x="59200" y="20000"/>
                    <a:pt x="57600" y="20000"/>
                    <a:pt x="56800" y="21250"/>
                  </a:cubicBezTo>
                  <a:cubicBezTo>
                    <a:pt x="56800" y="22500"/>
                    <a:pt x="56000" y="25000"/>
                    <a:pt x="54400" y="25000"/>
                  </a:cubicBezTo>
                  <a:cubicBezTo>
                    <a:pt x="52800" y="25000"/>
                    <a:pt x="50400" y="22500"/>
                    <a:pt x="49600" y="20000"/>
                  </a:cubicBezTo>
                  <a:cubicBezTo>
                    <a:pt x="48800" y="16250"/>
                    <a:pt x="48800" y="15000"/>
                    <a:pt x="47200" y="12500"/>
                  </a:cubicBezTo>
                  <a:cubicBezTo>
                    <a:pt x="45600" y="11250"/>
                    <a:pt x="43200" y="7500"/>
                    <a:pt x="41600" y="7500"/>
                  </a:cubicBezTo>
                  <a:cubicBezTo>
                    <a:pt x="40800" y="6250"/>
                    <a:pt x="36000" y="6250"/>
                    <a:pt x="36000" y="7500"/>
                  </a:cubicBezTo>
                  <a:cubicBezTo>
                    <a:pt x="34400" y="11250"/>
                    <a:pt x="33600" y="10000"/>
                    <a:pt x="31200" y="10000"/>
                  </a:cubicBezTo>
                  <a:cubicBezTo>
                    <a:pt x="28000" y="10000"/>
                    <a:pt x="25600" y="10000"/>
                    <a:pt x="23200" y="10000"/>
                  </a:cubicBezTo>
                  <a:cubicBezTo>
                    <a:pt x="22400" y="10000"/>
                    <a:pt x="20000" y="7500"/>
                    <a:pt x="18400" y="6250"/>
                  </a:cubicBezTo>
                  <a:cubicBezTo>
                    <a:pt x="16000" y="5000"/>
                    <a:pt x="13600" y="3750"/>
                    <a:pt x="10400" y="1250"/>
                  </a:cubicBezTo>
                  <a:cubicBezTo>
                    <a:pt x="7200" y="0"/>
                    <a:pt x="3200" y="1250"/>
                    <a:pt x="0" y="2500"/>
                  </a:cubicBezTo>
                  <a:cubicBezTo>
                    <a:pt x="800" y="8750"/>
                    <a:pt x="4000" y="13750"/>
                    <a:pt x="5600" y="20000"/>
                  </a:cubicBezTo>
                  <a:cubicBezTo>
                    <a:pt x="6400" y="22500"/>
                    <a:pt x="8800" y="25000"/>
                    <a:pt x="10400" y="26250"/>
                  </a:cubicBezTo>
                  <a:cubicBezTo>
                    <a:pt x="11200" y="28750"/>
                    <a:pt x="12800" y="32500"/>
                    <a:pt x="12000" y="35000"/>
                  </a:cubicBezTo>
                  <a:cubicBezTo>
                    <a:pt x="12000" y="35000"/>
                    <a:pt x="6400" y="32500"/>
                    <a:pt x="9600" y="36250"/>
                  </a:cubicBezTo>
                  <a:cubicBezTo>
                    <a:pt x="10400" y="37500"/>
                    <a:pt x="11200" y="38750"/>
                    <a:pt x="12000" y="40000"/>
                  </a:cubicBezTo>
                  <a:cubicBezTo>
                    <a:pt x="13600" y="40000"/>
                    <a:pt x="14400" y="40000"/>
                    <a:pt x="15200" y="41250"/>
                  </a:cubicBezTo>
                  <a:cubicBezTo>
                    <a:pt x="16800" y="42500"/>
                    <a:pt x="18400" y="45000"/>
                    <a:pt x="20000" y="47500"/>
                  </a:cubicBezTo>
                  <a:cubicBezTo>
                    <a:pt x="20800" y="48750"/>
                    <a:pt x="20000" y="51250"/>
                    <a:pt x="19200" y="52500"/>
                  </a:cubicBezTo>
                  <a:cubicBezTo>
                    <a:pt x="18400" y="53750"/>
                    <a:pt x="20000" y="55000"/>
                    <a:pt x="20800" y="55000"/>
                  </a:cubicBezTo>
                  <a:cubicBezTo>
                    <a:pt x="23200" y="57500"/>
                    <a:pt x="24800" y="60000"/>
                    <a:pt x="26400" y="62500"/>
                  </a:cubicBezTo>
                  <a:cubicBezTo>
                    <a:pt x="27200" y="63750"/>
                    <a:pt x="28000" y="66250"/>
                    <a:pt x="28800" y="66250"/>
                  </a:cubicBezTo>
                  <a:cubicBezTo>
                    <a:pt x="29600" y="66250"/>
                    <a:pt x="30400" y="63750"/>
                    <a:pt x="29600" y="62500"/>
                  </a:cubicBezTo>
                  <a:cubicBezTo>
                    <a:pt x="29600" y="61250"/>
                    <a:pt x="28800" y="60000"/>
                    <a:pt x="28800" y="58750"/>
                  </a:cubicBezTo>
                  <a:cubicBezTo>
                    <a:pt x="28000" y="57500"/>
                    <a:pt x="26400" y="58750"/>
                    <a:pt x="25600" y="57500"/>
                  </a:cubicBezTo>
                  <a:cubicBezTo>
                    <a:pt x="24000" y="55000"/>
                    <a:pt x="25600" y="55000"/>
                    <a:pt x="25600" y="52500"/>
                  </a:cubicBezTo>
                  <a:cubicBezTo>
                    <a:pt x="25600" y="52500"/>
                    <a:pt x="24000" y="50000"/>
                    <a:pt x="24000" y="48750"/>
                  </a:cubicBezTo>
                  <a:cubicBezTo>
                    <a:pt x="22400" y="46250"/>
                    <a:pt x="22400" y="42500"/>
                    <a:pt x="20800" y="40000"/>
                  </a:cubicBezTo>
                  <a:cubicBezTo>
                    <a:pt x="19200" y="38750"/>
                    <a:pt x="17600" y="36250"/>
                    <a:pt x="16800" y="33750"/>
                  </a:cubicBezTo>
                  <a:cubicBezTo>
                    <a:pt x="16800" y="32500"/>
                    <a:pt x="16800" y="30000"/>
                    <a:pt x="16000" y="28750"/>
                  </a:cubicBezTo>
                  <a:cubicBezTo>
                    <a:pt x="15200" y="27500"/>
                    <a:pt x="14400" y="26250"/>
                    <a:pt x="13600" y="25000"/>
                  </a:cubicBezTo>
                  <a:cubicBezTo>
                    <a:pt x="12800" y="22500"/>
                    <a:pt x="12000" y="21250"/>
                    <a:pt x="10400" y="20000"/>
                  </a:cubicBezTo>
                  <a:cubicBezTo>
                    <a:pt x="9600" y="18750"/>
                    <a:pt x="9600" y="16250"/>
                    <a:pt x="9600" y="15000"/>
                  </a:cubicBezTo>
                  <a:cubicBezTo>
                    <a:pt x="9600" y="13750"/>
                    <a:pt x="8000" y="7500"/>
                    <a:pt x="8800" y="6250"/>
                  </a:cubicBezTo>
                  <a:cubicBezTo>
                    <a:pt x="9600" y="5000"/>
                    <a:pt x="10400" y="8750"/>
                    <a:pt x="11200" y="8750"/>
                  </a:cubicBezTo>
                  <a:cubicBezTo>
                    <a:pt x="12000" y="8750"/>
                    <a:pt x="12000" y="8750"/>
                    <a:pt x="12000" y="8750"/>
                  </a:cubicBezTo>
                  <a:cubicBezTo>
                    <a:pt x="13600" y="7500"/>
                    <a:pt x="13600" y="8750"/>
                    <a:pt x="14400" y="10000"/>
                  </a:cubicBezTo>
                  <a:cubicBezTo>
                    <a:pt x="15200" y="10000"/>
                    <a:pt x="16000" y="10000"/>
                    <a:pt x="16000" y="11250"/>
                  </a:cubicBezTo>
                  <a:cubicBezTo>
                    <a:pt x="16000" y="13750"/>
                    <a:pt x="16800" y="16250"/>
                    <a:pt x="17600" y="18750"/>
                  </a:cubicBezTo>
                  <a:cubicBezTo>
                    <a:pt x="17600" y="20000"/>
                    <a:pt x="18400" y="22500"/>
                    <a:pt x="18400" y="23750"/>
                  </a:cubicBezTo>
                  <a:cubicBezTo>
                    <a:pt x="18400" y="25000"/>
                    <a:pt x="17600" y="26250"/>
                    <a:pt x="17600" y="27500"/>
                  </a:cubicBezTo>
                  <a:cubicBezTo>
                    <a:pt x="18400" y="27500"/>
                    <a:pt x="18400" y="25000"/>
                    <a:pt x="18400" y="25000"/>
                  </a:cubicBezTo>
                  <a:cubicBezTo>
                    <a:pt x="19200" y="23750"/>
                    <a:pt x="20000" y="27500"/>
                    <a:pt x="20800" y="27500"/>
                  </a:cubicBezTo>
                  <a:cubicBezTo>
                    <a:pt x="21600" y="28750"/>
                    <a:pt x="25600" y="32500"/>
                    <a:pt x="25600" y="33750"/>
                  </a:cubicBezTo>
                  <a:cubicBezTo>
                    <a:pt x="25600" y="36250"/>
                    <a:pt x="26400" y="37500"/>
                    <a:pt x="27200" y="37500"/>
                  </a:cubicBezTo>
                  <a:cubicBezTo>
                    <a:pt x="28000" y="38750"/>
                    <a:pt x="28000" y="40000"/>
                    <a:pt x="28800" y="41250"/>
                  </a:cubicBezTo>
                  <a:cubicBezTo>
                    <a:pt x="29600" y="42500"/>
                    <a:pt x="30400" y="41250"/>
                    <a:pt x="30400" y="42500"/>
                  </a:cubicBezTo>
                  <a:cubicBezTo>
                    <a:pt x="31200" y="43750"/>
                    <a:pt x="29600" y="45000"/>
                    <a:pt x="30400" y="47500"/>
                  </a:cubicBezTo>
                  <a:cubicBezTo>
                    <a:pt x="32000" y="48750"/>
                    <a:pt x="33600" y="50000"/>
                    <a:pt x="35200" y="52500"/>
                  </a:cubicBezTo>
                  <a:cubicBezTo>
                    <a:pt x="36000" y="53750"/>
                    <a:pt x="36000" y="55000"/>
                    <a:pt x="36800" y="56250"/>
                  </a:cubicBezTo>
                  <a:cubicBezTo>
                    <a:pt x="37600" y="57500"/>
                    <a:pt x="38400" y="57500"/>
                    <a:pt x="39200" y="60000"/>
                  </a:cubicBezTo>
                  <a:cubicBezTo>
                    <a:pt x="40800" y="61250"/>
                    <a:pt x="41600" y="63750"/>
                    <a:pt x="43200" y="66250"/>
                  </a:cubicBezTo>
                  <a:cubicBezTo>
                    <a:pt x="44000" y="67500"/>
                    <a:pt x="44800" y="68750"/>
                    <a:pt x="45600" y="70000"/>
                  </a:cubicBezTo>
                  <a:cubicBezTo>
                    <a:pt x="46400" y="72500"/>
                    <a:pt x="44800" y="72500"/>
                    <a:pt x="44800" y="73750"/>
                  </a:cubicBezTo>
                  <a:cubicBezTo>
                    <a:pt x="44800" y="75000"/>
                    <a:pt x="47200" y="73750"/>
                    <a:pt x="47200" y="76250"/>
                  </a:cubicBezTo>
                  <a:cubicBezTo>
                    <a:pt x="46400" y="78750"/>
                    <a:pt x="45600" y="78750"/>
                    <a:pt x="46400" y="81250"/>
                  </a:cubicBezTo>
                  <a:cubicBezTo>
                    <a:pt x="46400" y="81250"/>
                    <a:pt x="44800" y="83750"/>
                    <a:pt x="45600" y="85000"/>
                  </a:cubicBezTo>
                  <a:cubicBezTo>
                    <a:pt x="46400" y="86250"/>
                    <a:pt x="47200" y="88750"/>
                    <a:pt x="48000" y="90000"/>
                  </a:cubicBezTo>
                  <a:cubicBezTo>
                    <a:pt x="48800" y="91250"/>
                    <a:pt x="49600" y="91250"/>
                    <a:pt x="50400" y="91250"/>
                  </a:cubicBezTo>
                  <a:cubicBezTo>
                    <a:pt x="52800" y="92500"/>
                    <a:pt x="52800" y="95000"/>
                    <a:pt x="54400" y="96250"/>
                  </a:cubicBezTo>
                  <a:cubicBezTo>
                    <a:pt x="56800" y="98750"/>
                    <a:pt x="60000" y="98750"/>
                    <a:pt x="61600" y="101250"/>
                  </a:cubicBezTo>
                  <a:cubicBezTo>
                    <a:pt x="64800" y="103750"/>
                    <a:pt x="68000" y="106250"/>
                    <a:pt x="71200" y="107500"/>
                  </a:cubicBezTo>
                  <a:cubicBezTo>
                    <a:pt x="73600" y="110000"/>
                    <a:pt x="77600" y="112500"/>
                    <a:pt x="80800" y="113750"/>
                  </a:cubicBezTo>
                  <a:cubicBezTo>
                    <a:pt x="84000" y="113750"/>
                    <a:pt x="86400" y="108750"/>
                    <a:pt x="90400" y="110000"/>
                  </a:cubicBezTo>
                  <a:cubicBezTo>
                    <a:pt x="93600" y="111250"/>
                    <a:pt x="96000" y="116250"/>
                    <a:pt x="98400" y="120000"/>
                  </a:cubicBezTo>
                  <a:cubicBezTo>
                    <a:pt x="98400" y="118750"/>
                    <a:pt x="99200" y="112500"/>
                    <a:pt x="100800" y="111250"/>
                  </a:cubicBezTo>
                  <a:cubicBezTo>
                    <a:pt x="101600" y="111250"/>
                    <a:pt x="100000" y="111250"/>
                    <a:pt x="100800" y="111250"/>
                  </a:cubicBezTo>
                  <a:close/>
                </a:path>
              </a:pathLst>
            </a:custGeom>
            <a:solidFill>
              <a:schemeClr val="accent1"/>
            </a:solidFill>
            <a:ln cap="flat" cmpd="sng" w="9525">
              <a:solidFill>
                <a:srgbClr val="FFFFFF"/>
              </a:solidFill>
              <a:prstDash val="solid"/>
              <a:round/>
              <a:headEnd len="sm" w="sm" type="none"/>
              <a:tailEnd len="sm" w="sm" type="none"/>
            </a:ln>
          </p:spPr>
          <p:txBody>
            <a:bodyPr anchorCtr="0" anchor="t" bIns="22850" lIns="45725" spcFirstLastPara="1" rIns="45725" wrap="square" tIns="22850">
              <a:noAutofit/>
            </a:bodyPr>
            <a:lstStyle/>
            <a:p>
              <a:pPr indent="0" lvl="0" marL="0" marR="0" rtl="0" algn="l">
                <a:lnSpc>
                  <a:spcPct val="100000"/>
                </a:lnSpc>
                <a:spcBef>
                  <a:spcPts val="0"/>
                </a:spcBef>
                <a:spcAft>
                  <a:spcPts val="0"/>
                </a:spcAft>
                <a:buClr>
                  <a:srgbClr val="000000"/>
                </a:buClr>
                <a:buSzPts val="3600"/>
                <a:buFont typeface="Calibri"/>
                <a:buNone/>
              </a:pPr>
              <a:r>
                <a:t/>
              </a:r>
              <a:endParaRPr b="0" i="0" sz="3600" u="none" cap="none" strike="noStrike">
                <a:solidFill>
                  <a:schemeClr val="lt1"/>
                </a:solidFill>
                <a:latin typeface="Jost Light"/>
                <a:ea typeface="Jost Light"/>
                <a:cs typeface="Jost Light"/>
                <a:sym typeface="Jost Light"/>
              </a:endParaRPr>
            </a:p>
          </p:txBody>
        </p:sp>
        <p:sp>
          <p:nvSpPr>
            <p:cNvPr id="517" name="Google Shape;517;g311d5cb9a0a_0_108"/>
            <p:cNvSpPr/>
            <p:nvPr/>
          </p:nvSpPr>
          <p:spPr>
            <a:xfrm>
              <a:off x="9931899" y="1874773"/>
              <a:ext cx="98400" cy="66000"/>
            </a:xfrm>
            <a:custGeom>
              <a:rect b="b" l="l" r="r" t="t"/>
              <a:pathLst>
                <a:path extrusionOk="0" h="120000" w="120000">
                  <a:moveTo>
                    <a:pt x="48000" y="112500"/>
                  </a:moveTo>
                  <a:cubicBezTo>
                    <a:pt x="52000" y="112500"/>
                    <a:pt x="52000" y="105000"/>
                    <a:pt x="52000" y="97500"/>
                  </a:cubicBezTo>
                  <a:cubicBezTo>
                    <a:pt x="52000" y="90000"/>
                    <a:pt x="60000" y="82500"/>
                    <a:pt x="64000" y="82500"/>
                  </a:cubicBezTo>
                  <a:cubicBezTo>
                    <a:pt x="72000" y="75000"/>
                    <a:pt x="72000" y="90000"/>
                    <a:pt x="80000" y="75000"/>
                  </a:cubicBezTo>
                  <a:cubicBezTo>
                    <a:pt x="84000" y="67500"/>
                    <a:pt x="88000" y="45000"/>
                    <a:pt x="96000" y="52500"/>
                  </a:cubicBezTo>
                  <a:cubicBezTo>
                    <a:pt x="108000" y="52500"/>
                    <a:pt x="108000" y="45000"/>
                    <a:pt x="120000" y="37500"/>
                  </a:cubicBezTo>
                  <a:cubicBezTo>
                    <a:pt x="104000" y="22500"/>
                    <a:pt x="100000" y="0"/>
                    <a:pt x="80000" y="7500"/>
                  </a:cubicBezTo>
                  <a:cubicBezTo>
                    <a:pt x="72000" y="7500"/>
                    <a:pt x="64000" y="15000"/>
                    <a:pt x="56000" y="15000"/>
                  </a:cubicBezTo>
                  <a:cubicBezTo>
                    <a:pt x="48000" y="15000"/>
                    <a:pt x="40000" y="7500"/>
                    <a:pt x="32000" y="7500"/>
                  </a:cubicBezTo>
                  <a:cubicBezTo>
                    <a:pt x="20000" y="15000"/>
                    <a:pt x="16000" y="15000"/>
                    <a:pt x="8000" y="30000"/>
                  </a:cubicBezTo>
                  <a:cubicBezTo>
                    <a:pt x="8000" y="37500"/>
                    <a:pt x="0" y="52500"/>
                    <a:pt x="4000" y="67500"/>
                  </a:cubicBezTo>
                  <a:cubicBezTo>
                    <a:pt x="16000" y="82500"/>
                    <a:pt x="32000" y="67500"/>
                    <a:pt x="32000" y="105000"/>
                  </a:cubicBezTo>
                  <a:cubicBezTo>
                    <a:pt x="32000" y="105000"/>
                    <a:pt x="40000" y="105000"/>
                    <a:pt x="40000" y="105000"/>
                  </a:cubicBezTo>
                  <a:cubicBezTo>
                    <a:pt x="40000" y="105000"/>
                    <a:pt x="36000" y="120000"/>
                    <a:pt x="36000" y="120000"/>
                  </a:cubicBezTo>
                  <a:cubicBezTo>
                    <a:pt x="40000" y="120000"/>
                    <a:pt x="48000" y="120000"/>
                    <a:pt x="48000" y="112500"/>
                  </a:cubicBezTo>
                  <a:close/>
                </a:path>
              </a:pathLst>
            </a:custGeom>
            <a:solidFill>
              <a:schemeClr val="accent1"/>
            </a:solidFill>
            <a:ln cap="flat" cmpd="sng" w="9525">
              <a:solidFill>
                <a:srgbClr val="FFFFFF"/>
              </a:solidFill>
              <a:prstDash val="solid"/>
              <a:round/>
              <a:headEnd len="sm" w="sm" type="none"/>
              <a:tailEnd len="sm" w="sm" type="none"/>
            </a:ln>
          </p:spPr>
          <p:txBody>
            <a:bodyPr anchorCtr="0" anchor="t" bIns="22850" lIns="45725" spcFirstLastPara="1" rIns="45725" wrap="square" tIns="22850">
              <a:noAutofit/>
            </a:bodyPr>
            <a:lstStyle/>
            <a:p>
              <a:pPr indent="0" lvl="0" marL="0" marR="0" rtl="0" algn="l">
                <a:lnSpc>
                  <a:spcPct val="100000"/>
                </a:lnSpc>
                <a:spcBef>
                  <a:spcPts val="0"/>
                </a:spcBef>
                <a:spcAft>
                  <a:spcPts val="0"/>
                </a:spcAft>
                <a:buClr>
                  <a:srgbClr val="000000"/>
                </a:buClr>
                <a:buSzPts val="3600"/>
                <a:buFont typeface="Calibri"/>
                <a:buNone/>
              </a:pPr>
              <a:r>
                <a:t/>
              </a:r>
              <a:endParaRPr b="0" i="0" sz="3600" u="none" cap="none" strike="noStrike">
                <a:solidFill>
                  <a:schemeClr val="lt1"/>
                </a:solidFill>
                <a:latin typeface="Jost Light"/>
                <a:ea typeface="Jost Light"/>
                <a:cs typeface="Jost Light"/>
                <a:sym typeface="Jost Light"/>
              </a:endParaRPr>
            </a:p>
          </p:txBody>
        </p:sp>
        <p:sp>
          <p:nvSpPr>
            <p:cNvPr id="518" name="Google Shape;518;g311d5cb9a0a_0_108"/>
            <p:cNvSpPr/>
            <p:nvPr/>
          </p:nvSpPr>
          <p:spPr>
            <a:xfrm>
              <a:off x="9931899" y="1820002"/>
              <a:ext cx="23400" cy="61800"/>
            </a:xfrm>
            <a:custGeom>
              <a:rect b="b" l="l" r="r" t="t"/>
              <a:pathLst>
                <a:path extrusionOk="0" h="120000" w="120000">
                  <a:moveTo>
                    <a:pt x="85714" y="8000"/>
                  </a:moveTo>
                  <a:cubicBezTo>
                    <a:pt x="68571" y="0"/>
                    <a:pt x="34285" y="24000"/>
                    <a:pt x="34285" y="32000"/>
                  </a:cubicBezTo>
                  <a:cubicBezTo>
                    <a:pt x="17142" y="40000"/>
                    <a:pt x="17142" y="32000"/>
                    <a:pt x="17142" y="48000"/>
                  </a:cubicBezTo>
                  <a:cubicBezTo>
                    <a:pt x="17142" y="56000"/>
                    <a:pt x="0" y="120000"/>
                    <a:pt x="34285" y="112000"/>
                  </a:cubicBezTo>
                  <a:cubicBezTo>
                    <a:pt x="34285" y="104000"/>
                    <a:pt x="85714" y="80000"/>
                    <a:pt x="102857" y="64000"/>
                  </a:cubicBezTo>
                  <a:cubicBezTo>
                    <a:pt x="102857" y="40000"/>
                    <a:pt x="102857" y="32000"/>
                    <a:pt x="119999" y="16000"/>
                  </a:cubicBezTo>
                  <a:cubicBezTo>
                    <a:pt x="119999" y="8000"/>
                    <a:pt x="102857" y="8000"/>
                    <a:pt x="85714" y="8000"/>
                  </a:cubicBezTo>
                  <a:cubicBezTo>
                    <a:pt x="68571" y="0"/>
                    <a:pt x="102857" y="8000"/>
                    <a:pt x="85714" y="8000"/>
                  </a:cubicBezTo>
                  <a:close/>
                </a:path>
              </a:pathLst>
            </a:custGeom>
            <a:solidFill>
              <a:schemeClr val="accent1"/>
            </a:solidFill>
            <a:ln cap="flat" cmpd="sng" w="9525">
              <a:solidFill>
                <a:srgbClr val="FFFFFF"/>
              </a:solidFill>
              <a:prstDash val="solid"/>
              <a:round/>
              <a:headEnd len="sm" w="sm" type="none"/>
              <a:tailEnd len="sm" w="sm" type="none"/>
            </a:ln>
          </p:spPr>
          <p:txBody>
            <a:bodyPr anchorCtr="0" anchor="t" bIns="22850" lIns="45725" spcFirstLastPara="1" rIns="45725" wrap="square" tIns="22850">
              <a:noAutofit/>
            </a:bodyPr>
            <a:lstStyle/>
            <a:p>
              <a:pPr indent="0" lvl="0" marL="0" marR="0" rtl="0" algn="l">
                <a:lnSpc>
                  <a:spcPct val="100000"/>
                </a:lnSpc>
                <a:spcBef>
                  <a:spcPts val="0"/>
                </a:spcBef>
                <a:spcAft>
                  <a:spcPts val="0"/>
                </a:spcAft>
                <a:buClr>
                  <a:srgbClr val="000000"/>
                </a:buClr>
                <a:buSzPts val="3600"/>
                <a:buFont typeface="Calibri"/>
                <a:buNone/>
              </a:pPr>
              <a:r>
                <a:t/>
              </a:r>
              <a:endParaRPr b="0" i="0" sz="3600" u="none" cap="none" strike="noStrike">
                <a:solidFill>
                  <a:schemeClr val="lt1"/>
                </a:solidFill>
                <a:latin typeface="Jost Light"/>
                <a:ea typeface="Jost Light"/>
                <a:cs typeface="Jost Light"/>
                <a:sym typeface="Jost Light"/>
              </a:endParaRPr>
            </a:p>
          </p:txBody>
        </p:sp>
        <p:sp>
          <p:nvSpPr>
            <p:cNvPr id="519" name="Google Shape;519;g311d5cb9a0a_0_108"/>
            <p:cNvSpPr/>
            <p:nvPr/>
          </p:nvSpPr>
          <p:spPr>
            <a:xfrm>
              <a:off x="10177902" y="1783488"/>
              <a:ext cx="42600" cy="45000"/>
            </a:xfrm>
            <a:custGeom>
              <a:rect b="b" l="l" r="r" t="t"/>
              <a:pathLst>
                <a:path extrusionOk="0" h="120000" w="120000">
                  <a:moveTo>
                    <a:pt x="110769" y="32727"/>
                  </a:moveTo>
                  <a:cubicBezTo>
                    <a:pt x="92307" y="32727"/>
                    <a:pt x="73846" y="0"/>
                    <a:pt x="55384" y="10909"/>
                  </a:cubicBezTo>
                  <a:cubicBezTo>
                    <a:pt x="27692" y="21818"/>
                    <a:pt x="64615" y="32727"/>
                    <a:pt x="64615" y="54545"/>
                  </a:cubicBezTo>
                  <a:cubicBezTo>
                    <a:pt x="73846" y="65454"/>
                    <a:pt x="92307" y="87272"/>
                    <a:pt x="83076" y="98181"/>
                  </a:cubicBezTo>
                  <a:cubicBezTo>
                    <a:pt x="73846" y="109090"/>
                    <a:pt x="64615" y="109090"/>
                    <a:pt x="55384" y="109090"/>
                  </a:cubicBezTo>
                  <a:cubicBezTo>
                    <a:pt x="36923" y="98181"/>
                    <a:pt x="55384" y="98181"/>
                    <a:pt x="46153" y="87272"/>
                  </a:cubicBezTo>
                  <a:cubicBezTo>
                    <a:pt x="46153" y="87272"/>
                    <a:pt x="0" y="98181"/>
                    <a:pt x="0" y="98181"/>
                  </a:cubicBezTo>
                  <a:cubicBezTo>
                    <a:pt x="0" y="120000"/>
                    <a:pt x="18461" y="120000"/>
                    <a:pt x="27692" y="120000"/>
                  </a:cubicBezTo>
                  <a:cubicBezTo>
                    <a:pt x="55384" y="109090"/>
                    <a:pt x="83076" y="120000"/>
                    <a:pt x="120000" y="120000"/>
                  </a:cubicBezTo>
                  <a:cubicBezTo>
                    <a:pt x="120000" y="87272"/>
                    <a:pt x="110769" y="54545"/>
                    <a:pt x="110769" y="32727"/>
                  </a:cubicBezTo>
                  <a:cubicBezTo>
                    <a:pt x="101538" y="32727"/>
                    <a:pt x="110769" y="54545"/>
                    <a:pt x="110769" y="32727"/>
                  </a:cubicBezTo>
                  <a:close/>
                </a:path>
              </a:pathLst>
            </a:custGeom>
            <a:solidFill>
              <a:schemeClr val="accent1"/>
            </a:solidFill>
            <a:ln cap="flat" cmpd="sng" w="9525">
              <a:solidFill>
                <a:srgbClr val="FFFFFF"/>
              </a:solidFill>
              <a:prstDash val="solid"/>
              <a:round/>
              <a:headEnd len="sm" w="sm" type="none"/>
              <a:tailEnd len="sm" w="sm" type="none"/>
            </a:ln>
          </p:spPr>
          <p:txBody>
            <a:bodyPr anchorCtr="0" anchor="t" bIns="22850" lIns="45725" spcFirstLastPara="1" rIns="45725" wrap="square" tIns="22850">
              <a:noAutofit/>
            </a:bodyPr>
            <a:lstStyle/>
            <a:p>
              <a:pPr indent="0" lvl="0" marL="0" marR="0" rtl="0" algn="l">
                <a:lnSpc>
                  <a:spcPct val="100000"/>
                </a:lnSpc>
                <a:spcBef>
                  <a:spcPts val="0"/>
                </a:spcBef>
                <a:spcAft>
                  <a:spcPts val="0"/>
                </a:spcAft>
                <a:buClr>
                  <a:srgbClr val="000000"/>
                </a:buClr>
                <a:buSzPts val="3600"/>
                <a:buFont typeface="Calibri"/>
                <a:buNone/>
              </a:pPr>
              <a:r>
                <a:t/>
              </a:r>
              <a:endParaRPr b="0" i="0" sz="3600" u="none" cap="none" strike="noStrike">
                <a:solidFill>
                  <a:schemeClr val="lt1"/>
                </a:solidFill>
                <a:latin typeface="Jost Light"/>
                <a:ea typeface="Jost Light"/>
                <a:cs typeface="Jost Light"/>
                <a:sym typeface="Jost Light"/>
              </a:endParaRPr>
            </a:p>
          </p:txBody>
        </p:sp>
        <p:sp>
          <p:nvSpPr>
            <p:cNvPr id="520" name="Google Shape;520;g311d5cb9a0a_0_108"/>
            <p:cNvSpPr/>
            <p:nvPr/>
          </p:nvSpPr>
          <p:spPr>
            <a:xfrm>
              <a:off x="10217040" y="1783488"/>
              <a:ext cx="59400" cy="61800"/>
            </a:xfrm>
            <a:custGeom>
              <a:rect b="b" l="l" r="r" t="t"/>
              <a:pathLst>
                <a:path extrusionOk="0" h="120000" w="120000">
                  <a:moveTo>
                    <a:pt x="93333" y="56000"/>
                  </a:moveTo>
                  <a:cubicBezTo>
                    <a:pt x="80000" y="48000"/>
                    <a:pt x="66666" y="32000"/>
                    <a:pt x="53333" y="24000"/>
                  </a:cubicBezTo>
                  <a:cubicBezTo>
                    <a:pt x="46666" y="16000"/>
                    <a:pt x="13333" y="0"/>
                    <a:pt x="6666" y="8000"/>
                  </a:cubicBezTo>
                  <a:cubicBezTo>
                    <a:pt x="6666" y="8000"/>
                    <a:pt x="20000" y="24000"/>
                    <a:pt x="0" y="24000"/>
                  </a:cubicBezTo>
                  <a:cubicBezTo>
                    <a:pt x="0" y="40000"/>
                    <a:pt x="6666" y="56000"/>
                    <a:pt x="6666" y="80000"/>
                  </a:cubicBezTo>
                  <a:cubicBezTo>
                    <a:pt x="6666" y="88000"/>
                    <a:pt x="6666" y="88000"/>
                    <a:pt x="13333" y="96000"/>
                  </a:cubicBezTo>
                  <a:cubicBezTo>
                    <a:pt x="20000" y="120000"/>
                    <a:pt x="20000" y="88000"/>
                    <a:pt x="26666" y="80000"/>
                  </a:cubicBezTo>
                  <a:cubicBezTo>
                    <a:pt x="40000" y="64000"/>
                    <a:pt x="73333" y="80000"/>
                    <a:pt x="86666" y="80000"/>
                  </a:cubicBezTo>
                  <a:cubicBezTo>
                    <a:pt x="100000" y="80000"/>
                    <a:pt x="100000" y="88000"/>
                    <a:pt x="113333" y="80000"/>
                  </a:cubicBezTo>
                  <a:cubicBezTo>
                    <a:pt x="120000" y="64000"/>
                    <a:pt x="113333" y="56000"/>
                    <a:pt x="93333" y="56000"/>
                  </a:cubicBezTo>
                  <a:cubicBezTo>
                    <a:pt x="80000" y="56000"/>
                    <a:pt x="106666" y="56000"/>
                    <a:pt x="93333" y="56000"/>
                  </a:cubicBezTo>
                  <a:close/>
                </a:path>
              </a:pathLst>
            </a:custGeom>
            <a:solidFill>
              <a:schemeClr val="accent1"/>
            </a:solidFill>
            <a:ln cap="flat" cmpd="sng" w="9525">
              <a:solidFill>
                <a:srgbClr val="FFFFFF"/>
              </a:solidFill>
              <a:prstDash val="solid"/>
              <a:round/>
              <a:headEnd len="sm" w="sm" type="none"/>
              <a:tailEnd len="sm" w="sm" type="none"/>
            </a:ln>
          </p:spPr>
          <p:txBody>
            <a:bodyPr anchorCtr="0" anchor="t" bIns="22850" lIns="45725" spcFirstLastPara="1" rIns="45725" wrap="square" tIns="22850">
              <a:noAutofit/>
            </a:bodyPr>
            <a:lstStyle/>
            <a:p>
              <a:pPr indent="0" lvl="0" marL="0" marR="0" rtl="0" algn="l">
                <a:lnSpc>
                  <a:spcPct val="100000"/>
                </a:lnSpc>
                <a:spcBef>
                  <a:spcPts val="0"/>
                </a:spcBef>
                <a:spcAft>
                  <a:spcPts val="0"/>
                </a:spcAft>
                <a:buClr>
                  <a:srgbClr val="000000"/>
                </a:buClr>
                <a:buSzPts val="3600"/>
                <a:buFont typeface="Calibri"/>
                <a:buNone/>
              </a:pPr>
              <a:r>
                <a:t/>
              </a:r>
              <a:endParaRPr b="0" i="0" sz="3600" u="none" cap="none" strike="noStrike">
                <a:solidFill>
                  <a:schemeClr val="lt1"/>
                </a:solidFill>
                <a:latin typeface="Jost Light"/>
                <a:ea typeface="Jost Light"/>
                <a:cs typeface="Jost Light"/>
                <a:sym typeface="Jost Light"/>
              </a:endParaRPr>
            </a:p>
          </p:txBody>
        </p:sp>
      </p:grpSp>
      <p:sp>
        <p:nvSpPr>
          <p:cNvPr id="521" name="Google Shape;521;g311d5cb9a0a_0_108"/>
          <p:cNvSpPr/>
          <p:nvPr/>
        </p:nvSpPr>
        <p:spPr>
          <a:xfrm>
            <a:off x="4300526" y="4021984"/>
            <a:ext cx="324135" cy="298338"/>
          </a:xfrm>
          <a:custGeom>
            <a:rect b="b" l="l" r="r" t="t"/>
            <a:pathLst>
              <a:path extrusionOk="0" h="547409" w="453335">
                <a:moveTo>
                  <a:pt x="12912" y="308037"/>
                </a:moveTo>
                <a:lnTo>
                  <a:pt x="12912" y="493064"/>
                </a:lnTo>
                <a:cubicBezTo>
                  <a:pt x="12912" y="514734"/>
                  <a:pt x="30927" y="532653"/>
                  <a:pt x="52714" y="532653"/>
                </a:cubicBezTo>
                <a:lnTo>
                  <a:pt x="398777" y="532653"/>
                </a:lnTo>
                <a:cubicBezTo>
                  <a:pt x="420982" y="532653"/>
                  <a:pt x="438578" y="514734"/>
                  <a:pt x="438578" y="493064"/>
                </a:cubicBezTo>
                <a:lnTo>
                  <a:pt x="438578" y="308037"/>
                </a:lnTo>
                <a:cubicBezTo>
                  <a:pt x="428523" y="318455"/>
                  <a:pt x="414697" y="325540"/>
                  <a:pt x="398777" y="325540"/>
                </a:cubicBezTo>
                <a:lnTo>
                  <a:pt x="52714" y="325540"/>
                </a:lnTo>
                <a:cubicBezTo>
                  <a:pt x="37212" y="325540"/>
                  <a:pt x="22967" y="318455"/>
                  <a:pt x="12912" y="308037"/>
                </a:cubicBezTo>
                <a:close/>
                <a:moveTo>
                  <a:pt x="404160" y="241634"/>
                </a:moveTo>
                <a:cubicBezTo>
                  <a:pt x="384434" y="241634"/>
                  <a:pt x="368904" y="256021"/>
                  <a:pt x="368904" y="273794"/>
                </a:cubicBezTo>
                <a:lnTo>
                  <a:pt x="368904" y="313148"/>
                </a:lnTo>
                <a:lnTo>
                  <a:pt x="398704" y="313148"/>
                </a:lnTo>
                <a:cubicBezTo>
                  <a:pt x="420949" y="313148"/>
                  <a:pt x="438577" y="294952"/>
                  <a:pt x="438577" y="273371"/>
                </a:cubicBezTo>
                <a:cubicBezTo>
                  <a:pt x="438577" y="256021"/>
                  <a:pt x="423048" y="241634"/>
                  <a:pt x="404160" y="241634"/>
                </a:cubicBezTo>
                <a:close/>
                <a:moveTo>
                  <a:pt x="47959" y="241634"/>
                </a:moveTo>
                <a:cubicBezTo>
                  <a:pt x="28766" y="241634"/>
                  <a:pt x="13329" y="256021"/>
                  <a:pt x="12912" y="273371"/>
                </a:cubicBezTo>
                <a:cubicBezTo>
                  <a:pt x="13329" y="294952"/>
                  <a:pt x="31270" y="313148"/>
                  <a:pt x="52548" y="313148"/>
                </a:cubicBezTo>
                <a:lnTo>
                  <a:pt x="82588" y="313148"/>
                </a:lnTo>
                <a:lnTo>
                  <a:pt x="82588" y="273794"/>
                </a:lnTo>
                <a:cubicBezTo>
                  <a:pt x="82588" y="256021"/>
                  <a:pt x="66733" y="241634"/>
                  <a:pt x="47959" y="241634"/>
                </a:cubicBezTo>
                <a:close/>
                <a:moveTo>
                  <a:pt x="49303" y="226878"/>
                </a:moveTo>
                <a:cubicBezTo>
                  <a:pt x="76043" y="226878"/>
                  <a:pt x="98188" y="247329"/>
                  <a:pt x="98188" y="272787"/>
                </a:cubicBezTo>
                <a:lnTo>
                  <a:pt x="98188" y="311602"/>
                </a:lnTo>
                <a:lnTo>
                  <a:pt x="355147" y="311602"/>
                </a:lnTo>
                <a:lnTo>
                  <a:pt x="355147" y="272787"/>
                </a:lnTo>
                <a:cubicBezTo>
                  <a:pt x="355147" y="247329"/>
                  <a:pt x="377292" y="226878"/>
                  <a:pt x="404450" y="226878"/>
                </a:cubicBezTo>
                <a:cubicBezTo>
                  <a:pt x="429937" y="226878"/>
                  <a:pt x="451246" y="246076"/>
                  <a:pt x="452917" y="269866"/>
                </a:cubicBezTo>
                <a:cubicBezTo>
                  <a:pt x="453335" y="270701"/>
                  <a:pt x="453335" y="271118"/>
                  <a:pt x="453335" y="271535"/>
                </a:cubicBezTo>
                <a:lnTo>
                  <a:pt x="453335" y="493570"/>
                </a:lnTo>
                <a:cubicBezTo>
                  <a:pt x="453335" y="523202"/>
                  <a:pt x="428684" y="547409"/>
                  <a:pt x="399019" y="547409"/>
                </a:cubicBezTo>
                <a:lnTo>
                  <a:pt x="53899" y="547409"/>
                </a:lnTo>
                <a:cubicBezTo>
                  <a:pt x="24234" y="547409"/>
                  <a:pt x="0" y="523202"/>
                  <a:pt x="0" y="493570"/>
                </a:cubicBezTo>
                <a:lnTo>
                  <a:pt x="0" y="271535"/>
                </a:lnTo>
                <a:cubicBezTo>
                  <a:pt x="0" y="271118"/>
                  <a:pt x="418" y="270701"/>
                  <a:pt x="418" y="269866"/>
                </a:cubicBezTo>
                <a:cubicBezTo>
                  <a:pt x="2089" y="246076"/>
                  <a:pt x="22980" y="226878"/>
                  <a:pt x="49303" y="226878"/>
                </a:cubicBezTo>
                <a:close/>
                <a:moveTo>
                  <a:pt x="143518" y="160474"/>
                </a:moveTo>
                <a:cubicBezTo>
                  <a:pt x="141434" y="167963"/>
                  <a:pt x="140184" y="176284"/>
                  <a:pt x="140184" y="184605"/>
                </a:cubicBezTo>
                <a:cubicBezTo>
                  <a:pt x="140184" y="232036"/>
                  <a:pt x="178946" y="270729"/>
                  <a:pt x="226460" y="270729"/>
                </a:cubicBezTo>
                <a:cubicBezTo>
                  <a:pt x="274392" y="270729"/>
                  <a:pt x="313153" y="232036"/>
                  <a:pt x="313153" y="184605"/>
                </a:cubicBezTo>
                <a:cubicBezTo>
                  <a:pt x="313153" y="176284"/>
                  <a:pt x="311903" y="167963"/>
                  <a:pt x="309819" y="160474"/>
                </a:cubicBezTo>
                <a:close/>
                <a:moveTo>
                  <a:pt x="213409" y="14756"/>
                </a:moveTo>
                <a:lnTo>
                  <a:pt x="213409" y="56363"/>
                </a:lnTo>
                <a:cubicBezTo>
                  <a:pt x="213409" y="60565"/>
                  <a:pt x="210481" y="63927"/>
                  <a:pt x="206717" y="63927"/>
                </a:cubicBezTo>
                <a:cubicBezTo>
                  <a:pt x="202535" y="63927"/>
                  <a:pt x="199607" y="60565"/>
                  <a:pt x="199607" y="56363"/>
                </a:cubicBezTo>
                <a:lnTo>
                  <a:pt x="199607" y="34509"/>
                </a:lnTo>
                <a:cubicBezTo>
                  <a:pt x="162803" y="43755"/>
                  <a:pt x="136873" y="72753"/>
                  <a:pt x="136873" y="105534"/>
                </a:cubicBezTo>
                <a:lnTo>
                  <a:pt x="136873" y="121925"/>
                </a:lnTo>
                <a:cubicBezTo>
                  <a:pt x="136873" y="125707"/>
                  <a:pt x="133945" y="129069"/>
                  <a:pt x="129763" y="129069"/>
                </a:cubicBezTo>
                <a:lnTo>
                  <a:pt x="121816" y="129069"/>
                </a:lnTo>
                <a:cubicBezTo>
                  <a:pt x="119307" y="129069"/>
                  <a:pt x="118052" y="130330"/>
                  <a:pt x="118052" y="131591"/>
                </a:cubicBezTo>
                <a:lnTo>
                  <a:pt x="118052" y="145039"/>
                </a:lnTo>
                <a:cubicBezTo>
                  <a:pt x="118052" y="146300"/>
                  <a:pt x="119307" y="147141"/>
                  <a:pt x="121816" y="147141"/>
                </a:cubicBezTo>
                <a:lnTo>
                  <a:pt x="329678" y="147141"/>
                </a:lnTo>
                <a:cubicBezTo>
                  <a:pt x="331769" y="147141"/>
                  <a:pt x="333442" y="146300"/>
                  <a:pt x="333442" y="145039"/>
                </a:cubicBezTo>
                <a:lnTo>
                  <a:pt x="333442" y="131591"/>
                </a:lnTo>
                <a:cubicBezTo>
                  <a:pt x="333442" y="130330"/>
                  <a:pt x="331769" y="129069"/>
                  <a:pt x="329678" y="129069"/>
                </a:cubicBezTo>
                <a:lnTo>
                  <a:pt x="321313" y="129069"/>
                </a:lnTo>
                <a:cubicBezTo>
                  <a:pt x="317549" y="129069"/>
                  <a:pt x="314621" y="125707"/>
                  <a:pt x="314621" y="121925"/>
                </a:cubicBezTo>
                <a:lnTo>
                  <a:pt x="314621" y="105534"/>
                </a:lnTo>
                <a:cubicBezTo>
                  <a:pt x="314621" y="72753"/>
                  <a:pt x="288691" y="43755"/>
                  <a:pt x="252305" y="34509"/>
                </a:cubicBezTo>
                <a:lnTo>
                  <a:pt x="252305" y="56363"/>
                </a:lnTo>
                <a:cubicBezTo>
                  <a:pt x="252305" y="60565"/>
                  <a:pt x="248959" y="63927"/>
                  <a:pt x="244777" y="63927"/>
                </a:cubicBezTo>
                <a:cubicBezTo>
                  <a:pt x="241012" y="63927"/>
                  <a:pt x="237667" y="60565"/>
                  <a:pt x="237667" y="56363"/>
                </a:cubicBezTo>
                <a:lnTo>
                  <a:pt x="237667" y="14756"/>
                </a:lnTo>
                <a:close/>
                <a:moveTo>
                  <a:pt x="214368" y="0"/>
                </a:moveTo>
                <a:lnTo>
                  <a:pt x="238966" y="0"/>
                </a:lnTo>
                <a:cubicBezTo>
                  <a:pt x="246887" y="0"/>
                  <a:pt x="253141" y="5434"/>
                  <a:pt x="253141" y="12540"/>
                </a:cubicBezTo>
                <a:lnTo>
                  <a:pt x="253141" y="18809"/>
                </a:lnTo>
                <a:cubicBezTo>
                  <a:pt x="297334" y="29259"/>
                  <a:pt x="329019" y="64370"/>
                  <a:pt x="329019" y="104496"/>
                </a:cubicBezTo>
                <a:lnTo>
                  <a:pt x="329019" y="113692"/>
                </a:lnTo>
                <a:lnTo>
                  <a:pt x="330270" y="113692"/>
                </a:lnTo>
                <a:cubicBezTo>
                  <a:pt x="340276" y="113692"/>
                  <a:pt x="348197" y="120797"/>
                  <a:pt x="348197" y="130411"/>
                </a:cubicBezTo>
                <a:lnTo>
                  <a:pt x="348197" y="143786"/>
                </a:lnTo>
                <a:cubicBezTo>
                  <a:pt x="348197" y="152982"/>
                  <a:pt x="340276" y="160506"/>
                  <a:pt x="330270" y="160506"/>
                </a:cubicBezTo>
                <a:lnTo>
                  <a:pt x="324850" y="160506"/>
                </a:lnTo>
                <a:cubicBezTo>
                  <a:pt x="326518" y="168030"/>
                  <a:pt x="327768" y="176389"/>
                  <a:pt x="327768" y="184749"/>
                </a:cubicBezTo>
                <a:cubicBezTo>
                  <a:pt x="327768" y="240341"/>
                  <a:pt x="282325" y="285483"/>
                  <a:pt x="226459" y="285483"/>
                </a:cubicBezTo>
                <a:cubicBezTo>
                  <a:pt x="171009" y="285483"/>
                  <a:pt x="125983" y="240341"/>
                  <a:pt x="125983" y="184749"/>
                </a:cubicBezTo>
                <a:cubicBezTo>
                  <a:pt x="125983" y="176389"/>
                  <a:pt x="126817" y="168030"/>
                  <a:pt x="128484" y="160506"/>
                </a:cubicBezTo>
                <a:lnTo>
                  <a:pt x="123064" y="160506"/>
                </a:lnTo>
                <a:cubicBezTo>
                  <a:pt x="113058" y="160506"/>
                  <a:pt x="105137" y="152982"/>
                  <a:pt x="105137" y="143786"/>
                </a:cubicBezTo>
                <a:lnTo>
                  <a:pt x="105137" y="130411"/>
                </a:lnTo>
                <a:cubicBezTo>
                  <a:pt x="105137" y="120797"/>
                  <a:pt x="113058" y="113692"/>
                  <a:pt x="123064" y="113692"/>
                </a:cubicBezTo>
                <a:lnTo>
                  <a:pt x="123898" y="113692"/>
                </a:lnTo>
                <a:lnTo>
                  <a:pt x="123898" y="104496"/>
                </a:lnTo>
                <a:cubicBezTo>
                  <a:pt x="123898" y="64370"/>
                  <a:pt x="156000" y="29259"/>
                  <a:pt x="200610" y="18809"/>
                </a:cubicBezTo>
                <a:lnTo>
                  <a:pt x="200610" y="12540"/>
                </a:lnTo>
                <a:cubicBezTo>
                  <a:pt x="200610" y="5434"/>
                  <a:pt x="206864" y="0"/>
                  <a:pt x="214368" y="0"/>
                </a:cubicBezTo>
                <a:close/>
              </a:path>
            </a:pathLst>
          </a:custGeom>
          <a:solidFill>
            <a:srgbClr val="FFFFFF"/>
          </a:solidFill>
          <a:ln>
            <a:noFill/>
          </a:ln>
        </p:spPr>
        <p:txBody>
          <a:bodyPr anchorCtr="0" anchor="ctr" bIns="22850" lIns="45725" spcFirstLastPara="1" rIns="45725" wrap="square" tIns="22850">
            <a:noAutofit/>
          </a:bodyPr>
          <a:lstStyle/>
          <a:p>
            <a:pPr indent="0" lvl="0" marL="0" marR="0" rtl="0" algn="l">
              <a:lnSpc>
                <a:spcPct val="100000"/>
              </a:lnSpc>
              <a:spcBef>
                <a:spcPts val="0"/>
              </a:spcBef>
              <a:spcAft>
                <a:spcPts val="0"/>
              </a:spcAft>
              <a:buClr>
                <a:srgbClr val="000000"/>
              </a:buClr>
              <a:buSzPts val="400"/>
              <a:buFont typeface="Calibri"/>
              <a:buNone/>
            </a:pPr>
            <a:r>
              <a:t/>
            </a:r>
            <a:endParaRPr b="0" i="0" sz="400" u="none" cap="none" strike="noStrike">
              <a:solidFill>
                <a:srgbClr val="000000"/>
              </a:solidFill>
              <a:latin typeface="Calibri"/>
              <a:ea typeface="Calibri"/>
              <a:cs typeface="Calibri"/>
              <a:sym typeface="Calibri"/>
            </a:endParaRPr>
          </a:p>
        </p:txBody>
      </p:sp>
      <p:sp>
        <p:nvSpPr>
          <p:cNvPr id="522" name="Google Shape;522;g311d5cb9a0a_0_108"/>
          <p:cNvSpPr/>
          <p:nvPr/>
        </p:nvSpPr>
        <p:spPr>
          <a:xfrm>
            <a:off x="7638228" y="3992100"/>
            <a:ext cx="288461" cy="393683"/>
          </a:xfrm>
          <a:custGeom>
            <a:rect b="b" l="l" r="r" t="t"/>
            <a:pathLst>
              <a:path extrusionOk="0" h="550606" w="546846">
                <a:moveTo>
                  <a:pt x="117269" y="474835"/>
                </a:moveTo>
                <a:lnTo>
                  <a:pt x="117269" y="536348"/>
                </a:lnTo>
                <a:lnTo>
                  <a:pt x="162059" y="536348"/>
                </a:lnTo>
                <a:cubicBezTo>
                  <a:pt x="169795" y="536348"/>
                  <a:pt x="176717" y="529830"/>
                  <a:pt x="176717" y="521683"/>
                </a:cubicBezTo>
                <a:lnTo>
                  <a:pt x="176717" y="489501"/>
                </a:lnTo>
                <a:cubicBezTo>
                  <a:pt x="176717" y="481353"/>
                  <a:pt x="169795" y="474835"/>
                  <a:pt x="162059" y="474835"/>
                </a:cubicBezTo>
                <a:close/>
                <a:moveTo>
                  <a:pt x="221915" y="267485"/>
                </a:moveTo>
                <a:lnTo>
                  <a:pt x="221915" y="430840"/>
                </a:lnTo>
                <a:lnTo>
                  <a:pt x="311087" y="430840"/>
                </a:lnTo>
                <a:lnTo>
                  <a:pt x="311087" y="267485"/>
                </a:lnTo>
                <a:close/>
                <a:moveTo>
                  <a:pt x="259375" y="83762"/>
                </a:moveTo>
                <a:lnTo>
                  <a:pt x="74108" y="197825"/>
                </a:lnTo>
                <a:lnTo>
                  <a:pt x="74108" y="412508"/>
                </a:lnTo>
                <a:cubicBezTo>
                  <a:pt x="74108" y="422692"/>
                  <a:pt x="82251" y="430840"/>
                  <a:pt x="92431" y="430840"/>
                </a:cubicBezTo>
                <a:lnTo>
                  <a:pt x="207663" y="430840"/>
                </a:lnTo>
                <a:lnTo>
                  <a:pt x="207663" y="260560"/>
                </a:lnTo>
                <a:cubicBezTo>
                  <a:pt x="207663" y="256486"/>
                  <a:pt x="210513" y="253227"/>
                  <a:pt x="214992" y="253227"/>
                </a:cubicBezTo>
                <a:lnTo>
                  <a:pt x="318417" y="253227"/>
                </a:lnTo>
                <a:cubicBezTo>
                  <a:pt x="322081" y="253227"/>
                  <a:pt x="325339" y="256486"/>
                  <a:pt x="325339" y="260560"/>
                </a:cubicBezTo>
                <a:lnTo>
                  <a:pt x="325339" y="430840"/>
                </a:lnTo>
                <a:lnTo>
                  <a:pt x="440571" y="430840"/>
                </a:lnTo>
                <a:cubicBezTo>
                  <a:pt x="450751" y="430840"/>
                  <a:pt x="458895" y="422692"/>
                  <a:pt x="458895" y="412508"/>
                </a:cubicBezTo>
                <a:lnTo>
                  <a:pt x="458895" y="197825"/>
                </a:lnTo>
                <a:cubicBezTo>
                  <a:pt x="458895" y="197825"/>
                  <a:pt x="458895" y="197418"/>
                  <a:pt x="458895" y="197011"/>
                </a:cubicBezTo>
                <a:lnTo>
                  <a:pt x="275255" y="83762"/>
                </a:lnTo>
                <a:cubicBezTo>
                  <a:pt x="270369" y="80911"/>
                  <a:pt x="264262" y="80911"/>
                  <a:pt x="259375" y="83762"/>
                </a:cubicBezTo>
                <a:close/>
                <a:moveTo>
                  <a:pt x="267366" y="67264"/>
                </a:moveTo>
                <a:cubicBezTo>
                  <a:pt x="272711" y="67264"/>
                  <a:pt x="278106" y="68690"/>
                  <a:pt x="282992" y="71541"/>
                </a:cubicBezTo>
                <a:lnTo>
                  <a:pt x="529337" y="223897"/>
                </a:lnTo>
                <a:cubicBezTo>
                  <a:pt x="532594" y="226341"/>
                  <a:pt x="533816" y="230415"/>
                  <a:pt x="531373" y="234081"/>
                </a:cubicBezTo>
                <a:cubicBezTo>
                  <a:pt x="529744" y="236933"/>
                  <a:pt x="525265" y="238155"/>
                  <a:pt x="522008" y="236118"/>
                </a:cubicBezTo>
                <a:lnTo>
                  <a:pt x="472739" y="206380"/>
                </a:lnTo>
                <a:lnTo>
                  <a:pt x="472739" y="386437"/>
                </a:lnTo>
                <a:lnTo>
                  <a:pt x="518343" y="386437"/>
                </a:lnTo>
                <a:cubicBezTo>
                  <a:pt x="534223" y="386437"/>
                  <a:pt x="546846" y="399472"/>
                  <a:pt x="546846" y="415767"/>
                </a:cubicBezTo>
                <a:lnTo>
                  <a:pt x="546846" y="473206"/>
                </a:lnTo>
                <a:cubicBezTo>
                  <a:pt x="546846" y="494389"/>
                  <a:pt x="530151" y="511906"/>
                  <a:pt x="508978" y="511906"/>
                </a:cubicBezTo>
                <a:lnTo>
                  <a:pt x="190969" y="511906"/>
                </a:lnTo>
                <a:lnTo>
                  <a:pt x="190969" y="521683"/>
                </a:lnTo>
                <a:cubicBezTo>
                  <a:pt x="190969" y="537977"/>
                  <a:pt x="177939" y="550606"/>
                  <a:pt x="162059" y="550606"/>
                </a:cubicBezTo>
                <a:lnTo>
                  <a:pt x="109940" y="550606"/>
                </a:lnTo>
                <a:cubicBezTo>
                  <a:pt x="105868" y="550606"/>
                  <a:pt x="103017" y="547754"/>
                  <a:pt x="103017" y="543681"/>
                </a:cubicBezTo>
                <a:lnTo>
                  <a:pt x="103017" y="533904"/>
                </a:lnTo>
                <a:lnTo>
                  <a:pt x="68000" y="533904"/>
                </a:lnTo>
                <a:cubicBezTo>
                  <a:pt x="63928" y="533904"/>
                  <a:pt x="61078" y="531052"/>
                  <a:pt x="61078" y="526979"/>
                </a:cubicBezTo>
                <a:cubicBezTo>
                  <a:pt x="61078" y="522905"/>
                  <a:pt x="63928" y="519646"/>
                  <a:pt x="68000" y="519646"/>
                </a:cubicBezTo>
                <a:lnTo>
                  <a:pt x="103017" y="519646"/>
                </a:lnTo>
                <a:lnTo>
                  <a:pt x="103017" y="489501"/>
                </a:lnTo>
                <a:lnTo>
                  <a:pt x="68000" y="489501"/>
                </a:lnTo>
                <a:cubicBezTo>
                  <a:pt x="63928" y="489501"/>
                  <a:pt x="61078" y="486242"/>
                  <a:pt x="61078" y="482168"/>
                </a:cubicBezTo>
                <a:cubicBezTo>
                  <a:pt x="61078" y="478909"/>
                  <a:pt x="63928" y="475243"/>
                  <a:pt x="68000" y="475243"/>
                </a:cubicBezTo>
                <a:lnTo>
                  <a:pt x="103017" y="475243"/>
                </a:lnTo>
                <a:lnTo>
                  <a:pt x="103017" y="467503"/>
                </a:lnTo>
                <a:cubicBezTo>
                  <a:pt x="103017" y="463429"/>
                  <a:pt x="105868" y="460578"/>
                  <a:pt x="109940" y="460578"/>
                </a:cubicBezTo>
                <a:lnTo>
                  <a:pt x="162059" y="460578"/>
                </a:lnTo>
                <a:cubicBezTo>
                  <a:pt x="177939" y="460578"/>
                  <a:pt x="190969" y="473206"/>
                  <a:pt x="190969" y="489501"/>
                </a:cubicBezTo>
                <a:lnTo>
                  <a:pt x="190969" y="497648"/>
                </a:lnTo>
                <a:lnTo>
                  <a:pt x="508978" y="497648"/>
                </a:lnTo>
                <a:cubicBezTo>
                  <a:pt x="522008" y="497648"/>
                  <a:pt x="532594" y="486649"/>
                  <a:pt x="532594" y="473206"/>
                </a:cubicBezTo>
                <a:lnTo>
                  <a:pt x="532594" y="415767"/>
                </a:lnTo>
                <a:cubicBezTo>
                  <a:pt x="532594" y="407212"/>
                  <a:pt x="526487" y="400695"/>
                  <a:pt x="518343" y="400695"/>
                </a:cubicBezTo>
                <a:lnTo>
                  <a:pt x="472739" y="400695"/>
                </a:lnTo>
                <a:lnTo>
                  <a:pt x="472739" y="412508"/>
                </a:lnTo>
                <a:cubicBezTo>
                  <a:pt x="472739" y="430432"/>
                  <a:pt x="458487" y="445505"/>
                  <a:pt x="440571" y="445505"/>
                </a:cubicBezTo>
                <a:lnTo>
                  <a:pt x="318417" y="445505"/>
                </a:lnTo>
                <a:lnTo>
                  <a:pt x="214992" y="445505"/>
                </a:lnTo>
                <a:lnTo>
                  <a:pt x="92431" y="445505"/>
                </a:lnTo>
                <a:cubicBezTo>
                  <a:pt x="74515" y="445505"/>
                  <a:pt x="59856" y="430432"/>
                  <a:pt x="59856" y="412508"/>
                </a:cubicBezTo>
                <a:lnTo>
                  <a:pt x="59856" y="206380"/>
                </a:lnTo>
                <a:lnTo>
                  <a:pt x="10994" y="236118"/>
                </a:lnTo>
                <a:cubicBezTo>
                  <a:pt x="9773" y="236933"/>
                  <a:pt x="8551" y="236933"/>
                  <a:pt x="7330" y="236933"/>
                </a:cubicBezTo>
                <a:cubicBezTo>
                  <a:pt x="4887" y="236933"/>
                  <a:pt x="2443" y="236118"/>
                  <a:pt x="815" y="234081"/>
                </a:cubicBezTo>
                <a:cubicBezTo>
                  <a:pt x="-814" y="230415"/>
                  <a:pt x="0" y="226341"/>
                  <a:pt x="3258" y="223897"/>
                </a:cubicBezTo>
                <a:lnTo>
                  <a:pt x="252046" y="71541"/>
                </a:lnTo>
                <a:cubicBezTo>
                  <a:pt x="256729" y="68690"/>
                  <a:pt x="262022" y="67264"/>
                  <a:pt x="267366" y="67264"/>
                </a:cubicBezTo>
                <a:close/>
                <a:moveTo>
                  <a:pt x="40581" y="13996"/>
                </a:moveTo>
                <a:cubicBezTo>
                  <a:pt x="40173" y="13996"/>
                  <a:pt x="39765" y="14402"/>
                  <a:pt x="39357" y="14402"/>
                </a:cubicBezTo>
                <a:cubicBezTo>
                  <a:pt x="39357" y="14809"/>
                  <a:pt x="38949" y="15216"/>
                  <a:pt x="38541" y="15623"/>
                </a:cubicBezTo>
                <a:cubicBezTo>
                  <a:pt x="35684" y="31897"/>
                  <a:pt x="33235" y="64039"/>
                  <a:pt x="48743" y="89672"/>
                </a:cubicBezTo>
                <a:cubicBezTo>
                  <a:pt x="60986" y="111642"/>
                  <a:pt x="83024" y="124661"/>
                  <a:pt x="98939" y="131578"/>
                </a:cubicBezTo>
                <a:lnTo>
                  <a:pt x="83024" y="103912"/>
                </a:lnTo>
                <a:lnTo>
                  <a:pt x="69964" y="81128"/>
                </a:lnTo>
                <a:lnTo>
                  <a:pt x="52416" y="76245"/>
                </a:lnTo>
                <a:cubicBezTo>
                  <a:pt x="48743" y="75025"/>
                  <a:pt x="46295" y="71363"/>
                  <a:pt x="47519" y="67701"/>
                </a:cubicBezTo>
                <a:cubicBezTo>
                  <a:pt x="48335" y="64039"/>
                  <a:pt x="52416" y="61598"/>
                  <a:pt x="56089" y="62818"/>
                </a:cubicBezTo>
                <a:lnTo>
                  <a:pt x="59354" y="63632"/>
                </a:lnTo>
                <a:lnTo>
                  <a:pt x="49968" y="46544"/>
                </a:lnTo>
                <a:cubicBezTo>
                  <a:pt x="47519" y="42882"/>
                  <a:pt x="48743" y="38407"/>
                  <a:pt x="52416" y="36780"/>
                </a:cubicBezTo>
                <a:cubicBezTo>
                  <a:pt x="56089" y="34745"/>
                  <a:pt x="60170" y="35559"/>
                  <a:pt x="61802" y="39221"/>
                </a:cubicBezTo>
                <a:lnTo>
                  <a:pt x="80575" y="70956"/>
                </a:lnTo>
                <a:lnTo>
                  <a:pt x="87105" y="81941"/>
                </a:lnTo>
                <a:lnTo>
                  <a:pt x="87921" y="78280"/>
                </a:lnTo>
                <a:cubicBezTo>
                  <a:pt x="88737" y="74618"/>
                  <a:pt x="92818" y="72177"/>
                  <a:pt x="96491" y="73397"/>
                </a:cubicBezTo>
                <a:cubicBezTo>
                  <a:pt x="100164" y="74618"/>
                  <a:pt x="102612" y="78280"/>
                  <a:pt x="101796" y="81941"/>
                </a:cubicBezTo>
                <a:lnTo>
                  <a:pt x="96899" y="99436"/>
                </a:lnTo>
                <a:lnTo>
                  <a:pt x="111590" y="124661"/>
                </a:lnTo>
                <a:cubicBezTo>
                  <a:pt x="113223" y="107166"/>
                  <a:pt x="113223" y="81941"/>
                  <a:pt x="100164" y="59970"/>
                </a:cubicBezTo>
                <a:cubicBezTo>
                  <a:pt x="85472" y="33932"/>
                  <a:pt x="56497" y="20098"/>
                  <a:pt x="40989" y="14402"/>
                </a:cubicBezTo>
                <a:cubicBezTo>
                  <a:pt x="40581" y="13996"/>
                  <a:pt x="40581" y="13996"/>
                  <a:pt x="40581" y="13996"/>
                </a:cubicBezTo>
                <a:close/>
                <a:moveTo>
                  <a:pt x="45887" y="976"/>
                </a:moveTo>
                <a:cubicBezTo>
                  <a:pt x="63435" y="7486"/>
                  <a:pt x="95267" y="22946"/>
                  <a:pt x="112815" y="53054"/>
                </a:cubicBezTo>
                <a:cubicBezTo>
                  <a:pt x="129955" y="82755"/>
                  <a:pt x="127506" y="118152"/>
                  <a:pt x="124242" y="136460"/>
                </a:cubicBezTo>
                <a:cubicBezTo>
                  <a:pt x="123833" y="140529"/>
                  <a:pt x="121385" y="144190"/>
                  <a:pt x="118120" y="146632"/>
                </a:cubicBezTo>
                <a:cubicBezTo>
                  <a:pt x="117712" y="147038"/>
                  <a:pt x="116896" y="147038"/>
                  <a:pt x="116896" y="147445"/>
                </a:cubicBezTo>
                <a:cubicBezTo>
                  <a:pt x="114447" y="149073"/>
                  <a:pt x="111590" y="149886"/>
                  <a:pt x="108326" y="149886"/>
                </a:cubicBezTo>
                <a:cubicBezTo>
                  <a:pt x="106693" y="149886"/>
                  <a:pt x="104653" y="149480"/>
                  <a:pt x="103020" y="148666"/>
                </a:cubicBezTo>
                <a:cubicBezTo>
                  <a:pt x="85472" y="142156"/>
                  <a:pt x="53640" y="126696"/>
                  <a:pt x="36092" y="96995"/>
                </a:cubicBezTo>
                <a:cubicBezTo>
                  <a:pt x="18952" y="66888"/>
                  <a:pt x="21401" y="31897"/>
                  <a:pt x="24665" y="13182"/>
                </a:cubicBezTo>
                <a:cubicBezTo>
                  <a:pt x="25482" y="8706"/>
                  <a:pt x="28338" y="4638"/>
                  <a:pt x="32419" y="2197"/>
                </a:cubicBezTo>
                <a:cubicBezTo>
                  <a:pt x="36500" y="-244"/>
                  <a:pt x="41397" y="-651"/>
                  <a:pt x="45887" y="976"/>
                </a:cubicBezTo>
                <a:close/>
              </a:path>
            </a:pathLst>
          </a:custGeom>
          <a:solidFill>
            <a:srgbClr val="FFFFFF"/>
          </a:solidFill>
          <a:ln>
            <a:noFill/>
          </a:ln>
        </p:spPr>
        <p:txBody>
          <a:bodyPr anchorCtr="0" anchor="ctr" bIns="22850" lIns="45725" spcFirstLastPara="1" rIns="45725" wrap="square" tIns="22850">
            <a:noAutofit/>
          </a:bodyPr>
          <a:lstStyle/>
          <a:p>
            <a:pPr indent="0" lvl="0" marL="0" marR="0" rtl="0" algn="l">
              <a:lnSpc>
                <a:spcPct val="100000"/>
              </a:lnSpc>
              <a:spcBef>
                <a:spcPts val="0"/>
              </a:spcBef>
              <a:spcAft>
                <a:spcPts val="0"/>
              </a:spcAft>
              <a:buClr>
                <a:srgbClr val="000000"/>
              </a:buClr>
              <a:buSzPts val="900"/>
              <a:buFont typeface="Calibri"/>
              <a:buNone/>
            </a:pPr>
            <a:r>
              <a:t/>
            </a:r>
            <a:endParaRPr b="0" i="0" sz="900" u="none" cap="none" strike="noStrike">
              <a:solidFill>
                <a:srgbClr val="000000"/>
              </a:solidFill>
              <a:latin typeface="Calibri"/>
              <a:ea typeface="Calibri"/>
              <a:cs typeface="Calibri"/>
              <a:sym typeface="Calibri"/>
            </a:endParaRPr>
          </a:p>
        </p:txBody>
      </p:sp>
      <p:sp>
        <p:nvSpPr>
          <p:cNvPr id="523" name="Google Shape;523;g311d5cb9a0a_0_108"/>
          <p:cNvSpPr/>
          <p:nvPr/>
        </p:nvSpPr>
        <p:spPr>
          <a:xfrm>
            <a:off x="5086200" y="1793005"/>
            <a:ext cx="204147" cy="369223"/>
          </a:xfrm>
          <a:custGeom>
            <a:rect b="b" l="l" r="r" t="t"/>
            <a:pathLst>
              <a:path extrusionOk="0" h="546997" w="466622">
                <a:moveTo>
                  <a:pt x="303668" y="451064"/>
                </a:moveTo>
                <a:lnTo>
                  <a:pt x="303668" y="482295"/>
                </a:lnTo>
                <a:lnTo>
                  <a:pt x="361887" y="482295"/>
                </a:lnTo>
                <a:lnTo>
                  <a:pt x="361887" y="451064"/>
                </a:lnTo>
                <a:close/>
                <a:moveTo>
                  <a:pt x="234457" y="451064"/>
                </a:moveTo>
                <a:lnTo>
                  <a:pt x="234457" y="482295"/>
                </a:lnTo>
                <a:lnTo>
                  <a:pt x="289419" y="482295"/>
                </a:lnTo>
                <a:lnTo>
                  <a:pt x="289419" y="451064"/>
                </a:lnTo>
                <a:close/>
                <a:moveTo>
                  <a:pt x="303668" y="405863"/>
                </a:moveTo>
                <a:lnTo>
                  <a:pt x="303668" y="437093"/>
                </a:lnTo>
                <a:lnTo>
                  <a:pt x="361887" y="437093"/>
                </a:lnTo>
                <a:lnTo>
                  <a:pt x="361887" y="405863"/>
                </a:lnTo>
                <a:close/>
                <a:moveTo>
                  <a:pt x="234457" y="405863"/>
                </a:moveTo>
                <a:lnTo>
                  <a:pt x="234457" y="437093"/>
                </a:lnTo>
                <a:lnTo>
                  <a:pt x="289419" y="437093"/>
                </a:lnTo>
                <a:lnTo>
                  <a:pt x="289419" y="405863"/>
                </a:lnTo>
                <a:close/>
                <a:moveTo>
                  <a:pt x="105219" y="405067"/>
                </a:moveTo>
                <a:lnTo>
                  <a:pt x="105219" y="532723"/>
                </a:lnTo>
                <a:lnTo>
                  <a:pt x="168025" y="532723"/>
                </a:lnTo>
                <a:lnTo>
                  <a:pt x="168025" y="405067"/>
                </a:lnTo>
                <a:close/>
                <a:moveTo>
                  <a:pt x="227536" y="391069"/>
                </a:moveTo>
                <a:lnTo>
                  <a:pt x="368808" y="391069"/>
                </a:lnTo>
                <a:cubicBezTo>
                  <a:pt x="372879" y="391069"/>
                  <a:pt x="376136" y="394768"/>
                  <a:pt x="376136" y="398466"/>
                </a:cubicBezTo>
                <a:lnTo>
                  <a:pt x="376136" y="489692"/>
                </a:lnTo>
                <a:cubicBezTo>
                  <a:pt x="376136" y="493801"/>
                  <a:pt x="372879" y="496677"/>
                  <a:pt x="368808" y="496677"/>
                </a:cubicBezTo>
                <a:lnTo>
                  <a:pt x="227536" y="496677"/>
                </a:lnTo>
                <a:cubicBezTo>
                  <a:pt x="223465" y="496677"/>
                  <a:pt x="220208" y="493801"/>
                  <a:pt x="220208" y="489692"/>
                </a:cubicBezTo>
                <a:lnTo>
                  <a:pt x="220208" y="398466"/>
                </a:lnTo>
                <a:cubicBezTo>
                  <a:pt x="220208" y="394768"/>
                  <a:pt x="223465" y="391069"/>
                  <a:pt x="227536" y="391069"/>
                </a:cubicBezTo>
                <a:close/>
                <a:moveTo>
                  <a:pt x="345022" y="233364"/>
                </a:moveTo>
                <a:lnTo>
                  <a:pt x="345022" y="266399"/>
                </a:lnTo>
                <a:lnTo>
                  <a:pt x="400079" y="300658"/>
                </a:lnTo>
                <a:lnTo>
                  <a:pt x="400079" y="233364"/>
                </a:lnTo>
                <a:close/>
                <a:moveTo>
                  <a:pt x="227568" y="219089"/>
                </a:moveTo>
                <a:lnTo>
                  <a:pt x="66476" y="317788"/>
                </a:lnTo>
                <a:lnTo>
                  <a:pt x="66476" y="532723"/>
                </a:lnTo>
                <a:lnTo>
                  <a:pt x="90945" y="532723"/>
                </a:lnTo>
                <a:lnTo>
                  <a:pt x="90945" y="397726"/>
                </a:lnTo>
                <a:cubicBezTo>
                  <a:pt x="90945" y="394055"/>
                  <a:pt x="93800" y="390385"/>
                  <a:pt x="97878" y="390385"/>
                </a:cubicBezTo>
                <a:lnTo>
                  <a:pt x="174958" y="390385"/>
                </a:lnTo>
                <a:cubicBezTo>
                  <a:pt x="179036" y="390385"/>
                  <a:pt x="182299" y="394055"/>
                  <a:pt x="182299" y="397726"/>
                </a:cubicBezTo>
                <a:lnTo>
                  <a:pt x="182299" y="532723"/>
                </a:lnTo>
                <a:lnTo>
                  <a:pt x="400079" y="532723"/>
                </a:lnTo>
                <a:lnTo>
                  <a:pt x="400079" y="317788"/>
                </a:lnTo>
                <a:lnTo>
                  <a:pt x="240618" y="219089"/>
                </a:lnTo>
                <a:cubicBezTo>
                  <a:pt x="236540" y="216642"/>
                  <a:pt x="231646" y="216642"/>
                  <a:pt x="227568" y="219089"/>
                </a:cubicBezTo>
                <a:close/>
                <a:moveTo>
                  <a:pt x="345022" y="198697"/>
                </a:moveTo>
                <a:lnTo>
                  <a:pt x="345022" y="219089"/>
                </a:lnTo>
                <a:lnTo>
                  <a:pt x="400079" y="219089"/>
                </a:lnTo>
                <a:lnTo>
                  <a:pt x="400079" y="198697"/>
                </a:lnTo>
                <a:close/>
                <a:moveTo>
                  <a:pt x="337681" y="184422"/>
                </a:moveTo>
                <a:lnTo>
                  <a:pt x="407012" y="184422"/>
                </a:lnTo>
                <a:cubicBezTo>
                  <a:pt x="411090" y="184422"/>
                  <a:pt x="414353" y="187685"/>
                  <a:pt x="414353" y="191356"/>
                </a:cubicBezTo>
                <a:lnTo>
                  <a:pt x="414353" y="309631"/>
                </a:lnTo>
                <a:lnTo>
                  <a:pt x="463292" y="339404"/>
                </a:lnTo>
                <a:cubicBezTo>
                  <a:pt x="466555" y="341443"/>
                  <a:pt x="467778" y="346337"/>
                  <a:pt x="465331" y="349600"/>
                </a:cubicBezTo>
                <a:cubicBezTo>
                  <a:pt x="463292" y="352863"/>
                  <a:pt x="459214" y="354086"/>
                  <a:pt x="455951" y="351639"/>
                </a:cubicBezTo>
                <a:lnTo>
                  <a:pt x="414353" y="326353"/>
                </a:lnTo>
                <a:lnTo>
                  <a:pt x="414353" y="539656"/>
                </a:lnTo>
                <a:cubicBezTo>
                  <a:pt x="414353" y="543735"/>
                  <a:pt x="411090" y="546997"/>
                  <a:pt x="407012" y="546997"/>
                </a:cubicBezTo>
                <a:lnTo>
                  <a:pt x="174958" y="546997"/>
                </a:lnTo>
                <a:lnTo>
                  <a:pt x="97878" y="546997"/>
                </a:lnTo>
                <a:lnTo>
                  <a:pt x="59543" y="546997"/>
                </a:lnTo>
                <a:cubicBezTo>
                  <a:pt x="55464" y="546997"/>
                  <a:pt x="52202" y="543735"/>
                  <a:pt x="52202" y="539656"/>
                </a:cubicBezTo>
                <a:lnTo>
                  <a:pt x="52202" y="326353"/>
                </a:lnTo>
                <a:lnTo>
                  <a:pt x="11011" y="351639"/>
                </a:lnTo>
                <a:cubicBezTo>
                  <a:pt x="9788" y="352455"/>
                  <a:pt x="8564" y="352863"/>
                  <a:pt x="6933" y="352863"/>
                </a:cubicBezTo>
                <a:cubicBezTo>
                  <a:pt x="4894" y="352863"/>
                  <a:pt x="2447" y="351639"/>
                  <a:pt x="815" y="349600"/>
                </a:cubicBezTo>
                <a:cubicBezTo>
                  <a:pt x="-816" y="346337"/>
                  <a:pt x="0" y="341443"/>
                  <a:pt x="3262" y="339404"/>
                </a:cubicBezTo>
                <a:lnTo>
                  <a:pt x="220227" y="206854"/>
                </a:lnTo>
                <a:cubicBezTo>
                  <a:pt x="228791" y="201552"/>
                  <a:pt x="239395" y="201552"/>
                  <a:pt x="247959" y="206854"/>
                </a:cubicBezTo>
                <a:lnTo>
                  <a:pt x="330748" y="257835"/>
                </a:lnTo>
                <a:lnTo>
                  <a:pt x="330748" y="191356"/>
                </a:lnTo>
                <a:cubicBezTo>
                  <a:pt x="330748" y="187685"/>
                  <a:pt x="333603" y="184422"/>
                  <a:pt x="337681" y="184422"/>
                </a:cubicBezTo>
                <a:close/>
                <a:moveTo>
                  <a:pt x="80742" y="150092"/>
                </a:moveTo>
                <a:cubicBezTo>
                  <a:pt x="55609" y="150092"/>
                  <a:pt x="34935" y="170766"/>
                  <a:pt x="34935" y="195899"/>
                </a:cubicBezTo>
                <a:cubicBezTo>
                  <a:pt x="34935" y="221437"/>
                  <a:pt x="55609" y="241706"/>
                  <a:pt x="80742" y="241706"/>
                </a:cubicBezTo>
                <a:cubicBezTo>
                  <a:pt x="106280" y="241706"/>
                  <a:pt x="126549" y="221437"/>
                  <a:pt x="126549" y="195899"/>
                </a:cubicBezTo>
                <a:cubicBezTo>
                  <a:pt x="126549" y="170766"/>
                  <a:pt x="106280" y="150092"/>
                  <a:pt x="80742" y="150092"/>
                </a:cubicBezTo>
                <a:close/>
                <a:moveTo>
                  <a:pt x="80742" y="135904"/>
                </a:moveTo>
                <a:cubicBezTo>
                  <a:pt x="113982" y="135904"/>
                  <a:pt x="140737" y="163064"/>
                  <a:pt x="140737" y="195899"/>
                </a:cubicBezTo>
                <a:cubicBezTo>
                  <a:pt x="140737" y="229139"/>
                  <a:pt x="113982" y="255894"/>
                  <a:pt x="80742" y="255894"/>
                </a:cubicBezTo>
                <a:cubicBezTo>
                  <a:pt x="47501" y="255894"/>
                  <a:pt x="20747" y="229139"/>
                  <a:pt x="20747" y="195899"/>
                </a:cubicBezTo>
                <a:cubicBezTo>
                  <a:pt x="20747" y="163064"/>
                  <a:pt x="47501" y="135904"/>
                  <a:pt x="80742" y="135904"/>
                </a:cubicBezTo>
                <a:close/>
                <a:moveTo>
                  <a:pt x="184758" y="89088"/>
                </a:moveTo>
                <a:cubicBezTo>
                  <a:pt x="169589" y="89088"/>
                  <a:pt x="157289" y="101736"/>
                  <a:pt x="157289" y="117240"/>
                </a:cubicBezTo>
                <a:cubicBezTo>
                  <a:pt x="157289" y="132336"/>
                  <a:pt x="169589" y="144576"/>
                  <a:pt x="184758" y="144576"/>
                </a:cubicBezTo>
                <a:cubicBezTo>
                  <a:pt x="200337" y="144576"/>
                  <a:pt x="213047" y="132336"/>
                  <a:pt x="213047" y="117240"/>
                </a:cubicBezTo>
                <a:cubicBezTo>
                  <a:pt x="213047" y="101736"/>
                  <a:pt x="200337" y="89088"/>
                  <a:pt x="184758" y="89088"/>
                </a:cubicBezTo>
                <a:close/>
                <a:moveTo>
                  <a:pt x="184758" y="74808"/>
                </a:moveTo>
                <a:cubicBezTo>
                  <a:pt x="208537" y="74808"/>
                  <a:pt x="226986" y="93576"/>
                  <a:pt x="226986" y="117240"/>
                </a:cubicBezTo>
                <a:cubicBezTo>
                  <a:pt x="226986" y="140088"/>
                  <a:pt x="208537" y="158856"/>
                  <a:pt x="184758" y="158856"/>
                </a:cubicBezTo>
                <a:cubicBezTo>
                  <a:pt x="161799" y="158856"/>
                  <a:pt x="142940" y="140088"/>
                  <a:pt x="142940" y="117240"/>
                </a:cubicBezTo>
                <a:cubicBezTo>
                  <a:pt x="142940" y="93576"/>
                  <a:pt x="161799" y="74808"/>
                  <a:pt x="184758" y="74808"/>
                </a:cubicBezTo>
                <a:close/>
                <a:moveTo>
                  <a:pt x="102305" y="28294"/>
                </a:moveTo>
                <a:cubicBezTo>
                  <a:pt x="90963" y="28294"/>
                  <a:pt x="81646" y="37206"/>
                  <a:pt x="81646" y="48954"/>
                </a:cubicBezTo>
                <a:cubicBezTo>
                  <a:pt x="81646" y="60296"/>
                  <a:pt x="90963" y="69208"/>
                  <a:pt x="102305" y="69208"/>
                </a:cubicBezTo>
                <a:cubicBezTo>
                  <a:pt x="113648" y="69208"/>
                  <a:pt x="122965" y="60296"/>
                  <a:pt x="122965" y="48954"/>
                </a:cubicBezTo>
                <a:cubicBezTo>
                  <a:pt x="122965" y="37206"/>
                  <a:pt x="113648" y="28294"/>
                  <a:pt x="102305" y="28294"/>
                </a:cubicBezTo>
                <a:close/>
                <a:moveTo>
                  <a:pt x="438030" y="18984"/>
                </a:moveTo>
                <a:cubicBezTo>
                  <a:pt x="428724" y="25533"/>
                  <a:pt x="418204" y="30445"/>
                  <a:pt x="405257" y="34947"/>
                </a:cubicBezTo>
                <a:cubicBezTo>
                  <a:pt x="358727" y="49683"/>
                  <a:pt x="350635" y="76289"/>
                  <a:pt x="350635" y="77108"/>
                </a:cubicBezTo>
                <a:lnTo>
                  <a:pt x="350230" y="78336"/>
                </a:lnTo>
                <a:cubicBezTo>
                  <a:pt x="345779" y="88160"/>
                  <a:pt x="345779" y="99212"/>
                  <a:pt x="350230" y="109445"/>
                </a:cubicBezTo>
                <a:cubicBezTo>
                  <a:pt x="352658" y="115175"/>
                  <a:pt x="355895" y="120087"/>
                  <a:pt x="360345" y="124180"/>
                </a:cubicBezTo>
                <a:cubicBezTo>
                  <a:pt x="364796" y="102077"/>
                  <a:pt x="377743" y="75061"/>
                  <a:pt x="409303" y="47227"/>
                </a:cubicBezTo>
                <a:cubicBezTo>
                  <a:pt x="412135" y="44771"/>
                  <a:pt x="416586" y="44771"/>
                  <a:pt x="419014" y="48046"/>
                </a:cubicBezTo>
                <a:cubicBezTo>
                  <a:pt x="421846" y="50911"/>
                  <a:pt x="421441" y="55414"/>
                  <a:pt x="418609" y="57870"/>
                </a:cubicBezTo>
                <a:cubicBezTo>
                  <a:pt x="387454" y="85704"/>
                  <a:pt x="376530" y="112310"/>
                  <a:pt x="373293" y="131958"/>
                </a:cubicBezTo>
                <a:cubicBezTo>
                  <a:pt x="383003" y="135642"/>
                  <a:pt x="393523" y="135642"/>
                  <a:pt x="402829" y="131958"/>
                </a:cubicBezTo>
                <a:cubicBezTo>
                  <a:pt x="412944" y="127455"/>
                  <a:pt x="420632" y="119678"/>
                  <a:pt x="425083" y="109445"/>
                </a:cubicBezTo>
                <a:cubicBezTo>
                  <a:pt x="437626" y="83248"/>
                  <a:pt x="438030" y="41087"/>
                  <a:pt x="438030" y="18984"/>
                </a:cubicBezTo>
                <a:close/>
                <a:moveTo>
                  <a:pt x="102305" y="13711"/>
                </a:moveTo>
                <a:cubicBezTo>
                  <a:pt x="121345" y="13711"/>
                  <a:pt x="137143" y="29915"/>
                  <a:pt x="137143" y="48954"/>
                </a:cubicBezTo>
                <a:cubicBezTo>
                  <a:pt x="137143" y="67993"/>
                  <a:pt x="121345" y="83386"/>
                  <a:pt x="102305" y="83386"/>
                </a:cubicBezTo>
                <a:cubicBezTo>
                  <a:pt x="82861" y="83386"/>
                  <a:pt x="67468" y="67993"/>
                  <a:pt x="67468" y="48954"/>
                </a:cubicBezTo>
                <a:cubicBezTo>
                  <a:pt x="67468" y="29915"/>
                  <a:pt x="82861" y="13711"/>
                  <a:pt x="102305" y="13711"/>
                </a:cubicBezTo>
                <a:close/>
                <a:moveTo>
                  <a:pt x="446122" y="564"/>
                </a:moveTo>
                <a:cubicBezTo>
                  <a:pt x="449359" y="1792"/>
                  <a:pt x="451382" y="5066"/>
                  <a:pt x="451382" y="8750"/>
                </a:cubicBezTo>
                <a:cubicBezTo>
                  <a:pt x="452596" y="29626"/>
                  <a:pt x="453405" y="82429"/>
                  <a:pt x="438030" y="115175"/>
                </a:cubicBezTo>
                <a:cubicBezTo>
                  <a:pt x="432366" y="128683"/>
                  <a:pt x="421846" y="139326"/>
                  <a:pt x="408494" y="145056"/>
                </a:cubicBezTo>
                <a:cubicBezTo>
                  <a:pt x="401615" y="147512"/>
                  <a:pt x="394737" y="149149"/>
                  <a:pt x="387454" y="149149"/>
                </a:cubicBezTo>
                <a:cubicBezTo>
                  <a:pt x="382194" y="149149"/>
                  <a:pt x="377339" y="148740"/>
                  <a:pt x="372484" y="147103"/>
                </a:cubicBezTo>
                <a:cubicBezTo>
                  <a:pt x="372484" y="160611"/>
                  <a:pt x="376125" y="168797"/>
                  <a:pt x="376125" y="168797"/>
                </a:cubicBezTo>
                <a:cubicBezTo>
                  <a:pt x="377743" y="172481"/>
                  <a:pt x="376125" y="176574"/>
                  <a:pt x="372484" y="178212"/>
                </a:cubicBezTo>
                <a:cubicBezTo>
                  <a:pt x="371674" y="178621"/>
                  <a:pt x="370461" y="178621"/>
                  <a:pt x="369651" y="178621"/>
                </a:cubicBezTo>
                <a:cubicBezTo>
                  <a:pt x="366819" y="178621"/>
                  <a:pt x="364391" y="177393"/>
                  <a:pt x="363178" y="174528"/>
                </a:cubicBezTo>
                <a:cubicBezTo>
                  <a:pt x="362368" y="173300"/>
                  <a:pt x="357108" y="160611"/>
                  <a:pt x="358322" y="140554"/>
                </a:cubicBezTo>
                <a:cubicBezTo>
                  <a:pt x="348612" y="134414"/>
                  <a:pt x="341329" y="125818"/>
                  <a:pt x="336878" y="115175"/>
                </a:cubicBezTo>
                <a:cubicBezTo>
                  <a:pt x="331618" y="101258"/>
                  <a:pt x="331618" y="86523"/>
                  <a:pt x="336878" y="73015"/>
                </a:cubicBezTo>
                <a:cubicBezTo>
                  <a:pt x="338496" y="68103"/>
                  <a:pt x="349825" y="37403"/>
                  <a:pt x="401211" y="21030"/>
                </a:cubicBezTo>
                <a:cubicBezTo>
                  <a:pt x="416181" y="16118"/>
                  <a:pt x="427106" y="10388"/>
                  <a:pt x="435603" y="2610"/>
                </a:cubicBezTo>
                <a:cubicBezTo>
                  <a:pt x="438435" y="155"/>
                  <a:pt x="442481" y="-664"/>
                  <a:pt x="446122" y="564"/>
                </a:cubicBezTo>
                <a:close/>
              </a:path>
            </a:pathLst>
          </a:custGeom>
          <a:solidFill>
            <a:srgbClr val="FFFFFF"/>
          </a:solidFill>
          <a:ln>
            <a:noFill/>
          </a:ln>
        </p:spPr>
        <p:txBody>
          <a:bodyPr anchorCtr="0" anchor="ctr" bIns="22850" lIns="45725" spcFirstLastPara="1" rIns="45725" wrap="square" tIns="22850">
            <a:noAutofit/>
          </a:bodyPr>
          <a:lstStyle/>
          <a:p>
            <a:pPr indent="0" lvl="0" marL="0" marR="0" rtl="0" algn="l">
              <a:lnSpc>
                <a:spcPct val="100000"/>
              </a:lnSpc>
              <a:spcBef>
                <a:spcPts val="0"/>
              </a:spcBef>
              <a:spcAft>
                <a:spcPts val="0"/>
              </a:spcAft>
              <a:buClr>
                <a:srgbClr val="000000"/>
              </a:buClr>
              <a:buSzPts val="900"/>
              <a:buFont typeface="Calibri"/>
              <a:buNone/>
            </a:pPr>
            <a:r>
              <a:t/>
            </a:r>
            <a:endParaRPr b="0" i="0" sz="900" u="none" cap="none" strike="noStrike">
              <a:solidFill>
                <a:srgbClr val="000000"/>
              </a:solidFill>
              <a:latin typeface="Calibri"/>
              <a:ea typeface="Calibri"/>
              <a:cs typeface="Calibri"/>
              <a:sym typeface="Calibri"/>
            </a:endParaRPr>
          </a:p>
        </p:txBody>
      </p:sp>
    </p:spTree>
  </p:cSld>
  <p:clrMapOvr>
    <a:masterClrMapping/>
  </p:clrMapOvr>
  <p:transition spd="slow">
    <p:push/>
  </p:transition>
</p:sld>
</file>

<file path=ppt/slides/slide6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578" name="Shape 1578"/>
        <p:cNvGrpSpPr/>
        <p:nvPr/>
      </p:nvGrpSpPr>
      <p:grpSpPr>
        <a:xfrm>
          <a:off x="0" y="0"/>
          <a:ext cx="0" cy="0"/>
          <a:chOff x="0" y="0"/>
          <a:chExt cx="0" cy="0"/>
        </a:xfrm>
      </p:grpSpPr>
      <p:sp>
        <p:nvSpPr>
          <p:cNvPr id="1579" name="Google Shape;1579;g311e7b6e11b_0_984"/>
          <p:cNvSpPr txBox="1"/>
          <p:nvPr/>
        </p:nvSpPr>
        <p:spPr>
          <a:xfrm>
            <a:off x="11384367" y="231467"/>
            <a:ext cx="575700" cy="328500"/>
          </a:xfrm>
          <a:prstGeom prst="rect">
            <a:avLst/>
          </a:prstGeom>
          <a:noFill/>
          <a:ln>
            <a:noFill/>
          </a:ln>
        </p:spPr>
        <p:txBody>
          <a:bodyPr anchorCtr="0" anchor="t" bIns="121900" lIns="121900" spcFirstLastPara="1" rIns="121900" wrap="square" tIns="121900">
            <a:noAutofit/>
          </a:bodyPr>
          <a:lstStyle/>
          <a:p>
            <a:pPr indent="0" lvl="0" marL="0" marR="0" rtl="0" algn="r">
              <a:lnSpc>
                <a:spcPct val="100000"/>
              </a:lnSpc>
              <a:spcBef>
                <a:spcPts val="0"/>
              </a:spcBef>
              <a:spcAft>
                <a:spcPts val="0"/>
              </a:spcAft>
              <a:buClr>
                <a:srgbClr val="000000"/>
              </a:buClr>
              <a:buSzPts val="500"/>
              <a:buFont typeface="Arial"/>
              <a:buNone/>
            </a:pPr>
            <a:r>
              <a:rPr b="0" i="0" lang="es-PE" sz="500" u="none" cap="none" strike="noStrike">
                <a:solidFill>
                  <a:schemeClr val="lt1"/>
                </a:solidFill>
                <a:latin typeface="Fredoka Medium"/>
                <a:ea typeface="Fredoka Medium"/>
                <a:cs typeface="Fredoka Medium"/>
                <a:sym typeface="Fredoka Medium"/>
              </a:rPr>
              <a:t>AÑO</a:t>
            </a:r>
            <a:endParaRPr b="0" i="0" sz="500" u="none" cap="none" strike="noStrike">
              <a:solidFill>
                <a:schemeClr val="lt1"/>
              </a:solidFill>
              <a:latin typeface="Fredoka Medium"/>
              <a:ea typeface="Fredoka Medium"/>
              <a:cs typeface="Fredoka Medium"/>
              <a:sym typeface="Fredoka Medium"/>
            </a:endParaRPr>
          </a:p>
        </p:txBody>
      </p:sp>
      <p:sp>
        <p:nvSpPr>
          <p:cNvPr id="1580" name="Google Shape;1580;g311e7b6e11b_0_984"/>
          <p:cNvSpPr txBox="1"/>
          <p:nvPr/>
        </p:nvSpPr>
        <p:spPr>
          <a:xfrm>
            <a:off x="228000" y="1964833"/>
            <a:ext cx="5285700" cy="1419600"/>
          </a:xfrm>
          <a:prstGeom prst="rect">
            <a:avLst/>
          </a:prstGeom>
          <a:noFill/>
          <a:ln>
            <a:noFill/>
          </a:ln>
        </p:spPr>
        <p:txBody>
          <a:bodyPr anchorCtr="0" anchor="t" bIns="121900" lIns="121900" spcFirstLastPara="1" rIns="121900" wrap="square" tIns="121900">
            <a:noAutofit/>
          </a:bodyPr>
          <a:lstStyle/>
          <a:p>
            <a:pPr indent="0" lvl="0" marL="0" marR="0" rtl="0" algn="l">
              <a:lnSpc>
                <a:spcPct val="80000"/>
              </a:lnSpc>
              <a:spcBef>
                <a:spcPts val="0"/>
              </a:spcBef>
              <a:spcAft>
                <a:spcPts val="0"/>
              </a:spcAft>
              <a:buClr>
                <a:srgbClr val="000000"/>
              </a:buClr>
              <a:buSzPts val="3700"/>
              <a:buFont typeface="Arial"/>
              <a:buNone/>
            </a:pPr>
            <a:r>
              <a:rPr b="0" i="0" lang="es-PE" sz="3700" u="none" cap="none" strike="noStrike">
                <a:solidFill>
                  <a:srgbClr val="0092DD"/>
                </a:solidFill>
                <a:latin typeface="Fredoka SemiBold"/>
                <a:ea typeface="Fredoka SemiBold"/>
                <a:cs typeface="Fredoka SemiBold"/>
                <a:sym typeface="Fredoka SemiBold"/>
              </a:rPr>
              <a:t>How do we do it in a sustainable way?</a:t>
            </a:r>
            <a:endParaRPr b="0" i="0" sz="3700" u="none" cap="none" strike="noStrike">
              <a:solidFill>
                <a:srgbClr val="0092DD"/>
              </a:solidFill>
              <a:latin typeface="Fredoka SemiBold"/>
              <a:ea typeface="Fredoka SemiBold"/>
              <a:cs typeface="Fredoka SemiBold"/>
              <a:sym typeface="Fredoka SemiBold"/>
            </a:endParaRPr>
          </a:p>
        </p:txBody>
      </p:sp>
      <p:pic>
        <p:nvPicPr>
          <p:cNvPr id="1581" name="Google Shape;1581;g311e7b6e11b_0_984"/>
          <p:cNvPicPr preferRelativeResize="0"/>
          <p:nvPr/>
        </p:nvPicPr>
        <p:blipFill rotWithShape="1">
          <a:blip r:embed="rId3">
            <a:alphaModFix/>
          </a:blip>
          <a:srcRect b="37374" l="51512" r="-4" t="1083"/>
          <a:stretch/>
        </p:blipFill>
        <p:spPr>
          <a:xfrm>
            <a:off x="6042267" y="3338400"/>
            <a:ext cx="2445700" cy="3519603"/>
          </a:xfrm>
          <a:prstGeom prst="rect">
            <a:avLst/>
          </a:prstGeom>
          <a:noFill/>
          <a:ln>
            <a:noFill/>
          </a:ln>
        </p:spPr>
      </p:pic>
      <p:pic>
        <p:nvPicPr>
          <p:cNvPr id="1582" name="Google Shape;1582;g311e7b6e11b_0_984"/>
          <p:cNvPicPr preferRelativeResize="0"/>
          <p:nvPr/>
        </p:nvPicPr>
        <p:blipFill rotWithShape="1">
          <a:blip r:embed="rId4">
            <a:alphaModFix/>
          </a:blip>
          <a:srcRect b="0" l="0" r="0" t="0"/>
          <a:stretch/>
        </p:blipFill>
        <p:spPr>
          <a:xfrm>
            <a:off x="5762305" y="3338400"/>
            <a:ext cx="4192189" cy="4194237"/>
          </a:xfrm>
          <a:prstGeom prst="rect">
            <a:avLst/>
          </a:prstGeom>
          <a:noFill/>
          <a:ln>
            <a:noFill/>
          </a:ln>
        </p:spPr>
      </p:pic>
      <p:pic>
        <p:nvPicPr>
          <p:cNvPr id="1583" name="Google Shape;1583;g311e7b6e11b_0_984"/>
          <p:cNvPicPr preferRelativeResize="0"/>
          <p:nvPr/>
        </p:nvPicPr>
        <p:blipFill rotWithShape="1">
          <a:blip r:embed="rId5">
            <a:alphaModFix/>
          </a:blip>
          <a:srcRect b="31731" l="17518" r="18002" t="32826"/>
          <a:stretch/>
        </p:blipFill>
        <p:spPr>
          <a:xfrm>
            <a:off x="10885900" y="6272533"/>
            <a:ext cx="931866" cy="288101"/>
          </a:xfrm>
          <a:prstGeom prst="rect">
            <a:avLst/>
          </a:prstGeom>
          <a:noFill/>
          <a:ln>
            <a:noFill/>
          </a:ln>
        </p:spPr>
      </p:pic>
    </p:spTree>
  </p:cSld>
  <p:clrMapOvr>
    <a:masterClrMapping/>
  </p:clrMapOvr>
</p:sld>
</file>

<file path=ppt/slides/slide6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587" name="Shape 1587"/>
        <p:cNvGrpSpPr/>
        <p:nvPr/>
      </p:nvGrpSpPr>
      <p:grpSpPr>
        <a:xfrm>
          <a:off x="0" y="0"/>
          <a:ext cx="0" cy="0"/>
          <a:chOff x="0" y="0"/>
          <a:chExt cx="0" cy="0"/>
        </a:xfrm>
      </p:grpSpPr>
      <p:pic>
        <p:nvPicPr>
          <p:cNvPr id="1588" name="Google Shape;1588;g311e7b6e11b_0_992"/>
          <p:cNvPicPr preferRelativeResize="0"/>
          <p:nvPr/>
        </p:nvPicPr>
        <p:blipFill rotWithShape="1">
          <a:blip r:embed="rId3">
            <a:alphaModFix/>
          </a:blip>
          <a:srcRect b="0" l="0" r="0" t="0"/>
          <a:stretch/>
        </p:blipFill>
        <p:spPr>
          <a:xfrm>
            <a:off x="-1321472" y="-207767"/>
            <a:ext cx="13964700" cy="9321400"/>
          </a:xfrm>
          <a:prstGeom prst="rect">
            <a:avLst/>
          </a:prstGeom>
          <a:noFill/>
          <a:ln>
            <a:noFill/>
          </a:ln>
        </p:spPr>
      </p:pic>
      <p:sp>
        <p:nvSpPr>
          <p:cNvPr id="1589" name="Google Shape;1589;g311e7b6e11b_0_992"/>
          <p:cNvSpPr txBox="1"/>
          <p:nvPr/>
        </p:nvSpPr>
        <p:spPr>
          <a:xfrm>
            <a:off x="1043300" y="255067"/>
            <a:ext cx="5733600" cy="1419600"/>
          </a:xfrm>
          <a:prstGeom prst="rect">
            <a:avLst/>
          </a:prstGeom>
          <a:noFill/>
          <a:ln>
            <a:noFill/>
          </a:ln>
        </p:spPr>
        <p:txBody>
          <a:bodyPr anchorCtr="0" anchor="t" bIns="121900" lIns="121900" spcFirstLastPara="1" rIns="121900" wrap="square" tIns="121900">
            <a:noAutofit/>
          </a:bodyPr>
          <a:lstStyle/>
          <a:p>
            <a:pPr indent="0" lvl="0" marL="0" marR="0" rtl="0" algn="l">
              <a:lnSpc>
                <a:spcPct val="80000"/>
              </a:lnSpc>
              <a:spcBef>
                <a:spcPts val="0"/>
              </a:spcBef>
              <a:spcAft>
                <a:spcPts val="0"/>
              </a:spcAft>
              <a:buClr>
                <a:srgbClr val="000000"/>
              </a:buClr>
              <a:buSzPts val="3700"/>
              <a:buFont typeface="Arial"/>
              <a:buNone/>
            </a:pPr>
            <a:r>
              <a:rPr b="0" i="0" lang="es-PE" sz="3700" u="none" cap="none" strike="noStrike">
                <a:solidFill>
                  <a:schemeClr val="lt1"/>
                </a:solidFill>
                <a:latin typeface="Fredoka SemiBold"/>
                <a:ea typeface="Fredoka SemiBold"/>
                <a:cs typeface="Fredoka SemiBold"/>
                <a:sym typeface="Fredoka SemiBold"/>
              </a:rPr>
              <a:t>Capacity building in communities</a:t>
            </a:r>
            <a:endParaRPr b="0" i="0" sz="3700" u="none" cap="none" strike="noStrike">
              <a:solidFill>
                <a:schemeClr val="lt1"/>
              </a:solidFill>
              <a:latin typeface="Fredoka SemiBold"/>
              <a:ea typeface="Fredoka SemiBold"/>
              <a:cs typeface="Fredoka SemiBold"/>
              <a:sym typeface="Fredoka SemiBold"/>
            </a:endParaRPr>
          </a:p>
        </p:txBody>
      </p:sp>
      <p:pic>
        <p:nvPicPr>
          <p:cNvPr id="1590" name="Google Shape;1590;g311e7b6e11b_0_992"/>
          <p:cNvPicPr preferRelativeResize="0"/>
          <p:nvPr/>
        </p:nvPicPr>
        <p:blipFill rotWithShape="1">
          <a:blip r:embed="rId4">
            <a:alphaModFix/>
          </a:blip>
          <a:srcRect b="31731" l="17518" r="18002" t="32826"/>
          <a:stretch/>
        </p:blipFill>
        <p:spPr>
          <a:xfrm>
            <a:off x="10885900" y="6272533"/>
            <a:ext cx="931866" cy="288101"/>
          </a:xfrm>
          <a:prstGeom prst="rect">
            <a:avLst/>
          </a:prstGeom>
          <a:noFill/>
          <a:ln>
            <a:noFill/>
          </a:ln>
        </p:spPr>
      </p:pic>
    </p:spTree>
  </p:cSld>
  <p:clrMapOvr>
    <a:masterClrMapping/>
  </p:clrMapOvr>
</p:sld>
</file>

<file path=ppt/slides/slide6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092DD"/>
        </a:solidFill>
      </p:bgPr>
    </p:bg>
    <p:spTree>
      <p:nvGrpSpPr>
        <p:cNvPr id="1594" name="Shape 1594"/>
        <p:cNvGrpSpPr/>
        <p:nvPr/>
      </p:nvGrpSpPr>
      <p:grpSpPr>
        <a:xfrm>
          <a:off x="0" y="0"/>
          <a:ext cx="0" cy="0"/>
          <a:chOff x="0" y="0"/>
          <a:chExt cx="0" cy="0"/>
        </a:xfrm>
      </p:grpSpPr>
      <p:sp>
        <p:nvSpPr>
          <p:cNvPr id="1595" name="Google Shape;1595;g311e7b6e11b_0_998"/>
          <p:cNvSpPr txBox="1"/>
          <p:nvPr/>
        </p:nvSpPr>
        <p:spPr>
          <a:xfrm>
            <a:off x="406400" y="1583867"/>
            <a:ext cx="5696400" cy="968700"/>
          </a:xfrm>
          <a:prstGeom prst="rect">
            <a:avLst/>
          </a:prstGeom>
          <a:no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3600"/>
              <a:buFont typeface="Arial"/>
              <a:buNone/>
            </a:pPr>
            <a:r>
              <a:rPr b="1" i="0" lang="es-PE" sz="3600" u="none" cap="none" strike="noStrike">
                <a:solidFill>
                  <a:schemeClr val="lt1"/>
                </a:solidFill>
                <a:latin typeface="Fredoka"/>
                <a:ea typeface="Fredoka"/>
                <a:cs typeface="Fredoka"/>
                <a:sym typeface="Fredoka"/>
              </a:rPr>
              <a:t>A participatory process, where the community is at the heart of designing, planning, and improving their homes over time</a:t>
            </a:r>
            <a:endParaRPr b="1" i="0" sz="3600" u="none" cap="none" strike="noStrike">
              <a:solidFill>
                <a:schemeClr val="lt1"/>
              </a:solidFill>
              <a:latin typeface="Fredoka"/>
              <a:ea typeface="Fredoka"/>
              <a:cs typeface="Fredoka"/>
              <a:sym typeface="Fredoka"/>
            </a:endParaRPr>
          </a:p>
        </p:txBody>
      </p:sp>
      <p:pic>
        <p:nvPicPr>
          <p:cNvPr id="1596" name="Google Shape;1596;g311e7b6e11b_0_998"/>
          <p:cNvPicPr preferRelativeResize="0"/>
          <p:nvPr/>
        </p:nvPicPr>
        <p:blipFill rotWithShape="1">
          <a:blip r:embed="rId3">
            <a:alphaModFix/>
          </a:blip>
          <a:srcRect b="38557" l="25821" r="0" t="27768"/>
          <a:stretch/>
        </p:blipFill>
        <p:spPr>
          <a:xfrm>
            <a:off x="0" y="3603523"/>
            <a:ext cx="5867725" cy="2585882"/>
          </a:xfrm>
          <a:prstGeom prst="rect">
            <a:avLst/>
          </a:prstGeom>
          <a:noFill/>
          <a:ln>
            <a:noFill/>
          </a:ln>
        </p:spPr>
      </p:pic>
      <p:pic>
        <p:nvPicPr>
          <p:cNvPr id="1597" name="Google Shape;1597;g311e7b6e11b_0_998"/>
          <p:cNvPicPr preferRelativeResize="0"/>
          <p:nvPr/>
        </p:nvPicPr>
        <p:blipFill rotWithShape="1">
          <a:blip r:embed="rId4">
            <a:alphaModFix/>
          </a:blip>
          <a:srcRect b="0" l="0" r="0" t="0"/>
          <a:stretch/>
        </p:blipFill>
        <p:spPr>
          <a:xfrm>
            <a:off x="6511500" y="589700"/>
            <a:ext cx="4583533" cy="5158133"/>
          </a:xfrm>
          <a:prstGeom prst="rect">
            <a:avLst/>
          </a:prstGeom>
          <a:noFill/>
          <a:ln>
            <a:noFill/>
          </a:ln>
        </p:spPr>
      </p:pic>
    </p:spTree>
  </p:cSld>
  <p:clrMapOvr>
    <a:masterClrMapping/>
  </p:clrMapOvr>
</p:sld>
</file>

<file path=ppt/slides/slide6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601" name="Shape 1601"/>
        <p:cNvGrpSpPr/>
        <p:nvPr/>
      </p:nvGrpSpPr>
      <p:grpSpPr>
        <a:xfrm>
          <a:off x="0" y="0"/>
          <a:ext cx="0" cy="0"/>
          <a:chOff x="0" y="0"/>
          <a:chExt cx="0" cy="0"/>
        </a:xfrm>
      </p:grpSpPr>
      <p:sp>
        <p:nvSpPr>
          <p:cNvPr id="1602" name="Google Shape;1602;g311e7b6e11b_0_1004"/>
          <p:cNvSpPr txBox="1"/>
          <p:nvPr/>
        </p:nvSpPr>
        <p:spPr>
          <a:xfrm>
            <a:off x="11384367" y="231467"/>
            <a:ext cx="575700" cy="328500"/>
          </a:xfrm>
          <a:prstGeom prst="rect">
            <a:avLst/>
          </a:prstGeom>
          <a:noFill/>
          <a:ln>
            <a:noFill/>
          </a:ln>
        </p:spPr>
        <p:txBody>
          <a:bodyPr anchorCtr="0" anchor="t" bIns="121900" lIns="121900" spcFirstLastPara="1" rIns="121900" wrap="square" tIns="121900">
            <a:noAutofit/>
          </a:bodyPr>
          <a:lstStyle/>
          <a:p>
            <a:pPr indent="0" lvl="0" marL="0" marR="0" rtl="0" algn="r">
              <a:lnSpc>
                <a:spcPct val="100000"/>
              </a:lnSpc>
              <a:spcBef>
                <a:spcPts val="0"/>
              </a:spcBef>
              <a:spcAft>
                <a:spcPts val="0"/>
              </a:spcAft>
              <a:buClr>
                <a:srgbClr val="000000"/>
              </a:buClr>
              <a:buSzPts val="500"/>
              <a:buFont typeface="Arial"/>
              <a:buNone/>
            </a:pPr>
            <a:r>
              <a:rPr b="0" i="0" lang="es-PE" sz="500" u="none" cap="none" strike="noStrike">
                <a:solidFill>
                  <a:schemeClr val="lt1"/>
                </a:solidFill>
                <a:latin typeface="Fredoka Medium"/>
                <a:ea typeface="Fredoka Medium"/>
                <a:cs typeface="Fredoka Medium"/>
                <a:sym typeface="Fredoka Medium"/>
              </a:rPr>
              <a:t>AÑO</a:t>
            </a:r>
            <a:endParaRPr b="0" i="0" sz="500" u="none" cap="none" strike="noStrike">
              <a:solidFill>
                <a:schemeClr val="lt1"/>
              </a:solidFill>
              <a:latin typeface="Fredoka Medium"/>
              <a:ea typeface="Fredoka Medium"/>
              <a:cs typeface="Fredoka Medium"/>
              <a:sym typeface="Fredoka Medium"/>
            </a:endParaRPr>
          </a:p>
        </p:txBody>
      </p:sp>
      <p:sp>
        <p:nvSpPr>
          <p:cNvPr id="1603" name="Google Shape;1603;g311e7b6e11b_0_1004"/>
          <p:cNvSpPr txBox="1"/>
          <p:nvPr/>
        </p:nvSpPr>
        <p:spPr>
          <a:xfrm>
            <a:off x="7794167" y="401467"/>
            <a:ext cx="7567200" cy="1419600"/>
          </a:xfrm>
          <a:prstGeom prst="rect">
            <a:avLst/>
          </a:prstGeom>
          <a:noFill/>
          <a:ln>
            <a:noFill/>
          </a:ln>
        </p:spPr>
        <p:txBody>
          <a:bodyPr anchorCtr="0" anchor="t" bIns="121900" lIns="121900" spcFirstLastPara="1" rIns="121900" wrap="square" tIns="121900">
            <a:noAutofit/>
          </a:bodyPr>
          <a:lstStyle/>
          <a:p>
            <a:pPr indent="0" lvl="0" marL="0" marR="0" rtl="0" algn="l">
              <a:lnSpc>
                <a:spcPct val="80000"/>
              </a:lnSpc>
              <a:spcBef>
                <a:spcPts val="0"/>
              </a:spcBef>
              <a:spcAft>
                <a:spcPts val="0"/>
              </a:spcAft>
              <a:buClr>
                <a:srgbClr val="000000"/>
              </a:buClr>
              <a:buSzPts val="3700"/>
              <a:buFont typeface="Arial"/>
              <a:buNone/>
            </a:pPr>
            <a:r>
              <a:rPr b="0" i="0" lang="es-PE" sz="3200" u="none" cap="none" strike="noStrike">
                <a:solidFill>
                  <a:srgbClr val="0092DD"/>
                </a:solidFill>
                <a:latin typeface="Fredoka SemiBold"/>
                <a:ea typeface="Fredoka SemiBold"/>
                <a:cs typeface="Fredoka SemiBold"/>
                <a:sym typeface="Fredoka SemiBold"/>
              </a:rPr>
              <a:t>Understanding the </a:t>
            </a:r>
            <a:endParaRPr b="0" i="0" sz="3200" u="none" cap="none" strike="noStrike">
              <a:solidFill>
                <a:srgbClr val="0092DD"/>
              </a:solidFill>
              <a:latin typeface="Fredoka SemiBold"/>
              <a:ea typeface="Fredoka SemiBold"/>
              <a:cs typeface="Fredoka SemiBold"/>
              <a:sym typeface="Fredoka SemiBold"/>
            </a:endParaRPr>
          </a:p>
          <a:p>
            <a:pPr indent="0" lvl="0" marL="0" marR="0" rtl="0" algn="l">
              <a:lnSpc>
                <a:spcPct val="80000"/>
              </a:lnSpc>
              <a:spcBef>
                <a:spcPts val="0"/>
              </a:spcBef>
              <a:spcAft>
                <a:spcPts val="0"/>
              </a:spcAft>
              <a:buClr>
                <a:srgbClr val="000000"/>
              </a:buClr>
              <a:buSzPts val="3700"/>
              <a:buFont typeface="Arial"/>
              <a:buNone/>
            </a:pPr>
            <a:r>
              <a:rPr b="0" i="0" lang="es-PE" sz="3200" u="none" cap="none" strike="noStrike">
                <a:solidFill>
                  <a:srgbClr val="0092DD"/>
                </a:solidFill>
                <a:latin typeface="Fredoka SemiBold"/>
                <a:ea typeface="Fredoka SemiBold"/>
                <a:cs typeface="Fredoka SemiBold"/>
                <a:sym typeface="Fredoka SemiBold"/>
              </a:rPr>
              <a:t>problem together</a:t>
            </a:r>
            <a:endParaRPr b="0" i="0" sz="3200" u="none" cap="none" strike="noStrike">
              <a:solidFill>
                <a:srgbClr val="0092DD"/>
              </a:solidFill>
              <a:latin typeface="Fredoka SemiBold"/>
              <a:ea typeface="Fredoka SemiBold"/>
              <a:cs typeface="Fredoka SemiBold"/>
              <a:sym typeface="Fredoka SemiBold"/>
            </a:endParaRPr>
          </a:p>
        </p:txBody>
      </p:sp>
      <p:pic>
        <p:nvPicPr>
          <p:cNvPr id="1604" name="Google Shape;1604;g311e7b6e11b_0_1004"/>
          <p:cNvPicPr preferRelativeResize="0"/>
          <p:nvPr/>
        </p:nvPicPr>
        <p:blipFill rotWithShape="1">
          <a:blip r:embed="rId3">
            <a:alphaModFix/>
          </a:blip>
          <a:srcRect b="31731" l="17518" r="18002" t="32826"/>
          <a:stretch/>
        </p:blipFill>
        <p:spPr>
          <a:xfrm>
            <a:off x="10885900" y="6272533"/>
            <a:ext cx="931866" cy="288101"/>
          </a:xfrm>
          <a:prstGeom prst="rect">
            <a:avLst/>
          </a:prstGeom>
          <a:noFill/>
          <a:ln>
            <a:noFill/>
          </a:ln>
        </p:spPr>
      </p:pic>
      <p:sp>
        <p:nvSpPr>
          <p:cNvPr id="1605" name="Google Shape;1605;g311e7b6e11b_0_1004"/>
          <p:cNvSpPr txBox="1"/>
          <p:nvPr/>
        </p:nvSpPr>
        <p:spPr>
          <a:xfrm>
            <a:off x="7828933" y="1893600"/>
            <a:ext cx="3979200" cy="3755700"/>
          </a:xfrm>
          <a:prstGeom prst="rect">
            <a:avLst/>
          </a:prstGeom>
          <a:noFill/>
          <a:ln>
            <a:noFill/>
          </a:ln>
        </p:spPr>
        <p:txBody>
          <a:bodyPr anchorCtr="0" anchor="t" bIns="121900" lIns="121900" spcFirstLastPara="1" rIns="121900" wrap="square" tIns="121900">
            <a:spAutoFit/>
          </a:bodyPr>
          <a:lstStyle/>
          <a:p>
            <a:pPr indent="0" lvl="0" marL="0" marR="0" rtl="0" algn="l">
              <a:lnSpc>
                <a:spcPct val="100000"/>
              </a:lnSpc>
              <a:spcBef>
                <a:spcPts val="0"/>
              </a:spcBef>
              <a:spcAft>
                <a:spcPts val="0"/>
              </a:spcAft>
              <a:buClr>
                <a:srgbClr val="000000"/>
              </a:buClr>
              <a:buSzPts val="1900"/>
              <a:buFont typeface="Arial"/>
              <a:buNone/>
            </a:pPr>
            <a:r>
              <a:rPr b="0" i="0" lang="es-PE" sz="1900" u="none" cap="none" strike="noStrike">
                <a:solidFill>
                  <a:srgbClr val="000000"/>
                </a:solidFill>
                <a:latin typeface="Montserrat"/>
                <a:ea typeface="Montserrat"/>
                <a:cs typeface="Montserrat"/>
                <a:sym typeface="Montserrat"/>
              </a:rPr>
              <a:t>We carry out participatory diagnoses and single-family surveys to identify the climate profile of the area and the risks the families face in their slums.</a:t>
            </a:r>
            <a:endParaRPr b="0" i="0" sz="1900" u="none" cap="none" strike="noStrike">
              <a:solidFill>
                <a:srgbClr val="000000"/>
              </a:solidFill>
              <a:latin typeface="Montserrat"/>
              <a:ea typeface="Montserrat"/>
              <a:cs typeface="Montserrat"/>
              <a:sym typeface="Montserrat"/>
            </a:endParaRPr>
          </a:p>
          <a:p>
            <a:pPr indent="0" lvl="0" marL="0" marR="0" rtl="0" algn="l">
              <a:lnSpc>
                <a:spcPct val="100000"/>
              </a:lnSpc>
              <a:spcBef>
                <a:spcPts val="0"/>
              </a:spcBef>
              <a:spcAft>
                <a:spcPts val="0"/>
              </a:spcAft>
              <a:buClr>
                <a:srgbClr val="000000"/>
              </a:buClr>
              <a:buSzPts val="1900"/>
              <a:buFont typeface="Arial"/>
              <a:buNone/>
            </a:pPr>
            <a:r>
              <a:rPr b="0" i="0" lang="es-PE" sz="1900" u="none" cap="none" strike="noStrike">
                <a:solidFill>
                  <a:srgbClr val="000000"/>
                </a:solidFill>
                <a:latin typeface="Montserrat"/>
                <a:ea typeface="Montserrat"/>
                <a:cs typeface="Montserrat"/>
                <a:sym typeface="Montserrat"/>
              </a:rPr>
              <a:t>We also acknowledge the main challenges that families encounter when building and improving their homes.</a:t>
            </a:r>
            <a:endParaRPr b="0" i="0" sz="1900" u="none" cap="none" strike="noStrike">
              <a:solidFill>
                <a:srgbClr val="000000"/>
              </a:solidFill>
              <a:latin typeface="Montserrat"/>
              <a:ea typeface="Montserrat"/>
              <a:cs typeface="Montserrat"/>
              <a:sym typeface="Montserrat"/>
            </a:endParaRPr>
          </a:p>
          <a:p>
            <a:pPr indent="0" lvl="0" marL="0" marR="0" rtl="0" algn="l">
              <a:lnSpc>
                <a:spcPct val="100000"/>
              </a:lnSpc>
              <a:spcBef>
                <a:spcPts val="0"/>
              </a:spcBef>
              <a:spcAft>
                <a:spcPts val="0"/>
              </a:spcAft>
              <a:buClr>
                <a:srgbClr val="000000"/>
              </a:buClr>
              <a:buSzPts val="1900"/>
              <a:buFont typeface="Arial"/>
              <a:buNone/>
            </a:pPr>
            <a:r>
              <a:rPr b="0" i="0" lang="es-PE" sz="1900" u="none" cap="none" strike="noStrike">
                <a:solidFill>
                  <a:srgbClr val="000000"/>
                </a:solidFill>
                <a:latin typeface="Montserrat"/>
                <a:ea typeface="Montserrat"/>
                <a:cs typeface="Montserrat"/>
                <a:sym typeface="Montserrat"/>
              </a:rPr>
              <a:t>The results of this diagnosis are then shared and analyzed with the community.</a:t>
            </a:r>
            <a:endParaRPr b="0" i="0" sz="1900" u="none" cap="none" strike="noStrike">
              <a:solidFill>
                <a:srgbClr val="000000"/>
              </a:solidFill>
              <a:latin typeface="Montserrat"/>
              <a:ea typeface="Montserrat"/>
              <a:cs typeface="Montserrat"/>
              <a:sym typeface="Montserrat"/>
            </a:endParaRPr>
          </a:p>
        </p:txBody>
      </p:sp>
      <p:pic>
        <p:nvPicPr>
          <p:cNvPr id="1606" name="Google Shape;1606;g311e7b6e11b_0_1004"/>
          <p:cNvPicPr preferRelativeResize="0"/>
          <p:nvPr/>
        </p:nvPicPr>
        <p:blipFill rotWithShape="1">
          <a:blip r:embed="rId4">
            <a:alphaModFix/>
          </a:blip>
          <a:srcRect b="0" l="6480" r="0" t="0"/>
          <a:stretch/>
        </p:blipFill>
        <p:spPr>
          <a:xfrm flipH="1">
            <a:off x="-1994801" y="-5433"/>
            <a:ext cx="9355834" cy="6959234"/>
          </a:xfrm>
          <a:prstGeom prst="rect">
            <a:avLst/>
          </a:prstGeom>
          <a:noFill/>
          <a:ln>
            <a:noFill/>
          </a:ln>
        </p:spPr>
      </p:pic>
      <p:pic>
        <p:nvPicPr>
          <p:cNvPr id="1607" name="Google Shape;1607;g311e7b6e11b_0_1004"/>
          <p:cNvPicPr preferRelativeResize="0"/>
          <p:nvPr/>
        </p:nvPicPr>
        <p:blipFill rotWithShape="1">
          <a:blip r:embed="rId5">
            <a:alphaModFix/>
          </a:blip>
          <a:srcRect b="0" l="0" r="0" t="0"/>
          <a:stretch/>
        </p:blipFill>
        <p:spPr>
          <a:xfrm>
            <a:off x="5056605" y="3835400"/>
            <a:ext cx="4192189" cy="4194237"/>
          </a:xfrm>
          <a:prstGeom prst="rect">
            <a:avLst/>
          </a:prstGeom>
          <a:noFill/>
          <a:ln>
            <a:noFill/>
          </a:ln>
        </p:spPr>
      </p:pic>
    </p:spTree>
  </p:cSld>
  <p:clrMapOvr>
    <a:masterClrMapping/>
  </p:clrMapOvr>
</p:sld>
</file>

<file path=ppt/slides/slide6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611" name="Shape 1611"/>
        <p:cNvGrpSpPr/>
        <p:nvPr/>
      </p:nvGrpSpPr>
      <p:grpSpPr>
        <a:xfrm>
          <a:off x="0" y="0"/>
          <a:ext cx="0" cy="0"/>
          <a:chOff x="0" y="0"/>
          <a:chExt cx="0" cy="0"/>
        </a:xfrm>
      </p:grpSpPr>
      <p:sp>
        <p:nvSpPr>
          <p:cNvPr id="1612" name="Google Shape;1612;g311e7b6e11b_0_1013"/>
          <p:cNvSpPr txBox="1"/>
          <p:nvPr/>
        </p:nvSpPr>
        <p:spPr>
          <a:xfrm>
            <a:off x="11384367" y="231467"/>
            <a:ext cx="575700" cy="328500"/>
          </a:xfrm>
          <a:prstGeom prst="rect">
            <a:avLst/>
          </a:prstGeom>
          <a:noFill/>
          <a:ln>
            <a:noFill/>
          </a:ln>
        </p:spPr>
        <p:txBody>
          <a:bodyPr anchorCtr="0" anchor="t" bIns="121900" lIns="121900" spcFirstLastPara="1" rIns="121900" wrap="square" tIns="121900">
            <a:noAutofit/>
          </a:bodyPr>
          <a:lstStyle/>
          <a:p>
            <a:pPr indent="0" lvl="0" marL="0" marR="0" rtl="0" algn="r">
              <a:lnSpc>
                <a:spcPct val="100000"/>
              </a:lnSpc>
              <a:spcBef>
                <a:spcPts val="0"/>
              </a:spcBef>
              <a:spcAft>
                <a:spcPts val="0"/>
              </a:spcAft>
              <a:buClr>
                <a:srgbClr val="000000"/>
              </a:buClr>
              <a:buSzPts val="500"/>
              <a:buFont typeface="Arial"/>
              <a:buNone/>
            </a:pPr>
            <a:r>
              <a:rPr b="0" i="0" lang="es-PE" sz="500" u="none" cap="none" strike="noStrike">
                <a:solidFill>
                  <a:schemeClr val="lt1"/>
                </a:solidFill>
                <a:latin typeface="Fredoka Medium"/>
                <a:ea typeface="Fredoka Medium"/>
                <a:cs typeface="Fredoka Medium"/>
                <a:sym typeface="Fredoka Medium"/>
              </a:rPr>
              <a:t>AÑO</a:t>
            </a:r>
            <a:endParaRPr b="0" i="0" sz="500" u="none" cap="none" strike="noStrike">
              <a:solidFill>
                <a:schemeClr val="lt1"/>
              </a:solidFill>
              <a:latin typeface="Fredoka Medium"/>
              <a:ea typeface="Fredoka Medium"/>
              <a:cs typeface="Fredoka Medium"/>
              <a:sym typeface="Fredoka Medium"/>
            </a:endParaRPr>
          </a:p>
        </p:txBody>
      </p:sp>
      <p:sp>
        <p:nvSpPr>
          <p:cNvPr id="1613" name="Google Shape;1613;g311e7b6e11b_0_1013"/>
          <p:cNvSpPr txBox="1"/>
          <p:nvPr/>
        </p:nvSpPr>
        <p:spPr>
          <a:xfrm>
            <a:off x="4913700" y="307567"/>
            <a:ext cx="6915300" cy="1419600"/>
          </a:xfrm>
          <a:prstGeom prst="rect">
            <a:avLst/>
          </a:prstGeom>
          <a:noFill/>
          <a:ln>
            <a:noFill/>
          </a:ln>
        </p:spPr>
        <p:txBody>
          <a:bodyPr anchorCtr="0" anchor="t" bIns="121900" lIns="121900" spcFirstLastPara="1" rIns="121900" wrap="square" tIns="121900">
            <a:noAutofit/>
          </a:bodyPr>
          <a:lstStyle/>
          <a:p>
            <a:pPr indent="0" lvl="0" marL="0" marR="0" rtl="0" algn="l">
              <a:lnSpc>
                <a:spcPct val="80000"/>
              </a:lnSpc>
              <a:spcBef>
                <a:spcPts val="0"/>
              </a:spcBef>
              <a:spcAft>
                <a:spcPts val="0"/>
              </a:spcAft>
              <a:buClr>
                <a:srgbClr val="000000"/>
              </a:buClr>
              <a:buSzPts val="3700"/>
              <a:buFont typeface="Arial"/>
              <a:buNone/>
            </a:pPr>
            <a:r>
              <a:rPr b="0" i="0" lang="es-PE" sz="3200" u="none" cap="none" strike="noStrike">
                <a:solidFill>
                  <a:srgbClr val="0092DD"/>
                </a:solidFill>
                <a:latin typeface="Fredoka SemiBold"/>
                <a:ea typeface="Fredoka SemiBold"/>
                <a:cs typeface="Fredoka SemiBold"/>
                <a:sym typeface="Fredoka SemiBold"/>
              </a:rPr>
              <a:t>Co-creating solutions: The answers is in the communities.</a:t>
            </a:r>
            <a:endParaRPr b="0" i="0" sz="3200" u="none" cap="none" strike="noStrike">
              <a:solidFill>
                <a:srgbClr val="0092DD"/>
              </a:solidFill>
              <a:latin typeface="Fredoka SemiBold"/>
              <a:ea typeface="Fredoka SemiBold"/>
              <a:cs typeface="Fredoka SemiBold"/>
              <a:sym typeface="Fredoka SemiBold"/>
            </a:endParaRPr>
          </a:p>
        </p:txBody>
      </p:sp>
      <p:pic>
        <p:nvPicPr>
          <p:cNvPr id="1614" name="Google Shape;1614;g311e7b6e11b_0_1013"/>
          <p:cNvPicPr preferRelativeResize="0"/>
          <p:nvPr/>
        </p:nvPicPr>
        <p:blipFill rotWithShape="1">
          <a:blip r:embed="rId3">
            <a:alphaModFix/>
          </a:blip>
          <a:srcRect b="31731" l="17518" r="18002" t="32826"/>
          <a:stretch/>
        </p:blipFill>
        <p:spPr>
          <a:xfrm>
            <a:off x="10885900" y="6272533"/>
            <a:ext cx="931866" cy="288101"/>
          </a:xfrm>
          <a:prstGeom prst="rect">
            <a:avLst/>
          </a:prstGeom>
          <a:noFill/>
          <a:ln>
            <a:noFill/>
          </a:ln>
        </p:spPr>
      </p:pic>
      <p:sp>
        <p:nvSpPr>
          <p:cNvPr id="1615" name="Google Shape;1615;g311e7b6e11b_0_1013"/>
          <p:cNvSpPr txBox="1"/>
          <p:nvPr/>
        </p:nvSpPr>
        <p:spPr>
          <a:xfrm>
            <a:off x="5004100" y="1180200"/>
            <a:ext cx="6915300" cy="6387900"/>
          </a:xfrm>
          <a:prstGeom prst="rect">
            <a:avLst/>
          </a:prstGeom>
          <a:noFill/>
          <a:ln>
            <a:noFill/>
          </a:ln>
        </p:spPr>
        <p:txBody>
          <a:bodyPr anchorCtr="0" anchor="t" bIns="121900" lIns="121900" spcFirstLastPara="1" rIns="121900" wrap="square" tIns="121900">
            <a:spAutoFit/>
          </a:bodyPr>
          <a:lstStyle/>
          <a:p>
            <a:pPr indent="0" lvl="0" marL="0" marR="0" rtl="0" algn="l">
              <a:lnSpc>
                <a:spcPct val="100000"/>
              </a:lnSpc>
              <a:spcBef>
                <a:spcPts val="0"/>
              </a:spcBef>
              <a:spcAft>
                <a:spcPts val="0"/>
              </a:spcAft>
              <a:buClr>
                <a:srgbClr val="000000"/>
              </a:buClr>
              <a:buSzPts val="1900"/>
              <a:buFont typeface="Arial"/>
              <a:buNone/>
            </a:pPr>
            <a:r>
              <a:t/>
            </a:r>
            <a:endParaRPr b="0" i="0" sz="1900" u="none" cap="none" strike="noStrike">
              <a:solidFill>
                <a:srgbClr val="000000"/>
              </a:solidFill>
              <a:latin typeface="Montserrat"/>
              <a:ea typeface="Montserrat"/>
              <a:cs typeface="Montserrat"/>
              <a:sym typeface="Montserrat"/>
            </a:endParaRPr>
          </a:p>
          <a:p>
            <a:pPr indent="0" lvl="0" marL="0" marR="0" rtl="0" algn="l">
              <a:lnSpc>
                <a:spcPct val="100000"/>
              </a:lnSpc>
              <a:spcBef>
                <a:spcPts val="0"/>
              </a:spcBef>
              <a:spcAft>
                <a:spcPts val="0"/>
              </a:spcAft>
              <a:buClr>
                <a:srgbClr val="000000"/>
              </a:buClr>
              <a:buSzPts val="1900"/>
              <a:buFont typeface="Arial"/>
              <a:buNone/>
            </a:pPr>
            <a:r>
              <a:rPr b="0" i="0" lang="es-PE" sz="1900" u="none" cap="none" strike="noStrike">
                <a:solidFill>
                  <a:srgbClr val="000000"/>
                </a:solidFill>
                <a:latin typeface="Montserrat"/>
                <a:ea typeface="Montserrat"/>
                <a:cs typeface="Montserrat"/>
                <a:sym typeface="Montserrat"/>
              </a:rPr>
              <a:t>Local community leaders and volunteers work alongside facilitating workshops that empower families to actively participate in designing and improving their homes.  This ensures that the solutions are tailored to their realities, respecting their cultural and social dynamics, while gradually integrating green technologies such as solar panels or rainwater harvesting systems.</a:t>
            </a:r>
            <a:endParaRPr b="0" i="0" sz="1900" u="none" cap="none" strike="noStrike">
              <a:solidFill>
                <a:srgbClr val="000000"/>
              </a:solidFill>
              <a:latin typeface="Montserrat"/>
              <a:ea typeface="Montserrat"/>
              <a:cs typeface="Montserrat"/>
              <a:sym typeface="Montserrat"/>
            </a:endParaRPr>
          </a:p>
          <a:p>
            <a:pPr indent="0" lvl="0" marL="0" marR="0" rtl="0" algn="l">
              <a:lnSpc>
                <a:spcPct val="100000"/>
              </a:lnSpc>
              <a:spcBef>
                <a:spcPts val="0"/>
              </a:spcBef>
              <a:spcAft>
                <a:spcPts val="0"/>
              </a:spcAft>
              <a:buClr>
                <a:srgbClr val="000000"/>
              </a:buClr>
              <a:buSzPts val="1900"/>
              <a:buFont typeface="Arial"/>
              <a:buNone/>
            </a:pPr>
            <a:r>
              <a:t/>
            </a:r>
            <a:endParaRPr b="0" i="0" sz="1900" u="none" cap="none" strike="noStrike">
              <a:solidFill>
                <a:srgbClr val="000000"/>
              </a:solidFill>
              <a:latin typeface="Montserrat"/>
              <a:ea typeface="Montserrat"/>
              <a:cs typeface="Montserrat"/>
              <a:sym typeface="Montserrat"/>
            </a:endParaRPr>
          </a:p>
          <a:p>
            <a:pPr indent="0" lvl="0" marL="0" marR="0" rtl="0" algn="l">
              <a:lnSpc>
                <a:spcPct val="100000"/>
              </a:lnSpc>
              <a:spcBef>
                <a:spcPts val="0"/>
              </a:spcBef>
              <a:spcAft>
                <a:spcPts val="0"/>
              </a:spcAft>
              <a:buClr>
                <a:srgbClr val="000000"/>
              </a:buClr>
              <a:buSzPts val="1900"/>
              <a:buFont typeface="Arial"/>
              <a:buNone/>
            </a:pPr>
            <a:r>
              <a:rPr b="0" i="0" lang="es-PE" sz="1900" u="none" cap="none" strike="noStrike">
                <a:solidFill>
                  <a:srgbClr val="000000"/>
                </a:solidFill>
                <a:latin typeface="Montserrat"/>
                <a:ea typeface="Montserrat"/>
                <a:cs typeface="Montserrat"/>
                <a:sym typeface="Montserrat"/>
              </a:rPr>
              <a:t>The proposed solutions are implemented with the same community, promoting organizational processes, ensuring that people acquire knowledge about the cycle of a project, from planning to evaluation.</a:t>
            </a:r>
            <a:endParaRPr b="0" i="0" sz="1900" u="none" cap="none" strike="noStrike">
              <a:solidFill>
                <a:srgbClr val="000000"/>
              </a:solidFill>
              <a:latin typeface="Montserrat"/>
              <a:ea typeface="Montserrat"/>
              <a:cs typeface="Montserrat"/>
              <a:sym typeface="Montserrat"/>
            </a:endParaRPr>
          </a:p>
          <a:p>
            <a:pPr indent="0" lvl="0" marL="0" marR="0" rtl="0" algn="l">
              <a:lnSpc>
                <a:spcPct val="100000"/>
              </a:lnSpc>
              <a:spcBef>
                <a:spcPts val="0"/>
              </a:spcBef>
              <a:spcAft>
                <a:spcPts val="0"/>
              </a:spcAft>
              <a:buClr>
                <a:srgbClr val="000000"/>
              </a:buClr>
              <a:buSzPts val="1900"/>
              <a:buFont typeface="Arial"/>
              <a:buNone/>
            </a:pPr>
            <a:r>
              <a:t/>
            </a:r>
            <a:endParaRPr b="0" i="0" sz="1900" u="none" cap="none" strike="noStrike">
              <a:solidFill>
                <a:srgbClr val="000000"/>
              </a:solidFill>
              <a:latin typeface="Montserrat"/>
              <a:ea typeface="Montserrat"/>
              <a:cs typeface="Montserrat"/>
              <a:sym typeface="Montserrat"/>
            </a:endParaRPr>
          </a:p>
          <a:p>
            <a:pPr indent="0" lvl="0" marL="0" marR="0" rtl="0" algn="l">
              <a:lnSpc>
                <a:spcPct val="100000"/>
              </a:lnSpc>
              <a:spcBef>
                <a:spcPts val="0"/>
              </a:spcBef>
              <a:spcAft>
                <a:spcPts val="0"/>
              </a:spcAft>
              <a:buClr>
                <a:srgbClr val="000000"/>
              </a:buClr>
              <a:buSzPts val="1900"/>
              <a:buFont typeface="Arial"/>
              <a:buNone/>
            </a:pPr>
            <a:r>
              <a:rPr b="0" i="0" lang="es-PE" sz="1900" u="none" cap="none" strike="noStrike">
                <a:solidFill>
                  <a:srgbClr val="000000"/>
                </a:solidFill>
                <a:latin typeface="Montserrat"/>
                <a:ea typeface="Montserrat"/>
                <a:cs typeface="Montserrat"/>
                <a:sym typeface="Montserrat"/>
              </a:rPr>
              <a:t>Also, the people share they knowledge with their neighbors and collaborate with each other to improve their houses.</a:t>
            </a:r>
            <a:endParaRPr b="0" i="0" sz="1900" u="none" cap="none" strike="noStrike">
              <a:solidFill>
                <a:srgbClr val="000000"/>
              </a:solidFill>
              <a:latin typeface="Montserrat"/>
              <a:ea typeface="Montserrat"/>
              <a:cs typeface="Montserrat"/>
              <a:sym typeface="Montserrat"/>
            </a:endParaRPr>
          </a:p>
          <a:p>
            <a:pPr indent="0" lvl="0" marL="0" marR="0" rtl="0" algn="l">
              <a:lnSpc>
                <a:spcPct val="100000"/>
              </a:lnSpc>
              <a:spcBef>
                <a:spcPts val="0"/>
              </a:spcBef>
              <a:spcAft>
                <a:spcPts val="0"/>
              </a:spcAft>
              <a:buClr>
                <a:schemeClr val="dk1"/>
              </a:buClr>
              <a:buSzPts val="1500"/>
              <a:buFont typeface="Arial"/>
              <a:buNone/>
            </a:pPr>
            <a:r>
              <a:t/>
            </a:r>
            <a:endParaRPr b="0" i="0" sz="1900" u="none" cap="none" strike="noStrike">
              <a:solidFill>
                <a:srgbClr val="000000"/>
              </a:solidFill>
              <a:latin typeface="Montserrat"/>
              <a:ea typeface="Montserrat"/>
              <a:cs typeface="Montserrat"/>
              <a:sym typeface="Montserrat"/>
            </a:endParaRPr>
          </a:p>
          <a:p>
            <a:pPr indent="0" lvl="0" marL="0" marR="0" rtl="0" algn="l">
              <a:lnSpc>
                <a:spcPct val="100000"/>
              </a:lnSpc>
              <a:spcBef>
                <a:spcPts val="0"/>
              </a:spcBef>
              <a:spcAft>
                <a:spcPts val="0"/>
              </a:spcAft>
              <a:buClr>
                <a:schemeClr val="dk1"/>
              </a:buClr>
              <a:buSzPts val="1500"/>
              <a:buFont typeface="Arial"/>
              <a:buNone/>
            </a:pPr>
            <a:r>
              <a:t/>
            </a:r>
            <a:endParaRPr b="0" i="0" sz="1900" u="none" cap="none" strike="noStrike">
              <a:solidFill>
                <a:srgbClr val="000000"/>
              </a:solidFill>
              <a:latin typeface="Montserrat"/>
              <a:ea typeface="Montserrat"/>
              <a:cs typeface="Montserrat"/>
              <a:sym typeface="Montserrat"/>
            </a:endParaRPr>
          </a:p>
          <a:p>
            <a:pPr indent="0" lvl="0" marL="0" marR="0" rtl="0" algn="l">
              <a:lnSpc>
                <a:spcPct val="100000"/>
              </a:lnSpc>
              <a:spcBef>
                <a:spcPts val="0"/>
              </a:spcBef>
              <a:spcAft>
                <a:spcPts val="0"/>
              </a:spcAft>
              <a:buClr>
                <a:srgbClr val="000000"/>
              </a:buClr>
              <a:buSzPts val="1900"/>
              <a:buFont typeface="Arial"/>
              <a:buNone/>
            </a:pPr>
            <a:r>
              <a:t/>
            </a:r>
            <a:endParaRPr b="0" i="0" sz="1900" u="none" cap="none" strike="noStrike">
              <a:solidFill>
                <a:srgbClr val="000000"/>
              </a:solidFill>
              <a:latin typeface="Montserrat"/>
              <a:ea typeface="Montserrat"/>
              <a:cs typeface="Montserrat"/>
              <a:sym typeface="Montserrat"/>
            </a:endParaRPr>
          </a:p>
        </p:txBody>
      </p:sp>
      <p:pic>
        <p:nvPicPr>
          <p:cNvPr id="1616" name="Google Shape;1616;g311e7b6e11b_0_1013"/>
          <p:cNvPicPr preferRelativeResize="0"/>
          <p:nvPr/>
        </p:nvPicPr>
        <p:blipFill rotWithShape="1">
          <a:blip r:embed="rId4">
            <a:alphaModFix/>
          </a:blip>
          <a:srcRect b="0" l="0" r="0" t="0"/>
          <a:stretch/>
        </p:blipFill>
        <p:spPr>
          <a:xfrm>
            <a:off x="-1633" y="-351833"/>
            <a:ext cx="4102900" cy="7283800"/>
          </a:xfrm>
          <a:prstGeom prst="rect">
            <a:avLst/>
          </a:prstGeom>
          <a:noFill/>
          <a:ln>
            <a:noFill/>
          </a:ln>
        </p:spPr>
      </p:pic>
      <p:pic>
        <p:nvPicPr>
          <p:cNvPr id="1617" name="Google Shape;1617;g311e7b6e11b_0_1013"/>
          <p:cNvPicPr preferRelativeResize="0"/>
          <p:nvPr/>
        </p:nvPicPr>
        <p:blipFill rotWithShape="1">
          <a:blip r:embed="rId5">
            <a:alphaModFix/>
          </a:blip>
          <a:srcRect b="37374" l="51512" r="-4" t="1083"/>
          <a:stretch/>
        </p:blipFill>
        <p:spPr>
          <a:xfrm>
            <a:off x="2540633" y="4226133"/>
            <a:ext cx="2445700" cy="3519603"/>
          </a:xfrm>
          <a:prstGeom prst="rect">
            <a:avLst/>
          </a:prstGeom>
          <a:noFill/>
          <a:ln>
            <a:noFill/>
          </a:ln>
        </p:spPr>
      </p:pic>
    </p:spTree>
  </p:cSld>
  <p:clrMapOvr>
    <a:masterClrMapping/>
  </p:clrMapOvr>
</p:sld>
</file>

<file path=ppt/slides/slide6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621" name="Shape 1621"/>
        <p:cNvGrpSpPr/>
        <p:nvPr/>
      </p:nvGrpSpPr>
      <p:grpSpPr>
        <a:xfrm>
          <a:off x="0" y="0"/>
          <a:ext cx="0" cy="0"/>
          <a:chOff x="0" y="0"/>
          <a:chExt cx="0" cy="0"/>
        </a:xfrm>
      </p:grpSpPr>
      <p:pic>
        <p:nvPicPr>
          <p:cNvPr id="1622" name="Google Shape;1622;g311e7b6e11b_0_1022"/>
          <p:cNvPicPr preferRelativeResize="0"/>
          <p:nvPr/>
        </p:nvPicPr>
        <p:blipFill rotWithShape="1">
          <a:blip r:embed="rId3">
            <a:alphaModFix/>
          </a:blip>
          <a:srcRect b="-2160" l="33886" r="-18495" t="2160"/>
          <a:stretch/>
        </p:blipFill>
        <p:spPr>
          <a:xfrm>
            <a:off x="6027132" y="-530133"/>
            <a:ext cx="9577635" cy="7551100"/>
          </a:xfrm>
          <a:prstGeom prst="rect">
            <a:avLst/>
          </a:prstGeom>
          <a:noFill/>
          <a:ln>
            <a:noFill/>
          </a:ln>
        </p:spPr>
      </p:pic>
      <p:sp>
        <p:nvSpPr>
          <p:cNvPr id="1623" name="Google Shape;1623;g311e7b6e11b_0_1022"/>
          <p:cNvSpPr txBox="1"/>
          <p:nvPr/>
        </p:nvSpPr>
        <p:spPr>
          <a:xfrm>
            <a:off x="11384367" y="231467"/>
            <a:ext cx="575700" cy="328500"/>
          </a:xfrm>
          <a:prstGeom prst="rect">
            <a:avLst/>
          </a:prstGeom>
          <a:noFill/>
          <a:ln>
            <a:noFill/>
          </a:ln>
        </p:spPr>
        <p:txBody>
          <a:bodyPr anchorCtr="0" anchor="t" bIns="121900" lIns="121900" spcFirstLastPara="1" rIns="121900" wrap="square" tIns="121900">
            <a:noAutofit/>
          </a:bodyPr>
          <a:lstStyle/>
          <a:p>
            <a:pPr indent="0" lvl="0" marL="0" marR="0" rtl="0" algn="r">
              <a:lnSpc>
                <a:spcPct val="100000"/>
              </a:lnSpc>
              <a:spcBef>
                <a:spcPts val="0"/>
              </a:spcBef>
              <a:spcAft>
                <a:spcPts val="0"/>
              </a:spcAft>
              <a:buClr>
                <a:srgbClr val="000000"/>
              </a:buClr>
              <a:buSzPts val="500"/>
              <a:buFont typeface="Arial"/>
              <a:buNone/>
            </a:pPr>
            <a:r>
              <a:rPr b="0" i="0" lang="es-PE" sz="500" u="none" cap="none" strike="noStrike">
                <a:solidFill>
                  <a:schemeClr val="lt1"/>
                </a:solidFill>
                <a:latin typeface="Fredoka Medium"/>
                <a:ea typeface="Fredoka Medium"/>
                <a:cs typeface="Fredoka Medium"/>
                <a:sym typeface="Fredoka Medium"/>
              </a:rPr>
              <a:t>AÑO</a:t>
            </a:r>
            <a:endParaRPr b="0" i="0" sz="500" u="none" cap="none" strike="noStrike">
              <a:solidFill>
                <a:schemeClr val="lt1"/>
              </a:solidFill>
              <a:latin typeface="Fredoka Medium"/>
              <a:ea typeface="Fredoka Medium"/>
              <a:cs typeface="Fredoka Medium"/>
              <a:sym typeface="Fredoka Medium"/>
            </a:endParaRPr>
          </a:p>
        </p:txBody>
      </p:sp>
      <p:sp>
        <p:nvSpPr>
          <p:cNvPr id="1624" name="Google Shape;1624;g311e7b6e11b_0_1022"/>
          <p:cNvSpPr txBox="1"/>
          <p:nvPr/>
        </p:nvSpPr>
        <p:spPr>
          <a:xfrm>
            <a:off x="295900" y="782367"/>
            <a:ext cx="5285700" cy="1419600"/>
          </a:xfrm>
          <a:prstGeom prst="rect">
            <a:avLst/>
          </a:prstGeom>
          <a:noFill/>
          <a:ln>
            <a:noFill/>
          </a:ln>
        </p:spPr>
        <p:txBody>
          <a:bodyPr anchorCtr="0" anchor="t" bIns="121900" lIns="121900" spcFirstLastPara="1" rIns="121900" wrap="square" tIns="121900">
            <a:noAutofit/>
          </a:bodyPr>
          <a:lstStyle/>
          <a:p>
            <a:pPr indent="0" lvl="0" marL="0" marR="0" rtl="0" algn="l">
              <a:lnSpc>
                <a:spcPct val="80000"/>
              </a:lnSpc>
              <a:spcBef>
                <a:spcPts val="0"/>
              </a:spcBef>
              <a:spcAft>
                <a:spcPts val="0"/>
              </a:spcAft>
              <a:buClr>
                <a:srgbClr val="000000"/>
              </a:buClr>
              <a:buSzPts val="3700"/>
              <a:buFont typeface="Arial"/>
              <a:buNone/>
            </a:pPr>
            <a:r>
              <a:rPr b="0" i="0" lang="es-PE" sz="3200" u="none" cap="none" strike="noStrike">
                <a:solidFill>
                  <a:srgbClr val="0092DD"/>
                </a:solidFill>
                <a:latin typeface="Fredoka SemiBold"/>
                <a:ea typeface="Fredoka SemiBold"/>
                <a:cs typeface="Fredoka SemiBold"/>
                <a:sym typeface="Fredoka SemiBold"/>
              </a:rPr>
              <a:t>Partnerships for long-term Impact</a:t>
            </a:r>
            <a:endParaRPr b="0" i="0" sz="3200" u="none" cap="none" strike="noStrike">
              <a:solidFill>
                <a:srgbClr val="0092DD"/>
              </a:solidFill>
              <a:latin typeface="Fredoka SemiBold"/>
              <a:ea typeface="Fredoka SemiBold"/>
              <a:cs typeface="Fredoka SemiBold"/>
              <a:sym typeface="Fredoka SemiBold"/>
            </a:endParaRPr>
          </a:p>
        </p:txBody>
      </p:sp>
      <p:pic>
        <p:nvPicPr>
          <p:cNvPr id="1625" name="Google Shape;1625;g311e7b6e11b_0_1022"/>
          <p:cNvPicPr preferRelativeResize="0"/>
          <p:nvPr/>
        </p:nvPicPr>
        <p:blipFill rotWithShape="1">
          <a:blip r:embed="rId4">
            <a:alphaModFix/>
          </a:blip>
          <a:srcRect b="37374" l="51512" r="-4" t="1083"/>
          <a:stretch/>
        </p:blipFill>
        <p:spPr>
          <a:xfrm>
            <a:off x="6027133" y="5198501"/>
            <a:ext cx="1266399" cy="1822471"/>
          </a:xfrm>
          <a:prstGeom prst="rect">
            <a:avLst/>
          </a:prstGeom>
          <a:noFill/>
          <a:ln>
            <a:noFill/>
          </a:ln>
        </p:spPr>
      </p:pic>
      <p:pic>
        <p:nvPicPr>
          <p:cNvPr id="1626" name="Google Shape;1626;g311e7b6e11b_0_1022"/>
          <p:cNvPicPr preferRelativeResize="0"/>
          <p:nvPr/>
        </p:nvPicPr>
        <p:blipFill rotWithShape="1">
          <a:blip r:embed="rId5">
            <a:alphaModFix/>
          </a:blip>
          <a:srcRect b="31731" l="17518" r="18002" t="32826"/>
          <a:stretch/>
        </p:blipFill>
        <p:spPr>
          <a:xfrm>
            <a:off x="10885900" y="6272533"/>
            <a:ext cx="931866" cy="288101"/>
          </a:xfrm>
          <a:prstGeom prst="rect">
            <a:avLst/>
          </a:prstGeom>
          <a:noFill/>
          <a:ln>
            <a:noFill/>
          </a:ln>
        </p:spPr>
      </p:pic>
      <p:sp>
        <p:nvSpPr>
          <p:cNvPr id="1627" name="Google Shape;1627;g311e7b6e11b_0_1022"/>
          <p:cNvSpPr txBox="1"/>
          <p:nvPr/>
        </p:nvSpPr>
        <p:spPr>
          <a:xfrm>
            <a:off x="295900" y="2056133"/>
            <a:ext cx="5285700" cy="4048200"/>
          </a:xfrm>
          <a:prstGeom prst="rect">
            <a:avLst/>
          </a:prstGeom>
          <a:noFill/>
          <a:ln>
            <a:noFill/>
          </a:ln>
        </p:spPr>
        <p:txBody>
          <a:bodyPr anchorCtr="0" anchor="t" bIns="121900" lIns="121900" spcFirstLastPara="1" rIns="121900" wrap="square" tIns="121900">
            <a:spAutoFit/>
          </a:bodyPr>
          <a:lstStyle/>
          <a:p>
            <a:pPr indent="0" lvl="0" marL="0" marR="0" rtl="0" algn="l">
              <a:lnSpc>
                <a:spcPct val="100000"/>
              </a:lnSpc>
              <a:spcBef>
                <a:spcPts val="0"/>
              </a:spcBef>
              <a:spcAft>
                <a:spcPts val="0"/>
              </a:spcAft>
              <a:buClr>
                <a:srgbClr val="000000"/>
              </a:buClr>
              <a:buSzPts val="1900"/>
              <a:buFont typeface="Arial"/>
              <a:buNone/>
            </a:pPr>
            <a:r>
              <a:rPr b="0" i="0" lang="es-PE" sz="1900" u="none" cap="none" strike="noStrike">
                <a:solidFill>
                  <a:srgbClr val="000000"/>
                </a:solidFill>
                <a:latin typeface="Montserrat"/>
                <a:ea typeface="Montserrat"/>
                <a:cs typeface="Montserrat"/>
                <a:sym typeface="Montserrat"/>
              </a:rPr>
              <a:t>Collaboration is key. We work with local governments, international organizations, and private sector partners to access resources, scale projects, and ensure the long-term sustainability of the housing solutions. </a:t>
            </a:r>
            <a:endParaRPr b="0" i="0" sz="1900" u="none" cap="none" strike="noStrike">
              <a:solidFill>
                <a:srgbClr val="000000"/>
              </a:solidFill>
              <a:latin typeface="Montserrat"/>
              <a:ea typeface="Montserrat"/>
              <a:cs typeface="Montserrat"/>
              <a:sym typeface="Montserrat"/>
            </a:endParaRPr>
          </a:p>
          <a:p>
            <a:pPr indent="0" lvl="0" marL="0" marR="0" rtl="0" algn="l">
              <a:lnSpc>
                <a:spcPct val="100000"/>
              </a:lnSpc>
              <a:spcBef>
                <a:spcPts val="0"/>
              </a:spcBef>
              <a:spcAft>
                <a:spcPts val="0"/>
              </a:spcAft>
              <a:buClr>
                <a:srgbClr val="000000"/>
              </a:buClr>
              <a:buSzPts val="1900"/>
              <a:buFont typeface="Arial"/>
              <a:buNone/>
            </a:pPr>
            <a:r>
              <a:rPr b="0" i="0" lang="es-PE" sz="1900" u="none" cap="none" strike="noStrike">
                <a:solidFill>
                  <a:srgbClr val="000000"/>
                </a:solidFill>
                <a:latin typeface="Montserrat"/>
                <a:ea typeface="Montserrat"/>
                <a:cs typeface="Montserrat"/>
                <a:sym typeface="Montserrat"/>
              </a:rPr>
              <a:t>The ROOH campaign brings together stakeholders to fund and promote housing models that are both affordable and resilient, but it also connects the community with other actors who provide new technologies for risk management.</a:t>
            </a:r>
            <a:endParaRPr b="0" i="0" sz="1900" u="none" cap="none" strike="noStrike">
              <a:solidFill>
                <a:srgbClr val="000000"/>
              </a:solidFill>
              <a:latin typeface="Montserrat"/>
              <a:ea typeface="Montserrat"/>
              <a:cs typeface="Montserrat"/>
              <a:sym typeface="Montserrat"/>
            </a:endParaRPr>
          </a:p>
        </p:txBody>
      </p:sp>
    </p:spTree>
  </p:cSld>
  <p:clrMapOvr>
    <a:masterClrMapping/>
  </p:clrMapOvr>
</p:sld>
</file>

<file path=ppt/slides/slide6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092DD"/>
        </a:solidFill>
      </p:bgPr>
    </p:bg>
    <p:spTree>
      <p:nvGrpSpPr>
        <p:cNvPr id="1631" name="Shape 1631"/>
        <p:cNvGrpSpPr/>
        <p:nvPr/>
      </p:nvGrpSpPr>
      <p:grpSpPr>
        <a:xfrm>
          <a:off x="0" y="0"/>
          <a:ext cx="0" cy="0"/>
          <a:chOff x="0" y="0"/>
          <a:chExt cx="0" cy="0"/>
        </a:xfrm>
      </p:grpSpPr>
      <p:sp>
        <p:nvSpPr>
          <p:cNvPr id="1632" name="Google Shape;1632;g311e7b6e11b_0_1031"/>
          <p:cNvSpPr txBox="1"/>
          <p:nvPr/>
        </p:nvSpPr>
        <p:spPr>
          <a:xfrm>
            <a:off x="6339267" y="642300"/>
            <a:ext cx="5448900" cy="1891200"/>
          </a:xfrm>
          <a:prstGeom prst="rect">
            <a:avLst/>
          </a:prstGeom>
          <a:noFill/>
          <a:ln>
            <a:noFill/>
          </a:ln>
        </p:spPr>
        <p:txBody>
          <a:bodyPr anchorCtr="0" anchor="t" bIns="121900" lIns="121900" spcFirstLastPara="1" rIns="121900" wrap="square" tIns="121900">
            <a:noAutofit/>
          </a:bodyPr>
          <a:lstStyle/>
          <a:p>
            <a:pPr indent="0" lvl="0" marL="0" marR="0" rtl="0" algn="l">
              <a:lnSpc>
                <a:spcPct val="100000"/>
              </a:lnSpc>
              <a:spcBef>
                <a:spcPts val="0"/>
              </a:spcBef>
              <a:spcAft>
                <a:spcPts val="0"/>
              </a:spcAft>
              <a:buClr>
                <a:schemeClr val="dk1"/>
              </a:buClr>
              <a:buSzPts val="1500"/>
              <a:buFont typeface="Arial"/>
              <a:buNone/>
            </a:pPr>
            <a:r>
              <a:rPr b="0" i="0" lang="es-PE" sz="2100" u="none" cap="none" strike="noStrike">
                <a:solidFill>
                  <a:schemeClr val="lt1"/>
                </a:solidFill>
                <a:latin typeface="Montserrat Light"/>
                <a:ea typeface="Montserrat Light"/>
                <a:cs typeface="Montserrat Light"/>
                <a:sym typeface="Montserrat Light"/>
              </a:rPr>
              <a:t>Incremental housing is more than just an economic solution—it’s a pathway to building resilient, empowered communities that are capable of leading their own development.</a:t>
            </a:r>
            <a:endParaRPr b="0" i="0" sz="2100" u="none" cap="none" strike="noStrike">
              <a:solidFill>
                <a:schemeClr val="lt1"/>
              </a:solidFill>
              <a:latin typeface="Montserrat Light"/>
              <a:ea typeface="Montserrat Light"/>
              <a:cs typeface="Montserrat Light"/>
              <a:sym typeface="Montserrat Light"/>
            </a:endParaRPr>
          </a:p>
          <a:p>
            <a:pPr indent="0" lvl="0" marL="0" marR="0" rtl="0" algn="l">
              <a:lnSpc>
                <a:spcPct val="100000"/>
              </a:lnSpc>
              <a:spcBef>
                <a:spcPts val="0"/>
              </a:spcBef>
              <a:spcAft>
                <a:spcPts val="0"/>
              </a:spcAft>
              <a:buClr>
                <a:schemeClr val="dk1"/>
              </a:buClr>
              <a:buSzPts val="1500"/>
              <a:buFont typeface="Arial"/>
              <a:buNone/>
            </a:pPr>
            <a:r>
              <a:t/>
            </a:r>
            <a:endParaRPr b="0" i="0" sz="2100" u="none" cap="none" strike="noStrike">
              <a:solidFill>
                <a:schemeClr val="lt1"/>
              </a:solidFill>
              <a:latin typeface="Montserrat Light"/>
              <a:ea typeface="Montserrat Light"/>
              <a:cs typeface="Montserrat Light"/>
              <a:sym typeface="Montserrat Light"/>
            </a:endParaRPr>
          </a:p>
          <a:p>
            <a:pPr indent="0" lvl="0" marL="0" marR="0" rtl="0" algn="l">
              <a:lnSpc>
                <a:spcPct val="100000"/>
              </a:lnSpc>
              <a:spcBef>
                <a:spcPts val="0"/>
              </a:spcBef>
              <a:spcAft>
                <a:spcPts val="0"/>
              </a:spcAft>
              <a:buClr>
                <a:schemeClr val="dk1"/>
              </a:buClr>
              <a:buSzPts val="1500"/>
              <a:buFont typeface="Arial"/>
              <a:buNone/>
            </a:pPr>
            <a:r>
              <a:rPr b="0" i="0" lang="es-PE" sz="2100" u="none" cap="none" strike="noStrike">
                <a:solidFill>
                  <a:schemeClr val="lt1"/>
                </a:solidFill>
                <a:latin typeface="Montserrat Light"/>
                <a:ea typeface="Montserrat Light"/>
                <a:cs typeface="Montserrat Light"/>
                <a:sym typeface="Montserrat Light"/>
              </a:rPr>
              <a:t>We need to invest in community-driven, resilient housing solutions that can adapt to the challenges of our changing world. </a:t>
            </a:r>
            <a:endParaRPr b="0" i="0" sz="2100" u="none" cap="none" strike="noStrike">
              <a:solidFill>
                <a:schemeClr val="lt1"/>
              </a:solidFill>
              <a:latin typeface="Montserrat Light"/>
              <a:ea typeface="Montserrat Light"/>
              <a:cs typeface="Montserrat Light"/>
              <a:sym typeface="Montserrat Light"/>
            </a:endParaRPr>
          </a:p>
          <a:p>
            <a:pPr indent="0" lvl="0" marL="0" marR="0" rtl="0" algn="l">
              <a:lnSpc>
                <a:spcPct val="100000"/>
              </a:lnSpc>
              <a:spcBef>
                <a:spcPts val="0"/>
              </a:spcBef>
              <a:spcAft>
                <a:spcPts val="0"/>
              </a:spcAft>
              <a:buClr>
                <a:schemeClr val="dk1"/>
              </a:buClr>
              <a:buSzPts val="1500"/>
              <a:buFont typeface="Arial"/>
              <a:buNone/>
            </a:pPr>
            <a:r>
              <a:t/>
            </a:r>
            <a:endParaRPr b="0" i="0" sz="2100" u="none" cap="none" strike="noStrike">
              <a:solidFill>
                <a:schemeClr val="lt1"/>
              </a:solidFill>
              <a:latin typeface="Montserrat Light"/>
              <a:ea typeface="Montserrat Light"/>
              <a:cs typeface="Montserrat Light"/>
              <a:sym typeface="Montserrat Light"/>
            </a:endParaRPr>
          </a:p>
          <a:p>
            <a:pPr indent="0" lvl="0" marL="0" marR="0" rtl="0" algn="l">
              <a:lnSpc>
                <a:spcPct val="100000"/>
              </a:lnSpc>
              <a:spcBef>
                <a:spcPts val="0"/>
              </a:spcBef>
              <a:spcAft>
                <a:spcPts val="0"/>
              </a:spcAft>
              <a:buClr>
                <a:schemeClr val="dk1"/>
              </a:buClr>
              <a:buSzPts val="1500"/>
              <a:buFont typeface="Arial"/>
              <a:buNone/>
            </a:pPr>
            <a:r>
              <a:rPr b="0" i="0" lang="es-PE" sz="2100" u="none" cap="none" strike="noStrike">
                <a:solidFill>
                  <a:schemeClr val="lt1"/>
                </a:solidFill>
                <a:latin typeface="Montserrat Light"/>
                <a:ea typeface="Montserrat Light"/>
                <a:cs typeface="Montserrat Light"/>
                <a:sym typeface="Montserrat Light"/>
              </a:rPr>
              <a:t>Let’s harness the power of collaboration to ensure that every person has the opportunity to live in a home that is not only safe but sustainable.</a:t>
            </a:r>
            <a:endParaRPr b="0" i="0" sz="2100" u="none" cap="none" strike="noStrike">
              <a:solidFill>
                <a:schemeClr val="lt1"/>
              </a:solidFill>
              <a:latin typeface="Montserrat Light"/>
              <a:ea typeface="Montserrat Light"/>
              <a:cs typeface="Montserrat Light"/>
              <a:sym typeface="Montserrat Light"/>
            </a:endParaRPr>
          </a:p>
        </p:txBody>
      </p:sp>
      <p:pic>
        <p:nvPicPr>
          <p:cNvPr id="1633" name="Google Shape;1633;g311e7b6e11b_0_1031"/>
          <p:cNvPicPr preferRelativeResize="0"/>
          <p:nvPr/>
        </p:nvPicPr>
        <p:blipFill rotWithShape="1">
          <a:blip r:embed="rId3">
            <a:alphaModFix/>
          </a:blip>
          <a:srcRect b="38557" l="25821" r="0" t="27768"/>
          <a:stretch/>
        </p:blipFill>
        <p:spPr>
          <a:xfrm>
            <a:off x="0" y="3603523"/>
            <a:ext cx="5867725" cy="2585882"/>
          </a:xfrm>
          <a:prstGeom prst="rect">
            <a:avLst/>
          </a:prstGeom>
          <a:noFill/>
          <a:ln>
            <a:noFill/>
          </a:ln>
        </p:spPr>
      </p:pic>
      <p:pic>
        <p:nvPicPr>
          <p:cNvPr id="1634" name="Google Shape;1634;g311e7b6e11b_0_1031"/>
          <p:cNvPicPr preferRelativeResize="0"/>
          <p:nvPr/>
        </p:nvPicPr>
        <p:blipFill rotWithShape="1">
          <a:blip r:embed="rId4">
            <a:alphaModFix/>
          </a:blip>
          <a:srcRect b="4502" l="0" r="0" t="9579"/>
          <a:stretch/>
        </p:blipFill>
        <p:spPr>
          <a:xfrm>
            <a:off x="467" y="734067"/>
            <a:ext cx="6147730" cy="2971067"/>
          </a:xfrm>
          <a:prstGeom prst="rect">
            <a:avLst/>
          </a:prstGeom>
          <a:noFill/>
          <a:ln>
            <a:noFill/>
          </a:ln>
        </p:spPr>
      </p:pic>
    </p:spTree>
  </p:cSld>
  <p:clrMapOvr>
    <a:masterClrMapping/>
  </p:clrMapOvr>
</p:sld>
</file>

<file path=ppt/slides/slide6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638" name="Shape 1638"/>
        <p:cNvGrpSpPr/>
        <p:nvPr/>
      </p:nvGrpSpPr>
      <p:grpSpPr>
        <a:xfrm>
          <a:off x="0" y="0"/>
          <a:ext cx="0" cy="0"/>
          <a:chOff x="0" y="0"/>
          <a:chExt cx="0" cy="0"/>
        </a:xfrm>
      </p:grpSpPr>
      <p:pic>
        <p:nvPicPr>
          <p:cNvPr id="1639" name="Google Shape;1639;g311e7b6e11b_0_1037"/>
          <p:cNvPicPr preferRelativeResize="0"/>
          <p:nvPr/>
        </p:nvPicPr>
        <p:blipFill rotWithShape="1">
          <a:blip r:embed="rId3">
            <a:alphaModFix/>
          </a:blip>
          <a:srcRect b="0" l="0" r="15519" t="0"/>
          <a:stretch/>
        </p:blipFill>
        <p:spPr>
          <a:xfrm rot="5400000">
            <a:off x="2666649" y="-2680950"/>
            <a:ext cx="6872335" cy="12205568"/>
          </a:xfrm>
          <a:prstGeom prst="rect">
            <a:avLst/>
          </a:prstGeom>
          <a:noFill/>
          <a:ln>
            <a:noFill/>
          </a:ln>
        </p:spPr>
      </p:pic>
      <p:sp>
        <p:nvSpPr>
          <p:cNvPr id="1640" name="Google Shape;1640;g311e7b6e11b_0_1037"/>
          <p:cNvSpPr txBox="1"/>
          <p:nvPr/>
        </p:nvSpPr>
        <p:spPr>
          <a:xfrm>
            <a:off x="415200" y="1288533"/>
            <a:ext cx="9430500" cy="902100"/>
          </a:xfrm>
          <a:prstGeom prst="rect">
            <a:avLst/>
          </a:prstGeom>
          <a:noFill/>
          <a:ln>
            <a:noFill/>
          </a:ln>
        </p:spPr>
        <p:txBody>
          <a:bodyPr anchorCtr="0" anchor="t"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5300"/>
              <a:buFont typeface="Arial"/>
              <a:buNone/>
            </a:pPr>
            <a:r>
              <a:rPr b="0" i="0" lang="es-PE" sz="5300" u="none" cap="none" strike="noStrike">
                <a:solidFill>
                  <a:schemeClr val="lt1"/>
                </a:solidFill>
                <a:latin typeface="Fredoka SemiBold"/>
                <a:ea typeface="Fredoka SemiBold"/>
                <a:cs typeface="Fredoka SemiBold"/>
                <a:sym typeface="Fredoka SemiBold"/>
              </a:rPr>
              <a:t>Gracias/</a:t>
            </a:r>
            <a:endParaRPr b="0" i="0" sz="5300" u="none" cap="none" strike="noStrike">
              <a:solidFill>
                <a:schemeClr val="lt1"/>
              </a:solidFill>
              <a:latin typeface="Fredoka SemiBold"/>
              <a:ea typeface="Fredoka SemiBold"/>
              <a:cs typeface="Fredoka SemiBold"/>
              <a:sym typeface="Fredoka SemiBold"/>
            </a:endParaRPr>
          </a:p>
          <a:p>
            <a:pPr indent="0" lvl="0" marL="0" marR="0" rtl="0" algn="l">
              <a:lnSpc>
                <a:spcPct val="100000"/>
              </a:lnSpc>
              <a:spcBef>
                <a:spcPts val="0"/>
              </a:spcBef>
              <a:spcAft>
                <a:spcPts val="0"/>
              </a:spcAft>
              <a:buClr>
                <a:srgbClr val="000000"/>
              </a:buClr>
              <a:buSzPts val="5300"/>
              <a:buFont typeface="Arial"/>
              <a:buNone/>
            </a:pPr>
            <a:r>
              <a:rPr b="0" i="0" lang="es-PE" sz="5300" u="none" cap="none" strike="noStrike">
                <a:solidFill>
                  <a:schemeClr val="lt1"/>
                </a:solidFill>
                <a:latin typeface="Fredoka SemiBold"/>
                <a:ea typeface="Fredoka SemiBold"/>
                <a:cs typeface="Fredoka SemiBold"/>
                <a:sym typeface="Fredoka SemiBold"/>
              </a:rPr>
              <a:t>Thank You/</a:t>
            </a:r>
            <a:endParaRPr b="0" i="0" sz="5300" u="none" cap="none" strike="noStrike">
              <a:solidFill>
                <a:schemeClr val="lt1"/>
              </a:solidFill>
              <a:latin typeface="Fredoka SemiBold"/>
              <a:ea typeface="Fredoka SemiBold"/>
              <a:cs typeface="Fredoka SemiBold"/>
              <a:sym typeface="Fredoka SemiBold"/>
            </a:endParaRPr>
          </a:p>
          <a:p>
            <a:pPr indent="0" lvl="0" marL="0" marR="0" rtl="0" algn="l">
              <a:lnSpc>
                <a:spcPct val="100000"/>
              </a:lnSpc>
              <a:spcBef>
                <a:spcPts val="0"/>
              </a:spcBef>
              <a:spcAft>
                <a:spcPts val="0"/>
              </a:spcAft>
              <a:buClr>
                <a:srgbClr val="000000"/>
              </a:buClr>
              <a:buSzPts val="5300"/>
              <a:buFont typeface="Arial"/>
              <a:buNone/>
            </a:pPr>
            <a:r>
              <a:rPr b="0" i="0" lang="es-PE" sz="5300" u="none" cap="none" strike="noStrike">
                <a:solidFill>
                  <a:schemeClr val="lt1"/>
                </a:solidFill>
                <a:latin typeface="Fredoka SemiBold"/>
                <a:ea typeface="Fredoka SemiBold"/>
                <a:cs typeface="Fredoka SemiBold"/>
                <a:sym typeface="Fredoka SemiBold"/>
              </a:rPr>
              <a:t>Obrigada.</a:t>
            </a:r>
            <a:endParaRPr b="0" i="0" sz="5300" u="none" cap="none" strike="noStrike">
              <a:solidFill>
                <a:schemeClr val="lt1"/>
              </a:solidFill>
              <a:latin typeface="Fredoka SemiBold"/>
              <a:ea typeface="Fredoka SemiBold"/>
              <a:cs typeface="Fredoka SemiBold"/>
              <a:sym typeface="Fredoka SemiBold"/>
            </a:endParaRPr>
          </a:p>
        </p:txBody>
      </p:sp>
      <p:pic>
        <p:nvPicPr>
          <p:cNvPr id="1641" name="Google Shape;1641;g311e7b6e11b_0_1037"/>
          <p:cNvPicPr preferRelativeResize="0"/>
          <p:nvPr/>
        </p:nvPicPr>
        <p:blipFill rotWithShape="1">
          <a:blip r:embed="rId4">
            <a:alphaModFix/>
          </a:blip>
          <a:srcRect b="35583" l="26551" r="0" t="31229"/>
          <a:stretch/>
        </p:blipFill>
        <p:spPr>
          <a:xfrm>
            <a:off x="33" y="4222533"/>
            <a:ext cx="4119404" cy="1861202"/>
          </a:xfrm>
          <a:prstGeom prst="rect">
            <a:avLst/>
          </a:prstGeom>
          <a:noFill/>
          <a:ln>
            <a:noFill/>
          </a:ln>
        </p:spPr>
      </p:pic>
      <p:sp>
        <p:nvSpPr>
          <p:cNvPr id="1642" name="Google Shape;1642;g311e7b6e11b_0_1037"/>
          <p:cNvSpPr txBox="1"/>
          <p:nvPr/>
        </p:nvSpPr>
        <p:spPr>
          <a:xfrm>
            <a:off x="415200" y="5998900"/>
            <a:ext cx="4053900" cy="601200"/>
          </a:xfrm>
          <a:prstGeom prst="rect">
            <a:avLst/>
          </a:prstGeom>
          <a:noFill/>
          <a:ln>
            <a:noFill/>
          </a:ln>
        </p:spPr>
        <p:txBody>
          <a:bodyPr anchorCtr="0" anchor="t"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2400"/>
              <a:buFont typeface="Arial"/>
              <a:buNone/>
            </a:pPr>
            <a:r>
              <a:rPr b="0" i="0" lang="es-PE" sz="2400" u="none" cap="none" strike="noStrike">
                <a:solidFill>
                  <a:schemeClr val="lt1"/>
                </a:solidFill>
                <a:latin typeface="Fredoka SemiBold"/>
                <a:ea typeface="Fredoka SemiBold"/>
                <a:cs typeface="Fredoka SemiBold"/>
                <a:sym typeface="Fredoka SemiBold"/>
              </a:rPr>
              <a:t>@techo_org / techo.org</a:t>
            </a:r>
            <a:endParaRPr b="0" i="0" sz="2400" u="none" cap="none" strike="noStrike">
              <a:solidFill>
                <a:schemeClr val="lt1"/>
              </a:solidFill>
              <a:latin typeface="Fredoka SemiBold"/>
              <a:ea typeface="Fredoka SemiBold"/>
              <a:cs typeface="Fredoka SemiBold"/>
              <a:sym typeface="Fredoka SemiBold"/>
            </a:endParaRPr>
          </a:p>
          <a:p>
            <a:pPr indent="0" lvl="0" marL="0" marR="0" rtl="0" algn="l">
              <a:lnSpc>
                <a:spcPct val="100000"/>
              </a:lnSpc>
              <a:spcBef>
                <a:spcPts val="0"/>
              </a:spcBef>
              <a:spcAft>
                <a:spcPts val="0"/>
              </a:spcAft>
              <a:buClr>
                <a:srgbClr val="000000"/>
              </a:buClr>
              <a:buSzPts val="2400"/>
              <a:buFont typeface="Arial"/>
              <a:buNone/>
            </a:pPr>
            <a:r>
              <a:t/>
            </a:r>
            <a:endParaRPr b="0" i="0" sz="2400" u="none" cap="none" strike="noStrike">
              <a:solidFill>
                <a:schemeClr val="lt1"/>
              </a:solidFill>
              <a:latin typeface="Fredoka SemiBold"/>
              <a:ea typeface="Fredoka SemiBold"/>
              <a:cs typeface="Fredoka SemiBold"/>
              <a:sym typeface="Fredoka SemiBold"/>
            </a:endParaRPr>
          </a:p>
        </p:txBody>
      </p:sp>
      <p:pic>
        <p:nvPicPr>
          <p:cNvPr id="1643" name="Google Shape;1643;g311e7b6e11b_0_1037"/>
          <p:cNvPicPr preferRelativeResize="0"/>
          <p:nvPr/>
        </p:nvPicPr>
        <p:blipFill rotWithShape="1">
          <a:blip r:embed="rId5">
            <a:alphaModFix/>
          </a:blip>
          <a:srcRect b="0" l="0" r="0" t="0"/>
          <a:stretch/>
        </p:blipFill>
        <p:spPr>
          <a:xfrm>
            <a:off x="7982633" y="4759592"/>
            <a:ext cx="4918103" cy="2766424"/>
          </a:xfrm>
          <a:prstGeom prst="rect">
            <a:avLst/>
          </a:prstGeom>
          <a:noFill/>
          <a:ln>
            <a:noFill/>
          </a:ln>
        </p:spPr>
      </p:pic>
      <p:sp>
        <p:nvSpPr>
          <p:cNvPr id="1644" name="Google Shape;1644;g311e7b6e11b_0_1037"/>
          <p:cNvSpPr txBox="1"/>
          <p:nvPr/>
        </p:nvSpPr>
        <p:spPr>
          <a:xfrm>
            <a:off x="7299167" y="3487067"/>
            <a:ext cx="4604400" cy="601200"/>
          </a:xfrm>
          <a:prstGeom prst="rect">
            <a:avLst/>
          </a:prstGeom>
          <a:noFill/>
          <a:ln>
            <a:noFill/>
          </a:ln>
        </p:spPr>
        <p:txBody>
          <a:bodyPr anchorCtr="0" anchor="t" bIns="121900" lIns="121900" spcFirstLastPara="1" rIns="121900" wrap="square" tIns="121900">
            <a:noAutofit/>
          </a:bodyPr>
          <a:lstStyle/>
          <a:p>
            <a:pPr indent="0" lvl="0" marL="0" marR="0" rtl="0" algn="r">
              <a:lnSpc>
                <a:spcPct val="100000"/>
              </a:lnSpc>
              <a:spcBef>
                <a:spcPts val="0"/>
              </a:spcBef>
              <a:spcAft>
                <a:spcPts val="0"/>
              </a:spcAft>
              <a:buClr>
                <a:srgbClr val="000000"/>
              </a:buClr>
              <a:buSzPts val="2400"/>
              <a:buFont typeface="Arial"/>
              <a:buNone/>
            </a:pPr>
            <a:r>
              <a:rPr b="0" i="0" lang="es-PE" sz="2400" u="none" cap="none" strike="noStrike">
                <a:solidFill>
                  <a:schemeClr val="lt1"/>
                </a:solidFill>
                <a:latin typeface="Fredoka SemiBold"/>
                <a:ea typeface="Fredoka SemiBold"/>
                <a:cs typeface="Fredoka SemiBold"/>
                <a:sym typeface="Fredoka SemiBold"/>
              </a:rPr>
              <a:t>Gabriela Arrastúa</a:t>
            </a:r>
            <a:endParaRPr b="0" i="0" sz="2400" u="none" cap="none" strike="noStrike">
              <a:solidFill>
                <a:schemeClr val="lt1"/>
              </a:solidFill>
              <a:latin typeface="Fredoka SemiBold"/>
              <a:ea typeface="Fredoka SemiBold"/>
              <a:cs typeface="Fredoka SemiBold"/>
              <a:sym typeface="Fredoka SemiBold"/>
            </a:endParaRPr>
          </a:p>
          <a:p>
            <a:pPr indent="0" lvl="0" marL="0" marR="0" rtl="0" algn="r">
              <a:lnSpc>
                <a:spcPct val="100000"/>
              </a:lnSpc>
              <a:spcBef>
                <a:spcPts val="0"/>
              </a:spcBef>
              <a:spcAft>
                <a:spcPts val="0"/>
              </a:spcAft>
              <a:buClr>
                <a:srgbClr val="000000"/>
              </a:buClr>
              <a:buSzPts val="2400"/>
              <a:buFont typeface="Arial"/>
              <a:buNone/>
            </a:pPr>
            <a:r>
              <a:rPr b="0" i="0" lang="es-PE" sz="2400" u="none" cap="none" strike="noStrike">
                <a:solidFill>
                  <a:schemeClr val="lt1"/>
                </a:solidFill>
                <a:latin typeface="Fredoka SemiBold"/>
                <a:ea typeface="Fredoka SemiBold"/>
                <a:cs typeface="Fredoka SemiBold"/>
                <a:sym typeface="Fredoka SemiBold"/>
              </a:rPr>
              <a:t>COO</a:t>
            </a:r>
            <a:endParaRPr b="0" i="0" sz="2400" u="none" cap="none" strike="noStrike">
              <a:solidFill>
                <a:schemeClr val="lt1"/>
              </a:solidFill>
              <a:latin typeface="Fredoka SemiBold"/>
              <a:ea typeface="Fredoka SemiBold"/>
              <a:cs typeface="Fredoka SemiBold"/>
              <a:sym typeface="Fredoka SemiBold"/>
            </a:endParaRPr>
          </a:p>
          <a:p>
            <a:pPr indent="0" lvl="0" marL="0" marR="0" rtl="0" algn="r">
              <a:lnSpc>
                <a:spcPct val="100000"/>
              </a:lnSpc>
              <a:spcBef>
                <a:spcPts val="0"/>
              </a:spcBef>
              <a:spcAft>
                <a:spcPts val="0"/>
              </a:spcAft>
              <a:buClr>
                <a:srgbClr val="000000"/>
              </a:buClr>
              <a:buSzPts val="2400"/>
              <a:buFont typeface="Arial"/>
              <a:buNone/>
            </a:pPr>
            <a:r>
              <a:rPr b="0" i="0" lang="es-PE" sz="2400" u="none" cap="none" strike="noStrike">
                <a:solidFill>
                  <a:schemeClr val="lt1"/>
                </a:solidFill>
                <a:latin typeface="Fredoka SemiBold"/>
                <a:ea typeface="Fredoka SemiBold"/>
                <a:cs typeface="Fredoka SemiBold"/>
                <a:sym typeface="Fredoka SemiBold"/>
              </a:rPr>
              <a:t>TECHO</a:t>
            </a:r>
            <a:endParaRPr b="0" i="0" sz="2400" u="none" cap="none" strike="noStrike">
              <a:solidFill>
                <a:schemeClr val="lt1"/>
              </a:solidFill>
              <a:latin typeface="Fredoka SemiBold"/>
              <a:ea typeface="Fredoka SemiBold"/>
              <a:cs typeface="Fredoka SemiBold"/>
              <a:sym typeface="Fredoka SemiBold"/>
            </a:endParaRPr>
          </a:p>
          <a:p>
            <a:pPr indent="0" lvl="0" marL="0" marR="0" rtl="0" algn="r">
              <a:lnSpc>
                <a:spcPct val="100000"/>
              </a:lnSpc>
              <a:spcBef>
                <a:spcPts val="0"/>
              </a:spcBef>
              <a:spcAft>
                <a:spcPts val="0"/>
              </a:spcAft>
              <a:buClr>
                <a:srgbClr val="000000"/>
              </a:buClr>
              <a:buSzPts val="2400"/>
              <a:buFont typeface="Arial"/>
              <a:buNone/>
            </a:pPr>
            <a:r>
              <a:rPr b="0" i="0" lang="es-PE" sz="2400" u="none" cap="none" strike="noStrike">
                <a:solidFill>
                  <a:schemeClr val="lt1"/>
                </a:solidFill>
                <a:latin typeface="Fredoka SemiBold"/>
                <a:ea typeface="Fredoka SemiBold"/>
                <a:cs typeface="Fredoka SemiBold"/>
                <a:sym typeface="Fredoka SemiBold"/>
              </a:rPr>
              <a:t>gabriela.arrastua@techo.org</a:t>
            </a:r>
            <a:endParaRPr b="0" i="0" sz="2400" u="none" cap="none" strike="noStrike">
              <a:solidFill>
                <a:schemeClr val="lt1"/>
              </a:solidFill>
              <a:latin typeface="Fredoka SemiBold"/>
              <a:ea typeface="Fredoka SemiBold"/>
              <a:cs typeface="Fredoka SemiBold"/>
              <a:sym typeface="Fredoka SemiBold"/>
            </a:endParaRPr>
          </a:p>
          <a:p>
            <a:pPr indent="0" lvl="0" marL="0" marR="0" rtl="0" algn="r">
              <a:lnSpc>
                <a:spcPct val="100000"/>
              </a:lnSpc>
              <a:spcBef>
                <a:spcPts val="0"/>
              </a:spcBef>
              <a:spcAft>
                <a:spcPts val="0"/>
              </a:spcAft>
              <a:buClr>
                <a:srgbClr val="000000"/>
              </a:buClr>
              <a:buSzPts val="2400"/>
              <a:buFont typeface="Arial"/>
              <a:buNone/>
            </a:pPr>
            <a:r>
              <a:t/>
            </a:r>
            <a:endParaRPr b="0" i="0" sz="2400" u="none" cap="none" strike="noStrike">
              <a:solidFill>
                <a:schemeClr val="lt1"/>
              </a:solidFill>
              <a:latin typeface="Fredoka SemiBold"/>
              <a:ea typeface="Fredoka SemiBold"/>
              <a:cs typeface="Fredoka SemiBold"/>
              <a:sym typeface="Fredoka SemiBold"/>
            </a:endParaRPr>
          </a:p>
        </p:txBody>
      </p:sp>
    </p:spTree>
  </p:cSld>
  <p:clrMapOvr>
    <a:masterClrMapping/>
  </p:clrMapOvr>
</p:sld>
</file>

<file path=ppt/slides/slide6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244061"/>
        </a:solidFill>
      </p:bgPr>
    </p:bg>
    <p:spTree>
      <p:nvGrpSpPr>
        <p:cNvPr id="1648" name="Shape 1648"/>
        <p:cNvGrpSpPr/>
        <p:nvPr/>
      </p:nvGrpSpPr>
      <p:grpSpPr>
        <a:xfrm>
          <a:off x="0" y="0"/>
          <a:ext cx="0" cy="0"/>
          <a:chOff x="0" y="0"/>
          <a:chExt cx="0" cy="0"/>
        </a:xfrm>
      </p:grpSpPr>
      <p:pic>
        <p:nvPicPr>
          <p:cNvPr descr="Interfaz de usuario gráfica, Sitio web&#10;&#10;Descripción generada automáticamente" id="1649" name="Google Shape;1649;g311e7b6e11b_0_1548"/>
          <p:cNvPicPr preferRelativeResize="0"/>
          <p:nvPr/>
        </p:nvPicPr>
        <p:blipFill rotWithShape="1">
          <a:blip r:embed="rId3">
            <a:alphaModFix/>
          </a:blip>
          <a:srcRect b="18890" l="0" r="0" t="0"/>
          <a:stretch/>
        </p:blipFill>
        <p:spPr>
          <a:xfrm>
            <a:off x="1981200" y="0"/>
            <a:ext cx="8455068" cy="6858000"/>
          </a:xfrm>
          <a:prstGeom prst="rect">
            <a:avLst/>
          </a:prstGeom>
          <a:noFill/>
          <a:ln>
            <a:noFill/>
          </a:ln>
        </p:spPr>
      </p:pic>
      <p:sp>
        <p:nvSpPr>
          <p:cNvPr id="1650" name="Google Shape;1650;g311e7b6e11b_0_1548"/>
          <p:cNvSpPr/>
          <p:nvPr/>
        </p:nvSpPr>
        <p:spPr>
          <a:xfrm>
            <a:off x="0" y="0"/>
            <a:ext cx="2026800" cy="6858000"/>
          </a:xfrm>
          <a:prstGeom prst="rect">
            <a:avLst/>
          </a:prstGeom>
          <a:solidFill>
            <a:srgbClr val="29337D"/>
          </a:solidFill>
          <a:ln>
            <a:noFill/>
          </a:ln>
        </p:spPr>
        <p:txBody>
          <a:bodyPr anchorCtr="0" anchor="ctr" bIns="45700" lIns="91425" spcFirstLastPara="1" rIns="91425" wrap="square" tIns="45700">
            <a:noAutofit/>
          </a:bodyPr>
          <a:lstStyle/>
          <a:p>
            <a:pPr indent="0" lvl="0" marL="0" rtl="0" algn="ctr">
              <a:spcBef>
                <a:spcPts val="0"/>
              </a:spcBef>
              <a:spcAft>
                <a:spcPts val="0"/>
              </a:spcAft>
              <a:buNone/>
            </a:pPr>
            <a:r>
              <a:t/>
            </a:r>
            <a:endParaRPr sz="1800">
              <a:solidFill>
                <a:schemeClr val="lt1"/>
              </a:solidFill>
            </a:endParaRPr>
          </a:p>
        </p:txBody>
      </p:sp>
      <p:sp>
        <p:nvSpPr>
          <p:cNvPr id="1651" name="Google Shape;1651;g311e7b6e11b_0_1548"/>
          <p:cNvSpPr/>
          <p:nvPr/>
        </p:nvSpPr>
        <p:spPr>
          <a:xfrm>
            <a:off x="10283512" y="0"/>
            <a:ext cx="1908600" cy="6858000"/>
          </a:xfrm>
          <a:prstGeom prst="rect">
            <a:avLst/>
          </a:prstGeom>
          <a:solidFill>
            <a:srgbClr val="29337D"/>
          </a:solidFill>
          <a:ln>
            <a:noFill/>
          </a:ln>
        </p:spPr>
        <p:txBody>
          <a:bodyPr anchorCtr="0" anchor="ctr" bIns="45700" lIns="91425" spcFirstLastPara="1" rIns="91425" wrap="square" tIns="45700">
            <a:noAutofit/>
          </a:bodyPr>
          <a:lstStyle/>
          <a:p>
            <a:pPr indent="0" lvl="0" marL="0" rtl="0" algn="ctr">
              <a:spcBef>
                <a:spcPts val="0"/>
              </a:spcBef>
              <a:spcAft>
                <a:spcPts val="0"/>
              </a:spcAft>
              <a:buNone/>
            </a:pPr>
            <a:r>
              <a:t/>
            </a:r>
            <a:endParaRPr sz="1800">
              <a:solidFill>
                <a:schemeClr val="lt1"/>
              </a:solidFill>
            </a:endParaRPr>
          </a:p>
        </p:txBody>
      </p:sp>
    </p:spTree>
  </p:cSld>
  <p:clrMapOvr>
    <a:masterClrMapping/>
  </p:clrMapOvr>
</p:sld>
</file>

<file path=ppt/slides/slide6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655" name="Shape 1655"/>
        <p:cNvGrpSpPr/>
        <p:nvPr/>
      </p:nvGrpSpPr>
      <p:grpSpPr>
        <a:xfrm>
          <a:off x="0" y="0"/>
          <a:ext cx="0" cy="0"/>
          <a:chOff x="0" y="0"/>
          <a:chExt cx="0" cy="0"/>
        </a:xfrm>
      </p:grpSpPr>
      <p:sp>
        <p:nvSpPr>
          <p:cNvPr id="1656" name="Google Shape;1656;g311e7b6e11b_0_1554"/>
          <p:cNvSpPr txBox="1"/>
          <p:nvPr>
            <p:ph type="ctrTitle"/>
          </p:nvPr>
        </p:nvSpPr>
        <p:spPr>
          <a:xfrm>
            <a:off x="6175628" y="2829255"/>
            <a:ext cx="6016500" cy="1491000"/>
          </a:xfrm>
          <a:prstGeom prst="rect">
            <a:avLst/>
          </a:prstGeom>
          <a:noFill/>
          <a:ln>
            <a:noFill/>
          </a:ln>
        </p:spPr>
        <p:txBody>
          <a:bodyPr anchorCtr="0" anchor="t" bIns="0" lIns="0" spcFirstLastPara="1" rIns="0" wrap="square" tIns="13325">
            <a:spAutoFit/>
          </a:bodyPr>
          <a:lstStyle/>
          <a:p>
            <a:pPr indent="0" lvl="0" marL="12700" marR="5080" rtl="0" algn="l">
              <a:lnSpc>
                <a:spcPct val="100000"/>
              </a:lnSpc>
              <a:spcBef>
                <a:spcPts val="0"/>
              </a:spcBef>
              <a:spcAft>
                <a:spcPts val="0"/>
              </a:spcAft>
              <a:buNone/>
            </a:pPr>
            <a:r>
              <a:rPr b="1" lang="es-PE" sz="3200">
                <a:solidFill>
                  <a:srgbClr val="FF671F"/>
                </a:solidFill>
                <a:latin typeface="Arial"/>
                <a:ea typeface="Arial"/>
                <a:cs typeface="Arial"/>
                <a:sym typeface="Arial"/>
              </a:rPr>
              <a:t>Incremental housing</a:t>
            </a:r>
            <a:r>
              <a:rPr b="1" lang="es-PE" sz="3200">
                <a:solidFill>
                  <a:srgbClr val="FF671F"/>
                </a:solidFill>
              </a:rPr>
              <a:t> and innovative </a:t>
            </a:r>
            <a:r>
              <a:rPr b="1" lang="es-PE" sz="3200">
                <a:solidFill>
                  <a:srgbClr val="FF671F"/>
                </a:solidFill>
                <a:latin typeface="Arial"/>
                <a:ea typeface="Arial"/>
                <a:cs typeface="Arial"/>
                <a:sym typeface="Arial"/>
              </a:rPr>
              <a:t>materials </a:t>
            </a:r>
            <a:r>
              <a:rPr b="1" lang="es-PE" sz="3200">
                <a:solidFill>
                  <a:srgbClr val="FF671F"/>
                </a:solidFill>
              </a:rPr>
              <a:t>against</a:t>
            </a:r>
            <a:r>
              <a:rPr b="1" lang="es-PE" sz="3200">
                <a:solidFill>
                  <a:srgbClr val="FF671F"/>
                </a:solidFill>
                <a:latin typeface="Arial"/>
                <a:ea typeface="Arial"/>
                <a:cs typeface="Arial"/>
                <a:sym typeface="Arial"/>
              </a:rPr>
              <a:t> climate change</a:t>
            </a:r>
            <a:endParaRPr sz="3200">
              <a:latin typeface="Arial"/>
              <a:ea typeface="Arial"/>
              <a:cs typeface="Arial"/>
              <a:sym typeface="Arial"/>
            </a:endParaRPr>
          </a:p>
        </p:txBody>
      </p:sp>
      <p:sp>
        <p:nvSpPr>
          <p:cNvPr id="1657" name="Google Shape;1657;g311e7b6e11b_0_1554"/>
          <p:cNvSpPr txBox="1"/>
          <p:nvPr/>
        </p:nvSpPr>
        <p:spPr>
          <a:xfrm>
            <a:off x="8818626" y="4536185"/>
            <a:ext cx="2664600" cy="382200"/>
          </a:xfrm>
          <a:prstGeom prst="rect">
            <a:avLst/>
          </a:prstGeom>
          <a:noFill/>
          <a:ln>
            <a:noFill/>
          </a:ln>
        </p:spPr>
        <p:txBody>
          <a:bodyPr anchorCtr="0" anchor="t" bIns="0" lIns="0" spcFirstLastPara="1" rIns="0" wrap="square" tIns="12700">
            <a:spAutoFit/>
          </a:bodyPr>
          <a:lstStyle/>
          <a:p>
            <a:pPr indent="0" lvl="0" marL="12700" rtl="0" algn="l">
              <a:lnSpc>
                <a:spcPct val="100000"/>
              </a:lnSpc>
              <a:spcBef>
                <a:spcPts val="0"/>
              </a:spcBef>
              <a:spcAft>
                <a:spcPts val="0"/>
              </a:spcAft>
              <a:buNone/>
            </a:pPr>
            <a:r>
              <a:rPr lang="es-PE" sz="2400">
                <a:solidFill>
                  <a:srgbClr val="FFFFFF"/>
                </a:solidFill>
                <a:latin typeface="Arial"/>
                <a:ea typeface="Arial"/>
                <a:cs typeface="Arial"/>
                <a:sym typeface="Arial"/>
              </a:rPr>
              <a:t>LAC EXPERIENCE</a:t>
            </a:r>
            <a:endParaRPr sz="2400">
              <a:latin typeface="Arial"/>
              <a:ea typeface="Arial"/>
              <a:cs typeface="Arial"/>
              <a:sym typeface="Arial"/>
            </a:endParaRPr>
          </a:p>
        </p:txBody>
      </p:sp>
      <p:pic>
        <p:nvPicPr>
          <p:cNvPr id="1658" name="Google Shape;1658;g311e7b6e11b_0_1554"/>
          <p:cNvPicPr preferRelativeResize="0"/>
          <p:nvPr/>
        </p:nvPicPr>
        <p:blipFill rotWithShape="1">
          <a:blip r:embed="rId3">
            <a:alphaModFix/>
          </a:blip>
          <a:srcRect b="0" l="0" r="0" t="0"/>
          <a:stretch/>
        </p:blipFill>
        <p:spPr>
          <a:xfrm>
            <a:off x="198120" y="180682"/>
            <a:ext cx="3185288" cy="1065441"/>
          </a:xfrm>
          <a:prstGeom prst="rect">
            <a:avLst/>
          </a:prstGeom>
          <a:noFill/>
          <a:ln>
            <a:noFill/>
          </a:ln>
        </p:spPr>
      </p:pic>
    </p:spTree>
  </p:cSld>
  <p:clrMapOvr>
    <a:masterClrMapping/>
  </p:clrMapOvr>
</p:sld>
</file>

<file path=ppt/slides/slide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27" name="Shape 527"/>
        <p:cNvGrpSpPr/>
        <p:nvPr/>
      </p:nvGrpSpPr>
      <p:grpSpPr>
        <a:xfrm>
          <a:off x="0" y="0"/>
          <a:ext cx="0" cy="0"/>
          <a:chOff x="0" y="0"/>
          <a:chExt cx="0" cy="0"/>
        </a:xfrm>
      </p:grpSpPr>
      <p:sp>
        <p:nvSpPr>
          <p:cNvPr id="528" name="Google Shape;528;g311d5cb9a0a_0_276"/>
          <p:cNvSpPr/>
          <p:nvPr/>
        </p:nvSpPr>
        <p:spPr>
          <a:xfrm>
            <a:off x="327178" y="217215"/>
            <a:ext cx="11551500" cy="6459600"/>
          </a:xfrm>
          <a:prstGeom prst="rect">
            <a:avLst/>
          </a:prstGeom>
          <a:solidFill>
            <a:srgbClr val="F2F2F2"/>
          </a:solidFill>
          <a:ln>
            <a:noFill/>
          </a:ln>
        </p:spPr>
        <p:txBody>
          <a:bodyPr anchorCtr="0" anchor="ctr" bIns="22850" lIns="45725" spcFirstLastPara="1" rIns="45725" wrap="square" tIns="22850">
            <a:noAutofit/>
          </a:bodyPr>
          <a:lstStyle/>
          <a:p>
            <a:pPr indent="0" lvl="0" marL="0" marR="0" rtl="0" algn="ctr">
              <a:lnSpc>
                <a:spcPct val="70707"/>
              </a:lnSpc>
              <a:spcBef>
                <a:spcPts val="0"/>
              </a:spcBef>
              <a:spcAft>
                <a:spcPts val="0"/>
              </a:spcAft>
              <a:buClr>
                <a:srgbClr val="000000"/>
              </a:buClr>
              <a:buSzPts val="5000"/>
              <a:buFont typeface="Calibri"/>
              <a:buNone/>
            </a:pPr>
            <a:r>
              <a:t/>
            </a:r>
            <a:endParaRPr b="0" i="0" sz="5000" u="none" cap="none" strike="noStrike">
              <a:solidFill>
                <a:schemeClr val="lt1"/>
              </a:solidFill>
              <a:latin typeface="Calibri"/>
              <a:ea typeface="Calibri"/>
              <a:cs typeface="Calibri"/>
              <a:sym typeface="Calibri"/>
            </a:endParaRPr>
          </a:p>
        </p:txBody>
      </p:sp>
      <p:pic>
        <p:nvPicPr>
          <p:cNvPr id="529" name="Google Shape;529;g311d5cb9a0a_0_276"/>
          <p:cNvPicPr preferRelativeResize="0"/>
          <p:nvPr/>
        </p:nvPicPr>
        <p:blipFill rotWithShape="1">
          <a:blip r:embed="rId3">
            <a:alphaModFix/>
          </a:blip>
          <a:srcRect b="0" l="0" r="0" t="0"/>
          <a:stretch/>
        </p:blipFill>
        <p:spPr>
          <a:xfrm>
            <a:off x="10732998" y="5808488"/>
            <a:ext cx="1458243" cy="1034272"/>
          </a:xfrm>
          <a:prstGeom prst="rect">
            <a:avLst/>
          </a:prstGeom>
          <a:noFill/>
          <a:ln>
            <a:noFill/>
          </a:ln>
        </p:spPr>
      </p:pic>
      <p:sp>
        <p:nvSpPr>
          <p:cNvPr id="530" name="Google Shape;530;g311d5cb9a0a_0_276"/>
          <p:cNvSpPr txBox="1"/>
          <p:nvPr/>
        </p:nvSpPr>
        <p:spPr>
          <a:xfrm>
            <a:off x="529408" y="266434"/>
            <a:ext cx="6783000" cy="661800"/>
          </a:xfrm>
          <a:prstGeom prst="rect">
            <a:avLst/>
          </a:prstGeom>
          <a:noFill/>
          <a:ln>
            <a:noFill/>
          </a:ln>
        </p:spPr>
        <p:txBody>
          <a:bodyPr anchorCtr="0" anchor="t" bIns="22850" lIns="45725" spcFirstLastPara="1" rIns="45725" wrap="square" tIns="22850">
            <a:spAutoFit/>
          </a:bodyPr>
          <a:lstStyle/>
          <a:p>
            <a:pPr indent="0" lvl="0" marL="0" marR="0" rtl="0" algn="ctr">
              <a:lnSpc>
                <a:spcPct val="100000"/>
              </a:lnSpc>
              <a:spcBef>
                <a:spcPts val="0"/>
              </a:spcBef>
              <a:spcAft>
                <a:spcPts val="0"/>
              </a:spcAft>
              <a:buClr>
                <a:srgbClr val="833C0B"/>
              </a:buClr>
              <a:buSzPts val="2000"/>
              <a:buFont typeface="Jost Light"/>
              <a:buNone/>
            </a:pPr>
            <a:r>
              <a:rPr b="1" i="0" lang="es-PE" sz="2000" u="none" cap="none" strike="noStrike">
                <a:solidFill>
                  <a:srgbClr val="833C0B"/>
                </a:solidFill>
                <a:latin typeface="Jost Light"/>
                <a:ea typeface="Jost Light"/>
                <a:cs typeface="Jost Light"/>
                <a:sym typeface="Jost Light"/>
              </a:rPr>
              <a:t>FINANCING FOR IMPROVEMENT AND INCREMENTAL HOUSING</a:t>
            </a:r>
            <a:endParaRPr b="1" i="0" sz="2000" u="none" cap="none" strike="noStrike">
              <a:solidFill>
                <a:srgbClr val="833C0B"/>
              </a:solidFill>
              <a:latin typeface="Jost Light"/>
              <a:ea typeface="Jost Light"/>
              <a:cs typeface="Jost Light"/>
              <a:sym typeface="Jost Light"/>
            </a:endParaRPr>
          </a:p>
        </p:txBody>
      </p:sp>
      <p:pic>
        <p:nvPicPr>
          <p:cNvPr id="531" name="Google Shape;531;g311d5cb9a0a_0_276"/>
          <p:cNvPicPr preferRelativeResize="0"/>
          <p:nvPr/>
        </p:nvPicPr>
        <p:blipFill rotWithShape="1">
          <a:blip r:embed="rId4">
            <a:alphaModFix/>
          </a:blip>
          <a:srcRect b="0" l="0" r="0" t="0"/>
          <a:stretch/>
        </p:blipFill>
        <p:spPr>
          <a:xfrm>
            <a:off x="2374895" y="6180437"/>
            <a:ext cx="536023" cy="234158"/>
          </a:xfrm>
          <a:prstGeom prst="rect">
            <a:avLst/>
          </a:prstGeom>
          <a:noFill/>
          <a:ln>
            <a:noFill/>
          </a:ln>
        </p:spPr>
      </p:pic>
      <p:pic>
        <p:nvPicPr>
          <p:cNvPr id="532" name="Google Shape;532;g311d5cb9a0a_0_276"/>
          <p:cNvPicPr preferRelativeResize="0"/>
          <p:nvPr/>
        </p:nvPicPr>
        <p:blipFill rotWithShape="1">
          <a:blip r:embed="rId5">
            <a:alphaModFix/>
          </a:blip>
          <a:srcRect b="0" l="19400" r="0" t="0"/>
          <a:stretch/>
        </p:blipFill>
        <p:spPr>
          <a:xfrm flipH="1">
            <a:off x="-2" y="5793248"/>
            <a:ext cx="2973350" cy="1049513"/>
          </a:xfrm>
          <a:prstGeom prst="rect">
            <a:avLst/>
          </a:prstGeom>
          <a:noFill/>
          <a:ln>
            <a:noFill/>
          </a:ln>
        </p:spPr>
      </p:pic>
      <p:cxnSp>
        <p:nvCxnSpPr>
          <p:cNvPr id="533" name="Google Shape;533;g311d5cb9a0a_0_276"/>
          <p:cNvCxnSpPr/>
          <p:nvPr/>
        </p:nvCxnSpPr>
        <p:spPr>
          <a:xfrm>
            <a:off x="2178494" y="2868562"/>
            <a:ext cx="7662300" cy="0"/>
          </a:xfrm>
          <a:prstGeom prst="straightConnector1">
            <a:avLst/>
          </a:prstGeom>
          <a:noFill/>
          <a:ln cap="flat" cmpd="sng" w="38100">
            <a:solidFill>
              <a:srgbClr val="272422"/>
            </a:solidFill>
            <a:prstDash val="solid"/>
            <a:round/>
            <a:headEnd len="med" w="med" type="none"/>
            <a:tailEnd len="med" w="med" type="none"/>
          </a:ln>
        </p:spPr>
      </p:cxnSp>
      <p:grpSp>
        <p:nvGrpSpPr>
          <p:cNvPr id="534" name="Google Shape;534;g311d5cb9a0a_0_276"/>
          <p:cNvGrpSpPr/>
          <p:nvPr/>
        </p:nvGrpSpPr>
        <p:grpSpPr>
          <a:xfrm>
            <a:off x="1133570" y="1867548"/>
            <a:ext cx="2100989" cy="2101500"/>
            <a:chOff x="2449625" y="4305670"/>
            <a:chExt cx="4201138" cy="4203840"/>
          </a:xfrm>
        </p:grpSpPr>
        <p:sp>
          <p:nvSpPr>
            <p:cNvPr id="535" name="Google Shape;535;g311d5cb9a0a_0_276"/>
            <p:cNvSpPr/>
            <p:nvPr/>
          </p:nvSpPr>
          <p:spPr>
            <a:xfrm>
              <a:off x="2449625" y="4305670"/>
              <a:ext cx="4201138" cy="4203840"/>
            </a:xfrm>
            <a:custGeom>
              <a:rect b="b" l="l" r="r" t="t"/>
              <a:pathLst>
                <a:path extrusionOk="0" h="5004572" w="5001355">
                  <a:moveTo>
                    <a:pt x="3857256" y="4974586"/>
                  </a:moveTo>
                  <a:cubicBezTo>
                    <a:pt x="3867072" y="4973419"/>
                    <a:pt x="3869441" y="4979868"/>
                    <a:pt x="3872705" y="4984767"/>
                  </a:cubicBezTo>
                  <a:cubicBezTo>
                    <a:pt x="3875074" y="4991215"/>
                    <a:pt x="3872785" y="4996935"/>
                    <a:pt x="3864258" y="4997628"/>
                  </a:cubicBezTo>
                  <a:cubicBezTo>
                    <a:pt x="3856522" y="5000471"/>
                    <a:pt x="3849391" y="4996993"/>
                    <a:pt x="3848706" y="4991145"/>
                  </a:cubicBezTo>
                  <a:cubicBezTo>
                    <a:pt x="3848915" y="4983750"/>
                    <a:pt x="3849915" y="4978504"/>
                    <a:pt x="3857256" y="4974586"/>
                  </a:cubicBezTo>
                  <a:close/>
                  <a:moveTo>
                    <a:pt x="1160797" y="4917397"/>
                  </a:moveTo>
                  <a:cubicBezTo>
                    <a:pt x="1160961" y="4933143"/>
                    <a:pt x="1161978" y="4951210"/>
                    <a:pt x="1162569" y="4968116"/>
                  </a:cubicBezTo>
                  <a:cubicBezTo>
                    <a:pt x="1142515" y="4951775"/>
                    <a:pt x="1134071" y="4936437"/>
                    <a:pt x="1160797" y="4917397"/>
                  </a:cubicBezTo>
                  <a:close/>
                  <a:moveTo>
                    <a:pt x="2525602" y="4897264"/>
                  </a:moveTo>
                  <a:cubicBezTo>
                    <a:pt x="2535320" y="4895390"/>
                    <a:pt x="2545609" y="4897719"/>
                    <a:pt x="2556174" y="4908770"/>
                  </a:cubicBezTo>
                  <a:cubicBezTo>
                    <a:pt x="2564542" y="4913840"/>
                    <a:pt x="2564447" y="4920663"/>
                    <a:pt x="2563206" y="4927907"/>
                  </a:cubicBezTo>
                  <a:cubicBezTo>
                    <a:pt x="2569263" y="4951474"/>
                    <a:pt x="2555853" y="4964547"/>
                    <a:pt x="2536806" y="4972903"/>
                  </a:cubicBezTo>
                  <a:cubicBezTo>
                    <a:pt x="2514493" y="4986531"/>
                    <a:pt x="2498980" y="4986800"/>
                    <a:pt x="2499457" y="4952687"/>
                  </a:cubicBezTo>
                  <a:cubicBezTo>
                    <a:pt x="2485280" y="4938890"/>
                    <a:pt x="2484152" y="4921657"/>
                    <a:pt x="2498441" y="4910976"/>
                  </a:cubicBezTo>
                  <a:cubicBezTo>
                    <a:pt x="2506733" y="4905215"/>
                    <a:pt x="2515882" y="4899138"/>
                    <a:pt x="2525602" y="4897264"/>
                  </a:cubicBezTo>
                  <a:close/>
                  <a:moveTo>
                    <a:pt x="2684668" y="4890237"/>
                  </a:moveTo>
                  <a:cubicBezTo>
                    <a:pt x="2683376" y="4890712"/>
                    <a:pt x="2682562" y="4892475"/>
                    <a:pt x="2680797" y="4891659"/>
                  </a:cubicBezTo>
                  <a:cubicBezTo>
                    <a:pt x="2681745" y="4894239"/>
                    <a:pt x="2683036" y="4893764"/>
                    <a:pt x="2683511" y="4895055"/>
                  </a:cubicBezTo>
                  <a:cubicBezTo>
                    <a:pt x="2683036" y="4893764"/>
                    <a:pt x="2684324" y="4893291"/>
                    <a:pt x="2684668" y="4890237"/>
                  </a:cubicBezTo>
                  <a:close/>
                  <a:moveTo>
                    <a:pt x="1668114" y="4886869"/>
                  </a:moveTo>
                  <a:cubicBezTo>
                    <a:pt x="1669613" y="4887539"/>
                    <a:pt x="1673085" y="4893581"/>
                    <a:pt x="1673166" y="4897209"/>
                  </a:cubicBezTo>
                  <a:cubicBezTo>
                    <a:pt x="1673641" y="4901913"/>
                    <a:pt x="1671587" y="4909985"/>
                    <a:pt x="1664086" y="4906644"/>
                  </a:cubicBezTo>
                  <a:cubicBezTo>
                    <a:pt x="1661484" y="4906380"/>
                    <a:pt x="1659510" y="4901007"/>
                    <a:pt x="1657931" y="4896709"/>
                  </a:cubicBezTo>
                  <a:cubicBezTo>
                    <a:pt x="1658797" y="4893952"/>
                    <a:pt x="1659667" y="4891193"/>
                    <a:pt x="1661156" y="4889273"/>
                  </a:cubicBezTo>
                  <a:cubicBezTo>
                    <a:pt x="1662646" y="4887355"/>
                    <a:pt x="1664758" y="4886273"/>
                    <a:pt x="1668114" y="4886869"/>
                  </a:cubicBezTo>
                  <a:close/>
                  <a:moveTo>
                    <a:pt x="2898253" y="4882017"/>
                  </a:moveTo>
                  <a:cubicBezTo>
                    <a:pt x="2888393" y="4887053"/>
                    <a:pt x="2903750" y="4889890"/>
                    <a:pt x="2902371" y="4893223"/>
                  </a:cubicBezTo>
                  <a:cubicBezTo>
                    <a:pt x="2888137" y="4925303"/>
                    <a:pt x="2851257" y="4899284"/>
                    <a:pt x="2831761" y="4920579"/>
                  </a:cubicBezTo>
                  <a:cubicBezTo>
                    <a:pt x="2839324" y="4923453"/>
                    <a:pt x="2844136" y="4925924"/>
                    <a:pt x="2851695" y="4928800"/>
                  </a:cubicBezTo>
                  <a:cubicBezTo>
                    <a:pt x="2852383" y="4927134"/>
                    <a:pt x="2853074" y="4925467"/>
                    <a:pt x="2853304" y="4922556"/>
                  </a:cubicBezTo>
                  <a:cubicBezTo>
                    <a:pt x="2880350" y="4918271"/>
                    <a:pt x="2899386" y="4902798"/>
                    <a:pt x="2918418" y="4887327"/>
                  </a:cubicBezTo>
                  <a:cubicBezTo>
                    <a:pt x="2920254" y="4885239"/>
                    <a:pt x="2921399" y="4884818"/>
                    <a:pt x="2922544" y="4884397"/>
                  </a:cubicBezTo>
                  <a:cubicBezTo>
                    <a:pt x="2915212" y="4885678"/>
                    <a:pt x="2907876" y="4886960"/>
                    <a:pt x="2900313" y="4884086"/>
                  </a:cubicBezTo>
                  <a:cubicBezTo>
                    <a:pt x="2898711" y="4883262"/>
                    <a:pt x="2898711" y="4883262"/>
                    <a:pt x="2898253" y="4882017"/>
                  </a:cubicBezTo>
                  <a:close/>
                  <a:moveTo>
                    <a:pt x="2634606" y="4873505"/>
                  </a:moveTo>
                  <a:cubicBezTo>
                    <a:pt x="2634606" y="4873505"/>
                    <a:pt x="2634606" y="4873505"/>
                    <a:pt x="2635554" y="4876084"/>
                  </a:cubicBezTo>
                  <a:cubicBezTo>
                    <a:pt x="2635554" y="4876084"/>
                    <a:pt x="2635554" y="4876084"/>
                    <a:pt x="2638133" y="4875137"/>
                  </a:cubicBezTo>
                  <a:cubicBezTo>
                    <a:pt x="2635554" y="4876084"/>
                    <a:pt x="2634606" y="4873505"/>
                    <a:pt x="2634606" y="4873505"/>
                  </a:cubicBezTo>
                  <a:close/>
                  <a:moveTo>
                    <a:pt x="1045534" y="4869987"/>
                  </a:moveTo>
                  <a:cubicBezTo>
                    <a:pt x="1054659" y="4868123"/>
                    <a:pt x="1066157" y="4874493"/>
                    <a:pt x="1082598" y="4888977"/>
                  </a:cubicBezTo>
                  <a:cubicBezTo>
                    <a:pt x="1086185" y="4891632"/>
                    <a:pt x="1088624" y="4894709"/>
                    <a:pt x="1092215" y="4897362"/>
                  </a:cubicBezTo>
                  <a:cubicBezTo>
                    <a:pt x="1115179" y="4920706"/>
                    <a:pt x="1095134" y="4937341"/>
                    <a:pt x="1084869" y="4955678"/>
                  </a:cubicBezTo>
                  <a:cubicBezTo>
                    <a:pt x="1077095" y="4955886"/>
                    <a:pt x="1073079" y="4952065"/>
                    <a:pt x="1072089" y="4945808"/>
                  </a:cubicBezTo>
                  <a:cubicBezTo>
                    <a:pt x="1076562" y="4940192"/>
                    <a:pt x="1079458" y="4933831"/>
                    <a:pt x="1082779" y="4928638"/>
                  </a:cubicBezTo>
                  <a:cubicBezTo>
                    <a:pt x="1078063" y="4915804"/>
                    <a:pt x="1074929" y="4903713"/>
                    <a:pt x="1070214" y="4890880"/>
                  </a:cubicBezTo>
                  <a:cubicBezTo>
                    <a:pt x="1055528" y="4893627"/>
                    <a:pt x="1039690" y="4896798"/>
                    <a:pt x="1023856" y="4899967"/>
                  </a:cubicBezTo>
                  <a:cubicBezTo>
                    <a:pt x="1021493" y="4922022"/>
                    <a:pt x="1034544" y="4939739"/>
                    <a:pt x="1036364" y="4958934"/>
                  </a:cubicBezTo>
                  <a:cubicBezTo>
                    <a:pt x="999438" y="4936747"/>
                    <a:pt x="995580" y="4926246"/>
                    <a:pt x="1022703" y="4900391"/>
                  </a:cubicBezTo>
                  <a:cubicBezTo>
                    <a:pt x="1029656" y="4881945"/>
                    <a:pt x="1036409" y="4871850"/>
                    <a:pt x="1045534" y="4869987"/>
                  </a:cubicBezTo>
                  <a:close/>
                  <a:moveTo>
                    <a:pt x="1228503" y="4806425"/>
                  </a:moveTo>
                  <a:cubicBezTo>
                    <a:pt x="1245462" y="4802037"/>
                    <a:pt x="1255662" y="4813771"/>
                    <a:pt x="1262398" y="4834887"/>
                  </a:cubicBezTo>
                  <a:cubicBezTo>
                    <a:pt x="1271594" y="4852479"/>
                    <a:pt x="1264084" y="4861791"/>
                    <a:pt x="1244335" y="4863805"/>
                  </a:cubicBezTo>
                  <a:cubicBezTo>
                    <a:pt x="1226557" y="4886065"/>
                    <a:pt x="1211347" y="4870683"/>
                    <a:pt x="1201863" y="4859751"/>
                  </a:cubicBezTo>
                  <a:cubicBezTo>
                    <a:pt x="1188279" y="4845082"/>
                    <a:pt x="1190407" y="4828572"/>
                    <a:pt x="1209173" y="4816434"/>
                  </a:cubicBezTo>
                  <a:cubicBezTo>
                    <a:pt x="1216449" y="4811140"/>
                    <a:pt x="1222852" y="4807886"/>
                    <a:pt x="1228503" y="4806425"/>
                  </a:cubicBezTo>
                  <a:close/>
                  <a:moveTo>
                    <a:pt x="3129326" y="4781478"/>
                  </a:moveTo>
                  <a:cubicBezTo>
                    <a:pt x="3136094" y="4780216"/>
                    <a:pt x="3144418" y="4780612"/>
                    <a:pt x="3154586" y="4782979"/>
                  </a:cubicBezTo>
                  <a:cubicBezTo>
                    <a:pt x="3147510" y="4808710"/>
                    <a:pt x="3120360" y="4813546"/>
                    <a:pt x="3102639" y="4829053"/>
                  </a:cubicBezTo>
                  <a:cubicBezTo>
                    <a:pt x="3102719" y="4803965"/>
                    <a:pt x="3109020" y="4785264"/>
                    <a:pt x="3129326" y="4781478"/>
                  </a:cubicBezTo>
                  <a:close/>
                  <a:moveTo>
                    <a:pt x="3078313" y="4780682"/>
                  </a:moveTo>
                  <a:cubicBezTo>
                    <a:pt x="3083572" y="4781101"/>
                    <a:pt x="3087692" y="4783351"/>
                    <a:pt x="3087605" y="4790283"/>
                  </a:cubicBezTo>
                  <a:cubicBezTo>
                    <a:pt x="3087836" y="4805253"/>
                    <a:pt x="3074662" y="4808838"/>
                    <a:pt x="3061781" y="4806044"/>
                  </a:cubicBezTo>
                  <a:cubicBezTo>
                    <a:pt x="3054759" y="4804860"/>
                    <a:pt x="3050409" y="4800187"/>
                    <a:pt x="3044548" y="4798576"/>
                  </a:cubicBezTo>
                  <a:cubicBezTo>
                    <a:pt x="3045650" y="4794407"/>
                    <a:pt x="3044837" y="4792197"/>
                    <a:pt x="3044779" y="4788455"/>
                  </a:cubicBezTo>
                  <a:cubicBezTo>
                    <a:pt x="3050990" y="4787427"/>
                    <a:pt x="3057141" y="4782659"/>
                    <a:pt x="3062190" y="4782059"/>
                  </a:cubicBezTo>
                  <a:cubicBezTo>
                    <a:pt x="3066657" y="4781671"/>
                    <a:pt x="3073055" y="4780262"/>
                    <a:pt x="3078313" y="4780682"/>
                  </a:cubicBezTo>
                  <a:close/>
                  <a:moveTo>
                    <a:pt x="2008508" y="4757507"/>
                  </a:moveTo>
                  <a:cubicBezTo>
                    <a:pt x="2014502" y="4758766"/>
                    <a:pt x="2020868" y="4761211"/>
                    <a:pt x="2027457" y="4764496"/>
                  </a:cubicBezTo>
                  <a:cubicBezTo>
                    <a:pt x="2059116" y="4781062"/>
                    <a:pt x="2052276" y="4806403"/>
                    <a:pt x="2037455" y="4831990"/>
                  </a:cubicBezTo>
                  <a:cubicBezTo>
                    <a:pt x="2033579" y="4836099"/>
                    <a:pt x="2029706" y="4840208"/>
                    <a:pt x="2027020" y="4843880"/>
                  </a:cubicBezTo>
                  <a:cubicBezTo>
                    <a:pt x="2018163" y="4882047"/>
                    <a:pt x="2013417" y="4883790"/>
                    <a:pt x="1982079" y="4864421"/>
                  </a:cubicBezTo>
                  <a:cubicBezTo>
                    <a:pt x="1965835" y="4842191"/>
                    <a:pt x="1960263" y="4816041"/>
                    <a:pt x="1968606" y="4787462"/>
                  </a:cubicBezTo>
                  <a:cubicBezTo>
                    <a:pt x="1973468" y="4769563"/>
                    <a:pt x="1981592" y="4760535"/>
                    <a:pt x="1991791" y="4757627"/>
                  </a:cubicBezTo>
                  <a:cubicBezTo>
                    <a:pt x="1996893" y="4756173"/>
                    <a:pt x="2002514" y="4756247"/>
                    <a:pt x="2008508" y="4757507"/>
                  </a:cubicBezTo>
                  <a:close/>
                  <a:moveTo>
                    <a:pt x="874874" y="4717674"/>
                  </a:moveTo>
                  <a:cubicBezTo>
                    <a:pt x="882490" y="4717631"/>
                    <a:pt x="884493" y="4726537"/>
                    <a:pt x="886492" y="4735446"/>
                  </a:cubicBezTo>
                  <a:cubicBezTo>
                    <a:pt x="883793" y="4741947"/>
                    <a:pt x="887806" y="4752870"/>
                    <a:pt x="875484" y="4750510"/>
                  </a:cubicBezTo>
                  <a:cubicBezTo>
                    <a:pt x="866299" y="4749752"/>
                    <a:pt x="864296" y="4740846"/>
                    <a:pt x="863866" y="4732739"/>
                  </a:cubicBezTo>
                  <a:cubicBezTo>
                    <a:pt x="863878" y="4725847"/>
                    <a:pt x="864121" y="4716115"/>
                    <a:pt x="874874" y="4717674"/>
                  </a:cubicBezTo>
                  <a:close/>
                  <a:moveTo>
                    <a:pt x="3351719" y="4716914"/>
                  </a:moveTo>
                  <a:cubicBezTo>
                    <a:pt x="3353642" y="4717622"/>
                    <a:pt x="3355637" y="4719254"/>
                    <a:pt x="3357707" y="4722208"/>
                  </a:cubicBezTo>
                  <a:cubicBezTo>
                    <a:pt x="3391365" y="4742265"/>
                    <a:pt x="3384597" y="4759614"/>
                    <a:pt x="3357832" y="4776202"/>
                  </a:cubicBezTo>
                  <a:cubicBezTo>
                    <a:pt x="3347388" y="4769232"/>
                    <a:pt x="3338536" y="4763026"/>
                    <a:pt x="3338355" y="4748232"/>
                  </a:cubicBezTo>
                  <a:cubicBezTo>
                    <a:pt x="3328348" y="4742452"/>
                    <a:pt x="3328040" y="4734460"/>
                    <a:pt x="3336272" y="4724679"/>
                  </a:cubicBezTo>
                  <a:cubicBezTo>
                    <a:pt x="3339308" y="4722213"/>
                    <a:pt x="3342598" y="4718640"/>
                    <a:pt x="3346162" y="4717161"/>
                  </a:cubicBezTo>
                  <a:cubicBezTo>
                    <a:pt x="3347945" y="4716422"/>
                    <a:pt x="3349796" y="4716207"/>
                    <a:pt x="3351719" y="4716914"/>
                  </a:cubicBezTo>
                  <a:close/>
                  <a:moveTo>
                    <a:pt x="2363194" y="4697420"/>
                  </a:moveTo>
                  <a:cubicBezTo>
                    <a:pt x="2386211" y="4699371"/>
                    <a:pt x="2390844" y="4711980"/>
                    <a:pt x="2391408" y="4728685"/>
                  </a:cubicBezTo>
                  <a:cubicBezTo>
                    <a:pt x="2391936" y="4741500"/>
                    <a:pt x="2388741" y="4751781"/>
                    <a:pt x="2373969" y="4753306"/>
                  </a:cubicBezTo>
                  <a:cubicBezTo>
                    <a:pt x="2348918" y="4753403"/>
                    <a:pt x="2349581" y="4736247"/>
                    <a:pt x="2348211" y="4721139"/>
                  </a:cubicBezTo>
                  <a:cubicBezTo>
                    <a:pt x="2348107" y="4709468"/>
                    <a:pt x="2346772" y="4698249"/>
                    <a:pt x="2363194" y="4697420"/>
                  </a:cubicBezTo>
                  <a:close/>
                  <a:moveTo>
                    <a:pt x="1410534" y="4687552"/>
                  </a:moveTo>
                  <a:cubicBezTo>
                    <a:pt x="1415087" y="4689763"/>
                    <a:pt x="1419415" y="4693577"/>
                    <a:pt x="1424164" y="4695885"/>
                  </a:cubicBezTo>
                  <a:cubicBezTo>
                    <a:pt x="1427333" y="4697423"/>
                    <a:pt x="1430228" y="4701764"/>
                    <a:pt x="1433834" y="4704491"/>
                  </a:cubicBezTo>
                  <a:cubicBezTo>
                    <a:pt x="1416912" y="4708007"/>
                    <a:pt x="1402280" y="4710681"/>
                    <a:pt x="1395557" y="4688834"/>
                  </a:cubicBezTo>
                  <a:cubicBezTo>
                    <a:pt x="1401205" y="4684732"/>
                    <a:pt x="1405982" y="4685341"/>
                    <a:pt x="1410534" y="4687552"/>
                  </a:cubicBezTo>
                  <a:close/>
                  <a:moveTo>
                    <a:pt x="2606307" y="4676963"/>
                  </a:moveTo>
                  <a:cubicBezTo>
                    <a:pt x="2596349" y="4685713"/>
                    <a:pt x="2585904" y="4689551"/>
                    <a:pt x="2572575" y="4685539"/>
                  </a:cubicBezTo>
                  <a:cubicBezTo>
                    <a:pt x="2575047" y="4692267"/>
                    <a:pt x="2574034" y="4700276"/>
                    <a:pt x="2571454" y="4707588"/>
                  </a:cubicBezTo>
                  <a:cubicBezTo>
                    <a:pt x="2569958" y="4710683"/>
                    <a:pt x="2570370" y="4711805"/>
                    <a:pt x="2568457" y="4713780"/>
                  </a:cubicBezTo>
                  <a:cubicBezTo>
                    <a:pt x="2570782" y="4712926"/>
                    <a:pt x="2573514" y="4713195"/>
                    <a:pt x="2574674" y="4712768"/>
                  </a:cubicBezTo>
                  <a:cubicBezTo>
                    <a:pt x="2574262" y="4711647"/>
                    <a:pt x="2573850" y="4710526"/>
                    <a:pt x="2573026" y="4708283"/>
                  </a:cubicBezTo>
                  <a:cubicBezTo>
                    <a:pt x="2579427" y="4697021"/>
                    <a:pt x="2589048" y="4690941"/>
                    <a:pt x="2600805" y="4694258"/>
                  </a:cubicBezTo>
                  <a:cubicBezTo>
                    <a:pt x="2601066" y="4687799"/>
                    <a:pt x="2603310" y="4683156"/>
                    <a:pt x="2606307" y="4676963"/>
                  </a:cubicBezTo>
                  <a:close/>
                  <a:moveTo>
                    <a:pt x="3897980" y="4655197"/>
                  </a:moveTo>
                  <a:cubicBezTo>
                    <a:pt x="3897980" y="4655197"/>
                    <a:pt x="3897980" y="4655197"/>
                    <a:pt x="3895401" y="4656145"/>
                  </a:cubicBezTo>
                  <a:cubicBezTo>
                    <a:pt x="3895401" y="4656145"/>
                    <a:pt x="3896033" y="4657865"/>
                    <a:pt x="3896664" y="4659585"/>
                  </a:cubicBezTo>
                  <a:cubicBezTo>
                    <a:pt x="3898612" y="4656918"/>
                    <a:pt x="3897980" y="4655197"/>
                    <a:pt x="3897980" y="4655197"/>
                  </a:cubicBezTo>
                  <a:close/>
                  <a:moveTo>
                    <a:pt x="3197855" y="4648997"/>
                  </a:moveTo>
                  <a:cubicBezTo>
                    <a:pt x="3196822" y="4649376"/>
                    <a:pt x="3195793" y="4649754"/>
                    <a:pt x="3195392" y="4651852"/>
                  </a:cubicBezTo>
                  <a:cubicBezTo>
                    <a:pt x="3197454" y="4651095"/>
                    <a:pt x="3198486" y="4650715"/>
                    <a:pt x="3200150" y="4652055"/>
                  </a:cubicBezTo>
                  <a:cubicBezTo>
                    <a:pt x="3199519" y="4650336"/>
                    <a:pt x="3197855" y="4648997"/>
                    <a:pt x="3197855" y="4648997"/>
                  </a:cubicBezTo>
                  <a:close/>
                  <a:moveTo>
                    <a:pt x="1413832" y="4642910"/>
                  </a:moveTo>
                  <a:cubicBezTo>
                    <a:pt x="1419955" y="4641493"/>
                    <a:pt x="1427505" y="4647427"/>
                    <a:pt x="1433851" y="4646119"/>
                  </a:cubicBezTo>
                  <a:cubicBezTo>
                    <a:pt x="1439944" y="4652076"/>
                    <a:pt x="1446920" y="4660441"/>
                    <a:pt x="1432544" y="4660259"/>
                  </a:cubicBezTo>
                  <a:cubicBezTo>
                    <a:pt x="1419312" y="4659657"/>
                    <a:pt x="1416054" y="4664952"/>
                    <a:pt x="1416153" y="4675844"/>
                  </a:cubicBezTo>
                  <a:cubicBezTo>
                    <a:pt x="1404150" y="4667961"/>
                    <a:pt x="1402906" y="4657489"/>
                    <a:pt x="1408276" y="4647320"/>
                  </a:cubicBezTo>
                  <a:cubicBezTo>
                    <a:pt x="1409903" y="4644673"/>
                    <a:pt x="1411790" y="4643383"/>
                    <a:pt x="1413832" y="4642910"/>
                  </a:cubicBezTo>
                  <a:close/>
                  <a:moveTo>
                    <a:pt x="3432428" y="4638910"/>
                  </a:moveTo>
                  <a:cubicBezTo>
                    <a:pt x="3433060" y="4640630"/>
                    <a:pt x="3433060" y="4640630"/>
                    <a:pt x="3433692" y="4642349"/>
                  </a:cubicBezTo>
                  <a:lnTo>
                    <a:pt x="3436271" y="4641402"/>
                  </a:lnTo>
                  <a:cubicBezTo>
                    <a:pt x="3435639" y="4639682"/>
                    <a:pt x="3433060" y="4640630"/>
                    <a:pt x="3432428" y="4638910"/>
                  </a:cubicBezTo>
                  <a:close/>
                  <a:moveTo>
                    <a:pt x="1791979" y="4638648"/>
                  </a:moveTo>
                  <a:cubicBezTo>
                    <a:pt x="1807036" y="4668598"/>
                    <a:pt x="1800663" y="4688025"/>
                    <a:pt x="1783745" y="4700811"/>
                  </a:cubicBezTo>
                  <a:cubicBezTo>
                    <a:pt x="1779070" y="4706472"/>
                    <a:pt x="1773284" y="4698085"/>
                    <a:pt x="1769541" y="4691574"/>
                  </a:cubicBezTo>
                  <a:cubicBezTo>
                    <a:pt x="1754570" y="4665534"/>
                    <a:pt x="1783650" y="4660107"/>
                    <a:pt x="1791979" y="4638648"/>
                  </a:cubicBezTo>
                  <a:close/>
                  <a:moveTo>
                    <a:pt x="3049773" y="4633153"/>
                  </a:moveTo>
                  <a:lnTo>
                    <a:pt x="3050720" y="4635730"/>
                  </a:lnTo>
                  <a:cubicBezTo>
                    <a:pt x="3050720" y="4635730"/>
                    <a:pt x="3050720" y="4635730"/>
                    <a:pt x="3053296" y="4634784"/>
                  </a:cubicBezTo>
                  <a:cubicBezTo>
                    <a:pt x="3050720" y="4635730"/>
                    <a:pt x="3050720" y="4635730"/>
                    <a:pt x="3049773" y="4633153"/>
                  </a:cubicBezTo>
                  <a:close/>
                  <a:moveTo>
                    <a:pt x="1321728" y="4606524"/>
                  </a:moveTo>
                  <a:cubicBezTo>
                    <a:pt x="1329667" y="4635722"/>
                    <a:pt x="1314206" y="4646755"/>
                    <a:pt x="1297086" y="4657061"/>
                  </a:cubicBezTo>
                  <a:cubicBezTo>
                    <a:pt x="1292245" y="4662854"/>
                    <a:pt x="1283505" y="4658036"/>
                    <a:pt x="1284589" y="4649609"/>
                  </a:cubicBezTo>
                  <a:cubicBezTo>
                    <a:pt x="1281704" y="4626582"/>
                    <a:pt x="1305109" y="4621997"/>
                    <a:pt x="1321728" y="4606524"/>
                  </a:cubicBezTo>
                  <a:close/>
                  <a:moveTo>
                    <a:pt x="2781637" y="4596488"/>
                  </a:moveTo>
                  <a:cubicBezTo>
                    <a:pt x="2774881" y="4596842"/>
                    <a:pt x="2770550" y="4596305"/>
                    <a:pt x="2766563" y="4596705"/>
                  </a:cubicBezTo>
                  <a:cubicBezTo>
                    <a:pt x="2766040" y="4599026"/>
                    <a:pt x="2764992" y="4603668"/>
                    <a:pt x="2763942" y="4608312"/>
                  </a:cubicBezTo>
                  <a:cubicBezTo>
                    <a:pt x="2767762" y="4603715"/>
                    <a:pt x="2772272" y="4600993"/>
                    <a:pt x="2781637" y="4596488"/>
                  </a:cubicBezTo>
                  <a:close/>
                  <a:moveTo>
                    <a:pt x="1403736" y="4558831"/>
                  </a:moveTo>
                  <a:cubicBezTo>
                    <a:pt x="1403687" y="4567802"/>
                    <a:pt x="1403638" y="4576774"/>
                    <a:pt x="1402369" y="4585162"/>
                  </a:cubicBezTo>
                  <a:lnTo>
                    <a:pt x="1394343" y="4606267"/>
                  </a:lnTo>
                  <a:lnTo>
                    <a:pt x="1404183" y="4609342"/>
                  </a:lnTo>
                  <a:cubicBezTo>
                    <a:pt x="1408369" y="4611281"/>
                    <a:pt x="1411724" y="4614440"/>
                    <a:pt x="1413451" y="4621124"/>
                  </a:cubicBezTo>
                  <a:cubicBezTo>
                    <a:pt x="1413451" y="4621124"/>
                    <a:pt x="1410528" y="4625125"/>
                    <a:pt x="1407952" y="4626071"/>
                  </a:cubicBezTo>
                  <a:cubicBezTo>
                    <a:pt x="1394922" y="4626468"/>
                    <a:pt x="1391605" y="4617440"/>
                    <a:pt x="1389920" y="4604886"/>
                  </a:cubicBezTo>
                  <a:lnTo>
                    <a:pt x="1391585" y="4605406"/>
                  </a:lnTo>
                  <a:lnTo>
                    <a:pt x="1381173" y="4592691"/>
                  </a:lnTo>
                  <a:cubicBezTo>
                    <a:pt x="1374911" y="4578720"/>
                    <a:pt x="1386169" y="4568384"/>
                    <a:pt x="1403736" y="4558831"/>
                  </a:cubicBezTo>
                  <a:close/>
                  <a:moveTo>
                    <a:pt x="1366236" y="4531310"/>
                  </a:moveTo>
                  <a:cubicBezTo>
                    <a:pt x="1370551" y="4532257"/>
                    <a:pt x="1372038" y="4550698"/>
                    <a:pt x="1367034" y="4555068"/>
                  </a:cubicBezTo>
                  <a:cubicBezTo>
                    <a:pt x="1352839" y="4570411"/>
                    <a:pt x="1348138" y="4546820"/>
                    <a:pt x="1336426" y="4547327"/>
                  </a:cubicBezTo>
                  <a:cubicBezTo>
                    <a:pt x="1340029" y="4540939"/>
                    <a:pt x="1343938" y="4535389"/>
                    <a:pt x="1348719" y="4532209"/>
                  </a:cubicBezTo>
                  <a:cubicBezTo>
                    <a:pt x="1353499" y="4529028"/>
                    <a:pt x="1359150" y="4528218"/>
                    <a:pt x="1366236" y="4531310"/>
                  </a:cubicBezTo>
                  <a:close/>
                  <a:moveTo>
                    <a:pt x="1679707" y="4529729"/>
                  </a:moveTo>
                  <a:cubicBezTo>
                    <a:pt x="1683223" y="4531130"/>
                    <a:pt x="1686150" y="4534330"/>
                    <a:pt x="1688092" y="4540524"/>
                  </a:cubicBezTo>
                  <a:cubicBezTo>
                    <a:pt x="1689267" y="4540092"/>
                    <a:pt x="1689267" y="4540092"/>
                    <a:pt x="1689693" y="4541251"/>
                  </a:cubicBezTo>
                  <a:cubicBezTo>
                    <a:pt x="1698124" y="4546047"/>
                    <a:pt x="1704631" y="4552865"/>
                    <a:pt x="1709213" y="4561706"/>
                  </a:cubicBezTo>
                  <a:cubicBezTo>
                    <a:pt x="1710373" y="4575752"/>
                    <a:pt x="1705553" y="4588048"/>
                    <a:pt x="1695931" y="4598161"/>
                  </a:cubicBezTo>
                  <a:cubicBezTo>
                    <a:pt x="1697090" y="4612207"/>
                    <a:pt x="1693122" y="4626820"/>
                    <a:pt x="1677537" y="4620705"/>
                  </a:cubicBezTo>
                  <a:cubicBezTo>
                    <a:pt x="1657575" y="4613569"/>
                    <a:pt x="1626914" y="4620887"/>
                    <a:pt x="1626418" y="4586864"/>
                  </a:cubicBezTo>
                  <a:lnTo>
                    <a:pt x="1623642" y="4586569"/>
                  </a:lnTo>
                  <a:lnTo>
                    <a:pt x="1622892" y="4588160"/>
                  </a:lnTo>
                  <a:cubicBezTo>
                    <a:pt x="1616386" y="4581341"/>
                    <a:pt x="1615857" y="4576273"/>
                    <a:pt x="1621205" y="4569046"/>
                  </a:cubicBezTo>
                  <a:cubicBezTo>
                    <a:pt x="1627629" y="4557476"/>
                    <a:pt x="1628071" y="4544158"/>
                    <a:pt x="1643025" y="4541295"/>
                  </a:cubicBezTo>
                  <a:cubicBezTo>
                    <a:pt x="1643348" y="4538545"/>
                    <a:pt x="1643672" y="4535795"/>
                    <a:pt x="1642820" y="4533477"/>
                  </a:cubicBezTo>
                  <a:cubicBezTo>
                    <a:pt x="1653308" y="4537517"/>
                    <a:pt x="1669160" y="4525526"/>
                    <a:pt x="1679707" y="4529729"/>
                  </a:cubicBezTo>
                  <a:close/>
                  <a:moveTo>
                    <a:pt x="3918286" y="4512986"/>
                  </a:moveTo>
                  <a:cubicBezTo>
                    <a:pt x="3929490" y="4513443"/>
                    <a:pt x="3936778" y="4526133"/>
                    <a:pt x="3940674" y="4539338"/>
                  </a:cubicBezTo>
                  <a:cubicBezTo>
                    <a:pt x="3943481" y="4543510"/>
                    <a:pt x="3944323" y="4545802"/>
                    <a:pt x="3946710" y="4548829"/>
                  </a:cubicBezTo>
                  <a:cubicBezTo>
                    <a:pt x="3944760" y="4578167"/>
                    <a:pt x="3939154" y="4580226"/>
                    <a:pt x="3911533" y="4570860"/>
                  </a:cubicBezTo>
                  <a:cubicBezTo>
                    <a:pt x="3891194" y="4553615"/>
                    <a:pt x="3885858" y="4532158"/>
                    <a:pt x="3905758" y="4517040"/>
                  </a:cubicBezTo>
                  <a:cubicBezTo>
                    <a:pt x="3910382" y="4514040"/>
                    <a:pt x="3914552" y="4512833"/>
                    <a:pt x="3918286" y="4512986"/>
                  </a:cubicBezTo>
                  <a:close/>
                  <a:moveTo>
                    <a:pt x="3039543" y="4508116"/>
                  </a:moveTo>
                  <a:cubicBezTo>
                    <a:pt x="3038988" y="4509782"/>
                    <a:pt x="3039461" y="4511071"/>
                    <a:pt x="3038429" y="4511451"/>
                  </a:cubicBezTo>
                  <a:cubicBezTo>
                    <a:pt x="3040964" y="4511983"/>
                    <a:pt x="3041996" y="4511604"/>
                    <a:pt x="3043025" y="4511226"/>
                  </a:cubicBezTo>
                  <a:cubicBezTo>
                    <a:pt x="3042551" y="4509936"/>
                    <a:pt x="3040490" y="4510693"/>
                    <a:pt x="3039543" y="4508116"/>
                  </a:cubicBezTo>
                  <a:close/>
                  <a:moveTo>
                    <a:pt x="2660219" y="4429030"/>
                  </a:moveTo>
                  <a:cubicBezTo>
                    <a:pt x="2647003" y="4440566"/>
                    <a:pt x="2628164" y="4436798"/>
                    <a:pt x="2615265" y="4445547"/>
                  </a:cubicBezTo>
                  <a:cubicBezTo>
                    <a:pt x="2606895" y="4459312"/>
                    <a:pt x="2591286" y="4457029"/>
                    <a:pt x="2577840" y="4460633"/>
                  </a:cubicBezTo>
                  <a:cubicBezTo>
                    <a:pt x="2575907" y="4462679"/>
                    <a:pt x="2573542" y="4463549"/>
                    <a:pt x="2572792" y="4465161"/>
                  </a:cubicBezTo>
                  <a:cubicBezTo>
                    <a:pt x="2575590" y="4465469"/>
                    <a:pt x="2579570" y="4465343"/>
                    <a:pt x="2581618" y="4467263"/>
                  </a:cubicBezTo>
                  <a:cubicBezTo>
                    <a:pt x="2586036" y="4468313"/>
                    <a:pt x="2590881" y="4470541"/>
                    <a:pt x="2593794" y="4474816"/>
                  </a:cubicBezTo>
                  <a:cubicBezTo>
                    <a:pt x="2619670" y="4501388"/>
                    <a:pt x="2603224" y="4511440"/>
                    <a:pt x="2575784" y="4513504"/>
                  </a:cubicBezTo>
                  <a:cubicBezTo>
                    <a:pt x="2561906" y="4515931"/>
                    <a:pt x="2555238" y="4519717"/>
                    <a:pt x="2556881" y="4535149"/>
                  </a:cubicBezTo>
                  <a:cubicBezTo>
                    <a:pt x="2559592" y="4546180"/>
                    <a:pt x="2565101" y="4557519"/>
                    <a:pt x="2578229" y="4556704"/>
                  </a:cubicBezTo>
                  <a:cubicBezTo>
                    <a:pt x="2590925" y="4554712"/>
                    <a:pt x="2601688" y="4554766"/>
                    <a:pt x="2613630" y="4554387"/>
                  </a:cubicBezTo>
                  <a:cubicBezTo>
                    <a:pt x="2622345" y="4552522"/>
                    <a:pt x="2629445" y="4549913"/>
                    <a:pt x="2638272" y="4552015"/>
                  </a:cubicBezTo>
                  <a:cubicBezTo>
                    <a:pt x="2638272" y="4552015"/>
                    <a:pt x="2638704" y="4553192"/>
                    <a:pt x="2639137" y="4554369"/>
                  </a:cubicBezTo>
                  <a:cubicBezTo>
                    <a:pt x="2641796" y="4536021"/>
                    <a:pt x="2650483" y="4519466"/>
                    <a:pt x="2665314" y="4508672"/>
                  </a:cubicBezTo>
                  <a:cubicBezTo>
                    <a:pt x="2666065" y="4507060"/>
                    <a:pt x="2668430" y="4506191"/>
                    <a:pt x="2669613" y="4505756"/>
                  </a:cubicBezTo>
                  <a:cubicBezTo>
                    <a:pt x="2668493" y="4480778"/>
                    <a:pt x="2658659" y="4457664"/>
                    <a:pt x="2663132" y="4433304"/>
                  </a:cubicBezTo>
                  <a:cubicBezTo>
                    <a:pt x="2662699" y="4432127"/>
                    <a:pt x="2661834" y="4429772"/>
                    <a:pt x="2660219" y="4429030"/>
                  </a:cubicBezTo>
                  <a:close/>
                  <a:moveTo>
                    <a:pt x="1502044" y="4425511"/>
                  </a:moveTo>
                  <a:cubicBezTo>
                    <a:pt x="1510127" y="4424176"/>
                    <a:pt x="1518085" y="4428450"/>
                    <a:pt x="1523592" y="4443438"/>
                  </a:cubicBezTo>
                  <a:cubicBezTo>
                    <a:pt x="1542638" y="4440366"/>
                    <a:pt x="1555931" y="4447260"/>
                    <a:pt x="1559916" y="4465425"/>
                  </a:cubicBezTo>
                  <a:cubicBezTo>
                    <a:pt x="1563813" y="4479695"/>
                    <a:pt x="1561277" y="4491096"/>
                    <a:pt x="1542995" y="4492579"/>
                  </a:cubicBezTo>
                  <a:cubicBezTo>
                    <a:pt x="1530388" y="4516840"/>
                    <a:pt x="1507364" y="4520065"/>
                    <a:pt x="1491529" y="4506254"/>
                  </a:cubicBezTo>
                  <a:cubicBezTo>
                    <a:pt x="1474851" y="4490136"/>
                    <a:pt x="1463922" y="4464054"/>
                    <a:pt x="1479744" y="4441229"/>
                  </a:cubicBezTo>
                  <a:cubicBezTo>
                    <a:pt x="1485750" y="4433787"/>
                    <a:pt x="1493960" y="4426845"/>
                    <a:pt x="1502044" y="4425511"/>
                  </a:cubicBezTo>
                  <a:close/>
                  <a:moveTo>
                    <a:pt x="4064150" y="4404834"/>
                  </a:moveTo>
                  <a:cubicBezTo>
                    <a:pt x="4070809" y="4401594"/>
                    <a:pt x="4078133" y="4411100"/>
                    <a:pt x="4085111" y="4413414"/>
                  </a:cubicBezTo>
                  <a:cubicBezTo>
                    <a:pt x="4096392" y="4414473"/>
                    <a:pt x="4098139" y="4422938"/>
                    <a:pt x="4095091" y="4433165"/>
                  </a:cubicBezTo>
                  <a:cubicBezTo>
                    <a:pt x="4090420" y="4442687"/>
                    <a:pt x="4082736" y="4440306"/>
                    <a:pt x="4074634" y="4436779"/>
                  </a:cubicBezTo>
                  <a:cubicBezTo>
                    <a:pt x="4049800" y="4443301"/>
                    <a:pt x="4053922" y="4424874"/>
                    <a:pt x="4057750" y="4413060"/>
                  </a:cubicBezTo>
                  <a:cubicBezTo>
                    <a:pt x="4059787" y="4408409"/>
                    <a:pt x="4061934" y="4405912"/>
                    <a:pt x="4064150" y="4404834"/>
                  </a:cubicBezTo>
                  <a:close/>
                  <a:moveTo>
                    <a:pt x="2718215" y="4392003"/>
                  </a:moveTo>
                  <a:cubicBezTo>
                    <a:pt x="2715351" y="4394275"/>
                    <a:pt x="2712491" y="4396545"/>
                    <a:pt x="2709232" y="4397743"/>
                  </a:cubicBezTo>
                  <a:cubicBezTo>
                    <a:pt x="2708936" y="4400291"/>
                    <a:pt x="2708641" y="4402838"/>
                    <a:pt x="2709036" y="4403913"/>
                  </a:cubicBezTo>
                  <a:cubicBezTo>
                    <a:pt x="2709526" y="4408611"/>
                    <a:pt x="2707061" y="4411956"/>
                    <a:pt x="2704591" y="4415302"/>
                  </a:cubicBezTo>
                  <a:cubicBezTo>
                    <a:pt x="2707749" y="4423898"/>
                    <a:pt x="2716634" y="4414536"/>
                    <a:pt x="2721767" y="4415089"/>
                  </a:cubicBezTo>
                  <a:cubicBezTo>
                    <a:pt x="2715350" y="4407691"/>
                    <a:pt x="2715155" y="4400444"/>
                    <a:pt x="2718215" y="4392003"/>
                  </a:cubicBezTo>
                  <a:close/>
                  <a:moveTo>
                    <a:pt x="1432658" y="4390134"/>
                  </a:moveTo>
                  <a:cubicBezTo>
                    <a:pt x="1436768" y="4408511"/>
                    <a:pt x="1438427" y="4423812"/>
                    <a:pt x="1432676" y="4440509"/>
                  </a:cubicBezTo>
                  <a:cubicBezTo>
                    <a:pt x="1435928" y="4456551"/>
                    <a:pt x="1428276" y="4475273"/>
                    <a:pt x="1441268" y="4489061"/>
                  </a:cubicBezTo>
                  <a:cubicBezTo>
                    <a:pt x="1441392" y="4492993"/>
                    <a:pt x="1442250" y="4495329"/>
                    <a:pt x="1441945" y="4498093"/>
                  </a:cubicBezTo>
                  <a:cubicBezTo>
                    <a:pt x="1450339" y="4502964"/>
                    <a:pt x="1459469" y="4506239"/>
                    <a:pt x="1458676" y="4518462"/>
                  </a:cubicBezTo>
                  <a:cubicBezTo>
                    <a:pt x="1460211" y="4529831"/>
                    <a:pt x="1461746" y="4541199"/>
                    <a:pt x="1458931" y="4551515"/>
                  </a:cubicBezTo>
                  <a:cubicBezTo>
                    <a:pt x="1460830" y="4549492"/>
                    <a:pt x="1462728" y="4547468"/>
                    <a:pt x="1464627" y="4545444"/>
                  </a:cubicBezTo>
                  <a:cubicBezTo>
                    <a:pt x="1485814" y="4520424"/>
                    <a:pt x="1536052" y="4520528"/>
                    <a:pt x="1573672" y="4543830"/>
                  </a:cubicBezTo>
                  <a:cubicBezTo>
                    <a:pt x="1591138" y="4562603"/>
                    <a:pt x="1599599" y="4582034"/>
                    <a:pt x="1577553" y="4604718"/>
                  </a:cubicBezTo>
                  <a:cubicBezTo>
                    <a:pt x="1575655" y="4606742"/>
                    <a:pt x="1573022" y="4610361"/>
                    <a:pt x="1569959" y="4612812"/>
                  </a:cubicBezTo>
                  <a:cubicBezTo>
                    <a:pt x="1562612" y="4628771"/>
                    <a:pt x="1549074" y="4635070"/>
                    <a:pt x="1532532" y="4633193"/>
                  </a:cubicBezTo>
                  <a:cubicBezTo>
                    <a:pt x="1524202" y="4642883"/>
                    <a:pt x="1517470" y="4653312"/>
                    <a:pt x="1536460" y="4658267"/>
                  </a:cubicBezTo>
                  <a:cubicBezTo>
                    <a:pt x="1547918" y="4660687"/>
                    <a:pt x="1550922" y="4668863"/>
                    <a:pt x="1549700" y="4679919"/>
                  </a:cubicBezTo>
                  <a:cubicBezTo>
                    <a:pt x="1554421" y="4692769"/>
                    <a:pt x="1566555" y="4704221"/>
                    <a:pt x="1553264" y="4718384"/>
                  </a:cubicBezTo>
                  <a:cubicBezTo>
                    <a:pt x="1539796" y="4739243"/>
                    <a:pt x="1518111" y="4748537"/>
                    <a:pt x="1498448" y="4759739"/>
                  </a:cubicBezTo>
                  <a:cubicBezTo>
                    <a:pt x="1499619" y="4784500"/>
                    <a:pt x="1505999" y="4812651"/>
                    <a:pt x="1469245" y="4816874"/>
                  </a:cubicBezTo>
                  <a:cubicBezTo>
                    <a:pt x="1462872" y="4813912"/>
                    <a:pt x="1455336" y="4811378"/>
                    <a:pt x="1450127" y="4807988"/>
                  </a:cubicBezTo>
                  <a:cubicBezTo>
                    <a:pt x="1421022" y="4793491"/>
                    <a:pt x="1432901" y="4771890"/>
                    <a:pt x="1439695" y="4750832"/>
                  </a:cubicBezTo>
                  <a:cubicBezTo>
                    <a:pt x="1446126" y="4743166"/>
                    <a:pt x="1457212" y="4733789"/>
                    <a:pt x="1456841" y="4721992"/>
                  </a:cubicBezTo>
                  <a:cubicBezTo>
                    <a:pt x="1456714" y="4718062"/>
                    <a:pt x="1457019" y="4715298"/>
                    <a:pt x="1456895" y="4711366"/>
                  </a:cubicBezTo>
                  <a:cubicBezTo>
                    <a:pt x="1468164" y="4695293"/>
                    <a:pt x="1475387" y="4675403"/>
                    <a:pt x="1471153" y="4653093"/>
                  </a:cubicBezTo>
                  <a:cubicBezTo>
                    <a:pt x="1471153" y="4653093"/>
                    <a:pt x="1469989" y="4653521"/>
                    <a:pt x="1469560" y="4652352"/>
                  </a:cubicBezTo>
                  <a:cubicBezTo>
                    <a:pt x="1459208" y="4660134"/>
                    <a:pt x="1463071" y="4670647"/>
                    <a:pt x="1461420" y="4680535"/>
                  </a:cubicBezTo>
                  <a:cubicBezTo>
                    <a:pt x="1454065" y="4671305"/>
                    <a:pt x="1450937" y="4659195"/>
                    <a:pt x="1451424" y="4649735"/>
                  </a:cubicBezTo>
                  <a:cubicBezTo>
                    <a:pt x="1449402" y="4647827"/>
                    <a:pt x="1447380" y="4645918"/>
                    <a:pt x="1445787" y="4645177"/>
                  </a:cubicBezTo>
                  <a:cubicBezTo>
                    <a:pt x="1429361" y="4622044"/>
                    <a:pt x="1402769" y="4599994"/>
                    <a:pt x="1440374" y="4572918"/>
                  </a:cubicBezTo>
                  <a:cubicBezTo>
                    <a:pt x="1444171" y="4568871"/>
                    <a:pt x="1446805" y="4565252"/>
                    <a:pt x="1450602" y="4561205"/>
                  </a:cubicBezTo>
                  <a:cubicBezTo>
                    <a:pt x="1441959" y="4548470"/>
                    <a:pt x="1440730" y="4534337"/>
                    <a:pt x="1452856" y="4520601"/>
                  </a:cubicBezTo>
                  <a:cubicBezTo>
                    <a:pt x="1445626" y="4515302"/>
                    <a:pt x="1439253" y="4512340"/>
                    <a:pt x="1432022" y="4507042"/>
                  </a:cubicBezTo>
                  <a:cubicBezTo>
                    <a:pt x="1405550" y="4488926"/>
                    <a:pt x="1423554" y="4462423"/>
                    <a:pt x="1423241" y="4439998"/>
                  </a:cubicBezTo>
                  <a:cubicBezTo>
                    <a:pt x="1430588" y="4424040"/>
                    <a:pt x="1406750" y="4402305"/>
                    <a:pt x="1432658" y="4390134"/>
                  </a:cubicBezTo>
                  <a:close/>
                  <a:moveTo>
                    <a:pt x="3043070" y="4383871"/>
                  </a:moveTo>
                  <a:lnTo>
                    <a:pt x="3042410" y="4386066"/>
                  </a:lnTo>
                  <a:lnTo>
                    <a:pt x="3041122" y="4386539"/>
                  </a:lnTo>
                  <a:cubicBezTo>
                    <a:pt x="3041754" y="4388258"/>
                    <a:pt x="3041754" y="4388258"/>
                    <a:pt x="3041754" y="4388258"/>
                  </a:cubicBezTo>
                  <a:lnTo>
                    <a:pt x="3042410" y="4386066"/>
                  </a:lnTo>
                  <a:lnTo>
                    <a:pt x="3043702" y="4385591"/>
                  </a:lnTo>
                  <a:cubicBezTo>
                    <a:pt x="3043702" y="4385591"/>
                    <a:pt x="3043702" y="4385591"/>
                    <a:pt x="3043070" y="4383871"/>
                  </a:cubicBezTo>
                  <a:close/>
                  <a:moveTo>
                    <a:pt x="1218549" y="4357576"/>
                  </a:moveTo>
                  <a:cubicBezTo>
                    <a:pt x="1215974" y="4358523"/>
                    <a:pt x="1215974" y="4358523"/>
                    <a:pt x="1216921" y="4361100"/>
                  </a:cubicBezTo>
                  <a:cubicBezTo>
                    <a:pt x="1219496" y="4360154"/>
                    <a:pt x="1219496" y="4360154"/>
                    <a:pt x="1219496" y="4360154"/>
                  </a:cubicBezTo>
                  <a:close/>
                  <a:moveTo>
                    <a:pt x="4198505" y="4314820"/>
                  </a:moveTo>
                  <a:cubicBezTo>
                    <a:pt x="4207052" y="4317299"/>
                    <a:pt x="4209781" y="4324727"/>
                    <a:pt x="4209359" y="4330503"/>
                  </a:cubicBezTo>
                  <a:cubicBezTo>
                    <a:pt x="4208724" y="4339166"/>
                    <a:pt x="4203570" y="4342464"/>
                    <a:pt x="4198177" y="4341636"/>
                  </a:cubicBezTo>
                  <a:cubicBezTo>
                    <a:pt x="4188294" y="4342457"/>
                    <a:pt x="4185110" y="4333792"/>
                    <a:pt x="4185745" y="4325128"/>
                  </a:cubicBezTo>
                  <a:cubicBezTo>
                    <a:pt x="4186063" y="4320797"/>
                    <a:pt x="4187512" y="4317805"/>
                    <a:pt x="4189751" y="4316104"/>
                  </a:cubicBezTo>
                  <a:cubicBezTo>
                    <a:pt x="4191990" y="4314403"/>
                    <a:pt x="4195018" y="4313994"/>
                    <a:pt x="4198505" y="4314820"/>
                  </a:cubicBezTo>
                  <a:close/>
                  <a:moveTo>
                    <a:pt x="705661" y="4305445"/>
                  </a:moveTo>
                  <a:cubicBezTo>
                    <a:pt x="708371" y="4304128"/>
                    <a:pt x="711794" y="4304323"/>
                    <a:pt x="716216" y="4306795"/>
                  </a:cubicBezTo>
                  <a:cubicBezTo>
                    <a:pt x="735028" y="4316276"/>
                    <a:pt x="721885" y="4336131"/>
                    <a:pt x="713486" y="4351511"/>
                  </a:cubicBezTo>
                  <a:cubicBezTo>
                    <a:pt x="710996" y="4355159"/>
                    <a:pt x="708060" y="4357603"/>
                    <a:pt x="705569" y="4361250"/>
                  </a:cubicBezTo>
                  <a:cubicBezTo>
                    <a:pt x="704405" y="4368508"/>
                    <a:pt x="704365" y="4375353"/>
                    <a:pt x="697411" y="4373810"/>
                  </a:cubicBezTo>
                  <a:cubicBezTo>
                    <a:pt x="685754" y="4369897"/>
                    <a:pt x="686035" y="4360231"/>
                    <a:pt x="689009" y="4350943"/>
                  </a:cubicBezTo>
                  <a:cubicBezTo>
                    <a:pt x="689491" y="4345302"/>
                    <a:pt x="690857" y="4342067"/>
                    <a:pt x="692908" y="4337216"/>
                  </a:cubicBezTo>
                  <a:cubicBezTo>
                    <a:pt x="695831" y="4326922"/>
                    <a:pt x="697531" y="4309391"/>
                    <a:pt x="705661" y="4305445"/>
                  </a:cubicBezTo>
                  <a:close/>
                  <a:moveTo>
                    <a:pt x="3922749" y="4277271"/>
                  </a:moveTo>
                  <a:cubicBezTo>
                    <a:pt x="3924093" y="4284525"/>
                    <a:pt x="3928925" y="4290498"/>
                    <a:pt x="3931016" y="4296187"/>
                  </a:cubicBezTo>
                  <a:cubicBezTo>
                    <a:pt x="3933754" y="4296472"/>
                    <a:pt x="3936910" y="4297895"/>
                    <a:pt x="3939325" y="4300883"/>
                  </a:cubicBezTo>
                  <a:cubicBezTo>
                    <a:pt x="3941969" y="4297329"/>
                    <a:pt x="3944931" y="4294626"/>
                    <a:pt x="3948558" y="4293293"/>
                  </a:cubicBezTo>
                  <a:lnTo>
                    <a:pt x="3961793" y="4293918"/>
                  </a:lnTo>
                  <a:lnTo>
                    <a:pt x="3961793" y="4293919"/>
                  </a:lnTo>
                  <a:lnTo>
                    <a:pt x="3964950" y="4295341"/>
                  </a:lnTo>
                  <a:lnTo>
                    <a:pt x="3961793" y="4293918"/>
                  </a:lnTo>
                  <a:lnTo>
                    <a:pt x="3960215" y="4293207"/>
                  </a:lnTo>
                  <a:cubicBezTo>
                    <a:pt x="3957707" y="4286380"/>
                    <a:pt x="3959933" y="4281688"/>
                    <a:pt x="3965320" y="4278417"/>
                  </a:cubicBezTo>
                  <a:cubicBezTo>
                    <a:pt x="3983656" y="4278137"/>
                    <a:pt x="4000926" y="4282123"/>
                    <a:pt x="4001072" y="4304023"/>
                  </a:cubicBezTo>
                  <a:cubicBezTo>
                    <a:pt x="4004280" y="4323506"/>
                    <a:pt x="3993601" y="4333887"/>
                    <a:pt x="3974105" y="4334593"/>
                  </a:cubicBezTo>
                  <a:cubicBezTo>
                    <a:pt x="3967004" y="4347533"/>
                    <a:pt x="3962311" y="4331178"/>
                    <a:pt x="3956510" y="4333309"/>
                  </a:cubicBezTo>
                  <a:cubicBezTo>
                    <a:pt x="3953350" y="4331888"/>
                    <a:pt x="3949870" y="4333167"/>
                    <a:pt x="3945971" y="4333308"/>
                  </a:cubicBezTo>
                  <a:cubicBezTo>
                    <a:pt x="3921830" y="4335721"/>
                    <a:pt x="3914678" y="4330600"/>
                    <a:pt x="3915978" y="4319792"/>
                  </a:cubicBezTo>
                  <a:cubicBezTo>
                    <a:pt x="3914400" y="4319080"/>
                    <a:pt x="3913239" y="4319507"/>
                    <a:pt x="3912821" y="4318369"/>
                  </a:cubicBezTo>
                  <a:cubicBezTo>
                    <a:pt x="3907059" y="4306281"/>
                    <a:pt x="3905526" y="4291347"/>
                    <a:pt x="3922749" y="4277271"/>
                  </a:cubicBezTo>
                  <a:close/>
                  <a:moveTo>
                    <a:pt x="2993738" y="4276991"/>
                  </a:moveTo>
                  <a:cubicBezTo>
                    <a:pt x="2989819" y="4294961"/>
                    <a:pt x="2985897" y="4312932"/>
                    <a:pt x="2953261" y="4302883"/>
                  </a:cubicBezTo>
                  <a:cubicBezTo>
                    <a:pt x="2952815" y="4301669"/>
                    <a:pt x="2951208" y="4300882"/>
                    <a:pt x="2949161" y="4298880"/>
                  </a:cubicBezTo>
                  <a:cubicBezTo>
                    <a:pt x="2951745" y="4313082"/>
                    <a:pt x="2949073" y="4323707"/>
                    <a:pt x="2931773" y="4323176"/>
                  </a:cubicBezTo>
                  <a:cubicBezTo>
                    <a:pt x="2935608" y="4330031"/>
                    <a:pt x="2934361" y="4337377"/>
                    <a:pt x="2929456" y="4341935"/>
                  </a:cubicBezTo>
                  <a:cubicBezTo>
                    <a:pt x="2939176" y="4339741"/>
                    <a:pt x="2945328" y="4345745"/>
                    <a:pt x="2950324" y="4352175"/>
                  </a:cubicBezTo>
                  <a:cubicBezTo>
                    <a:pt x="2957901" y="4336993"/>
                    <a:pt x="2948892" y="4283826"/>
                    <a:pt x="2986524" y="4336119"/>
                  </a:cubicBezTo>
                  <a:cubicBezTo>
                    <a:pt x="2987234" y="4334481"/>
                    <a:pt x="2987949" y="4332841"/>
                    <a:pt x="2989819" y="4330776"/>
                  </a:cubicBezTo>
                  <a:cubicBezTo>
                    <a:pt x="3012735" y="4325111"/>
                    <a:pt x="3020135" y="4305862"/>
                    <a:pt x="3025214" y="4287466"/>
                  </a:cubicBezTo>
                  <a:cubicBezTo>
                    <a:pt x="3010770" y="4298283"/>
                    <a:pt x="2997578" y="4301753"/>
                    <a:pt x="2993738" y="4276991"/>
                  </a:cubicBezTo>
                  <a:close/>
                  <a:moveTo>
                    <a:pt x="3053489" y="4268816"/>
                  </a:moveTo>
                  <a:lnTo>
                    <a:pt x="3050909" y="4269764"/>
                  </a:lnTo>
                  <a:cubicBezTo>
                    <a:pt x="3050909" y="4269764"/>
                    <a:pt x="3050909" y="4269764"/>
                    <a:pt x="3051857" y="4272341"/>
                  </a:cubicBezTo>
                  <a:close/>
                  <a:moveTo>
                    <a:pt x="1285749" y="4204088"/>
                  </a:moveTo>
                  <a:cubicBezTo>
                    <a:pt x="1283455" y="4204931"/>
                    <a:pt x="1282310" y="4205352"/>
                    <a:pt x="1281639" y="4207062"/>
                  </a:cubicBezTo>
                  <a:cubicBezTo>
                    <a:pt x="1282112" y="4208351"/>
                    <a:pt x="1283257" y="4207930"/>
                    <a:pt x="1283731" y="4209220"/>
                  </a:cubicBezTo>
                  <a:cubicBezTo>
                    <a:pt x="1283731" y="4209220"/>
                    <a:pt x="1284205" y="4210510"/>
                    <a:pt x="1284679" y="4211800"/>
                  </a:cubicBezTo>
                  <a:cubicBezTo>
                    <a:pt x="1288592" y="4211825"/>
                    <a:pt x="1291356" y="4212273"/>
                    <a:pt x="1293650" y="4211430"/>
                  </a:cubicBezTo>
                  <a:cubicBezTo>
                    <a:pt x="1292031" y="4210561"/>
                    <a:pt x="1290409" y="4209694"/>
                    <a:pt x="1288790" y="4208825"/>
                  </a:cubicBezTo>
                  <a:cubicBezTo>
                    <a:pt x="1287171" y="4207957"/>
                    <a:pt x="1286697" y="4206667"/>
                    <a:pt x="1285749" y="4204088"/>
                  </a:cubicBezTo>
                  <a:close/>
                  <a:moveTo>
                    <a:pt x="1504218" y="4200902"/>
                  </a:moveTo>
                  <a:cubicBezTo>
                    <a:pt x="1513506" y="4200329"/>
                    <a:pt x="1525266" y="4206030"/>
                    <a:pt x="1536301" y="4210663"/>
                  </a:cubicBezTo>
                  <a:cubicBezTo>
                    <a:pt x="1557872" y="4229464"/>
                    <a:pt x="1552119" y="4260976"/>
                    <a:pt x="1567819" y="4281934"/>
                  </a:cubicBezTo>
                  <a:cubicBezTo>
                    <a:pt x="1576348" y="4301517"/>
                    <a:pt x="1585742" y="4323456"/>
                    <a:pt x="1569359" y="4344176"/>
                  </a:cubicBezTo>
                  <a:cubicBezTo>
                    <a:pt x="1568119" y="4355322"/>
                    <a:pt x="1571270" y="4367528"/>
                    <a:pt x="1562431" y="4376120"/>
                  </a:cubicBezTo>
                  <a:cubicBezTo>
                    <a:pt x="1561068" y="4383303"/>
                    <a:pt x="1561317" y="4391229"/>
                    <a:pt x="1552352" y="4395859"/>
                  </a:cubicBezTo>
                  <a:cubicBezTo>
                    <a:pt x="1533185" y="4416264"/>
                    <a:pt x="1523481" y="4397113"/>
                    <a:pt x="1512418" y="4385142"/>
                  </a:cubicBezTo>
                  <a:cubicBezTo>
                    <a:pt x="1503395" y="4375094"/>
                    <a:pt x="1480212" y="4380939"/>
                    <a:pt x="1481081" y="4357902"/>
                  </a:cubicBezTo>
                  <a:cubicBezTo>
                    <a:pt x="1462786" y="4329880"/>
                    <a:pt x="1466188" y="4299231"/>
                    <a:pt x="1477936" y="4269524"/>
                  </a:cubicBezTo>
                  <a:cubicBezTo>
                    <a:pt x="1476270" y="4254100"/>
                    <a:pt x="1466689" y="4238913"/>
                    <a:pt x="1486965" y="4228790"/>
                  </a:cubicBezTo>
                  <a:cubicBezTo>
                    <a:pt x="1488113" y="4208323"/>
                    <a:pt x="1494930" y="4201475"/>
                    <a:pt x="1504218" y="4200902"/>
                  </a:cubicBezTo>
                  <a:close/>
                  <a:moveTo>
                    <a:pt x="4085929" y="4189000"/>
                  </a:moveTo>
                  <a:cubicBezTo>
                    <a:pt x="4097510" y="4191553"/>
                    <a:pt x="4109534" y="4195305"/>
                    <a:pt x="4106907" y="4209884"/>
                  </a:cubicBezTo>
                  <a:cubicBezTo>
                    <a:pt x="4107066" y="4224803"/>
                    <a:pt x="4099892" y="4234245"/>
                    <a:pt x="4087287" y="4236153"/>
                  </a:cubicBezTo>
                  <a:cubicBezTo>
                    <a:pt x="4067499" y="4236617"/>
                    <a:pt x="4069836" y="4224866"/>
                    <a:pt x="4069385" y="4212778"/>
                  </a:cubicBezTo>
                  <a:cubicBezTo>
                    <a:pt x="4069375" y="4201891"/>
                    <a:pt x="4069657" y="4188172"/>
                    <a:pt x="4085929" y="4189000"/>
                  </a:cubicBezTo>
                  <a:close/>
                  <a:moveTo>
                    <a:pt x="4314808" y="4188347"/>
                  </a:moveTo>
                  <a:cubicBezTo>
                    <a:pt x="4322726" y="4186658"/>
                    <a:pt x="4330073" y="4190057"/>
                    <a:pt x="4329612" y="4198765"/>
                  </a:cubicBezTo>
                  <a:cubicBezTo>
                    <a:pt x="4330512" y="4204533"/>
                    <a:pt x="4326324" y="4209730"/>
                    <a:pt x="4319767" y="4208481"/>
                  </a:cubicBezTo>
                  <a:cubicBezTo>
                    <a:pt x="4313604" y="4208306"/>
                    <a:pt x="4308517" y="4207735"/>
                    <a:pt x="4307222" y="4200892"/>
                  </a:cubicBezTo>
                  <a:cubicBezTo>
                    <a:pt x="4305928" y="4194049"/>
                    <a:pt x="4307572" y="4188566"/>
                    <a:pt x="4314808" y="4188347"/>
                  </a:cubicBezTo>
                  <a:close/>
                  <a:moveTo>
                    <a:pt x="2104443" y="4160875"/>
                  </a:moveTo>
                  <a:cubicBezTo>
                    <a:pt x="2103043" y="4162364"/>
                    <a:pt x="2103359" y="4163224"/>
                    <a:pt x="2103675" y="4164083"/>
                  </a:cubicBezTo>
                  <a:cubicBezTo>
                    <a:pt x="2105390" y="4163453"/>
                    <a:pt x="2107426" y="4163681"/>
                    <a:pt x="2107741" y="4164540"/>
                  </a:cubicBezTo>
                  <a:cubicBezTo>
                    <a:pt x="2107110" y="4162821"/>
                    <a:pt x="2105075" y="4162594"/>
                    <a:pt x="2104443" y="4160875"/>
                  </a:cubicBezTo>
                  <a:close/>
                  <a:moveTo>
                    <a:pt x="1564234" y="4119325"/>
                  </a:moveTo>
                  <a:cubicBezTo>
                    <a:pt x="1562946" y="4119798"/>
                    <a:pt x="1561658" y="4120271"/>
                    <a:pt x="1560371" y="4120745"/>
                  </a:cubicBezTo>
                  <a:cubicBezTo>
                    <a:pt x="1562290" y="4121991"/>
                    <a:pt x="1562922" y="4123711"/>
                    <a:pt x="1565498" y="4122764"/>
                  </a:cubicBezTo>
                  <a:close/>
                  <a:moveTo>
                    <a:pt x="4201600" y="4078660"/>
                  </a:moveTo>
                  <a:cubicBezTo>
                    <a:pt x="4212476" y="4078616"/>
                    <a:pt x="4224553" y="4078130"/>
                    <a:pt x="4224097" y="4095421"/>
                  </a:cubicBezTo>
                  <a:cubicBezTo>
                    <a:pt x="4222365" y="4109230"/>
                    <a:pt x="4212846" y="4116678"/>
                    <a:pt x="4196749" y="4117324"/>
                  </a:cubicBezTo>
                  <a:cubicBezTo>
                    <a:pt x="4182272" y="4118691"/>
                    <a:pt x="4178435" y="4108247"/>
                    <a:pt x="4177771" y="4095318"/>
                  </a:cubicBezTo>
                  <a:cubicBezTo>
                    <a:pt x="4177399" y="4086894"/>
                    <a:pt x="4180337" y="4082851"/>
                    <a:pt x="4184878" y="4080853"/>
                  </a:cubicBezTo>
                  <a:cubicBezTo>
                    <a:pt x="4189420" y="4078855"/>
                    <a:pt x="4195565" y="4078901"/>
                    <a:pt x="4201600" y="4078660"/>
                  </a:cubicBezTo>
                  <a:close/>
                  <a:moveTo>
                    <a:pt x="921182" y="4068738"/>
                  </a:moveTo>
                  <a:lnTo>
                    <a:pt x="923533" y="4069825"/>
                  </a:lnTo>
                  <a:cubicBezTo>
                    <a:pt x="924165" y="4071543"/>
                    <a:pt x="924165" y="4071543"/>
                    <a:pt x="924165" y="4071543"/>
                  </a:cubicBezTo>
                  <a:cubicBezTo>
                    <a:pt x="924165" y="4071543"/>
                    <a:pt x="924165" y="4071543"/>
                    <a:pt x="925253" y="4069193"/>
                  </a:cubicBezTo>
                  <a:cubicBezTo>
                    <a:pt x="923533" y="4069825"/>
                    <a:pt x="922902" y="4068106"/>
                    <a:pt x="921182" y="4068738"/>
                  </a:cubicBezTo>
                  <a:close/>
                  <a:moveTo>
                    <a:pt x="4423409" y="4063042"/>
                  </a:moveTo>
                  <a:cubicBezTo>
                    <a:pt x="4428617" y="4064975"/>
                    <a:pt x="4431915" y="4070454"/>
                    <a:pt x="4429937" y="4082556"/>
                  </a:cubicBezTo>
                  <a:cubicBezTo>
                    <a:pt x="4433402" y="4091988"/>
                    <a:pt x="4435568" y="4097883"/>
                    <a:pt x="4425811" y="4102806"/>
                  </a:cubicBezTo>
                  <a:cubicBezTo>
                    <a:pt x="4416754" y="4106134"/>
                    <a:pt x="4408660" y="4105093"/>
                    <a:pt x="4406161" y="4091291"/>
                  </a:cubicBezTo>
                  <a:cubicBezTo>
                    <a:pt x="4403562" y="4084218"/>
                    <a:pt x="4387740" y="4072635"/>
                    <a:pt x="4405421" y="4064800"/>
                  </a:cubicBezTo>
                  <a:cubicBezTo>
                    <a:pt x="4411082" y="4062720"/>
                    <a:pt x="4418200" y="4061108"/>
                    <a:pt x="4423409" y="4063042"/>
                  </a:cubicBezTo>
                  <a:close/>
                  <a:moveTo>
                    <a:pt x="1416264" y="4009769"/>
                  </a:moveTo>
                  <a:cubicBezTo>
                    <a:pt x="1416264" y="4009769"/>
                    <a:pt x="1416179" y="4012728"/>
                    <a:pt x="1415147" y="4013108"/>
                  </a:cubicBezTo>
                  <a:cubicBezTo>
                    <a:pt x="1417212" y="4012349"/>
                    <a:pt x="1418241" y="4011971"/>
                    <a:pt x="1419273" y="4011591"/>
                  </a:cubicBezTo>
                  <a:cubicBezTo>
                    <a:pt x="1419273" y="4011591"/>
                    <a:pt x="1417293" y="4009391"/>
                    <a:pt x="1416264" y="4009769"/>
                  </a:cubicBezTo>
                  <a:close/>
                  <a:moveTo>
                    <a:pt x="4295515" y="3919814"/>
                  </a:moveTo>
                  <a:cubicBezTo>
                    <a:pt x="4302723" y="3919208"/>
                    <a:pt x="4310030" y="3921629"/>
                    <a:pt x="4317150" y="3924459"/>
                  </a:cubicBezTo>
                  <a:cubicBezTo>
                    <a:pt x="4318341" y="3924021"/>
                    <a:pt x="4317591" y="3925658"/>
                    <a:pt x="4318032" y="3926858"/>
                  </a:cubicBezTo>
                  <a:cubicBezTo>
                    <a:pt x="4328435" y="3925759"/>
                    <a:pt x="4335093" y="3932843"/>
                    <a:pt x="4332312" y="3958371"/>
                  </a:cubicBezTo>
                  <a:cubicBezTo>
                    <a:pt x="4332004" y="3961208"/>
                    <a:pt x="4332136" y="3965243"/>
                    <a:pt x="4331075" y="3969717"/>
                  </a:cubicBezTo>
                  <a:cubicBezTo>
                    <a:pt x="4330458" y="3975390"/>
                    <a:pt x="4348709" y="3980938"/>
                    <a:pt x="4332926" y="3989460"/>
                  </a:cubicBezTo>
                  <a:cubicBezTo>
                    <a:pt x="4332264" y="4006041"/>
                    <a:pt x="4323004" y="4017612"/>
                    <a:pt x="4301623" y="4014576"/>
                  </a:cubicBezTo>
                  <a:cubicBezTo>
                    <a:pt x="4278743" y="4014813"/>
                    <a:pt x="4274954" y="3997145"/>
                    <a:pt x="4274734" y="3978165"/>
                  </a:cubicBezTo>
                  <a:cubicBezTo>
                    <a:pt x="4278173" y="3972817"/>
                    <a:pt x="4284126" y="3970630"/>
                    <a:pt x="4290209" y="3972479"/>
                  </a:cubicBezTo>
                  <a:cubicBezTo>
                    <a:pt x="4291090" y="3974879"/>
                    <a:pt x="4292721" y="3975641"/>
                    <a:pt x="4293603" y="3978040"/>
                  </a:cubicBezTo>
                  <a:lnTo>
                    <a:pt x="4292721" y="3975641"/>
                  </a:lnTo>
                  <a:cubicBezTo>
                    <a:pt x="4287124" y="3964082"/>
                    <a:pt x="4291312" y="3957097"/>
                    <a:pt x="4298323" y="3950437"/>
                  </a:cubicBezTo>
                  <a:cubicBezTo>
                    <a:pt x="4295061" y="3948912"/>
                    <a:pt x="4294180" y="3946514"/>
                    <a:pt x="4292857" y="3942915"/>
                  </a:cubicBezTo>
                  <a:cubicBezTo>
                    <a:pt x="4287524" y="3939429"/>
                    <a:pt x="4280557" y="3935181"/>
                    <a:pt x="4274474" y="3933331"/>
                  </a:cubicBezTo>
                  <a:cubicBezTo>
                    <a:pt x="4277835" y="3928693"/>
                    <a:pt x="4281294" y="3925465"/>
                    <a:pt x="4284812" y="3923322"/>
                  </a:cubicBezTo>
                  <a:cubicBezTo>
                    <a:pt x="4288331" y="3921178"/>
                    <a:pt x="4291911" y="3920117"/>
                    <a:pt x="4295515" y="3919814"/>
                  </a:cubicBezTo>
                  <a:close/>
                  <a:moveTo>
                    <a:pt x="4650312" y="3910423"/>
                  </a:moveTo>
                  <a:cubicBezTo>
                    <a:pt x="4651260" y="3913002"/>
                    <a:pt x="4651260" y="3913002"/>
                    <a:pt x="4651260" y="3913002"/>
                  </a:cubicBezTo>
                  <a:cubicBezTo>
                    <a:pt x="4652548" y="3912529"/>
                    <a:pt x="4653839" y="3912054"/>
                    <a:pt x="4655127" y="3911581"/>
                  </a:cubicBezTo>
                  <a:cubicBezTo>
                    <a:pt x="4653839" y="3912054"/>
                    <a:pt x="4652548" y="3912529"/>
                    <a:pt x="4650312" y="3910423"/>
                  </a:cubicBezTo>
                  <a:close/>
                  <a:moveTo>
                    <a:pt x="4524158" y="3908693"/>
                  </a:moveTo>
                  <a:cubicBezTo>
                    <a:pt x="4537901" y="3901978"/>
                    <a:pt x="4553932" y="3910175"/>
                    <a:pt x="4566409" y="3925056"/>
                  </a:cubicBezTo>
                  <a:cubicBezTo>
                    <a:pt x="4576288" y="3955578"/>
                    <a:pt x="4574085" y="3960485"/>
                    <a:pt x="4543641" y="3964840"/>
                  </a:cubicBezTo>
                  <a:cubicBezTo>
                    <a:pt x="4539961" y="3962095"/>
                    <a:pt x="4537901" y="3960119"/>
                    <a:pt x="4534662" y="3958577"/>
                  </a:cubicBezTo>
                  <a:cubicBezTo>
                    <a:pt x="4516123" y="3951729"/>
                    <a:pt x="4496992" y="3939634"/>
                    <a:pt x="4511394" y="3920682"/>
                  </a:cubicBezTo>
                  <a:cubicBezTo>
                    <a:pt x="4515250" y="3914826"/>
                    <a:pt x="4519577" y="3910931"/>
                    <a:pt x="4524158" y="3908693"/>
                  </a:cubicBezTo>
                  <a:close/>
                  <a:moveTo>
                    <a:pt x="4973402" y="3864954"/>
                  </a:moveTo>
                  <a:cubicBezTo>
                    <a:pt x="4975876" y="3864220"/>
                    <a:pt x="4978863" y="3864879"/>
                    <a:pt x="4982233" y="3865748"/>
                  </a:cubicBezTo>
                  <a:cubicBezTo>
                    <a:pt x="4988516" y="3866250"/>
                    <a:pt x="4992319" y="3873283"/>
                    <a:pt x="4990917" y="3879419"/>
                  </a:cubicBezTo>
                  <a:cubicBezTo>
                    <a:pt x="4990875" y="3889269"/>
                    <a:pt x="4985048" y="3890006"/>
                    <a:pt x="4978929" y="3886633"/>
                  </a:cubicBezTo>
                  <a:cubicBezTo>
                    <a:pt x="4973885" y="3882866"/>
                    <a:pt x="4967147" y="3881126"/>
                    <a:pt x="4967644" y="3872514"/>
                  </a:cubicBezTo>
                  <a:cubicBezTo>
                    <a:pt x="4968964" y="3867814"/>
                    <a:pt x="4970927" y="3865688"/>
                    <a:pt x="4973402" y="3864954"/>
                  </a:cubicBezTo>
                  <a:close/>
                  <a:moveTo>
                    <a:pt x="612271" y="3743155"/>
                  </a:moveTo>
                  <a:cubicBezTo>
                    <a:pt x="611025" y="3745076"/>
                    <a:pt x="611499" y="3746366"/>
                    <a:pt x="610253" y="3748288"/>
                  </a:cubicBezTo>
                  <a:lnTo>
                    <a:pt x="611973" y="3747657"/>
                  </a:lnTo>
                  <a:cubicBezTo>
                    <a:pt x="613218" y="3745734"/>
                    <a:pt x="612745" y="3744444"/>
                    <a:pt x="612271" y="3743155"/>
                  </a:cubicBezTo>
                  <a:close/>
                  <a:moveTo>
                    <a:pt x="1023074" y="3674178"/>
                  </a:moveTo>
                  <a:cubicBezTo>
                    <a:pt x="1021782" y="3674653"/>
                    <a:pt x="1021782" y="3674653"/>
                    <a:pt x="1021782" y="3674653"/>
                  </a:cubicBezTo>
                  <a:cubicBezTo>
                    <a:pt x="1024678" y="3674565"/>
                    <a:pt x="1026597" y="3675811"/>
                    <a:pt x="1027230" y="3677532"/>
                  </a:cubicBezTo>
                  <a:cubicBezTo>
                    <a:pt x="1025310" y="3676284"/>
                    <a:pt x="1024994" y="3675425"/>
                    <a:pt x="1023074" y="3674178"/>
                  </a:cubicBezTo>
                  <a:close/>
                  <a:moveTo>
                    <a:pt x="142695" y="3627526"/>
                  </a:moveTo>
                  <a:lnTo>
                    <a:pt x="143116" y="3628673"/>
                  </a:lnTo>
                  <a:cubicBezTo>
                    <a:pt x="143116" y="3628673"/>
                    <a:pt x="143116" y="3628673"/>
                    <a:pt x="144280" y="3628245"/>
                  </a:cubicBezTo>
                  <a:cubicBezTo>
                    <a:pt x="142695" y="3627526"/>
                    <a:pt x="142695" y="3627526"/>
                    <a:pt x="142695" y="3627526"/>
                  </a:cubicBezTo>
                  <a:close/>
                  <a:moveTo>
                    <a:pt x="157147" y="3609206"/>
                  </a:moveTo>
                  <a:cubicBezTo>
                    <a:pt x="176106" y="3613949"/>
                    <a:pt x="184238" y="3625272"/>
                    <a:pt x="180379" y="3643602"/>
                  </a:cubicBezTo>
                  <a:cubicBezTo>
                    <a:pt x="211294" y="3655660"/>
                    <a:pt x="199595" y="3674270"/>
                    <a:pt x="183779" y="3685285"/>
                  </a:cubicBezTo>
                  <a:cubicBezTo>
                    <a:pt x="162225" y="3702311"/>
                    <a:pt x="134908" y="3692834"/>
                    <a:pt x="118836" y="3677923"/>
                  </a:cubicBezTo>
                  <a:cubicBezTo>
                    <a:pt x="103510" y="3661438"/>
                    <a:pt x="106106" y="3639669"/>
                    <a:pt x="128920" y="3626083"/>
                  </a:cubicBezTo>
                  <a:cubicBezTo>
                    <a:pt x="130478" y="3617704"/>
                    <a:pt x="134092" y="3613124"/>
                    <a:pt x="139036" y="3610819"/>
                  </a:cubicBezTo>
                  <a:cubicBezTo>
                    <a:pt x="143985" y="3608513"/>
                    <a:pt x="150264" y="3608483"/>
                    <a:pt x="157147" y="3609206"/>
                  </a:cubicBezTo>
                  <a:close/>
                  <a:moveTo>
                    <a:pt x="73491" y="3601563"/>
                  </a:moveTo>
                  <a:cubicBezTo>
                    <a:pt x="99795" y="3639010"/>
                    <a:pt x="98697" y="3689141"/>
                    <a:pt x="72232" y="3711952"/>
                  </a:cubicBezTo>
                  <a:cubicBezTo>
                    <a:pt x="63846" y="3696712"/>
                    <a:pt x="68207" y="3682022"/>
                    <a:pt x="71338" y="3667786"/>
                  </a:cubicBezTo>
                  <a:cubicBezTo>
                    <a:pt x="55157" y="3654101"/>
                    <a:pt x="64810" y="3634851"/>
                    <a:pt x="63414" y="3619661"/>
                  </a:cubicBezTo>
                  <a:cubicBezTo>
                    <a:pt x="64642" y="3619209"/>
                    <a:pt x="66293" y="3619911"/>
                    <a:pt x="67521" y="3619460"/>
                  </a:cubicBezTo>
                  <a:cubicBezTo>
                    <a:pt x="66630" y="3613244"/>
                    <a:pt x="68196" y="3606126"/>
                    <a:pt x="73491" y="3601563"/>
                  </a:cubicBezTo>
                  <a:close/>
                  <a:moveTo>
                    <a:pt x="308263" y="3591137"/>
                  </a:moveTo>
                  <a:cubicBezTo>
                    <a:pt x="318980" y="3592100"/>
                    <a:pt x="329764" y="3595978"/>
                    <a:pt x="340335" y="3599281"/>
                  </a:cubicBezTo>
                  <a:cubicBezTo>
                    <a:pt x="361667" y="3613658"/>
                    <a:pt x="392054" y="3609027"/>
                    <a:pt x="409938" y="3628591"/>
                  </a:cubicBezTo>
                  <a:cubicBezTo>
                    <a:pt x="420757" y="3650752"/>
                    <a:pt x="433929" y="3672046"/>
                    <a:pt x="392093" y="3678271"/>
                  </a:cubicBezTo>
                  <a:cubicBezTo>
                    <a:pt x="384208" y="3696849"/>
                    <a:pt x="368196" y="3689664"/>
                    <a:pt x="353880" y="3687084"/>
                  </a:cubicBezTo>
                  <a:cubicBezTo>
                    <a:pt x="322917" y="3701074"/>
                    <a:pt x="293705" y="3705273"/>
                    <a:pt x="264372" y="3687302"/>
                  </a:cubicBezTo>
                  <a:cubicBezTo>
                    <a:pt x="242229" y="3688904"/>
                    <a:pt x="247666" y="3667305"/>
                    <a:pt x="237545" y="3657956"/>
                  </a:cubicBezTo>
                  <a:cubicBezTo>
                    <a:pt x="225399" y="3646738"/>
                    <a:pt x="206186" y="3638116"/>
                    <a:pt x="225939" y="3619097"/>
                  </a:cubicBezTo>
                  <a:cubicBezTo>
                    <a:pt x="227617" y="3614560"/>
                    <a:pt x="230728" y="3612111"/>
                    <a:pt x="234411" y="3610758"/>
                  </a:cubicBezTo>
                  <a:cubicBezTo>
                    <a:pt x="238090" y="3609406"/>
                    <a:pt x="242343" y="3609150"/>
                    <a:pt x="246299" y="3609003"/>
                  </a:cubicBezTo>
                  <a:cubicBezTo>
                    <a:pt x="247478" y="3608570"/>
                    <a:pt x="247901" y="3609721"/>
                    <a:pt x="247901" y="3609721"/>
                  </a:cubicBezTo>
                  <a:cubicBezTo>
                    <a:pt x="247478" y="3608570"/>
                    <a:pt x="247478" y="3608570"/>
                    <a:pt x="247055" y="3607418"/>
                  </a:cubicBezTo>
                  <a:cubicBezTo>
                    <a:pt x="255966" y="3598918"/>
                    <a:pt x="266326" y="3601645"/>
                    <a:pt x="276596" y="3600485"/>
                  </a:cubicBezTo>
                  <a:cubicBezTo>
                    <a:pt x="286898" y="3592126"/>
                    <a:pt x="297547" y="3590174"/>
                    <a:pt x="308263" y="3591137"/>
                  </a:cubicBezTo>
                  <a:close/>
                  <a:moveTo>
                    <a:pt x="1001684" y="3570809"/>
                  </a:moveTo>
                  <a:cubicBezTo>
                    <a:pt x="1001298" y="3572414"/>
                    <a:pt x="1001771" y="3573703"/>
                    <a:pt x="1002245" y="3574992"/>
                  </a:cubicBezTo>
                  <a:cubicBezTo>
                    <a:pt x="1003105" y="3574676"/>
                    <a:pt x="1004350" y="3572755"/>
                    <a:pt x="1006070" y="3572123"/>
                  </a:cubicBezTo>
                  <a:cubicBezTo>
                    <a:pt x="1003877" y="3571466"/>
                    <a:pt x="1003403" y="3570177"/>
                    <a:pt x="1001684" y="3570809"/>
                  </a:cubicBezTo>
                  <a:close/>
                  <a:moveTo>
                    <a:pt x="4634096" y="3448031"/>
                  </a:moveTo>
                  <a:cubicBezTo>
                    <a:pt x="4634096" y="3448031"/>
                    <a:pt x="4634728" y="3449751"/>
                    <a:pt x="4635360" y="3451470"/>
                  </a:cubicBezTo>
                  <a:cubicBezTo>
                    <a:pt x="4635360" y="3451470"/>
                    <a:pt x="4634728" y="3449751"/>
                    <a:pt x="4637307" y="3448803"/>
                  </a:cubicBezTo>
                  <a:cubicBezTo>
                    <a:pt x="4634728" y="3449751"/>
                    <a:pt x="4634096" y="3448031"/>
                    <a:pt x="4634096" y="3448031"/>
                  </a:cubicBezTo>
                  <a:close/>
                  <a:moveTo>
                    <a:pt x="40705" y="3354062"/>
                  </a:moveTo>
                  <a:cubicBezTo>
                    <a:pt x="40705" y="3354062"/>
                    <a:pt x="43370" y="3357962"/>
                    <a:pt x="44160" y="3360112"/>
                  </a:cubicBezTo>
                  <a:cubicBezTo>
                    <a:pt x="42284" y="3371778"/>
                    <a:pt x="31127" y="3364900"/>
                    <a:pt x="25008" y="3368368"/>
                  </a:cubicBezTo>
                  <a:cubicBezTo>
                    <a:pt x="25796" y="3363809"/>
                    <a:pt x="25945" y="3359181"/>
                    <a:pt x="27784" y="3356218"/>
                  </a:cubicBezTo>
                  <a:cubicBezTo>
                    <a:pt x="29623" y="3353255"/>
                    <a:pt x="33152" y="3351958"/>
                    <a:pt x="40705" y="3354062"/>
                  </a:cubicBezTo>
                  <a:close/>
                  <a:moveTo>
                    <a:pt x="4732776" y="3339889"/>
                  </a:moveTo>
                  <a:cubicBezTo>
                    <a:pt x="4736699" y="3340305"/>
                    <a:pt x="4740425" y="3342990"/>
                    <a:pt x="4743600" y="3347902"/>
                  </a:cubicBezTo>
                  <a:cubicBezTo>
                    <a:pt x="4758192" y="3346593"/>
                    <a:pt x="4764980" y="3357610"/>
                    <a:pt x="4770893" y="3366246"/>
                  </a:cubicBezTo>
                  <a:cubicBezTo>
                    <a:pt x="4755391" y="3394909"/>
                    <a:pt x="4737718" y="3402753"/>
                    <a:pt x="4716918" y="3368514"/>
                  </a:cubicBezTo>
                  <a:cubicBezTo>
                    <a:pt x="4705739" y="3360462"/>
                    <a:pt x="4714853" y="3351710"/>
                    <a:pt x="4720786" y="3345477"/>
                  </a:cubicBezTo>
                  <a:cubicBezTo>
                    <a:pt x="4724739" y="3341322"/>
                    <a:pt x="4728856" y="3339472"/>
                    <a:pt x="4732776" y="3339889"/>
                  </a:cubicBezTo>
                  <a:close/>
                  <a:moveTo>
                    <a:pt x="107236" y="3237398"/>
                  </a:moveTo>
                  <a:cubicBezTo>
                    <a:pt x="132809" y="3238708"/>
                    <a:pt x="134903" y="3240615"/>
                    <a:pt x="125364" y="3260177"/>
                  </a:cubicBezTo>
                  <a:cubicBezTo>
                    <a:pt x="114093" y="3275024"/>
                    <a:pt x="99718" y="3277629"/>
                    <a:pt x="89171" y="3264108"/>
                  </a:cubicBezTo>
                  <a:cubicBezTo>
                    <a:pt x="81084" y="3249683"/>
                    <a:pt x="88311" y="3238999"/>
                    <a:pt x="107236" y="3237398"/>
                  </a:cubicBezTo>
                  <a:close/>
                  <a:moveTo>
                    <a:pt x="1013308" y="3209416"/>
                  </a:moveTo>
                  <a:cubicBezTo>
                    <a:pt x="1011588" y="3210047"/>
                    <a:pt x="1011588" y="3210047"/>
                    <a:pt x="1009869" y="3210679"/>
                  </a:cubicBezTo>
                  <a:cubicBezTo>
                    <a:pt x="1012062" y="3211337"/>
                    <a:pt x="1012536" y="3212627"/>
                    <a:pt x="1013010" y="3213917"/>
                  </a:cubicBezTo>
                  <a:cubicBezTo>
                    <a:pt x="1012536" y="3212627"/>
                    <a:pt x="1012062" y="3211337"/>
                    <a:pt x="1013308" y="3209416"/>
                  </a:cubicBezTo>
                  <a:close/>
                  <a:moveTo>
                    <a:pt x="4648549" y="3208545"/>
                  </a:moveTo>
                  <a:cubicBezTo>
                    <a:pt x="4648549" y="3208545"/>
                    <a:pt x="4646833" y="3209176"/>
                    <a:pt x="4645587" y="3211097"/>
                  </a:cubicBezTo>
                  <a:cubicBezTo>
                    <a:pt x="4645587" y="3211097"/>
                    <a:pt x="4646061" y="3212387"/>
                    <a:pt x="4648255" y="3213046"/>
                  </a:cubicBezTo>
                  <a:cubicBezTo>
                    <a:pt x="4649023" y="3209835"/>
                    <a:pt x="4649023" y="3209835"/>
                    <a:pt x="4648549" y="3208545"/>
                  </a:cubicBezTo>
                  <a:close/>
                  <a:moveTo>
                    <a:pt x="225461" y="3131238"/>
                  </a:moveTo>
                  <a:cubicBezTo>
                    <a:pt x="224316" y="3131659"/>
                    <a:pt x="222792" y="3131048"/>
                    <a:pt x="221643" y="3131470"/>
                  </a:cubicBezTo>
                  <a:cubicBezTo>
                    <a:pt x="220877" y="3132923"/>
                    <a:pt x="221635" y="3134986"/>
                    <a:pt x="220869" y="3136438"/>
                  </a:cubicBezTo>
                  <a:cubicBezTo>
                    <a:pt x="225066" y="3137238"/>
                    <a:pt x="227735" y="3137428"/>
                    <a:pt x="231933" y="3138227"/>
                  </a:cubicBezTo>
                  <a:cubicBezTo>
                    <a:pt x="228501" y="3135975"/>
                    <a:pt x="227743" y="3133912"/>
                    <a:pt x="225461" y="3131238"/>
                  </a:cubicBezTo>
                  <a:close/>
                  <a:moveTo>
                    <a:pt x="1047301" y="3126673"/>
                  </a:moveTo>
                  <a:cubicBezTo>
                    <a:pt x="1047933" y="3128393"/>
                    <a:pt x="1047933" y="3128393"/>
                    <a:pt x="1045354" y="3129341"/>
                  </a:cubicBezTo>
                  <a:lnTo>
                    <a:pt x="1048565" y="3130114"/>
                  </a:lnTo>
                  <a:cubicBezTo>
                    <a:pt x="1048565" y="3130114"/>
                    <a:pt x="1047933" y="3128393"/>
                    <a:pt x="1047301" y="3126673"/>
                  </a:cubicBezTo>
                  <a:close/>
                  <a:moveTo>
                    <a:pt x="4825352" y="3116118"/>
                  </a:moveTo>
                  <a:cubicBezTo>
                    <a:pt x="4810697" y="3132310"/>
                    <a:pt x="4806960" y="3160702"/>
                    <a:pt x="4780246" y="3165113"/>
                  </a:cubicBezTo>
                  <a:cubicBezTo>
                    <a:pt x="4773155" y="3135295"/>
                    <a:pt x="4783019" y="3122045"/>
                    <a:pt x="4802683" y="3117734"/>
                  </a:cubicBezTo>
                  <a:cubicBezTo>
                    <a:pt x="4809237" y="3116297"/>
                    <a:pt x="4816884" y="3115851"/>
                    <a:pt x="4825352" y="3116118"/>
                  </a:cubicBezTo>
                  <a:close/>
                  <a:moveTo>
                    <a:pt x="4630223" y="3063065"/>
                  </a:moveTo>
                  <a:cubicBezTo>
                    <a:pt x="4628504" y="3063697"/>
                    <a:pt x="4628504" y="3063697"/>
                    <a:pt x="4626788" y="3064327"/>
                  </a:cubicBezTo>
                  <a:cubicBezTo>
                    <a:pt x="4629136" y="3065416"/>
                    <a:pt x="4631487" y="3066504"/>
                    <a:pt x="4631487" y="3066504"/>
                  </a:cubicBezTo>
                  <a:cubicBezTo>
                    <a:pt x="4630855" y="3064784"/>
                    <a:pt x="4630855" y="3064784"/>
                    <a:pt x="4630223" y="3063065"/>
                  </a:cubicBezTo>
                  <a:close/>
                  <a:moveTo>
                    <a:pt x="4264260" y="3062883"/>
                  </a:moveTo>
                  <a:cubicBezTo>
                    <a:pt x="4264260" y="3062883"/>
                    <a:pt x="4264260" y="3062883"/>
                    <a:pt x="4265207" y="3065461"/>
                  </a:cubicBezTo>
                  <a:cubicBezTo>
                    <a:pt x="4265207" y="3065461"/>
                    <a:pt x="4265207" y="3065461"/>
                    <a:pt x="4267786" y="3064513"/>
                  </a:cubicBezTo>
                  <a:cubicBezTo>
                    <a:pt x="4266839" y="3061935"/>
                    <a:pt x="4264260" y="3062883"/>
                    <a:pt x="4264260" y="3062883"/>
                  </a:cubicBezTo>
                  <a:close/>
                  <a:moveTo>
                    <a:pt x="4786712" y="3058261"/>
                  </a:moveTo>
                  <a:cubicBezTo>
                    <a:pt x="4790973" y="3059398"/>
                    <a:pt x="4793230" y="3058568"/>
                    <a:pt x="4794793" y="3059345"/>
                  </a:cubicBezTo>
                  <a:cubicBezTo>
                    <a:pt x="4798110" y="3064881"/>
                    <a:pt x="4802116" y="3068813"/>
                    <a:pt x="4803172" y="3075180"/>
                  </a:cubicBezTo>
                  <a:cubicBezTo>
                    <a:pt x="4808420" y="3089463"/>
                    <a:pt x="4804461" y="3103077"/>
                    <a:pt x="4788731" y="3102101"/>
                  </a:cubicBezTo>
                  <a:cubicBezTo>
                    <a:pt x="4774573" y="3101899"/>
                    <a:pt x="4779225" y="3086680"/>
                    <a:pt x="4780677" y="3076690"/>
                  </a:cubicBezTo>
                  <a:cubicBezTo>
                    <a:pt x="4781873" y="3069495"/>
                    <a:pt x="4785078" y="3064265"/>
                    <a:pt x="4786712" y="3058261"/>
                  </a:cubicBezTo>
                  <a:close/>
                  <a:moveTo>
                    <a:pt x="439320" y="3057340"/>
                  </a:moveTo>
                  <a:cubicBezTo>
                    <a:pt x="438407" y="3058846"/>
                    <a:pt x="438787" y="3059879"/>
                    <a:pt x="439166" y="3060910"/>
                  </a:cubicBezTo>
                  <a:cubicBezTo>
                    <a:pt x="440457" y="3060436"/>
                    <a:pt x="440836" y="3061467"/>
                    <a:pt x="443416" y="3060519"/>
                  </a:cubicBezTo>
                  <a:cubicBezTo>
                    <a:pt x="441366" y="3058931"/>
                    <a:pt x="439699" y="3058371"/>
                    <a:pt x="439320" y="3057340"/>
                  </a:cubicBezTo>
                  <a:close/>
                  <a:moveTo>
                    <a:pt x="4504501" y="3044865"/>
                  </a:moveTo>
                  <a:cubicBezTo>
                    <a:pt x="4502782" y="3045497"/>
                    <a:pt x="4502782" y="3045497"/>
                    <a:pt x="4503255" y="3046786"/>
                  </a:cubicBezTo>
                  <a:lnTo>
                    <a:pt x="4504975" y="3046154"/>
                  </a:lnTo>
                  <a:cubicBezTo>
                    <a:pt x="4504975" y="3046154"/>
                    <a:pt x="4505448" y="3047443"/>
                    <a:pt x="4505922" y="3048732"/>
                  </a:cubicBezTo>
                  <a:cubicBezTo>
                    <a:pt x="4505448" y="3047443"/>
                    <a:pt x="4506691" y="3045524"/>
                    <a:pt x="4506691" y="3045524"/>
                  </a:cubicBezTo>
                  <a:cubicBezTo>
                    <a:pt x="4504975" y="3046154"/>
                    <a:pt x="4504975" y="3046154"/>
                    <a:pt x="4504975" y="3046154"/>
                  </a:cubicBezTo>
                  <a:close/>
                  <a:moveTo>
                    <a:pt x="4337602" y="2935844"/>
                  </a:moveTo>
                  <a:cubicBezTo>
                    <a:pt x="4332563" y="2940339"/>
                    <a:pt x="4325813" y="2940175"/>
                    <a:pt x="4318206" y="2937683"/>
                  </a:cubicBezTo>
                  <a:cubicBezTo>
                    <a:pt x="4317875" y="2954990"/>
                    <a:pt x="4308440" y="2958456"/>
                    <a:pt x="4294511" y="2956965"/>
                  </a:cubicBezTo>
                  <a:cubicBezTo>
                    <a:pt x="4296117" y="2957696"/>
                    <a:pt x="4296545" y="2958860"/>
                    <a:pt x="4296973" y="2960025"/>
                  </a:cubicBezTo>
                  <a:cubicBezTo>
                    <a:pt x="4307777" y="2993071"/>
                    <a:pt x="4288809" y="2996075"/>
                    <a:pt x="4270269" y="3000242"/>
                  </a:cubicBezTo>
                  <a:cubicBezTo>
                    <a:pt x="4294590" y="3004525"/>
                    <a:pt x="4291368" y="3017607"/>
                    <a:pt x="4280644" y="3032123"/>
                  </a:cubicBezTo>
                  <a:cubicBezTo>
                    <a:pt x="4298329" y="3025626"/>
                    <a:pt x="4317192" y="3018695"/>
                    <a:pt x="4324920" y="2996026"/>
                  </a:cubicBezTo>
                  <a:cubicBezTo>
                    <a:pt x="4325671" y="2994428"/>
                    <a:pt x="4326422" y="2992830"/>
                    <a:pt x="4328783" y="2991962"/>
                  </a:cubicBezTo>
                  <a:cubicBezTo>
                    <a:pt x="4282188" y="2956204"/>
                    <a:pt x="4330407" y="2963604"/>
                    <a:pt x="4345305" y="2956809"/>
                  </a:cubicBezTo>
                  <a:cubicBezTo>
                    <a:pt x="4339201" y="2951120"/>
                    <a:pt x="4335454" y="2944564"/>
                    <a:pt x="4337602" y="2935844"/>
                  </a:cubicBezTo>
                  <a:close/>
                  <a:moveTo>
                    <a:pt x="4914929" y="2841370"/>
                  </a:moveTo>
                  <a:cubicBezTo>
                    <a:pt x="4894743" y="2859106"/>
                    <a:pt x="4916417" y="2896291"/>
                    <a:pt x="4885489" y="2910235"/>
                  </a:cubicBezTo>
                  <a:cubicBezTo>
                    <a:pt x="4882377" y="2912669"/>
                    <a:pt x="4880060" y="2895460"/>
                    <a:pt x="4873571" y="2906875"/>
                  </a:cubicBezTo>
                  <a:lnTo>
                    <a:pt x="4872395" y="2907306"/>
                  </a:lnTo>
                  <a:cubicBezTo>
                    <a:pt x="4874406" y="2909148"/>
                    <a:pt x="4876760" y="2908283"/>
                    <a:pt x="4877178" y="2909420"/>
                  </a:cubicBezTo>
                  <a:cubicBezTo>
                    <a:pt x="4879683" y="2916239"/>
                    <a:pt x="4878659" y="2924355"/>
                    <a:pt x="4875625" y="2930629"/>
                  </a:cubicBezTo>
                  <a:cubicBezTo>
                    <a:pt x="4877976" y="2929766"/>
                    <a:pt x="4878319" y="2927059"/>
                    <a:pt x="4878319" y="2927059"/>
                  </a:cubicBezTo>
                  <a:cubicBezTo>
                    <a:pt x="4896077" y="2906345"/>
                    <a:pt x="4911480" y="2886496"/>
                    <a:pt x="4915313" y="2860578"/>
                  </a:cubicBezTo>
                  <a:lnTo>
                    <a:pt x="4921491" y="2859230"/>
                  </a:lnTo>
                  <a:lnTo>
                    <a:pt x="4921610" y="2859554"/>
                  </a:lnTo>
                  <a:cubicBezTo>
                    <a:pt x="4922789" y="2859121"/>
                    <a:pt x="4922789" y="2859121"/>
                    <a:pt x="4923964" y="2858689"/>
                  </a:cubicBezTo>
                  <a:lnTo>
                    <a:pt x="4921491" y="2859230"/>
                  </a:lnTo>
                  <a:close/>
                  <a:moveTo>
                    <a:pt x="4616392" y="2770479"/>
                  </a:moveTo>
                  <a:cubicBezTo>
                    <a:pt x="4605429" y="2771805"/>
                    <a:pt x="4599382" y="2772675"/>
                    <a:pt x="4594024" y="2771942"/>
                  </a:cubicBezTo>
                  <a:cubicBezTo>
                    <a:pt x="4594651" y="2777116"/>
                    <a:pt x="4595282" y="2782289"/>
                    <a:pt x="4594786" y="2787876"/>
                  </a:cubicBezTo>
                  <a:cubicBezTo>
                    <a:pt x="4600257" y="2775057"/>
                    <a:pt x="4606795" y="2768600"/>
                    <a:pt x="4616392" y="2770479"/>
                  </a:cubicBezTo>
                  <a:close/>
                  <a:moveTo>
                    <a:pt x="4415933" y="2710040"/>
                  </a:moveTo>
                  <a:cubicBezTo>
                    <a:pt x="4413144" y="2713991"/>
                    <a:pt x="4409409" y="2715364"/>
                    <a:pt x="4403483" y="2714615"/>
                  </a:cubicBezTo>
                  <a:cubicBezTo>
                    <a:pt x="4400516" y="2714241"/>
                    <a:pt x="4399273" y="2714698"/>
                    <a:pt x="4398026" y="2715156"/>
                  </a:cubicBezTo>
                  <a:cubicBezTo>
                    <a:pt x="4395238" y="2719107"/>
                    <a:pt x="4393696" y="2722601"/>
                    <a:pt x="4390435" y="2725263"/>
                  </a:cubicBezTo>
                  <a:cubicBezTo>
                    <a:pt x="4399623" y="2723351"/>
                    <a:pt x="4408516" y="2724474"/>
                    <a:pt x="4415094" y="2730838"/>
                  </a:cubicBezTo>
                  <a:cubicBezTo>
                    <a:pt x="4416461" y="2723018"/>
                    <a:pt x="4425770" y="2713744"/>
                    <a:pt x="4415933" y="2710040"/>
                  </a:cubicBezTo>
                  <a:close/>
                  <a:moveTo>
                    <a:pt x="4889836" y="2692527"/>
                  </a:moveTo>
                  <a:cubicBezTo>
                    <a:pt x="4888808" y="2692905"/>
                    <a:pt x="4889439" y="2694624"/>
                    <a:pt x="4889038" y="2696722"/>
                  </a:cubicBezTo>
                  <a:cubicBezTo>
                    <a:pt x="4889439" y="2694624"/>
                    <a:pt x="4892132" y="2695585"/>
                    <a:pt x="4893164" y="2695206"/>
                  </a:cubicBezTo>
                  <a:cubicBezTo>
                    <a:pt x="4891500" y="2693866"/>
                    <a:pt x="4890869" y="2692148"/>
                    <a:pt x="4889836" y="2692527"/>
                  </a:cubicBezTo>
                  <a:close/>
                  <a:moveTo>
                    <a:pt x="299227" y="2652172"/>
                  </a:moveTo>
                  <a:cubicBezTo>
                    <a:pt x="297544" y="2653961"/>
                    <a:pt x="293418" y="2655477"/>
                    <a:pt x="290704" y="2657646"/>
                  </a:cubicBezTo>
                  <a:cubicBezTo>
                    <a:pt x="293144" y="2657920"/>
                    <a:pt x="294177" y="2657541"/>
                    <a:pt x="295588" y="2658193"/>
                  </a:cubicBezTo>
                  <a:cubicBezTo>
                    <a:pt x="296617" y="2657815"/>
                    <a:pt x="298303" y="2656025"/>
                    <a:pt x="299227" y="2652172"/>
                  </a:cubicBezTo>
                  <a:close/>
                  <a:moveTo>
                    <a:pt x="21580" y="2648809"/>
                  </a:moveTo>
                  <a:cubicBezTo>
                    <a:pt x="45978" y="2663994"/>
                    <a:pt x="46297" y="2685344"/>
                    <a:pt x="34259" y="2707209"/>
                  </a:cubicBezTo>
                  <a:cubicBezTo>
                    <a:pt x="21349" y="2689144"/>
                    <a:pt x="15504" y="2669825"/>
                    <a:pt x="21580" y="2648809"/>
                  </a:cubicBezTo>
                  <a:close/>
                  <a:moveTo>
                    <a:pt x="680832" y="2623201"/>
                  </a:moveTo>
                  <a:cubicBezTo>
                    <a:pt x="680832" y="2623201"/>
                    <a:pt x="680832" y="2623201"/>
                    <a:pt x="678252" y="2624148"/>
                  </a:cubicBezTo>
                  <a:cubicBezTo>
                    <a:pt x="678252" y="2624148"/>
                    <a:pt x="680832" y="2623201"/>
                    <a:pt x="681779" y="2625778"/>
                  </a:cubicBezTo>
                  <a:cubicBezTo>
                    <a:pt x="680832" y="2623201"/>
                    <a:pt x="680832" y="2623201"/>
                    <a:pt x="680832" y="2623201"/>
                  </a:cubicBezTo>
                  <a:close/>
                  <a:moveTo>
                    <a:pt x="4710932" y="2581649"/>
                  </a:moveTo>
                  <a:cubicBezTo>
                    <a:pt x="4709712" y="2582097"/>
                    <a:pt x="4707662" y="2584069"/>
                    <a:pt x="4706048" y="2583443"/>
                  </a:cubicBezTo>
                  <a:cubicBezTo>
                    <a:pt x="4697498" y="2586584"/>
                    <a:pt x="4689771" y="2588204"/>
                    <a:pt x="4682481" y="2587223"/>
                  </a:cubicBezTo>
                  <a:cubicBezTo>
                    <a:pt x="4686430" y="2597969"/>
                    <a:pt x="4681861" y="2608186"/>
                    <a:pt x="4672447" y="2616524"/>
                  </a:cubicBezTo>
                  <a:cubicBezTo>
                    <a:pt x="4678556" y="2614280"/>
                    <a:pt x="4683835" y="2613560"/>
                    <a:pt x="4690339" y="2612390"/>
                  </a:cubicBezTo>
                  <a:cubicBezTo>
                    <a:pt x="4687614" y="2601194"/>
                    <a:pt x="4694189" y="2592679"/>
                    <a:pt x="4705617" y="2586040"/>
                  </a:cubicBezTo>
                  <a:cubicBezTo>
                    <a:pt x="4707232" y="2586667"/>
                    <a:pt x="4708847" y="2587293"/>
                    <a:pt x="4711291" y="2586395"/>
                  </a:cubicBezTo>
                  <a:cubicBezTo>
                    <a:pt x="4711291" y="2586395"/>
                    <a:pt x="4710502" y="2584245"/>
                    <a:pt x="4710932" y="2581649"/>
                  </a:cubicBezTo>
                  <a:close/>
                  <a:moveTo>
                    <a:pt x="4531998" y="2566478"/>
                  </a:moveTo>
                  <a:cubicBezTo>
                    <a:pt x="4517810" y="2563839"/>
                    <a:pt x="4512517" y="2571018"/>
                    <a:pt x="4511670" y="2583107"/>
                  </a:cubicBezTo>
                  <a:cubicBezTo>
                    <a:pt x="4508495" y="2610445"/>
                    <a:pt x="4499494" y="2625530"/>
                    <a:pt x="4472173" y="2601544"/>
                  </a:cubicBezTo>
                  <a:cubicBezTo>
                    <a:pt x="4469315" y="2597360"/>
                    <a:pt x="4467620" y="2592748"/>
                    <a:pt x="4466350" y="2589289"/>
                  </a:cubicBezTo>
                  <a:cubicBezTo>
                    <a:pt x="4465079" y="2585830"/>
                    <a:pt x="4464232" y="2583525"/>
                    <a:pt x="4464125" y="2579638"/>
                  </a:cubicBezTo>
                  <a:cubicBezTo>
                    <a:pt x="4462220" y="2581646"/>
                    <a:pt x="4461480" y="2583227"/>
                    <a:pt x="4457985" y="2584512"/>
                  </a:cubicBezTo>
                  <a:cubicBezTo>
                    <a:pt x="4457985" y="2598906"/>
                    <a:pt x="4456821" y="2613727"/>
                    <a:pt x="4444858" y="2620741"/>
                  </a:cubicBezTo>
                  <a:cubicBezTo>
                    <a:pt x="4435436" y="2634672"/>
                    <a:pt x="4438295" y="2653250"/>
                    <a:pt x="4427282" y="2666457"/>
                  </a:cubicBezTo>
                  <a:cubicBezTo>
                    <a:pt x="4428873" y="2667181"/>
                    <a:pt x="4430461" y="2667906"/>
                    <a:pt x="4432049" y="2668632"/>
                  </a:cubicBezTo>
                  <a:cubicBezTo>
                    <a:pt x="4455873" y="2665112"/>
                    <a:pt x="4479273" y="2674834"/>
                    <a:pt x="4504368" y="2674775"/>
                  </a:cubicBezTo>
                  <a:cubicBezTo>
                    <a:pt x="4505112" y="2673192"/>
                    <a:pt x="4505853" y="2671612"/>
                    <a:pt x="4507017" y="2671184"/>
                  </a:cubicBezTo>
                  <a:cubicBezTo>
                    <a:pt x="4517602" y="2656826"/>
                    <a:pt x="4531897" y="2648957"/>
                    <a:pt x="4549050" y="2645271"/>
                  </a:cubicBezTo>
                  <a:lnTo>
                    <a:pt x="4548627" y="2644118"/>
                  </a:lnTo>
                  <a:cubicBezTo>
                    <a:pt x="4546826" y="2635620"/>
                    <a:pt x="4550531" y="2627715"/>
                    <a:pt x="4551484" y="2619513"/>
                  </a:cubicBezTo>
                  <a:cubicBezTo>
                    <a:pt x="4552755" y="2608578"/>
                    <a:pt x="4552861" y="2598069"/>
                    <a:pt x="4552541" y="2586410"/>
                  </a:cubicBezTo>
                  <a:cubicBezTo>
                    <a:pt x="4555292" y="2572313"/>
                    <a:pt x="4543435" y="2568818"/>
                    <a:pt x="4531998" y="2566478"/>
                  </a:cubicBezTo>
                  <a:close/>
                  <a:moveTo>
                    <a:pt x="207326" y="2545437"/>
                  </a:moveTo>
                  <a:cubicBezTo>
                    <a:pt x="206838" y="2547289"/>
                    <a:pt x="206347" y="2549142"/>
                    <a:pt x="205365" y="2552848"/>
                  </a:cubicBezTo>
                  <a:cubicBezTo>
                    <a:pt x="207430" y="2552089"/>
                    <a:pt x="207972" y="2553563"/>
                    <a:pt x="208513" y="2555037"/>
                  </a:cubicBezTo>
                  <a:cubicBezTo>
                    <a:pt x="207921" y="2550236"/>
                    <a:pt x="207867" y="2546911"/>
                    <a:pt x="207326" y="2545437"/>
                  </a:cubicBezTo>
                  <a:close/>
                  <a:moveTo>
                    <a:pt x="4929620" y="2504086"/>
                  </a:moveTo>
                  <a:cubicBezTo>
                    <a:pt x="4936854" y="2504326"/>
                    <a:pt x="4944350" y="2508047"/>
                    <a:pt x="4950816" y="2514534"/>
                  </a:cubicBezTo>
                  <a:cubicBezTo>
                    <a:pt x="4984775" y="2514326"/>
                    <a:pt x="4985719" y="2531704"/>
                    <a:pt x="4972263" y="2554372"/>
                  </a:cubicBezTo>
                  <a:cubicBezTo>
                    <a:pt x="4961521" y="2573315"/>
                    <a:pt x="4947820" y="2587893"/>
                    <a:pt x="4923771" y="2581732"/>
                  </a:cubicBezTo>
                  <a:cubicBezTo>
                    <a:pt x="4915372" y="2584818"/>
                    <a:pt x="4910452" y="2582536"/>
                    <a:pt x="4906161" y="2574569"/>
                  </a:cubicBezTo>
                  <a:cubicBezTo>
                    <a:pt x="4883257" y="2552990"/>
                    <a:pt x="4895953" y="2531964"/>
                    <a:pt x="4909977" y="2514542"/>
                  </a:cubicBezTo>
                  <a:cubicBezTo>
                    <a:pt x="4915405" y="2507094"/>
                    <a:pt x="4922382" y="2503849"/>
                    <a:pt x="4929620" y="2504086"/>
                  </a:cubicBezTo>
                  <a:close/>
                  <a:moveTo>
                    <a:pt x="227900" y="2450064"/>
                  </a:moveTo>
                  <a:cubicBezTo>
                    <a:pt x="227900" y="2450064"/>
                    <a:pt x="227900" y="2450064"/>
                    <a:pt x="228847" y="2452642"/>
                  </a:cubicBezTo>
                  <a:lnTo>
                    <a:pt x="231426" y="2451694"/>
                  </a:lnTo>
                  <a:cubicBezTo>
                    <a:pt x="230479" y="2449117"/>
                    <a:pt x="227900" y="2450064"/>
                    <a:pt x="227900" y="2450064"/>
                  </a:cubicBezTo>
                  <a:close/>
                  <a:moveTo>
                    <a:pt x="1000723" y="2394427"/>
                  </a:moveTo>
                  <a:cubicBezTo>
                    <a:pt x="1000723" y="2394427"/>
                    <a:pt x="1000723" y="2394427"/>
                    <a:pt x="998143" y="2395375"/>
                  </a:cubicBezTo>
                  <a:lnTo>
                    <a:pt x="999091" y="2397954"/>
                  </a:lnTo>
                  <a:cubicBezTo>
                    <a:pt x="1001670" y="2397006"/>
                    <a:pt x="1000723" y="2394427"/>
                    <a:pt x="1000723" y="2394427"/>
                  </a:cubicBezTo>
                  <a:close/>
                  <a:moveTo>
                    <a:pt x="4718794" y="2362150"/>
                  </a:moveTo>
                  <a:cubicBezTo>
                    <a:pt x="4735530" y="2362709"/>
                    <a:pt x="4753478" y="2362823"/>
                    <a:pt x="4753582" y="2385593"/>
                  </a:cubicBezTo>
                  <a:cubicBezTo>
                    <a:pt x="4753939" y="2401563"/>
                    <a:pt x="4742580" y="2404394"/>
                    <a:pt x="4728707" y="2404125"/>
                  </a:cubicBezTo>
                  <a:cubicBezTo>
                    <a:pt x="4711971" y="2403565"/>
                    <a:pt x="4697574" y="2398122"/>
                    <a:pt x="4696258" y="2375797"/>
                  </a:cubicBezTo>
                  <a:cubicBezTo>
                    <a:pt x="4695473" y="2368035"/>
                    <a:pt x="4698244" y="2364333"/>
                    <a:pt x="4702645" y="2362717"/>
                  </a:cubicBezTo>
                  <a:cubicBezTo>
                    <a:pt x="4707043" y="2361101"/>
                    <a:pt x="4713071" y="2361570"/>
                    <a:pt x="4718794" y="2362150"/>
                  </a:cubicBezTo>
                  <a:close/>
                  <a:moveTo>
                    <a:pt x="58225" y="2318261"/>
                  </a:moveTo>
                  <a:cubicBezTo>
                    <a:pt x="67861" y="2316755"/>
                    <a:pt x="79953" y="2321469"/>
                    <a:pt x="91638" y="2325993"/>
                  </a:cubicBezTo>
                  <a:cubicBezTo>
                    <a:pt x="96745" y="2347176"/>
                    <a:pt x="135479" y="2318023"/>
                    <a:pt x="129535" y="2352762"/>
                  </a:cubicBezTo>
                  <a:cubicBezTo>
                    <a:pt x="127600" y="2365682"/>
                    <a:pt x="142429" y="2380582"/>
                    <a:pt x="121238" y="2388368"/>
                  </a:cubicBezTo>
                  <a:cubicBezTo>
                    <a:pt x="94156" y="2398318"/>
                    <a:pt x="68114" y="2403816"/>
                    <a:pt x="47277" y="2376204"/>
                  </a:cubicBezTo>
                  <a:cubicBezTo>
                    <a:pt x="33169" y="2370536"/>
                    <a:pt x="37897" y="2357947"/>
                    <a:pt x="39531" y="2347851"/>
                  </a:cubicBezTo>
                  <a:cubicBezTo>
                    <a:pt x="41405" y="2327493"/>
                    <a:pt x="48589" y="2319767"/>
                    <a:pt x="58225" y="2318261"/>
                  </a:cubicBezTo>
                  <a:close/>
                  <a:moveTo>
                    <a:pt x="420003" y="2287762"/>
                  </a:moveTo>
                  <a:lnTo>
                    <a:pt x="420635" y="2289481"/>
                  </a:lnTo>
                  <a:cubicBezTo>
                    <a:pt x="423210" y="2288534"/>
                    <a:pt x="423210" y="2288534"/>
                    <a:pt x="423210" y="2288534"/>
                  </a:cubicBezTo>
                  <a:close/>
                  <a:moveTo>
                    <a:pt x="4137776" y="2160947"/>
                  </a:moveTo>
                  <a:cubicBezTo>
                    <a:pt x="4138723" y="2163525"/>
                    <a:pt x="4138723" y="2163525"/>
                    <a:pt x="4138723" y="2163525"/>
                  </a:cubicBezTo>
                  <a:cubicBezTo>
                    <a:pt x="4138723" y="2163525"/>
                    <a:pt x="4138723" y="2163525"/>
                    <a:pt x="4141303" y="2162577"/>
                  </a:cubicBezTo>
                  <a:cubicBezTo>
                    <a:pt x="4138723" y="2163525"/>
                    <a:pt x="4138723" y="2163525"/>
                    <a:pt x="4137776" y="2160947"/>
                  </a:cubicBezTo>
                  <a:close/>
                  <a:moveTo>
                    <a:pt x="4165464" y="2116818"/>
                  </a:moveTo>
                  <a:cubicBezTo>
                    <a:pt x="4165464" y="2116818"/>
                    <a:pt x="4163369" y="2116418"/>
                    <a:pt x="4161649" y="2117049"/>
                  </a:cubicBezTo>
                  <a:cubicBezTo>
                    <a:pt x="4163748" y="2117448"/>
                    <a:pt x="4164506" y="2119511"/>
                    <a:pt x="4166600" y="2119912"/>
                  </a:cubicBezTo>
                  <a:cubicBezTo>
                    <a:pt x="4166222" y="2118881"/>
                    <a:pt x="4165843" y="2117849"/>
                    <a:pt x="4165464" y="2116818"/>
                  </a:cubicBezTo>
                  <a:close/>
                  <a:moveTo>
                    <a:pt x="442782" y="2054988"/>
                  </a:moveTo>
                  <a:cubicBezTo>
                    <a:pt x="441062" y="2055620"/>
                    <a:pt x="439342" y="2056251"/>
                    <a:pt x="439342" y="2056251"/>
                  </a:cubicBezTo>
                  <a:lnTo>
                    <a:pt x="443729" y="2057565"/>
                  </a:lnTo>
                  <a:cubicBezTo>
                    <a:pt x="442782" y="2054988"/>
                    <a:pt x="442782" y="2054988"/>
                    <a:pt x="442782" y="2054988"/>
                  </a:cubicBezTo>
                  <a:close/>
                  <a:moveTo>
                    <a:pt x="4825172" y="1977164"/>
                  </a:moveTo>
                  <a:cubicBezTo>
                    <a:pt x="4837818" y="1979510"/>
                    <a:pt x="4849856" y="1985170"/>
                    <a:pt x="4861462" y="1993265"/>
                  </a:cubicBezTo>
                  <a:cubicBezTo>
                    <a:pt x="4880272" y="2022781"/>
                    <a:pt x="4878027" y="2027509"/>
                    <a:pt x="4840076" y="2036248"/>
                  </a:cubicBezTo>
                  <a:cubicBezTo>
                    <a:pt x="4836987" y="2038684"/>
                    <a:pt x="4833151" y="2042696"/>
                    <a:pt x="4830062" y="2045132"/>
                  </a:cubicBezTo>
                  <a:cubicBezTo>
                    <a:pt x="4804091" y="2061180"/>
                    <a:pt x="4777840" y="2065621"/>
                    <a:pt x="4761789" y="2036392"/>
                  </a:cubicBezTo>
                  <a:cubicBezTo>
                    <a:pt x="4748593" y="2011317"/>
                    <a:pt x="4750792" y="1988394"/>
                    <a:pt x="4785234" y="1980942"/>
                  </a:cubicBezTo>
                  <a:cubicBezTo>
                    <a:pt x="4799272" y="1975784"/>
                    <a:pt x="4812526" y="1974818"/>
                    <a:pt x="4825172" y="1977164"/>
                  </a:cubicBezTo>
                  <a:close/>
                  <a:moveTo>
                    <a:pt x="178821" y="1937226"/>
                  </a:moveTo>
                  <a:cubicBezTo>
                    <a:pt x="183526" y="1936589"/>
                    <a:pt x="188782" y="1936929"/>
                    <a:pt x="194725" y="1938443"/>
                  </a:cubicBezTo>
                  <a:cubicBezTo>
                    <a:pt x="203462" y="1936579"/>
                    <a:pt x="209510" y="1938391"/>
                    <a:pt x="212122" y="1945500"/>
                  </a:cubicBezTo>
                  <a:cubicBezTo>
                    <a:pt x="235179" y="1967961"/>
                    <a:pt x="219809" y="1988402"/>
                    <a:pt x="207125" y="2005167"/>
                  </a:cubicBezTo>
                  <a:cubicBezTo>
                    <a:pt x="196818" y="2021059"/>
                    <a:pt x="179540" y="2017993"/>
                    <a:pt x="165579" y="2005639"/>
                  </a:cubicBezTo>
                  <a:cubicBezTo>
                    <a:pt x="132769" y="2004244"/>
                    <a:pt x="133038" y="1986662"/>
                    <a:pt x="147536" y="1963851"/>
                  </a:cubicBezTo>
                  <a:cubicBezTo>
                    <a:pt x="155505" y="1949828"/>
                    <a:pt x="164698" y="1939137"/>
                    <a:pt x="178821" y="1937226"/>
                  </a:cubicBezTo>
                  <a:close/>
                  <a:moveTo>
                    <a:pt x="4499466" y="1934384"/>
                  </a:moveTo>
                  <a:cubicBezTo>
                    <a:pt x="4500413" y="1936962"/>
                    <a:pt x="4500413" y="1936962"/>
                    <a:pt x="4500413" y="1936962"/>
                  </a:cubicBezTo>
                  <a:lnTo>
                    <a:pt x="4502992" y="1936014"/>
                  </a:lnTo>
                  <a:cubicBezTo>
                    <a:pt x="4499466" y="1934384"/>
                    <a:pt x="4499466" y="1934384"/>
                    <a:pt x="4499466" y="1934384"/>
                  </a:cubicBezTo>
                  <a:close/>
                  <a:moveTo>
                    <a:pt x="4676322" y="1779356"/>
                  </a:moveTo>
                  <a:cubicBezTo>
                    <a:pt x="4680979" y="1778865"/>
                    <a:pt x="4686316" y="1780214"/>
                    <a:pt x="4692871" y="1784427"/>
                  </a:cubicBezTo>
                  <a:cubicBezTo>
                    <a:pt x="4699380" y="1787611"/>
                    <a:pt x="4707971" y="1792818"/>
                    <a:pt x="4701815" y="1797868"/>
                  </a:cubicBezTo>
                  <a:cubicBezTo>
                    <a:pt x="4689856" y="1816200"/>
                    <a:pt x="4668956" y="1821092"/>
                    <a:pt x="4638032" y="1805969"/>
                  </a:cubicBezTo>
                  <a:cubicBezTo>
                    <a:pt x="4654454" y="1798890"/>
                    <a:pt x="4662343" y="1780834"/>
                    <a:pt x="4676322" y="1779356"/>
                  </a:cubicBezTo>
                  <a:close/>
                  <a:moveTo>
                    <a:pt x="4902746" y="1670495"/>
                  </a:moveTo>
                  <a:cubicBezTo>
                    <a:pt x="4904727" y="1672522"/>
                    <a:pt x="4910405" y="1674568"/>
                    <a:pt x="4911743" y="1678209"/>
                  </a:cubicBezTo>
                  <a:cubicBezTo>
                    <a:pt x="4913779" y="1687104"/>
                    <a:pt x="4908350" y="1689098"/>
                    <a:pt x="4901583" y="1687452"/>
                  </a:cubicBezTo>
                  <a:cubicBezTo>
                    <a:pt x="4897878" y="1687436"/>
                    <a:pt x="4892839" y="1683777"/>
                    <a:pt x="4891305" y="1682964"/>
                  </a:cubicBezTo>
                  <a:cubicBezTo>
                    <a:pt x="4889718" y="1675282"/>
                    <a:pt x="4895786" y="1671675"/>
                    <a:pt x="4902746" y="1670495"/>
                  </a:cubicBezTo>
                  <a:close/>
                  <a:moveTo>
                    <a:pt x="4581638" y="1633232"/>
                  </a:moveTo>
                  <a:cubicBezTo>
                    <a:pt x="4584756" y="1633264"/>
                    <a:pt x="4587931" y="1634787"/>
                    <a:pt x="4591542" y="1637495"/>
                  </a:cubicBezTo>
                  <a:lnTo>
                    <a:pt x="4589672" y="1639527"/>
                  </a:lnTo>
                  <a:lnTo>
                    <a:pt x="4590108" y="1640712"/>
                  </a:lnTo>
                  <a:cubicBezTo>
                    <a:pt x="4623268" y="1641977"/>
                    <a:pt x="4617868" y="1673551"/>
                    <a:pt x="4624834" y="1692511"/>
                  </a:cubicBezTo>
                  <a:cubicBezTo>
                    <a:pt x="4629777" y="1709524"/>
                    <a:pt x="4617102" y="1714181"/>
                    <a:pt x="4602249" y="1712914"/>
                  </a:cubicBezTo>
                  <a:cubicBezTo>
                    <a:pt x="4592468" y="1721887"/>
                    <a:pt x="4580510" y="1724936"/>
                    <a:pt x="4565657" y="1723668"/>
                  </a:cubicBezTo>
                  <a:cubicBezTo>
                    <a:pt x="4557719" y="1719860"/>
                    <a:pt x="4550778" y="1711651"/>
                    <a:pt x="4544274" y="1704626"/>
                  </a:cubicBezTo>
                  <a:cubicBezTo>
                    <a:pt x="4544274" y="1704626"/>
                    <a:pt x="4543839" y="1703441"/>
                    <a:pt x="4543403" y="1702255"/>
                  </a:cubicBezTo>
                  <a:cubicBezTo>
                    <a:pt x="4520894" y="1694387"/>
                    <a:pt x="4543759" y="1671191"/>
                    <a:pt x="4537384" y="1657394"/>
                  </a:cubicBezTo>
                  <a:cubicBezTo>
                    <a:pt x="4541275" y="1657309"/>
                    <a:pt x="4541275" y="1657309"/>
                    <a:pt x="4545167" y="1657224"/>
                  </a:cubicBezTo>
                  <a:cubicBezTo>
                    <a:pt x="4548444" y="1641225"/>
                    <a:pt x="4561709" y="1641732"/>
                    <a:pt x="4572081" y="1637921"/>
                  </a:cubicBezTo>
                  <a:cubicBezTo>
                    <a:pt x="4575460" y="1634662"/>
                    <a:pt x="4578520" y="1633202"/>
                    <a:pt x="4581638" y="1633232"/>
                  </a:cubicBezTo>
                  <a:close/>
                  <a:moveTo>
                    <a:pt x="4122420" y="1569443"/>
                  </a:moveTo>
                  <a:cubicBezTo>
                    <a:pt x="4121132" y="1569916"/>
                    <a:pt x="4120314" y="1571679"/>
                    <a:pt x="4119500" y="1573441"/>
                  </a:cubicBezTo>
                  <a:cubicBezTo>
                    <a:pt x="4120788" y="1572968"/>
                    <a:pt x="4121262" y="1574257"/>
                    <a:pt x="4122553" y="1573783"/>
                  </a:cubicBezTo>
                  <a:cubicBezTo>
                    <a:pt x="4122079" y="1572493"/>
                    <a:pt x="4122894" y="1570731"/>
                    <a:pt x="4122420" y="1569443"/>
                  </a:cubicBezTo>
                  <a:close/>
                  <a:moveTo>
                    <a:pt x="4456153" y="1482778"/>
                  </a:moveTo>
                  <a:cubicBezTo>
                    <a:pt x="4474286" y="1479347"/>
                    <a:pt x="4493074" y="1487568"/>
                    <a:pt x="4505615" y="1499548"/>
                  </a:cubicBezTo>
                  <a:cubicBezTo>
                    <a:pt x="4518750" y="1516838"/>
                    <a:pt x="4516349" y="1539837"/>
                    <a:pt x="4490478" y="1550643"/>
                  </a:cubicBezTo>
                  <a:cubicBezTo>
                    <a:pt x="4488782" y="1568179"/>
                    <a:pt x="4477604" y="1570986"/>
                    <a:pt x="4462705" y="1567353"/>
                  </a:cubicBezTo>
                  <a:cubicBezTo>
                    <a:pt x="4443378" y="1562745"/>
                    <a:pt x="4436356" y="1551015"/>
                    <a:pt x="4440442" y="1532601"/>
                  </a:cubicBezTo>
                  <a:cubicBezTo>
                    <a:pt x="4410153" y="1520312"/>
                    <a:pt x="4420636" y="1500849"/>
                    <a:pt x="4438495" y="1490384"/>
                  </a:cubicBezTo>
                  <a:cubicBezTo>
                    <a:pt x="4444137" y="1486360"/>
                    <a:pt x="4450108" y="1483922"/>
                    <a:pt x="4456153" y="1482778"/>
                  </a:cubicBezTo>
                  <a:close/>
                  <a:moveTo>
                    <a:pt x="4318413" y="1479052"/>
                  </a:moveTo>
                  <a:cubicBezTo>
                    <a:pt x="4333373" y="1479181"/>
                    <a:pt x="4348158" y="1483345"/>
                    <a:pt x="4362797" y="1492525"/>
                  </a:cubicBezTo>
                  <a:cubicBezTo>
                    <a:pt x="4382458" y="1491919"/>
                    <a:pt x="4378374" y="1513274"/>
                    <a:pt x="4388497" y="1522791"/>
                  </a:cubicBezTo>
                  <a:cubicBezTo>
                    <a:pt x="4398312" y="1535068"/>
                    <a:pt x="4417467" y="1543912"/>
                    <a:pt x="4397966" y="1562990"/>
                  </a:cubicBezTo>
                  <a:cubicBezTo>
                    <a:pt x="4394270" y="1570966"/>
                    <a:pt x="4386834" y="1572374"/>
                    <a:pt x="4377373" y="1571880"/>
                  </a:cubicBezTo>
                  <a:cubicBezTo>
                    <a:pt x="4369433" y="1582739"/>
                    <a:pt x="4358260" y="1577579"/>
                    <a:pt x="4347320" y="1580275"/>
                  </a:cubicBezTo>
                  <a:cubicBezTo>
                    <a:pt x="4325795" y="1597449"/>
                    <a:pt x="4305353" y="1585105"/>
                    <a:pt x="4284289" y="1578286"/>
                  </a:cubicBezTo>
                  <a:cubicBezTo>
                    <a:pt x="4263730" y="1562015"/>
                    <a:pt x="4232392" y="1566911"/>
                    <a:pt x="4215219" y="1545426"/>
                  </a:cubicBezTo>
                  <a:cubicBezTo>
                    <a:pt x="4204742" y="1524126"/>
                    <a:pt x="4191813" y="1499758"/>
                    <a:pt x="4233469" y="1497689"/>
                  </a:cubicBezTo>
                  <a:cubicBezTo>
                    <a:pt x="4235686" y="1492902"/>
                    <a:pt x="4238302" y="1489873"/>
                    <a:pt x="4241217" y="1488058"/>
                  </a:cubicBezTo>
                  <a:cubicBezTo>
                    <a:pt x="4249965" y="1482611"/>
                    <a:pt x="4261420" y="1488080"/>
                    <a:pt x="4272983" y="1489789"/>
                  </a:cubicBezTo>
                  <a:cubicBezTo>
                    <a:pt x="4288320" y="1482830"/>
                    <a:pt x="4303454" y="1478924"/>
                    <a:pt x="4318413" y="1479052"/>
                  </a:cubicBezTo>
                  <a:close/>
                  <a:moveTo>
                    <a:pt x="4478691" y="1428488"/>
                  </a:moveTo>
                  <a:cubicBezTo>
                    <a:pt x="4489918" y="1427318"/>
                    <a:pt x="4500448" y="1429689"/>
                    <a:pt x="4509497" y="1443442"/>
                  </a:cubicBezTo>
                  <a:cubicBezTo>
                    <a:pt x="4513648" y="1451113"/>
                    <a:pt x="4518548" y="1457194"/>
                    <a:pt x="4523446" y="1463276"/>
                  </a:cubicBezTo>
                  <a:cubicBezTo>
                    <a:pt x="4536580" y="1451883"/>
                    <a:pt x="4550443" y="1453357"/>
                    <a:pt x="4564086" y="1461481"/>
                  </a:cubicBezTo>
                  <a:cubicBezTo>
                    <a:pt x="4568356" y="1458599"/>
                    <a:pt x="4572626" y="1455716"/>
                    <a:pt x="4575722" y="1453265"/>
                  </a:cubicBezTo>
                  <a:cubicBezTo>
                    <a:pt x="4603927" y="1414000"/>
                    <a:pt x="4625548" y="1440212"/>
                    <a:pt x="4647713" y="1457028"/>
                  </a:cubicBezTo>
                  <a:cubicBezTo>
                    <a:pt x="4649739" y="1458912"/>
                    <a:pt x="4652511" y="1459207"/>
                    <a:pt x="4653361" y="1461521"/>
                  </a:cubicBezTo>
                  <a:cubicBezTo>
                    <a:pt x="4662854" y="1461974"/>
                    <a:pt x="4673197" y="1464742"/>
                    <a:pt x="4684066" y="1472572"/>
                  </a:cubicBezTo>
                  <a:cubicBezTo>
                    <a:pt x="4673825" y="1473707"/>
                    <a:pt x="4664657" y="1470508"/>
                    <a:pt x="4656218" y="1480177"/>
                  </a:cubicBezTo>
                  <a:cubicBezTo>
                    <a:pt x="4655045" y="1480608"/>
                    <a:pt x="4655470" y="1481765"/>
                    <a:pt x="4655470" y="1481765"/>
                  </a:cubicBezTo>
                  <a:cubicBezTo>
                    <a:pt x="4678503" y="1486439"/>
                    <a:pt x="4697284" y="1479539"/>
                    <a:pt x="4715536" y="1467577"/>
                  </a:cubicBezTo>
                  <a:cubicBezTo>
                    <a:pt x="4718310" y="1467872"/>
                    <a:pt x="4722257" y="1467735"/>
                    <a:pt x="4725029" y="1468031"/>
                  </a:cubicBezTo>
                  <a:cubicBezTo>
                    <a:pt x="4739217" y="1466759"/>
                    <a:pt x="4744882" y="1456795"/>
                    <a:pt x="4755343" y="1449010"/>
                  </a:cubicBezTo>
                  <a:cubicBezTo>
                    <a:pt x="4775722" y="1442836"/>
                    <a:pt x="4797922" y="1430739"/>
                    <a:pt x="4811327" y="1459969"/>
                  </a:cubicBezTo>
                  <a:cubicBezTo>
                    <a:pt x="4815052" y="1466482"/>
                    <a:pt x="4817604" y="1473427"/>
                    <a:pt x="4821329" y="1479940"/>
                  </a:cubicBezTo>
                  <a:cubicBezTo>
                    <a:pt x="4814780" y="1516501"/>
                    <a:pt x="4786950" y="1509649"/>
                    <a:pt x="4762844" y="1509310"/>
                  </a:cubicBezTo>
                  <a:cubicBezTo>
                    <a:pt x="4751090" y="1528079"/>
                    <a:pt x="4742210" y="1551047"/>
                    <a:pt x="4721609" y="1563871"/>
                  </a:cubicBezTo>
                  <a:cubicBezTo>
                    <a:pt x="4707301" y="1575697"/>
                    <a:pt x="4695156" y="1564395"/>
                    <a:pt x="4681616" y="1560175"/>
                  </a:cubicBezTo>
                  <a:cubicBezTo>
                    <a:pt x="4672548" y="1560878"/>
                    <a:pt x="4663804" y="1558837"/>
                    <a:pt x="4660726" y="1546830"/>
                  </a:cubicBezTo>
                  <a:cubicBezTo>
                    <a:pt x="4655521" y="1529038"/>
                    <a:pt x="4645808" y="1535235"/>
                    <a:pt x="4636093" y="1541432"/>
                  </a:cubicBezTo>
                  <a:cubicBezTo>
                    <a:pt x="4636178" y="1559792"/>
                    <a:pt x="4630190" y="1572501"/>
                    <a:pt x="4614607" y="1580853"/>
                  </a:cubicBezTo>
                  <a:cubicBezTo>
                    <a:pt x="4611937" y="1584461"/>
                    <a:pt x="4609589" y="1585324"/>
                    <a:pt x="4605744" y="1589365"/>
                  </a:cubicBezTo>
                  <a:cubicBezTo>
                    <a:pt x="4585348" y="1609995"/>
                    <a:pt x="4566159" y="1601281"/>
                    <a:pt x="4546766" y="1584761"/>
                  </a:cubicBezTo>
                  <a:cubicBezTo>
                    <a:pt x="4521641" y="1545387"/>
                    <a:pt x="4522340" y="1496524"/>
                    <a:pt x="4547857" y="1475327"/>
                  </a:cubicBezTo>
                  <a:cubicBezTo>
                    <a:pt x="4550206" y="1474464"/>
                    <a:pt x="4552127" y="1472443"/>
                    <a:pt x="4554050" y="1470423"/>
                  </a:cubicBezTo>
                  <a:cubicBezTo>
                    <a:pt x="4544235" y="1472716"/>
                    <a:pt x="4532718" y="1470379"/>
                    <a:pt x="4520452" y="1469632"/>
                  </a:cubicBezTo>
                  <a:cubicBezTo>
                    <a:pt x="4509038" y="1471198"/>
                    <a:pt x="4505636" y="1461939"/>
                    <a:pt x="4500312" y="1454699"/>
                  </a:cubicBezTo>
                  <a:cubicBezTo>
                    <a:pt x="4498286" y="1452815"/>
                    <a:pt x="4496688" y="1452089"/>
                    <a:pt x="4492741" y="1452226"/>
                  </a:cubicBezTo>
                  <a:cubicBezTo>
                    <a:pt x="4478572" y="1439040"/>
                    <a:pt x="4460217" y="1447098"/>
                    <a:pt x="4442730" y="1443015"/>
                  </a:cubicBezTo>
                  <a:cubicBezTo>
                    <a:pt x="4426296" y="1449053"/>
                    <a:pt x="4409659" y="1447283"/>
                    <a:pt x="4394195" y="1445083"/>
                  </a:cubicBezTo>
                  <a:cubicBezTo>
                    <a:pt x="4397083" y="1438439"/>
                    <a:pt x="4400546" y="1434950"/>
                    <a:pt x="4404386" y="1433333"/>
                  </a:cubicBezTo>
                  <a:cubicBezTo>
                    <a:pt x="4415907" y="1428485"/>
                    <a:pt x="4430812" y="1440496"/>
                    <a:pt x="4443698" y="1434776"/>
                  </a:cubicBezTo>
                  <a:cubicBezTo>
                    <a:pt x="4455538" y="1434367"/>
                    <a:pt x="4467463" y="1429657"/>
                    <a:pt x="4478691" y="1428488"/>
                  </a:cubicBezTo>
                  <a:close/>
                  <a:moveTo>
                    <a:pt x="4015349" y="1421443"/>
                  </a:moveTo>
                  <a:cubicBezTo>
                    <a:pt x="4015349" y="1421443"/>
                    <a:pt x="4013629" y="1422075"/>
                    <a:pt x="4011910" y="1422706"/>
                  </a:cubicBezTo>
                  <a:lnTo>
                    <a:pt x="4012857" y="1425284"/>
                  </a:lnTo>
                  <a:cubicBezTo>
                    <a:pt x="4014576" y="1424652"/>
                    <a:pt x="4015349" y="1421443"/>
                    <a:pt x="4015349" y="1421443"/>
                  </a:cubicBezTo>
                  <a:close/>
                  <a:moveTo>
                    <a:pt x="4662935" y="1411334"/>
                  </a:moveTo>
                  <a:cubicBezTo>
                    <a:pt x="4667981" y="1412569"/>
                    <a:pt x="4672778" y="1416011"/>
                    <a:pt x="4676961" y="1421630"/>
                  </a:cubicBezTo>
                  <a:cubicBezTo>
                    <a:pt x="4666983" y="1421392"/>
                    <a:pt x="4659933" y="1425284"/>
                    <a:pt x="4659166" y="1438576"/>
                  </a:cubicBezTo>
                  <a:cubicBezTo>
                    <a:pt x="4658816" y="1453015"/>
                    <a:pt x="4652136" y="1446363"/>
                    <a:pt x="4646695" y="1439254"/>
                  </a:cubicBezTo>
                  <a:cubicBezTo>
                    <a:pt x="4648325" y="1432151"/>
                    <a:pt x="4637046" y="1420683"/>
                    <a:pt x="4647411" y="1414272"/>
                  </a:cubicBezTo>
                  <a:cubicBezTo>
                    <a:pt x="4652591" y="1411068"/>
                    <a:pt x="4657888" y="1410098"/>
                    <a:pt x="4662935" y="1411334"/>
                  </a:cubicBezTo>
                  <a:close/>
                  <a:moveTo>
                    <a:pt x="4611337" y="1401512"/>
                  </a:moveTo>
                  <a:cubicBezTo>
                    <a:pt x="4621830" y="1403232"/>
                    <a:pt x="4629698" y="1404522"/>
                    <a:pt x="4628780" y="1418797"/>
                  </a:cubicBezTo>
                  <a:cubicBezTo>
                    <a:pt x="4628146" y="1420424"/>
                    <a:pt x="4625790" y="1424078"/>
                    <a:pt x="4624705" y="1424476"/>
                  </a:cubicBezTo>
                  <a:cubicBezTo>
                    <a:pt x="4613761" y="1421528"/>
                    <a:pt x="4613410" y="1410507"/>
                    <a:pt x="4611337" y="1401512"/>
                  </a:cubicBezTo>
                  <a:close/>
                  <a:moveTo>
                    <a:pt x="4693180" y="1400706"/>
                  </a:moveTo>
                  <a:cubicBezTo>
                    <a:pt x="4712986" y="1408149"/>
                    <a:pt x="4711305" y="1423486"/>
                    <a:pt x="4708983" y="1440398"/>
                  </a:cubicBezTo>
                  <a:cubicBezTo>
                    <a:pt x="4705535" y="1437650"/>
                    <a:pt x="4702725" y="1433329"/>
                    <a:pt x="4698845" y="1429403"/>
                  </a:cubicBezTo>
                  <a:cubicBezTo>
                    <a:pt x="4696886" y="1420755"/>
                    <a:pt x="4686108" y="1411333"/>
                    <a:pt x="4693180" y="1400706"/>
                  </a:cubicBezTo>
                  <a:close/>
                  <a:moveTo>
                    <a:pt x="4582942" y="1388254"/>
                  </a:moveTo>
                  <a:cubicBezTo>
                    <a:pt x="4590577" y="1385279"/>
                    <a:pt x="4599642" y="1388436"/>
                    <a:pt x="4611191" y="1401950"/>
                  </a:cubicBezTo>
                  <a:cubicBezTo>
                    <a:pt x="4597432" y="1411104"/>
                    <a:pt x="4581015" y="1413037"/>
                    <a:pt x="4563276" y="1411359"/>
                  </a:cubicBezTo>
                  <a:cubicBezTo>
                    <a:pt x="4569105" y="1400339"/>
                    <a:pt x="4575308" y="1391229"/>
                    <a:pt x="4582942" y="1388254"/>
                  </a:cubicBezTo>
                  <a:close/>
                  <a:moveTo>
                    <a:pt x="4556054" y="1345714"/>
                  </a:moveTo>
                  <a:cubicBezTo>
                    <a:pt x="4555586" y="1358604"/>
                    <a:pt x="4580102" y="1365143"/>
                    <a:pt x="4564509" y="1379350"/>
                  </a:cubicBezTo>
                  <a:cubicBezTo>
                    <a:pt x="4560839" y="1383525"/>
                    <a:pt x="4542047" y="1381950"/>
                    <a:pt x="4540218" y="1376971"/>
                  </a:cubicBezTo>
                  <a:cubicBezTo>
                    <a:pt x="4532664" y="1359961"/>
                    <a:pt x="4543899" y="1351593"/>
                    <a:pt x="4556054" y="1345714"/>
                  </a:cubicBezTo>
                  <a:close/>
                  <a:moveTo>
                    <a:pt x="4206849" y="1292537"/>
                  </a:moveTo>
                  <a:cubicBezTo>
                    <a:pt x="4205817" y="1292917"/>
                    <a:pt x="4205205" y="1294442"/>
                    <a:pt x="4204173" y="1294822"/>
                  </a:cubicBezTo>
                  <a:lnTo>
                    <a:pt x="4205213" y="1295368"/>
                  </a:lnTo>
                  <a:lnTo>
                    <a:pt x="4204699" y="1296253"/>
                  </a:lnTo>
                  <a:cubicBezTo>
                    <a:pt x="4205731" y="1295874"/>
                    <a:pt x="4205731" y="1295874"/>
                    <a:pt x="4206205" y="1297163"/>
                  </a:cubicBezTo>
                  <a:lnTo>
                    <a:pt x="4207080" y="1296354"/>
                  </a:lnTo>
                  <a:lnTo>
                    <a:pt x="4207080" y="1296355"/>
                  </a:lnTo>
                  <a:cubicBezTo>
                    <a:pt x="4207922" y="1298647"/>
                    <a:pt x="4208344" y="1299794"/>
                    <a:pt x="4209186" y="1302086"/>
                  </a:cubicBezTo>
                  <a:lnTo>
                    <a:pt x="4208746" y="1294813"/>
                  </a:lnTo>
                  <a:lnTo>
                    <a:pt x="4208829" y="1294736"/>
                  </a:lnTo>
                  <a:lnTo>
                    <a:pt x="4208735" y="1294631"/>
                  </a:lnTo>
                  <a:lnTo>
                    <a:pt x="4208724" y="1294450"/>
                  </a:lnTo>
                  <a:cubicBezTo>
                    <a:pt x="4208724" y="1294450"/>
                    <a:pt x="4208303" y="1293304"/>
                    <a:pt x="4206849" y="1292537"/>
                  </a:cubicBezTo>
                  <a:close/>
                  <a:moveTo>
                    <a:pt x="4655128" y="1291134"/>
                  </a:moveTo>
                  <a:cubicBezTo>
                    <a:pt x="4662833" y="1291076"/>
                    <a:pt x="4667109" y="1299211"/>
                    <a:pt x="4662783" y="1304960"/>
                  </a:cubicBezTo>
                  <a:cubicBezTo>
                    <a:pt x="4653653" y="1322180"/>
                    <a:pt x="4642043" y="1336151"/>
                    <a:pt x="4614197" y="1326971"/>
                  </a:cubicBezTo>
                  <a:cubicBezTo>
                    <a:pt x="4624270" y="1314952"/>
                    <a:pt x="4628749" y="1299527"/>
                    <a:pt x="4640490" y="1293523"/>
                  </a:cubicBezTo>
                  <a:cubicBezTo>
                    <a:pt x="4644401" y="1291524"/>
                    <a:pt x="4649125" y="1290568"/>
                    <a:pt x="4655128" y="1291134"/>
                  </a:cubicBezTo>
                  <a:close/>
                  <a:moveTo>
                    <a:pt x="4842587" y="1205426"/>
                  </a:moveTo>
                  <a:cubicBezTo>
                    <a:pt x="4850136" y="1204428"/>
                    <a:pt x="4858118" y="1207307"/>
                    <a:pt x="4865904" y="1214132"/>
                  </a:cubicBezTo>
                  <a:cubicBezTo>
                    <a:pt x="4877058" y="1222947"/>
                    <a:pt x="4890303" y="1237451"/>
                    <a:pt x="4869983" y="1253956"/>
                  </a:cubicBezTo>
                  <a:cubicBezTo>
                    <a:pt x="4867699" y="1272874"/>
                    <a:pt x="4858491" y="1280132"/>
                    <a:pt x="4840270" y="1270039"/>
                  </a:cubicBezTo>
                  <a:cubicBezTo>
                    <a:pt x="4812751" y="1263362"/>
                    <a:pt x="4800994" y="1245728"/>
                    <a:pt x="4821876" y="1219976"/>
                  </a:cubicBezTo>
                  <a:cubicBezTo>
                    <a:pt x="4827922" y="1211299"/>
                    <a:pt x="4835038" y="1206424"/>
                    <a:pt x="4842587" y="1205426"/>
                  </a:cubicBezTo>
                  <a:close/>
                  <a:moveTo>
                    <a:pt x="239136" y="1168883"/>
                  </a:moveTo>
                  <a:cubicBezTo>
                    <a:pt x="263313" y="1168180"/>
                    <a:pt x="267100" y="1185875"/>
                    <a:pt x="268495" y="1204449"/>
                  </a:cubicBezTo>
                  <a:cubicBezTo>
                    <a:pt x="264279" y="1211451"/>
                    <a:pt x="259055" y="1212008"/>
                    <a:pt x="252947" y="1210162"/>
                  </a:cubicBezTo>
                  <a:cubicBezTo>
                    <a:pt x="252506" y="1208960"/>
                    <a:pt x="250426" y="1206999"/>
                    <a:pt x="249984" y="1205797"/>
                  </a:cubicBezTo>
                  <a:lnTo>
                    <a:pt x="250867" y="1208199"/>
                  </a:lnTo>
                  <a:cubicBezTo>
                    <a:pt x="256036" y="1218569"/>
                    <a:pt x="252262" y="1226773"/>
                    <a:pt x="244772" y="1232252"/>
                  </a:cubicBezTo>
                  <a:cubicBezTo>
                    <a:pt x="248929" y="1236178"/>
                    <a:pt x="251451" y="1239341"/>
                    <a:pt x="251262" y="1246228"/>
                  </a:cubicBezTo>
                  <a:cubicBezTo>
                    <a:pt x="226715" y="1260699"/>
                    <a:pt x="207578" y="1267731"/>
                    <a:pt x="211525" y="1226744"/>
                  </a:cubicBezTo>
                  <a:cubicBezTo>
                    <a:pt x="210954" y="1221501"/>
                    <a:pt x="211710" y="1219860"/>
                    <a:pt x="211584" y="1215816"/>
                  </a:cubicBezTo>
                  <a:cubicBezTo>
                    <a:pt x="211768" y="1208931"/>
                    <a:pt x="193884" y="1204596"/>
                    <a:pt x="208549" y="1196482"/>
                  </a:cubicBezTo>
                  <a:cubicBezTo>
                    <a:pt x="209049" y="1186754"/>
                    <a:pt x="211330" y="1179100"/>
                    <a:pt x="216167" y="1174255"/>
                  </a:cubicBezTo>
                  <a:cubicBezTo>
                    <a:pt x="221005" y="1169409"/>
                    <a:pt x="228401" y="1167374"/>
                    <a:pt x="239136" y="1168883"/>
                  </a:cubicBezTo>
                  <a:close/>
                  <a:moveTo>
                    <a:pt x="4953814" y="1158655"/>
                  </a:moveTo>
                  <a:cubicBezTo>
                    <a:pt x="4960160" y="1161622"/>
                    <a:pt x="4966315" y="1167169"/>
                    <a:pt x="4972328" y="1173883"/>
                  </a:cubicBezTo>
                  <a:cubicBezTo>
                    <a:pt x="4955476" y="1172143"/>
                    <a:pt x="4938290" y="1173169"/>
                    <a:pt x="4920247" y="1171867"/>
                  </a:cubicBezTo>
                  <a:cubicBezTo>
                    <a:pt x="4924999" y="1165494"/>
                    <a:pt x="4929628" y="1161314"/>
                    <a:pt x="4934148" y="1158910"/>
                  </a:cubicBezTo>
                  <a:cubicBezTo>
                    <a:pt x="4940929" y="1155303"/>
                    <a:pt x="4947467" y="1155689"/>
                    <a:pt x="4953814" y="1158655"/>
                  </a:cubicBezTo>
                  <a:close/>
                  <a:moveTo>
                    <a:pt x="332052" y="1102962"/>
                  </a:moveTo>
                  <a:cubicBezTo>
                    <a:pt x="341634" y="1102076"/>
                    <a:pt x="350063" y="1114034"/>
                    <a:pt x="361213" y="1115959"/>
                  </a:cubicBezTo>
                  <a:cubicBezTo>
                    <a:pt x="348817" y="1133895"/>
                    <a:pt x="333949" y="1131328"/>
                    <a:pt x="320261" y="1121638"/>
                  </a:cubicBezTo>
                  <a:cubicBezTo>
                    <a:pt x="318031" y="1122458"/>
                    <a:pt x="318344" y="1112975"/>
                    <a:pt x="321940" y="1108978"/>
                  </a:cubicBezTo>
                  <a:cubicBezTo>
                    <a:pt x="325534" y="1104981"/>
                    <a:pt x="328858" y="1103258"/>
                    <a:pt x="332052" y="1102962"/>
                  </a:cubicBezTo>
                  <a:close/>
                  <a:moveTo>
                    <a:pt x="126094" y="1075264"/>
                  </a:moveTo>
                  <a:cubicBezTo>
                    <a:pt x="129342" y="1076672"/>
                    <a:pt x="131665" y="1080372"/>
                    <a:pt x="132636" y="1086520"/>
                  </a:cubicBezTo>
                  <a:cubicBezTo>
                    <a:pt x="136005" y="1095690"/>
                    <a:pt x="151962" y="1104138"/>
                    <a:pt x="134267" y="1111940"/>
                  </a:cubicBezTo>
                  <a:cubicBezTo>
                    <a:pt x="123369" y="1117246"/>
                    <a:pt x="106253" y="1119631"/>
                    <a:pt x="108862" y="1095255"/>
                  </a:cubicBezTo>
                  <a:cubicBezTo>
                    <a:pt x="106335" y="1088377"/>
                    <a:pt x="104939" y="1081085"/>
                    <a:pt x="113998" y="1077756"/>
                  </a:cubicBezTo>
                  <a:cubicBezTo>
                    <a:pt x="118672" y="1074738"/>
                    <a:pt x="122846" y="1073855"/>
                    <a:pt x="126094" y="1075264"/>
                  </a:cubicBezTo>
                  <a:close/>
                  <a:moveTo>
                    <a:pt x="3134755" y="1048319"/>
                  </a:moveTo>
                  <a:cubicBezTo>
                    <a:pt x="3133983" y="1051530"/>
                    <a:pt x="3133983" y="1051530"/>
                    <a:pt x="3132263" y="1052162"/>
                  </a:cubicBezTo>
                  <a:cubicBezTo>
                    <a:pt x="3133983" y="1051530"/>
                    <a:pt x="3133983" y="1051530"/>
                    <a:pt x="3135702" y="1050898"/>
                  </a:cubicBezTo>
                  <a:cubicBezTo>
                    <a:pt x="3135702" y="1050898"/>
                    <a:pt x="3135702" y="1050898"/>
                    <a:pt x="3134755" y="1048319"/>
                  </a:cubicBezTo>
                  <a:close/>
                  <a:moveTo>
                    <a:pt x="3680938" y="1029128"/>
                  </a:moveTo>
                  <a:cubicBezTo>
                    <a:pt x="3680938" y="1029128"/>
                    <a:pt x="3681412" y="1030417"/>
                    <a:pt x="3680594" y="1032181"/>
                  </a:cubicBezTo>
                  <a:cubicBezTo>
                    <a:pt x="3681886" y="1031706"/>
                    <a:pt x="3682359" y="1032996"/>
                    <a:pt x="3682833" y="1034285"/>
                  </a:cubicBezTo>
                  <a:cubicBezTo>
                    <a:pt x="3682359" y="1032996"/>
                    <a:pt x="3681886" y="1031706"/>
                    <a:pt x="3680938" y="1029128"/>
                  </a:cubicBezTo>
                  <a:close/>
                  <a:moveTo>
                    <a:pt x="4919897" y="1021365"/>
                  </a:moveTo>
                  <a:cubicBezTo>
                    <a:pt x="4934885" y="1013144"/>
                    <a:pt x="4945408" y="1021365"/>
                    <a:pt x="4961557" y="1048979"/>
                  </a:cubicBezTo>
                  <a:cubicBezTo>
                    <a:pt x="4942872" y="1045320"/>
                    <a:pt x="4923981" y="1033843"/>
                    <a:pt x="4902299" y="1036546"/>
                  </a:cubicBezTo>
                  <a:cubicBezTo>
                    <a:pt x="4899933" y="1051887"/>
                    <a:pt x="4895963" y="1066502"/>
                    <a:pt x="4892848" y="1083434"/>
                  </a:cubicBezTo>
                  <a:cubicBezTo>
                    <a:pt x="4905230" y="1088093"/>
                    <a:pt x="4917938" y="1090002"/>
                    <a:pt x="4930747" y="1095821"/>
                  </a:cubicBezTo>
                  <a:cubicBezTo>
                    <a:pt x="4936197" y="1092503"/>
                    <a:pt x="4942822" y="1088753"/>
                    <a:pt x="4948272" y="1085434"/>
                  </a:cubicBezTo>
                  <a:cubicBezTo>
                    <a:pt x="4953825" y="1086026"/>
                    <a:pt x="4957880" y="1089798"/>
                    <a:pt x="4958835" y="1096025"/>
                  </a:cubicBezTo>
                  <a:cubicBezTo>
                    <a:pt x="4939383" y="1108434"/>
                    <a:pt x="4922487" y="1127798"/>
                    <a:pt x="4898163" y="1105161"/>
                  </a:cubicBezTo>
                  <a:cubicBezTo>
                    <a:pt x="4895710" y="1102115"/>
                    <a:pt x="4893258" y="1099070"/>
                    <a:pt x="4891231" y="1097184"/>
                  </a:cubicBezTo>
                  <a:cubicBezTo>
                    <a:pt x="4862222" y="1061796"/>
                    <a:pt x="4864265" y="1049205"/>
                    <a:pt x="4903048" y="1034955"/>
                  </a:cubicBezTo>
                  <a:cubicBezTo>
                    <a:pt x="4909410" y="1028672"/>
                    <a:pt x="4914901" y="1024105"/>
                    <a:pt x="4919897" y="1021365"/>
                  </a:cubicBezTo>
                  <a:close/>
                  <a:moveTo>
                    <a:pt x="3217963" y="1011897"/>
                  </a:moveTo>
                  <a:cubicBezTo>
                    <a:pt x="3216675" y="1012370"/>
                    <a:pt x="3216675" y="1012370"/>
                    <a:pt x="3217306" y="1014089"/>
                  </a:cubicBezTo>
                  <a:cubicBezTo>
                    <a:pt x="3218594" y="1013616"/>
                    <a:pt x="3219886" y="1013141"/>
                    <a:pt x="3221805" y="1014387"/>
                  </a:cubicBezTo>
                  <a:cubicBezTo>
                    <a:pt x="3219886" y="1013141"/>
                    <a:pt x="3219886" y="1013141"/>
                    <a:pt x="3217963" y="1011897"/>
                  </a:cubicBezTo>
                  <a:close/>
                  <a:moveTo>
                    <a:pt x="3573784" y="1009955"/>
                  </a:moveTo>
                  <a:cubicBezTo>
                    <a:pt x="3573513" y="1012395"/>
                    <a:pt x="3573892" y="1013426"/>
                    <a:pt x="3574270" y="1014457"/>
                  </a:cubicBezTo>
                  <a:cubicBezTo>
                    <a:pt x="3576331" y="1013700"/>
                    <a:pt x="3576606" y="1011258"/>
                    <a:pt x="3577639" y="1010879"/>
                  </a:cubicBezTo>
                  <a:cubicBezTo>
                    <a:pt x="3576227" y="1010227"/>
                    <a:pt x="3575849" y="1009196"/>
                    <a:pt x="3573784" y="1009955"/>
                  </a:cubicBezTo>
                  <a:close/>
                  <a:moveTo>
                    <a:pt x="1396" y="993583"/>
                  </a:moveTo>
                  <a:cubicBezTo>
                    <a:pt x="22605" y="992063"/>
                    <a:pt x="34792" y="993858"/>
                    <a:pt x="47335" y="1010576"/>
                  </a:cubicBezTo>
                  <a:cubicBezTo>
                    <a:pt x="25900" y="1018452"/>
                    <a:pt x="15070" y="1009886"/>
                    <a:pt x="1396" y="993583"/>
                  </a:cubicBezTo>
                  <a:close/>
                  <a:moveTo>
                    <a:pt x="216623" y="964001"/>
                  </a:moveTo>
                  <a:cubicBezTo>
                    <a:pt x="222437" y="964526"/>
                    <a:pt x="229485" y="964596"/>
                    <a:pt x="231265" y="973257"/>
                  </a:cubicBezTo>
                  <a:cubicBezTo>
                    <a:pt x="232180" y="979574"/>
                    <a:pt x="229759" y="984455"/>
                    <a:pt x="221902" y="986011"/>
                  </a:cubicBezTo>
                  <a:cubicBezTo>
                    <a:pt x="211566" y="988478"/>
                    <a:pt x="203652" y="986064"/>
                    <a:pt x="204354" y="976492"/>
                  </a:cubicBezTo>
                  <a:cubicBezTo>
                    <a:pt x="203005" y="969004"/>
                    <a:pt x="207095" y="964839"/>
                    <a:pt x="216623" y="964001"/>
                  </a:cubicBezTo>
                  <a:close/>
                  <a:moveTo>
                    <a:pt x="449808" y="936996"/>
                  </a:moveTo>
                  <a:cubicBezTo>
                    <a:pt x="465652" y="938144"/>
                    <a:pt x="465864" y="949218"/>
                    <a:pt x="466531" y="961517"/>
                  </a:cubicBezTo>
                  <a:cubicBezTo>
                    <a:pt x="467194" y="973819"/>
                    <a:pt x="467406" y="984891"/>
                    <a:pt x="452017" y="984971"/>
                  </a:cubicBezTo>
                  <a:cubicBezTo>
                    <a:pt x="440022" y="983803"/>
                    <a:pt x="429389" y="979346"/>
                    <a:pt x="430087" y="963756"/>
                  </a:cubicBezTo>
                  <a:cubicBezTo>
                    <a:pt x="430554" y="951040"/>
                    <a:pt x="436452" y="939116"/>
                    <a:pt x="449808" y="936996"/>
                  </a:cubicBezTo>
                  <a:close/>
                  <a:moveTo>
                    <a:pt x="4073500" y="931727"/>
                  </a:moveTo>
                  <a:cubicBezTo>
                    <a:pt x="4074131" y="933446"/>
                    <a:pt x="4074763" y="935165"/>
                    <a:pt x="4073043" y="935796"/>
                  </a:cubicBezTo>
                  <a:cubicBezTo>
                    <a:pt x="4074763" y="935165"/>
                    <a:pt x="4076482" y="934533"/>
                    <a:pt x="4076482" y="934533"/>
                  </a:cubicBezTo>
                  <a:cubicBezTo>
                    <a:pt x="4074763" y="935165"/>
                    <a:pt x="4074131" y="933446"/>
                    <a:pt x="4073500" y="931727"/>
                  </a:cubicBezTo>
                  <a:close/>
                  <a:moveTo>
                    <a:pt x="4735702" y="874920"/>
                  </a:moveTo>
                  <a:cubicBezTo>
                    <a:pt x="4743984" y="874386"/>
                    <a:pt x="4751834" y="876519"/>
                    <a:pt x="4752187" y="885171"/>
                  </a:cubicBezTo>
                  <a:cubicBezTo>
                    <a:pt x="4753757" y="897139"/>
                    <a:pt x="4743012" y="894815"/>
                    <a:pt x="4736787" y="897103"/>
                  </a:cubicBezTo>
                  <a:cubicBezTo>
                    <a:pt x="4726854" y="896988"/>
                    <a:pt x="4719411" y="895959"/>
                    <a:pt x="4717407" y="886660"/>
                  </a:cubicBezTo>
                  <a:cubicBezTo>
                    <a:pt x="4717648" y="881553"/>
                    <a:pt x="4720152" y="878752"/>
                    <a:pt x="4723630" y="877160"/>
                  </a:cubicBezTo>
                  <a:cubicBezTo>
                    <a:pt x="4727109" y="875568"/>
                    <a:pt x="4731560" y="875188"/>
                    <a:pt x="4735702" y="874920"/>
                  </a:cubicBezTo>
                  <a:close/>
                  <a:moveTo>
                    <a:pt x="4369148" y="695971"/>
                  </a:moveTo>
                  <a:cubicBezTo>
                    <a:pt x="4372941" y="696919"/>
                    <a:pt x="4375867" y="699524"/>
                    <a:pt x="4377240" y="705042"/>
                  </a:cubicBezTo>
                  <a:cubicBezTo>
                    <a:pt x="4379839" y="712115"/>
                    <a:pt x="4370878" y="712732"/>
                    <a:pt x="4366685" y="715610"/>
                  </a:cubicBezTo>
                  <a:cubicBezTo>
                    <a:pt x="4362496" y="718487"/>
                    <a:pt x="4359027" y="719762"/>
                    <a:pt x="4356424" y="723394"/>
                  </a:cubicBezTo>
                  <a:cubicBezTo>
                    <a:pt x="4342261" y="731276"/>
                    <a:pt x="4321306" y="745665"/>
                    <a:pt x="4312786" y="726047"/>
                  </a:cubicBezTo>
                  <a:cubicBezTo>
                    <a:pt x="4308525" y="716238"/>
                    <a:pt x="4312823" y="710979"/>
                    <a:pt x="4319923" y="707534"/>
                  </a:cubicBezTo>
                  <a:cubicBezTo>
                    <a:pt x="4327022" y="704089"/>
                    <a:pt x="4336923" y="702458"/>
                    <a:pt x="4343858" y="699910"/>
                  </a:cubicBezTo>
                  <a:cubicBezTo>
                    <a:pt x="4347761" y="699815"/>
                    <a:pt x="4352386" y="698115"/>
                    <a:pt x="4355855" y="696841"/>
                  </a:cubicBezTo>
                  <a:cubicBezTo>
                    <a:pt x="4360696" y="695731"/>
                    <a:pt x="4365355" y="695023"/>
                    <a:pt x="4369148" y="695971"/>
                  </a:cubicBezTo>
                  <a:close/>
                  <a:moveTo>
                    <a:pt x="2631645" y="682861"/>
                  </a:moveTo>
                  <a:cubicBezTo>
                    <a:pt x="2630357" y="683334"/>
                    <a:pt x="2630357" y="683334"/>
                    <a:pt x="2630357" y="683334"/>
                  </a:cubicBezTo>
                  <a:cubicBezTo>
                    <a:pt x="2631305" y="685915"/>
                    <a:pt x="2630013" y="686389"/>
                    <a:pt x="2628725" y="686862"/>
                  </a:cubicBezTo>
                  <a:cubicBezTo>
                    <a:pt x="2630013" y="686389"/>
                    <a:pt x="2630357" y="683334"/>
                    <a:pt x="2631645" y="682861"/>
                  </a:cubicBezTo>
                  <a:close/>
                  <a:moveTo>
                    <a:pt x="175476" y="626716"/>
                  </a:moveTo>
                  <a:cubicBezTo>
                    <a:pt x="177799" y="625558"/>
                    <a:pt x="180611" y="625743"/>
                    <a:pt x="183549" y="627104"/>
                  </a:cubicBezTo>
                  <a:cubicBezTo>
                    <a:pt x="188748" y="631292"/>
                    <a:pt x="195306" y="632542"/>
                    <a:pt x="193376" y="640570"/>
                  </a:cubicBezTo>
                  <a:cubicBezTo>
                    <a:pt x="191051" y="647523"/>
                    <a:pt x="185962" y="646953"/>
                    <a:pt x="178726" y="647172"/>
                  </a:cubicBezTo>
                  <a:cubicBezTo>
                    <a:pt x="171770" y="644849"/>
                    <a:pt x="170191" y="640551"/>
                    <a:pt x="170368" y="634386"/>
                  </a:cubicBezTo>
                  <a:cubicBezTo>
                    <a:pt x="171331" y="630373"/>
                    <a:pt x="173156" y="627873"/>
                    <a:pt x="175476" y="626716"/>
                  </a:cubicBezTo>
                  <a:close/>
                  <a:moveTo>
                    <a:pt x="3754439" y="615742"/>
                  </a:moveTo>
                  <a:cubicBezTo>
                    <a:pt x="3752378" y="616499"/>
                    <a:pt x="3751349" y="616877"/>
                    <a:pt x="3750317" y="617257"/>
                  </a:cubicBezTo>
                  <a:cubicBezTo>
                    <a:pt x="3751349" y="616877"/>
                    <a:pt x="3751981" y="618596"/>
                    <a:pt x="3753641" y="619937"/>
                  </a:cubicBezTo>
                  <a:cubicBezTo>
                    <a:pt x="3753010" y="618218"/>
                    <a:pt x="3753411" y="616120"/>
                    <a:pt x="3754439" y="615742"/>
                  </a:cubicBezTo>
                  <a:close/>
                  <a:moveTo>
                    <a:pt x="512849" y="612479"/>
                  </a:moveTo>
                  <a:cubicBezTo>
                    <a:pt x="513480" y="614197"/>
                    <a:pt x="513480" y="614197"/>
                    <a:pt x="516691" y="614969"/>
                  </a:cubicBezTo>
                  <a:cubicBezTo>
                    <a:pt x="516059" y="613250"/>
                    <a:pt x="516059" y="613250"/>
                    <a:pt x="516059" y="613250"/>
                  </a:cubicBezTo>
                  <a:cubicBezTo>
                    <a:pt x="513480" y="614197"/>
                    <a:pt x="512849" y="612479"/>
                    <a:pt x="512849" y="612479"/>
                  </a:cubicBezTo>
                  <a:close/>
                  <a:moveTo>
                    <a:pt x="3830761" y="552576"/>
                  </a:moveTo>
                  <a:cubicBezTo>
                    <a:pt x="3830761" y="552576"/>
                    <a:pt x="3830761" y="552576"/>
                    <a:pt x="3828182" y="553523"/>
                  </a:cubicBezTo>
                  <a:lnTo>
                    <a:pt x="3831709" y="555154"/>
                  </a:lnTo>
                  <a:close/>
                  <a:moveTo>
                    <a:pt x="623527" y="507411"/>
                  </a:moveTo>
                  <a:cubicBezTo>
                    <a:pt x="621807" y="508042"/>
                    <a:pt x="622439" y="509762"/>
                    <a:pt x="620720" y="510394"/>
                  </a:cubicBezTo>
                  <a:cubicBezTo>
                    <a:pt x="623071" y="511482"/>
                    <a:pt x="623071" y="511482"/>
                    <a:pt x="624791" y="510850"/>
                  </a:cubicBezTo>
                  <a:cubicBezTo>
                    <a:pt x="624159" y="509130"/>
                    <a:pt x="623527" y="507411"/>
                    <a:pt x="623527" y="507411"/>
                  </a:cubicBezTo>
                  <a:close/>
                  <a:moveTo>
                    <a:pt x="3061603" y="442925"/>
                  </a:moveTo>
                  <a:cubicBezTo>
                    <a:pt x="3062077" y="444215"/>
                    <a:pt x="3065130" y="444557"/>
                    <a:pt x="3065604" y="445848"/>
                  </a:cubicBezTo>
                  <a:lnTo>
                    <a:pt x="3065130" y="444557"/>
                  </a:lnTo>
                  <a:cubicBezTo>
                    <a:pt x="3064656" y="443267"/>
                    <a:pt x="3061603" y="442925"/>
                    <a:pt x="3061603" y="442925"/>
                  </a:cubicBezTo>
                  <a:close/>
                  <a:moveTo>
                    <a:pt x="2062761" y="441106"/>
                  </a:moveTo>
                  <a:lnTo>
                    <a:pt x="2060182" y="442054"/>
                  </a:lnTo>
                  <a:cubicBezTo>
                    <a:pt x="2061129" y="444632"/>
                    <a:pt x="2061129" y="444632"/>
                    <a:pt x="2061129" y="444632"/>
                  </a:cubicBezTo>
                  <a:close/>
                  <a:moveTo>
                    <a:pt x="2292985" y="422371"/>
                  </a:moveTo>
                  <a:cubicBezTo>
                    <a:pt x="2292985" y="422371"/>
                    <a:pt x="2293459" y="423662"/>
                    <a:pt x="2293933" y="424951"/>
                  </a:cubicBezTo>
                  <a:lnTo>
                    <a:pt x="2296039" y="422714"/>
                  </a:lnTo>
                  <a:cubicBezTo>
                    <a:pt x="2296039" y="422714"/>
                    <a:pt x="2295564" y="421423"/>
                    <a:pt x="2292985" y="422371"/>
                  </a:cubicBezTo>
                  <a:close/>
                  <a:moveTo>
                    <a:pt x="968936" y="419777"/>
                  </a:moveTo>
                  <a:cubicBezTo>
                    <a:pt x="983628" y="419925"/>
                    <a:pt x="986497" y="431351"/>
                    <a:pt x="987741" y="441987"/>
                  </a:cubicBezTo>
                  <a:cubicBezTo>
                    <a:pt x="987716" y="460022"/>
                    <a:pt x="976541" y="458581"/>
                    <a:pt x="965093" y="460014"/>
                  </a:cubicBezTo>
                  <a:cubicBezTo>
                    <a:pt x="953918" y="458573"/>
                    <a:pt x="940850" y="459215"/>
                    <a:pt x="940427" y="439958"/>
                  </a:cubicBezTo>
                  <a:cubicBezTo>
                    <a:pt x="942149" y="433779"/>
                    <a:pt x="945717" y="429002"/>
                    <a:pt x="950633" y="425635"/>
                  </a:cubicBezTo>
                  <a:cubicBezTo>
                    <a:pt x="955550" y="422269"/>
                    <a:pt x="961816" y="420314"/>
                    <a:pt x="968936" y="419777"/>
                  </a:cubicBezTo>
                  <a:close/>
                  <a:moveTo>
                    <a:pt x="1125306" y="313770"/>
                  </a:moveTo>
                  <a:cubicBezTo>
                    <a:pt x="1128126" y="313546"/>
                    <a:pt x="1130653" y="313919"/>
                    <a:pt x="1130864" y="314492"/>
                  </a:cubicBezTo>
                  <a:cubicBezTo>
                    <a:pt x="1137540" y="328952"/>
                    <a:pt x="1141393" y="343148"/>
                    <a:pt x="1122256" y="357985"/>
                  </a:cubicBezTo>
                  <a:cubicBezTo>
                    <a:pt x="1120389" y="341759"/>
                    <a:pt x="1099269" y="332606"/>
                    <a:pt x="1117984" y="316622"/>
                  </a:cubicBezTo>
                  <a:cubicBezTo>
                    <a:pt x="1119369" y="314812"/>
                    <a:pt x="1122482" y="313993"/>
                    <a:pt x="1125306" y="313770"/>
                  </a:cubicBezTo>
                  <a:close/>
                  <a:moveTo>
                    <a:pt x="2665097" y="295898"/>
                  </a:moveTo>
                  <a:cubicBezTo>
                    <a:pt x="2663601" y="299793"/>
                    <a:pt x="2662104" y="303688"/>
                    <a:pt x="2659320" y="308056"/>
                  </a:cubicBezTo>
                  <a:cubicBezTo>
                    <a:pt x="2663187" y="306635"/>
                    <a:pt x="2666517" y="303739"/>
                    <a:pt x="2665975" y="302265"/>
                  </a:cubicBezTo>
                  <a:cubicBezTo>
                    <a:pt x="2664892" y="299318"/>
                    <a:pt x="2665639" y="297371"/>
                    <a:pt x="2665097" y="295898"/>
                  </a:cubicBezTo>
                  <a:close/>
                  <a:moveTo>
                    <a:pt x="3141599" y="222477"/>
                  </a:moveTo>
                  <a:cubicBezTo>
                    <a:pt x="3138307" y="222622"/>
                    <a:pt x="3135360" y="223705"/>
                    <a:pt x="3133539" y="223310"/>
                  </a:cubicBezTo>
                  <a:cubicBezTo>
                    <a:pt x="3133884" y="224248"/>
                    <a:pt x="3134229" y="225185"/>
                    <a:pt x="3133101" y="226664"/>
                  </a:cubicBezTo>
                  <a:cubicBezTo>
                    <a:pt x="3136738" y="227457"/>
                    <a:pt x="3139243" y="229730"/>
                    <a:pt x="3142880" y="230522"/>
                  </a:cubicBezTo>
                  <a:cubicBezTo>
                    <a:pt x="3142191" y="228647"/>
                    <a:pt x="3141157" y="225833"/>
                    <a:pt x="3141599" y="222477"/>
                  </a:cubicBezTo>
                  <a:close/>
                  <a:moveTo>
                    <a:pt x="3636746" y="222083"/>
                  </a:moveTo>
                  <a:cubicBezTo>
                    <a:pt x="3648321" y="220068"/>
                    <a:pt x="3655096" y="232499"/>
                    <a:pt x="3664140" y="241110"/>
                  </a:cubicBezTo>
                  <a:cubicBezTo>
                    <a:pt x="3671891" y="251523"/>
                    <a:pt x="3695061" y="246988"/>
                    <a:pt x="3692716" y="269068"/>
                  </a:cubicBezTo>
                  <a:cubicBezTo>
                    <a:pt x="3711219" y="298075"/>
                    <a:pt x="3706839" y="328858"/>
                    <a:pt x="3693833" y="357507"/>
                  </a:cubicBezTo>
                  <a:cubicBezTo>
                    <a:pt x="3695101" y="371629"/>
                    <a:pt x="3703846" y="388308"/>
                    <a:pt x="3684695" y="396670"/>
                  </a:cubicBezTo>
                  <a:cubicBezTo>
                    <a:pt x="3679866" y="436903"/>
                    <a:pt x="3656871" y="424133"/>
                    <a:pt x="3634735" y="413701"/>
                  </a:cubicBezTo>
                  <a:cubicBezTo>
                    <a:pt x="3615783" y="394142"/>
                    <a:pt x="3620592" y="364526"/>
                    <a:pt x="3604665" y="342530"/>
                  </a:cubicBezTo>
                  <a:cubicBezTo>
                    <a:pt x="3598520" y="322244"/>
                    <a:pt x="3589210" y="300467"/>
                    <a:pt x="3606374" y="279574"/>
                  </a:cubicBezTo>
                  <a:cubicBezTo>
                    <a:pt x="3606823" y="270126"/>
                    <a:pt x="3604835" y="257595"/>
                    <a:pt x="3613481" y="249114"/>
                  </a:cubicBezTo>
                  <a:cubicBezTo>
                    <a:pt x="3614792" y="242001"/>
                    <a:pt x="3615671" y="233722"/>
                    <a:pt x="3623306" y="229591"/>
                  </a:cubicBezTo>
                  <a:cubicBezTo>
                    <a:pt x="3628492" y="225032"/>
                    <a:pt x="3632885" y="222756"/>
                    <a:pt x="3636746" y="222083"/>
                  </a:cubicBezTo>
                  <a:close/>
                  <a:moveTo>
                    <a:pt x="2561883" y="206191"/>
                  </a:moveTo>
                  <a:cubicBezTo>
                    <a:pt x="2558556" y="206242"/>
                    <a:pt x="2555609" y="207325"/>
                    <a:pt x="2553420" y="210472"/>
                  </a:cubicBezTo>
                  <a:cubicBezTo>
                    <a:pt x="2556367" y="209389"/>
                    <a:pt x="2559694" y="209338"/>
                    <a:pt x="2563020" y="209287"/>
                  </a:cubicBezTo>
                  <a:cubicBezTo>
                    <a:pt x="2562641" y="208255"/>
                    <a:pt x="2560790" y="207764"/>
                    <a:pt x="2561883" y="206191"/>
                  </a:cubicBezTo>
                  <a:close/>
                  <a:moveTo>
                    <a:pt x="1211668" y="204582"/>
                  </a:moveTo>
                  <a:cubicBezTo>
                    <a:pt x="1216820" y="203168"/>
                    <a:pt x="1219781" y="211899"/>
                    <a:pt x="1224749" y="211990"/>
                  </a:cubicBezTo>
                  <a:cubicBezTo>
                    <a:pt x="1228226" y="210713"/>
                    <a:pt x="1231370" y="212112"/>
                    <a:pt x="1235260" y="211961"/>
                  </a:cubicBezTo>
                  <a:cubicBezTo>
                    <a:pt x="1274503" y="207760"/>
                    <a:pt x="1269444" y="226223"/>
                    <a:pt x="1253956" y="248520"/>
                  </a:cubicBezTo>
                  <a:cubicBezTo>
                    <a:pt x="1246589" y="249949"/>
                    <a:pt x="1243031" y="247424"/>
                    <a:pt x="1240217" y="243349"/>
                  </a:cubicBezTo>
                  <a:cubicBezTo>
                    <a:pt x="1234918" y="250405"/>
                    <a:pt x="1228374" y="254087"/>
                    <a:pt x="1218112" y="247638"/>
                  </a:cubicBezTo>
                  <a:lnTo>
                    <a:pt x="1215379" y="247365"/>
                  </a:lnTo>
                  <a:cubicBezTo>
                    <a:pt x="1215792" y="248491"/>
                    <a:pt x="1217779" y="250315"/>
                    <a:pt x="1220100" y="249463"/>
                  </a:cubicBezTo>
                  <a:cubicBezTo>
                    <a:pt x="1221421" y="256642"/>
                    <a:pt x="1220341" y="260871"/>
                    <a:pt x="1213054" y="266103"/>
                  </a:cubicBezTo>
                  <a:cubicBezTo>
                    <a:pt x="1194346" y="265312"/>
                    <a:pt x="1178287" y="260994"/>
                    <a:pt x="1179375" y="238880"/>
                  </a:cubicBezTo>
                  <a:cubicBezTo>
                    <a:pt x="1176979" y="218046"/>
                    <a:pt x="1187333" y="210410"/>
                    <a:pt x="1205627" y="210074"/>
                  </a:cubicBezTo>
                  <a:cubicBezTo>
                    <a:pt x="1207988" y="206652"/>
                    <a:pt x="1209949" y="205054"/>
                    <a:pt x="1211668" y="204582"/>
                  </a:cubicBezTo>
                  <a:close/>
                  <a:moveTo>
                    <a:pt x="987106" y="200998"/>
                  </a:moveTo>
                  <a:cubicBezTo>
                    <a:pt x="997069" y="201553"/>
                    <a:pt x="998101" y="211008"/>
                    <a:pt x="998683" y="219226"/>
                  </a:cubicBezTo>
                  <a:cubicBezTo>
                    <a:pt x="996658" y="226995"/>
                    <a:pt x="991740" y="230207"/>
                    <a:pt x="986076" y="228072"/>
                  </a:cubicBezTo>
                  <a:cubicBezTo>
                    <a:pt x="977807" y="225491"/>
                    <a:pt x="976155" y="217668"/>
                    <a:pt x="975410" y="212321"/>
                  </a:cubicBezTo>
                  <a:cubicBezTo>
                    <a:pt x="975883" y="208634"/>
                    <a:pt x="977239" y="205677"/>
                    <a:pt x="979259" y="203706"/>
                  </a:cubicBezTo>
                  <a:cubicBezTo>
                    <a:pt x="981279" y="201734"/>
                    <a:pt x="983963" y="200748"/>
                    <a:pt x="987106" y="200998"/>
                  </a:cubicBezTo>
                  <a:close/>
                  <a:moveTo>
                    <a:pt x="644585" y="161335"/>
                  </a:moveTo>
                  <a:cubicBezTo>
                    <a:pt x="650803" y="161489"/>
                    <a:pt x="655247" y="163516"/>
                    <a:pt x="656926" y="171438"/>
                  </a:cubicBezTo>
                  <a:cubicBezTo>
                    <a:pt x="656331" y="176535"/>
                    <a:pt x="657616" y="183382"/>
                    <a:pt x="650706" y="184701"/>
                  </a:cubicBezTo>
                  <a:cubicBezTo>
                    <a:pt x="642709" y="186419"/>
                    <a:pt x="640734" y="181046"/>
                    <a:pt x="638760" y="175673"/>
                  </a:cubicBezTo>
                  <a:cubicBezTo>
                    <a:pt x="634911" y="168548"/>
                    <a:pt x="636590" y="163053"/>
                    <a:pt x="644585" y="161335"/>
                  </a:cubicBezTo>
                  <a:close/>
                  <a:moveTo>
                    <a:pt x="1997701" y="139215"/>
                  </a:moveTo>
                  <a:cubicBezTo>
                    <a:pt x="2004746" y="141574"/>
                    <a:pt x="2008989" y="149580"/>
                    <a:pt x="2009529" y="165213"/>
                  </a:cubicBezTo>
                  <a:cubicBezTo>
                    <a:pt x="2021242" y="179379"/>
                    <a:pt x="2024500" y="195334"/>
                    <a:pt x="2010161" y="205879"/>
                  </a:cubicBezTo>
                  <a:cubicBezTo>
                    <a:pt x="1993955" y="218430"/>
                    <a:pt x="1974314" y="232243"/>
                    <a:pt x="1951884" y="210141"/>
                  </a:cubicBezTo>
                  <a:cubicBezTo>
                    <a:pt x="1943297" y="208018"/>
                    <a:pt x="1944600" y="200942"/>
                    <a:pt x="1944328" y="193127"/>
                  </a:cubicBezTo>
                  <a:cubicBezTo>
                    <a:pt x="1938508" y="170200"/>
                    <a:pt x="1951993" y="157329"/>
                    <a:pt x="1969052" y="147102"/>
                  </a:cubicBezTo>
                  <a:cubicBezTo>
                    <a:pt x="1980806" y="140145"/>
                    <a:pt x="1990655" y="136857"/>
                    <a:pt x="1997701" y="139215"/>
                  </a:cubicBezTo>
                  <a:close/>
                  <a:moveTo>
                    <a:pt x="3658879" y="114728"/>
                  </a:moveTo>
                  <a:cubicBezTo>
                    <a:pt x="3668473" y="113003"/>
                    <a:pt x="3678202" y="116298"/>
                    <a:pt x="3685796" y="123976"/>
                  </a:cubicBezTo>
                  <a:cubicBezTo>
                    <a:pt x="3702606" y="140047"/>
                    <a:pt x="3711152" y="167006"/>
                    <a:pt x="3693411" y="189228"/>
                  </a:cubicBezTo>
                  <a:cubicBezTo>
                    <a:pt x="3682387" y="203748"/>
                    <a:pt x="3662035" y="215152"/>
                    <a:pt x="3649819" y="185615"/>
                  </a:cubicBezTo>
                  <a:cubicBezTo>
                    <a:pt x="3630529" y="188776"/>
                    <a:pt x="3619508" y="181048"/>
                    <a:pt x="3615556" y="162871"/>
                  </a:cubicBezTo>
                  <a:cubicBezTo>
                    <a:pt x="3611674" y="148594"/>
                    <a:pt x="3615494" y="136721"/>
                    <a:pt x="3632804" y="135595"/>
                  </a:cubicBezTo>
                  <a:cubicBezTo>
                    <a:pt x="3639836" y="123197"/>
                    <a:pt x="3649289" y="116452"/>
                    <a:pt x="3658879" y="114728"/>
                  </a:cubicBezTo>
                  <a:close/>
                  <a:moveTo>
                    <a:pt x="1094119" y="104151"/>
                  </a:moveTo>
                  <a:cubicBezTo>
                    <a:pt x="1097539" y="103726"/>
                    <a:pt x="1101400" y="104968"/>
                    <a:pt x="1104876" y="107018"/>
                  </a:cubicBezTo>
                  <a:cubicBezTo>
                    <a:pt x="1131017" y="104065"/>
                    <a:pt x="1127791" y="121217"/>
                    <a:pt x="1122411" y="132507"/>
                  </a:cubicBezTo>
                  <a:cubicBezTo>
                    <a:pt x="1113951" y="150251"/>
                    <a:pt x="1103894" y="133989"/>
                    <a:pt x="1096171" y="131504"/>
                  </a:cubicBezTo>
                  <a:cubicBezTo>
                    <a:pt x="1083223" y="129610"/>
                    <a:pt x="1083037" y="121694"/>
                    <a:pt x="1086019" y="111285"/>
                  </a:cubicBezTo>
                  <a:cubicBezTo>
                    <a:pt x="1087726" y="106666"/>
                    <a:pt x="1090703" y="104574"/>
                    <a:pt x="1094119" y="104151"/>
                  </a:cubicBezTo>
                  <a:close/>
                  <a:moveTo>
                    <a:pt x="3247579" y="93266"/>
                  </a:moveTo>
                  <a:cubicBezTo>
                    <a:pt x="3252282" y="90432"/>
                    <a:pt x="3258455" y="90696"/>
                    <a:pt x="3265470" y="95079"/>
                  </a:cubicBezTo>
                  <a:cubicBezTo>
                    <a:pt x="3279503" y="103848"/>
                    <a:pt x="3277239" y="116071"/>
                    <a:pt x="3262622" y="127771"/>
                  </a:cubicBezTo>
                  <a:cubicBezTo>
                    <a:pt x="3242385" y="135207"/>
                    <a:pt x="3239185" y="133851"/>
                    <a:pt x="3238544" y="110036"/>
                  </a:cubicBezTo>
                  <a:cubicBezTo>
                    <a:pt x="3239656" y="102033"/>
                    <a:pt x="3242880" y="96101"/>
                    <a:pt x="3247579" y="93266"/>
                  </a:cubicBezTo>
                  <a:close/>
                  <a:moveTo>
                    <a:pt x="3654011" y="70416"/>
                  </a:moveTo>
                  <a:cubicBezTo>
                    <a:pt x="3662444" y="70572"/>
                    <a:pt x="3670491" y="72411"/>
                    <a:pt x="3677360" y="80164"/>
                  </a:cubicBezTo>
                  <a:cubicBezTo>
                    <a:pt x="3692417" y="77372"/>
                    <a:pt x="3708209" y="72939"/>
                    <a:pt x="3722535" y="82748"/>
                  </a:cubicBezTo>
                  <a:cubicBezTo>
                    <a:pt x="3699519" y="107648"/>
                    <a:pt x="3649624" y="106797"/>
                    <a:pt x="3611518" y="79691"/>
                  </a:cubicBezTo>
                  <a:cubicBezTo>
                    <a:pt x="3616537" y="75107"/>
                    <a:pt x="3622882" y="74146"/>
                    <a:pt x="3628493" y="74825"/>
                  </a:cubicBezTo>
                  <a:cubicBezTo>
                    <a:pt x="3629675" y="74390"/>
                    <a:pt x="3628788" y="71976"/>
                    <a:pt x="3628345" y="70769"/>
                  </a:cubicBezTo>
                  <a:cubicBezTo>
                    <a:pt x="3636759" y="71788"/>
                    <a:pt x="3645578" y="70260"/>
                    <a:pt x="3654011" y="70416"/>
                  </a:cubicBezTo>
                  <a:close/>
                  <a:moveTo>
                    <a:pt x="2372764" y="38021"/>
                  </a:moveTo>
                  <a:cubicBezTo>
                    <a:pt x="2378313" y="38354"/>
                    <a:pt x="2383215" y="40620"/>
                    <a:pt x="2386445" y="47568"/>
                  </a:cubicBezTo>
                  <a:cubicBezTo>
                    <a:pt x="2412076" y="69333"/>
                    <a:pt x="2405194" y="94908"/>
                    <a:pt x="2396364" y="122556"/>
                  </a:cubicBezTo>
                  <a:cubicBezTo>
                    <a:pt x="2388165" y="144549"/>
                    <a:pt x="2373217" y="129706"/>
                    <a:pt x="2360385" y="131709"/>
                  </a:cubicBezTo>
                  <a:cubicBezTo>
                    <a:pt x="2326678" y="135959"/>
                    <a:pt x="2354512" y="97261"/>
                    <a:pt x="2334271" y="93853"/>
                  </a:cubicBezTo>
                  <a:cubicBezTo>
                    <a:pt x="2327358" y="75040"/>
                    <a:pt x="2320446" y="56226"/>
                    <a:pt x="2334026" y="46470"/>
                  </a:cubicBezTo>
                  <a:cubicBezTo>
                    <a:pt x="2338555" y="43218"/>
                    <a:pt x="2345361" y="40971"/>
                    <a:pt x="2355201" y="40067"/>
                  </a:cubicBezTo>
                  <a:cubicBezTo>
                    <a:pt x="2361019" y="39286"/>
                    <a:pt x="2367215" y="37687"/>
                    <a:pt x="2372764" y="38021"/>
                  </a:cubicBezTo>
                  <a:close/>
                  <a:moveTo>
                    <a:pt x="3375270" y="29897"/>
                  </a:moveTo>
                  <a:cubicBezTo>
                    <a:pt x="3372838" y="37444"/>
                    <a:pt x="3379868" y="49498"/>
                    <a:pt x="3365968" y="50613"/>
                  </a:cubicBezTo>
                  <a:cubicBezTo>
                    <a:pt x="3364821" y="51035"/>
                    <a:pt x="3359661" y="47608"/>
                    <a:pt x="3359944" y="44843"/>
                  </a:cubicBezTo>
                  <a:cubicBezTo>
                    <a:pt x="3357360" y="37809"/>
                    <a:pt x="3358683" y="34329"/>
                    <a:pt x="3361907" y="32479"/>
                  </a:cubicBezTo>
                  <a:cubicBezTo>
                    <a:pt x="3365131" y="30629"/>
                    <a:pt x="3370253" y="30410"/>
                    <a:pt x="3375270" y="29897"/>
                  </a:cubicBezTo>
                  <a:close/>
                  <a:moveTo>
                    <a:pt x="2688450" y="21870"/>
                  </a:moveTo>
                  <a:cubicBezTo>
                    <a:pt x="2697952" y="24561"/>
                    <a:pt x="2707322" y="29950"/>
                    <a:pt x="2716413" y="37208"/>
                  </a:cubicBezTo>
                  <a:cubicBezTo>
                    <a:pt x="2695141" y="49263"/>
                    <a:pt x="2674738" y="49694"/>
                    <a:pt x="2659685" y="22724"/>
                  </a:cubicBezTo>
                  <a:cubicBezTo>
                    <a:pt x="2669310" y="19188"/>
                    <a:pt x="2678947" y="19180"/>
                    <a:pt x="2688450" y="21870"/>
                  </a:cubicBezTo>
                  <a:close/>
                  <a:moveTo>
                    <a:pt x="3384619" y="4460"/>
                  </a:moveTo>
                  <a:cubicBezTo>
                    <a:pt x="3395386" y="8468"/>
                    <a:pt x="3396797" y="15915"/>
                    <a:pt x="3396725" y="26563"/>
                  </a:cubicBezTo>
                  <a:cubicBezTo>
                    <a:pt x="3401428" y="64661"/>
                    <a:pt x="3425708" y="98221"/>
                    <a:pt x="3439031" y="134480"/>
                  </a:cubicBezTo>
                  <a:cubicBezTo>
                    <a:pt x="3455815" y="154865"/>
                    <a:pt x="3478019" y="171931"/>
                    <a:pt x="3472267" y="203250"/>
                  </a:cubicBezTo>
                  <a:cubicBezTo>
                    <a:pt x="3472933" y="212298"/>
                    <a:pt x="3474031" y="222514"/>
                    <a:pt x="3473959" y="233162"/>
                  </a:cubicBezTo>
                  <a:cubicBezTo>
                    <a:pt x="3489218" y="242158"/>
                    <a:pt x="3504903" y="252326"/>
                    <a:pt x="3522189" y="263233"/>
                  </a:cubicBezTo>
                  <a:cubicBezTo>
                    <a:pt x="3523478" y="266742"/>
                    <a:pt x="3523596" y="270681"/>
                    <a:pt x="3519777" y="274740"/>
                  </a:cubicBezTo>
                  <a:cubicBezTo>
                    <a:pt x="3495280" y="273120"/>
                    <a:pt x="3480527" y="254644"/>
                    <a:pt x="3460472" y="243428"/>
                  </a:cubicBezTo>
                  <a:cubicBezTo>
                    <a:pt x="3448533" y="239849"/>
                    <a:pt x="3438937" y="235409"/>
                    <a:pt x="3435378" y="222114"/>
                  </a:cubicBezTo>
                  <a:cubicBezTo>
                    <a:pt x="3409903" y="214216"/>
                    <a:pt x="3419047" y="177667"/>
                    <a:pt x="3390921" y="173398"/>
                  </a:cubicBezTo>
                  <a:cubicBezTo>
                    <a:pt x="3385193" y="179485"/>
                    <a:pt x="3381804" y="184713"/>
                    <a:pt x="3376072" y="190802"/>
                  </a:cubicBezTo>
                  <a:cubicBezTo>
                    <a:pt x="3390947" y="213215"/>
                    <a:pt x="3376646" y="235728"/>
                    <a:pt x="3376074" y="255851"/>
                  </a:cubicBezTo>
                  <a:cubicBezTo>
                    <a:pt x="3389420" y="266878"/>
                    <a:pt x="3394578" y="280914"/>
                    <a:pt x="3395482" y="297840"/>
                  </a:cubicBezTo>
                  <a:cubicBezTo>
                    <a:pt x="3401571" y="303568"/>
                    <a:pt x="3420098" y="303398"/>
                    <a:pt x="3413438" y="317794"/>
                  </a:cubicBezTo>
                  <a:cubicBezTo>
                    <a:pt x="3408995" y="327392"/>
                    <a:pt x="3400449" y="318583"/>
                    <a:pt x="3392880" y="316054"/>
                  </a:cubicBezTo>
                  <a:cubicBezTo>
                    <a:pt x="3390279" y="334268"/>
                    <a:pt x="3397466" y="350213"/>
                    <a:pt x="3403483" y="366588"/>
                  </a:cubicBezTo>
                  <a:cubicBezTo>
                    <a:pt x="3420218" y="372387"/>
                    <a:pt x="3430795" y="383104"/>
                    <a:pt x="3441801" y="394991"/>
                  </a:cubicBezTo>
                  <a:cubicBezTo>
                    <a:pt x="3444262" y="398069"/>
                    <a:pt x="3447890" y="400718"/>
                    <a:pt x="3451519" y="403368"/>
                  </a:cubicBezTo>
                  <a:cubicBezTo>
                    <a:pt x="3478116" y="396251"/>
                    <a:pt x="3484178" y="427213"/>
                    <a:pt x="3502518" y="433749"/>
                  </a:cubicBezTo>
                  <a:cubicBezTo>
                    <a:pt x="3517533" y="434870"/>
                    <a:pt x="3531070" y="439190"/>
                    <a:pt x="3540167" y="453105"/>
                  </a:cubicBezTo>
                  <a:cubicBezTo>
                    <a:pt x="3548047" y="452864"/>
                    <a:pt x="3558693" y="452936"/>
                    <a:pt x="3568171" y="453436"/>
                  </a:cubicBezTo>
                  <a:cubicBezTo>
                    <a:pt x="3580685" y="436890"/>
                    <a:pt x="3592932" y="437701"/>
                    <a:pt x="3607137" y="451067"/>
                  </a:cubicBezTo>
                  <a:cubicBezTo>
                    <a:pt x="3616303" y="454337"/>
                    <a:pt x="3624731" y="459206"/>
                    <a:pt x="3633901" y="462474"/>
                  </a:cubicBezTo>
                  <a:cubicBezTo>
                    <a:pt x="3661142" y="424586"/>
                    <a:pt x="3662743" y="425326"/>
                    <a:pt x="3696790" y="481849"/>
                  </a:cubicBezTo>
                  <a:cubicBezTo>
                    <a:pt x="3705526" y="483949"/>
                    <a:pt x="3710873" y="491278"/>
                    <a:pt x="3713144" y="501064"/>
                  </a:cubicBezTo>
                  <a:cubicBezTo>
                    <a:pt x="3731909" y="508772"/>
                    <a:pt x="3740695" y="525458"/>
                    <a:pt x="3752991" y="540853"/>
                  </a:cubicBezTo>
                  <a:cubicBezTo>
                    <a:pt x="3771757" y="548561"/>
                    <a:pt x="3788515" y="529128"/>
                    <a:pt x="3808764" y="533636"/>
                  </a:cubicBezTo>
                  <a:cubicBezTo>
                    <a:pt x="3819721" y="530937"/>
                    <a:pt x="3828888" y="534208"/>
                    <a:pt x="3837008" y="541845"/>
                  </a:cubicBezTo>
                  <a:cubicBezTo>
                    <a:pt x="3854245" y="538167"/>
                    <a:pt x="3877068" y="549694"/>
                    <a:pt x="3887000" y="526132"/>
                  </a:cubicBezTo>
                  <a:cubicBezTo>
                    <a:pt x="3905720" y="519253"/>
                    <a:pt x="3905720" y="519253"/>
                    <a:pt x="3914984" y="551694"/>
                  </a:cubicBezTo>
                  <a:cubicBezTo>
                    <a:pt x="3920761" y="560191"/>
                    <a:pt x="3928136" y="569429"/>
                    <a:pt x="3935514" y="578666"/>
                  </a:cubicBezTo>
                  <a:cubicBezTo>
                    <a:pt x="3939884" y="579715"/>
                    <a:pt x="3942653" y="580027"/>
                    <a:pt x="3945852" y="581506"/>
                  </a:cubicBezTo>
                  <a:cubicBezTo>
                    <a:pt x="3950964" y="580956"/>
                    <a:pt x="3956072" y="580406"/>
                    <a:pt x="3961921" y="578257"/>
                  </a:cubicBezTo>
                  <a:cubicBezTo>
                    <a:pt x="3985487" y="588184"/>
                    <a:pt x="4014853" y="581377"/>
                    <a:pt x="4031017" y="607299"/>
                  </a:cubicBezTo>
                  <a:cubicBezTo>
                    <a:pt x="4057039" y="620307"/>
                    <a:pt x="4026288" y="659484"/>
                    <a:pt x="4059331" y="669911"/>
                  </a:cubicBezTo>
                  <a:cubicBezTo>
                    <a:pt x="4066782" y="668501"/>
                    <a:pt x="4071460" y="666782"/>
                    <a:pt x="4077740" y="665803"/>
                  </a:cubicBezTo>
                  <a:cubicBezTo>
                    <a:pt x="4087291" y="655656"/>
                    <a:pt x="4096841" y="645509"/>
                    <a:pt x="4115177" y="652047"/>
                  </a:cubicBezTo>
                  <a:cubicBezTo>
                    <a:pt x="4113313" y="668663"/>
                    <a:pt x="4096935" y="674680"/>
                    <a:pt x="4089845" y="687906"/>
                  </a:cubicBezTo>
                  <a:cubicBezTo>
                    <a:pt x="4089104" y="689506"/>
                    <a:pt x="4087624" y="692704"/>
                    <a:pt x="4087742" y="696644"/>
                  </a:cubicBezTo>
                  <a:cubicBezTo>
                    <a:pt x="4085760" y="709321"/>
                    <a:pt x="4126445" y="711630"/>
                    <a:pt x="4098296" y="732593"/>
                  </a:cubicBezTo>
                  <a:cubicBezTo>
                    <a:pt x="4095645" y="736222"/>
                    <a:pt x="4093305" y="737082"/>
                    <a:pt x="4090107" y="735602"/>
                  </a:cubicBezTo>
                  <a:cubicBezTo>
                    <a:pt x="4093427" y="741019"/>
                    <a:pt x="4096314" y="745269"/>
                    <a:pt x="4101231" y="751427"/>
                  </a:cubicBezTo>
                  <a:cubicBezTo>
                    <a:pt x="4106891" y="755986"/>
                    <a:pt x="4112550" y="760544"/>
                    <a:pt x="4117038" y="765533"/>
                  </a:cubicBezTo>
                  <a:cubicBezTo>
                    <a:pt x="4143133" y="767894"/>
                    <a:pt x="4148602" y="779159"/>
                    <a:pt x="4138671" y="802721"/>
                  </a:cubicBezTo>
                  <a:cubicBezTo>
                    <a:pt x="4133608" y="817858"/>
                    <a:pt x="4115200" y="821966"/>
                    <a:pt x="4116968" y="841230"/>
                  </a:cubicBezTo>
                  <a:cubicBezTo>
                    <a:pt x="4128712" y="851517"/>
                    <a:pt x="4148292" y="846978"/>
                    <a:pt x="4161878" y="865883"/>
                  </a:cubicBezTo>
                  <a:cubicBezTo>
                    <a:pt x="4145618" y="875839"/>
                    <a:pt x="4129933" y="865672"/>
                    <a:pt x="4116203" y="868062"/>
                  </a:cubicBezTo>
                  <a:cubicBezTo>
                    <a:pt x="4108801" y="884057"/>
                    <a:pt x="4094260" y="898692"/>
                    <a:pt x="4097629" y="918695"/>
                  </a:cubicBezTo>
                  <a:cubicBezTo>
                    <a:pt x="4109256" y="925043"/>
                    <a:pt x="4122363" y="928193"/>
                    <a:pt x="4120932" y="945977"/>
                  </a:cubicBezTo>
                  <a:cubicBezTo>
                    <a:pt x="4103144" y="944548"/>
                    <a:pt x="4088939" y="931181"/>
                    <a:pt x="4071819" y="938799"/>
                  </a:cubicBezTo>
                  <a:cubicBezTo>
                    <a:pt x="4072298" y="954553"/>
                    <a:pt x="4069145" y="967660"/>
                    <a:pt x="4049759" y="965490"/>
                  </a:cubicBezTo>
                  <a:cubicBezTo>
                    <a:pt x="4038539" y="985543"/>
                    <a:pt x="4018221" y="991681"/>
                    <a:pt x="4002821" y="1003977"/>
                  </a:cubicBezTo>
                  <a:cubicBezTo>
                    <a:pt x="4004228" y="1011425"/>
                    <a:pt x="4007236" y="1019613"/>
                    <a:pt x="4009385" y="1025461"/>
                  </a:cubicBezTo>
                  <a:cubicBezTo>
                    <a:pt x="4014185" y="1027680"/>
                    <a:pt x="4017075" y="1031929"/>
                    <a:pt x="4020392" y="1037347"/>
                  </a:cubicBezTo>
                  <a:cubicBezTo>
                    <a:pt x="4037560" y="1044315"/>
                    <a:pt x="4050906" y="1055343"/>
                    <a:pt x="4059691" y="1072027"/>
                  </a:cubicBezTo>
                  <a:cubicBezTo>
                    <a:pt x="4067260" y="1074557"/>
                    <a:pt x="4072919" y="1079115"/>
                    <a:pt x="4078575" y="1083675"/>
                  </a:cubicBezTo>
                  <a:cubicBezTo>
                    <a:pt x="4092495" y="1074577"/>
                    <a:pt x="4083710" y="1057893"/>
                    <a:pt x="4092831" y="1046576"/>
                  </a:cubicBezTo>
                  <a:cubicBezTo>
                    <a:pt x="4113935" y="1053424"/>
                    <a:pt x="4113243" y="1069610"/>
                    <a:pt x="4114460" y="1083766"/>
                  </a:cubicBezTo>
                  <a:cubicBezTo>
                    <a:pt x="4135614" y="1105200"/>
                    <a:pt x="4148697" y="1133582"/>
                    <a:pt x="4174411" y="1149356"/>
                  </a:cubicBezTo>
                  <a:cubicBezTo>
                    <a:pt x="4176872" y="1152436"/>
                    <a:pt x="4180500" y="1155085"/>
                    <a:pt x="4182527" y="1156995"/>
                  </a:cubicBezTo>
                  <a:cubicBezTo>
                    <a:pt x="4207215" y="1151907"/>
                    <a:pt x="4222831" y="1172720"/>
                    <a:pt x="4242765" y="1179999"/>
                  </a:cubicBezTo>
                  <a:cubicBezTo>
                    <a:pt x="4254703" y="1183578"/>
                    <a:pt x="4263489" y="1200263"/>
                    <a:pt x="4280726" y="1196585"/>
                  </a:cubicBezTo>
                  <a:cubicBezTo>
                    <a:pt x="4283377" y="1192956"/>
                    <a:pt x="4285286" y="1190927"/>
                    <a:pt x="4289109" y="1186868"/>
                  </a:cubicBezTo>
                  <a:cubicBezTo>
                    <a:pt x="4313747" y="1167194"/>
                    <a:pt x="4330839" y="1184810"/>
                    <a:pt x="4349415" y="1199226"/>
                  </a:cubicBezTo>
                  <a:cubicBezTo>
                    <a:pt x="4354644" y="1202615"/>
                    <a:pt x="4359874" y="1206003"/>
                    <a:pt x="4366701" y="1210133"/>
                  </a:cubicBezTo>
                  <a:cubicBezTo>
                    <a:pt x="4367990" y="1213642"/>
                    <a:pt x="4369591" y="1214381"/>
                    <a:pt x="4369709" y="1218320"/>
                  </a:cubicBezTo>
                  <a:cubicBezTo>
                    <a:pt x="4382698" y="1217531"/>
                    <a:pt x="4395017" y="1207694"/>
                    <a:pt x="4406765" y="1217980"/>
                  </a:cubicBezTo>
                  <a:cubicBezTo>
                    <a:pt x="4409223" y="1221061"/>
                    <a:pt x="4412113" y="1225309"/>
                    <a:pt x="4415741" y="1227958"/>
                  </a:cubicBezTo>
                  <a:cubicBezTo>
                    <a:pt x="4432715" y="1241635"/>
                    <a:pt x="4455517" y="1213343"/>
                    <a:pt x="4471560" y="1235328"/>
                  </a:cubicBezTo>
                  <a:cubicBezTo>
                    <a:pt x="4476432" y="1226900"/>
                    <a:pt x="4481182" y="1214534"/>
                    <a:pt x="4494220" y="1228330"/>
                  </a:cubicBezTo>
                  <a:cubicBezTo>
                    <a:pt x="4500926" y="1228521"/>
                    <a:pt x="4506467" y="1229140"/>
                    <a:pt x="4512005" y="1229760"/>
                  </a:cubicBezTo>
                  <a:cubicBezTo>
                    <a:pt x="4531155" y="1224051"/>
                    <a:pt x="4543211" y="1231570"/>
                    <a:pt x="4553906" y="1246226"/>
                  </a:cubicBezTo>
                  <a:cubicBezTo>
                    <a:pt x="4567515" y="1239899"/>
                    <a:pt x="4580025" y="1223354"/>
                    <a:pt x="4591389" y="1247057"/>
                  </a:cubicBezTo>
                  <a:cubicBezTo>
                    <a:pt x="4612185" y="1256674"/>
                    <a:pt x="4637874" y="1232633"/>
                    <a:pt x="4657119" y="1256096"/>
                  </a:cubicBezTo>
                  <a:cubicBezTo>
                    <a:pt x="4633769" y="1279278"/>
                    <a:pt x="4605286" y="1263192"/>
                    <a:pt x="4580168" y="1267110"/>
                  </a:cubicBezTo>
                  <a:cubicBezTo>
                    <a:pt x="4568708" y="1279287"/>
                    <a:pt x="4558420" y="1291031"/>
                    <a:pt x="4541613" y="1295879"/>
                  </a:cubicBezTo>
                  <a:cubicBezTo>
                    <a:pt x="4541110" y="1305357"/>
                    <a:pt x="4540608" y="1314835"/>
                    <a:pt x="4541707" y="1325052"/>
                  </a:cubicBezTo>
                  <a:cubicBezTo>
                    <a:pt x="4527094" y="1350333"/>
                    <a:pt x="4510477" y="1348474"/>
                    <a:pt x="4492955" y="1329689"/>
                  </a:cubicBezTo>
                  <a:cubicBezTo>
                    <a:pt x="4479488" y="1314723"/>
                    <a:pt x="4466690" y="1308805"/>
                    <a:pt x="4447543" y="1314512"/>
                  </a:cubicBezTo>
                  <a:cubicBezTo>
                    <a:pt x="4447973" y="1315682"/>
                    <a:pt x="4447973" y="1315682"/>
                    <a:pt x="4447973" y="1315682"/>
                  </a:cubicBezTo>
                  <a:cubicBezTo>
                    <a:pt x="4449810" y="1324300"/>
                    <a:pt x="4439522" y="1336046"/>
                    <a:pt x="4444869" y="1343373"/>
                  </a:cubicBezTo>
                  <a:cubicBezTo>
                    <a:pt x="4465950" y="1375454"/>
                    <a:pt x="4445990" y="1393409"/>
                    <a:pt x="4424432" y="1410623"/>
                  </a:cubicBezTo>
                  <a:cubicBezTo>
                    <a:pt x="4414573" y="1423538"/>
                    <a:pt x="4401893" y="1421559"/>
                    <a:pt x="4387736" y="1422778"/>
                  </a:cubicBezTo>
                  <a:cubicBezTo>
                    <a:pt x="4387307" y="1421608"/>
                    <a:pt x="4387307" y="1421608"/>
                    <a:pt x="4386135" y="1422039"/>
                  </a:cubicBezTo>
                  <a:lnTo>
                    <a:pt x="4386565" y="1423208"/>
                  </a:lnTo>
                  <a:cubicBezTo>
                    <a:pt x="4376227" y="1420368"/>
                    <a:pt x="4364293" y="1416789"/>
                    <a:pt x="4354742" y="1426935"/>
                  </a:cubicBezTo>
                  <a:cubicBezTo>
                    <a:pt x="4339723" y="1425816"/>
                    <a:pt x="4322413" y="1440141"/>
                    <a:pt x="4309999" y="1420806"/>
                  </a:cubicBezTo>
                  <a:cubicBezTo>
                    <a:pt x="4299232" y="1416797"/>
                    <a:pt x="4290062" y="1413528"/>
                    <a:pt x="4280466" y="1409089"/>
                  </a:cubicBezTo>
                  <a:cubicBezTo>
                    <a:pt x="4269816" y="1409019"/>
                    <a:pt x="4259909" y="1407349"/>
                    <a:pt x="4248830" y="1406110"/>
                  </a:cubicBezTo>
                  <a:cubicBezTo>
                    <a:pt x="4248400" y="1404940"/>
                    <a:pt x="4247970" y="1403770"/>
                    <a:pt x="4247111" y="1401431"/>
                  </a:cubicBezTo>
                  <a:cubicBezTo>
                    <a:pt x="4245943" y="1401860"/>
                    <a:pt x="4244771" y="1402290"/>
                    <a:pt x="4241573" y="1400811"/>
                  </a:cubicBezTo>
                  <a:cubicBezTo>
                    <a:pt x="4230924" y="1400741"/>
                    <a:pt x="4219106" y="1401100"/>
                    <a:pt x="4206859" y="1400290"/>
                  </a:cubicBezTo>
                  <a:cubicBezTo>
                    <a:pt x="4206859" y="1400290"/>
                    <a:pt x="4207289" y="1401459"/>
                    <a:pt x="4206118" y="1401890"/>
                  </a:cubicBezTo>
                  <a:cubicBezTo>
                    <a:pt x="4203467" y="1405519"/>
                    <a:pt x="4197617" y="1407668"/>
                    <a:pt x="4193368" y="1410556"/>
                  </a:cubicBezTo>
                  <a:cubicBezTo>
                    <a:pt x="4179521" y="1409007"/>
                    <a:pt x="4166532" y="1409796"/>
                    <a:pt x="4153855" y="1407817"/>
                  </a:cubicBezTo>
                  <a:lnTo>
                    <a:pt x="4154407" y="1412924"/>
                  </a:lnTo>
                  <a:cubicBezTo>
                    <a:pt x="4142278" y="1416053"/>
                    <a:pt x="4132537" y="1432908"/>
                    <a:pt x="4115251" y="1422001"/>
                  </a:cubicBezTo>
                  <a:cubicBezTo>
                    <a:pt x="4113482" y="1402737"/>
                    <a:pt x="4133800" y="1396599"/>
                    <a:pt x="4136524" y="1382323"/>
                  </a:cubicBezTo>
                  <a:cubicBezTo>
                    <a:pt x="4134923" y="1381584"/>
                    <a:pt x="4136094" y="1381153"/>
                    <a:pt x="4134493" y="1380414"/>
                  </a:cubicBezTo>
                  <a:cubicBezTo>
                    <a:pt x="4132892" y="1379675"/>
                    <a:pt x="4132462" y="1378505"/>
                    <a:pt x="4129693" y="1378195"/>
                  </a:cubicBezTo>
                  <a:cubicBezTo>
                    <a:pt x="4124155" y="1377575"/>
                    <a:pt x="4119785" y="1376526"/>
                    <a:pt x="4114556" y="1373137"/>
                  </a:cubicBezTo>
                  <a:cubicBezTo>
                    <a:pt x="4109136" y="1376455"/>
                    <a:pt x="4103290" y="1378603"/>
                    <a:pt x="4098920" y="1377554"/>
                  </a:cubicBezTo>
                  <a:cubicBezTo>
                    <a:pt x="4096196" y="1391830"/>
                    <a:pt x="4085166" y="1405176"/>
                    <a:pt x="4090015" y="1421980"/>
                  </a:cubicBezTo>
                  <a:cubicBezTo>
                    <a:pt x="4104221" y="1435347"/>
                    <a:pt x="4121815" y="1443485"/>
                    <a:pt x="4128691" y="1462199"/>
                  </a:cubicBezTo>
                  <a:cubicBezTo>
                    <a:pt x="4137431" y="1464299"/>
                    <a:pt x="4143516" y="1470027"/>
                    <a:pt x="4146954" y="1479385"/>
                  </a:cubicBezTo>
                  <a:cubicBezTo>
                    <a:pt x="4202441" y="1514756"/>
                    <a:pt x="4203301" y="1517095"/>
                    <a:pt x="4163456" y="1542355"/>
                  </a:cubicBezTo>
                  <a:cubicBezTo>
                    <a:pt x="4166894" y="1551713"/>
                    <a:pt x="4170332" y="1561069"/>
                    <a:pt x="4173770" y="1570426"/>
                  </a:cubicBezTo>
                  <a:cubicBezTo>
                    <a:pt x="4184773" y="1582314"/>
                    <a:pt x="4187473" y="1593270"/>
                    <a:pt x="4177493" y="1602248"/>
                  </a:cubicBezTo>
                  <a:cubicBezTo>
                    <a:pt x="4181863" y="1603297"/>
                    <a:pt x="4185491" y="1605946"/>
                    <a:pt x="4189120" y="1608596"/>
                  </a:cubicBezTo>
                  <a:cubicBezTo>
                    <a:pt x="4241906" y="1633010"/>
                    <a:pt x="4201153" y="1641346"/>
                    <a:pt x="4182984" y="1653332"/>
                  </a:cubicBezTo>
                  <a:cubicBezTo>
                    <a:pt x="4186733" y="1659919"/>
                    <a:pt x="4188141" y="1667368"/>
                    <a:pt x="4188810" y="1676415"/>
                  </a:cubicBezTo>
                  <a:cubicBezTo>
                    <a:pt x="4189669" y="1678754"/>
                    <a:pt x="4190529" y="1681093"/>
                    <a:pt x="4192990" y="1684173"/>
                  </a:cubicBezTo>
                  <a:cubicBezTo>
                    <a:pt x="4203206" y="1683074"/>
                    <a:pt x="4213855" y="1683143"/>
                    <a:pt x="4221233" y="1692380"/>
                  </a:cubicBezTo>
                  <a:cubicBezTo>
                    <a:pt x="4255327" y="1698439"/>
                    <a:pt x="4287819" y="1703760"/>
                    <a:pt x="4321053" y="1707479"/>
                  </a:cubicBezTo>
                  <a:cubicBezTo>
                    <a:pt x="4340393" y="1695063"/>
                    <a:pt x="4362240" y="1700312"/>
                    <a:pt x="4385851" y="1724825"/>
                  </a:cubicBezTo>
                  <a:cubicBezTo>
                    <a:pt x="4400870" y="1725945"/>
                    <a:pt x="4406647" y="1734443"/>
                    <a:pt x="4404354" y="1749888"/>
                  </a:cubicBezTo>
                  <a:cubicBezTo>
                    <a:pt x="4411971" y="1767002"/>
                    <a:pt x="4417558" y="1782208"/>
                    <a:pt x="4424742" y="1798154"/>
                  </a:cubicBezTo>
                  <a:cubicBezTo>
                    <a:pt x="4430759" y="1814529"/>
                    <a:pt x="4431238" y="1830284"/>
                    <a:pt x="4425008" y="1845849"/>
                  </a:cubicBezTo>
                  <a:cubicBezTo>
                    <a:pt x="4413856" y="1855256"/>
                    <a:pt x="4404305" y="1865403"/>
                    <a:pt x="4395188" y="1876718"/>
                  </a:cubicBezTo>
                  <a:cubicBezTo>
                    <a:pt x="4370858" y="1893623"/>
                    <a:pt x="4354192" y="1877178"/>
                    <a:pt x="4341040" y="1859441"/>
                  </a:cubicBezTo>
                  <a:cubicBezTo>
                    <a:pt x="4326786" y="1831490"/>
                    <a:pt x="4312961" y="1804708"/>
                    <a:pt x="4299136" y="1777927"/>
                  </a:cubicBezTo>
                  <a:lnTo>
                    <a:pt x="4296797" y="1778786"/>
                  </a:lnTo>
                  <a:cubicBezTo>
                    <a:pt x="4290278" y="1771888"/>
                    <a:pt x="4286102" y="1764130"/>
                    <a:pt x="4284262" y="1755514"/>
                  </a:cubicBezTo>
                  <a:cubicBezTo>
                    <a:pt x="4275955" y="1754582"/>
                    <a:pt x="4268695" y="1749285"/>
                    <a:pt x="4262058" y="1738448"/>
                  </a:cubicBezTo>
                  <a:cubicBezTo>
                    <a:pt x="4257452" y="1729520"/>
                    <a:pt x="4250001" y="1730930"/>
                    <a:pt x="4241265" y="1728829"/>
                  </a:cubicBezTo>
                  <a:cubicBezTo>
                    <a:pt x="4231977" y="1721622"/>
                    <a:pt x="4224526" y="1723031"/>
                    <a:pt x="4214736" y="1725301"/>
                  </a:cubicBezTo>
                  <a:cubicBezTo>
                    <a:pt x="4215166" y="1726470"/>
                    <a:pt x="4215166" y="1726470"/>
                    <a:pt x="4215166" y="1726470"/>
                  </a:cubicBezTo>
                  <a:cubicBezTo>
                    <a:pt x="4218057" y="1730719"/>
                    <a:pt x="4220947" y="1734967"/>
                    <a:pt x="4223404" y="1738048"/>
                  </a:cubicBezTo>
                  <a:cubicBezTo>
                    <a:pt x="4237609" y="1751414"/>
                    <a:pt x="4250647" y="1765209"/>
                    <a:pt x="4252845" y="1785642"/>
                  </a:cubicBezTo>
                  <a:cubicBezTo>
                    <a:pt x="4262129" y="1792852"/>
                    <a:pt x="4265997" y="1803379"/>
                    <a:pt x="4267955" y="1815934"/>
                  </a:cubicBezTo>
                  <a:cubicBezTo>
                    <a:pt x="4281111" y="1833669"/>
                    <a:pt x="4291497" y="1851093"/>
                    <a:pt x="4285077" y="1873366"/>
                  </a:cubicBezTo>
                  <a:cubicBezTo>
                    <a:pt x="4285194" y="1877305"/>
                    <a:pt x="4285624" y="1878475"/>
                    <a:pt x="4286054" y="1879644"/>
                  </a:cubicBezTo>
                  <a:cubicBezTo>
                    <a:pt x="4291284" y="1883034"/>
                    <a:pt x="4295342" y="1886852"/>
                    <a:pt x="4298350" y="1895040"/>
                  </a:cubicBezTo>
                  <a:cubicBezTo>
                    <a:pt x="4299947" y="1895781"/>
                    <a:pt x="4300807" y="1898120"/>
                    <a:pt x="4301666" y="1900459"/>
                  </a:cubicBezTo>
                  <a:cubicBezTo>
                    <a:pt x="4303268" y="1901199"/>
                    <a:pt x="4305299" y="1903108"/>
                    <a:pt x="4305728" y="1904277"/>
                  </a:cubicBezTo>
                  <a:cubicBezTo>
                    <a:pt x="4306588" y="1906616"/>
                    <a:pt x="4308615" y="1908527"/>
                    <a:pt x="4309045" y="1909696"/>
                  </a:cubicBezTo>
                  <a:cubicBezTo>
                    <a:pt x="4310764" y="1914375"/>
                    <a:pt x="4313224" y="1917454"/>
                    <a:pt x="4314944" y="1922133"/>
                  </a:cubicBezTo>
                  <a:cubicBezTo>
                    <a:pt x="4316351" y="1929580"/>
                    <a:pt x="4318929" y="1936599"/>
                    <a:pt x="4320340" y="1944045"/>
                  </a:cubicBezTo>
                  <a:cubicBezTo>
                    <a:pt x="4325996" y="1948605"/>
                    <a:pt x="4331655" y="1953163"/>
                    <a:pt x="4337314" y="1957722"/>
                  </a:cubicBezTo>
                  <a:cubicBezTo>
                    <a:pt x="4345431" y="1965361"/>
                    <a:pt x="4355890" y="1972138"/>
                    <a:pt x="4366345" y="1978916"/>
                  </a:cubicBezTo>
                  <a:cubicBezTo>
                    <a:pt x="4374534" y="1975908"/>
                    <a:pt x="4383894" y="1972468"/>
                    <a:pt x="4393254" y="1969029"/>
                  </a:cubicBezTo>
                  <a:cubicBezTo>
                    <a:pt x="4412401" y="1963323"/>
                    <a:pt x="4416246" y="1934030"/>
                    <a:pt x="4440740" y="1935652"/>
                  </a:cubicBezTo>
                  <a:cubicBezTo>
                    <a:pt x="4457932" y="1917387"/>
                    <a:pt x="4479155" y="1928175"/>
                    <a:pt x="4499594" y="1925975"/>
                  </a:cubicBezTo>
                  <a:cubicBezTo>
                    <a:pt x="4528028" y="1927476"/>
                    <a:pt x="4539153" y="1943302"/>
                    <a:pt x="4537650" y="1971733"/>
                  </a:cubicBezTo>
                  <a:cubicBezTo>
                    <a:pt x="4541757" y="1990137"/>
                    <a:pt x="4537006" y="2002503"/>
                    <a:pt x="4518286" y="2009381"/>
                  </a:cubicBezTo>
                  <a:cubicBezTo>
                    <a:pt x="4512987" y="2016639"/>
                    <a:pt x="4506088" y="2023156"/>
                    <a:pt x="4499618" y="2030843"/>
                  </a:cubicBezTo>
                  <a:cubicBezTo>
                    <a:pt x="4490927" y="2043329"/>
                    <a:pt x="4482666" y="2056985"/>
                    <a:pt x="4472807" y="2069901"/>
                  </a:cubicBezTo>
                  <a:cubicBezTo>
                    <a:pt x="4464116" y="2082386"/>
                    <a:pt x="4467599" y="2106330"/>
                    <a:pt x="4444395" y="2108218"/>
                  </a:cubicBezTo>
                  <a:lnTo>
                    <a:pt x="4440885" y="2109508"/>
                  </a:lnTo>
                  <a:lnTo>
                    <a:pt x="4437686" y="2108029"/>
                  </a:lnTo>
                  <a:cubicBezTo>
                    <a:pt x="4435347" y="2108888"/>
                    <a:pt x="4433008" y="2109748"/>
                    <a:pt x="4430665" y="2110608"/>
                  </a:cubicBezTo>
                  <a:cubicBezTo>
                    <a:pt x="4434727" y="2114426"/>
                    <a:pt x="4437184" y="2117505"/>
                    <a:pt x="4441242" y="2121325"/>
                  </a:cubicBezTo>
                  <a:cubicBezTo>
                    <a:pt x="4463206" y="2130513"/>
                    <a:pt x="4481352" y="2143759"/>
                    <a:pt x="4480591" y="2170590"/>
                  </a:cubicBezTo>
                  <a:cubicBezTo>
                    <a:pt x="4489376" y="2187275"/>
                    <a:pt x="4486892" y="2209429"/>
                    <a:pt x="4506517" y="2219476"/>
                  </a:cubicBezTo>
                  <a:cubicBezTo>
                    <a:pt x="4525522" y="2235062"/>
                    <a:pt x="4531657" y="2255376"/>
                    <a:pt x="4532375" y="2279008"/>
                  </a:cubicBezTo>
                  <a:cubicBezTo>
                    <a:pt x="4533664" y="2282517"/>
                    <a:pt x="4534094" y="2283687"/>
                    <a:pt x="4533782" y="2286456"/>
                  </a:cubicBezTo>
                  <a:cubicBezTo>
                    <a:pt x="4549086" y="2310039"/>
                    <a:pt x="4535215" y="2333722"/>
                    <a:pt x="4538702" y="2357664"/>
                  </a:cubicBezTo>
                  <a:cubicBezTo>
                    <a:pt x="4541900" y="2359144"/>
                    <a:pt x="4541592" y="2361912"/>
                    <a:pt x="4541280" y="2364682"/>
                  </a:cubicBezTo>
                  <a:cubicBezTo>
                    <a:pt x="4551355" y="2384876"/>
                    <a:pt x="4558661" y="2404760"/>
                    <a:pt x="4527815" y="2414766"/>
                  </a:cubicBezTo>
                  <a:cubicBezTo>
                    <a:pt x="4527386" y="2413597"/>
                    <a:pt x="4527386" y="2413597"/>
                    <a:pt x="4526956" y="2412427"/>
                  </a:cubicBezTo>
                  <a:cubicBezTo>
                    <a:pt x="4527386" y="2413597"/>
                    <a:pt x="4526644" y="2415197"/>
                    <a:pt x="4526644" y="2415197"/>
                  </a:cubicBezTo>
                  <a:lnTo>
                    <a:pt x="4527815" y="2414766"/>
                  </a:lnTo>
                  <a:cubicBezTo>
                    <a:pt x="4524662" y="2427873"/>
                    <a:pt x="4534189" y="2442958"/>
                    <a:pt x="4519960" y="2454824"/>
                  </a:cubicBezTo>
                  <a:cubicBezTo>
                    <a:pt x="4516880" y="2457283"/>
                    <a:pt x="4517001" y="2461221"/>
                    <a:pt x="4515518" y="2464421"/>
                  </a:cubicBezTo>
                  <a:cubicBezTo>
                    <a:pt x="4528506" y="2463632"/>
                    <a:pt x="4540757" y="2464441"/>
                    <a:pt x="4552574" y="2464082"/>
                  </a:cubicBezTo>
                  <a:cubicBezTo>
                    <a:pt x="4563938" y="2487785"/>
                    <a:pt x="4575492" y="2504780"/>
                    <a:pt x="4608130" y="2488806"/>
                  </a:cubicBezTo>
                  <a:cubicBezTo>
                    <a:pt x="4647358" y="2469083"/>
                    <a:pt x="4646212" y="2509330"/>
                    <a:pt x="4659056" y="2529835"/>
                  </a:cubicBezTo>
                  <a:cubicBezTo>
                    <a:pt x="4662186" y="2541960"/>
                    <a:pt x="4661683" y="2551437"/>
                    <a:pt x="4650102" y="2559676"/>
                  </a:cubicBezTo>
                  <a:cubicBezTo>
                    <a:pt x="4647455" y="2563303"/>
                    <a:pt x="4642343" y="2563854"/>
                    <a:pt x="4636064" y="2564834"/>
                  </a:cubicBezTo>
                  <a:cubicBezTo>
                    <a:pt x="4629476" y="2568581"/>
                    <a:pt x="4621287" y="2571590"/>
                    <a:pt x="4618324" y="2577989"/>
                  </a:cubicBezTo>
                  <a:cubicBezTo>
                    <a:pt x="4633222" y="2575170"/>
                    <a:pt x="4649292" y="2571921"/>
                    <a:pt x="4662041" y="2563254"/>
                  </a:cubicBezTo>
                  <a:cubicBezTo>
                    <a:pt x="4663642" y="2563993"/>
                    <a:pt x="4664072" y="2565163"/>
                    <a:pt x="4665240" y="2564734"/>
                  </a:cubicBezTo>
                  <a:cubicBezTo>
                    <a:pt x="4667103" y="2548118"/>
                    <a:pt x="4682192" y="2538592"/>
                    <a:pt x="4687684" y="2524626"/>
                  </a:cubicBezTo>
                  <a:cubicBezTo>
                    <a:pt x="4682143" y="2524007"/>
                    <a:pt x="4676175" y="2522217"/>
                    <a:pt x="4672117" y="2518398"/>
                  </a:cubicBezTo>
                  <a:cubicBezTo>
                    <a:pt x="4673787" y="2508491"/>
                    <a:pt x="4659270" y="2497894"/>
                    <a:pt x="4672019" y="2489228"/>
                  </a:cubicBezTo>
                  <a:cubicBezTo>
                    <a:pt x="4716522" y="2487479"/>
                    <a:pt x="4755655" y="2503634"/>
                    <a:pt x="4788124" y="2534187"/>
                  </a:cubicBezTo>
                  <a:cubicBezTo>
                    <a:pt x="4780794" y="2539535"/>
                    <a:pt x="4771868" y="2544142"/>
                    <a:pt x="4762390" y="2543642"/>
                  </a:cubicBezTo>
                  <a:cubicBezTo>
                    <a:pt x="4760789" y="2542903"/>
                    <a:pt x="4759187" y="2542163"/>
                    <a:pt x="4758019" y="2542592"/>
                  </a:cubicBezTo>
                  <a:cubicBezTo>
                    <a:pt x="4758019" y="2542592"/>
                    <a:pt x="4758450" y="2543762"/>
                    <a:pt x="4757278" y="2544193"/>
                  </a:cubicBezTo>
                  <a:cubicBezTo>
                    <a:pt x="4755608" y="2554099"/>
                    <a:pt x="4749447" y="2559018"/>
                    <a:pt x="4742117" y="2564366"/>
                  </a:cubicBezTo>
                  <a:cubicBezTo>
                    <a:pt x="4745008" y="2568614"/>
                    <a:pt x="4749305" y="2580310"/>
                    <a:pt x="4755848" y="2561976"/>
                  </a:cubicBezTo>
                  <a:cubicBezTo>
                    <a:pt x="4757947" y="2553239"/>
                    <a:pt x="4768475" y="2549371"/>
                    <a:pt x="4778075" y="2553810"/>
                  </a:cubicBezTo>
                  <a:cubicBezTo>
                    <a:pt x="4787362" y="2561018"/>
                    <a:pt x="4780893" y="2568705"/>
                    <a:pt x="4779531" y="2575843"/>
                  </a:cubicBezTo>
                  <a:cubicBezTo>
                    <a:pt x="4792949" y="2576223"/>
                    <a:pt x="4807105" y="2575004"/>
                    <a:pt x="4818732" y="2581352"/>
                  </a:cubicBezTo>
                  <a:cubicBezTo>
                    <a:pt x="4820645" y="2579322"/>
                    <a:pt x="4822555" y="2577293"/>
                    <a:pt x="4823722" y="2576864"/>
                  </a:cubicBezTo>
                  <a:cubicBezTo>
                    <a:pt x="4823605" y="2572925"/>
                    <a:pt x="4826685" y="2570466"/>
                    <a:pt x="4828165" y="2567266"/>
                  </a:cubicBezTo>
                  <a:cubicBezTo>
                    <a:pt x="4834014" y="2565117"/>
                    <a:pt x="4841154" y="2566477"/>
                    <a:pt x="4846809" y="2571036"/>
                  </a:cubicBezTo>
                  <a:cubicBezTo>
                    <a:pt x="4877323" y="2589032"/>
                    <a:pt x="4905806" y="2605117"/>
                    <a:pt x="4926028" y="2634858"/>
                  </a:cubicBezTo>
                  <a:cubicBezTo>
                    <a:pt x="4943817" y="2636288"/>
                    <a:pt x="4955131" y="2645406"/>
                    <a:pt x="4956470" y="2663501"/>
                  </a:cubicBezTo>
                  <a:cubicBezTo>
                    <a:pt x="4960528" y="2667319"/>
                    <a:pt x="4962989" y="2670398"/>
                    <a:pt x="4965446" y="2673478"/>
                  </a:cubicBezTo>
                  <a:cubicBezTo>
                    <a:pt x="4971653" y="2683146"/>
                    <a:pt x="4977433" y="2691641"/>
                    <a:pt x="4984070" y="2702478"/>
                  </a:cubicBezTo>
                  <a:cubicBezTo>
                    <a:pt x="4983758" y="2705249"/>
                    <a:pt x="4984618" y="2707588"/>
                    <a:pt x="4985169" y="2712695"/>
                  </a:cubicBezTo>
                  <a:cubicBezTo>
                    <a:pt x="4985834" y="2721744"/>
                    <a:pt x="4985336" y="2731220"/>
                    <a:pt x="4986001" y="2740268"/>
                  </a:cubicBezTo>
                  <a:cubicBezTo>
                    <a:pt x="4990421" y="2755903"/>
                    <a:pt x="5002404" y="2774067"/>
                    <a:pt x="4987126" y="2790302"/>
                  </a:cubicBezTo>
                  <a:cubicBezTo>
                    <a:pt x="4991233" y="2808706"/>
                    <a:pt x="4994169" y="2827540"/>
                    <a:pt x="4998276" y="2845945"/>
                  </a:cubicBezTo>
                  <a:cubicBezTo>
                    <a:pt x="5000352" y="2862440"/>
                    <a:pt x="5006799" y="2879985"/>
                    <a:pt x="4991091" y="2895050"/>
                  </a:cubicBezTo>
                  <a:cubicBezTo>
                    <a:pt x="4990326" y="2921882"/>
                    <a:pt x="4962249" y="2932198"/>
                    <a:pt x="4953797" y="2952561"/>
                  </a:cubicBezTo>
                  <a:cubicBezTo>
                    <a:pt x="4928132" y="2951370"/>
                    <a:pt x="4948518" y="2934587"/>
                    <a:pt x="4945081" y="2925230"/>
                  </a:cubicBezTo>
                  <a:cubicBezTo>
                    <a:pt x="4917004" y="2935546"/>
                    <a:pt x="4915501" y="2963977"/>
                    <a:pt x="4900652" y="2981381"/>
                  </a:cubicBezTo>
                  <a:cubicBezTo>
                    <a:pt x="4901511" y="2983720"/>
                    <a:pt x="4903538" y="2985630"/>
                    <a:pt x="4905569" y="2987539"/>
                  </a:cubicBezTo>
                  <a:cubicBezTo>
                    <a:pt x="4910297" y="3000405"/>
                    <a:pt x="4906714" y="3012342"/>
                    <a:pt x="4898764" y="3023228"/>
                  </a:cubicBezTo>
                  <a:cubicBezTo>
                    <a:pt x="4895805" y="3029626"/>
                    <a:pt x="4891675" y="3036454"/>
                    <a:pt x="4888712" y="3042852"/>
                  </a:cubicBezTo>
                  <a:cubicBezTo>
                    <a:pt x="4868204" y="3055698"/>
                    <a:pt x="4848722" y="3089407"/>
                    <a:pt x="4827283" y="3045510"/>
                  </a:cubicBezTo>
                  <a:cubicBezTo>
                    <a:pt x="4825994" y="3042000"/>
                    <a:pt x="4826302" y="3039232"/>
                    <a:pt x="4827785" y="3036032"/>
                  </a:cubicBezTo>
                  <a:cubicBezTo>
                    <a:pt x="4812766" y="3034912"/>
                    <a:pt x="4797438" y="3036562"/>
                    <a:pt x="4784689" y="3045229"/>
                  </a:cubicBezTo>
                  <a:cubicBezTo>
                    <a:pt x="4777672" y="3047807"/>
                    <a:pt x="4772130" y="3047188"/>
                    <a:pt x="4765421" y="3046998"/>
                  </a:cubicBezTo>
                  <a:cubicBezTo>
                    <a:pt x="4754581" y="3053636"/>
                    <a:pt x="4756422" y="3062253"/>
                    <a:pt x="4755920" y="3071730"/>
                  </a:cubicBezTo>
                  <a:cubicBezTo>
                    <a:pt x="4773206" y="3082637"/>
                    <a:pt x="4774544" y="3100731"/>
                    <a:pt x="4768310" y="3116297"/>
                  </a:cubicBezTo>
                  <a:cubicBezTo>
                    <a:pt x="4756279" y="3148596"/>
                    <a:pt x="4756803" y="3178937"/>
                    <a:pt x="4749880" y="3210687"/>
                  </a:cubicBezTo>
                  <a:cubicBezTo>
                    <a:pt x="4737177" y="3233941"/>
                    <a:pt x="4715931" y="3248384"/>
                    <a:pt x="4694251" y="3261660"/>
                  </a:cubicBezTo>
                  <a:cubicBezTo>
                    <a:pt x="4689808" y="3271257"/>
                    <a:pt x="4683651" y="3276176"/>
                    <a:pt x="4675032" y="3278014"/>
                  </a:cubicBezTo>
                  <a:cubicBezTo>
                    <a:pt x="4659012" y="3295848"/>
                    <a:pt x="4654501" y="3316092"/>
                    <a:pt x="4653614" y="3338986"/>
                  </a:cubicBezTo>
                  <a:cubicBezTo>
                    <a:pt x="4653283" y="3366987"/>
                    <a:pt x="4632272" y="3389309"/>
                    <a:pt x="4642586" y="3417381"/>
                  </a:cubicBezTo>
                  <a:cubicBezTo>
                    <a:pt x="4651752" y="3420651"/>
                    <a:pt x="4660181" y="3425520"/>
                    <a:pt x="4669350" y="3428788"/>
                  </a:cubicBezTo>
                  <a:cubicBezTo>
                    <a:pt x="4693608" y="3422530"/>
                    <a:pt x="4712062" y="3433009"/>
                    <a:pt x="4715857" y="3454182"/>
                  </a:cubicBezTo>
                  <a:cubicBezTo>
                    <a:pt x="4722973" y="3480774"/>
                    <a:pt x="4699575" y="3489371"/>
                    <a:pt x="4680116" y="3497848"/>
                  </a:cubicBezTo>
                  <a:cubicBezTo>
                    <a:pt x="4653329" y="3511673"/>
                    <a:pt x="4623487" y="3502723"/>
                    <a:pt x="4596339" y="3504734"/>
                  </a:cubicBezTo>
                  <a:cubicBezTo>
                    <a:pt x="4589869" y="3512421"/>
                    <a:pt x="4582970" y="3518939"/>
                    <a:pt x="4576070" y="3525456"/>
                  </a:cubicBezTo>
                  <a:cubicBezTo>
                    <a:pt x="4571749" y="3538992"/>
                    <a:pt x="4558643" y="3535842"/>
                    <a:pt x="4548423" y="3536942"/>
                  </a:cubicBezTo>
                  <a:cubicBezTo>
                    <a:pt x="4535244" y="3544439"/>
                    <a:pt x="4521636" y="3550767"/>
                    <a:pt x="4510366" y="3556235"/>
                  </a:cubicBezTo>
                  <a:cubicBezTo>
                    <a:pt x="4501557" y="3564782"/>
                    <a:pt x="4491147" y="3572589"/>
                    <a:pt x="4481908" y="3579966"/>
                  </a:cubicBezTo>
                  <a:cubicBezTo>
                    <a:pt x="4478828" y="3582427"/>
                    <a:pt x="4476919" y="3584456"/>
                    <a:pt x="4474268" y="3588085"/>
                  </a:cubicBezTo>
                  <a:cubicBezTo>
                    <a:pt x="4472358" y="3590114"/>
                    <a:pt x="4472046" y="3592883"/>
                    <a:pt x="4472164" y="3596822"/>
                  </a:cubicBezTo>
                  <a:cubicBezTo>
                    <a:pt x="4470041" y="3630791"/>
                    <a:pt x="4445881" y="3666219"/>
                    <a:pt x="4467510" y="3703410"/>
                  </a:cubicBezTo>
                  <a:cubicBezTo>
                    <a:pt x="4475748" y="3714986"/>
                    <a:pt x="4484416" y="3727731"/>
                    <a:pt x="4493509" y="3741648"/>
                  </a:cubicBezTo>
                  <a:cubicBezTo>
                    <a:pt x="4497141" y="3744297"/>
                    <a:pt x="4501629" y="3749285"/>
                    <a:pt x="4505687" y="3753105"/>
                  </a:cubicBezTo>
                  <a:cubicBezTo>
                    <a:pt x="4527104" y="3757184"/>
                    <a:pt x="4535699" y="3780577"/>
                    <a:pt x="4554895" y="3789455"/>
                  </a:cubicBezTo>
                  <a:cubicBezTo>
                    <a:pt x="4572489" y="3797593"/>
                    <a:pt x="4592305" y="3800933"/>
                    <a:pt x="4596963" y="3824445"/>
                  </a:cubicBezTo>
                  <a:cubicBezTo>
                    <a:pt x="4602189" y="3827834"/>
                    <a:pt x="4609020" y="3831963"/>
                    <a:pt x="4615417" y="3834922"/>
                  </a:cubicBezTo>
                  <a:cubicBezTo>
                    <a:pt x="4630006" y="3834872"/>
                    <a:pt x="4635829" y="3857956"/>
                    <a:pt x="4652640" y="3853107"/>
                  </a:cubicBezTo>
                  <a:cubicBezTo>
                    <a:pt x="4667895" y="3862105"/>
                    <a:pt x="4684155" y="3852148"/>
                    <a:pt x="4698980" y="3859976"/>
                  </a:cubicBezTo>
                  <a:cubicBezTo>
                    <a:pt x="4701319" y="3859117"/>
                    <a:pt x="4702491" y="3858686"/>
                    <a:pt x="4703229" y="3857088"/>
                  </a:cubicBezTo>
                  <a:cubicBezTo>
                    <a:pt x="4705568" y="3856228"/>
                    <a:pt x="4707169" y="3856967"/>
                    <a:pt x="4708340" y="3856537"/>
                  </a:cubicBezTo>
                  <a:cubicBezTo>
                    <a:pt x="4710250" y="3854508"/>
                    <a:pt x="4710558" y="3851740"/>
                    <a:pt x="4712901" y="3850879"/>
                  </a:cubicBezTo>
                  <a:cubicBezTo>
                    <a:pt x="4737204" y="3859207"/>
                    <a:pt x="4765734" y="3824830"/>
                    <a:pt x="4788417" y="3857649"/>
                  </a:cubicBezTo>
                  <a:cubicBezTo>
                    <a:pt x="4795556" y="3859009"/>
                    <a:pt x="4802265" y="3859199"/>
                    <a:pt x="4807803" y="3859820"/>
                  </a:cubicBezTo>
                  <a:cubicBezTo>
                    <a:pt x="4819859" y="3867337"/>
                    <a:pt x="4839010" y="3861629"/>
                    <a:pt x="4849275" y="3875115"/>
                  </a:cubicBezTo>
                  <a:cubicBezTo>
                    <a:pt x="4863001" y="3872727"/>
                    <a:pt x="4871551" y="3881534"/>
                    <a:pt x="4879047" y="3894710"/>
                  </a:cubicBezTo>
                  <a:lnTo>
                    <a:pt x="4879355" y="3891942"/>
                  </a:lnTo>
                  <a:cubicBezTo>
                    <a:pt x="4905690" y="3902180"/>
                    <a:pt x="4909918" y="3924521"/>
                    <a:pt x="4907864" y="3947844"/>
                  </a:cubicBezTo>
                  <a:cubicBezTo>
                    <a:pt x="4905262" y="3966059"/>
                    <a:pt x="4894350" y="3983344"/>
                    <a:pt x="4871024" y="3981294"/>
                  </a:cubicBezTo>
                  <a:cubicBezTo>
                    <a:pt x="4844787" y="4000226"/>
                    <a:pt x="4815851" y="4008203"/>
                    <a:pt x="4782686" y="3993838"/>
                  </a:cubicBezTo>
                  <a:cubicBezTo>
                    <a:pt x="4778628" y="3990019"/>
                    <a:pt x="4771059" y="3987489"/>
                    <a:pt x="4765400" y="3982931"/>
                  </a:cubicBezTo>
                  <a:cubicBezTo>
                    <a:pt x="4746995" y="3987038"/>
                    <a:pt x="4732717" y="3984319"/>
                    <a:pt x="4723502" y="3966463"/>
                  </a:cubicBezTo>
                  <a:cubicBezTo>
                    <a:pt x="4717961" y="3965844"/>
                    <a:pt x="4711251" y="3965655"/>
                    <a:pt x="4705714" y="3965034"/>
                  </a:cubicBezTo>
                  <a:cubicBezTo>
                    <a:pt x="4685967" y="3951049"/>
                    <a:pt x="4659754" y="3944749"/>
                    <a:pt x="4646051" y="3921906"/>
                  </a:cubicBezTo>
                  <a:cubicBezTo>
                    <a:pt x="4627711" y="3915369"/>
                    <a:pt x="4610117" y="3907230"/>
                    <a:pt x="4592211" y="3901861"/>
                  </a:cubicBezTo>
                  <a:cubicBezTo>
                    <a:pt x="4587103" y="3902411"/>
                    <a:pt x="4584212" y="3898162"/>
                    <a:pt x="4584095" y="3894223"/>
                  </a:cubicBezTo>
                  <a:cubicBezTo>
                    <a:pt x="4571536" y="3896182"/>
                    <a:pt x="4559597" y="3892603"/>
                    <a:pt x="4550309" y="3885395"/>
                  </a:cubicBezTo>
                  <a:cubicBezTo>
                    <a:pt x="4550309" y="3885395"/>
                    <a:pt x="4550309" y="3885395"/>
                    <a:pt x="4549571" y="3886994"/>
                  </a:cubicBezTo>
                  <a:cubicBezTo>
                    <a:pt x="4530923" y="3883225"/>
                    <a:pt x="4509507" y="3879146"/>
                    <a:pt x="4490433" y="3874207"/>
                  </a:cubicBezTo>
                  <a:cubicBezTo>
                    <a:pt x="4475771" y="3884904"/>
                    <a:pt x="4467917" y="3859911"/>
                    <a:pt x="4453567" y="3867839"/>
                  </a:cubicBezTo>
                  <a:cubicBezTo>
                    <a:pt x="4436402" y="3860870"/>
                    <a:pt x="4419044" y="3860609"/>
                    <a:pt x="4402354" y="3869397"/>
                  </a:cubicBezTo>
                  <a:cubicBezTo>
                    <a:pt x="4388628" y="3871785"/>
                    <a:pt x="4376928" y="3876083"/>
                    <a:pt x="4363632" y="3879641"/>
                  </a:cubicBezTo>
                  <a:lnTo>
                    <a:pt x="4360121" y="3880931"/>
                  </a:lnTo>
                  <a:lnTo>
                    <a:pt x="4356923" y="3879452"/>
                  </a:lnTo>
                  <a:cubicBezTo>
                    <a:pt x="4336175" y="3884420"/>
                    <a:pt x="4317025" y="3890129"/>
                    <a:pt x="4296278" y="3895097"/>
                  </a:cubicBezTo>
                  <a:cubicBezTo>
                    <a:pt x="4284817" y="3907272"/>
                    <a:pt x="4272190" y="3919877"/>
                    <a:pt x="4264359" y="3934703"/>
                  </a:cubicBezTo>
                  <a:cubicBezTo>
                    <a:pt x="4261947" y="3946210"/>
                    <a:pt x="4254735" y="3955497"/>
                    <a:pt x="4243466" y="3960965"/>
                  </a:cubicBezTo>
                  <a:cubicBezTo>
                    <a:pt x="4232557" y="3978248"/>
                    <a:pt x="4222075" y="3996703"/>
                    <a:pt x="4202738" y="4009118"/>
                  </a:cubicBezTo>
                  <a:cubicBezTo>
                    <a:pt x="4194355" y="4018835"/>
                    <a:pt x="4184805" y="4028983"/>
                    <a:pt x="4171508" y="4032541"/>
                  </a:cubicBezTo>
                  <a:cubicBezTo>
                    <a:pt x="4166088" y="4035860"/>
                    <a:pt x="4160360" y="4041947"/>
                    <a:pt x="4155678" y="4043667"/>
                  </a:cubicBezTo>
                  <a:cubicBezTo>
                    <a:pt x="4145390" y="4055413"/>
                    <a:pt x="4137867" y="4067470"/>
                    <a:pt x="4121801" y="4070717"/>
                  </a:cubicBezTo>
                  <a:cubicBezTo>
                    <a:pt x="4108622" y="4078215"/>
                    <a:pt x="4097041" y="4086453"/>
                    <a:pt x="4085033" y="4093520"/>
                  </a:cubicBezTo>
                  <a:cubicBezTo>
                    <a:pt x="4077514" y="4105576"/>
                    <a:pt x="4068822" y="4118061"/>
                    <a:pt x="4061303" y="4130117"/>
                  </a:cubicBezTo>
                  <a:cubicBezTo>
                    <a:pt x="4059009" y="4145563"/>
                    <a:pt x="4046260" y="4154230"/>
                    <a:pt x="4035850" y="4162038"/>
                  </a:cubicBezTo>
                  <a:cubicBezTo>
                    <a:pt x="4031719" y="4168865"/>
                    <a:pt x="4027159" y="4174524"/>
                    <a:pt x="4023770" y="4179752"/>
                  </a:cubicBezTo>
                  <a:cubicBezTo>
                    <a:pt x="4019879" y="4194457"/>
                    <a:pt x="4011066" y="4203005"/>
                    <a:pt x="3999059" y="4210072"/>
                  </a:cubicBezTo>
                  <a:cubicBezTo>
                    <a:pt x="3989006" y="4229696"/>
                    <a:pt x="3970407" y="4240512"/>
                    <a:pt x="3951809" y="4251329"/>
                  </a:cubicBezTo>
                  <a:cubicBezTo>
                    <a:pt x="3946628" y="4262525"/>
                    <a:pt x="3936222" y="4270332"/>
                    <a:pt x="3924830" y="4271861"/>
                  </a:cubicBezTo>
                  <a:cubicBezTo>
                    <a:pt x="3910914" y="4280958"/>
                    <a:pt x="3897853" y="4292394"/>
                    <a:pt x="3884792" y="4303831"/>
                  </a:cubicBezTo>
                  <a:cubicBezTo>
                    <a:pt x="3880280" y="4324074"/>
                    <a:pt x="3874598" y="4344748"/>
                    <a:pt x="3871258" y="4364561"/>
                  </a:cubicBezTo>
                  <a:lnTo>
                    <a:pt x="3871376" y="4368500"/>
                  </a:lnTo>
                  <a:lnTo>
                    <a:pt x="3869896" y="4371699"/>
                  </a:lnTo>
                  <a:cubicBezTo>
                    <a:pt x="3866313" y="4383635"/>
                    <a:pt x="3861992" y="4397171"/>
                    <a:pt x="3858413" y="4409107"/>
                  </a:cubicBezTo>
                  <a:cubicBezTo>
                    <a:pt x="3852608" y="4425842"/>
                    <a:pt x="3851608" y="4444796"/>
                    <a:pt x="3858054" y="4462340"/>
                  </a:cubicBezTo>
                  <a:cubicBezTo>
                    <a:pt x="3849363" y="4474827"/>
                    <a:pt x="3875268" y="4483894"/>
                    <a:pt x="3863496" y="4498840"/>
                  </a:cubicBezTo>
                  <a:cubicBezTo>
                    <a:pt x="3869204" y="4517984"/>
                    <a:pt x="3872570" y="4537988"/>
                    <a:pt x="3876677" y="4556392"/>
                  </a:cubicBezTo>
                  <a:cubicBezTo>
                    <a:pt x="3875506" y="4556822"/>
                    <a:pt x="3874338" y="4557251"/>
                    <a:pt x="3874768" y="4558421"/>
                  </a:cubicBezTo>
                  <a:cubicBezTo>
                    <a:pt x="3882884" y="4566059"/>
                    <a:pt x="3886010" y="4578186"/>
                    <a:pt x="3883599" y="4589693"/>
                  </a:cubicBezTo>
                  <a:cubicBezTo>
                    <a:pt x="3887231" y="4592341"/>
                    <a:pt x="3890859" y="4594991"/>
                    <a:pt x="3890977" y="4598930"/>
                  </a:cubicBezTo>
                  <a:cubicBezTo>
                    <a:pt x="3896255" y="4616903"/>
                    <a:pt x="3904299" y="4635189"/>
                    <a:pt x="3910008" y="4654333"/>
                  </a:cubicBezTo>
                  <a:cubicBezTo>
                    <a:pt x="3934429" y="4666600"/>
                    <a:pt x="3939635" y="4695222"/>
                    <a:pt x="3953221" y="4714126"/>
                  </a:cubicBezTo>
                  <a:cubicBezTo>
                    <a:pt x="3954939" y="4718804"/>
                    <a:pt x="3955917" y="4725083"/>
                    <a:pt x="3955297" y="4730621"/>
                  </a:cubicBezTo>
                  <a:cubicBezTo>
                    <a:pt x="3972153" y="4740358"/>
                    <a:pt x="3977310" y="4754394"/>
                    <a:pt x="3971198" y="4773898"/>
                  </a:cubicBezTo>
                  <a:cubicBezTo>
                    <a:pt x="3974088" y="4778146"/>
                    <a:pt x="3978264" y="4785905"/>
                    <a:pt x="3981584" y="4791322"/>
                  </a:cubicBezTo>
                  <a:cubicBezTo>
                    <a:pt x="3995956" y="4823213"/>
                    <a:pt x="3989345" y="4852193"/>
                    <a:pt x="3969625" y="4878026"/>
                  </a:cubicBezTo>
                  <a:cubicBezTo>
                    <a:pt x="3971940" y="4902398"/>
                    <a:pt x="3956110" y="4913524"/>
                    <a:pt x="3935245" y="4914553"/>
                  </a:cubicBezTo>
                  <a:cubicBezTo>
                    <a:pt x="3912466" y="4917612"/>
                    <a:pt x="3889882" y="4913962"/>
                    <a:pt x="3881165" y="4886631"/>
                  </a:cubicBezTo>
                  <a:lnTo>
                    <a:pt x="3882337" y="4886201"/>
                  </a:lnTo>
                  <a:cubicBezTo>
                    <a:pt x="3870710" y="4879852"/>
                    <a:pt x="3862160" y="4871046"/>
                    <a:pt x="3863712" y="4857200"/>
                  </a:cubicBezTo>
                  <a:cubicBezTo>
                    <a:pt x="3850366" y="4846173"/>
                    <a:pt x="3856479" y="4826669"/>
                    <a:pt x="3847073" y="4815521"/>
                  </a:cubicBezTo>
                  <a:cubicBezTo>
                    <a:pt x="3847264" y="4808814"/>
                    <a:pt x="3846712" y="4803706"/>
                    <a:pt x="3846477" y="4795828"/>
                  </a:cubicBezTo>
                  <a:cubicBezTo>
                    <a:pt x="3814243" y="4773154"/>
                    <a:pt x="3849292" y="4745673"/>
                    <a:pt x="3839838" y="4719941"/>
                  </a:cubicBezTo>
                  <a:cubicBezTo>
                    <a:pt x="3840579" y="4718341"/>
                    <a:pt x="3842919" y="4717482"/>
                    <a:pt x="3845258" y="4716623"/>
                  </a:cubicBezTo>
                  <a:cubicBezTo>
                    <a:pt x="3845999" y="4715023"/>
                    <a:pt x="3845140" y="4712683"/>
                    <a:pt x="3845878" y="4711084"/>
                  </a:cubicBezTo>
                  <a:cubicBezTo>
                    <a:pt x="3846619" y="4709484"/>
                    <a:pt x="3847357" y="4707885"/>
                    <a:pt x="3848099" y="4706285"/>
                  </a:cubicBezTo>
                  <a:cubicBezTo>
                    <a:pt x="3841341" y="4691511"/>
                    <a:pt x="3851082" y="4674656"/>
                    <a:pt x="3841558" y="4659569"/>
                  </a:cubicBezTo>
                  <a:cubicBezTo>
                    <a:pt x="3847359" y="4642835"/>
                    <a:pt x="3825082" y="4636417"/>
                    <a:pt x="3824295" y="4623430"/>
                  </a:cubicBezTo>
                  <a:cubicBezTo>
                    <a:pt x="3821717" y="4616412"/>
                    <a:pt x="3816799" y="4610254"/>
                    <a:pt x="3814221" y="4603236"/>
                  </a:cubicBezTo>
                  <a:cubicBezTo>
                    <a:pt x="3790465" y="4600016"/>
                    <a:pt x="3787095" y="4580013"/>
                    <a:pt x="3779052" y="4561728"/>
                  </a:cubicBezTo>
                  <a:cubicBezTo>
                    <a:pt x="3770574" y="4542274"/>
                    <a:pt x="3747439" y="4533517"/>
                    <a:pt x="3742046" y="4511603"/>
                  </a:cubicBezTo>
                  <a:cubicBezTo>
                    <a:pt x="3737984" y="4507784"/>
                    <a:pt x="3734356" y="4505135"/>
                    <a:pt x="3731469" y="4500886"/>
                  </a:cubicBezTo>
                  <a:cubicBezTo>
                    <a:pt x="3718983" y="4492198"/>
                    <a:pt x="3704895" y="4482770"/>
                    <a:pt x="3693147" y="4472484"/>
                  </a:cubicBezTo>
                  <a:cubicBezTo>
                    <a:pt x="3655927" y="4454298"/>
                    <a:pt x="3621499" y="4476241"/>
                    <a:pt x="3586473" y="4478490"/>
                  </a:cubicBezTo>
                  <a:cubicBezTo>
                    <a:pt x="3583704" y="4478180"/>
                    <a:pt x="3581365" y="4479039"/>
                    <a:pt x="3577855" y="4480329"/>
                  </a:cubicBezTo>
                  <a:cubicBezTo>
                    <a:pt x="3574774" y="4482788"/>
                    <a:pt x="3572865" y="4484817"/>
                    <a:pt x="3569784" y="4487277"/>
                  </a:cubicBezTo>
                  <a:cubicBezTo>
                    <a:pt x="3561835" y="4498163"/>
                    <a:pt x="3554627" y="4507449"/>
                    <a:pt x="3547416" y="4516737"/>
                  </a:cubicBezTo>
                  <a:cubicBezTo>
                    <a:pt x="3539896" y="4528792"/>
                    <a:pt x="3534403" y="4542758"/>
                    <a:pt x="3527622" y="4553215"/>
                  </a:cubicBezTo>
                  <a:cubicBezTo>
                    <a:pt x="3525210" y="4564722"/>
                    <a:pt x="3528340" y="4576847"/>
                    <a:pt x="3514302" y="4582005"/>
                  </a:cubicBezTo>
                  <a:cubicBezTo>
                    <a:pt x="3508570" y="4588094"/>
                    <a:pt x="3500499" y="4595041"/>
                    <a:pt x="3495201" y="4602299"/>
                  </a:cubicBezTo>
                  <a:cubicBezTo>
                    <a:pt x="3493268" y="4629560"/>
                    <a:pt x="3498900" y="4659352"/>
                    <a:pt x="3487489" y="4686113"/>
                  </a:cubicBezTo>
                  <a:cubicBezTo>
                    <a:pt x="3479038" y="4706476"/>
                    <a:pt x="3469415" y="4727270"/>
                    <a:pt x="3443632" y="4722141"/>
                  </a:cubicBezTo>
                  <a:cubicBezTo>
                    <a:pt x="3422953" y="4716463"/>
                    <a:pt x="3411399" y="4699467"/>
                    <a:pt x="3416963" y="4674854"/>
                  </a:cubicBezTo>
                  <a:cubicBezTo>
                    <a:pt x="3414693" y="4665068"/>
                    <a:pt x="3410087" y="4656140"/>
                    <a:pt x="3407817" y="4646354"/>
                  </a:cubicBezTo>
                  <a:cubicBezTo>
                    <a:pt x="3378402" y="4638575"/>
                    <a:pt x="3355364" y="4658988"/>
                    <a:pt x="3329699" y="4657797"/>
                  </a:cubicBezTo>
                  <a:cubicBezTo>
                    <a:pt x="3306491" y="4659687"/>
                    <a:pt x="3285314" y="4663486"/>
                    <a:pt x="3267266" y="4679409"/>
                  </a:cubicBezTo>
                  <a:cubicBezTo>
                    <a:pt x="3265592" y="4689317"/>
                    <a:pt x="3259864" y="4695404"/>
                    <a:pt x="3252105" y="4699582"/>
                  </a:cubicBezTo>
                  <a:cubicBezTo>
                    <a:pt x="3237374" y="4720926"/>
                    <a:pt x="3222643" y="4742269"/>
                    <a:pt x="3199362" y="4754805"/>
                  </a:cubicBezTo>
                  <a:cubicBezTo>
                    <a:pt x="3168399" y="4760872"/>
                    <a:pt x="3135283" y="4761092"/>
                    <a:pt x="3106035" y="4771838"/>
                  </a:cubicBezTo>
                  <a:cubicBezTo>
                    <a:pt x="3088490" y="4778285"/>
                    <a:pt x="3071131" y="4778024"/>
                    <a:pt x="3060315" y="4759431"/>
                  </a:cubicBezTo>
                  <a:cubicBezTo>
                    <a:pt x="3049669" y="4759359"/>
                    <a:pt x="3041788" y="4759600"/>
                    <a:pt x="3035748" y="4768457"/>
                  </a:cubicBezTo>
                  <a:cubicBezTo>
                    <a:pt x="3035558" y="4775164"/>
                    <a:pt x="3034938" y="4780702"/>
                    <a:pt x="3034744" y="4787411"/>
                  </a:cubicBezTo>
                  <a:cubicBezTo>
                    <a:pt x="3026486" y="4801066"/>
                    <a:pt x="3023025" y="4816941"/>
                    <a:pt x="3023070" y="4831527"/>
                  </a:cubicBezTo>
                  <a:cubicBezTo>
                    <a:pt x="3026581" y="4830237"/>
                    <a:pt x="3030951" y="4831286"/>
                    <a:pt x="3033290" y="4830427"/>
                  </a:cubicBezTo>
                  <a:cubicBezTo>
                    <a:pt x="3078937" y="4853482"/>
                    <a:pt x="3043653" y="4873084"/>
                    <a:pt x="3030402" y="4891228"/>
                  </a:cubicBezTo>
                  <a:cubicBezTo>
                    <a:pt x="3023072" y="4896576"/>
                    <a:pt x="3017652" y="4899895"/>
                    <a:pt x="3010631" y="4902475"/>
                  </a:cubicBezTo>
                  <a:cubicBezTo>
                    <a:pt x="2999484" y="4911882"/>
                    <a:pt x="2988522" y="4914582"/>
                    <a:pt x="2974556" y="4909092"/>
                  </a:cubicBezTo>
                  <a:cubicBezTo>
                    <a:pt x="2972959" y="4908352"/>
                    <a:pt x="2972099" y="4906012"/>
                    <a:pt x="2970068" y="4904103"/>
                  </a:cubicBezTo>
                  <a:cubicBezTo>
                    <a:pt x="2950420" y="4919288"/>
                    <a:pt x="2922103" y="4921726"/>
                    <a:pt x="2913462" y="4948798"/>
                  </a:cubicBezTo>
                  <a:cubicBezTo>
                    <a:pt x="2923058" y="4953238"/>
                    <a:pt x="2938960" y="4931463"/>
                    <a:pt x="2940534" y="4957437"/>
                  </a:cubicBezTo>
                  <a:cubicBezTo>
                    <a:pt x="2920338" y="4967512"/>
                    <a:pt x="2910094" y="4993844"/>
                    <a:pt x="2882950" y="4995853"/>
                  </a:cubicBezTo>
                  <a:cubicBezTo>
                    <a:pt x="2867979" y="5009318"/>
                    <a:pt x="2850073" y="5003950"/>
                    <a:pt x="2833027" y="5000920"/>
                  </a:cubicBezTo>
                  <a:cubicBezTo>
                    <a:pt x="2814808" y="4998321"/>
                    <a:pt x="2796160" y="4994552"/>
                    <a:pt x="2777086" y="4989612"/>
                  </a:cubicBezTo>
                  <a:cubicBezTo>
                    <a:pt x="2761374" y="5004678"/>
                    <a:pt x="2745260" y="4993341"/>
                    <a:pt x="2727783" y="4989142"/>
                  </a:cubicBezTo>
                  <a:cubicBezTo>
                    <a:pt x="2719477" y="4988211"/>
                    <a:pt x="2710428" y="4988880"/>
                    <a:pt x="2700517" y="4987212"/>
                  </a:cubicBezTo>
                  <a:cubicBezTo>
                    <a:pt x="2696580" y="4987331"/>
                    <a:pt x="2692640" y="4987451"/>
                    <a:pt x="2688270" y="4986402"/>
                  </a:cubicBezTo>
                  <a:cubicBezTo>
                    <a:pt x="2680584" y="4979933"/>
                    <a:pt x="2670554" y="4974325"/>
                    <a:pt x="2661696" y="4968286"/>
                  </a:cubicBezTo>
                  <a:cubicBezTo>
                    <a:pt x="2658498" y="4966807"/>
                    <a:pt x="2654440" y="4962988"/>
                    <a:pt x="2651549" y="4958739"/>
                  </a:cubicBezTo>
                  <a:cubicBezTo>
                    <a:pt x="2633765" y="4957309"/>
                    <a:pt x="2624355" y="4946163"/>
                    <a:pt x="2623021" y="4928067"/>
                  </a:cubicBezTo>
                  <a:cubicBezTo>
                    <a:pt x="2593248" y="4908473"/>
                    <a:pt x="2576967" y="4878611"/>
                    <a:pt x="2558342" y="4849610"/>
                  </a:cubicBezTo>
                  <a:cubicBezTo>
                    <a:pt x="2554592" y="4843023"/>
                    <a:pt x="2553615" y="4836744"/>
                    <a:pt x="2556574" y="4830347"/>
                  </a:cubicBezTo>
                  <a:cubicBezTo>
                    <a:pt x="2558487" y="4828316"/>
                    <a:pt x="2561994" y="4827028"/>
                    <a:pt x="2564333" y="4826168"/>
                  </a:cubicBezTo>
                  <a:cubicBezTo>
                    <a:pt x="2566246" y="4824137"/>
                    <a:pt x="2568155" y="4822108"/>
                    <a:pt x="2569323" y="4821679"/>
                  </a:cubicBezTo>
                  <a:cubicBezTo>
                    <a:pt x="2564596" y="4808813"/>
                    <a:pt x="2564980" y="4795396"/>
                    <a:pt x="2565361" y="4781981"/>
                  </a:cubicBezTo>
                  <a:cubicBezTo>
                    <a:pt x="2557914" y="4783390"/>
                    <a:pt x="2549843" y="4790337"/>
                    <a:pt x="2542035" y="4779931"/>
                  </a:cubicBezTo>
                  <a:cubicBezTo>
                    <a:pt x="2538597" y="4770574"/>
                    <a:pt x="2542610" y="4759807"/>
                    <a:pt x="2551228" y="4757968"/>
                  </a:cubicBezTo>
                  <a:cubicBezTo>
                    <a:pt x="2568777" y="4751520"/>
                    <a:pt x="2556838" y="4747941"/>
                    <a:pt x="2552780" y="4744122"/>
                  </a:cubicBezTo>
                  <a:cubicBezTo>
                    <a:pt x="2548649" y="4750949"/>
                    <a:pt x="2543347" y="4758208"/>
                    <a:pt x="2533561" y="4760476"/>
                  </a:cubicBezTo>
                  <a:cubicBezTo>
                    <a:pt x="2532390" y="4760907"/>
                    <a:pt x="2532390" y="4760907"/>
                    <a:pt x="2531218" y="4761337"/>
                  </a:cubicBezTo>
                  <a:cubicBezTo>
                    <a:pt x="2531218" y="4761337"/>
                    <a:pt x="2531648" y="4762507"/>
                    <a:pt x="2532078" y="4763676"/>
                  </a:cubicBezTo>
                  <a:cubicBezTo>
                    <a:pt x="2532009" y="4774322"/>
                    <a:pt x="2529906" y="4783060"/>
                    <a:pt x="2522576" y="4788408"/>
                  </a:cubicBezTo>
                  <a:cubicBezTo>
                    <a:pt x="2492447" y="4756997"/>
                    <a:pt x="2475926" y="4719258"/>
                    <a:pt x="2477691" y="4673472"/>
                  </a:cubicBezTo>
                  <a:cubicBezTo>
                    <a:pt x="2486382" y="4660985"/>
                    <a:pt x="2497077" y="4675642"/>
                    <a:pt x="2508465" y="4674113"/>
                  </a:cubicBezTo>
                  <a:cubicBezTo>
                    <a:pt x="2512527" y="4677932"/>
                    <a:pt x="2513504" y="4684210"/>
                    <a:pt x="2512884" y="4689747"/>
                  </a:cubicBezTo>
                  <a:cubicBezTo>
                    <a:pt x="2526922" y="4684589"/>
                    <a:pt x="2537093" y="4668905"/>
                    <a:pt x="2553592" y="4666826"/>
                  </a:cubicBezTo>
                  <a:cubicBezTo>
                    <a:pt x="2553162" y="4665656"/>
                    <a:pt x="2553162" y="4665656"/>
                    <a:pt x="2553162" y="4665656"/>
                  </a:cubicBezTo>
                  <a:cubicBezTo>
                    <a:pt x="2560990" y="4650832"/>
                    <a:pt x="2564885" y="4636125"/>
                    <a:pt x="2567175" y="4620681"/>
                  </a:cubicBezTo>
                  <a:cubicBezTo>
                    <a:pt x="2560158" y="4623259"/>
                    <a:pt x="2558484" y="4633166"/>
                    <a:pt x="2553924" y="4638825"/>
                  </a:cubicBezTo>
                  <a:cubicBezTo>
                    <a:pt x="2553303" y="4644363"/>
                    <a:pt x="2552683" y="4649902"/>
                    <a:pt x="2548435" y="4652790"/>
                  </a:cubicBezTo>
                  <a:cubicBezTo>
                    <a:pt x="2541653" y="4663246"/>
                    <a:pt x="2531004" y="4663177"/>
                    <a:pt x="2519065" y="4659598"/>
                  </a:cubicBezTo>
                  <a:cubicBezTo>
                    <a:pt x="2497842" y="4648810"/>
                    <a:pt x="2457588" y="4647670"/>
                    <a:pt x="2478861" y="4607992"/>
                  </a:cubicBezTo>
                  <a:cubicBezTo>
                    <a:pt x="2494094" y="4577172"/>
                    <a:pt x="2477979" y="4565835"/>
                    <a:pt x="2455581" y="4555478"/>
                  </a:cubicBezTo>
                  <a:cubicBezTo>
                    <a:pt x="2454794" y="4542492"/>
                    <a:pt x="2455175" y="4529076"/>
                    <a:pt x="2455248" y="4518430"/>
                  </a:cubicBezTo>
                  <a:cubicBezTo>
                    <a:pt x="2454818" y="4517260"/>
                    <a:pt x="2454818" y="4517260"/>
                    <a:pt x="2455989" y="4516829"/>
                  </a:cubicBezTo>
                  <a:cubicBezTo>
                    <a:pt x="2451307" y="4518549"/>
                    <a:pt x="2447371" y="4518668"/>
                    <a:pt x="2444290" y="4521128"/>
                  </a:cubicBezTo>
                  <a:cubicBezTo>
                    <a:pt x="2432088" y="4534904"/>
                    <a:pt x="2417263" y="4527076"/>
                    <a:pt x="2403536" y="4529464"/>
                  </a:cubicBezTo>
                  <a:lnTo>
                    <a:pt x="2405876" y="4528605"/>
                  </a:lnTo>
                  <a:cubicBezTo>
                    <a:pt x="2404274" y="4527866"/>
                    <a:pt x="2403107" y="4528295"/>
                    <a:pt x="2403107" y="4528295"/>
                  </a:cubicBezTo>
                  <a:lnTo>
                    <a:pt x="2403536" y="4529464"/>
                  </a:lnTo>
                  <a:cubicBezTo>
                    <a:pt x="2395012" y="4560474"/>
                    <a:pt x="2374645" y="4552027"/>
                    <a:pt x="2355020" y="4541979"/>
                  </a:cubicBezTo>
                  <a:cubicBezTo>
                    <a:pt x="2351510" y="4543269"/>
                    <a:pt x="2348741" y="4542959"/>
                    <a:pt x="2347452" y="4539450"/>
                  </a:cubicBezTo>
                  <a:cubicBezTo>
                    <a:pt x="2323696" y="4536231"/>
                    <a:pt x="2299247" y="4549196"/>
                    <a:pt x="2276735" y="4534900"/>
                  </a:cubicBezTo>
                  <a:cubicBezTo>
                    <a:pt x="2273225" y="4536190"/>
                    <a:pt x="2271194" y="4534280"/>
                    <a:pt x="2269596" y="4533539"/>
                  </a:cubicBezTo>
                  <a:cubicBezTo>
                    <a:pt x="2246700" y="4532660"/>
                    <a:pt x="2225595" y="4525811"/>
                    <a:pt x="2209667" y="4507768"/>
                  </a:cubicBezTo>
                  <a:cubicBezTo>
                    <a:pt x="2199163" y="4486404"/>
                    <a:pt x="2176818" y="4490630"/>
                    <a:pt x="2159961" y="4480893"/>
                  </a:cubicBezTo>
                  <a:cubicBezTo>
                    <a:pt x="2133554" y="4481303"/>
                    <a:pt x="2120399" y="4463569"/>
                    <a:pt x="2111804" y="4440176"/>
                  </a:cubicBezTo>
                  <a:cubicBezTo>
                    <a:pt x="2108605" y="4438695"/>
                    <a:pt x="2105715" y="4434447"/>
                    <a:pt x="2102086" y="4431798"/>
                  </a:cubicBezTo>
                  <a:cubicBezTo>
                    <a:pt x="2100177" y="4433827"/>
                    <a:pt x="2099439" y="4435426"/>
                    <a:pt x="2099127" y="4438195"/>
                  </a:cubicBezTo>
                  <a:lnTo>
                    <a:pt x="2099245" y="4442134"/>
                  </a:lnTo>
                  <a:lnTo>
                    <a:pt x="2098937" y="4444903"/>
                  </a:lnTo>
                  <a:cubicBezTo>
                    <a:pt x="2096882" y="4468226"/>
                    <a:pt x="2071529" y="4464266"/>
                    <a:pt x="2059948" y="4472504"/>
                  </a:cubicBezTo>
                  <a:cubicBezTo>
                    <a:pt x="2060378" y="4473674"/>
                    <a:pt x="2060378" y="4473674"/>
                    <a:pt x="2060378" y="4473674"/>
                  </a:cubicBezTo>
                  <a:cubicBezTo>
                    <a:pt x="2046457" y="4482771"/>
                    <a:pt x="2033278" y="4490268"/>
                    <a:pt x="2020959" y="4500105"/>
                  </a:cubicBezTo>
                  <a:cubicBezTo>
                    <a:pt x="2012462" y="4505882"/>
                    <a:pt x="2005992" y="4513569"/>
                    <a:pt x="1998659" y="4518918"/>
                  </a:cubicBezTo>
                  <a:cubicBezTo>
                    <a:pt x="1992121" y="4537252"/>
                    <a:pt x="1979250" y="4541981"/>
                    <a:pt x="1961344" y="4536612"/>
                  </a:cubicBezTo>
                  <a:cubicBezTo>
                    <a:pt x="1933027" y="4539050"/>
                    <a:pt x="1916913" y="4527713"/>
                    <a:pt x="1915647" y="4498973"/>
                  </a:cubicBezTo>
                  <a:cubicBezTo>
                    <a:pt x="1917819" y="4479588"/>
                    <a:pt x="1906885" y="4457055"/>
                    <a:pt x="1926104" y="4440700"/>
                  </a:cubicBezTo>
                  <a:cubicBezTo>
                    <a:pt x="1924959" y="4415897"/>
                    <a:pt x="1952846" y="4412289"/>
                    <a:pt x="1958955" y="4392787"/>
                  </a:cubicBezTo>
                  <a:cubicBezTo>
                    <a:pt x="1960628" y="4382879"/>
                    <a:pt x="1966668" y="4374021"/>
                    <a:pt x="1968768" y="4365285"/>
                  </a:cubicBezTo>
                  <a:cubicBezTo>
                    <a:pt x="1961390" y="4356048"/>
                    <a:pt x="1955924" y="4344780"/>
                    <a:pt x="1947378" y="4335972"/>
                  </a:cubicBezTo>
                  <a:cubicBezTo>
                    <a:pt x="1942887" y="4330985"/>
                    <a:pt x="1939570" y="4325566"/>
                    <a:pt x="1935082" y="4320577"/>
                  </a:cubicBezTo>
                  <a:cubicBezTo>
                    <a:pt x="1930712" y="4319527"/>
                    <a:pt x="1924741" y="4317739"/>
                    <a:pt x="1919203" y="4317119"/>
                  </a:cubicBezTo>
                  <a:cubicBezTo>
                    <a:pt x="1916005" y="4315638"/>
                    <a:pt x="1913236" y="4315328"/>
                    <a:pt x="1910037" y="4313848"/>
                  </a:cubicBezTo>
                  <a:cubicBezTo>
                    <a:pt x="1908436" y="4313109"/>
                    <a:pt x="1906405" y="4311200"/>
                    <a:pt x="1903636" y="4310890"/>
                  </a:cubicBezTo>
                  <a:cubicBezTo>
                    <a:pt x="1898407" y="4307501"/>
                    <a:pt x="1890412" y="4303801"/>
                    <a:pt x="1884753" y="4299242"/>
                  </a:cubicBezTo>
                  <a:cubicBezTo>
                    <a:pt x="1877922" y="4295115"/>
                    <a:pt x="1873434" y="4290126"/>
                    <a:pt x="1870118" y="4284707"/>
                  </a:cubicBezTo>
                  <a:cubicBezTo>
                    <a:pt x="1868946" y="4285137"/>
                    <a:pt x="1866177" y="4284826"/>
                    <a:pt x="1864576" y="4284087"/>
                  </a:cubicBezTo>
                  <a:cubicBezTo>
                    <a:pt x="1841919" y="4291084"/>
                    <a:pt x="1824633" y="4280178"/>
                    <a:pt x="1806917" y="4268101"/>
                  </a:cubicBezTo>
                  <a:cubicBezTo>
                    <a:pt x="1794241" y="4266121"/>
                    <a:pt x="1783473" y="4262111"/>
                    <a:pt x="1775665" y="4251705"/>
                  </a:cubicBezTo>
                  <a:cubicBezTo>
                    <a:pt x="1756279" y="4249534"/>
                    <a:pt x="1742074" y="4236168"/>
                    <a:pt x="1730208" y="4221943"/>
                  </a:cubicBezTo>
                  <a:cubicBezTo>
                    <a:pt x="1725408" y="4219723"/>
                    <a:pt x="1721780" y="4217074"/>
                    <a:pt x="1717722" y="4213255"/>
                  </a:cubicBezTo>
                  <a:cubicBezTo>
                    <a:pt x="1717722" y="4213255"/>
                    <a:pt x="1717722" y="4213255"/>
                    <a:pt x="1716550" y="4213686"/>
                  </a:cubicBezTo>
                  <a:cubicBezTo>
                    <a:pt x="1714450" y="4222422"/>
                    <a:pt x="1712351" y="4231159"/>
                    <a:pt x="1719725" y="4240398"/>
                  </a:cubicBezTo>
                  <a:cubicBezTo>
                    <a:pt x="1721136" y="4247844"/>
                    <a:pt x="1720204" y="4256152"/>
                    <a:pt x="1729804" y="4260591"/>
                  </a:cubicBezTo>
                  <a:cubicBezTo>
                    <a:pt x="1740259" y="4267369"/>
                    <a:pt x="1744439" y="4275126"/>
                    <a:pt x="1745846" y="4282575"/>
                  </a:cubicBezTo>
                  <a:cubicBezTo>
                    <a:pt x="1754156" y="4283504"/>
                    <a:pt x="1762585" y="4288373"/>
                    <a:pt x="1770271" y="4294842"/>
                  </a:cubicBezTo>
                  <a:lnTo>
                    <a:pt x="1768791" y="4298040"/>
                  </a:lnTo>
                  <a:cubicBezTo>
                    <a:pt x="1795244" y="4312217"/>
                    <a:pt x="1822867" y="4325963"/>
                    <a:pt x="1849323" y="4340138"/>
                  </a:cubicBezTo>
                  <a:cubicBezTo>
                    <a:pt x="1867895" y="4354556"/>
                    <a:pt x="1884131" y="4369831"/>
                    <a:pt x="1866749" y="4394803"/>
                  </a:cubicBezTo>
                  <a:cubicBezTo>
                    <a:pt x="1856769" y="4403780"/>
                    <a:pt x="1847222" y="4413926"/>
                    <a:pt x="1836070" y="4423333"/>
                  </a:cubicBezTo>
                  <a:cubicBezTo>
                    <a:pt x="1820553" y="4431691"/>
                    <a:pt x="1803935" y="4429830"/>
                    <a:pt x="1788368" y="4423602"/>
                  </a:cubicBezTo>
                  <a:cubicBezTo>
                    <a:pt x="1772801" y="4417374"/>
                    <a:pt x="1755637" y="4410405"/>
                    <a:pt x="1740808" y="4402578"/>
                  </a:cubicBezTo>
                  <a:cubicBezTo>
                    <a:pt x="1724312" y="4404656"/>
                    <a:pt x="1716314" y="4400957"/>
                    <a:pt x="1713066" y="4384892"/>
                  </a:cubicBezTo>
                  <a:cubicBezTo>
                    <a:pt x="1689455" y="4360378"/>
                    <a:pt x="1684489" y="4339636"/>
                    <a:pt x="1698048" y="4318722"/>
                  </a:cubicBezTo>
                  <a:cubicBezTo>
                    <a:pt x="1693154" y="4287332"/>
                    <a:pt x="1688571" y="4253172"/>
                    <a:pt x="1682818" y="4219442"/>
                  </a:cubicBezTo>
                  <a:cubicBezTo>
                    <a:pt x="1673960" y="4213403"/>
                    <a:pt x="1675200" y="4202327"/>
                    <a:pt x="1675272" y="4191680"/>
                  </a:cubicBezTo>
                  <a:cubicBezTo>
                    <a:pt x="1672812" y="4188601"/>
                    <a:pt x="1670043" y="4188291"/>
                    <a:pt x="1666844" y="4186811"/>
                  </a:cubicBezTo>
                  <a:cubicBezTo>
                    <a:pt x="1658964" y="4187052"/>
                    <a:pt x="1651825" y="4185693"/>
                    <a:pt x="1645427" y="4182732"/>
                  </a:cubicBezTo>
                  <a:cubicBezTo>
                    <a:pt x="1632176" y="4200877"/>
                    <a:pt x="1623891" y="4239765"/>
                    <a:pt x="1599444" y="4187680"/>
                  </a:cubicBezTo>
                  <a:cubicBezTo>
                    <a:pt x="1596554" y="4183432"/>
                    <a:pt x="1595265" y="4179922"/>
                    <a:pt x="1593546" y="4175244"/>
                  </a:cubicBezTo>
                  <a:cubicBezTo>
                    <a:pt x="1583995" y="4185391"/>
                    <a:pt x="1571319" y="4183411"/>
                    <a:pt x="1560742" y="4172694"/>
                  </a:cubicBezTo>
                  <a:cubicBezTo>
                    <a:pt x="1551146" y="4168254"/>
                    <a:pt x="1542406" y="4166156"/>
                    <a:pt x="1533977" y="4161287"/>
                  </a:cubicBezTo>
                  <a:cubicBezTo>
                    <a:pt x="1507596" y="4201514"/>
                    <a:pt x="1506737" y="4199174"/>
                    <a:pt x="1470781" y="4144680"/>
                  </a:cubicBezTo>
                  <a:cubicBezTo>
                    <a:pt x="1460443" y="4141841"/>
                    <a:pt x="1455526" y="4135682"/>
                    <a:pt x="1453255" y="4125896"/>
                  </a:cubicBezTo>
                  <a:cubicBezTo>
                    <a:pt x="1434919" y="4119357"/>
                    <a:pt x="1425704" y="4101503"/>
                    <a:pt x="1413838" y="4087276"/>
                  </a:cubicBezTo>
                  <a:cubicBezTo>
                    <a:pt x="1397103" y="4081477"/>
                    <a:pt x="1383304" y="4094513"/>
                    <a:pt x="1369144" y="4095732"/>
                  </a:cubicBezTo>
                  <a:cubicBezTo>
                    <a:pt x="1369696" y="4100840"/>
                    <a:pt x="1367474" y="4105639"/>
                    <a:pt x="1363344" y="4112467"/>
                  </a:cubicBezTo>
                  <a:cubicBezTo>
                    <a:pt x="1367831" y="4117456"/>
                    <a:pt x="1368379" y="4122565"/>
                    <a:pt x="1368501" y="4126503"/>
                  </a:cubicBezTo>
                  <a:cubicBezTo>
                    <a:pt x="1369360" y="4128842"/>
                    <a:pt x="1369790" y="4130012"/>
                    <a:pt x="1370220" y="4131181"/>
                  </a:cubicBezTo>
                  <a:cubicBezTo>
                    <a:pt x="1371817" y="4131922"/>
                    <a:pt x="1372988" y="4131491"/>
                    <a:pt x="1373418" y="4132661"/>
                  </a:cubicBezTo>
                  <a:cubicBezTo>
                    <a:pt x="1389176" y="4132182"/>
                    <a:pt x="1394429" y="4110338"/>
                    <a:pt x="1411905" y="4114538"/>
                  </a:cubicBezTo>
                  <a:cubicBezTo>
                    <a:pt x="1424201" y="4129933"/>
                    <a:pt x="1407941" y="4139890"/>
                    <a:pt x="1404362" y="4151826"/>
                  </a:cubicBezTo>
                  <a:lnTo>
                    <a:pt x="1398821" y="4151207"/>
                  </a:lnTo>
                  <a:cubicBezTo>
                    <a:pt x="1399608" y="4164193"/>
                    <a:pt x="1400399" y="4177178"/>
                    <a:pt x="1402357" y="4189734"/>
                  </a:cubicBezTo>
                  <a:cubicBezTo>
                    <a:pt x="1398964" y="4194963"/>
                    <a:pt x="1395575" y="4200191"/>
                    <a:pt x="1392924" y="4203820"/>
                  </a:cubicBezTo>
                  <a:cubicBezTo>
                    <a:pt x="1391753" y="4204251"/>
                    <a:pt x="1391753" y="4204251"/>
                    <a:pt x="1391753" y="4204251"/>
                  </a:cubicBezTo>
                  <a:cubicBezTo>
                    <a:pt x="1392114" y="4216065"/>
                    <a:pt x="1391300" y="4228312"/>
                    <a:pt x="1392398" y="4238529"/>
                  </a:cubicBezTo>
                  <a:cubicBezTo>
                    <a:pt x="1392090" y="4241297"/>
                    <a:pt x="1391779" y="4244068"/>
                    <a:pt x="1392208" y="4245237"/>
                  </a:cubicBezTo>
                  <a:cubicBezTo>
                    <a:pt x="1393809" y="4245977"/>
                    <a:pt x="1394977" y="4245548"/>
                    <a:pt x="1396578" y="4246287"/>
                  </a:cubicBezTo>
                  <a:cubicBezTo>
                    <a:pt x="1399275" y="4257244"/>
                    <a:pt x="1400374" y="4267461"/>
                    <a:pt x="1400731" y="4279278"/>
                  </a:cubicBezTo>
                  <a:cubicBezTo>
                    <a:pt x="1403739" y="4287464"/>
                    <a:pt x="1407607" y="4297991"/>
                    <a:pt x="1411045" y="4307349"/>
                  </a:cubicBezTo>
                  <a:cubicBezTo>
                    <a:pt x="1430362" y="4320165"/>
                    <a:pt x="1415510" y="4337570"/>
                    <a:pt x="1416730" y="4351725"/>
                  </a:cubicBezTo>
                  <a:cubicBezTo>
                    <a:pt x="1407179" y="4361871"/>
                    <a:pt x="1409876" y="4372828"/>
                    <a:pt x="1414915" y="4382925"/>
                  </a:cubicBezTo>
                  <a:cubicBezTo>
                    <a:pt x="1413744" y="4383355"/>
                    <a:pt x="1412576" y="4383784"/>
                    <a:pt x="1410975" y="4383045"/>
                  </a:cubicBezTo>
                  <a:cubicBezTo>
                    <a:pt x="1411405" y="4384215"/>
                    <a:pt x="1411405" y="4384215"/>
                    <a:pt x="1411405" y="4384215"/>
                  </a:cubicBezTo>
                  <a:cubicBezTo>
                    <a:pt x="1413051" y="4399540"/>
                    <a:pt x="1412671" y="4412956"/>
                    <a:pt x="1401519" y="4422364"/>
                  </a:cubicBezTo>
                  <a:cubicBezTo>
                    <a:pt x="1382851" y="4443825"/>
                    <a:pt x="1366089" y="4463260"/>
                    <a:pt x="1333548" y="4443355"/>
                  </a:cubicBezTo>
                  <a:cubicBezTo>
                    <a:pt x="1327459" y="4437627"/>
                    <a:pt x="1315881" y="4445863"/>
                    <a:pt x="1305974" y="4444194"/>
                  </a:cubicBezTo>
                  <a:cubicBezTo>
                    <a:pt x="1304802" y="4444624"/>
                    <a:pt x="1304802" y="4444624"/>
                    <a:pt x="1303634" y="4445053"/>
                  </a:cubicBezTo>
                  <a:cubicBezTo>
                    <a:pt x="1298260" y="4462958"/>
                    <a:pt x="1303846" y="4478163"/>
                    <a:pt x="1319965" y="4489500"/>
                  </a:cubicBezTo>
                  <a:cubicBezTo>
                    <a:pt x="1338229" y="4506686"/>
                    <a:pt x="1339563" y="4524781"/>
                    <a:pt x="1315118" y="4537744"/>
                  </a:cubicBezTo>
                  <a:cubicBezTo>
                    <a:pt x="1304469" y="4537675"/>
                    <a:pt x="1295421" y="4538345"/>
                    <a:pt x="1284771" y="4538275"/>
                  </a:cubicBezTo>
                  <a:cubicBezTo>
                    <a:pt x="1280568" y="4555750"/>
                    <a:pt x="1267081" y="4566015"/>
                    <a:pt x="1256359" y="4576593"/>
                  </a:cubicBezTo>
                  <a:cubicBezTo>
                    <a:pt x="1251658" y="4603544"/>
                    <a:pt x="1267080" y="4631066"/>
                    <a:pt x="1245332" y="4654988"/>
                  </a:cubicBezTo>
                  <a:cubicBezTo>
                    <a:pt x="1220667" y="4634843"/>
                    <a:pt x="1245496" y="4608462"/>
                    <a:pt x="1236163" y="4586668"/>
                  </a:cubicBezTo>
                  <a:cubicBezTo>
                    <a:pt x="1212598" y="4576741"/>
                    <a:pt x="1228736" y="4562846"/>
                    <a:pt x="1235087" y="4551219"/>
                  </a:cubicBezTo>
                  <a:cubicBezTo>
                    <a:pt x="1221742" y="4540192"/>
                    <a:pt x="1213504" y="4528616"/>
                    <a:pt x="1219616" y="4509111"/>
                  </a:cubicBezTo>
                  <a:cubicBezTo>
                    <a:pt x="1218639" y="4502833"/>
                    <a:pt x="1218829" y="4496125"/>
                    <a:pt x="1217848" y="4489848"/>
                  </a:cubicBezTo>
                  <a:cubicBezTo>
                    <a:pt x="1204072" y="4477651"/>
                    <a:pt x="1216943" y="4472922"/>
                    <a:pt x="1225870" y="4468315"/>
                  </a:cubicBezTo>
                  <a:cubicBezTo>
                    <a:pt x="1202928" y="4452848"/>
                    <a:pt x="1231386" y="4429116"/>
                    <a:pt x="1218230" y="4411382"/>
                  </a:cubicBezTo>
                  <a:cubicBezTo>
                    <a:pt x="1215031" y="4409902"/>
                    <a:pt x="1210973" y="4406083"/>
                    <a:pt x="1208513" y="4403005"/>
                  </a:cubicBezTo>
                  <a:cubicBezTo>
                    <a:pt x="1197506" y="4391118"/>
                    <a:pt x="1207369" y="4378202"/>
                    <a:pt x="1207441" y="4367554"/>
                  </a:cubicBezTo>
                  <a:cubicBezTo>
                    <a:pt x="1205410" y="4365646"/>
                    <a:pt x="1203379" y="4363737"/>
                    <a:pt x="1199442" y="4363855"/>
                  </a:cubicBezTo>
                  <a:cubicBezTo>
                    <a:pt x="1196122" y="4358438"/>
                    <a:pt x="1193544" y="4351419"/>
                    <a:pt x="1189798" y="4344831"/>
                  </a:cubicBezTo>
                  <a:cubicBezTo>
                    <a:pt x="1175471" y="4327527"/>
                    <a:pt x="1157207" y="4310341"/>
                    <a:pt x="1178956" y="4286420"/>
                  </a:cubicBezTo>
                  <a:cubicBezTo>
                    <a:pt x="1181607" y="4282791"/>
                    <a:pt x="1184687" y="4280331"/>
                    <a:pt x="1186167" y="4277132"/>
                  </a:cubicBezTo>
                  <a:cubicBezTo>
                    <a:pt x="1191967" y="4260398"/>
                    <a:pt x="1175541" y="4251830"/>
                    <a:pt x="1170814" y="4238964"/>
                  </a:cubicBezTo>
                  <a:cubicBezTo>
                    <a:pt x="1164679" y="4218649"/>
                    <a:pt x="1143335" y="4203923"/>
                    <a:pt x="1148466" y="4178143"/>
                  </a:cubicBezTo>
                  <a:cubicBezTo>
                    <a:pt x="1145267" y="4176662"/>
                    <a:pt x="1143978" y="4173153"/>
                    <a:pt x="1140350" y="4170504"/>
                  </a:cubicBezTo>
                  <a:cubicBezTo>
                    <a:pt x="1124186" y="4144581"/>
                    <a:pt x="1096251" y="4133605"/>
                    <a:pt x="1074671" y="4111000"/>
                  </a:cubicBezTo>
                  <a:cubicBezTo>
                    <a:pt x="1060393" y="4108281"/>
                    <a:pt x="1042726" y="4110789"/>
                    <a:pt x="1038497" y="4088447"/>
                  </a:cubicBezTo>
                  <a:cubicBezTo>
                    <a:pt x="1048907" y="4080639"/>
                    <a:pt x="1066935" y="4089946"/>
                    <a:pt x="1075504" y="4073522"/>
                  </a:cubicBezTo>
                  <a:cubicBezTo>
                    <a:pt x="1071017" y="4068534"/>
                    <a:pt x="1067267" y="4061946"/>
                    <a:pt x="1062779" y="4056957"/>
                  </a:cubicBezTo>
                  <a:cubicBezTo>
                    <a:pt x="1047094" y="4046789"/>
                    <a:pt x="1035657" y="4033733"/>
                    <a:pt x="1028040" y="4016619"/>
                  </a:cubicBezTo>
                  <a:cubicBezTo>
                    <a:pt x="1024411" y="4013969"/>
                    <a:pt x="1020353" y="4010150"/>
                    <a:pt x="1017033" y="4004732"/>
                  </a:cubicBezTo>
                  <a:cubicBezTo>
                    <a:pt x="1009894" y="4003373"/>
                    <a:pt x="1001899" y="3999672"/>
                    <a:pt x="996358" y="3999053"/>
                  </a:cubicBezTo>
                  <a:cubicBezTo>
                    <a:pt x="984590" y="4013998"/>
                    <a:pt x="976138" y="4034361"/>
                    <a:pt x="957539" y="4045178"/>
                  </a:cubicBezTo>
                  <a:cubicBezTo>
                    <a:pt x="959304" y="4064442"/>
                    <a:pt x="947175" y="4067571"/>
                    <a:pt x="932589" y="4067621"/>
                  </a:cubicBezTo>
                  <a:cubicBezTo>
                    <a:pt x="922848" y="4084475"/>
                    <a:pt x="936311" y="4099441"/>
                    <a:pt x="937220" y="4116366"/>
                  </a:cubicBezTo>
                  <a:cubicBezTo>
                    <a:pt x="919124" y="4117704"/>
                    <a:pt x="915564" y="4104409"/>
                    <a:pt x="908927" y="4093572"/>
                  </a:cubicBezTo>
                  <a:cubicBezTo>
                    <a:pt x="888682" y="4089063"/>
                    <a:pt x="877340" y="4105178"/>
                    <a:pt x="859795" y="4111624"/>
                  </a:cubicBezTo>
                  <a:cubicBezTo>
                    <a:pt x="856641" y="4124731"/>
                    <a:pt x="866599" y="4140986"/>
                    <a:pt x="855256" y="4157102"/>
                  </a:cubicBezTo>
                  <a:cubicBezTo>
                    <a:pt x="838282" y="4143425"/>
                    <a:pt x="842794" y="4123182"/>
                    <a:pt x="832216" y="4112464"/>
                  </a:cubicBezTo>
                  <a:cubicBezTo>
                    <a:pt x="814002" y="4109864"/>
                    <a:pt x="807890" y="4129368"/>
                    <a:pt x="793421" y="4133357"/>
                  </a:cubicBezTo>
                  <a:cubicBezTo>
                    <a:pt x="770453" y="4143123"/>
                    <a:pt x="758826" y="4136775"/>
                    <a:pt x="756940" y="4113572"/>
                  </a:cubicBezTo>
                  <a:cubicBezTo>
                    <a:pt x="752022" y="4107414"/>
                    <a:pt x="747534" y="4102424"/>
                    <a:pt x="743354" y="4094667"/>
                  </a:cubicBezTo>
                  <a:cubicBezTo>
                    <a:pt x="736957" y="4091708"/>
                    <a:pt x="732158" y="4089489"/>
                    <a:pt x="728099" y="4085669"/>
                  </a:cubicBezTo>
                  <a:cubicBezTo>
                    <a:pt x="727788" y="4088440"/>
                    <a:pt x="727046" y="4090040"/>
                    <a:pt x="724399" y="4093667"/>
                  </a:cubicBezTo>
                  <a:cubicBezTo>
                    <a:pt x="703936" y="4121098"/>
                    <a:pt x="701145" y="4080970"/>
                    <a:pt x="688156" y="4081760"/>
                  </a:cubicBezTo>
                  <a:cubicBezTo>
                    <a:pt x="684646" y="4083050"/>
                    <a:pt x="681135" y="4084339"/>
                    <a:pt x="678367" y="4084029"/>
                  </a:cubicBezTo>
                  <a:cubicBezTo>
                    <a:pt x="665617" y="4092696"/>
                    <a:pt x="658957" y="4107091"/>
                    <a:pt x="642888" y="4110340"/>
                  </a:cubicBezTo>
                  <a:cubicBezTo>
                    <a:pt x="635582" y="4090456"/>
                    <a:pt x="646300" y="4079881"/>
                    <a:pt x="656710" y="4072073"/>
                  </a:cubicBezTo>
                  <a:cubicBezTo>
                    <a:pt x="658502" y="4066105"/>
                    <a:pt x="660293" y="4060135"/>
                    <a:pt x="660913" y="4054598"/>
                  </a:cubicBezTo>
                  <a:cubicBezTo>
                    <a:pt x="651219" y="4020988"/>
                    <a:pt x="611922" y="4051357"/>
                    <a:pt x="599699" y="4025315"/>
                  </a:cubicBezTo>
                  <a:cubicBezTo>
                    <a:pt x="571215" y="4009229"/>
                    <a:pt x="579740" y="3978219"/>
                    <a:pt x="571574" y="3955996"/>
                  </a:cubicBezTo>
                  <a:cubicBezTo>
                    <a:pt x="570593" y="3949718"/>
                    <a:pt x="571643" y="3945350"/>
                    <a:pt x="573435" y="3939382"/>
                  </a:cubicBezTo>
                  <a:cubicBezTo>
                    <a:pt x="571407" y="3937471"/>
                    <a:pt x="570856" y="3932363"/>
                    <a:pt x="571168" y="3929594"/>
                  </a:cubicBezTo>
                  <a:cubicBezTo>
                    <a:pt x="561880" y="3922386"/>
                    <a:pt x="553022" y="3916347"/>
                    <a:pt x="543305" y="3907970"/>
                  </a:cubicBezTo>
                  <a:cubicBezTo>
                    <a:pt x="509520" y="3899143"/>
                    <a:pt x="509520" y="3899143"/>
                    <a:pt x="517663" y="3881547"/>
                  </a:cubicBezTo>
                  <a:cubicBezTo>
                    <a:pt x="541799" y="3871351"/>
                    <a:pt x="529694" y="3849248"/>
                    <a:pt x="534639" y="3830173"/>
                  </a:cubicBezTo>
                  <a:cubicBezTo>
                    <a:pt x="525351" y="3822965"/>
                    <a:pt x="523510" y="3814348"/>
                    <a:pt x="525922" y="3802843"/>
                  </a:cubicBezTo>
                  <a:cubicBezTo>
                    <a:pt x="522556" y="3782838"/>
                    <a:pt x="540178" y="3765743"/>
                    <a:pt x="532872" y="3745859"/>
                  </a:cubicBezTo>
                  <a:cubicBezTo>
                    <a:pt x="517925" y="3734093"/>
                    <a:pt x="500327" y="3725956"/>
                    <a:pt x="493451" y="3707241"/>
                  </a:cubicBezTo>
                  <a:cubicBezTo>
                    <a:pt x="483543" y="3705571"/>
                    <a:pt x="477458" y="3699842"/>
                    <a:pt x="474020" y="3690484"/>
                  </a:cubicBezTo>
                  <a:cubicBezTo>
                    <a:pt x="418963" y="3656284"/>
                    <a:pt x="418533" y="3655114"/>
                    <a:pt x="456351" y="3627944"/>
                  </a:cubicBezTo>
                  <a:cubicBezTo>
                    <a:pt x="452912" y="3618586"/>
                    <a:pt x="447135" y="3610089"/>
                    <a:pt x="445295" y="3601473"/>
                  </a:cubicBezTo>
                  <a:cubicBezTo>
                    <a:pt x="430660" y="3586936"/>
                    <a:pt x="431044" y="3573519"/>
                    <a:pt x="447612" y="3560794"/>
                  </a:cubicBezTo>
                  <a:cubicBezTo>
                    <a:pt x="446943" y="3551748"/>
                    <a:pt x="445106" y="3543129"/>
                    <a:pt x="445604" y="3533653"/>
                  </a:cubicBezTo>
                  <a:cubicBezTo>
                    <a:pt x="432688" y="3523796"/>
                    <a:pt x="427961" y="3510930"/>
                    <a:pt x="426744" y="3496774"/>
                  </a:cubicBezTo>
                  <a:cubicBezTo>
                    <a:pt x="419868" y="3478059"/>
                    <a:pt x="390883" y="3471451"/>
                    <a:pt x="398787" y="3445978"/>
                  </a:cubicBezTo>
                  <a:cubicBezTo>
                    <a:pt x="394729" y="3442160"/>
                    <a:pt x="393439" y="3438650"/>
                    <a:pt x="389381" y="3434831"/>
                  </a:cubicBezTo>
                  <a:cubicBezTo>
                    <a:pt x="377633" y="3424545"/>
                    <a:pt x="365459" y="3413088"/>
                    <a:pt x="361039" y="3397452"/>
                  </a:cubicBezTo>
                  <a:cubicBezTo>
                    <a:pt x="343875" y="3390484"/>
                    <a:pt x="329045" y="3382657"/>
                    <a:pt x="309469" y="3387194"/>
                  </a:cubicBezTo>
                  <a:cubicBezTo>
                    <a:pt x="311618" y="3393043"/>
                    <a:pt x="321766" y="3402590"/>
                    <a:pt x="311667" y="3407628"/>
                  </a:cubicBezTo>
                  <a:cubicBezTo>
                    <a:pt x="296458" y="3413217"/>
                    <a:pt x="297892" y="3395431"/>
                    <a:pt x="291373" y="3388534"/>
                  </a:cubicBezTo>
                  <a:cubicBezTo>
                    <a:pt x="275924" y="3386244"/>
                    <a:pt x="260048" y="3382784"/>
                    <a:pt x="249783" y="3369298"/>
                  </a:cubicBezTo>
                  <a:cubicBezTo>
                    <a:pt x="228914" y="3370328"/>
                    <a:pt x="206067" y="3384033"/>
                    <a:pt x="185152" y="3370476"/>
                  </a:cubicBezTo>
                  <a:cubicBezTo>
                    <a:pt x="178561" y="3374225"/>
                    <a:pt x="173571" y="3378715"/>
                    <a:pt x="167413" y="3383632"/>
                  </a:cubicBezTo>
                  <a:cubicBezTo>
                    <a:pt x="169847" y="3411944"/>
                    <a:pt x="209003" y="3402867"/>
                    <a:pt x="215689" y="3428290"/>
                  </a:cubicBezTo>
                  <a:cubicBezTo>
                    <a:pt x="228057" y="3433038"/>
                    <a:pt x="233092" y="3443136"/>
                    <a:pt x="236960" y="3453662"/>
                  </a:cubicBezTo>
                  <a:cubicBezTo>
                    <a:pt x="248206" y="3473426"/>
                    <a:pt x="267212" y="3489012"/>
                    <a:pt x="268356" y="3513815"/>
                  </a:cubicBezTo>
                  <a:cubicBezTo>
                    <a:pt x="264107" y="3516704"/>
                    <a:pt x="260167" y="3516824"/>
                    <a:pt x="256539" y="3514174"/>
                  </a:cubicBezTo>
                  <a:cubicBezTo>
                    <a:pt x="245414" y="3498348"/>
                    <a:pt x="235457" y="3482093"/>
                    <a:pt x="225930" y="3467008"/>
                  </a:cubicBezTo>
                  <a:cubicBezTo>
                    <a:pt x="216452" y="3466508"/>
                    <a:pt x="205803" y="3466438"/>
                    <a:pt x="197066" y="3464338"/>
                  </a:cubicBezTo>
                  <a:cubicBezTo>
                    <a:pt x="166099" y="3470405"/>
                    <a:pt x="148456" y="3447682"/>
                    <a:pt x="128283" y="3432525"/>
                  </a:cubicBezTo>
                  <a:cubicBezTo>
                    <a:pt x="92349" y="3417850"/>
                    <a:pt x="59690" y="3394005"/>
                    <a:pt x="20485" y="3388497"/>
                  </a:cubicBezTo>
                  <a:cubicBezTo>
                    <a:pt x="10269" y="3389596"/>
                    <a:pt x="3130" y="3388236"/>
                    <a:pt x="0" y="3376110"/>
                  </a:cubicBezTo>
                  <a:cubicBezTo>
                    <a:pt x="1552" y="3362264"/>
                    <a:pt x="8573" y="3359685"/>
                    <a:pt x="20629" y="3367203"/>
                  </a:cubicBezTo>
                  <a:cubicBezTo>
                    <a:pt x="20318" y="3369972"/>
                    <a:pt x="19580" y="3371572"/>
                    <a:pt x="22037" y="3374652"/>
                  </a:cubicBezTo>
                  <a:cubicBezTo>
                    <a:pt x="40255" y="3377251"/>
                    <a:pt x="59641" y="3379420"/>
                    <a:pt x="77859" y="3382020"/>
                  </a:cubicBezTo>
                  <a:cubicBezTo>
                    <a:pt x="75280" y="3375002"/>
                    <a:pt x="71101" y="3367245"/>
                    <a:pt x="68522" y="3360227"/>
                  </a:cubicBezTo>
                  <a:cubicBezTo>
                    <a:pt x="64536" y="3345761"/>
                    <a:pt x="50951" y="3326856"/>
                    <a:pt x="75947" y="3318999"/>
                  </a:cubicBezTo>
                  <a:cubicBezTo>
                    <a:pt x="98604" y="3312002"/>
                    <a:pt x="113859" y="3321000"/>
                    <a:pt x="116916" y="3343773"/>
                  </a:cubicBezTo>
                  <a:cubicBezTo>
                    <a:pt x="132484" y="3350001"/>
                    <a:pt x="153349" y="3348973"/>
                    <a:pt x="166387" y="3362768"/>
                  </a:cubicBezTo>
                  <a:cubicBezTo>
                    <a:pt x="168726" y="3361909"/>
                    <a:pt x="171495" y="3362219"/>
                    <a:pt x="175005" y="3360929"/>
                  </a:cubicBezTo>
                  <a:cubicBezTo>
                    <a:pt x="175317" y="3358159"/>
                    <a:pt x="174458" y="3355820"/>
                    <a:pt x="173168" y="3352311"/>
                  </a:cubicBezTo>
                  <a:cubicBezTo>
                    <a:pt x="158651" y="3341714"/>
                    <a:pt x="142224" y="3333147"/>
                    <a:pt x="135421" y="3303786"/>
                  </a:cubicBezTo>
                  <a:cubicBezTo>
                    <a:pt x="159222" y="3321592"/>
                    <a:pt x="173237" y="3341666"/>
                    <a:pt x="193343" y="3302417"/>
                  </a:cubicBezTo>
                  <a:cubicBezTo>
                    <a:pt x="208572" y="3271598"/>
                    <a:pt x="257613" y="3289423"/>
                    <a:pt x="271483" y="3330792"/>
                  </a:cubicBezTo>
                  <a:cubicBezTo>
                    <a:pt x="302522" y="3314076"/>
                    <a:pt x="284327" y="3286245"/>
                    <a:pt x="272393" y="3282665"/>
                  </a:cubicBezTo>
                  <a:cubicBezTo>
                    <a:pt x="238919" y="3271068"/>
                    <a:pt x="237893" y="3250204"/>
                    <a:pt x="237916" y="3224972"/>
                  </a:cubicBezTo>
                  <a:cubicBezTo>
                    <a:pt x="234718" y="3223492"/>
                    <a:pt x="232375" y="3224353"/>
                    <a:pt x="228438" y="3224472"/>
                  </a:cubicBezTo>
                  <a:cubicBezTo>
                    <a:pt x="212490" y="3231659"/>
                    <a:pt x="232781" y="3250755"/>
                    <a:pt x="216833" y="3257942"/>
                  </a:cubicBezTo>
                  <a:cubicBezTo>
                    <a:pt x="202389" y="3236698"/>
                    <a:pt x="206782" y="3212516"/>
                    <a:pt x="207235" y="3188453"/>
                  </a:cubicBezTo>
                  <a:cubicBezTo>
                    <a:pt x="207235" y="3188453"/>
                    <a:pt x="206806" y="3187284"/>
                    <a:pt x="207977" y="3186853"/>
                  </a:cubicBezTo>
                  <a:cubicBezTo>
                    <a:pt x="189568" y="3190961"/>
                    <a:pt x="172331" y="3194640"/>
                    <a:pt x="152322" y="3198009"/>
                  </a:cubicBezTo>
                  <a:cubicBezTo>
                    <a:pt x="154543" y="3193211"/>
                    <a:pt x="153995" y="3188101"/>
                    <a:pt x="154616" y="3182564"/>
                  </a:cubicBezTo>
                  <a:cubicBezTo>
                    <a:pt x="151417" y="3181083"/>
                    <a:pt x="148956" y="3178005"/>
                    <a:pt x="147359" y="3177264"/>
                  </a:cubicBezTo>
                  <a:cubicBezTo>
                    <a:pt x="137759" y="3172826"/>
                    <a:pt x="133271" y="3167837"/>
                    <a:pt x="129951" y="3162419"/>
                  </a:cubicBezTo>
                  <a:cubicBezTo>
                    <a:pt x="127734" y="3167217"/>
                    <a:pt x="123911" y="3171276"/>
                    <a:pt x="120092" y="3175334"/>
                  </a:cubicBezTo>
                  <a:cubicBezTo>
                    <a:pt x="101662" y="3139625"/>
                    <a:pt x="52453" y="3168326"/>
                    <a:pt x="33281" y="3134215"/>
                  </a:cubicBezTo>
                  <a:cubicBezTo>
                    <a:pt x="22632" y="3134146"/>
                    <a:pt x="13583" y="3134815"/>
                    <a:pt x="4106" y="3134315"/>
                  </a:cubicBezTo>
                  <a:cubicBezTo>
                    <a:pt x="23134" y="3124668"/>
                    <a:pt x="41733" y="3113852"/>
                    <a:pt x="59594" y="3104635"/>
                  </a:cubicBezTo>
                  <a:cubicBezTo>
                    <a:pt x="69809" y="3103536"/>
                    <a:pt x="81630" y="3103175"/>
                    <a:pt x="90249" y="3101337"/>
                  </a:cubicBezTo>
                  <a:cubicBezTo>
                    <a:pt x="93018" y="3101647"/>
                    <a:pt x="96216" y="3103127"/>
                    <a:pt x="100157" y="3103006"/>
                  </a:cubicBezTo>
                  <a:cubicBezTo>
                    <a:pt x="105265" y="3102457"/>
                    <a:pt x="110373" y="3101908"/>
                    <a:pt x="116652" y="3100928"/>
                  </a:cubicBezTo>
                  <a:cubicBezTo>
                    <a:pt x="127804" y="3091521"/>
                    <a:pt x="142390" y="3091471"/>
                    <a:pt x="157409" y="3092591"/>
                  </a:cubicBezTo>
                  <a:cubicBezTo>
                    <a:pt x="165286" y="3092352"/>
                    <a:pt x="174334" y="3091682"/>
                    <a:pt x="183382" y="3091012"/>
                  </a:cubicBezTo>
                  <a:cubicBezTo>
                    <a:pt x="184124" y="3089413"/>
                    <a:pt x="186463" y="3088553"/>
                    <a:pt x="187635" y="3088123"/>
                  </a:cubicBezTo>
                  <a:lnTo>
                    <a:pt x="187205" y="3086953"/>
                  </a:lnTo>
                  <a:cubicBezTo>
                    <a:pt x="178655" y="3078146"/>
                    <a:pt x="169679" y="3068169"/>
                    <a:pt x="159532" y="3058622"/>
                  </a:cubicBezTo>
                  <a:cubicBezTo>
                    <a:pt x="137998" y="3050604"/>
                    <a:pt x="118684" y="3037786"/>
                    <a:pt x="119016" y="3009786"/>
                  </a:cubicBezTo>
                  <a:cubicBezTo>
                    <a:pt x="108321" y="2995130"/>
                    <a:pt x="111973" y="2972547"/>
                    <a:pt x="91180" y="2962929"/>
                  </a:cubicBezTo>
                  <a:cubicBezTo>
                    <a:pt x="72175" y="2947343"/>
                    <a:pt x="64439" y="2926289"/>
                    <a:pt x="62983" y="2904256"/>
                  </a:cubicBezTo>
                  <a:cubicBezTo>
                    <a:pt x="60522" y="2901177"/>
                    <a:pt x="61264" y="2899578"/>
                    <a:pt x="59975" y="2896069"/>
                  </a:cubicBezTo>
                  <a:cubicBezTo>
                    <a:pt x="45100" y="2873656"/>
                    <a:pt x="58972" y="2849973"/>
                    <a:pt x="54313" y="2826461"/>
                  </a:cubicBezTo>
                  <a:cubicBezTo>
                    <a:pt x="51856" y="2823381"/>
                    <a:pt x="50997" y="2821042"/>
                    <a:pt x="51305" y="2818273"/>
                  </a:cubicBezTo>
                  <a:cubicBezTo>
                    <a:pt x="41660" y="2799249"/>
                    <a:pt x="32757" y="2778624"/>
                    <a:pt x="63602" y="2768618"/>
                  </a:cubicBezTo>
                  <a:cubicBezTo>
                    <a:pt x="64413" y="2756373"/>
                    <a:pt x="55627" y="2739687"/>
                    <a:pt x="70286" y="2728991"/>
                  </a:cubicBezTo>
                  <a:cubicBezTo>
                    <a:pt x="83610" y="2700200"/>
                    <a:pt x="79335" y="2663271"/>
                    <a:pt x="108652" y="2641879"/>
                  </a:cubicBezTo>
                  <a:cubicBezTo>
                    <a:pt x="106459" y="2621445"/>
                    <a:pt x="114290" y="2606619"/>
                    <a:pt x="128519" y="2594753"/>
                  </a:cubicBezTo>
                  <a:cubicBezTo>
                    <a:pt x="130500" y="2582077"/>
                    <a:pt x="130022" y="2566322"/>
                    <a:pt x="143513" y="2556056"/>
                  </a:cubicBezTo>
                  <a:cubicBezTo>
                    <a:pt x="151774" y="2542400"/>
                    <a:pt x="145635" y="2522086"/>
                    <a:pt x="160606" y="2508621"/>
                  </a:cubicBezTo>
                  <a:cubicBezTo>
                    <a:pt x="160249" y="2496804"/>
                    <a:pt x="165977" y="2490716"/>
                    <a:pt x="177676" y="2486418"/>
                  </a:cubicBezTo>
                  <a:lnTo>
                    <a:pt x="178535" y="2488757"/>
                  </a:lnTo>
                  <a:cubicBezTo>
                    <a:pt x="178535" y="2488757"/>
                    <a:pt x="178535" y="2488757"/>
                    <a:pt x="179707" y="2488327"/>
                  </a:cubicBezTo>
                  <a:cubicBezTo>
                    <a:pt x="178535" y="2488757"/>
                    <a:pt x="178106" y="2487587"/>
                    <a:pt x="177676" y="2486418"/>
                  </a:cubicBezTo>
                  <a:cubicBezTo>
                    <a:pt x="178943" y="2450108"/>
                    <a:pt x="212440" y="2436473"/>
                    <a:pt x="226620" y="2410023"/>
                  </a:cubicBezTo>
                  <a:cubicBezTo>
                    <a:pt x="223923" y="2399066"/>
                    <a:pt x="231990" y="2392118"/>
                    <a:pt x="238460" y="2384431"/>
                  </a:cubicBezTo>
                  <a:cubicBezTo>
                    <a:pt x="247345" y="2365236"/>
                    <a:pt x="257824" y="2346783"/>
                    <a:pt x="275993" y="2334797"/>
                  </a:cubicBezTo>
                  <a:cubicBezTo>
                    <a:pt x="285856" y="2321881"/>
                    <a:pt x="295285" y="2307796"/>
                    <a:pt x="303975" y="2295310"/>
                  </a:cubicBezTo>
                  <a:cubicBezTo>
                    <a:pt x="310206" y="2279745"/>
                    <a:pt x="318467" y="2266089"/>
                    <a:pt x="335156" y="2257302"/>
                  </a:cubicBezTo>
                  <a:cubicBezTo>
                    <a:pt x="344346" y="2235339"/>
                    <a:pt x="363257" y="2221754"/>
                    <a:pt x="380448" y="2203489"/>
                  </a:cubicBezTo>
                  <a:cubicBezTo>
                    <a:pt x="396347" y="2181717"/>
                    <a:pt x="392073" y="2144789"/>
                    <a:pt x="431039" y="2142420"/>
                  </a:cubicBezTo>
                  <a:cubicBezTo>
                    <a:pt x="438939" y="2116948"/>
                    <a:pt x="447584" y="2089876"/>
                    <a:pt x="432588" y="2063525"/>
                  </a:cubicBezTo>
                  <a:cubicBezTo>
                    <a:pt x="418505" y="2054097"/>
                    <a:pt x="409407" y="2040180"/>
                    <a:pt x="401481" y="2025835"/>
                  </a:cubicBezTo>
                  <a:cubicBezTo>
                    <a:pt x="388158" y="2022100"/>
                    <a:pt x="375575" y="2016767"/>
                    <a:pt x="363679" y="2009688"/>
                  </a:cubicBezTo>
                  <a:lnTo>
                    <a:pt x="333483" y="1985821"/>
                  </a:lnTo>
                  <a:lnTo>
                    <a:pt x="332924" y="1987029"/>
                  </a:lnTo>
                  <a:lnTo>
                    <a:pt x="332070" y="1984704"/>
                  </a:lnTo>
                  <a:lnTo>
                    <a:pt x="329998" y="1983066"/>
                  </a:lnTo>
                  <a:cubicBezTo>
                    <a:pt x="337327" y="1977718"/>
                    <a:pt x="345516" y="1974709"/>
                    <a:pt x="354994" y="1975210"/>
                  </a:cubicBezTo>
                  <a:cubicBezTo>
                    <a:pt x="354994" y="1975210"/>
                    <a:pt x="356595" y="1975949"/>
                    <a:pt x="357766" y="1975519"/>
                  </a:cubicBezTo>
                  <a:cubicBezTo>
                    <a:pt x="357766" y="1975519"/>
                    <a:pt x="357766" y="1975519"/>
                    <a:pt x="358934" y="1975090"/>
                  </a:cubicBezTo>
                  <a:cubicBezTo>
                    <a:pt x="353704" y="1971701"/>
                    <a:pt x="350076" y="1969051"/>
                    <a:pt x="344847" y="1965663"/>
                  </a:cubicBezTo>
                  <a:cubicBezTo>
                    <a:pt x="343679" y="1966092"/>
                    <a:pt x="340480" y="1964612"/>
                    <a:pt x="337708" y="1964303"/>
                  </a:cubicBezTo>
                  <a:cubicBezTo>
                    <a:pt x="335680" y="1962393"/>
                    <a:pt x="336418" y="1960794"/>
                    <a:pt x="335989" y="1959625"/>
                  </a:cubicBezTo>
                  <a:cubicBezTo>
                    <a:pt x="328732" y="1954325"/>
                    <a:pt x="321045" y="1947856"/>
                    <a:pt x="314097" y="1939790"/>
                  </a:cubicBezTo>
                  <a:cubicBezTo>
                    <a:pt x="309727" y="1938739"/>
                    <a:pt x="304189" y="1938119"/>
                    <a:pt x="299389" y="1935900"/>
                  </a:cubicBezTo>
                  <a:cubicBezTo>
                    <a:pt x="297480" y="1937929"/>
                    <a:pt x="295570" y="1939958"/>
                    <a:pt x="293661" y="1941987"/>
                  </a:cubicBezTo>
                  <a:cubicBezTo>
                    <a:pt x="291748" y="1944018"/>
                    <a:pt x="291010" y="1945616"/>
                    <a:pt x="289101" y="1947646"/>
                  </a:cubicBezTo>
                  <a:cubicBezTo>
                    <a:pt x="283681" y="1950965"/>
                    <a:pt x="276112" y="1948435"/>
                    <a:pt x="270453" y="1943877"/>
                  </a:cubicBezTo>
                  <a:cubicBezTo>
                    <a:pt x="242281" y="1925021"/>
                    <a:pt x="213369" y="1907766"/>
                    <a:pt x="193576" y="1879194"/>
                  </a:cubicBezTo>
                  <a:cubicBezTo>
                    <a:pt x="176100" y="1874996"/>
                    <a:pt x="165211" y="1867048"/>
                    <a:pt x="163443" y="1847784"/>
                  </a:cubicBezTo>
                  <a:cubicBezTo>
                    <a:pt x="160986" y="1844705"/>
                    <a:pt x="158096" y="1840456"/>
                    <a:pt x="155209" y="1836207"/>
                  </a:cubicBezTo>
                  <a:cubicBezTo>
                    <a:pt x="149428" y="1827710"/>
                    <a:pt x="144822" y="1818782"/>
                    <a:pt x="139783" y="1808685"/>
                  </a:cubicBezTo>
                  <a:cubicBezTo>
                    <a:pt x="138494" y="1805177"/>
                    <a:pt x="138806" y="1802407"/>
                    <a:pt x="137946" y="1800068"/>
                  </a:cubicBezTo>
                  <a:cubicBezTo>
                    <a:pt x="137589" y="1788251"/>
                    <a:pt x="136920" y="1779204"/>
                    <a:pt x="137422" y="1769726"/>
                  </a:cubicBezTo>
                  <a:cubicBezTo>
                    <a:pt x="135342" y="1753233"/>
                    <a:pt x="121878" y="1738266"/>
                    <a:pt x="137157" y="1722033"/>
                  </a:cubicBezTo>
                  <a:cubicBezTo>
                    <a:pt x="135393" y="1702767"/>
                    <a:pt x="131286" y="1684363"/>
                    <a:pt x="129517" y="1665099"/>
                  </a:cubicBezTo>
                  <a:cubicBezTo>
                    <a:pt x="127441" y="1648604"/>
                    <a:pt x="121733" y="1629461"/>
                    <a:pt x="136703" y="1615994"/>
                  </a:cubicBezTo>
                  <a:cubicBezTo>
                    <a:pt x="136776" y="1605348"/>
                    <a:pt x="143245" y="1597660"/>
                    <a:pt x="148547" y="1590402"/>
                  </a:cubicBezTo>
                  <a:cubicBezTo>
                    <a:pt x="147091" y="1568369"/>
                    <a:pt x="151910" y="1545357"/>
                    <a:pt x="152797" y="1522463"/>
                  </a:cubicBezTo>
                  <a:lnTo>
                    <a:pt x="150884" y="1524494"/>
                  </a:lnTo>
                  <a:lnTo>
                    <a:pt x="149287" y="1523753"/>
                  </a:lnTo>
                  <a:cubicBezTo>
                    <a:pt x="153608" y="1510218"/>
                    <a:pt x="158788" y="1499021"/>
                    <a:pt x="164280" y="1485055"/>
                  </a:cubicBezTo>
                  <a:cubicBezTo>
                    <a:pt x="171276" y="1442658"/>
                    <a:pt x="182637" y="1401312"/>
                    <a:pt x="208828" y="1367793"/>
                  </a:cubicBezTo>
                  <a:cubicBezTo>
                    <a:pt x="209140" y="1365023"/>
                    <a:pt x="210620" y="1361825"/>
                    <a:pt x="212529" y="1359796"/>
                  </a:cubicBezTo>
                  <a:cubicBezTo>
                    <a:pt x="210549" y="1307420"/>
                    <a:pt x="253475" y="1279701"/>
                    <a:pt x="277516" y="1240334"/>
                  </a:cubicBezTo>
                  <a:cubicBezTo>
                    <a:pt x="279928" y="1228827"/>
                    <a:pt x="285968" y="1219971"/>
                    <a:pt x="297238" y="1214502"/>
                  </a:cubicBezTo>
                  <a:cubicBezTo>
                    <a:pt x="307290" y="1194877"/>
                    <a:pt x="316601" y="1176853"/>
                    <a:pt x="335200" y="1166037"/>
                  </a:cubicBezTo>
                  <a:cubicBezTo>
                    <a:pt x="342290" y="1152812"/>
                    <a:pt x="353442" y="1143405"/>
                    <a:pt x="366739" y="1139846"/>
                  </a:cubicBezTo>
                  <a:cubicBezTo>
                    <a:pt x="372158" y="1136528"/>
                    <a:pt x="377149" y="1132039"/>
                    <a:pt x="382876" y="1125951"/>
                  </a:cubicBezTo>
                  <a:cubicBezTo>
                    <a:pt x="391259" y="1116234"/>
                    <a:pt x="399521" y="1102578"/>
                    <a:pt x="414848" y="1100929"/>
                  </a:cubicBezTo>
                  <a:cubicBezTo>
                    <a:pt x="422178" y="1095581"/>
                    <a:pt x="431846" y="1089374"/>
                    <a:pt x="440347" y="1083595"/>
                  </a:cubicBezTo>
                  <a:cubicBezTo>
                    <a:pt x="435859" y="1078606"/>
                    <a:pt x="431367" y="1073619"/>
                    <a:pt x="430702" y="1064571"/>
                  </a:cubicBezTo>
                  <a:cubicBezTo>
                    <a:pt x="425184" y="1038720"/>
                    <a:pt x="448582" y="1030122"/>
                    <a:pt x="468470" y="1022815"/>
                  </a:cubicBezTo>
                  <a:cubicBezTo>
                    <a:pt x="484418" y="1015628"/>
                    <a:pt x="503374" y="1016628"/>
                    <a:pt x="521162" y="1018058"/>
                  </a:cubicBezTo>
                  <a:cubicBezTo>
                    <a:pt x="524243" y="1015598"/>
                    <a:pt x="527754" y="1014308"/>
                    <a:pt x="529663" y="1012279"/>
                  </a:cubicBezTo>
                  <a:cubicBezTo>
                    <a:pt x="549000" y="999864"/>
                    <a:pt x="567911" y="986279"/>
                    <a:pt x="587677" y="975033"/>
                  </a:cubicBezTo>
                  <a:cubicBezTo>
                    <a:pt x="611003" y="977083"/>
                    <a:pt x="614347" y="957269"/>
                    <a:pt x="624635" y="945523"/>
                  </a:cubicBezTo>
                  <a:cubicBezTo>
                    <a:pt x="627168" y="937955"/>
                    <a:pt x="627788" y="932416"/>
                    <a:pt x="627979" y="925709"/>
                  </a:cubicBezTo>
                  <a:cubicBezTo>
                    <a:pt x="621224" y="910932"/>
                    <a:pt x="638652" y="900547"/>
                    <a:pt x="636263" y="886821"/>
                  </a:cubicBezTo>
                  <a:cubicBezTo>
                    <a:pt x="644787" y="855811"/>
                    <a:pt x="650661" y="828429"/>
                    <a:pt x="655244" y="797538"/>
                  </a:cubicBezTo>
                  <a:lnTo>
                    <a:pt x="655126" y="793599"/>
                  </a:lnTo>
                  <a:lnTo>
                    <a:pt x="657036" y="791570"/>
                  </a:lnTo>
                  <a:cubicBezTo>
                    <a:pt x="657344" y="788802"/>
                    <a:pt x="657656" y="786033"/>
                    <a:pt x="659135" y="782833"/>
                  </a:cubicBezTo>
                  <a:cubicBezTo>
                    <a:pt x="655937" y="781353"/>
                    <a:pt x="653476" y="778275"/>
                    <a:pt x="649848" y="775626"/>
                  </a:cubicBezTo>
                  <a:cubicBezTo>
                    <a:pt x="628313" y="767607"/>
                    <a:pt x="620577" y="746553"/>
                    <a:pt x="602124" y="736075"/>
                  </a:cubicBezTo>
                  <a:cubicBezTo>
                    <a:pt x="584526" y="727938"/>
                    <a:pt x="564280" y="723429"/>
                    <a:pt x="561965" y="699056"/>
                  </a:cubicBezTo>
                  <a:cubicBezTo>
                    <a:pt x="555564" y="696098"/>
                    <a:pt x="550338" y="692708"/>
                    <a:pt x="543507" y="688580"/>
                  </a:cubicBezTo>
                  <a:cubicBezTo>
                    <a:pt x="528491" y="687459"/>
                    <a:pt x="524266" y="665115"/>
                    <a:pt x="507025" y="668795"/>
                  </a:cubicBezTo>
                  <a:cubicBezTo>
                    <a:pt x="494539" y="660107"/>
                    <a:pt x="475511" y="669754"/>
                    <a:pt x="460685" y="661925"/>
                  </a:cubicBezTo>
                  <a:cubicBezTo>
                    <a:pt x="459517" y="662354"/>
                    <a:pt x="457175" y="663215"/>
                    <a:pt x="456007" y="663644"/>
                  </a:cubicBezTo>
                  <a:cubicBezTo>
                    <a:pt x="454835" y="664075"/>
                    <a:pt x="452067" y="663765"/>
                    <a:pt x="450895" y="664195"/>
                  </a:cubicBezTo>
                  <a:cubicBezTo>
                    <a:pt x="450157" y="665794"/>
                    <a:pt x="448248" y="667823"/>
                    <a:pt x="447507" y="669423"/>
                  </a:cubicBezTo>
                  <a:cubicBezTo>
                    <a:pt x="422773" y="659925"/>
                    <a:pt x="392642" y="693564"/>
                    <a:pt x="371131" y="660314"/>
                  </a:cubicBezTo>
                  <a:cubicBezTo>
                    <a:pt x="365159" y="658524"/>
                    <a:pt x="358454" y="658333"/>
                    <a:pt x="352175" y="659313"/>
                  </a:cubicBezTo>
                  <a:cubicBezTo>
                    <a:pt x="340426" y="649027"/>
                    <a:pt x="321710" y="655904"/>
                    <a:pt x="311753" y="639648"/>
                  </a:cubicBezTo>
                  <a:cubicBezTo>
                    <a:pt x="297593" y="640869"/>
                    <a:pt x="287879" y="632490"/>
                    <a:pt x="282410" y="621223"/>
                  </a:cubicBezTo>
                  <a:lnTo>
                    <a:pt x="282840" y="622393"/>
                  </a:lnTo>
                  <a:cubicBezTo>
                    <a:pt x="254167" y="613016"/>
                    <a:pt x="253019" y="588214"/>
                    <a:pt x="255932" y="567230"/>
                  </a:cubicBezTo>
                  <a:cubicBezTo>
                    <a:pt x="258846" y="546246"/>
                    <a:pt x="269447" y="531731"/>
                    <a:pt x="292773" y="533781"/>
                  </a:cubicBezTo>
                  <a:cubicBezTo>
                    <a:pt x="321040" y="516757"/>
                    <a:pt x="348805" y="509210"/>
                    <a:pt x="379631" y="524435"/>
                  </a:cubicBezTo>
                  <a:cubicBezTo>
                    <a:pt x="386458" y="528565"/>
                    <a:pt x="393285" y="532694"/>
                    <a:pt x="398514" y="536083"/>
                  </a:cubicBezTo>
                  <a:cubicBezTo>
                    <a:pt x="416923" y="531974"/>
                    <a:pt x="430889" y="537463"/>
                    <a:pt x="439244" y="552979"/>
                  </a:cubicBezTo>
                  <a:cubicBezTo>
                    <a:pt x="445954" y="553169"/>
                    <a:pt x="451925" y="554958"/>
                    <a:pt x="457462" y="555578"/>
                  </a:cubicBezTo>
                  <a:cubicBezTo>
                    <a:pt x="476468" y="571164"/>
                    <a:pt x="502680" y="577463"/>
                    <a:pt x="515645" y="601905"/>
                  </a:cubicBezTo>
                  <a:cubicBezTo>
                    <a:pt x="533981" y="608444"/>
                    <a:pt x="551150" y="615411"/>
                    <a:pt x="568744" y="623550"/>
                  </a:cubicBezTo>
                  <a:cubicBezTo>
                    <a:pt x="573852" y="623001"/>
                    <a:pt x="576313" y="626080"/>
                    <a:pt x="576860" y="631188"/>
                  </a:cubicBezTo>
                  <a:cubicBezTo>
                    <a:pt x="589419" y="629229"/>
                    <a:pt x="599757" y="632069"/>
                    <a:pt x="609904" y="641616"/>
                  </a:cubicBezTo>
                  <a:cubicBezTo>
                    <a:pt x="610646" y="640016"/>
                    <a:pt x="610646" y="640016"/>
                    <a:pt x="610216" y="638846"/>
                  </a:cubicBezTo>
                  <a:cubicBezTo>
                    <a:pt x="626091" y="642307"/>
                    <a:pt x="639631" y="646624"/>
                    <a:pt x="655936" y="651254"/>
                  </a:cubicBezTo>
                  <a:cubicBezTo>
                    <a:pt x="651521" y="635618"/>
                    <a:pt x="647531" y="621153"/>
                    <a:pt x="643545" y="606687"/>
                  </a:cubicBezTo>
                  <a:cubicBezTo>
                    <a:pt x="644713" y="606257"/>
                    <a:pt x="644713" y="606257"/>
                    <a:pt x="645885" y="605827"/>
                  </a:cubicBezTo>
                  <a:cubicBezTo>
                    <a:pt x="638076" y="595420"/>
                    <a:pt x="634209" y="584894"/>
                    <a:pt x="636190" y="572217"/>
                  </a:cubicBezTo>
                  <a:cubicBezTo>
                    <a:pt x="631391" y="569998"/>
                    <a:pt x="628622" y="569688"/>
                    <a:pt x="628812" y="562980"/>
                  </a:cubicBezTo>
                  <a:cubicBezTo>
                    <a:pt x="621628" y="547035"/>
                    <a:pt x="613580" y="528750"/>
                    <a:pt x="606704" y="510036"/>
                  </a:cubicBezTo>
                  <a:cubicBezTo>
                    <a:pt x="583880" y="498509"/>
                    <a:pt x="576765" y="471917"/>
                    <a:pt x="561582" y="452272"/>
                  </a:cubicBezTo>
                  <a:cubicBezTo>
                    <a:pt x="560601" y="445994"/>
                    <a:pt x="559624" y="439716"/>
                    <a:pt x="559073" y="434609"/>
                  </a:cubicBezTo>
                  <a:cubicBezTo>
                    <a:pt x="542220" y="424869"/>
                    <a:pt x="538660" y="411575"/>
                    <a:pt x="542434" y="392930"/>
                  </a:cubicBezTo>
                  <a:cubicBezTo>
                    <a:pt x="539113" y="387512"/>
                    <a:pt x="535367" y="380924"/>
                    <a:pt x="530450" y="374765"/>
                  </a:cubicBezTo>
                  <a:cubicBezTo>
                    <a:pt x="514906" y="343304"/>
                    <a:pt x="523118" y="315064"/>
                    <a:pt x="540808" y="287322"/>
                  </a:cubicBezTo>
                  <a:lnTo>
                    <a:pt x="539640" y="287751"/>
                  </a:lnTo>
                  <a:cubicBezTo>
                    <a:pt x="537755" y="264549"/>
                    <a:pt x="553151" y="252254"/>
                    <a:pt x="573590" y="250054"/>
                  </a:cubicBezTo>
                  <a:cubicBezTo>
                    <a:pt x="596365" y="246997"/>
                    <a:pt x="619691" y="249047"/>
                    <a:pt x="630005" y="277118"/>
                  </a:cubicBezTo>
                  <a:lnTo>
                    <a:pt x="628838" y="277547"/>
                  </a:lnTo>
                  <a:cubicBezTo>
                    <a:pt x="640035" y="282726"/>
                    <a:pt x="647413" y="291963"/>
                    <a:pt x="647458" y="306550"/>
                  </a:cubicBezTo>
                  <a:cubicBezTo>
                    <a:pt x="661546" y="315977"/>
                    <a:pt x="655434" y="335481"/>
                    <a:pt x="664101" y="348227"/>
                  </a:cubicBezTo>
                  <a:cubicBezTo>
                    <a:pt x="664649" y="353335"/>
                    <a:pt x="664458" y="360044"/>
                    <a:pt x="665436" y="366322"/>
                  </a:cubicBezTo>
                  <a:cubicBezTo>
                    <a:pt x="700008" y="388136"/>
                    <a:pt x="665819" y="417956"/>
                    <a:pt x="676015" y="442088"/>
                  </a:cubicBezTo>
                  <a:cubicBezTo>
                    <a:pt x="675273" y="443688"/>
                    <a:pt x="671766" y="444976"/>
                    <a:pt x="669853" y="447008"/>
                  </a:cubicBezTo>
                  <a:cubicBezTo>
                    <a:pt x="670283" y="448177"/>
                    <a:pt x="670713" y="449347"/>
                    <a:pt x="669975" y="450945"/>
                  </a:cubicBezTo>
                  <a:cubicBezTo>
                    <a:pt x="669233" y="452545"/>
                    <a:pt x="667324" y="454574"/>
                    <a:pt x="667754" y="455744"/>
                  </a:cubicBezTo>
                  <a:cubicBezTo>
                    <a:pt x="674512" y="470519"/>
                    <a:pt x="665201" y="488543"/>
                    <a:pt x="675466" y="502030"/>
                  </a:cubicBezTo>
                  <a:cubicBezTo>
                    <a:pt x="671263" y="519504"/>
                    <a:pt x="693109" y="524753"/>
                    <a:pt x="693896" y="537739"/>
                  </a:cubicBezTo>
                  <a:cubicBezTo>
                    <a:pt x="697646" y="544327"/>
                    <a:pt x="701393" y="550917"/>
                    <a:pt x="704713" y="556334"/>
                  </a:cubicBezTo>
                  <a:cubicBezTo>
                    <a:pt x="728898" y="560723"/>
                    <a:pt x="733006" y="579128"/>
                    <a:pt x="741049" y="597412"/>
                  </a:cubicBezTo>
                  <a:cubicBezTo>
                    <a:pt x="750698" y="616436"/>
                    <a:pt x="773830" y="625194"/>
                    <a:pt x="780398" y="646677"/>
                  </a:cubicBezTo>
                  <a:cubicBezTo>
                    <a:pt x="782425" y="648588"/>
                    <a:pt x="784886" y="651667"/>
                    <a:pt x="787346" y="654745"/>
                  </a:cubicBezTo>
                  <a:cubicBezTo>
                    <a:pt x="790853" y="653457"/>
                    <a:pt x="793192" y="652597"/>
                    <a:pt x="795535" y="651736"/>
                  </a:cubicBezTo>
                  <a:lnTo>
                    <a:pt x="799042" y="650448"/>
                  </a:lnTo>
                  <a:lnTo>
                    <a:pt x="803412" y="651497"/>
                  </a:lnTo>
                  <a:cubicBezTo>
                    <a:pt x="833208" y="645860"/>
                    <a:pt x="863004" y="640222"/>
                    <a:pt x="892370" y="633415"/>
                  </a:cubicBezTo>
                  <a:cubicBezTo>
                    <a:pt x="906218" y="634965"/>
                    <a:pt x="915529" y="616941"/>
                    <a:pt x="931096" y="623169"/>
                  </a:cubicBezTo>
                  <a:cubicBezTo>
                    <a:pt x="936634" y="623790"/>
                    <a:pt x="942913" y="622810"/>
                    <a:pt x="950364" y="621400"/>
                  </a:cubicBezTo>
                  <a:cubicBezTo>
                    <a:pt x="961082" y="610824"/>
                    <a:pt x="983431" y="606595"/>
                    <a:pt x="980803" y="584992"/>
                  </a:cubicBezTo>
                  <a:cubicBezTo>
                    <a:pt x="993195" y="564509"/>
                    <a:pt x="1006017" y="545195"/>
                    <a:pt x="1017667" y="526311"/>
                  </a:cubicBezTo>
                  <a:cubicBezTo>
                    <a:pt x="1019146" y="523112"/>
                    <a:pt x="1022227" y="520652"/>
                    <a:pt x="1023707" y="517454"/>
                  </a:cubicBezTo>
                  <a:cubicBezTo>
                    <a:pt x="1022373" y="499359"/>
                    <a:pt x="1022631" y="482005"/>
                    <a:pt x="1029603" y="464840"/>
                  </a:cubicBezTo>
                  <a:cubicBezTo>
                    <a:pt x="1035716" y="445337"/>
                    <a:pt x="1044479" y="422203"/>
                    <a:pt x="1071434" y="426902"/>
                  </a:cubicBezTo>
                  <a:cubicBezTo>
                    <a:pt x="1078573" y="428263"/>
                    <a:pt x="1085400" y="432391"/>
                    <a:pt x="1089458" y="436211"/>
                  </a:cubicBezTo>
                  <a:cubicBezTo>
                    <a:pt x="1095931" y="428522"/>
                    <a:pt x="1100800" y="420096"/>
                    <a:pt x="1107270" y="412408"/>
                  </a:cubicBezTo>
                  <a:cubicBezTo>
                    <a:pt x="1109134" y="395793"/>
                    <a:pt x="1122313" y="388295"/>
                    <a:pt x="1132723" y="380488"/>
                  </a:cubicBezTo>
                  <a:cubicBezTo>
                    <a:pt x="1138021" y="373231"/>
                    <a:pt x="1141840" y="369173"/>
                    <a:pt x="1146400" y="363515"/>
                  </a:cubicBezTo>
                  <a:cubicBezTo>
                    <a:pt x="1150721" y="349979"/>
                    <a:pt x="1159104" y="340261"/>
                    <a:pt x="1172283" y="332764"/>
                  </a:cubicBezTo>
                  <a:cubicBezTo>
                    <a:pt x="1183933" y="313880"/>
                    <a:pt x="1202962" y="304234"/>
                    <a:pt x="1220818" y="295017"/>
                  </a:cubicBezTo>
                  <a:cubicBezTo>
                    <a:pt x="1226741" y="282221"/>
                    <a:pt x="1235671" y="277613"/>
                    <a:pt x="1247800" y="274484"/>
                  </a:cubicBezTo>
                  <a:cubicBezTo>
                    <a:pt x="1287337" y="251991"/>
                    <a:pt x="1313167" y="206657"/>
                    <a:pt x="1367699" y="210516"/>
                  </a:cubicBezTo>
                  <a:cubicBezTo>
                    <a:pt x="1369179" y="207318"/>
                    <a:pt x="1371948" y="207628"/>
                    <a:pt x="1374717" y="207938"/>
                  </a:cubicBezTo>
                  <a:cubicBezTo>
                    <a:pt x="1409766" y="180457"/>
                    <a:pt x="1449233" y="168611"/>
                    <a:pt x="1492018" y="162184"/>
                  </a:cubicBezTo>
                  <a:cubicBezTo>
                    <a:pt x="1506056" y="157026"/>
                    <a:pt x="1517326" y="151558"/>
                    <a:pt x="1531364" y="146400"/>
                  </a:cubicBezTo>
                  <a:lnTo>
                    <a:pt x="1532653" y="149908"/>
                  </a:lnTo>
                  <a:lnTo>
                    <a:pt x="1530740" y="151939"/>
                  </a:lnTo>
                  <a:cubicBezTo>
                    <a:pt x="1552777" y="150480"/>
                    <a:pt x="1575126" y="146251"/>
                    <a:pt x="1598452" y="148301"/>
                  </a:cubicBezTo>
                  <a:cubicBezTo>
                    <a:pt x="1604180" y="142214"/>
                    <a:pt x="1612681" y="136435"/>
                    <a:pt x="1622901" y="135336"/>
                  </a:cubicBezTo>
                  <a:cubicBezTo>
                    <a:pt x="1637871" y="121870"/>
                    <a:pt x="1655347" y="126069"/>
                    <a:pt x="1673132" y="127500"/>
                  </a:cubicBezTo>
                  <a:cubicBezTo>
                    <a:pt x="1691350" y="130099"/>
                    <a:pt x="1709998" y="133868"/>
                    <a:pt x="1728642" y="137638"/>
                  </a:cubicBezTo>
                  <a:cubicBezTo>
                    <a:pt x="1743924" y="121402"/>
                    <a:pt x="1760469" y="133909"/>
                    <a:pt x="1777516" y="136939"/>
                  </a:cubicBezTo>
                  <a:cubicBezTo>
                    <a:pt x="1786993" y="137439"/>
                    <a:pt x="1796042" y="136770"/>
                    <a:pt x="1806691" y="136840"/>
                  </a:cubicBezTo>
                  <a:cubicBezTo>
                    <a:pt x="1809460" y="137150"/>
                    <a:pt x="1812659" y="138629"/>
                    <a:pt x="1816599" y="138509"/>
                  </a:cubicBezTo>
                  <a:cubicBezTo>
                    <a:pt x="1825457" y="144548"/>
                    <a:pt x="1835053" y="148988"/>
                    <a:pt x="1843911" y="155025"/>
                  </a:cubicBezTo>
                  <a:cubicBezTo>
                    <a:pt x="1847969" y="158845"/>
                    <a:pt x="1852339" y="159894"/>
                    <a:pt x="1855229" y="164142"/>
                  </a:cubicBezTo>
                  <a:cubicBezTo>
                    <a:pt x="1874186" y="165143"/>
                    <a:pt x="1881994" y="175549"/>
                    <a:pt x="1885671" y="192784"/>
                  </a:cubicBezTo>
                  <a:cubicBezTo>
                    <a:pt x="1914702" y="213979"/>
                    <a:pt x="1932155" y="243410"/>
                    <a:pt x="1951517" y="270813"/>
                  </a:cubicBezTo>
                  <a:cubicBezTo>
                    <a:pt x="1956435" y="276970"/>
                    <a:pt x="1958584" y="282819"/>
                    <a:pt x="1954453" y="289647"/>
                  </a:cubicBezTo>
                  <a:cubicBezTo>
                    <a:pt x="1952973" y="292845"/>
                    <a:pt x="1950634" y="293705"/>
                    <a:pt x="1949463" y="294135"/>
                  </a:cubicBezTo>
                  <a:cubicBezTo>
                    <a:pt x="1946386" y="296593"/>
                    <a:pt x="1944043" y="297454"/>
                    <a:pt x="1943305" y="299053"/>
                  </a:cubicBezTo>
                  <a:cubicBezTo>
                    <a:pt x="1945454" y="304901"/>
                    <a:pt x="1944404" y="309269"/>
                    <a:pt x="1946553" y="315118"/>
                  </a:cubicBezTo>
                  <a:cubicBezTo>
                    <a:pt x="1953809" y="320417"/>
                    <a:pt x="1960328" y="327315"/>
                    <a:pt x="1966106" y="335812"/>
                  </a:cubicBezTo>
                  <a:cubicBezTo>
                    <a:pt x="1967703" y="336553"/>
                    <a:pt x="1968874" y="336123"/>
                    <a:pt x="1972073" y="337602"/>
                  </a:cubicBezTo>
                  <a:cubicBezTo>
                    <a:pt x="1973362" y="341112"/>
                    <a:pt x="1972625" y="342710"/>
                    <a:pt x="1972313" y="345480"/>
                  </a:cubicBezTo>
                  <a:cubicBezTo>
                    <a:pt x="1976371" y="349299"/>
                    <a:pt x="1978090" y="353978"/>
                    <a:pt x="1981410" y="359395"/>
                  </a:cubicBezTo>
                  <a:lnTo>
                    <a:pt x="1982577" y="358966"/>
                  </a:lnTo>
                  <a:cubicBezTo>
                    <a:pt x="1983319" y="357366"/>
                    <a:pt x="1982889" y="356197"/>
                    <a:pt x="1982030" y="353857"/>
                  </a:cubicBezTo>
                  <a:lnTo>
                    <a:pt x="1990142" y="330203"/>
                  </a:lnTo>
                  <a:lnTo>
                    <a:pt x="1989856" y="330307"/>
                  </a:lnTo>
                  <a:cubicBezTo>
                    <a:pt x="1989856" y="330307"/>
                    <a:pt x="1989856" y="330307"/>
                    <a:pt x="1988909" y="327730"/>
                  </a:cubicBezTo>
                  <a:lnTo>
                    <a:pt x="1992436" y="329360"/>
                  </a:lnTo>
                  <a:lnTo>
                    <a:pt x="1990701" y="329997"/>
                  </a:lnTo>
                  <a:lnTo>
                    <a:pt x="2016388" y="363802"/>
                  </a:lnTo>
                  <a:cubicBezTo>
                    <a:pt x="2023310" y="375862"/>
                    <a:pt x="2028623" y="388513"/>
                    <a:pt x="2032766" y="401594"/>
                  </a:cubicBezTo>
                  <a:cubicBezTo>
                    <a:pt x="2046850" y="411022"/>
                    <a:pt x="2060507" y="419279"/>
                    <a:pt x="2070773" y="432766"/>
                  </a:cubicBezTo>
                  <a:cubicBezTo>
                    <a:pt x="2096487" y="448541"/>
                    <a:pt x="2122224" y="439084"/>
                    <a:pt x="2148822" y="431968"/>
                  </a:cubicBezTo>
                  <a:cubicBezTo>
                    <a:pt x="2153596" y="394369"/>
                    <a:pt x="2189169" y="397230"/>
                    <a:pt x="2209989" y="381615"/>
                  </a:cubicBezTo>
                  <a:cubicBezTo>
                    <a:pt x="2226869" y="366120"/>
                    <a:pt x="2242029" y="345947"/>
                    <a:pt x="2263397" y="335441"/>
                  </a:cubicBezTo>
                  <a:cubicBezTo>
                    <a:pt x="2273998" y="320925"/>
                    <a:pt x="2286317" y="311088"/>
                    <a:pt x="2302698" y="305069"/>
                  </a:cubicBezTo>
                  <a:cubicBezTo>
                    <a:pt x="2313846" y="295663"/>
                    <a:pt x="2328934" y="286137"/>
                    <a:pt x="2341254" y="276300"/>
                  </a:cubicBezTo>
                  <a:cubicBezTo>
                    <a:pt x="2354935" y="259325"/>
                    <a:pt x="2372362" y="248940"/>
                    <a:pt x="2391391" y="239293"/>
                  </a:cubicBezTo>
                  <a:cubicBezTo>
                    <a:pt x="2399891" y="233514"/>
                    <a:pt x="2406361" y="225827"/>
                    <a:pt x="2416699" y="228667"/>
                  </a:cubicBezTo>
                  <a:cubicBezTo>
                    <a:pt x="2443916" y="216011"/>
                    <a:pt x="2457860" y="181682"/>
                    <a:pt x="2494483" y="180174"/>
                  </a:cubicBezTo>
                  <a:cubicBezTo>
                    <a:pt x="2494483" y="180174"/>
                    <a:pt x="2494912" y="181344"/>
                    <a:pt x="2496514" y="182083"/>
                  </a:cubicBezTo>
                  <a:cubicBezTo>
                    <a:pt x="2496514" y="182083"/>
                    <a:pt x="2496514" y="182083"/>
                    <a:pt x="2496084" y="180913"/>
                  </a:cubicBezTo>
                  <a:lnTo>
                    <a:pt x="2494483" y="180174"/>
                  </a:lnTo>
                  <a:cubicBezTo>
                    <a:pt x="2496894" y="168667"/>
                    <a:pt x="2503798" y="162149"/>
                    <a:pt x="2515615" y="161789"/>
                  </a:cubicBezTo>
                  <a:cubicBezTo>
                    <a:pt x="2528554" y="146414"/>
                    <a:pt x="2548491" y="153693"/>
                    <a:pt x="2564439" y="146505"/>
                  </a:cubicBezTo>
                  <a:cubicBezTo>
                    <a:pt x="2573868" y="132421"/>
                    <a:pt x="2588887" y="133540"/>
                    <a:pt x="2602614" y="131151"/>
                  </a:cubicBezTo>
                  <a:cubicBezTo>
                    <a:pt x="2614386" y="116205"/>
                    <a:pt x="2629592" y="110618"/>
                    <a:pt x="2649719" y="111189"/>
                  </a:cubicBezTo>
                  <a:cubicBezTo>
                    <a:pt x="2672521" y="82898"/>
                    <a:pt x="2708524" y="86928"/>
                    <a:pt x="2736913" y="73842"/>
                  </a:cubicBezTo>
                  <a:cubicBezTo>
                    <a:pt x="2749110" y="60067"/>
                    <a:pt x="2764369" y="69064"/>
                    <a:pt x="2775757" y="67535"/>
                  </a:cubicBezTo>
                  <a:cubicBezTo>
                    <a:pt x="2786620" y="35665"/>
                    <a:pt x="2806987" y="44112"/>
                    <a:pt x="2825441" y="54590"/>
                  </a:cubicBezTo>
                  <a:cubicBezTo>
                    <a:pt x="2828210" y="54901"/>
                    <a:pt x="2830978" y="55211"/>
                    <a:pt x="2834610" y="57858"/>
                  </a:cubicBezTo>
                  <a:cubicBezTo>
                    <a:pt x="2857195" y="61509"/>
                    <a:pt x="2880902" y="50143"/>
                    <a:pt x="2903417" y="64439"/>
                  </a:cubicBezTo>
                  <a:cubicBezTo>
                    <a:pt x="2906186" y="64749"/>
                    <a:pt x="2908955" y="65059"/>
                    <a:pt x="2910986" y="66968"/>
                  </a:cubicBezTo>
                  <a:cubicBezTo>
                    <a:pt x="2934312" y="69018"/>
                    <a:pt x="2955417" y="75867"/>
                    <a:pt x="2971341" y="93912"/>
                  </a:cubicBezTo>
                  <a:cubicBezTo>
                    <a:pt x="2980678" y="115705"/>
                    <a:pt x="3002715" y="114245"/>
                    <a:pt x="3017970" y="123244"/>
                  </a:cubicBezTo>
                  <a:cubicBezTo>
                    <a:pt x="3044807" y="124003"/>
                    <a:pt x="3057962" y="141738"/>
                    <a:pt x="3066557" y="165131"/>
                  </a:cubicBezTo>
                  <a:cubicBezTo>
                    <a:pt x="3075103" y="173939"/>
                    <a:pt x="3085250" y="183486"/>
                    <a:pt x="3094968" y="191864"/>
                  </a:cubicBezTo>
                  <a:cubicBezTo>
                    <a:pt x="3095706" y="190265"/>
                    <a:pt x="3096448" y="188666"/>
                    <a:pt x="3097189" y="187066"/>
                  </a:cubicBezTo>
                  <a:cubicBezTo>
                    <a:pt x="3098117" y="178759"/>
                    <a:pt x="3100221" y="170021"/>
                    <a:pt x="3101149" y="161715"/>
                  </a:cubicBezTo>
                  <a:cubicBezTo>
                    <a:pt x="3097164" y="147249"/>
                    <a:pt x="3098286" y="132233"/>
                    <a:pt x="3107407" y="120916"/>
                  </a:cubicBezTo>
                  <a:cubicBezTo>
                    <a:pt x="3109198" y="114947"/>
                    <a:pt x="3110248" y="110579"/>
                    <a:pt x="3110868" y="105042"/>
                  </a:cubicBezTo>
                  <a:cubicBezTo>
                    <a:pt x="3110009" y="102702"/>
                    <a:pt x="3111058" y="98333"/>
                    <a:pt x="3109769" y="94825"/>
                  </a:cubicBezTo>
                  <a:cubicBezTo>
                    <a:pt x="3110271" y="85347"/>
                    <a:pt x="3110773" y="75870"/>
                    <a:pt x="3113185" y="64364"/>
                  </a:cubicBezTo>
                  <a:cubicBezTo>
                    <a:pt x="3122497" y="46340"/>
                    <a:pt x="3132545" y="26716"/>
                    <a:pt x="3143028" y="8262"/>
                  </a:cubicBezTo>
                  <a:cubicBezTo>
                    <a:pt x="3142526" y="17739"/>
                    <a:pt x="3142453" y="28387"/>
                    <a:pt x="3141954" y="37862"/>
                  </a:cubicBezTo>
                  <a:cubicBezTo>
                    <a:pt x="3175664" y="57338"/>
                    <a:pt x="3144844" y="107161"/>
                    <a:pt x="3182063" y="125347"/>
                  </a:cubicBezTo>
                  <a:cubicBezTo>
                    <a:pt x="3177815" y="128235"/>
                    <a:pt x="3173992" y="132296"/>
                    <a:pt x="3170174" y="136353"/>
                  </a:cubicBezTo>
                  <a:cubicBezTo>
                    <a:pt x="3174544" y="137403"/>
                    <a:pt x="3179032" y="142392"/>
                    <a:pt x="3184808" y="150889"/>
                  </a:cubicBezTo>
                  <a:cubicBezTo>
                    <a:pt x="3186098" y="154399"/>
                    <a:pt x="3188129" y="156307"/>
                    <a:pt x="3189418" y="159816"/>
                  </a:cubicBezTo>
                  <a:cubicBezTo>
                    <a:pt x="3195697" y="158836"/>
                    <a:pt x="3201235" y="159457"/>
                    <a:pt x="3205914" y="157738"/>
                  </a:cubicBezTo>
                  <a:cubicBezTo>
                    <a:pt x="3200972" y="176812"/>
                    <a:pt x="3198370" y="195026"/>
                    <a:pt x="3194168" y="212501"/>
                  </a:cubicBezTo>
                  <a:cubicBezTo>
                    <a:pt x="3195339" y="212071"/>
                    <a:pt x="3196507" y="211642"/>
                    <a:pt x="3196936" y="212811"/>
                  </a:cubicBezTo>
                  <a:cubicBezTo>
                    <a:pt x="3220144" y="210922"/>
                    <a:pt x="3242923" y="207863"/>
                    <a:pt x="3265005" y="220990"/>
                  </a:cubicBezTo>
                  <a:cubicBezTo>
                    <a:pt x="3258463" y="239324"/>
                    <a:pt x="3238480" y="217460"/>
                    <a:pt x="3231508" y="234625"/>
                  </a:cubicBezTo>
                  <a:cubicBezTo>
                    <a:pt x="3232368" y="236965"/>
                    <a:pt x="3232060" y="239733"/>
                    <a:pt x="3232178" y="243672"/>
                  </a:cubicBezTo>
                  <a:cubicBezTo>
                    <a:pt x="3256675" y="245291"/>
                    <a:pt x="3279138" y="245004"/>
                    <a:pt x="3287235" y="277872"/>
                  </a:cubicBezTo>
                  <a:cubicBezTo>
                    <a:pt x="3291962" y="290738"/>
                    <a:pt x="3321305" y="309164"/>
                    <a:pt x="3336104" y="277175"/>
                  </a:cubicBezTo>
                  <a:cubicBezTo>
                    <a:pt x="3296234" y="262618"/>
                    <a:pt x="3278184" y="213492"/>
                    <a:pt x="3310083" y="199117"/>
                  </a:cubicBezTo>
                  <a:cubicBezTo>
                    <a:pt x="3348140" y="179823"/>
                    <a:pt x="3329565" y="165408"/>
                    <a:pt x="3311062" y="140345"/>
                  </a:cubicBezTo>
                  <a:cubicBezTo>
                    <a:pt x="3340474" y="148125"/>
                    <a:pt x="3350430" y="164379"/>
                    <a:pt x="3358786" y="179895"/>
                  </a:cubicBezTo>
                  <a:cubicBezTo>
                    <a:pt x="3362726" y="179775"/>
                    <a:pt x="3365495" y="180085"/>
                    <a:pt x="3369436" y="179965"/>
                  </a:cubicBezTo>
                  <a:cubicBezTo>
                    <a:pt x="3369748" y="177195"/>
                    <a:pt x="3370485" y="175597"/>
                    <a:pt x="3369196" y="172087"/>
                  </a:cubicBezTo>
                  <a:cubicBezTo>
                    <a:pt x="3356162" y="158291"/>
                    <a:pt x="3357163" y="139338"/>
                    <a:pt x="3351888" y="121362"/>
                  </a:cubicBezTo>
                  <a:cubicBezTo>
                    <a:pt x="3326961" y="118573"/>
                    <a:pt x="3320206" y="103797"/>
                    <a:pt x="3326627" y="81524"/>
                  </a:cubicBezTo>
                  <a:cubicBezTo>
                    <a:pt x="3335698" y="55622"/>
                    <a:pt x="3353103" y="70469"/>
                    <a:pt x="3367810" y="74358"/>
                  </a:cubicBezTo>
                  <a:cubicBezTo>
                    <a:pt x="3376550" y="76456"/>
                    <a:pt x="3382639" y="82185"/>
                    <a:pt x="3389778" y="83544"/>
                  </a:cubicBezTo>
                  <a:cubicBezTo>
                    <a:pt x="3387269" y="65881"/>
                    <a:pt x="3385504" y="46616"/>
                    <a:pt x="3383736" y="27353"/>
                  </a:cubicBezTo>
                  <a:cubicBezTo>
                    <a:pt x="3380967" y="27041"/>
                    <a:pt x="3376597" y="25992"/>
                    <a:pt x="3375425" y="26423"/>
                  </a:cubicBezTo>
                  <a:cubicBezTo>
                    <a:pt x="3368359" y="14416"/>
                    <a:pt x="3370892" y="6848"/>
                    <a:pt x="3384619" y="4460"/>
                  </a:cubicBezTo>
                  <a:close/>
                  <a:moveTo>
                    <a:pt x="1000713" y="0"/>
                  </a:moveTo>
                  <a:cubicBezTo>
                    <a:pt x="1018319" y="15314"/>
                    <a:pt x="1026681" y="27218"/>
                    <a:pt x="1021570" y="49518"/>
                  </a:cubicBezTo>
                  <a:cubicBezTo>
                    <a:pt x="1002062" y="36263"/>
                    <a:pt x="999561" y="22206"/>
                    <a:pt x="1000713" y="0"/>
                  </a:cubicBezTo>
                  <a:close/>
                </a:path>
              </a:pathLst>
            </a:custGeom>
            <a:solidFill>
              <a:srgbClr val="F0646C">
                <a:alpha val="60000"/>
              </a:srgbClr>
            </a:solidFill>
            <a:ln>
              <a:noFill/>
            </a:ln>
          </p:spPr>
          <p:txBody>
            <a:bodyPr anchorCtr="0" anchor="ctr" bIns="22850" lIns="45725" spcFirstLastPara="1" rIns="45725" wrap="square" tIns="2285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747993"/>
                </a:solidFill>
                <a:latin typeface="Jost Light"/>
                <a:ea typeface="Jost Light"/>
                <a:cs typeface="Jost Light"/>
                <a:sym typeface="Jost Light"/>
              </a:endParaRPr>
            </a:p>
          </p:txBody>
        </p:sp>
        <p:sp>
          <p:nvSpPr>
            <p:cNvPr id="536" name="Google Shape;536;g311d5cb9a0a_0_276"/>
            <p:cNvSpPr/>
            <p:nvPr/>
          </p:nvSpPr>
          <p:spPr>
            <a:xfrm>
              <a:off x="2804307" y="4396997"/>
              <a:ext cx="3571662" cy="3281581"/>
            </a:xfrm>
            <a:custGeom>
              <a:rect b="b" l="l" r="r" t="t"/>
              <a:pathLst>
                <a:path extrusionOk="0" h="5446607" w="5928070">
                  <a:moveTo>
                    <a:pt x="5252296" y="1400731"/>
                  </a:moveTo>
                  <a:cubicBezTo>
                    <a:pt x="5257438" y="1399485"/>
                    <a:pt x="5263048" y="1400108"/>
                    <a:pt x="5268658" y="1404468"/>
                  </a:cubicBezTo>
                  <a:cubicBezTo>
                    <a:pt x="5289848" y="1451807"/>
                    <a:pt x="5299820" y="1501639"/>
                    <a:pt x="5294834" y="1552716"/>
                  </a:cubicBezTo>
                  <a:cubicBezTo>
                    <a:pt x="5293588" y="1576386"/>
                    <a:pt x="5302314" y="1591336"/>
                    <a:pt x="5325998" y="1600056"/>
                  </a:cubicBezTo>
                  <a:cubicBezTo>
                    <a:pt x="5342202" y="1605039"/>
                    <a:pt x="5358408" y="1615005"/>
                    <a:pt x="5373366" y="1623726"/>
                  </a:cubicBezTo>
                  <a:cubicBezTo>
                    <a:pt x="5392064" y="1636184"/>
                    <a:pt x="5397050" y="1653625"/>
                    <a:pt x="5378352" y="1667328"/>
                  </a:cubicBezTo>
                  <a:cubicBezTo>
                    <a:pt x="5335970" y="1697227"/>
                    <a:pt x="5352174" y="1735847"/>
                    <a:pt x="5363394" y="1771975"/>
                  </a:cubicBezTo>
                  <a:cubicBezTo>
                    <a:pt x="5373366" y="1799382"/>
                    <a:pt x="5385830" y="1825543"/>
                    <a:pt x="5397050" y="1850459"/>
                  </a:cubicBezTo>
                  <a:cubicBezTo>
                    <a:pt x="5405776" y="1871638"/>
                    <a:pt x="5407022" y="1892816"/>
                    <a:pt x="5399542" y="1915240"/>
                  </a:cubicBezTo>
                  <a:cubicBezTo>
                    <a:pt x="5393310" y="1928944"/>
                    <a:pt x="5389570" y="1945139"/>
                    <a:pt x="5383338" y="1957597"/>
                  </a:cubicBezTo>
                  <a:cubicBezTo>
                    <a:pt x="5343450" y="2038573"/>
                    <a:pt x="5349682" y="2124532"/>
                    <a:pt x="5340956" y="2210491"/>
                  </a:cubicBezTo>
                  <a:cubicBezTo>
                    <a:pt x="5332230" y="2293959"/>
                    <a:pt x="5353422" y="2371198"/>
                    <a:pt x="5380844" y="2450928"/>
                  </a:cubicBezTo>
                  <a:cubicBezTo>
                    <a:pt x="5409516" y="2535641"/>
                    <a:pt x="5448158" y="2619109"/>
                    <a:pt x="5458130" y="2710051"/>
                  </a:cubicBezTo>
                  <a:cubicBezTo>
                    <a:pt x="5460622" y="2736213"/>
                    <a:pt x="5460622" y="2762374"/>
                    <a:pt x="5450650" y="2787290"/>
                  </a:cubicBezTo>
                  <a:cubicBezTo>
                    <a:pt x="5428212" y="2844596"/>
                    <a:pt x="5418240" y="2905640"/>
                    <a:pt x="5428212" y="2965438"/>
                  </a:cubicBezTo>
                  <a:cubicBezTo>
                    <a:pt x="5438186" y="3021498"/>
                    <a:pt x="5454390" y="3076313"/>
                    <a:pt x="5490540" y="3122407"/>
                  </a:cubicBezTo>
                  <a:cubicBezTo>
                    <a:pt x="5496772" y="3132373"/>
                    <a:pt x="5503004" y="3141093"/>
                    <a:pt x="5505498" y="3152306"/>
                  </a:cubicBezTo>
                  <a:cubicBezTo>
                    <a:pt x="5511730" y="3205874"/>
                    <a:pt x="5542894" y="3239511"/>
                    <a:pt x="5589016" y="3263180"/>
                  </a:cubicBezTo>
                  <a:cubicBezTo>
                    <a:pt x="5628904" y="3283113"/>
                    <a:pt x="5657574" y="3311766"/>
                    <a:pt x="5666300" y="3359106"/>
                  </a:cubicBezTo>
                  <a:cubicBezTo>
                    <a:pt x="5671286" y="3391496"/>
                    <a:pt x="5693724" y="3421395"/>
                    <a:pt x="5703696" y="3453786"/>
                  </a:cubicBezTo>
                  <a:cubicBezTo>
                    <a:pt x="5707436" y="3467489"/>
                    <a:pt x="5719900" y="3473718"/>
                    <a:pt x="5734858" y="3473718"/>
                  </a:cubicBezTo>
                  <a:cubicBezTo>
                    <a:pt x="5751064" y="3472473"/>
                    <a:pt x="5764776" y="3463752"/>
                    <a:pt x="5767268" y="3448803"/>
                  </a:cubicBezTo>
                  <a:cubicBezTo>
                    <a:pt x="5774748" y="3405200"/>
                    <a:pt x="5800924" y="3366581"/>
                    <a:pt x="5799678" y="3319241"/>
                  </a:cubicBezTo>
                  <a:cubicBezTo>
                    <a:pt x="5799678" y="3279376"/>
                    <a:pt x="5824608" y="3250723"/>
                    <a:pt x="5847046" y="3220824"/>
                  </a:cubicBezTo>
                  <a:cubicBezTo>
                    <a:pt x="5854526" y="3209612"/>
                    <a:pt x="5866990" y="3205874"/>
                    <a:pt x="5879456" y="3207120"/>
                  </a:cubicBezTo>
                  <a:cubicBezTo>
                    <a:pt x="5905634" y="3212103"/>
                    <a:pt x="5911866" y="3197154"/>
                    <a:pt x="5913112" y="3174730"/>
                  </a:cubicBezTo>
                  <a:cubicBezTo>
                    <a:pt x="5914358" y="3161026"/>
                    <a:pt x="5905634" y="3141093"/>
                    <a:pt x="5928070" y="3133619"/>
                  </a:cubicBezTo>
                  <a:cubicBezTo>
                    <a:pt x="5925578" y="3274393"/>
                    <a:pt x="5911866" y="3412675"/>
                    <a:pt x="5885688" y="3549711"/>
                  </a:cubicBezTo>
                  <a:cubicBezTo>
                    <a:pt x="5854526" y="3717892"/>
                    <a:pt x="5817130" y="3884829"/>
                    <a:pt x="5782226" y="4053010"/>
                  </a:cubicBezTo>
                  <a:cubicBezTo>
                    <a:pt x="5778488" y="4070451"/>
                    <a:pt x="5773502" y="4089138"/>
                    <a:pt x="5766022" y="4106579"/>
                  </a:cubicBezTo>
                  <a:cubicBezTo>
                    <a:pt x="5716160" y="4227420"/>
                    <a:pt x="5678766" y="4354490"/>
                    <a:pt x="5627658" y="4475331"/>
                  </a:cubicBezTo>
                  <a:cubicBezTo>
                    <a:pt x="5577796" y="4593681"/>
                    <a:pt x="5519210" y="4709539"/>
                    <a:pt x="5454390" y="4820414"/>
                  </a:cubicBezTo>
                  <a:cubicBezTo>
                    <a:pt x="5434446" y="4854050"/>
                    <a:pt x="5405776" y="4882703"/>
                    <a:pt x="5378352" y="4911356"/>
                  </a:cubicBezTo>
                  <a:cubicBezTo>
                    <a:pt x="5363394" y="4895161"/>
                    <a:pt x="5357160" y="4872737"/>
                    <a:pt x="5343450" y="4855296"/>
                  </a:cubicBezTo>
                  <a:cubicBezTo>
                    <a:pt x="5324752" y="4827889"/>
                    <a:pt x="5301068" y="4815431"/>
                    <a:pt x="5266164" y="4819168"/>
                  </a:cubicBezTo>
                  <a:cubicBezTo>
                    <a:pt x="5217550" y="4824151"/>
                    <a:pt x="5170182" y="4827889"/>
                    <a:pt x="5121568" y="4827889"/>
                  </a:cubicBezTo>
                  <a:cubicBezTo>
                    <a:pt x="5082924" y="4827889"/>
                    <a:pt x="5075446" y="4820414"/>
                    <a:pt x="5071706" y="4783040"/>
                  </a:cubicBezTo>
                  <a:cubicBezTo>
                    <a:pt x="5071706" y="4780549"/>
                    <a:pt x="5070460" y="4779303"/>
                    <a:pt x="5070460" y="4776811"/>
                  </a:cubicBezTo>
                  <a:cubicBezTo>
                    <a:pt x="5067966" y="4765599"/>
                    <a:pt x="5067966" y="4750650"/>
                    <a:pt x="5061734" y="4741929"/>
                  </a:cubicBezTo>
                  <a:cubicBezTo>
                    <a:pt x="5051762" y="4728226"/>
                    <a:pt x="5040542" y="4745667"/>
                    <a:pt x="5030570" y="4746913"/>
                  </a:cubicBezTo>
                  <a:cubicBezTo>
                    <a:pt x="4999408" y="4748158"/>
                    <a:pt x="4970738" y="4746913"/>
                    <a:pt x="4944560" y="4729472"/>
                  </a:cubicBezTo>
                  <a:cubicBezTo>
                    <a:pt x="4924616" y="4715768"/>
                    <a:pt x="4903424" y="4712031"/>
                    <a:pt x="4883480" y="4725734"/>
                  </a:cubicBezTo>
                  <a:cubicBezTo>
                    <a:pt x="4859796" y="4738192"/>
                    <a:pt x="4837358" y="4720751"/>
                    <a:pt x="4812428" y="4730717"/>
                  </a:cubicBezTo>
                  <a:cubicBezTo>
                    <a:pt x="4791238" y="4739438"/>
                    <a:pt x="4763814" y="4739438"/>
                    <a:pt x="4740130" y="4741929"/>
                  </a:cubicBezTo>
                  <a:cubicBezTo>
                    <a:pt x="4730158" y="4714522"/>
                    <a:pt x="4708966" y="4707047"/>
                    <a:pt x="4681542" y="4700818"/>
                  </a:cubicBezTo>
                  <a:cubicBezTo>
                    <a:pt x="4650380" y="4694590"/>
                    <a:pt x="4621710" y="4673411"/>
                    <a:pt x="4586806" y="4682132"/>
                  </a:cubicBezTo>
                  <a:cubicBezTo>
                    <a:pt x="4583066" y="4694590"/>
                    <a:pt x="4593040" y="4698327"/>
                    <a:pt x="4600518" y="4700818"/>
                  </a:cubicBezTo>
                  <a:cubicBezTo>
                    <a:pt x="4637914" y="4720751"/>
                    <a:pt x="4675310" y="4736946"/>
                    <a:pt x="4718938" y="4735701"/>
                  </a:cubicBezTo>
                  <a:cubicBezTo>
                    <a:pt x="4725172" y="4734455"/>
                    <a:pt x="4732650" y="4734455"/>
                    <a:pt x="4737636" y="4739438"/>
                  </a:cubicBezTo>
                  <a:cubicBezTo>
                    <a:pt x="4740130" y="4741929"/>
                    <a:pt x="4740130" y="4744421"/>
                    <a:pt x="4738882" y="4748158"/>
                  </a:cubicBezTo>
                  <a:cubicBezTo>
                    <a:pt x="4701486" y="4773074"/>
                    <a:pt x="4667830" y="4775566"/>
                    <a:pt x="4627942" y="4749404"/>
                  </a:cubicBezTo>
                  <a:cubicBezTo>
                    <a:pt x="4589300" y="4721997"/>
                    <a:pt x="4544424" y="4702064"/>
                    <a:pt x="4510768" y="4665936"/>
                  </a:cubicBezTo>
                  <a:cubicBezTo>
                    <a:pt x="4500796" y="4657216"/>
                    <a:pt x="4489578" y="4649741"/>
                    <a:pt x="4492070" y="4633546"/>
                  </a:cubicBezTo>
                  <a:cubicBezTo>
                    <a:pt x="4533206" y="4618597"/>
                    <a:pt x="4576834" y="4631054"/>
                    <a:pt x="4619216" y="4626071"/>
                  </a:cubicBezTo>
                  <a:cubicBezTo>
                    <a:pt x="4684036" y="4619842"/>
                    <a:pt x="4751348" y="4617351"/>
                    <a:pt x="4814922" y="4637283"/>
                  </a:cubicBezTo>
                  <a:cubicBezTo>
                    <a:pt x="4824894" y="4639775"/>
                    <a:pt x="4834866" y="4638529"/>
                    <a:pt x="4844838" y="4636038"/>
                  </a:cubicBezTo>
                  <a:cubicBezTo>
                    <a:pt x="4857304" y="4631054"/>
                    <a:pt x="4863536" y="4619842"/>
                    <a:pt x="4864782" y="4607385"/>
                  </a:cubicBezTo>
                  <a:cubicBezTo>
                    <a:pt x="4866028" y="4593681"/>
                    <a:pt x="4857304" y="4587452"/>
                    <a:pt x="4846084" y="4583715"/>
                  </a:cubicBezTo>
                  <a:cubicBezTo>
                    <a:pt x="4827386" y="4577486"/>
                    <a:pt x="4807442" y="4573748"/>
                    <a:pt x="4788744" y="4565028"/>
                  </a:cubicBezTo>
                  <a:cubicBezTo>
                    <a:pt x="4778772" y="4560045"/>
                    <a:pt x="4771292" y="4565028"/>
                    <a:pt x="4777526" y="4577486"/>
                  </a:cubicBezTo>
                  <a:cubicBezTo>
                    <a:pt x="4783758" y="4592435"/>
                    <a:pt x="4791238" y="4604893"/>
                    <a:pt x="4773786" y="4614859"/>
                  </a:cubicBezTo>
                  <a:cubicBezTo>
                    <a:pt x="4760074" y="4623580"/>
                    <a:pt x="4747608" y="4616105"/>
                    <a:pt x="4738882" y="4606139"/>
                  </a:cubicBezTo>
                  <a:cubicBezTo>
                    <a:pt x="4726418" y="4593681"/>
                    <a:pt x="4710212" y="4577486"/>
                    <a:pt x="4725172" y="4561290"/>
                  </a:cubicBezTo>
                  <a:cubicBezTo>
                    <a:pt x="4746362" y="4536375"/>
                    <a:pt x="4738882" y="4522671"/>
                    <a:pt x="4713952" y="4508967"/>
                  </a:cubicBezTo>
                  <a:cubicBezTo>
                    <a:pt x="4706474" y="4503984"/>
                    <a:pt x="4700240" y="4497755"/>
                    <a:pt x="4702734" y="4487789"/>
                  </a:cubicBezTo>
                  <a:cubicBezTo>
                    <a:pt x="4705226" y="4476577"/>
                    <a:pt x="4715198" y="4471594"/>
                    <a:pt x="4725172" y="4471594"/>
                  </a:cubicBezTo>
                  <a:cubicBezTo>
                    <a:pt x="4753842" y="4471594"/>
                    <a:pt x="4781264" y="4464119"/>
                    <a:pt x="4808688" y="4456644"/>
                  </a:cubicBezTo>
                  <a:cubicBezTo>
                    <a:pt x="4821154" y="4452907"/>
                    <a:pt x="4833618" y="4455399"/>
                    <a:pt x="4841098" y="4466611"/>
                  </a:cubicBezTo>
                  <a:cubicBezTo>
                    <a:pt x="4848578" y="4476577"/>
                    <a:pt x="4857304" y="4480314"/>
                    <a:pt x="4866028" y="4470348"/>
                  </a:cubicBezTo>
                  <a:cubicBezTo>
                    <a:pt x="4876000" y="4459136"/>
                    <a:pt x="4871014" y="4450416"/>
                    <a:pt x="4859796" y="4442941"/>
                  </a:cubicBezTo>
                  <a:cubicBezTo>
                    <a:pt x="4843592" y="4432974"/>
                    <a:pt x="4834866" y="4419271"/>
                    <a:pt x="4834866" y="4399338"/>
                  </a:cubicBezTo>
                  <a:cubicBezTo>
                    <a:pt x="4836112" y="4379406"/>
                    <a:pt x="4841098" y="4363210"/>
                    <a:pt x="4862290" y="4355736"/>
                  </a:cubicBezTo>
                  <a:cubicBezTo>
                    <a:pt x="4877248" y="4349507"/>
                    <a:pt x="4888466" y="4335803"/>
                    <a:pt x="4908410" y="4330820"/>
                  </a:cubicBezTo>
                  <a:cubicBezTo>
                    <a:pt x="4878494" y="4323345"/>
                    <a:pt x="4867276" y="4303413"/>
                    <a:pt x="4853564" y="4285972"/>
                  </a:cubicBezTo>
                  <a:cubicBezTo>
                    <a:pt x="4847330" y="4277251"/>
                    <a:pt x="4844838" y="4268531"/>
                    <a:pt x="4838606" y="4261056"/>
                  </a:cubicBezTo>
                  <a:cubicBezTo>
                    <a:pt x="4813674" y="4233649"/>
                    <a:pt x="4817414" y="4218699"/>
                    <a:pt x="4849824" y="4203750"/>
                  </a:cubicBezTo>
                  <a:cubicBezTo>
                    <a:pt x="4858550" y="4200013"/>
                    <a:pt x="4867276" y="4196275"/>
                    <a:pt x="4877248" y="4193784"/>
                  </a:cubicBezTo>
                  <a:cubicBezTo>
                    <a:pt x="4895946" y="4188800"/>
                    <a:pt x="4914644" y="4190046"/>
                    <a:pt x="4920876" y="4209979"/>
                  </a:cubicBezTo>
                  <a:cubicBezTo>
                    <a:pt x="4928356" y="4229911"/>
                    <a:pt x="4934588" y="4251090"/>
                    <a:pt x="4904672" y="4262302"/>
                  </a:cubicBezTo>
                  <a:cubicBezTo>
                    <a:pt x="4902178" y="4263548"/>
                    <a:pt x="4910904" y="4268531"/>
                    <a:pt x="4913396" y="4272268"/>
                  </a:cubicBezTo>
                  <a:cubicBezTo>
                    <a:pt x="4917136" y="4278497"/>
                    <a:pt x="4919630" y="4288463"/>
                    <a:pt x="4930848" y="4283480"/>
                  </a:cubicBezTo>
                  <a:cubicBezTo>
                    <a:pt x="4938328" y="4279743"/>
                    <a:pt x="4938328" y="4271022"/>
                    <a:pt x="4939574" y="4263548"/>
                  </a:cubicBezTo>
                  <a:cubicBezTo>
                    <a:pt x="4940820" y="4227420"/>
                    <a:pt x="4948300" y="4221191"/>
                    <a:pt x="4983202" y="4216208"/>
                  </a:cubicBezTo>
                  <a:cubicBezTo>
                    <a:pt x="4995668" y="4214962"/>
                    <a:pt x="5013120" y="4219945"/>
                    <a:pt x="5013120" y="4200013"/>
                  </a:cubicBezTo>
                  <a:cubicBezTo>
                    <a:pt x="5013120" y="4182572"/>
                    <a:pt x="4999408" y="4173851"/>
                    <a:pt x="4981956" y="4173851"/>
                  </a:cubicBezTo>
                  <a:cubicBezTo>
                    <a:pt x="4966998" y="4172605"/>
                    <a:pt x="4952040" y="4173851"/>
                    <a:pt x="4938328" y="4167622"/>
                  </a:cubicBezTo>
                  <a:cubicBezTo>
                    <a:pt x="4922122" y="4160147"/>
                    <a:pt x="4912150" y="4148935"/>
                    <a:pt x="4910904" y="4130248"/>
                  </a:cubicBezTo>
                  <a:cubicBezTo>
                    <a:pt x="4908410" y="4111562"/>
                    <a:pt x="4919630" y="4101595"/>
                    <a:pt x="4934588" y="4095366"/>
                  </a:cubicBezTo>
                  <a:cubicBezTo>
                    <a:pt x="4957026" y="4085400"/>
                    <a:pt x="4975724" y="4070451"/>
                    <a:pt x="4993174" y="4053010"/>
                  </a:cubicBezTo>
                  <a:cubicBezTo>
                    <a:pt x="5004394" y="4043043"/>
                    <a:pt x="5013120" y="4025602"/>
                    <a:pt x="5031816" y="4034323"/>
                  </a:cubicBezTo>
                  <a:cubicBezTo>
                    <a:pt x="5050514" y="4043043"/>
                    <a:pt x="5051762" y="4061730"/>
                    <a:pt x="5049268" y="4079171"/>
                  </a:cubicBezTo>
                  <a:cubicBezTo>
                    <a:pt x="5046776" y="4101595"/>
                    <a:pt x="5049268" y="4120282"/>
                    <a:pt x="5065474" y="4136477"/>
                  </a:cubicBezTo>
                  <a:cubicBezTo>
                    <a:pt x="5084172" y="4155164"/>
                    <a:pt x="5095390" y="4155164"/>
                    <a:pt x="5109102" y="4135232"/>
                  </a:cubicBezTo>
                  <a:cubicBezTo>
                    <a:pt x="5161456" y="4055501"/>
                    <a:pt x="5192620" y="3970788"/>
                    <a:pt x="5173922" y="3873617"/>
                  </a:cubicBezTo>
                  <a:cubicBezTo>
                    <a:pt x="5162702" y="3820048"/>
                    <a:pt x="5177660" y="3773953"/>
                    <a:pt x="5205084" y="3729104"/>
                  </a:cubicBezTo>
                  <a:cubicBezTo>
                    <a:pt x="5225028" y="3696714"/>
                    <a:pt x="5221290" y="3656849"/>
                    <a:pt x="5230014" y="3621967"/>
                  </a:cubicBezTo>
                  <a:cubicBezTo>
                    <a:pt x="5232508" y="3616984"/>
                    <a:pt x="5230014" y="3613246"/>
                    <a:pt x="5232508" y="3609509"/>
                  </a:cubicBezTo>
                  <a:cubicBezTo>
                    <a:pt x="5249960" y="3558432"/>
                    <a:pt x="5241234" y="3512338"/>
                    <a:pt x="5220042" y="3464998"/>
                  </a:cubicBezTo>
                  <a:cubicBezTo>
                    <a:pt x="5217550" y="3451294"/>
                    <a:pt x="5215056" y="3437591"/>
                    <a:pt x="5208824" y="3425133"/>
                  </a:cubicBezTo>
                  <a:cubicBezTo>
                    <a:pt x="5192620" y="3391496"/>
                    <a:pt x="5212564" y="3360352"/>
                    <a:pt x="5218796" y="3329207"/>
                  </a:cubicBezTo>
                  <a:cubicBezTo>
                    <a:pt x="5220042" y="3317995"/>
                    <a:pt x="5235002" y="3322978"/>
                    <a:pt x="5243726" y="3327961"/>
                  </a:cubicBezTo>
                  <a:cubicBezTo>
                    <a:pt x="5252452" y="3332944"/>
                    <a:pt x="5249960" y="3345402"/>
                    <a:pt x="5257438" y="3352877"/>
                  </a:cubicBezTo>
                  <a:cubicBezTo>
                    <a:pt x="5269904" y="3346648"/>
                    <a:pt x="5276136" y="3336682"/>
                    <a:pt x="5272396" y="3325470"/>
                  </a:cubicBezTo>
                  <a:cubicBezTo>
                    <a:pt x="5266164" y="3304291"/>
                    <a:pt x="5263672" y="3279376"/>
                    <a:pt x="5253698" y="3259443"/>
                  </a:cubicBezTo>
                  <a:cubicBezTo>
                    <a:pt x="5233754" y="3222070"/>
                    <a:pt x="5221290" y="3185942"/>
                    <a:pt x="5226276" y="3144831"/>
                  </a:cubicBezTo>
                  <a:cubicBezTo>
                    <a:pt x="5225028" y="3141093"/>
                    <a:pt x="5223782" y="3139848"/>
                    <a:pt x="5221290" y="3139848"/>
                  </a:cubicBezTo>
                  <a:cubicBezTo>
                    <a:pt x="5208824" y="3141093"/>
                    <a:pt x="5195112" y="3153551"/>
                    <a:pt x="5185140" y="3136110"/>
                  </a:cubicBezTo>
                  <a:cubicBezTo>
                    <a:pt x="5177660" y="3123652"/>
                    <a:pt x="5185140" y="3111195"/>
                    <a:pt x="5192620" y="3099982"/>
                  </a:cubicBezTo>
                  <a:cubicBezTo>
                    <a:pt x="5215056" y="3070084"/>
                    <a:pt x="5216304" y="3042676"/>
                    <a:pt x="5197606" y="3007794"/>
                  </a:cubicBezTo>
                  <a:cubicBezTo>
                    <a:pt x="5180154" y="2975404"/>
                    <a:pt x="5191372" y="2949242"/>
                    <a:pt x="5223782" y="2930556"/>
                  </a:cubicBezTo>
                  <a:cubicBezTo>
                    <a:pt x="5232508" y="2925572"/>
                    <a:pt x="5241234" y="2918098"/>
                    <a:pt x="5243726" y="2901903"/>
                  </a:cubicBezTo>
                  <a:cubicBezTo>
                    <a:pt x="5218796" y="2906886"/>
                    <a:pt x="5198852" y="2896919"/>
                    <a:pt x="5183894" y="2878233"/>
                  </a:cubicBezTo>
                  <a:cubicBezTo>
                    <a:pt x="5165196" y="2859546"/>
                    <a:pt x="5150238" y="2842105"/>
                    <a:pt x="5173922" y="2817189"/>
                  </a:cubicBezTo>
                  <a:cubicBezTo>
                    <a:pt x="5178908" y="2812206"/>
                    <a:pt x="5178908" y="2802240"/>
                    <a:pt x="5177660" y="2794765"/>
                  </a:cubicBezTo>
                  <a:cubicBezTo>
                    <a:pt x="5173922" y="2774832"/>
                    <a:pt x="5178908" y="2759883"/>
                    <a:pt x="5197606" y="2747425"/>
                  </a:cubicBezTo>
                  <a:cubicBezTo>
                    <a:pt x="5211318" y="2736213"/>
                    <a:pt x="5211318" y="2722509"/>
                    <a:pt x="5203838" y="2705068"/>
                  </a:cubicBezTo>
                  <a:cubicBezTo>
                    <a:pt x="5181400" y="2662712"/>
                    <a:pt x="5182646" y="2661466"/>
                    <a:pt x="5132786" y="2666449"/>
                  </a:cubicBezTo>
                  <a:cubicBezTo>
                    <a:pt x="5119074" y="2667695"/>
                    <a:pt x="5107856" y="2666449"/>
                    <a:pt x="5099130" y="2656483"/>
                  </a:cubicBezTo>
                  <a:cubicBezTo>
                    <a:pt x="5085418" y="2640287"/>
                    <a:pt x="5070460" y="2622846"/>
                    <a:pt x="5055502" y="2606651"/>
                  </a:cubicBezTo>
                  <a:cubicBezTo>
                    <a:pt x="5051762" y="2601668"/>
                    <a:pt x="5048022" y="2594193"/>
                    <a:pt x="5049268" y="2587964"/>
                  </a:cubicBezTo>
                  <a:cubicBezTo>
                    <a:pt x="5061734" y="2558066"/>
                    <a:pt x="5049268" y="2530658"/>
                    <a:pt x="5036804" y="2504497"/>
                  </a:cubicBezTo>
                  <a:cubicBezTo>
                    <a:pt x="5030570" y="2489547"/>
                    <a:pt x="5033064" y="2474598"/>
                    <a:pt x="5034310" y="2458403"/>
                  </a:cubicBezTo>
                  <a:cubicBezTo>
                    <a:pt x="5038050" y="2423521"/>
                    <a:pt x="5025584" y="2403588"/>
                    <a:pt x="4991928" y="2396113"/>
                  </a:cubicBezTo>
                  <a:cubicBezTo>
                    <a:pt x="4965750" y="2389884"/>
                    <a:pt x="4958272" y="2374935"/>
                    <a:pt x="4948300" y="2350019"/>
                  </a:cubicBezTo>
                  <a:cubicBezTo>
                    <a:pt x="4932094" y="2312646"/>
                    <a:pt x="4944560" y="2283993"/>
                    <a:pt x="4963258" y="2256585"/>
                  </a:cubicBezTo>
                  <a:cubicBezTo>
                    <a:pt x="4959518" y="2250356"/>
                    <a:pt x="4958272" y="2249111"/>
                    <a:pt x="4955778" y="2249111"/>
                  </a:cubicBezTo>
                  <a:cubicBezTo>
                    <a:pt x="4942066" y="2247865"/>
                    <a:pt x="4924616" y="2247865"/>
                    <a:pt x="4920876" y="2231670"/>
                  </a:cubicBezTo>
                  <a:cubicBezTo>
                    <a:pt x="4917136" y="2212983"/>
                    <a:pt x="4933342" y="2206754"/>
                    <a:pt x="4943314" y="2198033"/>
                  </a:cubicBezTo>
                  <a:cubicBezTo>
                    <a:pt x="4986942" y="2161906"/>
                    <a:pt x="5023092" y="2119549"/>
                    <a:pt x="5046776" y="2067226"/>
                  </a:cubicBezTo>
                  <a:cubicBezTo>
                    <a:pt x="5065474" y="2024869"/>
                    <a:pt x="5033064" y="1980021"/>
                    <a:pt x="4986942" y="1983758"/>
                  </a:cubicBezTo>
                  <a:cubicBezTo>
                    <a:pt x="4973230" y="1985004"/>
                    <a:pt x="4959518" y="1987496"/>
                    <a:pt x="4949546" y="1977529"/>
                  </a:cubicBezTo>
                  <a:cubicBezTo>
                    <a:pt x="4943314" y="1970055"/>
                    <a:pt x="4947054" y="1962580"/>
                    <a:pt x="4952040" y="1956351"/>
                  </a:cubicBezTo>
                  <a:cubicBezTo>
                    <a:pt x="4962012" y="1941402"/>
                    <a:pt x="4975724" y="1933927"/>
                    <a:pt x="4990682" y="1940156"/>
                  </a:cubicBezTo>
                  <a:cubicBezTo>
                    <a:pt x="5021844" y="1953859"/>
                    <a:pt x="5038050" y="1936418"/>
                    <a:pt x="5054254" y="1915240"/>
                  </a:cubicBezTo>
                  <a:cubicBezTo>
                    <a:pt x="5072952" y="1890324"/>
                    <a:pt x="5087910" y="1862917"/>
                    <a:pt x="5109102" y="1840493"/>
                  </a:cubicBezTo>
                  <a:cubicBezTo>
                    <a:pt x="5122814" y="1824298"/>
                    <a:pt x="5136526" y="1809348"/>
                    <a:pt x="5157716" y="1803119"/>
                  </a:cubicBezTo>
                  <a:cubicBezTo>
                    <a:pt x="5165196" y="1800628"/>
                    <a:pt x="5175168" y="1799382"/>
                    <a:pt x="5173922" y="1789416"/>
                  </a:cubicBezTo>
                  <a:cubicBezTo>
                    <a:pt x="5173922" y="1778204"/>
                    <a:pt x="5162702" y="1776958"/>
                    <a:pt x="5153976" y="1775712"/>
                  </a:cubicBezTo>
                  <a:cubicBezTo>
                    <a:pt x="5134032" y="1774466"/>
                    <a:pt x="5114088" y="1773220"/>
                    <a:pt x="5095390" y="1765746"/>
                  </a:cubicBezTo>
                  <a:cubicBezTo>
                    <a:pt x="5080432" y="1760762"/>
                    <a:pt x="5069212" y="1765746"/>
                    <a:pt x="5069212" y="1784432"/>
                  </a:cubicBezTo>
                  <a:cubicBezTo>
                    <a:pt x="5067966" y="1790661"/>
                    <a:pt x="5069212" y="1796890"/>
                    <a:pt x="5065474" y="1803119"/>
                  </a:cubicBezTo>
                  <a:cubicBezTo>
                    <a:pt x="5055502" y="1821806"/>
                    <a:pt x="5044282" y="1839247"/>
                    <a:pt x="5020598" y="1836755"/>
                  </a:cubicBezTo>
                  <a:cubicBezTo>
                    <a:pt x="4995668" y="1834264"/>
                    <a:pt x="4995668" y="1813086"/>
                    <a:pt x="4993174" y="1794399"/>
                  </a:cubicBezTo>
                  <a:cubicBezTo>
                    <a:pt x="4993174" y="1788170"/>
                    <a:pt x="4991928" y="1780695"/>
                    <a:pt x="4993174" y="1774466"/>
                  </a:cubicBezTo>
                  <a:cubicBezTo>
                    <a:pt x="5010626" y="1728372"/>
                    <a:pt x="4981956" y="1692244"/>
                    <a:pt x="4969490" y="1652379"/>
                  </a:cubicBezTo>
                  <a:cubicBezTo>
                    <a:pt x="4963258" y="1632446"/>
                    <a:pt x="4942066" y="1624972"/>
                    <a:pt x="4925862" y="1615005"/>
                  </a:cubicBezTo>
                  <a:cubicBezTo>
                    <a:pt x="4914644" y="1608777"/>
                    <a:pt x="4899686" y="1603793"/>
                    <a:pt x="4900932" y="1587598"/>
                  </a:cubicBezTo>
                  <a:cubicBezTo>
                    <a:pt x="4903424" y="1568911"/>
                    <a:pt x="4915890" y="1560191"/>
                    <a:pt x="4929602" y="1552716"/>
                  </a:cubicBezTo>
                  <a:cubicBezTo>
                    <a:pt x="4949546" y="1542750"/>
                    <a:pt x="4970738" y="1547733"/>
                    <a:pt x="4990682" y="1546487"/>
                  </a:cubicBezTo>
                  <a:cubicBezTo>
                    <a:pt x="4993174" y="1532784"/>
                    <a:pt x="4984448" y="1526555"/>
                    <a:pt x="4979462" y="1519080"/>
                  </a:cubicBezTo>
                  <a:cubicBezTo>
                    <a:pt x="4965750" y="1491673"/>
                    <a:pt x="4973230" y="1482952"/>
                    <a:pt x="4998160" y="1468003"/>
                  </a:cubicBezTo>
                  <a:cubicBezTo>
                    <a:pt x="5051762" y="1435612"/>
                    <a:pt x="5111594" y="1444333"/>
                    <a:pt x="5167688" y="1433121"/>
                  </a:cubicBezTo>
                  <a:cubicBezTo>
                    <a:pt x="5192620" y="1428138"/>
                    <a:pt x="5216304" y="1424400"/>
                    <a:pt x="5238740" y="1408205"/>
                  </a:cubicBezTo>
                  <a:cubicBezTo>
                    <a:pt x="5242480" y="1405091"/>
                    <a:pt x="5247154" y="1401976"/>
                    <a:pt x="5252296" y="1400731"/>
                  </a:cubicBezTo>
                  <a:close/>
                  <a:moveTo>
                    <a:pt x="1171976" y="928601"/>
                  </a:moveTo>
                  <a:lnTo>
                    <a:pt x="1169990" y="928758"/>
                  </a:lnTo>
                  <a:lnTo>
                    <a:pt x="1172974" y="928924"/>
                  </a:lnTo>
                  <a:close/>
                  <a:moveTo>
                    <a:pt x="1108716" y="907601"/>
                  </a:moveTo>
                  <a:lnTo>
                    <a:pt x="1105880" y="908956"/>
                  </a:lnTo>
                  <a:lnTo>
                    <a:pt x="1108754" y="909274"/>
                  </a:lnTo>
                  <a:lnTo>
                    <a:pt x="1116228" y="913561"/>
                  </a:lnTo>
                  <a:lnTo>
                    <a:pt x="1116132" y="913446"/>
                  </a:lnTo>
                  <a:cubicBezTo>
                    <a:pt x="1113146" y="910413"/>
                    <a:pt x="1110710" y="908543"/>
                    <a:pt x="1108716" y="907601"/>
                  </a:cubicBezTo>
                  <a:close/>
                  <a:moveTo>
                    <a:pt x="4447666" y="390148"/>
                  </a:moveTo>
                  <a:cubicBezTo>
                    <a:pt x="4490014" y="423757"/>
                    <a:pt x="4531120" y="457367"/>
                    <a:pt x="4573468" y="490976"/>
                  </a:cubicBezTo>
                  <a:cubicBezTo>
                    <a:pt x="4572224" y="504669"/>
                    <a:pt x="4542330" y="509648"/>
                    <a:pt x="4554786" y="522096"/>
                  </a:cubicBezTo>
                  <a:cubicBezTo>
                    <a:pt x="4569732" y="538279"/>
                    <a:pt x="4593398" y="529565"/>
                    <a:pt x="4612082" y="518362"/>
                  </a:cubicBezTo>
                  <a:cubicBezTo>
                    <a:pt x="4629520" y="527075"/>
                    <a:pt x="4640730" y="542013"/>
                    <a:pt x="4653186" y="555706"/>
                  </a:cubicBezTo>
                  <a:cubicBezTo>
                    <a:pt x="4651940" y="574378"/>
                    <a:pt x="4638238" y="571888"/>
                    <a:pt x="4627028" y="570643"/>
                  </a:cubicBezTo>
                  <a:cubicBezTo>
                    <a:pt x="4578452" y="568154"/>
                    <a:pt x="4531120" y="560685"/>
                    <a:pt x="4483788" y="580602"/>
                  </a:cubicBezTo>
                  <a:cubicBezTo>
                    <a:pt x="4463858" y="589315"/>
                    <a:pt x="4445174" y="574378"/>
                    <a:pt x="4440192" y="551971"/>
                  </a:cubicBezTo>
                  <a:cubicBezTo>
                    <a:pt x="4433964" y="527075"/>
                    <a:pt x="4420262" y="510893"/>
                    <a:pt x="4395352" y="504669"/>
                  </a:cubicBezTo>
                  <a:cubicBezTo>
                    <a:pt x="4382896" y="502179"/>
                    <a:pt x="4374176" y="492221"/>
                    <a:pt x="4364212" y="485997"/>
                  </a:cubicBezTo>
                  <a:cubicBezTo>
                    <a:pt x="4348020" y="476039"/>
                    <a:pt x="4330582" y="469815"/>
                    <a:pt x="4310652" y="478528"/>
                  </a:cubicBezTo>
                  <a:cubicBezTo>
                    <a:pt x="4299442" y="482263"/>
                    <a:pt x="4293214" y="490976"/>
                    <a:pt x="4293214" y="503424"/>
                  </a:cubicBezTo>
                  <a:cubicBezTo>
                    <a:pt x="4291968" y="514627"/>
                    <a:pt x="4298196" y="522096"/>
                    <a:pt x="4308160" y="527075"/>
                  </a:cubicBezTo>
                  <a:cubicBezTo>
                    <a:pt x="4313144" y="529565"/>
                    <a:pt x="4320616" y="532055"/>
                    <a:pt x="4325598" y="534544"/>
                  </a:cubicBezTo>
                  <a:cubicBezTo>
                    <a:pt x="4338054" y="543258"/>
                    <a:pt x="4343036" y="554461"/>
                    <a:pt x="4330582" y="564419"/>
                  </a:cubicBezTo>
                  <a:cubicBezTo>
                    <a:pt x="4316880" y="575622"/>
                    <a:pt x="4306916" y="590560"/>
                    <a:pt x="4298196" y="605498"/>
                  </a:cubicBezTo>
                  <a:cubicBezTo>
                    <a:pt x="4286986" y="622925"/>
                    <a:pt x="4269548" y="626659"/>
                    <a:pt x="4252110" y="622925"/>
                  </a:cubicBezTo>
                  <a:cubicBezTo>
                    <a:pt x="4229690" y="617946"/>
                    <a:pt x="4212252" y="622925"/>
                    <a:pt x="4199796" y="641597"/>
                  </a:cubicBezTo>
                  <a:cubicBezTo>
                    <a:pt x="4187340" y="661513"/>
                    <a:pt x="4194814" y="678941"/>
                    <a:pt x="4203532" y="697612"/>
                  </a:cubicBezTo>
                  <a:cubicBezTo>
                    <a:pt x="4237162" y="777279"/>
                    <a:pt x="4305670" y="810889"/>
                    <a:pt x="4381650" y="834540"/>
                  </a:cubicBezTo>
                  <a:cubicBezTo>
                    <a:pt x="4410298" y="842009"/>
                    <a:pt x="4436456" y="851967"/>
                    <a:pt x="4456384" y="874373"/>
                  </a:cubicBezTo>
                  <a:cubicBezTo>
                    <a:pt x="4470086" y="890556"/>
                    <a:pt x="4475068" y="905494"/>
                    <a:pt x="4462612" y="925410"/>
                  </a:cubicBezTo>
                  <a:cubicBezTo>
                    <a:pt x="4455138" y="934124"/>
                    <a:pt x="4451402" y="944082"/>
                    <a:pt x="4446420" y="954041"/>
                  </a:cubicBezTo>
                  <a:cubicBezTo>
                    <a:pt x="4440192" y="966489"/>
                    <a:pt x="4431472" y="972713"/>
                    <a:pt x="4417772" y="961509"/>
                  </a:cubicBezTo>
                  <a:cubicBezTo>
                    <a:pt x="4412790" y="957775"/>
                    <a:pt x="4407806" y="950306"/>
                    <a:pt x="4401580" y="957775"/>
                  </a:cubicBezTo>
                  <a:cubicBezTo>
                    <a:pt x="4395352" y="963999"/>
                    <a:pt x="4396596" y="972713"/>
                    <a:pt x="4399088" y="978937"/>
                  </a:cubicBezTo>
                  <a:cubicBezTo>
                    <a:pt x="4402824" y="987650"/>
                    <a:pt x="4410298" y="993874"/>
                    <a:pt x="4417772" y="997609"/>
                  </a:cubicBezTo>
                  <a:cubicBezTo>
                    <a:pt x="4433964" y="1005077"/>
                    <a:pt x="4441438" y="1016280"/>
                    <a:pt x="4441438" y="1033708"/>
                  </a:cubicBezTo>
                  <a:cubicBezTo>
                    <a:pt x="4441438" y="1052380"/>
                    <a:pt x="4457630" y="1077275"/>
                    <a:pt x="4440192" y="1089723"/>
                  </a:cubicBezTo>
                  <a:cubicBezTo>
                    <a:pt x="4420262" y="1105906"/>
                    <a:pt x="4394106" y="1118354"/>
                    <a:pt x="4369194" y="1128312"/>
                  </a:cubicBezTo>
                  <a:cubicBezTo>
                    <a:pt x="4353002" y="1133291"/>
                    <a:pt x="4340546" y="1118354"/>
                    <a:pt x="4329336" y="1108395"/>
                  </a:cubicBezTo>
                  <a:cubicBezTo>
                    <a:pt x="4314388" y="1093458"/>
                    <a:pt x="4298196" y="1089723"/>
                    <a:pt x="4278266" y="1100927"/>
                  </a:cubicBezTo>
                  <a:cubicBezTo>
                    <a:pt x="4255846" y="1113375"/>
                    <a:pt x="4229690" y="1119599"/>
                    <a:pt x="4203532" y="1120843"/>
                  </a:cubicBezTo>
                  <a:cubicBezTo>
                    <a:pt x="4182358" y="1122088"/>
                    <a:pt x="4168656" y="1129557"/>
                    <a:pt x="4169902" y="1153208"/>
                  </a:cubicBezTo>
                  <a:cubicBezTo>
                    <a:pt x="4171148" y="1169390"/>
                    <a:pt x="4162428" y="1183083"/>
                    <a:pt x="4152464" y="1195531"/>
                  </a:cubicBezTo>
                  <a:cubicBezTo>
                    <a:pt x="4133780" y="1214203"/>
                    <a:pt x="4133780" y="1239099"/>
                    <a:pt x="4126306" y="1261505"/>
                  </a:cubicBezTo>
                  <a:cubicBezTo>
                    <a:pt x="4122570" y="1273953"/>
                    <a:pt x="4130044" y="1273953"/>
                    <a:pt x="4137516" y="1276443"/>
                  </a:cubicBezTo>
                  <a:cubicBezTo>
                    <a:pt x="4178620" y="1293870"/>
                    <a:pt x="4184848" y="1315031"/>
                    <a:pt x="4157446" y="1347396"/>
                  </a:cubicBezTo>
                  <a:cubicBezTo>
                    <a:pt x="4146236" y="1359844"/>
                    <a:pt x="4148726" y="1366068"/>
                    <a:pt x="4159938" y="1373537"/>
                  </a:cubicBezTo>
                  <a:cubicBezTo>
                    <a:pt x="4169902" y="1382250"/>
                    <a:pt x="4179866" y="1394698"/>
                    <a:pt x="4171148" y="1408391"/>
                  </a:cubicBezTo>
                  <a:cubicBezTo>
                    <a:pt x="4157446" y="1425818"/>
                    <a:pt x="4137516" y="1428308"/>
                    <a:pt x="4116342" y="1427063"/>
                  </a:cubicBezTo>
                  <a:cubicBezTo>
                    <a:pt x="4101396" y="1424574"/>
                    <a:pt x="4096412" y="1410881"/>
                    <a:pt x="4095168" y="1397188"/>
                  </a:cubicBezTo>
                  <a:cubicBezTo>
                    <a:pt x="4088940" y="1338683"/>
                    <a:pt x="4087694" y="1336193"/>
                    <a:pt x="4061536" y="1301339"/>
                  </a:cubicBezTo>
                  <a:cubicBezTo>
                    <a:pt x="4052818" y="1310052"/>
                    <a:pt x="4050326" y="1320011"/>
                    <a:pt x="4044098" y="1328724"/>
                  </a:cubicBezTo>
                  <a:cubicBezTo>
                    <a:pt x="4011714" y="1384740"/>
                    <a:pt x="3969364" y="1400922"/>
                    <a:pt x="3909576" y="1378516"/>
                  </a:cubicBezTo>
                  <a:cubicBezTo>
                    <a:pt x="3875946" y="1367313"/>
                    <a:pt x="3844806" y="1359844"/>
                    <a:pt x="3806194" y="1368558"/>
                  </a:cubicBezTo>
                  <a:cubicBezTo>
                    <a:pt x="3822386" y="1377271"/>
                    <a:pt x="3837332" y="1377271"/>
                    <a:pt x="3849788" y="1383495"/>
                  </a:cubicBezTo>
                  <a:cubicBezTo>
                    <a:pt x="3867226" y="1390964"/>
                    <a:pt x="3875946" y="1403412"/>
                    <a:pt x="3877192" y="1422084"/>
                  </a:cubicBezTo>
                  <a:cubicBezTo>
                    <a:pt x="3877192" y="1442001"/>
                    <a:pt x="3860998" y="1438266"/>
                    <a:pt x="3848544" y="1440756"/>
                  </a:cubicBezTo>
                  <a:cubicBezTo>
                    <a:pt x="3834842" y="1444490"/>
                    <a:pt x="3828614" y="1454449"/>
                    <a:pt x="3827368" y="1468141"/>
                  </a:cubicBezTo>
                  <a:cubicBezTo>
                    <a:pt x="3826122" y="1474365"/>
                    <a:pt x="3828614" y="1481834"/>
                    <a:pt x="3834842" y="1484324"/>
                  </a:cubicBezTo>
                  <a:cubicBezTo>
                    <a:pt x="3848544" y="1489303"/>
                    <a:pt x="3859754" y="1481834"/>
                    <a:pt x="3867226" y="1473121"/>
                  </a:cubicBezTo>
                  <a:cubicBezTo>
                    <a:pt x="3883420" y="1454449"/>
                    <a:pt x="3888402" y="1432042"/>
                    <a:pt x="3880928" y="1408391"/>
                  </a:cubicBezTo>
                  <a:cubicBezTo>
                    <a:pt x="3877192" y="1397188"/>
                    <a:pt x="3874700" y="1385985"/>
                    <a:pt x="3888402" y="1379761"/>
                  </a:cubicBezTo>
                  <a:cubicBezTo>
                    <a:pt x="3899612" y="1374782"/>
                    <a:pt x="3909576" y="1379761"/>
                    <a:pt x="3918296" y="1388474"/>
                  </a:cubicBezTo>
                  <a:cubicBezTo>
                    <a:pt x="3933242" y="1403412"/>
                    <a:pt x="3941962" y="1420839"/>
                    <a:pt x="3930752" y="1444490"/>
                  </a:cubicBezTo>
                  <a:cubicBezTo>
                    <a:pt x="3912068" y="1484324"/>
                    <a:pt x="3899612" y="1526647"/>
                    <a:pt x="3875946" y="1563991"/>
                  </a:cubicBezTo>
                  <a:cubicBezTo>
                    <a:pt x="3859754" y="1591376"/>
                    <a:pt x="3858508" y="1620007"/>
                    <a:pt x="3874700" y="1648637"/>
                  </a:cubicBezTo>
                  <a:cubicBezTo>
                    <a:pt x="3893384" y="1682246"/>
                    <a:pt x="3893384" y="1720835"/>
                    <a:pt x="3917050" y="1751955"/>
                  </a:cubicBezTo>
                  <a:cubicBezTo>
                    <a:pt x="3918296" y="1756934"/>
                    <a:pt x="3919540" y="1761913"/>
                    <a:pt x="3920786" y="1766892"/>
                  </a:cubicBezTo>
                  <a:cubicBezTo>
                    <a:pt x="3920786" y="1774361"/>
                    <a:pt x="3920786" y="1779340"/>
                    <a:pt x="3923278" y="1786809"/>
                  </a:cubicBezTo>
                  <a:cubicBezTo>
                    <a:pt x="3933242" y="1825398"/>
                    <a:pt x="3929506" y="1830377"/>
                    <a:pt x="3889648" y="1834111"/>
                  </a:cubicBezTo>
                  <a:cubicBezTo>
                    <a:pt x="3883420" y="1832867"/>
                    <a:pt x="3879682" y="1832867"/>
                    <a:pt x="3874700" y="1830377"/>
                  </a:cubicBezTo>
                  <a:cubicBezTo>
                    <a:pt x="3852280" y="1822908"/>
                    <a:pt x="3832350" y="1812950"/>
                    <a:pt x="3831104" y="1785564"/>
                  </a:cubicBezTo>
                  <a:cubicBezTo>
                    <a:pt x="3828614" y="1763158"/>
                    <a:pt x="3816158" y="1773116"/>
                    <a:pt x="3804948" y="1776851"/>
                  </a:cubicBezTo>
                  <a:cubicBezTo>
                    <a:pt x="3801212" y="1779340"/>
                    <a:pt x="3796228" y="1779340"/>
                    <a:pt x="3792492" y="1780585"/>
                  </a:cubicBezTo>
                  <a:cubicBezTo>
                    <a:pt x="3782528" y="1781830"/>
                    <a:pt x="3771318" y="1780585"/>
                    <a:pt x="3762598" y="1780585"/>
                  </a:cubicBezTo>
                  <a:cubicBezTo>
                    <a:pt x="3711530" y="1783075"/>
                    <a:pt x="3692846" y="1755689"/>
                    <a:pt x="3704056" y="1703408"/>
                  </a:cubicBezTo>
                  <a:cubicBezTo>
                    <a:pt x="3710284" y="1668554"/>
                    <a:pt x="3706548" y="1637434"/>
                    <a:pt x="3697828" y="1606314"/>
                  </a:cubicBezTo>
                  <a:cubicBezTo>
                    <a:pt x="3687864" y="1567725"/>
                    <a:pt x="3695338" y="1556522"/>
                    <a:pt x="3736442" y="1561501"/>
                  </a:cubicBezTo>
                  <a:cubicBezTo>
                    <a:pt x="3741424" y="1561501"/>
                    <a:pt x="3745160" y="1562746"/>
                    <a:pt x="3750142" y="1561501"/>
                  </a:cubicBezTo>
                  <a:cubicBezTo>
                    <a:pt x="3763844" y="1560256"/>
                    <a:pt x="3773808" y="1550298"/>
                    <a:pt x="3777546" y="1537850"/>
                  </a:cubicBezTo>
                  <a:cubicBezTo>
                    <a:pt x="3782528" y="1522912"/>
                    <a:pt x="3768826" y="1519178"/>
                    <a:pt x="3760108" y="1514199"/>
                  </a:cubicBezTo>
                  <a:cubicBezTo>
                    <a:pt x="3726476" y="1494282"/>
                    <a:pt x="3725230" y="1490548"/>
                    <a:pt x="3733950" y="1454449"/>
                  </a:cubicBezTo>
                  <a:cubicBezTo>
                    <a:pt x="3721494" y="1450714"/>
                    <a:pt x="3712776" y="1459428"/>
                    <a:pt x="3704056" y="1463162"/>
                  </a:cubicBezTo>
                  <a:cubicBezTo>
                    <a:pt x="3689110" y="1469386"/>
                    <a:pt x="3674162" y="1473121"/>
                    <a:pt x="3661706" y="1459428"/>
                  </a:cubicBezTo>
                  <a:cubicBezTo>
                    <a:pt x="3650496" y="1445735"/>
                    <a:pt x="3651742" y="1430797"/>
                    <a:pt x="3660460" y="1415860"/>
                  </a:cubicBezTo>
                  <a:cubicBezTo>
                    <a:pt x="3681636" y="1382250"/>
                    <a:pt x="3681636" y="1382250"/>
                    <a:pt x="3666688" y="1343662"/>
                  </a:cubicBezTo>
                  <a:cubicBezTo>
                    <a:pt x="3641778" y="1353620"/>
                    <a:pt x="3620602" y="1363579"/>
                    <a:pt x="3631812" y="1397188"/>
                  </a:cubicBezTo>
                  <a:cubicBezTo>
                    <a:pt x="3634304" y="1407146"/>
                    <a:pt x="3628076" y="1414615"/>
                    <a:pt x="3623094" y="1422084"/>
                  </a:cubicBezTo>
                  <a:cubicBezTo>
                    <a:pt x="3610638" y="1434532"/>
                    <a:pt x="3604410" y="1448225"/>
                    <a:pt x="3600674" y="1465652"/>
                  </a:cubicBezTo>
                  <a:cubicBezTo>
                    <a:pt x="3593200" y="1494282"/>
                    <a:pt x="3573270" y="1504240"/>
                    <a:pt x="3543376" y="1493037"/>
                  </a:cubicBezTo>
                  <a:cubicBezTo>
                    <a:pt x="3533412" y="1489303"/>
                    <a:pt x="3530920" y="1493037"/>
                    <a:pt x="3524694" y="1499261"/>
                  </a:cubicBezTo>
                  <a:cubicBezTo>
                    <a:pt x="3494800" y="1534116"/>
                    <a:pt x="3494800" y="1534116"/>
                    <a:pt x="3456186" y="1506730"/>
                  </a:cubicBezTo>
                  <a:cubicBezTo>
                    <a:pt x="3453696" y="1505485"/>
                    <a:pt x="3451204" y="1504240"/>
                    <a:pt x="3446222" y="1505485"/>
                  </a:cubicBezTo>
                  <a:cubicBezTo>
                    <a:pt x="3441240" y="1517933"/>
                    <a:pt x="3451204" y="1527892"/>
                    <a:pt x="3453696" y="1539095"/>
                  </a:cubicBezTo>
                  <a:cubicBezTo>
                    <a:pt x="3459924" y="1567725"/>
                    <a:pt x="3446222" y="1585152"/>
                    <a:pt x="3420064" y="1580173"/>
                  </a:cubicBezTo>
                  <a:cubicBezTo>
                    <a:pt x="3385188" y="1572704"/>
                    <a:pt x="3354050" y="1577683"/>
                    <a:pt x="3320418" y="1590131"/>
                  </a:cubicBezTo>
                  <a:cubicBezTo>
                    <a:pt x="3285542" y="1605069"/>
                    <a:pt x="3265614" y="1585152"/>
                    <a:pt x="3264368" y="1541584"/>
                  </a:cubicBezTo>
                  <a:cubicBezTo>
                    <a:pt x="3264368" y="1531626"/>
                    <a:pt x="3273086" y="1517933"/>
                    <a:pt x="3259386" y="1511709"/>
                  </a:cubicBezTo>
                  <a:cubicBezTo>
                    <a:pt x="3250666" y="1507975"/>
                    <a:pt x="3243192" y="1519178"/>
                    <a:pt x="3235720" y="1525402"/>
                  </a:cubicBezTo>
                  <a:cubicBezTo>
                    <a:pt x="3205826" y="1547808"/>
                    <a:pt x="3169704" y="1540340"/>
                    <a:pt x="3152266" y="1505485"/>
                  </a:cubicBezTo>
                  <a:cubicBezTo>
                    <a:pt x="3146038" y="1494282"/>
                    <a:pt x="3142302" y="1478100"/>
                    <a:pt x="3126108" y="1488058"/>
                  </a:cubicBezTo>
                  <a:cubicBezTo>
                    <a:pt x="3112408" y="1496772"/>
                    <a:pt x="3108670" y="1509220"/>
                    <a:pt x="3121126" y="1526647"/>
                  </a:cubicBezTo>
                  <a:cubicBezTo>
                    <a:pt x="3136074" y="1545319"/>
                    <a:pt x="3129846" y="1567725"/>
                    <a:pt x="3111162" y="1580173"/>
                  </a:cubicBezTo>
                  <a:cubicBezTo>
                    <a:pt x="3104934" y="1583907"/>
                    <a:pt x="3094970" y="1588887"/>
                    <a:pt x="3093724" y="1583907"/>
                  </a:cubicBezTo>
                  <a:cubicBezTo>
                    <a:pt x="3080022" y="1555277"/>
                    <a:pt x="3031444" y="1555277"/>
                    <a:pt x="3031444" y="1514199"/>
                  </a:cubicBezTo>
                  <a:cubicBezTo>
                    <a:pt x="2987850" y="1539095"/>
                    <a:pt x="2962938" y="1505485"/>
                    <a:pt x="2940518" y="1479345"/>
                  </a:cubicBezTo>
                  <a:cubicBezTo>
                    <a:pt x="2919342" y="1456938"/>
                    <a:pt x="2903150" y="1446980"/>
                    <a:pt x="2870766" y="1454449"/>
                  </a:cubicBezTo>
                  <a:cubicBezTo>
                    <a:pt x="2843362" y="1461917"/>
                    <a:pt x="2814714" y="1446980"/>
                    <a:pt x="2788558" y="1437021"/>
                  </a:cubicBezTo>
                  <a:cubicBezTo>
                    <a:pt x="2767382" y="1430797"/>
                    <a:pt x="2761154" y="1383495"/>
                    <a:pt x="2776102" y="1357355"/>
                  </a:cubicBezTo>
                  <a:cubicBezTo>
                    <a:pt x="2783574" y="1346151"/>
                    <a:pt x="2787312" y="1338683"/>
                    <a:pt x="2783574" y="1324990"/>
                  </a:cubicBezTo>
                  <a:cubicBezTo>
                    <a:pt x="2771120" y="1290136"/>
                    <a:pt x="2796030" y="1256526"/>
                    <a:pt x="2832152" y="1260260"/>
                  </a:cubicBezTo>
                  <a:cubicBezTo>
                    <a:pt x="2857064" y="1262750"/>
                    <a:pt x="2853328" y="1257771"/>
                    <a:pt x="2848344" y="1237854"/>
                  </a:cubicBezTo>
                  <a:cubicBezTo>
                    <a:pt x="2834644" y="1169390"/>
                    <a:pt x="2769874" y="1168146"/>
                    <a:pt x="2723788" y="1142005"/>
                  </a:cubicBezTo>
                  <a:cubicBezTo>
                    <a:pt x="2695140" y="1124578"/>
                    <a:pt x="2659018" y="1123333"/>
                    <a:pt x="2629124" y="1108395"/>
                  </a:cubicBezTo>
                  <a:cubicBezTo>
                    <a:pt x="2605458" y="1079765"/>
                    <a:pt x="2583038" y="1051135"/>
                    <a:pt x="2544424" y="1044911"/>
                  </a:cubicBezTo>
                  <a:cubicBezTo>
                    <a:pt x="2534460" y="1042421"/>
                    <a:pt x="2524496" y="1039932"/>
                    <a:pt x="2515776" y="1034952"/>
                  </a:cubicBezTo>
                  <a:cubicBezTo>
                    <a:pt x="2489618" y="1023749"/>
                    <a:pt x="2463462" y="1015036"/>
                    <a:pt x="2439796" y="1039932"/>
                  </a:cubicBezTo>
                  <a:cubicBezTo>
                    <a:pt x="2431076" y="993874"/>
                    <a:pt x="2412394" y="942838"/>
                    <a:pt x="2417376" y="899269"/>
                  </a:cubicBezTo>
                  <a:cubicBezTo>
                    <a:pt x="2422358" y="846988"/>
                    <a:pt x="2443532" y="818358"/>
                    <a:pt x="2504566" y="810889"/>
                  </a:cubicBezTo>
                  <a:cubicBezTo>
                    <a:pt x="2585528" y="799686"/>
                    <a:pt x="2655280" y="820847"/>
                    <a:pt x="2727524" y="846988"/>
                  </a:cubicBezTo>
                  <a:cubicBezTo>
                    <a:pt x="2784820" y="868149"/>
                    <a:pt x="2844608" y="893045"/>
                    <a:pt x="2910624" y="879353"/>
                  </a:cubicBezTo>
                  <a:cubicBezTo>
                    <a:pt x="2944254" y="871884"/>
                    <a:pt x="2975394" y="858191"/>
                    <a:pt x="3005288" y="844498"/>
                  </a:cubicBezTo>
                  <a:cubicBezTo>
                    <a:pt x="3037672" y="829561"/>
                    <a:pt x="3040164" y="793462"/>
                    <a:pt x="3045146" y="762342"/>
                  </a:cubicBezTo>
                  <a:cubicBezTo>
                    <a:pt x="3047638" y="746159"/>
                    <a:pt x="3047638" y="731222"/>
                    <a:pt x="3056356" y="717529"/>
                  </a:cubicBezTo>
                  <a:cubicBezTo>
                    <a:pt x="3063830" y="711305"/>
                    <a:pt x="3068812" y="715040"/>
                    <a:pt x="3075040" y="718774"/>
                  </a:cubicBezTo>
                  <a:cubicBezTo>
                    <a:pt x="3094970" y="747404"/>
                    <a:pt x="3091232" y="781014"/>
                    <a:pt x="3094970" y="813378"/>
                  </a:cubicBezTo>
                  <a:cubicBezTo>
                    <a:pt x="3096214" y="820847"/>
                    <a:pt x="3094970" y="829561"/>
                    <a:pt x="3094970" y="837030"/>
                  </a:cubicBezTo>
                  <a:cubicBezTo>
                    <a:pt x="3096214" y="846988"/>
                    <a:pt x="3097460" y="856946"/>
                    <a:pt x="3107424" y="861925"/>
                  </a:cubicBezTo>
                  <a:cubicBezTo>
                    <a:pt x="3118636" y="868149"/>
                    <a:pt x="3124862" y="858191"/>
                    <a:pt x="3133582" y="853212"/>
                  </a:cubicBezTo>
                  <a:cubicBezTo>
                    <a:pt x="3160984" y="833295"/>
                    <a:pt x="3184650" y="804665"/>
                    <a:pt x="3222018" y="802175"/>
                  </a:cubicBezTo>
                  <a:cubicBezTo>
                    <a:pt x="3256894" y="797196"/>
                    <a:pt x="3289280" y="807154"/>
                    <a:pt x="3314190" y="823337"/>
                  </a:cubicBezTo>
                  <a:cubicBezTo>
                    <a:pt x="3340348" y="840764"/>
                    <a:pt x="3345330" y="875618"/>
                    <a:pt x="3341594" y="909228"/>
                  </a:cubicBezTo>
                  <a:cubicBezTo>
                    <a:pt x="3357786" y="905494"/>
                    <a:pt x="3360276" y="894290"/>
                    <a:pt x="3362768" y="880597"/>
                  </a:cubicBezTo>
                  <a:cubicBezTo>
                    <a:pt x="3365260" y="855702"/>
                    <a:pt x="3375224" y="837030"/>
                    <a:pt x="3402626" y="830806"/>
                  </a:cubicBezTo>
                  <a:cubicBezTo>
                    <a:pt x="3416328" y="828316"/>
                    <a:pt x="3423802" y="817113"/>
                    <a:pt x="3436258" y="809644"/>
                  </a:cubicBezTo>
                  <a:cubicBezTo>
                    <a:pt x="3463660" y="794707"/>
                    <a:pt x="3481098" y="799686"/>
                    <a:pt x="3496044" y="824582"/>
                  </a:cubicBezTo>
                  <a:cubicBezTo>
                    <a:pt x="3499782" y="829561"/>
                    <a:pt x="3501028" y="834540"/>
                    <a:pt x="3504764" y="839519"/>
                  </a:cubicBezTo>
                  <a:cubicBezTo>
                    <a:pt x="3518466" y="861925"/>
                    <a:pt x="3523448" y="861925"/>
                    <a:pt x="3538394" y="840764"/>
                  </a:cubicBezTo>
                  <a:cubicBezTo>
                    <a:pt x="3574516" y="788483"/>
                    <a:pt x="3696582" y="795951"/>
                    <a:pt x="3728968" y="850722"/>
                  </a:cubicBezTo>
                  <a:cubicBezTo>
                    <a:pt x="3737686" y="865660"/>
                    <a:pt x="3737686" y="880597"/>
                    <a:pt x="3733950" y="896780"/>
                  </a:cubicBezTo>
                  <a:cubicBezTo>
                    <a:pt x="3730214" y="915452"/>
                    <a:pt x="3742668" y="924166"/>
                    <a:pt x="3757616" y="927900"/>
                  </a:cubicBezTo>
                  <a:cubicBezTo>
                    <a:pt x="3773808" y="932879"/>
                    <a:pt x="3791246" y="931634"/>
                    <a:pt x="3804948" y="921676"/>
                  </a:cubicBezTo>
                  <a:cubicBezTo>
                    <a:pt x="3812422" y="916697"/>
                    <a:pt x="3802456" y="909228"/>
                    <a:pt x="3798720" y="901759"/>
                  </a:cubicBezTo>
                  <a:cubicBezTo>
                    <a:pt x="3787510" y="879353"/>
                    <a:pt x="3791246" y="869394"/>
                    <a:pt x="3816158" y="866905"/>
                  </a:cubicBezTo>
                  <a:cubicBezTo>
                    <a:pt x="3831104" y="864415"/>
                    <a:pt x="3844806" y="866905"/>
                    <a:pt x="3859754" y="865660"/>
                  </a:cubicBezTo>
                  <a:cubicBezTo>
                    <a:pt x="3872208" y="865660"/>
                    <a:pt x="3884664" y="868149"/>
                    <a:pt x="3894630" y="860681"/>
                  </a:cubicBezTo>
                  <a:cubicBezTo>
                    <a:pt x="3922032" y="843254"/>
                    <a:pt x="3949434" y="849478"/>
                    <a:pt x="3978082" y="851967"/>
                  </a:cubicBezTo>
                  <a:cubicBezTo>
                    <a:pt x="4004240" y="854457"/>
                    <a:pt x="4022924" y="865660"/>
                    <a:pt x="4034134" y="886821"/>
                  </a:cubicBezTo>
                  <a:cubicBezTo>
                    <a:pt x="4050326" y="911718"/>
                    <a:pt x="4067764" y="936614"/>
                    <a:pt x="4066518" y="967733"/>
                  </a:cubicBezTo>
                  <a:cubicBezTo>
                    <a:pt x="4066518" y="978937"/>
                    <a:pt x="4067764" y="993874"/>
                    <a:pt x="4082712" y="991385"/>
                  </a:cubicBezTo>
                  <a:cubicBezTo>
                    <a:pt x="4096412" y="990140"/>
                    <a:pt x="4092676" y="975202"/>
                    <a:pt x="4092676" y="966489"/>
                  </a:cubicBezTo>
                  <a:cubicBezTo>
                    <a:pt x="4092676" y="960265"/>
                    <a:pt x="4091430" y="954041"/>
                    <a:pt x="4088940" y="946572"/>
                  </a:cubicBezTo>
                  <a:cubicBezTo>
                    <a:pt x="4073992" y="890556"/>
                    <a:pt x="4090184" y="844498"/>
                    <a:pt x="4140008" y="809644"/>
                  </a:cubicBezTo>
                  <a:cubicBezTo>
                    <a:pt x="4152464" y="802175"/>
                    <a:pt x="4163674" y="790972"/>
                    <a:pt x="4172392" y="778524"/>
                  </a:cubicBezTo>
                  <a:cubicBezTo>
                    <a:pt x="4176130" y="774790"/>
                    <a:pt x="4179866" y="769811"/>
                    <a:pt x="4181112" y="764831"/>
                  </a:cubicBezTo>
                  <a:cubicBezTo>
                    <a:pt x="4183604" y="758607"/>
                    <a:pt x="4151218" y="672717"/>
                    <a:pt x="4144990" y="667737"/>
                  </a:cubicBezTo>
                  <a:cubicBezTo>
                    <a:pt x="4140008" y="664003"/>
                    <a:pt x="4135026" y="664003"/>
                    <a:pt x="4130044" y="667737"/>
                  </a:cubicBezTo>
                  <a:cubicBezTo>
                    <a:pt x="4125062" y="672717"/>
                    <a:pt x="4122570" y="678941"/>
                    <a:pt x="4125062" y="686409"/>
                  </a:cubicBezTo>
                  <a:cubicBezTo>
                    <a:pt x="4127552" y="693878"/>
                    <a:pt x="4133780" y="697612"/>
                    <a:pt x="4137516" y="705081"/>
                  </a:cubicBezTo>
                  <a:cubicBezTo>
                    <a:pt x="4153710" y="737446"/>
                    <a:pt x="4135026" y="769811"/>
                    <a:pt x="4098904" y="768566"/>
                  </a:cubicBezTo>
                  <a:cubicBezTo>
                    <a:pt x="4087694" y="768566"/>
                    <a:pt x="4075238" y="768566"/>
                    <a:pt x="4062782" y="768566"/>
                  </a:cubicBezTo>
                  <a:cubicBezTo>
                    <a:pt x="4034134" y="771055"/>
                    <a:pt x="4004240" y="751139"/>
                    <a:pt x="3995522" y="722508"/>
                  </a:cubicBezTo>
                  <a:cubicBezTo>
                    <a:pt x="3989294" y="707571"/>
                    <a:pt x="3996766" y="697612"/>
                    <a:pt x="4007976" y="687654"/>
                  </a:cubicBezTo>
                  <a:cubicBezTo>
                    <a:pt x="4024170" y="673961"/>
                    <a:pt x="4041608" y="660269"/>
                    <a:pt x="4044098" y="635373"/>
                  </a:cubicBezTo>
                  <a:cubicBezTo>
                    <a:pt x="4045344" y="624169"/>
                    <a:pt x="4055308" y="621680"/>
                    <a:pt x="4065274" y="617946"/>
                  </a:cubicBezTo>
                  <a:cubicBezTo>
                    <a:pt x="4096412" y="601763"/>
                    <a:pt x="4103886" y="578112"/>
                    <a:pt x="4086448" y="546992"/>
                  </a:cubicBezTo>
                  <a:cubicBezTo>
                    <a:pt x="4082712" y="542013"/>
                    <a:pt x="4080220" y="535789"/>
                    <a:pt x="4077730" y="529565"/>
                  </a:cubicBezTo>
                  <a:cubicBezTo>
                    <a:pt x="4061536" y="489732"/>
                    <a:pt x="4076484" y="463591"/>
                    <a:pt x="4120078" y="468570"/>
                  </a:cubicBezTo>
                  <a:cubicBezTo>
                    <a:pt x="4157446" y="472304"/>
                    <a:pt x="4186094" y="457367"/>
                    <a:pt x="4212252" y="433716"/>
                  </a:cubicBezTo>
                  <a:cubicBezTo>
                    <a:pt x="4230936" y="416289"/>
                    <a:pt x="4252110" y="411309"/>
                    <a:pt x="4275776" y="425002"/>
                  </a:cubicBezTo>
                  <a:cubicBezTo>
                    <a:pt x="4298196" y="437450"/>
                    <a:pt x="4319370" y="434961"/>
                    <a:pt x="4339300" y="418778"/>
                  </a:cubicBezTo>
                  <a:cubicBezTo>
                    <a:pt x="4355492" y="403841"/>
                    <a:pt x="4370440" y="407575"/>
                    <a:pt x="4385386" y="421268"/>
                  </a:cubicBezTo>
                  <a:cubicBezTo>
                    <a:pt x="4396596" y="432471"/>
                    <a:pt x="4406562" y="443674"/>
                    <a:pt x="4420262" y="451143"/>
                  </a:cubicBezTo>
                  <a:cubicBezTo>
                    <a:pt x="4430228" y="456122"/>
                    <a:pt x="4440192" y="461101"/>
                    <a:pt x="4448910" y="452388"/>
                  </a:cubicBezTo>
                  <a:cubicBezTo>
                    <a:pt x="4457630" y="446164"/>
                    <a:pt x="4451402" y="437450"/>
                    <a:pt x="4450156" y="428737"/>
                  </a:cubicBezTo>
                  <a:cubicBezTo>
                    <a:pt x="4446420" y="416289"/>
                    <a:pt x="4440192" y="403841"/>
                    <a:pt x="4447666" y="390148"/>
                  </a:cubicBezTo>
                  <a:close/>
                  <a:moveTo>
                    <a:pt x="2451078" y="0"/>
                  </a:moveTo>
                  <a:cubicBezTo>
                    <a:pt x="2464770" y="1243"/>
                    <a:pt x="2477214" y="0"/>
                    <a:pt x="2487172" y="11190"/>
                  </a:cubicBezTo>
                  <a:cubicBezTo>
                    <a:pt x="2539444" y="78329"/>
                    <a:pt x="2615362" y="105682"/>
                    <a:pt x="2687546" y="139251"/>
                  </a:cubicBezTo>
                  <a:cubicBezTo>
                    <a:pt x="2711194" y="150441"/>
                    <a:pt x="2733596" y="160388"/>
                    <a:pt x="2746042" y="187740"/>
                  </a:cubicBezTo>
                  <a:cubicBezTo>
                    <a:pt x="2758486" y="215093"/>
                    <a:pt x="2793334" y="217580"/>
                    <a:pt x="2816982" y="228770"/>
                  </a:cubicBezTo>
                  <a:cubicBezTo>
                    <a:pt x="2860542" y="249906"/>
                    <a:pt x="2899122" y="276016"/>
                    <a:pt x="2938950" y="299639"/>
                  </a:cubicBezTo>
                  <a:cubicBezTo>
                    <a:pt x="2946416" y="304612"/>
                    <a:pt x="2953884" y="310829"/>
                    <a:pt x="2953884" y="320775"/>
                  </a:cubicBezTo>
                  <a:cubicBezTo>
                    <a:pt x="2946416" y="379211"/>
                    <a:pt x="2993710" y="405321"/>
                    <a:pt x="3027314" y="436404"/>
                  </a:cubicBezTo>
                  <a:cubicBezTo>
                    <a:pt x="3043492" y="452567"/>
                    <a:pt x="3059672" y="466243"/>
                    <a:pt x="3073362" y="482406"/>
                  </a:cubicBezTo>
                  <a:cubicBezTo>
                    <a:pt x="3079586" y="488623"/>
                    <a:pt x="3087052" y="494840"/>
                    <a:pt x="3082074" y="504786"/>
                  </a:cubicBezTo>
                  <a:cubicBezTo>
                    <a:pt x="3075852" y="515976"/>
                    <a:pt x="3065894" y="509759"/>
                    <a:pt x="3058428" y="511003"/>
                  </a:cubicBezTo>
                  <a:cubicBezTo>
                    <a:pt x="2980020" y="512246"/>
                    <a:pt x="2941438" y="460027"/>
                    <a:pt x="2915302" y="397861"/>
                  </a:cubicBezTo>
                  <a:cubicBezTo>
                    <a:pt x="2902856" y="370508"/>
                    <a:pt x="2889166" y="349371"/>
                    <a:pt x="2859296" y="344398"/>
                  </a:cubicBezTo>
                  <a:cubicBezTo>
                    <a:pt x="2854318" y="343155"/>
                    <a:pt x="2850584" y="341912"/>
                    <a:pt x="2846852" y="338182"/>
                  </a:cubicBezTo>
                  <a:cubicBezTo>
                    <a:pt x="2824448" y="317045"/>
                    <a:pt x="2803292" y="302125"/>
                    <a:pt x="2768444" y="315802"/>
                  </a:cubicBezTo>
                  <a:cubicBezTo>
                    <a:pt x="2754754" y="322019"/>
                    <a:pt x="2742308" y="303369"/>
                    <a:pt x="2738574" y="287206"/>
                  </a:cubicBezTo>
                  <a:cubicBezTo>
                    <a:pt x="2732350" y="267313"/>
                    <a:pt x="2722394" y="258609"/>
                    <a:pt x="2701236" y="259853"/>
                  </a:cubicBezTo>
                  <a:cubicBezTo>
                    <a:pt x="2681324" y="259853"/>
                    <a:pt x="2667634" y="249906"/>
                    <a:pt x="2652698" y="238716"/>
                  </a:cubicBezTo>
                  <a:cubicBezTo>
                    <a:pt x="2645232" y="232500"/>
                    <a:pt x="2635274" y="227527"/>
                    <a:pt x="2624074" y="223797"/>
                  </a:cubicBezTo>
                  <a:cubicBezTo>
                    <a:pt x="2615362" y="221310"/>
                    <a:pt x="2606650" y="218823"/>
                    <a:pt x="2600426" y="227527"/>
                  </a:cubicBezTo>
                  <a:cubicBezTo>
                    <a:pt x="2592960" y="236230"/>
                    <a:pt x="2594204" y="246176"/>
                    <a:pt x="2600426" y="254880"/>
                  </a:cubicBezTo>
                  <a:cubicBezTo>
                    <a:pt x="2615362" y="279746"/>
                    <a:pt x="2637764" y="297152"/>
                    <a:pt x="2660166" y="313315"/>
                  </a:cubicBezTo>
                  <a:cubicBezTo>
                    <a:pt x="2693770" y="338182"/>
                    <a:pt x="2692524" y="360561"/>
                    <a:pt x="2653944" y="375481"/>
                  </a:cubicBezTo>
                  <a:cubicBezTo>
                    <a:pt x="2627808" y="385428"/>
                    <a:pt x="2619096" y="397861"/>
                    <a:pt x="2632786" y="423971"/>
                  </a:cubicBezTo>
                  <a:cubicBezTo>
                    <a:pt x="2640254" y="440134"/>
                    <a:pt x="2646476" y="458784"/>
                    <a:pt x="2625318" y="471217"/>
                  </a:cubicBezTo>
                  <a:cubicBezTo>
                    <a:pt x="2597938" y="447594"/>
                    <a:pt x="2570558" y="426457"/>
                    <a:pt x="2533220" y="417754"/>
                  </a:cubicBezTo>
                  <a:cubicBezTo>
                    <a:pt x="2508328" y="411538"/>
                    <a:pt x="2485926" y="405321"/>
                    <a:pt x="2462280" y="423971"/>
                  </a:cubicBezTo>
                  <a:cubicBezTo>
                    <a:pt x="2446100" y="436404"/>
                    <a:pt x="2427432" y="428944"/>
                    <a:pt x="2413742" y="416511"/>
                  </a:cubicBezTo>
                  <a:cubicBezTo>
                    <a:pt x="2400052" y="405321"/>
                    <a:pt x="2382628" y="395374"/>
                    <a:pt x="2370182" y="382941"/>
                  </a:cubicBezTo>
                  <a:cubicBezTo>
                    <a:pt x="2355248" y="368021"/>
                    <a:pt x="2339068" y="359318"/>
                    <a:pt x="2316666" y="361805"/>
                  </a:cubicBezTo>
                  <a:cubicBezTo>
                    <a:pt x="2307954" y="363048"/>
                    <a:pt x="2300486" y="360561"/>
                    <a:pt x="2293018" y="355588"/>
                  </a:cubicBezTo>
                  <a:cubicBezTo>
                    <a:pt x="2260660" y="338182"/>
                    <a:pt x="2232036" y="343155"/>
                    <a:pt x="2209632" y="371751"/>
                  </a:cubicBezTo>
                  <a:cubicBezTo>
                    <a:pt x="2200920" y="381698"/>
                    <a:pt x="2193454" y="389158"/>
                    <a:pt x="2179764" y="385428"/>
                  </a:cubicBezTo>
                  <a:cubicBezTo>
                    <a:pt x="2144916" y="377968"/>
                    <a:pt x="2110068" y="384184"/>
                    <a:pt x="2075220" y="377968"/>
                  </a:cubicBezTo>
                  <a:cubicBezTo>
                    <a:pt x="2064018" y="375481"/>
                    <a:pt x="2054062" y="374238"/>
                    <a:pt x="2051572" y="361805"/>
                  </a:cubicBezTo>
                  <a:cubicBezTo>
                    <a:pt x="2044106" y="335695"/>
                    <a:pt x="2027926" y="343155"/>
                    <a:pt x="2010502" y="351858"/>
                  </a:cubicBezTo>
                  <a:cubicBezTo>
                    <a:pt x="1976898" y="370508"/>
                    <a:pt x="1938318" y="364291"/>
                    <a:pt x="1902224" y="370508"/>
                  </a:cubicBezTo>
                  <a:cubicBezTo>
                    <a:pt x="1893512" y="365535"/>
                    <a:pt x="1883556" y="364291"/>
                    <a:pt x="1874844" y="359318"/>
                  </a:cubicBezTo>
                  <a:cubicBezTo>
                    <a:pt x="1859910" y="349371"/>
                    <a:pt x="1846220" y="350615"/>
                    <a:pt x="1833774" y="363048"/>
                  </a:cubicBezTo>
                  <a:cubicBezTo>
                    <a:pt x="1826306" y="370508"/>
                    <a:pt x="1816350" y="377968"/>
                    <a:pt x="1803904" y="374238"/>
                  </a:cubicBezTo>
                  <a:cubicBezTo>
                    <a:pt x="1779012" y="364291"/>
                    <a:pt x="1754122" y="358075"/>
                    <a:pt x="1730474" y="349371"/>
                  </a:cubicBezTo>
                  <a:cubicBezTo>
                    <a:pt x="1714296" y="343155"/>
                    <a:pt x="1701850" y="336938"/>
                    <a:pt x="1686914" y="345642"/>
                  </a:cubicBezTo>
                  <a:cubicBezTo>
                    <a:pt x="1673224" y="354345"/>
                    <a:pt x="1658290" y="349371"/>
                    <a:pt x="1645844" y="341912"/>
                  </a:cubicBezTo>
                  <a:cubicBezTo>
                    <a:pt x="1622198" y="330722"/>
                    <a:pt x="1599796" y="328235"/>
                    <a:pt x="1578638" y="346885"/>
                  </a:cubicBezTo>
                  <a:cubicBezTo>
                    <a:pt x="1564948" y="358075"/>
                    <a:pt x="1550012" y="360561"/>
                    <a:pt x="1535078" y="354345"/>
                  </a:cubicBezTo>
                  <a:cubicBezTo>
                    <a:pt x="1517654" y="349371"/>
                    <a:pt x="1507698" y="356831"/>
                    <a:pt x="1494008" y="368021"/>
                  </a:cubicBezTo>
                  <a:cubicBezTo>
                    <a:pt x="1461648" y="396618"/>
                    <a:pt x="1429290" y="426457"/>
                    <a:pt x="1380752" y="427701"/>
                  </a:cubicBezTo>
                  <a:cubicBezTo>
                    <a:pt x="1367062" y="427701"/>
                    <a:pt x="1353372" y="423971"/>
                    <a:pt x="1338436" y="422727"/>
                  </a:cubicBezTo>
                  <a:cubicBezTo>
                    <a:pt x="1303588" y="418997"/>
                    <a:pt x="1298610" y="423971"/>
                    <a:pt x="1298610" y="458784"/>
                  </a:cubicBezTo>
                  <a:cubicBezTo>
                    <a:pt x="1298610" y="466243"/>
                    <a:pt x="1298610" y="473703"/>
                    <a:pt x="1294876" y="481163"/>
                  </a:cubicBezTo>
                  <a:cubicBezTo>
                    <a:pt x="1288654" y="493596"/>
                    <a:pt x="1273718" y="494840"/>
                    <a:pt x="1263762" y="501056"/>
                  </a:cubicBezTo>
                  <a:cubicBezTo>
                    <a:pt x="1256294" y="507273"/>
                    <a:pt x="1251316" y="514733"/>
                    <a:pt x="1246338" y="523436"/>
                  </a:cubicBezTo>
                  <a:cubicBezTo>
                    <a:pt x="1218958" y="585602"/>
                    <a:pt x="1164196" y="588088"/>
                    <a:pt x="1105702" y="586845"/>
                  </a:cubicBezTo>
                  <a:cubicBezTo>
                    <a:pt x="1138060" y="611711"/>
                    <a:pt x="1165442" y="636578"/>
                    <a:pt x="1204022" y="651497"/>
                  </a:cubicBezTo>
                  <a:cubicBezTo>
                    <a:pt x="1258784" y="671390"/>
                    <a:pt x="1313544" y="699987"/>
                    <a:pt x="1358350" y="741016"/>
                  </a:cubicBezTo>
                  <a:cubicBezTo>
                    <a:pt x="1367062" y="748476"/>
                    <a:pt x="1368306" y="757179"/>
                    <a:pt x="1367062" y="767126"/>
                  </a:cubicBezTo>
                  <a:cubicBezTo>
                    <a:pt x="1363328" y="790749"/>
                    <a:pt x="1370794" y="811885"/>
                    <a:pt x="1378262" y="834265"/>
                  </a:cubicBezTo>
                  <a:cubicBezTo>
                    <a:pt x="1395686" y="886484"/>
                    <a:pt x="1401910" y="941190"/>
                    <a:pt x="1383240" y="995896"/>
                  </a:cubicBezTo>
                  <a:cubicBezTo>
                    <a:pt x="1367062" y="1043142"/>
                    <a:pt x="1335948" y="1059305"/>
                    <a:pt x="1297366" y="1043142"/>
                  </a:cubicBezTo>
                  <a:lnTo>
                    <a:pt x="1291790" y="1036062"/>
                  </a:lnTo>
                  <a:lnTo>
                    <a:pt x="1297028" y="1049508"/>
                  </a:lnTo>
                  <a:cubicBezTo>
                    <a:pt x="1277092" y="1058233"/>
                    <a:pt x="1263386" y="1066957"/>
                    <a:pt x="1265878" y="1094377"/>
                  </a:cubicBezTo>
                  <a:cubicBezTo>
                    <a:pt x="1267124" y="1124289"/>
                    <a:pt x="1230992" y="1139246"/>
                    <a:pt x="1207320" y="1119304"/>
                  </a:cubicBezTo>
                  <a:cubicBezTo>
                    <a:pt x="1176170" y="1091884"/>
                    <a:pt x="1141284" y="1118058"/>
                    <a:pt x="1108890" y="1108087"/>
                  </a:cubicBezTo>
                  <a:cubicBezTo>
                    <a:pt x="1105152" y="1106840"/>
                    <a:pt x="1101414" y="1114319"/>
                    <a:pt x="1098922" y="1119304"/>
                  </a:cubicBezTo>
                  <a:cubicBezTo>
                    <a:pt x="1086464" y="1140492"/>
                    <a:pt x="1076496" y="1152956"/>
                    <a:pt x="1056560" y="1123043"/>
                  </a:cubicBezTo>
                  <a:cubicBezTo>
                    <a:pt x="1046592" y="1108087"/>
                    <a:pt x="1027904" y="1120550"/>
                    <a:pt x="1020428" y="1131768"/>
                  </a:cubicBezTo>
                  <a:cubicBezTo>
                    <a:pt x="999246" y="1170404"/>
                    <a:pt x="965606" y="1190346"/>
                    <a:pt x="921998" y="1195332"/>
                  </a:cubicBezTo>
                  <a:cubicBezTo>
                    <a:pt x="918260" y="1196578"/>
                    <a:pt x="914522" y="1197824"/>
                    <a:pt x="910786" y="1201563"/>
                  </a:cubicBezTo>
                  <a:cubicBezTo>
                    <a:pt x="894588" y="1223998"/>
                    <a:pt x="919506" y="1288808"/>
                    <a:pt x="948164" y="1291301"/>
                  </a:cubicBezTo>
                  <a:cubicBezTo>
                    <a:pt x="979312" y="1292547"/>
                    <a:pt x="998002" y="1298779"/>
                    <a:pt x="999246" y="1337416"/>
                  </a:cubicBezTo>
                  <a:cubicBezTo>
                    <a:pt x="1000492" y="1372314"/>
                    <a:pt x="1045346" y="1386024"/>
                    <a:pt x="1077742" y="1366082"/>
                  </a:cubicBezTo>
                  <a:cubicBezTo>
                    <a:pt x="1087708" y="1359850"/>
                    <a:pt x="1096430" y="1342401"/>
                    <a:pt x="1111382" y="1354865"/>
                  </a:cubicBezTo>
                  <a:cubicBezTo>
                    <a:pt x="1122596" y="1363589"/>
                    <a:pt x="1120104" y="1379792"/>
                    <a:pt x="1116366" y="1392255"/>
                  </a:cubicBezTo>
                  <a:cubicBezTo>
                    <a:pt x="1111382" y="1408458"/>
                    <a:pt x="1098922" y="1413443"/>
                    <a:pt x="1082726" y="1410951"/>
                  </a:cubicBezTo>
                  <a:cubicBezTo>
                    <a:pt x="1081480" y="1410951"/>
                    <a:pt x="1080234" y="1409704"/>
                    <a:pt x="1078988" y="1409704"/>
                  </a:cubicBezTo>
                  <a:cubicBezTo>
                    <a:pt x="1039118" y="1420922"/>
                    <a:pt x="1006722" y="1414690"/>
                    <a:pt x="978066" y="1379792"/>
                  </a:cubicBezTo>
                  <a:cubicBezTo>
                    <a:pt x="968098" y="1367328"/>
                    <a:pt x="945672" y="1371067"/>
                    <a:pt x="931966" y="1381038"/>
                  </a:cubicBezTo>
                  <a:cubicBezTo>
                    <a:pt x="918260" y="1392255"/>
                    <a:pt x="933212" y="1403473"/>
                    <a:pt x="935704" y="1414690"/>
                  </a:cubicBezTo>
                  <a:cubicBezTo>
                    <a:pt x="940688" y="1427153"/>
                    <a:pt x="940688" y="1440863"/>
                    <a:pt x="954394" y="1450834"/>
                  </a:cubicBezTo>
                  <a:cubicBezTo>
                    <a:pt x="963114" y="1438371"/>
                    <a:pt x="975574" y="1428400"/>
                    <a:pt x="991772" y="1437124"/>
                  </a:cubicBezTo>
                  <a:cubicBezTo>
                    <a:pt x="1009214" y="1445849"/>
                    <a:pt x="1012952" y="1462051"/>
                    <a:pt x="1012952" y="1479500"/>
                  </a:cubicBezTo>
                  <a:cubicBezTo>
                    <a:pt x="1011706" y="1499442"/>
                    <a:pt x="1004230" y="1514398"/>
                    <a:pt x="984296" y="1523123"/>
                  </a:cubicBezTo>
                  <a:cubicBezTo>
                    <a:pt x="974328" y="1526862"/>
                    <a:pt x="961868" y="1526862"/>
                    <a:pt x="951902" y="1526862"/>
                  </a:cubicBezTo>
                  <a:cubicBezTo>
                    <a:pt x="935704" y="1528108"/>
                    <a:pt x="920752" y="1531847"/>
                    <a:pt x="909540" y="1544311"/>
                  </a:cubicBezTo>
                  <a:cubicBezTo>
                    <a:pt x="893342" y="1561760"/>
                    <a:pt x="895834" y="1574223"/>
                    <a:pt x="915768" y="1586687"/>
                  </a:cubicBezTo>
                  <a:cubicBezTo>
                    <a:pt x="928228" y="1594165"/>
                    <a:pt x="943180" y="1600396"/>
                    <a:pt x="954394" y="1612860"/>
                  </a:cubicBezTo>
                  <a:cubicBezTo>
                    <a:pt x="963114" y="1622831"/>
                    <a:pt x="968098" y="1635294"/>
                    <a:pt x="961868" y="1649004"/>
                  </a:cubicBezTo>
                  <a:cubicBezTo>
                    <a:pt x="955638" y="1663960"/>
                    <a:pt x="944426" y="1677670"/>
                    <a:pt x="926982" y="1681409"/>
                  </a:cubicBezTo>
                  <a:cubicBezTo>
                    <a:pt x="907048" y="1686395"/>
                    <a:pt x="904556" y="1663960"/>
                    <a:pt x="890850" y="1653990"/>
                  </a:cubicBezTo>
                  <a:cubicBezTo>
                    <a:pt x="873406" y="1687641"/>
                    <a:pt x="845996" y="1682656"/>
                    <a:pt x="817340" y="1670192"/>
                  </a:cubicBezTo>
                  <a:cubicBezTo>
                    <a:pt x="794912" y="1660221"/>
                    <a:pt x="771240" y="1657729"/>
                    <a:pt x="747566" y="1653990"/>
                  </a:cubicBezTo>
                  <a:cubicBezTo>
                    <a:pt x="726386" y="1650251"/>
                    <a:pt x="713926" y="1660221"/>
                    <a:pt x="710188" y="1681409"/>
                  </a:cubicBezTo>
                  <a:cubicBezTo>
                    <a:pt x="705204" y="1705090"/>
                    <a:pt x="703958" y="1728771"/>
                    <a:pt x="711434" y="1753698"/>
                  </a:cubicBezTo>
                  <a:cubicBezTo>
                    <a:pt x="726386" y="1803552"/>
                    <a:pt x="707696" y="1842189"/>
                    <a:pt x="659104" y="1859638"/>
                  </a:cubicBezTo>
                  <a:cubicBezTo>
                    <a:pt x="656612" y="1867116"/>
                    <a:pt x="661596" y="1870855"/>
                    <a:pt x="666580" y="1872102"/>
                  </a:cubicBezTo>
                  <a:cubicBezTo>
                    <a:pt x="737598" y="1892043"/>
                    <a:pt x="802388" y="1929434"/>
                    <a:pt x="875898" y="1940651"/>
                  </a:cubicBezTo>
                  <a:cubicBezTo>
                    <a:pt x="904556" y="1945636"/>
                    <a:pt x="918260" y="1970563"/>
                    <a:pt x="929474" y="1994244"/>
                  </a:cubicBezTo>
                  <a:cubicBezTo>
                    <a:pt x="941934" y="2022910"/>
                    <a:pt x="955638" y="2050330"/>
                    <a:pt x="976820" y="2074011"/>
                  </a:cubicBezTo>
                  <a:cubicBezTo>
                    <a:pt x="991772" y="2090213"/>
                    <a:pt x="998002" y="2111401"/>
                    <a:pt x="991772" y="2132589"/>
                  </a:cubicBezTo>
                  <a:cubicBezTo>
                    <a:pt x="979312" y="2167487"/>
                    <a:pt x="993018" y="2197400"/>
                    <a:pt x="1012952" y="2223573"/>
                  </a:cubicBezTo>
                  <a:cubicBezTo>
                    <a:pt x="1035380" y="2254732"/>
                    <a:pt x="1060298" y="2285891"/>
                    <a:pt x="1090200" y="2309572"/>
                  </a:cubicBezTo>
                  <a:cubicBezTo>
                    <a:pt x="1111382" y="2327021"/>
                    <a:pt x="1117612" y="2345716"/>
                    <a:pt x="1113874" y="2374382"/>
                  </a:cubicBezTo>
                  <a:cubicBezTo>
                    <a:pt x="1107644" y="2422990"/>
                    <a:pt x="1135054" y="2461627"/>
                    <a:pt x="1166204" y="2496525"/>
                  </a:cubicBezTo>
                  <a:cubicBezTo>
                    <a:pt x="1211058" y="2546379"/>
                    <a:pt x="1262140" y="2588755"/>
                    <a:pt x="1320700" y="2622406"/>
                  </a:cubicBezTo>
                  <a:cubicBezTo>
                    <a:pt x="1346866" y="2638609"/>
                    <a:pt x="1349358" y="2666029"/>
                    <a:pt x="1328176" y="2689709"/>
                  </a:cubicBezTo>
                  <a:cubicBezTo>
                    <a:pt x="1318208" y="2703419"/>
                    <a:pt x="1305750" y="2713390"/>
                    <a:pt x="1292044" y="2723361"/>
                  </a:cubicBezTo>
                  <a:cubicBezTo>
                    <a:pt x="1268370" y="2740810"/>
                    <a:pt x="1267124" y="2760752"/>
                    <a:pt x="1285814" y="2781940"/>
                  </a:cubicBezTo>
                  <a:cubicBezTo>
                    <a:pt x="1298274" y="2795649"/>
                    <a:pt x="1308240" y="2811852"/>
                    <a:pt x="1320700" y="2825562"/>
                  </a:cubicBezTo>
                  <a:cubicBezTo>
                    <a:pt x="1343128" y="2851735"/>
                    <a:pt x="1350602" y="2879155"/>
                    <a:pt x="1330668" y="2910314"/>
                  </a:cubicBezTo>
                  <a:cubicBezTo>
                    <a:pt x="1324438" y="2919038"/>
                    <a:pt x="1324438" y="2931502"/>
                    <a:pt x="1323192" y="2942719"/>
                  </a:cubicBezTo>
                  <a:cubicBezTo>
                    <a:pt x="1321946" y="2955183"/>
                    <a:pt x="1319454" y="2968893"/>
                    <a:pt x="1306994" y="2972632"/>
                  </a:cubicBezTo>
                  <a:cubicBezTo>
                    <a:pt x="1273354" y="2982603"/>
                    <a:pt x="1264632" y="3010022"/>
                    <a:pt x="1255912" y="3036196"/>
                  </a:cubicBezTo>
                  <a:cubicBezTo>
                    <a:pt x="1249682" y="3052398"/>
                    <a:pt x="1240960" y="3062369"/>
                    <a:pt x="1224762" y="3067354"/>
                  </a:cubicBezTo>
                  <a:cubicBezTo>
                    <a:pt x="1208566" y="3072340"/>
                    <a:pt x="1197352" y="3081064"/>
                    <a:pt x="1189876" y="3096021"/>
                  </a:cubicBezTo>
                  <a:cubicBezTo>
                    <a:pt x="1178662" y="3114716"/>
                    <a:pt x="1163712" y="3117209"/>
                    <a:pt x="1143776" y="3108484"/>
                  </a:cubicBezTo>
                  <a:cubicBezTo>
                    <a:pt x="1113874" y="3096021"/>
                    <a:pt x="1098922" y="3108484"/>
                    <a:pt x="1103906" y="3142136"/>
                  </a:cubicBezTo>
                  <a:cubicBezTo>
                    <a:pt x="1106398" y="3165816"/>
                    <a:pt x="1113874" y="3189497"/>
                    <a:pt x="1095184" y="3208192"/>
                  </a:cubicBezTo>
                  <a:cubicBezTo>
                    <a:pt x="1085218" y="3218163"/>
                    <a:pt x="1075250" y="3226888"/>
                    <a:pt x="1060298" y="3218163"/>
                  </a:cubicBezTo>
                  <a:cubicBezTo>
                    <a:pt x="1046592" y="3209439"/>
                    <a:pt x="1041610" y="3196975"/>
                    <a:pt x="1046592" y="3180773"/>
                  </a:cubicBezTo>
                  <a:cubicBezTo>
                    <a:pt x="1049084" y="3174541"/>
                    <a:pt x="1054068" y="3169555"/>
                    <a:pt x="1055314" y="3163324"/>
                  </a:cubicBezTo>
                  <a:cubicBezTo>
                    <a:pt x="1065282" y="3139643"/>
                    <a:pt x="1060298" y="3119701"/>
                    <a:pt x="1037872" y="3105991"/>
                  </a:cubicBezTo>
                  <a:cubicBezTo>
                    <a:pt x="1022920" y="3098513"/>
                    <a:pt x="1007968" y="3092282"/>
                    <a:pt x="991772" y="3088542"/>
                  </a:cubicBezTo>
                  <a:cubicBezTo>
                    <a:pt x="970590" y="3082311"/>
                    <a:pt x="953148" y="3072340"/>
                    <a:pt x="941934" y="3052398"/>
                  </a:cubicBezTo>
                  <a:cubicBezTo>
                    <a:pt x="934458" y="3037442"/>
                    <a:pt x="921998" y="3032457"/>
                    <a:pt x="904556" y="3032457"/>
                  </a:cubicBezTo>
                  <a:cubicBezTo>
                    <a:pt x="872160" y="3034949"/>
                    <a:pt x="845996" y="3023732"/>
                    <a:pt x="836028" y="2988834"/>
                  </a:cubicBezTo>
                  <a:cubicBezTo>
                    <a:pt x="834782" y="2982603"/>
                    <a:pt x="831044" y="2976371"/>
                    <a:pt x="826060" y="2972632"/>
                  </a:cubicBezTo>
                  <a:cubicBezTo>
                    <a:pt x="816094" y="2965154"/>
                    <a:pt x="806126" y="2956429"/>
                    <a:pt x="793666" y="2957675"/>
                  </a:cubicBezTo>
                  <a:cubicBezTo>
                    <a:pt x="789928" y="2957675"/>
                    <a:pt x="786190" y="2962661"/>
                    <a:pt x="786190" y="2967646"/>
                  </a:cubicBezTo>
                  <a:cubicBezTo>
                    <a:pt x="784944" y="2982603"/>
                    <a:pt x="797404" y="2987588"/>
                    <a:pt x="806126" y="2993820"/>
                  </a:cubicBezTo>
                  <a:cubicBezTo>
                    <a:pt x="831044" y="3008776"/>
                    <a:pt x="843504" y="3032457"/>
                    <a:pt x="847242" y="3059876"/>
                  </a:cubicBezTo>
                  <a:cubicBezTo>
                    <a:pt x="849734" y="3078572"/>
                    <a:pt x="854718" y="3097267"/>
                    <a:pt x="860948" y="3115962"/>
                  </a:cubicBezTo>
                  <a:cubicBezTo>
                    <a:pt x="864686" y="3114716"/>
                    <a:pt x="865932" y="3110977"/>
                    <a:pt x="865932" y="3108484"/>
                  </a:cubicBezTo>
                  <a:cubicBezTo>
                    <a:pt x="872160" y="3096021"/>
                    <a:pt x="879636" y="3084803"/>
                    <a:pt x="897080" y="3087296"/>
                  </a:cubicBezTo>
                  <a:cubicBezTo>
                    <a:pt x="913276" y="3091035"/>
                    <a:pt x="917014" y="3104745"/>
                    <a:pt x="919506" y="3119701"/>
                  </a:cubicBezTo>
                  <a:cubicBezTo>
                    <a:pt x="924490" y="3152107"/>
                    <a:pt x="928228" y="3183265"/>
                    <a:pt x="928228" y="3214424"/>
                  </a:cubicBezTo>
                  <a:cubicBezTo>
                    <a:pt x="926982" y="3235612"/>
                    <a:pt x="925736" y="3256800"/>
                    <a:pt x="930720" y="3279235"/>
                  </a:cubicBezTo>
                  <a:cubicBezTo>
                    <a:pt x="941934" y="3269264"/>
                    <a:pt x="933212" y="3249322"/>
                    <a:pt x="950656" y="3244337"/>
                  </a:cubicBezTo>
                  <a:cubicBezTo>
                    <a:pt x="964360" y="3263032"/>
                    <a:pt x="969344" y="3287959"/>
                    <a:pt x="1002984" y="3290452"/>
                  </a:cubicBezTo>
                  <a:cubicBezTo>
                    <a:pt x="1016690" y="3292944"/>
                    <a:pt x="1012952" y="3316625"/>
                    <a:pt x="1005476" y="3327842"/>
                  </a:cubicBezTo>
                  <a:cubicBezTo>
                    <a:pt x="996756" y="3344045"/>
                    <a:pt x="990526" y="3352769"/>
                    <a:pt x="1010460" y="3366479"/>
                  </a:cubicBezTo>
                  <a:cubicBezTo>
                    <a:pt x="1031642" y="3381436"/>
                    <a:pt x="1035380" y="3411348"/>
                    <a:pt x="1051576" y="3433782"/>
                  </a:cubicBezTo>
                  <a:cubicBezTo>
                    <a:pt x="1061544" y="3447492"/>
                    <a:pt x="1042854" y="3472419"/>
                    <a:pt x="1020428" y="3474912"/>
                  </a:cubicBezTo>
                  <a:cubicBezTo>
                    <a:pt x="980558" y="3481144"/>
                    <a:pt x="960622" y="3504825"/>
                    <a:pt x="951902" y="3540969"/>
                  </a:cubicBezTo>
                  <a:cubicBezTo>
                    <a:pt x="950656" y="3547201"/>
                    <a:pt x="948164" y="3554679"/>
                    <a:pt x="944426" y="3559664"/>
                  </a:cubicBezTo>
                  <a:cubicBezTo>
                    <a:pt x="902064" y="3603286"/>
                    <a:pt x="907048" y="3660619"/>
                    <a:pt x="900818" y="3712966"/>
                  </a:cubicBezTo>
                  <a:cubicBezTo>
                    <a:pt x="898326" y="3730415"/>
                    <a:pt x="903310" y="3744124"/>
                    <a:pt x="923244" y="3747863"/>
                  </a:cubicBezTo>
                  <a:cubicBezTo>
                    <a:pt x="930720" y="3749110"/>
                    <a:pt x="936950" y="3754095"/>
                    <a:pt x="943180" y="3760327"/>
                  </a:cubicBezTo>
                  <a:cubicBezTo>
                    <a:pt x="959376" y="3774037"/>
                    <a:pt x="975574" y="3775284"/>
                    <a:pt x="994264" y="3765312"/>
                  </a:cubicBezTo>
                  <a:cubicBezTo>
                    <a:pt x="1019182" y="3751603"/>
                    <a:pt x="1044100" y="3747863"/>
                    <a:pt x="1070266" y="3760327"/>
                  </a:cubicBezTo>
                  <a:cubicBezTo>
                    <a:pt x="1078988" y="3762820"/>
                    <a:pt x="1086464" y="3769052"/>
                    <a:pt x="1086464" y="3779023"/>
                  </a:cubicBezTo>
                  <a:cubicBezTo>
                    <a:pt x="1086464" y="3790241"/>
                    <a:pt x="1077742" y="3792733"/>
                    <a:pt x="1069020" y="3795226"/>
                  </a:cubicBezTo>
                  <a:cubicBezTo>
                    <a:pt x="1051576" y="3802704"/>
                    <a:pt x="1027904" y="3797719"/>
                    <a:pt x="1020428" y="3818907"/>
                  </a:cubicBezTo>
                  <a:cubicBezTo>
                    <a:pt x="1012952" y="3841341"/>
                    <a:pt x="1040364" y="3847573"/>
                    <a:pt x="1049084" y="3863775"/>
                  </a:cubicBezTo>
                  <a:cubicBezTo>
                    <a:pt x="1052822" y="3870007"/>
                    <a:pt x="1056560" y="3876239"/>
                    <a:pt x="1059052" y="3883717"/>
                  </a:cubicBezTo>
                  <a:cubicBezTo>
                    <a:pt x="1061544" y="3897427"/>
                    <a:pt x="1070266" y="3899920"/>
                    <a:pt x="1085218" y="3903659"/>
                  </a:cubicBezTo>
                  <a:cubicBezTo>
                    <a:pt x="1110136" y="3907398"/>
                    <a:pt x="1135054" y="3926093"/>
                    <a:pt x="1150006" y="3884963"/>
                  </a:cubicBezTo>
                  <a:cubicBezTo>
                    <a:pt x="1154990" y="3873746"/>
                    <a:pt x="1177416" y="3882471"/>
                    <a:pt x="1181154" y="3896181"/>
                  </a:cubicBezTo>
                  <a:cubicBezTo>
                    <a:pt x="1189876" y="3928586"/>
                    <a:pt x="1209812" y="3948527"/>
                    <a:pt x="1235976" y="3965976"/>
                  </a:cubicBezTo>
                  <a:cubicBezTo>
                    <a:pt x="1257158" y="3980933"/>
                    <a:pt x="1247190" y="4002121"/>
                    <a:pt x="1238468" y="4019570"/>
                  </a:cubicBezTo>
                  <a:cubicBezTo>
                    <a:pt x="1249682" y="4027048"/>
                    <a:pt x="1258404" y="4020816"/>
                    <a:pt x="1268370" y="4019570"/>
                  </a:cubicBezTo>
                  <a:cubicBezTo>
                    <a:pt x="1282076" y="4018323"/>
                    <a:pt x="1292044" y="4022062"/>
                    <a:pt x="1295782" y="4035772"/>
                  </a:cubicBezTo>
                  <a:cubicBezTo>
                    <a:pt x="1302012" y="4058207"/>
                    <a:pt x="1314470" y="4063192"/>
                    <a:pt x="1335652" y="4055714"/>
                  </a:cubicBezTo>
                  <a:cubicBezTo>
                    <a:pt x="1353094" y="4049482"/>
                    <a:pt x="1365554" y="4056960"/>
                    <a:pt x="1368046" y="4074409"/>
                  </a:cubicBezTo>
                  <a:cubicBezTo>
                    <a:pt x="1368046" y="4099336"/>
                    <a:pt x="1384244" y="4103075"/>
                    <a:pt x="1401686" y="4106814"/>
                  </a:cubicBezTo>
                  <a:cubicBezTo>
                    <a:pt x="1454016" y="4116785"/>
                    <a:pt x="1454016" y="4116785"/>
                    <a:pt x="1450278" y="4167886"/>
                  </a:cubicBezTo>
                  <a:cubicBezTo>
                    <a:pt x="1449032" y="4187827"/>
                    <a:pt x="1457754" y="4196552"/>
                    <a:pt x="1472706" y="4185335"/>
                  </a:cubicBezTo>
                  <a:cubicBezTo>
                    <a:pt x="1505100" y="4160407"/>
                    <a:pt x="1551200" y="4170378"/>
                    <a:pt x="1577364" y="4132988"/>
                  </a:cubicBezTo>
                  <a:cubicBezTo>
                    <a:pt x="1584840" y="4120524"/>
                    <a:pt x="1597300" y="4128002"/>
                    <a:pt x="1603530" y="4140466"/>
                  </a:cubicBezTo>
                  <a:cubicBezTo>
                    <a:pt x="1607268" y="4147944"/>
                    <a:pt x="1607268" y="4156668"/>
                    <a:pt x="1608514" y="4165393"/>
                  </a:cubicBezTo>
                  <a:cubicBezTo>
                    <a:pt x="1613496" y="4206523"/>
                    <a:pt x="1622218" y="4215247"/>
                    <a:pt x="1663334" y="4221479"/>
                  </a:cubicBezTo>
                  <a:cubicBezTo>
                    <a:pt x="1675794" y="4223972"/>
                    <a:pt x="1685762" y="4226464"/>
                    <a:pt x="1694484" y="4236435"/>
                  </a:cubicBezTo>
                  <a:cubicBezTo>
                    <a:pt x="1716910" y="4263855"/>
                    <a:pt x="1767994" y="4276318"/>
                    <a:pt x="1801634" y="4262608"/>
                  </a:cubicBezTo>
                  <a:cubicBezTo>
                    <a:pt x="1805372" y="4260116"/>
                    <a:pt x="1809110" y="4257623"/>
                    <a:pt x="1812848" y="4255130"/>
                  </a:cubicBezTo>
                  <a:cubicBezTo>
                    <a:pt x="1822816" y="4250145"/>
                    <a:pt x="1834028" y="4246406"/>
                    <a:pt x="1842750" y="4255130"/>
                  </a:cubicBezTo>
                  <a:cubicBezTo>
                    <a:pt x="1855210" y="4265101"/>
                    <a:pt x="1848980" y="4277565"/>
                    <a:pt x="1842750" y="4288782"/>
                  </a:cubicBezTo>
                  <a:cubicBezTo>
                    <a:pt x="1834028" y="4304985"/>
                    <a:pt x="1824062" y="4321187"/>
                    <a:pt x="1819078" y="4338636"/>
                  </a:cubicBezTo>
                  <a:cubicBezTo>
                    <a:pt x="1814094" y="4352346"/>
                    <a:pt x="1804126" y="4362317"/>
                    <a:pt x="1789174" y="4361070"/>
                  </a:cubicBezTo>
                  <a:cubicBezTo>
                    <a:pt x="1758026" y="4357331"/>
                    <a:pt x="1746812" y="4383505"/>
                    <a:pt x="1729370" y="4400954"/>
                  </a:cubicBezTo>
                  <a:cubicBezTo>
                    <a:pt x="1723140" y="4407185"/>
                    <a:pt x="1724386" y="4414664"/>
                    <a:pt x="1731862" y="4420895"/>
                  </a:cubicBezTo>
                  <a:cubicBezTo>
                    <a:pt x="1750550" y="4435852"/>
                    <a:pt x="1758026" y="4458286"/>
                    <a:pt x="1770486" y="4478228"/>
                  </a:cubicBezTo>
                  <a:cubicBezTo>
                    <a:pt x="1784192" y="4504401"/>
                    <a:pt x="1790420" y="4526835"/>
                    <a:pt x="1763010" y="4549270"/>
                  </a:cubicBezTo>
                  <a:cubicBezTo>
                    <a:pt x="1756780" y="4554255"/>
                    <a:pt x="1750550" y="4562980"/>
                    <a:pt x="1756780" y="4571704"/>
                  </a:cubicBezTo>
                  <a:cubicBezTo>
                    <a:pt x="1763010" y="4579182"/>
                    <a:pt x="1772978" y="4576690"/>
                    <a:pt x="1781700" y="4572951"/>
                  </a:cubicBezTo>
                  <a:cubicBezTo>
                    <a:pt x="1802880" y="4560487"/>
                    <a:pt x="1821570" y="4566719"/>
                    <a:pt x="1842750" y="4574197"/>
                  </a:cubicBezTo>
                  <a:cubicBezTo>
                    <a:pt x="1875146" y="4582921"/>
                    <a:pt x="1907540" y="4570458"/>
                    <a:pt x="1928720" y="4546777"/>
                  </a:cubicBezTo>
                  <a:cubicBezTo>
                    <a:pt x="1949902" y="4523096"/>
                    <a:pt x="1979804" y="4510633"/>
                    <a:pt x="1997248" y="4484459"/>
                  </a:cubicBezTo>
                  <a:cubicBezTo>
                    <a:pt x="2000986" y="4476981"/>
                    <a:pt x="2009706" y="4475735"/>
                    <a:pt x="2017182" y="4480720"/>
                  </a:cubicBezTo>
                  <a:cubicBezTo>
                    <a:pt x="2025904" y="4485706"/>
                    <a:pt x="2030888" y="4494430"/>
                    <a:pt x="2027150" y="4503155"/>
                  </a:cubicBezTo>
                  <a:cubicBezTo>
                    <a:pt x="2014690" y="4528082"/>
                    <a:pt x="2009706" y="4559241"/>
                    <a:pt x="1977312" y="4569211"/>
                  </a:cubicBezTo>
                  <a:cubicBezTo>
                    <a:pt x="1952394" y="4576690"/>
                    <a:pt x="1938688" y="4597878"/>
                    <a:pt x="1922490" y="4615327"/>
                  </a:cubicBezTo>
                  <a:cubicBezTo>
                    <a:pt x="1910032" y="4631529"/>
                    <a:pt x="1911278" y="4642746"/>
                    <a:pt x="1927474" y="4655210"/>
                  </a:cubicBezTo>
                  <a:cubicBezTo>
                    <a:pt x="1942426" y="4666427"/>
                    <a:pt x="1954886" y="4665181"/>
                    <a:pt x="1966098" y="4648978"/>
                  </a:cubicBezTo>
                  <a:cubicBezTo>
                    <a:pt x="1976066" y="4634022"/>
                    <a:pt x="1989772" y="4621558"/>
                    <a:pt x="2005968" y="4611587"/>
                  </a:cubicBezTo>
                  <a:cubicBezTo>
                    <a:pt x="2032134" y="4595385"/>
                    <a:pt x="2030888" y="4569211"/>
                    <a:pt x="2028396" y="4543038"/>
                  </a:cubicBezTo>
                  <a:cubicBezTo>
                    <a:pt x="2024658" y="4505647"/>
                    <a:pt x="2058298" y="4501908"/>
                    <a:pt x="2079480" y="4488198"/>
                  </a:cubicBezTo>
                  <a:cubicBezTo>
                    <a:pt x="2098168" y="4475735"/>
                    <a:pt x="2119350" y="4478228"/>
                    <a:pt x="2129318" y="4495677"/>
                  </a:cubicBezTo>
                  <a:cubicBezTo>
                    <a:pt x="2149252" y="4525589"/>
                    <a:pt x="2156728" y="4562980"/>
                    <a:pt x="2197844" y="4575443"/>
                  </a:cubicBezTo>
                  <a:cubicBezTo>
                    <a:pt x="2201582" y="4576690"/>
                    <a:pt x="2202828" y="4587907"/>
                    <a:pt x="2202828" y="4594139"/>
                  </a:cubicBezTo>
                  <a:cubicBezTo>
                    <a:pt x="2202828" y="4614080"/>
                    <a:pt x="2211550" y="4629036"/>
                    <a:pt x="2226500" y="4642746"/>
                  </a:cubicBezTo>
                  <a:cubicBezTo>
                    <a:pt x="2242698" y="4658949"/>
                    <a:pt x="2257650" y="4676398"/>
                    <a:pt x="2219026" y="4696339"/>
                  </a:cubicBezTo>
                  <a:cubicBezTo>
                    <a:pt x="2273846" y="4688861"/>
                    <a:pt x="2319946" y="4682630"/>
                    <a:pt x="2348604" y="4727498"/>
                  </a:cubicBezTo>
                  <a:cubicBezTo>
                    <a:pt x="2366046" y="4756164"/>
                    <a:pt x="2376014" y="4791062"/>
                    <a:pt x="2366046" y="4824714"/>
                  </a:cubicBezTo>
                  <a:cubicBezTo>
                    <a:pt x="2362308" y="4843409"/>
                    <a:pt x="2368538" y="4853380"/>
                    <a:pt x="2385982" y="4854626"/>
                  </a:cubicBezTo>
                  <a:cubicBezTo>
                    <a:pt x="2409654" y="4857119"/>
                    <a:pt x="2433328" y="4865844"/>
                    <a:pt x="2450770" y="4838424"/>
                  </a:cubicBezTo>
                  <a:cubicBezTo>
                    <a:pt x="2460738" y="4822221"/>
                    <a:pt x="2479428" y="4822221"/>
                    <a:pt x="2495624" y="4824714"/>
                  </a:cubicBezTo>
                  <a:cubicBezTo>
                    <a:pt x="2524282" y="4827207"/>
                    <a:pt x="2554184" y="4824714"/>
                    <a:pt x="2584086" y="4830946"/>
                  </a:cubicBezTo>
                  <a:cubicBezTo>
                    <a:pt x="2600284" y="4833438"/>
                    <a:pt x="2620218" y="4837177"/>
                    <a:pt x="2615236" y="4806019"/>
                  </a:cubicBezTo>
                  <a:cubicBezTo>
                    <a:pt x="2612744" y="4784831"/>
                    <a:pt x="2660090" y="4763643"/>
                    <a:pt x="2678778" y="4774860"/>
                  </a:cubicBezTo>
                  <a:cubicBezTo>
                    <a:pt x="2683762" y="4778599"/>
                    <a:pt x="2685008" y="4783584"/>
                    <a:pt x="2682516" y="4788570"/>
                  </a:cubicBezTo>
                  <a:cubicBezTo>
                    <a:pt x="2672548" y="4812250"/>
                    <a:pt x="2688746" y="4814743"/>
                    <a:pt x="2706190" y="4817236"/>
                  </a:cubicBezTo>
                  <a:cubicBezTo>
                    <a:pt x="2716156" y="4817236"/>
                    <a:pt x="2727370" y="4819728"/>
                    <a:pt x="2738584" y="4819728"/>
                  </a:cubicBezTo>
                  <a:cubicBezTo>
                    <a:pt x="2754780" y="4819728"/>
                    <a:pt x="2761010" y="4825960"/>
                    <a:pt x="2754780" y="4842163"/>
                  </a:cubicBezTo>
                  <a:cubicBezTo>
                    <a:pt x="2747306" y="4857119"/>
                    <a:pt x="2747306" y="4870829"/>
                    <a:pt x="2764748" y="4878307"/>
                  </a:cubicBezTo>
                  <a:cubicBezTo>
                    <a:pt x="2783438" y="4884539"/>
                    <a:pt x="2797142" y="4875814"/>
                    <a:pt x="2805864" y="4858365"/>
                  </a:cubicBezTo>
                  <a:cubicBezTo>
                    <a:pt x="2807110" y="4854626"/>
                    <a:pt x="2804618" y="4859612"/>
                    <a:pt x="2805864" y="4855873"/>
                  </a:cubicBezTo>
                  <a:cubicBezTo>
                    <a:pt x="2812094" y="4835931"/>
                    <a:pt x="2817078" y="4814743"/>
                    <a:pt x="2844488" y="4819728"/>
                  </a:cubicBezTo>
                  <a:cubicBezTo>
                    <a:pt x="2871900" y="4823468"/>
                    <a:pt x="2878130" y="4847148"/>
                    <a:pt x="2881868" y="4870829"/>
                  </a:cubicBezTo>
                  <a:cubicBezTo>
                    <a:pt x="2884358" y="4906973"/>
                    <a:pt x="2879376" y="4939378"/>
                    <a:pt x="2840750" y="4956827"/>
                  </a:cubicBezTo>
                  <a:cubicBezTo>
                    <a:pt x="2833276" y="4960566"/>
                    <a:pt x="2824554" y="4969291"/>
                    <a:pt x="2827046" y="4983001"/>
                  </a:cubicBezTo>
                  <a:cubicBezTo>
                    <a:pt x="2850718" y="4969291"/>
                    <a:pt x="2875638" y="4954335"/>
                    <a:pt x="2903048" y="4970537"/>
                  </a:cubicBezTo>
                  <a:cubicBezTo>
                    <a:pt x="2919246" y="4980508"/>
                    <a:pt x="2900556" y="4994218"/>
                    <a:pt x="2904294" y="5007928"/>
                  </a:cubicBezTo>
                  <a:cubicBezTo>
                    <a:pt x="2909278" y="4983001"/>
                    <a:pt x="2935442" y="4970537"/>
                    <a:pt x="2941672" y="4945610"/>
                  </a:cubicBezTo>
                  <a:cubicBezTo>
                    <a:pt x="2946656" y="4925669"/>
                    <a:pt x="2950394" y="4908220"/>
                    <a:pt x="2940426" y="4888278"/>
                  </a:cubicBezTo>
                  <a:cubicBezTo>
                    <a:pt x="2935442" y="4873322"/>
                    <a:pt x="2930458" y="4854626"/>
                    <a:pt x="2951640" y="4849641"/>
                  </a:cubicBezTo>
                  <a:cubicBezTo>
                    <a:pt x="2971574" y="4844656"/>
                    <a:pt x="2979050" y="4862105"/>
                    <a:pt x="2981542" y="4879553"/>
                  </a:cubicBezTo>
                  <a:cubicBezTo>
                    <a:pt x="2984034" y="4887032"/>
                    <a:pt x="2982788" y="4895756"/>
                    <a:pt x="2985280" y="4901988"/>
                  </a:cubicBezTo>
                  <a:cubicBezTo>
                    <a:pt x="2991510" y="4926915"/>
                    <a:pt x="3027642" y="4939378"/>
                    <a:pt x="3046332" y="4925669"/>
                  </a:cubicBezTo>
                  <a:cubicBezTo>
                    <a:pt x="3051316" y="4923176"/>
                    <a:pt x="3055054" y="4919437"/>
                    <a:pt x="3052562" y="4915698"/>
                  </a:cubicBezTo>
                  <a:cubicBezTo>
                    <a:pt x="3036364" y="4880800"/>
                    <a:pt x="3060036" y="4858365"/>
                    <a:pt x="3074988" y="4833438"/>
                  </a:cubicBezTo>
                  <a:cubicBezTo>
                    <a:pt x="3083710" y="4817236"/>
                    <a:pt x="3072496" y="4813497"/>
                    <a:pt x="3063774" y="4807265"/>
                  </a:cubicBezTo>
                  <a:cubicBezTo>
                    <a:pt x="3051316" y="4799787"/>
                    <a:pt x="3045086" y="4788570"/>
                    <a:pt x="3048824" y="4774860"/>
                  </a:cubicBezTo>
                  <a:cubicBezTo>
                    <a:pt x="3051316" y="4761150"/>
                    <a:pt x="3063774" y="4757411"/>
                    <a:pt x="3074988" y="4751179"/>
                  </a:cubicBezTo>
                  <a:cubicBezTo>
                    <a:pt x="3118596" y="4727498"/>
                    <a:pt x="3170926" y="4733730"/>
                    <a:pt x="3215780" y="4713788"/>
                  </a:cubicBezTo>
                  <a:cubicBezTo>
                    <a:pt x="3225748" y="4710049"/>
                    <a:pt x="3240698" y="4710049"/>
                    <a:pt x="3246928" y="4722513"/>
                  </a:cubicBezTo>
                  <a:cubicBezTo>
                    <a:pt x="3254404" y="4733730"/>
                    <a:pt x="3246928" y="4743701"/>
                    <a:pt x="3239452" y="4752425"/>
                  </a:cubicBezTo>
                  <a:cubicBezTo>
                    <a:pt x="3226994" y="4763643"/>
                    <a:pt x="3219518" y="4777352"/>
                    <a:pt x="3218272" y="4794801"/>
                  </a:cubicBezTo>
                  <a:cubicBezTo>
                    <a:pt x="3218272" y="4807265"/>
                    <a:pt x="3208304" y="4813497"/>
                    <a:pt x="3198336" y="4819728"/>
                  </a:cubicBezTo>
                  <a:cubicBezTo>
                    <a:pt x="3168434" y="4838424"/>
                    <a:pt x="3152236" y="4863351"/>
                    <a:pt x="3159712" y="4899495"/>
                  </a:cubicBezTo>
                  <a:cubicBezTo>
                    <a:pt x="3160958" y="4909466"/>
                    <a:pt x="3157220" y="4919437"/>
                    <a:pt x="3157220" y="4929408"/>
                  </a:cubicBezTo>
                  <a:cubicBezTo>
                    <a:pt x="3155974" y="4960566"/>
                    <a:pt x="3174664" y="4975523"/>
                    <a:pt x="3204566" y="4964305"/>
                  </a:cubicBezTo>
                  <a:cubicBezTo>
                    <a:pt x="3219518" y="4958074"/>
                    <a:pt x="3230732" y="4963059"/>
                    <a:pt x="3243190" y="4964305"/>
                  </a:cubicBezTo>
                  <a:cubicBezTo>
                    <a:pt x="3263126" y="4968045"/>
                    <a:pt x="3274340" y="4960566"/>
                    <a:pt x="3266864" y="4939378"/>
                  </a:cubicBezTo>
                  <a:cubicBezTo>
                    <a:pt x="3260634" y="4921929"/>
                    <a:pt x="3261880" y="4905727"/>
                    <a:pt x="3265618" y="4890771"/>
                  </a:cubicBezTo>
                  <a:cubicBezTo>
                    <a:pt x="3270602" y="4869583"/>
                    <a:pt x="3284306" y="4859612"/>
                    <a:pt x="3305488" y="4855873"/>
                  </a:cubicBezTo>
                  <a:cubicBezTo>
                    <a:pt x="3342866" y="4849641"/>
                    <a:pt x="3380244" y="4843409"/>
                    <a:pt x="3403918" y="4803526"/>
                  </a:cubicBezTo>
                  <a:cubicBezTo>
                    <a:pt x="3417622" y="4779845"/>
                    <a:pt x="3461230" y="4786077"/>
                    <a:pt x="3476182" y="4811004"/>
                  </a:cubicBezTo>
                  <a:cubicBezTo>
                    <a:pt x="3482412" y="4823468"/>
                    <a:pt x="3489888" y="4833438"/>
                    <a:pt x="3503592" y="4838424"/>
                  </a:cubicBezTo>
                  <a:cubicBezTo>
                    <a:pt x="3513560" y="4843409"/>
                    <a:pt x="3519790" y="4850887"/>
                    <a:pt x="3522282" y="4863351"/>
                  </a:cubicBezTo>
                  <a:cubicBezTo>
                    <a:pt x="3532250" y="4895756"/>
                    <a:pt x="3547200" y="4901988"/>
                    <a:pt x="3578350" y="4885785"/>
                  </a:cubicBezTo>
                  <a:cubicBezTo>
                    <a:pt x="3584578" y="4883293"/>
                    <a:pt x="3592054" y="4879553"/>
                    <a:pt x="3599530" y="4877061"/>
                  </a:cubicBezTo>
                  <a:cubicBezTo>
                    <a:pt x="3582088" y="4835931"/>
                    <a:pt x="3594546" y="4806019"/>
                    <a:pt x="3634416" y="4788570"/>
                  </a:cubicBezTo>
                  <a:cubicBezTo>
                    <a:pt x="3643138" y="4784831"/>
                    <a:pt x="3651860" y="4778599"/>
                    <a:pt x="3659336" y="4772367"/>
                  </a:cubicBezTo>
                  <a:cubicBezTo>
                    <a:pt x="3694222" y="4747440"/>
                    <a:pt x="3730354" y="4752425"/>
                    <a:pt x="3751536" y="4789816"/>
                  </a:cubicBezTo>
                  <a:cubicBezTo>
                    <a:pt x="3762748" y="4811004"/>
                    <a:pt x="3778946" y="4829699"/>
                    <a:pt x="3790160" y="4850887"/>
                  </a:cubicBezTo>
                  <a:cubicBezTo>
                    <a:pt x="3805110" y="4882046"/>
                    <a:pt x="3839998" y="4883293"/>
                    <a:pt x="3861178" y="4854626"/>
                  </a:cubicBezTo>
                  <a:cubicBezTo>
                    <a:pt x="3864916" y="4848395"/>
                    <a:pt x="3867408" y="4840917"/>
                    <a:pt x="3872392" y="4834685"/>
                  </a:cubicBezTo>
                  <a:cubicBezTo>
                    <a:pt x="3878622" y="4825960"/>
                    <a:pt x="3888590" y="4817236"/>
                    <a:pt x="3899802" y="4822221"/>
                  </a:cubicBezTo>
                  <a:cubicBezTo>
                    <a:pt x="3928460" y="4837177"/>
                    <a:pt x="3953378" y="4828453"/>
                    <a:pt x="3978296" y="4817236"/>
                  </a:cubicBezTo>
                  <a:cubicBezTo>
                    <a:pt x="3982034" y="4814743"/>
                    <a:pt x="3984526" y="4817236"/>
                    <a:pt x="3988264" y="4819728"/>
                  </a:cubicBezTo>
                  <a:cubicBezTo>
                    <a:pt x="3988264" y="4853380"/>
                    <a:pt x="3963346" y="4855873"/>
                    <a:pt x="3939672" y="4858365"/>
                  </a:cubicBezTo>
                  <a:cubicBezTo>
                    <a:pt x="3922230" y="4862105"/>
                    <a:pt x="3902294" y="4858365"/>
                    <a:pt x="3887344" y="4873322"/>
                  </a:cubicBezTo>
                  <a:cubicBezTo>
                    <a:pt x="3826292" y="4915698"/>
                    <a:pt x="3772716" y="4966798"/>
                    <a:pt x="3719140" y="5020391"/>
                  </a:cubicBezTo>
                  <a:cubicBezTo>
                    <a:pt x="3707928" y="5031609"/>
                    <a:pt x="3697960" y="5041579"/>
                    <a:pt x="3695468" y="5057781"/>
                  </a:cubicBezTo>
                  <a:cubicBezTo>
                    <a:pt x="3694222" y="5070245"/>
                    <a:pt x="3686746" y="5078969"/>
                    <a:pt x="3676778" y="5083955"/>
                  </a:cubicBezTo>
                  <a:cubicBezTo>
                    <a:pt x="3658090" y="5092679"/>
                    <a:pt x="3645630" y="5108883"/>
                    <a:pt x="3633170" y="5123839"/>
                  </a:cubicBezTo>
                  <a:cubicBezTo>
                    <a:pt x="3630678" y="5126331"/>
                    <a:pt x="3626940" y="5127577"/>
                    <a:pt x="3624450" y="5127577"/>
                  </a:cubicBezTo>
                  <a:cubicBezTo>
                    <a:pt x="3590808" y="5122593"/>
                    <a:pt x="3568382" y="5135055"/>
                    <a:pt x="3549692" y="5166215"/>
                  </a:cubicBezTo>
                  <a:cubicBezTo>
                    <a:pt x="3534742" y="5192387"/>
                    <a:pt x="3514806" y="5217315"/>
                    <a:pt x="3478674" y="5218561"/>
                  </a:cubicBezTo>
                  <a:cubicBezTo>
                    <a:pt x="3474936" y="5218561"/>
                    <a:pt x="3468706" y="5222301"/>
                    <a:pt x="3468706" y="5226039"/>
                  </a:cubicBezTo>
                  <a:cubicBezTo>
                    <a:pt x="3467460" y="5258445"/>
                    <a:pt x="3435066" y="5285865"/>
                    <a:pt x="3459984" y="5320763"/>
                  </a:cubicBezTo>
                  <a:cubicBezTo>
                    <a:pt x="3469952" y="5335719"/>
                    <a:pt x="3461230" y="5350675"/>
                    <a:pt x="3450018" y="5361891"/>
                  </a:cubicBezTo>
                  <a:cubicBezTo>
                    <a:pt x="3437558" y="5374355"/>
                    <a:pt x="3423852" y="5385573"/>
                    <a:pt x="3405164" y="5376849"/>
                  </a:cubicBezTo>
                  <a:cubicBezTo>
                    <a:pt x="3391458" y="5369371"/>
                    <a:pt x="3383982" y="5373109"/>
                    <a:pt x="3371522" y="5383079"/>
                  </a:cubicBezTo>
                  <a:cubicBezTo>
                    <a:pt x="3349096" y="5401775"/>
                    <a:pt x="3309226" y="5391805"/>
                    <a:pt x="3300504" y="5364385"/>
                  </a:cubicBezTo>
                  <a:cubicBezTo>
                    <a:pt x="3295520" y="5350675"/>
                    <a:pt x="3286798" y="5348181"/>
                    <a:pt x="3275586" y="5346935"/>
                  </a:cubicBezTo>
                  <a:cubicBezTo>
                    <a:pt x="3261880" y="5344443"/>
                    <a:pt x="3246928" y="5345689"/>
                    <a:pt x="3233222" y="5348181"/>
                  </a:cubicBezTo>
                  <a:cubicBezTo>
                    <a:pt x="3231978" y="5356907"/>
                    <a:pt x="3240698" y="5356907"/>
                    <a:pt x="3245682" y="5359399"/>
                  </a:cubicBezTo>
                  <a:cubicBezTo>
                    <a:pt x="3254404" y="5363139"/>
                    <a:pt x="3268110" y="5365631"/>
                    <a:pt x="3265618" y="5380587"/>
                  </a:cubicBezTo>
                  <a:cubicBezTo>
                    <a:pt x="3261880" y="5393051"/>
                    <a:pt x="3249420" y="5394297"/>
                    <a:pt x="3238206" y="5394297"/>
                  </a:cubicBezTo>
                  <a:cubicBezTo>
                    <a:pt x="3230732" y="5395543"/>
                    <a:pt x="3223256" y="5394297"/>
                    <a:pt x="3214534" y="5395543"/>
                  </a:cubicBezTo>
                  <a:cubicBezTo>
                    <a:pt x="3188370" y="5396789"/>
                    <a:pt x="3167188" y="5390559"/>
                    <a:pt x="3163450" y="5358153"/>
                  </a:cubicBezTo>
                  <a:cubicBezTo>
                    <a:pt x="3162204" y="5349429"/>
                    <a:pt x="3159712" y="5338211"/>
                    <a:pt x="3147252" y="5343197"/>
                  </a:cubicBezTo>
                  <a:cubicBezTo>
                    <a:pt x="3136040" y="5348181"/>
                    <a:pt x="3143516" y="5356907"/>
                    <a:pt x="3146006" y="5364385"/>
                  </a:cubicBezTo>
                  <a:cubicBezTo>
                    <a:pt x="3157220" y="5390559"/>
                    <a:pt x="3150990" y="5399283"/>
                    <a:pt x="3123580" y="5399283"/>
                  </a:cubicBezTo>
                  <a:cubicBezTo>
                    <a:pt x="3113612" y="5399283"/>
                    <a:pt x="3104890" y="5399283"/>
                    <a:pt x="3094924" y="5400529"/>
                  </a:cubicBezTo>
                  <a:cubicBezTo>
                    <a:pt x="3048824" y="5406761"/>
                    <a:pt x="3041348" y="5400529"/>
                    <a:pt x="3026396" y="5350675"/>
                  </a:cubicBezTo>
                  <a:cubicBezTo>
                    <a:pt x="3007708" y="5388065"/>
                    <a:pt x="2982788" y="5408007"/>
                    <a:pt x="2940426" y="5398037"/>
                  </a:cubicBezTo>
                  <a:cubicBezTo>
                    <a:pt x="2921738" y="5393051"/>
                    <a:pt x="2903048" y="5406761"/>
                    <a:pt x="2881868" y="5404267"/>
                  </a:cubicBezTo>
                  <a:cubicBezTo>
                    <a:pt x="2827046" y="5398037"/>
                    <a:pt x="2810848" y="5370617"/>
                    <a:pt x="2834522" y="5320763"/>
                  </a:cubicBezTo>
                  <a:cubicBezTo>
                    <a:pt x="2823308" y="5329487"/>
                    <a:pt x="2824554" y="5343197"/>
                    <a:pt x="2822062" y="5355661"/>
                  </a:cubicBezTo>
                  <a:cubicBezTo>
                    <a:pt x="2819570" y="5373109"/>
                    <a:pt x="2809602" y="5389311"/>
                    <a:pt x="2789668" y="5386819"/>
                  </a:cubicBezTo>
                  <a:cubicBezTo>
                    <a:pt x="2770978" y="5384327"/>
                    <a:pt x="2768486" y="5364385"/>
                    <a:pt x="2768486" y="5348181"/>
                  </a:cubicBezTo>
                  <a:cubicBezTo>
                    <a:pt x="2770978" y="5331979"/>
                    <a:pt x="2778454" y="5318269"/>
                    <a:pt x="2788422" y="5305805"/>
                  </a:cubicBezTo>
                  <a:cubicBezTo>
                    <a:pt x="2802126" y="5289603"/>
                    <a:pt x="2799634" y="5273401"/>
                    <a:pt x="2784684" y="5259691"/>
                  </a:cubicBezTo>
                  <a:cubicBezTo>
                    <a:pt x="2775962" y="5253459"/>
                    <a:pt x="2765994" y="5250967"/>
                    <a:pt x="2761010" y="5259691"/>
                  </a:cubicBezTo>
                  <a:cubicBezTo>
                    <a:pt x="2751044" y="5274647"/>
                    <a:pt x="2732354" y="5282125"/>
                    <a:pt x="2726124" y="5299575"/>
                  </a:cubicBezTo>
                  <a:cubicBezTo>
                    <a:pt x="2717402" y="5320763"/>
                    <a:pt x="2703698" y="5325747"/>
                    <a:pt x="2683762" y="5314531"/>
                  </a:cubicBezTo>
                  <a:cubicBezTo>
                    <a:pt x="2658844" y="5300821"/>
                    <a:pt x="2645138" y="5309545"/>
                    <a:pt x="2635170" y="5334473"/>
                  </a:cubicBezTo>
                  <a:cubicBezTo>
                    <a:pt x="2630186" y="5349429"/>
                    <a:pt x="2618974" y="5358153"/>
                    <a:pt x="2602776" y="5363139"/>
                  </a:cubicBezTo>
                  <a:cubicBezTo>
                    <a:pt x="2580348" y="5368123"/>
                    <a:pt x="2562906" y="5380587"/>
                    <a:pt x="2544216" y="5391805"/>
                  </a:cubicBezTo>
                  <a:cubicBezTo>
                    <a:pt x="2534248" y="5398037"/>
                    <a:pt x="2528020" y="5405515"/>
                    <a:pt x="2524282" y="5417977"/>
                  </a:cubicBezTo>
                  <a:cubicBezTo>
                    <a:pt x="2518052" y="5449137"/>
                    <a:pt x="2491886" y="5455369"/>
                    <a:pt x="2468214" y="5434181"/>
                  </a:cubicBezTo>
                  <a:cubicBezTo>
                    <a:pt x="2458246" y="5425455"/>
                    <a:pt x="2454508" y="5414239"/>
                    <a:pt x="2452016" y="5401775"/>
                  </a:cubicBezTo>
                  <a:cubicBezTo>
                    <a:pt x="2449524" y="5388065"/>
                    <a:pt x="2442050" y="5379341"/>
                    <a:pt x="2424606" y="5379341"/>
                  </a:cubicBezTo>
                  <a:cubicBezTo>
                    <a:pt x="2403424" y="5378095"/>
                    <a:pt x="2390966" y="5364385"/>
                    <a:pt x="2387228" y="5344443"/>
                  </a:cubicBezTo>
                  <a:cubicBezTo>
                    <a:pt x="2384736" y="5324501"/>
                    <a:pt x="2397196" y="5313285"/>
                    <a:pt x="2413392" y="5305805"/>
                  </a:cubicBezTo>
                  <a:cubicBezTo>
                    <a:pt x="2465722" y="5284617"/>
                    <a:pt x="2504346" y="5244735"/>
                    <a:pt x="2547954" y="5212329"/>
                  </a:cubicBezTo>
                  <a:cubicBezTo>
                    <a:pt x="2554184" y="5207345"/>
                    <a:pt x="2559168" y="5199865"/>
                    <a:pt x="2566644" y="5201113"/>
                  </a:cubicBezTo>
                  <a:cubicBezTo>
                    <a:pt x="2537986" y="5191141"/>
                    <a:pt x="2508084" y="5143781"/>
                    <a:pt x="2511822" y="5115113"/>
                  </a:cubicBezTo>
                  <a:cubicBezTo>
                    <a:pt x="2514314" y="5101405"/>
                    <a:pt x="2521790" y="5093925"/>
                    <a:pt x="2533002" y="5087693"/>
                  </a:cubicBezTo>
                  <a:cubicBezTo>
                    <a:pt x="2541724" y="5082709"/>
                    <a:pt x="2546708" y="5076477"/>
                    <a:pt x="2542970" y="5066505"/>
                  </a:cubicBezTo>
                  <a:cubicBezTo>
                    <a:pt x="2539232" y="5056535"/>
                    <a:pt x="2535494" y="5046565"/>
                    <a:pt x="2524282" y="5045317"/>
                  </a:cubicBezTo>
                  <a:cubicBezTo>
                    <a:pt x="2513068" y="5044071"/>
                    <a:pt x="2509330" y="5055289"/>
                    <a:pt x="2506838" y="5062767"/>
                  </a:cubicBezTo>
                  <a:cubicBezTo>
                    <a:pt x="2496870" y="5090187"/>
                    <a:pt x="2475690" y="5096419"/>
                    <a:pt x="2444540" y="5093925"/>
                  </a:cubicBezTo>
                  <a:cubicBezTo>
                    <a:pt x="2455754" y="5115113"/>
                    <a:pt x="2452016" y="5135055"/>
                    <a:pt x="2445786" y="5156243"/>
                  </a:cubicBezTo>
                  <a:cubicBezTo>
                    <a:pt x="2444540" y="5166215"/>
                    <a:pt x="2440804" y="5174939"/>
                    <a:pt x="2429590" y="5177431"/>
                  </a:cubicBezTo>
                  <a:cubicBezTo>
                    <a:pt x="2418376" y="5179925"/>
                    <a:pt x="2413392" y="5171199"/>
                    <a:pt x="2409654" y="5163721"/>
                  </a:cubicBezTo>
                  <a:cubicBezTo>
                    <a:pt x="2407162" y="5158737"/>
                    <a:pt x="2404670" y="5154997"/>
                    <a:pt x="2402178" y="5151259"/>
                  </a:cubicBezTo>
                  <a:cubicBezTo>
                    <a:pt x="2397196" y="5145027"/>
                    <a:pt x="2393458" y="5133809"/>
                    <a:pt x="2382244" y="5136301"/>
                  </a:cubicBezTo>
                  <a:cubicBezTo>
                    <a:pt x="2373522" y="5137549"/>
                    <a:pt x="2373522" y="5147519"/>
                    <a:pt x="2372276" y="5154997"/>
                  </a:cubicBezTo>
                  <a:cubicBezTo>
                    <a:pt x="2367292" y="5174939"/>
                    <a:pt x="2357324" y="5176185"/>
                    <a:pt x="2344866" y="5163721"/>
                  </a:cubicBezTo>
                  <a:cubicBezTo>
                    <a:pt x="2329914" y="5147519"/>
                    <a:pt x="2311226" y="5137549"/>
                    <a:pt x="2293782" y="5127577"/>
                  </a:cubicBezTo>
                  <a:cubicBezTo>
                    <a:pt x="2275092" y="5117607"/>
                    <a:pt x="2268864" y="5103897"/>
                    <a:pt x="2283814" y="5087693"/>
                  </a:cubicBezTo>
                  <a:cubicBezTo>
                    <a:pt x="2303750" y="5068999"/>
                    <a:pt x="2307488" y="5040333"/>
                    <a:pt x="2327422" y="5021638"/>
                  </a:cubicBezTo>
                  <a:cubicBezTo>
                    <a:pt x="2339882" y="5009174"/>
                    <a:pt x="2328668" y="5000450"/>
                    <a:pt x="2317454" y="4992972"/>
                  </a:cubicBezTo>
                  <a:cubicBezTo>
                    <a:pt x="2280076" y="4966798"/>
                    <a:pt x="2283814" y="4966798"/>
                    <a:pt x="2292536" y="4921929"/>
                  </a:cubicBezTo>
                  <a:cubicBezTo>
                    <a:pt x="2298766" y="4890771"/>
                    <a:pt x="2306242" y="4858365"/>
                    <a:pt x="2295028" y="4824714"/>
                  </a:cubicBezTo>
                  <a:cubicBezTo>
                    <a:pt x="2285060" y="4853380"/>
                    <a:pt x="2268864" y="4880800"/>
                    <a:pt x="2267618" y="4911959"/>
                  </a:cubicBezTo>
                  <a:cubicBezTo>
                    <a:pt x="2266372" y="4935639"/>
                    <a:pt x="2260142" y="4955581"/>
                    <a:pt x="2241452" y="4969291"/>
                  </a:cubicBezTo>
                  <a:cubicBezTo>
                    <a:pt x="2224010" y="4980508"/>
                    <a:pt x="2219026" y="4994218"/>
                    <a:pt x="2226500" y="5014160"/>
                  </a:cubicBezTo>
                  <a:cubicBezTo>
                    <a:pt x="2227746" y="5017899"/>
                    <a:pt x="2228992" y="5020391"/>
                    <a:pt x="2228992" y="5022884"/>
                  </a:cubicBezTo>
                  <a:cubicBezTo>
                    <a:pt x="2228992" y="5039087"/>
                    <a:pt x="2232730" y="5056535"/>
                    <a:pt x="2216534" y="5065259"/>
                  </a:cubicBezTo>
                  <a:cubicBezTo>
                    <a:pt x="2201582" y="5073985"/>
                    <a:pt x="2189122" y="5065259"/>
                    <a:pt x="2179156" y="5055289"/>
                  </a:cubicBezTo>
                  <a:cubicBezTo>
                    <a:pt x="2166696" y="5041579"/>
                    <a:pt x="2156728" y="5025377"/>
                    <a:pt x="2170434" y="5007928"/>
                  </a:cubicBezTo>
                  <a:cubicBezTo>
                    <a:pt x="2190368" y="4980508"/>
                    <a:pt x="2177910" y="4951842"/>
                    <a:pt x="2180402" y="4923176"/>
                  </a:cubicBezTo>
                  <a:cubicBezTo>
                    <a:pt x="2180402" y="4913205"/>
                    <a:pt x="2170434" y="4910712"/>
                    <a:pt x="2161712" y="4906973"/>
                  </a:cubicBezTo>
                  <a:cubicBezTo>
                    <a:pt x="2128072" y="4893263"/>
                    <a:pt x="2120596" y="4869583"/>
                    <a:pt x="2138038" y="4837177"/>
                  </a:cubicBezTo>
                  <a:cubicBezTo>
                    <a:pt x="2150498" y="4814743"/>
                    <a:pt x="2152990" y="4787323"/>
                    <a:pt x="2179156" y="4772367"/>
                  </a:cubicBezTo>
                  <a:cubicBezTo>
                    <a:pt x="2187876" y="4767382"/>
                    <a:pt x="2187876" y="4752425"/>
                    <a:pt x="2184138" y="4742455"/>
                  </a:cubicBezTo>
                  <a:cubicBezTo>
                    <a:pt x="2177910" y="4728745"/>
                    <a:pt x="2167942" y="4734976"/>
                    <a:pt x="2157974" y="4736223"/>
                  </a:cubicBezTo>
                  <a:cubicBezTo>
                    <a:pt x="2154236" y="4736223"/>
                    <a:pt x="2149252" y="4737469"/>
                    <a:pt x="2144268" y="4736223"/>
                  </a:cubicBezTo>
                  <a:cubicBezTo>
                    <a:pt x="2130564" y="4733730"/>
                    <a:pt x="2108136" y="4747440"/>
                    <a:pt x="2103152" y="4728745"/>
                  </a:cubicBezTo>
                  <a:cubicBezTo>
                    <a:pt x="2098168" y="4710049"/>
                    <a:pt x="2109382" y="4687615"/>
                    <a:pt x="2124334" y="4673905"/>
                  </a:cubicBezTo>
                  <a:cubicBezTo>
                    <a:pt x="2136794" y="4663934"/>
                    <a:pt x="2151744" y="4658949"/>
                    <a:pt x="2159220" y="4643993"/>
                  </a:cubicBezTo>
                  <a:cubicBezTo>
                    <a:pt x="2133056" y="4647732"/>
                    <a:pt x="2105644" y="4652717"/>
                    <a:pt x="2089448" y="4676398"/>
                  </a:cubicBezTo>
                  <a:cubicBezTo>
                    <a:pt x="2078234" y="4696339"/>
                    <a:pt x="2062036" y="4706310"/>
                    <a:pt x="2040856" y="4712542"/>
                  </a:cubicBezTo>
                  <a:cubicBezTo>
                    <a:pt x="2028396" y="4715035"/>
                    <a:pt x="2014690" y="4718774"/>
                    <a:pt x="2004724" y="4727498"/>
                  </a:cubicBezTo>
                  <a:cubicBezTo>
                    <a:pt x="1979804" y="4747440"/>
                    <a:pt x="1956132" y="4743701"/>
                    <a:pt x="1931212" y="4727498"/>
                  </a:cubicBezTo>
                  <a:cubicBezTo>
                    <a:pt x="1915016" y="4716281"/>
                    <a:pt x="1900064" y="4708803"/>
                    <a:pt x="1880128" y="4721267"/>
                  </a:cubicBezTo>
                  <a:cubicBezTo>
                    <a:pt x="1871408" y="4726252"/>
                    <a:pt x="1861440" y="4725006"/>
                    <a:pt x="1851472" y="4721267"/>
                  </a:cubicBezTo>
                  <a:cubicBezTo>
                    <a:pt x="1815340" y="4707557"/>
                    <a:pt x="1777962" y="4700079"/>
                    <a:pt x="1743076" y="4681383"/>
                  </a:cubicBezTo>
                  <a:cubicBezTo>
                    <a:pt x="1736846" y="4677644"/>
                    <a:pt x="1729370" y="4675151"/>
                    <a:pt x="1724386" y="4668920"/>
                  </a:cubicBezTo>
                  <a:cubicBezTo>
                    <a:pt x="1713172" y="4647732"/>
                    <a:pt x="1721894" y="4621558"/>
                    <a:pt x="1703204" y="4597878"/>
                  </a:cubicBezTo>
                  <a:cubicBezTo>
                    <a:pt x="1685762" y="4575443"/>
                    <a:pt x="1708188" y="4551762"/>
                    <a:pt x="1724386" y="4530574"/>
                  </a:cubicBezTo>
                  <a:cubicBezTo>
                    <a:pt x="1733108" y="4520604"/>
                    <a:pt x="1736846" y="4508140"/>
                    <a:pt x="1734354" y="4494430"/>
                  </a:cubicBezTo>
                  <a:cubicBezTo>
                    <a:pt x="1733108" y="4480720"/>
                    <a:pt x="1725632" y="4474489"/>
                    <a:pt x="1709434" y="4475735"/>
                  </a:cubicBezTo>
                  <a:cubicBezTo>
                    <a:pt x="1672056" y="4479474"/>
                    <a:pt x="1654614" y="4460779"/>
                    <a:pt x="1658350" y="4422142"/>
                  </a:cubicBezTo>
                  <a:cubicBezTo>
                    <a:pt x="1659596" y="4403446"/>
                    <a:pt x="1670810" y="4389737"/>
                    <a:pt x="1683270" y="4376027"/>
                  </a:cubicBezTo>
                  <a:cubicBezTo>
                    <a:pt x="1699468" y="4361070"/>
                    <a:pt x="1706942" y="4342375"/>
                    <a:pt x="1701958" y="4318694"/>
                  </a:cubicBezTo>
                  <a:cubicBezTo>
                    <a:pt x="1678286" y="4324926"/>
                    <a:pt x="1655860" y="4333651"/>
                    <a:pt x="1635924" y="4347361"/>
                  </a:cubicBezTo>
                  <a:cubicBezTo>
                    <a:pt x="1628448" y="4352346"/>
                    <a:pt x="1619726" y="4356085"/>
                    <a:pt x="1612252" y="4347361"/>
                  </a:cubicBezTo>
                  <a:cubicBezTo>
                    <a:pt x="1606022" y="4341129"/>
                    <a:pt x="1608514" y="4333651"/>
                    <a:pt x="1612252" y="4324926"/>
                  </a:cubicBezTo>
                  <a:cubicBezTo>
                    <a:pt x="1633432" y="4286289"/>
                    <a:pt x="1619726" y="4242667"/>
                    <a:pt x="1579856" y="4225218"/>
                  </a:cubicBezTo>
                  <a:cubicBezTo>
                    <a:pt x="1547462" y="4209015"/>
                    <a:pt x="1515068" y="4201537"/>
                    <a:pt x="1478936" y="4217740"/>
                  </a:cubicBezTo>
                  <a:cubicBezTo>
                    <a:pt x="1435328" y="4237681"/>
                    <a:pt x="1405424" y="4214001"/>
                    <a:pt x="1412900" y="4167886"/>
                  </a:cubicBezTo>
                  <a:cubicBezTo>
                    <a:pt x="1416638" y="4147944"/>
                    <a:pt x="1412900" y="4139219"/>
                    <a:pt x="1391720" y="4140466"/>
                  </a:cubicBezTo>
                  <a:cubicBezTo>
                    <a:pt x="1363062" y="4140466"/>
                    <a:pt x="1334406" y="4142959"/>
                    <a:pt x="1305750" y="4140466"/>
                  </a:cubicBezTo>
                  <a:cubicBezTo>
                    <a:pt x="1280830" y="4139219"/>
                    <a:pt x="1257158" y="4147944"/>
                    <a:pt x="1234730" y="4164147"/>
                  </a:cubicBezTo>
                  <a:cubicBezTo>
                    <a:pt x="1211058" y="4181596"/>
                    <a:pt x="1184892" y="4197798"/>
                    <a:pt x="1152498" y="4186581"/>
                  </a:cubicBezTo>
                  <a:cubicBezTo>
                    <a:pt x="1132562" y="4179103"/>
                    <a:pt x="1113874" y="4170378"/>
                    <a:pt x="1108890" y="4146698"/>
                  </a:cubicBezTo>
                  <a:cubicBezTo>
                    <a:pt x="1103906" y="4123017"/>
                    <a:pt x="1090200" y="4123017"/>
                    <a:pt x="1071512" y="4132988"/>
                  </a:cubicBezTo>
                  <a:cubicBezTo>
                    <a:pt x="1052822" y="4144205"/>
                    <a:pt x="1027904" y="4147944"/>
                    <a:pt x="1017936" y="4172871"/>
                  </a:cubicBezTo>
                  <a:cubicBezTo>
                    <a:pt x="1011706" y="4186581"/>
                    <a:pt x="995510" y="4184088"/>
                    <a:pt x="981804" y="4177856"/>
                  </a:cubicBezTo>
                  <a:cubicBezTo>
                    <a:pt x="965606" y="4167886"/>
                    <a:pt x="948164" y="4165393"/>
                    <a:pt x="928228" y="4169132"/>
                  </a:cubicBezTo>
                  <a:cubicBezTo>
                    <a:pt x="910786" y="4172871"/>
                    <a:pt x="898326" y="4164147"/>
                    <a:pt x="887112" y="4152929"/>
                  </a:cubicBezTo>
                  <a:cubicBezTo>
                    <a:pt x="875898" y="4142959"/>
                    <a:pt x="865932" y="4132988"/>
                    <a:pt x="849734" y="4126756"/>
                  </a:cubicBezTo>
                  <a:cubicBezTo>
                    <a:pt x="826060" y="4116785"/>
                    <a:pt x="804880" y="4109307"/>
                    <a:pt x="784944" y="4134234"/>
                  </a:cubicBezTo>
                  <a:cubicBezTo>
                    <a:pt x="778716" y="4144205"/>
                    <a:pt x="765010" y="4146698"/>
                    <a:pt x="753796" y="4152929"/>
                  </a:cubicBezTo>
                  <a:cubicBezTo>
                    <a:pt x="747566" y="4156668"/>
                    <a:pt x="736352" y="4157915"/>
                    <a:pt x="735108" y="4164147"/>
                  </a:cubicBezTo>
                  <a:cubicBezTo>
                    <a:pt x="725140" y="4200291"/>
                    <a:pt x="691500" y="4217740"/>
                    <a:pt x="675302" y="4246406"/>
                  </a:cubicBezTo>
                  <a:cubicBezTo>
                    <a:pt x="665334" y="4263855"/>
                    <a:pt x="655366" y="4270087"/>
                    <a:pt x="639170" y="4263855"/>
                  </a:cubicBezTo>
                  <a:cubicBezTo>
                    <a:pt x="622972" y="4260116"/>
                    <a:pt x="609266" y="4256377"/>
                    <a:pt x="594316" y="4250145"/>
                  </a:cubicBezTo>
                  <a:cubicBezTo>
                    <a:pt x="570642" y="4242667"/>
                    <a:pt x="555692" y="4226464"/>
                    <a:pt x="553200" y="4200291"/>
                  </a:cubicBezTo>
                  <a:cubicBezTo>
                    <a:pt x="550708" y="4177856"/>
                    <a:pt x="544478" y="4157915"/>
                    <a:pt x="517066" y="4156668"/>
                  </a:cubicBezTo>
                  <a:cubicBezTo>
                    <a:pt x="490902" y="4142959"/>
                    <a:pt x="469722" y="4123017"/>
                    <a:pt x="446048" y="4109307"/>
                  </a:cubicBezTo>
                  <a:cubicBezTo>
                    <a:pt x="427360" y="4093104"/>
                    <a:pt x="404932" y="4083134"/>
                    <a:pt x="382506" y="4074409"/>
                  </a:cubicBezTo>
                  <a:cubicBezTo>
                    <a:pt x="350110" y="4058207"/>
                    <a:pt x="341388" y="4063192"/>
                    <a:pt x="337652" y="4100583"/>
                  </a:cubicBezTo>
                  <a:cubicBezTo>
                    <a:pt x="327684" y="4128002"/>
                    <a:pt x="310240" y="4144205"/>
                    <a:pt x="277846" y="4139219"/>
                  </a:cubicBezTo>
                  <a:cubicBezTo>
                    <a:pt x="275354" y="4136727"/>
                    <a:pt x="274108" y="4132988"/>
                    <a:pt x="275354" y="4129249"/>
                  </a:cubicBezTo>
                  <a:cubicBezTo>
                    <a:pt x="275354" y="4123017"/>
                    <a:pt x="279092" y="4119278"/>
                    <a:pt x="284076" y="4116785"/>
                  </a:cubicBezTo>
                  <a:cubicBezTo>
                    <a:pt x="315224" y="4103075"/>
                    <a:pt x="305256" y="4078148"/>
                    <a:pt x="302764" y="4054467"/>
                  </a:cubicBezTo>
                  <a:cubicBezTo>
                    <a:pt x="300272" y="4028294"/>
                    <a:pt x="282830" y="4018323"/>
                    <a:pt x="262894" y="4017077"/>
                  </a:cubicBezTo>
                  <a:cubicBezTo>
                    <a:pt x="224270" y="4013338"/>
                    <a:pt x="214302" y="3987164"/>
                    <a:pt x="206828" y="3957252"/>
                  </a:cubicBezTo>
                  <a:cubicBezTo>
                    <a:pt x="190630" y="3889949"/>
                    <a:pt x="214302" y="3833863"/>
                    <a:pt x="249190" y="3780270"/>
                  </a:cubicBezTo>
                  <a:cubicBezTo>
                    <a:pt x="254172" y="3774037"/>
                    <a:pt x="260402" y="3766559"/>
                    <a:pt x="267878" y="3765312"/>
                  </a:cubicBezTo>
                  <a:cubicBezTo>
                    <a:pt x="313978" y="3757834"/>
                    <a:pt x="348864" y="3722936"/>
                    <a:pt x="392472" y="3706734"/>
                  </a:cubicBezTo>
                  <a:cubicBezTo>
                    <a:pt x="421130" y="3696763"/>
                    <a:pt x="451032" y="3689285"/>
                    <a:pt x="483426" y="3695517"/>
                  </a:cubicBezTo>
                  <a:cubicBezTo>
                    <a:pt x="507100" y="3699256"/>
                    <a:pt x="522050" y="3688039"/>
                    <a:pt x="534510" y="3668097"/>
                  </a:cubicBezTo>
                  <a:cubicBezTo>
                    <a:pt x="558184" y="3625721"/>
                    <a:pt x="554446" y="3579606"/>
                    <a:pt x="519558" y="3542215"/>
                  </a:cubicBezTo>
                  <a:cubicBezTo>
                    <a:pt x="514576" y="3535983"/>
                    <a:pt x="508346" y="3529752"/>
                    <a:pt x="504608" y="3522274"/>
                  </a:cubicBezTo>
                  <a:cubicBezTo>
                    <a:pt x="493394" y="3501086"/>
                    <a:pt x="473458" y="3494854"/>
                    <a:pt x="453524" y="3499839"/>
                  </a:cubicBezTo>
                  <a:cubicBezTo>
                    <a:pt x="421130" y="3508564"/>
                    <a:pt x="388734" y="3512303"/>
                    <a:pt x="355094" y="3512303"/>
                  </a:cubicBezTo>
                  <a:cubicBezTo>
                    <a:pt x="342634" y="3512303"/>
                    <a:pt x="333914" y="3519781"/>
                    <a:pt x="327684" y="3532244"/>
                  </a:cubicBezTo>
                  <a:cubicBezTo>
                    <a:pt x="305256" y="3582098"/>
                    <a:pt x="257910" y="3598301"/>
                    <a:pt x="210564" y="3573374"/>
                  </a:cubicBezTo>
                  <a:cubicBezTo>
                    <a:pt x="199352" y="3568389"/>
                    <a:pt x="189384" y="3562157"/>
                    <a:pt x="178170" y="3555925"/>
                  </a:cubicBezTo>
                  <a:cubicBezTo>
                    <a:pt x="135808" y="3535983"/>
                    <a:pt x="104660" y="3549693"/>
                    <a:pt x="93446" y="3593316"/>
                  </a:cubicBezTo>
                  <a:cubicBezTo>
                    <a:pt x="87216" y="3621982"/>
                    <a:pt x="68528" y="3645663"/>
                    <a:pt x="49838" y="3665604"/>
                  </a:cubicBezTo>
                  <a:cubicBezTo>
                    <a:pt x="42362" y="3674329"/>
                    <a:pt x="33642" y="3683053"/>
                    <a:pt x="21182" y="3674329"/>
                  </a:cubicBezTo>
                  <a:cubicBezTo>
                    <a:pt x="14952" y="3634445"/>
                    <a:pt x="7476" y="3595808"/>
                    <a:pt x="0" y="3555925"/>
                  </a:cubicBezTo>
                  <a:cubicBezTo>
                    <a:pt x="42362" y="3539722"/>
                    <a:pt x="79740" y="3518534"/>
                    <a:pt x="107152" y="3481144"/>
                  </a:cubicBezTo>
                  <a:cubicBezTo>
                    <a:pt x="118366" y="3466188"/>
                    <a:pt x="124594" y="3452478"/>
                    <a:pt x="122102" y="3433782"/>
                  </a:cubicBezTo>
                  <a:cubicBezTo>
                    <a:pt x="119612" y="3403870"/>
                    <a:pt x="99676" y="3368972"/>
                    <a:pt x="74758" y="3347784"/>
                  </a:cubicBezTo>
                  <a:cubicBezTo>
                    <a:pt x="58560" y="3334074"/>
                    <a:pt x="49838" y="3316625"/>
                    <a:pt x="54822" y="3295437"/>
                  </a:cubicBezTo>
                  <a:cubicBezTo>
                    <a:pt x="63544" y="3263032"/>
                    <a:pt x="64790" y="3229380"/>
                    <a:pt x="72266" y="3196975"/>
                  </a:cubicBezTo>
                  <a:cubicBezTo>
                    <a:pt x="79740" y="3167063"/>
                    <a:pt x="90954" y="3137150"/>
                    <a:pt x="105906" y="3109731"/>
                  </a:cubicBezTo>
                  <a:cubicBezTo>
                    <a:pt x="122102" y="3079818"/>
                    <a:pt x="143284" y="3052398"/>
                    <a:pt x="152006" y="3018747"/>
                  </a:cubicBezTo>
                  <a:cubicBezTo>
                    <a:pt x="156990" y="3003790"/>
                    <a:pt x="165712" y="2993820"/>
                    <a:pt x="183154" y="2992573"/>
                  </a:cubicBezTo>
                  <a:cubicBezTo>
                    <a:pt x="200598" y="2990081"/>
                    <a:pt x="211810" y="2980110"/>
                    <a:pt x="220532" y="2965154"/>
                  </a:cubicBezTo>
                  <a:cubicBezTo>
                    <a:pt x="234238" y="2938980"/>
                    <a:pt x="254172" y="2919038"/>
                    <a:pt x="282830" y="2910314"/>
                  </a:cubicBezTo>
                  <a:cubicBezTo>
                    <a:pt x="312732" y="2900343"/>
                    <a:pt x="327684" y="2872923"/>
                    <a:pt x="352602" y="2854228"/>
                  </a:cubicBezTo>
                  <a:cubicBezTo>
                    <a:pt x="373784" y="2839272"/>
                    <a:pt x="389980" y="2830547"/>
                    <a:pt x="411162" y="2855474"/>
                  </a:cubicBezTo>
                  <a:cubicBezTo>
                    <a:pt x="424868" y="2874170"/>
                    <a:pt x="490902" y="2876662"/>
                    <a:pt x="510838" y="2862953"/>
                  </a:cubicBezTo>
                  <a:cubicBezTo>
                    <a:pt x="518312" y="2859214"/>
                    <a:pt x="525788" y="2851735"/>
                    <a:pt x="534510" y="2852982"/>
                  </a:cubicBezTo>
                  <a:cubicBezTo>
                    <a:pt x="590578" y="2865445"/>
                    <a:pt x="645400" y="2849243"/>
                    <a:pt x="698974" y="2835533"/>
                  </a:cubicBezTo>
                  <a:cubicBezTo>
                    <a:pt x="712680" y="2833040"/>
                    <a:pt x="722648" y="2839272"/>
                    <a:pt x="732616" y="2846750"/>
                  </a:cubicBezTo>
                  <a:cubicBezTo>
                    <a:pt x="752550" y="2866692"/>
                    <a:pt x="819832" y="2872923"/>
                    <a:pt x="843504" y="2856721"/>
                  </a:cubicBezTo>
                  <a:cubicBezTo>
                    <a:pt x="859702" y="2845504"/>
                    <a:pt x="855964" y="2830547"/>
                    <a:pt x="848488" y="2816837"/>
                  </a:cubicBezTo>
                  <a:cubicBezTo>
                    <a:pt x="834782" y="2788171"/>
                    <a:pt x="829798" y="2760752"/>
                    <a:pt x="838520" y="2729593"/>
                  </a:cubicBezTo>
                  <a:cubicBezTo>
                    <a:pt x="854718" y="2695941"/>
                    <a:pt x="869668" y="2661043"/>
                    <a:pt x="917014" y="2661043"/>
                  </a:cubicBezTo>
                  <a:cubicBezTo>
                    <a:pt x="925736" y="2661043"/>
                    <a:pt x="930720" y="2651072"/>
                    <a:pt x="936950" y="2644841"/>
                  </a:cubicBezTo>
                  <a:cubicBezTo>
                    <a:pt x="963114" y="2619914"/>
                    <a:pt x="981804" y="2616175"/>
                    <a:pt x="1014198" y="2632377"/>
                  </a:cubicBezTo>
                  <a:cubicBezTo>
                    <a:pt x="1044100" y="2647333"/>
                    <a:pt x="1070266" y="2658551"/>
                    <a:pt x="1105152" y="2646087"/>
                  </a:cubicBezTo>
                  <a:cubicBezTo>
                    <a:pt x="1128826" y="2637363"/>
                    <a:pt x="1150006" y="2653565"/>
                    <a:pt x="1167450" y="2668521"/>
                  </a:cubicBezTo>
                  <a:cubicBezTo>
                    <a:pt x="1178662" y="2679739"/>
                    <a:pt x="1177416" y="2694695"/>
                    <a:pt x="1166204" y="2703419"/>
                  </a:cubicBezTo>
                  <a:cubicBezTo>
                    <a:pt x="1148760" y="2719622"/>
                    <a:pt x="1140038" y="2739564"/>
                    <a:pt x="1135054" y="2763244"/>
                  </a:cubicBezTo>
                  <a:cubicBezTo>
                    <a:pt x="1128826" y="2784432"/>
                    <a:pt x="1108890" y="2795649"/>
                    <a:pt x="1087708" y="2800635"/>
                  </a:cubicBezTo>
                  <a:cubicBezTo>
                    <a:pt x="1071512" y="2804374"/>
                    <a:pt x="1062790" y="2795649"/>
                    <a:pt x="1055314" y="2780693"/>
                  </a:cubicBezTo>
                  <a:cubicBezTo>
                    <a:pt x="1041610" y="2754520"/>
                    <a:pt x="1026658" y="2755766"/>
                    <a:pt x="1012952" y="2780693"/>
                  </a:cubicBezTo>
                  <a:cubicBezTo>
                    <a:pt x="986788" y="2821823"/>
                    <a:pt x="986788" y="2821823"/>
                    <a:pt x="946918" y="2795649"/>
                  </a:cubicBezTo>
                  <a:cubicBezTo>
                    <a:pt x="933212" y="2788171"/>
                    <a:pt x="933212" y="2788171"/>
                    <a:pt x="912030" y="2810606"/>
                  </a:cubicBezTo>
                  <a:cubicBezTo>
                    <a:pt x="943180" y="2801881"/>
                    <a:pt x="965606" y="2810606"/>
                    <a:pt x="981804" y="2834286"/>
                  </a:cubicBezTo>
                  <a:cubicBezTo>
                    <a:pt x="986788" y="2840518"/>
                    <a:pt x="994264" y="2844257"/>
                    <a:pt x="1001738" y="2845504"/>
                  </a:cubicBezTo>
                  <a:cubicBezTo>
                    <a:pt x="1032888" y="2855474"/>
                    <a:pt x="1057806" y="2872923"/>
                    <a:pt x="1077742" y="2896604"/>
                  </a:cubicBezTo>
                  <a:cubicBezTo>
                    <a:pt x="1091446" y="2910314"/>
                    <a:pt x="1106398" y="2916546"/>
                    <a:pt x="1122596" y="2904082"/>
                  </a:cubicBezTo>
                  <a:cubicBezTo>
                    <a:pt x="1143776" y="2887880"/>
                    <a:pt x="1164958" y="2889126"/>
                    <a:pt x="1187384" y="2897850"/>
                  </a:cubicBezTo>
                  <a:cubicBezTo>
                    <a:pt x="1207320" y="2906575"/>
                    <a:pt x="1214796" y="2901590"/>
                    <a:pt x="1217288" y="2879155"/>
                  </a:cubicBezTo>
                  <a:cubicBezTo>
                    <a:pt x="1218532" y="2859214"/>
                    <a:pt x="1222270" y="2838026"/>
                    <a:pt x="1218532" y="2816837"/>
                  </a:cubicBezTo>
                  <a:cubicBezTo>
                    <a:pt x="1213550" y="2794403"/>
                    <a:pt x="1214796" y="2773215"/>
                    <a:pt x="1224762" y="2753273"/>
                  </a:cubicBezTo>
                  <a:cubicBezTo>
                    <a:pt x="1228500" y="2745795"/>
                    <a:pt x="1233484" y="2735825"/>
                    <a:pt x="1229746" y="2727100"/>
                  </a:cubicBezTo>
                  <a:cubicBezTo>
                    <a:pt x="1217288" y="2694695"/>
                    <a:pt x="1226008" y="2662290"/>
                    <a:pt x="1232238" y="2629884"/>
                  </a:cubicBezTo>
                  <a:cubicBezTo>
                    <a:pt x="1235976" y="2612436"/>
                    <a:pt x="1230992" y="2599972"/>
                    <a:pt x="1217288" y="2590001"/>
                  </a:cubicBezTo>
                  <a:cubicBezTo>
                    <a:pt x="1199844" y="2577538"/>
                    <a:pt x="1184892" y="2562581"/>
                    <a:pt x="1168696" y="2550118"/>
                  </a:cubicBezTo>
                  <a:cubicBezTo>
                    <a:pt x="1145022" y="2532669"/>
                    <a:pt x="1118858" y="2536408"/>
                    <a:pt x="1102660" y="2560089"/>
                  </a:cubicBezTo>
                  <a:cubicBezTo>
                    <a:pt x="1075250" y="2599972"/>
                    <a:pt x="1055314" y="2608696"/>
                    <a:pt x="1012952" y="2594987"/>
                  </a:cubicBezTo>
                  <a:cubicBezTo>
                    <a:pt x="979312" y="2583769"/>
                    <a:pt x="949410" y="2578784"/>
                    <a:pt x="929474" y="2614928"/>
                  </a:cubicBezTo>
                  <a:cubicBezTo>
                    <a:pt x="924490" y="2622406"/>
                    <a:pt x="914522" y="2624899"/>
                    <a:pt x="904556" y="2623653"/>
                  </a:cubicBezTo>
                  <a:cubicBezTo>
                    <a:pt x="868422" y="2619914"/>
                    <a:pt x="854718" y="2648580"/>
                    <a:pt x="836028" y="2671014"/>
                  </a:cubicBezTo>
                  <a:cubicBezTo>
                    <a:pt x="819832" y="2690956"/>
                    <a:pt x="845996" y="2708405"/>
                    <a:pt x="839766" y="2727100"/>
                  </a:cubicBezTo>
                  <a:cubicBezTo>
                    <a:pt x="821078" y="2748288"/>
                    <a:pt x="812356" y="2770722"/>
                    <a:pt x="814848" y="2799389"/>
                  </a:cubicBezTo>
                  <a:cubicBezTo>
                    <a:pt x="814848" y="2816837"/>
                    <a:pt x="811110" y="2833040"/>
                    <a:pt x="791174" y="2839272"/>
                  </a:cubicBezTo>
                  <a:cubicBezTo>
                    <a:pt x="777470" y="2844257"/>
                    <a:pt x="766256" y="2839272"/>
                    <a:pt x="756288" y="2829301"/>
                  </a:cubicBezTo>
                  <a:cubicBezTo>
                    <a:pt x="742582" y="2814345"/>
                    <a:pt x="746320" y="2798142"/>
                    <a:pt x="757534" y="2783186"/>
                  </a:cubicBezTo>
                  <a:cubicBezTo>
                    <a:pt x="769994" y="2766983"/>
                    <a:pt x="769994" y="2752027"/>
                    <a:pt x="758780" y="2735825"/>
                  </a:cubicBezTo>
                  <a:cubicBezTo>
                    <a:pt x="753796" y="2728346"/>
                    <a:pt x="747566" y="2719622"/>
                    <a:pt x="750058" y="2714637"/>
                  </a:cubicBezTo>
                  <a:cubicBezTo>
                    <a:pt x="766256" y="2669768"/>
                    <a:pt x="747566" y="2619914"/>
                    <a:pt x="777470" y="2578784"/>
                  </a:cubicBezTo>
                  <a:cubicBezTo>
                    <a:pt x="792420" y="2557596"/>
                    <a:pt x="792420" y="2538901"/>
                    <a:pt x="773732" y="2518959"/>
                  </a:cubicBezTo>
                  <a:cubicBezTo>
                    <a:pt x="743828" y="2487800"/>
                    <a:pt x="747566" y="2446671"/>
                    <a:pt x="787436" y="2427975"/>
                  </a:cubicBezTo>
                  <a:cubicBezTo>
                    <a:pt x="818586" y="2414265"/>
                    <a:pt x="824814" y="2388092"/>
                    <a:pt x="837274" y="2363165"/>
                  </a:cubicBezTo>
                  <a:cubicBezTo>
                    <a:pt x="845996" y="2345716"/>
                    <a:pt x="838520" y="2336991"/>
                    <a:pt x="819832" y="2334499"/>
                  </a:cubicBezTo>
                  <a:cubicBezTo>
                    <a:pt x="813602" y="2333252"/>
                    <a:pt x="806126" y="2334499"/>
                    <a:pt x="799896" y="2333252"/>
                  </a:cubicBezTo>
                  <a:cubicBezTo>
                    <a:pt x="767502" y="2325774"/>
                    <a:pt x="756288" y="2295862"/>
                    <a:pt x="776224" y="2269688"/>
                  </a:cubicBezTo>
                  <a:cubicBezTo>
                    <a:pt x="781206" y="2263457"/>
                    <a:pt x="787436" y="2258471"/>
                    <a:pt x="792420" y="2253486"/>
                  </a:cubicBezTo>
                  <a:cubicBezTo>
                    <a:pt x="799896" y="2247254"/>
                    <a:pt x="808618" y="2241022"/>
                    <a:pt x="803634" y="2229805"/>
                  </a:cubicBezTo>
                  <a:cubicBezTo>
                    <a:pt x="798650" y="2217341"/>
                    <a:pt x="788682" y="2217341"/>
                    <a:pt x="777470" y="2219834"/>
                  </a:cubicBezTo>
                  <a:cubicBezTo>
                    <a:pt x="760026" y="2223573"/>
                    <a:pt x="751304" y="2218588"/>
                    <a:pt x="758780" y="2199893"/>
                  </a:cubicBezTo>
                  <a:cubicBezTo>
                    <a:pt x="763764" y="2187429"/>
                    <a:pt x="773732" y="2178705"/>
                    <a:pt x="761272" y="2166241"/>
                  </a:cubicBezTo>
                  <a:cubicBezTo>
                    <a:pt x="748812" y="2152531"/>
                    <a:pt x="733862" y="2157517"/>
                    <a:pt x="718910" y="2162502"/>
                  </a:cubicBezTo>
                  <a:cubicBezTo>
                    <a:pt x="697728" y="2171226"/>
                    <a:pt x="680286" y="2158763"/>
                    <a:pt x="681532" y="2138821"/>
                  </a:cubicBezTo>
                  <a:cubicBezTo>
                    <a:pt x="682778" y="2125111"/>
                    <a:pt x="696482" y="2123865"/>
                    <a:pt x="701466" y="2113894"/>
                  </a:cubicBezTo>
                  <a:cubicBezTo>
                    <a:pt x="692744" y="2106416"/>
                    <a:pt x="680286" y="2107662"/>
                    <a:pt x="670318" y="2102677"/>
                  </a:cubicBezTo>
                  <a:cubicBezTo>
                    <a:pt x="641662" y="2091460"/>
                    <a:pt x="625464" y="2062794"/>
                    <a:pt x="632940" y="2035374"/>
                  </a:cubicBezTo>
                  <a:cubicBezTo>
                    <a:pt x="639170" y="2007954"/>
                    <a:pt x="674056" y="1978042"/>
                    <a:pt x="698974" y="1978042"/>
                  </a:cubicBezTo>
                  <a:cubicBezTo>
                    <a:pt x="711434" y="1978042"/>
                    <a:pt x="718910" y="1986766"/>
                    <a:pt x="722648" y="1996737"/>
                  </a:cubicBezTo>
                  <a:cubicBezTo>
                    <a:pt x="730124" y="2016679"/>
                    <a:pt x="738844" y="2030388"/>
                    <a:pt x="763764" y="2022910"/>
                  </a:cubicBezTo>
                  <a:cubicBezTo>
                    <a:pt x="766256" y="2021664"/>
                    <a:pt x="769994" y="2021664"/>
                    <a:pt x="772486" y="2022910"/>
                  </a:cubicBezTo>
                  <a:cubicBezTo>
                    <a:pt x="806126" y="2049084"/>
                    <a:pt x="816094" y="2014186"/>
                    <a:pt x="832290" y="1999230"/>
                  </a:cubicBezTo>
                  <a:cubicBezTo>
                    <a:pt x="845996" y="1985520"/>
                    <a:pt x="837274" y="1974303"/>
                    <a:pt x="819832" y="1971810"/>
                  </a:cubicBezTo>
                  <a:cubicBezTo>
                    <a:pt x="804880" y="1968071"/>
                    <a:pt x="789928" y="1968071"/>
                    <a:pt x="777470" y="1958100"/>
                  </a:cubicBezTo>
                  <a:cubicBezTo>
                    <a:pt x="768748" y="1950622"/>
                    <a:pt x="763764" y="1956854"/>
                    <a:pt x="760026" y="1964332"/>
                  </a:cubicBezTo>
                  <a:cubicBezTo>
                    <a:pt x="757534" y="1974303"/>
                    <a:pt x="752550" y="1984273"/>
                    <a:pt x="740090" y="1983027"/>
                  </a:cubicBezTo>
                  <a:cubicBezTo>
                    <a:pt x="726386" y="1981781"/>
                    <a:pt x="718910" y="1973056"/>
                    <a:pt x="712680" y="1960593"/>
                  </a:cubicBezTo>
                  <a:cubicBezTo>
                    <a:pt x="711434" y="1954361"/>
                    <a:pt x="708942" y="1949376"/>
                    <a:pt x="708942" y="1941897"/>
                  </a:cubicBezTo>
                  <a:cubicBezTo>
                    <a:pt x="705204" y="1921956"/>
                    <a:pt x="691500" y="1913231"/>
                    <a:pt x="675302" y="1919463"/>
                  </a:cubicBezTo>
                  <a:cubicBezTo>
                    <a:pt x="642908" y="1933173"/>
                    <a:pt x="627956" y="1920709"/>
                    <a:pt x="616742" y="1889551"/>
                  </a:cubicBezTo>
                  <a:cubicBezTo>
                    <a:pt x="610512" y="1873348"/>
                    <a:pt x="590578" y="1864623"/>
                    <a:pt x="578118" y="1849667"/>
                  </a:cubicBezTo>
                  <a:cubicBezTo>
                    <a:pt x="533264" y="1793581"/>
                    <a:pt x="508346" y="1730017"/>
                    <a:pt x="512084" y="1657729"/>
                  </a:cubicBezTo>
                  <a:cubicBezTo>
                    <a:pt x="513330" y="1651497"/>
                    <a:pt x="517066" y="1649004"/>
                    <a:pt x="519558" y="1646512"/>
                  </a:cubicBezTo>
                  <a:cubicBezTo>
                    <a:pt x="563166" y="1629063"/>
                    <a:pt x="590578" y="1591672"/>
                    <a:pt x="626710" y="1563006"/>
                  </a:cubicBezTo>
                  <a:cubicBezTo>
                    <a:pt x="644154" y="1549296"/>
                    <a:pt x="660350" y="1535586"/>
                    <a:pt x="684024" y="1536832"/>
                  </a:cubicBezTo>
                  <a:cubicBezTo>
                    <a:pt x="691500" y="1536832"/>
                    <a:pt x="700220" y="1535586"/>
                    <a:pt x="706450" y="1530601"/>
                  </a:cubicBezTo>
                  <a:cubicBezTo>
                    <a:pt x="725140" y="1513152"/>
                    <a:pt x="742582" y="1510659"/>
                    <a:pt x="763764" y="1529354"/>
                  </a:cubicBezTo>
                  <a:cubicBezTo>
                    <a:pt x="776224" y="1539325"/>
                    <a:pt x="832290" y="1516891"/>
                    <a:pt x="839766" y="1501935"/>
                  </a:cubicBezTo>
                  <a:cubicBezTo>
                    <a:pt x="845996" y="1489471"/>
                    <a:pt x="838520" y="1483239"/>
                    <a:pt x="827306" y="1480747"/>
                  </a:cubicBezTo>
                  <a:cubicBezTo>
                    <a:pt x="793666" y="1473268"/>
                    <a:pt x="761272" y="1464544"/>
                    <a:pt x="726386" y="1472022"/>
                  </a:cubicBezTo>
                  <a:cubicBezTo>
                    <a:pt x="685270" y="1481993"/>
                    <a:pt x="654120" y="1449588"/>
                    <a:pt x="666580" y="1408458"/>
                  </a:cubicBezTo>
                  <a:cubicBezTo>
                    <a:pt x="674056" y="1387270"/>
                    <a:pt x="669072" y="1367328"/>
                    <a:pt x="667826" y="1347387"/>
                  </a:cubicBezTo>
                  <a:cubicBezTo>
                    <a:pt x="695236" y="1301272"/>
                    <a:pt x="701466" y="1238954"/>
                    <a:pt x="763764" y="1216520"/>
                  </a:cubicBezTo>
                  <a:cubicBezTo>
                    <a:pt x="772486" y="1212781"/>
                    <a:pt x="778716" y="1204056"/>
                    <a:pt x="783698" y="1194085"/>
                  </a:cubicBezTo>
                  <a:cubicBezTo>
                    <a:pt x="801142" y="1156695"/>
                    <a:pt x="831044" y="1126782"/>
                    <a:pt x="855964" y="1093131"/>
                  </a:cubicBezTo>
                  <a:cubicBezTo>
                    <a:pt x="873406" y="1066957"/>
                    <a:pt x="903310" y="1058233"/>
                    <a:pt x="933212" y="1053247"/>
                  </a:cubicBezTo>
                  <a:cubicBezTo>
                    <a:pt x="969344" y="1049508"/>
                    <a:pt x="1002984" y="1034552"/>
                    <a:pt x="1035380" y="1018349"/>
                  </a:cubicBezTo>
                  <a:cubicBezTo>
                    <a:pt x="1050330" y="1010871"/>
                    <a:pt x="1055314" y="995915"/>
                    <a:pt x="1065282" y="984698"/>
                  </a:cubicBezTo>
                  <a:lnTo>
                    <a:pt x="1070418" y="977910"/>
                  </a:lnTo>
                  <a:lnTo>
                    <a:pt x="1068676" y="974604"/>
                  </a:lnTo>
                  <a:cubicBezTo>
                    <a:pt x="1068366" y="971340"/>
                    <a:pt x="1068988" y="967921"/>
                    <a:pt x="1069610" y="964813"/>
                  </a:cubicBezTo>
                  <a:cubicBezTo>
                    <a:pt x="1085790" y="922540"/>
                    <a:pt x="1080810" y="885241"/>
                    <a:pt x="1048452" y="850428"/>
                  </a:cubicBezTo>
                  <a:cubicBezTo>
                    <a:pt x="1045962" y="847941"/>
                    <a:pt x="1043474" y="842968"/>
                    <a:pt x="1044718" y="837995"/>
                  </a:cubicBezTo>
                  <a:cubicBezTo>
                    <a:pt x="1052186" y="831778"/>
                    <a:pt x="1059654" y="825562"/>
                    <a:pt x="1054674" y="813128"/>
                  </a:cubicBezTo>
                  <a:cubicBezTo>
                    <a:pt x="1044718" y="788262"/>
                    <a:pt x="1052186" y="763396"/>
                    <a:pt x="1060898" y="739773"/>
                  </a:cubicBezTo>
                  <a:cubicBezTo>
                    <a:pt x="1070854" y="713663"/>
                    <a:pt x="1067120" y="688797"/>
                    <a:pt x="1055920" y="663931"/>
                  </a:cubicBezTo>
                  <a:cubicBezTo>
                    <a:pt x="1042230" y="635334"/>
                    <a:pt x="1034762" y="601765"/>
                    <a:pt x="1011116" y="576898"/>
                  </a:cubicBezTo>
                  <a:cubicBezTo>
                    <a:pt x="1011116" y="550789"/>
                    <a:pt x="1037252" y="547059"/>
                    <a:pt x="1048452" y="530896"/>
                  </a:cubicBezTo>
                  <a:cubicBezTo>
                    <a:pt x="1067120" y="514733"/>
                    <a:pt x="1085790" y="497326"/>
                    <a:pt x="1108192" y="487380"/>
                  </a:cubicBezTo>
                  <a:cubicBezTo>
                    <a:pt x="1145528" y="468730"/>
                    <a:pt x="1174154" y="440134"/>
                    <a:pt x="1210246" y="421484"/>
                  </a:cubicBezTo>
                  <a:cubicBezTo>
                    <a:pt x="1223936" y="415267"/>
                    <a:pt x="1236382" y="407808"/>
                    <a:pt x="1250072" y="401591"/>
                  </a:cubicBezTo>
                  <a:cubicBezTo>
                    <a:pt x="1289898" y="387914"/>
                    <a:pt x="1314790" y="354345"/>
                    <a:pt x="1345904" y="329478"/>
                  </a:cubicBezTo>
                  <a:cubicBezTo>
                    <a:pt x="1368306" y="310829"/>
                    <a:pt x="1391952" y="293422"/>
                    <a:pt x="1418088" y="283476"/>
                  </a:cubicBezTo>
                  <a:cubicBezTo>
                    <a:pt x="1561214" y="223797"/>
                    <a:pt x="1701850" y="154171"/>
                    <a:pt x="1851198" y="114385"/>
                  </a:cubicBezTo>
                  <a:cubicBezTo>
                    <a:pt x="2047840" y="63409"/>
                    <a:pt x="2244480" y="3730"/>
                    <a:pt x="2451078" y="0"/>
                  </a:cubicBezTo>
                  <a:close/>
                </a:path>
              </a:pathLst>
            </a:custGeom>
            <a:solidFill>
              <a:srgbClr val="F0646C">
                <a:alpha val="80000"/>
              </a:srgbClr>
            </a:solidFill>
            <a:ln>
              <a:noFill/>
            </a:ln>
          </p:spPr>
          <p:txBody>
            <a:bodyPr anchorCtr="0" anchor="ctr" bIns="22850" lIns="45725" spcFirstLastPara="1" rIns="45725" wrap="square" tIns="2285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747993"/>
                </a:solidFill>
                <a:latin typeface="Jost Light"/>
                <a:ea typeface="Jost Light"/>
                <a:cs typeface="Jost Light"/>
                <a:sym typeface="Jost Light"/>
              </a:endParaRPr>
            </a:p>
          </p:txBody>
        </p:sp>
        <p:sp>
          <p:nvSpPr>
            <p:cNvPr id="537" name="Google Shape;537;g311d5cb9a0a_0_276"/>
            <p:cNvSpPr/>
            <p:nvPr/>
          </p:nvSpPr>
          <p:spPr>
            <a:xfrm>
              <a:off x="2658182" y="5207856"/>
              <a:ext cx="1093700" cy="2925983"/>
            </a:xfrm>
            <a:custGeom>
              <a:rect b="b" l="l" r="r" t="t"/>
              <a:pathLst>
                <a:path extrusionOk="0" h="4856404" w="1815270">
                  <a:moveTo>
                    <a:pt x="988112" y="4203739"/>
                  </a:moveTo>
                  <a:cubicBezTo>
                    <a:pt x="995598" y="4216219"/>
                    <a:pt x="1000588" y="4231194"/>
                    <a:pt x="1019302" y="4218714"/>
                  </a:cubicBezTo>
                  <a:cubicBezTo>
                    <a:pt x="1026788" y="4213723"/>
                    <a:pt x="1035521" y="4208731"/>
                    <a:pt x="1043007" y="4218714"/>
                  </a:cubicBezTo>
                  <a:cubicBezTo>
                    <a:pt x="1049245" y="4227450"/>
                    <a:pt x="1041759" y="4232442"/>
                    <a:pt x="1036769" y="4238681"/>
                  </a:cubicBezTo>
                  <a:cubicBezTo>
                    <a:pt x="1025540" y="4251160"/>
                    <a:pt x="1028036" y="4256152"/>
                    <a:pt x="1045502" y="4258648"/>
                  </a:cubicBezTo>
                  <a:cubicBezTo>
                    <a:pt x="1072949" y="4261144"/>
                    <a:pt x="1069206" y="4288598"/>
                    <a:pt x="1070454" y="4304821"/>
                  </a:cubicBezTo>
                  <a:cubicBezTo>
                    <a:pt x="1071702" y="4321044"/>
                    <a:pt x="1055483" y="4313557"/>
                    <a:pt x="1045502" y="4309813"/>
                  </a:cubicBezTo>
                  <a:cubicBezTo>
                    <a:pt x="1035521" y="4304821"/>
                    <a:pt x="1029283" y="4292342"/>
                    <a:pt x="1016807" y="4304821"/>
                  </a:cubicBezTo>
                  <a:cubicBezTo>
                    <a:pt x="1005579" y="4316053"/>
                    <a:pt x="1011817" y="4329780"/>
                    <a:pt x="1016807" y="4338515"/>
                  </a:cubicBezTo>
                  <a:cubicBezTo>
                    <a:pt x="1025540" y="4354738"/>
                    <a:pt x="1024293" y="4360978"/>
                    <a:pt x="1005579" y="4364722"/>
                  </a:cubicBezTo>
                  <a:cubicBezTo>
                    <a:pt x="994350" y="4368465"/>
                    <a:pt x="979379" y="4373457"/>
                    <a:pt x="973141" y="4384688"/>
                  </a:cubicBezTo>
                  <a:cubicBezTo>
                    <a:pt x="969398" y="4389680"/>
                    <a:pt x="975636" y="4394672"/>
                    <a:pt x="979379" y="4394672"/>
                  </a:cubicBezTo>
                  <a:cubicBezTo>
                    <a:pt x="996846" y="4395920"/>
                    <a:pt x="1019302" y="4404655"/>
                    <a:pt x="1031778" y="4387184"/>
                  </a:cubicBezTo>
                  <a:cubicBezTo>
                    <a:pt x="1047997" y="4363474"/>
                    <a:pt x="1061721" y="4373457"/>
                    <a:pt x="1079187" y="4382193"/>
                  </a:cubicBezTo>
                  <a:cubicBezTo>
                    <a:pt x="1092911" y="4390928"/>
                    <a:pt x="1075444" y="4403407"/>
                    <a:pt x="1082930" y="4412143"/>
                  </a:cubicBezTo>
                  <a:cubicBezTo>
                    <a:pt x="1117863" y="4457068"/>
                    <a:pt x="1076692" y="4438349"/>
                    <a:pt x="1060473" y="4438349"/>
                  </a:cubicBezTo>
                  <a:cubicBezTo>
                    <a:pt x="1077940" y="4459564"/>
                    <a:pt x="1102892" y="4462060"/>
                    <a:pt x="1129091" y="4442093"/>
                  </a:cubicBezTo>
                  <a:cubicBezTo>
                    <a:pt x="1155291" y="4422126"/>
                    <a:pt x="1190223" y="4412143"/>
                    <a:pt x="1207690" y="4379697"/>
                  </a:cubicBezTo>
                  <a:cubicBezTo>
                    <a:pt x="1215175" y="4364722"/>
                    <a:pt x="1230147" y="4363474"/>
                    <a:pt x="1247613" y="4367217"/>
                  </a:cubicBezTo>
                  <a:cubicBezTo>
                    <a:pt x="1337440" y="4380945"/>
                    <a:pt x="1369878" y="4487018"/>
                    <a:pt x="1326212" y="4544423"/>
                  </a:cubicBezTo>
                  <a:cubicBezTo>
                    <a:pt x="1311240" y="4565638"/>
                    <a:pt x="1319974" y="4584357"/>
                    <a:pt x="1347421" y="4586852"/>
                  </a:cubicBezTo>
                  <a:cubicBezTo>
                    <a:pt x="1369878" y="4589348"/>
                    <a:pt x="1389839" y="4599332"/>
                    <a:pt x="1413544" y="4590596"/>
                  </a:cubicBezTo>
                  <a:cubicBezTo>
                    <a:pt x="1428515" y="4583109"/>
                    <a:pt x="1450971" y="4583109"/>
                    <a:pt x="1463447" y="4601827"/>
                  </a:cubicBezTo>
                  <a:cubicBezTo>
                    <a:pt x="1454714" y="4624290"/>
                    <a:pt x="1427267" y="4626786"/>
                    <a:pt x="1411048" y="4641761"/>
                  </a:cubicBezTo>
                  <a:cubicBezTo>
                    <a:pt x="1389839" y="4661728"/>
                    <a:pt x="1353659" y="4667967"/>
                    <a:pt x="1348668" y="4704157"/>
                  </a:cubicBezTo>
                  <a:cubicBezTo>
                    <a:pt x="1363640" y="4695422"/>
                    <a:pt x="1377363" y="4687934"/>
                    <a:pt x="1388592" y="4675455"/>
                  </a:cubicBezTo>
                  <a:cubicBezTo>
                    <a:pt x="1407306" y="4652992"/>
                    <a:pt x="1429762" y="4641761"/>
                    <a:pt x="1458457" y="4654240"/>
                  </a:cubicBezTo>
                  <a:cubicBezTo>
                    <a:pt x="1465943" y="4657984"/>
                    <a:pt x="1473428" y="4657984"/>
                    <a:pt x="1482161" y="4654240"/>
                  </a:cubicBezTo>
                  <a:cubicBezTo>
                    <a:pt x="1528323" y="4634273"/>
                    <a:pt x="1576979" y="4626786"/>
                    <a:pt x="1626883" y="4620546"/>
                  </a:cubicBezTo>
                  <a:cubicBezTo>
                    <a:pt x="1646844" y="4618051"/>
                    <a:pt x="1666806" y="4614307"/>
                    <a:pt x="1685520" y="4625538"/>
                  </a:cubicBezTo>
                  <a:cubicBezTo>
                    <a:pt x="1696748" y="4631777"/>
                    <a:pt x="1706729" y="4626786"/>
                    <a:pt x="1717958" y="4616803"/>
                  </a:cubicBezTo>
                  <a:cubicBezTo>
                    <a:pt x="1648092" y="4609315"/>
                    <a:pt x="1583217" y="4593092"/>
                    <a:pt x="1517094" y="4598084"/>
                  </a:cubicBezTo>
                  <a:cubicBezTo>
                    <a:pt x="1509609" y="4599332"/>
                    <a:pt x="1502123" y="4598084"/>
                    <a:pt x="1503371" y="4589348"/>
                  </a:cubicBezTo>
                  <a:cubicBezTo>
                    <a:pt x="1520837" y="4560646"/>
                    <a:pt x="1554522" y="4563142"/>
                    <a:pt x="1579474" y="4549415"/>
                  </a:cubicBezTo>
                  <a:cubicBezTo>
                    <a:pt x="1596940" y="4539431"/>
                    <a:pt x="1609416" y="4519464"/>
                    <a:pt x="1633121" y="4521960"/>
                  </a:cubicBezTo>
                  <a:cubicBezTo>
                    <a:pt x="1664311" y="4523208"/>
                    <a:pt x="1688015" y="4521960"/>
                    <a:pt x="1717958" y="4544423"/>
                  </a:cubicBezTo>
                  <a:cubicBezTo>
                    <a:pt x="1742909" y="4565638"/>
                    <a:pt x="1769109" y="4595588"/>
                    <a:pt x="1805289" y="4603075"/>
                  </a:cubicBezTo>
                  <a:cubicBezTo>
                    <a:pt x="1819013" y="4605571"/>
                    <a:pt x="1810280" y="4624290"/>
                    <a:pt x="1815270" y="4634273"/>
                  </a:cubicBezTo>
                  <a:cubicBezTo>
                    <a:pt x="1765366" y="4618051"/>
                    <a:pt x="1725443" y="4652992"/>
                    <a:pt x="1680530" y="4660480"/>
                  </a:cubicBezTo>
                  <a:cubicBezTo>
                    <a:pt x="1636864" y="4665471"/>
                    <a:pt x="1599436" y="4700413"/>
                    <a:pt x="1563255" y="4701661"/>
                  </a:cubicBezTo>
                  <a:cubicBezTo>
                    <a:pt x="1515847" y="4702909"/>
                    <a:pt x="1510856" y="4722876"/>
                    <a:pt x="1503371" y="4755322"/>
                  </a:cubicBezTo>
                  <a:cubicBezTo>
                    <a:pt x="1498380" y="4769049"/>
                    <a:pt x="1492142" y="4781529"/>
                    <a:pt x="1469685" y="4779033"/>
                  </a:cubicBezTo>
                  <a:cubicBezTo>
                    <a:pt x="1455962" y="4777785"/>
                    <a:pt x="1439743" y="4789016"/>
                    <a:pt x="1423524" y="4792760"/>
                  </a:cubicBezTo>
                  <a:cubicBezTo>
                    <a:pt x="1403563" y="4797752"/>
                    <a:pt x="1387344" y="4790264"/>
                    <a:pt x="1379858" y="4767801"/>
                  </a:cubicBezTo>
                  <a:cubicBezTo>
                    <a:pt x="1368630" y="4735355"/>
                    <a:pt x="1346173" y="4734107"/>
                    <a:pt x="1314983" y="4744091"/>
                  </a:cubicBezTo>
                  <a:cubicBezTo>
                    <a:pt x="1291279" y="4752826"/>
                    <a:pt x="1275060" y="4781529"/>
                    <a:pt x="1245118" y="4770297"/>
                  </a:cubicBezTo>
                  <a:cubicBezTo>
                    <a:pt x="1236385" y="4767801"/>
                    <a:pt x="1231394" y="4780281"/>
                    <a:pt x="1230147" y="4789016"/>
                  </a:cubicBezTo>
                  <a:cubicBezTo>
                    <a:pt x="1226404" y="4801495"/>
                    <a:pt x="1226404" y="4815223"/>
                    <a:pt x="1226404" y="4827702"/>
                  </a:cubicBezTo>
                  <a:cubicBezTo>
                    <a:pt x="1225156" y="4838933"/>
                    <a:pt x="1226404" y="4856404"/>
                    <a:pt x="1210185" y="4856404"/>
                  </a:cubicBezTo>
                  <a:cubicBezTo>
                    <a:pt x="1196461" y="4856404"/>
                    <a:pt x="1193966" y="4836437"/>
                    <a:pt x="1195214" y="4827702"/>
                  </a:cubicBezTo>
                  <a:cubicBezTo>
                    <a:pt x="1201452" y="4791512"/>
                    <a:pt x="1193966" y="4754074"/>
                    <a:pt x="1215175" y="4720380"/>
                  </a:cubicBezTo>
                  <a:cubicBezTo>
                    <a:pt x="1221413" y="4709149"/>
                    <a:pt x="1225156" y="4689182"/>
                    <a:pt x="1220166" y="4675455"/>
                  </a:cubicBezTo>
                  <a:cubicBezTo>
                    <a:pt x="1210185" y="4649248"/>
                    <a:pt x="1220166" y="4624290"/>
                    <a:pt x="1223909" y="4599332"/>
                  </a:cubicBezTo>
                  <a:cubicBezTo>
                    <a:pt x="1225156" y="4590596"/>
                    <a:pt x="1227651" y="4579365"/>
                    <a:pt x="1220166" y="4575621"/>
                  </a:cubicBezTo>
                  <a:cubicBezTo>
                    <a:pt x="1198957" y="4565638"/>
                    <a:pt x="1185233" y="4544423"/>
                    <a:pt x="1170262" y="4533192"/>
                  </a:cubicBezTo>
                  <a:cubicBezTo>
                    <a:pt x="1129091" y="4505737"/>
                    <a:pt x="1079187" y="4489514"/>
                    <a:pt x="1034274" y="4467052"/>
                  </a:cubicBezTo>
                  <a:cubicBezTo>
                    <a:pt x="976884" y="4439597"/>
                    <a:pt x="919495" y="4402159"/>
                    <a:pt x="890800" y="4342259"/>
                  </a:cubicBezTo>
                  <a:cubicBezTo>
                    <a:pt x="869591" y="4296086"/>
                    <a:pt x="905771" y="4237433"/>
                    <a:pt x="961913" y="4231194"/>
                  </a:cubicBezTo>
                  <a:cubicBezTo>
                    <a:pt x="981874" y="4229946"/>
                    <a:pt x="989360" y="4223706"/>
                    <a:pt x="988112" y="4203739"/>
                  </a:cubicBezTo>
                  <a:close/>
                  <a:moveTo>
                    <a:pt x="598314" y="3174715"/>
                  </a:moveTo>
                  <a:cubicBezTo>
                    <a:pt x="604099" y="3174404"/>
                    <a:pt x="610352" y="3176896"/>
                    <a:pt x="617230" y="3180634"/>
                  </a:cubicBezTo>
                  <a:cubicBezTo>
                    <a:pt x="657250" y="3218012"/>
                    <a:pt x="678511" y="3266603"/>
                    <a:pt x="707276" y="3311457"/>
                  </a:cubicBezTo>
                  <a:cubicBezTo>
                    <a:pt x="714780" y="3330146"/>
                    <a:pt x="726035" y="3345097"/>
                    <a:pt x="738542" y="3360048"/>
                  </a:cubicBezTo>
                  <a:cubicBezTo>
                    <a:pt x="741043" y="3363786"/>
                    <a:pt x="743544" y="3365032"/>
                    <a:pt x="744795" y="3367524"/>
                  </a:cubicBezTo>
                  <a:cubicBezTo>
                    <a:pt x="764805" y="3393688"/>
                    <a:pt x="764805" y="3426083"/>
                    <a:pt x="777311" y="3453493"/>
                  </a:cubicBezTo>
                  <a:cubicBezTo>
                    <a:pt x="794820" y="3492117"/>
                    <a:pt x="786066" y="3529495"/>
                    <a:pt x="776061" y="3566873"/>
                  </a:cubicBezTo>
                  <a:cubicBezTo>
                    <a:pt x="771058" y="3585562"/>
                    <a:pt x="772309" y="3595529"/>
                    <a:pt x="792319" y="3606743"/>
                  </a:cubicBezTo>
                  <a:cubicBezTo>
                    <a:pt x="823585" y="3625432"/>
                    <a:pt x="824836" y="3639137"/>
                    <a:pt x="803575" y="3669039"/>
                  </a:cubicBezTo>
                  <a:cubicBezTo>
                    <a:pt x="787316" y="3690220"/>
                    <a:pt x="786066" y="3707663"/>
                    <a:pt x="804825" y="3727598"/>
                  </a:cubicBezTo>
                  <a:cubicBezTo>
                    <a:pt x="836091" y="3761239"/>
                    <a:pt x="847347" y="3799862"/>
                    <a:pt x="833590" y="3845962"/>
                  </a:cubicBezTo>
                  <a:cubicBezTo>
                    <a:pt x="847347" y="3848454"/>
                    <a:pt x="862355" y="3843470"/>
                    <a:pt x="879863" y="3853438"/>
                  </a:cubicBezTo>
                  <a:cubicBezTo>
                    <a:pt x="864856" y="3839732"/>
                    <a:pt x="859853" y="3828519"/>
                    <a:pt x="857352" y="3814814"/>
                  </a:cubicBezTo>
                  <a:cubicBezTo>
                    <a:pt x="842344" y="3756255"/>
                    <a:pt x="823585" y="3698942"/>
                    <a:pt x="831089" y="3636645"/>
                  </a:cubicBezTo>
                  <a:cubicBezTo>
                    <a:pt x="832339" y="3621694"/>
                    <a:pt x="826086" y="3606743"/>
                    <a:pt x="823585" y="3590546"/>
                  </a:cubicBezTo>
                  <a:cubicBezTo>
                    <a:pt x="817332" y="3549430"/>
                    <a:pt x="831089" y="3535725"/>
                    <a:pt x="874861" y="3535725"/>
                  </a:cubicBezTo>
                  <a:cubicBezTo>
                    <a:pt x="908628" y="3556906"/>
                    <a:pt x="937393" y="3581824"/>
                    <a:pt x="947398" y="3622940"/>
                  </a:cubicBezTo>
                  <a:cubicBezTo>
                    <a:pt x="873610" y="3645367"/>
                    <a:pt x="887367" y="3681499"/>
                    <a:pt x="906127" y="3759993"/>
                  </a:cubicBezTo>
                  <a:cubicBezTo>
                    <a:pt x="916132" y="3793633"/>
                    <a:pt x="942395" y="3817306"/>
                    <a:pt x="969909" y="3838486"/>
                  </a:cubicBezTo>
                  <a:cubicBezTo>
                    <a:pt x="998674" y="3859667"/>
                    <a:pt x="1012431" y="3888324"/>
                    <a:pt x="1012431" y="3923210"/>
                  </a:cubicBezTo>
                  <a:cubicBezTo>
                    <a:pt x="1012431" y="3944391"/>
                    <a:pt x="1017433" y="3964326"/>
                    <a:pt x="1026188" y="3983015"/>
                  </a:cubicBezTo>
                  <a:cubicBezTo>
                    <a:pt x="1029314" y="3989244"/>
                    <a:pt x="1029783" y="3996564"/>
                    <a:pt x="1028181" y="4004059"/>
                  </a:cubicBezTo>
                  <a:cubicBezTo>
                    <a:pt x="1023374" y="4026545"/>
                    <a:pt x="999924" y="4050607"/>
                    <a:pt x="973661" y="4051541"/>
                  </a:cubicBezTo>
                  <a:cubicBezTo>
                    <a:pt x="932390" y="4051541"/>
                    <a:pt x="889868" y="4057771"/>
                    <a:pt x="848598" y="4051541"/>
                  </a:cubicBezTo>
                  <a:cubicBezTo>
                    <a:pt x="819833" y="4050295"/>
                    <a:pt x="788567" y="4046557"/>
                    <a:pt x="764805" y="4061508"/>
                  </a:cubicBezTo>
                  <a:cubicBezTo>
                    <a:pt x="741043" y="4078951"/>
                    <a:pt x="716030" y="4080197"/>
                    <a:pt x="689767" y="4085181"/>
                  </a:cubicBezTo>
                  <a:cubicBezTo>
                    <a:pt x="673509" y="4088919"/>
                    <a:pt x="664754" y="4100132"/>
                    <a:pt x="654749" y="4108854"/>
                  </a:cubicBezTo>
                  <a:cubicBezTo>
                    <a:pt x="645995" y="4116329"/>
                    <a:pt x="638491" y="4120067"/>
                    <a:pt x="627235" y="4113838"/>
                  </a:cubicBezTo>
                  <a:cubicBezTo>
                    <a:pt x="617230" y="4108854"/>
                    <a:pt x="590967" y="4047803"/>
                    <a:pt x="595969" y="4037836"/>
                  </a:cubicBezTo>
                  <a:cubicBezTo>
                    <a:pt x="603473" y="4025376"/>
                    <a:pt x="600972" y="4020393"/>
                    <a:pt x="590967" y="4010425"/>
                  </a:cubicBezTo>
                  <a:cubicBezTo>
                    <a:pt x="569706" y="3991736"/>
                    <a:pt x="594719" y="3968063"/>
                    <a:pt x="585964" y="3945637"/>
                  </a:cubicBezTo>
                  <a:cubicBezTo>
                    <a:pt x="580962" y="3933177"/>
                    <a:pt x="607225" y="3902029"/>
                    <a:pt x="618481" y="3894553"/>
                  </a:cubicBezTo>
                  <a:cubicBezTo>
                    <a:pt x="635990" y="3885832"/>
                    <a:pt x="650997" y="3877110"/>
                    <a:pt x="648496" y="3849700"/>
                  </a:cubicBezTo>
                  <a:cubicBezTo>
                    <a:pt x="645995" y="3826027"/>
                    <a:pt x="664754" y="3802354"/>
                    <a:pt x="671007" y="3774944"/>
                  </a:cubicBezTo>
                  <a:cubicBezTo>
                    <a:pt x="684764" y="3716385"/>
                    <a:pt x="673509" y="3692712"/>
                    <a:pt x="618481" y="3666548"/>
                  </a:cubicBezTo>
                  <a:cubicBezTo>
                    <a:pt x="585964" y="3651596"/>
                    <a:pt x="552197" y="3654088"/>
                    <a:pt x="518430" y="3647859"/>
                  </a:cubicBezTo>
                  <a:cubicBezTo>
                    <a:pt x="513428" y="3647859"/>
                    <a:pt x="508425" y="3644121"/>
                    <a:pt x="503422" y="3642875"/>
                  </a:cubicBezTo>
                  <a:cubicBezTo>
                    <a:pt x="503422" y="3617956"/>
                    <a:pt x="522182" y="3621694"/>
                    <a:pt x="538440" y="3620448"/>
                  </a:cubicBezTo>
                  <a:cubicBezTo>
                    <a:pt x="553448" y="3619202"/>
                    <a:pt x="567205" y="3629170"/>
                    <a:pt x="584714" y="3619202"/>
                  </a:cubicBezTo>
                  <a:cubicBezTo>
                    <a:pt x="578460" y="3603005"/>
                    <a:pt x="562202" y="3598021"/>
                    <a:pt x="549696" y="3591792"/>
                  </a:cubicBezTo>
                  <a:cubicBezTo>
                    <a:pt x="527184" y="3581824"/>
                    <a:pt x="520931" y="3566873"/>
                    <a:pt x="524683" y="3544446"/>
                  </a:cubicBezTo>
                  <a:cubicBezTo>
                    <a:pt x="532187" y="3498347"/>
                    <a:pt x="540941" y="3453493"/>
                    <a:pt x="547195" y="3408639"/>
                  </a:cubicBezTo>
                  <a:cubicBezTo>
                    <a:pt x="548445" y="3401164"/>
                    <a:pt x="553448" y="3392442"/>
                    <a:pt x="540941" y="3392442"/>
                  </a:cubicBezTo>
                  <a:cubicBezTo>
                    <a:pt x="529686" y="3391196"/>
                    <a:pt x="520931" y="3391196"/>
                    <a:pt x="518430" y="3378737"/>
                  </a:cubicBezTo>
                  <a:cubicBezTo>
                    <a:pt x="515929" y="3355064"/>
                    <a:pt x="495919" y="3332638"/>
                    <a:pt x="513428" y="3308965"/>
                  </a:cubicBezTo>
                  <a:cubicBezTo>
                    <a:pt x="540941" y="3270341"/>
                    <a:pt x="554698" y="3224241"/>
                    <a:pt x="582212" y="3185617"/>
                  </a:cubicBezTo>
                  <a:cubicBezTo>
                    <a:pt x="587215" y="3178141"/>
                    <a:pt x="592530" y="3175027"/>
                    <a:pt x="598314" y="3174715"/>
                  </a:cubicBezTo>
                  <a:close/>
                  <a:moveTo>
                    <a:pt x="725630" y="2143045"/>
                  </a:moveTo>
                  <a:cubicBezTo>
                    <a:pt x="737724" y="2146630"/>
                    <a:pt x="748268" y="2155671"/>
                    <a:pt x="753850" y="2173752"/>
                  </a:cubicBezTo>
                  <a:cubicBezTo>
                    <a:pt x="756331" y="2182481"/>
                    <a:pt x="767495" y="2188716"/>
                    <a:pt x="773698" y="2196197"/>
                  </a:cubicBezTo>
                  <a:cubicBezTo>
                    <a:pt x="793545" y="2216149"/>
                    <a:pt x="801918" y="2247011"/>
                    <a:pt x="799592" y="2277094"/>
                  </a:cubicBezTo>
                  <a:cubicBezTo>
                    <a:pt x="797266" y="2307177"/>
                    <a:pt x="784241" y="2336481"/>
                    <a:pt x="761293" y="2353315"/>
                  </a:cubicBezTo>
                  <a:cubicBezTo>
                    <a:pt x="753850" y="2359549"/>
                    <a:pt x="746408" y="2363290"/>
                    <a:pt x="737725" y="2360796"/>
                  </a:cubicBezTo>
                  <a:cubicBezTo>
                    <a:pt x="696790" y="2347080"/>
                    <a:pt x="659576" y="2359549"/>
                    <a:pt x="623603" y="2375760"/>
                  </a:cubicBezTo>
                  <a:cubicBezTo>
                    <a:pt x="586390" y="2391970"/>
                    <a:pt x="551657" y="2413169"/>
                    <a:pt x="514444" y="2429379"/>
                  </a:cubicBezTo>
                  <a:cubicBezTo>
                    <a:pt x="479711" y="2444343"/>
                    <a:pt x="468547" y="2491727"/>
                    <a:pt x="457383" y="2527889"/>
                  </a:cubicBezTo>
                  <a:cubicBezTo>
                    <a:pt x="447459" y="2559063"/>
                    <a:pt x="452421" y="2595225"/>
                    <a:pt x="463585" y="2627646"/>
                  </a:cubicBezTo>
                  <a:cubicBezTo>
                    <a:pt x="468547" y="2646351"/>
                    <a:pt x="477230" y="2658820"/>
                    <a:pt x="502039" y="2660067"/>
                  </a:cubicBezTo>
                  <a:cubicBezTo>
                    <a:pt x="545455" y="2663808"/>
                    <a:pt x="572745" y="2716180"/>
                    <a:pt x="559100" y="2757330"/>
                  </a:cubicBezTo>
                  <a:cubicBezTo>
                    <a:pt x="552898" y="2777281"/>
                    <a:pt x="529329" y="2769800"/>
                    <a:pt x="520646" y="2784763"/>
                  </a:cubicBezTo>
                  <a:cubicBezTo>
                    <a:pt x="518165" y="2784763"/>
                    <a:pt x="516925" y="2784763"/>
                    <a:pt x="514444" y="2784763"/>
                  </a:cubicBezTo>
                  <a:cubicBezTo>
                    <a:pt x="500799" y="2761071"/>
                    <a:pt x="497077" y="2736132"/>
                    <a:pt x="503280" y="2711193"/>
                  </a:cubicBezTo>
                  <a:cubicBezTo>
                    <a:pt x="508242" y="2689994"/>
                    <a:pt x="504520" y="2677525"/>
                    <a:pt x="480952" y="2673784"/>
                  </a:cubicBezTo>
                  <a:cubicBezTo>
                    <a:pt x="451181" y="2667549"/>
                    <a:pt x="438776" y="2641363"/>
                    <a:pt x="420170" y="2620164"/>
                  </a:cubicBezTo>
                  <a:cubicBezTo>
                    <a:pt x="412727" y="2612683"/>
                    <a:pt x="413967" y="2601460"/>
                    <a:pt x="418929" y="2592731"/>
                  </a:cubicBezTo>
                  <a:cubicBezTo>
                    <a:pt x="433815" y="2561557"/>
                    <a:pt x="441257" y="2530383"/>
                    <a:pt x="440017" y="2495468"/>
                  </a:cubicBezTo>
                  <a:cubicBezTo>
                    <a:pt x="440017" y="2481752"/>
                    <a:pt x="448700" y="2471776"/>
                    <a:pt x="453662" y="2459306"/>
                  </a:cubicBezTo>
                  <a:cubicBezTo>
                    <a:pt x="468547" y="2431873"/>
                    <a:pt x="492116" y="2414416"/>
                    <a:pt x="520646" y="2405687"/>
                  </a:cubicBezTo>
                  <a:cubicBezTo>
                    <a:pt x="545455" y="2398205"/>
                    <a:pt x="551657" y="2384489"/>
                    <a:pt x="545455" y="2360796"/>
                  </a:cubicBezTo>
                  <a:cubicBezTo>
                    <a:pt x="536772" y="2324634"/>
                    <a:pt x="515684" y="2295954"/>
                    <a:pt x="500799" y="2263533"/>
                  </a:cubicBezTo>
                  <a:cubicBezTo>
                    <a:pt x="493356" y="2251064"/>
                    <a:pt x="477230" y="2252311"/>
                    <a:pt x="466066" y="2248570"/>
                  </a:cubicBezTo>
                  <a:cubicBezTo>
                    <a:pt x="440017" y="2238594"/>
                    <a:pt x="412727" y="2233606"/>
                    <a:pt x="385437" y="2228618"/>
                  </a:cubicBezTo>
                  <a:cubicBezTo>
                    <a:pt x="360628" y="2223631"/>
                    <a:pt x="346983" y="2232359"/>
                    <a:pt x="342021" y="2258546"/>
                  </a:cubicBezTo>
                  <a:cubicBezTo>
                    <a:pt x="337060" y="2293460"/>
                    <a:pt x="309770" y="2315906"/>
                    <a:pt x="291163" y="2344586"/>
                  </a:cubicBezTo>
                  <a:cubicBezTo>
                    <a:pt x="286201" y="2350821"/>
                    <a:pt x="278758" y="2354562"/>
                    <a:pt x="271316" y="2348327"/>
                  </a:cubicBezTo>
                  <a:cubicBezTo>
                    <a:pt x="268835" y="2342092"/>
                    <a:pt x="267594" y="2334610"/>
                    <a:pt x="265113" y="2328375"/>
                  </a:cubicBezTo>
                  <a:cubicBezTo>
                    <a:pt x="301086" y="2309671"/>
                    <a:pt x="320934" y="2279744"/>
                    <a:pt x="328376" y="2242335"/>
                  </a:cubicBezTo>
                  <a:cubicBezTo>
                    <a:pt x="338300" y="2196197"/>
                    <a:pt x="381716" y="2176246"/>
                    <a:pt x="422650" y="2201185"/>
                  </a:cubicBezTo>
                  <a:cubicBezTo>
                    <a:pt x="457383" y="2222384"/>
                    <a:pt x="490875" y="2238594"/>
                    <a:pt x="533050" y="2223631"/>
                  </a:cubicBezTo>
                  <a:cubicBezTo>
                    <a:pt x="549176" y="2217396"/>
                    <a:pt x="560340" y="2209914"/>
                    <a:pt x="560340" y="2192457"/>
                  </a:cubicBezTo>
                  <a:cubicBezTo>
                    <a:pt x="559100" y="2165023"/>
                    <a:pt x="575226" y="2157542"/>
                    <a:pt x="597554" y="2157542"/>
                  </a:cubicBezTo>
                  <a:cubicBezTo>
                    <a:pt x="627325" y="2155048"/>
                    <a:pt x="657095" y="2155048"/>
                    <a:pt x="688107" y="2145072"/>
                  </a:cubicBezTo>
                  <a:cubicBezTo>
                    <a:pt x="699891" y="2141331"/>
                    <a:pt x="713536" y="2139460"/>
                    <a:pt x="725630" y="2143045"/>
                  </a:cubicBezTo>
                  <a:close/>
                  <a:moveTo>
                    <a:pt x="177879" y="1858584"/>
                  </a:moveTo>
                  <a:cubicBezTo>
                    <a:pt x="219959" y="1857338"/>
                    <a:pt x="237286" y="1897213"/>
                    <a:pt x="269465" y="1910920"/>
                  </a:cubicBezTo>
                  <a:cubicBezTo>
                    <a:pt x="271940" y="1912166"/>
                    <a:pt x="273178" y="1917151"/>
                    <a:pt x="271940" y="1919643"/>
                  </a:cubicBezTo>
                  <a:cubicBezTo>
                    <a:pt x="259564" y="1964502"/>
                    <a:pt x="289267" y="2000639"/>
                    <a:pt x="297931" y="2041761"/>
                  </a:cubicBezTo>
                  <a:cubicBezTo>
                    <a:pt x="300406" y="2053910"/>
                    <a:pt x="301334" y="2065904"/>
                    <a:pt x="300967" y="2077722"/>
                  </a:cubicBezTo>
                  <a:cubicBezTo>
                    <a:pt x="299865" y="2113178"/>
                    <a:pt x="287101" y="2147057"/>
                    <a:pt x="269465" y="2178832"/>
                  </a:cubicBezTo>
                  <a:cubicBezTo>
                    <a:pt x="263277" y="2191293"/>
                    <a:pt x="249663" y="2190047"/>
                    <a:pt x="237286" y="2190047"/>
                  </a:cubicBezTo>
                  <a:cubicBezTo>
                    <a:pt x="216246" y="2114034"/>
                    <a:pt x="193968" y="2036776"/>
                    <a:pt x="176641" y="1959518"/>
                  </a:cubicBezTo>
                  <a:cubicBezTo>
                    <a:pt x="174166" y="1925873"/>
                    <a:pt x="171691" y="1892229"/>
                    <a:pt x="177879" y="1858584"/>
                  </a:cubicBezTo>
                  <a:close/>
                  <a:moveTo>
                    <a:pt x="168721" y="1763921"/>
                  </a:moveTo>
                  <a:cubicBezTo>
                    <a:pt x="175083" y="1778715"/>
                    <a:pt x="175662" y="1794126"/>
                    <a:pt x="175083" y="1809537"/>
                  </a:cubicBezTo>
                  <a:cubicBezTo>
                    <a:pt x="174505" y="1824948"/>
                    <a:pt x="172769" y="1840359"/>
                    <a:pt x="174505" y="1855153"/>
                  </a:cubicBezTo>
                  <a:cubicBezTo>
                    <a:pt x="174505" y="1888440"/>
                    <a:pt x="174505" y="1921728"/>
                    <a:pt x="173348" y="1955015"/>
                  </a:cubicBezTo>
                  <a:cubicBezTo>
                    <a:pt x="160623" y="1915563"/>
                    <a:pt x="171034" y="1873646"/>
                    <a:pt x="168721" y="1832961"/>
                  </a:cubicBezTo>
                  <a:cubicBezTo>
                    <a:pt x="166407" y="1809537"/>
                    <a:pt x="168721" y="1787345"/>
                    <a:pt x="168721" y="1763921"/>
                  </a:cubicBezTo>
                  <a:close/>
                  <a:moveTo>
                    <a:pt x="318139" y="1574420"/>
                  </a:moveTo>
                  <a:cubicBezTo>
                    <a:pt x="326941" y="1569607"/>
                    <a:pt x="336057" y="1568054"/>
                    <a:pt x="344858" y="1575506"/>
                  </a:cubicBezTo>
                  <a:cubicBezTo>
                    <a:pt x="363718" y="1591653"/>
                    <a:pt x="373777" y="1618978"/>
                    <a:pt x="366233" y="1646304"/>
                  </a:cubicBezTo>
                  <a:cubicBezTo>
                    <a:pt x="361203" y="1664934"/>
                    <a:pt x="352402" y="1682323"/>
                    <a:pt x="344858" y="1700954"/>
                  </a:cubicBezTo>
                  <a:cubicBezTo>
                    <a:pt x="332284" y="1734489"/>
                    <a:pt x="304622" y="1740700"/>
                    <a:pt x="273189" y="1740700"/>
                  </a:cubicBezTo>
                  <a:cubicBezTo>
                    <a:pt x="236725" y="1740700"/>
                    <a:pt x="226666" y="1729521"/>
                    <a:pt x="240497" y="1694744"/>
                  </a:cubicBezTo>
                  <a:cubicBezTo>
                    <a:pt x="254328" y="1658724"/>
                    <a:pt x="255586" y="1616494"/>
                    <a:pt x="293306" y="1592895"/>
                  </a:cubicBezTo>
                  <a:cubicBezTo>
                    <a:pt x="300850" y="1587306"/>
                    <a:pt x="309337" y="1579233"/>
                    <a:pt x="318139" y="1574420"/>
                  </a:cubicBezTo>
                  <a:close/>
                  <a:moveTo>
                    <a:pt x="1330895" y="1346297"/>
                  </a:moveTo>
                  <a:cubicBezTo>
                    <a:pt x="1334479" y="1355942"/>
                    <a:pt x="1338361" y="1365909"/>
                    <a:pt x="1338809" y="1375232"/>
                  </a:cubicBezTo>
                  <a:cubicBezTo>
                    <a:pt x="1339257" y="1384556"/>
                    <a:pt x="1336271" y="1393237"/>
                    <a:pt x="1326117" y="1400310"/>
                  </a:cubicBezTo>
                  <a:cubicBezTo>
                    <a:pt x="1318949" y="1405454"/>
                    <a:pt x="1305808" y="1405454"/>
                    <a:pt x="1303419" y="1396452"/>
                  </a:cubicBezTo>
                  <a:cubicBezTo>
                    <a:pt x="1292668" y="1369445"/>
                    <a:pt x="1322533" y="1363015"/>
                    <a:pt x="1330895" y="1346297"/>
                  </a:cubicBezTo>
                  <a:close/>
                  <a:moveTo>
                    <a:pt x="49876" y="1066045"/>
                  </a:moveTo>
                  <a:cubicBezTo>
                    <a:pt x="49876" y="1074680"/>
                    <a:pt x="49876" y="1083315"/>
                    <a:pt x="58668" y="1089483"/>
                  </a:cubicBezTo>
                  <a:cubicBezTo>
                    <a:pt x="80021" y="1106753"/>
                    <a:pt x="88813" y="1131425"/>
                    <a:pt x="103885" y="1152396"/>
                  </a:cubicBezTo>
                  <a:cubicBezTo>
                    <a:pt x="126494" y="1185703"/>
                    <a:pt x="125238" y="1223944"/>
                    <a:pt x="123982" y="1262185"/>
                  </a:cubicBezTo>
                  <a:cubicBezTo>
                    <a:pt x="121470" y="1285623"/>
                    <a:pt x="86301" y="1306594"/>
                    <a:pt x="59924" y="1299193"/>
                  </a:cubicBezTo>
                  <a:cubicBezTo>
                    <a:pt x="43595" y="1294258"/>
                    <a:pt x="27267" y="1288090"/>
                    <a:pt x="9682" y="1281922"/>
                  </a:cubicBezTo>
                  <a:cubicBezTo>
                    <a:pt x="-4134" y="1264652"/>
                    <a:pt x="890" y="1244915"/>
                    <a:pt x="890" y="1226411"/>
                  </a:cubicBezTo>
                  <a:cubicBezTo>
                    <a:pt x="2146" y="1214075"/>
                    <a:pt x="4658" y="1201739"/>
                    <a:pt x="2146" y="1188170"/>
                  </a:cubicBezTo>
                  <a:cubicBezTo>
                    <a:pt x="2146" y="1172133"/>
                    <a:pt x="5914" y="1156097"/>
                    <a:pt x="17219" y="1143761"/>
                  </a:cubicBezTo>
                  <a:cubicBezTo>
                    <a:pt x="38571" y="1121556"/>
                    <a:pt x="23499" y="1085782"/>
                    <a:pt x="49876" y="1066045"/>
                  </a:cubicBezTo>
                  <a:close/>
                  <a:moveTo>
                    <a:pt x="912862" y="0"/>
                  </a:moveTo>
                  <a:cubicBezTo>
                    <a:pt x="921650" y="25120"/>
                    <a:pt x="920394" y="47729"/>
                    <a:pt x="911606" y="72849"/>
                  </a:cubicBezTo>
                  <a:cubicBezTo>
                    <a:pt x="901563" y="96713"/>
                    <a:pt x="931694" y="128114"/>
                    <a:pt x="955547" y="120578"/>
                  </a:cubicBezTo>
                  <a:cubicBezTo>
                    <a:pt x="999488" y="105506"/>
                    <a:pt x="1038408" y="124346"/>
                    <a:pt x="1078582" y="128114"/>
                  </a:cubicBezTo>
                  <a:cubicBezTo>
                    <a:pt x="1091137" y="128114"/>
                    <a:pt x="1092393" y="136906"/>
                    <a:pt x="1092393" y="146954"/>
                  </a:cubicBezTo>
                  <a:cubicBezTo>
                    <a:pt x="1093648" y="160770"/>
                    <a:pt x="1089882" y="170819"/>
                    <a:pt x="1076072" y="175843"/>
                  </a:cubicBezTo>
                  <a:cubicBezTo>
                    <a:pt x="1059751" y="180867"/>
                    <a:pt x="1044685" y="187147"/>
                    <a:pt x="1029620" y="197195"/>
                  </a:cubicBezTo>
                  <a:cubicBezTo>
                    <a:pt x="1015809" y="207243"/>
                    <a:pt x="999488" y="199707"/>
                    <a:pt x="989445" y="185891"/>
                  </a:cubicBezTo>
                  <a:cubicBezTo>
                    <a:pt x="979401" y="170819"/>
                    <a:pt x="970613" y="172075"/>
                    <a:pt x="961825" y="184635"/>
                  </a:cubicBezTo>
                  <a:cubicBezTo>
                    <a:pt x="956803" y="192171"/>
                    <a:pt x="948015" y="199707"/>
                    <a:pt x="940482" y="199707"/>
                  </a:cubicBezTo>
                  <a:cubicBezTo>
                    <a:pt x="885242" y="193427"/>
                    <a:pt x="860132" y="238644"/>
                    <a:pt x="824979" y="266276"/>
                  </a:cubicBezTo>
                  <a:cubicBezTo>
                    <a:pt x="803637" y="281348"/>
                    <a:pt x="788571" y="305213"/>
                    <a:pt x="759695" y="306469"/>
                  </a:cubicBezTo>
                  <a:cubicBezTo>
                    <a:pt x="776016" y="280092"/>
                    <a:pt x="786060" y="253716"/>
                    <a:pt x="822468" y="241156"/>
                  </a:cubicBezTo>
                  <a:cubicBezTo>
                    <a:pt x="836279" y="236132"/>
                    <a:pt x="857621" y="202219"/>
                    <a:pt x="850089" y="173331"/>
                  </a:cubicBezTo>
                  <a:cubicBezTo>
                    <a:pt x="848833" y="167051"/>
                    <a:pt x="845067" y="159514"/>
                    <a:pt x="850089" y="155746"/>
                  </a:cubicBezTo>
                  <a:cubicBezTo>
                    <a:pt x="872687" y="136906"/>
                    <a:pt x="868921" y="111786"/>
                    <a:pt x="873942" y="86665"/>
                  </a:cubicBezTo>
                  <a:cubicBezTo>
                    <a:pt x="881475" y="56521"/>
                    <a:pt x="900307" y="30144"/>
                    <a:pt x="912862" y="0"/>
                  </a:cubicBezTo>
                  <a:close/>
                </a:path>
              </a:pathLst>
            </a:custGeom>
            <a:solidFill>
              <a:srgbClr val="F0646C">
                <a:alpha val="40000"/>
              </a:srgbClr>
            </a:solidFill>
            <a:ln>
              <a:noFill/>
            </a:ln>
          </p:spPr>
          <p:txBody>
            <a:bodyPr anchorCtr="0" anchor="ctr" bIns="22850" lIns="45725" spcFirstLastPara="1" rIns="45725" wrap="square" tIns="2285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747993"/>
                </a:solidFill>
                <a:latin typeface="Jost Light"/>
                <a:ea typeface="Jost Light"/>
                <a:cs typeface="Jost Light"/>
                <a:sym typeface="Jost Light"/>
              </a:endParaRPr>
            </a:p>
          </p:txBody>
        </p:sp>
        <p:sp>
          <p:nvSpPr>
            <p:cNvPr id="538" name="Google Shape;538;g311d5cb9a0a_0_276"/>
            <p:cNvSpPr/>
            <p:nvPr/>
          </p:nvSpPr>
          <p:spPr>
            <a:xfrm>
              <a:off x="3596067" y="7701561"/>
              <a:ext cx="328289" cy="245239"/>
            </a:xfrm>
            <a:custGeom>
              <a:rect b="b" l="l" r="r" t="t"/>
              <a:pathLst>
                <a:path extrusionOk="0" h="408732" w="547149">
                  <a:moveTo>
                    <a:pt x="522197" y="356129"/>
                  </a:moveTo>
                  <a:cubicBezTo>
                    <a:pt x="530515" y="362101"/>
                    <a:pt x="538831" y="368075"/>
                    <a:pt x="547149" y="374047"/>
                  </a:cubicBezTo>
                  <a:cubicBezTo>
                    <a:pt x="538831" y="384799"/>
                    <a:pt x="557841" y="409885"/>
                    <a:pt x="534079" y="408691"/>
                  </a:cubicBezTo>
                  <a:cubicBezTo>
                    <a:pt x="515069" y="407495"/>
                    <a:pt x="524573" y="384799"/>
                    <a:pt x="522197" y="371659"/>
                  </a:cubicBezTo>
                  <a:cubicBezTo>
                    <a:pt x="521009" y="366881"/>
                    <a:pt x="522197" y="360907"/>
                    <a:pt x="522197" y="356129"/>
                  </a:cubicBezTo>
                  <a:close/>
                  <a:moveTo>
                    <a:pt x="191923" y="197573"/>
                  </a:moveTo>
                  <a:cubicBezTo>
                    <a:pt x="249291" y="226537"/>
                    <a:pt x="312895" y="244167"/>
                    <a:pt x="364027" y="285723"/>
                  </a:cubicBezTo>
                  <a:cubicBezTo>
                    <a:pt x="362781" y="300833"/>
                    <a:pt x="361533" y="315945"/>
                    <a:pt x="376499" y="326019"/>
                  </a:cubicBezTo>
                  <a:cubicBezTo>
                    <a:pt x="362781" y="344909"/>
                    <a:pt x="339085" y="351205"/>
                    <a:pt x="322871" y="367575"/>
                  </a:cubicBezTo>
                  <a:cubicBezTo>
                    <a:pt x="320377" y="368835"/>
                    <a:pt x="315389" y="371353"/>
                    <a:pt x="312895" y="370095"/>
                  </a:cubicBezTo>
                  <a:cubicBezTo>
                    <a:pt x="271739" y="342391"/>
                    <a:pt x="219359" y="367575"/>
                    <a:pt x="174463" y="339871"/>
                  </a:cubicBezTo>
                  <a:cubicBezTo>
                    <a:pt x="150767" y="324761"/>
                    <a:pt x="117095" y="327279"/>
                    <a:pt x="87163" y="323501"/>
                  </a:cubicBezTo>
                  <a:cubicBezTo>
                    <a:pt x="65961" y="320983"/>
                    <a:pt x="49749" y="302093"/>
                    <a:pt x="26053" y="305871"/>
                  </a:cubicBezTo>
                  <a:cubicBezTo>
                    <a:pt x="31043" y="281945"/>
                    <a:pt x="58479" y="297057"/>
                    <a:pt x="67209" y="281945"/>
                  </a:cubicBezTo>
                  <a:cubicBezTo>
                    <a:pt x="95893" y="260537"/>
                    <a:pt x="123331" y="240389"/>
                    <a:pt x="148273" y="215203"/>
                  </a:cubicBezTo>
                  <a:cubicBezTo>
                    <a:pt x="160745" y="203869"/>
                    <a:pt x="171969" y="191277"/>
                    <a:pt x="191923" y="197573"/>
                  </a:cubicBezTo>
                  <a:close/>
                  <a:moveTo>
                    <a:pt x="11987" y="253"/>
                  </a:moveTo>
                  <a:cubicBezTo>
                    <a:pt x="18093" y="2871"/>
                    <a:pt x="19313" y="8103"/>
                    <a:pt x="16871" y="14645"/>
                  </a:cubicBezTo>
                  <a:cubicBezTo>
                    <a:pt x="14429" y="19879"/>
                    <a:pt x="11987" y="25113"/>
                    <a:pt x="4661" y="23805"/>
                  </a:cubicBezTo>
                  <a:cubicBezTo>
                    <a:pt x="-1445" y="19879"/>
                    <a:pt x="-225" y="14645"/>
                    <a:pt x="997" y="8103"/>
                  </a:cubicBezTo>
                  <a:cubicBezTo>
                    <a:pt x="2217" y="2871"/>
                    <a:pt x="5881" y="-1055"/>
                    <a:pt x="11987" y="253"/>
                  </a:cubicBezTo>
                  <a:close/>
                </a:path>
              </a:pathLst>
            </a:custGeom>
            <a:solidFill>
              <a:srgbClr val="F0646C">
                <a:alpha val="29800"/>
              </a:srgbClr>
            </a:solidFill>
            <a:ln>
              <a:noFill/>
            </a:ln>
          </p:spPr>
          <p:txBody>
            <a:bodyPr anchorCtr="0" anchor="ctr" bIns="22850" lIns="45725" spcFirstLastPara="1" rIns="45725" wrap="square" tIns="2285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747993"/>
                </a:solidFill>
                <a:latin typeface="Jost Light"/>
                <a:ea typeface="Jost Light"/>
                <a:cs typeface="Jost Light"/>
                <a:sym typeface="Jost Light"/>
              </a:endParaRPr>
            </a:p>
          </p:txBody>
        </p:sp>
        <p:sp>
          <p:nvSpPr>
            <p:cNvPr id="539" name="Google Shape;539;g311d5cb9a0a_0_276"/>
            <p:cNvSpPr/>
            <p:nvPr/>
          </p:nvSpPr>
          <p:spPr>
            <a:xfrm>
              <a:off x="2824364" y="4567000"/>
              <a:ext cx="3167740" cy="3484783"/>
            </a:xfrm>
            <a:custGeom>
              <a:rect b="b" l="l" r="r" t="t"/>
              <a:pathLst>
                <a:path extrusionOk="0" h="5783873" w="5257659">
                  <a:moveTo>
                    <a:pt x="1227297" y="5651536"/>
                  </a:moveTo>
                  <a:cubicBezTo>
                    <a:pt x="1303193" y="5647755"/>
                    <a:pt x="1377845" y="5666660"/>
                    <a:pt x="1454985" y="5667921"/>
                  </a:cubicBezTo>
                  <a:cubicBezTo>
                    <a:pt x="1441299" y="5701950"/>
                    <a:pt x="1426369" y="5709512"/>
                    <a:pt x="1396508" y="5690607"/>
                  </a:cubicBezTo>
                  <a:cubicBezTo>
                    <a:pt x="1389043" y="5686826"/>
                    <a:pt x="1381577" y="5689347"/>
                    <a:pt x="1375357" y="5689347"/>
                  </a:cubicBezTo>
                  <a:cubicBezTo>
                    <a:pt x="1326833" y="5686826"/>
                    <a:pt x="1282042" y="5710772"/>
                    <a:pt x="1233518" y="5710772"/>
                  </a:cubicBezTo>
                  <a:cubicBezTo>
                    <a:pt x="1228542" y="5712033"/>
                    <a:pt x="1221076" y="5714553"/>
                    <a:pt x="1219832" y="5718335"/>
                  </a:cubicBezTo>
                  <a:cubicBezTo>
                    <a:pt x="1207390" y="5732198"/>
                    <a:pt x="1193704" y="5735979"/>
                    <a:pt x="1177530" y="5724636"/>
                  </a:cubicBezTo>
                  <a:cubicBezTo>
                    <a:pt x="1157622" y="5712033"/>
                    <a:pt x="1137715" y="5719595"/>
                    <a:pt x="1127762" y="5734719"/>
                  </a:cubicBezTo>
                  <a:cubicBezTo>
                    <a:pt x="1110343" y="5757405"/>
                    <a:pt x="1086703" y="5768748"/>
                    <a:pt x="1060575" y="5783873"/>
                  </a:cubicBezTo>
                  <a:cubicBezTo>
                    <a:pt x="1065552" y="5753624"/>
                    <a:pt x="1074261" y="5730938"/>
                    <a:pt x="1101634" y="5717074"/>
                  </a:cubicBezTo>
                  <a:cubicBezTo>
                    <a:pt x="1131494" y="5700690"/>
                    <a:pt x="1157622" y="5678004"/>
                    <a:pt x="1187483" y="5664140"/>
                  </a:cubicBezTo>
                  <a:cubicBezTo>
                    <a:pt x="1203658" y="5666660"/>
                    <a:pt x="1216100" y="5659098"/>
                    <a:pt x="1227297" y="5651536"/>
                  </a:cubicBezTo>
                  <a:close/>
                  <a:moveTo>
                    <a:pt x="1687614" y="5548845"/>
                  </a:moveTo>
                  <a:cubicBezTo>
                    <a:pt x="1696162" y="5561526"/>
                    <a:pt x="1704710" y="5574207"/>
                    <a:pt x="1714479" y="5586888"/>
                  </a:cubicBezTo>
                  <a:cubicBezTo>
                    <a:pt x="1715701" y="5591327"/>
                    <a:pt x="1720891" y="5596716"/>
                    <a:pt x="1722417" y="5600996"/>
                  </a:cubicBezTo>
                  <a:cubicBezTo>
                    <a:pt x="1723943" y="5605276"/>
                    <a:pt x="1721806" y="5608446"/>
                    <a:pt x="1708374" y="5608446"/>
                  </a:cubicBezTo>
                  <a:cubicBezTo>
                    <a:pt x="1704710" y="5608446"/>
                    <a:pt x="1699826" y="5609714"/>
                    <a:pt x="1696162" y="5610983"/>
                  </a:cubicBezTo>
                  <a:cubicBezTo>
                    <a:pt x="1680287" y="5618591"/>
                    <a:pt x="1661970" y="5630004"/>
                    <a:pt x="1654643" y="5602106"/>
                  </a:cubicBezTo>
                  <a:cubicBezTo>
                    <a:pt x="1648537" y="5580548"/>
                    <a:pt x="1664412" y="5553918"/>
                    <a:pt x="1687614" y="5548845"/>
                  </a:cubicBezTo>
                  <a:close/>
                  <a:moveTo>
                    <a:pt x="1662211" y="1492404"/>
                  </a:moveTo>
                  <a:lnTo>
                    <a:pt x="1660877" y="1493573"/>
                  </a:lnTo>
                  <a:lnTo>
                    <a:pt x="1663252" y="1492503"/>
                  </a:lnTo>
                  <a:close/>
                  <a:moveTo>
                    <a:pt x="329385" y="924471"/>
                  </a:moveTo>
                  <a:cubicBezTo>
                    <a:pt x="341814" y="925715"/>
                    <a:pt x="341814" y="943119"/>
                    <a:pt x="345543" y="954307"/>
                  </a:cubicBezTo>
                  <a:cubicBezTo>
                    <a:pt x="364188" y="999060"/>
                    <a:pt x="364188" y="999060"/>
                    <a:pt x="400234" y="965495"/>
                  </a:cubicBezTo>
                  <a:cubicBezTo>
                    <a:pt x="405205" y="961766"/>
                    <a:pt x="407691" y="953064"/>
                    <a:pt x="416392" y="960523"/>
                  </a:cubicBezTo>
                  <a:cubicBezTo>
                    <a:pt x="416392" y="992845"/>
                    <a:pt x="397748" y="1020194"/>
                    <a:pt x="386561" y="1048787"/>
                  </a:cubicBezTo>
                  <a:cubicBezTo>
                    <a:pt x="376617" y="1076136"/>
                    <a:pt x="362945" y="1102242"/>
                    <a:pt x="348029" y="1127105"/>
                  </a:cubicBezTo>
                  <a:cubicBezTo>
                    <a:pt x="329385" y="1160670"/>
                    <a:pt x="305768" y="1191749"/>
                    <a:pt x="300797" y="1230287"/>
                  </a:cubicBezTo>
                  <a:cubicBezTo>
                    <a:pt x="299554" y="1237745"/>
                    <a:pt x="293339" y="1243961"/>
                    <a:pt x="287124" y="1248934"/>
                  </a:cubicBezTo>
                  <a:cubicBezTo>
                    <a:pt x="267237" y="1253906"/>
                    <a:pt x="249835" y="1278769"/>
                    <a:pt x="224976" y="1257636"/>
                  </a:cubicBezTo>
                  <a:cubicBezTo>
                    <a:pt x="221247" y="1255150"/>
                    <a:pt x="218761" y="1262608"/>
                    <a:pt x="215032" y="1265095"/>
                  </a:cubicBezTo>
                  <a:cubicBezTo>
                    <a:pt x="178986" y="1291201"/>
                    <a:pt x="171529" y="1326009"/>
                    <a:pt x="180229" y="1368276"/>
                  </a:cubicBezTo>
                  <a:cubicBezTo>
                    <a:pt x="191416" y="1422975"/>
                    <a:pt x="167800" y="1470215"/>
                    <a:pt x="144183" y="1514968"/>
                  </a:cubicBezTo>
                  <a:cubicBezTo>
                    <a:pt x="134240" y="1533615"/>
                    <a:pt x="134240" y="1544804"/>
                    <a:pt x="147912" y="1558478"/>
                  </a:cubicBezTo>
                  <a:cubicBezTo>
                    <a:pt x="141698" y="1597016"/>
                    <a:pt x="119324" y="1626852"/>
                    <a:pt x="93222" y="1652958"/>
                  </a:cubicBezTo>
                  <a:cubicBezTo>
                    <a:pt x="85764" y="1659174"/>
                    <a:pt x="79549" y="1666633"/>
                    <a:pt x="73335" y="1672848"/>
                  </a:cubicBezTo>
                  <a:cubicBezTo>
                    <a:pt x="42261" y="1679064"/>
                    <a:pt x="27345" y="1644256"/>
                    <a:pt x="0" y="1645499"/>
                  </a:cubicBezTo>
                  <a:cubicBezTo>
                    <a:pt x="17401" y="1629338"/>
                    <a:pt x="24859" y="1605718"/>
                    <a:pt x="29831" y="1584585"/>
                  </a:cubicBezTo>
                  <a:cubicBezTo>
                    <a:pt x="41018" y="1539831"/>
                    <a:pt x="62148" y="1501294"/>
                    <a:pt x="94465" y="1468972"/>
                  </a:cubicBezTo>
                  <a:cubicBezTo>
                    <a:pt x="120567" y="1442865"/>
                    <a:pt x="120567" y="1414273"/>
                    <a:pt x="111866" y="1381951"/>
                  </a:cubicBezTo>
                  <a:cubicBezTo>
                    <a:pt x="100680" y="1347143"/>
                    <a:pt x="114352" y="1308605"/>
                    <a:pt x="103166" y="1272554"/>
                  </a:cubicBezTo>
                  <a:cubicBezTo>
                    <a:pt x="100680" y="1263852"/>
                    <a:pt x="109381" y="1256393"/>
                    <a:pt x="114352" y="1250177"/>
                  </a:cubicBezTo>
                  <a:cubicBezTo>
                    <a:pt x="125539" y="1232773"/>
                    <a:pt x="136726" y="1215369"/>
                    <a:pt x="146669" y="1197965"/>
                  </a:cubicBezTo>
                  <a:cubicBezTo>
                    <a:pt x="171529" y="1196721"/>
                    <a:pt x="193902" y="1183047"/>
                    <a:pt x="221247" y="1183047"/>
                  </a:cubicBezTo>
                  <a:cubicBezTo>
                    <a:pt x="244863" y="1183047"/>
                    <a:pt x="265994" y="1146995"/>
                    <a:pt x="265994" y="1120889"/>
                  </a:cubicBezTo>
                  <a:cubicBezTo>
                    <a:pt x="264751" y="1107215"/>
                    <a:pt x="265994" y="1093540"/>
                    <a:pt x="265994" y="1078622"/>
                  </a:cubicBezTo>
                  <a:cubicBezTo>
                    <a:pt x="272208" y="1084838"/>
                    <a:pt x="270966" y="1092297"/>
                    <a:pt x="270966" y="1099756"/>
                  </a:cubicBezTo>
                  <a:cubicBezTo>
                    <a:pt x="272208" y="1108458"/>
                    <a:pt x="267237" y="1123376"/>
                    <a:pt x="282152" y="1122132"/>
                  </a:cubicBezTo>
                  <a:cubicBezTo>
                    <a:pt x="295825" y="1120889"/>
                    <a:pt x="302040" y="1104728"/>
                    <a:pt x="294582" y="1094783"/>
                  </a:cubicBezTo>
                  <a:cubicBezTo>
                    <a:pt x="280909" y="1072406"/>
                    <a:pt x="283395" y="1052516"/>
                    <a:pt x="290853" y="1030139"/>
                  </a:cubicBezTo>
                  <a:cubicBezTo>
                    <a:pt x="294582" y="1015221"/>
                    <a:pt x="287124" y="1002790"/>
                    <a:pt x="277180" y="994088"/>
                  </a:cubicBezTo>
                  <a:cubicBezTo>
                    <a:pt x="265994" y="982900"/>
                    <a:pt x="263508" y="970468"/>
                    <a:pt x="275937" y="961766"/>
                  </a:cubicBezTo>
                  <a:cubicBezTo>
                    <a:pt x="290853" y="945605"/>
                    <a:pt x="304525" y="921985"/>
                    <a:pt x="329385" y="924471"/>
                  </a:cubicBezTo>
                  <a:close/>
                  <a:moveTo>
                    <a:pt x="1973497" y="825033"/>
                  </a:moveTo>
                  <a:cubicBezTo>
                    <a:pt x="1986427" y="822069"/>
                    <a:pt x="2001693" y="828934"/>
                    <a:pt x="2018517" y="845783"/>
                  </a:cubicBezTo>
                  <a:cubicBezTo>
                    <a:pt x="2024748" y="852023"/>
                    <a:pt x="2029733" y="862007"/>
                    <a:pt x="2034718" y="870744"/>
                  </a:cubicBezTo>
                  <a:cubicBezTo>
                    <a:pt x="2040949" y="883224"/>
                    <a:pt x="2049673" y="894457"/>
                    <a:pt x="2044688" y="909433"/>
                  </a:cubicBezTo>
                  <a:cubicBezTo>
                    <a:pt x="2034718" y="945627"/>
                    <a:pt x="2049673" y="976828"/>
                    <a:pt x="2073351" y="1000541"/>
                  </a:cubicBezTo>
                  <a:cubicBezTo>
                    <a:pt x="2100769" y="1029247"/>
                    <a:pt x="2110738" y="1061696"/>
                    <a:pt x="2105753" y="1099138"/>
                  </a:cubicBezTo>
                  <a:cubicBezTo>
                    <a:pt x="2103261" y="1115363"/>
                    <a:pt x="2102015" y="1131587"/>
                    <a:pt x="2102015" y="1149060"/>
                  </a:cubicBezTo>
                  <a:cubicBezTo>
                    <a:pt x="2100769" y="1186502"/>
                    <a:pt x="2095783" y="1222695"/>
                    <a:pt x="2080829" y="1258889"/>
                  </a:cubicBezTo>
                  <a:cubicBezTo>
                    <a:pt x="2074597" y="1272617"/>
                    <a:pt x="2070859" y="1287594"/>
                    <a:pt x="2085814" y="1301323"/>
                  </a:cubicBezTo>
                  <a:cubicBezTo>
                    <a:pt x="2099522" y="1313803"/>
                    <a:pt x="2114477" y="1306315"/>
                    <a:pt x="2129432" y="1301323"/>
                  </a:cubicBezTo>
                  <a:cubicBezTo>
                    <a:pt x="2136909" y="1298827"/>
                    <a:pt x="2145633" y="1295082"/>
                    <a:pt x="2153110" y="1291338"/>
                  </a:cubicBezTo>
                  <a:cubicBezTo>
                    <a:pt x="2200467" y="1267625"/>
                    <a:pt x="2239100" y="1291338"/>
                    <a:pt x="2239100" y="1345005"/>
                  </a:cubicBezTo>
                  <a:cubicBezTo>
                    <a:pt x="2239100" y="1372462"/>
                    <a:pt x="2244085" y="1376206"/>
                    <a:pt x="2270256" y="1368718"/>
                  </a:cubicBezTo>
                  <a:cubicBezTo>
                    <a:pt x="2283964" y="1364974"/>
                    <a:pt x="2297673" y="1361229"/>
                    <a:pt x="2311381" y="1358733"/>
                  </a:cubicBezTo>
                  <a:cubicBezTo>
                    <a:pt x="2316367" y="1358733"/>
                    <a:pt x="2323844" y="1358733"/>
                    <a:pt x="2323844" y="1354989"/>
                  </a:cubicBezTo>
                  <a:cubicBezTo>
                    <a:pt x="2332567" y="1318796"/>
                    <a:pt x="2362477" y="1335020"/>
                    <a:pt x="2383663" y="1326284"/>
                  </a:cubicBezTo>
                  <a:cubicBezTo>
                    <a:pt x="2416065" y="1315051"/>
                    <a:pt x="2448467" y="1295082"/>
                    <a:pt x="2462175" y="1256393"/>
                  </a:cubicBezTo>
                  <a:cubicBezTo>
                    <a:pt x="2470899" y="1230184"/>
                    <a:pt x="2479623" y="1201478"/>
                    <a:pt x="2515763" y="1196486"/>
                  </a:cubicBezTo>
                  <a:cubicBezTo>
                    <a:pt x="2526979" y="1195238"/>
                    <a:pt x="2526979" y="1181509"/>
                    <a:pt x="2525733" y="1171525"/>
                  </a:cubicBezTo>
                  <a:cubicBezTo>
                    <a:pt x="2524487" y="1160293"/>
                    <a:pt x="2519502" y="1150308"/>
                    <a:pt x="2518256" y="1139076"/>
                  </a:cubicBezTo>
                  <a:cubicBezTo>
                    <a:pt x="2515763" y="1109122"/>
                    <a:pt x="2533211" y="1092898"/>
                    <a:pt x="2563120" y="1095394"/>
                  </a:cubicBezTo>
                  <a:cubicBezTo>
                    <a:pt x="2593030" y="1109122"/>
                    <a:pt x="2626678" y="1097890"/>
                    <a:pt x="2657834" y="1111618"/>
                  </a:cubicBezTo>
                  <a:cubicBezTo>
                    <a:pt x="2674035" y="1119107"/>
                    <a:pt x="2687743" y="1127843"/>
                    <a:pt x="2696467" y="1144068"/>
                  </a:cubicBezTo>
                  <a:cubicBezTo>
                    <a:pt x="2707683" y="1160293"/>
                    <a:pt x="2727623" y="1166533"/>
                    <a:pt x="2743824" y="1171525"/>
                  </a:cubicBezTo>
                  <a:cubicBezTo>
                    <a:pt x="2801150" y="1190246"/>
                    <a:pt x="2859723" y="1201478"/>
                    <a:pt x="2914557" y="1225191"/>
                  </a:cubicBezTo>
                  <a:cubicBezTo>
                    <a:pt x="2949452" y="1240168"/>
                    <a:pt x="2986839" y="1260137"/>
                    <a:pt x="3011763" y="1291338"/>
                  </a:cubicBezTo>
                  <a:cubicBezTo>
                    <a:pt x="3022979" y="1303819"/>
                    <a:pt x="3024226" y="1318796"/>
                    <a:pt x="3017995" y="1335020"/>
                  </a:cubicBezTo>
                  <a:cubicBezTo>
                    <a:pt x="3010517" y="1362477"/>
                    <a:pt x="3041673" y="1404911"/>
                    <a:pt x="3067844" y="1404911"/>
                  </a:cubicBezTo>
                  <a:cubicBezTo>
                    <a:pt x="3082799" y="1404911"/>
                    <a:pt x="3090276" y="1394927"/>
                    <a:pt x="3091522" y="1382446"/>
                  </a:cubicBezTo>
                  <a:cubicBezTo>
                    <a:pt x="3095261" y="1354989"/>
                    <a:pt x="3113955" y="1352493"/>
                    <a:pt x="3135140" y="1353741"/>
                  </a:cubicBezTo>
                  <a:cubicBezTo>
                    <a:pt x="3197452" y="1358733"/>
                    <a:pt x="3242316" y="1386191"/>
                    <a:pt x="3273472" y="1443601"/>
                  </a:cubicBezTo>
                  <a:cubicBezTo>
                    <a:pt x="3305874" y="1499764"/>
                    <a:pt x="3355723" y="1535957"/>
                    <a:pt x="3425512" y="1539701"/>
                  </a:cubicBezTo>
                  <a:cubicBezTo>
                    <a:pt x="3428005" y="1539701"/>
                    <a:pt x="3430497" y="1538453"/>
                    <a:pt x="3431743" y="1539701"/>
                  </a:cubicBezTo>
                  <a:cubicBezTo>
                    <a:pt x="3467884" y="1564662"/>
                    <a:pt x="3499040" y="1559670"/>
                    <a:pt x="3523965" y="1523477"/>
                  </a:cubicBezTo>
                  <a:cubicBezTo>
                    <a:pt x="3525211" y="1519732"/>
                    <a:pt x="3532688" y="1519732"/>
                    <a:pt x="3536427" y="1520981"/>
                  </a:cubicBezTo>
                  <a:cubicBezTo>
                    <a:pt x="3563844" y="1540949"/>
                    <a:pt x="3599985" y="1527221"/>
                    <a:pt x="3631140" y="1542197"/>
                  </a:cubicBezTo>
                  <a:cubicBezTo>
                    <a:pt x="3663542" y="1557174"/>
                    <a:pt x="3735824" y="1525973"/>
                    <a:pt x="3760748" y="1492275"/>
                  </a:cubicBezTo>
                  <a:cubicBezTo>
                    <a:pt x="3763241" y="1492275"/>
                    <a:pt x="3768226" y="1492275"/>
                    <a:pt x="3773211" y="1492275"/>
                  </a:cubicBezTo>
                  <a:cubicBezTo>
                    <a:pt x="3789412" y="1484787"/>
                    <a:pt x="3798135" y="1496019"/>
                    <a:pt x="3798135" y="1508500"/>
                  </a:cubicBezTo>
                  <a:cubicBezTo>
                    <a:pt x="3794397" y="1540949"/>
                    <a:pt x="3814336" y="1544694"/>
                    <a:pt x="3839261" y="1545942"/>
                  </a:cubicBezTo>
                  <a:cubicBezTo>
                    <a:pt x="3844246" y="1545942"/>
                    <a:pt x="3847985" y="1545942"/>
                    <a:pt x="3851723" y="1545942"/>
                  </a:cubicBezTo>
                  <a:cubicBezTo>
                    <a:pt x="3865432" y="1554678"/>
                    <a:pt x="3879140" y="1557174"/>
                    <a:pt x="3891603" y="1545942"/>
                  </a:cubicBezTo>
                  <a:cubicBezTo>
                    <a:pt x="3905311" y="1533461"/>
                    <a:pt x="3894095" y="1522229"/>
                    <a:pt x="3889110" y="1509748"/>
                  </a:cubicBezTo>
                  <a:cubicBezTo>
                    <a:pt x="3885372" y="1502260"/>
                    <a:pt x="3885372" y="1492275"/>
                    <a:pt x="3879140" y="1486035"/>
                  </a:cubicBezTo>
                  <a:cubicBezTo>
                    <a:pt x="3879140" y="1482291"/>
                    <a:pt x="3879140" y="1477299"/>
                    <a:pt x="3879140" y="1472306"/>
                  </a:cubicBezTo>
                  <a:cubicBezTo>
                    <a:pt x="3880387" y="1456082"/>
                    <a:pt x="3897834" y="1452337"/>
                    <a:pt x="3905311" y="1454834"/>
                  </a:cubicBezTo>
                  <a:cubicBezTo>
                    <a:pt x="3932728" y="1462322"/>
                    <a:pt x="3957653" y="1468562"/>
                    <a:pt x="3985070" y="1466066"/>
                  </a:cubicBezTo>
                  <a:cubicBezTo>
                    <a:pt x="3998779" y="1464818"/>
                    <a:pt x="4013733" y="1471058"/>
                    <a:pt x="4028688" y="1467314"/>
                  </a:cubicBezTo>
                  <a:cubicBezTo>
                    <a:pt x="4041151" y="1463570"/>
                    <a:pt x="4052367" y="1467314"/>
                    <a:pt x="4059844" y="1474802"/>
                  </a:cubicBezTo>
                  <a:cubicBezTo>
                    <a:pt x="4078537" y="1492275"/>
                    <a:pt x="4093492" y="1497267"/>
                    <a:pt x="4112186" y="1476050"/>
                  </a:cubicBezTo>
                  <a:cubicBezTo>
                    <a:pt x="4114678" y="1472306"/>
                    <a:pt x="4128387" y="1472306"/>
                    <a:pt x="4130879" y="1474802"/>
                  </a:cubicBezTo>
                  <a:cubicBezTo>
                    <a:pt x="4152065" y="1499764"/>
                    <a:pt x="4178236" y="1487283"/>
                    <a:pt x="4203161" y="1486035"/>
                  </a:cubicBezTo>
                  <a:cubicBezTo>
                    <a:pt x="4225593" y="1483539"/>
                    <a:pt x="4243040" y="1489779"/>
                    <a:pt x="4253010" y="1508500"/>
                  </a:cubicBezTo>
                  <a:cubicBezTo>
                    <a:pt x="4257995" y="1506004"/>
                    <a:pt x="4260487" y="1506004"/>
                    <a:pt x="4260487" y="1506004"/>
                  </a:cubicBezTo>
                  <a:cubicBezTo>
                    <a:pt x="4267965" y="1482291"/>
                    <a:pt x="4285412" y="1461074"/>
                    <a:pt x="4307844" y="1462322"/>
                  </a:cubicBezTo>
                  <a:cubicBezTo>
                    <a:pt x="4339000" y="1464818"/>
                    <a:pt x="4348970" y="1493523"/>
                    <a:pt x="4355201" y="1519732"/>
                  </a:cubicBezTo>
                  <a:cubicBezTo>
                    <a:pt x="4356447" y="1527221"/>
                    <a:pt x="4355201" y="1537205"/>
                    <a:pt x="4355201" y="1545942"/>
                  </a:cubicBezTo>
                  <a:cubicBezTo>
                    <a:pt x="4299120" y="1544694"/>
                    <a:pt x="4264226" y="1569655"/>
                    <a:pt x="4248025" y="1624569"/>
                  </a:cubicBezTo>
                  <a:cubicBezTo>
                    <a:pt x="4244286" y="1635802"/>
                    <a:pt x="4236809" y="1649530"/>
                    <a:pt x="4219362" y="1647034"/>
                  </a:cubicBezTo>
                  <a:cubicBezTo>
                    <a:pt x="4203161" y="1644538"/>
                    <a:pt x="4203161" y="1629561"/>
                    <a:pt x="4200668" y="1615833"/>
                  </a:cubicBezTo>
                  <a:cubicBezTo>
                    <a:pt x="4198176" y="1595864"/>
                    <a:pt x="4188206" y="1578391"/>
                    <a:pt x="4189452" y="1557174"/>
                  </a:cubicBezTo>
                  <a:cubicBezTo>
                    <a:pt x="4190698" y="1550934"/>
                    <a:pt x="4188206" y="1544694"/>
                    <a:pt x="4181975" y="1540949"/>
                  </a:cubicBezTo>
                  <a:cubicBezTo>
                    <a:pt x="4172005" y="1537205"/>
                    <a:pt x="4165774" y="1543446"/>
                    <a:pt x="4162035" y="1549686"/>
                  </a:cubicBezTo>
                  <a:cubicBezTo>
                    <a:pt x="4142095" y="1587127"/>
                    <a:pt x="4113432" y="1588376"/>
                    <a:pt x="4078537" y="1575895"/>
                  </a:cubicBezTo>
                  <a:cubicBezTo>
                    <a:pt x="4066075" y="1573399"/>
                    <a:pt x="4053613" y="1574647"/>
                    <a:pt x="4041151" y="1575895"/>
                  </a:cubicBezTo>
                  <a:cubicBezTo>
                    <a:pt x="4029934" y="1578391"/>
                    <a:pt x="4021211" y="1575895"/>
                    <a:pt x="4011241" y="1568407"/>
                  </a:cubicBezTo>
                  <a:cubicBezTo>
                    <a:pt x="3980085" y="1545942"/>
                    <a:pt x="3938960" y="1559670"/>
                    <a:pt x="3926497" y="1597112"/>
                  </a:cubicBezTo>
                  <a:cubicBezTo>
                    <a:pt x="3926497" y="1599608"/>
                    <a:pt x="3926497" y="1602104"/>
                    <a:pt x="3925251" y="1603352"/>
                  </a:cubicBezTo>
                  <a:cubicBezTo>
                    <a:pt x="3912789" y="1649530"/>
                    <a:pt x="3897834" y="1654522"/>
                    <a:pt x="3864186" y="1622073"/>
                  </a:cubicBezTo>
                  <a:cubicBezTo>
                    <a:pt x="3846738" y="1605848"/>
                    <a:pt x="3829291" y="1599608"/>
                    <a:pt x="3809351" y="1615833"/>
                  </a:cubicBezTo>
                  <a:cubicBezTo>
                    <a:pt x="3798135" y="1625817"/>
                    <a:pt x="3784427" y="1628313"/>
                    <a:pt x="3771965" y="1624569"/>
                  </a:cubicBezTo>
                  <a:cubicBezTo>
                    <a:pt x="3727100" y="1608344"/>
                    <a:pt x="3684728" y="1614585"/>
                    <a:pt x="3642357" y="1629561"/>
                  </a:cubicBezTo>
                  <a:cubicBezTo>
                    <a:pt x="3627402" y="1633305"/>
                    <a:pt x="3613693" y="1632057"/>
                    <a:pt x="3603723" y="1619577"/>
                  </a:cubicBezTo>
                  <a:cubicBezTo>
                    <a:pt x="3591261" y="1608344"/>
                    <a:pt x="3581291" y="1607096"/>
                    <a:pt x="3570075" y="1619577"/>
                  </a:cubicBezTo>
                  <a:cubicBezTo>
                    <a:pt x="3557613" y="1632057"/>
                    <a:pt x="3540165" y="1634554"/>
                    <a:pt x="3526457" y="1643290"/>
                  </a:cubicBezTo>
                  <a:cubicBezTo>
                    <a:pt x="3522718" y="1645786"/>
                    <a:pt x="3517733" y="1648282"/>
                    <a:pt x="3512748" y="1649530"/>
                  </a:cubicBezTo>
                  <a:cubicBezTo>
                    <a:pt x="3494055" y="1653274"/>
                    <a:pt x="3482839" y="1639546"/>
                    <a:pt x="3470377" y="1629561"/>
                  </a:cubicBezTo>
                  <a:cubicBezTo>
                    <a:pt x="3460407" y="1622073"/>
                    <a:pt x="3450437" y="1617081"/>
                    <a:pt x="3446698" y="1635802"/>
                  </a:cubicBezTo>
                  <a:cubicBezTo>
                    <a:pt x="3445452" y="1643290"/>
                    <a:pt x="3440467" y="1649530"/>
                    <a:pt x="3430497" y="1648282"/>
                  </a:cubicBezTo>
                  <a:cubicBezTo>
                    <a:pt x="3421774" y="1647034"/>
                    <a:pt x="3419281" y="1640794"/>
                    <a:pt x="3415542" y="1633305"/>
                  </a:cubicBezTo>
                  <a:cubicBezTo>
                    <a:pt x="3399341" y="1582135"/>
                    <a:pt x="3361954" y="1552182"/>
                    <a:pt x="3314598" y="1533461"/>
                  </a:cubicBezTo>
                  <a:cubicBezTo>
                    <a:pt x="3299643" y="1527221"/>
                    <a:pt x="3292165" y="1517236"/>
                    <a:pt x="3283442" y="1506004"/>
                  </a:cubicBezTo>
                  <a:cubicBezTo>
                    <a:pt x="3262256" y="1479795"/>
                    <a:pt x="3243563" y="1448593"/>
                    <a:pt x="3207422" y="1439857"/>
                  </a:cubicBezTo>
                  <a:cubicBezTo>
                    <a:pt x="3188728" y="1434865"/>
                    <a:pt x="3173773" y="1433617"/>
                    <a:pt x="3162557" y="1456082"/>
                  </a:cubicBezTo>
                  <a:cubicBezTo>
                    <a:pt x="3155080" y="1476050"/>
                    <a:pt x="3138879" y="1483539"/>
                    <a:pt x="3117693" y="1474802"/>
                  </a:cubicBezTo>
                  <a:cubicBezTo>
                    <a:pt x="3102738" y="1468562"/>
                    <a:pt x="3087784" y="1472306"/>
                    <a:pt x="3072829" y="1477299"/>
                  </a:cubicBezTo>
                  <a:cubicBezTo>
                    <a:pt x="3047904" y="1483539"/>
                    <a:pt x="3020487" y="1498516"/>
                    <a:pt x="2995563" y="1483539"/>
                  </a:cubicBezTo>
                  <a:cubicBezTo>
                    <a:pt x="2961914" y="1464818"/>
                    <a:pt x="2932005" y="1441105"/>
                    <a:pt x="2889633" y="1458578"/>
                  </a:cubicBezTo>
                  <a:cubicBezTo>
                    <a:pt x="2887140" y="1459826"/>
                    <a:pt x="2880909" y="1456082"/>
                    <a:pt x="2878417" y="1452337"/>
                  </a:cubicBezTo>
                  <a:cubicBezTo>
                    <a:pt x="2824829" y="1404911"/>
                    <a:pt x="2767502" y="1423632"/>
                    <a:pt x="2710175" y="1446097"/>
                  </a:cubicBezTo>
                  <a:cubicBezTo>
                    <a:pt x="2695221" y="1451089"/>
                    <a:pt x="2680266" y="1457330"/>
                    <a:pt x="2666557" y="1446097"/>
                  </a:cubicBezTo>
                  <a:cubicBezTo>
                    <a:pt x="2649110" y="1432369"/>
                    <a:pt x="2646618" y="1413648"/>
                    <a:pt x="2649110" y="1392431"/>
                  </a:cubicBezTo>
                  <a:cubicBezTo>
                    <a:pt x="2651603" y="1382446"/>
                    <a:pt x="2662819" y="1371214"/>
                    <a:pt x="2647864" y="1356237"/>
                  </a:cubicBezTo>
                  <a:cubicBezTo>
                    <a:pt x="2630417" y="1388687"/>
                    <a:pt x="2594276" y="1407407"/>
                    <a:pt x="2600507" y="1452337"/>
                  </a:cubicBezTo>
                  <a:cubicBezTo>
                    <a:pt x="2604246" y="1476050"/>
                    <a:pt x="2584306" y="1482291"/>
                    <a:pt x="2564367" y="1478547"/>
                  </a:cubicBezTo>
                  <a:cubicBezTo>
                    <a:pt x="2531965" y="1472306"/>
                    <a:pt x="2500809" y="1464818"/>
                    <a:pt x="2467160" y="1469810"/>
                  </a:cubicBezTo>
                  <a:cubicBezTo>
                    <a:pt x="2459683" y="1472306"/>
                    <a:pt x="2448467" y="1467314"/>
                    <a:pt x="2443482" y="1477299"/>
                  </a:cubicBezTo>
                  <a:cubicBezTo>
                    <a:pt x="2439743" y="1487283"/>
                    <a:pt x="2449713" y="1492275"/>
                    <a:pt x="2454698" y="1499764"/>
                  </a:cubicBezTo>
                  <a:cubicBezTo>
                    <a:pt x="2474638" y="1527221"/>
                    <a:pt x="2474638" y="1534709"/>
                    <a:pt x="2448467" y="1560918"/>
                  </a:cubicBezTo>
                  <a:cubicBezTo>
                    <a:pt x="2443482" y="1565911"/>
                    <a:pt x="2438497" y="1570903"/>
                    <a:pt x="2437251" y="1579639"/>
                  </a:cubicBezTo>
                  <a:cubicBezTo>
                    <a:pt x="2437251" y="1602104"/>
                    <a:pt x="2424789" y="1617081"/>
                    <a:pt x="2402356" y="1619577"/>
                  </a:cubicBezTo>
                  <a:cubicBezTo>
                    <a:pt x="2374939" y="1622073"/>
                    <a:pt x="2350015" y="1620825"/>
                    <a:pt x="2336306" y="1594616"/>
                  </a:cubicBezTo>
                  <a:cubicBezTo>
                    <a:pt x="2326336" y="1574647"/>
                    <a:pt x="2313874" y="1563414"/>
                    <a:pt x="2293934" y="1555926"/>
                  </a:cubicBezTo>
                  <a:cubicBezTo>
                    <a:pt x="2272748" y="1548438"/>
                    <a:pt x="2262779" y="1552182"/>
                    <a:pt x="2252809" y="1569655"/>
                  </a:cubicBezTo>
                  <a:cubicBezTo>
                    <a:pt x="2244085" y="1587127"/>
                    <a:pt x="2240346" y="1609592"/>
                    <a:pt x="2211683" y="1602104"/>
                  </a:cubicBezTo>
                  <a:cubicBezTo>
                    <a:pt x="2191743" y="1597112"/>
                    <a:pt x="2174296" y="1568407"/>
                    <a:pt x="2173050" y="1542197"/>
                  </a:cubicBezTo>
                  <a:cubicBezTo>
                    <a:pt x="2171803" y="1530965"/>
                    <a:pt x="2184266" y="1515988"/>
                    <a:pt x="2168065" y="1509748"/>
                  </a:cubicBezTo>
                  <a:cubicBezTo>
                    <a:pt x="2148125" y="1502260"/>
                    <a:pt x="2129432" y="1486035"/>
                    <a:pt x="2105753" y="1489779"/>
                  </a:cubicBezTo>
                  <a:cubicBezTo>
                    <a:pt x="2095783" y="1489779"/>
                    <a:pt x="2093291" y="1496019"/>
                    <a:pt x="2095783" y="1506004"/>
                  </a:cubicBezTo>
                  <a:cubicBezTo>
                    <a:pt x="2102015" y="1522229"/>
                    <a:pt x="2093291" y="1529717"/>
                    <a:pt x="2078336" y="1534709"/>
                  </a:cubicBezTo>
                  <a:cubicBezTo>
                    <a:pt x="2063381" y="1539701"/>
                    <a:pt x="2055904" y="1553430"/>
                    <a:pt x="2045934" y="1564662"/>
                  </a:cubicBezTo>
                  <a:cubicBezTo>
                    <a:pt x="2037211" y="1574647"/>
                    <a:pt x="2028487" y="1580887"/>
                    <a:pt x="2017271" y="1574647"/>
                  </a:cubicBezTo>
                  <a:cubicBezTo>
                    <a:pt x="2003563" y="1570903"/>
                    <a:pt x="2003563" y="1559670"/>
                    <a:pt x="2003563" y="1547190"/>
                  </a:cubicBezTo>
                  <a:cubicBezTo>
                    <a:pt x="2003563" y="1506004"/>
                    <a:pt x="2017271" y="1464818"/>
                    <a:pt x="2019763" y="1423632"/>
                  </a:cubicBezTo>
                  <a:cubicBezTo>
                    <a:pt x="2021010" y="1359981"/>
                    <a:pt x="2011040" y="1298827"/>
                    <a:pt x="2049673" y="1236424"/>
                  </a:cubicBezTo>
                  <a:cubicBezTo>
                    <a:pt x="2074597" y="1195238"/>
                    <a:pt x="2067120" y="1134083"/>
                    <a:pt x="2073351" y="1081665"/>
                  </a:cubicBezTo>
                  <a:cubicBezTo>
                    <a:pt x="2074597" y="1071681"/>
                    <a:pt x="2072105" y="1060448"/>
                    <a:pt x="2059643" y="1059200"/>
                  </a:cubicBezTo>
                  <a:cubicBezTo>
                    <a:pt x="2044688" y="1057952"/>
                    <a:pt x="2039703" y="1067936"/>
                    <a:pt x="2039703" y="1080417"/>
                  </a:cubicBezTo>
                  <a:cubicBezTo>
                    <a:pt x="2040949" y="1099138"/>
                    <a:pt x="2033472" y="1112866"/>
                    <a:pt x="2014779" y="1117859"/>
                  </a:cubicBezTo>
                  <a:cubicBezTo>
                    <a:pt x="1979884" y="1127843"/>
                    <a:pt x="1956205" y="1151556"/>
                    <a:pt x="1932527" y="1175269"/>
                  </a:cubicBezTo>
                  <a:cubicBezTo>
                    <a:pt x="1918819" y="1188998"/>
                    <a:pt x="1905110" y="1197734"/>
                    <a:pt x="1886417" y="1193990"/>
                  </a:cubicBezTo>
                  <a:cubicBezTo>
                    <a:pt x="1866477" y="1188998"/>
                    <a:pt x="1852769" y="1193990"/>
                    <a:pt x="1849030" y="1215207"/>
                  </a:cubicBezTo>
                  <a:cubicBezTo>
                    <a:pt x="1846537" y="1226439"/>
                    <a:pt x="1839060" y="1236424"/>
                    <a:pt x="1829090" y="1245160"/>
                  </a:cubicBezTo>
                  <a:cubicBezTo>
                    <a:pt x="1791703" y="1275114"/>
                    <a:pt x="1791703" y="1313803"/>
                    <a:pt x="1796688" y="1358733"/>
                  </a:cubicBezTo>
                  <a:cubicBezTo>
                    <a:pt x="1804165" y="1416144"/>
                    <a:pt x="1807904" y="1474802"/>
                    <a:pt x="1774256" y="1527221"/>
                  </a:cubicBezTo>
                  <a:cubicBezTo>
                    <a:pt x="1758055" y="1550934"/>
                    <a:pt x="1741854" y="1575895"/>
                    <a:pt x="1741854" y="1608344"/>
                  </a:cubicBezTo>
                  <a:cubicBezTo>
                    <a:pt x="1741854" y="1628313"/>
                    <a:pt x="1725653" y="1632057"/>
                    <a:pt x="1708205" y="1629561"/>
                  </a:cubicBezTo>
                  <a:cubicBezTo>
                    <a:pt x="1723160" y="1673243"/>
                    <a:pt x="1728145" y="1721917"/>
                    <a:pt x="1749331" y="1764351"/>
                  </a:cubicBezTo>
                  <a:cubicBezTo>
                    <a:pt x="1754316" y="1776832"/>
                    <a:pt x="1746839" y="1790560"/>
                    <a:pt x="1738115" y="1801793"/>
                  </a:cubicBezTo>
                  <a:cubicBezTo>
                    <a:pt x="1711944" y="1844227"/>
                    <a:pt x="1720668" y="1870436"/>
                    <a:pt x="1768025" y="1890405"/>
                  </a:cubicBezTo>
                  <a:lnTo>
                    <a:pt x="1775498" y="1894682"/>
                  </a:lnTo>
                  <a:lnTo>
                    <a:pt x="1776780" y="1893721"/>
                  </a:lnTo>
                  <a:cubicBezTo>
                    <a:pt x="1800473" y="1863820"/>
                    <a:pt x="1835389" y="1850116"/>
                    <a:pt x="1865317" y="1827691"/>
                  </a:cubicBezTo>
                  <a:cubicBezTo>
                    <a:pt x="1887764" y="1811495"/>
                    <a:pt x="1910210" y="1790316"/>
                    <a:pt x="1945126" y="1795299"/>
                  </a:cubicBezTo>
                  <a:cubicBezTo>
                    <a:pt x="1978795" y="1801528"/>
                    <a:pt x="2002488" y="1813987"/>
                    <a:pt x="2012464" y="1848870"/>
                  </a:cubicBezTo>
                  <a:cubicBezTo>
                    <a:pt x="2017452" y="1867558"/>
                    <a:pt x="2023687" y="1888737"/>
                    <a:pt x="2033663" y="1907425"/>
                  </a:cubicBezTo>
                  <a:cubicBezTo>
                    <a:pt x="2038651" y="1918637"/>
                    <a:pt x="2041145" y="1933587"/>
                    <a:pt x="2028675" y="1939817"/>
                  </a:cubicBezTo>
                  <a:cubicBezTo>
                    <a:pt x="1987524" y="1959750"/>
                    <a:pt x="1972560" y="2000863"/>
                    <a:pt x="1945126" y="2030763"/>
                  </a:cubicBezTo>
                  <a:cubicBezTo>
                    <a:pt x="1937644" y="2038238"/>
                    <a:pt x="1933903" y="2048205"/>
                    <a:pt x="1926421" y="2054434"/>
                  </a:cubicBezTo>
                  <a:cubicBezTo>
                    <a:pt x="1908963" y="2071876"/>
                    <a:pt x="1901481" y="2084334"/>
                    <a:pt x="1915198" y="2114234"/>
                  </a:cubicBezTo>
                  <a:cubicBezTo>
                    <a:pt x="1926421" y="2135414"/>
                    <a:pt x="1933903" y="2160330"/>
                    <a:pt x="1947620" y="2181510"/>
                  </a:cubicBezTo>
                  <a:cubicBezTo>
                    <a:pt x="1961337" y="2203935"/>
                    <a:pt x="1948867" y="2223868"/>
                    <a:pt x="1930162" y="2238818"/>
                  </a:cubicBezTo>
                  <a:cubicBezTo>
                    <a:pt x="1907716" y="2259998"/>
                    <a:pt x="1907716" y="2261243"/>
                    <a:pt x="1936397" y="2273702"/>
                  </a:cubicBezTo>
                  <a:cubicBezTo>
                    <a:pt x="1948867" y="2279931"/>
                    <a:pt x="1961337" y="2286160"/>
                    <a:pt x="1973807" y="2293635"/>
                  </a:cubicBezTo>
                  <a:cubicBezTo>
                    <a:pt x="1981289" y="2297373"/>
                    <a:pt x="1990018" y="2299864"/>
                    <a:pt x="1990018" y="2311077"/>
                  </a:cubicBezTo>
                  <a:cubicBezTo>
                    <a:pt x="1990018" y="2323535"/>
                    <a:pt x="1981289" y="2329765"/>
                    <a:pt x="1972560" y="2332256"/>
                  </a:cubicBezTo>
                  <a:cubicBezTo>
                    <a:pt x="1951361" y="2340977"/>
                    <a:pt x="1930162" y="2349698"/>
                    <a:pt x="1907716" y="2339731"/>
                  </a:cubicBezTo>
                  <a:cubicBezTo>
                    <a:pt x="1892752" y="2333502"/>
                    <a:pt x="1881529" y="2334748"/>
                    <a:pt x="1869059" y="2347206"/>
                  </a:cubicBezTo>
                  <a:cubicBezTo>
                    <a:pt x="1855341" y="2360911"/>
                    <a:pt x="1837883" y="2355927"/>
                    <a:pt x="1825413" y="2343469"/>
                  </a:cubicBezTo>
                  <a:cubicBezTo>
                    <a:pt x="1807955" y="2326027"/>
                    <a:pt x="1792991" y="2306094"/>
                    <a:pt x="1795485" y="2279931"/>
                  </a:cubicBezTo>
                  <a:cubicBezTo>
                    <a:pt x="1797979" y="2262489"/>
                    <a:pt x="1794238" y="2246293"/>
                    <a:pt x="1789250" y="2231343"/>
                  </a:cubicBezTo>
                  <a:cubicBezTo>
                    <a:pt x="1788003" y="2200197"/>
                    <a:pt x="1774286" y="2174035"/>
                    <a:pt x="1764310" y="2146626"/>
                  </a:cubicBezTo>
                  <a:cubicBezTo>
                    <a:pt x="1756828" y="2127939"/>
                    <a:pt x="1740617" y="2120463"/>
                    <a:pt x="1721912" y="2119218"/>
                  </a:cubicBezTo>
                  <a:cubicBezTo>
                    <a:pt x="1700713" y="2119218"/>
                    <a:pt x="1703207" y="2137905"/>
                    <a:pt x="1699466" y="2151610"/>
                  </a:cubicBezTo>
                  <a:cubicBezTo>
                    <a:pt x="1695725" y="2165314"/>
                    <a:pt x="1688243" y="2179018"/>
                    <a:pt x="1685749" y="2193968"/>
                  </a:cubicBezTo>
                  <a:cubicBezTo>
                    <a:pt x="1682007" y="2216393"/>
                    <a:pt x="1668291" y="2227606"/>
                    <a:pt x="1645844" y="2223868"/>
                  </a:cubicBezTo>
                  <a:cubicBezTo>
                    <a:pt x="1623398" y="2221377"/>
                    <a:pt x="1615916" y="2232589"/>
                    <a:pt x="1613422" y="2252523"/>
                  </a:cubicBezTo>
                  <a:cubicBezTo>
                    <a:pt x="1613422" y="2261243"/>
                    <a:pt x="1612175" y="2269964"/>
                    <a:pt x="1613422" y="2278685"/>
                  </a:cubicBezTo>
                  <a:cubicBezTo>
                    <a:pt x="1615916" y="2334748"/>
                    <a:pt x="1600952" y="2385827"/>
                    <a:pt x="1569777" y="2430678"/>
                  </a:cubicBezTo>
                  <a:cubicBezTo>
                    <a:pt x="1554813" y="2453103"/>
                    <a:pt x="1554813" y="2470545"/>
                    <a:pt x="1572271" y="2489232"/>
                  </a:cubicBezTo>
                  <a:cubicBezTo>
                    <a:pt x="1590976" y="2507920"/>
                    <a:pt x="1602199" y="2530345"/>
                    <a:pt x="1607187" y="2555262"/>
                  </a:cubicBezTo>
                  <a:cubicBezTo>
                    <a:pt x="1614669" y="2583916"/>
                    <a:pt x="1629633" y="2610079"/>
                    <a:pt x="1654573" y="2626275"/>
                  </a:cubicBezTo>
                  <a:cubicBezTo>
                    <a:pt x="1699466" y="2654929"/>
                    <a:pt x="1735629" y="2693550"/>
                    <a:pt x="1776780" y="2724696"/>
                  </a:cubicBezTo>
                  <a:cubicBezTo>
                    <a:pt x="1802967" y="2743384"/>
                    <a:pt x="1810449" y="2770792"/>
                    <a:pt x="1820425" y="2800692"/>
                  </a:cubicBezTo>
                  <a:cubicBezTo>
                    <a:pt x="1836637" y="2858001"/>
                    <a:pt x="1799226" y="2900359"/>
                    <a:pt x="1786756" y="2948947"/>
                  </a:cubicBezTo>
                  <a:cubicBezTo>
                    <a:pt x="1781768" y="2965143"/>
                    <a:pt x="1761816" y="2962652"/>
                    <a:pt x="1751840" y="2978847"/>
                  </a:cubicBezTo>
                  <a:cubicBezTo>
                    <a:pt x="1786756" y="2985077"/>
                    <a:pt x="1802967" y="3009993"/>
                    <a:pt x="1816684" y="3037402"/>
                  </a:cubicBezTo>
                  <a:cubicBezTo>
                    <a:pt x="1826660" y="3057335"/>
                    <a:pt x="1846613" y="3063565"/>
                    <a:pt x="1861577" y="3076023"/>
                  </a:cubicBezTo>
                  <a:cubicBezTo>
                    <a:pt x="1871553" y="3084744"/>
                    <a:pt x="1877787" y="3079760"/>
                    <a:pt x="1882776" y="3071040"/>
                  </a:cubicBezTo>
                  <a:cubicBezTo>
                    <a:pt x="1887764" y="3062319"/>
                    <a:pt x="1891505" y="3054844"/>
                    <a:pt x="1897740" y="3048614"/>
                  </a:cubicBezTo>
                  <a:cubicBezTo>
                    <a:pt x="1906469" y="3041139"/>
                    <a:pt x="1913951" y="3037402"/>
                    <a:pt x="1925174" y="3043631"/>
                  </a:cubicBezTo>
                  <a:cubicBezTo>
                    <a:pt x="1933903" y="3048614"/>
                    <a:pt x="1941385" y="3057335"/>
                    <a:pt x="1937644" y="3067302"/>
                  </a:cubicBezTo>
                  <a:cubicBezTo>
                    <a:pt x="1923927" y="3102186"/>
                    <a:pt x="1940138" y="3119627"/>
                    <a:pt x="1968819" y="3135823"/>
                  </a:cubicBezTo>
                  <a:cubicBezTo>
                    <a:pt x="1985030" y="3145790"/>
                    <a:pt x="1982536" y="3160740"/>
                    <a:pt x="1968819" y="3171953"/>
                  </a:cubicBezTo>
                  <a:cubicBezTo>
                    <a:pt x="1950114" y="3188149"/>
                    <a:pt x="1956349" y="3199361"/>
                    <a:pt x="1975054" y="3208082"/>
                  </a:cubicBezTo>
                  <a:cubicBezTo>
                    <a:pt x="1993759" y="3216803"/>
                    <a:pt x="2002488" y="3235490"/>
                    <a:pt x="2019946" y="3246703"/>
                  </a:cubicBezTo>
                  <a:cubicBezTo>
                    <a:pt x="2019946" y="3230507"/>
                    <a:pt x="2008723" y="3221786"/>
                    <a:pt x="1993759" y="3216803"/>
                  </a:cubicBezTo>
                  <a:cubicBezTo>
                    <a:pt x="1972560" y="3208082"/>
                    <a:pt x="1973807" y="3198115"/>
                    <a:pt x="1992512" y="3186903"/>
                  </a:cubicBezTo>
                  <a:cubicBezTo>
                    <a:pt x="2033663" y="3159494"/>
                    <a:pt x="2066085" y="3173198"/>
                    <a:pt x="2074815" y="3224278"/>
                  </a:cubicBezTo>
                  <a:cubicBezTo>
                    <a:pt x="2078556" y="3245457"/>
                    <a:pt x="2078556" y="3267882"/>
                    <a:pt x="2074815" y="3291553"/>
                  </a:cubicBezTo>
                  <a:cubicBezTo>
                    <a:pt x="2068579" y="3325191"/>
                    <a:pt x="2073568" y="3360074"/>
                    <a:pt x="2061097" y="3392466"/>
                  </a:cubicBezTo>
                  <a:cubicBezTo>
                    <a:pt x="2056109" y="3403679"/>
                    <a:pt x="2066085" y="3413646"/>
                    <a:pt x="2079803" y="3406171"/>
                  </a:cubicBezTo>
                  <a:cubicBezTo>
                    <a:pt x="2105990" y="3393712"/>
                    <a:pt x="2129683" y="3406171"/>
                    <a:pt x="2153376" y="3414891"/>
                  </a:cubicBezTo>
                  <a:cubicBezTo>
                    <a:pt x="2180810" y="3426104"/>
                    <a:pt x="2180810" y="3452267"/>
                    <a:pt x="2182057" y="3475938"/>
                  </a:cubicBezTo>
                  <a:cubicBezTo>
                    <a:pt x="2182057" y="3488396"/>
                    <a:pt x="2174575" y="3504592"/>
                    <a:pt x="2193280" y="3509575"/>
                  </a:cubicBezTo>
                  <a:cubicBezTo>
                    <a:pt x="2210738" y="3514559"/>
                    <a:pt x="2230691" y="3519542"/>
                    <a:pt x="2244407" y="3498363"/>
                  </a:cubicBezTo>
                  <a:cubicBezTo>
                    <a:pt x="2255631" y="3478429"/>
                    <a:pt x="2276830" y="3469708"/>
                    <a:pt x="2300523" y="3470954"/>
                  </a:cubicBezTo>
                  <a:cubicBezTo>
                    <a:pt x="2311746" y="3470954"/>
                    <a:pt x="2321722" y="3467217"/>
                    <a:pt x="2331698" y="3464725"/>
                  </a:cubicBezTo>
                  <a:cubicBezTo>
                    <a:pt x="2364120" y="3456004"/>
                    <a:pt x="2394048" y="3480921"/>
                    <a:pt x="2392801" y="3514559"/>
                  </a:cubicBezTo>
                  <a:cubicBezTo>
                    <a:pt x="2392801" y="3541967"/>
                    <a:pt x="2382825" y="3568130"/>
                    <a:pt x="2382825" y="3595538"/>
                  </a:cubicBezTo>
                  <a:cubicBezTo>
                    <a:pt x="2382825" y="3609243"/>
                    <a:pt x="2371602" y="3612980"/>
                    <a:pt x="2362873" y="3621701"/>
                  </a:cubicBezTo>
                  <a:cubicBezTo>
                    <a:pt x="2350403" y="3635405"/>
                    <a:pt x="2346662" y="3651601"/>
                    <a:pt x="2362873" y="3667797"/>
                  </a:cubicBezTo>
                  <a:cubicBezTo>
                    <a:pt x="2372849" y="3679010"/>
                    <a:pt x="2384072" y="3681501"/>
                    <a:pt x="2395295" y="3667797"/>
                  </a:cubicBezTo>
                  <a:cubicBezTo>
                    <a:pt x="2402777" y="3661568"/>
                    <a:pt x="2407765" y="3646618"/>
                    <a:pt x="2417741" y="3649109"/>
                  </a:cubicBezTo>
                  <a:cubicBezTo>
                    <a:pt x="2447670" y="3660322"/>
                    <a:pt x="2455152" y="3637897"/>
                    <a:pt x="2466375" y="3619209"/>
                  </a:cubicBezTo>
                  <a:cubicBezTo>
                    <a:pt x="2476351" y="3605505"/>
                    <a:pt x="2491315" y="3601768"/>
                    <a:pt x="2507526" y="3609243"/>
                  </a:cubicBezTo>
                  <a:cubicBezTo>
                    <a:pt x="2522490" y="3614226"/>
                    <a:pt x="2524984" y="3627930"/>
                    <a:pt x="2522490" y="3641634"/>
                  </a:cubicBezTo>
                  <a:cubicBezTo>
                    <a:pt x="2519996" y="3651601"/>
                    <a:pt x="2515008" y="3662814"/>
                    <a:pt x="2524984" y="3669043"/>
                  </a:cubicBezTo>
                  <a:cubicBezTo>
                    <a:pt x="2536207" y="3672780"/>
                    <a:pt x="2541195" y="3659076"/>
                    <a:pt x="2547430" y="3652847"/>
                  </a:cubicBezTo>
                  <a:cubicBezTo>
                    <a:pt x="2559900" y="3639143"/>
                    <a:pt x="2573617" y="3632914"/>
                    <a:pt x="2592323" y="3637897"/>
                  </a:cubicBezTo>
                  <a:cubicBezTo>
                    <a:pt x="2611027" y="3644126"/>
                    <a:pt x="2614769" y="3637897"/>
                    <a:pt x="2611027" y="3619209"/>
                  </a:cubicBezTo>
                  <a:cubicBezTo>
                    <a:pt x="2607287" y="3589309"/>
                    <a:pt x="2617263" y="3575605"/>
                    <a:pt x="2647191" y="3571867"/>
                  </a:cubicBezTo>
                  <a:cubicBezTo>
                    <a:pt x="2668390" y="3569376"/>
                    <a:pt x="2683354" y="3561901"/>
                    <a:pt x="2689589" y="3540721"/>
                  </a:cubicBezTo>
                  <a:cubicBezTo>
                    <a:pt x="2695824" y="3522034"/>
                    <a:pt x="2709541" y="3518296"/>
                    <a:pt x="2726999" y="3524525"/>
                  </a:cubicBezTo>
                  <a:cubicBezTo>
                    <a:pt x="2754433" y="3536984"/>
                    <a:pt x="2764409" y="3524525"/>
                    <a:pt x="2768150" y="3498363"/>
                  </a:cubicBezTo>
                  <a:cubicBezTo>
                    <a:pt x="2769397" y="3485904"/>
                    <a:pt x="2774385" y="3474692"/>
                    <a:pt x="2776879" y="3462233"/>
                  </a:cubicBezTo>
                  <a:cubicBezTo>
                    <a:pt x="2788102" y="3428596"/>
                    <a:pt x="2798079" y="3422367"/>
                    <a:pt x="2832995" y="3429842"/>
                  </a:cubicBezTo>
                  <a:cubicBezTo>
                    <a:pt x="2847959" y="3432333"/>
                    <a:pt x="2861676" y="3439808"/>
                    <a:pt x="2875393" y="3447283"/>
                  </a:cubicBezTo>
                  <a:cubicBezTo>
                    <a:pt x="2892851" y="3457250"/>
                    <a:pt x="2910309" y="3463479"/>
                    <a:pt x="2931508" y="3463479"/>
                  </a:cubicBezTo>
                  <a:cubicBezTo>
                    <a:pt x="2962683" y="3463479"/>
                    <a:pt x="2972659" y="3473446"/>
                    <a:pt x="2975153" y="3504592"/>
                  </a:cubicBezTo>
                  <a:cubicBezTo>
                    <a:pt x="2977647" y="3532000"/>
                    <a:pt x="2983883" y="3559409"/>
                    <a:pt x="3000093" y="3583080"/>
                  </a:cubicBezTo>
                  <a:cubicBezTo>
                    <a:pt x="3007576" y="3593047"/>
                    <a:pt x="3010070" y="3604259"/>
                    <a:pt x="3006329" y="3617963"/>
                  </a:cubicBezTo>
                  <a:cubicBezTo>
                    <a:pt x="3001341" y="3632914"/>
                    <a:pt x="2986377" y="3644126"/>
                    <a:pt x="2973906" y="3632914"/>
                  </a:cubicBezTo>
                  <a:cubicBezTo>
                    <a:pt x="2920285" y="3589309"/>
                    <a:pt x="2862923" y="3607997"/>
                    <a:pt x="2806807" y="3622947"/>
                  </a:cubicBezTo>
                  <a:cubicBezTo>
                    <a:pt x="2773138" y="3632914"/>
                    <a:pt x="2739469" y="3641634"/>
                    <a:pt x="2704553" y="3645372"/>
                  </a:cubicBezTo>
                  <a:cubicBezTo>
                    <a:pt x="2688342" y="3647864"/>
                    <a:pt x="2682107" y="3655339"/>
                    <a:pt x="2675872" y="3671535"/>
                  </a:cubicBezTo>
                  <a:cubicBezTo>
                    <a:pt x="2658414" y="3720122"/>
                    <a:pt x="2655920" y="3769956"/>
                    <a:pt x="2655920" y="3822281"/>
                  </a:cubicBezTo>
                  <a:cubicBezTo>
                    <a:pt x="2674625" y="3819790"/>
                    <a:pt x="2672131" y="3808577"/>
                    <a:pt x="2673378" y="3798610"/>
                  </a:cubicBezTo>
                  <a:cubicBezTo>
                    <a:pt x="2680860" y="3755006"/>
                    <a:pt x="2689589" y="3748777"/>
                    <a:pt x="2728246" y="3761235"/>
                  </a:cubicBezTo>
                  <a:cubicBezTo>
                    <a:pt x="2751939" y="3768710"/>
                    <a:pt x="2771891" y="3773693"/>
                    <a:pt x="2795585" y="3761235"/>
                  </a:cubicBezTo>
                  <a:cubicBezTo>
                    <a:pt x="2813043" y="3752514"/>
                    <a:pt x="2831748" y="3759989"/>
                    <a:pt x="2841724" y="3776185"/>
                  </a:cubicBezTo>
                  <a:cubicBezTo>
                    <a:pt x="2847959" y="3788644"/>
                    <a:pt x="2851700" y="3803594"/>
                    <a:pt x="2832995" y="3808577"/>
                  </a:cubicBezTo>
                  <a:cubicBezTo>
                    <a:pt x="2814290" y="3812315"/>
                    <a:pt x="2813043" y="3819790"/>
                    <a:pt x="2821772" y="3833494"/>
                  </a:cubicBezTo>
                  <a:cubicBezTo>
                    <a:pt x="2829254" y="3843461"/>
                    <a:pt x="2836736" y="3858411"/>
                    <a:pt x="2852947" y="3840969"/>
                  </a:cubicBezTo>
                  <a:cubicBezTo>
                    <a:pt x="2854194" y="3838477"/>
                    <a:pt x="2857935" y="3833494"/>
                    <a:pt x="2861676" y="3833494"/>
                  </a:cubicBezTo>
                  <a:cubicBezTo>
                    <a:pt x="2899086" y="3834740"/>
                    <a:pt x="2929014" y="3824773"/>
                    <a:pt x="2945225" y="3784906"/>
                  </a:cubicBezTo>
                  <a:cubicBezTo>
                    <a:pt x="2947719" y="3774939"/>
                    <a:pt x="2962683" y="3781168"/>
                    <a:pt x="2970165" y="3788644"/>
                  </a:cubicBezTo>
                  <a:cubicBezTo>
                    <a:pt x="2982635" y="3801102"/>
                    <a:pt x="2996353" y="3808577"/>
                    <a:pt x="3010070" y="3818544"/>
                  </a:cubicBezTo>
                  <a:cubicBezTo>
                    <a:pt x="3039998" y="3839723"/>
                    <a:pt x="3068679" y="3828510"/>
                    <a:pt x="3076161" y="3791135"/>
                  </a:cubicBezTo>
                  <a:cubicBezTo>
                    <a:pt x="3078655" y="3779923"/>
                    <a:pt x="3077408" y="3768710"/>
                    <a:pt x="3081149" y="3758743"/>
                  </a:cubicBezTo>
                  <a:cubicBezTo>
                    <a:pt x="3084890" y="3748777"/>
                    <a:pt x="3086137" y="3737564"/>
                    <a:pt x="3098607" y="3737564"/>
                  </a:cubicBezTo>
                  <a:cubicBezTo>
                    <a:pt x="3111077" y="3736318"/>
                    <a:pt x="3119806" y="3743793"/>
                    <a:pt x="3124794" y="3755006"/>
                  </a:cubicBezTo>
                  <a:cubicBezTo>
                    <a:pt x="3131029" y="3768710"/>
                    <a:pt x="3132276" y="3784906"/>
                    <a:pt x="3138511" y="3798610"/>
                  </a:cubicBezTo>
                  <a:cubicBezTo>
                    <a:pt x="3142252" y="3806085"/>
                    <a:pt x="3147240" y="3814806"/>
                    <a:pt x="3155969" y="3816052"/>
                  </a:cubicBezTo>
                  <a:cubicBezTo>
                    <a:pt x="3168439" y="3816052"/>
                    <a:pt x="3169687" y="3806085"/>
                    <a:pt x="3173427" y="3798610"/>
                  </a:cubicBezTo>
                  <a:cubicBezTo>
                    <a:pt x="3192133" y="3763727"/>
                    <a:pt x="3187145" y="3730089"/>
                    <a:pt x="3169687" y="3697697"/>
                  </a:cubicBezTo>
                  <a:cubicBezTo>
                    <a:pt x="3160957" y="3680255"/>
                    <a:pt x="3162204" y="3654093"/>
                    <a:pt x="3133523" y="3647864"/>
                  </a:cubicBezTo>
                  <a:cubicBezTo>
                    <a:pt x="3129782" y="3647864"/>
                    <a:pt x="3127288" y="3641634"/>
                    <a:pt x="3127288" y="3637897"/>
                  </a:cubicBezTo>
                  <a:cubicBezTo>
                    <a:pt x="3131029" y="3612980"/>
                    <a:pt x="3122300" y="3588063"/>
                    <a:pt x="3128535" y="3565638"/>
                  </a:cubicBezTo>
                  <a:cubicBezTo>
                    <a:pt x="3136017" y="3533246"/>
                    <a:pt x="3149734" y="3502100"/>
                    <a:pt x="3172181" y="3478429"/>
                  </a:cubicBezTo>
                  <a:cubicBezTo>
                    <a:pt x="3188391" y="3462233"/>
                    <a:pt x="3204603" y="3456004"/>
                    <a:pt x="3218320" y="3478429"/>
                  </a:cubicBezTo>
                  <a:cubicBezTo>
                    <a:pt x="3228296" y="3494625"/>
                    <a:pt x="3247001" y="3498363"/>
                    <a:pt x="3260718" y="3509575"/>
                  </a:cubicBezTo>
                  <a:cubicBezTo>
                    <a:pt x="3273188" y="3519542"/>
                    <a:pt x="3284411" y="3533246"/>
                    <a:pt x="3270694" y="3549442"/>
                  </a:cubicBezTo>
                  <a:cubicBezTo>
                    <a:pt x="3260718" y="3563146"/>
                    <a:pt x="3245754" y="3558163"/>
                    <a:pt x="3233284" y="3550688"/>
                  </a:cubicBezTo>
                  <a:cubicBezTo>
                    <a:pt x="3195874" y="3528263"/>
                    <a:pt x="3194627" y="3529509"/>
                    <a:pt x="3184651" y="3576851"/>
                  </a:cubicBezTo>
                  <a:cubicBezTo>
                    <a:pt x="3205850" y="3576851"/>
                    <a:pt x="3227049" y="3580588"/>
                    <a:pt x="3247001" y="3580588"/>
                  </a:cubicBezTo>
                  <a:cubicBezTo>
                    <a:pt x="3265706" y="3580588"/>
                    <a:pt x="3276929" y="3589309"/>
                    <a:pt x="3279423" y="3606751"/>
                  </a:cubicBezTo>
                  <a:cubicBezTo>
                    <a:pt x="3280670" y="3614226"/>
                    <a:pt x="3280670" y="3624193"/>
                    <a:pt x="3288152" y="3627930"/>
                  </a:cubicBezTo>
                  <a:cubicBezTo>
                    <a:pt x="3318080" y="3646618"/>
                    <a:pt x="3330550" y="3675272"/>
                    <a:pt x="3335538" y="3710156"/>
                  </a:cubicBezTo>
                  <a:cubicBezTo>
                    <a:pt x="3338032" y="3723860"/>
                    <a:pt x="3350502" y="3723860"/>
                    <a:pt x="3361725" y="3713893"/>
                  </a:cubicBezTo>
                  <a:cubicBezTo>
                    <a:pt x="3371701" y="3703926"/>
                    <a:pt x="3381678" y="3690222"/>
                    <a:pt x="3392901" y="3681501"/>
                  </a:cubicBezTo>
                  <a:cubicBezTo>
                    <a:pt x="3414100" y="3665305"/>
                    <a:pt x="3422829" y="3667797"/>
                    <a:pt x="3431558" y="3692714"/>
                  </a:cubicBezTo>
                  <a:cubicBezTo>
                    <a:pt x="3434052" y="3696451"/>
                    <a:pt x="3434052" y="3700189"/>
                    <a:pt x="3435299" y="3703926"/>
                  </a:cubicBezTo>
                  <a:cubicBezTo>
                    <a:pt x="3439040" y="3713893"/>
                    <a:pt x="3440287" y="3727597"/>
                    <a:pt x="3452757" y="3723860"/>
                  </a:cubicBezTo>
                  <a:cubicBezTo>
                    <a:pt x="3463980" y="3721368"/>
                    <a:pt x="3456498" y="3708910"/>
                    <a:pt x="3455251" y="3701435"/>
                  </a:cubicBezTo>
                  <a:cubicBezTo>
                    <a:pt x="3450263" y="3676518"/>
                    <a:pt x="3470215" y="3666551"/>
                    <a:pt x="3483932" y="3654093"/>
                  </a:cubicBezTo>
                  <a:cubicBezTo>
                    <a:pt x="3495155" y="3642880"/>
                    <a:pt x="3507625" y="3645372"/>
                    <a:pt x="3517601" y="3660322"/>
                  </a:cubicBezTo>
                  <a:cubicBezTo>
                    <a:pt x="3523836" y="3635405"/>
                    <a:pt x="3527577" y="3614226"/>
                    <a:pt x="3523836" y="3593047"/>
                  </a:cubicBezTo>
                  <a:cubicBezTo>
                    <a:pt x="3520095" y="3570621"/>
                    <a:pt x="3527577" y="3554426"/>
                    <a:pt x="3551271" y="3551934"/>
                  </a:cubicBezTo>
                  <a:cubicBezTo>
                    <a:pt x="3572470" y="3548196"/>
                    <a:pt x="3579952" y="3535738"/>
                    <a:pt x="3579952" y="3515805"/>
                  </a:cubicBezTo>
                  <a:cubicBezTo>
                    <a:pt x="3581199" y="3505838"/>
                    <a:pt x="3582446" y="3495871"/>
                    <a:pt x="3588681" y="3487150"/>
                  </a:cubicBezTo>
                  <a:cubicBezTo>
                    <a:pt x="3604892" y="3462233"/>
                    <a:pt x="3614868" y="3436071"/>
                    <a:pt x="3613621" y="3406171"/>
                  </a:cubicBezTo>
                  <a:cubicBezTo>
                    <a:pt x="3613621" y="3396204"/>
                    <a:pt x="3616115" y="3386237"/>
                    <a:pt x="3627338" y="3381254"/>
                  </a:cubicBezTo>
                  <a:cubicBezTo>
                    <a:pt x="3639808" y="3376270"/>
                    <a:pt x="3644796" y="3386237"/>
                    <a:pt x="3652278" y="3392466"/>
                  </a:cubicBezTo>
                  <a:cubicBezTo>
                    <a:pt x="3673477" y="3413646"/>
                    <a:pt x="3702158" y="3412400"/>
                    <a:pt x="3720863" y="3386237"/>
                  </a:cubicBezTo>
                  <a:cubicBezTo>
                    <a:pt x="3734580" y="3368795"/>
                    <a:pt x="3747051" y="3353845"/>
                    <a:pt x="3762015" y="3338895"/>
                  </a:cubicBezTo>
                  <a:cubicBezTo>
                    <a:pt x="3784461" y="3315224"/>
                    <a:pt x="3816883" y="3318962"/>
                    <a:pt x="3844317" y="3310241"/>
                  </a:cubicBezTo>
                  <a:cubicBezTo>
                    <a:pt x="3853046" y="3307749"/>
                    <a:pt x="3861775" y="3316470"/>
                    <a:pt x="3865516" y="3323945"/>
                  </a:cubicBezTo>
                  <a:cubicBezTo>
                    <a:pt x="3886715" y="3357583"/>
                    <a:pt x="3924125" y="3366304"/>
                    <a:pt x="3957795" y="3377516"/>
                  </a:cubicBezTo>
                  <a:cubicBezTo>
                    <a:pt x="3967771" y="3381254"/>
                    <a:pt x="3977747" y="3381254"/>
                    <a:pt x="3985229" y="3372533"/>
                  </a:cubicBezTo>
                  <a:cubicBezTo>
                    <a:pt x="3998946" y="3357583"/>
                    <a:pt x="4016404" y="3357583"/>
                    <a:pt x="4035109" y="3361320"/>
                  </a:cubicBezTo>
                  <a:cubicBezTo>
                    <a:pt x="4040097" y="3362566"/>
                    <a:pt x="4045085" y="3368795"/>
                    <a:pt x="4050073" y="3367550"/>
                  </a:cubicBezTo>
                  <a:cubicBezTo>
                    <a:pt x="4099953" y="3347616"/>
                    <a:pt x="4146093" y="3377516"/>
                    <a:pt x="4194726" y="3372533"/>
                  </a:cubicBezTo>
                  <a:cubicBezTo>
                    <a:pt x="4209690" y="3371287"/>
                    <a:pt x="4220913" y="3363812"/>
                    <a:pt x="4230889" y="3357583"/>
                  </a:cubicBezTo>
                  <a:cubicBezTo>
                    <a:pt x="4252088" y="3343879"/>
                    <a:pt x="4273287" y="3343879"/>
                    <a:pt x="4291992" y="3361320"/>
                  </a:cubicBezTo>
                  <a:cubicBezTo>
                    <a:pt x="4303215" y="3371287"/>
                    <a:pt x="4315686" y="3376270"/>
                    <a:pt x="4329403" y="3380008"/>
                  </a:cubicBezTo>
                  <a:cubicBezTo>
                    <a:pt x="4356837" y="3387483"/>
                    <a:pt x="4361825" y="3401187"/>
                    <a:pt x="4346861" y="3423612"/>
                  </a:cubicBezTo>
                  <a:cubicBezTo>
                    <a:pt x="4338132" y="3438562"/>
                    <a:pt x="4331897" y="3452267"/>
                    <a:pt x="4330650" y="3469708"/>
                  </a:cubicBezTo>
                  <a:cubicBezTo>
                    <a:pt x="4329403" y="3500854"/>
                    <a:pt x="4306957" y="3520788"/>
                    <a:pt x="4289498" y="3541967"/>
                  </a:cubicBezTo>
                  <a:cubicBezTo>
                    <a:pt x="4279522" y="3554426"/>
                    <a:pt x="4272040" y="3564392"/>
                    <a:pt x="4279522" y="3580588"/>
                  </a:cubicBezTo>
                  <a:cubicBezTo>
                    <a:pt x="4285757" y="3595538"/>
                    <a:pt x="4296980" y="3603013"/>
                    <a:pt x="4313192" y="3603013"/>
                  </a:cubicBezTo>
                  <a:cubicBezTo>
                    <a:pt x="4348108" y="3604259"/>
                    <a:pt x="4383024" y="3617963"/>
                    <a:pt x="4420434" y="3617963"/>
                  </a:cubicBezTo>
                  <a:cubicBezTo>
                    <a:pt x="4435398" y="3617963"/>
                    <a:pt x="4447868" y="3624193"/>
                    <a:pt x="4455350" y="3639143"/>
                  </a:cubicBezTo>
                  <a:cubicBezTo>
                    <a:pt x="4466573" y="3651601"/>
                    <a:pt x="4481537" y="3652847"/>
                    <a:pt x="4497748" y="3651601"/>
                  </a:cubicBezTo>
                  <a:cubicBezTo>
                    <a:pt x="4565087" y="3647864"/>
                    <a:pt x="4628684" y="3655339"/>
                    <a:pt x="4692281" y="3677764"/>
                  </a:cubicBezTo>
                  <a:cubicBezTo>
                    <a:pt x="4733433" y="3692714"/>
                    <a:pt x="4761958" y="3725884"/>
                    <a:pt x="4766283" y="3765187"/>
                  </a:cubicBezTo>
                  <a:cubicBezTo>
                    <a:pt x="4767725" y="3778287"/>
                    <a:pt x="4766478" y="3792069"/>
                    <a:pt x="4762114" y="3806085"/>
                  </a:cubicBezTo>
                  <a:cubicBezTo>
                    <a:pt x="4748397" y="3850936"/>
                    <a:pt x="4708492" y="3858411"/>
                    <a:pt x="4672329" y="3869623"/>
                  </a:cubicBezTo>
                  <a:cubicBezTo>
                    <a:pt x="4647389" y="3877098"/>
                    <a:pt x="4621202" y="3877098"/>
                    <a:pt x="4596262" y="3883327"/>
                  </a:cubicBezTo>
                  <a:cubicBezTo>
                    <a:pt x="4527676" y="3898277"/>
                    <a:pt x="4456597" y="3884573"/>
                    <a:pt x="4388012" y="3897032"/>
                  </a:cubicBezTo>
                  <a:cubicBezTo>
                    <a:pt x="4376789" y="3898277"/>
                    <a:pt x="4365566" y="3892048"/>
                    <a:pt x="4356837" y="3903261"/>
                  </a:cubicBezTo>
                  <a:cubicBezTo>
                    <a:pt x="4351849" y="3914473"/>
                    <a:pt x="4341873" y="3919457"/>
                    <a:pt x="4331897" y="3924440"/>
                  </a:cubicBezTo>
                  <a:cubicBezTo>
                    <a:pt x="4294486" y="3936899"/>
                    <a:pt x="4273287" y="3969290"/>
                    <a:pt x="4244606" y="3991716"/>
                  </a:cubicBezTo>
                  <a:cubicBezTo>
                    <a:pt x="4230889" y="4001682"/>
                    <a:pt x="4227148" y="4016632"/>
                    <a:pt x="4225901" y="4031582"/>
                  </a:cubicBezTo>
                  <a:cubicBezTo>
                    <a:pt x="4223407" y="4068958"/>
                    <a:pt x="4232136" y="4105087"/>
                    <a:pt x="4234630" y="4139970"/>
                  </a:cubicBezTo>
                  <a:cubicBezTo>
                    <a:pt x="4234630" y="4157412"/>
                    <a:pt x="4247100" y="4164887"/>
                    <a:pt x="4259570" y="4173608"/>
                  </a:cubicBezTo>
                  <a:cubicBezTo>
                    <a:pt x="4285757" y="4189804"/>
                    <a:pt x="4309451" y="4207246"/>
                    <a:pt x="4316933" y="4239638"/>
                  </a:cubicBezTo>
                  <a:cubicBezTo>
                    <a:pt x="4316933" y="4242129"/>
                    <a:pt x="4316933" y="4244621"/>
                    <a:pt x="4316933" y="4247113"/>
                  </a:cubicBezTo>
                  <a:cubicBezTo>
                    <a:pt x="4310697" y="4252096"/>
                    <a:pt x="4303215" y="4252096"/>
                    <a:pt x="4296980" y="4247113"/>
                  </a:cubicBezTo>
                  <a:cubicBezTo>
                    <a:pt x="4280769" y="4239638"/>
                    <a:pt x="4269546" y="4238392"/>
                    <a:pt x="4265805" y="4212229"/>
                  </a:cubicBezTo>
                  <a:cubicBezTo>
                    <a:pt x="4263311" y="4187312"/>
                    <a:pt x="4230889" y="4168625"/>
                    <a:pt x="4202208" y="4161150"/>
                  </a:cubicBezTo>
                  <a:cubicBezTo>
                    <a:pt x="4183503" y="4156166"/>
                    <a:pt x="4168539" y="4153675"/>
                    <a:pt x="4176021" y="4127512"/>
                  </a:cubicBezTo>
                  <a:cubicBezTo>
                    <a:pt x="4178515" y="4125020"/>
                    <a:pt x="4176021" y="4117545"/>
                    <a:pt x="4173527" y="4116300"/>
                  </a:cubicBezTo>
                  <a:cubicBezTo>
                    <a:pt x="4148587" y="4100104"/>
                    <a:pt x="4114917" y="4112562"/>
                    <a:pt x="4088730" y="4096366"/>
                  </a:cubicBezTo>
                  <a:cubicBezTo>
                    <a:pt x="4080001" y="4091383"/>
                    <a:pt x="4070025" y="4105087"/>
                    <a:pt x="4065037" y="4115054"/>
                  </a:cubicBezTo>
                  <a:cubicBezTo>
                    <a:pt x="4056308" y="4132495"/>
                    <a:pt x="4037603" y="4137479"/>
                    <a:pt x="4022639" y="4146200"/>
                  </a:cubicBezTo>
                  <a:cubicBezTo>
                    <a:pt x="3992711" y="4162396"/>
                    <a:pt x="3972759" y="4183575"/>
                    <a:pt x="3972759" y="4219704"/>
                  </a:cubicBezTo>
                  <a:cubicBezTo>
                    <a:pt x="3971512" y="4249604"/>
                    <a:pt x="3944078" y="4265800"/>
                    <a:pt x="3931607" y="4289471"/>
                  </a:cubicBezTo>
                  <a:cubicBezTo>
                    <a:pt x="3922878" y="4305667"/>
                    <a:pt x="3914149" y="4320617"/>
                    <a:pt x="3912902" y="4338059"/>
                  </a:cubicBezTo>
                  <a:cubicBezTo>
                    <a:pt x="3911655" y="4394122"/>
                    <a:pt x="3884221" y="4440218"/>
                    <a:pt x="3858034" y="4487560"/>
                  </a:cubicBezTo>
                  <a:cubicBezTo>
                    <a:pt x="3858034" y="4488806"/>
                    <a:pt x="3851799" y="4492543"/>
                    <a:pt x="3851799" y="4492543"/>
                  </a:cubicBezTo>
                  <a:cubicBezTo>
                    <a:pt x="3834341" y="4478839"/>
                    <a:pt x="3806907" y="4486314"/>
                    <a:pt x="3794437" y="4461397"/>
                  </a:cubicBezTo>
                  <a:cubicBezTo>
                    <a:pt x="3763262" y="4400351"/>
                    <a:pt x="3763262" y="4400351"/>
                    <a:pt x="3697170" y="4420285"/>
                  </a:cubicBezTo>
                  <a:cubicBezTo>
                    <a:pt x="3694676" y="4421530"/>
                    <a:pt x="3690935" y="4422776"/>
                    <a:pt x="3684700" y="4424022"/>
                  </a:cubicBezTo>
                  <a:cubicBezTo>
                    <a:pt x="3698417" y="4374188"/>
                    <a:pt x="3658513" y="4345534"/>
                    <a:pt x="3642302" y="4308159"/>
                  </a:cubicBezTo>
                  <a:cubicBezTo>
                    <a:pt x="3634820" y="4294455"/>
                    <a:pt x="3612374" y="4296946"/>
                    <a:pt x="3601151" y="4283242"/>
                  </a:cubicBezTo>
                  <a:cubicBezTo>
                    <a:pt x="3588681" y="4269538"/>
                    <a:pt x="3581199" y="4255834"/>
                    <a:pt x="3582446" y="4235900"/>
                  </a:cubicBezTo>
                  <a:cubicBezTo>
                    <a:pt x="3582446" y="4217213"/>
                    <a:pt x="3584940" y="4198525"/>
                    <a:pt x="3572470" y="4179837"/>
                  </a:cubicBezTo>
                  <a:cubicBezTo>
                    <a:pt x="3562493" y="4164887"/>
                    <a:pt x="3571223" y="4149937"/>
                    <a:pt x="3589928" y="4143708"/>
                  </a:cubicBezTo>
                  <a:cubicBezTo>
                    <a:pt x="3604892" y="4139970"/>
                    <a:pt x="3618609" y="4134987"/>
                    <a:pt x="3633573" y="4132495"/>
                  </a:cubicBezTo>
                  <a:cubicBezTo>
                    <a:pt x="3658513" y="4127512"/>
                    <a:pt x="3685947" y="4127512"/>
                    <a:pt x="3684700" y="4088891"/>
                  </a:cubicBezTo>
                  <a:cubicBezTo>
                    <a:pt x="3683453" y="4076433"/>
                    <a:pt x="3704652" y="4073941"/>
                    <a:pt x="3718369" y="4071449"/>
                  </a:cubicBezTo>
                  <a:cubicBezTo>
                    <a:pt x="3730839" y="4068958"/>
                    <a:pt x="3728345" y="4082662"/>
                    <a:pt x="3732086" y="4090137"/>
                  </a:cubicBezTo>
                  <a:cubicBezTo>
                    <a:pt x="3740815" y="4107579"/>
                    <a:pt x="3748297" y="4126266"/>
                    <a:pt x="3755780" y="4143708"/>
                  </a:cubicBezTo>
                  <a:cubicBezTo>
                    <a:pt x="3759521" y="4148691"/>
                    <a:pt x="3759521" y="4157412"/>
                    <a:pt x="3768250" y="4157412"/>
                  </a:cubicBezTo>
                  <a:cubicBezTo>
                    <a:pt x="3775732" y="4154921"/>
                    <a:pt x="3779473" y="4147446"/>
                    <a:pt x="3779473" y="4141216"/>
                  </a:cubicBezTo>
                  <a:cubicBezTo>
                    <a:pt x="3784461" y="4105087"/>
                    <a:pt x="3789449" y="4068958"/>
                    <a:pt x="3821871" y="4041549"/>
                  </a:cubicBezTo>
                  <a:cubicBezTo>
                    <a:pt x="3834341" y="4031582"/>
                    <a:pt x="3820624" y="4004174"/>
                    <a:pt x="3804413" y="4005420"/>
                  </a:cubicBezTo>
                  <a:cubicBezTo>
                    <a:pt x="3783214" y="4006666"/>
                    <a:pt x="3755780" y="4002928"/>
                    <a:pt x="3748297" y="4032828"/>
                  </a:cubicBezTo>
                  <a:cubicBezTo>
                    <a:pt x="3744557" y="4042795"/>
                    <a:pt x="3739569" y="4049024"/>
                    <a:pt x="3728345" y="4046532"/>
                  </a:cubicBezTo>
                  <a:cubicBezTo>
                    <a:pt x="3718369" y="4042795"/>
                    <a:pt x="3720863" y="4032828"/>
                    <a:pt x="3722110" y="4026599"/>
                  </a:cubicBezTo>
                  <a:cubicBezTo>
                    <a:pt x="3732086" y="3971782"/>
                    <a:pt x="3712134" y="3921948"/>
                    <a:pt x="3690935" y="3874607"/>
                  </a:cubicBezTo>
                  <a:cubicBezTo>
                    <a:pt x="3680959" y="3849690"/>
                    <a:pt x="3654772" y="3864640"/>
                    <a:pt x="3638561" y="3877098"/>
                  </a:cubicBezTo>
                  <a:cubicBezTo>
                    <a:pt x="3613621" y="3898277"/>
                    <a:pt x="3593669" y="3924440"/>
                    <a:pt x="3566235" y="3941882"/>
                  </a:cubicBezTo>
                  <a:cubicBezTo>
                    <a:pt x="3538800" y="3958078"/>
                    <a:pt x="3511366" y="3984240"/>
                    <a:pt x="3475203" y="3955586"/>
                  </a:cubicBezTo>
                  <a:cubicBezTo>
                    <a:pt x="3465227" y="3948111"/>
                    <a:pt x="3447769" y="3953094"/>
                    <a:pt x="3446522" y="3961815"/>
                  </a:cubicBezTo>
                  <a:cubicBezTo>
                    <a:pt x="3445275" y="3976765"/>
                    <a:pt x="3422829" y="3992961"/>
                    <a:pt x="3441534" y="4006666"/>
                  </a:cubicBezTo>
                  <a:cubicBezTo>
                    <a:pt x="3461486" y="4021616"/>
                    <a:pt x="3450263" y="4026599"/>
                    <a:pt x="3436546" y="4031582"/>
                  </a:cubicBezTo>
                  <a:cubicBezTo>
                    <a:pt x="3416594" y="4040303"/>
                    <a:pt x="3407865" y="4057745"/>
                    <a:pt x="3397889" y="4075187"/>
                  </a:cubicBezTo>
                  <a:cubicBezTo>
                    <a:pt x="3387913" y="4090137"/>
                    <a:pt x="3380431" y="4087645"/>
                    <a:pt x="3369207" y="4076433"/>
                  </a:cubicBezTo>
                  <a:cubicBezTo>
                    <a:pt x="3339279" y="4046532"/>
                    <a:pt x="3281917" y="4057745"/>
                    <a:pt x="3268200" y="4096366"/>
                  </a:cubicBezTo>
                  <a:cubicBezTo>
                    <a:pt x="3263212" y="4108824"/>
                    <a:pt x="3259471" y="4120037"/>
                    <a:pt x="3243260" y="4122529"/>
                  </a:cubicBezTo>
                  <a:cubicBezTo>
                    <a:pt x="3224555" y="4123775"/>
                    <a:pt x="3219567" y="4141216"/>
                    <a:pt x="3212085" y="4154921"/>
                  </a:cubicBezTo>
                  <a:cubicBezTo>
                    <a:pt x="3199615" y="4174854"/>
                    <a:pt x="3190886" y="4179837"/>
                    <a:pt x="3163451" y="4173608"/>
                  </a:cubicBezTo>
                  <a:cubicBezTo>
                    <a:pt x="3136017" y="4167379"/>
                    <a:pt x="3106089" y="4157412"/>
                    <a:pt x="3079902" y="4157412"/>
                  </a:cubicBezTo>
                  <a:cubicBezTo>
                    <a:pt x="3049974" y="4157412"/>
                    <a:pt x="3013811" y="4161150"/>
                    <a:pt x="2985129" y="4184821"/>
                  </a:cubicBezTo>
                  <a:cubicBezTo>
                    <a:pt x="2956448" y="4210983"/>
                    <a:pt x="2950213" y="4207246"/>
                    <a:pt x="2938990" y="4169871"/>
                  </a:cubicBezTo>
                  <a:cubicBezTo>
                    <a:pt x="2936496" y="4164887"/>
                    <a:pt x="2934002" y="4158658"/>
                    <a:pt x="2931508" y="4152429"/>
                  </a:cubicBezTo>
                  <a:cubicBezTo>
                    <a:pt x="2917791" y="4169871"/>
                    <a:pt x="2904074" y="4183575"/>
                    <a:pt x="2881628" y="4164887"/>
                  </a:cubicBezTo>
                  <a:cubicBezTo>
                    <a:pt x="2874146" y="4159904"/>
                    <a:pt x="2865417" y="4159904"/>
                    <a:pt x="2860429" y="4166133"/>
                  </a:cubicBezTo>
                  <a:cubicBezTo>
                    <a:pt x="2831748" y="4207246"/>
                    <a:pt x="2786855" y="4202263"/>
                    <a:pt x="2745704" y="4204754"/>
                  </a:cubicBezTo>
                  <a:cubicBezTo>
                    <a:pt x="2708294" y="4208492"/>
                    <a:pt x="2647191" y="4268292"/>
                    <a:pt x="2642203" y="4304421"/>
                  </a:cubicBezTo>
                  <a:cubicBezTo>
                    <a:pt x="2639709" y="4323109"/>
                    <a:pt x="2658414" y="4333076"/>
                    <a:pt x="2659661" y="4349272"/>
                  </a:cubicBezTo>
                  <a:cubicBezTo>
                    <a:pt x="2642203" y="4354255"/>
                    <a:pt x="2637215" y="4341797"/>
                    <a:pt x="2629733" y="4331830"/>
                  </a:cubicBezTo>
                  <a:cubicBezTo>
                    <a:pt x="2612275" y="4311896"/>
                    <a:pt x="2598557" y="4314388"/>
                    <a:pt x="2584840" y="4339305"/>
                  </a:cubicBezTo>
                  <a:cubicBezTo>
                    <a:pt x="2577358" y="4354255"/>
                    <a:pt x="2567382" y="4359238"/>
                    <a:pt x="2546183" y="4354255"/>
                  </a:cubicBezTo>
                  <a:cubicBezTo>
                    <a:pt x="2511267" y="4345534"/>
                    <a:pt x="2473857" y="4331830"/>
                    <a:pt x="2440187" y="4362976"/>
                  </a:cubicBezTo>
                  <a:cubicBezTo>
                    <a:pt x="2431459" y="4371697"/>
                    <a:pt x="2426471" y="4379172"/>
                    <a:pt x="2422729" y="4390384"/>
                  </a:cubicBezTo>
                  <a:cubicBezTo>
                    <a:pt x="2417741" y="4402843"/>
                    <a:pt x="2412753" y="4414055"/>
                    <a:pt x="2406519" y="4426514"/>
                  </a:cubicBezTo>
                  <a:cubicBezTo>
                    <a:pt x="2385319" y="4460151"/>
                    <a:pt x="2366614" y="4462643"/>
                    <a:pt x="2350403" y="4426514"/>
                  </a:cubicBezTo>
                  <a:cubicBezTo>
                    <a:pt x="2331698" y="4389139"/>
                    <a:pt x="2303017" y="4396614"/>
                    <a:pt x="2275583" y="4395368"/>
                  </a:cubicBezTo>
                  <a:cubicBezTo>
                    <a:pt x="2265607" y="4395368"/>
                    <a:pt x="2253137" y="4400351"/>
                    <a:pt x="2248149" y="4386647"/>
                  </a:cubicBezTo>
                  <a:cubicBezTo>
                    <a:pt x="2244407" y="4376680"/>
                    <a:pt x="2249395" y="4369205"/>
                    <a:pt x="2259372" y="4366713"/>
                  </a:cubicBezTo>
                  <a:cubicBezTo>
                    <a:pt x="2270595" y="4362976"/>
                    <a:pt x="2285559" y="4353009"/>
                    <a:pt x="2291794" y="4372943"/>
                  </a:cubicBezTo>
                  <a:cubicBezTo>
                    <a:pt x="2294288" y="4381664"/>
                    <a:pt x="2298029" y="4389139"/>
                    <a:pt x="2308005" y="4381664"/>
                  </a:cubicBezTo>
                  <a:cubicBezTo>
                    <a:pt x="2314240" y="4376680"/>
                    <a:pt x="2306758" y="4369205"/>
                    <a:pt x="2304264" y="4364222"/>
                  </a:cubicBezTo>
                  <a:cubicBezTo>
                    <a:pt x="2303017" y="4361730"/>
                    <a:pt x="2300523" y="4357993"/>
                    <a:pt x="2298029" y="4356747"/>
                  </a:cubicBezTo>
                  <a:cubicBezTo>
                    <a:pt x="2285559" y="4350517"/>
                    <a:pt x="2266854" y="4348026"/>
                    <a:pt x="2268101" y="4330584"/>
                  </a:cubicBezTo>
                  <a:cubicBezTo>
                    <a:pt x="2269348" y="4314388"/>
                    <a:pt x="2273089" y="4293209"/>
                    <a:pt x="2283065" y="4281996"/>
                  </a:cubicBezTo>
                  <a:cubicBezTo>
                    <a:pt x="2309252" y="4253342"/>
                    <a:pt x="2289300" y="4234654"/>
                    <a:pt x="2271842" y="4217213"/>
                  </a:cubicBezTo>
                  <a:cubicBezTo>
                    <a:pt x="2253137" y="4198525"/>
                    <a:pt x="2231937" y="4203508"/>
                    <a:pt x="2214479" y="4222196"/>
                  </a:cubicBezTo>
                  <a:cubicBezTo>
                    <a:pt x="2211985" y="4223442"/>
                    <a:pt x="2208244" y="4223442"/>
                    <a:pt x="2200762" y="4225933"/>
                  </a:cubicBezTo>
                  <a:cubicBezTo>
                    <a:pt x="2211985" y="4202263"/>
                    <a:pt x="2213233" y="4181083"/>
                    <a:pt x="2199515" y="4161150"/>
                  </a:cubicBezTo>
                  <a:cubicBezTo>
                    <a:pt x="2194527" y="4153675"/>
                    <a:pt x="2195774" y="4146200"/>
                    <a:pt x="2200762" y="4139970"/>
                  </a:cubicBezTo>
                  <a:cubicBezTo>
                    <a:pt x="2224455" y="4112562"/>
                    <a:pt x="2206997" y="4101349"/>
                    <a:pt x="2184551" y="4090137"/>
                  </a:cubicBezTo>
                  <a:cubicBezTo>
                    <a:pt x="2145894" y="4070203"/>
                    <a:pt x="2140906" y="4057745"/>
                    <a:pt x="2160858" y="4021616"/>
                  </a:cubicBezTo>
                  <a:cubicBezTo>
                    <a:pt x="2173328" y="3999191"/>
                    <a:pt x="2159611" y="3986732"/>
                    <a:pt x="2144647" y="3979257"/>
                  </a:cubicBezTo>
                  <a:cubicBezTo>
                    <a:pt x="2120954" y="3968045"/>
                    <a:pt x="2112225" y="3944374"/>
                    <a:pt x="2094767" y="3929423"/>
                  </a:cubicBezTo>
                  <a:cubicBezTo>
                    <a:pt x="2059851" y="3897032"/>
                    <a:pt x="2047381" y="3845952"/>
                    <a:pt x="2003735" y="3819790"/>
                  </a:cubicBezTo>
                  <a:cubicBezTo>
                    <a:pt x="1973807" y="3802348"/>
                    <a:pt x="1973807" y="3771202"/>
                    <a:pt x="1998747" y="3743793"/>
                  </a:cubicBezTo>
                  <a:cubicBezTo>
                    <a:pt x="2012464" y="3730089"/>
                    <a:pt x="2017452" y="3717631"/>
                    <a:pt x="2006229" y="3700189"/>
                  </a:cubicBezTo>
                  <a:cubicBezTo>
                    <a:pt x="1998747" y="3688976"/>
                    <a:pt x="2003735" y="3672780"/>
                    <a:pt x="1999994" y="3659076"/>
                  </a:cubicBezTo>
                  <a:cubicBezTo>
                    <a:pt x="1998747" y="3651601"/>
                    <a:pt x="1996253" y="3640389"/>
                    <a:pt x="1987524" y="3637897"/>
                  </a:cubicBezTo>
                  <a:cubicBezTo>
                    <a:pt x="1976301" y="3632914"/>
                    <a:pt x="1972560" y="3644126"/>
                    <a:pt x="1966325" y="3650355"/>
                  </a:cubicBezTo>
                  <a:cubicBezTo>
                    <a:pt x="1942632" y="3680255"/>
                    <a:pt x="1943879" y="3716385"/>
                    <a:pt x="1945126" y="3750022"/>
                  </a:cubicBezTo>
                  <a:cubicBezTo>
                    <a:pt x="1946373" y="3771202"/>
                    <a:pt x="1951361" y="3791135"/>
                    <a:pt x="1936397" y="3808577"/>
                  </a:cubicBezTo>
                  <a:cubicBezTo>
                    <a:pt x="1925174" y="3823527"/>
                    <a:pt x="1930162" y="3840969"/>
                    <a:pt x="1927668" y="3857165"/>
                  </a:cubicBezTo>
                  <a:cubicBezTo>
                    <a:pt x="1926421" y="3877098"/>
                    <a:pt x="1925174" y="3898277"/>
                    <a:pt x="1897740" y="3905753"/>
                  </a:cubicBezTo>
                  <a:cubicBezTo>
                    <a:pt x="1885270" y="3909490"/>
                    <a:pt x="1875293" y="3908244"/>
                    <a:pt x="1869059" y="3895786"/>
                  </a:cubicBezTo>
                  <a:cubicBezTo>
                    <a:pt x="1860329" y="3880836"/>
                    <a:pt x="1846613" y="3873361"/>
                    <a:pt x="1831648" y="3870869"/>
                  </a:cubicBezTo>
                  <a:cubicBezTo>
                    <a:pt x="1784262" y="3860902"/>
                    <a:pt x="1784262" y="3859656"/>
                    <a:pt x="1769298" y="3812315"/>
                  </a:cubicBezTo>
                  <a:cubicBezTo>
                    <a:pt x="1759322" y="3828510"/>
                    <a:pt x="1745605" y="3842215"/>
                    <a:pt x="1729394" y="3840969"/>
                  </a:cubicBezTo>
                  <a:cubicBezTo>
                    <a:pt x="1713183" y="3839723"/>
                    <a:pt x="1703207" y="3819790"/>
                    <a:pt x="1683255" y="3821035"/>
                  </a:cubicBezTo>
                  <a:cubicBezTo>
                    <a:pt x="1678267" y="3821035"/>
                    <a:pt x="1675773" y="3812315"/>
                    <a:pt x="1678267" y="3807331"/>
                  </a:cubicBezTo>
                  <a:cubicBezTo>
                    <a:pt x="1691983" y="3786152"/>
                    <a:pt x="1669537" y="3761235"/>
                    <a:pt x="1684501" y="3741302"/>
                  </a:cubicBezTo>
                  <a:cubicBezTo>
                    <a:pt x="1689489" y="3733827"/>
                    <a:pt x="1684501" y="3727597"/>
                    <a:pt x="1679513" y="3723860"/>
                  </a:cubicBezTo>
                  <a:cubicBezTo>
                    <a:pt x="1663303" y="3712647"/>
                    <a:pt x="1663303" y="3696451"/>
                    <a:pt x="1670785" y="3680255"/>
                  </a:cubicBezTo>
                  <a:cubicBezTo>
                    <a:pt x="1679513" y="3656584"/>
                    <a:pt x="1684501" y="3634159"/>
                    <a:pt x="1672031" y="3609243"/>
                  </a:cubicBezTo>
                  <a:cubicBezTo>
                    <a:pt x="1664549" y="3593047"/>
                    <a:pt x="1669537" y="3570621"/>
                    <a:pt x="1678267" y="3554426"/>
                  </a:cubicBezTo>
                  <a:cubicBezTo>
                    <a:pt x="1686995" y="3533246"/>
                    <a:pt x="1685749" y="3518296"/>
                    <a:pt x="1664549" y="3505838"/>
                  </a:cubicBezTo>
                  <a:cubicBezTo>
                    <a:pt x="1650833" y="3499609"/>
                    <a:pt x="1643350" y="3487150"/>
                    <a:pt x="1644597" y="3474692"/>
                  </a:cubicBezTo>
                  <a:cubicBezTo>
                    <a:pt x="1653327" y="3419875"/>
                    <a:pt x="1624645" y="3376270"/>
                    <a:pt x="1603446" y="3331420"/>
                  </a:cubicBezTo>
                  <a:cubicBezTo>
                    <a:pt x="1594717" y="3310241"/>
                    <a:pt x="1582247" y="3296537"/>
                    <a:pt x="1559801" y="3320208"/>
                  </a:cubicBezTo>
                  <a:cubicBezTo>
                    <a:pt x="1549825" y="3332666"/>
                    <a:pt x="1533614" y="3331420"/>
                    <a:pt x="1521144" y="3323945"/>
                  </a:cubicBezTo>
                  <a:cubicBezTo>
                    <a:pt x="1508674" y="3317716"/>
                    <a:pt x="1516156" y="3304012"/>
                    <a:pt x="1513662" y="3295291"/>
                  </a:cubicBezTo>
                  <a:cubicBezTo>
                    <a:pt x="1506180" y="3261653"/>
                    <a:pt x="1517403" y="3220540"/>
                    <a:pt x="1478745" y="3196869"/>
                  </a:cubicBezTo>
                  <a:cubicBezTo>
                    <a:pt x="1455052" y="3181919"/>
                    <a:pt x="1446323" y="3154511"/>
                    <a:pt x="1438841" y="3129594"/>
                  </a:cubicBezTo>
                  <a:cubicBezTo>
                    <a:pt x="1432606" y="3108415"/>
                    <a:pt x="1421383" y="3094711"/>
                    <a:pt x="1397690" y="3095956"/>
                  </a:cubicBezTo>
                  <a:cubicBezTo>
                    <a:pt x="1393949" y="3095956"/>
                    <a:pt x="1390208" y="3095956"/>
                    <a:pt x="1387714" y="3095956"/>
                  </a:cubicBezTo>
                  <a:cubicBezTo>
                    <a:pt x="1351551" y="3084744"/>
                    <a:pt x="1295435" y="2987568"/>
                    <a:pt x="1299177" y="2950193"/>
                  </a:cubicBezTo>
                  <a:cubicBezTo>
                    <a:pt x="1300423" y="2931506"/>
                    <a:pt x="1334093" y="2932751"/>
                    <a:pt x="1320376" y="2911572"/>
                  </a:cubicBezTo>
                  <a:cubicBezTo>
                    <a:pt x="1310399" y="2895376"/>
                    <a:pt x="1295435" y="2926522"/>
                    <a:pt x="1279225" y="2911572"/>
                  </a:cubicBezTo>
                  <a:cubicBezTo>
                    <a:pt x="1270495" y="2902851"/>
                    <a:pt x="1254284" y="2900359"/>
                    <a:pt x="1240567" y="2896622"/>
                  </a:cubicBezTo>
                  <a:cubicBezTo>
                    <a:pt x="1226850" y="2894130"/>
                    <a:pt x="1213133" y="2886655"/>
                    <a:pt x="1201910" y="2902851"/>
                  </a:cubicBezTo>
                  <a:cubicBezTo>
                    <a:pt x="1191934" y="2917801"/>
                    <a:pt x="1181958" y="2933997"/>
                    <a:pt x="1191934" y="2953931"/>
                  </a:cubicBezTo>
                  <a:cubicBezTo>
                    <a:pt x="1203157" y="2973864"/>
                    <a:pt x="1206898" y="2998781"/>
                    <a:pt x="1236826" y="3000027"/>
                  </a:cubicBezTo>
                  <a:cubicBezTo>
                    <a:pt x="1241814" y="3000027"/>
                    <a:pt x="1248049" y="3007502"/>
                    <a:pt x="1251790" y="3012485"/>
                  </a:cubicBezTo>
                  <a:cubicBezTo>
                    <a:pt x="1259272" y="3022452"/>
                    <a:pt x="1279225" y="3027435"/>
                    <a:pt x="1268001" y="3043631"/>
                  </a:cubicBezTo>
                  <a:cubicBezTo>
                    <a:pt x="1258025" y="3058581"/>
                    <a:pt x="1246802" y="3043631"/>
                    <a:pt x="1236826" y="3039894"/>
                  </a:cubicBezTo>
                  <a:cubicBezTo>
                    <a:pt x="1224356" y="3036156"/>
                    <a:pt x="1211886" y="3033664"/>
                    <a:pt x="1200663" y="3041139"/>
                  </a:cubicBezTo>
                  <a:cubicBezTo>
                    <a:pt x="1170735" y="3067302"/>
                    <a:pt x="1138313" y="3068548"/>
                    <a:pt x="1104643" y="3048614"/>
                  </a:cubicBezTo>
                  <a:cubicBezTo>
                    <a:pt x="1094667" y="3042385"/>
                    <a:pt x="1087185" y="3046123"/>
                    <a:pt x="1077209" y="3051106"/>
                  </a:cubicBezTo>
                  <a:cubicBezTo>
                    <a:pt x="1062245" y="3058581"/>
                    <a:pt x="1047281" y="3064810"/>
                    <a:pt x="1029823" y="3058581"/>
                  </a:cubicBezTo>
                  <a:cubicBezTo>
                    <a:pt x="1022341" y="3054844"/>
                    <a:pt x="1011118" y="3054844"/>
                    <a:pt x="1011118" y="3043631"/>
                  </a:cubicBezTo>
                  <a:cubicBezTo>
                    <a:pt x="1012365" y="3033664"/>
                    <a:pt x="1019847" y="3026189"/>
                    <a:pt x="1028576" y="3024944"/>
                  </a:cubicBezTo>
                  <a:cubicBezTo>
                    <a:pt x="1069727" y="3017468"/>
                    <a:pt x="1077209" y="2986322"/>
                    <a:pt x="1082197" y="2952685"/>
                  </a:cubicBezTo>
                  <a:cubicBezTo>
                    <a:pt x="1083445" y="2941472"/>
                    <a:pt x="1083445" y="2931506"/>
                    <a:pt x="1093421" y="2924030"/>
                  </a:cubicBezTo>
                  <a:cubicBezTo>
                    <a:pt x="1113373" y="2907835"/>
                    <a:pt x="1125843" y="2886655"/>
                    <a:pt x="1135819" y="2862984"/>
                  </a:cubicBezTo>
                  <a:cubicBezTo>
                    <a:pt x="1147042" y="2839313"/>
                    <a:pt x="1163253" y="2834330"/>
                    <a:pt x="1186946" y="2845543"/>
                  </a:cubicBezTo>
                  <a:cubicBezTo>
                    <a:pt x="1218121" y="2859247"/>
                    <a:pt x="1249296" y="2869213"/>
                    <a:pt x="1279225" y="2881672"/>
                  </a:cubicBezTo>
                  <a:cubicBezTo>
                    <a:pt x="1286707" y="2884164"/>
                    <a:pt x="1295435" y="2886655"/>
                    <a:pt x="1300423" y="2879180"/>
                  </a:cubicBezTo>
                  <a:cubicBezTo>
                    <a:pt x="1310399" y="2867968"/>
                    <a:pt x="1309153" y="2853018"/>
                    <a:pt x="1304165" y="2841805"/>
                  </a:cubicBezTo>
                  <a:cubicBezTo>
                    <a:pt x="1295435" y="2825609"/>
                    <a:pt x="1297929" y="2813151"/>
                    <a:pt x="1306659" y="2799446"/>
                  </a:cubicBezTo>
                  <a:cubicBezTo>
                    <a:pt x="1319129" y="2782005"/>
                    <a:pt x="1332846" y="2779513"/>
                    <a:pt x="1341575" y="2798201"/>
                  </a:cubicBezTo>
                  <a:cubicBezTo>
                    <a:pt x="1350304" y="2819380"/>
                    <a:pt x="1360280" y="2818134"/>
                    <a:pt x="1378985" y="2814397"/>
                  </a:cubicBezTo>
                  <a:cubicBezTo>
                    <a:pt x="1426371" y="2806921"/>
                    <a:pt x="1471263" y="2820626"/>
                    <a:pt x="1516156" y="2828101"/>
                  </a:cubicBezTo>
                  <a:cubicBezTo>
                    <a:pt x="1532367" y="2830592"/>
                    <a:pt x="1548578" y="2835576"/>
                    <a:pt x="1568530" y="2839313"/>
                  </a:cubicBezTo>
                  <a:cubicBezTo>
                    <a:pt x="1558554" y="2815642"/>
                    <a:pt x="1544837" y="2795709"/>
                    <a:pt x="1559801" y="2773284"/>
                  </a:cubicBezTo>
                  <a:cubicBezTo>
                    <a:pt x="1561048" y="2773284"/>
                    <a:pt x="1561048" y="2770792"/>
                    <a:pt x="1561048" y="2770792"/>
                  </a:cubicBezTo>
                  <a:cubicBezTo>
                    <a:pt x="1528626" y="2757088"/>
                    <a:pt x="1534861" y="2725942"/>
                    <a:pt x="1527379" y="2701025"/>
                  </a:cubicBezTo>
                  <a:cubicBezTo>
                    <a:pt x="1524885" y="2689812"/>
                    <a:pt x="1517403" y="2689812"/>
                    <a:pt x="1493709" y="2688567"/>
                  </a:cubicBezTo>
                  <a:cubicBezTo>
                    <a:pt x="1494957" y="2684829"/>
                    <a:pt x="1497451" y="2679846"/>
                    <a:pt x="1499945" y="2676108"/>
                  </a:cubicBezTo>
                  <a:cubicBezTo>
                    <a:pt x="1507427" y="2667387"/>
                    <a:pt x="1522391" y="2657421"/>
                    <a:pt x="1512415" y="2643716"/>
                  </a:cubicBezTo>
                  <a:cubicBezTo>
                    <a:pt x="1506180" y="2636241"/>
                    <a:pt x="1487475" y="2637487"/>
                    <a:pt x="1478745" y="2643716"/>
                  </a:cubicBezTo>
                  <a:cubicBezTo>
                    <a:pt x="1465029" y="2649946"/>
                    <a:pt x="1441335" y="2653683"/>
                    <a:pt x="1448817" y="2676108"/>
                  </a:cubicBezTo>
                  <a:cubicBezTo>
                    <a:pt x="1452558" y="2692304"/>
                    <a:pt x="1450064" y="2706008"/>
                    <a:pt x="1442582" y="2719713"/>
                  </a:cubicBezTo>
                  <a:cubicBezTo>
                    <a:pt x="1428865" y="2739646"/>
                    <a:pt x="1413901" y="2727188"/>
                    <a:pt x="1398937" y="2722204"/>
                  </a:cubicBezTo>
                  <a:cubicBezTo>
                    <a:pt x="1381479" y="2715975"/>
                    <a:pt x="1392702" y="2704763"/>
                    <a:pt x="1393949" y="2693550"/>
                  </a:cubicBezTo>
                  <a:cubicBezTo>
                    <a:pt x="1395196" y="2662404"/>
                    <a:pt x="1427618" y="2634996"/>
                    <a:pt x="1393949" y="2600112"/>
                  </a:cubicBezTo>
                  <a:cubicBezTo>
                    <a:pt x="1380232" y="2586408"/>
                    <a:pt x="1408913" y="2566474"/>
                    <a:pt x="1427618" y="2555262"/>
                  </a:cubicBezTo>
                  <a:cubicBezTo>
                    <a:pt x="1435100" y="2551524"/>
                    <a:pt x="1446323" y="2551524"/>
                    <a:pt x="1455052" y="2547787"/>
                  </a:cubicBezTo>
                  <a:cubicBezTo>
                    <a:pt x="1473757" y="2544049"/>
                    <a:pt x="1493709" y="2537820"/>
                    <a:pt x="1492463" y="2512903"/>
                  </a:cubicBezTo>
                  <a:cubicBezTo>
                    <a:pt x="1489969" y="2491724"/>
                    <a:pt x="1489969" y="2470545"/>
                    <a:pt x="1463781" y="2459332"/>
                  </a:cubicBezTo>
                  <a:cubicBezTo>
                    <a:pt x="1411407" y="2439399"/>
                    <a:pt x="1377738" y="2394548"/>
                    <a:pt x="1340328" y="2357173"/>
                  </a:cubicBezTo>
                  <a:cubicBezTo>
                    <a:pt x="1329105" y="2345961"/>
                    <a:pt x="1320376" y="2333502"/>
                    <a:pt x="1306659" y="2324781"/>
                  </a:cubicBezTo>
                  <a:cubicBezTo>
                    <a:pt x="1295435" y="2319798"/>
                    <a:pt x="1296683" y="2309831"/>
                    <a:pt x="1301671" y="2299864"/>
                  </a:cubicBezTo>
                  <a:cubicBezTo>
                    <a:pt x="1319129" y="2266227"/>
                    <a:pt x="1320376" y="2226360"/>
                    <a:pt x="1321623" y="2191476"/>
                  </a:cubicBezTo>
                  <a:cubicBezTo>
                    <a:pt x="1322870" y="2162822"/>
                    <a:pt x="1336587" y="2156593"/>
                    <a:pt x="1352798" y="2146626"/>
                  </a:cubicBezTo>
                  <a:cubicBezTo>
                    <a:pt x="1362774" y="2141643"/>
                    <a:pt x="1373997" y="2139151"/>
                    <a:pt x="1370256" y="2126693"/>
                  </a:cubicBezTo>
                  <a:cubicBezTo>
                    <a:pt x="1367762" y="2114234"/>
                    <a:pt x="1355292" y="2119218"/>
                    <a:pt x="1345316" y="2119218"/>
                  </a:cubicBezTo>
                  <a:cubicBezTo>
                    <a:pt x="1332846" y="2119218"/>
                    <a:pt x="1319129" y="2121709"/>
                    <a:pt x="1306659" y="2124201"/>
                  </a:cubicBezTo>
                  <a:cubicBezTo>
                    <a:pt x="1295435" y="2125447"/>
                    <a:pt x="1285459" y="2122955"/>
                    <a:pt x="1280471" y="2110497"/>
                  </a:cubicBezTo>
                  <a:cubicBezTo>
                    <a:pt x="1274237" y="2089317"/>
                    <a:pt x="1263013" y="2081842"/>
                    <a:pt x="1240567" y="2090563"/>
                  </a:cubicBezTo>
                  <a:cubicBezTo>
                    <a:pt x="1220615" y="2098038"/>
                    <a:pt x="1203157" y="2086826"/>
                    <a:pt x="1198169" y="2069384"/>
                  </a:cubicBezTo>
                  <a:cubicBezTo>
                    <a:pt x="1193181" y="2051942"/>
                    <a:pt x="1209392" y="2046959"/>
                    <a:pt x="1225603" y="2045713"/>
                  </a:cubicBezTo>
                  <a:cubicBezTo>
                    <a:pt x="1228097" y="2044467"/>
                    <a:pt x="1234332" y="2043221"/>
                    <a:pt x="1234332" y="2043221"/>
                  </a:cubicBezTo>
                  <a:cubicBezTo>
                    <a:pt x="1226850" y="1993388"/>
                    <a:pt x="1280471" y="2003355"/>
                    <a:pt x="1300423" y="1979684"/>
                  </a:cubicBezTo>
                  <a:cubicBezTo>
                    <a:pt x="1320376" y="1957258"/>
                    <a:pt x="1320376" y="1948538"/>
                    <a:pt x="1300423" y="1931096"/>
                  </a:cubicBezTo>
                  <a:cubicBezTo>
                    <a:pt x="1297929" y="1927358"/>
                    <a:pt x="1292941" y="1923621"/>
                    <a:pt x="1290447" y="1919883"/>
                  </a:cubicBezTo>
                  <a:cubicBezTo>
                    <a:pt x="1285459" y="1909917"/>
                    <a:pt x="1292941" y="1904933"/>
                    <a:pt x="1297929" y="1899950"/>
                  </a:cubicBezTo>
                  <a:cubicBezTo>
                    <a:pt x="1307905" y="1891229"/>
                    <a:pt x="1314141" y="1898704"/>
                    <a:pt x="1320376" y="1904933"/>
                  </a:cubicBezTo>
                  <a:cubicBezTo>
                    <a:pt x="1361527" y="1941063"/>
                    <a:pt x="1420136" y="1923621"/>
                    <a:pt x="1433853" y="1871295"/>
                  </a:cubicBezTo>
                  <a:cubicBezTo>
                    <a:pt x="1436347" y="1861329"/>
                    <a:pt x="1432606" y="1856345"/>
                    <a:pt x="1423877" y="1855100"/>
                  </a:cubicBezTo>
                  <a:cubicBezTo>
                    <a:pt x="1411407" y="1853854"/>
                    <a:pt x="1397690" y="1851362"/>
                    <a:pt x="1385220" y="1858837"/>
                  </a:cubicBezTo>
                  <a:cubicBezTo>
                    <a:pt x="1371503" y="1870050"/>
                    <a:pt x="1356539" y="1888737"/>
                    <a:pt x="1341575" y="1881262"/>
                  </a:cubicBezTo>
                  <a:cubicBezTo>
                    <a:pt x="1317882" y="1870050"/>
                    <a:pt x="1297929" y="1851362"/>
                    <a:pt x="1284213" y="1827691"/>
                  </a:cubicBezTo>
                  <a:cubicBezTo>
                    <a:pt x="1279225" y="1821462"/>
                    <a:pt x="1279225" y="1811495"/>
                    <a:pt x="1270495" y="1806512"/>
                  </a:cubicBezTo>
                  <a:cubicBezTo>
                    <a:pt x="1253037" y="1794053"/>
                    <a:pt x="1235579" y="1776612"/>
                    <a:pt x="1248049" y="1754186"/>
                  </a:cubicBezTo>
                  <a:cubicBezTo>
                    <a:pt x="1264260" y="1729270"/>
                    <a:pt x="1284213" y="1706845"/>
                    <a:pt x="1319129" y="1708090"/>
                  </a:cubicBezTo>
                  <a:cubicBezTo>
                    <a:pt x="1327858" y="1709336"/>
                    <a:pt x="1341575" y="1721795"/>
                    <a:pt x="1344069" y="1706845"/>
                  </a:cubicBezTo>
                  <a:cubicBezTo>
                    <a:pt x="1351551" y="1683174"/>
                    <a:pt x="1380232" y="1666978"/>
                    <a:pt x="1370256" y="1638323"/>
                  </a:cubicBezTo>
                  <a:cubicBezTo>
                    <a:pt x="1366515" y="1629602"/>
                    <a:pt x="1361527" y="1623373"/>
                    <a:pt x="1350304" y="1623373"/>
                  </a:cubicBezTo>
                  <a:cubicBezTo>
                    <a:pt x="1341575" y="1623373"/>
                    <a:pt x="1329105" y="1627111"/>
                    <a:pt x="1321623" y="1622127"/>
                  </a:cubicBezTo>
                  <a:cubicBezTo>
                    <a:pt x="1284213" y="1600948"/>
                    <a:pt x="1245555" y="1582261"/>
                    <a:pt x="1199416" y="1584752"/>
                  </a:cubicBezTo>
                  <a:cubicBezTo>
                    <a:pt x="1189440" y="1585998"/>
                    <a:pt x="1183205" y="1572294"/>
                    <a:pt x="1193181" y="1562327"/>
                  </a:cubicBezTo>
                  <a:cubicBezTo>
                    <a:pt x="1205651" y="1549869"/>
                    <a:pt x="1218121" y="1528689"/>
                    <a:pt x="1238073" y="1543639"/>
                  </a:cubicBezTo>
                  <a:cubicBezTo>
                    <a:pt x="1276731" y="1568556"/>
                    <a:pt x="1324117" y="1576031"/>
                    <a:pt x="1360280" y="1608423"/>
                  </a:cubicBezTo>
                  <a:cubicBezTo>
                    <a:pt x="1375244" y="1623373"/>
                    <a:pt x="1405172" y="1605932"/>
                    <a:pt x="1425124" y="1589736"/>
                  </a:cubicBezTo>
                  <a:cubicBezTo>
                    <a:pt x="1447570" y="1571048"/>
                    <a:pt x="1479993" y="1558590"/>
                    <a:pt x="1450064" y="1518723"/>
                  </a:cubicBezTo>
                  <a:cubicBezTo>
                    <a:pt x="1438841" y="1501281"/>
                    <a:pt x="1461287" y="1487577"/>
                    <a:pt x="1468769" y="1472627"/>
                  </a:cubicBezTo>
                  <a:cubicBezTo>
                    <a:pt x="1476251" y="1460168"/>
                    <a:pt x="1487475" y="1465151"/>
                    <a:pt x="1497451" y="1472627"/>
                  </a:cubicBezTo>
                  <a:cubicBezTo>
                    <a:pt x="1499945" y="1473872"/>
                    <a:pt x="1507427" y="1476364"/>
                    <a:pt x="1508674" y="1473872"/>
                  </a:cubicBezTo>
                  <a:cubicBezTo>
                    <a:pt x="1532367" y="1448956"/>
                    <a:pt x="1558554" y="1460168"/>
                    <a:pt x="1585988" y="1462660"/>
                  </a:cubicBezTo>
                  <a:cubicBezTo>
                    <a:pt x="1610928" y="1465151"/>
                    <a:pt x="1630880" y="1448956"/>
                    <a:pt x="1650833" y="1434005"/>
                  </a:cubicBezTo>
                  <a:cubicBezTo>
                    <a:pt x="1658315" y="1427776"/>
                    <a:pt x="1660809" y="1415318"/>
                    <a:pt x="1654573" y="1410335"/>
                  </a:cubicBezTo>
                  <a:cubicBezTo>
                    <a:pt x="1635868" y="1391647"/>
                    <a:pt x="1629633" y="1360501"/>
                    <a:pt x="1593470" y="1356763"/>
                  </a:cubicBezTo>
                  <a:cubicBezTo>
                    <a:pt x="1551072" y="1351780"/>
                    <a:pt x="1532367" y="1301946"/>
                    <a:pt x="1556060" y="1264571"/>
                  </a:cubicBezTo>
                  <a:cubicBezTo>
                    <a:pt x="1559801" y="1257096"/>
                    <a:pt x="1564789" y="1252113"/>
                    <a:pt x="1573518" y="1252113"/>
                  </a:cubicBezTo>
                  <a:cubicBezTo>
                    <a:pt x="1600952" y="1254604"/>
                    <a:pt x="1608434" y="1238409"/>
                    <a:pt x="1613422" y="1214738"/>
                  </a:cubicBezTo>
                  <a:cubicBezTo>
                    <a:pt x="1623398" y="1172379"/>
                    <a:pt x="1650833" y="1138741"/>
                    <a:pt x="1674525" y="1101366"/>
                  </a:cubicBezTo>
                  <a:cubicBezTo>
                    <a:pt x="1685749" y="1082679"/>
                    <a:pt x="1710689" y="1086416"/>
                    <a:pt x="1728147" y="1081433"/>
                  </a:cubicBezTo>
                  <a:cubicBezTo>
                    <a:pt x="1768051" y="1070220"/>
                    <a:pt x="1785509" y="1035337"/>
                    <a:pt x="1815437" y="1015403"/>
                  </a:cubicBezTo>
                  <a:lnTo>
                    <a:pt x="1815371" y="1016781"/>
                  </a:lnTo>
                  <a:lnTo>
                    <a:pt x="1815381" y="1016766"/>
                  </a:lnTo>
                  <a:cubicBezTo>
                    <a:pt x="1863985" y="986813"/>
                    <a:pt x="1887663" y="935643"/>
                    <a:pt x="1927542" y="899449"/>
                  </a:cubicBezTo>
                  <a:cubicBezTo>
                    <a:pt x="1937512" y="890713"/>
                    <a:pt x="1938759" y="874488"/>
                    <a:pt x="1942497" y="863255"/>
                  </a:cubicBezTo>
                  <a:cubicBezTo>
                    <a:pt x="1949975" y="840790"/>
                    <a:pt x="1960568" y="827997"/>
                    <a:pt x="1973497" y="825033"/>
                  </a:cubicBezTo>
                  <a:close/>
                  <a:moveTo>
                    <a:pt x="4688638" y="328515"/>
                  </a:moveTo>
                  <a:cubicBezTo>
                    <a:pt x="4747287" y="378361"/>
                    <a:pt x="4792209" y="440669"/>
                    <a:pt x="4847115" y="493008"/>
                  </a:cubicBezTo>
                  <a:cubicBezTo>
                    <a:pt x="4857098" y="516685"/>
                    <a:pt x="4877064" y="530393"/>
                    <a:pt x="4899525" y="540362"/>
                  </a:cubicBezTo>
                  <a:cubicBezTo>
                    <a:pt x="4902021" y="540362"/>
                    <a:pt x="4904516" y="540362"/>
                    <a:pt x="4905764" y="540362"/>
                  </a:cubicBezTo>
                  <a:lnTo>
                    <a:pt x="4913251" y="546593"/>
                  </a:lnTo>
                  <a:cubicBezTo>
                    <a:pt x="4940704" y="586470"/>
                    <a:pt x="4983131" y="612639"/>
                    <a:pt x="5016823" y="647532"/>
                  </a:cubicBezTo>
                  <a:cubicBezTo>
                    <a:pt x="5030549" y="656255"/>
                    <a:pt x="5041780" y="667470"/>
                    <a:pt x="5051763" y="681178"/>
                  </a:cubicBezTo>
                  <a:cubicBezTo>
                    <a:pt x="5102925" y="758440"/>
                    <a:pt x="5161574" y="826979"/>
                    <a:pt x="5218975" y="899256"/>
                  </a:cubicBezTo>
                  <a:cubicBezTo>
                    <a:pt x="5227710" y="910471"/>
                    <a:pt x="5232702" y="926671"/>
                    <a:pt x="5243932" y="937887"/>
                  </a:cubicBezTo>
                  <a:cubicBezTo>
                    <a:pt x="5247676" y="946610"/>
                    <a:pt x="5257659" y="952841"/>
                    <a:pt x="5257659" y="962810"/>
                  </a:cubicBezTo>
                  <a:cubicBezTo>
                    <a:pt x="5253915" y="1003933"/>
                    <a:pt x="5235197" y="1041318"/>
                    <a:pt x="5250172" y="1083687"/>
                  </a:cubicBezTo>
                  <a:cubicBezTo>
                    <a:pt x="5253915" y="1096149"/>
                    <a:pt x="5246428" y="1111103"/>
                    <a:pt x="5236445" y="1123564"/>
                  </a:cubicBezTo>
                  <a:cubicBezTo>
                    <a:pt x="5181540" y="1163442"/>
                    <a:pt x="5117899" y="1172165"/>
                    <a:pt x="5051763" y="1168426"/>
                  </a:cubicBezTo>
                  <a:cubicBezTo>
                    <a:pt x="5015575" y="1167180"/>
                    <a:pt x="4990618" y="1197088"/>
                    <a:pt x="4956926" y="1202072"/>
                  </a:cubicBezTo>
                  <a:cubicBezTo>
                    <a:pt x="4946943" y="1203319"/>
                    <a:pt x="4944448" y="1217026"/>
                    <a:pt x="4951935" y="1226996"/>
                  </a:cubicBezTo>
                  <a:cubicBezTo>
                    <a:pt x="4956926" y="1235719"/>
                    <a:pt x="4964413" y="1243196"/>
                    <a:pt x="4969405" y="1251919"/>
                  </a:cubicBezTo>
                  <a:cubicBezTo>
                    <a:pt x="4973148" y="1258150"/>
                    <a:pt x="4980635" y="1266873"/>
                    <a:pt x="4976892" y="1274350"/>
                  </a:cubicBezTo>
                  <a:cubicBezTo>
                    <a:pt x="4969405" y="1286811"/>
                    <a:pt x="4960670" y="1276842"/>
                    <a:pt x="4953183" y="1275596"/>
                  </a:cubicBezTo>
                  <a:cubicBezTo>
                    <a:pt x="4929473" y="1273103"/>
                    <a:pt x="4905764" y="1270611"/>
                    <a:pt x="4887046" y="1289304"/>
                  </a:cubicBezTo>
                  <a:cubicBezTo>
                    <a:pt x="4874568" y="1304257"/>
                    <a:pt x="4870824" y="1315473"/>
                    <a:pt x="4892038" y="1325442"/>
                  </a:cubicBezTo>
                  <a:cubicBezTo>
                    <a:pt x="4924482" y="1339150"/>
                    <a:pt x="4940704" y="1361581"/>
                    <a:pt x="4958174" y="1395227"/>
                  </a:cubicBezTo>
                  <a:cubicBezTo>
                    <a:pt x="4978140" y="1436350"/>
                    <a:pt x="4971900" y="1472489"/>
                    <a:pt x="4971900" y="1511120"/>
                  </a:cubicBezTo>
                  <a:cubicBezTo>
                    <a:pt x="4973148" y="1527320"/>
                    <a:pt x="4968157" y="1548505"/>
                    <a:pt x="4994362" y="1550997"/>
                  </a:cubicBezTo>
                  <a:cubicBezTo>
                    <a:pt x="5010584" y="1553489"/>
                    <a:pt x="5033045" y="1523581"/>
                    <a:pt x="5030549" y="1503643"/>
                  </a:cubicBezTo>
                  <a:cubicBezTo>
                    <a:pt x="5024310" y="1476227"/>
                    <a:pt x="5043028" y="1467504"/>
                    <a:pt x="5061746" y="1474981"/>
                  </a:cubicBezTo>
                  <a:cubicBezTo>
                    <a:pt x="5084207" y="1484951"/>
                    <a:pt x="5105421" y="1483704"/>
                    <a:pt x="5127882" y="1487443"/>
                  </a:cubicBezTo>
                  <a:cubicBezTo>
                    <a:pt x="5140361" y="1489935"/>
                    <a:pt x="5156583" y="1489935"/>
                    <a:pt x="5160326" y="1507381"/>
                  </a:cubicBezTo>
                  <a:cubicBezTo>
                    <a:pt x="5162822" y="1524828"/>
                    <a:pt x="5145352" y="1527320"/>
                    <a:pt x="5134121" y="1529812"/>
                  </a:cubicBezTo>
                  <a:cubicBezTo>
                    <a:pt x="5092942" y="1539781"/>
                    <a:pt x="5079216" y="1575920"/>
                    <a:pt x="5056754" y="1603336"/>
                  </a:cubicBezTo>
                  <a:cubicBezTo>
                    <a:pt x="5048019" y="1613305"/>
                    <a:pt x="5041780" y="1627013"/>
                    <a:pt x="5033045" y="1639474"/>
                  </a:cubicBezTo>
                  <a:cubicBezTo>
                    <a:pt x="5014327" y="1663151"/>
                    <a:pt x="4995610" y="1691813"/>
                    <a:pt x="4956926" y="1668136"/>
                  </a:cubicBezTo>
                  <a:cubicBezTo>
                    <a:pt x="4943200" y="1659413"/>
                    <a:pt x="4934465" y="1673120"/>
                    <a:pt x="4925730" y="1680597"/>
                  </a:cubicBezTo>
                  <a:cubicBezTo>
                    <a:pt x="4918243" y="1691813"/>
                    <a:pt x="4921986" y="1696797"/>
                    <a:pt x="4933217" y="1698044"/>
                  </a:cubicBezTo>
                  <a:cubicBezTo>
                    <a:pt x="4939456" y="1698044"/>
                    <a:pt x="4945695" y="1698044"/>
                    <a:pt x="4950687" y="1696797"/>
                  </a:cubicBezTo>
                  <a:cubicBezTo>
                    <a:pt x="4988122" y="1680597"/>
                    <a:pt x="5004345" y="1706767"/>
                    <a:pt x="5021814" y="1731690"/>
                  </a:cubicBezTo>
                  <a:cubicBezTo>
                    <a:pt x="5038037" y="1755367"/>
                    <a:pt x="5034293" y="1777798"/>
                    <a:pt x="5019319" y="1801475"/>
                  </a:cubicBezTo>
                  <a:cubicBezTo>
                    <a:pt x="4989370" y="1851321"/>
                    <a:pt x="4958174" y="1899921"/>
                    <a:pt x="4908260" y="1932321"/>
                  </a:cubicBezTo>
                  <a:cubicBezTo>
                    <a:pt x="4902021" y="1936060"/>
                    <a:pt x="4892038" y="1941045"/>
                    <a:pt x="4895781" y="1949768"/>
                  </a:cubicBezTo>
                  <a:cubicBezTo>
                    <a:pt x="4900773" y="1959737"/>
                    <a:pt x="4910756" y="1960983"/>
                    <a:pt x="4920738" y="1962229"/>
                  </a:cubicBezTo>
                  <a:cubicBezTo>
                    <a:pt x="4929473" y="1962229"/>
                    <a:pt x="4940704" y="1949768"/>
                    <a:pt x="4946943" y="1963475"/>
                  </a:cubicBezTo>
                  <a:cubicBezTo>
                    <a:pt x="4951935" y="1973445"/>
                    <a:pt x="4940704" y="1980922"/>
                    <a:pt x="4935713" y="1989645"/>
                  </a:cubicBezTo>
                  <a:cubicBezTo>
                    <a:pt x="4923234" y="2012076"/>
                    <a:pt x="4918243" y="2029522"/>
                    <a:pt x="4925730" y="2060676"/>
                  </a:cubicBezTo>
                  <a:cubicBezTo>
                    <a:pt x="4935713" y="2098061"/>
                    <a:pt x="4946943" y="2105538"/>
                    <a:pt x="4979387" y="2110522"/>
                  </a:cubicBezTo>
                  <a:cubicBezTo>
                    <a:pt x="5000601" y="2111768"/>
                    <a:pt x="5018071" y="2151645"/>
                    <a:pt x="5014327" y="2175322"/>
                  </a:cubicBezTo>
                  <a:cubicBezTo>
                    <a:pt x="5010584" y="2202738"/>
                    <a:pt x="5006840" y="2230153"/>
                    <a:pt x="5031797" y="2251338"/>
                  </a:cubicBezTo>
                  <a:cubicBezTo>
                    <a:pt x="5045524" y="2263800"/>
                    <a:pt x="5035541" y="2278754"/>
                    <a:pt x="5030549" y="2291215"/>
                  </a:cubicBezTo>
                  <a:cubicBezTo>
                    <a:pt x="5024310" y="2308661"/>
                    <a:pt x="5026806" y="2319877"/>
                    <a:pt x="5039284" y="2332338"/>
                  </a:cubicBezTo>
                  <a:cubicBezTo>
                    <a:pt x="5049267" y="2339815"/>
                    <a:pt x="5058002" y="2351031"/>
                    <a:pt x="5065489" y="2361000"/>
                  </a:cubicBezTo>
                  <a:cubicBezTo>
                    <a:pt x="5076720" y="2378446"/>
                    <a:pt x="5089199" y="2385923"/>
                    <a:pt x="5109164" y="2377200"/>
                  </a:cubicBezTo>
                  <a:cubicBezTo>
                    <a:pt x="5126634" y="2368477"/>
                    <a:pt x="5146600" y="2382185"/>
                    <a:pt x="5162822" y="2373462"/>
                  </a:cubicBezTo>
                  <a:cubicBezTo>
                    <a:pt x="5165318" y="2373462"/>
                    <a:pt x="5171557" y="2377200"/>
                    <a:pt x="5171557" y="2378446"/>
                  </a:cubicBezTo>
                  <a:cubicBezTo>
                    <a:pt x="5171557" y="2398385"/>
                    <a:pt x="5176548" y="2414585"/>
                    <a:pt x="5187779" y="2433277"/>
                  </a:cubicBezTo>
                  <a:cubicBezTo>
                    <a:pt x="5199010" y="2453216"/>
                    <a:pt x="5184035" y="2473154"/>
                    <a:pt x="5161574" y="2483124"/>
                  </a:cubicBezTo>
                  <a:cubicBezTo>
                    <a:pt x="5149096" y="2488108"/>
                    <a:pt x="5155335" y="2496831"/>
                    <a:pt x="5155335" y="2504308"/>
                  </a:cubicBezTo>
                  <a:cubicBezTo>
                    <a:pt x="5159078" y="2524247"/>
                    <a:pt x="5160326" y="2541693"/>
                    <a:pt x="5141608" y="2555401"/>
                  </a:cubicBezTo>
                  <a:cubicBezTo>
                    <a:pt x="5139113" y="2559139"/>
                    <a:pt x="5134121" y="2561632"/>
                    <a:pt x="5136617" y="2569109"/>
                  </a:cubicBezTo>
                  <a:cubicBezTo>
                    <a:pt x="5151591" y="2600263"/>
                    <a:pt x="5186531" y="2618955"/>
                    <a:pt x="5222719" y="2611478"/>
                  </a:cubicBezTo>
                  <a:cubicBezTo>
                    <a:pt x="5226462" y="2611478"/>
                    <a:pt x="5228958" y="2612724"/>
                    <a:pt x="5236445" y="2613970"/>
                  </a:cubicBezTo>
                  <a:cubicBezTo>
                    <a:pt x="5218975" y="2633909"/>
                    <a:pt x="5216480" y="2663817"/>
                    <a:pt x="5181540" y="2665063"/>
                  </a:cubicBezTo>
                  <a:cubicBezTo>
                    <a:pt x="5169061" y="2665063"/>
                    <a:pt x="5164070" y="2713663"/>
                    <a:pt x="5176548" y="2729863"/>
                  </a:cubicBezTo>
                  <a:cubicBezTo>
                    <a:pt x="5199010" y="2759771"/>
                    <a:pt x="5197762" y="2788432"/>
                    <a:pt x="5174053" y="2817094"/>
                  </a:cubicBezTo>
                  <a:cubicBezTo>
                    <a:pt x="5169061" y="2823325"/>
                    <a:pt x="5165318" y="2832048"/>
                    <a:pt x="5161574" y="2840771"/>
                  </a:cubicBezTo>
                  <a:cubicBezTo>
                    <a:pt x="5159078" y="2847002"/>
                    <a:pt x="5155335" y="2851987"/>
                    <a:pt x="5161574" y="2858217"/>
                  </a:cubicBezTo>
                  <a:cubicBezTo>
                    <a:pt x="5167813" y="2863202"/>
                    <a:pt x="5174053" y="2859464"/>
                    <a:pt x="5179044" y="2855725"/>
                  </a:cubicBezTo>
                  <a:cubicBezTo>
                    <a:pt x="5186531" y="2849494"/>
                    <a:pt x="5192770" y="2838279"/>
                    <a:pt x="5204001" y="2847002"/>
                  </a:cubicBezTo>
                  <a:cubicBezTo>
                    <a:pt x="5213984" y="2855725"/>
                    <a:pt x="5206497" y="2865694"/>
                    <a:pt x="5205249" y="2874417"/>
                  </a:cubicBezTo>
                  <a:cubicBezTo>
                    <a:pt x="5199010" y="2910556"/>
                    <a:pt x="5213984" y="2941710"/>
                    <a:pt x="5230206" y="2974110"/>
                  </a:cubicBezTo>
                  <a:cubicBezTo>
                    <a:pt x="5242685" y="3000279"/>
                    <a:pt x="5251419" y="3030187"/>
                    <a:pt x="5253915" y="3060095"/>
                  </a:cubicBezTo>
                  <a:cubicBezTo>
                    <a:pt x="5255163" y="3076295"/>
                    <a:pt x="5231454" y="3081280"/>
                    <a:pt x="5218975" y="3091249"/>
                  </a:cubicBezTo>
                  <a:cubicBezTo>
                    <a:pt x="5211488" y="3082526"/>
                    <a:pt x="5218975" y="3073803"/>
                    <a:pt x="5216480" y="3065080"/>
                  </a:cubicBezTo>
                  <a:cubicBezTo>
                    <a:pt x="5215232" y="3055110"/>
                    <a:pt x="5207745" y="3050126"/>
                    <a:pt x="5199010" y="3050126"/>
                  </a:cubicBezTo>
                  <a:cubicBezTo>
                    <a:pt x="5187779" y="3050126"/>
                    <a:pt x="5191523" y="3060095"/>
                    <a:pt x="5191523" y="3067572"/>
                  </a:cubicBezTo>
                  <a:cubicBezTo>
                    <a:pt x="5190275" y="3083772"/>
                    <a:pt x="5192770" y="3099972"/>
                    <a:pt x="5181540" y="3114926"/>
                  </a:cubicBezTo>
                  <a:cubicBezTo>
                    <a:pt x="5174053" y="3124895"/>
                    <a:pt x="5180292" y="3134865"/>
                    <a:pt x="5186531" y="3142342"/>
                  </a:cubicBezTo>
                  <a:cubicBezTo>
                    <a:pt x="5196514" y="3154803"/>
                    <a:pt x="5197762" y="3169757"/>
                    <a:pt x="5196514" y="3184711"/>
                  </a:cubicBezTo>
                  <a:cubicBezTo>
                    <a:pt x="5169061" y="3182219"/>
                    <a:pt x="5170309" y="3156049"/>
                    <a:pt x="5160326" y="3138603"/>
                  </a:cubicBezTo>
                  <a:cubicBezTo>
                    <a:pt x="5154087" y="3129880"/>
                    <a:pt x="5155335" y="3118665"/>
                    <a:pt x="5149096" y="3108695"/>
                  </a:cubicBezTo>
                  <a:cubicBezTo>
                    <a:pt x="5134121" y="3077541"/>
                    <a:pt x="5126634" y="3042649"/>
                    <a:pt x="5132873" y="3006510"/>
                  </a:cubicBezTo>
                  <a:cubicBezTo>
                    <a:pt x="5134121" y="2992803"/>
                    <a:pt x="5132873" y="2977849"/>
                    <a:pt x="5129130" y="2964141"/>
                  </a:cubicBezTo>
                  <a:cubicBezTo>
                    <a:pt x="5102925" y="2865694"/>
                    <a:pt x="5095438" y="2764755"/>
                    <a:pt x="5097934" y="2663817"/>
                  </a:cubicBezTo>
                  <a:cubicBezTo>
                    <a:pt x="5099181" y="2569109"/>
                    <a:pt x="5072976" y="2486862"/>
                    <a:pt x="5031797" y="2405862"/>
                  </a:cubicBezTo>
                  <a:cubicBezTo>
                    <a:pt x="5014327" y="2372216"/>
                    <a:pt x="4995610" y="2338569"/>
                    <a:pt x="4986875" y="2299938"/>
                  </a:cubicBezTo>
                  <a:cubicBezTo>
                    <a:pt x="4981883" y="2275015"/>
                    <a:pt x="4980635" y="2250092"/>
                    <a:pt x="4985627" y="2225169"/>
                  </a:cubicBezTo>
                  <a:cubicBezTo>
                    <a:pt x="4995610" y="2181553"/>
                    <a:pt x="4984379" y="2160369"/>
                    <a:pt x="4945695" y="2137938"/>
                  </a:cubicBezTo>
                  <a:cubicBezTo>
                    <a:pt x="4908260" y="2116753"/>
                    <a:pt x="4868329" y="2099307"/>
                    <a:pt x="4825902" y="2091830"/>
                  </a:cubicBezTo>
                  <a:cubicBezTo>
                    <a:pt x="4787218" y="2084353"/>
                    <a:pt x="4769748" y="2050707"/>
                    <a:pt x="4744791" y="2027030"/>
                  </a:cubicBezTo>
                  <a:cubicBezTo>
                    <a:pt x="4734808" y="2018306"/>
                    <a:pt x="4741047" y="2002106"/>
                    <a:pt x="4749782" y="1990891"/>
                  </a:cubicBezTo>
                  <a:cubicBezTo>
                    <a:pt x="4762261" y="1974691"/>
                    <a:pt x="4779731" y="1964722"/>
                    <a:pt x="4797201" y="1957245"/>
                  </a:cubicBezTo>
                  <a:cubicBezTo>
                    <a:pt x="4867081" y="1929829"/>
                    <a:pt x="4923234" y="1883721"/>
                    <a:pt x="4970653" y="1828890"/>
                  </a:cubicBezTo>
                  <a:cubicBezTo>
                    <a:pt x="4985627" y="1811444"/>
                    <a:pt x="4990618" y="1792752"/>
                    <a:pt x="4993114" y="1770321"/>
                  </a:cubicBezTo>
                  <a:cubicBezTo>
                    <a:pt x="4995610" y="1751628"/>
                    <a:pt x="4983131" y="1739167"/>
                    <a:pt x="4966909" y="1734182"/>
                  </a:cubicBezTo>
                  <a:cubicBezTo>
                    <a:pt x="4950687" y="1727951"/>
                    <a:pt x="4943200" y="1740413"/>
                    <a:pt x="4935713" y="1752875"/>
                  </a:cubicBezTo>
                  <a:cubicBezTo>
                    <a:pt x="4912003" y="1789013"/>
                    <a:pt x="4892038" y="1795244"/>
                    <a:pt x="4853354" y="1784029"/>
                  </a:cubicBezTo>
                  <a:cubicBezTo>
                    <a:pt x="4825902" y="1776552"/>
                    <a:pt x="4799697" y="1770321"/>
                    <a:pt x="4775987" y="1755367"/>
                  </a:cubicBezTo>
                  <a:cubicBezTo>
                    <a:pt x="4761013" y="1745398"/>
                    <a:pt x="4753526" y="1732936"/>
                    <a:pt x="4754774" y="1714244"/>
                  </a:cubicBezTo>
                  <a:cubicBezTo>
                    <a:pt x="4759765" y="1670628"/>
                    <a:pt x="4744791" y="1631997"/>
                    <a:pt x="4729817" y="1592120"/>
                  </a:cubicBezTo>
                  <a:cubicBezTo>
                    <a:pt x="4726073" y="1585889"/>
                    <a:pt x="4723578" y="1577166"/>
                    <a:pt x="4713595" y="1578412"/>
                  </a:cubicBezTo>
                  <a:cubicBezTo>
                    <a:pt x="4704860" y="1580905"/>
                    <a:pt x="4704860" y="1588382"/>
                    <a:pt x="4704860" y="1594612"/>
                  </a:cubicBezTo>
                  <a:cubicBezTo>
                    <a:pt x="4703612" y="1618289"/>
                    <a:pt x="4692381" y="1639474"/>
                    <a:pt x="4686142" y="1660659"/>
                  </a:cubicBezTo>
                  <a:cubicBezTo>
                    <a:pt x="4677407" y="1691813"/>
                    <a:pt x="4651202" y="1710505"/>
                    <a:pt x="4623749" y="1714244"/>
                  </a:cubicBezTo>
                  <a:cubicBezTo>
                    <a:pt x="4593801" y="1716736"/>
                    <a:pt x="4560109" y="1710505"/>
                    <a:pt x="4542639" y="1678105"/>
                  </a:cubicBezTo>
                  <a:cubicBezTo>
                    <a:pt x="4531408" y="1656920"/>
                    <a:pt x="4515186" y="1646951"/>
                    <a:pt x="4491477" y="1644459"/>
                  </a:cubicBezTo>
                  <a:cubicBezTo>
                    <a:pt x="4452794" y="1640720"/>
                    <a:pt x="4429084" y="1615797"/>
                    <a:pt x="4407871" y="1587136"/>
                  </a:cubicBezTo>
                  <a:cubicBezTo>
                    <a:pt x="4432828" y="1565951"/>
                    <a:pt x="4447802" y="1541028"/>
                    <a:pt x="4447802" y="1507381"/>
                  </a:cubicBezTo>
                  <a:cubicBezTo>
                    <a:pt x="4447802" y="1489935"/>
                    <a:pt x="4457785" y="1483704"/>
                    <a:pt x="4472759" y="1476227"/>
                  </a:cubicBezTo>
                  <a:cubicBezTo>
                    <a:pt x="4532656" y="1446320"/>
                    <a:pt x="4586314" y="1468750"/>
                    <a:pt x="4639971" y="1496166"/>
                  </a:cubicBezTo>
                  <a:cubicBezTo>
                    <a:pt x="4648706" y="1499904"/>
                    <a:pt x="4654946" y="1508628"/>
                    <a:pt x="4664928" y="1502397"/>
                  </a:cubicBezTo>
                  <a:cubicBezTo>
                    <a:pt x="4673663" y="1497412"/>
                    <a:pt x="4672416" y="1486197"/>
                    <a:pt x="4668672" y="1478720"/>
                  </a:cubicBezTo>
                  <a:cubicBezTo>
                    <a:pt x="4659937" y="1458781"/>
                    <a:pt x="4669920" y="1438843"/>
                    <a:pt x="4669920" y="1416412"/>
                  </a:cubicBezTo>
                  <a:cubicBezTo>
                    <a:pt x="4653698" y="1422643"/>
                    <a:pt x="4651202" y="1432612"/>
                    <a:pt x="4653698" y="1446320"/>
                  </a:cubicBezTo>
                  <a:cubicBezTo>
                    <a:pt x="4661185" y="1472489"/>
                    <a:pt x="4648706" y="1472489"/>
                    <a:pt x="4629989" y="1466258"/>
                  </a:cubicBezTo>
                  <a:cubicBezTo>
                    <a:pt x="4626245" y="1465012"/>
                    <a:pt x="4631236" y="1466258"/>
                    <a:pt x="4627493" y="1465012"/>
                  </a:cubicBezTo>
                  <a:cubicBezTo>
                    <a:pt x="4555117" y="1443827"/>
                    <a:pt x="4537647" y="1405196"/>
                    <a:pt x="4572587" y="1331673"/>
                  </a:cubicBezTo>
                  <a:cubicBezTo>
                    <a:pt x="4586314" y="1304257"/>
                    <a:pt x="4610023" y="1283073"/>
                    <a:pt x="4628741" y="1258150"/>
                  </a:cubicBezTo>
                  <a:cubicBezTo>
                    <a:pt x="4638724" y="1241950"/>
                    <a:pt x="4657441" y="1245688"/>
                    <a:pt x="4674911" y="1244442"/>
                  </a:cubicBezTo>
                  <a:cubicBezTo>
                    <a:pt x="4679903" y="1243196"/>
                    <a:pt x="4688638" y="1241950"/>
                    <a:pt x="4688638" y="1233226"/>
                  </a:cubicBezTo>
                  <a:cubicBezTo>
                    <a:pt x="4687390" y="1224503"/>
                    <a:pt x="4678655" y="1225749"/>
                    <a:pt x="4672416" y="1226996"/>
                  </a:cubicBezTo>
                  <a:cubicBezTo>
                    <a:pt x="4648706" y="1231980"/>
                    <a:pt x="4632484" y="1223257"/>
                    <a:pt x="4618758" y="1204565"/>
                  </a:cubicBezTo>
                  <a:cubicBezTo>
                    <a:pt x="4598792" y="1177149"/>
                    <a:pt x="4570092" y="1183380"/>
                    <a:pt x="4542639" y="1185872"/>
                  </a:cubicBezTo>
                  <a:cubicBezTo>
                    <a:pt x="4491477" y="1189611"/>
                    <a:pt x="4466520" y="1154718"/>
                    <a:pt x="4480246" y="1106118"/>
                  </a:cubicBezTo>
                  <a:cubicBezTo>
                    <a:pt x="4488981" y="1073718"/>
                    <a:pt x="4501460" y="1045056"/>
                    <a:pt x="4526417" y="1021379"/>
                  </a:cubicBezTo>
                  <a:cubicBezTo>
                    <a:pt x="4542639" y="1007672"/>
                    <a:pt x="4537647" y="991472"/>
                    <a:pt x="4527665" y="976518"/>
                  </a:cubicBezTo>
                  <a:cubicBezTo>
                    <a:pt x="4508947" y="947856"/>
                    <a:pt x="4511442" y="922933"/>
                    <a:pt x="4532656" y="895517"/>
                  </a:cubicBezTo>
                  <a:cubicBezTo>
                    <a:pt x="4567596" y="850656"/>
                    <a:pt x="4550126" y="803302"/>
                    <a:pt x="4535152" y="757194"/>
                  </a:cubicBezTo>
                  <a:cubicBezTo>
                    <a:pt x="4530160" y="743486"/>
                    <a:pt x="4520177" y="732271"/>
                    <a:pt x="4513938" y="719809"/>
                  </a:cubicBezTo>
                  <a:cubicBezTo>
                    <a:pt x="4507699" y="706101"/>
                    <a:pt x="4507699" y="692393"/>
                    <a:pt x="4513938" y="678686"/>
                  </a:cubicBezTo>
                  <a:cubicBezTo>
                    <a:pt x="4527665" y="643793"/>
                    <a:pt x="4522673" y="626347"/>
                    <a:pt x="4487733" y="613885"/>
                  </a:cubicBezTo>
                  <a:cubicBezTo>
                    <a:pt x="4452794" y="601424"/>
                    <a:pt x="4425341" y="577747"/>
                    <a:pt x="4396640" y="556562"/>
                  </a:cubicBezTo>
                  <a:cubicBezTo>
                    <a:pt x="4374179" y="539116"/>
                    <a:pt x="4374179" y="529147"/>
                    <a:pt x="4397888" y="515439"/>
                  </a:cubicBezTo>
                  <a:cubicBezTo>
                    <a:pt x="4424093" y="501731"/>
                    <a:pt x="4436571" y="475562"/>
                    <a:pt x="4460281" y="458116"/>
                  </a:cubicBezTo>
                  <a:cubicBezTo>
                    <a:pt x="4487733" y="438177"/>
                    <a:pt x="4518930" y="439423"/>
                    <a:pt x="4547630" y="430700"/>
                  </a:cubicBezTo>
                  <a:cubicBezTo>
                    <a:pt x="4563852" y="426962"/>
                    <a:pt x="4567596" y="440669"/>
                    <a:pt x="4562604" y="454377"/>
                  </a:cubicBezTo>
                  <a:cubicBezTo>
                    <a:pt x="4552622" y="481793"/>
                    <a:pt x="4542639" y="507962"/>
                    <a:pt x="4511442" y="516685"/>
                  </a:cubicBezTo>
                  <a:cubicBezTo>
                    <a:pt x="4517682" y="530393"/>
                    <a:pt x="4527665" y="527901"/>
                    <a:pt x="4535152" y="527901"/>
                  </a:cubicBezTo>
                  <a:cubicBezTo>
                    <a:pt x="4546382" y="529147"/>
                    <a:pt x="4556365" y="530393"/>
                    <a:pt x="4560109" y="540362"/>
                  </a:cubicBezTo>
                  <a:cubicBezTo>
                    <a:pt x="4567596" y="566531"/>
                    <a:pt x="4588809" y="571516"/>
                    <a:pt x="4612519" y="571516"/>
                  </a:cubicBezTo>
                  <a:cubicBezTo>
                    <a:pt x="4592553" y="574008"/>
                    <a:pt x="4580074" y="564039"/>
                    <a:pt x="4568844" y="550331"/>
                  </a:cubicBezTo>
                  <a:cubicBezTo>
                    <a:pt x="4556365" y="535377"/>
                    <a:pt x="4557613" y="516685"/>
                    <a:pt x="4557613" y="500485"/>
                  </a:cubicBezTo>
                  <a:cubicBezTo>
                    <a:pt x="4557613" y="488023"/>
                    <a:pt x="4566348" y="483039"/>
                    <a:pt x="4577579" y="481793"/>
                  </a:cubicBezTo>
                  <a:cubicBezTo>
                    <a:pt x="4586314" y="479300"/>
                    <a:pt x="4595049" y="481793"/>
                    <a:pt x="4603784" y="483039"/>
                  </a:cubicBezTo>
                  <a:cubicBezTo>
                    <a:pt x="4644963" y="485531"/>
                    <a:pt x="4658689" y="471823"/>
                    <a:pt x="4651202" y="431946"/>
                  </a:cubicBezTo>
                  <a:cubicBezTo>
                    <a:pt x="4649954" y="418239"/>
                    <a:pt x="4644963" y="405777"/>
                    <a:pt x="4642467" y="393315"/>
                  </a:cubicBezTo>
                  <a:cubicBezTo>
                    <a:pt x="4637476" y="362161"/>
                    <a:pt x="4656193" y="337238"/>
                    <a:pt x="4688638" y="328515"/>
                  </a:cubicBezTo>
                  <a:close/>
                  <a:moveTo>
                    <a:pt x="997488" y="245764"/>
                  </a:moveTo>
                  <a:cubicBezTo>
                    <a:pt x="1003625" y="246699"/>
                    <a:pt x="1009610" y="249752"/>
                    <a:pt x="1015368" y="256468"/>
                  </a:cubicBezTo>
                  <a:cubicBezTo>
                    <a:pt x="1005670" y="272343"/>
                    <a:pt x="985063" y="277228"/>
                    <a:pt x="976578" y="294324"/>
                  </a:cubicBezTo>
                  <a:cubicBezTo>
                    <a:pt x="971729" y="294324"/>
                    <a:pt x="968093" y="294324"/>
                    <a:pt x="964456" y="294324"/>
                  </a:cubicBezTo>
                  <a:cubicBezTo>
                    <a:pt x="948697" y="291882"/>
                    <a:pt x="945061" y="278449"/>
                    <a:pt x="937788" y="268680"/>
                  </a:cubicBezTo>
                  <a:cubicBezTo>
                    <a:pt x="934151" y="262574"/>
                    <a:pt x="935363" y="251584"/>
                    <a:pt x="940212" y="252805"/>
                  </a:cubicBezTo>
                  <a:cubicBezTo>
                    <a:pt x="959304" y="259216"/>
                    <a:pt x="979078" y="242959"/>
                    <a:pt x="997488" y="245764"/>
                  </a:cubicBezTo>
                  <a:close/>
                  <a:moveTo>
                    <a:pt x="990434" y="55"/>
                  </a:moveTo>
                  <a:cubicBezTo>
                    <a:pt x="1038968" y="28671"/>
                    <a:pt x="1091236" y="49822"/>
                    <a:pt x="1131059" y="92124"/>
                  </a:cubicBezTo>
                  <a:cubicBezTo>
                    <a:pt x="1138526" y="100833"/>
                    <a:pt x="1148482" y="99589"/>
                    <a:pt x="1157194" y="100833"/>
                  </a:cubicBezTo>
                  <a:cubicBezTo>
                    <a:pt x="1179594" y="100833"/>
                    <a:pt x="1195772" y="113275"/>
                    <a:pt x="1213195" y="124472"/>
                  </a:cubicBezTo>
                  <a:cubicBezTo>
                    <a:pt x="1167149" y="155577"/>
                    <a:pt x="1121104" y="186681"/>
                    <a:pt x="1075058" y="217785"/>
                  </a:cubicBezTo>
                  <a:cubicBezTo>
                    <a:pt x="1068836" y="211564"/>
                    <a:pt x="1057635" y="207832"/>
                    <a:pt x="1057635" y="199122"/>
                  </a:cubicBezTo>
                  <a:cubicBezTo>
                    <a:pt x="1053902" y="165530"/>
                    <a:pt x="1021545" y="168018"/>
                    <a:pt x="1001634" y="155577"/>
                  </a:cubicBezTo>
                  <a:cubicBezTo>
                    <a:pt x="986700" y="146867"/>
                    <a:pt x="984211" y="163042"/>
                    <a:pt x="984211" y="175483"/>
                  </a:cubicBezTo>
                  <a:cubicBezTo>
                    <a:pt x="984211" y="182948"/>
                    <a:pt x="991678" y="190413"/>
                    <a:pt x="994167" y="199122"/>
                  </a:cubicBezTo>
                  <a:cubicBezTo>
                    <a:pt x="1002878" y="216541"/>
                    <a:pt x="992922" y="228983"/>
                    <a:pt x="979233" y="237692"/>
                  </a:cubicBezTo>
                  <a:cubicBezTo>
                    <a:pt x="964299" y="247645"/>
                    <a:pt x="956833" y="236448"/>
                    <a:pt x="948121" y="224006"/>
                  </a:cubicBezTo>
                  <a:cubicBezTo>
                    <a:pt x="943143" y="217785"/>
                    <a:pt x="941899" y="201611"/>
                    <a:pt x="929454" y="206587"/>
                  </a:cubicBezTo>
                  <a:cubicBezTo>
                    <a:pt x="918254" y="211564"/>
                    <a:pt x="920743" y="225250"/>
                    <a:pt x="925721" y="236448"/>
                  </a:cubicBezTo>
                  <a:cubicBezTo>
                    <a:pt x="930699" y="251378"/>
                    <a:pt x="931943" y="267552"/>
                    <a:pt x="913276" y="275017"/>
                  </a:cubicBezTo>
                  <a:cubicBezTo>
                    <a:pt x="894609" y="282482"/>
                    <a:pt x="879675" y="275017"/>
                    <a:pt x="867230" y="260087"/>
                  </a:cubicBezTo>
                  <a:cubicBezTo>
                    <a:pt x="834874" y="224006"/>
                    <a:pt x="817451" y="222762"/>
                    <a:pt x="787584" y="261331"/>
                  </a:cubicBezTo>
                  <a:cubicBezTo>
                    <a:pt x="768917" y="287459"/>
                    <a:pt x="741538" y="293679"/>
                    <a:pt x="716648" y="306121"/>
                  </a:cubicBezTo>
                  <a:cubicBezTo>
                    <a:pt x="693003" y="317319"/>
                    <a:pt x="678070" y="332249"/>
                    <a:pt x="666869" y="355888"/>
                  </a:cubicBezTo>
                  <a:cubicBezTo>
                    <a:pt x="650691" y="391969"/>
                    <a:pt x="646958" y="393213"/>
                    <a:pt x="618335" y="363353"/>
                  </a:cubicBezTo>
                  <a:cubicBezTo>
                    <a:pt x="610868" y="354644"/>
                    <a:pt x="599668" y="348423"/>
                    <a:pt x="597179" y="338469"/>
                  </a:cubicBezTo>
                  <a:cubicBezTo>
                    <a:pt x="588467" y="306121"/>
                    <a:pt x="573534" y="314830"/>
                    <a:pt x="556111" y="329760"/>
                  </a:cubicBezTo>
                  <a:cubicBezTo>
                    <a:pt x="549889" y="335981"/>
                    <a:pt x="544911" y="344690"/>
                    <a:pt x="533710" y="337225"/>
                  </a:cubicBezTo>
                  <a:cubicBezTo>
                    <a:pt x="534955" y="322295"/>
                    <a:pt x="549889" y="306121"/>
                    <a:pt x="528732" y="292435"/>
                  </a:cubicBezTo>
                  <a:cubicBezTo>
                    <a:pt x="522510" y="308609"/>
                    <a:pt x="517532" y="328516"/>
                    <a:pt x="496376" y="326028"/>
                  </a:cubicBezTo>
                  <a:cubicBezTo>
                    <a:pt x="477709" y="323539"/>
                    <a:pt x="464020" y="314830"/>
                    <a:pt x="459042" y="289947"/>
                  </a:cubicBezTo>
                  <a:cubicBezTo>
                    <a:pt x="455308" y="268796"/>
                    <a:pt x="434152" y="268796"/>
                    <a:pt x="416729" y="272528"/>
                  </a:cubicBezTo>
                  <a:cubicBezTo>
                    <a:pt x="396818" y="276261"/>
                    <a:pt x="378151" y="287459"/>
                    <a:pt x="360728" y="298656"/>
                  </a:cubicBezTo>
                  <a:cubicBezTo>
                    <a:pt x="343305" y="308609"/>
                    <a:pt x="324638" y="321051"/>
                    <a:pt x="302237" y="316074"/>
                  </a:cubicBezTo>
                  <a:cubicBezTo>
                    <a:pt x="337083" y="267552"/>
                    <a:pt x="390595" y="263819"/>
                    <a:pt x="444108" y="257598"/>
                  </a:cubicBezTo>
                  <a:cubicBezTo>
                    <a:pt x="527488" y="245157"/>
                    <a:pt x="607134" y="270040"/>
                    <a:pt x="689270" y="279994"/>
                  </a:cubicBezTo>
                  <a:cubicBezTo>
                    <a:pt x="707937" y="282482"/>
                    <a:pt x="715404" y="278749"/>
                    <a:pt x="722871" y="265063"/>
                  </a:cubicBezTo>
                  <a:cubicBezTo>
                    <a:pt x="751494" y="211564"/>
                    <a:pt x="783850" y="161797"/>
                    <a:pt x="822429" y="114519"/>
                  </a:cubicBezTo>
                  <a:cubicBezTo>
                    <a:pt x="851052" y="79682"/>
                    <a:pt x="885897" y="52310"/>
                    <a:pt x="917009" y="19962"/>
                  </a:cubicBezTo>
                  <a:cubicBezTo>
                    <a:pt x="941899" y="18718"/>
                    <a:pt x="963055" y="-1189"/>
                    <a:pt x="990434" y="55"/>
                  </a:cubicBezTo>
                  <a:close/>
                </a:path>
              </a:pathLst>
            </a:custGeom>
            <a:solidFill>
              <a:srgbClr val="F0646C">
                <a:alpha val="69800"/>
              </a:srgbClr>
            </a:solidFill>
            <a:ln>
              <a:noFill/>
            </a:ln>
          </p:spPr>
          <p:txBody>
            <a:bodyPr anchorCtr="0" anchor="ctr" bIns="22850" lIns="45725" spcFirstLastPara="1" rIns="45725" wrap="square" tIns="2285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747993"/>
                </a:solidFill>
                <a:latin typeface="Jost Light"/>
                <a:ea typeface="Jost Light"/>
                <a:cs typeface="Jost Light"/>
                <a:sym typeface="Jost Light"/>
              </a:endParaRPr>
            </a:p>
          </p:txBody>
        </p:sp>
        <p:sp>
          <p:nvSpPr>
            <p:cNvPr id="540" name="Google Shape;540;g311d5cb9a0a_0_276"/>
            <p:cNvSpPr/>
            <p:nvPr/>
          </p:nvSpPr>
          <p:spPr>
            <a:xfrm>
              <a:off x="2875939" y="4505874"/>
              <a:ext cx="1448930" cy="3643082"/>
            </a:xfrm>
            <a:custGeom>
              <a:rect b="b" l="l" r="r" t="t"/>
              <a:pathLst>
                <a:path extrusionOk="0" h="6046609" w="2404863">
                  <a:moveTo>
                    <a:pt x="504891" y="5392490"/>
                  </a:moveTo>
                  <a:cubicBezTo>
                    <a:pt x="521210" y="5391269"/>
                    <a:pt x="523542" y="5408365"/>
                    <a:pt x="534033" y="5423019"/>
                  </a:cubicBezTo>
                  <a:cubicBezTo>
                    <a:pt x="515382" y="5420577"/>
                    <a:pt x="502559" y="5418135"/>
                    <a:pt x="499062" y="5402260"/>
                  </a:cubicBezTo>
                  <a:cubicBezTo>
                    <a:pt x="496731" y="5397375"/>
                    <a:pt x="499062" y="5392490"/>
                    <a:pt x="504891" y="5392490"/>
                  </a:cubicBezTo>
                  <a:close/>
                  <a:moveTo>
                    <a:pt x="604862" y="5277083"/>
                  </a:moveTo>
                  <a:cubicBezTo>
                    <a:pt x="614631" y="5275871"/>
                    <a:pt x="618295" y="5283144"/>
                    <a:pt x="621958" y="5289205"/>
                  </a:cubicBezTo>
                  <a:cubicBezTo>
                    <a:pt x="639054" y="5313448"/>
                    <a:pt x="669583" y="5325570"/>
                    <a:pt x="676910" y="5357086"/>
                  </a:cubicBezTo>
                  <a:lnTo>
                    <a:pt x="673512" y="5357086"/>
                  </a:lnTo>
                  <a:lnTo>
                    <a:pt x="681497" y="5359787"/>
                  </a:lnTo>
                  <a:cubicBezTo>
                    <a:pt x="700192" y="5373456"/>
                    <a:pt x="717641" y="5362272"/>
                    <a:pt x="730104" y="5352332"/>
                  </a:cubicBezTo>
                  <a:cubicBezTo>
                    <a:pt x="738829" y="5344876"/>
                    <a:pt x="750046" y="5339905"/>
                    <a:pt x="756277" y="5343633"/>
                  </a:cubicBezTo>
                  <a:cubicBezTo>
                    <a:pt x="796160" y="5367243"/>
                    <a:pt x="793667" y="5338663"/>
                    <a:pt x="794914" y="5313811"/>
                  </a:cubicBezTo>
                  <a:cubicBezTo>
                    <a:pt x="822333" y="5308840"/>
                    <a:pt x="844767" y="5311325"/>
                    <a:pt x="850999" y="5344876"/>
                  </a:cubicBezTo>
                  <a:cubicBezTo>
                    <a:pt x="853491" y="5354817"/>
                    <a:pt x="858477" y="5361030"/>
                    <a:pt x="870940" y="5362272"/>
                  </a:cubicBezTo>
                  <a:cubicBezTo>
                    <a:pt x="905837" y="5364758"/>
                    <a:pt x="915808" y="5387125"/>
                    <a:pt x="898359" y="5419433"/>
                  </a:cubicBezTo>
                  <a:cubicBezTo>
                    <a:pt x="893374" y="5431859"/>
                    <a:pt x="883403" y="5440557"/>
                    <a:pt x="875925" y="5451740"/>
                  </a:cubicBezTo>
                  <a:cubicBezTo>
                    <a:pt x="867201" y="5464166"/>
                    <a:pt x="867201" y="5475350"/>
                    <a:pt x="884650" y="5477835"/>
                  </a:cubicBezTo>
                  <a:cubicBezTo>
                    <a:pt x="898359" y="5479078"/>
                    <a:pt x="909576" y="5487776"/>
                    <a:pt x="919547" y="5496474"/>
                  </a:cubicBezTo>
                  <a:cubicBezTo>
                    <a:pt x="936996" y="5510143"/>
                    <a:pt x="953198" y="5526297"/>
                    <a:pt x="980617" y="5510143"/>
                  </a:cubicBezTo>
                  <a:cubicBezTo>
                    <a:pt x="991834" y="5502687"/>
                    <a:pt x="1006790" y="5508900"/>
                    <a:pt x="1016761" y="5520084"/>
                  </a:cubicBezTo>
                  <a:cubicBezTo>
                    <a:pt x="1025485" y="5532510"/>
                    <a:pt x="1019254" y="5544936"/>
                    <a:pt x="1010529" y="5556120"/>
                  </a:cubicBezTo>
                  <a:cubicBezTo>
                    <a:pt x="1006790" y="5561090"/>
                    <a:pt x="1000559" y="5566060"/>
                    <a:pt x="999312" y="5572273"/>
                  </a:cubicBezTo>
                  <a:cubicBezTo>
                    <a:pt x="996820" y="5579729"/>
                    <a:pt x="999312" y="5589670"/>
                    <a:pt x="1010529" y="5584700"/>
                  </a:cubicBezTo>
                  <a:cubicBezTo>
                    <a:pt x="1071600" y="5554877"/>
                    <a:pt x="1115221" y="5590913"/>
                    <a:pt x="1156350" y="5628191"/>
                  </a:cubicBezTo>
                  <a:cubicBezTo>
                    <a:pt x="1157596" y="5629434"/>
                    <a:pt x="1158843" y="5630676"/>
                    <a:pt x="1161336" y="5631919"/>
                  </a:cubicBezTo>
                  <a:cubicBezTo>
                    <a:pt x="1177538" y="5654286"/>
                    <a:pt x="1190001" y="5649315"/>
                    <a:pt x="1203711" y="5629434"/>
                  </a:cubicBezTo>
                  <a:cubicBezTo>
                    <a:pt x="1206204" y="5624463"/>
                    <a:pt x="1209942" y="5620735"/>
                    <a:pt x="1212435" y="5615765"/>
                  </a:cubicBezTo>
                  <a:cubicBezTo>
                    <a:pt x="1216174" y="5612037"/>
                    <a:pt x="1219913" y="5608309"/>
                    <a:pt x="1223652" y="5607067"/>
                  </a:cubicBezTo>
                  <a:cubicBezTo>
                    <a:pt x="1243594" y="5599611"/>
                    <a:pt x="1259796" y="5614522"/>
                    <a:pt x="1277244" y="5618250"/>
                  </a:cubicBezTo>
                  <a:cubicBezTo>
                    <a:pt x="1318373" y="5629434"/>
                    <a:pt x="1360749" y="5629434"/>
                    <a:pt x="1401878" y="5646830"/>
                  </a:cubicBezTo>
                  <a:cubicBezTo>
                    <a:pt x="1434282" y="5659256"/>
                    <a:pt x="1474165" y="5651801"/>
                    <a:pt x="1509062" y="5661741"/>
                  </a:cubicBezTo>
                  <a:cubicBezTo>
                    <a:pt x="1521526" y="5665469"/>
                    <a:pt x="1530250" y="5651801"/>
                    <a:pt x="1541467" y="5646830"/>
                  </a:cubicBezTo>
                  <a:cubicBezTo>
                    <a:pt x="1552684" y="5640617"/>
                    <a:pt x="1561408" y="5629434"/>
                    <a:pt x="1575118" y="5626948"/>
                  </a:cubicBezTo>
                  <a:cubicBezTo>
                    <a:pt x="1586335" y="5628191"/>
                    <a:pt x="1597552" y="5628191"/>
                    <a:pt x="1602537" y="5641860"/>
                  </a:cubicBezTo>
                  <a:cubicBezTo>
                    <a:pt x="1601291" y="5645587"/>
                    <a:pt x="1596306" y="5648073"/>
                    <a:pt x="1593813" y="5651801"/>
                  </a:cubicBezTo>
                  <a:cubicBezTo>
                    <a:pt x="1580103" y="5665469"/>
                    <a:pt x="1566394" y="5685351"/>
                    <a:pt x="1583842" y="5699020"/>
                  </a:cubicBezTo>
                  <a:cubicBezTo>
                    <a:pt x="1598798" y="5710203"/>
                    <a:pt x="1618740" y="5697777"/>
                    <a:pt x="1628710" y="5679138"/>
                  </a:cubicBezTo>
                  <a:cubicBezTo>
                    <a:pt x="1649898" y="5665469"/>
                    <a:pt x="1666100" y="5674167"/>
                    <a:pt x="1681056" y="5689079"/>
                  </a:cubicBezTo>
                  <a:cubicBezTo>
                    <a:pt x="1720939" y="5725114"/>
                    <a:pt x="1730910" y="5776061"/>
                    <a:pt x="1745866" y="5823280"/>
                  </a:cubicBezTo>
                  <a:cubicBezTo>
                    <a:pt x="1755836" y="5853103"/>
                    <a:pt x="1765807" y="5880441"/>
                    <a:pt x="1785748" y="5905293"/>
                  </a:cubicBezTo>
                  <a:cubicBezTo>
                    <a:pt x="1795096" y="5919272"/>
                    <a:pt x="1806547" y="5932552"/>
                    <a:pt x="1808007" y="5948804"/>
                  </a:cubicBezTo>
                  <a:cubicBezTo>
                    <a:pt x="1808494" y="5954221"/>
                    <a:pt x="1807871" y="5959968"/>
                    <a:pt x="1805690" y="5966181"/>
                  </a:cubicBezTo>
                  <a:cubicBezTo>
                    <a:pt x="1794473" y="5959967"/>
                    <a:pt x="1783256" y="5959967"/>
                    <a:pt x="1770792" y="5959967"/>
                  </a:cubicBezTo>
                  <a:cubicBezTo>
                    <a:pt x="1697259" y="5962453"/>
                    <a:pt x="1624971" y="5974879"/>
                    <a:pt x="1553930" y="5996003"/>
                  </a:cubicBezTo>
                  <a:cubicBezTo>
                    <a:pt x="1492860" y="6014642"/>
                    <a:pt x="1428051" y="6028311"/>
                    <a:pt x="1364488" y="6043222"/>
                  </a:cubicBezTo>
                  <a:cubicBezTo>
                    <a:pt x="1358256" y="6044465"/>
                    <a:pt x="1349532" y="6045708"/>
                    <a:pt x="1345793" y="6043222"/>
                  </a:cubicBezTo>
                  <a:cubicBezTo>
                    <a:pt x="1328344" y="6030796"/>
                    <a:pt x="1312142" y="6025826"/>
                    <a:pt x="1293447" y="6043222"/>
                  </a:cubicBezTo>
                  <a:cubicBezTo>
                    <a:pt x="1284722" y="6049435"/>
                    <a:pt x="1267274" y="6046950"/>
                    <a:pt x="1261042" y="6037009"/>
                  </a:cubicBezTo>
                  <a:cubicBezTo>
                    <a:pt x="1258550" y="6028311"/>
                    <a:pt x="1263535" y="6010915"/>
                    <a:pt x="1274752" y="6010915"/>
                  </a:cubicBezTo>
                  <a:cubicBezTo>
                    <a:pt x="1322112" y="6012157"/>
                    <a:pt x="1338315" y="5968666"/>
                    <a:pt x="1371966" y="5950027"/>
                  </a:cubicBezTo>
                  <a:cubicBezTo>
                    <a:pt x="1400631" y="5935115"/>
                    <a:pt x="1415587" y="5913991"/>
                    <a:pt x="1399385" y="5880441"/>
                  </a:cubicBezTo>
                  <a:cubicBezTo>
                    <a:pt x="1394400" y="5870500"/>
                    <a:pt x="1400631" y="5861801"/>
                    <a:pt x="1410602" y="5863044"/>
                  </a:cubicBezTo>
                  <a:cubicBezTo>
                    <a:pt x="1434282" y="5863044"/>
                    <a:pt x="1444253" y="5844405"/>
                    <a:pt x="1457963" y="5831979"/>
                  </a:cubicBezTo>
                  <a:cubicBezTo>
                    <a:pt x="1479150" y="5815825"/>
                    <a:pt x="1471672" y="5807127"/>
                    <a:pt x="1455470" y="5794700"/>
                  </a:cubicBezTo>
                  <a:cubicBezTo>
                    <a:pt x="1431790" y="5764878"/>
                    <a:pt x="1400631" y="5743754"/>
                    <a:pt x="1366980" y="5723872"/>
                  </a:cubicBezTo>
                  <a:cubicBezTo>
                    <a:pt x="1360749" y="5720144"/>
                    <a:pt x="1352024" y="5716416"/>
                    <a:pt x="1345793" y="5710203"/>
                  </a:cubicBezTo>
                  <a:cubicBezTo>
                    <a:pt x="1314634" y="5685351"/>
                    <a:pt x="1280984" y="5682866"/>
                    <a:pt x="1247332" y="5702748"/>
                  </a:cubicBezTo>
                  <a:cubicBezTo>
                    <a:pt x="1226145" y="5716416"/>
                    <a:pt x="1202464" y="5727600"/>
                    <a:pt x="1177538" y="5736298"/>
                  </a:cubicBezTo>
                  <a:cubicBezTo>
                    <a:pt x="1165074" y="5740026"/>
                    <a:pt x="1155104" y="5744996"/>
                    <a:pt x="1147626" y="5754937"/>
                  </a:cubicBezTo>
                  <a:cubicBezTo>
                    <a:pt x="1136409" y="5764878"/>
                    <a:pt x="1122699" y="5772334"/>
                    <a:pt x="1106497" y="5768606"/>
                  </a:cubicBezTo>
                  <a:cubicBezTo>
                    <a:pt x="1086556" y="5757422"/>
                    <a:pt x="1065368" y="5756180"/>
                    <a:pt x="1042934" y="5761150"/>
                  </a:cubicBezTo>
                  <a:cubicBezTo>
                    <a:pt x="1016761" y="5767363"/>
                    <a:pt x="991834" y="5758665"/>
                    <a:pt x="969400" y="5747481"/>
                  </a:cubicBezTo>
                  <a:cubicBezTo>
                    <a:pt x="946966" y="5736298"/>
                    <a:pt x="950705" y="5716416"/>
                    <a:pt x="961922" y="5696534"/>
                  </a:cubicBezTo>
                  <a:cubicBezTo>
                    <a:pt x="983110" y="5661741"/>
                    <a:pt x="981864" y="5626948"/>
                    <a:pt x="963169" y="5590913"/>
                  </a:cubicBezTo>
                  <a:cubicBezTo>
                    <a:pt x="946966" y="5559847"/>
                    <a:pt x="919547" y="5543693"/>
                    <a:pt x="885896" y="5537480"/>
                  </a:cubicBezTo>
                  <a:cubicBezTo>
                    <a:pt x="865955" y="5533753"/>
                    <a:pt x="854738" y="5543693"/>
                    <a:pt x="843521" y="5557362"/>
                  </a:cubicBezTo>
                  <a:cubicBezTo>
                    <a:pt x="821087" y="5588427"/>
                    <a:pt x="788682" y="5602096"/>
                    <a:pt x="755031" y="5618250"/>
                  </a:cubicBezTo>
                  <a:cubicBezTo>
                    <a:pt x="740075" y="5625706"/>
                    <a:pt x="723873" y="5626948"/>
                    <a:pt x="707670" y="5618250"/>
                  </a:cubicBezTo>
                  <a:cubicBezTo>
                    <a:pt x="701439" y="5614522"/>
                    <a:pt x="696453" y="5610794"/>
                    <a:pt x="695207" y="5603339"/>
                  </a:cubicBezTo>
                  <a:cubicBezTo>
                    <a:pt x="693961" y="5594640"/>
                    <a:pt x="701439" y="5594640"/>
                    <a:pt x="707670" y="5592155"/>
                  </a:cubicBezTo>
                  <a:cubicBezTo>
                    <a:pt x="733843" y="5585942"/>
                    <a:pt x="713902" y="5568546"/>
                    <a:pt x="712656" y="5558605"/>
                  </a:cubicBezTo>
                  <a:cubicBezTo>
                    <a:pt x="710163" y="5543693"/>
                    <a:pt x="696453" y="5539966"/>
                    <a:pt x="685236" y="5549907"/>
                  </a:cubicBezTo>
                  <a:cubicBezTo>
                    <a:pt x="667788" y="5563575"/>
                    <a:pt x="650339" y="5567303"/>
                    <a:pt x="629151" y="5564818"/>
                  </a:cubicBezTo>
                  <a:cubicBezTo>
                    <a:pt x="620427" y="5563575"/>
                    <a:pt x="611703" y="5561090"/>
                    <a:pt x="609210" y="5551149"/>
                  </a:cubicBezTo>
                  <a:cubicBezTo>
                    <a:pt x="606717" y="5539966"/>
                    <a:pt x="614195" y="5533753"/>
                    <a:pt x="621673" y="5530025"/>
                  </a:cubicBezTo>
                  <a:cubicBezTo>
                    <a:pt x="644107" y="5521327"/>
                    <a:pt x="651585" y="5507658"/>
                    <a:pt x="647846" y="5482806"/>
                  </a:cubicBezTo>
                  <a:cubicBezTo>
                    <a:pt x="642861" y="5465409"/>
                    <a:pt x="655324" y="5454226"/>
                    <a:pt x="675266" y="5456711"/>
                  </a:cubicBezTo>
                  <a:cubicBezTo>
                    <a:pt x="683990" y="5457953"/>
                    <a:pt x="692714" y="5469137"/>
                    <a:pt x="698946" y="5457953"/>
                  </a:cubicBezTo>
                  <a:cubicBezTo>
                    <a:pt x="703931" y="5446770"/>
                    <a:pt x="697700" y="5434344"/>
                    <a:pt x="686483" y="5430616"/>
                  </a:cubicBezTo>
                  <a:cubicBezTo>
                    <a:pt x="664049" y="5423160"/>
                    <a:pt x="662802" y="5409492"/>
                    <a:pt x="671527" y="5387125"/>
                  </a:cubicBezTo>
                  <a:cubicBezTo>
                    <a:pt x="647846" y="5394580"/>
                    <a:pt x="630398" y="5393338"/>
                    <a:pt x="629151" y="5366000"/>
                  </a:cubicBezTo>
                  <a:cubicBezTo>
                    <a:pt x="629151" y="5364758"/>
                    <a:pt x="629151" y="5362272"/>
                    <a:pt x="629151" y="5359787"/>
                  </a:cubicBezTo>
                  <a:lnTo>
                    <a:pt x="637136" y="5357086"/>
                  </a:lnTo>
                  <a:lnTo>
                    <a:pt x="625622" y="5357086"/>
                  </a:lnTo>
                  <a:cubicBezTo>
                    <a:pt x="628064" y="5343752"/>
                    <a:pt x="617074" y="5337691"/>
                    <a:pt x="607304" y="5330419"/>
                  </a:cubicBezTo>
                  <a:cubicBezTo>
                    <a:pt x="597535" y="5321933"/>
                    <a:pt x="590208" y="5312236"/>
                    <a:pt x="592650" y="5297690"/>
                  </a:cubicBezTo>
                  <a:cubicBezTo>
                    <a:pt x="595093" y="5289205"/>
                    <a:pt x="596314" y="5279507"/>
                    <a:pt x="604862" y="5277083"/>
                  </a:cubicBezTo>
                  <a:close/>
                  <a:moveTo>
                    <a:pt x="963885" y="5198939"/>
                  </a:moveTo>
                  <a:cubicBezTo>
                    <a:pt x="1012949" y="5233425"/>
                    <a:pt x="1055879" y="5275301"/>
                    <a:pt x="1100037" y="5315946"/>
                  </a:cubicBezTo>
                  <a:cubicBezTo>
                    <a:pt x="1070599" y="5319641"/>
                    <a:pt x="1042387" y="5324568"/>
                    <a:pt x="1014175" y="5333190"/>
                  </a:cubicBezTo>
                  <a:cubicBezTo>
                    <a:pt x="992096" y="5340580"/>
                    <a:pt x="971244" y="5313483"/>
                    <a:pt x="972471" y="5293776"/>
                  </a:cubicBezTo>
                  <a:cubicBezTo>
                    <a:pt x="974924" y="5260522"/>
                    <a:pt x="963885" y="5230962"/>
                    <a:pt x="963885" y="5198939"/>
                  </a:cubicBezTo>
                  <a:close/>
                  <a:moveTo>
                    <a:pt x="375900" y="4528540"/>
                  </a:moveTo>
                  <a:cubicBezTo>
                    <a:pt x="404095" y="4544670"/>
                    <a:pt x="411450" y="4580654"/>
                    <a:pt x="434742" y="4600508"/>
                  </a:cubicBezTo>
                  <a:cubicBezTo>
                    <a:pt x="453130" y="4638973"/>
                    <a:pt x="487454" y="4662549"/>
                    <a:pt x="507068" y="4697292"/>
                  </a:cubicBezTo>
                  <a:cubicBezTo>
                    <a:pt x="509520" y="4701015"/>
                    <a:pt x="510745" y="4703496"/>
                    <a:pt x="511971" y="4705978"/>
                  </a:cubicBezTo>
                  <a:cubicBezTo>
                    <a:pt x="469066" y="4707219"/>
                    <a:pt x="461711" y="4714664"/>
                    <a:pt x="471518" y="4756852"/>
                  </a:cubicBezTo>
                  <a:cubicBezTo>
                    <a:pt x="482550" y="4804003"/>
                    <a:pt x="469066" y="4853636"/>
                    <a:pt x="485002" y="4900788"/>
                  </a:cubicBezTo>
                  <a:cubicBezTo>
                    <a:pt x="498487" y="4940494"/>
                    <a:pt x="488680" y="4986405"/>
                    <a:pt x="531585" y="5012462"/>
                  </a:cubicBezTo>
                  <a:cubicBezTo>
                    <a:pt x="532811" y="5013703"/>
                    <a:pt x="534037" y="5018666"/>
                    <a:pt x="532811" y="5021148"/>
                  </a:cubicBezTo>
                  <a:cubicBezTo>
                    <a:pt x="531585" y="5027352"/>
                    <a:pt x="525456" y="5027352"/>
                    <a:pt x="519327" y="5026111"/>
                  </a:cubicBezTo>
                  <a:cubicBezTo>
                    <a:pt x="504616" y="5018666"/>
                    <a:pt x="491132" y="5011221"/>
                    <a:pt x="471518" y="5021148"/>
                  </a:cubicBezTo>
                  <a:cubicBezTo>
                    <a:pt x="459259" y="5027352"/>
                    <a:pt x="459259" y="5009980"/>
                    <a:pt x="461711" y="5002535"/>
                  </a:cubicBezTo>
                  <a:cubicBezTo>
                    <a:pt x="478873" y="4957866"/>
                    <a:pt x="462937" y="4924363"/>
                    <a:pt x="433516" y="4893343"/>
                  </a:cubicBezTo>
                  <a:cubicBezTo>
                    <a:pt x="412676" y="4871008"/>
                    <a:pt x="412676" y="4852395"/>
                    <a:pt x="433516" y="4828820"/>
                  </a:cubicBezTo>
                  <a:cubicBezTo>
                    <a:pt x="455581" y="4802762"/>
                    <a:pt x="453130" y="4781668"/>
                    <a:pt x="420031" y="4772983"/>
                  </a:cubicBezTo>
                  <a:cubicBezTo>
                    <a:pt x="394288" y="4766778"/>
                    <a:pt x="396740" y="4758093"/>
                    <a:pt x="404095" y="4739480"/>
                  </a:cubicBezTo>
                  <a:cubicBezTo>
                    <a:pt x="412676" y="4717145"/>
                    <a:pt x="421257" y="4689847"/>
                    <a:pt x="421257" y="4668753"/>
                  </a:cubicBezTo>
                  <a:cubicBezTo>
                    <a:pt x="423709" y="4651382"/>
                    <a:pt x="410224" y="4625324"/>
                    <a:pt x="402869" y="4602989"/>
                  </a:cubicBezTo>
                  <a:cubicBezTo>
                    <a:pt x="396740" y="4578173"/>
                    <a:pt x="389384" y="4552115"/>
                    <a:pt x="375900" y="4528540"/>
                  </a:cubicBezTo>
                  <a:close/>
                  <a:moveTo>
                    <a:pt x="132129" y="1337993"/>
                  </a:moveTo>
                  <a:cubicBezTo>
                    <a:pt x="135261" y="1335669"/>
                    <a:pt x="138705" y="1335979"/>
                    <a:pt x="141210" y="1341557"/>
                  </a:cubicBezTo>
                  <a:cubicBezTo>
                    <a:pt x="154988" y="1372544"/>
                    <a:pt x="167514" y="1355191"/>
                    <a:pt x="182545" y="1345275"/>
                  </a:cubicBezTo>
                  <a:cubicBezTo>
                    <a:pt x="186302" y="1341557"/>
                    <a:pt x="193818" y="1344036"/>
                    <a:pt x="198828" y="1342796"/>
                  </a:cubicBezTo>
                  <a:cubicBezTo>
                    <a:pt x="176282" y="1392376"/>
                    <a:pt x="154988" y="1441955"/>
                    <a:pt x="133695" y="1491535"/>
                  </a:cubicBezTo>
                  <a:cubicBezTo>
                    <a:pt x="109896" y="1547312"/>
                    <a:pt x="89855" y="1605569"/>
                    <a:pt x="58541" y="1658867"/>
                  </a:cubicBezTo>
                  <a:cubicBezTo>
                    <a:pt x="29733" y="1647711"/>
                    <a:pt x="32238" y="1636556"/>
                    <a:pt x="47268" y="1610527"/>
                  </a:cubicBezTo>
                  <a:cubicBezTo>
                    <a:pt x="83593" y="1557228"/>
                    <a:pt x="97371" y="1495254"/>
                    <a:pt x="83593" y="1430800"/>
                  </a:cubicBezTo>
                  <a:cubicBezTo>
                    <a:pt x="77330" y="1406010"/>
                    <a:pt x="71067" y="1384939"/>
                    <a:pt x="107391" y="1378741"/>
                  </a:cubicBezTo>
                  <a:cubicBezTo>
                    <a:pt x="119917" y="1377502"/>
                    <a:pt x="122422" y="1362628"/>
                    <a:pt x="124927" y="1350233"/>
                  </a:cubicBezTo>
                  <a:cubicBezTo>
                    <a:pt x="126180" y="1345275"/>
                    <a:pt x="128998" y="1340317"/>
                    <a:pt x="132129" y="1337993"/>
                  </a:cubicBezTo>
                  <a:close/>
                  <a:moveTo>
                    <a:pt x="61451" y="1297432"/>
                  </a:moveTo>
                  <a:cubicBezTo>
                    <a:pt x="60207" y="1304956"/>
                    <a:pt x="61451" y="1316241"/>
                    <a:pt x="57718" y="1320002"/>
                  </a:cubicBezTo>
                  <a:cubicBezTo>
                    <a:pt x="20392" y="1350096"/>
                    <a:pt x="31590" y="1391475"/>
                    <a:pt x="31590" y="1431600"/>
                  </a:cubicBezTo>
                  <a:cubicBezTo>
                    <a:pt x="31590" y="1449155"/>
                    <a:pt x="27857" y="1465456"/>
                    <a:pt x="26613" y="1483010"/>
                  </a:cubicBezTo>
                  <a:cubicBezTo>
                    <a:pt x="15415" y="1456678"/>
                    <a:pt x="-3248" y="1430346"/>
                    <a:pt x="485" y="1402760"/>
                  </a:cubicBezTo>
                  <a:cubicBezTo>
                    <a:pt x="6706" y="1361381"/>
                    <a:pt x="26613" y="1323764"/>
                    <a:pt x="61451" y="1297432"/>
                  </a:cubicBezTo>
                  <a:close/>
                  <a:moveTo>
                    <a:pt x="912948" y="237283"/>
                  </a:moveTo>
                  <a:cubicBezTo>
                    <a:pt x="916385" y="236973"/>
                    <a:pt x="919510" y="239456"/>
                    <a:pt x="921385" y="247528"/>
                  </a:cubicBezTo>
                  <a:cubicBezTo>
                    <a:pt x="922635" y="250011"/>
                    <a:pt x="927635" y="256220"/>
                    <a:pt x="930135" y="256220"/>
                  </a:cubicBezTo>
                  <a:cubicBezTo>
                    <a:pt x="977634" y="250011"/>
                    <a:pt x="975134" y="290990"/>
                    <a:pt x="990134" y="315826"/>
                  </a:cubicBezTo>
                  <a:cubicBezTo>
                    <a:pt x="967634" y="323276"/>
                    <a:pt x="951385" y="343145"/>
                    <a:pt x="931385" y="356804"/>
                  </a:cubicBezTo>
                  <a:cubicBezTo>
                    <a:pt x="908885" y="353079"/>
                    <a:pt x="886386" y="360529"/>
                    <a:pt x="863886" y="363013"/>
                  </a:cubicBezTo>
                  <a:cubicBezTo>
                    <a:pt x="860136" y="379156"/>
                    <a:pt x="877636" y="385365"/>
                    <a:pt x="880136" y="396541"/>
                  </a:cubicBezTo>
                  <a:cubicBezTo>
                    <a:pt x="878886" y="410200"/>
                    <a:pt x="871386" y="417651"/>
                    <a:pt x="857636" y="417651"/>
                  </a:cubicBezTo>
                  <a:cubicBezTo>
                    <a:pt x="833887" y="400266"/>
                    <a:pt x="803887" y="399024"/>
                    <a:pt x="777638" y="386607"/>
                  </a:cubicBezTo>
                  <a:cubicBezTo>
                    <a:pt x="766388" y="380398"/>
                    <a:pt x="752638" y="385365"/>
                    <a:pt x="743888" y="397783"/>
                  </a:cubicBezTo>
                  <a:cubicBezTo>
                    <a:pt x="707639" y="443728"/>
                    <a:pt x="680139" y="494641"/>
                    <a:pt x="642640" y="539345"/>
                  </a:cubicBezTo>
                  <a:cubicBezTo>
                    <a:pt x="623890" y="564180"/>
                    <a:pt x="656390" y="569147"/>
                    <a:pt x="662640" y="584049"/>
                  </a:cubicBezTo>
                  <a:cubicBezTo>
                    <a:pt x="662640" y="587774"/>
                    <a:pt x="661390" y="590258"/>
                    <a:pt x="658890" y="592741"/>
                  </a:cubicBezTo>
                  <a:cubicBezTo>
                    <a:pt x="583891" y="668489"/>
                    <a:pt x="536392" y="762864"/>
                    <a:pt x="480143" y="849788"/>
                  </a:cubicBezTo>
                  <a:cubicBezTo>
                    <a:pt x="462643" y="877107"/>
                    <a:pt x="443893" y="903185"/>
                    <a:pt x="426394" y="928020"/>
                  </a:cubicBezTo>
                  <a:cubicBezTo>
                    <a:pt x="408894" y="916844"/>
                    <a:pt x="412644" y="895734"/>
                    <a:pt x="413894" y="880833"/>
                  </a:cubicBezTo>
                  <a:cubicBezTo>
                    <a:pt x="418894" y="841096"/>
                    <a:pt x="440143" y="806326"/>
                    <a:pt x="462643" y="774040"/>
                  </a:cubicBezTo>
                  <a:cubicBezTo>
                    <a:pt x="472643" y="757897"/>
                    <a:pt x="471393" y="750446"/>
                    <a:pt x="460143" y="740512"/>
                  </a:cubicBezTo>
                  <a:cubicBezTo>
                    <a:pt x="427644" y="713193"/>
                    <a:pt x="433894" y="674698"/>
                    <a:pt x="431394" y="639929"/>
                  </a:cubicBezTo>
                  <a:cubicBezTo>
                    <a:pt x="431394" y="633720"/>
                    <a:pt x="437643" y="625027"/>
                    <a:pt x="442643" y="621302"/>
                  </a:cubicBezTo>
                  <a:cubicBezTo>
                    <a:pt x="471393" y="603917"/>
                    <a:pt x="461393" y="580323"/>
                    <a:pt x="456393" y="556730"/>
                  </a:cubicBezTo>
                  <a:cubicBezTo>
                    <a:pt x="448893" y="525685"/>
                    <a:pt x="431394" y="495883"/>
                    <a:pt x="433894" y="462355"/>
                  </a:cubicBezTo>
                  <a:cubicBezTo>
                    <a:pt x="433894" y="451179"/>
                    <a:pt x="433894" y="440003"/>
                    <a:pt x="446393" y="435036"/>
                  </a:cubicBezTo>
                  <a:cubicBezTo>
                    <a:pt x="462643" y="422618"/>
                    <a:pt x="476393" y="403991"/>
                    <a:pt x="501392" y="402750"/>
                  </a:cubicBezTo>
                  <a:cubicBezTo>
                    <a:pt x="506392" y="401508"/>
                    <a:pt x="518892" y="401508"/>
                    <a:pt x="516392" y="408959"/>
                  </a:cubicBezTo>
                  <a:cubicBezTo>
                    <a:pt x="502642" y="449937"/>
                    <a:pt x="548892" y="451179"/>
                    <a:pt x="556391" y="480981"/>
                  </a:cubicBezTo>
                  <a:cubicBezTo>
                    <a:pt x="561391" y="474773"/>
                    <a:pt x="565141" y="471047"/>
                    <a:pt x="566391" y="467322"/>
                  </a:cubicBezTo>
                  <a:cubicBezTo>
                    <a:pt x="580141" y="416409"/>
                    <a:pt x="617640" y="392815"/>
                    <a:pt x="665140" y="380398"/>
                  </a:cubicBezTo>
                  <a:cubicBezTo>
                    <a:pt x="690139" y="374189"/>
                    <a:pt x="695139" y="345628"/>
                    <a:pt x="717639" y="331969"/>
                  </a:cubicBezTo>
                  <a:cubicBezTo>
                    <a:pt x="750138" y="313342"/>
                    <a:pt x="761388" y="313342"/>
                    <a:pt x="780138" y="345628"/>
                  </a:cubicBezTo>
                  <a:cubicBezTo>
                    <a:pt x="787637" y="358046"/>
                    <a:pt x="796387" y="367980"/>
                    <a:pt x="811387" y="369222"/>
                  </a:cubicBezTo>
                  <a:cubicBezTo>
                    <a:pt x="828887" y="369222"/>
                    <a:pt x="842637" y="365496"/>
                    <a:pt x="833887" y="341903"/>
                  </a:cubicBezTo>
                  <a:cubicBezTo>
                    <a:pt x="831387" y="335694"/>
                    <a:pt x="827637" y="329485"/>
                    <a:pt x="826387" y="323276"/>
                  </a:cubicBezTo>
                  <a:cubicBezTo>
                    <a:pt x="821387" y="307133"/>
                    <a:pt x="833887" y="293474"/>
                    <a:pt x="842637" y="288506"/>
                  </a:cubicBezTo>
                  <a:cubicBezTo>
                    <a:pt x="855136" y="281056"/>
                    <a:pt x="861386" y="298441"/>
                    <a:pt x="865136" y="309617"/>
                  </a:cubicBezTo>
                  <a:cubicBezTo>
                    <a:pt x="871386" y="319551"/>
                    <a:pt x="872636" y="340661"/>
                    <a:pt x="890136" y="330727"/>
                  </a:cubicBezTo>
                  <a:cubicBezTo>
                    <a:pt x="901386" y="323276"/>
                    <a:pt x="916385" y="309617"/>
                    <a:pt x="896386" y="290990"/>
                  </a:cubicBezTo>
                  <a:cubicBezTo>
                    <a:pt x="878886" y="274847"/>
                    <a:pt x="886386" y="257462"/>
                    <a:pt x="902635" y="243803"/>
                  </a:cubicBezTo>
                  <a:cubicBezTo>
                    <a:pt x="905760" y="240698"/>
                    <a:pt x="909510" y="237594"/>
                    <a:pt x="912948" y="237283"/>
                  </a:cubicBezTo>
                  <a:close/>
                  <a:moveTo>
                    <a:pt x="2382259" y="2526"/>
                  </a:moveTo>
                  <a:cubicBezTo>
                    <a:pt x="2396151" y="-4904"/>
                    <a:pt x="2408779" y="5003"/>
                    <a:pt x="2403728" y="19862"/>
                  </a:cubicBezTo>
                  <a:cubicBezTo>
                    <a:pt x="2393625" y="52059"/>
                    <a:pt x="2404991" y="85494"/>
                    <a:pt x="2396151" y="117691"/>
                  </a:cubicBezTo>
                  <a:cubicBezTo>
                    <a:pt x="2394888" y="121406"/>
                    <a:pt x="2394888" y="126359"/>
                    <a:pt x="2396151" y="130074"/>
                  </a:cubicBezTo>
                  <a:cubicBezTo>
                    <a:pt x="2401834" y="138742"/>
                    <a:pt x="2404201" y="144934"/>
                    <a:pt x="2404241" y="149442"/>
                  </a:cubicBezTo>
                  <a:cubicBezTo>
                    <a:pt x="2404359" y="162967"/>
                    <a:pt x="2383522" y="161342"/>
                    <a:pt x="2368368" y="165986"/>
                  </a:cubicBezTo>
                  <a:cubicBezTo>
                    <a:pt x="2338059" y="152364"/>
                    <a:pt x="2296385" y="169701"/>
                    <a:pt x="2272391" y="132551"/>
                  </a:cubicBezTo>
                  <a:cubicBezTo>
                    <a:pt x="2263551" y="118929"/>
                    <a:pt x="2255973" y="133789"/>
                    <a:pt x="2247133" y="136266"/>
                  </a:cubicBezTo>
                  <a:cubicBezTo>
                    <a:pt x="2237031" y="138742"/>
                    <a:pt x="2225665" y="139981"/>
                    <a:pt x="2221876" y="127597"/>
                  </a:cubicBezTo>
                  <a:cubicBezTo>
                    <a:pt x="2216825" y="116452"/>
                    <a:pt x="2228191" y="113976"/>
                    <a:pt x="2237031" y="111499"/>
                  </a:cubicBezTo>
                  <a:cubicBezTo>
                    <a:pt x="2250922" y="107784"/>
                    <a:pt x="2261025" y="100354"/>
                    <a:pt x="2258499" y="83017"/>
                  </a:cubicBezTo>
                  <a:cubicBezTo>
                    <a:pt x="2257236" y="66919"/>
                    <a:pt x="2271128" y="59489"/>
                    <a:pt x="2281231" y="54536"/>
                  </a:cubicBezTo>
                  <a:cubicBezTo>
                    <a:pt x="2316591" y="39676"/>
                    <a:pt x="2350688" y="23577"/>
                    <a:pt x="2382259" y="2526"/>
                  </a:cubicBezTo>
                  <a:close/>
                </a:path>
              </a:pathLst>
            </a:custGeom>
            <a:solidFill>
              <a:srgbClr val="F0646C">
                <a:alpha val="60000"/>
              </a:srgbClr>
            </a:solidFill>
            <a:ln>
              <a:noFill/>
            </a:ln>
          </p:spPr>
          <p:txBody>
            <a:bodyPr anchorCtr="0" anchor="ctr" bIns="22850" lIns="45725" spcFirstLastPara="1" rIns="45725" wrap="square" tIns="2285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747993"/>
                </a:solidFill>
                <a:latin typeface="Jost Light"/>
                <a:ea typeface="Jost Light"/>
                <a:cs typeface="Jost Light"/>
                <a:sym typeface="Jost Light"/>
              </a:endParaRPr>
            </a:p>
          </p:txBody>
        </p:sp>
        <p:sp>
          <p:nvSpPr>
            <p:cNvPr id="541" name="Google Shape;541;g311d5cb9a0a_0_276"/>
            <p:cNvSpPr/>
            <p:nvPr/>
          </p:nvSpPr>
          <p:spPr>
            <a:xfrm>
              <a:off x="2821499" y="4427558"/>
              <a:ext cx="3224026" cy="3649808"/>
            </a:xfrm>
            <a:custGeom>
              <a:rect b="b" l="l" r="r" t="t"/>
              <a:pathLst>
                <a:path extrusionOk="0" h="6057772" w="5351080">
                  <a:moveTo>
                    <a:pt x="4603466" y="5459168"/>
                  </a:moveTo>
                  <a:cubicBezTo>
                    <a:pt x="4595976" y="5460412"/>
                    <a:pt x="4592232" y="5466634"/>
                    <a:pt x="4593480" y="5472856"/>
                  </a:cubicBezTo>
                  <a:cubicBezTo>
                    <a:pt x="4602218" y="5510188"/>
                    <a:pt x="4577256" y="5507700"/>
                    <a:pt x="4553542" y="5508944"/>
                  </a:cubicBezTo>
                  <a:cubicBezTo>
                    <a:pt x="4523586" y="5508944"/>
                    <a:pt x="4493632" y="5507700"/>
                    <a:pt x="4466174" y="5496500"/>
                  </a:cubicBezTo>
                  <a:cubicBezTo>
                    <a:pt x="4449948" y="5490278"/>
                    <a:pt x="4434972" y="5491522"/>
                    <a:pt x="4421242" y="5500234"/>
                  </a:cubicBezTo>
                  <a:cubicBezTo>
                    <a:pt x="4391288" y="5516410"/>
                    <a:pt x="4358838" y="5532588"/>
                    <a:pt x="4328882" y="5551254"/>
                  </a:cubicBezTo>
                  <a:cubicBezTo>
                    <a:pt x="4315154" y="5558720"/>
                    <a:pt x="4307666" y="5569920"/>
                    <a:pt x="4306418" y="5584852"/>
                  </a:cubicBezTo>
                  <a:cubicBezTo>
                    <a:pt x="4302672" y="5617208"/>
                    <a:pt x="4290192" y="5644584"/>
                    <a:pt x="4273966" y="5669938"/>
                  </a:cubicBezTo>
                  <a:lnTo>
                    <a:pt x="4221422" y="5739740"/>
                  </a:lnTo>
                  <a:lnTo>
                    <a:pt x="4288094" y="5702428"/>
                  </a:lnTo>
                  <a:cubicBezTo>
                    <a:pt x="4313928" y="5691492"/>
                    <a:pt x="4340694" y="5682118"/>
                    <a:pt x="4366840" y="5670870"/>
                  </a:cubicBezTo>
                  <a:cubicBezTo>
                    <a:pt x="4456480" y="5633374"/>
                    <a:pt x="4546120" y="5593378"/>
                    <a:pt x="4641986" y="5572130"/>
                  </a:cubicBezTo>
                  <a:cubicBezTo>
                    <a:pt x="4651946" y="5569632"/>
                    <a:pt x="4659416" y="5567132"/>
                    <a:pt x="4661906" y="5555882"/>
                  </a:cubicBezTo>
                  <a:lnTo>
                    <a:pt x="4672554" y="5536770"/>
                  </a:lnTo>
                  <a:lnTo>
                    <a:pt x="4650894" y="5554986"/>
                  </a:lnTo>
                  <a:cubicBezTo>
                    <a:pt x="4644652" y="5561208"/>
                    <a:pt x="4635916" y="5568676"/>
                    <a:pt x="4625932" y="5562454"/>
                  </a:cubicBezTo>
                  <a:cubicBezTo>
                    <a:pt x="4615946" y="5557476"/>
                    <a:pt x="4618442" y="5547520"/>
                    <a:pt x="4619690" y="5538810"/>
                  </a:cubicBezTo>
                  <a:cubicBezTo>
                    <a:pt x="4623436" y="5515166"/>
                    <a:pt x="4608458" y="5494012"/>
                    <a:pt x="4612202" y="5470368"/>
                  </a:cubicBezTo>
                  <a:cubicBezTo>
                    <a:pt x="4613450" y="5465390"/>
                    <a:pt x="4610954" y="5459168"/>
                    <a:pt x="4603466" y="5459168"/>
                  </a:cubicBezTo>
                  <a:close/>
                  <a:moveTo>
                    <a:pt x="4799520" y="5419242"/>
                  </a:moveTo>
                  <a:lnTo>
                    <a:pt x="4729680" y="5488722"/>
                  </a:lnTo>
                  <a:lnTo>
                    <a:pt x="4680098" y="5530424"/>
                  </a:lnTo>
                  <a:lnTo>
                    <a:pt x="4700502" y="5523386"/>
                  </a:lnTo>
                  <a:cubicBezTo>
                    <a:pt x="4714196" y="5520886"/>
                    <a:pt x="4724156" y="5513388"/>
                    <a:pt x="4732872" y="5502138"/>
                  </a:cubicBezTo>
                  <a:cubicBezTo>
                    <a:pt x="4736606" y="5494640"/>
                    <a:pt x="4740342" y="5487140"/>
                    <a:pt x="4746566" y="5483390"/>
                  </a:cubicBezTo>
                  <a:cubicBezTo>
                    <a:pt x="4762752" y="5477142"/>
                    <a:pt x="4774890" y="5467456"/>
                    <a:pt x="4783916" y="5455270"/>
                  </a:cubicBezTo>
                  <a:close/>
                  <a:moveTo>
                    <a:pt x="1063534" y="5342044"/>
                  </a:moveTo>
                  <a:lnTo>
                    <a:pt x="1072992" y="5415320"/>
                  </a:lnTo>
                  <a:cubicBezTo>
                    <a:pt x="1074242" y="5446428"/>
                    <a:pt x="1096730" y="5460114"/>
                    <a:pt x="1125464" y="5447672"/>
                  </a:cubicBezTo>
                  <a:cubicBezTo>
                    <a:pt x="1136084" y="5442694"/>
                    <a:pt x="1147016" y="5440828"/>
                    <a:pt x="1158104" y="5440362"/>
                  </a:cubicBezTo>
                  <a:lnTo>
                    <a:pt x="1180604" y="5441090"/>
                  </a:lnTo>
                  <a:lnTo>
                    <a:pt x="1164236" y="5432454"/>
                  </a:lnTo>
                  <a:cubicBezTo>
                    <a:pt x="1139942" y="5414962"/>
                    <a:pt x="1121956" y="5389222"/>
                    <a:pt x="1097660" y="5370502"/>
                  </a:cubicBezTo>
                  <a:cubicBezTo>
                    <a:pt x="1088940" y="5365510"/>
                    <a:pt x="1079908" y="5359894"/>
                    <a:pt x="1071964" y="5353030"/>
                  </a:cubicBezTo>
                  <a:close/>
                  <a:moveTo>
                    <a:pt x="4849750" y="4704527"/>
                  </a:moveTo>
                  <a:cubicBezTo>
                    <a:pt x="4884640" y="4704527"/>
                    <a:pt x="4915794" y="4711986"/>
                    <a:pt x="4898348" y="4759226"/>
                  </a:cubicBezTo>
                  <a:cubicBezTo>
                    <a:pt x="4892118" y="4775387"/>
                    <a:pt x="4878410" y="4800250"/>
                    <a:pt x="4895856" y="4811438"/>
                  </a:cubicBezTo>
                  <a:cubicBezTo>
                    <a:pt x="4912056" y="4823870"/>
                    <a:pt x="4935732" y="4811438"/>
                    <a:pt x="4955670" y="4806466"/>
                  </a:cubicBezTo>
                  <a:cubicBezTo>
                    <a:pt x="4979346" y="4797764"/>
                    <a:pt x="5000530" y="4772901"/>
                    <a:pt x="5027946" y="4787819"/>
                  </a:cubicBezTo>
                  <a:cubicBezTo>
                    <a:pt x="5052868" y="4801493"/>
                    <a:pt x="5041652" y="4833815"/>
                    <a:pt x="5051622" y="4854949"/>
                  </a:cubicBezTo>
                  <a:cubicBezTo>
                    <a:pt x="5057852" y="4868623"/>
                    <a:pt x="5061278" y="4881366"/>
                    <a:pt x="5060032" y="4893642"/>
                  </a:cubicBezTo>
                  <a:cubicBezTo>
                    <a:pt x="5058786" y="4905918"/>
                    <a:pt x="5052868" y="4917728"/>
                    <a:pt x="5040406" y="4929538"/>
                  </a:cubicBezTo>
                  <a:cubicBezTo>
                    <a:pt x="5024206" y="4944456"/>
                    <a:pt x="5031684" y="4970562"/>
                    <a:pt x="5017976" y="4990452"/>
                  </a:cubicBezTo>
                  <a:cubicBezTo>
                    <a:pt x="4986824" y="5032718"/>
                    <a:pt x="4949440" y="5068770"/>
                    <a:pt x="4898348" y="5091146"/>
                  </a:cubicBezTo>
                  <a:cubicBezTo>
                    <a:pt x="4857226" y="5109794"/>
                    <a:pt x="4816104" y="5116010"/>
                    <a:pt x="4773736" y="5127198"/>
                  </a:cubicBezTo>
                  <a:cubicBezTo>
                    <a:pt x="4737598" y="5135900"/>
                    <a:pt x="4701460" y="5144602"/>
                    <a:pt x="4666570" y="5158276"/>
                  </a:cubicBezTo>
                  <a:cubicBezTo>
                    <a:pt x="4609248" y="5180654"/>
                    <a:pt x="4573110" y="5225408"/>
                    <a:pt x="4544448" y="5276376"/>
                  </a:cubicBezTo>
                  <a:cubicBezTo>
                    <a:pt x="4525758" y="5311184"/>
                    <a:pt x="4500834" y="5341020"/>
                    <a:pt x="4465944" y="5360910"/>
                  </a:cubicBezTo>
                  <a:cubicBezTo>
                    <a:pt x="4434790" y="5378314"/>
                    <a:pt x="4408622" y="5401934"/>
                    <a:pt x="4388684" y="5430526"/>
                  </a:cubicBezTo>
                  <a:cubicBezTo>
                    <a:pt x="4368746" y="5460362"/>
                    <a:pt x="4337592" y="5456634"/>
                    <a:pt x="4307686" y="5456634"/>
                  </a:cubicBezTo>
                  <a:cubicBezTo>
                    <a:pt x="4285256" y="5421824"/>
                    <a:pt x="4245380" y="5410636"/>
                    <a:pt x="4211734" y="5406908"/>
                  </a:cubicBezTo>
                  <a:cubicBezTo>
                    <a:pt x="4154412" y="5399448"/>
                    <a:pt x="4113290" y="5370856"/>
                    <a:pt x="4073414" y="5336048"/>
                  </a:cubicBezTo>
                  <a:cubicBezTo>
                    <a:pt x="4062200" y="5327346"/>
                    <a:pt x="4060954" y="5317400"/>
                    <a:pt x="4069676" y="5307456"/>
                  </a:cubicBezTo>
                  <a:cubicBezTo>
                    <a:pt x="4079646" y="5297510"/>
                    <a:pt x="4089614" y="5283836"/>
                    <a:pt x="4102076" y="5280106"/>
                  </a:cubicBezTo>
                  <a:cubicBezTo>
                    <a:pt x="4145690" y="5265188"/>
                    <a:pt x="4184320" y="5237838"/>
                    <a:pt x="4226688" y="5220434"/>
                  </a:cubicBezTo>
                  <a:cubicBezTo>
                    <a:pt x="4252856" y="5209246"/>
                    <a:pt x="4279026" y="5194328"/>
                    <a:pt x="4287748" y="5162006"/>
                  </a:cubicBezTo>
                  <a:cubicBezTo>
                    <a:pt x="4292732" y="5147088"/>
                    <a:pt x="4311424" y="5140872"/>
                    <a:pt x="4316408" y="5125956"/>
                  </a:cubicBezTo>
                  <a:cubicBezTo>
                    <a:pt x="4327624" y="5097362"/>
                    <a:pt x="4342578" y="5070014"/>
                    <a:pt x="4341332" y="5038934"/>
                  </a:cubicBezTo>
                  <a:cubicBezTo>
                    <a:pt x="4333854" y="4956887"/>
                    <a:pt x="4378714" y="4902188"/>
                    <a:pt x="4433544" y="4849976"/>
                  </a:cubicBezTo>
                  <a:cubicBezTo>
                    <a:pt x="4498342" y="4785332"/>
                    <a:pt x="4584324" y="4756740"/>
                    <a:pt x="4666570" y="4738092"/>
                  </a:cubicBezTo>
                  <a:cubicBezTo>
                    <a:pt x="4725138" y="4725661"/>
                    <a:pt x="4786198" y="4703284"/>
                    <a:pt x="4849750" y="4704527"/>
                  </a:cubicBezTo>
                  <a:close/>
                  <a:moveTo>
                    <a:pt x="4556523" y="4622449"/>
                  </a:moveTo>
                  <a:cubicBezTo>
                    <a:pt x="4561403" y="4621493"/>
                    <a:pt x="4567384" y="4622130"/>
                    <a:pt x="4574310" y="4623405"/>
                  </a:cubicBezTo>
                  <a:cubicBezTo>
                    <a:pt x="4615868" y="4627227"/>
                    <a:pt x="4654906" y="4647615"/>
                    <a:pt x="4695204" y="4657809"/>
                  </a:cubicBezTo>
                  <a:cubicBezTo>
                    <a:pt x="4707166" y="4660357"/>
                    <a:pt x="4713148" y="4664817"/>
                    <a:pt x="4715352" y="4670870"/>
                  </a:cubicBezTo>
                  <a:lnTo>
                    <a:pt x="4713320" y="4689109"/>
                  </a:lnTo>
                  <a:lnTo>
                    <a:pt x="4769932" y="4673796"/>
                  </a:lnTo>
                  <a:cubicBezTo>
                    <a:pt x="4790368" y="4669596"/>
                    <a:pt x="4811274" y="4668352"/>
                    <a:pt x="4833116" y="4675196"/>
                  </a:cubicBezTo>
                  <a:cubicBezTo>
                    <a:pt x="4835614" y="4676440"/>
                    <a:pt x="4838110" y="4675196"/>
                    <a:pt x="4839358" y="4673951"/>
                  </a:cubicBezTo>
                  <a:cubicBezTo>
                    <a:pt x="4879296" y="4642841"/>
                    <a:pt x="4911748" y="4670218"/>
                    <a:pt x="4947942" y="4683906"/>
                  </a:cubicBezTo>
                  <a:cubicBezTo>
                    <a:pt x="4970408" y="4693862"/>
                    <a:pt x="4999114" y="4697595"/>
                    <a:pt x="5021580" y="4676440"/>
                  </a:cubicBezTo>
                  <a:cubicBezTo>
                    <a:pt x="5032814" y="4667729"/>
                    <a:pt x="5047790" y="4667729"/>
                    <a:pt x="5045294" y="4682662"/>
                  </a:cubicBezTo>
                  <a:cubicBezTo>
                    <a:pt x="5040302" y="4705061"/>
                    <a:pt x="5057776" y="4721239"/>
                    <a:pt x="5051534" y="4743638"/>
                  </a:cubicBezTo>
                  <a:cubicBezTo>
                    <a:pt x="5047790" y="4759815"/>
                    <a:pt x="5060272" y="4771015"/>
                    <a:pt x="5077746" y="4769770"/>
                  </a:cubicBezTo>
                  <a:cubicBezTo>
                    <a:pt x="5132662" y="4767281"/>
                    <a:pt x="5187578" y="4768526"/>
                    <a:pt x="5241246" y="4759815"/>
                  </a:cubicBezTo>
                  <a:cubicBezTo>
                    <a:pt x="5268704" y="4756082"/>
                    <a:pt x="5291170" y="4764793"/>
                    <a:pt x="5306148" y="4779725"/>
                  </a:cubicBezTo>
                  <a:cubicBezTo>
                    <a:pt x="5328614" y="4802125"/>
                    <a:pt x="5348584" y="4827013"/>
                    <a:pt x="5351080" y="4861856"/>
                  </a:cubicBezTo>
                  <a:cubicBezTo>
                    <a:pt x="5248736" y="4993762"/>
                    <a:pt x="5127670" y="5110736"/>
                    <a:pt x="5004108" y="5223976"/>
                  </a:cubicBezTo>
                  <a:cubicBezTo>
                    <a:pt x="4937958" y="5284952"/>
                    <a:pt x="4875552" y="5350906"/>
                    <a:pt x="4809402" y="5410636"/>
                  </a:cubicBezTo>
                  <a:lnTo>
                    <a:pt x="4807582" y="5412148"/>
                  </a:lnTo>
                  <a:lnTo>
                    <a:pt x="4810062" y="5412148"/>
                  </a:lnTo>
                  <a:cubicBezTo>
                    <a:pt x="4812552" y="5472142"/>
                    <a:pt x="4791386" y="5523386"/>
                    <a:pt x="4757772" y="5570882"/>
                  </a:cubicBezTo>
                  <a:cubicBezTo>
                    <a:pt x="4736606" y="5600878"/>
                    <a:pt x="4702992" y="5609626"/>
                    <a:pt x="4675602" y="5625874"/>
                  </a:cubicBezTo>
                  <a:cubicBezTo>
                    <a:pt x="4619576" y="5658372"/>
                    <a:pt x="4557326" y="5683368"/>
                    <a:pt x="4490096" y="5692118"/>
                  </a:cubicBezTo>
                  <a:cubicBezTo>
                    <a:pt x="4451500" y="5695868"/>
                    <a:pt x="4415396" y="5712116"/>
                    <a:pt x="4378046" y="5718364"/>
                  </a:cubicBezTo>
                  <a:cubicBezTo>
                    <a:pt x="4353146" y="5722114"/>
                    <a:pt x="4355636" y="5745862"/>
                    <a:pt x="4354390" y="5763360"/>
                  </a:cubicBezTo>
                  <a:cubicBezTo>
                    <a:pt x="4346920" y="5863348"/>
                    <a:pt x="4324510" y="5958338"/>
                    <a:pt x="4282180" y="6048328"/>
                  </a:cubicBezTo>
                  <a:cubicBezTo>
                    <a:pt x="4257280" y="6017082"/>
                    <a:pt x="4232380" y="5987084"/>
                    <a:pt x="4198764" y="5965836"/>
                  </a:cubicBezTo>
                  <a:cubicBezTo>
                    <a:pt x="4176354" y="5949588"/>
                    <a:pt x="4176354" y="5925842"/>
                    <a:pt x="4185070" y="5903344"/>
                  </a:cubicBezTo>
                  <a:cubicBezTo>
                    <a:pt x="4201254" y="5868348"/>
                    <a:pt x="4208724" y="5835852"/>
                    <a:pt x="4193784" y="5798356"/>
                  </a:cubicBezTo>
                  <a:cubicBezTo>
                    <a:pt x="4190050" y="5789606"/>
                    <a:pt x="4191294" y="5781170"/>
                    <a:pt x="4194718" y="5773046"/>
                  </a:cubicBezTo>
                  <a:lnTo>
                    <a:pt x="4204268" y="5757068"/>
                  </a:lnTo>
                  <a:lnTo>
                    <a:pt x="4197644" y="5763700"/>
                  </a:lnTo>
                  <a:lnTo>
                    <a:pt x="4043844" y="5827378"/>
                  </a:lnTo>
                  <a:lnTo>
                    <a:pt x="4053380" y="5832884"/>
                  </a:lnTo>
                  <a:cubicBezTo>
                    <a:pt x="4059566" y="5840260"/>
                    <a:pt x="4070698" y="5846406"/>
                    <a:pt x="4066988" y="5858698"/>
                  </a:cubicBezTo>
                  <a:cubicBezTo>
                    <a:pt x="4065750" y="5862384"/>
                    <a:pt x="4062040" y="5864842"/>
                    <a:pt x="4060802" y="5866072"/>
                  </a:cubicBezTo>
                  <a:cubicBezTo>
                    <a:pt x="4047196" y="5868530"/>
                    <a:pt x="4053380" y="5848864"/>
                    <a:pt x="4039774" y="5847634"/>
                  </a:cubicBezTo>
                  <a:cubicBezTo>
                    <a:pt x="4031114" y="5866072"/>
                    <a:pt x="4036062" y="5880822"/>
                    <a:pt x="4049670" y="5895572"/>
                  </a:cubicBezTo>
                  <a:cubicBezTo>
                    <a:pt x="4059566" y="5905406"/>
                    <a:pt x="4066988" y="5917696"/>
                    <a:pt x="4050906" y="5928758"/>
                  </a:cubicBezTo>
                  <a:cubicBezTo>
                    <a:pt x="4038536" y="5941050"/>
                    <a:pt x="4033588" y="5928758"/>
                    <a:pt x="4027402" y="5918926"/>
                  </a:cubicBezTo>
                  <a:cubicBezTo>
                    <a:pt x="4019980" y="5907864"/>
                    <a:pt x="4010084" y="5910322"/>
                    <a:pt x="3998952" y="5915238"/>
                  </a:cubicBezTo>
                  <a:cubicBezTo>
                    <a:pt x="3968026" y="5927530"/>
                    <a:pt x="3948234" y="5952112"/>
                    <a:pt x="3928442" y="5976696"/>
                  </a:cubicBezTo>
                  <a:cubicBezTo>
                    <a:pt x="3902464" y="6006196"/>
                    <a:pt x="3875250" y="6009884"/>
                    <a:pt x="3850510" y="5982842"/>
                  </a:cubicBezTo>
                  <a:cubicBezTo>
                    <a:pt x="3833192" y="5963176"/>
                    <a:pt x="3823296" y="5936134"/>
                    <a:pt x="3794844" y="5926300"/>
                  </a:cubicBezTo>
                  <a:cubicBezTo>
                    <a:pt x="3790514" y="5925072"/>
                    <a:pt x="3788350" y="5921692"/>
                    <a:pt x="3787266" y="5917544"/>
                  </a:cubicBezTo>
                  <a:lnTo>
                    <a:pt x="3786994" y="5914172"/>
                  </a:lnTo>
                  <a:lnTo>
                    <a:pt x="3749752" y="5923204"/>
                  </a:lnTo>
                  <a:cubicBezTo>
                    <a:pt x="3736360" y="5925232"/>
                    <a:pt x="3722966" y="5925856"/>
                    <a:pt x="3709262" y="5924608"/>
                  </a:cubicBezTo>
                  <a:cubicBezTo>
                    <a:pt x="3646968" y="5939576"/>
                    <a:pt x="3583428" y="5954544"/>
                    <a:pt x="3521134" y="5968266"/>
                  </a:cubicBezTo>
                  <a:cubicBezTo>
                    <a:pt x="3489988" y="5975750"/>
                    <a:pt x="3457596" y="5984482"/>
                    <a:pt x="3425202" y="5991966"/>
                  </a:cubicBezTo>
                  <a:cubicBezTo>
                    <a:pt x="3365400" y="6019406"/>
                    <a:pt x="3300616" y="6026890"/>
                    <a:pt x="3238322" y="6036870"/>
                  </a:cubicBezTo>
                  <a:cubicBezTo>
                    <a:pt x="3199700" y="6043106"/>
                    <a:pt x="3162324" y="6048096"/>
                    <a:pt x="3124946" y="6054332"/>
                  </a:cubicBezTo>
                  <a:cubicBezTo>
                    <a:pt x="3111242" y="6056828"/>
                    <a:pt x="3098784" y="6058074"/>
                    <a:pt x="3085078" y="6051838"/>
                  </a:cubicBezTo>
                  <a:lnTo>
                    <a:pt x="3076358" y="6051838"/>
                  </a:lnTo>
                  <a:cubicBezTo>
                    <a:pt x="3051440" y="6058074"/>
                    <a:pt x="3025278" y="6049344"/>
                    <a:pt x="3001606" y="6056828"/>
                  </a:cubicBezTo>
                  <a:cubicBezTo>
                    <a:pt x="2845872" y="6059322"/>
                    <a:pt x="2690136" y="6058074"/>
                    <a:pt x="2535648" y="6038118"/>
                  </a:cubicBezTo>
                  <a:cubicBezTo>
                    <a:pt x="2515714" y="6035622"/>
                    <a:pt x="2495780" y="6033128"/>
                    <a:pt x="2478338" y="6024396"/>
                  </a:cubicBezTo>
                  <a:cubicBezTo>
                    <a:pt x="2509486" y="6031880"/>
                    <a:pt x="2528174" y="6008180"/>
                    <a:pt x="2546862" y="5991966"/>
                  </a:cubicBezTo>
                  <a:cubicBezTo>
                    <a:pt x="2568042" y="5972008"/>
                    <a:pt x="2582992" y="5965770"/>
                    <a:pt x="2600434" y="5994460"/>
                  </a:cubicBezTo>
                  <a:cubicBezTo>
                    <a:pt x="2606664" y="6004438"/>
                    <a:pt x="2617876" y="6005686"/>
                    <a:pt x="2622860" y="5998202"/>
                  </a:cubicBezTo>
                  <a:cubicBezTo>
                    <a:pt x="2636564" y="5972008"/>
                    <a:pt x="2670204" y="5962028"/>
                    <a:pt x="2678924" y="5932092"/>
                  </a:cubicBezTo>
                  <a:cubicBezTo>
                    <a:pt x="2680170" y="5927102"/>
                    <a:pt x="2681416" y="5920866"/>
                    <a:pt x="2685154" y="5917124"/>
                  </a:cubicBezTo>
                  <a:cubicBezTo>
                    <a:pt x="2691382" y="5908392"/>
                    <a:pt x="2687646" y="5892178"/>
                    <a:pt x="2703842" y="5893424"/>
                  </a:cubicBezTo>
                  <a:cubicBezTo>
                    <a:pt x="2717546" y="5894672"/>
                    <a:pt x="2723776" y="5907146"/>
                    <a:pt x="2723776" y="5923360"/>
                  </a:cubicBezTo>
                  <a:cubicBezTo>
                    <a:pt x="2722530" y="5952050"/>
                    <a:pt x="2741218" y="5962028"/>
                    <a:pt x="2766136" y="5959534"/>
                  </a:cubicBezTo>
                  <a:cubicBezTo>
                    <a:pt x="2784824" y="5957040"/>
                    <a:pt x="2796036" y="5962028"/>
                    <a:pt x="2797282" y="5981986"/>
                  </a:cubicBezTo>
                  <a:cubicBezTo>
                    <a:pt x="2798528" y="6003192"/>
                    <a:pt x="2809740" y="5999450"/>
                    <a:pt x="2820954" y="5988224"/>
                  </a:cubicBezTo>
                  <a:cubicBezTo>
                    <a:pt x="2827184" y="5980738"/>
                    <a:pt x="2832166" y="5972008"/>
                    <a:pt x="2839642" y="5964524"/>
                  </a:cubicBezTo>
                  <a:cubicBezTo>
                    <a:pt x="2843380" y="5958286"/>
                    <a:pt x="2844626" y="5945814"/>
                    <a:pt x="2855838" y="5948308"/>
                  </a:cubicBezTo>
                  <a:cubicBezTo>
                    <a:pt x="2868296" y="5950802"/>
                    <a:pt x="2858330" y="5960782"/>
                    <a:pt x="2859576" y="5968266"/>
                  </a:cubicBezTo>
                  <a:cubicBezTo>
                    <a:pt x="2863314" y="5985728"/>
                    <a:pt x="2879510" y="5979492"/>
                    <a:pt x="2888230" y="5975750"/>
                  </a:cubicBezTo>
                  <a:cubicBezTo>
                    <a:pt x="2913148" y="5967018"/>
                    <a:pt x="2939312" y="5958286"/>
                    <a:pt x="2959246" y="5943318"/>
                  </a:cubicBezTo>
                  <a:cubicBezTo>
                    <a:pt x="2986654" y="5922114"/>
                    <a:pt x="3017802" y="5910888"/>
                    <a:pt x="3047702" y="5899662"/>
                  </a:cubicBezTo>
                  <a:cubicBezTo>
                    <a:pt x="3065146" y="5892178"/>
                    <a:pt x="3081342" y="5893424"/>
                    <a:pt x="3097538" y="5900908"/>
                  </a:cubicBezTo>
                  <a:cubicBezTo>
                    <a:pt x="3106258" y="5904650"/>
                    <a:pt x="3116226" y="5912134"/>
                    <a:pt x="3122456" y="5909640"/>
                  </a:cubicBezTo>
                  <a:cubicBezTo>
                    <a:pt x="3194716" y="5885940"/>
                    <a:pt x="3275698" y="5873466"/>
                    <a:pt x="3325532" y="5807358"/>
                  </a:cubicBezTo>
                  <a:cubicBezTo>
                    <a:pt x="3352942" y="5769936"/>
                    <a:pt x="3375368" y="5727526"/>
                    <a:pt x="3397794" y="5686364"/>
                  </a:cubicBezTo>
                  <a:cubicBezTo>
                    <a:pt x="3407760" y="5667654"/>
                    <a:pt x="3421464" y="5658922"/>
                    <a:pt x="3441398" y="5652686"/>
                  </a:cubicBezTo>
                  <a:cubicBezTo>
                    <a:pt x="3501200" y="5635222"/>
                    <a:pt x="3562248" y="5635222"/>
                    <a:pt x="3622050" y="5632728"/>
                  </a:cubicBezTo>
                  <a:cubicBezTo>
                    <a:pt x="3671886" y="5632728"/>
                    <a:pt x="3714246" y="5619008"/>
                    <a:pt x="3751622" y="5577844"/>
                  </a:cubicBezTo>
                  <a:cubicBezTo>
                    <a:pt x="3793982" y="5529198"/>
                    <a:pt x="3847554" y="5491778"/>
                    <a:pt x="3919814" y="5500508"/>
                  </a:cubicBezTo>
                  <a:cubicBezTo>
                    <a:pt x="3973386" y="5507992"/>
                    <a:pt x="4029452" y="5499262"/>
                    <a:pt x="4084270" y="5506746"/>
                  </a:cubicBezTo>
                  <a:cubicBezTo>
                    <a:pt x="4121646" y="5511734"/>
                    <a:pt x="4156530" y="5491778"/>
                    <a:pt x="4190170" y="5476810"/>
                  </a:cubicBezTo>
                  <a:cubicBezTo>
                    <a:pt x="4217578" y="5466830"/>
                    <a:pt x="4241250" y="5450614"/>
                    <a:pt x="4272396" y="5466830"/>
                  </a:cubicBezTo>
                  <a:cubicBezTo>
                    <a:pt x="4284856" y="5473068"/>
                    <a:pt x="4297314" y="5463088"/>
                    <a:pt x="4309772" y="5461840"/>
                  </a:cubicBezTo>
                  <a:lnTo>
                    <a:pt x="4320182" y="5477000"/>
                  </a:lnTo>
                  <a:lnTo>
                    <a:pt x="4351290" y="5486954"/>
                  </a:lnTo>
                  <a:cubicBezTo>
                    <a:pt x="4382472" y="5490512"/>
                    <a:pt x="4410322" y="5475346"/>
                    <a:pt x="4437468" y="5456680"/>
                  </a:cubicBezTo>
                  <a:cubicBezTo>
                    <a:pt x="4444956" y="5450458"/>
                    <a:pt x="4448700" y="5441746"/>
                    <a:pt x="4448700" y="5434280"/>
                  </a:cubicBezTo>
                  <a:cubicBezTo>
                    <a:pt x="4449948" y="5410636"/>
                    <a:pt x="4463678" y="5393214"/>
                    <a:pt x="4477406" y="5377038"/>
                  </a:cubicBezTo>
                  <a:cubicBezTo>
                    <a:pt x="4526082" y="5338462"/>
                    <a:pt x="4554790" y="5284952"/>
                    <a:pt x="4588488" y="5233932"/>
                  </a:cubicBezTo>
                  <a:cubicBezTo>
                    <a:pt x="4602218" y="5210288"/>
                    <a:pt x="4627180" y="5197844"/>
                    <a:pt x="4653390" y="5184156"/>
                  </a:cubicBezTo>
                  <a:cubicBezTo>
                    <a:pt x="4727028" y="5144334"/>
                    <a:pt x="4814396" y="5156778"/>
                    <a:pt x="4885538" y="5118202"/>
                  </a:cubicBezTo>
                  <a:cubicBezTo>
                    <a:pt x="4935462" y="5092070"/>
                    <a:pt x="4987882" y="5070914"/>
                    <a:pt x="5022828" y="5016162"/>
                  </a:cubicBezTo>
                  <a:cubicBezTo>
                    <a:pt x="5046542" y="4980074"/>
                    <a:pt x="5061520" y="4942742"/>
                    <a:pt x="5072752" y="4904166"/>
                  </a:cubicBezTo>
                  <a:cubicBezTo>
                    <a:pt x="5083986" y="4868078"/>
                    <a:pt x="5074000" y="4827013"/>
                    <a:pt x="5059024" y="4789681"/>
                  </a:cubicBezTo>
                  <a:cubicBezTo>
                    <a:pt x="5052784" y="4773503"/>
                    <a:pt x="5042798" y="4758571"/>
                    <a:pt x="5036558" y="4741149"/>
                  </a:cubicBezTo>
                  <a:cubicBezTo>
                    <a:pt x="5027820" y="4711283"/>
                    <a:pt x="4995370" y="4703817"/>
                    <a:pt x="4971656" y="4700084"/>
                  </a:cubicBezTo>
                  <a:cubicBezTo>
                    <a:pt x="4944198" y="4696351"/>
                    <a:pt x="4920484" y="4685151"/>
                    <a:pt x="4894274" y="4682662"/>
                  </a:cubicBezTo>
                  <a:cubicBezTo>
                    <a:pt x="4855582" y="4680173"/>
                    <a:pt x="4750742" y="4686395"/>
                    <a:pt x="4715796" y="4697595"/>
                  </a:cubicBezTo>
                  <a:cubicBezTo>
                    <a:pt x="4714548" y="4700084"/>
                    <a:pt x="4713298" y="4700084"/>
                    <a:pt x="4712050" y="4700084"/>
                  </a:cubicBezTo>
                  <a:cubicBezTo>
                    <a:pt x="4710802" y="4698839"/>
                    <a:pt x="4709554" y="4697595"/>
                    <a:pt x="4709554" y="4697595"/>
                  </a:cubicBezTo>
                  <a:lnTo>
                    <a:pt x="4709554" y="4693785"/>
                  </a:lnTo>
                  <a:lnTo>
                    <a:pt x="4671846" y="4697211"/>
                  </a:lnTo>
                  <a:cubicBezTo>
                    <a:pt x="4632238" y="4694762"/>
                    <a:pt x="4596348" y="4675648"/>
                    <a:pt x="4560458" y="4656535"/>
                  </a:cubicBezTo>
                  <a:cubicBezTo>
                    <a:pt x="4552902" y="4652712"/>
                    <a:pt x="4539050" y="4645067"/>
                    <a:pt x="4545346" y="4631050"/>
                  </a:cubicBezTo>
                  <a:cubicBezTo>
                    <a:pt x="4547865" y="4625953"/>
                    <a:pt x="4551643" y="4623404"/>
                    <a:pt x="4556523" y="4622449"/>
                  </a:cubicBezTo>
                  <a:close/>
                  <a:moveTo>
                    <a:pt x="774515" y="4047931"/>
                  </a:moveTo>
                  <a:cubicBezTo>
                    <a:pt x="777785" y="4046371"/>
                    <a:pt x="781834" y="4046371"/>
                    <a:pt x="786194" y="4048867"/>
                  </a:cubicBezTo>
                  <a:cubicBezTo>
                    <a:pt x="811112" y="4065091"/>
                    <a:pt x="844750" y="4065091"/>
                    <a:pt x="863438" y="4093795"/>
                  </a:cubicBezTo>
                  <a:cubicBezTo>
                    <a:pt x="869668" y="4106275"/>
                    <a:pt x="882126" y="4113763"/>
                    <a:pt x="897076" y="4107523"/>
                  </a:cubicBezTo>
                  <a:cubicBezTo>
                    <a:pt x="917010" y="4100035"/>
                    <a:pt x="934452" y="4102531"/>
                    <a:pt x="953140" y="4115011"/>
                  </a:cubicBezTo>
                  <a:cubicBezTo>
                    <a:pt x="968090" y="4124995"/>
                    <a:pt x="983042" y="4127491"/>
                    <a:pt x="986778" y="4103779"/>
                  </a:cubicBezTo>
                  <a:cubicBezTo>
                    <a:pt x="989270" y="4090051"/>
                    <a:pt x="995500" y="4082563"/>
                    <a:pt x="1007958" y="4083811"/>
                  </a:cubicBezTo>
                  <a:cubicBezTo>
                    <a:pt x="1021662" y="4085059"/>
                    <a:pt x="1030384" y="4075075"/>
                    <a:pt x="1040350" y="4068835"/>
                  </a:cubicBezTo>
                  <a:cubicBezTo>
                    <a:pt x="1071498" y="4052611"/>
                    <a:pt x="1076480" y="4055107"/>
                    <a:pt x="1086448" y="4087555"/>
                  </a:cubicBezTo>
                  <a:cubicBezTo>
                    <a:pt x="1095168" y="4121251"/>
                    <a:pt x="1131300" y="4136227"/>
                    <a:pt x="1163692" y="4123747"/>
                  </a:cubicBezTo>
                  <a:cubicBezTo>
                    <a:pt x="1196084" y="4111267"/>
                    <a:pt x="1219756" y="4080067"/>
                    <a:pt x="1258378" y="4080067"/>
                  </a:cubicBezTo>
                  <a:cubicBezTo>
                    <a:pt x="1299490" y="4078819"/>
                    <a:pt x="1341850" y="4076323"/>
                    <a:pt x="1382964" y="4077571"/>
                  </a:cubicBezTo>
                  <a:cubicBezTo>
                    <a:pt x="1401652" y="4077571"/>
                    <a:pt x="1395422" y="4091299"/>
                    <a:pt x="1394176" y="4102531"/>
                  </a:cubicBezTo>
                  <a:cubicBezTo>
                    <a:pt x="1391684" y="4116259"/>
                    <a:pt x="1380472" y="4129987"/>
                    <a:pt x="1389192" y="4143715"/>
                  </a:cubicBezTo>
                  <a:cubicBezTo>
                    <a:pt x="1401652" y="4163683"/>
                    <a:pt x="1419094" y="4172420"/>
                    <a:pt x="1442766" y="4158691"/>
                  </a:cubicBezTo>
                  <a:cubicBezTo>
                    <a:pt x="1503812" y="4122499"/>
                    <a:pt x="1602236" y="4162435"/>
                    <a:pt x="1607220" y="4252292"/>
                  </a:cubicBezTo>
                  <a:cubicBezTo>
                    <a:pt x="1607220" y="4262276"/>
                    <a:pt x="1604728" y="4266020"/>
                    <a:pt x="1596006" y="4268516"/>
                  </a:cubicBezTo>
                  <a:cubicBezTo>
                    <a:pt x="1586040" y="4272260"/>
                    <a:pt x="1577318" y="4279748"/>
                    <a:pt x="1584794" y="4288484"/>
                  </a:cubicBezTo>
                  <a:cubicBezTo>
                    <a:pt x="1591022" y="4298468"/>
                    <a:pt x="1602236" y="4289732"/>
                    <a:pt x="1605974" y="4283492"/>
                  </a:cubicBezTo>
                  <a:cubicBezTo>
                    <a:pt x="1622170" y="4261028"/>
                    <a:pt x="1653316" y="4268516"/>
                    <a:pt x="1672004" y="4251044"/>
                  </a:cubicBezTo>
                  <a:cubicBezTo>
                    <a:pt x="1675742" y="4247300"/>
                    <a:pt x="1686954" y="4249796"/>
                    <a:pt x="1684462" y="4258532"/>
                  </a:cubicBezTo>
                  <a:cubicBezTo>
                    <a:pt x="1676988" y="4282244"/>
                    <a:pt x="1684462" y="4312196"/>
                    <a:pt x="1657054" y="4329668"/>
                  </a:cubicBezTo>
                  <a:cubicBezTo>
                    <a:pt x="1640858" y="4339652"/>
                    <a:pt x="1633382" y="4358372"/>
                    <a:pt x="1634628" y="4378340"/>
                  </a:cubicBezTo>
                  <a:cubicBezTo>
                    <a:pt x="1637120" y="4414532"/>
                    <a:pt x="1647086" y="4422020"/>
                    <a:pt x="1680726" y="4410788"/>
                  </a:cubicBezTo>
                  <a:cubicBezTo>
                    <a:pt x="1695676" y="4405796"/>
                    <a:pt x="1703150" y="4410788"/>
                    <a:pt x="1709380" y="4424516"/>
                  </a:cubicBezTo>
                  <a:cubicBezTo>
                    <a:pt x="1720592" y="4450724"/>
                    <a:pt x="1713118" y="4470692"/>
                    <a:pt x="1694430" y="4490660"/>
                  </a:cubicBezTo>
                  <a:cubicBezTo>
                    <a:pt x="1667020" y="4520612"/>
                    <a:pt x="1667020" y="4531844"/>
                    <a:pt x="1695676" y="4560548"/>
                  </a:cubicBezTo>
                  <a:cubicBezTo>
                    <a:pt x="1703150" y="4568036"/>
                    <a:pt x="1703150" y="4571780"/>
                    <a:pt x="1699414" y="4580516"/>
                  </a:cubicBezTo>
                  <a:cubicBezTo>
                    <a:pt x="1688200" y="4601732"/>
                    <a:pt x="1695676" y="4610468"/>
                    <a:pt x="1720592" y="4622948"/>
                  </a:cubicBezTo>
                  <a:cubicBezTo>
                    <a:pt x="1752986" y="4639172"/>
                    <a:pt x="1790362" y="4642916"/>
                    <a:pt x="1821508" y="4660389"/>
                  </a:cubicBezTo>
                  <a:cubicBezTo>
                    <a:pt x="1828984" y="4664133"/>
                    <a:pt x="1838950" y="4669125"/>
                    <a:pt x="1846426" y="4661637"/>
                  </a:cubicBezTo>
                  <a:cubicBezTo>
                    <a:pt x="1867604" y="4639172"/>
                    <a:pt x="1883802" y="4652901"/>
                    <a:pt x="1903734" y="4666629"/>
                  </a:cubicBezTo>
                  <a:cubicBezTo>
                    <a:pt x="1924914" y="4681605"/>
                    <a:pt x="1947340" y="4690341"/>
                    <a:pt x="1969766" y="4665381"/>
                  </a:cubicBezTo>
                  <a:cubicBezTo>
                    <a:pt x="1978486" y="4655397"/>
                    <a:pt x="1993438" y="4654149"/>
                    <a:pt x="2005896" y="4650405"/>
                  </a:cubicBezTo>
                  <a:cubicBezTo>
                    <a:pt x="2025830" y="4645412"/>
                    <a:pt x="2047010" y="4640420"/>
                    <a:pt x="2051992" y="4614212"/>
                  </a:cubicBezTo>
                  <a:cubicBezTo>
                    <a:pt x="2054484" y="4604228"/>
                    <a:pt x="2118024" y="4573028"/>
                    <a:pt x="2126744" y="4575524"/>
                  </a:cubicBezTo>
                  <a:cubicBezTo>
                    <a:pt x="2134220" y="4578020"/>
                    <a:pt x="2142940" y="4583012"/>
                    <a:pt x="2146678" y="4588004"/>
                  </a:cubicBezTo>
                  <a:cubicBezTo>
                    <a:pt x="2151662" y="4599236"/>
                    <a:pt x="2140450" y="4601732"/>
                    <a:pt x="2134220" y="4604228"/>
                  </a:cubicBezTo>
                  <a:cubicBezTo>
                    <a:pt x="2104320" y="4619204"/>
                    <a:pt x="2078156" y="4636676"/>
                    <a:pt x="2078156" y="4677861"/>
                  </a:cubicBezTo>
                  <a:cubicBezTo>
                    <a:pt x="2098090" y="4666629"/>
                    <a:pt x="2123008" y="4682853"/>
                    <a:pt x="2145432" y="4667877"/>
                  </a:cubicBezTo>
                  <a:cubicBezTo>
                    <a:pt x="2150416" y="4662885"/>
                    <a:pt x="2160382" y="4669125"/>
                    <a:pt x="2161628" y="4677861"/>
                  </a:cubicBezTo>
                  <a:cubicBezTo>
                    <a:pt x="2164120" y="4696581"/>
                    <a:pt x="2171596" y="4719045"/>
                    <a:pt x="2152908" y="4730277"/>
                  </a:cubicBezTo>
                  <a:cubicBezTo>
                    <a:pt x="2132974" y="4742757"/>
                    <a:pt x="2119270" y="4750245"/>
                    <a:pt x="2125498" y="4777701"/>
                  </a:cubicBezTo>
                  <a:cubicBezTo>
                    <a:pt x="2126744" y="4783941"/>
                    <a:pt x="2106810" y="4796421"/>
                    <a:pt x="2106810" y="4817637"/>
                  </a:cubicBezTo>
                  <a:cubicBezTo>
                    <a:pt x="2108056" y="4837605"/>
                    <a:pt x="2110548" y="4842597"/>
                    <a:pt x="2129236" y="4845093"/>
                  </a:cubicBezTo>
                  <a:cubicBezTo>
                    <a:pt x="2150416" y="4846341"/>
                    <a:pt x="2164120" y="4852581"/>
                    <a:pt x="2157892" y="4882533"/>
                  </a:cubicBezTo>
                  <a:cubicBezTo>
                    <a:pt x="2152908" y="4911237"/>
                    <a:pt x="2169104" y="4942437"/>
                    <a:pt x="2140450" y="4968645"/>
                  </a:cubicBezTo>
                  <a:cubicBezTo>
                    <a:pt x="2132974" y="4976133"/>
                    <a:pt x="2149170" y="4991108"/>
                    <a:pt x="2157892" y="4999844"/>
                  </a:cubicBezTo>
                  <a:cubicBezTo>
                    <a:pt x="2164120" y="5007332"/>
                    <a:pt x="2171596" y="5012324"/>
                    <a:pt x="2181562" y="5008580"/>
                  </a:cubicBezTo>
                  <a:cubicBezTo>
                    <a:pt x="2195268" y="5002340"/>
                    <a:pt x="2189038" y="4989860"/>
                    <a:pt x="2190284" y="4978629"/>
                  </a:cubicBezTo>
                  <a:cubicBezTo>
                    <a:pt x="2190284" y="4972389"/>
                    <a:pt x="2190284" y="4962405"/>
                    <a:pt x="2185300" y="4956165"/>
                  </a:cubicBezTo>
                  <a:cubicBezTo>
                    <a:pt x="2171596" y="4936197"/>
                    <a:pt x="2182808" y="4923717"/>
                    <a:pt x="2197758" y="4913733"/>
                  </a:cubicBezTo>
                  <a:cubicBezTo>
                    <a:pt x="2221430" y="4898757"/>
                    <a:pt x="2236380" y="4882533"/>
                    <a:pt x="2225168" y="4853829"/>
                  </a:cubicBezTo>
                  <a:cubicBezTo>
                    <a:pt x="2221430" y="4845093"/>
                    <a:pt x="2226414" y="4838853"/>
                    <a:pt x="2231398" y="4832613"/>
                  </a:cubicBezTo>
                  <a:cubicBezTo>
                    <a:pt x="2240118" y="4818885"/>
                    <a:pt x="2247594" y="4805157"/>
                    <a:pt x="2243856" y="4786437"/>
                  </a:cubicBezTo>
                  <a:cubicBezTo>
                    <a:pt x="2241364" y="4768965"/>
                    <a:pt x="2255068" y="4756485"/>
                    <a:pt x="2266282" y="4755237"/>
                  </a:cubicBezTo>
                  <a:cubicBezTo>
                    <a:pt x="2288708" y="4752741"/>
                    <a:pt x="2277494" y="4771461"/>
                    <a:pt x="2277494" y="4781445"/>
                  </a:cubicBezTo>
                  <a:cubicBezTo>
                    <a:pt x="2275002" y="4817637"/>
                    <a:pt x="2282478" y="4856325"/>
                    <a:pt x="2261298" y="4890021"/>
                  </a:cubicBezTo>
                  <a:cubicBezTo>
                    <a:pt x="2252576" y="4902501"/>
                    <a:pt x="2257560" y="4911237"/>
                    <a:pt x="2267528" y="4917477"/>
                  </a:cubicBezTo>
                  <a:cubicBezTo>
                    <a:pt x="2277494" y="4924965"/>
                    <a:pt x="2289952" y="4932453"/>
                    <a:pt x="2301166" y="4937445"/>
                  </a:cubicBezTo>
                  <a:cubicBezTo>
                    <a:pt x="2316116" y="4944933"/>
                    <a:pt x="2319854" y="4958661"/>
                    <a:pt x="2309886" y="4966149"/>
                  </a:cubicBezTo>
                  <a:cubicBezTo>
                    <a:pt x="2282478" y="4984868"/>
                    <a:pt x="2283724" y="5021060"/>
                    <a:pt x="2257560" y="5039780"/>
                  </a:cubicBezTo>
                  <a:cubicBezTo>
                    <a:pt x="2242610" y="5051012"/>
                    <a:pt x="2250086" y="5059748"/>
                    <a:pt x="2263790" y="5067236"/>
                  </a:cubicBezTo>
                  <a:cubicBezTo>
                    <a:pt x="2288708" y="5078468"/>
                    <a:pt x="2313624" y="5088452"/>
                    <a:pt x="2326082" y="5115908"/>
                  </a:cubicBezTo>
                  <a:cubicBezTo>
                    <a:pt x="2337296" y="5105924"/>
                    <a:pt x="2327328" y="5099684"/>
                    <a:pt x="2331066" y="5094692"/>
                  </a:cubicBezTo>
                  <a:cubicBezTo>
                    <a:pt x="2336050" y="5084708"/>
                    <a:pt x="2341034" y="5072228"/>
                    <a:pt x="2349754" y="5068484"/>
                  </a:cubicBezTo>
                  <a:cubicBezTo>
                    <a:pt x="2360968" y="5064740"/>
                    <a:pt x="2365950" y="5078468"/>
                    <a:pt x="2373426" y="5085956"/>
                  </a:cubicBezTo>
                  <a:cubicBezTo>
                    <a:pt x="2382146" y="5095940"/>
                    <a:pt x="2384638" y="5120900"/>
                    <a:pt x="2397098" y="5118404"/>
                  </a:cubicBezTo>
                  <a:cubicBezTo>
                    <a:pt x="2415786" y="5112164"/>
                    <a:pt x="2407064" y="5087204"/>
                    <a:pt x="2413294" y="5070980"/>
                  </a:cubicBezTo>
                  <a:cubicBezTo>
                    <a:pt x="2419522" y="5056004"/>
                    <a:pt x="2394606" y="5042276"/>
                    <a:pt x="2400834" y="5029796"/>
                  </a:cubicBezTo>
                  <a:cubicBezTo>
                    <a:pt x="2412048" y="5013572"/>
                    <a:pt x="2424506" y="5043524"/>
                    <a:pt x="2441948" y="5033540"/>
                  </a:cubicBezTo>
                  <a:cubicBezTo>
                    <a:pt x="2456898" y="5026052"/>
                    <a:pt x="2464374" y="5016068"/>
                    <a:pt x="2469358" y="5001092"/>
                  </a:cubicBezTo>
                  <a:cubicBezTo>
                    <a:pt x="2473094" y="4989860"/>
                    <a:pt x="2478078" y="4974885"/>
                    <a:pt x="2493028" y="4978629"/>
                  </a:cubicBezTo>
                  <a:cubicBezTo>
                    <a:pt x="2511716" y="4983620"/>
                    <a:pt x="2519192" y="5002340"/>
                    <a:pt x="2525422" y="5017316"/>
                  </a:cubicBezTo>
                  <a:cubicBezTo>
                    <a:pt x="2531650" y="5031044"/>
                    <a:pt x="2519192" y="5038532"/>
                    <a:pt x="2509226" y="5041028"/>
                  </a:cubicBezTo>
                  <a:cubicBezTo>
                    <a:pt x="2480570" y="5049764"/>
                    <a:pt x="2481816" y="5068484"/>
                    <a:pt x="2495520" y="5085956"/>
                  </a:cubicBezTo>
                  <a:cubicBezTo>
                    <a:pt x="2505488" y="5102180"/>
                    <a:pt x="2498012" y="5124644"/>
                    <a:pt x="2521684" y="5135876"/>
                  </a:cubicBezTo>
                  <a:cubicBezTo>
                    <a:pt x="2535388" y="5143366"/>
                    <a:pt x="2555322" y="5124644"/>
                    <a:pt x="2557814" y="5144614"/>
                  </a:cubicBezTo>
                  <a:cubicBezTo>
                    <a:pt x="2560306" y="5167078"/>
                    <a:pt x="2536634" y="5148358"/>
                    <a:pt x="2524176" y="5159590"/>
                  </a:cubicBezTo>
                  <a:cubicBezTo>
                    <a:pt x="2483062" y="5200774"/>
                    <a:pt x="2439456" y="5240710"/>
                    <a:pt x="2382146" y="5261926"/>
                  </a:cubicBezTo>
                  <a:cubicBezTo>
                    <a:pt x="2367196" y="5268166"/>
                    <a:pt x="2357230" y="5279398"/>
                    <a:pt x="2363458" y="5295622"/>
                  </a:cubicBezTo>
                  <a:cubicBezTo>
                    <a:pt x="2369688" y="5309350"/>
                    <a:pt x="2379656" y="5325574"/>
                    <a:pt x="2398344" y="5318086"/>
                  </a:cubicBezTo>
                  <a:cubicBezTo>
                    <a:pt x="2422014" y="5310598"/>
                    <a:pt x="2425752" y="5325574"/>
                    <a:pt x="2426998" y="5341798"/>
                  </a:cubicBezTo>
                  <a:cubicBezTo>
                    <a:pt x="2429490" y="5360518"/>
                    <a:pt x="2434474" y="5376742"/>
                    <a:pt x="2453162" y="5382982"/>
                  </a:cubicBezTo>
                  <a:cubicBezTo>
                    <a:pt x="2470604" y="5389222"/>
                    <a:pt x="2490538" y="5395462"/>
                    <a:pt x="2485554" y="5363014"/>
                  </a:cubicBezTo>
                  <a:cubicBezTo>
                    <a:pt x="2483062" y="5349286"/>
                    <a:pt x="2489292" y="5340550"/>
                    <a:pt x="2501750" y="5334310"/>
                  </a:cubicBezTo>
                  <a:cubicBezTo>
                    <a:pt x="2529158" y="5323078"/>
                    <a:pt x="2550338" y="5300614"/>
                    <a:pt x="2581486" y="5298118"/>
                  </a:cubicBezTo>
                  <a:cubicBezTo>
                    <a:pt x="2588960" y="5298118"/>
                    <a:pt x="2593944" y="5290630"/>
                    <a:pt x="2596436" y="5279398"/>
                  </a:cubicBezTo>
                  <a:cubicBezTo>
                    <a:pt x="2603910" y="5244454"/>
                    <a:pt x="2626336" y="5235718"/>
                    <a:pt x="2656238" y="5255686"/>
                  </a:cubicBezTo>
                  <a:cubicBezTo>
                    <a:pt x="2664958" y="5260678"/>
                    <a:pt x="2679908" y="5265670"/>
                    <a:pt x="2682400" y="5255686"/>
                  </a:cubicBezTo>
                  <a:cubicBezTo>
                    <a:pt x="2684892" y="5231974"/>
                    <a:pt x="2708564" y="5225734"/>
                    <a:pt x="2717284" y="5208262"/>
                  </a:cubicBezTo>
                  <a:cubicBezTo>
                    <a:pt x="2727252" y="5188294"/>
                    <a:pt x="2737218" y="5182054"/>
                    <a:pt x="2754660" y="5195782"/>
                  </a:cubicBezTo>
                  <a:cubicBezTo>
                    <a:pt x="2770856" y="5210758"/>
                    <a:pt x="2789544" y="5226982"/>
                    <a:pt x="2770856" y="5251942"/>
                  </a:cubicBezTo>
                  <a:cubicBezTo>
                    <a:pt x="2760890" y="5265670"/>
                    <a:pt x="2747186" y="5275654"/>
                    <a:pt x="2744694" y="5293126"/>
                  </a:cubicBezTo>
                  <a:cubicBezTo>
                    <a:pt x="2743448" y="5308102"/>
                    <a:pt x="2743448" y="5328070"/>
                    <a:pt x="2760890" y="5328070"/>
                  </a:cubicBezTo>
                  <a:cubicBezTo>
                    <a:pt x="2775840" y="5330566"/>
                    <a:pt x="2785806" y="5313094"/>
                    <a:pt x="2784562" y="5295622"/>
                  </a:cubicBezTo>
                  <a:cubicBezTo>
                    <a:pt x="2784562" y="5281894"/>
                    <a:pt x="2785806" y="5269414"/>
                    <a:pt x="2793282" y="5258182"/>
                  </a:cubicBezTo>
                  <a:cubicBezTo>
                    <a:pt x="2798266" y="5251942"/>
                    <a:pt x="2804494" y="5245702"/>
                    <a:pt x="2813216" y="5251942"/>
                  </a:cubicBezTo>
                  <a:cubicBezTo>
                    <a:pt x="2820692" y="5256934"/>
                    <a:pt x="2825674" y="5265670"/>
                    <a:pt x="2815708" y="5273158"/>
                  </a:cubicBezTo>
                  <a:cubicBezTo>
                    <a:pt x="2792036" y="5289382"/>
                    <a:pt x="2798266" y="5313094"/>
                    <a:pt x="2808232" y="5328070"/>
                  </a:cubicBezTo>
                  <a:cubicBezTo>
                    <a:pt x="2821936" y="5349286"/>
                    <a:pt x="2850592" y="5344294"/>
                    <a:pt x="2871772" y="5341798"/>
                  </a:cubicBezTo>
                  <a:cubicBezTo>
                    <a:pt x="2891706" y="5340550"/>
                    <a:pt x="2910394" y="5335558"/>
                    <a:pt x="2932818" y="5339302"/>
                  </a:cubicBezTo>
                  <a:cubicBezTo>
                    <a:pt x="2967704" y="5344294"/>
                    <a:pt x="2978916" y="5311846"/>
                    <a:pt x="2992620" y="5286886"/>
                  </a:cubicBezTo>
                  <a:cubicBezTo>
                    <a:pt x="3012554" y="5299366"/>
                    <a:pt x="3001342" y="5334310"/>
                    <a:pt x="3028750" y="5340550"/>
                  </a:cubicBezTo>
                  <a:cubicBezTo>
                    <a:pt x="3038718" y="5343046"/>
                    <a:pt x="3109732" y="5334310"/>
                    <a:pt x="3118452" y="5330566"/>
                  </a:cubicBezTo>
                  <a:cubicBezTo>
                    <a:pt x="3113470" y="5324326"/>
                    <a:pt x="3109732" y="5319334"/>
                    <a:pt x="3105994" y="5314342"/>
                  </a:cubicBezTo>
                  <a:cubicBezTo>
                    <a:pt x="3098518" y="5308102"/>
                    <a:pt x="3092290" y="5299366"/>
                    <a:pt x="3098518" y="5289382"/>
                  </a:cubicBezTo>
                  <a:cubicBezTo>
                    <a:pt x="3104748" y="5280646"/>
                    <a:pt x="3112224" y="5273158"/>
                    <a:pt x="3123436" y="5275654"/>
                  </a:cubicBezTo>
                  <a:cubicBezTo>
                    <a:pt x="3137140" y="5278150"/>
                    <a:pt x="3139632" y="5289382"/>
                    <a:pt x="3142124" y="5300614"/>
                  </a:cubicBezTo>
                  <a:cubicBezTo>
                    <a:pt x="3143370" y="5313094"/>
                    <a:pt x="3138386" y="5330566"/>
                    <a:pt x="3155828" y="5333062"/>
                  </a:cubicBezTo>
                  <a:cubicBezTo>
                    <a:pt x="3178254" y="5335558"/>
                    <a:pt x="3201926" y="5336806"/>
                    <a:pt x="3224352" y="5330566"/>
                  </a:cubicBezTo>
                  <a:cubicBezTo>
                    <a:pt x="3226842" y="5330566"/>
                    <a:pt x="3229334" y="5326822"/>
                    <a:pt x="3229334" y="5324326"/>
                  </a:cubicBezTo>
                  <a:cubicBezTo>
                    <a:pt x="3228088" y="5316838"/>
                    <a:pt x="3221860" y="5315590"/>
                    <a:pt x="3216876" y="5314342"/>
                  </a:cubicBezTo>
                  <a:cubicBezTo>
                    <a:pt x="3205664" y="5314342"/>
                    <a:pt x="3194450" y="5314342"/>
                    <a:pt x="3186976" y="5303110"/>
                  </a:cubicBezTo>
                  <a:cubicBezTo>
                    <a:pt x="3184484" y="5298118"/>
                    <a:pt x="3180746" y="5294374"/>
                    <a:pt x="3183238" y="5289382"/>
                  </a:cubicBezTo>
                  <a:cubicBezTo>
                    <a:pt x="3185730" y="5281894"/>
                    <a:pt x="3191958" y="5280646"/>
                    <a:pt x="3196942" y="5281894"/>
                  </a:cubicBezTo>
                  <a:cubicBezTo>
                    <a:pt x="3210646" y="5286886"/>
                    <a:pt x="3226842" y="5280646"/>
                    <a:pt x="3236810" y="5284390"/>
                  </a:cubicBezTo>
                  <a:cubicBezTo>
                    <a:pt x="3251760" y="5289382"/>
                    <a:pt x="3290382" y="5274406"/>
                    <a:pt x="3275432" y="5316838"/>
                  </a:cubicBezTo>
                  <a:cubicBezTo>
                    <a:pt x="3272940" y="5324326"/>
                    <a:pt x="3281660" y="5329318"/>
                    <a:pt x="3287890" y="5326822"/>
                  </a:cubicBezTo>
                  <a:cubicBezTo>
                    <a:pt x="3305332" y="5321830"/>
                    <a:pt x="3325266" y="5348038"/>
                    <a:pt x="3338970" y="5321830"/>
                  </a:cubicBezTo>
                  <a:cubicBezTo>
                    <a:pt x="3348938" y="5304358"/>
                    <a:pt x="3355166" y="5293126"/>
                    <a:pt x="3372610" y="5315590"/>
                  </a:cubicBezTo>
                  <a:cubicBezTo>
                    <a:pt x="3385068" y="5329318"/>
                    <a:pt x="3398772" y="5318086"/>
                    <a:pt x="3409984" y="5306854"/>
                  </a:cubicBezTo>
                  <a:cubicBezTo>
                    <a:pt x="3421198" y="5296870"/>
                    <a:pt x="3436148" y="5281894"/>
                    <a:pt x="3419952" y="5269414"/>
                  </a:cubicBezTo>
                  <a:cubicBezTo>
                    <a:pt x="3398772" y="5251942"/>
                    <a:pt x="3408740" y="5235718"/>
                    <a:pt x="3414968" y="5218246"/>
                  </a:cubicBezTo>
                  <a:cubicBezTo>
                    <a:pt x="3419952" y="5204518"/>
                    <a:pt x="3427428" y="5190790"/>
                    <a:pt x="3426182" y="5174566"/>
                  </a:cubicBezTo>
                  <a:cubicBezTo>
                    <a:pt x="3424936" y="5163334"/>
                    <a:pt x="3429918" y="5154598"/>
                    <a:pt x="3443624" y="5155846"/>
                  </a:cubicBezTo>
                  <a:cubicBezTo>
                    <a:pt x="3490966" y="5160838"/>
                    <a:pt x="3505916" y="5119652"/>
                    <a:pt x="3524604" y="5090948"/>
                  </a:cubicBezTo>
                  <a:cubicBezTo>
                    <a:pt x="3538310" y="5070980"/>
                    <a:pt x="3545784" y="5059748"/>
                    <a:pt x="3570702" y="5068484"/>
                  </a:cubicBezTo>
                  <a:cubicBezTo>
                    <a:pt x="3579422" y="5072228"/>
                    <a:pt x="3588144" y="5069732"/>
                    <a:pt x="3598110" y="5069732"/>
                  </a:cubicBezTo>
                  <a:cubicBezTo>
                    <a:pt x="3598110" y="5075972"/>
                    <a:pt x="3594372" y="5080964"/>
                    <a:pt x="3589390" y="5082212"/>
                  </a:cubicBezTo>
                  <a:cubicBezTo>
                    <a:pt x="3549522" y="5087204"/>
                    <a:pt x="3530834" y="5118404"/>
                    <a:pt x="3509654" y="5147110"/>
                  </a:cubicBezTo>
                  <a:cubicBezTo>
                    <a:pt x="3499688" y="5162086"/>
                    <a:pt x="3488474" y="5177062"/>
                    <a:pt x="3471032" y="5184550"/>
                  </a:cubicBezTo>
                  <a:cubicBezTo>
                    <a:pt x="3451098" y="5192038"/>
                    <a:pt x="3444870" y="5208262"/>
                    <a:pt x="3449852" y="5228230"/>
                  </a:cubicBezTo>
                  <a:cubicBezTo>
                    <a:pt x="3452344" y="5243206"/>
                    <a:pt x="3454836" y="5258182"/>
                    <a:pt x="3457328" y="5273158"/>
                  </a:cubicBezTo>
                  <a:cubicBezTo>
                    <a:pt x="3461066" y="5313094"/>
                    <a:pt x="3427428" y="5348038"/>
                    <a:pt x="3387560" y="5340550"/>
                  </a:cubicBezTo>
                  <a:cubicBezTo>
                    <a:pt x="3366380" y="5338054"/>
                    <a:pt x="3348938" y="5340550"/>
                    <a:pt x="3330250" y="5348038"/>
                  </a:cubicBezTo>
                  <a:cubicBezTo>
                    <a:pt x="3282906" y="5368006"/>
                    <a:pt x="3233072" y="5363014"/>
                    <a:pt x="3184484" y="5364262"/>
                  </a:cubicBezTo>
                  <a:cubicBezTo>
                    <a:pt x="3094782" y="5365510"/>
                    <a:pt x="3006324" y="5361766"/>
                    <a:pt x="2917868" y="5363014"/>
                  </a:cubicBezTo>
                  <a:cubicBezTo>
                    <a:pt x="2894198" y="5363014"/>
                    <a:pt x="2876756" y="5368006"/>
                    <a:pt x="2864296" y="5389222"/>
                  </a:cubicBezTo>
                  <a:cubicBezTo>
                    <a:pt x="2856822" y="5405446"/>
                    <a:pt x="2841870" y="5409190"/>
                    <a:pt x="2825674" y="5409190"/>
                  </a:cubicBezTo>
                  <a:cubicBezTo>
                    <a:pt x="2730988" y="5409190"/>
                    <a:pt x="2637550" y="5426662"/>
                    <a:pt x="2542864" y="5416678"/>
                  </a:cubicBezTo>
                  <a:cubicBezTo>
                    <a:pt x="2517946" y="5414182"/>
                    <a:pt x="2493028" y="5422918"/>
                    <a:pt x="2468112" y="5420422"/>
                  </a:cubicBezTo>
                  <a:cubicBezTo>
                    <a:pt x="2431982" y="5416678"/>
                    <a:pt x="2402080" y="5399206"/>
                    <a:pt x="2368442" y="5386726"/>
                  </a:cubicBezTo>
                  <a:cubicBezTo>
                    <a:pt x="2334804" y="5349286"/>
                    <a:pt x="2291198" y="5359270"/>
                    <a:pt x="2248840" y="5360518"/>
                  </a:cubicBezTo>
                  <a:cubicBezTo>
                    <a:pt x="2161628" y="5360518"/>
                    <a:pt x="2071926" y="5379238"/>
                    <a:pt x="1988454" y="5339302"/>
                  </a:cubicBezTo>
                  <a:cubicBezTo>
                    <a:pt x="1980978" y="5335558"/>
                    <a:pt x="1974750" y="5334310"/>
                    <a:pt x="1966028" y="5336806"/>
                  </a:cubicBezTo>
                  <a:cubicBezTo>
                    <a:pt x="1927406" y="5348038"/>
                    <a:pt x="1888784" y="5335558"/>
                    <a:pt x="1850162" y="5328070"/>
                  </a:cubicBezTo>
                  <a:cubicBezTo>
                    <a:pt x="1832720" y="5326822"/>
                    <a:pt x="1815278" y="5320582"/>
                    <a:pt x="1799082" y="5328070"/>
                  </a:cubicBezTo>
                  <a:cubicBezTo>
                    <a:pt x="1756722" y="5349286"/>
                    <a:pt x="1716856" y="5328070"/>
                    <a:pt x="1675742" y="5321830"/>
                  </a:cubicBezTo>
                  <a:cubicBezTo>
                    <a:pt x="1655808" y="5319334"/>
                    <a:pt x="1635874" y="5311846"/>
                    <a:pt x="1615940" y="5320582"/>
                  </a:cubicBezTo>
                  <a:cubicBezTo>
                    <a:pt x="1597252" y="5328070"/>
                    <a:pt x="1579810" y="5321830"/>
                    <a:pt x="1564860" y="5311846"/>
                  </a:cubicBezTo>
                  <a:cubicBezTo>
                    <a:pt x="1542434" y="5299366"/>
                    <a:pt x="1520008" y="5296870"/>
                    <a:pt x="1496338" y="5306854"/>
                  </a:cubicBezTo>
                  <a:cubicBezTo>
                    <a:pt x="1482632" y="5311846"/>
                    <a:pt x="1467682" y="5311846"/>
                    <a:pt x="1457716" y="5306854"/>
                  </a:cubicBezTo>
                  <a:cubicBezTo>
                    <a:pt x="1387948" y="5273158"/>
                    <a:pt x="1316932" y="5296870"/>
                    <a:pt x="1248410" y="5309350"/>
                  </a:cubicBezTo>
                  <a:cubicBezTo>
                    <a:pt x="1227230" y="5313094"/>
                    <a:pt x="1204806" y="5325574"/>
                    <a:pt x="1204806" y="5355526"/>
                  </a:cubicBezTo>
                  <a:cubicBezTo>
                    <a:pt x="1204806" y="5359270"/>
                    <a:pt x="1203560" y="5364262"/>
                    <a:pt x="1202314" y="5368006"/>
                  </a:cubicBezTo>
                  <a:cubicBezTo>
                    <a:pt x="1181134" y="5394214"/>
                    <a:pt x="1186118" y="5416678"/>
                    <a:pt x="1209788" y="5439142"/>
                  </a:cubicBezTo>
                  <a:cubicBezTo>
                    <a:pt x="1212904" y="5441014"/>
                    <a:pt x="1214460" y="5444134"/>
                    <a:pt x="1215550" y="5447878"/>
                  </a:cubicBezTo>
                  <a:lnTo>
                    <a:pt x="1217386" y="5455620"/>
                  </a:lnTo>
                  <a:lnTo>
                    <a:pt x="1220414" y="5458870"/>
                  </a:lnTo>
                  <a:cubicBezTo>
                    <a:pt x="1226660" y="5462604"/>
                    <a:pt x="1234156" y="5467580"/>
                    <a:pt x="1240404" y="5472558"/>
                  </a:cubicBezTo>
                  <a:cubicBezTo>
                    <a:pt x="1246650" y="5477534"/>
                    <a:pt x="1256646" y="5480024"/>
                    <a:pt x="1259144" y="5488734"/>
                  </a:cubicBezTo>
                  <a:cubicBezTo>
                    <a:pt x="1265390" y="5521086"/>
                    <a:pt x="1255396" y="5550950"/>
                    <a:pt x="1247900" y="5582058"/>
                  </a:cubicBezTo>
                  <a:cubicBezTo>
                    <a:pt x="1234156" y="5633074"/>
                    <a:pt x="1225412" y="5682846"/>
                    <a:pt x="1265390" y="5727642"/>
                  </a:cubicBezTo>
                  <a:cubicBezTo>
                    <a:pt x="1276634" y="5740086"/>
                    <a:pt x="1289128" y="5750040"/>
                    <a:pt x="1306618" y="5750040"/>
                  </a:cubicBezTo>
                  <a:cubicBezTo>
                    <a:pt x="1305370" y="5766216"/>
                    <a:pt x="1290378" y="5774926"/>
                    <a:pt x="1282882" y="5787368"/>
                  </a:cubicBezTo>
                  <a:cubicBezTo>
                    <a:pt x="1274136" y="5801056"/>
                    <a:pt x="1265390" y="5793590"/>
                    <a:pt x="1256646" y="5783636"/>
                  </a:cubicBezTo>
                  <a:cubicBezTo>
                    <a:pt x="1235406" y="5758750"/>
                    <a:pt x="1211668" y="5736352"/>
                    <a:pt x="1179186" y="5722664"/>
                  </a:cubicBezTo>
                  <a:cubicBezTo>
                    <a:pt x="1154200" y="5711466"/>
                    <a:pt x="1126714" y="5705244"/>
                    <a:pt x="1101728" y="5726398"/>
                  </a:cubicBezTo>
                  <a:cubicBezTo>
                    <a:pt x="1086736" y="5738840"/>
                    <a:pt x="1080488" y="5726398"/>
                    <a:pt x="1075492" y="5715198"/>
                  </a:cubicBezTo>
                  <a:cubicBezTo>
                    <a:pt x="1071744" y="5706488"/>
                    <a:pt x="1075492" y="5697778"/>
                    <a:pt x="1082988" y="5691556"/>
                  </a:cubicBezTo>
                  <a:cubicBezTo>
                    <a:pt x="1092982" y="5681602"/>
                    <a:pt x="1112972" y="5671648"/>
                    <a:pt x="1099228" y="5655472"/>
                  </a:cubicBezTo>
                  <a:cubicBezTo>
                    <a:pt x="1089234" y="5641784"/>
                    <a:pt x="1069244" y="5640540"/>
                    <a:pt x="1054252" y="5657960"/>
                  </a:cubicBezTo>
                  <a:cubicBezTo>
                    <a:pt x="1051754" y="5661694"/>
                    <a:pt x="1043008" y="5662938"/>
                    <a:pt x="1040510" y="5661694"/>
                  </a:cubicBezTo>
                  <a:cubicBezTo>
                    <a:pt x="1010526" y="5643028"/>
                    <a:pt x="988038" y="5616898"/>
                    <a:pt x="950558" y="5610676"/>
                  </a:cubicBezTo>
                  <a:cubicBezTo>
                    <a:pt x="938064" y="5608188"/>
                    <a:pt x="949308" y="5589524"/>
                    <a:pt x="955554" y="5579568"/>
                  </a:cubicBezTo>
                  <a:cubicBezTo>
                    <a:pt x="969298" y="5560904"/>
                    <a:pt x="988038" y="5547216"/>
                    <a:pt x="985538" y="5518598"/>
                  </a:cubicBezTo>
                  <a:cubicBezTo>
                    <a:pt x="984290" y="5501176"/>
                    <a:pt x="981790" y="5494956"/>
                    <a:pt x="968048" y="5499932"/>
                  </a:cubicBezTo>
                  <a:cubicBezTo>
                    <a:pt x="944310" y="5509888"/>
                    <a:pt x="933066" y="5502422"/>
                    <a:pt x="931818" y="5480024"/>
                  </a:cubicBezTo>
                  <a:cubicBezTo>
                    <a:pt x="931818" y="5442694"/>
                    <a:pt x="898086" y="5456382"/>
                    <a:pt x="883094" y="5445182"/>
                  </a:cubicBezTo>
                  <a:cubicBezTo>
                    <a:pt x="825624" y="5386700"/>
                    <a:pt x="753162" y="5373012"/>
                    <a:pt x="674454" y="5365546"/>
                  </a:cubicBezTo>
                  <a:cubicBezTo>
                    <a:pt x="643220" y="5361814"/>
                    <a:pt x="608240" y="5359326"/>
                    <a:pt x="577006" y="5346882"/>
                  </a:cubicBezTo>
                  <a:cubicBezTo>
                    <a:pt x="618234" y="5346882"/>
                    <a:pt x="658212" y="5333194"/>
                    <a:pt x="700690" y="5339416"/>
                  </a:cubicBezTo>
                  <a:cubicBezTo>
                    <a:pt x="720680" y="5341904"/>
                    <a:pt x="729424" y="5320752"/>
                    <a:pt x="743168" y="5310796"/>
                  </a:cubicBezTo>
                  <a:cubicBezTo>
                    <a:pt x="766906" y="5294620"/>
                    <a:pt x="748166" y="5278444"/>
                    <a:pt x="738170" y="5267246"/>
                  </a:cubicBezTo>
                  <a:cubicBezTo>
                    <a:pt x="725676" y="5252314"/>
                    <a:pt x="733172" y="5238626"/>
                    <a:pt x="733172" y="5223694"/>
                  </a:cubicBezTo>
                  <a:cubicBezTo>
                    <a:pt x="735672" y="5180144"/>
                    <a:pt x="709436" y="5151524"/>
                    <a:pt x="678202" y="5126638"/>
                  </a:cubicBezTo>
                  <a:cubicBezTo>
                    <a:pt x="638224" y="5095530"/>
                    <a:pt x="614486" y="5056956"/>
                    <a:pt x="616984" y="5005940"/>
                  </a:cubicBezTo>
                  <a:cubicBezTo>
                    <a:pt x="618234" y="4993496"/>
                    <a:pt x="606990" y="4986030"/>
                    <a:pt x="608240" y="4972344"/>
                  </a:cubicBezTo>
                  <a:cubicBezTo>
                    <a:pt x="610738" y="4954924"/>
                    <a:pt x="617298" y="4941236"/>
                    <a:pt x="628384" y="4931904"/>
                  </a:cubicBezTo>
                  <a:lnTo>
                    <a:pt x="675478" y="4917662"/>
                  </a:lnTo>
                  <a:lnTo>
                    <a:pt x="675312" y="4917477"/>
                  </a:lnTo>
                  <a:cubicBezTo>
                    <a:pt x="651642" y="4890021"/>
                    <a:pt x="634200" y="4858821"/>
                    <a:pt x="603052" y="4837605"/>
                  </a:cubicBezTo>
                  <a:cubicBezTo>
                    <a:pt x="569414" y="4813893"/>
                    <a:pt x="550726" y="4777701"/>
                    <a:pt x="523318" y="4747749"/>
                  </a:cubicBezTo>
                  <a:cubicBezTo>
                    <a:pt x="518334" y="4744005"/>
                    <a:pt x="518334" y="4736517"/>
                    <a:pt x="524564" y="4731525"/>
                  </a:cubicBezTo>
                  <a:cubicBezTo>
                    <a:pt x="535776" y="4729029"/>
                    <a:pt x="543252" y="4737765"/>
                    <a:pt x="549480" y="4744005"/>
                  </a:cubicBezTo>
                  <a:cubicBezTo>
                    <a:pt x="555710" y="4734021"/>
                    <a:pt x="559448" y="4722789"/>
                    <a:pt x="569414" y="4714053"/>
                  </a:cubicBezTo>
                  <a:cubicBezTo>
                    <a:pt x="575644" y="4707813"/>
                    <a:pt x="578136" y="4699077"/>
                    <a:pt x="573152" y="4690341"/>
                  </a:cubicBezTo>
                  <a:cubicBezTo>
                    <a:pt x="566922" y="4680357"/>
                    <a:pt x="559448" y="4666629"/>
                    <a:pt x="569414" y="4656645"/>
                  </a:cubicBezTo>
                  <a:cubicBezTo>
                    <a:pt x="584364" y="4641668"/>
                    <a:pt x="593086" y="4620452"/>
                    <a:pt x="610528" y="4610468"/>
                  </a:cubicBezTo>
                  <a:cubicBezTo>
                    <a:pt x="618002" y="4606724"/>
                    <a:pt x="629216" y="4606724"/>
                    <a:pt x="631708" y="4615460"/>
                  </a:cubicBezTo>
                  <a:cubicBezTo>
                    <a:pt x="637936" y="4632932"/>
                    <a:pt x="650396" y="4646660"/>
                    <a:pt x="660362" y="4661637"/>
                  </a:cubicBezTo>
                  <a:cubicBezTo>
                    <a:pt x="670330" y="4676613"/>
                    <a:pt x="656624" y="4695333"/>
                    <a:pt x="665346" y="4711557"/>
                  </a:cubicBezTo>
                  <a:cubicBezTo>
                    <a:pt x="672820" y="4724037"/>
                    <a:pt x="685280" y="4734021"/>
                    <a:pt x="679050" y="4751493"/>
                  </a:cubicBezTo>
                  <a:cubicBezTo>
                    <a:pt x="685280" y="4752741"/>
                    <a:pt x="686526" y="4750245"/>
                    <a:pt x="689018" y="4747749"/>
                  </a:cubicBezTo>
                  <a:cubicBezTo>
                    <a:pt x="695246" y="4741509"/>
                    <a:pt x="702722" y="4731525"/>
                    <a:pt x="713934" y="4737765"/>
                  </a:cubicBezTo>
                  <a:cubicBezTo>
                    <a:pt x="725148" y="4746501"/>
                    <a:pt x="716426" y="4756485"/>
                    <a:pt x="711442" y="4763973"/>
                  </a:cubicBezTo>
                  <a:cubicBezTo>
                    <a:pt x="701476" y="4778949"/>
                    <a:pt x="701476" y="4791429"/>
                    <a:pt x="712688" y="4805157"/>
                  </a:cubicBezTo>
                  <a:cubicBezTo>
                    <a:pt x="725148" y="4818885"/>
                    <a:pt x="735114" y="4831365"/>
                    <a:pt x="753802" y="4823877"/>
                  </a:cubicBezTo>
                  <a:cubicBezTo>
                    <a:pt x="761278" y="4821381"/>
                    <a:pt x="767506" y="4821381"/>
                    <a:pt x="773736" y="4821381"/>
                  </a:cubicBezTo>
                  <a:cubicBezTo>
                    <a:pt x="799900" y="4823877"/>
                    <a:pt x="813604" y="4803909"/>
                    <a:pt x="799900" y="4782693"/>
                  </a:cubicBezTo>
                  <a:cubicBezTo>
                    <a:pt x="782456" y="4758981"/>
                    <a:pt x="772490" y="4729029"/>
                    <a:pt x="746326" y="4712805"/>
                  </a:cubicBezTo>
                  <a:cubicBezTo>
                    <a:pt x="733868" y="4705317"/>
                    <a:pt x="728884" y="4694085"/>
                    <a:pt x="727638" y="4679109"/>
                  </a:cubicBezTo>
                  <a:cubicBezTo>
                    <a:pt x="726394" y="4647908"/>
                    <a:pt x="708950" y="4630436"/>
                    <a:pt x="682788" y="4620452"/>
                  </a:cubicBezTo>
                  <a:cubicBezTo>
                    <a:pt x="641674" y="4602980"/>
                    <a:pt x="604298" y="4574276"/>
                    <a:pt x="563184" y="4558052"/>
                  </a:cubicBezTo>
                  <a:cubicBezTo>
                    <a:pt x="558202" y="4555556"/>
                    <a:pt x="554464" y="4551812"/>
                    <a:pt x="550726" y="4551812"/>
                  </a:cubicBezTo>
                  <a:cubicBezTo>
                    <a:pt x="503384" y="4554308"/>
                    <a:pt x="482204" y="4513124"/>
                    <a:pt x="452302" y="4486916"/>
                  </a:cubicBezTo>
                  <a:cubicBezTo>
                    <a:pt x="428632" y="4466948"/>
                    <a:pt x="438598" y="4434500"/>
                    <a:pt x="474728" y="4412036"/>
                  </a:cubicBezTo>
                  <a:cubicBezTo>
                    <a:pt x="504630" y="4395812"/>
                    <a:pt x="523318" y="4372100"/>
                    <a:pt x="544496" y="4347140"/>
                  </a:cubicBezTo>
                  <a:cubicBezTo>
                    <a:pt x="548234" y="4343396"/>
                    <a:pt x="550726" y="4338404"/>
                    <a:pt x="553218" y="4333412"/>
                  </a:cubicBezTo>
                  <a:cubicBezTo>
                    <a:pt x="564430" y="4317188"/>
                    <a:pt x="564430" y="4299716"/>
                    <a:pt x="548234" y="4287236"/>
                  </a:cubicBezTo>
                  <a:cubicBezTo>
                    <a:pt x="514596" y="4259780"/>
                    <a:pt x="504630" y="4224836"/>
                    <a:pt x="510858" y="4183652"/>
                  </a:cubicBezTo>
                  <a:cubicBezTo>
                    <a:pt x="513350" y="4161187"/>
                    <a:pt x="504630" y="4139971"/>
                    <a:pt x="493416" y="4121251"/>
                  </a:cubicBezTo>
                  <a:cubicBezTo>
                    <a:pt x="487188" y="4113763"/>
                    <a:pt x="475974" y="4107523"/>
                    <a:pt x="484696" y="4096291"/>
                  </a:cubicBezTo>
                  <a:cubicBezTo>
                    <a:pt x="515842" y="4092547"/>
                    <a:pt x="528300" y="4113763"/>
                    <a:pt x="529546" y="4137475"/>
                  </a:cubicBezTo>
                  <a:cubicBezTo>
                    <a:pt x="530792" y="4172420"/>
                    <a:pt x="551972" y="4186148"/>
                    <a:pt x="581872" y="4194884"/>
                  </a:cubicBezTo>
                  <a:cubicBezTo>
                    <a:pt x="593086" y="4197380"/>
                    <a:pt x="604298" y="4201124"/>
                    <a:pt x="615512" y="4204868"/>
                  </a:cubicBezTo>
                  <a:cubicBezTo>
                    <a:pt x="624232" y="4208612"/>
                    <a:pt x="634200" y="4206116"/>
                    <a:pt x="634200" y="4197380"/>
                  </a:cubicBezTo>
                  <a:cubicBezTo>
                    <a:pt x="632954" y="4171172"/>
                    <a:pt x="650396" y="4162435"/>
                    <a:pt x="670330" y="4154947"/>
                  </a:cubicBezTo>
                  <a:cubicBezTo>
                    <a:pt x="677804" y="4152451"/>
                    <a:pt x="682788" y="4147459"/>
                    <a:pt x="681542" y="4139971"/>
                  </a:cubicBezTo>
                  <a:cubicBezTo>
                    <a:pt x="677804" y="4107523"/>
                    <a:pt x="701476" y="4100035"/>
                    <a:pt x="722656" y="4088803"/>
                  </a:cubicBezTo>
                  <a:cubicBezTo>
                    <a:pt x="740098" y="4081315"/>
                    <a:pt x="758786" y="4075075"/>
                    <a:pt x="767506" y="4056355"/>
                  </a:cubicBezTo>
                  <a:cubicBezTo>
                    <a:pt x="768752" y="4052611"/>
                    <a:pt x="771244" y="4049491"/>
                    <a:pt x="774515" y="4047931"/>
                  </a:cubicBezTo>
                  <a:close/>
                  <a:moveTo>
                    <a:pt x="110302" y="3513333"/>
                  </a:moveTo>
                  <a:cubicBezTo>
                    <a:pt x="147482" y="3518296"/>
                    <a:pt x="180944" y="3535668"/>
                    <a:pt x="216884" y="3539390"/>
                  </a:cubicBezTo>
                  <a:cubicBezTo>
                    <a:pt x="223080" y="3539390"/>
                    <a:pt x="229278" y="3541872"/>
                    <a:pt x="231756" y="3545594"/>
                  </a:cubicBezTo>
                  <a:cubicBezTo>
                    <a:pt x="252824" y="3590263"/>
                    <a:pt x="283808" y="3628729"/>
                    <a:pt x="287526" y="3679602"/>
                  </a:cubicBezTo>
                  <a:cubicBezTo>
                    <a:pt x="290004" y="3700696"/>
                    <a:pt x="270176" y="3704418"/>
                    <a:pt x="256542" y="3706900"/>
                  </a:cubicBezTo>
                  <a:cubicBezTo>
                    <a:pt x="226798" y="3714345"/>
                    <a:pt x="206970" y="3731716"/>
                    <a:pt x="189618" y="3755292"/>
                  </a:cubicBezTo>
                  <a:lnTo>
                    <a:pt x="185586" y="3759070"/>
                  </a:lnTo>
                  <a:lnTo>
                    <a:pt x="176740" y="3779561"/>
                  </a:lnTo>
                  <a:cubicBezTo>
                    <a:pt x="171040" y="3807368"/>
                    <a:pt x="178950" y="3837810"/>
                    <a:pt x="165922" y="3864036"/>
                  </a:cubicBezTo>
                  <a:cubicBezTo>
                    <a:pt x="157236" y="3879023"/>
                    <a:pt x="132418" y="3902751"/>
                    <a:pt x="167162" y="3923982"/>
                  </a:cubicBezTo>
                  <a:cubicBezTo>
                    <a:pt x="185776" y="3935222"/>
                    <a:pt x="193220" y="3961449"/>
                    <a:pt x="221760" y="3958951"/>
                  </a:cubicBezTo>
                  <a:cubicBezTo>
                    <a:pt x="235410" y="3957702"/>
                    <a:pt x="251540" y="3968942"/>
                    <a:pt x="244096" y="3982680"/>
                  </a:cubicBezTo>
                  <a:cubicBezTo>
                    <a:pt x="227964" y="4015150"/>
                    <a:pt x="244096" y="4046372"/>
                    <a:pt x="241614" y="4077594"/>
                  </a:cubicBezTo>
                  <a:cubicBezTo>
                    <a:pt x="205628" y="4097576"/>
                    <a:pt x="165922" y="4086336"/>
                    <a:pt x="128696" y="4090083"/>
                  </a:cubicBezTo>
                  <a:cubicBezTo>
                    <a:pt x="141104" y="4070101"/>
                    <a:pt x="134900" y="4051368"/>
                    <a:pt x="126214" y="4031386"/>
                  </a:cubicBezTo>
                  <a:cubicBezTo>
                    <a:pt x="90230" y="3946462"/>
                    <a:pt x="53004" y="3861538"/>
                    <a:pt x="24464" y="3772868"/>
                  </a:cubicBezTo>
                  <a:lnTo>
                    <a:pt x="24982" y="3770379"/>
                  </a:lnTo>
                  <a:lnTo>
                    <a:pt x="11620" y="3709382"/>
                  </a:lnTo>
                  <a:cubicBezTo>
                    <a:pt x="8676" y="3687047"/>
                    <a:pt x="6198" y="3664712"/>
                    <a:pt x="0" y="3643619"/>
                  </a:cubicBezTo>
                  <a:cubicBezTo>
                    <a:pt x="30984" y="3616321"/>
                    <a:pt x="58250" y="3586541"/>
                    <a:pt x="64446" y="3544353"/>
                  </a:cubicBezTo>
                  <a:cubicBezTo>
                    <a:pt x="69404" y="3513333"/>
                    <a:pt x="83036" y="3510851"/>
                    <a:pt x="110302" y="3513333"/>
                  </a:cubicBezTo>
                  <a:close/>
                  <a:moveTo>
                    <a:pt x="5161292" y="3340503"/>
                  </a:moveTo>
                  <a:cubicBezTo>
                    <a:pt x="5172526" y="3367897"/>
                    <a:pt x="5177518" y="3397782"/>
                    <a:pt x="5199986" y="3418950"/>
                  </a:cubicBezTo>
                  <a:cubicBezTo>
                    <a:pt x="5220582" y="3447590"/>
                    <a:pt x="5225262" y="3477163"/>
                    <a:pt x="5223702" y="3507048"/>
                  </a:cubicBezTo>
                  <a:cubicBezTo>
                    <a:pt x="5222142" y="3536932"/>
                    <a:pt x="5214340" y="3567128"/>
                    <a:pt x="5209972" y="3597013"/>
                  </a:cubicBezTo>
                  <a:cubicBezTo>
                    <a:pt x="5207476" y="3618181"/>
                    <a:pt x="5198738" y="3639349"/>
                    <a:pt x="5199986" y="3660518"/>
                  </a:cubicBezTo>
                  <a:cubicBezTo>
                    <a:pt x="5201234" y="3669234"/>
                    <a:pt x="5197490" y="3675460"/>
                    <a:pt x="5192498" y="3682931"/>
                  </a:cubicBezTo>
                  <a:cubicBezTo>
                    <a:pt x="5155050" y="3727758"/>
                    <a:pt x="5145066" y="3778811"/>
                    <a:pt x="5157548" y="3837335"/>
                  </a:cubicBezTo>
                  <a:cubicBezTo>
                    <a:pt x="5165036" y="3874691"/>
                    <a:pt x="5158796" y="3912046"/>
                    <a:pt x="5152554" y="3950647"/>
                  </a:cubicBezTo>
                  <a:cubicBezTo>
                    <a:pt x="5143816" y="4002945"/>
                    <a:pt x="5116356" y="4042792"/>
                    <a:pt x="5093888" y="4087618"/>
                  </a:cubicBezTo>
                  <a:cubicBezTo>
                    <a:pt x="5086398" y="4103806"/>
                    <a:pt x="5071420" y="4126219"/>
                    <a:pt x="5052698" y="4116258"/>
                  </a:cubicBezTo>
                  <a:cubicBezTo>
                    <a:pt x="5032726" y="4106296"/>
                    <a:pt x="5014002" y="4085128"/>
                    <a:pt x="5010258" y="4058979"/>
                  </a:cubicBezTo>
                  <a:cubicBezTo>
                    <a:pt x="5009010" y="4055243"/>
                    <a:pt x="5014002" y="4052753"/>
                    <a:pt x="5014002" y="4049018"/>
                  </a:cubicBezTo>
                  <a:cubicBezTo>
                    <a:pt x="5014002" y="4030340"/>
                    <a:pt x="5023988" y="4005436"/>
                    <a:pt x="5004016" y="3994229"/>
                  </a:cubicBezTo>
                  <a:cubicBezTo>
                    <a:pt x="4986542" y="3985513"/>
                    <a:pt x="4977804" y="4010417"/>
                    <a:pt x="4966570" y="4020378"/>
                  </a:cubicBezTo>
                  <a:cubicBezTo>
                    <a:pt x="4950344" y="4035320"/>
                    <a:pt x="4932868" y="4049018"/>
                    <a:pt x="4912896" y="4057734"/>
                  </a:cubicBezTo>
                  <a:cubicBezTo>
                    <a:pt x="4901662" y="4062715"/>
                    <a:pt x="4887932" y="4065205"/>
                    <a:pt x="4890430" y="4081393"/>
                  </a:cubicBezTo>
                  <a:cubicBezTo>
                    <a:pt x="4891678" y="4096335"/>
                    <a:pt x="4897918" y="4107542"/>
                    <a:pt x="4912896" y="4115013"/>
                  </a:cubicBezTo>
                  <a:cubicBezTo>
                    <a:pt x="4927876" y="4122484"/>
                    <a:pt x="4942854" y="4119993"/>
                    <a:pt x="4957832" y="4119993"/>
                  </a:cubicBezTo>
                  <a:cubicBezTo>
                    <a:pt x="4970314" y="4119993"/>
                    <a:pt x="4982798" y="4119993"/>
                    <a:pt x="4989038" y="4133691"/>
                  </a:cubicBezTo>
                  <a:cubicBezTo>
                    <a:pt x="4994030" y="4144897"/>
                    <a:pt x="5006514" y="4156104"/>
                    <a:pt x="4999024" y="4169801"/>
                  </a:cubicBezTo>
                  <a:cubicBezTo>
                    <a:pt x="4991534" y="4183498"/>
                    <a:pt x="4976556" y="4178518"/>
                    <a:pt x="4965322" y="4178518"/>
                  </a:cubicBezTo>
                  <a:cubicBezTo>
                    <a:pt x="4952840" y="4179763"/>
                    <a:pt x="4941606" y="4178518"/>
                    <a:pt x="4930372" y="4185989"/>
                  </a:cubicBezTo>
                  <a:cubicBezTo>
                    <a:pt x="4919138" y="4192215"/>
                    <a:pt x="4911648" y="4199686"/>
                    <a:pt x="4920386" y="4212138"/>
                  </a:cubicBezTo>
                  <a:cubicBezTo>
                    <a:pt x="4937862" y="4235796"/>
                    <a:pt x="4912896" y="4240777"/>
                    <a:pt x="4904160" y="4253229"/>
                  </a:cubicBezTo>
                  <a:cubicBezTo>
                    <a:pt x="4899166" y="4258210"/>
                    <a:pt x="4890430" y="4258210"/>
                    <a:pt x="4890430" y="4253229"/>
                  </a:cubicBezTo>
                  <a:cubicBezTo>
                    <a:pt x="4887932" y="4227080"/>
                    <a:pt x="4861720" y="4223344"/>
                    <a:pt x="4842996" y="4208402"/>
                  </a:cubicBezTo>
                  <a:cubicBezTo>
                    <a:pt x="4851734" y="4207157"/>
                    <a:pt x="4856728" y="4205912"/>
                    <a:pt x="4860472" y="4205912"/>
                  </a:cubicBezTo>
                  <a:cubicBezTo>
                    <a:pt x="4869210" y="4205912"/>
                    <a:pt x="4880444" y="4219609"/>
                    <a:pt x="4887932" y="4204667"/>
                  </a:cubicBezTo>
                  <a:cubicBezTo>
                    <a:pt x="4895422" y="4189724"/>
                    <a:pt x="4891678" y="4174782"/>
                    <a:pt x="4885436" y="4162330"/>
                  </a:cubicBezTo>
                  <a:cubicBezTo>
                    <a:pt x="4879196" y="4148633"/>
                    <a:pt x="4865464" y="4151123"/>
                    <a:pt x="4854230" y="4154859"/>
                  </a:cubicBezTo>
                  <a:cubicBezTo>
                    <a:pt x="4844246" y="4157349"/>
                    <a:pt x="4835508" y="4162330"/>
                    <a:pt x="4825522" y="4166066"/>
                  </a:cubicBezTo>
                  <a:cubicBezTo>
                    <a:pt x="4815536" y="4169801"/>
                    <a:pt x="4804302" y="4172292"/>
                    <a:pt x="4800558" y="4185989"/>
                  </a:cubicBezTo>
                  <a:cubicBezTo>
                    <a:pt x="4798062" y="4199686"/>
                    <a:pt x="4811792" y="4200931"/>
                    <a:pt x="4819280" y="4208402"/>
                  </a:cubicBezTo>
                  <a:cubicBezTo>
                    <a:pt x="4833012" y="4225835"/>
                    <a:pt x="4838004" y="4248248"/>
                    <a:pt x="4856728" y="4263191"/>
                  </a:cubicBezTo>
                  <a:cubicBezTo>
                    <a:pt x="4864216" y="4268171"/>
                    <a:pt x="4866712" y="4281868"/>
                    <a:pt x="4879196" y="4271907"/>
                  </a:cubicBezTo>
                  <a:cubicBezTo>
                    <a:pt x="4890430" y="4264436"/>
                    <a:pt x="4894174" y="4271907"/>
                    <a:pt x="4895422" y="4280623"/>
                  </a:cubicBezTo>
                  <a:cubicBezTo>
                    <a:pt x="4896670" y="4291830"/>
                    <a:pt x="4894174" y="4298056"/>
                    <a:pt x="4881692" y="4296811"/>
                  </a:cubicBezTo>
                  <a:cubicBezTo>
                    <a:pt x="4857976" y="4296811"/>
                    <a:pt x="4842996" y="4316734"/>
                    <a:pt x="4824274" y="4326695"/>
                  </a:cubicBezTo>
                  <a:cubicBezTo>
                    <a:pt x="4805550" y="4337902"/>
                    <a:pt x="4816784" y="4377748"/>
                    <a:pt x="4840500" y="4390200"/>
                  </a:cubicBezTo>
                  <a:cubicBezTo>
                    <a:pt x="4855478" y="4397671"/>
                    <a:pt x="4857976" y="4407633"/>
                    <a:pt x="4855478" y="4420085"/>
                  </a:cubicBezTo>
                  <a:cubicBezTo>
                    <a:pt x="4852982" y="4436272"/>
                    <a:pt x="4839252" y="4440008"/>
                    <a:pt x="4826770" y="4442498"/>
                  </a:cubicBezTo>
                  <a:cubicBezTo>
                    <a:pt x="4816784" y="4444989"/>
                    <a:pt x="4808046" y="4442498"/>
                    <a:pt x="4806798" y="4427556"/>
                  </a:cubicBezTo>
                  <a:cubicBezTo>
                    <a:pt x="4805550" y="4410123"/>
                    <a:pt x="4790572" y="4416349"/>
                    <a:pt x="4781834" y="4420085"/>
                  </a:cubicBezTo>
                  <a:cubicBezTo>
                    <a:pt x="4755622" y="4426311"/>
                    <a:pt x="4730658" y="4440008"/>
                    <a:pt x="4701948" y="4432537"/>
                  </a:cubicBezTo>
                  <a:cubicBezTo>
                    <a:pt x="4696956" y="4431291"/>
                    <a:pt x="4683226" y="4433782"/>
                    <a:pt x="4680728" y="4443743"/>
                  </a:cubicBezTo>
                  <a:cubicBezTo>
                    <a:pt x="4679480" y="4454950"/>
                    <a:pt x="4691962" y="4456195"/>
                    <a:pt x="4698204" y="4461176"/>
                  </a:cubicBezTo>
                  <a:cubicBezTo>
                    <a:pt x="4730658" y="4479854"/>
                    <a:pt x="4731906" y="4489816"/>
                    <a:pt x="4705694" y="4515965"/>
                  </a:cubicBezTo>
                  <a:cubicBezTo>
                    <a:pt x="4686970" y="4533397"/>
                    <a:pt x="4706942" y="4540868"/>
                    <a:pt x="4713182" y="4552075"/>
                  </a:cubicBezTo>
                  <a:cubicBezTo>
                    <a:pt x="4719424" y="4562037"/>
                    <a:pt x="4730658" y="4573243"/>
                    <a:pt x="4745636" y="4563282"/>
                  </a:cubicBezTo>
                  <a:cubicBezTo>
                    <a:pt x="4758118" y="4554566"/>
                    <a:pt x="4751878" y="4547094"/>
                    <a:pt x="4744388" y="4539623"/>
                  </a:cubicBezTo>
                  <a:cubicBezTo>
                    <a:pt x="4736898" y="4532152"/>
                    <a:pt x="4725664" y="4524681"/>
                    <a:pt x="4738146" y="4512229"/>
                  </a:cubicBezTo>
                  <a:cubicBezTo>
                    <a:pt x="4748132" y="4502267"/>
                    <a:pt x="4758118" y="4499777"/>
                    <a:pt x="4769352" y="4512229"/>
                  </a:cubicBezTo>
                  <a:cubicBezTo>
                    <a:pt x="4783082" y="4527171"/>
                    <a:pt x="4804302" y="4520945"/>
                    <a:pt x="4820528" y="4528416"/>
                  </a:cubicBezTo>
                  <a:cubicBezTo>
                    <a:pt x="4835508" y="4535888"/>
                    <a:pt x="4855478" y="4537133"/>
                    <a:pt x="4849238" y="4560791"/>
                  </a:cubicBezTo>
                  <a:cubicBezTo>
                    <a:pt x="4842996" y="4583205"/>
                    <a:pt x="4836756" y="4603128"/>
                    <a:pt x="4806798" y="4601883"/>
                  </a:cubicBezTo>
                  <a:cubicBezTo>
                    <a:pt x="4774344" y="4601883"/>
                    <a:pt x="4741892" y="4590676"/>
                    <a:pt x="4709438" y="4585695"/>
                  </a:cubicBezTo>
                  <a:cubicBezTo>
                    <a:pt x="4663254" y="4580715"/>
                    <a:pt x="4620814" y="4591921"/>
                    <a:pt x="4575878" y="4590676"/>
                  </a:cubicBezTo>
                  <a:cubicBezTo>
                    <a:pt x="4539680" y="4589431"/>
                    <a:pt x="4502234" y="4590676"/>
                    <a:pt x="4466036" y="4588186"/>
                  </a:cubicBezTo>
                  <a:cubicBezTo>
                    <a:pt x="4457298" y="4578224"/>
                    <a:pt x="4441072" y="4584450"/>
                    <a:pt x="4432334" y="4575734"/>
                  </a:cubicBezTo>
                  <a:cubicBezTo>
                    <a:pt x="4414858" y="4568263"/>
                    <a:pt x="4398632" y="4560791"/>
                    <a:pt x="4382404" y="4553320"/>
                  </a:cubicBezTo>
                  <a:cubicBezTo>
                    <a:pt x="4362434" y="4543359"/>
                    <a:pt x="4341214" y="4532152"/>
                    <a:pt x="4351200" y="4503513"/>
                  </a:cubicBezTo>
                  <a:cubicBezTo>
                    <a:pt x="4377412" y="4512229"/>
                    <a:pt x="4399880" y="4496041"/>
                    <a:pt x="4423596" y="4489816"/>
                  </a:cubicBezTo>
                  <a:cubicBezTo>
                    <a:pt x="4483510" y="4472383"/>
                    <a:pt x="4534688" y="4440008"/>
                    <a:pt x="4590858" y="4417594"/>
                  </a:cubicBezTo>
                  <a:cubicBezTo>
                    <a:pt x="4624558" y="4405142"/>
                    <a:pt x="4642034" y="4377748"/>
                    <a:pt x="4662006" y="4350354"/>
                  </a:cubicBezTo>
                  <a:lnTo>
                    <a:pt x="4665172" y="4350312"/>
                  </a:lnTo>
                  <a:lnTo>
                    <a:pt x="4659964" y="4346353"/>
                  </a:lnTo>
                  <a:cubicBezTo>
                    <a:pt x="4659964" y="4287656"/>
                    <a:pt x="4666354" y="4280162"/>
                    <a:pt x="4722584" y="4280162"/>
                  </a:cubicBezTo>
                  <a:lnTo>
                    <a:pt x="4724524" y="4281205"/>
                  </a:lnTo>
                  <a:lnTo>
                    <a:pt x="4724416" y="4280623"/>
                  </a:lnTo>
                  <a:cubicBezTo>
                    <a:pt x="4748132" y="4260700"/>
                    <a:pt x="4759366" y="4233306"/>
                    <a:pt x="4760614" y="4203421"/>
                  </a:cubicBezTo>
                  <a:cubicBezTo>
                    <a:pt x="4761862" y="4184743"/>
                    <a:pt x="4766856" y="4167311"/>
                    <a:pt x="4779338" y="4154859"/>
                  </a:cubicBezTo>
                  <a:cubicBezTo>
                    <a:pt x="4803054" y="4133691"/>
                    <a:pt x="4815536" y="4107542"/>
                    <a:pt x="4820528" y="4077657"/>
                  </a:cubicBezTo>
                  <a:cubicBezTo>
                    <a:pt x="4823026" y="4057734"/>
                    <a:pt x="4833012" y="4040301"/>
                    <a:pt x="4842996" y="4022868"/>
                  </a:cubicBezTo>
                  <a:cubicBezTo>
                    <a:pt x="4852982" y="3999210"/>
                    <a:pt x="4870458" y="3986758"/>
                    <a:pt x="4896670" y="3985513"/>
                  </a:cubicBezTo>
                  <a:cubicBezTo>
                    <a:pt x="4932868" y="3984268"/>
                    <a:pt x="4964074" y="3976796"/>
                    <a:pt x="4982798" y="3936950"/>
                  </a:cubicBezTo>
                  <a:cubicBezTo>
                    <a:pt x="4995280" y="3907066"/>
                    <a:pt x="5017748" y="3910801"/>
                    <a:pt x="5038966" y="3936950"/>
                  </a:cubicBezTo>
                  <a:cubicBezTo>
                    <a:pt x="5052698" y="3954383"/>
                    <a:pt x="5071420" y="3953138"/>
                    <a:pt x="5090144" y="3953138"/>
                  </a:cubicBezTo>
                  <a:cubicBezTo>
                    <a:pt x="5106370" y="3950647"/>
                    <a:pt x="5117604" y="3943176"/>
                    <a:pt x="5121350" y="3926989"/>
                  </a:cubicBezTo>
                  <a:cubicBezTo>
                    <a:pt x="5126342" y="3892123"/>
                    <a:pt x="5132582" y="3856013"/>
                    <a:pt x="5127590" y="3819902"/>
                  </a:cubicBezTo>
                  <a:cubicBezTo>
                    <a:pt x="5125094" y="3809941"/>
                    <a:pt x="5123846" y="3793753"/>
                    <a:pt x="5110116" y="3794998"/>
                  </a:cubicBezTo>
                  <a:cubicBezTo>
                    <a:pt x="5095136" y="3796244"/>
                    <a:pt x="5096384" y="3811186"/>
                    <a:pt x="5098882" y="3821147"/>
                  </a:cubicBezTo>
                  <a:cubicBezTo>
                    <a:pt x="5105122" y="3848542"/>
                    <a:pt x="5090144" y="3865974"/>
                    <a:pt x="5073916" y="3882162"/>
                  </a:cubicBezTo>
                  <a:cubicBezTo>
                    <a:pt x="5057690" y="3898349"/>
                    <a:pt x="5040214" y="3894614"/>
                    <a:pt x="5036470" y="3873445"/>
                  </a:cubicBezTo>
                  <a:cubicBezTo>
                    <a:pt x="5028982" y="3839825"/>
                    <a:pt x="5028982" y="3803715"/>
                    <a:pt x="5047704" y="3771340"/>
                  </a:cubicBezTo>
                  <a:cubicBezTo>
                    <a:pt x="5057690" y="3753907"/>
                    <a:pt x="5073916" y="3745191"/>
                    <a:pt x="5093888" y="3742700"/>
                  </a:cubicBezTo>
                  <a:cubicBezTo>
                    <a:pt x="5123846" y="3741455"/>
                    <a:pt x="5137576" y="3721532"/>
                    <a:pt x="5137576" y="3695383"/>
                  </a:cubicBezTo>
                  <a:cubicBezTo>
                    <a:pt x="5138824" y="3639349"/>
                    <a:pt x="5161292" y="3588296"/>
                    <a:pt x="5180016" y="3537244"/>
                  </a:cubicBezTo>
                  <a:cubicBezTo>
                    <a:pt x="5183760" y="3529772"/>
                    <a:pt x="5191250" y="3521056"/>
                    <a:pt x="5187504" y="3516075"/>
                  </a:cubicBezTo>
                  <a:cubicBezTo>
                    <a:pt x="5161292" y="3477474"/>
                    <a:pt x="5187504" y="3427667"/>
                    <a:pt x="5161292" y="3390311"/>
                  </a:cubicBezTo>
                  <a:cubicBezTo>
                    <a:pt x="5151306" y="3375369"/>
                    <a:pt x="5147562" y="3356691"/>
                    <a:pt x="5161292" y="3340503"/>
                  </a:cubicBezTo>
                  <a:close/>
                  <a:moveTo>
                    <a:pt x="3228083" y="1837174"/>
                  </a:moveTo>
                  <a:cubicBezTo>
                    <a:pt x="3236853" y="1835128"/>
                    <a:pt x="3245974" y="1843080"/>
                    <a:pt x="3254392" y="1846823"/>
                  </a:cubicBezTo>
                  <a:cubicBezTo>
                    <a:pt x="3268112" y="1854309"/>
                    <a:pt x="3281832" y="1855556"/>
                    <a:pt x="3295552" y="1856804"/>
                  </a:cubicBezTo>
                  <a:cubicBezTo>
                    <a:pt x="3326734" y="1858051"/>
                    <a:pt x="3334218" y="1870526"/>
                    <a:pt x="3319250" y="1897971"/>
                  </a:cubicBezTo>
                  <a:cubicBezTo>
                    <a:pt x="3310520" y="1912942"/>
                    <a:pt x="3319250" y="1917932"/>
                    <a:pt x="3326734" y="1925417"/>
                  </a:cubicBezTo>
                  <a:cubicBezTo>
                    <a:pt x="3334218" y="1935397"/>
                    <a:pt x="3342948" y="1935397"/>
                    <a:pt x="3351680" y="1926664"/>
                  </a:cubicBezTo>
                  <a:cubicBezTo>
                    <a:pt x="3386602" y="1890486"/>
                    <a:pt x="3435246" y="1907952"/>
                    <a:pt x="3477654" y="1899219"/>
                  </a:cubicBezTo>
                  <a:cubicBezTo>
                    <a:pt x="3480148" y="1899219"/>
                    <a:pt x="3482642" y="1901714"/>
                    <a:pt x="3483890" y="1901714"/>
                  </a:cubicBezTo>
                  <a:cubicBezTo>
                    <a:pt x="3528790" y="1884249"/>
                    <a:pt x="3543758" y="1917932"/>
                    <a:pt x="3564962" y="1946624"/>
                  </a:cubicBezTo>
                  <a:cubicBezTo>
                    <a:pt x="3576186" y="1962842"/>
                    <a:pt x="3583670" y="1980307"/>
                    <a:pt x="3607368" y="1982802"/>
                  </a:cubicBezTo>
                  <a:cubicBezTo>
                    <a:pt x="3609864" y="1982802"/>
                    <a:pt x="3614852" y="1986545"/>
                    <a:pt x="3614852" y="1987792"/>
                  </a:cubicBezTo>
                  <a:cubicBezTo>
                    <a:pt x="3608616" y="2025218"/>
                    <a:pt x="3627324" y="2058901"/>
                    <a:pt x="3621088" y="2095079"/>
                  </a:cubicBezTo>
                  <a:cubicBezTo>
                    <a:pt x="3619842" y="2107554"/>
                    <a:pt x="3606122" y="2110049"/>
                    <a:pt x="3599884" y="2098821"/>
                  </a:cubicBezTo>
                  <a:cubicBezTo>
                    <a:pt x="3583670" y="2071376"/>
                    <a:pt x="3556230" y="2068881"/>
                    <a:pt x="3530038" y="2060148"/>
                  </a:cubicBezTo>
                  <a:cubicBezTo>
                    <a:pt x="3497610" y="2048921"/>
                    <a:pt x="3465180" y="2035198"/>
                    <a:pt x="3432752" y="2021475"/>
                  </a:cubicBezTo>
                  <a:cubicBezTo>
                    <a:pt x="3421526" y="2017733"/>
                    <a:pt x="3411548" y="2010248"/>
                    <a:pt x="3412796" y="2032703"/>
                  </a:cubicBezTo>
                  <a:cubicBezTo>
                    <a:pt x="3415290" y="2057653"/>
                    <a:pt x="3401570" y="2060148"/>
                    <a:pt x="3385356" y="2047673"/>
                  </a:cubicBezTo>
                  <a:cubicBezTo>
                    <a:pt x="3366646" y="2031455"/>
                    <a:pt x="3362904" y="2040188"/>
                    <a:pt x="3356668" y="2056406"/>
                  </a:cubicBezTo>
                  <a:cubicBezTo>
                    <a:pt x="3347938" y="2088841"/>
                    <a:pt x="3344196" y="2121276"/>
                    <a:pt x="3327982" y="2151217"/>
                  </a:cubicBezTo>
                  <a:cubicBezTo>
                    <a:pt x="3322992" y="2158702"/>
                    <a:pt x="3327982" y="2166187"/>
                    <a:pt x="3331724" y="2172424"/>
                  </a:cubicBezTo>
                  <a:cubicBezTo>
                    <a:pt x="3350432" y="2206107"/>
                    <a:pt x="3367894" y="2242285"/>
                    <a:pt x="3380366" y="2277215"/>
                  </a:cubicBezTo>
                  <a:cubicBezTo>
                    <a:pt x="3386602" y="2293433"/>
                    <a:pt x="3397828" y="2304661"/>
                    <a:pt x="3416538" y="2298423"/>
                  </a:cubicBezTo>
                  <a:cubicBezTo>
                    <a:pt x="3451460" y="2288443"/>
                    <a:pt x="3473912" y="2307156"/>
                    <a:pt x="3493868" y="2332106"/>
                  </a:cubicBezTo>
                  <a:cubicBezTo>
                    <a:pt x="3497610" y="2335849"/>
                    <a:pt x="3500104" y="2338344"/>
                    <a:pt x="3502598" y="2342086"/>
                  </a:cubicBezTo>
                  <a:cubicBezTo>
                    <a:pt x="3542510" y="2384502"/>
                    <a:pt x="3542510" y="2384502"/>
                    <a:pt x="3515072" y="2440640"/>
                  </a:cubicBezTo>
                  <a:cubicBezTo>
                    <a:pt x="3513824" y="2440640"/>
                    <a:pt x="3510082" y="2440640"/>
                    <a:pt x="3508834" y="2439392"/>
                  </a:cubicBezTo>
                  <a:cubicBezTo>
                    <a:pt x="3471416" y="2404462"/>
                    <a:pt x="3471416" y="2405709"/>
                    <a:pt x="3448966" y="2453115"/>
                  </a:cubicBezTo>
                  <a:cubicBezTo>
                    <a:pt x="3440236" y="2473075"/>
                    <a:pt x="3419032" y="2485550"/>
                    <a:pt x="3417784" y="2510500"/>
                  </a:cubicBezTo>
                  <a:cubicBezTo>
                    <a:pt x="3416538" y="2537946"/>
                    <a:pt x="3431504" y="2564143"/>
                    <a:pt x="3429010" y="2592836"/>
                  </a:cubicBezTo>
                  <a:cubicBezTo>
                    <a:pt x="3427762" y="2607806"/>
                    <a:pt x="3441482" y="2622777"/>
                    <a:pt x="3460192" y="2605311"/>
                  </a:cubicBezTo>
                  <a:cubicBezTo>
                    <a:pt x="3471416" y="2594084"/>
                    <a:pt x="3482642" y="2597826"/>
                    <a:pt x="3495114" y="2605311"/>
                  </a:cubicBezTo>
                  <a:cubicBezTo>
                    <a:pt x="3521308" y="2617786"/>
                    <a:pt x="3543758" y="2641489"/>
                    <a:pt x="3576186" y="2637747"/>
                  </a:cubicBezTo>
                  <a:cubicBezTo>
                    <a:pt x="3586166" y="2636499"/>
                    <a:pt x="3591154" y="2643984"/>
                    <a:pt x="3593648" y="2650222"/>
                  </a:cubicBezTo>
                  <a:cubicBezTo>
                    <a:pt x="3603626" y="2680162"/>
                    <a:pt x="3629820" y="2675172"/>
                    <a:pt x="3651022" y="2673925"/>
                  </a:cubicBezTo>
                  <a:cubicBezTo>
                    <a:pt x="3664742" y="2671430"/>
                    <a:pt x="3672226" y="2622777"/>
                    <a:pt x="3663496" y="2604064"/>
                  </a:cubicBezTo>
                  <a:cubicBezTo>
                    <a:pt x="3652270" y="2581609"/>
                    <a:pt x="3637302" y="2567886"/>
                    <a:pt x="3611110" y="2585351"/>
                  </a:cubicBezTo>
                  <a:cubicBezTo>
                    <a:pt x="3606122" y="2589094"/>
                    <a:pt x="3598638" y="2592836"/>
                    <a:pt x="3593648" y="2586599"/>
                  </a:cubicBezTo>
                  <a:cubicBezTo>
                    <a:pt x="3587412" y="2577866"/>
                    <a:pt x="3592402" y="2571629"/>
                    <a:pt x="3598638" y="2566638"/>
                  </a:cubicBezTo>
                  <a:cubicBezTo>
                    <a:pt x="3607368" y="2559153"/>
                    <a:pt x="3617346" y="2550421"/>
                    <a:pt x="3627324" y="2550421"/>
                  </a:cubicBezTo>
                  <a:cubicBezTo>
                    <a:pt x="3656012" y="2547926"/>
                    <a:pt x="3659754" y="2521728"/>
                    <a:pt x="3675968" y="2506758"/>
                  </a:cubicBezTo>
                  <a:cubicBezTo>
                    <a:pt x="3683452" y="2500520"/>
                    <a:pt x="3675968" y="2494283"/>
                    <a:pt x="3670980" y="2491788"/>
                  </a:cubicBezTo>
                  <a:cubicBezTo>
                    <a:pt x="3651022" y="2481808"/>
                    <a:pt x="3639798" y="2453115"/>
                    <a:pt x="3608616" y="2461847"/>
                  </a:cubicBezTo>
                  <a:cubicBezTo>
                    <a:pt x="3601132" y="2464342"/>
                    <a:pt x="3593648" y="2453115"/>
                    <a:pt x="3592402" y="2444382"/>
                  </a:cubicBezTo>
                  <a:cubicBezTo>
                    <a:pt x="3589906" y="2434402"/>
                    <a:pt x="3597390" y="2431907"/>
                    <a:pt x="3606122" y="2431907"/>
                  </a:cubicBezTo>
                  <a:cubicBezTo>
                    <a:pt x="3641044" y="2434402"/>
                    <a:pt x="3646034" y="2409452"/>
                    <a:pt x="3648528" y="2385749"/>
                  </a:cubicBezTo>
                  <a:cubicBezTo>
                    <a:pt x="3652270" y="2350819"/>
                    <a:pt x="3644786" y="2317136"/>
                    <a:pt x="3656012" y="2283453"/>
                  </a:cubicBezTo>
                  <a:cubicBezTo>
                    <a:pt x="3657260" y="2278463"/>
                    <a:pt x="3657260" y="2270978"/>
                    <a:pt x="3653518" y="2268483"/>
                  </a:cubicBezTo>
                  <a:cubicBezTo>
                    <a:pt x="3626078" y="2241038"/>
                    <a:pt x="3632314" y="2206107"/>
                    <a:pt x="3628572" y="2172424"/>
                  </a:cubicBezTo>
                  <a:cubicBezTo>
                    <a:pt x="3624830" y="2141237"/>
                    <a:pt x="3643540" y="2105059"/>
                    <a:pt x="3672226" y="2095079"/>
                  </a:cubicBezTo>
                  <a:cubicBezTo>
                    <a:pt x="3680958" y="2092583"/>
                    <a:pt x="3689688" y="2091336"/>
                    <a:pt x="3695924" y="2085098"/>
                  </a:cubicBezTo>
                  <a:cubicBezTo>
                    <a:pt x="3702160" y="2077613"/>
                    <a:pt x="3709644" y="2076366"/>
                    <a:pt x="3715880" y="2082603"/>
                  </a:cubicBezTo>
                  <a:cubicBezTo>
                    <a:pt x="3724612" y="2091336"/>
                    <a:pt x="3717128" y="2095079"/>
                    <a:pt x="3710892" y="2100069"/>
                  </a:cubicBezTo>
                  <a:cubicBezTo>
                    <a:pt x="3702160" y="2110049"/>
                    <a:pt x="3709644" y="2118781"/>
                    <a:pt x="3715880" y="2122524"/>
                  </a:cubicBezTo>
                  <a:cubicBezTo>
                    <a:pt x="3733342" y="2130009"/>
                    <a:pt x="3747062" y="2113791"/>
                    <a:pt x="3763276" y="2111296"/>
                  </a:cubicBezTo>
                  <a:cubicBezTo>
                    <a:pt x="3773254" y="2110049"/>
                    <a:pt x="3765772" y="2096326"/>
                    <a:pt x="3763276" y="2088841"/>
                  </a:cubicBezTo>
                  <a:cubicBezTo>
                    <a:pt x="3752052" y="2068881"/>
                    <a:pt x="3762030" y="2055158"/>
                    <a:pt x="3779492" y="2046426"/>
                  </a:cubicBezTo>
                  <a:cubicBezTo>
                    <a:pt x="3789470" y="2041435"/>
                    <a:pt x="3800694" y="2038940"/>
                    <a:pt x="3809426" y="2033950"/>
                  </a:cubicBezTo>
                  <a:cubicBezTo>
                    <a:pt x="3843102" y="2017733"/>
                    <a:pt x="3854326" y="2022723"/>
                    <a:pt x="3860564" y="2058901"/>
                  </a:cubicBezTo>
                  <a:cubicBezTo>
                    <a:pt x="3865552" y="2088841"/>
                    <a:pt x="3870542" y="2110049"/>
                    <a:pt x="3907960" y="2088841"/>
                  </a:cubicBezTo>
                  <a:cubicBezTo>
                    <a:pt x="3915442" y="2085098"/>
                    <a:pt x="3924174" y="2088841"/>
                    <a:pt x="3931658" y="2095079"/>
                  </a:cubicBezTo>
                  <a:cubicBezTo>
                    <a:pt x="3937894" y="2100069"/>
                    <a:pt x="3946624" y="2103811"/>
                    <a:pt x="3952860" y="2097574"/>
                  </a:cubicBezTo>
                  <a:cubicBezTo>
                    <a:pt x="3985290" y="2068881"/>
                    <a:pt x="4017718" y="2091336"/>
                    <a:pt x="4048900" y="2096326"/>
                  </a:cubicBezTo>
                  <a:cubicBezTo>
                    <a:pt x="4063868" y="2098821"/>
                    <a:pt x="4078834" y="2107554"/>
                    <a:pt x="4088812" y="2092583"/>
                  </a:cubicBezTo>
                  <a:cubicBezTo>
                    <a:pt x="4101286" y="2077613"/>
                    <a:pt x="4082576" y="2070128"/>
                    <a:pt x="4075092" y="2060148"/>
                  </a:cubicBezTo>
                  <a:cubicBezTo>
                    <a:pt x="4058878" y="2038940"/>
                    <a:pt x="4076340" y="2031455"/>
                    <a:pt x="4091306" y="2028960"/>
                  </a:cubicBezTo>
                  <a:cubicBezTo>
                    <a:pt x="4106274" y="2027713"/>
                    <a:pt x="4119994" y="2026465"/>
                    <a:pt x="4133714" y="2020228"/>
                  </a:cubicBezTo>
                  <a:cubicBezTo>
                    <a:pt x="4151176" y="2013990"/>
                    <a:pt x="4174874" y="1996525"/>
                    <a:pt x="4162402" y="2038940"/>
                  </a:cubicBezTo>
                  <a:cubicBezTo>
                    <a:pt x="4159906" y="2047673"/>
                    <a:pt x="4168638" y="2048921"/>
                    <a:pt x="4174874" y="2052663"/>
                  </a:cubicBezTo>
                  <a:cubicBezTo>
                    <a:pt x="4201066" y="2070128"/>
                    <a:pt x="4233496" y="2068881"/>
                    <a:pt x="4259688" y="2086346"/>
                  </a:cubicBezTo>
                  <a:cubicBezTo>
                    <a:pt x="4264676" y="2090088"/>
                    <a:pt x="4273408" y="2088841"/>
                    <a:pt x="4277150" y="2081356"/>
                  </a:cubicBezTo>
                  <a:cubicBezTo>
                    <a:pt x="4287128" y="2066386"/>
                    <a:pt x="4298352" y="2067633"/>
                    <a:pt x="4314568" y="2072623"/>
                  </a:cubicBezTo>
                  <a:cubicBezTo>
                    <a:pt x="4338266" y="2078861"/>
                    <a:pt x="4349490" y="2066386"/>
                    <a:pt x="4351986" y="2042683"/>
                  </a:cubicBezTo>
                  <a:cubicBezTo>
                    <a:pt x="4355726" y="1991535"/>
                    <a:pt x="4373188" y="1974070"/>
                    <a:pt x="4420584" y="1969080"/>
                  </a:cubicBezTo>
                  <a:cubicBezTo>
                    <a:pt x="4444282" y="1966585"/>
                    <a:pt x="4440540" y="1987792"/>
                    <a:pt x="4446778" y="2000268"/>
                  </a:cubicBezTo>
                  <a:cubicBezTo>
                    <a:pt x="4451766" y="2010248"/>
                    <a:pt x="4443036" y="2028960"/>
                    <a:pt x="4458002" y="2031455"/>
                  </a:cubicBezTo>
                  <a:cubicBezTo>
                    <a:pt x="4469228" y="2033950"/>
                    <a:pt x="4474218" y="2017733"/>
                    <a:pt x="4480454" y="2009000"/>
                  </a:cubicBezTo>
                  <a:cubicBezTo>
                    <a:pt x="4487938" y="2000268"/>
                    <a:pt x="4496668" y="1991535"/>
                    <a:pt x="4509140" y="1996525"/>
                  </a:cubicBezTo>
                  <a:cubicBezTo>
                    <a:pt x="4531592" y="2006505"/>
                    <a:pt x="4549054" y="1996525"/>
                    <a:pt x="4567762" y="1986545"/>
                  </a:cubicBezTo>
                  <a:cubicBezTo>
                    <a:pt x="4608922" y="1965337"/>
                    <a:pt x="4653824" y="1975317"/>
                    <a:pt x="4697478" y="1977812"/>
                  </a:cubicBezTo>
                  <a:cubicBezTo>
                    <a:pt x="4717434" y="1979060"/>
                    <a:pt x="4723670" y="2023970"/>
                    <a:pt x="4709950" y="2048921"/>
                  </a:cubicBezTo>
                  <a:cubicBezTo>
                    <a:pt x="4704962" y="2058901"/>
                    <a:pt x="4698724" y="2065138"/>
                    <a:pt x="4693736" y="2075118"/>
                  </a:cubicBezTo>
                  <a:cubicBezTo>
                    <a:pt x="4685004" y="2087593"/>
                    <a:pt x="4686252" y="2101316"/>
                    <a:pt x="4702466" y="2106306"/>
                  </a:cubicBezTo>
                  <a:cubicBezTo>
                    <a:pt x="4724918" y="2112544"/>
                    <a:pt x="4721176" y="2126266"/>
                    <a:pt x="4716186" y="2142484"/>
                  </a:cubicBezTo>
                  <a:cubicBezTo>
                    <a:pt x="4708702" y="2163692"/>
                    <a:pt x="4698724" y="2186147"/>
                    <a:pt x="4724918" y="2204860"/>
                  </a:cubicBezTo>
                  <a:cubicBezTo>
                    <a:pt x="4727412" y="2206107"/>
                    <a:pt x="4728660" y="2217335"/>
                    <a:pt x="4726164" y="2219830"/>
                  </a:cubicBezTo>
                  <a:cubicBezTo>
                    <a:pt x="4709950" y="2238543"/>
                    <a:pt x="4717434" y="2262245"/>
                    <a:pt x="4712444" y="2283453"/>
                  </a:cubicBezTo>
                  <a:cubicBezTo>
                    <a:pt x="4703714" y="2325868"/>
                    <a:pt x="4706208" y="2340839"/>
                    <a:pt x="4744874" y="2365789"/>
                  </a:cubicBezTo>
                  <a:cubicBezTo>
                    <a:pt x="4761088" y="2375769"/>
                    <a:pt x="4747368" y="2380759"/>
                    <a:pt x="4742378" y="2386997"/>
                  </a:cubicBezTo>
                  <a:cubicBezTo>
                    <a:pt x="4737390" y="2395729"/>
                    <a:pt x="4722422" y="2401967"/>
                    <a:pt x="4736142" y="2414442"/>
                  </a:cubicBezTo>
                  <a:cubicBezTo>
                    <a:pt x="4746120" y="2421927"/>
                    <a:pt x="4758594" y="2420679"/>
                    <a:pt x="4768572" y="2410699"/>
                  </a:cubicBezTo>
                  <a:cubicBezTo>
                    <a:pt x="4778550" y="2401967"/>
                    <a:pt x="4788528" y="2394482"/>
                    <a:pt x="4797258" y="2384502"/>
                  </a:cubicBezTo>
                  <a:cubicBezTo>
                    <a:pt x="4803494" y="2377016"/>
                    <a:pt x="4814720" y="2370779"/>
                    <a:pt x="4823452" y="2377016"/>
                  </a:cubicBezTo>
                  <a:cubicBezTo>
                    <a:pt x="4830934" y="2382007"/>
                    <a:pt x="4827192" y="2391987"/>
                    <a:pt x="4824698" y="2399472"/>
                  </a:cubicBezTo>
                  <a:cubicBezTo>
                    <a:pt x="4823452" y="2408204"/>
                    <a:pt x="4822204" y="2418184"/>
                    <a:pt x="4820956" y="2428164"/>
                  </a:cubicBezTo>
                  <a:cubicBezTo>
                    <a:pt x="4814720" y="2456857"/>
                    <a:pt x="4797258" y="2470580"/>
                    <a:pt x="4768572" y="2464342"/>
                  </a:cubicBezTo>
                  <a:cubicBezTo>
                    <a:pt x="4748616" y="2459352"/>
                    <a:pt x="4739884" y="2469332"/>
                    <a:pt x="4736142" y="2483055"/>
                  </a:cubicBezTo>
                  <a:cubicBezTo>
                    <a:pt x="4733648" y="2504263"/>
                    <a:pt x="4746120" y="2500520"/>
                    <a:pt x="4762336" y="2500520"/>
                  </a:cubicBezTo>
                  <a:cubicBezTo>
                    <a:pt x="4784786" y="2499273"/>
                    <a:pt x="4791022" y="2520480"/>
                    <a:pt x="4794764" y="2537946"/>
                  </a:cubicBezTo>
                  <a:cubicBezTo>
                    <a:pt x="4797258" y="2550421"/>
                    <a:pt x="4802248" y="2556658"/>
                    <a:pt x="4813474" y="2557906"/>
                  </a:cubicBezTo>
                  <a:cubicBezTo>
                    <a:pt x="4824698" y="2557906"/>
                    <a:pt x="4837172" y="2556658"/>
                    <a:pt x="4839666" y="2542936"/>
                  </a:cubicBezTo>
                  <a:cubicBezTo>
                    <a:pt x="4842160" y="2527966"/>
                    <a:pt x="4849644" y="2521728"/>
                    <a:pt x="4863364" y="2526718"/>
                  </a:cubicBezTo>
                  <a:cubicBezTo>
                    <a:pt x="4878330" y="2531708"/>
                    <a:pt x="4895792" y="2534203"/>
                    <a:pt x="4893298" y="2556658"/>
                  </a:cubicBezTo>
                  <a:cubicBezTo>
                    <a:pt x="4893298" y="2567886"/>
                    <a:pt x="4895792" y="2580361"/>
                    <a:pt x="4885814" y="2589094"/>
                  </a:cubicBezTo>
                  <a:cubicBezTo>
                    <a:pt x="4879578" y="2595331"/>
                    <a:pt x="4870848" y="2601569"/>
                    <a:pt x="4877084" y="2609054"/>
                  </a:cubicBezTo>
                  <a:cubicBezTo>
                    <a:pt x="4916996" y="2651469"/>
                    <a:pt x="4880826" y="2683905"/>
                    <a:pt x="4862116" y="2718835"/>
                  </a:cubicBezTo>
                  <a:cubicBezTo>
                    <a:pt x="4855880" y="2727568"/>
                    <a:pt x="4855880" y="2736300"/>
                    <a:pt x="4853386" y="2746280"/>
                  </a:cubicBezTo>
                  <a:cubicBezTo>
                    <a:pt x="4848396" y="2764993"/>
                    <a:pt x="4855880" y="2769983"/>
                    <a:pt x="4873342" y="2769983"/>
                  </a:cubicBezTo>
                  <a:cubicBezTo>
                    <a:pt x="4883320" y="2769983"/>
                    <a:pt x="4895792" y="2769983"/>
                    <a:pt x="4905770" y="2772478"/>
                  </a:cubicBezTo>
                  <a:cubicBezTo>
                    <a:pt x="4919490" y="2776221"/>
                    <a:pt x="4923232" y="2786201"/>
                    <a:pt x="4919490" y="2798676"/>
                  </a:cubicBezTo>
                  <a:cubicBezTo>
                    <a:pt x="4914502" y="2814894"/>
                    <a:pt x="4907018" y="2802418"/>
                    <a:pt x="4899534" y="2799923"/>
                  </a:cubicBezTo>
                  <a:cubicBezTo>
                    <a:pt x="4890804" y="2794933"/>
                    <a:pt x="4885814" y="2801171"/>
                    <a:pt x="4879578" y="2807408"/>
                  </a:cubicBezTo>
                  <a:cubicBezTo>
                    <a:pt x="4847150" y="2839844"/>
                    <a:pt x="4834676" y="2838596"/>
                    <a:pt x="4807236" y="2801171"/>
                  </a:cubicBezTo>
                  <a:cubicBezTo>
                    <a:pt x="4804742" y="2797428"/>
                    <a:pt x="4802248" y="2796181"/>
                    <a:pt x="4798506" y="2793686"/>
                  </a:cubicBezTo>
                  <a:cubicBezTo>
                    <a:pt x="4788528" y="2844834"/>
                    <a:pt x="4789776" y="2849824"/>
                    <a:pt x="4830934" y="2876022"/>
                  </a:cubicBezTo>
                  <a:cubicBezTo>
                    <a:pt x="4833430" y="2877269"/>
                    <a:pt x="4834676" y="2877269"/>
                    <a:pt x="4837172" y="2878517"/>
                  </a:cubicBezTo>
                  <a:cubicBezTo>
                    <a:pt x="4844654" y="2887249"/>
                    <a:pt x="4843408" y="2905962"/>
                    <a:pt x="4860870" y="2898477"/>
                  </a:cubicBezTo>
                  <a:cubicBezTo>
                    <a:pt x="4873342" y="2893487"/>
                    <a:pt x="4865858" y="2879764"/>
                    <a:pt x="4867106" y="2868537"/>
                  </a:cubicBezTo>
                  <a:cubicBezTo>
                    <a:pt x="4870848" y="2851071"/>
                    <a:pt x="4877084" y="2844834"/>
                    <a:pt x="4893298" y="2858557"/>
                  </a:cubicBezTo>
                  <a:cubicBezTo>
                    <a:pt x="4902028" y="2866042"/>
                    <a:pt x="4913254" y="2871032"/>
                    <a:pt x="4919490" y="2878517"/>
                  </a:cubicBezTo>
                  <a:cubicBezTo>
                    <a:pt x="4930716" y="2892239"/>
                    <a:pt x="4933210" y="2905962"/>
                    <a:pt x="4909512" y="2908457"/>
                  </a:cubicBezTo>
                  <a:cubicBezTo>
                    <a:pt x="4895792" y="2909705"/>
                    <a:pt x="4884568" y="2914695"/>
                    <a:pt x="4877084" y="2927170"/>
                  </a:cubicBezTo>
                  <a:cubicBezTo>
                    <a:pt x="4864610" y="2953367"/>
                    <a:pt x="4872094" y="2969585"/>
                    <a:pt x="4907018" y="2972080"/>
                  </a:cubicBezTo>
                  <a:cubicBezTo>
                    <a:pt x="4934458" y="2975823"/>
                    <a:pt x="4935704" y="2982060"/>
                    <a:pt x="4939446" y="3009506"/>
                  </a:cubicBezTo>
                  <a:cubicBezTo>
                    <a:pt x="4944436" y="3066891"/>
                    <a:pt x="4923232" y="3123029"/>
                    <a:pt x="4939446" y="3180415"/>
                  </a:cubicBezTo>
                  <a:cubicBezTo>
                    <a:pt x="4943188" y="3194138"/>
                    <a:pt x="4935704" y="3206613"/>
                    <a:pt x="4921984" y="3216593"/>
                  </a:cubicBezTo>
                  <a:cubicBezTo>
                    <a:pt x="4880826" y="3241543"/>
                    <a:pt x="4847150" y="3272731"/>
                    <a:pt x="4834676" y="3322631"/>
                  </a:cubicBezTo>
                  <a:cubicBezTo>
                    <a:pt x="4827192" y="3350077"/>
                    <a:pt x="4798506" y="3365047"/>
                    <a:pt x="4784786" y="3389997"/>
                  </a:cubicBezTo>
                  <a:cubicBezTo>
                    <a:pt x="4781044" y="3398730"/>
                    <a:pt x="4764830" y="3389997"/>
                    <a:pt x="4756098" y="3383759"/>
                  </a:cubicBezTo>
                  <a:cubicBezTo>
                    <a:pt x="4742378" y="3371284"/>
                    <a:pt x="4734896" y="3376274"/>
                    <a:pt x="4727412" y="3392492"/>
                  </a:cubicBezTo>
                  <a:cubicBezTo>
                    <a:pt x="4709950" y="3428670"/>
                    <a:pt x="4691242" y="3463600"/>
                    <a:pt x="4686252" y="3504768"/>
                  </a:cubicBezTo>
                  <a:cubicBezTo>
                    <a:pt x="4683758" y="3527223"/>
                    <a:pt x="4673780" y="3549679"/>
                    <a:pt x="4651328" y="3565896"/>
                  </a:cubicBezTo>
                  <a:cubicBezTo>
                    <a:pt x="4618900" y="3589599"/>
                    <a:pt x="4607674" y="3632015"/>
                    <a:pt x="4577740" y="3660707"/>
                  </a:cubicBezTo>
                  <a:cubicBezTo>
                    <a:pt x="4566514" y="3671935"/>
                    <a:pt x="4575246" y="3709360"/>
                    <a:pt x="4580234" y="3734311"/>
                  </a:cubicBezTo>
                  <a:cubicBezTo>
                    <a:pt x="4585224" y="3761756"/>
                    <a:pt x="4585224" y="3782964"/>
                    <a:pt x="4552794" y="3790449"/>
                  </a:cubicBezTo>
                  <a:cubicBezTo>
                    <a:pt x="4532838" y="3796686"/>
                    <a:pt x="4524108" y="3816647"/>
                    <a:pt x="4527850" y="3832864"/>
                  </a:cubicBezTo>
                  <a:cubicBezTo>
                    <a:pt x="4536580" y="3871537"/>
                    <a:pt x="4516624" y="3877775"/>
                    <a:pt x="4486690" y="3875280"/>
                  </a:cubicBezTo>
                  <a:cubicBezTo>
                    <a:pt x="4476712" y="3874032"/>
                    <a:pt x="4466734" y="3875280"/>
                    <a:pt x="4456756" y="3875280"/>
                  </a:cubicBezTo>
                  <a:cubicBezTo>
                    <a:pt x="4411854" y="3855319"/>
                    <a:pt x="4363210" y="3857814"/>
                    <a:pt x="4317062" y="3849082"/>
                  </a:cubicBezTo>
                  <a:cubicBezTo>
                    <a:pt x="4294610" y="3845339"/>
                    <a:pt x="4280892" y="3837854"/>
                    <a:pt x="4270912" y="3817894"/>
                  </a:cubicBezTo>
                  <a:cubicBezTo>
                    <a:pt x="4260934" y="3797934"/>
                    <a:pt x="4270912" y="3786706"/>
                    <a:pt x="4284632" y="3771736"/>
                  </a:cubicBezTo>
                  <a:cubicBezTo>
                    <a:pt x="4307084" y="3748033"/>
                    <a:pt x="4332028" y="3723083"/>
                    <a:pt x="4325792" y="3683163"/>
                  </a:cubicBezTo>
                  <a:cubicBezTo>
                    <a:pt x="4323298" y="3671935"/>
                    <a:pt x="4333276" y="3664450"/>
                    <a:pt x="4342008" y="3655717"/>
                  </a:cubicBezTo>
                  <a:cubicBezTo>
                    <a:pt x="4358222" y="3638252"/>
                    <a:pt x="4353232" y="3624530"/>
                    <a:pt x="4328288" y="3624530"/>
                  </a:cubicBezTo>
                  <a:cubicBezTo>
                    <a:pt x="4312072" y="3623282"/>
                    <a:pt x="4299600" y="3617044"/>
                    <a:pt x="4289622" y="3604569"/>
                  </a:cubicBezTo>
                  <a:cubicBezTo>
                    <a:pt x="4273408" y="3585857"/>
                    <a:pt x="4255946" y="3585857"/>
                    <a:pt x="4237236" y="3600827"/>
                  </a:cubicBezTo>
                  <a:cubicBezTo>
                    <a:pt x="4203560" y="3625777"/>
                    <a:pt x="4164896" y="3618292"/>
                    <a:pt x="4127478" y="3610807"/>
                  </a:cubicBezTo>
                  <a:cubicBezTo>
                    <a:pt x="4107522" y="3604569"/>
                    <a:pt x="4087566" y="3597084"/>
                    <a:pt x="4068856" y="3610807"/>
                  </a:cubicBezTo>
                  <a:cubicBezTo>
                    <a:pt x="4052642" y="3623282"/>
                    <a:pt x="4045158" y="3609559"/>
                    <a:pt x="4032686" y="3603322"/>
                  </a:cubicBezTo>
                  <a:lnTo>
                    <a:pt x="4032866" y="3602781"/>
                  </a:lnTo>
                  <a:lnTo>
                    <a:pt x="4011406" y="3603289"/>
                  </a:lnTo>
                  <a:cubicBezTo>
                    <a:pt x="4003152" y="3605158"/>
                    <a:pt x="3995988" y="3610142"/>
                    <a:pt x="3991626" y="3622603"/>
                  </a:cubicBezTo>
                  <a:cubicBezTo>
                    <a:pt x="3989136" y="3630079"/>
                    <a:pt x="3981660" y="3630079"/>
                    <a:pt x="3974184" y="3626341"/>
                  </a:cubicBezTo>
                  <a:cubicBezTo>
                    <a:pt x="3935562" y="3607650"/>
                    <a:pt x="3885724" y="3606404"/>
                    <a:pt x="3863298" y="3559053"/>
                  </a:cubicBezTo>
                  <a:cubicBezTo>
                    <a:pt x="3862052" y="3554069"/>
                    <a:pt x="3853332" y="3550331"/>
                    <a:pt x="3849594" y="3551577"/>
                  </a:cubicBezTo>
                  <a:cubicBezTo>
                    <a:pt x="3807232" y="3562792"/>
                    <a:pt x="3761134" y="3571514"/>
                    <a:pt x="3741200" y="3617618"/>
                  </a:cubicBezTo>
                  <a:cubicBezTo>
                    <a:pt x="3727494" y="3648770"/>
                    <a:pt x="3701330" y="3648770"/>
                    <a:pt x="3676412" y="3655001"/>
                  </a:cubicBezTo>
                  <a:cubicBezTo>
                    <a:pt x="3665200" y="3657493"/>
                    <a:pt x="3657724" y="3650016"/>
                    <a:pt x="3655232" y="3638802"/>
                  </a:cubicBezTo>
                  <a:cubicBezTo>
                    <a:pt x="3652740" y="3630079"/>
                    <a:pt x="3647756" y="3618865"/>
                    <a:pt x="3639036" y="3621357"/>
                  </a:cubicBezTo>
                  <a:cubicBezTo>
                    <a:pt x="3625330" y="3623849"/>
                    <a:pt x="3629068" y="3636309"/>
                    <a:pt x="3629068" y="3645032"/>
                  </a:cubicBezTo>
                  <a:cubicBezTo>
                    <a:pt x="3630314" y="3676184"/>
                    <a:pt x="3620348" y="3701105"/>
                    <a:pt x="3602904" y="3724780"/>
                  </a:cubicBezTo>
                  <a:cubicBezTo>
                    <a:pt x="3599166" y="3729765"/>
                    <a:pt x="3595428" y="3737241"/>
                    <a:pt x="3596674" y="3743471"/>
                  </a:cubicBezTo>
                  <a:cubicBezTo>
                    <a:pt x="3599166" y="3774623"/>
                    <a:pt x="3591692" y="3797052"/>
                    <a:pt x="3551822" y="3795806"/>
                  </a:cubicBezTo>
                  <a:cubicBezTo>
                    <a:pt x="3536872" y="3795806"/>
                    <a:pt x="3533134" y="3812005"/>
                    <a:pt x="3536872" y="3823220"/>
                  </a:cubicBezTo>
                  <a:cubicBezTo>
                    <a:pt x="3549330" y="3849387"/>
                    <a:pt x="3534380" y="3874308"/>
                    <a:pt x="3535626" y="3900476"/>
                  </a:cubicBezTo>
                  <a:cubicBezTo>
                    <a:pt x="3535626" y="3907952"/>
                    <a:pt x="3534380" y="3915429"/>
                    <a:pt x="3526904" y="3915429"/>
                  </a:cubicBezTo>
                  <a:cubicBezTo>
                    <a:pt x="3519428" y="3915429"/>
                    <a:pt x="3518182" y="3909198"/>
                    <a:pt x="3516936" y="3904214"/>
                  </a:cubicBezTo>
                  <a:cubicBezTo>
                    <a:pt x="3511954" y="3876801"/>
                    <a:pt x="3497002" y="3886769"/>
                    <a:pt x="3489526" y="3900476"/>
                  </a:cubicBezTo>
                  <a:cubicBezTo>
                    <a:pt x="3482052" y="3912937"/>
                    <a:pt x="3452150" y="3921659"/>
                    <a:pt x="3477068" y="3946580"/>
                  </a:cubicBezTo>
                  <a:cubicBezTo>
                    <a:pt x="3485790" y="3955303"/>
                    <a:pt x="3473330" y="3969010"/>
                    <a:pt x="3462118" y="3975240"/>
                  </a:cubicBezTo>
                  <a:cubicBezTo>
                    <a:pt x="3452150" y="3982716"/>
                    <a:pt x="3447166" y="3972748"/>
                    <a:pt x="3443428" y="3964025"/>
                  </a:cubicBezTo>
                  <a:cubicBezTo>
                    <a:pt x="3438444" y="3954057"/>
                    <a:pt x="3434708" y="3944088"/>
                    <a:pt x="3430970" y="3932874"/>
                  </a:cubicBezTo>
                  <a:cubicBezTo>
                    <a:pt x="3428478" y="3925397"/>
                    <a:pt x="3432216" y="3914183"/>
                    <a:pt x="3422248" y="3911690"/>
                  </a:cubicBezTo>
                  <a:cubicBezTo>
                    <a:pt x="3413526" y="3909198"/>
                    <a:pt x="3408544" y="3917921"/>
                    <a:pt x="3403560" y="3924151"/>
                  </a:cubicBezTo>
                  <a:cubicBezTo>
                    <a:pt x="3394838" y="3932874"/>
                    <a:pt x="3384870" y="3944088"/>
                    <a:pt x="3377396" y="3952811"/>
                  </a:cubicBezTo>
                  <a:cubicBezTo>
                    <a:pt x="3369920" y="3964025"/>
                    <a:pt x="3362444" y="3972748"/>
                    <a:pt x="3347494" y="3967763"/>
                  </a:cubicBezTo>
                  <a:cubicBezTo>
                    <a:pt x="3335034" y="3962779"/>
                    <a:pt x="3332542" y="3954057"/>
                    <a:pt x="3331296" y="3941596"/>
                  </a:cubicBezTo>
                  <a:cubicBezTo>
                    <a:pt x="3330050" y="3914183"/>
                    <a:pt x="3325068" y="3886769"/>
                    <a:pt x="3292674" y="3876801"/>
                  </a:cubicBezTo>
                  <a:cubicBezTo>
                    <a:pt x="3287690" y="3874308"/>
                    <a:pt x="3283952" y="3869324"/>
                    <a:pt x="3281460" y="3865586"/>
                  </a:cubicBezTo>
                  <a:cubicBezTo>
                    <a:pt x="3273986" y="3853125"/>
                    <a:pt x="3285198" y="3830696"/>
                    <a:pt x="3270248" y="3825712"/>
                  </a:cubicBezTo>
                  <a:cubicBezTo>
                    <a:pt x="3247822" y="3819481"/>
                    <a:pt x="3222904" y="3821974"/>
                    <a:pt x="3199230" y="3821974"/>
                  </a:cubicBezTo>
                  <a:cubicBezTo>
                    <a:pt x="3193002" y="3821974"/>
                    <a:pt x="3184280" y="3830696"/>
                    <a:pt x="3179296" y="3821974"/>
                  </a:cubicBezTo>
                  <a:cubicBezTo>
                    <a:pt x="3173066" y="3814497"/>
                    <a:pt x="3180542" y="3807021"/>
                    <a:pt x="3183034" y="3800790"/>
                  </a:cubicBezTo>
                  <a:cubicBezTo>
                    <a:pt x="3186772" y="3792068"/>
                    <a:pt x="3189264" y="3784592"/>
                    <a:pt x="3193002" y="3775869"/>
                  </a:cubicBezTo>
                  <a:cubicBezTo>
                    <a:pt x="3200476" y="3750948"/>
                    <a:pt x="3214182" y="3747210"/>
                    <a:pt x="3231624" y="3767147"/>
                  </a:cubicBezTo>
                  <a:cubicBezTo>
                    <a:pt x="3234116" y="3770885"/>
                    <a:pt x="3235362" y="3774623"/>
                    <a:pt x="3240346" y="3777115"/>
                  </a:cubicBezTo>
                  <a:cubicBezTo>
                    <a:pt x="3250312" y="3783345"/>
                    <a:pt x="3262772" y="3794560"/>
                    <a:pt x="3273986" y="3779607"/>
                  </a:cubicBezTo>
                  <a:cubicBezTo>
                    <a:pt x="3285198" y="3767147"/>
                    <a:pt x="3272740" y="3754686"/>
                    <a:pt x="3262772" y="3750948"/>
                  </a:cubicBezTo>
                  <a:cubicBezTo>
                    <a:pt x="3241592" y="3740979"/>
                    <a:pt x="3222904" y="3729765"/>
                    <a:pt x="3211690" y="3708581"/>
                  </a:cubicBezTo>
                  <a:cubicBezTo>
                    <a:pt x="3206706" y="3701105"/>
                    <a:pt x="3200476" y="3706089"/>
                    <a:pt x="3195494" y="3709827"/>
                  </a:cubicBezTo>
                  <a:cubicBezTo>
                    <a:pt x="3168084" y="3727272"/>
                    <a:pt x="3139428" y="3794560"/>
                    <a:pt x="3145656" y="3826958"/>
                  </a:cubicBezTo>
                  <a:cubicBezTo>
                    <a:pt x="3146902" y="3838172"/>
                    <a:pt x="3148148" y="3848141"/>
                    <a:pt x="3144410" y="3859356"/>
                  </a:cubicBezTo>
                  <a:cubicBezTo>
                    <a:pt x="3138182" y="3874308"/>
                    <a:pt x="3138182" y="3886769"/>
                    <a:pt x="3160608" y="3881785"/>
                  </a:cubicBezTo>
                  <a:cubicBezTo>
                    <a:pt x="3168084" y="3880539"/>
                    <a:pt x="3176804" y="3885523"/>
                    <a:pt x="3175558" y="3889261"/>
                  </a:cubicBezTo>
                  <a:cubicBezTo>
                    <a:pt x="3163100" y="3921659"/>
                    <a:pt x="3210444" y="3939104"/>
                    <a:pt x="3195494" y="3970256"/>
                  </a:cubicBezTo>
                  <a:cubicBezTo>
                    <a:pt x="3225394" y="4001407"/>
                    <a:pt x="3181788" y="4022590"/>
                    <a:pt x="3185526" y="4050004"/>
                  </a:cubicBezTo>
                  <a:cubicBezTo>
                    <a:pt x="3185526" y="4058726"/>
                    <a:pt x="3178050" y="4064957"/>
                    <a:pt x="3169330" y="4064957"/>
                  </a:cubicBezTo>
                  <a:cubicBezTo>
                    <a:pt x="3158116" y="4062465"/>
                    <a:pt x="3145656" y="4058726"/>
                    <a:pt x="3140674" y="4046266"/>
                  </a:cubicBezTo>
                  <a:cubicBezTo>
                    <a:pt x="3134444" y="4030067"/>
                    <a:pt x="3130706" y="4013868"/>
                    <a:pt x="3126968" y="3997669"/>
                  </a:cubicBezTo>
                  <a:cubicBezTo>
                    <a:pt x="3124476" y="3987701"/>
                    <a:pt x="3118246" y="3978978"/>
                    <a:pt x="3108280" y="3978978"/>
                  </a:cubicBezTo>
                  <a:cubicBezTo>
                    <a:pt x="3094574" y="3977732"/>
                    <a:pt x="3095820" y="3993931"/>
                    <a:pt x="3095820" y="4000161"/>
                  </a:cubicBezTo>
                  <a:cubicBezTo>
                    <a:pt x="3094574" y="4026329"/>
                    <a:pt x="3089592" y="4047512"/>
                    <a:pt x="3068410" y="4067449"/>
                  </a:cubicBezTo>
                  <a:cubicBezTo>
                    <a:pt x="3054706" y="4081156"/>
                    <a:pt x="3041000" y="4082402"/>
                    <a:pt x="3028542" y="4074925"/>
                  </a:cubicBezTo>
                  <a:cubicBezTo>
                    <a:pt x="3008608" y="4062465"/>
                    <a:pt x="2991164" y="4048758"/>
                    <a:pt x="2976214" y="4031313"/>
                  </a:cubicBezTo>
                  <a:cubicBezTo>
                    <a:pt x="2961262" y="4017606"/>
                    <a:pt x="2952542" y="4017606"/>
                    <a:pt x="2947558" y="4036297"/>
                  </a:cubicBezTo>
                  <a:cubicBezTo>
                    <a:pt x="2941328" y="4067449"/>
                    <a:pt x="2927624" y="4086140"/>
                    <a:pt x="2891492" y="4073679"/>
                  </a:cubicBezTo>
                  <a:cubicBezTo>
                    <a:pt x="2879034" y="4068695"/>
                    <a:pt x="2867820" y="4073679"/>
                    <a:pt x="2861590" y="4087386"/>
                  </a:cubicBezTo>
                  <a:cubicBezTo>
                    <a:pt x="2854114" y="4106077"/>
                    <a:pt x="2844148" y="4108569"/>
                    <a:pt x="2834180" y="4088632"/>
                  </a:cubicBezTo>
                  <a:cubicBezTo>
                    <a:pt x="2827950" y="4078663"/>
                    <a:pt x="2819230" y="4071187"/>
                    <a:pt x="2814246" y="4061219"/>
                  </a:cubicBezTo>
                  <a:cubicBezTo>
                    <a:pt x="2805524" y="4046266"/>
                    <a:pt x="2809262" y="4033805"/>
                    <a:pt x="2830442" y="4033805"/>
                  </a:cubicBezTo>
                  <a:cubicBezTo>
                    <a:pt x="2835426" y="4033805"/>
                    <a:pt x="2844148" y="4041281"/>
                    <a:pt x="2846640" y="4031313"/>
                  </a:cubicBezTo>
                  <a:cubicBezTo>
                    <a:pt x="2850378" y="4023837"/>
                    <a:pt x="2845394" y="4016360"/>
                    <a:pt x="2840410" y="4010130"/>
                  </a:cubicBezTo>
                  <a:cubicBezTo>
                    <a:pt x="2830442" y="4001407"/>
                    <a:pt x="2816738" y="3992685"/>
                    <a:pt x="2806770" y="4002653"/>
                  </a:cubicBezTo>
                  <a:cubicBezTo>
                    <a:pt x="2779360" y="4028821"/>
                    <a:pt x="2751950" y="4013868"/>
                    <a:pt x="2725786" y="4002653"/>
                  </a:cubicBezTo>
                  <a:cubicBezTo>
                    <a:pt x="2697130" y="3991439"/>
                    <a:pt x="2690902" y="4002653"/>
                    <a:pt x="2690902" y="4027575"/>
                  </a:cubicBezTo>
                  <a:cubicBezTo>
                    <a:pt x="2690902" y="4035051"/>
                    <a:pt x="2690902" y="4041281"/>
                    <a:pt x="2689656" y="4047512"/>
                  </a:cubicBezTo>
                  <a:cubicBezTo>
                    <a:pt x="2687164" y="4061219"/>
                    <a:pt x="2683426" y="4074925"/>
                    <a:pt x="2664738" y="4071187"/>
                  </a:cubicBezTo>
                  <a:cubicBezTo>
                    <a:pt x="2648540" y="4067449"/>
                    <a:pt x="2652278" y="4053742"/>
                    <a:pt x="2652278" y="4041281"/>
                  </a:cubicBezTo>
                  <a:cubicBezTo>
                    <a:pt x="2657262" y="3991439"/>
                    <a:pt x="2661000" y="3941596"/>
                    <a:pt x="2675950" y="3892999"/>
                  </a:cubicBezTo>
                  <a:cubicBezTo>
                    <a:pt x="2680934" y="3879293"/>
                    <a:pt x="2683426" y="3874308"/>
                    <a:pt x="2697130" y="3873062"/>
                  </a:cubicBezTo>
                  <a:cubicBezTo>
                    <a:pt x="2751950" y="3870570"/>
                    <a:pt x="2803032" y="3849387"/>
                    <a:pt x="2856606" y="3838172"/>
                  </a:cubicBezTo>
                  <a:cubicBezTo>
                    <a:pt x="2893984" y="3830696"/>
                    <a:pt x="2935098" y="3821974"/>
                    <a:pt x="2969984" y="3851879"/>
                  </a:cubicBezTo>
                  <a:cubicBezTo>
                    <a:pt x="2977460" y="3859356"/>
                    <a:pt x="2986180" y="3873062"/>
                    <a:pt x="2999886" y="3863094"/>
                  </a:cubicBezTo>
                  <a:cubicBezTo>
                    <a:pt x="3012344" y="3851879"/>
                    <a:pt x="3008608" y="3836926"/>
                    <a:pt x="3002378" y="3824466"/>
                  </a:cubicBezTo>
                  <a:cubicBezTo>
                    <a:pt x="2992410" y="3807021"/>
                    <a:pt x="2978706" y="3792068"/>
                    <a:pt x="2978706" y="3770885"/>
                  </a:cubicBezTo>
                  <a:cubicBezTo>
                    <a:pt x="2978706" y="3728519"/>
                    <a:pt x="2969984" y="3698613"/>
                    <a:pt x="2913918" y="3704843"/>
                  </a:cubicBezTo>
                  <a:cubicBezTo>
                    <a:pt x="2887754" y="3708581"/>
                    <a:pt x="2865328" y="3678676"/>
                    <a:pt x="2836672" y="3672445"/>
                  </a:cubicBezTo>
                  <a:cubicBezTo>
                    <a:pt x="2810508" y="3664969"/>
                    <a:pt x="2795558" y="3671199"/>
                    <a:pt x="2793066" y="3698613"/>
                  </a:cubicBezTo>
                  <a:cubicBezTo>
                    <a:pt x="2793066" y="3709827"/>
                    <a:pt x="2785590" y="3719796"/>
                    <a:pt x="2783098" y="3729765"/>
                  </a:cubicBezTo>
                  <a:cubicBezTo>
                    <a:pt x="2771886" y="3777115"/>
                    <a:pt x="2771886" y="3778361"/>
                    <a:pt x="2728278" y="3767147"/>
                  </a:cubicBezTo>
                  <a:cubicBezTo>
                    <a:pt x="2712082" y="3762162"/>
                    <a:pt x="2705852" y="3765901"/>
                    <a:pt x="2703360" y="3780853"/>
                  </a:cubicBezTo>
                  <a:cubicBezTo>
                    <a:pt x="2700868" y="3807021"/>
                    <a:pt x="2683426" y="3814497"/>
                    <a:pt x="2659754" y="3814497"/>
                  </a:cubicBezTo>
                  <a:cubicBezTo>
                    <a:pt x="2626114" y="3815743"/>
                    <a:pt x="2617392" y="3833188"/>
                    <a:pt x="2631098" y="3863094"/>
                  </a:cubicBezTo>
                  <a:cubicBezTo>
                    <a:pt x="2633590" y="3869324"/>
                    <a:pt x="2639820" y="3875554"/>
                    <a:pt x="2633590" y="3883031"/>
                  </a:cubicBezTo>
                  <a:cubicBezTo>
                    <a:pt x="2626114" y="3890507"/>
                    <a:pt x="2616146" y="3889261"/>
                    <a:pt x="2608672" y="3884277"/>
                  </a:cubicBezTo>
                  <a:cubicBezTo>
                    <a:pt x="2582508" y="3869324"/>
                    <a:pt x="2568802" y="3885523"/>
                    <a:pt x="2552606" y="3901722"/>
                  </a:cubicBezTo>
                  <a:cubicBezTo>
                    <a:pt x="2546376" y="3909198"/>
                    <a:pt x="2546376" y="3930381"/>
                    <a:pt x="2527688" y="3919167"/>
                  </a:cubicBezTo>
                  <a:cubicBezTo>
                    <a:pt x="2512736" y="3909198"/>
                    <a:pt x="2513982" y="3892999"/>
                    <a:pt x="2520212" y="3876801"/>
                  </a:cubicBezTo>
                  <a:cubicBezTo>
                    <a:pt x="2525196" y="3866832"/>
                    <a:pt x="2527688" y="3854371"/>
                    <a:pt x="2513982" y="3849387"/>
                  </a:cubicBezTo>
                  <a:cubicBezTo>
                    <a:pt x="2501524" y="3844403"/>
                    <a:pt x="2487818" y="3845649"/>
                    <a:pt x="2479098" y="3859356"/>
                  </a:cubicBezTo>
                  <a:cubicBezTo>
                    <a:pt x="2476606" y="3863094"/>
                    <a:pt x="2475360" y="3866832"/>
                    <a:pt x="2474114" y="3870570"/>
                  </a:cubicBezTo>
                  <a:cubicBezTo>
                    <a:pt x="2465392" y="3890507"/>
                    <a:pt x="2460408" y="3914183"/>
                    <a:pt x="2430506" y="3892999"/>
                  </a:cubicBezTo>
                  <a:cubicBezTo>
                    <a:pt x="2419294" y="3884277"/>
                    <a:pt x="2418048" y="3897984"/>
                    <a:pt x="2414310" y="3902968"/>
                  </a:cubicBezTo>
                  <a:cubicBezTo>
                    <a:pt x="2404342" y="3917921"/>
                    <a:pt x="2395622" y="3935366"/>
                    <a:pt x="2374442" y="3919167"/>
                  </a:cubicBezTo>
                  <a:cubicBezTo>
                    <a:pt x="2348278" y="3900476"/>
                    <a:pt x="2342048" y="3866832"/>
                    <a:pt x="2360736" y="3851879"/>
                  </a:cubicBezTo>
                  <a:cubicBezTo>
                    <a:pt x="2375688" y="3840665"/>
                    <a:pt x="2395622" y="3834434"/>
                    <a:pt x="2376932" y="3810759"/>
                  </a:cubicBezTo>
                  <a:cubicBezTo>
                    <a:pt x="2400606" y="3794560"/>
                    <a:pt x="2383162" y="3768393"/>
                    <a:pt x="2391884" y="3748456"/>
                  </a:cubicBezTo>
                  <a:cubicBezTo>
                    <a:pt x="2399360" y="3729765"/>
                    <a:pt x="2366966" y="3697367"/>
                    <a:pt x="2349524" y="3704843"/>
                  </a:cubicBezTo>
                  <a:cubicBezTo>
                    <a:pt x="2332080" y="3711074"/>
                    <a:pt x="2317130" y="3713566"/>
                    <a:pt x="2298440" y="3713566"/>
                  </a:cubicBezTo>
                  <a:cubicBezTo>
                    <a:pt x="2284736" y="3713566"/>
                    <a:pt x="2266048" y="3718550"/>
                    <a:pt x="2262310" y="3732257"/>
                  </a:cubicBezTo>
                  <a:cubicBezTo>
                    <a:pt x="2249850" y="3775869"/>
                    <a:pt x="2216212" y="3752194"/>
                    <a:pt x="2192538" y="3753440"/>
                  </a:cubicBezTo>
                  <a:cubicBezTo>
                    <a:pt x="2181326" y="3754686"/>
                    <a:pt x="2175096" y="3747210"/>
                    <a:pt x="2178834" y="3733503"/>
                  </a:cubicBezTo>
                  <a:cubicBezTo>
                    <a:pt x="2181326" y="3726026"/>
                    <a:pt x="2181326" y="3716058"/>
                    <a:pt x="2181326" y="3708581"/>
                  </a:cubicBezTo>
                  <a:cubicBezTo>
                    <a:pt x="2181326" y="3688644"/>
                    <a:pt x="2181326" y="3663723"/>
                    <a:pt x="2162638" y="3658739"/>
                  </a:cubicBezTo>
                  <a:cubicBezTo>
                    <a:pt x="2138964" y="3652508"/>
                    <a:pt x="2114046" y="3627587"/>
                    <a:pt x="2086636" y="3655001"/>
                  </a:cubicBezTo>
                  <a:cubicBezTo>
                    <a:pt x="2081654" y="3658739"/>
                    <a:pt x="2075424" y="3662477"/>
                    <a:pt x="2069194" y="3657493"/>
                  </a:cubicBezTo>
                  <a:cubicBezTo>
                    <a:pt x="2060472" y="3648770"/>
                    <a:pt x="2051752" y="3636309"/>
                    <a:pt x="2057982" y="3625095"/>
                  </a:cubicBezTo>
                  <a:cubicBezTo>
                    <a:pt x="2072932" y="3596435"/>
                    <a:pt x="2071686" y="3566530"/>
                    <a:pt x="2071686" y="3534132"/>
                  </a:cubicBezTo>
                  <a:cubicBezTo>
                    <a:pt x="2071686" y="3512949"/>
                    <a:pt x="2079162" y="3490520"/>
                    <a:pt x="2076670" y="3468090"/>
                  </a:cubicBezTo>
                  <a:cubicBezTo>
                    <a:pt x="2074178" y="3455630"/>
                    <a:pt x="2071686" y="3445661"/>
                    <a:pt x="2065456" y="3434447"/>
                  </a:cubicBezTo>
                  <a:cubicBezTo>
                    <a:pt x="2052998" y="3414509"/>
                    <a:pt x="2040538" y="3403295"/>
                    <a:pt x="2018112" y="3421986"/>
                  </a:cubicBezTo>
                  <a:cubicBezTo>
                    <a:pt x="2011882" y="3428216"/>
                    <a:pt x="2000670" y="3431954"/>
                    <a:pt x="1986964" y="3436939"/>
                  </a:cubicBezTo>
                  <a:cubicBezTo>
                    <a:pt x="2009390" y="3445661"/>
                    <a:pt x="2029326" y="3448153"/>
                    <a:pt x="2038046" y="3468090"/>
                  </a:cubicBezTo>
                  <a:cubicBezTo>
                    <a:pt x="2041784" y="3476813"/>
                    <a:pt x="2054244" y="3483043"/>
                    <a:pt x="2041784" y="3493012"/>
                  </a:cubicBezTo>
                  <a:cubicBezTo>
                    <a:pt x="2030572" y="3500488"/>
                    <a:pt x="2016866" y="3497996"/>
                    <a:pt x="2010636" y="3485535"/>
                  </a:cubicBezTo>
                  <a:cubicBezTo>
                    <a:pt x="2000670" y="3464352"/>
                    <a:pt x="1986964" y="3451891"/>
                    <a:pt x="1964538" y="3443169"/>
                  </a:cubicBezTo>
                  <a:cubicBezTo>
                    <a:pt x="1938374" y="3431954"/>
                    <a:pt x="1953324" y="3415756"/>
                    <a:pt x="1965784" y="3405787"/>
                  </a:cubicBezTo>
                  <a:cubicBezTo>
                    <a:pt x="1989456" y="3389588"/>
                    <a:pt x="1984472" y="3379620"/>
                    <a:pt x="1960800" y="3370897"/>
                  </a:cubicBezTo>
                  <a:cubicBezTo>
                    <a:pt x="1932144" y="3358436"/>
                    <a:pt x="1919686" y="3338499"/>
                    <a:pt x="1937128" y="3308594"/>
                  </a:cubicBezTo>
                  <a:cubicBezTo>
                    <a:pt x="1944604" y="3296133"/>
                    <a:pt x="1939620" y="3289903"/>
                    <a:pt x="1930898" y="3283672"/>
                  </a:cubicBezTo>
                  <a:cubicBezTo>
                    <a:pt x="1920932" y="3276196"/>
                    <a:pt x="1910964" y="3283672"/>
                    <a:pt x="1909718" y="3291149"/>
                  </a:cubicBezTo>
                  <a:cubicBezTo>
                    <a:pt x="1896014" y="3347222"/>
                    <a:pt x="1868604" y="3323547"/>
                    <a:pt x="1841194" y="3303609"/>
                  </a:cubicBezTo>
                  <a:cubicBezTo>
                    <a:pt x="1829980" y="3294887"/>
                    <a:pt x="1821260" y="3286165"/>
                    <a:pt x="1815030" y="3274950"/>
                  </a:cubicBezTo>
                  <a:cubicBezTo>
                    <a:pt x="1803816" y="3248783"/>
                    <a:pt x="1792604" y="3222615"/>
                    <a:pt x="1757718" y="3225107"/>
                  </a:cubicBezTo>
                  <a:cubicBezTo>
                    <a:pt x="1751488" y="3225107"/>
                    <a:pt x="1746504" y="3221369"/>
                    <a:pt x="1745258" y="3216385"/>
                  </a:cubicBezTo>
                  <a:cubicBezTo>
                    <a:pt x="1744012" y="3206416"/>
                    <a:pt x="1748996" y="3197694"/>
                    <a:pt x="1757718" y="3197694"/>
                  </a:cubicBezTo>
                  <a:cubicBezTo>
                    <a:pt x="1786374" y="3193956"/>
                    <a:pt x="1795094" y="3176511"/>
                    <a:pt x="1793850" y="3150343"/>
                  </a:cubicBezTo>
                  <a:cubicBezTo>
                    <a:pt x="1793850" y="3149097"/>
                    <a:pt x="1795094" y="3145359"/>
                    <a:pt x="1796340" y="3145359"/>
                  </a:cubicBezTo>
                  <a:cubicBezTo>
                    <a:pt x="1831226" y="3111715"/>
                    <a:pt x="1821260" y="3071841"/>
                    <a:pt x="1818768" y="3030721"/>
                  </a:cubicBezTo>
                  <a:cubicBezTo>
                    <a:pt x="1817522" y="3007045"/>
                    <a:pt x="1807554" y="2984616"/>
                    <a:pt x="1790112" y="2974648"/>
                  </a:cubicBezTo>
                  <a:cubicBezTo>
                    <a:pt x="1746504" y="2944742"/>
                    <a:pt x="1714112" y="2902376"/>
                    <a:pt x="1666766" y="2876208"/>
                  </a:cubicBezTo>
                  <a:cubicBezTo>
                    <a:pt x="1633128" y="2856271"/>
                    <a:pt x="1614438" y="2823873"/>
                    <a:pt x="1606964" y="2785245"/>
                  </a:cubicBezTo>
                  <a:cubicBezTo>
                    <a:pt x="1601980" y="2759078"/>
                    <a:pt x="1587028" y="2739141"/>
                    <a:pt x="1567094" y="2721696"/>
                  </a:cubicBezTo>
                  <a:cubicBezTo>
                    <a:pt x="1550898" y="2705497"/>
                    <a:pt x="1549652" y="2689298"/>
                    <a:pt x="1563356" y="2671853"/>
                  </a:cubicBezTo>
                  <a:cubicBezTo>
                    <a:pt x="1573324" y="2660639"/>
                    <a:pt x="1577062" y="2644440"/>
                    <a:pt x="1585782" y="2633225"/>
                  </a:cubicBezTo>
                  <a:cubicBezTo>
                    <a:pt x="1614438" y="2593351"/>
                    <a:pt x="1613192" y="2547246"/>
                    <a:pt x="1613192" y="2502388"/>
                  </a:cubicBezTo>
                  <a:cubicBezTo>
                    <a:pt x="1611946" y="2488681"/>
                    <a:pt x="1614438" y="2476221"/>
                    <a:pt x="1619422" y="2463760"/>
                  </a:cubicBezTo>
                  <a:cubicBezTo>
                    <a:pt x="1624406" y="2448807"/>
                    <a:pt x="1631882" y="2443823"/>
                    <a:pt x="1646832" y="2448807"/>
                  </a:cubicBezTo>
                  <a:cubicBezTo>
                    <a:pt x="1672996" y="2458776"/>
                    <a:pt x="1685456" y="2450053"/>
                    <a:pt x="1686702" y="2421394"/>
                  </a:cubicBezTo>
                  <a:cubicBezTo>
                    <a:pt x="1689192" y="2400210"/>
                    <a:pt x="1705390" y="2382766"/>
                    <a:pt x="1702898" y="2357844"/>
                  </a:cubicBezTo>
                  <a:cubicBezTo>
                    <a:pt x="1700406" y="2347876"/>
                    <a:pt x="1716602" y="2340399"/>
                    <a:pt x="1726570" y="2342891"/>
                  </a:cubicBezTo>
                  <a:cubicBezTo>
                    <a:pt x="1750242" y="2349122"/>
                    <a:pt x="1776406" y="2350368"/>
                    <a:pt x="1783882" y="2384012"/>
                  </a:cubicBezTo>
                  <a:cubicBezTo>
                    <a:pt x="1788866" y="2411425"/>
                    <a:pt x="1808800" y="2435100"/>
                    <a:pt x="1803816" y="2466252"/>
                  </a:cubicBezTo>
                  <a:cubicBezTo>
                    <a:pt x="1790112" y="2462514"/>
                    <a:pt x="1790112" y="2430116"/>
                    <a:pt x="1766440" y="2448807"/>
                  </a:cubicBezTo>
                  <a:cubicBezTo>
                    <a:pt x="1750242" y="2462514"/>
                    <a:pt x="1744012" y="2476221"/>
                    <a:pt x="1752734" y="2502388"/>
                  </a:cubicBezTo>
                  <a:cubicBezTo>
                    <a:pt x="1761456" y="2523571"/>
                    <a:pt x="1762702" y="2550985"/>
                    <a:pt x="1752734" y="2574660"/>
                  </a:cubicBezTo>
                  <a:cubicBezTo>
                    <a:pt x="1745258" y="2595843"/>
                    <a:pt x="1746504" y="2613288"/>
                    <a:pt x="1757718" y="2630733"/>
                  </a:cubicBezTo>
                  <a:cubicBezTo>
                    <a:pt x="1771422" y="2651916"/>
                    <a:pt x="1776406" y="2674345"/>
                    <a:pt x="1766440" y="2700513"/>
                  </a:cubicBezTo>
                  <a:cubicBezTo>
                    <a:pt x="1758964" y="2721696"/>
                    <a:pt x="1778898" y="2730418"/>
                    <a:pt x="1787620" y="2744125"/>
                  </a:cubicBezTo>
                  <a:cubicBezTo>
                    <a:pt x="1796340" y="2760324"/>
                    <a:pt x="1803816" y="2770293"/>
                    <a:pt x="1824996" y="2759078"/>
                  </a:cubicBezTo>
                  <a:cubicBezTo>
                    <a:pt x="1841194" y="2750355"/>
                    <a:pt x="1846178" y="2765308"/>
                    <a:pt x="1843686" y="2779015"/>
                  </a:cubicBezTo>
                  <a:cubicBezTo>
                    <a:pt x="1839948" y="2797706"/>
                    <a:pt x="1828734" y="2813905"/>
                    <a:pt x="1815030" y="2826366"/>
                  </a:cubicBezTo>
                  <a:cubicBezTo>
                    <a:pt x="1808800" y="2832596"/>
                    <a:pt x="1801324" y="2841318"/>
                    <a:pt x="1805062" y="2848795"/>
                  </a:cubicBezTo>
                  <a:cubicBezTo>
                    <a:pt x="1817522" y="2872470"/>
                    <a:pt x="1808800" y="2902376"/>
                    <a:pt x="1821260" y="2921067"/>
                  </a:cubicBezTo>
                  <a:cubicBezTo>
                    <a:pt x="1841194" y="2949726"/>
                    <a:pt x="1838702" y="2985862"/>
                    <a:pt x="1868604" y="3014522"/>
                  </a:cubicBezTo>
                  <a:cubicBezTo>
                    <a:pt x="1902242" y="3048166"/>
                    <a:pt x="1932144" y="3091778"/>
                    <a:pt x="1959554" y="3132898"/>
                  </a:cubicBezTo>
                  <a:cubicBezTo>
                    <a:pt x="1972014" y="3152835"/>
                    <a:pt x="1984472" y="3170280"/>
                    <a:pt x="2011882" y="3156574"/>
                  </a:cubicBezTo>
                  <a:cubicBezTo>
                    <a:pt x="2023096" y="3151589"/>
                    <a:pt x="2028080" y="3162804"/>
                    <a:pt x="2030572" y="3170280"/>
                  </a:cubicBezTo>
                  <a:cubicBezTo>
                    <a:pt x="2044276" y="3220123"/>
                    <a:pt x="2087882" y="3257505"/>
                    <a:pt x="2084146" y="3314824"/>
                  </a:cubicBezTo>
                  <a:cubicBezTo>
                    <a:pt x="2082900" y="3340992"/>
                    <a:pt x="2107818" y="3365913"/>
                    <a:pt x="2110310" y="3395818"/>
                  </a:cubicBezTo>
                  <a:cubicBezTo>
                    <a:pt x="2110310" y="3402049"/>
                    <a:pt x="2116538" y="3402049"/>
                    <a:pt x="2122768" y="3400803"/>
                  </a:cubicBezTo>
                  <a:cubicBezTo>
                    <a:pt x="2145194" y="3392080"/>
                    <a:pt x="2160146" y="3402049"/>
                    <a:pt x="2171358" y="3421986"/>
                  </a:cubicBezTo>
                  <a:cubicBezTo>
                    <a:pt x="2173850" y="3425724"/>
                    <a:pt x="2178834" y="3428216"/>
                    <a:pt x="2183818" y="3431954"/>
                  </a:cubicBezTo>
                  <a:cubicBezTo>
                    <a:pt x="2192538" y="3439431"/>
                    <a:pt x="2209982" y="3439431"/>
                    <a:pt x="2203752" y="3456876"/>
                  </a:cubicBezTo>
                  <a:cubicBezTo>
                    <a:pt x="2198768" y="3471829"/>
                    <a:pt x="2190048" y="3484289"/>
                    <a:pt x="2171358" y="3484289"/>
                  </a:cubicBezTo>
                  <a:cubicBezTo>
                    <a:pt x="2161392" y="3484289"/>
                    <a:pt x="2145194" y="3481797"/>
                    <a:pt x="2145194" y="3495504"/>
                  </a:cubicBezTo>
                  <a:cubicBezTo>
                    <a:pt x="2145194" y="3511703"/>
                    <a:pt x="2151424" y="3529148"/>
                    <a:pt x="2168866" y="3535378"/>
                  </a:cubicBezTo>
                  <a:cubicBezTo>
                    <a:pt x="2176342" y="3537870"/>
                    <a:pt x="2183818" y="3537870"/>
                    <a:pt x="2190048" y="3544100"/>
                  </a:cubicBezTo>
                  <a:cubicBezTo>
                    <a:pt x="2218702" y="3569022"/>
                    <a:pt x="2219948" y="3569022"/>
                    <a:pt x="2227424" y="3534132"/>
                  </a:cubicBezTo>
                  <a:cubicBezTo>
                    <a:pt x="2231162" y="3516687"/>
                    <a:pt x="2238638" y="3511703"/>
                    <a:pt x="2251096" y="3524163"/>
                  </a:cubicBezTo>
                  <a:cubicBezTo>
                    <a:pt x="2267294" y="3539116"/>
                    <a:pt x="2283490" y="3556561"/>
                    <a:pt x="2297196" y="3574006"/>
                  </a:cubicBezTo>
                  <a:cubicBezTo>
                    <a:pt x="2305916" y="3586467"/>
                    <a:pt x="2294704" y="3596435"/>
                    <a:pt x="2287228" y="3606404"/>
                  </a:cubicBezTo>
                  <a:cubicBezTo>
                    <a:pt x="2267294" y="3632571"/>
                    <a:pt x="2274768" y="3674938"/>
                    <a:pt x="2302178" y="3692383"/>
                  </a:cubicBezTo>
                  <a:cubicBezTo>
                    <a:pt x="2310900" y="3697367"/>
                    <a:pt x="2319622" y="3703597"/>
                    <a:pt x="2330834" y="3696121"/>
                  </a:cubicBezTo>
                  <a:cubicBezTo>
                    <a:pt x="2345786" y="3687398"/>
                    <a:pt x="2360736" y="3687398"/>
                    <a:pt x="2376932" y="3696121"/>
                  </a:cubicBezTo>
                  <a:cubicBezTo>
                    <a:pt x="2396868" y="3708581"/>
                    <a:pt x="2398114" y="3684906"/>
                    <a:pt x="2409326" y="3678676"/>
                  </a:cubicBezTo>
                  <a:cubicBezTo>
                    <a:pt x="2418048" y="3672445"/>
                    <a:pt x="2418048" y="3651262"/>
                    <a:pt x="2434244" y="3658739"/>
                  </a:cubicBezTo>
                  <a:cubicBezTo>
                    <a:pt x="2451688" y="3664969"/>
                    <a:pt x="2445458" y="3682414"/>
                    <a:pt x="2444212" y="3696121"/>
                  </a:cubicBezTo>
                  <a:cubicBezTo>
                    <a:pt x="2444212" y="3701105"/>
                    <a:pt x="2441720" y="3703597"/>
                    <a:pt x="2440474" y="3711074"/>
                  </a:cubicBezTo>
                  <a:cubicBezTo>
                    <a:pt x="2471622" y="3708581"/>
                    <a:pt x="2500278" y="3711074"/>
                    <a:pt x="2531426" y="3692383"/>
                  </a:cubicBezTo>
                  <a:cubicBezTo>
                    <a:pt x="2523950" y="3721042"/>
                    <a:pt x="2490310" y="3752194"/>
                    <a:pt x="2527688" y="3762162"/>
                  </a:cubicBezTo>
                  <a:cubicBezTo>
                    <a:pt x="2560082" y="3770885"/>
                    <a:pt x="2546376" y="3726026"/>
                    <a:pt x="2562572" y="3708581"/>
                  </a:cubicBezTo>
                  <a:cubicBezTo>
                    <a:pt x="2577524" y="3722288"/>
                    <a:pt x="2594966" y="3734749"/>
                    <a:pt x="2618638" y="3738487"/>
                  </a:cubicBezTo>
                  <a:cubicBezTo>
                    <a:pt x="2647294" y="3743471"/>
                    <a:pt x="2670966" y="3743471"/>
                    <a:pt x="2687164" y="3711074"/>
                  </a:cubicBezTo>
                  <a:cubicBezTo>
                    <a:pt x="2693394" y="3696121"/>
                    <a:pt x="2707098" y="3683660"/>
                    <a:pt x="2729524" y="3693629"/>
                  </a:cubicBezTo>
                  <a:cubicBezTo>
                    <a:pt x="2744476" y="3699859"/>
                    <a:pt x="2755688" y="3689890"/>
                    <a:pt x="2761918" y="3676184"/>
                  </a:cubicBezTo>
                  <a:cubicBezTo>
                    <a:pt x="2776868" y="3643786"/>
                    <a:pt x="2791820" y="3637556"/>
                    <a:pt x="2826706" y="3647524"/>
                  </a:cubicBezTo>
                  <a:cubicBezTo>
                    <a:pt x="2830442" y="3648770"/>
                    <a:pt x="2834180" y="3652508"/>
                    <a:pt x="2837918" y="3652508"/>
                  </a:cubicBezTo>
                  <a:cubicBezTo>
                    <a:pt x="2872804" y="3648770"/>
                    <a:pt x="2901460" y="3647524"/>
                    <a:pt x="2925132" y="3687398"/>
                  </a:cubicBezTo>
                  <a:cubicBezTo>
                    <a:pt x="2938836" y="3712320"/>
                    <a:pt x="2969984" y="3684906"/>
                    <a:pt x="2992410" y="3676184"/>
                  </a:cubicBezTo>
                  <a:cubicBezTo>
                    <a:pt x="3003624" y="3673692"/>
                    <a:pt x="2994902" y="3659985"/>
                    <a:pt x="2987426" y="3657493"/>
                  </a:cubicBezTo>
                  <a:cubicBezTo>
                    <a:pt x="2962508" y="3643786"/>
                    <a:pt x="2937590" y="3632571"/>
                    <a:pt x="2911426" y="3622603"/>
                  </a:cubicBezTo>
                  <a:cubicBezTo>
                    <a:pt x="2901460" y="3617618"/>
                    <a:pt x="2892738" y="3612634"/>
                    <a:pt x="2896476" y="3603912"/>
                  </a:cubicBezTo>
                  <a:cubicBezTo>
                    <a:pt x="2907688" y="3574006"/>
                    <a:pt x="2862836" y="3549085"/>
                    <a:pt x="2886508" y="3522917"/>
                  </a:cubicBezTo>
                  <a:cubicBezTo>
                    <a:pt x="2896476" y="3511703"/>
                    <a:pt x="2920148" y="3510457"/>
                    <a:pt x="2932608" y="3493012"/>
                  </a:cubicBezTo>
                  <a:cubicBezTo>
                    <a:pt x="2933852" y="3490520"/>
                    <a:pt x="2942574" y="3491766"/>
                    <a:pt x="2943820" y="3494258"/>
                  </a:cubicBezTo>
                  <a:cubicBezTo>
                    <a:pt x="2971230" y="3525409"/>
                    <a:pt x="3009854" y="3535378"/>
                    <a:pt x="3043492" y="3552823"/>
                  </a:cubicBezTo>
                  <a:cubicBezTo>
                    <a:pt x="3048476" y="3554069"/>
                    <a:pt x="3050968" y="3559053"/>
                    <a:pt x="3053460" y="3562792"/>
                  </a:cubicBezTo>
                  <a:cubicBezTo>
                    <a:pt x="3067164" y="3592697"/>
                    <a:pt x="3079624" y="3585221"/>
                    <a:pt x="3092082" y="3560299"/>
                  </a:cubicBezTo>
                  <a:cubicBezTo>
                    <a:pt x="3100804" y="3544100"/>
                    <a:pt x="3115756" y="3539116"/>
                    <a:pt x="3133198" y="3549085"/>
                  </a:cubicBezTo>
                  <a:cubicBezTo>
                    <a:pt x="3141920" y="3554069"/>
                    <a:pt x="3150640" y="3559053"/>
                    <a:pt x="3160608" y="3561545"/>
                  </a:cubicBezTo>
                  <a:cubicBezTo>
                    <a:pt x="3176804" y="3566530"/>
                    <a:pt x="3193002" y="3559053"/>
                    <a:pt x="3209198" y="3554069"/>
                  </a:cubicBezTo>
                  <a:cubicBezTo>
                    <a:pt x="3241592" y="3547839"/>
                    <a:pt x="3206706" y="3530394"/>
                    <a:pt x="3211690" y="3516687"/>
                  </a:cubicBezTo>
                  <a:cubicBezTo>
                    <a:pt x="3215428" y="3505472"/>
                    <a:pt x="3211690" y="3490520"/>
                    <a:pt x="3214182" y="3478059"/>
                  </a:cubicBezTo>
                  <a:cubicBezTo>
                    <a:pt x="3220412" y="3443169"/>
                    <a:pt x="3240346" y="3435693"/>
                    <a:pt x="3271494" y="3453138"/>
                  </a:cubicBezTo>
                  <a:cubicBezTo>
                    <a:pt x="3298904" y="3468090"/>
                    <a:pt x="3332542" y="3466844"/>
                    <a:pt x="3359952" y="3485535"/>
                  </a:cubicBezTo>
                  <a:cubicBezTo>
                    <a:pt x="3373658" y="3495504"/>
                    <a:pt x="3394838" y="3475567"/>
                    <a:pt x="3414772" y="3470583"/>
                  </a:cubicBezTo>
                  <a:cubicBezTo>
                    <a:pt x="3433462" y="3464352"/>
                    <a:pt x="3449658" y="3460614"/>
                    <a:pt x="3460872" y="3483043"/>
                  </a:cubicBezTo>
                  <a:cubicBezTo>
                    <a:pt x="3469592" y="3499242"/>
                    <a:pt x="3485790" y="3497996"/>
                    <a:pt x="3500740" y="3493012"/>
                  </a:cubicBezTo>
                  <a:cubicBezTo>
                    <a:pt x="3533134" y="3480551"/>
                    <a:pt x="3564282" y="3470583"/>
                    <a:pt x="3595428" y="3490520"/>
                  </a:cubicBezTo>
                  <a:cubicBezTo>
                    <a:pt x="3619102" y="3474321"/>
                    <a:pt x="3635298" y="3491766"/>
                    <a:pt x="3650248" y="3504226"/>
                  </a:cubicBezTo>
                  <a:cubicBezTo>
                    <a:pt x="3668938" y="3520425"/>
                    <a:pt x="3687626" y="3534132"/>
                    <a:pt x="3708806" y="3545347"/>
                  </a:cubicBezTo>
                  <a:cubicBezTo>
                    <a:pt x="3746184" y="3565284"/>
                    <a:pt x="3779822" y="3551577"/>
                    <a:pt x="3814708" y="3545347"/>
                  </a:cubicBezTo>
                  <a:cubicBezTo>
                    <a:pt x="3833396" y="3541608"/>
                    <a:pt x="3835888" y="3525409"/>
                    <a:pt x="3838380" y="3510457"/>
                  </a:cubicBezTo>
                  <a:cubicBezTo>
                    <a:pt x="3847102" y="3473075"/>
                    <a:pt x="3862052" y="3466844"/>
                    <a:pt x="3893200" y="3486781"/>
                  </a:cubicBezTo>
                  <a:cubicBezTo>
                    <a:pt x="3914380" y="3500488"/>
                    <a:pt x="3929332" y="3517933"/>
                    <a:pt x="3936808" y="3542854"/>
                  </a:cubicBezTo>
                  <a:cubicBezTo>
                    <a:pt x="3949266" y="3576498"/>
                    <a:pt x="3964218" y="3583975"/>
                    <a:pt x="3999102" y="3578990"/>
                  </a:cubicBezTo>
                  <a:cubicBezTo>
                    <a:pt x="4011250" y="3577121"/>
                    <a:pt x="4024098" y="3575252"/>
                    <a:pt x="4031866" y="3583897"/>
                  </a:cubicBezTo>
                  <a:lnTo>
                    <a:pt x="4037286" y="3595494"/>
                  </a:lnTo>
                  <a:lnTo>
                    <a:pt x="4091774" y="3586636"/>
                  </a:lnTo>
                  <a:cubicBezTo>
                    <a:pt x="4110950" y="3585233"/>
                    <a:pt x="4130596" y="3586480"/>
                    <a:pt x="4151176" y="3593342"/>
                  </a:cubicBezTo>
                  <a:cubicBezTo>
                    <a:pt x="4187346" y="3607064"/>
                    <a:pt x="4222270" y="3583362"/>
                    <a:pt x="4253452" y="3565896"/>
                  </a:cubicBezTo>
                  <a:cubicBezTo>
                    <a:pt x="4269666" y="3554669"/>
                    <a:pt x="4282138" y="3553421"/>
                    <a:pt x="4297106" y="3569639"/>
                  </a:cubicBezTo>
                  <a:cubicBezTo>
                    <a:pt x="4318310" y="3593342"/>
                    <a:pt x="4344502" y="3593342"/>
                    <a:pt x="4368200" y="3577124"/>
                  </a:cubicBezTo>
                  <a:cubicBezTo>
                    <a:pt x="4394392" y="3559659"/>
                    <a:pt x="4423080" y="3553421"/>
                    <a:pt x="4451766" y="3549679"/>
                  </a:cubicBezTo>
                  <a:cubicBezTo>
                    <a:pt x="4506646" y="3539699"/>
                    <a:pt x="4545312" y="3515996"/>
                    <a:pt x="4554042" y="3454868"/>
                  </a:cubicBezTo>
                  <a:cubicBezTo>
                    <a:pt x="4560278" y="3419937"/>
                    <a:pt x="4576492" y="3385007"/>
                    <a:pt x="4551548" y="3351324"/>
                  </a:cubicBezTo>
                  <a:cubicBezTo>
                    <a:pt x="4545312" y="3341344"/>
                    <a:pt x="4550300" y="3330116"/>
                    <a:pt x="4554042" y="3318889"/>
                  </a:cubicBezTo>
                  <a:cubicBezTo>
                    <a:pt x="4562772" y="3297681"/>
                    <a:pt x="4561526" y="3277721"/>
                    <a:pt x="4557784" y="3257761"/>
                  </a:cubicBezTo>
                  <a:cubicBezTo>
                    <a:pt x="4555290" y="3246533"/>
                    <a:pt x="4551548" y="3234058"/>
                    <a:pt x="4540322" y="3231563"/>
                  </a:cubicBezTo>
                  <a:cubicBezTo>
                    <a:pt x="4512882" y="3225325"/>
                    <a:pt x="4492926" y="3206613"/>
                    <a:pt x="4469228" y="3194138"/>
                  </a:cubicBezTo>
                  <a:cubicBezTo>
                    <a:pt x="4436800" y="3179167"/>
                    <a:pt x="4425574" y="3142989"/>
                    <a:pt x="4441788" y="3108059"/>
                  </a:cubicBezTo>
                  <a:cubicBezTo>
                    <a:pt x="4456756" y="3075624"/>
                    <a:pt x="4486690" y="3064396"/>
                    <a:pt x="4522860" y="3079366"/>
                  </a:cubicBezTo>
                  <a:cubicBezTo>
                    <a:pt x="4539074" y="3085604"/>
                    <a:pt x="4554042" y="3091841"/>
                    <a:pt x="4572752" y="3083109"/>
                  </a:cubicBezTo>
                  <a:cubicBezTo>
                    <a:pt x="4588966" y="3075624"/>
                    <a:pt x="4591460" y="3066891"/>
                    <a:pt x="4578988" y="3053169"/>
                  </a:cubicBezTo>
                  <a:cubicBezTo>
                    <a:pt x="4572752" y="3046931"/>
                    <a:pt x="4566514" y="3040693"/>
                    <a:pt x="4560278" y="3033208"/>
                  </a:cubicBezTo>
                  <a:cubicBezTo>
                    <a:pt x="4552794" y="3023228"/>
                    <a:pt x="4541570" y="3014496"/>
                    <a:pt x="4546558" y="2999525"/>
                  </a:cubicBezTo>
                  <a:cubicBezTo>
                    <a:pt x="4552794" y="2984555"/>
                    <a:pt x="4567762" y="2989545"/>
                    <a:pt x="4583976" y="2985803"/>
                  </a:cubicBezTo>
                  <a:cubicBezTo>
                    <a:pt x="4549054" y="2942140"/>
                    <a:pt x="4580234" y="2905962"/>
                    <a:pt x="4596450" y="2866042"/>
                  </a:cubicBezTo>
                  <a:cubicBezTo>
                    <a:pt x="4602686" y="2848576"/>
                    <a:pt x="4620148" y="2828616"/>
                    <a:pt x="4612664" y="2811151"/>
                  </a:cubicBezTo>
                  <a:cubicBezTo>
                    <a:pt x="4601438" y="2786201"/>
                    <a:pt x="4591460" y="2757508"/>
                    <a:pt x="4572752" y="2736300"/>
                  </a:cubicBezTo>
                  <a:cubicBezTo>
                    <a:pt x="4557784" y="2721330"/>
                    <a:pt x="4547806" y="2707607"/>
                    <a:pt x="4546558" y="2686400"/>
                  </a:cubicBezTo>
                  <a:cubicBezTo>
                    <a:pt x="4545312" y="2681410"/>
                    <a:pt x="4545312" y="2677667"/>
                    <a:pt x="4542816" y="2673925"/>
                  </a:cubicBezTo>
                  <a:cubicBezTo>
                    <a:pt x="4512882" y="2622777"/>
                    <a:pt x="4531592" y="2574124"/>
                    <a:pt x="4547806" y="2525471"/>
                  </a:cubicBezTo>
                  <a:cubicBezTo>
                    <a:pt x="4554042" y="2509253"/>
                    <a:pt x="4555290" y="2495530"/>
                    <a:pt x="4544064" y="2481808"/>
                  </a:cubicBezTo>
                  <a:cubicBezTo>
                    <a:pt x="4536580" y="2473075"/>
                    <a:pt x="4532838" y="2464342"/>
                    <a:pt x="4535334" y="2451867"/>
                  </a:cubicBezTo>
                  <a:cubicBezTo>
                    <a:pt x="4537828" y="2444382"/>
                    <a:pt x="4546558" y="2434402"/>
                    <a:pt x="4534086" y="2428164"/>
                  </a:cubicBezTo>
                  <a:cubicBezTo>
                    <a:pt x="4526602" y="2424422"/>
                    <a:pt x="4517872" y="2429412"/>
                    <a:pt x="4510388" y="2435650"/>
                  </a:cubicBezTo>
                  <a:cubicBezTo>
                    <a:pt x="4492926" y="2448125"/>
                    <a:pt x="4476712" y="2453115"/>
                    <a:pt x="4455508" y="2440640"/>
                  </a:cubicBezTo>
                  <a:cubicBezTo>
                    <a:pt x="4439294" y="2430660"/>
                    <a:pt x="4423080" y="2438145"/>
                    <a:pt x="4409360" y="2448125"/>
                  </a:cubicBezTo>
                  <a:cubicBezTo>
                    <a:pt x="4384414" y="2465590"/>
                    <a:pt x="4366952" y="2456857"/>
                    <a:pt x="4350738" y="2434402"/>
                  </a:cubicBezTo>
                  <a:cubicBezTo>
                    <a:pt x="4337018" y="2415689"/>
                    <a:pt x="4330782" y="2395729"/>
                    <a:pt x="4320804" y="2375769"/>
                  </a:cubicBezTo>
                  <a:cubicBezTo>
                    <a:pt x="4317062" y="2370779"/>
                    <a:pt x="4313320" y="2363294"/>
                    <a:pt x="4308330" y="2350819"/>
                  </a:cubicBezTo>
                  <a:cubicBezTo>
                    <a:pt x="4312072" y="2364541"/>
                    <a:pt x="4317062" y="2369531"/>
                    <a:pt x="4319556" y="2377016"/>
                  </a:cubicBezTo>
                  <a:cubicBezTo>
                    <a:pt x="4304590" y="2406957"/>
                    <a:pt x="4302094" y="2435650"/>
                    <a:pt x="4322050" y="2465590"/>
                  </a:cubicBezTo>
                  <a:cubicBezTo>
                    <a:pt x="4330782" y="2479313"/>
                    <a:pt x="4329534" y="2496778"/>
                    <a:pt x="4322050" y="2510500"/>
                  </a:cubicBezTo>
                  <a:cubicBezTo>
                    <a:pt x="4308330" y="2536698"/>
                    <a:pt x="4317062" y="2556658"/>
                    <a:pt x="4333276" y="2577866"/>
                  </a:cubicBezTo>
                  <a:cubicBezTo>
                    <a:pt x="4366952" y="2620282"/>
                    <a:pt x="4360716" y="2637747"/>
                    <a:pt x="4310826" y="2656459"/>
                  </a:cubicBezTo>
                  <a:cubicBezTo>
                    <a:pt x="4289622" y="2663944"/>
                    <a:pt x="4284632" y="2672677"/>
                    <a:pt x="4300848" y="2691390"/>
                  </a:cubicBezTo>
                  <a:cubicBezTo>
                    <a:pt x="4312072" y="2706360"/>
                    <a:pt x="4322050" y="2722578"/>
                    <a:pt x="4338266" y="2736300"/>
                  </a:cubicBezTo>
                  <a:cubicBezTo>
                    <a:pt x="4363210" y="2760003"/>
                    <a:pt x="4365706" y="2798676"/>
                    <a:pt x="4345748" y="2827369"/>
                  </a:cubicBezTo>
                  <a:cubicBezTo>
                    <a:pt x="4339512" y="2834854"/>
                    <a:pt x="4333276" y="2844834"/>
                    <a:pt x="4325792" y="2843586"/>
                  </a:cubicBezTo>
                  <a:cubicBezTo>
                    <a:pt x="4287128" y="2834854"/>
                    <a:pt x="4247214" y="2864794"/>
                    <a:pt x="4209798" y="2838596"/>
                  </a:cubicBezTo>
                  <a:cubicBezTo>
                    <a:pt x="4196078" y="2829864"/>
                    <a:pt x="4188594" y="2839844"/>
                    <a:pt x="4181110" y="2851071"/>
                  </a:cubicBezTo>
                  <a:cubicBezTo>
                    <a:pt x="4164896" y="2872279"/>
                    <a:pt x="4147434" y="2889744"/>
                    <a:pt x="4117500" y="2893487"/>
                  </a:cubicBezTo>
                  <a:cubicBezTo>
                    <a:pt x="4137456" y="2902219"/>
                    <a:pt x="4168638" y="2894734"/>
                    <a:pt x="4168638" y="2927170"/>
                  </a:cubicBezTo>
                  <a:cubicBezTo>
                    <a:pt x="4168638" y="2945882"/>
                    <a:pt x="4156164" y="2959605"/>
                    <a:pt x="4141198" y="2969585"/>
                  </a:cubicBezTo>
                  <a:cubicBezTo>
                    <a:pt x="4122488" y="2980813"/>
                    <a:pt x="4110016" y="2967090"/>
                    <a:pt x="4095048" y="2954615"/>
                  </a:cubicBezTo>
                  <a:cubicBezTo>
                    <a:pt x="4091306" y="2970833"/>
                    <a:pt x="4087566" y="2985803"/>
                    <a:pt x="4071350" y="2992040"/>
                  </a:cubicBezTo>
                  <a:cubicBezTo>
                    <a:pt x="4055136" y="2997030"/>
                    <a:pt x="4045158" y="2985803"/>
                    <a:pt x="4035180" y="2974575"/>
                  </a:cubicBezTo>
                  <a:cubicBezTo>
                    <a:pt x="4030192" y="2968338"/>
                    <a:pt x="4023954" y="2964595"/>
                    <a:pt x="4015224" y="2968338"/>
                  </a:cubicBezTo>
                  <a:cubicBezTo>
                    <a:pt x="3990278" y="2979565"/>
                    <a:pt x="3972816" y="2959605"/>
                    <a:pt x="3955356" y="2950872"/>
                  </a:cubicBezTo>
                  <a:cubicBezTo>
                    <a:pt x="3937894" y="2940892"/>
                    <a:pt x="3940388" y="2920932"/>
                    <a:pt x="3959096" y="2910952"/>
                  </a:cubicBezTo>
                  <a:cubicBezTo>
                    <a:pt x="3971570" y="2905962"/>
                    <a:pt x="3981548" y="2900972"/>
                    <a:pt x="3989032" y="2887249"/>
                  </a:cubicBezTo>
                  <a:cubicBezTo>
                    <a:pt x="4001504" y="2864794"/>
                    <a:pt x="4015224" y="2864794"/>
                    <a:pt x="4032686" y="2883507"/>
                  </a:cubicBezTo>
                  <a:cubicBezTo>
                    <a:pt x="4046406" y="2897229"/>
                    <a:pt x="4046406" y="2897229"/>
                    <a:pt x="4065114" y="2886002"/>
                  </a:cubicBezTo>
                  <a:cubicBezTo>
                    <a:pt x="4066362" y="2872279"/>
                    <a:pt x="4051394" y="2878517"/>
                    <a:pt x="4046406" y="2872279"/>
                  </a:cubicBezTo>
                  <a:cubicBezTo>
                    <a:pt x="4036428" y="2859804"/>
                    <a:pt x="4030192" y="2847329"/>
                    <a:pt x="4040170" y="2833606"/>
                  </a:cubicBezTo>
                  <a:cubicBezTo>
                    <a:pt x="4048900" y="2819884"/>
                    <a:pt x="4062620" y="2822379"/>
                    <a:pt x="4075092" y="2831111"/>
                  </a:cubicBezTo>
                  <a:cubicBezTo>
                    <a:pt x="4082576" y="2836101"/>
                    <a:pt x="4088812" y="2843586"/>
                    <a:pt x="4096296" y="2844834"/>
                  </a:cubicBezTo>
                  <a:cubicBezTo>
                    <a:pt x="4116252" y="2848576"/>
                    <a:pt x="4129972" y="2848576"/>
                    <a:pt x="4138704" y="2823626"/>
                  </a:cubicBezTo>
                  <a:cubicBezTo>
                    <a:pt x="4151176" y="2788696"/>
                    <a:pt x="4141198" y="2771231"/>
                    <a:pt x="4115004" y="2750023"/>
                  </a:cubicBezTo>
                  <a:cubicBezTo>
                    <a:pt x="4076340" y="2721330"/>
                    <a:pt x="4086318" y="2678915"/>
                    <a:pt x="4129972" y="2660202"/>
                  </a:cubicBezTo>
                  <a:cubicBezTo>
                    <a:pt x="4158660" y="2648974"/>
                    <a:pt x="4168638" y="2620282"/>
                    <a:pt x="4181110" y="2595331"/>
                  </a:cubicBezTo>
                  <a:cubicBezTo>
                    <a:pt x="4186100" y="2585351"/>
                    <a:pt x="4179862" y="2574124"/>
                    <a:pt x="4168638" y="2571629"/>
                  </a:cubicBezTo>
                  <a:cubicBezTo>
                    <a:pt x="4127478" y="2559153"/>
                    <a:pt x="4123736" y="2521728"/>
                    <a:pt x="4108768" y="2490540"/>
                  </a:cubicBezTo>
                  <a:cubicBezTo>
                    <a:pt x="4090060" y="2453115"/>
                    <a:pt x="4090060" y="2408204"/>
                    <a:pt x="4058878" y="2374521"/>
                  </a:cubicBezTo>
                  <a:cubicBezTo>
                    <a:pt x="4048900" y="2362046"/>
                    <a:pt x="4052642" y="2339591"/>
                    <a:pt x="4031438" y="2328363"/>
                  </a:cubicBezTo>
                  <a:cubicBezTo>
                    <a:pt x="4020212" y="2320878"/>
                    <a:pt x="4025202" y="2299671"/>
                    <a:pt x="4035180" y="2285948"/>
                  </a:cubicBezTo>
                  <a:cubicBezTo>
                    <a:pt x="4050148" y="2264740"/>
                    <a:pt x="4036428" y="2251018"/>
                    <a:pt x="4017718" y="2251018"/>
                  </a:cubicBezTo>
                  <a:cubicBezTo>
                    <a:pt x="3976558" y="2251018"/>
                    <a:pt x="3935398" y="2223572"/>
                    <a:pt x="3894240" y="2256008"/>
                  </a:cubicBezTo>
                  <a:cubicBezTo>
                    <a:pt x="3879272" y="2267235"/>
                    <a:pt x="3863058" y="2256008"/>
                    <a:pt x="3854326" y="2239790"/>
                  </a:cubicBezTo>
                  <a:cubicBezTo>
                    <a:pt x="3849338" y="2228562"/>
                    <a:pt x="3844348" y="2216087"/>
                    <a:pt x="3835618" y="2208602"/>
                  </a:cubicBezTo>
                  <a:cubicBezTo>
                    <a:pt x="3816908" y="2189890"/>
                    <a:pt x="3796952" y="2193632"/>
                    <a:pt x="3774502" y="2221077"/>
                  </a:cubicBezTo>
                  <a:cubicBezTo>
                    <a:pt x="3794458" y="2228562"/>
                    <a:pt x="3819404" y="2228562"/>
                    <a:pt x="3824392" y="2256008"/>
                  </a:cubicBezTo>
                  <a:cubicBezTo>
                    <a:pt x="3828134" y="2269730"/>
                    <a:pt x="3829382" y="2284701"/>
                    <a:pt x="3809426" y="2284701"/>
                  </a:cubicBezTo>
                  <a:cubicBezTo>
                    <a:pt x="3778244" y="2284701"/>
                    <a:pt x="3757040" y="2307156"/>
                    <a:pt x="3733342" y="2319631"/>
                  </a:cubicBezTo>
                  <a:cubicBezTo>
                    <a:pt x="3725858" y="2323373"/>
                    <a:pt x="3720870" y="2329611"/>
                    <a:pt x="3713386" y="2333354"/>
                  </a:cubicBezTo>
                  <a:cubicBezTo>
                    <a:pt x="3682204" y="2349571"/>
                    <a:pt x="3673474" y="2383254"/>
                    <a:pt x="3694678" y="2413194"/>
                  </a:cubicBezTo>
                  <a:cubicBezTo>
                    <a:pt x="3707150" y="2429412"/>
                    <a:pt x="3709644" y="2444382"/>
                    <a:pt x="3708396" y="2465590"/>
                  </a:cubicBezTo>
                  <a:cubicBezTo>
                    <a:pt x="3707150" y="2514243"/>
                    <a:pt x="3723364" y="2561648"/>
                    <a:pt x="3760782" y="2596579"/>
                  </a:cubicBezTo>
                  <a:cubicBezTo>
                    <a:pt x="3767018" y="2604064"/>
                    <a:pt x="3775750" y="2605311"/>
                    <a:pt x="3784480" y="2605311"/>
                  </a:cubicBezTo>
                  <a:cubicBezTo>
                    <a:pt x="3801942" y="2602816"/>
                    <a:pt x="3816908" y="2609054"/>
                    <a:pt x="3831876" y="2616539"/>
                  </a:cubicBezTo>
                  <a:cubicBezTo>
                    <a:pt x="3886756" y="2645232"/>
                    <a:pt x="3886756" y="2645232"/>
                    <a:pt x="3868046" y="2705112"/>
                  </a:cubicBezTo>
                  <a:cubicBezTo>
                    <a:pt x="3860564" y="2730063"/>
                    <a:pt x="3859316" y="2752518"/>
                    <a:pt x="3884262" y="2769983"/>
                  </a:cubicBezTo>
                  <a:cubicBezTo>
                    <a:pt x="3902970" y="2781211"/>
                    <a:pt x="3901722" y="2797428"/>
                    <a:pt x="3892992" y="2816141"/>
                  </a:cubicBezTo>
                  <a:cubicBezTo>
                    <a:pt x="3876778" y="2848576"/>
                    <a:pt x="3846844" y="2866042"/>
                    <a:pt x="3816908" y="2883507"/>
                  </a:cubicBezTo>
                  <a:cubicBezTo>
                    <a:pt x="3804436" y="2892239"/>
                    <a:pt x="3791964" y="2884754"/>
                    <a:pt x="3780738" y="2878517"/>
                  </a:cubicBezTo>
                  <a:cubicBezTo>
                    <a:pt x="3757040" y="2864794"/>
                    <a:pt x="3737084" y="2843586"/>
                    <a:pt x="3712138" y="2832359"/>
                  </a:cubicBezTo>
                  <a:cubicBezTo>
                    <a:pt x="3702160" y="2827369"/>
                    <a:pt x="3690936" y="2821131"/>
                    <a:pt x="3678462" y="2818636"/>
                  </a:cubicBezTo>
                  <a:cubicBezTo>
                    <a:pt x="3658506" y="2813646"/>
                    <a:pt x="3643540" y="2809904"/>
                    <a:pt x="3664742" y="2784953"/>
                  </a:cubicBezTo>
                  <a:cubicBezTo>
                    <a:pt x="3675968" y="2772478"/>
                    <a:pt x="3659754" y="2762498"/>
                    <a:pt x="3648528" y="2761250"/>
                  </a:cubicBezTo>
                  <a:cubicBezTo>
                    <a:pt x="3621088" y="2757508"/>
                    <a:pt x="3603626" y="2746280"/>
                    <a:pt x="3596144" y="2716340"/>
                  </a:cubicBezTo>
                  <a:cubicBezTo>
                    <a:pt x="3592402" y="2696380"/>
                    <a:pt x="3569950" y="2693885"/>
                    <a:pt x="3551242" y="2710102"/>
                  </a:cubicBezTo>
                  <a:cubicBezTo>
                    <a:pt x="3543758" y="2716340"/>
                    <a:pt x="3538770" y="2723825"/>
                    <a:pt x="3528790" y="2720083"/>
                  </a:cubicBezTo>
                  <a:cubicBezTo>
                    <a:pt x="3517566" y="2715093"/>
                    <a:pt x="3521308" y="2705112"/>
                    <a:pt x="3521308" y="2697627"/>
                  </a:cubicBezTo>
                  <a:cubicBezTo>
                    <a:pt x="3521308" y="2677667"/>
                    <a:pt x="3508834" y="2668935"/>
                    <a:pt x="3491374" y="2670182"/>
                  </a:cubicBezTo>
                  <a:cubicBezTo>
                    <a:pt x="3471416" y="2672677"/>
                    <a:pt x="3456450" y="2680162"/>
                    <a:pt x="3462686" y="2705112"/>
                  </a:cubicBezTo>
                  <a:cubicBezTo>
                    <a:pt x="3467676" y="2727568"/>
                    <a:pt x="3460192" y="2742538"/>
                    <a:pt x="3441482" y="2753765"/>
                  </a:cubicBezTo>
                  <a:cubicBezTo>
                    <a:pt x="3426516" y="2763746"/>
                    <a:pt x="3421526" y="2777468"/>
                    <a:pt x="3425268" y="2794933"/>
                  </a:cubicBezTo>
                  <a:cubicBezTo>
                    <a:pt x="3427762" y="2808656"/>
                    <a:pt x="3430258" y="2823626"/>
                    <a:pt x="3431504" y="2837349"/>
                  </a:cubicBezTo>
                  <a:cubicBezTo>
                    <a:pt x="3433998" y="2867289"/>
                    <a:pt x="3443976" y="2887249"/>
                    <a:pt x="3476406" y="2898477"/>
                  </a:cubicBezTo>
                  <a:cubicBezTo>
                    <a:pt x="3511330" y="2910952"/>
                    <a:pt x="3530038" y="2944635"/>
                    <a:pt x="3559972" y="2965843"/>
                  </a:cubicBezTo>
                  <a:cubicBezTo>
                    <a:pt x="3578682" y="2980813"/>
                    <a:pt x="3594896" y="2985803"/>
                    <a:pt x="3618594" y="2980813"/>
                  </a:cubicBezTo>
                  <a:cubicBezTo>
                    <a:pt x="3649776" y="2972080"/>
                    <a:pt x="3679710" y="2988298"/>
                    <a:pt x="3712138" y="2982060"/>
                  </a:cubicBezTo>
                  <a:cubicBezTo>
                    <a:pt x="3722116" y="2980813"/>
                    <a:pt x="3727106" y="2990793"/>
                    <a:pt x="3729600" y="3000773"/>
                  </a:cubicBezTo>
                  <a:cubicBezTo>
                    <a:pt x="3735836" y="3021981"/>
                    <a:pt x="3722116" y="3056911"/>
                    <a:pt x="3705902" y="3068139"/>
                  </a:cubicBezTo>
                  <a:cubicBezTo>
                    <a:pt x="3679710" y="3086851"/>
                    <a:pt x="3647282" y="3088099"/>
                    <a:pt x="3626078" y="3070634"/>
                  </a:cubicBezTo>
                  <a:cubicBezTo>
                    <a:pt x="3607368" y="3053169"/>
                    <a:pt x="3588660" y="3048178"/>
                    <a:pt x="3566208" y="3063149"/>
                  </a:cubicBezTo>
                  <a:cubicBezTo>
                    <a:pt x="3558726" y="3068139"/>
                    <a:pt x="3547500" y="3068139"/>
                    <a:pt x="3537522" y="3069386"/>
                  </a:cubicBezTo>
                  <a:cubicBezTo>
                    <a:pt x="3525050" y="3069386"/>
                    <a:pt x="3515072" y="3074376"/>
                    <a:pt x="3507588" y="3086851"/>
                  </a:cubicBezTo>
                  <a:cubicBezTo>
                    <a:pt x="3476406" y="3130514"/>
                    <a:pt x="3436494" y="3159207"/>
                    <a:pt x="3385356" y="3181662"/>
                  </a:cubicBezTo>
                  <a:cubicBezTo>
                    <a:pt x="3336712" y="3201623"/>
                    <a:pt x="3295552" y="3239048"/>
                    <a:pt x="3294306" y="3300176"/>
                  </a:cubicBezTo>
                  <a:cubicBezTo>
                    <a:pt x="3294306" y="3317641"/>
                    <a:pt x="3294306" y="3331364"/>
                    <a:pt x="3314262" y="3337602"/>
                  </a:cubicBezTo>
                  <a:cubicBezTo>
                    <a:pt x="3320498" y="3340097"/>
                    <a:pt x="3327982" y="3342592"/>
                    <a:pt x="3330476" y="3350077"/>
                  </a:cubicBezTo>
                  <a:cubicBezTo>
                    <a:pt x="3350432" y="3402472"/>
                    <a:pt x="3399076" y="3408710"/>
                    <a:pt x="3446472" y="3417442"/>
                  </a:cubicBezTo>
                  <a:cubicBezTo>
                    <a:pt x="3481394" y="3423680"/>
                    <a:pt x="3518812" y="3424927"/>
                    <a:pt x="3537522" y="3464848"/>
                  </a:cubicBezTo>
                  <a:cubicBezTo>
                    <a:pt x="3513824" y="3464848"/>
                    <a:pt x="3493868" y="3457363"/>
                    <a:pt x="3471416" y="3449878"/>
                  </a:cubicBezTo>
                  <a:cubicBezTo>
                    <a:pt x="3432752" y="3437403"/>
                    <a:pt x="3392840" y="3429917"/>
                    <a:pt x="3351680" y="3426175"/>
                  </a:cubicBezTo>
                  <a:cubicBezTo>
                    <a:pt x="3316756" y="3422432"/>
                    <a:pt x="3286822" y="3411205"/>
                    <a:pt x="3266866" y="3380017"/>
                  </a:cubicBezTo>
                  <a:cubicBezTo>
                    <a:pt x="3258134" y="3367542"/>
                    <a:pt x="3251898" y="3356314"/>
                    <a:pt x="3233190" y="3363799"/>
                  </a:cubicBezTo>
                  <a:cubicBezTo>
                    <a:pt x="3220716" y="3368789"/>
                    <a:pt x="3206996" y="3362552"/>
                    <a:pt x="3199514" y="3353819"/>
                  </a:cubicBezTo>
                  <a:cubicBezTo>
                    <a:pt x="3173320" y="3317641"/>
                    <a:pt x="3130914" y="3332611"/>
                    <a:pt x="3097238" y="3322631"/>
                  </a:cubicBezTo>
                  <a:cubicBezTo>
                    <a:pt x="3089754" y="3318889"/>
                    <a:pt x="3086012" y="3327621"/>
                    <a:pt x="3083518" y="3333859"/>
                  </a:cubicBezTo>
                  <a:cubicBezTo>
                    <a:pt x="3071046" y="3373779"/>
                    <a:pt x="3031132" y="3381264"/>
                    <a:pt x="3002446" y="3399977"/>
                  </a:cubicBezTo>
                  <a:cubicBezTo>
                    <a:pt x="2986232" y="3409957"/>
                    <a:pt x="2970016" y="3391245"/>
                    <a:pt x="2961286" y="3380017"/>
                  </a:cubicBezTo>
                  <a:cubicBezTo>
                    <a:pt x="2951308" y="3363799"/>
                    <a:pt x="2941330" y="3343839"/>
                    <a:pt x="2953802" y="3323879"/>
                  </a:cubicBezTo>
                  <a:cubicBezTo>
                    <a:pt x="2960038" y="3313899"/>
                    <a:pt x="2976254" y="3303919"/>
                    <a:pt x="2963780" y="3290196"/>
                  </a:cubicBezTo>
                  <a:cubicBezTo>
                    <a:pt x="2953802" y="3278968"/>
                    <a:pt x="2940082" y="3285206"/>
                    <a:pt x="2931352" y="3297681"/>
                  </a:cubicBezTo>
                  <a:cubicBezTo>
                    <a:pt x="2926362" y="3303919"/>
                    <a:pt x="2921374" y="3301424"/>
                    <a:pt x="2918878" y="3296434"/>
                  </a:cubicBezTo>
                  <a:cubicBezTo>
                    <a:pt x="2913890" y="3291444"/>
                    <a:pt x="2911396" y="3283958"/>
                    <a:pt x="2906406" y="3280216"/>
                  </a:cubicBezTo>
                  <a:cubicBezTo>
                    <a:pt x="2901418" y="3276473"/>
                    <a:pt x="2892686" y="3271483"/>
                    <a:pt x="2888944" y="3272731"/>
                  </a:cubicBezTo>
                  <a:cubicBezTo>
                    <a:pt x="2850280" y="3297681"/>
                    <a:pt x="2811614" y="3247781"/>
                    <a:pt x="2774196" y="3272731"/>
                  </a:cubicBezTo>
                  <a:cubicBezTo>
                    <a:pt x="2755488" y="3283958"/>
                    <a:pt x="2738026" y="3282711"/>
                    <a:pt x="2715574" y="3280216"/>
                  </a:cubicBezTo>
                  <a:cubicBezTo>
                    <a:pt x="2680652" y="3276473"/>
                    <a:pt x="2644480" y="3290196"/>
                    <a:pt x="2614546" y="3312651"/>
                  </a:cubicBezTo>
                  <a:cubicBezTo>
                    <a:pt x="2585860" y="3333859"/>
                    <a:pt x="2519754" y="3322631"/>
                    <a:pt x="2502292" y="3291444"/>
                  </a:cubicBezTo>
                  <a:cubicBezTo>
                    <a:pt x="2502292" y="3290196"/>
                    <a:pt x="2501046" y="3288948"/>
                    <a:pt x="2502292" y="3288948"/>
                  </a:cubicBezTo>
                  <a:cubicBezTo>
                    <a:pt x="2518508" y="3246533"/>
                    <a:pt x="2488572" y="3231563"/>
                    <a:pt x="2462380" y="3211603"/>
                  </a:cubicBezTo>
                  <a:cubicBezTo>
                    <a:pt x="2454896" y="3205365"/>
                    <a:pt x="2452402" y="3187900"/>
                    <a:pt x="2437436" y="3197880"/>
                  </a:cubicBezTo>
                  <a:cubicBezTo>
                    <a:pt x="2423716" y="3209108"/>
                    <a:pt x="2402512" y="3212850"/>
                    <a:pt x="2408748" y="3239048"/>
                  </a:cubicBezTo>
                  <a:cubicBezTo>
                    <a:pt x="2422468" y="3300176"/>
                    <a:pt x="2407500" y="3358809"/>
                    <a:pt x="2383802" y="3413700"/>
                  </a:cubicBezTo>
                  <a:cubicBezTo>
                    <a:pt x="2370082" y="3446135"/>
                    <a:pt x="2325182" y="3453620"/>
                    <a:pt x="2303978" y="3427422"/>
                  </a:cubicBezTo>
                  <a:cubicBezTo>
                    <a:pt x="2286516" y="3453620"/>
                    <a:pt x="2275290" y="3459858"/>
                    <a:pt x="2260324" y="3423680"/>
                  </a:cubicBezTo>
                  <a:cubicBezTo>
                    <a:pt x="2250346" y="3403720"/>
                    <a:pt x="2234130" y="3387502"/>
                    <a:pt x="2245356" y="3362552"/>
                  </a:cubicBezTo>
                  <a:cubicBezTo>
                    <a:pt x="2249098" y="3351324"/>
                    <a:pt x="2240368" y="3347582"/>
                    <a:pt x="2234130" y="3341344"/>
                  </a:cubicBezTo>
                  <a:cubicBezTo>
                    <a:pt x="2187982" y="3302671"/>
                    <a:pt x="2159296" y="3250276"/>
                    <a:pt x="2133102" y="3196633"/>
                  </a:cubicBezTo>
                  <a:cubicBezTo>
                    <a:pt x="2126866" y="3184157"/>
                    <a:pt x="2123124" y="3170435"/>
                    <a:pt x="2138092" y="3162950"/>
                  </a:cubicBezTo>
                  <a:cubicBezTo>
                    <a:pt x="2156800" y="3151722"/>
                    <a:pt x="2158048" y="3136752"/>
                    <a:pt x="2150564" y="3119287"/>
                  </a:cubicBezTo>
                  <a:cubicBezTo>
                    <a:pt x="2141834" y="3095584"/>
                    <a:pt x="2156800" y="3073129"/>
                    <a:pt x="2148070" y="3049426"/>
                  </a:cubicBezTo>
                  <a:cubicBezTo>
                    <a:pt x="2144328" y="3038198"/>
                    <a:pt x="2144328" y="3023228"/>
                    <a:pt x="2131856" y="3023228"/>
                  </a:cubicBezTo>
                  <a:cubicBezTo>
                    <a:pt x="2098180" y="3023228"/>
                    <a:pt x="2098180" y="2998278"/>
                    <a:pt x="2095684" y="2978318"/>
                  </a:cubicBezTo>
                  <a:cubicBezTo>
                    <a:pt x="2093190" y="2950872"/>
                    <a:pt x="2081964" y="2932160"/>
                    <a:pt x="2055772" y="2922180"/>
                  </a:cubicBezTo>
                  <a:cubicBezTo>
                    <a:pt x="2032074" y="2912200"/>
                    <a:pt x="2024590" y="2881012"/>
                    <a:pt x="1995904" y="2876022"/>
                  </a:cubicBezTo>
                  <a:cubicBezTo>
                    <a:pt x="1980936" y="2872279"/>
                    <a:pt x="1995904" y="2813646"/>
                    <a:pt x="2017108" y="2802418"/>
                  </a:cubicBezTo>
                  <a:cubicBezTo>
                    <a:pt x="2034568" y="2792438"/>
                    <a:pt x="2052030" y="2782458"/>
                    <a:pt x="2058266" y="2762498"/>
                  </a:cubicBezTo>
                  <a:cubicBezTo>
                    <a:pt x="2065750" y="2742538"/>
                    <a:pt x="2064504" y="2728815"/>
                    <a:pt x="2037064" y="2722578"/>
                  </a:cubicBezTo>
                  <a:cubicBezTo>
                    <a:pt x="2004634" y="2715093"/>
                    <a:pt x="1968464" y="2718835"/>
                    <a:pt x="1939776" y="2697627"/>
                  </a:cubicBezTo>
                  <a:cubicBezTo>
                    <a:pt x="1931046" y="2692637"/>
                    <a:pt x="1912336" y="2692637"/>
                    <a:pt x="1921068" y="2673925"/>
                  </a:cubicBezTo>
                  <a:cubicBezTo>
                    <a:pt x="1928552" y="2657707"/>
                    <a:pt x="1938530" y="2643984"/>
                    <a:pt x="1958486" y="2648974"/>
                  </a:cubicBezTo>
                  <a:cubicBezTo>
                    <a:pt x="1973452" y="2651469"/>
                    <a:pt x="1987172" y="2653964"/>
                    <a:pt x="2003388" y="2647727"/>
                  </a:cubicBezTo>
                  <a:cubicBezTo>
                    <a:pt x="2039558" y="2632757"/>
                    <a:pt x="2052030" y="2616539"/>
                    <a:pt x="2038310" y="2577866"/>
                  </a:cubicBezTo>
                  <a:cubicBezTo>
                    <a:pt x="2027086" y="2547926"/>
                    <a:pt x="2038310" y="2531708"/>
                    <a:pt x="2065750" y="2522975"/>
                  </a:cubicBezTo>
                  <a:cubicBezTo>
                    <a:pt x="2078222" y="2519233"/>
                    <a:pt x="2091942" y="2514243"/>
                    <a:pt x="2105662" y="2511748"/>
                  </a:cubicBezTo>
                  <a:cubicBezTo>
                    <a:pt x="2121878" y="2508005"/>
                    <a:pt x="2139338" y="2505510"/>
                    <a:pt x="2146822" y="2491788"/>
                  </a:cubicBezTo>
                  <a:cubicBezTo>
                    <a:pt x="2164284" y="2458105"/>
                    <a:pt x="2181746" y="2475570"/>
                    <a:pt x="2192972" y="2491788"/>
                  </a:cubicBezTo>
                  <a:cubicBezTo>
                    <a:pt x="2221658" y="2534203"/>
                    <a:pt x="2245356" y="2579114"/>
                    <a:pt x="2254088" y="2631509"/>
                  </a:cubicBezTo>
                  <a:cubicBezTo>
                    <a:pt x="2270302" y="2713845"/>
                    <a:pt x="2281528" y="2797428"/>
                    <a:pt x="2325182" y="2872279"/>
                  </a:cubicBezTo>
                  <a:cubicBezTo>
                    <a:pt x="2332664" y="2887249"/>
                    <a:pt x="2342642" y="2897229"/>
                    <a:pt x="2361352" y="2895982"/>
                  </a:cubicBezTo>
                  <a:cubicBezTo>
                    <a:pt x="2423716" y="2887249"/>
                    <a:pt x="2487326" y="2886002"/>
                    <a:pt x="2521002" y="2818636"/>
                  </a:cubicBezTo>
                  <a:cubicBezTo>
                    <a:pt x="2529732" y="2801171"/>
                    <a:pt x="2548442" y="2799923"/>
                    <a:pt x="2563408" y="2796181"/>
                  </a:cubicBezTo>
                  <a:cubicBezTo>
                    <a:pt x="2588354" y="2788696"/>
                    <a:pt x="2604568" y="2772478"/>
                    <a:pt x="2593344" y="2747528"/>
                  </a:cubicBezTo>
                  <a:cubicBezTo>
                    <a:pt x="2562162" y="2677667"/>
                    <a:pt x="2615794" y="2642737"/>
                    <a:pt x="2648222" y="2596579"/>
                  </a:cubicBezTo>
                  <a:cubicBezTo>
                    <a:pt x="2650718" y="2594084"/>
                    <a:pt x="2654458" y="2591589"/>
                    <a:pt x="2659448" y="2590341"/>
                  </a:cubicBezTo>
                  <a:cubicBezTo>
                    <a:pt x="2721812" y="2570381"/>
                    <a:pt x="2761724" y="2531708"/>
                    <a:pt x="2777938" y="2464342"/>
                  </a:cubicBezTo>
                  <a:cubicBezTo>
                    <a:pt x="2785422" y="2439392"/>
                    <a:pt x="2811614" y="2433155"/>
                    <a:pt x="2814108" y="2404462"/>
                  </a:cubicBezTo>
                  <a:cubicBezTo>
                    <a:pt x="2819098" y="2363294"/>
                    <a:pt x="2807872" y="2344581"/>
                    <a:pt x="2764218" y="2348324"/>
                  </a:cubicBezTo>
                  <a:cubicBezTo>
                    <a:pt x="2780432" y="2312146"/>
                    <a:pt x="2760476" y="2294681"/>
                    <a:pt x="2730542" y="2283453"/>
                  </a:cubicBezTo>
                  <a:cubicBezTo>
                    <a:pt x="2699360" y="2270978"/>
                    <a:pt x="2680652" y="2252265"/>
                    <a:pt x="2683146" y="2216087"/>
                  </a:cubicBezTo>
                  <a:cubicBezTo>
                    <a:pt x="2684394" y="2193632"/>
                    <a:pt x="2664438" y="2186147"/>
                    <a:pt x="2651964" y="2172424"/>
                  </a:cubicBezTo>
                  <a:cubicBezTo>
                    <a:pt x="2636998" y="2154959"/>
                    <a:pt x="2636998" y="2157454"/>
                    <a:pt x="2656954" y="2143732"/>
                  </a:cubicBezTo>
                  <a:cubicBezTo>
                    <a:pt x="2670674" y="2134999"/>
                    <a:pt x="2664438" y="2121276"/>
                    <a:pt x="2656954" y="2110049"/>
                  </a:cubicBezTo>
                  <a:cubicBezTo>
                    <a:pt x="2643234" y="2092583"/>
                    <a:pt x="2622030" y="2088841"/>
                    <a:pt x="2602074" y="2081356"/>
                  </a:cubicBezTo>
                  <a:cubicBezTo>
                    <a:pt x="2636998" y="2082603"/>
                    <a:pt x="2653212" y="2058901"/>
                    <a:pt x="2671920" y="2035198"/>
                  </a:cubicBezTo>
                  <a:cubicBezTo>
                    <a:pt x="2690630" y="2011495"/>
                    <a:pt x="2710586" y="1987792"/>
                    <a:pt x="2730542" y="1965337"/>
                  </a:cubicBezTo>
                  <a:cubicBezTo>
                    <a:pt x="2739272" y="1955357"/>
                    <a:pt x="2749252" y="1945377"/>
                    <a:pt x="2738026" y="1931654"/>
                  </a:cubicBezTo>
                  <a:cubicBezTo>
                    <a:pt x="2721812" y="1910447"/>
                    <a:pt x="2735532" y="1896724"/>
                    <a:pt x="2748004" y="1883001"/>
                  </a:cubicBezTo>
                  <a:cubicBezTo>
                    <a:pt x="2755488" y="1874269"/>
                    <a:pt x="2765466" y="1870526"/>
                    <a:pt x="2772950" y="1863041"/>
                  </a:cubicBezTo>
                  <a:cubicBezTo>
                    <a:pt x="2785422" y="1850566"/>
                    <a:pt x="2792906" y="1845576"/>
                    <a:pt x="2797894" y="1869279"/>
                  </a:cubicBezTo>
                  <a:cubicBezTo>
                    <a:pt x="2801636" y="1885496"/>
                    <a:pt x="2820346" y="1891734"/>
                    <a:pt x="2834064" y="1892981"/>
                  </a:cubicBezTo>
                  <a:cubicBezTo>
                    <a:pt x="2859010" y="1897971"/>
                    <a:pt x="2882708" y="1878011"/>
                    <a:pt x="2910148" y="1889239"/>
                  </a:cubicBezTo>
                  <a:cubicBezTo>
                    <a:pt x="2916384" y="1891734"/>
                    <a:pt x="2923868" y="1875516"/>
                    <a:pt x="2918878" y="1863041"/>
                  </a:cubicBezTo>
                  <a:cubicBezTo>
                    <a:pt x="2913890" y="1851813"/>
                    <a:pt x="2916384" y="1843081"/>
                    <a:pt x="2927610" y="1838091"/>
                  </a:cubicBezTo>
                  <a:cubicBezTo>
                    <a:pt x="2938836" y="1833101"/>
                    <a:pt x="2947566" y="1840586"/>
                    <a:pt x="2957544" y="1846823"/>
                  </a:cubicBezTo>
                  <a:cubicBezTo>
                    <a:pt x="2970016" y="1854309"/>
                    <a:pt x="2965028" y="1863041"/>
                    <a:pt x="2961286" y="1871774"/>
                  </a:cubicBezTo>
                  <a:cubicBezTo>
                    <a:pt x="2947566" y="1894229"/>
                    <a:pt x="2935094" y="1917932"/>
                    <a:pt x="2955050" y="1944129"/>
                  </a:cubicBezTo>
                  <a:cubicBezTo>
                    <a:pt x="2963780" y="1954110"/>
                    <a:pt x="2952554" y="1959100"/>
                    <a:pt x="2947566" y="1966585"/>
                  </a:cubicBezTo>
                  <a:cubicBezTo>
                    <a:pt x="2935094" y="1982802"/>
                    <a:pt x="2921374" y="1999020"/>
                    <a:pt x="2912642" y="2017733"/>
                  </a:cubicBezTo>
                  <a:cubicBezTo>
                    <a:pt x="2905158" y="2030208"/>
                    <a:pt x="2903912" y="2047673"/>
                    <a:pt x="2916384" y="2056406"/>
                  </a:cubicBezTo>
                  <a:cubicBezTo>
                    <a:pt x="2930104" y="2066386"/>
                    <a:pt x="2941330" y="2058901"/>
                    <a:pt x="2951308" y="2048921"/>
                  </a:cubicBezTo>
                  <a:cubicBezTo>
                    <a:pt x="2967522" y="2028960"/>
                    <a:pt x="2999952" y="2028960"/>
                    <a:pt x="3004940" y="1997773"/>
                  </a:cubicBezTo>
                  <a:cubicBezTo>
                    <a:pt x="3004940" y="1996525"/>
                    <a:pt x="3009930" y="1992782"/>
                    <a:pt x="3012424" y="1992782"/>
                  </a:cubicBezTo>
                  <a:cubicBezTo>
                    <a:pt x="3018660" y="1994030"/>
                    <a:pt x="3019908" y="2000268"/>
                    <a:pt x="3019908" y="2005258"/>
                  </a:cubicBezTo>
                  <a:cubicBezTo>
                    <a:pt x="3021154" y="2020228"/>
                    <a:pt x="3023650" y="2035198"/>
                    <a:pt x="3039864" y="2038940"/>
                  </a:cubicBezTo>
                  <a:cubicBezTo>
                    <a:pt x="3049842" y="2041435"/>
                    <a:pt x="3054830" y="2032703"/>
                    <a:pt x="3057326" y="2026465"/>
                  </a:cubicBezTo>
                  <a:cubicBezTo>
                    <a:pt x="3064808" y="2011495"/>
                    <a:pt x="3059820" y="1999020"/>
                    <a:pt x="3049842" y="1986545"/>
                  </a:cubicBezTo>
                  <a:cubicBezTo>
                    <a:pt x="3034874" y="1967832"/>
                    <a:pt x="3021154" y="1947872"/>
                    <a:pt x="3032380" y="1920427"/>
                  </a:cubicBezTo>
                  <a:cubicBezTo>
                    <a:pt x="3036122" y="1909199"/>
                    <a:pt x="3037368" y="1899219"/>
                    <a:pt x="3053584" y="1911694"/>
                  </a:cubicBezTo>
                  <a:cubicBezTo>
                    <a:pt x="3072292" y="1924169"/>
                    <a:pt x="3086012" y="1916684"/>
                    <a:pt x="3086012" y="1894229"/>
                  </a:cubicBezTo>
                  <a:cubicBezTo>
                    <a:pt x="3087260" y="1884249"/>
                    <a:pt x="3077282" y="1869279"/>
                    <a:pt x="3094744" y="1869279"/>
                  </a:cubicBezTo>
                  <a:cubicBezTo>
                    <a:pt x="3108462" y="1868031"/>
                    <a:pt x="3120936" y="1880506"/>
                    <a:pt x="3119688" y="1894229"/>
                  </a:cubicBezTo>
                  <a:cubicBezTo>
                    <a:pt x="3117194" y="1927912"/>
                    <a:pt x="3129666" y="1934149"/>
                    <a:pt x="3157106" y="1920427"/>
                  </a:cubicBezTo>
                  <a:cubicBezTo>
                    <a:pt x="3173320" y="1911694"/>
                    <a:pt x="3179558" y="1931654"/>
                    <a:pt x="3193276" y="1929159"/>
                  </a:cubicBezTo>
                  <a:cubicBezTo>
                    <a:pt x="3210738" y="1936644"/>
                    <a:pt x="3224458" y="1929159"/>
                    <a:pt x="3234436" y="1915437"/>
                  </a:cubicBezTo>
                  <a:cubicBezTo>
                    <a:pt x="3245662" y="1901714"/>
                    <a:pt x="3235684" y="1887991"/>
                    <a:pt x="3228200" y="1876764"/>
                  </a:cubicBezTo>
                  <a:cubicBezTo>
                    <a:pt x="3221964" y="1865536"/>
                    <a:pt x="3205750" y="1856804"/>
                    <a:pt x="3219470" y="1843081"/>
                  </a:cubicBezTo>
                  <a:cubicBezTo>
                    <a:pt x="3222276" y="1839650"/>
                    <a:pt x="3225160" y="1837857"/>
                    <a:pt x="3228083" y="1837174"/>
                  </a:cubicBezTo>
                  <a:close/>
                  <a:moveTo>
                    <a:pt x="2657936" y="1109498"/>
                  </a:moveTo>
                  <a:cubicBezTo>
                    <a:pt x="2666678" y="1109498"/>
                    <a:pt x="2674170" y="1111971"/>
                    <a:pt x="2677918" y="1119390"/>
                  </a:cubicBezTo>
                  <a:cubicBezTo>
                    <a:pt x="2680416" y="1126808"/>
                    <a:pt x="2674170" y="1131754"/>
                    <a:pt x="2670424" y="1136700"/>
                  </a:cubicBezTo>
                  <a:cubicBezTo>
                    <a:pt x="2665428" y="1141646"/>
                    <a:pt x="2660432" y="1146901"/>
                    <a:pt x="2654656" y="1150610"/>
                  </a:cubicBezTo>
                  <a:lnTo>
                    <a:pt x="2636236" y="1154787"/>
                  </a:lnTo>
                  <a:lnTo>
                    <a:pt x="2636954" y="1154934"/>
                  </a:lnTo>
                  <a:cubicBezTo>
                    <a:pt x="2653190" y="1168644"/>
                    <a:pt x="2661308" y="1175498"/>
                    <a:pt x="2661152" y="1182820"/>
                  </a:cubicBezTo>
                  <a:cubicBezTo>
                    <a:pt x="2660996" y="1190143"/>
                    <a:pt x="2652566" y="1197932"/>
                    <a:pt x="2635706" y="1213511"/>
                  </a:cubicBezTo>
                  <a:cubicBezTo>
                    <a:pt x="2619470" y="1227220"/>
                    <a:pt x="2606980" y="1234698"/>
                    <a:pt x="2590744" y="1217250"/>
                  </a:cubicBezTo>
                  <a:cubicBezTo>
                    <a:pt x="2578256" y="1206033"/>
                    <a:pt x="2570762" y="1209772"/>
                    <a:pt x="2570762" y="1225974"/>
                  </a:cubicBezTo>
                  <a:cubicBezTo>
                    <a:pt x="2570762" y="1233452"/>
                    <a:pt x="2568264" y="1240930"/>
                    <a:pt x="2567016" y="1248407"/>
                  </a:cubicBezTo>
                  <a:cubicBezTo>
                    <a:pt x="2564518" y="1255885"/>
                    <a:pt x="2559522" y="1262117"/>
                    <a:pt x="2549530" y="1259624"/>
                  </a:cubicBezTo>
                  <a:cubicBezTo>
                    <a:pt x="2539540" y="1255885"/>
                    <a:pt x="2533294" y="1245915"/>
                    <a:pt x="2540788" y="1238437"/>
                  </a:cubicBezTo>
                  <a:cubicBezTo>
                    <a:pt x="2555774" y="1219742"/>
                    <a:pt x="2554526" y="1188585"/>
                    <a:pt x="2584500" y="1181107"/>
                  </a:cubicBezTo>
                  <a:cubicBezTo>
                    <a:pt x="2590744" y="1179860"/>
                    <a:pt x="2598238" y="1173629"/>
                    <a:pt x="2599488" y="1167397"/>
                  </a:cubicBezTo>
                  <a:cubicBezTo>
                    <a:pt x="2602610" y="1154934"/>
                    <a:pt x="2608230" y="1150884"/>
                    <a:pt x="2614942" y="1150416"/>
                  </a:cubicBezTo>
                  <a:lnTo>
                    <a:pt x="2634210" y="1154371"/>
                  </a:lnTo>
                  <a:lnTo>
                    <a:pt x="2634362" y="1120317"/>
                  </a:lnTo>
                  <a:cubicBezTo>
                    <a:pt x="2638264" y="1112898"/>
                    <a:pt x="2646070" y="1109498"/>
                    <a:pt x="2657936" y="1109498"/>
                  </a:cubicBezTo>
                  <a:close/>
                  <a:moveTo>
                    <a:pt x="2043690" y="1104007"/>
                  </a:moveTo>
                  <a:cubicBezTo>
                    <a:pt x="2059842" y="1112699"/>
                    <a:pt x="2066056" y="1126357"/>
                    <a:pt x="2061086" y="1144982"/>
                  </a:cubicBezTo>
                  <a:cubicBezTo>
                    <a:pt x="2053630" y="1184716"/>
                    <a:pt x="2071026" y="1202099"/>
                    <a:pt x="2095876" y="1233141"/>
                  </a:cubicBezTo>
                  <a:cubicBezTo>
                    <a:pt x="2115756" y="1255492"/>
                    <a:pt x="2167940" y="1266667"/>
                    <a:pt x="2145576" y="1317575"/>
                  </a:cubicBezTo>
                  <a:cubicBezTo>
                    <a:pt x="2144334" y="1320059"/>
                    <a:pt x="2149304" y="1326267"/>
                    <a:pt x="2151788" y="1327509"/>
                  </a:cubicBezTo>
                  <a:cubicBezTo>
                    <a:pt x="2180366" y="1346134"/>
                    <a:pt x="2199004" y="1375934"/>
                    <a:pt x="2238764" y="1380901"/>
                  </a:cubicBezTo>
                  <a:cubicBezTo>
                    <a:pt x="2288464" y="1387109"/>
                    <a:pt x="2338164" y="1397043"/>
                    <a:pt x="2372954" y="1441743"/>
                  </a:cubicBezTo>
                  <a:cubicBezTo>
                    <a:pt x="2386622" y="1459126"/>
                    <a:pt x="2407744" y="1456643"/>
                    <a:pt x="2416442" y="1434293"/>
                  </a:cubicBezTo>
                  <a:cubicBezTo>
                    <a:pt x="2425140" y="1414426"/>
                    <a:pt x="2438806" y="1400768"/>
                    <a:pt x="2457444" y="1389593"/>
                  </a:cubicBezTo>
                  <a:cubicBezTo>
                    <a:pt x="2474840" y="1379659"/>
                    <a:pt x="2482294" y="1363517"/>
                    <a:pt x="2492234" y="1347376"/>
                  </a:cubicBezTo>
                  <a:cubicBezTo>
                    <a:pt x="2512114" y="1311367"/>
                    <a:pt x="2541934" y="1303917"/>
                    <a:pt x="2570512" y="1327509"/>
                  </a:cubicBezTo>
                  <a:cubicBezTo>
                    <a:pt x="2531994" y="1341167"/>
                    <a:pt x="2527024" y="1349859"/>
                    <a:pt x="2539450" y="1388351"/>
                  </a:cubicBezTo>
                  <a:cubicBezTo>
                    <a:pt x="2550632" y="1426843"/>
                    <a:pt x="2548148" y="1430568"/>
                    <a:pt x="2509630" y="1439260"/>
                  </a:cubicBezTo>
                  <a:cubicBezTo>
                    <a:pt x="2499690" y="1441743"/>
                    <a:pt x="2494720" y="1446710"/>
                    <a:pt x="2490992" y="1456643"/>
                  </a:cubicBezTo>
                  <a:cubicBezTo>
                    <a:pt x="2478568" y="1507552"/>
                    <a:pt x="2443776" y="1541077"/>
                    <a:pt x="2402774" y="1569635"/>
                  </a:cubicBezTo>
                  <a:cubicBezTo>
                    <a:pt x="2384136" y="1582052"/>
                    <a:pt x="2367984" y="1558460"/>
                    <a:pt x="2346862" y="1564669"/>
                  </a:cubicBezTo>
                  <a:cubicBezTo>
                    <a:pt x="2359286" y="1590744"/>
                    <a:pt x="2348104" y="1599436"/>
                    <a:pt x="2319526" y="1598194"/>
                  </a:cubicBezTo>
                  <a:cubicBezTo>
                    <a:pt x="2304616" y="1598194"/>
                    <a:pt x="2288464" y="1606886"/>
                    <a:pt x="2273554" y="1611852"/>
                  </a:cubicBezTo>
                  <a:cubicBezTo>
                    <a:pt x="2248704" y="1619302"/>
                    <a:pt x="2227580" y="1605644"/>
                    <a:pt x="2237520" y="1582052"/>
                  </a:cubicBezTo>
                  <a:cubicBezTo>
                    <a:pt x="2249946" y="1549769"/>
                    <a:pt x="2226338" y="1537352"/>
                    <a:pt x="2211428" y="1522452"/>
                  </a:cubicBezTo>
                  <a:cubicBezTo>
                    <a:pt x="2199004" y="1511277"/>
                    <a:pt x="2179124" y="1519968"/>
                    <a:pt x="2162970" y="1531144"/>
                  </a:cubicBezTo>
                  <a:cubicBezTo>
                    <a:pt x="2149304" y="1542319"/>
                    <a:pt x="2130666" y="1547285"/>
                    <a:pt x="2112028" y="1549769"/>
                  </a:cubicBezTo>
                  <a:cubicBezTo>
                    <a:pt x="2089662" y="1554735"/>
                    <a:pt x="2069782" y="1526177"/>
                    <a:pt x="2075996" y="1501343"/>
                  </a:cubicBezTo>
                  <a:cubicBezTo>
                    <a:pt x="2085936" y="1467818"/>
                    <a:pt x="2103330" y="1438018"/>
                    <a:pt x="2100846" y="1402009"/>
                  </a:cubicBezTo>
                  <a:cubicBezTo>
                    <a:pt x="2098360" y="1362276"/>
                    <a:pt x="2115756" y="1323784"/>
                    <a:pt x="2103330" y="1282808"/>
                  </a:cubicBezTo>
                  <a:cubicBezTo>
                    <a:pt x="2098360" y="1266667"/>
                    <a:pt x="2090906" y="1255492"/>
                    <a:pt x="2080966" y="1243075"/>
                  </a:cubicBezTo>
                  <a:cubicBezTo>
                    <a:pt x="2053630" y="1213275"/>
                    <a:pt x="2038720" y="1180991"/>
                    <a:pt x="2047418" y="1138774"/>
                  </a:cubicBezTo>
                  <a:cubicBezTo>
                    <a:pt x="2049902" y="1127599"/>
                    <a:pt x="2044932" y="1115182"/>
                    <a:pt x="2043690" y="1104007"/>
                  </a:cubicBezTo>
                  <a:close/>
                  <a:moveTo>
                    <a:pt x="2439038" y="955310"/>
                  </a:moveTo>
                  <a:cubicBezTo>
                    <a:pt x="2441681" y="953901"/>
                    <a:pt x="2444790" y="954527"/>
                    <a:pt x="2448522" y="958911"/>
                  </a:cubicBezTo>
                  <a:cubicBezTo>
                    <a:pt x="2463448" y="976445"/>
                    <a:pt x="2484594" y="976445"/>
                    <a:pt x="2502006" y="982708"/>
                  </a:cubicBezTo>
                  <a:cubicBezTo>
                    <a:pt x="2528128" y="992727"/>
                    <a:pt x="2559224" y="986465"/>
                    <a:pt x="2575392" y="1021533"/>
                  </a:cubicBezTo>
                  <a:cubicBezTo>
                    <a:pt x="2580368" y="1031553"/>
                    <a:pt x="2608976" y="1031553"/>
                    <a:pt x="2604002" y="1056601"/>
                  </a:cubicBezTo>
                  <a:cubicBezTo>
                    <a:pt x="2586588" y="1072883"/>
                    <a:pt x="2575392" y="1094175"/>
                    <a:pt x="2577880" y="1117971"/>
                  </a:cubicBezTo>
                  <a:cubicBezTo>
                    <a:pt x="2579124" y="1140515"/>
                    <a:pt x="2567930" y="1149282"/>
                    <a:pt x="2549272" y="1154292"/>
                  </a:cubicBezTo>
                  <a:cubicBezTo>
                    <a:pt x="2516932" y="1163059"/>
                    <a:pt x="2487080" y="1220671"/>
                    <a:pt x="2498276" y="1251982"/>
                  </a:cubicBezTo>
                  <a:cubicBezTo>
                    <a:pt x="2506982" y="1273273"/>
                    <a:pt x="2500762" y="1288303"/>
                    <a:pt x="2489568" y="1304584"/>
                  </a:cubicBezTo>
                  <a:cubicBezTo>
                    <a:pt x="2480862" y="1318361"/>
                    <a:pt x="2470910" y="1330886"/>
                    <a:pt x="2465936" y="1347167"/>
                  </a:cubicBezTo>
                  <a:cubicBezTo>
                    <a:pt x="2464692" y="1349672"/>
                    <a:pt x="2462204" y="1352177"/>
                    <a:pt x="2460960" y="1355934"/>
                  </a:cubicBezTo>
                  <a:cubicBezTo>
                    <a:pt x="2447278" y="1377226"/>
                    <a:pt x="2351502" y="1388498"/>
                    <a:pt x="2331602" y="1372216"/>
                  </a:cubicBezTo>
                  <a:cubicBezTo>
                    <a:pt x="2311700" y="1355934"/>
                    <a:pt x="2293042" y="1287050"/>
                    <a:pt x="2302994" y="1263254"/>
                  </a:cubicBezTo>
                  <a:cubicBezTo>
                    <a:pt x="2305480" y="1254487"/>
                    <a:pt x="2306724" y="1246972"/>
                    <a:pt x="2300506" y="1241962"/>
                  </a:cubicBezTo>
                  <a:cubicBezTo>
                    <a:pt x="2293042" y="1234448"/>
                    <a:pt x="2286824" y="1243215"/>
                    <a:pt x="2280604" y="1245720"/>
                  </a:cubicBezTo>
                  <a:cubicBezTo>
                    <a:pt x="2270654" y="1250729"/>
                    <a:pt x="2256972" y="1265759"/>
                    <a:pt x="2249508" y="1248225"/>
                  </a:cubicBezTo>
                  <a:cubicBezTo>
                    <a:pt x="2242046" y="1233195"/>
                    <a:pt x="2251996" y="1219418"/>
                    <a:pt x="2270654" y="1214409"/>
                  </a:cubicBezTo>
                  <a:cubicBezTo>
                    <a:pt x="2298018" y="1206894"/>
                    <a:pt x="2316676" y="1190612"/>
                    <a:pt x="2324138" y="1161806"/>
                  </a:cubicBezTo>
                  <a:cubicBezTo>
                    <a:pt x="2325382" y="1156797"/>
                    <a:pt x="2330358" y="1149282"/>
                    <a:pt x="2335332" y="1146777"/>
                  </a:cubicBezTo>
                  <a:cubicBezTo>
                    <a:pt x="2373892" y="1131748"/>
                    <a:pt x="2390062" y="1091670"/>
                    <a:pt x="2422402" y="1069126"/>
                  </a:cubicBezTo>
                  <a:cubicBezTo>
                    <a:pt x="2454742" y="1044077"/>
                    <a:pt x="2452254" y="1036562"/>
                    <a:pt x="2422402" y="1006504"/>
                  </a:cubicBezTo>
                  <a:cubicBezTo>
                    <a:pt x="2418670" y="1002747"/>
                    <a:pt x="2418670" y="996484"/>
                    <a:pt x="2418670" y="990222"/>
                  </a:cubicBezTo>
                  <a:cubicBezTo>
                    <a:pt x="2423646" y="982708"/>
                    <a:pt x="2427376" y="972688"/>
                    <a:pt x="2432352" y="963921"/>
                  </a:cubicBezTo>
                  <a:cubicBezTo>
                    <a:pt x="2434218" y="960163"/>
                    <a:pt x="2436395" y="956719"/>
                    <a:pt x="2439038" y="955310"/>
                  </a:cubicBezTo>
                  <a:close/>
                  <a:moveTo>
                    <a:pt x="1834296" y="612459"/>
                  </a:moveTo>
                  <a:lnTo>
                    <a:pt x="1833692" y="612689"/>
                  </a:lnTo>
                  <a:lnTo>
                    <a:pt x="1833988" y="612719"/>
                  </a:lnTo>
                  <a:close/>
                  <a:moveTo>
                    <a:pt x="1945206" y="611173"/>
                  </a:moveTo>
                  <a:lnTo>
                    <a:pt x="1944056" y="612897"/>
                  </a:lnTo>
                  <a:lnTo>
                    <a:pt x="1943336" y="613196"/>
                  </a:lnTo>
                  <a:cubicBezTo>
                    <a:pt x="1943336" y="613041"/>
                    <a:pt x="1943336" y="613041"/>
                    <a:pt x="1941466" y="614909"/>
                  </a:cubicBezTo>
                  <a:lnTo>
                    <a:pt x="1933210" y="616559"/>
                  </a:lnTo>
                  <a:lnTo>
                    <a:pt x="1942596" y="616143"/>
                  </a:lnTo>
                  <a:lnTo>
                    <a:pt x="1942714" y="614909"/>
                  </a:lnTo>
                  <a:lnTo>
                    <a:pt x="1944056" y="612897"/>
                  </a:lnTo>
                  <a:lnTo>
                    <a:pt x="1945206" y="612418"/>
                  </a:lnTo>
                  <a:cubicBezTo>
                    <a:pt x="1945206" y="612418"/>
                    <a:pt x="1946454" y="611173"/>
                    <a:pt x="1945206" y="611173"/>
                  </a:cubicBezTo>
                  <a:close/>
                  <a:moveTo>
                    <a:pt x="2362294" y="538486"/>
                  </a:moveTo>
                  <a:lnTo>
                    <a:pt x="2345644" y="545897"/>
                  </a:lnTo>
                  <a:lnTo>
                    <a:pt x="2329518" y="538719"/>
                  </a:lnTo>
                  <a:lnTo>
                    <a:pt x="2336364" y="554040"/>
                  </a:lnTo>
                  <a:cubicBezTo>
                    <a:pt x="2339480" y="559800"/>
                    <a:pt x="2344156" y="563848"/>
                    <a:pt x="2354130" y="562602"/>
                  </a:cubicBezTo>
                  <a:cubicBezTo>
                    <a:pt x="2359428" y="561980"/>
                    <a:pt x="2361922" y="560267"/>
                    <a:pt x="2362896" y="557952"/>
                  </a:cubicBezTo>
                  <a:cubicBezTo>
                    <a:pt x="2364844" y="553320"/>
                    <a:pt x="2360714" y="546276"/>
                    <a:pt x="2360792" y="540711"/>
                  </a:cubicBezTo>
                  <a:close/>
                  <a:moveTo>
                    <a:pt x="2655324" y="518068"/>
                  </a:moveTo>
                  <a:cubicBezTo>
                    <a:pt x="2669506" y="515947"/>
                    <a:pt x="2674598" y="532189"/>
                    <a:pt x="2680416" y="547705"/>
                  </a:cubicBezTo>
                  <a:cubicBezTo>
                    <a:pt x="2666192" y="539948"/>
                    <a:pt x="2654556" y="528311"/>
                    <a:pt x="2637748" y="527018"/>
                  </a:cubicBezTo>
                  <a:cubicBezTo>
                    <a:pt x="2644859" y="521523"/>
                    <a:pt x="2650596" y="518775"/>
                    <a:pt x="2655324" y="518068"/>
                  </a:cubicBezTo>
                  <a:close/>
                  <a:moveTo>
                    <a:pt x="1849654" y="514093"/>
                  </a:moveTo>
                  <a:lnTo>
                    <a:pt x="1847714" y="515379"/>
                  </a:lnTo>
                  <a:lnTo>
                    <a:pt x="1848358" y="515177"/>
                  </a:lnTo>
                  <a:close/>
                  <a:moveTo>
                    <a:pt x="425192" y="497797"/>
                  </a:moveTo>
                  <a:cubicBezTo>
                    <a:pt x="446270" y="494049"/>
                    <a:pt x="461150" y="497797"/>
                    <a:pt x="472308" y="517785"/>
                  </a:cubicBezTo>
                  <a:cubicBezTo>
                    <a:pt x="493388" y="552763"/>
                    <a:pt x="494628" y="552763"/>
                    <a:pt x="524386" y="525280"/>
                  </a:cubicBezTo>
                  <a:cubicBezTo>
                    <a:pt x="538026" y="511539"/>
                    <a:pt x="546706" y="521532"/>
                    <a:pt x="550426" y="534025"/>
                  </a:cubicBezTo>
                  <a:cubicBezTo>
                    <a:pt x="555386" y="546517"/>
                    <a:pt x="550426" y="557760"/>
                    <a:pt x="545466" y="569004"/>
                  </a:cubicBezTo>
                  <a:cubicBezTo>
                    <a:pt x="526866" y="597736"/>
                    <a:pt x="536786" y="625220"/>
                    <a:pt x="546706" y="653952"/>
                  </a:cubicBezTo>
                  <a:cubicBezTo>
                    <a:pt x="552906" y="676438"/>
                    <a:pt x="564064" y="696426"/>
                    <a:pt x="561584" y="721411"/>
                  </a:cubicBezTo>
                  <a:cubicBezTo>
                    <a:pt x="561584" y="730156"/>
                    <a:pt x="561584" y="740150"/>
                    <a:pt x="555386" y="748894"/>
                  </a:cubicBezTo>
                  <a:cubicBezTo>
                    <a:pt x="526866" y="786372"/>
                    <a:pt x="525626" y="826347"/>
                    <a:pt x="552906" y="861326"/>
                  </a:cubicBezTo>
                  <a:cubicBezTo>
                    <a:pt x="561586" y="872569"/>
                    <a:pt x="565614" y="882251"/>
                    <a:pt x="565770" y="892089"/>
                  </a:cubicBezTo>
                  <a:cubicBezTo>
                    <a:pt x="565924" y="901927"/>
                    <a:pt x="562204" y="911921"/>
                    <a:pt x="555386" y="923788"/>
                  </a:cubicBezTo>
                  <a:cubicBezTo>
                    <a:pt x="531826" y="966263"/>
                    <a:pt x="503308" y="1011235"/>
                    <a:pt x="523146" y="1064953"/>
                  </a:cubicBezTo>
                  <a:cubicBezTo>
                    <a:pt x="521906" y="1082442"/>
                    <a:pt x="508268" y="1091187"/>
                    <a:pt x="498348" y="1102430"/>
                  </a:cubicBezTo>
                  <a:cubicBezTo>
                    <a:pt x="472308" y="1132412"/>
                    <a:pt x="453710" y="1167390"/>
                    <a:pt x="423952" y="1194874"/>
                  </a:cubicBezTo>
                  <a:cubicBezTo>
                    <a:pt x="414032" y="1199871"/>
                    <a:pt x="406592" y="1207366"/>
                    <a:pt x="397912" y="1214862"/>
                  </a:cubicBezTo>
                  <a:cubicBezTo>
                    <a:pt x="375594" y="1234850"/>
                    <a:pt x="360714" y="1231102"/>
                    <a:pt x="349554" y="1202369"/>
                  </a:cubicBezTo>
                  <a:cubicBezTo>
                    <a:pt x="347074" y="1199871"/>
                    <a:pt x="347074" y="1198621"/>
                    <a:pt x="347074" y="1196123"/>
                  </a:cubicBezTo>
                  <a:cubicBezTo>
                    <a:pt x="339636" y="1184880"/>
                    <a:pt x="343354" y="1161144"/>
                    <a:pt x="318556" y="1168640"/>
                  </a:cubicBezTo>
                  <a:cubicBezTo>
                    <a:pt x="293758" y="1178634"/>
                    <a:pt x="282598" y="1203618"/>
                    <a:pt x="294998" y="1226105"/>
                  </a:cubicBezTo>
                  <a:cubicBezTo>
                    <a:pt x="301196" y="1238597"/>
                    <a:pt x="304916" y="1252339"/>
                    <a:pt x="302436" y="1267330"/>
                  </a:cubicBezTo>
                  <a:cubicBezTo>
                    <a:pt x="298716" y="1284819"/>
                    <a:pt x="298716" y="1302309"/>
                    <a:pt x="306156" y="1318549"/>
                  </a:cubicBezTo>
                  <a:cubicBezTo>
                    <a:pt x="311116" y="1329792"/>
                    <a:pt x="309876" y="1339786"/>
                    <a:pt x="302436" y="1349780"/>
                  </a:cubicBezTo>
                  <a:cubicBezTo>
                    <a:pt x="298716" y="1357275"/>
                    <a:pt x="292518" y="1361023"/>
                    <a:pt x="283838" y="1359774"/>
                  </a:cubicBezTo>
                  <a:cubicBezTo>
                    <a:pt x="273918" y="1358524"/>
                    <a:pt x="273918" y="1351029"/>
                    <a:pt x="273918" y="1343534"/>
                  </a:cubicBezTo>
                  <a:cubicBezTo>
                    <a:pt x="272678" y="1331041"/>
                    <a:pt x="275158" y="1321047"/>
                    <a:pt x="271438" y="1309804"/>
                  </a:cubicBezTo>
                  <a:cubicBezTo>
                    <a:pt x="262758" y="1283570"/>
                    <a:pt x="260278" y="1254837"/>
                    <a:pt x="246640" y="1229853"/>
                  </a:cubicBezTo>
                  <a:cubicBezTo>
                    <a:pt x="241680" y="1222357"/>
                    <a:pt x="237960" y="1213612"/>
                    <a:pt x="231760" y="1208615"/>
                  </a:cubicBezTo>
                  <a:cubicBezTo>
                    <a:pt x="213160" y="1198621"/>
                    <a:pt x="206962" y="1179883"/>
                    <a:pt x="203242" y="1159895"/>
                  </a:cubicBezTo>
                  <a:cubicBezTo>
                    <a:pt x="198282" y="1141156"/>
                    <a:pt x="193322" y="1122418"/>
                    <a:pt x="179682" y="1107427"/>
                  </a:cubicBezTo>
                  <a:cubicBezTo>
                    <a:pt x="157364" y="1077445"/>
                    <a:pt x="146204" y="1047463"/>
                    <a:pt x="148684" y="1007487"/>
                  </a:cubicBezTo>
                  <a:cubicBezTo>
                    <a:pt x="151164" y="985001"/>
                    <a:pt x="143724" y="956269"/>
                    <a:pt x="127604" y="933782"/>
                  </a:cubicBezTo>
                  <a:cubicBezTo>
                    <a:pt x="87926" y="881314"/>
                    <a:pt x="110246" y="825098"/>
                    <a:pt x="125124" y="770132"/>
                  </a:cubicBezTo>
                  <a:cubicBezTo>
                    <a:pt x="128844" y="757639"/>
                    <a:pt x="135044" y="746396"/>
                    <a:pt x="131324" y="732654"/>
                  </a:cubicBezTo>
                  <a:cubicBezTo>
                    <a:pt x="125124" y="690180"/>
                    <a:pt x="156124" y="670192"/>
                    <a:pt x="182162" y="648955"/>
                  </a:cubicBezTo>
                  <a:cubicBezTo>
                    <a:pt x="187122" y="643958"/>
                    <a:pt x="193322" y="641460"/>
                    <a:pt x="198282" y="638961"/>
                  </a:cubicBezTo>
                  <a:cubicBezTo>
                    <a:pt x="247880" y="622721"/>
                    <a:pt x="286318" y="595238"/>
                    <a:pt x="308636" y="546517"/>
                  </a:cubicBezTo>
                  <a:cubicBezTo>
                    <a:pt x="348314" y="532776"/>
                    <a:pt x="380554" y="502794"/>
                    <a:pt x="425192" y="497797"/>
                  </a:cubicBezTo>
                  <a:close/>
                  <a:moveTo>
                    <a:pt x="4288083" y="415171"/>
                  </a:moveTo>
                  <a:cubicBezTo>
                    <a:pt x="4303386" y="412677"/>
                    <a:pt x="4320876" y="415483"/>
                    <a:pt x="4334618" y="424835"/>
                  </a:cubicBezTo>
                  <a:cubicBezTo>
                    <a:pt x="4352108" y="436057"/>
                    <a:pt x="4368348" y="447279"/>
                    <a:pt x="4388334" y="453514"/>
                  </a:cubicBezTo>
                  <a:cubicBezTo>
                    <a:pt x="4408322" y="460995"/>
                    <a:pt x="4414568" y="478452"/>
                    <a:pt x="4418316" y="498402"/>
                  </a:cubicBezTo>
                  <a:cubicBezTo>
                    <a:pt x="4420816" y="524587"/>
                    <a:pt x="4439554" y="533315"/>
                    <a:pt x="4460790" y="520846"/>
                  </a:cubicBezTo>
                  <a:cubicBezTo>
                    <a:pt x="4500766" y="497155"/>
                    <a:pt x="4541990" y="512118"/>
                    <a:pt x="4584464" y="512118"/>
                  </a:cubicBezTo>
                  <a:cubicBezTo>
                    <a:pt x="4598206" y="510871"/>
                    <a:pt x="4611948" y="518353"/>
                    <a:pt x="4624440" y="505884"/>
                  </a:cubicBezTo>
                  <a:cubicBezTo>
                    <a:pt x="4646926" y="524587"/>
                    <a:pt x="4668162" y="542044"/>
                    <a:pt x="4690648" y="559500"/>
                  </a:cubicBezTo>
                  <a:cubicBezTo>
                    <a:pt x="4648176" y="591920"/>
                    <a:pt x="4646926" y="596908"/>
                    <a:pt x="4660668" y="648031"/>
                  </a:cubicBezTo>
                  <a:cubicBezTo>
                    <a:pt x="4664416" y="662994"/>
                    <a:pt x="4669412" y="679204"/>
                    <a:pt x="4668162" y="692919"/>
                  </a:cubicBezTo>
                  <a:cubicBezTo>
                    <a:pt x="4664416" y="722845"/>
                    <a:pt x="4635682" y="717857"/>
                    <a:pt x="4616944" y="725339"/>
                  </a:cubicBezTo>
                  <a:cubicBezTo>
                    <a:pt x="4613196" y="726586"/>
                    <a:pt x="4608200" y="722845"/>
                    <a:pt x="4603202" y="722845"/>
                  </a:cubicBezTo>
                  <a:cubicBezTo>
                    <a:pt x="4590710" y="720351"/>
                    <a:pt x="4574470" y="710376"/>
                    <a:pt x="4566974" y="727833"/>
                  </a:cubicBezTo>
                  <a:cubicBezTo>
                    <a:pt x="4559480" y="745290"/>
                    <a:pt x="4583214" y="795166"/>
                    <a:pt x="4598206" y="797659"/>
                  </a:cubicBezTo>
                  <a:cubicBezTo>
                    <a:pt x="4601954" y="797659"/>
                    <a:pt x="4605702" y="795166"/>
                    <a:pt x="4609448" y="791425"/>
                  </a:cubicBezTo>
                  <a:cubicBezTo>
                    <a:pt x="4614446" y="787684"/>
                    <a:pt x="4618194" y="775215"/>
                    <a:pt x="4626938" y="785190"/>
                  </a:cubicBezTo>
                  <a:cubicBezTo>
                    <a:pt x="4633184" y="791425"/>
                    <a:pt x="4631936" y="803894"/>
                    <a:pt x="4626938" y="812622"/>
                  </a:cubicBezTo>
                  <a:cubicBezTo>
                    <a:pt x="4620692" y="821351"/>
                    <a:pt x="4613196" y="817610"/>
                    <a:pt x="4606950" y="811375"/>
                  </a:cubicBezTo>
                  <a:cubicBezTo>
                    <a:pt x="4598206" y="805141"/>
                    <a:pt x="4588212" y="805141"/>
                    <a:pt x="4578218" y="805141"/>
                  </a:cubicBezTo>
                  <a:cubicBezTo>
                    <a:pt x="4569474" y="805141"/>
                    <a:pt x="4558230" y="801400"/>
                    <a:pt x="4558230" y="791425"/>
                  </a:cubicBezTo>
                  <a:cubicBezTo>
                    <a:pt x="4558230" y="766487"/>
                    <a:pt x="4546988" y="761499"/>
                    <a:pt x="4524502" y="770227"/>
                  </a:cubicBezTo>
                  <a:cubicBezTo>
                    <a:pt x="4512008" y="775215"/>
                    <a:pt x="4503264" y="765240"/>
                    <a:pt x="4499516" y="754018"/>
                  </a:cubicBezTo>
                  <a:cubicBezTo>
                    <a:pt x="4497018" y="744042"/>
                    <a:pt x="4503264" y="732820"/>
                    <a:pt x="4515756" y="732820"/>
                  </a:cubicBezTo>
                  <a:cubicBezTo>
                    <a:pt x="4554482" y="732820"/>
                    <a:pt x="4544488" y="695413"/>
                    <a:pt x="4559480" y="675463"/>
                  </a:cubicBezTo>
                  <a:cubicBezTo>
                    <a:pt x="4566974" y="667981"/>
                    <a:pt x="4553234" y="667981"/>
                    <a:pt x="4544488" y="669228"/>
                  </a:cubicBezTo>
                  <a:cubicBezTo>
                    <a:pt x="4508262" y="676710"/>
                    <a:pt x="4473282" y="689179"/>
                    <a:pt x="4442052" y="714117"/>
                  </a:cubicBezTo>
                  <a:cubicBezTo>
                    <a:pt x="4437056" y="717857"/>
                    <a:pt x="4432058" y="721598"/>
                    <a:pt x="4432058" y="727833"/>
                  </a:cubicBezTo>
                  <a:cubicBezTo>
                    <a:pt x="4430808" y="745290"/>
                    <a:pt x="4422064" y="752771"/>
                    <a:pt x="4407074" y="752771"/>
                  </a:cubicBezTo>
                  <a:cubicBezTo>
                    <a:pt x="4398328" y="754018"/>
                    <a:pt x="4389584" y="755265"/>
                    <a:pt x="4387086" y="763993"/>
                  </a:cubicBezTo>
                  <a:cubicBezTo>
                    <a:pt x="4384588" y="773968"/>
                    <a:pt x="4395830" y="776462"/>
                    <a:pt x="4400828" y="780203"/>
                  </a:cubicBezTo>
                  <a:cubicBezTo>
                    <a:pt x="4434556" y="805141"/>
                    <a:pt x="4465788" y="828832"/>
                    <a:pt x="4504514" y="842548"/>
                  </a:cubicBezTo>
                  <a:cubicBezTo>
                    <a:pt x="4538242" y="856264"/>
                    <a:pt x="4541990" y="881202"/>
                    <a:pt x="4523252" y="911128"/>
                  </a:cubicBezTo>
                  <a:cubicBezTo>
                    <a:pt x="4510760" y="928585"/>
                    <a:pt x="4518254" y="944794"/>
                    <a:pt x="4528248" y="957263"/>
                  </a:cubicBezTo>
                  <a:cubicBezTo>
                    <a:pt x="4555732" y="990930"/>
                    <a:pt x="4558230" y="1030831"/>
                    <a:pt x="4563228" y="1070732"/>
                  </a:cubicBezTo>
                  <a:cubicBezTo>
                    <a:pt x="4566974" y="1096917"/>
                    <a:pt x="4555732" y="1119361"/>
                    <a:pt x="4539492" y="1136817"/>
                  </a:cubicBezTo>
                  <a:cubicBezTo>
                    <a:pt x="4520754" y="1155521"/>
                    <a:pt x="4518254" y="1172978"/>
                    <a:pt x="4533246" y="1195422"/>
                  </a:cubicBezTo>
                  <a:cubicBezTo>
                    <a:pt x="4558230" y="1236570"/>
                    <a:pt x="4556982" y="1237817"/>
                    <a:pt x="4522002" y="1272730"/>
                  </a:cubicBezTo>
                  <a:cubicBezTo>
                    <a:pt x="4490772" y="1305150"/>
                    <a:pt x="4479528" y="1362507"/>
                    <a:pt x="4498268" y="1401161"/>
                  </a:cubicBezTo>
                  <a:cubicBezTo>
                    <a:pt x="4504514" y="1413630"/>
                    <a:pt x="4514508" y="1416124"/>
                    <a:pt x="4525750" y="1412384"/>
                  </a:cubicBezTo>
                  <a:cubicBezTo>
                    <a:pt x="4544488" y="1404902"/>
                    <a:pt x="4563228" y="1408643"/>
                    <a:pt x="4581966" y="1407396"/>
                  </a:cubicBezTo>
                  <a:cubicBezTo>
                    <a:pt x="4603202" y="1404902"/>
                    <a:pt x="4618194" y="1413630"/>
                    <a:pt x="4628188" y="1431087"/>
                  </a:cubicBezTo>
                  <a:cubicBezTo>
                    <a:pt x="4639430" y="1451038"/>
                    <a:pt x="4651922" y="1457272"/>
                    <a:pt x="4674408" y="1448544"/>
                  </a:cubicBezTo>
                  <a:cubicBezTo>
                    <a:pt x="4685652" y="1444803"/>
                    <a:pt x="4704390" y="1441062"/>
                    <a:pt x="4705640" y="1459766"/>
                  </a:cubicBezTo>
                  <a:cubicBezTo>
                    <a:pt x="4708138" y="1474729"/>
                    <a:pt x="4694396" y="1487198"/>
                    <a:pt x="4680656" y="1484704"/>
                  </a:cubicBezTo>
                  <a:cubicBezTo>
                    <a:pt x="4624440" y="1475976"/>
                    <a:pt x="4616944" y="1528346"/>
                    <a:pt x="4589462" y="1555778"/>
                  </a:cubicBezTo>
                  <a:cubicBezTo>
                    <a:pt x="4566974" y="1578222"/>
                    <a:pt x="4564476" y="1611888"/>
                    <a:pt x="4566974" y="1643061"/>
                  </a:cubicBezTo>
                  <a:cubicBezTo>
                    <a:pt x="4568224" y="1666752"/>
                    <a:pt x="4594458" y="1671740"/>
                    <a:pt x="4611948" y="1681715"/>
                  </a:cubicBezTo>
                  <a:cubicBezTo>
                    <a:pt x="4623190" y="1689196"/>
                    <a:pt x="4638182" y="1690443"/>
                    <a:pt x="4654422" y="1696678"/>
                  </a:cubicBezTo>
                  <a:cubicBezTo>
                    <a:pt x="4636932" y="1671740"/>
                    <a:pt x="4643178" y="1653036"/>
                    <a:pt x="4661916" y="1636826"/>
                  </a:cubicBezTo>
                  <a:cubicBezTo>
                    <a:pt x="4668162" y="1631839"/>
                    <a:pt x="4675658" y="1630592"/>
                    <a:pt x="4681904" y="1636826"/>
                  </a:cubicBezTo>
                  <a:cubicBezTo>
                    <a:pt x="4688150" y="1641814"/>
                    <a:pt x="4688150" y="1648049"/>
                    <a:pt x="4684402" y="1654283"/>
                  </a:cubicBezTo>
                  <a:cubicBezTo>
                    <a:pt x="4674408" y="1672987"/>
                    <a:pt x="4670662" y="1692937"/>
                    <a:pt x="4681904" y="1714135"/>
                  </a:cubicBezTo>
                  <a:cubicBezTo>
                    <a:pt x="4685652" y="1724110"/>
                    <a:pt x="4686902" y="1737826"/>
                    <a:pt x="4674408" y="1746554"/>
                  </a:cubicBezTo>
                  <a:cubicBezTo>
                    <a:pt x="4661916" y="1755282"/>
                    <a:pt x="4650674" y="1747801"/>
                    <a:pt x="4641928" y="1739073"/>
                  </a:cubicBezTo>
                  <a:cubicBezTo>
                    <a:pt x="4626938" y="1721616"/>
                    <a:pt x="4609448" y="1715381"/>
                    <a:pt x="4586962" y="1717875"/>
                  </a:cubicBezTo>
                  <a:cubicBezTo>
                    <a:pt x="4580716" y="1717875"/>
                    <a:pt x="4571972" y="1715381"/>
                    <a:pt x="4568224" y="1711641"/>
                  </a:cubicBezTo>
                  <a:cubicBezTo>
                    <a:pt x="4551984" y="1694184"/>
                    <a:pt x="4534494" y="1699172"/>
                    <a:pt x="4513258" y="1704159"/>
                  </a:cubicBezTo>
                  <a:cubicBezTo>
                    <a:pt x="4482028" y="1714135"/>
                    <a:pt x="4450796" y="1720369"/>
                    <a:pt x="4453296" y="1767751"/>
                  </a:cubicBezTo>
                  <a:cubicBezTo>
                    <a:pt x="4454544" y="1788949"/>
                    <a:pt x="4443302" y="1816381"/>
                    <a:pt x="4410822" y="1817628"/>
                  </a:cubicBezTo>
                  <a:cubicBezTo>
                    <a:pt x="4395830" y="1822615"/>
                    <a:pt x="4380840" y="1820121"/>
                    <a:pt x="4367098" y="1810146"/>
                  </a:cubicBezTo>
                  <a:lnTo>
                    <a:pt x="4366296" y="1808607"/>
                  </a:lnTo>
                  <a:lnTo>
                    <a:pt x="4330314" y="1818043"/>
                  </a:lnTo>
                  <a:cubicBezTo>
                    <a:pt x="4288666" y="1830162"/>
                    <a:pt x="4252084" y="1848282"/>
                    <a:pt x="4239968" y="1900994"/>
                  </a:cubicBezTo>
                  <a:cubicBezTo>
                    <a:pt x="4237484" y="1908525"/>
                    <a:pt x="4231270" y="1913545"/>
                    <a:pt x="4221328" y="1912290"/>
                  </a:cubicBezTo>
                  <a:cubicBezTo>
                    <a:pt x="4211388" y="1911035"/>
                    <a:pt x="4205174" y="1903504"/>
                    <a:pt x="4202688" y="1895974"/>
                  </a:cubicBezTo>
                  <a:cubicBezTo>
                    <a:pt x="4200204" y="1885934"/>
                    <a:pt x="4201446" y="1875893"/>
                    <a:pt x="4198960" y="1865853"/>
                  </a:cubicBezTo>
                  <a:cubicBezTo>
                    <a:pt x="4197718" y="1859577"/>
                    <a:pt x="4195232" y="1850792"/>
                    <a:pt x="4186534" y="1848282"/>
                  </a:cubicBezTo>
                  <a:cubicBezTo>
                    <a:pt x="4176592" y="1847027"/>
                    <a:pt x="4172864" y="1853302"/>
                    <a:pt x="4167894" y="1859577"/>
                  </a:cubicBezTo>
                  <a:cubicBezTo>
                    <a:pt x="4146768" y="1888444"/>
                    <a:pt x="4143040" y="1887189"/>
                    <a:pt x="4128128" y="1857067"/>
                  </a:cubicBezTo>
                  <a:cubicBezTo>
                    <a:pt x="4113216" y="1826946"/>
                    <a:pt x="4094576" y="1823180"/>
                    <a:pt x="4069722" y="1843261"/>
                  </a:cubicBezTo>
                  <a:cubicBezTo>
                    <a:pt x="4063510" y="1847027"/>
                    <a:pt x="4058538" y="1850792"/>
                    <a:pt x="4051082" y="1853302"/>
                  </a:cubicBezTo>
                  <a:cubicBezTo>
                    <a:pt x="4002618" y="1868363"/>
                    <a:pt x="3998890" y="1872128"/>
                    <a:pt x="3995162" y="1931116"/>
                  </a:cubicBezTo>
                  <a:cubicBezTo>
                    <a:pt x="3986464" y="1911035"/>
                    <a:pt x="3974036" y="1900994"/>
                    <a:pt x="3957882" y="1909780"/>
                  </a:cubicBezTo>
                  <a:cubicBezTo>
                    <a:pt x="3930544" y="1927351"/>
                    <a:pt x="3906932" y="1918565"/>
                    <a:pt x="3884564" y="1902249"/>
                  </a:cubicBezTo>
                  <a:cubicBezTo>
                    <a:pt x="3867166" y="1892209"/>
                    <a:pt x="3859710" y="1888444"/>
                    <a:pt x="3837342" y="1903504"/>
                  </a:cubicBezTo>
                  <a:cubicBezTo>
                    <a:pt x="3811246" y="1919820"/>
                    <a:pt x="3808762" y="1924840"/>
                    <a:pt x="3822430" y="1947432"/>
                  </a:cubicBezTo>
                  <a:cubicBezTo>
                    <a:pt x="3826158" y="1953707"/>
                    <a:pt x="3819946" y="1959982"/>
                    <a:pt x="3812490" y="1959982"/>
                  </a:cubicBezTo>
                  <a:cubicBezTo>
                    <a:pt x="3802548" y="1959982"/>
                    <a:pt x="3798820" y="1953707"/>
                    <a:pt x="3798820" y="1943666"/>
                  </a:cubicBezTo>
                  <a:cubicBezTo>
                    <a:pt x="3798820" y="1926096"/>
                    <a:pt x="3797578" y="1909780"/>
                    <a:pt x="3788878" y="1892209"/>
                  </a:cubicBezTo>
                  <a:cubicBezTo>
                    <a:pt x="3780180" y="1875893"/>
                    <a:pt x="3768996" y="1867108"/>
                    <a:pt x="3752840" y="1863342"/>
                  </a:cubicBezTo>
                  <a:cubicBezTo>
                    <a:pt x="3740414" y="1860832"/>
                    <a:pt x="3730472" y="1857067"/>
                    <a:pt x="3720532" y="1864597"/>
                  </a:cubicBezTo>
                  <a:cubicBezTo>
                    <a:pt x="3708104" y="1874638"/>
                    <a:pt x="3720532" y="1882168"/>
                    <a:pt x="3723016" y="1889699"/>
                  </a:cubicBezTo>
                  <a:cubicBezTo>
                    <a:pt x="3726744" y="1895974"/>
                    <a:pt x="3726744" y="1904759"/>
                    <a:pt x="3720532" y="1907270"/>
                  </a:cubicBezTo>
                  <a:cubicBezTo>
                    <a:pt x="3709348" y="1912290"/>
                    <a:pt x="3709348" y="1902249"/>
                    <a:pt x="3706862" y="1894719"/>
                  </a:cubicBezTo>
                  <a:cubicBezTo>
                    <a:pt x="3698164" y="1872128"/>
                    <a:pt x="3682008" y="1875893"/>
                    <a:pt x="3673310" y="1889699"/>
                  </a:cubicBezTo>
                  <a:cubicBezTo>
                    <a:pt x="3658398" y="1913545"/>
                    <a:pt x="3645972" y="1904759"/>
                    <a:pt x="3631060" y="1893464"/>
                  </a:cubicBezTo>
                  <a:cubicBezTo>
                    <a:pt x="3623602" y="1888444"/>
                    <a:pt x="3617390" y="1882168"/>
                    <a:pt x="3612418" y="1874638"/>
                  </a:cubicBezTo>
                  <a:cubicBezTo>
                    <a:pt x="3597506" y="1854557"/>
                    <a:pt x="3583838" y="1844517"/>
                    <a:pt x="3562712" y="1867108"/>
                  </a:cubicBezTo>
                  <a:cubicBezTo>
                    <a:pt x="3554014" y="1877148"/>
                    <a:pt x="3540344" y="1873383"/>
                    <a:pt x="3527918" y="1873383"/>
                  </a:cubicBezTo>
                  <a:cubicBezTo>
                    <a:pt x="3544072" y="1859577"/>
                    <a:pt x="3567682" y="1854557"/>
                    <a:pt x="3582594" y="1838241"/>
                  </a:cubicBezTo>
                  <a:cubicBezTo>
                    <a:pt x="3590050" y="1829456"/>
                    <a:pt x="3602478" y="1833221"/>
                    <a:pt x="3609934" y="1844517"/>
                  </a:cubicBezTo>
                  <a:cubicBezTo>
                    <a:pt x="3622360" y="1863342"/>
                    <a:pt x="3637272" y="1859577"/>
                    <a:pt x="3655912" y="1853302"/>
                  </a:cubicBezTo>
                  <a:cubicBezTo>
                    <a:pt x="3693192" y="1840751"/>
                    <a:pt x="3732958" y="1833221"/>
                    <a:pt x="3771482" y="1849537"/>
                  </a:cubicBezTo>
                  <a:cubicBezTo>
                    <a:pt x="3785150" y="1855812"/>
                    <a:pt x="3798820" y="1854557"/>
                    <a:pt x="3811246" y="1844517"/>
                  </a:cubicBezTo>
                  <a:cubicBezTo>
                    <a:pt x="3833614" y="1825691"/>
                    <a:pt x="3858468" y="1829456"/>
                    <a:pt x="3877108" y="1853302"/>
                  </a:cubicBezTo>
                  <a:cubicBezTo>
                    <a:pt x="3884564" y="1862087"/>
                    <a:pt x="3889534" y="1875893"/>
                    <a:pt x="3904446" y="1872128"/>
                  </a:cubicBezTo>
                  <a:cubicBezTo>
                    <a:pt x="3919360" y="1868363"/>
                    <a:pt x="3921844" y="1852047"/>
                    <a:pt x="3921844" y="1842006"/>
                  </a:cubicBezTo>
                  <a:cubicBezTo>
                    <a:pt x="3920602" y="1796824"/>
                    <a:pt x="3957882" y="1793059"/>
                    <a:pt x="3983978" y="1776743"/>
                  </a:cubicBezTo>
                  <a:cubicBezTo>
                    <a:pt x="3992676" y="1771723"/>
                    <a:pt x="4002618" y="1774233"/>
                    <a:pt x="4007588" y="1783018"/>
                  </a:cubicBezTo>
                  <a:cubicBezTo>
                    <a:pt x="4021258" y="1805610"/>
                    <a:pt x="4039898" y="1806865"/>
                    <a:pt x="4062266" y="1800589"/>
                  </a:cubicBezTo>
                  <a:cubicBezTo>
                    <a:pt x="4068480" y="1799334"/>
                    <a:pt x="4077178" y="1799334"/>
                    <a:pt x="4082150" y="1801844"/>
                  </a:cubicBezTo>
                  <a:cubicBezTo>
                    <a:pt x="4119430" y="1818160"/>
                    <a:pt x="4146768" y="1814395"/>
                    <a:pt x="4162922" y="1771723"/>
                  </a:cubicBezTo>
                  <a:cubicBezTo>
                    <a:pt x="4166650" y="1760427"/>
                    <a:pt x="4176592" y="1757917"/>
                    <a:pt x="4187776" y="1764193"/>
                  </a:cubicBezTo>
                  <a:cubicBezTo>
                    <a:pt x="4197718" y="1769213"/>
                    <a:pt x="4210144" y="1774233"/>
                    <a:pt x="4205174" y="1788039"/>
                  </a:cubicBezTo>
                  <a:cubicBezTo>
                    <a:pt x="4195232" y="1815650"/>
                    <a:pt x="4220086" y="1838241"/>
                    <a:pt x="4215116" y="1864597"/>
                  </a:cubicBezTo>
                  <a:cubicBezTo>
                    <a:pt x="4213872" y="1869618"/>
                    <a:pt x="4217600" y="1874638"/>
                    <a:pt x="4223814" y="1877148"/>
                  </a:cubicBezTo>
                  <a:cubicBezTo>
                    <a:pt x="4231270" y="1878403"/>
                    <a:pt x="4232512" y="1873383"/>
                    <a:pt x="4236240" y="1868363"/>
                  </a:cubicBezTo>
                  <a:cubicBezTo>
                    <a:pt x="4252396" y="1853302"/>
                    <a:pt x="4253638" y="1830711"/>
                    <a:pt x="4264822" y="1813140"/>
                  </a:cubicBezTo>
                  <a:cubicBezTo>
                    <a:pt x="4282530" y="1785843"/>
                    <a:pt x="4303034" y="1773371"/>
                    <a:pt x="4330004" y="1774665"/>
                  </a:cubicBezTo>
                  <a:lnTo>
                    <a:pt x="4350844" y="1778827"/>
                  </a:lnTo>
                  <a:lnTo>
                    <a:pt x="4348828" y="1755595"/>
                  </a:lnTo>
                  <a:cubicBezTo>
                    <a:pt x="4347734" y="1748113"/>
                    <a:pt x="4345860" y="1740943"/>
                    <a:pt x="4342114" y="1734085"/>
                  </a:cubicBezTo>
                  <a:cubicBezTo>
                    <a:pt x="4325874" y="1699172"/>
                    <a:pt x="4302138" y="1694184"/>
                    <a:pt x="4280900" y="1725357"/>
                  </a:cubicBezTo>
                  <a:cubicBezTo>
                    <a:pt x="4267160" y="1744060"/>
                    <a:pt x="4255916" y="1750295"/>
                    <a:pt x="4237178" y="1734085"/>
                  </a:cubicBezTo>
                  <a:cubicBezTo>
                    <a:pt x="4228434" y="1726604"/>
                    <a:pt x="4215940" y="1726604"/>
                    <a:pt x="4205948" y="1726604"/>
                  </a:cubicBezTo>
                  <a:cubicBezTo>
                    <a:pt x="4180962" y="1729097"/>
                    <a:pt x="4154728" y="1735332"/>
                    <a:pt x="4132242" y="1717875"/>
                  </a:cubicBezTo>
                  <a:cubicBezTo>
                    <a:pt x="4130994" y="1716628"/>
                    <a:pt x="4127246" y="1715381"/>
                    <a:pt x="4125996" y="1716628"/>
                  </a:cubicBezTo>
                  <a:cubicBezTo>
                    <a:pt x="4081024" y="1747801"/>
                    <a:pt x="4041048" y="1695431"/>
                    <a:pt x="3996076" y="1707900"/>
                  </a:cubicBezTo>
                  <a:cubicBezTo>
                    <a:pt x="3957350" y="1717875"/>
                    <a:pt x="3918624" y="1687950"/>
                    <a:pt x="3881146" y="1704159"/>
                  </a:cubicBezTo>
                  <a:cubicBezTo>
                    <a:pt x="3848666" y="1663011"/>
                    <a:pt x="3839922" y="1610641"/>
                    <a:pt x="3822432" y="1562012"/>
                  </a:cubicBezTo>
                  <a:cubicBezTo>
                    <a:pt x="3816186" y="1543309"/>
                    <a:pt x="3829928" y="1518370"/>
                    <a:pt x="3843670" y="1499667"/>
                  </a:cubicBezTo>
                  <a:cubicBezTo>
                    <a:pt x="3871152" y="1464754"/>
                    <a:pt x="3873652" y="1419865"/>
                    <a:pt x="3898636" y="1382458"/>
                  </a:cubicBezTo>
                  <a:cubicBezTo>
                    <a:pt x="3906132" y="1369989"/>
                    <a:pt x="3881146" y="1335075"/>
                    <a:pt x="3866156" y="1335075"/>
                  </a:cubicBezTo>
                  <a:cubicBezTo>
                    <a:pt x="3852414" y="1335075"/>
                    <a:pt x="3851164" y="1341310"/>
                    <a:pt x="3856162" y="1355026"/>
                  </a:cubicBezTo>
                  <a:cubicBezTo>
                    <a:pt x="3871152" y="1393680"/>
                    <a:pt x="3858660" y="1427346"/>
                    <a:pt x="3823682" y="1444803"/>
                  </a:cubicBezTo>
                  <a:cubicBezTo>
                    <a:pt x="3814938" y="1451038"/>
                    <a:pt x="3804944" y="1454778"/>
                    <a:pt x="3796198" y="1447297"/>
                  </a:cubicBezTo>
                  <a:cubicBezTo>
                    <a:pt x="3786204" y="1438569"/>
                    <a:pt x="3779958" y="1426099"/>
                    <a:pt x="3784956" y="1414877"/>
                  </a:cubicBezTo>
                  <a:cubicBezTo>
                    <a:pt x="3793700" y="1398668"/>
                    <a:pt x="3797448" y="1373729"/>
                    <a:pt x="3827430" y="1383705"/>
                  </a:cubicBezTo>
                  <a:cubicBezTo>
                    <a:pt x="3841172" y="1388692"/>
                    <a:pt x="3841172" y="1379964"/>
                    <a:pt x="3838672" y="1368742"/>
                  </a:cubicBezTo>
                  <a:cubicBezTo>
                    <a:pt x="3832426" y="1340063"/>
                    <a:pt x="3807442" y="1340063"/>
                    <a:pt x="3784956" y="1335075"/>
                  </a:cubicBezTo>
                  <a:cubicBezTo>
                    <a:pt x="3774962" y="1332582"/>
                    <a:pt x="3758722" y="1336322"/>
                    <a:pt x="3758722" y="1322606"/>
                  </a:cubicBezTo>
                  <a:cubicBezTo>
                    <a:pt x="3759970" y="1307643"/>
                    <a:pt x="3776212" y="1307643"/>
                    <a:pt x="3788704" y="1307643"/>
                  </a:cubicBezTo>
                  <a:cubicBezTo>
                    <a:pt x="3816186" y="1307643"/>
                    <a:pt x="3843670" y="1307643"/>
                    <a:pt x="3872402" y="1320113"/>
                  </a:cubicBezTo>
                  <a:cubicBezTo>
                    <a:pt x="3943608" y="1350038"/>
                    <a:pt x="3991080" y="1325100"/>
                    <a:pt x="4019812" y="1250286"/>
                  </a:cubicBezTo>
                  <a:cubicBezTo>
                    <a:pt x="4022310" y="1242804"/>
                    <a:pt x="4022310" y="1232829"/>
                    <a:pt x="4031054" y="1231582"/>
                  </a:cubicBezTo>
                  <a:cubicBezTo>
                    <a:pt x="4042298" y="1230335"/>
                    <a:pt x="4037300" y="1242804"/>
                    <a:pt x="4041048" y="1249039"/>
                  </a:cubicBezTo>
                  <a:cubicBezTo>
                    <a:pt x="4062286" y="1281459"/>
                    <a:pt x="4081024" y="1313878"/>
                    <a:pt x="4073528" y="1355026"/>
                  </a:cubicBezTo>
                  <a:cubicBezTo>
                    <a:pt x="4072280" y="1366248"/>
                    <a:pt x="4081024" y="1376223"/>
                    <a:pt x="4092266" y="1372483"/>
                  </a:cubicBezTo>
                  <a:cubicBezTo>
                    <a:pt x="4108506" y="1367495"/>
                    <a:pt x="4128494" y="1371236"/>
                    <a:pt x="4137240" y="1355026"/>
                  </a:cubicBezTo>
                  <a:cubicBezTo>
                    <a:pt x="4143486" y="1342557"/>
                    <a:pt x="4130994" y="1332582"/>
                    <a:pt x="4121000" y="1328841"/>
                  </a:cubicBezTo>
                  <a:cubicBezTo>
                    <a:pt x="4089768" y="1320113"/>
                    <a:pt x="4101012" y="1307643"/>
                    <a:pt x="4118500" y="1295174"/>
                  </a:cubicBezTo>
                  <a:cubicBezTo>
                    <a:pt x="4129744" y="1287693"/>
                    <a:pt x="4143486" y="1281459"/>
                    <a:pt x="4137240" y="1264002"/>
                  </a:cubicBezTo>
                  <a:cubicBezTo>
                    <a:pt x="4130994" y="1246545"/>
                    <a:pt x="4119750" y="1234076"/>
                    <a:pt x="4098514" y="1235323"/>
                  </a:cubicBezTo>
                  <a:cubicBezTo>
                    <a:pt x="4078526" y="1235323"/>
                    <a:pt x="4083522" y="1232829"/>
                    <a:pt x="4084772" y="1211632"/>
                  </a:cubicBezTo>
                  <a:cubicBezTo>
                    <a:pt x="4086020" y="1163002"/>
                    <a:pt x="4140986" y="1138065"/>
                    <a:pt x="4129744" y="1086941"/>
                  </a:cubicBezTo>
                  <a:cubicBezTo>
                    <a:pt x="4127246" y="1069485"/>
                    <a:pt x="4152230" y="1063250"/>
                    <a:pt x="4168470" y="1063250"/>
                  </a:cubicBezTo>
                  <a:cubicBezTo>
                    <a:pt x="4200950" y="1063250"/>
                    <a:pt x="4230932" y="1054522"/>
                    <a:pt x="4258414" y="1037065"/>
                  </a:cubicBezTo>
                  <a:cubicBezTo>
                    <a:pt x="4277154" y="1025843"/>
                    <a:pt x="4289646" y="1037065"/>
                    <a:pt x="4300888" y="1049534"/>
                  </a:cubicBezTo>
                  <a:cubicBezTo>
                    <a:pt x="4320876" y="1070732"/>
                    <a:pt x="4340864" y="1085694"/>
                    <a:pt x="4364600" y="1054522"/>
                  </a:cubicBezTo>
                  <a:cubicBezTo>
                    <a:pt x="4365848" y="1053275"/>
                    <a:pt x="4368348" y="1050781"/>
                    <a:pt x="4369596" y="1050781"/>
                  </a:cubicBezTo>
                  <a:cubicBezTo>
                    <a:pt x="4419566" y="1048287"/>
                    <a:pt x="4409572" y="1015868"/>
                    <a:pt x="4404574" y="984695"/>
                  </a:cubicBezTo>
                  <a:cubicBezTo>
                    <a:pt x="4403326" y="969732"/>
                    <a:pt x="4400828" y="958510"/>
                    <a:pt x="4383338" y="956016"/>
                  </a:cubicBezTo>
                  <a:cubicBezTo>
                    <a:pt x="4380840" y="956016"/>
                    <a:pt x="4379590" y="954769"/>
                    <a:pt x="4377092" y="953522"/>
                  </a:cubicBezTo>
                  <a:cubicBezTo>
                    <a:pt x="4358354" y="944794"/>
                    <a:pt x="4358354" y="926091"/>
                    <a:pt x="4358354" y="908634"/>
                  </a:cubicBezTo>
                  <a:cubicBezTo>
                    <a:pt x="4358354" y="899906"/>
                    <a:pt x="4359602" y="893671"/>
                    <a:pt x="4369596" y="891177"/>
                  </a:cubicBezTo>
                  <a:cubicBezTo>
                    <a:pt x="4389584" y="886190"/>
                    <a:pt x="4390834" y="907387"/>
                    <a:pt x="4402076" y="917362"/>
                  </a:cubicBezTo>
                  <a:cubicBezTo>
                    <a:pt x="4412070" y="896165"/>
                    <a:pt x="4420816" y="877461"/>
                    <a:pt x="4432058" y="861251"/>
                  </a:cubicBezTo>
                  <a:cubicBezTo>
                    <a:pt x="4440802" y="846289"/>
                    <a:pt x="4414568" y="812622"/>
                    <a:pt x="4384588" y="805141"/>
                  </a:cubicBezTo>
                  <a:cubicBezTo>
                    <a:pt x="4329622" y="791425"/>
                    <a:pt x="4279652" y="763993"/>
                    <a:pt x="4229682" y="739055"/>
                  </a:cubicBezTo>
                  <a:cubicBezTo>
                    <a:pt x="4212194" y="729080"/>
                    <a:pt x="4199700" y="717857"/>
                    <a:pt x="4192206" y="699154"/>
                  </a:cubicBezTo>
                  <a:cubicBezTo>
                    <a:pt x="4185960" y="682944"/>
                    <a:pt x="4175966" y="669228"/>
                    <a:pt x="4165972" y="654265"/>
                  </a:cubicBezTo>
                  <a:cubicBezTo>
                    <a:pt x="4152230" y="636809"/>
                    <a:pt x="4144734" y="611870"/>
                    <a:pt x="4159726" y="589426"/>
                  </a:cubicBezTo>
                  <a:cubicBezTo>
                    <a:pt x="4174716" y="568229"/>
                    <a:pt x="4193454" y="553266"/>
                    <a:pt x="4223436" y="565735"/>
                  </a:cubicBezTo>
                  <a:cubicBezTo>
                    <a:pt x="4240926" y="571969"/>
                    <a:pt x="4255916" y="565735"/>
                    <a:pt x="4264660" y="548278"/>
                  </a:cubicBezTo>
                  <a:cubicBezTo>
                    <a:pt x="4272156" y="532069"/>
                    <a:pt x="4275904" y="515859"/>
                    <a:pt x="4297140" y="509624"/>
                  </a:cubicBezTo>
                  <a:cubicBezTo>
                    <a:pt x="4308384" y="505884"/>
                    <a:pt x="4300888" y="493414"/>
                    <a:pt x="4292144" y="490921"/>
                  </a:cubicBezTo>
                  <a:cubicBezTo>
                    <a:pt x="4259664" y="487180"/>
                    <a:pt x="4243424" y="469724"/>
                    <a:pt x="4254668" y="437304"/>
                  </a:cubicBezTo>
                  <a:cubicBezTo>
                    <a:pt x="4259664" y="425458"/>
                    <a:pt x="4272780" y="417665"/>
                    <a:pt x="4288083" y="415171"/>
                  </a:cubicBezTo>
                  <a:close/>
                  <a:moveTo>
                    <a:pt x="2084839" y="414244"/>
                  </a:moveTo>
                  <a:cubicBezTo>
                    <a:pt x="2078917" y="414711"/>
                    <a:pt x="2073618" y="418136"/>
                    <a:pt x="2069878" y="426854"/>
                  </a:cubicBezTo>
                  <a:cubicBezTo>
                    <a:pt x="2064892" y="439308"/>
                    <a:pt x="2063644" y="454253"/>
                    <a:pt x="2081098" y="461726"/>
                  </a:cubicBezTo>
                  <a:cubicBezTo>
                    <a:pt x="2087332" y="465462"/>
                    <a:pt x="2093566" y="465462"/>
                    <a:pt x="2099800" y="467952"/>
                  </a:cubicBezTo>
                  <a:cubicBezTo>
                    <a:pt x="2113514" y="472934"/>
                    <a:pt x="2122240" y="481652"/>
                    <a:pt x="2123488" y="496596"/>
                  </a:cubicBezTo>
                  <a:cubicBezTo>
                    <a:pt x="2123488" y="511541"/>
                    <a:pt x="2113514" y="517768"/>
                    <a:pt x="2102292" y="522750"/>
                  </a:cubicBezTo>
                  <a:cubicBezTo>
                    <a:pt x="2084838" y="530222"/>
                    <a:pt x="2068632" y="538940"/>
                    <a:pt x="2059904" y="557621"/>
                  </a:cubicBezTo>
                  <a:cubicBezTo>
                    <a:pt x="2053670" y="570075"/>
                    <a:pt x="2041204" y="571320"/>
                    <a:pt x="2028736" y="575056"/>
                  </a:cubicBezTo>
                  <a:cubicBezTo>
                    <a:pt x="2012530" y="581283"/>
                    <a:pt x="2007542" y="596228"/>
                    <a:pt x="2013776" y="609927"/>
                  </a:cubicBezTo>
                  <a:cubicBezTo>
                    <a:pt x="2020010" y="624872"/>
                    <a:pt x="2032476" y="613664"/>
                    <a:pt x="2041204" y="609927"/>
                  </a:cubicBezTo>
                  <a:cubicBezTo>
                    <a:pt x="2074866" y="596228"/>
                    <a:pt x="2108526" y="582529"/>
                    <a:pt x="2129720" y="550148"/>
                  </a:cubicBezTo>
                  <a:cubicBezTo>
                    <a:pt x="2140942" y="532713"/>
                    <a:pt x="2160888" y="530222"/>
                    <a:pt x="2180836" y="532713"/>
                  </a:cubicBezTo>
                  <a:cubicBezTo>
                    <a:pt x="2230704" y="540185"/>
                    <a:pt x="2230704" y="540185"/>
                    <a:pt x="2248158" y="492860"/>
                  </a:cubicBezTo>
                  <a:lnTo>
                    <a:pt x="2249110" y="493305"/>
                  </a:lnTo>
                  <a:lnTo>
                    <a:pt x="2243006" y="479854"/>
                  </a:lnTo>
                  <a:lnTo>
                    <a:pt x="2242376" y="479171"/>
                  </a:lnTo>
                  <a:lnTo>
                    <a:pt x="2196420" y="479317"/>
                  </a:lnTo>
                  <a:cubicBezTo>
                    <a:pt x="2180212" y="476670"/>
                    <a:pt x="2164004" y="472934"/>
                    <a:pt x="2147174" y="472934"/>
                  </a:cubicBezTo>
                  <a:cubicBezTo>
                    <a:pt x="2134708" y="472934"/>
                    <a:pt x="2127228" y="461726"/>
                    <a:pt x="2123488" y="448026"/>
                  </a:cubicBezTo>
                  <a:cubicBezTo>
                    <a:pt x="2119746" y="436817"/>
                    <a:pt x="2114760" y="426854"/>
                    <a:pt x="2103540" y="419382"/>
                  </a:cubicBezTo>
                  <a:cubicBezTo>
                    <a:pt x="2097306" y="416268"/>
                    <a:pt x="2090761" y="413777"/>
                    <a:pt x="2084839" y="414244"/>
                  </a:cubicBezTo>
                  <a:close/>
                  <a:moveTo>
                    <a:pt x="2012692" y="282969"/>
                  </a:moveTo>
                  <a:cubicBezTo>
                    <a:pt x="2020001" y="284527"/>
                    <a:pt x="2024666" y="291692"/>
                    <a:pt x="2026532" y="309137"/>
                  </a:cubicBezTo>
                  <a:cubicBezTo>
                    <a:pt x="2026532" y="316613"/>
                    <a:pt x="2029020" y="329074"/>
                    <a:pt x="2041462" y="321598"/>
                  </a:cubicBezTo>
                  <a:cubicBezTo>
                    <a:pt x="2053902" y="311629"/>
                    <a:pt x="2062612" y="317859"/>
                    <a:pt x="2073808" y="324090"/>
                  </a:cubicBezTo>
                  <a:cubicBezTo>
                    <a:pt x="2091226" y="334059"/>
                    <a:pt x="2108644" y="319105"/>
                    <a:pt x="2124816" y="322844"/>
                  </a:cubicBezTo>
                  <a:cubicBezTo>
                    <a:pt x="2149698" y="329074"/>
                    <a:pt x="2165872" y="336551"/>
                    <a:pt x="2180800" y="304152"/>
                  </a:cubicBezTo>
                  <a:cubicBezTo>
                    <a:pt x="2190754" y="282969"/>
                    <a:pt x="2243006" y="282969"/>
                    <a:pt x="2262912" y="299168"/>
                  </a:cubicBezTo>
                  <a:cubicBezTo>
                    <a:pt x="2270376" y="302906"/>
                    <a:pt x="2275352" y="309137"/>
                    <a:pt x="2284062" y="306644"/>
                  </a:cubicBezTo>
                  <a:cubicBezTo>
                    <a:pt x="2311432" y="296677"/>
                    <a:pt x="2327604" y="312875"/>
                    <a:pt x="2347510" y="329074"/>
                  </a:cubicBezTo>
                  <a:cubicBezTo>
                    <a:pt x="2361196" y="340289"/>
                    <a:pt x="2374880" y="352750"/>
                    <a:pt x="2388566" y="363966"/>
                  </a:cubicBezTo>
                  <a:cubicBezTo>
                    <a:pt x="2402250" y="373935"/>
                    <a:pt x="2419668" y="380165"/>
                    <a:pt x="2435840" y="363966"/>
                  </a:cubicBezTo>
                  <a:cubicBezTo>
                    <a:pt x="2449526" y="349012"/>
                    <a:pt x="2465700" y="346520"/>
                    <a:pt x="2485604" y="356488"/>
                  </a:cubicBezTo>
                  <a:cubicBezTo>
                    <a:pt x="2515464" y="367703"/>
                    <a:pt x="2549054" y="371443"/>
                    <a:pt x="2575180" y="393873"/>
                  </a:cubicBezTo>
                  <a:cubicBezTo>
                    <a:pt x="2583888" y="401349"/>
                    <a:pt x="2592598" y="407580"/>
                    <a:pt x="2592598" y="420041"/>
                  </a:cubicBezTo>
                  <a:cubicBezTo>
                    <a:pt x="2583888" y="448701"/>
                    <a:pt x="2575180" y="476115"/>
                    <a:pt x="2568960" y="504776"/>
                  </a:cubicBezTo>
                  <a:cubicBezTo>
                    <a:pt x="2563984" y="523467"/>
                    <a:pt x="2561494" y="543405"/>
                    <a:pt x="2583888" y="555866"/>
                  </a:cubicBezTo>
                  <a:cubicBezTo>
                    <a:pt x="2601306" y="565835"/>
                    <a:pt x="2611258" y="562096"/>
                    <a:pt x="2619968" y="545897"/>
                  </a:cubicBezTo>
                  <a:lnTo>
                    <a:pt x="2619968" y="573311"/>
                  </a:lnTo>
                  <a:lnTo>
                    <a:pt x="2615590" y="580534"/>
                  </a:lnTo>
                  <a:lnTo>
                    <a:pt x="2619872" y="576478"/>
                  </a:lnTo>
                  <a:cubicBezTo>
                    <a:pt x="2625414" y="586487"/>
                    <a:pt x="2627570" y="594436"/>
                    <a:pt x="2624798" y="598999"/>
                  </a:cubicBezTo>
                  <a:cubicBezTo>
                    <a:pt x="2622028" y="603562"/>
                    <a:pt x="2614330" y="604739"/>
                    <a:pt x="2600166" y="601206"/>
                  </a:cubicBezTo>
                  <a:cubicBezTo>
                    <a:pt x="2586616" y="598851"/>
                    <a:pt x="2571838" y="605917"/>
                    <a:pt x="2560752" y="594141"/>
                  </a:cubicBezTo>
                  <a:lnTo>
                    <a:pt x="2573330" y="593798"/>
                  </a:lnTo>
                  <a:lnTo>
                    <a:pt x="2560250" y="592003"/>
                  </a:lnTo>
                  <a:lnTo>
                    <a:pt x="2556720" y="592003"/>
                  </a:lnTo>
                  <a:lnTo>
                    <a:pt x="2547214" y="603545"/>
                  </a:lnTo>
                  <a:cubicBezTo>
                    <a:pt x="2542696" y="605568"/>
                    <a:pt x="2537396" y="606191"/>
                    <a:pt x="2532410" y="607437"/>
                  </a:cubicBezTo>
                  <a:lnTo>
                    <a:pt x="2523750" y="607563"/>
                  </a:lnTo>
                  <a:lnTo>
                    <a:pt x="2520066" y="613519"/>
                  </a:lnTo>
                  <a:cubicBezTo>
                    <a:pt x="2517296" y="615343"/>
                    <a:pt x="2514018" y="615772"/>
                    <a:pt x="2510522" y="615629"/>
                  </a:cubicBezTo>
                  <a:lnTo>
                    <a:pt x="2497284" y="614918"/>
                  </a:lnTo>
                  <a:lnTo>
                    <a:pt x="2492514" y="617400"/>
                  </a:lnTo>
                  <a:cubicBezTo>
                    <a:pt x="2476308" y="629854"/>
                    <a:pt x="2468826" y="648535"/>
                    <a:pt x="2458854" y="665970"/>
                  </a:cubicBezTo>
                  <a:cubicBezTo>
                    <a:pt x="2452620" y="679669"/>
                    <a:pt x="2443892" y="692123"/>
                    <a:pt x="2427686" y="697105"/>
                  </a:cubicBezTo>
                  <a:cubicBezTo>
                    <a:pt x="2408984" y="703332"/>
                    <a:pt x="2394024" y="704577"/>
                    <a:pt x="2386544" y="680915"/>
                  </a:cubicBezTo>
                  <a:cubicBezTo>
                    <a:pt x="2372830" y="644798"/>
                    <a:pt x="2336676" y="648535"/>
                    <a:pt x="2309248" y="642308"/>
                  </a:cubicBezTo>
                  <a:cubicBezTo>
                    <a:pt x="2284314" y="636081"/>
                    <a:pt x="2270600" y="659743"/>
                    <a:pt x="2261872" y="679669"/>
                  </a:cubicBezTo>
                  <a:cubicBezTo>
                    <a:pt x="2248158" y="705823"/>
                    <a:pt x="2234444" y="729485"/>
                    <a:pt x="2204524" y="739448"/>
                  </a:cubicBezTo>
                  <a:lnTo>
                    <a:pt x="2201610" y="739732"/>
                  </a:lnTo>
                  <a:lnTo>
                    <a:pt x="2170184" y="768803"/>
                  </a:lnTo>
                  <a:cubicBezTo>
                    <a:pt x="2162148" y="779147"/>
                    <a:pt x="2151328" y="782703"/>
                    <a:pt x="2139738" y="784158"/>
                  </a:cubicBezTo>
                  <a:lnTo>
                    <a:pt x="2108074" y="786637"/>
                  </a:lnTo>
                  <a:lnTo>
                    <a:pt x="2104786" y="788019"/>
                  </a:lnTo>
                  <a:cubicBezTo>
                    <a:pt x="2078606" y="789264"/>
                    <a:pt x="2058658" y="807945"/>
                    <a:pt x="2033724" y="812927"/>
                  </a:cubicBezTo>
                  <a:cubicBezTo>
                    <a:pt x="2016270" y="806700"/>
                    <a:pt x="1998816" y="802963"/>
                    <a:pt x="1981362" y="810436"/>
                  </a:cubicBezTo>
                  <a:cubicBezTo>
                    <a:pt x="1956428" y="812927"/>
                    <a:pt x="1940220" y="802963"/>
                    <a:pt x="1931492" y="779301"/>
                  </a:cubicBezTo>
                  <a:cubicBezTo>
                    <a:pt x="1925260" y="759375"/>
                    <a:pt x="1921520" y="738203"/>
                    <a:pt x="1929000" y="718277"/>
                  </a:cubicBezTo>
                  <a:cubicBezTo>
                    <a:pt x="1932740" y="711427"/>
                    <a:pt x="1934298" y="704577"/>
                    <a:pt x="1934766" y="697728"/>
                  </a:cubicBezTo>
                  <a:lnTo>
                    <a:pt x="1934114" y="680561"/>
                  </a:lnTo>
                  <a:lnTo>
                    <a:pt x="1913140" y="674762"/>
                  </a:lnTo>
                  <a:cubicBezTo>
                    <a:pt x="1884890" y="667630"/>
                    <a:pt x="1856818" y="665273"/>
                    <a:pt x="1831552" y="692620"/>
                  </a:cubicBezTo>
                  <a:cubicBezTo>
                    <a:pt x="1827808" y="696392"/>
                    <a:pt x="1815332" y="697649"/>
                    <a:pt x="1810342" y="693877"/>
                  </a:cubicBezTo>
                  <a:cubicBezTo>
                    <a:pt x="1790378" y="686333"/>
                    <a:pt x="1781644" y="692620"/>
                    <a:pt x="1775406" y="711480"/>
                  </a:cubicBezTo>
                  <a:cubicBezTo>
                    <a:pt x="1770414" y="729083"/>
                    <a:pt x="1757938" y="724053"/>
                    <a:pt x="1752948" y="712737"/>
                  </a:cubicBezTo>
                  <a:cubicBezTo>
                    <a:pt x="1739222" y="688848"/>
                    <a:pt x="1704286" y="682561"/>
                    <a:pt x="1705534" y="649870"/>
                  </a:cubicBezTo>
                  <a:cubicBezTo>
                    <a:pt x="1705534" y="644841"/>
                    <a:pt x="1698048" y="636039"/>
                    <a:pt x="1694306" y="639811"/>
                  </a:cubicBezTo>
                  <a:cubicBezTo>
                    <a:pt x="1673094" y="671245"/>
                    <a:pt x="1645646" y="641068"/>
                    <a:pt x="1621938" y="649870"/>
                  </a:cubicBezTo>
                  <a:cubicBezTo>
                    <a:pt x="1613516" y="651756"/>
                    <a:pt x="1602990" y="650813"/>
                    <a:pt x="1601936" y="658180"/>
                  </a:cubicBezTo>
                  <a:lnTo>
                    <a:pt x="1602340" y="659861"/>
                  </a:lnTo>
                  <a:lnTo>
                    <a:pt x="1603606" y="659743"/>
                  </a:lnTo>
                  <a:cubicBezTo>
                    <a:pt x="1609840" y="662234"/>
                    <a:pt x="1613580" y="667215"/>
                    <a:pt x="1614828" y="674688"/>
                  </a:cubicBezTo>
                  <a:cubicBezTo>
                    <a:pt x="1602360" y="731976"/>
                    <a:pt x="1652228" y="736958"/>
                    <a:pt x="1684644" y="754393"/>
                  </a:cubicBezTo>
                  <a:cubicBezTo>
                    <a:pt x="1733266" y="755638"/>
                    <a:pt x="1778148" y="780546"/>
                    <a:pt x="1826768" y="783037"/>
                  </a:cubicBezTo>
                  <a:cubicBezTo>
                    <a:pt x="1831756" y="783037"/>
                    <a:pt x="1839236" y="785528"/>
                    <a:pt x="1840482" y="790510"/>
                  </a:cubicBezTo>
                  <a:cubicBezTo>
                    <a:pt x="1854196" y="819154"/>
                    <a:pt x="1880378" y="820399"/>
                    <a:pt x="1907806" y="824135"/>
                  </a:cubicBezTo>
                  <a:cubicBezTo>
                    <a:pt x="1925260" y="829117"/>
                    <a:pt x="1942714" y="835344"/>
                    <a:pt x="1958920" y="845307"/>
                  </a:cubicBezTo>
                  <a:cubicBezTo>
                    <a:pt x="1992582" y="867724"/>
                    <a:pt x="2026244" y="888896"/>
                    <a:pt x="2066138" y="893877"/>
                  </a:cubicBezTo>
                  <a:cubicBezTo>
                    <a:pt x="2081098" y="896368"/>
                    <a:pt x="2096060" y="901350"/>
                    <a:pt x="2099800" y="917540"/>
                  </a:cubicBezTo>
                  <a:cubicBezTo>
                    <a:pt x="2103540" y="936221"/>
                    <a:pt x="2084838" y="939957"/>
                    <a:pt x="2074866" y="947429"/>
                  </a:cubicBezTo>
                  <a:cubicBezTo>
                    <a:pt x="2059904" y="959883"/>
                    <a:pt x="2041204" y="966110"/>
                    <a:pt x="2026244" y="977319"/>
                  </a:cubicBezTo>
                  <a:cubicBezTo>
                    <a:pt x="2024996" y="979809"/>
                    <a:pt x="2022504" y="981055"/>
                    <a:pt x="2021256" y="981055"/>
                  </a:cubicBezTo>
                  <a:cubicBezTo>
                    <a:pt x="1992582" y="976073"/>
                    <a:pt x="1965154" y="964865"/>
                    <a:pt x="1935234" y="968601"/>
                  </a:cubicBezTo>
                  <a:cubicBezTo>
                    <a:pt x="1924012" y="969846"/>
                    <a:pt x="1927752" y="952411"/>
                    <a:pt x="1935234" y="942448"/>
                  </a:cubicBezTo>
                  <a:cubicBezTo>
                    <a:pt x="1958920" y="912558"/>
                    <a:pt x="1950194" y="882669"/>
                    <a:pt x="1915286" y="873951"/>
                  </a:cubicBezTo>
                  <a:cubicBezTo>
                    <a:pt x="1897832" y="868969"/>
                    <a:pt x="1885364" y="860252"/>
                    <a:pt x="1869158" y="854025"/>
                  </a:cubicBezTo>
                  <a:cubicBezTo>
                    <a:pt x="1860430" y="851534"/>
                    <a:pt x="1849210" y="851534"/>
                    <a:pt x="1855444" y="866479"/>
                  </a:cubicBezTo>
                  <a:cubicBezTo>
                    <a:pt x="1862924" y="881423"/>
                    <a:pt x="1866664" y="903840"/>
                    <a:pt x="1882872" y="910068"/>
                  </a:cubicBezTo>
                  <a:cubicBezTo>
                    <a:pt x="1922766" y="923767"/>
                    <a:pt x="1915286" y="961129"/>
                    <a:pt x="1926506" y="989773"/>
                  </a:cubicBezTo>
                  <a:cubicBezTo>
                    <a:pt x="1935234" y="1012190"/>
                    <a:pt x="1922766" y="1029625"/>
                    <a:pt x="1897832" y="1030871"/>
                  </a:cubicBezTo>
                  <a:cubicBezTo>
                    <a:pt x="1864170" y="1030871"/>
                    <a:pt x="1849210" y="1043325"/>
                    <a:pt x="1842976" y="1079441"/>
                  </a:cubicBezTo>
                  <a:cubicBezTo>
                    <a:pt x="1835496" y="1131748"/>
                    <a:pt x="1820536" y="1185300"/>
                    <a:pt x="1808068" y="1236361"/>
                  </a:cubicBezTo>
                  <a:cubicBezTo>
                    <a:pt x="1798094" y="1274968"/>
                    <a:pt x="1764434" y="1291158"/>
                    <a:pt x="1732018" y="1302367"/>
                  </a:cubicBezTo>
                  <a:cubicBezTo>
                    <a:pt x="1699604" y="1313575"/>
                    <a:pt x="1665942" y="1321048"/>
                    <a:pt x="1632282" y="1328520"/>
                  </a:cubicBezTo>
                  <a:cubicBezTo>
                    <a:pt x="1607348" y="1334747"/>
                    <a:pt x="1588646" y="1326029"/>
                    <a:pt x="1572440" y="1304857"/>
                  </a:cubicBezTo>
                  <a:cubicBezTo>
                    <a:pt x="1540024" y="1261269"/>
                    <a:pt x="1511350" y="1215189"/>
                    <a:pt x="1501376" y="1160392"/>
                  </a:cubicBezTo>
                  <a:cubicBezTo>
                    <a:pt x="1498882" y="1150429"/>
                    <a:pt x="1497636" y="1150429"/>
                    <a:pt x="1480182" y="1144202"/>
                  </a:cubicBezTo>
                  <a:cubicBezTo>
                    <a:pt x="1488910" y="1150429"/>
                    <a:pt x="1498882" y="1155410"/>
                    <a:pt x="1502624" y="1167864"/>
                  </a:cubicBezTo>
                  <a:cubicBezTo>
                    <a:pt x="1507610" y="1180318"/>
                    <a:pt x="1503870" y="1191527"/>
                    <a:pt x="1496390" y="1201490"/>
                  </a:cubicBezTo>
                  <a:cubicBezTo>
                    <a:pt x="1490156" y="1208962"/>
                    <a:pt x="1486416" y="1218925"/>
                    <a:pt x="1491402" y="1228888"/>
                  </a:cubicBezTo>
                  <a:cubicBezTo>
                    <a:pt x="1502624" y="1255042"/>
                    <a:pt x="1486416" y="1282440"/>
                    <a:pt x="1497636" y="1309839"/>
                  </a:cubicBezTo>
                  <a:cubicBezTo>
                    <a:pt x="1503870" y="1326029"/>
                    <a:pt x="1485170" y="1337238"/>
                    <a:pt x="1468962" y="1337238"/>
                  </a:cubicBezTo>
                  <a:cubicBezTo>
                    <a:pt x="1457742" y="1338483"/>
                    <a:pt x="1447768" y="1338483"/>
                    <a:pt x="1440288" y="1349692"/>
                  </a:cubicBezTo>
                  <a:cubicBezTo>
                    <a:pt x="1430314" y="1364636"/>
                    <a:pt x="1419094" y="1377090"/>
                    <a:pt x="1446520" y="1384563"/>
                  </a:cubicBezTo>
                  <a:cubicBezTo>
                    <a:pt x="1460234" y="1388299"/>
                    <a:pt x="1467716" y="1398262"/>
                    <a:pt x="1463974" y="1411961"/>
                  </a:cubicBezTo>
                  <a:cubicBezTo>
                    <a:pt x="1456494" y="1434379"/>
                    <a:pt x="1485170" y="1461777"/>
                    <a:pt x="1449014" y="1476722"/>
                  </a:cubicBezTo>
                  <a:cubicBezTo>
                    <a:pt x="1461482" y="1485440"/>
                    <a:pt x="1482676" y="1481703"/>
                    <a:pt x="1478936" y="1501630"/>
                  </a:cubicBezTo>
                  <a:cubicBezTo>
                    <a:pt x="1476442" y="1517820"/>
                    <a:pt x="1466468" y="1526538"/>
                    <a:pt x="1452754" y="1532765"/>
                  </a:cubicBezTo>
                  <a:cubicBezTo>
                    <a:pt x="1434054" y="1540237"/>
                    <a:pt x="1415354" y="1536501"/>
                    <a:pt x="1396652" y="1540237"/>
                  </a:cubicBezTo>
                  <a:cubicBezTo>
                    <a:pt x="1386678" y="1542728"/>
                    <a:pt x="1371718" y="1542728"/>
                    <a:pt x="1374212" y="1558918"/>
                  </a:cubicBezTo>
                  <a:cubicBezTo>
                    <a:pt x="1377952" y="1573863"/>
                    <a:pt x="1389172" y="1571372"/>
                    <a:pt x="1401640" y="1567636"/>
                  </a:cubicBezTo>
                  <a:cubicBezTo>
                    <a:pt x="1412860" y="1562654"/>
                    <a:pt x="1426574" y="1562654"/>
                    <a:pt x="1430314" y="1577599"/>
                  </a:cubicBezTo>
                  <a:cubicBezTo>
                    <a:pt x="1434054" y="1591298"/>
                    <a:pt x="1424080" y="1602507"/>
                    <a:pt x="1411612" y="1604998"/>
                  </a:cubicBezTo>
                  <a:cubicBezTo>
                    <a:pt x="1382938" y="1608734"/>
                    <a:pt x="1360498" y="1622433"/>
                    <a:pt x="1340550" y="1642359"/>
                  </a:cubicBezTo>
                  <a:cubicBezTo>
                    <a:pt x="1324342" y="1658550"/>
                    <a:pt x="1309382" y="1641114"/>
                    <a:pt x="1289434" y="1631151"/>
                  </a:cubicBezTo>
                  <a:cubicBezTo>
                    <a:pt x="1296916" y="1656059"/>
                    <a:pt x="1304396" y="1667267"/>
                    <a:pt x="1328084" y="1659795"/>
                  </a:cubicBezTo>
                  <a:cubicBezTo>
                    <a:pt x="1334316" y="1658550"/>
                    <a:pt x="1340550" y="1656059"/>
                    <a:pt x="1348030" y="1656059"/>
                  </a:cubicBezTo>
                  <a:cubicBezTo>
                    <a:pt x="1356758" y="1657304"/>
                    <a:pt x="1366732" y="1659795"/>
                    <a:pt x="1369224" y="1667267"/>
                  </a:cubicBezTo>
                  <a:cubicBezTo>
                    <a:pt x="1382938" y="1695911"/>
                    <a:pt x="1353018" y="1707120"/>
                    <a:pt x="1343044" y="1725801"/>
                  </a:cubicBezTo>
                  <a:cubicBezTo>
                    <a:pt x="1336810" y="1739500"/>
                    <a:pt x="1323096" y="1741991"/>
                    <a:pt x="1309382" y="1732028"/>
                  </a:cubicBezTo>
                  <a:cubicBezTo>
                    <a:pt x="1304396" y="1727046"/>
                    <a:pt x="1300656" y="1722065"/>
                    <a:pt x="1294422" y="1718328"/>
                  </a:cubicBezTo>
                  <a:cubicBezTo>
                    <a:pt x="1262008" y="1697157"/>
                    <a:pt x="1224606" y="1707120"/>
                    <a:pt x="1212138" y="1744482"/>
                  </a:cubicBezTo>
                  <a:cubicBezTo>
                    <a:pt x="1203412" y="1768144"/>
                    <a:pt x="1187204" y="1769390"/>
                    <a:pt x="1167256" y="1760672"/>
                  </a:cubicBezTo>
                  <a:cubicBezTo>
                    <a:pt x="1134842" y="1746973"/>
                    <a:pt x="1133596" y="1748218"/>
                    <a:pt x="1107414" y="1750709"/>
                  </a:cubicBezTo>
                  <a:cubicBezTo>
                    <a:pt x="1107414" y="1761917"/>
                    <a:pt x="1117388" y="1765653"/>
                    <a:pt x="1122376" y="1771880"/>
                  </a:cubicBezTo>
                  <a:cubicBezTo>
                    <a:pt x="1143570" y="1799279"/>
                    <a:pt x="1147310" y="1834150"/>
                    <a:pt x="1129856" y="1862794"/>
                  </a:cubicBezTo>
                  <a:cubicBezTo>
                    <a:pt x="1118634" y="1880230"/>
                    <a:pt x="1124868" y="1891438"/>
                    <a:pt x="1133596" y="1905138"/>
                  </a:cubicBezTo>
                  <a:cubicBezTo>
                    <a:pt x="1142322" y="1918837"/>
                    <a:pt x="1153542" y="1925064"/>
                    <a:pt x="1169750" y="1920082"/>
                  </a:cubicBezTo>
                  <a:cubicBezTo>
                    <a:pt x="1175984" y="1918837"/>
                    <a:pt x="1179724" y="1916346"/>
                    <a:pt x="1185958" y="1916346"/>
                  </a:cubicBezTo>
                  <a:cubicBezTo>
                    <a:pt x="1200918" y="1913855"/>
                    <a:pt x="1212138" y="1918837"/>
                    <a:pt x="1219618" y="1932536"/>
                  </a:cubicBezTo>
                  <a:cubicBezTo>
                    <a:pt x="1225852" y="1942499"/>
                    <a:pt x="1222112" y="1952463"/>
                    <a:pt x="1215878" y="1962426"/>
                  </a:cubicBezTo>
                  <a:cubicBezTo>
                    <a:pt x="1209646" y="1971144"/>
                    <a:pt x="1197178" y="1979861"/>
                    <a:pt x="1200918" y="1991070"/>
                  </a:cubicBezTo>
                  <a:cubicBezTo>
                    <a:pt x="1207152" y="2023450"/>
                    <a:pt x="1192192" y="2032168"/>
                    <a:pt x="1163516" y="2034659"/>
                  </a:cubicBezTo>
                  <a:cubicBezTo>
                    <a:pt x="1141076" y="2037149"/>
                    <a:pt x="1128608" y="2053340"/>
                    <a:pt x="1114894" y="2070775"/>
                  </a:cubicBezTo>
                  <a:cubicBezTo>
                    <a:pt x="1106168" y="2081984"/>
                    <a:pt x="1106168" y="2089456"/>
                    <a:pt x="1118634" y="2098174"/>
                  </a:cubicBezTo>
                  <a:cubicBezTo>
                    <a:pt x="1137336" y="2109382"/>
                    <a:pt x="1143570" y="2128063"/>
                    <a:pt x="1147310" y="2147990"/>
                  </a:cubicBezTo>
                  <a:cubicBezTo>
                    <a:pt x="1151050" y="2166670"/>
                    <a:pt x="1158530" y="2180370"/>
                    <a:pt x="1183464" y="2189088"/>
                  </a:cubicBezTo>
                  <a:cubicBezTo>
                    <a:pt x="1151050" y="2130554"/>
                    <a:pt x="1184710" y="2085720"/>
                    <a:pt x="1199672" y="2037149"/>
                  </a:cubicBezTo>
                  <a:cubicBezTo>
                    <a:pt x="1202164" y="2024695"/>
                    <a:pt x="1207152" y="2008505"/>
                    <a:pt x="1224606" y="2012242"/>
                  </a:cubicBezTo>
                  <a:cubicBezTo>
                    <a:pt x="1240812" y="2017223"/>
                    <a:pt x="1237072" y="2033413"/>
                    <a:pt x="1232086" y="2045867"/>
                  </a:cubicBezTo>
                  <a:cubicBezTo>
                    <a:pt x="1223358" y="2075757"/>
                    <a:pt x="1235826" y="2100665"/>
                    <a:pt x="1248294" y="2124327"/>
                  </a:cubicBezTo>
                  <a:cubicBezTo>
                    <a:pt x="1275722" y="2181615"/>
                    <a:pt x="1270734" y="2202787"/>
                    <a:pt x="1220866" y="2238903"/>
                  </a:cubicBezTo>
                  <a:cubicBezTo>
                    <a:pt x="1197178" y="2253848"/>
                    <a:pt x="1189698" y="2275020"/>
                    <a:pt x="1197178" y="2301173"/>
                  </a:cubicBezTo>
                  <a:cubicBezTo>
                    <a:pt x="1207152" y="2333553"/>
                    <a:pt x="1214632" y="2365934"/>
                    <a:pt x="1213386" y="2398314"/>
                  </a:cubicBezTo>
                  <a:cubicBezTo>
                    <a:pt x="1213386" y="2410768"/>
                    <a:pt x="1217126" y="2423222"/>
                    <a:pt x="1223358" y="2433185"/>
                  </a:cubicBezTo>
                  <a:cubicBezTo>
                    <a:pt x="1238320" y="2454357"/>
                    <a:pt x="1248294" y="2476774"/>
                    <a:pt x="1248294" y="2502927"/>
                  </a:cubicBezTo>
                  <a:cubicBezTo>
                    <a:pt x="1248294" y="2515381"/>
                    <a:pt x="1254526" y="2527835"/>
                    <a:pt x="1265748" y="2534062"/>
                  </a:cubicBezTo>
                  <a:cubicBezTo>
                    <a:pt x="1290682" y="2550252"/>
                    <a:pt x="1314370" y="2572669"/>
                    <a:pt x="1345538" y="2581387"/>
                  </a:cubicBezTo>
                  <a:cubicBezTo>
                    <a:pt x="1356758" y="2587614"/>
                    <a:pt x="1369224" y="2593841"/>
                    <a:pt x="1375458" y="2605049"/>
                  </a:cubicBezTo>
                  <a:cubicBezTo>
                    <a:pt x="1397900" y="2641166"/>
                    <a:pt x="1434054" y="2661092"/>
                    <a:pt x="1470208" y="2681018"/>
                  </a:cubicBezTo>
                  <a:cubicBezTo>
                    <a:pt x="1496390" y="2695963"/>
                    <a:pt x="1503870" y="2717135"/>
                    <a:pt x="1503870" y="2744533"/>
                  </a:cubicBezTo>
                  <a:cubicBezTo>
                    <a:pt x="1501376" y="2773177"/>
                    <a:pt x="1480182" y="2781895"/>
                    <a:pt x="1457742" y="2788122"/>
                  </a:cubicBezTo>
                  <a:cubicBezTo>
                    <a:pt x="1444028" y="2791858"/>
                    <a:pt x="1429066" y="2795595"/>
                    <a:pt x="1419094" y="2805558"/>
                  </a:cubicBezTo>
                  <a:cubicBezTo>
                    <a:pt x="1411612" y="2813030"/>
                    <a:pt x="1401640" y="2822993"/>
                    <a:pt x="1409120" y="2831711"/>
                  </a:cubicBezTo>
                  <a:cubicBezTo>
                    <a:pt x="1432808" y="2860355"/>
                    <a:pt x="1412860" y="2888999"/>
                    <a:pt x="1409120" y="2916398"/>
                  </a:cubicBezTo>
                  <a:cubicBezTo>
                    <a:pt x="1407872" y="2928852"/>
                    <a:pt x="1397900" y="2943797"/>
                    <a:pt x="1419094" y="2947533"/>
                  </a:cubicBezTo>
                  <a:cubicBezTo>
                    <a:pt x="1440288" y="2952514"/>
                    <a:pt x="1444028" y="2936324"/>
                    <a:pt x="1445274" y="2918889"/>
                  </a:cubicBezTo>
                  <a:cubicBezTo>
                    <a:pt x="1446520" y="2881527"/>
                    <a:pt x="1467716" y="2860355"/>
                    <a:pt x="1501376" y="2862846"/>
                  </a:cubicBezTo>
                  <a:cubicBezTo>
                    <a:pt x="1520078" y="2865337"/>
                    <a:pt x="1532544" y="2872809"/>
                    <a:pt x="1522570" y="2892735"/>
                  </a:cubicBezTo>
                  <a:cubicBezTo>
                    <a:pt x="1515090" y="2905189"/>
                    <a:pt x="1517584" y="2912662"/>
                    <a:pt x="1530050" y="2918889"/>
                  </a:cubicBezTo>
                  <a:cubicBezTo>
                    <a:pt x="1531298" y="2920134"/>
                    <a:pt x="1535038" y="2921379"/>
                    <a:pt x="1535038" y="2922625"/>
                  </a:cubicBezTo>
                  <a:cubicBezTo>
                    <a:pt x="1540024" y="2957496"/>
                    <a:pt x="1569946" y="2982404"/>
                    <a:pt x="1568698" y="3018520"/>
                  </a:cubicBezTo>
                  <a:cubicBezTo>
                    <a:pt x="1568698" y="3025993"/>
                    <a:pt x="1568698" y="3032220"/>
                    <a:pt x="1568698" y="3038447"/>
                  </a:cubicBezTo>
                  <a:cubicBezTo>
                    <a:pt x="1577426" y="3077054"/>
                    <a:pt x="1576180" y="3077054"/>
                    <a:pt x="1538778" y="3070827"/>
                  </a:cubicBezTo>
                  <a:cubicBezTo>
                    <a:pt x="1482676" y="3062109"/>
                    <a:pt x="1426574" y="3044673"/>
                    <a:pt x="1367978" y="3055882"/>
                  </a:cubicBezTo>
                  <a:cubicBezTo>
                    <a:pt x="1358004" y="3057127"/>
                    <a:pt x="1349278" y="3052146"/>
                    <a:pt x="1343044" y="3042183"/>
                  </a:cubicBezTo>
                  <a:cubicBezTo>
                    <a:pt x="1339304" y="3035956"/>
                    <a:pt x="1333070" y="3025993"/>
                    <a:pt x="1323096" y="3033465"/>
                  </a:cubicBezTo>
                  <a:cubicBezTo>
                    <a:pt x="1314370" y="3038447"/>
                    <a:pt x="1311876" y="3047164"/>
                    <a:pt x="1313122" y="3055882"/>
                  </a:cubicBezTo>
                  <a:cubicBezTo>
                    <a:pt x="1313122" y="3065845"/>
                    <a:pt x="1318110" y="3075808"/>
                    <a:pt x="1318110" y="3084526"/>
                  </a:cubicBezTo>
                  <a:cubicBezTo>
                    <a:pt x="1319356" y="3114416"/>
                    <a:pt x="1303148" y="3126870"/>
                    <a:pt x="1275722" y="3116906"/>
                  </a:cubicBezTo>
                  <a:cubicBezTo>
                    <a:pt x="1250786" y="3105698"/>
                    <a:pt x="1220866" y="3100716"/>
                    <a:pt x="1195932" y="3087017"/>
                  </a:cubicBezTo>
                  <a:cubicBezTo>
                    <a:pt x="1172244" y="3075808"/>
                    <a:pt x="1156036" y="3079545"/>
                    <a:pt x="1144816" y="3103207"/>
                  </a:cubicBezTo>
                  <a:cubicBezTo>
                    <a:pt x="1134842" y="3123133"/>
                    <a:pt x="1123622" y="3140569"/>
                    <a:pt x="1108662" y="3155514"/>
                  </a:cubicBezTo>
                  <a:cubicBezTo>
                    <a:pt x="1101180" y="3161741"/>
                    <a:pt x="1096194" y="3171704"/>
                    <a:pt x="1094948" y="3181667"/>
                  </a:cubicBezTo>
                  <a:cubicBezTo>
                    <a:pt x="1089960" y="3221520"/>
                    <a:pt x="1073754" y="3253900"/>
                    <a:pt x="1028872" y="3270090"/>
                  </a:cubicBezTo>
                  <a:cubicBezTo>
                    <a:pt x="1045078" y="3286280"/>
                    <a:pt x="1060040" y="3280053"/>
                    <a:pt x="1073754" y="3275071"/>
                  </a:cubicBezTo>
                  <a:cubicBezTo>
                    <a:pt x="1088714" y="3267599"/>
                    <a:pt x="1104922" y="3267599"/>
                    <a:pt x="1121128" y="3275071"/>
                  </a:cubicBezTo>
                  <a:cubicBezTo>
                    <a:pt x="1142322" y="3287525"/>
                    <a:pt x="1167256" y="3285035"/>
                    <a:pt x="1187204" y="3273826"/>
                  </a:cubicBezTo>
                  <a:cubicBezTo>
                    <a:pt x="1209646" y="3260127"/>
                    <a:pt x="1230840" y="3255145"/>
                    <a:pt x="1260760" y="3270090"/>
                  </a:cubicBezTo>
                  <a:cubicBezTo>
                    <a:pt x="1254526" y="3247673"/>
                    <a:pt x="1242060" y="3241446"/>
                    <a:pt x="1229592" y="3236464"/>
                  </a:cubicBezTo>
                  <a:cubicBezTo>
                    <a:pt x="1199672" y="3224010"/>
                    <a:pt x="1189698" y="3197857"/>
                    <a:pt x="1185958" y="3170458"/>
                  </a:cubicBezTo>
                  <a:cubicBezTo>
                    <a:pt x="1179724" y="3135587"/>
                    <a:pt x="1209646" y="3110679"/>
                    <a:pt x="1245800" y="3118152"/>
                  </a:cubicBezTo>
                  <a:cubicBezTo>
                    <a:pt x="1269488" y="3123133"/>
                    <a:pt x="1289434" y="3135587"/>
                    <a:pt x="1315616" y="3133096"/>
                  </a:cubicBezTo>
                  <a:cubicBezTo>
                    <a:pt x="1334316" y="3130606"/>
                    <a:pt x="1336810" y="3146796"/>
                    <a:pt x="1326836" y="3162986"/>
                  </a:cubicBezTo>
                  <a:cubicBezTo>
                    <a:pt x="1304396" y="3201593"/>
                    <a:pt x="1309382" y="3233973"/>
                    <a:pt x="1341796" y="3262618"/>
                  </a:cubicBezTo>
                  <a:cubicBezTo>
                    <a:pt x="1367978" y="3286280"/>
                    <a:pt x="1385432" y="3321151"/>
                    <a:pt x="1426574" y="3324887"/>
                  </a:cubicBezTo>
                  <a:cubicBezTo>
                    <a:pt x="1439040" y="3326133"/>
                    <a:pt x="1444028" y="3341077"/>
                    <a:pt x="1447768" y="3352286"/>
                  </a:cubicBezTo>
                  <a:cubicBezTo>
                    <a:pt x="1458988" y="3383421"/>
                    <a:pt x="1473948" y="3409574"/>
                    <a:pt x="1500130" y="3431991"/>
                  </a:cubicBezTo>
                  <a:cubicBezTo>
                    <a:pt x="1526310" y="3454408"/>
                    <a:pt x="1521324" y="3490525"/>
                    <a:pt x="1526310" y="3520414"/>
                  </a:cubicBezTo>
                  <a:cubicBezTo>
                    <a:pt x="1532544" y="3549058"/>
                    <a:pt x="1535038" y="3552794"/>
                    <a:pt x="1561218" y="3540340"/>
                  </a:cubicBezTo>
                  <a:cubicBezTo>
                    <a:pt x="1588646" y="3527887"/>
                    <a:pt x="1602360" y="3530377"/>
                    <a:pt x="1614828" y="3557776"/>
                  </a:cubicBezTo>
                  <a:cubicBezTo>
                    <a:pt x="1637268" y="3602610"/>
                    <a:pt x="1664696" y="3646199"/>
                    <a:pt x="1658462" y="3698506"/>
                  </a:cubicBezTo>
                  <a:cubicBezTo>
                    <a:pt x="1655968" y="3712205"/>
                    <a:pt x="1664696" y="3722168"/>
                    <a:pt x="1674670" y="3730886"/>
                  </a:cubicBezTo>
                  <a:cubicBezTo>
                    <a:pt x="1693370" y="3745831"/>
                    <a:pt x="1698358" y="3763266"/>
                    <a:pt x="1689630" y="3785683"/>
                  </a:cubicBezTo>
                  <a:cubicBezTo>
                    <a:pt x="1682150" y="3809346"/>
                    <a:pt x="1680904" y="3833008"/>
                    <a:pt x="1689630" y="3856671"/>
                  </a:cubicBezTo>
                  <a:cubicBezTo>
                    <a:pt x="1692124" y="3861652"/>
                    <a:pt x="1694618" y="3866634"/>
                    <a:pt x="1693370" y="3869125"/>
                  </a:cubicBezTo>
                  <a:cubicBezTo>
                    <a:pt x="1668436" y="3920186"/>
                    <a:pt x="1703344" y="3970002"/>
                    <a:pt x="1693370" y="4019817"/>
                  </a:cubicBezTo>
                  <a:cubicBezTo>
                    <a:pt x="1690878" y="4036007"/>
                    <a:pt x="1697110" y="4043480"/>
                    <a:pt x="1712072" y="4049707"/>
                  </a:cubicBezTo>
                  <a:cubicBezTo>
                    <a:pt x="1725786" y="4055934"/>
                    <a:pt x="1739498" y="4065897"/>
                    <a:pt x="1753212" y="4050952"/>
                  </a:cubicBezTo>
                  <a:cubicBezTo>
                    <a:pt x="1770666" y="4033517"/>
                    <a:pt x="1781888" y="4038498"/>
                    <a:pt x="1788120" y="4059670"/>
                  </a:cubicBezTo>
                  <a:cubicBezTo>
                    <a:pt x="1791860" y="4073369"/>
                    <a:pt x="1798094" y="4083332"/>
                    <a:pt x="1811808" y="4085823"/>
                  </a:cubicBezTo>
                  <a:cubicBezTo>
                    <a:pt x="1839236" y="4092050"/>
                    <a:pt x="1862924" y="4102013"/>
                    <a:pt x="1884118" y="4121940"/>
                  </a:cubicBezTo>
                  <a:cubicBezTo>
                    <a:pt x="1899078" y="4135639"/>
                    <a:pt x="1917780" y="4120694"/>
                    <a:pt x="1922766" y="4093296"/>
                  </a:cubicBezTo>
                  <a:cubicBezTo>
                    <a:pt x="1931492" y="4037253"/>
                    <a:pt x="1945206" y="3982456"/>
                    <a:pt x="1943960" y="3925167"/>
                  </a:cubicBezTo>
                  <a:cubicBezTo>
                    <a:pt x="1942714" y="3903996"/>
                    <a:pt x="1955180" y="3885315"/>
                    <a:pt x="1970142" y="3870370"/>
                  </a:cubicBezTo>
                  <a:cubicBezTo>
                    <a:pt x="1985102" y="3855425"/>
                    <a:pt x="2002556" y="3857916"/>
                    <a:pt x="2006296" y="3876597"/>
                  </a:cubicBezTo>
                  <a:cubicBezTo>
                    <a:pt x="2013776" y="3912713"/>
                    <a:pt x="2039958" y="3950075"/>
                    <a:pt x="2003802" y="3987437"/>
                  </a:cubicBezTo>
                  <a:cubicBezTo>
                    <a:pt x="1987596" y="4006118"/>
                    <a:pt x="1993828" y="4028535"/>
                    <a:pt x="2013776" y="4043480"/>
                  </a:cubicBezTo>
                  <a:cubicBezTo>
                    <a:pt x="2056164" y="4077106"/>
                    <a:pt x="2081098" y="4125676"/>
                    <a:pt x="2113514" y="4168019"/>
                  </a:cubicBezTo>
                  <a:cubicBezTo>
                    <a:pt x="2124734" y="4180473"/>
                    <a:pt x="2135954" y="4191682"/>
                    <a:pt x="2149668" y="4200400"/>
                  </a:cubicBezTo>
                  <a:cubicBezTo>
                    <a:pt x="2172108" y="4214099"/>
                    <a:pt x="2183330" y="4232780"/>
                    <a:pt x="2169616" y="4258933"/>
                  </a:cubicBezTo>
                  <a:cubicBezTo>
                    <a:pt x="2157148" y="4280105"/>
                    <a:pt x="2164628" y="4297540"/>
                    <a:pt x="2184576" y="4308749"/>
                  </a:cubicBezTo>
                  <a:cubicBezTo>
                    <a:pt x="2214498" y="4323694"/>
                    <a:pt x="2231952" y="4339884"/>
                    <a:pt x="2214498" y="4376000"/>
                  </a:cubicBezTo>
                  <a:cubicBezTo>
                    <a:pt x="2204524" y="4394681"/>
                    <a:pt x="2229458" y="4413362"/>
                    <a:pt x="2218238" y="4437025"/>
                  </a:cubicBezTo>
                  <a:cubicBezTo>
                    <a:pt x="2235692" y="4430798"/>
                    <a:pt x="2250652" y="4427061"/>
                    <a:pt x="2265612" y="4432043"/>
                  </a:cubicBezTo>
                  <a:cubicBezTo>
                    <a:pt x="2280574" y="4438270"/>
                    <a:pt x="2290546" y="4449478"/>
                    <a:pt x="2298028" y="4463178"/>
                  </a:cubicBezTo>
                  <a:cubicBezTo>
                    <a:pt x="2308000" y="4479368"/>
                    <a:pt x="2308000" y="4493067"/>
                    <a:pt x="2299274" y="4509257"/>
                  </a:cubicBezTo>
                  <a:cubicBezTo>
                    <a:pt x="2276832" y="4550356"/>
                    <a:pt x="2278080" y="4550356"/>
                    <a:pt x="2309248" y="4583981"/>
                  </a:cubicBezTo>
                  <a:cubicBezTo>
                    <a:pt x="2316728" y="4592699"/>
                    <a:pt x="2324208" y="4602662"/>
                    <a:pt x="2316728" y="4612625"/>
                  </a:cubicBezTo>
                  <a:lnTo>
                    <a:pt x="2302092" y="4618320"/>
                  </a:lnTo>
                  <a:lnTo>
                    <a:pt x="2301660" y="4618229"/>
                  </a:lnTo>
                  <a:lnTo>
                    <a:pt x="2288054" y="4610134"/>
                  </a:lnTo>
                  <a:cubicBezTo>
                    <a:pt x="2281820" y="4605153"/>
                    <a:pt x="2275586" y="4600171"/>
                    <a:pt x="2266860" y="4610134"/>
                  </a:cubicBezTo>
                  <a:cubicBezTo>
                    <a:pt x="2270600" y="4620098"/>
                    <a:pt x="2280574" y="4613871"/>
                    <a:pt x="2286806" y="4615116"/>
                  </a:cubicBezTo>
                  <a:lnTo>
                    <a:pt x="2301660" y="4618229"/>
                  </a:lnTo>
                  <a:lnTo>
                    <a:pt x="2301922" y="4618385"/>
                  </a:lnTo>
                  <a:lnTo>
                    <a:pt x="2302092" y="4618320"/>
                  </a:lnTo>
                  <a:lnTo>
                    <a:pt x="2331376" y="4624457"/>
                  </a:lnTo>
                  <a:cubicBezTo>
                    <a:pt x="2345402" y="4629438"/>
                    <a:pt x="2357870" y="4638156"/>
                    <a:pt x="2366596" y="4656214"/>
                  </a:cubicBezTo>
                  <a:cubicBezTo>
                    <a:pt x="2375324" y="4673650"/>
                    <a:pt x="2391530" y="4671159"/>
                    <a:pt x="2401504" y="4653723"/>
                  </a:cubicBezTo>
                  <a:cubicBezTo>
                    <a:pt x="2408984" y="4640024"/>
                    <a:pt x="2413972" y="4627570"/>
                    <a:pt x="2418958" y="4613871"/>
                  </a:cubicBezTo>
                  <a:cubicBezTo>
                    <a:pt x="2437660" y="4571527"/>
                    <a:pt x="2478800" y="4556582"/>
                    <a:pt x="2542384" y="4570282"/>
                  </a:cubicBezTo>
                  <a:cubicBezTo>
                    <a:pt x="2563578" y="4575263"/>
                    <a:pt x="2577292" y="4577754"/>
                    <a:pt x="2588512" y="4554092"/>
                  </a:cubicBezTo>
                  <a:cubicBezTo>
                    <a:pt x="2597238" y="4534165"/>
                    <a:pt x="2620926" y="4539147"/>
                    <a:pt x="2644614" y="4562809"/>
                  </a:cubicBezTo>
                  <a:cubicBezTo>
                    <a:pt x="2635886" y="4526693"/>
                    <a:pt x="2650848" y="4481859"/>
                    <a:pt x="2687002" y="4456951"/>
                  </a:cubicBezTo>
                  <a:cubicBezTo>
                    <a:pt x="2715676" y="4438270"/>
                    <a:pt x="2745598" y="4420834"/>
                    <a:pt x="2781752" y="4423325"/>
                  </a:cubicBezTo>
                  <a:cubicBezTo>
                    <a:pt x="2806686" y="4425816"/>
                    <a:pt x="2827880" y="4418344"/>
                    <a:pt x="2845334" y="4400908"/>
                  </a:cubicBezTo>
                  <a:cubicBezTo>
                    <a:pt x="2859048" y="4388454"/>
                    <a:pt x="2872762" y="4380982"/>
                    <a:pt x="2892710" y="4389700"/>
                  </a:cubicBezTo>
                  <a:cubicBezTo>
                    <a:pt x="2901436" y="4393436"/>
                    <a:pt x="2910164" y="4392190"/>
                    <a:pt x="2917644" y="4385963"/>
                  </a:cubicBezTo>
                  <a:cubicBezTo>
                    <a:pt x="2937592" y="4369773"/>
                    <a:pt x="2943826" y="4382227"/>
                    <a:pt x="2950058" y="4398417"/>
                  </a:cubicBezTo>
                  <a:cubicBezTo>
                    <a:pt x="2957540" y="4422080"/>
                    <a:pt x="2970006" y="4418344"/>
                    <a:pt x="2987460" y="4408380"/>
                  </a:cubicBezTo>
                  <a:cubicBezTo>
                    <a:pt x="3028602" y="4382227"/>
                    <a:pt x="3070990" y="4367282"/>
                    <a:pt x="3119612" y="4390945"/>
                  </a:cubicBezTo>
                  <a:cubicBezTo>
                    <a:pt x="3138312" y="4398417"/>
                    <a:pt x="3158260" y="4388454"/>
                    <a:pt x="3178208" y="4394681"/>
                  </a:cubicBezTo>
                  <a:cubicBezTo>
                    <a:pt x="3204388" y="4403399"/>
                    <a:pt x="3208128" y="4373509"/>
                    <a:pt x="3221842" y="4362301"/>
                  </a:cubicBezTo>
                  <a:cubicBezTo>
                    <a:pt x="3243036" y="4343620"/>
                    <a:pt x="3261738" y="4324939"/>
                    <a:pt x="3277944" y="4298786"/>
                  </a:cubicBezTo>
                  <a:cubicBezTo>
                    <a:pt x="3289166" y="4278859"/>
                    <a:pt x="3349008" y="4273878"/>
                    <a:pt x="3368954" y="4290068"/>
                  </a:cubicBezTo>
                  <a:cubicBezTo>
                    <a:pt x="3387656" y="4305013"/>
                    <a:pt x="3395136" y="4298786"/>
                    <a:pt x="3405110" y="4282596"/>
                  </a:cubicBezTo>
                  <a:cubicBezTo>
                    <a:pt x="3411344" y="4273878"/>
                    <a:pt x="3417576" y="4266405"/>
                    <a:pt x="3425058" y="4261424"/>
                  </a:cubicBezTo>
                  <a:cubicBezTo>
                    <a:pt x="3436278" y="4253952"/>
                    <a:pt x="3437524" y="4247725"/>
                    <a:pt x="3435030" y="4234025"/>
                  </a:cubicBezTo>
                  <a:cubicBezTo>
                    <a:pt x="3425058" y="4191682"/>
                    <a:pt x="3451238" y="4169265"/>
                    <a:pt x="3492380" y="4184209"/>
                  </a:cubicBezTo>
                  <a:cubicBezTo>
                    <a:pt x="3508586" y="4189191"/>
                    <a:pt x="3522300" y="4187946"/>
                    <a:pt x="3537262" y="4180473"/>
                  </a:cubicBezTo>
                  <a:cubicBezTo>
                    <a:pt x="3565936" y="4165529"/>
                    <a:pt x="3589624" y="4146848"/>
                    <a:pt x="3613312" y="4123185"/>
                  </a:cubicBezTo>
                  <a:cubicBezTo>
                    <a:pt x="3625778" y="4110731"/>
                    <a:pt x="3636998" y="4097032"/>
                    <a:pt x="3654452" y="4090805"/>
                  </a:cubicBezTo>
                  <a:cubicBezTo>
                    <a:pt x="3680634" y="4079596"/>
                    <a:pt x="3695594" y="4087069"/>
                    <a:pt x="3706814" y="4113222"/>
                  </a:cubicBezTo>
                  <a:cubicBezTo>
                    <a:pt x="3726762" y="4158056"/>
                    <a:pt x="3737982" y="4206627"/>
                    <a:pt x="3736736" y="4261424"/>
                  </a:cubicBezTo>
                  <a:cubicBezTo>
                    <a:pt x="3754190" y="4240252"/>
                    <a:pt x="3772890" y="4227798"/>
                    <a:pt x="3797824" y="4227798"/>
                  </a:cubicBezTo>
                  <a:cubicBezTo>
                    <a:pt x="3812786" y="4227798"/>
                    <a:pt x="3824006" y="4232780"/>
                    <a:pt x="3831486" y="4245234"/>
                  </a:cubicBezTo>
                  <a:cubicBezTo>
                    <a:pt x="3838966" y="4258933"/>
                    <a:pt x="3837720" y="4271387"/>
                    <a:pt x="3826500" y="4281350"/>
                  </a:cubicBezTo>
                  <a:cubicBezTo>
                    <a:pt x="3804058" y="4303767"/>
                    <a:pt x="3797824" y="4332411"/>
                    <a:pt x="3791592" y="4362301"/>
                  </a:cubicBezTo>
                  <a:cubicBezTo>
                    <a:pt x="3790344" y="4376000"/>
                    <a:pt x="3787852" y="4390945"/>
                    <a:pt x="3771644" y="4392190"/>
                  </a:cubicBezTo>
                  <a:cubicBezTo>
                    <a:pt x="3756684" y="4393436"/>
                    <a:pt x="3754190" y="4378491"/>
                    <a:pt x="3749202" y="4367282"/>
                  </a:cubicBezTo>
                  <a:cubicBezTo>
                    <a:pt x="3742970" y="4353583"/>
                    <a:pt x="3737982" y="4338638"/>
                    <a:pt x="3729256" y="4326184"/>
                  </a:cubicBezTo>
                  <a:cubicBezTo>
                    <a:pt x="3719282" y="4309994"/>
                    <a:pt x="3700582" y="4309994"/>
                    <a:pt x="3696840" y="4326184"/>
                  </a:cubicBezTo>
                  <a:cubicBezTo>
                    <a:pt x="3689360" y="4361055"/>
                    <a:pt x="3666920" y="4366037"/>
                    <a:pt x="3639492" y="4369773"/>
                  </a:cubicBezTo>
                  <a:cubicBezTo>
                    <a:pt x="3630766" y="4371019"/>
                    <a:pt x="3623284" y="4376000"/>
                    <a:pt x="3613312" y="4377246"/>
                  </a:cubicBezTo>
                  <a:cubicBezTo>
                    <a:pt x="3588376" y="4383473"/>
                    <a:pt x="3577156" y="4394681"/>
                    <a:pt x="3590870" y="4422080"/>
                  </a:cubicBezTo>
                  <a:cubicBezTo>
                    <a:pt x="3594610" y="4428307"/>
                    <a:pt x="3594610" y="4434534"/>
                    <a:pt x="3594610" y="4440761"/>
                  </a:cubicBezTo>
                  <a:cubicBezTo>
                    <a:pt x="3589624" y="4480613"/>
                    <a:pt x="3605830" y="4504276"/>
                    <a:pt x="3640738" y="4526693"/>
                  </a:cubicBezTo>
                  <a:cubicBezTo>
                    <a:pt x="3670660" y="4546619"/>
                    <a:pt x="3688114" y="4583981"/>
                    <a:pt x="3696840" y="4620098"/>
                  </a:cubicBezTo>
                  <a:cubicBezTo>
                    <a:pt x="3700582" y="4638779"/>
                    <a:pt x="3705568" y="4638779"/>
                    <a:pt x="3721776" y="4635042"/>
                  </a:cubicBezTo>
                  <a:cubicBezTo>
                    <a:pt x="3756684" y="4623834"/>
                    <a:pt x="3771644" y="4630061"/>
                    <a:pt x="3791592" y="4659950"/>
                  </a:cubicBezTo>
                  <a:cubicBezTo>
                    <a:pt x="3796578" y="4667423"/>
                    <a:pt x="3799072" y="4676140"/>
                    <a:pt x="3804058" y="4683613"/>
                  </a:cubicBezTo>
                  <a:cubicBezTo>
                    <a:pt x="3824006" y="4713502"/>
                    <a:pt x="3848940" y="4713502"/>
                    <a:pt x="3870134" y="4683613"/>
                  </a:cubicBezTo>
                  <a:cubicBezTo>
                    <a:pt x="3890082" y="4654969"/>
                    <a:pt x="3902548" y="4620098"/>
                    <a:pt x="3905042" y="4585227"/>
                  </a:cubicBezTo>
                  <a:cubicBezTo>
                    <a:pt x="3910030" y="4545374"/>
                    <a:pt x="3927484" y="4514239"/>
                    <a:pt x="3948678" y="4484349"/>
                  </a:cubicBezTo>
                  <a:cubicBezTo>
                    <a:pt x="3959898" y="4470650"/>
                    <a:pt x="3967378" y="4456951"/>
                    <a:pt x="3968624" y="4439515"/>
                  </a:cubicBezTo>
                  <a:cubicBezTo>
                    <a:pt x="3969872" y="4414607"/>
                    <a:pt x="3983586" y="4394681"/>
                    <a:pt x="4002286" y="4382227"/>
                  </a:cubicBezTo>
                  <a:cubicBezTo>
                    <a:pt x="4027220" y="4363546"/>
                    <a:pt x="4054648" y="4349847"/>
                    <a:pt x="4075842" y="4326184"/>
                  </a:cubicBezTo>
                  <a:cubicBezTo>
                    <a:pt x="4083322" y="4317467"/>
                    <a:pt x="4095790" y="4318712"/>
                    <a:pt x="4107010" y="4322448"/>
                  </a:cubicBezTo>
                  <a:cubicBezTo>
                    <a:pt x="4119478" y="4326184"/>
                    <a:pt x="4131944" y="4329921"/>
                    <a:pt x="4145658" y="4328675"/>
                  </a:cubicBezTo>
                  <a:cubicBezTo>
                    <a:pt x="4169346" y="4328675"/>
                    <a:pt x="4186800" y="4336148"/>
                    <a:pt x="4189294" y="4363546"/>
                  </a:cubicBezTo>
                  <a:cubicBezTo>
                    <a:pt x="4189294" y="4376000"/>
                    <a:pt x="4198020" y="4378491"/>
                    <a:pt x="4207994" y="4383473"/>
                  </a:cubicBezTo>
                  <a:lnTo>
                    <a:pt x="4243196" y="4403035"/>
                  </a:lnTo>
                  <a:lnTo>
                    <a:pt x="4231438" y="4382794"/>
                  </a:lnTo>
                  <a:cubicBezTo>
                    <a:pt x="4232674" y="4341459"/>
                    <a:pt x="4220306" y="4300125"/>
                    <a:pt x="4224016" y="4258790"/>
                  </a:cubicBezTo>
                  <a:cubicBezTo>
                    <a:pt x="4225254" y="4246265"/>
                    <a:pt x="4226490" y="4237497"/>
                    <a:pt x="4235148" y="4228729"/>
                  </a:cubicBezTo>
                  <a:cubicBezTo>
                    <a:pt x="4273494" y="4192405"/>
                    <a:pt x="4310600" y="4153576"/>
                    <a:pt x="4362552" y="4137292"/>
                  </a:cubicBezTo>
                  <a:cubicBezTo>
                    <a:pt x="4369974" y="4137292"/>
                    <a:pt x="4377394" y="4137292"/>
                    <a:pt x="4384816" y="4137292"/>
                  </a:cubicBezTo>
                  <a:cubicBezTo>
                    <a:pt x="4446662" y="4137292"/>
                    <a:pt x="4452846" y="4142302"/>
                    <a:pt x="4460268" y="4204930"/>
                  </a:cubicBezTo>
                  <a:cubicBezTo>
                    <a:pt x="4462742" y="4231234"/>
                    <a:pt x="4481296" y="4234992"/>
                    <a:pt x="4497376" y="4241255"/>
                  </a:cubicBezTo>
                  <a:cubicBezTo>
                    <a:pt x="4533248" y="4255033"/>
                    <a:pt x="4543142" y="4268811"/>
                    <a:pt x="4528300" y="4302630"/>
                  </a:cubicBezTo>
                  <a:cubicBezTo>
                    <a:pt x="4520878" y="4320166"/>
                    <a:pt x="4522114" y="4330186"/>
                    <a:pt x="4535720" y="4343964"/>
                  </a:cubicBezTo>
                  <a:cubicBezTo>
                    <a:pt x="4544998" y="4352732"/>
                    <a:pt x="4547780" y="4362753"/>
                    <a:pt x="4547780" y="4373243"/>
                  </a:cubicBezTo>
                  <a:cubicBezTo>
                    <a:pt x="4547780" y="4383733"/>
                    <a:pt x="4544998" y="4394693"/>
                    <a:pt x="4543142" y="4405340"/>
                  </a:cubicBezTo>
                  <a:cubicBezTo>
                    <a:pt x="4541906" y="4412855"/>
                    <a:pt x="4532010" y="4425381"/>
                    <a:pt x="4523352" y="4419118"/>
                  </a:cubicBezTo>
                  <a:cubicBezTo>
                    <a:pt x="4504798" y="4401582"/>
                    <a:pt x="4501088" y="4416613"/>
                    <a:pt x="4496140" y="4430391"/>
                  </a:cubicBezTo>
                  <a:cubicBezTo>
                    <a:pt x="4480060" y="4462958"/>
                    <a:pt x="4451610" y="4474231"/>
                    <a:pt x="4418214" y="4475483"/>
                  </a:cubicBezTo>
                  <a:cubicBezTo>
                    <a:pt x="4386054" y="4476736"/>
                    <a:pt x="4353894" y="4475483"/>
                    <a:pt x="4322970" y="4475483"/>
                  </a:cubicBezTo>
                  <a:cubicBezTo>
                    <a:pt x="4311218" y="4461705"/>
                    <a:pt x="4300086" y="4447927"/>
                    <a:pt x="4287562" y="4435558"/>
                  </a:cubicBezTo>
                  <a:lnTo>
                    <a:pt x="4256466" y="4413192"/>
                  </a:lnTo>
                  <a:lnTo>
                    <a:pt x="4281550" y="4451969"/>
                  </a:lnTo>
                  <a:cubicBezTo>
                    <a:pt x="4284044" y="4463178"/>
                    <a:pt x="4296510" y="4465669"/>
                    <a:pt x="4301498" y="4474386"/>
                  </a:cubicBezTo>
                  <a:cubicBezTo>
                    <a:pt x="4299004" y="4496803"/>
                    <a:pt x="4282796" y="4500540"/>
                    <a:pt x="4265342" y="4500540"/>
                  </a:cubicBezTo>
                  <a:cubicBezTo>
                    <a:pt x="4261602" y="4500540"/>
                    <a:pt x="4257862" y="4499294"/>
                    <a:pt x="4255370" y="4498049"/>
                  </a:cubicBezTo>
                  <a:cubicBezTo>
                    <a:pt x="4240408" y="4486840"/>
                    <a:pt x="4236668" y="4469405"/>
                    <a:pt x="4227942" y="4454460"/>
                  </a:cubicBezTo>
                  <a:cubicBezTo>
                    <a:pt x="4205500" y="4422080"/>
                    <a:pt x="4171840" y="4403399"/>
                    <a:pt x="4139424" y="4382227"/>
                  </a:cubicBezTo>
                  <a:cubicBezTo>
                    <a:pt x="4133192" y="4377246"/>
                    <a:pt x="4126958" y="4378491"/>
                    <a:pt x="4119478" y="4379736"/>
                  </a:cubicBezTo>
                  <a:cubicBezTo>
                    <a:pt x="4088310" y="4384718"/>
                    <a:pt x="4043428" y="4430798"/>
                    <a:pt x="4034700" y="4461932"/>
                  </a:cubicBezTo>
                  <a:cubicBezTo>
                    <a:pt x="4027220" y="4498049"/>
                    <a:pt x="4016000" y="4532920"/>
                    <a:pt x="3971118" y="4537902"/>
                  </a:cubicBezTo>
                  <a:cubicBezTo>
                    <a:pt x="3953664" y="4540392"/>
                    <a:pt x="3948678" y="4554092"/>
                    <a:pt x="3946184" y="4569036"/>
                  </a:cubicBezTo>
                  <a:cubicBezTo>
                    <a:pt x="3943690" y="4586472"/>
                    <a:pt x="3941196" y="4605153"/>
                    <a:pt x="3946184" y="4621343"/>
                  </a:cubicBezTo>
                  <a:cubicBezTo>
                    <a:pt x="3953664" y="4645006"/>
                    <a:pt x="3957404" y="4663686"/>
                    <a:pt x="3932470" y="4681122"/>
                  </a:cubicBezTo>
                  <a:cubicBezTo>
                    <a:pt x="3917510" y="4692330"/>
                    <a:pt x="3933716" y="4698557"/>
                    <a:pt x="3943690" y="4703539"/>
                  </a:cubicBezTo>
                  <a:cubicBezTo>
                    <a:pt x="3963638" y="4709766"/>
                    <a:pt x="3981092" y="4718484"/>
                    <a:pt x="3974858" y="4744637"/>
                  </a:cubicBezTo>
                  <a:cubicBezTo>
                    <a:pt x="3971118" y="4753355"/>
                    <a:pt x="3964884" y="4758336"/>
                    <a:pt x="3956158" y="4760827"/>
                  </a:cubicBezTo>
                  <a:cubicBezTo>
                    <a:pt x="3929976" y="4779508"/>
                    <a:pt x="3903796" y="4795698"/>
                    <a:pt x="3868888" y="4770790"/>
                  </a:cubicBezTo>
                  <a:cubicBezTo>
                    <a:pt x="3856420" y="4762073"/>
                    <a:pt x="3846446" y="4777017"/>
                    <a:pt x="3845200" y="4789471"/>
                  </a:cubicBezTo>
                  <a:cubicBezTo>
                    <a:pt x="3836472" y="4828078"/>
                    <a:pt x="3801564" y="4820606"/>
                    <a:pt x="3776630" y="4831815"/>
                  </a:cubicBezTo>
                  <a:cubicBezTo>
                    <a:pt x="3767904" y="4835551"/>
                    <a:pt x="3762916" y="4826833"/>
                    <a:pt x="3760424" y="4819361"/>
                  </a:cubicBezTo>
                  <a:cubicBezTo>
                    <a:pt x="3752944" y="4783244"/>
                    <a:pt x="3724268" y="4759582"/>
                    <a:pt x="3709308" y="4727202"/>
                  </a:cubicBezTo>
                  <a:cubicBezTo>
                    <a:pt x="3700582" y="4704784"/>
                    <a:pt x="3660686" y="4698557"/>
                    <a:pt x="3640738" y="4717238"/>
                  </a:cubicBezTo>
                  <a:cubicBezTo>
                    <a:pt x="3627024" y="4728447"/>
                    <a:pt x="3614558" y="4740901"/>
                    <a:pt x="3594610" y="4742146"/>
                  </a:cubicBezTo>
                  <a:cubicBezTo>
                    <a:pt x="3572170" y="4745882"/>
                    <a:pt x="3564690" y="4793207"/>
                    <a:pt x="3578402" y="4809398"/>
                  </a:cubicBezTo>
                  <a:cubicBezTo>
                    <a:pt x="3583390" y="4814379"/>
                    <a:pt x="3587130" y="4819361"/>
                    <a:pt x="3595856" y="4830569"/>
                  </a:cubicBezTo>
                  <a:cubicBezTo>
                    <a:pt x="3573416" y="4824342"/>
                    <a:pt x="3560948" y="4830569"/>
                    <a:pt x="3545988" y="4840532"/>
                  </a:cubicBezTo>
                  <a:cubicBezTo>
                    <a:pt x="3521054" y="4859213"/>
                    <a:pt x="3486146" y="4839287"/>
                    <a:pt x="3484900" y="4808152"/>
                  </a:cubicBezTo>
                  <a:cubicBezTo>
                    <a:pt x="3484900" y="4806907"/>
                    <a:pt x="3486146" y="4804416"/>
                    <a:pt x="3486146" y="4801925"/>
                  </a:cubicBezTo>
                  <a:cubicBezTo>
                    <a:pt x="3484900" y="4795698"/>
                    <a:pt x="3481160" y="4789471"/>
                    <a:pt x="3476172" y="4789471"/>
                  </a:cubicBezTo>
                  <a:cubicBezTo>
                    <a:pt x="3436278" y="4795698"/>
                    <a:pt x="3445004" y="4722220"/>
                    <a:pt x="3396382" y="4740901"/>
                  </a:cubicBezTo>
                  <a:cubicBezTo>
                    <a:pt x="3388902" y="4743392"/>
                    <a:pt x="3380176" y="4742146"/>
                    <a:pt x="3377682" y="4749619"/>
                  </a:cubicBezTo>
                  <a:cubicBezTo>
                    <a:pt x="3363968" y="4796944"/>
                    <a:pt x="3320334" y="4796944"/>
                    <a:pt x="3285426" y="4805661"/>
                  </a:cubicBezTo>
                  <a:cubicBezTo>
                    <a:pt x="3248024" y="4814379"/>
                    <a:pt x="3230570" y="4839287"/>
                    <a:pt x="3243036" y="4875403"/>
                  </a:cubicBezTo>
                  <a:cubicBezTo>
                    <a:pt x="3246776" y="4886612"/>
                    <a:pt x="3261738" y="4897821"/>
                    <a:pt x="3246776" y="4910275"/>
                  </a:cubicBezTo>
                  <a:cubicBezTo>
                    <a:pt x="3231816" y="4920238"/>
                    <a:pt x="3218102" y="4922728"/>
                    <a:pt x="3203142" y="4912765"/>
                  </a:cubicBezTo>
                  <a:cubicBezTo>
                    <a:pt x="3195662" y="4909029"/>
                    <a:pt x="3188182" y="4906538"/>
                    <a:pt x="3179454" y="4912765"/>
                  </a:cubicBezTo>
                  <a:cubicBezTo>
                    <a:pt x="3149534" y="4930201"/>
                    <a:pt x="3119612" y="4916501"/>
                    <a:pt x="3117118" y="4882876"/>
                  </a:cubicBezTo>
                  <a:cubicBezTo>
                    <a:pt x="3115872" y="4860459"/>
                    <a:pt x="3123352" y="4838042"/>
                    <a:pt x="3118366" y="4814379"/>
                  </a:cubicBezTo>
                  <a:cubicBezTo>
                    <a:pt x="3117118" y="4806907"/>
                    <a:pt x="3123352" y="4793207"/>
                    <a:pt x="3129586" y="4788226"/>
                  </a:cubicBezTo>
                  <a:cubicBezTo>
                    <a:pt x="3164494" y="4762073"/>
                    <a:pt x="3178208" y="4720975"/>
                    <a:pt x="3204388" y="4689840"/>
                  </a:cubicBezTo>
                  <a:cubicBezTo>
                    <a:pt x="3209376" y="4682367"/>
                    <a:pt x="3219350" y="4676140"/>
                    <a:pt x="3213116" y="4666177"/>
                  </a:cubicBezTo>
                  <a:cubicBezTo>
                    <a:pt x="3206882" y="4657459"/>
                    <a:pt x="3195662" y="4659950"/>
                    <a:pt x="3188182" y="4663686"/>
                  </a:cubicBezTo>
                  <a:cubicBezTo>
                    <a:pt x="3160754" y="4677386"/>
                    <a:pt x="3133326" y="4678631"/>
                    <a:pt x="3103404" y="4679877"/>
                  </a:cubicBezTo>
                  <a:cubicBezTo>
                    <a:pt x="3083458" y="4681122"/>
                    <a:pt x="3057276" y="4698557"/>
                    <a:pt x="3033588" y="4708521"/>
                  </a:cubicBezTo>
                  <a:cubicBezTo>
                    <a:pt x="3018628" y="4714748"/>
                    <a:pt x="3016134" y="4733429"/>
                    <a:pt x="3034836" y="4739655"/>
                  </a:cubicBezTo>
                  <a:cubicBezTo>
                    <a:pt x="3047302" y="4743392"/>
                    <a:pt x="3052290" y="4753355"/>
                    <a:pt x="3059770" y="4759582"/>
                  </a:cubicBezTo>
                  <a:cubicBezTo>
                    <a:pt x="3062264" y="4763318"/>
                    <a:pt x="3064756" y="4768300"/>
                    <a:pt x="3066004" y="4770790"/>
                  </a:cubicBezTo>
                  <a:cubicBezTo>
                    <a:pt x="3034836" y="4777017"/>
                    <a:pt x="3047302" y="4811888"/>
                    <a:pt x="3029848" y="4824342"/>
                  </a:cubicBezTo>
                  <a:cubicBezTo>
                    <a:pt x="3018628" y="4833060"/>
                    <a:pt x="3017382" y="4834305"/>
                    <a:pt x="3028602" y="4841778"/>
                  </a:cubicBezTo>
                  <a:cubicBezTo>
                    <a:pt x="3042316" y="4851741"/>
                    <a:pt x="3034836" y="4864195"/>
                    <a:pt x="3028602" y="4875403"/>
                  </a:cubicBezTo>
                  <a:cubicBezTo>
                    <a:pt x="3022368" y="4886612"/>
                    <a:pt x="3014888" y="4885367"/>
                    <a:pt x="3004914" y="4877894"/>
                  </a:cubicBezTo>
                  <a:cubicBezTo>
                    <a:pt x="2993694" y="4870422"/>
                    <a:pt x="2982474" y="4891594"/>
                    <a:pt x="2971252" y="4881630"/>
                  </a:cubicBezTo>
                  <a:cubicBezTo>
                    <a:pt x="2957540" y="4871667"/>
                    <a:pt x="2942578" y="4860459"/>
                    <a:pt x="2943826" y="4839287"/>
                  </a:cubicBezTo>
                  <a:cubicBezTo>
                    <a:pt x="2945072" y="4828078"/>
                    <a:pt x="2947566" y="4816870"/>
                    <a:pt x="2940086" y="4806907"/>
                  </a:cubicBezTo>
                  <a:cubicBezTo>
                    <a:pt x="2936344" y="4800680"/>
                    <a:pt x="2930112" y="4793207"/>
                    <a:pt x="2921384" y="4796944"/>
                  </a:cubicBezTo>
                  <a:cubicBezTo>
                    <a:pt x="2911410" y="4800680"/>
                    <a:pt x="2908918" y="4809398"/>
                    <a:pt x="2913904" y="4818115"/>
                  </a:cubicBezTo>
                  <a:cubicBezTo>
                    <a:pt x="2927618" y="4843023"/>
                    <a:pt x="2932604" y="4867931"/>
                    <a:pt x="2918890" y="4895330"/>
                  </a:cubicBezTo>
                  <a:cubicBezTo>
                    <a:pt x="2913904" y="4906538"/>
                    <a:pt x="2911410" y="4917747"/>
                    <a:pt x="2901436" y="4925219"/>
                  </a:cubicBezTo>
                  <a:cubicBezTo>
                    <a:pt x="2890216" y="4930201"/>
                    <a:pt x="2882736" y="4936428"/>
                    <a:pt x="2887724" y="4950127"/>
                  </a:cubicBezTo>
                  <a:cubicBezTo>
                    <a:pt x="2888970" y="4957600"/>
                    <a:pt x="2887724" y="4963826"/>
                    <a:pt x="2881490" y="4967563"/>
                  </a:cubicBezTo>
                  <a:cubicBezTo>
                    <a:pt x="2875256" y="4971299"/>
                    <a:pt x="2871516" y="4967563"/>
                    <a:pt x="2867776" y="4963826"/>
                  </a:cubicBezTo>
                  <a:cubicBezTo>
                    <a:pt x="2859048" y="4957600"/>
                    <a:pt x="2857802" y="4950127"/>
                    <a:pt x="2859048" y="4940164"/>
                  </a:cubicBezTo>
                  <a:cubicBezTo>
                    <a:pt x="2860296" y="4930201"/>
                    <a:pt x="2883982" y="4925219"/>
                    <a:pt x="2870270" y="4918992"/>
                  </a:cubicBezTo>
                  <a:cubicBezTo>
                    <a:pt x="2857802" y="4912765"/>
                    <a:pt x="2837854" y="4906538"/>
                    <a:pt x="2822894" y="4918992"/>
                  </a:cubicBezTo>
                  <a:cubicBezTo>
                    <a:pt x="2810426" y="4928955"/>
                    <a:pt x="2795466" y="4951373"/>
                    <a:pt x="2783000" y="4932692"/>
                  </a:cubicBezTo>
                  <a:cubicBezTo>
                    <a:pt x="2773026" y="4916501"/>
                    <a:pt x="2792972" y="4899066"/>
                    <a:pt x="2809180" y="4889103"/>
                  </a:cubicBezTo>
                  <a:cubicBezTo>
                    <a:pt x="2845334" y="4865440"/>
                    <a:pt x="2856556" y="4811888"/>
                    <a:pt x="2830374" y="4777017"/>
                  </a:cubicBezTo>
                  <a:cubicBezTo>
                    <a:pt x="2822894" y="4768300"/>
                    <a:pt x="2814166" y="4765809"/>
                    <a:pt x="2804194" y="4768300"/>
                  </a:cubicBezTo>
                  <a:cubicBezTo>
                    <a:pt x="2789232" y="4770790"/>
                    <a:pt x="2785492" y="4783244"/>
                    <a:pt x="2785492" y="4795698"/>
                  </a:cubicBezTo>
                  <a:cubicBezTo>
                    <a:pt x="2785492" y="4816870"/>
                    <a:pt x="2770532" y="4826833"/>
                    <a:pt x="2754324" y="4831815"/>
                  </a:cubicBezTo>
                  <a:cubicBezTo>
                    <a:pt x="2738118" y="4836796"/>
                    <a:pt x="2725650" y="4831815"/>
                    <a:pt x="2715676" y="4819361"/>
                  </a:cubicBezTo>
                  <a:cubicBezTo>
                    <a:pt x="2703210" y="4805661"/>
                    <a:pt x="2703210" y="4804416"/>
                    <a:pt x="2721910" y="4769545"/>
                  </a:cubicBezTo>
                  <a:cubicBezTo>
                    <a:pt x="2699470" y="4775772"/>
                    <a:pt x="2677028" y="4769545"/>
                    <a:pt x="2655834" y="4765809"/>
                  </a:cubicBezTo>
                  <a:cubicBezTo>
                    <a:pt x="2628406" y="4759582"/>
                    <a:pt x="2629654" y="4740901"/>
                    <a:pt x="2650848" y="4723465"/>
                  </a:cubicBezTo>
                  <a:cubicBezTo>
                    <a:pt x="2632146" y="4718484"/>
                    <a:pt x="2617186" y="4727202"/>
                    <a:pt x="2602226" y="4730938"/>
                  </a:cubicBezTo>
                  <a:cubicBezTo>
                    <a:pt x="2597238" y="4733429"/>
                    <a:pt x="2587264" y="4739655"/>
                    <a:pt x="2591004" y="4748373"/>
                  </a:cubicBezTo>
                  <a:cubicBezTo>
                    <a:pt x="2594746" y="4758336"/>
                    <a:pt x="2608458" y="4770790"/>
                    <a:pt x="2594746" y="4779508"/>
                  </a:cubicBezTo>
                  <a:cubicBezTo>
                    <a:pt x="2582278" y="4785735"/>
                    <a:pt x="2562330" y="4788226"/>
                    <a:pt x="2548616" y="4781999"/>
                  </a:cubicBezTo>
                  <a:cubicBezTo>
                    <a:pt x="2521188" y="4770790"/>
                    <a:pt x="2492514" y="4781999"/>
                    <a:pt x="2465086" y="4774527"/>
                  </a:cubicBezTo>
                  <a:cubicBezTo>
                    <a:pt x="2447632" y="4770790"/>
                    <a:pt x="2427686" y="4775772"/>
                    <a:pt x="2415218" y="4796944"/>
                  </a:cubicBezTo>
                  <a:cubicBezTo>
                    <a:pt x="2402752" y="4820606"/>
                    <a:pt x="2334182" y="4811888"/>
                    <a:pt x="2322962" y="4788226"/>
                  </a:cubicBezTo>
                  <a:cubicBezTo>
                    <a:pt x="2321714" y="4785735"/>
                    <a:pt x="2319222" y="4779508"/>
                    <a:pt x="2320468" y="4779508"/>
                  </a:cubicBezTo>
                  <a:cubicBezTo>
                    <a:pt x="2346648" y="4755846"/>
                    <a:pt x="2324208" y="4730938"/>
                    <a:pt x="2321714" y="4707275"/>
                  </a:cubicBezTo>
                  <a:cubicBezTo>
                    <a:pt x="2320468" y="4671159"/>
                    <a:pt x="2303014" y="4654969"/>
                    <a:pt x="2266860" y="4648742"/>
                  </a:cubicBezTo>
                  <a:cubicBezTo>
                    <a:pt x="2245664" y="4643760"/>
                    <a:pt x="2221978" y="4626325"/>
                    <a:pt x="2202030" y="4652478"/>
                  </a:cubicBezTo>
                  <a:cubicBezTo>
                    <a:pt x="2198290" y="4657459"/>
                    <a:pt x="2185822" y="4654969"/>
                    <a:pt x="2184576" y="4643760"/>
                  </a:cubicBezTo>
                  <a:cubicBezTo>
                    <a:pt x="2183330" y="4635042"/>
                    <a:pt x="2180836" y="4623834"/>
                    <a:pt x="2193304" y="4618852"/>
                  </a:cubicBezTo>
                  <a:cubicBezTo>
                    <a:pt x="2198290" y="4617607"/>
                    <a:pt x="2204524" y="4622588"/>
                    <a:pt x="2208264" y="4615116"/>
                  </a:cubicBezTo>
                  <a:cubicBezTo>
                    <a:pt x="2207016" y="4605153"/>
                    <a:pt x="2198290" y="4600171"/>
                    <a:pt x="2192056" y="4595190"/>
                  </a:cubicBezTo>
                  <a:cubicBezTo>
                    <a:pt x="2185822" y="4587717"/>
                    <a:pt x="2177096" y="4582736"/>
                    <a:pt x="2174602" y="4576509"/>
                  </a:cubicBezTo>
                  <a:cubicBezTo>
                    <a:pt x="2164628" y="4539147"/>
                    <a:pt x="2155902" y="4505521"/>
                    <a:pt x="2112266" y="4495558"/>
                  </a:cubicBezTo>
                  <a:cubicBezTo>
                    <a:pt x="2106034" y="4493067"/>
                    <a:pt x="2106034" y="4480613"/>
                    <a:pt x="2106034" y="4471896"/>
                  </a:cubicBezTo>
                  <a:cubicBezTo>
                    <a:pt x="2108526" y="4443251"/>
                    <a:pt x="2078606" y="4423325"/>
                    <a:pt x="2053670" y="4435779"/>
                  </a:cubicBezTo>
                  <a:cubicBezTo>
                    <a:pt x="2024996" y="4451969"/>
                    <a:pt x="1992582" y="4461932"/>
                    <a:pt x="2007542" y="4510503"/>
                  </a:cubicBezTo>
                  <a:cubicBezTo>
                    <a:pt x="2013776" y="4527938"/>
                    <a:pt x="2002556" y="4555337"/>
                    <a:pt x="1975128" y="4564055"/>
                  </a:cubicBezTo>
                  <a:cubicBezTo>
                    <a:pt x="1955180" y="4570282"/>
                    <a:pt x="1948946" y="4586472"/>
                    <a:pt x="1940220" y="4601417"/>
                  </a:cubicBezTo>
                  <a:cubicBezTo>
                    <a:pt x="1925260" y="4622588"/>
                    <a:pt x="1910298" y="4620098"/>
                    <a:pt x="1892844" y="4606398"/>
                  </a:cubicBezTo>
                  <a:cubicBezTo>
                    <a:pt x="1876638" y="4591454"/>
                    <a:pt x="1859184" y="4580245"/>
                    <a:pt x="1881624" y="4556582"/>
                  </a:cubicBezTo>
                  <a:cubicBezTo>
                    <a:pt x="1904066" y="4534165"/>
                    <a:pt x="1920272" y="4509257"/>
                    <a:pt x="1955180" y="4499294"/>
                  </a:cubicBezTo>
                  <a:cubicBezTo>
                    <a:pt x="1978868" y="4493067"/>
                    <a:pt x="1973882" y="4456951"/>
                    <a:pt x="1990088" y="4440761"/>
                  </a:cubicBezTo>
                  <a:cubicBezTo>
                    <a:pt x="1993828" y="4437025"/>
                    <a:pt x="1988842" y="4429552"/>
                    <a:pt x="1982608" y="4427061"/>
                  </a:cubicBezTo>
                  <a:cubicBezTo>
                    <a:pt x="1975128" y="4423325"/>
                    <a:pt x="1971388" y="4428307"/>
                    <a:pt x="1966400" y="4434534"/>
                  </a:cubicBezTo>
                  <a:cubicBezTo>
                    <a:pt x="1930246" y="4476877"/>
                    <a:pt x="1890352" y="4516730"/>
                    <a:pt x="1833002" y="4532920"/>
                  </a:cubicBezTo>
                  <a:cubicBezTo>
                    <a:pt x="1830510" y="4532920"/>
                    <a:pt x="1826768" y="4534165"/>
                    <a:pt x="1826768" y="4534165"/>
                  </a:cubicBezTo>
                  <a:cubicBezTo>
                    <a:pt x="1796848" y="4506767"/>
                    <a:pt x="1764434" y="4520466"/>
                    <a:pt x="1730772" y="4527938"/>
                  </a:cubicBezTo>
                  <a:cubicBezTo>
                    <a:pt x="1713318" y="4530429"/>
                    <a:pt x="1699604" y="4516730"/>
                    <a:pt x="1717058" y="4495558"/>
                  </a:cubicBezTo>
                  <a:cubicBezTo>
                    <a:pt x="1723292" y="4486840"/>
                    <a:pt x="1727032" y="4479368"/>
                    <a:pt x="1737006" y="4474386"/>
                  </a:cubicBezTo>
                  <a:cubicBezTo>
                    <a:pt x="1745732" y="4469405"/>
                    <a:pt x="1749472" y="4460687"/>
                    <a:pt x="1744486" y="4451969"/>
                  </a:cubicBezTo>
                  <a:cubicBezTo>
                    <a:pt x="1725786" y="4422080"/>
                    <a:pt x="1722044" y="4382227"/>
                    <a:pt x="1684644" y="4363546"/>
                  </a:cubicBezTo>
                  <a:cubicBezTo>
                    <a:pt x="1673422" y="4358565"/>
                    <a:pt x="1674670" y="4352338"/>
                    <a:pt x="1682150" y="4347356"/>
                  </a:cubicBezTo>
                  <a:cubicBezTo>
                    <a:pt x="1709578" y="4329921"/>
                    <a:pt x="1717058" y="4280105"/>
                    <a:pt x="1764434" y="4297540"/>
                  </a:cubicBezTo>
                  <a:cubicBezTo>
                    <a:pt x="1766926" y="4297540"/>
                    <a:pt x="1771914" y="4295050"/>
                    <a:pt x="1773160" y="4292559"/>
                  </a:cubicBezTo>
                  <a:cubicBezTo>
                    <a:pt x="1781888" y="4263915"/>
                    <a:pt x="1803082" y="4239007"/>
                    <a:pt x="1810562" y="4210363"/>
                  </a:cubicBezTo>
                  <a:cubicBezTo>
                    <a:pt x="1815548" y="4195418"/>
                    <a:pt x="1795602" y="4196663"/>
                    <a:pt x="1788120" y="4202890"/>
                  </a:cubicBezTo>
                  <a:cubicBezTo>
                    <a:pt x="1750720" y="4236516"/>
                    <a:pt x="1709578" y="4209117"/>
                    <a:pt x="1669682" y="4211608"/>
                  </a:cubicBezTo>
                  <a:cubicBezTo>
                    <a:pt x="1668436" y="4211608"/>
                    <a:pt x="1665942" y="4209117"/>
                    <a:pt x="1664696" y="4207872"/>
                  </a:cubicBezTo>
                  <a:cubicBezTo>
                    <a:pt x="1662202" y="4165529"/>
                    <a:pt x="1631034" y="4176737"/>
                    <a:pt x="1604854" y="4171755"/>
                  </a:cubicBezTo>
                  <a:cubicBezTo>
                    <a:pt x="1578672" y="4165529"/>
                    <a:pt x="1573686" y="4140621"/>
                    <a:pt x="1568698" y="4116958"/>
                  </a:cubicBezTo>
                  <a:cubicBezTo>
                    <a:pt x="1567452" y="4108240"/>
                    <a:pt x="1569946" y="4099523"/>
                    <a:pt x="1568698" y="4090805"/>
                  </a:cubicBezTo>
                  <a:cubicBezTo>
                    <a:pt x="1564958" y="4077106"/>
                    <a:pt x="1557478" y="4067142"/>
                    <a:pt x="1547504" y="4083332"/>
                  </a:cubicBezTo>
                  <a:cubicBezTo>
                    <a:pt x="1532544" y="4106995"/>
                    <a:pt x="1512596" y="4114467"/>
                    <a:pt x="1487662" y="4116958"/>
                  </a:cubicBezTo>
                  <a:cubicBezTo>
                    <a:pt x="1471456" y="4119449"/>
                    <a:pt x="1458988" y="4126921"/>
                    <a:pt x="1446520" y="4135639"/>
                  </a:cubicBezTo>
                  <a:cubicBezTo>
                    <a:pt x="1439040" y="4143111"/>
                    <a:pt x="1427820" y="4150584"/>
                    <a:pt x="1417846" y="4141866"/>
                  </a:cubicBezTo>
                  <a:cubicBezTo>
                    <a:pt x="1407872" y="4134394"/>
                    <a:pt x="1406626" y="4124430"/>
                    <a:pt x="1409120" y="4111977"/>
                  </a:cubicBezTo>
                  <a:cubicBezTo>
                    <a:pt x="1419094" y="4068388"/>
                    <a:pt x="1417846" y="4068388"/>
                    <a:pt x="1371718" y="4058425"/>
                  </a:cubicBezTo>
                  <a:cubicBezTo>
                    <a:pt x="1350524" y="4054688"/>
                    <a:pt x="1318110" y="4057179"/>
                    <a:pt x="1329330" y="4016081"/>
                  </a:cubicBezTo>
                  <a:cubicBezTo>
                    <a:pt x="1331824" y="4006118"/>
                    <a:pt x="1320602" y="3999891"/>
                    <a:pt x="1308136" y="4006118"/>
                  </a:cubicBezTo>
                  <a:cubicBezTo>
                    <a:pt x="1280708" y="4021063"/>
                    <a:pt x="1262008" y="4014836"/>
                    <a:pt x="1258266" y="3982456"/>
                  </a:cubicBezTo>
                  <a:cubicBezTo>
                    <a:pt x="1255774" y="3970002"/>
                    <a:pt x="1250786" y="3967511"/>
                    <a:pt x="1239566" y="3970002"/>
                  </a:cubicBezTo>
                  <a:cubicBezTo>
                    <a:pt x="1228346" y="3973738"/>
                    <a:pt x="1217126" y="3973738"/>
                    <a:pt x="1207152" y="3977474"/>
                  </a:cubicBezTo>
                  <a:cubicBezTo>
                    <a:pt x="1200918" y="3978719"/>
                    <a:pt x="1193438" y="3981210"/>
                    <a:pt x="1189698" y="3973738"/>
                  </a:cubicBezTo>
                  <a:cubicBezTo>
                    <a:pt x="1187204" y="3967511"/>
                    <a:pt x="1193438" y="3963775"/>
                    <a:pt x="1195932" y="3960038"/>
                  </a:cubicBezTo>
                  <a:cubicBezTo>
                    <a:pt x="1217126" y="3926413"/>
                    <a:pt x="1217126" y="3922677"/>
                    <a:pt x="1183464" y="3905241"/>
                  </a:cubicBezTo>
                  <a:cubicBezTo>
                    <a:pt x="1159776" y="3892787"/>
                    <a:pt x="1149802" y="3874106"/>
                    <a:pt x="1146062" y="3849198"/>
                  </a:cubicBezTo>
                  <a:cubicBezTo>
                    <a:pt x="1143570" y="3839235"/>
                    <a:pt x="1141076" y="3830517"/>
                    <a:pt x="1128608" y="3830517"/>
                  </a:cubicBezTo>
                  <a:cubicBezTo>
                    <a:pt x="1116142" y="3830517"/>
                    <a:pt x="1112402" y="3840481"/>
                    <a:pt x="1112402" y="3851689"/>
                  </a:cubicBezTo>
                  <a:cubicBezTo>
                    <a:pt x="1112402" y="3862898"/>
                    <a:pt x="1107414" y="3871615"/>
                    <a:pt x="1094948" y="3876597"/>
                  </a:cubicBezTo>
                  <a:cubicBezTo>
                    <a:pt x="1081234" y="3881579"/>
                    <a:pt x="1079986" y="3867879"/>
                    <a:pt x="1075000" y="3860407"/>
                  </a:cubicBezTo>
                  <a:cubicBezTo>
                    <a:pt x="1068766" y="3849198"/>
                    <a:pt x="1061286" y="3846708"/>
                    <a:pt x="1052560" y="3854180"/>
                  </a:cubicBezTo>
                  <a:cubicBezTo>
                    <a:pt x="1032612" y="3867879"/>
                    <a:pt x="1022638" y="3854180"/>
                    <a:pt x="1021392" y="3840481"/>
                  </a:cubicBezTo>
                  <a:cubicBezTo>
                    <a:pt x="1020144" y="3815573"/>
                    <a:pt x="1003938" y="3803119"/>
                    <a:pt x="988976" y="3789419"/>
                  </a:cubicBezTo>
                  <a:cubicBezTo>
                    <a:pt x="969030" y="3769493"/>
                    <a:pt x="972770" y="3747076"/>
                    <a:pt x="998950" y="3738358"/>
                  </a:cubicBezTo>
                  <a:cubicBezTo>
                    <a:pt x="1002690" y="3735867"/>
                    <a:pt x="1008924" y="3738358"/>
                    <a:pt x="1012664" y="3735867"/>
                  </a:cubicBezTo>
                  <a:cubicBezTo>
                    <a:pt x="1025132" y="3732131"/>
                    <a:pt x="1050066" y="3734622"/>
                    <a:pt x="1047572" y="3720923"/>
                  </a:cubicBezTo>
                  <a:cubicBezTo>
                    <a:pt x="1046326" y="3704733"/>
                    <a:pt x="1022638" y="3704733"/>
                    <a:pt x="1006430" y="3703487"/>
                  </a:cubicBezTo>
                  <a:cubicBezTo>
                    <a:pt x="988976" y="3703487"/>
                    <a:pt x="974016" y="3708469"/>
                    <a:pt x="960302" y="3718432"/>
                  </a:cubicBezTo>
                  <a:cubicBezTo>
                    <a:pt x="945342" y="3730886"/>
                    <a:pt x="932874" y="3728395"/>
                    <a:pt x="917914" y="3718432"/>
                  </a:cubicBezTo>
                  <a:cubicBezTo>
                    <a:pt x="902954" y="3709714"/>
                    <a:pt x="891732" y="3692279"/>
                    <a:pt x="870538" y="3696015"/>
                  </a:cubicBezTo>
                  <a:cubicBezTo>
                    <a:pt x="863058" y="3696015"/>
                    <a:pt x="860564" y="3687297"/>
                    <a:pt x="861812" y="3679825"/>
                  </a:cubicBezTo>
                  <a:cubicBezTo>
                    <a:pt x="861812" y="3652426"/>
                    <a:pt x="855578" y="3622537"/>
                    <a:pt x="866798" y="3595138"/>
                  </a:cubicBezTo>
                  <a:cubicBezTo>
                    <a:pt x="873032" y="3581439"/>
                    <a:pt x="875526" y="3567739"/>
                    <a:pt x="874278" y="3552794"/>
                  </a:cubicBezTo>
                  <a:cubicBezTo>
                    <a:pt x="874278" y="3546567"/>
                    <a:pt x="873032" y="3536604"/>
                    <a:pt x="878020" y="3534114"/>
                  </a:cubicBezTo>
                  <a:cubicBezTo>
                    <a:pt x="909186" y="3509206"/>
                    <a:pt x="910434" y="3466862"/>
                    <a:pt x="932874" y="3436973"/>
                  </a:cubicBezTo>
                  <a:cubicBezTo>
                    <a:pt x="944094" y="3422028"/>
                    <a:pt x="960302" y="3412065"/>
                    <a:pt x="981496" y="3412065"/>
                  </a:cubicBezTo>
                  <a:cubicBezTo>
                    <a:pt x="996456" y="3413310"/>
                    <a:pt x="1005184" y="3407083"/>
                    <a:pt x="1012664" y="3393384"/>
                  </a:cubicBezTo>
                  <a:cubicBezTo>
                    <a:pt x="1018898" y="3378439"/>
                    <a:pt x="1011418" y="3370967"/>
                    <a:pt x="998950" y="3365985"/>
                  </a:cubicBezTo>
                  <a:cubicBezTo>
                    <a:pt x="991470" y="3361004"/>
                    <a:pt x="995210" y="3351041"/>
                    <a:pt x="991470" y="3344814"/>
                  </a:cubicBezTo>
                  <a:cubicBezTo>
                    <a:pt x="982744" y="3328623"/>
                    <a:pt x="980250" y="3306206"/>
                    <a:pt x="952822" y="3306206"/>
                  </a:cubicBezTo>
                  <a:cubicBezTo>
                    <a:pt x="937862" y="3306206"/>
                    <a:pt x="942848" y="3294998"/>
                    <a:pt x="950328" y="3288771"/>
                  </a:cubicBezTo>
                  <a:cubicBezTo>
                    <a:pt x="959056" y="3281298"/>
                    <a:pt x="967782" y="3273826"/>
                    <a:pt x="970276" y="3260127"/>
                  </a:cubicBezTo>
                  <a:cubicBezTo>
                    <a:pt x="972770" y="3247673"/>
                    <a:pt x="980250" y="3233973"/>
                    <a:pt x="954068" y="3238955"/>
                  </a:cubicBezTo>
                  <a:cubicBezTo>
                    <a:pt x="921654" y="3243937"/>
                    <a:pt x="929134" y="3211556"/>
                    <a:pt x="914174" y="3191630"/>
                  </a:cubicBezTo>
                  <a:cubicBezTo>
                    <a:pt x="914174" y="3202839"/>
                    <a:pt x="914174" y="3211556"/>
                    <a:pt x="914174" y="3220274"/>
                  </a:cubicBezTo>
                  <a:cubicBezTo>
                    <a:pt x="912928" y="3227746"/>
                    <a:pt x="916668" y="3240200"/>
                    <a:pt x="902954" y="3238955"/>
                  </a:cubicBezTo>
                  <a:cubicBezTo>
                    <a:pt x="891732" y="3238955"/>
                    <a:pt x="887992" y="3230237"/>
                    <a:pt x="887992" y="3220274"/>
                  </a:cubicBezTo>
                  <a:cubicBezTo>
                    <a:pt x="886746" y="3196612"/>
                    <a:pt x="885500" y="3174195"/>
                    <a:pt x="887992" y="3151777"/>
                  </a:cubicBezTo>
                  <a:cubicBezTo>
                    <a:pt x="890486" y="3120643"/>
                    <a:pt x="881760" y="3093244"/>
                    <a:pt x="880512" y="3063354"/>
                  </a:cubicBezTo>
                  <a:cubicBezTo>
                    <a:pt x="879266" y="3052146"/>
                    <a:pt x="878020" y="3039692"/>
                    <a:pt x="864306" y="3037201"/>
                  </a:cubicBezTo>
                  <a:cubicBezTo>
                    <a:pt x="849344" y="3034710"/>
                    <a:pt x="845604" y="3045919"/>
                    <a:pt x="841864" y="3055882"/>
                  </a:cubicBezTo>
                  <a:cubicBezTo>
                    <a:pt x="839370" y="3065845"/>
                    <a:pt x="836878" y="3073318"/>
                    <a:pt x="824410" y="3078299"/>
                  </a:cubicBezTo>
                  <a:cubicBezTo>
                    <a:pt x="821916" y="3050900"/>
                    <a:pt x="808202" y="3028483"/>
                    <a:pt x="806956" y="3001085"/>
                  </a:cubicBezTo>
                  <a:cubicBezTo>
                    <a:pt x="804462" y="2977422"/>
                    <a:pt x="793242" y="2952514"/>
                    <a:pt x="763322" y="2941306"/>
                  </a:cubicBezTo>
                  <a:cubicBezTo>
                    <a:pt x="744620" y="2936324"/>
                    <a:pt x="737140" y="2918889"/>
                    <a:pt x="745868" y="2900208"/>
                  </a:cubicBezTo>
                  <a:cubicBezTo>
                    <a:pt x="754594" y="2877791"/>
                    <a:pt x="768308" y="2888999"/>
                    <a:pt x="782022" y="2897717"/>
                  </a:cubicBezTo>
                  <a:cubicBezTo>
                    <a:pt x="800722" y="2906435"/>
                    <a:pt x="810696" y="2918889"/>
                    <a:pt x="816930" y="2940060"/>
                  </a:cubicBezTo>
                  <a:cubicBezTo>
                    <a:pt x="824410" y="2964968"/>
                    <a:pt x="850592" y="2973686"/>
                    <a:pt x="876772" y="2967459"/>
                  </a:cubicBezTo>
                  <a:cubicBezTo>
                    <a:pt x="889240" y="2964968"/>
                    <a:pt x="902954" y="2962477"/>
                    <a:pt x="907940" y="2976177"/>
                  </a:cubicBezTo>
                  <a:cubicBezTo>
                    <a:pt x="921654" y="3017275"/>
                    <a:pt x="960302" y="3022256"/>
                    <a:pt x="992716" y="3034710"/>
                  </a:cubicBezTo>
                  <a:cubicBezTo>
                    <a:pt x="1042586" y="3054637"/>
                    <a:pt x="1050066" y="3074563"/>
                    <a:pt x="1023884" y="3121888"/>
                  </a:cubicBezTo>
                  <a:cubicBezTo>
                    <a:pt x="1018898" y="3133096"/>
                    <a:pt x="1018898" y="3141814"/>
                    <a:pt x="1026378" y="3151777"/>
                  </a:cubicBezTo>
                  <a:cubicBezTo>
                    <a:pt x="1032612" y="3158004"/>
                    <a:pt x="1038846" y="3162986"/>
                    <a:pt x="1046326" y="3156759"/>
                  </a:cubicBezTo>
                  <a:cubicBezTo>
                    <a:pt x="1058792" y="3146796"/>
                    <a:pt x="1071260" y="3135587"/>
                    <a:pt x="1070014" y="3119397"/>
                  </a:cubicBezTo>
                  <a:cubicBezTo>
                    <a:pt x="1068766" y="3106943"/>
                    <a:pt x="1067520" y="3095735"/>
                    <a:pt x="1062532" y="3084526"/>
                  </a:cubicBezTo>
                  <a:cubicBezTo>
                    <a:pt x="1055052" y="3064600"/>
                    <a:pt x="1065026" y="3053391"/>
                    <a:pt x="1077494" y="3040937"/>
                  </a:cubicBezTo>
                  <a:cubicBezTo>
                    <a:pt x="1091208" y="3027238"/>
                    <a:pt x="1103674" y="3035956"/>
                    <a:pt x="1114894" y="3044673"/>
                  </a:cubicBezTo>
                  <a:cubicBezTo>
                    <a:pt x="1132348" y="3055882"/>
                    <a:pt x="1146062" y="3054637"/>
                    <a:pt x="1152296" y="3032220"/>
                  </a:cubicBezTo>
                  <a:cubicBezTo>
                    <a:pt x="1154790" y="3022256"/>
                    <a:pt x="1159776" y="3012293"/>
                    <a:pt x="1167256" y="3012293"/>
                  </a:cubicBezTo>
                  <a:cubicBezTo>
                    <a:pt x="1217126" y="3008557"/>
                    <a:pt x="1217126" y="2963723"/>
                    <a:pt x="1235826" y="2935079"/>
                  </a:cubicBezTo>
                  <a:cubicBezTo>
                    <a:pt x="1242060" y="2923870"/>
                    <a:pt x="1244554" y="2908925"/>
                    <a:pt x="1265748" y="2912662"/>
                  </a:cubicBezTo>
                  <a:cubicBezTo>
                    <a:pt x="1281954" y="2915152"/>
                    <a:pt x="1284448" y="2897717"/>
                    <a:pt x="1284448" y="2882772"/>
                  </a:cubicBezTo>
                  <a:cubicBezTo>
                    <a:pt x="1283202" y="2867827"/>
                    <a:pt x="1285694" y="2854128"/>
                    <a:pt x="1296916" y="2840429"/>
                  </a:cubicBezTo>
                  <a:cubicBezTo>
                    <a:pt x="1313122" y="2822993"/>
                    <a:pt x="1303148" y="2801822"/>
                    <a:pt x="1291928" y="2785631"/>
                  </a:cubicBezTo>
                  <a:cubicBezTo>
                    <a:pt x="1279462" y="2765705"/>
                    <a:pt x="1260760" y="2747024"/>
                    <a:pt x="1244554" y="2728343"/>
                  </a:cubicBezTo>
                  <a:cubicBezTo>
                    <a:pt x="1224606" y="2705926"/>
                    <a:pt x="1228346" y="2673546"/>
                    <a:pt x="1254526" y="2659847"/>
                  </a:cubicBezTo>
                  <a:cubicBezTo>
                    <a:pt x="1265748" y="2653620"/>
                    <a:pt x="1274474" y="2646147"/>
                    <a:pt x="1283202" y="2637429"/>
                  </a:cubicBezTo>
                  <a:cubicBezTo>
                    <a:pt x="1315616" y="2605049"/>
                    <a:pt x="1306888" y="2590105"/>
                    <a:pt x="1269488" y="2563951"/>
                  </a:cubicBezTo>
                  <a:cubicBezTo>
                    <a:pt x="1230840" y="2537798"/>
                    <a:pt x="1183464" y="2519117"/>
                    <a:pt x="1158530" y="2474283"/>
                  </a:cubicBezTo>
                  <a:cubicBezTo>
                    <a:pt x="1156036" y="2470547"/>
                    <a:pt x="1153542" y="2466810"/>
                    <a:pt x="1151050" y="2464320"/>
                  </a:cubicBezTo>
                  <a:cubicBezTo>
                    <a:pt x="1094948" y="2420731"/>
                    <a:pt x="1060040" y="2369670"/>
                    <a:pt x="1077494" y="2296191"/>
                  </a:cubicBezTo>
                  <a:cubicBezTo>
                    <a:pt x="1081234" y="2283738"/>
                    <a:pt x="1070014" y="2276265"/>
                    <a:pt x="1061286" y="2268793"/>
                  </a:cubicBezTo>
                  <a:cubicBezTo>
                    <a:pt x="1030118" y="2243885"/>
                    <a:pt x="1003938" y="2212750"/>
                    <a:pt x="980250" y="2180370"/>
                  </a:cubicBezTo>
                  <a:cubicBezTo>
                    <a:pt x="957808" y="2150480"/>
                    <a:pt x="934122" y="2120591"/>
                    <a:pt x="951576" y="2077002"/>
                  </a:cubicBezTo>
                  <a:cubicBezTo>
                    <a:pt x="961548" y="2054585"/>
                    <a:pt x="950328" y="2032168"/>
                    <a:pt x="934122" y="2017223"/>
                  </a:cubicBezTo>
                  <a:cubicBezTo>
                    <a:pt x="914174" y="1996051"/>
                    <a:pt x="904200" y="1971144"/>
                    <a:pt x="892980" y="1946236"/>
                  </a:cubicBezTo>
                  <a:cubicBezTo>
                    <a:pt x="879266" y="1917592"/>
                    <a:pt x="864306" y="1891438"/>
                    <a:pt x="824410" y="1891438"/>
                  </a:cubicBezTo>
                  <a:cubicBezTo>
                    <a:pt x="790748" y="1890193"/>
                    <a:pt x="760828" y="1869021"/>
                    <a:pt x="728414" y="1860303"/>
                  </a:cubicBezTo>
                  <a:cubicBezTo>
                    <a:pt x="695998" y="1854076"/>
                    <a:pt x="668570" y="1830414"/>
                    <a:pt x="633662" y="1826678"/>
                  </a:cubicBezTo>
                  <a:cubicBezTo>
                    <a:pt x="621196" y="1825432"/>
                    <a:pt x="609976" y="1816715"/>
                    <a:pt x="611222" y="1803015"/>
                  </a:cubicBezTo>
                  <a:cubicBezTo>
                    <a:pt x="612468" y="1785580"/>
                    <a:pt x="623690" y="1790561"/>
                    <a:pt x="636156" y="1791807"/>
                  </a:cubicBezTo>
                  <a:cubicBezTo>
                    <a:pt x="657350" y="1793052"/>
                    <a:pt x="688518" y="1737009"/>
                    <a:pt x="677298" y="1714592"/>
                  </a:cubicBezTo>
                  <a:cubicBezTo>
                    <a:pt x="659844" y="1682212"/>
                    <a:pt x="666078" y="1648586"/>
                    <a:pt x="671064" y="1616206"/>
                  </a:cubicBezTo>
                  <a:cubicBezTo>
                    <a:pt x="673558" y="1597525"/>
                    <a:pt x="686024" y="1586317"/>
                    <a:pt x="705972" y="1588807"/>
                  </a:cubicBezTo>
                  <a:cubicBezTo>
                    <a:pt x="734646" y="1593789"/>
                    <a:pt x="764568" y="1595034"/>
                    <a:pt x="791996" y="1607488"/>
                  </a:cubicBezTo>
                  <a:cubicBezTo>
                    <a:pt x="814436" y="1617451"/>
                    <a:pt x="838124" y="1629905"/>
                    <a:pt x="849344" y="1593789"/>
                  </a:cubicBezTo>
                  <a:cubicBezTo>
                    <a:pt x="851838" y="1587562"/>
                    <a:pt x="858072" y="1582580"/>
                    <a:pt x="865552" y="1583826"/>
                  </a:cubicBezTo>
                  <a:cubicBezTo>
                    <a:pt x="873032" y="1585071"/>
                    <a:pt x="873032" y="1592544"/>
                    <a:pt x="874278" y="1598771"/>
                  </a:cubicBezTo>
                  <a:cubicBezTo>
                    <a:pt x="876772" y="1608734"/>
                    <a:pt x="879266" y="1619942"/>
                    <a:pt x="890486" y="1619942"/>
                  </a:cubicBezTo>
                  <a:cubicBezTo>
                    <a:pt x="906694" y="1619942"/>
                    <a:pt x="915420" y="1604998"/>
                    <a:pt x="922900" y="1595034"/>
                  </a:cubicBezTo>
                  <a:cubicBezTo>
                    <a:pt x="930382" y="1586317"/>
                    <a:pt x="927888" y="1576353"/>
                    <a:pt x="921654" y="1567636"/>
                  </a:cubicBezTo>
                  <a:cubicBezTo>
                    <a:pt x="910434" y="1552691"/>
                    <a:pt x="892980" y="1546464"/>
                    <a:pt x="878020" y="1537746"/>
                  </a:cubicBezTo>
                  <a:cubicBezTo>
                    <a:pt x="850592" y="1524047"/>
                    <a:pt x="848098" y="1511593"/>
                    <a:pt x="866798" y="1487931"/>
                  </a:cubicBezTo>
                  <a:cubicBezTo>
                    <a:pt x="883006" y="1468004"/>
                    <a:pt x="904200" y="1463023"/>
                    <a:pt x="929134" y="1463023"/>
                  </a:cubicBezTo>
                  <a:cubicBezTo>
                    <a:pt x="965290" y="1464268"/>
                    <a:pt x="983990" y="1436869"/>
                    <a:pt x="971522" y="1404489"/>
                  </a:cubicBezTo>
                  <a:cubicBezTo>
                    <a:pt x="967782" y="1393280"/>
                    <a:pt x="960302" y="1385808"/>
                    <a:pt x="947836" y="1385808"/>
                  </a:cubicBezTo>
                  <a:cubicBezTo>
                    <a:pt x="935368" y="1384563"/>
                    <a:pt x="934122" y="1393280"/>
                    <a:pt x="934122" y="1403244"/>
                  </a:cubicBezTo>
                  <a:cubicBezTo>
                    <a:pt x="931628" y="1420679"/>
                    <a:pt x="922900" y="1418188"/>
                    <a:pt x="915420" y="1406980"/>
                  </a:cubicBezTo>
                  <a:cubicBezTo>
                    <a:pt x="902954" y="1383317"/>
                    <a:pt x="892980" y="1358410"/>
                    <a:pt x="883006" y="1332256"/>
                  </a:cubicBezTo>
                  <a:cubicBezTo>
                    <a:pt x="879266" y="1326029"/>
                    <a:pt x="884252" y="1321048"/>
                    <a:pt x="890486" y="1317311"/>
                  </a:cubicBezTo>
                  <a:cubicBezTo>
                    <a:pt x="904200" y="1308594"/>
                    <a:pt x="919160" y="1314821"/>
                    <a:pt x="932874" y="1311085"/>
                  </a:cubicBezTo>
                  <a:cubicBezTo>
                    <a:pt x="950328" y="1307348"/>
                    <a:pt x="954068" y="1316066"/>
                    <a:pt x="964042" y="1328520"/>
                  </a:cubicBezTo>
                  <a:cubicBezTo>
                    <a:pt x="977756" y="1344710"/>
                    <a:pt x="996456" y="1373354"/>
                    <a:pt x="1026378" y="1345955"/>
                  </a:cubicBezTo>
                  <a:cubicBezTo>
                    <a:pt x="1028872" y="1342219"/>
                    <a:pt x="1036352" y="1342219"/>
                    <a:pt x="1041338" y="1343465"/>
                  </a:cubicBezTo>
                  <a:cubicBezTo>
                    <a:pt x="1081234" y="1348446"/>
                    <a:pt x="1082480" y="1347201"/>
                    <a:pt x="1075000" y="1301121"/>
                  </a:cubicBezTo>
                  <a:cubicBezTo>
                    <a:pt x="1065026" y="1308594"/>
                    <a:pt x="1055052" y="1317311"/>
                    <a:pt x="1045078" y="1322293"/>
                  </a:cubicBezTo>
                  <a:cubicBezTo>
                    <a:pt x="1001444" y="1344710"/>
                    <a:pt x="956562" y="1317311"/>
                    <a:pt x="960302" y="1268741"/>
                  </a:cubicBezTo>
                  <a:cubicBezTo>
                    <a:pt x="960302" y="1250060"/>
                    <a:pt x="949082" y="1246324"/>
                    <a:pt x="931628" y="1245079"/>
                  </a:cubicBezTo>
                  <a:cubicBezTo>
                    <a:pt x="885500" y="1242588"/>
                    <a:pt x="850592" y="1185300"/>
                    <a:pt x="869292" y="1139220"/>
                  </a:cubicBezTo>
                  <a:cubicBezTo>
                    <a:pt x="871786" y="1134239"/>
                    <a:pt x="875526" y="1129257"/>
                    <a:pt x="883006" y="1129257"/>
                  </a:cubicBezTo>
                  <a:cubicBezTo>
                    <a:pt x="927888" y="1129257"/>
                    <a:pt x="961548" y="1115557"/>
                    <a:pt x="981496" y="1070723"/>
                  </a:cubicBezTo>
                  <a:cubicBezTo>
                    <a:pt x="988976" y="1053288"/>
                    <a:pt x="1012664" y="1054533"/>
                    <a:pt x="1030118" y="1049552"/>
                  </a:cubicBezTo>
                  <a:cubicBezTo>
                    <a:pt x="1037598" y="1047061"/>
                    <a:pt x="1040092" y="1055779"/>
                    <a:pt x="1037598" y="1064496"/>
                  </a:cubicBezTo>
                  <a:cubicBezTo>
                    <a:pt x="1036352" y="1069478"/>
                    <a:pt x="1031364" y="1076950"/>
                    <a:pt x="1042586" y="1079441"/>
                  </a:cubicBezTo>
                  <a:cubicBezTo>
                    <a:pt x="1051312" y="1080686"/>
                    <a:pt x="1057546" y="1074459"/>
                    <a:pt x="1058792" y="1065742"/>
                  </a:cubicBezTo>
                  <a:cubicBezTo>
                    <a:pt x="1061286" y="1038343"/>
                    <a:pt x="1076246" y="1038343"/>
                    <a:pt x="1097440" y="1045815"/>
                  </a:cubicBezTo>
                  <a:cubicBezTo>
                    <a:pt x="1103674" y="1048306"/>
                    <a:pt x="1112402" y="1049552"/>
                    <a:pt x="1117388" y="1047061"/>
                  </a:cubicBezTo>
                  <a:cubicBezTo>
                    <a:pt x="1144816" y="1032116"/>
                    <a:pt x="1166010" y="1038343"/>
                    <a:pt x="1185958" y="1062006"/>
                  </a:cubicBezTo>
                  <a:cubicBezTo>
                    <a:pt x="1190944" y="1070723"/>
                    <a:pt x="1203412" y="1069478"/>
                    <a:pt x="1212138" y="1062006"/>
                  </a:cubicBezTo>
                  <a:cubicBezTo>
                    <a:pt x="1219618" y="1055779"/>
                    <a:pt x="1233332" y="1049552"/>
                    <a:pt x="1228346" y="1037098"/>
                  </a:cubicBezTo>
                  <a:cubicBezTo>
                    <a:pt x="1212138" y="997245"/>
                    <a:pt x="1234580" y="993509"/>
                    <a:pt x="1264500" y="994754"/>
                  </a:cubicBezTo>
                  <a:cubicBezTo>
                    <a:pt x="1316862" y="994754"/>
                    <a:pt x="1334316" y="981055"/>
                    <a:pt x="1346784" y="929994"/>
                  </a:cubicBezTo>
                  <a:cubicBezTo>
                    <a:pt x="1359250" y="875196"/>
                    <a:pt x="1353018" y="824135"/>
                    <a:pt x="1330576" y="773074"/>
                  </a:cubicBezTo>
                  <a:cubicBezTo>
                    <a:pt x="1329330" y="769338"/>
                    <a:pt x="1324342" y="765602"/>
                    <a:pt x="1324342" y="761865"/>
                  </a:cubicBezTo>
                  <a:cubicBezTo>
                    <a:pt x="1334316" y="719522"/>
                    <a:pt x="1315616" y="693369"/>
                    <a:pt x="1281954" y="668461"/>
                  </a:cubicBezTo>
                  <a:cubicBezTo>
                    <a:pt x="1269488" y="658498"/>
                    <a:pt x="1255774" y="656007"/>
                    <a:pt x="1244554" y="648535"/>
                  </a:cubicBezTo>
                  <a:cubicBezTo>
                    <a:pt x="1182218" y="616154"/>
                    <a:pt x="1116142" y="591246"/>
                    <a:pt x="1060040" y="550148"/>
                  </a:cubicBezTo>
                  <a:cubicBezTo>
                    <a:pt x="1048818" y="542676"/>
                    <a:pt x="1050066" y="531467"/>
                    <a:pt x="1062532" y="526486"/>
                  </a:cubicBezTo>
                  <a:cubicBezTo>
                    <a:pt x="1068766" y="523995"/>
                    <a:pt x="1077494" y="523995"/>
                    <a:pt x="1086220" y="526486"/>
                  </a:cubicBezTo>
                  <a:cubicBezTo>
                    <a:pt x="1142322" y="535204"/>
                    <a:pt x="1183464" y="516523"/>
                    <a:pt x="1210892" y="465462"/>
                  </a:cubicBezTo>
                  <a:cubicBezTo>
                    <a:pt x="1224606" y="471689"/>
                    <a:pt x="1237072" y="482897"/>
                    <a:pt x="1253280" y="482897"/>
                  </a:cubicBezTo>
                  <a:cubicBezTo>
                    <a:pt x="1264500" y="482897"/>
                    <a:pt x="1280708" y="489124"/>
                    <a:pt x="1281954" y="472934"/>
                  </a:cubicBezTo>
                  <a:cubicBezTo>
                    <a:pt x="1283202" y="459235"/>
                    <a:pt x="1269488" y="457989"/>
                    <a:pt x="1258266" y="455498"/>
                  </a:cubicBezTo>
                  <a:cubicBezTo>
                    <a:pt x="1247046" y="453008"/>
                    <a:pt x="1234580" y="456744"/>
                    <a:pt x="1224606" y="445535"/>
                  </a:cubicBezTo>
                  <a:cubicBezTo>
                    <a:pt x="1233332" y="435572"/>
                    <a:pt x="1248294" y="441799"/>
                    <a:pt x="1258266" y="431836"/>
                  </a:cubicBezTo>
                  <a:cubicBezTo>
                    <a:pt x="1260760" y="429345"/>
                    <a:pt x="1262318" y="425609"/>
                    <a:pt x="1264344" y="422029"/>
                  </a:cubicBezTo>
                  <a:lnTo>
                    <a:pt x="1272056" y="414326"/>
                  </a:lnTo>
                  <a:lnTo>
                    <a:pt x="1270588" y="395898"/>
                  </a:lnTo>
                  <a:cubicBezTo>
                    <a:pt x="1273232" y="388888"/>
                    <a:pt x="1278830" y="383281"/>
                    <a:pt x="1286294" y="378919"/>
                  </a:cubicBezTo>
                  <a:cubicBezTo>
                    <a:pt x="1301224" y="368950"/>
                    <a:pt x="1312420" y="377673"/>
                    <a:pt x="1324862" y="387642"/>
                  </a:cubicBezTo>
                  <a:cubicBezTo>
                    <a:pt x="1352232" y="411318"/>
                    <a:pt x="1436830" y="415056"/>
                    <a:pt x="1469176" y="398857"/>
                  </a:cubicBezTo>
                  <a:cubicBezTo>
                    <a:pt x="1499036" y="383904"/>
                    <a:pt x="1526406" y="368950"/>
                    <a:pt x="1540090" y="335305"/>
                  </a:cubicBezTo>
                  <a:cubicBezTo>
                    <a:pt x="1546310" y="317859"/>
                    <a:pt x="1568704" y="321598"/>
                    <a:pt x="1583634" y="314121"/>
                  </a:cubicBezTo>
                  <a:cubicBezTo>
                    <a:pt x="1599808" y="305398"/>
                    <a:pt x="1613492" y="304152"/>
                    <a:pt x="1625934" y="321598"/>
                  </a:cubicBezTo>
                  <a:cubicBezTo>
                    <a:pt x="1632154" y="330320"/>
                    <a:pt x="1637130" y="325336"/>
                    <a:pt x="1643350" y="317859"/>
                  </a:cubicBezTo>
                  <a:cubicBezTo>
                    <a:pt x="1663256" y="289199"/>
                    <a:pt x="1668232" y="295430"/>
                    <a:pt x="1699334" y="309137"/>
                  </a:cubicBezTo>
                  <a:cubicBezTo>
                    <a:pt x="1740390" y="326582"/>
                    <a:pt x="1782690" y="360227"/>
                    <a:pt x="1832454" y="324090"/>
                  </a:cubicBezTo>
                  <a:cubicBezTo>
                    <a:pt x="1843650" y="316613"/>
                    <a:pt x="1858580" y="311629"/>
                    <a:pt x="1873508" y="314121"/>
                  </a:cubicBezTo>
                  <a:cubicBezTo>
                    <a:pt x="1880974" y="319105"/>
                    <a:pt x="1889682" y="322844"/>
                    <a:pt x="1897146" y="314121"/>
                  </a:cubicBezTo>
                  <a:cubicBezTo>
                    <a:pt x="1910832" y="300415"/>
                    <a:pt x="1924516" y="296677"/>
                    <a:pt x="1941934" y="306644"/>
                  </a:cubicBezTo>
                  <a:cubicBezTo>
                    <a:pt x="1960596" y="316613"/>
                    <a:pt x="1970548" y="295430"/>
                    <a:pt x="1982990" y="290445"/>
                  </a:cubicBezTo>
                  <a:cubicBezTo>
                    <a:pt x="1995431" y="285461"/>
                    <a:pt x="2005384" y="281411"/>
                    <a:pt x="2012692" y="282969"/>
                  </a:cubicBezTo>
                  <a:close/>
                  <a:moveTo>
                    <a:pt x="3828826" y="871"/>
                  </a:moveTo>
                  <a:cubicBezTo>
                    <a:pt x="3850986" y="4619"/>
                    <a:pt x="3869462" y="19613"/>
                    <a:pt x="3890044" y="28985"/>
                  </a:cubicBezTo>
                  <a:cubicBezTo>
                    <a:pt x="3984842" y="67720"/>
                    <a:pt x="4080888" y="107705"/>
                    <a:pt x="4171944" y="157686"/>
                  </a:cubicBezTo>
                  <a:cubicBezTo>
                    <a:pt x="4250526" y="197671"/>
                    <a:pt x="4322872" y="248901"/>
                    <a:pt x="4387734" y="308879"/>
                  </a:cubicBezTo>
                  <a:cubicBezTo>
                    <a:pt x="4398960" y="320124"/>
                    <a:pt x="4410186" y="330121"/>
                    <a:pt x="4421412" y="340117"/>
                  </a:cubicBezTo>
                  <a:cubicBezTo>
                    <a:pt x="4426402" y="355111"/>
                    <a:pt x="4428896" y="370107"/>
                    <a:pt x="4433886" y="385101"/>
                  </a:cubicBezTo>
                  <a:cubicBezTo>
                    <a:pt x="4435758" y="390724"/>
                    <a:pt x="4437004" y="396034"/>
                    <a:pt x="4436380" y="401032"/>
                  </a:cubicBezTo>
                  <a:cubicBezTo>
                    <a:pt x="4435758" y="406031"/>
                    <a:pt x="4433262" y="410717"/>
                    <a:pt x="4427650" y="415090"/>
                  </a:cubicBezTo>
                  <a:cubicBezTo>
                    <a:pt x="4416424" y="422587"/>
                    <a:pt x="4407692" y="417589"/>
                    <a:pt x="4396466" y="413840"/>
                  </a:cubicBezTo>
                  <a:cubicBezTo>
                    <a:pt x="4379002" y="405093"/>
                    <a:pt x="4366530" y="391348"/>
                    <a:pt x="4354056" y="377604"/>
                  </a:cubicBezTo>
                  <a:cubicBezTo>
                    <a:pt x="4341582" y="362609"/>
                    <a:pt x="4331604" y="360109"/>
                    <a:pt x="4316636" y="375105"/>
                  </a:cubicBezTo>
                  <a:cubicBezTo>
                    <a:pt x="4296678" y="396347"/>
                    <a:pt x="4271732" y="401345"/>
                    <a:pt x="4245538" y="382602"/>
                  </a:cubicBezTo>
                  <a:cubicBezTo>
                    <a:pt x="4226826" y="368857"/>
                    <a:pt x="4209364" y="372606"/>
                    <a:pt x="4191902" y="388849"/>
                  </a:cubicBezTo>
                  <a:cubicBezTo>
                    <a:pt x="4164460" y="413840"/>
                    <a:pt x="4137018" y="435082"/>
                    <a:pt x="4093360" y="425086"/>
                  </a:cubicBezTo>
                  <a:cubicBezTo>
                    <a:pt x="4059682" y="417589"/>
                    <a:pt x="4045962" y="440080"/>
                    <a:pt x="4057188" y="473818"/>
                  </a:cubicBezTo>
                  <a:cubicBezTo>
                    <a:pt x="4059682" y="480065"/>
                    <a:pt x="4063424" y="485063"/>
                    <a:pt x="4064672" y="491311"/>
                  </a:cubicBezTo>
                  <a:cubicBezTo>
                    <a:pt x="4067166" y="508804"/>
                    <a:pt x="4112072" y="517551"/>
                    <a:pt x="4075898" y="542542"/>
                  </a:cubicBezTo>
                  <a:cubicBezTo>
                    <a:pt x="4059682" y="553787"/>
                    <a:pt x="4060930" y="585025"/>
                    <a:pt x="4030994" y="578778"/>
                  </a:cubicBezTo>
                  <a:cubicBezTo>
                    <a:pt x="4024756" y="577529"/>
                    <a:pt x="4023510" y="583776"/>
                    <a:pt x="4023510" y="588774"/>
                  </a:cubicBezTo>
                  <a:cubicBezTo>
                    <a:pt x="4029746" y="620012"/>
                    <a:pt x="4003552" y="631258"/>
                    <a:pt x="3983594" y="646252"/>
                  </a:cubicBezTo>
                  <a:cubicBezTo>
                    <a:pt x="3968626" y="658748"/>
                    <a:pt x="3967380" y="668744"/>
                    <a:pt x="3982348" y="679990"/>
                  </a:cubicBezTo>
                  <a:cubicBezTo>
                    <a:pt x="3993574" y="689986"/>
                    <a:pt x="3996068" y="711228"/>
                    <a:pt x="4013530" y="711228"/>
                  </a:cubicBezTo>
                  <a:cubicBezTo>
                    <a:pt x="4039726" y="713727"/>
                    <a:pt x="4065920" y="716226"/>
                    <a:pt x="4090866" y="711228"/>
                  </a:cubicBezTo>
                  <a:cubicBezTo>
                    <a:pt x="4112072" y="707479"/>
                    <a:pt x="4115814" y="669993"/>
                    <a:pt x="4098350" y="653750"/>
                  </a:cubicBezTo>
                  <a:cubicBezTo>
                    <a:pt x="4089618" y="645003"/>
                    <a:pt x="4078392" y="637506"/>
                    <a:pt x="4085876" y="623761"/>
                  </a:cubicBezTo>
                  <a:cubicBezTo>
                    <a:pt x="4092114" y="612515"/>
                    <a:pt x="4099598" y="601269"/>
                    <a:pt x="4113318" y="601269"/>
                  </a:cubicBezTo>
                  <a:cubicBezTo>
                    <a:pt x="4128286" y="602519"/>
                    <a:pt x="4130782" y="617513"/>
                    <a:pt x="4134524" y="627509"/>
                  </a:cubicBezTo>
                  <a:cubicBezTo>
                    <a:pt x="4143254" y="651250"/>
                    <a:pt x="4143254" y="677490"/>
                    <a:pt x="4165706" y="696233"/>
                  </a:cubicBezTo>
                  <a:cubicBezTo>
                    <a:pt x="4174438" y="702481"/>
                    <a:pt x="4168202" y="716226"/>
                    <a:pt x="4160718" y="724973"/>
                  </a:cubicBezTo>
                  <a:cubicBezTo>
                    <a:pt x="4145750" y="743716"/>
                    <a:pt x="4132028" y="762458"/>
                    <a:pt x="4109576" y="774954"/>
                  </a:cubicBezTo>
                  <a:cubicBezTo>
                    <a:pt x="4074650" y="793697"/>
                    <a:pt x="4053446" y="857422"/>
                    <a:pt x="4070908" y="892409"/>
                  </a:cubicBezTo>
                  <a:cubicBezTo>
                    <a:pt x="4077146" y="906154"/>
                    <a:pt x="4072156" y="918649"/>
                    <a:pt x="4074650" y="929895"/>
                  </a:cubicBezTo>
                  <a:cubicBezTo>
                    <a:pt x="4078392" y="943640"/>
                    <a:pt x="4075898" y="956135"/>
                    <a:pt x="4059682" y="957385"/>
                  </a:cubicBezTo>
                  <a:cubicBezTo>
                    <a:pt x="4042220" y="959884"/>
                    <a:pt x="4033488" y="949887"/>
                    <a:pt x="4030994" y="932394"/>
                  </a:cubicBezTo>
                  <a:cubicBezTo>
                    <a:pt x="4028500" y="913651"/>
                    <a:pt x="4028500" y="894908"/>
                    <a:pt x="4021014" y="876165"/>
                  </a:cubicBezTo>
                  <a:cubicBezTo>
                    <a:pt x="4001058" y="823685"/>
                    <a:pt x="3961142" y="801194"/>
                    <a:pt x="3913744" y="808691"/>
                  </a:cubicBezTo>
                  <a:cubicBezTo>
                    <a:pt x="3868838" y="816188"/>
                    <a:pt x="3825182" y="827434"/>
                    <a:pt x="3779030" y="827434"/>
                  </a:cubicBezTo>
                  <a:cubicBezTo>
                    <a:pt x="3766556" y="827434"/>
                    <a:pt x="3767804" y="838679"/>
                    <a:pt x="3775288" y="846177"/>
                  </a:cubicBezTo>
                  <a:cubicBezTo>
                    <a:pt x="3784020" y="853674"/>
                    <a:pt x="3791504" y="861171"/>
                    <a:pt x="3792750" y="873666"/>
                  </a:cubicBezTo>
                  <a:cubicBezTo>
                    <a:pt x="3793998" y="878664"/>
                    <a:pt x="3796492" y="884912"/>
                    <a:pt x="3790256" y="888661"/>
                  </a:cubicBezTo>
                  <a:cubicBezTo>
                    <a:pt x="3775288" y="897407"/>
                    <a:pt x="3719158" y="891160"/>
                    <a:pt x="3705436" y="878664"/>
                  </a:cubicBezTo>
                  <a:cubicBezTo>
                    <a:pt x="3699200" y="872417"/>
                    <a:pt x="3690468" y="863670"/>
                    <a:pt x="3695458" y="854924"/>
                  </a:cubicBezTo>
                  <a:cubicBezTo>
                    <a:pt x="3712920" y="824935"/>
                    <a:pt x="3696706" y="799944"/>
                    <a:pt x="3676748" y="783700"/>
                  </a:cubicBezTo>
                  <a:cubicBezTo>
                    <a:pt x="3653048" y="764957"/>
                    <a:pt x="3623112" y="761209"/>
                    <a:pt x="3590680" y="769956"/>
                  </a:cubicBezTo>
                  <a:cubicBezTo>
                    <a:pt x="3576960" y="774954"/>
                    <a:pt x="3563240" y="779952"/>
                    <a:pt x="3547024" y="774954"/>
                  </a:cubicBezTo>
                  <a:cubicBezTo>
                    <a:pt x="3527066" y="768706"/>
                    <a:pt x="3524572" y="787449"/>
                    <a:pt x="3518334" y="798695"/>
                  </a:cubicBezTo>
                  <a:cubicBezTo>
                    <a:pt x="3512098" y="809941"/>
                    <a:pt x="3504614" y="821186"/>
                    <a:pt x="3492140" y="821186"/>
                  </a:cubicBezTo>
                  <a:cubicBezTo>
                    <a:pt x="3479668" y="821186"/>
                    <a:pt x="3475926" y="807441"/>
                    <a:pt x="3470936" y="798695"/>
                  </a:cubicBezTo>
                  <a:cubicBezTo>
                    <a:pt x="3443494" y="747464"/>
                    <a:pt x="3441000" y="747464"/>
                    <a:pt x="3394848" y="783700"/>
                  </a:cubicBezTo>
                  <a:cubicBezTo>
                    <a:pt x="3389858" y="786199"/>
                    <a:pt x="3387364" y="791197"/>
                    <a:pt x="3383622" y="791197"/>
                  </a:cubicBezTo>
                  <a:cubicBezTo>
                    <a:pt x="3346202" y="791197"/>
                    <a:pt x="3341212" y="817438"/>
                    <a:pt x="3342460" y="844927"/>
                  </a:cubicBezTo>
                  <a:cubicBezTo>
                    <a:pt x="3342460" y="874916"/>
                    <a:pt x="3307534" y="862421"/>
                    <a:pt x="3297554" y="883662"/>
                  </a:cubicBezTo>
                  <a:cubicBezTo>
                    <a:pt x="3317512" y="853674"/>
                    <a:pt x="3303792" y="827434"/>
                    <a:pt x="3296308" y="799944"/>
                  </a:cubicBezTo>
                  <a:cubicBezTo>
                    <a:pt x="3291318" y="782451"/>
                    <a:pt x="3285082" y="774954"/>
                    <a:pt x="3265124" y="774954"/>
                  </a:cubicBezTo>
                  <a:cubicBezTo>
                    <a:pt x="3237682" y="772455"/>
                    <a:pt x="3213982" y="754961"/>
                    <a:pt x="3182800" y="763708"/>
                  </a:cubicBezTo>
                  <a:cubicBezTo>
                    <a:pt x="3151616" y="772455"/>
                    <a:pt x="3135400" y="798695"/>
                    <a:pt x="3109206" y="812439"/>
                  </a:cubicBezTo>
                  <a:cubicBezTo>
                    <a:pt x="3099228" y="818687"/>
                    <a:pt x="3095486" y="833681"/>
                    <a:pt x="3079270" y="827434"/>
                  </a:cubicBezTo>
                  <a:cubicBezTo>
                    <a:pt x="3063054" y="819937"/>
                    <a:pt x="3055570" y="807441"/>
                    <a:pt x="3058064" y="791197"/>
                  </a:cubicBezTo>
                  <a:cubicBezTo>
                    <a:pt x="3061806" y="749963"/>
                    <a:pt x="3054322" y="711228"/>
                    <a:pt x="3044344" y="673742"/>
                  </a:cubicBezTo>
                  <a:cubicBezTo>
                    <a:pt x="3054322" y="664995"/>
                    <a:pt x="3063054" y="668744"/>
                    <a:pt x="3073032" y="674991"/>
                  </a:cubicBezTo>
                  <a:cubicBezTo>
                    <a:pt x="3081764" y="682489"/>
                    <a:pt x="3094238" y="686237"/>
                    <a:pt x="3105464" y="688736"/>
                  </a:cubicBezTo>
                  <a:cubicBezTo>
                    <a:pt x="3121680" y="691235"/>
                    <a:pt x="3131658" y="687487"/>
                    <a:pt x="3135400" y="671243"/>
                  </a:cubicBezTo>
                  <a:cubicBezTo>
                    <a:pt x="3137894" y="663746"/>
                    <a:pt x="3139142" y="656249"/>
                    <a:pt x="3141636" y="648751"/>
                  </a:cubicBezTo>
                  <a:cubicBezTo>
                    <a:pt x="3155358" y="615014"/>
                    <a:pt x="3162842" y="611266"/>
                    <a:pt x="3197768" y="627509"/>
                  </a:cubicBezTo>
                  <a:cubicBezTo>
                    <a:pt x="3194026" y="601269"/>
                    <a:pt x="3206498" y="592523"/>
                    <a:pt x="3230198" y="597521"/>
                  </a:cubicBezTo>
                  <a:cubicBezTo>
                    <a:pt x="3237682" y="598770"/>
                    <a:pt x="3246414" y="598770"/>
                    <a:pt x="3252650" y="596271"/>
                  </a:cubicBezTo>
                  <a:cubicBezTo>
                    <a:pt x="3282586" y="580027"/>
                    <a:pt x="3311276" y="572530"/>
                    <a:pt x="3347448" y="585025"/>
                  </a:cubicBezTo>
                  <a:cubicBezTo>
                    <a:pt x="3371148" y="593772"/>
                    <a:pt x="3397342" y="560035"/>
                    <a:pt x="3392354" y="533795"/>
                  </a:cubicBezTo>
                  <a:cubicBezTo>
                    <a:pt x="3379880" y="477566"/>
                    <a:pt x="3404826" y="428835"/>
                    <a:pt x="3427278" y="380103"/>
                  </a:cubicBezTo>
                  <a:cubicBezTo>
                    <a:pt x="3439752" y="350113"/>
                    <a:pt x="3472184" y="348865"/>
                    <a:pt x="3494636" y="373855"/>
                  </a:cubicBezTo>
                  <a:cubicBezTo>
                    <a:pt x="3513346" y="392598"/>
                    <a:pt x="3523324" y="393848"/>
                    <a:pt x="3544530" y="373855"/>
                  </a:cubicBezTo>
                  <a:cubicBezTo>
                    <a:pt x="3583196" y="337618"/>
                    <a:pt x="3620618" y="302631"/>
                    <a:pt x="3645564" y="256399"/>
                  </a:cubicBezTo>
                  <a:cubicBezTo>
                    <a:pt x="3654296" y="238905"/>
                    <a:pt x="3661780" y="223912"/>
                    <a:pt x="3661780" y="203918"/>
                  </a:cubicBezTo>
                  <a:cubicBezTo>
                    <a:pt x="3660532" y="182676"/>
                    <a:pt x="3671758" y="170181"/>
                    <a:pt x="3690468" y="163934"/>
                  </a:cubicBezTo>
                  <a:cubicBezTo>
                    <a:pt x="3716662" y="155187"/>
                    <a:pt x="3739116" y="141442"/>
                    <a:pt x="3760320" y="123949"/>
                  </a:cubicBezTo>
                  <a:cubicBezTo>
                    <a:pt x="3781524" y="108954"/>
                    <a:pt x="3811462" y="103956"/>
                    <a:pt x="3832666" y="86463"/>
                  </a:cubicBezTo>
                  <a:cubicBezTo>
                    <a:pt x="3840150" y="80215"/>
                    <a:pt x="3852624" y="76467"/>
                    <a:pt x="3855118" y="60223"/>
                  </a:cubicBezTo>
                  <a:cubicBezTo>
                    <a:pt x="3838902" y="63971"/>
                    <a:pt x="3825182" y="73968"/>
                    <a:pt x="3808966" y="76467"/>
                  </a:cubicBezTo>
                  <a:cubicBezTo>
                    <a:pt x="3787762" y="80215"/>
                    <a:pt x="3776536" y="71470"/>
                    <a:pt x="3780278" y="50227"/>
                  </a:cubicBezTo>
                  <a:cubicBezTo>
                    <a:pt x="3784020" y="32733"/>
                    <a:pt x="3789008" y="13990"/>
                    <a:pt x="3805224" y="1495"/>
                  </a:cubicBezTo>
                  <a:cubicBezTo>
                    <a:pt x="3813643" y="-379"/>
                    <a:pt x="3821439" y="-379"/>
                    <a:pt x="3828826" y="871"/>
                  </a:cubicBezTo>
                  <a:close/>
                </a:path>
              </a:pathLst>
            </a:custGeom>
            <a:solidFill>
              <a:srgbClr val="F0646C">
                <a:alpha val="89800"/>
              </a:srgbClr>
            </a:solidFill>
            <a:ln>
              <a:noFill/>
            </a:ln>
          </p:spPr>
          <p:txBody>
            <a:bodyPr anchorCtr="0" anchor="ctr" bIns="22850" lIns="45725" spcFirstLastPara="1" rIns="45725" wrap="square" tIns="2285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747993"/>
                </a:solidFill>
                <a:latin typeface="Jost Light"/>
                <a:ea typeface="Jost Light"/>
                <a:cs typeface="Jost Light"/>
                <a:sym typeface="Jost Light"/>
              </a:endParaRPr>
            </a:p>
          </p:txBody>
        </p:sp>
        <p:sp>
          <p:nvSpPr>
            <p:cNvPr id="542" name="Google Shape;542;g311d5cb9a0a_0_276"/>
            <p:cNvSpPr/>
            <p:nvPr/>
          </p:nvSpPr>
          <p:spPr>
            <a:xfrm>
              <a:off x="2626663" y="4335871"/>
              <a:ext cx="3774725" cy="3818712"/>
            </a:xfrm>
            <a:custGeom>
              <a:rect b="b" l="l" r="r" t="t"/>
              <a:pathLst>
                <a:path extrusionOk="0" h="6338112" w="6265104">
                  <a:moveTo>
                    <a:pt x="4422683" y="6301633"/>
                  </a:moveTo>
                  <a:lnTo>
                    <a:pt x="4405115" y="6302807"/>
                  </a:lnTo>
                  <a:lnTo>
                    <a:pt x="4408043" y="6303451"/>
                  </a:lnTo>
                  <a:cubicBezTo>
                    <a:pt x="4411749" y="6304077"/>
                    <a:pt x="4415767" y="6305017"/>
                    <a:pt x="4419319" y="6304547"/>
                  </a:cubicBezTo>
                  <a:close/>
                  <a:moveTo>
                    <a:pt x="4427909" y="6287163"/>
                  </a:moveTo>
                  <a:lnTo>
                    <a:pt x="4428061" y="6289443"/>
                  </a:lnTo>
                  <a:lnTo>
                    <a:pt x="4428123" y="6287483"/>
                  </a:lnTo>
                  <a:close/>
                  <a:moveTo>
                    <a:pt x="3360513" y="6201420"/>
                  </a:moveTo>
                  <a:cubicBezTo>
                    <a:pt x="3373125" y="6201714"/>
                    <a:pt x="3386052" y="6203481"/>
                    <a:pt x="3399295" y="6203481"/>
                  </a:cubicBezTo>
                  <a:cubicBezTo>
                    <a:pt x="3374071" y="6211725"/>
                    <a:pt x="3348847" y="6208191"/>
                    <a:pt x="3323623" y="6208191"/>
                  </a:cubicBezTo>
                  <a:cubicBezTo>
                    <a:pt x="3335605" y="6202303"/>
                    <a:pt x="3347901" y="6201125"/>
                    <a:pt x="3360513" y="6201420"/>
                  </a:cubicBezTo>
                  <a:close/>
                  <a:moveTo>
                    <a:pt x="3745493" y="6141461"/>
                  </a:moveTo>
                  <a:cubicBezTo>
                    <a:pt x="3700729" y="6165141"/>
                    <a:pt x="3670887" y="6206269"/>
                    <a:pt x="3626123" y="6228703"/>
                  </a:cubicBezTo>
                  <a:cubicBezTo>
                    <a:pt x="3565195" y="6258613"/>
                    <a:pt x="3501779" y="6261107"/>
                    <a:pt x="3438363" y="6237427"/>
                  </a:cubicBezTo>
                  <a:cubicBezTo>
                    <a:pt x="3422199" y="6231195"/>
                    <a:pt x="3415981" y="6214993"/>
                    <a:pt x="3406033" y="6201283"/>
                  </a:cubicBezTo>
                  <a:cubicBezTo>
                    <a:pt x="3520431" y="6180097"/>
                    <a:pt x="3633583" y="6166387"/>
                    <a:pt x="3745493" y="6141461"/>
                  </a:cubicBezTo>
                  <a:close/>
                  <a:moveTo>
                    <a:pt x="2129759" y="5956855"/>
                  </a:moveTo>
                  <a:lnTo>
                    <a:pt x="2134979" y="5970947"/>
                  </a:lnTo>
                  <a:cubicBezTo>
                    <a:pt x="2135917" y="5977831"/>
                    <a:pt x="2136541" y="5984715"/>
                    <a:pt x="2140291" y="5990347"/>
                  </a:cubicBezTo>
                  <a:cubicBezTo>
                    <a:pt x="2143415" y="5987845"/>
                    <a:pt x="2144353" y="5983465"/>
                    <a:pt x="2145759" y="5979397"/>
                  </a:cubicBezTo>
                  <a:lnTo>
                    <a:pt x="2154029" y="5970335"/>
                  </a:lnTo>
                  <a:close/>
                  <a:moveTo>
                    <a:pt x="4535327" y="5905175"/>
                  </a:moveTo>
                  <a:cubicBezTo>
                    <a:pt x="4525441" y="5932729"/>
                    <a:pt x="4527913" y="5959031"/>
                    <a:pt x="4537799" y="5987837"/>
                  </a:cubicBezTo>
                  <a:cubicBezTo>
                    <a:pt x="4543977" y="6005371"/>
                    <a:pt x="4536563" y="6025409"/>
                    <a:pt x="4527913" y="6042945"/>
                  </a:cubicBezTo>
                  <a:cubicBezTo>
                    <a:pt x="4505669" y="6085527"/>
                    <a:pt x="4510611" y="6100555"/>
                    <a:pt x="4547685" y="6126857"/>
                  </a:cubicBezTo>
                  <a:cubicBezTo>
                    <a:pt x="4574871" y="6146897"/>
                    <a:pt x="4602059" y="6168187"/>
                    <a:pt x="4608237" y="6204509"/>
                  </a:cubicBezTo>
                  <a:cubicBezTo>
                    <a:pt x="4592173" y="6234567"/>
                    <a:pt x="4569929" y="6259615"/>
                    <a:pt x="4548921" y="6284665"/>
                  </a:cubicBezTo>
                  <a:cubicBezTo>
                    <a:pt x="4499489" y="6343529"/>
                    <a:pt x="4445115" y="6303451"/>
                    <a:pt x="4394449" y="6307209"/>
                  </a:cubicBezTo>
                  <a:cubicBezTo>
                    <a:pt x="4380855" y="6308461"/>
                    <a:pt x="4361083" y="6309713"/>
                    <a:pt x="4351197" y="6290927"/>
                  </a:cubicBezTo>
                  <a:lnTo>
                    <a:pt x="4360353" y="6292943"/>
                  </a:lnTo>
                  <a:lnTo>
                    <a:pt x="4348579" y="6288141"/>
                  </a:lnTo>
                  <a:cubicBezTo>
                    <a:pt x="4327423" y="6293125"/>
                    <a:pt x="4310001" y="6268209"/>
                    <a:pt x="4288845" y="6280667"/>
                  </a:cubicBezTo>
                  <a:lnTo>
                    <a:pt x="4278291" y="6283751"/>
                  </a:lnTo>
                  <a:lnTo>
                    <a:pt x="4270345" y="6290561"/>
                  </a:lnTo>
                  <a:cubicBezTo>
                    <a:pt x="4265643" y="6293265"/>
                    <a:pt x="4260803" y="6294811"/>
                    <a:pt x="4255845" y="6295325"/>
                  </a:cubicBezTo>
                  <a:lnTo>
                    <a:pt x="4229015" y="6288195"/>
                  </a:lnTo>
                  <a:lnTo>
                    <a:pt x="4212753" y="6288843"/>
                  </a:lnTo>
                  <a:lnTo>
                    <a:pt x="4205685" y="6290075"/>
                  </a:lnTo>
                  <a:cubicBezTo>
                    <a:pt x="4184983" y="6299233"/>
                    <a:pt x="4171025" y="6320973"/>
                    <a:pt x="4152097" y="6331371"/>
                  </a:cubicBezTo>
                  <a:cubicBezTo>
                    <a:pt x="4119289" y="6349017"/>
                    <a:pt x="4100361" y="6327591"/>
                    <a:pt x="4078909" y="6317507"/>
                  </a:cubicBezTo>
                  <a:cubicBezTo>
                    <a:pt x="4059983" y="6308685"/>
                    <a:pt x="4063767" y="6284739"/>
                    <a:pt x="4075125" y="6267095"/>
                  </a:cubicBezTo>
                  <a:cubicBezTo>
                    <a:pt x="4085219" y="6250711"/>
                    <a:pt x="4083957" y="6229285"/>
                    <a:pt x="4095313" y="6212901"/>
                  </a:cubicBezTo>
                  <a:lnTo>
                    <a:pt x="4098531" y="6226861"/>
                  </a:lnTo>
                  <a:lnTo>
                    <a:pt x="4098441" y="6215885"/>
                  </a:lnTo>
                  <a:cubicBezTo>
                    <a:pt x="4117109" y="6187233"/>
                    <a:pt x="4113375" y="6161071"/>
                    <a:pt x="4089731" y="6136155"/>
                  </a:cubicBezTo>
                  <a:cubicBezTo>
                    <a:pt x="4069819" y="6116223"/>
                    <a:pt x="4063597" y="6083833"/>
                    <a:pt x="4032485" y="6076357"/>
                  </a:cubicBezTo>
                  <a:cubicBezTo>
                    <a:pt x="4058619" y="6070129"/>
                    <a:pt x="4084753" y="6063901"/>
                    <a:pt x="4110887" y="6057671"/>
                  </a:cubicBezTo>
                  <a:cubicBezTo>
                    <a:pt x="4134531" y="6082587"/>
                    <a:pt x="4163153" y="6102519"/>
                    <a:pt x="4183065" y="6131173"/>
                  </a:cubicBezTo>
                  <a:cubicBezTo>
                    <a:pt x="4200487" y="6154843"/>
                    <a:pt x="4225377" y="6151105"/>
                    <a:pt x="4244043" y="6128681"/>
                  </a:cubicBezTo>
                  <a:cubicBezTo>
                    <a:pt x="4257733" y="6113731"/>
                    <a:pt x="4271421" y="6100027"/>
                    <a:pt x="4286355" y="6086325"/>
                  </a:cubicBezTo>
                  <a:cubicBezTo>
                    <a:pt x="4310001" y="6062655"/>
                    <a:pt x="4337379" y="6046459"/>
                    <a:pt x="4372223" y="6075113"/>
                  </a:cubicBezTo>
                  <a:cubicBezTo>
                    <a:pt x="4357289" y="5997873"/>
                    <a:pt x="4357289" y="5997873"/>
                    <a:pt x="4379691" y="5997873"/>
                  </a:cubicBezTo>
                  <a:cubicBezTo>
                    <a:pt x="4374713" y="5986661"/>
                    <a:pt x="4359779" y="5987907"/>
                    <a:pt x="4354801" y="5976695"/>
                  </a:cubicBezTo>
                  <a:cubicBezTo>
                    <a:pt x="4409557" y="5954271"/>
                    <a:pt x="4465559" y="5933093"/>
                    <a:pt x="4520315" y="5910669"/>
                  </a:cubicBezTo>
                  <a:lnTo>
                    <a:pt x="4519355" y="5914177"/>
                  </a:lnTo>
                  <a:lnTo>
                    <a:pt x="4521733" y="5911437"/>
                  </a:lnTo>
                  <a:cubicBezTo>
                    <a:pt x="4521733" y="5908933"/>
                    <a:pt x="4521733" y="5907681"/>
                    <a:pt x="4521733" y="5906429"/>
                  </a:cubicBezTo>
                  <a:cubicBezTo>
                    <a:pt x="4525441" y="5905175"/>
                    <a:pt x="4530383" y="5905175"/>
                    <a:pt x="4535327" y="5905175"/>
                  </a:cubicBezTo>
                  <a:close/>
                  <a:moveTo>
                    <a:pt x="3272247" y="5666713"/>
                  </a:moveTo>
                  <a:cubicBezTo>
                    <a:pt x="3269445" y="5666635"/>
                    <a:pt x="3267187" y="5667373"/>
                    <a:pt x="3266175" y="5669923"/>
                  </a:cubicBezTo>
                  <a:lnTo>
                    <a:pt x="3266237" y="5670541"/>
                  </a:lnTo>
                  <a:lnTo>
                    <a:pt x="3272265" y="5666715"/>
                  </a:lnTo>
                  <a:close/>
                  <a:moveTo>
                    <a:pt x="3187395" y="5631743"/>
                  </a:moveTo>
                  <a:lnTo>
                    <a:pt x="3187343" y="5631767"/>
                  </a:lnTo>
                  <a:lnTo>
                    <a:pt x="3187329" y="5631823"/>
                  </a:lnTo>
                  <a:close/>
                  <a:moveTo>
                    <a:pt x="3088075" y="5573319"/>
                  </a:moveTo>
                  <a:lnTo>
                    <a:pt x="3086539" y="5573611"/>
                  </a:lnTo>
                  <a:lnTo>
                    <a:pt x="3088809" y="5574261"/>
                  </a:lnTo>
                  <a:close/>
                  <a:moveTo>
                    <a:pt x="5125303" y="5564481"/>
                  </a:moveTo>
                  <a:cubicBezTo>
                    <a:pt x="5126547" y="5573467"/>
                    <a:pt x="5126703" y="5581757"/>
                    <a:pt x="5125673" y="5589329"/>
                  </a:cubicBezTo>
                  <a:cubicBezTo>
                    <a:pt x="5122581" y="5612047"/>
                    <a:pt x="5108817" y="5628315"/>
                    <a:pt x="5081757" y="5637611"/>
                  </a:cubicBezTo>
                  <a:cubicBezTo>
                    <a:pt x="5074291" y="5638851"/>
                    <a:pt x="5069315" y="5642569"/>
                    <a:pt x="5066827" y="5648767"/>
                  </a:cubicBezTo>
                  <a:cubicBezTo>
                    <a:pt x="5056873" y="5673557"/>
                    <a:pt x="5041943" y="5685951"/>
                    <a:pt x="5014571" y="5683473"/>
                  </a:cubicBezTo>
                  <a:cubicBezTo>
                    <a:pt x="5003373" y="5682233"/>
                    <a:pt x="4994663" y="5688429"/>
                    <a:pt x="4994663" y="5699585"/>
                  </a:cubicBezTo>
                  <a:cubicBezTo>
                    <a:pt x="4994663" y="5725615"/>
                    <a:pt x="4988443" y="5734291"/>
                    <a:pt x="4958581" y="5733051"/>
                  </a:cubicBezTo>
                  <a:cubicBezTo>
                    <a:pt x="4931209" y="5731813"/>
                    <a:pt x="4902593" y="5747925"/>
                    <a:pt x="4875221" y="5757841"/>
                  </a:cubicBezTo>
                  <a:cubicBezTo>
                    <a:pt x="4760755" y="5797505"/>
                    <a:pt x="4650021" y="5848325"/>
                    <a:pt x="4538043" y="5892947"/>
                  </a:cubicBezTo>
                  <a:cubicBezTo>
                    <a:pt x="4571637" y="5865677"/>
                    <a:pt x="4575369" y="5816097"/>
                    <a:pt x="4612695" y="5791307"/>
                  </a:cubicBezTo>
                  <a:cubicBezTo>
                    <a:pt x="4616427" y="5788829"/>
                    <a:pt x="4617673" y="5781391"/>
                    <a:pt x="4616427" y="5776433"/>
                  </a:cubicBezTo>
                  <a:cubicBezTo>
                    <a:pt x="4611451" y="5721897"/>
                    <a:pt x="4643801" y="5693387"/>
                    <a:pt x="4688591" y="5673557"/>
                  </a:cubicBezTo>
                  <a:cubicBezTo>
                    <a:pt x="4706011" y="5664879"/>
                    <a:pt x="4725917" y="5656203"/>
                    <a:pt x="4743335" y="5645047"/>
                  </a:cubicBezTo>
                  <a:cubicBezTo>
                    <a:pt x="4760755" y="5633893"/>
                    <a:pt x="4776929" y="5633893"/>
                    <a:pt x="4795593" y="5642569"/>
                  </a:cubicBezTo>
                  <a:cubicBezTo>
                    <a:pt x="4830429" y="5658683"/>
                    <a:pt x="4868999" y="5650005"/>
                    <a:pt x="4906325" y="5653725"/>
                  </a:cubicBezTo>
                  <a:cubicBezTo>
                    <a:pt x="4916279" y="5654963"/>
                    <a:pt x="4915035" y="5642569"/>
                    <a:pt x="4910059" y="5636371"/>
                  </a:cubicBezTo>
                  <a:cubicBezTo>
                    <a:pt x="4898861" y="5623977"/>
                    <a:pt x="4905081" y="5615299"/>
                    <a:pt x="4915035" y="5606623"/>
                  </a:cubicBezTo>
                  <a:cubicBezTo>
                    <a:pt x="4922501" y="5600427"/>
                    <a:pt x="4928721" y="5594229"/>
                    <a:pt x="4937431" y="5599187"/>
                  </a:cubicBezTo>
                  <a:cubicBezTo>
                    <a:pt x="4949873" y="5606623"/>
                    <a:pt x="4949873" y="5619019"/>
                    <a:pt x="4946139" y="5628935"/>
                  </a:cubicBezTo>
                  <a:cubicBezTo>
                    <a:pt x="4937431" y="5654963"/>
                    <a:pt x="4964803" y="5678515"/>
                    <a:pt x="4948629" y="5704543"/>
                  </a:cubicBezTo>
                  <a:cubicBezTo>
                    <a:pt x="4947385" y="5705783"/>
                    <a:pt x="4951117" y="5711981"/>
                    <a:pt x="4953605" y="5711981"/>
                  </a:cubicBezTo>
                  <a:cubicBezTo>
                    <a:pt x="4961071" y="5714459"/>
                    <a:pt x="4964803" y="5707023"/>
                    <a:pt x="4969779" y="5703303"/>
                  </a:cubicBezTo>
                  <a:cubicBezTo>
                    <a:pt x="5017059" y="5661161"/>
                    <a:pt x="5069315" y="5621497"/>
                    <a:pt x="5112863" y="5574397"/>
                  </a:cubicBezTo>
                  <a:cubicBezTo>
                    <a:pt x="5115351" y="5570679"/>
                    <a:pt x="5121571" y="5566959"/>
                    <a:pt x="5125303" y="5564481"/>
                  </a:cubicBezTo>
                  <a:close/>
                  <a:moveTo>
                    <a:pt x="3689165" y="5490977"/>
                  </a:moveTo>
                  <a:cubicBezTo>
                    <a:pt x="3685117" y="5491599"/>
                    <a:pt x="3681069" y="5493467"/>
                    <a:pt x="3677333" y="5495957"/>
                  </a:cubicBezTo>
                  <a:lnTo>
                    <a:pt x="3676311" y="5496475"/>
                  </a:lnTo>
                  <a:lnTo>
                    <a:pt x="3684133" y="5494247"/>
                  </a:lnTo>
                  <a:lnTo>
                    <a:pt x="3695673" y="5492347"/>
                  </a:lnTo>
                  <a:close/>
                  <a:moveTo>
                    <a:pt x="2907665" y="5330071"/>
                  </a:moveTo>
                  <a:cubicBezTo>
                    <a:pt x="2914887" y="5330993"/>
                    <a:pt x="2922262" y="5334373"/>
                    <a:pt x="2929023" y="5336217"/>
                  </a:cubicBezTo>
                  <a:cubicBezTo>
                    <a:pt x="2942543" y="5338675"/>
                    <a:pt x="2948689" y="5350965"/>
                    <a:pt x="2945001" y="5363257"/>
                  </a:cubicBezTo>
                  <a:cubicBezTo>
                    <a:pt x="2936397" y="5381695"/>
                    <a:pt x="2929023" y="5365715"/>
                    <a:pt x="2921647" y="5360799"/>
                  </a:cubicBezTo>
                  <a:cubicBezTo>
                    <a:pt x="2906897" y="5350965"/>
                    <a:pt x="2892145" y="5352195"/>
                    <a:pt x="2889687" y="5370631"/>
                  </a:cubicBezTo>
                  <a:cubicBezTo>
                    <a:pt x="2885999" y="5389069"/>
                    <a:pt x="2871249" y="5400131"/>
                    <a:pt x="2862645" y="5414881"/>
                  </a:cubicBezTo>
                  <a:cubicBezTo>
                    <a:pt x="2856499" y="5384153"/>
                    <a:pt x="2871249" y="5360799"/>
                    <a:pt x="2887229" y="5338675"/>
                  </a:cubicBezTo>
                  <a:cubicBezTo>
                    <a:pt x="2893375" y="5330685"/>
                    <a:pt x="2900443" y="5329149"/>
                    <a:pt x="2907665" y="5330071"/>
                  </a:cubicBezTo>
                  <a:close/>
                  <a:moveTo>
                    <a:pt x="2517531" y="4896408"/>
                  </a:moveTo>
                  <a:cubicBezTo>
                    <a:pt x="2535285" y="4894077"/>
                    <a:pt x="2550503" y="4897574"/>
                    <a:pt x="2551771" y="4916223"/>
                  </a:cubicBezTo>
                  <a:cubicBezTo>
                    <a:pt x="2553039" y="4929044"/>
                    <a:pt x="2536553" y="4931375"/>
                    <a:pt x="2530213" y="4929044"/>
                  </a:cubicBezTo>
                  <a:cubicBezTo>
                    <a:pt x="2516263" y="4924381"/>
                    <a:pt x="2492169" y="4926713"/>
                    <a:pt x="2489631" y="4909229"/>
                  </a:cubicBezTo>
                  <a:cubicBezTo>
                    <a:pt x="2488363" y="4894077"/>
                    <a:pt x="2507385" y="4897574"/>
                    <a:pt x="2517531" y="4896408"/>
                  </a:cubicBezTo>
                  <a:close/>
                  <a:moveTo>
                    <a:pt x="4140792" y="4886714"/>
                  </a:moveTo>
                  <a:cubicBezTo>
                    <a:pt x="4145018" y="4886054"/>
                    <a:pt x="4149972" y="4887044"/>
                    <a:pt x="4154635" y="4887044"/>
                  </a:cubicBezTo>
                  <a:cubicBezTo>
                    <a:pt x="4161629" y="4885725"/>
                    <a:pt x="4168623" y="4889681"/>
                    <a:pt x="4165127" y="4900232"/>
                  </a:cubicBezTo>
                  <a:cubicBezTo>
                    <a:pt x="4162795" y="4910783"/>
                    <a:pt x="4155801" y="4914739"/>
                    <a:pt x="4146475" y="4913421"/>
                  </a:cubicBezTo>
                  <a:cubicBezTo>
                    <a:pt x="4137149" y="4912102"/>
                    <a:pt x="4131321" y="4908145"/>
                    <a:pt x="4131321" y="4896276"/>
                  </a:cubicBezTo>
                  <a:cubicBezTo>
                    <a:pt x="4133070" y="4889681"/>
                    <a:pt x="4136567" y="4887373"/>
                    <a:pt x="4140792" y="4886714"/>
                  </a:cubicBezTo>
                  <a:close/>
                  <a:moveTo>
                    <a:pt x="3102411" y="4877589"/>
                  </a:moveTo>
                  <a:cubicBezTo>
                    <a:pt x="3115425" y="4877589"/>
                    <a:pt x="3123235" y="4884054"/>
                    <a:pt x="3123235" y="4898276"/>
                  </a:cubicBezTo>
                  <a:cubicBezTo>
                    <a:pt x="3124537" y="4913792"/>
                    <a:pt x="3112823" y="4918963"/>
                    <a:pt x="3098505" y="4918963"/>
                  </a:cubicBezTo>
                  <a:cubicBezTo>
                    <a:pt x="3089395" y="4917670"/>
                    <a:pt x="3076379" y="4920256"/>
                    <a:pt x="3077681" y="4904741"/>
                  </a:cubicBezTo>
                  <a:cubicBezTo>
                    <a:pt x="3077681" y="4889226"/>
                    <a:pt x="3086791" y="4880175"/>
                    <a:pt x="3102411" y="4877589"/>
                  </a:cubicBezTo>
                  <a:close/>
                  <a:moveTo>
                    <a:pt x="3128597" y="4844620"/>
                  </a:moveTo>
                  <a:cubicBezTo>
                    <a:pt x="3136961" y="4845777"/>
                    <a:pt x="3145323" y="4848091"/>
                    <a:pt x="3146517" y="4858502"/>
                  </a:cubicBezTo>
                  <a:cubicBezTo>
                    <a:pt x="3146517" y="4864287"/>
                    <a:pt x="3142933" y="4865443"/>
                    <a:pt x="3138155" y="4865443"/>
                  </a:cubicBezTo>
                  <a:cubicBezTo>
                    <a:pt x="3132181" y="4861973"/>
                    <a:pt x="3120235" y="4861973"/>
                    <a:pt x="3120235" y="4851561"/>
                  </a:cubicBezTo>
                  <a:cubicBezTo>
                    <a:pt x="3120235" y="4846934"/>
                    <a:pt x="3125013" y="4844620"/>
                    <a:pt x="3128597" y="4844620"/>
                  </a:cubicBezTo>
                  <a:close/>
                  <a:moveTo>
                    <a:pt x="3808475" y="4829374"/>
                  </a:moveTo>
                  <a:cubicBezTo>
                    <a:pt x="3818621" y="4830610"/>
                    <a:pt x="3821157" y="4842973"/>
                    <a:pt x="3822425" y="4852864"/>
                  </a:cubicBezTo>
                  <a:cubicBezTo>
                    <a:pt x="3822425" y="4862755"/>
                    <a:pt x="3819889" y="4876355"/>
                    <a:pt x="3808475" y="4876355"/>
                  </a:cubicBezTo>
                  <a:cubicBezTo>
                    <a:pt x="3793257" y="4876355"/>
                    <a:pt x="3795793" y="4861519"/>
                    <a:pt x="3795793" y="4850392"/>
                  </a:cubicBezTo>
                  <a:cubicBezTo>
                    <a:pt x="3798329" y="4842973"/>
                    <a:pt x="3790721" y="4828137"/>
                    <a:pt x="3808475" y="4829374"/>
                  </a:cubicBezTo>
                  <a:close/>
                  <a:moveTo>
                    <a:pt x="3583775" y="4768833"/>
                  </a:moveTo>
                  <a:cubicBezTo>
                    <a:pt x="3590317" y="4767688"/>
                    <a:pt x="3590317" y="4772268"/>
                    <a:pt x="3591625" y="4776847"/>
                  </a:cubicBezTo>
                  <a:cubicBezTo>
                    <a:pt x="3589007" y="4784861"/>
                    <a:pt x="3583775" y="4791730"/>
                    <a:pt x="3574617" y="4792875"/>
                  </a:cubicBezTo>
                  <a:cubicBezTo>
                    <a:pt x="3569383" y="4794019"/>
                    <a:pt x="3565457" y="4788295"/>
                    <a:pt x="3566767" y="4784861"/>
                  </a:cubicBezTo>
                  <a:cubicBezTo>
                    <a:pt x="3568075" y="4775702"/>
                    <a:pt x="3574617" y="4769978"/>
                    <a:pt x="3583775" y="4768833"/>
                  </a:cubicBezTo>
                  <a:close/>
                  <a:moveTo>
                    <a:pt x="4795213" y="4755054"/>
                  </a:moveTo>
                  <a:lnTo>
                    <a:pt x="4816009" y="4779725"/>
                  </a:lnTo>
                  <a:lnTo>
                    <a:pt x="4815507" y="4778073"/>
                  </a:lnTo>
                  <a:cubicBezTo>
                    <a:pt x="4811207" y="4769745"/>
                    <a:pt x="4805641" y="4762819"/>
                    <a:pt x="4799025" y="4757215"/>
                  </a:cubicBezTo>
                  <a:close/>
                  <a:moveTo>
                    <a:pt x="3187043" y="4674275"/>
                  </a:moveTo>
                  <a:cubicBezTo>
                    <a:pt x="3187043" y="4696255"/>
                    <a:pt x="3189549" y="4715793"/>
                    <a:pt x="3217105" y="4693813"/>
                  </a:cubicBezTo>
                  <a:cubicBezTo>
                    <a:pt x="3224621" y="4687708"/>
                    <a:pt x="3233389" y="4686486"/>
                    <a:pt x="3240905" y="4693813"/>
                  </a:cubicBezTo>
                  <a:cubicBezTo>
                    <a:pt x="3245915" y="4698698"/>
                    <a:pt x="3247167" y="4703887"/>
                    <a:pt x="3247167" y="4709230"/>
                  </a:cubicBezTo>
                  <a:cubicBezTo>
                    <a:pt x="3247167" y="4714572"/>
                    <a:pt x="3245915" y="4720067"/>
                    <a:pt x="3245915" y="4725562"/>
                  </a:cubicBezTo>
                  <a:cubicBezTo>
                    <a:pt x="3245915" y="4736553"/>
                    <a:pt x="3235893" y="4736553"/>
                    <a:pt x="3227125" y="4736553"/>
                  </a:cubicBezTo>
                  <a:cubicBezTo>
                    <a:pt x="3223369" y="4736553"/>
                    <a:pt x="3218357" y="4738995"/>
                    <a:pt x="3217105" y="4736553"/>
                  </a:cubicBezTo>
                  <a:cubicBezTo>
                    <a:pt x="3178277" y="4706024"/>
                    <a:pt x="3151973" y="4743879"/>
                    <a:pt x="3120659" y="4753648"/>
                  </a:cubicBezTo>
                  <a:cubicBezTo>
                    <a:pt x="3110637" y="4756091"/>
                    <a:pt x="3096859" y="4771965"/>
                    <a:pt x="3089345" y="4754869"/>
                  </a:cubicBezTo>
                  <a:cubicBezTo>
                    <a:pt x="3081829" y="4740216"/>
                    <a:pt x="3085587" y="4724341"/>
                    <a:pt x="3104375" y="4715793"/>
                  </a:cubicBezTo>
                  <a:cubicBezTo>
                    <a:pt x="3133183" y="4702361"/>
                    <a:pt x="3159487" y="4688929"/>
                    <a:pt x="3187043" y="4674275"/>
                  </a:cubicBezTo>
                  <a:close/>
                  <a:moveTo>
                    <a:pt x="3334863" y="4660943"/>
                  </a:moveTo>
                  <a:cubicBezTo>
                    <a:pt x="3340065" y="4660476"/>
                    <a:pt x="3342903" y="4666694"/>
                    <a:pt x="3342273" y="4686589"/>
                  </a:cubicBezTo>
                  <a:cubicBezTo>
                    <a:pt x="3341011" y="4702753"/>
                    <a:pt x="3359929" y="4716431"/>
                    <a:pt x="3377585" y="4721405"/>
                  </a:cubicBezTo>
                  <a:cubicBezTo>
                    <a:pt x="3400287" y="4727622"/>
                    <a:pt x="3426771" y="4763681"/>
                    <a:pt x="3420465" y="4783576"/>
                  </a:cubicBezTo>
                  <a:cubicBezTo>
                    <a:pt x="3416683" y="4796010"/>
                    <a:pt x="3400287" y="4815905"/>
                    <a:pt x="3390197" y="4802227"/>
                  </a:cubicBezTo>
                  <a:cubicBezTo>
                    <a:pt x="3372541" y="4778602"/>
                    <a:pt x="3357407" y="4784819"/>
                    <a:pt x="3337227" y="4793523"/>
                  </a:cubicBezTo>
                  <a:cubicBezTo>
                    <a:pt x="3333445" y="4794767"/>
                    <a:pt x="3328399" y="4794767"/>
                    <a:pt x="3322093" y="4797253"/>
                  </a:cubicBezTo>
                  <a:cubicBezTo>
                    <a:pt x="3306959" y="4793523"/>
                    <a:pt x="3300653" y="4788550"/>
                    <a:pt x="3310743" y="4769898"/>
                  </a:cubicBezTo>
                  <a:cubicBezTo>
                    <a:pt x="3328399" y="4740056"/>
                    <a:pt x="3325877" y="4733839"/>
                    <a:pt x="3290565" y="4727622"/>
                  </a:cubicBezTo>
                  <a:cubicBezTo>
                    <a:pt x="3277953" y="4723891"/>
                    <a:pt x="3279213" y="4716431"/>
                    <a:pt x="3276691" y="4708970"/>
                  </a:cubicBezTo>
                  <a:cubicBezTo>
                    <a:pt x="3274169" y="4699023"/>
                    <a:pt x="3274169" y="4691562"/>
                    <a:pt x="3286781" y="4687832"/>
                  </a:cubicBezTo>
                  <a:cubicBezTo>
                    <a:pt x="3295609" y="4685345"/>
                    <a:pt x="3305699" y="4680372"/>
                    <a:pt x="3313265" y="4675398"/>
                  </a:cubicBezTo>
                  <a:cubicBezTo>
                    <a:pt x="3322093" y="4668559"/>
                    <a:pt x="3329660" y="4661409"/>
                    <a:pt x="3334863" y="4660943"/>
                  </a:cubicBezTo>
                  <a:close/>
                  <a:moveTo>
                    <a:pt x="3809541" y="4631516"/>
                  </a:moveTo>
                  <a:cubicBezTo>
                    <a:pt x="3826783" y="4636324"/>
                    <a:pt x="3822805" y="4649546"/>
                    <a:pt x="3833415" y="4667575"/>
                  </a:cubicBezTo>
                  <a:cubicBezTo>
                    <a:pt x="3821479" y="4661565"/>
                    <a:pt x="3818825" y="4661565"/>
                    <a:pt x="3818825" y="4659161"/>
                  </a:cubicBezTo>
                  <a:cubicBezTo>
                    <a:pt x="3818825" y="4647142"/>
                    <a:pt x="3796277" y="4647142"/>
                    <a:pt x="3801583" y="4632718"/>
                  </a:cubicBezTo>
                  <a:cubicBezTo>
                    <a:pt x="3801583" y="4632718"/>
                    <a:pt x="3806889" y="4630314"/>
                    <a:pt x="3809541" y="4631516"/>
                  </a:cubicBezTo>
                  <a:close/>
                  <a:moveTo>
                    <a:pt x="3747469" y="4630314"/>
                  </a:moveTo>
                  <a:cubicBezTo>
                    <a:pt x="3754065" y="4631623"/>
                    <a:pt x="3760659" y="4635547"/>
                    <a:pt x="3760659" y="4643397"/>
                  </a:cubicBezTo>
                  <a:cubicBezTo>
                    <a:pt x="3761977" y="4652555"/>
                    <a:pt x="3754065" y="4655172"/>
                    <a:pt x="3747469" y="4656480"/>
                  </a:cubicBezTo>
                  <a:cubicBezTo>
                    <a:pt x="3736919" y="4655172"/>
                    <a:pt x="3731643" y="4652555"/>
                    <a:pt x="3731643" y="4643397"/>
                  </a:cubicBezTo>
                  <a:cubicBezTo>
                    <a:pt x="3730325" y="4634239"/>
                    <a:pt x="3738237" y="4630314"/>
                    <a:pt x="3747469" y="4630314"/>
                  </a:cubicBezTo>
                  <a:close/>
                  <a:moveTo>
                    <a:pt x="3659968" y="4587655"/>
                  </a:moveTo>
                  <a:cubicBezTo>
                    <a:pt x="3664464" y="4588583"/>
                    <a:pt x="3669260" y="4591365"/>
                    <a:pt x="3673457" y="4591983"/>
                  </a:cubicBezTo>
                  <a:cubicBezTo>
                    <a:pt x="3687845" y="4596929"/>
                    <a:pt x="3699833" y="4604348"/>
                    <a:pt x="3707027" y="4622895"/>
                  </a:cubicBezTo>
                  <a:cubicBezTo>
                    <a:pt x="3690243" y="4627840"/>
                    <a:pt x="3675855" y="4629077"/>
                    <a:pt x="3662665" y="4622895"/>
                  </a:cubicBezTo>
                  <a:cubicBezTo>
                    <a:pt x="3650677" y="4617949"/>
                    <a:pt x="3642283" y="4606821"/>
                    <a:pt x="3648279" y="4594456"/>
                  </a:cubicBezTo>
                  <a:cubicBezTo>
                    <a:pt x="3651276" y="4587655"/>
                    <a:pt x="3655472" y="4586728"/>
                    <a:pt x="3659968" y="4587655"/>
                  </a:cubicBezTo>
                  <a:close/>
                  <a:moveTo>
                    <a:pt x="2328611" y="4539186"/>
                  </a:moveTo>
                  <a:cubicBezTo>
                    <a:pt x="2337843" y="4540331"/>
                    <a:pt x="2347075" y="4543765"/>
                    <a:pt x="2348393" y="4552924"/>
                  </a:cubicBezTo>
                  <a:cubicBezTo>
                    <a:pt x="2349713" y="4558648"/>
                    <a:pt x="2344437" y="4562083"/>
                    <a:pt x="2337843" y="4563227"/>
                  </a:cubicBezTo>
                  <a:cubicBezTo>
                    <a:pt x="2327291" y="4563227"/>
                    <a:pt x="2324653" y="4554069"/>
                    <a:pt x="2320697" y="4547200"/>
                  </a:cubicBezTo>
                  <a:cubicBezTo>
                    <a:pt x="2318059" y="4541476"/>
                    <a:pt x="2322017" y="4536896"/>
                    <a:pt x="2328611" y="4539186"/>
                  </a:cubicBezTo>
                  <a:close/>
                  <a:moveTo>
                    <a:pt x="2297964" y="4511735"/>
                  </a:moveTo>
                  <a:cubicBezTo>
                    <a:pt x="2301475" y="4512313"/>
                    <a:pt x="2304528" y="4514048"/>
                    <a:pt x="2305749" y="4518676"/>
                  </a:cubicBezTo>
                  <a:cubicBezTo>
                    <a:pt x="2305749" y="4525617"/>
                    <a:pt x="2299643" y="4529088"/>
                    <a:pt x="2292317" y="4530244"/>
                  </a:cubicBezTo>
                  <a:cubicBezTo>
                    <a:pt x="2284989" y="4530244"/>
                    <a:pt x="2277663" y="4530244"/>
                    <a:pt x="2273999" y="4522147"/>
                  </a:cubicBezTo>
                  <a:cubicBezTo>
                    <a:pt x="2273999" y="4514049"/>
                    <a:pt x="2280105" y="4511735"/>
                    <a:pt x="2287431" y="4511735"/>
                  </a:cubicBezTo>
                  <a:cubicBezTo>
                    <a:pt x="2290484" y="4511735"/>
                    <a:pt x="2294453" y="4511156"/>
                    <a:pt x="2297964" y="4511735"/>
                  </a:cubicBezTo>
                  <a:close/>
                  <a:moveTo>
                    <a:pt x="2136973" y="4485630"/>
                  </a:moveTo>
                  <a:cubicBezTo>
                    <a:pt x="2140046" y="4484401"/>
                    <a:pt x="2144041" y="4485630"/>
                    <a:pt x="2148343" y="4489315"/>
                  </a:cubicBezTo>
                  <a:cubicBezTo>
                    <a:pt x="2159405" y="4501599"/>
                    <a:pt x="2171697" y="4502827"/>
                    <a:pt x="2186449" y="4504055"/>
                  </a:cubicBezTo>
                  <a:cubicBezTo>
                    <a:pt x="2197511" y="4504977"/>
                    <a:pt x="2212723" y="4531463"/>
                    <a:pt x="2216525" y="4550348"/>
                  </a:cubicBezTo>
                  <a:cubicBezTo>
                    <a:pt x="2217793" y="4556644"/>
                    <a:pt x="2217793" y="4562094"/>
                    <a:pt x="2215949" y="4565472"/>
                  </a:cubicBezTo>
                  <a:cubicBezTo>
                    <a:pt x="2202427" y="4585126"/>
                    <a:pt x="2181531" y="4572842"/>
                    <a:pt x="2172927" y="4565472"/>
                  </a:cubicBezTo>
                  <a:cubicBezTo>
                    <a:pt x="2152031" y="4548276"/>
                    <a:pt x="2142197" y="4522481"/>
                    <a:pt x="2131133" y="4496685"/>
                  </a:cubicBezTo>
                  <a:cubicBezTo>
                    <a:pt x="2131748" y="4490543"/>
                    <a:pt x="2133900" y="4486858"/>
                    <a:pt x="2136973" y="4485630"/>
                  </a:cubicBezTo>
                  <a:close/>
                  <a:moveTo>
                    <a:pt x="2456007" y="4461243"/>
                  </a:moveTo>
                  <a:cubicBezTo>
                    <a:pt x="2473591" y="4459965"/>
                    <a:pt x="2474847" y="4470189"/>
                    <a:pt x="2474847" y="4484246"/>
                  </a:cubicBezTo>
                  <a:cubicBezTo>
                    <a:pt x="2474847" y="4495747"/>
                    <a:pt x="2476103" y="4509805"/>
                    <a:pt x="2461031" y="4513638"/>
                  </a:cubicBezTo>
                  <a:cubicBezTo>
                    <a:pt x="2447215" y="4508527"/>
                    <a:pt x="2433399" y="4504693"/>
                    <a:pt x="2435911" y="4486802"/>
                  </a:cubicBezTo>
                  <a:cubicBezTo>
                    <a:pt x="2435911" y="4474022"/>
                    <a:pt x="2439679" y="4462521"/>
                    <a:pt x="2456007" y="4461243"/>
                  </a:cubicBezTo>
                  <a:close/>
                  <a:moveTo>
                    <a:pt x="3913097" y="4421499"/>
                  </a:moveTo>
                  <a:cubicBezTo>
                    <a:pt x="3938611" y="4421499"/>
                    <a:pt x="3939887" y="4446170"/>
                    <a:pt x="3943715" y="4460972"/>
                  </a:cubicBezTo>
                  <a:cubicBezTo>
                    <a:pt x="3948817" y="4477008"/>
                    <a:pt x="3929681" y="4475775"/>
                    <a:pt x="3910547" y="4477008"/>
                  </a:cubicBezTo>
                  <a:cubicBezTo>
                    <a:pt x="3892687" y="4480709"/>
                    <a:pt x="3885031" y="4464673"/>
                    <a:pt x="3882481" y="4446170"/>
                  </a:cubicBezTo>
                  <a:cubicBezTo>
                    <a:pt x="3878653" y="4423966"/>
                    <a:pt x="3899065" y="4421499"/>
                    <a:pt x="3913097" y="4421499"/>
                  </a:cubicBezTo>
                  <a:close/>
                  <a:moveTo>
                    <a:pt x="2180735" y="4350061"/>
                  </a:moveTo>
                  <a:cubicBezTo>
                    <a:pt x="2188977" y="4351310"/>
                    <a:pt x="2195845" y="4355057"/>
                    <a:pt x="2195845" y="4362550"/>
                  </a:cubicBezTo>
                  <a:cubicBezTo>
                    <a:pt x="2195845" y="4370044"/>
                    <a:pt x="2190351" y="4373791"/>
                    <a:pt x="2183481" y="4375039"/>
                  </a:cubicBezTo>
                  <a:cubicBezTo>
                    <a:pt x="2173865" y="4376288"/>
                    <a:pt x="2169745" y="4371293"/>
                    <a:pt x="2169745" y="4363799"/>
                  </a:cubicBezTo>
                  <a:cubicBezTo>
                    <a:pt x="2169745" y="4356306"/>
                    <a:pt x="2172491" y="4350061"/>
                    <a:pt x="2180735" y="4350061"/>
                  </a:cubicBezTo>
                  <a:close/>
                  <a:moveTo>
                    <a:pt x="654561" y="4156435"/>
                  </a:moveTo>
                  <a:cubicBezTo>
                    <a:pt x="661065" y="4157440"/>
                    <a:pt x="668777" y="4160254"/>
                    <a:pt x="677813" y="4164755"/>
                  </a:cubicBezTo>
                  <a:cubicBezTo>
                    <a:pt x="701493" y="4176329"/>
                    <a:pt x="727667" y="4182759"/>
                    <a:pt x="745115" y="4205907"/>
                  </a:cubicBezTo>
                  <a:lnTo>
                    <a:pt x="744525" y="4205659"/>
                  </a:lnTo>
                  <a:lnTo>
                    <a:pt x="745725" y="4206246"/>
                  </a:lnTo>
                  <a:cubicBezTo>
                    <a:pt x="769419" y="4217440"/>
                    <a:pt x="791867" y="4234852"/>
                    <a:pt x="811819" y="4252263"/>
                  </a:cubicBezTo>
                  <a:cubicBezTo>
                    <a:pt x="844243" y="4285843"/>
                    <a:pt x="849231" y="4325642"/>
                    <a:pt x="845489" y="4369172"/>
                  </a:cubicBezTo>
                  <a:cubicBezTo>
                    <a:pt x="841749" y="4396533"/>
                    <a:pt x="857961" y="4415189"/>
                    <a:pt x="877913" y="4431357"/>
                  </a:cubicBezTo>
                  <a:cubicBezTo>
                    <a:pt x="901607" y="4450013"/>
                    <a:pt x="905349" y="4476130"/>
                    <a:pt x="885397" y="4498517"/>
                  </a:cubicBezTo>
                  <a:cubicBezTo>
                    <a:pt x="859207" y="4527122"/>
                    <a:pt x="839255" y="4556971"/>
                    <a:pt x="804337" y="4576871"/>
                  </a:cubicBezTo>
                  <a:cubicBezTo>
                    <a:pt x="770665" y="4594282"/>
                    <a:pt x="753207" y="4624131"/>
                    <a:pt x="801843" y="4650249"/>
                  </a:cubicBezTo>
                  <a:cubicBezTo>
                    <a:pt x="813067" y="4656468"/>
                    <a:pt x="820549" y="4665174"/>
                    <a:pt x="826783" y="4677611"/>
                  </a:cubicBezTo>
                  <a:cubicBezTo>
                    <a:pt x="830525" y="4685073"/>
                    <a:pt x="836761" y="4692536"/>
                    <a:pt x="845489" y="4692536"/>
                  </a:cubicBezTo>
                  <a:cubicBezTo>
                    <a:pt x="906597" y="4693779"/>
                    <a:pt x="947749" y="4737309"/>
                    <a:pt x="998879" y="4759696"/>
                  </a:cubicBezTo>
                  <a:cubicBezTo>
                    <a:pt x="1018833" y="4768402"/>
                    <a:pt x="1048761" y="4773377"/>
                    <a:pt x="1052503" y="4795763"/>
                  </a:cubicBezTo>
                  <a:cubicBezTo>
                    <a:pt x="1058739" y="4836805"/>
                    <a:pt x="1086173" y="4865411"/>
                    <a:pt x="1108621" y="4895260"/>
                  </a:cubicBezTo>
                  <a:cubicBezTo>
                    <a:pt x="1112363" y="4898991"/>
                    <a:pt x="1112363" y="4903966"/>
                    <a:pt x="1114857" y="4906453"/>
                  </a:cubicBezTo>
                  <a:cubicBezTo>
                    <a:pt x="1130445" y="4920756"/>
                    <a:pt x="1141045" y="4935058"/>
                    <a:pt x="1142447" y="4949361"/>
                  </a:cubicBezTo>
                  <a:cubicBezTo>
                    <a:pt x="1143851" y="4963663"/>
                    <a:pt x="1136057" y="4977966"/>
                    <a:pt x="1114857" y="4992269"/>
                  </a:cubicBezTo>
                  <a:cubicBezTo>
                    <a:pt x="1107373" y="4982319"/>
                    <a:pt x="1096151" y="4977344"/>
                    <a:pt x="1078691" y="4988538"/>
                  </a:cubicBezTo>
                  <a:cubicBezTo>
                    <a:pt x="1063727" y="4997244"/>
                    <a:pt x="1050009" y="4987294"/>
                    <a:pt x="1040033" y="4972369"/>
                  </a:cubicBezTo>
                  <a:cubicBezTo>
                    <a:pt x="1031303" y="4956201"/>
                    <a:pt x="1005115" y="4945008"/>
                    <a:pt x="1026315" y="4920134"/>
                  </a:cubicBezTo>
                  <a:cubicBezTo>
                    <a:pt x="1031303" y="4913915"/>
                    <a:pt x="1042527" y="4908940"/>
                    <a:pt x="1040033" y="4896503"/>
                  </a:cubicBezTo>
                  <a:cubicBezTo>
                    <a:pt x="1025067" y="4892772"/>
                    <a:pt x="1023821" y="4906453"/>
                    <a:pt x="1020079" y="4912672"/>
                  </a:cubicBezTo>
                  <a:cubicBezTo>
                    <a:pt x="1015091" y="4921377"/>
                    <a:pt x="1008855" y="4927596"/>
                    <a:pt x="998879" y="4921377"/>
                  </a:cubicBezTo>
                  <a:cubicBezTo>
                    <a:pt x="991397" y="4917646"/>
                    <a:pt x="990149" y="4910184"/>
                    <a:pt x="996385" y="4902722"/>
                  </a:cubicBezTo>
                  <a:cubicBezTo>
                    <a:pt x="997631" y="4901478"/>
                    <a:pt x="998879" y="4900234"/>
                    <a:pt x="998879" y="4900234"/>
                  </a:cubicBezTo>
                  <a:cubicBezTo>
                    <a:pt x="975185" y="4872873"/>
                    <a:pt x="993891" y="4831831"/>
                    <a:pt x="967703" y="4806957"/>
                  </a:cubicBezTo>
                  <a:cubicBezTo>
                    <a:pt x="961467" y="4800738"/>
                    <a:pt x="957725" y="4797007"/>
                    <a:pt x="957725" y="4788301"/>
                  </a:cubicBezTo>
                  <a:cubicBezTo>
                    <a:pt x="956479" y="4780839"/>
                    <a:pt x="958973" y="4769645"/>
                    <a:pt x="946503" y="4768402"/>
                  </a:cubicBezTo>
                  <a:cubicBezTo>
                    <a:pt x="936525" y="4767158"/>
                    <a:pt x="931537" y="4777108"/>
                    <a:pt x="929043" y="4784570"/>
                  </a:cubicBezTo>
                  <a:cubicBezTo>
                    <a:pt x="924055" y="4793276"/>
                    <a:pt x="921561" y="4800738"/>
                    <a:pt x="912831" y="4805713"/>
                  </a:cubicBezTo>
                  <a:cubicBezTo>
                    <a:pt x="895373" y="4814419"/>
                    <a:pt x="894125" y="4825612"/>
                    <a:pt x="907843" y="4839293"/>
                  </a:cubicBezTo>
                  <a:cubicBezTo>
                    <a:pt x="920313" y="4852974"/>
                    <a:pt x="920313" y="4864167"/>
                    <a:pt x="902855" y="4872873"/>
                  </a:cubicBezTo>
                  <a:cubicBezTo>
                    <a:pt x="889137" y="4880335"/>
                    <a:pt x="889137" y="4896503"/>
                    <a:pt x="880407" y="4907697"/>
                  </a:cubicBezTo>
                  <a:cubicBezTo>
                    <a:pt x="870431" y="4900234"/>
                    <a:pt x="860455" y="4892772"/>
                    <a:pt x="851725" y="4885310"/>
                  </a:cubicBezTo>
                  <a:cubicBezTo>
                    <a:pt x="834267" y="4880335"/>
                    <a:pt x="824289" y="4867898"/>
                    <a:pt x="818055" y="4852974"/>
                  </a:cubicBezTo>
                  <a:cubicBezTo>
                    <a:pt x="813067" y="4836805"/>
                    <a:pt x="800595" y="4826856"/>
                    <a:pt x="791867" y="4813175"/>
                  </a:cubicBezTo>
                  <a:lnTo>
                    <a:pt x="781107" y="4797904"/>
                  </a:lnTo>
                  <a:lnTo>
                    <a:pt x="789077" y="4815849"/>
                  </a:lnTo>
                  <a:cubicBezTo>
                    <a:pt x="771979" y="4804135"/>
                    <a:pt x="762211" y="4787215"/>
                    <a:pt x="757325" y="4767692"/>
                  </a:cubicBezTo>
                  <a:lnTo>
                    <a:pt x="767107" y="4778035"/>
                  </a:lnTo>
                  <a:lnTo>
                    <a:pt x="759443" y="4767158"/>
                  </a:lnTo>
                  <a:cubicBezTo>
                    <a:pt x="729513" y="4722385"/>
                    <a:pt x="700831" y="4678855"/>
                    <a:pt x="673395" y="4635325"/>
                  </a:cubicBezTo>
                  <a:lnTo>
                    <a:pt x="671749" y="4632262"/>
                  </a:lnTo>
                  <a:lnTo>
                    <a:pt x="671719" y="4632844"/>
                  </a:lnTo>
                  <a:cubicBezTo>
                    <a:pt x="655567" y="4629101"/>
                    <a:pt x="651839" y="4629101"/>
                    <a:pt x="640659" y="4649061"/>
                  </a:cubicBezTo>
                  <a:cubicBezTo>
                    <a:pt x="620779" y="4677752"/>
                    <a:pt x="612083" y="4713928"/>
                    <a:pt x="589721" y="4741372"/>
                  </a:cubicBezTo>
                  <a:cubicBezTo>
                    <a:pt x="573569" y="4761331"/>
                    <a:pt x="562387" y="4777548"/>
                    <a:pt x="577297" y="4803744"/>
                  </a:cubicBezTo>
                  <a:cubicBezTo>
                    <a:pt x="584751" y="4816218"/>
                    <a:pt x="579781" y="4842415"/>
                    <a:pt x="608357" y="4827445"/>
                  </a:cubicBezTo>
                  <a:cubicBezTo>
                    <a:pt x="613325" y="4826198"/>
                    <a:pt x="625749" y="4834930"/>
                    <a:pt x="618295" y="4847405"/>
                  </a:cubicBezTo>
                  <a:cubicBezTo>
                    <a:pt x="594689" y="4882333"/>
                    <a:pt x="608357" y="4925994"/>
                    <a:pt x="592205" y="4963417"/>
                  </a:cubicBezTo>
                  <a:cubicBezTo>
                    <a:pt x="588477" y="4970902"/>
                    <a:pt x="589721" y="4983376"/>
                    <a:pt x="587235" y="4992108"/>
                  </a:cubicBezTo>
                  <a:cubicBezTo>
                    <a:pt x="582265" y="5012068"/>
                    <a:pt x="584751" y="5027037"/>
                    <a:pt x="608357" y="5032027"/>
                  </a:cubicBezTo>
                  <a:cubicBezTo>
                    <a:pt x="617053" y="5034522"/>
                    <a:pt x="625749" y="5042006"/>
                    <a:pt x="633203" y="5046996"/>
                  </a:cubicBezTo>
                  <a:cubicBezTo>
                    <a:pt x="643143" y="5053233"/>
                    <a:pt x="660537" y="5056976"/>
                    <a:pt x="653083" y="5071945"/>
                  </a:cubicBezTo>
                  <a:cubicBezTo>
                    <a:pt x="646871" y="5084420"/>
                    <a:pt x="630719" y="5085667"/>
                    <a:pt x="617053" y="5080677"/>
                  </a:cubicBezTo>
                  <a:cubicBezTo>
                    <a:pt x="600901" y="5075687"/>
                    <a:pt x="584751" y="5073193"/>
                    <a:pt x="569841" y="5078182"/>
                  </a:cubicBezTo>
                  <a:cubicBezTo>
                    <a:pt x="564873" y="5079430"/>
                    <a:pt x="562387" y="5085667"/>
                    <a:pt x="558661" y="5090657"/>
                  </a:cubicBezTo>
                  <a:cubicBezTo>
                    <a:pt x="470451" y="5073193"/>
                    <a:pt x="384725" y="5050738"/>
                    <a:pt x="305211" y="5010820"/>
                  </a:cubicBezTo>
                  <a:cubicBezTo>
                    <a:pt x="261729" y="4987119"/>
                    <a:pt x="251789" y="4963417"/>
                    <a:pt x="260485" y="4912272"/>
                  </a:cubicBezTo>
                  <a:cubicBezTo>
                    <a:pt x="266697" y="4872354"/>
                    <a:pt x="265455" y="4829940"/>
                    <a:pt x="282849" y="4791270"/>
                  </a:cubicBezTo>
                  <a:cubicBezTo>
                    <a:pt x="291545" y="4770063"/>
                    <a:pt x="287819" y="4747609"/>
                    <a:pt x="282849" y="4726402"/>
                  </a:cubicBezTo>
                  <a:cubicBezTo>
                    <a:pt x="275395" y="4702701"/>
                    <a:pt x="281607" y="4681494"/>
                    <a:pt x="287819" y="4659040"/>
                  </a:cubicBezTo>
                  <a:cubicBezTo>
                    <a:pt x="303969" y="4612885"/>
                    <a:pt x="325091" y="4569224"/>
                    <a:pt x="336271" y="4521821"/>
                  </a:cubicBezTo>
                  <a:cubicBezTo>
                    <a:pt x="342483" y="4494377"/>
                    <a:pt x="361119" y="4470676"/>
                    <a:pt x="374785" y="4445727"/>
                  </a:cubicBezTo>
                  <a:cubicBezTo>
                    <a:pt x="404603" y="4385849"/>
                    <a:pt x="419513" y="4319735"/>
                    <a:pt x="441875" y="4258610"/>
                  </a:cubicBezTo>
                  <a:cubicBezTo>
                    <a:pt x="444361" y="4252373"/>
                    <a:pt x="449329" y="4246135"/>
                    <a:pt x="453057" y="4241146"/>
                  </a:cubicBezTo>
                  <a:cubicBezTo>
                    <a:pt x="467965" y="4232413"/>
                    <a:pt x="485359" y="4229918"/>
                    <a:pt x="502753" y="4231166"/>
                  </a:cubicBezTo>
                  <a:cubicBezTo>
                    <a:pt x="523873" y="4232413"/>
                    <a:pt x="542509" y="4226176"/>
                    <a:pt x="563629" y="4223681"/>
                  </a:cubicBezTo>
                  <a:cubicBezTo>
                    <a:pt x="566115" y="4224929"/>
                    <a:pt x="569841" y="4226176"/>
                    <a:pt x="572327" y="4228671"/>
                  </a:cubicBezTo>
                  <a:lnTo>
                    <a:pt x="572327" y="4234908"/>
                  </a:lnTo>
                  <a:lnTo>
                    <a:pt x="567571" y="4241155"/>
                  </a:lnTo>
                  <a:lnTo>
                    <a:pt x="573629" y="4238583"/>
                  </a:lnTo>
                  <a:cubicBezTo>
                    <a:pt x="597323" y="4233608"/>
                    <a:pt x="621017" y="4228633"/>
                    <a:pt x="626007" y="4200028"/>
                  </a:cubicBezTo>
                  <a:lnTo>
                    <a:pt x="627569" y="4195288"/>
                  </a:lnTo>
                  <a:lnTo>
                    <a:pt x="625467" y="4199477"/>
                  </a:lnTo>
                  <a:cubicBezTo>
                    <a:pt x="626402" y="4166683"/>
                    <a:pt x="635048" y="4153421"/>
                    <a:pt x="654561" y="4156435"/>
                  </a:cubicBezTo>
                  <a:close/>
                  <a:moveTo>
                    <a:pt x="3102131" y="4094353"/>
                  </a:moveTo>
                  <a:cubicBezTo>
                    <a:pt x="3114813" y="4091797"/>
                    <a:pt x="3124957" y="4105854"/>
                    <a:pt x="3127493" y="4118634"/>
                  </a:cubicBezTo>
                  <a:cubicBezTo>
                    <a:pt x="3130029" y="4135247"/>
                    <a:pt x="3114813" y="4140359"/>
                    <a:pt x="3102131" y="4142914"/>
                  </a:cubicBezTo>
                  <a:cubicBezTo>
                    <a:pt x="3089451" y="4145470"/>
                    <a:pt x="3083111" y="4136525"/>
                    <a:pt x="3081843" y="4123746"/>
                  </a:cubicBezTo>
                  <a:cubicBezTo>
                    <a:pt x="3083111" y="4110966"/>
                    <a:pt x="3089451" y="4095631"/>
                    <a:pt x="3102131" y="4094353"/>
                  </a:cubicBezTo>
                  <a:close/>
                  <a:moveTo>
                    <a:pt x="835191" y="3996733"/>
                  </a:moveTo>
                  <a:cubicBezTo>
                    <a:pt x="849527" y="3992886"/>
                    <a:pt x="843553" y="4008272"/>
                    <a:pt x="845943" y="4015966"/>
                  </a:cubicBezTo>
                  <a:cubicBezTo>
                    <a:pt x="842359" y="4037763"/>
                    <a:pt x="835191" y="4060842"/>
                    <a:pt x="817273" y="4064689"/>
                  </a:cubicBezTo>
                  <a:cubicBezTo>
                    <a:pt x="800547" y="4068535"/>
                    <a:pt x="798159" y="4042891"/>
                    <a:pt x="796963" y="4028787"/>
                  </a:cubicBezTo>
                  <a:cubicBezTo>
                    <a:pt x="795769" y="4003144"/>
                    <a:pt x="817273" y="3999297"/>
                    <a:pt x="835191" y="3996733"/>
                  </a:cubicBezTo>
                  <a:close/>
                  <a:moveTo>
                    <a:pt x="2743921" y="3966629"/>
                  </a:moveTo>
                  <a:cubicBezTo>
                    <a:pt x="2756935" y="3965408"/>
                    <a:pt x="2764743" y="3975177"/>
                    <a:pt x="2766045" y="3987389"/>
                  </a:cubicBezTo>
                  <a:cubicBezTo>
                    <a:pt x="2767347" y="4002042"/>
                    <a:pt x="2756935" y="4015475"/>
                    <a:pt x="2743921" y="4016696"/>
                  </a:cubicBezTo>
                  <a:cubicBezTo>
                    <a:pt x="2729605" y="4019138"/>
                    <a:pt x="2728303" y="3999600"/>
                    <a:pt x="2719193" y="3992273"/>
                  </a:cubicBezTo>
                  <a:cubicBezTo>
                    <a:pt x="2721795" y="3977620"/>
                    <a:pt x="2730905" y="3967851"/>
                    <a:pt x="2743921" y="3966629"/>
                  </a:cubicBezTo>
                  <a:close/>
                  <a:moveTo>
                    <a:pt x="1439777" y="3886804"/>
                  </a:moveTo>
                  <a:cubicBezTo>
                    <a:pt x="1451413" y="3890627"/>
                    <a:pt x="1451413" y="3902095"/>
                    <a:pt x="1453999" y="3912289"/>
                  </a:cubicBezTo>
                  <a:cubicBezTo>
                    <a:pt x="1448827" y="3926305"/>
                    <a:pt x="1446241" y="3942870"/>
                    <a:pt x="1435897" y="3954338"/>
                  </a:cubicBezTo>
                  <a:cubicBezTo>
                    <a:pt x="1422967" y="3969629"/>
                    <a:pt x="1412623" y="3953064"/>
                    <a:pt x="1403573" y="3945419"/>
                  </a:cubicBezTo>
                  <a:cubicBezTo>
                    <a:pt x="1389349" y="3931402"/>
                    <a:pt x="1397107" y="3916111"/>
                    <a:pt x="1406159" y="3903369"/>
                  </a:cubicBezTo>
                  <a:cubicBezTo>
                    <a:pt x="1413917" y="3893175"/>
                    <a:pt x="1422967" y="3882981"/>
                    <a:pt x="1439777" y="3886804"/>
                  </a:cubicBezTo>
                  <a:close/>
                  <a:moveTo>
                    <a:pt x="4801530" y="3809893"/>
                  </a:moveTo>
                  <a:cubicBezTo>
                    <a:pt x="4806218" y="3808817"/>
                    <a:pt x="4810907" y="3809125"/>
                    <a:pt x="4815283" y="3812198"/>
                  </a:cubicBezTo>
                  <a:cubicBezTo>
                    <a:pt x="4825285" y="3818344"/>
                    <a:pt x="4820283" y="3826948"/>
                    <a:pt x="4817783" y="3835552"/>
                  </a:cubicBezTo>
                  <a:cubicBezTo>
                    <a:pt x="4816533" y="3841698"/>
                    <a:pt x="4814031" y="3850302"/>
                    <a:pt x="4816533" y="3855219"/>
                  </a:cubicBezTo>
                  <a:cubicBezTo>
                    <a:pt x="4822159" y="3862594"/>
                    <a:pt x="4825597" y="3868970"/>
                    <a:pt x="4827101" y="3874539"/>
                  </a:cubicBezTo>
                  <a:cubicBezTo>
                    <a:pt x="4831613" y="3891248"/>
                    <a:pt x="4818721" y="3900697"/>
                    <a:pt x="4795279" y="3908072"/>
                  </a:cubicBezTo>
                  <a:cubicBezTo>
                    <a:pt x="4780275" y="3912989"/>
                    <a:pt x="4765273" y="3925281"/>
                    <a:pt x="4764023" y="3940030"/>
                  </a:cubicBezTo>
                  <a:cubicBezTo>
                    <a:pt x="4760271" y="3978134"/>
                    <a:pt x="4736517" y="3986738"/>
                    <a:pt x="4704011" y="3986738"/>
                  </a:cubicBezTo>
                  <a:cubicBezTo>
                    <a:pt x="4694009" y="3986738"/>
                    <a:pt x="4685257" y="3990426"/>
                    <a:pt x="4682757" y="3991655"/>
                  </a:cubicBezTo>
                  <a:cubicBezTo>
                    <a:pt x="4662753" y="3989197"/>
                    <a:pt x="4646499" y="3987968"/>
                    <a:pt x="4632747" y="3984280"/>
                  </a:cubicBezTo>
                  <a:cubicBezTo>
                    <a:pt x="4611493" y="3979364"/>
                    <a:pt x="4603991" y="3964614"/>
                    <a:pt x="4613993" y="3943718"/>
                  </a:cubicBezTo>
                  <a:cubicBezTo>
                    <a:pt x="4633997" y="3904385"/>
                    <a:pt x="4664003" y="3873656"/>
                    <a:pt x="4705261" y="3856448"/>
                  </a:cubicBezTo>
                  <a:cubicBezTo>
                    <a:pt x="4734017" y="3844156"/>
                    <a:pt x="4762771" y="3834323"/>
                    <a:pt x="4787777" y="3815886"/>
                  </a:cubicBezTo>
                  <a:cubicBezTo>
                    <a:pt x="4792153" y="3813427"/>
                    <a:pt x="4796841" y="3810969"/>
                    <a:pt x="4801530" y="3809893"/>
                  </a:cubicBezTo>
                  <a:close/>
                  <a:moveTo>
                    <a:pt x="4880205" y="3702876"/>
                  </a:moveTo>
                  <a:cubicBezTo>
                    <a:pt x="4885845" y="3702261"/>
                    <a:pt x="4889291" y="3704106"/>
                    <a:pt x="4890857" y="3707797"/>
                  </a:cubicBezTo>
                  <a:cubicBezTo>
                    <a:pt x="4892425" y="3711487"/>
                    <a:pt x="4892111" y="3717023"/>
                    <a:pt x="4890231" y="3723790"/>
                  </a:cubicBezTo>
                  <a:cubicBezTo>
                    <a:pt x="4887725" y="3734862"/>
                    <a:pt x="4886471" y="3749625"/>
                    <a:pt x="4875191" y="3759467"/>
                  </a:cubicBezTo>
                  <a:cubicBezTo>
                    <a:pt x="4867671" y="3766849"/>
                    <a:pt x="4862657" y="3782842"/>
                    <a:pt x="4847617" y="3773000"/>
                  </a:cubicBezTo>
                  <a:cubicBezTo>
                    <a:pt x="4833831" y="3763158"/>
                    <a:pt x="4823805" y="3753316"/>
                    <a:pt x="4831325" y="3733632"/>
                  </a:cubicBezTo>
                  <a:cubicBezTo>
                    <a:pt x="4840097" y="3710257"/>
                    <a:pt x="4860151" y="3706566"/>
                    <a:pt x="4880205" y="3702876"/>
                  </a:cubicBezTo>
                  <a:close/>
                  <a:moveTo>
                    <a:pt x="4970259" y="3657683"/>
                  </a:moveTo>
                  <a:cubicBezTo>
                    <a:pt x="4980811" y="3658924"/>
                    <a:pt x="4987405" y="3665128"/>
                    <a:pt x="4986085" y="3675055"/>
                  </a:cubicBezTo>
                  <a:cubicBezTo>
                    <a:pt x="4984767" y="3683742"/>
                    <a:pt x="4982129" y="3694909"/>
                    <a:pt x="4970259" y="3693669"/>
                  </a:cubicBezTo>
                  <a:cubicBezTo>
                    <a:pt x="4959709" y="3692428"/>
                    <a:pt x="4959709" y="3681260"/>
                    <a:pt x="4955751" y="3675055"/>
                  </a:cubicBezTo>
                  <a:cubicBezTo>
                    <a:pt x="4957071" y="3666369"/>
                    <a:pt x="4959709" y="3657683"/>
                    <a:pt x="4970259" y="3657683"/>
                  </a:cubicBezTo>
                  <a:close/>
                  <a:moveTo>
                    <a:pt x="2649125" y="3472119"/>
                  </a:moveTo>
                  <a:cubicBezTo>
                    <a:pt x="2657917" y="3470851"/>
                    <a:pt x="2662941" y="3478460"/>
                    <a:pt x="2661685" y="3487337"/>
                  </a:cubicBezTo>
                  <a:cubicBezTo>
                    <a:pt x="2661685" y="3501286"/>
                    <a:pt x="2649125" y="3502554"/>
                    <a:pt x="2637821" y="3502554"/>
                  </a:cubicBezTo>
                  <a:cubicBezTo>
                    <a:pt x="2629029" y="3502554"/>
                    <a:pt x="2620237" y="3502554"/>
                    <a:pt x="2621493" y="3491141"/>
                  </a:cubicBezTo>
                  <a:cubicBezTo>
                    <a:pt x="2622749" y="3474656"/>
                    <a:pt x="2637821" y="3474656"/>
                    <a:pt x="2649125" y="3472119"/>
                  </a:cubicBezTo>
                  <a:close/>
                  <a:moveTo>
                    <a:pt x="1559382" y="3464568"/>
                  </a:moveTo>
                  <a:cubicBezTo>
                    <a:pt x="1568395" y="3464140"/>
                    <a:pt x="1575252" y="3464529"/>
                    <a:pt x="1577717" y="3466086"/>
                  </a:cubicBezTo>
                  <a:cubicBezTo>
                    <a:pt x="1585113" y="3471069"/>
                    <a:pt x="1591275" y="3475739"/>
                    <a:pt x="1593277" y="3481189"/>
                  </a:cubicBezTo>
                  <a:cubicBezTo>
                    <a:pt x="1595281" y="3486638"/>
                    <a:pt x="1593123" y="3492866"/>
                    <a:pt x="1583879" y="3500962"/>
                  </a:cubicBezTo>
                  <a:cubicBezTo>
                    <a:pt x="1578949" y="3507190"/>
                    <a:pt x="1575251" y="3513418"/>
                    <a:pt x="1571553" y="3520891"/>
                  </a:cubicBezTo>
                  <a:cubicBezTo>
                    <a:pt x="1560461" y="3542066"/>
                    <a:pt x="1546903" y="3552031"/>
                    <a:pt x="1523483" y="3532101"/>
                  </a:cubicBezTo>
                  <a:cubicBezTo>
                    <a:pt x="1517321" y="3527119"/>
                    <a:pt x="1504995" y="3528365"/>
                    <a:pt x="1496367" y="3523382"/>
                  </a:cubicBezTo>
                  <a:cubicBezTo>
                    <a:pt x="1486507" y="3517155"/>
                    <a:pt x="1472949" y="3512172"/>
                    <a:pt x="1471717" y="3494734"/>
                  </a:cubicBezTo>
                  <a:cubicBezTo>
                    <a:pt x="1474181" y="3490998"/>
                    <a:pt x="1476647" y="3484770"/>
                    <a:pt x="1480343" y="3481033"/>
                  </a:cubicBezTo>
                  <a:cubicBezTo>
                    <a:pt x="1485890" y="3474494"/>
                    <a:pt x="1532342" y="3465852"/>
                    <a:pt x="1559382" y="3464568"/>
                  </a:cubicBezTo>
                  <a:close/>
                  <a:moveTo>
                    <a:pt x="5100693" y="3357851"/>
                  </a:moveTo>
                  <a:cubicBezTo>
                    <a:pt x="5114643" y="3359050"/>
                    <a:pt x="5124787" y="3379432"/>
                    <a:pt x="5122251" y="3393820"/>
                  </a:cubicBezTo>
                  <a:cubicBezTo>
                    <a:pt x="5120983" y="3404610"/>
                    <a:pt x="5117179" y="3420196"/>
                    <a:pt x="5100693" y="3415401"/>
                  </a:cubicBezTo>
                  <a:cubicBezTo>
                    <a:pt x="5089279" y="3413003"/>
                    <a:pt x="5076597" y="3407008"/>
                    <a:pt x="5081669" y="3393820"/>
                  </a:cubicBezTo>
                  <a:cubicBezTo>
                    <a:pt x="5089279" y="3379432"/>
                    <a:pt x="5077865" y="3355453"/>
                    <a:pt x="5100693" y="3357851"/>
                  </a:cubicBezTo>
                  <a:close/>
                  <a:moveTo>
                    <a:pt x="4911331" y="3318288"/>
                  </a:moveTo>
                  <a:cubicBezTo>
                    <a:pt x="4920949" y="3316986"/>
                    <a:pt x="4926959" y="3323494"/>
                    <a:pt x="4925757" y="3335208"/>
                  </a:cubicBezTo>
                  <a:cubicBezTo>
                    <a:pt x="4918543" y="3345620"/>
                    <a:pt x="4926959" y="3365143"/>
                    <a:pt x="4906523" y="3365143"/>
                  </a:cubicBezTo>
                  <a:cubicBezTo>
                    <a:pt x="4894501" y="3365143"/>
                    <a:pt x="4889693" y="3359937"/>
                    <a:pt x="4890895" y="3346921"/>
                  </a:cubicBezTo>
                  <a:cubicBezTo>
                    <a:pt x="4890895" y="3331303"/>
                    <a:pt x="4898107" y="3320891"/>
                    <a:pt x="4911331" y="3318288"/>
                  </a:cubicBezTo>
                  <a:close/>
                  <a:moveTo>
                    <a:pt x="2165451" y="3298652"/>
                  </a:moveTo>
                  <a:cubicBezTo>
                    <a:pt x="2172418" y="3298592"/>
                    <a:pt x="2176793" y="3310538"/>
                    <a:pt x="2183243" y="3312449"/>
                  </a:cubicBezTo>
                  <a:cubicBezTo>
                    <a:pt x="2190611" y="3314998"/>
                    <a:pt x="2197981" y="3320095"/>
                    <a:pt x="2204123" y="3321369"/>
                  </a:cubicBezTo>
                  <a:cubicBezTo>
                    <a:pt x="2232375" y="3323918"/>
                    <a:pt x="2245887" y="3340483"/>
                    <a:pt x="2250799" y="3368516"/>
                  </a:cubicBezTo>
                  <a:cubicBezTo>
                    <a:pt x="2236059" y="3363419"/>
                    <a:pt x="2221319" y="3362144"/>
                    <a:pt x="2206581" y="3368516"/>
                  </a:cubicBezTo>
                  <a:cubicBezTo>
                    <a:pt x="2183243" y="3376161"/>
                    <a:pt x="2169731" y="3353225"/>
                    <a:pt x="2154991" y="3341757"/>
                  </a:cubicBezTo>
                  <a:cubicBezTo>
                    <a:pt x="2147621" y="3336660"/>
                    <a:pt x="2147621" y="3314998"/>
                    <a:pt x="2157447" y="3303530"/>
                  </a:cubicBezTo>
                  <a:cubicBezTo>
                    <a:pt x="2160518" y="3300026"/>
                    <a:pt x="2163128" y="3298672"/>
                    <a:pt x="2165451" y="3298652"/>
                  </a:cubicBezTo>
                  <a:close/>
                  <a:moveTo>
                    <a:pt x="4985470" y="3294792"/>
                  </a:moveTo>
                  <a:cubicBezTo>
                    <a:pt x="4997004" y="3294641"/>
                    <a:pt x="5008691" y="3296149"/>
                    <a:pt x="5020379" y="3302783"/>
                  </a:cubicBezTo>
                  <a:cubicBezTo>
                    <a:pt x="4997003" y="3318464"/>
                    <a:pt x="4978551" y="3337763"/>
                    <a:pt x="4950255" y="3320876"/>
                  </a:cubicBezTo>
                  <a:cubicBezTo>
                    <a:pt x="4944103" y="3317258"/>
                    <a:pt x="4939181" y="3313639"/>
                    <a:pt x="4940413" y="3306402"/>
                  </a:cubicBezTo>
                  <a:cubicBezTo>
                    <a:pt x="4941643" y="3300371"/>
                    <a:pt x="4946563" y="3296752"/>
                    <a:pt x="4951485" y="3296752"/>
                  </a:cubicBezTo>
                  <a:cubicBezTo>
                    <a:pt x="4962557" y="3296752"/>
                    <a:pt x="4973936" y="3294943"/>
                    <a:pt x="4985470" y="3294792"/>
                  </a:cubicBezTo>
                  <a:close/>
                  <a:moveTo>
                    <a:pt x="3523329" y="3289515"/>
                  </a:moveTo>
                  <a:cubicBezTo>
                    <a:pt x="3533927" y="3289515"/>
                    <a:pt x="3536281" y="3299284"/>
                    <a:pt x="3538637" y="3306611"/>
                  </a:cubicBezTo>
                  <a:cubicBezTo>
                    <a:pt x="3540403" y="3310275"/>
                    <a:pt x="3540697" y="3313328"/>
                    <a:pt x="3539519" y="3315770"/>
                  </a:cubicBezTo>
                  <a:cubicBezTo>
                    <a:pt x="3538343" y="3318212"/>
                    <a:pt x="3535693" y="3320044"/>
                    <a:pt x="3531571" y="3321265"/>
                  </a:cubicBezTo>
                  <a:cubicBezTo>
                    <a:pt x="3522151" y="3318823"/>
                    <a:pt x="3513907" y="3313938"/>
                    <a:pt x="3512731" y="3302948"/>
                  </a:cubicBezTo>
                  <a:cubicBezTo>
                    <a:pt x="3510375" y="3295621"/>
                    <a:pt x="3516263" y="3290736"/>
                    <a:pt x="3523329" y="3289515"/>
                  </a:cubicBezTo>
                  <a:close/>
                  <a:moveTo>
                    <a:pt x="3463121" y="3227366"/>
                  </a:moveTo>
                  <a:cubicBezTo>
                    <a:pt x="3478339" y="3231159"/>
                    <a:pt x="3474535" y="3242539"/>
                    <a:pt x="3469463" y="3251389"/>
                  </a:cubicBezTo>
                  <a:cubicBezTo>
                    <a:pt x="3455513" y="3274147"/>
                    <a:pt x="3460585" y="3288055"/>
                    <a:pt x="3485947" y="3296906"/>
                  </a:cubicBezTo>
                  <a:cubicBezTo>
                    <a:pt x="3489751" y="3298170"/>
                    <a:pt x="3494191" y="3300699"/>
                    <a:pt x="3496727" y="3304334"/>
                  </a:cubicBezTo>
                  <a:cubicBezTo>
                    <a:pt x="3499263" y="3307969"/>
                    <a:pt x="3499897" y="3312710"/>
                    <a:pt x="3496093" y="3318400"/>
                  </a:cubicBezTo>
                  <a:cubicBezTo>
                    <a:pt x="3488485" y="3328515"/>
                    <a:pt x="3483411" y="3318400"/>
                    <a:pt x="3477071" y="3313342"/>
                  </a:cubicBezTo>
                  <a:cubicBezTo>
                    <a:pt x="3469463" y="3308285"/>
                    <a:pt x="3464389" y="3295641"/>
                    <a:pt x="3452977" y="3304492"/>
                  </a:cubicBezTo>
                  <a:cubicBezTo>
                    <a:pt x="3444101" y="3312078"/>
                    <a:pt x="3445369" y="3323457"/>
                    <a:pt x="3447905" y="3332308"/>
                  </a:cubicBezTo>
                  <a:cubicBezTo>
                    <a:pt x="3450441" y="3343687"/>
                    <a:pt x="3459317" y="3360123"/>
                    <a:pt x="3441563" y="3362652"/>
                  </a:cubicBezTo>
                  <a:cubicBezTo>
                    <a:pt x="3427615" y="3365181"/>
                    <a:pt x="3427615" y="3347480"/>
                    <a:pt x="3423811" y="3337365"/>
                  </a:cubicBezTo>
                  <a:cubicBezTo>
                    <a:pt x="3417469" y="3318400"/>
                    <a:pt x="3411129" y="3298170"/>
                    <a:pt x="3406057" y="3284262"/>
                  </a:cubicBezTo>
                  <a:cubicBezTo>
                    <a:pt x="3406057" y="3265297"/>
                    <a:pt x="3451709" y="3223573"/>
                    <a:pt x="3463121" y="3227366"/>
                  </a:cubicBezTo>
                  <a:close/>
                  <a:moveTo>
                    <a:pt x="1582633" y="3134580"/>
                  </a:moveTo>
                  <a:cubicBezTo>
                    <a:pt x="1589490" y="3132290"/>
                    <a:pt x="1598739" y="3132595"/>
                    <a:pt x="1607669" y="3135038"/>
                  </a:cubicBezTo>
                  <a:cubicBezTo>
                    <a:pt x="1619151" y="3136259"/>
                    <a:pt x="1640837" y="3130153"/>
                    <a:pt x="1637011" y="3155797"/>
                  </a:cubicBezTo>
                  <a:cubicBezTo>
                    <a:pt x="1633183" y="3172893"/>
                    <a:pt x="1629357" y="3194874"/>
                    <a:pt x="1607669" y="3192432"/>
                  </a:cubicBezTo>
                  <a:cubicBezTo>
                    <a:pt x="1585981" y="3188768"/>
                    <a:pt x="1573225" y="3168009"/>
                    <a:pt x="1571949" y="3149692"/>
                  </a:cubicBezTo>
                  <a:cubicBezTo>
                    <a:pt x="1571311" y="3141754"/>
                    <a:pt x="1575776" y="3136870"/>
                    <a:pt x="1582633" y="3134580"/>
                  </a:cubicBezTo>
                  <a:close/>
                  <a:moveTo>
                    <a:pt x="5134403" y="3130153"/>
                  </a:moveTo>
                  <a:cubicBezTo>
                    <a:pt x="5142645" y="3130153"/>
                    <a:pt x="5145393" y="3135937"/>
                    <a:pt x="5146767" y="3141722"/>
                  </a:cubicBezTo>
                  <a:cubicBezTo>
                    <a:pt x="5146767" y="3146349"/>
                    <a:pt x="5145393" y="3150976"/>
                    <a:pt x="5139897" y="3149820"/>
                  </a:cubicBezTo>
                  <a:cubicBezTo>
                    <a:pt x="5133029" y="3149820"/>
                    <a:pt x="5128907" y="3145192"/>
                    <a:pt x="5127533" y="3139408"/>
                  </a:cubicBezTo>
                  <a:cubicBezTo>
                    <a:pt x="5126161" y="3134781"/>
                    <a:pt x="5127533" y="3131310"/>
                    <a:pt x="5134403" y="3130153"/>
                  </a:cubicBezTo>
                  <a:close/>
                  <a:moveTo>
                    <a:pt x="3621547" y="2951234"/>
                  </a:moveTo>
                  <a:cubicBezTo>
                    <a:pt x="3642307" y="2958488"/>
                    <a:pt x="3661845" y="2948817"/>
                    <a:pt x="3681383" y="2952443"/>
                  </a:cubicBezTo>
                  <a:cubicBezTo>
                    <a:pt x="3694817" y="2954861"/>
                    <a:pt x="3718019" y="2958488"/>
                    <a:pt x="3714355" y="2976621"/>
                  </a:cubicBezTo>
                  <a:cubicBezTo>
                    <a:pt x="3711913" y="2995962"/>
                    <a:pt x="3685047" y="2993545"/>
                    <a:pt x="3672835" y="3008051"/>
                  </a:cubicBezTo>
                  <a:cubicBezTo>
                    <a:pt x="3667951" y="3003215"/>
                    <a:pt x="3661845" y="3000798"/>
                    <a:pt x="3659403" y="2997171"/>
                  </a:cubicBezTo>
                  <a:cubicBezTo>
                    <a:pt x="3652077" y="2980247"/>
                    <a:pt x="3638643" y="2974203"/>
                    <a:pt x="3621547" y="2974203"/>
                  </a:cubicBezTo>
                  <a:cubicBezTo>
                    <a:pt x="3614221" y="2974203"/>
                    <a:pt x="3609335" y="2968159"/>
                    <a:pt x="3610557" y="2960905"/>
                  </a:cubicBezTo>
                  <a:cubicBezTo>
                    <a:pt x="3612999" y="2954861"/>
                    <a:pt x="3617883" y="2948817"/>
                    <a:pt x="3621547" y="2951234"/>
                  </a:cubicBezTo>
                  <a:close/>
                  <a:moveTo>
                    <a:pt x="58263" y="2930321"/>
                  </a:moveTo>
                  <a:lnTo>
                    <a:pt x="59487" y="2944423"/>
                  </a:lnTo>
                  <a:lnTo>
                    <a:pt x="61099" y="2950756"/>
                  </a:lnTo>
                  <a:close/>
                  <a:moveTo>
                    <a:pt x="5155447" y="2882878"/>
                  </a:moveTo>
                  <a:cubicBezTo>
                    <a:pt x="5157759" y="2895242"/>
                    <a:pt x="5153133" y="2904857"/>
                    <a:pt x="5143877" y="2907605"/>
                  </a:cubicBezTo>
                  <a:cubicBezTo>
                    <a:pt x="5141563" y="2908979"/>
                    <a:pt x="5136937" y="2904857"/>
                    <a:pt x="5136937" y="2902110"/>
                  </a:cubicBezTo>
                  <a:cubicBezTo>
                    <a:pt x="5138093" y="2889747"/>
                    <a:pt x="5143877" y="2882878"/>
                    <a:pt x="5155447" y="2882878"/>
                  </a:cubicBezTo>
                  <a:close/>
                  <a:moveTo>
                    <a:pt x="56799" y="2875427"/>
                  </a:moveTo>
                  <a:lnTo>
                    <a:pt x="55681" y="2900528"/>
                  </a:lnTo>
                  <a:lnTo>
                    <a:pt x="57627" y="2922981"/>
                  </a:lnTo>
                  <a:close/>
                  <a:moveTo>
                    <a:pt x="3461939" y="2844412"/>
                  </a:moveTo>
                  <a:cubicBezTo>
                    <a:pt x="3487327" y="2845642"/>
                    <a:pt x="3496999" y="2865326"/>
                    <a:pt x="3496999" y="2886240"/>
                  </a:cubicBezTo>
                  <a:cubicBezTo>
                    <a:pt x="3498209" y="2904694"/>
                    <a:pt x="3488537" y="2925609"/>
                    <a:pt x="3467985" y="2925609"/>
                  </a:cubicBezTo>
                  <a:cubicBezTo>
                    <a:pt x="3438969" y="2924378"/>
                    <a:pt x="3452269" y="2894852"/>
                    <a:pt x="3442597" y="2880089"/>
                  </a:cubicBezTo>
                  <a:cubicBezTo>
                    <a:pt x="3451059" y="2867787"/>
                    <a:pt x="3438969" y="2844412"/>
                    <a:pt x="3461939" y="2844412"/>
                  </a:cubicBezTo>
                  <a:close/>
                  <a:moveTo>
                    <a:pt x="3197816" y="2681049"/>
                  </a:moveTo>
                  <a:cubicBezTo>
                    <a:pt x="3202030" y="2679032"/>
                    <a:pt x="3206712" y="2679032"/>
                    <a:pt x="3212331" y="2683998"/>
                  </a:cubicBezTo>
                  <a:cubicBezTo>
                    <a:pt x="3219821" y="2691447"/>
                    <a:pt x="3213579" y="2700137"/>
                    <a:pt x="3212331" y="2708828"/>
                  </a:cubicBezTo>
                  <a:cubicBezTo>
                    <a:pt x="3207337" y="2737382"/>
                    <a:pt x="3193603" y="2758487"/>
                    <a:pt x="3164887" y="2769660"/>
                  </a:cubicBezTo>
                  <a:cubicBezTo>
                    <a:pt x="3146161" y="2777109"/>
                    <a:pt x="3133675" y="2790766"/>
                    <a:pt x="3144911" y="2814354"/>
                  </a:cubicBezTo>
                  <a:cubicBezTo>
                    <a:pt x="3149905" y="2823044"/>
                    <a:pt x="3146161" y="2830493"/>
                    <a:pt x="3142415" y="2839183"/>
                  </a:cubicBezTo>
                  <a:cubicBezTo>
                    <a:pt x="3138669" y="2851598"/>
                    <a:pt x="3141167" y="2865254"/>
                    <a:pt x="3151155" y="2867737"/>
                  </a:cubicBezTo>
                  <a:cubicBezTo>
                    <a:pt x="3174875" y="2876428"/>
                    <a:pt x="3181117" y="2891326"/>
                    <a:pt x="3179869" y="2914914"/>
                  </a:cubicBezTo>
                  <a:cubicBezTo>
                    <a:pt x="3179869" y="2926087"/>
                    <a:pt x="3184863" y="2944709"/>
                    <a:pt x="3199845" y="2944709"/>
                  </a:cubicBezTo>
                  <a:cubicBezTo>
                    <a:pt x="3213579" y="2945951"/>
                    <a:pt x="3217325" y="2932294"/>
                    <a:pt x="3221069" y="2919880"/>
                  </a:cubicBezTo>
                  <a:cubicBezTo>
                    <a:pt x="3231057" y="2896291"/>
                    <a:pt x="3257275" y="2878911"/>
                    <a:pt x="3246039" y="2852840"/>
                  </a:cubicBezTo>
                  <a:cubicBezTo>
                    <a:pt x="3247287" y="2835459"/>
                    <a:pt x="3252281" y="2823044"/>
                    <a:pt x="3246039" y="2809388"/>
                  </a:cubicBezTo>
                  <a:cubicBezTo>
                    <a:pt x="3238549" y="2795731"/>
                    <a:pt x="3244791" y="2789524"/>
                    <a:pt x="3257275" y="2785800"/>
                  </a:cubicBezTo>
                  <a:cubicBezTo>
                    <a:pt x="3273507" y="2782075"/>
                    <a:pt x="3272257" y="2793248"/>
                    <a:pt x="3273507" y="2803180"/>
                  </a:cubicBezTo>
                  <a:cubicBezTo>
                    <a:pt x="3277251" y="2834217"/>
                    <a:pt x="3279749" y="2864013"/>
                    <a:pt x="3285991" y="2893808"/>
                  </a:cubicBezTo>
                  <a:cubicBezTo>
                    <a:pt x="3293483" y="2926087"/>
                    <a:pt x="3309713" y="2932294"/>
                    <a:pt x="3337179" y="2917397"/>
                  </a:cubicBezTo>
                  <a:cubicBezTo>
                    <a:pt x="3340925" y="2914914"/>
                    <a:pt x="3344671" y="2913672"/>
                    <a:pt x="3349665" y="2911189"/>
                  </a:cubicBezTo>
                  <a:cubicBezTo>
                    <a:pt x="3359653" y="2953400"/>
                    <a:pt x="3422077" y="2916155"/>
                    <a:pt x="3429567" y="2965814"/>
                  </a:cubicBezTo>
                  <a:cubicBezTo>
                    <a:pt x="3432065" y="2980712"/>
                    <a:pt x="3452041" y="2975746"/>
                    <a:pt x="3458283" y="2963331"/>
                  </a:cubicBezTo>
                  <a:cubicBezTo>
                    <a:pt x="3477011" y="2934777"/>
                    <a:pt x="3498235" y="2944709"/>
                    <a:pt x="3520707" y="2954641"/>
                  </a:cubicBezTo>
                  <a:cubicBezTo>
                    <a:pt x="3525701" y="2957124"/>
                    <a:pt x="3530695" y="2959607"/>
                    <a:pt x="3535689" y="2960848"/>
                  </a:cubicBezTo>
                  <a:cubicBezTo>
                    <a:pt x="3556291" y="2965194"/>
                    <a:pt x="3567527" y="2969539"/>
                    <a:pt x="3570335" y="2976988"/>
                  </a:cubicBezTo>
                  <a:cubicBezTo>
                    <a:pt x="3573145" y="2984437"/>
                    <a:pt x="3567527" y="2994989"/>
                    <a:pt x="3554417" y="3011749"/>
                  </a:cubicBezTo>
                  <a:cubicBezTo>
                    <a:pt x="3538187" y="3035337"/>
                    <a:pt x="3515713" y="3046511"/>
                    <a:pt x="3490745" y="3057684"/>
                  </a:cubicBezTo>
                  <a:cubicBezTo>
                    <a:pt x="3474513" y="3063891"/>
                    <a:pt x="3463277" y="3053960"/>
                    <a:pt x="3453289" y="3042786"/>
                  </a:cubicBezTo>
                  <a:cubicBezTo>
                    <a:pt x="3449543" y="3037820"/>
                    <a:pt x="3442053" y="3027888"/>
                    <a:pt x="3440805" y="3030371"/>
                  </a:cubicBezTo>
                  <a:cubicBezTo>
                    <a:pt x="3428319" y="3055201"/>
                    <a:pt x="3399605" y="3053960"/>
                    <a:pt x="3380877" y="3068857"/>
                  </a:cubicBezTo>
                  <a:cubicBezTo>
                    <a:pt x="3374635" y="3073823"/>
                    <a:pt x="3370889" y="3089963"/>
                    <a:pt x="3385871" y="3092445"/>
                  </a:cubicBezTo>
                  <a:cubicBezTo>
                    <a:pt x="3417083" y="3096170"/>
                    <a:pt x="3427071" y="3122241"/>
                    <a:pt x="3423325" y="3143346"/>
                  </a:cubicBezTo>
                  <a:cubicBezTo>
                    <a:pt x="3417083" y="3170659"/>
                    <a:pt x="3392113" y="3188040"/>
                    <a:pt x="3364647" y="3188040"/>
                  </a:cubicBezTo>
                  <a:cubicBezTo>
                    <a:pt x="3342173" y="3188040"/>
                    <a:pt x="3335931" y="3186798"/>
                    <a:pt x="3334683" y="3214111"/>
                  </a:cubicBezTo>
                  <a:cubicBezTo>
                    <a:pt x="3333433" y="3237699"/>
                    <a:pt x="3318453" y="3262528"/>
                    <a:pt x="3283495" y="3273702"/>
                  </a:cubicBezTo>
                  <a:cubicBezTo>
                    <a:pt x="3249785" y="3286117"/>
                    <a:pt x="3213579" y="3299773"/>
                    <a:pt x="3183615" y="3324603"/>
                  </a:cubicBezTo>
                  <a:cubicBezTo>
                    <a:pt x="3172379" y="3334534"/>
                    <a:pt x="3159893" y="3343225"/>
                    <a:pt x="3146161" y="3330810"/>
                  </a:cubicBezTo>
                  <a:cubicBezTo>
                    <a:pt x="3132427" y="3318395"/>
                    <a:pt x="3136173" y="3303497"/>
                    <a:pt x="3144911" y="3291083"/>
                  </a:cubicBezTo>
                  <a:cubicBezTo>
                    <a:pt x="3162391" y="3268736"/>
                    <a:pt x="3151155" y="3258804"/>
                    <a:pt x="3131179" y="3248872"/>
                  </a:cubicBezTo>
                  <a:cubicBezTo>
                    <a:pt x="3107457" y="3238940"/>
                    <a:pt x="3087481" y="3224043"/>
                    <a:pt x="3060015" y="3224043"/>
                  </a:cubicBezTo>
                  <a:cubicBezTo>
                    <a:pt x="3022559" y="3221560"/>
                    <a:pt x="3001335" y="3186798"/>
                    <a:pt x="2967625" y="3175625"/>
                  </a:cubicBezTo>
                  <a:cubicBezTo>
                    <a:pt x="2961383" y="3174383"/>
                    <a:pt x="2965129" y="3168176"/>
                    <a:pt x="2967625" y="3161968"/>
                  </a:cubicBezTo>
                  <a:cubicBezTo>
                    <a:pt x="2990099" y="3119758"/>
                    <a:pt x="2985105" y="3107343"/>
                    <a:pt x="2938911" y="3091204"/>
                  </a:cubicBezTo>
                  <a:cubicBezTo>
                    <a:pt x="2915189" y="3083755"/>
                    <a:pt x="2892717" y="3071340"/>
                    <a:pt x="2870243" y="3061408"/>
                  </a:cubicBezTo>
                  <a:cubicBezTo>
                    <a:pt x="2830291" y="3047752"/>
                    <a:pt x="2829043" y="3031613"/>
                    <a:pt x="2854013" y="2996851"/>
                  </a:cubicBezTo>
                  <a:cubicBezTo>
                    <a:pt x="2859007" y="2990644"/>
                    <a:pt x="2861503" y="2984437"/>
                    <a:pt x="2870243" y="2980712"/>
                  </a:cubicBezTo>
                  <a:cubicBezTo>
                    <a:pt x="2952643" y="2947192"/>
                    <a:pt x="2975117" y="2864013"/>
                    <a:pt x="3022559" y="2798214"/>
                  </a:cubicBezTo>
                  <a:cubicBezTo>
                    <a:pt x="3045033" y="2767177"/>
                    <a:pt x="3066257" y="2734899"/>
                    <a:pt x="3087481" y="2702620"/>
                  </a:cubicBezTo>
                  <a:cubicBezTo>
                    <a:pt x="3099965" y="2685240"/>
                    <a:pt x="3123687" y="2685240"/>
                    <a:pt x="3136173" y="2695171"/>
                  </a:cubicBezTo>
                  <a:cubicBezTo>
                    <a:pt x="3157397" y="2711311"/>
                    <a:pt x="3169881" y="2701379"/>
                    <a:pt x="3186111" y="2690206"/>
                  </a:cubicBezTo>
                  <a:cubicBezTo>
                    <a:pt x="3189857" y="2687102"/>
                    <a:pt x="3193602" y="2683067"/>
                    <a:pt x="3197816" y="2681049"/>
                  </a:cubicBezTo>
                  <a:close/>
                  <a:moveTo>
                    <a:pt x="1421433" y="2632226"/>
                  </a:moveTo>
                  <a:cubicBezTo>
                    <a:pt x="1436689" y="2628479"/>
                    <a:pt x="1454124" y="2633475"/>
                    <a:pt x="1470937" y="2647837"/>
                  </a:cubicBezTo>
                  <a:cubicBezTo>
                    <a:pt x="1489617" y="2662824"/>
                    <a:pt x="1508297" y="2677811"/>
                    <a:pt x="1528223" y="2691548"/>
                  </a:cubicBezTo>
                  <a:cubicBezTo>
                    <a:pt x="1535073" y="2695919"/>
                    <a:pt x="1537563" y="2701227"/>
                    <a:pt x="1538187" y="2706847"/>
                  </a:cubicBezTo>
                  <a:cubicBezTo>
                    <a:pt x="1538809" y="2712467"/>
                    <a:pt x="1537563" y="2718399"/>
                    <a:pt x="1536941" y="2724019"/>
                  </a:cubicBezTo>
                  <a:cubicBezTo>
                    <a:pt x="1533205" y="2760237"/>
                    <a:pt x="1514525" y="2796454"/>
                    <a:pt x="1536941" y="2831423"/>
                  </a:cubicBezTo>
                  <a:cubicBezTo>
                    <a:pt x="1536941" y="2832672"/>
                    <a:pt x="1536941" y="2835169"/>
                    <a:pt x="1536941" y="2835169"/>
                  </a:cubicBezTo>
                  <a:cubicBezTo>
                    <a:pt x="1500825" y="2886373"/>
                    <a:pt x="1535695" y="2945071"/>
                    <a:pt x="1519505" y="2998772"/>
                  </a:cubicBezTo>
                  <a:cubicBezTo>
                    <a:pt x="1513279" y="3020003"/>
                    <a:pt x="1499579" y="3018754"/>
                    <a:pt x="1484635" y="3012510"/>
                  </a:cubicBezTo>
                  <a:cubicBezTo>
                    <a:pt x="1462219" y="3000021"/>
                    <a:pt x="1443539" y="2995026"/>
                    <a:pt x="1421121" y="3016257"/>
                  </a:cubicBezTo>
                  <a:cubicBezTo>
                    <a:pt x="1406177" y="3029994"/>
                    <a:pt x="1385007" y="3027497"/>
                    <a:pt x="1371307" y="3011261"/>
                  </a:cubicBezTo>
                  <a:cubicBezTo>
                    <a:pt x="1348891" y="2982537"/>
                    <a:pt x="1322737" y="2962555"/>
                    <a:pt x="1287867" y="2955062"/>
                  </a:cubicBezTo>
                  <a:cubicBezTo>
                    <a:pt x="1282885" y="2955062"/>
                    <a:pt x="1276659" y="2951315"/>
                    <a:pt x="1274169" y="2947568"/>
                  </a:cubicBezTo>
                  <a:cubicBezTo>
                    <a:pt x="1254243" y="2911351"/>
                    <a:pt x="1225599" y="2907604"/>
                    <a:pt x="1189483" y="2933831"/>
                  </a:cubicBezTo>
                  <a:cubicBezTo>
                    <a:pt x="1191975" y="2912600"/>
                    <a:pt x="1200691" y="2902609"/>
                    <a:pt x="1208163" y="2892618"/>
                  </a:cubicBezTo>
                  <a:cubicBezTo>
                    <a:pt x="1221863" y="2876382"/>
                    <a:pt x="1233071" y="2868889"/>
                    <a:pt x="1249261" y="2892618"/>
                  </a:cubicBezTo>
                  <a:cubicBezTo>
                    <a:pt x="1267941" y="2920093"/>
                    <a:pt x="1281641" y="2916346"/>
                    <a:pt x="1295339" y="2883876"/>
                  </a:cubicBezTo>
                  <a:cubicBezTo>
                    <a:pt x="1311529" y="2850156"/>
                    <a:pt x="1321493" y="2843911"/>
                    <a:pt x="1346399" y="2858898"/>
                  </a:cubicBezTo>
                  <a:cubicBezTo>
                    <a:pt x="1350135" y="2861396"/>
                    <a:pt x="1356363" y="2865142"/>
                    <a:pt x="1357609" y="2870138"/>
                  </a:cubicBezTo>
                  <a:cubicBezTo>
                    <a:pt x="1360099" y="2883876"/>
                    <a:pt x="1358853" y="2902609"/>
                    <a:pt x="1380025" y="2896364"/>
                  </a:cubicBezTo>
                  <a:cubicBezTo>
                    <a:pt x="1399951" y="2888871"/>
                    <a:pt x="1424857" y="2881378"/>
                    <a:pt x="1424857" y="2853902"/>
                  </a:cubicBezTo>
                  <a:cubicBezTo>
                    <a:pt x="1423613" y="2831423"/>
                    <a:pt x="1432331" y="2817685"/>
                    <a:pt x="1451011" y="2805196"/>
                  </a:cubicBezTo>
                  <a:cubicBezTo>
                    <a:pt x="1470937" y="2793956"/>
                    <a:pt x="1468445" y="2780219"/>
                    <a:pt x="1447275" y="2768979"/>
                  </a:cubicBezTo>
                  <a:cubicBezTo>
                    <a:pt x="1426103" y="2757739"/>
                    <a:pt x="1407423" y="2746499"/>
                    <a:pt x="1380025" y="2761485"/>
                  </a:cubicBezTo>
                  <a:cubicBezTo>
                    <a:pt x="1365081" y="2770228"/>
                    <a:pt x="1346399" y="2763983"/>
                    <a:pt x="1328965" y="2752743"/>
                  </a:cubicBezTo>
                  <a:cubicBezTo>
                    <a:pt x="1276659" y="2721521"/>
                    <a:pt x="1272923" y="2722770"/>
                    <a:pt x="1228089" y="2765232"/>
                  </a:cubicBezTo>
                  <a:cubicBezTo>
                    <a:pt x="1224353" y="2768979"/>
                    <a:pt x="1218127" y="2773974"/>
                    <a:pt x="1214391" y="2772725"/>
                  </a:cubicBezTo>
                  <a:cubicBezTo>
                    <a:pt x="1174539" y="2763983"/>
                    <a:pt x="1163331" y="2795205"/>
                    <a:pt x="1147141" y="2820183"/>
                  </a:cubicBezTo>
                  <a:cubicBezTo>
                    <a:pt x="1144651" y="2825178"/>
                    <a:pt x="1138423" y="2827676"/>
                    <a:pt x="1134687" y="2830174"/>
                  </a:cubicBezTo>
                  <a:cubicBezTo>
                    <a:pt x="1103553" y="2772725"/>
                    <a:pt x="1130951" y="2721521"/>
                    <a:pt x="1198201" y="2717775"/>
                  </a:cubicBezTo>
                  <a:cubicBezTo>
                    <a:pt x="1210655" y="2717775"/>
                    <a:pt x="1219373" y="2715277"/>
                    <a:pt x="1224353" y="2704037"/>
                  </a:cubicBezTo>
                  <a:cubicBezTo>
                    <a:pt x="1239299" y="2669068"/>
                    <a:pt x="1269187" y="2674064"/>
                    <a:pt x="1294095" y="2684055"/>
                  </a:cubicBezTo>
                  <a:cubicBezTo>
                    <a:pt x="1315265" y="2691548"/>
                    <a:pt x="1335191" y="2691548"/>
                    <a:pt x="1356363" y="2691548"/>
                  </a:cubicBezTo>
                  <a:cubicBezTo>
                    <a:pt x="1371307" y="2691548"/>
                    <a:pt x="1380025" y="2684055"/>
                    <a:pt x="1385007" y="2669068"/>
                  </a:cubicBezTo>
                  <a:cubicBezTo>
                    <a:pt x="1393101" y="2648461"/>
                    <a:pt x="1406177" y="2635973"/>
                    <a:pt x="1421433" y="2632226"/>
                  </a:cubicBezTo>
                  <a:close/>
                  <a:moveTo>
                    <a:pt x="4630467" y="2488513"/>
                  </a:moveTo>
                  <a:cubicBezTo>
                    <a:pt x="4646703" y="2494924"/>
                    <a:pt x="4646703" y="2510309"/>
                    <a:pt x="4646703" y="2524412"/>
                  </a:cubicBezTo>
                  <a:cubicBezTo>
                    <a:pt x="4645453" y="2524412"/>
                    <a:pt x="4644205" y="2523130"/>
                    <a:pt x="4644205" y="2523130"/>
                  </a:cubicBezTo>
                  <a:cubicBezTo>
                    <a:pt x="4635463" y="2514155"/>
                    <a:pt x="4620477" y="2509027"/>
                    <a:pt x="4622975" y="2493642"/>
                  </a:cubicBezTo>
                  <a:cubicBezTo>
                    <a:pt x="4624223" y="2491078"/>
                    <a:pt x="4629219" y="2487231"/>
                    <a:pt x="4630467" y="2488513"/>
                  </a:cubicBezTo>
                  <a:close/>
                  <a:moveTo>
                    <a:pt x="1218227" y="2455530"/>
                  </a:moveTo>
                  <a:cubicBezTo>
                    <a:pt x="1226077" y="2454262"/>
                    <a:pt x="1228693" y="2460603"/>
                    <a:pt x="1228693" y="2465675"/>
                  </a:cubicBezTo>
                  <a:cubicBezTo>
                    <a:pt x="1228693" y="2475820"/>
                    <a:pt x="1223461" y="2483429"/>
                    <a:pt x="1214301" y="2485965"/>
                  </a:cubicBezTo>
                  <a:cubicBezTo>
                    <a:pt x="1206451" y="2485965"/>
                    <a:pt x="1202527" y="2482161"/>
                    <a:pt x="1202527" y="2475820"/>
                  </a:cubicBezTo>
                  <a:cubicBezTo>
                    <a:pt x="1202527" y="2465675"/>
                    <a:pt x="1210377" y="2459335"/>
                    <a:pt x="1218227" y="2455530"/>
                  </a:cubicBezTo>
                  <a:close/>
                  <a:moveTo>
                    <a:pt x="1288462" y="2402666"/>
                  </a:moveTo>
                  <a:cubicBezTo>
                    <a:pt x="1310123" y="2399004"/>
                    <a:pt x="1316196" y="2410860"/>
                    <a:pt x="1320865" y="2447123"/>
                  </a:cubicBezTo>
                  <a:cubicBezTo>
                    <a:pt x="1322111" y="2457041"/>
                    <a:pt x="1325849" y="2469438"/>
                    <a:pt x="1335813" y="2469438"/>
                  </a:cubicBezTo>
                  <a:cubicBezTo>
                    <a:pt x="1348269" y="2469438"/>
                    <a:pt x="1343287" y="2459520"/>
                    <a:pt x="1342041" y="2454561"/>
                  </a:cubicBezTo>
                  <a:cubicBezTo>
                    <a:pt x="1339549" y="2444643"/>
                    <a:pt x="1337059" y="2437205"/>
                    <a:pt x="1348269" y="2434725"/>
                  </a:cubicBezTo>
                  <a:cubicBezTo>
                    <a:pt x="1359479" y="2432246"/>
                    <a:pt x="1368197" y="2437205"/>
                    <a:pt x="1370689" y="2448363"/>
                  </a:cubicBezTo>
                  <a:cubicBezTo>
                    <a:pt x="1371935" y="2454561"/>
                    <a:pt x="1371935" y="2459520"/>
                    <a:pt x="1371935" y="2464479"/>
                  </a:cubicBezTo>
                  <a:cubicBezTo>
                    <a:pt x="1368197" y="2501672"/>
                    <a:pt x="1373181" y="2533906"/>
                    <a:pt x="1400583" y="2561180"/>
                  </a:cubicBezTo>
                  <a:cubicBezTo>
                    <a:pt x="1404319" y="2564280"/>
                    <a:pt x="1408057" y="2568929"/>
                    <a:pt x="1409769" y="2574198"/>
                  </a:cubicBezTo>
                  <a:cubicBezTo>
                    <a:pt x="1411481" y="2579467"/>
                    <a:pt x="1411171" y="2585356"/>
                    <a:pt x="1406811" y="2590934"/>
                  </a:cubicBezTo>
                  <a:cubicBezTo>
                    <a:pt x="1405565" y="2593414"/>
                    <a:pt x="1399337" y="2595893"/>
                    <a:pt x="1396845" y="2594654"/>
                  </a:cubicBezTo>
                  <a:cubicBezTo>
                    <a:pt x="1385635" y="2592174"/>
                    <a:pt x="1384391" y="2581016"/>
                    <a:pt x="1379407" y="2572338"/>
                  </a:cubicBezTo>
                  <a:cubicBezTo>
                    <a:pt x="1375671" y="2566139"/>
                    <a:pt x="1374425" y="2557461"/>
                    <a:pt x="1371935" y="2551262"/>
                  </a:cubicBezTo>
                  <a:cubicBezTo>
                    <a:pt x="1356987" y="2519029"/>
                    <a:pt x="1348269" y="2516549"/>
                    <a:pt x="1322111" y="2538865"/>
                  </a:cubicBezTo>
                  <a:cubicBezTo>
                    <a:pt x="1313393" y="2546303"/>
                    <a:pt x="1305919" y="2557461"/>
                    <a:pt x="1293463" y="2547543"/>
                  </a:cubicBezTo>
                  <a:cubicBezTo>
                    <a:pt x="1282253" y="2540104"/>
                    <a:pt x="1283499" y="2526467"/>
                    <a:pt x="1288481" y="2515309"/>
                  </a:cubicBezTo>
                  <a:cubicBezTo>
                    <a:pt x="1303427" y="2488035"/>
                    <a:pt x="1302183" y="2473158"/>
                    <a:pt x="1266061" y="2471918"/>
                  </a:cubicBezTo>
                  <a:cubicBezTo>
                    <a:pt x="1247377" y="2470678"/>
                    <a:pt x="1238659" y="2450842"/>
                    <a:pt x="1234921" y="2433485"/>
                  </a:cubicBezTo>
                  <a:cubicBezTo>
                    <a:pt x="1229939" y="2413649"/>
                    <a:pt x="1249869" y="2417369"/>
                    <a:pt x="1261079" y="2411170"/>
                  </a:cubicBezTo>
                  <a:cubicBezTo>
                    <a:pt x="1272289" y="2406831"/>
                    <a:pt x="1281242" y="2403886"/>
                    <a:pt x="1288462" y="2402666"/>
                  </a:cubicBezTo>
                  <a:close/>
                  <a:moveTo>
                    <a:pt x="3164488" y="2398598"/>
                  </a:moveTo>
                  <a:cubicBezTo>
                    <a:pt x="3170170" y="2401222"/>
                    <a:pt x="3174588" y="2406778"/>
                    <a:pt x="3177113" y="2416040"/>
                  </a:cubicBezTo>
                  <a:cubicBezTo>
                    <a:pt x="3178375" y="2420980"/>
                    <a:pt x="3183425" y="2427154"/>
                    <a:pt x="3187211" y="2427154"/>
                  </a:cubicBezTo>
                  <a:cubicBezTo>
                    <a:pt x="3209935" y="2424684"/>
                    <a:pt x="3212461" y="2438267"/>
                    <a:pt x="3208673" y="2454321"/>
                  </a:cubicBezTo>
                  <a:cubicBezTo>
                    <a:pt x="3204885" y="2474078"/>
                    <a:pt x="3196049" y="2492601"/>
                    <a:pt x="3174587" y="2498775"/>
                  </a:cubicBezTo>
                  <a:cubicBezTo>
                    <a:pt x="3156913" y="2502480"/>
                    <a:pt x="3144289" y="2490131"/>
                    <a:pt x="3136715" y="2476548"/>
                  </a:cubicBezTo>
                  <a:cubicBezTo>
                    <a:pt x="3129139" y="2464199"/>
                    <a:pt x="3120303" y="2450616"/>
                    <a:pt x="3122827" y="2434563"/>
                  </a:cubicBezTo>
                  <a:cubicBezTo>
                    <a:pt x="3120303" y="2417275"/>
                    <a:pt x="3125353" y="2402457"/>
                    <a:pt x="3144289" y="2398752"/>
                  </a:cubicBezTo>
                  <a:cubicBezTo>
                    <a:pt x="3151864" y="2396282"/>
                    <a:pt x="3158807" y="2395974"/>
                    <a:pt x="3164488" y="2398598"/>
                  </a:cubicBezTo>
                  <a:close/>
                  <a:moveTo>
                    <a:pt x="3232605" y="2353584"/>
                  </a:moveTo>
                  <a:cubicBezTo>
                    <a:pt x="3246037" y="2349852"/>
                    <a:pt x="3246037" y="2369759"/>
                    <a:pt x="3248481" y="2379712"/>
                  </a:cubicBezTo>
                  <a:cubicBezTo>
                    <a:pt x="3250923" y="2399619"/>
                    <a:pt x="3235047" y="2407084"/>
                    <a:pt x="3217951" y="2414550"/>
                  </a:cubicBezTo>
                  <a:cubicBezTo>
                    <a:pt x="3209403" y="2409573"/>
                    <a:pt x="3197191" y="2399619"/>
                    <a:pt x="3200855" y="2389666"/>
                  </a:cubicBezTo>
                  <a:cubicBezTo>
                    <a:pt x="3204519" y="2373491"/>
                    <a:pt x="3217951" y="2357317"/>
                    <a:pt x="3232605" y="2353584"/>
                  </a:cubicBezTo>
                  <a:close/>
                  <a:moveTo>
                    <a:pt x="1078175" y="2206981"/>
                  </a:moveTo>
                  <a:cubicBezTo>
                    <a:pt x="1085343" y="2206981"/>
                    <a:pt x="1091317" y="2209479"/>
                    <a:pt x="1091317" y="2216973"/>
                  </a:cubicBezTo>
                  <a:cubicBezTo>
                    <a:pt x="1091317" y="2224466"/>
                    <a:pt x="1087733" y="2231959"/>
                    <a:pt x="1078175" y="2231959"/>
                  </a:cubicBezTo>
                  <a:cubicBezTo>
                    <a:pt x="1072203" y="2233208"/>
                    <a:pt x="1066229" y="2231959"/>
                    <a:pt x="1065035" y="2223217"/>
                  </a:cubicBezTo>
                  <a:cubicBezTo>
                    <a:pt x="1066229" y="2214475"/>
                    <a:pt x="1071007" y="2208230"/>
                    <a:pt x="1078175" y="2206981"/>
                  </a:cubicBezTo>
                  <a:close/>
                  <a:moveTo>
                    <a:pt x="3216453" y="2081790"/>
                  </a:moveTo>
                  <a:cubicBezTo>
                    <a:pt x="3225195" y="2080596"/>
                    <a:pt x="3228943" y="2087763"/>
                    <a:pt x="3226445" y="2094930"/>
                  </a:cubicBezTo>
                  <a:cubicBezTo>
                    <a:pt x="3226445" y="2103292"/>
                    <a:pt x="3217703" y="2105681"/>
                    <a:pt x="3210209" y="2106875"/>
                  </a:cubicBezTo>
                  <a:cubicBezTo>
                    <a:pt x="3202717" y="2106875"/>
                    <a:pt x="3202717" y="2102097"/>
                    <a:pt x="3202717" y="2096125"/>
                  </a:cubicBezTo>
                  <a:cubicBezTo>
                    <a:pt x="3202717" y="2086568"/>
                    <a:pt x="3208961" y="2082985"/>
                    <a:pt x="3216453" y="2081790"/>
                  </a:cubicBezTo>
                  <a:close/>
                  <a:moveTo>
                    <a:pt x="4209193" y="1871782"/>
                  </a:moveTo>
                  <a:cubicBezTo>
                    <a:pt x="4222053" y="1878221"/>
                    <a:pt x="4223339" y="1889812"/>
                    <a:pt x="4229769" y="1901403"/>
                  </a:cubicBezTo>
                  <a:cubicBezTo>
                    <a:pt x="4233627" y="1908487"/>
                    <a:pt x="4236201" y="1915570"/>
                    <a:pt x="4235879" y="1922171"/>
                  </a:cubicBezTo>
                  <a:cubicBezTo>
                    <a:pt x="4235557" y="1928771"/>
                    <a:pt x="4232341" y="1934888"/>
                    <a:pt x="4224625" y="1940040"/>
                  </a:cubicBezTo>
                  <a:cubicBezTo>
                    <a:pt x="4209193" y="1950343"/>
                    <a:pt x="4193761" y="1952919"/>
                    <a:pt x="4180899" y="1933601"/>
                  </a:cubicBezTo>
                  <a:cubicBezTo>
                    <a:pt x="4222053" y="1933601"/>
                    <a:pt x="4222053" y="1933601"/>
                    <a:pt x="4211765" y="1896252"/>
                  </a:cubicBezTo>
                  <a:cubicBezTo>
                    <a:pt x="4209193" y="1888524"/>
                    <a:pt x="4209193" y="1880797"/>
                    <a:pt x="4209193" y="1871782"/>
                  </a:cubicBezTo>
                  <a:close/>
                  <a:moveTo>
                    <a:pt x="2375209" y="1867534"/>
                  </a:moveTo>
                  <a:cubicBezTo>
                    <a:pt x="2383123" y="1868783"/>
                    <a:pt x="2392355" y="1870032"/>
                    <a:pt x="2393673" y="1880023"/>
                  </a:cubicBezTo>
                  <a:cubicBezTo>
                    <a:pt x="2393673" y="1888766"/>
                    <a:pt x="2387079" y="1890015"/>
                    <a:pt x="2379165" y="1892512"/>
                  </a:cubicBezTo>
                  <a:cubicBezTo>
                    <a:pt x="2371253" y="1891263"/>
                    <a:pt x="2364659" y="1886268"/>
                    <a:pt x="2363339" y="1878774"/>
                  </a:cubicBezTo>
                  <a:cubicBezTo>
                    <a:pt x="2362021" y="1870032"/>
                    <a:pt x="2367295" y="1866285"/>
                    <a:pt x="2375209" y="1867534"/>
                  </a:cubicBezTo>
                  <a:close/>
                  <a:moveTo>
                    <a:pt x="4122678" y="1866047"/>
                  </a:moveTo>
                  <a:cubicBezTo>
                    <a:pt x="4128631" y="1866206"/>
                    <a:pt x="4133211" y="1870984"/>
                    <a:pt x="4133211" y="1881178"/>
                  </a:cubicBezTo>
                  <a:cubicBezTo>
                    <a:pt x="4134431" y="1910486"/>
                    <a:pt x="4150307" y="1920680"/>
                    <a:pt x="4168625" y="1933422"/>
                  </a:cubicBezTo>
                  <a:cubicBezTo>
                    <a:pt x="4130769" y="1947439"/>
                    <a:pt x="4120999" y="1941067"/>
                    <a:pt x="4122221" y="1900292"/>
                  </a:cubicBezTo>
                  <a:cubicBezTo>
                    <a:pt x="4122221" y="1886275"/>
                    <a:pt x="4116115" y="1881178"/>
                    <a:pt x="4103903" y="1878630"/>
                  </a:cubicBezTo>
                  <a:cubicBezTo>
                    <a:pt x="4109398" y="1870347"/>
                    <a:pt x="4116725" y="1865888"/>
                    <a:pt x="4122678" y="1866047"/>
                  </a:cubicBezTo>
                  <a:close/>
                  <a:moveTo>
                    <a:pt x="860564" y="1858386"/>
                  </a:moveTo>
                  <a:cubicBezTo>
                    <a:pt x="863603" y="1858386"/>
                    <a:pt x="866802" y="1859622"/>
                    <a:pt x="870001" y="1860241"/>
                  </a:cubicBezTo>
                  <a:cubicBezTo>
                    <a:pt x="890475" y="1862714"/>
                    <a:pt x="912231" y="1867660"/>
                    <a:pt x="930145" y="1880024"/>
                  </a:cubicBezTo>
                  <a:cubicBezTo>
                    <a:pt x="935265" y="1882497"/>
                    <a:pt x="942943" y="1886206"/>
                    <a:pt x="940383" y="1893625"/>
                  </a:cubicBezTo>
                  <a:cubicBezTo>
                    <a:pt x="940383" y="1901044"/>
                    <a:pt x="932705" y="1903517"/>
                    <a:pt x="925027" y="1903517"/>
                  </a:cubicBezTo>
                  <a:cubicBezTo>
                    <a:pt x="899433" y="1903517"/>
                    <a:pt x="875119" y="1899807"/>
                    <a:pt x="857205" y="1878788"/>
                  </a:cubicBezTo>
                  <a:cubicBezTo>
                    <a:pt x="853365" y="1873842"/>
                    <a:pt x="850807" y="1870133"/>
                    <a:pt x="852085" y="1863950"/>
                  </a:cubicBezTo>
                  <a:cubicBezTo>
                    <a:pt x="854645" y="1859622"/>
                    <a:pt x="857525" y="1858386"/>
                    <a:pt x="860564" y="1858386"/>
                  </a:cubicBezTo>
                  <a:close/>
                  <a:moveTo>
                    <a:pt x="2390397" y="1427930"/>
                  </a:moveTo>
                  <a:cubicBezTo>
                    <a:pt x="2407821" y="1426683"/>
                    <a:pt x="2421513" y="1441640"/>
                    <a:pt x="2417779" y="1457843"/>
                  </a:cubicBezTo>
                  <a:cubicBezTo>
                    <a:pt x="2406577" y="1512684"/>
                    <a:pt x="2405333" y="1570018"/>
                    <a:pt x="2394131" y="1624860"/>
                  </a:cubicBezTo>
                  <a:cubicBezTo>
                    <a:pt x="2391641" y="1633584"/>
                    <a:pt x="2390397" y="1642309"/>
                    <a:pt x="2384173" y="1646048"/>
                  </a:cubicBezTo>
                  <a:cubicBezTo>
                    <a:pt x="2353057" y="1675962"/>
                    <a:pt x="2351811" y="1709614"/>
                    <a:pt x="2360525" y="1748252"/>
                  </a:cubicBezTo>
                  <a:cubicBezTo>
                    <a:pt x="2369237" y="1789383"/>
                    <a:pt x="2359279" y="1830514"/>
                    <a:pt x="2351811" y="1871645"/>
                  </a:cubicBezTo>
                  <a:cubicBezTo>
                    <a:pt x="2349323" y="1892834"/>
                    <a:pt x="2346833" y="1915269"/>
                    <a:pt x="2343099" y="1936458"/>
                  </a:cubicBezTo>
                  <a:cubicBezTo>
                    <a:pt x="2343099" y="1943936"/>
                    <a:pt x="2345589" y="1950168"/>
                    <a:pt x="2353057" y="1952661"/>
                  </a:cubicBezTo>
                  <a:cubicBezTo>
                    <a:pt x="2359279" y="1955154"/>
                    <a:pt x="2366747" y="1952661"/>
                    <a:pt x="2370481" y="1946429"/>
                  </a:cubicBezTo>
                  <a:cubicBezTo>
                    <a:pt x="2382929" y="1928979"/>
                    <a:pt x="2390397" y="1905298"/>
                    <a:pt x="2420269" y="1905298"/>
                  </a:cubicBezTo>
                  <a:cubicBezTo>
                    <a:pt x="2430225" y="1904051"/>
                    <a:pt x="2426491" y="1890341"/>
                    <a:pt x="2419023" y="1884109"/>
                  </a:cubicBezTo>
                  <a:cubicBezTo>
                    <a:pt x="2400353" y="1870399"/>
                    <a:pt x="2415289" y="1865413"/>
                    <a:pt x="2426491" y="1864167"/>
                  </a:cubicBezTo>
                  <a:cubicBezTo>
                    <a:pt x="2442673" y="1859181"/>
                    <a:pt x="2461343" y="1859181"/>
                    <a:pt x="2476279" y="1870399"/>
                  </a:cubicBezTo>
                  <a:cubicBezTo>
                    <a:pt x="2484991" y="1875384"/>
                    <a:pt x="2492459" y="1881616"/>
                    <a:pt x="2502417" y="1881616"/>
                  </a:cubicBezTo>
                  <a:cubicBezTo>
                    <a:pt x="2521087" y="1881616"/>
                    <a:pt x="2528555" y="1887848"/>
                    <a:pt x="2517353" y="1909037"/>
                  </a:cubicBezTo>
                  <a:cubicBezTo>
                    <a:pt x="2506151" y="1928979"/>
                    <a:pt x="2519841" y="1962632"/>
                    <a:pt x="2539757" y="1973849"/>
                  </a:cubicBezTo>
                  <a:cubicBezTo>
                    <a:pt x="2554693" y="1982574"/>
                    <a:pt x="2568383" y="1983821"/>
                    <a:pt x="2572117" y="1962632"/>
                  </a:cubicBezTo>
                  <a:cubicBezTo>
                    <a:pt x="2573363" y="1951414"/>
                    <a:pt x="2579585" y="1945182"/>
                    <a:pt x="2585809" y="1936458"/>
                  </a:cubicBezTo>
                  <a:cubicBezTo>
                    <a:pt x="2595767" y="1919008"/>
                    <a:pt x="2601989" y="1915269"/>
                    <a:pt x="2625639" y="1927733"/>
                  </a:cubicBezTo>
                  <a:cubicBezTo>
                    <a:pt x="2650531" y="1938950"/>
                    <a:pt x="2666713" y="1950168"/>
                    <a:pt x="2677915" y="1976342"/>
                  </a:cubicBezTo>
                  <a:cubicBezTo>
                    <a:pt x="2691605" y="2002516"/>
                    <a:pt x="2721477" y="1996285"/>
                    <a:pt x="2743881" y="1991299"/>
                  </a:cubicBezTo>
                  <a:cubicBezTo>
                    <a:pt x="2763797" y="1987560"/>
                    <a:pt x="2766285" y="1970110"/>
                    <a:pt x="2760063" y="1951414"/>
                  </a:cubicBezTo>
                  <a:cubicBezTo>
                    <a:pt x="2756329" y="1942690"/>
                    <a:pt x="2763797" y="1938950"/>
                    <a:pt x="2771265" y="1935211"/>
                  </a:cubicBezTo>
                  <a:cubicBezTo>
                    <a:pt x="2801137" y="1919008"/>
                    <a:pt x="2803625" y="1906544"/>
                    <a:pt x="2778733" y="1882863"/>
                  </a:cubicBezTo>
                  <a:cubicBezTo>
                    <a:pt x="2770019" y="1874138"/>
                    <a:pt x="2753839" y="1870399"/>
                    <a:pt x="2762551" y="1855442"/>
                  </a:cubicBezTo>
                  <a:cubicBezTo>
                    <a:pt x="2770019" y="1840485"/>
                    <a:pt x="2784955" y="1844225"/>
                    <a:pt x="2799891" y="1842978"/>
                  </a:cubicBezTo>
                  <a:cubicBezTo>
                    <a:pt x="2837231" y="1839239"/>
                    <a:pt x="2872083" y="1846717"/>
                    <a:pt x="2906933" y="1854196"/>
                  </a:cubicBezTo>
                  <a:cubicBezTo>
                    <a:pt x="2919379" y="1856688"/>
                    <a:pt x="2933071" y="1846717"/>
                    <a:pt x="2926847" y="1834253"/>
                  </a:cubicBezTo>
                  <a:cubicBezTo>
                    <a:pt x="2911911" y="1803094"/>
                    <a:pt x="2935561" y="1785644"/>
                    <a:pt x="2949251" y="1764455"/>
                  </a:cubicBezTo>
                  <a:cubicBezTo>
                    <a:pt x="2955475" y="1758223"/>
                    <a:pt x="2962943" y="1751992"/>
                    <a:pt x="2965433" y="1744513"/>
                  </a:cubicBezTo>
                  <a:cubicBezTo>
                    <a:pt x="2971655" y="1734542"/>
                    <a:pt x="2967921" y="1715846"/>
                    <a:pt x="2987837" y="1727064"/>
                  </a:cubicBezTo>
                  <a:cubicBezTo>
                    <a:pt x="3001527" y="1734542"/>
                    <a:pt x="3006507" y="1748252"/>
                    <a:pt x="2995305" y="1763209"/>
                  </a:cubicBezTo>
                  <a:cubicBezTo>
                    <a:pt x="2985347" y="1778166"/>
                    <a:pt x="2987837" y="1791876"/>
                    <a:pt x="2994059" y="1806833"/>
                  </a:cubicBezTo>
                  <a:cubicBezTo>
                    <a:pt x="3002773" y="1830514"/>
                    <a:pt x="3018953" y="1836746"/>
                    <a:pt x="3038867" y="1820543"/>
                  </a:cubicBezTo>
                  <a:cubicBezTo>
                    <a:pt x="3066251" y="1798108"/>
                    <a:pt x="3101101" y="1800601"/>
                    <a:pt x="3133463" y="1799354"/>
                  </a:cubicBezTo>
                  <a:cubicBezTo>
                    <a:pt x="3165823" y="1798108"/>
                    <a:pt x="3196941" y="1799354"/>
                    <a:pt x="3219345" y="1831761"/>
                  </a:cubicBezTo>
                  <a:cubicBezTo>
                    <a:pt x="3226813" y="1844225"/>
                    <a:pt x="3247971" y="1830514"/>
                    <a:pt x="3261663" y="1824282"/>
                  </a:cubicBezTo>
                  <a:cubicBezTo>
                    <a:pt x="3279089" y="1814311"/>
                    <a:pt x="3291535" y="1809326"/>
                    <a:pt x="3300247" y="1836746"/>
                  </a:cubicBezTo>
                  <a:cubicBezTo>
                    <a:pt x="3307715" y="1864167"/>
                    <a:pt x="3336343" y="1862920"/>
                    <a:pt x="3357503" y="1862920"/>
                  </a:cubicBezTo>
                  <a:cubicBezTo>
                    <a:pt x="3374927" y="1862920"/>
                    <a:pt x="3393597" y="1855442"/>
                    <a:pt x="3411023" y="1847964"/>
                  </a:cubicBezTo>
                  <a:cubicBezTo>
                    <a:pt x="3424715" y="1841732"/>
                    <a:pt x="3437161" y="1840485"/>
                    <a:pt x="3450853" y="1849210"/>
                  </a:cubicBezTo>
                  <a:cubicBezTo>
                    <a:pt x="3470767" y="1860428"/>
                    <a:pt x="3485703" y="1851703"/>
                    <a:pt x="3488193" y="1833007"/>
                  </a:cubicBezTo>
                  <a:cubicBezTo>
                    <a:pt x="3493171" y="1803094"/>
                    <a:pt x="3513085" y="1806833"/>
                    <a:pt x="3533001" y="1810572"/>
                  </a:cubicBezTo>
                  <a:cubicBezTo>
                    <a:pt x="3577809" y="1819297"/>
                    <a:pt x="3600213" y="1852949"/>
                    <a:pt x="3622617" y="1885356"/>
                  </a:cubicBezTo>
                  <a:cubicBezTo>
                    <a:pt x="3632573" y="1897820"/>
                    <a:pt x="3637553" y="1906544"/>
                    <a:pt x="3656223" y="1909037"/>
                  </a:cubicBezTo>
                  <a:cubicBezTo>
                    <a:pt x="3687339" y="1912776"/>
                    <a:pt x="3748327" y="1977589"/>
                    <a:pt x="3754551" y="2008748"/>
                  </a:cubicBezTo>
                  <a:cubicBezTo>
                    <a:pt x="3755795" y="2016227"/>
                    <a:pt x="3754551" y="2026198"/>
                    <a:pt x="3765753" y="2024952"/>
                  </a:cubicBezTo>
                  <a:cubicBezTo>
                    <a:pt x="3775711" y="2022459"/>
                    <a:pt x="3770731" y="2014980"/>
                    <a:pt x="3769487" y="2008748"/>
                  </a:cubicBezTo>
                  <a:cubicBezTo>
                    <a:pt x="3766997" y="2001270"/>
                    <a:pt x="3768243" y="1993792"/>
                    <a:pt x="3776955" y="1990053"/>
                  </a:cubicBezTo>
                  <a:cubicBezTo>
                    <a:pt x="3785667" y="1986313"/>
                    <a:pt x="3791891" y="1992545"/>
                    <a:pt x="3798115" y="1996285"/>
                  </a:cubicBezTo>
                  <a:cubicBezTo>
                    <a:pt x="3810251" y="2003764"/>
                    <a:pt x="3818185" y="2018954"/>
                    <a:pt x="3831371" y="2025030"/>
                  </a:cubicBezTo>
                  <a:lnTo>
                    <a:pt x="3842331" y="2026761"/>
                  </a:lnTo>
                  <a:lnTo>
                    <a:pt x="3847407" y="2020669"/>
                  </a:lnTo>
                  <a:cubicBezTo>
                    <a:pt x="3862363" y="2014437"/>
                    <a:pt x="3879813" y="2014437"/>
                    <a:pt x="3892275" y="2000726"/>
                  </a:cubicBezTo>
                  <a:cubicBezTo>
                    <a:pt x="3903493" y="1989509"/>
                    <a:pt x="3917203" y="1994494"/>
                    <a:pt x="3927173" y="2004465"/>
                  </a:cubicBezTo>
                  <a:cubicBezTo>
                    <a:pt x="3937143" y="2014437"/>
                    <a:pt x="3944621" y="2024408"/>
                    <a:pt x="3955839" y="2031886"/>
                  </a:cubicBezTo>
                  <a:cubicBezTo>
                    <a:pt x="3964563" y="2039365"/>
                    <a:pt x="3973287" y="2043104"/>
                    <a:pt x="3982011" y="2034379"/>
                  </a:cubicBezTo>
                  <a:cubicBezTo>
                    <a:pt x="3996967" y="2021915"/>
                    <a:pt x="4010677" y="2014437"/>
                    <a:pt x="4029371" y="2029394"/>
                  </a:cubicBezTo>
                  <a:cubicBezTo>
                    <a:pt x="4029371" y="2029394"/>
                    <a:pt x="4030619" y="2029394"/>
                    <a:pt x="4030619" y="2026901"/>
                  </a:cubicBezTo>
                  <a:cubicBezTo>
                    <a:pt x="4029371" y="1996987"/>
                    <a:pt x="4050559" y="1999480"/>
                    <a:pt x="4069255" y="2001973"/>
                  </a:cubicBezTo>
                  <a:cubicBezTo>
                    <a:pt x="4097921" y="2006958"/>
                    <a:pt x="4119107" y="2029394"/>
                    <a:pt x="4125339" y="2060554"/>
                  </a:cubicBezTo>
                  <a:cubicBezTo>
                    <a:pt x="4126585" y="2069279"/>
                    <a:pt x="4124093" y="2078004"/>
                    <a:pt x="4129079" y="2086728"/>
                  </a:cubicBezTo>
                  <a:cubicBezTo>
                    <a:pt x="4126585" y="2074264"/>
                    <a:pt x="4120355" y="2056815"/>
                    <a:pt x="4135311" y="2053075"/>
                  </a:cubicBezTo>
                  <a:cubicBezTo>
                    <a:pt x="4154005" y="2045597"/>
                    <a:pt x="4167715" y="2018176"/>
                    <a:pt x="4193887" y="2034379"/>
                  </a:cubicBezTo>
                  <a:cubicBezTo>
                    <a:pt x="4222553" y="2051829"/>
                    <a:pt x="4251219" y="2063047"/>
                    <a:pt x="4286117" y="2048090"/>
                  </a:cubicBezTo>
                  <a:cubicBezTo>
                    <a:pt x="4296087" y="2044351"/>
                    <a:pt x="4307305" y="2049336"/>
                    <a:pt x="4312289" y="2065540"/>
                  </a:cubicBezTo>
                  <a:cubicBezTo>
                    <a:pt x="4309797" y="2029394"/>
                    <a:pt x="4319767" y="2009451"/>
                    <a:pt x="4348433" y="1998233"/>
                  </a:cubicBezTo>
                  <a:cubicBezTo>
                    <a:pt x="4362143" y="1993248"/>
                    <a:pt x="4375853" y="1989509"/>
                    <a:pt x="4388315" y="1982030"/>
                  </a:cubicBezTo>
                  <a:cubicBezTo>
                    <a:pt x="4414489" y="1964580"/>
                    <a:pt x="4433183" y="1965827"/>
                    <a:pt x="4451879" y="1994494"/>
                  </a:cubicBezTo>
                  <a:cubicBezTo>
                    <a:pt x="4464341" y="2011944"/>
                    <a:pt x="4470573" y="2018176"/>
                    <a:pt x="4488023" y="1998233"/>
                  </a:cubicBezTo>
                  <a:cubicBezTo>
                    <a:pt x="4504225" y="1982030"/>
                    <a:pt x="4519181" y="1988262"/>
                    <a:pt x="4526659" y="2010698"/>
                  </a:cubicBezTo>
                  <a:cubicBezTo>
                    <a:pt x="4529151" y="2018176"/>
                    <a:pt x="4529151" y="2025654"/>
                    <a:pt x="4532891" y="2034379"/>
                  </a:cubicBezTo>
                  <a:cubicBezTo>
                    <a:pt x="4539121" y="2049336"/>
                    <a:pt x="4546599" y="2049336"/>
                    <a:pt x="4555325" y="2035626"/>
                  </a:cubicBezTo>
                  <a:cubicBezTo>
                    <a:pt x="4560309" y="2029394"/>
                    <a:pt x="4564049" y="2021915"/>
                    <a:pt x="4567787" y="2015683"/>
                  </a:cubicBezTo>
                  <a:cubicBezTo>
                    <a:pt x="4590221" y="1965827"/>
                    <a:pt x="4637583" y="1960841"/>
                    <a:pt x="4682451" y="1949623"/>
                  </a:cubicBezTo>
                  <a:cubicBezTo>
                    <a:pt x="4686189" y="1949623"/>
                    <a:pt x="4689929" y="1952116"/>
                    <a:pt x="4694913" y="1954609"/>
                  </a:cubicBezTo>
                  <a:cubicBezTo>
                    <a:pt x="4704885" y="1965827"/>
                    <a:pt x="4722333" y="1957102"/>
                    <a:pt x="4733549" y="1968320"/>
                  </a:cubicBezTo>
                  <a:cubicBezTo>
                    <a:pt x="4767201" y="1992001"/>
                    <a:pt x="4795867" y="2026901"/>
                    <a:pt x="4844473" y="2021915"/>
                  </a:cubicBezTo>
                  <a:cubicBezTo>
                    <a:pt x="4854443" y="2020669"/>
                    <a:pt x="4863169" y="2030640"/>
                    <a:pt x="4864415" y="2040611"/>
                  </a:cubicBezTo>
                  <a:cubicBezTo>
                    <a:pt x="4875631" y="2079250"/>
                    <a:pt x="4908037" y="2080496"/>
                    <a:pt x="4936701" y="2089221"/>
                  </a:cubicBezTo>
                  <a:cubicBezTo>
                    <a:pt x="4954151" y="2094207"/>
                    <a:pt x="5002757" y="2061800"/>
                    <a:pt x="5002757" y="2041858"/>
                  </a:cubicBezTo>
                  <a:cubicBezTo>
                    <a:pt x="5004003" y="2013190"/>
                    <a:pt x="5027685" y="1992001"/>
                    <a:pt x="5018959" y="1962088"/>
                  </a:cubicBezTo>
                  <a:cubicBezTo>
                    <a:pt x="5015221" y="1950870"/>
                    <a:pt x="5026437" y="1947131"/>
                    <a:pt x="5036409" y="1948377"/>
                  </a:cubicBezTo>
                  <a:cubicBezTo>
                    <a:pt x="5045133" y="1949623"/>
                    <a:pt x="5057595" y="1944638"/>
                    <a:pt x="5060089" y="1958348"/>
                  </a:cubicBezTo>
                  <a:cubicBezTo>
                    <a:pt x="5068813" y="2008205"/>
                    <a:pt x="5102463" y="2053075"/>
                    <a:pt x="5085015" y="2107917"/>
                  </a:cubicBezTo>
                  <a:cubicBezTo>
                    <a:pt x="5082523" y="2115396"/>
                    <a:pt x="5090001" y="2121628"/>
                    <a:pt x="5097479" y="2125367"/>
                  </a:cubicBezTo>
                  <a:cubicBezTo>
                    <a:pt x="5127391" y="2149049"/>
                    <a:pt x="5164781" y="2155281"/>
                    <a:pt x="5199679" y="2164006"/>
                  </a:cubicBezTo>
                  <a:cubicBezTo>
                    <a:pt x="5218373" y="2168991"/>
                    <a:pt x="5242053" y="2159020"/>
                    <a:pt x="5249531" y="2135338"/>
                  </a:cubicBezTo>
                  <a:cubicBezTo>
                    <a:pt x="5257009" y="2114149"/>
                    <a:pt x="5266981" y="2097946"/>
                    <a:pt x="5291907" y="2102932"/>
                  </a:cubicBezTo>
                  <a:cubicBezTo>
                    <a:pt x="5314341" y="2107917"/>
                    <a:pt x="5328051" y="2139078"/>
                    <a:pt x="5325557" y="2161513"/>
                  </a:cubicBezTo>
                  <a:cubicBezTo>
                    <a:pt x="5314341" y="2230066"/>
                    <a:pt x="5258255" y="2261226"/>
                    <a:pt x="5212141" y="2298618"/>
                  </a:cubicBezTo>
                  <a:cubicBezTo>
                    <a:pt x="5183477" y="2322300"/>
                    <a:pt x="5151071" y="2342242"/>
                    <a:pt x="5114927" y="2353460"/>
                  </a:cubicBezTo>
                  <a:cubicBezTo>
                    <a:pt x="5099971" y="2357199"/>
                    <a:pt x="5088755" y="2369663"/>
                    <a:pt x="5078783" y="2380881"/>
                  </a:cubicBezTo>
                  <a:cubicBezTo>
                    <a:pt x="5071305" y="2388359"/>
                    <a:pt x="5067567" y="2404563"/>
                    <a:pt x="5073799" y="2407056"/>
                  </a:cubicBezTo>
                  <a:cubicBezTo>
                    <a:pt x="5106203" y="2420766"/>
                    <a:pt x="5112435" y="2461898"/>
                    <a:pt x="5154811" y="2466883"/>
                  </a:cubicBezTo>
                  <a:cubicBezTo>
                    <a:pt x="5200925" y="2471869"/>
                    <a:pt x="5244547" y="2494304"/>
                    <a:pt x="5285675" y="2517986"/>
                  </a:cubicBezTo>
                  <a:cubicBezTo>
                    <a:pt x="5319327" y="2537929"/>
                    <a:pt x="5329297" y="2567842"/>
                    <a:pt x="5319327" y="2606481"/>
                  </a:cubicBezTo>
                  <a:cubicBezTo>
                    <a:pt x="5306863" y="2651352"/>
                    <a:pt x="5319327" y="2689991"/>
                    <a:pt x="5338021" y="2728629"/>
                  </a:cubicBezTo>
                  <a:cubicBezTo>
                    <a:pt x="5377903" y="2808399"/>
                    <a:pt x="5414047" y="2890662"/>
                    <a:pt x="5433989" y="2977911"/>
                  </a:cubicBezTo>
                  <a:cubicBezTo>
                    <a:pt x="5435235" y="2991622"/>
                    <a:pt x="5429003" y="3001593"/>
                    <a:pt x="5427757" y="3014057"/>
                  </a:cubicBezTo>
                  <a:cubicBezTo>
                    <a:pt x="5425265" y="3071392"/>
                    <a:pt x="5433989" y="3127480"/>
                    <a:pt x="5437727" y="3183569"/>
                  </a:cubicBezTo>
                  <a:cubicBezTo>
                    <a:pt x="5441467" y="3245889"/>
                    <a:pt x="5456423" y="3308210"/>
                    <a:pt x="5465147" y="3368037"/>
                  </a:cubicBezTo>
                  <a:cubicBezTo>
                    <a:pt x="5470133" y="3404183"/>
                    <a:pt x="5463901" y="3441576"/>
                    <a:pt x="5473871" y="3477721"/>
                  </a:cubicBezTo>
                  <a:cubicBezTo>
                    <a:pt x="5475117" y="3481461"/>
                    <a:pt x="5478857" y="3485200"/>
                    <a:pt x="5481349" y="3488939"/>
                  </a:cubicBezTo>
                  <a:cubicBezTo>
                    <a:pt x="5481349" y="3503896"/>
                    <a:pt x="5478857" y="3518853"/>
                    <a:pt x="5486335" y="3533810"/>
                  </a:cubicBezTo>
                  <a:cubicBezTo>
                    <a:pt x="5500045" y="3558738"/>
                    <a:pt x="5513755" y="3582420"/>
                    <a:pt x="5501291" y="3611087"/>
                  </a:cubicBezTo>
                  <a:cubicBezTo>
                    <a:pt x="5498799" y="3616073"/>
                    <a:pt x="5498799" y="3624798"/>
                    <a:pt x="5501291" y="3627291"/>
                  </a:cubicBezTo>
                  <a:cubicBezTo>
                    <a:pt x="5511573" y="3638197"/>
                    <a:pt x="5516481" y="3648557"/>
                    <a:pt x="5517901" y="3658548"/>
                  </a:cubicBezTo>
                  <a:cubicBezTo>
                    <a:pt x="5522167" y="3688520"/>
                    <a:pt x="5495059" y="3715162"/>
                    <a:pt x="5487581" y="3743207"/>
                  </a:cubicBezTo>
                  <a:cubicBezTo>
                    <a:pt x="5478857" y="3775613"/>
                    <a:pt x="5468887" y="3809266"/>
                    <a:pt x="5467639" y="3845412"/>
                  </a:cubicBezTo>
                  <a:cubicBezTo>
                    <a:pt x="5466393" y="3880312"/>
                    <a:pt x="5448945" y="3896515"/>
                    <a:pt x="5412801" y="3900254"/>
                  </a:cubicBezTo>
                  <a:cubicBezTo>
                    <a:pt x="5391613" y="3902747"/>
                    <a:pt x="5376657" y="3913965"/>
                    <a:pt x="5369179" y="3935154"/>
                  </a:cubicBezTo>
                  <a:cubicBezTo>
                    <a:pt x="5359209" y="3961328"/>
                    <a:pt x="5361701" y="3989996"/>
                    <a:pt x="5361701" y="4017417"/>
                  </a:cubicBezTo>
                  <a:cubicBezTo>
                    <a:pt x="5361701" y="4024895"/>
                    <a:pt x="5364195" y="4032373"/>
                    <a:pt x="5372919" y="4034866"/>
                  </a:cubicBezTo>
                  <a:cubicBezTo>
                    <a:pt x="5380397" y="4037359"/>
                    <a:pt x="5386629" y="4031127"/>
                    <a:pt x="5389121" y="4024895"/>
                  </a:cubicBezTo>
                  <a:cubicBezTo>
                    <a:pt x="5400337" y="4007445"/>
                    <a:pt x="5421525" y="3992488"/>
                    <a:pt x="5409063" y="3965067"/>
                  </a:cubicBezTo>
                  <a:cubicBezTo>
                    <a:pt x="5402831" y="3950111"/>
                    <a:pt x="5409063" y="3932661"/>
                    <a:pt x="5427757" y="3928922"/>
                  </a:cubicBezTo>
                  <a:cubicBezTo>
                    <a:pt x="5450191" y="3923936"/>
                    <a:pt x="5450191" y="3942632"/>
                    <a:pt x="5453931" y="3955096"/>
                  </a:cubicBezTo>
                  <a:cubicBezTo>
                    <a:pt x="5466393" y="3996228"/>
                    <a:pt x="5456423" y="4037359"/>
                    <a:pt x="5450191" y="4078491"/>
                  </a:cubicBezTo>
                  <a:cubicBezTo>
                    <a:pt x="5445205" y="4108404"/>
                    <a:pt x="5420279" y="4119622"/>
                    <a:pt x="5386629" y="4110897"/>
                  </a:cubicBezTo>
                  <a:cubicBezTo>
                    <a:pt x="5370425" y="4107158"/>
                    <a:pt x="5344253" y="4112144"/>
                    <a:pt x="5346745" y="4080983"/>
                  </a:cubicBezTo>
                  <a:cubicBezTo>
                    <a:pt x="5347991" y="4068519"/>
                    <a:pt x="5334283" y="4069766"/>
                    <a:pt x="5326805" y="4073505"/>
                  </a:cubicBezTo>
                  <a:cubicBezTo>
                    <a:pt x="5315587" y="4078491"/>
                    <a:pt x="5305617" y="4085969"/>
                    <a:pt x="5304371" y="4095940"/>
                  </a:cubicBezTo>
                  <a:cubicBezTo>
                    <a:pt x="5298139" y="4134579"/>
                    <a:pt x="5265733" y="4144550"/>
                    <a:pt x="5237069" y="4140811"/>
                  </a:cubicBezTo>
                  <a:cubicBezTo>
                    <a:pt x="5180983" y="4137072"/>
                    <a:pt x="5164781" y="4175710"/>
                    <a:pt x="5153565" y="4215596"/>
                  </a:cubicBezTo>
                  <a:cubicBezTo>
                    <a:pt x="5141101" y="4252988"/>
                    <a:pt x="5133623" y="4289134"/>
                    <a:pt x="5102463" y="4315308"/>
                  </a:cubicBezTo>
                  <a:cubicBezTo>
                    <a:pt x="5082523" y="4334004"/>
                    <a:pt x="5092493" y="4363918"/>
                    <a:pt x="5085015" y="4387600"/>
                  </a:cubicBezTo>
                  <a:cubicBezTo>
                    <a:pt x="5077537" y="4410035"/>
                    <a:pt x="5068813" y="4428732"/>
                    <a:pt x="5043887" y="4433717"/>
                  </a:cubicBezTo>
                  <a:cubicBezTo>
                    <a:pt x="5007743" y="4441196"/>
                    <a:pt x="4992787" y="4467370"/>
                    <a:pt x="4984063" y="4499777"/>
                  </a:cubicBezTo>
                  <a:cubicBezTo>
                    <a:pt x="4975339" y="4539662"/>
                    <a:pt x="4947919" y="4562097"/>
                    <a:pt x="4914267" y="4574561"/>
                  </a:cubicBezTo>
                  <a:cubicBezTo>
                    <a:pt x="4893081" y="4583286"/>
                    <a:pt x="4871893" y="4589518"/>
                    <a:pt x="4854443" y="4603229"/>
                  </a:cubicBezTo>
                  <a:cubicBezTo>
                    <a:pt x="4818301" y="4631896"/>
                    <a:pt x="4764709" y="4625664"/>
                    <a:pt x="4729811" y="4654332"/>
                  </a:cubicBezTo>
                  <a:cubicBezTo>
                    <a:pt x="4706131" y="4673028"/>
                    <a:pt x="4692421" y="4670535"/>
                    <a:pt x="4673725" y="4653085"/>
                  </a:cubicBezTo>
                  <a:lnTo>
                    <a:pt x="4669591" y="4652074"/>
                  </a:lnTo>
                  <a:lnTo>
                    <a:pt x="4675641" y="4655739"/>
                  </a:lnTo>
                  <a:cubicBezTo>
                    <a:pt x="4676907" y="4679405"/>
                    <a:pt x="4694617" y="4690615"/>
                    <a:pt x="4712329" y="4701826"/>
                  </a:cubicBezTo>
                  <a:lnTo>
                    <a:pt x="4729687" y="4709247"/>
                  </a:lnTo>
                  <a:lnTo>
                    <a:pt x="4759637" y="4716433"/>
                  </a:lnTo>
                  <a:cubicBezTo>
                    <a:pt x="4772091" y="4722659"/>
                    <a:pt x="4788283" y="4718924"/>
                    <a:pt x="4792019" y="4736357"/>
                  </a:cubicBezTo>
                  <a:cubicBezTo>
                    <a:pt x="4825647" y="4782431"/>
                    <a:pt x="4875465" y="4807336"/>
                    <a:pt x="4920301" y="4838467"/>
                  </a:cubicBezTo>
                  <a:cubicBezTo>
                    <a:pt x="4961401" y="4868353"/>
                    <a:pt x="4996275" y="4863372"/>
                    <a:pt x="5036129" y="4849675"/>
                  </a:cubicBezTo>
                  <a:lnTo>
                    <a:pt x="5040571" y="4849675"/>
                  </a:lnTo>
                  <a:lnTo>
                    <a:pt x="5042941" y="4848279"/>
                  </a:lnTo>
                  <a:cubicBezTo>
                    <a:pt x="5065357" y="4830849"/>
                    <a:pt x="5094001" y="4834584"/>
                    <a:pt x="5118907" y="4833339"/>
                  </a:cubicBezTo>
                  <a:cubicBezTo>
                    <a:pt x="5169967" y="4832094"/>
                    <a:pt x="5222271" y="4813419"/>
                    <a:pt x="5272085" y="4845789"/>
                  </a:cubicBezTo>
                  <a:cubicBezTo>
                    <a:pt x="5287029" y="4854505"/>
                    <a:pt x="5310691" y="4847034"/>
                    <a:pt x="5329371" y="4855750"/>
                  </a:cubicBezTo>
                  <a:cubicBezTo>
                    <a:pt x="5349297" y="4865710"/>
                    <a:pt x="5366731" y="4878160"/>
                    <a:pt x="5370467" y="4903060"/>
                  </a:cubicBezTo>
                  <a:cubicBezTo>
                    <a:pt x="5374203" y="4929205"/>
                    <a:pt x="5397865" y="4945391"/>
                    <a:pt x="5402847" y="4974026"/>
                  </a:cubicBezTo>
                  <a:cubicBezTo>
                    <a:pt x="5407517" y="5003906"/>
                    <a:pt x="5407517" y="5033008"/>
                    <a:pt x="5403197" y="5060729"/>
                  </a:cubicBezTo>
                  <a:cubicBezTo>
                    <a:pt x="5390237" y="5143893"/>
                    <a:pt x="5338399" y="5214625"/>
                    <a:pt x="5257141" y="5256643"/>
                  </a:cubicBezTo>
                  <a:cubicBezTo>
                    <a:pt x="5202345" y="5285279"/>
                    <a:pt x="5146305" y="5308935"/>
                    <a:pt x="5084037" y="5313915"/>
                  </a:cubicBezTo>
                  <a:cubicBezTo>
                    <a:pt x="5040451" y="5317649"/>
                    <a:pt x="5003091" y="5338815"/>
                    <a:pt x="4963239" y="5354999"/>
                  </a:cubicBezTo>
                  <a:cubicBezTo>
                    <a:pt x="4944559" y="5363715"/>
                    <a:pt x="4928369" y="5379901"/>
                    <a:pt x="4918407" y="5398575"/>
                  </a:cubicBezTo>
                  <a:cubicBezTo>
                    <a:pt x="4903463" y="5427211"/>
                    <a:pt x="4879801" y="5452111"/>
                    <a:pt x="4866103" y="5481991"/>
                  </a:cubicBezTo>
                  <a:cubicBezTo>
                    <a:pt x="4853649" y="5505647"/>
                    <a:pt x="4828741" y="5518097"/>
                    <a:pt x="4808817" y="5536773"/>
                  </a:cubicBezTo>
                  <a:lnTo>
                    <a:pt x="4793757" y="5550867"/>
                  </a:lnTo>
                  <a:lnTo>
                    <a:pt x="4778159" y="5595201"/>
                  </a:lnTo>
                  <a:cubicBezTo>
                    <a:pt x="4766019" y="5635477"/>
                    <a:pt x="4718865" y="5656083"/>
                    <a:pt x="4678715" y="5648589"/>
                  </a:cubicBezTo>
                  <a:lnTo>
                    <a:pt x="4657833" y="5638701"/>
                  </a:lnTo>
                  <a:lnTo>
                    <a:pt x="4653149" y="5638863"/>
                  </a:lnTo>
                  <a:cubicBezTo>
                    <a:pt x="4649413" y="5637619"/>
                    <a:pt x="4646921" y="5636373"/>
                    <a:pt x="4643185" y="5633883"/>
                  </a:cubicBezTo>
                  <a:cubicBezTo>
                    <a:pt x="4635713" y="5626413"/>
                    <a:pt x="4625751" y="5620189"/>
                    <a:pt x="4635713" y="5608983"/>
                  </a:cubicBezTo>
                  <a:cubicBezTo>
                    <a:pt x="4678055" y="5606493"/>
                    <a:pt x="4706699" y="5584083"/>
                    <a:pt x="4731605" y="5550467"/>
                  </a:cubicBezTo>
                  <a:cubicBezTo>
                    <a:pt x="4750285" y="5525567"/>
                    <a:pt x="4777683" y="5513117"/>
                    <a:pt x="4802589" y="5496931"/>
                  </a:cubicBezTo>
                  <a:cubicBezTo>
                    <a:pt x="4822515" y="5483237"/>
                    <a:pt x="4839951" y="5468297"/>
                    <a:pt x="4849913" y="5447131"/>
                  </a:cubicBezTo>
                  <a:cubicBezTo>
                    <a:pt x="4898481" y="5346285"/>
                    <a:pt x="4980675" y="5292749"/>
                    <a:pt x="5087773" y="5274073"/>
                  </a:cubicBezTo>
                  <a:cubicBezTo>
                    <a:pt x="5102717" y="5271583"/>
                    <a:pt x="5117663" y="5265359"/>
                    <a:pt x="5132607" y="5264113"/>
                  </a:cubicBezTo>
                  <a:cubicBezTo>
                    <a:pt x="5183665" y="5262869"/>
                    <a:pt x="5223517" y="5231743"/>
                    <a:pt x="5267103" y="5213069"/>
                  </a:cubicBezTo>
                  <a:cubicBezTo>
                    <a:pt x="5294501" y="5199373"/>
                    <a:pt x="5311935" y="5169493"/>
                    <a:pt x="5329371" y="5145837"/>
                  </a:cubicBezTo>
                  <a:cubicBezTo>
                    <a:pt x="5349297" y="5117203"/>
                    <a:pt x="5360505" y="5082342"/>
                    <a:pt x="5371713" y="5049972"/>
                  </a:cubicBezTo>
                  <a:cubicBezTo>
                    <a:pt x="5381675" y="5021337"/>
                    <a:pt x="5365485" y="4987721"/>
                    <a:pt x="5353033" y="4957841"/>
                  </a:cubicBezTo>
                  <a:cubicBezTo>
                    <a:pt x="5345561" y="4940411"/>
                    <a:pt x="5325635" y="4946636"/>
                    <a:pt x="5311935" y="4954106"/>
                  </a:cubicBezTo>
                  <a:cubicBezTo>
                    <a:pt x="5290765" y="4964066"/>
                    <a:pt x="5267103" y="4972781"/>
                    <a:pt x="5243441" y="4976516"/>
                  </a:cubicBezTo>
                  <a:cubicBezTo>
                    <a:pt x="5212309" y="4979006"/>
                    <a:pt x="5203591" y="4970291"/>
                    <a:pt x="5207327" y="4939166"/>
                  </a:cubicBezTo>
                  <a:cubicBezTo>
                    <a:pt x="5208573" y="4927960"/>
                    <a:pt x="5212309" y="4916755"/>
                    <a:pt x="5214799" y="4906795"/>
                  </a:cubicBezTo>
                  <a:cubicBezTo>
                    <a:pt x="5218535" y="4879405"/>
                    <a:pt x="5211063" y="4865710"/>
                    <a:pt x="5184911" y="4868200"/>
                  </a:cubicBezTo>
                  <a:cubicBezTo>
                    <a:pt x="5145059" y="4871935"/>
                    <a:pt x="5103963" y="4869445"/>
                    <a:pt x="5067849" y="4886875"/>
                  </a:cubicBezTo>
                  <a:cubicBezTo>
                    <a:pt x="5051659" y="4896835"/>
                    <a:pt x="5032979" y="4899325"/>
                    <a:pt x="5014299" y="4896835"/>
                  </a:cubicBezTo>
                  <a:cubicBezTo>
                    <a:pt x="4981919" y="4891855"/>
                    <a:pt x="4955767" y="4910530"/>
                    <a:pt x="4925879" y="4921735"/>
                  </a:cubicBezTo>
                  <a:cubicBezTo>
                    <a:pt x="4913425" y="4926715"/>
                    <a:pt x="4900971" y="4934185"/>
                    <a:pt x="4887273" y="4939166"/>
                  </a:cubicBezTo>
                  <a:cubicBezTo>
                    <a:pt x="4790137" y="4965311"/>
                    <a:pt x="4725379" y="5031297"/>
                    <a:pt x="4680547" y="5119693"/>
                  </a:cubicBezTo>
                  <a:cubicBezTo>
                    <a:pt x="4670583" y="5140857"/>
                    <a:pt x="4674319" y="5164513"/>
                    <a:pt x="4674319" y="5186923"/>
                  </a:cubicBezTo>
                  <a:cubicBezTo>
                    <a:pt x="4669337" y="5264113"/>
                    <a:pt x="4633223" y="5326365"/>
                    <a:pt x="4573447" y="5371185"/>
                  </a:cubicBezTo>
                  <a:cubicBezTo>
                    <a:pt x="4538577" y="5397331"/>
                    <a:pt x="4496235" y="5413515"/>
                    <a:pt x="4455139" y="5430945"/>
                  </a:cubicBezTo>
                  <a:cubicBezTo>
                    <a:pt x="4447667" y="5434681"/>
                    <a:pt x="4437703" y="5438415"/>
                    <a:pt x="4428987" y="5443395"/>
                  </a:cubicBezTo>
                  <a:cubicBezTo>
                    <a:pt x="4397853" y="5463317"/>
                    <a:pt x="4400343" y="5472031"/>
                    <a:pt x="4424005" y="5499421"/>
                  </a:cubicBezTo>
                  <a:cubicBezTo>
                    <a:pt x="4452647" y="5531793"/>
                    <a:pt x="4490009" y="5542997"/>
                    <a:pt x="4528613" y="5550467"/>
                  </a:cubicBezTo>
                  <a:cubicBezTo>
                    <a:pt x="4558503" y="5556693"/>
                    <a:pt x="4584655" y="5567897"/>
                    <a:pt x="4612053" y="5581593"/>
                  </a:cubicBezTo>
                  <a:cubicBezTo>
                    <a:pt x="4624505" y="5586573"/>
                    <a:pt x="4635713" y="5595287"/>
                    <a:pt x="4631977" y="5611473"/>
                  </a:cubicBezTo>
                  <a:cubicBezTo>
                    <a:pt x="4619525" y="5628903"/>
                    <a:pt x="4602089" y="5627659"/>
                    <a:pt x="4584655" y="5622679"/>
                  </a:cubicBezTo>
                  <a:cubicBezTo>
                    <a:pt x="4565975" y="5616453"/>
                    <a:pt x="4549785" y="5618943"/>
                    <a:pt x="4533595" y="5627659"/>
                  </a:cubicBezTo>
                  <a:cubicBezTo>
                    <a:pt x="4503707" y="5643843"/>
                    <a:pt x="4471329" y="5650069"/>
                    <a:pt x="4440195" y="5661273"/>
                  </a:cubicBezTo>
                  <a:cubicBezTo>
                    <a:pt x="4428987" y="5665009"/>
                    <a:pt x="4414043" y="5667499"/>
                    <a:pt x="4401589" y="5665009"/>
                  </a:cubicBezTo>
                  <a:cubicBezTo>
                    <a:pt x="4345549" y="5655049"/>
                    <a:pt x="4289507" y="5665009"/>
                    <a:pt x="4233467" y="5660029"/>
                  </a:cubicBezTo>
                  <a:cubicBezTo>
                    <a:pt x="4167463" y="5652559"/>
                    <a:pt x="4121387" y="5689909"/>
                    <a:pt x="4081535" y="5732239"/>
                  </a:cubicBezTo>
                  <a:cubicBezTo>
                    <a:pt x="4042929" y="5773325"/>
                    <a:pt x="3998097" y="5793245"/>
                    <a:pt x="3944547" y="5790755"/>
                  </a:cubicBezTo>
                  <a:cubicBezTo>
                    <a:pt x="3898469" y="5788265"/>
                    <a:pt x="3853637" y="5799471"/>
                    <a:pt x="3807559" y="5799471"/>
                  </a:cubicBezTo>
                  <a:cubicBezTo>
                    <a:pt x="3776425" y="5800715"/>
                    <a:pt x="3741555" y="5810675"/>
                    <a:pt x="3722875" y="5848025"/>
                  </a:cubicBezTo>
                  <a:cubicBezTo>
                    <a:pt x="3707931" y="5877907"/>
                    <a:pt x="3686761" y="5905297"/>
                    <a:pt x="3671817" y="5935177"/>
                  </a:cubicBezTo>
                  <a:cubicBezTo>
                    <a:pt x="3641929" y="5996183"/>
                    <a:pt x="3587133" y="6018593"/>
                    <a:pt x="3529847" y="6041003"/>
                  </a:cubicBezTo>
                  <a:cubicBezTo>
                    <a:pt x="3509921" y="6049719"/>
                    <a:pt x="3487505" y="6054699"/>
                    <a:pt x="3467579" y="6062169"/>
                  </a:cubicBezTo>
                  <a:cubicBezTo>
                    <a:pt x="3457617" y="6065903"/>
                    <a:pt x="3445163" y="6069639"/>
                    <a:pt x="3435201" y="6063413"/>
                  </a:cubicBezTo>
                  <a:cubicBezTo>
                    <a:pt x="3382897" y="6038513"/>
                    <a:pt x="3340555" y="6065903"/>
                    <a:pt x="3299459" y="6090803"/>
                  </a:cubicBezTo>
                  <a:cubicBezTo>
                    <a:pt x="3275797" y="6105743"/>
                    <a:pt x="3249645" y="6118193"/>
                    <a:pt x="3223493" y="6129399"/>
                  </a:cubicBezTo>
                  <a:cubicBezTo>
                    <a:pt x="3203567" y="6138113"/>
                    <a:pt x="3184887" y="6138113"/>
                    <a:pt x="3171187" y="6116949"/>
                  </a:cubicBezTo>
                  <a:cubicBezTo>
                    <a:pt x="3162471" y="6123173"/>
                    <a:pt x="3157489" y="6133133"/>
                    <a:pt x="3151263" y="6140603"/>
                  </a:cubicBezTo>
                  <a:cubicBezTo>
                    <a:pt x="3136317" y="6154299"/>
                    <a:pt x="3121373" y="6158035"/>
                    <a:pt x="3112657" y="6135623"/>
                  </a:cubicBezTo>
                  <a:cubicBezTo>
                    <a:pt x="3106429" y="6121929"/>
                    <a:pt x="3097713" y="6116949"/>
                    <a:pt x="3085259" y="6116949"/>
                  </a:cubicBezTo>
                  <a:cubicBezTo>
                    <a:pt x="3057861" y="6114459"/>
                    <a:pt x="3041671" y="6102009"/>
                    <a:pt x="3037935" y="6074619"/>
                  </a:cubicBezTo>
                  <a:cubicBezTo>
                    <a:pt x="3036691" y="6068393"/>
                    <a:pt x="3035445" y="6059679"/>
                    <a:pt x="3027973" y="6059679"/>
                  </a:cubicBezTo>
                  <a:cubicBezTo>
                    <a:pt x="3019255" y="6058433"/>
                    <a:pt x="3015519" y="6065903"/>
                    <a:pt x="3014275" y="6072129"/>
                  </a:cubicBezTo>
                  <a:cubicBezTo>
                    <a:pt x="3009293" y="6108233"/>
                    <a:pt x="2975669" y="6120683"/>
                    <a:pt x="2956989" y="6146829"/>
                  </a:cubicBezTo>
                  <a:cubicBezTo>
                    <a:pt x="2949517" y="6159279"/>
                    <a:pt x="2932081" y="6161769"/>
                    <a:pt x="2920873" y="6149319"/>
                  </a:cubicBezTo>
                  <a:cubicBezTo>
                    <a:pt x="2900947" y="6129399"/>
                    <a:pt x="2886003" y="6136869"/>
                    <a:pt x="2869815" y="6151809"/>
                  </a:cubicBezTo>
                  <a:cubicBezTo>
                    <a:pt x="2849889" y="6169239"/>
                    <a:pt x="2829963" y="6184179"/>
                    <a:pt x="2801321" y="6172975"/>
                  </a:cubicBezTo>
                  <a:cubicBezTo>
                    <a:pt x="2777659" y="6159279"/>
                    <a:pt x="2750261" y="6164259"/>
                    <a:pt x="2725355" y="6161769"/>
                  </a:cubicBezTo>
                  <a:cubicBezTo>
                    <a:pt x="2681767" y="6158035"/>
                    <a:pt x="2640671" y="6151809"/>
                    <a:pt x="2597083" y="6145583"/>
                  </a:cubicBezTo>
                  <a:lnTo>
                    <a:pt x="2561527" y="6138613"/>
                  </a:lnTo>
                  <a:lnTo>
                    <a:pt x="2591501" y="6149309"/>
                  </a:lnTo>
                  <a:cubicBezTo>
                    <a:pt x="2507759" y="6156819"/>
                    <a:pt x="2440265" y="6195619"/>
                    <a:pt x="2382769" y="6255699"/>
                  </a:cubicBezTo>
                  <a:cubicBezTo>
                    <a:pt x="2357771" y="6281985"/>
                    <a:pt x="2327775" y="6302011"/>
                    <a:pt x="2294027" y="6315779"/>
                  </a:cubicBezTo>
                  <a:cubicBezTo>
                    <a:pt x="2270279" y="6327043"/>
                    <a:pt x="2252781" y="6314527"/>
                    <a:pt x="2242783" y="6295753"/>
                  </a:cubicBezTo>
                  <a:cubicBezTo>
                    <a:pt x="2235283" y="6280733"/>
                    <a:pt x="2222785" y="6269467"/>
                    <a:pt x="2214035" y="6255699"/>
                  </a:cubicBezTo>
                  <a:cubicBezTo>
                    <a:pt x="2209035" y="6218149"/>
                    <a:pt x="2176539" y="6195619"/>
                    <a:pt x="2164039" y="6161825"/>
                  </a:cubicBezTo>
                  <a:cubicBezTo>
                    <a:pt x="2149041" y="6123023"/>
                    <a:pt x="2134043" y="6084223"/>
                    <a:pt x="2122793" y="6045421"/>
                  </a:cubicBezTo>
                  <a:cubicBezTo>
                    <a:pt x="2114043" y="6015381"/>
                    <a:pt x="2095295" y="5994103"/>
                    <a:pt x="2074047" y="5972825"/>
                  </a:cubicBezTo>
                  <a:cubicBezTo>
                    <a:pt x="2060299" y="5960309"/>
                    <a:pt x="2047801" y="5974077"/>
                    <a:pt x="2036551" y="5969069"/>
                  </a:cubicBezTo>
                  <a:cubicBezTo>
                    <a:pt x="2016553" y="5964063"/>
                    <a:pt x="2005303" y="5952799"/>
                    <a:pt x="2009053" y="5931521"/>
                  </a:cubicBezTo>
                  <a:cubicBezTo>
                    <a:pt x="2002805" y="5921507"/>
                    <a:pt x="1990305" y="5922759"/>
                    <a:pt x="1981557" y="5917751"/>
                  </a:cubicBezTo>
                  <a:cubicBezTo>
                    <a:pt x="1960307" y="5910241"/>
                    <a:pt x="1955309" y="5896473"/>
                    <a:pt x="1969057" y="5877699"/>
                  </a:cubicBezTo>
                  <a:lnTo>
                    <a:pt x="1970251" y="5878203"/>
                  </a:lnTo>
                  <a:lnTo>
                    <a:pt x="1889417" y="5835575"/>
                  </a:lnTo>
                  <a:cubicBezTo>
                    <a:pt x="1860151" y="5822503"/>
                    <a:pt x="1830573" y="5810053"/>
                    <a:pt x="1802553" y="5794491"/>
                  </a:cubicBezTo>
                  <a:lnTo>
                    <a:pt x="1796961" y="5789767"/>
                  </a:lnTo>
                  <a:lnTo>
                    <a:pt x="1767667" y="5806593"/>
                  </a:lnTo>
                  <a:cubicBezTo>
                    <a:pt x="1737857" y="5829045"/>
                    <a:pt x="1714245" y="5860073"/>
                    <a:pt x="1679299" y="5875001"/>
                  </a:cubicBezTo>
                  <a:lnTo>
                    <a:pt x="1677149" y="5875285"/>
                  </a:lnTo>
                  <a:lnTo>
                    <a:pt x="1680169" y="5875951"/>
                  </a:lnTo>
                  <a:cubicBezTo>
                    <a:pt x="1671315" y="5899829"/>
                    <a:pt x="1646021" y="5879721"/>
                    <a:pt x="1633373" y="5896059"/>
                  </a:cubicBezTo>
                  <a:cubicBezTo>
                    <a:pt x="1632107" y="5898571"/>
                    <a:pt x="1629579" y="5901085"/>
                    <a:pt x="1627049" y="5903599"/>
                  </a:cubicBezTo>
                  <a:cubicBezTo>
                    <a:pt x="1616931" y="5908625"/>
                    <a:pt x="1610607" y="5914909"/>
                    <a:pt x="1596695" y="5903599"/>
                  </a:cubicBezTo>
                  <a:cubicBezTo>
                    <a:pt x="1548635" y="5864639"/>
                    <a:pt x="1532193" y="5803061"/>
                    <a:pt x="1556223" y="5735197"/>
                  </a:cubicBezTo>
                  <a:cubicBezTo>
                    <a:pt x="1562547" y="5719489"/>
                    <a:pt x="1566657" y="5703151"/>
                    <a:pt x="1569187" y="5686499"/>
                  </a:cubicBezTo>
                  <a:lnTo>
                    <a:pt x="1572539" y="5637737"/>
                  </a:lnTo>
                  <a:lnTo>
                    <a:pt x="1572257" y="5637365"/>
                  </a:lnTo>
                  <a:lnTo>
                    <a:pt x="1560545" y="5625795"/>
                  </a:lnTo>
                  <a:lnTo>
                    <a:pt x="1539785" y="5610227"/>
                  </a:lnTo>
                  <a:cubicBezTo>
                    <a:pt x="1538541" y="5606493"/>
                    <a:pt x="1536049" y="5601513"/>
                    <a:pt x="1533559" y="5599023"/>
                  </a:cubicBezTo>
                  <a:cubicBezTo>
                    <a:pt x="1493707" y="5564163"/>
                    <a:pt x="1514879" y="5526811"/>
                    <a:pt x="1528577" y="5490707"/>
                  </a:cubicBezTo>
                  <a:cubicBezTo>
                    <a:pt x="1539785" y="5459581"/>
                    <a:pt x="1568429" y="5452111"/>
                    <a:pt x="1597071" y="5447131"/>
                  </a:cubicBezTo>
                  <a:cubicBezTo>
                    <a:pt x="1659339" y="5435925"/>
                    <a:pt x="1722851" y="5420985"/>
                    <a:pt x="1785119" y="5448377"/>
                  </a:cubicBezTo>
                  <a:cubicBezTo>
                    <a:pt x="1846141" y="5434681"/>
                    <a:pt x="1903427" y="5465807"/>
                    <a:pt x="1961957" y="5459581"/>
                  </a:cubicBezTo>
                  <a:cubicBezTo>
                    <a:pt x="1995581" y="5457091"/>
                    <a:pt x="2027961" y="5469541"/>
                    <a:pt x="2060339" y="5475767"/>
                  </a:cubicBezTo>
                  <a:cubicBezTo>
                    <a:pt x="2069057" y="5477011"/>
                    <a:pt x="2079019" y="5483237"/>
                    <a:pt x="2088983" y="5479501"/>
                  </a:cubicBezTo>
                  <a:cubicBezTo>
                    <a:pt x="2138797" y="5457091"/>
                    <a:pt x="2188611" y="5480747"/>
                    <a:pt x="2238425" y="5479501"/>
                  </a:cubicBezTo>
                  <a:cubicBezTo>
                    <a:pt x="2311899" y="5477011"/>
                    <a:pt x="2379149" y="5506891"/>
                    <a:pt x="2451379" y="5508137"/>
                  </a:cubicBezTo>
                  <a:cubicBezTo>
                    <a:pt x="2478775" y="5508137"/>
                    <a:pt x="2506173" y="5503157"/>
                    <a:pt x="2533571" y="5503157"/>
                  </a:cubicBezTo>
                  <a:cubicBezTo>
                    <a:pt x="2570931" y="5501911"/>
                    <a:pt x="2608291" y="5500667"/>
                    <a:pt x="2645651" y="5500667"/>
                  </a:cubicBezTo>
                  <a:cubicBezTo>
                    <a:pt x="2669313" y="5500667"/>
                    <a:pt x="2683013" y="5516851"/>
                    <a:pt x="2699201" y="5530547"/>
                  </a:cubicBezTo>
                  <a:lnTo>
                    <a:pt x="2705575" y="5535725"/>
                  </a:lnTo>
                  <a:lnTo>
                    <a:pt x="2717415" y="5535611"/>
                  </a:lnTo>
                  <a:cubicBezTo>
                    <a:pt x="2736623" y="5539231"/>
                    <a:pt x="2753203" y="5552305"/>
                    <a:pt x="2771885" y="5556975"/>
                  </a:cubicBezTo>
                  <a:cubicBezTo>
                    <a:pt x="2819213" y="5568181"/>
                    <a:pt x="2865295" y="5555729"/>
                    <a:pt x="2911377" y="5558219"/>
                  </a:cubicBezTo>
                  <a:cubicBezTo>
                    <a:pt x="2992331" y="5561955"/>
                    <a:pt x="3073285" y="5551993"/>
                    <a:pt x="3154241" y="5549503"/>
                  </a:cubicBezTo>
                  <a:cubicBezTo>
                    <a:pt x="3171677" y="5549503"/>
                    <a:pt x="3185377" y="5545767"/>
                    <a:pt x="3189113" y="5528333"/>
                  </a:cubicBezTo>
                  <a:cubicBezTo>
                    <a:pt x="3195341" y="5505919"/>
                    <a:pt x="3211531" y="5503429"/>
                    <a:pt x="3230213" y="5503429"/>
                  </a:cubicBezTo>
                  <a:cubicBezTo>
                    <a:pt x="3328605" y="5504675"/>
                    <a:pt x="3424505" y="5505919"/>
                    <a:pt x="3522897" y="5504675"/>
                  </a:cubicBezTo>
                  <a:cubicBezTo>
                    <a:pt x="3573961" y="5504675"/>
                    <a:pt x="3623779" y="5502183"/>
                    <a:pt x="3673597" y="5487241"/>
                  </a:cubicBezTo>
                  <a:cubicBezTo>
                    <a:pt x="3682315" y="5484751"/>
                    <a:pt x="3692279" y="5483505"/>
                    <a:pt x="3699751" y="5483505"/>
                  </a:cubicBezTo>
                  <a:cubicBezTo>
                    <a:pt x="3776971" y="5485995"/>
                    <a:pt x="3786933" y="5451129"/>
                    <a:pt x="3770743" y="5386375"/>
                  </a:cubicBezTo>
                  <a:cubicBezTo>
                    <a:pt x="3762025" y="5350263"/>
                    <a:pt x="3765761" y="5340301"/>
                    <a:pt x="3800633" y="5322869"/>
                  </a:cubicBezTo>
                  <a:cubicBezTo>
                    <a:pt x="3809353" y="5319133"/>
                    <a:pt x="3819315" y="5311661"/>
                    <a:pt x="3823053" y="5304189"/>
                  </a:cubicBezTo>
                  <a:cubicBezTo>
                    <a:pt x="3840799" y="5273369"/>
                    <a:pt x="3859949" y="5244651"/>
                    <a:pt x="3891007" y="5229591"/>
                  </a:cubicBezTo>
                  <a:lnTo>
                    <a:pt x="3923305" y="5220401"/>
                  </a:lnTo>
                  <a:lnTo>
                    <a:pt x="3926007" y="5212421"/>
                  </a:lnTo>
                  <a:cubicBezTo>
                    <a:pt x="3927253" y="5209151"/>
                    <a:pt x="3928809" y="5206351"/>
                    <a:pt x="3931299" y="5205105"/>
                  </a:cubicBezTo>
                  <a:cubicBezTo>
                    <a:pt x="3983599" y="5171485"/>
                    <a:pt x="4003521" y="5111716"/>
                    <a:pt x="4049595" y="5071870"/>
                  </a:cubicBezTo>
                  <a:cubicBezTo>
                    <a:pt x="4089441" y="5037004"/>
                    <a:pt x="4130533" y="5004629"/>
                    <a:pt x="4172871" y="4971009"/>
                  </a:cubicBezTo>
                  <a:lnTo>
                    <a:pt x="4172621" y="4972113"/>
                  </a:lnTo>
                  <a:lnTo>
                    <a:pt x="4176763" y="4967973"/>
                  </a:lnTo>
                  <a:cubicBezTo>
                    <a:pt x="4187971" y="4945559"/>
                    <a:pt x="4207899" y="4948049"/>
                    <a:pt x="4226581" y="4948049"/>
                  </a:cubicBezTo>
                  <a:cubicBezTo>
                    <a:pt x="4251489" y="4948049"/>
                    <a:pt x="4275153" y="4945559"/>
                    <a:pt x="4282627" y="4915673"/>
                  </a:cubicBezTo>
                  <a:cubicBezTo>
                    <a:pt x="4287609" y="4910692"/>
                    <a:pt x="4291345" y="4906956"/>
                    <a:pt x="4296327" y="4901975"/>
                  </a:cubicBezTo>
                  <a:lnTo>
                    <a:pt x="4296489" y="4901498"/>
                  </a:lnTo>
                  <a:lnTo>
                    <a:pt x="4289535" y="4876468"/>
                  </a:lnTo>
                  <a:cubicBezTo>
                    <a:pt x="4282865" y="4870684"/>
                    <a:pt x="4272939" y="4867558"/>
                    <a:pt x="4262391" y="4865057"/>
                  </a:cubicBezTo>
                  <a:cubicBezTo>
                    <a:pt x="4254947" y="4863806"/>
                    <a:pt x="4241297" y="4865057"/>
                    <a:pt x="4242539" y="4851301"/>
                  </a:cubicBezTo>
                  <a:cubicBezTo>
                    <a:pt x="4243779" y="4840047"/>
                    <a:pt x="4245019" y="4827542"/>
                    <a:pt x="4258669" y="4825041"/>
                  </a:cubicBezTo>
                  <a:cubicBezTo>
                    <a:pt x="4281005" y="4820039"/>
                    <a:pt x="4273559" y="4808785"/>
                    <a:pt x="4268597" y="4792528"/>
                  </a:cubicBezTo>
                  <a:cubicBezTo>
                    <a:pt x="4259911" y="4763767"/>
                    <a:pt x="4261151" y="4735006"/>
                    <a:pt x="4268597" y="4706245"/>
                  </a:cubicBezTo>
                  <a:cubicBezTo>
                    <a:pt x="4272319" y="4694990"/>
                    <a:pt x="4276041" y="4688738"/>
                    <a:pt x="4288449" y="4684986"/>
                  </a:cubicBezTo>
                  <a:cubicBezTo>
                    <a:pt x="4334361" y="4673732"/>
                    <a:pt x="4351733" y="4654975"/>
                    <a:pt x="4356697" y="4609957"/>
                  </a:cubicBezTo>
                  <a:cubicBezTo>
                    <a:pt x="4359179" y="4577445"/>
                    <a:pt x="4429907" y="4514920"/>
                    <a:pt x="4458447" y="4524924"/>
                  </a:cubicBezTo>
                  <a:cubicBezTo>
                    <a:pt x="4483265" y="4532427"/>
                    <a:pt x="4504359" y="4553685"/>
                    <a:pt x="4526695" y="4568691"/>
                  </a:cubicBezTo>
                  <a:cubicBezTo>
                    <a:pt x="4542205" y="4578695"/>
                    <a:pt x="4552131" y="4592763"/>
                    <a:pt x="4560663" y="4607769"/>
                  </a:cubicBezTo>
                  <a:lnTo>
                    <a:pt x="4584639" y="4649650"/>
                  </a:lnTo>
                  <a:lnTo>
                    <a:pt x="4586519" y="4651680"/>
                  </a:lnTo>
                  <a:lnTo>
                    <a:pt x="4592323" y="4653116"/>
                  </a:lnTo>
                  <a:lnTo>
                    <a:pt x="4604637" y="4649978"/>
                  </a:lnTo>
                  <a:cubicBezTo>
                    <a:pt x="4611121" y="4646086"/>
                    <a:pt x="4616815" y="4640793"/>
                    <a:pt x="4622507" y="4635810"/>
                  </a:cubicBezTo>
                  <a:lnTo>
                    <a:pt x="4642749" y="4635810"/>
                  </a:lnTo>
                  <a:lnTo>
                    <a:pt x="4643981" y="4636557"/>
                  </a:lnTo>
                  <a:lnTo>
                    <a:pt x="4638829" y="4629403"/>
                  </a:lnTo>
                  <a:cubicBezTo>
                    <a:pt x="4640075" y="4625664"/>
                    <a:pt x="4641321" y="4624418"/>
                    <a:pt x="4643813" y="4621925"/>
                  </a:cubicBezTo>
                  <a:cubicBezTo>
                    <a:pt x="4669987" y="4613200"/>
                    <a:pt x="4696159" y="4618186"/>
                    <a:pt x="4722333" y="4618186"/>
                  </a:cubicBezTo>
                  <a:cubicBezTo>
                    <a:pt x="4760969" y="4616939"/>
                    <a:pt x="4792127" y="4608214"/>
                    <a:pt x="4810823" y="4570822"/>
                  </a:cubicBezTo>
                  <a:cubicBezTo>
                    <a:pt x="4814561" y="4563344"/>
                    <a:pt x="4820793" y="4557112"/>
                    <a:pt x="4829517" y="4554619"/>
                  </a:cubicBezTo>
                  <a:cubicBezTo>
                    <a:pt x="4856937" y="4549633"/>
                    <a:pt x="4865661" y="4533430"/>
                    <a:pt x="4851951" y="4509748"/>
                  </a:cubicBezTo>
                  <a:cubicBezTo>
                    <a:pt x="4838241" y="4486066"/>
                    <a:pt x="4833257" y="4464877"/>
                    <a:pt x="4841981" y="4438703"/>
                  </a:cubicBezTo>
                  <a:cubicBezTo>
                    <a:pt x="4848213" y="4420007"/>
                    <a:pt x="4838241" y="4406296"/>
                    <a:pt x="4819547" y="4402557"/>
                  </a:cubicBezTo>
                  <a:cubicBezTo>
                    <a:pt x="4788389" y="4393832"/>
                    <a:pt x="4772187" y="4373890"/>
                    <a:pt x="4768447" y="4341483"/>
                  </a:cubicBezTo>
                  <a:cubicBezTo>
                    <a:pt x="4763461" y="4306583"/>
                    <a:pt x="4752245" y="4300351"/>
                    <a:pt x="4717347" y="4297859"/>
                  </a:cubicBezTo>
                  <a:cubicBezTo>
                    <a:pt x="4703637" y="4296612"/>
                    <a:pt x="4689929" y="4299105"/>
                    <a:pt x="4679957" y="4289134"/>
                  </a:cubicBezTo>
                  <a:cubicBezTo>
                    <a:pt x="4682451" y="4271684"/>
                    <a:pt x="4697407" y="4274177"/>
                    <a:pt x="4707377" y="4274177"/>
                  </a:cubicBezTo>
                  <a:cubicBezTo>
                    <a:pt x="4742275" y="4274177"/>
                    <a:pt x="4775925" y="4267945"/>
                    <a:pt x="4809575" y="4264206"/>
                  </a:cubicBezTo>
                  <a:cubicBezTo>
                    <a:pt x="4814561" y="4262959"/>
                    <a:pt x="4820793" y="4260466"/>
                    <a:pt x="4825779" y="4262959"/>
                  </a:cubicBezTo>
                  <a:cubicBezTo>
                    <a:pt x="4884355" y="4282902"/>
                    <a:pt x="4937949" y="4248002"/>
                    <a:pt x="4994033" y="4245509"/>
                  </a:cubicBezTo>
                  <a:cubicBezTo>
                    <a:pt x="5016467" y="4245509"/>
                    <a:pt x="5037655" y="4231799"/>
                    <a:pt x="5056349" y="4218088"/>
                  </a:cubicBezTo>
                  <a:cubicBezTo>
                    <a:pt x="5093739" y="4189421"/>
                    <a:pt x="5086261" y="4112144"/>
                    <a:pt x="5041393" y="4088462"/>
                  </a:cubicBezTo>
                  <a:cubicBezTo>
                    <a:pt x="4997773" y="4064780"/>
                    <a:pt x="4950411" y="4047330"/>
                    <a:pt x="4899311" y="4047330"/>
                  </a:cubicBezTo>
                  <a:cubicBezTo>
                    <a:pt x="4873139" y="4046084"/>
                    <a:pt x="4845719" y="4047330"/>
                    <a:pt x="4818301" y="4046084"/>
                  </a:cubicBezTo>
                  <a:cubicBezTo>
                    <a:pt x="4802097" y="4044838"/>
                    <a:pt x="4785895" y="4044838"/>
                    <a:pt x="4778417" y="4027388"/>
                  </a:cubicBezTo>
                  <a:cubicBezTo>
                    <a:pt x="4785895" y="4012431"/>
                    <a:pt x="4800851" y="4016170"/>
                    <a:pt x="4813315" y="4016170"/>
                  </a:cubicBezTo>
                  <a:cubicBezTo>
                    <a:pt x="4833257" y="4016170"/>
                    <a:pt x="4844473" y="4009938"/>
                    <a:pt x="4843227" y="3986256"/>
                  </a:cubicBezTo>
                  <a:cubicBezTo>
                    <a:pt x="4840735" y="3961328"/>
                    <a:pt x="4853197" y="3942632"/>
                    <a:pt x="4876877" y="3931414"/>
                  </a:cubicBezTo>
                  <a:cubicBezTo>
                    <a:pt x="4893081" y="3923936"/>
                    <a:pt x="4898065" y="3910225"/>
                    <a:pt x="4894327" y="3892776"/>
                  </a:cubicBezTo>
                  <a:cubicBezTo>
                    <a:pt x="4889341" y="3871587"/>
                    <a:pt x="4894327" y="3847905"/>
                    <a:pt x="4889341" y="3826716"/>
                  </a:cubicBezTo>
                  <a:cubicBezTo>
                    <a:pt x="4886849" y="3817991"/>
                    <a:pt x="4889341" y="3805527"/>
                    <a:pt x="4896819" y="3799295"/>
                  </a:cubicBezTo>
                  <a:cubicBezTo>
                    <a:pt x="4931717" y="3773120"/>
                    <a:pt x="4942933" y="3725757"/>
                    <a:pt x="4977831" y="3697089"/>
                  </a:cubicBezTo>
                  <a:cubicBezTo>
                    <a:pt x="4997773" y="3682133"/>
                    <a:pt x="5001511" y="3657204"/>
                    <a:pt x="5004003" y="3634769"/>
                  </a:cubicBezTo>
                  <a:cubicBezTo>
                    <a:pt x="5007743" y="3597377"/>
                    <a:pt x="5028931" y="3567463"/>
                    <a:pt x="5045133" y="3535056"/>
                  </a:cubicBezTo>
                  <a:cubicBezTo>
                    <a:pt x="5053857" y="3521346"/>
                    <a:pt x="5065073" y="3516360"/>
                    <a:pt x="5078783" y="3525085"/>
                  </a:cubicBezTo>
                  <a:cubicBezTo>
                    <a:pt x="5096233" y="3535056"/>
                    <a:pt x="5106203" y="3528824"/>
                    <a:pt x="5117419" y="3513867"/>
                  </a:cubicBezTo>
                  <a:cubicBezTo>
                    <a:pt x="5128637" y="3500157"/>
                    <a:pt x="5142347" y="3486446"/>
                    <a:pt x="5148579" y="3467750"/>
                  </a:cubicBezTo>
                  <a:cubicBezTo>
                    <a:pt x="5163535" y="3422879"/>
                    <a:pt x="5192201" y="3389226"/>
                    <a:pt x="5232083" y="3364298"/>
                  </a:cubicBezTo>
                  <a:cubicBezTo>
                    <a:pt x="5248285" y="3353081"/>
                    <a:pt x="5253271" y="3339370"/>
                    <a:pt x="5250777" y="3319428"/>
                  </a:cubicBezTo>
                  <a:cubicBezTo>
                    <a:pt x="5249531" y="3282035"/>
                    <a:pt x="5245793" y="3243397"/>
                    <a:pt x="5254517" y="3204758"/>
                  </a:cubicBezTo>
                  <a:cubicBezTo>
                    <a:pt x="5259503" y="3186062"/>
                    <a:pt x="5249531" y="3166119"/>
                    <a:pt x="5250777" y="3146177"/>
                  </a:cubicBezTo>
                  <a:cubicBezTo>
                    <a:pt x="5250777" y="3133713"/>
                    <a:pt x="5237069" y="3134959"/>
                    <a:pt x="5228343" y="3131220"/>
                  </a:cubicBezTo>
                  <a:cubicBezTo>
                    <a:pt x="5210895" y="3126234"/>
                    <a:pt x="5188461" y="3122494"/>
                    <a:pt x="5188461" y="3098813"/>
                  </a:cubicBezTo>
                  <a:cubicBezTo>
                    <a:pt x="5187215" y="3077624"/>
                    <a:pt x="5198433" y="3061420"/>
                    <a:pt x="5219619" y="3052696"/>
                  </a:cubicBezTo>
                  <a:cubicBezTo>
                    <a:pt x="5225851" y="3050203"/>
                    <a:pt x="5237069" y="3050203"/>
                    <a:pt x="5234575" y="3038985"/>
                  </a:cubicBezTo>
                  <a:cubicBezTo>
                    <a:pt x="5229591" y="3027767"/>
                    <a:pt x="5220865" y="3021535"/>
                    <a:pt x="5209649" y="3017796"/>
                  </a:cubicBezTo>
                  <a:cubicBezTo>
                    <a:pt x="5198433" y="3016550"/>
                    <a:pt x="5199679" y="3029014"/>
                    <a:pt x="5197185" y="3035246"/>
                  </a:cubicBezTo>
                  <a:cubicBezTo>
                    <a:pt x="5188461" y="3061420"/>
                    <a:pt x="5179737" y="3063913"/>
                    <a:pt x="5159795" y="3045217"/>
                  </a:cubicBezTo>
                  <a:cubicBezTo>
                    <a:pt x="5149825" y="3036492"/>
                    <a:pt x="5139853" y="3030260"/>
                    <a:pt x="5129883" y="3022782"/>
                  </a:cubicBezTo>
                  <a:cubicBezTo>
                    <a:pt x="5111189" y="3009071"/>
                    <a:pt x="5102463" y="2969186"/>
                    <a:pt x="5112435" y="2947997"/>
                  </a:cubicBezTo>
                  <a:cubicBezTo>
                    <a:pt x="5118667" y="2936780"/>
                    <a:pt x="5126145" y="2938026"/>
                    <a:pt x="5132375" y="2945504"/>
                  </a:cubicBezTo>
                  <a:cubicBezTo>
                    <a:pt x="5156057" y="2974172"/>
                    <a:pt x="5178491" y="2976665"/>
                    <a:pt x="5203417" y="2947997"/>
                  </a:cubicBezTo>
                  <a:cubicBezTo>
                    <a:pt x="5209649" y="2940519"/>
                    <a:pt x="5219619" y="2945504"/>
                    <a:pt x="5228343" y="2939272"/>
                  </a:cubicBezTo>
                  <a:cubicBezTo>
                    <a:pt x="5222113" y="2928055"/>
                    <a:pt x="5212141" y="2930547"/>
                    <a:pt x="5202171" y="2929301"/>
                  </a:cubicBezTo>
                  <a:cubicBezTo>
                    <a:pt x="5167273" y="2923069"/>
                    <a:pt x="5157303" y="2904373"/>
                    <a:pt x="5175999" y="2870720"/>
                  </a:cubicBezTo>
                  <a:cubicBezTo>
                    <a:pt x="5183477" y="2855763"/>
                    <a:pt x="5194693" y="2842052"/>
                    <a:pt x="5199679" y="2824603"/>
                  </a:cubicBezTo>
                  <a:cubicBezTo>
                    <a:pt x="5202171" y="2815878"/>
                    <a:pt x="5208403" y="2805907"/>
                    <a:pt x="5205911" y="2799675"/>
                  </a:cubicBezTo>
                  <a:cubicBezTo>
                    <a:pt x="5197185" y="2769761"/>
                    <a:pt x="5193447" y="2739847"/>
                    <a:pt x="5205911" y="2708687"/>
                  </a:cubicBezTo>
                  <a:cubicBezTo>
                    <a:pt x="5208403" y="2701208"/>
                    <a:pt x="5199679" y="2693730"/>
                    <a:pt x="5190955" y="2689991"/>
                  </a:cubicBezTo>
                  <a:cubicBezTo>
                    <a:pt x="5183477" y="2687498"/>
                    <a:pt x="5177245" y="2691237"/>
                    <a:pt x="5171013" y="2696223"/>
                  </a:cubicBezTo>
                  <a:cubicBezTo>
                    <a:pt x="5137361" y="2726136"/>
                    <a:pt x="5126145" y="2722397"/>
                    <a:pt x="5106203" y="2682512"/>
                  </a:cubicBezTo>
                  <a:cubicBezTo>
                    <a:pt x="5099971" y="2670048"/>
                    <a:pt x="5091247" y="2661323"/>
                    <a:pt x="5076291" y="2660077"/>
                  </a:cubicBezTo>
                  <a:cubicBezTo>
                    <a:pt x="5061335" y="2658830"/>
                    <a:pt x="5051365" y="2651352"/>
                    <a:pt x="5053857" y="2633902"/>
                  </a:cubicBezTo>
                  <a:cubicBezTo>
                    <a:pt x="5055103" y="2617699"/>
                    <a:pt x="5065073" y="2608974"/>
                    <a:pt x="5081277" y="2606481"/>
                  </a:cubicBezTo>
                  <a:cubicBezTo>
                    <a:pt x="5132375" y="2599003"/>
                    <a:pt x="5134869" y="2596510"/>
                    <a:pt x="5136115" y="2542914"/>
                  </a:cubicBezTo>
                  <a:cubicBezTo>
                    <a:pt x="5119913" y="2541668"/>
                    <a:pt x="5112435" y="2556625"/>
                    <a:pt x="5102463" y="2564103"/>
                  </a:cubicBezTo>
                  <a:cubicBezTo>
                    <a:pt x="5088755" y="2575321"/>
                    <a:pt x="5072551" y="2581553"/>
                    <a:pt x="5057595" y="2571582"/>
                  </a:cubicBezTo>
                  <a:cubicBezTo>
                    <a:pt x="5041393" y="2561610"/>
                    <a:pt x="5047625" y="2549146"/>
                    <a:pt x="5055103" y="2536682"/>
                  </a:cubicBezTo>
                  <a:cubicBezTo>
                    <a:pt x="5058843" y="2530450"/>
                    <a:pt x="5057595" y="2524218"/>
                    <a:pt x="5051365" y="2519232"/>
                  </a:cubicBezTo>
                  <a:cubicBezTo>
                    <a:pt x="5002757" y="2483087"/>
                    <a:pt x="5025191" y="2434477"/>
                    <a:pt x="5030177" y="2389606"/>
                  </a:cubicBezTo>
                  <a:cubicBezTo>
                    <a:pt x="5031423" y="2387113"/>
                    <a:pt x="5032669" y="2384620"/>
                    <a:pt x="5033915" y="2383374"/>
                  </a:cubicBezTo>
                  <a:cubicBezTo>
                    <a:pt x="5048871" y="2359692"/>
                    <a:pt x="5018959" y="2342242"/>
                    <a:pt x="5023945" y="2317314"/>
                  </a:cubicBezTo>
                  <a:cubicBezTo>
                    <a:pt x="5028931" y="2296125"/>
                    <a:pt x="5040147" y="2273690"/>
                    <a:pt x="5012729" y="2256240"/>
                  </a:cubicBezTo>
                  <a:cubicBezTo>
                    <a:pt x="5000265" y="2248762"/>
                    <a:pt x="5004003" y="2232558"/>
                    <a:pt x="5010235" y="2220094"/>
                  </a:cubicBezTo>
                  <a:cubicBezTo>
                    <a:pt x="5015221" y="2211369"/>
                    <a:pt x="5021453" y="2203891"/>
                    <a:pt x="5023945" y="2193920"/>
                  </a:cubicBezTo>
                  <a:cubicBezTo>
                    <a:pt x="5033915" y="2160267"/>
                    <a:pt x="5035163" y="2131599"/>
                    <a:pt x="4985309" y="2134092"/>
                  </a:cubicBezTo>
                  <a:cubicBezTo>
                    <a:pt x="4946673" y="2136585"/>
                    <a:pt x="4908037" y="2132846"/>
                    <a:pt x="4873139" y="2155281"/>
                  </a:cubicBezTo>
                  <a:cubicBezTo>
                    <a:pt x="4865661" y="2159020"/>
                    <a:pt x="4856937" y="2161513"/>
                    <a:pt x="4846965" y="2159020"/>
                  </a:cubicBezTo>
                  <a:cubicBezTo>
                    <a:pt x="4828271" y="2155281"/>
                    <a:pt x="4814561" y="2162759"/>
                    <a:pt x="4800851" y="2177716"/>
                  </a:cubicBezTo>
                  <a:cubicBezTo>
                    <a:pt x="4783403" y="2196412"/>
                    <a:pt x="4773433" y="2192673"/>
                    <a:pt x="4764709" y="2168991"/>
                  </a:cubicBezTo>
                  <a:cubicBezTo>
                    <a:pt x="4759723" y="2155281"/>
                    <a:pt x="4763461" y="2135338"/>
                    <a:pt x="4741027" y="2134092"/>
                  </a:cubicBezTo>
                  <a:cubicBezTo>
                    <a:pt x="4718593" y="2131599"/>
                    <a:pt x="4692421" y="2151542"/>
                    <a:pt x="4686189" y="2172731"/>
                  </a:cubicBezTo>
                  <a:cubicBezTo>
                    <a:pt x="4683697" y="2178963"/>
                    <a:pt x="4683697" y="2185195"/>
                    <a:pt x="4682451" y="2192673"/>
                  </a:cubicBezTo>
                  <a:cubicBezTo>
                    <a:pt x="4676219" y="2223833"/>
                    <a:pt x="4668741" y="2231312"/>
                    <a:pt x="4637583" y="2231312"/>
                  </a:cubicBezTo>
                  <a:cubicBezTo>
                    <a:pt x="4631351" y="2231312"/>
                    <a:pt x="4625119" y="2230066"/>
                    <a:pt x="4620133" y="2231312"/>
                  </a:cubicBezTo>
                  <a:cubicBezTo>
                    <a:pt x="4574019" y="2259979"/>
                    <a:pt x="4537875" y="2223833"/>
                    <a:pt x="4497993" y="2212616"/>
                  </a:cubicBezTo>
                  <a:cubicBezTo>
                    <a:pt x="4491761" y="2210123"/>
                    <a:pt x="4488023" y="2206384"/>
                    <a:pt x="4484283" y="2202645"/>
                  </a:cubicBezTo>
                  <a:cubicBezTo>
                    <a:pt x="4474313" y="2196412"/>
                    <a:pt x="4484283" y="2176470"/>
                    <a:pt x="4468081" y="2177716"/>
                  </a:cubicBezTo>
                  <a:cubicBezTo>
                    <a:pt x="4450633" y="2180209"/>
                    <a:pt x="4433183" y="2185195"/>
                    <a:pt x="4416981" y="2191427"/>
                  </a:cubicBezTo>
                  <a:cubicBezTo>
                    <a:pt x="4402025" y="2195166"/>
                    <a:pt x="4407011" y="2205137"/>
                    <a:pt x="4413243" y="2213862"/>
                  </a:cubicBezTo>
                  <a:cubicBezTo>
                    <a:pt x="4419475" y="2225080"/>
                    <a:pt x="4425705" y="2236298"/>
                    <a:pt x="4416981" y="2247515"/>
                  </a:cubicBezTo>
                  <a:cubicBezTo>
                    <a:pt x="4408257" y="2261226"/>
                    <a:pt x="4394547" y="2261226"/>
                    <a:pt x="4380837" y="2258733"/>
                  </a:cubicBezTo>
                  <a:cubicBezTo>
                    <a:pt x="4367129" y="2256240"/>
                    <a:pt x="4353419" y="2252501"/>
                    <a:pt x="4339709" y="2248762"/>
                  </a:cubicBezTo>
                  <a:cubicBezTo>
                    <a:pt x="4330985" y="2246269"/>
                    <a:pt x="4323507" y="2241283"/>
                    <a:pt x="4317275" y="2243776"/>
                  </a:cubicBezTo>
                  <a:cubicBezTo>
                    <a:pt x="4286117" y="2259979"/>
                    <a:pt x="4252465" y="2250008"/>
                    <a:pt x="4221307" y="2254994"/>
                  </a:cubicBezTo>
                  <a:cubicBezTo>
                    <a:pt x="4196381" y="2257487"/>
                    <a:pt x="4186409" y="2248762"/>
                    <a:pt x="4178931" y="2227573"/>
                  </a:cubicBezTo>
                  <a:cubicBezTo>
                    <a:pt x="4176439" y="2221341"/>
                    <a:pt x="4176439" y="2213862"/>
                    <a:pt x="4173947" y="2206384"/>
                  </a:cubicBezTo>
                  <a:cubicBezTo>
                    <a:pt x="4167715" y="2186441"/>
                    <a:pt x="4158991" y="2180209"/>
                    <a:pt x="4137803" y="2191427"/>
                  </a:cubicBezTo>
                  <a:cubicBezTo>
                    <a:pt x="4110383" y="2203891"/>
                    <a:pt x="4087949" y="2212616"/>
                    <a:pt x="4095427" y="2252501"/>
                  </a:cubicBezTo>
                  <a:cubicBezTo>
                    <a:pt x="4100413" y="2277429"/>
                    <a:pt x="4069255" y="2278675"/>
                    <a:pt x="4051805" y="2281168"/>
                  </a:cubicBezTo>
                  <a:cubicBezTo>
                    <a:pt x="4026879" y="2284908"/>
                    <a:pt x="4024387" y="2264965"/>
                    <a:pt x="4025633" y="2246269"/>
                  </a:cubicBezTo>
                  <a:cubicBezTo>
                    <a:pt x="3944621" y="2264965"/>
                    <a:pt x="3950853" y="2328532"/>
                    <a:pt x="3972041" y="2393345"/>
                  </a:cubicBezTo>
                  <a:cubicBezTo>
                    <a:pt x="3980765" y="2415780"/>
                    <a:pt x="3989489" y="2436969"/>
                    <a:pt x="3983257" y="2461898"/>
                  </a:cubicBezTo>
                  <a:cubicBezTo>
                    <a:pt x="3978273" y="2481840"/>
                    <a:pt x="3982011" y="2501783"/>
                    <a:pt x="3982011" y="2521725"/>
                  </a:cubicBezTo>
                  <a:cubicBezTo>
                    <a:pt x="3980765" y="2555378"/>
                    <a:pt x="3972041" y="2585292"/>
                    <a:pt x="3927173" y="2595263"/>
                  </a:cubicBezTo>
                  <a:cubicBezTo>
                    <a:pt x="3947115" y="2606481"/>
                    <a:pt x="3967055" y="2608974"/>
                    <a:pt x="3980765" y="2620192"/>
                  </a:cubicBezTo>
                  <a:cubicBezTo>
                    <a:pt x="4013169" y="2647613"/>
                    <a:pt x="4009431" y="2681266"/>
                    <a:pt x="3970795" y="2702455"/>
                  </a:cubicBezTo>
                  <a:cubicBezTo>
                    <a:pt x="3958331" y="2708687"/>
                    <a:pt x="3943375" y="2709933"/>
                    <a:pt x="3929665" y="2726136"/>
                  </a:cubicBezTo>
                  <a:cubicBezTo>
                    <a:pt x="3954593" y="2719904"/>
                    <a:pt x="3974533" y="2721151"/>
                    <a:pt x="3988243" y="2741093"/>
                  </a:cubicBezTo>
                  <a:cubicBezTo>
                    <a:pt x="3999461" y="2759789"/>
                    <a:pt x="4003199" y="2779732"/>
                    <a:pt x="3995721" y="2800921"/>
                  </a:cubicBezTo>
                  <a:cubicBezTo>
                    <a:pt x="3983257" y="2835820"/>
                    <a:pt x="3947115" y="2848284"/>
                    <a:pt x="3920941" y="2820863"/>
                  </a:cubicBezTo>
                  <a:cubicBezTo>
                    <a:pt x="3904739" y="2804660"/>
                    <a:pt x="3888537" y="2795935"/>
                    <a:pt x="3868595" y="2790950"/>
                  </a:cubicBezTo>
                  <a:cubicBezTo>
                    <a:pt x="3853639" y="2787210"/>
                    <a:pt x="3839929" y="2777239"/>
                    <a:pt x="3827467" y="2769761"/>
                  </a:cubicBezTo>
                  <a:cubicBezTo>
                    <a:pt x="3813757" y="2762282"/>
                    <a:pt x="3800047" y="2758543"/>
                    <a:pt x="3783845" y="2766021"/>
                  </a:cubicBezTo>
                  <a:cubicBezTo>
                    <a:pt x="3760165" y="2775993"/>
                    <a:pt x="3746455" y="2763529"/>
                    <a:pt x="3743961" y="2742340"/>
                  </a:cubicBezTo>
                  <a:cubicBezTo>
                    <a:pt x="3741469" y="2718658"/>
                    <a:pt x="3736483" y="2696223"/>
                    <a:pt x="3733991" y="2673787"/>
                  </a:cubicBezTo>
                  <a:cubicBezTo>
                    <a:pt x="3732745" y="2657584"/>
                    <a:pt x="3735237" y="2642627"/>
                    <a:pt x="3745209" y="2628916"/>
                  </a:cubicBezTo>
                  <a:cubicBezTo>
                    <a:pt x="3756425" y="2613960"/>
                    <a:pt x="3765149" y="2597756"/>
                    <a:pt x="3772627" y="2580307"/>
                  </a:cubicBezTo>
                  <a:cubicBezTo>
                    <a:pt x="3780105" y="2559118"/>
                    <a:pt x="3795061" y="2551639"/>
                    <a:pt x="3817495" y="2565350"/>
                  </a:cubicBezTo>
                  <a:cubicBezTo>
                    <a:pt x="3823727" y="2569089"/>
                    <a:pt x="3829959" y="2581553"/>
                    <a:pt x="3838683" y="2571582"/>
                  </a:cubicBezTo>
                  <a:cubicBezTo>
                    <a:pt x="3846161" y="2561610"/>
                    <a:pt x="3854885" y="2550393"/>
                    <a:pt x="3849901" y="2535436"/>
                  </a:cubicBezTo>
                  <a:cubicBezTo>
                    <a:pt x="3836191" y="2496797"/>
                    <a:pt x="3781351" y="2456912"/>
                    <a:pt x="3740223" y="2458158"/>
                  </a:cubicBezTo>
                  <a:cubicBezTo>
                    <a:pt x="3720281" y="2458158"/>
                    <a:pt x="3705325" y="2451926"/>
                    <a:pt x="3697847" y="2433230"/>
                  </a:cubicBezTo>
                  <a:cubicBezTo>
                    <a:pt x="3682891" y="2398331"/>
                    <a:pt x="3666689" y="2363431"/>
                    <a:pt x="3649241" y="2328532"/>
                  </a:cubicBezTo>
                  <a:cubicBezTo>
                    <a:pt x="3644255" y="2318561"/>
                    <a:pt x="3641763" y="2307343"/>
                    <a:pt x="3646747" y="2296125"/>
                  </a:cubicBezTo>
                  <a:cubicBezTo>
                    <a:pt x="3656719" y="2267458"/>
                    <a:pt x="3662951" y="2237544"/>
                    <a:pt x="3671675" y="2207630"/>
                  </a:cubicBezTo>
                  <a:cubicBezTo>
                    <a:pt x="3677907" y="2188934"/>
                    <a:pt x="3687877" y="2175224"/>
                    <a:pt x="3710311" y="2187688"/>
                  </a:cubicBezTo>
                  <a:cubicBezTo>
                    <a:pt x="3721527" y="2193920"/>
                    <a:pt x="3727759" y="2191427"/>
                    <a:pt x="3730253" y="2178963"/>
                  </a:cubicBezTo>
                  <a:cubicBezTo>
                    <a:pt x="3732745" y="2165252"/>
                    <a:pt x="3740223" y="2159020"/>
                    <a:pt x="3753933" y="2165252"/>
                  </a:cubicBezTo>
                  <a:cubicBezTo>
                    <a:pt x="3811263" y="2187688"/>
                    <a:pt x="3874827" y="2201398"/>
                    <a:pt x="3929665" y="2236298"/>
                  </a:cubicBezTo>
                  <a:cubicBezTo>
                    <a:pt x="3943375" y="2196412"/>
                    <a:pt x="3932159" y="2157774"/>
                    <a:pt x="3899753" y="2126614"/>
                  </a:cubicBezTo>
                  <a:cubicBezTo>
                    <a:pt x="3891029" y="2119135"/>
                    <a:pt x="3882305" y="2109164"/>
                    <a:pt x="3878565" y="2099193"/>
                  </a:cubicBezTo>
                  <a:cubicBezTo>
                    <a:pt x="3862363" y="2060554"/>
                    <a:pt x="3831205" y="2055568"/>
                    <a:pt x="3796307" y="2059307"/>
                  </a:cubicBezTo>
                  <a:cubicBezTo>
                    <a:pt x="3756425" y="2065540"/>
                    <a:pt x="3711557" y="2054322"/>
                    <a:pt x="3676659" y="2085482"/>
                  </a:cubicBezTo>
                  <a:cubicBezTo>
                    <a:pt x="3667935" y="2094207"/>
                    <a:pt x="3656719" y="2091714"/>
                    <a:pt x="3646747" y="2084236"/>
                  </a:cubicBezTo>
                  <a:cubicBezTo>
                    <a:pt x="3636777" y="2075511"/>
                    <a:pt x="3629299" y="2065540"/>
                    <a:pt x="3634285" y="2051829"/>
                  </a:cubicBezTo>
                  <a:cubicBezTo>
                    <a:pt x="3646747" y="2023162"/>
                    <a:pt x="3631791" y="2015683"/>
                    <a:pt x="3608111" y="2015683"/>
                  </a:cubicBezTo>
                  <a:cubicBezTo>
                    <a:pt x="3589417" y="2015683"/>
                    <a:pt x="3573215" y="2000726"/>
                    <a:pt x="3553273" y="2001973"/>
                  </a:cubicBezTo>
                  <a:cubicBezTo>
                    <a:pt x="3550781" y="2019422"/>
                    <a:pt x="3564491" y="2028147"/>
                    <a:pt x="3568229" y="2040611"/>
                  </a:cubicBezTo>
                  <a:cubicBezTo>
                    <a:pt x="3571969" y="2056815"/>
                    <a:pt x="3568229" y="2071772"/>
                    <a:pt x="3553273" y="2080496"/>
                  </a:cubicBezTo>
                  <a:cubicBezTo>
                    <a:pt x="3544861" y="2086106"/>
                    <a:pt x="3535045" y="2094519"/>
                    <a:pt x="3524881" y="2089962"/>
                  </a:cubicBezTo>
                  <a:lnTo>
                    <a:pt x="3514665" y="2080523"/>
                  </a:lnTo>
                  <a:lnTo>
                    <a:pt x="3494415" y="2082286"/>
                  </a:lnTo>
                  <a:cubicBezTo>
                    <a:pt x="3484769" y="2081974"/>
                    <a:pt x="3475123" y="2081662"/>
                    <a:pt x="3465789" y="2084778"/>
                  </a:cubicBezTo>
                  <a:cubicBezTo>
                    <a:pt x="3452097" y="2087271"/>
                    <a:pt x="3445873" y="2078546"/>
                    <a:pt x="3443385" y="2066082"/>
                  </a:cubicBezTo>
                  <a:cubicBezTo>
                    <a:pt x="3440895" y="2053619"/>
                    <a:pt x="3440895" y="2041155"/>
                    <a:pt x="3427203" y="2031183"/>
                  </a:cubicBezTo>
                  <a:cubicBezTo>
                    <a:pt x="3420981" y="2058604"/>
                    <a:pt x="3417247" y="2086025"/>
                    <a:pt x="3378661" y="2072314"/>
                  </a:cubicBezTo>
                  <a:cubicBezTo>
                    <a:pt x="3369949" y="2069822"/>
                    <a:pt x="3368705" y="2082286"/>
                    <a:pt x="3368705" y="2089764"/>
                  </a:cubicBezTo>
                  <a:cubicBezTo>
                    <a:pt x="3368705" y="2104721"/>
                    <a:pt x="3376173" y="2117185"/>
                    <a:pt x="3384885" y="2128402"/>
                  </a:cubicBezTo>
                  <a:cubicBezTo>
                    <a:pt x="3392353" y="2138373"/>
                    <a:pt x="3397331" y="2149591"/>
                    <a:pt x="3397331" y="2163301"/>
                  </a:cubicBezTo>
                  <a:cubicBezTo>
                    <a:pt x="3397331" y="2177011"/>
                    <a:pt x="3392353" y="2188229"/>
                    <a:pt x="3378661" y="2193214"/>
                  </a:cubicBezTo>
                  <a:cubicBezTo>
                    <a:pt x="3363725" y="2199446"/>
                    <a:pt x="3355013" y="2190722"/>
                    <a:pt x="3348789" y="2179504"/>
                  </a:cubicBezTo>
                  <a:cubicBezTo>
                    <a:pt x="3345055" y="2174519"/>
                    <a:pt x="3345055" y="2168287"/>
                    <a:pt x="3338833" y="2164547"/>
                  </a:cubicBezTo>
                  <a:cubicBezTo>
                    <a:pt x="3322651" y="2184490"/>
                    <a:pt x="3300247" y="2194461"/>
                    <a:pt x="3280333" y="2210664"/>
                  </a:cubicBezTo>
                  <a:cubicBezTo>
                    <a:pt x="3270375" y="2218142"/>
                    <a:pt x="3257929" y="2221882"/>
                    <a:pt x="3246727" y="2214403"/>
                  </a:cubicBezTo>
                  <a:cubicBezTo>
                    <a:pt x="3233035" y="2206925"/>
                    <a:pt x="3230547" y="2193214"/>
                    <a:pt x="3231791" y="2179504"/>
                  </a:cubicBezTo>
                  <a:cubicBezTo>
                    <a:pt x="3235525" y="2157069"/>
                    <a:pt x="3250461" y="2140866"/>
                    <a:pt x="3262907" y="2122170"/>
                  </a:cubicBezTo>
                  <a:cubicBezTo>
                    <a:pt x="3272865" y="2108460"/>
                    <a:pt x="3279089" y="2097242"/>
                    <a:pt x="3270375" y="2079793"/>
                  </a:cubicBezTo>
                  <a:cubicBezTo>
                    <a:pt x="3261663" y="2061097"/>
                    <a:pt x="3271621" y="2043647"/>
                    <a:pt x="3279089" y="2027444"/>
                  </a:cubicBezTo>
                  <a:cubicBezTo>
                    <a:pt x="3282823" y="2017473"/>
                    <a:pt x="3286557" y="2006256"/>
                    <a:pt x="3272865" y="2001270"/>
                  </a:cubicBezTo>
                  <a:cubicBezTo>
                    <a:pt x="3256685" y="1996285"/>
                    <a:pt x="3259173" y="2011241"/>
                    <a:pt x="3257929" y="2019966"/>
                  </a:cubicBezTo>
                  <a:cubicBezTo>
                    <a:pt x="3255439" y="2041155"/>
                    <a:pt x="3244237" y="2052372"/>
                    <a:pt x="3221833" y="2047387"/>
                  </a:cubicBezTo>
                  <a:cubicBezTo>
                    <a:pt x="3211877" y="2043647"/>
                    <a:pt x="3200675" y="2047387"/>
                    <a:pt x="3189473" y="2049879"/>
                  </a:cubicBezTo>
                  <a:cubicBezTo>
                    <a:pt x="3168313" y="2057358"/>
                    <a:pt x="3148399" y="2048633"/>
                    <a:pt x="3130973" y="2036169"/>
                  </a:cubicBezTo>
                  <a:cubicBezTo>
                    <a:pt x="3122261" y="2028691"/>
                    <a:pt x="3118527" y="2013734"/>
                    <a:pt x="3102345" y="2024952"/>
                  </a:cubicBezTo>
                  <a:cubicBezTo>
                    <a:pt x="3088655" y="2037415"/>
                    <a:pt x="3066251" y="2047387"/>
                    <a:pt x="3074963" y="2069822"/>
                  </a:cubicBezTo>
                  <a:cubicBezTo>
                    <a:pt x="3084921" y="2098489"/>
                    <a:pt x="3072473" y="2114692"/>
                    <a:pt x="3056293" y="2134634"/>
                  </a:cubicBezTo>
                  <a:cubicBezTo>
                    <a:pt x="3038867" y="2155823"/>
                    <a:pt x="3021443" y="2177011"/>
                    <a:pt x="3005261" y="2198200"/>
                  </a:cubicBezTo>
                  <a:cubicBezTo>
                    <a:pt x="2991571" y="2216896"/>
                    <a:pt x="2974145" y="2229360"/>
                    <a:pt x="2952985" y="2236838"/>
                  </a:cubicBezTo>
                  <a:cubicBezTo>
                    <a:pt x="2994059" y="2241824"/>
                    <a:pt x="3011485" y="2267998"/>
                    <a:pt x="2991571" y="2300404"/>
                  </a:cubicBezTo>
                  <a:cubicBezTo>
                    <a:pt x="2984103" y="2312868"/>
                    <a:pt x="2990325" y="2317854"/>
                    <a:pt x="2997793" y="2324086"/>
                  </a:cubicBezTo>
                  <a:cubicBezTo>
                    <a:pt x="3012729" y="2339042"/>
                    <a:pt x="3022687" y="2356492"/>
                    <a:pt x="3023931" y="2378927"/>
                  </a:cubicBezTo>
                  <a:cubicBezTo>
                    <a:pt x="3025177" y="2401362"/>
                    <a:pt x="3041357" y="2413826"/>
                    <a:pt x="3058783" y="2422551"/>
                  </a:cubicBezTo>
                  <a:cubicBezTo>
                    <a:pt x="3082431" y="2435015"/>
                    <a:pt x="3108569" y="2444986"/>
                    <a:pt x="3108569" y="2478638"/>
                  </a:cubicBezTo>
                  <a:cubicBezTo>
                    <a:pt x="3108569" y="2484870"/>
                    <a:pt x="3113547" y="2486117"/>
                    <a:pt x="3119771" y="2489856"/>
                  </a:cubicBezTo>
                  <a:cubicBezTo>
                    <a:pt x="3157111" y="2509798"/>
                    <a:pt x="3167069" y="2553422"/>
                    <a:pt x="3138441" y="2587074"/>
                  </a:cubicBezTo>
                  <a:cubicBezTo>
                    <a:pt x="3124749" y="2602031"/>
                    <a:pt x="3117281" y="2618234"/>
                    <a:pt x="3112303" y="2635684"/>
                  </a:cubicBezTo>
                  <a:cubicBezTo>
                    <a:pt x="3103591" y="2664351"/>
                    <a:pt x="3086165" y="2688032"/>
                    <a:pt x="3063761" y="2706728"/>
                  </a:cubicBezTo>
                  <a:cubicBezTo>
                    <a:pt x="3053803" y="2715453"/>
                    <a:pt x="3042601" y="2724178"/>
                    <a:pt x="3036379" y="2737888"/>
                  </a:cubicBezTo>
                  <a:cubicBezTo>
                    <a:pt x="3031399" y="2746613"/>
                    <a:pt x="3025177" y="2751598"/>
                    <a:pt x="3015219" y="2752845"/>
                  </a:cubicBezTo>
                  <a:cubicBezTo>
                    <a:pt x="2961699" y="2759077"/>
                    <a:pt x="2918135" y="2821396"/>
                    <a:pt x="2929337" y="2873745"/>
                  </a:cubicBezTo>
                  <a:cubicBezTo>
                    <a:pt x="2939295" y="2928586"/>
                    <a:pt x="2935561" y="2936064"/>
                    <a:pt x="2882039" y="2958499"/>
                  </a:cubicBezTo>
                  <a:cubicBezTo>
                    <a:pt x="2870837" y="2963485"/>
                    <a:pt x="2860881" y="2973456"/>
                    <a:pt x="2853413" y="2983427"/>
                  </a:cubicBezTo>
                  <a:cubicBezTo>
                    <a:pt x="2812339" y="3043254"/>
                    <a:pt x="2748861" y="3050732"/>
                    <a:pt x="2684137" y="3051979"/>
                  </a:cubicBezTo>
                  <a:cubicBezTo>
                    <a:pt x="2669201" y="3051979"/>
                    <a:pt x="2659245" y="3042008"/>
                    <a:pt x="2653021" y="3029544"/>
                  </a:cubicBezTo>
                  <a:cubicBezTo>
                    <a:pt x="2625639" y="2982181"/>
                    <a:pt x="2608213" y="2931079"/>
                    <a:pt x="2593277" y="2879977"/>
                  </a:cubicBezTo>
                  <a:cubicBezTo>
                    <a:pt x="2585809" y="2852556"/>
                    <a:pt x="2585809" y="2823889"/>
                    <a:pt x="2582075" y="2795222"/>
                  </a:cubicBezTo>
                  <a:cubicBezTo>
                    <a:pt x="2574607" y="2752845"/>
                    <a:pt x="2550959" y="2716699"/>
                    <a:pt x="2537267" y="2676815"/>
                  </a:cubicBezTo>
                  <a:cubicBezTo>
                    <a:pt x="2533533" y="2665597"/>
                    <a:pt x="2527309" y="2656872"/>
                    <a:pt x="2519841" y="2649394"/>
                  </a:cubicBezTo>
                  <a:cubicBezTo>
                    <a:pt x="2507395" y="2636930"/>
                    <a:pt x="2497437" y="2631945"/>
                    <a:pt x="2483747" y="2646901"/>
                  </a:cubicBezTo>
                  <a:cubicBezTo>
                    <a:pt x="2468811" y="2664351"/>
                    <a:pt x="2445161" y="2668090"/>
                    <a:pt x="2424003" y="2673076"/>
                  </a:cubicBezTo>
                  <a:cubicBezTo>
                    <a:pt x="2380439" y="2684293"/>
                    <a:pt x="2375461" y="2693018"/>
                    <a:pt x="2380439" y="2736642"/>
                  </a:cubicBezTo>
                  <a:cubicBezTo>
                    <a:pt x="2386663" y="2786497"/>
                    <a:pt x="2366747" y="2803947"/>
                    <a:pt x="2311981" y="2811425"/>
                  </a:cubicBezTo>
                  <a:cubicBezTo>
                    <a:pt x="2305759" y="2812671"/>
                    <a:pt x="2300779" y="2810179"/>
                    <a:pt x="2295801" y="2808932"/>
                  </a:cubicBezTo>
                  <a:cubicBezTo>
                    <a:pt x="2282109" y="2807686"/>
                    <a:pt x="2269663" y="2811425"/>
                    <a:pt x="2267173" y="2825135"/>
                  </a:cubicBezTo>
                  <a:cubicBezTo>
                    <a:pt x="2264685" y="2838846"/>
                    <a:pt x="2278375" y="2843831"/>
                    <a:pt x="2287089" y="2847570"/>
                  </a:cubicBezTo>
                  <a:cubicBezTo>
                    <a:pt x="2311981" y="2855049"/>
                    <a:pt x="2339365" y="2857542"/>
                    <a:pt x="2364259" y="2863774"/>
                  </a:cubicBezTo>
                  <a:cubicBezTo>
                    <a:pt x="2401599" y="2872498"/>
                    <a:pt x="2411555" y="2897426"/>
                    <a:pt x="2390397" y="2928586"/>
                  </a:cubicBezTo>
                  <a:cubicBezTo>
                    <a:pt x="2381683" y="2941050"/>
                    <a:pt x="2370481" y="2948528"/>
                    <a:pt x="2358035" y="2957253"/>
                  </a:cubicBezTo>
                  <a:cubicBezTo>
                    <a:pt x="2326919" y="2979688"/>
                    <a:pt x="2326919" y="3007109"/>
                    <a:pt x="2356791" y="3030790"/>
                  </a:cubicBezTo>
                  <a:cubicBezTo>
                    <a:pt x="2375461" y="3046993"/>
                    <a:pt x="2394131" y="3064443"/>
                    <a:pt x="2414045" y="3079399"/>
                  </a:cubicBezTo>
                  <a:cubicBezTo>
                    <a:pt x="2427737" y="3089371"/>
                    <a:pt x="2433959" y="3105574"/>
                    <a:pt x="2435205" y="3121777"/>
                  </a:cubicBezTo>
                  <a:cubicBezTo>
                    <a:pt x="2438939" y="3141719"/>
                    <a:pt x="2445161" y="3157922"/>
                    <a:pt x="2466321" y="3165400"/>
                  </a:cubicBezTo>
                  <a:cubicBezTo>
                    <a:pt x="2489969" y="3175372"/>
                    <a:pt x="2489969" y="3200299"/>
                    <a:pt x="2489969" y="3222735"/>
                  </a:cubicBezTo>
                  <a:cubicBezTo>
                    <a:pt x="2491215" y="3241430"/>
                    <a:pt x="2488725" y="3258880"/>
                    <a:pt x="2492459" y="3278822"/>
                  </a:cubicBezTo>
                  <a:cubicBezTo>
                    <a:pt x="2494949" y="3287547"/>
                    <a:pt x="2494949" y="3297518"/>
                    <a:pt x="2487481" y="3303750"/>
                  </a:cubicBezTo>
                  <a:cubicBezTo>
                    <a:pt x="2461343" y="3328678"/>
                    <a:pt x="2476279" y="3351113"/>
                    <a:pt x="2488725" y="3374794"/>
                  </a:cubicBezTo>
                  <a:cubicBezTo>
                    <a:pt x="2512373" y="3413433"/>
                    <a:pt x="2533533" y="3453317"/>
                    <a:pt x="2569629" y="3481984"/>
                  </a:cubicBezTo>
                  <a:cubicBezTo>
                    <a:pt x="2579585" y="3490709"/>
                    <a:pt x="2587053" y="3503173"/>
                    <a:pt x="2583319" y="3516883"/>
                  </a:cubicBezTo>
                  <a:cubicBezTo>
                    <a:pt x="2578341" y="3539318"/>
                    <a:pt x="2588299" y="3554275"/>
                    <a:pt x="2600745" y="3571724"/>
                  </a:cubicBezTo>
                  <a:cubicBezTo>
                    <a:pt x="2606969" y="3580449"/>
                    <a:pt x="2613191" y="3586681"/>
                    <a:pt x="2624393" y="3577956"/>
                  </a:cubicBezTo>
                  <a:cubicBezTo>
                    <a:pt x="2629373" y="3574217"/>
                    <a:pt x="2635595" y="3572971"/>
                    <a:pt x="2643063" y="3575463"/>
                  </a:cubicBezTo>
                  <a:cubicBezTo>
                    <a:pt x="2685383" y="3586681"/>
                    <a:pt x="2710275" y="3569232"/>
                    <a:pt x="2720233" y="3528101"/>
                  </a:cubicBezTo>
                  <a:cubicBezTo>
                    <a:pt x="2732679" y="3480738"/>
                    <a:pt x="2738903" y="3433375"/>
                    <a:pt x="2732679" y="3384766"/>
                  </a:cubicBezTo>
                  <a:cubicBezTo>
                    <a:pt x="2728945" y="3362330"/>
                    <a:pt x="2747615" y="3351113"/>
                    <a:pt x="2763797" y="3342388"/>
                  </a:cubicBezTo>
                  <a:cubicBezTo>
                    <a:pt x="2779977" y="3333663"/>
                    <a:pt x="2789935" y="3344881"/>
                    <a:pt x="2799891" y="3354852"/>
                  </a:cubicBezTo>
                  <a:cubicBezTo>
                    <a:pt x="2823541" y="3374794"/>
                    <a:pt x="2847189" y="3389751"/>
                    <a:pt x="2845945" y="3428389"/>
                  </a:cubicBezTo>
                  <a:cubicBezTo>
                    <a:pt x="2844699" y="3457056"/>
                    <a:pt x="2906933" y="3476999"/>
                    <a:pt x="2934315" y="3458303"/>
                  </a:cubicBezTo>
                  <a:cubicBezTo>
                    <a:pt x="2960453" y="3438360"/>
                    <a:pt x="2994059" y="3435868"/>
                    <a:pt x="3021443" y="3420911"/>
                  </a:cubicBezTo>
                  <a:cubicBezTo>
                    <a:pt x="3028911" y="3417172"/>
                    <a:pt x="3036379" y="3415925"/>
                    <a:pt x="3043847" y="3419665"/>
                  </a:cubicBezTo>
                  <a:cubicBezTo>
                    <a:pt x="3066251" y="3428389"/>
                    <a:pt x="3087409" y="3424650"/>
                    <a:pt x="3106079" y="3410940"/>
                  </a:cubicBezTo>
                  <a:cubicBezTo>
                    <a:pt x="3109813" y="3408447"/>
                    <a:pt x="3114793" y="3404708"/>
                    <a:pt x="3118527" y="3405954"/>
                  </a:cubicBezTo>
                  <a:cubicBezTo>
                    <a:pt x="3157111" y="3417172"/>
                    <a:pt x="3198185" y="3412186"/>
                    <a:pt x="3236769" y="3422157"/>
                  </a:cubicBezTo>
                  <a:cubicBezTo>
                    <a:pt x="3249217" y="3425896"/>
                    <a:pt x="3260419" y="3433375"/>
                    <a:pt x="3275355" y="3429636"/>
                  </a:cubicBezTo>
                  <a:cubicBezTo>
                    <a:pt x="3300247" y="3425896"/>
                    <a:pt x="3311449" y="3439607"/>
                    <a:pt x="3300247" y="3463288"/>
                  </a:cubicBezTo>
                  <a:cubicBezTo>
                    <a:pt x="3294025" y="3478245"/>
                    <a:pt x="3287801" y="3490709"/>
                    <a:pt x="3292779" y="3506912"/>
                  </a:cubicBezTo>
                  <a:cubicBezTo>
                    <a:pt x="3301493" y="3536825"/>
                    <a:pt x="3321407" y="3545550"/>
                    <a:pt x="3348789" y="3530593"/>
                  </a:cubicBezTo>
                  <a:cubicBezTo>
                    <a:pt x="3372439" y="3518130"/>
                    <a:pt x="3397331" y="3504419"/>
                    <a:pt x="3408533" y="3476999"/>
                  </a:cubicBezTo>
                  <a:cubicBezTo>
                    <a:pt x="3411023" y="3469520"/>
                    <a:pt x="3418491" y="3463288"/>
                    <a:pt x="3427203" y="3464535"/>
                  </a:cubicBezTo>
                  <a:cubicBezTo>
                    <a:pt x="3462055" y="3469520"/>
                    <a:pt x="3499395" y="3463288"/>
                    <a:pt x="3529267" y="3490709"/>
                  </a:cubicBezTo>
                  <a:cubicBezTo>
                    <a:pt x="3535489" y="3495694"/>
                    <a:pt x="3541713" y="3503173"/>
                    <a:pt x="3549181" y="3501926"/>
                  </a:cubicBezTo>
                  <a:cubicBezTo>
                    <a:pt x="3582787" y="3496941"/>
                    <a:pt x="3601457" y="3519376"/>
                    <a:pt x="3618883" y="3541811"/>
                  </a:cubicBezTo>
                  <a:cubicBezTo>
                    <a:pt x="3626351" y="3550536"/>
                    <a:pt x="3636307" y="3558014"/>
                    <a:pt x="3646265" y="3559260"/>
                  </a:cubicBezTo>
                  <a:cubicBezTo>
                    <a:pt x="3684227" y="3563623"/>
                    <a:pt x="3721257" y="3571725"/>
                    <a:pt x="3758129" y="3580605"/>
                  </a:cubicBezTo>
                  <a:lnTo>
                    <a:pt x="3824933" y="3596274"/>
                  </a:lnTo>
                  <a:lnTo>
                    <a:pt x="3809437" y="3587175"/>
                  </a:lnTo>
                  <a:cubicBezTo>
                    <a:pt x="3790737" y="3580789"/>
                    <a:pt x="3770793" y="3577674"/>
                    <a:pt x="3750223" y="3576428"/>
                  </a:cubicBezTo>
                  <a:cubicBezTo>
                    <a:pt x="3715319" y="3576428"/>
                    <a:pt x="3690387" y="3546522"/>
                    <a:pt x="3656729" y="3540292"/>
                  </a:cubicBezTo>
                  <a:cubicBezTo>
                    <a:pt x="3648003" y="3537800"/>
                    <a:pt x="3650497" y="3527831"/>
                    <a:pt x="3651743" y="3519109"/>
                  </a:cubicBezTo>
                  <a:cubicBezTo>
                    <a:pt x="3654237" y="3506648"/>
                    <a:pt x="3646757" y="3497926"/>
                    <a:pt x="3633045" y="3497926"/>
                  </a:cubicBezTo>
                  <a:cubicBezTo>
                    <a:pt x="3610605" y="3497926"/>
                    <a:pt x="3609359" y="3484219"/>
                    <a:pt x="3609359" y="3466774"/>
                  </a:cubicBezTo>
                  <a:cubicBezTo>
                    <a:pt x="3609359" y="3392010"/>
                    <a:pt x="3648003" y="3349644"/>
                    <a:pt x="3730279" y="3318493"/>
                  </a:cubicBezTo>
                  <a:cubicBezTo>
                    <a:pt x="3767677" y="3303540"/>
                    <a:pt x="3801335" y="3274880"/>
                    <a:pt x="3821279" y="3237499"/>
                  </a:cubicBezTo>
                  <a:cubicBezTo>
                    <a:pt x="3831253" y="3220054"/>
                    <a:pt x="3846211" y="3218808"/>
                    <a:pt x="3862417" y="3212577"/>
                  </a:cubicBezTo>
                  <a:cubicBezTo>
                    <a:pt x="3904801" y="3196378"/>
                    <a:pt x="3938459" y="3196378"/>
                    <a:pt x="3974611" y="3227530"/>
                  </a:cubicBezTo>
                  <a:cubicBezTo>
                    <a:pt x="3983337" y="3236252"/>
                    <a:pt x="4015749" y="3226284"/>
                    <a:pt x="4029461" y="3211331"/>
                  </a:cubicBezTo>
                  <a:cubicBezTo>
                    <a:pt x="4044419" y="3196378"/>
                    <a:pt x="4050653" y="3175195"/>
                    <a:pt x="4045667" y="3154012"/>
                  </a:cubicBezTo>
                  <a:cubicBezTo>
                    <a:pt x="4043173" y="3137813"/>
                    <a:pt x="4029461" y="3139060"/>
                    <a:pt x="4019489" y="3142798"/>
                  </a:cubicBezTo>
                  <a:cubicBezTo>
                    <a:pt x="3984583" y="3154012"/>
                    <a:pt x="3950925" y="3137813"/>
                    <a:pt x="3913527" y="3144044"/>
                  </a:cubicBezTo>
                  <a:cubicBezTo>
                    <a:pt x="3886103" y="3149028"/>
                    <a:pt x="3863663" y="3115384"/>
                    <a:pt x="3842471" y="3095447"/>
                  </a:cubicBezTo>
                  <a:cubicBezTo>
                    <a:pt x="3825019" y="3078002"/>
                    <a:pt x="3808813" y="3060558"/>
                    <a:pt x="3785129" y="3055573"/>
                  </a:cubicBezTo>
                  <a:cubicBezTo>
                    <a:pt x="3762689" y="3050589"/>
                    <a:pt x="3753963" y="3035636"/>
                    <a:pt x="3750223" y="3015699"/>
                  </a:cubicBezTo>
                  <a:cubicBezTo>
                    <a:pt x="3746485" y="2998254"/>
                    <a:pt x="3746485" y="2979563"/>
                    <a:pt x="3741497" y="2960872"/>
                  </a:cubicBezTo>
                  <a:cubicBezTo>
                    <a:pt x="3734019" y="2930967"/>
                    <a:pt x="3736511" y="2907292"/>
                    <a:pt x="3770169" y="2894831"/>
                  </a:cubicBezTo>
                  <a:cubicBezTo>
                    <a:pt x="3786375" y="2888601"/>
                    <a:pt x="3782635" y="2874894"/>
                    <a:pt x="3777649" y="2861187"/>
                  </a:cubicBezTo>
                  <a:cubicBezTo>
                    <a:pt x="3771417" y="2847481"/>
                    <a:pt x="3770169" y="2831282"/>
                    <a:pt x="3786375" y="2823805"/>
                  </a:cubicBezTo>
                  <a:cubicBezTo>
                    <a:pt x="3801335" y="2816329"/>
                    <a:pt x="3820033" y="2803868"/>
                    <a:pt x="3837485" y="2817575"/>
                  </a:cubicBezTo>
                  <a:cubicBezTo>
                    <a:pt x="3847459" y="2826298"/>
                    <a:pt x="3869897" y="2835020"/>
                    <a:pt x="3852445" y="2856203"/>
                  </a:cubicBezTo>
                  <a:cubicBezTo>
                    <a:pt x="3849951" y="2859941"/>
                    <a:pt x="3848705" y="2864926"/>
                    <a:pt x="3853691" y="2867418"/>
                  </a:cubicBezTo>
                  <a:cubicBezTo>
                    <a:pt x="3859925" y="2869910"/>
                    <a:pt x="3866157" y="2868664"/>
                    <a:pt x="3866157" y="2862433"/>
                  </a:cubicBezTo>
                  <a:cubicBezTo>
                    <a:pt x="3871143" y="2833774"/>
                    <a:pt x="3892335" y="2843742"/>
                    <a:pt x="3907295" y="2844989"/>
                  </a:cubicBezTo>
                  <a:cubicBezTo>
                    <a:pt x="3923501" y="2847481"/>
                    <a:pt x="3935967" y="2854957"/>
                    <a:pt x="3932227" y="2877386"/>
                  </a:cubicBezTo>
                  <a:cubicBezTo>
                    <a:pt x="3929733" y="2893585"/>
                    <a:pt x="3940953" y="2903554"/>
                    <a:pt x="3958405" y="2903554"/>
                  </a:cubicBezTo>
                  <a:cubicBezTo>
                    <a:pt x="3962145" y="2903554"/>
                    <a:pt x="3964637" y="2903554"/>
                    <a:pt x="3968377" y="2903554"/>
                  </a:cubicBezTo>
                  <a:cubicBezTo>
                    <a:pt x="3988323" y="2902307"/>
                    <a:pt x="3998295" y="2913522"/>
                    <a:pt x="4005775" y="2930967"/>
                  </a:cubicBezTo>
                  <a:cubicBezTo>
                    <a:pt x="4013255" y="2949658"/>
                    <a:pt x="3989569" y="2945920"/>
                    <a:pt x="3980843" y="2960872"/>
                  </a:cubicBezTo>
                  <a:cubicBezTo>
                    <a:pt x="4036941" y="2960872"/>
                    <a:pt x="4070599" y="3000746"/>
                    <a:pt x="4110489" y="3025668"/>
                  </a:cubicBezTo>
                  <a:cubicBezTo>
                    <a:pt x="4125449" y="3034390"/>
                    <a:pt x="4134175" y="3034390"/>
                    <a:pt x="4147887" y="3024422"/>
                  </a:cubicBezTo>
                  <a:cubicBezTo>
                    <a:pt x="4170325" y="3005731"/>
                    <a:pt x="4197751" y="2992024"/>
                    <a:pt x="4211463" y="2963365"/>
                  </a:cubicBezTo>
                  <a:cubicBezTo>
                    <a:pt x="4217697" y="2950904"/>
                    <a:pt x="4221437" y="2939689"/>
                    <a:pt x="4205231" y="2929721"/>
                  </a:cubicBezTo>
                  <a:cubicBezTo>
                    <a:pt x="4176559" y="2911030"/>
                    <a:pt x="4170325" y="2886109"/>
                    <a:pt x="4182791" y="2854957"/>
                  </a:cubicBezTo>
                  <a:cubicBezTo>
                    <a:pt x="4191517" y="2832528"/>
                    <a:pt x="4216449" y="2807607"/>
                    <a:pt x="4174065" y="2790162"/>
                  </a:cubicBezTo>
                  <a:cubicBezTo>
                    <a:pt x="4152873" y="2782685"/>
                    <a:pt x="4135421" y="2756518"/>
                    <a:pt x="4105503" y="2767733"/>
                  </a:cubicBezTo>
                  <a:cubicBezTo>
                    <a:pt x="4090543" y="2773963"/>
                    <a:pt x="4081817" y="2766487"/>
                    <a:pt x="4074339" y="2756518"/>
                  </a:cubicBezTo>
                  <a:cubicBezTo>
                    <a:pt x="4056885" y="2725366"/>
                    <a:pt x="4029461" y="2701691"/>
                    <a:pt x="4030707" y="2660571"/>
                  </a:cubicBezTo>
                  <a:cubicBezTo>
                    <a:pt x="4030707" y="2640634"/>
                    <a:pt x="4009515" y="2619451"/>
                    <a:pt x="4030707" y="2598268"/>
                  </a:cubicBezTo>
                  <a:cubicBezTo>
                    <a:pt x="4030707" y="2598268"/>
                    <a:pt x="4026967" y="2588299"/>
                    <a:pt x="4021981" y="2585807"/>
                  </a:cubicBezTo>
                  <a:cubicBezTo>
                    <a:pt x="3999543" y="2569609"/>
                    <a:pt x="3997049" y="2548425"/>
                    <a:pt x="3999543" y="2523504"/>
                  </a:cubicBezTo>
                  <a:cubicBezTo>
                    <a:pt x="4002035" y="2503567"/>
                    <a:pt x="3994557" y="2484876"/>
                    <a:pt x="4029461" y="2479892"/>
                  </a:cubicBezTo>
                  <a:cubicBezTo>
                    <a:pt x="4050653" y="2477400"/>
                    <a:pt x="4075585" y="2454971"/>
                    <a:pt x="4098023" y="2437526"/>
                  </a:cubicBezTo>
                  <a:cubicBezTo>
                    <a:pt x="4105503" y="2432542"/>
                    <a:pt x="4111735" y="2426311"/>
                    <a:pt x="4121709" y="2428803"/>
                  </a:cubicBezTo>
                  <a:cubicBezTo>
                    <a:pt x="4130435" y="2431296"/>
                    <a:pt x="4144147" y="2440018"/>
                    <a:pt x="4142901" y="2423819"/>
                  </a:cubicBezTo>
                  <a:cubicBezTo>
                    <a:pt x="4142901" y="2410112"/>
                    <a:pt x="4137915" y="2391421"/>
                    <a:pt x="4119215" y="2387683"/>
                  </a:cubicBezTo>
                  <a:cubicBezTo>
                    <a:pt x="4112983" y="2387683"/>
                    <a:pt x="4105503" y="2390175"/>
                    <a:pt x="4099269" y="2390175"/>
                  </a:cubicBezTo>
                  <a:cubicBezTo>
                    <a:pt x="4091791" y="2388929"/>
                    <a:pt x="4084311" y="2385191"/>
                    <a:pt x="4081817" y="2376469"/>
                  </a:cubicBezTo>
                  <a:cubicBezTo>
                    <a:pt x="4080571" y="2368992"/>
                    <a:pt x="4086805" y="2366500"/>
                    <a:pt x="4091791" y="2361516"/>
                  </a:cubicBezTo>
                  <a:cubicBezTo>
                    <a:pt x="4131681" y="2327872"/>
                    <a:pt x="4161599" y="2334103"/>
                    <a:pt x="4182791" y="2383945"/>
                  </a:cubicBezTo>
                  <a:cubicBezTo>
                    <a:pt x="4195257" y="2412605"/>
                    <a:pt x="4205231" y="2416343"/>
                    <a:pt x="4226423" y="2393914"/>
                  </a:cubicBezTo>
                  <a:cubicBezTo>
                    <a:pt x="4245121" y="2373977"/>
                    <a:pt x="4262573" y="2387683"/>
                    <a:pt x="4278779" y="2387683"/>
                  </a:cubicBezTo>
                  <a:cubicBezTo>
                    <a:pt x="4299971" y="2388929"/>
                    <a:pt x="4319917" y="2396406"/>
                    <a:pt x="4341109" y="2393914"/>
                  </a:cubicBezTo>
                  <a:cubicBezTo>
                    <a:pt x="4359807" y="2392668"/>
                    <a:pt x="4368533" y="2407620"/>
                    <a:pt x="4377261" y="2418835"/>
                  </a:cubicBezTo>
                  <a:cubicBezTo>
                    <a:pt x="4388479" y="2435034"/>
                    <a:pt x="4368533" y="2436280"/>
                    <a:pt x="4363547" y="2443756"/>
                  </a:cubicBezTo>
                  <a:cubicBezTo>
                    <a:pt x="4356069" y="2454971"/>
                    <a:pt x="4354821" y="2466185"/>
                    <a:pt x="4358561" y="2477400"/>
                  </a:cubicBezTo>
                  <a:cubicBezTo>
                    <a:pt x="4362301" y="2491107"/>
                    <a:pt x="4372273" y="2483630"/>
                    <a:pt x="4380999" y="2482384"/>
                  </a:cubicBezTo>
                  <a:cubicBezTo>
                    <a:pt x="4393465" y="2482384"/>
                    <a:pt x="4395959" y="2488614"/>
                    <a:pt x="4388479" y="2498583"/>
                  </a:cubicBezTo>
                  <a:cubicBezTo>
                    <a:pt x="4380999" y="2509798"/>
                    <a:pt x="4380999" y="2523504"/>
                    <a:pt x="4389727" y="2528488"/>
                  </a:cubicBezTo>
                  <a:cubicBezTo>
                    <a:pt x="4419645" y="2540949"/>
                    <a:pt x="4409671" y="2568362"/>
                    <a:pt x="4418397" y="2587053"/>
                  </a:cubicBezTo>
                  <a:cubicBezTo>
                    <a:pt x="4437097" y="2621943"/>
                    <a:pt x="4440837" y="2661817"/>
                    <a:pt x="4462029" y="2694215"/>
                  </a:cubicBezTo>
                  <a:cubicBezTo>
                    <a:pt x="4468261" y="2705429"/>
                    <a:pt x="4478235" y="2710414"/>
                    <a:pt x="4490701" y="2712906"/>
                  </a:cubicBezTo>
                  <a:cubicBezTo>
                    <a:pt x="4505659" y="2716644"/>
                    <a:pt x="4515631" y="2725366"/>
                    <a:pt x="4515631" y="2742811"/>
                  </a:cubicBezTo>
                  <a:cubicBezTo>
                    <a:pt x="4515631" y="2766487"/>
                    <a:pt x="4472001" y="2821313"/>
                    <a:pt x="4448315" y="2823805"/>
                  </a:cubicBezTo>
                  <a:cubicBezTo>
                    <a:pt x="4425877" y="2827544"/>
                    <a:pt x="4413411" y="2864926"/>
                    <a:pt x="4430863" y="2886109"/>
                  </a:cubicBezTo>
                  <a:cubicBezTo>
                    <a:pt x="4435849" y="2893585"/>
                    <a:pt x="4443329" y="2897323"/>
                    <a:pt x="4450809" y="2903554"/>
                  </a:cubicBezTo>
                  <a:cubicBezTo>
                    <a:pt x="4473247" y="2920998"/>
                    <a:pt x="4496933" y="2937197"/>
                    <a:pt x="4469507" y="2969595"/>
                  </a:cubicBezTo>
                  <a:cubicBezTo>
                    <a:pt x="4468261" y="2972087"/>
                    <a:pt x="4467015" y="2975825"/>
                    <a:pt x="4467015" y="2978317"/>
                  </a:cubicBezTo>
                  <a:cubicBezTo>
                    <a:pt x="4467015" y="2989532"/>
                    <a:pt x="4476987" y="3005731"/>
                    <a:pt x="4457043" y="3008223"/>
                  </a:cubicBezTo>
                  <a:cubicBezTo>
                    <a:pt x="4439589" y="3008223"/>
                    <a:pt x="4418397" y="3018191"/>
                    <a:pt x="4402191" y="2999500"/>
                  </a:cubicBezTo>
                  <a:cubicBezTo>
                    <a:pt x="4394713" y="2990778"/>
                    <a:pt x="4387233" y="2978317"/>
                    <a:pt x="4372273" y="2985794"/>
                  </a:cubicBezTo>
                  <a:cubicBezTo>
                    <a:pt x="4366041" y="2989532"/>
                    <a:pt x="4362301" y="2997008"/>
                    <a:pt x="4364795" y="3001993"/>
                  </a:cubicBezTo>
                  <a:cubicBezTo>
                    <a:pt x="4369781" y="3011961"/>
                    <a:pt x="4368533" y="3031898"/>
                    <a:pt x="4389727" y="3020683"/>
                  </a:cubicBezTo>
                  <a:cubicBezTo>
                    <a:pt x="4398453" y="3018191"/>
                    <a:pt x="4400945" y="3030652"/>
                    <a:pt x="4402191" y="3036882"/>
                  </a:cubicBezTo>
                  <a:cubicBezTo>
                    <a:pt x="4403439" y="3046851"/>
                    <a:pt x="4395959" y="3056819"/>
                    <a:pt x="4388479" y="3056819"/>
                  </a:cubicBezTo>
                  <a:cubicBezTo>
                    <a:pt x="4376013" y="3055573"/>
                    <a:pt x="4367287" y="3064296"/>
                    <a:pt x="4356069" y="3066788"/>
                  </a:cubicBezTo>
                  <a:cubicBezTo>
                    <a:pt x="4348589" y="3060558"/>
                    <a:pt x="4353575" y="3053081"/>
                    <a:pt x="4353575" y="3046851"/>
                  </a:cubicBezTo>
                  <a:cubicBezTo>
                    <a:pt x="4353575" y="3036882"/>
                    <a:pt x="4346095" y="3031898"/>
                    <a:pt x="4336123" y="3029406"/>
                  </a:cubicBezTo>
                  <a:cubicBezTo>
                    <a:pt x="4324903" y="3028160"/>
                    <a:pt x="4318671" y="3034390"/>
                    <a:pt x="4318671" y="3045605"/>
                  </a:cubicBezTo>
                  <a:cubicBezTo>
                    <a:pt x="4318671" y="3063050"/>
                    <a:pt x="4309945" y="3070526"/>
                    <a:pt x="4291245" y="3069280"/>
                  </a:cubicBezTo>
                  <a:cubicBezTo>
                    <a:pt x="4281273" y="3068034"/>
                    <a:pt x="4276287" y="3075510"/>
                    <a:pt x="4273793" y="3084233"/>
                  </a:cubicBezTo>
                  <a:cubicBezTo>
                    <a:pt x="4271299" y="3096693"/>
                    <a:pt x="4280025" y="3099185"/>
                    <a:pt x="4288753" y="3101678"/>
                  </a:cubicBezTo>
                  <a:cubicBezTo>
                    <a:pt x="4308697" y="3104170"/>
                    <a:pt x="4324903" y="3131583"/>
                    <a:pt x="4348589" y="3104170"/>
                  </a:cubicBezTo>
                  <a:cubicBezTo>
                    <a:pt x="4353575" y="3099185"/>
                    <a:pt x="4359807" y="3115384"/>
                    <a:pt x="4364795" y="3121615"/>
                  </a:cubicBezTo>
                  <a:cubicBezTo>
                    <a:pt x="4371027" y="3132829"/>
                    <a:pt x="4378507" y="3145290"/>
                    <a:pt x="4392219" y="3139060"/>
                  </a:cubicBezTo>
                  <a:cubicBezTo>
                    <a:pt x="4405931" y="3134075"/>
                    <a:pt x="4413411" y="3122861"/>
                    <a:pt x="4405931" y="3106662"/>
                  </a:cubicBezTo>
                  <a:cubicBezTo>
                    <a:pt x="4403439" y="3100432"/>
                    <a:pt x="4402191" y="3092955"/>
                    <a:pt x="4409671" y="3090463"/>
                  </a:cubicBezTo>
                  <a:cubicBezTo>
                    <a:pt x="4418397" y="3086725"/>
                    <a:pt x="4422137" y="3094201"/>
                    <a:pt x="4425877" y="3099185"/>
                  </a:cubicBezTo>
                  <a:cubicBezTo>
                    <a:pt x="4432111" y="3111646"/>
                    <a:pt x="4440837" y="3124107"/>
                    <a:pt x="4455795" y="3119122"/>
                  </a:cubicBezTo>
                  <a:cubicBezTo>
                    <a:pt x="4472001" y="3115384"/>
                    <a:pt x="4479481" y="3097939"/>
                    <a:pt x="4484467" y="3085479"/>
                  </a:cubicBezTo>
                  <a:cubicBezTo>
                    <a:pt x="4490701" y="3070526"/>
                    <a:pt x="4479481" y="3059311"/>
                    <a:pt x="4462029" y="3059311"/>
                  </a:cubicBezTo>
                  <a:cubicBezTo>
                    <a:pt x="4454549" y="3059311"/>
                    <a:pt x="4447069" y="3061804"/>
                    <a:pt x="4439589" y="3060558"/>
                  </a:cubicBezTo>
                  <a:cubicBezTo>
                    <a:pt x="4430863" y="3060558"/>
                    <a:pt x="4424631" y="3055573"/>
                    <a:pt x="4424631" y="3045605"/>
                  </a:cubicBezTo>
                  <a:cubicBezTo>
                    <a:pt x="4424631" y="3035636"/>
                    <a:pt x="4433357" y="3031898"/>
                    <a:pt x="4439589" y="3033144"/>
                  </a:cubicBezTo>
                  <a:cubicBezTo>
                    <a:pt x="4473247" y="3039374"/>
                    <a:pt x="4486961" y="3014453"/>
                    <a:pt x="4499427" y="2993270"/>
                  </a:cubicBezTo>
                  <a:cubicBezTo>
                    <a:pt x="4510645" y="2975825"/>
                    <a:pt x="4521865" y="2972087"/>
                    <a:pt x="4536823" y="2983302"/>
                  </a:cubicBezTo>
                  <a:cubicBezTo>
                    <a:pt x="4559263" y="2999500"/>
                    <a:pt x="4580455" y="2999500"/>
                    <a:pt x="4604139" y="2988286"/>
                  </a:cubicBezTo>
                  <a:cubicBezTo>
                    <a:pt x="4610373" y="2985794"/>
                    <a:pt x="4616605" y="2982056"/>
                    <a:pt x="4620345" y="2984548"/>
                  </a:cubicBezTo>
                  <a:cubicBezTo>
                    <a:pt x="4642785" y="2997008"/>
                    <a:pt x="4658991" y="2990778"/>
                    <a:pt x="4668963" y="2965857"/>
                  </a:cubicBezTo>
                  <a:cubicBezTo>
                    <a:pt x="4678935" y="2937197"/>
                    <a:pt x="4678935" y="2909784"/>
                    <a:pt x="4651511" y="2892339"/>
                  </a:cubicBezTo>
                  <a:cubicBezTo>
                    <a:pt x="4626579" y="2877386"/>
                    <a:pt x="4624085" y="2847481"/>
                    <a:pt x="4601647" y="2832528"/>
                  </a:cubicBezTo>
                  <a:cubicBezTo>
                    <a:pt x="4594167" y="2827544"/>
                    <a:pt x="4601647" y="2817575"/>
                    <a:pt x="4605387" y="2811345"/>
                  </a:cubicBezTo>
                  <a:cubicBezTo>
                    <a:pt x="4609127" y="2805115"/>
                    <a:pt x="4616605" y="2805115"/>
                    <a:pt x="4622839" y="2803868"/>
                  </a:cubicBezTo>
                  <a:cubicBezTo>
                    <a:pt x="4682675" y="2786424"/>
                    <a:pt x="4682675" y="2781439"/>
                    <a:pt x="4644031" y="2729105"/>
                  </a:cubicBezTo>
                  <a:cubicBezTo>
                    <a:pt x="4630319" y="2711660"/>
                    <a:pt x="4616605" y="2690477"/>
                    <a:pt x="4636551" y="2664309"/>
                  </a:cubicBezTo>
                  <a:cubicBezTo>
                    <a:pt x="4647771" y="2650603"/>
                    <a:pt x="4646525" y="2630666"/>
                    <a:pt x="4636551" y="2618205"/>
                  </a:cubicBezTo>
                  <a:cubicBezTo>
                    <a:pt x="4610373" y="2584561"/>
                    <a:pt x="4617853" y="2555902"/>
                    <a:pt x="4641537" y="2525996"/>
                  </a:cubicBezTo>
                  <a:cubicBezTo>
                    <a:pt x="4655251" y="2527242"/>
                    <a:pt x="4660237" y="2534719"/>
                    <a:pt x="4661483" y="2548425"/>
                  </a:cubicBezTo>
                  <a:cubicBezTo>
                    <a:pt x="4662729" y="2569609"/>
                    <a:pt x="4681429" y="2582069"/>
                    <a:pt x="4692649" y="2598268"/>
                  </a:cubicBezTo>
                  <a:cubicBezTo>
                    <a:pt x="4700127" y="2609483"/>
                    <a:pt x="4711347" y="2605744"/>
                    <a:pt x="4723813" y="2598268"/>
                  </a:cubicBezTo>
                  <a:cubicBezTo>
                    <a:pt x="4745005" y="2583315"/>
                    <a:pt x="4768691" y="2567116"/>
                    <a:pt x="4794869" y="2593284"/>
                  </a:cubicBezTo>
                  <a:cubicBezTo>
                    <a:pt x="4804841" y="2603252"/>
                    <a:pt x="4813567" y="2593284"/>
                    <a:pt x="4819801" y="2588299"/>
                  </a:cubicBezTo>
                  <a:cubicBezTo>
                    <a:pt x="4829773" y="2580823"/>
                    <a:pt x="4838499" y="2572101"/>
                    <a:pt x="4850965" y="2572101"/>
                  </a:cubicBezTo>
                  <a:cubicBezTo>
                    <a:pt x="4859691" y="2570855"/>
                    <a:pt x="4868417" y="2563378"/>
                    <a:pt x="4875897" y="2573347"/>
                  </a:cubicBezTo>
                  <a:cubicBezTo>
                    <a:pt x="4882129" y="2582069"/>
                    <a:pt x="4877143" y="2589546"/>
                    <a:pt x="4870911" y="2598268"/>
                  </a:cubicBezTo>
                  <a:cubicBezTo>
                    <a:pt x="4863431" y="2606990"/>
                    <a:pt x="4857199" y="2620697"/>
                    <a:pt x="4870911" y="2629420"/>
                  </a:cubicBezTo>
                  <a:cubicBezTo>
                    <a:pt x="4897089" y="2645618"/>
                    <a:pt x="4889609" y="2668048"/>
                    <a:pt x="4878391" y="2685492"/>
                  </a:cubicBezTo>
                  <a:cubicBezTo>
                    <a:pt x="4857199" y="2714152"/>
                    <a:pt x="4872157" y="2750288"/>
                    <a:pt x="4855951" y="2780193"/>
                  </a:cubicBezTo>
                  <a:cubicBezTo>
                    <a:pt x="4848471" y="2792654"/>
                    <a:pt x="4873403" y="2806361"/>
                    <a:pt x="4875897" y="2826298"/>
                  </a:cubicBezTo>
                  <a:cubicBezTo>
                    <a:pt x="4877143" y="2849973"/>
                    <a:pt x="4884623" y="2869910"/>
                    <a:pt x="4907061" y="2888601"/>
                  </a:cubicBezTo>
                  <a:cubicBezTo>
                    <a:pt x="4925761" y="2904800"/>
                    <a:pt x="4931993" y="2939689"/>
                    <a:pt x="4949445" y="2963365"/>
                  </a:cubicBezTo>
                  <a:cubicBezTo>
                    <a:pt x="4954433" y="2970841"/>
                    <a:pt x="4941967" y="2993270"/>
                    <a:pt x="4935733" y="3008223"/>
                  </a:cubicBezTo>
                  <a:cubicBezTo>
                    <a:pt x="4928253" y="3025668"/>
                    <a:pt x="4919527" y="3043113"/>
                    <a:pt x="4909555" y="3060558"/>
                  </a:cubicBezTo>
                  <a:cubicBezTo>
                    <a:pt x="4894595" y="3086725"/>
                    <a:pt x="4894595" y="3111646"/>
                    <a:pt x="4914541" y="3134075"/>
                  </a:cubicBezTo>
                  <a:cubicBezTo>
                    <a:pt x="4919527" y="3139060"/>
                    <a:pt x="4925761" y="3142798"/>
                    <a:pt x="4922021" y="3150274"/>
                  </a:cubicBezTo>
                  <a:cubicBezTo>
                    <a:pt x="4917035" y="3156504"/>
                    <a:pt x="4909555" y="3155258"/>
                    <a:pt x="4903321" y="3152766"/>
                  </a:cubicBezTo>
                  <a:cubicBezTo>
                    <a:pt x="4893349" y="3149028"/>
                    <a:pt x="4882129" y="3142798"/>
                    <a:pt x="4875897" y="3154012"/>
                  </a:cubicBezTo>
                  <a:cubicBezTo>
                    <a:pt x="4868417" y="3165227"/>
                    <a:pt x="4882129" y="3172703"/>
                    <a:pt x="4889609" y="3180180"/>
                  </a:cubicBezTo>
                  <a:cubicBezTo>
                    <a:pt x="4892103" y="3183918"/>
                    <a:pt x="4897089" y="3187656"/>
                    <a:pt x="4899583" y="3192640"/>
                  </a:cubicBezTo>
                  <a:cubicBezTo>
                    <a:pt x="4908309" y="3205101"/>
                    <a:pt x="4938227" y="3216315"/>
                    <a:pt x="4919527" y="3232514"/>
                  </a:cubicBezTo>
                  <a:cubicBezTo>
                    <a:pt x="4904569" y="3246221"/>
                    <a:pt x="4880883" y="3264912"/>
                    <a:pt x="4853459" y="3244975"/>
                  </a:cubicBezTo>
                  <a:cubicBezTo>
                    <a:pt x="4833513" y="3231268"/>
                    <a:pt x="4811075" y="3226284"/>
                    <a:pt x="4789883" y="3241237"/>
                  </a:cubicBezTo>
                  <a:cubicBezTo>
                    <a:pt x="4764951" y="3258682"/>
                    <a:pt x="4764951" y="3286095"/>
                    <a:pt x="4768691" y="3313508"/>
                  </a:cubicBezTo>
                  <a:cubicBezTo>
                    <a:pt x="4769937" y="3320985"/>
                    <a:pt x="4772429" y="3329707"/>
                    <a:pt x="4781157" y="3332199"/>
                  </a:cubicBezTo>
                  <a:cubicBezTo>
                    <a:pt x="4812321" y="3339676"/>
                    <a:pt x="4829773" y="3372073"/>
                    <a:pt x="4864677" y="3372073"/>
                  </a:cubicBezTo>
                  <a:cubicBezTo>
                    <a:pt x="4875897" y="3372073"/>
                    <a:pt x="4880883" y="3379550"/>
                    <a:pt x="4883377" y="3388272"/>
                  </a:cubicBezTo>
                  <a:cubicBezTo>
                    <a:pt x="4893349" y="3418178"/>
                    <a:pt x="4899583" y="3448083"/>
                    <a:pt x="4884623" y="3476743"/>
                  </a:cubicBezTo>
                  <a:cubicBezTo>
                    <a:pt x="4878391" y="3489203"/>
                    <a:pt x="4875897" y="3501664"/>
                    <a:pt x="4885869" y="3510386"/>
                  </a:cubicBezTo>
                  <a:cubicBezTo>
                    <a:pt x="4907061" y="3526585"/>
                    <a:pt x="4899583" y="3549014"/>
                    <a:pt x="4897089" y="3567705"/>
                  </a:cubicBezTo>
                  <a:cubicBezTo>
                    <a:pt x="4890857" y="3597611"/>
                    <a:pt x="4880883" y="3627516"/>
                    <a:pt x="4872157" y="3656176"/>
                  </a:cubicBezTo>
                  <a:cubicBezTo>
                    <a:pt x="4858445" y="3697296"/>
                    <a:pt x="4818553" y="3698542"/>
                    <a:pt x="4786143" y="3707264"/>
                  </a:cubicBezTo>
                  <a:cubicBezTo>
                    <a:pt x="4754977" y="3717233"/>
                    <a:pt x="4723813" y="3718479"/>
                    <a:pt x="4695141" y="3737170"/>
                  </a:cubicBezTo>
                  <a:cubicBezTo>
                    <a:pt x="4661483" y="3760845"/>
                    <a:pt x="4637797" y="3754615"/>
                    <a:pt x="4611619" y="3723463"/>
                  </a:cubicBezTo>
                  <a:cubicBezTo>
                    <a:pt x="4602893" y="3713495"/>
                    <a:pt x="4597907" y="3712249"/>
                    <a:pt x="4585441" y="3722217"/>
                  </a:cubicBezTo>
                  <a:cubicBezTo>
                    <a:pt x="4555523" y="3745892"/>
                    <a:pt x="4519371" y="3757107"/>
                    <a:pt x="4480727" y="3759599"/>
                  </a:cubicBezTo>
                  <a:cubicBezTo>
                    <a:pt x="4474495" y="3759599"/>
                    <a:pt x="4468261" y="3757107"/>
                    <a:pt x="4464521" y="3755861"/>
                  </a:cubicBezTo>
                  <a:cubicBezTo>
                    <a:pt x="4439589" y="3740908"/>
                    <a:pt x="4414657" y="3739662"/>
                    <a:pt x="4388479" y="3753369"/>
                  </a:cubicBezTo>
                  <a:cubicBezTo>
                    <a:pt x="4377261" y="3759599"/>
                    <a:pt x="4368533" y="3749631"/>
                    <a:pt x="4356069" y="3749631"/>
                  </a:cubicBezTo>
                  <a:cubicBezTo>
                    <a:pt x="4342355" y="3739662"/>
                    <a:pt x="4329889" y="3733432"/>
                    <a:pt x="4309945" y="3744646"/>
                  </a:cubicBezTo>
                  <a:cubicBezTo>
                    <a:pt x="4291245" y="3755861"/>
                    <a:pt x="4255095" y="3732186"/>
                    <a:pt x="4248861" y="3701034"/>
                  </a:cubicBezTo>
                  <a:cubicBezTo>
                    <a:pt x="4241381" y="3672375"/>
                    <a:pt x="4222683" y="3657422"/>
                    <a:pt x="4200243" y="3642469"/>
                  </a:cubicBezTo>
                  <a:cubicBezTo>
                    <a:pt x="4179051" y="3627516"/>
                    <a:pt x="4166585" y="3634993"/>
                    <a:pt x="4166585" y="3658668"/>
                  </a:cubicBezTo>
                  <a:cubicBezTo>
                    <a:pt x="4166585" y="3697296"/>
                    <a:pt x="4146641" y="3703526"/>
                    <a:pt x="4111735" y="3712249"/>
                  </a:cubicBezTo>
                  <a:cubicBezTo>
                    <a:pt x="4050653" y="3727201"/>
                    <a:pt x="4007023" y="3707264"/>
                    <a:pt x="3967131" y="3666144"/>
                  </a:cubicBezTo>
                  <a:cubicBezTo>
                    <a:pt x="3952173" y="3651192"/>
                    <a:pt x="3934719" y="3641223"/>
                    <a:pt x="3913527" y="3643715"/>
                  </a:cubicBezTo>
                  <a:lnTo>
                    <a:pt x="3911191" y="3640554"/>
                  </a:lnTo>
                  <a:lnTo>
                    <a:pt x="3864393" y="3641834"/>
                  </a:lnTo>
                  <a:cubicBezTo>
                    <a:pt x="3845723" y="3644016"/>
                    <a:pt x="3827363" y="3647755"/>
                    <a:pt x="3809317" y="3652740"/>
                  </a:cubicBezTo>
                  <a:cubicBezTo>
                    <a:pt x="3800603" y="3655233"/>
                    <a:pt x="3790647" y="3650247"/>
                    <a:pt x="3785667" y="3644015"/>
                  </a:cubicBezTo>
                  <a:cubicBezTo>
                    <a:pt x="3766997" y="3620334"/>
                    <a:pt x="3745839" y="3624073"/>
                    <a:pt x="3723435" y="3634044"/>
                  </a:cubicBezTo>
                  <a:cubicBezTo>
                    <a:pt x="3698541" y="3646508"/>
                    <a:pt x="3676137" y="3644015"/>
                    <a:pt x="3652489" y="3630305"/>
                  </a:cubicBezTo>
                  <a:cubicBezTo>
                    <a:pt x="3630085" y="3617841"/>
                    <a:pt x="3602701" y="3617841"/>
                    <a:pt x="3580297" y="3606623"/>
                  </a:cubicBezTo>
                  <a:cubicBezTo>
                    <a:pt x="3564117" y="3599145"/>
                    <a:pt x="3552915" y="3610362"/>
                    <a:pt x="3549181" y="3626566"/>
                  </a:cubicBezTo>
                  <a:cubicBezTo>
                    <a:pt x="3542957" y="3644015"/>
                    <a:pt x="3542957" y="3662711"/>
                    <a:pt x="3550425" y="3681407"/>
                  </a:cubicBezTo>
                  <a:cubicBezTo>
                    <a:pt x="3556649" y="3698856"/>
                    <a:pt x="3549181" y="3708827"/>
                    <a:pt x="3533001" y="3712567"/>
                  </a:cubicBezTo>
                  <a:cubicBezTo>
                    <a:pt x="3509351" y="3720045"/>
                    <a:pt x="3484459" y="3723784"/>
                    <a:pt x="3462055" y="3711320"/>
                  </a:cubicBezTo>
                  <a:cubicBezTo>
                    <a:pt x="3444629" y="3701349"/>
                    <a:pt x="3430937" y="3703842"/>
                    <a:pt x="3419735" y="3721291"/>
                  </a:cubicBezTo>
                  <a:cubicBezTo>
                    <a:pt x="3403555" y="3742480"/>
                    <a:pt x="3389863" y="3739987"/>
                    <a:pt x="3371193" y="3721291"/>
                  </a:cubicBezTo>
                  <a:cubicBezTo>
                    <a:pt x="3342567" y="3692624"/>
                    <a:pt x="3301493" y="3681407"/>
                    <a:pt x="3266641" y="3660218"/>
                  </a:cubicBezTo>
                  <a:cubicBezTo>
                    <a:pt x="3250461" y="3649001"/>
                    <a:pt x="3235525" y="3672682"/>
                    <a:pt x="3219345" y="3680160"/>
                  </a:cubicBezTo>
                  <a:cubicBezTo>
                    <a:pt x="3208143" y="3685146"/>
                    <a:pt x="3216855" y="3697610"/>
                    <a:pt x="3220589" y="3707581"/>
                  </a:cubicBezTo>
                  <a:cubicBezTo>
                    <a:pt x="3220589" y="3708827"/>
                    <a:pt x="3223079" y="3710074"/>
                    <a:pt x="3223079" y="3712567"/>
                  </a:cubicBezTo>
                  <a:cubicBezTo>
                    <a:pt x="3220589" y="3759930"/>
                    <a:pt x="3257929" y="3769901"/>
                    <a:pt x="3290291" y="3786104"/>
                  </a:cubicBezTo>
                  <a:cubicBezTo>
                    <a:pt x="3297759" y="3791089"/>
                    <a:pt x="3306471" y="3793582"/>
                    <a:pt x="3313939" y="3798568"/>
                  </a:cubicBezTo>
                  <a:cubicBezTo>
                    <a:pt x="3332609" y="3812278"/>
                    <a:pt x="3330119" y="3827235"/>
                    <a:pt x="3310205" y="3838452"/>
                  </a:cubicBezTo>
                  <a:cubicBezTo>
                    <a:pt x="3274109" y="3858395"/>
                    <a:pt x="3251705" y="3853409"/>
                    <a:pt x="3223079" y="3821003"/>
                  </a:cubicBezTo>
                  <a:cubicBezTo>
                    <a:pt x="3218099" y="3814771"/>
                    <a:pt x="3213121" y="3808539"/>
                    <a:pt x="3206897" y="3811032"/>
                  </a:cubicBezTo>
                  <a:cubicBezTo>
                    <a:pt x="3178271" y="3817264"/>
                    <a:pt x="3150887" y="3806046"/>
                    <a:pt x="3122261" y="3803553"/>
                  </a:cubicBezTo>
                  <a:cubicBezTo>
                    <a:pt x="3107325" y="3802307"/>
                    <a:pt x="3099857" y="3808539"/>
                    <a:pt x="3094877" y="3822249"/>
                  </a:cubicBezTo>
                  <a:cubicBezTo>
                    <a:pt x="3087409" y="3844684"/>
                    <a:pt x="3072473" y="3853409"/>
                    <a:pt x="3050069" y="3852163"/>
                  </a:cubicBezTo>
                  <a:cubicBezTo>
                    <a:pt x="3036379" y="3850916"/>
                    <a:pt x="3027665" y="3855902"/>
                    <a:pt x="3018953" y="3865873"/>
                  </a:cubicBezTo>
                  <a:cubicBezTo>
                    <a:pt x="2985347" y="3903265"/>
                    <a:pt x="2956719" y="3909497"/>
                    <a:pt x="2911911" y="3887062"/>
                  </a:cubicBezTo>
                  <a:cubicBezTo>
                    <a:pt x="2904443" y="3883322"/>
                    <a:pt x="2899465" y="3875844"/>
                    <a:pt x="2890753" y="3875844"/>
                  </a:cubicBezTo>
                  <a:cubicBezTo>
                    <a:pt x="2879551" y="3893294"/>
                    <a:pt x="2880795" y="3925700"/>
                    <a:pt x="2850923" y="3919468"/>
                  </a:cubicBezTo>
                  <a:cubicBezTo>
                    <a:pt x="2822295" y="3911989"/>
                    <a:pt x="2828519" y="3887062"/>
                    <a:pt x="2835987" y="3865873"/>
                  </a:cubicBezTo>
                  <a:cubicBezTo>
                    <a:pt x="2828519" y="3859641"/>
                    <a:pt x="2822295" y="3865873"/>
                    <a:pt x="2816073" y="3865873"/>
                  </a:cubicBezTo>
                  <a:cubicBezTo>
                    <a:pt x="2763797" y="3872105"/>
                    <a:pt x="2763797" y="3872105"/>
                    <a:pt x="2756329" y="3824742"/>
                  </a:cubicBezTo>
                  <a:cubicBezTo>
                    <a:pt x="2745127" y="3822249"/>
                    <a:pt x="2742637" y="3832220"/>
                    <a:pt x="2736413" y="3838452"/>
                  </a:cubicBezTo>
                  <a:cubicBezTo>
                    <a:pt x="2730191" y="3844684"/>
                    <a:pt x="2722723" y="3855902"/>
                    <a:pt x="2716499" y="3853409"/>
                  </a:cubicBezTo>
                  <a:cubicBezTo>
                    <a:pt x="2689117" y="3843438"/>
                    <a:pt x="2660489" y="3857148"/>
                    <a:pt x="2635595" y="3852163"/>
                  </a:cubicBezTo>
                  <a:cubicBezTo>
                    <a:pt x="2599501" y="3845931"/>
                    <a:pt x="2582075" y="3794829"/>
                    <a:pt x="2599501" y="3759930"/>
                  </a:cubicBezTo>
                  <a:cubicBezTo>
                    <a:pt x="2613191" y="3733755"/>
                    <a:pt x="2601989" y="3700103"/>
                    <a:pt x="2575851" y="3686392"/>
                  </a:cubicBezTo>
                  <a:cubicBezTo>
                    <a:pt x="2563405" y="3680160"/>
                    <a:pt x="2562161" y="3688885"/>
                    <a:pt x="2558427" y="3697610"/>
                  </a:cubicBezTo>
                  <a:cubicBezTo>
                    <a:pt x="2544735" y="3726277"/>
                    <a:pt x="2539757" y="3728770"/>
                    <a:pt x="2516107" y="3708827"/>
                  </a:cubicBezTo>
                  <a:cubicBezTo>
                    <a:pt x="2499927" y="3695117"/>
                    <a:pt x="2478767" y="3690132"/>
                    <a:pt x="2468811" y="3668943"/>
                  </a:cubicBezTo>
                  <a:cubicBezTo>
                    <a:pt x="2458853" y="3645261"/>
                    <a:pt x="2462587" y="3634044"/>
                    <a:pt x="2486235" y="3626566"/>
                  </a:cubicBezTo>
                  <a:cubicBezTo>
                    <a:pt x="2523575" y="3612855"/>
                    <a:pt x="2524821" y="3609116"/>
                    <a:pt x="2494949" y="3581695"/>
                  </a:cubicBezTo>
                  <a:cubicBezTo>
                    <a:pt x="2481257" y="3566739"/>
                    <a:pt x="2468811" y="3554275"/>
                    <a:pt x="2447651" y="3558014"/>
                  </a:cubicBezTo>
                  <a:cubicBezTo>
                    <a:pt x="2435205" y="3560507"/>
                    <a:pt x="2428981" y="3551782"/>
                    <a:pt x="2426491" y="3541811"/>
                  </a:cubicBezTo>
                  <a:cubicBezTo>
                    <a:pt x="2417779" y="3505666"/>
                    <a:pt x="2401599" y="3472013"/>
                    <a:pt x="2396619" y="3433375"/>
                  </a:cubicBezTo>
                  <a:cubicBezTo>
                    <a:pt x="2391641" y="3395983"/>
                    <a:pt x="2363013" y="3363577"/>
                    <a:pt x="2348077" y="3327431"/>
                  </a:cubicBezTo>
                  <a:cubicBezTo>
                    <a:pt x="2346833" y="3322446"/>
                    <a:pt x="2343099" y="3319953"/>
                    <a:pt x="2338121" y="3319953"/>
                  </a:cubicBezTo>
                  <a:cubicBezTo>
                    <a:pt x="2283355" y="3322446"/>
                    <a:pt x="2264685" y="3272590"/>
                    <a:pt x="2241035" y="3240184"/>
                  </a:cubicBezTo>
                  <a:cubicBezTo>
                    <a:pt x="2221121" y="3214010"/>
                    <a:pt x="2198717" y="3189082"/>
                    <a:pt x="2178803" y="3161661"/>
                  </a:cubicBezTo>
                  <a:cubicBezTo>
                    <a:pt x="2156399" y="3129255"/>
                    <a:pt x="2147685" y="3093110"/>
                    <a:pt x="2135239" y="3056964"/>
                  </a:cubicBezTo>
                  <a:cubicBezTo>
                    <a:pt x="2131505" y="3044500"/>
                    <a:pt x="2133995" y="3029544"/>
                    <a:pt x="2127771" y="3015833"/>
                  </a:cubicBezTo>
                  <a:cubicBezTo>
                    <a:pt x="2120303" y="2998384"/>
                    <a:pt x="2122793" y="2982181"/>
                    <a:pt x="2136483" y="2967224"/>
                  </a:cubicBezTo>
                  <a:cubicBezTo>
                    <a:pt x="2145197" y="2958499"/>
                    <a:pt x="2151419" y="2948528"/>
                    <a:pt x="2155153" y="2937311"/>
                  </a:cubicBezTo>
                  <a:cubicBezTo>
                    <a:pt x="2158887" y="2927340"/>
                    <a:pt x="2157643" y="2922354"/>
                    <a:pt x="2145197" y="2919861"/>
                  </a:cubicBezTo>
                  <a:cubicBezTo>
                    <a:pt x="2105367" y="2914876"/>
                    <a:pt x="2080473" y="2881223"/>
                    <a:pt x="2086697" y="2841338"/>
                  </a:cubicBezTo>
                  <a:cubicBezTo>
                    <a:pt x="2086697" y="2831367"/>
                    <a:pt x="2090431" y="2820150"/>
                    <a:pt x="2086697" y="2812671"/>
                  </a:cubicBezTo>
                  <a:cubicBezTo>
                    <a:pt x="2048113" y="2755337"/>
                    <a:pt x="2084207" y="2690525"/>
                    <a:pt x="2066783" y="2631945"/>
                  </a:cubicBezTo>
                  <a:cubicBezTo>
                    <a:pt x="2060559" y="2612002"/>
                    <a:pt x="2077985" y="2594553"/>
                    <a:pt x="2099143" y="2588321"/>
                  </a:cubicBezTo>
                  <a:cubicBezTo>
                    <a:pt x="2121547" y="2582089"/>
                    <a:pt x="2121547" y="2603278"/>
                    <a:pt x="2129015" y="2615741"/>
                  </a:cubicBezTo>
                  <a:cubicBezTo>
                    <a:pt x="2137729" y="2630698"/>
                    <a:pt x="2141463" y="2646901"/>
                    <a:pt x="2137729" y="2665597"/>
                  </a:cubicBezTo>
                  <a:cubicBezTo>
                    <a:pt x="2133995" y="2693018"/>
                    <a:pt x="2151419" y="2712960"/>
                    <a:pt x="2172579" y="2727917"/>
                  </a:cubicBezTo>
                  <a:cubicBezTo>
                    <a:pt x="2182537" y="2736642"/>
                    <a:pt x="2194983" y="2736642"/>
                    <a:pt x="2201207" y="2721685"/>
                  </a:cubicBezTo>
                  <a:cubicBezTo>
                    <a:pt x="2209919" y="2701743"/>
                    <a:pt x="2222365" y="2706728"/>
                    <a:pt x="2236057" y="2712960"/>
                  </a:cubicBezTo>
                  <a:cubicBezTo>
                    <a:pt x="2243525" y="2715453"/>
                    <a:pt x="2248503" y="2721685"/>
                    <a:pt x="2257217" y="2720438"/>
                  </a:cubicBezTo>
                  <a:cubicBezTo>
                    <a:pt x="2278375" y="2715453"/>
                    <a:pt x="2309493" y="2720438"/>
                    <a:pt x="2314471" y="2698003"/>
                  </a:cubicBezTo>
                  <a:cubicBezTo>
                    <a:pt x="2319451" y="2683047"/>
                    <a:pt x="2285843" y="2680554"/>
                    <a:pt x="2272153" y="2669336"/>
                  </a:cubicBezTo>
                  <a:cubicBezTo>
                    <a:pt x="2269663" y="2665597"/>
                    <a:pt x="2264685" y="2665597"/>
                    <a:pt x="2260951" y="2664351"/>
                  </a:cubicBezTo>
                  <a:cubicBezTo>
                    <a:pt x="2248503" y="2660612"/>
                    <a:pt x="2234813" y="2658119"/>
                    <a:pt x="2232323" y="2644408"/>
                  </a:cubicBezTo>
                  <a:cubicBezTo>
                    <a:pt x="2229833" y="2631945"/>
                    <a:pt x="2244769" y="2628205"/>
                    <a:pt x="2253483" y="2621973"/>
                  </a:cubicBezTo>
                  <a:cubicBezTo>
                    <a:pt x="2287089" y="2593306"/>
                    <a:pt x="2288333" y="2577103"/>
                    <a:pt x="2257217" y="2548436"/>
                  </a:cubicBezTo>
                  <a:cubicBezTo>
                    <a:pt x="2244769" y="2538465"/>
                    <a:pt x="2238547" y="2529740"/>
                    <a:pt x="2244769" y="2516030"/>
                  </a:cubicBezTo>
                  <a:cubicBezTo>
                    <a:pt x="2249749" y="2506059"/>
                    <a:pt x="2248503" y="2497334"/>
                    <a:pt x="2239791" y="2492349"/>
                  </a:cubicBezTo>
                  <a:cubicBezTo>
                    <a:pt x="2212409" y="2477392"/>
                    <a:pt x="2226099" y="2464928"/>
                    <a:pt x="2239791" y="2448725"/>
                  </a:cubicBezTo>
                  <a:cubicBezTo>
                    <a:pt x="2270907" y="2411333"/>
                    <a:pt x="2304513" y="2373941"/>
                    <a:pt x="2328163" y="2329071"/>
                  </a:cubicBezTo>
                  <a:cubicBezTo>
                    <a:pt x="2330653" y="2322839"/>
                    <a:pt x="2331897" y="2320347"/>
                    <a:pt x="2339365" y="2320347"/>
                  </a:cubicBezTo>
                  <a:cubicBezTo>
                    <a:pt x="2376705" y="2325332"/>
                    <a:pt x="2364259" y="2304143"/>
                    <a:pt x="2355545" y="2287940"/>
                  </a:cubicBezTo>
                  <a:cubicBezTo>
                    <a:pt x="2348077" y="2272984"/>
                    <a:pt x="2343099" y="2258027"/>
                    <a:pt x="2339365" y="2241824"/>
                  </a:cubicBezTo>
                  <a:cubicBezTo>
                    <a:pt x="2331897" y="2190722"/>
                    <a:pt x="2274641" y="2172026"/>
                    <a:pt x="2227345" y="2201939"/>
                  </a:cubicBezTo>
                  <a:cubicBezTo>
                    <a:pt x="2188759" y="2226867"/>
                    <a:pt x="2153909" y="2258027"/>
                    <a:pt x="2110345" y="2277969"/>
                  </a:cubicBezTo>
                  <a:cubicBezTo>
                    <a:pt x="2074251" y="2285448"/>
                    <a:pt x="2063049" y="2256781"/>
                    <a:pt x="2049357" y="2234345"/>
                  </a:cubicBezTo>
                  <a:cubicBezTo>
                    <a:pt x="2035665" y="2213157"/>
                    <a:pt x="2048113" y="2198200"/>
                    <a:pt x="2063049" y="2181997"/>
                  </a:cubicBezTo>
                  <a:cubicBezTo>
                    <a:pt x="2076739" y="2168287"/>
                    <a:pt x="2079229" y="2150837"/>
                    <a:pt x="2070517" y="2130895"/>
                  </a:cubicBezTo>
                  <a:cubicBezTo>
                    <a:pt x="2058069" y="2103474"/>
                    <a:pt x="2036911" y="2079793"/>
                    <a:pt x="2048113" y="2044894"/>
                  </a:cubicBezTo>
                  <a:cubicBezTo>
                    <a:pt x="2050601" y="2033676"/>
                    <a:pt x="2036911" y="2022459"/>
                    <a:pt x="2026953" y="2012488"/>
                  </a:cubicBezTo>
                  <a:cubicBezTo>
                    <a:pt x="2023219" y="2008748"/>
                    <a:pt x="2015751" y="2003763"/>
                    <a:pt x="2023219" y="1996285"/>
                  </a:cubicBezTo>
                  <a:cubicBezTo>
                    <a:pt x="2028197" y="1991299"/>
                    <a:pt x="2033177" y="1995038"/>
                    <a:pt x="2038155" y="1997531"/>
                  </a:cubicBezTo>
                  <a:cubicBezTo>
                    <a:pt x="2065537" y="2008748"/>
                    <a:pt x="2071761" y="2005009"/>
                    <a:pt x="2068027" y="1977589"/>
                  </a:cubicBezTo>
                  <a:cubicBezTo>
                    <a:pt x="2064293" y="1945182"/>
                    <a:pt x="2089187" y="1926487"/>
                    <a:pt x="2101633" y="1901559"/>
                  </a:cubicBezTo>
                  <a:cubicBezTo>
                    <a:pt x="2117813" y="1867906"/>
                    <a:pt x="2125281" y="1835500"/>
                    <a:pt x="2126527" y="1796862"/>
                  </a:cubicBezTo>
                  <a:cubicBezTo>
                    <a:pt x="2126527" y="1755731"/>
                    <a:pt x="2107857" y="1717093"/>
                    <a:pt x="2121547" y="1674715"/>
                  </a:cubicBezTo>
                  <a:cubicBezTo>
                    <a:pt x="2126527" y="1657266"/>
                    <a:pt x="2131505" y="1643555"/>
                    <a:pt x="2142707" y="1633584"/>
                  </a:cubicBezTo>
                  <a:cubicBezTo>
                    <a:pt x="2160133" y="1618628"/>
                    <a:pt x="2176313" y="1604917"/>
                    <a:pt x="2178803" y="1578743"/>
                  </a:cubicBezTo>
                  <a:cubicBezTo>
                    <a:pt x="2180047" y="1556308"/>
                    <a:pt x="2203695" y="1562540"/>
                    <a:pt x="2218631" y="1566279"/>
                  </a:cubicBezTo>
                  <a:cubicBezTo>
                    <a:pt x="2237301" y="1572511"/>
                    <a:pt x="2246015" y="1566279"/>
                    <a:pt x="2259705" y="1552569"/>
                  </a:cubicBezTo>
                  <a:cubicBezTo>
                    <a:pt x="2283355" y="1528887"/>
                    <a:pt x="2305759" y="1500220"/>
                    <a:pt x="2343099" y="1492742"/>
                  </a:cubicBezTo>
                  <a:cubicBezTo>
                    <a:pt x="2359279" y="1490249"/>
                    <a:pt x="2371727" y="1484017"/>
                    <a:pt x="2364259" y="1461582"/>
                  </a:cubicBezTo>
                  <a:cubicBezTo>
                    <a:pt x="2356791" y="1440393"/>
                    <a:pt x="2375461" y="1430422"/>
                    <a:pt x="2390397" y="1427930"/>
                  </a:cubicBezTo>
                  <a:close/>
                  <a:moveTo>
                    <a:pt x="1185889" y="1426677"/>
                  </a:moveTo>
                  <a:cubicBezTo>
                    <a:pt x="1196301" y="1426677"/>
                    <a:pt x="1199879" y="1431203"/>
                    <a:pt x="1200693" y="1437668"/>
                  </a:cubicBezTo>
                  <a:cubicBezTo>
                    <a:pt x="1201507" y="1444132"/>
                    <a:pt x="1199555" y="1452537"/>
                    <a:pt x="1198903" y="1460295"/>
                  </a:cubicBezTo>
                  <a:cubicBezTo>
                    <a:pt x="1198903" y="1471931"/>
                    <a:pt x="1206713" y="1491326"/>
                    <a:pt x="1183287" y="1490033"/>
                  </a:cubicBezTo>
                  <a:cubicBezTo>
                    <a:pt x="1167669" y="1490033"/>
                    <a:pt x="1158559" y="1477103"/>
                    <a:pt x="1161161" y="1461588"/>
                  </a:cubicBezTo>
                  <a:cubicBezTo>
                    <a:pt x="1163765" y="1446072"/>
                    <a:pt x="1170271" y="1426677"/>
                    <a:pt x="1185889" y="1426677"/>
                  </a:cubicBezTo>
                  <a:close/>
                  <a:moveTo>
                    <a:pt x="5581785" y="1344256"/>
                  </a:moveTo>
                  <a:cubicBezTo>
                    <a:pt x="5613143" y="1373676"/>
                    <a:pt x="5641993" y="1405547"/>
                    <a:pt x="5663317" y="1442322"/>
                  </a:cubicBezTo>
                  <a:lnTo>
                    <a:pt x="5658661" y="1445966"/>
                  </a:lnTo>
                  <a:lnTo>
                    <a:pt x="5665859" y="1446906"/>
                  </a:lnTo>
                  <a:lnTo>
                    <a:pt x="5675577" y="1454206"/>
                  </a:lnTo>
                  <a:lnTo>
                    <a:pt x="5675545" y="1454156"/>
                  </a:lnTo>
                  <a:cubicBezTo>
                    <a:pt x="5723841" y="1484969"/>
                    <a:pt x="5762229" y="1521945"/>
                    <a:pt x="5760991" y="1584805"/>
                  </a:cubicBezTo>
                  <a:lnTo>
                    <a:pt x="5759863" y="1583079"/>
                  </a:lnTo>
                  <a:lnTo>
                    <a:pt x="5761621" y="1586407"/>
                  </a:lnTo>
                  <a:cubicBezTo>
                    <a:pt x="5800173" y="1648685"/>
                    <a:pt x="5836239" y="1710962"/>
                    <a:pt x="5874793" y="1771994"/>
                  </a:cubicBezTo>
                  <a:cubicBezTo>
                    <a:pt x="5888473" y="1794414"/>
                    <a:pt x="5904641" y="1816834"/>
                    <a:pt x="5919563" y="1836763"/>
                  </a:cubicBezTo>
                  <a:cubicBezTo>
                    <a:pt x="5978015" y="1909005"/>
                    <a:pt x="6004133" y="1998684"/>
                    <a:pt x="6038955" y="2082136"/>
                  </a:cubicBezTo>
                  <a:cubicBezTo>
                    <a:pt x="6083727" y="2191745"/>
                    <a:pt x="6130985" y="2301353"/>
                    <a:pt x="6169539" y="2413453"/>
                  </a:cubicBezTo>
                  <a:cubicBezTo>
                    <a:pt x="6195655" y="2490677"/>
                    <a:pt x="6226747" y="2567901"/>
                    <a:pt x="6239183" y="2650107"/>
                  </a:cubicBezTo>
                  <a:cubicBezTo>
                    <a:pt x="6242913" y="2677510"/>
                    <a:pt x="6237939" y="2703666"/>
                    <a:pt x="6232965" y="2731068"/>
                  </a:cubicBezTo>
                  <a:cubicBezTo>
                    <a:pt x="6230477" y="2747260"/>
                    <a:pt x="6231721" y="2760961"/>
                    <a:pt x="6245401" y="2773417"/>
                  </a:cubicBezTo>
                  <a:cubicBezTo>
                    <a:pt x="6261569" y="2784627"/>
                    <a:pt x="6267787" y="2803310"/>
                    <a:pt x="6264055" y="2823239"/>
                  </a:cubicBezTo>
                  <a:cubicBezTo>
                    <a:pt x="6246645" y="2960250"/>
                    <a:pt x="6252863" y="3100997"/>
                    <a:pt x="6224259" y="3238007"/>
                  </a:cubicBezTo>
                  <a:cubicBezTo>
                    <a:pt x="6210579" y="3254200"/>
                    <a:pt x="6219285" y="3274128"/>
                    <a:pt x="6218041" y="3291566"/>
                  </a:cubicBezTo>
                  <a:cubicBezTo>
                    <a:pt x="6215553" y="3317723"/>
                    <a:pt x="6205605" y="3330178"/>
                    <a:pt x="6179487" y="3321459"/>
                  </a:cubicBezTo>
                  <a:cubicBezTo>
                    <a:pt x="6168295" y="3317723"/>
                    <a:pt x="6159589" y="3317723"/>
                    <a:pt x="6153371" y="3326442"/>
                  </a:cubicBezTo>
                  <a:cubicBezTo>
                    <a:pt x="6132229" y="3355089"/>
                    <a:pt x="6103625" y="3382491"/>
                    <a:pt x="6106111" y="3422349"/>
                  </a:cubicBezTo>
                  <a:cubicBezTo>
                    <a:pt x="6109843" y="3472171"/>
                    <a:pt x="6078751" y="3512029"/>
                    <a:pt x="6072533" y="3559360"/>
                  </a:cubicBezTo>
                  <a:cubicBezTo>
                    <a:pt x="6068803" y="3581779"/>
                    <a:pt x="6047661" y="3590498"/>
                    <a:pt x="6022787" y="3588007"/>
                  </a:cubicBezTo>
                  <a:cubicBezTo>
                    <a:pt x="6000401" y="3586762"/>
                    <a:pt x="5991695" y="3573061"/>
                    <a:pt x="5987965" y="3554377"/>
                  </a:cubicBezTo>
                  <a:cubicBezTo>
                    <a:pt x="5978015" y="3510783"/>
                    <a:pt x="5951899" y="3474662"/>
                    <a:pt x="5943193" y="3429822"/>
                  </a:cubicBezTo>
                  <a:cubicBezTo>
                    <a:pt x="5938219" y="3401175"/>
                    <a:pt x="5904641" y="3386228"/>
                    <a:pt x="5878523" y="3372527"/>
                  </a:cubicBezTo>
                  <a:cubicBezTo>
                    <a:pt x="5830021" y="3348861"/>
                    <a:pt x="5796443" y="3315232"/>
                    <a:pt x="5795199" y="3257936"/>
                  </a:cubicBezTo>
                  <a:cubicBezTo>
                    <a:pt x="5795199" y="3254200"/>
                    <a:pt x="5793955" y="3247972"/>
                    <a:pt x="5790225" y="3245481"/>
                  </a:cubicBezTo>
                  <a:cubicBezTo>
                    <a:pt x="5760377" y="3218079"/>
                    <a:pt x="5754159" y="3178221"/>
                    <a:pt x="5737991" y="3143346"/>
                  </a:cubicBezTo>
                  <a:cubicBezTo>
                    <a:pt x="5696951" y="3054911"/>
                    <a:pt x="5711873" y="2970214"/>
                    <a:pt x="5741721" y="2885517"/>
                  </a:cubicBezTo>
                  <a:cubicBezTo>
                    <a:pt x="5747939" y="2865588"/>
                    <a:pt x="5751671" y="2846904"/>
                    <a:pt x="5747939" y="2826976"/>
                  </a:cubicBezTo>
                  <a:cubicBezTo>
                    <a:pt x="5736747" y="2762207"/>
                    <a:pt x="5720579" y="2697438"/>
                    <a:pt x="5696951" y="2635161"/>
                  </a:cubicBezTo>
                  <a:cubicBezTo>
                    <a:pt x="5664615" y="2556691"/>
                    <a:pt x="5636011" y="2474485"/>
                    <a:pt x="5626061" y="2388542"/>
                  </a:cubicBezTo>
                  <a:cubicBezTo>
                    <a:pt x="5621087" y="2351175"/>
                    <a:pt x="5631037" y="2312563"/>
                    <a:pt x="5633523" y="2273951"/>
                  </a:cubicBezTo>
                  <a:cubicBezTo>
                    <a:pt x="5633523" y="2267723"/>
                    <a:pt x="5637255" y="2261496"/>
                    <a:pt x="5636011" y="2255268"/>
                  </a:cubicBezTo>
                  <a:cubicBezTo>
                    <a:pt x="5628549" y="2176798"/>
                    <a:pt x="5650935" y="2102065"/>
                    <a:pt x="5684513" y="2033560"/>
                  </a:cubicBezTo>
                  <a:cubicBezTo>
                    <a:pt x="5705655" y="1987474"/>
                    <a:pt x="5683269" y="1952599"/>
                    <a:pt x="5668347" y="1915232"/>
                  </a:cubicBezTo>
                  <a:cubicBezTo>
                    <a:pt x="5655909" y="1886585"/>
                    <a:pt x="5644717" y="1859183"/>
                    <a:pt x="5640985" y="1828044"/>
                  </a:cubicBezTo>
                  <a:cubicBezTo>
                    <a:pt x="5638499" y="1804379"/>
                    <a:pt x="5638499" y="1785695"/>
                    <a:pt x="5663371" y="1773240"/>
                  </a:cubicBezTo>
                  <a:cubicBezTo>
                    <a:pt x="5670833" y="1769503"/>
                    <a:pt x="5680783" y="1762030"/>
                    <a:pt x="5680783" y="1750820"/>
                  </a:cubicBezTo>
                  <a:cubicBezTo>
                    <a:pt x="5679539" y="1738364"/>
                    <a:pt x="5668347" y="1735873"/>
                    <a:pt x="5657153" y="1730891"/>
                  </a:cubicBezTo>
                  <a:cubicBezTo>
                    <a:pt x="5638499" y="1723418"/>
                    <a:pt x="5619843" y="1713453"/>
                    <a:pt x="5601189" y="1705980"/>
                  </a:cubicBezTo>
                  <a:cubicBezTo>
                    <a:pt x="5589997" y="1702244"/>
                    <a:pt x="5583777" y="1696016"/>
                    <a:pt x="5585021" y="1684806"/>
                  </a:cubicBezTo>
                  <a:cubicBezTo>
                    <a:pt x="5585021" y="1630001"/>
                    <a:pt x="5587509" y="1573952"/>
                    <a:pt x="5561393" y="1522884"/>
                  </a:cubicBezTo>
                  <a:cubicBezTo>
                    <a:pt x="5560149" y="1519147"/>
                    <a:pt x="5563879" y="1512920"/>
                    <a:pt x="5563879" y="1507938"/>
                  </a:cubicBezTo>
                  <a:cubicBezTo>
                    <a:pt x="5565123" y="1505446"/>
                    <a:pt x="5566367" y="1504201"/>
                    <a:pt x="5566367" y="1502955"/>
                  </a:cubicBezTo>
                  <a:lnTo>
                    <a:pt x="5576161" y="1497873"/>
                  </a:lnTo>
                  <a:lnTo>
                    <a:pt x="5560461" y="1502386"/>
                  </a:lnTo>
                  <a:cubicBezTo>
                    <a:pt x="5571751" y="1459483"/>
                    <a:pt x="5549173" y="1416579"/>
                    <a:pt x="5566733" y="1374902"/>
                  </a:cubicBezTo>
                  <a:cubicBezTo>
                    <a:pt x="5571751" y="1363869"/>
                    <a:pt x="5571751" y="1351611"/>
                    <a:pt x="5581785" y="1344256"/>
                  </a:cubicBezTo>
                  <a:close/>
                  <a:moveTo>
                    <a:pt x="1098369" y="1318499"/>
                  </a:moveTo>
                  <a:cubicBezTo>
                    <a:pt x="1103103" y="1318343"/>
                    <a:pt x="1107837" y="1319909"/>
                    <a:pt x="1112255" y="1323043"/>
                  </a:cubicBezTo>
                  <a:cubicBezTo>
                    <a:pt x="1119829" y="1329309"/>
                    <a:pt x="1127403" y="1336829"/>
                    <a:pt x="1134979" y="1341842"/>
                  </a:cubicBezTo>
                  <a:cubicBezTo>
                    <a:pt x="1140659" y="1346542"/>
                    <a:pt x="1153441" y="1347012"/>
                    <a:pt x="1156281" y="1354356"/>
                  </a:cubicBezTo>
                  <a:cubicBezTo>
                    <a:pt x="1157227" y="1356803"/>
                    <a:pt x="1157071" y="1360015"/>
                    <a:pt x="1155177" y="1364401"/>
                  </a:cubicBezTo>
                  <a:cubicBezTo>
                    <a:pt x="1148865" y="1376935"/>
                    <a:pt x="1136241" y="1386961"/>
                    <a:pt x="1121093" y="1385708"/>
                  </a:cubicBezTo>
                  <a:cubicBezTo>
                    <a:pt x="1093319" y="1383201"/>
                    <a:pt x="1083221" y="1364401"/>
                    <a:pt x="1075647" y="1343095"/>
                  </a:cubicBezTo>
                  <a:cubicBezTo>
                    <a:pt x="1070597" y="1334322"/>
                    <a:pt x="1078171" y="1329309"/>
                    <a:pt x="1084483" y="1324296"/>
                  </a:cubicBezTo>
                  <a:cubicBezTo>
                    <a:pt x="1088901" y="1320536"/>
                    <a:pt x="1093635" y="1318656"/>
                    <a:pt x="1098369" y="1318499"/>
                  </a:cubicBezTo>
                  <a:close/>
                  <a:moveTo>
                    <a:pt x="2121807" y="1141736"/>
                  </a:moveTo>
                  <a:cubicBezTo>
                    <a:pt x="2130581" y="1145514"/>
                    <a:pt x="2145619" y="1135440"/>
                    <a:pt x="2150633" y="1153069"/>
                  </a:cubicBezTo>
                  <a:cubicBezTo>
                    <a:pt x="2151885" y="1159365"/>
                    <a:pt x="2149379" y="1168180"/>
                    <a:pt x="2145619" y="1166921"/>
                  </a:cubicBezTo>
                  <a:cubicBezTo>
                    <a:pt x="2121807" y="1154329"/>
                    <a:pt x="2113035" y="1194624"/>
                    <a:pt x="2091729" y="1180772"/>
                  </a:cubicBezTo>
                  <a:cubicBezTo>
                    <a:pt x="2082957" y="1175735"/>
                    <a:pt x="2081703" y="1165662"/>
                    <a:pt x="2082957" y="1158106"/>
                  </a:cubicBezTo>
                  <a:cubicBezTo>
                    <a:pt x="2086715" y="1135440"/>
                    <a:pt x="2106769" y="1144255"/>
                    <a:pt x="2121807" y="1141736"/>
                  </a:cubicBezTo>
                  <a:close/>
                  <a:moveTo>
                    <a:pt x="5183537" y="995592"/>
                  </a:moveTo>
                  <a:cubicBezTo>
                    <a:pt x="5187324" y="1000749"/>
                    <a:pt x="5182197" y="1019270"/>
                    <a:pt x="5189655" y="1025834"/>
                  </a:cubicBezTo>
                  <a:cubicBezTo>
                    <a:pt x="5213275" y="1008330"/>
                    <a:pt x="5233165" y="1022083"/>
                    <a:pt x="5253055" y="1037087"/>
                  </a:cubicBezTo>
                  <a:cubicBezTo>
                    <a:pt x="5260513" y="1042088"/>
                    <a:pt x="5267973" y="1049590"/>
                    <a:pt x="5275431" y="1049590"/>
                  </a:cubicBezTo>
                  <a:cubicBezTo>
                    <a:pt x="5315211" y="1048340"/>
                    <a:pt x="5313969" y="1075847"/>
                    <a:pt x="5312725" y="1103354"/>
                  </a:cubicBezTo>
                  <a:cubicBezTo>
                    <a:pt x="5311483" y="1137112"/>
                    <a:pt x="5313969" y="1170871"/>
                    <a:pt x="5301537" y="1203379"/>
                  </a:cubicBezTo>
                  <a:cubicBezTo>
                    <a:pt x="5290349" y="1233387"/>
                    <a:pt x="5311483" y="1265895"/>
                    <a:pt x="5338831" y="1270897"/>
                  </a:cubicBezTo>
                  <a:cubicBezTo>
                    <a:pt x="5369599" y="1277461"/>
                    <a:pt x="5382185" y="1287542"/>
                    <a:pt x="5379737" y="1309578"/>
                  </a:cubicBezTo>
                  <a:cubicBezTo>
                    <a:pt x="5378923" y="1316924"/>
                    <a:pt x="5376435" y="1325598"/>
                    <a:pt x="5372395" y="1335913"/>
                  </a:cubicBezTo>
                  <a:cubicBezTo>
                    <a:pt x="5362451" y="1363420"/>
                    <a:pt x="5352505" y="1392178"/>
                    <a:pt x="5338831" y="1420935"/>
                  </a:cubicBezTo>
                  <a:cubicBezTo>
                    <a:pt x="5331373" y="1440940"/>
                    <a:pt x="5331373" y="1458445"/>
                    <a:pt x="5337587" y="1478450"/>
                  </a:cubicBezTo>
                  <a:cubicBezTo>
                    <a:pt x="5351263" y="1518460"/>
                    <a:pt x="5341317" y="1537215"/>
                    <a:pt x="5301537" y="1552218"/>
                  </a:cubicBezTo>
                  <a:cubicBezTo>
                    <a:pt x="5271701" y="1564722"/>
                    <a:pt x="5239381" y="1575975"/>
                    <a:pt x="5256785" y="1620986"/>
                  </a:cubicBezTo>
                  <a:cubicBezTo>
                    <a:pt x="5261757" y="1632239"/>
                    <a:pt x="5253055" y="1639741"/>
                    <a:pt x="5243109" y="1634740"/>
                  </a:cubicBezTo>
                  <a:cubicBezTo>
                    <a:pt x="5219491" y="1625987"/>
                    <a:pt x="5194627" y="1624737"/>
                    <a:pt x="5173495" y="1607233"/>
                  </a:cubicBezTo>
                  <a:cubicBezTo>
                    <a:pt x="5144903" y="1584727"/>
                    <a:pt x="5115067" y="1565972"/>
                    <a:pt x="5086475" y="1542216"/>
                  </a:cubicBezTo>
                  <a:cubicBezTo>
                    <a:pt x="5042965" y="1505957"/>
                    <a:pt x="5037993" y="1458445"/>
                    <a:pt x="5023075" y="1412183"/>
                  </a:cubicBezTo>
                  <a:cubicBezTo>
                    <a:pt x="5018103" y="1400930"/>
                    <a:pt x="5018103" y="1388427"/>
                    <a:pt x="5015617" y="1377174"/>
                  </a:cubicBezTo>
                  <a:lnTo>
                    <a:pt x="5014165" y="1375436"/>
                  </a:lnTo>
                  <a:lnTo>
                    <a:pt x="4991525" y="1386828"/>
                  </a:lnTo>
                  <a:cubicBezTo>
                    <a:pt x="4984045" y="1388920"/>
                    <a:pt x="4977635" y="1386023"/>
                    <a:pt x="4974583" y="1368636"/>
                  </a:cubicBezTo>
                  <a:cubicBezTo>
                    <a:pt x="4972139" y="1358333"/>
                    <a:pt x="4961149" y="1341590"/>
                    <a:pt x="4977025" y="1332575"/>
                  </a:cubicBezTo>
                  <a:cubicBezTo>
                    <a:pt x="4984961" y="1327424"/>
                    <a:pt x="4989847" y="1330643"/>
                    <a:pt x="4994121" y="1335473"/>
                  </a:cubicBezTo>
                  <a:lnTo>
                    <a:pt x="5006373" y="1346927"/>
                  </a:lnTo>
                  <a:lnTo>
                    <a:pt x="4994173" y="1319659"/>
                  </a:lnTo>
                  <a:cubicBezTo>
                    <a:pt x="4987025" y="1311220"/>
                    <a:pt x="4977701" y="1304655"/>
                    <a:pt x="4967135" y="1299654"/>
                  </a:cubicBezTo>
                  <a:cubicBezTo>
                    <a:pt x="4952217" y="1292152"/>
                    <a:pt x="4938543" y="1283400"/>
                    <a:pt x="4926111" y="1272147"/>
                  </a:cubicBezTo>
                  <a:cubicBezTo>
                    <a:pt x="4906221" y="1250892"/>
                    <a:pt x="4908707" y="1229636"/>
                    <a:pt x="4928597" y="1210881"/>
                  </a:cubicBezTo>
                  <a:cubicBezTo>
                    <a:pt x="4942273" y="1199629"/>
                    <a:pt x="4950975" y="1185875"/>
                    <a:pt x="4955947" y="1168370"/>
                  </a:cubicBezTo>
                  <a:cubicBezTo>
                    <a:pt x="4962163" y="1148365"/>
                    <a:pt x="4972107" y="1132111"/>
                    <a:pt x="4990755" y="1123359"/>
                  </a:cubicBezTo>
                  <a:cubicBezTo>
                    <a:pt x="5008159" y="1115857"/>
                    <a:pt x="5018103" y="1102104"/>
                    <a:pt x="4994483" y="1087100"/>
                  </a:cubicBezTo>
                  <a:cubicBezTo>
                    <a:pt x="4982053" y="1079598"/>
                    <a:pt x="4979567" y="1067095"/>
                    <a:pt x="4988269" y="1055842"/>
                  </a:cubicBezTo>
                  <a:cubicBezTo>
                    <a:pt x="4998213" y="1039588"/>
                    <a:pt x="5004429" y="1017082"/>
                    <a:pt x="5028049" y="1015831"/>
                  </a:cubicBezTo>
                  <a:cubicBezTo>
                    <a:pt x="5045453" y="1014581"/>
                    <a:pt x="5050425" y="1032086"/>
                    <a:pt x="5047939" y="1047089"/>
                  </a:cubicBezTo>
                  <a:cubicBezTo>
                    <a:pt x="5042965" y="1079598"/>
                    <a:pt x="5062855" y="1089600"/>
                    <a:pt x="5086475" y="1089600"/>
                  </a:cubicBezTo>
                  <a:cubicBezTo>
                    <a:pt x="5111339" y="1090851"/>
                    <a:pt x="5117553" y="1073346"/>
                    <a:pt x="5122527" y="1050840"/>
                  </a:cubicBezTo>
                  <a:cubicBezTo>
                    <a:pt x="5127499" y="1022083"/>
                    <a:pt x="5154847" y="1008330"/>
                    <a:pt x="5175981" y="995826"/>
                  </a:cubicBezTo>
                  <a:cubicBezTo>
                    <a:pt x="5180021" y="993638"/>
                    <a:pt x="5182274" y="993872"/>
                    <a:pt x="5183537" y="995592"/>
                  </a:cubicBezTo>
                  <a:close/>
                  <a:moveTo>
                    <a:pt x="5249862" y="921683"/>
                  </a:moveTo>
                  <a:cubicBezTo>
                    <a:pt x="5255811" y="923387"/>
                    <a:pt x="5261135" y="927417"/>
                    <a:pt x="5265519" y="931756"/>
                  </a:cubicBezTo>
                  <a:cubicBezTo>
                    <a:pt x="5316875" y="982585"/>
                    <a:pt x="5374493" y="1022257"/>
                    <a:pt x="5432111" y="1064408"/>
                  </a:cubicBezTo>
                  <a:cubicBezTo>
                    <a:pt x="5453405" y="1078045"/>
                    <a:pt x="5465931" y="1099121"/>
                    <a:pt x="5475953" y="1121436"/>
                  </a:cubicBezTo>
                  <a:cubicBezTo>
                    <a:pt x="5508519" y="1187143"/>
                    <a:pt x="5551107" y="1247890"/>
                    <a:pt x="5569895" y="1321035"/>
                  </a:cubicBezTo>
                  <a:cubicBezTo>
                    <a:pt x="5532319" y="1285082"/>
                    <a:pt x="5504761" y="1240451"/>
                    <a:pt x="5469689" y="1203259"/>
                  </a:cubicBezTo>
                  <a:cubicBezTo>
                    <a:pt x="5420839" y="1152430"/>
                    <a:pt x="5393281" y="1084244"/>
                    <a:pt x="5336915" y="1037134"/>
                  </a:cubicBezTo>
                  <a:cubicBezTo>
                    <a:pt x="5308107" y="996222"/>
                    <a:pt x="5266771" y="966469"/>
                    <a:pt x="5230447" y="931756"/>
                  </a:cubicBezTo>
                  <a:cubicBezTo>
                    <a:pt x="5230447" y="930516"/>
                    <a:pt x="5230447" y="928037"/>
                    <a:pt x="5230447" y="925557"/>
                  </a:cubicBezTo>
                  <a:cubicBezTo>
                    <a:pt x="5237336" y="920598"/>
                    <a:pt x="5243912" y="919978"/>
                    <a:pt x="5249862" y="921683"/>
                  </a:cubicBezTo>
                  <a:close/>
                  <a:moveTo>
                    <a:pt x="5170025" y="877174"/>
                  </a:moveTo>
                  <a:cubicBezTo>
                    <a:pt x="5187917" y="892856"/>
                    <a:pt x="5208365" y="904919"/>
                    <a:pt x="5223699" y="923013"/>
                  </a:cubicBezTo>
                  <a:cubicBezTo>
                    <a:pt x="5189195" y="925426"/>
                    <a:pt x="5175137" y="906125"/>
                    <a:pt x="5170025" y="877174"/>
                  </a:cubicBezTo>
                  <a:close/>
                  <a:moveTo>
                    <a:pt x="1762951" y="794749"/>
                  </a:moveTo>
                  <a:cubicBezTo>
                    <a:pt x="1769057" y="794749"/>
                    <a:pt x="1772721" y="795848"/>
                    <a:pt x="1772721" y="802441"/>
                  </a:cubicBezTo>
                  <a:cubicBezTo>
                    <a:pt x="1771499" y="806837"/>
                    <a:pt x="1766615" y="810134"/>
                    <a:pt x="1760509" y="809035"/>
                  </a:cubicBezTo>
                  <a:cubicBezTo>
                    <a:pt x="1755625" y="807936"/>
                    <a:pt x="1751961" y="805738"/>
                    <a:pt x="1753183" y="800244"/>
                  </a:cubicBezTo>
                  <a:cubicBezTo>
                    <a:pt x="1753183" y="794749"/>
                    <a:pt x="1758067" y="794749"/>
                    <a:pt x="1762951" y="794749"/>
                  </a:cubicBezTo>
                  <a:close/>
                  <a:moveTo>
                    <a:pt x="2276557" y="742087"/>
                  </a:moveTo>
                  <a:cubicBezTo>
                    <a:pt x="2278618" y="743068"/>
                    <a:pt x="2280335" y="745031"/>
                    <a:pt x="2281021" y="747648"/>
                  </a:cubicBezTo>
                  <a:cubicBezTo>
                    <a:pt x="2283769" y="756806"/>
                    <a:pt x="2279649" y="764655"/>
                    <a:pt x="2267285" y="765964"/>
                  </a:cubicBezTo>
                  <a:cubicBezTo>
                    <a:pt x="2264537" y="758114"/>
                    <a:pt x="2257669" y="748956"/>
                    <a:pt x="2270031" y="742414"/>
                  </a:cubicBezTo>
                  <a:cubicBezTo>
                    <a:pt x="2272092" y="741106"/>
                    <a:pt x="2274497" y="741106"/>
                    <a:pt x="2276557" y="742087"/>
                  </a:cubicBezTo>
                  <a:close/>
                  <a:moveTo>
                    <a:pt x="2653277" y="690339"/>
                  </a:moveTo>
                  <a:cubicBezTo>
                    <a:pt x="2664361" y="690339"/>
                    <a:pt x="2675445" y="690339"/>
                    <a:pt x="2686531" y="690339"/>
                  </a:cubicBezTo>
                  <a:cubicBezTo>
                    <a:pt x="2686531" y="699082"/>
                    <a:pt x="2701079" y="701923"/>
                    <a:pt x="2702639" y="708698"/>
                  </a:cubicBezTo>
                  <a:cubicBezTo>
                    <a:pt x="2703159" y="710957"/>
                    <a:pt x="2702235" y="713652"/>
                    <a:pt x="2698847" y="717149"/>
                  </a:cubicBezTo>
                  <a:cubicBezTo>
                    <a:pt x="2688995" y="727640"/>
                    <a:pt x="2672983" y="724144"/>
                    <a:pt x="2659435" y="718315"/>
                  </a:cubicBezTo>
                  <a:cubicBezTo>
                    <a:pt x="2642191" y="712487"/>
                    <a:pt x="2647117" y="701996"/>
                    <a:pt x="2653277" y="690339"/>
                  </a:cubicBezTo>
                  <a:close/>
                  <a:moveTo>
                    <a:pt x="2978427" y="676973"/>
                  </a:moveTo>
                  <a:lnTo>
                    <a:pt x="2970291" y="678881"/>
                  </a:lnTo>
                  <a:lnTo>
                    <a:pt x="2988343" y="682418"/>
                  </a:lnTo>
                  <a:lnTo>
                    <a:pt x="2990861" y="683674"/>
                  </a:lnTo>
                  <a:lnTo>
                    <a:pt x="2988897" y="681420"/>
                  </a:lnTo>
                  <a:cubicBezTo>
                    <a:pt x="2985855" y="679012"/>
                    <a:pt x="2982463" y="677342"/>
                    <a:pt x="2978427" y="676973"/>
                  </a:cubicBezTo>
                  <a:close/>
                  <a:moveTo>
                    <a:pt x="1192477" y="662295"/>
                  </a:moveTo>
                  <a:cubicBezTo>
                    <a:pt x="1216281" y="669685"/>
                    <a:pt x="1237577" y="683233"/>
                    <a:pt x="1263885" y="684465"/>
                  </a:cubicBezTo>
                  <a:cubicBezTo>
                    <a:pt x="1267017" y="684465"/>
                    <a:pt x="1268897" y="686621"/>
                    <a:pt x="1270149" y="689700"/>
                  </a:cubicBezTo>
                  <a:lnTo>
                    <a:pt x="1271439" y="695248"/>
                  </a:lnTo>
                  <a:lnTo>
                    <a:pt x="1290389" y="677573"/>
                  </a:lnTo>
                  <a:cubicBezTo>
                    <a:pt x="1294137" y="675098"/>
                    <a:pt x="1297883" y="673860"/>
                    <a:pt x="1302879" y="677573"/>
                  </a:cubicBezTo>
                  <a:cubicBezTo>
                    <a:pt x="1325359" y="692425"/>
                    <a:pt x="1339097" y="713464"/>
                    <a:pt x="1341595" y="739455"/>
                  </a:cubicBezTo>
                  <a:cubicBezTo>
                    <a:pt x="1342843" y="749356"/>
                    <a:pt x="1349089" y="756781"/>
                    <a:pt x="1352835" y="765445"/>
                  </a:cubicBezTo>
                  <a:cubicBezTo>
                    <a:pt x="1359079" y="776584"/>
                    <a:pt x="1363763" y="788032"/>
                    <a:pt x="1365635" y="799944"/>
                  </a:cubicBezTo>
                  <a:cubicBezTo>
                    <a:pt x="1367509" y="811856"/>
                    <a:pt x="1366573" y="824232"/>
                    <a:pt x="1361577" y="837227"/>
                  </a:cubicBezTo>
                  <a:cubicBezTo>
                    <a:pt x="1349089" y="865693"/>
                    <a:pt x="1341595" y="892921"/>
                    <a:pt x="1356581" y="925099"/>
                  </a:cubicBezTo>
                  <a:cubicBezTo>
                    <a:pt x="1367821" y="947377"/>
                    <a:pt x="1344093" y="937475"/>
                    <a:pt x="1335351" y="939951"/>
                  </a:cubicBezTo>
                  <a:lnTo>
                    <a:pt x="1329621" y="938558"/>
                  </a:lnTo>
                  <a:lnTo>
                    <a:pt x="1336863" y="943946"/>
                  </a:lnTo>
                  <a:cubicBezTo>
                    <a:pt x="1362459" y="964504"/>
                    <a:pt x="1374633" y="987554"/>
                    <a:pt x="1377755" y="1012161"/>
                  </a:cubicBezTo>
                  <a:cubicBezTo>
                    <a:pt x="1380877" y="1036768"/>
                    <a:pt x="1374945" y="1062933"/>
                    <a:pt x="1364333" y="1089721"/>
                  </a:cubicBezTo>
                  <a:cubicBezTo>
                    <a:pt x="1334367" y="1142051"/>
                    <a:pt x="1281925" y="1153264"/>
                    <a:pt x="1228237" y="1161986"/>
                  </a:cubicBezTo>
                  <a:cubicBezTo>
                    <a:pt x="1190779" y="1166969"/>
                    <a:pt x="1160813" y="1180675"/>
                    <a:pt x="1140835" y="1215561"/>
                  </a:cubicBezTo>
                  <a:cubicBezTo>
                    <a:pt x="1122107" y="1247956"/>
                    <a:pt x="1089643" y="1271629"/>
                    <a:pt x="1078405" y="1307761"/>
                  </a:cubicBezTo>
                  <a:cubicBezTo>
                    <a:pt x="1077157" y="1312745"/>
                    <a:pt x="1070915" y="1318975"/>
                    <a:pt x="1067169" y="1318975"/>
                  </a:cubicBezTo>
                  <a:cubicBezTo>
                    <a:pt x="1002241" y="1336418"/>
                    <a:pt x="999745" y="1404945"/>
                    <a:pt x="966033" y="1446061"/>
                  </a:cubicBezTo>
                  <a:cubicBezTo>
                    <a:pt x="966033" y="1489669"/>
                    <a:pt x="933569" y="1523309"/>
                    <a:pt x="932321" y="1566917"/>
                  </a:cubicBezTo>
                  <a:cubicBezTo>
                    <a:pt x="931073" y="1591836"/>
                    <a:pt x="917337" y="1616755"/>
                    <a:pt x="909847" y="1640428"/>
                  </a:cubicBezTo>
                  <a:cubicBezTo>
                    <a:pt x="902355" y="1667839"/>
                    <a:pt x="889869" y="1696495"/>
                    <a:pt x="856157" y="1706463"/>
                  </a:cubicBezTo>
                  <a:cubicBezTo>
                    <a:pt x="836179" y="1712693"/>
                    <a:pt x="833683" y="1741349"/>
                    <a:pt x="813705" y="1750071"/>
                  </a:cubicBezTo>
                  <a:lnTo>
                    <a:pt x="808679" y="1756090"/>
                  </a:lnTo>
                  <a:lnTo>
                    <a:pt x="814753" y="1772784"/>
                  </a:lnTo>
                  <a:cubicBezTo>
                    <a:pt x="817669" y="1790348"/>
                    <a:pt x="812535" y="1808788"/>
                    <a:pt x="817203" y="1826526"/>
                  </a:cubicBezTo>
                  <a:cubicBezTo>
                    <a:pt x="834631" y="1881299"/>
                    <a:pt x="866997" y="1927358"/>
                    <a:pt x="904343" y="1970928"/>
                  </a:cubicBezTo>
                  <a:cubicBezTo>
                    <a:pt x="929239" y="1999559"/>
                    <a:pt x="945423" y="2020721"/>
                    <a:pt x="986501" y="2007028"/>
                  </a:cubicBezTo>
                  <a:cubicBezTo>
                    <a:pt x="1001441" y="2003293"/>
                    <a:pt x="1010155" y="2018231"/>
                    <a:pt x="1008909" y="2033170"/>
                  </a:cubicBezTo>
                  <a:cubicBezTo>
                    <a:pt x="1007665" y="2043128"/>
                    <a:pt x="1012643" y="2051842"/>
                    <a:pt x="1015133" y="2061801"/>
                  </a:cubicBezTo>
                  <a:cubicBezTo>
                    <a:pt x="1018867" y="2070515"/>
                    <a:pt x="1027581" y="2075494"/>
                    <a:pt x="1036295" y="2074249"/>
                  </a:cubicBezTo>
                  <a:cubicBezTo>
                    <a:pt x="1046255" y="2073004"/>
                    <a:pt x="1046255" y="2064291"/>
                    <a:pt x="1046255" y="2055577"/>
                  </a:cubicBezTo>
                  <a:cubicBezTo>
                    <a:pt x="1045009" y="2028190"/>
                    <a:pt x="1059947" y="2030680"/>
                    <a:pt x="1072397" y="2044373"/>
                  </a:cubicBezTo>
                  <a:cubicBezTo>
                    <a:pt x="1084845" y="2060556"/>
                    <a:pt x="1101027" y="2059311"/>
                    <a:pt x="1117211" y="2059311"/>
                  </a:cubicBezTo>
                  <a:cubicBezTo>
                    <a:pt x="1128415" y="2059311"/>
                    <a:pt x="1138373" y="2065535"/>
                    <a:pt x="1142107" y="2075494"/>
                  </a:cubicBezTo>
                  <a:cubicBezTo>
                    <a:pt x="1148331" y="2086698"/>
                    <a:pt x="1139619" y="2094167"/>
                    <a:pt x="1132149" y="2101636"/>
                  </a:cubicBezTo>
                  <a:cubicBezTo>
                    <a:pt x="1125925" y="2107860"/>
                    <a:pt x="1118455" y="2115329"/>
                    <a:pt x="1110987" y="2121553"/>
                  </a:cubicBezTo>
                  <a:cubicBezTo>
                    <a:pt x="1098539" y="2134002"/>
                    <a:pt x="1089825" y="2170102"/>
                    <a:pt x="1068661" y="2129022"/>
                  </a:cubicBezTo>
                  <a:cubicBezTo>
                    <a:pt x="1063683" y="2121553"/>
                    <a:pt x="1052479" y="2125288"/>
                    <a:pt x="1045009" y="2130267"/>
                  </a:cubicBezTo>
                  <a:cubicBezTo>
                    <a:pt x="1027581" y="2143960"/>
                    <a:pt x="1018867" y="2131512"/>
                    <a:pt x="1015133" y="2119064"/>
                  </a:cubicBezTo>
                  <a:cubicBezTo>
                    <a:pt x="1010155" y="2105370"/>
                    <a:pt x="1011399" y="2079229"/>
                    <a:pt x="990237" y="2082963"/>
                  </a:cubicBezTo>
                  <a:cubicBezTo>
                    <a:pt x="967829" y="2086698"/>
                    <a:pt x="944177" y="2099146"/>
                    <a:pt x="934219" y="2124043"/>
                  </a:cubicBezTo>
                  <a:cubicBezTo>
                    <a:pt x="923015" y="2156409"/>
                    <a:pt x="940443" y="2190019"/>
                    <a:pt x="975299" y="2197489"/>
                  </a:cubicBezTo>
                  <a:cubicBezTo>
                    <a:pt x="980277" y="2198733"/>
                    <a:pt x="985257" y="2197489"/>
                    <a:pt x="991481" y="2198733"/>
                  </a:cubicBezTo>
                  <a:cubicBezTo>
                    <a:pt x="1001441" y="2198733"/>
                    <a:pt x="1010155" y="2199978"/>
                    <a:pt x="1011399" y="2211182"/>
                  </a:cubicBezTo>
                  <a:cubicBezTo>
                    <a:pt x="1012643" y="2224875"/>
                    <a:pt x="1001441" y="2223630"/>
                    <a:pt x="993971" y="2224875"/>
                  </a:cubicBezTo>
                  <a:cubicBezTo>
                    <a:pt x="980277" y="2226120"/>
                    <a:pt x="977789" y="2236079"/>
                    <a:pt x="981523" y="2246037"/>
                  </a:cubicBezTo>
                  <a:cubicBezTo>
                    <a:pt x="985257" y="2254751"/>
                    <a:pt x="991481" y="2265955"/>
                    <a:pt x="1003929" y="2255996"/>
                  </a:cubicBezTo>
                  <a:cubicBezTo>
                    <a:pt x="1023847" y="2238568"/>
                    <a:pt x="1042521" y="2238568"/>
                    <a:pt x="1062437" y="2257241"/>
                  </a:cubicBezTo>
                  <a:cubicBezTo>
                    <a:pt x="1083599" y="2278403"/>
                    <a:pt x="1066173" y="2293341"/>
                    <a:pt x="1049989" y="2307035"/>
                  </a:cubicBezTo>
                  <a:cubicBezTo>
                    <a:pt x="1063683" y="2315748"/>
                    <a:pt x="1069907" y="2305790"/>
                    <a:pt x="1077375" y="2304545"/>
                  </a:cubicBezTo>
                  <a:cubicBezTo>
                    <a:pt x="1093559" y="2303300"/>
                    <a:pt x="1103517" y="2310769"/>
                    <a:pt x="1109741" y="2324462"/>
                  </a:cubicBezTo>
                  <a:cubicBezTo>
                    <a:pt x="1114721" y="2336911"/>
                    <a:pt x="1108497" y="2345625"/>
                    <a:pt x="1098539" y="2351849"/>
                  </a:cubicBezTo>
                  <a:cubicBezTo>
                    <a:pt x="1094803" y="2355583"/>
                    <a:pt x="1089825" y="2358073"/>
                    <a:pt x="1084845" y="2361808"/>
                  </a:cubicBezTo>
                  <a:cubicBezTo>
                    <a:pt x="1071151" y="2371766"/>
                    <a:pt x="1061193" y="2385460"/>
                    <a:pt x="1067417" y="2402887"/>
                  </a:cubicBezTo>
                  <a:cubicBezTo>
                    <a:pt x="1073641" y="2420315"/>
                    <a:pt x="1088579" y="2422805"/>
                    <a:pt x="1104763" y="2422805"/>
                  </a:cubicBezTo>
                  <a:cubicBezTo>
                    <a:pt x="1120945" y="2421560"/>
                    <a:pt x="1139619" y="2420315"/>
                    <a:pt x="1144597" y="2442722"/>
                  </a:cubicBezTo>
                  <a:cubicBezTo>
                    <a:pt x="1149577" y="2463884"/>
                    <a:pt x="1124679" y="2471354"/>
                    <a:pt x="1125925" y="2488781"/>
                  </a:cubicBezTo>
                  <a:cubicBezTo>
                    <a:pt x="1127169" y="2511188"/>
                    <a:pt x="1118455" y="2519902"/>
                    <a:pt x="1096049" y="2524882"/>
                  </a:cubicBezTo>
                  <a:cubicBezTo>
                    <a:pt x="1066173" y="2528616"/>
                    <a:pt x="1063683" y="2559737"/>
                    <a:pt x="1048745" y="2578410"/>
                  </a:cubicBezTo>
                  <a:cubicBezTo>
                    <a:pt x="1042521" y="2587124"/>
                    <a:pt x="1058703" y="2597082"/>
                    <a:pt x="1066173" y="2604551"/>
                  </a:cubicBezTo>
                  <a:cubicBezTo>
                    <a:pt x="1101027" y="2640652"/>
                    <a:pt x="1101027" y="2641897"/>
                    <a:pt x="1074887" y="2682976"/>
                  </a:cubicBezTo>
                  <a:cubicBezTo>
                    <a:pt x="1062437" y="2700404"/>
                    <a:pt x="1053723" y="2719077"/>
                    <a:pt x="1063683" y="2740239"/>
                  </a:cubicBezTo>
                  <a:cubicBezTo>
                    <a:pt x="1066173" y="2746463"/>
                    <a:pt x="1064927" y="2753932"/>
                    <a:pt x="1062437" y="2758912"/>
                  </a:cubicBezTo>
                  <a:cubicBezTo>
                    <a:pt x="1049989" y="2788788"/>
                    <a:pt x="1043765" y="2816174"/>
                    <a:pt x="1068661" y="2844806"/>
                  </a:cubicBezTo>
                  <a:cubicBezTo>
                    <a:pt x="1079865" y="2859744"/>
                    <a:pt x="1066173" y="2873437"/>
                    <a:pt x="1056213" y="2884641"/>
                  </a:cubicBezTo>
                  <a:cubicBezTo>
                    <a:pt x="1046255" y="2894599"/>
                    <a:pt x="1042521" y="2905803"/>
                    <a:pt x="1049989" y="2918251"/>
                  </a:cubicBezTo>
                  <a:cubicBezTo>
                    <a:pt x="1057459" y="2929455"/>
                    <a:pt x="1068661" y="2934434"/>
                    <a:pt x="1082355" y="2929455"/>
                  </a:cubicBezTo>
                  <a:cubicBezTo>
                    <a:pt x="1096049" y="2926965"/>
                    <a:pt x="1098539" y="2914517"/>
                    <a:pt x="1098539" y="2900824"/>
                  </a:cubicBezTo>
                  <a:cubicBezTo>
                    <a:pt x="1099783" y="2870947"/>
                    <a:pt x="1089825" y="2837337"/>
                    <a:pt x="1132149" y="2824888"/>
                  </a:cubicBezTo>
                  <a:cubicBezTo>
                    <a:pt x="1139619" y="2858499"/>
                    <a:pt x="1132149" y="2893355"/>
                    <a:pt x="1155801" y="2924476"/>
                  </a:cubicBezTo>
                  <a:cubicBezTo>
                    <a:pt x="1158913" y="2928210"/>
                    <a:pt x="1159925" y="2932489"/>
                    <a:pt x="1159381" y="2936846"/>
                  </a:cubicBezTo>
                  <a:cubicBezTo>
                    <a:pt x="1157747" y="2949917"/>
                    <a:pt x="1142107" y="2963688"/>
                    <a:pt x="1127169" y="2965555"/>
                  </a:cubicBezTo>
                  <a:cubicBezTo>
                    <a:pt x="1107253" y="2966800"/>
                    <a:pt x="1087335" y="2971780"/>
                    <a:pt x="1068661" y="2971780"/>
                  </a:cubicBezTo>
                  <a:cubicBezTo>
                    <a:pt x="1047499" y="2969290"/>
                    <a:pt x="1026337" y="2974269"/>
                    <a:pt x="1017623" y="2948128"/>
                  </a:cubicBezTo>
                  <a:cubicBezTo>
                    <a:pt x="1011399" y="2934434"/>
                    <a:pt x="997705" y="2936924"/>
                    <a:pt x="985257" y="2941903"/>
                  </a:cubicBezTo>
                  <a:cubicBezTo>
                    <a:pt x="966585" y="2949372"/>
                    <a:pt x="946667" y="2950617"/>
                    <a:pt x="926749" y="2954352"/>
                  </a:cubicBezTo>
                  <a:cubicBezTo>
                    <a:pt x="891893" y="2959331"/>
                    <a:pt x="858283" y="2970535"/>
                    <a:pt x="824671" y="2954352"/>
                  </a:cubicBezTo>
                  <a:cubicBezTo>
                    <a:pt x="798531" y="2992942"/>
                    <a:pt x="762429" y="2973024"/>
                    <a:pt x="728819" y="2971780"/>
                  </a:cubicBezTo>
                  <a:cubicBezTo>
                    <a:pt x="710147" y="2971780"/>
                    <a:pt x="698943" y="2975514"/>
                    <a:pt x="692719" y="2953107"/>
                  </a:cubicBezTo>
                  <a:cubicBezTo>
                    <a:pt x="687739" y="2939414"/>
                    <a:pt x="675291" y="2934434"/>
                    <a:pt x="661597" y="2948128"/>
                  </a:cubicBezTo>
                  <a:cubicBezTo>
                    <a:pt x="644169" y="2965555"/>
                    <a:pt x="624251" y="2980493"/>
                    <a:pt x="605579" y="2999166"/>
                  </a:cubicBezTo>
                  <a:cubicBezTo>
                    <a:pt x="595621" y="3007880"/>
                    <a:pt x="584417" y="3014104"/>
                    <a:pt x="569479" y="3019083"/>
                  </a:cubicBezTo>
                  <a:cubicBezTo>
                    <a:pt x="543337" y="3024063"/>
                    <a:pt x="529643" y="3045225"/>
                    <a:pt x="518439" y="3070122"/>
                  </a:cubicBezTo>
                  <a:cubicBezTo>
                    <a:pt x="509725" y="3086305"/>
                    <a:pt x="501011" y="3099998"/>
                    <a:pt x="478605" y="3096264"/>
                  </a:cubicBezTo>
                  <a:cubicBezTo>
                    <a:pt x="463667" y="3093774"/>
                    <a:pt x="454953" y="3102488"/>
                    <a:pt x="452463" y="3116181"/>
                  </a:cubicBezTo>
                  <a:cubicBezTo>
                    <a:pt x="448729" y="3148547"/>
                    <a:pt x="426321" y="3173444"/>
                    <a:pt x="412627" y="3200830"/>
                  </a:cubicBezTo>
                  <a:cubicBezTo>
                    <a:pt x="387731" y="3246889"/>
                    <a:pt x="370303" y="3294193"/>
                    <a:pt x="366569" y="3346477"/>
                  </a:cubicBezTo>
                  <a:cubicBezTo>
                    <a:pt x="365323" y="3360170"/>
                    <a:pt x="362835" y="3372618"/>
                    <a:pt x="359099" y="3385067"/>
                  </a:cubicBezTo>
                  <a:cubicBezTo>
                    <a:pt x="349141" y="3416188"/>
                    <a:pt x="361589" y="3437350"/>
                    <a:pt x="392711" y="3446064"/>
                  </a:cubicBezTo>
                  <a:cubicBezTo>
                    <a:pt x="436279" y="3457267"/>
                    <a:pt x="436279" y="3457267"/>
                    <a:pt x="421341" y="3500837"/>
                  </a:cubicBezTo>
                  <a:cubicBezTo>
                    <a:pt x="421341" y="3504571"/>
                    <a:pt x="418853" y="3509551"/>
                    <a:pt x="421341" y="3513285"/>
                  </a:cubicBezTo>
                  <a:cubicBezTo>
                    <a:pt x="426321" y="3534448"/>
                    <a:pt x="431301" y="3555610"/>
                    <a:pt x="416363" y="3573038"/>
                  </a:cubicBezTo>
                  <a:cubicBezTo>
                    <a:pt x="386487" y="3609138"/>
                    <a:pt x="352875" y="3641504"/>
                    <a:pt x="305571" y="3655197"/>
                  </a:cubicBezTo>
                  <a:cubicBezTo>
                    <a:pt x="301837" y="3656442"/>
                    <a:pt x="296857" y="3652707"/>
                    <a:pt x="293123" y="3651463"/>
                  </a:cubicBezTo>
                  <a:cubicBezTo>
                    <a:pt x="291877" y="3643994"/>
                    <a:pt x="289389" y="3637769"/>
                    <a:pt x="286899" y="3631545"/>
                  </a:cubicBezTo>
                  <a:cubicBezTo>
                    <a:pt x="329223" y="3601669"/>
                    <a:pt x="352875" y="3533203"/>
                    <a:pt x="337937" y="3479675"/>
                  </a:cubicBezTo>
                  <a:cubicBezTo>
                    <a:pt x="326733" y="3443574"/>
                    <a:pt x="311795" y="3409963"/>
                    <a:pt x="309305" y="3368884"/>
                  </a:cubicBezTo>
                  <a:cubicBezTo>
                    <a:pt x="308061" y="3341497"/>
                    <a:pt x="274449" y="3331539"/>
                    <a:pt x="253287" y="3315356"/>
                  </a:cubicBezTo>
                  <a:cubicBezTo>
                    <a:pt x="243329" y="3309131"/>
                    <a:pt x="228391" y="3310376"/>
                    <a:pt x="223411" y="3296683"/>
                  </a:cubicBezTo>
                  <a:cubicBezTo>
                    <a:pt x="222167" y="3266807"/>
                    <a:pt x="227145" y="3236931"/>
                    <a:pt x="220921" y="3208299"/>
                  </a:cubicBezTo>
                  <a:cubicBezTo>
                    <a:pt x="212207" y="3173444"/>
                    <a:pt x="201005" y="3139833"/>
                    <a:pt x="199759" y="3104978"/>
                  </a:cubicBezTo>
                  <a:lnTo>
                    <a:pt x="197123" y="3096102"/>
                  </a:lnTo>
                  <a:lnTo>
                    <a:pt x="192559" y="3088947"/>
                  </a:lnTo>
                  <a:cubicBezTo>
                    <a:pt x="178373" y="3075679"/>
                    <a:pt x="157213" y="3074511"/>
                    <a:pt x="139539" y="3067029"/>
                  </a:cubicBezTo>
                  <a:cubicBezTo>
                    <a:pt x="113493" y="3054560"/>
                    <a:pt x="82487" y="3053313"/>
                    <a:pt x="60163" y="3032116"/>
                  </a:cubicBezTo>
                  <a:lnTo>
                    <a:pt x="60565" y="3030330"/>
                  </a:lnTo>
                  <a:lnTo>
                    <a:pt x="53145" y="3035492"/>
                  </a:lnTo>
                  <a:cubicBezTo>
                    <a:pt x="8761" y="3015497"/>
                    <a:pt x="-6455" y="2988005"/>
                    <a:pt x="2421" y="2945516"/>
                  </a:cubicBezTo>
                  <a:cubicBezTo>
                    <a:pt x="10031" y="2903027"/>
                    <a:pt x="7493" y="2859289"/>
                    <a:pt x="26515" y="2819300"/>
                  </a:cubicBezTo>
                  <a:cubicBezTo>
                    <a:pt x="31587" y="2809302"/>
                    <a:pt x="35393" y="2793057"/>
                    <a:pt x="30319" y="2781810"/>
                  </a:cubicBezTo>
                  <a:cubicBezTo>
                    <a:pt x="12567" y="2728074"/>
                    <a:pt x="34125" y="2683086"/>
                    <a:pt x="51877" y="2635599"/>
                  </a:cubicBezTo>
                  <a:cubicBezTo>
                    <a:pt x="69631" y="2666840"/>
                    <a:pt x="55681" y="2698082"/>
                    <a:pt x="59487" y="2730573"/>
                  </a:cubicBezTo>
                  <a:lnTo>
                    <a:pt x="59487" y="2776728"/>
                  </a:lnTo>
                  <a:lnTo>
                    <a:pt x="62643" y="2730369"/>
                  </a:lnTo>
                  <a:cubicBezTo>
                    <a:pt x="77527" y="2717900"/>
                    <a:pt x="91169" y="2729122"/>
                    <a:pt x="104811" y="2732863"/>
                  </a:cubicBezTo>
                  <a:cubicBezTo>
                    <a:pt x="145739" y="2742838"/>
                    <a:pt x="166823" y="2726629"/>
                    <a:pt x="170545" y="2684235"/>
                  </a:cubicBezTo>
                  <a:cubicBezTo>
                    <a:pt x="174265" y="2631865"/>
                    <a:pt x="148221" y="2591965"/>
                    <a:pt x="120935" y="2552065"/>
                  </a:cubicBezTo>
                  <a:cubicBezTo>
                    <a:pt x="111013" y="2539596"/>
                    <a:pt x="94889" y="2529621"/>
                    <a:pt x="106051" y="2509670"/>
                  </a:cubicBezTo>
                  <a:cubicBezTo>
                    <a:pt x="143259" y="2437351"/>
                    <a:pt x="165583" y="2358797"/>
                    <a:pt x="194109" y="2281490"/>
                  </a:cubicBezTo>
                  <a:cubicBezTo>
                    <a:pt x="216433" y="2222887"/>
                    <a:pt x="242479" y="2165530"/>
                    <a:pt x="261083" y="2105679"/>
                  </a:cubicBezTo>
                  <a:cubicBezTo>
                    <a:pt x="267283" y="2084482"/>
                    <a:pt x="278445" y="2068273"/>
                    <a:pt x="299529" y="2059545"/>
                  </a:cubicBezTo>
                  <a:cubicBezTo>
                    <a:pt x="315653" y="2054557"/>
                    <a:pt x="314413" y="2033360"/>
                    <a:pt x="329295" y="2025879"/>
                  </a:cubicBezTo>
                  <a:cubicBezTo>
                    <a:pt x="344799" y="2020268"/>
                    <a:pt x="356891" y="2024632"/>
                    <a:pt x="368209" y="2031646"/>
                  </a:cubicBezTo>
                  <a:lnTo>
                    <a:pt x="397161" y="2049953"/>
                  </a:lnTo>
                  <a:lnTo>
                    <a:pt x="403447" y="2038927"/>
                  </a:lnTo>
                  <a:cubicBezTo>
                    <a:pt x="407649" y="2034414"/>
                    <a:pt x="412627" y="2030680"/>
                    <a:pt x="417607" y="2026945"/>
                  </a:cubicBezTo>
                  <a:lnTo>
                    <a:pt x="425719" y="2019456"/>
                  </a:lnTo>
                  <a:lnTo>
                    <a:pt x="469095" y="1943192"/>
                  </a:lnTo>
                  <a:cubicBezTo>
                    <a:pt x="466597" y="1934470"/>
                    <a:pt x="467847" y="1926995"/>
                    <a:pt x="472841" y="1919519"/>
                  </a:cubicBezTo>
                  <a:cubicBezTo>
                    <a:pt x="515293" y="1831057"/>
                    <a:pt x="549005" y="1737611"/>
                    <a:pt x="591457" y="1649150"/>
                  </a:cubicBezTo>
                  <a:cubicBezTo>
                    <a:pt x="595203" y="1640428"/>
                    <a:pt x="601445" y="1631706"/>
                    <a:pt x="608937" y="1625477"/>
                  </a:cubicBezTo>
                  <a:cubicBezTo>
                    <a:pt x="642649" y="1525801"/>
                    <a:pt x="707575" y="1439831"/>
                    <a:pt x="741287" y="1341402"/>
                  </a:cubicBezTo>
                  <a:cubicBezTo>
                    <a:pt x="773751" y="1299039"/>
                    <a:pt x="807463" y="1256677"/>
                    <a:pt x="839925" y="1214315"/>
                  </a:cubicBezTo>
                  <a:cubicBezTo>
                    <a:pt x="837429" y="1208086"/>
                    <a:pt x="839925" y="1201856"/>
                    <a:pt x="843671" y="1196872"/>
                  </a:cubicBezTo>
                  <a:cubicBezTo>
                    <a:pt x="908597" y="1108410"/>
                    <a:pt x="953547" y="1007489"/>
                    <a:pt x="1022219" y="922765"/>
                  </a:cubicBezTo>
                  <a:cubicBezTo>
                    <a:pt x="1029711" y="914043"/>
                    <a:pt x="1037203" y="904698"/>
                    <a:pt x="1045631" y="896133"/>
                  </a:cubicBezTo>
                  <a:lnTo>
                    <a:pt x="1073125" y="875334"/>
                  </a:lnTo>
                  <a:lnTo>
                    <a:pt x="1070583" y="874356"/>
                  </a:lnTo>
                  <a:lnTo>
                    <a:pt x="1070583" y="868637"/>
                  </a:lnTo>
                  <a:lnTo>
                    <a:pt x="1050051" y="855725"/>
                  </a:lnTo>
                  <a:cubicBezTo>
                    <a:pt x="1034077" y="842966"/>
                    <a:pt x="1039951" y="833498"/>
                    <a:pt x="1063439" y="803937"/>
                  </a:cubicBezTo>
                  <a:cubicBezTo>
                    <a:pt x="1094759" y="764524"/>
                    <a:pt x="1122321" y="723878"/>
                    <a:pt x="1148629" y="682002"/>
                  </a:cubicBezTo>
                  <a:cubicBezTo>
                    <a:pt x="1159905" y="662295"/>
                    <a:pt x="1176191" y="657368"/>
                    <a:pt x="1192477" y="662295"/>
                  </a:cubicBezTo>
                  <a:close/>
                  <a:moveTo>
                    <a:pt x="1581457" y="602936"/>
                  </a:moveTo>
                  <a:cubicBezTo>
                    <a:pt x="1591684" y="603090"/>
                    <a:pt x="1601758" y="604941"/>
                    <a:pt x="1610917" y="612959"/>
                  </a:cubicBezTo>
                  <a:cubicBezTo>
                    <a:pt x="1617023" y="619127"/>
                    <a:pt x="1624349" y="624061"/>
                    <a:pt x="1621907" y="635163"/>
                  </a:cubicBezTo>
                  <a:cubicBezTo>
                    <a:pt x="1618243" y="646264"/>
                    <a:pt x="1610917" y="649965"/>
                    <a:pt x="1599927" y="648731"/>
                  </a:cubicBezTo>
                  <a:cubicBezTo>
                    <a:pt x="1576725" y="647498"/>
                    <a:pt x="1548639" y="656133"/>
                    <a:pt x="1537647" y="622828"/>
                  </a:cubicBezTo>
                  <a:cubicBezTo>
                    <a:pt x="1542533" y="616660"/>
                    <a:pt x="1547417" y="610492"/>
                    <a:pt x="1551081" y="603091"/>
                  </a:cubicBezTo>
                  <a:cubicBezTo>
                    <a:pt x="1560850" y="604324"/>
                    <a:pt x="1571230" y="602782"/>
                    <a:pt x="1581457" y="602936"/>
                  </a:cubicBezTo>
                  <a:close/>
                  <a:moveTo>
                    <a:pt x="4870549" y="596925"/>
                  </a:moveTo>
                  <a:cubicBezTo>
                    <a:pt x="4886005" y="601921"/>
                    <a:pt x="4897595" y="614410"/>
                    <a:pt x="4910475" y="624401"/>
                  </a:cubicBezTo>
                  <a:cubicBezTo>
                    <a:pt x="4897595" y="645632"/>
                    <a:pt x="4849943" y="650627"/>
                    <a:pt x="4835775" y="633143"/>
                  </a:cubicBezTo>
                  <a:cubicBezTo>
                    <a:pt x="4829335" y="625650"/>
                    <a:pt x="4835775" y="621903"/>
                    <a:pt x="4839639" y="616907"/>
                  </a:cubicBezTo>
                  <a:cubicBezTo>
                    <a:pt x="4847367" y="606916"/>
                    <a:pt x="4858957" y="601921"/>
                    <a:pt x="4870549" y="596925"/>
                  </a:cubicBezTo>
                  <a:close/>
                  <a:moveTo>
                    <a:pt x="2408189" y="558456"/>
                  </a:moveTo>
                  <a:cubicBezTo>
                    <a:pt x="2430433" y="558456"/>
                    <a:pt x="2453913" y="568405"/>
                    <a:pt x="2456383" y="597009"/>
                  </a:cubicBezTo>
                  <a:cubicBezTo>
                    <a:pt x="2458855" y="618150"/>
                    <a:pt x="2468741" y="624369"/>
                    <a:pt x="2489749" y="623125"/>
                  </a:cubicBezTo>
                  <a:cubicBezTo>
                    <a:pt x="2516937" y="619394"/>
                    <a:pt x="2542887" y="626856"/>
                    <a:pt x="2568839" y="634318"/>
                  </a:cubicBezTo>
                  <a:cubicBezTo>
                    <a:pt x="2575017" y="636805"/>
                    <a:pt x="2575017" y="643023"/>
                    <a:pt x="2575017" y="647998"/>
                  </a:cubicBezTo>
                  <a:cubicBezTo>
                    <a:pt x="2575017" y="700230"/>
                    <a:pt x="2561425" y="710179"/>
                    <a:pt x="2510757" y="697743"/>
                  </a:cubicBezTo>
                  <a:cubicBezTo>
                    <a:pt x="2487277" y="691525"/>
                    <a:pt x="2466269" y="692768"/>
                    <a:pt x="2456383" y="720128"/>
                  </a:cubicBezTo>
                  <a:cubicBezTo>
                    <a:pt x="2450205" y="736295"/>
                    <a:pt x="2434139" y="742514"/>
                    <a:pt x="2420547" y="751219"/>
                  </a:cubicBezTo>
                  <a:cubicBezTo>
                    <a:pt x="2405717" y="759924"/>
                    <a:pt x="2388417" y="766143"/>
                    <a:pt x="2372351" y="772361"/>
                  </a:cubicBezTo>
                  <a:cubicBezTo>
                    <a:pt x="2359993" y="777336"/>
                    <a:pt x="2347635" y="793503"/>
                    <a:pt x="2334043" y="781066"/>
                  </a:cubicBezTo>
                  <a:cubicBezTo>
                    <a:pt x="2317977" y="768630"/>
                    <a:pt x="2334043" y="753706"/>
                    <a:pt x="2334043" y="738783"/>
                  </a:cubicBezTo>
                  <a:cubicBezTo>
                    <a:pt x="2334043" y="721372"/>
                    <a:pt x="2348871" y="720128"/>
                    <a:pt x="2362465" y="720128"/>
                  </a:cubicBezTo>
                  <a:cubicBezTo>
                    <a:pt x="2364937" y="720128"/>
                    <a:pt x="2368643" y="720128"/>
                    <a:pt x="2368643" y="718885"/>
                  </a:cubicBezTo>
                  <a:cubicBezTo>
                    <a:pt x="2384709" y="690281"/>
                    <a:pt x="2413131" y="675357"/>
                    <a:pt x="2440319" y="661678"/>
                  </a:cubicBezTo>
                  <a:cubicBezTo>
                    <a:pt x="2453913" y="654216"/>
                    <a:pt x="2436611" y="630587"/>
                    <a:pt x="2414367" y="628099"/>
                  </a:cubicBezTo>
                  <a:cubicBezTo>
                    <a:pt x="2399539" y="626856"/>
                    <a:pt x="2385945" y="625612"/>
                    <a:pt x="2385945" y="605714"/>
                  </a:cubicBezTo>
                  <a:cubicBezTo>
                    <a:pt x="2384709" y="585816"/>
                    <a:pt x="2381001" y="559700"/>
                    <a:pt x="2408189" y="558456"/>
                  </a:cubicBezTo>
                  <a:close/>
                  <a:moveTo>
                    <a:pt x="1898394" y="426971"/>
                  </a:moveTo>
                  <a:cubicBezTo>
                    <a:pt x="1910541" y="426351"/>
                    <a:pt x="1923000" y="430380"/>
                    <a:pt x="1935459" y="437197"/>
                  </a:cubicBezTo>
                  <a:cubicBezTo>
                    <a:pt x="1954147" y="447113"/>
                    <a:pt x="1971589" y="454550"/>
                    <a:pt x="1989031" y="434718"/>
                  </a:cubicBezTo>
                  <a:cubicBezTo>
                    <a:pt x="1991523" y="431000"/>
                    <a:pt x="2002735" y="428521"/>
                    <a:pt x="2003981" y="428521"/>
                  </a:cubicBezTo>
                  <a:cubicBezTo>
                    <a:pt x="2017687" y="458269"/>
                    <a:pt x="2052571" y="442155"/>
                    <a:pt x="2071259" y="458269"/>
                  </a:cubicBezTo>
                  <a:cubicBezTo>
                    <a:pt x="2089947" y="474382"/>
                    <a:pt x="2108635" y="478100"/>
                    <a:pt x="2124831" y="455790"/>
                  </a:cubicBezTo>
                  <a:cubicBezTo>
                    <a:pt x="2134799" y="442155"/>
                    <a:pt x="2148503" y="439676"/>
                    <a:pt x="2160963" y="450832"/>
                  </a:cubicBezTo>
                  <a:cubicBezTo>
                    <a:pt x="2170929" y="460748"/>
                    <a:pt x="2187125" y="457029"/>
                    <a:pt x="2195847" y="466945"/>
                  </a:cubicBezTo>
                  <a:cubicBezTo>
                    <a:pt x="2177159" y="476861"/>
                    <a:pt x="2158471" y="485537"/>
                    <a:pt x="2141029" y="495453"/>
                  </a:cubicBezTo>
                  <a:cubicBezTo>
                    <a:pt x="2118603" y="505369"/>
                    <a:pt x="2096177" y="509088"/>
                    <a:pt x="2074997" y="492974"/>
                  </a:cubicBezTo>
                  <a:cubicBezTo>
                    <a:pt x="2063783" y="484298"/>
                    <a:pt x="2052571" y="476861"/>
                    <a:pt x="2036375" y="484298"/>
                  </a:cubicBezTo>
                  <a:cubicBezTo>
                    <a:pt x="2025161" y="489256"/>
                    <a:pt x="2021425" y="479340"/>
                    <a:pt x="2016441" y="471903"/>
                  </a:cubicBezTo>
                  <a:cubicBezTo>
                    <a:pt x="2010211" y="461987"/>
                    <a:pt x="2003981" y="453311"/>
                    <a:pt x="1990277" y="455790"/>
                  </a:cubicBezTo>
                  <a:cubicBezTo>
                    <a:pt x="1977819" y="458269"/>
                    <a:pt x="1969097" y="465705"/>
                    <a:pt x="1974081" y="481819"/>
                  </a:cubicBezTo>
                  <a:cubicBezTo>
                    <a:pt x="1976573" y="489256"/>
                    <a:pt x="1967851" y="491735"/>
                    <a:pt x="1960377" y="492974"/>
                  </a:cubicBezTo>
                  <a:cubicBezTo>
                    <a:pt x="1952901" y="494214"/>
                    <a:pt x="1942933" y="492974"/>
                    <a:pt x="1941689" y="484298"/>
                  </a:cubicBezTo>
                  <a:cubicBezTo>
                    <a:pt x="1936705" y="461987"/>
                    <a:pt x="1926737" y="468184"/>
                    <a:pt x="1909295" y="473142"/>
                  </a:cubicBezTo>
                  <a:cubicBezTo>
                    <a:pt x="1881887" y="481819"/>
                    <a:pt x="1868181" y="496693"/>
                    <a:pt x="1851985" y="519003"/>
                  </a:cubicBezTo>
                  <a:cubicBezTo>
                    <a:pt x="1822085" y="558667"/>
                    <a:pt x="1773495" y="579738"/>
                    <a:pt x="1721169" y="569823"/>
                  </a:cubicBezTo>
                  <a:cubicBezTo>
                    <a:pt x="1688775" y="563625"/>
                    <a:pt x="1657629" y="566104"/>
                    <a:pt x="1627727" y="538835"/>
                  </a:cubicBezTo>
                  <a:cubicBezTo>
                    <a:pt x="1606547" y="517764"/>
                    <a:pt x="1601565" y="556188"/>
                    <a:pt x="1594089" y="573541"/>
                  </a:cubicBezTo>
                  <a:cubicBezTo>
                    <a:pt x="1591597" y="579738"/>
                    <a:pt x="1587859" y="583457"/>
                    <a:pt x="1581631" y="584696"/>
                  </a:cubicBezTo>
                  <a:cubicBezTo>
                    <a:pt x="1581631" y="515285"/>
                    <a:pt x="1581631" y="517764"/>
                    <a:pt x="1655137" y="522722"/>
                  </a:cubicBezTo>
                  <a:cubicBezTo>
                    <a:pt x="1685037" y="523961"/>
                    <a:pt x="1716185" y="521482"/>
                    <a:pt x="1742349" y="495453"/>
                  </a:cubicBezTo>
                  <a:cubicBezTo>
                    <a:pt x="1757299" y="479340"/>
                    <a:pt x="1779725" y="468184"/>
                    <a:pt x="1795921" y="448353"/>
                  </a:cubicBezTo>
                  <a:cubicBezTo>
                    <a:pt x="1803397" y="438437"/>
                    <a:pt x="1813363" y="444634"/>
                    <a:pt x="1822085" y="448353"/>
                  </a:cubicBezTo>
                  <a:cubicBezTo>
                    <a:pt x="1835789" y="455790"/>
                    <a:pt x="1851985" y="458269"/>
                    <a:pt x="1863199" y="444634"/>
                  </a:cubicBezTo>
                  <a:cubicBezTo>
                    <a:pt x="1874411" y="432859"/>
                    <a:pt x="1886247" y="427591"/>
                    <a:pt x="1898394" y="426971"/>
                  </a:cubicBezTo>
                  <a:close/>
                  <a:moveTo>
                    <a:pt x="2860767" y="383857"/>
                  </a:moveTo>
                  <a:cubicBezTo>
                    <a:pt x="2865839" y="382613"/>
                    <a:pt x="2910225" y="421183"/>
                    <a:pt x="2908957" y="426160"/>
                  </a:cubicBezTo>
                  <a:cubicBezTo>
                    <a:pt x="2905151" y="441090"/>
                    <a:pt x="2893739" y="446067"/>
                    <a:pt x="2873449" y="447311"/>
                  </a:cubicBezTo>
                  <a:cubicBezTo>
                    <a:pt x="2845549" y="446067"/>
                    <a:pt x="2859499" y="416206"/>
                    <a:pt x="2851891" y="400032"/>
                  </a:cubicBezTo>
                  <a:cubicBezTo>
                    <a:pt x="2849355" y="395055"/>
                    <a:pt x="2853159" y="387590"/>
                    <a:pt x="2860767" y="383857"/>
                  </a:cubicBezTo>
                  <a:close/>
                  <a:moveTo>
                    <a:pt x="2771345" y="382615"/>
                  </a:moveTo>
                  <a:cubicBezTo>
                    <a:pt x="2778839" y="382615"/>
                    <a:pt x="2783835" y="384905"/>
                    <a:pt x="2782585" y="392919"/>
                  </a:cubicBezTo>
                  <a:cubicBezTo>
                    <a:pt x="2781337" y="399788"/>
                    <a:pt x="2776341" y="405512"/>
                    <a:pt x="2768847" y="408946"/>
                  </a:cubicBezTo>
                  <a:cubicBezTo>
                    <a:pt x="2760105" y="407802"/>
                    <a:pt x="2757607" y="402077"/>
                    <a:pt x="2757607" y="396353"/>
                  </a:cubicBezTo>
                  <a:cubicBezTo>
                    <a:pt x="2757607" y="388339"/>
                    <a:pt x="2761353" y="382615"/>
                    <a:pt x="2771345" y="382615"/>
                  </a:cubicBezTo>
                  <a:close/>
                  <a:moveTo>
                    <a:pt x="1298933" y="371147"/>
                  </a:moveTo>
                  <a:cubicBezTo>
                    <a:pt x="1306085" y="372211"/>
                    <a:pt x="1313779" y="374973"/>
                    <a:pt x="1322113" y="379752"/>
                  </a:cubicBezTo>
                  <a:cubicBezTo>
                    <a:pt x="1296469" y="386920"/>
                    <a:pt x="1278517" y="414395"/>
                    <a:pt x="1246463" y="398866"/>
                  </a:cubicBezTo>
                  <a:cubicBezTo>
                    <a:pt x="1260887" y="380051"/>
                    <a:pt x="1277476" y="367956"/>
                    <a:pt x="1298933" y="371147"/>
                  </a:cubicBezTo>
                  <a:close/>
                  <a:moveTo>
                    <a:pt x="3466238" y="122"/>
                  </a:moveTo>
                  <a:cubicBezTo>
                    <a:pt x="3475886" y="-659"/>
                    <a:pt x="3486467" y="2466"/>
                    <a:pt x="3497671" y="4966"/>
                  </a:cubicBezTo>
                  <a:cubicBezTo>
                    <a:pt x="3551199" y="16218"/>
                    <a:pt x="3605973" y="21219"/>
                    <a:pt x="3660745" y="26220"/>
                  </a:cubicBezTo>
                  <a:cubicBezTo>
                    <a:pt x="3703071" y="29970"/>
                    <a:pt x="3746641" y="34971"/>
                    <a:pt x="3787721" y="46223"/>
                  </a:cubicBezTo>
                  <a:cubicBezTo>
                    <a:pt x="3841249" y="59975"/>
                    <a:pt x="3899757" y="62476"/>
                    <a:pt x="3950797" y="81229"/>
                  </a:cubicBezTo>
                  <a:cubicBezTo>
                    <a:pt x="4010549" y="104984"/>
                    <a:pt x="4076527" y="101232"/>
                    <a:pt x="4132545" y="131237"/>
                  </a:cubicBezTo>
                  <a:cubicBezTo>
                    <a:pt x="4148727" y="138738"/>
                    <a:pt x="4166155" y="143739"/>
                    <a:pt x="4178605" y="156241"/>
                  </a:cubicBezTo>
                  <a:cubicBezTo>
                    <a:pt x="4182339" y="159991"/>
                    <a:pt x="4188563" y="163743"/>
                    <a:pt x="4192297" y="163743"/>
                  </a:cubicBezTo>
                  <a:cubicBezTo>
                    <a:pt x="4264499" y="162492"/>
                    <a:pt x="4325497" y="202499"/>
                    <a:pt x="4393963" y="212500"/>
                  </a:cubicBezTo>
                  <a:cubicBezTo>
                    <a:pt x="4415125" y="216251"/>
                    <a:pt x="4436289" y="211250"/>
                    <a:pt x="4459941" y="221253"/>
                  </a:cubicBezTo>
                  <a:cubicBezTo>
                    <a:pt x="4502265" y="241256"/>
                    <a:pt x="4544591" y="256258"/>
                    <a:pt x="4564509" y="303766"/>
                  </a:cubicBezTo>
                  <a:cubicBezTo>
                    <a:pt x="4566997" y="311267"/>
                    <a:pt x="4571977" y="320019"/>
                    <a:pt x="4578201" y="321269"/>
                  </a:cubicBezTo>
                  <a:cubicBezTo>
                    <a:pt x="4608077" y="330020"/>
                    <a:pt x="4619281" y="358775"/>
                    <a:pt x="4640445" y="376278"/>
                  </a:cubicBezTo>
                  <a:cubicBezTo>
                    <a:pt x="4672811" y="400032"/>
                    <a:pt x="4686503" y="436287"/>
                    <a:pt x="4712645" y="463792"/>
                  </a:cubicBezTo>
                  <a:cubicBezTo>
                    <a:pt x="4667831" y="441288"/>
                    <a:pt x="4632975" y="407533"/>
                    <a:pt x="4591895" y="380028"/>
                  </a:cubicBezTo>
                  <a:cubicBezTo>
                    <a:pt x="4492307" y="312517"/>
                    <a:pt x="4384005" y="263760"/>
                    <a:pt x="4273213" y="218751"/>
                  </a:cubicBezTo>
                  <a:cubicBezTo>
                    <a:pt x="4225909" y="199998"/>
                    <a:pt x="4182339" y="171243"/>
                    <a:pt x="4131299" y="157491"/>
                  </a:cubicBezTo>
                  <a:lnTo>
                    <a:pt x="4125853" y="155849"/>
                  </a:lnTo>
                  <a:lnTo>
                    <a:pt x="4117481" y="179673"/>
                  </a:lnTo>
                  <a:cubicBezTo>
                    <a:pt x="4112491" y="193343"/>
                    <a:pt x="4096269" y="210740"/>
                    <a:pt x="4112491" y="220683"/>
                  </a:cubicBezTo>
                  <a:cubicBezTo>
                    <a:pt x="4126217" y="229382"/>
                    <a:pt x="4146183" y="218197"/>
                    <a:pt x="4159909" y="207013"/>
                  </a:cubicBezTo>
                  <a:cubicBezTo>
                    <a:pt x="4168643" y="200798"/>
                    <a:pt x="4174883" y="189614"/>
                    <a:pt x="4184865" y="203284"/>
                  </a:cubicBezTo>
                  <a:cubicBezTo>
                    <a:pt x="4190479" y="210119"/>
                    <a:pt x="4191415" y="216022"/>
                    <a:pt x="4189545" y="220839"/>
                  </a:cubicBezTo>
                  <a:cubicBezTo>
                    <a:pt x="4187673" y="225654"/>
                    <a:pt x="4182993" y="229382"/>
                    <a:pt x="4177377" y="231868"/>
                  </a:cubicBezTo>
                  <a:cubicBezTo>
                    <a:pt x="4147429" y="245538"/>
                    <a:pt x="4129961" y="276606"/>
                    <a:pt x="4092525" y="276606"/>
                  </a:cubicBezTo>
                  <a:cubicBezTo>
                    <a:pt x="4078799" y="276606"/>
                    <a:pt x="4071311" y="305189"/>
                    <a:pt x="4048851" y="310160"/>
                  </a:cubicBezTo>
                  <a:cubicBezTo>
                    <a:pt x="4040117" y="311403"/>
                    <a:pt x="4031381" y="317616"/>
                    <a:pt x="4022647" y="320102"/>
                  </a:cubicBezTo>
                  <a:cubicBezTo>
                    <a:pt x="4000185" y="325073"/>
                    <a:pt x="3987707" y="332530"/>
                    <a:pt x="3991451" y="359870"/>
                  </a:cubicBezTo>
                  <a:cubicBezTo>
                    <a:pt x="3995193" y="389695"/>
                    <a:pt x="3972733" y="413307"/>
                    <a:pt x="3957759" y="436919"/>
                  </a:cubicBezTo>
                  <a:cubicBezTo>
                    <a:pt x="3937793" y="469230"/>
                    <a:pt x="3912837" y="497813"/>
                    <a:pt x="3880393" y="518940"/>
                  </a:cubicBezTo>
                  <a:cubicBezTo>
                    <a:pt x="3874153" y="523911"/>
                    <a:pt x="3869163" y="527639"/>
                    <a:pt x="3865419" y="532610"/>
                  </a:cubicBezTo>
                  <a:cubicBezTo>
                    <a:pt x="3844205" y="559950"/>
                    <a:pt x="3837967" y="559950"/>
                    <a:pt x="3814257" y="532610"/>
                  </a:cubicBezTo>
                  <a:cubicBezTo>
                    <a:pt x="3786805" y="504027"/>
                    <a:pt x="3761849" y="507755"/>
                    <a:pt x="3748123" y="545037"/>
                  </a:cubicBezTo>
                  <a:cubicBezTo>
                    <a:pt x="3736893" y="576105"/>
                    <a:pt x="3726909" y="604688"/>
                    <a:pt x="3716927" y="635757"/>
                  </a:cubicBezTo>
                  <a:cubicBezTo>
                    <a:pt x="3713183" y="648184"/>
                    <a:pt x="3713183" y="661854"/>
                    <a:pt x="3719423" y="674282"/>
                  </a:cubicBezTo>
                  <a:cubicBezTo>
                    <a:pt x="3728157" y="694165"/>
                    <a:pt x="3726909" y="710321"/>
                    <a:pt x="3710687" y="723991"/>
                  </a:cubicBezTo>
                  <a:cubicBezTo>
                    <a:pt x="3691969" y="738904"/>
                    <a:pt x="3673253" y="756302"/>
                    <a:pt x="3647047" y="738904"/>
                  </a:cubicBezTo>
                  <a:cubicBezTo>
                    <a:pt x="3635817" y="731447"/>
                    <a:pt x="3623339" y="726476"/>
                    <a:pt x="3609613" y="736418"/>
                  </a:cubicBezTo>
                  <a:cubicBezTo>
                    <a:pt x="3588399" y="751331"/>
                    <a:pt x="3564691" y="760030"/>
                    <a:pt x="3535991" y="752574"/>
                  </a:cubicBezTo>
                  <a:cubicBezTo>
                    <a:pt x="3521017" y="748846"/>
                    <a:pt x="3524759" y="761273"/>
                    <a:pt x="3527255" y="769972"/>
                  </a:cubicBezTo>
                  <a:cubicBezTo>
                    <a:pt x="3530999" y="777429"/>
                    <a:pt x="3532247" y="786128"/>
                    <a:pt x="3523513" y="789856"/>
                  </a:cubicBezTo>
                  <a:cubicBezTo>
                    <a:pt x="3516025" y="794827"/>
                    <a:pt x="3512281" y="787370"/>
                    <a:pt x="3507291" y="782400"/>
                  </a:cubicBezTo>
                  <a:cubicBezTo>
                    <a:pt x="3489821" y="761273"/>
                    <a:pt x="3481085" y="772458"/>
                    <a:pt x="3473599" y="791099"/>
                  </a:cubicBezTo>
                  <a:cubicBezTo>
                    <a:pt x="3471103" y="797312"/>
                    <a:pt x="3468607" y="803526"/>
                    <a:pt x="3467359" y="810982"/>
                  </a:cubicBezTo>
                  <a:cubicBezTo>
                    <a:pt x="3458001" y="843604"/>
                    <a:pt x="3441623" y="854556"/>
                    <a:pt x="3417699" y="844886"/>
                  </a:cubicBezTo>
                  <a:lnTo>
                    <a:pt x="3395581" y="831089"/>
                  </a:lnTo>
                  <a:lnTo>
                    <a:pt x="3394609" y="831970"/>
                  </a:lnTo>
                  <a:cubicBezTo>
                    <a:pt x="3387121" y="828241"/>
                    <a:pt x="3378387" y="824513"/>
                    <a:pt x="3368403" y="825756"/>
                  </a:cubicBezTo>
                  <a:cubicBezTo>
                    <a:pt x="3363413" y="823270"/>
                    <a:pt x="3359669" y="820784"/>
                    <a:pt x="3354677" y="818298"/>
                  </a:cubicBezTo>
                  <a:lnTo>
                    <a:pt x="3352567" y="816009"/>
                  </a:lnTo>
                  <a:lnTo>
                    <a:pt x="3354007" y="820766"/>
                  </a:lnTo>
                  <a:cubicBezTo>
                    <a:pt x="3351513" y="856870"/>
                    <a:pt x="3350267" y="891729"/>
                    <a:pt x="3335303" y="925344"/>
                  </a:cubicBezTo>
                  <a:cubicBezTo>
                    <a:pt x="3329069" y="936549"/>
                    <a:pt x="3325329" y="952733"/>
                    <a:pt x="3312859" y="956468"/>
                  </a:cubicBezTo>
                  <a:cubicBezTo>
                    <a:pt x="3245525" y="976388"/>
                    <a:pt x="3183177" y="1011247"/>
                    <a:pt x="3102127" y="987593"/>
                  </a:cubicBezTo>
                  <a:cubicBezTo>
                    <a:pt x="3032299" y="966428"/>
                    <a:pt x="2963717" y="932814"/>
                    <a:pt x="2888901" y="922854"/>
                  </a:cubicBezTo>
                  <a:cubicBezTo>
                    <a:pt x="2847751" y="916629"/>
                    <a:pt x="2812837" y="936549"/>
                    <a:pt x="2774183" y="929079"/>
                  </a:cubicBezTo>
                  <a:cubicBezTo>
                    <a:pt x="2769195" y="926589"/>
                    <a:pt x="2764207" y="931569"/>
                    <a:pt x="2759219" y="934059"/>
                  </a:cubicBezTo>
                  <a:cubicBezTo>
                    <a:pt x="2733033" y="947753"/>
                    <a:pt x="2709341" y="1011247"/>
                    <a:pt x="2721811" y="1036147"/>
                  </a:cubicBezTo>
                  <a:cubicBezTo>
                    <a:pt x="2735527" y="1062291"/>
                    <a:pt x="2744257" y="1087191"/>
                    <a:pt x="2733033" y="1117070"/>
                  </a:cubicBezTo>
                  <a:cubicBezTo>
                    <a:pt x="2730539" y="1125785"/>
                    <a:pt x="2730539" y="1138235"/>
                    <a:pt x="2739269" y="1144460"/>
                  </a:cubicBezTo>
                  <a:cubicBezTo>
                    <a:pt x="2782911" y="1180564"/>
                    <a:pt x="2782911" y="1197994"/>
                    <a:pt x="2743009" y="1236588"/>
                  </a:cubicBezTo>
                  <a:cubicBezTo>
                    <a:pt x="2705601" y="1271448"/>
                    <a:pt x="2661959" y="1301327"/>
                    <a:pt x="2637019" y="1346146"/>
                  </a:cubicBezTo>
                  <a:cubicBezTo>
                    <a:pt x="2630785" y="1358596"/>
                    <a:pt x="2618315" y="1366066"/>
                    <a:pt x="2605847" y="1371046"/>
                  </a:cubicBezTo>
                  <a:cubicBezTo>
                    <a:pt x="2595871" y="1374781"/>
                    <a:pt x="2585895" y="1377271"/>
                    <a:pt x="2580907" y="1389721"/>
                  </a:cubicBezTo>
                  <a:cubicBezTo>
                    <a:pt x="2588389" y="1397191"/>
                    <a:pt x="2594623" y="1390966"/>
                    <a:pt x="2600859" y="1389721"/>
                  </a:cubicBezTo>
                  <a:cubicBezTo>
                    <a:pt x="2624551" y="1383496"/>
                    <a:pt x="2637019" y="1392211"/>
                    <a:pt x="2630785" y="1415865"/>
                  </a:cubicBezTo>
                  <a:cubicBezTo>
                    <a:pt x="2619563" y="1451970"/>
                    <a:pt x="2639513" y="1479359"/>
                    <a:pt x="2651983" y="1509239"/>
                  </a:cubicBezTo>
                  <a:cubicBezTo>
                    <a:pt x="2658217" y="1522933"/>
                    <a:pt x="2671933" y="1524178"/>
                    <a:pt x="2685651" y="1519198"/>
                  </a:cubicBezTo>
                  <a:cubicBezTo>
                    <a:pt x="2700613" y="1514219"/>
                    <a:pt x="2716823" y="1514219"/>
                    <a:pt x="2731787" y="1516709"/>
                  </a:cubicBezTo>
                  <a:cubicBezTo>
                    <a:pt x="2741763" y="1519198"/>
                    <a:pt x="2751737" y="1519198"/>
                    <a:pt x="2760467" y="1514219"/>
                  </a:cubicBezTo>
                  <a:cubicBezTo>
                    <a:pt x="2780417" y="1503014"/>
                    <a:pt x="2815331" y="1433295"/>
                    <a:pt x="2810343" y="1412130"/>
                  </a:cubicBezTo>
                  <a:cubicBezTo>
                    <a:pt x="2802863" y="1363576"/>
                    <a:pt x="2826553" y="1318757"/>
                    <a:pt x="2870197" y="1297592"/>
                  </a:cubicBezTo>
                  <a:cubicBezTo>
                    <a:pt x="2886407" y="1291367"/>
                    <a:pt x="2887653" y="1277673"/>
                    <a:pt x="2890147" y="1263978"/>
                  </a:cubicBezTo>
                  <a:cubicBezTo>
                    <a:pt x="2895135" y="1242813"/>
                    <a:pt x="2895135" y="1216669"/>
                    <a:pt x="2925061" y="1210444"/>
                  </a:cubicBezTo>
                  <a:cubicBezTo>
                    <a:pt x="2959975" y="1215424"/>
                    <a:pt x="2994891" y="1226629"/>
                    <a:pt x="3027311" y="1240323"/>
                  </a:cubicBezTo>
                  <a:cubicBezTo>
                    <a:pt x="3062225" y="1255263"/>
                    <a:pt x="3093399" y="1278918"/>
                    <a:pt x="3130807" y="1286388"/>
                  </a:cubicBezTo>
                  <a:cubicBezTo>
                    <a:pt x="3137041" y="1286388"/>
                    <a:pt x="3140781" y="1291367"/>
                    <a:pt x="3138287" y="1298837"/>
                  </a:cubicBezTo>
                  <a:cubicBezTo>
                    <a:pt x="3132053" y="1320002"/>
                    <a:pt x="3144523" y="1333697"/>
                    <a:pt x="3156991" y="1348636"/>
                  </a:cubicBezTo>
                  <a:cubicBezTo>
                    <a:pt x="3163227" y="1356106"/>
                    <a:pt x="3165721" y="1364821"/>
                    <a:pt x="3159485" y="1372291"/>
                  </a:cubicBezTo>
                  <a:cubicBezTo>
                    <a:pt x="3153251" y="1379761"/>
                    <a:pt x="3144523" y="1384741"/>
                    <a:pt x="3133301" y="1377271"/>
                  </a:cubicBezTo>
                  <a:cubicBezTo>
                    <a:pt x="3107115" y="1358596"/>
                    <a:pt x="3099633" y="1387231"/>
                    <a:pt x="3085917" y="1397191"/>
                  </a:cubicBezTo>
                  <a:cubicBezTo>
                    <a:pt x="3072201" y="1408395"/>
                    <a:pt x="3075941" y="1420845"/>
                    <a:pt x="3088411" y="1430805"/>
                  </a:cubicBezTo>
                  <a:cubicBezTo>
                    <a:pt x="3095891" y="1438275"/>
                    <a:pt x="3098385" y="1448235"/>
                    <a:pt x="3089657" y="1453215"/>
                  </a:cubicBezTo>
                  <a:cubicBezTo>
                    <a:pt x="3059731" y="1469399"/>
                    <a:pt x="3079681" y="1499279"/>
                    <a:pt x="3072201" y="1520443"/>
                  </a:cubicBezTo>
                  <a:cubicBezTo>
                    <a:pt x="3072201" y="1524178"/>
                    <a:pt x="3077187" y="1532893"/>
                    <a:pt x="3079681" y="1534138"/>
                  </a:cubicBezTo>
                  <a:cubicBezTo>
                    <a:pt x="3114595" y="1537873"/>
                    <a:pt x="3147017" y="1567753"/>
                    <a:pt x="3183177" y="1547833"/>
                  </a:cubicBezTo>
                  <a:cubicBezTo>
                    <a:pt x="3205623" y="1536628"/>
                    <a:pt x="3220585" y="1547833"/>
                    <a:pt x="3226821" y="1561528"/>
                  </a:cubicBezTo>
                  <a:cubicBezTo>
                    <a:pt x="3238043" y="1587672"/>
                    <a:pt x="3261735" y="1597632"/>
                    <a:pt x="3280439" y="1613817"/>
                  </a:cubicBezTo>
                  <a:cubicBezTo>
                    <a:pt x="3301637" y="1632491"/>
                    <a:pt x="3319093" y="1618797"/>
                    <a:pt x="3330315" y="1596387"/>
                  </a:cubicBezTo>
                  <a:cubicBezTo>
                    <a:pt x="3344033" y="1605102"/>
                    <a:pt x="3334057" y="1615062"/>
                    <a:pt x="3334057" y="1622532"/>
                  </a:cubicBezTo>
                  <a:cubicBezTo>
                    <a:pt x="3335303" y="1638716"/>
                    <a:pt x="3341539" y="1649921"/>
                    <a:pt x="3358995" y="1652411"/>
                  </a:cubicBezTo>
                  <a:cubicBezTo>
                    <a:pt x="3375205" y="1654901"/>
                    <a:pt x="3388921" y="1654901"/>
                    <a:pt x="3383935" y="1679801"/>
                  </a:cubicBezTo>
                  <a:cubicBezTo>
                    <a:pt x="3382687" y="1687271"/>
                    <a:pt x="3392663" y="1686026"/>
                    <a:pt x="3398897" y="1683536"/>
                  </a:cubicBezTo>
                  <a:cubicBezTo>
                    <a:pt x="3418849" y="1673576"/>
                    <a:pt x="3422589" y="1647431"/>
                    <a:pt x="3403885" y="1633736"/>
                  </a:cubicBezTo>
                  <a:cubicBezTo>
                    <a:pt x="3391415" y="1626267"/>
                    <a:pt x="3391415" y="1616307"/>
                    <a:pt x="3397651" y="1608837"/>
                  </a:cubicBezTo>
                  <a:cubicBezTo>
                    <a:pt x="3407625" y="1597632"/>
                    <a:pt x="3408873" y="1577712"/>
                    <a:pt x="3428823" y="1580202"/>
                  </a:cubicBezTo>
                  <a:cubicBezTo>
                    <a:pt x="3441293" y="1580202"/>
                    <a:pt x="3451269" y="1585182"/>
                    <a:pt x="3453763" y="1601367"/>
                  </a:cubicBezTo>
                  <a:cubicBezTo>
                    <a:pt x="3462491" y="1638716"/>
                    <a:pt x="3499899" y="1647431"/>
                    <a:pt x="3528579" y="1621287"/>
                  </a:cubicBezTo>
                  <a:cubicBezTo>
                    <a:pt x="3534813" y="1616307"/>
                    <a:pt x="3542295" y="1610082"/>
                    <a:pt x="3549777" y="1606347"/>
                  </a:cubicBezTo>
                  <a:cubicBezTo>
                    <a:pt x="3568481" y="1596387"/>
                    <a:pt x="3575963" y="1605102"/>
                    <a:pt x="3572221" y="1622532"/>
                  </a:cubicBezTo>
                  <a:cubicBezTo>
                    <a:pt x="3564739" y="1647431"/>
                    <a:pt x="3562247" y="1674821"/>
                    <a:pt x="3583443" y="1688516"/>
                  </a:cubicBezTo>
                  <a:cubicBezTo>
                    <a:pt x="3604641" y="1703455"/>
                    <a:pt x="3629581" y="1686026"/>
                    <a:pt x="3649531" y="1673576"/>
                  </a:cubicBezTo>
                  <a:cubicBezTo>
                    <a:pt x="3668235" y="1661126"/>
                    <a:pt x="3685693" y="1674821"/>
                    <a:pt x="3703149" y="1677311"/>
                  </a:cubicBezTo>
                  <a:cubicBezTo>
                    <a:pt x="3715619" y="1677311"/>
                    <a:pt x="3729335" y="1684781"/>
                    <a:pt x="3740557" y="1672331"/>
                  </a:cubicBezTo>
                  <a:cubicBezTo>
                    <a:pt x="3750533" y="1659881"/>
                    <a:pt x="3740557" y="1647431"/>
                    <a:pt x="3738063" y="1634981"/>
                  </a:cubicBezTo>
                  <a:cubicBezTo>
                    <a:pt x="3735571" y="1631247"/>
                    <a:pt x="3731829" y="1626267"/>
                    <a:pt x="3729335" y="1621287"/>
                  </a:cubicBezTo>
                  <a:cubicBezTo>
                    <a:pt x="3724347" y="1612572"/>
                    <a:pt x="3724347" y="1603857"/>
                    <a:pt x="3733077" y="1597632"/>
                  </a:cubicBezTo>
                  <a:cubicBezTo>
                    <a:pt x="3741805" y="1591407"/>
                    <a:pt x="3749287" y="1596387"/>
                    <a:pt x="3756767" y="1602612"/>
                  </a:cubicBezTo>
                  <a:cubicBezTo>
                    <a:pt x="3790435" y="1632491"/>
                    <a:pt x="3790435" y="1631247"/>
                    <a:pt x="3815373" y="1595142"/>
                  </a:cubicBezTo>
                  <a:cubicBezTo>
                    <a:pt x="3820361" y="1588917"/>
                    <a:pt x="3827843" y="1564018"/>
                    <a:pt x="3840313" y="1591407"/>
                  </a:cubicBezTo>
                  <a:cubicBezTo>
                    <a:pt x="3844053" y="1601367"/>
                    <a:pt x="3854029" y="1601367"/>
                    <a:pt x="3862757" y="1597632"/>
                  </a:cubicBezTo>
                  <a:cubicBezTo>
                    <a:pt x="3876473" y="1591407"/>
                    <a:pt x="3890191" y="1585182"/>
                    <a:pt x="3890191" y="1567753"/>
                  </a:cubicBezTo>
                  <a:cubicBezTo>
                    <a:pt x="3890191" y="1552813"/>
                    <a:pt x="3892685" y="1539118"/>
                    <a:pt x="3905153" y="1530403"/>
                  </a:cubicBezTo>
                  <a:cubicBezTo>
                    <a:pt x="3921363" y="1517953"/>
                    <a:pt x="3925105" y="1504259"/>
                    <a:pt x="3915129" y="1488074"/>
                  </a:cubicBezTo>
                  <a:cubicBezTo>
                    <a:pt x="3906401" y="1471889"/>
                    <a:pt x="3912635" y="1460684"/>
                    <a:pt x="3927599" y="1458195"/>
                  </a:cubicBezTo>
                  <a:cubicBezTo>
                    <a:pt x="3946303" y="1454460"/>
                    <a:pt x="3953783" y="1438275"/>
                    <a:pt x="3969995" y="1429560"/>
                  </a:cubicBezTo>
                  <a:cubicBezTo>
                    <a:pt x="3972487" y="1440765"/>
                    <a:pt x="3969995" y="1451970"/>
                    <a:pt x="3974981" y="1461929"/>
                  </a:cubicBezTo>
                  <a:cubicBezTo>
                    <a:pt x="3988699" y="1483094"/>
                    <a:pt x="3992439" y="1503014"/>
                    <a:pt x="3967501" y="1520443"/>
                  </a:cubicBezTo>
                  <a:cubicBezTo>
                    <a:pt x="3953783" y="1530403"/>
                    <a:pt x="3951291" y="1546588"/>
                    <a:pt x="3961265" y="1559038"/>
                  </a:cubicBezTo>
                  <a:cubicBezTo>
                    <a:pt x="3971241" y="1572733"/>
                    <a:pt x="3984957" y="1568998"/>
                    <a:pt x="3998673" y="1560283"/>
                  </a:cubicBezTo>
                  <a:cubicBezTo>
                    <a:pt x="4011143" y="1550323"/>
                    <a:pt x="4027353" y="1546588"/>
                    <a:pt x="4043563" y="1544098"/>
                  </a:cubicBezTo>
                  <a:cubicBezTo>
                    <a:pt x="4048551" y="1547833"/>
                    <a:pt x="4046057" y="1552813"/>
                    <a:pt x="4044811" y="1556548"/>
                  </a:cubicBezTo>
                  <a:cubicBezTo>
                    <a:pt x="4026107" y="1593897"/>
                    <a:pt x="4026107" y="1596387"/>
                    <a:pt x="4063515" y="1615062"/>
                  </a:cubicBezTo>
                  <a:cubicBezTo>
                    <a:pt x="4074737" y="1621287"/>
                    <a:pt x="4097181" y="1621287"/>
                    <a:pt x="4087207" y="1642451"/>
                  </a:cubicBezTo>
                  <a:cubicBezTo>
                    <a:pt x="4077231" y="1663616"/>
                    <a:pt x="4063515" y="1683536"/>
                    <a:pt x="4034835" y="1678556"/>
                  </a:cubicBezTo>
                  <a:cubicBezTo>
                    <a:pt x="4022365" y="1677311"/>
                    <a:pt x="4011143" y="1658636"/>
                    <a:pt x="3999921" y="1674821"/>
                  </a:cubicBezTo>
                  <a:cubicBezTo>
                    <a:pt x="3991191" y="1689761"/>
                    <a:pt x="4003661" y="1703455"/>
                    <a:pt x="4004909" y="1715905"/>
                  </a:cubicBezTo>
                  <a:cubicBezTo>
                    <a:pt x="4007403" y="1745785"/>
                    <a:pt x="4024859" y="1774419"/>
                    <a:pt x="4007403" y="1806788"/>
                  </a:cubicBezTo>
                  <a:cubicBezTo>
                    <a:pt x="3986205" y="1846628"/>
                    <a:pt x="4011143" y="1877752"/>
                    <a:pt x="4056033" y="1877752"/>
                  </a:cubicBezTo>
                  <a:cubicBezTo>
                    <a:pt x="4067255" y="1877752"/>
                    <a:pt x="4077231" y="1877752"/>
                    <a:pt x="4089699" y="1877752"/>
                  </a:cubicBezTo>
                  <a:cubicBezTo>
                    <a:pt x="4092817" y="1883355"/>
                    <a:pt x="4092505" y="1887712"/>
                    <a:pt x="4090479" y="1891292"/>
                  </a:cubicBezTo>
                  <a:cubicBezTo>
                    <a:pt x="4088453" y="1894871"/>
                    <a:pt x="4084711" y="1897672"/>
                    <a:pt x="4080971" y="1900162"/>
                  </a:cubicBezTo>
                  <a:cubicBezTo>
                    <a:pt x="4038575" y="1930041"/>
                    <a:pt x="3993685" y="1949961"/>
                    <a:pt x="3940067" y="1931286"/>
                  </a:cubicBezTo>
                  <a:cubicBezTo>
                    <a:pt x="3916375" y="1922571"/>
                    <a:pt x="3891437" y="1926306"/>
                    <a:pt x="3867745" y="1918837"/>
                  </a:cubicBezTo>
                  <a:cubicBezTo>
                    <a:pt x="3855275" y="1915102"/>
                    <a:pt x="3845301" y="1925061"/>
                    <a:pt x="3837819" y="1933776"/>
                  </a:cubicBezTo>
                  <a:cubicBezTo>
                    <a:pt x="3821609" y="1953696"/>
                    <a:pt x="3802905" y="1956186"/>
                    <a:pt x="3781707" y="1942491"/>
                  </a:cubicBezTo>
                  <a:cubicBezTo>
                    <a:pt x="3769237" y="1935021"/>
                    <a:pt x="3755521" y="1933776"/>
                    <a:pt x="3740557" y="1931286"/>
                  </a:cubicBezTo>
                  <a:cubicBezTo>
                    <a:pt x="3673223" y="1923816"/>
                    <a:pt x="3625839" y="1885222"/>
                    <a:pt x="3592173" y="1827953"/>
                  </a:cubicBezTo>
                  <a:cubicBezTo>
                    <a:pt x="3564739" y="1778154"/>
                    <a:pt x="3521097" y="1752009"/>
                    <a:pt x="3464985" y="1749519"/>
                  </a:cubicBezTo>
                  <a:cubicBezTo>
                    <a:pt x="3448775" y="1748275"/>
                    <a:pt x="3436305" y="1752009"/>
                    <a:pt x="3428823" y="1768194"/>
                  </a:cubicBezTo>
                  <a:cubicBezTo>
                    <a:pt x="3421343" y="1785624"/>
                    <a:pt x="3411367" y="1801809"/>
                    <a:pt x="3387675" y="1795584"/>
                  </a:cubicBezTo>
                  <a:cubicBezTo>
                    <a:pt x="3361489" y="1789359"/>
                    <a:pt x="3331563" y="1755744"/>
                    <a:pt x="3336551" y="1734580"/>
                  </a:cubicBezTo>
                  <a:cubicBezTo>
                    <a:pt x="3347773" y="1689761"/>
                    <a:pt x="3324081" y="1671086"/>
                    <a:pt x="3290413" y="1648676"/>
                  </a:cubicBezTo>
                  <a:cubicBezTo>
                    <a:pt x="3228067" y="1607592"/>
                    <a:pt x="3155745" y="1595142"/>
                    <a:pt x="3088411" y="1571488"/>
                  </a:cubicBezTo>
                  <a:cubicBezTo>
                    <a:pt x="3058483" y="1561528"/>
                    <a:pt x="3031051" y="1550323"/>
                    <a:pt x="3009853" y="1526668"/>
                  </a:cubicBezTo>
                  <a:cubicBezTo>
                    <a:pt x="2994891" y="1507994"/>
                    <a:pt x="2973693" y="1496789"/>
                    <a:pt x="2948753" y="1500524"/>
                  </a:cubicBezTo>
                  <a:cubicBezTo>
                    <a:pt x="2928803" y="1503014"/>
                    <a:pt x="2910099" y="1494299"/>
                    <a:pt x="2891395" y="1488074"/>
                  </a:cubicBezTo>
                  <a:cubicBezTo>
                    <a:pt x="2857727" y="1471889"/>
                    <a:pt x="2837777" y="1474379"/>
                    <a:pt x="2821567" y="1505504"/>
                  </a:cubicBezTo>
                  <a:cubicBezTo>
                    <a:pt x="2801615" y="1546588"/>
                    <a:pt x="2756725" y="1564018"/>
                    <a:pt x="2734281" y="1602612"/>
                  </a:cubicBezTo>
                  <a:cubicBezTo>
                    <a:pt x="2724305" y="1621287"/>
                    <a:pt x="2703107" y="1617552"/>
                    <a:pt x="2689391" y="1602612"/>
                  </a:cubicBezTo>
                  <a:cubicBezTo>
                    <a:pt x="2653229" y="1562773"/>
                    <a:pt x="2607093" y="1547833"/>
                    <a:pt x="2555969" y="1544098"/>
                  </a:cubicBezTo>
                  <a:cubicBezTo>
                    <a:pt x="2526043" y="1542853"/>
                    <a:pt x="2513573" y="1519198"/>
                    <a:pt x="2491129" y="1509239"/>
                  </a:cubicBezTo>
                  <a:cubicBezTo>
                    <a:pt x="2464943" y="1499279"/>
                    <a:pt x="2461201" y="1478114"/>
                    <a:pt x="2458707" y="1450725"/>
                  </a:cubicBezTo>
                  <a:cubicBezTo>
                    <a:pt x="2456213" y="1424580"/>
                    <a:pt x="2428781" y="1409640"/>
                    <a:pt x="2408831" y="1393456"/>
                  </a:cubicBezTo>
                  <a:cubicBezTo>
                    <a:pt x="2378903" y="1367311"/>
                    <a:pt x="2365187" y="1338677"/>
                    <a:pt x="2371423" y="1301327"/>
                  </a:cubicBezTo>
                  <a:cubicBezTo>
                    <a:pt x="2373917" y="1286388"/>
                    <a:pt x="2370175" y="1273938"/>
                    <a:pt x="2358953" y="1262733"/>
                  </a:cubicBezTo>
                  <a:cubicBezTo>
                    <a:pt x="2356459" y="1260243"/>
                    <a:pt x="2353965" y="1256508"/>
                    <a:pt x="2351471" y="1252773"/>
                  </a:cubicBezTo>
                  <a:cubicBezTo>
                    <a:pt x="2339001" y="1236588"/>
                    <a:pt x="2326533" y="1219159"/>
                    <a:pt x="2304087" y="1222894"/>
                  </a:cubicBezTo>
                  <a:cubicBezTo>
                    <a:pt x="2281643" y="1225384"/>
                    <a:pt x="2281643" y="1247793"/>
                    <a:pt x="2275409" y="1262733"/>
                  </a:cubicBezTo>
                  <a:cubicBezTo>
                    <a:pt x="2271667" y="1272693"/>
                    <a:pt x="2269173" y="1282653"/>
                    <a:pt x="2262939" y="1288877"/>
                  </a:cubicBezTo>
                  <a:cubicBezTo>
                    <a:pt x="2221789" y="1327472"/>
                    <a:pt x="2196851" y="1381006"/>
                    <a:pt x="2146973" y="1409640"/>
                  </a:cubicBezTo>
                  <a:cubicBezTo>
                    <a:pt x="2112059" y="1445745"/>
                    <a:pt x="2075899" y="1476869"/>
                    <a:pt x="2023527" y="1488074"/>
                  </a:cubicBezTo>
                  <a:cubicBezTo>
                    <a:pt x="1999835" y="1494299"/>
                    <a:pt x="1992353" y="1520443"/>
                    <a:pt x="1979885" y="1539118"/>
                  </a:cubicBezTo>
                  <a:cubicBezTo>
                    <a:pt x="1966169" y="1561528"/>
                    <a:pt x="1952451" y="1585182"/>
                    <a:pt x="1947465" y="1611327"/>
                  </a:cubicBezTo>
                  <a:cubicBezTo>
                    <a:pt x="1943723" y="1630002"/>
                    <a:pt x="1933747" y="1643696"/>
                    <a:pt x="1913797" y="1647431"/>
                  </a:cubicBezTo>
                  <a:cubicBezTo>
                    <a:pt x="1890105" y="1652411"/>
                    <a:pt x="1883871" y="1667351"/>
                    <a:pt x="1883871" y="1688516"/>
                  </a:cubicBezTo>
                  <a:cubicBezTo>
                    <a:pt x="1883871" y="1710925"/>
                    <a:pt x="1892599" y="1730845"/>
                    <a:pt x="1917537" y="1734580"/>
                  </a:cubicBezTo>
                  <a:cubicBezTo>
                    <a:pt x="1948711" y="1738315"/>
                    <a:pt x="1966169" y="1760724"/>
                    <a:pt x="1983625" y="1784379"/>
                  </a:cubicBezTo>
                  <a:cubicBezTo>
                    <a:pt x="1993601" y="1799319"/>
                    <a:pt x="1994847" y="1816748"/>
                    <a:pt x="1979885" y="1829198"/>
                  </a:cubicBezTo>
                  <a:cubicBezTo>
                    <a:pt x="1958687" y="1847873"/>
                    <a:pt x="1933747" y="1862813"/>
                    <a:pt x="1902575" y="1857833"/>
                  </a:cubicBezTo>
                  <a:cubicBezTo>
                    <a:pt x="1882623" y="1854098"/>
                    <a:pt x="1863919" y="1852853"/>
                    <a:pt x="1845215" y="1865302"/>
                  </a:cubicBezTo>
                  <a:cubicBezTo>
                    <a:pt x="1838981" y="1869037"/>
                    <a:pt x="1831499" y="1867792"/>
                    <a:pt x="1822771" y="1867792"/>
                  </a:cubicBezTo>
                  <a:cubicBezTo>
                    <a:pt x="1796585" y="1866547"/>
                    <a:pt x="1784115" y="1883977"/>
                    <a:pt x="1790351" y="1908877"/>
                  </a:cubicBezTo>
                  <a:cubicBezTo>
                    <a:pt x="1800325" y="1947471"/>
                    <a:pt x="1796585" y="1957431"/>
                    <a:pt x="1757929" y="1983575"/>
                  </a:cubicBezTo>
                  <a:cubicBezTo>
                    <a:pt x="1721769" y="2010965"/>
                    <a:pt x="1694337" y="2014700"/>
                    <a:pt x="1668151" y="1992290"/>
                  </a:cubicBezTo>
                  <a:cubicBezTo>
                    <a:pt x="1636977" y="1966146"/>
                    <a:pt x="1595829" y="1961166"/>
                    <a:pt x="1562161" y="1940001"/>
                  </a:cubicBezTo>
                  <a:cubicBezTo>
                    <a:pt x="1552185" y="1933776"/>
                    <a:pt x="1543457" y="1940001"/>
                    <a:pt x="1535975" y="1947471"/>
                  </a:cubicBezTo>
                  <a:cubicBezTo>
                    <a:pt x="1532235" y="1952451"/>
                    <a:pt x="1529741" y="1957431"/>
                    <a:pt x="1534729" y="1962411"/>
                  </a:cubicBezTo>
                  <a:cubicBezTo>
                    <a:pt x="1540963" y="1969881"/>
                    <a:pt x="1549691" y="1972371"/>
                    <a:pt x="1558421" y="1968636"/>
                  </a:cubicBezTo>
                  <a:cubicBezTo>
                    <a:pt x="1584605" y="1959921"/>
                    <a:pt x="1604557" y="1969881"/>
                    <a:pt x="1623261" y="1988555"/>
                  </a:cubicBezTo>
                  <a:cubicBezTo>
                    <a:pt x="1634483" y="2001005"/>
                    <a:pt x="1650693" y="2001005"/>
                    <a:pt x="1665657" y="2002250"/>
                  </a:cubicBezTo>
                  <a:cubicBezTo>
                    <a:pt x="1705559" y="2005985"/>
                    <a:pt x="1716781" y="2028395"/>
                    <a:pt x="1699323" y="2063254"/>
                  </a:cubicBezTo>
                  <a:cubicBezTo>
                    <a:pt x="1685607" y="2089399"/>
                    <a:pt x="1674385" y="2113053"/>
                    <a:pt x="1635731" y="2106828"/>
                  </a:cubicBezTo>
                  <a:cubicBezTo>
                    <a:pt x="1613285" y="2104338"/>
                    <a:pt x="1595829" y="2124258"/>
                    <a:pt x="1585853" y="2145423"/>
                  </a:cubicBezTo>
                  <a:cubicBezTo>
                    <a:pt x="1575877" y="2165342"/>
                    <a:pt x="1594581" y="2176547"/>
                    <a:pt x="1605803" y="2188997"/>
                  </a:cubicBezTo>
                  <a:cubicBezTo>
                    <a:pt x="1619519" y="2206427"/>
                    <a:pt x="1629495" y="2225101"/>
                    <a:pt x="1645705" y="2241286"/>
                  </a:cubicBezTo>
                  <a:cubicBezTo>
                    <a:pt x="1664409" y="2258716"/>
                    <a:pt x="1679373" y="2263696"/>
                    <a:pt x="1700571" y="2246266"/>
                  </a:cubicBezTo>
                  <a:cubicBezTo>
                    <a:pt x="1713041" y="2235061"/>
                    <a:pt x="1729251" y="2231326"/>
                    <a:pt x="1747955" y="2233816"/>
                  </a:cubicBezTo>
                  <a:cubicBezTo>
                    <a:pt x="1766659" y="2238796"/>
                    <a:pt x="1771647" y="2248756"/>
                    <a:pt x="1764165" y="2267430"/>
                  </a:cubicBezTo>
                  <a:cubicBezTo>
                    <a:pt x="1744213" y="2318475"/>
                    <a:pt x="1696829" y="2333414"/>
                    <a:pt x="1648199" y="2304780"/>
                  </a:cubicBezTo>
                  <a:cubicBezTo>
                    <a:pt x="1644459" y="2303535"/>
                    <a:pt x="1640717" y="2298555"/>
                    <a:pt x="1634483" y="2299800"/>
                  </a:cubicBezTo>
                  <a:cubicBezTo>
                    <a:pt x="1633237" y="2301045"/>
                    <a:pt x="1633237" y="2302290"/>
                    <a:pt x="1633237" y="2303535"/>
                  </a:cubicBezTo>
                  <a:cubicBezTo>
                    <a:pt x="1634483" y="2320965"/>
                    <a:pt x="1663163" y="2332169"/>
                    <a:pt x="1650693" y="2352089"/>
                  </a:cubicBezTo>
                  <a:cubicBezTo>
                    <a:pt x="1636977" y="2373254"/>
                    <a:pt x="1618273" y="2389438"/>
                    <a:pt x="1595829" y="2398153"/>
                  </a:cubicBezTo>
                  <a:cubicBezTo>
                    <a:pt x="1584605" y="2404378"/>
                    <a:pt x="1573383" y="2409358"/>
                    <a:pt x="1572137" y="2423053"/>
                  </a:cubicBezTo>
                  <a:cubicBezTo>
                    <a:pt x="1569643" y="2435503"/>
                    <a:pt x="1560913" y="2437993"/>
                    <a:pt x="1550939" y="2441727"/>
                  </a:cubicBezTo>
                  <a:cubicBezTo>
                    <a:pt x="1544703" y="2444217"/>
                    <a:pt x="1538469" y="2447952"/>
                    <a:pt x="1539715" y="2455422"/>
                  </a:cubicBezTo>
                  <a:cubicBezTo>
                    <a:pt x="1542209" y="2464137"/>
                    <a:pt x="1549691" y="2469117"/>
                    <a:pt x="1557173" y="2467872"/>
                  </a:cubicBezTo>
                  <a:cubicBezTo>
                    <a:pt x="1585853" y="2462892"/>
                    <a:pt x="1604557" y="2474097"/>
                    <a:pt x="1622013" y="2495262"/>
                  </a:cubicBezTo>
                  <a:cubicBezTo>
                    <a:pt x="1631989" y="2508956"/>
                    <a:pt x="1651941" y="2498996"/>
                    <a:pt x="1666903" y="2498996"/>
                  </a:cubicBezTo>
                  <a:cubicBezTo>
                    <a:pt x="1680619" y="2498996"/>
                    <a:pt x="1698077" y="2492772"/>
                    <a:pt x="1704311" y="2511446"/>
                  </a:cubicBezTo>
                  <a:cubicBezTo>
                    <a:pt x="1709299" y="2528876"/>
                    <a:pt x="1693089" y="2536346"/>
                    <a:pt x="1681867" y="2542571"/>
                  </a:cubicBezTo>
                  <a:cubicBezTo>
                    <a:pt x="1665657" y="2551286"/>
                    <a:pt x="1663163" y="2563735"/>
                    <a:pt x="1659421" y="2579920"/>
                  </a:cubicBezTo>
                  <a:cubicBezTo>
                    <a:pt x="1653187" y="2614779"/>
                    <a:pt x="1650693" y="2652129"/>
                    <a:pt x="1640717" y="2685743"/>
                  </a:cubicBezTo>
                  <a:cubicBezTo>
                    <a:pt x="1636977" y="2696948"/>
                    <a:pt x="1639471" y="2704418"/>
                    <a:pt x="1646953" y="2711888"/>
                  </a:cubicBezTo>
                  <a:cubicBezTo>
                    <a:pt x="1656927" y="2720603"/>
                    <a:pt x="1669397" y="2728072"/>
                    <a:pt x="1668151" y="2744257"/>
                  </a:cubicBezTo>
                  <a:cubicBezTo>
                    <a:pt x="1609545" y="2734297"/>
                    <a:pt x="1567149" y="2689478"/>
                    <a:pt x="1562161" y="2635944"/>
                  </a:cubicBezTo>
                  <a:cubicBezTo>
                    <a:pt x="1560913" y="2628474"/>
                    <a:pt x="1560913" y="2619759"/>
                    <a:pt x="1554679" y="2614779"/>
                  </a:cubicBezTo>
                  <a:cubicBezTo>
                    <a:pt x="1534729" y="2596105"/>
                    <a:pt x="1527247" y="2572450"/>
                    <a:pt x="1528493" y="2546306"/>
                  </a:cubicBezTo>
                  <a:cubicBezTo>
                    <a:pt x="1530987" y="2518916"/>
                    <a:pt x="1522259" y="2492772"/>
                    <a:pt x="1514777" y="2465382"/>
                  </a:cubicBezTo>
                  <a:cubicBezTo>
                    <a:pt x="1502307" y="2425543"/>
                    <a:pt x="1511037" y="2404378"/>
                    <a:pt x="1547197" y="2384458"/>
                  </a:cubicBezTo>
                  <a:cubicBezTo>
                    <a:pt x="1582111" y="2364539"/>
                    <a:pt x="1590841" y="2328434"/>
                    <a:pt x="1569643" y="2292330"/>
                  </a:cubicBezTo>
                  <a:cubicBezTo>
                    <a:pt x="1550939" y="2261206"/>
                    <a:pt x="1532235" y="2230081"/>
                    <a:pt x="1552185" y="2192732"/>
                  </a:cubicBezTo>
                  <a:cubicBezTo>
                    <a:pt x="1555927" y="2186507"/>
                    <a:pt x="1555927" y="2177792"/>
                    <a:pt x="1548445" y="2175302"/>
                  </a:cubicBezTo>
                  <a:cubicBezTo>
                    <a:pt x="1538469" y="2169077"/>
                    <a:pt x="1535975" y="2180282"/>
                    <a:pt x="1533481" y="2186507"/>
                  </a:cubicBezTo>
                  <a:cubicBezTo>
                    <a:pt x="1521011" y="2223856"/>
                    <a:pt x="1509789" y="2261206"/>
                    <a:pt x="1497321" y="2298555"/>
                  </a:cubicBezTo>
                  <a:cubicBezTo>
                    <a:pt x="1493579" y="2312250"/>
                    <a:pt x="1504801" y="2317230"/>
                    <a:pt x="1512283" y="2324699"/>
                  </a:cubicBezTo>
                  <a:cubicBezTo>
                    <a:pt x="1521011" y="2332169"/>
                    <a:pt x="1524753" y="2342129"/>
                    <a:pt x="1513531" y="2353334"/>
                  </a:cubicBezTo>
                  <a:cubicBezTo>
                    <a:pt x="1502307" y="2362049"/>
                    <a:pt x="1496073" y="2357069"/>
                    <a:pt x="1487345" y="2349599"/>
                  </a:cubicBezTo>
                  <a:cubicBezTo>
                    <a:pt x="1474875" y="2337149"/>
                    <a:pt x="1461159" y="2324699"/>
                    <a:pt x="1462405" y="2303535"/>
                  </a:cubicBezTo>
                  <a:cubicBezTo>
                    <a:pt x="1462405" y="2283615"/>
                    <a:pt x="1453677" y="2264941"/>
                    <a:pt x="1429985" y="2258716"/>
                  </a:cubicBezTo>
                  <a:cubicBezTo>
                    <a:pt x="1417517" y="2253736"/>
                    <a:pt x="1411281" y="2245021"/>
                    <a:pt x="1422503" y="2232571"/>
                  </a:cubicBezTo>
                  <a:cubicBezTo>
                    <a:pt x="1443701" y="2208917"/>
                    <a:pt x="1459913" y="2177792"/>
                    <a:pt x="1499815" y="2181527"/>
                  </a:cubicBezTo>
                  <a:cubicBezTo>
                    <a:pt x="1512283" y="2182772"/>
                    <a:pt x="1525999" y="2176547"/>
                    <a:pt x="1517271" y="2162852"/>
                  </a:cubicBezTo>
                  <a:cubicBezTo>
                    <a:pt x="1506049" y="2141688"/>
                    <a:pt x="1516025" y="2130483"/>
                    <a:pt x="1529741" y="2118033"/>
                  </a:cubicBezTo>
                  <a:cubicBezTo>
                    <a:pt x="1538469" y="2110563"/>
                    <a:pt x="1547197" y="2101848"/>
                    <a:pt x="1537223" y="2090644"/>
                  </a:cubicBezTo>
                  <a:cubicBezTo>
                    <a:pt x="1528493" y="2081929"/>
                    <a:pt x="1519765" y="2075704"/>
                    <a:pt x="1506049" y="2081929"/>
                  </a:cubicBezTo>
                  <a:cubicBezTo>
                    <a:pt x="1472381" y="2093134"/>
                    <a:pt x="1441209" y="2074459"/>
                    <a:pt x="1432479" y="2040844"/>
                  </a:cubicBezTo>
                  <a:cubicBezTo>
                    <a:pt x="1429985" y="2030885"/>
                    <a:pt x="1436221" y="2027150"/>
                    <a:pt x="1441209" y="2020925"/>
                  </a:cubicBezTo>
                  <a:cubicBezTo>
                    <a:pt x="1466147" y="1992290"/>
                    <a:pt x="1461159" y="1944981"/>
                    <a:pt x="1429985" y="1926306"/>
                  </a:cubicBezTo>
                  <a:cubicBezTo>
                    <a:pt x="1418763" y="1920082"/>
                    <a:pt x="1413775" y="1915102"/>
                    <a:pt x="1417517" y="1902652"/>
                  </a:cubicBezTo>
                  <a:cubicBezTo>
                    <a:pt x="1422503" y="1892692"/>
                    <a:pt x="1431233" y="1891447"/>
                    <a:pt x="1442455" y="1895182"/>
                  </a:cubicBezTo>
                  <a:cubicBezTo>
                    <a:pt x="1461159" y="1900162"/>
                    <a:pt x="1481109" y="1898917"/>
                    <a:pt x="1497321" y="1911367"/>
                  </a:cubicBezTo>
                  <a:cubicBezTo>
                    <a:pt x="1512283" y="1922571"/>
                    <a:pt x="1527247" y="1918837"/>
                    <a:pt x="1528493" y="1898917"/>
                  </a:cubicBezTo>
                  <a:cubicBezTo>
                    <a:pt x="1528493" y="1881487"/>
                    <a:pt x="1529741" y="1862813"/>
                    <a:pt x="1549691" y="1860323"/>
                  </a:cubicBezTo>
                  <a:cubicBezTo>
                    <a:pt x="1578371" y="1855343"/>
                    <a:pt x="1609545" y="1846628"/>
                    <a:pt x="1630743" y="1874017"/>
                  </a:cubicBezTo>
                  <a:cubicBezTo>
                    <a:pt x="1650693" y="1898917"/>
                    <a:pt x="1658175" y="1888957"/>
                    <a:pt x="1668151" y="1867792"/>
                  </a:cubicBezTo>
                  <a:cubicBezTo>
                    <a:pt x="1670645" y="1861568"/>
                    <a:pt x="1674385" y="1856588"/>
                    <a:pt x="1678125" y="1851608"/>
                  </a:cubicBezTo>
                  <a:cubicBezTo>
                    <a:pt x="1684361" y="1844138"/>
                    <a:pt x="1699323" y="1842893"/>
                    <a:pt x="1690595" y="1829198"/>
                  </a:cubicBezTo>
                  <a:cubicBezTo>
                    <a:pt x="1683113" y="1817993"/>
                    <a:pt x="1670645" y="1817993"/>
                    <a:pt x="1656927" y="1822973"/>
                  </a:cubicBezTo>
                  <a:cubicBezTo>
                    <a:pt x="1630743" y="1834178"/>
                    <a:pt x="1612039" y="1824218"/>
                    <a:pt x="1604557" y="1796829"/>
                  </a:cubicBezTo>
                  <a:cubicBezTo>
                    <a:pt x="1600815" y="1788114"/>
                    <a:pt x="1602063" y="1779399"/>
                    <a:pt x="1612039" y="1775664"/>
                  </a:cubicBezTo>
                  <a:cubicBezTo>
                    <a:pt x="1620767" y="1770684"/>
                    <a:pt x="1625755" y="1775664"/>
                    <a:pt x="1629495" y="1783134"/>
                  </a:cubicBezTo>
                  <a:cubicBezTo>
                    <a:pt x="1643211" y="1806788"/>
                    <a:pt x="1655681" y="1803054"/>
                    <a:pt x="1669397" y="1783134"/>
                  </a:cubicBezTo>
                  <a:cubicBezTo>
                    <a:pt x="1680619" y="1765704"/>
                    <a:pt x="1698077" y="1758234"/>
                    <a:pt x="1719275" y="1758234"/>
                  </a:cubicBezTo>
                  <a:cubicBezTo>
                    <a:pt x="1725509" y="1758234"/>
                    <a:pt x="1731745" y="1756989"/>
                    <a:pt x="1736731" y="1753254"/>
                  </a:cubicBezTo>
                  <a:cubicBezTo>
                    <a:pt x="1745461" y="1749519"/>
                    <a:pt x="1752943" y="1742050"/>
                    <a:pt x="1747955" y="1732090"/>
                  </a:cubicBezTo>
                  <a:cubicBezTo>
                    <a:pt x="1742967" y="1723375"/>
                    <a:pt x="1732991" y="1725865"/>
                    <a:pt x="1725509" y="1732090"/>
                  </a:cubicBezTo>
                  <a:cubicBezTo>
                    <a:pt x="1718027" y="1737070"/>
                    <a:pt x="1711793" y="1752009"/>
                    <a:pt x="1701817" y="1738315"/>
                  </a:cubicBezTo>
                  <a:cubicBezTo>
                    <a:pt x="1693089" y="1729600"/>
                    <a:pt x="1681867" y="1718395"/>
                    <a:pt x="1684361" y="1704700"/>
                  </a:cubicBezTo>
                  <a:cubicBezTo>
                    <a:pt x="1685607" y="1692250"/>
                    <a:pt x="1699323" y="1694740"/>
                    <a:pt x="1706805" y="1692250"/>
                  </a:cubicBezTo>
                  <a:cubicBezTo>
                    <a:pt x="1723015" y="1686026"/>
                    <a:pt x="1737979" y="1686026"/>
                    <a:pt x="1752943" y="1687271"/>
                  </a:cubicBezTo>
                  <a:cubicBezTo>
                    <a:pt x="1766659" y="1687271"/>
                    <a:pt x="1780375" y="1683536"/>
                    <a:pt x="1789103" y="1673576"/>
                  </a:cubicBezTo>
                  <a:cubicBezTo>
                    <a:pt x="1794091" y="1667351"/>
                    <a:pt x="1800325" y="1659881"/>
                    <a:pt x="1796585" y="1652411"/>
                  </a:cubicBezTo>
                  <a:cubicBezTo>
                    <a:pt x="1792843" y="1644941"/>
                    <a:pt x="1784115" y="1647431"/>
                    <a:pt x="1777881" y="1647431"/>
                  </a:cubicBezTo>
                  <a:cubicBezTo>
                    <a:pt x="1770399" y="1646186"/>
                    <a:pt x="1757929" y="1651166"/>
                    <a:pt x="1755435" y="1638716"/>
                  </a:cubicBezTo>
                  <a:cubicBezTo>
                    <a:pt x="1752943" y="1626267"/>
                    <a:pt x="1766659" y="1627512"/>
                    <a:pt x="1772893" y="1625022"/>
                  </a:cubicBezTo>
                  <a:cubicBezTo>
                    <a:pt x="1785363" y="1617552"/>
                    <a:pt x="1790351" y="1611327"/>
                    <a:pt x="1780375" y="1598877"/>
                  </a:cubicBezTo>
                  <a:cubicBezTo>
                    <a:pt x="1779127" y="1596387"/>
                    <a:pt x="1776633" y="1595142"/>
                    <a:pt x="1776633" y="1593897"/>
                  </a:cubicBezTo>
                  <a:cubicBezTo>
                    <a:pt x="1785363" y="1564018"/>
                    <a:pt x="1777881" y="1544098"/>
                    <a:pt x="1744213" y="1540363"/>
                  </a:cubicBezTo>
                  <a:cubicBezTo>
                    <a:pt x="1741719" y="1540363"/>
                    <a:pt x="1736731" y="1534138"/>
                    <a:pt x="1736731" y="1530403"/>
                  </a:cubicBezTo>
                  <a:cubicBezTo>
                    <a:pt x="1734237" y="1520443"/>
                    <a:pt x="1774139" y="1484339"/>
                    <a:pt x="1782869" y="1486829"/>
                  </a:cubicBezTo>
                  <a:cubicBezTo>
                    <a:pt x="1794091" y="1489319"/>
                    <a:pt x="1804067" y="1488074"/>
                    <a:pt x="1812795" y="1479359"/>
                  </a:cubicBezTo>
                  <a:cubicBezTo>
                    <a:pt x="1824017" y="1465664"/>
                    <a:pt x="1812795" y="1459440"/>
                    <a:pt x="1806561" y="1451970"/>
                  </a:cubicBezTo>
                  <a:cubicBezTo>
                    <a:pt x="1797831" y="1442010"/>
                    <a:pt x="1804067" y="1434540"/>
                    <a:pt x="1807807" y="1427070"/>
                  </a:cubicBezTo>
                  <a:cubicBezTo>
                    <a:pt x="1811549" y="1418355"/>
                    <a:pt x="1816535" y="1408395"/>
                    <a:pt x="1810301" y="1399681"/>
                  </a:cubicBezTo>
                  <a:cubicBezTo>
                    <a:pt x="1797831" y="1379761"/>
                    <a:pt x="1800325" y="1364821"/>
                    <a:pt x="1817783" y="1347391"/>
                  </a:cubicBezTo>
                  <a:cubicBezTo>
                    <a:pt x="1833993" y="1332452"/>
                    <a:pt x="1821523" y="1318757"/>
                    <a:pt x="1806561" y="1312532"/>
                  </a:cubicBezTo>
                  <a:cubicBezTo>
                    <a:pt x="1797831" y="1311287"/>
                    <a:pt x="1784115" y="1318757"/>
                    <a:pt x="1782869" y="1303817"/>
                  </a:cubicBezTo>
                  <a:cubicBezTo>
                    <a:pt x="1781621" y="1295102"/>
                    <a:pt x="1790351" y="1291367"/>
                    <a:pt x="1797831" y="1291367"/>
                  </a:cubicBezTo>
                  <a:cubicBezTo>
                    <a:pt x="1811549" y="1290122"/>
                    <a:pt x="1831499" y="1287632"/>
                    <a:pt x="1830253" y="1303817"/>
                  </a:cubicBezTo>
                  <a:cubicBezTo>
                    <a:pt x="1827759" y="1338677"/>
                    <a:pt x="1852697" y="1362331"/>
                    <a:pt x="1861425" y="1393456"/>
                  </a:cubicBezTo>
                  <a:cubicBezTo>
                    <a:pt x="1868907" y="1425825"/>
                    <a:pt x="1903821" y="1443255"/>
                    <a:pt x="1917537" y="1474379"/>
                  </a:cubicBezTo>
                  <a:cubicBezTo>
                    <a:pt x="1921279" y="1479359"/>
                    <a:pt x="1933747" y="1484339"/>
                    <a:pt x="1941229" y="1481849"/>
                  </a:cubicBezTo>
                  <a:cubicBezTo>
                    <a:pt x="1998589" y="1461929"/>
                    <a:pt x="2062183" y="1463174"/>
                    <a:pt x="2108319" y="1417110"/>
                  </a:cubicBezTo>
                  <a:cubicBezTo>
                    <a:pt x="2110813" y="1414620"/>
                    <a:pt x="2118295" y="1413375"/>
                    <a:pt x="2118295" y="1409640"/>
                  </a:cubicBezTo>
                  <a:cubicBezTo>
                    <a:pt x="2123281" y="1373536"/>
                    <a:pt x="2136999" y="1338677"/>
                    <a:pt x="2145727" y="1303817"/>
                  </a:cubicBezTo>
                  <a:cubicBezTo>
                    <a:pt x="2149467" y="1288877"/>
                    <a:pt x="2141985" y="1270203"/>
                    <a:pt x="2154455" y="1254018"/>
                  </a:cubicBezTo>
                  <a:cubicBezTo>
                    <a:pt x="2158197" y="1247793"/>
                    <a:pt x="2163183" y="1240323"/>
                    <a:pt x="2160691" y="1232853"/>
                  </a:cubicBezTo>
                  <a:cubicBezTo>
                    <a:pt x="2155703" y="1189279"/>
                    <a:pt x="2180641" y="1181809"/>
                    <a:pt x="2215555" y="1178074"/>
                  </a:cubicBezTo>
                  <a:cubicBezTo>
                    <a:pt x="2245481" y="1175584"/>
                    <a:pt x="2255457" y="1148195"/>
                    <a:pt x="2235507" y="1123295"/>
                  </a:cubicBezTo>
                  <a:cubicBezTo>
                    <a:pt x="2229271" y="1115825"/>
                    <a:pt x="2221789" y="1112091"/>
                    <a:pt x="2225531" y="1100886"/>
                  </a:cubicBezTo>
                  <a:cubicBezTo>
                    <a:pt x="2231765" y="1085946"/>
                    <a:pt x="2229271" y="1078476"/>
                    <a:pt x="2209321" y="1080966"/>
                  </a:cubicBezTo>
                  <a:cubicBezTo>
                    <a:pt x="2196851" y="1083456"/>
                    <a:pt x="2193111" y="1069761"/>
                    <a:pt x="2188123" y="1061046"/>
                  </a:cubicBezTo>
                  <a:cubicBezTo>
                    <a:pt x="2183135" y="1052332"/>
                    <a:pt x="2180641" y="1042372"/>
                    <a:pt x="2174407" y="1034902"/>
                  </a:cubicBezTo>
                  <a:cubicBezTo>
                    <a:pt x="2169419" y="1024942"/>
                    <a:pt x="2153209" y="1016227"/>
                    <a:pt x="2164431" y="1005022"/>
                  </a:cubicBezTo>
                  <a:cubicBezTo>
                    <a:pt x="2174407" y="995063"/>
                    <a:pt x="2193111" y="995063"/>
                    <a:pt x="2201839" y="1003777"/>
                  </a:cubicBezTo>
                  <a:cubicBezTo>
                    <a:pt x="2218049" y="1017472"/>
                    <a:pt x="2234259" y="1021207"/>
                    <a:pt x="2252963" y="1024942"/>
                  </a:cubicBezTo>
                  <a:cubicBezTo>
                    <a:pt x="2285383" y="1029922"/>
                    <a:pt x="2272915" y="1064781"/>
                    <a:pt x="2290371" y="1080966"/>
                  </a:cubicBezTo>
                  <a:cubicBezTo>
                    <a:pt x="2296607" y="1087191"/>
                    <a:pt x="2277901" y="1092171"/>
                    <a:pt x="2271667" y="1099641"/>
                  </a:cubicBezTo>
                  <a:cubicBezTo>
                    <a:pt x="2266679" y="1105866"/>
                    <a:pt x="2252963" y="1108356"/>
                    <a:pt x="2259197" y="1118315"/>
                  </a:cubicBezTo>
                  <a:cubicBezTo>
                    <a:pt x="2265433" y="1130765"/>
                    <a:pt x="2274161" y="1123295"/>
                    <a:pt x="2281643" y="1118315"/>
                  </a:cubicBezTo>
                  <a:cubicBezTo>
                    <a:pt x="2296607" y="1110846"/>
                    <a:pt x="2310323" y="1103376"/>
                    <a:pt x="2321545" y="1125785"/>
                  </a:cubicBezTo>
                  <a:cubicBezTo>
                    <a:pt x="2325285" y="1132010"/>
                    <a:pt x="2336507" y="1139480"/>
                    <a:pt x="2343989" y="1130765"/>
                  </a:cubicBezTo>
                  <a:cubicBezTo>
                    <a:pt x="2361447" y="1110846"/>
                    <a:pt x="2388879" y="1104621"/>
                    <a:pt x="2408831" y="1089681"/>
                  </a:cubicBezTo>
                  <a:cubicBezTo>
                    <a:pt x="2423793" y="1078476"/>
                    <a:pt x="2421299" y="1073496"/>
                    <a:pt x="2408831" y="1066026"/>
                  </a:cubicBezTo>
                  <a:cubicBezTo>
                    <a:pt x="2407583" y="1064781"/>
                    <a:pt x="2406337" y="1064781"/>
                    <a:pt x="2405089" y="1064781"/>
                  </a:cubicBezTo>
                  <a:cubicBezTo>
                    <a:pt x="2348977" y="1057311"/>
                    <a:pt x="2304087" y="1024942"/>
                    <a:pt x="2256705" y="1000042"/>
                  </a:cubicBezTo>
                  <a:cubicBezTo>
                    <a:pt x="2239247" y="990083"/>
                    <a:pt x="2220543" y="985103"/>
                    <a:pt x="2199345" y="986348"/>
                  </a:cubicBezTo>
                  <a:cubicBezTo>
                    <a:pt x="2191863" y="986348"/>
                    <a:pt x="2179395" y="983858"/>
                    <a:pt x="2178147" y="980123"/>
                  </a:cubicBezTo>
                  <a:cubicBezTo>
                    <a:pt x="2164431" y="944018"/>
                    <a:pt x="2132011" y="952733"/>
                    <a:pt x="2107071" y="942773"/>
                  </a:cubicBezTo>
                  <a:cubicBezTo>
                    <a:pt x="2073405" y="929079"/>
                    <a:pt x="2039737" y="925344"/>
                    <a:pt x="2004823" y="920364"/>
                  </a:cubicBezTo>
                  <a:lnTo>
                    <a:pt x="2003113" y="918481"/>
                  </a:lnTo>
                  <a:lnTo>
                    <a:pt x="2003519" y="919879"/>
                  </a:lnTo>
                  <a:cubicBezTo>
                    <a:pt x="1983131" y="909831"/>
                    <a:pt x="1962743" y="899783"/>
                    <a:pt x="1942355" y="888478"/>
                  </a:cubicBezTo>
                  <a:cubicBezTo>
                    <a:pt x="1916869" y="875918"/>
                    <a:pt x="1928337" y="853310"/>
                    <a:pt x="1929613" y="833213"/>
                  </a:cubicBezTo>
                  <a:lnTo>
                    <a:pt x="1934079" y="842020"/>
                  </a:lnTo>
                  <a:lnTo>
                    <a:pt x="1932501" y="834460"/>
                  </a:lnTo>
                  <a:cubicBezTo>
                    <a:pt x="1932501" y="829480"/>
                    <a:pt x="1931253" y="824501"/>
                    <a:pt x="1926267" y="820766"/>
                  </a:cubicBezTo>
                  <a:cubicBezTo>
                    <a:pt x="1907563" y="803336"/>
                    <a:pt x="1925019" y="798356"/>
                    <a:pt x="1936241" y="795866"/>
                  </a:cubicBezTo>
                  <a:cubicBezTo>
                    <a:pt x="1963675" y="788396"/>
                    <a:pt x="1991107" y="800846"/>
                    <a:pt x="2017293" y="785906"/>
                  </a:cubicBezTo>
                  <a:cubicBezTo>
                    <a:pt x="2026021" y="782171"/>
                    <a:pt x="2032255" y="793376"/>
                    <a:pt x="2035997" y="802091"/>
                  </a:cubicBezTo>
                  <a:cubicBezTo>
                    <a:pt x="2042231" y="817031"/>
                    <a:pt x="2050959" y="828235"/>
                    <a:pt x="2062183" y="839440"/>
                  </a:cubicBezTo>
                  <a:cubicBezTo>
                    <a:pt x="2075899" y="853135"/>
                    <a:pt x="2087121" y="864340"/>
                    <a:pt x="2103331" y="840685"/>
                  </a:cubicBezTo>
                  <a:cubicBezTo>
                    <a:pt x="2108319" y="834460"/>
                    <a:pt x="2117047" y="834460"/>
                    <a:pt x="2124529" y="836950"/>
                  </a:cubicBezTo>
                  <a:cubicBezTo>
                    <a:pt x="2139493" y="838195"/>
                    <a:pt x="2153209" y="834460"/>
                    <a:pt x="2164431" y="826990"/>
                  </a:cubicBezTo>
                  <a:cubicBezTo>
                    <a:pt x="2199345" y="805826"/>
                    <a:pt x="2231765" y="810806"/>
                    <a:pt x="2262939" y="834460"/>
                  </a:cubicBezTo>
                  <a:cubicBezTo>
                    <a:pt x="2271667" y="848155"/>
                    <a:pt x="2271667" y="860605"/>
                    <a:pt x="2262939" y="874300"/>
                  </a:cubicBezTo>
                  <a:lnTo>
                    <a:pt x="2260591" y="877329"/>
                  </a:lnTo>
                  <a:lnTo>
                    <a:pt x="2255517" y="901285"/>
                  </a:lnTo>
                  <a:cubicBezTo>
                    <a:pt x="2256413" y="911153"/>
                    <a:pt x="2259399" y="921022"/>
                    <a:pt x="2261789" y="930890"/>
                  </a:cubicBezTo>
                  <a:lnTo>
                    <a:pt x="2261061" y="930058"/>
                  </a:lnTo>
                  <a:lnTo>
                    <a:pt x="2262939" y="934059"/>
                  </a:lnTo>
                  <a:cubicBezTo>
                    <a:pt x="2269173" y="957713"/>
                    <a:pt x="2286631" y="962693"/>
                    <a:pt x="2309075" y="960203"/>
                  </a:cubicBezTo>
                  <a:lnTo>
                    <a:pt x="2310063" y="960333"/>
                  </a:lnTo>
                  <a:lnTo>
                    <a:pt x="2307019" y="958758"/>
                  </a:lnTo>
                  <a:cubicBezTo>
                    <a:pt x="2324775" y="948613"/>
                    <a:pt x="2341261" y="951149"/>
                    <a:pt x="2355211" y="965099"/>
                  </a:cubicBezTo>
                  <a:lnTo>
                    <a:pt x="2353319" y="966016"/>
                  </a:lnTo>
                  <a:lnTo>
                    <a:pt x="2356459" y="966428"/>
                  </a:lnTo>
                  <a:cubicBezTo>
                    <a:pt x="2378903" y="956468"/>
                    <a:pt x="2398855" y="934059"/>
                    <a:pt x="2428781" y="940284"/>
                  </a:cubicBezTo>
                  <a:cubicBezTo>
                    <a:pt x="2453719" y="929079"/>
                    <a:pt x="2486141" y="929079"/>
                    <a:pt x="2503597" y="901689"/>
                  </a:cubicBezTo>
                  <a:cubicBezTo>
                    <a:pt x="2508585" y="892974"/>
                    <a:pt x="2519807" y="896709"/>
                    <a:pt x="2527289" y="894219"/>
                  </a:cubicBezTo>
                  <a:cubicBezTo>
                    <a:pt x="2552227" y="876790"/>
                    <a:pt x="2569685" y="854380"/>
                    <a:pt x="2582155" y="825745"/>
                  </a:cubicBezTo>
                  <a:cubicBezTo>
                    <a:pt x="2600859" y="787151"/>
                    <a:pt x="2619563" y="783416"/>
                    <a:pt x="2660711" y="797111"/>
                  </a:cubicBezTo>
                  <a:cubicBezTo>
                    <a:pt x="2689391" y="807071"/>
                    <a:pt x="2719317" y="807071"/>
                    <a:pt x="2723059" y="848155"/>
                  </a:cubicBezTo>
                  <a:cubicBezTo>
                    <a:pt x="2723059" y="859360"/>
                    <a:pt x="2760467" y="845665"/>
                    <a:pt x="2772935" y="826990"/>
                  </a:cubicBezTo>
                  <a:cubicBezTo>
                    <a:pt x="2785405" y="808316"/>
                    <a:pt x="2789145" y="780926"/>
                    <a:pt x="2811591" y="768476"/>
                  </a:cubicBezTo>
                  <a:cubicBezTo>
                    <a:pt x="2822813" y="758517"/>
                    <a:pt x="2840271" y="767232"/>
                    <a:pt x="2851493" y="756027"/>
                  </a:cubicBezTo>
                  <a:cubicBezTo>
                    <a:pt x="2860221" y="753537"/>
                    <a:pt x="2871443" y="758517"/>
                    <a:pt x="2877679" y="748557"/>
                  </a:cubicBezTo>
                  <a:cubicBezTo>
                    <a:pt x="2880173" y="746067"/>
                    <a:pt x="2882665" y="746067"/>
                    <a:pt x="2886407" y="746067"/>
                  </a:cubicBezTo>
                  <a:cubicBezTo>
                    <a:pt x="2897629" y="746067"/>
                    <a:pt x="2910099" y="746067"/>
                    <a:pt x="2921321" y="748557"/>
                  </a:cubicBezTo>
                  <a:cubicBezTo>
                    <a:pt x="2942519" y="752292"/>
                    <a:pt x="2943765" y="743577"/>
                    <a:pt x="2938779" y="727392"/>
                  </a:cubicBezTo>
                  <a:lnTo>
                    <a:pt x="2939309" y="717309"/>
                  </a:lnTo>
                  <a:lnTo>
                    <a:pt x="2936955" y="721718"/>
                  </a:lnTo>
                  <a:cubicBezTo>
                    <a:pt x="2935083" y="723292"/>
                    <a:pt x="2932275" y="724146"/>
                    <a:pt x="2927909" y="723835"/>
                  </a:cubicBezTo>
                  <a:cubicBezTo>
                    <a:pt x="2911687" y="722592"/>
                    <a:pt x="2897959" y="715135"/>
                    <a:pt x="2889225" y="701462"/>
                  </a:cubicBezTo>
                  <a:cubicBezTo>
                    <a:pt x="2882985" y="691519"/>
                    <a:pt x="2881737" y="679090"/>
                    <a:pt x="2882985" y="669146"/>
                  </a:cubicBezTo>
                  <a:cubicBezTo>
                    <a:pt x="2890473" y="636830"/>
                    <a:pt x="2896711" y="603271"/>
                    <a:pt x="2917925" y="574684"/>
                  </a:cubicBezTo>
                  <a:cubicBezTo>
                    <a:pt x="2931651" y="558525"/>
                    <a:pt x="2925413" y="542368"/>
                    <a:pt x="2916677" y="526209"/>
                  </a:cubicBezTo>
                  <a:cubicBezTo>
                    <a:pt x="2901703" y="500108"/>
                    <a:pt x="2907943" y="486435"/>
                    <a:pt x="2937891" y="476492"/>
                  </a:cubicBezTo>
                  <a:cubicBezTo>
                    <a:pt x="2945379" y="474006"/>
                    <a:pt x="2952865" y="472763"/>
                    <a:pt x="2959105" y="467791"/>
                  </a:cubicBezTo>
                  <a:cubicBezTo>
                    <a:pt x="2976575" y="457848"/>
                    <a:pt x="2975327" y="441690"/>
                    <a:pt x="2956609" y="430504"/>
                  </a:cubicBezTo>
                  <a:cubicBezTo>
                    <a:pt x="2930405" y="416831"/>
                    <a:pt x="2911687" y="393216"/>
                    <a:pt x="2890473" y="373329"/>
                  </a:cubicBezTo>
                  <a:cubicBezTo>
                    <a:pt x="2875499" y="358414"/>
                    <a:pt x="2873003" y="341012"/>
                    <a:pt x="2882985" y="324854"/>
                  </a:cubicBezTo>
                  <a:cubicBezTo>
                    <a:pt x="2895463" y="311182"/>
                    <a:pt x="2914181" y="314911"/>
                    <a:pt x="2929157" y="323612"/>
                  </a:cubicBezTo>
                  <a:cubicBezTo>
                    <a:pt x="2959105" y="339770"/>
                    <a:pt x="2982815" y="365871"/>
                    <a:pt x="3021499" y="358414"/>
                  </a:cubicBezTo>
                  <a:cubicBezTo>
                    <a:pt x="3032729" y="357171"/>
                    <a:pt x="3035225" y="369600"/>
                    <a:pt x="3037721" y="379543"/>
                  </a:cubicBezTo>
                  <a:cubicBezTo>
                    <a:pt x="3046455" y="421803"/>
                    <a:pt x="3062677" y="428018"/>
                    <a:pt x="3095121" y="401916"/>
                  </a:cubicBezTo>
                  <a:cubicBezTo>
                    <a:pt x="3106353" y="391973"/>
                    <a:pt x="3117583" y="393216"/>
                    <a:pt x="3118831" y="405645"/>
                  </a:cubicBezTo>
                  <a:cubicBezTo>
                    <a:pt x="3123823" y="441690"/>
                    <a:pt x="3153771" y="441690"/>
                    <a:pt x="3176233" y="449147"/>
                  </a:cubicBezTo>
                  <a:cubicBezTo>
                    <a:pt x="3192455" y="452876"/>
                    <a:pt x="3199943" y="459091"/>
                    <a:pt x="3206181" y="474006"/>
                  </a:cubicBezTo>
                  <a:cubicBezTo>
                    <a:pt x="3223651" y="518752"/>
                    <a:pt x="3242369" y="562254"/>
                    <a:pt x="3286045" y="590842"/>
                  </a:cubicBezTo>
                  <a:cubicBezTo>
                    <a:pt x="3299771" y="600785"/>
                    <a:pt x="3309755" y="611971"/>
                    <a:pt x="3327225" y="603271"/>
                  </a:cubicBezTo>
                  <a:cubicBezTo>
                    <a:pt x="3334711" y="599542"/>
                    <a:pt x="3343447" y="600785"/>
                    <a:pt x="3349685" y="605757"/>
                  </a:cubicBezTo>
                  <a:cubicBezTo>
                    <a:pt x="3363411" y="613836"/>
                    <a:pt x="3369339" y="613836"/>
                    <a:pt x="3371211" y="609641"/>
                  </a:cubicBezTo>
                  <a:lnTo>
                    <a:pt x="3369499" y="596654"/>
                  </a:lnTo>
                  <a:lnTo>
                    <a:pt x="3361293" y="589776"/>
                  </a:lnTo>
                  <a:cubicBezTo>
                    <a:pt x="3337585" y="564921"/>
                    <a:pt x="3307637" y="542552"/>
                    <a:pt x="3281433" y="517697"/>
                  </a:cubicBezTo>
                  <a:cubicBezTo>
                    <a:pt x="3257723" y="494085"/>
                    <a:pt x="3236509" y="469230"/>
                    <a:pt x="3236509" y="433191"/>
                  </a:cubicBezTo>
                  <a:cubicBezTo>
                    <a:pt x="3236509" y="419521"/>
                    <a:pt x="3226527" y="412064"/>
                    <a:pt x="3216545" y="404608"/>
                  </a:cubicBezTo>
                  <a:cubicBezTo>
                    <a:pt x="3169127" y="367326"/>
                    <a:pt x="3114223" y="344957"/>
                    <a:pt x="3061813" y="317616"/>
                  </a:cubicBezTo>
                  <a:cubicBezTo>
                    <a:pt x="3053079" y="313888"/>
                    <a:pt x="3043095" y="312646"/>
                    <a:pt x="3039351" y="303946"/>
                  </a:cubicBezTo>
                  <a:cubicBezTo>
                    <a:pt x="3015643" y="259208"/>
                    <a:pt x="2966977" y="249266"/>
                    <a:pt x="2928295" y="228140"/>
                  </a:cubicBezTo>
                  <a:cubicBezTo>
                    <a:pt x="2872141" y="198313"/>
                    <a:pt x="2813493" y="174701"/>
                    <a:pt x="2773563" y="124992"/>
                  </a:cubicBezTo>
                  <a:cubicBezTo>
                    <a:pt x="2764829" y="113807"/>
                    <a:pt x="2748607" y="113807"/>
                    <a:pt x="2741119" y="102622"/>
                  </a:cubicBezTo>
                  <a:cubicBezTo>
                    <a:pt x="2807255" y="90195"/>
                    <a:pt x="2874637" y="88952"/>
                    <a:pt x="2942021" y="82739"/>
                  </a:cubicBezTo>
                  <a:lnTo>
                    <a:pt x="2973287" y="79823"/>
                  </a:lnTo>
                  <a:lnTo>
                    <a:pt x="3075199" y="57319"/>
                  </a:lnTo>
                  <a:cubicBezTo>
                    <a:pt x="3117057" y="48411"/>
                    <a:pt x="3159071" y="40597"/>
                    <a:pt x="3201395" y="36222"/>
                  </a:cubicBezTo>
                  <a:cubicBezTo>
                    <a:pt x="3271107" y="28720"/>
                    <a:pt x="3342063" y="29970"/>
                    <a:pt x="3413021" y="26220"/>
                  </a:cubicBezTo>
                  <a:cubicBezTo>
                    <a:pt x="3422979" y="26220"/>
                    <a:pt x="3434183" y="28720"/>
                    <a:pt x="3440407" y="18718"/>
                  </a:cubicBezTo>
                  <a:cubicBezTo>
                    <a:pt x="3447876" y="5592"/>
                    <a:pt x="3456590" y="904"/>
                    <a:pt x="3466238" y="122"/>
                  </a:cubicBezTo>
                  <a:close/>
                </a:path>
              </a:pathLst>
            </a:custGeom>
            <a:solidFill>
              <a:srgbClr val="F0646C"/>
            </a:solidFill>
            <a:ln>
              <a:noFill/>
            </a:ln>
          </p:spPr>
          <p:txBody>
            <a:bodyPr anchorCtr="0" anchor="ctr" bIns="22850" lIns="45725" spcFirstLastPara="1" rIns="45725" wrap="square" tIns="2285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747993"/>
                </a:solidFill>
                <a:latin typeface="Jost Light"/>
                <a:ea typeface="Jost Light"/>
                <a:cs typeface="Jost Light"/>
                <a:sym typeface="Jost Light"/>
              </a:endParaRPr>
            </a:p>
          </p:txBody>
        </p:sp>
      </p:grpSp>
      <p:sp>
        <p:nvSpPr>
          <p:cNvPr id="543" name="Google Shape;543;g311d5cb9a0a_0_276"/>
          <p:cNvSpPr/>
          <p:nvPr/>
        </p:nvSpPr>
        <p:spPr>
          <a:xfrm>
            <a:off x="1092912" y="1747837"/>
            <a:ext cx="2173913" cy="1085021"/>
          </a:xfrm>
          <a:custGeom>
            <a:rect b="b" l="l" r="r" t="t"/>
            <a:pathLst>
              <a:path extrusionOk="0" h="1744" w="3488">
                <a:moveTo>
                  <a:pt x="0" y="1743"/>
                </a:moveTo>
                <a:lnTo>
                  <a:pt x="0" y="1743"/>
                </a:lnTo>
                <a:cubicBezTo>
                  <a:pt x="0" y="781"/>
                  <a:pt x="781" y="0"/>
                  <a:pt x="1744" y="0"/>
                </a:cubicBezTo>
                <a:lnTo>
                  <a:pt x="1744" y="0"/>
                </a:lnTo>
                <a:cubicBezTo>
                  <a:pt x="2706" y="0"/>
                  <a:pt x="3487" y="781"/>
                  <a:pt x="3487" y="1743"/>
                </a:cubicBezTo>
              </a:path>
            </a:pathLst>
          </a:custGeom>
          <a:noFill/>
          <a:ln cap="flat" cmpd="sng" w="127000">
            <a:solidFill>
              <a:srgbClr val="F0646C"/>
            </a:solidFill>
            <a:prstDash val="solid"/>
            <a:round/>
            <a:headEnd len="sm" w="sm" type="none"/>
            <a:tailEnd len="sm" w="sm" type="none"/>
          </a:ln>
        </p:spPr>
        <p:txBody>
          <a:bodyPr anchorCtr="0" anchor="t" bIns="22850" lIns="45725" spcFirstLastPara="1" rIns="45725" wrap="square" tIns="2285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747993"/>
              </a:solidFill>
              <a:latin typeface="Jost Light"/>
              <a:ea typeface="Jost Light"/>
              <a:cs typeface="Jost Light"/>
              <a:sym typeface="Jost Light"/>
            </a:endParaRPr>
          </a:p>
        </p:txBody>
      </p:sp>
      <p:cxnSp>
        <p:nvCxnSpPr>
          <p:cNvPr id="544" name="Google Shape;544;g311d5cb9a0a_0_276"/>
          <p:cNvCxnSpPr/>
          <p:nvPr/>
        </p:nvCxnSpPr>
        <p:spPr>
          <a:xfrm rot="10800000">
            <a:off x="2178496" y="3753014"/>
            <a:ext cx="0" cy="612600"/>
          </a:xfrm>
          <a:prstGeom prst="straightConnector1">
            <a:avLst/>
          </a:prstGeom>
          <a:noFill/>
          <a:ln cap="flat" cmpd="sng" w="38100">
            <a:solidFill>
              <a:srgbClr val="F0646C"/>
            </a:solidFill>
            <a:prstDash val="solid"/>
            <a:round/>
            <a:headEnd len="lg" w="lg" type="oval"/>
            <a:tailEnd len="med" w="med" type="none"/>
          </a:ln>
        </p:spPr>
      </p:cxnSp>
      <p:sp>
        <p:nvSpPr>
          <p:cNvPr id="545" name="Google Shape;545;g311d5cb9a0a_0_276"/>
          <p:cNvSpPr/>
          <p:nvPr/>
        </p:nvSpPr>
        <p:spPr>
          <a:xfrm>
            <a:off x="2068562" y="4252990"/>
            <a:ext cx="219864" cy="219750"/>
          </a:xfrm>
          <a:custGeom>
            <a:rect b="b" l="l" r="r" t="t"/>
            <a:pathLst>
              <a:path extrusionOk="0" h="354" w="354">
                <a:moveTo>
                  <a:pt x="353" y="176"/>
                </a:moveTo>
                <a:lnTo>
                  <a:pt x="353" y="176"/>
                </a:lnTo>
                <a:cubicBezTo>
                  <a:pt x="353" y="274"/>
                  <a:pt x="274" y="353"/>
                  <a:pt x="177" y="353"/>
                </a:cubicBezTo>
                <a:lnTo>
                  <a:pt x="177" y="353"/>
                </a:lnTo>
                <a:cubicBezTo>
                  <a:pt x="79" y="353"/>
                  <a:pt x="0" y="274"/>
                  <a:pt x="0" y="176"/>
                </a:cubicBezTo>
                <a:lnTo>
                  <a:pt x="0" y="176"/>
                </a:lnTo>
                <a:cubicBezTo>
                  <a:pt x="0" y="79"/>
                  <a:pt x="79" y="0"/>
                  <a:pt x="177" y="0"/>
                </a:cubicBezTo>
                <a:lnTo>
                  <a:pt x="177" y="0"/>
                </a:lnTo>
                <a:cubicBezTo>
                  <a:pt x="274" y="0"/>
                  <a:pt x="353" y="79"/>
                  <a:pt x="353" y="176"/>
                </a:cubicBezTo>
              </a:path>
            </a:pathLst>
          </a:custGeom>
          <a:solidFill>
            <a:srgbClr val="F0646C"/>
          </a:solidFill>
          <a:ln>
            <a:noFill/>
          </a:ln>
        </p:spPr>
        <p:txBody>
          <a:bodyPr anchorCtr="0" anchor="ctr" bIns="22850" lIns="45725" spcFirstLastPara="1" rIns="45725" wrap="square" tIns="2285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747993"/>
              </a:solidFill>
              <a:latin typeface="Jost Light"/>
              <a:ea typeface="Jost Light"/>
              <a:cs typeface="Jost Light"/>
              <a:sym typeface="Jost Light"/>
            </a:endParaRPr>
          </a:p>
        </p:txBody>
      </p:sp>
      <p:sp>
        <p:nvSpPr>
          <p:cNvPr id="546" name="Google Shape;546;g311d5cb9a0a_0_276"/>
          <p:cNvSpPr/>
          <p:nvPr/>
        </p:nvSpPr>
        <p:spPr>
          <a:xfrm>
            <a:off x="3646093" y="1747837"/>
            <a:ext cx="2173909" cy="1085021"/>
          </a:xfrm>
          <a:custGeom>
            <a:rect b="b" l="l" r="r" t="t"/>
            <a:pathLst>
              <a:path extrusionOk="0" h="1744" w="3487">
                <a:moveTo>
                  <a:pt x="0" y="1743"/>
                </a:moveTo>
                <a:lnTo>
                  <a:pt x="0" y="1743"/>
                </a:lnTo>
                <a:cubicBezTo>
                  <a:pt x="0" y="781"/>
                  <a:pt x="780" y="0"/>
                  <a:pt x="1743" y="0"/>
                </a:cubicBezTo>
                <a:lnTo>
                  <a:pt x="1743" y="0"/>
                </a:lnTo>
                <a:cubicBezTo>
                  <a:pt x="2705" y="0"/>
                  <a:pt x="3486" y="781"/>
                  <a:pt x="3486" y="1743"/>
                </a:cubicBezTo>
              </a:path>
            </a:pathLst>
          </a:custGeom>
          <a:noFill/>
          <a:ln cap="flat" cmpd="sng" w="127000">
            <a:solidFill>
              <a:srgbClr val="FCDC61"/>
            </a:solidFill>
            <a:prstDash val="solid"/>
            <a:round/>
            <a:headEnd len="sm" w="sm" type="none"/>
            <a:tailEnd len="sm" w="sm" type="none"/>
          </a:ln>
        </p:spPr>
        <p:txBody>
          <a:bodyPr anchorCtr="0" anchor="t" bIns="22850" lIns="45725" spcFirstLastPara="1" rIns="45725" wrap="square" tIns="2285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747993"/>
              </a:solidFill>
              <a:latin typeface="Jost Light"/>
              <a:ea typeface="Jost Light"/>
              <a:cs typeface="Jost Light"/>
              <a:sym typeface="Jost Light"/>
            </a:endParaRPr>
          </a:p>
        </p:txBody>
      </p:sp>
      <p:cxnSp>
        <p:nvCxnSpPr>
          <p:cNvPr id="547" name="Google Shape;547;g311d5cb9a0a_0_276"/>
          <p:cNvCxnSpPr/>
          <p:nvPr/>
        </p:nvCxnSpPr>
        <p:spPr>
          <a:xfrm rot="10800000">
            <a:off x="4731675" y="3753014"/>
            <a:ext cx="0" cy="612600"/>
          </a:xfrm>
          <a:prstGeom prst="straightConnector1">
            <a:avLst/>
          </a:prstGeom>
          <a:noFill/>
          <a:ln cap="flat" cmpd="sng" w="38100">
            <a:solidFill>
              <a:srgbClr val="FCDC61"/>
            </a:solidFill>
            <a:prstDash val="solid"/>
            <a:round/>
            <a:headEnd len="lg" w="lg" type="oval"/>
            <a:tailEnd len="med" w="med" type="none"/>
          </a:ln>
        </p:spPr>
      </p:cxnSp>
      <p:sp>
        <p:nvSpPr>
          <p:cNvPr id="548" name="Google Shape;548;g311d5cb9a0a_0_276"/>
          <p:cNvSpPr/>
          <p:nvPr/>
        </p:nvSpPr>
        <p:spPr>
          <a:xfrm>
            <a:off x="4621743" y="4252990"/>
            <a:ext cx="219864" cy="219750"/>
          </a:xfrm>
          <a:custGeom>
            <a:rect b="b" l="l" r="r" t="t"/>
            <a:pathLst>
              <a:path extrusionOk="0" h="354" w="354">
                <a:moveTo>
                  <a:pt x="353" y="176"/>
                </a:moveTo>
                <a:lnTo>
                  <a:pt x="353" y="176"/>
                </a:lnTo>
                <a:cubicBezTo>
                  <a:pt x="353" y="274"/>
                  <a:pt x="275" y="353"/>
                  <a:pt x="177" y="353"/>
                </a:cubicBezTo>
                <a:lnTo>
                  <a:pt x="177" y="353"/>
                </a:lnTo>
                <a:cubicBezTo>
                  <a:pt x="79" y="353"/>
                  <a:pt x="0" y="274"/>
                  <a:pt x="0" y="176"/>
                </a:cubicBezTo>
                <a:lnTo>
                  <a:pt x="0" y="176"/>
                </a:lnTo>
                <a:cubicBezTo>
                  <a:pt x="0" y="79"/>
                  <a:pt x="79" y="0"/>
                  <a:pt x="177" y="0"/>
                </a:cubicBezTo>
                <a:lnTo>
                  <a:pt x="177" y="0"/>
                </a:lnTo>
                <a:cubicBezTo>
                  <a:pt x="275" y="0"/>
                  <a:pt x="353" y="79"/>
                  <a:pt x="353" y="176"/>
                </a:cubicBezTo>
              </a:path>
            </a:pathLst>
          </a:custGeom>
          <a:solidFill>
            <a:srgbClr val="FCDC61"/>
          </a:solidFill>
          <a:ln>
            <a:noFill/>
          </a:ln>
        </p:spPr>
        <p:txBody>
          <a:bodyPr anchorCtr="0" anchor="ctr" bIns="22850" lIns="45725" spcFirstLastPara="1" rIns="45725" wrap="square" tIns="2285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747993"/>
              </a:solidFill>
              <a:latin typeface="Jost Light"/>
              <a:ea typeface="Jost Light"/>
              <a:cs typeface="Jost Light"/>
              <a:sym typeface="Jost Light"/>
            </a:endParaRPr>
          </a:p>
        </p:txBody>
      </p:sp>
      <p:sp>
        <p:nvSpPr>
          <p:cNvPr id="549" name="Google Shape;549;g311d5cb9a0a_0_276"/>
          <p:cNvSpPr/>
          <p:nvPr/>
        </p:nvSpPr>
        <p:spPr>
          <a:xfrm>
            <a:off x="6199276" y="1747837"/>
            <a:ext cx="2173918" cy="1085021"/>
          </a:xfrm>
          <a:custGeom>
            <a:rect b="b" l="l" r="r" t="t"/>
            <a:pathLst>
              <a:path extrusionOk="0" h="1744" w="3487">
                <a:moveTo>
                  <a:pt x="0" y="1743"/>
                </a:moveTo>
                <a:lnTo>
                  <a:pt x="0" y="1743"/>
                </a:lnTo>
                <a:cubicBezTo>
                  <a:pt x="0" y="781"/>
                  <a:pt x="781" y="0"/>
                  <a:pt x="1743" y="0"/>
                </a:cubicBezTo>
                <a:lnTo>
                  <a:pt x="1743" y="0"/>
                </a:lnTo>
                <a:cubicBezTo>
                  <a:pt x="2706" y="0"/>
                  <a:pt x="3486" y="781"/>
                  <a:pt x="3486" y="1743"/>
                </a:cubicBezTo>
              </a:path>
            </a:pathLst>
          </a:custGeom>
          <a:noFill/>
          <a:ln cap="flat" cmpd="sng" w="127000">
            <a:solidFill>
              <a:srgbClr val="20A1A5"/>
            </a:solidFill>
            <a:prstDash val="solid"/>
            <a:round/>
            <a:headEnd len="sm" w="sm" type="none"/>
            <a:tailEnd len="sm" w="sm" type="none"/>
          </a:ln>
        </p:spPr>
        <p:txBody>
          <a:bodyPr anchorCtr="0" anchor="t" bIns="22850" lIns="45725" spcFirstLastPara="1" rIns="45725" wrap="square" tIns="2285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747993"/>
              </a:solidFill>
              <a:latin typeface="Jost Light"/>
              <a:ea typeface="Jost Light"/>
              <a:cs typeface="Jost Light"/>
              <a:sym typeface="Jost Light"/>
            </a:endParaRPr>
          </a:p>
        </p:txBody>
      </p:sp>
      <p:cxnSp>
        <p:nvCxnSpPr>
          <p:cNvPr id="550" name="Google Shape;550;g311d5cb9a0a_0_276"/>
          <p:cNvCxnSpPr/>
          <p:nvPr/>
        </p:nvCxnSpPr>
        <p:spPr>
          <a:xfrm rot="10800000">
            <a:off x="7287606" y="3753014"/>
            <a:ext cx="0" cy="612600"/>
          </a:xfrm>
          <a:prstGeom prst="straightConnector1">
            <a:avLst/>
          </a:prstGeom>
          <a:noFill/>
          <a:ln cap="flat" cmpd="sng" w="38100">
            <a:solidFill>
              <a:srgbClr val="20A1A5"/>
            </a:solidFill>
            <a:prstDash val="solid"/>
            <a:round/>
            <a:headEnd len="lg" w="lg" type="oval"/>
            <a:tailEnd len="med" w="med" type="none"/>
          </a:ln>
        </p:spPr>
      </p:cxnSp>
      <p:sp>
        <p:nvSpPr>
          <p:cNvPr id="551" name="Google Shape;551;g311d5cb9a0a_0_276"/>
          <p:cNvSpPr/>
          <p:nvPr/>
        </p:nvSpPr>
        <p:spPr>
          <a:xfrm>
            <a:off x="7177673" y="4252990"/>
            <a:ext cx="219864" cy="219750"/>
          </a:xfrm>
          <a:custGeom>
            <a:rect b="b" l="l" r="r" t="t"/>
            <a:pathLst>
              <a:path extrusionOk="0" h="354" w="354">
                <a:moveTo>
                  <a:pt x="353" y="176"/>
                </a:moveTo>
                <a:lnTo>
                  <a:pt x="353" y="176"/>
                </a:lnTo>
                <a:cubicBezTo>
                  <a:pt x="353" y="274"/>
                  <a:pt x="274" y="353"/>
                  <a:pt x="176" y="353"/>
                </a:cubicBezTo>
                <a:lnTo>
                  <a:pt x="176" y="353"/>
                </a:lnTo>
                <a:cubicBezTo>
                  <a:pt x="79" y="353"/>
                  <a:pt x="0" y="274"/>
                  <a:pt x="0" y="176"/>
                </a:cubicBezTo>
                <a:lnTo>
                  <a:pt x="0" y="176"/>
                </a:lnTo>
                <a:cubicBezTo>
                  <a:pt x="0" y="79"/>
                  <a:pt x="79" y="0"/>
                  <a:pt x="176" y="0"/>
                </a:cubicBezTo>
                <a:lnTo>
                  <a:pt x="176" y="0"/>
                </a:lnTo>
                <a:cubicBezTo>
                  <a:pt x="274" y="0"/>
                  <a:pt x="353" y="79"/>
                  <a:pt x="353" y="176"/>
                </a:cubicBezTo>
              </a:path>
            </a:pathLst>
          </a:custGeom>
          <a:solidFill>
            <a:srgbClr val="20A1A5"/>
          </a:solidFill>
          <a:ln>
            <a:noFill/>
          </a:ln>
        </p:spPr>
        <p:txBody>
          <a:bodyPr anchorCtr="0" anchor="ctr" bIns="22850" lIns="45725" spcFirstLastPara="1" rIns="45725" wrap="square" tIns="2285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747993"/>
              </a:solidFill>
              <a:latin typeface="Jost Light"/>
              <a:ea typeface="Jost Light"/>
              <a:cs typeface="Jost Light"/>
              <a:sym typeface="Jost Light"/>
            </a:endParaRPr>
          </a:p>
        </p:txBody>
      </p:sp>
      <p:sp>
        <p:nvSpPr>
          <p:cNvPr id="552" name="Google Shape;552;g311d5cb9a0a_0_276"/>
          <p:cNvSpPr/>
          <p:nvPr/>
        </p:nvSpPr>
        <p:spPr>
          <a:xfrm>
            <a:off x="8755206" y="1747837"/>
            <a:ext cx="2173913" cy="1085021"/>
          </a:xfrm>
          <a:custGeom>
            <a:rect b="b" l="l" r="r" t="t"/>
            <a:pathLst>
              <a:path extrusionOk="0" h="1744" w="3486">
                <a:moveTo>
                  <a:pt x="0" y="1743"/>
                </a:moveTo>
                <a:lnTo>
                  <a:pt x="0" y="1743"/>
                </a:lnTo>
                <a:cubicBezTo>
                  <a:pt x="0" y="781"/>
                  <a:pt x="780" y="0"/>
                  <a:pt x="1743" y="0"/>
                </a:cubicBezTo>
                <a:lnTo>
                  <a:pt x="1743" y="0"/>
                </a:lnTo>
                <a:cubicBezTo>
                  <a:pt x="2706" y="0"/>
                  <a:pt x="3485" y="781"/>
                  <a:pt x="3485" y="1743"/>
                </a:cubicBezTo>
              </a:path>
            </a:pathLst>
          </a:custGeom>
          <a:noFill/>
          <a:ln cap="flat" cmpd="sng" w="127000">
            <a:solidFill>
              <a:srgbClr val="28A2DC"/>
            </a:solidFill>
            <a:prstDash val="solid"/>
            <a:round/>
            <a:headEnd len="sm" w="sm" type="none"/>
            <a:tailEnd len="sm" w="sm" type="none"/>
          </a:ln>
        </p:spPr>
        <p:txBody>
          <a:bodyPr anchorCtr="0" anchor="t" bIns="22850" lIns="45725" spcFirstLastPara="1" rIns="45725" wrap="square" tIns="2285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747993"/>
              </a:solidFill>
              <a:latin typeface="Jost Light"/>
              <a:ea typeface="Jost Light"/>
              <a:cs typeface="Jost Light"/>
              <a:sym typeface="Jost Light"/>
            </a:endParaRPr>
          </a:p>
        </p:txBody>
      </p:sp>
      <p:cxnSp>
        <p:nvCxnSpPr>
          <p:cNvPr id="553" name="Google Shape;553;g311d5cb9a0a_0_276"/>
          <p:cNvCxnSpPr/>
          <p:nvPr/>
        </p:nvCxnSpPr>
        <p:spPr>
          <a:xfrm rot="10800000">
            <a:off x="9840790" y="3753014"/>
            <a:ext cx="0" cy="612600"/>
          </a:xfrm>
          <a:prstGeom prst="straightConnector1">
            <a:avLst/>
          </a:prstGeom>
          <a:noFill/>
          <a:ln cap="flat" cmpd="sng" w="38100">
            <a:solidFill>
              <a:srgbClr val="28A2DC"/>
            </a:solidFill>
            <a:prstDash val="solid"/>
            <a:round/>
            <a:headEnd len="lg" w="lg" type="oval"/>
            <a:tailEnd len="med" w="med" type="none"/>
          </a:ln>
        </p:spPr>
      </p:cxnSp>
      <p:sp>
        <p:nvSpPr>
          <p:cNvPr id="554" name="Google Shape;554;g311d5cb9a0a_0_276"/>
          <p:cNvSpPr/>
          <p:nvPr/>
        </p:nvSpPr>
        <p:spPr>
          <a:xfrm>
            <a:off x="9730858" y="4252990"/>
            <a:ext cx="222613" cy="219750"/>
          </a:xfrm>
          <a:custGeom>
            <a:rect b="b" l="l" r="r" t="t"/>
            <a:pathLst>
              <a:path extrusionOk="0" h="354" w="355">
                <a:moveTo>
                  <a:pt x="354" y="176"/>
                </a:moveTo>
                <a:lnTo>
                  <a:pt x="354" y="176"/>
                </a:lnTo>
                <a:cubicBezTo>
                  <a:pt x="354" y="274"/>
                  <a:pt x="274" y="353"/>
                  <a:pt x="177" y="353"/>
                </a:cubicBezTo>
                <a:lnTo>
                  <a:pt x="177" y="353"/>
                </a:lnTo>
                <a:cubicBezTo>
                  <a:pt x="79" y="353"/>
                  <a:pt x="0" y="274"/>
                  <a:pt x="0" y="176"/>
                </a:cubicBezTo>
                <a:lnTo>
                  <a:pt x="0" y="176"/>
                </a:lnTo>
                <a:cubicBezTo>
                  <a:pt x="0" y="79"/>
                  <a:pt x="79" y="0"/>
                  <a:pt x="177" y="0"/>
                </a:cubicBezTo>
                <a:lnTo>
                  <a:pt x="177" y="0"/>
                </a:lnTo>
                <a:cubicBezTo>
                  <a:pt x="274" y="0"/>
                  <a:pt x="354" y="79"/>
                  <a:pt x="354" y="176"/>
                </a:cubicBezTo>
              </a:path>
            </a:pathLst>
          </a:custGeom>
          <a:solidFill>
            <a:srgbClr val="28A2DC"/>
          </a:solidFill>
          <a:ln>
            <a:noFill/>
          </a:ln>
        </p:spPr>
        <p:txBody>
          <a:bodyPr anchorCtr="0" anchor="ctr" bIns="22850" lIns="45725" spcFirstLastPara="1" rIns="45725" wrap="square" tIns="2285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747993"/>
              </a:solidFill>
              <a:latin typeface="Jost Light"/>
              <a:ea typeface="Jost Light"/>
              <a:cs typeface="Jost Light"/>
              <a:sym typeface="Jost Light"/>
            </a:endParaRPr>
          </a:p>
        </p:txBody>
      </p:sp>
      <p:grpSp>
        <p:nvGrpSpPr>
          <p:cNvPr id="555" name="Google Shape;555;g311d5cb9a0a_0_276"/>
          <p:cNvGrpSpPr/>
          <p:nvPr/>
        </p:nvGrpSpPr>
        <p:grpSpPr>
          <a:xfrm>
            <a:off x="6154893" y="1792103"/>
            <a:ext cx="2098639" cy="2099150"/>
            <a:chOff x="12490263" y="4154749"/>
            <a:chExt cx="4196439" cy="4199139"/>
          </a:xfrm>
        </p:grpSpPr>
        <p:sp>
          <p:nvSpPr>
            <p:cNvPr id="556" name="Google Shape;556;g311d5cb9a0a_0_276"/>
            <p:cNvSpPr/>
            <p:nvPr/>
          </p:nvSpPr>
          <p:spPr>
            <a:xfrm>
              <a:off x="12490263" y="4154749"/>
              <a:ext cx="4196439" cy="4199139"/>
            </a:xfrm>
            <a:custGeom>
              <a:rect b="b" l="l" r="r" t="t"/>
              <a:pathLst>
                <a:path extrusionOk="0" h="4199139" w="4196439">
                  <a:moveTo>
                    <a:pt x="959968" y="4173979"/>
                  </a:moveTo>
                  <a:cubicBezTo>
                    <a:pt x="966128" y="4177266"/>
                    <a:pt x="966967" y="4181668"/>
                    <a:pt x="967142" y="4187873"/>
                  </a:cubicBezTo>
                  <a:cubicBezTo>
                    <a:pt x="966567" y="4192780"/>
                    <a:pt x="960584" y="4195698"/>
                    <a:pt x="954093" y="4193313"/>
                  </a:cubicBezTo>
                  <a:cubicBezTo>
                    <a:pt x="946939" y="4192731"/>
                    <a:pt x="945018" y="4187932"/>
                    <a:pt x="947005" y="4182522"/>
                  </a:cubicBezTo>
                  <a:cubicBezTo>
                    <a:pt x="949744" y="4178411"/>
                    <a:pt x="951732" y="4173000"/>
                    <a:pt x="959968" y="4173979"/>
                  </a:cubicBezTo>
                  <a:close/>
                  <a:moveTo>
                    <a:pt x="3222460" y="4125994"/>
                  </a:moveTo>
                  <a:cubicBezTo>
                    <a:pt x="3244885" y="4141970"/>
                    <a:pt x="3237800" y="4154839"/>
                    <a:pt x="3220973" y="4168550"/>
                  </a:cubicBezTo>
                  <a:cubicBezTo>
                    <a:pt x="3221469" y="4154365"/>
                    <a:pt x="3222323" y="4139206"/>
                    <a:pt x="3222460" y="4125994"/>
                  </a:cubicBezTo>
                  <a:close/>
                  <a:moveTo>
                    <a:pt x="2077306" y="4109101"/>
                  </a:moveTo>
                  <a:cubicBezTo>
                    <a:pt x="2085462" y="4110674"/>
                    <a:pt x="2093139" y="4115773"/>
                    <a:pt x="2100096" y="4120606"/>
                  </a:cubicBezTo>
                  <a:cubicBezTo>
                    <a:pt x="2112085" y="4129568"/>
                    <a:pt x="2111139" y="4144028"/>
                    <a:pt x="2099243" y="4155604"/>
                  </a:cubicBezTo>
                  <a:cubicBezTo>
                    <a:pt x="2099644" y="4184227"/>
                    <a:pt x="2086627" y="4184002"/>
                    <a:pt x="2067905" y="4172567"/>
                  </a:cubicBezTo>
                  <a:cubicBezTo>
                    <a:pt x="2051924" y="4165556"/>
                    <a:pt x="2040672" y="4154587"/>
                    <a:pt x="2045754" y="4134813"/>
                  </a:cubicBezTo>
                  <a:cubicBezTo>
                    <a:pt x="2044713" y="4128734"/>
                    <a:pt x="2044633" y="4123009"/>
                    <a:pt x="2051655" y="4118755"/>
                  </a:cubicBezTo>
                  <a:cubicBezTo>
                    <a:pt x="2060519" y="4109483"/>
                    <a:pt x="2069152" y="4107529"/>
                    <a:pt x="2077306" y="4109101"/>
                  </a:cubicBezTo>
                  <a:close/>
                  <a:moveTo>
                    <a:pt x="1943840" y="4103205"/>
                  </a:moveTo>
                  <a:cubicBezTo>
                    <a:pt x="1944129" y="4105768"/>
                    <a:pt x="1945210" y="4106165"/>
                    <a:pt x="1944811" y="4107248"/>
                  </a:cubicBezTo>
                  <a:cubicBezTo>
                    <a:pt x="1945210" y="4106165"/>
                    <a:pt x="1946293" y="4106563"/>
                    <a:pt x="1947088" y="4104398"/>
                  </a:cubicBezTo>
                  <a:cubicBezTo>
                    <a:pt x="1945607" y="4105083"/>
                    <a:pt x="1944925" y="4103604"/>
                    <a:pt x="1943840" y="4103205"/>
                  </a:cubicBezTo>
                  <a:close/>
                  <a:moveTo>
                    <a:pt x="2796791" y="4100379"/>
                  </a:moveTo>
                  <a:cubicBezTo>
                    <a:pt x="2799607" y="4099879"/>
                    <a:pt x="2801379" y="4100787"/>
                    <a:pt x="2802629" y="4102396"/>
                  </a:cubicBezTo>
                  <a:cubicBezTo>
                    <a:pt x="2803878" y="4104007"/>
                    <a:pt x="2804608" y="4106322"/>
                    <a:pt x="2805335" y="4108636"/>
                  </a:cubicBezTo>
                  <a:cubicBezTo>
                    <a:pt x="2804010" y="4112242"/>
                    <a:pt x="2802353" y="4116750"/>
                    <a:pt x="2800170" y="4116972"/>
                  </a:cubicBezTo>
                  <a:cubicBezTo>
                    <a:pt x="2793877" y="4119775"/>
                    <a:pt x="2792153" y="4113002"/>
                    <a:pt x="2792552" y="4109055"/>
                  </a:cubicBezTo>
                  <a:cubicBezTo>
                    <a:pt x="2792620" y="4106011"/>
                    <a:pt x="2795533" y="4100941"/>
                    <a:pt x="2796791" y="4100379"/>
                  </a:cubicBezTo>
                  <a:close/>
                  <a:moveTo>
                    <a:pt x="1764630" y="4096308"/>
                  </a:moveTo>
                  <a:cubicBezTo>
                    <a:pt x="1764245" y="4097353"/>
                    <a:pt x="1764245" y="4097353"/>
                    <a:pt x="1762901" y="4098044"/>
                  </a:cubicBezTo>
                  <a:cubicBezTo>
                    <a:pt x="1756555" y="4100456"/>
                    <a:pt x="1750400" y="4099380"/>
                    <a:pt x="1744248" y="4098305"/>
                  </a:cubicBezTo>
                  <a:cubicBezTo>
                    <a:pt x="1745209" y="4098658"/>
                    <a:pt x="1746169" y="4099012"/>
                    <a:pt x="1747710" y="4100763"/>
                  </a:cubicBezTo>
                  <a:cubicBezTo>
                    <a:pt x="1763679" y="4113745"/>
                    <a:pt x="1779651" y="4126727"/>
                    <a:pt x="1802345" y="4130323"/>
                  </a:cubicBezTo>
                  <a:cubicBezTo>
                    <a:pt x="1802537" y="4132765"/>
                    <a:pt x="1803117" y="4134164"/>
                    <a:pt x="1803695" y="4135562"/>
                  </a:cubicBezTo>
                  <a:cubicBezTo>
                    <a:pt x="1810037" y="4133149"/>
                    <a:pt x="1814075" y="4131075"/>
                    <a:pt x="1820421" y="4128664"/>
                  </a:cubicBezTo>
                  <a:cubicBezTo>
                    <a:pt x="1804062" y="4110796"/>
                    <a:pt x="1773117" y="4132628"/>
                    <a:pt x="1761175" y="4105711"/>
                  </a:cubicBezTo>
                  <a:cubicBezTo>
                    <a:pt x="1760017" y="4102914"/>
                    <a:pt x="1772903" y="4100534"/>
                    <a:pt x="1764630" y="4096308"/>
                  </a:cubicBezTo>
                  <a:close/>
                  <a:moveTo>
                    <a:pt x="1985845" y="4089166"/>
                  </a:moveTo>
                  <a:cubicBezTo>
                    <a:pt x="1985845" y="4089166"/>
                    <a:pt x="1985050" y="4091330"/>
                    <a:pt x="1982886" y="4090535"/>
                  </a:cubicBezTo>
                  <a:cubicBezTo>
                    <a:pt x="1985050" y="4091330"/>
                    <a:pt x="1985050" y="4091330"/>
                    <a:pt x="1985050" y="4091330"/>
                  </a:cubicBezTo>
                  <a:cubicBezTo>
                    <a:pt x="1985845" y="4089166"/>
                    <a:pt x="1985845" y="4089166"/>
                    <a:pt x="1985845" y="4089166"/>
                  </a:cubicBezTo>
                  <a:close/>
                  <a:moveTo>
                    <a:pt x="3319173" y="4086214"/>
                  </a:moveTo>
                  <a:cubicBezTo>
                    <a:pt x="3326829" y="4087777"/>
                    <a:pt x="3332495" y="4096248"/>
                    <a:pt x="3338329" y="4111725"/>
                  </a:cubicBezTo>
                  <a:cubicBezTo>
                    <a:pt x="3361087" y="4133419"/>
                    <a:pt x="3357850" y="4142230"/>
                    <a:pt x="3326867" y="4160846"/>
                  </a:cubicBezTo>
                  <a:cubicBezTo>
                    <a:pt x="3328394" y="4144740"/>
                    <a:pt x="3339345" y="4129875"/>
                    <a:pt x="3337362" y="4111369"/>
                  </a:cubicBezTo>
                  <a:cubicBezTo>
                    <a:pt x="3324076" y="4108710"/>
                    <a:pt x="3310787" y="4106050"/>
                    <a:pt x="3298465" y="4103745"/>
                  </a:cubicBezTo>
                  <a:cubicBezTo>
                    <a:pt x="3294509" y="4114512"/>
                    <a:pt x="3291879" y="4124657"/>
                    <a:pt x="3287922" y="4135426"/>
                  </a:cubicBezTo>
                  <a:cubicBezTo>
                    <a:pt x="3290709" y="4139783"/>
                    <a:pt x="3293138" y="4145120"/>
                    <a:pt x="3296892" y="4149833"/>
                  </a:cubicBezTo>
                  <a:cubicBezTo>
                    <a:pt x="3296061" y="4155083"/>
                    <a:pt x="3292691" y="4158289"/>
                    <a:pt x="3286168" y="4158114"/>
                  </a:cubicBezTo>
                  <a:cubicBezTo>
                    <a:pt x="3277555" y="4142728"/>
                    <a:pt x="3260736" y="4128770"/>
                    <a:pt x="3280005" y="4109183"/>
                  </a:cubicBezTo>
                  <a:cubicBezTo>
                    <a:pt x="3283018" y="4106957"/>
                    <a:pt x="3285064" y="4104376"/>
                    <a:pt x="3288074" y="4102148"/>
                  </a:cubicBezTo>
                  <a:cubicBezTo>
                    <a:pt x="3301869" y="4089995"/>
                    <a:pt x="3311516" y="4084650"/>
                    <a:pt x="3319173" y="4086214"/>
                  </a:cubicBezTo>
                  <a:close/>
                  <a:moveTo>
                    <a:pt x="3165651" y="4032882"/>
                  </a:moveTo>
                  <a:cubicBezTo>
                    <a:pt x="3170392" y="4034108"/>
                    <a:pt x="3175765" y="4036838"/>
                    <a:pt x="3181870" y="4041280"/>
                  </a:cubicBezTo>
                  <a:cubicBezTo>
                    <a:pt x="3197616" y="4051464"/>
                    <a:pt x="3199401" y="4065317"/>
                    <a:pt x="3188003" y="4077626"/>
                  </a:cubicBezTo>
                  <a:cubicBezTo>
                    <a:pt x="3180046" y="4086798"/>
                    <a:pt x="3167284" y="4099705"/>
                    <a:pt x="3152367" y="4081027"/>
                  </a:cubicBezTo>
                  <a:cubicBezTo>
                    <a:pt x="3135796" y="4079337"/>
                    <a:pt x="3129495" y="4071524"/>
                    <a:pt x="3137211" y="4056763"/>
                  </a:cubicBezTo>
                  <a:cubicBezTo>
                    <a:pt x="3142863" y="4039046"/>
                    <a:pt x="3151421" y="4029200"/>
                    <a:pt x="3165651" y="4032882"/>
                  </a:cubicBezTo>
                  <a:close/>
                  <a:moveTo>
                    <a:pt x="1570745" y="4011950"/>
                  </a:moveTo>
                  <a:cubicBezTo>
                    <a:pt x="1587783" y="4015126"/>
                    <a:pt x="1593070" y="4030818"/>
                    <a:pt x="1593137" y="4051868"/>
                  </a:cubicBezTo>
                  <a:cubicBezTo>
                    <a:pt x="1578269" y="4038857"/>
                    <a:pt x="1555488" y="4034799"/>
                    <a:pt x="1549551" y="4013209"/>
                  </a:cubicBezTo>
                  <a:cubicBezTo>
                    <a:pt x="1558082" y="4011223"/>
                    <a:pt x="1565067" y="4010891"/>
                    <a:pt x="1570745" y="4011950"/>
                  </a:cubicBezTo>
                  <a:close/>
                  <a:moveTo>
                    <a:pt x="1613549" y="4011282"/>
                  </a:moveTo>
                  <a:cubicBezTo>
                    <a:pt x="1617960" y="4010929"/>
                    <a:pt x="1623329" y="4012112"/>
                    <a:pt x="1627077" y="4012437"/>
                  </a:cubicBezTo>
                  <a:cubicBezTo>
                    <a:pt x="1631313" y="4012941"/>
                    <a:pt x="1636474" y="4016941"/>
                    <a:pt x="1641685" y="4017804"/>
                  </a:cubicBezTo>
                  <a:cubicBezTo>
                    <a:pt x="1641637" y="4020944"/>
                    <a:pt x="1640955" y="4022798"/>
                    <a:pt x="1641879" y="4026296"/>
                  </a:cubicBezTo>
                  <a:cubicBezTo>
                    <a:pt x="1636961" y="4027648"/>
                    <a:pt x="1633312" y="4031569"/>
                    <a:pt x="1627420" y="4032562"/>
                  </a:cubicBezTo>
                  <a:cubicBezTo>
                    <a:pt x="1616612" y="4034906"/>
                    <a:pt x="1605558" y="4031898"/>
                    <a:pt x="1605752" y="4019338"/>
                  </a:cubicBezTo>
                  <a:cubicBezTo>
                    <a:pt x="1605679" y="4013521"/>
                    <a:pt x="1609136" y="4011633"/>
                    <a:pt x="1613549" y="4011282"/>
                  </a:cubicBezTo>
                  <a:close/>
                  <a:moveTo>
                    <a:pt x="2511179" y="3991837"/>
                  </a:moveTo>
                  <a:cubicBezTo>
                    <a:pt x="2516209" y="3990779"/>
                    <a:pt x="2520925" y="3990717"/>
                    <a:pt x="2525206" y="3991937"/>
                  </a:cubicBezTo>
                  <a:cubicBezTo>
                    <a:pt x="2533764" y="3994377"/>
                    <a:pt x="2540580" y="4001952"/>
                    <a:pt x="2544660" y="4016971"/>
                  </a:cubicBezTo>
                  <a:cubicBezTo>
                    <a:pt x="2551660" y="4040950"/>
                    <a:pt x="2546985" y="4062892"/>
                    <a:pt x="2533355" y="4081544"/>
                  </a:cubicBezTo>
                  <a:cubicBezTo>
                    <a:pt x="2507061" y="4097796"/>
                    <a:pt x="2503078" y="4096333"/>
                    <a:pt x="2495647" y="4064309"/>
                  </a:cubicBezTo>
                  <a:cubicBezTo>
                    <a:pt x="2493393" y="4061228"/>
                    <a:pt x="2490143" y="4057780"/>
                    <a:pt x="2486891" y="4054332"/>
                  </a:cubicBezTo>
                  <a:cubicBezTo>
                    <a:pt x="2474455" y="4032863"/>
                    <a:pt x="2468716" y="4011601"/>
                    <a:pt x="2495280" y="3997701"/>
                  </a:cubicBezTo>
                  <a:cubicBezTo>
                    <a:pt x="2500809" y="3994945"/>
                    <a:pt x="2506150" y="3992893"/>
                    <a:pt x="2511179" y="3991837"/>
                  </a:cubicBezTo>
                  <a:close/>
                  <a:moveTo>
                    <a:pt x="3462367" y="3958414"/>
                  </a:moveTo>
                  <a:cubicBezTo>
                    <a:pt x="3471389" y="3957106"/>
                    <a:pt x="3471593" y="3965272"/>
                    <a:pt x="3471603" y="3971055"/>
                  </a:cubicBezTo>
                  <a:cubicBezTo>
                    <a:pt x="3471242" y="3977857"/>
                    <a:pt x="3469562" y="3985330"/>
                    <a:pt x="3461855" y="3985966"/>
                  </a:cubicBezTo>
                  <a:cubicBezTo>
                    <a:pt x="3451516" y="3987946"/>
                    <a:pt x="3454883" y="3978781"/>
                    <a:pt x="3452619" y="3973326"/>
                  </a:cubicBezTo>
                  <a:cubicBezTo>
                    <a:pt x="3454296" y="3965851"/>
                    <a:pt x="3455977" y="3958378"/>
                    <a:pt x="3462367" y="3958414"/>
                  </a:cubicBezTo>
                  <a:close/>
                  <a:moveTo>
                    <a:pt x="1384144" y="3957777"/>
                  </a:moveTo>
                  <a:cubicBezTo>
                    <a:pt x="1385758" y="3957183"/>
                    <a:pt x="1387311" y="3957364"/>
                    <a:pt x="1388807" y="3957984"/>
                  </a:cubicBezTo>
                  <a:cubicBezTo>
                    <a:pt x="1391797" y="3959225"/>
                    <a:pt x="1394558" y="3962223"/>
                    <a:pt x="1397105" y="3964292"/>
                  </a:cubicBezTo>
                  <a:cubicBezTo>
                    <a:pt x="1404013" y="3972499"/>
                    <a:pt x="1403754" y="3979205"/>
                    <a:pt x="1395357" y="3984054"/>
                  </a:cubicBezTo>
                  <a:cubicBezTo>
                    <a:pt x="1395205" y="3996467"/>
                    <a:pt x="1387778" y="4001675"/>
                    <a:pt x="1379015" y="4007523"/>
                  </a:cubicBezTo>
                  <a:cubicBezTo>
                    <a:pt x="1356558" y="3993605"/>
                    <a:pt x="1350879" y="3979048"/>
                    <a:pt x="1379120" y="3962219"/>
                  </a:cubicBezTo>
                  <a:cubicBezTo>
                    <a:pt x="1380857" y="3959740"/>
                    <a:pt x="1382531" y="3958371"/>
                    <a:pt x="1384144" y="3957777"/>
                  </a:cubicBezTo>
                  <a:close/>
                  <a:moveTo>
                    <a:pt x="2213577" y="3941420"/>
                  </a:moveTo>
                  <a:cubicBezTo>
                    <a:pt x="2227355" y="3942116"/>
                    <a:pt x="2226235" y="3951529"/>
                    <a:pt x="2226148" y="3961322"/>
                  </a:cubicBezTo>
                  <a:cubicBezTo>
                    <a:pt x="2224999" y="3973998"/>
                    <a:pt x="2225555" y="3988393"/>
                    <a:pt x="2204536" y="3988312"/>
                  </a:cubicBezTo>
                  <a:cubicBezTo>
                    <a:pt x="2192141" y="3987032"/>
                    <a:pt x="2189460" y="3978406"/>
                    <a:pt x="2189903" y="3967653"/>
                  </a:cubicBezTo>
                  <a:cubicBezTo>
                    <a:pt x="2190377" y="3953637"/>
                    <a:pt x="2194264" y="3943057"/>
                    <a:pt x="2213577" y="3941420"/>
                  </a:cubicBezTo>
                  <a:close/>
                  <a:moveTo>
                    <a:pt x="3012916" y="3933140"/>
                  </a:moveTo>
                  <a:cubicBezTo>
                    <a:pt x="3016735" y="3931285"/>
                    <a:pt x="3020743" y="3930774"/>
                    <a:pt x="3025482" y="3934216"/>
                  </a:cubicBezTo>
                  <a:cubicBezTo>
                    <a:pt x="3019841" y="3952547"/>
                    <a:pt x="3007564" y="3950303"/>
                    <a:pt x="2993366" y="3947353"/>
                  </a:cubicBezTo>
                  <a:cubicBezTo>
                    <a:pt x="2996391" y="3945065"/>
                    <a:pt x="2998820" y="3941423"/>
                    <a:pt x="3001479" y="3940132"/>
                  </a:cubicBezTo>
                  <a:cubicBezTo>
                    <a:pt x="3005464" y="3938195"/>
                    <a:pt x="3009095" y="3934995"/>
                    <a:pt x="3012916" y="3933140"/>
                  </a:cubicBezTo>
                  <a:close/>
                  <a:moveTo>
                    <a:pt x="2009590" y="3924255"/>
                  </a:moveTo>
                  <a:cubicBezTo>
                    <a:pt x="2012105" y="3929452"/>
                    <a:pt x="2013987" y="3933347"/>
                    <a:pt x="2014207" y="3938767"/>
                  </a:cubicBezTo>
                  <a:cubicBezTo>
                    <a:pt x="2024071" y="3935984"/>
                    <a:pt x="2032144" y="3941085"/>
                    <a:pt x="2037515" y="3950535"/>
                  </a:cubicBezTo>
                  <a:cubicBezTo>
                    <a:pt x="2036823" y="3952417"/>
                    <a:pt x="2036478" y="3953357"/>
                    <a:pt x="2036132" y="3954298"/>
                  </a:cubicBezTo>
                  <a:cubicBezTo>
                    <a:pt x="2037105" y="3954656"/>
                    <a:pt x="2039397" y="3954430"/>
                    <a:pt x="2041349" y="3955147"/>
                  </a:cubicBezTo>
                  <a:cubicBezTo>
                    <a:pt x="2039743" y="3953490"/>
                    <a:pt x="2040089" y="3952548"/>
                    <a:pt x="2038834" y="3949952"/>
                  </a:cubicBezTo>
                  <a:cubicBezTo>
                    <a:pt x="2036669" y="3943816"/>
                    <a:pt x="2035819" y="3937096"/>
                    <a:pt x="2037893" y="3931451"/>
                  </a:cubicBezTo>
                  <a:cubicBezTo>
                    <a:pt x="2026709" y="3934817"/>
                    <a:pt x="2017945" y="3931597"/>
                    <a:pt x="2009590" y="3924255"/>
                  </a:cubicBezTo>
                  <a:close/>
                  <a:moveTo>
                    <a:pt x="925798" y="3905992"/>
                  </a:moveTo>
                  <a:cubicBezTo>
                    <a:pt x="925798" y="3905992"/>
                    <a:pt x="925268" y="3907436"/>
                    <a:pt x="926903" y="3909674"/>
                  </a:cubicBezTo>
                  <a:cubicBezTo>
                    <a:pt x="927432" y="3908231"/>
                    <a:pt x="927962" y="3906788"/>
                    <a:pt x="927962" y="3906788"/>
                  </a:cubicBezTo>
                  <a:cubicBezTo>
                    <a:pt x="925798" y="3905992"/>
                    <a:pt x="925798" y="3905992"/>
                    <a:pt x="925798" y="3905992"/>
                  </a:cubicBezTo>
                  <a:close/>
                  <a:moveTo>
                    <a:pt x="1513245" y="3900790"/>
                  </a:moveTo>
                  <a:cubicBezTo>
                    <a:pt x="1513245" y="3900790"/>
                    <a:pt x="1511849" y="3901914"/>
                    <a:pt x="1511320" y="3903356"/>
                  </a:cubicBezTo>
                  <a:cubicBezTo>
                    <a:pt x="1512716" y="3902232"/>
                    <a:pt x="1513582" y="3902551"/>
                    <a:pt x="1515312" y="3903186"/>
                  </a:cubicBezTo>
                  <a:cubicBezTo>
                    <a:pt x="1514975" y="3901425"/>
                    <a:pt x="1514112" y="3901108"/>
                    <a:pt x="1513245" y="3900790"/>
                  </a:cubicBezTo>
                  <a:close/>
                  <a:moveTo>
                    <a:pt x="3010149" y="3895683"/>
                  </a:moveTo>
                  <a:cubicBezTo>
                    <a:pt x="3011862" y="3896080"/>
                    <a:pt x="3013445" y="3897162"/>
                    <a:pt x="3014810" y="3899383"/>
                  </a:cubicBezTo>
                  <a:cubicBezTo>
                    <a:pt x="3019316" y="3907915"/>
                    <a:pt x="3018272" y="3916702"/>
                    <a:pt x="3008201" y="3923316"/>
                  </a:cubicBezTo>
                  <a:cubicBezTo>
                    <a:pt x="3008284" y="3914177"/>
                    <a:pt x="3005551" y="3909735"/>
                    <a:pt x="2994448" y="3910240"/>
                  </a:cubicBezTo>
                  <a:cubicBezTo>
                    <a:pt x="2982386" y="3910392"/>
                    <a:pt x="2988239" y="3903374"/>
                    <a:pt x="2993351" y="3898375"/>
                  </a:cubicBezTo>
                  <a:cubicBezTo>
                    <a:pt x="2998676" y="3899473"/>
                    <a:pt x="3005011" y="3894494"/>
                    <a:pt x="3010149" y="3895683"/>
                  </a:cubicBezTo>
                  <a:close/>
                  <a:moveTo>
                    <a:pt x="1316425" y="3892327"/>
                  </a:moveTo>
                  <a:cubicBezTo>
                    <a:pt x="1315894" y="3893770"/>
                    <a:pt x="1313730" y="3892974"/>
                    <a:pt x="1313200" y="3894418"/>
                  </a:cubicBezTo>
                  <a:lnTo>
                    <a:pt x="1315364" y="3895212"/>
                  </a:lnTo>
                  <a:cubicBezTo>
                    <a:pt x="1315894" y="3893770"/>
                    <a:pt x="1315894" y="3893770"/>
                    <a:pt x="1316425" y="3892327"/>
                  </a:cubicBezTo>
                  <a:close/>
                  <a:moveTo>
                    <a:pt x="2692860" y="3892107"/>
                  </a:moveTo>
                  <a:cubicBezTo>
                    <a:pt x="2699849" y="3910112"/>
                    <a:pt x="2724249" y="3914666"/>
                    <a:pt x="2711687" y="3936515"/>
                  </a:cubicBezTo>
                  <a:cubicBezTo>
                    <a:pt x="2708547" y="3941978"/>
                    <a:pt x="2703692" y="3949015"/>
                    <a:pt x="2699769" y="3944265"/>
                  </a:cubicBezTo>
                  <a:cubicBezTo>
                    <a:pt x="2685574" y="3933537"/>
                    <a:pt x="2680227" y="3917237"/>
                    <a:pt x="2692860" y="3892107"/>
                  </a:cubicBezTo>
                  <a:close/>
                  <a:moveTo>
                    <a:pt x="1637495" y="3887496"/>
                  </a:moveTo>
                  <a:cubicBezTo>
                    <a:pt x="1636701" y="3889658"/>
                    <a:pt x="1636701" y="3889658"/>
                    <a:pt x="1634539" y="3888865"/>
                  </a:cubicBezTo>
                  <a:cubicBezTo>
                    <a:pt x="1636701" y="3889658"/>
                    <a:pt x="1636701" y="3889658"/>
                    <a:pt x="1636701" y="3889658"/>
                  </a:cubicBezTo>
                  <a:close/>
                  <a:moveTo>
                    <a:pt x="3087429" y="3865153"/>
                  </a:moveTo>
                  <a:cubicBezTo>
                    <a:pt x="3101374" y="3878136"/>
                    <a:pt x="3121012" y="3881983"/>
                    <a:pt x="3118591" y="3901304"/>
                  </a:cubicBezTo>
                  <a:cubicBezTo>
                    <a:pt x="3119501" y="3908374"/>
                    <a:pt x="3112167" y="3912417"/>
                    <a:pt x="3108105" y="3907556"/>
                  </a:cubicBezTo>
                  <a:cubicBezTo>
                    <a:pt x="3093741" y="3898909"/>
                    <a:pt x="3080768" y="3889652"/>
                    <a:pt x="3087429" y="3865153"/>
                  </a:cubicBezTo>
                  <a:close/>
                  <a:moveTo>
                    <a:pt x="1862477" y="3856732"/>
                  </a:moveTo>
                  <a:cubicBezTo>
                    <a:pt x="1870335" y="3860512"/>
                    <a:pt x="1874119" y="3862796"/>
                    <a:pt x="1877325" y="3866653"/>
                  </a:cubicBezTo>
                  <a:cubicBezTo>
                    <a:pt x="1876444" y="3862756"/>
                    <a:pt x="1875564" y="3858861"/>
                    <a:pt x="1875125" y="3856914"/>
                  </a:cubicBezTo>
                  <a:cubicBezTo>
                    <a:pt x="1871780" y="3856578"/>
                    <a:pt x="1868146" y="3857029"/>
                    <a:pt x="1862477" y="3856732"/>
                  </a:cubicBezTo>
                  <a:close/>
                  <a:moveTo>
                    <a:pt x="3018620" y="3825135"/>
                  </a:moveTo>
                  <a:cubicBezTo>
                    <a:pt x="3033359" y="3833151"/>
                    <a:pt x="3042806" y="3841824"/>
                    <a:pt x="3037551" y="3853546"/>
                  </a:cubicBezTo>
                  <a:lnTo>
                    <a:pt x="3028815" y="3864215"/>
                  </a:lnTo>
                  <a:lnTo>
                    <a:pt x="3030212" y="3863778"/>
                  </a:lnTo>
                  <a:cubicBezTo>
                    <a:pt x="3028798" y="3874312"/>
                    <a:pt x="3026015" y="3881887"/>
                    <a:pt x="3015082" y="3881554"/>
                  </a:cubicBezTo>
                  <a:cubicBezTo>
                    <a:pt x="3012921" y="3880760"/>
                    <a:pt x="3010468" y="3877403"/>
                    <a:pt x="3010468" y="3877403"/>
                  </a:cubicBezTo>
                  <a:cubicBezTo>
                    <a:pt x="3011917" y="3871795"/>
                    <a:pt x="3014732" y="3869144"/>
                    <a:pt x="3018245" y="3867517"/>
                  </a:cubicBezTo>
                  <a:lnTo>
                    <a:pt x="3026501" y="3864937"/>
                  </a:lnTo>
                  <a:lnTo>
                    <a:pt x="3019767" y="3847229"/>
                  </a:lnTo>
                  <a:cubicBezTo>
                    <a:pt x="3018702" y="3840191"/>
                    <a:pt x="3018661" y="3832663"/>
                    <a:pt x="3018620" y="3825135"/>
                  </a:cubicBezTo>
                  <a:close/>
                  <a:moveTo>
                    <a:pt x="3050085" y="3802044"/>
                  </a:moveTo>
                  <a:cubicBezTo>
                    <a:pt x="3056030" y="3799449"/>
                    <a:pt x="3060772" y="3800129"/>
                    <a:pt x="3064782" y="3802798"/>
                  </a:cubicBezTo>
                  <a:cubicBezTo>
                    <a:pt x="3068794" y="3805466"/>
                    <a:pt x="3072074" y="3810123"/>
                    <a:pt x="3075097" y="3815483"/>
                  </a:cubicBezTo>
                  <a:cubicBezTo>
                    <a:pt x="3065270" y="3815057"/>
                    <a:pt x="3061325" y="3834852"/>
                    <a:pt x="3049415" y="3821978"/>
                  </a:cubicBezTo>
                  <a:cubicBezTo>
                    <a:pt x="3045216" y="3818311"/>
                    <a:pt x="3046464" y="3802838"/>
                    <a:pt x="3050085" y="3802044"/>
                  </a:cubicBezTo>
                  <a:close/>
                  <a:moveTo>
                    <a:pt x="2787063" y="3800717"/>
                  </a:moveTo>
                  <a:cubicBezTo>
                    <a:pt x="2795913" y="3797191"/>
                    <a:pt x="2809214" y="3807252"/>
                    <a:pt x="2818014" y="3803862"/>
                  </a:cubicBezTo>
                  <a:cubicBezTo>
                    <a:pt x="2817299" y="3805807"/>
                    <a:pt x="2817571" y="3808114"/>
                    <a:pt x="2817842" y="3810422"/>
                  </a:cubicBezTo>
                  <a:cubicBezTo>
                    <a:pt x="2830389" y="3812824"/>
                    <a:pt x="2830760" y="3823999"/>
                    <a:pt x="2836150" y="3833706"/>
                  </a:cubicBezTo>
                  <a:cubicBezTo>
                    <a:pt x="2840637" y="3839770"/>
                    <a:pt x="2840193" y="3844023"/>
                    <a:pt x="2834735" y="3849744"/>
                  </a:cubicBezTo>
                  <a:lnTo>
                    <a:pt x="2834105" y="3848409"/>
                  </a:lnTo>
                  <a:lnTo>
                    <a:pt x="2831776" y="3848657"/>
                  </a:lnTo>
                  <a:cubicBezTo>
                    <a:pt x="2831360" y="3877204"/>
                    <a:pt x="2805633" y="3871064"/>
                    <a:pt x="2788884" y="3877051"/>
                  </a:cubicBezTo>
                  <a:cubicBezTo>
                    <a:pt x="2775807" y="3882182"/>
                    <a:pt x="2772478" y="3869921"/>
                    <a:pt x="2773450" y="3858136"/>
                  </a:cubicBezTo>
                  <a:cubicBezTo>
                    <a:pt x="2765377" y="3849650"/>
                    <a:pt x="2761333" y="3839333"/>
                    <a:pt x="2762306" y="3827548"/>
                  </a:cubicBezTo>
                  <a:cubicBezTo>
                    <a:pt x="2766151" y="3820130"/>
                    <a:pt x="2771610" y="3814409"/>
                    <a:pt x="2778685" y="3810385"/>
                  </a:cubicBezTo>
                  <a:cubicBezTo>
                    <a:pt x="2779042" y="3809412"/>
                    <a:pt x="2779042" y="3809412"/>
                    <a:pt x="2780028" y="3809775"/>
                  </a:cubicBezTo>
                  <a:cubicBezTo>
                    <a:pt x="2781657" y="3804578"/>
                    <a:pt x="2784113" y="3801893"/>
                    <a:pt x="2787063" y="3800717"/>
                  </a:cubicBezTo>
                  <a:close/>
                  <a:moveTo>
                    <a:pt x="908760" y="3786669"/>
                  </a:moveTo>
                  <a:cubicBezTo>
                    <a:pt x="911893" y="3786540"/>
                    <a:pt x="915392" y="3787553"/>
                    <a:pt x="919272" y="3790070"/>
                  </a:cubicBezTo>
                  <a:cubicBezTo>
                    <a:pt x="935969" y="3802755"/>
                    <a:pt x="931492" y="3820759"/>
                    <a:pt x="914427" y="3835228"/>
                  </a:cubicBezTo>
                  <a:cubicBezTo>
                    <a:pt x="891251" y="3843087"/>
                    <a:pt x="886547" y="3841360"/>
                    <a:pt x="884911" y="3816743"/>
                  </a:cubicBezTo>
                  <a:cubicBezTo>
                    <a:pt x="886914" y="3814203"/>
                    <a:pt x="887620" y="3812280"/>
                    <a:pt x="889975" y="3808780"/>
                  </a:cubicBezTo>
                  <a:cubicBezTo>
                    <a:pt x="893245" y="3797700"/>
                    <a:pt x="899359" y="3787052"/>
                    <a:pt x="908760" y="3786669"/>
                  </a:cubicBezTo>
                  <a:close/>
                  <a:moveTo>
                    <a:pt x="1646079" y="3782582"/>
                  </a:moveTo>
                  <a:cubicBezTo>
                    <a:pt x="1645284" y="3784745"/>
                    <a:pt x="1643555" y="3784110"/>
                    <a:pt x="1643157" y="3785192"/>
                  </a:cubicBezTo>
                  <a:cubicBezTo>
                    <a:pt x="1644021" y="3785509"/>
                    <a:pt x="1644887" y="3785827"/>
                    <a:pt x="1647013" y="3785381"/>
                  </a:cubicBezTo>
                  <a:cubicBezTo>
                    <a:pt x="1646147" y="3785062"/>
                    <a:pt x="1646545" y="3783980"/>
                    <a:pt x="1646079" y="3782582"/>
                  </a:cubicBezTo>
                  <a:close/>
                  <a:moveTo>
                    <a:pt x="1964355" y="3716225"/>
                  </a:moveTo>
                  <a:cubicBezTo>
                    <a:pt x="1962999" y="3716847"/>
                    <a:pt x="1962274" y="3718823"/>
                    <a:pt x="1961910" y="3719811"/>
                  </a:cubicBezTo>
                  <a:cubicBezTo>
                    <a:pt x="1965663" y="3740250"/>
                    <a:pt x="1957412" y="3759644"/>
                    <a:pt x="1956473" y="3780602"/>
                  </a:cubicBezTo>
                  <a:cubicBezTo>
                    <a:pt x="1957465" y="3780967"/>
                    <a:pt x="1959449" y="3781696"/>
                    <a:pt x="1960079" y="3783049"/>
                  </a:cubicBezTo>
                  <a:cubicBezTo>
                    <a:pt x="1972524" y="3792106"/>
                    <a:pt x="1979813" y="3805996"/>
                    <a:pt x="1982043" y="3821392"/>
                  </a:cubicBezTo>
                  <a:cubicBezTo>
                    <a:pt x="1982407" y="3820404"/>
                    <a:pt x="1982769" y="3819416"/>
                    <a:pt x="1982769" y="3819416"/>
                  </a:cubicBezTo>
                  <a:cubicBezTo>
                    <a:pt x="1990176" y="3817653"/>
                    <a:pt x="1996133" y="3819842"/>
                    <a:pt x="2003445" y="3821407"/>
                  </a:cubicBezTo>
                  <a:cubicBezTo>
                    <a:pt x="2013465" y="3821725"/>
                    <a:pt x="2022497" y="3821679"/>
                    <a:pt x="2033149" y="3823351"/>
                  </a:cubicBezTo>
                  <a:cubicBezTo>
                    <a:pt x="2044164" y="3824035"/>
                    <a:pt x="2048787" y="3814520"/>
                    <a:pt x="2051061" y="3805265"/>
                  </a:cubicBezTo>
                  <a:cubicBezTo>
                    <a:pt x="2052440" y="3792316"/>
                    <a:pt x="2046845" y="3789140"/>
                    <a:pt x="2035201" y="3787103"/>
                  </a:cubicBezTo>
                  <a:cubicBezTo>
                    <a:pt x="2012177" y="3785372"/>
                    <a:pt x="1998377" y="3776937"/>
                    <a:pt x="2020089" y="3754642"/>
                  </a:cubicBezTo>
                  <a:cubicBezTo>
                    <a:pt x="2022533" y="3751055"/>
                    <a:pt x="2026599" y="3749185"/>
                    <a:pt x="2030305" y="3748304"/>
                  </a:cubicBezTo>
                  <a:cubicBezTo>
                    <a:pt x="2032024" y="3746693"/>
                    <a:pt x="2035363" y="3746799"/>
                    <a:pt x="2037711" y="3746541"/>
                  </a:cubicBezTo>
                  <a:cubicBezTo>
                    <a:pt x="2037082" y="3745188"/>
                    <a:pt x="2035097" y="3744458"/>
                    <a:pt x="2033475" y="3742741"/>
                  </a:cubicBezTo>
                  <a:cubicBezTo>
                    <a:pt x="2022193" y="3739717"/>
                    <a:pt x="2009097" y="3741633"/>
                    <a:pt x="2002074" y="3730083"/>
                  </a:cubicBezTo>
                  <a:cubicBezTo>
                    <a:pt x="1991251" y="3722742"/>
                    <a:pt x="1975443" y="3725904"/>
                    <a:pt x="1964355" y="3716225"/>
                  </a:cubicBezTo>
                  <a:close/>
                  <a:moveTo>
                    <a:pt x="2936133" y="3713272"/>
                  </a:moveTo>
                  <a:cubicBezTo>
                    <a:pt x="2942916" y="3714391"/>
                    <a:pt x="2949805" y="3720216"/>
                    <a:pt x="2954844" y="3726460"/>
                  </a:cubicBezTo>
                  <a:cubicBezTo>
                    <a:pt x="2968120" y="3745612"/>
                    <a:pt x="2958950" y="3767496"/>
                    <a:pt x="2944956" y="3781020"/>
                  </a:cubicBezTo>
                  <a:cubicBezTo>
                    <a:pt x="2931669" y="3792608"/>
                    <a:pt x="2912351" y="3789902"/>
                    <a:pt x="2901773" y="3769546"/>
                  </a:cubicBezTo>
                  <a:cubicBezTo>
                    <a:pt x="2886433" y="3768302"/>
                    <a:pt x="2884305" y="3758736"/>
                    <a:pt x="2887575" y="3746762"/>
                  </a:cubicBezTo>
                  <a:cubicBezTo>
                    <a:pt x="2890919" y="3731521"/>
                    <a:pt x="2902073" y="3725736"/>
                    <a:pt x="2918053" y="3728314"/>
                  </a:cubicBezTo>
                  <a:cubicBezTo>
                    <a:pt x="2922674" y="3715738"/>
                    <a:pt x="2929351" y="3712152"/>
                    <a:pt x="2936133" y="3713272"/>
                  </a:cubicBezTo>
                  <a:close/>
                  <a:moveTo>
                    <a:pt x="786371" y="3695923"/>
                  </a:moveTo>
                  <a:cubicBezTo>
                    <a:pt x="788231" y="3696827"/>
                    <a:pt x="790033" y="3698922"/>
                    <a:pt x="791741" y="3702825"/>
                  </a:cubicBezTo>
                  <a:cubicBezTo>
                    <a:pt x="794953" y="3712737"/>
                    <a:pt x="798412" y="3728199"/>
                    <a:pt x="777575" y="3722726"/>
                  </a:cubicBezTo>
                  <a:cubicBezTo>
                    <a:pt x="770777" y="3725686"/>
                    <a:pt x="764329" y="3727684"/>
                    <a:pt x="760410" y="3719694"/>
                  </a:cubicBezTo>
                  <a:cubicBezTo>
                    <a:pt x="757853" y="3711113"/>
                    <a:pt x="759319" y="3704010"/>
                    <a:pt x="768784" y="3703122"/>
                  </a:cubicBezTo>
                  <a:cubicBezTo>
                    <a:pt x="774639" y="3701180"/>
                    <a:pt x="780784" y="3693204"/>
                    <a:pt x="786371" y="3695923"/>
                  </a:cubicBezTo>
                  <a:close/>
                  <a:moveTo>
                    <a:pt x="1915693" y="3685157"/>
                  </a:moveTo>
                  <a:cubicBezTo>
                    <a:pt x="1918260" y="3692239"/>
                    <a:pt x="1918096" y="3698320"/>
                    <a:pt x="1912712" y="3704527"/>
                  </a:cubicBezTo>
                  <a:cubicBezTo>
                    <a:pt x="1917019" y="3704063"/>
                    <a:pt x="1924474" y="3711918"/>
                    <a:pt x="1927124" y="3704706"/>
                  </a:cubicBezTo>
                  <a:cubicBezTo>
                    <a:pt x="1925051" y="3701898"/>
                    <a:pt x="1922983" y="3699092"/>
                    <a:pt x="1923394" y="3695150"/>
                  </a:cubicBezTo>
                  <a:cubicBezTo>
                    <a:pt x="1923725" y="3694248"/>
                    <a:pt x="1923478" y="3692111"/>
                    <a:pt x="1923230" y="3689973"/>
                  </a:cubicBezTo>
                  <a:cubicBezTo>
                    <a:pt x="1920495" y="3688968"/>
                    <a:pt x="1918095" y="3687063"/>
                    <a:pt x="1915693" y="3685157"/>
                  </a:cubicBezTo>
                  <a:close/>
                  <a:moveTo>
                    <a:pt x="2994352" y="3683588"/>
                  </a:moveTo>
                  <a:cubicBezTo>
                    <a:pt x="3016091" y="3693801"/>
                    <a:pt x="2996089" y="3712038"/>
                    <a:pt x="3002254" y="3725427"/>
                  </a:cubicBezTo>
                  <a:cubicBezTo>
                    <a:pt x="3001991" y="3744243"/>
                    <a:pt x="3017098" y="3766481"/>
                    <a:pt x="2994886" y="3781681"/>
                  </a:cubicBezTo>
                  <a:cubicBezTo>
                    <a:pt x="2988819" y="3786127"/>
                    <a:pt x="2983471" y="3788612"/>
                    <a:pt x="2977405" y="3793058"/>
                  </a:cubicBezTo>
                  <a:cubicBezTo>
                    <a:pt x="2987579" y="3804583"/>
                    <a:pt x="2986548" y="3816442"/>
                    <a:pt x="2979296" y="3827127"/>
                  </a:cubicBezTo>
                  <a:cubicBezTo>
                    <a:pt x="2982482" y="3830523"/>
                    <a:pt x="2984692" y="3833560"/>
                    <a:pt x="2987878" y="3836955"/>
                  </a:cubicBezTo>
                  <a:cubicBezTo>
                    <a:pt x="3019431" y="3859674"/>
                    <a:pt x="2997119" y="3878175"/>
                    <a:pt x="2983336" y="3897585"/>
                  </a:cubicBezTo>
                  <a:cubicBezTo>
                    <a:pt x="2982000" y="3898207"/>
                    <a:pt x="2980303" y="3899808"/>
                    <a:pt x="2978607" y="3901409"/>
                  </a:cubicBezTo>
                  <a:cubicBezTo>
                    <a:pt x="2979015" y="3909347"/>
                    <a:pt x="2976391" y="3919508"/>
                    <a:pt x="2970219" y="3927252"/>
                  </a:cubicBezTo>
                  <a:cubicBezTo>
                    <a:pt x="2968834" y="3918956"/>
                    <a:pt x="2972075" y="3910135"/>
                    <a:pt x="2963389" y="3903605"/>
                  </a:cubicBezTo>
                  <a:cubicBezTo>
                    <a:pt x="2963029" y="3904586"/>
                    <a:pt x="2962053" y="3904227"/>
                    <a:pt x="2962053" y="3904227"/>
                  </a:cubicBezTo>
                  <a:cubicBezTo>
                    <a:pt x="2958500" y="3922946"/>
                    <a:pt x="2964561" y="3939635"/>
                    <a:pt x="2974016" y="3953122"/>
                  </a:cubicBezTo>
                  <a:cubicBezTo>
                    <a:pt x="2973912" y="3956421"/>
                    <a:pt x="2974168" y="3958740"/>
                    <a:pt x="2974061" y="3962037"/>
                  </a:cubicBezTo>
                  <a:cubicBezTo>
                    <a:pt x="2973750" y="3971936"/>
                    <a:pt x="2983052" y="3979804"/>
                    <a:pt x="2988448" y="3986236"/>
                  </a:cubicBezTo>
                  <a:cubicBezTo>
                    <a:pt x="2994149" y="4003905"/>
                    <a:pt x="3004116" y="4022029"/>
                    <a:pt x="2979695" y="4034193"/>
                  </a:cubicBezTo>
                  <a:cubicBezTo>
                    <a:pt x="2975324" y="4037038"/>
                    <a:pt x="2969001" y="4039164"/>
                    <a:pt x="2963654" y="4041649"/>
                  </a:cubicBezTo>
                  <a:cubicBezTo>
                    <a:pt x="2932815" y="4038106"/>
                    <a:pt x="2938168" y="4014485"/>
                    <a:pt x="2939151" y="3993709"/>
                  </a:cubicBezTo>
                  <a:cubicBezTo>
                    <a:pt x="2922652" y="3984310"/>
                    <a:pt x="2904457" y="3976512"/>
                    <a:pt x="2893157" y="3959010"/>
                  </a:cubicBezTo>
                  <a:cubicBezTo>
                    <a:pt x="2882005" y="3947126"/>
                    <a:pt x="2892186" y="3937518"/>
                    <a:pt x="2896147" y="3926736"/>
                  </a:cubicBezTo>
                  <a:cubicBezTo>
                    <a:pt x="2895122" y="3917459"/>
                    <a:pt x="2897642" y="3910599"/>
                    <a:pt x="2907256" y="3908568"/>
                  </a:cubicBezTo>
                  <a:cubicBezTo>
                    <a:pt x="2923190" y="3904411"/>
                    <a:pt x="2917541" y="3895660"/>
                    <a:pt x="2910552" y="3887530"/>
                  </a:cubicBezTo>
                  <a:cubicBezTo>
                    <a:pt x="2896672" y="3889105"/>
                    <a:pt x="2885313" y="3883819"/>
                    <a:pt x="2879149" y="3870429"/>
                  </a:cubicBezTo>
                  <a:cubicBezTo>
                    <a:pt x="2876579" y="3868372"/>
                    <a:pt x="2874369" y="3865336"/>
                    <a:pt x="2872777" y="3863637"/>
                  </a:cubicBezTo>
                  <a:cubicBezTo>
                    <a:pt x="2854279" y="3844604"/>
                    <a:pt x="2861378" y="3828300"/>
                    <a:pt x="2876033" y="3812549"/>
                  </a:cubicBezTo>
                  <a:cubicBezTo>
                    <a:pt x="2907599" y="3792997"/>
                    <a:pt x="2949751" y="3792910"/>
                    <a:pt x="2967529" y="3813903"/>
                  </a:cubicBezTo>
                  <a:cubicBezTo>
                    <a:pt x="2969122" y="3815601"/>
                    <a:pt x="2970714" y="3817299"/>
                    <a:pt x="2972308" y="3818997"/>
                  </a:cubicBezTo>
                  <a:cubicBezTo>
                    <a:pt x="2969946" y="3810341"/>
                    <a:pt x="2971234" y="3800803"/>
                    <a:pt x="2972522" y="3791263"/>
                  </a:cubicBezTo>
                  <a:cubicBezTo>
                    <a:pt x="2971856" y="3781008"/>
                    <a:pt x="2979517" y="3778260"/>
                    <a:pt x="2986560" y="3774173"/>
                  </a:cubicBezTo>
                  <a:cubicBezTo>
                    <a:pt x="2986304" y="3771853"/>
                    <a:pt x="2987024" y="3769893"/>
                    <a:pt x="2987128" y="3766594"/>
                  </a:cubicBezTo>
                  <a:cubicBezTo>
                    <a:pt x="2998029" y="3755025"/>
                    <a:pt x="2991609" y="3739316"/>
                    <a:pt x="2994337" y="3725856"/>
                  </a:cubicBezTo>
                  <a:cubicBezTo>
                    <a:pt x="2989512" y="3711846"/>
                    <a:pt x="2990904" y="3699008"/>
                    <a:pt x="2994352" y="3683588"/>
                  </a:cubicBezTo>
                  <a:close/>
                  <a:moveTo>
                    <a:pt x="1643119" y="3678333"/>
                  </a:moveTo>
                  <a:cubicBezTo>
                    <a:pt x="1642589" y="3679777"/>
                    <a:pt x="1642589" y="3679777"/>
                    <a:pt x="1642589" y="3679777"/>
                  </a:cubicBezTo>
                  <a:lnTo>
                    <a:pt x="1643673" y="3680175"/>
                  </a:lnTo>
                  <a:lnTo>
                    <a:pt x="1644224" y="3682014"/>
                  </a:lnTo>
                  <a:cubicBezTo>
                    <a:pt x="1644224" y="3682014"/>
                    <a:pt x="1644224" y="3682014"/>
                    <a:pt x="1644754" y="3680572"/>
                  </a:cubicBezTo>
                  <a:lnTo>
                    <a:pt x="1643673" y="3680175"/>
                  </a:lnTo>
                  <a:close/>
                  <a:moveTo>
                    <a:pt x="3174003" y="3656270"/>
                  </a:moveTo>
                  <a:lnTo>
                    <a:pt x="3173208" y="3658433"/>
                  </a:lnTo>
                  <a:cubicBezTo>
                    <a:pt x="3173208" y="3658433"/>
                    <a:pt x="3173208" y="3658433"/>
                    <a:pt x="3175369" y="3659227"/>
                  </a:cubicBezTo>
                  <a:cubicBezTo>
                    <a:pt x="3176163" y="3657065"/>
                    <a:pt x="3176163" y="3657065"/>
                    <a:pt x="3174003" y="3656270"/>
                  </a:cubicBezTo>
                  <a:close/>
                  <a:moveTo>
                    <a:pt x="673640" y="3620395"/>
                  </a:moveTo>
                  <a:cubicBezTo>
                    <a:pt x="676565" y="3619702"/>
                    <a:pt x="679106" y="3620046"/>
                    <a:pt x="680985" y="3621473"/>
                  </a:cubicBezTo>
                  <a:cubicBezTo>
                    <a:pt x="682863" y="3622900"/>
                    <a:pt x="684079" y="3625410"/>
                    <a:pt x="684346" y="3629044"/>
                  </a:cubicBezTo>
                  <a:cubicBezTo>
                    <a:pt x="684879" y="3636314"/>
                    <a:pt x="682207" y="3643585"/>
                    <a:pt x="673915" y="3642896"/>
                  </a:cubicBezTo>
                  <a:cubicBezTo>
                    <a:pt x="669390" y="3643590"/>
                    <a:pt x="665065" y="3640823"/>
                    <a:pt x="664533" y="3633554"/>
                  </a:cubicBezTo>
                  <a:cubicBezTo>
                    <a:pt x="664179" y="3628708"/>
                    <a:pt x="666468" y="3622475"/>
                    <a:pt x="673640" y="3620395"/>
                  </a:cubicBezTo>
                  <a:close/>
                  <a:moveTo>
                    <a:pt x="3604347" y="3612529"/>
                  </a:moveTo>
                  <a:cubicBezTo>
                    <a:pt x="3611168" y="3615840"/>
                    <a:pt x="3612595" y="3630550"/>
                    <a:pt x="3615047" y="3639187"/>
                  </a:cubicBezTo>
                  <a:cubicBezTo>
                    <a:pt x="3616768" y="3643257"/>
                    <a:pt x="3617914" y="3645972"/>
                    <a:pt x="3618319" y="3650705"/>
                  </a:cubicBezTo>
                  <a:cubicBezTo>
                    <a:pt x="3620814" y="3658498"/>
                    <a:pt x="3621050" y="3666608"/>
                    <a:pt x="3611269" y="3669892"/>
                  </a:cubicBezTo>
                  <a:cubicBezTo>
                    <a:pt x="3605434" y="3671186"/>
                    <a:pt x="3605401" y="3665443"/>
                    <a:pt x="3604424" y="3659353"/>
                  </a:cubicBezTo>
                  <a:cubicBezTo>
                    <a:pt x="3602334" y="3656293"/>
                    <a:pt x="3599870" y="3654242"/>
                    <a:pt x="3597781" y="3651181"/>
                  </a:cubicBezTo>
                  <a:cubicBezTo>
                    <a:pt x="3590734" y="3638277"/>
                    <a:pt x="3579706" y="3621617"/>
                    <a:pt x="3595491" y="3613662"/>
                  </a:cubicBezTo>
                  <a:cubicBezTo>
                    <a:pt x="3599201" y="3611588"/>
                    <a:pt x="3602073" y="3611424"/>
                    <a:pt x="3604347" y="3612529"/>
                  </a:cubicBezTo>
                  <a:close/>
                  <a:moveTo>
                    <a:pt x="905015" y="3588890"/>
                  </a:moveTo>
                  <a:cubicBezTo>
                    <a:pt x="919467" y="3600700"/>
                    <a:pt x="918181" y="3613231"/>
                    <a:pt x="913346" y="3623373"/>
                  </a:cubicBezTo>
                  <a:cubicBezTo>
                    <a:pt x="912995" y="3624328"/>
                    <a:pt x="912021" y="3623970"/>
                    <a:pt x="910697" y="3624567"/>
                  </a:cubicBezTo>
                  <a:cubicBezTo>
                    <a:pt x="911788" y="3633636"/>
                    <a:pt x="905787" y="3637933"/>
                    <a:pt x="885531" y="3635908"/>
                  </a:cubicBezTo>
                  <a:cubicBezTo>
                    <a:pt x="882259" y="3635790"/>
                    <a:pt x="879339" y="3634717"/>
                    <a:pt x="876688" y="3635909"/>
                  </a:cubicBezTo>
                  <a:cubicBezTo>
                    <a:pt x="871821" y="3634121"/>
                    <a:pt x="867883" y="3647844"/>
                    <a:pt x="861925" y="3636986"/>
                  </a:cubicBezTo>
                  <a:cubicBezTo>
                    <a:pt x="845567" y="3636394"/>
                    <a:pt x="836606" y="3627684"/>
                    <a:pt x="839298" y="3611336"/>
                  </a:cubicBezTo>
                  <a:cubicBezTo>
                    <a:pt x="839420" y="3592961"/>
                    <a:pt x="853911" y="3589616"/>
                    <a:pt x="869296" y="3589851"/>
                  </a:cubicBezTo>
                  <a:cubicBezTo>
                    <a:pt x="873816" y="3592596"/>
                    <a:pt x="875684" y="3596533"/>
                    <a:pt x="873579" y="3602261"/>
                  </a:cubicBezTo>
                  <a:lnTo>
                    <a:pt x="872255" y="3602857"/>
                  </a:lnTo>
                  <a:lnTo>
                    <a:pt x="869607" y="3604051"/>
                  </a:lnTo>
                  <a:lnTo>
                    <a:pt x="872255" y="3602858"/>
                  </a:lnTo>
                  <a:lnTo>
                    <a:pt x="872255" y="3602857"/>
                  </a:lnTo>
                  <a:lnTo>
                    <a:pt x="883360" y="3602333"/>
                  </a:lnTo>
                  <a:cubicBezTo>
                    <a:pt x="886403" y="3603451"/>
                    <a:pt x="888889" y="3605719"/>
                    <a:pt x="891107" y="3608701"/>
                  </a:cubicBezTo>
                  <a:cubicBezTo>
                    <a:pt x="893134" y="3606194"/>
                    <a:pt x="895782" y="3605000"/>
                    <a:pt x="898079" y="3604761"/>
                  </a:cubicBezTo>
                  <a:cubicBezTo>
                    <a:pt x="899833" y="3599988"/>
                    <a:pt x="903888" y="3594976"/>
                    <a:pt x="905015" y="3588890"/>
                  </a:cubicBezTo>
                  <a:close/>
                  <a:moveTo>
                    <a:pt x="1684512" y="3588655"/>
                  </a:moveTo>
                  <a:cubicBezTo>
                    <a:pt x="1681290" y="3609431"/>
                    <a:pt x="1670221" y="3606520"/>
                    <a:pt x="1658102" y="3597444"/>
                  </a:cubicBezTo>
                  <a:cubicBezTo>
                    <a:pt x="1662363" y="3612879"/>
                    <a:pt x="1668572" y="3629030"/>
                    <a:pt x="1687800" y="3633783"/>
                  </a:cubicBezTo>
                  <a:cubicBezTo>
                    <a:pt x="1689369" y="3635516"/>
                    <a:pt x="1689969" y="3636892"/>
                    <a:pt x="1690565" y="3638267"/>
                  </a:cubicBezTo>
                  <a:cubicBezTo>
                    <a:pt x="1722141" y="3594390"/>
                    <a:pt x="1714581" y="3639000"/>
                    <a:pt x="1720939" y="3651739"/>
                  </a:cubicBezTo>
                  <a:cubicBezTo>
                    <a:pt x="1725131" y="3646343"/>
                    <a:pt x="1730293" y="3641306"/>
                    <a:pt x="1738449" y="3643147"/>
                  </a:cubicBezTo>
                  <a:cubicBezTo>
                    <a:pt x="1734333" y="3639322"/>
                    <a:pt x="1733287" y="3633158"/>
                    <a:pt x="1736504" y="3627407"/>
                  </a:cubicBezTo>
                  <a:cubicBezTo>
                    <a:pt x="1721989" y="3627852"/>
                    <a:pt x="1719747" y="3618937"/>
                    <a:pt x="1721915" y="3607021"/>
                  </a:cubicBezTo>
                  <a:cubicBezTo>
                    <a:pt x="1720197" y="3608701"/>
                    <a:pt x="1718849" y="3609361"/>
                    <a:pt x="1718475" y="3610380"/>
                  </a:cubicBezTo>
                  <a:cubicBezTo>
                    <a:pt x="1691091" y="3618811"/>
                    <a:pt x="1687800" y="3603733"/>
                    <a:pt x="1684512" y="3588655"/>
                  </a:cubicBezTo>
                  <a:close/>
                  <a:moveTo>
                    <a:pt x="1634377" y="3581795"/>
                  </a:moveTo>
                  <a:lnTo>
                    <a:pt x="1635747" y="3584753"/>
                  </a:lnTo>
                  <a:cubicBezTo>
                    <a:pt x="1636542" y="3582591"/>
                    <a:pt x="1636542" y="3582591"/>
                    <a:pt x="1636542" y="3582591"/>
                  </a:cubicBezTo>
                  <a:close/>
                  <a:moveTo>
                    <a:pt x="3117618" y="3527485"/>
                  </a:moveTo>
                  <a:cubicBezTo>
                    <a:pt x="3116823" y="3529649"/>
                    <a:pt x="3116425" y="3530731"/>
                    <a:pt x="3115066" y="3531459"/>
                  </a:cubicBezTo>
                  <a:cubicBezTo>
                    <a:pt x="3113708" y="3532188"/>
                    <a:pt x="3112347" y="3532916"/>
                    <a:pt x="3110989" y="3533645"/>
                  </a:cubicBezTo>
                  <a:cubicBezTo>
                    <a:pt x="3112913" y="3534352"/>
                    <a:pt x="3115233" y="3533976"/>
                    <a:pt x="3118516" y="3533955"/>
                  </a:cubicBezTo>
                  <a:cubicBezTo>
                    <a:pt x="3118913" y="3532873"/>
                    <a:pt x="3119311" y="3531791"/>
                    <a:pt x="3119311" y="3531791"/>
                  </a:cubicBezTo>
                  <a:cubicBezTo>
                    <a:pt x="3119709" y="3530708"/>
                    <a:pt x="3120670" y="3531061"/>
                    <a:pt x="3121067" y="3529980"/>
                  </a:cubicBezTo>
                  <a:cubicBezTo>
                    <a:pt x="3120503" y="3528545"/>
                    <a:pt x="3119543" y="3528192"/>
                    <a:pt x="3117618" y="3527485"/>
                  </a:cubicBezTo>
                  <a:close/>
                  <a:moveTo>
                    <a:pt x="2934309" y="3524811"/>
                  </a:moveTo>
                  <a:cubicBezTo>
                    <a:pt x="2942102" y="3525292"/>
                    <a:pt x="2947822" y="3531038"/>
                    <a:pt x="2948785" y="3548211"/>
                  </a:cubicBezTo>
                  <a:cubicBezTo>
                    <a:pt x="2965798" y="3556705"/>
                    <a:pt x="2957759" y="3569448"/>
                    <a:pt x="2956361" y="3582389"/>
                  </a:cubicBezTo>
                  <a:cubicBezTo>
                    <a:pt x="2966219" y="3607315"/>
                    <a:pt x="2969073" y="3633032"/>
                    <a:pt x="2953723" y="3656544"/>
                  </a:cubicBezTo>
                  <a:cubicBezTo>
                    <a:pt x="2954452" y="3675873"/>
                    <a:pt x="2935000" y="3670969"/>
                    <a:pt x="2927429" y="3679400"/>
                  </a:cubicBezTo>
                  <a:cubicBezTo>
                    <a:pt x="2918146" y="3689444"/>
                    <a:pt x="2910004" y="3705513"/>
                    <a:pt x="2893922" y="3688392"/>
                  </a:cubicBezTo>
                  <a:cubicBezTo>
                    <a:pt x="2886400" y="3684507"/>
                    <a:pt x="2886609" y="3677857"/>
                    <a:pt x="2885465" y="3671830"/>
                  </a:cubicBezTo>
                  <a:cubicBezTo>
                    <a:pt x="2878049" y="3664621"/>
                    <a:pt x="2880692" y="3654379"/>
                    <a:pt x="2879652" y="3645027"/>
                  </a:cubicBezTo>
                  <a:cubicBezTo>
                    <a:pt x="2865906" y="3627642"/>
                    <a:pt x="2873788" y="3609233"/>
                    <a:pt x="2880944" y="3592802"/>
                  </a:cubicBezTo>
                  <a:cubicBezTo>
                    <a:pt x="2894117" y="3575217"/>
                    <a:pt x="2889290" y="3548777"/>
                    <a:pt x="2907390" y="3533001"/>
                  </a:cubicBezTo>
                  <a:cubicBezTo>
                    <a:pt x="2916649" y="3529114"/>
                    <a:pt x="2926516" y="3524331"/>
                    <a:pt x="2934309" y="3524811"/>
                  </a:cubicBezTo>
                  <a:close/>
                  <a:moveTo>
                    <a:pt x="768098" y="3514825"/>
                  </a:moveTo>
                  <a:cubicBezTo>
                    <a:pt x="781751" y="3514130"/>
                    <a:pt x="781987" y="3525641"/>
                    <a:pt x="781979" y="3534776"/>
                  </a:cubicBezTo>
                  <a:cubicBezTo>
                    <a:pt x="781601" y="3544919"/>
                    <a:pt x="783561" y="3554778"/>
                    <a:pt x="766958" y="3554389"/>
                  </a:cubicBezTo>
                  <a:cubicBezTo>
                    <a:pt x="756382" y="3552788"/>
                    <a:pt x="750363" y="3544866"/>
                    <a:pt x="750496" y="3532348"/>
                  </a:cubicBezTo>
                  <a:cubicBezTo>
                    <a:pt x="748292" y="3520115"/>
                    <a:pt x="758381" y="3516967"/>
                    <a:pt x="768098" y="3514825"/>
                  </a:cubicBezTo>
                  <a:close/>
                  <a:moveTo>
                    <a:pt x="576055" y="3514277"/>
                  </a:moveTo>
                  <a:cubicBezTo>
                    <a:pt x="582126" y="3514461"/>
                    <a:pt x="583505" y="3519061"/>
                    <a:pt x="582419" y="3524803"/>
                  </a:cubicBezTo>
                  <a:cubicBezTo>
                    <a:pt x="581333" y="3530545"/>
                    <a:pt x="577065" y="3531024"/>
                    <a:pt x="571893" y="3531171"/>
                  </a:cubicBezTo>
                  <a:cubicBezTo>
                    <a:pt x="566392" y="3532219"/>
                    <a:pt x="562878" y="3527858"/>
                    <a:pt x="563633" y="3523018"/>
                  </a:cubicBezTo>
                  <a:cubicBezTo>
                    <a:pt x="563246" y="3515712"/>
                    <a:pt x="569411" y="3512860"/>
                    <a:pt x="576055" y="3514277"/>
                  </a:cubicBezTo>
                  <a:close/>
                  <a:moveTo>
                    <a:pt x="2430684" y="3491226"/>
                  </a:moveTo>
                  <a:cubicBezTo>
                    <a:pt x="2430154" y="3492669"/>
                    <a:pt x="2428446" y="3492859"/>
                    <a:pt x="2427917" y="3494301"/>
                  </a:cubicBezTo>
                  <a:cubicBezTo>
                    <a:pt x="2428181" y="3493581"/>
                    <a:pt x="2429890" y="3493389"/>
                    <a:pt x="2431329" y="3493918"/>
                  </a:cubicBezTo>
                  <a:cubicBezTo>
                    <a:pt x="2431594" y="3493197"/>
                    <a:pt x="2431859" y="3492476"/>
                    <a:pt x="2430684" y="3491226"/>
                  </a:cubicBezTo>
                  <a:close/>
                  <a:moveTo>
                    <a:pt x="2883952" y="3456363"/>
                  </a:moveTo>
                  <a:lnTo>
                    <a:pt x="2882892" y="3459249"/>
                  </a:lnTo>
                  <a:cubicBezTo>
                    <a:pt x="2885053" y="3460043"/>
                    <a:pt x="2885583" y="3458600"/>
                    <a:pt x="2887193" y="3457555"/>
                  </a:cubicBezTo>
                  <a:cubicBezTo>
                    <a:pt x="2886114" y="3457157"/>
                    <a:pt x="2885033" y="3456760"/>
                    <a:pt x="2883952" y="3456363"/>
                  </a:cubicBezTo>
                  <a:close/>
                  <a:moveTo>
                    <a:pt x="671043" y="3422243"/>
                  </a:moveTo>
                  <a:cubicBezTo>
                    <a:pt x="676107" y="3422445"/>
                    <a:pt x="681263" y="3422406"/>
                    <a:pt x="685073" y="3424083"/>
                  </a:cubicBezTo>
                  <a:cubicBezTo>
                    <a:pt x="688884" y="3425759"/>
                    <a:pt x="691349" y="3429152"/>
                    <a:pt x="691037" y="3436220"/>
                  </a:cubicBezTo>
                  <a:cubicBezTo>
                    <a:pt x="690479" y="3447068"/>
                    <a:pt x="687260" y="3455831"/>
                    <a:pt x="675113" y="3454684"/>
                  </a:cubicBezTo>
                  <a:cubicBezTo>
                    <a:pt x="661607" y="3454142"/>
                    <a:pt x="653620" y="3447893"/>
                    <a:pt x="652167" y="3436306"/>
                  </a:cubicBezTo>
                  <a:cubicBezTo>
                    <a:pt x="651784" y="3421798"/>
                    <a:pt x="661917" y="3422206"/>
                    <a:pt x="671043" y="3422243"/>
                  </a:cubicBezTo>
                  <a:close/>
                  <a:moveTo>
                    <a:pt x="3423512" y="3413918"/>
                  </a:moveTo>
                  <a:cubicBezTo>
                    <a:pt x="3422068" y="3413387"/>
                    <a:pt x="3421539" y="3414830"/>
                    <a:pt x="3420096" y="3414299"/>
                  </a:cubicBezTo>
                  <a:cubicBezTo>
                    <a:pt x="3421009" y="3416271"/>
                    <a:pt x="3421009" y="3416271"/>
                    <a:pt x="3421009" y="3416271"/>
                  </a:cubicBezTo>
                  <a:cubicBezTo>
                    <a:pt x="3421009" y="3416271"/>
                    <a:pt x="3421009" y="3416271"/>
                    <a:pt x="3421539" y="3414830"/>
                  </a:cubicBezTo>
                  <a:close/>
                  <a:moveTo>
                    <a:pt x="484931" y="3409138"/>
                  </a:moveTo>
                  <a:cubicBezTo>
                    <a:pt x="489302" y="3407516"/>
                    <a:pt x="495275" y="3408868"/>
                    <a:pt x="500025" y="3410614"/>
                  </a:cubicBezTo>
                  <a:cubicBezTo>
                    <a:pt x="514860" y="3417188"/>
                    <a:pt x="501585" y="3426906"/>
                    <a:pt x="499404" y="3432841"/>
                  </a:cubicBezTo>
                  <a:cubicBezTo>
                    <a:pt x="497307" y="3444422"/>
                    <a:pt x="490515" y="3445295"/>
                    <a:pt x="482916" y="3442503"/>
                  </a:cubicBezTo>
                  <a:cubicBezTo>
                    <a:pt x="474729" y="3438372"/>
                    <a:pt x="476547" y="3433426"/>
                    <a:pt x="479454" y="3425512"/>
                  </a:cubicBezTo>
                  <a:cubicBezTo>
                    <a:pt x="477795" y="3415358"/>
                    <a:pt x="480562" y="3410760"/>
                    <a:pt x="484931" y="3409138"/>
                  </a:cubicBezTo>
                  <a:close/>
                  <a:moveTo>
                    <a:pt x="3008108" y="3364439"/>
                  </a:moveTo>
                  <a:cubicBezTo>
                    <a:pt x="3007245" y="3364122"/>
                    <a:pt x="3005583" y="3365968"/>
                    <a:pt x="3005583" y="3365968"/>
                  </a:cubicBezTo>
                  <a:cubicBezTo>
                    <a:pt x="3006449" y="3366287"/>
                    <a:pt x="3007313" y="3366604"/>
                    <a:pt x="3009045" y="3367241"/>
                  </a:cubicBezTo>
                  <a:cubicBezTo>
                    <a:pt x="3008179" y="3366922"/>
                    <a:pt x="3008108" y="3364439"/>
                    <a:pt x="3008108" y="3364439"/>
                  </a:cubicBezTo>
                  <a:close/>
                  <a:moveTo>
                    <a:pt x="592243" y="3288961"/>
                  </a:moveTo>
                  <a:cubicBezTo>
                    <a:pt x="595267" y="3289216"/>
                    <a:pt x="598270" y="3290106"/>
                    <a:pt x="601223" y="3291905"/>
                  </a:cubicBezTo>
                  <a:cubicBezTo>
                    <a:pt x="604175" y="3293703"/>
                    <a:pt x="607077" y="3296411"/>
                    <a:pt x="609897" y="3300303"/>
                  </a:cubicBezTo>
                  <a:cubicBezTo>
                    <a:pt x="604793" y="3301855"/>
                    <a:pt x="598947" y="3305420"/>
                    <a:pt x="594473" y="3308345"/>
                  </a:cubicBezTo>
                  <a:cubicBezTo>
                    <a:pt x="593363" y="3311364"/>
                    <a:pt x="592623" y="3313376"/>
                    <a:pt x="589886" y="3314656"/>
                  </a:cubicBezTo>
                  <a:cubicBezTo>
                    <a:pt x="595769" y="3320244"/>
                    <a:pt x="599283" y="3326105"/>
                    <a:pt x="594587" y="3335804"/>
                  </a:cubicBezTo>
                  <a:lnTo>
                    <a:pt x="593847" y="3337817"/>
                  </a:lnTo>
                  <a:cubicBezTo>
                    <a:pt x="594587" y="3335804"/>
                    <a:pt x="595955" y="3335164"/>
                    <a:pt x="596695" y="3333151"/>
                  </a:cubicBezTo>
                  <a:cubicBezTo>
                    <a:pt x="601799" y="3331599"/>
                    <a:pt x="606793" y="3333434"/>
                    <a:pt x="609679" y="3337921"/>
                  </a:cubicBezTo>
                  <a:cubicBezTo>
                    <a:pt x="609494" y="3353847"/>
                    <a:pt x="606315" y="3368671"/>
                    <a:pt x="587117" y="3368473"/>
                  </a:cubicBezTo>
                  <a:cubicBezTo>
                    <a:pt x="569177" y="3371020"/>
                    <a:pt x="561408" y="3361311"/>
                    <a:pt x="560852" y="3347399"/>
                  </a:cubicBezTo>
                  <a:cubicBezTo>
                    <a:pt x="547609" y="3340248"/>
                    <a:pt x="562923" y="3335593"/>
                    <a:pt x="562405" y="3330833"/>
                  </a:cubicBezTo>
                  <a:cubicBezTo>
                    <a:pt x="561515" y="3327079"/>
                    <a:pt x="561626" y="3323694"/>
                    <a:pt x="561367" y="3321313"/>
                  </a:cubicBezTo>
                  <a:cubicBezTo>
                    <a:pt x="559034" y="3299894"/>
                    <a:pt x="564621" y="3293950"/>
                    <a:pt x="573349" y="3294872"/>
                  </a:cubicBezTo>
                  <a:cubicBezTo>
                    <a:pt x="573719" y="3293865"/>
                    <a:pt x="573090" y="3292491"/>
                    <a:pt x="574089" y="3292859"/>
                  </a:cubicBezTo>
                  <a:cubicBezTo>
                    <a:pt x="580063" y="3290484"/>
                    <a:pt x="586195" y="3288453"/>
                    <a:pt x="592243" y="3288961"/>
                  </a:cubicBezTo>
                  <a:close/>
                  <a:moveTo>
                    <a:pt x="294546" y="3281082"/>
                  </a:moveTo>
                  <a:cubicBezTo>
                    <a:pt x="292670" y="3282849"/>
                    <a:pt x="291587" y="3282450"/>
                    <a:pt x="290506" y="3282053"/>
                  </a:cubicBezTo>
                  <a:cubicBezTo>
                    <a:pt x="291587" y="3282450"/>
                    <a:pt x="292670" y="3282849"/>
                    <a:pt x="293751" y="3283246"/>
                  </a:cubicBezTo>
                  <a:cubicBezTo>
                    <a:pt x="293751" y="3283246"/>
                    <a:pt x="293751" y="3283246"/>
                    <a:pt x="294546" y="3281082"/>
                  </a:cubicBezTo>
                  <a:close/>
                  <a:moveTo>
                    <a:pt x="400397" y="3279630"/>
                  </a:moveTo>
                  <a:cubicBezTo>
                    <a:pt x="404241" y="3281508"/>
                    <a:pt x="407871" y="3284776"/>
                    <a:pt x="411107" y="3289690"/>
                  </a:cubicBezTo>
                  <a:cubicBezTo>
                    <a:pt x="423191" y="3305592"/>
                    <a:pt x="407139" y="3315740"/>
                    <a:pt x="391583" y="3321486"/>
                  </a:cubicBezTo>
                  <a:cubicBezTo>
                    <a:pt x="388866" y="3322780"/>
                    <a:pt x="387137" y="3324438"/>
                    <a:pt x="384050" y="3326741"/>
                  </a:cubicBezTo>
                  <a:cubicBezTo>
                    <a:pt x="358505" y="3323087"/>
                    <a:pt x="356657" y="3318970"/>
                    <a:pt x="364946" y="3293360"/>
                  </a:cubicBezTo>
                  <a:cubicBezTo>
                    <a:pt x="375415" y="3280874"/>
                    <a:pt x="388866" y="3273996"/>
                    <a:pt x="400397" y="3279630"/>
                  </a:cubicBezTo>
                  <a:close/>
                  <a:moveTo>
                    <a:pt x="23454" y="3242931"/>
                  </a:moveTo>
                  <a:cubicBezTo>
                    <a:pt x="25531" y="3243546"/>
                    <a:pt x="27178" y="3245330"/>
                    <a:pt x="28285" y="3249274"/>
                  </a:cubicBezTo>
                  <a:cubicBezTo>
                    <a:pt x="28703" y="3256500"/>
                    <a:pt x="23049" y="3257960"/>
                    <a:pt x="18817" y="3261121"/>
                  </a:cubicBezTo>
                  <a:cubicBezTo>
                    <a:pt x="13683" y="3263951"/>
                    <a:pt x="8793" y="3263332"/>
                    <a:pt x="8758" y="3255068"/>
                  </a:cubicBezTo>
                  <a:cubicBezTo>
                    <a:pt x="7582" y="3249919"/>
                    <a:pt x="10773" y="3244018"/>
                    <a:pt x="16045" y="3243597"/>
                  </a:cubicBezTo>
                  <a:cubicBezTo>
                    <a:pt x="18872" y="3242868"/>
                    <a:pt x="21379" y="3242315"/>
                    <a:pt x="23454" y="3242931"/>
                  </a:cubicBezTo>
                  <a:close/>
                  <a:moveTo>
                    <a:pt x="3682707" y="3140734"/>
                  </a:moveTo>
                  <a:cubicBezTo>
                    <a:pt x="3682309" y="3141815"/>
                    <a:pt x="3681912" y="3142898"/>
                    <a:pt x="3682957" y="3144511"/>
                  </a:cubicBezTo>
                  <a:lnTo>
                    <a:pt x="3684400" y="3145041"/>
                  </a:lnTo>
                  <a:cubicBezTo>
                    <a:pt x="3683354" y="3143428"/>
                    <a:pt x="3683752" y="3142346"/>
                    <a:pt x="3682707" y="3140734"/>
                  </a:cubicBezTo>
                  <a:close/>
                  <a:moveTo>
                    <a:pt x="3338018" y="3082858"/>
                  </a:moveTo>
                  <a:cubicBezTo>
                    <a:pt x="3336407" y="3083904"/>
                    <a:pt x="3336142" y="3084625"/>
                    <a:pt x="3334531" y="3085672"/>
                  </a:cubicBezTo>
                  <a:cubicBezTo>
                    <a:pt x="3335062" y="3084228"/>
                    <a:pt x="3336672" y="3083183"/>
                    <a:pt x="3339102" y="3083257"/>
                  </a:cubicBezTo>
                  <a:cubicBezTo>
                    <a:pt x="3339102" y="3083257"/>
                    <a:pt x="3339102" y="3083257"/>
                    <a:pt x="3338018" y="3082858"/>
                  </a:cubicBezTo>
                  <a:close/>
                  <a:moveTo>
                    <a:pt x="4076709" y="3043714"/>
                  </a:moveTo>
                  <a:cubicBezTo>
                    <a:pt x="4076709" y="3043714"/>
                    <a:pt x="4076709" y="3043714"/>
                    <a:pt x="4075379" y="3044317"/>
                  </a:cubicBezTo>
                  <a:cubicBezTo>
                    <a:pt x="4076356" y="3044677"/>
                    <a:pt x="4076356" y="3044677"/>
                    <a:pt x="4076356" y="3044677"/>
                  </a:cubicBezTo>
                  <a:close/>
                  <a:moveTo>
                    <a:pt x="4064583" y="3028343"/>
                  </a:moveTo>
                  <a:cubicBezTo>
                    <a:pt x="4070358" y="3027736"/>
                    <a:pt x="4075627" y="3027761"/>
                    <a:pt x="4079779" y="3029696"/>
                  </a:cubicBezTo>
                  <a:cubicBezTo>
                    <a:pt x="4083928" y="3031630"/>
                    <a:pt x="4086960" y="3035473"/>
                    <a:pt x="4088267" y="3042503"/>
                  </a:cubicBezTo>
                  <a:cubicBezTo>
                    <a:pt x="4107410" y="3053903"/>
                    <a:pt x="4109588" y="3072168"/>
                    <a:pt x="4096728" y="3086000"/>
                  </a:cubicBezTo>
                  <a:cubicBezTo>
                    <a:pt x="4083243" y="3098512"/>
                    <a:pt x="4060322" y="3106463"/>
                    <a:pt x="4042237" y="3092177"/>
                  </a:cubicBezTo>
                  <a:cubicBezTo>
                    <a:pt x="4028967" y="3082935"/>
                    <a:pt x="4019151" y="3067320"/>
                    <a:pt x="4045090" y="3057203"/>
                  </a:cubicBezTo>
                  <a:cubicBezTo>
                    <a:pt x="4041852" y="3041823"/>
                    <a:pt x="4048675" y="3032322"/>
                    <a:pt x="4064583" y="3028343"/>
                  </a:cubicBezTo>
                  <a:close/>
                  <a:moveTo>
                    <a:pt x="4134776" y="3021930"/>
                  </a:moveTo>
                  <a:cubicBezTo>
                    <a:pt x="4139218" y="3025758"/>
                    <a:pt x="4140532" y="3031731"/>
                    <a:pt x="4139785" y="3036946"/>
                  </a:cubicBezTo>
                  <a:cubicBezTo>
                    <a:pt x="4140815" y="3037325"/>
                    <a:pt x="4142200" y="3036736"/>
                    <a:pt x="4143231" y="3037115"/>
                  </a:cubicBezTo>
                  <a:cubicBezTo>
                    <a:pt x="4142059" y="3049860"/>
                    <a:pt x="4150159" y="3066012"/>
                    <a:pt x="4136582" y="3077495"/>
                  </a:cubicBezTo>
                  <a:cubicBezTo>
                    <a:pt x="4139209" y="3089440"/>
                    <a:pt x="4142868" y="3101765"/>
                    <a:pt x="4135832" y="3114553"/>
                  </a:cubicBezTo>
                  <a:cubicBezTo>
                    <a:pt x="4113626" y="3095413"/>
                    <a:pt x="4112705" y="3053350"/>
                    <a:pt x="4134776" y="3021930"/>
                  </a:cubicBezTo>
                  <a:close/>
                  <a:moveTo>
                    <a:pt x="3937788" y="3013182"/>
                  </a:moveTo>
                  <a:cubicBezTo>
                    <a:pt x="3946779" y="3012374"/>
                    <a:pt x="3955714" y="3014011"/>
                    <a:pt x="3964358" y="3021025"/>
                  </a:cubicBezTo>
                  <a:cubicBezTo>
                    <a:pt x="3972975" y="3021998"/>
                    <a:pt x="3981668" y="3019710"/>
                    <a:pt x="3989145" y="3026842"/>
                  </a:cubicBezTo>
                  <a:cubicBezTo>
                    <a:pt x="3988790" y="3027809"/>
                    <a:pt x="3988790" y="3027809"/>
                    <a:pt x="3988435" y="3028775"/>
                  </a:cubicBezTo>
                  <a:cubicBezTo>
                    <a:pt x="3988435" y="3028775"/>
                    <a:pt x="3988790" y="3027809"/>
                    <a:pt x="3989779" y="3028172"/>
                  </a:cubicBezTo>
                  <a:cubicBezTo>
                    <a:pt x="3993099" y="3028296"/>
                    <a:pt x="3996667" y="3028510"/>
                    <a:pt x="3999754" y="3029645"/>
                  </a:cubicBezTo>
                  <a:cubicBezTo>
                    <a:pt x="4002844" y="3030780"/>
                    <a:pt x="4005455" y="3032835"/>
                    <a:pt x="4006863" y="3036642"/>
                  </a:cubicBezTo>
                  <a:cubicBezTo>
                    <a:pt x="4023436" y="3052600"/>
                    <a:pt x="4007316" y="3059834"/>
                    <a:pt x="3997124" y="3069247"/>
                  </a:cubicBezTo>
                  <a:cubicBezTo>
                    <a:pt x="3988632" y="3077091"/>
                    <a:pt x="3993194" y="3095214"/>
                    <a:pt x="3974615" y="3093870"/>
                  </a:cubicBezTo>
                  <a:cubicBezTo>
                    <a:pt x="3950003" y="3108949"/>
                    <a:pt x="3925492" y="3105425"/>
                    <a:pt x="3899512" y="3093687"/>
                  </a:cubicBezTo>
                  <a:cubicBezTo>
                    <a:pt x="3887500" y="3095852"/>
                    <a:pt x="3874065" y="3101880"/>
                    <a:pt x="3867449" y="3086292"/>
                  </a:cubicBezTo>
                  <a:cubicBezTo>
                    <a:pt x="3832346" y="3081069"/>
                    <a:pt x="3843398" y="3063202"/>
                    <a:pt x="3852476" y="3044608"/>
                  </a:cubicBezTo>
                  <a:cubicBezTo>
                    <a:pt x="3867482" y="3028192"/>
                    <a:pt x="3892979" y="3032078"/>
                    <a:pt x="3910877" y="3020015"/>
                  </a:cubicBezTo>
                  <a:cubicBezTo>
                    <a:pt x="3919747" y="3017243"/>
                    <a:pt x="3928795" y="3013990"/>
                    <a:pt x="3937788" y="3013182"/>
                  </a:cubicBezTo>
                  <a:close/>
                  <a:moveTo>
                    <a:pt x="3355966" y="2996125"/>
                  </a:moveTo>
                  <a:cubicBezTo>
                    <a:pt x="3354523" y="2995595"/>
                    <a:pt x="3354126" y="2996676"/>
                    <a:pt x="3352285" y="2997228"/>
                  </a:cubicBezTo>
                  <a:cubicBezTo>
                    <a:pt x="3353729" y="2997758"/>
                    <a:pt x="3354773" y="2999370"/>
                    <a:pt x="3355495" y="2999635"/>
                  </a:cubicBezTo>
                  <a:cubicBezTo>
                    <a:pt x="3355893" y="2998553"/>
                    <a:pt x="3356289" y="2997472"/>
                    <a:pt x="3355966" y="2996125"/>
                  </a:cubicBezTo>
                  <a:close/>
                  <a:moveTo>
                    <a:pt x="308153" y="2893107"/>
                  </a:moveTo>
                  <a:cubicBezTo>
                    <a:pt x="308153" y="2893107"/>
                    <a:pt x="307622" y="2894550"/>
                    <a:pt x="305458" y="2893755"/>
                  </a:cubicBezTo>
                  <a:cubicBezTo>
                    <a:pt x="307622" y="2894550"/>
                    <a:pt x="307092" y="2895992"/>
                    <a:pt x="307092" y="2895992"/>
                  </a:cubicBezTo>
                  <a:cubicBezTo>
                    <a:pt x="307622" y="2894550"/>
                    <a:pt x="308153" y="2893107"/>
                    <a:pt x="308153" y="2893107"/>
                  </a:cubicBezTo>
                  <a:close/>
                  <a:moveTo>
                    <a:pt x="4162285" y="2814261"/>
                  </a:moveTo>
                  <a:cubicBezTo>
                    <a:pt x="4168622" y="2812496"/>
                    <a:pt x="4171584" y="2813584"/>
                    <a:pt x="4173127" y="2816070"/>
                  </a:cubicBezTo>
                  <a:cubicBezTo>
                    <a:pt x="4174670" y="2818556"/>
                    <a:pt x="4174795" y="2822440"/>
                    <a:pt x="4175456" y="2826265"/>
                  </a:cubicBezTo>
                  <a:cubicBezTo>
                    <a:pt x="4170322" y="2823355"/>
                    <a:pt x="4160960" y="2829126"/>
                    <a:pt x="4159386" y="2819338"/>
                  </a:cubicBezTo>
                  <a:cubicBezTo>
                    <a:pt x="4160049" y="2817534"/>
                    <a:pt x="4162285" y="2814261"/>
                    <a:pt x="4162285" y="2814261"/>
                  </a:cubicBezTo>
                  <a:close/>
                  <a:moveTo>
                    <a:pt x="225354" y="2802369"/>
                  </a:moveTo>
                  <a:cubicBezTo>
                    <a:pt x="228643" y="2802019"/>
                    <a:pt x="232097" y="2803572"/>
                    <a:pt x="235414" y="2807058"/>
                  </a:cubicBezTo>
                  <a:cubicBezTo>
                    <a:pt x="240393" y="2812288"/>
                    <a:pt x="248040" y="2819631"/>
                    <a:pt x="238660" y="2826387"/>
                  </a:cubicBezTo>
                  <a:cubicBezTo>
                    <a:pt x="221207" y="2855116"/>
                    <a:pt x="206379" y="2848534"/>
                    <a:pt x="193371" y="2824484"/>
                  </a:cubicBezTo>
                  <a:cubicBezTo>
                    <a:pt x="198333" y="2817238"/>
                    <a:pt x="204029" y="2807994"/>
                    <a:pt x="216272" y="2809093"/>
                  </a:cubicBezTo>
                  <a:cubicBezTo>
                    <a:pt x="218936" y="2804971"/>
                    <a:pt x="222062" y="2802718"/>
                    <a:pt x="225354" y="2802369"/>
                  </a:cubicBezTo>
                  <a:close/>
                  <a:moveTo>
                    <a:pt x="4106462" y="2716373"/>
                  </a:moveTo>
                  <a:cubicBezTo>
                    <a:pt x="4122341" y="2717716"/>
                    <a:pt x="4128405" y="2726681"/>
                    <a:pt x="4121619" y="2738784"/>
                  </a:cubicBezTo>
                  <a:cubicBezTo>
                    <a:pt x="4112770" y="2750129"/>
                    <a:pt x="4100708" y="2747944"/>
                    <a:pt x="4091251" y="2735486"/>
                  </a:cubicBezTo>
                  <a:cubicBezTo>
                    <a:pt x="4083247" y="2719072"/>
                    <a:pt x="4085004" y="2717472"/>
                    <a:pt x="4106462" y="2716373"/>
                  </a:cubicBezTo>
                  <a:close/>
                  <a:moveTo>
                    <a:pt x="3346212" y="2692895"/>
                  </a:moveTo>
                  <a:cubicBezTo>
                    <a:pt x="3347258" y="2694506"/>
                    <a:pt x="3346860" y="2695589"/>
                    <a:pt x="3346462" y="2696671"/>
                  </a:cubicBezTo>
                  <a:cubicBezTo>
                    <a:pt x="3346860" y="2695589"/>
                    <a:pt x="3347258" y="2694506"/>
                    <a:pt x="3349098" y="2693954"/>
                  </a:cubicBezTo>
                  <a:cubicBezTo>
                    <a:pt x="3347656" y="2693424"/>
                    <a:pt x="3347656" y="2693424"/>
                    <a:pt x="3346212" y="2692895"/>
                  </a:cubicBezTo>
                  <a:close/>
                  <a:moveTo>
                    <a:pt x="296025" y="2692164"/>
                  </a:moveTo>
                  <a:cubicBezTo>
                    <a:pt x="295628" y="2693246"/>
                    <a:pt x="295628" y="2693246"/>
                    <a:pt x="296272" y="2695940"/>
                  </a:cubicBezTo>
                  <a:cubicBezTo>
                    <a:pt x="298113" y="2695387"/>
                    <a:pt x="298511" y="2694305"/>
                    <a:pt x="298511" y="2694305"/>
                  </a:cubicBezTo>
                  <a:cubicBezTo>
                    <a:pt x="297465" y="2692693"/>
                    <a:pt x="296025" y="2692164"/>
                    <a:pt x="296025" y="2692164"/>
                  </a:cubicBezTo>
                  <a:close/>
                  <a:moveTo>
                    <a:pt x="4007264" y="2627298"/>
                  </a:moveTo>
                  <a:cubicBezTo>
                    <a:pt x="4005349" y="2629542"/>
                    <a:pt x="4004713" y="2631273"/>
                    <a:pt x="4001833" y="2633163"/>
                  </a:cubicBezTo>
                  <a:cubicBezTo>
                    <a:pt x="4005356" y="2632492"/>
                    <a:pt x="4007595" y="2632333"/>
                    <a:pt x="4011117" y="2631662"/>
                  </a:cubicBezTo>
                  <a:cubicBezTo>
                    <a:pt x="4010474" y="2630443"/>
                    <a:pt x="4011110" y="2628712"/>
                    <a:pt x="4010467" y="2627493"/>
                  </a:cubicBezTo>
                  <a:cubicBezTo>
                    <a:pt x="4009503" y="2627139"/>
                    <a:pt x="4008224" y="2627652"/>
                    <a:pt x="4007264" y="2627298"/>
                  </a:cubicBezTo>
                  <a:close/>
                  <a:moveTo>
                    <a:pt x="3317690" y="2623468"/>
                  </a:moveTo>
                  <a:cubicBezTo>
                    <a:pt x="3317160" y="2624911"/>
                    <a:pt x="3316630" y="2626355"/>
                    <a:pt x="3316630" y="2626355"/>
                  </a:cubicBezTo>
                  <a:lnTo>
                    <a:pt x="3319324" y="2625707"/>
                  </a:lnTo>
                  <a:cubicBezTo>
                    <a:pt x="3317160" y="2624911"/>
                    <a:pt x="3317160" y="2624911"/>
                    <a:pt x="3317690" y="2623468"/>
                  </a:cubicBezTo>
                  <a:close/>
                  <a:moveTo>
                    <a:pt x="147677" y="2614612"/>
                  </a:moveTo>
                  <a:cubicBezTo>
                    <a:pt x="154782" y="2614388"/>
                    <a:pt x="161199" y="2614762"/>
                    <a:pt x="166698" y="2615968"/>
                  </a:cubicBezTo>
                  <a:cubicBezTo>
                    <a:pt x="183197" y="2619585"/>
                    <a:pt x="191473" y="2630703"/>
                    <a:pt x="185524" y="2655722"/>
                  </a:cubicBezTo>
                  <a:cubicBezTo>
                    <a:pt x="163109" y="2652021"/>
                    <a:pt x="159973" y="2628198"/>
                    <a:pt x="147677" y="2614612"/>
                  </a:cubicBezTo>
                  <a:close/>
                  <a:moveTo>
                    <a:pt x="311402" y="2570097"/>
                  </a:moveTo>
                  <a:cubicBezTo>
                    <a:pt x="310872" y="2571540"/>
                    <a:pt x="310872" y="2571540"/>
                    <a:pt x="310341" y="2572983"/>
                  </a:cubicBezTo>
                  <a:cubicBezTo>
                    <a:pt x="310341" y="2572983"/>
                    <a:pt x="312314" y="2572070"/>
                    <a:pt x="314284" y="2571156"/>
                  </a:cubicBezTo>
                  <a:cubicBezTo>
                    <a:pt x="312845" y="2570627"/>
                    <a:pt x="312845" y="2570627"/>
                    <a:pt x="311402" y="2570097"/>
                  </a:cubicBezTo>
                  <a:close/>
                  <a:moveTo>
                    <a:pt x="618467" y="2569944"/>
                  </a:moveTo>
                  <a:cubicBezTo>
                    <a:pt x="618467" y="2569944"/>
                    <a:pt x="616303" y="2569149"/>
                    <a:pt x="615509" y="2571312"/>
                  </a:cubicBezTo>
                  <a:cubicBezTo>
                    <a:pt x="617673" y="2572108"/>
                    <a:pt x="617673" y="2572108"/>
                    <a:pt x="617673" y="2572108"/>
                  </a:cubicBezTo>
                  <a:cubicBezTo>
                    <a:pt x="618467" y="2569944"/>
                    <a:pt x="618467" y="2569944"/>
                    <a:pt x="618467" y="2569944"/>
                  </a:cubicBezTo>
                  <a:close/>
                  <a:moveTo>
                    <a:pt x="180099" y="2566066"/>
                  </a:moveTo>
                  <a:cubicBezTo>
                    <a:pt x="181469" y="2571104"/>
                    <a:pt x="184159" y="2575492"/>
                    <a:pt x="185162" y="2581529"/>
                  </a:cubicBezTo>
                  <a:cubicBezTo>
                    <a:pt x="186381" y="2589912"/>
                    <a:pt x="190284" y="2602681"/>
                    <a:pt x="178405" y="2602851"/>
                  </a:cubicBezTo>
                  <a:cubicBezTo>
                    <a:pt x="165206" y="2603670"/>
                    <a:pt x="161884" y="2592247"/>
                    <a:pt x="166287" y="2580262"/>
                  </a:cubicBezTo>
                  <a:cubicBezTo>
                    <a:pt x="167173" y="2574920"/>
                    <a:pt x="170535" y="2571621"/>
                    <a:pt x="173318" y="2566976"/>
                  </a:cubicBezTo>
                  <a:cubicBezTo>
                    <a:pt x="174629" y="2566324"/>
                    <a:pt x="176523" y="2567020"/>
                    <a:pt x="180099" y="2566066"/>
                  </a:cubicBezTo>
                  <a:close/>
                  <a:moveTo>
                    <a:pt x="3827823" y="2565294"/>
                  </a:moveTo>
                  <a:cubicBezTo>
                    <a:pt x="3827505" y="2566159"/>
                    <a:pt x="3826106" y="2566628"/>
                    <a:pt x="3824386" y="2567961"/>
                  </a:cubicBezTo>
                  <a:cubicBezTo>
                    <a:pt x="3826551" y="2568756"/>
                    <a:pt x="3826869" y="2567891"/>
                    <a:pt x="3827952" y="2568289"/>
                  </a:cubicBezTo>
                  <a:cubicBezTo>
                    <a:pt x="3828270" y="2567424"/>
                    <a:pt x="3828589" y="2566557"/>
                    <a:pt x="3827823" y="2565294"/>
                  </a:cubicBezTo>
                  <a:close/>
                  <a:moveTo>
                    <a:pt x="416891" y="2554826"/>
                  </a:moveTo>
                  <a:lnTo>
                    <a:pt x="416493" y="2555908"/>
                  </a:lnTo>
                  <a:cubicBezTo>
                    <a:pt x="416493" y="2555908"/>
                    <a:pt x="416493" y="2555908"/>
                    <a:pt x="415053" y="2555379"/>
                  </a:cubicBezTo>
                  <a:cubicBezTo>
                    <a:pt x="415053" y="2555379"/>
                    <a:pt x="416096" y="2556989"/>
                    <a:pt x="415698" y="2558071"/>
                  </a:cubicBezTo>
                  <a:cubicBezTo>
                    <a:pt x="416096" y="2556989"/>
                    <a:pt x="416493" y="2555908"/>
                    <a:pt x="416493" y="2555908"/>
                  </a:cubicBezTo>
                  <a:lnTo>
                    <a:pt x="417936" y="2556438"/>
                  </a:lnTo>
                  <a:cubicBezTo>
                    <a:pt x="418333" y="2555357"/>
                    <a:pt x="418333" y="2555357"/>
                    <a:pt x="416891" y="2554826"/>
                  </a:cubicBezTo>
                  <a:close/>
                  <a:moveTo>
                    <a:pt x="556929" y="2463351"/>
                  </a:moveTo>
                  <a:cubicBezTo>
                    <a:pt x="558731" y="2470668"/>
                    <a:pt x="555587" y="2476169"/>
                    <a:pt x="550465" y="2480942"/>
                  </a:cubicBezTo>
                  <a:cubicBezTo>
                    <a:pt x="562966" y="2486643"/>
                    <a:pt x="603425" y="2480434"/>
                    <a:pt x="564329" y="2510437"/>
                  </a:cubicBezTo>
                  <a:cubicBezTo>
                    <a:pt x="566309" y="2511166"/>
                    <a:pt x="566940" y="2512507"/>
                    <a:pt x="567570" y="2513847"/>
                  </a:cubicBezTo>
                  <a:cubicBezTo>
                    <a:pt x="574054" y="2532868"/>
                    <a:pt x="589881" y="2538684"/>
                    <a:pt x="604720" y="2544135"/>
                  </a:cubicBezTo>
                  <a:cubicBezTo>
                    <a:pt x="595722" y="2531955"/>
                    <a:pt x="593019" y="2520979"/>
                    <a:pt x="613425" y="2517385"/>
                  </a:cubicBezTo>
                  <a:cubicBezTo>
                    <a:pt x="597869" y="2513889"/>
                    <a:pt x="581954" y="2511368"/>
                    <a:pt x="591019" y="2483640"/>
                  </a:cubicBezTo>
                  <a:cubicBezTo>
                    <a:pt x="591378" y="2482663"/>
                    <a:pt x="591737" y="2481686"/>
                    <a:pt x="593085" y="2481073"/>
                  </a:cubicBezTo>
                  <a:cubicBezTo>
                    <a:pt x="581397" y="2482324"/>
                    <a:pt x="573481" y="2479416"/>
                    <a:pt x="573203" y="2464894"/>
                  </a:cubicBezTo>
                  <a:cubicBezTo>
                    <a:pt x="566821" y="2466985"/>
                    <a:pt x="561157" y="2467123"/>
                    <a:pt x="556929" y="2463351"/>
                  </a:cubicBezTo>
                  <a:close/>
                  <a:moveTo>
                    <a:pt x="72517" y="2384082"/>
                  </a:moveTo>
                  <a:lnTo>
                    <a:pt x="67011" y="2399067"/>
                  </a:lnTo>
                  <a:lnTo>
                    <a:pt x="64936" y="2398613"/>
                  </a:lnTo>
                  <a:cubicBezTo>
                    <a:pt x="65921" y="2398976"/>
                    <a:pt x="65921" y="2398976"/>
                    <a:pt x="66911" y="2399339"/>
                  </a:cubicBezTo>
                  <a:lnTo>
                    <a:pt x="67011" y="2399067"/>
                  </a:lnTo>
                  <a:lnTo>
                    <a:pt x="72195" y="2400198"/>
                  </a:lnTo>
                  <a:cubicBezTo>
                    <a:pt x="75411" y="2421945"/>
                    <a:pt x="88335" y="2438600"/>
                    <a:pt x="103235" y="2455980"/>
                  </a:cubicBezTo>
                  <a:cubicBezTo>
                    <a:pt x="103235" y="2455980"/>
                    <a:pt x="103523" y="2458251"/>
                    <a:pt x="105495" y="2458975"/>
                  </a:cubicBezTo>
                  <a:cubicBezTo>
                    <a:pt x="102949" y="2453711"/>
                    <a:pt x="102090" y="2446901"/>
                    <a:pt x="104192" y="2441180"/>
                  </a:cubicBezTo>
                  <a:cubicBezTo>
                    <a:pt x="104543" y="2440226"/>
                    <a:pt x="106518" y="2440951"/>
                    <a:pt x="108205" y="2439406"/>
                  </a:cubicBezTo>
                  <a:lnTo>
                    <a:pt x="107219" y="2439044"/>
                  </a:lnTo>
                  <a:cubicBezTo>
                    <a:pt x="101774" y="2429466"/>
                    <a:pt x="99830" y="2443906"/>
                    <a:pt x="97219" y="2441864"/>
                  </a:cubicBezTo>
                  <a:cubicBezTo>
                    <a:pt x="71268" y="2430164"/>
                    <a:pt x="89454" y="2398963"/>
                    <a:pt x="72517" y="2384082"/>
                  </a:cubicBezTo>
                  <a:close/>
                  <a:moveTo>
                    <a:pt x="323007" y="2324600"/>
                  </a:moveTo>
                  <a:cubicBezTo>
                    <a:pt x="331060" y="2323023"/>
                    <a:pt x="336545" y="2328441"/>
                    <a:pt x="341136" y="2339197"/>
                  </a:cubicBezTo>
                  <a:cubicBezTo>
                    <a:pt x="340720" y="2334509"/>
                    <a:pt x="341249" y="2330169"/>
                    <a:pt x="341775" y="2325827"/>
                  </a:cubicBezTo>
                  <a:cubicBezTo>
                    <a:pt x="337280" y="2326442"/>
                    <a:pt x="332206" y="2325712"/>
                    <a:pt x="323007" y="2324600"/>
                  </a:cubicBezTo>
                  <a:close/>
                  <a:moveTo>
                    <a:pt x="491205" y="2273888"/>
                  </a:moveTo>
                  <a:cubicBezTo>
                    <a:pt x="482951" y="2276996"/>
                    <a:pt x="490761" y="2284777"/>
                    <a:pt x="491909" y="2291339"/>
                  </a:cubicBezTo>
                  <a:cubicBezTo>
                    <a:pt x="497428" y="2285999"/>
                    <a:pt x="504889" y="2285057"/>
                    <a:pt x="512599" y="2286661"/>
                  </a:cubicBezTo>
                  <a:cubicBezTo>
                    <a:pt x="509863" y="2284427"/>
                    <a:pt x="508569" y="2281496"/>
                    <a:pt x="506229" y="2278180"/>
                  </a:cubicBezTo>
                  <a:cubicBezTo>
                    <a:pt x="505183" y="2277796"/>
                    <a:pt x="504140" y="2277413"/>
                    <a:pt x="501651" y="2277727"/>
                  </a:cubicBezTo>
                  <a:cubicBezTo>
                    <a:pt x="496679" y="2278355"/>
                    <a:pt x="493545" y="2277203"/>
                    <a:pt x="491205" y="2273888"/>
                  </a:cubicBezTo>
                  <a:close/>
                  <a:moveTo>
                    <a:pt x="93571" y="2259193"/>
                  </a:moveTo>
                  <a:cubicBezTo>
                    <a:pt x="92705" y="2258875"/>
                    <a:pt x="92175" y="2260317"/>
                    <a:pt x="90779" y="2261441"/>
                  </a:cubicBezTo>
                  <a:cubicBezTo>
                    <a:pt x="91645" y="2261759"/>
                    <a:pt x="93904" y="2260953"/>
                    <a:pt x="94241" y="2262713"/>
                  </a:cubicBezTo>
                  <a:cubicBezTo>
                    <a:pt x="93904" y="2260953"/>
                    <a:pt x="94434" y="2259511"/>
                    <a:pt x="93571" y="2259193"/>
                  </a:cubicBezTo>
                  <a:close/>
                  <a:moveTo>
                    <a:pt x="3945369" y="2225333"/>
                  </a:moveTo>
                  <a:cubicBezTo>
                    <a:pt x="3946145" y="2228566"/>
                    <a:pt x="3947559" y="2230068"/>
                    <a:pt x="3948423" y="2230385"/>
                  </a:cubicBezTo>
                  <a:cubicBezTo>
                    <a:pt x="3949607" y="2229838"/>
                    <a:pt x="3950473" y="2230156"/>
                    <a:pt x="3952521" y="2229926"/>
                  </a:cubicBezTo>
                  <a:cubicBezTo>
                    <a:pt x="3950244" y="2228106"/>
                    <a:pt x="3946782" y="2226834"/>
                    <a:pt x="3945369" y="2225333"/>
                  </a:cubicBezTo>
                  <a:close/>
                  <a:moveTo>
                    <a:pt x="4178332" y="2222511"/>
                  </a:moveTo>
                  <a:cubicBezTo>
                    <a:pt x="4183430" y="2240145"/>
                    <a:pt x="4178526" y="2256355"/>
                    <a:pt x="4167694" y="2271512"/>
                  </a:cubicBezTo>
                  <a:cubicBezTo>
                    <a:pt x="4157593" y="2253166"/>
                    <a:pt x="4157861" y="2235252"/>
                    <a:pt x="4178332" y="2222511"/>
                  </a:cubicBezTo>
                  <a:close/>
                  <a:moveTo>
                    <a:pt x="3625180" y="2201025"/>
                  </a:moveTo>
                  <a:cubicBezTo>
                    <a:pt x="3625180" y="2201025"/>
                    <a:pt x="3625180" y="2201025"/>
                    <a:pt x="3624385" y="2203187"/>
                  </a:cubicBezTo>
                  <a:cubicBezTo>
                    <a:pt x="3625180" y="2201025"/>
                    <a:pt x="3627345" y="2201819"/>
                    <a:pt x="3627345" y="2201819"/>
                  </a:cubicBezTo>
                  <a:cubicBezTo>
                    <a:pt x="3625180" y="2201025"/>
                    <a:pt x="3625180" y="2201025"/>
                    <a:pt x="3625180" y="2201025"/>
                  </a:cubicBezTo>
                  <a:close/>
                  <a:moveTo>
                    <a:pt x="243683" y="2166160"/>
                  </a:moveTo>
                  <a:cubicBezTo>
                    <a:pt x="244043" y="2168338"/>
                    <a:pt x="243381" y="2170142"/>
                    <a:pt x="243381" y="2170142"/>
                  </a:cubicBezTo>
                  <a:cubicBezTo>
                    <a:pt x="245432" y="2170896"/>
                    <a:pt x="246787" y="2170370"/>
                    <a:pt x="248142" y="2169844"/>
                  </a:cubicBezTo>
                  <a:cubicBezTo>
                    <a:pt x="257731" y="2175415"/>
                    <a:pt x="263248" y="2182559"/>
                    <a:pt x="260961" y="2191954"/>
                  </a:cubicBezTo>
                  <a:cubicBezTo>
                    <a:pt x="266419" y="2192935"/>
                    <a:pt x="270848" y="2193539"/>
                    <a:pt x="275974" y="2195422"/>
                  </a:cubicBezTo>
                  <a:cubicBezTo>
                    <a:pt x="268075" y="2188426"/>
                    <a:pt x="264241" y="2179853"/>
                    <a:pt x="267555" y="2170837"/>
                  </a:cubicBezTo>
                  <a:cubicBezTo>
                    <a:pt x="261438" y="2171660"/>
                    <a:pt x="254955" y="2170301"/>
                    <a:pt x="247781" y="2167665"/>
                  </a:cubicBezTo>
                  <a:cubicBezTo>
                    <a:pt x="246426" y="2168191"/>
                    <a:pt x="244706" y="2166536"/>
                    <a:pt x="243683" y="2166160"/>
                  </a:cubicBezTo>
                  <a:close/>
                  <a:moveTo>
                    <a:pt x="393819" y="2153431"/>
                  </a:moveTo>
                  <a:cubicBezTo>
                    <a:pt x="384223" y="2155394"/>
                    <a:pt x="374274" y="2158327"/>
                    <a:pt x="376582" y="2170155"/>
                  </a:cubicBezTo>
                  <a:cubicBezTo>
                    <a:pt x="376313" y="2179937"/>
                    <a:pt x="376403" y="2188755"/>
                    <a:pt x="377469" y="2197930"/>
                  </a:cubicBezTo>
                  <a:cubicBezTo>
                    <a:pt x="378269" y="2204812"/>
                    <a:pt x="381377" y="2211445"/>
                    <a:pt x="379866" y="2218575"/>
                  </a:cubicBezTo>
                  <a:lnTo>
                    <a:pt x="379511" y="2219543"/>
                  </a:lnTo>
                  <a:cubicBezTo>
                    <a:pt x="393903" y="2222635"/>
                    <a:pt x="405898" y="2229238"/>
                    <a:pt x="414779" y="2241285"/>
                  </a:cubicBezTo>
                  <a:cubicBezTo>
                    <a:pt x="415756" y="2241644"/>
                    <a:pt x="416378" y="2242970"/>
                    <a:pt x="417002" y="2244298"/>
                  </a:cubicBezTo>
                  <a:cubicBezTo>
                    <a:pt x="438058" y="2244348"/>
                    <a:pt x="457692" y="2236191"/>
                    <a:pt x="477682" y="2239144"/>
                  </a:cubicBezTo>
                  <a:cubicBezTo>
                    <a:pt x="479015" y="2238535"/>
                    <a:pt x="480347" y="2237927"/>
                    <a:pt x="481682" y="2237319"/>
                  </a:cubicBezTo>
                  <a:cubicBezTo>
                    <a:pt x="472441" y="2226238"/>
                    <a:pt x="474840" y="2210649"/>
                    <a:pt x="466935" y="2198961"/>
                  </a:cubicBezTo>
                  <a:cubicBezTo>
                    <a:pt x="456897" y="2193075"/>
                    <a:pt x="455920" y="2180640"/>
                    <a:pt x="455920" y="2168562"/>
                  </a:cubicBezTo>
                  <a:cubicBezTo>
                    <a:pt x="452988" y="2167484"/>
                    <a:pt x="452367" y="2166157"/>
                    <a:pt x="450769" y="2164473"/>
                  </a:cubicBezTo>
                  <a:cubicBezTo>
                    <a:pt x="450679" y="2167734"/>
                    <a:pt x="449968" y="2169668"/>
                    <a:pt x="448901" y="2172570"/>
                  </a:cubicBezTo>
                  <a:cubicBezTo>
                    <a:pt x="447836" y="2175473"/>
                    <a:pt x="446414" y="2179342"/>
                    <a:pt x="444016" y="2182853"/>
                  </a:cubicBezTo>
                  <a:cubicBezTo>
                    <a:pt x="421092" y="2202979"/>
                    <a:pt x="413539" y="2190322"/>
                    <a:pt x="410875" y="2167383"/>
                  </a:cubicBezTo>
                  <a:cubicBezTo>
                    <a:pt x="410165" y="2157240"/>
                    <a:pt x="405723" y="2151216"/>
                    <a:pt x="393819" y="2153431"/>
                  </a:cubicBezTo>
                  <a:close/>
                  <a:moveTo>
                    <a:pt x="4022480" y="2135776"/>
                  </a:moveTo>
                  <a:cubicBezTo>
                    <a:pt x="4022026" y="2137013"/>
                    <a:pt x="4021981" y="2139803"/>
                    <a:pt x="4021484" y="2143831"/>
                  </a:cubicBezTo>
                  <a:cubicBezTo>
                    <a:pt x="4021938" y="2142594"/>
                    <a:pt x="4022393" y="2141357"/>
                    <a:pt x="4024125" y="2141994"/>
                  </a:cubicBezTo>
                  <a:cubicBezTo>
                    <a:pt x="4023301" y="2138885"/>
                    <a:pt x="4022889" y="2137330"/>
                    <a:pt x="4022480" y="2135776"/>
                  </a:cubicBezTo>
                  <a:close/>
                  <a:moveTo>
                    <a:pt x="60190" y="2101080"/>
                  </a:moveTo>
                  <a:cubicBezTo>
                    <a:pt x="66263" y="2100881"/>
                    <a:pt x="72117" y="2103604"/>
                    <a:pt x="76672" y="2109853"/>
                  </a:cubicBezTo>
                  <a:cubicBezTo>
                    <a:pt x="88439" y="2124471"/>
                    <a:pt x="99091" y="2142113"/>
                    <a:pt x="79873" y="2160219"/>
                  </a:cubicBezTo>
                  <a:cubicBezTo>
                    <a:pt x="76273" y="2166904"/>
                    <a:pt x="72145" y="2168819"/>
                    <a:pt x="65098" y="2166230"/>
                  </a:cubicBezTo>
                  <a:cubicBezTo>
                    <a:pt x="44919" y="2171399"/>
                    <a:pt x="33423" y="2159167"/>
                    <a:pt x="24410" y="2143273"/>
                  </a:cubicBezTo>
                  <a:cubicBezTo>
                    <a:pt x="13119" y="2124253"/>
                    <a:pt x="13911" y="2109672"/>
                    <a:pt x="42405" y="2109846"/>
                  </a:cubicBezTo>
                  <a:cubicBezTo>
                    <a:pt x="47831" y="2104403"/>
                    <a:pt x="54120" y="2101281"/>
                    <a:pt x="60190" y="2101080"/>
                  </a:cubicBezTo>
                  <a:close/>
                  <a:moveTo>
                    <a:pt x="4005217" y="2055752"/>
                  </a:moveTo>
                  <a:cubicBezTo>
                    <a:pt x="4005217" y="2055752"/>
                    <a:pt x="4003053" y="2054958"/>
                    <a:pt x="4002259" y="2057120"/>
                  </a:cubicBezTo>
                  <a:lnTo>
                    <a:pt x="4004423" y="2057915"/>
                  </a:lnTo>
                  <a:cubicBezTo>
                    <a:pt x="4005217" y="2055752"/>
                    <a:pt x="4005217" y="2055752"/>
                    <a:pt x="4005217" y="2055752"/>
                  </a:cubicBezTo>
                  <a:close/>
                  <a:moveTo>
                    <a:pt x="3356772" y="2009069"/>
                  </a:moveTo>
                  <a:cubicBezTo>
                    <a:pt x="3356772" y="2009069"/>
                    <a:pt x="3355977" y="2011233"/>
                    <a:pt x="3358141" y="2012029"/>
                  </a:cubicBezTo>
                  <a:lnTo>
                    <a:pt x="3358937" y="2009865"/>
                  </a:lnTo>
                  <a:cubicBezTo>
                    <a:pt x="3356772" y="2009069"/>
                    <a:pt x="3356772" y="2009069"/>
                    <a:pt x="3356772" y="2009069"/>
                  </a:cubicBezTo>
                  <a:close/>
                  <a:moveTo>
                    <a:pt x="237086" y="1981987"/>
                  </a:moveTo>
                  <a:cubicBezTo>
                    <a:pt x="241888" y="1981500"/>
                    <a:pt x="246945" y="1981107"/>
                    <a:pt x="250636" y="1982463"/>
                  </a:cubicBezTo>
                  <a:cubicBezTo>
                    <a:pt x="254329" y="1983819"/>
                    <a:pt x="256653" y="1986925"/>
                    <a:pt x="255995" y="1993438"/>
                  </a:cubicBezTo>
                  <a:cubicBezTo>
                    <a:pt x="254891" y="2012170"/>
                    <a:pt x="242811" y="2016737"/>
                    <a:pt x="228768" y="2017207"/>
                  </a:cubicBezTo>
                  <a:cubicBezTo>
                    <a:pt x="217128" y="2017432"/>
                    <a:pt x="207597" y="2015057"/>
                    <a:pt x="207897" y="2001657"/>
                  </a:cubicBezTo>
                  <a:cubicBezTo>
                    <a:pt x="207984" y="1982552"/>
                    <a:pt x="223043" y="1982456"/>
                    <a:pt x="237086" y="1981987"/>
                  </a:cubicBezTo>
                  <a:close/>
                  <a:moveTo>
                    <a:pt x="4147585" y="1945162"/>
                  </a:moveTo>
                  <a:cubicBezTo>
                    <a:pt x="4155670" y="1946425"/>
                    <a:pt x="4161698" y="1952908"/>
                    <a:pt x="4163270" y="1969989"/>
                  </a:cubicBezTo>
                  <a:cubicBezTo>
                    <a:pt x="4164641" y="1978461"/>
                    <a:pt x="4168608" y="1989023"/>
                    <a:pt x="4156771" y="1993779"/>
                  </a:cubicBezTo>
                  <a:cubicBezTo>
                    <a:pt x="4139287" y="2016947"/>
                    <a:pt x="4117436" y="2012334"/>
                    <a:pt x="4094713" y="2003986"/>
                  </a:cubicBezTo>
                  <a:cubicBezTo>
                    <a:pt x="4076932" y="1997453"/>
                    <a:pt x="4089375" y="1984951"/>
                    <a:pt x="4087751" y="1974110"/>
                  </a:cubicBezTo>
                  <a:cubicBezTo>
                    <a:pt x="4082764" y="1944962"/>
                    <a:pt x="4115264" y="1969423"/>
                    <a:pt x="4119549" y="1951649"/>
                  </a:cubicBezTo>
                  <a:cubicBezTo>
                    <a:pt x="4129354" y="1947853"/>
                    <a:pt x="4139500" y="1943898"/>
                    <a:pt x="4147585" y="1945162"/>
                  </a:cubicBezTo>
                  <a:close/>
                  <a:moveTo>
                    <a:pt x="3844031" y="1919571"/>
                  </a:moveTo>
                  <a:lnTo>
                    <a:pt x="3841340" y="1920219"/>
                  </a:lnTo>
                  <a:cubicBezTo>
                    <a:pt x="3841340" y="1920219"/>
                    <a:pt x="3841340" y="1920219"/>
                    <a:pt x="3843501" y="1921013"/>
                  </a:cubicBezTo>
                  <a:close/>
                  <a:moveTo>
                    <a:pt x="724595" y="1813166"/>
                  </a:moveTo>
                  <a:cubicBezTo>
                    <a:pt x="723800" y="1815329"/>
                    <a:pt x="723800" y="1815329"/>
                    <a:pt x="721635" y="1814533"/>
                  </a:cubicBezTo>
                  <a:cubicBezTo>
                    <a:pt x="723800" y="1815329"/>
                    <a:pt x="723800" y="1815329"/>
                    <a:pt x="723800" y="1815329"/>
                  </a:cubicBezTo>
                  <a:cubicBezTo>
                    <a:pt x="723800" y="1815329"/>
                    <a:pt x="723800" y="1815329"/>
                    <a:pt x="724595" y="1813166"/>
                  </a:cubicBezTo>
                  <a:close/>
                  <a:moveTo>
                    <a:pt x="701363" y="1776139"/>
                  </a:moveTo>
                  <a:cubicBezTo>
                    <a:pt x="701045" y="1777004"/>
                    <a:pt x="700727" y="1777870"/>
                    <a:pt x="700410" y="1778735"/>
                  </a:cubicBezTo>
                  <a:cubicBezTo>
                    <a:pt x="702167" y="1778398"/>
                    <a:pt x="702803" y="1776667"/>
                    <a:pt x="704564" y="1776333"/>
                  </a:cubicBezTo>
                  <a:cubicBezTo>
                    <a:pt x="703121" y="1775803"/>
                    <a:pt x="701363" y="1776139"/>
                    <a:pt x="701363" y="1776139"/>
                  </a:cubicBezTo>
                  <a:close/>
                  <a:moveTo>
                    <a:pt x="3824918" y="1724260"/>
                  </a:moveTo>
                  <a:cubicBezTo>
                    <a:pt x="3824918" y="1724260"/>
                    <a:pt x="3824918" y="1724260"/>
                    <a:pt x="3824124" y="1726422"/>
                  </a:cubicBezTo>
                  <a:lnTo>
                    <a:pt x="3827805" y="1725319"/>
                  </a:lnTo>
                  <a:cubicBezTo>
                    <a:pt x="3827805" y="1725319"/>
                    <a:pt x="3826361" y="1724790"/>
                    <a:pt x="3824918" y="1724260"/>
                  </a:cubicBezTo>
                  <a:close/>
                  <a:moveTo>
                    <a:pt x="147828" y="1658961"/>
                  </a:moveTo>
                  <a:cubicBezTo>
                    <a:pt x="158439" y="1656992"/>
                    <a:pt x="169560" y="1657803"/>
                    <a:pt x="181339" y="1662130"/>
                  </a:cubicBezTo>
                  <a:cubicBezTo>
                    <a:pt x="210237" y="1668383"/>
                    <a:pt x="212083" y="1687617"/>
                    <a:pt x="201010" y="1708656"/>
                  </a:cubicBezTo>
                  <a:cubicBezTo>
                    <a:pt x="187543" y="1733181"/>
                    <a:pt x="165517" y="1729455"/>
                    <a:pt x="143725" y="1715990"/>
                  </a:cubicBezTo>
                  <a:cubicBezTo>
                    <a:pt x="141133" y="1713946"/>
                    <a:pt x="137915" y="1710580"/>
                    <a:pt x="135323" y="1708536"/>
                  </a:cubicBezTo>
                  <a:cubicBezTo>
                    <a:pt x="103480" y="1701203"/>
                    <a:pt x="101596" y="1697236"/>
                    <a:pt x="117379" y="1672470"/>
                  </a:cubicBezTo>
                  <a:cubicBezTo>
                    <a:pt x="127117" y="1665678"/>
                    <a:pt x="137217" y="1660929"/>
                    <a:pt x="147828" y="1658961"/>
                  </a:cubicBezTo>
                  <a:close/>
                  <a:moveTo>
                    <a:pt x="4046397" y="1625450"/>
                  </a:moveTo>
                  <a:cubicBezTo>
                    <a:pt x="4058247" y="1627054"/>
                    <a:pt x="4065961" y="1636024"/>
                    <a:pt x="4072647" y="1647790"/>
                  </a:cubicBezTo>
                  <a:cubicBezTo>
                    <a:pt x="4084812" y="1666930"/>
                    <a:pt x="4085038" y="1681682"/>
                    <a:pt x="4057508" y="1682853"/>
                  </a:cubicBezTo>
                  <a:cubicBezTo>
                    <a:pt x="4045794" y="1693219"/>
                    <a:pt x="4031297" y="1695791"/>
                    <a:pt x="4022649" y="1682457"/>
                  </a:cubicBezTo>
                  <a:cubicBezTo>
                    <a:pt x="4012006" y="1668390"/>
                    <a:pt x="3999110" y="1651239"/>
                    <a:pt x="4018456" y="1632393"/>
                  </a:cubicBezTo>
                  <a:cubicBezTo>
                    <a:pt x="4020647" y="1626428"/>
                    <a:pt x="4025722" y="1624907"/>
                    <a:pt x="4033053" y="1626471"/>
                  </a:cubicBezTo>
                  <a:cubicBezTo>
                    <a:pt x="4038039" y="1625201"/>
                    <a:pt x="4042450" y="1624916"/>
                    <a:pt x="4046397" y="1625450"/>
                  </a:cubicBezTo>
                  <a:close/>
                  <a:moveTo>
                    <a:pt x="421115" y="1623066"/>
                  </a:moveTo>
                  <a:cubicBezTo>
                    <a:pt x="421115" y="1623066"/>
                    <a:pt x="421115" y="1623066"/>
                    <a:pt x="418157" y="1624433"/>
                  </a:cubicBezTo>
                  <a:lnTo>
                    <a:pt x="420321" y="1625229"/>
                  </a:lnTo>
                  <a:cubicBezTo>
                    <a:pt x="420321" y="1625229"/>
                    <a:pt x="420321" y="1625229"/>
                    <a:pt x="421115" y="1623066"/>
                  </a:cubicBezTo>
                  <a:close/>
                  <a:moveTo>
                    <a:pt x="272722" y="1492988"/>
                  </a:moveTo>
                  <a:cubicBezTo>
                    <a:pt x="284451" y="1494228"/>
                    <a:pt x="291071" y="1509378"/>
                    <a:pt x="304850" y="1515318"/>
                  </a:cubicBezTo>
                  <a:cubicBezTo>
                    <a:pt x="278903" y="1528007"/>
                    <a:pt x="261367" y="1523902"/>
                    <a:pt x="251332" y="1508520"/>
                  </a:cubicBezTo>
                  <a:cubicBezTo>
                    <a:pt x="246167" y="1504283"/>
                    <a:pt x="253375" y="1499914"/>
                    <a:pt x="258837" y="1497243"/>
                  </a:cubicBezTo>
                  <a:cubicBezTo>
                    <a:pt x="264337" y="1493708"/>
                    <a:pt x="268815" y="1492576"/>
                    <a:pt x="272722" y="1492988"/>
                  </a:cubicBezTo>
                  <a:close/>
                  <a:moveTo>
                    <a:pt x="82739" y="1401647"/>
                  </a:moveTo>
                  <a:cubicBezTo>
                    <a:pt x="88579" y="1402637"/>
                    <a:pt x="93670" y="1405663"/>
                    <a:pt x="92339" y="1412109"/>
                  </a:cubicBezTo>
                  <a:cubicBezTo>
                    <a:pt x="91051" y="1412791"/>
                    <a:pt x="86823" y="1415861"/>
                    <a:pt x="83715" y="1415875"/>
                  </a:cubicBezTo>
                  <a:cubicBezTo>
                    <a:pt x="78037" y="1417256"/>
                    <a:pt x="73481" y="1415583"/>
                    <a:pt x="75190" y="1408119"/>
                  </a:cubicBezTo>
                  <a:cubicBezTo>
                    <a:pt x="76313" y="1405064"/>
                    <a:pt x="81077" y="1403347"/>
                    <a:pt x="82739" y="1401647"/>
                  </a:cubicBezTo>
                  <a:close/>
                  <a:moveTo>
                    <a:pt x="352168" y="1370381"/>
                  </a:moveTo>
                  <a:cubicBezTo>
                    <a:pt x="354784" y="1370356"/>
                    <a:pt x="357352" y="1371581"/>
                    <a:pt x="360187" y="1374315"/>
                  </a:cubicBezTo>
                  <a:cubicBezTo>
                    <a:pt x="368889" y="1377513"/>
                    <a:pt x="380020" y="1377087"/>
                    <a:pt x="382769" y="1390511"/>
                  </a:cubicBezTo>
                  <a:cubicBezTo>
                    <a:pt x="386035" y="1390583"/>
                    <a:pt x="386035" y="1390583"/>
                    <a:pt x="389300" y="1390654"/>
                  </a:cubicBezTo>
                  <a:cubicBezTo>
                    <a:pt x="383951" y="1402231"/>
                    <a:pt x="403136" y="1421693"/>
                    <a:pt x="384249" y="1428295"/>
                  </a:cubicBezTo>
                  <a:cubicBezTo>
                    <a:pt x="383883" y="1429290"/>
                    <a:pt x="383519" y="1430285"/>
                    <a:pt x="383519" y="1430285"/>
                  </a:cubicBezTo>
                  <a:cubicBezTo>
                    <a:pt x="378061" y="1436179"/>
                    <a:pt x="372237" y="1443067"/>
                    <a:pt x="365577" y="1446262"/>
                  </a:cubicBezTo>
                  <a:cubicBezTo>
                    <a:pt x="353115" y="1447326"/>
                    <a:pt x="343081" y="1444768"/>
                    <a:pt x="334874" y="1437239"/>
                  </a:cubicBezTo>
                  <a:cubicBezTo>
                    <a:pt x="322411" y="1438302"/>
                    <a:pt x="311777" y="1434394"/>
                    <a:pt x="315924" y="1420119"/>
                  </a:cubicBezTo>
                  <a:cubicBezTo>
                    <a:pt x="321769" y="1404211"/>
                    <a:pt x="317238" y="1377718"/>
                    <a:pt x="345061" y="1376657"/>
                  </a:cubicBezTo>
                  <a:lnTo>
                    <a:pt x="345427" y="1375663"/>
                  </a:lnTo>
                  <a:lnTo>
                    <a:pt x="343858" y="1373958"/>
                  </a:lnTo>
                  <a:cubicBezTo>
                    <a:pt x="346888" y="1371685"/>
                    <a:pt x="349552" y="1370408"/>
                    <a:pt x="352168" y="1370381"/>
                  </a:cubicBezTo>
                  <a:close/>
                  <a:moveTo>
                    <a:pt x="737479" y="1316858"/>
                  </a:moveTo>
                  <a:cubicBezTo>
                    <a:pt x="737082" y="1317939"/>
                    <a:pt x="737766" y="1319417"/>
                    <a:pt x="737368" y="1320499"/>
                  </a:cubicBezTo>
                  <a:cubicBezTo>
                    <a:pt x="738451" y="1320897"/>
                    <a:pt x="738849" y="1319816"/>
                    <a:pt x="739929" y="1320212"/>
                  </a:cubicBezTo>
                  <a:cubicBezTo>
                    <a:pt x="739247" y="1318734"/>
                    <a:pt x="738560" y="1317255"/>
                    <a:pt x="737479" y="1316858"/>
                  </a:cubicBezTo>
                  <a:close/>
                  <a:moveTo>
                    <a:pt x="457457" y="1244141"/>
                  </a:moveTo>
                  <a:cubicBezTo>
                    <a:pt x="462529" y="1245101"/>
                    <a:pt x="467539" y="1247146"/>
                    <a:pt x="472273" y="1250523"/>
                  </a:cubicBezTo>
                  <a:cubicBezTo>
                    <a:pt x="487258" y="1259303"/>
                    <a:pt x="496054" y="1275634"/>
                    <a:pt x="470640" y="1285945"/>
                  </a:cubicBezTo>
                  <a:cubicBezTo>
                    <a:pt x="474068" y="1301396"/>
                    <a:pt x="468177" y="1311238"/>
                    <a:pt x="451960" y="1315104"/>
                  </a:cubicBezTo>
                  <a:cubicBezTo>
                    <a:pt x="439459" y="1318153"/>
                    <a:pt x="430080" y="1315797"/>
                    <a:pt x="428657" y="1301084"/>
                  </a:cubicBezTo>
                  <a:cubicBezTo>
                    <a:pt x="406949" y="1292017"/>
                    <a:pt x="404935" y="1272719"/>
                    <a:pt x="415956" y="1258212"/>
                  </a:cubicBezTo>
                  <a:cubicBezTo>
                    <a:pt x="426479" y="1248160"/>
                    <a:pt x="442243" y="1241262"/>
                    <a:pt x="457457" y="1244141"/>
                  </a:cubicBezTo>
                  <a:close/>
                  <a:moveTo>
                    <a:pt x="573029" y="1241014"/>
                  </a:moveTo>
                  <a:cubicBezTo>
                    <a:pt x="585581" y="1240907"/>
                    <a:pt x="598279" y="1244184"/>
                    <a:pt x="611148" y="1250023"/>
                  </a:cubicBezTo>
                  <a:cubicBezTo>
                    <a:pt x="620850" y="1248589"/>
                    <a:pt x="630461" y="1244001"/>
                    <a:pt x="637802" y="1248571"/>
                  </a:cubicBezTo>
                  <a:cubicBezTo>
                    <a:pt x="640247" y="1250094"/>
                    <a:pt x="642443" y="1252635"/>
                    <a:pt x="644303" y="1256652"/>
                  </a:cubicBezTo>
                  <a:cubicBezTo>
                    <a:pt x="679255" y="1258388"/>
                    <a:pt x="668407" y="1278834"/>
                    <a:pt x="659615" y="1296706"/>
                  </a:cubicBezTo>
                  <a:cubicBezTo>
                    <a:pt x="645207" y="1314733"/>
                    <a:pt x="618912" y="1310625"/>
                    <a:pt x="601662" y="1324278"/>
                  </a:cubicBezTo>
                  <a:cubicBezTo>
                    <a:pt x="583988" y="1329999"/>
                    <a:pt x="566836" y="1340357"/>
                    <a:pt x="548775" y="1325947"/>
                  </a:cubicBezTo>
                  <a:cubicBezTo>
                    <a:pt x="539595" y="1323685"/>
                    <a:pt x="530221" y="1328014"/>
                    <a:pt x="523559" y="1318903"/>
                  </a:cubicBezTo>
                  <a:cubicBezTo>
                    <a:pt x="515620" y="1319317"/>
                    <a:pt x="509381" y="1318136"/>
                    <a:pt x="506280" y="1311443"/>
                  </a:cubicBezTo>
                  <a:cubicBezTo>
                    <a:pt x="489917" y="1295436"/>
                    <a:pt x="505989" y="1288015"/>
                    <a:pt x="514225" y="1277714"/>
                  </a:cubicBezTo>
                  <a:cubicBezTo>
                    <a:pt x="522719" y="1269729"/>
                    <a:pt x="519292" y="1251811"/>
                    <a:pt x="535789" y="1252319"/>
                  </a:cubicBezTo>
                  <a:cubicBezTo>
                    <a:pt x="548072" y="1244616"/>
                    <a:pt x="560477" y="1241123"/>
                    <a:pt x="573029" y="1241014"/>
                  </a:cubicBezTo>
                  <a:close/>
                  <a:moveTo>
                    <a:pt x="438547" y="1198588"/>
                  </a:moveTo>
                  <a:cubicBezTo>
                    <a:pt x="447968" y="1199569"/>
                    <a:pt x="457973" y="1203521"/>
                    <a:pt x="467908" y="1203864"/>
                  </a:cubicBezTo>
                  <a:cubicBezTo>
                    <a:pt x="478720" y="1208664"/>
                    <a:pt x="491226" y="1198586"/>
                    <a:pt x="500893" y="1202653"/>
                  </a:cubicBezTo>
                  <a:cubicBezTo>
                    <a:pt x="504115" y="1204010"/>
                    <a:pt x="507021" y="1206938"/>
                    <a:pt x="509444" y="1212512"/>
                  </a:cubicBezTo>
                  <a:cubicBezTo>
                    <a:pt x="496469" y="1214358"/>
                    <a:pt x="482509" y="1215843"/>
                    <a:pt x="468720" y="1210777"/>
                  </a:cubicBezTo>
                  <a:cubicBezTo>
                    <a:pt x="454047" y="1214203"/>
                    <a:pt x="438647" y="1207442"/>
                    <a:pt x="426758" y="1218506"/>
                  </a:cubicBezTo>
                  <a:cubicBezTo>
                    <a:pt x="423446" y="1218391"/>
                    <a:pt x="422105" y="1219000"/>
                    <a:pt x="420405" y="1220581"/>
                  </a:cubicBezTo>
                  <a:cubicBezTo>
                    <a:pt x="415938" y="1226656"/>
                    <a:pt x="413084" y="1234424"/>
                    <a:pt x="403507" y="1233110"/>
                  </a:cubicBezTo>
                  <a:cubicBezTo>
                    <a:pt x="393215" y="1233737"/>
                    <a:pt x="383551" y="1235698"/>
                    <a:pt x="375316" y="1233774"/>
                  </a:cubicBezTo>
                  <a:cubicBezTo>
                    <a:pt x="376929" y="1235469"/>
                    <a:pt x="378541" y="1237165"/>
                    <a:pt x="380512" y="1237889"/>
                  </a:cubicBezTo>
                  <a:cubicBezTo>
                    <a:pt x="401923" y="1255674"/>
                    <a:pt x="402509" y="1296673"/>
                    <a:pt x="381428" y="1329711"/>
                  </a:cubicBezTo>
                  <a:cubicBezTo>
                    <a:pt x="365156" y="1343572"/>
                    <a:pt x="349055" y="1350883"/>
                    <a:pt x="331941" y="1333574"/>
                  </a:cubicBezTo>
                  <a:cubicBezTo>
                    <a:pt x="328715" y="1330183"/>
                    <a:pt x="326745" y="1329459"/>
                    <a:pt x="324505" y="1326432"/>
                  </a:cubicBezTo>
                  <a:cubicBezTo>
                    <a:pt x="311430" y="1319424"/>
                    <a:pt x="306405" y="1308760"/>
                    <a:pt x="306477" y="1293355"/>
                  </a:cubicBezTo>
                  <a:cubicBezTo>
                    <a:pt x="298325" y="1288155"/>
                    <a:pt x="290175" y="1282956"/>
                    <a:pt x="285808" y="1297884"/>
                  </a:cubicBezTo>
                  <a:cubicBezTo>
                    <a:pt x="283226" y="1307959"/>
                    <a:pt x="275889" y="1309671"/>
                    <a:pt x="268280" y="1309082"/>
                  </a:cubicBezTo>
                  <a:cubicBezTo>
                    <a:pt x="256919" y="1312622"/>
                    <a:pt x="246729" y="1322105"/>
                    <a:pt x="234724" y="1312183"/>
                  </a:cubicBezTo>
                  <a:cubicBezTo>
                    <a:pt x="217438" y="1301423"/>
                    <a:pt x="209987" y="1282151"/>
                    <a:pt x="200125" y="1266403"/>
                  </a:cubicBezTo>
                  <a:cubicBezTo>
                    <a:pt x="179899" y="1266687"/>
                    <a:pt x="156548" y="1272436"/>
                    <a:pt x="151053" y="1241759"/>
                  </a:cubicBezTo>
                  <a:cubicBezTo>
                    <a:pt x="154178" y="1236295"/>
                    <a:pt x="156319" y="1230467"/>
                    <a:pt x="159445" y="1225003"/>
                  </a:cubicBezTo>
                  <a:cubicBezTo>
                    <a:pt x="170693" y="1200477"/>
                    <a:pt x="189320" y="1210627"/>
                    <a:pt x="206419" y="1215807"/>
                  </a:cubicBezTo>
                  <a:cubicBezTo>
                    <a:pt x="215196" y="1222339"/>
                    <a:pt x="219949" y="1230700"/>
                    <a:pt x="231854" y="1231767"/>
                  </a:cubicBezTo>
                  <a:cubicBezTo>
                    <a:pt x="234180" y="1231519"/>
                    <a:pt x="237492" y="1231634"/>
                    <a:pt x="239819" y="1231386"/>
                  </a:cubicBezTo>
                  <a:cubicBezTo>
                    <a:pt x="255134" y="1241423"/>
                    <a:pt x="270892" y="1247213"/>
                    <a:pt x="290219" y="1243291"/>
                  </a:cubicBezTo>
                  <a:cubicBezTo>
                    <a:pt x="290219" y="1243291"/>
                    <a:pt x="290575" y="1242320"/>
                    <a:pt x="289591" y="1241958"/>
                  </a:cubicBezTo>
                  <a:cubicBezTo>
                    <a:pt x="282510" y="1233845"/>
                    <a:pt x="274817" y="1236530"/>
                    <a:pt x="266225" y="1235577"/>
                  </a:cubicBezTo>
                  <a:cubicBezTo>
                    <a:pt x="275345" y="1229007"/>
                    <a:pt x="284023" y="1226685"/>
                    <a:pt x="291988" y="1226305"/>
                  </a:cubicBezTo>
                  <a:cubicBezTo>
                    <a:pt x="292701" y="1224363"/>
                    <a:pt x="295027" y="1224116"/>
                    <a:pt x="296727" y="1222535"/>
                  </a:cubicBezTo>
                  <a:cubicBezTo>
                    <a:pt x="315325" y="1208425"/>
                    <a:pt x="333466" y="1186432"/>
                    <a:pt x="357132" y="1219378"/>
                  </a:cubicBezTo>
                  <a:cubicBezTo>
                    <a:pt x="359729" y="1221434"/>
                    <a:pt x="363312" y="1223853"/>
                    <a:pt x="366895" y="1226271"/>
                  </a:cubicBezTo>
                  <a:cubicBezTo>
                    <a:pt x="378343" y="1219455"/>
                    <a:pt x="389974" y="1218218"/>
                    <a:pt x="400995" y="1227777"/>
                  </a:cubicBezTo>
                  <a:cubicBezTo>
                    <a:pt x="405104" y="1222674"/>
                    <a:pt x="409216" y="1217572"/>
                    <a:pt x="412699" y="1211135"/>
                  </a:cubicBezTo>
                  <a:cubicBezTo>
                    <a:pt x="420291" y="1199596"/>
                    <a:pt x="429127" y="1197606"/>
                    <a:pt x="438547" y="1198588"/>
                  </a:cubicBezTo>
                  <a:close/>
                  <a:moveTo>
                    <a:pt x="827319" y="1192677"/>
                  </a:moveTo>
                  <a:cubicBezTo>
                    <a:pt x="827319" y="1192677"/>
                    <a:pt x="827967" y="1195369"/>
                    <a:pt x="829409" y="1195900"/>
                  </a:cubicBezTo>
                  <a:lnTo>
                    <a:pt x="830204" y="1193737"/>
                  </a:lnTo>
                  <a:cubicBezTo>
                    <a:pt x="828762" y="1193207"/>
                    <a:pt x="827319" y="1192677"/>
                    <a:pt x="827319" y="1192677"/>
                  </a:cubicBezTo>
                  <a:close/>
                  <a:moveTo>
                    <a:pt x="283955" y="1184195"/>
                  </a:moveTo>
                  <a:cubicBezTo>
                    <a:pt x="288189" y="1183158"/>
                    <a:pt x="292634" y="1183972"/>
                    <a:pt x="296981" y="1186660"/>
                  </a:cubicBezTo>
                  <a:cubicBezTo>
                    <a:pt x="305677" y="1192039"/>
                    <a:pt x="296213" y="1201662"/>
                    <a:pt x="297581" y="1207621"/>
                  </a:cubicBezTo>
                  <a:cubicBezTo>
                    <a:pt x="293016" y="1213586"/>
                    <a:pt x="287411" y="1219168"/>
                    <a:pt x="287117" y="1207053"/>
                  </a:cubicBezTo>
                  <a:cubicBezTo>
                    <a:pt x="286474" y="1195900"/>
                    <a:pt x="280558" y="1192634"/>
                    <a:pt x="272186" y="1192834"/>
                  </a:cubicBezTo>
                  <a:cubicBezTo>
                    <a:pt x="275696" y="1188119"/>
                    <a:pt x="279721" y="1185231"/>
                    <a:pt x="283955" y="1184195"/>
                  </a:cubicBezTo>
                  <a:close/>
                  <a:moveTo>
                    <a:pt x="327249" y="1175954"/>
                  </a:moveTo>
                  <a:cubicBezTo>
                    <a:pt x="325509" y="1183501"/>
                    <a:pt x="325215" y="1192748"/>
                    <a:pt x="316032" y="1195222"/>
                  </a:cubicBezTo>
                  <a:cubicBezTo>
                    <a:pt x="315122" y="1194888"/>
                    <a:pt x="313145" y="1191822"/>
                    <a:pt x="312613" y="1190457"/>
                  </a:cubicBezTo>
                  <a:cubicBezTo>
                    <a:pt x="311843" y="1178479"/>
                    <a:pt x="318445" y="1177397"/>
                    <a:pt x="327249" y="1175954"/>
                  </a:cubicBezTo>
                  <a:close/>
                  <a:moveTo>
                    <a:pt x="258577" y="1175277"/>
                  </a:moveTo>
                  <a:cubicBezTo>
                    <a:pt x="264511" y="1184194"/>
                    <a:pt x="255468" y="1192100"/>
                    <a:pt x="253824" y="1199356"/>
                  </a:cubicBezTo>
                  <a:cubicBezTo>
                    <a:pt x="250569" y="1202650"/>
                    <a:pt x="248211" y="1206276"/>
                    <a:pt x="245318" y="1208581"/>
                  </a:cubicBezTo>
                  <a:cubicBezTo>
                    <a:pt x="243369" y="1194391"/>
                    <a:pt x="241959" y="1181522"/>
                    <a:pt x="258577" y="1175277"/>
                  </a:cubicBezTo>
                  <a:close/>
                  <a:moveTo>
                    <a:pt x="351074" y="1164829"/>
                  </a:moveTo>
                  <a:cubicBezTo>
                    <a:pt x="357479" y="1167326"/>
                    <a:pt x="362684" y="1174969"/>
                    <a:pt x="367575" y="1184216"/>
                  </a:cubicBezTo>
                  <a:cubicBezTo>
                    <a:pt x="352691" y="1185624"/>
                    <a:pt x="338916" y="1184002"/>
                    <a:pt x="327371" y="1176321"/>
                  </a:cubicBezTo>
                  <a:cubicBezTo>
                    <a:pt x="337061" y="1164982"/>
                    <a:pt x="344667" y="1162333"/>
                    <a:pt x="351074" y="1164829"/>
                  </a:cubicBezTo>
                  <a:close/>
                  <a:moveTo>
                    <a:pt x="373635" y="1129136"/>
                  </a:moveTo>
                  <a:cubicBezTo>
                    <a:pt x="383833" y="1134069"/>
                    <a:pt x="393260" y="1141090"/>
                    <a:pt x="386922" y="1155362"/>
                  </a:cubicBezTo>
                  <a:cubicBezTo>
                    <a:pt x="385387" y="1159540"/>
                    <a:pt x="369619" y="1160861"/>
                    <a:pt x="366540" y="1157358"/>
                  </a:cubicBezTo>
                  <a:cubicBezTo>
                    <a:pt x="353457" y="1145438"/>
                    <a:pt x="374027" y="1139951"/>
                    <a:pt x="373635" y="1129136"/>
                  </a:cubicBezTo>
                  <a:close/>
                  <a:moveTo>
                    <a:pt x="666639" y="1084517"/>
                  </a:moveTo>
                  <a:cubicBezTo>
                    <a:pt x="665419" y="1085161"/>
                    <a:pt x="665065" y="1086122"/>
                    <a:pt x="665065" y="1086122"/>
                  </a:cubicBezTo>
                  <a:lnTo>
                    <a:pt x="665056" y="1086274"/>
                  </a:lnTo>
                  <a:lnTo>
                    <a:pt x="664977" y="1086362"/>
                  </a:lnTo>
                  <a:lnTo>
                    <a:pt x="665047" y="1086427"/>
                  </a:lnTo>
                  <a:lnTo>
                    <a:pt x="664678" y="1092529"/>
                  </a:lnTo>
                  <a:cubicBezTo>
                    <a:pt x="665384" y="1090606"/>
                    <a:pt x="665738" y="1089644"/>
                    <a:pt x="666445" y="1087721"/>
                  </a:cubicBezTo>
                  <a:lnTo>
                    <a:pt x="666445" y="1087720"/>
                  </a:lnTo>
                  <a:lnTo>
                    <a:pt x="667179" y="1088399"/>
                  </a:lnTo>
                  <a:cubicBezTo>
                    <a:pt x="667577" y="1087317"/>
                    <a:pt x="667577" y="1087317"/>
                    <a:pt x="668443" y="1087635"/>
                  </a:cubicBezTo>
                  <a:lnTo>
                    <a:pt x="668011" y="1086892"/>
                  </a:lnTo>
                  <a:lnTo>
                    <a:pt x="668884" y="1086434"/>
                  </a:lnTo>
                  <a:cubicBezTo>
                    <a:pt x="668018" y="1086115"/>
                    <a:pt x="667505" y="1084836"/>
                    <a:pt x="666639" y="1084517"/>
                  </a:cubicBezTo>
                  <a:close/>
                  <a:moveTo>
                    <a:pt x="290505" y="1083340"/>
                  </a:moveTo>
                  <a:cubicBezTo>
                    <a:pt x="295542" y="1082865"/>
                    <a:pt x="299506" y="1083667"/>
                    <a:pt x="302787" y="1085344"/>
                  </a:cubicBezTo>
                  <a:cubicBezTo>
                    <a:pt x="312639" y="1090382"/>
                    <a:pt x="316397" y="1103325"/>
                    <a:pt x="324849" y="1113409"/>
                  </a:cubicBezTo>
                  <a:cubicBezTo>
                    <a:pt x="301485" y="1121112"/>
                    <a:pt x="291743" y="1109389"/>
                    <a:pt x="284082" y="1094941"/>
                  </a:cubicBezTo>
                  <a:cubicBezTo>
                    <a:pt x="280453" y="1090117"/>
                    <a:pt x="284041" y="1083291"/>
                    <a:pt x="290505" y="1083340"/>
                  </a:cubicBezTo>
                  <a:close/>
                  <a:moveTo>
                    <a:pt x="133216" y="1011426"/>
                  </a:moveTo>
                  <a:cubicBezTo>
                    <a:pt x="139550" y="1012263"/>
                    <a:pt x="145521" y="1016353"/>
                    <a:pt x="150594" y="1023634"/>
                  </a:cubicBezTo>
                  <a:cubicBezTo>
                    <a:pt x="168115" y="1045241"/>
                    <a:pt x="158250" y="1060037"/>
                    <a:pt x="135160" y="1065640"/>
                  </a:cubicBezTo>
                  <a:cubicBezTo>
                    <a:pt x="119871" y="1074108"/>
                    <a:pt x="112145" y="1068019"/>
                    <a:pt x="110229" y="1052145"/>
                  </a:cubicBezTo>
                  <a:cubicBezTo>
                    <a:pt x="93179" y="1038297"/>
                    <a:pt x="104293" y="1026127"/>
                    <a:pt x="113651" y="1018730"/>
                  </a:cubicBezTo>
                  <a:cubicBezTo>
                    <a:pt x="120185" y="1013004"/>
                    <a:pt x="126882" y="1010588"/>
                    <a:pt x="133216" y="1011426"/>
                  </a:cubicBezTo>
                  <a:close/>
                  <a:moveTo>
                    <a:pt x="3995789" y="980764"/>
                  </a:moveTo>
                  <a:cubicBezTo>
                    <a:pt x="4004797" y="979498"/>
                    <a:pt x="4011002" y="981205"/>
                    <a:pt x="4015062" y="985271"/>
                  </a:cubicBezTo>
                  <a:cubicBezTo>
                    <a:pt x="4019120" y="989337"/>
                    <a:pt x="4021034" y="995759"/>
                    <a:pt x="4021454" y="1003921"/>
                  </a:cubicBezTo>
                  <a:cubicBezTo>
                    <a:pt x="4033759" y="1010729"/>
                    <a:pt x="4018753" y="1014367"/>
                    <a:pt x="4018907" y="1020143"/>
                  </a:cubicBezTo>
                  <a:cubicBezTo>
                    <a:pt x="4018802" y="1023537"/>
                    <a:pt x="4019436" y="1024914"/>
                    <a:pt x="4018957" y="1029313"/>
                  </a:cubicBezTo>
                  <a:cubicBezTo>
                    <a:pt x="4022269" y="1063703"/>
                    <a:pt x="4006211" y="1057803"/>
                    <a:pt x="3985615" y="1045661"/>
                  </a:cubicBezTo>
                  <a:cubicBezTo>
                    <a:pt x="3985456" y="1039882"/>
                    <a:pt x="3987573" y="1037228"/>
                    <a:pt x="3991061" y="1033934"/>
                  </a:cubicBezTo>
                  <a:cubicBezTo>
                    <a:pt x="3984776" y="1029337"/>
                    <a:pt x="3981609" y="1022453"/>
                    <a:pt x="3985946" y="1013752"/>
                  </a:cubicBezTo>
                  <a:lnTo>
                    <a:pt x="3986687" y="1011737"/>
                  </a:lnTo>
                  <a:cubicBezTo>
                    <a:pt x="3986316" y="1012745"/>
                    <a:pt x="3984571" y="1014391"/>
                    <a:pt x="3984201" y="1015399"/>
                  </a:cubicBezTo>
                  <a:cubicBezTo>
                    <a:pt x="3979076" y="1016948"/>
                    <a:pt x="3974693" y="1016481"/>
                    <a:pt x="3971155" y="1010606"/>
                  </a:cubicBezTo>
                  <a:cubicBezTo>
                    <a:pt x="3972326" y="995021"/>
                    <a:pt x="3975503" y="980174"/>
                    <a:pt x="3995789" y="980764"/>
                  </a:cubicBezTo>
                  <a:close/>
                  <a:moveTo>
                    <a:pt x="39890" y="972182"/>
                  </a:moveTo>
                  <a:cubicBezTo>
                    <a:pt x="45215" y="969693"/>
                    <a:pt x="50701" y="969369"/>
                    <a:pt x="56391" y="972396"/>
                  </a:cubicBezTo>
                  <a:cubicBezTo>
                    <a:pt x="60183" y="974413"/>
                    <a:pt x="64067" y="977920"/>
                    <a:pt x="68055" y="983268"/>
                  </a:cubicBezTo>
                  <a:cubicBezTo>
                    <a:pt x="52915" y="984360"/>
                    <a:pt x="38495" y="983499"/>
                    <a:pt x="24355" y="984959"/>
                  </a:cubicBezTo>
                  <a:cubicBezTo>
                    <a:pt x="29401" y="979326"/>
                    <a:pt x="34565" y="974671"/>
                    <a:pt x="39890" y="972182"/>
                  </a:cubicBezTo>
                  <a:close/>
                  <a:moveTo>
                    <a:pt x="3917827" y="925452"/>
                  </a:moveTo>
                  <a:cubicBezTo>
                    <a:pt x="3920507" y="925700"/>
                    <a:pt x="3923296" y="927146"/>
                    <a:pt x="3926312" y="930500"/>
                  </a:cubicBezTo>
                  <a:cubicBezTo>
                    <a:pt x="3929329" y="933854"/>
                    <a:pt x="3929592" y="941810"/>
                    <a:pt x="3927721" y="941122"/>
                  </a:cubicBezTo>
                  <a:cubicBezTo>
                    <a:pt x="3916236" y="949253"/>
                    <a:pt x="3903760" y="951407"/>
                    <a:pt x="3893359" y="936357"/>
                  </a:cubicBezTo>
                  <a:cubicBezTo>
                    <a:pt x="3902715" y="934742"/>
                    <a:pt x="3909787" y="924709"/>
                    <a:pt x="3917827" y="925452"/>
                  </a:cubicBezTo>
                  <a:close/>
                  <a:moveTo>
                    <a:pt x="4090639" y="902212"/>
                  </a:moveTo>
                  <a:cubicBezTo>
                    <a:pt x="4093364" y="901030"/>
                    <a:pt x="4096866" y="901770"/>
                    <a:pt x="4100788" y="904303"/>
                  </a:cubicBezTo>
                  <a:cubicBezTo>
                    <a:pt x="4108389" y="907096"/>
                    <a:pt x="4107218" y="913214"/>
                    <a:pt x="4105097" y="918985"/>
                  </a:cubicBezTo>
                  <a:cubicBezTo>
                    <a:pt x="4107286" y="939438"/>
                    <a:pt x="4092925" y="937437"/>
                    <a:pt x="4083781" y="932985"/>
                  </a:cubicBezTo>
                  <a:cubicBezTo>
                    <a:pt x="4068934" y="926439"/>
                    <a:pt x="4082323" y="919350"/>
                    <a:pt x="4085149" y="911656"/>
                  </a:cubicBezTo>
                  <a:cubicBezTo>
                    <a:pt x="4085964" y="906498"/>
                    <a:pt x="4087913" y="903393"/>
                    <a:pt x="4090639" y="902212"/>
                  </a:cubicBezTo>
                  <a:close/>
                  <a:moveTo>
                    <a:pt x="1566190" y="879603"/>
                  </a:moveTo>
                  <a:cubicBezTo>
                    <a:pt x="1565395" y="881767"/>
                    <a:pt x="1565395" y="881767"/>
                    <a:pt x="1565395" y="881767"/>
                  </a:cubicBezTo>
                  <a:cubicBezTo>
                    <a:pt x="1566838" y="882298"/>
                    <a:pt x="1566838" y="882298"/>
                    <a:pt x="1568281" y="882828"/>
                  </a:cubicBezTo>
                  <a:cubicBezTo>
                    <a:pt x="1566838" y="882298"/>
                    <a:pt x="1566838" y="882298"/>
                    <a:pt x="1566190" y="879603"/>
                  </a:cubicBezTo>
                  <a:close/>
                  <a:moveTo>
                    <a:pt x="1107910" y="863501"/>
                  </a:moveTo>
                  <a:cubicBezTo>
                    <a:pt x="1107114" y="865664"/>
                    <a:pt x="1106717" y="866746"/>
                    <a:pt x="1106319" y="867828"/>
                  </a:cubicBezTo>
                  <a:cubicBezTo>
                    <a:pt x="1106717" y="866746"/>
                    <a:pt x="1107114" y="865664"/>
                    <a:pt x="1108198" y="866063"/>
                  </a:cubicBezTo>
                  <a:cubicBezTo>
                    <a:pt x="1107512" y="864582"/>
                    <a:pt x="1107910" y="863501"/>
                    <a:pt x="1107910" y="863501"/>
                  </a:cubicBezTo>
                  <a:close/>
                  <a:moveTo>
                    <a:pt x="68348" y="856987"/>
                  </a:moveTo>
                  <a:cubicBezTo>
                    <a:pt x="72540" y="859286"/>
                    <a:pt x="77147" y="863118"/>
                    <a:pt x="82485" y="868390"/>
                  </a:cubicBezTo>
                  <a:cubicBezTo>
                    <a:pt x="115027" y="880347"/>
                    <a:pt x="116741" y="890911"/>
                    <a:pt x="92401" y="920604"/>
                  </a:cubicBezTo>
                  <a:cubicBezTo>
                    <a:pt x="90700" y="922187"/>
                    <a:pt x="88643" y="924741"/>
                    <a:pt x="86584" y="927297"/>
                  </a:cubicBezTo>
                  <a:cubicBezTo>
                    <a:pt x="66175" y="946291"/>
                    <a:pt x="51998" y="930043"/>
                    <a:pt x="35677" y="919632"/>
                  </a:cubicBezTo>
                  <a:cubicBezTo>
                    <a:pt x="36478" y="914407"/>
                    <a:pt x="39881" y="911242"/>
                    <a:pt x="44540" y="910745"/>
                  </a:cubicBezTo>
                  <a:cubicBezTo>
                    <a:pt x="49113" y="913530"/>
                    <a:pt x="54671" y="916676"/>
                    <a:pt x="59245" y="919460"/>
                  </a:cubicBezTo>
                  <a:cubicBezTo>
                    <a:pt x="69992" y="914578"/>
                    <a:pt x="80655" y="912976"/>
                    <a:pt x="91044" y="909067"/>
                  </a:cubicBezTo>
                  <a:cubicBezTo>
                    <a:pt x="88430" y="894860"/>
                    <a:pt x="85099" y="882597"/>
                    <a:pt x="83114" y="869725"/>
                  </a:cubicBezTo>
                  <a:cubicBezTo>
                    <a:pt x="64921" y="867457"/>
                    <a:pt x="49071" y="877087"/>
                    <a:pt x="33393" y="880157"/>
                  </a:cubicBezTo>
                  <a:cubicBezTo>
                    <a:pt x="46943" y="856987"/>
                    <a:pt x="55772" y="850089"/>
                    <a:pt x="68348" y="856987"/>
                  </a:cubicBezTo>
                  <a:close/>
                  <a:moveTo>
                    <a:pt x="1496374" y="849043"/>
                  </a:moveTo>
                  <a:cubicBezTo>
                    <a:pt x="1494760" y="850087"/>
                    <a:pt x="1494760" y="850087"/>
                    <a:pt x="1493150" y="851132"/>
                  </a:cubicBezTo>
                  <a:cubicBezTo>
                    <a:pt x="1494760" y="850087"/>
                    <a:pt x="1495844" y="850485"/>
                    <a:pt x="1496925" y="850882"/>
                  </a:cubicBezTo>
                  <a:cubicBezTo>
                    <a:pt x="1497454" y="849440"/>
                    <a:pt x="1497454" y="849440"/>
                    <a:pt x="1496374" y="849043"/>
                  </a:cubicBezTo>
                  <a:close/>
                  <a:moveTo>
                    <a:pt x="1197818" y="847414"/>
                  </a:moveTo>
                  <a:cubicBezTo>
                    <a:pt x="1196086" y="846777"/>
                    <a:pt x="1195769" y="847642"/>
                    <a:pt x="1194584" y="848189"/>
                  </a:cubicBezTo>
                  <a:cubicBezTo>
                    <a:pt x="1195451" y="848507"/>
                    <a:pt x="1195681" y="850556"/>
                    <a:pt x="1197411" y="851191"/>
                  </a:cubicBezTo>
                  <a:cubicBezTo>
                    <a:pt x="1197728" y="850326"/>
                    <a:pt x="1198046" y="849461"/>
                    <a:pt x="1197818" y="847414"/>
                  </a:cubicBezTo>
                  <a:close/>
                  <a:moveTo>
                    <a:pt x="4195268" y="833677"/>
                  </a:moveTo>
                  <a:cubicBezTo>
                    <a:pt x="4183794" y="847356"/>
                    <a:pt x="4174707" y="854543"/>
                    <a:pt x="4156722" y="847935"/>
                  </a:cubicBezTo>
                  <a:cubicBezTo>
                    <a:pt x="4167246" y="833907"/>
                    <a:pt x="4177472" y="832401"/>
                    <a:pt x="4195268" y="833677"/>
                  </a:cubicBezTo>
                  <a:close/>
                  <a:moveTo>
                    <a:pt x="4014679" y="808855"/>
                  </a:moveTo>
                  <a:cubicBezTo>
                    <a:pt x="4022674" y="809559"/>
                    <a:pt x="4026106" y="813053"/>
                    <a:pt x="4024974" y="819336"/>
                  </a:cubicBezTo>
                  <a:cubicBezTo>
                    <a:pt x="4025563" y="827368"/>
                    <a:pt x="4018922" y="829393"/>
                    <a:pt x="4010250" y="827323"/>
                  </a:cubicBezTo>
                  <a:cubicBezTo>
                    <a:pt x="4003657" y="826018"/>
                    <a:pt x="4001626" y="821922"/>
                    <a:pt x="4002394" y="816622"/>
                  </a:cubicBezTo>
                  <a:cubicBezTo>
                    <a:pt x="4003887" y="809355"/>
                    <a:pt x="4009801" y="809296"/>
                    <a:pt x="4014679" y="808855"/>
                  </a:cubicBezTo>
                  <a:close/>
                  <a:moveTo>
                    <a:pt x="3819023" y="786197"/>
                  </a:moveTo>
                  <a:cubicBezTo>
                    <a:pt x="3830229" y="787975"/>
                    <a:pt x="3835178" y="797980"/>
                    <a:pt x="3835570" y="808650"/>
                  </a:cubicBezTo>
                  <a:cubicBezTo>
                    <a:pt x="3836156" y="821731"/>
                    <a:pt x="3827234" y="825471"/>
                    <a:pt x="3817169" y="826451"/>
                  </a:cubicBezTo>
                  <a:cubicBezTo>
                    <a:pt x="3804257" y="826383"/>
                    <a:pt x="3804435" y="817093"/>
                    <a:pt x="3804991" y="806771"/>
                  </a:cubicBezTo>
                  <a:cubicBezTo>
                    <a:pt x="3805551" y="796452"/>
                    <a:pt x="3805729" y="787160"/>
                    <a:pt x="3819023" y="786197"/>
                  </a:cubicBezTo>
                  <a:close/>
                  <a:moveTo>
                    <a:pt x="778527" y="781776"/>
                  </a:moveTo>
                  <a:cubicBezTo>
                    <a:pt x="777997" y="783218"/>
                    <a:pt x="777467" y="784660"/>
                    <a:pt x="776024" y="784130"/>
                  </a:cubicBezTo>
                  <a:cubicBezTo>
                    <a:pt x="776024" y="784130"/>
                    <a:pt x="777467" y="784660"/>
                    <a:pt x="778910" y="785190"/>
                  </a:cubicBezTo>
                  <a:cubicBezTo>
                    <a:pt x="777467" y="784660"/>
                    <a:pt x="777997" y="783218"/>
                    <a:pt x="778527" y="781776"/>
                  </a:cubicBezTo>
                  <a:close/>
                  <a:moveTo>
                    <a:pt x="222899" y="734111"/>
                  </a:moveTo>
                  <a:cubicBezTo>
                    <a:pt x="226374" y="734336"/>
                    <a:pt x="230109" y="734655"/>
                    <a:pt x="233028" y="735991"/>
                  </a:cubicBezTo>
                  <a:cubicBezTo>
                    <a:pt x="235946" y="737326"/>
                    <a:pt x="238047" y="739677"/>
                    <a:pt x="238249" y="743962"/>
                  </a:cubicBezTo>
                  <a:cubicBezTo>
                    <a:pt x="236568" y="751764"/>
                    <a:pt x="230323" y="752627"/>
                    <a:pt x="221989" y="752724"/>
                  </a:cubicBezTo>
                  <a:cubicBezTo>
                    <a:pt x="216765" y="750804"/>
                    <a:pt x="207750" y="752754"/>
                    <a:pt x="209067" y="742712"/>
                  </a:cubicBezTo>
                  <a:cubicBezTo>
                    <a:pt x="209363" y="735453"/>
                    <a:pt x="215950" y="733663"/>
                    <a:pt x="222899" y="734111"/>
                  </a:cubicBezTo>
                  <a:close/>
                  <a:moveTo>
                    <a:pt x="530460" y="583962"/>
                  </a:moveTo>
                  <a:cubicBezTo>
                    <a:pt x="533643" y="583167"/>
                    <a:pt x="537551" y="583761"/>
                    <a:pt x="541613" y="584692"/>
                  </a:cubicBezTo>
                  <a:cubicBezTo>
                    <a:pt x="544524" y="585761"/>
                    <a:pt x="548405" y="587187"/>
                    <a:pt x="551680" y="587267"/>
                  </a:cubicBezTo>
                  <a:cubicBezTo>
                    <a:pt x="557499" y="589405"/>
                    <a:pt x="565806" y="590774"/>
                    <a:pt x="571763" y="593664"/>
                  </a:cubicBezTo>
                  <a:cubicBezTo>
                    <a:pt x="577720" y="596555"/>
                    <a:pt x="581326" y="600967"/>
                    <a:pt x="577751" y="609198"/>
                  </a:cubicBezTo>
                  <a:cubicBezTo>
                    <a:pt x="570602" y="625658"/>
                    <a:pt x="553020" y="613585"/>
                    <a:pt x="541136" y="606972"/>
                  </a:cubicBezTo>
                  <a:cubicBezTo>
                    <a:pt x="538952" y="603924"/>
                    <a:pt x="536041" y="602854"/>
                    <a:pt x="532527" y="600440"/>
                  </a:cubicBezTo>
                  <a:cubicBezTo>
                    <a:pt x="529008" y="598026"/>
                    <a:pt x="521489" y="597508"/>
                    <a:pt x="523670" y="591573"/>
                  </a:cubicBezTo>
                  <a:cubicBezTo>
                    <a:pt x="524822" y="586943"/>
                    <a:pt x="527277" y="584757"/>
                    <a:pt x="530460" y="583962"/>
                  </a:cubicBezTo>
                  <a:close/>
                  <a:moveTo>
                    <a:pt x="1988330" y="572962"/>
                  </a:moveTo>
                  <a:cubicBezTo>
                    <a:pt x="1989411" y="573359"/>
                    <a:pt x="1989699" y="575922"/>
                    <a:pt x="1990780" y="576319"/>
                  </a:cubicBezTo>
                  <a:cubicBezTo>
                    <a:pt x="1989699" y="575922"/>
                    <a:pt x="1988615" y="575524"/>
                    <a:pt x="1989411" y="573359"/>
                  </a:cubicBezTo>
                  <a:cubicBezTo>
                    <a:pt x="1989411" y="573359"/>
                    <a:pt x="1989411" y="573359"/>
                    <a:pt x="1988330" y="572962"/>
                  </a:cubicBezTo>
                  <a:close/>
                  <a:moveTo>
                    <a:pt x="4049204" y="525853"/>
                  </a:moveTo>
                  <a:cubicBezTo>
                    <a:pt x="4051151" y="526824"/>
                    <a:pt x="4052682" y="528921"/>
                    <a:pt x="4053490" y="532288"/>
                  </a:cubicBezTo>
                  <a:cubicBezTo>
                    <a:pt x="4053638" y="537461"/>
                    <a:pt x="4052314" y="541068"/>
                    <a:pt x="4046477" y="543017"/>
                  </a:cubicBezTo>
                  <a:cubicBezTo>
                    <a:pt x="4040406" y="542833"/>
                    <a:pt x="4036136" y="543311"/>
                    <a:pt x="4034185" y="537477"/>
                  </a:cubicBezTo>
                  <a:cubicBezTo>
                    <a:pt x="4032565" y="530741"/>
                    <a:pt x="4038068" y="529692"/>
                    <a:pt x="4042430" y="526178"/>
                  </a:cubicBezTo>
                  <a:cubicBezTo>
                    <a:pt x="4044895" y="525036"/>
                    <a:pt x="4047255" y="524881"/>
                    <a:pt x="4049204" y="525853"/>
                  </a:cubicBezTo>
                  <a:close/>
                  <a:moveTo>
                    <a:pt x="1046238" y="516645"/>
                  </a:moveTo>
                  <a:cubicBezTo>
                    <a:pt x="1047101" y="516962"/>
                    <a:pt x="1047437" y="518723"/>
                    <a:pt x="1046907" y="520165"/>
                  </a:cubicBezTo>
                  <a:cubicBezTo>
                    <a:pt x="1048300" y="519040"/>
                    <a:pt x="1048831" y="517597"/>
                    <a:pt x="1049697" y="517916"/>
                  </a:cubicBezTo>
                  <a:cubicBezTo>
                    <a:pt x="1048831" y="517597"/>
                    <a:pt x="1047967" y="517280"/>
                    <a:pt x="1046238" y="516645"/>
                  </a:cubicBezTo>
                  <a:close/>
                  <a:moveTo>
                    <a:pt x="3766128" y="513907"/>
                  </a:moveTo>
                  <a:cubicBezTo>
                    <a:pt x="3766128" y="513907"/>
                    <a:pt x="3765598" y="515349"/>
                    <a:pt x="3763434" y="514554"/>
                  </a:cubicBezTo>
                  <a:cubicBezTo>
                    <a:pt x="3763434" y="514554"/>
                    <a:pt x="3763434" y="514554"/>
                    <a:pt x="3762904" y="515996"/>
                  </a:cubicBezTo>
                  <a:cubicBezTo>
                    <a:pt x="3765598" y="515349"/>
                    <a:pt x="3765598" y="515349"/>
                    <a:pt x="3766128" y="513907"/>
                  </a:cubicBezTo>
                  <a:close/>
                  <a:moveTo>
                    <a:pt x="982199" y="463645"/>
                  </a:moveTo>
                  <a:lnTo>
                    <a:pt x="981404" y="465808"/>
                  </a:lnTo>
                  <a:lnTo>
                    <a:pt x="984363" y="464440"/>
                  </a:lnTo>
                  <a:cubicBezTo>
                    <a:pt x="982199" y="463645"/>
                    <a:pt x="982199" y="463645"/>
                    <a:pt x="982199" y="463645"/>
                  </a:cubicBezTo>
                  <a:close/>
                  <a:moveTo>
                    <a:pt x="3673262" y="425749"/>
                  </a:moveTo>
                  <a:cubicBezTo>
                    <a:pt x="3673262" y="425749"/>
                    <a:pt x="3672732" y="427191"/>
                    <a:pt x="3672202" y="428634"/>
                  </a:cubicBezTo>
                  <a:cubicBezTo>
                    <a:pt x="3673645" y="429165"/>
                    <a:pt x="3673645" y="429165"/>
                    <a:pt x="3675617" y="428252"/>
                  </a:cubicBezTo>
                  <a:cubicBezTo>
                    <a:pt x="3674175" y="427721"/>
                    <a:pt x="3674705" y="426278"/>
                    <a:pt x="3673262" y="425749"/>
                  </a:cubicBezTo>
                  <a:close/>
                  <a:moveTo>
                    <a:pt x="1627569" y="371641"/>
                  </a:moveTo>
                  <a:cubicBezTo>
                    <a:pt x="1627569" y="371641"/>
                    <a:pt x="1625007" y="371928"/>
                    <a:pt x="1624610" y="373010"/>
                  </a:cubicBezTo>
                  <a:lnTo>
                    <a:pt x="1624212" y="374094"/>
                  </a:lnTo>
                  <a:cubicBezTo>
                    <a:pt x="1624610" y="373010"/>
                    <a:pt x="1627171" y="372724"/>
                    <a:pt x="1627569" y="371641"/>
                  </a:cubicBezTo>
                  <a:close/>
                  <a:moveTo>
                    <a:pt x="2465658" y="370115"/>
                  </a:moveTo>
                  <a:lnTo>
                    <a:pt x="2467027" y="373073"/>
                  </a:lnTo>
                  <a:cubicBezTo>
                    <a:pt x="2467027" y="373073"/>
                    <a:pt x="2467027" y="373073"/>
                    <a:pt x="2467822" y="370910"/>
                  </a:cubicBezTo>
                  <a:close/>
                  <a:moveTo>
                    <a:pt x="2272486" y="354395"/>
                  </a:moveTo>
                  <a:cubicBezTo>
                    <a:pt x="2270322" y="353600"/>
                    <a:pt x="2269924" y="354683"/>
                    <a:pt x="2269924" y="354683"/>
                  </a:cubicBezTo>
                  <a:lnTo>
                    <a:pt x="2271691" y="356560"/>
                  </a:lnTo>
                  <a:cubicBezTo>
                    <a:pt x="2272088" y="355478"/>
                    <a:pt x="2272486" y="354395"/>
                    <a:pt x="2272486" y="354395"/>
                  </a:cubicBezTo>
                  <a:close/>
                  <a:moveTo>
                    <a:pt x="3383443" y="352219"/>
                  </a:moveTo>
                  <a:cubicBezTo>
                    <a:pt x="3389417" y="352669"/>
                    <a:pt x="3394675" y="354309"/>
                    <a:pt x="3398801" y="357134"/>
                  </a:cubicBezTo>
                  <a:cubicBezTo>
                    <a:pt x="3402925" y="359959"/>
                    <a:pt x="3405919" y="363967"/>
                    <a:pt x="3407364" y="369152"/>
                  </a:cubicBezTo>
                  <a:cubicBezTo>
                    <a:pt x="3407009" y="385309"/>
                    <a:pt x="3396044" y="384771"/>
                    <a:pt x="3386668" y="385980"/>
                  </a:cubicBezTo>
                  <a:cubicBezTo>
                    <a:pt x="3377062" y="384777"/>
                    <a:pt x="3367686" y="385987"/>
                    <a:pt x="3367665" y="370854"/>
                  </a:cubicBezTo>
                  <a:cubicBezTo>
                    <a:pt x="3368708" y="361930"/>
                    <a:pt x="3371116" y="352343"/>
                    <a:pt x="3383443" y="352219"/>
                  </a:cubicBezTo>
                  <a:close/>
                  <a:moveTo>
                    <a:pt x="3252239" y="263272"/>
                  </a:moveTo>
                  <a:cubicBezTo>
                    <a:pt x="3254609" y="263459"/>
                    <a:pt x="3257221" y="264147"/>
                    <a:pt x="3258383" y="265665"/>
                  </a:cubicBezTo>
                  <a:cubicBezTo>
                    <a:pt x="3274086" y="279077"/>
                    <a:pt x="3256365" y="286757"/>
                    <a:pt x="3254798" y="300371"/>
                  </a:cubicBezTo>
                  <a:cubicBezTo>
                    <a:pt x="3238741" y="287922"/>
                    <a:pt x="3241974" y="276011"/>
                    <a:pt x="3247576" y="263878"/>
                  </a:cubicBezTo>
                  <a:cubicBezTo>
                    <a:pt x="3247753" y="263397"/>
                    <a:pt x="3249873" y="263084"/>
                    <a:pt x="3252239" y="263272"/>
                  </a:cubicBezTo>
                  <a:close/>
                  <a:moveTo>
                    <a:pt x="1960261" y="248277"/>
                  </a:moveTo>
                  <a:cubicBezTo>
                    <a:pt x="1959807" y="249513"/>
                    <a:pt x="1960433" y="251146"/>
                    <a:pt x="1959525" y="253619"/>
                  </a:cubicBezTo>
                  <a:cubicBezTo>
                    <a:pt x="1959070" y="254856"/>
                    <a:pt x="1961864" y="257286"/>
                    <a:pt x="1965109" y="258478"/>
                  </a:cubicBezTo>
                  <a:cubicBezTo>
                    <a:pt x="1962773" y="254813"/>
                    <a:pt x="1961517" y="251545"/>
                    <a:pt x="1960261" y="248277"/>
                  </a:cubicBezTo>
                  <a:close/>
                  <a:moveTo>
                    <a:pt x="1560448" y="186671"/>
                  </a:moveTo>
                  <a:cubicBezTo>
                    <a:pt x="1560819" y="189487"/>
                    <a:pt x="1559951" y="191848"/>
                    <a:pt x="1559373" y="193422"/>
                  </a:cubicBezTo>
                  <a:cubicBezTo>
                    <a:pt x="1562425" y="192757"/>
                    <a:pt x="1564526" y="190850"/>
                    <a:pt x="1567578" y="190185"/>
                  </a:cubicBezTo>
                  <a:cubicBezTo>
                    <a:pt x="1566631" y="188944"/>
                    <a:pt x="1566921" y="188157"/>
                    <a:pt x="1567211" y="187370"/>
                  </a:cubicBezTo>
                  <a:cubicBezTo>
                    <a:pt x="1565683" y="187702"/>
                    <a:pt x="1563210" y="186793"/>
                    <a:pt x="1560448" y="186671"/>
                  </a:cubicBezTo>
                  <a:close/>
                  <a:moveTo>
                    <a:pt x="1144989" y="186341"/>
                  </a:moveTo>
                  <a:cubicBezTo>
                    <a:pt x="1148229" y="186906"/>
                    <a:pt x="1151915" y="188815"/>
                    <a:pt x="1156266" y="192641"/>
                  </a:cubicBezTo>
                  <a:cubicBezTo>
                    <a:pt x="1162673" y="196107"/>
                    <a:pt x="1163410" y="203054"/>
                    <a:pt x="1164510" y="209022"/>
                  </a:cubicBezTo>
                  <a:cubicBezTo>
                    <a:pt x="1171765" y="216138"/>
                    <a:pt x="1170097" y="226652"/>
                    <a:pt x="1170473" y="234580"/>
                  </a:cubicBezTo>
                  <a:cubicBezTo>
                    <a:pt x="1184875" y="252110"/>
                    <a:pt x="1177063" y="270382"/>
                    <a:pt x="1171907" y="287404"/>
                  </a:cubicBezTo>
                  <a:cubicBezTo>
                    <a:pt x="1158543" y="305860"/>
                    <a:pt x="1162579" y="330709"/>
                    <a:pt x="1146677" y="347120"/>
                  </a:cubicBezTo>
                  <a:cubicBezTo>
                    <a:pt x="1128103" y="355874"/>
                    <a:pt x="1108809" y="366588"/>
                    <a:pt x="1104757" y="332830"/>
                  </a:cubicBezTo>
                  <a:cubicBezTo>
                    <a:pt x="1088689" y="325814"/>
                    <a:pt x="1096026" y="311819"/>
                    <a:pt x="1097090" y="299970"/>
                  </a:cubicBezTo>
                  <a:cubicBezTo>
                    <a:pt x="1086177" y="275932"/>
                    <a:pt x="1082502" y="250103"/>
                    <a:pt x="1098027" y="225765"/>
                  </a:cubicBezTo>
                  <a:cubicBezTo>
                    <a:pt x="1096059" y="207238"/>
                    <a:pt x="1115501" y="211043"/>
                    <a:pt x="1122004" y="202306"/>
                  </a:cubicBezTo>
                  <a:cubicBezTo>
                    <a:pt x="1129593" y="195080"/>
                    <a:pt x="1135277" y="184650"/>
                    <a:pt x="1144989" y="186341"/>
                  </a:cubicBezTo>
                  <a:close/>
                  <a:moveTo>
                    <a:pt x="2046865" y="173006"/>
                  </a:moveTo>
                  <a:cubicBezTo>
                    <a:pt x="2047781" y="174326"/>
                    <a:pt x="2046229" y="174738"/>
                    <a:pt x="2045911" y="175604"/>
                  </a:cubicBezTo>
                  <a:cubicBezTo>
                    <a:pt x="2048701" y="175647"/>
                    <a:pt x="2051493" y="175690"/>
                    <a:pt x="2053965" y="176599"/>
                  </a:cubicBezTo>
                  <a:cubicBezTo>
                    <a:pt x="2052129" y="173958"/>
                    <a:pt x="2049656" y="173049"/>
                    <a:pt x="2046865" y="173006"/>
                  </a:cubicBezTo>
                  <a:close/>
                  <a:moveTo>
                    <a:pt x="3179776" y="171656"/>
                  </a:moveTo>
                  <a:cubicBezTo>
                    <a:pt x="3181219" y="172052"/>
                    <a:pt x="3182864" y="173393"/>
                    <a:pt x="3184845" y="176265"/>
                  </a:cubicBezTo>
                  <a:cubicBezTo>
                    <a:pt x="3200195" y="176546"/>
                    <a:pt x="3208883" y="182954"/>
                    <a:pt x="3206872" y="200435"/>
                  </a:cubicBezTo>
                  <a:cubicBezTo>
                    <a:pt x="3207785" y="218990"/>
                    <a:pt x="3194311" y="222613"/>
                    <a:pt x="3178613" y="223277"/>
                  </a:cubicBezTo>
                  <a:cubicBezTo>
                    <a:pt x="3172499" y="218887"/>
                    <a:pt x="3171593" y="215338"/>
                    <a:pt x="3172701" y="209315"/>
                  </a:cubicBezTo>
                  <a:cubicBezTo>
                    <a:pt x="3174649" y="210030"/>
                    <a:pt x="3176316" y="208499"/>
                    <a:pt x="3176663" y="207554"/>
                  </a:cubicBezTo>
                  <a:lnTo>
                    <a:pt x="3174369" y="207784"/>
                  </a:lnTo>
                  <a:cubicBezTo>
                    <a:pt x="3165759" y="213195"/>
                    <a:pt x="3160268" y="210105"/>
                    <a:pt x="3155822" y="204185"/>
                  </a:cubicBezTo>
                  <a:cubicBezTo>
                    <a:pt x="3153461" y="207604"/>
                    <a:pt x="3150475" y="209723"/>
                    <a:pt x="3144294" y="208524"/>
                  </a:cubicBezTo>
                  <a:cubicBezTo>
                    <a:pt x="3131299" y="189815"/>
                    <a:pt x="3127054" y="174323"/>
                    <a:pt x="3159981" y="177848"/>
                  </a:cubicBezTo>
                  <a:cubicBezTo>
                    <a:pt x="3163245" y="177975"/>
                    <a:pt x="3165883" y="176801"/>
                    <a:pt x="3168801" y="177872"/>
                  </a:cubicBezTo>
                  <a:cubicBezTo>
                    <a:pt x="3172969" y="177796"/>
                    <a:pt x="3175453" y="170470"/>
                    <a:pt x="3179776" y="171656"/>
                  </a:cubicBezTo>
                  <a:close/>
                  <a:moveTo>
                    <a:pt x="3368197" y="168649"/>
                  </a:moveTo>
                  <a:cubicBezTo>
                    <a:pt x="3370835" y="168439"/>
                    <a:pt x="3373087" y="169267"/>
                    <a:pt x="3374782" y="170921"/>
                  </a:cubicBezTo>
                  <a:cubicBezTo>
                    <a:pt x="3376476" y="172575"/>
                    <a:pt x="3377614" y="175056"/>
                    <a:pt x="3378011" y="178150"/>
                  </a:cubicBezTo>
                  <a:cubicBezTo>
                    <a:pt x="3377386" y="182636"/>
                    <a:pt x="3376000" y="189200"/>
                    <a:pt x="3369062" y="191366"/>
                  </a:cubicBezTo>
                  <a:cubicBezTo>
                    <a:pt x="3364309" y="193157"/>
                    <a:pt x="3360183" y="190462"/>
                    <a:pt x="3358484" y="183944"/>
                  </a:cubicBezTo>
                  <a:cubicBezTo>
                    <a:pt x="3358972" y="177048"/>
                    <a:pt x="3359838" y="169115"/>
                    <a:pt x="3368197" y="168649"/>
                  </a:cubicBezTo>
                  <a:close/>
                  <a:moveTo>
                    <a:pt x="3655593" y="135370"/>
                  </a:moveTo>
                  <a:cubicBezTo>
                    <a:pt x="3662301" y="136811"/>
                    <a:pt x="3663710" y="141422"/>
                    <a:pt x="3660481" y="147400"/>
                  </a:cubicBezTo>
                  <a:cubicBezTo>
                    <a:pt x="3658824" y="151908"/>
                    <a:pt x="3657167" y="156417"/>
                    <a:pt x="3650457" y="154975"/>
                  </a:cubicBezTo>
                  <a:cubicBezTo>
                    <a:pt x="3644659" y="153868"/>
                    <a:pt x="3645738" y="148123"/>
                    <a:pt x="3645238" y="143847"/>
                  </a:cubicBezTo>
                  <a:cubicBezTo>
                    <a:pt x="3646647" y="137200"/>
                    <a:pt x="3650376" y="135499"/>
                    <a:pt x="3655593" y="135370"/>
                  </a:cubicBezTo>
                  <a:close/>
                  <a:moveTo>
                    <a:pt x="2520247" y="116810"/>
                  </a:moveTo>
                  <a:cubicBezTo>
                    <a:pt x="2526159" y="114831"/>
                    <a:pt x="2534423" y="117590"/>
                    <a:pt x="2544285" y="123427"/>
                  </a:cubicBezTo>
                  <a:cubicBezTo>
                    <a:pt x="2558599" y="132008"/>
                    <a:pt x="2569914" y="142808"/>
                    <a:pt x="2565030" y="162045"/>
                  </a:cubicBezTo>
                  <a:cubicBezTo>
                    <a:pt x="2564802" y="168602"/>
                    <a:pt x="2565895" y="174539"/>
                    <a:pt x="2558690" y="176321"/>
                  </a:cubicBezTo>
                  <a:cubicBezTo>
                    <a:pt x="2539870" y="194866"/>
                    <a:pt x="2523390" y="183276"/>
                    <a:pt x="2509793" y="172745"/>
                  </a:cubicBezTo>
                  <a:cubicBezTo>
                    <a:pt x="2497761" y="163897"/>
                    <a:pt x="2500495" y="150510"/>
                    <a:pt x="2510323" y="138623"/>
                  </a:cubicBezTo>
                  <a:cubicBezTo>
                    <a:pt x="2510776" y="125506"/>
                    <a:pt x="2514336" y="118789"/>
                    <a:pt x="2520247" y="116810"/>
                  </a:cubicBezTo>
                  <a:close/>
                  <a:moveTo>
                    <a:pt x="1126419" y="96263"/>
                  </a:moveTo>
                  <a:cubicBezTo>
                    <a:pt x="1134465" y="97710"/>
                    <a:pt x="1142397" y="103369"/>
                    <a:pt x="1148297" y="113772"/>
                  </a:cubicBezTo>
                  <a:cubicBezTo>
                    <a:pt x="1162821" y="114717"/>
                    <a:pt x="1166026" y="124679"/>
                    <a:pt x="1162769" y="136658"/>
                  </a:cubicBezTo>
                  <a:cubicBezTo>
                    <a:pt x="1159453" y="151910"/>
                    <a:pt x="1150206" y="158394"/>
                    <a:pt x="1134020" y="155742"/>
                  </a:cubicBezTo>
                  <a:cubicBezTo>
                    <a:pt x="1123771" y="180525"/>
                    <a:pt x="1106694" y="170957"/>
                    <a:pt x="1097444" y="158774"/>
                  </a:cubicBezTo>
                  <a:cubicBezTo>
                    <a:pt x="1082558" y="140128"/>
                    <a:pt x="1089729" y="117508"/>
                    <a:pt x="1103833" y="104023"/>
                  </a:cubicBezTo>
                  <a:cubicBezTo>
                    <a:pt x="1110205" y="97581"/>
                    <a:pt x="1118369" y="94816"/>
                    <a:pt x="1126419" y="96263"/>
                  </a:cubicBezTo>
                  <a:close/>
                  <a:moveTo>
                    <a:pt x="3278407" y="87389"/>
                  </a:moveTo>
                  <a:cubicBezTo>
                    <a:pt x="3281273" y="87744"/>
                    <a:pt x="3283771" y="89499"/>
                    <a:pt x="3285203" y="93375"/>
                  </a:cubicBezTo>
                  <a:cubicBezTo>
                    <a:pt x="3287705" y="102108"/>
                    <a:pt x="3287549" y="108750"/>
                    <a:pt x="3276685" y="110340"/>
                  </a:cubicBezTo>
                  <a:cubicBezTo>
                    <a:pt x="3270205" y="112425"/>
                    <a:pt x="3261767" y="126069"/>
                    <a:pt x="3254668" y="111181"/>
                  </a:cubicBezTo>
                  <a:cubicBezTo>
                    <a:pt x="3250154" y="101708"/>
                    <a:pt x="3247447" y="87317"/>
                    <a:pt x="3269381" y="89794"/>
                  </a:cubicBezTo>
                  <a:cubicBezTo>
                    <a:pt x="3272298" y="88074"/>
                    <a:pt x="3275537" y="87032"/>
                    <a:pt x="3278407" y="87389"/>
                  </a:cubicBezTo>
                  <a:close/>
                  <a:moveTo>
                    <a:pt x="1471524" y="78256"/>
                  </a:moveTo>
                  <a:cubicBezTo>
                    <a:pt x="1475467" y="80634"/>
                    <a:pt x="1478172" y="85612"/>
                    <a:pt x="1479105" y="92327"/>
                  </a:cubicBezTo>
                  <a:cubicBezTo>
                    <a:pt x="1478567" y="112309"/>
                    <a:pt x="1475882" y="113447"/>
                    <a:pt x="1458902" y="107207"/>
                  </a:cubicBezTo>
                  <a:cubicBezTo>
                    <a:pt x="1446637" y="97390"/>
                    <a:pt x="1444738" y="87135"/>
                    <a:pt x="1456513" y="79777"/>
                  </a:cubicBezTo>
                  <a:cubicBezTo>
                    <a:pt x="1462399" y="76099"/>
                    <a:pt x="1467578" y="75878"/>
                    <a:pt x="1471524" y="78256"/>
                  </a:cubicBezTo>
                  <a:close/>
                  <a:moveTo>
                    <a:pt x="1130503" y="59083"/>
                  </a:moveTo>
                  <a:cubicBezTo>
                    <a:pt x="1137579" y="58952"/>
                    <a:pt x="1144979" y="60234"/>
                    <a:pt x="1152038" y="59379"/>
                  </a:cubicBezTo>
                  <a:cubicBezTo>
                    <a:pt x="1151667" y="60392"/>
                    <a:pt x="1150923" y="62417"/>
                    <a:pt x="1151914" y="62782"/>
                  </a:cubicBezTo>
                  <a:cubicBezTo>
                    <a:pt x="1156622" y="62213"/>
                    <a:pt x="1161946" y="63019"/>
                    <a:pt x="1166157" y="66865"/>
                  </a:cubicBezTo>
                  <a:cubicBezTo>
                    <a:pt x="1134184" y="89609"/>
                    <a:pt x="1092319" y="90323"/>
                    <a:pt x="1073007" y="69430"/>
                  </a:cubicBezTo>
                  <a:cubicBezTo>
                    <a:pt x="1085027" y="61200"/>
                    <a:pt x="1098278" y="64920"/>
                    <a:pt x="1110912" y="67262"/>
                  </a:cubicBezTo>
                  <a:cubicBezTo>
                    <a:pt x="1116675" y="60757"/>
                    <a:pt x="1123427" y="59214"/>
                    <a:pt x="1130503" y="59083"/>
                  </a:cubicBezTo>
                  <a:close/>
                  <a:moveTo>
                    <a:pt x="2205547" y="31902"/>
                  </a:moveTo>
                  <a:cubicBezTo>
                    <a:pt x="2210203" y="31622"/>
                    <a:pt x="2215401" y="32963"/>
                    <a:pt x="2220283" y="33619"/>
                  </a:cubicBezTo>
                  <a:cubicBezTo>
                    <a:pt x="2228539" y="34377"/>
                    <a:pt x="2234250" y="36262"/>
                    <a:pt x="2238050" y="38991"/>
                  </a:cubicBezTo>
                  <a:cubicBezTo>
                    <a:pt x="2249445" y="47177"/>
                    <a:pt x="2243645" y="62963"/>
                    <a:pt x="2237845" y="78748"/>
                  </a:cubicBezTo>
                  <a:cubicBezTo>
                    <a:pt x="2220861" y="81608"/>
                    <a:pt x="2244216" y="114078"/>
                    <a:pt x="2215933" y="110512"/>
                  </a:cubicBezTo>
                  <a:cubicBezTo>
                    <a:pt x="2205167" y="108831"/>
                    <a:pt x="2192624" y="121285"/>
                    <a:pt x="2185745" y="102832"/>
                  </a:cubicBezTo>
                  <a:cubicBezTo>
                    <a:pt x="2178336" y="79633"/>
                    <a:pt x="2172561" y="58174"/>
                    <a:pt x="2194067" y="39912"/>
                  </a:cubicBezTo>
                  <a:cubicBezTo>
                    <a:pt x="2196778" y="34083"/>
                    <a:pt x="2200891" y="32181"/>
                    <a:pt x="2205547" y="31902"/>
                  </a:cubicBezTo>
                  <a:close/>
                  <a:moveTo>
                    <a:pt x="1364383" y="25085"/>
                  </a:moveTo>
                  <a:cubicBezTo>
                    <a:pt x="1368593" y="25516"/>
                    <a:pt x="1372891" y="25699"/>
                    <a:pt x="1375596" y="27252"/>
                  </a:cubicBezTo>
                  <a:cubicBezTo>
                    <a:pt x="1378301" y="28804"/>
                    <a:pt x="1379411" y="31724"/>
                    <a:pt x="1377243" y="37626"/>
                  </a:cubicBezTo>
                  <a:cubicBezTo>
                    <a:pt x="1377481" y="39946"/>
                    <a:pt x="1373151" y="42821"/>
                    <a:pt x="1372189" y="42467"/>
                  </a:cubicBezTo>
                  <a:cubicBezTo>
                    <a:pt x="1360525" y="41532"/>
                    <a:pt x="1366424" y="31418"/>
                    <a:pt x="1364383" y="25085"/>
                  </a:cubicBezTo>
                  <a:close/>
                  <a:moveTo>
                    <a:pt x="1940667" y="18350"/>
                  </a:moveTo>
                  <a:cubicBezTo>
                    <a:pt x="1948641" y="16093"/>
                    <a:pt x="1956727" y="16100"/>
                    <a:pt x="1964803" y="19067"/>
                  </a:cubicBezTo>
                  <a:cubicBezTo>
                    <a:pt x="1952172" y="41696"/>
                    <a:pt x="1935053" y="41334"/>
                    <a:pt x="1917205" y="31220"/>
                  </a:cubicBezTo>
                  <a:cubicBezTo>
                    <a:pt x="1924832" y="25130"/>
                    <a:pt x="1932694" y="20608"/>
                    <a:pt x="1940667" y="18350"/>
                  </a:cubicBezTo>
                  <a:close/>
                  <a:moveTo>
                    <a:pt x="1356539" y="3742"/>
                  </a:moveTo>
                  <a:cubicBezTo>
                    <a:pt x="1368057" y="5746"/>
                    <a:pt x="1370182" y="12096"/>
                    <a:pt x="1364253" y="22170"/>
                  </a:cubicBezTo>
                  <a:cubicBezTo>
                    <a:pt x="1363270" y="21809"/>
                    <a:pt x="1359603" y="22689"/>
                    <a:pt x="1357280" y="22951"/>
                  </a:cubicBezTo>
                  <a:cubicBezTo>
                    <a:pt x="1355797" y="39114"/>
                    <a:pt x="1354316" y="55278"/>
                    <a:pt x="1352211" y="70098"/>
                  </a:cubicBezTo>
                  <a:cubicBezTo>
                    <a:pt x="1358201" y="68958"/>
                    <a:pt x="1363309" y="64151"/>
                    <a:pt x="1370643" y="62391"/>
                  </a:cubicBezTo>
                  <a:cubicBezTo>
                    <a:pt x="1382983" y="59128"/>
                    <a:pt x="1397587" y="46670"/>
                    <a:pt x="1405198" y="68403"/>
                  </a:cubicBezTo>
                  <a:cubicBezTo>
                    <a:pt x="1410585" y="87092"/>
                    <a:pt x="1404918" y="99490"/>
                    <a:pt x="1384003" y="101830"/>
                  </a:cubicBezTo>
                  <a:cubicBezTo>
                    <a:pt x="1379577" y="116913"/>
                    <a:pt x="1380416" y="132815"/>
                    <a:pt x="1369480" y="144391"/>
                  </a:cubicBezTo>
                  <a:cubicBezTo>
                    <a:pt x="1368399" y="147336"/>
                    <a:pt x="1369017" y="148677"/>
                    <a:pt x="1369279" y="151001"/>
                  </a:cubicBezTo>
                  <a:cubicBezTo>
                    <a:pt x="1372585" y="151102"/>
                    <a:pt x="1374909" y="150842"/>
                    <a:pt x="1378215" y="150943"/>
                  </a:cubicBezTo>
                  <a:cubicBezTo>
                    <a:pt x="1385226" y="137924"/>
                    <a:pt x="1393579" y="124286"/>
                    <a:pt x="1418258" y="117758"/>
                  </a:cubicBezTo>
                  <a:cubicBezTo>
                    <a:pt x="1402733" y="138787"/>
                    <a:pt x="1387147" y="150882"/>
                    <a:pt x="1419079" y="167071"/>
                  </a:cubicBezTo>
                  <a:cubicBezTo>
                    <a:pt x="1445845" y="179132"/>
                    <a:pt x="1430699" y="220353"/>
                    <a:pt x="1397246" y="232567"/>
                  </a:cubicBezTo>
                  <a:cubicBezTo>
                    <a:pt x="1409663" y="259408"/>
                    <a:pt x="1434284" y="243947"/>
                    <a:pt x="1438250" y="233152"/>
                  </a:cubicBezTo>
                  <a:cubicBezTo>
                    <a:pt x="1445044" y="205573"/>
                    <a:pt x="1463892" y="205814"/>
                    <a:pt x="1484447" y="204456"/>
                  </a:cubicBezTo>
                  <a:cubicBezTo>
                    <a:pt x="1484545" y="201151"/>
                    <a:pt x="1484287" y="198828"/>
                    <a:pt x="1485009" y="196864"/>
                  </a:cubicBezTo>
                  <a:cubicBezTo>
                    <a:pt x="1479159" y="182462"/>
                    <a:pt x="1462392" y="200808"/>
                    <a:pt x="1456903" y="185424"/>
                  </a:cubicBezTo>
                  <a:cubicBezTo>
                    <a:pt x="1475431" y="174409"/>
                    <a:pt x="1494544" y="176976"/>
                    <a:pt x="1514017" y="178561"/>
                  </a:cubicBezTo>
                  <a:cubicBezTo>
                    <a:pt x="1514377" y="177580"/>
                    <a:pt x="1515357" y="177940"/>
                    <a:pt x="1516339" y="178301"/>
                  </a:cubicBezTo>
                  <a:cubicBezTo>
                    <a:pt x="1512813" y="163638"/>
                    <a:pt x="1510630" y="148356"/>
                    <a:pt x="1506483" y="132351"/>
                  </a:cubicBezTo>
                  <a:cubicBezTo>
                    <a:pt x="1510409" y="133794"/>
                    <a:pt x="1515056" y="133273"/>
                    <a:pt x="1520325" y="134095"/>
                  </a:cubicBezTo>
                  <a:cubicBezTo>
                    <a:pt x="1521406" y="131151"/>
                    <a:pt x="1523110" y="129550"/>
                    <a:pt x="1524193" y="126605"/>
                  </a:cubicBezTo>
                  <a:cubicBezTo>
                    <a:pt x="1529039" y="119475"/>
                    <a:pt x="1532805" y="115289"/>
                    <a:pt x="1536471" y="114408"/>
                  </a:cubicBezTo>
                  <a:cubicBezTo>
                    <a:pt x="1533268" y="111004"/>
                    <a:pt x="1530060" y="107597"/>
                    <a:pt x="1526496" y="105173"/>
                  </a:cubicBezTo>
                  <a:cubicBezTo>
                    <a:pt x="1557725" y="89914"/>
                    <a:pt x="1531865" y="48110"/>
                    <a:pt x="1560150" y="31768"/>
                  </a:cubicBezTo>
                  <a:cubicBezTo>
                    <a:pt x="1559731" y="23818"/>
                    <a:pt x="1559670" y="14884"/>
                    <a:pt x="1559249" y="6932"/>
                  </a:cubicBezTo>
                  <a:cubicBezTo>
                    <a:pt x="1568045" y="22416"/>
                    <a:pt x="1576475" y="38882"/>
                    <a:pt x="1584289" y="54005"/>
                  </a:cubicBezTo>
                  <a:cubicBezTo>
                    <a:pt x="1586313" y="63659"/>
                    <a:pt x="1586734" y="71611"/>
                    <a:pt x="1587155" y="79564"/>
                  </a:cubicBezTo>
                  <a:cubicBezTo>
                    <a:pt x="1586073" y="82507"/>
                    <a:pt x="1586953" y="86173"/>
                    <a:pt x="1586233" y="88136"/>
                  </a:cubicBezTo>
                  <a:cubicBezTo>
                    <a:pt x="1586753" y="92782"/>
                    <a:pt x="1587634" y="96447"/>
                    <a:pt x="1589137" y="101456"/>
                  </a:cubicBezTo>
                  <a:cubicBezTo>
                    <a:pt x="1596790" y="110951"/>
                    <a:pt x="1597731" y="123551"/>
                    <a:pt x="1594388" y="135688"/>
                  </a:cubicBezTo>
                  <a:cubicBezTo>
                    <a:pt x="1595166" y="142658"/>
                    <a:pt x="1596932" y="149989"/>
                    <a:pt x="1597710" y="156959"/>
                  </a:cubicBezTo>
                  <a:cubicBezTo>
                    <a:pt x="1598332" y="158302"/>
                    <a:pt x="1598955" y="159644"/>
                    <a:pt x="1599574" y="160985"/>
                  </a:cubicBezTo>
                  <a:cubicBezTo>
                    <a:pt x="1607728" y="153956"/>
                    <a:pt x="1616242" y="145945"/>
                    <a:pt x="1623413" y="138555"/>
                  </a:cubicBezTo>
                  <a:cubicBezTo>
                    <a:pt x="1630624" y="118927"/>
                    <a:pt x="1641662" y="104046"/>
                    <a:pt x="1664180" y="103409"/>
                  </a:cubicBezTo>
                  <a:cubicBezTo>
                    <a:pt x="1676980" y="95858"/>
                    <a:pt x="1695470" y="97083"/>
                    <a:pt x="1703305" y="78798"/>
                  </a:cubicBezTo>
                  <a:cubicBezTo>
                    <a:pt x="1716665" y="63657"/>
                    <a:pt x="1734374" y="57910"/>
                    <a:pt x="1753946" y="56190"/>
                  </a:cubicBezTo>
                  <a:cubicBezTo>
                    <a:pt x="1755650" y="54588"/>
                    <a:pt x="1757973" y="54328"/>
                    <a:pt x="1760297" y="54068"/>
                  </a:cubicBezTo>
                  <a:cubicBezTo>
                    <a:pt x="1779188" y="42073"/>
                    <a:pt x="1799080" y="51610"/>
                    <a:pt x="1818030" y="48546"/>
                  </a:cubicBezTo>
                  <a:cubicBezTo>
                    <a:pt x="1821077" y="46325"/>
                    <a:pt x="1823400" y="46065"/>
                    <a:pt x="1825723" y="45804"/>
                  </a:cubicBezTo>
                  <a:cubicBezTo>
                    <a:pt x="1841207" y="37013"/>
                    <a:pt x="1858297" y="29925"/>
                    <a:pt x="1867411" y="56666"/>
                  </a:cubicBezTo>
                  <a:cubicBezTo>
                    <a:pt x="1876967" y="57949"/>
                    <a:pt x="1889769" y="50400"/>
                    <a:pt x="1900004" y="61958"/>
                  </a:cubicBezTo>
                  <a:cubicBezTo>
                    <a:pt x="1923824" y="72938"/>
                    <a:pt x="1954033" y="69556"/>
                    <a:pt x="1973165" y="93294"/>
                  </a:cubicBezTo>
                  <a:cubicBezTo>
                    <a:pt x="1990053" y="92815"/>
                    <a:pt x="2002811" y="97503"/>
                    <a:pt x="2012689" y="110043"/>
                  </a:cubicBezTo>
                  <a:cubicBezTo>
                    <a:pt x="2024207" y="112048"/>
                    <a:pt x="2036808" y="111109"/>
                    <a:pt x="2044720" y="122926"/>
                  </a:cubicBezTo>
                  <a:cubicBezTo>
                    <a:pt x="2058101" y="128957"/>
                    <a:pt x="2074829" y="122850"/>
                    <a:pt x="2085686" y="135751"/>
                  </a:cubicBezTo>
                  <a:cubicBezTo>
                    <a:pt x="2095601" y="136053"/>
                    <a:pt x="2101394" y="141522"/>
                    <a:pt x="2103417" y="151177"/>
                  </a:cubicBezTo>
                  <a:lnTo>
                    <a:pt x="2102074" y="151797"/>
                  </a:lnTo>
                  <a:cubicBezTo>
                    <a:pt x="2101713" y="152778"/>
                    <a:pt x="2101713" y="152778"/>
                    <a:pt x="2101713" y="152778"/>
                  </a:cubicBezTo>
                  <a:cubicBezTo>
                    <a:pt x="2103057" y="152158"/>
                    <a:pt x="2103417" y="151177"/>
                    <a:pt x="2103417" y="151177"/>
                  </a:cubicBezTo>
                  <a:cubicBezTo>
                    <a:pt x="2134146" y="152442"/>
                    <a:pt x="2145846" y="181246"/>
                    <a:pt x="2168683" y="191865"/>
                  </a:cubicBezTo>
                  <a:cubicBezTo>
                    <a:pt x="2177357" y="189482"/>
                    <a:pt x="2182785" y="195932"/>
                    <a:pt x="2189917" y="200782"/>
                  </a:cubicBezTo>
                  <a:cubicBezTo>
                    <a:pt x="2205884" y="208876"/>
                    <a:pt x="2220506" y="217590"/>
                    <a:pt x="2231985" y="231833"/>
                  </a:cubicBezTo>
                  <a:cubicBezTo>
                    <a:pt x="2242323" y="240087"/>
                    <a:pt x="2254982" y="248079"/>
                    <a:pt x="2264336" y="255972"/>
                  </a:cubicBezTo>
                  <a:cubicBezTo>
                    <a:pt x="2278081" y="261022"/>
                    <a:pt x="2288417" y="269276"/>
                    <a:pt x="2297312" y="281456"/>
                  </a:cubicBezTo>
                  <a:cubicBezTo>
                    <a:pt x="2315241" y="290271"/>
                    <a:pt x="2327961" y="307197"/>
                    <a:pt x="2342125" y="320198"/>
                  </a:cubicBezTo>
                  <a:cubicBezTo>
                    <a:pt x="2359594" y="333300"/>
                    <a:pt x="2389442" y="330900"/>
                    <a:pt x="2393447" y="362448"/>
                  </a:cubicBezTo>
                  <a:cubicBezTo>
                    <a:pt x="2415765" y="368418"/>
                    <a:pt x="2437360" y="376353"/>
                    <a:pt x="2458935" y="363117"/>
                  </a:cubicBezTo>
                  <a:cubicBezTo>
                    <a:pt x="2467549" y="351801"/>
                    <a:pt x="2479008" y="344873"/>
                    <a:pt x="2490825" y="336962"/>
                  </a:cubicBezTo>
                  <a:cubicBezTo>
                    <a:pt x="2494302" y="325986"/>
                    <a:pt x="2498760" y="315371"/>
                    <a:pt x="2504568" y="305252"/>
                  </a:cubicBezTo>
                  <a:lnTo>
                    <a:pt x="2526121" y="276888"/>
                  </a:lnTo>
                  <a:lnTo>
                    <a:pt x="2524665" y="276353"/>
                  </a:lnTo>
                  <a:lnTo>
                    <a:pt x="2527624" y="274986"/>
                  </a:lnTo>
                  <a:cubicBezTo>
                    <a:pt x="2526830" y="277148"/>
                    <a:pt x="2526830" y="277148"/>
                    <a:pt x="2526830" y="277148"/>
                  </a:cubicBezTo>
                  <a:lnTo>
                    <a:pt x="2526590" y="277061"/>
                  </a:lnTo>
                  <a:lnTo>
                    <a:pt x="2533396" y="296908"/>
                  </a:lnTo>
                  <a:cubicBezTo>
                    <a:pt x="2532675" y="298871"/>
                    <a:pt x="2532315" y="299852"/>
                    <a:pt x="2532937" y="301194"/>
                  </a:cubicBezTo>
                  <a:lnTo>
                    <a:pt x="2533916" y="301554"/>
                  </a:lnTo>
                  <a:cubicBezTo>
                    <a:pt x="2536702" y="297009"/>
                    <a:pt x="2538144" y="293083"/>
                    <a:pt x="2541549" y="289879"/>
                  </a:cubicBezTo>
                  <a:cubicBezTo>
                    <a:pt x="2541287" y="287555"/>
                    <a:pt x="2540669" y="286214"/>
                    <a:pt x="2541751" y="283269"/>
                  </a:cubicBezTo>
                  <a:cubicBezTo>
                    <a:pt x="2544435" y="282028"/>
                    <a:pt x="2545417" y="282389"/>
                    <a:pt x="2546757" y="281767"/>
                  </a:cubicBezTo>
                  <a:cubicBezTo>
                    <a:pt x="2551605" y="274637"/>
                    <a:pt x="2557075" y="268850"/>
                    <a:pt x="2563163" y="264403"/>
                  </a:cubicBezTo>
                  <a:cubicBezTo>
                    <a:pt x="2564967" y="259496"/>
                    <a:pt x="2564085" y="255831"/>
                    <a:pt x="2565889" y="250924"/>
                  </a:cubicBezTo>
                  <a:cubicBezTo>
                    <a:pt x="2565269" y="249582"/>
                    <a:pt x="2563303" y="248860"/>
                    <a:pt x="2560722" y="246797"/>
                  </a:cubicBezTo>
                  <a:cubicBezTo>
                    <a:pt x="2559739" y="246437"/>
                    <a:pt x="2557777" y="245715"/>
                    <a:pt x="2556535" y="243032"/>
                  </a:cubicBezTo>
                  <a:cubicBezTo>
                    <a:pt x="2553069" y="237303"/>
                    <a:pt x="2554872" y="232395"/>
                    <a:pt x="2558998" y="227229"/>
                  </a:cubicBezTo>
                  <a:cubicBezTo>
                    <a:pt x="2575244" y="204236"/>
                    <a:pt x="2589888" y="179541"/>
                    <a:pt x="2614247" y="161757"/>
                  </a:cubicBezTo>
                  <a:cubicBezTo>
                    <a:pt x="2617332" y="147296"/>
                    <a:pt x="2623884" y="138565"/>
                    <a:pt x="2639790" y="137725"/>
                  </a:cubicBezTo>
                  <a:cubicBezTo>
                    <a:pt x="2642215" y="134161"/>
                    <a:pt x="2645881" y="133280"/>
                    <a:pt x="2649286" y="130075"/>
                  </a:cubicBezTo>
                  <a:cubicBezTo>
                    <a:pt x="2656719" y="125010"/>
                    <a:pt x="2664770" y="121284"/>
                    <a:pt x="2672203" y="116217"/>
                  </a:cubicBezTo>
                  <a:cubicBezTo>
                    <a:pt x="2675509" y="116318"/>
                    <a:pt x="2678193" y="115077"/>
                    <a:pt x="2680516" y="114817"/>
                  </a:cubicBezTo>
                  <a:cubicBezTo>
                    <a:pt x="2689451" y="114758"/>
                    <a:pt x="2697044" y="115319"/>
                    <a:pt x="2704996" y="114900"/>
                  </a:cubicBezTo>
                  <a:cubicBezTo>
                    <a:pt x="2719299" y="112358"/>
                    <a:pt x="2733181" y="101863"/>
                    <a:pt x="2746004" y="115486"/>
                  </a:cubicBezTo>
                  <a:cubicBezTo>
                    <a:pt x="2761647" y="112323"/>
                    <a:pt x="2777294" y="109161"/>
                    <a:pt x="2792580" y="106980"/>
                  </a:cubicBezTo>
                  <a:cubicBezTo>
                    <a:pt x="2807503" y="105779"/>
                    <a:pt x="2822166" y="102256"/>
                    <a:pt x="2834727" y="113555"/>
                  </a:cubicBezTo>
                  <a:cubicBezTo>
                    <a:pt x="2843302" y="114477"/>
                    <a:pt x="2850435" y="119326"/>
                    <a:pt x="2855241" y="124433"/>
                  </a:cubicBezTo>
                  <a:cubicBezTo>
                    <a:pt x="2874813" y="122713"/>
                    <a:pt x="2893565" y="126262"/>
                    <a:pt x="2912056" y="127486"/>
                  </a:cubicBezTo>
                  <a:lnTo>
                    <a:pt x="2910451" y="125782"/>
                  </a:lnTo>
                  <a:lnTo>
                    <a:pt x="2911532" y="122838"/>
                  </a:lnTo>
                  <a:cubicBezTo>
                    <a:pt x="2923311" y="127166"/>
                    <a:pt x="2932767" y="131754"/>
                    <a:pt x="2944546" y="136082"/>
                  </a:cubicBezTo>
                  <a:cubicBezTo>
                    <a:pt x="2980445" y="141475"/>
                    <a:pt x="3013560" y="151414"/>
                    <a:pt x="3042968" y="174472"/>
                  </a:cubicBezTo>
                  <a:cubicBezTo>
                    <a:pt x="3045292" y="174212"/>
                    <a:pt x="3047615" y="173952"/>
                    <a:pt x="3048857" y="176635"/>
                  </a:cubicBezTo>
                  <a:cubicBezTo>
                    <a:pt x="3094613" y="173397"/>
                    <a:pt x="3116285" y="211436"/>
                    <a:pt x="3149459" y="230309"/>
                  </a:cubicBezTo>
                  <a:cubicBezTo>
                    <a:pt x="3159636" y="232934"/>
                    <a:pt x="3167129" y="236801"/>
                    <a:pt x="3172099" y="247537"/>
                  </a:cubicBezTo>
                  <a:cubicBezTo>
                    <a:pt x="3187081" y="255271"/>
                    <a:pt x="3203048" y="263365"/>
                    <a:pt x="3212823" y="279209"/>
                  </a:cubicBezTo>
                  <a:cubicBezTo>
                    <a:pt x="3223881" y="285500"/>
                    <a:pt x="3230915" y="293654"/>
                    <a:pt x="3234540" y="305011"/>
                  </a:cubicBezTo>
                  <a:cubicBezTo>
                    <a:pt x="3238366" y="309759"/>
                    <a:pt x="3241571" y="313164"/>
                    <a:pt x="3246016" y="319253"/>
                  </a:cubicBezTo>
                  <a:cubicBezTo>
                    <a:pt x="3254751" y="325803"/>
                    <a:pt x="3265809" y="332095"/>
                    <a:pt x="3267373" y="346036"/>
                  </a:cubicBezTo>
                  <a:cubicBezTo>
                    <a:pt x="3272801" y="352486"/>
                    <a:pt x="3276887" y="359556"/>
                    <a:pt x="3282318" y="366008"/>
                  </a:cubicBezTo>
                  <a:cubicBezTo>
                    <a:pt x="3285723" y="362802"/>
                    <a:pt x="3291451" y="359339"/>
                    <a:pt x="3297441" y="358197"/>
                  </a:cubicBezTo>
                  <a:cubicBezTo>
                    <a:pt x="3320058" y="354254"/>
                    <a:pt x="3327411" y="373665"/>
                    <a:pt x="3332540" y="390029"/>
                  </a:cubicBezTo>
                  <a:cubicBezTo>
                    <a:pt x="3338390" y="404432"/>
                    <a:pt x="3338606" y="418993"/>
                    <a:pt x="3337487" y="434175"/>
                  </a:cubicBezTo>
                  <a:cubicBezTo>
                    <a:pt x="3338729" y="436859"/>
                    <a:pt x="3341314" y="438923"/>
                    <a:pt x="3342555" y="441607"/>
                  </a:cubicBezTo>
                  <a:cubicBezTo>
                    <a:pt x="3352330" y="457452"/>
                    <a:pt x="3363088" y="473657"/>
                    <a:pt x="3373486" y="490844"/>
                  </a:cubicBezTo>
                  <a:cubicBezTo>
                    <a:pt x="3371281" y="508970"/>
                    <a:pt x="3390033" y="512519"/>
                    <a:pt x="3399026" y="521392"/>
                  </a:cubicBezTo>
                  <a:cubicBezTo>
                    <a:pt x="3405278" y="522576"/>
                    <a:pt x="3410547" y="523398"/>
                    <a:pt x="3415193" y="522877"/>
                  </a:cubicBezTo>
                  <a:cubicBezTo>
                    <a:pt x="3428255" y="517651"/>
                    <a:pt x="3436067" y="532774"/>
                    <a:pt x="3447687" y="531474"/>
                  </a:cubicBezTo>
                  <a:cubicBezTo>
                    <a:pt x="3472327" y="537185"/>
                    <a:pt x="3497327" y="541916"/>
                    <a:pt x="3522328" y="546646"/>
                  </a:cubicBezTo>
                  <a:lnTo>
                    <a:pt x="3525995" y="545765"/>
                  </a:lnTo>
                  <a:lnTo>
                    <a:pt x="3528937" y="546846"/>
                  </a:lnTo>
                  <a:cubicBezTo>
                    <a:pt x="3530903" y="547569"/>
                    <a:pt x="3532866" y="548290"/>
                    <a:pt x="3535808" y="549371"/>
                  </a:cubicBezTo>
                  <a:cubicBezTo>
                    <a:pt x="3537872" y="546788"/>
                    <a:pt x="3539937" y="544205"/>
                    <a:pt x="3541638" y="542601"/>
                  </a:cubicBezTo>
                  <a:cubicBezTo>
                    <a:pt x="3547149" y="524576"/>
                    <a:pt x="3566558" y="517227"/>
                    <a:pt x="3574654" y="501265"/>
                  </a:cubicBezTo>
                  <a:cubicBezTo>
                    <a:pt x="3581403" y="485924"/>
                    <a:pt x="3584850" y="470481"/>
                    <a:pt x="3605142" y="466798"/>
                  </a:cubicBezTo>
                  <a:cubicBezTo>
                    <a:pt x="3607928" y="462253"/>
                    <a:pt x="3611072" y="456724"/>
                    <a:pt x="3614218" y="451196"/>
                  </a:cubicBezTo>
                  <a:cubicBezTo>
                    <a:pt x="3614879" y="440300"/>
                    <a:pt x="3633209" y="435896"/>
                    <a:pt x="3629682" y="421234"/>
                  </a:cubicBezTo>
                  <a:cubicBezTo>
                    <a:pt x="3638295" y="409917"/>
                    <a:pt x="3630483" y="394794"/>
                    <a:pt x="3636153" y="382397"/>
                  </a:cubicBezTo>
                  <a:cubicBezTo>
                    <a:pt x="3636514" y="381415"/>
                    <a:pt x="3634912" y="379713"/>
                    <a:pt x="3634289" y="378370"/>
                  </a:cubicBezTo>
                  <a:cubicBezTo>
                    <a:pt x="3633670" y="377030"/>
                    <a:pt x="3634031" y="376048"/>
                    <a:pt x="3634392" y="375067"/>
                  </a:cubicBezTo>
                  <a:cubicBezTo>
                    <a:pt x="3632787" y="373362"/>
                    <a:pt x="3629844" y="372281"/>
                    <a:pt x="3629222" y="370939"/>
                  </a:cubicBezTo>
                  <a:cubicBezTo>
                    <a:pt x="3637777" y="350691"/>
                    <a:pt x="3609090" y="325670"/>
                    <a:pt x="3638098" y="307367"/>
                  </a:cubicBezTo>
                  <a:cubicBezTo>
                    <a:pt x="3638919" y="302099"/>
                    <a:pt x="3638758" y="296470"/>
                    <a:pt x="3639218" y="292184"/>
                  </a:cubicBezTo>
                  <a:cubicBezTo>
                    <a:pt x="3646490" y="281489"/>
                    <a:pt x="3641362" y="265124"/>
                    <a:pt x="3653183" y="257214"/>
                  </a:cubicBezTo>
                  <a:cubicBezTo>
                    <a:pt x="3653220" y="244975"/>
                    <a:pt x="3659411" y="237224"/>
                    <a:pt x="3668806" y="232879"/>
                  </a:cubicBezTo>
                  <a:lnTo>
                    <a:pt x="3667827" y="232519"/>
                  </a:lnTo>
                  <a:cubicBezTo>
                    <a:pt x="3676481" y="208966"/>
                    <a:pt x="3696053" y="207246"/>
                    <a:pt x="3715162" y="209811"/>
                  </a:cubicBezTo>
                  <a:cubicBezTo>
                    <a:pt x="3732312" y="211657"/>
                    <a:pt x="3745230" y="221973"/>
                    <a:pt x="3743648" y="241441"/>
                  </a:cubicBezTo>
                  <a:lnTo>
                    <a:pt x="3742668" y="241081"/>
                  </a:lnTo>
                  <a:cubicBezTo>
                    <a:pt x="3757511" y="264358"/>
                    <a:pt x="3764402" y="288053"/>
                    <a:pt x="3751359" y="314451"/>
                  </a:cubicBezTo>
                  <a:cubicBezTo>
                    <a:pt x="3747234" y="319619"/>
                    <a:pt x="3744091" y="325146"/>
                    <a:pt x="3741304" y="329692"/>
                  </a:cubicBezTo>
                  <a:cubicBezTo>
                    <a:pt x="3744471" y="345337"/>
                    <a:pt x="3741484" y="356491"/>
                    <a:pt x="3727343" y="364664"/>
                  </a:cubicBezTo>
                  <a:cubicBezTo>
                    <a:pt x="3726881" y="368949"/>
                    <a:pt x="3726061" y="374216"/>
                    <a:pt x="3725238" y="379484"/>
                  </a:cubicBezTo>
                  <a:cubicBezTo>
                    <a:pt x="3712498" y="395967"/>
                    <a:pt x="3706528" y="418279"/>
                    <a:pt x="3687378" y="427951"/>
                  </a:cubicBezTo>
                  <a:cubicBezTo>
                    <a:pt x="3681608" y="443654"/>
                    <a:pt x="3674856" y="458996"/>
                    <a:pt x="3668828" y="472375"/>
                  </a:cubicBezTo>
                  <a:cubicBezTo>
                    <a:pt x="3668987" y="478003"/>
                    <a:pt x="3666664" y="478263"/>
                    <a:pt x="3662637" y="480125"/>
                  </a:cubicBezTo>
                  <a:cubicBezTo>
                    <a:pt x="3664299" y="490762"/>
                    <a:pt x="3661055" y="499594"/>
                    <a:pt x="3654502" y="508326"/>
                  </a:cubicBezTo>
                  <a:cubicBezTo>
                    <a:pt x="3655486" y="508687"/>
                    <a:pt x="3655486" y="508687"/>
                    <a:pt x="3656466" y="509047"/>
                  </a:cubicBezTo>
                  <a:cubicBezTo>
                    <a:pt x="3653121" y="521185"/>
                    <a:pt x="3649773" y="533322"/>
                    <a:pt x="3646069" y="546442"/>
                  </a:cubicBezTo>
                  <a:cubicBezTo>
                    <a:pt x="3659750" y="542557"/>
                    <a:pt x="3671111" y="538935"/>
                    <a:pt x="3684431" y="536031"/>
                  </a:cubicBezTo>
                  <a:cubicBezTo>
                    <a:pt x="3684070" y="537012"/>
                    <a:pt x="3684070" y="537012"/>
                    <a:pt x="3684693" y="538355"/>
                  </a:cubicBezTo>
                  <a:cubicBezTo>
                    <a:pt x="3693207" y="530344"/>
                    <a:pt x="3701881" y="527961"/>
                    <a:pt x="3712419" y="529605"/>
                  </a:cubicBezTo>
                  <a:cubicBezTo>
                    <a:pt x="3712878" y="525319"/>
                    <a:pt x="3714943" y="522736"/>
                    <a:pt x="3719228" y="523196"/>
                  </a:cubicBezTo>
                  <a:cubicBezTo>
                    <a:pt x="3733991" y="516367"/>
                    <a:pt x="3748397" y="510522"/>
                    <a:pt x="3763782" y="505035"/>
                  </a:cubicBezTo>
                  <a:cubicBezTo>
                    <a:pt x="3774660" y="484527"/>
                    <a:pt x="3796654" y="479241"/>
                    <a:pt x="3812601" y="466164"/>
                  </a:cubicBezTo>
                  <a:cubicBezTo>
                    <a:pt x="3817247" y="465644"/>
                    <a:pt x="3822257" y="464143"/>
                    <a:pt x="3827887" y="463983"/>
                  </a:cubicBezTo>
                  <a:cubicBezTo>
                    <a:pt x="3834897" y="450964"/>
                    <a:pt x="3846615" y="446359"/>
                    <a:pt x="3862062" y="449806"/>
                  </a:cubicBezTo>
                  <a:cubicBezTo>
                    <a:pt x="3866449" y="446963"/>
                    <a:pt x="3872177" y="443498"/>
                    <a:pt x="3877906" y="440033"/>
                  </a:cubicBezTo>
                  <a:cubicBezTo>
                    <a:pt x="3903771" y="427258"/>
                    <a:pt x="3927067" y="433591"/>
                    <a:pt x="3950785" y="447875"/>
                  </a:cubicBezTo>
                  <a:cubicBezTo>
                    <a:pt x="3970357" y="446155"/>
                    <a:pt x="3979252" y="458334"/>
                    <a:pt x="3981697" y="475941"/>
                  </a:cubicBezTo>
                  <a:cubicBezTo>
                    <a:pt x="3984141" y="493547"/>
                    <a:pt x="3983178" y="514358"/>
                    <a:pt x="3959119" y="522226"/>
                  </a:cubicBezTo>
                  <a:lnTo>
                    <a:pt x="3959480" y="521244"/>
                  </a:lnTo>
                  <a:cubicBezTo>
                    <a:pt x="3954891" y="530698"/>
                    <a:pt x="3946741" y="537728"/>
                    <a:pt x="3934859" y="536704"/>
                  </a:cubicBezTo>
                  <a:cubicBezTo>
                    <a:pt x="3926505" y="550343"/>
                    <a:pt x="3910801" y="544573"/>
                    <a:pt x="3900943" y="553204"/>
                  </a:cubicBezTo>
                  <a:cubicBezTo>
                    <a:pt x="3895674" y="552381"/>
                    <a:pt x="3890049" y="552542"/>
                    <a:pt x="3885038" y="554044"/>
                  </a:cubicBezTo>
                  <a:cubicBezTo>
                    <a:pt x="3866989" y="581942"/>
                    <a:pt x="3841707" y="553717"/>
                    <a:pt x="3820954" y="561687"/>
                  </a:cubicBezTo>
                  <a:cubicBezTo>
                    <a:pt x="3820332" y="560344"/>
                    <a:pt x="3818730" y="558642"/>
                    <a:pt x="3818111" y="557300"/>
                  </a:cubicBezTo>
                  <a:cubicBezTo>
                    <a:pt x="3817127" y="556939"/>
                    <a:pt x="3814805" y="557199"/>
                    <a:pt x="3813822" y="556838"/>
                  </a:cubicBezTo>
                  <a:cubicBezTo>
                    <a:pt x="3812842" y="556478"/>
                    <a:pt x="3810876" y="555755"/>
                    <a:pt x="3809896" y="555395"/>
                  </a:cubicBezTo>
                  <a:cubicBezTo>
                    <a:pt x="3797457" y="561964"/>
                    <a:pt x="3781491" y="553870"/>
                    <a:pt x="3771014" y="561160"/>
                  </a:cubicBezTo>
                  <a:cubicBezTo>
                    <a:pt x="3756548" y="558072"/>
                    <a:pt x="3753003" y="576820"/>
                    <a:pt x="3740404" y="577761"/>
                  </a:cubicBezTo>
                  <a:cubicBezTo>
                    <a:pt x="3734672" y="581224"/>
                    <a:pt x="3730287" y="584069"/>
                    <a:pt x="3724916" y="586551"/>
                  </a:cubicBezTo>
                  <a:cubicBezTo>
                    <a:pt x="3722974" y="607001"/>
                    <a:pt x="3705986" y="610784"/>
                    <a:pt x="3691221" y="617612"/>
                  </a:cubicBezTo>
                  <a:cubicBezTo>
                    <a:pt x="3675737" y="626403"/>
                    <a:pt x="3669246" y="644069"/>
                    <a:pt x="3651177" y="650797"/>
                  </a:cubicBezTo>
                  <a:cubicBezTo>
                    <a:pt x="3648133" y="653020"/>
                    <a:pt x="3646068" y="655603"/>
                    <a:pt x="3643385" y="656845"/>
                  </a:cubicBezTo>
                  <a:cubicBezTo>
                    <a:pt x="3644626" y="659530"/>
                    <a:pt x="3644888" y="661853"/>
                    <a:pt x="3645146" y="664175"/>
                  </a:cubicBezTo>
                  <a:lnTo>
                    <a:pt x="3646749" y="665878"/>
                  </a:lnTo>
                  <a:lnTo>
                    <a:pt x="3646650" y="669183"/>
                  </a:lnTo>
                  <a:cubicBezTo>
                    <a:pt x="3650495" y="695102"/>
                    <a:pt x="3655424" y="718077"/>
                    <a:pt x="3662576" y="744097"/>
                  </a:cubicBezTo>
                  <a:cubicBezTo>
                    <a:pt x="3660571" y="755614"/>
                    <a:pt x="3675195" y="764327"/>
                    <a:pt x="3669527" y="776726"/>
                  </a:cubicBezTo>
                  <a:cubicBezTo>
                    <a:pt x="3669687" y="782354"/>
                    <a:pt x="3670207" y="787001"/>
                    <a:pt x="3672333" y="793351"/>
                  </a:cubicBezTo>
                  <a:cubicBezTo>
                    <a:pt x="3680965" y="803207"/>
                    <a:pt x="3683771" y="819832"/>
                    <a:pt x="3703343" y="818112"/>
                  </a:cubicBezTo>
                  <a:cubicBezTo>
                    <a:pt x="3719927" y="827548"/>
                    <a:pt x="3735795" y="838947"/>
                    <a:pt x="3752020" y="849364"/>
                  </a:cubicBezTo>
                  <a:cubicBezTo>
                    <a:pt x="3753621" y="851066"/>
                    <a:pt x="3756567" y="852148"/>
                    <a:pt x="3759153" y="854213"/>
                  </a:cubicBezTo>
                  <a:cubicBezTo>
                    <a:pt x="3774078" y="853013"/>
                    <a:pt x="3789983" y="852174"/>
                    <a:pt x="3803364" y="858204"/>
                  </a:cubicBezTo>
                  <a:cubicBezTo>
                    <a:pt x="3820052" y="864335"/>
                    <a:pt x="3839684" y="871549"/>
                    <a:pt x="3835054" y="893240"/>
                  </a:cubicBezTo>
                  <a:cubicBezTo>
                    <a:pt x="3834496" y="900832"/>
                    <a:pt x="3830727" y="905016"/>
                    <a:pt x="3826961" y="909202"/>
                  </a:cubicBezTo>
                  <a:cubicBezTo>
                    <a:pt x="3834094" y="914051"/>
                    <a:pt x="3842206" y="919259"/>
                    <a:pt x="3848356" y="923746"/>
                  </a:cubicBezTo>
                  <a:cubicBezTo>
                    <a:pt x="3861217" y="925130"/>
                    <a:pt x="3868149" y="936588"/>
                    <a:pt x="3875183" y="944741"/>
                  </a:cubicBezTo>
                  <a:cubicBezTo>
                    <a:pt x="3879988" y="949849"/>
                    <a:pt x="3884176" y="953616"/>
                    <a:pt x="3888723" y="956400"/>
                  </a:cubicBezTo>
                  <a:cubicBezTo>
                    <a:pt x="3899880" y="959386"/>
                    <a:pt x="3909237" y="967279"/>
                    <a:pt x="3915186" y="978376"/>
                  </a:cubicBezTo>
                  <a:cubicBezTo>
                    <a:pt x="3930792" y="987451"/>
                    <a:pt x="3938604" y="1002574"/>
                    <a:pt x="3947038" y="1019041"/>
                  </a:cubicBezTo>
                  <a:cubicBezTo>
                    <a:pt x="3956495" y="1023630"/>
                    <a:pt x="3961563" y="1031060"/>
                    <a:pt x="3963586" y="1040716"/>
                  </a:cubicBezTo>
                  <a:cubicBezTo>
                    <a:pt x="3983758" y="1073747"/>
                    <a:pt x="4019776" y="1097005"/>
                    <a:pt x="4018114" y="1140951"/>
                  </a:cubicBezTo>
                  <a:cubicBezTo>
                    <a:pt x="4019716" y="1142654"/>
                    <a:pt x="4020958" y="1145337"/>
                    <a:pt x="4021220" y="1147661"/>
                  </a:cubicBezTo>
                  <a:cubicBezTo>
                    <a:pt x="4043196" y="1175786"/>
                    <a:pt x="4052728" y="1210478"/>
                    <a:pt x="4058598" y="1246051"/>
                  </a:cubicBezTo>
                  <a:cubicBezTo>
                    <a:pt x="4063206" y="1257770"/>
                    <a:pt x="4067553" y="1267165"/>
                    <a:pt x="4071178" y="1278521"/>
                  </a:cubicBezTo>
                  <a:lnTo>
                    <a:pt x="4069838" y="1279143"/>
                  </a:lnTo>
                  <a:lnTo>
                    <a:pt x="4068233" y="1277439"/>
                  </a:lnTo>
                  <a:cubicBezTo>
                    <a:pt x="4068977" y="1296648"/>
                    <a:pt x="4073021" y="1315957"/>
                    <a:pt x="4071799" y="1334444"/>
                  </a:cubicBezTo>
                  <a:cubicBezTo>
                    <a:pt x="4076248" y="1340534"/>
                    <a:pt x="4081676" y="1346984"/>
                    <a:pt x="4081737" y="1355917"/>
                  </a:cubicBezTo>
                  <a:cubicBezTo>
                    <a:pt x="4094298" y="1367217"/>
                    <a:pt x="4089508" y="1383279"/>
                    <a:pt x="4087766" y="1397119"/>
                  </a:cubicBezTo>
                  <a:cubicBezTo>
                    <a:pt x="4086282" y="1413283"/>
                    <a:pt x="4082836" y="1428725"/>
                    <a:pt x="4081356" y="1444890"/>
                  </a:cubicBezTo>
                  <a:cubicBezTo>
                    <a:pt x="4094176" y="1458511"/>
                    <a:pt x="4082879" y="1471069"/>
                    <a:pt x="4081134" y="1484907"/>
                  </a:cubicBezTo>
                  <a:cubicBezTo>
                    <a:pt x="4081555" y="1492860"/>
                    <a:pt x="4080994" y="1500451"/>
                    <a:pt x="4080694" y="1510366"/>
                  </a:cubicBezTo>
                  <a:cubicBezTo>
                    <a:pt x="4079972" y="1512329"/>
                    <a:pt x="4080234" y="1514653"/>
                    <a:pt x="4079153" y="1517596"/>
                  </a:cubicBezTo>
                  <a:cubicBezTo>
                    <a:pt x="4074925" y="1526068"/>
                    <a:pt x="4071060" y="1533560"/>
                    <a:pt x="4066209" y="1540689"/>
                  </a:cubicBezTo>
                  <a:cubicBezTo>
                    <a:pt x="4063787" y="1544254"/>
                    <a:pt x="4061362" y="1547819"/>
                    <a:pt x="4059300" y="1550403"/>
                  </a:cubicBezTo>
                  <a:cubicBezTo>
                    <a:pt x="4057817" y="1566567"/>
                    <a:pt x="4048680" y="1573235"/>
                    <a:pt x="4034017" y="1576758"/>
                  </a:cubicBezTo>
                  <a:cubicBezTo>
                    <a:pt x="4017410" y="1600731"/>
                    <a:pt x="3993151" y="1615209"/>
                    <a:pt x="3969513" y="1631031"/>
                  </a:cubicBezTo>
                  <a:cubicBezTo>
                    <a:pt x="3964764" y="1634855"/>
                    <a:pt x="3958413" y="1636978"/>
                    <a:pt x="3953866" y="1634193"/>
                  </a:cubicBezTo>
                  <a:cubicBezTo>
                    <a:pt x="3952264" y="1632490"/>
                    <a:pt x="3951645" y="1631149"/>
                    <a:pt x="3950040" y="1629445"/>
                  </a:cubicBezTo>
                  <a:cubicBezTo>
                    <a:pt x="3948438" y="1627742"/>
                    <a:pt x="3946835" y="1626040"/>
                    <a:pt x="3945234" y="1624338"/>
                  </a:cubicBezTo>
                  <a:cubicBezTo>
                    <a:pt x="3941206" y="1626199"/>
                    <a:pt x="3936559" y="1626720"/>
                    <a:pt x="3932893" y="1627601"/>
                  </a:cubicBezTo>
                  <a:cubicBezTo>
                    <a:pt x="3927063" y="1634369"/>
                    <a:pt x="3920613" y="1639797"/>
                    <a:pt x="3914524" y="1644244"/>
                  </a:cubicBezTo>
                  <a:cubicBezTo>
                    <a:pt x="3914164" y="1645225"/>
                    <a:pt x="3914783" y="1646567"/>
                    <a:pt x="3913082" y="1648169"/>
                  </a:cubicBezTo>
                  <a:cubicBezTo>
                    <a:pt x="3910756" y="1648429"/>
                    <a:pt x="3908072" y="1649670"/>
                    <a:pt x="3907092" y="1649310"/>
                  </a:cubicBezTo>
                  <a:cubicBezTo>
                    <a:pt x="3902704" y="1652153"/>
                    <a:pt x="3899660" y="1654377"/>
                    <a:pt x="3895272" y="1657220"/>
                  </a:cubicBezTo>
                  <a:cubicBezTo>
                    <a:pt x="3896252" y="1657580"/>
                    <a:pt x="3896252" y="1657580"/>
                    <a:pt x="3896252" y="1657580"/>
                  </a:cubicBezTo>
                  <a:cubicBezTo>
                    <a:pt x="3897234" y="1657941"/>
                    <a:pt x="3898578" y="1657321"/>
                    <a:pt x="3898578" y="1657321"/>
                  </a:cubicBezTo>
                  <a:cubicBezTo>
                    <a:pt x="3906530" y="1656901"/>
                    <a:pt x="3913401" y="1659425"/>
                    <a:pt x="3919551" y="1663913"/>
                  </a:cubicBezTo>
                  <a:lnTo>
                    <a:pt x="3917812" y="1665287"/>
                  </a:lnTo>
                  <a:lnTo>
                    <a:pt x="3917096" y="1667238"/>
                  </a:lnTo>
                  <a:lnTo>
                    <a:pt x="3916627" y="1666224"/>
                  </a:lnTo>
                  <a:lnTo>
                    <a:pt x="3891290" y="1686250"/>
                  </a:lnTo>
                  <a:cubicBezTo>
                    <a:pt x="3881309" y="1692190"/>
                    <a:pt x="3870751" y="1696665"/>
                    <a:pt x="3859572" y="1699798"/>
                  </a:cubicBezTo>
                  <a:cubicBezTo>
                    <a:pt x="3852922" y="1711835"/>
                    <a:pt x="3845288" y="1723512"/>
                    <a:pt x="3833472" y="1731423"/>
                  </a:cubicBezTo>
                  <a:cubicBezTo>
                    <a:pt x="3820889" y="1753533"/>
                    <a:pt x="3828143" y="1776248"/>
                    <a:pt x="3834771" y="1797620"/>
                  </a:cubicBezTo>
                  <a:cubicBezTo>
                    <a:pt x="3867466" y="1799608"/>
                    <a:pt x="3863880" y="1830593"/>
                    <a:pt x="3877220" y="1848861"/>
                  </a:cubicBezTo>
                  <a:cubicBezTo>
                    <a:pt x="3891644" y="1864186"/>
                    <a:pt x="3907512" y="1875585"/>
                    <a:pt x="3915223" y="1894013"/>
                  </a:cubicBezTo>
                  <a:cubicBezTo>
                    <a:pt x="3929226" y="1901386"/>
                    <a:pt x="3936157" y="1912844"/>
                    <a:pt x="3941386" y="1925904"/>
                  </a:cubicBezTo>
                  <a:cubicBezTo>
                    <a:pt x="3948677" y="1936381"/>
                    <a:pt x="3956589" y="1948199"/>
                    <a:pt x="3964864" y="1959036"/>
                  </a:cubicBezTo>
                  <a:cubicBezTo>
                    <a:pt x="3980109" y="1969093"/>
                    <a:pt x="3988902" y="1984576"/>
                    <a:pt x="3996357" y="2000682"/>
                  </a:cubicBezTo>
                  <a:cubicBezTo>
                    <a:pt x="4001785" y="2007132"/>
                    <a:pt x="4008554" y="2012962"/>
                    <a:pt x="4006291" y="2022155"/>
                  </a:cubicBezTo>
                  <a:cubicBezTo>
                    <a:pt x="4018189" y="2044349"/>
                    <a:pt x="4046295" y="2055789"/>
                    <a:pt x="4047358" y="2086255"/>
                  </a:cubicBezTo>
                  <a:cubicBezTo>
                    <a:pt x="4046997" y="2087236"/>
                    <a:pt x="4046637" y="2088218"/>
                    <a:pt x="4045654" y="2087857"/>
                  </a:cubicBezTo>
                  <a:cubicBezTo>
                    <a:pt x="4046637" y="2088218"/>
                    <a:pt x="4046637" y="2088218"/>
                    <a:pt x="4046637" y="2088218"/>
                  </a:cubicBezTo>
                  <a:lnTo>
                    <a:pt x="4047358" y="2086255"/>
                  </a:lnTo>
                  <a:cubicBezTo>
                    <a:pt x="4057174" y="2089862"/>
                    <a:pt x="4061980" y="2094970"/>
                    <a:pt x="4061681" y="2104885"/>
                  </a:cubicBezTo>
                  <a:cubicBezTo>
                    <a:pt x="4074242" y="2116183"/>
                    <a:pt x="4069091" y="2133228"/>
                    <a:pt x="4076023" y="2144686"/>
                  </a:cubicBezTo>
                  <a:cubicBezTo>
                    <a:pt x="4087343" y="2153300"/>
                    <a:pt x="4086942" y="2166519"/>
                    <a:pt x="4088604" y="2177155"/>
                  </a:cubicBezTo>
                  <a:cubicBezTo>
                    <a:pt x="4100543" y="2187111"/>
                    <a:pt x="4107113" y="2199551"/>
                    <a:pt x="4105273" y="2216697"/>
                  </a:cubicBezTo>
                  <a:cubicBezTo>
                    <a:pt x="4129872" y="2234646"/>
                    <a:pt x="4126285" y="2265631"/>
                    <a:pt x="4137465" y="2289789"/>
                  </a:cubicBezTo>
                  <a:cubicBezTo>
                    <a:pt x="4149765" y="2298763"/>
                    <a:pt x="4142393" y="2312764"/>
                    <a:pt x="4143073" y="2323038"/>
                  </a:cubicBezTo>
                  <a:cubicBezTo>
                    <a:pt x="4168954" y="2331434"/>
                    <a:pt x="4161484" y="2348740"/>
                    <a:pt x="4153391" y="2364702"/>
                  </a:cubicBezTo>
                  <a:cubicBezTo>
                    <a:pt x="4153649" y="2367025"/>
                    <a:pt x="4152929" y="2368988"/>
                    <a:pt x="4150867" y="2371572"/>
                  </a:cubicBezTo>
                  <a:cubicBezTo>
                    <a:pt x="4146958" y="2391300"/>
                    <a:pt x="4158597" y="2411172"/>
                    <a:pt x="4146116" y="2429977"/>
                  </a:cubicBezTo>
                  <a:cubicBezTo>
                    <a:pt x="4145035" y="2432922"/>
                    <a:pt x="4145657" y="2434263"/>
                    <a:pt x="4143592" y="2436847"/>
                  </a:cubicBezTo>
                  <a:cubicBezTo>
                    <a:pt x="4142371" y="2455334"/>
                    <a:pt x="4135880" y="2472999"/>
                    <a:pt x="4119933" y="2486077"/>
                  </a:cubicBezTo>
                  <a:cubicBezTo>
                    <a:pt x="4102487" y="2494147"/>
                    <a:pt x="4105551" y="2513096"/>
                    <a:pt x="4096577" y="2525393"/>
                  </a:cubicBezTo>
                  <a:cubicBezTo>
                    <a:pt x="4096856" y="2548887"/>
                    <a:pt x="4080650" y="2559642"/>
                    <a:pt x="4062582" y="2566369"/>
                  </a:cubicBezTo>
                  <a:cubicBezTo>
                    <a:pt x="4054068" y="2574380"/>
                    <a:pt x="4046537" y="2582751"/>
                    <a:pt x="4039363" y="2590141"/>
                  </a:cubicBezTo>
                  <a:lnTo>
                    <a:pt x="4039002" y="2591122"/>
                  </a:lnTo>
                  <a:cubicBezTo>
                    <a:pt x="4039985" y="2591483"/>
                    <a:pt x="4041948" y="2592205"/>
                    <a:pt x="4042570" y="2593546"/>
                  </a:cubicBezTo>
                  <a:cubicBezTo>
                    <a:pt x="4050162" y="2594109"/>
                    <a:pt x="4057754" y="2594671"/>
                    <a:pt x="4064363" y="2594871"/>
                  </a:cubicBezTo>
                  <a:cubicBezTo>
                    <a:pt x="4076965" y="2593932"/>
                    <a:pt x="4089204" y="2593973"/>
                    <a:pt x="4098561" y="2601867"/>
                  </a:cubicBezTo>
                  <a:cubicBezTo>
                    <a:pt x="4103829" y="2602689"/>
                    <a:pt x="4108115" y="2603149"/>
                    <a:pt x="4112401" y="2603610"/>
                  </a:cubicBezTo>
                  <a:cubicBezTo>
                    <a:pt x="4115708" y="2603712"/>
                    <a:pt x="4118391" y="2602470"/>
                    <a:pt x="4120715" y="2602210"/>
                  </a:cubicBezTo>
                  <a:cubicBezTo>
                    <a:pt x="4127947" y="2603752"/>
                    <a:pt x="4137865" y="2604055"/>
                    <a:pt x="4146436" y="2604977"/>
                  </a:cubicBezTo>
                  <a:cubicBezTo>
                    <a:pt x="4161422" y="2612711"/>
                    <a:pt x="4177028" y="2621786"/>
                    <a:pt x="4192994" y="2629880"/>
                  </a:cubicBezTo>
                  <a:cubicBezTo>
                    <a:pt x="4185042" y="2630300"/>
                    <a:pt x="4177449" y="2629738"/>
                    <a:pt x="4168514" y="2629796"/>
                  </a:cubicBezTo>
                  <a:cubicBezTo>
                    <a:pt x="4152428" y="2658418"/>
                    <a:pt x="4111138" y="2634336"/>
                    <a:pt x="4095675" y="2664298"/>
                  </a:cubicBezTo>
                  <a:cubicBezTo>
                    <a:pt x="4092470" y="2660893"/>
                    <a:pt x="4089262" y="2657487"/>
                    <a:pt x="4087402" y="2653461"/>
                  </a:cubicBezTo>
                  <a:cubicBezTo>
                    <a:pt x="4084617" y="2658007"/>
                    <a:pt x="4080851" y="2662193"/>
                    <a:pt x="4072796" y="2665917"/>
                  </a:cubicBezTo>
                  <a:cubicBezTo>
                    <a:pt x="4071456" y="2666539"/>
                    <a:pt x="4069391" y="2669121"/>
                    <a:pt x="4066707" y="2670364"/>
                  </a:cubicBezTo>
                  <a:cubicBezTo>
                    <a:pt x="4067228" y="2675010"/>
                    <a:pt x="4066768" y="2679298"/>
                    <a:pt x="4068632" y="2683323"/>
                  </a:cubicBezTo>
                  <a:cubicBezTo>
                    <a:pt x="4051843" y="2680497"/>
                    <a:pt x="4037380" y="2677410"/>
                    <a:pt x="4021934" y="2673963"/>
                  </a:cubicBezTo>
                  <a:cubicBezTo>
                    <a:pt x="4022916" y="2674324"/>
                    <a:pt x="4022556" y="2675305"/>
                    <a:pt x="4022556" y="2675305"/>
                  </a:cubicBezTo>
                  <a:cubicBezTo>
                    <a:pt x="4022936" y="2695496"/>
                    <a:pt x="4026622" y="2715786"/>
                    <a:pt x="4014503" y="2733611"/>
                  </a:cubicBezTo>
                  <a:cubicBezTo>
                    <a:pt x="4001122" y="2727580"/>
                    <a:pt x="4018147" y="2711558"/>
                    <a:pt x="4004766" y="2705527"/>
                  </a:cubicBezTo>
                  <a:cubicBezTo>
                    <a:pt x="4001462" y="2705428"/>
                    <a:pt x="3999496" y="2704705"/>
                    <a:pt x="3996813" y="2705947"/>
                  </a:cubicBezTo>
                  <a:cubicBezTo>
                    <a:pt x="3996832" y="2727118"/>
                    <a:pt x="3995972" y="2744624"/>
                    <a:pt x="3967885" y="2754355"/>
                  </a:cubicBezTo>
                  <a:cubicBezTo>
                    <a:pt x="3957871" y="2757359"/>
                    <a:pt x="3942605" y="2780711"/>
                    <a:pt x="3968648" y="2794736"/>
                  </a:cubicBezTo>
                  <a:cubicBezTo>
                    <a:pt x="3980286" y="2760025"/>
                    <a:pt x="4021434" y="2745069"/>
                    <a:pt x="4034213" y="2770928"/>
                  </a:cubicBezTo>
                  <a:cubicBezTo>
                    <a:pt x="4051083" y="2803860"/>
                    <a:pt x="4062842" y="2787017"/>
                    <a:pt x="4082813" y="2772077"/>
                  </a:cubicBezTo>
                  <a:cubicBezTo>
                    <a:pt x="4077104" y="2796712"/>
                    <a:pt x="4063321" y="2803901"/>
                    <a:pt x="4051141" y="2812792"/>
                  </a:cubicBezTo>
                  <a:cubicBezTo>
                    <a:pt x="4050058" y="2815736"/>
                    <a:pt x="4049337" y="2817699"/>
                    <a:pt x="4049599" y="2820023"/>
                  </a:cubicBezTo>
                  <a:cubicBezTo>
                    <a:pt x="4052544" y="2821105"/>
                    <a:pt x="4054868" y="2820845"/>
                    <a:pt x="4056830" y="2821566"/>
                  </a:cubicBezTo>
                  <a:cubicBezTo>
                    <a:pt x="4067770" y="2809991"/>
                    <a:pt x="4085277" y="2810854"/>
                    <a:pt x="4098339" y="2805628"/>
                  </a:cubicBezTo>
                  <a:cubicBezTo>
                    <a:pt x="4100904" y="2786520"/>
                    <a:pt x="4113704" y="2778970"/>
                    <a:pt x="4132715" y="2784841"/>
                  </a:cubicBezTo>
                  <a:cubicBezTo>
                    <a:pt x="4153688" y="2791434"/>
                    <a:pt x="4142289" y="2807296"/>
                    <a:pt x="4138945" y="2819434"/>
                  </a:cubicBezTo>
                  <a:cubicBezTo>
                    <a:pt x="4136781" y="2825323"/>
                    <a:pt x="4133275" y="2831831"/>
                    <a:pt x="4131111" y="2837720"/>
                  </a:cubicBezTo>
                  <a:cubicBezTo>
                    <a:pt x="4146397" y="2835538"/>
                    <a:pt x="4162663" y="2833718"/>
                    <a:pt x="4177949" y="2831538"/>
                  </a:cubicBezTo>
                  <a:cubicBezTo>
                    <a:pt x="4180010" y="2828953"/>
                    <a:pt x="4179391" y="2827611"/>
                    <a:pt x="4179130" y="2825287"/>
                  </a:cubicBezTo>
                  <a:cubicBezTo>
                    <a:pt x="4189246" y="2818979"/>
                    <a:pt x="4195137" y="2821143"/>
                    <a:pt x="4196439" y="2832761"/>
                  </a:cubicBezTo>
                  <a:cubicBezTo>
                    <a:pt x="4193813" y="2842935"/>
                    <a:pt x="4187823" y="2844076"/>
                    <a:pt x="4179251" y="2843154"/>
                  </a:cubicBezTo>
                  <a:cubicBezTo>
                    <a:pt x="4146355" y="2847776"/>
                    <a:pt x="4118953" y="2867783"/>
                    <a:pt x="4088802" y="2880096"/>
                  </a:cubicBezTo>
                  <a:cubicBezTo>
                    <a:pt x="4071875" y="2892814"/>
                    <a:pt x="4057072" y="2911880"/>
                    <a:pt x="4031089" y="2906790"/>
                  </a:cubicBezTo>
                  <a:cubicBezTo>
                    <a:pt x="4023758" y="2908552"/>
                    <a:pt x="4014823" y="2908610"/>
                    <a:pt x="4006870" y="2909030"/>
                  </a:cubicBezTo>
                  <a:cubicBezTo>
                    <a:pt x="3998876" y="2921687"/>
                    <a:pt x="3990522" y="2935326"/>
                    <a:pt x="3981187" y="2948605"/>
                  </a:cubicBezTo>
                  <a:cubicBezTo>
                    <a:pt x="3978143" y="2950828"/>
                    <a:pt x="3974837" y="2950728"/>
                    <a:pt x="3971272" y="2948304"/>
                  </a:cubicBezTo>
                  <a:cubicBezTo>
                    <a:pt x="3972232" y="2927492"/>
                    <a:pt x="3988179" y="2914415"/>
                    <a:pt x="3997615" y="2897832"/>
                  </a:cubicBezTo>
                  <a:cubicBezTo>
                    <a:pt x="4000861" y="2889000"/>
                    <a:pt x="4005085" y="2880527"/>
                    <a:pt x="4015463" y="2876543"/>
                  </a:cubicBezTo>
                  <a:cubicBezTo>
                    <a:pt x="4021073" y="2855212"/>
                    <a:pt x="4053927" y="2862828"/>
                    <a:pt x="4055969" y="2839072"/>
                  </a:cubicBezTo>
                  <a:cubicBezTo>
                    <a:pt x="4050802" y="2834947"/>
                    <a:pt x="4046616" y="2831179"/>
                    <a:pt x="4041085" y="2828034"/>
                  </a:cubicBezTo>
                  <a:cubicBezTo>
                    <a:pt x="4023536" y="2839409"/>
                    <a:pt x="4004366" y="2827909"/>
                    <a:pt x="3986856" y="2827045"/>
                  </a:cubicBezTo>
                  <a:cubicBezTo>
                    <a:pt x="3978243" y="2838361"/>
                    <a:pt x="3964922" y="2841264"/>
                    <a:pt x="3951959" y="2843185"/>
                  </a:cubicBezTo>
                  <a:cubicBezTo>
                    <a:pt x="3946490" y="2848972"/>
                    <a:pt x="3947693" y="2863896"/>
                    <a:pt x="3934932" y="2859206"/>
                  </a:cubicBezTo>
                  <a:cubicBezTo>
                    <a:pt x="3926458" y="2854979"/>
                    <a:pt x="3934973" y="2846969"/>
                    <a:pt x="3936776" y="2842061"/>
                  </a:cubicBezTo>
                  <a:cubicBezTo>
                    <a:pt x="3920350" y="2838254"/>
                    <a:pt x="3907907" y="2844822"/>
                    <a:pt x="3893505" y="2850668"/>
                  </a:cubicBezTo>
                  <a:cubicBezTo>
                    <a:pt x="3889797" y="2863788"/>
                    <a:pt x="3879582" y="2873401"/>
                    <a:pt x="3869725" y="2882031"/>
                  </a:cubicBezTo>
                  <a:cubicBezTo>
                    <a:pt x="3866320" y="2885236"/>
                    <a:pt x="3865238" y="2888181"/>
                    <a:pt x="3861833" y="2891384"/>
                  </a:cubicBezTo>
                  <a:cubicBezTo>
                    <a:pt x="3868465" y="2912758"/>
                    <a:pt x="3844144" y="2918302"/>
                    <a:pt x="3838375" y="2934005"/>
                  </a:cubicBezTo>
                  <a:cubicBezTo>
                    <a:pt x="3837354" y="2945883"/>
                    <a:pt x="3833388" y="2956678"/>
                    <a:pt x="3822550" y="2964949"/>
                  </a:cubicBezTo>
                  <a:cubicBezTo>
                    <a:pt x="3822968" y="2972900"/>
                    <a:pt x="3821427" y="2980132"/>
                    <a:pt x="3820865" y="2987722"/>
                  </a:cubicBezTo>
                  <a:cubicBezTo>
                    <a:pt x="3834767" y="2998399"/>
                    <a:pt x="3835089" y="3009657"/>
                    <a:pt x="3822810" y="3021854"/>
                  </a:cubicBezTo>
                  <a:cubicBezTo>
                    <a:pt x="3821266" y="3029083"/>
                    <a:pt x="3816418" y="3036213"/>
                    <a:pt x="3813533" y="3044065"/>
                  </a:cubicBezTo>
                  <a:cubicBezTo>
                    <a:pt x="3845265" y="3066862"/>
                    <a:pt x="3844904" y="3067844"/>
                    <a:pt x="3798708" y="3096540"/>
                  </a:cubicBezTo>
                  <a:cubicBezTo>
                    <a:pt x="3795823" y="3104392"/>
                    <a:pt x="3790717" y="3109199"/>
                    <a:pt x="3782404" y="3110600"/>
                  </a:cubicBezTo>
                  <a:cubicBezTo>
                    <a:pt x="3776634" y="3126303"/>
                    <a:pt x="3761869" y="3133130"/>
                    <a:pt x="3749327" y="3143003"/>
                  </a:cubicBezTo>
                  <a:cubicBezTo>
                    <a:pt x="3743197" y="3159687"/>
                    <a:pt x="3757983" y="3174030"/>
                    <a:pt x="3755159" y="3190816"/>
                  </a:cubicBezTo>
                  <a:cubicBezTo>
                    <a:pt x="3757182" y="3200469"/>
                    <a:pt x="3755638" y="3207699"/>
                    <a:pt x="3747845" y="3213747"/>
                  </a:cubicBezTo>
                  <a:cubicBezTo>
                    <a:pt x="3751994" y="3229752"/>
                    <a:pt x="3741837" y="3248298"/>
                    <a:pt x="3762088" y="3256853"/>
                  </a:cubicBezTo>
                  <a:cubicBezTo>
                    <a:pt x="3768921" y="3271617"/>
                    <a:pt x="3768921" y="3271617"/>
                    <a:pt x="3740573" y="3279024"/>
                  </a:cubicBezTo>
                  <a:cubicBezTo>
                    <a:pt x="3732420" y="3286052"/>
                    <a:pt x="3724988" y="3291120"/>
                    <a:pt x="3717195" y="3297167"/>
                  </a:cubicBezTo>
                  <a:cubicBezTo>
                    <a:pt x="3717456" y="3299491"/>
                    <a:pt x="3716994" y="3303777"/>
                    <a:pt x="3715292" y="3305380"/>
                  </a:cubicBezTo>
                  <a:cubicBezTo>
                    <a:pt x="3716796" y="3310388"/>
                    <a:pt x="3717677" y="3314053"/>
                    <a:pt x="3716854" y="3319320"/>
                  </a:cubicBezTo>
                  <a:cubicBezTo>
                    <a:pt x="3710002" y="3337967"/>
                    <a:pt x="3717155" y="3363986"/>
                    <a:pt x="3693255" y="3377483"/>
                  </a:cubicBezTo>
                  <a:cubicBezTo>
                    <a:pt x="3682999" y="3399334"/>
                    <a:pt x="3650027" y="3373853"/>
                    <a:pt x="3641893" y="3402053"/>
                  </a:cubicBezTo>
                  <a:cubicBezTo>
                    <a:pt x="3642413" y="3406699"/>
                    <a:pt x="3643916" y="3411708"/>
                    <a:pt x="3645420" y="3416716"/>
                  </a:cubicBezTo>
                  <a:cubicBezTo>
                    <a:pt x="3654154" y="3423267"/>
                    <a:pt x="3663147" y="3432140"/>
                    <a:pt x="3657017" y="3448824"/>
                  </a:cubicBezTo>
                  <a:cubicBezTo>
                    <a:pt x="3643534" y="3446098"/>
                    <a:pt x="3637946" y="3434020"/>
                    <a:pt x="3627248" y="3426748"/>
                  </a:cubicBezTo>
                  <a:cubicBezTo>
                    <a:pt x="3624926" y="3427008"/>
                    <a:pt x="3621980" y="3425926"/>
                    <a:pt x="3619035" y="3424844"/>
                  </a:cubicBezTo>
                  <a:cubicBezTo>
                    <a:pt x="3608136" y="3424181"/>
                    <a:pt x="3605794" y="3457851"/>
                    <a:pt x="3588625" y="3434835"/>
                  </a:cubicBezTo>
                  <a:cubicBezTo>
                    <a:pt x="3586403" y="3431791"/>
                    <a:pt x="3585781" y="3430449"/>
                    <a:pt x="3585520" y="3428124"/>
                  </a:cubicBezTo>
                  <a:cubicBezTo>
                    <a:pt x="3582114" y="3431329"/>
                    <a:pt x="3578088" y="3433191"/>
                    <a:pt x="3572720" y="3435674"/>
                  </a:cubicBezTo>
                  <a:cubicBezTo>
                    <a:pt x="3569213" y="3442182"/>
                    <a:pt x="3565447" y="3446369"/>
                    <a:pt x="3561321" y="3451536"/>
                  </a:cubicBezTo>
                  <a:cubicBezTo>
                    <a:pt x="3559738" y="3471005"/>
                    <a:pt x="3549982" y="3476331"/>
                    <a:pt x="3530711" y="3468137"/>
                  </a:cubicBezTo>
                  <a:cubicBezTo>
                    <a:pt x="3518571" y="3464790"/>
                    <a:pt x="3513442" y="3448425"/>
                    <a:pt x="3498159" y="3450606"/>
                  </a:cubicBezTo>
                  <a:cubicBezTo>
                    <a:pt x="3489284" y="3459600"/>
                    <a:pt x="3493070" y="3476585"/>
                    <a:pt x="3478828" y="3488060"/>
                  </a:cubicBezTo>
                  <a:cubicBezTo>
                    <a:pt x="3469310" y="3474538"/>
                    <a:pt x="3477665" y="3460899"/>
                    <a:pt x="3475019" y="3449902"/>
                  </a:cubicBezTo>
                  <a:cubicBezTo>
                    <a:pt x="3460298" y="3444493"/>
                    <a:pt x="3450781" y="3430972"/>
                    <a:pt x="3433794" y="3434755"/>
                  </a:cubicBezTo>
                  <a:cubicBezTo>
                    <a:pt x="3428225" y="3443848"/>
                    <a:pt x="3425238" y="3455003"/>
                    <a:pt x="3410055" y="3453880"/>
                  </a:cubicBezTo>
                  <a:cubicBezTo>
                    <a:pt x="3410817" y="3439679"/>
                    <a:pt x="3422114" y="3427122"/>
                    <a:pt x="3413941" y="3412980"/>
                  </a:cubicBezTo>
                  <a:cubicBezTo>
                    <a:pt x="3401702" y="3412939"/>
                    <a:pt x="3391525" y="3410313"/>
                    <a:pt x="3393006" y="3394149"/>
                  </a:cubicBezTo>
                  <a:cubicBezTo>
                    <a:pt x="3377400" y="3385073"/>
                    <a:pt x="3370309" y="3367988"/>
                    <a:pt x="3360434" y="3355448"/>
                  </a:cubicBezTo>
                  <a:cubicBezTo>
                    <a:pt x="3355785" y="3355967"/>
                    <a:pt x="3349077" y="3359073"/>
                    <a:pt x="3343087" y="3360213"/>
                  </a:cubicBezTo>
                  <a:cubicBezTo>
                    <a:pt x="3340301" y="3364759"/>
                    <a:pt x="3336896" y="3367963"/>
                    <a:pt x="3333851" y="3370187"/>
                  </a:cubicBezTo>
                  <a:cubicBezTo>
                    <a:pt x="3327460" y="3384546"/>
                    <a:pt x="3317864" y="3395501"/>
                    <a:pt x="3304703" y="3404033"/>
                  </a:cubicBezTo>
                  <a:cubicBezTo>
                    <a:pt x="3300937" y="3408219"/>
                    <a:pt x="3297791" y="3413747"/>
                    <a:pt x="3294026" y="3417932"/>
                  </a:cubicBezTo>
                  <a:cubicBezTo>
                    <a:pt x="3301216" y="3431713"/>
                    <a:pt x="3316343" y="3423903"/>
                    <a:pt x="3325077" y="3430455"/>
                  </a:cubicBezTo>
                  <a:cubicBezTo>
                    <a:pt x="3321529" y="3449201"/>
                    <a:pt x="3306705" y="3447097"/>
                    <a:pt x="3294725" y="3449378"/>
                  </a:cubicBezTo>
                  <a:cubicBezTo>
                    <a:pt x="3276618" y="3468345"/>
                    <a:pt x="3253179" y="3477555"/>
                    <a:pt x="3239616" y="3499306"/>
                  </a:cubicBezTo>
                  <a:cubicBezTo>
                    <a:pt x="3236572" y="3501528"/>
                    <a:pt x="3235491" y="3504472"/>
                    <a:pt x="3232807" y="3505715"/>
                  </a:cubicBezTo>
                  <a:cubicBezTo>
                    <a:pt x="3237112" y="3527346"/>
                    <a:pt x="3219203" y="3539702"/>
                    <a:pt x="3214055" y="3556748"/>
                  </a:cubicBezTo>
                  <a:cubicBezTo>
                    <a:pt x="3210089" y="3567543"/>
                    <a:pt x="3196307" y="3574732"/>
                    <a:pt x="3201173" y="3588773"/>
                  </a:cubicBezTo>
                  <a:cubicBezTo>
                    <a:pt x="3202415" y="3591457"/>
                    <a:pt x="3204999" y="3593521"/>
                    <a:pt x="3207224" y="3596566"/>
                  </a:cubicBezTo>
                  <a:cubicBezTo>
                    <a:pt x="3225472" y="3616637"/>
                    <a:pt x="3210148" y="3631057"/>
                    <a:pt x="3198127" y="3645576"/>
                  </a:cubicBezTo>
                  <a:cubicBezTo>
                    <a:pt x="3194983" y="3651104"/>
                    <a:pt x="3192820" y="3656994"/>
                    <a:pt x="3190035" y="3661539"/>
                  </a:cubicBezTo>
                  <a:cubicBezTo>
                    <a:pt x="3186731" y="3661440"/>
                    <a:pt x="3185027" y="3663042"/>
                    <a:pt x="3183323" y="3664642"/>
                  </a:cubicBezTo>
                  <a:cubicBezTo>
                    <a:pt x="3183383" y="3673577"/>
                    <a:pt x="3191659" y="3684414"/>
                    <a:pt x="3182424" y="3694388"/>
                  </a:cubicBezTo>
                  <a:cubicBezTo>
                    <a:pt x="3180359" y="3696971"/>
                    <a:pt x="3176955" y="3700175"/>
                    <a:pt x="3174270" y="3701417"/>
                  </a:cubicBezTo>
                  <a:cubicBezTo>
                    <a:pt x="3163232" y="3716297"/>
                    <a:pt x="3187110" y="3736209"/>
                    <a:pt x="3167860" y="3749187"/>
                  </a:cubicBezTo>
                  <a:cubicBezTo>
                    <a:pt x="3175350" y="3753053"/>
                    <a:pt x="3186150" y="3757020"/>
                    <a:pt x="3174591" y="3767255"/>
                  </a:cubicBezTo>
                  <a:cubicBezTo>
                    <a:pt x="3173768" y="3772521"/>
                    <a:pt x="3173927" y="3778150"/>
                    <a:pt x="3173107" y="3783417"/>
                  </a:cubicBezTo>
                  <a:cubicBezTo>
                    <a:pt x="3178236" y="3799783"/>
                    <a:pt x="3171324" y="3809496"/>
                    <a:pt x="3160126" y="3818749"/>
                  </a:cubicBezTo>
                  <a:cubicBezTo>
                    <a:pt x="3165455" y="3828504"/>
                    <a:pt x="3178996" y="3840163"/>
                    <a:pt x="3159224" y="3848492"/>
                  </a:cubicBezTo>
                  <a:cubicBezTo>
                    <a:pt x="3151393" y="3866779"/>
                    <a:pt x="3172226" y="3888914"/>
                    <a:pt x="3151530" y="3905817"/>
                  </a:cubicBezTo>
                  <a:cubicBezTo>
                    <a:pt x="3133282" y="3885745"/>
                    <a:pt x="3146222" y="3862652"/>
                    <a:pt x="3142278" y="3840039"/>
                  </a:cubicBezTo>
                  <a:cubicBezTo>
                    <a:pt x="3133281" y="3831163"/>
                    <a:pt x="3121965" y="3822550"/>
                    <a:pt x="3118439" y="3807888"/>
                  </a:cubicBezTo>
                  <a:cubicBezTo>
                    <a:pt x="3109503" y="3807946"/>
                    <a:pt x="3101911" y="3807384"/>
                    <a:pt x="3092975" y="3807442"/>
                  </a:cubicBezTo>
                  <a:cubicBezTo>
                    <a:pt x="3072465" y="3796565"/>
                    <a:pt x="3073584" y="3781383"/>
                    <a:pt x="3088909" y="3766963"/>
                  </a:cubicBezTo>
                  <a:cubicBezTo>
                    <a:pt x="3102433" y="3757450"/>
                    <a:pt x="3107120" y="3744692"/>
                    <a:pt x="3102611" y="3729669"/>
                  </a:cubicBezTo>
                  <a:cubicBezTo>
                    <a:pt x="3101631" y="3729309"/>
                    <a:pt x="3101631" y="3729309"/>
                    <a:pt x="3100648" y="3728948"/>
                  </a:cubicBezTo>
                  <a:cubicBezTo>
                    <a:pt x="3092335" y="3730348"/>
                    <a:pt x="3082621" y="3723438"/>
                    <a:pt x="3077512" y="3728244"/>
                  </a:cubicBezTo>
                  <a:cubicBezTo>
                    <a:pt x="3050208" y="3744946"/>
                    <a:pt x="3036143" y="3728638"/>
                    <a:pt x="3020480" y="3710631"/>
                  </a:cubicBezTo>
                  <a:cubicBezTo>
                    <a:pt x="3011123" y="3702737"/>
                    <a:pt x="3010804" y="3691481"/>
                    <a:pt x="3012185" y="3678622"/>
                  </a:cubicBezTo>
                  <a:cubicBezTo>
                    <a:pt x="3012185" y="3678622"/>
                    <a:pt x="3012185" y="3678622"/>
                    <a:pt x="3012546" y="3677640"/>
                  </a:cubicBezTo>
                  <a:cubicBezTo>
                    <a:pt x="3011202" y="3678260"/>
                    <a:pt x="3010222" y="3677900"/>
                    <a:pt x="3009240" y="3677540"/>
                  </a:cubicBezTo>
                  <a:cubicBezTo>
                    <a:pt x="3013468" y="3669068"/>
                    <a:pt x="3015731" y="3659874"/>
                    <a:pt x="3007717" y="3651361"/>
                  </a:cubicBezTo>
                  <a:cubicBezTo>
                    <a:pt x="3008741" y="3639484"/>
                    <a:pt x="2996279" y="3624880"/>
                    <a:pt x="3012487" y="3614127"/>
                  </a:cubicBezTo>
                  <a:cubicBezTo>
                    <a:pt x="3015372" y="3606275"/>
                    <a:pt x="3018617" y="3597442"/>
                    <a:pt x="3021141" y="3590574"/>
                  </a:cubicBezTo>
                  <a:cubicBezTo>
                    <a:pt x="3021441" y="3580658"/>
                    <a:pt x="3022363" y="3572086"/>
                    <a:pt x="3024626" y="3562892"/>
                  </a:cubicBezTo>
                  <a:cubicBezTo>
                    <a:pt x="3025969" y="3562272"/>
                    <a:pt x="3026949" y="3562632"/>
                    <a:pt x="3028292" y="3562011"/>
                  </a:cubicBezTo>
                  <a:cubicBezTo>
                    <a:pt x="3028652" y="3561030"/>
                    <a:pt x="3028391" y="3558705"/>
                    <a:pt x="3028133" y="3556383"/>
                  </a:cubicBezTo>
                  <a:cubicBezTo>
                    <a:pt x="3029054" y="3547810"/>
                    <a:pt x="3028371" y="3537534"/>
                    <a:pt x="3028674" y="3527621"/>
                  </a:cubicBezTo>
                  <a:cubicBezTo>
                    <a:pt x="3028674" y="3527621"/>
                    <a:pt x="3028674" y="3527621"/>
                    <a:pt x="3027692" y="3527260"/>
                  </a:cubicBezTo>
                  <a:cubicBezTo>
                    <a:pt x="3025467" y="3524215"/>
                    <a:pt x="3022624" y="3519828"/>
                    <a:pt x="3019777" y="3515441"/>
                  </a:cubicBezTo>
                  <a:cubicBezTo>
                    <a:pt x="3021420" y="3504905"/>
                    <a:pt x="3022083" y="3494010"/>
                    <a:pt x="3022744" y="3483114"/>
                  </a:cubicBezTo>
                  <a:lnTo>
                    <a:pt x="3018095" y="3483634"/>
                  </a:lnTo>
                  <a:cubicBezTo>
                    <a:pt x="3015091" y="3473619"/>
                    <a:pt x="3001448" y="3465264"/>
                    <a:pt x="3011765" y="3452347"/>
                  </a:cubicBezTo>
                  <a:cubicBezTo>
                    <a:pt x="3026429" y="3448823"/>
                    <a:pt x="3030836" y="3467151"/>
                    <a:pt x="3044058" y="3467553"/>
                  </a:cubicBezTo>
                  <a:cubicBezTo>
                    <a:pt x="3044419" y="3466571"/>
                    <a:pt x="3045402" y="3466933"/>
                    <a:pt x="3046742" y="3466311"/>
                  </a:cubicBezTo>
                  <a:cubicBezTo>
                    <a:pt x="3047102" y="3465330"/>
                    <a:pt x="3047463" y="3464349"/>
                    <a:pt x="3048184" y="3462386"/>
                  </a:cubicBezTo>
                  <a:cubicBezTo>
                    <a:pt x="3048286" y="3459082"/>
                    <a:pt x="3048746" y="3454795"/>
                    <a:pt x="3052511" y="3450609"/>
                  </a:cubicBezTo>
                  <a:cubicBezTo>
                    <a:pt x="3049046" y="3444880"/>
                    <a:pt x="3047181" y="3440853"/>
                    <a:pt x="3047645" y="3436567"/>
                  </a:cubicBezTo>
                  <a:cubicBezTo>
                    <a:pt x="3035763" y="3435545"/>
                    <a:pt x="3024185" y="3424607"/>
                    <a:pt x="3010143" y="3429472"/>
                  </a:cubicBezTo>
                  <a:cubicBezTo>
                    <a:pt x="3000187" y="3441410"/>
                    <a:pt x="2992455" y="3456390"/>
                    <a:pt x="2977070" y="3461877"/>
                  </a:cubicBezTo>
                  <a:cubicBezTo>
                    <a:pt x="2975165" y="3470088"/>
                    <a:pt x="2971039" y="3475256"/>
                    <a:pt x="2962365" y="3477638"/>
                  </a:cubicBezTo>
                  <a:cubicBezTo>
                    <a:pt x="2932196" y="3523361"/>
                    <a:pt x="2931475" y="3525325"/>
                    <a:pt x="2909340" y="3491572"/>
                  </a:cubicBezTo>
                  <a:cubicBezTo>
                    <a:pt x="2902267" y="3495657"/>
                    <a:pt x="2894934" y="3497418"/>
                    <a:pt x="2886882" y="3501143"/>
                  </a:cubicBezTo>
                  <a:cubicBezTo>
                    <a:pt x="2878007" y="3510135"/>
                    <a:pt x="2867371" y="3511797"/>
                    <a:pt x="2859358" y="3503283"/>
                  </a:cubicBezTo>
                  <a:cubicBezTo>
                    <a:pt x="2857915" y="3507208"/>
                    <a:pt x="2856834" y="3510153"/>
                    <a:pt x="2854409" y="3513717"/>
                  </a:cubicBezTo>
                  <a:cubicBezTo>
                    <a:pt x="2833896" y="3557420"/>
                    <a:pt x="2826945" y="3524790"/>
                    <a:pt x="2815826" y="3509566"/>
                  </a:cubicBezTo>
                  <a:cubicBezTo>
                    <a:pt x="2810458" y="3512050"/>
                    <a:pt x="2804468" y="3513190"/>
                    <a:pt x="2797856" y="3512988"/>
                  </a:cubicBezTo>
                  <a:cubicBezTo>
                    <a:pt x="2795172" y="3514230"/>
                    <a:pt x="2792849" y="3514490"/>
                    <a:pt x="2790785" y="3517074"/>
                  </a:cubicBezTo>
                  <a:cubicBezTo>
                    <a:pt x="2790845" y="3526007"/>
                    <a:pt x="2791885" y="3535300"/>
                    <a:pt x="2784453" y="3540368"/>
                  </a:cubicBezTo>
                  <a:cubicBezTo>
                    <a:pt x="2779626" y="3568669"/>
                    <a:pt x="2775781" y="3597331"/>
                    <a:pt x="2771674" y="3623669"/>
                  </a:cubicBezTo>
                  <a:cubicBezTo>
                    <a:pt x="2783051" y="3641218"/>
                    <a:pt x="2778884" y="3658621"/>
                    <a:pt x="2759073" y="3679190"/>
                  </a:cubicBezTo>
                  <a:cubicBezTo>
                    <a:pt x="2756348" y="3692670"/>
                    <a:pt x="2749637" y="3695773"/>
                    <a:pt x="2735796" y="3694030"/>
                  </a:cubicBezTo>
                  <a:cubicBezTo>
                    <a:pt x="2723353" y="3700597"/>
                    <a:pt x="2708952" y="3706444"/>
                    <a:pt x="2695890" y="3711670"/>
                  </a:cubicBezTo>
                  <a:cubicBezTo>
                    <a:pt x="2682829" y="3716896"/>
                    <a:pt x="2668885" y="3718457"/>
                    <a:pt x="2655865" y="3711444"/>
                  </a:cubicBezTo>
                  <a:cubicBezTo>
                    <a:pt x="2646508" y="3703551"/>
                    <a:pt x="2638498" y="3695038"/>
                    <a:pt x="2630124" y="3687506"/>
                  </a:cubicBezTo>
                  <a:cubicBezTo>
                    <a:pt x="2615539" y="3666553"/>
                    <a:pt x="2629162" y="3653736"/>
                    <a:pt x="2644745" y="3641639"/>
                  </a:cubicBezTo>
                  <a:cubicBezTo>
                    <a:pt x="2666943" y="3629745"/>
                    <a:pt x="2690121" y="3618211"/>
                    <a:pt x="2712317" y="3606316"/>
                  </a:cubicBezTo>
                  <a:lnTo>
                    <a:pt x="2711075" y="3603633"/>
                  </a:lnTo>
                  <a:cubicBezTo>
                    <a:pt x="2717524" y="3598205"/>
                    <a:pt x="2724596" y="3594119"/>
                    <a:pt x="2731569" y="3593340"/>
                  </a:cubicBezTo>
                  <a:cubicBezTo>
                    <a:pt x="2732749" y="3587090"/>
                    <a:pt x="2736257" y="3580581"/>
                    <a:pt x="2745029" y="3574894"/>
                  </a:cubicBezTo>
                  <a:cubicBezTo>
                    <a:pt x="2753084" y="3571169"/>
                    <a:pt x="2752302" y="3564199"/>
                    <a:pt x="2753486" y="3557951"/>
                  </a:cubicBezTo>
                  <a:cubicBezTo>
                    <a:pt x="2759673" y="3550199"/>
                    <a:pt x="2757912" y="3542868"/>
                    <a:pt x="2756150" y="3535538"/>
                  </a:cubicBezTo>
                  <a:cubicBezTo>
                    <a:pt x="2755167" y="3535176"/>
                    <a:pt x="2755167" y="3535176"/>
                    <a:pt x="2755167" y="3535176"/>
                  </a:cubicBezTo>
                  <a:cubicBezTo>
                    <a:pt x="2751761" y="3538381"/>
                    <a:pt x="2748717" y="3540603"/>
                    <a:pt x="2744690" y="3542466"/>
                  </a:cubicBezTo>
                  <a:cubicBezTo>
                    <a:pt x="2734734" y="3554402"/>
                    <a:pt x="2722815" y="3565617"/>
                    <a:pt x="2706549" y="3567438"/>
                  </a:cubicBezTo>
                  <a:cubicBezTo>
                    <a:pt x="2699997" y="3576169"/>
                    <a:pt x="2690962" y="3579534"/>
                    <a:pt x="2680327" y="3581195"/>
                  </a:cubicBezTo>
                  <a:cubicBezTo>
                    <a:pt x="2665462" y="3591329"/>
                    <a:pt x="2650958" y="3600479"/>
                    <a:pt x="2631947" y="3594609"/>
                  </a:cubicBezTo>
                  <a:cubicBezTo>
                    <a:pt x="2630604" y="3595229"/>
                    <a:pt x="2628280" y="3595490"/>
                    <a:pt x="2627297" y="3595129"/>
                  </a:cubicBezTo>
                  <a:cubicBezTo>
                    <a:pt x="2624515" y="3599676"/>
                    <a:pt x="2620749" y="3603862"/>
                    <a:pt x="2615017" y="3607325"/>
                  </a:cubicBezTo>
                  <a:cubicBezTo>
                    <a:pt x="2610269" y="3611150"/>
                    <a:pt x="2603561" y="3614254"/>
                    <a:pt x="2599173" y="3617098"/>
                  </a:cubicBezTo>
                  <a:cubicBezTo>
                    <a:pt x="2596850" y="3617358"/>
                    <a:pt x="2595146" y="3618960"/>
                    <a:pt x="2593803" y="3619580"/>
                  </a:cubicBezTo>
                  <a:cubicBezTo>
                    <a:pt x="2591118" y="3620822"/>
                    <a:pt x="2588795" y="3621082"/>
                    <a:pt x="2586112" y="3622324"/>
                  </a:cubicBezTo>
                  <a:cubicBezTo>
                    <a:pt x="2581465" y="3622845"/>
                    <a:pt x="2576455" y="3624345"/>
                    <a:pt x="2572788" y="3625226"/>
                  </a:cubicBezTo>
                  <a:cubicBezTo>
                    <a:pt x="2569023" y="3629412"/>
                    <a:pt x="2566239" y="3633959"/>
                    <a:pt x="2562471" y="3638143"/>
                  </a:cubicBezTo>
                  <a:cubicBezTo>
                    <a:pt x="2555301" y="3645534"/>
                    <a:pt x="2550714" y="3654988"/>
                    <a:pt x="2544524" y="3662739"/>
                  </a:cubicBezTo>
                  <a:cubicBezTo>
                    <a:pt x="2546286" y="3670069"/>
                    <a:pt x="2551354" y="3677501"/>
                    <a:pt x="2552757" y="3685814"/>
                  </a:cubicBezTo>
                  <a:cubicBezTo>
                    <a:pt x="2557883" y="3702178"/>
                    <a:pt x="2581282" y="3705205"/>
                    <a:pt x="2580321" y="3726016"/>
                  </a:cubicBezTo>
                  <a:cubicBezTo>
                    <a:pt x="2596447" y="3739739"/>
                    <a:pt x="2587273" y="3758646"/>
                    <a:pt x="2589095" y="3774911"/>
                  </a:cubicBezTo>
                  <a:cubicBezTo>
                    <a:pt x="2588033" y="3799026"/>
                    <a:pt x="2574513" y="3808538"/>
                    <a:pt x="2550753" y="3806492"/>
                  </a:cubicBezTo>
                  <a:cubicBezTo>
                    <a:pt x="2535729" y="3810997"/>
                    <a:pt x="2524929" y="3807029"/>
                    <a:pt x="2519443" y="3791646"/>
                  </a:cubicBezTo>
                  <a:cubicBezTo>
                    <a:pt x="2513291" y="3787158"/>
                    <a:pt x="2507862" y="3780708"/>
                    <a:pt x="2500732" y="3775861"/>
                  </a:cubicBezTo>
                  <a:cubicBezTo>
                    <a:pt x="2490396" y="3767607"/>
                    <a:pt x="2479338" y="3761316"/>
                    <a:pt x="2467657" y="3753684"/>
                  </a:cubicBezTo>
                  <a:cubicBezTo>
                    <a:pt x="2467657" y="3753684"/>
                    <a:pt x="2467657" y="3753684"/>
                    <a:pt x="2468018" y="3752702"/>
                  </a:cubicBezTo>
                  <a:cubicBezTo>
                    <a:pt x="2458301" y="3745790"/>
                    <a:pt x="2437028" y="3749112"/>
                    <a:pt x="2435304" y="3729543"/>
                  </a:cubicBezTo>
                  <a:lnTo>
                    <a:pt x="2435046" y="3727220"/>
                  </a:lnTo>
                  <a:lnTo>
                    <a:pt x="2435145" y="3723915"/>
                  </a:lnTo>
                  <a:cubicBezTo>
                    <a:pt x="2434883" y="3721591"/>
                    <a:pt x="2434264" y="3720250"/>
                    <a:pt x="2432662" y="3718547"/>
                  </a:cubicBezTo>
                  <a:cubicBezTo>
                    <a:pt x="2429617" y="3720770"/>
                    <a:pt x="2427192" y="3724334"/>
                    <a:pt x="2424508" y="3725577"/>
                  </a:cubicBezTo>
                  <a:cubicBezTo>
                    <a:pt x="2417296" y="3745205"/>
                    <a:pt x="2406258" y="3760085"/>
                    <a:pt x="2384101" y="3759741"/>
                  </a:cubicBezTo>
                  <a:cubicBezTo>
                    <a:pt x="2369957" y="3767911"/>
                    <a:pt x="2351208" y="3764365"/>
                    <a:pt x="2342395" y="3782290"/>
                  </a:cubicBezTo>
                  <a:cubicBezTo>
                    <a:pt x="2329030" y="3797430"/>
                    <a:pt x="2311322" y="3803176"/>
                    <a:pt x="2292111" y="3803914"/>
                  </a:cubicBezTo>
                  <a:cubicBezTo>
                    <a:pt x="2290770" y="3804536"/>
                    <a:pt x="2289066" y="3806138"/>
                    <a:pt x="2286121" y="3805056"/>
                  </a:cubicBezTo>
                  <a:cubicBezTo>
                    <a:pt x="2267232" y="3817051"/>
                    <a:pt x="2246718" y="3806173"/>
                    <a:pt x="2226785" y="3808874"/>
                  </a:cubicBezTo>
                  <a:cubicBezTo>
                    <a:pt x="2225703" y="3811818"/>
                    <a:pt x="2223380" y="3812078"/>
                    <a:pt x="2220435" y="3810996"/>
                  </a:cubicBezTo>
                  <a:cubicBezTo>
                    <a:pt x="2203968" y="3819426"/>
                    <a:pt x="2186879" y="3826514"/>
                    <a:pt x="2179727" y="3800495"/>
                  </a:cubicBezTo>
                  <a:lnTo>
                    <a:pt x="2180087" y="3799514"/>
                  </a:lnTo>
                  <a:cubicBezTo>
                    <a:pt x="2180087" y="3799514"/>
                    <a:pt x="2179108" y="3799154"/>
                    <a:pt x="2177764" y="3799774"/>
                  </a:cubicBezTo>
                  <a:lnTo>
                    <a:pt x="2179727" y="3800495"/>
                  </a:lnTo>
                  <a:cubicBezTo>
                    <a:pt x="2168209" y="3798491"/>
                    <a:pt x="2155770" y="3805059"/>
                    <a:pt x="2145532" y="3793500"/>
                  </a:cubicBezTo>
                  <a:cubicBezTo>
                    <a:pt x="2142947" y="3791436"/>
                    <a:pt x="2139644" y="3791336"/>
                    <a:pt x="2135716" y="3789893"/>
                  </a:cubicBezTo>
                  <a:cubicBezTo>
                    <a:pt x="2136698" y="3790255"/>
                    <a:pt x="2136698" y="3790255"/>
                    <a:pt x="2136338" y="3791237"/>
                  </a:cubicBezTo>
                  <a:cubicBezTo>
                    <a:pt x="2136399" y="3800169"/>
                    <a:pt x="2136719" y="3811426"/>
                    <a:pt x="2136058" y="3822322"/>
                  </a:cubicBezTo>
                  <a:cubicBezTo>
                    <a:pt x="2117265" y="3831012"/>
                    <a:pt x="2103743" y="3840525"/>
                    <a:pt x="2116525" y="3866384"/>
                  </a:cubicBezTo>
                  <a:cubicBezTo>
                    <a:pt x="2134374" y="3899677"/>
                    <a:pt x="2100599" y="3900633"/>
                    <a:pt x="2082791" y="3909685"/>
                  </a:cubicBezTo>
                  <a:cubicBezTo>
                    <a:pt x="2072774" y="3912688"/>
                    <a:pt x="2063839" y="3912746"/>
                    <a:pt x="2058148" y="3903973"/>
                  </a:cubicBezTo>
                  <a:cubicBezTo>
                    <a:pt x="2054584" y="3901550"/>
                    <a:pt x="2054063" y="3896902"/>
                    <a:pt x="2053543" y="3892255"/>
                  </a:cubicBezTo>
                  <a:cubicBezTo>
                    <a:pt x="2049716" y="3887507"/>
                    <a:pt x="2048312" y="3879194"/>
                    <a:pt x="2042424" y="3877031"/>
                  </a:cubicBezTo>
                  <a:cubicBezTo>
                    <a:pt x="2044345" y="3889990"/>
                    <a:pt x="2047614" y="3902330"/>
                    <a:pt x="2054182" y="3914768"/>
                  </a:cubicBezTo>
                  <a:cubicBezTo>
                    <a:pt x="2054182" y="3914768"/>
                    <a:pt x="2054182" y="3914768"/>
                    <a:pt x="2053821" y="3915750"/>
                  </a:cubicBezTo>
                  <a:cubicBezTo>
                    <a:pt x="2067665" y="3917494"/>
                    <a:pt x="2076199" y="3930654"/>
                    <a:pt x="2087977" y="3934982"/>
                  </a:cubicBezTo>
                  <a:cubicBezTo>
                    <a:pt x="2087457" y="3930336"/>
                    <a:pt x="2088277" y="3925068"/>
                    <a:pt x="2091685" y="3921864"/>
                  </a:cubicBezTo>
                  <a:cubicBezTo>
                    <a:pt x="2101241" y="3923147"/>
                    <a:pt x="2110214" y="3910849"/>
                    <a:pt x="2117507" y="3921326"/>
                  </a:cubicBezTo>
                  <a:cubicBezTo>
                    <a:pt x="2118987" y="3959743"/>
                    <a:pt x="2105125" y="3991409"/>
                    <a:pt x="2079845" y="4017764"/>
                  </a:cubicBezTo>
                  <a:cubicBezTo>
                    <a:pt x="2073695" y="4013277"/>
                    <a:pt x="2071931" y="4005945"/>
                    <a:pt x="2071873" y="3997013"/>
                  </a:cubicBezTo>
                  <a:cubicBezTo>
                    <a:pt x="2072233" y="3996032"/>
                    <a:pt x="2072594" y="3995050"/>
                    <a:pt x="2072594" y="3995050"/>
                  </a:cubicBezTo>
                  <a:cubicBezTo>
                    <a:pt x="2071611" y="3994689"/>
                    <a:pt x="2071611" y="3994689"/>
                    <a:pt x="2070628" y="3994328"/>
                  </a:cubicBezTo>
                  <a:cubicBezTo>
                    <a:pt x="2062417" y="3992425"/>
                    <a:pt x="2057969" y="3986334"/>
                    <a:pt x="2054502" y="3980606"/>
                  </a:cubicBezTo>
                  <a:cubicBezTo>
                    <a:pt x="2051097" y="3983810"/>
                    <a:pt x="2041080" y="3986813"/>
                    <a:pt x="2055805" y="3992223"/>
                  </a:cubicBezTo>
                  <a:cubicBezTo>
                    <a:pt x="2063035" y="3993766"/>
                    <a:pt x="2066403" y="4002801"/>
                    <a:pt x="2063518" y="4010652"/>
                  </a:cubicBezTo>
                  <a:cubicBezTo>
                    <a:pt x="2056967" y="4019383"/>
                    <a:pt x="2050195" y="4013554"/>
                    <a:pt x="2043946" y="4012372"/>
                  </a:cubicBezTo>
                  <a:cubicBezTo>
                    <a:pt x="2044266" y="4023628"/>
                    <a:pt x="2044588" y="4034885"/>
                    <a:pt x="2040622" y="4045681"/>
                  </a:cubicBezTo>
                  <a:cubicBezTo>
                    <a:pt x="2041602" y="4046041"/>
                    <a:pt x="2043203" y="4047743"/>
                    <a:pt x="2044809" y="4049447"/>
                  </a:cubicBezTo>
                  <a:cubicBezTo>
                    <a:pt x="2046771" y="4050169"/>
                    <a:pt x="2049714" y="4051250"/>
                    <a:pt x="2051319" y="4052954"/>
                  </a:cubicBezTo>
                  <a:cubicBezTo>
                    <a:pt x="2053802" y="4058321"/>
                    <a:pt x="2052982" y="4063590"/>
                    <a:pt x="2049835" y="4069117"/>
                  </a:cubicBezTo>
                  <a:cubicBezTo>
                    <a:pt x="2034208" y="4093450"/>
                    <a:pt x="2020547" y="4118506"/>
                    <a:pt x="1995566" y="4134947"/>
                  </a:cubicBezTo>
                  <a:cubicBezTo>
                    <a:pt x="1994447" y="4150130"/>
                    <a:pt x="1986551" y="4159483"/>
                    <a:pt x="1971629" y="4160682"/>
                  </a:cubicBezTo>
                  <a:cubicBezTo>
                    <a:pt x="1969203" y="4164248"/>
                    <a:pt x="1965799" y="4167452"/>
                    <a:pt x="1963115" y="4168693"/>
                  </a:cubicBezTo>
                  <a:cubicBezTo>
                    <a:pt x="1955683" y="4173760"/>
                    <a:pt x="1947267" y="4178466"/>
                    <a:pt x="1940818" y="4183893"/>
                  </a:cubicBezTo>
                  <a:cubicBezTo>
                    <a:pt x="1937151" y="4184774"/>
                    <a:pt x="1933845" y="4184673"/>
                    <a:pt x="1930542" y="4184573"/>
                  </a:cubicBezTo>
                  <a:cubicBezTo>
                    <a:pt x="1922226" y="4185973"/>
                    <a:pt x="1914633" y="4185411"/>
                    <a:pt x="1907664" y="4186192"/>
                  </a:cubicBezTo>
                  <a:cubicBezTo>
                    <a:pt x="1893000" y="4189716"/>
                    <a:pt x="1879479" y="4199228"/>
                    <a:pt x="1866296" y="4186587"/>
                  </a:cubicBezTo>
                  <a:cubicBezTo>
                    <a:pt x="1850292" y="4190732"/>
                    <a:pt x="1834645" y="4193894"/>
                    <a:pt x="1819358" y="4196075"/>
                  </a:cubicBezTo>
                  <a:cubicBezTo>
                    <a:pt x="1805055" y="4198617"/>
                    <a:pt x="1790031" y="4203121"/>
                    <a:pt x="1777470" y="4191823"/>
                  </a:cubicBezTo>
                  <a:cubicBezTo>
                    <a:pt x="1754694" y="4190138"/>
                    <a:pt x="1746099" y="4168044"/>
                    <a:pt x="1729153" y="4159590"/>
                  </a:cubicBezTo>
                  <a:cubicBezTo>
                    <a:pt x="1730474" y="4137796"/>
                    <a:pt x="1743817" y="4156067"/>
                    <a:pt x="1751868" y="4152341"/>
                  </a:cubicBezTo>
                  <a:cubicBezTo>
                    <a:pt x="1744618" y="4129626"/>
                    <a:pt x="1720858" y="4127581"/>
                    <a:pt x="1704373" y="4114840"/>
                  </a:cubicBezTo>
                  <a:cubicBezTo>
                    <a:pt x="1702669" y="4116441"/>
                    <a:pt x="1701947" y="4118405"/>
                    <a:pt x="1700607" y="4119026"/>
                  </a:cubicBezTo>
                  <a:cubicBezTo>
                    <a:pt x="1688889" y="4123632"/>
                    <a:pt x="1679691" y="4121367"/>
                    <a:pt x="1670338" y="4113474"/>
                  </a:cubicBezTo>
                  <a:cubicBezTo>
                    <a:pt x="1664447" y="4111309"/>
                    <a:pt x="1659899" y="4108524"/>
                    <a:pt x="1653749" y="4104037"/>
                  </a:cubicBezTo>
                  <a:cubicBezTo>
                    <a:pt x="1642630" y="4088813"/>
                    <a:pt x="1613025" y="4072365"/>
                    <a:pt x="1651325" y="4053021"/>
                  </a:cubicBezTo>
                  <a:cubicBezTo>
                    <a:pt x="1653288" y="4053742"/>
                    <a:pt x="1656955" y="4052862"/>
                    <a:pt x="1659901" y="4053944"/>
                  </a:cubicBezTo>
                  <a:cubicBezTo>
                    <a:pt x="1659939" y="4041705"/>
                    <a:pt x="1657035" y="4028385"/>
                    <a:pt x="1650105" y="4016928"/>
                  </a:cubicBezTo>
                  <a:cubicBezTo>
                    <a:pt x="1649943" y="4011299"/>
                    <a:pt x="1649423" y="4006652"/>
                    <a:pt x="1649263" y="4001024"/>
                  </a:cubicBezTo>
                  <a:cubicBezTo>
                    <a:pt x="1644195" y="3993593"/>
                    <a:pt x="1637583" y="3993391"/>
                    <a:pt x="1628650" y="3993451"/>
                  </a:cubicBezTo>
                  <a:cubicBezTo>
                    <a:pt x="1619575" y="4009052"/>
                    <a:pt x="1605009" y="4009271"/>
                    <a:pt x="1590288" y="4003861"/>
                  </a:cubicBezTo>
                  <a:cubicBezTo>
                    <a:pt x="1565747" y="3994845"/>
                    <a:pt x="1537961" y="3994660"/>
                    <a:pt x="1511981" y="3989569"/>
                  </a:cubicBezTo>
                  <a:cubicBezTo>
                    <a:pt x="1492447" y="3979051"/>
                    <a:pt x="1480087" y="3961143"/>
                    <a:pt x="1467727" y="3943234"/>
                  </a:cubicBezTo>
                  <a:cubicBezTo>
                    <a:pt x="1461216" y="3939728"/>
                    <a:pt x="1456410" y="3934621"/>
                    <a:pt x="1455005" y="3926308"/>
                  </a:cubicBezTo>
                  <a:cubicBezTo>
                    <a:pt x="1439862" y="3912947"/>
                    <a:pt x="1422093" y="3909760"/>
                    <a:pt x="1402621" y="3908174"/>
                  </a:cubicBezTo>
                  <a:cubicBezTo>
                    <a:pt x="1381086" y="3909173"/>
                    <a:pt x="1361755" y="3892045"/>
                    <a:pt x="1337075" y="3898573"/>
                  </a:cubicBezTo>
                  <a:cubicBezTo>
                    <a:pt x="1335170" y="3906784"/>
                    <a:pt x="1331305" y="3914275"/>
                    <a:pt x="1329401" y="3922486"/>
                  </a:cubicBezTo>
                  <a:cubicBezTo>
                    <a:pt x="1334069" y="3943138"/>
                    <a:pt x="1324375" y="3957398"/>
                    <a:pt x="1307024" y="3962162"/>
                  </a:cubicBezTo>
                  <a:cubicBezTo>
                    <a:pt x="1285390" y="3966466"/>
                    <a:pt x="1277316" y="3949019"/>
                    <a:pt x="1270225" y="3931933"/>
                  </a:cubicBezTo>
                  <a:cubicBezTo>
                    <a:pt x="1260651" y="3909479"/>
                    <a:pt x="1265376" y="3884481"/>
                    <a:pt x="1263754" y="3861608"/>
                  </a:cubicBezTo>
                  <a:cubicBezTo>
                    <a:pt x="1259309" y="3855518"/>
                    <a:pt x="1252537" y="3849689"/>
                    <a:pt x="1247727" y="3844580"/>
                  </a:cubicBezTo>
                  <a:cubicBezTo>
                    <a:pt x="1235949" y="3840252"/>
                    <a:pt x="1238575" y="3830078"/>
                    <a:pt x="1236551" y="3820423"/>
                  </a:cubicBezTo>
                  <a:cubicBezTo>
                    <a:pt x="1230861" y="3811649"/>
                    <a:pt x="1226253" y="3799931"/>
                    <a:pt x="1219943" y="3789816"/>
                  </a:cubicBezTo>
                  <a:cubicBezTo>
                    <a:pt x="1213892" y="3782023"/>
                    <a:pt x="1207844" y="3774231"/>
                    <a:pt x="1201175" y="3765097"/>
                  </a:cubicBezTo>
                  <a:cubicBezTo>
                    <a:pt x="1198589" y="3763033"/>
                    <a:pt x="1196988" y="3761331"/>
                    <a:pt x="1194403" y="3759267"/>
                  </a:cubicBezTo>
                  <a:cubicBezTo>
                    <a:pt x="1191457" y="3758185"/>
                    <a:pt x="1189495" y="3757464"/>
                    <a:pt x="1187171" y="3757724"/>
                  </a:cubicBezTo>
                  <a:cubicBezTo>
                    <a:pt x="1157783" y="3755837"/>
                    <a:pt x="1128895" y="3737426"/>
                    <a:pt x="1097665" y="3752685"/>
                  </a:cubicBezTo>
                  <a:cubicBezTo>
                    <a:pt x="1087808" y="3761316"/>
                    <a:pt x="1075987" y="3769226"/>
                    <a:pt x="1065511" y="3776516"/>
                  </a:cubicBezTo>
                  <a:cubicBezTo>
                    <a:pt x="1063089" y="3780081"/>
                    <a:pt x="1060045" y="3782304"/>
                    <a:pt x="1056636" y="3785508"/>
                  </a:cubicBezTo>
                  <a:cubicBezTo>
                    <a:pt x="1052111" y="3803895"/>
                    <a:pt x="1032699" y="3811243"/>
                    <a:pt x="1025586" y="3827566"/>
                  </a:cubicBezTo>
                  <a:cubicBezTo>
                    <a:pt x="1018837" y="3842908"/>
                    <a:pt x="1016010" y="3859692"/>
                    <a:pt x="996077" y="3862394"/>
                  </a:cubicBezTo>
                  <a:cubicBezTo>
                    <a:pt x="993914" y="3868282"/>
                    <a:pt x="989787" y="3873449"/>
                    <a:pt x="987625" y="3879338"/>
                  </a:cubicBezTo>
                  <a:cubicBezTo>
                    <a:pt x="986964" y="3890235"/>
                    <a:pt x="968272" y="3895620"/>
                    <a:pt x="973140" y="3909661"/>
                  </a:cubicBezTo>
                  <a:cubicBezTo>
                    <a:pt x="965149" y="3922320"/>
                    <a:pt x="973322" y="3936462"/>
                    <a:pt x="967651" y="3948858"/>
                  </a:cubicBezTo>
                  <a:cubicBezTo>
                    <a:pt x="968274" y="3950201"/>
                    <a:pt x="968893" y="3951542"/>
                    <a:pt x="969515" y="3952885"/>
                  </a:cubicBezTo>
                  <a:cubicBezTo>
                    <a:pt x="970134" y="3954227"/>
                    <a:pt x="969413" y="3956190"/>
                    <a:pt x="970035" y="3957532"/>
                  </a:cubicBezTo>
                  <a:cubicBezTo>
                    <a:pt x="971998" y="3958253"/>
                    <a:pt x="973961" y="3958974"/>
                    <a:pt x="974583" y="3960316"/>
                  </a:cubicBezTo>
                  <a:cubicBezTo>
                    <a:pt x="966651" y="3981907"/>
                    <a:pt x="996059" y="4004965"/>
                    <a:pt x="969013" y="4023990"/>
                  </a:cubicBezTo>
                  <a:cubicBezTo>
                    <a:pt x="968815" y="4030600"/>
                    <a:pt x="968352" y="4034886"/>
                    <a:pt x="968512" y="4040514"/>
                  </a:cubicBezTo>
                  <a:cubicBezTo>
                    <a:pt x="960620" y="4049868"/>
                    <a:pt x="965749" y="4066233"/>
                    <a:pt x="954551" y="4075485"/>
                  </a:cubicBezTo>
                  <a:cubicBezTo>
                    <a:pt x="955853" y="4087103"/>
                    <a:pt x="948679" y="4094491"/>
                    <a:pt x="938924" y="4099819"/>
                  </a:cubicBezTo>
                  <a:lnTo>
                    <a:pt x="939907" y="4100179"/>
                  </a:lnTo>
                  <a:cubicBezTo>
                    <a:pt x="932593" y="4123112"/>
                    <a:pt x="913644" y="4126174"/>
                    <a:pt x="894531" y="4123608"/>
                  </a:cubicBezTo>
                  <a:cubicBezTo>
                    <a:pt x="877024" y="4122744"/>
                    <a:pt x="863741" y="4113409"/>
                    <a:pt x="865684" y="4092959"/>
                  </a:cubicBezTo>
                  <a:cubicBezTo>
                    <a:pt x="849137" y="4071284"/>
                    <a:pt x="843591" y="4046968"/>
                    <a:pt x="855649" y="4020209"/>
                  </a:cubicBezTo>
                  <a:cubicBezTo>
                    <a:pt x="858435" y="4015664"/>
                    <a:pt x="861939" y="4009154"/>
                    <a:pt x="864364" y="4005590"/>
                  </a:cubicBezTo>
                  <a:cubicBezTo>
                    <a:pt x="859235" y="3989225"/>
                    <a:pt x="863563" y="3977448"/>
                    <a:pt x="877706" y="3969278"/>
                  </a:cubicBezTo>
                  <a:cubicBezTo>
                    <a:pt x="877186" y="3964631"/>
                    <a:pt x="878006" y="3959362"/>
                    <a:pt x="879448" y="3955437"/>
                  </a:cubicBezTo>
                  <a:cubicBezTo>
                    <a:pt x="890847" y="3939576"/>
                    <a:pt x="895215" y="3915560"/>
                    <a:pt x="915706" y="3905267"/>
                  </a:cubicBezTo>
                  <a:cubicBezTo>
                    <a:pt x="920496" y="3889204"/>
                    <a:pt x="927246" y="3873861"/>
                    <a:pt x="931674" y="3858781"/>
                  </a:cubicBezTo>
                  <a:cubicBezTo>
                    <a:pt x="931773" y="3855476"/>
                    <a:pt x="934817" y="3853252"/>
                    <a:pt x="937865" y="3851031"/>
                  </a:cubicBezTo>
                  <a:cubicBezTo>
                    <a:pt x="935842" y="3841375"/>
                    <a:pt x="938465" y="3831200"/>
                    <a:pt x="945275" y="3824791"/>
                  </a:cubicBezTo>
                  <a:cubicBezTo>
                    <a:pt x="945635" y="3823810"/>
                    <a:pt x="944655" y="3823450"/>
                    <a:pt x="943673" y="3823089"/>
                  </a:cubicBezTo>
                  <a:cubicBezTo>
                    <a:pt x="947119" y="3807647"/>
                    <a:pt x="949943" y="3790862"/>
                    <a:pt x="954733" y="3774799"/>
                  </a:cubicBezTo>
                  <a:cubicBezTo>
                    <a:pt x="944855" y="3762259"/>
                    <a:pt x="966591" y="3754651"/>
                    <a:pt x="959299" y="3744174"/>
                  </a:cubicBezTo>
                  <a:cubicBezTo>
                    <a:pt x="964707" y="3729453"/>
                    <a:pt x="963868" y="3713550"/>
                    <a:pt x="958997" y="3699508"/>
                  </a:cubicBezTo>
                  <a:cubicBezTo>
                    <a:pt x="955995" y="3689493"/>
                    <a:pt x="952369" y="3678135"/>
                    <a:pt x="949363" y="3668120"/>
                  </a:cubicBezTo>
                  <a:lnTo>
                    <a:pt x="948121" y="3665436"/>
                  </a:lnTo>
                  <a:lnTo>
                    <a:pt x="948220" y="3662131"/>
                  </a:lnTo>
                  <a:cubicBezTo>
                    <a:pt x="945417" y="3645507"/>
                    <a:pt x="940650" y="3628160"/>
                    <a:pt x="936864" y="3611175"/>
                  </a:cubicBezTo>
                  <a:cubicBezTo>
                    <a:pt x="925905" y="3601579"/>
                    <a:pt x="914946" y="3591983"/>
                    <a:pt x="903269" y="3584350"/>
                  </a:cubicBezTo>
                  <a:cubicBezTo>
                    <a:pt x="893711" y="3583067"/>
                    <a:pt x="884980" y="3576517"/>
                    <a:pt x="880633" y="3567123"/>
                  </a:cubicBezTo>
                  <a:cubicBezTo>
                    <a:pt x="865028" y="3558047"/>
                    <a:pt x="849422" y="3548971"/>
                    <a:pt x="840987" y="3532506"/>
                  </a:cubicBezTo>
                  <a:cubicBezTo>
                    <a:pt x="830912" y="3526576"/>
                    <a:pt x="823518" y="3519404"/>
                    <a:pt x="820253" y="3507065"/>
                  </a:cubicBezTo>
                  <a:cubicBezTo>
                    <a:pt x="817409" y="3502679"/>
                    <a:pt x="813583" y="3497930"/>
                    <a:pt x="810117" y="3492202"/>
                  </a:cubicBezTo>
                  <a:cubicBezTo>
                    <a:pt x="801383" y="3485651"/>
                    <a:pt x="790685" y="3478379"/>
                    <a:pt x="788761" y="3465418"/>
                  </a:cubicBezTo>
                  <a:cubicBezTo>
                    <a:pt x="782451" y="3455303"/>
                    <a:pt x="775159" y="3444827"/>
                    <a:pt x="768849" y="3434711"/>
                  </a:cubicBezTo>
                  <a:cubicBezTo>
                    <a:pt x="758774" y="3428782"/>
                    <a:pt x="749057" y="3421869"/>
                    <a:pt x="737999" y="3415578"/>
                  </a:cubicBezTo>
                  <a:cubicBezTo>
                    <a:pt x="724519" y="3412854"/>
                    <a:pt x="718206" y="3402737"/>
                    <a:pt x="709574" y="3392882"/>
                  </a:cubicBezTo>
                  <a:cubicBezTo>
                    <a:pt x="705645" y="3391438"/>
                    <a:pt x="700839" y="3386331"/>
                    <a:pt x="696292" y="3383546"/>
                  </a:cubicBezTo>
                  <a:cubicBezTo>
                    <a:pt x="685135" y="3380561"/>
                    <a:pt x="677122" y="3372046"/>
                    <a:pt x="670088" y="3363893"/>
                  </a:cubicBezTo>
                  <a:cubicBezTo>
                    <a:pt x="653863" y="3353476"/>
                    <a:pt x="645068" y="3337991"/>
                    <a:pt x="635915" y="3323490"/>
                  </a:cubicBezTo>
                  <a:cubicBezTo>
                    <a:pt x="626459" y="3318902"/>
                    <a:pt x="620408" y="3311109"/>
                    <a:pt x="618384" y="3301454"/>
                  </a:cubicBezTo>
                  <a:cubicBezTo>
                    <a:pt x="611813" y="3289014"/>
                    <a:pt x="601219" y="3278438"/>
                    <a:pt x="591602" y="3268222"/>
                  </a:cubicBezTo>
                  <a:cubicBezTo>
                    <a:pt x="574194" y="3264054"/>
                    <a:pt x="558126" y="3259264"/>
                    <a:pt x="540717" y="3255095"/>
                  </a:cubicBezTo>
                  <a:lnTo>
                    <a:pt x="538034" y="3256336"/>
                  </a:lnTo>
                  <a:lnTo>
                    <a:pt x="535088" y="3255254"/>
                  </a:lnTo>
                  <a:cubicBezTo>
                    <a:pt x="523932" y="3252269"/>
                    <a:pt x="514115" y="3248662"/>
                    <a:pt x="502598" y="3246659"/>
                  </a:cubicBezTo>
                  <a:cubicBezTo>
                    <a:pt x="488594" y="3239285"/>
                    <a:pt x="474030" y="3239504"/>
                    <a:pt x="459627" y="3245351"/>
                  </a:cubicBezTo>
                  <a:cubicBezTo>
                    <a:pt x="447587" y="3238699"/>
                    <a:pt x="440997" y="3259670"/>
                    <a:pt x="428695" y="3250694"/>
                  </a:cubicBezTo>
                  <a:cubicBezTo>
                    <a:pt x="412690" y="3254839"/>
                    <a:pt x="394721" y="3258261"/>
                    <a:pt x="379074" y="3261423"/>
                  </a:cubicBezTo>
                  <a:cubicBezTo>
                    <a:pt x="378455" y="3260082"/>
                    <a:pt x="378455" y="3260082"/>
                    <a:pt x="378455" y="3260082"/>
                  </a:cubicBezTo>
                  <a:cubicBezTo>
                    <a:pt x="370662" y="3266130"/>
                    <a:pt x="360644" y="3269133"/>
                    <a:pt x="350106" y="3267489"/>
                  </a:cubicBezTo>
                  <a:cubicBezTo>
                    <a:pt x="350008" y="3270794"/>
                    <a:pt x="347583" y="3274359"/>
                    <a:pt x="343297" y="3273898"/>
                  </a:cubicBezTo>
                  <a:cubicBezTo>
                    <a:pt x="328272" y="3278403"/>
                    <a:pt x="313510" y="3285232"/>
                    <a:pt x="298121" y="3290717"/>
                  </a:cubicBezTo>
                  <a:cubicBezTo>
                    <a:pt x="286624" y="3309883"/>
                    <a:pt x="264629" y="3315170"/>
                    <a:pt x="248061" y="3326904"/>
                  </a:cubicBezTo>
                  <a:cubicBezTo>
                    <a:pt x="243415" y="3327425"/>
                    <a:pt x="237785" y="3327583"/>
                    <a:pt x="233135" y="3328103"/>
                  </a:cubicBezTo>
                  <a:cubicBezTo>
                    <a:pt x="225403" y="3343085"/>
                    <a:pt x="213423" y="3345366"/>
                    <a:pt x="197981" y="3341920"/>
                  </a:cubicBezTo>
                  <a:cubicBezTo>
                    <a:pt x="193232" y="3345745"/>
                    <a:pt x="186881" y="3347868"/>
                    <a:pt x="183477" y="3351072"/>
                  </a:cubicBezTo>
                  <a:cubicBezTo>
                    <a:pt x="155649" y="3363125"/>
                    <a:pt x="131370" y="3356432"/>
                    <a:pt x="109355" y="3340547"/>
                  </a:cubicBezTo>
                  <a:cubicBezTo>
                    <a:pt x="89784" y="3342267"/>
                    <a:pt x="80628" y="3327764"/>
                    <a:pt x="78445" y="3312480"/>
                  </a:cubicBezTo>
                  <a:cubicBezTo>
                    <a:pt x="76721" y="3292911"/>
                    <a:pt x="80269" y="3274165"/>
                    <a:pt x="102365" y="3265575"/>
                  </a:cubicBezTo>
                  <a:lnTo>
                    <a:pt x="102624" y="3267898"/>
                  </a:lnTo>
                  <a:cubicBezTo>
                    <a:pt x="108913" y="3256842"/>
                    <a:pt x="116087" y="3249453"/>
                    <a:pt x="127604" y="3251456"/>
                  </a:cubicBezTo>
                  <a:cubicBezTo>
                    <a:pt x="136217" y="3240141"/>
                    <a:pt x="152286" y="3244930"/>
                    <a:pt x="162402" y="3238623"/>
                  </a:cubicBezTo>
                  <a:cubicBezTo>
                    <a:pt x="167049" y="3238102"/>
                    <a:pt x="172678" y="3237942"/>
                    <a:pt x="178668" y="3236801"/>
                  </a:cubicBezTo>
                  <a:cubicBezTo>
                    <a:pt x="197700" y="3209264"/>
                    <a:pt x="221639" y="3238109"/>
                    <a:pt x="242030" y="3231121"/>
                  </a:cubicBezTo>
                  <a:cubicBezTo>
                    <a:pt x="243996" y="3231843"/>
                    <a:pt x="244255" y="3234166"/>
                    <a:pt x="245857" y="3235868"/>
                  </a:cubicBezTo>
                  <a:cubicBezTo>
                    <a:pt x="246840" y="3236229"/>
                    <a:pt x="248183" y="3235609"/>
                    <a:pt x="250146" y="3236331"/>
                  </a:cubicBezTo>
                  <a:cubicBezTo>
                    <a:pt x="250765" y="3237671"/>
                    <a:pt x="251748" y="3238033"/>
                    <a:pt x="253711" y="3238754"/>
                  </a:cubicBezTo>
                  <a:cubicBezTo>
                    <a:pt x="266150" y="3232186"/>
                    <a:pt x="279793" y="3240540"/>
                    <a:pt x="292593" y="3232990"/>
                  </a:cubicBezTo>
                  <a:cubicBezTo>
                    <a:pt x="306699" y="3237059"/>
                    <a:pt x="311584" y="3217690"/>
                    <a:pt x="323825" y="3217732"/>
                  </a:cubicBezTo>
                  <a:cubicBezTo>
                    <a:pt x="329193" y="3215249"/>
                    <a:pt x="334925" y="3211785"/>
                    <a:pt x="339309" y="3208941"/>
                  </a:cubicBezTo>
                  <a:cubicBezTo>
                    <a:pt x="343218" y="3189213"/>
                    <a:pt x="359845" y="3186411"/>
                    <a:pt x="374607" y="3179582"/>
                  </a:cubicBezTo>
                  <a:cubicBezTo>
                    <a:pt x="390713" y="3172133"/>
                    <a:pt x="397925" y="3152505"/>
                    <a:pt x="415895" y="3149083"/>
                  </a:cubicBezTo>
                  <a:cubicBezTo>
                    <a:pt x="419300" y="3145877"/>
                    <a:pt x="423066" y="3141692"/>
                    <a:pt x="426113" y="3139469"/>
                  </a:cubicBezTo>
                  <a:cubicBezTo>
                    <a:pt x="433743" y="3127792"/>
                    <a:pt x="441016" y="3117098"/>
                    <a:pt x="447928" y="3107385"/>
                  </a:cubicBezTo>
                  <a:cubicBezTo>
                    <a:pt x="466076" y="3076180"/>
                    <a:pt x="445805" y="3046454"/>
                    <a:pt x="444023" y="3017952"/>
                  </a:cubicBezTo>
                  <a:cubicBezTo>
                    <a:pt x="444122" y="3014647"/>
                    <a:pt x="443861" y="3012323"/>
                    <a:pt x="442258" y="3010621"/>
                  </a:cubicBezTo>
                  <a:cubicBezTo>
                    <a:pt x="440033" y="3007576"/>
                    <a:pt x="438432" y="3005873"/>
                    <a:pt x="435847" y="3003808"/>
                  </a:cubicBezTo>
                  <a:cubicBezTo>
                    <a:pt x="428095" y="2997619"/>
                    <a:pt x="419361" y="2991068"/>
                    <a:pt x="411969" y="2983897"/>
                  </a:cubicBezTo>
                  <a:cubicBezTo>
                    <a:pt x="402513" y="2979309"/>
                    <a:pt x="391095" y="2973999"/>
                    <a:pt x="380037" y="2967709"/>
                  </a:cubicBezTo>
                  <a:cubicBezTo>
                    <a:pt x="371462" y="2966786"/>
                    <a:pt x="360465" y="2969429"/>
                    <a:pt x="356840" y="2958071"/>
                  </a:cubicBezTo>
                  <a:cubicBezTo>
                    <a:pt x="351050" y="2952603"/>
                    <a:pt x="345261" y="2947134"/>
                    <a:pt x="339833" y="2940684"/>
                  </a:cubicBezTo>
                  <a:cubicBezTo>
                    <a:pt x="317054" y="2938997"/>
                    <a:pt x="292015" y="2946506"/>
                    <a:pt x="269539" y="2934906"/>
                  </a:cubicBezTo>
                  <a:cubicBezTo>
                    <a:pt x="253212" y="2927794"/>
                    <a:pt x="233579" y="2920580"/>
                    <a:pt x="239550" y="2898268"/>
                  </a:cubicBezTo>
                  <a:cubicBezTo>
                    <a:pt x="242734" y="2880503"/>
                    <a:pt x="258218" y="2871710"/>
                    <a:pt x="278572" y="2876961"/>
                  </a:cubicBezTo>
                  <a:cubicBezTo>
                    <a:pt x="286265" y="2874219"/>
                    <a:pt x="293338" y="2870133"/>
                    <a:pt x="301029" y="2867390"/>
                  </a:cubicBezTo>
                  <a:cubicBezTo>
                    <a:pt x="309683" y="2843836"/>
                    <a:pt x="292053" y="2825106"/>
                    <a:pt x="291776" y="2801612"/>
                  </a:cubicBezTo>
                  <a:cubicBezTo>
                    <a:pt x="291031" y="2782402"/>
                    <a:pt x="287247" y="2765416"/>
                    <a:pt x="273805" y="2750452"/>
                  </a:cubicBezTo>
                  <a:cubicBezTo>
                    <a:pt x="266573" y="2748910"/>
                    <a:pt x="261407" y="2744783"/>
                    <a:pt x="257679" y="2736730"/>
                  </a:cubicBezTo>
                  <a:cubicBezTo>
                    <a:pt x="239488" y="2725591"/>
                    <a:pt x="221661" y="2713472"/>
                    <a:pt x="211003" y="2693961"/>
                  </a:cubicBezTo>
                  <a:cubicBezTo>
                    <a:pt x="205194" y="2667321"/>
                    <a:pt x="205633" y="2641863"/>
                    <a:pt x="195539" y="2614762"/>
                  </a:cubicBezTo>
                  <a:cubicBezTo>
                    <a:pt x="190308" y="2601701"/>
                    <a:pt x="191431" y="2586519"/>
                    <a:pt x="205935" y="2577368"/>
                  </a:cubicBezTo>
                  <a:cubicBezTo>
                    <a:pt x="205513" y="2569416"/>
                    <a:pt x="207058" y="2562186"/>
                    <a:pt x="197963" y="2556616"/>
                  </a:cubicBezTo>
                  <a:cubicBezTo>
                    <a:pt x="192333" y="2556775"/>
                    <a:pt x="187683" y="2557295"/>
                    <a:pt x="181796" y="2555132"/>
                  </a:cubicBezTo>
                  <a:cubicBezTo>
                    <a:pt x="171099" y="2547860"/>
                    <a:pt x="158237" y="2546475"/>
                    <a:pt x="145636" y="2547415"/>
                  </a:cubicBezTo>
                  <a:cubicBezTo>
                    <a:pt x="146880" y="2550100"/>
                    <a:pt x="147139" y="2552422"/>
                    <a:pt x="146057" y="2555367"/>
                  </a:cubicBezTo>
                  <a:cubicBezTo>
                    <a:pt x="128068" y="2592200"/>
                    <a:pt x="111722" y="2563916"/>
                    <a:pt x="94514" y="2553137"/>
                  </a:cubicBezTo>
                  <a:cubicBezTo>
                    <a:pt x="92028" y="2547769"/>
                    <a:pt x="88563" y="2542040"/>
                    <a:pt x="86080" y="2536672"/>
                  </a:cubicBezTo>
                  <a:cubicBezTo>
                    <a:pt x="79409" y="2527537"/>
                    <a:pt x="76403" y="2517522"/>
                    <a:pt x="80370" y="2506726"/>
                  </a:cubicBezTo>
                  <a:cubicBezTo>
                    <a:pt x="82074" y="2505125"/>
                    <a:pt x="83775" y="2503522"/>
                    <a:pt x="84496" y="2501559"/>
                  </a:cubicBezTo>
                  <a:cubicBezTo>
                    <a:pt x="72037" y="2486956"/>
                    <a:pt x="70775" y="2463101"/>
                    <a:pt x="47217" y="2454445"/>
                  </a:cubicBezTo>
                  <a:cubicBezTo>
                    <a:pt x="44333" y="2462296"/>
                    <a:pt x="61439" y="2476378"/>
                    <a:pt x="39904" y="2477378"/>
                  </a:cubicBezTo>
                  <a:cubicBezTo>
                    <a:pt x="32812" y="2460292"/>
                    <a:pt x="9254" y="2451636"/>
                    <a:pt x="8612" y="2429122"/>
                  </a:cubicBezTo>
                  <a:cubicBezTo>
                    <a:pt x="-4568" y="2416482"/>
                    <a:pt x="841" y="2401761"/>
                    <a:pt x="2583" y="2387920"/>
                  </a:cubicBezTo>
                  <a:cubicBezTo>
                    <a:pt x="6029" y="2372477"/>
                    <a:pt x="8493" y="2356675"/>
                    <a:pt x="11939" y="2341232"/>
                  </a:cubicBezTo>
                  <a:cubicBezTo>
                    <a:pt x="-880" y="2327610"/>
                    <a:pt x="9174" y="2312370"/>
                    <a:pt x="12883" y="2299251"/>
                  </a:cubicBezTo>
                  <a:cubicBezTo>
                    <a:pt x="13441" y="2291659"/>
                    <a:pt x="13023" y="2283708"/>
                    <a:pt x="13581" y="2276116"/>
                  </a:cubicBezTo>
                  <a:cubicBezTo>
                    <a:pt x="14043" y="2271830"/>
                    <a:pt x="14765" y="2269868"/>
                    <a:pt x="14503" y="2267543"/>
                  </a:cubicBezTo>
                  <a:cubicBezTo>
                    <a:pt x="20072" y="2258450"/>
                    <a:pt x="24922" y="2251322"/>
                    <a:pt x="30130" y="2243210"/>
                  </a:cubicBezTo>
                  <a:cubicBezTo>
                    <a:pt x="32191" y="2240626"/>
                    <a:pt x="34256" y="2238042"/>
                    <a:pt x="37661" y="2234839"/>
                  </a:cubicBezTo>
                  <a:cubicBezTo>
                    <a:pt x="38785" y="2219656"/>
                    <a:pt x="48278" y="2212005"/>
                    <a:pt x="63204" y="2210806"/>
                  </a:cubicBezTo>
                  <a:cubicBezTo>
                    <a:pt x="80171" y="2185851"/>
                    <a:pt x="104070" y="2172355"/>
                    <a:pt x="129673" y="2157255"/>
                  </a:cubicBezTo>
                  <a:cubicBezTo>
                    <a:pt x="134418" y="2153430"/>
                    <a:pt x="140409" y="2152289"/>
                    <a:pt x="145317" y="2154092"/>
                  </a:cubicBezTo>
                  <a:cubicBezTo>
                    <a:pt x="146559" y="2156777"/>
                    <a:pt x="149143" y="2158840"/>
                    <a:pt x="149045" y="2162145"/>
                  </a:cubicBezTo>
                  <a:cubicBezTo>
                    <a:pt x="150024" y="2162505"/>
                    <a:pt x="151627" y="2164207"/>
                    <a:pt x="153232" y="2165911"/>
                  </a:cubicBezTo>
                  <a:cubicBezTo>
                    <a:pt x="162987" y="2160584"/>
                    <a:pt x="174865" y="2161607"/>
                    <a:pt x="186124" y="2161288"/>
                  </a:cubicBezTo>
                  <a:cubicBezTo>
                    <a:pt x="184981" y="2155299"/>
                    <a:pt x="179553" y="2148849"/>
                    <a:pt x="187345" y="2142801"/>
                  </a:cubicBezTo>
                  <a:cubicBezTo>
                    <a:pt x="195401" y="2139077"/>
                    <a:pt x="204234" y="2142322"/>
                    <a:pt x="205995" y="2149653"/>
                  </a:cubicBezTo>
                  <a:cubicBezTo>
                    <a:pt x="211485" y="2165036"/>
                    <a:pt x="215091" y="2155223"/>
                    <a:pt x="217516" y="2151659"/>
                  </a:cubicBezTo>
                  <a:cubicBezTo>
                    <a:pt x="211366" y="2147171"/>
                    <a:pt x="206197" y="2143044"/>
                    <a:pt x="204795" y="2134732"/>
                  </a:cubicBezTo>
                  <a:cubicBezTo>
                    <a:pt x="203812" y="2134371"/>
                    <a:pt x="204173" y="2133389"/>
                    <a:pt x="204173" y="2133389"/>
                  </a:cubicBezTo>
                  <a:cubicBezTo>
                    <a:pt x="203193" y="2133029"/>
                    <a:pt x="201849" y="2133650"/>
                    <a:pt x="200506" y="2134270"/>
                  </a:cubicBezTo>
                  <a:cubicBezTo>
                    <a:pt x="192553" y="2134689"/>
                    <a:pt x="185064" y="2130824"/>
                    <a:pt x="178914" y="2126336"/>
                  </a:cubicBezTo>
                  <a:cubicBezTo>
                    <a:pt x="206157" y="2100701"/>
                    <a:pt x="238992" y="2087146"/>
                    <a:pt x="276333" y="2088613"/>
                  </a:cubicBezTo>
                  <a:cubicBezTo>
                    <a:pt x="287030" y="2095885"/>
                    <a:pt x="274849" y="2104776"/>
                    <a:pt x="276251" y="2113089"/>
                  </a:cubicBezTo>
                  <a:cubicBezTo>
                    <a:pt x="272846" y="2116293"/>
                    <a:pt x="267838" y="2117795"/>
                    <a:pt x="263189" y="2118314"/>
                  </a:cubicBezTo>
                  <a:cubicBezTo>
                    <a:pt x="267797" y="2130033"/>
                    <a:pt x="280457" y="2138025"/>
                    <a:pt x="282021" y="2151967"/>
                  </a:cubicBezTo>
                  <a:cubicBezTo>
                    <a:pt x="283001" y="2152327"/>
                    <a:pt x="283361" y="2151346"/>
                    <a:pt x="284705" y="2150725"/>
                  </a:cubicBezTo>
                  <a:cubicBezTo>
                    <a:pt x="295402" y="2157998"/>
                    <a:pt x="308886" y="2160724"/>
                    <a:pt x="321386" y="2163089"/>
                  </a:cubicBezTo>
                  <a:cubicBezTo>
                    <a:pt x="318900" y="2157720"/>
                    <a:pt x="312029" y="2155195"/>
                    <a:pt x="306501" y="2152051"/>
                  </a:cubicBezTo>
                  <a:cubicBezTo>
                    <a:pt x="301233" y="2151229"/>
                    <a:pt x="296943" y="2150767"/>
                    <a:pt x="294723" y="2147723"/>
                  </a:cubicBezTo>
                  <a:cubicBezTo>
                    <a:pt x="285005" y="2140810"/>
                    <a:pt x="284583" y="2132859"/>
                    <a:pt x="287209" y="2122685"/>
                  </a:cubicBezTo>
                  <a:cubicBezTo>
                    <a:pt x="297987" y="2105480"/>
                    <a:pt x="297025" y="2071710"/>
                    <a:pt x="329939" y="2088259"/>
                  </a:cubicBezTo>
                  <a:cubicBezTo>
                    <a:pt x="357325" y="2101662"/>
                    <a:pt x="367019" y="2087402"/>
                    <a:pt x="376554" y="2067514"/>
                  </a:cubicBezTo>
                  <a:cubicBezTo>
                    <a:pt x="386469" y="2067815"/>
                    <a:pt x="396749" y="2067137"/>
                    <a:pt x="407647" y="2067799"/>
                  </a:cubicBezTo>
                  <a:cubicBezTo>
                    <a:pt x="406402" y="2065114"/>
                    <a:pt x="406504" y="2061809"/>
                    <a:pt x="403919" y="2059746"/>
                  </a:cubicBezTo>
                  <a:cubicBezTo>
                    <a:pt x="391981" y="2049790"/>
                    <a:pt x="399974" y="2037133"/>
                    <a:pt x="397329" y="2026135"/>
                  </a:cubicBezTo>
                  <a:lnTo>
                    <a:pt x="398311" y="2026497"/>
                  </a:lnTo>
                  <a:cubicBezTo>
                    <a:pt x="398311" y="2026497"/>
                    <a:pt x="397689" y="2025154"/>
                    <a:pt x="398049" y="2024173"/>
                  </a:cubicBezTo>
                  <a:cubicBezTo>
                    <a:pt x="397689" y="2025154"/>
                    <a:pt x="397689" y="2025154"/>
                    <a:pt x="397329" y="2026135"/>
                  </a:cubicBezTo>
                  <a:cubicBezTo>
                    <a:pt x="371447" y="2017739"/>
                    <a:pt x="377577" y="2001056"/>
                    <a:pt x="386031" y="1984112"/>
                  </a:cubicBezTo>
                  <a:cubicBezTo>
                    <a:pt x="385769" y="1981787"/>
                    <a:pt x="385511" y="1979465"/>
                    <a:pt x="388194" y="1978223"/>
                  </a:cubicBezTo>
                  <a:cubicBezTo>
                    <a:pt x="391119" y="1958134"/>
                    <a:pt x="379481" y="1938263"/>
                    <a:pt x="392322" y="1918475"/>
                  </a:cubicBezTo>
                  <a:cubicBezTo>
                    <a:pt x="392060" y="1916152"/>
                    <a:pt x="392421" y="1915170"/>
                    <a:pt x="393503" y="1912226"/>
                  </a:cubicBezTo>
                  <a:cubicBezTo>
                    <a:pt x="394105" y="1892397"/>
                    <a:pt x="399253" y="1875353"/>
                    <a:pt x="415199" y="1862275"/>
                  </a:cubicBezTo>
                  <a:cubicBezTo>
                    <a:pt x="431665" y="1853845"/>
                    <a:pt x="429581" y="1835256"/>
                    <a:pt x="436953" y="1821257"/>
                  </a:cubicBezTo>
                  <a:cubicBezTo>
                    <a:pt x="436314" y="1798744"/>
                    <a:pt x="451539" y="1787630"/>
                    <a:pt x="469969" y="1779920"/>
                  </a:cubicBezTo>
                  <a:cubicBezTo>
                    <a:pt x="473373" y="1776715"/>
                    <a:pt x="475435" y="1774132"/>
                    <a:pt x="478843" y="1770928"/>
                  </a:cubicBezTo>
                  <a:cubicBezTo>
                    <a:pt x="476877" y="1770207"/>
                    <a:pt x="474915" y="1769485"/>
                    <a:pt x="472952" y="1768764"/>
                  </a:cubicBezTo>
                  <a:lnTo>
                    <a:pt x="470268" y="1770005"/>
                  </a:lnTo>
                  <a:lnTo>
                    <a:pt x="467323" y="1768923"/>
                  </a:lnTo>
                  <a:cubicBezTo>
                    <a:pt x="447853" y="1767339"/>
                    <a:pt x="450776" y="1747248"/>
                    <a:pt x="443484" y="1736772"/>
                  </a:cubicBezTo>
                  <a:cubicBezTo>
                    <a:pt x="435211" y="1725935"/>
                    <a:pt x="428280" y="1714477"/>
                    <a:pt x="420988" y="1704000"/>
                  </a:cubicBezTo>
                  <a:cubicBezTo>
                    <a:pt x="415559" y="1697551"/>
                    <a:pt x="409770" y="1692082"/>
                    <a:pt x="405324" y="1685993"/>
                  </a:cubicBezTo>
                  <a:cubicBezTo>
                    <a:pt x="389617" y="1680221"/>
                    <a:pt x="385631" y="1669846"/>
                    <a:pt x="389077" y="1654404"/>
                  </a:cubicBezTo>
                  <a:cubicBezTo>
                    <a:pt x="387815" y="1630548"/>
                    <a:pt x="397150" y="1617269"/>
                    <a:pt x="421008" y="1616010"/>
                  </a:cubicBezTo>
                  <a:cubicBezTo>
                    <a:pt x="438157" y="1617856"/>
                    <a:pt x="455965" y="1608804"/>
                    <a:pt x="470390" y="1624129"/>
                  </a:cubicBezTo>
                  <a:cubicBezTo>
                    <a:pt x="490942" y="1622768"/>
                    <a:pt x="494168" y="1647347"/>
                    <a:pt x="510233" y="1652135"/>
                  </a:cubicBezTo>
                  <a:cubicBezTo>
                    <a:pt x="518087" y="1655020"/>
                    <a:pt x="525941" y="1657907"/>
                    <a:pt x="532812" y="1660431"/>
                  </a:cubicBezTo>
                  <a:cubicBezTo>
                    <a:pt x="541584" y="1654743"/>
                    <a:pt x="550360" y="1649057"/>
                    <a:pt x="557171" y="1642648"/>
                  </a:cubicBezTo>
                  <a:cubicBezTo>
                    <a:pt x="561919" y="1638822"/>
                    <a:pt x="566667" y="1634998"/>
                    <a:pt x="571413" y="1631172"/>
                  </a:cubicBezTo>
                  <a:cubicBezTo>
                    <a:pt x="572597" y="1624924"/>
                    <a:pt x="574760" y="1619035"/>
                    <a:pt x="575940" y="1612786"/>
                  </a:cubicBezTo>
                  <a:cubicBezTo>
                    <a:pt x="577383" y="1608860"/>
                    <a:pt x="579447" y="1606277"/>
                    <a:pt x="580890" y="1602351"/>
                  </a:cubicBezTo>
                  <a:cubicBezTo>
                    <a:pt x="581251" y="1601370"/>
                    <a:pt x="582951" y="1599766"/>
                    <a:pt x="583673" y="1597804"/>
                  </a:cubicBezTo>
                  <a:cubicBezTo>
                    <a:pt x="584033" y="1596823"/>
                    <a:pt x="585737" y="1595221"/>
                    <a:pt x="587081" y="1594600"/>
                  </a:cubicBezTo>
                  <a:cubicBezTo>
                    <a:pt x="587802" y="1592638"/>
                    <a:pt x="588524" y="1590675"/>
                    <a:pt x="589864" y="1590054"/>
                  </a:cubicBezTo>
                  <a:cubicBezTo>
                    <a:pt x="592387" y="1583183"/>
                    <a:pt x="595793" y="1579980"/>
                    <a:pt x="600181" y="1577135"/>
                  </a:cubicBezTo>
                  <a:cubicBezTo>
                    <a:pt x="600541" y="1576154"/>
                    <a:pt x="600902" y="1575173"/>
                    <a:pt x="601001" y="1571868"/>
                  </a:cubicBezTo>
                  <a:cubicBezTo>
                    <a:pt x="595614" y="1553179"/>
                    <a:pt x="604328" y="1538560"/>
                    <a:pt x="615367" y="1523679"/>
                  </a:cubicBezTo>
                  <a:cubicBezTo>
                    <a:pt x="617010" y="1513144"/>
                    <a:pt x="620255" y="1504312"/>
                    <a:pt x="628045" y="1498262"/>
                  </a:cubicBezTo>
                  <a:cubicBezTo>
                    <a:pt x="629889" y="1481117"/>
                    <a:pt x="640829" y="1469543"/>
                    <a:pt x="652748" y="1458328"/>
                  </a:cubicBezTo>
                  <a:cubicBezTo>
                    <a:pt x="654809" y="1455743"/>
                    <a:pt x="657234" y="1452178"/>
                    <a:pt x="659660" y="1448613"/>
                  </a:cubicBezTo>
                  <a:cubicBezTo>
                    <a:pt x="659660" y="1448613"/>
                    <a:pt x="659660" y="1448613"/>
                    <a:pt x="660021" y="1447632"/>
                  </a:cubicBezTo>
                  <a:cubicBezTo>
                    <a:pt x="651807" y="1445728"/>
                    <a:pt x="645555" y="1444545"/>
                    <a:pt x="637761" y="1450592"/>
                  </a:cubicBezTo>
                  <a:cubicBezTo>
                    <a:pt x="630431" y="1452355"/>
                    <a:pt x="624179" y="1451172"/>
                    <a:pt x="620315" y="1458663"/>
                  </a:cubicBezTo>
                  <a:cubicBezTo>
                    <a:pt x="614746" y="1467756"/>
                    <a:pt x="608655" y="1472201"/>
                    <a:pt x="601684" y="1472983"/>
                  </a:cubicBezTo>
                  <a:cubicBezTo>
                    <a:pt x="600141" y="1480212"/>
                    <a:pt x="596637" y="1486722"/>
                    <a:pt x="591167" y="1492509"/>
                  </a:cubicBezTo>
                  <a:lnTo>
                    <a:pt x="589204" y="1491789"/>
                  </a:lnTo>
                  <a:cubicBezTo>
                    <a:pt x="577604" y="1514259"/>
                    <a:pt x="566004" y="1536731"/>
                    <a:pt x="554044" y="1560184"/>
                  </a:cubicBezTo>
                  <a:cubicBezTo>
                    <a:pt x="543009" y="1575066"/>
                    <a:pt x="529025" y="1588865"/>
                    <a:pt x="508611" y="1574680"/>
                  </a:cubicBezTo>
                  <a:cubicBezTo>
                    <a:pt x="500961" y="1565186"/>
                    <a:pt x="492947" y="1556672"/>
                    <a:pt x="483590" y="1548779"/>
                  </a:cubicBezTo>
                  <a:cubicBezTo>
                    <a:pt x="478363" y="1535719"/>
                    <a:pt x="478765" y="1522500"/>
                    <a:pt x="483813" y="1508760"/>
                  </a:cubicBezTo>
                  <a:cubicBezTo>
                    <a:pt x="489841" y="1495381"/>
                    <a:pt x="494529" y="1482622"/>
                    <a:pt x="500920" y="1468262"/>
                  </a:cubicBezTo>
                  <a:cubicBezTo>
                    <a:pt x="498996" y="1455303"/>
                    <a:pt x="503843" y="1448173"/>
                    <a:pt x="516445" y="1447233"/>
                  </a:cubicBezTo>
                  <a:cubicBezTo>
                    <a:pt x="536256" y="1426665"/>
                    <a:pt x="554587" y="1422261"/>
                    <a:pt x="570815" y="1432678"/>
                  </a:cubicBezTo>
                  <a:cubicBezTo>
                    <a:pt x="598700" y="1429558"/>
                    <a:pt x="625963" y="1425093"/>
                    <a:pt x="654569" y="1420010"/>
                  </a:cubicBezTo>
                  <a:cubicBezTo>
                    <a:pt x="660760" y="1412259"/>
                    <a:pt x="669695" y="1412201"/>
                    <a:pt x="678267" y="1413123"/>
                  </a:cubicBezTo>
                  <a:cubicBezTo>
                    <a:pt x="680332" y="1410539"/>
                    <a:pt x="681053" y="1408576"/>
                    <a:pt x="681774" y="1406614"/>
                  </a:cubicBezTo>
                  <a:cubicBezTo>
                    <a:pt x="682336" y="1399023"/>
                    <a:pt x="683517" y="1392773"/>
                    <a:pt x="686663" y="1387246"/>
                  </a:cubicBezTo>
                  <a:cubicBezTo>
                    <a:pt x="671418" y="1377189"/>
                    <a:pt x="637223" y="1370194"/>
                    <a:pt x="681514" y="1349710"/>
                  </a:cubicBezTo>
                  <a:cubicBezTo>
                    <a:pt x="684559" y="1347486"/>
                    <a:pt x="687603" y="1345263"/>
                    <a:pt x="691270" y="1344383"/>
                  </a:cubicBezTo>
                  <a:cubicBezTo>
                    <a:pt x="682896" y="1336850"/>
                    <a:pt x="685162" y="1327657"/>
                    <a:pt x="694394" y="1317683"/>
                  </a:cubicBezTo>
                  <a:cubicBezTo>
                    <a:pt x="697279" y="1309832"/>
                    <a:pt x="700163" y="1301981"/>
                    <a:pt x="703048" y="1294129"/>
                  </a:cubicBezTo>
                  <a:cubicBezTo>
                    <a:pt x="669615" y="1272935"/>
                    <a:pt x="670337" y="1270972"/>
                    <a:pt x="716894" y="1241294"/>
                  </a:cubicBezTo>
                  <a:cubicBezTo>
                    <a:pt x="719779" y="1233442"/>
                    <a:pt x="724885" y="1228636"/>
                    <a:pt x="732218" y="1226874"/>
                  </a:cubicBezTo>
                  <a:cubicBezTo>
                    <a:pt x="737987" y="1211172"/>
                    <a:pt x="752750" y="1204343"/>
                    <a:pt x="764669" y="1193128"/>
                  </a:cubicBezTo>
                  <a:cubicBezTo>
                    <a:pt x="768738" y="1179028"/>
                    <a:pt x="759483" y="1167830"/>
                    <a:pt x="757197" y="1155851"/>
                  </a:cubicBezTo>
                  <a:cubicBezTo>
                    <a:pt x="753531" y="1156732"/>
                    <a:pt x="748626" y="1154929"/>
                    <a:pt x="744078" y="1152145"/>
                  </a:cubicBezTo>
                  <a:cubicBezTo>
                    <a:pt x="739691" y="1154989"/>
                    <a:pt x="736024" y="1155869"/>
                    <a:pt x="731377" y="1156389"/>
                  </a:cubicBezTo>
                  <a:cubicBezTo>
                    <a:pt x="729054" y="1156649"/>
                    <a:pt x="728693" y="1157631"/>
                    <a:pt x="727349" y="1158251"/>
                  </a:cubicBezTo>
                  <a:cubicBezTo>
                    <a:pt x="726006" y="1158871"/>
                    <a:pt x="726989" y="1159233"/>
                    <a:pt x="725645" y="1159853"/>
                  </a:cubicBezTo>
                  <a:cubicBezTo>
                    <a:pt x="727931" y="1171831"/>
                    <a:pt x="744979" y="1176981"/>
                    <a:pt x="743495" y="1193145"/>
                  </a:cubicBezTo>
                  <a:cubicBezTo>
                    <a:pt x="728991" y="1202297"/>
                    <a:pt x="720817" y="1188154"/>
                    <a:pt x="710641" y="1185529"/>
                  </a:cubicBezTo>
                  <a:lnTo>
                    <a:pt x="711104" y="1181244"/>
                  </a:lnTo>
                  <a:cubicBezTo>
                    <a:pt x="700467" y="1182904"/>
                    <a:pt x="689569" y="1182242"/>
                    <a:pt x="677950" y="1183542"/>
                  </a:cubicBezTo>
                  <a:cubicBezTo>
                    <a:pt x="674385" y="1181119"/>
                    <a:pt x="669476" y="1179316"/>
                    <a:pt x="667252" y="1176271"/>
                  </a:cubicBezTo>
                  <a:cubicBezTo>
                    <a:pt x="666269" y="1175909"/>
                    <a:pt x="666630" y="1174928"/>
                    <a:pt x="666630" y="1174928"/>
                  </a:cubicBezTo>
                  <a:cubicBezTo>
                    <a:pt x="656354" y="1175608"/>
                    <a:pt x="646438" y="1175307"/>
                    <a:pt x="637503" y="1175365"/>
                  </a:cubicBezTo>
                  <a:cubicBezTo>
                    <a:pt x="634820" y="1176606"/>
                    <a:pt x="633836" y="1176246"/>
                    <a:pt x="632856" y="1175886"/>
                  </a:cubicBezTo>
                  <a:cubicBezTo>
                    <a:pt x="632135" y="1177848"/>
                    <a:pt x="631775" y="1178830"/>
                    <a:pt x="631414" y="1179812"/>
                  </a:cubicBezTo>
                  <a:cubicBezTo>
                    <a:pt x="622118" y="1180851"/>
                    <a:pt x="613805" y="1182252"/>
                    <a:pt x="604869" y="1182311"/>
                  </a:cubicBezTo>
                  <a:cubicBezTo>
                    <a:pt x="596818" y="1186036"/>
                    <a:pt x="589123" y="1188779"/>
                    <a:pt x="580089" y="1192142"/>
                  </a:cubicBezTo>
                  <a:cubicBezTo>
                    <a:pt x="569673" y="1208366"/>
                    <a:pt x="555149" y="1196346"/>
                    <a:pt x="542547" y="1197285"/>
                  </a:cubicBezTo>
                  <a:cubicBezTo>
                    <a:pt x="534533" y="1188772"/>
                    <a:pt x="524520" y="1191775"/>
                    <a:pt x="515846" y="1194158"/>
                  </a:cubicBezTo>
                  <a:lnTo>
                    <a:pt x="516207" y="1193177"/>
                  </a:lnTo>
                  <a:cubicBezTo>
                    <a:pt x="515223" y="1192815"/>
                    <a:pt x="515223" y="1192815"/>
                    <a:pt x="514863" y="1193797"/>
                  </a:cubicBezTo>
                  <a:cubicBezTo>
                    <a:pt x="502985" y="1192774"/>
                    <a:pt x="492345" y="1194435"/>
                    <a:pt x="484073" y="1183598"/>
                  </a:cubicBezTo>
                  <a:cubicBezTo>
                    <a:pt x="465985" y="1169155"/>
                    <a:pt x="449237" y="1154089"/>
                    <a:pt x="466925" y="1127171"/>
                  </a:cubicBezTo>
                  <a:cubicBezTo>
                    <a:pt x="471412" y="1121024"/>
                    <a:pt x="462779" y="1111168"/>
                    <a:pt x="464321" y="1103937"/>
                  </a:cubicBezTo>
                  <a:cubicBezTo>
                    <a:pt x="464321" y="1103937"/>
                    <a:pt x="464321" y="1103937"/>
                    <a:pt x="464682" y="1102955"/>
                  </a:cubicBezTo>
                  <a:cubicBezTo>
                    <a:pt x="448616" y="1098167"/>
                    <a:pt x="437878" y="1103132"/>
                    <a:pt x="426578" y="1115690"/>
                  </a:cubicBezTo>
                  <a:cubicBezTo>
                    <a:pt x="411876" y="1131452"/>
                    <a:pt x="397934" y="1133011"/>
                    <a:pt x="385673" y="1111799"/>
                  </a:cubicBezTo>
                  <a:cubicBezTo>
                    <a:pt x="386595" y="1103226"/>
                    <a:pt x="386173" y="1095274"/>
                    <a:pt x="385751" y="1087321"/>
                  </a:cubicBezTo>
                  <a:cubicBezTo>
                    <a:pt x="371649" y="1083253"/>
                    <a:pt x="363017" y="1073399"/>
                    <a:pt x="353401" y="1063182"/>
                  </a:cubicBezTo>
                  <a:cubicBezTo>
                    <a:pt x="332326" y="1059895"/>
                    <a:pt x="308427" y="1073392"/>
                    <a:pt x="288835" y="1053941"/>
                  </a:cubicBezTo>
                  <a:cubicBezTo>
                    <a:pt x="304983" y="1034254"/>
                    <a:pt x="326537" y="1054426"/>
                    <a:pt x="343986" y="1046357"/>
                  </a:cubicBezTo>
                  <a:cubicBezTo>
                    <a:pt x="353521" y="1026468"/>
                    <a:pt x="364018" y="1040351"/>
                    <a:pt x="375437" y="1045659"/>
                  </a:cubicBezTo>
                  <a:cubicBezTo>
                    <a:pt x="384411" y="1033362"/>
                    <a:pt x="394526" y="1027053"/>
                    <a:pt x="410594" y="1031843"/>
                  </a:cubicBezTo>
                  <a:cubicBezTo>
                    <a:pt x="415241" y="1031323"/>
                    <a:pt x="419890" y="1030804"/>
                    <a:pt x="425517" y="1030643"/>
                  </a:cubicBezTo>
                  <a:cubicBezTo>
                    <a:pt x="436457" y="1019068"/>
                    <a:pt x="440442" y="1029444"/>
                    <a:pt x="444530" y="1036515"/>
                  </a:cubicBezTo>
                  <a:cubicBezTo>
                    <a:pt x="457991" y="1018068"/>
                    <a:pt x="477123" y="1041807"/>
                    <a:pt x="491365" y="1030331"/>
                  </a:cubicBezTo>
                  <a:cubicBezTo>
                    <a:pt x="494410" y="1028109"/>
                    <a:pt x="496835" y="1024544"/>
                    <a:pt x="498897" y="1021959"/>
                  </a:cubicBezTo>
                  <a:cubicBezTo>
                    <a:pt x="508754" y="1013329"/>
                    <a:pt x="519091" y="1021582"/>
                    <a:pt x="529989" y="1022244"/>
                  </a:cubicBezTo>
                  <a:cubicBezTo>
                    <a:pt x="530088" y="1018939"/>
                    <a:pt x="531431" y="1018319"/>
                    <a:pt x="532513" y="1015375"/>
                  </a:cubicBezTo>
                  <a:cubicBezTo>
                    <a:pt x="538241" y="1011910"/>
                    <a:pt x="542629" y="1009067"/>
                    <a:pt x="547017" y="1006223"/>
                  </a:cubicBezTo>
                  <a:cubicBezTo>
                    <a:pt x="562603" y="994128"/>
                    <a:pt x="576945" y="979347"/>
                    <a:pt x="597617" y="995854"/>
                  </a:cubicBezTo>
                  <a:cubicBezTo>
                    <a:pt x="600825" y="999260"/>
                    <a:pt x="602427" y="1000963"/>
                    <a:pt x="604651" y="1004008"/>
                  </a:cubicBezTo>
                  <a:cubicBezTo>
                    <a:pt x="619114" y="1007094"/>
                    <a:pt x="626486" y="993094"/>
                    <a:pt x="636503" y="990091"/>
                  </a:cubicBezTo>
                  <a:cubicBezTo>
                    <a:pt x="653229" y="983983"/>
                    <a:pt x="666331" y="966520"/>
                    <a:pt x="687046" y="970789"/>
                  </a:cubicBezTo>
                  <a:cubicBezTo>
                    <a:pt x="688747" y="969186"/>
                    <a:pt x="691791" y="966964"/>
                    <a:pt x="693856" y="964380"/>
                  </a:cubicBezTo>
                  <a:cubicBezTo>
                    <a:pt x="715431" y="951144"/>
                    <a:pt x="726409" y="927330"/>
                    <a:pt x="744159" y="909346"/>
                  </a:cubicBezTo>
                  <a:cubicBezTo>
                    <a:pt x="745179" y="897468"/>
                    <a:pt x="744599" y="883887"/>
                    <a:pt x="762307" y="878141"/>
                  </a:cubicBezTo>
                  <a:cubicBezTo>
                    <a:pt x="769959" y="887637"/>
                    <a:pt x="762589" y="901635"/>
                    <a:pt x="774268" y="909269"/>
                  </a:cubicBezTo>
                  <a:cubicBezTo>
                    <a:pt x="779014" y="905443"/>
                    <a:pt x="783762" y="901619"/>
                    <a:pt x="790113" y="899496"/>
                  </a:cubicBezTo>
                  <a:cubicBezTo>
                    <a:pt x="797484" y="885497"/>
                    <a:pt x="808682" y="876244"/>
                    <a:pt x="823087" y="870397"/>
                  </a:cubicBezTo>
                  <a:cubicBezTo>
                    <a:pt x="825871" y="865851"/>
                    <a:pt x="828295" y="862286"/>
                    <a:pt x="832323" y="860424"/>
                  </a:cubicBezTo>
                  <a:cubicBezTo>
                    <a:pt x="834126" y="855517"/>
                    <a:pt x="836650" y="848647"/>
                    <a:pt x="837830" y="842398"/>
                  </a:cubicBezTo>
                  <a:cubicBezTo>
                    <a:pt x="824909" y="832081"/>
                    <a:pt x="807861" y="826930"/>
                    <a:pt x="798447" y="810105"/>
                  </a:cubicBezTo>
                  <a:cubicBezTo>
                    <a:pt x="782181" y="811926"/>
                    <a:pt x="779535" y="800928"/>
                    <a:pt x="779937" y="787709"/>
                  </a:cubicBezTo>
                  <a:cubicBezTo>
                    <a:pt x="765572" y="781317"/>
                    <a:pt x="753653" y="792533"/>
                    <a:pt x="738728" y="793732"/>
                  </a:cubicBezTo>
                  <a:cubicBezTo>
                    <a:pt x="737527" y="778810"/>
                    <a:pt x="748525" y="776167"/>
                    <a:pt x="758281" y="770841"/>
                  </a:cubicBezTo>
                  <a:cubicBezTo>
                    <a:pt x="761107" y="754057"/>
                    <a:pt x="748907" y="741778"/>
                    <a:pt x="742696" y="728357"/>
                  </a:cubicBezTo>
                  <a:cubicBezTo>
                    <a:pt x="731176" y="726351"/>
                    <a:pt x="718015" y="734882"/>
                    <a:pt x="704372" y="726528"/>
                  </a:cubicBezTo>
                  <a:cubicBezTo>
                    <a:pt x="715771" y="710666"/>
                    <a:pt x="732200" y="714475"/>
                    <a:pt x="742054" y="705843"/>
                  </a:cubicBezTo>
                  <a:cubicBezTo>
                    <a:pt x="743537" y="689679"/>
                    <a:pt x="728092" y="686233"/>
                    <a:pt x="723844" y="673532"/>
                  </a:cubicBezTo>
                  <a:cubicBezTo>
                    <a:pt x="715511" y="653762"/>
                    <a:pt x="720100" y="644310"/>
                    <a:pt x="741995" y="642329"/>
                  </a:cubicBezTo>
                  <a:cubicBezTo>
                    <a:pt x="745761" y="638143"/>
                    <a:pt x="750509" y="634318"/>
                    <a:pt x="755259" y="630493"/>
                  </a:cubicBezTo>
                  <a:cubicBezTo>
                    <a:pt x="759384" y="625326"/>
                    <a:pt x="761807" y="621760"/>
                    <a:pt x="764592" y="617215"/>
                  </a:cubicBezTo>
                  <a:cubicBezTo>
                    <a:pt x="761909" y="618457"/>
                    <a:pt x="759945" y="617735"/>
                    <a:pt x="757721" y="614690"/>
                  </a:cubicBezTo>
                  <a:cubicBezTo>
                    <a:pt x="734102" y="597101"/>
                    <a:pt x="768239" y="595163"/>
                    <a:pt x="766577" y="584527"/>
                  </a:cubicBezTo>
                  <a:cubicBezTo>
                    <a:pt x="766675" y="581221"/>
                    <a:pt x="765434" y="578538"/>
                    <a:pt x="764812" y="577195"/>
                  </a:cubicBezTo>
                  <a:cubicBezTo>
                    <a:pt x="758863" y="566098"/>
                    <a:pt x="745121" y="561049"/>
                    <a:pt x="743557" y="547107"/>
                  </a:cubicBezTo>
                  <a:cubicBezTo>
                    <a:pt x="758942" y="541621"/>
                    <a:pt x="766955" y="550135"/>
                    <a:pt x="774969" y="558649"/>
                  </a:cubicBezTo>
                  <a:cubicBezTo>
                    <a:pt x="780238" y="559471"/>
                    <a:pt x="784163" y="560913"/>
                    <a:pt x="790415" y="562096"/>
                  </a:cubicBezTo>
                  <a:cubicBezTo>
                    <a:pt x="818140" y="553347"/>
                    <a:pt x="792338" y="520475"/>
                    <a:pt x="814172" y="509561"/>
                  </a:cubicBezTo>
                  <a:cubicBezTo>
                    <a:pt x="827735" y="487811"/>
                    <a:pt x="852375" y="493522"/>
                    <a:pt x="872148" y="485193"/>
                  </a:cubicBezTo>
                  <a:cubicBezTo>
                    <a:pt x="877055" y="486996"/>
                    <a:pt x="881341" y="487458"/>
                    <a:pt x="885631" y="487919"/>
                  </a:cubicBezTo>
                  <a:cubicBezTo>
                    <a:pt x="888315" y="486678"/>
                    <a:pt x="890638" y="486416"/>
                    <a:pt x="894305" y="485536"/>
                  </a:cubicBezTo>
                  <a:cubicBezTo>
                    <a:pt x="900495" y="477786"/>
                    <a:pt x="906684" y="470034"/>
                    <a:pt x="911531" y="462905"/>
                  </a:cubicBezTo>
                  <a:cubicBezTo>
                    <a:pt x="919304" y="435685"/>
                    <a:pt x="919304" y="435685"/>
                    <a:pt x="935011" y="441457"/>
                  </a:cubicBezTo>
                  <a:cubicBezTo>
                    <a:pt x="943345" y="461227"/>
                    <a:pt x="962495" y="451555"/>
                    <a:pt x="976957" y="454641"/>
                  </a:cubicBezTo>
                  <a:cubicBezTo>
                    <a:pt x="983771" y="448233"/>
                    <a:pt x="991462" y="445489"/>
                    <a:pt x="1000656" y="447753"/>
                  </a:cubicBezTo>
                  <a:cubicBezTo>
                    <a:pt x="1017646" y="443971"/>
                    <a:pt x="1031707" y="460276"/>
                    <a:pt x="1047453" y="453809"/>
                  </a:cubicBezTo>
                  <a:cubicBezTo>
                    <a:pt x="1057770" y="440891"/>
                    <a:pt x="1065142" y="426891"/>
                    <a:pt x="1080887" y="420423"/>
                  </a:cubicBezTo>
                  <a:cubicBezTo>
                    <a:pt x="1082792" y="412212"/>
                    <a:pt x="1087279" y="406063"/>
                    <a:pt x="1094609" y="404301"/>
                  </a:cubicBezTo>
                  <a:cubicBezTo>
                    <a:pt x="1123176" y="356875"/>
                    <a:pt x="1124520" y="356254"/>
                    <a:pt x="1147377" y="388044"/>
                  </a:cubicBezTo>
                  <a:cubicBezTo>
                    <a:pt x="1155071" y="385302"/>
                    <a:pt x="1162142" y="381216"/>
                    <a:pt x="1169833" y="378473"/>
                  </a:cubicBezTo>
                  <a:cubicBezTo>
                    <a:pt x="1181752" y="367258"/>
                    <a:pt x="1192028" y="366577"/>
                    <a:pt x="1202528" y="380460"/>
                  </a:cubicBezTo>
                  <a:cubicBezTo>
                    <a:pt x="1210481" y="380041"/>
                    <a:pt x="1219413" y="379981"/>
                    <a:pt x="1226025" y="380183"/>
                  </a:cubicBezTo>
                  <a:cubicBezTo>
                    <a:pt x="1233658" y="368507"/>
                    <a:pt x="1245016" y="364883"/>
                    <a:pt x="1257615" y="363942"/>
                  </a:cubicBezTo>
                  <a:cubicBezTo>
                    <a:pt x="1273003" y="358458"/>
                    <a:pt x="1278089" y="332479"/>
                    <a:pt x="1300406" y="338450"/>
                  </a:cubicBezTo>
                  <a:cubicBezTo>
                    <a:pt x="1303451" y="336227"/>
                    <a:pt x="1306495" y="334004"/>
                    <a:pt x="1308560" y="331422"/>
                  </a:cubicBezTo>
                  <a:cubicBezTo>
                    <a:pt x="1317795" y="321448"/>
                    <a:pt x="1326669" y="312455"/>
                    <a:pt x="1340711" y="307590"/>
                  </a:cubicBezTo>
                  <a:cubicBezTo>
                    <a:pt x="1345760" y="293850"/>
                    <a:pt x="1351790" y="280471"/>
                    <a:pt x="1349608" y="265189"/>
                  </a:cubicBezTo>
                  <a:cubicBezTo>
                    <a:pt x="1343257" y="267311"/>
                    <a:pt x="1336086" y="274702"/>
                    <a:pt x="1332358" y="266649"/>
                  </a:cubicBezTo>
                  <a:cubicBezTo>
                    <a:pt x="1326770" y="254570"/>
                    <a:pt x="1342315" y="254712"/>
                    <a:pt x="1347425" y="249906"/>
                  </a:cubicBezTo>
                  <a:cubicBezTo>
                    <a:pt x="1348183" y="235704"/>
                    <a:pt x="1352511" y="223927"/>
                    <a:pt x="1363709" y="214675"/>
                  </a:cubicBezTo>
                  <a:cubicBezTo>
                    <a:pt x="1363229" y="197790"/>
                    <a:pt x="1351229" y="178900"/>
                    <a:pt x="1363711" y="160094"/>
                  </a:cubicBezTo>
                  <a:cubicBezTo>
                    <a:pt x="1358901" y="154985"/>
                    <a:pt x="1356057" y="150599"/>
                    <a:pt x="1351251" y="145491"/>
                  </a:cubicBezTo>
                  <a:cubicBezTo>
                    <a:pt x="1327652" y="149073"/>
                    <a:pt x="1335324" y="179740"/>
                    <a:pt x="1313949" y="186367"/>
                  </a:cubicBezTo>
                  <a:cubicBezTo>
                    <a:pt x="1310963" y="197522"/>
                    <a:pt x="1302911" y="201248"/>
                    <a:pt x="1292894" y="204251"/>
                  </a:cubicBezTo>
                  <a:cubicBezTo>
                    <a:pt x="1276067" y="213662"/>
                    <a:pt x="1263688" y="229164"/>
                    <a:pt x="1243133" y="230524"/>
                  </a:cubicBezTo>
                  <a:cubicBezTo>
                    <a:pt x="1239929" y="227118"/>
                    <a:pt x="1240028" y="223813"/>
                    <a:pt x="1241110" y="220869"/>
                  </a:cubicBezTo>
                  <a:cubicBezTo>
                    <a:pt x="1255614" y="211717"/>
                    <a:pt x="1268774" y="203185"/>
                    <a:pt x="1281577" y="195637"/>
                  </a:cubicBezTo>
                  <a:cubicBezTo>
                    <a:pt x="1281517" y="186702"/>
                    <a:pt x="1282439" y="178131"/>
                    <a:pt x="1282997" y="170539"/>
                  </a:cubicBezTo>
                  <a:cubicBezTo>
                    <a:pt x="1278171" y="144260"/>
                    <a:pt x="1296801" y="129941"/>
                    <a:pt x="1310884" y="112837"/>
                  </a:cubicBezTo>
                  <a:cubicBezTo>
                    <a:pt x="1322063" y="82413"/>
                    <a:pt x="1342435" y="54254"/>
                    <a:pt x="1346381" y="22288"/>
                  </a:cubicBezTo>
                  <a:cubicBezTo>
                    <a:pt x="1346321" y="13354"/>
                    <a:pt x="1347505" y="7105"/>
                    <a:pt x="1356539" y="3742"/>
                  </a:cubicBezTo>
                  <a:close/>
                  <a:moveTo>
                    <a:pt x="3356780" y="0"/>
                  </a:moveTo>
                  <a:cubicBezTo>
                    <a:pt x="3357747" y="18632"/>
                    <a:pt x="3355648" y="30427"/>
                    <a:pt x="3339280" y="41548"/>
                  </a:cubicBezTo>
                  <a:cubicBezTo>
                    <a:pt x="3334992" y="22837"/>
                    <a:pt x="3342008" y="12849"/>
                    <a:pt x="3356780" y="0"/>
                  </a:cubicBezTo>
                  <a:close/>
                </a:path>
              </a:pathLst>
            </a:custGeom>
            <a:solidFill>
              <a:srgbClr val="20A1A5">
                <a:alpha val="60000"/>
              </a:srgbClr>
            </a:solidFill>
            <a:ln>
              <a:noFill/>
            </a:ln>
          </p:spPr>
          <p:txBody>
            <a:bodyPr anchorCtr="0" anchor="ctr" bIns="22850" lIns="45725" spcFirstLastPara="1" rIns="45725" wrap="square" tIns="2285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747993"/>
                </a:solidFill>
                <a:latin typeface="Jost Light"/>
                <a:ea typeface="Jost Light"/>
                <a:cs typeface="Jost Light"/>
                <a:sym typeface="Jost Light"/>
              </a:endParaRPr>
            </a:p>
          </p:txBody>
        </p:sp>
        <p:sp>
          <p:nvSpPr>
            <p:cNvPr id="557" name="Google Shape;557;g311d5cb9a0a_0_276"/>
            <p:cNvSpPr/>
            <p:nvPr/>
          </p:nvSpPr>
          <p:spPr>
            <a:xfrm>
              <a:off x="13312241" y="4508281"/>
              <a:ext cx="3277823" cy="3567213"/>
            </a:xfrm>
            <a:custGeom>
              <a:rect b="b" l="l" r="r" t="t"/>
              <a:pathLst>
                <a:path extrusionOk="0" h="3567213" w="3277823">
                  <a:moveTo>
                    <a:pt x="489308" y="2703100"/>
                  </a:moveTo>
                  <a:cubicBezTo>
                    <a:pt x="498304" y="2727854"/>
                    <a:pt x="490807" y="2754107"/>
                    <a:pt x="493806" y="2779610"/>
                  </a:cubicBezTo>
                  <a:cubicBezTo>
                    <a:pt x="497555" y="2818616"/>
                    <a:pt x="499054" y="2859121"/>
                    <a:pt x="487059" y="2897376"/>
                  </a:cubicBezTo>
                  <a:cubicBezTo>
                    <a:pt x="485559" y="2903377"/>
                    <a:pt x="486309" y="2909378"/>
                    <a:pt x="487808" y="2915378"/>
                  </a:cubicBezTo>
                  <a:cubicBezTo>
                    <a:pt x="490807" y="2922880"/>
                    <a:pt x="497555" y="2926630"/>
                    <a:pt x="505052" y="2927380"/>
                  </a:cubicBezTo>
                  <a:cubicBezTo>
                    <a:pt x="513299" y="2928129"/>
                    <a:pt x="517048" y="2922880"/>
                    <a:pt x="519297" y="2916128"/>
                  </a:cubicBezTo>
                  <a:cubicBezTo>
                    <a:pt x="523045" y="2904877"/>
                    <a:pt x="525295" y="2892875"/>
                    <a:pt x="530543" y="2881624"/>
                  </a:cubicBezTo>
                  <a:cubicBezTo>
                    <a:pt x="533541" y="2875623"/>
                    <a:pt x="530543" y="2871122"/>
                    <a:pt x="523045" y="2874873"/>
                  </a:cubicBezTo>
                  <a:cubicBezTo>
                    <a:pt x="514049" y="2878623"/>
                    <a:pt x="506551" y="2883125"/>
                    <a:pt x="500554" y="2872623"/>
                  </a:cubicBezTo>
                  <a:cubicBezTo>
                    <a:pt x="495305" y="2864372"/>
                    <a:pt x="499804" y="2856870"/>
                    <a:pt x="505801" y="2851619"/>
                  </a:cubicBezTo>
                  <a:cubicBezTo>
                    <a:pt x="513299" y="2844119"/>
                    <a:pt x="523045" y="2834367"/>
                    <a:pt x="532792" y="2843369"/>
                  </a:cubicBezTo>
                  <a:cubicBezTo>
                    <a:pt x="547786" y="2856120"/>
                    <a:pt x="556033" y="2851619"/>
                    <a:pt x="564281" y="2836618"/>
                  </a:cubicBezTo>
                  <a:cubicBezTo>
                    <a:pt x="567279" y="2832118"/>
                    <a:pt x="571028" y="2828367"/>
                    <a:pt x="577026" y="2829867"/>
                  </a:cubicBezTo>
                  <a:cubicBezTo>
                    <a:pt x="583773" y="2831367"/>
                    <a:pt x="586772" y="2837367"/>
                    <a:pt x="586772" y="2843369"/>
                  </a:cubicBezTo>
                  <a:cubicBezTo>
                    <a:pt x="586772" y="2860621"/>
                    <a:pt x="591271" y="2877123"/>
                    <a:pt x="595769" y="2893625"/>
                  </a:cubicBezTo>
                  <a:cubicBezTo>
                    <a:pt x="598018" y="2901126"/>
                    <a:pt x="596519" y="2908627"/>
                    <a:pt x="589771" y="2913128"/>
                  </a:cubicBezTo>
                  <a:cubicBezTo>
                    <a:pt x="583773" y="2917629"/>
                    <a:pt x="581524" y="2922880"/>
                    <a:pt x="587522" y="2928129"/>
                  </a:cubicBezTo>
                  <a:cubicBezTo>
                    <a:pt x="594269" y="2934130"/>
                    <a:pt x="599517" y="2931130"/>
                    <a:pt x="604016" y="2924379"/>
                  </a:cubicBezTo>
                  <a:cubicBezTo>
                    <a:pt x="610014" y="2914628"/>
                    <a:pt x="618261" y="2909378"/>
                    <a:pt x="630257" y="2909378"/>
                  </a:cubicBezTo>
                  <a:cubicBezTo>
                    <a:pt x="642252" y="2910127"/>
                    <a:pt x="651999" y="2913128"/>
                    <a:pt x="656497" y="2925880"/>
                  </a:cubicBezTo>
                  <a:cubicBezTo>
                    <a:pt x="660245" y="2934881"/>
                    <a:pt x="668493" y="2941631"/>
                    <a:pt x="671491" y="2953633"/>
                  </a:cubicBezTo>
                  <a:cubicBezTo>
                    <a:pt x="675990" y="2935631"/>
                    <a:pt x="687985" y="2928880"/>
                    <a:pt x="698481" y="2920629"/>
                  </a:cubicBezTo>
                  <a:cubicBezTo>
                    <a:pt x="703730" y="2916878"/>
                    <a:pt x="708977" y="2915378"/>
                    <a:pt x="713476" y="2911628"/>
                  </a:cubicBezTo>
                  <a:cubicBezTo>
                    <a:pt x="729970" y="2896625"/>
                    <a:pt x="738967" y="2898876"/>
                    <a:pt x="747963" y="2918379"/>
                  </a:cubicBezTo>
                  <a:cubicBezTo>
                    <a:pt x="750212" y="2923629"/>
                    <a:pt x="752462" y="2928880"/>
                    <a:pt x="753961" y="2934881"/>
                  </a:cubicBezTo>
                  <a:cubicBezTo>
                    <a:pt x="756961" y="2946132"/>
                    <a:pt x="756211" y="2957384"/>
                    <a:pt x="744215" y="2961134"/>
                  </a:cubicBezTo>
                  <a:cubicBezTo>
                    <a:pt x="732219" y="2965635"/>
                    <a:pt x="719474" y="2969385"/>
                    <a:pt x="712726" y="2951383"/>
                  </a:cubicBezTo>
                  <a:cubicBezTo>
                    <a:pt x="711976" y="2949883"/>
                    <a:pt x="708977" y="2955133"/>
                    <a:pt x="706729" y="2956633"/>
                  </a:cubicBezTo>
                  <a:cubicBezTo>
                    <a:pt x="702980" y="2958884"/>
                    <a:pt x="696982" y="2960384"/>
                    <a:pt x="699981" y="2967135"/>
                  </a:cubicBezTo>
                  <a:cubicBezTo>
                    <a:pt x="702230" y="2971636"/>
                    <a:pt x="707479" y="2971636"/>
                    <a:pt x="711976" y="2972386"/>
                  </a:cubicBezTo>
                  <a:cubicBezTo>
                    <a:pt x="733719" y="2973135"/>
                    <a:pt x="737467" y="2977636"/>
                    <a:pt x="740466" y="2998639"/>
                  </a:cubicBezTo>
                  <a:cubicBezTo>
                    <a:pt x="741216" y="3006140"/>
                    <a:pt x="738217" y="3016642"/>
                    <a:pt x="750212" y="3016642"/>
                  </a:cubicBezTo>
                  <a:cubicBezTo>
                    <a:pt x="760709" y="3016642"/>
                    <a:pt x="765957" y="3008391"/>
                    <a:pt x="765957" y="2997889"/>
                  </a:cubicBezTo>
                  <a:cubicBezTo>
                    <a:pt x="766707" y="2988888"/>
                    <a:pt x="765957" y="2979887"/>
                    <a:pt x="769705" y="2971636"/>
                  </a:cubicBezTo>
                  <a:cubicBezTo>
                    <a:pt x="774204" y="2961884"/>
                    <a:pt x="780951" y="2955883"/>
                    <a:pt x="792197" y="2955133"/>
                  </a:cubicBezTo>
                  <a:cubicBezTo>
                    <a:pt x="803443" y="2953633"/>
                    <a:pt x="809441" y="2960384"/>
                    <a:pt x="813190" y="2969385"/>
                  </a:cubicBezTo>
                  <a:cubicBezTo>
                    <a:pt x="819187" y="2982887"/>
                    <a:pt x="828184" y="2994139"/>
                    <a:pt x="838680" y="3004639"/>
                  </a:cubicBezTo>
                  <a:cubicBezTo>
                    <a:pt x="844679" y="3011391"/>
                    <a:pt x="855175" y="3016642"/>
                    <a:pt x="849926" y="3027892"/>
                  </a:cubicBezTo>
                  <a:cubicBezTo>
                    <a:pt x="844679" y="3039144"/>
                    <a:pt x="833433" y="3039895"/>
                    <a:pt x="822936" y="3038394"/>
                  </a:cubicBezTo>
                  <a:cubicBezTo>
                    <a:pt x="809441" y="3036894"/>
                    <a:pt x="798195" y="3038394"/>
                    <a:pt x="788449" y="3048146"/>
                  </a:cubicBezTo>
                  <a:cubicBezTo>
                    <a:pt x="777203" y="3059397"/>
                    <a:pt x="777203" y="3066148"/>
                    <a:pt x="789198" y="3074399"/>
                  </a:cubicBezTo>
                  <a:cubicBezTo>
                    <a:pt x="837181" y="3105903"/>
                    <a:pt x="888162" y="3124656"/>
                    <a:pt x="946641" y="3113404"/>
                  </a:cubicBezTo>
                  <a:cubicBezTo>
                    <a:pt x="978879" y="3106653"/>
                    <a:pt x="1006619" y="3115654"/>
                    <a:pt x="1033610" y="3132156"/>
                  </a:cubicBezTo>
                  <a:cubicBezTo>
                    <a:pt x="1053103" y="3144157"/>
                    <a:pt x="1077094" y="3141908"/>
                    <a:pt x="1098086" y="3147158"/>
                  </a:cubicBezTo>
                  <a:cubicBezTo>
                    <a:pt x="1101085" y="3148658"/>
                    <a:pt x="1103335" y="3147158"/>
                    <a:pt x="1105583" y="3148658"/>
                  </a:cubicBezTo>
                  <a:cubicBezTo>
                    <a:pt x="1136322" y="3159160"/>
                    <a:pt x="1164062" y="3153909"/>
                    <a:pt x="1192552" y="3141157"/>
                  </a:cubicBezTo>
                  <a:cubicBezTo>
                    <a:pt x="1200799" y="3139657"/>
                    <a:pt x="1209046" y="3138157"/>
                    <a:pt x="1216543" y="3134407"/>
                  </a:cubicBezTo>
                  <a:cubicBezTo>
                    <a:pt x="1236786" y="3124656"/>
                    <a:pt x="1255529" y="3136657"/>
                    <a:pt x="1274272" y="3140407"/>
                  </a:cubicBezTo>
                  <a:cubicBezTo>
                    <a:pt x="1281020" y="3141157"/>
                    <a:pt x="1278021" y="3150159"/>
                    <a:pt x="1275022" y="3155409"/>
                  </a:cubicBezTo>
                  <a:cubicBezTo>
                    <a:pt x="1272023" y="3160660"/>
                    <a:pt x="1264526" y="3159160"/>
                    <a:pt x="1260027" y="3163660"/>
                  </a:cubicBezTo>
                  <a:cubicBezTo>
                    <a:pt x="1263776" y="3171161"/>
                    <a:pt x="1269774" y="3174912"/>
                    <a:pt x="1276521" y="3172661"/>
                  </a:cubicBezTo>
                  <a:cubicBezTo>
                    <a:pt x="1289267" y="3168911"/>
                    <a:pt x="1304261" y="3167411"/>
                    <a:pt x="1316257" y="3161409"/>
                  </a:cubicBezTo>
                  <a:cubicBezTo>
                    <a:pt x="1338748" y="3149408"/>
                    <a:pt x="1360491" y="3141908"/>
                    <a:pt x="1385231" y="3144908"/>
                  </a:cubicBezTo>
                  <a:cubicBezTo>
                    <a:pt x="1387481" y="3144157"/>
                    <a:pt x="1388230" y="3143408"/>
                    <a:pt x="1388230" y="3141908"/>
                  </a:cubicBezTo>
                  <a:cubicBezTo>
                    <a:pt x="1387481" y="3134407"/>
                    <a:pt x="1379984" y="3126155"/>
                    <a:pt x="1390480" y="3120155"/>
                  </a:cubicBezTo>
                  <a:cubicBezTo>
                    <a:pt x="1397977" y="3115654"/>
                    <a:pt x="1405474" y="3120155"/>
                    <a:pt x="1412222" y="3124656"/>
                  </a:cubicBezTo>
                  <a:cubicBezTo>
                    <a:pt x="1430215" y="3138157"/>
                    <a:pt x="1446709" y="3138908"/>
                    <a:pt x="1467702" y="3127656"/>
                  </a:cubicBezTo>
                  <a:cubicBezTo>
                    <a:pt x="1487194" y="3117154"/>
                    <a:pt x="1502939" y="3123905"/>
                    <a:pt x="1514184" y="3143408"/>
                  </a:cubicBezTo>
                  <a:cubicBezTo>
                    <a:pt x="1517184" y="3148658"/>
                    <a:pt x="1521682" y="3153909"/>
                    <a:pt x="1531428" y="3155409"/>
                  </a:cubicBezTo>
                  <a:cubicBezTo>
                    <a:pt x="1528429" y="3140407"/>
                    <a:pt x="1534427" y="3128406"/>
                    <a:pt x="1545673" y="3119405"/>
                  </a:cubicBezTo>
                  <a:cubicBezTo>
                    <a:pt x="1556919" y="3108153"/>
                    <a:pt x="1567415" y="3099153"/>
                    <a:pt x="1582410" y="3113404"/>
                  </a:cubicBezTo>
                  <a:cubicBezTo>
                    <a:pt x="1585409" y="3116405"/>
                    <a:pt x="1591406" y="3116405"/>
                    <a:pt x="1595905" y="3115654"/>
                  </a:cubicBezTo>
                  <a:cubicBezTo>
                    <a:pt x="1607901" y="3113404"/>
                    <a:pt x="1616897" y="3116405"/>
                    <a:pt x="1624395" y="3127656"/>
                  </a:cubicBezTo>
                  <a:cubicBezTo>
                    <a:pt x="1631142" y="3135907"/>
                    <a:pt x="1639389" y="3135907"/>
                    <a:pt x="1649885" y="3131406"/>
                  </a:cubicBezTo>
                  <a:cubicBezTo>
                    <a:pt x="1675376" y="3117904"/>
                    <a:pt x="1676125" y="3118654"/>
                    <a:pt x="1673127" y="3088651"/>
                  </a:cubicBezTo>
                  <a:cubicBezTo>
                    <a:pt x="1672377" y="3080400"/>
                    <a:pt x="1673127" y="3073649"/>
                    <a:pt x="1679124" y="3068398"/>
                  </a:cubicBezTo>
                  <a:cubicBezTo>
                    <a:pt x="1688871" y="3060147"/>
                    <a:pt x="1699367" y="3051146"/>
                    <a:pt x="1709114" y="3042145"/>
                  </a:cubicBezTo>
                  <a:cubicBezTo>
                    <a:pt x="1712113" y="3039895"/>
                    <a:pt x="1716611" y="3037644"/>
                    <a:pt x="1720360" y="3038394"/>
                  </a:cubicBezTo>
                  <a:cubicBezTo>
                    <a:pt x="1738353" y="3045895"/>
                    <a:pt x="1754847" y="3038394"/>
                    <a:pt x="1770591" y="3030894"/>
                  </a:cubicBezTo>
                  <a:cubicBezTo>
                    <a:pt x="1779588" y="3027142"/>
                    <a:pt x="1788585" y="3028643"/>
                    <a:pt x="1798331" y="3029393"/>
                  </a:cubicBezTo>
                  <a:cubicBezTo>
                    <a:pt x="1819323" y="3031643"/>
                    <a:pt x="1831319" y="3024142"/>
                    <a:pt x="1835817" y="3003890"/>
                  </a:cubicBezTo>
                  <a:cubicBezTo>
                    <a:pt x="1839566" y="2988137"/>
                    <a:pt x="1848563" y="2983637"/>
                    <a:pt x="1863557" y="2977636"/>
                  </a:cubicBezTo>
                  <a:cubicBezTo>
                    <a:pt x="1886049" y="2967885"/>
                    <a:pt x="1903293" y="2975386"/>
                    <a:pt x="1919787" y="2986637"/>
                  </a:cubicBezTo>
                  <a:cubicBezTo>
                    <a:pt x="1923536" y="2984387"/>
                    <a:pt x="1924285" y="2983637"/>
                    <a:pt x="1924285" y="2982136"/>
                  </a:cubicBezTo>
                  <a:cubicBezTo>
                    <a:pt x="1925035" y="2973885"/>
                    <a:pt x="1925035" y="2963385"/>
                    <a:pt x="1934781" y="2961134"/>
                  </a:cubicBezTo>
                  <a:cubicBezTo>
                    <a:pt x="1946027" y="2958884"/>
                    <a:pt x="1949776" y="2968635"/>
                    <a:pt x="1955024" y="2974636"/>
                  </a:cubicBezTo>
                  <a:cubicBezTo>
                    <a:pt x="1976766" y="3000889"/>
                    <a:pt x="2002257" y="3022642"/>
                    <a:pt x="2033745" y="3036894"/>
                  </a:cubicBezTo>
                  <a:cubicBezTo>
                    <a:pt x="2059236" y="3048146"/>
                    <a:pt x="2086226" y="3028643"/>
                    <a:pt x="2083977" y="3000889"/>
                  </a:cubicBezTo>
                  <a:cubicBezTo>
                    <a:pt x="2083227" y="2992638"/>
                    <a:pt x="2081727" y="2984387"/>
                    <a:pt x="2087726" y="2978386"/>
                  </a:cubicBezTo>
                  <a:cubicBezTo>
                    <a:pt x="2092223" y="2974636"/>
                    <a:pt x="2096722" y="2976887"/>
                    <a:pt x="2100471" y="2979887"/>
                  </a:cubicBezTo>
                  <a:cubicBezTo>
                    <a:pt x="2109467" y="2985888"/>
                    <a:pt x="2113966" y="2994139"/>
                    <a:pt x="2110217" y="3003140"/>
                  </a:cubicBezTo>
                  <a:cubicBezTo>
                    <a:pt x="2101971" y="3021892"/>
                    <a:pt x="2112467" y="3031643"/>
                    <a:pt x="2125212" y="3041394"/>
                  </a:cubicBezTo>
                  <a:cubicBezTo>
                    <a:pt x="2140207" y="3052646"/>
                    <a:pt x="2156700" y="3061647"/>
                    <a:pt x="2170195" y="3074399"/>
                  </a:cubicBezTo>
                  <a:cubicBezTo>
                    <a:pt x="2179942" y="3082650"/>
                    <a:pt x="2188939" y="3090901"/>
                    <a:pt x="2192687" y="3103652"/>
                  </a:cubicBezTo>
                  <a:cubicBezTo>
                    <a:pt x="2194186" y="3108153"/>
                    <a:pt x="2194936" y="3114154"/>
                    <a:pt x="2200934" y="3113404"/>
                  </a:cubicBezTo>
                  <a:cubicBezTo>
                    <a:pt x="2207681" y="3113404"/>
                    <a:pt x="2208431" y="3106653"/>
                    <a:pt x="2209181" y="3101402"/>
                  </a:cubicBezTo>
                  <a:cubicBezTo>
                    <a:pt x="2209931" y="3089401"/>
                    <a:pt x="2210681" y="3077399"/>
                    <a:pt x="2215179" y="3066148"/>
                  </a:cubicBezTo>
                  <a:cubicBezTo>
                    <a:pt x="2218178" y="3057147"/>
                    <a:pt x="2215179" y="3050395"/>
                    <a:pt x="2203933" y="3050395"/>
                  </a:cubicBezTo>
                  <a:cubicBezTo>
                    <a:pt x="2200185" y="3049645"/>
                    <a:pt x="2196436" y="3050395"/>
                    <a:pt x="2192687" y="3048146"/>
                  </a:cubicBezTo>
                  <a:cubicBezTo>
                    <a:pt x="2181441" y="3042145"/>
                    <a:pt x="2170945" y="3035394"/>
                    <a:pt x="2172445" y="3021142"/>
                  </a:cubicBezTo>
                  <a:cubicBezTo>
                    <a:pt x="2173944" y="3006140"/>
                    <a:pt x="2186689" y="3006140"/>
                    <a:pt x="2197935" y="3004639"/>
                  </a:cubicBezTo>
                  <a:cubicBezTo>
                    <a:pt x="2201684" y="3004639"/>
                    <a:pt x="2206182" y="3003890"/>
                    <a:pt x="2209931" y="3004639"/>
                  </a:cubicBezTo>
                  <a:cubicBezTo>
                    <a:pt x="2237671" y="3015141"/>
                    <a:pt x="2259413" y="2997889"/>
                    <a:pt x="2283404" y="2990388"/>
                  </a:cubicBezTo>
                  <a:cubicBezTo>
                    <a:pt x="2295400" y="2986637"/>
                    <a:pt x="2299898" y="2973885"/>
                    <a:pt x="2305896" y="2964134"/>
                  </a:cubicBezTo>
                  <a:cubicBezTo>
                    <a:pt x="2309644" y="2957384"/>
                    <a:pt x="2312644" y="2948383"/>
                    <a:pt x="2322390" y="2949133"/>
                  </a:cubicBezTo>
                  <a:cubicBezTo>
                    <a:pt x="2333636" y="2950632"/>
                    <a:pt x="2338884" y="2958134"/>
                    <a:pt x="2343382" y="2966385"/>
                  </a:cubicBezTo>
                  <a:cubicBezTo>
                    <a:pt x="2349380" y="2978386"/>
                    <a:pt x="2346381" y="2991139"/>
                    <a:pt x="2347131" y="3003140"/>
                  </a:cubicBezTo>
                  <a:cubicBezTo>
                    <a:pt x="2355378" y="3004639"/>
                    <a:pt x="2359126" y="2999388"/>
                    <a:pt x="2363625" y="2996388"/>
                  </a:cubicBezTo>
                  <a:cubicBezTo>
                    <a:pt x="2380119" y="2988137"/>
                    <a:pt x="2385367" y="2992638"/>
                    <a:pt x="2394363" y="3007640"/>
                  </a:cubicBezTo>
                  <a:cubicBezTo>
                    <a:pt x="2413857" y="3039895"/>
                    <a:pt x="2408608" y="3075899"/>
                    <a:pt x="2415356" y="3109653"/>
                  </a:cubicBezTo>
                  <a:cubicBezTo>
                    <a:pt x="2418355" y="3124656"/>
                    <a:pt x="2420604" y="3138908"/>
                    <a:pt x="2430351" y="3152409"/>
                  </a:cubicBezTo>
                  <a:cubicBezTo>
                    <a:pt x="2432225" y="3154659"/>
                    <a:pt x="2434099" y="3157472"/>
                    <a:pt x="2434848" y="3160566"/>
                  </a:cubicBezTo>
                  <a:cubicBezTo>
                    <a:pt x="2435598" y="3163660"/>
                    <a:pt x="2435223" y="3167036"/>
                    <a:pt x="2432599" y="3170412"/>
                  </a:cubicBezTo>
                  <a:cubicBezTo>
                    <a:pt x="2404110" y="3183163"/>
                    <a:pt x="2374121" y="3189164"/>
                    <a:pt x="2343382" y="3186163"/>
                  </a:cubicBezTo>
                  <a:cubicBezTo>
                    <a:pt x="2329137" y="3185413"/>
                    <a:pt x="2320140" y="3190664"/>
                    <a:pt x="2314893" y="3204916"/>
                  </a:cubicBezTo>
                  <a:cubicBezTo>
                    <a:pt x="2311894" y="3214667"/>
                    <a:pt x="2305896" y="3224419"/>
                    <a:pt x="2300648" y="3233420"/>
                  </a:cubicBezTo>
                  <a:cubicBezTo>
                    <a:pt x="2293151" y="3244671"/>
                    <a:pt x="2282654" y="3247672"/>
                    <a:pt x="2274408" y="3236420"/>
                  </a:cubicBezTo>
                  <a:cubicBezTo>
                    <a:pt x="2256414" y="3210917"/>
                    <a:pt x="2233172" y="3220668"/>
                    <a:pt x="2211430" y="3227419"/>
                  </a:cubicBezTo>
                  <a:cubicBezTo>
                    <a:pt x="2194936" y="3233420"/>
                    <a:pt x="2179192" y="3240920"/>
                    <a:pt x="2164198" y="3247672"/>
                  </a:cubicBezTo>
                  <a:cubicBezTo>
                    <a:pt x="2151452" y="3252923"/>
                    <a:pt x="2138707" y="3253672"/>
                    <a:pt x="2125212" y="3249171"/>
                  </a:cubicBezTo>
                  <a:cubicBezTo>
                    <a:pt x="2116965" y="3245421"/>
                    <a:pt x="2107218" y="3243171"/>
                    <a:pt x="2099721" y="3239421"/>
                  </a:cubicBezTo>
                  <a:cubicBezTo>
                    <a:pt x="2050989" y="3215418"/>
                    <a:pt x="1999258" y="3219168"/>
                    <a:pt x="1947527" y="3213917"/>
                  </a:cubicBezTo>
                  <a:cubicBezTo>
                    <a:pt x="1897295" y="3208666"/>
                    <a:pt x="1850812" y="3221419"/>
                    <a:pt x="1802829" y="3237920"/>
                  </a:cubicBezTo>
                  <a:cubicBezTo>
                    <a:pt x="1751848" y="3255173"/>
                    <a:pt x="1701616" y="3278426"/>
                    <a:pt x="1646887" y="3284427"/>
                  </a:cubicBezTo>
                  <a:cubicBezTo>
                    <a:pt x="1631142" y="3285926"/>
                    <a:pt x="1615398" y="3285926"/>
                    <a:pt x="1600403" y="3279925"/>
                  </a:cubicBezTo>
                  <a:cubicBezTo>
                    <a:pt x="1565916" y="3266423"/>
                    <a:pt x="1529179" y="3260423"/>
                    <a:pt x="1493192" y="3266423"/>
                  </a:cubicBezTo>
                  <a:cubicBezTo>
                    <a:pt x="1459455" y="3272425"/>
                    <a:pt x="1426466" y="3282176"/>
                    <a:pt x="1398727" y="3303929"/>
                  </a:cubicBezTo>
                  <a:cubicBezTo>
                    <a:pt x="1392729" y="3307679"/>
                    <a:pt x="1387481" y="3311429"/>
                    <a:pt x="1380733" y="3312930"/>
                  </a:cubicBezTo>
                  <a:cubicBezTo>
                    <a:pt x="1348495" y="3316680"/>
                    <a:pt x="1328252" y="3335433"/>
                    <a:pt x="1314008" y="3363187"/>
                  </a:cubicBezTo>
                  <a:cubicBezTo>
                    <a:pt x="1302012" y="3387190"/>
                    <a:pt x="1284768" y="3404442"/>
                    <a:pt x="1256279" y="3409693"/>
                  </a:cubicBezTo>
                  <a:cubicBezTo>
                    <a:pt x="1236786" y="3412693"/>
                    <a:pt x="1218793" y="3426195"/>
                    <a:pt x="1199299" y="3432196"/>
                  </a:cubicBezTo>
                  <a:cubicBezTo>
                    <a:pt x="1191053" y="3434446"/>
                    <a:pt x="1187304" y="3441946"/>
                    <a:pt x="1187304" y="3450947"/>
                  </a:cubicBezTo>
                  <a:cubicBezTo>
                    <a:pt x="1188053" y="3460699"/>
                    <a:pt x="1193302" y="3468951"/>
                    <a:pt x="1202298" y="3470450"/>
                  </a:cubicBezTo>
                  <a:cubicBezTo>
                    <a:pt x="1228539" y="3474951"/>
                    <a:pt x="1251780" y="3490703"/>
                    <a:pt x="1280270" y="3489953"/>
                  </a:cubicBezTo>
                  <a:cubicBezTo>
                    <a:pt x="1304261" y="3489953"/>
                    <a:pt x="1321505" y="3504954"/>
                    <a:pt x="1339498" y="3518456"/>
                  </a:cubicBezTo>
                  <a:cubicBezTo>
                    <a:pt x="1346246" y="3522958"/>
                    <a:pt x="1348495" y="3530458"/>
                    <a:pt x="1347745" y="3537959"/>
                  </a:cubicBezTo>
                  <a:cubicBezTo>
                    <a:pt x="1344747" y="3553712"/>
                    <a:pt x="1353743" y="3557462"/>
                    <a:pt x="1367238" y="3558212"/>
                  </a:cubicBezTo>
                  <a:cubicBezTo>
                    <a:pt x="1375485" y="3558961"/>
                    <a:pt x="1387481" y="3553712"/>
                    <a:pt x="1391979" y="3567213"/>
                  </a:cubicBezTo>
                  <a:cubicBezTo>
                    <a:pt x="1307260" y="3565713"/>
                    <a:pt x="1224040" y="3557462"/>
                    <a:pt x="1141571" y="3541709"/>
                  </a:cubicBezTo>
                  <a:cubicBezTo>
                    <a:pt x="1040357" y="3522958"/>
                    <a:pt x="939893" y="3500455"/>
                    <a:pt x="838680" y="3479451"/>
                  </a:cubicBezTo>
                  <a:cubicBezTo>
                    <a:pt x="828184" y="3477202"/>
                    <a:pt x="816938" y="3474201"/>
                    <a:pt x="806442" y="3469700"/>
                  </a:cubicBezTo>
                  <a:cubicBezTo>
                    <a:pt x="733719" y="3439696"/>
                    <a:pt x="657247" y="3417194"/>
                    <a:pt x="584523" y="3386440"/>
                  </a:cubicBezTo>
                  <a:cubicBezTo>
                    <a:pt x="513299" y="3356435"/>
                    <a:pt x="443575" y="3321181"/>
                    <a:pt x="376849" y="3282176"/>
                  </a:cubicBezTo>
                  <a:cubicBezTo>
                    <a:pt x="356606" y="3270175"/>
                    <a:pt x="339363" y="3252923"/>
                    <a:pt x="322119" y="3236420"/>
                  </a:cubicBezTo>
                  <a:cubicBezTo>
                    <a:pt x="331865" y="3227419"/>
                    <a:pt x="345360" y="3223668"/>
                    <a:pt x="355857" y="3215418"/>
                  </a:cubicBezTo>
                  <a:cubicBezTo>
                    <a:pt x="372350" y="3204166"/>
                    <a:pt x="379847" y="3189915"/>
                    <a:pt x="377599" y="3168911"/>
                  </a:cubicBezTo>
                  <a:cubicBezTo>
                    <a:pt x="374600" y="3139657"/>
                    <a:pt x="372350" y="3111154"/>
                    <a:pt x="372350" y="3081900"/>
                  </a:cubicBezTo>
                  <a:cubicBezTo>
                    <a:pt x="372350" y="3058646"/>
                    <a:pt x="376849" y="3054146"/>
                    <a:pt x="399341" y="3051896"/>
                  </a:cubicBezTo>
                  <a:cubicBezTo>
                    <a:pt x="400840" y="3051896"/>
                    <a:pt x="401590" y="3051146"/>
                    <a:pt x="403089" y="3051146"/>
                  </a:cubicBezTo>
                  <a:cubicBezTo>
                    <a:pt x="409837" y="3049645"/>
                    <a:pt x="418833" y="3049645"/>
                    <a:pt x="424082" y="3045895"/>
                  </a:cubicBezTo>
                  <a:cubicBezTo>
                    <a:pt x="432329" y="3039895"/>
                    <a:pt x="421832" y="3033143"/>
                    <a:pt x="421083" y="3027142"/>
                  </a:cubicBezTo>
                  <a:cubicBezTo>
                    <a:pt x="420333" y="3008391"/>
                    <a:pt x="421083" y="2991139"/>
                    <a:pt x="431579" y="2975386"/>
                  </a:cubicBezTo>
                  <a:cubicBezTo>
                    <a:pt x="439826" y="2963385"/>
                    <a:pt x="442075" y="2950632"/>
                    <a:pt x="433828" y="2938631"/>
                  </a:cubicBezTo>
                  <a:cubicBezTo>
                    <a:pt x="426331" y="2924379"/>
                    <a:pt x="436827" y="2910877"/>
                    <a:pt x="430829" y="2895876"/>
                  </a:cubicBezTo>
                  <a:cubicBezTo>
                    <a:pt x="425581" y="2883125"/>
                    <a:pt x="425581" y="2866622"/>
                    <a:pt x="424082" y="2852370"/>
                  </a:cubicBezTo>
                  <a:cubicBezTo>
                    <a:pt x="440576" y="2846370"/>
                    <a:pt x="445074" y="2833617"/>
                    <a:pt x="448823" y="2817115"/>
                  </a:cubicBezTo>
                  <a:cubicBezTo>
                    <a:pt x="452571" y="2798363"/>
                    <a:pt x="465317" y="2781111"/>
                    <a:pt x="460068" y="2760108"/>
                  </a:cubicBezTo>
                  <a:cubicBezTo>
                    <a:pt x="452571" y="2757857"/>
                    <a:pt x="450322" y="2763859"/>
                    <a:pt x="448823" y="2768359"/>
                  </a:cubicBezTo>
                  <a:cubicBezTo>
                    <a:pt x="436827" y="2790862"/>
                    <a:pt x="427081" y="2813365"/>
                    <a:pt x="427830" y="2839618"/>
                  </a:cubicBezTo>
                  <a:cubicBezTo>
                    <a:pt x="428580" y="2843369"/>
                    <a:pt x="428580" y="2847869"/>
                    <a:pt x="425581" y="2850870"/>
                  </a:cubicBezTo>
                  <a:cubicBezTo>
                    <a:pt x="424082" y="2852370"/>
                    <a:pt x="422582" y="2852370"/>
                    <a:pt x="420333" y="2851619"/>
                  </a:cubicBezTo>
                  <a:cubicBezTo>
                    <a:pt x="405339" y="2829116"/>
                    <a:pt x="403839" y="2808864"/>
                    <a:pt x="419583" y="2784861"/>
                  </a:cubicBezTo>
                  <a:cubicBezTo>
                    <a:pt x="436077" y="2761608"/>
                    <a:pt x="448073" y="2734604"/>
                    <a:pt x="469815" y="2714352"/>
                  </a:cubicBezTo>
                  <a:cubicBezTo>
                    <a:pt x="475063" y="2708351"/>
                    <a:pt x="479561" y="2701601"/>
                    <a:pt x="489308" y="2703100"/>
                  </a:cubicBezTo>
                  <a:close/>
                  <a:moveTo>
                    <a:pt x="2736633" y="1454655"/>
                  </a:moveTo>
                  <a:cubicBezTo>
                    <a:pt x="2768097" y="1457653"/>
                    <a:pt x="2785326" y="1470394"/>
                    <a:pt x="2789821" y="1507121"/>
                  </a:cubicBezTo>
                  <a:cubicBezTo>
                    <a:pt x="2796563" y="1555840"/>
                    <a:pt x="2783829" y="1597813"/>
                    <a:pt x="2768097" y="1641286"/>
                  </a:cubicBezTo>
                  <a:cubicBezTo>
                    <a:pt x="2755362" y="1675764"/>
                    <a:pt x="2740379" y="1711741"/>
                    <a:pt x="2748619" y="1751466"/>
                  </a:cubicBezTo>
                  <a:cubicBezTo>
                    <a:pt x="2753114" y="1771703"/>
                    <a:pt x="2761355" y="1790442"/>
                    <a:pt x="2769595" y="1808430"/>
                  </a:cubicBezTo>
                  <a:cubicBezTo>
                    <a:pt x="2778584" y="1827917"/>
                    <a:pt x="2800309" y="1829417"/>
                    <a:pt x="2819037" y="1832415"/>
                  </a:cubicBezTo>
                  <a:cubicBezTo>
                    <a:pt x="2828777" y="1833914"/>
                    <a:pt x="2837766" y="1833914"/>
                    <a:pt x="2846006" y="1839160"/>
                  </a:cubicBezTo>
                  <a:cubicBezTo>
                    <a:pt x="2849752" y="1843658"/>
                    <a:pt x="2847504" y="1846656"/>
                    <a:pt x="2845257" y="1850403"/>
                  </a:cubicBezTo>
                  <a:cubicBezTo>
                    <a:pt x="2828027" y="1862396"/>
                    <a:pt x="2807800" y="1860147"/>
                    <a:pt x="2788323" y="1862396"/>
                  </a:cubicBezTo>
                  <a:cubicBezTo>
                    <a:pt x="2783829" y="1863145"/>
                    <a:pt x="2778584" y="1862396"/>
                    <a:pt x="2774089" y="1862396"/>
                  </a:cubicBezTo>
                  <a:cubicBezTo>
                    <a:pt x="2768097" y="1863145"/>
                    <a:pt x="2762104" y="1863895"/>
                    <a:pt x="2759107" y="1869891"/>
                  </a:cubicBezTo>
                  <a:cubicBezTo>
                    <a:pt x="2755362" y="1876637"/>
                    <a:pt x="2761355" y="1880384"/>
                    <a:pt x="2764351" y="1885631"/>
                  </a:cubicBezTo>
                  <a:cubicBezTo>
                    <a:pt x="2776337" y="1902120"/>
                    <a:pt x="2793567" y="1916361"/>
                    <a:pt x="2795065" y="1938847"/>
                  </a:cubicBezTo>
                  <a:cubicBezTo>
                    <a:pt x="2798062" y="1959834"/>
                    <a:pt x="2792069" y="1979322"/>
                    <a:pt x="2782330" y="1994312"/>
                  </a:cubicBezTo>
                  <a:cubicBezTo>
                    <a:pt x="2771842" y="2010052"/>
                    <a:pt x="2750867" y="2013050"/>
                    <a:pt x="2730640" y="2010802"/>
                  </a:cubicBezTo>
                  <a:cubicBezTo>
                    <a:pt x="2732887" y="2020546"/>
                    <a:pt x="2739630" y="2022044"/>
                    <a:pt x="2747870" y="2023544"/>
                  </a:cubicBezTo>
                  <a:cubicBezTo>
                    <a:pt x="2762852" y="2025043"/>
                    <a:pt x="2774089" y="2031039"/>
                    <a:pt x="2777835" y="2047528"/>
                  </a:cubicBezTo>
                  <a:cubicBezTo>
                    <a:pt x="2779334" y="2055773"/>
                    <a:pt x="2786076" y="2060271"/>
                    <a:pt x="2790571" y="2067766"/>
                  </a:cubicBezTo>
                  <a:cubicBezTo>
                    <a:pt x="2799560" y="2084255"/>
                    <a:pt x="2796563" y="2094749"/>
                    <a:pt x="2781581" y="2103742"/>
                  </a:cubicBezTo>
                  <a:cubicBezTo>
                    <a:pt x="2778584" y="2105992"/>
                    <a:pt x="2775588" y="2106742"/>
                    <a:pt x="2772591" y="2108990"/>
                  </a:cubicBezTo>
                  <a:cubicBezTo>
                    <a:pt x="2759107" y="2117235"/>
                    <a:pt x="2759107" y="2120233"/>
                    <a:pt x="2771842" y="2129227"/>
                  </a:cubicBezTo>
                  <a:cubicBezTo>
                    <a:pt x="2803305" y="2150963"/>
                    <a:pt x="2798811" y="2224416"/>
                    <a:pt x="2765849" y="2243904"/>
                  </a:cubicBezTo>
                  <a:cubicBezTo>
                    <a:pt x="2756860" y="2249150"/>
                    <a:pt x="2747870" y="2249150"/>
                    <a:pt x="2738131" y="2246902"/>
                  </a:cubicBezTo>
                  <a:cubicBezTo>
                    <a:pt x="2726894" y="2244654"/>
                    <a:pt x="2721650" y="2252148"/>
                    <a:pt x="2719403" y="2261143"/>
                  </a:cubicBezTo>
                  <a:cubicBezTo>
                    <a:pt x="2716407" y="2270887"/>
                    <a:pt x="2717156" y="2281380"/>
                    <a:pt x="2723149" y="2289625"/>
                  </a:cubicBezTo>
                  <a:cubicBezTo>
                    <a:pt x="2726145" y="2294123"/>
                    <a:pt x="2730640" y="2288126"/>
                    <a:pt x="2735135" y="2285877"/>
                  </a:cubicBezTo>
                  <a:cubicBezTo>
                    <a:pt x="2748619" y="2279132"/>
                    <a:pt x="2754612" y="2281380"/>
                    <a:pt x="2756110" y="2296371"/>
                  </a:cubicBezTo>
                  <a:cubicBezTo>
                    <a:pt x="2757609" y="2305365"/>
                    <a:pt x="2756110" y="2313610"/>
                    <a:pt x="2756860" y="2322605"/>
                  </a:cubicBezTo>
                  <a:cubicBezTo>
                    <a:pt x="2756860" y="2330099"/>
                    <a:pt x="2755362" y="2337594"/>
                    <a:pt x="2759856" y="2343591"/>
                  </a:cubicBezTo>
                  <a:cubicBezTo>
                    <a:pt x="2770344" y="2360080"/>
                    <a:pt x="2766598" y="2376570"/>
                    <a:pt x="2765100" y="2393808"/>
                  </a:cubicBezTo>
                  <a:cubicBezTo>
                    <a:pt x="2763602" y="2409549"/>
                    <a:pt x="2756860" y="2420792"/>
                    <a:pt x="2744125" y="2427538"/>
                  </a:cubicBezTo>
                  <a:cubicBezTo>
                    <a:pt x="2729141" y="2437281"/>
                    <a:pt x="2714159" y="2447775"/>
                    <a:pt x="2695431" y="2447025"/>
                  </a:cubicBezTo>
                  <a:cubicBezTo>
                    <a:pt x="2688688" y="2447025"/>
                    <a:pt x="2679699" y="2447775"/>
                    <a:pt x="2681197" y="2456769"/>
                  </a:cubicBezTo>
                  <a:cubicBezTo>
                    <a:pt x="2681946" y="2465013"/>
                    <a:pt x="2690936" y="2462765"/>
                    <a:pt x="2696180" y="2462765"/>
                  </a:cubicBezTo>
                  <a:cubicBezTo>
                    <a:pt x="2699925" y="2462765"/>
                    <a:pt x="2703671" y="2462016"/>
                    <a:pt x="2708166" y="2460517"/>
                  </a:cubicBezTo>
                  <a:cubicBezTo>
                    <a:pt x="2741877" y="2451522"/>
                    <a:pt x="2769595" y="2461266"/>
                    <a:pt x="2790571" y="2491247"/>
                  </a:cubicBezTo>
                  <a:cubicBezTo>
                    <a:pt x="2795065" y="2498743"/>
                    <a:pt x="2801808" y="2505488"/>
                    <a:pt x="2809299" y="2510734"/>
                  </a:cubicBezTo>
                  <a:cubicBezTo>
                    <a:pt x="2811546" y="2512984"/>
                    <a:pt x="2814542" y="2515232"/>
                    <a:pt x="2817539" y="2515982"/>
                  </a:cubicBezTo>
                  <a:cubicBezTo>
                    <a:pt x="2821285" y="2517481"/>
                    <a:pt x="2872975" y="2497993"/>
                    <a:pt x="2875972" y="2494245"/>
                  </a:cubicBezTo>
                  <a:cubicBezTo>
                    <a:pt x="2878219" y="2491247"/>
                    <a:pt x="2878219" y="2488249"/>
                    <a:pt x="2875972" y="2485251"/>
                  </a:cubicBezTo>
                  <a:cubicBezTo>
                    <a:pt x="2872975" y="2482254"/>
                    <a:pt x="2869229" y="2480754"/>
                    <a:pt x="2864735" y="2482254"/>
                  </a:cubicBezTo>
                  <a:cubicBezTo>
                    <a:pt x="2860240" y="2483752"/>
                    <a:pt x="2857993" y="2487500"/>
                    <a:pt x="2853498" y="2489748"/>
                  </a:cubicBezTo>
                  <a:cubicBezTo>
                    <a:pt x="2834020" y="2499492"/>
                    <a:pt x="2814542" y="2488249"/>
                    <a:pt x="2815292" y="2466513"/>
                  </a:cubicBezTo>
                  <a:cubicBezTo>
                    <a:pt x="2815292" y="2459767"/>
                    <a:pt x="2815292" y="2452272"/>
                    <a:pt x="2815292" y="2444777"/>
                  </a:cubicBezTo>
                  <a:cubicBezTo>
                    <a:pt x="2813794" y="2427538"/>
                    <a:pt x="2825779" y="2409549"/>
                    <a:pt x="2843010" y="2404303"/>
                  </a:cubicBezTo>
                  <a:cubicBezTo>
                    <a:pt x="2851999" y="2400555"/>
                    <a:pt x="2857993" y="2405052"/>
                    <a:pt x="2863985" y="2411797"/>
                  </a:cubicBezTo>
                  <a:cubicBezTo>
                    <a:pt x="2872226" y="2421542"/>
                    <a:pt x="2880466" y="2432035"/>
                    <a:pt x="2895449" y="2433534"/>
                  </a:cubicBezTo>
                  <a:cubicBezTo>
                    <a:pt x="2902191" y="2434283"/>
                    <a:pt x="2903689" y="2440279"/>
                    <a:pt x="2905936" y="2446276"/>
                  </a:cubicBezTo>
                  <a:cubicBezTo>
                    <a:pt x="2915675" y="2465013"/>
                    <a:pt x="2929909" y="2469511"/>
                    <a:pt x="2948637" y="2459018"/>
                  </a:cubicBezTo>
                  <a:cubicBezTo>
                    <a:pt x="2951634" y="2456769"/>
                    <a:pt x="2955379" y="2455270"/>
                    <a:pt x="2959125" y="2453772"/>
                  </a:cubicBezTo>
                  <a:cubicBezTo>
                    <a:pt x="2983097" y="2444027"/>
                    <a:pt x="2998829" y="2453022"/>
                    <a:pt x="2995832" y="2479254"/>
                  </a:cubicBezTo>
                  <a:cubicBezTo>
                    <a:pt x="2993585" y="2501741"/>
                    <a:pt x="3002574" y="2518980"/>
                    <a:pt x="3016808" y="2534720"/>
                  </a:cubicBezTo>
                  <a:cubicBezTo>
                    <a:pt x="3027296" y="2545963"/>
                    <a:pt x="3030293" y="2558705"/>
                    <a:pt x="3022052" y="2572946"/>
                  </a:cubicBezTo>
                  <a:cubicBezTo>
                    <a:pt x="3014561" y="2586437"/>
                    <a:pt x="3016059" y="2599178"/>
                    <a:pt x="3025798" y="2611171"/>
                  </a:cubicBezTo>
                  <a:cubicBezTo>
                    <a:pt x="3034787" y="2620915"/>
                    <a:pt x="3032540" y="2629910"/>
                    <a:pt x="3024299" y="2638903"/>
                  </a:cubicBezTo>
                  <a:cubicBezTo>
                    <a:pt x="3017557" y="2645649"/>
                    <a:pt x="3010815" y="2651646"/>
                    <a:pt x="3006320" y="2659890"/>
                  </a:cubicBezTo>
                  <a:cubicBezTo>
                    <a:pt x="3003324" y="2665887"/>
                    <a:pt x="3000327" y="2671883"/>
                    <a:pt x="3005571" y="2677129"/>
                  </a:cubicBezTo>
                  <a:cubicBezTo>
                    <a:pt x="3009317" y="2682376"/>
                    <a:pt x="3014561" y="2678628"/>
                    <a:pt x="3019804" y="2677879"/>
                  </a:cubicBezTo>
                  <a:cubicBezTo>
                    <a:pt x="3027296" y="2675631"/>
                    <a:pt x="3034787" y="2671883"/>
                    <a:pt x="3043027" y="2676380"/>
                  </a:cubicBezTo>
                  <a:cubicBezTo>
                    <a:pt x="3022801" y="2701863"/>
                    <a:pt x="3002574" y="2726599"/>
                    <a:pt x="2982348" y="2752082"/>
                  </a:cubicBezTo>
                  <a:cubicBezTo>
                    <a:pt x="2974108" y="2751333"/>
                    <a:pt x="2971111" y="2733344"/>
                    <a:pt x="2963620" y="2740840"/>
                  </a:cubicBezTo>
                  <a:cubicBezTo>
                    <a:pt x="2953881" y="2749833"/>
                    <a:pt x="2959125" y="2764074"/>
                    <a:pt x="2965867" y="2775318"/>
                  </a:cubicBezTo>
                  <a:cubicBezTo>
                    <a:pt x="2960623" y="2785811"/>
                    <a:pt x="2951634" y="2792556"/>
                    <a:pt x="2943393" y="2800052"/>
                  </a:cubicBezTo>
                  <a:cubicBezTo>
                    <a:pt x="2932156" y="2799302"/>
                    <a:pt x="2933655" y="2791057"/>
                    <a:pt x="2934404" y="2784311"/>
                  </a:cubicBezTo>
                  <a:cubicBezTo>
                    <a:pt x="2935902" y="2755081"/>
                    <a:pt x="2940397" y="2726599"/>
                    <a:pt x="2928410" y="2698117"/>
                  </a:cubicBezTo>
                  <a:cubicBezTo>
                    <a:pt x="2923167" y="2686124"/>
                    <a:pt x="2932156" y="2674881"/>
                    <a:pt x="2945641" y="2671883"/>
                  </a:cubicBezTo>
                  <a:cubicBezTo>
                    <a:pt x="2960623" y="2668135"/>
                    <a:pt x="2970362" y="2659890"/>
                    <a:pt x="2974108" y="2644900"/>
                  </a:cubicBezTo>
                  <a:cubicBezTo>
                    <a:pt x="2975606" y="2637405"/>
                    <a:pt x="2981599" y="2632158"/>
                    <a:pt x="2985345" y="2626162"/>
                  </a:cubicBezTo>
                  <a:cubicBezTo>
                    <a:pt x="2991337" y="2616418"/>
                    <a:pt x="2995083" y="2605925"/>
                    <a:pt x="2989840" y="2593932"/>
                  </a:cubicBezTo>
                  <a:cubicBezTo>
                    <a:pt x="2987592" y="2587187"/>
                    <a:pt x="2982348" y="2583439"/>
                    <a:pt x="2974857" y="2583439"/>
                  </a:cubicBezTo>
                  <a:cubicBezTo>
                    <a:pt x="2968115" y="2582689"/>
                    <a:pt x="2963620" y="2586437"/>
                    <a:pt x="2960623" y="2592433"/>
                  </a:cubicBezTo>
                  <a:cubicBezTo>
                    <a:pt x="2959125" y="2595432"/>
                    <a:pt x="2957626" y="2599928"/>
                    <a:pt x="2956129" y="2602926"/>
                  </a:cubicBezTo>
                  <a:cubicBezTo>
                    <a:pt x="2950884" y="2610421"/>
                    <a:pt x="2944142" y="2613419"/>
                    <a:pt x="2938149" y="2605925"/>
                  </a:cubicBezTo>
                  <a:cubicBezTo>
                    <a:pt x="2931407" y="2597680"/>
                    <a:pt x="2922418" y="2591684"/>
                    <a:pt x="2913428" y="2586437"/>
                  </a:cubicBezTo>
                  <a:cubicBezTo>
                    <a:pt x="2902940" y="2579691"/>
                    <a:pt x="2900693" y="2569198"/>
                    <a:pt x="2902940" y="2558705"/>
                  </a:cubicBezTo>
                  <a:cubicBezTo>
                    <a:pt x="2905936" y="2545213"/>
                    <a:pt x="2902940" y="2534720"/>
                    <a:pt x="2891703" y="2527225"/>
                  </a:cubicBezTo>
                  <a:cubicBezTo>
                    <a:pt x="2879717" y="2519729"/>
                    <a:pt x="2869229" y="2524227"/>
                    <a:pt x="2857993" y="2529473"/>
                  </a:cubicBezTo>
                  <a:cubicBezTo>
                    <a:pt x="2810048" y="2549710"/>
                    <a:pt x="2789821" y="2590934"/>
                    <a:pt x="2775588" y="2636655"/>
                  </a:cubicBezTo>
                  <a:cubicBezTo>
                    <a:pt x="2771093" y="2653894"/>
                    <a:pt x="2765100" y="2669635"/>
                    <a:pt x="2751616" y="2681626"/>
                  </a:cubicBezTo>
                  <a:cubicBezTo>
                    <a:pt x="2741877" y="2689872"/>
                    <a:pt x="2732887" y="2692869"/>
                    <a:pt x="2720901" y="2685374"/>
                  </a:cubicBezTo>
                  <a:cubicBezTo>
                    <a:pt x="2715657" y="2680877"/>
                    <a:pt x="2709664" y="2678628"/>
                    <a:pt x="2703671" y="2675631"/>
                  </a:cubicBezTo>
                  <a:cubicBezTo>
                    <a:pt x="2696180" y="2671883"/>
                    <a:pt x="2692434" y="2666636"/>
                    <a:pt x="2699177" y="2658392"/>
                  </a:cubicBezTo>
                  <a:cubicBezTo>
                    <a:pt x="2701424" y="2655394"/>
                    <a:pt x="2705919" y="2652395"/>
                    <a:pt x="2701424" y="2648648"/>
                  </a:cubicBezTo>
                  <a:cubicBezTo>
                    <a:pt x="2697678" y="2644900"/>
                    <a:pt x="2692434" y="2645649"/>
                    <a:pt x="2688688" y="2647149"/>
                  </a:cubicBezTo>
                  <a:cubicBezTo>
                    <a:pt x="2683445" y="2649397"/>
                    <a:pt x="2679699" y="2653894"/>
                    <a:pt x="2677451" y="2658392"/>
                  </a:cubicBezTo>
                  <a:cubicBezTo>
                    <a:pt x="2672957" y="2668135"/>
                    <a:pt x="2666215" y="2672633"/>
                    <a:pt x="2655727" y="2672633"/>
                  </a:cubicBezTo>
                  <a:cubicBezTo>
                    <a:pt x="2644490" y="2672633"/>
                    <a:pt x="2629508" y="2682376"/>
                    <a:pt x="2622016" y="2671883"/>
                  </a:cubicBezTo>
                  <a:cubicBezTo>
                    <a:pt x="2612277" y="2659890"/>
                    <a:pt x="2604786" y="2644151"/>
                    <a:pt x="2598793" y="2629160"/>
                  </a:cubicBezTo>
                  <a:cubicBezTo>
                    <a:pt x="2595797" y="2619416"/>
                    <a:pt x="2604786" y="2611921"/>
                    <a:pt x="2610779" y="2605175"/>
                  </a:cubicBezTo>
                  <a:cubicBezTo>
                    <a:pt x="2619768" y="2596180"/>
                    <a:pt x="2622016" y="2586437"/>
                    <a:pt x="2615274" y="2574444"/>
                  </a:cubicBezTo>
                  <a:cubicBezTo>
                    <a:pt x="2607782" y="2560953"/>
                    <a:pt x="2604037" y="2545213"/>
                    <a:pt x="2603288" y="2529473"/>
                  </a:cubicBezTo>
                  <a:cubicBezTo>
                    <a:pt x="2602539" y="2516731"/>
                    <a:pt x="2598044" y="2508486"/>
                    <a:pt x="2583810" y="2509236"/>
                  </a:cubicBezTo>
                  <a:cubicBezTo>
                    <a:pt x="2574072" y="2509986"/>
                    <a:pt x="2565831" y="2504739"/>
                    <a:pt x="2558340" y="2498743"/>
                  </a:cubicBezTo>
                  <a:cubicBezTo>
                    <a:pt x="2547103" y="2487500"/>
                    <a:pt x="2532120" y="2487500"/>
                    <a:pt x="2518636" y="2483002"/>
                  </a:cubicBezTo>
                  <a:cubicBezTo>
                    <a:pt x="2511145" y="2480754"/>
                    <a:pt x="2511145" y="2485251"/>
                    <a:pt x="2509646" y="2489748"/>
                  </a:cubicBezTo>
                  <a:cubicBezTo>
                    <a:pt x="2499159" y="2514482"/>
                    <a:pt x="2486424" y="2518230"/>
                    <a:pt x="2466946" y="2501741"/>
                  </a:cubicBezTo>
                  <a:cubicBezTo>
                    <a:pt x="2459455" y="2494995"/>
                    <a:pt x="2455709" y="2496493"/>
                    <a:pt x="2451214" y="2503240"/>
                  </a:cubicBezTo>
                  <a:cubicBezTo>
                    <a:pt x="2445971" y="2509236"/>
                    <a:pt x="2438479" y="2515232"/>
                    <a:pt x="2430239" y="2509986"/>
                  </a:cubicBezTo>
                  <a:cubicBezTo>
                    <a:pt x="2419751" y="2501741"/>
                    <a:pt x="2418252" y="2489748"/>
                    <a:pt x="2419002" y="2477006"/>
                  </a:cubicBezTo>
                  <a:cubicBezTo>
                    <a:pt x="2420499" y="2468013"/>
                    <a:pt x="2428740" y="2465013"/>
                    <a:pt x="2436981" y="2464265"/>
                  </a:cubicBezTo>
                  <a:cubicBezTo>
                    <a:pt x="2472190" y="2460517"/>
                    <a:pt x="2473688" y="2459767"/>
                    <a:pt x="2494664" y="2444027"/>
                  </a:cubicBezTo>
                  <a:cubicBezTo>
                    <a:pt x="2489420" y="2438781"/>
                    <a:pt x="2483427" y="2437281"/>
                    <a:pt x="2478183" y="2433534"/>
                  </a:cubicBezTo>
                  <a:cubicBezTo>
                    <a:pt x="2444472" y="2414046"/>
                    <a:pt x="2434733" y="2388562"/>
                    <a:pt x="2448218" y="2352585"/>
                  </a:cubicBezTo>
                  <a:cubicBezTo>
                    <a:pt x="2454960" y="2332348"/>
                    <a:pt x="2459455" y="2313610"/>
                    <a:pt x="2454211" y="2290375"/>
                  </a:cubicBezTo>
                  <a:cubicBezTo>
                    <a:pt x="2448967" y="2300118"/>
                    <a:pt x="2448967" y="2309112"/>
                    <a:pt x="2445221" y="2316608"/>
                  </a:cubicBezTo>
                  <a:cubicBezTo>
                    <a:pt x="2440726" y="2327101"/>
                    <a:pt x="2433235" y="2332348"/>
                    <a:pt x="2421998" y="2333098"/>
                  </a:cubicBezTo>
                  <a:cubicBezTo>
                    <a:pt x="2410012" y="2333098"/>
                    <a:pt x="2412259" y="2323353"/>
                    <a:pt x="2410761" y="2315859"/>
                  </a:cubicBezTo>
                  <a:cubicBezTo>
                    <a:pt x="2408514" y="2307614"/>
                    <a:pt x="2402520" y="2303866"/>
                    <a:pt x="2394280" y="2303116"/>
                  </a:cubicBezTo>
                  <a:cubicBezTo>
                    <a:pt x="2390535" y="2302367"/>
                    <a:pt x="2386040" y="2303866"/>
                    <a:pt x="2384541" y="2307614"/>
                  </a:cubicBezTo>
                  <a:cubicBezTo>
                    <a:pt x="2381545" y="2315859"/>
                    <a:pt x="2386040" y="2322605"/>
                    <a:pt x="2391283" y="2327101"/>
                  </a:cubicBezTo>
                  <a:cubicBezTo>
                    <a:pt x="2402520" y="2336846"/>
                    <a:pt x="2416005" y="2339844"/>
                    <a:pt x="2430239" y="2335346"/>
                  </a:cubicBezTo>
                  <a:cubicBezTo>
                    <a:pt x="2436981" y="2333098"/>
                    <a:pt x="2443723" y="2331598"/>
                    <a:pt x="2447468" y="2339844"/>
                  </a:cubicBezTo>
                  <a:cubicBezTo>
                    <a:pt x="2450465" y="2346589"/>
                    <a:pt x="2447468" y="2352585"/>
                    <a:pt x="2442225" y="2357832"/>
                  </a:cubicBezTo>
                  <a:cubicBezTo>
                    <a:pt x="2433235" y="2366826"/>
                    <a:pt x="2422747" y="2372073"/>
                    <a:pt x="2408514" y="2365328"/>
                  </a:cubicBezTo>
                  <a:cubicBezTo>
                    <a:pt x="2384541" y="2354085"/>
                    <a:pt x="2359071" y="2346589"/>
                    <a:pt x="2336597" y="2332348"/>
                  </a:cubicBezTo>
                  <a:cubicBezTo>
                    <a:pt x="2320116" y="2322605"/>
                    <a:pt x="2302886" y="2321855"/>
                    <a:pt x="2285656" y="2331598"/>
                  </a:cubicBezTo>
                  <a:cubicBezTo>
                    <a:pt x="2265430" y="2342841"/>
                    <a:pt x="2242207" y="2342841"/>
                    <a:pt x="2223478" y="2357082"/>
                  </a:cubicBezTo>
                  <a:cubicBezTo>
                    <a:pt x="2220482" y="2357832"/>
                    <a:pt x="2217485" y="2358581"/>
                    <a:pt x="2214489" y="2359331"/>
                  </a:cubicBezTo>
                  <a:cubicBezTo>
                    <a:pt x="2209994" y="2359331"/>
                    <a:pt x="2206998" y="2359331"/>
                    <a:pt x="2202503" y="2360830"/>
                  </a:cubicBezTo>
                  <a:cubicBezTo>
                    <a:pt x="2179280" y="2366826"/>
                    <a:pt x="2176283" y="2364578"/>
                    <a:pt x="2174036" y="2340593"/>
                  </a:cubicBezTo>
                  <a:cubicBezTo>
                    <a:pt x="2174785" y="2336846"/>
                    <a:pt x="2174785" y="2334596"/>
                    <a:pt x="2176283" y="2331598"/>
                  </a:cubicBezTo>
                  <a:cubicBezTo>
                    <a:pt x="2180778" y="2318107"/>
                    <a:pt x="2186771" y="2306114"/>
                    <a:pt x="2203252" y="2305365"/>
                  </a:cubicBezTo>
                  <a:cubicBezTo>
                    <a:pt x="2216736" y="2303866"/>
                    <a:pt x="2210743" y="2296371"/>
                    <a:pt x="2208496" y="2289625"/>
                  </a:cubicBezTo>
                  <a:cubicBezTo>
                    <a:pt x="2206998" y="2287377"/>
                    <a:pt x="2206998" y="2284378"/>
                    <a:pt x="2206249" y="2282130"/>
                  </a:cubicBezTo>
                  <a:cubicBezTo>
                    <a:pt x="2205499" y="2276134"/>
                    <a:pt x="2206249" y="2269388"/>
                    <a:pt x="2206249" y="2264141"/>
                  </a:cubicBezTo>
                  <a:cubicBezTo>
                    <a:pt x="2204750" y="2233411"/>
                    <a:pt x="2221231" y="2222168"/>
                    <a:pt x="2252694" y="2228913"/>
                  </a:cubicBezTo>
                  <a:cubicBezTo>
                    <a:pt x="2273670" y="2232661"/>
                    <a:pt x="2292398" y="2230413"/>
                    <a:pt x="2311127" y="2225166"/>
                  </a:cubicBezTo>
                  <a:cubicBezTo>
                    <a:pt x="2334350" y="2219170"/>
                    <a:pt x="2341092" y="2223667"/>
                    <a:pt x="2338095" y="2248402"/>
                  </a:cubicBezTo>
                  <a:cubicBezTo>
                    <a:pt x="2338095" y="2251400"/>
                    <a:pt x="2337346" y="2253648"/>
                    <a:pt x="2338095" y="2256646"/>
                  </a:cubicBezTo>
                  <a:cubicBezTo>
                    <a:pt x="2338845" y="2264891"/>
                    <a:pt x="2344838" y="2270887"/>
                    <a:pt x="2352329" y="2273136"/>
                  </a:cubicBezTo>
                  <a:cubicBezTo>
                    <a:pt x="2361319" y="2276134"/>
                    <a:pt x="2363566" y="2267889"/>
                    <a:pt x="2366562" y="2262643"/>
                  </a:cubicBezTo>
                  <a:cubicBezTo>
                    <a:pt x="2378549" y="2242405"/>
                    <a:pt x="2380796" y="2241655"/>
                    <a:pt x="2402520" y="2246902"/>
                  </a:cubicBezTo>
                  <a:cubicBezTo>
                    <a:pt x="2404768" y="2239407"/>
                    <a:pt x="2399524" y="2234161"/>
                    <a:pt x="2397277" y="2228913"/>
                  </a:cubicBezTo>
                  <a:cubicBezTo>
                    <a:pt x="2393531" y="2219920"/>
                    <a:pt x="2391283" y="2210925"/>
                    <a:pt x="2399524" y="2203429"/>
                  </a:cubicBezTo>
                  <a:cubicBezTo>
                    <a:pt x="2407765" y="2196684"/>
                    <a:pt x="2416754" y="2197434"/>
                    <a:pt x="2425744" y="2202680"/>
                  </a:cubicBezTo>
                  <a:cubicBezTo>
                    <a:pt x="2445971" y="2215422"/>
                    <a:pt x="2445971" y="2215422"/>
                    <a:pt x="2469193" y="2206427"/>
                  </a:cubicBezTo>
                  <a:cubicBezTo>
                    <a:pt x="2463200" y="2191438"/>
                    <a:pt x="2457207" y="2178695"/>
                    <a:pt x="2436981" y="2185441"/>
                  </a:cubicBezTo>
                  <a:cubicBezTo>
                    <a:pt x="2430988" y="2186940"/>
                    <a:pt x="2426493" y="2183193"/>
                    <a:pt x="2421998" y="2180195"/>
                  </a:cubicBezTo>
                  <a:cubicBezTo>
                    <a:pt x="2414507" y="2172699"/>
                    <a:pt x="2406266" y="2168952"/>
                    <a:pt x="2395778" y="2166703"/>
                  </a:cubicBezTo>
                  <a:cubicBezTo>
                    <a:pt x="2378549" y="2162206"/>
                    <a:pt x="2372556" y="2150213"/>
                    <a:pt x="2379298" y="2132224"/>
                  </a:cubicBezTo>
                  <a:cubicBezTo>
                    <a:pt x="2381545" y="2126229"/>
                    <a:pt x="2379298" y="2124729"/>
                    <a:pt x="2375552" y="2120983"/>
                  </a:cubicBezTo>
                  <a:cubicBezTo>
                    <a:pt x="2354576" y="2102994"/>
                    <a:pt x="2354576" y="2102994"/>
                    <a:pt x="2371057" y="2079758"/>
                  </a:cubicBezTo>
                  <a:cubicBezTo>
                    <a:pt x="2371806" y="2078259"/>
                    <a:pt x="2372556" y="2076760"/>
                    <a:pt x="2371806" y="2073762"/>
                  </a:cubicBezTo>
                  <a:cubicBezTo>
                    <a:pt x="2364315" y="2070764"/>
                    <a:pt x="2358322" y="2076760"/>
                    <a:pt x="2351580" y="2078259"/>
                  </a:cubicBezTo>
                  <a:cubicBezTo>
                    <a:pt x="2334350" y="2082007"/>
                    <a:pt x="2323862" y="2073762"/>
                    <a:pt x="2326858" y="2058021"/>
                  </a:cubicBezTo>
                  <a:cubicBezTo>
                    <a:pt x="2331353" y="2037035"/>
                    <a:pt x="2328357" y="2018298"/>
                    <a:pt x="2320866" y="1998060"/>
                  </a:cubicBezTo>
                  <a:cubicBezTo>
                    <a:pt x="2311876" y="1977073"/>
                    <a:pt x="2323862" y="1965081"/>
                    <a:pt x="2350082" y="1964331"/>
                  </a:cubicBezTo>
                  <a:cubicBezTo>
                    <a:pt x="2356075" y="1964331"/>
                    <a:pt x="2364315" y="1969578"/>
                    <a:pt x="2368061" y="1961334"/>
                  </a:cubicBezTo>
                  <a:cubicBezTo>
                    <a:pt x="2370308" y="1956086"/>
                    <a:pt x="2363566" y="1951589"/>
                    <a:pt x="2359820" y="1947093"/>
                  </a:cubicBezTo>
                  <a:cubicBezTo>
                    <a:pt x="2346336" y="1929104"/>
                    <a:pt x="2350830" y="1907367"/>
                    <a:pt x="2371806" y="1896874"/>
                  </a:cubicBezTo>
                  <a:cubicBezTo>
                    <a:pt x="2378549" y="1893126"/>
                    <a:pt x="2388287" y="1890878"/>
                    <a:pt x="2382294" y="1881134"/>
                  </a:cubicBezTo>
                  <a:cubicBezTo>
                    <a:pt x="2377050" y="1872890"/>
                    <a:pt x="2369559" y="1870640"/>
                    <a:pt x="2359071" y="1878136"/>
                  </a:cubicBezTo>
                  <a:cubicBezTo>
                    <a:pt x="2347834" y="1887131"/>
                    <a:pt x="2334350" y="1883383"/>
                    <a:pt x="2326858" y="1872140"/>
                  </a:cubicBezTo>
                  <a:cubicBezTo>
                    <a:pt x="2324611" y="1868392"/>
                    <a:pt x="2321614" y="1862396"/>
                    <a:pt x="2324611" y="1861647"/>
                  </a:cubicBezTo>
                  <a:cubicBezTo>
                    <a:pt x="2341841" y="1853401"/>
                    <a:pt x="2341841" y="1824170"/>
                    <a:pt x="2366562" y="1824170"/>
                  </a:cubicBezTo>
                  <a:cubicBezTo>
                    <a:pt x="2351580" y="1797937"/>
                    <a:pt x="2371806" y="1782946"/>
                    <a:pt x="2387538" y="1769455"/>
                  </a:cubicBezTo>
                  <a:cubicBezTo>
                    <a:pt x="2401023" y="1756712"/>
                    <a:pt x="2407015" y="1746969"/>
                    <a:pt x="2402520" y="1727482"/>
                  </a:cubicBezTo>
                  <a:cubicBezTo>
                    <a:pt x="2398026" y="1710991"/>
                    <a:pt x="2407015" y="1693753"/>
                    <a:pt x="2413009" y="1678013"/>
                  </a:cubicBezTo>
                  <a:cubicBezTo>
                    <a:pt x="2416754" y="1665271"/>
                    <a:pt x="2445221" y="1661523"/>
                    <a:pt x="2460953" y="1670518"/>
                  </a:cubicBezTo>
                  <a:cubicBezTo>
                    <a:pt x="2467695" y="1675014"/>
                    <a:pt x="2472190" y="1677263"/>
                    <a:pt x="2480430" y="1675014"/>
                  </a:cubicBezTo>
                  <a:cubicBezTo>
                    <a:pt x="2501406" y="1667520"/>
                    <a:pt x="2521633" y="1682509"/>
                    <a:pt x="2519385" y="1704246"/>
                  </a:cubicBezTo>
                  <a:cubicBezTo>
                    <a:pt x="2517887" y="1719237"/>
                    <a:pt x="2520883" y="1716988"/>
                    <a:pt x="2532869" y="1713989"/>
                  </a:cubicBezTo>
                  <a:cubicBezTo>
                    <a:pt x="2574072" y="1705745"/>
                    <a:pt x="2574820" y="1666770"/>
                    <a:pt x="2590552" y="1639038"/>
                  </a:cubicBezTo>
                  <a:cubicBezTo>
                    <a:pt x="2601040" y="1621799"/>
                    <a:pt x="2601789" y="1600063"/>
                    <a:pt x="2610779" y="1582074"/>
                  </a:cubicBezTo>
                  <a:cubicBezTo>
                    <a:pt x="2628009" y="1567833"/>
                    <a:pt x="2645239" y="1554342"/>
                    <a:pt x="2648985" y="1531106"/>
                  </a:cubicBezTo>
                  <a:cubicBezTo>
                    <a:pt x="2650483" y="1525110"/>
                    <a:pt x="2651981" y="1519114"/>
                    <a:pt x="2654978" y="1513867"/>
                  </a:cubicBezTo>
                  <a:cubicBezTo>
                    <a:pt x="2661720" y="1498126"/>
                    <a:pt x="2666964" y="1482387"/>
                    <a:pt x="2651981" y="1468146"/>
                  </a:cubicBezTo>
                  <a:cubicBezTo>
                    <a:pt x="2679699" y="1462899"/>
                    <a:pt x="2710413" y="1451657"/>
                    <a:pt x="2736633" y="1454655"/>
                  </a:cubicBezTo>
                  <a:close/>
                  <a:moveTo>
                    <a:pt x="2718887" y="704041"/>
                  </a:moveTo>
                  <a:lnTo>
                    <a:pt x="2718787" y="705837"/>
                  </a:lnTo>
                  <a:lnTo>
                    <a:pt x="2718981" y="705236"/>
                  </a:lnTo>
                  <a:close/>
                  <a:moveTo>
                    <a:pt x="2730804" y="665463"/>
                  </a:moveTo>
                  <a:lnTo>
                    <a:pt x="2730612" y="667192"/>
                  </a:lnTo>
                  <a:lnTo>
                    <a:pt x="2728032" y="671690"/>
                  </a:lnTo>
                  <a:lnTo>
                    <a:pt x="2728101" y="671632"/>
                  </a:lnTo>
                  <a:cubicBezTo>
                    <a:pt x="2729927" y="669835"/>
                    <a:pt x="2731052" y="668369"/>
                    <a:pt x="2731619" y="667169"/>
                  </a:cubicBezTo>
                  <a:close/>
                  <a:moveTo>
                    <a:pt x="1137831" y="0"/>
                  </a:moveTo>
                  <a:cubicBezTo>
                    <a:pt x="1147582" y="25492"/>
                    <a:pt x="1160333" y="47984"/>
                    <a:pt x="1182835" y="64479"/>
                  </a:cubicBezTo>
                  <a:cubicBezTo>
                    <a:pt x="1191836" y="71227"/>
                    <a:pt x="1200086" y="74975"/>
                    <a:pt x="1211338" y="73475"/>
                  </a:cubicBezTo>
                  <a:cubicBezTo>
                    <a:pt x="1229339" y="71977"/>
                    <a:pt x="1250341" y="59980"/>
                    <a:pt x="1263092" y="44986"/>
                  </a:cubicBezTo>
                  <a:cubicBezTo>
                    <a:pt x="1271343" y="35239"/>
                    <a:pt x="1281844" y="29990"/>
                    <a:pt x="1294595" y="32989"/>
                  </a:cubicBezTo>
                  <a:cubicBezTo>
                    <a:pt x="1314097" y="38238"/>
                    <a:pt x="1334349" y="38988"/>
                    <a:pt x="1353851" y="43486"/>
                  </a:cubicBezTo>
                  <a:cubicBezTo>
                    <a:pt x="1371852" y="47984"/>
                    <a:pt x="1389854" y="54732"/>
                    <a:pt x="1406355" y="63729"/>
                  </a:cubicBezTo>
                  <a:cubicBezTo>
                    <a:pt x="1424357" y="73475"/>
                    <a:pt x="1440859" y="86221"/>
                    <a:pt x="1461110" y="91470"/>
                  </a:cubicBezTo>
                  <a:cubicBezTo>
                    <a:pt x="1470111" y="94469"/>
                    <a:pt x="1476111" y="99717"/>
                    <a:pt x="1476862" y="110213"/>
                  </a:cubicBezTo>
                  <a:cubicBezTo>
                    <a:pt x="1478362" y="120710"/>
                    <a:pt x="1484362" y="127457"/>
                    <a:pt x="1493363" y="132705"/>
                  </a:cubicBezTo>
                  <a:cubicBezTo>
                    <a:pt x="1509115" y="140953"/>
                    <a:pt x="1521116" y="152948"/>
                    <a:pt x="1526366" y="170193"/>
                  </a:cubicBezTo>
                  <a:cubicBezTo>
                    <a:pt x="1532367" y="188187"/>
                    <a:pt x="1548869" y="197184"/>
                    <a:pt x="1560119" y="212178"/>
                  </a:cubicBezTo>
                  <a:cubicBezTo>
                    <a:pt x="1569120" y="224925"/>
                    <a:pt x="1574371" y="234670"/>
                    <a:pt x="1559369" y="247417"/>
                  </a:cubicBezTo>
                  <a:cubicBezTo>
                    <a:pt x="1548118" y="255664"/>
                    <a:pt x="1546618" y="295400"/>
                    <a:pt x="1554869" y="307397"/>
                  </a:cubicBezTo>
                  <a:cubicBezTo>
                    <a:pt x="1557119" y="311894"/>
                    <a:pt x="1561620" y="316393"/>
                    <a:pt x="1560869" y="321641"/>
                  </a:cubicBezTo>
                  <a:cubicBezTo>
                    <a:pt x="1553369" y="355380"/>
                    <a:pt x="1563119" y="388369"/>
                    <a:pt x="1571370" y="420607"/>
                  </a:cubicBezTo>
                  <a:cubicBezTo>
                    <a:pt x="1572871" y="428855"/>
                    <a:pt x="1569120" y="434853"/>
                    <a:pt x="1564620" y="440851"/>
                  </a:cubicBezTo>
                  <a:cubicBezTo>
                    <a:pt x="1552618" y="452847"/>
                    <a:pt x="1548869" y="493334"/>
                    <a:pt x="1558619" y="507578"/>
                  </a:cubicBezTo>
                  <a:cubicBezTo>
                    <a:pt x="1565369" y="517325"/>
                    <a:pt x="1574371" y="515076"/>
                    <a:pt x="1582622" y="510577"/>
                  </a:cubicBezTo>
                  <a:cubicBezTo>
                    <a:pt x="1599873" y="502330"/>
                    <a:pt x="1616374" y="499331"/>
                    <a:pt x="1635126" y="504579"/>
                  </a:cubicBezTo>
                  <a:cubicBezTo>
                    <a:pt x="1655378" y="514326"/>
                    <a:pt x="1676380" y="523322"/>
                    <a:pt x="1676380" y="551813"/>
                  </a:cubicBezTo>
                  <a:cubicBezTo>
                    <a:pt x="1676380" y="557061"/>
                    <a:pt x="1682381" y="560060"/>
                    <a:pt x="1686131" y="563809"/>
                  </a:cubicBezTo>
                  <a:cubicBezTo>
                    <a:pt x="1701132" y="579553"/>
                    <a:pt x="1703382" y="590800"/>
                    <a:pt x="1693631" y="610293"/>
                  </a:cubicBezTo>
                  <a:cubicBezTo>
                    <a:pt x="1684631" y="628287"/>
                    <a:pt x="1677880" y="644032"/>
                    <a:pt x="1685381" y="665025"/>
                  </a:cubicBezTo>
                  <a:cubicBezTo>
                    <a:pt x="1690631" y="679271"/>
                    <a:pt x="1680880" y="692016"/>
                    <a:pt x="1671880" y="702513"/>
                  </a:cubicBezTo>
                  <a:cubicBezTo>
                    <a:pt x="1665129" y="709259"/>
                    <a:pt x="1656128" y="708510"/>
                    <a:pt x="1650878" y="701763"/>
                  </a:cubicBezTo>
                  <a:cubicBezTo>
                    <a:pt x="1641127" y="691266"/>
                    <a:pt x="1629125" y="686017"/>
                    <a:pt x="1614874" y="683018"/>
                  </a:cubicBezTo>
                  <a:cubicBezTo>
                    <a:pt x="1602123" y="679271"/>
                    <a:pt x="1595373" y="667274"/>
                    <a:pt x="1592372" y="654528"/>
                  </a:cubicBezTo>
                  <a:cubicBezTo>
                    <a:pt x="1590122" y="644782"/>
                    <a:pt x="1595373" y="639533"/>
                    <a:pt x="1604373" y="635035"/>
                  </a:cubicBezTo>
                  <a:cubicBezTo>
                    <a:pt x="1620125" y="626788"/>
                    <a:pt x="1619375" y="617791"/>
                    <a:pt x="1604373" y="609543"/>
                  </a:cubicBezTo>
                  <a:cubicBezTo>
                    <a:pt x="1579621" y="593799"/>
                    <a:pt x="1579621" y="593799"/>
                    <a:pt x="1595373" y="569808"/>
                  </a:cubicBezTo>
                  <a:cubicBezTo>
                    <a:pt x="1599873" y="561560"/>
                    <a:pt x="1599873" y="561560"/>
                    <a:pt x="1586371" y="548814"/>
                  </a:cubicBezTo>
                  <a:cubicBezTo>
                    <a:pt x="1591622" y="567558"/>
                    <a:pt x="1586371" y="581053"/>
                    <a:pt x="1572121" y="590800"/>
                  </a:cubicBezTo>
                  <a:cubicBezTo>
                    <a:pt x="1568370" y="593799"/>
                    <a:pt x="1566120" y="598298"/>
                    <a:pt x="1565369" y="602795"/>
                  </a:cubicBezTo>
                  <a:cubicBezTo>
                    <a:pt x="1559369" y="621540"/>
                    <a:pt x="1548869" y="636534"/>
                    <a:pt x="1534617" y="648531"/>
                  </a:cubicBezTo>
                  <a:cubicBezTo>
                    <a:pt x="1526366" y="656777"/>
                    <a:pt x="1522616" y="665775"/>
                    <a:pt x="1530117" y="675522"/>
                  </a:cubicBezTo>
                  <a:cubicBezTo>
                    <a:pt x="1539867" y="688267"/>
                    <a:pt x="1539117" y="701013"/>
                    <a:pt x="1533867" y="714508"/>
                  </a:cubicBezTo>
                  <a:cubicBezTo>
                    <a:pt x="1528616" y="726504"/>
                    <a:pt x="1531616" y="731003"/>
                    <a:pt x="1545118" y="732502"/>
                  </a:cubicBezTo>
                  <a:cubicBezTo>
                    <a:pt x="1557119" y="733251"/>
                    <a:pt x="1569870" y="735500"/>
                    <a:pt x="1582622" y="733251"/>
                  </a:cubicBezTo>
                  <a:cubicBezTo>
                    <a:pt x="1596123" y="730253"/>
                    <a:pt x="1608874" y="731003"/>
                    <a:pt x="1620875" y="737000"/>
                  </a:cubicBezTo>
                  <a:cubicBezTo>
                    <a:pt x="1625375" y="739249"/>
                    <a:pt x="1631375" y="742248"/>
                    <a:pt x="1636626" y="739999"/>
                  </a:cubicBezTo>
                  <a:cubicBezTo>
                    <a:pt x="1656128" y="732502"/>
                    <a:pt x="1675629" y="737750"/>
                    <a:pt x="1695132" y="741499"/>
                  </a:cubicBezTo>
                  <a:cubicBezTo>
                    <a:pt x="1705632" y="743748"/>
                    <a:pt x="1713133" y="740749"/>
                    <a:pt x="1719134" y="732502"/>
                  </a:cubicBezTo>
                  <a:cubicBezTo>
                    <a:pt x="1726634" y="722006"/>
                    <a:pt x="1735635" y="713008"/>
                    <a:pt x="1743136" y="703262"/>
                  </a:cubicBezTo>
                  <a:cubicBezTo>
                    <a:pt x="1753637" y="689016"/>
                    <a:pt x="1751387" y="673272"/>
                    <a:pt x="1737135" y="663525"/>
                  </a:cubicBezTo>
                  <a:cubicBezTo>
                    <a:pt x="1713133" y="647031"/>
                    <a:pt x="1707883" y="635035"/>
                    <a:pt x="1716133" y="609543"/>
                  </a:cubicBezTo>
                  <a:cubicBezTo>
                    <a:pt x="1722884" y="589301"/>
                    <a:pt x="1725884" y="571307"/>
                    <a:pt x="1704133" y="559311"/>
                  </a:cubicBezTo>
                  <a:cubicBezTo>
                    <a:pt x="1699632" y="556311"/>
                    <a:pt x="1698132" y="550313"/>
                    <a:pt x="1698882" y="544316"/>
                  </a:cubicBezTo>
                  <a:cubicBezTo>
                    <a:pt x="1701132" y="522573"/>
                    <a:pt x="1683880" y="514326"/>
                    <a:pt x="1670379" y="503080"/>
                  </a:cubicBezTo>
                  <a:cubicBezTo>
                    <a:pt x="1658378" y="493334"/>
                    <a:pt x="1647877" y="509078"/>
                    <a:pt x="1636626" y="505329"/>
                  </a:cubicBezTo>
                  <a:cubicBezTo>
                    <a:pt x="1623875" y="494083"/>
                    <a:pt x="1610374" y="488835"/>
                    <a:pt x="1593122" y="490334"/>
                  </a:cubicBezTo>
                  <a:cubicBezTo>
                    <a:pt x="1582622" y="490334"/>
                    <a:pt x="1572871" y="488085"/>
                    <a:pt x="1569120" y="476089"/>
                  </a:cubicBezTo>
                  <a:cubicBezTo>
                    <a:pt x="1566120" y="467842"/>
                    <a:pt x="1569120" y="461094"/>
                    <a:pt x="1575121" y="455096"/>
                  </a:cubicBezTo>
                  <a:cubicBezTo>
                    <a:pt x="1584121" y="446848"/>
                    <a:pt x="1593872" y="449098"/>
                    <a:pt x="1602873" y="455846"/>
                  </a:cubicBezTo>
                  <a:cubicBezTo>
                    <a:pt x="1612624" y="463344"/>
                    <a:pt x="1621625" y="463344"/>
                    <a:pt x="1631375" y="456596"/>
                  </a:cubicBezTo>
                  <a:cubicBezTo>
                    <a:pt x="1635876" y="453596"/>
                    <a:pt x="1641127" y="449848"/>
                    <a:pt x="1644127" y="451347"/>
                  </a:cubicBezTo>
                  <a:cubicBezTo>
                    <a:pt x="1671129" y="461094"/>
                    <a:pt x="1701132" y="449848"/>
                    <a:pt x="1725884" y="467842"/>
                  </a:cubicBezTo>
                  <a:cubicBezTo>
                    <a:pt x="1738635" y="476838"/>
                    <a:pt x="1749886" y="476838"/>
                    <a:pt x="1761888" y="465593"/>
                  </a:cubicBezTo>
                  <a:cubicBezTo>
                    <a:pt x="1780639" y="447598"/>
                    <a:pt x="1805391" y="449848"/>
                    <a:pt x="1816643" y="473839"/>
                  </a:cubicBezTo>
                  <a:cubicBezTo>
                    <a:pt x="1824893" y="492584"/>
                    <a:pt x="1840645" y="496332"/>
                    <a:pt x="1855646" y="503829"/>
                  </a:cubicBezTo>
                  <a:cubicBezTo>
                    <a:pt x="1866147" y="509078"/>
                    <a:pt x="1871398" y="504579"/>
                    <a:pt x="1872897" y="493334"/>
                  </a:cubicBezTo>
                  <a:cubicBezTo>
                    <a:pt x="1873648" y="489585"/>
                    <a:pt x="1872897" y="485086"/>
                    <a:pt x="1873648" y="481337"/>
                  </a:cubicBezTo>
                  <a:cubicBezTo>
                    <a:pt x="1878148" y="461844"/>
                    <a:pt x="1896150" y="455096"/>
                    <a:pt x="1911901" y="467093"/>
                  </a:cubicBezTo>
                  <a:cubicBezTo>
                    <a:pt x="1915651" y="470090"/>
                    <a:pt x="1918652" y="473839"/>
                    <a:pt x="1921652" y="476838"/>
                  </a:cubicBezTo>
                  <a:cubicBezTo>
                    <a:pt x="1925402" y="481337"/>
                    <a:pt x="1929153" y="486586"/>
                    <a:pt x="1935903" y="483586"/>
                  </a:cubicBezTo>
                  <a:cubicBezTo>
                    <a:pt x="1943404" y="480587"/>
                    <a:pt x="1943404" y="474589"/>
                    <a:pt x="1941904" y="467842"/>
                  </a:cubicBezTo>
                  <a:cubicBezTo>
                    <a:pt x="1939654" y="457345"/>
                    <a:pt x="1942654" y="452097"/>
                    <a:pt x="1953905" y="456596"/>
                  </a:cubicBezTo>
                  <a:cubicBezTo>
                    <a:pt x="1961406" y="459595"/>
                    <a:pt x="1966656" y="465593"/>
                    <a:pt x="1974157" y="458095"/>
                  </a:cubicBezTo>
                  <a:cubicBezTo>
                    <a:pt x="1982408" y="450597"/>
                    <a:pt x="1979407" y="441601"/>
                    <a:pt x="1976407" y="432604"/>
                  </a:cubicBezTo>
                  <a:cubicBezTo>
                    <a:pt x="1971157" y="419858"/>
                    <a:pt x="1978657" y="409362"/>
                    <a:pt x="1990659" y="410112"/>
                  </a:cubicBezTo>
                  <a:cubicBezTo>
                    <a:pt x="1998909" y="410861"/>
                    <a:pt x="1999659" y="419108"/>
                    <a:pt x="2005660" y="422107"/>
                  </a:cubicBezTo>
                  <a:cubicBezTo>
                    <a:pt x="2010160" y="416858"/>
                    <a:pt x="2009410" y="409362"/>
                    <a:pt x="2012410" y="403364"/>
                  </a:cubicBezTo>
                  <a:cubicBezTo>
                    <a:pt x="2019161" y="386120"/>
                    <a:pt x="2036412" y="376373"/>
                    <a:pt x="2052914" y="380871"/>
                  </a:cubicBezTo>
                  <a:cubicBezTo>
                    <a:pt x="2069415" y="384620"/>
                    <a:pt x="2087417" y="405613"/>
                    <a:pt x="2087417" y="420607"/>
                  </a:cubicBezTo>
                  <a:cubicBezTo>
                    <a:pt x="2087417" y="428105"/>
                    <a:pt x="2082167" y="432604"/>
                    <a:pt x="2076166" y="434853"/>
                  </a:cubicBezTo>
                  <a:cubicBezTo>
                    <a:pt x="2064165" y="439352"/>
                    <a:pt x="2055915" y="444599"/>
                    <a:pt x="2060415" y="459595"/>
                  </a:cubicBezTo>
                  <a:cubicBezTo>
                    <a:pt x="2061165" y="461094"/>
                    <a:pt x="2061165" y="463344"/>
                    <a:pt x="2060415" y="464843"/>
                  </a:cubicBezTo>
                  <a:cubicBezTo>
                    <a:pt x="2044663" y="485086"/>
                    <a:pt x="2065665" y="491084"/>
                    <a:pt x="2074666" y="500830"/>
                  </a:cubicBezTo>
                  <a:cubicBezTo>
                    <a:pt x="2082917" y="509078"/>
                    <a:pt x="2089667" y="503829"/>
                    <a:pt x="2091167" y="493334"/>
                  </a:cubicBezTo>
                  <a:cubicBezTo>
                    <a:pt x="2093417" y="484336"/>
                    <a:pt x="2093417" y="475339"/>
                    <a:pt x="2099418" y="467842"/>
                  </a:cubicBezTo>
                  <a:cubicBezTo>
                    <a:pt x="2103919" y="462594"/>
                    <a:pt x="2100168" y="459595"/>
                    <a:pt x="2095668" y="457345"/>
                  </a:cubicBezTo>
                  <a:cubicBezTo>
                    <a:pt x="2089667" y="455846"/>
                    <a:pt x="2083667" y="452847"/>
                    <a:pt x="2084417" y="445349"/>
                  </a:cubicBezTo>
                  <a:cubicBezTo>
                    <a:pt x="2085167" y="437103"/>
                    <a:pt x="2090417" y="432604"/>
                    <a:pt x="2097918" y="428855"/>
                  </a:cubicBezTo>
                  <a:cubicBezTo>
                    <a:pt x="2101668" y="428105"/>
                    <a:pt x="2104668" y="426606"/>
                    <a:pt x="2109169" y="426606"/>
                  </a:cubicBezTo>
                  <a:cubicBezTo>
                    <a:pt x="2121170" y="424356"/>
                    <a:pt x="2126421" y="416110"/>
                    <a:pt x="2122670" y="406363"/>
                  </a:cubicBezTo>
                  <a:cubicBezTo>
                    <a:pt x="2114419" y="386870"/>
                    <a:pt x="2121921" y="377872"/>
                    <a:pt x="2140672" y="371124"/>
                  </a:cubicBezTo>
                  <a:cubicBezTo>
                    <a:pt x="2150423" y="367375"/>
                    <a:pt x="2155674" y="355380"/>
                    <a:pt x="2164674" y="347882"/>
                  </a:cubicBezTo>
                  <a:cubicBezTo>
                    <a:pt x="2198427" y="320892"/>
                    <a:pt x="2236681" y="305897"/>
                    <a:pt x="2280185" y="308146"/>
                  </a:cubicBezTo>
                  <a:cubicBezTo>
                    <a:pt x="2283935" y="308896"/>
                    <a:pt x="2285435" y="311144"/>
                    <a:pt x="2286935" y="312644"/>
                  </a:cubicBezTo>
                  <a:cubicBezTo>
                    <a:pt x="2297436" y="338885"/>
                    <a:pt x="2319938" y="355380"/>
                    <a:pt x="2337190" y="377123"/>
                  </a:cubicBezTo>
                  <a:cubicBezTo>
                    <a:pt x="2345441" y="387619"/>
                    <a:pt x="2353691" y="397365"/>
                    <a:pt x="2352941" y="411611"/>
                  </a:cubicBezTo>
                  <a:cubicBezTo>
                    <a:pt x="2352941" y="416110"/>
                    <a:pt x="2353691" y="421357"/>
                    <a:pt x="2356691" y="425106"/>
                  </a:cubicBezTo>
                  <a:cubicBezTo>
                    <a:pt x="2367192" y="436353"/>
                    <a:pt x="2368693" y="446848"/>
                    <a:pt x="2357442" y="459595"/>
                  </a:cubicBezTo>
                  <a:cubicBezTo>
                    <a:pt x="2351441" y="467093"/>
                    <a:pt x="2364942" y="500830"/>
                    <a:pt x="2373943" y="505329"/>
                  </a:cubicBezTo>
                  <a:cubicBezTo>
                    <a:pt x="2381444" y="509078"/>
                    <a:pt x="2385194" y="504579"/>
                    <a:pt x="2386694" y="497831"/>
                  </a:cubicBezTo>
                  <a:cubicBezTo>
                    <a:pt x="2391195" y="477588"/>
                    <a:pt x="2396445" y="458095"/>
                    <a:pt x="2391945" y="437103"/>
                  </a:cubicBezTo>
                  <a:cubicBezTo>
                    <a:pt x="2385944" y="412361"/>
                    <a:pt x="2405446" y="393617"/>
                    <a:pt x="2430198" y="401114"/>
                  </a:cubicBezTo>
                  <a:cubicBezTo>
                    <a:pt x="2442949" y="405613"/>
                    <a:pt x="2454951" y="402614"/>
                    <a:pt x="2466951" y="401864"/>
                  </a:cubicBezTo>
                  <a:cubicBezTo>
                    <a:pt x="2494704" y="418358"/>
                    <a:pt x="2532207" y="422107"/>
                    <a:pt x="2545709" y="459595"/>
                  </a:cubicBezTo>
                  <a:cubicBezTo>
                    <a:pt x="2547959" y="464843"/>
                    <a:pt x="2553209" y="468592"/>
                    <a:pt x="2559210" y="471590"/>
                  </a:cubicBezTo>
                  <a:cubicBezTo>
                    <a:pt x="2581712" y="482087"/>
                    <a:pt x="2599714" y="500080"/>
                    <a:pt x="2619965" y="515076"/>
                  </a:cubicBezTo>
                  <a:cubicBezTo>
                    <a:pt x="2635717" y="525572"/>
                    <a:pt x="2640967" y="543566"/>
                    <a:pt x="2643968" y="561560"/>
                  </a:cubicBezTo>
                  <a:cubicBezTo>
                    <a:pt x="2646218" y="583302"/>
                    <a:pt x="2655219" y="603545"/>
                    <a:pt x="2664970" y="623039"/>
                  </a:cubicBezTo>
                  <a:cubicBezTo>
                    <a:pt x="2669470" y="632036"/>
                    <a:pt x="2678471" y="635035"/>
                    <a:pt x="2685221" y="641033"/>
                  </a:cubicBezTo>
                  <a:lnTo>
                    <a:pt x="2689306" y="644124"/>
                  </a:lnTo>
                  <a:lnTo>
                    <a:pt x="2691296" y="643075"/>
                  </a:lnTo>
                  <a:cubicBezTo>
                    <a:pt x="2693260" y="642889"/>
                    <a:pt x="2695318" y="643263"/>
                    <a:pt x="2697188" y="643637"/>
                  </a:cubicBezTo>
                  <a:cubicBezTo>
                    <a:pt x="2722629" y="653374"/>
                    <a:pt x="2745076" y="650377"/>
                    <a:pt x="2766026" y="630906"/>
                  </a:cubicBezTo>
                  <a:cubicBezTo>
                    <a:pt x="2767523" y="629407"/>
                    <a:pt x="2770516" y="627910"/>
                    <a:pt x="2773509" y="628659"/>
                  </a:cubicBezTo>
                  <a:cubicBezTo>
                    <a:pt x="2777250" y="633152"/>
                    <a:pt x="2780991" y="637646"/>
                    <a:pt x="2788474" y="634650"/>
                  </a:cubicBezTo>
                  <a:cubicBezTo>
                    <a:pt x="2803438" y="628659"/>
                    <a:pt x="2818403" y="633152"/>
                    <a:pt x="2832620" y="638395"/>
                  </a:cubicBezTo>
                  <a:cubicBezTo>
                    <a:pt x="2848333" y="644386"/>
                    <a:pt x="2863298" y="642139"/>
                    <a:pt x="2878262" y="635399"/>
                  </a:cubicBezTo>
                  <a:cubicBezTo>
                    <a:pt x="2895472" y="627161"/>
                    <a:pt x="2915674" y="622668"/>
                    <a:pt x="2930639" y="608439"/>
                  </a:cubicBezTo>
                  <a:cubicBezTo>
                    <a:pt x="2946352" y="608439"/>
                    <a:pt x="2948597" y="624166"/>
                    <a:pt x="2958324" y="630906"/>
                  </a:cubicBezTo>
                  <a:cubicBezTo>
                    <a:pt x="2968051" y="642139"/>
                    <a:pt x="2978527" y="653374"/>
                    <a:pt x="2984512" y="666854"/>
                  </a:cubicBezTo>
                  <a:cubicBezTo>
                    <a:pt x="2995736" y="689321"/>
                    <a:pt x="3012945" y="706547"/>
                    <a:pt x="3024169" y="728265"/>
                  </a:cubicBezTo>
                  <a:cubicBezTo>
                    <a:pt x="3027911" y="736503"/>
                    <a:pt x="3032400" y="743992"/>
                    <a:pt x="3036141" y="752230"/>
                  </a:cubicBezTo>
                  <a:cubicBezTo>
                    <a:pt x="3044372" y="776196"/>
                    <a:pt x="3064574" y="791174"/>
                    <a:pt x="3079539" y="809897"/>
                  </a:cubicBezTo>
                  <a:cubicBezTo>
                    <a:pt x="3090762" y="823377"/>
                    <a:pt x="3101238" y="837606"/>
                    <a:pt x="3107224" y="853334"/>
                  </a:cubicBezTo>
                  <a:cubicBezTo>
                    <a:pt x="3143139" y="939460"/>
                    <a:pt x="3185041" y="1024087"/>
                    <a:pt x="3208984" y="1113957"/>
                  </a:cubicBezTo>
                  <a:cubicBezTo>
                    <a:pt x="3239662" y="1232287"/>
                    <a:pt x="3275578" y="1350615"/>
                    <a:pt x="3277823" y="1474935"/>
                  </a:cubicBezTo>
                  <a:cubicBezTo>
                    <a:pt x="3277074" y="1483174"/>
                    <a:pt x="3277823" y="1490662"/>
                    <a:pt x="3271088" y="1496654"/>
                  </a:cubicBezTo>
                  <a:cubicBezTo>
                    <a:pt x="3230683" y="1528109"/>
                    <a:pt x="3214222" y="1573793"/>
                    <a:pt x="3194020" y="1617229"/>
                  </a:cubicBezTo>
                  <a:cubicBezTo>
                    <a:pt x="3187286" y="1631459"/>
                    <a:pt x="3181299" y="1644940"/>
                    <a:pt x="3164839" y="1652429"/>
                  </a:cubicBezTo>
                  <a:cubicBezTo>
                    <a:pt x="3148377" y="1659917"/>
                    <a:pt x="3146881" y="1680887"/>
                    <a:pt x="3140146" y="1695117"/>
                  </a:cubicBezTo>
                  <a:cubicBezTo>
                    <a:pt x="3127427" y="1721329"/>
                    <a:pt x="3111713" y="1744545"/>
                    <a:pt x="3097497" y="1768511"/>
                  </a:cubicBezTo>
                  <a:cubicBezTo>
                    <a:pt x="3094504" y="1773004"/>
                    <a:pt x="3090762" y="1777498"/>
                    <a:pt x="3084777" y="1777498"/>
                  </a:cubicBezTo>
                  <a:cubicBezTo>
                    <a:pt x="3049609" y="1773004"/>
                    <a:pt x="3033896" y="1801463"/>
                    <a:pt x="3015190" y="1821684"/>
                  </a:cubicBezTo>
                  <a:cubicBezTo>
                    <a:pt x="3005463" y="1831420"/>
                    <a:pt x="2997233" y="1841156"/>
                    <a:pt x="2987506" y="1849394"/>
                  </a:cubicBezTo>
                  <a:cubicBezTo>
                    <a:pt x="2983764" y="1853139"/>
                    <a:pt x="2980023" y="1857632"/>
                    <a:pt x="2974037" y="1854636"/>
                  </a:cubicBezTo>
                  <a:cubicBezTo>
                    <a:pt x="2967303" y="1850892"/>
                    <a:pt x="2971044" y="1844900"/>
                    <a:pt x="2970296" y="1840407"/>
                  </a:cubicBezTo>
                  <a:cubicBezTo>
                    <a:pt x="2969548" y="1793225"/>
                    <a:pt x="3000974" y="1770009"/>
                    <a:pt x="3038386" y="1754281"/>
                  </a:cubicBezTo>
                  <a:cubicBezTo>
                    <a:pt x="3054847" y="1746792"/>
                    <a:pt x="3067568" y="1738554"/>
                    <a:pt x="3070560" y="1720580"/>
                  </a:cubicBezTo>
                  <a:cubicBezTo>
                    <a:pt x="3071308" y="1717584"/>
                    <a:pt x="3072056" y="1715337"/>
                    <a:pt x="3074301" y="1713092"/>
                  </a:cubicBezTo>
                  <a:cubicBezTo>
                    <a:pt x="3087022" y="1699610"/>
                    <a:pt x="3096001" y="1686879"/>
                    <a:pt x="3087770" y="1665910"/>
                  </a:cubicBezTo>
                  <a:cubicBezTo>
                    <a:pt x="3084028" y="1657672"/>
                    <a:pt x="3095252" y="1650182"/>
                    <a:pt x="3104979" y="1647935"/>
                  </a:cubicBezTo>
                  <a:cubicBezTo>
                    <a:pt x="3116951" y="1644190"/>
                    <a:pt x="3122189" y="1638199"/>
                    <a:pt x="3121440" y="1625467"/>
                  </a:cubicBezTo>
                  <a:cubicBezTo>
                    <a:pt x="3121440" y="1613485"/>
                    <a:pt x="3127427" y="1605247"/>
                    <a:pt x="3134161" y="1596259"/>
                  </a:cubicBezTo>
                  <a:cubicBezTo>
                    <a:pt x="3137902" y="1591767"/>
                    <a:pt x="3140894" y="1585775"/>
                    <a:pt x="3143139" y="1579035"/>
                  </a:cubicBezTo>
                  <a:cubicBezTo>
                    <a:pt x="3144636" y="1573793"/>
                    <a:pt x="3146133" y="1568550"/>
                    <a:pt x="3140894" y="1564805"/>
                  </a:cubicBezTo>
                  <a:cubicBezTo>
                    <a:pt x="3135657" y="1560312"/>
                    <a:pt x="3129671" y="1561061"/>
                    <a:pt x="3124433" y="1564805"/>
                  </a:cubicBezTo>
                  <a:cubicBezTo>
                    <a:pt x="3109469" y="1573793"/>
                    <a:pt x="3098993" y="1587273"/>
                    <a:pt x="3089266" y="1600753"/>
                  </a:cubicBezTo>
                  <a:cubicBezTo>
                    <a:pt x="3074301" y="1620975"/>
                    <a:pt x="3060833" y="1620225"/>
                    <a:pt x="3051854" y="1597009"/>
                  </a:cubicBezTo>
                  <a:cubicBezTo>
                    <a:pt x="3045868" y="1581282"/>
                    <a:pt x="3038386" y="1576040"/>
                    <a:pt x="3022672" y="1584277"/>
                  </a:cubicBezTo>
                  <a:cubicBezTo>
                    <a:pt x="3012945" y="1588771"/>
                    <a:pt x="3001722" y="1592515"/>
                    <a:pt x="2994239" y="1579784"/>
                  </a:cubicBezTo>
                  <a:cubicBezTo>
                    <a:pt x="3008456" y="1563308"/>
                    <a:pt x="3021176" y="1546832"/>
                    <a:pt x="3026414" y="1524364"/>
                  </a:cubicBezTo>
                  <a:cubicBezTo>
                    <a:pt x="3030155" y="1509385"/>
                    <a:pt x="3033896" y="1495905"/>
                    <a:pt x="3022672" y="1481676"/>
                  </a:cubicBezTo>
                  <a:cubicBezTo>
                    <a:pt x="3015190" y="1471939"/>
                    <a:pt x="3019680" y="1460706"/>
                    <a:pt x="3027162" y="1452468"/>
                  </a:cubicBezTo>
                  <a:cubicBezTo>
                    <a:pt x="3033896" y="1444230"/>
                    <a:pt x="3039882" y="1433745"/>
                    <a:pt x="3047365" y="1426256"/>
                  </a:cubicBezTo>
                  <a:cubicBezTo>
                    <a:pt x="3056344" y="1417269"/>
                    <a:pt x="3061581" y="1407533"/>
                    <a:pt x="3060085" y="1394052"/>
                  </a:cubicBezTo>
                  <a:cubicBezTo>
                    <a:pt x="3059337" y="1388810"/>
                    <a:pt x="3060833" y="1384316"/>
                    <a:pt x="3063826" y="1379822"/>
                  </a:cubicBezTo>
                  <a:cubicBezTo>
                    <a:pt x="3074301" y="1360351"/>
                    <a:pt x="3071308" y="1343126"/>
                    <a:pt x="3054099" y="1329645"/>
                  </a:cubicBezTo>
                  <a:cubicBezTo>
                    <a:pt x="3048113" y="1324402"/>
                    <a:pt x="3043623" y="1319910"/>
                    <a:pt x="3045868" y="1311672"/>
                  </a:cubicBezTo>
                  <a:cubicBezTo>
                    <a:pt x="3050358" y="1290702"/>
                    <a:pt x="3046617" y="1269732"/>
                    <a:pt x="3050358" y="1248763"/>
                  </a:cubicBezTo>
                  <a:cubicBezTo>
                    <a:pt x="3051854" y="1242022"/>
                    <a:pt x="3052602" y="1236031"/>
                    <a:pt x="3060085" y="1234532"/>
                  </a:cubicBezTo>
                  <a:cubicBezTo>
                    <a:pt x="3075798" y="1230040"/>
                    <a:pt x="3071308" y="1220303"/>
                    <a:pt x="3066071" y="1209818"/>
                  </a:cubicBezTo>
                  <a:cubicBezTo>
                    <a:pt x="3054847" y="1189597"/>
                    <a:pt x="3058589" y="1166382"/>
                    <a:pt x="3054847" y="1144662"/>
                  </a:cubicBezTo>
                  <a:cubicBezTo>
                    <a:pt x="3057840" y="1139420"/>
                    <a:pt x="3058589" y="1133429"/>
                    <a:pt x="3061581" y="1128186"/>
                  </a:cubicBezTo>
                  <a:cubicBezTo>
                    <a:pt x="3067568" y="1119200"/>
                    <a:pt x="3066819" y="1110962"/>
                    <a:pt x="3059337" y="1103473"/>
                  </a:cubicBezTo>
                  <a:cubicBezTo>
                    <a:pt x="3054847" y="1098979"/>
                    <a:pt x="3050358" y="1092988"/>
                    <a:pt x="3052602" y="1085498"/>
                  </a:cubicBezTo>
                  <a:cubicBezTo>
                    <a:pt x="3058589" y="1070520"/>
                    <a:pt x="3062329" y="1055542"/>
                    <a:pt x="3067568" y="1041312"/>
                  </a:cubicBezTo>
                  <a:cubicBezTo>
                    <a:pt x="3071308" y="1031577"/>
                    <a:pt x="3075050" y="1024087"/>
                    <a:pt x="3069812" y="1015100"/>
                  </a:cubicBezTo>
                  <a:cubicBezTo>
                    <a:pt x="3064574" y="1006862"/>
                    <a:pt x="3067568" y="997875"/>
                    <a:pt x="3072056" y="990386"/>
                  </a:cubicBezTo>
                  <a:cubicBezTo>
                    <a:pt x="3078791" y="976157"/>
                    <a:pt x="3080287" y="962676"/>
                    <a:pt x="3069064" y="949945"/>
                  </a:cubicBezTo>
                  <a:cubicBezTo>
                    <a:pt x="3062329" y="941707"/>
                    <a:pt x="3060833" y="932719"/>
                    <a:pt x="3064574" y="923732"/>
                  </a:cubicBezTo>
                  <a:cubicBezTo>
                    <a:pt x="3067568" y="913248"/>
                    <a:pt x="3063078" y="907257"/>
                    <a:pt x="3056344" y="899019"/>
                  </a:cubicBezTo>
                  <a:cubicBezTo>
                    <a:pt x="3039134" y="879546"/>
                    <a:pt x="3021176" y="860075"/>
                    <a:pt x="3020428" y="830867"/>
                  </a:cubicBezTo>
                  <a:cubicBezTo>
                    <a:pt x="3020428" y="822629"/>
                    <a:pt x="3022672" y="814391"/>
                    <a:pt x="3023421" y="805403"/>
                  </a:cubicBezTo>
                  <a:cubicBezTo>
                    <a:pt x="3025666" y="784433"/>
                    <a:pt x="3022672" y="781438"/>
                    <a:pt x="3001722" y="781438"/>
                  </a:cubicBezTo>
                  <a:cubicBezTo>
                    <a:pt x="2997233" y="781438"/>
                    <a:pt x="2992743" y="781438"/>
                    <a:pt x="2988254" y="779191"/>
                  </a:cubicBezTo>
                  <a:cubicBezTo>
                    <a:pt x="2980771" y="775447"/>
                    <a:pt x="2980023" y="766459"/>
                    <a:pt x="2976282" y="760468"/>
                  </a:cubicBezTo>
                  <a:cubicBezTo>
                    <a:pt x="2972541" y="755974"/>
                    <a:pt x="2968051" y="752979"/>
                    <a:pt x="2962813" y="749983"/>
                  </a:cubicBezTo>
                  <a:cubicBezTo>
                    <a:pt x="2925401" y="733507"/>
                    <a:pt x="2923905" y="700554"/>
                    <a:pt x="2924653" y="665356"/>
                  </a:cubicBezTo>
                  <a:cubicBezTo>
                    <a:pt x="2909689" y="684827"/>
                    <a:pt x="2894723" y="701304"/>
                    <a:pt x="2885745" y="724520"/>
                  </a:cubicBezTo>
                  <a:cubicBezTo>
                    <a:pt x="2873773" y="757473"/>
                    <a:pt x="2856563" y="790424"/>
                    <a:pt x="2831872" y="817386"/>
                  </a:cubicBezTo>
                  <a:cubicBezTo>
                    <a:pt x="2827382" y="822629"/>
                    <a:pt x="2822145" y="823377"/>
                    <a:pt x="2816158" y="822629"/>
                  </a:cubicBezTo>
                  <a:cubicBezTo>
                    <a:pt x="2801942" y="820382"/>
                    <a:pt x="2789222" y="824875"/>
                    <a:pt x="2775753" y="829368"/>
                  </a:cubicBezTo>
                  <a:cubicBezTo>
                    <a:pt x="2744327" y="839853"/>
                    <a:pt x="2711405" y="843599"/>
                    <a:pt x="2678482" y="832364"/>
                  </a:cubicBezTo>
                  <a:cubicBezTo>
                    <a:pt x="2650049" y="822629"/>
                    <a:pt x="2640322" y="803906"/>
                    <a:pt x="2650049" y="780689"/>
                  </a:cubicBezTo>
                  <a:lnTo>
                    <a:pt x="2654310" y="777334"/>
                  </a:lnTo>
                  <a:lnTo>
                    <a:pt x="2646218" y="780486"/>
                  </a:lnTo>
                  <a:cubicBezTo>
                    <a:pt x="2640967" y="768490"/>
                    <a:pt x="2635717" y="760242"/>
                    <a:pt x="2619215" y="761741"/>
                  </a:cubicBezTo>
                  <a:cubicBezTo>
                    <a:pt x="2601214" y="762491"/>
                    <a:pt x="2592213" y="740749"/>
                    <a:pt x="2604214" y="726504"/>
                  </a:cubicBezTo>
                  <a:cubicBezTo>
                    <a:pt x="2620716" y="707760"/>
                    <a:pt x="2604964" y="686767"/>
                    <a:pt x="2610965" y="667274"/>
                  </a:cubicBezTo>
                  <a:cubicBezTo>
                    <a:pt x="2611715" y="665025"/>
                    <a:pt x="2607214" y="662775"/>
                    <a:pt x="2604214" y="661276"/>
                  </a:cubicBezTo>
                  <a:cubicBezTo>
                    <a:pt x="2591463" y="653779"/>
                    <a:pt x="2583962" y="647781"/>
                    <a:pt x="2601964" y="635785"/>
                  </a:cubicBezTo>
                  <a:cubicBezTo>
                    <a:pt x="2610965" y="629786"/>
                    <a:pt x="2603464" y="618541"/>
                    <a:pt x="2596713" y="614042"/>
                  </a:cubicBezTo>
                  <a:cubicBezTo>
                    <a:pt x="2573462" y="601296"/>
                    <a:pt x="2561460" y="581053"/>
                    <a:pt x="2558460" y="554812"/>
                  </a:cubicBezTo>
                  <a:cubicBezTo>
                    <a:pt x="2557710" y="552563"/>
                    <a:pt x="2556960" y="550313"/>
                    <a:pt x="2554710" y="548065"/>
                  </a:cubicBezTo>
                  <a:cubicBezTo>
                    <a:pt x="2541208" y="538318"/>
                    <a:pt x="2502205" y="553312"/>
                    <a:pt x="2500705" y="570557"/>
                  </a:cubicBezTo>
                  <a:cubicBezTo>
                    <a:pt x="2499955" y="589301"/>
                    <a:pt x="2496204" y="600547"/>
                    <a:pt x="2472952" y="601296"/>
                  </a:cubicBezTo>
                  <a:cubicBezTo>
                    <a:pt x="2451950" y="602046"/>
                    <a:pt x="2443699" y="629037"/>
                    <a:pt x="2455701" y="648531"/>
                  </a:cubicBezTo>
                  <a:cubicBezTo>
                    <a:pt x="2459451" y="654528"/>
                    <a:pt x="2469952" y="659776"/>
                    <a:pt x="2462451" y="668774"/>
                  </a:cubicBezTo>
                  <a:cubicBezTo>
                    <a:pt x="2457201" y="675522"/>
                    <a:pt x="2447450" y="674022"/>
                    <a:pt x="2439949" y="671773"/>
                  </a:cubicBezTo>
                  <a:cubicBezTo>
                    <a:pt x="2430198" y="668774"/>
                    <a:pt x="2427198" y="661276"/>
                    <a:pt x="2428698" y="651530"/>
                  </a:cubicBezTo>
                  <a:cubicBezTo>
                    <a:pt x="2428698" y="650780"/>
                    <a:pt x="2429448" y="650030"/>
                    <a:pt x="2429448" y="649281"/>
                  </a:cubicBezTo>
                  <a:cubicBezTo>
                    <a:pt x="2422697" y="625289"/>
                    <a:pt x="2426448" y="605795"/>
                    <a:pt x="2447450" y="588551"/>
                  </a:cubicBezTo>
                  <a:cubicBezTo>
                    <a:pt x="2454951" y="582553"/>
                    <a:pt x="2452701" y="569058"/>
                    <a:pt x="2446700" y="560810"/>
                  </a:cubicBezTo>
                  <a:cubicBezTo>
                    <a:pt x="2439949" y="552563"/>
                    <a:pt x="2433198" y="561560"/>
                    <a:pt x="2426448" y="563060"/>
                  </a:cubicBezTo>
                  <a:cubicBezTo>
                    <a:pt x="2418947" y="566059"/>
                    <a:pt x="2410697" y="566059"/>
                    <a:pt x="2404696" y="574306"/>
                  </a:cubicBezTo>
                  <a:cubicBezTo>
                    <a:pt x="2412196" y="579553"/>
                    <a:pt x="2418197" y="587051"/>
                    <a:pt x="2412947" y="596798"/>
                  </a:cubicBezTo>
                  <a:cubicBezTo>
                    <a:pt x="2407696" y="607294"/>
                    <a:pt x="2397945" y="609543"/>
                    <a:pt x="2387445" y="609543"/>
                  </a:cubicBezTo>
                  <a:cubicBezTo>
                    <a:pt x="2375443" y="608794"/>
                    <a:pt x="2366443" y="604295"/>
                    <a:pt x="2361192" y="592300"/>
                  </a:cubicBezTo>
                  <a:cubicBezTo>
                    <a:pt x="2358942" y="586301"/>
                    <a:pt x="2358942" y="578804"/>
                    <a:pt x="2358942" y="572807"/>
                  </a:cubicBezTo>
                  <a:cubicBezTo>
                    <a:pt x="2358192" y="563060"/>
                    <a:pt x="2355942" y="554062"/>
                    <a:pt x="2348441" y="547315"/>
                  </a:cubicBezTo>
                  <a:cubicBezTo>
                    <a:pt x="2337940" y="537568"/>
                    <a:pt x="2330439" y="539068"/>
                    <a:pt x="2322938" y="551063"/>
                  </a:cubicBezTo>
                  <a:cubicBezTo>
                    <a:pt x="2318438" y="558561"/>
                    <a:pt x="2314688" y="567558"/>
                    <a:pt x="2307187" y="574306"/>
                  </a:cubicBezTo>
                  <a:cubicBezTo>
                    <a:pt x="2301186" y="579553"/>
                    <a:pt x="2293686" y="582553"/>
                    <a:pt x="2285435" y="578804"/>
                  </a:cubicBezTo>
                  <a:cubicBezTo>
                    <a:pt x="2276435" y="575055"/>
                    <a:pt x="2268184" y="568308"/>
                    <a:pt x="2265934" y="557811"/>
                  </a:cubicBezTo>
                  <a:cubicBezTo>
                    <a:pt x="2262933" y="545816"/>
                    <a:pt x="2276435" y="544316"/>
                    <a:pt x="2282435" y="536069"/>
                  </a:cubicBezTo>
                  <a:cubicBezTo>
                    <a:pt x="2262183" y="525572"/>
                    <a:pt x="2265183" y="509078"/>
                    <a:pt x="2272684" y="491834"/>
                  </a:cubicBezTo>
                  <a:cubicBezTo>
                    <a:pt x="2278685" y="478338"/>
                    <a:pt x="2280185" y="464093"/>
                    <a:pt x="2282435" y="449848"/>
                  </a:cubicBezTo>
                  <a:cubicBezTo>
                    <a:pt x="2284685" y="437103"/>
                    <a:pt x="2278685" y="429605"/>
                    <a:pt x="2265934" y="427355"/>
                  </a:cubicBezTo>
                  <a:cubicBezTo>
                    <a:pt x="2251682" y="424356"/>
                    <a:pt x="2237431" y="423607"/>
                    <a:pt x="2222429" y="428105"/>
                  </a:cubicBezTo>
                  <a:cubicBezTo>
                    <a:pt x="2192427" y="437103"/>
                    <a:pt x="2169175" y="425856"/>
                    <a:pt x="2158674" y="396616"/>
                  </a:cubicBezTo>
                  <a:cubicBezTo>
                    <a:pt x="2154173" y="395116"/>
                    <a:pt x="2151923" y="398115"/>
                    <a:pt x="2151173" y="401114"/>
                  </a:cubicBezTo>
                  <a:cubicBezTo>
                    <a:pt x="2139172" y="443849"/>
                    <a:pt x="2116670" y="482837"/>
                    <a:pt x="2109919" y="527071"/>
                  </a:cubicBezTo>
                  <a:cubicBezTo>
                    <a:pt x="2106919" y="544316"/>
                    <a:pt x="2091918" y="552563"/>
                    <a:pt x="2077666" y="559311"/>
                  </a:cubicBezTo>
                  <a:cubicBezTo>
                    <a:pt x="2060415" y="566808"/>
                    <a:pt x="2043913" y="575055"/>
                    <a:pt x="2029662" y="587801"/>
                  </a:cubicBezTo>
                  <a:cubicBezTo>
                    <a:pt x="2019911" y="596798"/>
                    <a:pt x="2007160" y="600547"/>
                    <a:pt x="1994409" y="596798"/>
                  </a:cubicBezTo>
                  <a:cubicBezTo>
                    <a:pt x="1973407" y="589301"/>
                    <a:pt x="1955405" y="597548"/>
                    <a:pt x="1939654" y="609543"/>
                  </a:cubicBezTo>
                  <a:cubicBezTo>
                    <a:pt x="1920902" y="623039"/>
                    <a:pt x="1902150" y="638034"/>
                    <a:pt x="1887899" y="656027"/>
                  </a:cubicBezTo>
                  <a:cubicBezTo>
                    <a:pt x="1877398" y="668774"/>
                    <a:pt x="1866147" y="672523"/>
                    <a:pt x="1848895" y="670273"/>
                  </a:cubicBezTo>
                  <a:cubicBezTo>
                    <a:pt x="1819643" y="666524"/>
                    <a:pt x="1796391" y="683018"/>
                    <a:pt x="1775389" y="701763"/>
                  </a:cubicBezTo>
                  <a:cubicBezTo>
                    <a:pt x="1745386" y="728754"/>
                    <a:pt x="1719884" y="759492"/>
                    <a:pt x="1699632" y="794731"/>
                  </a:cubicBezTo>
                  <a:cubicBezTo>
                    <a:pt x="1689881" y="810476"/>
                    <a:pt x="1673379" y="811976"/>
                    <a:pt x="1659129" y="799229"/>
                  </a:cubicBezTo>
                  <a:cubicBezTo>
                    <a:pt x="1650878" y="793231"/>
                    <a:pt x="1644877" y="785734"/>
                    <a:pt x="1638876" y="777487"/>
                  </a:cubicBezTo>
                  <a:cubicBezTo>
                    <a:pt x="1628375" y="763241"/>
                    <a:pt x="1616374" y="762491"/>
                    <a:pt x="1603623" y="773738"/>
                  </a:cubicBezTo>
                  <a:cubicBezTo>
                    <a:pt x="1595373" y="781236"/>
                    <a:pt x="1585622" y="787233"/>
                    <a:pt x="1577371" y="794731"/>
                  </a:cubicBezTo>
                  <a:cubicBezTo>
                    <a:pt x="1561620" y="808227"/>
                    <a:pt x="1545118" y="812724"/>
                    <a:pt x="1526366" y="800729"/>
                  </a:cubicBezTo>
                  <a:cubicBezTo>
                    <a:pt x="1521116" y="796980"/>
                    <a:pt x="1513615" y="796980"/>
                    <a:pt x="1506865" y="796230"/>
                  </a:cubicBezTo>
                  <a:cubicBezTo>
                    <a:pt x="1499364" y="795480"/>
                    <a:pt x="1491113" y="793981"/>
                    <a:pt x="1488863" y="786483"/>
                  </a:cubicBezTo>
                  <a:cubicBezTo>
                    <a:pt x="1482862" y="766240"/>
                    <a:pt x="1466361" y="760992"/>
                    <a:pt x="1450609" y="755744"/>
                  </a:cubicBezTo>
                  <a:cubicBezTo>
                    <a:pt x="1440859" y="751996"/>
                    <a:pt x="1434858" y="746747"/>
                    <a:pt x="1431858" y="737000"/>
                  </a:cubicBezTo>
                  <a:cubicBezTo>
                    <a:pt x="1428857" y="727254"/>
                    <a:pt x="1423607" y="720506"/>
                    <a:pt x="1414606" y="716007"/>
                  </a:cubicBezTo>
                  <a:cubicBezTo>
                    <a:pt x="1403355" y="709259"/>
                    <a:pt x="1401855" y="700263"/>
                    <a:pt x="1407105" y="688267"/>
                  </a:cubicBezTo>
                  <a:cubicBezTo>
                    <a:pt x="1414606" y="670273"/>
                    <a:pt x="1407105" y="661276"/>
                    <a:pt x="1386853" y="664275"/>
                  </a:cubicBezTo>
                  <a:cubicBezTo>
                    <a:pt x="1372603" y="665775"/>
                    <a:pt x="1358351" y="670273"/>
                    <a:pt x="1347100" y="659026"/>
                  </a:cubicBezTo>
                  <a:cubicBezTo>
                    <a:pt x="1341100" y="653029"/>
                    <a:pt x="1335849" y="647031"/>
                    <a:pt x="1341100" y="638034"/>
                  </a:cubicBezTo>
                  <a:cubicBezTo>
                    <a:pt x="1346350" y="629786"/>
                    <a:pt x="1353851" y="626788"/>
                    <a:pt x="1363601" y="629786"/>
                  </a:cubicBezTo>
                  <a:cubicBezTo>
                    <a:pt x="1367352" y="631286"/>
                    <a:pt x="1370352" y="634285"/>
                    <a:pt x="1374102" y="635035"/>
                  </a:cubicBezTo>
                  <a:cubicBezTo>
                    <a:pt x="1388354" y="641033"/>
                    <a:pt x="1400355" y="638034"/>
                    <a:pt x="1408606" y="624539"/>
                  </a:cubicBezTo>
                  <a:cubicBezTo>
                    <a:pt x="1413106" y="615542"/>
                    <a:pt x="1416856" y="606544"/>
                    <a:pt x="1419107" y="596798"/>
                  </a:cubicBezTo>
                  <a:cubicBezTo>
                    <a:pt x="1422857" y="584052"/>
                    <a:pt x="1428857" y="573556"/>
                    <a:pt x="1440859" y="566808"/>
                  </a:cubicBezTo>
                  <a:cubicBezTo>
                    <a:pt x="1449859" y="562310"/>
                    <a:pt x="1452859" y="554812"/>
                    <a:pt x="1452859" y="544316"/>
                  </a:cubicBezTo>
                  <a:cubicBezTo>
                    <a:pt x="1451360" y="524822"/>
                    <a:pt x="1458110" y="509078"/>
                    <a:pt x="1479112" y="503080"/>
                  </a:cubicBezTo>
                  <a:cubicBezTo>
                    <a:pt x="1482862" y="502330"/>
                    <a:pt x="1486612" y="500080"/>
                    <a:pt x="1488863" y="497081"/>
                  </a:cubicBezTo>
                  <a:cubicBezTo>
                    <a:pt x="1493363" y="491084"/>
                    <a:pt x="1498614" y="485086"/>
                    <a:pt x="1497864" y="477588"/>
                  </a:cubicBezTo>
                  <a:cubicBezTo>
                    <a:pt x="1497864" y="475339"/>
                    <a:pt x="1494863" y="473090"/>
                    <a:pt x="1491863" y="473090"/>
                  </a:cubicBezTo>
                  <a:cubicBezTo>
                    <a:pt x="1482862" y="472340"/>
                    <a:pt x="1479862" y="479838"/>
                    <a:pt x="1476111" y="485086"/>
                  </a:cubicBezTo>
                  <a:cubicBezTo>
                    <a:pt x="1467111" y="500080"/>
                    <a:pt x="1452859" y="507578"/>
                    <a:pt x="1436358" y="509828"/>
                  </a:cubicBezTo>
                  <a:cubicBezTo>
                    <a:pt x="1425107" y="511327"/>
                    <a:pt x="1413856" y="514326"/>
                    <a:pt x="1402605" y="518075"/>
                  </a:cubicBezTo>
                  <a:cubicBezTo>
                    <a:pt x="1403355" y="520324"/>
                    <a:pt x="1405605" y="521074"/>
                    <a:pt x="1407105" y="521074"/>
                  </a:cubicBezTo>
                  <a:cubicBezTo>
                    <a:pt x="1414606" y="524822"/>
                    <a:pt x="1421357" y="529321"/>
                    <a:pt x="1419857" y="539818"/>
                  </a:cubicBezTo>
                  <a:cubicBezTo>
                    <a:pt x="1417607" y="549563"/>
                    <a:pt x="1409356" y="551813"/>
                    <a:pt x="1400355" y="553312"/>
                  </a:cubicBezTo>
                  <a:cubicBezTo>
                    <a:pt x="1380853" y="556311"/>
                    <a:pt x="1362101" y="558561"/>
                    <a:pt x="1343350" y="558561"/>
                  </a:cubicBezTo>
                  <a:cubicBezTo>
                    <a:pt x="1330599" y="557811"/>
                    <a:pt x="1317847" y="557061"/>
                    <a:pt x="1304346" y="560060"/>
                  </a:cubicBezTo>
                  <a:cubicBezTo>
                    <a:pt x="1310347" y="566808"/>
                    <a:pt x="1322348" y="561560"/>
                    <a:pt x="1325348" y="572057"/>
                  </a:cubicBezTo>
                  <a:cubicBezTo>
                    <a:pt x="1314097" y="580303"/>
                    <a:pt x="1299096" y="583302"/>
                    <a:pt x="1297595" y="603545"/>
                  </a:cubicBezTo>
                  <a:cubicBezTo>
                    <a:pt x="1296096" y="611793"/>
                    <a:pt x="1281844" y="609543"/>
                    <a:pt x="1275094" y="605045"/>
                  </a:cubicBezTo>
                  <a:cubicBezTo>
                    <a:pt x="1265343" y="599798"/>
                    <a:pt x="1260092" y="596049"/>
                    <a:pt x="1251841" y="608044"/>
                  </a:cubicBezTo>
                  <a:cubicBezTo>
                    <a:pt x="1242840" y="620790"/>
                    <a:pt x="1224839" y="623039"/>
                    <a:pt x="1211338" y="632785"/>
                  </a:cubicBezTo>
                  <a:cubicBezTo>
                    <a:pt x="1203087" y="638784"/>
                    <a:pt x="1188086" y="627537"/>
                    <a:pt x="1186585" y="614042"/>
                  </a:cubicBezTo>
                  <a:cubicBezTo>
                    <a:pt x="1182835" y="590050"/>
                    <a:pt x="1168583" y="578054"/>
                    <a:pt x="1146832" y="572807"/>
                  </a:cubicBezTo>
                  <a:cubicBezTo>
                    <a:pt x="1143081" y="572057"/>
                    <a:pt x="1138581" y="570557"/>
                    <a:pt x="1135581" y="568308"/>
                  </a:cubicBezTo>
                  <a:cubicBezTo>
                    <a:pt x="1109329" y="542817"/>
                    <a:pt x="1074825" y="545816"/>
                    <a:pt x="1043322" y="542067"/>
                  </a:cubicBezTo>
                  <a:cubicBezTo>
                    <a:pt x="1032821" y="540567"/>
                    <a:pt x="1024571" y="543566"/>
                    <a:pt x="1022321" y="555562"/>
                  </a:cubicBezTo>
                  <a:cubicBezTo>
                    <a:pt x="1021570" y="560060"/>
                    <a:pt x="1018570" y="563809"/>
                    <a:pt x="1014820" y="567558"/>
                  </a:cubicBezTo>
                  <a:cubicBezTo>
                    <a:pt x="1006569" y="577304"/>
                    <a:pt x="1005819" y="587051"/>
                    <a:pt x="1011820" y="598298"/>
                  </a:cubicBezTo>
                  <a:cubicBezTo>
                    <a:pt x="1020070" y="613292"/>
                    <a:pt x="1022321" y="628287"/>
                    <a:pt x="1014820" y="644032"/>
                  </a:cubicBezTo>
                  <a:cubicBezTo>
                    <a:pt x="1013319" y="649281"/>
                    <a:pt x="1009569" y="653779"/>
                    <a:pt x="1003568" y="653779"/>
                  </a:cubicBezTo>
                  <a:cubicBezTo>
                    <a:pt x="996817" y="653779"/>
                    <a:pt x="995317" y="648531"/>
                    <a:pt x="993817" y="643282"/>
                  </a:cubicBezTo>
                  <a:cubicBezTo>
                    <a:pt x="989317" y="632785"/>
                    <a:pt x="992317" y="618541"/>
                    <a:pt x="979566" y="614042"/>
                  </a:cubicBezTo>
                  <a:cubicBezTo>
                    <a:pt x="966065" y="609543"/>
                    <a:pt x="962314" y="626039"/>
                    <a:pt x="952564" y="631286"/>
                  </a:cubicBezTo>
                  <a:cubicBezTo>
                    <a:pt x="948813" y="633535"/>
                    <a:pt x="945063" y="635785"/>
                    <a:pt x="940563" y="637284"/>
                  </a:cubicBezTo>
                  <a:cubicBezTo>
                    <a:pt x="932312" y="638784"/>
                    <a:pt x="930811" y="644032"/>
                    <a:pt x="928561" y="653029"/>
                  </a:cubicBezTo>
                  <a:cubicBezTo>
                    <a:pt x="926311" y="668024"/>
                    <a:pt x="915060" y="683018"/>
                    <a:pt x="939813" y="692016"/>
                  </a:cubicBezTo>
                  <a:cubicBezTo>
                    <a:pt x="946563" y="695015"/>
                    <a:pt x="941312" y="708510"/>
                    <a:pt x="933061" y="710759"/>
                  </a:cubicBezTo>
                  <a:cubicBezTo>
                    <a:pt x="913560" y="716007"/>
                    <a:pt x="901559" y="728004"/>
                    <a:pt x="891058" y="743748"/>
                  </a:cubicBezTo>
                  <a:cubicBezTo>
                    <a:pt x="882057" y="756494"/>
                    <a:pt x="869306" y="750496"/>
                    <a:pt x="858805" y="745248"/>
                  </a:cubicBezTo>
                  <a:cubicBezTo>
                    <a:pt x="854305" y="751996"/>
                    <a:pt x="858055" y="757244"/>
                    <a:pt x="858805" y="763241"/>
                  </a:cubicBezTo>
                  <a:cubicBezTo>
                    <a:pt x="859555" y="771489"/>
                    <a:pt x="857305" y="777487"/>
                    <a:pt x="849054" y="779736"/>
                  </a:cubicBezTo>
                  <a:cubicBezTo>
                    <a:pt x="835553" y="783485"/>
                    <a:pt x="832553" y="790982"/>
                    <a:pt x="837053" y="803728"/>
                  </a:cubicBezTo>
                  <a:cubicBezTo>
                    <a:pt x="840803" y="814224"/>
                    <a:pt x="836303" y="821721"/>
                    <a:pt x="825802" y="823221"/>
                  </a:cubicBezTo>
                  <a:cubicBezTo>
                    <a:pt x="810801" y="823221"/>
                    <a:pt x="808551" y="832968"/>
                    <a:pt x="806301" y="843464"/>
                  </a:cubicBezTo>
                  <a:cubicBezTo>
                    <a:pt x="800300" y="874953"/>
                    <a:pt x="800300" y="874953"/>
                    <a:pt x="769547" y="872704"/>
                  </a:cubicBezTo>
                  <a:cubicBezTo>
                    <a:pt x="757546" y="871954"/>
                    <a:pt x="752295" y="877203"/>
                    <a:pt x="759046" y="886200"/>
                  </a:cubicBezTo>
                  <a:cubicBezTo>
                    <a:pt x="774048" y="905693"/>
                    <a:pt x="768047" y="933434"/>
                    <a:pt x="790549" y="949178"/>
                  </a:cubicBezTo>
                  <a:cubicBezTo>
                    <a:pt x="798049" y="953677"/>
                    <a:pt x="793549" y="961174"/>
                    <a:pt x="786048" y="964923"/>
                  </a:cubicBezTo>
                  <a:cubicBezTo>
                    <a:pt x="781548" y="967173"/>
                    <a:pt x="776298" y="967173"/>
                    <a:pt x="771047" y="967922"/>
                  </a:cubicBezTo>
                  <a:cubicBezTo>
                    <a:pt x="746295" y="970920"/>
                    <a:pt x="741044" y="976169"/>
                    <a:pt x="737294" y="1000910"/>
                  </a:cubicBezTo>
                  <a:cubicBezTo>
                    <a:pt x="735793" y="1008408"/>
                    <a:pt x="734294" y="1014406"/>
                    <a:pt x="728293" y="1019655"/>
                  </a:cubicBezTo>
                  <a:cubicBezTo>
                    <a:pt x="711791" y="1033150"/>
                    <a:pt x="704291" y="1063889"/>
                    <a:pt x="712542" y="1084132"/>
                  </a:cubicBezTo>
                  <a:cubicBezTo>
                    <a:pt x="714042" y="1086382"/>
                    <a:pt x="715542" y="1088631"/>
                    <a:pt x="717042" y="1090880"/>
                  </a:cubicBezTo>
                  <a:cubicBezTo>
                    <a:pt x="720043" y="1096879"/>
                    <a:pt x="722293" y="1103625"/>
                    <a:pt x="717042" y="1108874"/>
                  </a:cubicBezTo>
                  <a:cubicBezTo>
                    <a:pt x="711042" y="1116372"/>
                    <a:pt x="703541" y="1112623"/>
                    <a:pt x="696790" y="1108874"/>
                  </a:cubicBezTo>
                  <a:cubicBezTo>
                    <a:pt x="687039" y="1103625"/>
                    <a:pt x="677289" y="1097628"/>
                    <a:pt x="666787" y="1094629"/>
                  </a:cubicBezTo>
                  <a:cubicBezTo>
                    <a:pt x="658537" y="1091630"/>
                    <a:pt x="652536" y="1085632"/>
                    <a:pt x="653287" y="1076635"/>
                  </a:cubicBezTo>
                  <a:cubicBezTo>
                    <a:pt x="655537" y="1057891"/>
                    <a:pt x="639785" y="1051143"/>
                    <a:pt x="629284" y="1040647"/>
                  </a:cubicBezTo>
                  <a:cubicBezTo>
                    <a:pt x="625534" y="1036899"/>
                    <a:pt x="621033" y="1037648"/>
                    <a:pt x="617283" y="1042147"/>
                  </a:cubicBezTo>
                  <a:cubicBezTo>
                    <a:pt x="608282" y="1053393"/>
                    <a:pt x="594781" y="1057891"/>
                    <a:pt x="582780" y="1065389"/>
                  </a:cubicBezTo>
                  <a:cubicBezTo>
                    <a:pt x="567029" y="1073637"/>
                    <a:pt x="553527" y="1077384"/>
                    <a:pt x="540026" y="1060890"/>
                  </a:cubicBezTo>
                  <a:cubicBezTo>
                    <a:pt x="537026" y="1057141"/>
                    <a:pt x="531775" y="1053393"/>
                    <a:pt x="526525" y="1057141"/>
                  </a:cubicBezTo>
                  <a:cubicBezTo>
                    <a:pt x="522025" y="1060890"/>
                    <a:pt x="523524" y="1066889"/>
                    <a:pt x="525775" y="1072137"/>
                  </a:cubicBezTo>
                  <a:cubicBezTo>
                    <a:pt x="533275" y="1084882"/>
                    <a:pt x="529525" y="1096129"/>
                    <a:pt x="525025" y="1108874"/>
                  </a:cubicBezTo>
                  <a:cubicBezTo>
                    <a:pt x="519775" y="1128368"/>
                    <a:pt x="527275" y="1147861"/>
                    <a:pt x="541526" y="1160606"/>
                  </a:cubicBezTo>
                  <a:cubicBezTo>
                    <a:pt x="555778" y="1173352"/>
                    <a:pt x="563278" y="1191346"/>
                    <a:pt x="579030" y="1201843"/>
                  </a:cubicBezTo>
                  <a:cubicBezTo>
                    <a:pt x="583530" y="1204092"/>
                    <a:pt x="584280" y="1209340"/>
                    <a:pt x="581280" y="1213838"/>
                  </a:cubicBezTo>
                  <a:cubicBezTo>
                    <a:pt x="578279" y="1219087"/>
                    <a:pt x="573029" y="1222086"/>
                    <a:pt x="567779" y="1219836"/>
                  </a:cubicBezTo>
                  <a:cubicBezTo>
                    <a:pt x="552777" y="1212339"/>
                    <a:pt x="534025" y="1209340"/>
                    <a:pt x="528025" y="1189846"/>
                  </a:cubicBezTo>
                  <a:cubicBezTo>
                    <a:pt x="523524" y="1174852"/>
                    <a:pt x="510773" y="1166604"/>
                    <a:pt x="500272" y="1156857"/>
                  </a:cubicBezTo>
                  <a:cubicBezTo>
                    <a:pt x="490522" y="1149361"/>
                    <a:pt x="483771" y="1150111"/>
                    <a:pt x="476270" y="1159856"/>
                  </a:cubicBezTo>
                  <a:cubicBezTo>
                    <a:pt x="469520" y="1168854"/>
                    <a:pt x="470269" y="1176352"/>
                    <a:pt x="480021" y="1183098"/>
                  </a:cubicBezTo>
                  <a:cubicBezTo>
                    <a:pt x="489021" y="1189097"/>
                    <a:pt x="496522" y="1197344"/>
                    <a:pt x="502523" y="1207090"/>
                  </a:cubicBezTo>
                  <a:cubicBezTo>
                    <a:pt x="512273" y="1222836"/>
                    <a:pt x="528025" y="1222086"/>
                    <a:pt x="543777" y="1220586"/>
                  </a:cubicBezTo>
                  <a:cubicBezTo>
                    <a:pt x="566279" y="1218337"/>
                    <a:pt x="568529" y="1238580"/>
                    <a:pt x="576780" y="1251326"/>
                  </a:cubicBezTo>
                  <a:cubicBezTo>
                    <a:pt x="584280" y="1262571"/>
                    <a:pt x="582780" y="1275318"/>
                    <a:pt x="572279" y="1281316"/>
                  </a:cubicBezTo>
                  <a:cubicBezTo>
                    <a:pt x="554277" y="1293311"/>
                    <a:pt x="531775" y="1297810"/>
                    <a:pt x="524275" y="1322551"/>
                  </a:cubicBezTo>
                  <a:cubicBezTo>
                    <a:pt x="523524" y="1324801"/>
                    <a:pt x="516774" y="1325551"/>
                    <a:pt x="513023" y="1325551"/>
                  </a:cubicBezTo>
                  <a:cubicBezTo>
                    <a:pt x="501023" y="1325551"/>
                    <a:pt x="492022" y="1330799"/>
                    <a:pt x="483771" y="1339795"/>
                  </a:cubicBezTo>
                  <a:cubicBezTo>
                    <a:pt x="474020" y="1349542"/>
                    <a:pt x="463519" y="1358540"/>
                    <a:pt x="451518" y="1335298"/>
                  </a:cubicBezTo>
                  <a:cubicBezTo>
                    <a:pt x="456019" y="1368286"/>
                    <a:pt x="459769" y="1396026"/>
                    <a:pt x="432767" y="1413271"/>
                  </a:cubicBezTo>
                  <a:cubicBezTo>
                    <a:pt x="415515" y="1423767"/>
                    <a:pt x="394513" y="1429765"/>
                    <a:pt x="374261" y="1423767"/>
                  </a:cubicBezTo>
                  <a:cubicBezTo>
                    <a:pt x="363010" y="1421518"/>
                    <a:pt x="357009" y="1425266"/>
                    <a:pt x="356260" y="1435763"/>
                  </a:cubicBezTo>
                  <a:cubicBezTo>
                    <a:pt x="354759" y="1450008"/>
                    <a:pt x="349509" y="1464254"/>
                    <a:pt x="366010" y="1474749"/>
                  </a:cubicBezTo>
                  <a:cubicBezTo>
                    <a:pt x="375761" y="1480748"/>
                    <a:pt x="375761" y="1491994"/>
                    <a:pt x="374261" y="1501740"/>
                  </a:cubicBezTo>
                  <a:cubicBezTo>
                    <a:pt x="372761" y="1518985"/>
                    <a:pt x="374261" y="1536979"/>
                    <a:pt x="370511" y="1554972"/>
                  </a:cubicBezTo>
                  <a:cubicBezTo>
                    <a:pt x="369011" y="1564719"/>
                    <a:pt x="366761" y="1576715"/>
                    <a:pt x="385512" y="1573717"/>
                  </a:cubicBezTo>
                  <a:cubicBezTo>
                    <a:pt x="398263" y="1572217"/>
                    <a:pt x="411014" y="1600708"/>
                    <a:pt x="404263" y="1611953"/>
                  </a:cubicBezTo>
                  <a:cubicBezTo>
                    <a:pt x="402013" y="1614952"/>
                    <a:pt x="399013" y="1615702"/>
                    <a:pt x="396013" y="1614202"/>
                  </a:cubicBezTo>
                  <a:cubicBezTo>
                    <a:pt x="381762" y="1608204"/>
                    <a:pt x="380262" y="1617951"/>
                    <a:pt x="378761" y="1628448"/>
                  </a:cubicBezTo>
                  <a:cubicBezTo>
                    <a:pt x="378761" y="1634445"/>
                    <a:pt x="377261" y="1641193"/>
                    <a:pt x="377261" y="1647941"/>
                  </a:cubicBezTo>
                  <a:cubicBezTo>
                    <a:pt x="377261" y="1657687"/>
                    <a:pt x="373511" y="1661436"/>
                    <a:pt x="363760" y="1657687"/>
                  </a:cubicBezTo>
                  <a:cubicBezTo>
                    <a:pt x="354759" y="1653190"/>
                    <a:pt x="346509" y="1653190"/>
                    <a:pt x="342008" y="1663685"/>
                  </a:cubicBezTo>
                  <a:cubicBezTo>
                    <a:pt x="338258" y="1674932"/>
                    <a:pt x="343509" y="1683179"/>
                    <a:pt x="354009" y="1688427"/>
                  </a:cubicBezTo>
                  <a:cubicBezTo>
                    <a:pt x="356260" y="1689177"/>
                    <a:pt x="353259" y="1687677"/>
                    <a:pt x="355509" y="1688427"/>
                  </a:cubicBezTo>
                  <a:cubicBezTo>
                    <a:pt x="367511" y="1692176"/>
                    <a:pt x="380262" y="1695175"/>
                    <a:pt x="377261" y="1711669"/>
                  </a:cubicBezTo>
                  <a:cubicBezTo>
                    <a:pt x="375011" y="1728164"/>
                    <a:pt x="360760" y="1731913"/>
                    <a:pt x="346509" y="1734162"/>
                  </a:cubicBezTo>
                  <a:cubicBezTo>
                    <a:pt x="324757" y="1735661"/>
                    <a:pt x="305255" y="1732663"/>
                    <a:pt x="294754" y="1709420"/>
                  </a:cubicBezTo>
                  <a:cubicBezTo>
                    <a:pt x="292504" y="1704922"/>
                    <a:pt x="287253" y="1699674"/>
                    <a:pt x="279002" y="1701173"/>
                  </a:cubicBezTo>
                  <a:cubicBezTo>
                    <a:pt x="287253" y="1715418"/>
                    <a:pt x="296254" y="1730413"/>
                    <a:pt x="286503" y="1746907"/>
                  </a:cubicBezTo>
                  <a:cubicBezTo>
                    <a:pt x="280503" y="1756655"/>
                    <a:pt x="272252" y="1745408"/>
                    <a:pt x="264001" y="1747657"/>
                  </a:cubicBezTo>
                  <a:cubicBezTo>
                    <a:pt x="279002" y="1750656"/>
                    <a:pt x="286503" y="1766400"/>
                    <a:pt x="301505" y="1770149"/>
                  </a:cubicBezTo>
                  <a:cubicBezTo>
                    <a:pt x="313505" y="1773149"/>
                    <a:pt x="324006" y="1775398"/>
                    <a:pt x="336007" y="1769400"/>
                  </a:cubicBezTo>
                  <a:cubicBezTo>
                    <a:pt x="345008" y="1766400"/>
                    <a:pt x="356260" y="1763401"/>
                    <a:pt x="359260" y="1776148"/>
                  </a:cubicBezTo>
                  <a:cubicBezTo>
                    <a:pt x="362260" y="1788143"/>
                    <a:pt x="351759" y="1792642"/>
                    <a:pt x="341258" y="1794141"/>
                  </a:cubicBezTo>
                  <a:cubicBezTo>
                    <a:pt x="336757" y="1795641"/>
                    <a:pt x="331507" y="1794891"/>
                    <a:pt x="327757" y="1796390"/>
                  </a:cubicBezTo>
                  <a:cubicBezTo>
                    <a:pt x="312755" y="1800139"/>
                    <a:pt x="305255" y="1821882"/>
                    <a:pt x="313505" y="1833128"/>
                  </a:cubicBezTo>
                  <a:cubicBezTo>
                    <a:pt x="315005" y="1836128"/>
                    <a:pt x="317256" y="1838377"/>
                    <a:pt x="319506" y="1836877"/>
                  </a:cubicBezTo>
                  <a:cubicBezTo>
                    <a:pt x="340508" y="1827130"/>
                    <a:pt x="354009" y="1841375"/>
                    <a:pt x="369011" y="1850372"/>
                  </a:cubicBezTo>
                  <a:cubicBezTo>
                    <a:pt x="378761" y="1855621"/>
                    <a:pt x="381011" y="1848873"/>
                    <a:pt x="384762" y="1843624"/>
                  </a:cubicBezTo>
                  <a:cubicBezTo>
                    <a:pt x="389262" y="1836128"/>
                    <a:pt x="396013" y="1832379"/>
                    <a:pt x="404263" y="1834628"/>
                  </a:cubicBezTo>
                  <a:cubicBezTo>
                    <a:pt x="412515" y="1836128"/>
                    <a:pt x="414765" y="1843624"/>
                    <a:pt x="418515" y="1850372"/>
                  </a:cubicBezTo>
                  <a:cubicBezTo>
                    <a:pt x="432767" y="1876613"/>
                    <a:pt x="429016" y="1908103"/>
                    <a:pt x="441017" y="1935094"/>
                  </a:cubicBezTo>
                  <a:cubicBezTo>
                    <a:pt x="443267" y="1941092"/>
                    <a:pt x="443267" y="1950088"/>
                    <a:pt x="435767" y="1953837"/>
                  </a:cubicBezTo>
                  <a:cubicBezTo>
                    <a:pt x="429016" y="1958336"/>
                    <a:pt x="423015" y="1953837"/>
                    <a:pt x="417765" y="1949338"/>
                  </a:cubicBezTo>
                  <a:cubicBezTo>
                    <a:pt x="411014" y="1941842"/>
                    <a:pt x="402764" y="1937343"/>
                    <a:pt x="392263" y="1936593"/>
                  </a:cubicBezTo>
                  <a:cubicBezTo>
                    <a:pt x="384762" y="1936593"/>
                    <a:pt x="381011" y="1930595"/>
                    <a:pt x="377261" y="1924597"/>
                  </a:cubicBezTo>
                  <a:cubicBezTo>
                    <a:pt x="366010" y="1906603"/>
                    <a:pt x="351009" y="1896856"/>
                    <a:pt x="329257" y="1901355"/>
                  </a:cubicBezTo>
                  <a:cubicBezTo>
                    <a:pt x="323256" y="1902105"/>
                    <a:pt x="317256" y="1899855"/>
                    <a:pt x="311255" y="1899855"/>
                  </a:cubicBezTo>
                  <a:cubicBezTo>
                    <a:pt x="292504" y="1899105"/>
                    <a:pt x="283503" y="1910352"/>
                    <a:pt x="290254" y="1928346"/>
                  </a:cubicBezTo>
                  <a:cubicBezTo>
                    <a:pt x="294003" y="1937343"/>
                    <a:pt x="291003" y="1944091"/>
                    <a:pt x="290254" y="1951588"/>
                  </a:cubicBezTo>
                  <a:cubicBezTo>
                    <a:pt x="288003" y="1963584"/>
                    <a:pt x="292504" y="1970332"/>
                    <a:pt x="305255" y="1965833"/>
                  </a:cubicBezTo>
                  <a:cubicBezTo>
                    <a:pt x="315756" y="1962085"/>
                    <a:pt x="325507" y="1962834"/>
                    <a:pt x="334507" y="1965084"/>
                  </a:cubicBezTo>
                  <a:cubicBezTo>
                    <a:pt x="347258" y="1968083"/>
                    <a:pt x="353259" y="1976329"/>
                    <a:pt x="355509" y="1989075"/>
                  </a:cubicBezTo>
                  <a:cubicBezTo>
                    <a:pt x="359260" y="2011568"/>
                    <a:pt x="363010" y="2034060"/>
                    <a:pt x="387012" y="2048306"/>
                  </a:cubicBezTo>
                  <a:cubicBezTo>
                    <a:pt x="401263" y="2056552"/>
                    <a:pt x="397513" y="2082793"/>
                    <a:pt x="382512" y="2091790"/>
                  </a:cubicBezTo>
                  <a:cubicBezTo>
                    <a:pt x="375011" y="2095539"/>
                    <a:pt x="369011" y="2100038"/>
                    <a:pt x="366010" y="2108284"/>
                  </a:cubicBezTo>
                  <a:cubicBezTo>
                    <a:pt x="363010" y="2114283"/>
                    <a:pt x="358510" y="2118032"/>
                    <a:pt x="351009" y="2119531"/>
                  </a:cubicBezTo>
                  <a:cubicBezTo>
                    <a:pt x="331507" y="2125529"/>
                    <a:pt x="327757" y="2134526"/>
                    <a:pt x="337508" y="2153270"/>
                  </a:cubicBezTo>
                  <a:cubicBezTo>
                    <a:pt x="339007" y="2157018"/>
                    <a:pt x="341258" y="2161516"/>
                    <a:pt x="342758" y="2166015"/>
                  </a:cubicBezTo>
                  <a:cubicBezTo>
                    <a:pt x="367511" y="2155519"/>
                    <a:pt x="385512" y="2163016"/>
                    <a:pt x="396013" y="2187008"/>
                  </a:cubicBezTo>
                  <a:cubicBezTo>
                    <a:pt x="398263" y="2192256"/>
                    <a:pt x="402013" y="2197505"/>
                    <a:pt x="405764" y="2202003"/>
                  </a:cubicBezTo>
                  <a:cubicBezTo>
                    <a:pt x="420765" y="2222996"/>
                    <a:pt x="417765" y="2244738"/>
                    <a:pt x="395263" y="2257485"/>
                  </a:cubicBezTo>
                  <a:cubicBezTo>
                    <a:pt x="382512" y="2264231"/>
                    <a:pt x="371261" y="2273979"/>
                    <a:pt x="358510" y="2280727"/>
                  </a:cubicBezTo>
                  <a:cubicBezTo>
                    <a:pt x="339758" y="2289723"/>
                    <a:pt x="339007" y="2310717"/>
                    <a:pt x="356260" y="2323462"/>
                  </a:cubicBezTo>
                  <a:cubicBezTo>
                    <a:pt x="360009" y="2325711"/>
                    <a:pt x="364510" y="2327210"/>
                    <a:pt x="368260" y="2330210"/>
                  </a:cubicBezTo>
                  <a:cubicBezTo>
                    <a:pt x="373511" y="2333958"/>
                    <a:pt x="378761" y="2339957"/>
                    <a:pt x="375761" y="2346704"/>
                  </a:cubicBezTo>
                  <a:cubicBezTo>
                    <a:pt x="366761" y="2363948"/>
                    <a:pt x="372011" y="2378943"/>
                    <a:pt x="378761" y="2393937"/>
                  </a:cubicBezTo>
                  <a:cubicBezTo>
                    <a:pt x="380262" y="2396187"/>
                    <a:pt x="378761" y="2397686"/>
                    <a:pt x="377261" y="2399935"/>
                  </a:cubicBezTo>
                  <a:cubicBezTo>
                    <a:pt x="357009" y="2399935"/>
                    <a:pt x="355509" y="2384941"/>
                    <a:pt x="354009" y="2370695"/>
                  </a:cubicBezTo>
                  <a:cubicBezTo>
                    <a:pt x="351759" y="2360200"/>
                    <a:pt x="354009" y="2348203"/>
                    <a:pt x="345008" y="2339207"/>
                  </a:cubicBezTo>
                  <a:cubicBezTo>
                    <a:pt x="319506" y="2302469"/>
                    <a:pt x="288753" y="2270230"/>
                    <a:pt x="256501" y="2237990"/>
                  </a:cubicBezTo>
                  <a:cubicBezTo>
                    <a:pt x="249749" y="2231243"/>
                    <a:pt x="243749" y="2225245"/>
                    <a:pt x="233999" y="2223746"/>
                  </a:cubicBezTo>
                  <a:cubicBezTo>
                    <a:pt x="226498" y="2222996"/>
                    <a:pt x="221248" y="2218497"/>
                    <a:pt x="218247" y="2212499"/>
                  </a:cubicBezTo>
                  <a:cubicBezTo>
                    <a:pt x="212997" y="2201253"/>
                    <a:pt x="203245" y="2193756"/>
                    <a:pt x="194245" y="2186258"/>
                  </a:cubicBezTo>
                  <a:cubicBezTo>
                    <a:pt x="192745" y="2184758"/>
                    <a:pt x="191995" y="2182509"/>
                    <a:pt x="191995" y="2181011"/>
                  </a:cubicBezTo>
                  <a:cubicBezTo>
                    <a:pt x="194995" y="2160767"/>
                    <a:pt x="187495" y="2147272"/>
                    <a:pt x="168742" y="2136025"/>
                  </a:cubicBezTo>
                  <a:cubicBezTo>
                    <a:pt x="152992" y="2127029"/>
                    <a:pt x="137990" y="2115032"/>
                    <a:pt x="137240" y="2093290"/>
                  </a:cubicBezTo>
                  <a:cubicBezTo>
                    <a:pt x="137240" y="2091041"/>
                    <a:pt x="134989" y="2087292"/>
                    <a:pt x="132739" y="2087292"/>
                  </a:cubicBezTo>
                  <a:cubicBezTo>
                    <a:pt x="113237" y="2086542"/>
                    <a:pt x="96736" y="2067049"/>
                    <a:pt x="75734" y="2082043"/>
                  </a:cubicBezTo>
                  <a:cubicBezTo>
                    <a:pt x="66733" y="2088042"/>
                    <a:pt x="57732" y="2082793"/>
                    <a:pt x="50983" y="2076046"/>
                  </a:cubicBezTo>
                  <a:cubicBezTo>
                    <a:pt x="43481" y="2068548"/>
                    <a:pt x="36731" y="2060301"/>
                    <a:pt x="41981" y="2049055"/>
                  </a:cubicBezTo>
                  <a:cubicBezTo>
                    <a:pt x="46481" y="2040808"/>
                    <a:pt x="44231" y="2036309"/>
                    <a:pt x="38231" y="2028811"/>
                  </a:cubicBezTo>
                  <a:cubicBezTo>
                    <a:pt x="26980" y="2015317"/>
                    <a:pt x="32980" y="1991325"/>
                    <a:pt x="49481" y="1986076"/>
                  </a:cubicBezTo>
                  <a:cubicBezTo>
                    <a:pt x="57732" y="1983077"/>
                    <a:pt x="59233" y="1977829"/>
                    <a:pt x="59983" y="1971082"/>
                  </a:cubicBezTo>
                  <a:cubicBezTo>
                    <a:pt x="61483" y="1962834"/>
                    <a:pt x="60733" y="1953837"/>
                    <a:pt x="59233" y="1945589"/>
                  </a:cubicBezTo>
                  <a:cubicBezTo>
                    <a:pt x="53982" y="1944841"/>
                    <a:pt x="53982" y="1950088"/>
                    <a:pt x="52482" y="1953087"/>
                  </a:cubicBezTo>
                  <a:cubicBezTo>
                    <a:pt x="50231" y="1958336"/>
                    <a:pt x="48732" y="1966583"/>
                    <a:pt x="39731" y="1965084"/>
                  </a:cubicBezTo>
                  <a:cubicBezTo>
                    <a:pt x="32230" y="1962834"/>
                    <a:pt x="31480" y="1955337"/>
                    <a:pt x="31480" y="1948589"/>
                  </a:cubicBezTo>
                  <a:cubicBezTo>
                    <a:pt x="30730" y="1944091"/>
                    <a:pt x="31480" y="1939592"/>
                    <a:pt x="30730" y="1934344"/>
                  </a:cubicBezTo>
                  <a:cubicBezTo>
                    <a:pt x="29981" y="1918600"/>
                    <a:pt x="33730" y="1905853"/>
                    <a:pt x="53232" y="1903604"/>
                  </a:cubicBezTo>
                  <a:cubicBezTo>
                    <a:pt x="58482" y="1902854"/>
                    <a:pt x="65233" y="1901355"/>
                    <a:pt x="62233" y="1893857"/>
                  </a:cubicBezTo>
                  <a:cubicBezTo>
                    <a:pt x="59233" y="1887110"/>
                    <a:pt x="53982" y="1891609"/>
                    <a:pt x="49481" y="1893107"/>
                  </a:cubicBezTo>
                  <a:cubicBezTo>
                    <a:pt x="33730" y="1899855"/>
                    <a:pt x="28479" y="1896106"/>
                    <a:pt x="28479" y="1879612"/>
                  </a:cubicBezTo>
                  <a:cubicBezTo>
                    <a:pt x="28479" y="1873614"/>
                    <a:pt x="28479" y="1868366"/>
                    <a:pt x="27730" y="1862369"/>
                  </a:cubicBezTo>
                  <a:cubicBezTo>
                    <a:pt x="23979" y="1834628"/>
                    <a:pt x="27730" y="1830129"/>
                    <a:pt x="57732" y="1821132"/>
                  </a:cubicBezTo>
                  <a:cubicBezTo>
                    <a:pt x="35231" y="1809887"/>
                    <a:pt x="23229" y="1794891"/>
                    <a:pt x="29229" y="1769400"/>
                  </a:cubicBezTo>
                  <a:cubicBezTo>
                    <a:pt x="32230" y="1758154"/>
                    <a:pt x="23979" y="1746907"/>
                    <a:pt x="25480" y="1734162"/>
                  </a:cubicBezTo>
                  <a:cubicBezTo>
                    <a:pt x="29229" y="1701173"/>
                    <a:pt x="45731" y="1691426"/>
                    <a:pt x="75734" y="1705672"/>
                  </a:cubicBezTo>
                  <a:cubicBezTo>
                    <a:pt x="70483" y="1698924"/>
                    <a:pt x="62233" y="1699674"/>
                    <a:pt x="54732" y="1698174"/>
                  </a:cubicBezTo>
                  <a:cubicBezTo>
                    <a:pt x="44231" y="1696675"/>
                    <a:pt x="34481" y="1690676"/>
                    <a:pt x="35981" y="1678681"/>
                  </a:cubicBezTo>
                  <a:cubicBezTo>
                    <a:pt x="37480" y="1667434"/>
                    <a:pt x="49481" y="1665935"/>
                    <a:pt x="59233" y="1665935"/>
                  </a:cubicBezTo>
                  <a:cubicBezTo>
                    <a:pt x="68984" y="1667434"/>
                    <a:pt x="77235" y="1671933"/>
                    <a:pt x="84735" y="1677931"/>
                  </a:cubicBezTo>
                  <a:cubicBezTo>
                    <a:pt x="94486" y="1686178"/>
                    <a:pt x="104237" y="1684678"/>
                    <a:pt x="112487" y="1675682"/>
                  </a:cubicBezTo>
                  <a:cubicBezTo>
                    <a:pt x="116238" y="1670434"/>
                    <a:pt x="117737" y="1664435"/>
                    <a:pt x="112487" y="1661436"/>
                  </a:cubicBezTo>
                  <a:cubicBezTo>
                    <a:pt x="103487" y="1655439"/>
                    <a:pt x="98987" y="1644192"/>
                    <a:pt x="88485" y="1640444"/>
                  </a:cubicBezTo>
                  <a:cubicBezTo>
                    <a:pt x="75734" y="1635195"/>
                    <a:pt x="72734" y="1626949"/>
                    <a:pt x="79484" y="1614952"/>
                  </a:cubicBezTo>
                  <a:cubicBezTo>
                    <a:pt x="87735" y="1599958"/>
                    <a:pt x="82485" y="1591710"/>
                    <a:pt x="67483" y="1585712"/>
                  </a:cubicBezTo>
                  <a:cubicBezTo>
                    <a:pt x="58482" y="1582713"/>
                    <a:pt x="53232" y="1575966"/>
                    <a:pt x="50231" y="1566219"/>
                  </a:cubicBezTo>
                  <a:cubicBezTo>
                    <a:pt x="47232" y="1552723"/>
                    <a:pt x="39731" y="1542227"/>
                    <a:pt x="32980" y="1530981"/>
                  </a:cubicBezTo>
                  <a:cubicBezTo>
                    <a:pt x="29229" y="1524982"/>
                    <a:pt x="24729" y="1521235"/>
                    <a:pt x="17229" y="1518985"/>
                  </a:cubicBezTo>
                  <a:cubicBezTo>
                    <a:pt x="-1523" y="1515236"/>
                    <a:pt x="-5273" y="1499491"/>
                    <a:pt x="7477" y="1485246"/>
                  </a:cubicBezTo>
                  <a:cubicBezTo>
                    <a:pt x="12729" y="1479248"/>
                    <a:pt x="19479" y="1476999"/>
                    <a:pt x="26980" y="1475499"/>
                  </a:cubicBezTo>
                  <a:cubicBezTo>
                    <a:pt x="35231" y="1474000"/>
                    <a:pt x="40481" y="1469502"/>
                    <a:pt x="40481" y="1459005"/>
                  </a:cubicBezTo>
                  <a:cubicBezTo>
                    <a:pt x="41231" y="1446259"/>
                    <a:pt x="49481" y="1438762"/>
                    <a:pt x="61483" y="1436513"/>
                  </a:cubicBezTo>
                  <a:cubicBezTo>
                    <a:pt x="73484" y="1435014"/>
                    <a:pt x="80234" y="1442511"/>
                    <a:pt x="84735" y="1452257"/>
                  </a:cubicBezTo>
                  <a:cubicBezTo>
                    <a:pt x="97487" y="1483747"/>
                    <a:pt x="121488" y="1506989"/>
                    <a:pt x="140990" y="1533230"/>
                  </a:cubicBezTo>
                  <a:cubicBezTo>
                    <a:pt x="143990" y="1536979"/>
                    <a:pt x="148491" y="1539978"/>
                    <a:pt x="147740" y="1544477"/>
                  </a:cubicBezTo>
                  <a:cubicBezTo>
                    <a:pt x="153741" y="1527232"/>
                    <a:pt x="182243" y="1509238"/>
                    <a:pt x="199496" y="1511487"/>
                  </a:cubicBezTo>
                  <a:cubicBezTo>
                    <a:pt x="207745" y="1512987"/>
                    <a:pt x="212247" y="1517486"/>
                    <a:pt x="215997" y="1524233"/>
                  </a:cubicBezTo>
                  <a:cubicBezTo>
                    <a:pt x="218997" y="1529481"/>
                    <a:pt x="222747" y="1532480"/>
                    <a:pt x="228749" y="1530231"/>
                  </a:cubicBezTo>
                  <a:cubicBezTo>
                    <a:pt x="234749" y="1527981"/>
                    <a:pt x="240749" y="1525732"/>
                    <a:pt x="241500" y="1518985"/>
                  </a:cubicBezTo>
                  <a:cubicBezTo>
                    <a:pt x="242250" y="1512237"/>
                    <a:pt x="235499" y="1509988"/>
                    <a:pt x="230998" y="1508488"/>
                  </a:cubicBezTo>
                  <a:cubicBezTo>
                    <a:pt x="214497" y="1502490"/>
                    <a:pt x="210746" y="1489745"/>
                    <a:pt x="212247" y="1471001"/>
                  </a:cubicBezTo>
                  <a:cubicBezTo>
                    <a:pt x="199496" y="1477749"/>
                    <a:pt x="187495" y="1475499"/>
                    <a:pt x="174743" y="1471750"/>
                  </a:cubicBezTo>
                  <a:cubicBezTo>
                    <a:pt x="168742" y="1471001"/>
                    <a:pt x="163492" y="1468752"/>
                    <a:pt x="161992" y="1462004"/>
                  </a:cubicBezTo>
                  <a:cubicBezTo>
                    <a:pt x="160491" y="1455256"/>
                    <a:pt x="165743" y="1452257"/>
                    <a:pt x="170243" y="1450008"/>
                  </a:cubicBezTo>
                  <a:cubicBezTo>
                    <a:pt x="173243" y="1448508"/>
                    <a:pt x="175493" y="1447009"/>
                    <a:pt x="177743" y="1445509"/>
                  </a:cubicBezTo>
                  <a:cubicBezTo>
                    <a:pt x="181493" y="1442511"/>
                    <a:pt x="188245" y="1440262"/>
                    <a:pt x="186745" y="1433514"/>
                  </a:cubicBezTo>
                  <a:cubicBezTo>
                    <a:pt x="185994" y="1428266"/>
                    <a:pt x="179994" y="1428266"/>
                    <a:pt x="175493" y="1427516"/>
                  </a:cubicBezTo>
                  <a:cubicBezTo>
                    <a:pt x="163492" y="1424517"/>
                    <a:pt x="162742" y="1418518"/>
                    <a:pt x="170243" y="1411022"/>
                  </a:cubicBezTo>
                  <a:cubicBezTo>
                    <a:pt x="179994" y="1402024"/>
                    <a:pt x="185994" y="1390779"/>
                    <a:pt x="191995" y="1380282"/>
                  </a:cubicBezTo>
                  <a:cubicBezTo>
                    <a:pt x="197995" y="1369035"/>
                    <a:pt x="206246" y="1365288"/>
                    <a:pt x="215997" y="1374284"/>
                  </a:cubicBezTo>
                  <a:cubicBezTo>
                    <a:pt x="227248" y="1386280"/>
                    <a:pt x="244499" y="1388530"/>
                    <a:pt x="255750" y="1400525"/>
                  </a:cubicBezTo>
                  <a:cubicBezTo>
                    <a:pt x="263251" y="1408023"/>
                    <a:pt x="268501" y="1401275"/>
                    <a:pt x="273001" y="1394527"/>
                  </a:cubicBezTo>
                  <a:cubicBezTo>
                    <a:pt x="288753" y="1372034"/>
                    <a:pt x="288753" y="1374284"/>
                    <a:pt x="315756" y="1379532"/>
                  </a:cubicBezTo>
                  <a:cubicBezTo>
                    <a:pt x="334507" y="1383281"/>
                    <a:pt x="354009" y="1387780"/>
                    <a:pt x="374261" y="1381032"/>
                  </a:cubicBezTo>
                  <a:cubicBezTo>
                    <a:pt x="357009" y="1375034"/>
                    <a:pt x="340508" y="1365288"/>
                    <a:pt x="321756" y="1364538"/>
                  </a:cubicBezTo>
                  <a:cubicBezTo>
                    <a:pt x="307505" y="1363788"/>
                    <a:pt x="295504" y="1360039"/>
                    <a:pt x="287253" y="1348792"/>
                  </a:cubicBezTo>
                  <a:cubicBezTo>
                    <a:pt x="280503" y="1338297"/>
                    <a:pt x="272252" y="1335298"/>
                    <a:pt x="260251" y="1339795"/>
                  </a:cubicBezTo>
                  <a:cubicBezTo>
                    <a:pt x="258000" y="1340545"/>
                    <a:pt x="256501" y="1341295"/>
                    <a:pt x="255000" y="1341295"/>
                  </a:cubicBezTo>
                  <a:cubicBezTo>
                    <a:pt x="245249" y="1341295"/>
                    <a:pt x="234749" y="1343544"/>
                    <a:pt x="229499" y="1333798"/>
                  </a:cubicBezTo>
                  <a:cubicBezTo>
                    <a:pt x="224247" y="1324801"/>
                    <a:pt x="229499" y="1317303"/>
                    <a:pt x="235499" y="1311306"/>
                  </a:cubicBezTo>
                  <a:cubicBezTo>
                    <a:pt x="243749" y="1303808"/>
                    <a:pt x="253500" y="1297810"/>
                    <a:pt x="264001" y="1306057"/>
                  </a:cubicBezTo>
                  <a:cubicBezTo>
                    <a:pt x="280503" y="1318053"/>
                    <a:pt x="297754" y="1310556"/>
                    <a:pt x="315005" y="1312056"/>
                  </a:cubicBezTo>
                  <a:cubicBezTo>
                    <a:pt x="321006" y="1312056"/>
                    <a:pt x="322507" y="1306057"/>
                    <a:pt x="324757" y="1300809"/>
                  </a:cubicBezTo>
                  <a:cubicBezTo>
                    <a:pt x="333007" y="1280566"/>
                    <a:pt x="347258" y="1276067"/>
                    <a:pt x="366761" y="1286563"/>
                  </a:cubicBezTo>
                  <a:cubicBezTo>
                    <a:pt x="380262" y="1294061"/>
                    <a:pt x="396763" y="1295561"/>
                    <a:pt x="405764" y="1311306"/>
                  </a:cubicBezTo>
                  <a:cubicBezTo>
                    <a:pt x="408764" y="1316553"/>
                    <a:pt x="417765" y="1316553"/>
                    <a:pt x="423765" y="1314304"/>
                  </a:cubicBezTo>
                  <a:cubicBezTo>
                    <a:pt x="432016" y="1310556"/>
                    <a:pt x="428266" y="1304558"/>
                    <a:pt x="427516" y="1298560"/>
                  </a:cubicBezTo>
                  <a:cubicBezTo>
                    <a:pt x="427516" y="1296310"/>
                    <a:pt x="426766" y="1293311"/>
                    <a:pt x="427516" y="1290312"/>
                  </a:cubicBezTo>
                  <a:cubicBezTo>
                    <a:pt x="429016" y="1282066"/>
                    <a:pt x="420765" y="1268570"/>
                    <a:pt x="432016" y="1265571"/>
                  </a:cubicBezTo>
                  <a:cubicBezTo>
                    <a:pt x="443267" y="1262571"/>
                    <a:pt x="456769" y="1269319"/>
                    <a:pt x="465019" y="1278317"/>
                  </a:cubicBezTo>
                  <a:cubicBezTo>
                    <a:pt x="471020" y="1285815"/>
                    <a:pt x="474020" y="1294811"/>
                    <a:pt x="483021" y="1299309"/>
                  </a:cubicBezTo>
                  <a:cubicBezTo>
                    <a:pt x="480771" y="1283565"/>
                    <a:pt x="477771" y="1267070"/>
                    <a:pt x="463519" y="1257324"/>
                  </a:cubicBezTo>
                  <a:cubicBezTo>
                    <a:pt x="451518" y="1250576"/>
                    <a:pt x="445518" y="1240829"/>
                    <a:pt x="441767" y="1228084"/>
                  </a:cubicBezTo>
                  <a:cubicBezTo>
                    <a:pt x="440267" y="1220586"/>
                    <a:pt x="438017" y="1212339"/>
                    <a:pt x="432767" y="1206342"/>
                  </a:cubicBezTo>
                  <a:cubicBezTo>
                    <a:pt x="420765" y="1191346"/>
                    <a:pt x="423015" y="1177101"/>
                    <a:pt x="432767" y="1162106"/>
                  </a:cubicBezTo>
                  <a:cubicBezTo>
                    <a:pt x="439517" y="1152360"/>
                    <a:pt x="444017" y="1143363"/>
                    <a:pt x="436517" y="1131366"/>
                  </a:cubicBezTo>
                  <a:cubicBezTo>
                    <a:pt x="433517" y="1126119"/>
                    <a:pt x="434266" y="1120121"/>
                    <a:pt x="436517" y="1114122"/>
                  </a:cubicBezTo>
                  <a:cubicBezTo>
                    <a:pt x="444767" y="1092380"/>
                    <a:pt x="449267" y="1069888"/>
                    <a:pt x="460519" y="1048895"/>
                  </a:cubicBezTo>
                  <a:cubicBezTo>
                    <a:pt x="462769" y="1045146"/>
                    <a:pt x="464269" y="1040647"/>
                    <a:pt x="468019" y="1037648"/>
                  </a:cubicBezTo>
                  <a:cubicBezTo>
                    <a:pt x="480771" y="1030900"/>
                    <a:pt x="496522" y="1036149"/>
                    <a:pt x="510773" y="1024902"/>
                  </a:cubicBezTo>
                  <a:cubicBezTo>
                    <a:pt x="524275" y="1014406"/>
                    <a:pt x="538526" y="1027901"/>
                    <a:pt x="551277" y="1037648"/>
                  </a:cubicBezTo>
                  <a:cubicBezTo>
                    <a:pt x="557277" y="1042897"/>
                    <a:pt x="564779" y="1045146"/>
                    <a:pt x="573029" y="1043647"/>
                  </a:cubicBezTo>
                  <a:cubicBezTo>
                    <a:pt x="581280" y="1042897"/>
                    <a:pt x="585030" y="1038398"/>
                    <a:pt x="584280" y="1028651"/>
                  </a:cubicBezTo>
                  <a:cubicBezTo>
                    <a:pt x="582030" y="1006159"/>
                    <a:pt x="593281" y="995663"/>
                    <a:pt x="616533" y="997911"/>
                  </a:cubicBezTo>
                  <a:cubicBezTo>
                    <a:pt x="627784" y="998661"/>
                    <a:pt x="636035" y="1005409"/>
                    <a:pt x="644285" y="1012907"/>
                  </a:cubicBezTo>
                  <a:cubicBezTo>
                    <a:pt x="653287" y="1022654"/>
                    <a:pt x="664537" y="1027151"/>
                    <a:pt x="678789" y="1024152"/>
                  </a:cubicBezTo>
                  <a:cubicBezTo>
                    <a:pt x="675039" y="1009908"/>
                    <a:pt x="669788" y="996413"/>
                    <a:pt x="661537" y="984416"/>
                  </a:cubicBezTo>
                  <a:cubicBezTo>
                    <a:pt x="658537" y="979918"/>
                    <a:pt x="656287" y="974669"/>
                    <a:pt x="661537" y="970172"/>
                  </a:cubicBezTo>
                  <a:cubicBezTo>
                    <a:pt x="665287" y="966423"/>
                    <a:pt x="669788" y="967922"/>
                    <a:pt x="675039" y="970172"/>
                  </a:cubicBezTo>
                  <a:cubicBezTo>
                    <a:pt x="698291" y="982917"/>
                    <a:pt x="724543" y="974669"/>
                    <a:pt x="735044" y="950678"/>
                  </a:cubicBezTo>
                  <a:cubicBezTo>
                    <a:pt x="744795" y="931184"/>
                    <a:pt x="749295" y="911691"/>
                    <a:pt x="739544" y="889949"/>
                  </a:cubicBezTo>
                  <a:cubicBezTo>
                    <a:pt x="727543" y="863708"/>
                    <a:pt x="741794" y="845713"/>
                    <a:pt x="769547" y="850212"/>
                  </a:cubicBezTo>
                  <a:cubicBezTo>
                    <a:pt x="781548" y="852461"/>
                    <a:pt x="786799" y="850212"/>
                    <a:pt x="786048" y="837467"/>
                  </a:cubicBezTo>
                  <a:cubicBezTo>
                    <a:pt x="786048" y="820222"/>
                    <a:pt x="784548" y="802978"/>
                    <a:pt x="786048" y="785734"/>
                  </a:cubicBezTo>
                  <a:cubicBezTo>
                    <a:pt x="786799" y="770739"/>
                    <a:pt x="781548" y="756494"/>
                    <a:pt x="771797" y="742998"/>
                  </a:cubicBezTo>
                  <a:cubicBezTo>
                    <a:pt x="761296" y="728754"/>
                    <a:pt x="751545" y="713008"/>
                    <a:pt x="758296" y="693515"/>
                  </a:cubicBezTo>
                  <a:cubicBezTo>
                    <a:pt x="762796" y="681519"/>
                    <a:pt x="768047" y="670273"/>
                    <a:pt x="782298" y="667274"/>
                  </a:cubicBezTo>
                  <a:cubicBezTo>
                    <a:pt x="796549" y="664275"/>
                    <a:pt x="796549" y="656027"/>
                    <a:pt x="790549" y="644782"/>
                  </a:cubicBezTo>
                  <a:cubicBezTo>
                    <a:pt x="783798" y="633535"/>
                    <a:pt x="781548" y="618541"/>
                    <a:pt x="766547" y="612543"/>
                  </a:cubicBezTo>
                  <a:cubicBezTo>
                    <a:pt x="758296" y="608794"/>
                    <a:pt x="759796" y="599048"/>
                    <a:pt x="763547" y="590800"/>
                  </a:cubicBezTo>
                  <a:cubicBezTo>
                    <a:pt x="769547" y="581053"/>
                    <a:pt x="771047" y="570557"/>
                    <a:pt x="768797" y="558561"/>
                  </a:cubicBezTo>
                  <a:cubicBezTo>
                    <a:pt x="766547" y="548065"/>
                    <a:pt x="771797" y="540567"/>
                    <a:pt x="778548" y="533819"/>
                  </a:cubicBezTo>
                  <a:cubicBezTo>
                    <a:pt x="784548" y="527071"/>
                    <a:pt x="790549" y="521074"/>
                    <a:pt x="794299" y="511327"/>
                  </a:cubicBezTo>
                  <a:cubicBezTo>
                    <a:pt x="800300" y="497081"/>
                    <a:pt x="804800" y="484336"/>
                    <a:pt x="789799" y="472340"/>
                  </a:cubicBezTo>
                  <a:cubicBezTo>
                    <a:pt x="783798" y="468592"/>
                    <a:pt x="782298" y="460345"/>
                    <a:pt x="778548" y="453596"/>
                  </a:cubicBezTo>
                  <a:cubicBezTo>
                    <a:pt x="776298" y="449848"/>
                    <a:pt x="775547" y="443100"/>
                    <a:pt x="771797" y="442351"/>
                  </a:cubicBezTo>
                  <a:cubicBezTo>
                    <a:pt x="750045" y="436353"/>
                    <a:pt x="739544" y="416110"/>
                    <a:pt x="722293" y="406363"/>
                  </a:cubicBezTo>
                  <a:cubicBezTo>
                    <a:pt x="711791" y="400365"/>
                    <a:pt x="708041" y="394366"/>
                    <a:pt x="711791" y="384620"/>
                  </a:cubicBezTo>
                  <a:cubicBezTo>
                    <a:pt x="714042" y="374873"/>
                    <a:pt x="716292" y="366626"/>
                    <a:pt x="720043" y="357630"/>
                  </a:cubicBezTo>
                  <a:cubicBezTo>
                    <a:pt x="724543" y="343384"/>
                    <a:pt x="734294" y="334388"/>
                    <a:pt x="750045" y="332888"/>
                  </a:cubicBezTo>
                  <a:cubicBezTo>
                    <a:pt x="763547" y="331388"/>
                    <a:pt x="775547" y="327640"/>
                    <a:pt x="776298" y="311144"/>
                  </a:cubicBezTo>
                  <a:cubicBezTo>
                    <a:pt x="784548" y="295400"/>
                    <a:pt x="796549" y="282655"/>
                    <a:pt x="804800" y="268409"/>
                  </a:cubicBezTo>
                  <a:cubicBezTo>
                    <a:pt x="814551" y="257164"/>
                    <a:pt x="820551" y="243668"/>
                    <a:pt x="825802" y="230173"/>
                  </a:cubicBezTo>
                  <a:cubicBezTo>
                    <a:pt x="835553" y="210679"/>
                    <a:pt x="832553" y="205430"/>
                    <a:pt x="810050" y="203182"/>
                  </a:cubicBezTo>
                  <a:cubicBezTo>
                    <a:pt x="793549" y="197184"/>
                    <a:pt x="783798" y="186687"/>
                    <a:pt x="786799" y="167194"/>
                  </a:cubicBezTo>
                  <a:cubicBezTo>
                    <a:pt x="788299" y="165694"/>
                    <a:pt x="790549" y="164945"/>
                    <a:pt x="792799" y="165694"/>
                  </a:cubicBezTo>
                  <a:cubicBezTo>
                    <a:pt x="796549" y="165694"/>
                    <a:pt x="798799" y="167944"/>
                    <a:pt x="800300" y="170943"/>
                  </a:cubicBezTo>
                  <a:cubicBezTo>
                    <a:pt x="808551" y="189686"/>
                    <a:pt x="823552" y="183688"/>
                    <a:pt x="837803" y="182188"/>
                  </a:cubicBezTo>
                  <a:cubicBezTo>
                    <a:pt x="853555" y="180689"/>
                    <a:pt x="859555" y="170193"/>
                    <a:pt x="860305" y="158197"/>
                  </a:cubicBezTo>
                  <a:cubicBezTo>
                    <a:pt x="862555" y="134955"/>
                    <a:pt x="878307" y="128956"/>
                    <a:pt x="896308" y="124459"/>
                  </a:cubicBezTo>
                  <a:cubicBezTo>
                    <a:pt x="936812" y="114712"/>
                    <a:pt x="970565" y="128956"/>
                    <a:pt x="1002818" y="149950"/>
                  </a:cubicBezTo>
                  <a:cubicBezTo>
                    <a:pt x="1006569" y="152948"/>
                    <a:pt x="1011069" y="156697"/>
                    <a:pt x="1011820" y="161196"/>
                  </a:cubicBezTo>
                  <a:cubicBezTo>
                    <a:pt x="1016320" y="188936"/>
                    <a:pt x="1037322" y="209929"/>
                    <a:pt x="1047073" y="236170"/>
                  </a:cubicBezTo>
                  <a:cubicBezTo>
                    <a:pt x="1053073" y="253415"/>
                    <a:pt x="1057573" y="271408"/>
                    <a:pt x="1053823" y="290902"/>
                  </a:cubicBezTo>
                  <a:cubicBezTo>
                    <a:pt x="1051573" y="305147"/>
                    <a:pt x="1058323" y="314143"/>
                    <a:pt x="1070325" y="321641"/>
                  </a:cubicBezTo>
                  <a:cubicBezTo>
                    <a:pt x="1095827" y="335887"/>
                    <a:pt x="1123579" y="333638"/>
                    <a:pt x="1146082" y="312644"/>
                  </a:cubicBezTo>
                  <a:cubicBezTo>
                    <a:pt x="1149832" y="309646"/>
                    <a:pt x="1153582" y="305897"/>
                    <a:pt x="1158083" y="303648"/>
                  </a:cubicBezTo>
                  <a:cubicBezTo>
                    <a:pt x="1170834" y="296900"/>
                    <a:pt x="1174584" y="284903"/>
                    <a:pt x="1171584" y="272908"/>
                  </a:cubicBezTo>
                  <a:cubicBezTo>
                    <a:pt x="1166333" y="253415"/>
                    <a:pt x="1164083" y="233921"/>
                    <a:pt x="1164083" y="213678"/>
                  </a:cubicBezTo>
                  <a:cubicBezTo>
                    <a:pt x="1164083" y="206180"/>
                    <a:pt x="1159583" y="200933"/>
                    <a:pt x="1152083" y="197184"/>
                  </a:cubicBezTo>
                  <a:cubicBezTo>
                    <a:pt x="1122080" y="183688"/>
                    <a:pt x="1112329" y="155197"/>
                    <a:pt x="1127330" y="126707"/>
                  </a:cubicBezTo>
                  <a:cubicBezTo>
                    <a:pt x="1130330" y="119960"/>
                    <a:pt x="1134081" y="113962"/>
                    <a:pt x="1137831" y="107214"/>
                  </a:cubicBezTo>
                  <a:cubicBezTo>
                    <a:pt x="1149832" y="81723"/>
                    <a:pt x="1141581" y="62979"/>
                    <a:pt x="1115329" y="56231"/>
                  </a:cubicBezTo>
                  <a:cubicBezTo>
                    <a:pt x="1098077" y="52482"/>
                    <a:pt x="1083826" y="41237"/>
                    <a:pt x="1071825" y="29990"/>
                  </a:cubicBezTo>
                  <a:cubicBezTo>
                    <a:pt x="1066574" y="25492"/>
                    <a:pt x="1061324" y="20244"/>
                    <a:pt x="1066574" y="12747"/>
                  </a:cubicBezTo>
                  <a:cubicBezTo>
                    <a:pt x="1090577" y="8998"/>
                    <a:pt x="1113829" y="4499"/>
                    <a:pt x="1137831" y="0"/>
                  </a:cubicBezTo>
                  <a:close/>
                </a:path>
              </a:pathLst>
            </a:custGeom>
            <a:solidFill>
              <a:srgbClr val="20A1A5">
                <a:alpha val="80000"/>
              </a:srgbClr>
            </a:solidFill>
            <a:ln>
              <a:noFill/>
            </a:ln>
          </p:spPr>
          <p:txBody>
            <a:bodyPr anchorCtr="0" anchor="ctr" bIns="22850" lIns="45725" spcFirstLastPara="1" rIns="45725" wrap="square" tIns="2285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747993"/>
                </a:solidFill>
                <a:latin typeface="Jost Light"/>
                <a:ea typeface="Jost Light"/>
                <a:cs typeface="Jost Light"/>
                <a:sym typeface="Jost Light"/>
              </a:endParaRPr>
            </a:p>
          </p:txBody>
        </p:sp>
        <p:sp>
          <p:nvSpPr>
            <p:cNvPr id="558" name="Google Shape;558;g311d5cb9a0a_0_276"/>
            <p:cNvSpPr/>
            <p:nvPr/>
          </p:nvSpPr>
          <p:spPr>
            <a:xfrm>
              <a:off x="12857624" y="4362157"/>
              <a:ext cx="2921580" cy="1092608"/>
            </a:xfrm>
            <a:custGeom>
              <a:rect b="b" l="l" r="r" t="t"/>
              <a:pathLst>
                <a:path extrusionOk="0" h="1092608" w="2921580">
                  <a:moveTo>
                    <a:pt x="2091638" y="783673"/>
                  </a:moveTo>
                  <a:cubicBezTo>
                    <a:pt x="2100052" y="786234"/>
                    <a:pt x="2104114" y="797289"/>
                    <a:pt x="2111657" y="801064"/>
                  </a:cubicBezTo>
                  <a:cubicBezTo>
                    <a:pt x="2105854" y="803221"/>
                    <a:pt x="2099858" y="805557"/>
                    <a:pt x="2094250" y="805827"/>
                  </a:cubicBezTo>
                  <a:cubicBezTo>
                    <a:pt x="2088640" y="806097"/>
                    <a:pt x="2083418" y="804300"/>
                    <a:pt x="2079163" y="798188"/>
                  </a:cubicBezTo>
                  <a:cubicBezTo>
                    <a:pt x="2076068" y="793873"/>
                    <a:pt x="2076068" y="785964"/>
                    <a:pt x="2081484" y="784526"/>
                  </a:cubicBezTo>
                  <a:cubicBezTo>
                    <a:pt x="2085546" y="782908"/>
                    <a:pt x="2088834" y="782819"/>
                    <a:pt x="2091638" y="783673"/>
                  </a:cubicBezTo>
                  <a:close/>
                  <a:moveTo>
                    <a:pt x="330937" y="532722"/>
                  </a:moveTo>
                  <a:cubicBezTo>
                    <a:pt x="352755" y="535045"/>
                    <a:pt x="373307" y="553630"/>
                    <a:pt x="376122" y="578974"/>
                  </a:cubicBezTo>
                  <a:cubicBezTo>
                    <a:pt x="376873" y="590989"/>
                    <a:pt x="380627" y="595494"/>
                    <a:pt x="392639" y="594743"/>
                  </a:cubicBezTo>
                  <a:cubicBezTo>
                    <a:pt x="385131" y="599249"/>
                    <a:pt x="376122" y="602252"/>
                    <a:pt x="383630" y="613516"/>
                  </a:cubicBezTo>
                  <a:cubicBezTo>
                    <a:pt x="386633" y="618022"/>
                    <a:pt x="389636" y="623279"/>
                    <a:pt x="383630" y="627784"/>
                  </a:cubicBezTo>
                  <a:cubicBezTo>
                    <a:pt x="378375" y="631539"/>
                    <a:pt x="375371" y="627033"/>
                    <a:pt x="371618" y="624030"/>
                  </a:cubicBezTo>
                  <a:cubicBezTo>
                    <a:pt x="364111" y="617271"/>
                    <a:pt x="361107" y="618773"/>
                    <a:pt x="359606" y="629286"/>
                  </a:cubicBezTo>
                  <a:cubicBezTo>
                    <a:pt x="358105" y="645806"/>
                    <a:pt x="341588" y="643554"/>
                    <a:pt x="331829" y="644305"/>
                  </a:cubicBezTo>
                  <a:cubicBezTo>
                    <a:pt x="322069" y="645056"/>
                    <a:pt x="326573" y="635294"/>
                    <a:pt x="328825" y="629286"/>
                  </a:cubicBezTo>
                  <a:cubicBezTo>
                    <a:pt x="331829" y="623279"/>
                    <a:pt x="339336" y="619524"/>
                    <a:pt x="331829" y="612015"/>
                  </a:cubicBezTo>
                  <a:cubicBezTo>
                    <a:pt x="325071" y="605257"/>
                    <a:pt x="316813" y="609011"/>
                    <a:pt x="311559" y="612015"/>
                  </a:cubicBezTo>
                  <a:cubicBezTo>
                    <a:pt x="301799" y="617271"/>
                    <a:pt x="298045" y="616520"/>
                    <a:pt x="295793" y="605257"/>
                  </a:cubicBezTo>
                  <a:cubicBezTo>
                    <a:pt x="293541" y="598498"/>
                    <a:pt x="290538" y="589487"/>
                    <a:pt x="283781" y="585732"/>
                  </a:cubicBezTo>
                  <a:cubicBezTo>
                    <a:pt x="280778" y="583479"/>
                    <a:pt x="277775" y="587234"/>
                    <a:pt x="277775" y="589487"/>
                  </a:cubicBezTo>
                  <a:cubicBezTo>
                    <a:pt x="277024" y="600000"/>
                    <a:pt x="271769" y="613516"/>
                    <a:pt x="282279" y="621026"/>
                  </a:cubicBezTo>
                  <a:cubicBezTo>
                    <a:pt x="296543" y="630788"/>
                    <a:pt x="290538" y="639048"/>
                    <a:pt x="285282" y="649561"/>
                  </a:cubicBezTo>
                  <a:cubicBezTo>
                    <a:pt x="280027" y="657822"/>
                    <a:pt x="272520" y="647308"/>
                    <a:pt x="267265" y="651814"/>
                  </a:cubicBezTo>
                  <a:cubicBezTo>
                    <a:pt x="240238" y="672840"/>
                    <a:pt x="251499" y="648059"/>
                    <a:pt x="251499" y="638297"/>
                  </a:cubicBezTo>
                  <a:cubicBezTo>
                    <a:pt x="238736" y="648811"/>
                    <a:pt x="237235" y="663829"/>
                    <a:pt x="249247" y="679598"/>
                  </a:cubicBezTo>
                  <a:cubicBezTo>
                    <a:pt x="261259" y="695368"/>
                    <a:pt x="267265" y="716393"/>
                    <a:pt x="286784" y="726907"/>
                  </a:cubicBezTo>
                  <a:cubicBezTo>
                    <a:pt x="295793" y="731412"/>
                    <a:pt x="296543" y="740424"/>
                    <a:pt x="294291" y="750936"/>
                  </a:cubicBezTo>
                  <a:cubicBezTo>
                    <a:pt x="286033" y="805003"/>
                    <a:pt x="222220" y="824528"/>
                    <a:pt x="187686" y="798245"/>
                  </a:cubicBezTo>
                  <a:cubicBezTo>
                    <a:pt x="174923" y="789233"/>
                    <a:pt x="163662" y="794490"/>
                    <a:pt x="162161" y="811011"/>
                  </a:cubicBezTo>
                  <a:cubicBezTo>
                    <a:pt x="160659" y="824528"/>
                    <a:pt x="154653" y="836542"/>
                    <a:pt x="159908" y="850810"/>
                  </a:cubicBezTo>
                  <a:cubicBezTo>
                    <a:pt x="164413" y="859821"/>
                    <a:pt x="164413" y="873337"/>
                    <a:pt x="153152" y="880847"/>
                  </a:cubicBezTo>
                  <a:cubicBezTo>
                    <a:pt x="139638" y="875590"/>
                    <a:pt x="138137" y="859070"/>
                    <a:pt x="129128" y="849308"/>
                  </a:cubicBezTo>
                  <a:cubicBezTo>
                    <a:pt x="117116" y="836542"/>
                    <a:pt x="113363" y="814765"/>
                    <a:pt x="91591" y="811761"/>
                  </a:cubicBezTo>
                  <a:cubicBezTo>
                    <a:pt x="96846" y="820773"/>
                    <a:pt x="101351" y="829033"/>
                    <a:pt x="108858" y="835791"/>
                  </a:cubicBezTo>
                  <a:cubicBezTo>
                    <a:pt x="122371" y="847055"/>
                    <a:pt x="129128" y="860572"/>
                    <a:pt x="121621" y="877843"/>
                  </a:cubicBezTo>
                  <a:cubicBezTo>
                    <a:pt x="119368" y="882349"/>
                    <a:pt x="119368" y="886854"/>
                    <a:pt x="121621" y="892110"/>
                  </a:cubicBezTo>
                  <a:cubicBezTo>
                    <a:pt x="133633" y="919895"/>
                    <a:pt x="138137" y="949181"/>
                    <a:pt x="141891" y="979218"/>
                  </a:cubicBezTo>
                  <a:cubicBezTo>
                    <a:pt x="143391" y="991233"/>
                    <a:pt x="145644" y="1003248"/>
                    <a:pt x="138887" y="1014512"/>
                  </a:cubicBezTo>
                  <a:cubicBezTo>
                    <a:pt x="135134" y="1021270"/>
                    <a:pt x="138137" y="1027278"/>
                    <a:pt x="144142" y="1034036"/>
                  </a:cubicBezTo>
                  <a:cubicBezTo>
                    <a:pt x="148647" y="991984"/>
                    <a:pt x="158407" y="952936"/>
                    <a:pt x="155403" y="913137"/>
                  </a:cubicBezTo>
                  <a:cubicBezTo>
                    <a:pt x="154653" y="908631"/>
                    <a:pt x="155403" y="904126"/>
                    <a:pt x="160659" y="904877"/>
                  </a:cubicBezTo>
                  <a:cubicBezTo>
                    <a:pt x="177926" y="915389"/>
                    <a:pt x="176425" y="935664"/>
                    <a:pt x="184683" y="950683"/>
                  </a:cubicBezTo>
                  <a:cubicBezTo>
                    <a:pt x="190689" y="961196"/>
                    <a:pt x="202701" y="968705"/>
                    <a:pt x="201199" y="982973"/>
                  </a:cubicBezTo>
                  <a:cubicBezTo>
                    <a:pt x="200449" y="1001746"/>
                    <a:pt x="201199" y="1016014"/>
                    <a:pt x="187686" y="1034036"/>
                  </a:cubicBezTo>
                  <a:cubicBezTo>
                    <a:pt x="174923" y="1049054"/>
                    <a:pt x="156905" y="1064824"/>
                    <a:pt x="152401" y="1086601"/>
                  </a:cubicBezTo>
                  <a:cubicBezTo>
                    <a:pt x="150899" y="1094861"/>
                    <a:pt x="139638" y="1089605"/>
                    <a:pt x="133633" y="1092608"/>
                  </a:cubicBezTo>
                  <a:cubicBezTo>
                    <a:pt x="143391" y="1062571"/>
                    <a:pt x="122371" y="1038541"/>
                    <a:pt x="117867" y="1011508"/>
                  </a:cubicBezTo>
                  <a:cubicBezTo>
                    <a:pt x="114864" y="985226"/>
                    <a:pt x="93843" y="962698"/>
                    <a:pt x="93092" y="940921"/>
                  </a:cubicBezTo>
                  <a:cubicBezTo>
                    <a:pt x="92341" y="912386"/>
                    <a:pt x="80329" y="909382"/>
                    <a:pt x="60810" y="904877"/>
                  </a:cubicBezTo>
                  <a:cubicBezTo>
                    <a:pt x="52552" y="901873"/>
                    <a:pt x="45044" y="898118"/>
                    <a:pt x="46546" y="884601"/>
                  </a:cubicBezTo>
                  <a:cubicBezTo>
                    <a:pt x="47297" y="876341"/>
                    <a:pt x="40540" y="866579"/>
                    <a:pt x="38288" y="856817"/>
                  </a:cubicBezTo>
                  <a:cubicBezTo>
                    <a:pt x="35285" y="844802"/>
                    <a:pt x="39789" y="835040"/>
                    <a:pt x="53303" y="830534"/>
                  </a:cubicBezTo>
                  <a:cubicBezTo>
                    <a:pt x="72822" y="823776"/>
                    <a:pt x="73573" y="810260"/>
                    <a:pt x="67567" y="791486"/>
                  </a:cubicBezTo>
                  <a:cubicBezTo>
                    <a:pt x="62312" y="777219"/>
                    <a:pt x="45044" y="767457"/>
                    <a:pt x="51801" y="749435"/>
                  </a:cubicBezTo>
                  <a:cubicBezTo>
                    <a:pt x="53303" y="744178"/>
                    <a:pt x="45795" y="741174"/>
                    <a:pt x="40540" y="740424"/>
                  </a:cubicBezTo>
                  <a:cubicBezTo>
                    <a:pt x="33033" y="738171"/>
                    <a:pt x="24774" y="738171"/>
                    <a:pt x="17267" y="738171"/>
                  </a:cubicBezTo>
                  <a:cubicBezTo>
                    <a:pt x="10511" y="737420"/>
                    <a:pt x="0" y="738171"/>
                    <a:pt x="0" y="728409"/>
                  </a:cubicBezTo>
                  <a:cubicBezTo>
                    <a:pt x="0" y="720148"/>
                    <a:pt x="12012" y="718646"/>
                    <a:pt x="17267" y="719398"/>
                  </a:cubicBezTo>
                  <a:cubicBezTo>
                    <a:pt x="39039" y="723152"/>
                    <a:pt x="61561" y="718646"/>
                    <a:pt x="81831" y="731412"/>
                  </a:cubicBezTo>
                  <a:cubicBezTo>
                    <a:pt x="88587" y="735167"/>
                    <a:pt x="100600" y="737420"/>
                    <a:pt x="108858" y="734416"/>
                  </a:cubicBezTo>
                  <a:cubicBezTo>
                    <a:pt x="124624" y="728409"/>
                    <a:pt x="139638" y="734416"/>
                    <a:pt x="154653" y="736669"/>
                  </a:cubicBezTo>
                  <a:cubicBezTo>
                    <a:pt x="159908" y="737420"/>
                    <a:pt x="166665" y="738921"/>
                    <a:pt x="168917" y="734416"/>
                  </a:cubicBezTo>
                  <a:cubicBezTo>
                    <a:pt x="174923" y="721650"/>
                    <a:pt x="187686" y="713390"/>
                    <a:pt x="194442" y="704379"/>
                  </a:cubicBezTo>
                  <a:cubicBezTo>
                    <a:pt x="210959" y="679598"/>
                    <a:pt x="220719" y="649561"/>
                    <a:pt x="234231" y="622528"/>
                  </a:cubicBezTo>
                  <a:cubicBezTo>
                    <a:pt x="250748" y="587985"/>
                    <a:pt x="273271" y="553443"/>
                    <a:pt x="309306" y="536171"/>
                  </a:cubicBezTo>
                  <a:cubicBezTo>
                    <a:pt x="316250" y="532980"/>
                    <a:pt x="323664" y="531947"/>
                    <a:pt x="330937" y="532722"/>
                  </a:cubicBezTo>
                  <a:close/>
                  <a:moveTo>
                    <a:pt x="2737210" y="457259"/>
                  </a:moveTo>
                  <a:cubicBezTo>
                    <a:pt x="2753079" y="467083"/>
                    <a:pt x="2768946" y="473128"/>
                    <a:pt x="2776502" y="495042"/>
                  </a:cubicBezTo>
                  <a:cubicBezTo>
                    <a:pt x="2779525" y="503355"/>
                    <a:pt x="2799926" y="516201"/>
                    <a:pt x="2817305" y="511667"/>
                  </a:cubicBezTo>
                  <a:cubicBezTo>
                    <a:pt x="2821083" y="510911"/>
                    <a:pt x="2825617" y="508645"/>
                    <a:pt x="2827884" y="511667"/>
                  </a:cubicBezTo>
                  <a:cubicBezTo>
                    <a:pt x="2839218" y="525269"/>
                    <a:pt x="2854330" y="523002"/>
                    <a:pt x="2869443" y="526024"/>
                  </a:cubicBezTo>
                  <a:cubicBezTo>
                    <a:pt x="2887577" y="530559"/>
                    <a:pt x="2903446" y="541894"/>
                    <a:pt x="2921580" y="549450"/>
                  </a:cubicBezTo>
                  <a:cubicBezTo>
                    <a:pt x="2906468" y="554740"/>
                    <a:pt x="2892867" y="553984"/>
                    <a:pt x="2877755" y="548694"/>
                  </a:cubicBezTo>
                  <a:cubicBezTo>
                    <a:pt x="2863398" y="542649"/>
                    <a:pt x="2844507" y="560785"/>
                    <a:pt x="2849041" y="575142"/>
                  </a:cubicBezTo>
                  <a:cubicBezTo>
                    <a:pt x="2858108" y="601590"/>
                    <a:pt x="2846774" y="625016"/>
                    <a:pt x="2844507" y="649197"/>
                  </a:cubicBezTo>
                  <a:cubicBezTo>
                    <a:pt x="2844507" y="656754"/>
                    <a:pt x="2839218" y="657510"/>
                    <a:pt x="2833173" y="657510"/>
                  </a:cubicBezTo>
                  <a:cubicBezTo>
                    <a:pt x="2824862" y="658265"/>
                    <a:pt x="2818816" y="655998"/>
                    <a:pt x="2815794" y="647686"/>
                  </a:cubicBezTo>
                  <a:cubicBezTo>
                    <a:pt x="2812772" y="637863"/>
                    <a:pt x="2808994" y="628794"/>
                    <a:pt x="2802949" y="619727"/>
                  </a:cubicBezTo>
                  <a:cubicBezTo>
                    <a:pt x="2796904" y="611414"/>
                    <a:pt x="2801438" y="601590"/>
                    <a:pt x="2809749" y="595546"/>
                  </a:cubicBezTo>
                  <a:cubicBezTo>
                    <a:pt x="2818816" y="589500"/>
                    <a:pt x="2818061" y="584211"/>
                    <a:pt x="2810505" y="578921"/>
                  </a:cubicBezTo>
                  <a:cubicBezTo>
                    <a:pt x="2805971" y="575898"/>
                    <a:pt x="2801438" y="570609"/>
                    <a:pt x="2801438" y="566075"/>
                  </a:cubicBezTo>
                  <a:cubicBezTo>
                    <a:pt x="2805216" y="532826"/>
                    <a:pt x="2778013" y="517712"/>
                    <a:pt x="2761390" y="496554"/>
                  </a:cubicBezTo>
                  <a:cubicBezTo>
                    <a:pt x="2752323" y="483708"/>
                    <a:pt x="2737966" y="474640"/>
                    <a:pt x="2737210" y="457259"/>
                  </a:cubicBezTo>
                  <a:close/>
                  <a:moveTo>
                    <a:pt x="730051" y="303009"/>
                  </a:moveTo>
                  <a:cubicBezTo>
                    <a:pt x="745042" y="303009"/>
                    <a:pt x="742793" y="314300"/>
                    <a:pt x="743543" y="324086"/>
                  </a:cubicBezTo>
                  <a:cubicBezTo>
                    <a:pt x="744293" y="333119"/>
                    <a:pt x="738296" y="341400"/>
                    <a:pt x="744293" y="351938"/>
                  </a:cubicBezTo>
                  <a:cubicBezTo>
                    <a:pt x="754037" y="348174"/>
                    <a:pt x="757035" y="338388"/>
                    <a:pt x="760782" y="330861"/>
                  </a:cubicBezTo>
                  <a:cubicBezTo>
                    <a:pt x="766779" y="317311"/>
                    <a:pt x="775773" y="313547"/>
                    <a:pt x="789265" y="315806"/>
                  </a:cubicBezTo>
                  <a:cubicBezTo>
                    <a:pt x="816998" y="320322"/>
                    <a:pt x="843982" y="325591"/>
                    <a:pt x="870966" y="329356"/>
                  </a:cubicBezTo>
                  <a:cubicBezTo>
                    <a:pt x="875463" y="330108"/>
                    <a:pt x="880710" y="333119"/>
                    <a:pt x="880710" y="325591"/>
                  </a:cubicBezTo>
                  <a:cubicBezTo>
                    <a:pt x="881459" y="318817"/>
                    <a:pt x="881459" y="313547"/>
                    <a:pt x="888955" y="312042"/>
                  </a:cubicBezTo>
                  <a:cubicBezTo>
                    <a:pt x="903196" y="310537"/>
                    <a:pt x="916687" y="298493"/>
                    <a:pt x="930929" y="309031"/>
                  </a:cubicBezTo>
                  <a:cubicBezTo>
                    <a:pt x="954165" y="325591"/>
                    <a:pt x="981898" y="333872"/>
                    <a:pt x="1005134" y="350432"/>
                  </a:cubicBezTo>
                  <a:cubicBezTo>
                    <a:pt x="1009632" y="353443"/>
                    <a:pt x="1011505" y="356643"/>
                    <a:pt x="1011693" y="360124"/>
                  </a:cubicBezTo>
                  <a:cubicBezTo>
                    <a:pt x="1011880" y="363606"/>
                    <a:pt x="1010381" y="367370"/>
                    <a:pt x="1008132" y="371509"/>
                  </a:cubicBezTo>
                  <a:cubicBezTo>
                    <a:pt x="985646" y="395598"/>
                    <a:pt x="956414" y="408395"/>
                    <a:pt x="929430" y="425708"/>
                  </a:cubicBezTo>
                  <a:cubicBezTo>
                    <a:pt x="918187" y="430225"/>
                    <a:pt x="909192" y="436999"/>
                    <a:pt x="900198" y="444527"/>
                  </a:cubicBezTo>
                  <a:cubicBezTo>
                    <a:pt x="897949" y="446033"/>
                    <a:pt x="897199" y="447538"/>
                    <a:pt x="895700" y="448291"/>
                  </a:cubicBezTo>
                  <a:cubicBezTo>
                    <a:pt x="879960" y="460335"/>
                    <a:pt x="860471" y="460335"/>
                    <a:pt x="843982" y="467862"/>
                  </a:cubicBezTo>
                  <a:cubicBezTo>
                    <a:pt x="820746" y="478401"/>
                    <a:pt x="798259" y="473132"/>
                    <a:pt x="775773" y="467110"/>
                  </a:cubicBezTo>
                  <a:cubicBezTo>
                    <a:pt x="764530" y="464099"/>
                    <a:pt x="758534" y="464852"/>
                    <a:pt x="751788" y="476896"/>
                  </a:cubicBezTo>
                  <a:cubicBezTo>
                    <a:pt x="740545" y="495715"/>
                    <a:pt x="732300" y="496468"/>
                    <a:pt x="714311" y="483671"/>
                  </a:cubicBezTo>
                  <a:cubicBezTo>
                    <a:pt x="701569" y="473884"/>
                    <a:pt x="691075" y="473132"/>
                    <a:pt x="679082" y="484423"/>
                  </a:cubicBezTo>
                  <a:cubicBezTo>
                    <a:pt x="658844" y="503242"/>
                    <a:pt x="635609" y="510017"/>
                    <a:pt x="607875" y="501737"/>
                  </a:cubicBezTo>
                  <a:cubicBezTo>
                    <a:pt x="606376" y="510017"/>
                    <a:pt x="609374" y="519050"/>
                    <a:pt x="603377" y="529588"/>
                  </a:cubicBezTo>
                  <a:cubicBezTo>
                    <a:pt x="611623" y="520556"/>
                    <a:pt x="618369" y="517544"/>
                    <a:pt x="626613" y="516039"/>
                  </a:cubicBezTo>
                  <a:cubicBezTo>
                    <a:pt x="661842" y="507006"/>
                    <a:pt x="696321" y="495715"/>
                    <a:pt x="733799" y="500231"/>
                  </a:cubicBezTo>
                  <a:cubicBezTo>
                    <a:pt x="742793" y="500984"/>
                    <a:pt x="751788" y="497220"/>
                    <a:pt x="761532" y="495715"/>
                  </a:cubicBezTo>
                  <a:cubicBezTo>
                    <a:pt x="786267" y="491951"/>
                    <a:pt x="794511" y="500231"/>
                    <a:pt x="794511" y="526578"/>
                  </a:cubicBezTo>
                  <a:cubicBezTo>
                    <a:pt x="781769" y="546902"/>
                    <a:pt x="766779" y="564216"/>
                    <a:pt x="742044" y="570238"/>
                  </a:cubicBezTo>
                  <a:cubicBezTo>
                    <a:pt x="728552" y="525825"/>
                    <a:pt x="706815" y="534105"/>
                    <a:pt x="659593" y="545397"/>
                  </a:cubicBezTo>
                  <a:cubicBezTo>
                    <a:pt x="639356" y="551419"/>
                    <a:pt x="625114" y="567226"/>
                    <a:pt x="612373" y="583787"/>
                  </a:cubicBezTo>
                  <a:cubicBezTo>
                    <a:pt x="599630" y="601100"/>
                    <a:pt x="582391" y="609381"/>
                    <a:pt x="561403" y="609381"/>
                  </a:cubicBezTo>
                  <a:cubicBezTo>
                    <a:pt x="548661" y="609381"/>
                    <a:pt x="536668" y="612391"/>
                    <a:pt x="525425" y="617661"/>
                  </a:cubicBezTo>
                  <a:cubicBezTo>
                    <a:pt x="521678" y="619543"/>
                    <a:pt x="517274" y="619825"/>
                    <a:pt x="512765" y="618861"/>
                  </a:cubicBezTo>
                  <a:cubicBezTo>
                    <a:pt x="499237" y="615967"/>
                    <a:pt x="484762" y="601853"/>
                    <a:pt x="484200" y="586045"/>
                  </a:cubicBezTo>
                  <a:cubicBezTo>
                    <a:pt x="484200" y="561204"/>
                    <a:pt x="480452" y="535610"/>
                    <a:pt x="484200" y="510770"/>
                  </a:cubicBezTo>
                  <a:cubicBezTo>
                    <a:pt x="484950" y="493456"/>
                    <a:pt x="487199" y="474637"/>
                    <a:pt x="478204" y="460335"/>
                  </a:cubicBezTo>
                  <a:cubicBezTo>
                    <a:pt x="467711" y="446033"/>
                    <a:pt x="466961" y="430978"/>
                    <a:pt x="463963" y="415170"/>
                  </a:cubicBezTo>
                  <a:cubicBezTo>
                    <a:pt x="461714" y="405384"/>
                    <a:pt x="454968" y="400115"/>
                    <a:pt x="449721" y="394092"/>
                  </a:cubicBezTo>
                  <a:cubicBezTo>
                    <a:pt x="445224" y="388823"/>
                    <a:pt x="442975" y="384306"/>
                    <a:pt x="446723" y="377531"/>
                  </a:cubicBezTo>
                  <a:cubicBezTo>
                    <a:pt x="449721" y="371509"/>
                    <a:pt x="486449" y="355702"/>
                    <a:pt x="492445" y="358713"/>
                  </a:cubicBezTo>
                  <a:cubicBezTo>
                    <a:pt x="499941" y="363229"/>
                    <a:pt x="502939" y="361724"/>
                    <a:pt x="508935" y="355702"/>
                  </a:cubicBezTo>
                  <a:cubicBezTo>
                    <a:pt x="520179" y="342905"/>
                    <a:pt x="534420" y="357960"/>
                    <a:pt x="547911" y="352691"/>
                  </a:cubicBezTo>
                  <a:cubicBezTo>
                    <a:pt x="555407" y="349680"/>
                    <a:pt x="574145" y="365487"/>
                    <a:pt x="578643" y="372262"/>
                  </a:cubicBezTo>
                  <a:cubicBezTo>
                    <a:pt x="583889" y="382801"/>
                    <a:pt x="589137" y="391834"/>
                    <a:pt x="605626" y="390328"/>
                  </a:cubicBezTo>
                  <a:cubicBezTo>
                    <a:pt x="619868" y="388823"/>
                    <a:pt x="634109" y="400115"/>
                    <a:pt x="650599" y="403878"/>
                  </a:cubicBezTo>
                  <a:cubicBezTo>
                    <a:pt x="685828" y="412159"/>
                    <a:pt x="700069" y="405384"/>
                    <a:pt x="715809" y="372262"/>
                  </a:cubicBezTo>
                  <a:cubicBezTo>
                    <a:pt x="724805" y="352691"/>
                    <a:pt x="723305" y="332366"/>
                    <a:pt x="727053" y="312042"/>
                  </a:cubicBezTo>
                  <a:cubicBezTo>
                    <a:pt x="727053" y="309031"/>
                    <a:pt x="729301" y="306020"/>
                    <a:pt x="730051" y="303009"/>
                  </a:cubicBezTo>
                  <a:close/>
                  <a:moveTo>
                    <a:pt x="1520845" y="159571"/>
                  </a:moveTo>
                  <a:cubicBezTo>
                    <a:pt x="1532097" y="181223"/>
                    <a:pt x="1550101" y="193169"/>
                    <a:pt x="1572606" y="197649"/>
                  </a:cubicBezTo>
                  <a:cubicBezTo>
                    <a:pt x="1600363" y="203622"/>
                    <a:pt x="1612365" y="229754"/>
                    <a:pt x="1597362" y="254392"/>
                  </a:cubicBezTo>
                  <a:cubicBezTo>
                    <a:pt x="1584609" y="275298"/>
                    <a:pt x="1574857" y="295457"/>
                    <a:pt x="1583859" y="320842"/>
                  </a:cubicBezTo>
                  <a:cubicBezTo>
                    <a:pt x="1587609" y="330548"/>
                    <a:pt x="1592111" y="337267"/>
                    <a:pt x="1602613" y="337267"/>
                  </a:cubicBezTo>
                  <a:cubicBezTo>
                    <a:pt x="1619117" y="336521"/>
                    <a:pt x="1623617" y="346227"/>
                    <a:pt x="1623617" y="359667"/>
                  </a:cubicBezTo>
                  <a:cubicBezTo>
                    <a:pt x="1625118" y="377586"/>
                    <a:pt x="1625118" y="395505"/>
                    <a:pt x="1631119" y="414171"/>
                  </a:cubicBezTo>
                  <a:cubicBezTo>
                    <a:pt x="1633370" y="421263"/>
                    <a:pt x="1634495" y="429476"/>
                    <a:pt x="1632339" y="436756"/>
                  </a:cubicBezTo>
                  <a:cubicBezTo>
                    <a:pt x="1630182" y="444035"/>
                    <a:pt x="1624743" y="450382"/>
                    <a:pt x="1613865" y="453741"/>
                  </a:cubicBezTo>
                  <a:cubicBezTo>
                    <a:pt x="1608614" y="455235"/>
                    <a:pt x="1604863" y="461954"/>
                    <a:pt x="1600363" y="465688"/>
                  </a:cubicBezTo>
                  <a:cubicBezTo>
                    <a:pt x="1588360" y="477634"/>
                    <a:pt x="1569793" y="482673"/>
                    <a:pt x="1551695" y="481273"/>
                  </a:cubicBezTo>
                  <a:cubicBezTo>
                    <a:pt x="1533598" y="479873"/>
                    <a:pt x="1515969" y="472034"/>
                    <a:pt x="1505841" y="458221"/>
                  </a:cubicBezTo>
                  <a:cubicBezTo>
                    <a:pt x="1502091" y="453741"/>
                    <a:pt x="1499841" y="449262"/>
                    <a:pt x="1501341" y="444036"/>
                  </a:cubicBezTo>
                  <a:cubicBezTo>
                    <a:pt x="1509593" y="419397"/>
                    <a:pt x="1502091" y="396998"/>
                    <a:pt x="1492339" y="375345"/>
                  </a:cubicBezTo>
                  <a:cubicBezTo>
                    <a:pt x="1482587" y="352947"/>
                    <a:pt x="1469834" y="332041"/>
                    <a:pt x="1460082" y="309643"/>
                  </a:cubicBezTo>
                  <a:cubicBezTo>
                    <a:pt x="1451080" y="288737"/>
                    <a:pt x="1422574" y="282017"/>
                    <a:pt x="1400819" y="275298"/>
                  </a:cubicBezTo>
                  <a:cubicBezTo>
                    <a:pt x="1382065" y="269325"/>
                    <a:pt x="1360310" y="272311"/>
                    <a:pt x="1340806" y="279031"/>
                  </a:cubicBezTo>
                  <a:cubicBezTo>
                    <a:pt x="1329553" y="282017"/>
                    <a:pt x="1322052" y="287244"/>
                    <a:pt x="1321302" y="302176"/>
                  </a:cubicBezTo>
                  <a:cubicBezTo>
                    <a:pt x="1319051" y="328308"/>
                    <a:pt x="1287544" y="344734"/>
                    <a:pt x="1262789" y="336521"/>
                  </a:cubicBezTo>
                  <a:cubicBezTo>
                    <a:pt x="1250786" y="332788"/>
                    <a:pt x="1255287" y="318602"/>
                    <a:pt x="1246285" y="313376"/>
                  </a:cubicBezTo>
                  <a:cubicBezTo>
                    <a:pt x="1246285" y="311882"/>
                    <a:pt x="1246285" y="311136"/>
                    <a:pt x="1246285" y="309643"/>
                  </a:cubicBezTo>
                  <a:cubicBezTo>
                    <a:pt x="1260538" y="301430"/>
                    <a:pt x="1275541" y="299190"/>
                    <a:pt x="1290545" y="302923"/>
                  </a:cubicBezTo>
                  <a:cubicBezTo>
                    <a:pt x="1303298" y="305910"/>
                    <a:pt x="1310799" y="303670"/>
                    <a:pt x="1313049" y="289484"/>
                  </a:cubicBezTo>
                  <a:cubicBezTo>
                    <a:pt x="1316801" y="271565"/>
                    <a:pt x="1332554" y="264098"/>
                    <a:pt x="1345307" y="252899"/>
                  </a:cubicBezTo>
                  <a:cubicBezTo>
                    <a:pt x="1349807" y="248419"/>
                    <a:pt x="1356559" y="249166"/>
                    <a:pt x="1361811" y="252152"/>
                  </a:cubicBezTo>
                  <a:cubicBezTo>
                    <a:pt x="1380565" y="261112"/>
                    <a:pt x="1399319" y="265592"/>
                    <a:pt x="1420323" y="264845"/>
                  </a:cubicBezTo>
                  <a:cubicBezTo>
                    <a:pt x="1428575" y="264845"/>
                    <a:pt x="1434576" y="270072"/>
                    <a:pt x="1442078" y="273058"/>
                  </a:cubicBezTo>
                  <a:cubicBezTo>
                    <a:pt x="1458581" y="282017"/>
                    <a:pt x="1469084" y="296204"/>
                    <a:pt x="1474335" y="313376"/>
                  </a:cubicBezTo>
                  <a:cubicBezTo>
                    <a:pt x="1478836" y="328308"/>
                    <a:pt x="1487087" y="332041"/>
                    <a:pt x="1501341" y="328308"/>
                  </a:cubicBezTo>
                  <a:cubicBezTo>
                    <a:pt x="1523096" y="323082"/>
                    <a:pt x="1540349" y="310389"/>
                    <a:pt x="1559854" y="301430"/>
                  </a:cubicBezTo>
                  <a:cubicBezTo>
                    <a:pt x="1567355" y="296950"/>
                    <a:pt x="1566605" y="287244"/>
                    <a:pt x="1568855" y="280524"/>
                  </a:cubicBezTo>
                  <a:cubicBezTo>
                    <a:pt x="1574857" y="264845"/>
                    <a:pt x="1577858" y="248419"/>
                    <a:pt x="1580858" y="231994"/>
                  </a:cubicBezTo>
                  <a:cubicBezTo>
                    <a:pt x="1583859" y="217061"/>
                    <a:pt x="1578608" y="208848"/>
                    <a:pt x="1562854" y="205862"/>
                  </a:cubicBezTo>
                  <a:cubicBezTo>
                    <a:pt x="1541850" y="202876"/>
                    <a:pt x="1528347" y="186450"/>
                    <a:pt x="1511093" y="175250"/>
                  </a:cubicBezTo>
                  <a:cubicBezTo>
                    <a:pt x="1507342" y="172264"/>
                    <a:pt x="1505091" y="167784"/>
                    <a:pt x="1508842" y="163304"/>
                  </a:cubicBezTo>
                  <a:cubicBezTo>
                    <a:pt x="1512593" y="161811"/>
                    <a:pt x="1517094" y="161064"/>
                    <a:pt x="1520845" y="159571"/>
                  </a:cubicBezTo>
                  <a:close/>
                  <a:moveTo>
                    <a:pt x="1880365" y="143241"/>
                  </a:moveTo>
                  <a:cubicBezTo>
                    <a:pt x="1884661" y="140025"/>
                    <a:pt x="1891573" y="140592"/>
                    <a:pt x="1902033" y="144755"/>
                  </a:cubicBezTo>
                  <a:cubicBezTo>
                    <a:pt x="1923703" y="153079"/>
                    <a:pt x="1949108" y="153837"/>
                    <a:pt x="1963305" y="176540"/>
                  </a:cubicBezTo>
                  <a:cubicBezTo>
                    <a:pt x="1966667" y="181081"/>
                    <a:pt x="1971524" y="186189"/>
                    <a:pt x="1974419" y="191487"/>
                  </a:cubicBezTo>
                  <a:cubicBezTo>
                    <a:pt x="1977315" y="196785"/>
                    <a:pt x="1978249" y="202272"/>
                    <a:pt x="1973766" y="207569"/>
                  </a:cubicBezTo>
                  <a:cubicBezTo>
                    <a:pt x="1964052" y="218921"/>
                    <a:pt x="1947614" y="224976"/>
                    <a:pt x="1931175" y="220435"/>
                  </a:cubicBezTo>
                  <a:cubicBezTo>
                    <a:pt x="1919967" y="217407"/>
                    <a:pt x="1909506" y="212110"/>
                    <a:pt x="1898297" y="207569"/>
                  </a:cubicBezTo>
                  <a:cubicBezTo>
                    <a:pt x="1878123" y="200001"/>
                    <a:pt x="1874387" y="183351"/>
                    <a:pt x="1874387" y="164432"/>
                  </a:cubicBezTo>
                  <a:cubicBezTo>
                    <a:pt x="1874387" y="153458"/>
                    <a:pt x="1876068" y="146458"/>
                    <a:pt x="1880365" y="143241"/>
                  </a:cubicBezTo>
                  <a:close/>
                  <a:moveTo>
                    <a:pt x="1773108" y="104737"/>
                  </a:moveTo>
                  <a:cubicBezTo>
                    <a:pt x="1783228" y="104644"/>
                    <a:pt x="1793348" y="105203"/>
                    <a:pt x="1803468" y="107065"/>
                  </a:cubicBezTo>
                  <a:cubicBezTo>
                    <a:pt x="1804218" y="132393"/>
                    <a:pt x="1780229" y="142822"/>
                    <a:pt x="1771983" y="162190"/>
                  </a:cubicBezTo>
                  <a:cubicBezTo>
                    <a:pt x="1771234" y="163680"/>
                    <a:pt x="1768235" y="164425"/>
                    <a:pt x="1766736" y="163680"/>
                  </a:cubicBezTo>
                  <a:cubicBezTo>
                    <a:pt x="1739749" y="156231"/>
                    <a:pt x="1718009" y="174109"/>
                    <a:pt x="1693270" y="179324"/>
                  </a:cubicBezTo>
                  <a:cubicBezTo>
                    <a:pt x="1685961" y="180814"/>
                    <a:pt x="1678746" y="181372"/>
                    <a:pt x="1671636" y="181151"/>
                  </a:cubicBezTo>
                  <a:cubicBezTo>
                    <a:pt x="1650306" y="180488"/>
                    <a:pt x="1629925" y="172805"/>
                    <a:pt x="1610809" y="162190"/>
                  </a:cubicBezTo>
                  <a:cubicBezTo>
                    <a:pt x="1603313" y="158466"/>
                    <a:pt x="1604063" y="150272"/>
                    <a:pt x="1604063" y="142822"/>
                  </a:cubicBezTo>
                  <a:cubicBezTo>
                    <a:pt x="1649791" y="130158"/>
                    <a:pt x="1696269" y="116749"/>
                    <a:pt x="1742747" y="106320"/>
                  </a:cubicBezTo>
                  <a:cubicBezTo>
                    <a:pt x="1752867" y="105575"/>
                    <a:pt x="1762988" y="104830"/>
                    <a:pt x="1773108" y="104737"/>
                  </a:cubicBezTo>
                  <a:close/>
                  <a:moveTo>
                    <a:pt x="1781891" y="100595"/>
                  </a:moveTo>
                  <a:cubicBezTo>
                    <a:pt x="1794222" y="101030"/>
                    <a:pt x="1806645" y="102249"/>
                    <a:pt x="1818883" y="101553"/>
                  </a:cubicBezTo>
                  <a:cubicBezTo>
                    <a:pt x="1832975" y="100160"/>
                    <a:pt x="1846325" y="101553"/>
                    <a:pt x="1860417" y="101553"/>
                  </a:cubicBezTo>
                  <a:cubicBezTo>
                    <a:pt x="1851517" y="105382"/>
                    <a:pt x="1842246" y="105730"/>
                    <a:pt x="1832975" y="105382"/>
                  </a:cubicBezTo>
                  <a:cubicBezTo>
                    <a:pt x="1823703" y="105034"/>
                    <a:pt x="1814432" y="103989"/>
                    <a:pt x="1805532" y="105034"/>
                  </a:cubicBezTo>
                  <a:cubicBezTo>
                    <a:pt x="1785507" y="105034"/>
                    <a:pt x="1765481" y="105034"/>
                    <a:pt x="1745456" y="104338"/>
                  </a:cubicBezTo>
                  <a:cubicBezTo>
                    <a:pt x="1757323" y="100508"/>
                    <a:pt x="1769561" y="100160"/>
                    <a:pt x="1781891" y="100595"/>
                  </a:cubicBezTo>
                  <a:close/>
                  <a:moveTo>
                    <a:pt x="2166803" y="63"/>
                  </a:moveTo>
                  <a:cubicBezTo>
                    <a:pt x="2172462" y="-221"/>
                    <a:pt x="2178213" y="535"/>
                    <a:pt x="2183779" y="535"/>
                  </a:cubicBezTo>
                  <a:cubicBezTo>
                    <a:pt x="2191201" y="1291"/>
                    <a:pt x="2198622" y="2803"/>
                    <a:pt x="2206785" y="1291"/>
                  </a:cubicBezTo>
                  <a:cubicBezTo>
                    <a:pt x="2216433" y="1291"/>
                    <a:pt x="2226080" y="3559"/>
                    <a:pt x="2233501" y="10364"/>
                  </a:cubicBezTo>
                  <a:cubicBezTo>
                    <a:pt x="2246859" y="23216"/>
                    <a:pt x="2268381" y="14144"/>
                    <a:pt x="2280255" y="30020"/>
                  </a:cubicBezTo>
                  <a:cubicBezTo>
                    <a:pt x="2275060" y="30020"/>
                    <a:pt x="2269865" y="30020"/>
                    <a:pt x="2266154" y="35312"/>
                  </a:cubicBezTo>
                  <a:cubicBezTo>
                    <a:pt x="2255765" y="48164"/>
                    <a:pt x="2240922" y="53456"/>
                    <a:pt x="2228306" y="62528"/>
                  </a:cubicBezTo>
                  <a:cubicBezTo>
                    <a:pt x="2208269" y="76136"/>
                    <a:pt x="2185263" y="75380"/>
                    <a:pt x="2162258" y="74624"/>
                  </a:cubicBezTo>
                  <a:cubicBezTo>
                    <a:pt x="2148158" y="73112"/>
                    <a:pt x="2135542" y="51944"/>
                    <a:pt x="2139994" y="36068"/>
                  </a:cubicBezTo>
                  <a:cubicBezTo>
                    <a:pt x="2142963" y="26240"/>
                    <a:pt x="2146674" y="16412"/>
                    <a:pt x="2150384" y="5827"/>
                  </a:cubicBezTo>
                  <a:cubicBezTo>
                    <a:pt x="2155579" y="1670"/>
                    <a:pt x="2161145" y="347"/>
                    <a:pt x="2166803" y="63"/>
                  </a:cubicBezTo>
                  <a:close/>
                </a:path>
              </a:pathLst>
            </a:custGeom>
            <a:solidFill>
              <a:srgbClr val="20A1A5">
                <a:alpha val="40000"/>
              </a:srgbClr>
            </a:solidFill>
            <a:ln>
              <a:noFill/>
            </a:ln>
          </p:spPr>
          <p:txBody>
            <a:bodyPr anchorCtr="0" anchor="ctr" bIns="22850" lIns="45725" spcFirstLastPara="1" rIns="45725" wrap="square" tIns="2285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747993"/>
                </a:solidFill>
                <a:latin typeface="Jost Light"/>
                <a:ea typeface="Jost Light"/>
                <a:cs typeface="Jost Light"/>
                <a:sym typeface="Jost Light"/>
              </a:endParaRPr>
            </a:p>
          </p:txBody>
        </p:sp>
        <p:sp>
          <p:nvSpPr>
            <p:cNvPr id="559" name="Google Shape;559;g311d5cb9a0a_0_276"/>
            <p:cNvSpPr/>
            <p:nvPr/>
          </p:nvSpPr>
          <p:spPr>
            <a:xfrm>
              <a:off x="13040045" y="5300043"/>
              <a:ext cx="245454" cy="328546"/>
            </a:xfrm>
            <a:custGeom>
              <a:rect b="b" l="l" r="r" t="t"/>
              <a:pathLst>
                <a:path extrusionOk="0" h="328546" w="245454">
                  <a:moveTo>
                    <a:pt x="8454" y="313385"/>
                  </a:moveTo>
                  <a:cubicBezTo>
                    <a:pt x="12937" y="313206"/>
                    <a:pt x="18318" y="314276"/>
                    <a:pt x="22263" y="313563"/>
                  </a:cubicBezTo>
                  <a:cubicBezTo>
                    <a:pt x="25132" y="312849"/>
                    <a:pt x="28720" y="313563"/>
                    <a:pt x="31589" y="313563"/>
                  </a:cubicBezTo>
                  <a:cubicBezTo>
                    <a:pt x="28003" y="318558"/>
                    <a:pt x="24415" y="323551"/>
                    <a:pt x="20829" y="328546"/>
                  </a:cubicBezTo>
                  <a:cubicBezTo>
                    <a:pt x="14372" y="323551"/>
                    <a:pt x="-693" y="334966"/>
                    <a:pt x="24" y="320698"/>
                  </a:cubicBezTo>
                  <a:cubicBezTo>
                    <a:pt x="383" y="314990"/>
                    <a:pt x="3970" y="313563"/>
                    <a:pt x="8454" y="313385"/>
                  </a:cubicBezTo>
                  <a:close/>
                  <a:moveTo>
                    <a:pt x="61770" y="15643"/>
                  </a:moveTo>
                  <a:cubicBezTo>
                    <a:pt x="76139" y="18640"/>
                    <a:pt x="67063" y="35114"/>
                    <a:pt x="76139" y="40356"/>
                  </a:cubicBezTo>
                  <a:cubicBezTo>
                    <a:pt x="88995" y="57580"/>
                    <a:pt x="101094" y="74056"/>
                    <a:pt x="116219" y="89033"/>
                  </a:cubicBezTo>
                  <a:cubicBezTo>
                    <a:pt x="123025" y="96522"/>
                    <a:pt x="130587" y="103261"/>
                    <a:pt x="126806" y="115244"/>
                  </a:cubicBezTo>
                  <a:cubicBezTo>
                    <a:pt x="109413" y="149691"/>
                    <a:pt x="98825" y="187883"/>
                    <a:pt x="73870" y="218587"/>
                  </a:cubicBezTo>
                  <a:cubicBezTo>
                    <a:pt x="64796" y="217838"/>
                    <a:pt x="55721" y="217089"/>
                    <a:pt x="49671" y="226076"/>
                  </a:cubicBezTo>
                  <a:cubicBezTo>
                    <a:pt x="38327" y="217838"/>
                    <a:pt x="34546" y="203610"/>
                    <a:pt x="24715" y="193874"/>
                  </a:cubicBezTo>
                  <a:cubicBezTo>
                    <a:pt x="23959" y="192376"/>
                    <a:pt x="22447" y="189381"/>
                    <a:pt x="23202" y="187883"/>
                  </a:cubicBezTo>
                  <a:cubicBezTo>
                    <a:pt x="39839" y="163171"/>
                    <a:pt x="24715" y="131718"/>
                    <a:pt x="41352" y="104759"/>
                  </a:cubicBezTo>
                  <a:cubicBezTo>
                    <a:pt x="50426" y="90530"/>
                    <a:pt x="48914" y="70311"/>
                    <a:pt x="51183" y="52338"/>
                  </a:cubicBezTo>
                  <a:cubicBezTo>
                    <a:pt x="52695" y="39607"/>
                    <a:pt x="64039" y="29872"/>
                    <a:pt x="61770" y="15643"/>
                  </a:cubicBezTo>
                  <a:close/>
                  <a:moveTo>
                    <a:pt x="240588" y="598"/>
                  </a:moveTo>
                  <a:cubicBezTo>
                    <a:pt x="243730" y="1330"/>
                    <a:pt x="246088" y="3531"/>
                    <a:pt x="245303" y="7197"/>
                  </a:cubicBezTo>
                  <a:cubicBezTo>
                    <a:pt x="243730" y="10864"/>
                    <a:pt x="240588" y="11596"/>
                    <a:pt x="236660" y="10130"/>
                  </a:cubicBezTo>
                  <a:cubicBezTo>
                    <a:pt x="233517" y="8663"/>
                    <a:pt x="230373" y="7197"/>
                    <a:pt x="231159" y="2798"/>
                  </a:cubicBezTo>
                  <a:cubicBezTo>
                    <a:pt x="233517" y="-868"/>
                    <a:pt x="236660" y="-136"/>
                    <a:pt x="240588" y="598"/>
                  </a:cubicBezTo>
                  <a:close/>
                </a:path>
              </a:pathLst>
            </a:custGeom>
            <a:solidFill>
              <a:srgbClr val="20A1A5">
                <a:alpha val="29800"/>
              </a:srgbClr>
            </a:solidFill>
            <a:ln>
              <a:noFill/>
            </a:ln>
          </p:spPr>
          <p:txBody>
            <a:bodyPr anchorCtr="0" anchor="ctr" bIns="22850" lIns="45725" spcFirstLastPara="1" rIns="45725" wrap="square" tIns="2285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747993"/>
                </a:solidFill>
                <a:latin typeface="Jost Light"/>
                <a:ea typeface="Jost Light"/>
                <a:cs typeface="Jost Light"/>
                <a:sym typeface="Jost Light"/>
              </a:endParaRPr>
            </a:p>
          </p:txBody>
        </p:sp>
        <p:sp>
          <p:nvSpPr>
            <p:cNvPr id="560" name="Google Shape;560;g311d5cb9a0a_0_276"/>
            <p:cNvSpPr/>
            <p:nvPr/>
          </p:nvSpPr>
          <p:spPr>
            <a:xfrm>
              <a:off x="12939760" y="4528340"/>
              <a:ext cx="3480300" cy="3163214"/>
            </a:xfrm>
            <a:custGeom>
              <a:rect b="b" l="l" r="r" t="t"/>
              <a:pathLst>
                <a:path extrusionOk="0" h="3163214" w="3480300">
                  <a:moveTo>
                    <a:pt x="3158619" y="2635150"/>
                  </a:moveTo>
                  <a:cubicBezTo>
                    <a:pt x="3162462" y="2635244"/>
                    <a:pt x="3166024" y="2638810"/>
                    <a:pt x="3170148" y="2645942"/>
                  </a:cubicBezTo>
                  <a:cubicBezTo>
                    <a:pt x="3178396" y="2661708"/>
                    <a:pt x="3194143" y="2669215"/>
                    <a:pt x="3204640" y="2683480"/>
                  </a:cubicBezTo>
                  <a:cubicBezTo>
                    <a:pt x="3216638" y="2699996"/>
                    <a:pt x="3215888" y="2718766"/>
                    <a:pt x="3221137" y="2736033"/>
                  </a:cubicBezTo>
                  <a:cubicBezTo>
                    <a:pt x="3223386" y="2745793"/>
                    <a:pt x="3215139" y="2748045"/>
                    <a:pt x="3206890" y="2745042"/>
                  </a:cubicBezTo>
                  <a:cubicBezTo>
                    <a:pt x="3190393" y="2739036"/>
                    <a:pt x="3174647" y="2733030"/>
                    <a:pt x="3169398" y="2714261"/>
                  </a:cubicBezTo>
                  <a:cubicBezTo>
                    <a:pt x="3161149" y="2718015"/>
                    <a:pt x="3162649" y="2724021"/>
                    <a:pt x="3162649" y="2728526"/>
                  </a:cubicBezTo>
                  <a:cubicBezTo>
                    <a:pt x="3161899" y="2735282"/>
                    <a:pt x="3161149" y="2741288"/>
                    <a:pt x="3155151" y="2743541"/>
                  </a:cubicBezTo>
                  <a:cubicBezTo>
                    <a:pt x="3139404" y="2748045"/>
                    <a:pt x="3136405" y="2760808"/>
                    <a:pt x="3136405" y="2775073"/>
                  </a:cubicBezTo>
                  <a:cubicBezTo>
                    <a:pt x="3134905" y="2763060"/>
                    <a:pt x="3140904" y="2755552"/>
                    <a:pt x="3149152" y="2748796"/>
                  </a:cubicBezTo>
                  <a:cubicBezTo>
                    <a:pt x="3158150" y="2741288"/>
                    <a:pt x="3169398" y="2742039"/>
                    <a:pt x="3179146" y="2742039"/>
                  </a:cubicBezTo>
                  <a:cubicBezTo>
                    <a:pt x="3186644" y="2742039"/>
                    <a:pt x="3189643" y="2747294"/>
                    <a:pt x="3190393" y="2754051"/>
                  </a:cubicBezTo>
                  <a:cubicBezTo>
                    <a:pt x="3191893" y="2759307"/>
                    <a:pt x="3190393" y="2764562"/>
                    <a:pt x="3189643" y="2769817"/>
                  </a:cubicBezTo>
                  <a:cubicBezTo>
                    <a:pt x="3188144" y="2794592"/>
                    <a:pt x="3196392" y="2802850"/>
                    <a:pt x="3220387" y="2798346"/>
                  </a:cubicBezTo>
                  <a:cubicBezTo>
                    <a:pt x="3228635" y="2797595"/>
                    <a:pt x="3236134" y="2794592"/>
                    <a:pt x="3243633" y="2793090"/>
                  </a:cubicBezTo>
                  <a:cubicBezTo>
                    <a:pt x="3262379" y="2790088"/>
                    <a:pt x="3277376" y="2801349"/>
                    <a:pt x="3282624" y="2820869"/>
                  </a:cubicBezTo>
                  <a:cubicBezTo>
                    <a:pt x="3252631" y="2856154"/>
                    <a:pt x="3215139" y="2883181"/>
                    <a:pt x="3183645" y="2916215"/>
                  </a:cubicBezTo>
                  <a:cubicBezTo>
                    <a:pt x="3169398" y="2922221"/>
                    <a:pt x="3161149" y="2934233"/>
                    <a:pt x="3155151" y="2947747"/>
                  </a:cubicBezTo>
                  <a:cubicBezTo>
                    <a:pt x="3155151" y="2949248"/>
                    <a:pt x="3155151" y="2950749"/>
                    <a:pt x="3155151" y="2951500"/>
                  </a:cubicBezTo>
                  <a:lnTo>
                    <a:pt x="3151401" y="2956005"/>
                  </a:lnTo>
                  <a:cubicBezTo>
                    <a:pt x="3127406" y="2972522"/>
                    <a:pt x="3111660" y="2998047"/>
                    <a:pt x="3090664" y="3018318"/>
                  </a:cubicBezTo>
                  <a:cubicBezTo>
                    <a:pt x="3085415" y="3026576"/>
                    <a:pt x="3078667" y="3033333"/>
                    <a:pt x="3070418" y="3039339"/>
                  </a:cubicBezTo>
                  <a:cubicBezTo>
                    <a:pt x="3023928" y="3070120"/>
                    <a:pt x="2982686" y="3105406"/>
                    <a:pt x="2939195" y="3139940"/>
                  </a:cubicBezTo>
                  <a:cubicBezTo>
                    <a:pt x="2932447" y="3145196"/>
                    <a:pt x="2922699" y="3148199"/>
                    <a:pt x="2915950" y="3154955"/>
                  </a:cubicBezTo>
                  <a:cubicBezTo>
                    <a:pt x="2910701" y="3157208"/>
                    <a:pt x="2906952" y="3163214"/>
                    <a:pt x="2900953" y="3163214"/>
                  </a:cubicBezTo>
                  <a:cubicBezTo>
                    <a:pt x="2876209" y="3160962"/>
                    <a:pt x="2853713" y="3149700"/>
                    <a:pt x="2828219" y="3158710"/>
                  </a:cubicBezTo>
                  <a:cubicBezTo>
                    <a:pt x="2820720" y="3160962"/>
                    <a:pt x="2811722" y="3156457"/>
                    <a:pt x="2804224" y="3150451"/>
                  </a:cubicBezTo>
                  <a:cubicBezTo>
                    <a:pt x="2780228" y="3117418"/>
                    <a:pt x="2774979" y="3079129"/>
                    <a:pt x="2777229" y="3039339"/>
                  </a:cubicBezTo>
                  <a:cubicBezTo>
                    <a:pt x="2777979" y="3017567"/>
                    <a:pt x="2759982" y="3002552"/>
                    <a:pt x="2756983" y="2982281"/>
                  </a:cubicBezTo>
                  <a:cubicBezTo>
                    <a:pt x="2756233" y="2976275"/>
                    <a:pt x="2747985" y="2974774"/>
                    <a:pt x="2741986" y="2979279"/>
                  </a:cubicBezTo>
                  <a:cubicBezTo>
                    <a:pt x="2736737" y="2982281"/>
                    <a:pt x="2732238" y="2986786"/>
                    <a:pt x="2726989" y="2989789"/>
                  </a:cubicBezTo>
                  <a:cubicBezTo>
                    <a:pt x="2723240" y="2992041"/>
                    <a:pt x="2717991" y="2996546"/>
                    <a:pt x="2713492" y="2994294"/>
                  </a:cubicBezTo>
                  <a:cubicBezTo>
                    <a:pt x="2705994" y="2989789"/>
                    <a:pt x="2711992" y="2984534"/>
                    <a:pt x="2712742" y="2980029"/>
                  </a:cubicBezTo>
                  <a:cubicBezTo>
                    <a:pt x="2714242" y="2965765"/>
                    <a:pt x="2715742" y="2951500"/>
                    <a:pt x="2704494" y="2940239"/>
                  </a:cubicBezTo>
                  <a:cubicBezTo>
                    <a:pt x="2695496" y="2932732"/>
                    <a:pt x="2688747" y="2930479"/>
                    <a:pt x="2682749" y="2943242"/>
                  </a:cubicBezTo>
                  <a:cubicBezTo>
                    <a:pt x="2674500" y="2962762"/>
                    <a:pt x="2661003" y="2972522"/>
                    <a:pt x="2640757" y="2983032"/>
                  </a:cubicBezTo>
                  <a:cubicBezTo>
                    <a:pt x="2616013" y="2995045"/>
                    <a:pt x="2594267" y="2991290"/>
                    <a:pt x="2571022" y="2991290"/>
                  </a:cubicBezTo>
                  <a:cubicBezTo>
                    <a:pt x="2561274" y="2992041"/>
                    <a:pt x="2548526" y="2989038"/>
                    <a:pt x="2547027" y="3004804"/>
                  </a:cubicBezTo>
                  <a:cubicBezTo>
                    <a:pt x="2545527" y="3014564"/>
                    <a:pt x="2563523" y="3028078"/>
                    <a:pt x="2575521" y="3026576"/>
                  </a:cubicBezTo>
                  <a:cubicBezTo>
                    <a:pt x="2592018" y="3022822"/>
                    <a:pt x="2597266" y="3034084"/>
                    <a:pt x="2592767" y="3045345"/>
                  </a:cubicBezTo>
                  <a:cubicBezTo>
                    <a:pt x="2586768" y="3058859"/>
                    <a:pt x="2587518" y="3071622"/>
                    <a:pt x="2585269" y="3085135"/>
                  </a:cubicBezTo>
                  <a:cubicBezTo>
                    <a:pt x="2583769" y="3092643"/>
                    <a:pt x="2583769" y="3102403"/>
                    <a:pt x="2573271" y="3104655"/>
                  </a:cubicBezTo>
                  <a:cubicBezTo>
                    <a:pt x="2562773" y="3106156"/>
                    <a:pt x="2561274" y="3095646"/>
                    <a:pt x="2559774" y="3088889"/>
                  </a:cubicBezTo>
                  <a:cubicBezTo>
                    <a:pt x="2553776" y="3064114"/>
                    <a:pt x="2532030" y="3055856"/>
                    <a:pt x="2515533" y="3042342"/>
                  </a:cubicBezTo>
                  <a:cubicBezTo>
                    <a:pt x="2509534" y="3037086"/>
                    <a:pt x="2501286" y="3033333"/>
                    <a:pt x="2493788" y="3028078"/>
                  </a:cubicBezTo>
                  <a:cubicBezTo>
                    <a:pt x="2479541" y="3016816"/>
                    <a:pt x="2462294" y="3005555"/>
                    <a:pt x="2476541" y="2982281"/>
                  </a:cubicBezTo>
                  <a:cubicBezTo>
                    <a:pt x="2481790" y="2974023"/>
                    <a:pt x="2473542" y="2968768"/>
                    <a:pt x="2469043" y="2963513"/>
                  </a:cubicBezTo>
                  <a:cubicBezTo>
                    <a:pt x="2462294" y="2959008"/>
                    <a:pt x="2459295" y="2961260"/>
                    <a:pt x="2458545" y="2968017"/>
                  </a:cubicBezTo>
                  <a:cubicBezTo>
                    <a:pt x="2458545" y="2971771"/>
                    <a:pt x="2458545" y="2975524"/>
                    <a:pt x="2459295" y="2978528"/>
                  </a:cubicBezTo>
                  <a:cubicBezTo>
                    <a:pt x="2469043" y="3001050"/>
                    <a:pt x="2453296" y="3010810"/>
                    <a:pt x="2438299" y="3021321"/>
                  </a:cubicBezTo>
                  <a:cubicBezTo>
                    <a:pt x="2424052" y="3031081"/>
                    <a:pt x="2410555" y="3028828"/>
                    <a:pt x="2396308" y="3019819"/>
                  </a:cubicBezTo>
                  <a:cubicBezTo>
                    <a:pt x="2366314" y="3001801"/>
                    <a:pt x="2337070" y="2983032"/>
                    <a:pt x="2317575" y="2953002"/>
                  </a:cubicBezTo>
                  <a:cubicBezTo>
                    <a:pt x="2315325" y="2949248"/>
                    <a:pt x="2312325" y="2943242"/>
                    <a:pt x="2307076" y="2945494"/>
                  </a:cubicBezTo>
                  <a:cubicBezTo>
                    <a:pt x="2301078" y="2948498"/>
                    <a:pt x="2300328" y="2954504"/>
                    <a:pt x="2299578" y="2960509"/>
                  </a:cubicBezTo>
                  <a:cubicBezTo>
                    <a:pt x="2299578" y="2965765"/>
                    <a:pt x="2307076" y="2972522"/>
                    <a:pt x="2298828" y="2976275"/>
                  </a:cubicBezTo>
                  <a:cubicBezTo>
                    <a:pt x="2292829" y="2979279"/>
                    <a:pt x="2288330" y="2972522"/>
                    <a:pt x="2283081" y="2969519"/>
                  </a:cubicBezTo>
                  <a:cubicBezTo>
                    <a:pt x="2269584" y="2962011"/>
                    <a:pt x="2259086" y="2959008"/>
                    <a:pt x="2240340" y="2963513"/>
                  </a:cubicBezTo>
                  <a:cubicBezTo>
                    <a:pt x="2217845" y="2969519"/>
                    <a:pt x="2213345" y="2976275"/>
                    <a:pt x="2210347" y="2995795"/>
                  </a:cubicBezTo>
                  <a:cubicBezTo>
                    <a:pt x="2209597" y="3008558"/>
                    <a:pt x="2185602" y="3019069"/>
                    <a:pt x="2171355" y="3016816"/>
                  </a:cubicBezTo>
                  <a:cubicBezTo>
                    <a:pt x="2154858" y="3014564"/>
                    <a:pt x="2138362" y="3012312"/>
                    <a:pt x="2125614" y="3027327"/>
                  </a:cubicBezTo>
                  <a:cubicBezTo>
                    <a:pt x="2118115" y="3035585"/>
                    <a:pt x="2109117" y="3029579"/>
                    <a:pt x="2101619" y="3026576"/>
                  </a:cubicBezTo>
                  <a:cubicBezTo>
                    <a:pt x="2091121" y="3022822"/>
                    <a:pt x="2084372" y="3024324"/>
                    <a:pt x="2076874" y="3031831"/>
                  </a:cubicBezTo>
                  <a:cubicBezTo>
                    <a:pt x="2072375" y="3037837"/>
                    <a:pt x="2065626" y="3043093"/>
                    <a:pt x="2059628" y="3047597"/>
                  </a:cubicBezTo>
                  <a:cubicBezTo>
                    <a:pt x="2049130" y="3054354"/>
                    <a:pt x="2044631" y="3061862"/>
                    <a:pt x="2049880" y="3073874"/>
                  </a:cubicBezTo>
                  <a:cubicBezTo>
                    <a:pt x="2055129" y="3084384"/>
                    <a:pt x="2046880" y="3096397"/>
                    <a:pt x="2052129" y="3106156"/>
                  </a:cubicBezTo>
                  <a:cubicBezTo>
                    <a:pt x="2052129" y="3107658"/>
                    <a:pt x="2049880" y="3111412"/>
                    <a:pt x="2049130" y="3111412"/>
                  </a:cubicBezTo>
                  <a:cubicBezTo>
                    <a:pt x="2037132" y="3111412"/>
                    <a:pt x="2027384" y="3114415"/>
                    <a:pt x="2016137" y="3121172"/>
                  </a:cubicBezTo>
                  <a:cubicBezTo>
                    <a:pt x="2004139" y="3127929"/>
                    <a:pt x="1992142" y="3118919"/>
                    <a:pt x="1986143" y="3105406"/>
                  </a:cubicBezTo>
                  <a:cubicBezTo>
                    <a:pt x="1983144" y="3097898"/>
                    <a:pt x="1977895" y="3101652"/>
                    <a:pt x="1973396" y="3101652"/>
                  </a:cubicBezTo>
                  <a:cubicBezTo>
                    <a:pt x="1961398" y="3103904"/>
                    <a:pt x="1950900" y="3104655"/>
                    <a:pt x="1942652" y="3093393"/>
                  </a:cubicBezTo>
                  <a:cubicBezTo>
                    <a:pt x="1940403" y="3091892"/>
                    <a:pt x="1938902" y="3088889"/>
                    <a:pt x="1934403" y="3090391"/>
                  </a:cubicBezTo>
                  <a:cubicBezTo>
                    <a:pt x="1915657" y="3099399"/>
                    <a:pt x="1904410" y="3120421"/>
                    <a:pt x="1908909" y="3142193"/>
                  </a:cubicBezTo>
                  <a:cubicBezTo>
                    <a:pt x="1908909" y="3144445"/>
                    <a:pt x="1908159" y="3145946"/>
                    <a:pt x="1907409" y="3150451"/>
                  </a:cubicBezTo>
                  <a:cubicBezTo>
                    <a:pt x="1895411" y="3139940"/>
                    <a:pt x="1877415" y="3138439"/>
                    <a:pt x="1876665" y="3117418"/>
                  </a:cubicBezTo>
                  <a:cubicBezTo>
                    <a:pt x="1876665" y="3109910"/>
                    <a:pt x="1847422" y="3106907"/>
                    <a:pt x="1837674" y="3114415"/>
                  </a:cubicBezTo>
                  <a:cubicBezTo>
                    <a:pt x="1819677" y="3127929"/>
                    <a:pt x="1802431" y="3127178"/>
                    <a:pt x="1785185" y="3112913"/>
                  </a:cubicBezTo>
                  <a:cubicBezTo>
                    <a:pt x="1781435" y="3109910"/>
                    <a:pt x="1776186" y="3107658"/>
                    <a:pt x="1770937" y="3105406"/>
                  </a:cubicBezTo>
                  <a:cubicBezTo>
                    <a:pt x="1767188" y="3103904"/>
                    <a:pt x="1764189" y="3101652"/>
                    <a:pt x="1760440" y="3105406"/>
                  </a:cubicBezTo>
                  <a:cubicBezTo>
                    <a:pt x="1757440" y="3109159"/>
                    <a:pt x="1759689" y="3112913"/>
                    <a:pt x="1761939" y="3115916"/>
                  </a:cubicBezTo>
                  <a:cubicBezTo>
                    <a:pt x="1765689" y="3120421"/>
                    <a:pt x="1772437" y="3124174"/>
                    <a:pt x="1767188" y="3130931"/>
                  </a:cubicBezTo>
                  <a:cubicBezTo>
                    <a:pt x="1761939" y="3136938"/>
                    <a:pt x="1755941" y="3132433"/>
                    <a:pt x="1750692" y="3131682"/>
                  </a:cubicBezTo>
                  <a:cubicBezTo>
                    <a:pt x="1728946" y="3127929"/>
                    <a:pt x="1710200" y="3136938"/>
                    <a:pt x="1690704" y="3146697"/>
                  </a:cubicBezTo>
                  <a:cubicBezTo>
                    <a:pt x="1674958" y="3154205"/>
                    <a:pt x="1656961" y="3159460"/>
                    <a:pt x="1638965" y="3160962"/>
                  </a:cubicBezTo>
                  <a:cubicBezTo>
                    <a:pt x="1629217" y="3161712"/>
                    <a:pt x="1626217" y="3147448"/>
                    <a:pt x="1620219" y="3139940"/>
                  </a:cubicBezTo>
                  <a:cubicBezTo>
                    <a:pt x="1625468" y="3135436"/>
                    <a:pt x="1630716" y="3139940"/>
                    <a:pt x="1635965" y="3138439"/>
                  </a:cubicBezTo>
                  <a:cubicBezTo>
                    <a:pt x="1641965" y="3137688"/>
                    <a:pt x="1644963" y="3133184"/>
                    <a:pt x="1644963" y="3127929"/>
                  </a:cubicBezTo>
                  <a:cubicBezTo>
                    <a:pt x="1644963" y="3121172"/>
                    <a:pt x="1638965" y="3123424"/>
                    <a:pt x="1634466" y="3123424"/>
                  </a:cubicBezTo>
                  <a:cubicBezTo>
                    <a:pt x="1624718" y="3122673"/>
                    <a:pt x="1614970" y="3124174"/>
                    <a:pt x="1605972" y="3117418"/>
                  </a:cubicBezTo>
                  <a:cubicBezTo>
                    <a:pt x="1599973" y="3112913"/>
                    <a:pt x="1593974" y="3116667"/>
                    <a:pt x="1589475" y="3120421"/>
                  </a:cubicBezTo>
                  <a:cubicBezTo>
                    <a:pt x="1581977" y="3126427"/>
                    <a:pt x="1572979" y="3127178"/>
                    <a:pt x="1563980" y="3126427"/>
                  </a:cubicBezTo>
                  <a:cubicBezTo>
                    <a:pt x="1565480" y="3109910"/>
                    <a:pt x="1581227" y="3110661"/>
                    <a:pt x="1591725" y="3104655"/>
                  </a:cubicBezTo>
                  <a:cubicBezTo>
                    <a:pt x="1596973" y="3100901"/>
                    <a:pt x="1603722" y="3101652"/>
                    <a:pt x="1609721" y="3097898"/>
                  </a:cubicBezTo>
                  <a:cubicBezTo>
                    <a:pt x="1628467" y="3088889"/>
                    <a:pt x="1649463" y="3084384"/>
                    <a:pt x="1671208" y="3088138"/>
                  </a:cubicBezTo>
                  <a:cubicBezTo>
                    <a:pt x="1679456" y="3088889"/>
                    <a:pt x="1688454" y="3088138"/>
                    <a:pt x="1696703" y="3085886"/>
                  </a:cubicBezTo>
                  <a:cubicBezTo>
                    <a:pt x="1755941" y="3070120"/>
                    <a:pt x="1816678" y="3065616"/>
                    <a:pt x="1877415" y="3067117"/>
                  </a:cubicBezTo>
                  <a:cubicBezTo>
                    <a:pt x="1934403" y="3067868"/>
                    <a:pt x="1983893" y="3052102"/>
                    <a:pt x="2032633" y="3027327"/>
                  </a:cubicBezTo>
                  <a:cubicBezTo>
                    <a:pt x="2052879" y="3016816"/>
                    <a:pt x="2073125" y="3005555"/>
                    <a:pt x="2096370" y="3000300"/>
                  </a:cubicBezTo>
                  <a:cubicBezTo>
                    <a:pt x="2111367" y="2997296"/>
                    <a:pt x="2126364" y="2996546"/>
                    <a:pt x="2141361" y="2999549"/>
                  </a:cubicBezTo>
                  <a:cubicBezTo>
                    <a:pt x="2167605" y="3005555"/>
                    <a:pt x="2180352" y="2998798"/>
                    <a:pt x="2193850" y="2975524"/>
                  </a:cubicBezTo>
                  <a:cubicBezTo>
                    <a:pt x="2206597" y="2953002"/>
                    <a:pt x="2217095" y="2928978"/>
                    <a:pt x="2221594" y="2903452"/>
                  </a:cubicBezTo>
                  <a:cubicBezTo>
                    <a:pt x="2226093" y="2880178"/>
                    <a:pt x="2246339" y="2869668"/>
                    <a:pt x="2260586" y="2854653"/>
                  </a:cubicBezTo>
                  <a:cubicBezTo>
                    <a:pt x="2265835" y="2848646"/>
                    <a:pt x="2275583" y="2852400"/>
                    <a:pt x="2282331" y="2857655"/>
                  </a:cubicBezTo>
                  <a:cubicBezTo>
                    <a:pt x="2292079" y="2865163"/>
                    <a:pt x="2298078" y="2875674"/>
                    <a:pt x="2302577" y="2886185"/>
                  </a:cubicBezTo>
                  <a:cubicBezTo>
                    <a:pt x="2319074" y="2928227"/>
                    <a:pt x="2346818" y="2962011"/>
                    <a:pt x="2379811" y="2990540"/>
                  </a:cubicBezTo>
                  <a:cubicBezTo>
                    <a:pt x="2390309" y="2999549"/>
                    <a:pt x="2401557" y="3002552"/>
                    <a:pt x="2415054" y="3004053"/>
                  </a:cubicBezTo>
                  <a:cubicBezTo>
                    <a:pt x="2426302" y="3005555"/>
                    <a:pt x="2433800" y="2998047"/>
                    <a:pt x="2436800" y="2988288"/>
                  </a:cubicBezTo>
                  <a:cubicBezTo>
                    <a:pt x="2440549" y="2978528"/>
                    <a:pt x="2433050" y="2974023"/>
                    <a:pt x="2425552" y="2969519"/>
                  </a:cubicBezTo>
                  <a:cubicBezTo>
                    <a:pt x="2403807" y="2955254"/>
                    <a:pt x="2400057" y="2943242"/>
                    <a:pt x="2406805" y="2919968"/>
                  </a:cubicBezTo>
                  <a:cubicBezTo>
                    <a:pt x="2411305" y="2903452"/>
                    <a:pt x="2415054" y="2887686"/>
                    <a:pt x="2424052" y="2873421"/>
                  </a:cubicBezTo>
                  <a:cubicBezTo>
                    <a:pt x="2430051" y="2864412"/>
                    <a:pt x="2437549" y="2859908"/>
                    <a:pt x="2448797" y="2860659"/>
                  </a:cubicBezTo>
                  <a:cubicBezTo>
                    <a:pt x="2475042" y="2863662"/>
                    <a:pt x="2498287" y="2854653"/>
                    <a:pt x="2522282" y="2845644"/>
                  </a:cubicBezTo>
                  <a:cubicBezTo>
                    <a:pt x="2526031" y="2843391"/>
                    <a:pt x="2531280" y="2841890"/>
                    <a:pt x="2530530" y="2835884"/>
                  </a:cubicBezTo>
                  <a:cubicBezTo>
                    <a:pt x="2529030" y="2830629"/>
                    <a:pt x="2524531" y="2830629"/>
                    <a:pt x="2520782" y="2830629"/>
                  </a:cubicBezTo>
                  <a:cubicBezTo>
                    <a:pt x="2506535" y="2829878"/>
                    <a:pt x="2493788" y="2823121"/>
                    <a:pt x="2481040" y="2819367"/>
                  </a:cubicBezTo>
                  <a:cubicBezTo>
                    <a:pt x="2462294" y="2814112"/>
                    <a:pt x="2451047" y="2798346"/>
                    <a:pt x="2448797" y="2781829"/>
                  </a:cubicBezTo>
                  <a:cubicBezTo>
                    <a:pt x="2447297" y="2763811"/>
                    <a:pt x="2451047" y="2743541"/>
                    <a:pt x="2470543" y="2733030"/>
                  </a:cubicBezTo>
                  <a:cubicBezTo>
                    <a:pt x="2483290" y="2726273"/>
                    <a:pt x="2489289" y="2716513"/>
                    <a:pt x="2490788" y="2702249"/>
                  </a:cubicBezTo>
                  <a:cubicBezTo>
                    <a:pt x="2493038" y="2678976"/>
                    <a:pt x="2508035" y="2664711"/>
                    <a:pt x="2525281" y="2651948"/>
                  </a:cubicBezTo>
                  <a:cubicBezTo>
                    <a:pt x="2538028" y="2666963"/>
                    <a:pt x="2553025" y="2675972"/>
                    <a:pt x="2573271" y="2675972"/>
                  </a:cubicBezTo>
                  <a:cubicBezTo>
                    <a:pt x="2583769" y="2675972"/>
                    <a:pt x="2587518" y="2681979"/>
                    <a:pt x="2592018" y="2690987"/>
                  </a:cubicBezTo>
                  <a:cubicBezTo>
                    <a:pt x="2610013" y="2727024"/>
                    <a:pt x="2596517" y="2759307"/>
                    <a:pt x="2580020" y="2791589"/>
                  </a:cubicBezTo>
                  <a:cubicBezTo>
                    <a:pt x="2577771" y="2796844"/>
                    <a:pt x="2572521" y="2800598"/>
                    <a:pt x="2576270" y="2806604"/>
                  </a:cubicBezTo>
                  <a:cubicBezTo>
                    <a:pt x="2579270" y="2811859"/>
                    <a:pt x="2586018" y="2811109"/>
                    <a:pt x="2590517" y="2808856"/>
                  </a:cubicBezTo>
                  <a:cubicBezTo>
                    <a:pt x="2602515" y="2803601"/>
                    <a:pt x="2614512" y="2809607"/>
                    <a:pt x="2628010" y="2809607"/>
                  </a:cubicBezTo>
                  <a:cubicBezTo>
                    <a:pt x="2624260" y="2799847"/>
                    <a:pt x="2618262" y="2798346"/>
                    <a:pt x="2610013" y="2799847"/>
                  </a:cubicBezTo>
                  <a:cubicBezTo>
                    <a:pt x="2594267" y="2804352"/>
                    <a:pt x="2594267" y="2796844"/>
                    <a:pt x="2598016" y="2785583"/>
                  </a:cubicBezTo>
                  <a:cubicBezTo>
                    <a:pt x="2598766" y="2783331"/>
                    <a:pt x="2598016" y="2786333"/>
                    <a:pt x="2598766" y="2784082"/>
                  </a:cubicBezTo>
                  <a:cubicBezTo>
                    <a:pt x="2611513" y="2740537"/>
                    <a:pt x="2634759" y="2730027"/>
                    <a:pt x="2678999" y="2751048"/>
                  </a:cubicBezTo>
                  <a:cubicBezTo>
                    <a:pt x="2695496" y="2759307"/>
                    <a:pt x="2708243" y="2773571"/>
                    <a:pt x="2723240" y="2784832"/>
                  </a:cubicBezTo>
                  <a:cubicBezTo>
                    <a:pt x="2732988" y="2790839"/>
                    <a:pt x="2730739" y="2802099"/>
                    <a:pt x="2731488" y="2812610"/>
                  </a:cubicBezTo>
                  <a:cubicBezTo>
                    <a:pt x="2732238" y="2815613"/>
                    <a:pt x="2732988" y="2820869"/>
                    <a:pt x="2738237" y="2820869"/>
                  </a:cubicBezTo>
                  <a:cubicBezTo>
                    <a:pt x="2743486" y="2820118"/>
                    <a:pt x="2742736" y="2814863"/>
                    <a:pt x="2741986" y="2811109"/>
                  </a:cubicBezTo>
                  <a:cubicBezTo>
                    <a:pt x="2738987" y="2796844"/>
                    <a:pt x="2744236" y="2787084"/>
                    <a:pt x="2755483" y="2778826"/>
                  </a:cubicBezTo>
                  <a:cubicBezTo>
                    <a:pt x="2771980" y="2766814"/>
                    <a:pt x="2768231" y="2749547"/>
                    <a:pt x="2766731" y="2733030"/>
                  </a:cubicBezTo>
                  <a:cubicBezTo>
                    <a:pt x="2764481" y="2702249"/>
                    <a:pt x="2785477" y="2687234"/>
                    <a:pt x="2814721" y="2695492"/>
                  </a:cubicBezTo>
                  <a:cubicBezTo>
                    <a:pt x="2834217" y="2700747"/>
                    <a:pt x="2851464" y="2708255"/>
                    <a:pt x="2865711" y="2723270"/>
                  </a:cubicBezTo>
                  <a:cubicBezTo>
                    <a:pt x="2873959" y="2733030"/>
                    <a:pt x="2883707" y="2730027"/>
                    <a:pt x="2892705" y="2724021"/>
                  </a:cubicBezTo>
                  <a:cubicBezTo>
                    <a:pt x="2909951" y="2712760"/>
                    <a:pt x="2924948" y="2714261"/>
                    <a:pt x="2941445" y="2727024"/>
                  </a:cubicBezTo>
                  <a:cubicBezTo>
                    <a:pt x="2968439" y="2748045"/>
                    <a:pt x="2996933" y="2737535"/>
                    <a:pt x="3024678" y="2728526"/>
                  </a:cubicBezTo>
                  <a:cubicBezTo>
                    <a:pt x="3032926" y="2725522"/>
                    <a:pt x="3039674" y="2719516"/>
                    <a:pt x="3047173" y="2715762"/>
                  </a:cubicBezTo>
                  <a:cubicBezTo>
                    <a:pt x="3055421" y="2712009"/>
                    <a:pt x="3063670" y="2712009"/>
                    <a:pt x="3071918" y="2715762"/>
                  </a:cubicBezTo>
                  <a:cubicBezTo>
                    <a:pt x="3092914" y="2724021"/>
                    <a:pt x="3103411" y="2721018"/>
                    <a:pt x="3110910" y="2699996"/>
                  </a:cubicBezTo>
                  <a:cubicBezTo>
                    <a:pt x="3118408" y="2678976"/>
                    <a:pt x="3132655" y="2662459"/>
                    <a:pt x="3145403" y="2645191"/>
                  </a:cubicBezTo>
                  <a:cubicBezTo>
                    <a:pt x="3150652" y="2638435"/>
                    <a:pt x="3154776" y="2635056"/>
                    <a:pt x="3158619" y="2635150"/>
                  </a:cubicBezTo>
                  <a:close/>
                  <a:moveTo>
                    <a:pt x="2581580" y="999249"/>
                  </a:moveTo>
                  <a:lnTo>
                    <a:pt x="2582224" y="1000677"/>
                  </a:lnTo>
                  <a:lnTo>
                    <a:pt x="2582283" y="1000051"/>
                  </a:lnTo>
                  <a:close/>
                  <a:moveTo>
                    <a:pt x="109374" y="995498"/>
                  </a:moveTo>
                  <a:cubicBezTo>
                    <a:pt x="122346" y="991824"/>
                    <a:pt x="138370" y="1001375"/>
                    <a:pt x="141422" y="1015335"/>
                  </a:cubicBezTo>
                  <a:cubicBezTo>
                    <a:pt x="133792" y="1020477"/>
                    <a:pt x="126161" y="1025620"/>
                    <a:pt x="118531" y="1031498"/>
                  </a:cubicBezTo>
                  <a:cubicBezTo>
                    <a:pt x="115860" y="1032233"/>
                    <a:pt x="112617" y="1035355"/>
                    <a:pt x="110042" y="1036273"/>
                  </a:cubicBezTo>
                  <a:cubicBezTo>
                    <a:pt x="107466" y="1037192"/>
                    <a:pt x="105559" y="1035906"/>
                    <a:pt x="105559" y="1027825"/>
                  </a:cubicBezTo>
                  <a:cubicBezTo>
                    <a:pt x="105559" y="1025620"/>
                    <a:pt x="104796" y="1022682"/>
                    <a:pt x="104032" y="1020477"/>
                  </a:cubicBezTo>
                  <a:cubicBezTo>
                    <a:pt x="99454" y="1010926"/>
                    <a:pt x="92587" y="999906"/>
                    <a:pt x="109374" y="995498"/>
                  </a:cubicBezTo>
                  <a:close/>
                  <a:moveTo>
                    <a:pt x="0" y="638083"/>
                  </a:moveTo>
                  <a:cubicBezTo>
                    <a:pt x="18201" y="641078"/>
                    <a:pt x="31852" y="646317"/>
                    <a:pt x="40195" y="662786"/>
                  </a:cubicBezTo>
                  <a:cubicBezTo>
                    <a:pt x="50053" y="680751"/>
                    <a:pt x="63704" y="696471"/>
                    <a:pt x="72046" y="714436"/>
                  </a:cubicBezTo>
                  <a:cubicBezTo>
                    <a:pt x="70530" y="724168"/>
                    <a:pt x="75080" y="731653"/>
                    <a:pt x="79631" y="738390"/>
                  </a:cubicBezTo>
                  <a:cubicBezTo>
                    <a:pt x="81905" y="784052"/>
                    <a:pt x="70530" y="828965"/>
                    <a:pt x="69771" y="875376"/>
                  </a:cubicBezTo>
                  <a:cubicBezTo>
                    <a:pt x="49295" y="867142"/>
                    <a:pt x="44745" y="858159"/>
                    <a:pt x="56121" y="840194"/>
                  </a:cubicBezTo>
                  <a:cubicBezTo>
                    <a:pt x="58395" y="835703"/>
                    <a:pt x="56879" y="831211"/>
                    <a:pt x="56879" y="827469"/>
                  </a:cubicBezTo>
                  <a:cubicBezTo>
                    <a:pt x="58395" y="798275"/>
                    <a:pt x="43987" y="771327"/>
                    <a:pt x="43987" y="742133"/>
                  </a:cubicBezTo>
                  <a:cubicBezTo>
                    <a:pt x="43228" y="739139"/>
                    <a:pt x="41711" y="734647"/>
                    <a:pt x="39436" y="733899"/>
                  </a:cubicBezTo>
                  <a:cubicBezTo>
                    <a:pt x="31094" y="726413"/>
                    <a:pt x="28819" y="718179"/>
                    <a:pt x="35644" y="708448"/>
                  </a:cubicBezTo>
                  <a:cubicBezTo>
                    <a:pt x="43228" y="696471"/>
                    <a:pt x="38678" y="684494"/>
                    <a:pt x="29577" y="678506"/>
                  </a:cubicBezTo>
                  <a:cubicBezTo>
                    <a:pt x="15927" y="668026"/>
                    <a:pt x="9101" y="653803"/>
                    <a:pt x="0" y="638083"/>
                  </a:cubicBezTo>
                  <a:close/>
                  <a:moveTo>
                    <a:pt x="1648872" y="608328"/>
                  </a:moveTo>
                  <a:cubicBezTo>
                    <a:pt x="1654869" y="609078"/>
                    <a:pt x="1659367" y="613580"/>
                    <a:pt x="1660116" y="618831"/>
                  </a:cubicBezTo>
                  <a:cubicBezTo>
                    <a:pt x="1664615" y="643590"/>
                    <a:pt x="1683356" y="648091"/>
                    <a:pt x="1703596" y="651092"/>
                  </a:cubicBezTo>
                  <a:cubicBezTo>
                    <a:pt x="1710343" y="651843"/>
                    <a:pt x="1716340" y="651843"/>
                    <a:pt x="1720839" y="657845"/>
                  </a:cubicBezTo>
                  <a:cubicBezTo>
                    <a:pt x="1730583" y="669849"/>
                    <a:pt x="1743328" y="677351"/>
                    <a:pt x="1757571" y="683353"/>
                  </a:cubicBezTo>
                  <a:cubicBezTo>
                    <a:pt x="1771815" y="690105"/>
                    <a:pt x="1774813" y="699858"/>
                    <a:pt x="1768066" y="714113"/>
                  </a:cubicBezTo>
                  <a:cubicBezTo>
                    <a:pt x="1759820" y="732869"/>
                    <a:pt x="1753823" y="751625"/>
                    <a:pt x="1746326" y="769632"/>
                  </a:cubicBezTo>
                  <a:cubicBezTo>
                    <a:pt x="1744827" y="774133"/>
                    <a:pt x="1743328" y="779384"/>
                    <a:pt x="1747826" y="782385"/>
                  </a:cubicBezTo>
                  <a:cubicBezTo>
                    <a:pt x="1754573" y="788387"/>
                    <a:pt x="1763568" y="787638"/>
                    <a:pt x="1770315" y="784637"/>
                  </a:cubicBezTo>
                  <a:cubicBezTo>
                    <a:pt x="1780061" y="779384"/>
                    <a:pt x="1787557" y="780885"/>
                    <a:pt x="1795804" y="786137"/>
                  </a:cubicBezTo>
                  <a:cubicBezTo>
                    <a:pt x="1806299" y="793640"/>
                    <a:pt x="1807798" y="801892"/>
                    <a:pt x="1796553" y="807144"/>
                  </a:cubicBezTo>
                  <a:cubicBezTo>
                    <a:pt x="1783809" y="812396"/>
                    <a:pt x="1784559" y="818398"/>
                    <a:pt x="1786807" y="829651"/>
                  </a:cubicBezTo>
                  <a:cubicBezTo>
                    <a:pt x="1791306" y="858161"/>
                    <a:pt x="1783059" y="885169"/>
                    <a:pt x="1778561" y="912179"/>
                  </a:cubicBezTo>
                  <a:cubicBezTo>
                    <a:pt x="1777063" y="921932"/>
                    <a:pt x="1774063" y="931685"/>
                    <a:pt x="1771815" y="943689"/>
                  </a:cubicBezTo>
                  <a:cubicBezTo>
                    <a:pt x="1786058" y="937687"/>
                    <a:pt x="1798053" y="929434"/>
                    <a:pt x="1811546" y="938437"/>
                  </a:cubicBezTo>
                  <a:cubicBezTo>
                    <a:pt x="1811546" y="939188"/>
                    <a:pt x="1813046" y="939188"/>
                    <a:pt x="1813046" y="939188"/>
                  </a:cubicBezTo>
                  <a:cubicBezTo>
                    <a:pt x="1821292" y="919681"/>
                    <a:pt x="1840033" y="923432"/>
                    <a:pt x="1855026" y="918931"/>
                  </a:cubicBezTo>
                  <a:cubicBezTo>
                    <a:pt x="1861773" y="917430"/>
                    <a:pt x="1861773" y="912929"/>
                    <a:pt x="1862523" y="898674"/>
                  </a:cubicBezTo>
                  <a:cubicBezTo>
                    <a:pt x="1864772" y="899425"/>
                    <a:pt x="1867770" y="900925"/>
                    <a:pt x="1870019" y="902426"/>
                  </a:cubicBezTo>
                  <a:cubicBezTo>
                    <a:pt x="1875267" y="906927"/>
                    <a:pt x="1881264" y="915930"/>
                    <a:pt x="1889511" y="909928"/>
                  </a:cubicBezTo>
                  <a:cubicBezTo>
                    <a:pt x="1894008" y="906177"/>
                    <a:pt x="1893259" y="894923"/>
                    <a:pt x="1889511" y="889671"/>
                  </a:cubicBezTo>
                  <a:cubicBezTo>
                    <a:pt x="1885762" y="881419"/>
                    <a:pt x="1883513" y="867163"/>
                    <a:pt x="1870019" y="871665"/>
                  </a:cubicBezTo>
                  <a:cubicBezTo>
                    <a:pt x="1860274" y="873916"/>
                    <a:pt x="1852028" y="872415"/>
                    <a:pt x="1843781" y="867914"/>
                  </a:cubicBezTo>
                  <a:cubicBezTo>
                    <a:pt x="1831787" y="859661"/>
                    <a:pt x="1839283" y="850658"/>
                    <a:pt x="1842282" y="841655"/>
                  </a:cubicBezTo>
                  <a:cubicBezTo>
                    <a:pt x="1846030" y="831152"/>
                    <a:pt x="1852777" y="837904"/>
                    <a:pt x="1859524" y="838654"/>
                  </a:cubicBezTo>
                  <a:cubicBezTo>
                    <a:pt x="1878265" y="839404"/>
                    <a:pt x="1894757" y="858911"/>
                    <a:pt x="1915748" y="838654"/>
                  </a:cubicBezTo>
                  <a:cubicBezTo>
                    <a:pt x="1923994" y="830402"/>
                    <a:pt x="1935989" y="847657"/>
                    <a:pt x="1942735" y="858911"/>
                  </a:cubicBezTo>
                  <a:cubicBezTo>
                    <a:pt x="1944985" y="863412"/>
                    <a:pt x="1944985" y="870164"/>
                    <a:pt x="1947233" y="875416"/>
                  </a:cubicBezTo>
                  <a:cubicBezTo>
                    <a:pt x="1949483" y="886670"/>
                    <a:pt x="1953231" y="898674"/>
                    <a:pt x="1968224" y="897924"/>
                  </a:cubicBezTo>
                  <a:cubicBezTo>
                    <a:pt x="1980968" y="896424"/>
                    <a:pt x="1993712" y="896424"/>
                    <a:pt x="2000459" y="880668"/>
                  </a:cubicBezTo>
                  <a:cubicBezTo>
                    <a:pt x="2012453" y="849158"/>
                    <a:pt x="2039441" y="828901"/>
                    <a:pt x="2061931" y="806394"/>
                  </a:cubicBezTo>
                  <a:cubicBezTo>
                    <a:pt x="2068677" y="799642"/>
                    <a:pt x="2076174" y="794390"/>
                    <a:pt x="2081421" y="786137"/>
                  </a:cubicBezTo>
                  <a:cubicBezTo>
                    <a:pt x="2084420" y="779384"/>
                    <a:pt x="2090417" y="780135"/>
                    <a:pt x="2096415" y="783136"/>
                  </a:cubicBezTo>
                  <a:cubicBezTo>
                    <a:pt x="2116655" y="793640"/>
                    <a:pt x="2140644" y="794390"/>
                    <a:pt x="2161635" y="795140"/>
                  </a:cubicBezTo>
                  <a:cubicBezTo>
                    <a:pt x="2178876" y="795890"/>
                    <a:pt x="2182625" y="804143"/>
                    <a:pt x="2188622" y="813896"/>
                  </a:cubicBezTo>
                  <a:cubicBezTo>
                    <a:pt x="2191620" y="819898"/>
                    <a:pt x="2193120" y="826650"/>
                    <a:pt x="2200616" y="824400"/>
                  </a:cubicBezTo>
                  <a:cubicBezTo>
                    <a:pt x="2208113" y="822899"/>
                    <a:pt x="2205114" y="815397"/>
                    <a:pt x="2205114" y="809395"/>
                  </a:cubicBezTo>
                  <a:cubicBezTo>
                    <a:pt x="2205114" y="801892"/>
                    <a:pt x="2203615" y="793640"/>
                    <a:pt x="2202115" y="786137"/>
                  </a:cubicBezTo>
                  <a:cubicBezTo>
                    <a:pt x="2201366" y="779384"/>
                    <a:pt x="2202865" y="773382"/>
                    <a:pt x="2210361" y="770381"/>
                  </a:cubicBezTo>
                  <a:cubicBezTo>
                    <a:pt x="2223106" y="766631"/>
                    <a:pt x="2227604" y="759878"/>
                    <a:pt x="2222356" y="746374"/>
                  </a:cubicBezTo>
                  <a:cubicBezTo>
                    <a:pt x="2217859" y="734370"/>
                    <a:pt x="2224605" y="723866"/>
                    <a:pt x="2235100" y="720865"/>
                  </a:cubicBezTo>
                  <a:cubicBezTo>
                    <a:pt x="2245595" y="717864"/>
                    <a:pt x="2248594" y="727617"/>
                    <a:pt x="2249344" y="737371"/>
                  </a:cubicBezTo>
                  <a:cubicBezTo>
                    <a:pt x="2250093" y="738871"/>
                    <a:pt x="2250843" y="742622"/>
                    <a:pt x="2250843" y="742622"/>
                  </a:cubicBezTo>
                  <a:cubicBezTo>
                    <a:pt x="2280829" y="738121"/>
                    <a:pt x="2274831" y="770381"/>
                    <a:pt x="2289075" y="782385"/>
                  </a:cubicBezTo>
                  <a:cubicBezTo>
                    <a:pt x="2302569" y="794390"/>
                    <a:pt x="2307816" y="794390"/>
                    <a:pt x="2318312" y="782385"/>
                  </a:cubicBezTo>
                  <a:cubicBezTo>
                    <a:pt x="2320561" y="780885"/>
                    <a:pt x="2322809" y="777884"/>
                    <a:pt x="2325059" y="776383"/>
                  </a:cubicBezTo>
                  <a:cubicBezTo>
                    <a:pt x="2331055" y="773382"/>
                    <a:pt x="2334055" y="777884"/>
                    <a:pt x="2337053" y="780885"/>
                  </a:cubicBezTo>
                  <a:cubicBezTo>
                    <a:pt x="2342301" y="786887"/>
                    <a:pt x="2337803" y="790639"/>
                    <a:pt x="2334055" y="794390"/>
                  </a:cubicBezTo>
                  <a:cubicBezTo>
                    <a:pt x="2312314" y="819148"/>
                    <a:pt x="2322809" y="854409"/>
                    <a:pt x="2354295" y="862662"/>
                  </a:cubicBezTo>
                  <a:cubicBezTo>
                    <a:pt x="2360292" y="864163"/>
                    <a:pt x="2363291" y="861912"/>
                    <a:pt x="2364040" y="856660"/>
                  </a:cubicBezTo>
                  <a:cubicBezTo>
                    <a:pt x="2364790" y="849158"/>
                    <a:pt x="2366289" y="840905"/>
                    <a:pt x="2361792" y="833402"/>
                  </a:cubicBezTo>
                  <a:cubicBezTo>
                    <a:pt x="2355045" y="825150"/>
                    <a:pt x="2343800" y="816147"/>
                    <a:pt x="2348298" y="807144"/>
                  </a:cubicBezTo>
                  <a:cubicBezTo>
                    <a:pt x="2355045" y="792889"/>
                    <a:pt x="2366289" y="780885"/>
                    <a:pt x="2380533" y="772633"/>
                  </a:cubicBezTo>
                  <a:cubicBezTo>
                    <a:pt x="2384281" y="769632"/>
                    <a:pt x="2390279" y="769632"/>
                    <a:pt x="2393277" y="764379"/>
                  </a:cubicBezTo>
                  <a:cubicBezTo>
                    <a:pt x="2400774" y="753876"/>
                    <a:pt x="2411269" y="743373"/>
                    <a:pt x="2424763" y="750875"/>
                  </a:cubicBezTo>
                  <a:cubicBezTo>
                    <a:pt x="2439755" y="760628"/>
                    <a:pt x="2453249" y="772633"/>
                    <a:pt x="2452500" y="793640"/>
                  </a:cubicBezTo>
                  <a:cubicBezTo>
                    <a:pt x="2451750" y="798891"/>
                    <a:pt x="2444253" y="807144"/>
                    <a:pt x="2453249" y="808644"/>
                  </a:cubicBezTo>
                  <a:cubicBezTo>
                    <a:pt x="2467492" y="813146"/>
                    <a:pt x="2477238" y="830402"/>
                    <a:pt x="2494480" y="824400"/>
                  </a:cubicBezTo>
                  <a:cubicBezTo>
                    <a:pt x="2499728" y="822149"/>
                    <a:pt x="2503476" y="819148"/>
                    <a:pt x="2503476" y="812396"/>
                  </a:cubicBezTo>
                  <a:cubicBezTo>
                    <a:pt x="2503476" y="807144"/>
                    <a:pt x="2501227" y="799642"/>
                    <a:pt x="2504226" y="795140"/>
                  </a:cubicBezTo>
                  <a:cubicBezTo>
                    <a:pt x="2516970" y="772633"/>
                    <a:pt x="2528214" y="749375"/>
                    <a:pt x="2526715" y="721616"/>
                  </a:cubicBezTo>
                  <a:cubicBezTo>
                    <a:pt x="2525966" y="715614"/>
                    <a:pt x="2534212" y="711862"/>
                    <a:pt x="2540209" y="717864"/>
                  </a:cubicBezTo>
                  <a:cubicBezTo>
                    <a:pt x="2547705" y="725367"/>
                    <a:pt x="2560450" y="732869"/>
                    <a:pt x="2551454" y="744873"/>
                  </a:cubicBezTo>
                  <a:cubicBezTo>
                    <a:pt x="2536461" y="768131"/>
                    <a:pt x="2531963" y="796641"/>
                    <a:pt x="2512472" y="818398"/>
                  </a:cubicBezTo>
                  <a:cubicBezTo>
                    <a:pt x="2503476" y="827401"/>
                    <a:pt x="2513971" y="845406"/>
                    <a:pt x="2523716" y="857410"/>
                  </a:cubicBezTo>
                  <a:cubicBezTo>
                    <a:pt x="2534961" y="870915"/>
                    <a:pt x="2542458" y="890422"/>
                    <a:pt x="2566447" y="872415"/>
                  </a:cubicBezTo>
                  <a:cubicBezTo>
                    <a:pt x="2576942" y="865663"/>
                    <a:pt x="2585188" y="879167"/>
                    <a:pt x="2594184" y="883669"/>
                  </a:cubicBezTo>
                  <a:cubicBezTo>
                    <a:pt x="2601681" y="888170"/>
                    <a:pt x="2598682" y="894923"/>
                    <a:pt x="2594184" y="900925"/>
                  </a:cubicBezTo>
                  <a:cubicBezTo>
                    <a:pt x="2593435" y="902426"/>
                    <a:pt x="2591935" y="906927"/>
                    <a:pt x="2593435" y="907677"/>
                  </a:cubicBezTo>
                  <a:cubicBezTo>
                    <a:pt x="2608427" y="921932"/>
                    <a:pt x="2601681" y="937687"/>
                    <a:pt x="2600181" y="954192"/>
                  </a:cubicBezTo>
                  <a:cubicBezTo>
                    <a:pt x="2598682" y="969197"/>
                    <a:pt x="2608427" y="981201"/>
                    <a:pt x="2617424" y="993206"/>
                  </a:cubicBezTo>
                  <a:cubicBezTo>
                    <a:pt x="2621172" y="997707"/>
                    <a:pt x="2628668" y="999208"/>
                    <a:pt x="2631666" y="995456"/>
                  </a:cubicBezTo>
                  <a:cubicBezTo>
                    <a:pt x="2642911" y="984202"/>
                    <a:pt x="2661653" y="980451"/>
                    <a:pt x="2663902" y="958694"/>
                  </a:cubicBezTo>
                  <a:cubicBezTo>
                    <a:pt x="2666900" y="933186"/>
                    <a:pt x="2696887" y="921932"/>
                    <a:pt x="2719376" y="936187"/>
                  </a:cubicBezTo>
                  <a:cubicBezTo>
                    <a:pt x="2723874" y="938437"/>
                    <a:pt x="2726873" y="941438"/>
                    <a:pt x="2726873" y="946690"/>
                  </a:cubicBezTo>
                  <a:cubicBezTo>
                    <a:pt x="2725374" y="963195"/>
                    <a:pt x="2735119" y="967697"/>
                    <a:pt x="2749362" y="970698"/>
                  </a:cubicBezTo>
                  <a:cubicBezTo>
                    <a:pt x="2774850" y="976700"/>
                    <a:pt x="2795091" y="993206"/>
                    <a:pt x="2817581" y="1007460"/>
                  </a:cubicBezTo>
                  <a:cubicBezTo>
                    <a:pt x="2828825" y="1014213"/>
                    <a:pt x="2826577" y="1029217"/>
                    <a:pt x="2829575" y="1039721"/>
                  </a:cubicBezTo>
                  <a:cubicBezTo>
                    <a:pt x="2836322" y="1063729"/>
                    <a:pt x="2857312" y="1074232"/>
                    <a:pt x="2869307" y="1092238"/>
                  </a:cubicBezTo>
                  <a:lnTo>
                    <a:pt x="2868478" y="1092199"/>
                  </a:lnTo>
                  <a:lnTo>
                    <a:pt x="2868487" y="1092205"/>
                  </a:lnTo>
                  <a:cubicBezTo>
                    <a:pt x="2886510" y="1121447"/>
                    <a:pt x="2917300" y="1135692"/>
                    <a:pt x="2939079" y="1159685"/>
                  </a:cubicBezTo>
                  <a:cubicBezTo>
                    <a:pt x="2944336" y="1165683"/>
                    <a:pt x="2954099" y="1166434"/>
                    <a:pt x="2960858" y="1168683"/>
                  </a:cubicBezTo>
                  <a:cubicBezTo>
                    <a:pt x="2974376" y="1173182"/>
                    <a:pt x="2982074" y="1179555"/>
                    <a:pt x="2983857" y="1187333"/>
                  </a:cubicBezTo>
                  <a:cubicBezTo>
                    <a:pt x="2985641" y="1195113"/>
                    <a:pt x="2981510" y="1204297"/>
                    <a:pt x="2971371" y="1214419"/>
                  </a:cubicBezTo>
                  <a:cubicBezTo>
                    <a:pt x="2967617" y="1218168"/>
                    <a:pt x="2961609" y="1221167"/>
                    <a:pt x="2956352" y="1224166"/>
                  </a:cubicBezTo>
                  <a:cubicBezTo>
                    <a:pt x="2948842" y="1227915"/>
                    <a:pt x="2942083" y="1233164"/>
                    <a:pt x="2933072" y="1230165"/>
                  </a:cubicBezTo>
                  <a:cubicBezTo>
                    <a:pt x="2911293" y="1224166"/>
                    <a:pt x="2892518" y="1233164"/>
                    <a:pt x="2878250" y="1247410"/>
                  </a:cubicBezTo>
                  <a:cubicBezTo>
                    <a:pt x="2860977" y="1263905"/>
                    <a:pt x="2841451" y="1269903"/>
                    <a:pt x="2818921" y="1266904"/>
                  </a:cubicBezTo>
                  <a:cubicBezTo>
                    <a:pt x="2809158" y="1265405"/>
                    <a:pt x="2799396" y="1264655"/>
                    <a:pt x="2788882" y="1264655"/>
                  </a:cubicBezTo>
                  <a:cubicBezTo>
                    <a:pt x="2766352" y="1263905"/>
                    <a:pt x="2744574" y="1260905"/>
                    <a:pt x="2722795" y="1251909"/>
                  </a:cubicBezTo>
                  <a:cubicBezTo>
                    <a:pt x="2714535" y="1248159"/>
                    <a:pt x="2705523" y="1245910"/>
                    <a:pt x="2697262" y="1254908"/>
                  </a:cubicBezTo>
                  <a:cubicBezTo>
                    <a:pt x="2689752" y="1263155"/>
                    <a:pt x="2694258" y="1272153"/>
                    <a:pt x="2697262" y="1281150"/>
                  </a:cubicBezTo>
                  <a:cubicBezTo>
                    <a:pt x="2698764" y="1285649"/>
                    <a:pt x="2701017" y="1290897"/>
                    <a:pt x="2703270" y="1295396"/>
                  </a:cubicBezTo>
                  <a:cubicBezTo>
                    <a:pt x="2717539" y="1323887"/>
                    <a:pt x="2703270" y="1347131"/>
                    <a:pt x="2670977" y="1347131"/>
                  </a:cubicBezTo>
                  <a:cubicBezTo>
                    <a:pt x="2654456" y="1347131"/>
                    <a:pt x="2652203" y="1350130"/>
                    <a:pt x="2656708" y="1365875"/>
                  </a:cubicBezTo>
                  <a:cubicBezTo>
                    <a:pt x="2658961" y="1374123"/>
                    <a:pt x="2661215" y="1382370"/>
                    <a:pt x="2662717" y="1390618"/>
                  </a:cubicBezTo>
                  <a:cubicBezTo>
                    <a:pt x="2662717" y="1393617"/>
                    <a:pt x="2662717" y="1398116"/>
                    <a:pt x="2664969" y="1398116"/>
                  </a:cubicBezTo>
                  <a:cubicBezTo>
                    <a:pt x="2686748" y="1403364"/>
                    <a:pt x="2676985" y="1421359"/>
                    <a:pt x="2682242" y="1434105"/>
                  </a:cubicBezTo>
                  <a:cubicBezTo>
                    <a:pt x="2689001" y="1453600"/>
                    <a:pt x="2701017" y="1473094"/>
                    <a:pt x="2724297" y="1481341"/>
                  </a:cubicBezTo>
                  <a:cubicBezTo>
                    <a:pt x="2740068" y="1486590"/>
                    <a:pt x="2757341" y="1491839"/>
                    <a:pt x="2760345" y="1513582"/>
                  </a:cubicBezTo>
                  <a:cubicBezTo>
                    <a:pt x="2761096" y="1520330"/>
                    <a:pt x="2769357" y="1520330"/>
                    <a:pt x="2775364" y="1519580"/>
                  </a:cubicBezTo>
                  <a:cubicBezTo>
                    <a:pt x="2782123" y="1518831"/>
                    <a:pt x="2788131" y="1515831"/>
                    <a:pt x="2794890" y="1515082"/>
                  </a:cubicBezTo>
                  <a:cubicBezTo>
                    <a:pt x="2812914" y="1513582"/>
                    <a:pt x="2822676" y="1524079"/>
                    <a:pt x="2821174" y="1542074"/>
                  </a:cubicBezTo>
                  <a:cubicBezTo>
                    <a:pt x="2812914" y="1560069"/>
                    <a:pt x="2819672" y="1580313"/>
                    <a:pt x="2811412" y="1599057"/>
                  </a:cubicBezTo>
                  <a:cubicBezTo>
                    <a:pt x="2806905" y="1608805"/>
                    <a:pt x="2801649" y="1617052"/>
                    <a:pt x="2791886" y="1622301"/>
                  </a:cubicBezTo>
                  <a:cubicBezTo>
                    <a:pt x="2782123" y="1629049"/>
                    <a:pt x="2778368" y="1641045"/>
                    <a:pt x="2775364" y="1650792"/>
                  </a:cubicBezTo>
                  <a:cubicBezTo>
                    <a:pt x="2764099" y="1685282"/>
                    <a:pt x="2757341" y="1720522"/>
                    <a:pt x="2743072" y="1753512"/>
                  </a:cubicBezTo>
                  <a:cubicBezTo>
                    <a:pt x="2734060" y="1774506"/>
                    <a:pt x="2722044" y="1797000"/>
                    <a:pt x="2703270" y="1811995"/>
                  </a:cubicBezTo>
                  <a:cubicBezTo>
                    <a:pt x="2695760" y="1818743"/>
                    <a:pt x="2686748" y="1819493"/>
                    <a:pt x="2676985" y="1815744"/>
                  </a:cubicBezTo>
                  <a:cubicBezTo>
                    <a:pt x="2660464" y="1811245"/>
                    <a:pt x="2634930" y="1829990"/>
                    <a:pt x="2634930" y="1845736"/>
                  </a:cubicBezTo>
                  <a:cubicBezTo>
                    <a:pt x="2634930" y="1854733"/>
                    <a:pt x="2640938" y="1859232"/>
                    <a:pt x="2648448" y="1859981"/>
                  </a:cubicBezTo>
                  <a:cubicBezTo>
                    <a:pt x="2664969" y="1862231"/>
                    <a:pt x="2666471" y="1873478"/>
                    <a:pt x="2665720" y="1886223"/>
                  </a:cubicBezTo>
                  <a:cubicBezTo>
                    <a:pt x="2662717" y="1923713"/>
                    <a:pt x="2646194" y="1950705"/>
                    <a:pt x="2611649" y="1969449"/>
                  </a:cubicBezTo>
                  <a:cubicBezTo>
                    <a:pt x="2577855" y="1988944"/>
                    <a:pt x="2556077" y="2018935"/>
                    <a:pt x="2553824" y="2060923"/>
                  </a:cubicBezTo>
                  <a:cubicBezTo>
                    <a:pt x="2553824" y="2062423"/>
                    <a:pt x="2554575" y="2063922"/>
                    <a:pt x="2553824" y="2064671"/>
                  </a:cubicBezTo>
                  <a:cubicBezTo>
                    <a:pt x="2538804" y="2086415"/>
                    <a:pt x="2541808" y="2105160"/>
                    <a:pt x="2563586" y="2120156"/>
                  </a:cubicBezTo>
                  <a:cubicBezTo>
                    <a:pt x="2565839" y="2120905"/>
                    <a:pt x="2565839" y="2125404"/>
                    <a:pt x="2565088" y="2127653"/>
                  </a:cubicBezTo>
                  <a:cubicBezTo>
                    <a:pt x="2553073" y="2144149"/>
                    <a:pt x="2561333" y="2165892"/>
                    <a:pt x="2552322" y="2184636"/>
                  </a:cubicBezTo>
                  <a:cubicBezTo>
                    <a:pt x="2543310" y="2204131"/>
                    <a:pt x="2562084" y="2247618"/>
                    <a:pt x="2582361" y="2262614"/>
                  </a:cubicBezTo>
                  <a:cubicBezTo>
                    <a:pt x="2582361" y="2264114"/>
                    <a:pt x="2582361" y="2267113"/>
                    <a:pt x="2582361" y="2270112"/>
                  </a:cubicBezTo>
                  <a:cubicBezTo>
                    <a:pt x="2586867" y="2279859"/>
                    <a:pt x="2580108" y="2285107"/>
                    <a:pt x="2572598" y="2285107"/>
                  </a:cubicBezTo>
                  <a:cubicBezTo>
                    <a:pt x="2553073" y="2282858"/>
                    <a:pt x="2550819" y="2294854"/>
                    <a:pt x="2550068" y="2309850"/>
                  </a:cubicBezTo>
                  <a:cubicBezTo>
                    <a:pt x="2550068" y="2312849"/>
                    <a:pt x="2550068" y="2315099"/>
                    <a:pt x="2550068" y="2317348"/>
                  </a:cubicBezTo>
                  <a:cubicBezTo>
                    <a:pt x="2544812" y="2325596"/>
                    <a:pt x="2543310" y="2333843"/>
                    <a:pt x="2550068" y="2341341"/>
                  </a:cubicBezTo>
                  <a:cubicBezTo>
                    <a:pt x="2557578" y="2349588"/>
                    <a:pt x="2564337" y="2342841"/>
                    <a:pt x="2571847" y="2339841"/>
                  </a:cubicBezTo>
                  <a:cubicBezTo>
                    <a:pt x="2576353" y="2337592"/>
                    <a:pt x="2582361" y="2337592"/>
                    <a:pt x="2586116" y="2333843"/>
                  </a:cubicBezTo>
                  <a:cubicBezTo>
                    <a:pt x="2588369" y="2333843"/>
                    <a:pt x="2591373" y="2333843"/>
                    <a:pt x="2594377" y="2333843"/>
                  </a:cubicBezTo>
                  <a:cubicBezTo>
                    <a:pt x="2604139" y="2334593"/>
                    <a:pt x="2606393" y="2345090"/>
                    <a:pt x="2604890" y="2349588"/>
                  </a:cubicBezTo>
                  <a:cubicBezTo>
                    <a:pt x="2600385" y="2366084"/>
                    <a:pt x="2596630" y="2381079"/>
                    <a:pt x="2598132" y="2397575"/>
                  </a:cubicBezTo>
                  <a:cubicBezTo>
                    <a:pt x="2598883" y="2405823"/>
                    <a:pt x="2595128" y="2414819"/>
                    <a:pt x="2597381" y="2423817"/>
                  </a:cubicBezTo>
                  <a:cubicBezTo>
                    <a:pt x="2599634" y="2431315"/>
                    <a:pt x="2597381" y="2438063"/>
                    <a:pt x="2592875" y="2442562"/>
                  </a:cubicBezTo>
                  <a:cubicBezTo>
                    <a:pt x="2582361" y="2453808"/>
                    <a:pt x="2579357" y="2462806"/>
                    <a:pt x="2592124" y="2474053"/>
                  </a:cubicBezTo>
                  <a:cubicBezTo>
                    <a:pt x="2594377" y="2475552"/>
                    <a:pt x="2594377" y="2483800"/>
                    <a:pt x="2592875" y="2485299"/>
                  </a:cubicBezTo>
                  <a:cubicBezTo>
                    <a:pt x="2577855" y="2498045"/>
                    <a:pt x="2585365" y="2513791"/>
                    <a:pt x="2586116" y="2528787"/>
                  </a:cubicBezTo>
                  <a:cubicBezTo>
                    <a:pt x="2587618" y="2542283"/>
                    <a:pt x="2583863" y="2552780"/>
                    <a:pt x="2572598" y="2558778"/>
                  </a:cubicBezTo>
                  <a:cubicBezTo>
                    <a:pt x="2574100" y="2561777"/>
                    <a:pt x="2574100" y="2563276"/>
                    <a:pt x="2574100" y="2563276"/>
                  </a:cubicBezTo>
                  <a:cubicBezTo>
                    <a:pt x="2588369" y="2567775"/>
                    <a:pt x="2601135" y="2578272"/>
                    <a:pt x="2600385" y="2591768"/>
                  </a:cubicBezTo>
                  <a:cubicBezTo>
                    <a:pt x="2598883" y="2610513"/>
                    <a:pt x="2581610" y="2616511"/>
                    <a:pt x="2565839" y="2620260"/>
                  </a:cubicBezTo>
                  <a:cubicBezTo>
                    <a:pt x="2561333" y="2621010"/>
                    <a:pt x="2555326" y="2620260"/>
                    <a:pt x="2550068" y="2620260"/>
                  </a:cubicBezTo>
                  <a:cubicBezTo>
                    <a:pt x="2550819" y="2586519"/>
                    <a:pt x="2535800" y="2565526"/>
                    <a:pt x="2502757" y="2555779"/>
                  </a:cubicBezTo>
                  <a:cubicBezTo>
                    <a:pt x="2495997" y="2553529"/>
                    <a:pt x="2487737" y="2549031"/>
                    <a:pt x="2489239" y="2538534"/>
                  </a:cubicBezTo>
                  <a:cubicBezTo>
                    <a:pt x="2490741" y="2528787"/>
                    <a:pt x="2499753" y="2528787"/>
                    <a:pt x="2508013" y="2527287"/>
                  </a:cubicBezTo>
                  <a:cubicBezTo>
                    <a:pt x="2520029" y="2525788"/>
                    <a:pt x="2530543" y="2519789"/>
                    <a:pt x="2543310" y="2520539"/>
                  </a:cubicBezTo>
                  <a:cubicBezTo>
                    <a:pt x="2547065" y="2521289"/>
                    <a:pt x="2550819" y="2519789"/>
                    <a:pt x="2553073" y="2516040"/>
                  </a:cubicBezTo>
                  <a:cubicBezTo>
                    <a:pt x="2555326" y="2510042"/>
                    <a:pt x="2551570" y="2506293"/>
                    <a:pt x="2547815" y="2504044"/>
                  </a:cubicBezTo>
                  <a:cubicBezTo>
                    <a:pt x="2525286" y="2492047"/>
                    <a:pt x="2524535" y="2474802"/>
                    <a:pt x="2532045" y="2453808"/>
                  </a:cubicBezTo>
                  <a:cubicBezTo>
                    <a:pt x="2533547" y="2446310"/>
                    <a:pt x="2532796" y="2438813"/>
                    <a:pt x="2532045" y="2431315"/>
                  </a:cubicBezTo>
                  <a:cubicBezTo>
                    <a:pt x="2530543" y="2424567"/>
                    <a:pt x="2532045" y="2419318"/>
                    <a:pt x="2536551" y="2413320"/>
                  </a:cubicBezTo>
                  <a:cubicBezTo>
                    <a:pt x="2550068" y="2394575"/>
                    <a:pt x="2541808" y="2369833"/>
                    <a:pt x="2519278" y="2362335"/>
                  </a:cubicBezTo>
                  <a:cubicBezTo>
                    <a:pt x="2517776" y="2362335"/>
                    <a:pt x="2516274" y="2362335"/>
                    <a:pt x="2515523" y="2361585"/>
                  </a:cubicBezTo>
                  <a:cubicBezTo>
                    <a:pt x="2487737" y="2354088"/>
                    <a:pt x="2484733" y="2345090"/>
                    <a:pt x="2504258" y="2324846"/>
                  </a:cubicBezTo>
                  <a:cubicBezTo>
                    <a:pt x="2514021" y="2314349"/>
                    <a:pt x="2517776" y="2303852"/>
                    <a:pt x="2508013" y="2291855"/>
                  </a:cubicBezTo>
                  <a:cubicBezTo>
                    <a:pt x="2502006" y="2285107"/>
                    <a:pt x="2500504" y="2276860"/>
                    <a:pt x="2502757" y="2269362"/>
                  </a:cubicBezTo>
                  <a:cubicBezTo>
                    <a:pt x="2512519" y="2242370"/>
                    <a:pt x="2508764" y="2216877"/>
                    <a:pt x="2499753" y="2191385"/>
                  </a:cubicBezTo>
                  <a:cubicBezTo>
                    <a:pt x="2497500" y="2182388"/>
                    <a:pt x="2498251" y="2174140"/>
                    <a:pt x="2505760" y="2168141"/>
                  </a:cubicBezTo>
                  <a:cubicBezTo>
                    <a:pt x="2512519" y="2160644"/>
                    <a:pt x="2513270" y="2154645"/>
                    <a:pt x="2505760" y="2147897"/>
                  </a:cubicBezTo>
                  <a:cubicBezTo>
                    <a:pt x="2498251" y="2140400"/>
                    <a:pt x="2496748" y="2129902"/>
                    <a:pt x="2491492" y="2121655"/>
                  </a:cubicBezTo>
                  <a:cubicBezTo>
                    <a:pt x="2489990" y="2119406"/>
                    <a:pt x="2488488" y="2116406"/>
                    <a:pt x="2487737" y="2113407"/>
                  </a:cubicBezTo>
                  <a:cubicBezTo>
                    <a:pt x="2485484" y="2102161"/>
                    <a:pt x="2493744" y="2095413"/>
                    <a:pt x="2499753" y="2087915"/>
                  </a:cubicBezTo>
                  <a:cubicBezTo>
                    <a:pt x="2504258" y="2081917"/>
                    <a:pt x="2507262" y="2075919"/>
                    <a:pt x="2495997" y="2073669"/>
                  </a:cubicBezTo>
                  <a:cubicBezTo>
                    <a:pt x="2491492" y="2072919"/>
                    <a:pt x="2487737" y="2069920"/>
                    <a:pt x="2488488" y="2063922"/>
                  </a:cubicBezTo>
                  <a:cubicBezTo>
                    <a:pt x="2489239" y="2058674"/>
                    <a:pt x="2492993" y="2057174"/>
                    <a:pt x="2497500" y="2054924"/>
                  </a:cubicBezTo>
                  <a:cubicBezTo>
                    <a:pt x="2528290" y="2045177"/>
                    <a:pt x="2546314" y="2022684"/>
                    <a:pt x="2557578" y="1994192"/>
                  </a:cubicBezTo>
                  <a:cubicBezTo>
                    <a:pt x="2561333" y="1985195"/>
                    <a:pt x="2567341" y="1980696"/>
                    <a:pt x="2574100" y="1975448"/>
                  </a:cubicBezTo>
                  <a:cubicBezTo>
                    <a:pt x="2589871" y="1962701"/>
                    <a:pt x="2608646" y="1951455"/>
                    <a:pt x="2613902" y="1929711"/>
                  </a:cubicBezTo>
                  <a:cubicBezTo>
                    <a:pt x="2616906" y="1918464"/>
                    <a:pt x="2617657" y="1909467"/>
                    <a:pt x="2604139" y="1902719"/>
                  </a:cubicBezTo>
                  <a:cubicBezTo>
                    <a:pt x="2592124" y="1898220"/>
                    <a:pt x="2587618" y="1888473"/>
                    <a:pt x="2592875" y="1875727"/>
                  </a:cubicBezTo>
                  <a:cubicBezTo>
                    <a:pt x="2596630" y="1866729"/>
                    <a:pt x="2594377" y="1857732"/>
                    <a:pt x="2591373" y="1848735"/>
                  </a:cubicBezTo>
                  <a:cubicBezTo>
                    <a:pt x="2587618" y="1833739"/>
                    <a:pt x="2578606" y="1817244"/>
                    <a:pt x="2587618" y="1802248"/>
                  </a:cubicBezTo>
                  <a:cubicBezTo>
                    <a:pt x="2598883" y="1782004"/>
                    <a:pt x="2613151" y="1764009"/>
                    <a:pt x="2602637" y="1738517"/>
                  </a:cubicBezTo>
                  <a:cubicBezTo>
                    <a:pt x="2601886" y="1737017"/>
                    <a:pt x="2604139" y="1733268"/>
                    <a:pt x="2606393" y="1731769"/>
                  </a:cubicBezTo>
                  <a:cubicBezTo>
                    <a:pt x="2634930" y="1699528"/>
                    <a:pt x="2623665" y="1665038"/>
                    <a:pt x="2610147" y="1630548"/>
                  </a:cubicBezTo>
                  <a:cubicBezTo>
                    <a:pt x="2607144" y="1621551"/>
                    <a:pt x="2603388" y="1612553"/>
                    <a:pt x="2610147" y="1604306"/>
                  </a:cubicBezTo>
                  <a:cubicBezTo>
                    <a:pt x="2618408" y="1593809"/>
                    <a:pt x="2629673" y="1592309"/>
                    <a:pt x="2642440" y="1593809"/>
                  </a:cubicBezTo>
                  <a:cubicBezTo>
                    <a:pt x="2648448" y="1595309"/>
                    <a:pt x="2655207" y="1602057"/>
                    <a:pt x="2664219" y="1593059"/>
                  </a:cubicBezTo>
                  <a:cubicBezTo>
                    <a:pt x="2644693" y="1582562"/>
                    <a:pt x="2633428" y="1560818"/>
                    <a:pt x="2606393" y="1564567"/>
                  </a:cubicBezTo>
                  <a:cubicBezTo>
                    <a:pt x="2592124" y="1566817"/>
                    <a:pt x="2588369" y="1554820"/>
                    <a:pt x="2590622" y="1542824"/>
                  </a:cubicBezTo>
                  <a:cubicBezTo>
                    <a:pt x="2594377" y="1523330"/>
                    <a:pt x="2598883" y="1504585"/>
                    <a:pt x="2595879" y="1484340"/>
                  </a:cubicBezTo>
                  <a:cubicBezTo>
                    <a:pt x="2594377" y="1479842"/>
                    <a:pt x="2597381" y="1473094"/>
                    <a:pt x="2591373" y="1470095"/>
                  </a:cubicBezTo>
                  <a:cubicBezTo>
                    <a:pt x="2585365" y="1467845"/>
                    <a:pt x="2582361" y="1473844"/>
                    <a:pt x="2577855" y="1476843"/>
                  </a:cubicBezTo>
                  <a:cubicBezTo>
                    <a:pt x="2561333" y="1488840"/>
                    <a:pt x="2556827" y="1488840"/>
                    <a:pt x="2541057" y="1473094"/>
                  </a:cubicBezTo>
                  <a:cubicBezTo>
                    <a:pt x="2538053" y="1470095"/>
                    <a:pt x="2535049" y="1467096"/>
                    <a:pt x="2529792" y="1466346"/>
                  </a:cubicBezTo>
                  <a:cubicBezTo>
                    <a:pt x="2516274" y="1466346"/>
                    <a:pt x="2507262" y="1458848"/>
                    <a:pt x="2505760" y="1445352"/>
                  </a:cubicBezTo>
                  <a:cubicBezTo>
                    <a:pt x="2504258" y="1428857"/>
                    <a:pt x="2505009" y="1413861"/>
                    <a:pt x="2520780" y="1405614"/>
                  </a:cubicBezTo>
                  <a:cubicBezTo>
                    <a:pt x="2532796" y="1399615"/>
                    <a:pt x="2539555" y="1392118"/>
                    <a:pt x="2544061" y="1380121"/>
                  </a:cubicBezTo>
                  <a:cubicBezTo>
                    <a:pt x="2548566" y="1367375"/>
                    <a:pt x="2546314" y="1361377"/>
                    <a:pt x="2535800" y="1355378"/>
                  </a:cubicBezTo>
                  <a:cubicBezTo>
                    <a:pt x="2525286" y="1350130"/>
                    <a:pt x="2511769" y="1347880"/>
                    <a:pt x="2516274" y="1330635"/>
                  </a:cubicBezTo>
                  <a:cubicBezTo>
                    <a:pt x="2519278" y="1318639"/>
                    <a:pt x="2536551" y="1308142"/>
                    <a:pt x="2552322" y="1307392"/>
                  </a:cubicBezTo>
                  <a:cubicBezTo>
                    <a:pt x="2559080" y="1306642"/>
                    <a:pt x="2568092" y="1314140"/>
                    <a:pt x="2571847" y="1304393"/>
                  </a:cubicBezTo>
                  <a:cubicBezTo>
                    <a:pt x="2576353" y="1292396"/>
                    <a:pt x="2586116" y="1281150"/>
                    <a:pt x="2583863" y="1266904"/>
                  </a:cubicBezTo>
                  <a:cubicBezTo>
                    <a:pt x="2583863" y="1260905"/>
                    <a:pt x="2580108" y="1259406"/>
                    <a:pt x="2574100" y="1260905"/>
                  </a:cubicBezTo>
                  <a:cubicBezTo>
                    <a:pt x="2564337" y="1264655"/>
                    <a:pt x="2559831" y="1259406"/>
                    <a:pt x="2556827" y="1250409"/>
                  </a:cubicBezTo>
                  <a:cubicBezTo>
                    <a:pt x="2553824" y="1241411"/>
                    <a:pt x="2545563" y="1236913"/>
                    <a:pt x="2538804" y="1230914"/>
                  </a:cubicBezTo>
                  <a:cubicBezTo>
                    <a:pt x="2532796" y="1225666"/>
                    <a:pt x="2529041" y="1220418"/>
                    <a:pt x="2532796" y="1213670"/>
                  </a:cubicBezTo>
                  <a:cubicBezTo>
                    <a:pt x="2535049" y="1205422"/>
                    <a:pt x="2541808" y="1205422"/>
                    <a:pt x="2549317" y="1205422"/>
                  </a:cubicBezTo>
                  <a:cubicBezTo>
                    <a:pt x="2574100" y="1205422"/>
                    <a:pt x="2598883" y="1213670"/>
                    <a:pt x="2623665" y="1215169"/>
                  </a:cubicBezTo>
                  <a:cubicBezTo>
                    <a:pt x="2661966" y="1215919"/>
                    <a:pt x="2698764" y="1209921"/>
                    <a:pt x="2736313" y="1233164"/>
                  </a:cubicBezTo>
                  <a:cubicBezTo>
                    <a:pt x="2761096" y="1248159"/>
                    <a:pt x="2797894" y="1243661"/>
                    <a:pt x="2829435" y="1247410"/>
                  </a:cubicBezTo>
                  <a:cubicBezTo>
                    <a:pt x="2835443" y="1248159"/>
                    <a:pt x="2842202" y="1246660"/>
                    <a:pt x="2842953" y="1239162"/>
                  </a:cubicBezTo>
                  <a:cubicBezTo>
                    <a:pt x="2843704" y="1230165"/>
                    <a:pt x="2837696" y="1227166"/>
                    <a:pt x="2830186" y="1227166"/>
                  </a:cubicBezTo>
                  <a:cubicBezTo>
                    <a:pt x="2818921" y="1227915"/>
                    <a:pt x="2810661" y="1223417"/>
                    <a:pt x="2807657" y="1212170"/>
                  </a:cubicBezTo>
                  <a:cubicBezTo>
                    <a:pt x="2801649" y="1191176"/>
                    <a:pt x="2787380" y="1176930"/>
                    <a:pt x="2773111" y="1162684"/>
                  </a:cubicBezTo>
                  <a:cubicBezTo>
                    <a:pt x="2764850" y="1154437"/>
                    <a:pt x="2759594" y="1146189"/>
                    <a:pt x="2761847" y="1134943"/>
                  </a:cubicBezTo>
                  <a:cubicBezTo>
                    <a:pt x="2764850" y="1122946"/>
                    <a:pt x="2761847" y="1114699"/>
                    <a:pt x="2749080" y="1112449"/>
                  </a:cubicBezTo>
                  <a:cubicBezTo>
                    <a:pt x="2742321" y="1110949"/>
                    <a:pt x="2736313" y="1106451"/>
                    <a:pt x="2731056" y="1100453"/>
                  </a:cubicBezTo>
                  <a:cubicBezTo>
                    <a:pt x="2713032" y="1077959"/>
                    <a:pt x="2689752" y="1077959"/>
                    <a:pt x="2662717" y="1080958"/>
                  </a:cubicBezTo>
                  <a:cubicBezTo>
                    <a:pt x="2628171" y="1085457"/>
                    <a:pt x="2592875" y="1087706"/>
                    <a:pt x="2561333" y="1067462"/>
                  </a:cubicBezTo>
                  <a:cubicBezTo>
                    <a:pt x="2547065" y="1057715"/>
                    <a:pt x="2532045" y="1047968"/>
                    <a:pt x="2512519" y="1047968"/>
                  </a:cubicBezTo>
                  <a:cubicBezTo>
                    <a:pt x="2500504" y="1047968"/>
                    <a:pt x="2498251" y="1038220"/>
                    <a:pt x="2499753" y="1027723"/>
                  </a:cubicBezTo>
                  <a:cubicBezTo>
                    <a:pt x="2473468" y="1036720"/>
                    <a:pt x="2444180" y="1039720"/>
                    <a:pt x="2418646" y="1052466"/>
                  </a:cubicBezTo>
                  <a:cubicBezTo>
                    <a:pt x="2411136" y="1055465"/>
                    <a:pt x="2402876" y="1050967"/>
                    <a:pt x="2396116" y="1045718"/>
                  </a:cubicBezTo>
                  <a:cubicBezTo>
                    <a:pt x="2370583" y="1029972"/>
                    <a:pt x="2354812" y="1035221"/>
                    <a:pt x="2342796" y="1063713"/>
                  </a:cubicBezTo>
                  <a:lnTo>
                    <a:pt x="2340223" y="1068209"/>
                  </a:lnTo>
                  <a:lnTo>
                    <a:pt x="2340801" y="1068981"/>
                  </a:lnTo>
                  <a:cubicBezTo>
                    <a:pt x="2358793" y="1083235"/>
                    <a:pt x="2367039" y="1104242"/>
                    <a:pt x="2380533" y="1122248"/>
                  </a:cubicBezTo>
                  <a:cubicBezTo>
                    <a:pt x="2390279" y="1135753"/>
                    <a:pt x="2403022" y="1149257"/>
                    <a:pt x="2400024" y="1170264"/>
                  </a:cubicBezTo>
                  <a:cubicBezTo>
                    <a:pt x="2396276" y="1190521"/>
                    <a:pt x="2388779" y="1204776"/>
                    <a:pt x="2367789" y="1210778"/>
                  </a:cubicBezTo>
                  <a:cubicBezTo>
                    <a:pt x="2356544" y="1213778"/>
                    <a:pt x="2343800" y="1217530"/>
                    <a:pt x="2332555" y="1223532"/>
                  </a:cubicBezTo>
                  <a:cubicBezTo>
                    <a:pt x="2325809" y="1226533"/>
                    <a:pt x="2316813" y="1228033"/>
                    <a:pt x="2313064" y="1220531"/>
                  </a:cubicBezTo>
                  <a:cubicBezTo>
                    <a:pt x="2301070" y="1195773"/>
                    <a:pt x="2276331" y="1186770"/>
                    <a:pt x="2258339" y="1170264"/>
                  </a:cubicBezTo>
                  <a:cubicBezTo>
                    <a:pt x="2253842" y="1165763"/>
                    <a:pt x="2247844" y="1163512"/>
                    <a:pt x="2244096" y="1159011"/>
                  </a:cubicBezTo>
                  <a:cubicBezTo>
                    <a:pt x="2233601" y="1148507"/>
                    <a:pt x="2226105" y="1144006"/>
                    <a:pt x="2208113" y="1152258"/>
                  </a:cubicBezTo>
                  <a:cubicBezTo>
                    <a:pt x="2195368" y="1159011"/>
                    <a:pt x="2180376" y="1163512"/>
                    <a:pt x="2167631" y="1171765"/>
                  </a:cubicBezTo>
                  <a:cubicBezTo>
                    <a:pt x="2154138" y="1180018"/>
                    <a:pt x="2142143" y="1172515"/>
                    <a:pt x="2133148" y="1161261"/>
                  </a:cubicBezTo>
                  <a:cubicBezTo>
                    <a:pt x="2120403" y="1147757"/>
                    <a:pt x="2119654" y="1147757"/>
                    <a:pt x="2112157" y="1165013"/>
                  </a:cubicBezTo>
                  <a:cubicBezTo>
                    <a:pt x="2108409" y="1172515"/>
                    <a:pt x="2104661" y="1180018"/>
                    <a:pt x="2100163" y="1187520"/>
                  </a:cubicBezTo>
                  <a:cubicBezTo>
                    <a:pt x="2097914" y="1192021"/>
                    <a:pt x="2096415" y="1197273"/>
                    <a:pt x="2089668" y="1197273"/>
                  </a:cubicBezTo>
                  <a:cubicBezTo>
                    <a:pt x="2082171" y="1197273"/>
                    <a:pt x="2078423" y="1192021"/>
                    <a:pt x="2076924" y="1186770"/>
                  </a:cubicBezTo>
                  <a:cubicBezTo>
                    <a:pt x="2071676" y="1174016"/>
                    <a:pt x="2066428" y="1161261"/>
                    <a:pt x="2072426" y="1147757"/>
                  </a:cubicBezTo>
                  <a:cubicBezTo>
                    <a:pt x="2076174" y="1138754"/>
                    <a:pt x="2075424" y="1132002"/>
                    <a:pt x="2067928" y="1124499"/>
                  </a:cubicBezTo>
                  <a:cubicBezTo>
                    <a:pt x="2059681" y="1116246"/>
                    <a:pt x="2062680" y="1105743"/>
                    <a:pt x="2070177" y="1098240"/>
                  </a:cubicBezTo>
                  <a:cubicBezTo>
                    <a:pt x="2080672" y="1087737"/>
                    <a:pt x="2092666" y="1078734"/>
                    <a:pt x="2108409" y="1080234"/>
                  </a:cubicBezTo>
                  <a:cubicBezTo>
                    <a:pt x="2118904" y="1081735"/>
                    <a:pt x="2128650" y="1079484"/>
                    <a:pt x="2137645" y="1076483"/>
                  </a:cubicBezTo>
                  <a:cubicBezTo>
                    <a:pt x="2156387" y="1075733"/>
                    <a:pt x="2172129" y="1067480"/>
                    <a:pt x="2188622" y="1061478"/>
                  </a:cubicBezTo>
                  <a:cubicBezTo>
                    <a:pt x="2199866" y="1056976"/>
                    <a:pt x="2204365" y="1047223"/>
                    <a:pt x="2205114" y="1035970"/>
                  </a:cubicBezTo>
                  <a:cubicBezTo>
                    <a:pt x="2205114" y="1023215"/>
                    <a:pt x="2193869" y="1024716"/>
                    <a:pt x="2185623" y="1022465"/>
                  </a:cubicBezTo>
                  <a:cubicBezTo>
                    <a:pt x="2177377" y="1020214"/>
                    <a:pt x="2169131" y="1015713"/>
                    <a:pt x="2160135" y="1014213"/>
                  </a:cubicBezTo>
                  <a:cubicBezTo>
                    <a:pt x="2146641" y="1011961"/>
                    <a:pt x="2139894" y="1003709"/>
                    <a:pt x="2142143" y="990204"/>
                  </a:cubicBezTo>
                  <a:cubicBezTo>
                    <a:pt x="2143642" y="976700"/>
                    <a:pt x="2136896" y="972198"/>
                    <a:pt x="2124901" y="970698"/>
                  </a:cubicBezTo>
                  <a:cubicBezTo>
                    <a:pt x="2119654" y="970698"/>
                    <a:pt x="2114406" y="969948"/>
                    <a:pt x="2109159" y="970698"/>
                  </a:cubicBezTo>
                  <a:cubicBezTo>
                    <a:pt x="2075424" y="972198"/>
                    <a:pt x="2044689" y="963195"/>
                    <a:pt x="2017701" y="944439"/>
                  </a:cubicBezTo>
                  <a:cubicBezTo>
                    <a:pt x="2004207" y="935436"/>
                    <a:pt x="1993712" y="935436"/>
                    <a:pt x="1982467" y="945940"/>
                  </a:cubicBezTo>
                  <a:cubicBezTo>
                    <a:pt x="1971222" y="957193"/>
                    <a:pt x="1957729" y="963946"/>
                    <a:pt x="1942735" y="966947"/>
                  </a:cubicBezTo>
                  <a:cubicBezTo>
                    <a:pt x="1925494" y="971448"/>
                    <a:pt x="1909751" y="980451"/>
                    <a:pt x="1900005" y="995456"/>
                  </a:cubicBezTo>
                  <a:cubicBezTo>
                    <a:pt x="1882763" y="1022465"/>
                    <a:pt x="1859524" y="1044222"/>
                    <a:pt x="1840783" y="1068981"/>
                  </a:cubicBezTo>
                  <a:cubicBezTo>
                    <a:pt x="1829538" y="1084736"/>
                    <a:pt x="1813046" y="1089237"/>
                    <a:pt x="1795054" y="1095239"/>
                  </a:cubicBezTo>
                  <a:cubicBezTo>
                    <a:pt x="1760570" y="1104993"/>
                    <a:pt x="1735082" y="1082485"/>
                    <a:pt x="1705845" y="1074983"/>
                  </a:cubicBezTo>
                  <a:cubicBezTo>
                    <a:pt x="1696100" y="1071982"/>
                    <a:pt x="1697599" y="1059977"/>
                    <a:pt x="1687854" y="1053976"/>
                  </a:cubicBezTo>
                  <a:cubicBezTo>
                    <a:pt x="1684105" y="1074983"/>
                    <a:pt x="1669113" y="1084736"/>
                    <a:pt x="1652620" y="1092989"/>
                  </a:cubicBezTo>
                  <a:cubicBezTo>
                    <a:pt x="1640626" y="1098991"/>
                    <a:pt x="1636877" y="1110995"/>
                    <a:pt x="1629381" y="1119998"/>
                  </a:cubicBezTo>
                  <a:cubicBezTo>
                    <a:pt x="1624133" y="1126000"/>
                    <a:pt x="1627132" y="1129751"/>
                    <a:pt x="1632379" y="1132752"/>
                  </a:cubicBezTo>
                  <a:cubicBezTo>
                    <a:pt x="1637627" y="1135753"/>
                    <a:pt x="1642125" y="1138004"/>
                    <a:pt x="1645873" y="1141755"/>
                  </a:cubicBezTo>
                  <a:cubicBezTo>
                    <a:pt x="1650371" y="1147007"/>
                    <a:pt x="1652620" y="1151508"/>
                    <a:pt x="1648872" y="1158260"/>
                  </a:cubicBezTo>
                  <a:cubicBezTo>
                    <a:pt x="1645873" y="1163512"/>
                    <a:pt x="1640626" y="1168014"/>
                    <a:pt x="1634628" y="1165763"/>
                  </a:cubicBezTo>
                  <a:cubicBezTo>
                    <a:pt x="1613638" y="1157510"/>
                    <a:pt x="1603143" y="1167263"/>
                    <a:pt x="1593397" y="1184519"/>
                  </a:cubicBezTo>
                  <a:cubicBezTo>
                    <a:pt x="1587400" y="1194272"/>
                    <a:pt x="1578404" y="1192772"/>
                    <a:pt x="1571657" y="1184519"/>
                  </a:cubicBezTo>
                  <a:cubicBezTo>
                    <a:pt x="1561912" y="1173265"/>
                    <a:pt x="1555165" y="1177017"/>
                    <a:pt x="1549917" y="1188270"/>
                  </a:cubicBezTo>
                  <a:cubicBezTo>
                    <a:pt x="1544670" y="1199524"/>
                    <a:pt x="1533425" y="1204776"/>
                    <a:pt x="1526678" y="1215279"/>
                  </a:cubicBezTo>
                  <a:cubicBezTo>
                    <a:pt x="1536424" y="1215279"/>
                    <a:pt x="1541671" y="1208527"/>
                    <a:pt x="1544670" y="1199524"/>
                  </a:cubicBezTo>
                  <a:cubicBezTo>
                    <a:pt x="1549917" y="1186770"/>
                    <a:pt x="1555915" y="1187520"/>
                    <a:pt x="1562661" y="1198774"/>
                  </a:cubicBezTo>
                  <a:cubicBezTo>
                    <a:pt x="1579154" y="1223532"/>
                    <a:pt x="1570908" y="1243038"/>
                    <a:pt x="1540172" y="1248290"/>
                  </a:cubicBezTo>
                  <a:cubicBezTo>
                    <a:pt x="1527428" y="1250541"/>
                    <a:pt x="1513934" y="1250541"/>
                    <a:pt x="1499691" y="1248290"/>
                  </a:cubicBezTo>
                  <a:cubicBezTo>
                    <a:pt x="1479450" y="1244538"/>
                    <a:pt x="1458460" y="1247540"/>
                    <a:pt x="1438969" y="1240037"/>
                  </a:cubicBezTo>
                  <a:cubicBezTo>
                    <a:pt x="1432222" y="1237036"/>
                    <a:pt x="1426225" y="1243038"/>
                    <a:pt x="1430722" y="1251291"/>
                  </a:cubicBezTo>
                  <a:cubicBezTo>
                    <a:pt x="1438219" y="1267046"/>
                    <a:pt x="1430722" y="1281301"/>
                    <a:pt x="1425475" y="1295556"/>
                  </a:cubicBezTo>
                  <a:cubicBezTo>
                    <a:pt x="1418728" y="1312061"/>
                    <a:pt x="1402985" y="1312061"/>
                    <a:pt x="1388742" y="1312811"/>
                  </a:cubicBezTo>
                  <a:cubicBezTo>
                    <a:pt x="1381245" y="1312811"/>
                    <a:pt x="1371500" y="1308310"/>
                    <a:pt x="1368501" y="1319564"/>
                  </a:cubicBezTo>
                  <a:cubicBezTo>
                    <a:pt x="1365503" y="1330067"/>
                    <a:pt x="1362504" y="1342071"/>
                    <a:pt x="1375248" y="1350324"/>
                  </a:cubicBezTo>
                  <a:cubicBezTo>
                    <a:pt x="1387243" y="1357076"/>
                    <a:pt x="1392491" y="1369830"/>
                    <a:pt x="1391741" y="1384085"/>
                  </a:cubicBezTo>
                  <a:cubicBezTo>
                    <a:pt x="1391741" y="1390837"/>
                    <a:pt x="1393989" y="1396839"/>
                    <a:pt x="1395489" y="1402841"/>
                  </a:cubicBezTo>
                  <a:cubicBezTo>
                    <a:pt x="1400737" y="1422348"/>
                    <a:pt x="1385743" y="1440353"/>
                    <a:pt x="1365503" y="1439603"/>
                  </a:cubicBezTo>
                  <a:cubicBezTo>
                    <a:pt x="1349011" y="1439603"/>
                    <a:pt x="1333267" y="1433601"/>
                    <a:pt x="1316775" y="1433601"/>
                  </a:cubicBezTo>
                  <a:cubicBezTo>
                    <a:pt x="1308529" y="1433601"/>
                    <a:pt x="1306280" y="1426849"/>
                    <a:pt x="1301033" y="1421597"/>
                  </a:cubicBezTo>
                  <a:cubicBezTo>
                    <a:pt x="1292787" y="1414095"/>
                    <a:pt x="1283041" y="1411844"/>
                    <a:pt x="1273295" y="1421597"/>
                  </a:cubicBezTo>
                  <a:cubicBezTo>
                    <a:pt x="1266548" y="1427599"/>
                    <a:pt x="1265049" y="1434351"/>
                    <a:pt x="1273295" y="1441104"/>
                  </a:cubicBezTo>
                  <a:cubicBezTo>
                    <a:pt x="1277043" y="1445605"/>
                    <a:pt x="1286039" y="1448606"/>
                    <a:pt x="1284541" y="1454608"/>
                  </a:cubicBezTo>
                  <a:cubicBezTo>
                    <a:pt x="1277793" y="1472615"/>
                    <a:pt x="1291287" y="1477116"/>
                    <a:pt x="1302532" y="1483868"/>
                  </a:cubicBezTo>
                  <a:cubicBezTo>
                    <a:pt x="1310778" y="1489870"/>
                    <a:pt x="1313027" y="1498873"/>
                    <a:pt x="1308529" y="1508626"/>
                  </a:cubicBezTo>
                  <a:cubicBezTo>
                    <a:pt x="1305531" y="1517629"/>
                    <a:pt x="1297285" y="1519130"/>
                    <a:pt x="1289039" y="1517629"/>
                  </a:cubicBezTo>
                  <a:cubicBezTo>
                    <a:pt x="1283041" y="1516129"/>
                    <a:pt x="1276294" y="1513128"/>
                    <a:pt x="1272546" y="1519130"/>
                  </a:cubicBezTo>
                  <a:cubicBezTo>
                    <a:pt x="1270297" y="1525882"/>
                    <a:pt x="1278543" y="1528883"/>
                    <a:pt x="1282291" y="1532634"/>
                  </a:cubicBezTo>
                  <a:cubicBezTo>
                    <a:pt x="1290537" y="1540136"/>
                    <a:pt x="1294285" y="1548389"/>
                    <a:pt x="1291287" y="1559643"/>
                  </a:cubicBezTo>
                  <a:cubicBezTo>
                    <a:pt x="1287539" y="1570897"/>
                    <a:pt x="1291287" y="1573148"/>
                    <a:pt x="1302532" y="1570897"/>
                  </a:cubicBezTo>
                  <a:cubicBezTo>
                    <a:pt x="1320524" y="1568646"/>
                    <a:pt x="1328770" y="1574648"/>
                    <a:pt x="1331019" y="1592654"/>
                  </a:cubicBezTo>
                  <a:cubicBezTo>
                    <a:pt x="1332518" y="1605408"/>
                    <a:pt x="1337016" y="1614411"/>
                    <a:pt x="1349760" y="1618162"/>
                  </a:cubicBezTo>
                  <a:cubicBezTo>
                    <a:pt x="1361005" y="1621914"/>
                    <a:pt x="1363254" y="1630166"/>
                    <a:pt x="1359506" y="1640670"/>
                  </a:cubicBezTo>
                  <a:cubicBezTo>
                    <a:pt x="1352009" y="1657175"/>
                    <a:pt x="1359506" y="1663177"/>
                    <a:pt x="1375248" y="1665428"/>
                  </a:cubicBezTo>
                  <a:cubicBezTo>
                    <a:pt x="1382745" y="1666178"/>
                    <a:pt x="1389491" y="1669179"/>
                    <a:pt x="1396988" y="1670680"/>
                  </a:cubicBezTo>
                  <a:cubicBezTo>
                    <a:pt x="1417229" y="1677432"/>
                    <a:pt x="1420977" y="1683434"/>
                    <a:pt x="1416479" y="1704441"/>
                  </a:cubicBezTo>
                  <a:cubicBezTo>
                    <a:pt x="1414980" y="1713444"/>
                    <a:pt x="1410482" y="1721697"/>
                    <a:pt x="1405984" y="1729949"/>
                  </a:cubicBezTo>
                  <a:cubicBezTo>
                    <a:pt x="1399987" y="1740453"/>
                    <a:pt x="1396239" y="1750956"/>
                    <a:pt x="1396239" y="1763710"/>
                  </a:cubicBezTo>
                  <a:cubicBezTo>
                    <a:pt x="1396239" y="1782467"/>
                    <a:pt x="1390241" y="1788469"/>
                    <a:pt x="1371500" y="1789969"/>
                  </a:cubicBezTo>
                  <a:cubicBezTo>
                    <a:pt x="1355008" y="1791469"/>
                    <a:pt x="1338515" y="1795221"/>
                    <a:pt x="1324272" y="1804974"/>
                  </a:cubicBezTo>
                  <a:cubicBezTo>
                    <a:pt x="1318275" y="1809476"/>
                    <a:pt x="1311528" y="1810976"/>
                    <a:pt x="1303282" y="1808726"/>
                  </a:cubicBezTo>
                  <a:cubicBezTo>
                    <a:pt x="1294285" y="1805725"/>
                    <a:pt x="1287539" y="1796722"/>
                    <a:pt x="1294285" y="1789219"/>
                  </a:cubicBezTo>
                  <a:cubicBezTo>
                    <a:pt x="1320524" y="1756958"/>
                    <a:pt x="1309279" y="1722447"/>
                    <a:pt x="1300283" y="1688685"/>
                  </a:cubicBezTo>
                  <a:cubicBezTo>
                    <a:pt x="1294285" y="1668429"/>
                    <a:pt x="1289039" y="1648172"/>
                    <a:pt x="1286789" y="1627165"/>
                  </a:cubicBezTo>
                  <a:cubicBezTo>
                    <a:pt x="1285290" y="1617412"/>
                    <a:pt x="1280792" y="1613661"/>
                    <a:pt x="1271046" y="1609910"/>
                  </a:cubicBezTo>
                  <a:cubicBezTo>
                    <a:pt x="1241810" y="1599406"/>
                    <a:pt x="1211824" y="1597906"/>
                    <a:pt x="1180339" y="1597906"/>
                  </a:cubicBezTo>
                  <a:cubicBezTo>
                    <a:pt x="1181837" y="1609160"/>
                    <a:pt x="1188585" y="1607659"/>
                    <a:pt x="1194582" y="1608409"/>
                  </a:cubicBezTo>
                  <a:cubicBezTo>
                    <a:pt x="1220820" y="1612911"/>
                    <a:pt x="1224568" y="1618162"/>
                    <a:pt x="1217071" y="1641420"/>
                  </a:cubicBezTo>
                  <a:cubicBezTo>
                    <a:pt x="1212573" y="1655675"/>
                    <a:pt x="1209575" y="1667679"/>
                    <a:pt x="1217071" y="1681934"/>
                  </a:cubicBezTo>
                  <a:cubicBezTo>
                    <a:pt x="1222319" y="1692437"/>
                    <a:pt x="1217821" y="1703691"/>
                    <a:pt x="1208076" y="1709693"/>
                  </a:cubicBezTo>
                  <a:cubicBezTo>
                    <a:pt x="1200579" y="1713444"/>
                    <a:pt x="1191583" y="1715695"/>
                    <a:pt x="1188585" y="1704441"/>
                  </a:cubicBezTo>
                  <a:cubicBezTo>
                    <a:pt x="1186335" y="1693188"/>
                    <a:pt x="1181837" y="1692437"/>
                    <a:pt x="1173591" y="1697689"/>
                  </a:cubicBezTo>
                  <a:cubicBezTo>
                    <a:pt x="1167594" y="1702190"/>
                    <a:pt x="1158598" y="1706692"/>
                    <a:pt x="1169093" y="1716445"/>
                  </a:cubicBezTo>
                  <a:cubicBezTo>
                    <a:pt x="1170593" y="1717195"/>
                    <a:pt x="1173591" y="1719446"/>
                    <a:pt x="1173591" y="1721697"/>
                  </a:cubicBezTo>
                  <a:cubicBezTo>
                    <a:pt x="1172842" y="1744204"/>
                    <a:pt x="1178839" y="1762210"/>
                    <a:pt x="1202828" y="1771963"/>
                  </a:cubicBezTo>
                  <a:cubicBezTo>
                    <a:pt x="1208825" y="1773464"/>
                    <a:pt x="1205077" y="1782467"/>
                    <a:pt x="1200579" y="1786968"/>
                  </a:cubicBezTo>
                  <a:cubicBezTo>
                    <a:pt x="1193083" y="1794470"/>
                    <a:pt x="1188585" y="1802724"/>
                    <a:pt x="1182587" y="1810976"/>
                  </a:cubicBezTo>
                  <a:cubicBezTo>
                    <a:pt x="1169843" y="1828982"/>
                    <a:pt x="1176591" y="1846238"/>
                    <a:pt x="1199080" y="1850739"/>
                  </a:cubicBezTo>
                  <a:cubicBezTo>
                    <a:pt x="1205827" y="1852240"/>
                    <a:pt x="1212573" y="1851490"/>
                    <a:pt x="1218571" y="1853740"/>
                  </a:cubicBezTo>
                  <a:cubicBezTo>
                    <a:pt x="1224568" y="1855991"/>
                    <a:pt x="1231315" y="1856741"/>
                    <a:pt x="1231315" y="1864244"/>
                  </a:cubicBezTo>
                  <a:cubicBezTo>
                    <a:pt x="1232065" y="1871746"/>
                    <a:pt x="1227567" y="1876998"/>
                    <a:pt x="1220820" y="1879999"/>
                  </a:cubicBezTo>
                  <a:cubicBezTo>
                    <a:pt x="1212573" y="1883750"/>
                    <a:pt x="1202828" y="1884500"/>
                    <a:pt x="1194582" y="1888252"/>
                  </a:cubicBezTo>
                  <a:cubicBezTo>
                    <a:pt x="1190084" y="1890502"/>
                    <a:pt x="1184837" y="1893503"/>
                    <a:pt x="1184087" y="1898755"/>
                  </a:cubicBezTo>
                  <a:cubicBezTo>
                    <a:pt x="1184087" y="1906257"/>
                    <a:pt x="1190084" y="1907008"/>
                    <a:pt x="1194582" y="1909258"/>
                  </a:cubicBezTo>
                  <a:cubicBezTo>
                    <a:pt x="1215572" y="1920513"/>
                    <a:pt x="1235813" y="1917512"/>
                    <a:pt x="1255304" y="1907008"/>
                  </a:cubicBezTo>
                  <a:cubicBezTo>
                    <a:pt x="1265799" y="1901756"/>
                    <a:pt x="1281541" y="1902506"/>
                    <a:pt x="1285290" y="1885251"/>
                  </a:cubicBezTo>
                  <a:cubicBezTo>
                    <a:pt x="1285290" y="1883000"/>
                    <a:pt x="1289039" y="1881499"/>
                    <a:pt x="1291287" y="1881499"/>
                  </a:cubicBezTo>
                  <a:cubicBezTo>
                    <a:pt x="1306280" y="1883750"/>
                    <a:pt x="1321273" y="1878498"/>
                    <a:pt x="1334767" y="1882250"/>
                  </a:cubicBezTo>
                  <a:cubicBezTo>
                    <a:pt x="1354258" y="1886751"/>
                    <a:pt x="1372999" y="1895004"/>
                    <a:pt x="1387243" y="1908509"/>
                  </a:cubicBezTo>
                  <a:cubicBezTo>
                    <a:pt x="1396988" y="1918261"/>
                    <a:pt x="1400737" y="1928015"/>
                    <a:pt x="1387243" y="1936268"/>
                  </a:cubicBezTo>
                  <a:cubicBezTo>
                    <a:pt x="1377497" y="1942270"/>
                    <a:pt x="1375248" y="1953523"/>
                    <a:pt x="1368501" y="1961776"/>
                  </a:cubicBezTo>
                  <a:cubicBezTo>
                    <a:pt x="1362504" y="1969279"/>
                    <a:pt x="1354258" y="1976031"/>
                    <a:pt x="1344513" y="1967778"/>
                  </a:cubicBezTo>
                  <a:cubicBezTo>
                    <a:pt x="1336267" y="1961776"/>
                    <a:pt x="1339265" y="1952773"/>
                    <a:pt x="1343763" y="1945271"/>
                  </a:cubicBezTo>
                  <a:cubicBezTo>
                    <a:pt x="1357257" y="1922763"/>
                    <a:pt x="1356507" y="1922013"/>
                    <a:pt x="1328020" y="1916011"/>
                  </a:cubicBezTo>
                  <a:cubicBezTo>
                    <a:pt x="1328020" y="1928765"/>
                    <a:pt x="1325771" y="1941520"/>
                    <a:pt x="1325771" y="1953523"/>
                  </a:cubicBezTo>
                  <a:cubicBezTo>
                    <a:pt x="1325771" y="1964777"/>
                    <a:pt x="1320524" y="1971529"/>
                    <a:pt x="1310028" y="1973030"/>
                  </a:cubicBezTo>
                  <a:cubicBezTo>
                    <a:pt x="1305531" y="1973780"/>
                    <a:pt x="1299533" y="1973780"/>
                    <a:pt x="1297285" y="1978281"/>
                  </a:cubicBezTo>
                  <a:cubicBezTo>
                    <a:pt x="1286039" y="1996287"/>
                    <a:pt x="1268797" y="2003790"/>
                    <a:pt x="1247807" y="2006791"/>
                  </a:cubicBezTo>
                  <a:cubicBezTo>
                    <a:pt x="1239561" y="2008291"/>
                    <a:pt x="1239561" y="2015794"/>
                    <a:pt x="1245558" y="2022546"/>
                  </a:cubicBezTo>
                  <a:cubicBezTo>
                    <a:pt x="1251556" y="2028548"/>
                    <a:pt x="1259802" y="2034550"/>
                    <a:pt x="1265049" y="2041303"/>
                  </a:cubicBezTo>
                  <a:cubicBezTo>
                    <a:pt x="1274795" y="2054057"/>
                    <a:pt x="1273295" y="2059308"/>
                    <a:pt x="1258302" y="2064560"/>
                  </a:cubicBezTo>
                  <a:cubicBezTo>
                    <a:pt x="1256054" y="2066061"/>
                    <a:pt x="1253805" y="2066061"/>
                    <a:pt x="1251556" y="2066811"/>
                  </a:cubicBezTo>
                  <a:cubicBezTo>
                    <a:pt x="1245558" y="2069062"/>
                    <a:pt x="1237312" y="2069812"/>
                    <a:pt x="1239561" y="2077314"/>
                  </a:cubicBezTo>
                  <a:cubicBezTo>
                    <a:pt x="1241061" y="2084067"/>
                    <a:pt x="1248557" y="2079565"/>
                    <a:pt x="1253055" y="2078815"/>
                  </a:cubicBezTo>
                  <a:cubicBezTo>
                    <a:pt x="1268048" y="2075814"/>
                    <a:pt x="1274045" y="2087818"/>
                    <a:pt x="1281541" y="2096070"/>
                  </a:cubicBezTo>
                  <a:cubicBezTo>
                    <a:pt x="1288289" y="2102823"/>
                    <a:pt x="1286789" y="2110325"/>
                    <a:pt x="1277793" y="2116327"/>
                  </a:cubicBezTo>
                  <a:cubicBezTo>
                    <a:pt x="1292787" y="2120078"/>
                    <a:pt x="1305531" y="2122329"/>
                    <a:pt x="1318275" y="2120078"/>
                  </a:cubicBezTo>
                  <a:cubicBezTo>
                    <a:pt x="1331769" y="2117827"/>
                    <a:pt x="1341513" y="2122329"/>
                    <a:pt x="1343013" y="2136584"/>
                  </a:cubicBezTo>
                  <a:cubicBezTo>
                    <a:pt x="1345262" y="2149338"/>
                    <a:pt x="1352759" y="2153840"/>
                    <a:pt x="1364753" y="2153840"/>
                  </a:cubicBezTo>
                  <a:cubicBezTo>
                    <a:pt x="1370750" y="2154590"/>
                    <a:pt x="1376747" y="2155340"/>
                    <a:pt x="1381995" y="2159091"/>
                  </a:cubicBezTo>
                  <a:cubicBezTo>
                    <a:pt x="1396988" y="2168845"/>
                    <a:pt x="1412731" y="2174847"/>
                    <a:pt x="1430722" y="2174096"/>
                  </a:cubicBezTo>
                  <a:cubicBezTo>
                    <a:pt x="1436720" y="2174096"/>
                    <a:pt x="1442717" y="2175597"/>
                    <a:pt x="1445715" y="2182349"/>
                  </a:cubicBezTo>
                  <a:cubicBezTo>
                    <a:pt x="1448715" y="2189851"/>
                    <a:pt x="1442717" y="2192852"/>
                    <a:pt x="1438969" y="2197354"/>
                  </a:cubicBezTo>
                  <a:cubicBezTo>
                    <a:pt x="1426225" y="2210108"/>
                    <a:pt x="1426974" y="2227364"/>
                    <a:pt x="1442717" y="2238617"/>
                  </a:cubicBezTo>
                  <a:cubicBezTo>
                    <a:pt x="1453212" y="2246870"/>
                    <a:pt x="1462208" y="2254373"/>
                    <a:pt x="1471204" y="2263376"/>
                  </a:cubicBezTo>
                  <a:cubicBezTo>
                    <a:pt x="1485447" y="2276880"/>
                    <a:pt x="1483198" y="2296387"/>
                    <a:pt x="1488446" y="2312892"/>
                  </a:cubicBezTo>
                  <a:cubicBezTo>
                    <a:pt x="1489945" y="2318144"/>
                    <a:pt x="1484698" y="2323396"/>
                    <a:pt x="1480200" y="2325646"/>
                  </a:cubicBezTo>
                  <a:cubicBezTo>
                    <a:pt x="1459959" y="2338400"/>
                    <a:pt x="1454711" y="2360908"/>
                    <a:pt x="1447965" y="2381165"/>
                  </a:cubicBezTo>
                  <a:cubicBezTo>
                    <a:pt x="1445715" y="2387167"/>
                    <a:pt x="1445715" y="2393169"/>
                    <a:pt x="1450963" y="2397670"/>
                  </a:cubicBezTo>
                  <a:cubicBezTo>
                    <a:pt x="1459959" y="2405923"/>
                    <a:pt x="1459959" y="2416426"/>
                    <a:pt x="1457710" y="2427680"/>
                  </a:cubicBezTo>
                  <a:cubicBezTo>
                    <a:pt x="1456961" y="2430681"/>
                    <a:pt x="1453212" y="2433682"/>
                    <a:pt x="1453961" y="2436683"/>
                  </a:cubicBezTo>
                  <a:cubicBezTo>
                    <a:pt x="1465956" y="2466693"/>
                    <a:pt x="1447965" y="2494452"/>
                    <a:pt x="1450963" y="2523712"/>
                  </a:cubicBezTo>
                  <a:cubicBezTo>
                    <a:pt x="1451713" y="2532715"/>
                    <a:pt x="1456211" y="2539467"/>
                    <a:pt x="1459959" y="2545469"/>
                  </a:cubicBezTo>
                  <a:cubicBezTo>
                    <a:pt x="1468205" y="2558223"/>
                    <a:pt x="1468205" y="2570977"/>
                    <a:pt x="1457710" y="2582231"/>
                  </a:cubicBezTo>
                  <a:cubicBezTo>
                    <a:pt x="1451713" y="2588983"/>
                    <a:pt x="1448715" y="2596486"/>
                    <a:pt x="1446465" y="2604739"/>
                  </a:cubicBezTo>
                  <a:cubicBezTo>
                    <a:pt x="1441967" y="2621244"/>
                    <a:pt x="1433721" y="2624245"/>
                    <a:pt x="1420228" y="2615242"/>
                  </a:cubicBezTo>
                  <a:cubicBezTo>
                    <a:pt x="1411232" y="2609991"/>
                    <a:pt x="1402985" y="2606239"/>
                    <a:pt x="1392491" y="2605489"/>
                  </a:cubicBezTo>
                  <a:cubicBezTo>
                    <a:pt x="1373749" y="2604739"/>
                    <a:pt x="1361755" y="2591234"/>
                    <a:pt x="1349011" y="2580730"/>
                  </a:cubicBezTo>
                  <a:cubicBezTo>
                    <a:pt x="1341513" y="2574729"/>
                    <a:pt x="1335517" y="2570227"/>
                    <a:pt x="1325771" y="2574729"/>
                  </a:cubicBezTo>
                  <a:cubicBezTo>
                    <a:pt x="1316775" y="2578480"/>
                    <a:pt x="1312277" y="2585232"/>
                    <a:pt x="1312277" y="2594986"/>
                  </a:cubicBezTo>
                  <a:cubicBezTo>
                    <a:pt x="1311528" y="2615993"/>
                    <a:pt x="1303282" y="2636999"/>
                    <a:pt x="1303282" y="2659507"/>
                  </a:cubicBezTo>
                  <a:cubicBezTo>
                    <a:pt x="1303282" y="2668510"/>
                    <a:pt x="1299533" y="2676012"/>
                    <a:pt x="1290537" y="2680514"/>
                  </a:cubicBezTo>
                  <a:cubicBezTo>
                    <a:pt x="1283041" y="2687266"/>
                    <a:pt x="1282291" y="2696269"/>
                    <a:pt x="1283041" y="2706022"/>
                  </a:cubicBezTo>
                  <a:cubicBezTo>
                    <a:pt x="1285290" y="2746536"/>
                    <a:pt x="1280792" y="2784798"/>
                    <a:pt x="1267298" y="2823061"/>
                  </a:cubicBezTo>
                  <a:cubicBezTo>
                    <a:pt x="1258302" y="2847819"/>
                    <a:pt x="1238343" y="2864981"/>
                    <a:pt x="1214693" y="2867583"/>
                  </a:cubicBezTo>
                  <a:cubicBezTo>
                    <a:pt x="1206811" y="2868451"/>
                    <a:pt x="1198518" y="2867700"/>
                    <a:pt x="1190084" y="2865075"/>
                  </a:cubicBezTo>
                  <a:cubicBezTo>
                    <a:pt x="1163096" y="2856822"/>
                    <a:pt x="1158598" y="2832814"/>
                    <a:pt x="1151852" y="2811057"/>
                  </a:cubicBezTo>
                  <a:cubicBezTo>
                    <a:pt x="1147354" y="2796052"/>
                    <a:pt x="1147354" y="2780297"/>
                    <a:pt x="1143606" y="2765292"/>
                  </a:cubicBezTo>
                  <a:cubicBezTo>
                    <a:pt x="1134610" y="2724028"/>
                    <a:pt x="1142856" y="2681264"/>
                    <a:pt x="1135359" y="2640000"/>
                  </a:cubicBezTo>
                  <a:cubicBezTo>
                    <a:pt x="1134610" y="2633248"/>
                    <a:pt x="1138358" y="2626496"/>
                    <a:pt x="1131611" y="2621244"/>
                  </a:cubicBezTo>
                  <a:cubicBezTo>
                    <a:pt x="1124865" y="2618243"/>
                    <a:pt x="1121865" y="2612241"/>
                    <a:pt x="1118867" y="2606239"/>
                  </a:cubicBezTo>
                  <a:cubicBezTo>
                    <a:pt x="1111370" y="2583731"/>
                    <a:pt x="1091880" y="2570977"/>
                    <a:pt x="1078385" y="2553722"/>
                  </a:cubicBezTo>
                  <a:cubicBezTo>
                    <a:pt x="1072389" y="2545469"/>
                    <a:pt x="1063393" y="2543218"/>
                    <a:pt x="1054397" y="2542468"/>
                  </a:cubicBezTo>
                  <a:cubicBezTo>
                    <a:pt x="1031907" y="2540968"/>
                    <a:pt x="1010167" y="2546219"/>
                    <a:pt x="989177" y="2547720"/>
                  </a:cubicBezTo>
                  <a:cubicBezTo>
                    <a:pt x="978682" y="2547720"/>
                    <a:pt x="974184" y="2555222"/>
                    <a:pt x="968937" y="2562725"/>
                  </a:cubicBezTo>
                  <a:cubicBezTo>
                    <a:pt x="959191" y="2578480"/>
                    <a:pt x="948695" y="2592735"/>
                    <a:pt x="929205" y="2597236"/>
                  </a:cubicBezTo>
                  <a:cubicBezTo>
                    <a:pt x="927706" y="2597236"/>
                    <a:pt x="926206" y="2597236"/>
                    <a:pt x="924707" y="2597236"/>
                  </a:cubicBezTo>
                  <a:cubicBezTo>
                    <a:pt x="921708" y="2593485"/>
                    <a:pt x="921708" y="2588983"/>
                    <a:pt x="924707" y="2585232"/>
                  </a:cubicBezTo>
                  <a:cubicBezTo>
                    <a:pt x="929205" y="2575479"/>
                    <a:pt x="929954" y="2568727"/>
                    <a:pt x="945697" y="2566476"/>
                  </a:cubicBezTo>
                  <a:cubicBezTo>
                    <a:pt x="960691" y="2564975"/>
                    <a:pt x="971935" y="2545469"/>
                    <a:pt x="976433" y="2528213"/>
                  </a:cubicBezTo>
                  <a:cubicBezTo>
                    <a:pt x="979432" y="2516960"/>
                    <a:pt x="980931" y="2507957"/>
                    <a:pt x="996673" y="2512458"/>
                  </a:cubicBezTo>
                  <a:cubicBezTo>
                    <a:pt x="998173" y="2513959"/>
                    <a:pt x="1002671" y="2512458"/>
                    <a:pt x="1003420" y="2510958"/>
                  </a:cubicBezTo>
                  <a:cubicBezTo>
                    <a:pt x="1013165" y="2495953"/>
                    <a:pt x="1005669" y="2475696"/>
                    <a:pt x="1015415" y="2459941"/>
                  </a:cubicBezTo>
                  <a:cubicBezTo>
                    <a:pt x="1018413" y="2454689"/>
                    <a:pt x="1010167" y="2448687"/>
                    <a:pt x="1004170" y="2445686"/>
                  </a:cubicBezTo>
                  <a:cubicBezTo>
                    <a:pt x="993675" y="2440434"/>
                    <a:pt x="990676" y="2429181"/>
                    <a:pt x="985429" y="2420178"/>
                  </a:cubicBezTo>
                  <a:cubicBezTo>
                    <a:pt x="975683" y="2402172"/>
                    <a:pt x="962939" y="2390168"/>
                    <a:pt x="941199" y="2390168"/>
                  </a:cubicBezTo>
                  <a:cubicBezTo>
                    <a:pt x="923208" y="2389418"/>
                    <a:pt x="913462" y="2372912"/>
                    <a:pt x="899219" y="2365409"/>
                  </a:cubicBezTo>
                  <a:cubicBezTo>
                    <a:pt x="889473" y="2360157"/>
                    <a:pt x="880477" y="2354906"/>
                    <a:pt x="869982" y="2354156"/>
                  </a:cubicBezTo>
                  <a:cubicBezTo>
                    <a:pt x="836248" y="2353405"/>
                    <a:pt x="808511" y="2336900"/>
                    <a:pt x="780024" y="2321145"/>
                  </a:cubicBezTo>
                  <a:cubicBezTo>
                    <a:pt x="779274" y="2321145"/>
                    <a:pt x="777025" y="2317394"/>
                    <a:pt x="777025" y="2317394"/>
                  </a:cubicBezTo>
                  <a:cubicBezTo>
                    <a:pt x="785271" y="2306890"/>
                    <a:pt x="780773" y="2290385"/>
                    <a:pt x="795767" y="2282882"/>
                  </a:cubicBezTo>
                  <a:cubicBezTo>
                    <a:pt x="832499" y="2264126"/>
                    <a:pt x="832499" y="2264126"/>
                    <a:pt x="820505" y="2224363"/>
                  </a:cubicBezTo>
                  <a:cubicBezTo>
                    <a:pt x="819755" y="2222862"/>
                    <a:pt x="819006" y="2220611"/>
                    <a:pt x="818256" y="2216860"/>
                  </a:cubicBezTo>
                  <a:cubicBezTo>
                    <a:pt x="848243" y="2225113"/>
                    <a:pt x="865484" y="2201105"/>
                    <a:pt x="887974" y="2191352"/>
                  </a:cubicBezTo>
                  <a:cubicBezTo>
                    <a:pt x="896220" y="2186850"/>
                    <a:pt x="894721" y="2173346"/>
                    <a:pt x="902967" y="2166594"/>
                  </a:cubicBezTo>
                  <a:cubicBezTo>
                    <a:pt x="911213" y="2159091"/>
                    <a:pt x="919459" y="2154590"/>
                    <a:pt x="931454" y="2155340"/>
                  </a:cubicBezTo>
                  <a:cubicBezTo>
                    <a:pt x="942698" y="2155340"/>
                    <a:pt x="953943" y="2156841"/>
                    <a:pt x="965188" y="2149338"/>
                  </a:cubicBezTo>
                  <a:cubicBezTo>
                    <a:pt x="974184" y="2143336"/>
                    <a:pt x="983180" y="2148588"/>
                    <a:pt x="986928" y="2159842"/>
                  </a:cubicBezTo>
                  <a:cubicBezTo>
                    <a:pt x="989177" y="2168845"/>
                    <a:pt x="992176" y="2177097"/>
                    <a:pt x="993675" y="2186100"/>
                  </a:cubicBezTo>
                  <a:cubicBezTo>
                    <a:pt x="996673" y="2201105"/>
                    <a:pt x="996673" y="2217611"/>
                    <a:pt x="1019913" y="2216860"/>
                  </a:cubicBezTo>
                  <a:cubicBezTo>
                    <a:pt x="1027409" y="2216110"/>
                    <a:pt x="1028909" y="2228864"/>
                    <a:pt x="1030408" y="2237117"/>
                  </a:cubicBezTo>
                  <a:cubicBezTo>
                    <a:pt x="1031907" y="2244619"/>
                    <a:pt x="1023661" y="2243119"/>
                    <a:pt x="1019163" y="2245370"/>
                  </a:cubicBezTo>
                  <a:cubicBezTo>
                    <a:pt x="1008668" y="2250621"/>
                    <a:pt x="997423" y="2255123"/>
                    <a:pt x="986928" y="2259625"/>
                  </a:cubicBezTo>
                  <a:cubicBezTo>
                    <a:pt x="983929" y="2261876"/>
                    <a:pt x="978682" y="2261876"/>
                    <a:pt x="978682" y="2267127"/>
                  </a:cubicBezTo>
                  <a:cubicBezTo>
                    <a:pt x="980181" y="2271629"/>
                    <a:pt x="984679" y="2273879"/>
                    <a:pt x="988427" y="2273879"/>
                  </a:cubicBezTo>
                  <a:cubicBezTo>
                    <a:pt x="1010167" y="2276880"/>
                    <a:pt x="1031907" y="2279881"/>
                    <a:pt x="1048399" y="2299388"/>
                  </a:cubicBezTo>
                  <a:cubicBezTo>
                    <a:pt x="1054397" y="2306890"/>
                    <a:pt x="1070889" y="2298637"/>
                    <a:pt x="1070139" y="2288884"/>
                  </a:cubicBezTo>
                  <a:cubicBezTo>
                    <a:pt x="1069389" y="2276130"/>
                    <a:pt x="1071639" y="2259625"/>
                    <a:pt x="1053647" y="2255123"/>
                  </a:cubicBezTo>
                  <a:cubicBezTo>
                    <a:pt x="1047650" y="2252873"/>
                    <a:pt x="1043902" y="2249872"/>
                    <a:pt x="1045401" y="2243119"/>
                  </a:cubicBezTo>
                  <a:cubicBezTo>
                    <a:pt x="1047650" y="2237117"/>
                    <a:pt x="1053647" y="2238617"/>
                    <a:pt x="1057395" y="2239368"/>
                  </a:cubicBezTo>
                  <a:cubicBezTo>
                    <a:pt x="1090380" y="2245370"/>
                    <a:pt x="1120367" y="2233366"/>
                    <a:pt x="1148853" y="2220611"/>
                  </a:cubicBezTo>
                  <a:cubicBezTo>
                    <a:pt x="1163846" y="2214610"/>
                    <a:pt x="1154850" y="2198854"/>
                    <a:pt x="1147354" y="2189101"/>
                  </a:cubicBezTo>
                  <a:cubicBezTo>
                    <a:pt x="1134610" y="2174096"/>
                    <a:pt x="1118867" y="2162092"/>
                    <a:pt x="1108372" y="2145587"/>
                  </a:cubicBezTo>
                  <a:cubicBezTo>
                    <a:pt x="1098626" y="2129081"/>
                    <a:pt x="1082884" y="2112576"/>
                    <a:pt x="1100126" y="2090819"/>
                  </a:cubicBezTo>
                  <a:cubicBezTo>
                    <a:pt x="1104623" y="2084817"/>
                    <a:pt x="1101625" y="2074313"/>
                    <a:pt x="1096377" y="2073563"/>
                  </a:cubicBezTo>
                  <a:cubicBezTo>
                    <a:pt x="1087382" y="2072813"/>
                    <a:pt x="1077636" y="2059308"/>
                    <a:pt x="1069389" y="2070562"/>
                  </a:cubicBezTo>
                  <a:cubicBezTo>
                    <a:pt x="1060394" y="2082566"/>
                    <a:pt x="1057395" y="2075814"/>
                    <a:pt x="1054397" y="2067561"/>
                  </a:cubicBezTo>
                  <a:cubicBezTo>
                    <a:pt x="1049149" y="2055557"/>
                    <a:pt x="1038654" y="2050306"/>
                    <a:pt x="1028159" y="2044304"/>
                  </a:cubicBezTo>
                  <a:cubicBezTo>
                    <a:pt x="1019163" y="2038302"/>
                    <a:pt x="1020663" y="2033800"/>
                    <a:pt x="1027409" y="2027047"/>
                  </a:cubicBezTo>
                  <a:cubicBezTo>
                    <a:pt x="1045401" y="2009041"/>
                    <a:pt x="1038654" y="1974530"/>
                    <a:pt x="1015415" y="1966278"/>
                  </a:cubicBezTo>
                  <a:cubicBezTo>
                    <a:pt x="1007919" y="1963277"/>
                    <a:pt x="1001171" y="1961026"/>
                    <a:pt x="999672" y="1951273"/>
                  </a:cubicBezTo>
                  <a:cubicBezTo>
                    <a:pt x="998922" y="1940019"/>
                    <a:pt x="988427" y="1937018"/>
                    <a:pt x="980181" y="1932517"/>
                  </a:cubicBezTo>
                  <a:cubicBezTo>
                    <a:pt x="968187" y="1925014"/>
                    <a:pt x="965188" y="1919762"/>
                    <a:pt x="968937" y="1903256"/>
                  </a:cubicBezTo>
                  <a:cubicBezTo>
                    <a:pt x="972685" y="1886751"/>
                    <a:pt x="978682" y="1868745"/>
                    <a:pt x="978682" y="1852990"/>
                  </a:cubicBezTo>
                  <a:cubicBezTo>
                    <a:pt x="978682" y="1834984"/>
                    <a:pt x="976433" y="1813227"/>
                    <a:pt x="962189" y="1795971"/>
                  </a:cubicBezTo>
                  <a:cubicBezTo>
                    <a:pt x="946447" y="1778715"/>
                    <a:pt x="948695" y="1774964"/>
                    <a:pt x="971185" y="1768212"/>
                  </a:cubicBezTo>
                  <a:cubicBezTo>
                    <a:pt x="974184" y="1766711"/>
                    <a:pt x="977932" y="1765211"/>
                    <a:pt x="981680" y="1763710"/>
                  </a:cubicBezTo>
                  <a:cubicBezTo>
                    <a:pt x="971185" y="1755458"/>
                    <a:pt x="962939" y="1747205"/>
                    <a:pt x="974184" y="1733701"/>
                  </a:cubicBezTo>
                  <a:cubicBezTo>
                    <a:pt x="977183" y="1729199"/>
                    <a:pt x="977183" y="1723948"/>
                    <a:pt x="973434" y="1720947"/>
                  </a:cubicBezTo>
                  <a:cubicBezTo>
                    <a:pt x="948695" y="1703691"/>
                    <a:pt x="951694" y="1676682"/>
                    <a:pt x="950195" y="1651923"/>
                  </a:cubicBezTo>
                  <a:cubicBezTo>
                    <a:pt x="947946" y="1629416"/>
                    <a:pt x="911963" y="1592654"/>
                    <a:pt x="890223" y="1589653"/>
                  </a:cubicBezTo>
                  <a:cubicBezTo>
                    <a:pt x="878978" y="1588153"/>
                    <a:pt x="872981" y="1599406"/>
                    <a:pt x="863235" y="1600157"/>
                  </a:cubicBezTo>
                  <a:cubicBezTo>
                    <a:pt x="860237" y="1589653"/>
                    <a:pt x="867733" y="1586652"/>
                    <a:pt x="873730" y="1582151"/>
                  </a:cubicBezTo>
                  <a:cubicBezTo>
                    <a:pt x="885725" y="1571647"/>
                    <a:pt x="884225" y="1563394"/>
                    <a:pt x="869233" y="1555141"/>
                  </a:cubicBezTo>
                  <a:cubicBezTo>
                    <a:pt x="860237" y="1550640"/>
                    <a:pt x="857238" y="1544638"/>
                    <a:pt x="860237" y="1531884"/>
                  </a:cubicBezTo>
                  <a:cubicBezTo>
                    <a:pt x="865484" y="1510877"/>
                    <a:pt x="873730" y="1488370"/>
                    <a:pt x="854989" y="1468112"/>
                  </a:cubicBezTo>
                  <a:cubicBezTo>
                    <a:pt x="849741" y="1462861"/>
                    <a:pt x="845243" y="1459860"/>
                    <a:pt x="838497" y="1457609"/>
                  </a:cubicBezTo>
                  <a:cubicBezTo>
                    <a:pt x="831000" y="1454608"/>
                    <a:pt x="824253" y="1451607"/>
                    <a:pt x="816757" y="1447856"/>
                  </a:cubicBezTo>
                  <a:cubicBezTo>
                    <a:pt x="796517" y="1435102"/>
                    <a:pt x="795017" y="1423848"/>
                    <a:pt x="816757" y="1414095"/>
                  </a:cubicBezTo>
                  <a:cubicBezTo>
                    <a:pt x="839246" y="1402841"/>
                    <a:pt x="834748" y="1385586"/>
                    <a:pt x="835498" y="1369080"/>
                  </a:cubicBezTo>
                  <a:cubicBezTo>
                    <a:pt x="835498" y="1363078"/>
                    <a:pt x="832499" y="1355576"/>
                    <a:pt x="840745" y="1352575"/>
                  </a:cubicBezTo>
                  <a:cubicBezTo>
                    <a:pt x="846743" y="1350324"/>
                    <a:pt x="851241" y="1353325"/>
                    <a:pt x="852740" y="1359327"/>
                  </a:cubicBezTo>
                  <a:cubicBezTo>
                    <a:pt x="854989" y="1366079"/>
                    <a:pt x="860987" y="1375082"/>
                    <a:pt x="848991" y="1378833"/>
                  </a:cubicBezTo>
                  <a:cubicBezTo>
                    <a:pt x="843744" y="1380334"/>
                    <a:pt x="839246" y="1382585"/>
                    <a:pt x="843744" y="1388587"/>
                  </a:cubicBezTo>
                  <a:cubicBezTo>
                    <a:pt x="846743" y="1392338"/>
                    <a:pt x="851241" y="1387836"/>
                    <a:pt x="854239" y="1386336"/>
                  </a:cubicBezTo>
                  <a:cubicBezTo>
                    <a:pt x="855739" y="1385586"/>
                    <a:pt x="857987" y="1384085"/>
                    <a:pt x="858737" y="1382585"/>
                  </a:cubicBezTo>
                  <a:cubicBezTo>
                    <a:pt x="862486" y="1375082"/>
                    <a:pt x="863985" y="1363829"/>
                    <a:pt x="874480" y="1364579"/>
                  </a:cubicBezTo>
                  <a:cubicBezTo>
                    <a:pt x="884225" y="1365329"/>
                    <a:pt x="896969" y="1367580"/>
                    <a:pt x="903717" y="1373582"/>
                  </a:cubicBezTo>
                  <a:cubicBezTo>
                    <a:pt x="920959" y="1389337"/>
                    <a:pt x="932203" y="1377333"/>
                    <a:pt x="942698" y="1366829"/>
                  </a:cubicBezTo>
                  <a:cubicBezTo>
                    <a:pt x="953943" y="1355576"/>
                    <a:pt x="950945" y="1342821"/>
                    <a:pt x="939700" y="1332318"/>
                  </a:cubicBezTo>
                  <a:cubicBezTo>
                    <a:pt x="938950" y="1330817"/>
                    <a:pt x="938950" y="1328566"/>
                    <a:pt x="937451" y="1324065"/>
                  </a:cubicBezTo>
                  <a:cubicBezTo>
                    <a:pt x="951694" y="1330817"/>
                    <a:pt x="964439" y="1331568"/>
                    <a:pt x="976433" y="1323315"/>
                  </a:cubicBezTo>
                  <a:cubicBezTo>
                    <a:pt x="980931" y="1320314"/>
                    <a:pt x="985429" y="1321064"/>
                    <a:pt x="989177" y="1324065"/>
                  </a:cubicBezTo>
                  <a:cubicBezTo>
                    <a:pt x="1005669" y="1338320"/>
                    <a:pt x="1012417" y="1327816"/>
                    <a:pt x="1019163" y="1314312"/>
                  </a:cubicBezTo>
                  <a:cubicBezTo>
                    <a:pt x="1031158" y="1291054"/>
                    <a:pt x="1038654" y="1288053"/>
                    <a:pt x="1060394" y="1300057"/>
                  </a:cubicBezTo>
                  <a:cubicBezTo>
                    <a:pt x="1073887" y="1307560"/>
                    <a:pt x="1081384" y="1299307"/>
                    <a:pt x="1085882" y="1290304"/>
                  </a:cubicBezTo>
                  <a:cubicBezTo>
                    <a:pt x="1092629" y="1276049"/>
                    <a:pt x="1106872" y="1270798"/>
                    <a:pt x="1115869" y="1260294"/>
                  </a:cubicBezTo>
                  <a:cubicBezTo>
                    <a:pt x="1135359" y="1239287"/>
                    <a:pt x="1166095" y="1231785"/>
                    <a:pt x="1181837" y="1205526"/>
                  </a:cubicBezTo>
                  <a:cubicBezTo>
                    <a:pt x="1192333" y="1187520"/>
                    <a:pt x="1211074" y="1187520"/>
                    <a:pt x="1227567" y="1202525"/>
                  </a:cubicBezTo>
                  <a:cubicBezTo>
                    <a:pt x="1235813" y="1210778"/>
                    <a:pt x="1243309" y="1213778"/>
                    <a:pt x="1253805" y="1207026"/>
                  </a:cubicBezTo>
                  <a:cubicBezTo>
                    <a:pt x="1260551" y="1202525"/>
                    <a:pt x="1270297" y="1205526"/>
                    <a:pt x="1278543" y="1203275"/>
                  </a:cubicBezTo>
                  <a:cubicBezTo>
                    <a:pt x="1283041" y="1202525"/>
                    <a:pt x="1289787" y="1201024"/>
                    <a:pt x="1291287" y="1195773"/>
                  </a:cubicBezTo>
                  <a:cubicBezTo>
                    <a:pt x="1294285" y="1189020"/>
                    <a:pt x="1287539" y="1186770"/>
                    <a:pt x="1283791" y="1183018"/>
                  </a:cubicBezTo>
                  <a:cubicBezTo>
                    <a:pt x="1265799" y="1168764"/>
                    <a:pt x="1244059" y="1169514"/>
                    <a:pt x="1223819" y="1170264"/>
                  </a:cubicBezTo>
                  <a:cubicBezTo>
                    <a:pt x="1211074" y="1171015"/>
                    <a:pt x="1199080" y="1174016"/>
                    <a:pt x="1188585" y="1165013"/>
                  </a:cubicBezTo>
                  <a:cubicBezTo>
                    <a:pt x="1179589" y="1158260"/>
                    <a:pt x="1169093" y="1161261"/>
                    <a:pt x="1159348" y="1159761"/>
                  </a:cubicBezTo>
                  <a:cubicBezTo>
                    <a:pt x="1147354" y="1159011"/>
                    <a:pt x="1134610" y="1158260"/>
                    <a:pt x="1130111" y="1141755"/>
                  </a:cubicBezTo>
                  <a:cubicBezTo>
                    <a:pt x="1127863" y="1134253"/>
                    <a:pt x="1128613" y="1128250"/>
                    <a:pt x="1136109" y="1124499"/>
                  </a:cubicBezTo>
                  <a:cubicBezTo>
                    <a:pt x="1145105" y="1119247"/>
                    <a:pt x="1149603" y="1110995"/>
                    <a:pt x="1151102" y="1101992"/>
                  </a:cubicBezTo>
                  <a:cubicBezTo>
                    <a:pt x="1157099" y="1073482"/>
                    <a:pt x="1157849" y="1073482"/>
                    <a:pt x="1186335" y="1064479"/>
                  </a:cubicBezTo>
                  <a:cubicBezTo>
                    <a:pt x="1176591" y="1058477"/>
                    <a:pt x="1168344" y="1050224"/>
                    <a:pt x="1169093" y="1040471"/>
                  </a:cubicBezTo>
                  <a:cubicBezTo>
                    <a:pt x="1169843" y="1030718"/>
                    <a:pt x="1181837" y="1024716"/>
                    <a:pt x="1181088" y="1012712"/>
                  </a:cubicBezTo>
                  <a:cubicBezTo>
                    <a:pt x="1181088" y="1009711"/>
                    <a:pt x="1186335" y="1008211"/>
                    <a:pt x="1189335" y="1009711"/>
                  </a:cubicBezTo>
                  <a:cubicBezTo>
                    <a:pt x="1202078" y="1017963"/>
                    <a:pt x="1217071" y="1004459"/>
                    <a:pt x="1229066" y="1013462"/>
                  </a:cubicBezTo>
                  <a:cubicBezTo>
                    <a:pt x="1233563" y="1016463"/>
                    <a:pt x="1237312" y="1013462"/>
                    <a:pt x="1239561" y="1010461"/>
                  </a:cubicBezTo>
                  <a:cubicBezTo>
                    <a:pt x="1246308" y="1000708"/>
                    <a:pt x="1256054" y="1000708"/>
                    <a:pt x="1265799" y="1005210"/>
                  </a:cubicBezTo>
                  <a:cubicBezTo>
                    <a:pt x="1280043" y="1010461"/>
                    <a:pt x="1293536" y="1013462"/>
                    <a:pt x="1308529" y="1005959"/>
                  </a:cubicBezTo>
                  <a:cubicBezTo>
                    <a:pt x="1318275" y="1001458"/>
                    <a:pt x="1331769" y="1004459"/>
                    <a:pt x="1341513" y="1009711"/>
                  </a:cubicBezTo>
                  <a:cubicBezTo>
                    <a:pt x="1354258" y="1014962"/>
                    <a:pt x="1363254" y="1014213"/>
                    <a:pt x="1370750" y="1001458"/>
                  </a:cubicBezTo>
                  <a:cubicBezTo>
                    <a:pt x="1374498" y="993206"/>
                    <a:pt x="1381995" y="988704"/>
                    <a:pt x="1389491" y="989454"/>
                  </a:cubicBezTo>
                  <a:cubicBezTo>
                    <a:pt x="1422476" y="994706"/>
                    <a:pt x="1448715" y="977450"/>
                    <a:pt x="1475702" y="964696"/>
                  </a:cubicBezTo>
                  <a:cubicBezTo>
                    <a:pt x="1488446" y="959444"/>
                    <a:pt x="1496692" y="951942"/>
                    <a:pt x="1482448" y="938437"/>
                  </a:cubicBezTo>
                  <a:cubicBezTo>
                    <a:pt x="1474952" y="932435"/>
                    <a:pt x="1475702" y="922682"/>
                    <a:pt x="1480200" y="915180"/>
                  </a:cubicBezTo>
                  <a:cubicBezTo>
                    <a:pt x="1483948" y="907677"/>
                    <a:pt x="1492194" y="912179"/>
                    <a:pt x="1497442" y="910678"/>
                  </a:cubicBezTo>
                  <a:cubicBezTo>
                    <a:pt x="1517682" y="906177"/>
                    <a:pt x="1542421" y="912929"/>
                    <a:pt x="1556665" y="889671"/>
                  </a:cubicBezTo>
                  <a:cubicBezTo>
                    <a:pt x="1565660" y="875416"/>
                    <a:pt x="1582152" y="870164"/>
                    <a:pt x="1597146" y="865663"/>
                  </a:cubicBezTo>
                  <a:cubicBezTo>
                    <a:pt x="1609889" y="861912"/>
                    <a:pt x="1618135" y="855160"/>
                    <a:pt x="1617386" y="840905"/>
                  </a:cubicBezTo>
                  <a:cubicBezTo>
                    <a:pt x="1617386" y="838654"/>
                    <a:pt x="1617386" y="836403"/>
                    <a:pt x="1617386" y="834903"/>
                  </a:cubicBezTo>
                  <a:cubicBezTo>
                    <a:pt x="1624133" y="813146"/>
                    <a:pt x="1682606" y="779384"/>
                    <a:pt x="1705096" y="781636"/>
                  </a:cubicBezTo>
                  <a:cubicBezTo>
                    <a:pt x="1716340" y="782385"/>
                    <a:pt x="1715591" y="802642"/>
                    <a:pt x="1728335" y="794390"/>
                  </a:cubicBezTo>
                  <a:cubicBezTo>
                    <a:pt x="1738080" y="788387"/>
                    <a:pt x="1719339" y="779384"/>
                    <a:pt x="1728335" y="769632"/>
                  </a:cubicBezTo>
                  <a:cubicBezTo>
                    <a:pt x="1733583" y="764379"/>
                    <a:pt x="1735082" y="754626"/>
                    <a:pt x="1737331" y="746374"/>
                  </a:cubicBezTo>
                  <a:cubicBezTo>
                    <a:pt x="1738830" y="738121"/>
                    <a:pt x="1743328" y="729868"/>
                    <a:pt x="1733583" y="723116"/>
                  </a:cubicBezTo>
                  <a:cubicBezTo>
                    <a:pt x="1724587" y="717114"/>
                    <a:pt x="1714841" y="711112"/>
                    <a:pt x="1702846" y="717114"/>
                  </a:cubicBezTo>
                  <a:cubicBezTo>
                    <a:pt x="1690852" y="723866"/>
                    <a:pt x="1675859" y="726117"/>
                    <a:pt x="1675109" y="744123"/>
                  </a:cubicBezTo>
                  <a:cubicBezTo>
                    <a:pt x="1675109" y="747124"/>
                    <a:pt x="1670611" y="750875"/>
                    <a:pt x="1667613" y="753126"/>
                  </a:cubicBezTo>
                  <a:cubicBezTo>
                    <a:pt x="1661616" y="757627"/>
                    <a:pt x="1658617" y="769632"/>
                    <a:pt x="1648872" y="762879"/>
                  </a:cubicBezTo>
                  <a:cubicBezTo>
                    <a:pt x="1639876" y="756877"/>
                    <a:pt x="1648872" y="750125"/>
                    <a:pt x="1651120" y="744123"/>
                  </a:cubicBezTo>
                  <a:cubicBezTo>
                    <a:pt x="1653369" y="736620"/>
                    <a:pt x="1654869" y="729118"/>
                    <a:pt x="1650371" y="722366"/>
                  </a:cubicBezTo>
                  <a:cubicBezTo>
                    <a:pt x="1634628" y="704360"/>
                    <a:pt x="1633879" y="684854"/>
                    <a:pt x="1645873" y="664596"/>
                  </a:cubicBezTo>
                  <a:cubicBezTo>
                    <a:pt x="1649621" y="658594"/>
                    <a:pt x="1647372" y="654093"/>
                    <a:pt x="1644374" y="648091"/>
                  </a:cubicBezTo>
                  <a:cubicBezTo>
                    <a:pt x="1639876" y="639088"/>
                    <a:pt x="1636128" y="630085"/>
                    <a:pt x="1639876" y="619582"/>
                  </a:cubicBezTo>
                  <a:cubicBezTo>
                    <a:pt x="1642125" y="615080"/>
                    <a:pt x="1642125" y="608328"/>
                    <a:pt x="1648872" y="608328"/>
                  </a:cubicBezTo>
                  <a:close/>
                  <a:moveTo>
                    <a:pt x="3325058" y="563025"/>
                  </a:moveTo>
                  <a:cubicBezTo>
                    <a:pt x="3327079" y="563298"/>
                    <a:pt x="3328548" y="564210"/>
                    <a:pt x="3328181" y="565668"/>
                  </a:cubicBezTo>
                  <a:cubicBezTo>
                    <a:pt x="3324323" y="577155"/>
                    <a:pt x="3334106" y="589052"/>
                    <a:pt x="3332418" y="600128"/>
                  </a:cubicBezTo>
                  <a:cubicBezTo>
                    <a:pt x="3331855" y="603820"/>
                    <a:pt x="3330018" y="607421"/>
                    <a:pt x="3325977" y="610885"/>
                  </a:cubicBezTo>
                  <a:cubicBezTo>
                    <a:pt x="3316424" y="605050"/>
                    <a:pt x="3313485" y="592652"/>
                    <a:pt x="3303198" y="587547"/>
                  </a:cubicBezTo>
                  <a:cubicBezTo>
                    <a:pt x="3303198" y="584630"/>
                    <a:pt x="3303198" y="582443"/>
                    <a:pt x="3303198" y="580254"/>
                  </a:cubicBezTo>
                  <a:cubicBezTo>
                    <a:pt x="3304667" y="570773"/>
                    <a:pt x="3312750" y="568586"/>
                    <a:pt x="3318629" y="564210"/>
                  </a:cubicBezTo>
                  <a:cubicBezTo>
                    <a:pt x="3320466" y="563116"/>
                    <a:pt x="3323038" y="562751"/>
                    <a:pt x="3325058" y="563025"/>
                  </a:cubicBezTo>
                  <a:close/>
                  <a:moveTo>
                    <a:pt x="3290110" y="181837"/>
                  </a:moveTo>
                  <a:cubicBezTo>
                    <a:pt x="3319307" y="202802"/>
                    <a:pt x="3321554" y="234997"/>
                    <a:pt x="3325297" y="267193"/>
                  </a:cubicBezTo>
                  <a:cubicBezTo>
                    <a:pt x="3332783" y="317357"/>
                    <a:pt x="3317810" y="365275"/>
                    <a:pt x="3311821" y="414692"/>
                  </a:cubicBezTo>
                  <a:cubicBezTo>
                    <a:pt x="3310324" y="425922"/>
                    <a:pt x="3312570" y="430415"/>
                    <a:pt x="3320805" y="434907"/>
                  </a:cubicBezTo>
                  <a:cubicBezTo>
                    <a:pt x="3352997" y="452128"/>
                    <a:pt x="3382943" y="471595"/>
                    <a:pt x="3411391" y="494805"/>
                  </a:cubicBezTo>
                  <a:cubicBezTo>
                    <a:pt x="3432353" y="512026"/>
                    <a:pt x="3448824" y="532990"/>
                    <a:pt x="3468288" y="551708"/>
                  </a:cubicBezTo>
                  <a:cubicBezTo>
                    <a:pt x="3469037" y="566683"/>
                    <a:pt x="3481015" y="579411"/>
                    <a:pt x="3480267" y="595884"/>
                  </a:cubicBezTo>
                  <a:cubicBezTo>
                    <a:pt x="3463048" y="625084"/>
                    <a:pt x="3450321" y="656530"/>
                    <a:pt x="3424867" y="680489"/>
                  </a:cubicBezTo>
                  <a:cubicBezTo>
                    <a:pt x="3419626" y="684982"/>
                    <a:pt x="3420375" y="690972"/>
                    <a:pt x="3419626" y="696213"/>
                  </a:cubicBezTo>
                  <a:cubicBezTo>
                    <a:pt x="3419626" y="709690"/>
                    <a:pt x="3412140" y="719423"/>
                    <a:pt x="3405402" y="729906"/>
                  </a:cubicBezTo>
                  <a:cubicBezTo>
                    <a:pt x="3386685" y="702202"/>
                    <a:pt x="3367969" y="674500"/>
                    <a:pt x="3349253" y="646797"/>
                  </a:cubicBezTo>
                  <a:cubicBezTo>
                    <a:pt x="3352997" y="643053"/>
                    <a:pt x="3355242" y="636315"/>
                    <a:pt x="3360483" y="636315"/>
                  </a:cubicBezTo>
                  <a:cubicBezTo>
                    <a:pt x="3380696" y="634069"/>
                    <a:pt x="3379199" y="614601"/>
                    <a:pt x="3386685" y="602622"/>
                  </a:cubicBezTo>
                  <a:cubicBezTo>
                    <a:pt x="3391926" y="593637"/>
                    <a:pt x="3382194" y="592140"/>
                    <a:pt x="3374708" y="592140"/>
                  </a:cubicBezTo>
                  <a:cubicBezTo>
                    <a:pt x="3370216" y="592140"/>
                    <a:pt x="3365724" y="596632"/>
                    <a:pt x="3360483" y="598130"/>
                  </a:cubicBezTo>
                  <a:cubicBezTo>
                    <a:pt x="3350002" y="603371"/>
                    <a:pt x="3342515" y="597381"/>
                    <a:pt x="3337275" y="589145"/>
                  </a:cubicBezTo>
                  <a:cubicBezTo>
                    <a:pt x="3331286" y="580160"/>
                    <a:pt x="3338023" y="575668"/>
                    <a:pt x="3345510" y="570427"/>
                  </a:cubicBezTo>
                  <a:cubicBezTo>
                    <a:pt x="3349253" y="567432"/>
                    <a:pt x="3358986" y="566683"/>
                    <a:pt x="3355991" y="559196"/>
                  </a:cubicBezTo>
                  <a:cubicBezTo>
                    <a:pt x="3352997" y="552457"/>
                    <a:pt x="3344761" y="553955"/>
                    <a:pt x="3338023" y="556950"/>
                  </a:cubicBezTo>
                  <a:cubicBezTo>
                    <a:pt x="3329040" y="559945"/>
                    <a:pt x="3319307" y="560693"/>
                    <a:pt x="3314815" y="549462"/>
                  </a:cubicBezTo>
                  <a:cubicBezTo>
                    <a:pt x="3310324" y="538232"/>
                    <a:pt x="3314815" y="529247"/>
                    <a:pt x="3323799" y="521759"/>
                  </a:cubicBezTo>
                  <a:cubicBezTo>
                    <a:pt x="3345510" y="502293"/>
                    <a:pt x="3346259" y="491810"/>
                    <a:pt x="3323051" y="473841"/>
                  </a:cubicBezTo>
                  <a:cubicBezTo>
                    <a:pt x="3307329" y="462610"/>
                    <a:pt x="3303586" y="446138"/>
                    <a:pt x="3296099" y="431163"/>
                  </a:cubicBezTo>
                  <a:cubicBezTo>
                    <a:pt x="3289361" y="416938"/>
                    <a:pt x="3280378" y="407953"/>
                    <a:pt x="3266153" y="401214"/>
                  </a:cubicBezTo>
                  <a:cubicBezTo>
                    <a:pt x="3244443" y="391481"/>
                    <a:pt x="3243694" y="389235"/>
                    <a:pt x="3261661" y="372014"/>
                  </a:cubicBezTo>
                  <a:cubicBezTo>
                    <a:pt x="3266902" y="367522"/>
                    <a:pt x="3270645" y="360784"/>
                    <a:pt x="3276635" y="359286"/>
                  </a:cubicBezTo>
                  <a:cubicBezTo>
                    <a:pt x="3296099" y="354045"/>
                    <a:pt x="3290859" y="345060"/>
                    <a:pt x="3281875" y="334578"/>
                  </a:cubicBezTo>
                  <a:cubicBezTo>
                    <a:pt x="3278132" y="330835"/>
                    <a:pt x="3272891" y="327840"/>
                    <a:pt x="3277383" y="321101"/>
                  </a:cubicBezTo>
                  <a:cubicBezTo>
                    <a:pt x="3286367" y="321850"/>
                    <a:pt x="3296099" y="330835"/>
                    <a:pt x="3304335" y="318106"/>
                  </a:cubicBezTo>
                  <a:cubicBezTo>
                    <a:pt x="3294602" y="314362"/>
                    <a:pt x="3282624" y="311367"/>
                    <a:pt x="3284121" y="298639"/>
                  </a:cubicBezTo>
                  <a:cubicBezTo>
                    <a:pt x="3285619" y="287408"/>
                    <a:pt x="3290859" y="279172"/>
                    <a:pt x="3305832" y="276177"/>
                  </a:cubicBezTo>
                  <a:cubicBezTo>
                    <a:pt x="3318559" y="273931"/>
                    <a:pt x="3318559" y="261203"/>
                    <a:pt x="3316313" y="250720"/>
                  </a:cubicBezTo>
                  <a:cubicBezTo>
                    <a:pt x="3314067" y="238741"/>
                    <a:pt x="3307329" y="227510"/>
                    <a:pt x="3300591" y="217028"/>
                  </a:cubicBezTo>
                  <a:cubicBezTo>
                    <a:pt x="3294602" y="206546"/>
                    <a:pt x="3287116" y="195315"/>
                    <a:pt x="3290110" y="181837"/>
                  </a:cubicBezTo>
                  <a:close/>
                  <a:moveTo>
                    <a:pt x="2490162" y="0"/>
                  </a:moveTo>
                  <a:cubicBezTo>
                    <a:pt x="2499887" y="10469"/>
                    <a:pt x="2514100" y="14956"/>
                    <a:pt x="2526816" y="17947"/>
                  </a:cubicBezTo>
                  <a:cubicBezTo>
                    <a:pt x="2553745" y="24678"/>
                    <a:pt x="2576934" y="37390"/>
                    <a:pt x="2596383" y="56834"/>
                  </a:cubicBezTo>
                  <a:cubicBezTo>
                    <a:pt x="2612092" y="72538"/>
                    <a:pt x="2629297" y="72538"/>
                    <a:pt x="2648746" y="67303"/>
                  </a:cubicBezTo>
                  <a:cubicBezTo>
                    <a:pt x="2669691" y="60573"/>
                    <a:pt x="2692880" y="68798"/>
                    <a:pt x="2714573" y="62068"/>
                  </a:cubicBezTo>
                  <a:cubicBezTo>
                    <a:pt x="2719809" y="60573"/>
                    <a:pt x="2724297" y="65808"/>
                    <a:pt x="2728037" y="68798"/>
                  </a:cubicBezTo>
                  <a:cubicBezTo>
                    <a:pt x="2738510" y="75529"/>
                    <a:pt x="2748982" y="82259"/>
                    <a:pt x="2759455" y="88242"/>
                  </a:cubicBezTo>
                  <a:cubicBezTo>
                    <a:pt x="2760203" y="103198"/>
                    <a:pt x="2768431" y="116659"/>
                    <a:pt x="2768431" y="133111"/>
                  </a:cubicBezTo>
                  <a:cubicBezTo>
                    <a:pt x="2768431" y="147319"/>
                    <a:pt x="2790125" y="160032"/>
                    <a:pt x="2805833" y="160032"/>
                  </a:cubicBezTo>
                  <a:cubicBezTo>
                    <a:pt x="2814061" y="159284"/>
                    <a:pt x="2822290" y="160032"/>
                    <a:pt x="2831266" y="160032"/>
                  </a:cubicBezTo>
                  <a:cubicBezTo>
                    <a:pt x="2827526" y="163771"/>
                    <a:pt x="2823038" y="163024"/>
                    <a:pt x="2818549" y="163024"/>
                  </a:cubicBezTo>
                  <a:cubicBezTo>
                    <a:pt x="2813313" y="163771"/>
                    <a:pt x="2804337" y="160780"/>
                    <a:pt x="2805085" y="169753"/>
                  </a:cubicBezTo>
                  <a:cubicBezTo>
                    <a:pt x="2805833" y="177980"/>
                    <a:pt x="2815558" y="181719"/>
                    <a:pt x="2821542" y="177232"/>
                  </a:cubicBezTo>
                  <a:cubicBezTo>
                    <a:pt x="2835007" y="169006"/>
                    <a:pt x="2846975" y="170501"/>
                    <a:pt x="2860440" y="174988"/>
                  </a:cubicBezTo>
                  <a:cubicBezTo>
                    <a:pt x="2869416" y="177232"/>
                    <a:pt x="2876896" y="172745"/>
                    <a:pt x="2882133" y="166762"/>
                  </a:cubicBezTo>
                  <a:cubicBezTo>
                    <a:pt x="2888865" y="160032"/>
                    <a:pt x="2896345" y="158537"/>
                    <a:pt x="2901581" y="166014"/>
                  </a:cubicBezTo>
                  <a:cubicBezTo>
                    <a:pt x="2911306" y="174988"/>
                    <a:pt x="2925519" y="183214"/>
                    <a:pt x="2924023" y="198171"/>
                  </a:cubicBezTo>
                  <a:cubicBezTo>
                    <a:pt x="2923274" y="205648"/>
                    <a:pt x="2912802" y="205648"/>
                    <a:pt x="2906070" y="207892"/>
                  </a:cubicBezTo>
                  <a:cubicBezTo>
                    <a:pt x="2879141" y="219110"/>
                    <a:pt x="2879141" y="219110"/>
                    <a:pt x="2899338" y="240796"/>
                  </a:cubicBezTo>
                  <a:cubicBezTo>
                    <a:pt x="2901581" y="243787"/>
                    <a:pt x="2906818" y="245283"/>
                    <a:pt x="2902329" y="250518"/>
                  </a:cubicBezTo>
                  <a:cubicBezTo>
                    <a:pt x="2882881" y="250518"/>
                    <a:pt x="2866424" y="239301"/>
                    <a:pt x="2849219" y="232570"/>
                  </a:cubicBezTo>
                  <a:cubicBezTo>
                    <a:pt x="2832762" y="226587"/>
                    <a:pt x="2817054" y="218362"/>
                    <a:pt x="2802093" y="209388"/>
                  </a:cubicBezTo>
                  <a:cubicBezTo>
                    <a:pt x="2781896" y="198171"/>
                    <a:pt x="2763195" y="183962"/>
                    <a:pt x="2740006" y="180971"/>
                  </a:cubicBezTo>
                  <a:cubicBezTo>
                    <a:pt x="2735518" y="180223"/>
                    <a:pt x="2731778" y="176484"/>
                    <a:pt x="2728785" y="172745"/>
                  </a:cubicBezTo>
                  <a:cubicBezTo>
                    <a:pt x="2725794" y="160780"/>
                    <a:pt x="2710833" y="150310"/>
                    <a:pt x="2723549" y="135354"/>
                  </a:cubicBezTo>
                  <a:cubicBezTo>
                    <a:pt x="2725045" y="133111"/>
                    <a:pt x="2720557" y="131615"/>
                    <a:pt x="2719061" y="129371"/>
                  </a:cubicBezTo>
                  <a:cubicBezTo>
                    <a:pt x="2703352" y="107685"/>
                    <a:pt x="2682407" y="103198"/>
                    <a:pt x="2656974" y="108433"/>
                  </a:cubicBezTo>
                  <a:cubicBezTo>
                    <a:pt x="2624061" y="115163"/>
                    <a:pt x="2595635" y="100955"/>
                    <a:pt x="2568706" y="86746"/>
                  </a:cubicBezTo>
                  <a:cubicBezTo>
                    <a:pt x="2557486" y="80764"/>
                    <a:pt x="2550753" y="80764"/>
                    <a:pt x="2542525" y="88989"/>
                  </a:cubicBezTo>
                  <a:cubicBezTo>
                    <a:pt x="2519336" y="85251"/>
                    <a:pt x="2501383" y="71790"/>
                    <a:pt x="2485674" y="56086"/>
                  </a:cubicBezTo>
                  <a:cubicBezTo>
                    <a:pt x="2481934" y="51599"/>
                    <a:pt x="2477446" y="47860"/>
                    <a:pt x="2473706" y="44121"/>
                  </a:cubicBezTo>
                  <a:cubicBezTo>
                    <a:pt x="2469965" y="25426"/>
                    <a:pt x="2490910" y="16452"/>
                    <a:pt x="2490162" y="0"/>
                  </a:cubicBezTo>
                  <a:close/>
                </a:path>
              </a:pathLst>
            </a:custGeom>
            <a:solidFill>
              <a:srgbClr val="20A1A5">
                <a:alpha val="69800"/>
              </a:srgbClr>
            </a:solidFill>
            <a:ln>
              <a:noFill/>
            </a:ln>
          </p:spPr>
          <p:txBody>
            <a:bodyPr anchorCtr="0" anchor="ctr" bIns="22850" lIns="45725" spcFirstLastPara="1" rIns="45725" wrap="square" tIns="2285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747993"/>
                </a:solidFill>
                <a:latin typeface="Jost Light"/>
                <a:ea typeface="Jost Light"/>
                <a:cs typeface="Jost Light"/>
                <a:sym typeface="Jost Light"/>
              </a:endParaRPr>
            </a:p>
          </p:txBody>
        </p:sp>
        <p:sp>
          <p:nvSpPr>
            <p:cNvPr id="561" name="Google Shape;561;g311d5cb9a0a_0_276"/>
            <p:cNvSpPr/>
            <p:nvPr/>
          </p:nvSpPr>
          <p:spPr>
            <a:xfrm>
              <a:off x="12842343" y="4579914"/>
              <a:ext cx="3638842" cy="1446941"/>
            </a:xfrm>
            <a:custGeom>
              <a:rect b="b" l="l" r="r" t="t"/>
              <a:pathLst>
                <a:path extrusionOk="0" h="1446941" w="3638842">
                  <a:moveTo>
                    <a:pt x="3562055" y="1336842"/>
                  </a:moveTo>
                  <a:cubicBezTo>
                    <a:pt x="3568762" y="1333803"/>
                    <a:pt x="3570252" y="1340642"/>
                    <a:pt x="3571743" y="1345961"/>
                  </a:cubicBezTo>
                  <a:cubicBezTo>
                    <a:pt x="3573978" y="1354319"/>
                    <a:pt x="3578450" y="1360397"/>
                    <a:pt x="3588883" y="1358877"/>
                  </a:cubicBezTo>
                  <a:cubicBezTo>
                    <a:pt x="3598571" y="1358118"/>
                    <a:pt x="3603042" y="1366476"/>
                    <a:pt x="3606023" y="1372555"/>
                  </a:cubicBezTo>
                  <a:cubicBezTo>
                    <a:pt x="3614966" y="1393830"/>
                    <a:pt x="3624654" y="1414345"/>
                    <a:pt x="3637322" y="1433340"/>
                  </a:cubicBezTo>
                  <a:cubicBezTo>
                    <a:pt x="3641794" y="1441699"/>
                    <a:pt x="3635832" y="1449297"/>
                    <a:pt x="3626890" y="1446258"/>
                  </a:cubicBezTo>
                  <a:cubicBezTo>
                    <a:pt x="3607513" y="1440179"/>
                    <a:pt x="3587392" y="1447018"/>
                    <a:pt x="3568016" y="1441699"/>
                  </a:cubicBezTo>
                  <a:cubicBezTo>
                    <a:pt x="3565780" y="1440939"/>
                    <a:pt x="3562800" y="1440939"/>
                    <a:pt x="3560564" y="1441699"/>
                  </a:cubicBezTo>
                  <a:cubicBezTo>
                    <a:pt x="3555348" y="1445118"/>
                    <a:pt x="3551621" y="1446542"/>
                    <a:pt x="3548908" y="1446566"/>
                  </a:cubicBezTo>
                  <a:cubicBezTo>
                    <a:pt x="3540769" y="1446637"/>
                    <a:pt x="3541747" y="1434100"/>
                    <a:pt x="3538952" y="1424983"/>
                  </a:cubicBezTo>
                  <a:cubicBezTo>
                    <a:pt x="3547150" y="1406747"/>
                    <a:pt x="3536717" y="1381672"/>
                    <a:pt x="3559073" y="1367236"/>
                  </a:cubicBezTo>
                  <a:cubicBezTo>
                    <a:pt x="3567271" y="1361917"/>
                    <a:pt x="3558328" y="1357358"/>
                    <a:pt x="3556838" y="1352039"/>
                  </a:cubicBezTo>
                  <a:cubicBezTo>
                    <a:pt x="3555348" y="1345961"/>
                    <a:pt x="3554602" y="1339122"/>
                    <a:pt x="3562055" y="1336842"/>
                  </a:cubicBezTo>
                  <a:close/>
                  <a:moveTo>
                    <a:pt x="510126" y="579943"/>
                  </a:moveTo>
                  <a:cubicBezTo>
                    <a:pt x="489373" y="609464"/>
                    <a:pt x="464172" y="635294"/>
                    <a:pt x="439712" y="661862"/>
                  </a:cubicBezTo>
                  <a:cubicBezTo>
                    <a:pt x="437488" y="644150"/>
                    <a:pt x="434523" y="627176"/>
                    <a:pt x="429334" y="610202"/>
                  </a:cubicBezTo>
                  <a:cubicBezTo>
                    <a:pt x="424887" y="596917"/>
                    <a:pt x="441194" y="584371"/>
                    <a:pt x="453054" y="585109"/>
                  </a:cubicBezTo>
                  <a:cubicBezTo>
                    <a:pt x="473066" y="586585"/>
                    <a:pt x="490855" y="579943"/>
                    <a:pt x="510126" y="579943"/>
                  </a:cubicBezTo>
                  <a:close/>
                  <a:moveTo>
                    <a:pt x="450698" y="356581"/>
                  </a:moveTo>
                  <a:cubicBezTo>
                    <a:pt x="455804" y="358051"/>
                    <a:pt x="461641" y="358786"/>
                    <a:pt x="463100" y="363929"/>
                  </a:cubicBezTo>
                  <a:cubicBezTo>
                    <a:pt x="463829" y="369807"/>
                    <a:pt x="459452" y="372011"/>
                    <a:pt x="455804" y="374215"/>
                  </a:cubicBezTo>
                  <a:cubicBezTo>
                    <a:pt x="441215" y="384502"/>
                    <a:pt x="433920" y="402870"/>
                    <a:pt x="414954" y="407278"/>
                  </a:cubicBezTo>
                  <a:lnTo>
                    <a:pt x="414954" y="405234"/>
                  </a:lnTo>
                  <a:lnTo>
                    <a:pt x="413328" y="410038"/>
                  </a:lnTo>
                  <a:cubicBezTo>
                    <a:pt x="405102" y="421287"/>
                    <a:pt x="411833" y="431785"/>
                    <a:pt x="417815" y="439284"/>
                  </a:cubicBezTo>
                  <a:cubicBezTo>
                    <a:pt x="422302" y="444533"/>
                    <a:pt x="425293" y="451282"/>
                    <a:pt x="423050" y="455031"/>
                  </a:cubicBezTo>
                  <a:cubicBezTo>
                    <a:pt x="408841" y="479028"/>
                    <a:pt x="426041" y="477528"/>
                    <a:pt x="440996" y="478278"/>
                  </a:cubicBezTo>
                  <a:cubicBezTo>
                    <a:pt x="443988" y="494775"/>
                    <a:pt x="442493" y="508273"/>
                    <a:pt x="422302" y="512023"/>
                  </a:cubicBezTo>
                  <a:cubicBezTo>
                    <a:pt x="416319" y="513522"/>
                    <a:pt x="412580" y="516522"/>
                    <a:pt x="411833" y="524021"/>
                  </a:cubicBezTo>
                  <a:cubicBezTo>
                    <a:pt x="410337" y="545018"/>
                    <a:pt x="396876" y="551017"/>
                    <a:pt x="377433" y="540518"/>
                  </a:cubicBezTo>
                  <a:cubicBezTo>
                    <a:pt x="369956" y="537519"/>
                    <a:pt x="364721" y="531520"/>
                    <a:pt x="357991" y="527020"/>
                  </a:cubicBezTo>
                  <a:cubicBezTo>
                    <a:pt x="350513" y="521771"/>
                    <a:pt x="343782" y="521771"/>
                    <a:pt x="342287" y="532270"/>
                  </a:cubicBezTo>
                  <a:cubicBezTo>
                    <a:pt x="341539" y="540518"/>
                    <a:pt x="336304" y="547267"/>
                    <a:pt x="331070" y="553266"/>
                  </a:cubicBezTo>
                  <a:cubicBezTo>
                    <a:pt x="322844" y="563765"/>
                    <a:pt x="313123" y="573513"/>
                    <a:pt x="322844" y="590011"/>
                  </a:cubicBezTo>
                  <a:cubicBezTo>
                    <a:pt x="327331" y="596760"/>
                    <a:pt x="323592" y="605758"/>
                    <a:pt x="316862" y="611757"/>
                  </a:cubicBezTo>
                  <a:cubicBezTo>
                    <a:pt x="309384" y="617006"/>
                    <a:pt x="301906" y="613257"/>
                    <a:pt x="295175" y="608008"/>
                  </a:cubicBezTo>
                  <a:cubicBezTo>
                    <a:pt x="292184" y="605758"/>
                    <a:pt x="289194" y="602009"/>
                    <a:pt x="285454" y="601259"/>
                  </a:cubicBezTo>
                  <a:cubicBezTo>
                    <a:pt x="280968" y="599759"/>
                    <a:pt x="274985" y="601259"/>
                    <a:pt x="277976" y="608008"/>
                  </a:cubicBezTo>
                  <a:cubicBezTo>
                    <a:pt x="295923" y="644753"/>
                    <a:pt x="274237" y="670998"/>
                    <a:pt x="251803" y="695744"/>
                  </a:cubicBezTo>
                  <a:cubicBezTo>
                    <a:pt x="251055" y="696494"/>
                    <a:pt x="250308" y="697244"/>
                    <a:pt x="249560" y="698744"/>
                  </a:cubicBezTo>
                  <a:cubicBezTo>
                    <a:pt x="236099" y="708493"/>
                    <a:pt x="239090" y="715991"/>
                    <a:pt x="251055" y="724240"/>
                  </a:cubicBezTo>
                  <a:cubicBezTo>
                    <a:pt x="254046" y="725740"/>
                    <a:pt x="256290" y="727989"/>
                    <a:pt x="259281" y="729489"/>
                  </a:cubicBezTo>
                  <a:cubicBezTo>
                    <a:pt x="261524" y="731739"/>
                    <a:pt x="263768" y="733988"/>
                    <a:pt x="264516" y="736238"/>
                  </a:cubicBezTo>
                  <a:cubicBezTo>
                    <a:pt x="269002" y="748237"/>
                    <a:pt x="260029" y="757985"/>
                    <a:pt x="257786" y="768483"/>
                  </a:cubicBezTo>
                  <a:cubicBezTo>
                    <a:pt x="251055" y="793229"/>
                    <a:pt x="251055" y="818726"/>
                    <a:pt x="240586" y="843472"/>
                  </a:cubicBezTo>
                  <a:cubicBezTo>
                    <a:pt x="233108" y="862968"/>
                    <a:pt x="237594" y="886965"/>
                    <a:pt x="231613" y="907961"/>
                  </a:cubicBezTo>
                  <a:cubicBezTo>
                    <a:pt x="229369" y="915461"/>
                    <a:pt x="237594" y="920710"/>
                    <a:pt x="240586" y="927459"/>
                  </a:cubicBezTo>
                  <a:cubicBezTo>
                    <a:pt x="244325" y="934208"/>
                    <a:pt x="251055" y="939457"/>
                    <a:pt x="252551" y="947706"/>
                  </a:cubicBezTo>
                  <a:cubicBezTo>
                    <a:pt x="251803" y="954455"/>
                    <a:pt x="251803" y="961204"/>
                    <a:pt x="243577" y="964203"/>
                  </a:cubicBezTo>
                  <a:cubicBezTo>
                    <a:pt x="241334" y="963454"/>
                    <a:pt x="239838" y="960454"/>
                    <a:pt x="237594" y="958954"/>
                  </a:cubicBezTo>
                  <a:cubicBezTo>
                    <a:pt x="229369" y="950705"/>
                    <a:pt x="217404" y="942457"/>
                    <a:pt x="209178" y="952955"/>
                  </a:cubicBezTo>
                  <a:cubicBezTo>
                    <a:pt x="202448" y="961954"/>
                    <a:pt x="209926" y="973952"/>
                    <a:pt x="221143" y="979951"/>
                  </a:cubicBezTo>
                  <a:cubicBezTo>
                    <a:pt x="229369" y="992699"/>
                    <a:pt x="224135" y="1002447"/>
                    <a:pt x="215161" y="1011446"/>
                  </a:cubicBezTo>
                  <a:cubicBezTo>
                    <a:pt x="193475" y="1035442"/>
                    <a:pt x="162815" y="1041442"/>
                    <a:pt x="134399" y="1050440"/>
                  </a:cubicBezTo>
                  <a:cubicBezTo>
                    <a:pt x="116451" y="1056439"/>
                    <a:pt x="99999" y="1062438"/>
                    <a:pt x="85043" y="1074436"/>
                  </a:cubicBezTo>
                  <a:cubicBezTo>
                    <a:pt x="76631" y="1080061"/>
                    <a:pt x="68639" y="1086950"/>
                    <a:pt x="58858" y="1087829"/>
                  </a:cubicBezTo>
                  <a:cubicBezTo>
                    <a:pt x="55598" y="1088122"/>
                    <a:pt x="52140" y="1087747"/>
                    <a:pt x="48401" y="1086435"/>
                  </a:cubicBezTo>
                  <a:cubicBezTo>
                    <a:pt x="52140" y="1079686"/>
                    <a:pt x="52140" y="1072937"/>
                    <a:pt x="52140" y="1065438"/>
                  </a:cubicBezTo>
                  <a:cubicBezTo>
                    <a:pt x="50644" y="1021195"/>
                    <a:pt x="43166" y="977701"/>
                    <a:pt x="30454" y="934958"/>
                  </a:cubicBezTo>
                  <a:cubicBezTo>
                    <a:pt x="19237" y="898213"/>
                    <a:pt x="11011" y="859219"/>
                    <a:pt x="2038" y="820975"/>
                  </a:cubicBezTo>
                  <a:cubicBezTo>
                    <a:pt x="1290" y="817226"/>
                    <a:pt x="542" y="811977"/>
                    <a:pt x="2038" y="809727"/>
                  </a:cubicBezTo>
                  <a:cubicBezTo>
                    <a:pt x="9516" y="799228"/>
                    <a:pt x="12507" y="789480"/>
                    <a:pt x="2038" y="778232"/>
                  </a:cubicBezTo>
                  <a:cubicBezTo>
                    <a:pt x="-1701" y="772982"/>
                    <a:pt x="-206" y="762484"/>
                    <a:pt x="5777" y="758735"/>
                  </a:cubicBezTo>
                  <a:cubicBezTo>
                    <a:pt x="11011" y="757235"/>
                    <a:pt x="21480" y="760235"/>
                    <a:pt x="21480" y="766984"/>
                  </a:cubicBezTo>
                  <a:cubicBezTo>
                    <a:pt x="20733" y="795479"/>
                    <a:pt x="46906" y="805228"/>
                    <a:pt x="58122" y="825475"/>
                  </a:cubicBezTo>
                  <a:cubicBezTo>
                    <a:pt x="67096" y="842721"/>
                    <a:pt x="79809" y="851720"/>
                    <a:pt x="99999" y="841972"/>
                  </a:cubicBezTo>
                  <a:cubicBezTo>
                    <a:pt x="105982" y="838972"/>
                    <a:pt x="111217" y="842721"/>
                    <a:pt x="110469" y="848721"/>
                  </a:cubicBezTo>
                  <a:cubicBezTo>
                    <a:pt x="110469" y="862968"/>
                    <a:pt x="121686" y="868968"/>
                    <a:pt x="129164" y="877217"/>
                  </a:cubicBezTo>
                  <a:cubicBezTo>
                    <a:pt x="138885" y="889964"/>
                    <a:pt x="144120" y="885465"/>
                    <a:pt x="151598" y="875717"/>
                  </a:cubicBezTo>
                  <a:cubicBezTo>
                    <a:pt x="169545" y="861469"/>
                    <a:pt x="182257" y="842721"/>
                    <a:pt x="194222" y="822475"/>
                  </a:cubicBezTo>
                  <a:cubicBezTo>
                    <a:pt x="196466" y="818726"/>
                    <a:pt x="198709" y="813476"/>
                    <a:pt x="202448" y="809727"/>
                  </a:cubicBezTo>
                  <a:cubicBezTo>
                    <a:pt x="217404" y="790979"/>
                    <a:pt x="218900" y="770733"/>
                    <a:pt x="206935" y="750486"/>
                  </a:cubicBezTo>
                  <a:cubicBezTo>
                    <a:pt x="198709" y="737738"/>
                    <a:pt x="191979" y="723490"/>
                    <a:pt x="186744" y="708493"/>
                  </a:cubicBezTo>
                  <a:cubicBezTo>
                    <a:pt x="184501" y="700993"/>
                    <a:pt x="181510" y="694995"/>
                    <a:pt x="175528" y="690495"/>
                  </a:cubicBezTo>
                  <a:cubicBezTo>
                    <a:pt x="169545" y="683746"/>
                    <a:pt x="165058" y="675497"/>
                    <a:pt x="167302" y="665749"/>
                  </a:cubicBezTo>
                  <a:cubicBezTo>
                    <a:pt x="174032" y="653751"/>
                    <a:pt x="174779" y="641003"/>
                    <a:pt x="171788" y="627505"/>
                  </a:cubicBezTo>
                  <a:cubicBezTo>
                    <a:pt x="168050" y="611757"/>
                    <a:pt x="173284" y="596760"/>
                    <a:pt x="180014" y="583262"/>
                  </a:cubicBezTo>
                  <a:cubicBezTo>
                    <a:pt x="186744" y="569764"/>
                    <a:pt x="198709" y="572013"/>
                    <a:pt x="210674" y="578762"/>
                  </a:cubicBezTo>
                  <a:cubicBezTo>
                    <a:pt x="231613" y="591511"/>
                    <a:pt x="252551" y="590761"/>
                    <a:pt x="274237" y="579513"/>
                  </a:cubicBezTo>
                  <a:cubicBezTo>
                    <a:pt x="292932" y="569764"/>
                    <a:pt x="302654" y="553266"/>
                    <a:pt x="306393" y="533020"/>
                  </a:cubicBezTo>
                  <a:cubicBezTo>
                    <a:pt x="308636" y="521022"/>
                    <a:pt x="302654" y="514273"/>
                    <a:pt x="294428" y="507524"/>
                  </a:cubicBezTo>
                  <a:cubicBezTo>
                    <a:pt x="275733" y="494026"/>
                    <a:pt x="267507" y="474529"/>
                    <a:pt x="257786" y="454282"/>
                  </a:cubicBezTo>
                  <a:cubicBezTo>
                    <a:pt x="253298" y="445283"/>
                    <a:pt x="252551" y="435535"/>
                    <a:pt x="257786" y="425786"/>
                  </a:cubicBezTo>
                  <a:cubicBezTo>
                    <a:pt x="260029" y="422037"/>
                    <a:pt x="262272" y="419037"/>
                    <a:pt x="266759" y="418287"/>
                  </a:cubicBezTo>
                  <a:cubicBezTo>
                    <a:pt x="271994" y="417538"/>
                    <a:pt x="271994" y="422037"/>
                    <a:pt x="273490" y="425786"/>
                  </a:cubicBezTo>
                  <a:cubicBezTo>
                    <a:pt x="277228" y="441533"/>
                    <a:pt x="287697" y="429535"/>
                    <a:pt x="293680" y="428786"/>
                  </a:cubicBezTo>
                  <a:cubicBezTo>
                    <a:pt x="302654" y="427286"/>
                    <a:pt x="304897" y="419037"/>
                    <a:pt x="298914" y="412288"/>
                  </a:cubicBezTo>
                  <a:cubicBezTo>
                    <a:pt x="290689" y="401790"/>
                    <a:pt x="288445" y="391291"/>
                    <a:pt x="289941" y="378543"/>
                  </a:cubicBezTo>
                  <a:cubicBezTo>
                    <a:pt x="290689" y="373294"/>
                    <a:pt x="292184" y="368045"/>
                    <a:pt x="298167" y="366545"/>
                  </a:cubicBezTo>
                  <a:cubicBezTo>
                    <a:pt x="304897" y="365045"/>
                    <a:pt x="308636" y="369545"/>
                    <a:pt x="310879" y="374044"/>
                  </a:cubicBezTo>
                  <a:cubicBezTo>
                    <a:pt x="316114" y="387542"/>
                    <a:pt x="324340" y="392041"/>
                    <a:pt x="339296" y="389791"/>
                  </a:cubicBezTo>
                  <a:cubicBezTo>
                    <a:pt x="349765" y="386792"/>
                    <a:pt x="356495" y="394291"/>
                    <a:pt x="355000" y="406289"/>
                  </a:cubicBezTo>
                  <a:cubicBezTo>
                    <a:pt x="354252" y="411538"/>
                    <a:pt x="347522" y="416787"/>
                    <a:pt x="354252" y="420537"/>
                  </a:cubicBezTo>
                  <a:cubicBezTo>
                    <a:pt x="360982" y="423536"/>
                    <a:pt x="368460" y="419787"/>
                    <a:pt x="370704" y="413038"/>
                  </a:cubicBezTo>
                  <a:cubicBezTo>
                    <a:pt x="375190" y="399540"/>
                    <a:pt x="383416" y="398790"/>
                    <a:pt x="396876" y="404040"/>
                  </a:cubicBezTo>
                  <a:cubicBezTo>
                    <a:pt x="392390" y="389791"/>
                    <a:pt x="393137" y="379293"/>
                    <a:pt x="409589" y="378543"/>
                  </a:cubicBezTo>
                  <a:cubicBezTo>
                    <a:pt x="410337" y="378543"/>
                    <a:pt x="411833" y="378543"/>
                    <a:pt x="413328" y="378543"/>
                  </a:cubicBezTo>
                  <a:lnTo>
                    <a:pt x="414954" y="383347"/>
                  </a:lnTo>
                  <a:lnTo>
                    <a:pt x="414954" y="376420"/>
                  </a:lnTo>
                  <a:cubicBezTo>
                    <a:pt x="422978" y="377889"/>
                    <a:pt x="426626" y="371277"/>
                    <a:pt x="431002" y="365398"/>
                  </a:cubicBezTo>
                  <a:cubicBezTo>
                    <a:pt x="436109" y="359521"/>
                    <a:pt x="441944" y="355112"/>
                    <a:pt x="450698" y="356581"/>
                  </a:cubicBezTo>
                  <a:close/>
                  <a:moveTo>
                    <a:pt x="387768" y="300272"/>
                  </a:moveTo>
                  <a:cubicBezTo>
                    <a:pt x="390708" y="298870"/>
                    <a:pt x="393648" y="300272"/>
                    <a:pt x="393648" y="303779"/>
                  </a:cubicBezTo>
                  <a:cubicBezTo>
                    <a:pt x="394382" y="313598"/>
                    <a:pt x="384094" y="315001"/>
                    <a:pt x="375275" y="321313"/>
                  </a:cubicBezTo>
                  <a:cubicBezTo>
                    <a:pt x="376745" y="310091"/>
                    <a:pt x="378214" y="302376"/>
                    <a:pt x="387768" y="300272"/>
                  </a:cubicBezTo>
                  <a:close/>
                  <a:moveTo>
                    <a:pt x="3093719" y="248559"/>
                  </a:moveTo>
                  <a:cubicBezTo>
                    <a:pt x="3098857" y="247901"/>
                    <a:pt x="3104274" y="248653"/>
                    <a:pt x="3108758" y="249029"/>
                  </a:cubicBezTo>
                  <a:cubicBezTo>
                    <a:pt x="3132672" y="252037"/>
                    <a:pt x="3153596" y="264822"/>
                    <a:pt x="3173026" y="278360"/>
                  </a:cubicBezTo>
                  <a:cubicBezTo>
                    <a:pt x="3182741" y="284377"/>
                    <a:pt x="3187225" y="283624"/>
                    <a:pt x="3193203" y="276856"/>
                  </a:cubicBezTo>
                  <a:cubicBezTo>
                    <a:pt x="3209644" y="257302"/>
                    <a:pt x="3232810" y="261062"/>
                    <a:pt x="3253734" y="259558"/>
                  </a:cubicBezTo>
                  <a:cubicBezTo>
                    <a:pt x="3257470" y="259558"/>
                    <a:pt x="3262702" y="263318"/>
                    <a:pt x="3264944" y="266326"/>
                  </a:cubicBezTo>
                  <a:cubicBezTo>
                    <a:pt x="3275406" y="283624"/>
                    <a:pt x="3289605" y="277608"/>
                    <a:pt x="3303803" y="274599"/>
                  </a:cubicBezTo>
                  <a:cubicBezTo>
                    <a:pt x="3322486" y="270087"/>
                    <a:pt x="3340421" y="259558"/>
                    <a:pt x="3360598" y="261062"/>
                  </a:cubicBezTo>
                  <a:cubicBezTo>
                    <a:pt x="3367323" y="261062"/>
                    <a:pt x="3374049" y="261062"/>
                    <a:pt x="3377038" y="268583"/>
                  </a:cubicBezTo>
                  <a:cubicBezTo>
                    <a:pt x="3384511" y="278360"/>
                    <a:pt x="3395721" y="286633"/>
                    <a:pt x="3396468" y="301674"/>
                  </a:cubicBezTo>
                  <a:cubicBezTo>
                    <a:pt x="3397215" y="304682"/>
                    <a:pt x="3397215" y="312203"/>
                    <a:pt x="3392731" y="310699"/>
                  </a:cubicBezTo>
                  <a:cubicBezTo>
                    <a:pt x="3368071" y="302426"/>
                    <a:pt x="3367323" y="330254"/>
                    <a:pt x="3349389" y="334765"/>
                  </a:cubicBezTo>
                  <a:cubicBezTo>
                    <a:pt x="3353125" y="337774"/>
                    <a:pt x="3355367" y="340030"/>
                    <a:pt x="3357609" y="340782"/>
                  </a:cubicBezTo>
                  <a:cubicBezTo>
                    <a:pt x="3388248" y="349055"/>
                    <a:pt x="3402447" y="371617"/>
                    <a:pt x="3409919" y="400197"/>
                  </a:cubicBezTo>
                  <a:cubicBezTo>
                    <a:pt x="3413656" y="415238"/>
                    <a:pt x="3430844" y="418246"/>
                    <a:pt x="3439064" y="431784"/>
                  </a:cubicBezTo>
                  <a:cubicBezTo>
                    <a:pt x="3450274" y="451338"/>
                    <a:pt x="3450274" y="458107"/>
                    <a:pt x="3430844" y="469388"/>
                  </a:cubicBezTo>
                  <a:cubicBezTo>
                    <a:pt x="3423371" y="473900"/>
                    <a:pt x="3417393" y="479164"/>
                    <a:pt x="3416645" y="488190"/>
                  </a:cubicBezTo>
                  <a:cubicBezTo>
                    <a:pt x="3416645" y="498719"/>
                    <a:pt x="3418887" y="506992"/>
                    <a:pt x="3433086" y="501727"/>
                  </a:cubicBezTo>
                  <a:cubicBezTo>
                    <a:pt x="3436822" y="500223"/>
                    <a:pt x="3440559" y="497967"/>
                    <a:pt x="3444295" y="497215"/>
                  </a:cubicBezTo>
                  <a:cubicBezTo>
                    <a:pt x="3454010" y="494206"/>
                    <a:pt x="3462230" y="501727"/>
                    <a:pt x="3465220" y="506992"/>
                  </a:cubicBezTo>
                  <a:cubicBezTo>
                    <a:pt x="3469703" y="514512"/>
                    <a:pt x="3459241" y="518273"/>
                    <a:pt x="3452515" y="520529"/>
                  </a:cubicBezTo>
                  <a:cubicBezTo>
                    <a:pt x="3446537" y="524289"/>
                    <a:pt x="3433833" y="525041"/>
                    <a:pt x="3439811" y="535571"/>
                  </a:cubicBezTo>
                  <a:cubicBezTo>
                    <a:pt x="3444295" y="542339"/>
                    <a:pt x="3452515" y="551364"/>
                    <a:pt x="3463725" y="539331"/>
                  </a:cubicBezTo>
                  <a:cubicBezTo>
                    <a:pt x="3473440" y="528802"/>
                    <a:pt x="3483902" y="533314"/>
                    <a:pt x="3492122" y="543091"/>
                  </a:cubicBezTo>
                  <a:cubicBezTo>
                    <a:pt x="3493991" y="544971"/>
                    <a:pt x="3495859" y="547227"/>
                    <a:pt x="3496046" y="549296"/>
                  </a:cubicBezTo>
                  <a:cubicBezTo>
                    <a:pt x="3496232" y="551364"/>
                    <a:pt x="3494738" y="553244"/>
                    <a:pt x="3489880" y="554372"/>
                  </a:cubicBezTo>
                  <a:cubicBezTo>
                    <a:pt x="3488386" y="555124"/>
                    <a:pt x="3484650" y="558133"/>
                    <a:pt x="3484650" y="559637"/>
                  </a:cubicBezTo>
                  <a:cubicBezTo>
                    <a:pt x="3488386" y="588216"/>
                    <a:pt x="3463725" y="586712"/>
                    <a:pt x="3448779" y="595737"/>
                  </a:cubicBezTo>
                  <a:cubicBezTo>
                    <a:pt x="3444295" y="582199"/>
                    <a:pt x="3432338" y="572422"/>
                    <a:pt x="3424118" y="560389"/>
                  </a:cubicBezTo>
                  <a:cubicBezTo>
                    <a:pt x="3426360" y="546851"/>
                    <a:pt x="3421877" y="533314"/>
                    <a:pt x="3420382" y="519777"/>
                  </a:cubicBezTo>
                  <a:cubicBezTo>
                    <a:pt x="3410667" y="517520"/>
                    <a:pt x="3406930" y="528050"/>
                    <a:pt x="3400205" y="529554"/>
                  </a:cubicBezTo>
                  <a:cubicBezTo>
                    <a:pt x="3391985" y="528802"/>
                    <a:pt x="3387501" y="524289"/>
                    <a:pt x="3387501" y="516016"/>
                  </a:cubicBezTo>
                  <a:cubicBezTo>
                    <a:pt x="3397963" y="501727"/>
                    <a:pt x="3398710" y="483677"/>
                    <a:pt x="3406183" y="467884"/>
                  </a:cubicBezTo>
                  <a:cubicBezTo>
                    <a:pt x="3409919" y="461115"/>
                    <a:pt x="3406930" y="452842"/>
                    <a:pt x="3399457" y="447577"/>
                  </a:cubicBezTo>
                  <a:cubicBezTo>
                    <a:pt x="3371807" y="425767"/>
                    <a:pt x="3341168" y="409221"/>
                    <a:pt x="3314265" y="386659"/>
                  </a:cubicBezTo>
                  <a:cubicBezTo>
                    <a:pt x="3299320" y="375378"/>
                    <a:pt x="3296330" y="394932"/>
                    <a:pt x="3287362" y="398693"/>
                  </a:cubicBezTo>
                  <a:cubicBezTo>
                    <a:pt x="3285121" y="398693"/>
                    <a:pt x="3283626" y="397940"/>
                    <a:pt x="3282132" y="396436"/>
                  </a:cubicBezTo>
                  <a:cubicBezTo>
                    <a:pt x="3236547" y="351311"/>
                    <a:pt x="3179752" y="322733"/>
                    <a:pt x="3127441" y="288889"/>
                  </a:cubicBezTo>
                  <a:cubicBezTo>
                    <a:pt x="3111000" y="278360"/>
                    <a:pt x="3095307" y="267078"/>
                    <a:pt x="3080361" y="256550"/>
                  </a:cubicBezTo>
                  <a:cubicBezTo>
                    <a:pt x="3083724" y="251285"/>
                    <a:pt x="3088582" y="249217"/>
                    <a:pt x="3093719" y="248559"/>
                  </a:cubicBezTo>
                  <a:close/>
                  <a:moveTo>
                    <a:pt x="913572" y="226169"/>
                  </a:moveTo>
                  <a:cubicBezTo>
                    <a:pt x="903865" y="243133"/>
                    <a:pt x="882210" y="247558"/>
                    <a:pt x="870262" y="261573"/>
                  </a:cubicBezTo>
                  <a:cubicBezTo>
                    <a:pt x="847114" y="272636"/>
                    <a:pt x="832925" y="293288"/>
                    <a:pt x="812017" y="305089"/>
                  </a:cubicBezTo>
                  <a:cubicBezTo>
                    <a:pt x="809776" y="306564"/>
                    <a:pt x="808284" y="307302"/>
                    <a:pt x="806790" y="308039"/>
                  </a:cubicBezTo>
                  <a:cubicBezTo>
                    <a:pt x="806043" y="282224"/>
                    <a:pt x="801562" y="277799"/>
                    <a:pt x="776174" y="283700"/>
                  </a:cubicBezTo>
                  <a:cubicBezTo>
                    <a:pt x="747798" y="290337"/>
                    <a:pt x="717930" y="282224"/>
                    <a:pt x="689554" y="291813"/>
                  </a:cubicBezTo>
                  <a:cubicBezTo>
                    <a:pt x="665658" y="299926"/>
                    <a:pt x="638029" y="294026"/>
                    <a:pt x="622348" y="319840"/>
                  </a:cubicBezTo>
                  <a:cubicBezTo>
                    <a:pt x="621601" y="320578"/>
                    <a:pt x="618614" y="321316"/>
                    <a:pt x="617121" y="320578"/>
                  </a:cubicBezTo>
                  <a:cubicBezTo>
                    <a:pt x="613387" y="319840"/>
                    <a:pt x="613387" y="316153"/>
                    <a:pt x="614134" y="312465"/>
                  </a:cubicBezTo>
                  <a:cubicBezTo>
                    <a:pt x="618614" y="303614"/>
                    <a:pt x="623095" y="295501"/>
                    <a:pt x="617121" y="283700"/>
                  </a:cubicBezTo>
                  <a:cubicBezTo>
                    <a:pt x="613387" y="276324"/>
                    <a:pt x="623842" y="276324"/>
                    <a:pt x="628322" y="277799"/>
                  </a:cubicBezTo>
                  <a:cubicBezTo>
                    <a:pt x="655204" y="288125"/>
                    <a:pt x="675366" y="278537"/>
                    <a:pt x="694034" y="260835"/>
                  </a:cubicBezTo>
                  <a:cubicBezTo>
                    <a:pt x="707475" y="248296"/>
                    <a:pt x="718676" y="248296"/>
                    <a:pt x="732864" y="260835"/>
                  </a:cubicBezTo>
                  <a:cubicBezTo>
                    <a:pt x="748545" y="274111"/>
                    <a:pt x="761240" y="272636"/>
                    <a:pt x="766466" y="252721"/>
                  </a:cubicBezTo>
                  <a:cubicBezTo>
                    <a:pt x="770200" y="237233"/>
                    <a:pt x="775427" y="238708"/>
                    <a:pt x="786628" y="243133"/>
                  </a:cubicBezTo>
                  <a:cubicBezTo>
                    <a:pt x="800070" y="248296"/>
                    <a:pt x="816498" y="253459"/>
                    <a:pt x="829192" y="253459"/>
                  </a:cubicBezTo>
                  <a:cubicBezTo>
                    <a:pt x="839646" y="254934"/>
                    <a:pt x="855327" y="246821"/>
                    <a:pt x="868768" y="242395"/>
                  </a:cubicBezTo>
                  <a:cubicBezTo>
                    <a:pt x="883703" y="238708"/>
                    <a:pt x="899384" y="234282"/>
                    <a:pt x="913572" y="226169"/>
                  </a:cubicBezTo>
                  <a:close/>
                  <a:moveTo>
                    <a:pt x="2651727" y="21940"/>
                  </a:moveTo>
                  <a:cubicBezTo>
                    <a:pt x="2656203" y="21281"/>
                    <a:pt x="2661797" y="23919"/>
                    <a:pt x="2669629" y="28440"/>
                  </a:cubicBezTo>
                  <a:cubicBezTo>
                    <a:pt x="2701704" y="50296"/>
                    <a:pt x="2739000" y="58586"/>
                    <a:pt x="2777789" y="50296"/>
                  </a:cubicBezTo>
                  <a:cubicBezTo>
                    <a:pt x="2792707" y="46528"/>
                    <a:pt x="2805388" y="42759"/>
                    <a:pt x="2809118" y="64614"/>
                  </a:cubicBezTo>
                  <a:cubicBezTo>
                    <a:pt x="2809863" y="72151"/>
                    <a:pt x="2818814" y="73658"/>
                    <a:pt x="2826274" y="75165"/>
                  </a:cubicBezTo>
                  <a:cubicBezTo>
                    <a:pt x="2829257" y="75919"/>
                    <a:pt x="2832241" y="77615"/>
                    <a:pt x="2833640" y="79499"/>
                  </a:cubicBezTo>
                  <a:cubicBezTo>
                    <a:pt x="2835038" y="81383"/>
                    <a:pt x="2834852" y="83455"/>
                    <a:pt x="2831495" y="84962"/>
                  </a:cubicBezTo>
                  <a:cubicBezTo>
                    <a:pt x="2812847" y="93252"/>
                    <a:pt x="2823290" y="100789"/>
                    <a:pt x="2829257" y="109833"/>
                  </a:cubicBezTo>
                  <a:cubicBezTo>
                    <a:pt x="2831495" y="112093"/>
                    <a:pt x="2830003" y="116615"/>
                    <a:pt x="2830749" y="119630"/>
                  </a:cubicBezTo>
                  <a:cubicBezTo>
                    <a:pt x="2800912" y="106064"/>
                    <a:pt x="2771076" y="93252"/>
                    <a:pt x="2741238" y="80441"/>
                  </a:cubicBezTo>
                  <a:cubicBezTo>
                    <a:pt x="2707672" y="66122"/>
                    <a:pt x="2672613" y="54064"/>
                    <a:pt x="2640538" y="35223"/>
                  </a:cubicBezTo>
                  <a:cubicBezTo>
                    <a:pt x="2643895" y="26556"/>
                    <a:pt x="2647252" y="22600"/>
                    <a:pt x="2651727" y="21940"/>
                  </a:cubicBezTo>
                  <a:close/>
                  <a:moveTo>
                    <a:pt x="2794663" y="292"/>
                  </a:moveTo>
                  <a:cubicBezTo>
                    <a:pt x="2819565" y="4035"/>
                    <a:pt x="2842203" y="16013"/>
                    <a:pt x="2858049" y="36974"/>
                  </a:cubicBezTo>
                  <a:cubicBezTo>
                    <a:pt x="2853521" y="36225"/>
                    <a:pt x="2846730" y="36974"/>
                    <a:pt x="2844467" y="34728"/>
                  </a:cubicBezTo>
                  <a:cubicBezTo>
                    <a:pt x="2826356" y="12270"/>
                    <a:pt x="2801454" y="19007"/>
                    <a:pt x="2777307" y="19007"/>
                  </a:cubicBezTo>
                  <a:cubicBezTo>
                    <a:pt x="2766742" y="19007"/>
                    <a:pt x="2756933" y="16761"/>
                    <a:pt x="2746369" y="16013"/>
                  </a:cubicBezTo>
                  <a:cubicBezTo>
                    <a:pt x="2762215" y="9275"/>
                    <a:pt x="2778062" y="-1954"/>
                    <a:pt x="2794663" y="292"/>
                  </a:cubicBezTo>
                  <a:close/>
                </a:path>
              </a:pathLst>
            </a:custGeom>
            <a:solidFill>
              <a:srgbClr val="20A1A5">
                <a:alpha val="60000"/>
              </a:srgbClr>
            </a:solidFill>
            <a:ln>
              <a:noFill/>
            </a:ln>
          </p:spPr>
          <p:txBody>
            <a:bodyPr anchorCtr="0" anchor="ctr" bIns="22850" lIns="45725" spcFirstLastPara="1" rIns="45725" wrap="square" tIns="2285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747993"/>
                </a:solidFill>
                <a:latin typeface="Jost Light"/>
                <a:ea typeface="Jost Light"/>
                <a:cs typeface="Jost Light"/>
                <a:sym typeface="Jost Light"/>
              </a:endParaRPr>
            </a:p>
          </p:txBody>
        </p:sp>
        <p:sp>
          <p:nvSpPr>
            <p:cNvPr id="562" name="Google Shape;562;g311d5cb9a0a_0_276"/>
            <p:cNvSpPr/>
            <p:nvPr/>
          </p:nvSpPr>
          <p:spPr>
            <a:xfrm>
              <a:off x="12914930" y="4525474"/>
              <a:ext cx="3644572" cy="3219564"/>
            </a:xfrm>
            <a:custGeom>
              <a:rect b="b" l="l" r="r" t="t"/>
              <a:pathLst>
                <a:path extrusionOk="0" h="3219564" w="3644572">
                  <a:moveTo>
                    <a:pt x="317271" y="2815857"/>
                  </a:moveTo>
                  <a:lnTo>
                    <a:pt x="321506" y="2828133"/>
                  </a:lnTo>
                  <a:cubicBezTo>
                    <a:pt x="323010" y="2836373"/>
                    <a:pt x="327521" y="2842365"/>
                    <a:pt x="334289" y="2847609"/>
                  </a:cubicBezTo>
                  <a:cubicBezTo>
                    <a:pt x="338800" y="2849856"/>
                    <a:pt x="343313" y="2852104"/>
                    <a:pt x="345569" y="2855848"/>
                  </a:cubicBezTo>
                  <a:cubicBezTo>
                    <a:pt x="349328" y="2865587"/>
                    <a:pt x="355155" y="2872890"/>
                    <a:pt x="362487" y="2878321"/>
                  </a:cubicBezTo>
                  <a:lnTo>
                    <a:pt x="384163" y="2887709"/>
                  </a:lnTo>
                  <a:lnTo>
                    <a:pt x="342361" y="2845689"/>
                  </a:lnTo>
                  <a:close/>
                  <a:moveTo>
                    <a:pt x="935098" y="2617970"/>
                  </a:moveTo>
                  <a:cubicBezTo>
                    <a:pt x="929854" y="2633741"/>
                    <a:pt x="939593" y="2647259"/>
                    <a:pt x="943338" y="2661528"/>
                  </a:cubicBezTo>
                  <a:cubicBezTo>
                    <a:pt x="953827" y="2697577"/>
                    <a:pt x="973305" y="2728369"/>
                    <a:pt x="986790" y="2762164"/>
                  </a:cubicBezTo>
                  <a:cubicBezTo>
                    <a:pt x="994281" y="2782440"/>
                    <a:pt x="1010763" y="2792955"/>
                    <a:pt x="1027244" y="2804972"/>
                  </a:cubicBezTo>
                  <a:lnTo>
                    <a:pt x="1027269" y="2806876"/>
                  </a:lnTo>
                  <a:lnTo>
                    <a:pt x="1029651" y="2803743"/>
                  </a:lnTo>
                  <a:cubicBezTo>
                    <a:pt x="1064965" y="2803743"/>
                    <a:pt x="1069474" y="2807588"/>
                    <a:pt x="1069474" y="2841419"/>
                  </a:cubicBezTo>
                  <a:lnTo>
                    <a:pt x="1068846" y="2842587"/>
                  </a:lnTo>
                  <a:lnTo>
                    <a:pt x="1069196" y="2842522"/>
                  </a:lnTo>
                  <a:cubicBezTo>
                    <a:pt x="1081183" y="2856791"/>
                    <a:pt x="1097664" y="2863550"/>
                    <a:pt x="1115644" y="2864301"/>
                  </a:cubicBezTo>
                  <a:cubicBezTo>
                    <a:pt x="1126881" y="2865052"/>
                    <a:pt x="1137369" y="2868056"/>
                    <a:pt x="1144861" y="2875566"/>
                  </a:cubicBezTo>
                  <a:cubicBezTo>
                    <a:pt x="1157596" y="2889835"/>
                    <a:pt x="1173328" y="2897345"/>
                    <a:pt x="1191308" y="2900349"/>
                  </a:cubicBezTo>
                  <a:cubicBezTo>
                    <a:pt x="1203294" y="2901852"/>
                    <a:pt x="1213783" y="2907860"/>
                    <a:pt x="1224271" y="2913867"/>
                  </a:cubicBezTo>
                  <a:cubicBezTo>
                    <a:pt x="1238505" y="2919875"/>
                    <a:pt x="1245996" y="2930390"/>
                    <a:pt x="1246745" y="2946161"/>
                  </a:cubicBezTo>
                  <a:cubicBezTo>
                    <a:pt x="1247494" y="2967940"/>
                    <a:pt x="1251989" y="2986716"/>
                    <a:pt x="1275962" y="2997981"/>
                  </a:cubicBezTo>
                  <a:cubicBezTo>
                    <a:pt x="1293941" y="3005491"/>
                    <a:pt x="1291695" y="3019010"/>
                    <a:pt x="1275962" y="3031776"/>
                  </a:cubicBezTo>
                  <a:cubicBezTo>
                    <a:pt x="1265474" y="3040038"/>
                    <a:pt x="1266223" y="3051302"/>
                    <a:pt x="1266223" y="3062568"/>
                  </a:cubicBezTo>
                  <a:cubicBezTo>
                    <a:pt x="1267722" y="3072330"/>
                    <a:pt x="1272217" y="3079090"/>
                    <a:pt x="1281955" y="3081343"/>
                  </a:cubicBezTo>
                  <a:cubicBezTo>
                    <a:pt x="1302932" y="3084347"/>
                    <a:pt x="1324657" y="3088101"/>
                    <a:pt x="1346383" y="3085098"/>
                  </a:cubicBezTo>
                  <a:cubicBezTo>
                    <a:pt x="1352375" y="3083596"/>
                    <a:pt x="1362115" y="3082845"/>
                    <a:pt x="1361366" y="3074584"/>
                  </a:cubicBezTo>
                  <a:cubicBezTo>
                    <a:pt x="1360616" y="3065571"/>
                    <a:pt x="1351627" y="3066322"/>
                    <a:pt x="1345633" y="3067825"/>
                  </a:cubicBezTo>
                  <a:cubicBezTo>
                    <a:pt x="1329152" y="3071580"/>
                    <a:pt x="1318664" y="3062568"/>
                    <a:pt x="1308925" y="3052804"/>
                  </a:cubicBezTo>
                  <a:cubicBezTo>
                    <a:pt x="1299186" y="3043041"/>
                    <a:pt x="1301433" y="3032527"/>
                    <a:pt x="1314169" y="3030274"/>
                  </a:cubicBezTo>
                  <a:cubicBezTo>
                    <a:pt x="1334396" y="3025769"/>
                    <a:pt x="1356121" y="3025769"/>
                    <a:pt x="1375599" y="3037033"/>
                  </a:cubicBezTo>
                  <a:cubicBezTo>
                    <a:pt x="1386087" y="3043041"/>
                    <a:pt x="1391331" y="3052804"/>
                    <a:pt x="1392830" y="3064820"/>
                  </a:cubicBezTo>
                  <a:cubicBezTo>
                    <a:pt x="1393579" y="3082845"/>
                    <a:pt x="1405565" y="3091106"/>
                    <a:pt x="1421297" y="3091106"/>
                  </a:cubicBezTo>
                  <a:cubicBezTo>
                    <a:pt x="1455010" y="3091857"/>
                    <a:pt x="1485725" y="3105375"/>
                    <a:pt x="1516440" y="3116641"/>
                  </a:cubicBezTo>
                  <a:cubicBezTo>
                    <a:pt x="1520935" y="3118893"/>
                    <a:pt x="1526179" y="3123400"/>
                    <a:pt x="1529176" y="3121146"/>
                  </a:cubicBezTo>
                  <a:cubicBezTo>
                    <a:pt x="1552399" y="3105375"/>
                    <a:pt x="1582365" y="3121146"/>
                    <a:pt x="1604840" y="3105375"/>
                  </a:cubicBezTo>
                  <a:cubicBezTo>
                    <a:pt x="1613829" y="3099367"/>
                    <a:pt x="1625067" y="3097114"/>
                    <a:pt x="1634806" y="3105375"/>
                  </a:cubicBezTo>
                  <a:cubicBezTo>
                    <a:pt x="1618325" y="3112134"/>
                    <a:pt x="1600345" y="3115138"/>
                    <a:pt x="1587610" y="3128656"/>
                  </a:cubicBezTo>
                  <a:cubicBezTo>
                    <a:pt x="1570379" y="3141048"/>
                    <a:pt x="1552587" y="3143864"/>
                    <a:pt x="1534607" y="3142925"/>
                  </a:cubicBezTo>
                  <a:cubicBezTo>
                    <a:pt x="1516627" y="3141986"/>
                    <a:pt x="1498461" y="3137292"/>
                    <a:pt x="1480481" y="3134664"/>
                  </a:cubicBezTo>
                  <a:cubicBezTo>
                    <a:pt x="1467745" y="3133162"/>
                    <a:pt x="1455010" y="3127905"/>
                    <a:pt x="1442274" y="3128656"/>
                  </a:cubicBezTo>
                  <a:cubicBezTo>
                    <a:pt x="1437030" y="3129407"/>
                    <a:pt x="1433284" y="3127154"/>
                    <a:pt x="1428789" y="3124151"/>
                  </a:cubicBezTo>
                  <a:cubicBezTo>
                    <a:pt x="1401820" y="3101619"/>
                    <a:pt x="1371104" y="3095612"/>
                    <a:pt x="1335894" y="3103122"/>
                  </a:cubicBezTo>
                  <a:cubicBezTo>
                    <a:pt x="1313419" y="3107628"/>
                    <a:pt x="1290945" y="3103873"/>
                    <a:pt x="1267722" y="3100118"/>
                  </a:cubicBezTo>
                  <a:cubicBezTo>
                    <a:pt x="1236257" y="3094860"/>
                    <a:pt x="1212284" y="3078339"/>
                    <a:pt x="1185315" y="3064820"/>
                  </a:cubicBezTo>
                  <a:cubicBezTo>
                    <a:pt x="1175576" y="3060314"/>
                    <a:pt x="1162091" y="3051302"/>
                    <a:pt x="1168084" y="3040038"/>
                  </a:cubicBezTo>
                  <a:cubicBezTo>
                    <a:pt x="1174078" y="3028021"/>
                    <a:pt x="1186813" y="3016756"/>
                    <a:pt x="1202545" y="3014503"/>
                  </a:cubicBezTo>
                  <a:cubicBezTo>
                    <a:pt x="1204793" y="3013752"/>
                    <a:pt x="1206291" y="3016756"/>
                    <a:pt x="1208538" y="3016756"/>
                  </a:cubicBezTo>
                  <a:cubicBezTo>
                    <a:pt x="1219775" y="3016756"/>
                    <a:pt x="1234759" y="3022764"/>
                    <a:pt x="1241501" y="3010747"/>
                  </a:cubicBezTo>
                  <a:cubicBezTo>
                    <a:pt x="1246745" y="3000234"/>
                    <a:pt x="1231762" y="2994977"/>
                    <a:pt x="1225769" y="2988217"/>
                  </a:cubicBezTo>
                  <a:cubicBezTo>
                    <a:pt x="1216779" y="2978455"/>
                    <a:pt x="1208538" y="2967940"/>
                    <a:pt x="1203294" y="2955924"/>
                  </a:cubicBezTo>
                  <a:cubicBezTo>
                    <a:pt x="1200297" y="2949165"/>
                    <a:pt x="1198799" y="2940904"/>
                    <a:pt x="1189060" y="2942407"/>
                  </a:cubicBezTo>
                  <a:cubicBezTo>
                    <a:pt x="1180071" y="2943157"/>
                    <a:pt x="1173328" y="2946912"/>
                    <a:pt x="1168833" y="2955924"/>
                  </a:cubicBezTo>
                  <a:cubicBezTo>
                    <a:pt x="1164339" y="2964937"/>
                    <a:pt x="1165837" y="2973948"/>
                    <a:pt x="1165837" y="2982960"/>
                  </a:cubicBezTo>
                  <a:cubicBezTo>
                    <a:pt x="1165837" y="2990470"/>
                    <a:pt x="1165837" y="2997981"/>
                    <a:pt x="1157596" y="3001736"/>
                  </a:cubicBezTo>
                  <a:cubicBezTo>
                    <a:pt x="1150854" y="3004739"/>
                    <a:pt x="1144111" y="3012250"/>
                    <a:pt x="1135871" y="3007744"/>
                  </a:cubicBezTo>
                  <a:cubicBezTo>
                    <a:pt x="1127630" y="3003237"/>
                    <a:pt x="1130626" y="2994226"/>
                    <a:pt x="1130626" y="2987467"/>
                  </a:cubicBezTo>
                  <a:cubicBezTo>
                    <a:pt x="1129877" y="2979957"/>
                    <a:pt x="1130626" y="2973197"/>
                    <a:pt x="1126131" y="2966438"/>
                  </a:cubicBezTo>
                  <a:cubicBezTo>
                    <a:pt x="1122386" y="2959679"/>
                    <a:pt x="1117891" y="2955173"/>
                    <a:pt x="1110399" y="2960430"/>
                  </a:cubicBezTo>
                  <a:cubicBezTo>
                    <a:pt x="1096166" y="2970945"/>
                    <a:pt x="1093169" y="2955924"/>
                    <a:pt x="1085677" y="2950667"/>
                  </a:cubicBezTo>
                  <a:cubicBezTo>
                    <a:pt x="1082681" y="2947663"/>
                    <a:pt x="1082681" y="2942407"/>
                    <a:pt x="1085677" y="2942407"/>
                  </a:cubicBezTo>
                  <a:cubicBezTo>
                    <a:pt x="1101410" y="2940904"/>
                    <a:pt x="1103657" y="2925133"/>
                    <a:pt x="1112647" y="2913867"/>
                  </a:cubicBezTo>
                  <a:cubicBezTo>
                    <a:pt x="1113396" y="2919125"/>
                    <a:pt x="1114145" y="2922129"/>
                    <a:pt x="1114145" y="2924382"/>
                  </a:cubicBezTo>
                  <a:cubicBezTo>
                    <a:pt x="1114145" y="2929639"/>
                    <a:pt x="1105905" y="2936398"/>
                    <a:pt x="1114894" y="2940904"/>
                  </a:cubicBezTo>
                  <a:cubicBezTo>
                    <a:pt x="1123885" y="2945410"/>
                    <a:pt x="1132874" y="2943157"/>
                    <a:pt x="1140365" y="2939402"/>
                  </a:cubicBezTo>
                  <a:cubicBezTo>
                    <a:pt x="1148606" y="2935647"/>
                    <a:pt x="1147108" y="2927385"/>
                    <a:pt x="1144861" y="2920626"/>
                  </a:cubicBezTo>
                  <a:cubicBezTo>
                    <a:pt x="1143362" y="2914619"/>
                    <a:pt x="1140365" y="2909362"/>
                    <a:pt x="1138118" y="2903354"/>
                  </a:cubicBezTo>
                  <a:cubicBezTo>
                    <a:pt x="1135871" y="2897345"/>
                    <a:pt x="1134372" y="2890586"/>
                    <a:pt x="1126131" y="2888334"/>
                  </a:cubicBezTo>
                  <a:cubicBezTo>
                    <a:pt x="1117891" y="2886832"/>
                    <a:pt x="1117142" y="2895093"/>
                    <a:pt x="1112647" y="2899598"/>
                  </a:cubicBezTo>
                  <a:cubicBezTo>
                    <a:pt x="1102159" y="2907860"/>
                    <a:pt x="1088674" y="2910864"/>
                    <a:pt x="1079684" y="2922129"/>
                  </a:cubicBezTo>
                  <a:cubicBezTo>
                    <a:pt x="1076688" y="2926635"/>
                    <a:pt x="1068447" y="2928136"/>
                    <a:pt x="1074440" y="2935647"/>
                  </a:cubicBezTo>
                  <a:cubicBezTo>
                    <a:pt x="1078935" y="2942407"/>
                    <a:pt x="1074440" y="2944659"/>
                    <a:pt x="1069196" y="2945410"/>
                  </a:cubicBezTo>
                  <a:cubicBezTo>
                    <a:pt x="1062454" y="2946161"/>
                    <a:pt x="1058708" y="2944659"/>
                    <a:pt x="1059457" y="2937149"/>
                  </a:cubicBezTo>
                  <a:cubicBezTo>
                    <a:pt x="1059457" y="2922880"/>
                    <a:pt x="1047471" y="2913867"/>
                    <a:pt x="1041478" y="2902603"/>
                  </a:cubicBezTo>
                  <a:cubicBezTo>
                    <a:pt x="1034735" y="2891337"/>
                    <a:pt x="1010763" y="2898096"/>
                    <a:pt x="1003271" y="2912365"/>
                  </a:cubicBezTo>
                  <a:cubicBezTo>
                    <a:pt x="998776" y="2921377"/>
                    <a:pt x="992783" y="2922880"/>
                    <a:pt x="985291" y="2921377"/>
                  </a:cubicBezTo>
                  <a:cubicBezTo>
                    <a:pt x="975552" y="2919875"/>
                    <a:pt x="973305" y="2911615"/>
                    <a:pt x="971807" y="2904105"/>
                  </a:cubicBezTo>
                  <a:cubicBezTo>
                    <a:pt x="970308" y="2898096"/>
                    <a:pt x="971807" y="2892839"/>
                    <a:pt x="980796" y="2892088"/>
                  </a:cubicBezTo>
                  <a:cubicBezTo>
                    <a:pt x="991285" y="2891337"/>
                    <a:pt x="987539" y="2882325"/>
                    <a:pt x="985291" y="2877068"/>
                  </a:cubicBezTo>
                  <a:cubicBezTo>
                    <a:pt x="981545" y="2861297"/>
                    <a:pt x="973305" y="2846277"/>
                    <a:pt x="977799" y="2829003"/>
                  </a:cubicBezTo>
                  <a:cubicBezTo>
                    <a:pt x="978549" y="2826000"/>
                    <a:pt x="977051" y="2817739"/>
                    <a:pt x="971057" y="2816236"/>
                  </a:cubicBezTo>
                  <a:cubicBezTo>
                    <a:pt x="964315" y="2815485"/>
                    <a:pt x="963566" y="2822995"/>
                    <a:pt x="960569" y="2826751"/>
                  </a:cubicBezTo>
                  <a:cubicBezTo>
                    <a:pt x="949332" y="2846277"/>
                    <a:pt x="943338" y="2847028"/>
                    <a:pt x="927606" y="2831257"/>
                  </a:cubicBezTo>
                  <a:cubicBezTo>
                    <a:pt x="917119" y="2819992"/>
                    <a:pt x="912624" y="2832008"/>
                    <a:pt x="905881" y="2835762"/>
                  </a:cubicBezTo>
                  <a:cubicBezTo>
                    <a:pt x="899887" y="2839518"/>
                    <a:pt x="893146" y="2846277"/>
                    <a:pt x="899139" y="2855289"/>
                  </a:cubicBezTo>
                  <a:cubicBezTo>
                    <a:pt x="904383" y="2862799"/>
                    <a:pt x="908878" y="2859045"/>
                    <a:pt x="913373" y="2854538"/>
                  </a:cubicBezTo>
                  <a:cubicBezTo>
                    <a:pt x="917867" y="2850032"/>
                    <a:pt x="922362" y="2843272"/>
                    <a:pt x="929854" y="2850782"/>
                  </a:cubicBezTo>
                  <a:cubicBezTo>
                    <a:pt x="935847" y="2856791"/>
                    <a:pt x="937345" y="2862799"/>
                    <a:pt x="929854" y="2869558"/>
                  </a:cubicBezTo>
                  <a:cubicBezTo>
                    <a:pt x="920864" y="2877819"/>
                    <a:pt x="924610" y="2890586"/>
                    <a:pt x="920115" y="2900349"/>
                  </a:cubicBezTo>
                  <a:cubicBezTo>
                    <a:pt x="915620" y="2909362"/>
                    <a:pt x="914871" y="2921377"/>
                    <a:pt x="900637" y="2917623"/>
                  </a:cubicBezTo>
                  <a:cubicBezTo>
                    <a:pt x="887152" y="2913867"/>
                    <a:pt x="875166" y="2910113"/>
                    <a:pt x="875915" y="2892088"/>
                  </a:cubicBezTo>
                  <a:cubicBezTo>
                    <a:pt x="875915" y="2872562"/>
                    <a:pt x="882657" y="2853036"/>
                    <a:pt x="885654" y="2833510"/>
                  </a:cubicBezTo>
                  <a:cubicBezTo>
                    <a:pt x="888650" y="2805722"/>
                    <a:pt x="881908" y="2780188"/>
                    <a:pt x="882657" y="2753151"/>
                  </a:cubicBezTo>
                  <a:cubicBezTo>
                    <a:pt x="883407" y="2731372"/>
                    <a:pt x="882657" y="2708842"/>
                    <a:pt x="884155" y="2687063"/>
                  </a:cubicBezTo>
                  <a:cubicBezTo>
                    <a:pt x="890149" y="2681806"/>
                    <a:pt x="886403" y="2672043"/>
                    <a:pt x="891647" y="2666786"/>
                  </a:cubicBezTo>
                  <a:cubicBezTo>
                    <a:pt x="896142" y="2656271"/>
                    <a:pt x="900637" y="2646508"/>
                    <a:pt x="905132" y="2636745"/>
                  </a:cubicBezTo>
                  <a:cubicBezTo>
                    <a:pt x="911125" y="2624729"/>
                    <a:pt x="917867" y="2611962"/>
                    <a:pt x="935098" y="2617970"/>
                  </a:cubicBezTo>
                  <a:close/>
                  <a:moveTo>
                    <a:pt x="191339" y="2539887"/>
                  </a:moveTo>
                  <a:lnTo>
                    <a:pt x="213788" y="2580001"/>
                  </a:lnTo>
                  <a:cubicBezTo>
                    <a:pt x="220367" y="2595545"/>
                    <a:pt x="226007" y="2611649"/>
                    <a:pt x="232774" y="2627380"/>
                  </a:cubicBezTo>
                  <a:cubicBezTo>
                    <a:pt x="255333" y="2681314"/>
                    <a:pt x="279396" y="2735247"/>
                    <a:pt x="292179" y="2792926"/>
                  </a:cubicBezTo>
                  <a:cubicBezTo>
                    <a:pt x="293683" y="2798919"/>
                    <a:pt x="295187" y="2803413"/>
                    <a:pt x="301955" y="2804911"/>
                  </a:cubicBezTo>
                  <a:lnTo>
                    <a:pt x="313453" y="2811318"/>
                  </a:lnTo>
                  <a:lnTo>
                    <a:pt x="302494" y="2798286"/>
                  </a:lnTo>
                  <a:cubicBezTo>
                    <a:pt x="298751" y="2794530"/>
                    <a:pt x="294257" y="2789274"/>
                    <a:pt x="298001" y="2783267"/>
                  </a:cubicBezTo>
                  <a:cubicBezTo>
                    <a:pt x="300996" y="2777259"/>
                    <a:pt x="306986" y="2778761"/>
                    <a:pt x="312226" y="2779511"/>
                  </a:cubicBezTo>
                  <a:cubicBezTo>
                    <a:pt x="326451" y="2781765"/>
                    <a:pt x="339178" y="2772754"/>
                    <a:pt x="353403" y="2775006"/>
                  </a:cubicBezTo>
                  <a:cubicBezTo>
                    <a:pt x="356398" y="2775757"/>
                    <a:pt x="360141" y="2774255"/>
                    <a:pt x="360141" y="2769750"/>
                  </a:cubicBezTo>
                  <a:cubicBezTo>
                    <a:pt x="359393" y="2765244"/>
                    <a:pt x="355650" y="2762991"/>
                    <a:pt x="351906" y="2763742"/>
                  </a:cubicBezTo>
                  <a:cubicBezTo>
                    <a:pt x="329446" y="2768999"/>
                    <a:pt x="330943" y="2753980"/>
                    <a:pt x="330195" y="2739712"/>
                  </a:cubicBezTo>
                  <a:cubicBezTo>
                    <a:pt x="330195" y="2721689"/>
                    <a:pt x="330943" y="2703667"/>
                    <a:pt x="337681" y="2687146"/>
                  </a:cubicBezTo>
                  <a:cubicBezTo>
                    <a:pt x="341425" y="2677383"/>
                    <a:pt x="340676" y="2668373"/>
                    <a:pt x="335435" y="2660112"/>
                  </a:cubicBezTo>
                  <a:cubicBezTo>
                    <a:pt x="325703" y="2642090"/>
                    <a:pt x="315969" y="2622566"/>
                    <a:pt x="304739" y="2604542"/>
                  </a:cubicBezTo>
                  <a:cubicBezTo>
                    <a:pt x="300247" y="2596282"/>
                    <a:pt x="293509" y="2591777"/>
                    <a:pt x="284525" y="2591026"/>
                  </a:cubicBezTo>
                  <a:cubicBezTo>
                    <a:pt x="265059" y="2588772"/>
                    <a:pt x="248589" y="2581264"/>
                    <a:pt x="233335" y="2571501"/>
                  </a:cubicBezTo>
                  <a:close/>
                  <a:moveTo>
                    <a:pt x="442536" y="2445213"/>
                  </a:moveTo>
                  <a:cubicBezTo>
                    <a:pt x="445434" y="2444839"/>
                    <a:pt x="448426" y="2445963"/>
                    <a:pt x="451417" y="2448587"/>
                  </a:cubicBezTo>
                  <a:cubicBezTo>
                    <a:pt x="457401" y="2454585"/>
                    <a:pt x="465627" y="2460583"/>
                    <a:pt x="467872" y="2468081"/>
                  </a:cubicBezTo>
                  <a:cubicBezTo>
                    <a:pt x="476847" y="2494322"/>
                    <a:pt x="493301" y="2517564"/>
                    <a:pt x="503773" y="2543055"/>
                  </a:cubicBezTo>
                  <a:cubicBezTo>
                    <a:pt x="510503" y="2558800"/>
                    <a:pt x="519479" y="2574545"/>
                    <a:pt x="538925" y="2579793"/>
                  </a:cubicBezTo>
                  <a:cubicBezTo>
                    <a:pt x="547900" y="2582792"/>
                    <a:pt x="551640" y="2594038"/>
                    <a:pt x="560614" y="2597037"/>
                  </a:cubicBezTo>
                  <a:cubicBezTo>
                    <a:pt x="577817" y="2603785"/>
                    <a:pt x="594271" y="2612783"/>
                    <a:pt x="612969" y="2612033"/>
                  </a:cubicBezTo>
                  <a:cubicBezTo>
                    <a:pt x="662332" y="2607534"/>
                    <a:pt x="695241" y="2634524"/>
                    <a:pt x="726653" y="2667514"/>
                  </a:cubicBezTo>
                  <a:cubicBezTo>
                    <a:pt x="765545" y="2706500"/>
                    <a:pt x="782747" y="2758233"/>
                    <a:pt x="793967" y="2807718"/>
                  </a:cubicBezTo>
                  <a:cubicBezTo>
                    <a:pt x="801445" y="2842956"/>
                    <a:pt x="814908" y="2879694"/>
                    <a:pt x="814161" y="2917931"/>
                  </a:cubicBezTo>
                  <a:cubicBezTo>
                    <a:pt x="814161" y="2938923"/>
                    <a:pt x="809673" y="2957667"/>
                    <a:pt x="781252" y="2947171"/>
                  </a:cubicBezTo>
                  <a:cubicBezTo>
                    <a:pt x="771529" y="2943422"/>
                    <a:pt x="756570" y="2935175"/>
                    <a:pt x="749839" y="2945671"/>
                  </a:cubicBezTo>
                  <a:cubicBezTo>
                    <a:pt x="742359" y="2955418"/>
                    <a:pt x="749839" y="2969663"/>
                    <a:pt x="752831" y="2981659"/>
                  </a:cubicBezTo>
                  <a:cubicBezTo>
                    <a:pt x="758066" y="2995904"/>
                    <a:pt x="773024" y="3008650"/>
                    <a:pt x="764049" y="3025145"/>
                  </a:cubicBezTo>
                  <a:cubicBezTo>
                    <a:pt x="755822" y="3040140"/>
                    <a:pt x="736376" y="3033392"/>
                    <a:pt x="723661" y="3039390"/>
                  </a:cubicBezTo>
                  <a:cubicBezTo>
                    <a:pt x="715435" y="3043139"/>
                    <a:pt x="707768" y="3045200"/>
                    <a:pt x="700382" y="3044450"/>
                  </a:cubicBezTo>
                  <a:cubicBezTo>
                    <a:pt x="692997" y="3043701"/>
                    <a:pt x="685891" y="3040140"/>
                    <a:pt x="678786" y="3032642"/>
                  </a:cubicBezTo>
                  <a:cubicBezTo>
                    <a:pt x="669811" y="3022895"/>
                    <a:pt x="654104" y="3027394"/>
                    <a:pt x="642138" y="3019147"/>
                  </a:cubicBezTo>
                  <a:cubicBezTo>
                    <a:pt x="616709" y="3000404"/>
                    <a:pt x="595019" y="2977911"/>
                    <a:pt x="581557" y="2947171"/>
                  </a:cubicBezTo>
                  <a:cubicBezTo>
                    <a:pt x="570337" y="2922429"/>
                    <a:pt x="566598" y="2897687"/>
                    <a:pt x="559867" y="2872196"/>
                  </a:cubicBezTo>
                  <a:cubicBezTo>
                    <a:pt x="554631" y="2850453"/>
                    <a:pt x="549396" y="2828710"/>
                    <a:pt x="541169" y="2807718"/>
                  </a:cubicBezTo>
                  <a:cubicBezTo>
                    <a:pt x="527705" y="2773229"/>
                    <a:pt x="500780" y="2751486"/>
                    <a:pt x="470116" y="2734241"/>
                  </a:cubicBezTo>
                  <a:cubicBezTo>
                    <a:pt x="449174" y="2722996"/>
                    <a:pt x="431223" y="2708000"/>
                    <a:pt x="419257" y="2687008"/>
                  </a:cubicBezTo>
                  <a:cubicBezTo>
                    <a:pt x="408786" y="2668263"/>
                    <a:pt x="394575" y="2652519"/>
                    <a:pt x="377373" y="2640523"/>
                  </a:cubicBezTo>
                  <a:cubicBezTo>
                    <a:pt x="359423" y="2628527"/>
                    <a:pt x="361666" y="2609783"/>
                    <a:pt x="361666" y="2591789"/>
                  </a:cubicBezTo>
                  <a:cubicBezTo>
                    <a:pt x="382609" y="2578294"/>
                    <a:pt x="389340" y="2554302"/>
                    <a:pt x="391583" y="2534058"/>
                  </a:cubicBezTo>
                  <a:cubicBezTo>
                    <a:pt x="396071" y="2499569"/>
                    <a:pt x="413273" y="2474828"/>
                    <a:pt x="434215" y="2450836"/>
                  </a:cubicBezTo>
                  <a:cubicBezTo>
                    <a:pt x="436833" y="2447462"/>
                    <a:pt x="439637" y="2445588"/>
                    <a:pt x="442536" y="2445213"/>
                  </a:cubicBezTo>
                  <a:close/>
                  <a:moveTo>
                    <a:pt x="2517478" y="2122629"/>
                  </a:moveTo>
                  <a:cubicBezTo>
                    <a:pt x="2525784" y="2132348"/>
                    <a:pt x="2528804" y="2146554"/>
                    <a:pt x="2538621" y="2155526"/>
                  </a:cubicBezTo>
                  <a:cubicBezTo>
                    <a:pt x="2543906" y="2160012"/>
                    <a:pt x="2541641" y="2167489"/>
                    <a:pt x="2534845" y="2171975"/>
                  </a:cubicBezTo>
                  <a:cubicBezTo>
                    <a:pt x="2523519" y="2179452"/>
                    <a:pt x="2525784" y="2188424"/>
                    <a:pt x="2529559" y="2199639"/>
                  </a:cubicBezTo>
                  <a:cubicBezTo>
                    <a:pt x="2537111" y="2222069"/>
                    <a:pt x="2541641" y="2245995"/>
                    <a:pt x="2531825" y="2269173"/>
                  </a:cubicBezTo>
                  <a:cubicBezTo>
                    <a:pt x="2528049" y="2277397"/>
                    <a:pt x="2528804" y="2285622"/>
                    <a:pt x="2534845" y="2293098"/>
                  </a:cubicBezTo>
                  <a:cubicBezTo>
                    <a:pt x="2546171" y="2306556"/>
                    <a:pt x="2543906" y="2321510"/>
                    <a:pt x="2529559" y="2332725"/>
                  </a:cubicBezTo>
                  <a:cubicBezTo>
                    <a:pt x="2524274" y="2337211"/>
                    <a:pt x="2515968" y="2340201"/>
                    <a:pt x="2518233" y="2349173"/>
                  </a:cubicBezTo>
                  <a:cubicBezTo>
                    <a:pt x="2520498" y="2358147"/>
                    <a:pt x="2530314" y="2359641"/>
                    <a:pt x="2536355" y="2359641"/>
                  </a:cubicBezTo>
                  <a:cubicBezTo>
                    <a:pt x="2563539" y="2358894"/>
                    <a:pt x="2565804" y="2381324"/>
                    <a:pt x="2575620" y="2397025"/>
                  </a:cubicBezTo>
                  <a:cubicBezTo>
                    <a:pt x="2578640" y="2402258"/>
                    <a:pt x="2577130" y="2408240"/>
                    <a:pt x="2571845" y="2411230"/>
                  </a:cubicBezTo>
                  <a:cubicBezTo>
                    <a:pt x="2558253" y="2419455"/>
                    <a:pt x="2557497" y="2430670"/>
                    <a:pt x="2561273" y="2444128"/>
                  </a:cubicBezTo>
                  <a:cubicBezTo>
                    <a:pt x="2562028" y="2447867"/>
                    <a:pt x="2562028" y="2453100"/>
                    <a:pt x="2560518" y="2456092"/>
                  </a:cubicBezTo>
                  <a:cubicBezTo>
                    <a:pt x="2550702" y="2478522"/>
                    <a:pt x="2552967" y="2494970"/>
                    <a:pt x="2578640" y="2504690"/>
                  </a:cubicBezTo>
                  <a:cubicBezTo>
                    <a:pt x="2585436" y="2506933"/>
                    <a:pt x="2586946" y="2512914"/>
                    <a:pt x="2583171" y="2519643"/>
                  </a:cubicBezTo>
                  <a:cubicBezTo>
                    <a:pt x="2580150" y="2525625"/>
                    <a:pt x="2577130" y="2533101"/>
                    <a:pt x="2568824" y="2530111"/>
                  </a:cubicBezTo>
                  <a:cubicBezTo>
                    <a:pt x="2552212" y="2524129"/>
                    <a:pt x="2538621" y="2539083"/>
                    <a:pt x="2522764" y="2536093"/>
                  </a:cubicBezTo>
                  <a:cubicBezTo>
                    <a:pt x="2519743" y="2535345"/>
                    <a:pt x="2516723" y="2537588"/>
                    <a:pt x="2515213" y="2541326"/>
                  </a:cubicBezTo>
                  <a:cubicBezTo>
                    <a:pt x="2514458" y="2545812"/>
                    <a:pt x="2517478" y="2546560"/>
                    <a:pt x="2520498" y="2548803"/>
                  </a:cubicBezTo>
                  <a:cubicBezTo>
                    <a:pt x="2529559" y="2558523"/>
                    <a:pt x="2543151" y="2559270"/>
                    <a:pt x="2553722" y="2565999"/>
                  </a:cubicBezTo>
                  <a:cubicBezTo>
                    <a:pt x="2570145" y="2576654"/>
                    <a:pt x="2577649" y="2588990"/>
                    <a:pt x="2576870" y="2605217"/>
                  </a:cubicBezTo>
                  <a:lnTo>
                    <a:pt x="2574366" y="2617756"/>
                  </a:lnTo>
                  <a:lnTo>
                    <a:pt x="2588343" y="2616543"/>
                  </a:lnTo>
                  <a:cubicBezTo>
                    <a:pt x="2592845" y="2615885"/>
                    <a:pt x="2597159" y="2614757"/>
                    <a:pt x="2601285" y="2612503"/>
                  </a:cubicBezTo>
                  <a:cubicBezTo>
                    <a:pt x="2622289" y="2602732"/>
                    <a:pt x="2625290" y="2588451"/>
                    <a:pt x="2606536" y="2575673"/>
                  </a:cubicBezTo>
                  <a:cubicBezTo>
                    <a:pt x="2595283" y="2567406"/>
                    <a:pt x="2591532" y="2560641"/>
                    <a:pt x="2601285" y="2549367"/>
                  </a:cubicBezTo>
                  <a:cubicBezTo>
                    <a:pt x="2605785" y="2544106"/>
                    <a:pt x="2605785" y="2536589"/>
                    <a:pt x="2605785" y="2530577"/>
                  </a:cubicBezTo>
                  <a:cubicBezTo>
                    <a:pt x="2604285" y="2515544"/>
                    <a:pt x="2600534" y="2499760"/>
                    <a:pt x="2611037" y="2486230"/>
                  </a:cubicBezTo>
                  <a:cubicBezTo>
                    <a:pt x="2611787" y="2485480"/>
                    <a:pt x="2612537" y="2483225"/>
                    <a:pt x="2611787" y="2482472"/>
                  </a:cubicBezTo>
                  <a:cubicBezTo>
                    <a:pt x="2593033" y="2455414"/>
                    <a:pt x="2624540" y="2431362"/>
                    <a:pt x="2617038" y="2404304"/>
                  </a:cubicBezTo>
                  <a:cubicBezTo>
                    <a:pt x="2611037" y="2381004"/>
                    <a:pt x="2629041" y="2357704"/>
                    <a:pt x="2619289" y="2335155"/>
                  </a:cubicBezTo>
                  <a:cubicBezTo>
                    <a:pt x="2644045" y="2315612"/>
                    <a:pt x="2675553" y="2310351"/>
                    <a:pt x="2704810" y="2299828"/>
                  </a:cubicBezTo>
                  <a:cubicBezTo>
                    <a:pt x="2716062" y="2296070"/>
                    <a:pt x="2731066" y="2304338"/>
                    <a:pt x="2742319" y="2312606"/>
                  </a:cubicBezTo>
                  <a:cubicBezTo>
                    <a:pt x="2763324" y="2329141"/>
                    <a:pt x="2790331" y="2330646"/>
                    <a:pt x="2812836" y="2345678"/>
                  </a:cubicBezTo>
                  <a:cubicBezTo>
                    <a:pt x="2820338" y="2350188"/>
                    <a:pt x="2841343" y="2335155"/>
                    <a:pt x="2841343" y="2326136"/>
                  </a:cubicBezTo>
                  <a:cubicBezTo>
                    <a:pt x="2841343" y="2317867"/>
                    <a:pt x="2837592" y="2317115"/>
                    <a:pt x="2829340" y="2320122"/>
                  </a:cubicBezTo>
                  <a:cubicBezTo>
                    <a:pt x="2806084" y="2329141"/>
                    <a:pt x="2785830" y="2321625"/>
                    <a:pt x="2775327" y="2300580"/>
                  </a:cubicBezTo>
                  <a:cubicBezTo>
                    <a:pt x="2771576" y="2295319"/>
                    <a:pt x="2769326" y="2289306"/>
                    <a:pt x="2773826" y="2284044"/>
                  </a:cubicBezTo>
                  <a:cubicBezTo>
                    <a:pt x="2779077" y="2278031"/>
                    <a:pt x="2786580" y="2274273"/>
                    <a:pt x="2793331" y="2277280"/>
                  </a:cubicBezTo>
                  <a:cubicBezTo>
                    <a:pt x="2803083" y="2282541"/>
                    <a:pt x="2818088" y="2284796"/>
                    <a:pt x="2812086" y="2302835"/>
                  </a:cubicBezTo>
                  <a:cubicBezTo>
                    <a:pt x="2809085" y="2311104"/>
                    <a:pt x="2814336" y="2311104"/>
                    <a:pt x="2821088" y="2309599"/>
                  </a:cubicBezTo>
                  <a:cubicBezTo>
                    <a:pt x="2838342" y="2305841"/>
                    <a:pt x="2838342" y="2290809"/>
                    <a:pt x="2841343" y="2277280"/>
                  </a:cubicBezTo>
                  <a:cubicBezTo>
                    <a:pt x="2842843" y="2271267"/>
                    <a:pt x="2840593" y="2261496"/>
                    <a:pt x="2848845" y="2261496"/>
                  </a:cubicBezTo>
                  <a:cubicBezTo>
                    <a:pt x="2857847" y="2262247"/>
                    <a:pt x="2857847" y="2272019"/>
                    <a:pt x="2857847" y="2279535"/>
                  </a:cubicBezTo>
                  <a:cubicBezTo>
                    <a:pt x="2857847" y="2296070"/>
                    <a:pt x="2857847" y="2312606"/>
                    <a:pt x="2850345" y="2329894"/>
                  </a:cubicBezTo>
                  <a:cubicBezTo>
                    <a:pt x="2832341" y="2372736"/>
                    <a:pt x="2847345" y="2401298"/>
                    <a:pt x="2892355" y="2418585"/>
                  </a:cubicBezTo>
                  <a:cubicBezTo>
                    <a:pt x="2896857" y="2420088"/>
                    <a:pt x="2902858" y="2420088"/>
                    <a:pt x="2903608" y="2425349"/>
                  </a:cubicBezTo>
                  <a:cubicBezTo>
                    <a:pt x="2904359" y="2432114"/>
                    <a:pt x="2896857" y="2429107"/>
                    <a:pt x="2893105" y="2431362"/>
                  </a:cubicBezTo>
                  <a:cubicBezTo>
                    <a:pt x="2873601" y="2444140"/>
                    <a:pt x="2854096" y="2455414"/>
                    <a:pt x="2829340" y="2450904"/>
                  </a:cubicBezTo>
                  <a:cubicBezTo>
                    <a:pt x="2822588" y="2450153"/>
                    <a:pt x="2816587" y="2455414"/>
                    <a:pt x="2818837" y="2462178"/>
                  </a:cubicBezTo>
                  <a:cubicBezTo>
                    <a:pt x="2821838" y="2471949"/>
                    <a:pt x="2819587" y="2483975"/>
                    <a:pt x="2829340" y="2489238"/>
                  </a:cubicBezTo>
                  <a:cubicBezTo>
                    <a:pt x="2836842" y="2492996"/>
                    <a:pt x="2842843" y="2485480"/>
                    <a:pt x="2845094" y="2479467"/>
                  </a:cubicBezTo>
                  <a:cubicBezTo>
                    <a:pt x="2850345" y="2460675"/>
                    <a:pt x="2857847" y="2467440"/>
                    <a:pt x="2865349" y="2477962"/>
                  </a:cubicBezTo>
                  <a:cubicBezTo>
                    <a:pt x="2869850" y="2484728"/>
                    <a:pt x="2873601" y="2492996"/>
                    <a:pt x="2884103" y="2489238"/>
                  </a:cubicBezTo>
                  <a:cubicBezTo>
                    <a:pt x="2894606" y="2485480"/>
                    <a:pt x="2902108" y="2478714"/>
                    <a:pt x="2901358" y="2465937"/>
                  </a:cubicBezTo>
                  <a:cubicBezTo>
                    <a:pt x="2901358" y="2453911"/>
                    <a:pt x="2902858" y="2456917"/>
                    <a:pt x="2915611" y="2457669"/>
                  </a:cubicBezTo>
                  <a:cubicBezTo>
                    <a:pt x="2944868" y="2458420"/>
                    <a:pt x="2959871" y="2491491"/>
                    <a:pt x="2990629" y="2484728"/>
                  </a:cubicBezTo>
                  <a:cubicBezTo>
                    <a:pt x="3001132" y="2483225"/>
                    <a:pt x="3004883" y="2498257"/>
                    <a:pt x="3004883" y="2508028"/>
                  </a:cubicBezTo>
                  <a:cubicBezTo>
                    <a:pt x="3004883" y="2527570"/>
                    <a:pt x="3010134" y="2545609"/>
                    <a:pt x="3020637" y="2562144"/>
                  </a:cubicBezTo>
                  <a:cubicBezTo>
                    <a:pt x="3027388" y="2573419"/>
                    <a:pt x="3020637" y="2580935"/>
                    <a:pt x="3013135" y="2587699"/>
                  </a:cubicBezTo>
                  <a:cubicBezTo>
                    <a:pt x="3000381" y="2599725"/>
                    <a:pt x="2991380" y="2611751"/>
                    <a:pt x="3010134" y="2626032"/>
                  </a:cubicBezTo>
                  <a:cubicBezTo>
                    <a:pt x="3010884" y="2626783"/>
                    <a:pt x="3012385" y="2628287"/>
                    <a:pt x="3012385" y="2629038"/>
                  </a:cubicBezTo>
                  <a:cubicBezTo>
                    <a:pt x="3013885" y="2659104"/>
                    <a:pt x="3033389" y="2653091"/>
                    <a:pt x="3052144" y="2650083"/>
                  </a:cubicBezTo>
                  <a:cubicBezTo>
                    <a:pt x="3061147" y="2649333"/>
                    <a:pt x="3067898" y="2647830"/>
                    <a:pt x="3069399" y="2637306"/>
                  </a:cubicBezTo>
                  <a:cubicBezTo>
                    <a:pt x="3069399" y="2635804"/>
                    <a:pt x="3070149" y="2635051"/>
                    <a:pt x="3070899" y="2633548"/>
                  </a:cubicBezTo>
                  <a:cubicBezTo>
                    <a:pt x="3076150" y="2622274"/>
                    <a:pt x="3087403" y="2622274"/>
                    <a:pt x="3097905" y="2622274"/>
                  </a:cubicBezTo>
                  <a:cubicBezTo>
                    <a:pt x="3103156" y="2622274"/>
                    <a:pt x="3106908" y="2623025"/>
                    <a:pt x="3108408" y="2629038"/>
                  </a:cubicBezTo>
                  <a:cubicBezTo>
                    <a:pt x="3111408" y="2641064"/>
                    <a:pt x="3098656" y="2641817"/>
                    <a:pt x="3092654" y="2648580"/>
                  </a:cubicBezTo>
                  <a:cubicBezTo>
                    <a:pt x="3105407" y="2654594"/>
                    <a:pt x="3116660" y="2659856"/>
                    <a:pt x="3126413" y="2666620"/>
                  </a:cubicBezTo>
                  <a:cubicBezTo>
                    <a:pt x="3135414" y="2671881"/>
                    <a:pt x="3155670" y="2656097"/>
                    <a:pt x="3160170" y="2638059"/>
                  </a:cubicBezTo>
                  <a:cubicBezTo>
                    <a:pt x="3168422" y="2604987"/>
                    <a:pt x="3184927" y="2574922"/>
                    <a:pt x="3199930" y="2544857"/>
                  </a:cubicBezTo>
                  <a:cubicBezTo>
                    <a:pt x="3205931" y="2534335"/>
                    <a:pt x="3212684" y="2526818"/>
                    <a:pt x="3223936" y="2522309"/>
                  </a:cubicBezTo>
                  <a:cubicBezTo>
                    <a:pt x="3233689" y="2518551"/>
                    <a:pt x="3241941" y="2512538"/>
                    <a:pt x="3250943" y="2506525"/>
                  </a:cubicBezTo>
                  <a:cubicBezTo>
                    <a:pt x="3261445" y="2498257"/>
                    <a:pt x="3276449" y="2493747"/>
                    <a:pt x="3289952" y="2502767"/>
                  </a:cubicBezTo>
                  <a:cubicBezTo>
                    <a:pt x="3302705" y="2511786"/>
                    <a:pt x="3311707" y="2523060"/>
                    <a:pt x="3304206" y="2541099"/>
                  </a:cubicBezTo>
                  <a:cubicBezTo>
                    <a:pt x="3300455" y="2551622"/>
                    <a:pt x="3304206" y="2560641"/>
                    <a:pt x="3314708" y="2565902"/>
                  </a:cubicBezTo>
                  <a:cubicBezTo>
                    <a:pt x="3324460" y="2570412"/>
                    <a:pt x="3334213" y="2572667"/>
                    <a:pt x="3337964" y="2585444"/>
                  </a:cubicBezTo>
                  <a:cubicBezTo>
                    <a:pt x="3340214" y="2592209"/>
                    <a:pt x="3347717" y="2587699"/>
                    <a:pt x="3349216" y="2582438"/>
                  </a:cubicBezTo>
                  <a:cubicBezTo>
                    <a:pt x="3351467" y="2562896"/>
                    <a:pt x="3361969" y="2553125"/>
                    <a:pt x="3381474" y="2559890"/>
                  </a:cubicBezTo>
                  <a:cubicBezTo>
                    <a:pt x="3388601" y="2562896"/>
                    <a:pt x="3393290" y="2570787"/>
                    <a:pt x="3394790" y="2579995"/>
                  </a:cubicBezTo>
                  <a:cubicBezTo>
                    <a:pt x="3396291" y="2589202"/>
                    <a:pt x="3394603" y="2599725"/>
                    <a:pt x="3388976" y="2607993"/>
                  </a:cubicBezTo>
                  <a:cubicBezTo>
                    <a:pt x="3382225" y="2618516"/>
                    <a:pt x="3375473" y="2628287"/>
                    <a:pt x="3371722" y="2640312"/>
                  </a:cubicBezTo>
                  <a:cubicBezTo>
                    <a:pt x="3367221" y="2652338"/>
                    <a:pt x="3356718" y="2656097"/>
                    <a:pt x="3344716" y="2658352"/>
                  </a:cubicBezTo>
                  <a:cubicBezTo>
                    <a:pt x="3328962" y="2659856"/>
                    <a:pt x="3323711" y="2671130"/>
                    <a:pt x="3331212" y="2683907"/>
                  </a:cubicBezTo>
                  <a:cubicBezTo>
                    <a:pt x="3345466" y="2707959"/>
                    <a:pt x="3336464" y="2732762"/>
                    <a:pt x="3336464" y="2758317"/>
                  </a:cubicBezTo>
                  <a:cubicBezTo>
                    <a:pt x="3337214" y="2766585"/>
                    <a:pt x="3332712" y="2774853"/>
                    <a:pt x="3340214" y="2782369"/>
                  </a:cubicBezTo>
                  <a:cubicBezTo>
                    <a:pt x="3328962" y="2795898"/>
                    <a:pt x="3318459" y="2808675"/>
                    <a:pt x="3307957" y="2822205"/>
                  </a:cubicBezTo>
                  <a:cubicBezTo>
                    <a:pt x="3288452" y="2796651"/>
                    <a:pt x="3285451" y="2795898"/>
                    <a:pt x="3254693" y="2804167"/>
                  </a:cubicBezTo>
                  <a:cubicBezTo>
                    <a:pt x="3245691" y="2806422"/>
                    <a:pt x="3235939" y="2809428"/>
                    <a:pt x="3227687" y="2808675"/>
                  </a:cubicBezTo>
                  <a:cubicBezTo>
                    <a:pt x="3209683" y="2806422"/>
                    <a:pt x="3212684" y="2789133"/>
                    <a:pt x="3208182" y="2777859"/>
                  </a:cubicBezTo>
                  <a:cubicBezTo>
                    <a:pt x="3207432" y="2775604"/>
                    <a:pt x="3209683" y="2772598"/>
                    <a:pt x="3209683" y="2769591"/>
                  </a:cubicBezTo>
                  <a:cubicBezTo>
                    <a:pt x="3211183" y="2762075"/>
                    <a:pt x="3217184" y="2752304"/>
                    <a:pt x="3206682" y="2747794"/>
                  </a:cubicBezTo>
                  <a:cubicBezTo>
                    <a:pt x="3196179" y="2743285"/>
                    <a:pt x="3166172" y="2757565"/>
                    <a:pt x="3164672" y="2766585"/>
                  </a:cubicBezTo>
                  <a:cubicBezTo>
                    <a:pt x="3164672" y="2768840"/>
                    <a:pt x="3166172" y="2771095"/>
                    <a:pt x="3168422" y="2773349"/>
                  </a:cubicBezTo>
                  <a:cubicBezTo>
                    <a:pt x="3170673" y="2776356"/>
                    <a:pt x="3178175" y="2778611"/>
                    <a:pt x="3172174" y="2783872"/>
                  </a:cubicBezTo>
                  <a:cubicBezTo>
                    <a:pt x="3168422" y="2787630"/>
                    <a:pt x="3160921" y="2786879"/>
                    <a:pt x="3155670" y="2783872"/>
                  </a:cubicBezTo>
                  <a:cubicBezTo>
                    <a:pt x="3150418" y="2780114"/>
                    <a:pt x="3152669" y="2775604"/>
                    <a:pt x="3156420" y="2771846"/>
                  </a:cubicBezTo>
                  <a:cubicBezTo>
                    <a:pt x="3160170" y="2766585"/>
                    <a:pt x="3160170" y="2760572"/>
                    <a:pt x="3160170" y="2754559"/>
                  </a:cubicBezTo>
                  <a:cubicBezTo>
                    <a:pt x="3160170" y="2749298"/>
                    <a:pt x="3162421" y="2742533"/>
                    <a:pt x="3168422" y="2742533"/>
                  </a:cubicBezTo>
                  <a:cubicBezTo>
                    <a:pt x="3183426" y="2742533"/>
                    <a:pt x="3186427" y="2735769"/>
                    <a:pt x="3181176" y="2722240"/>
                  </a:cubicBezTo>
                  <a:cubicBezTo>
                    <a:pt x="3178175" y="2714723"/>
                    <a:pt x="3184176" y="2709462"/>
                    <a:pt x="3190928" y="2707207"/>
                  </a:cubicBezTo>
                  <a:cubicBezTo>
                    <a:pt x="3196930" y="2705704"/>
                    <a:pt x="3203681" y="2709462"/>
                    <a:pt x="3203681" y="2716978"/>
                  </a:cubicBezTo>
                  <a:cubicBezTo>
                    <a:pt x="3203681" y="2740278"/>
                    <a:pt x="3226187" y="2734265"/>
                    <a:pt x="3238189" y="2743285"/>
                  </a:cubicBezTo>
                  <a:cubicBezTo>
                    <a:pt x="3242691" y="2747794"/>
                    <a:pt x="3242691" y="2739527"/>
                    <a:pt x="3241941" y="2734265"/>
                  </a:cubicBezTo>
                  <a:cubicBezTo>
                    <a:pt x="3237439" y="2712469"/>
                    <a:pt x="3229937" y="2691423"/>
                    <a:pt x="3214934" y="2672633"/>
                  </a:cubicBezTo>
                  <a:cubicBezTo>
                    <a:pt x="3212684" y="2669627"/>
                    <a:pt x="3210433" y="2666620"/>
                    <a:pt x="3206682" y="2666620"/>
                  </a:cubicBezTo>
                  <a:cubicBezTo>
                    <a:pt x="3196179" y="2665868"/>
                    <a:pt x="3191678" y="2660607"/>
                    <a:pt x="3191678" y="2651588"/>
                  </a:cubicBezTo>
                  <a:cubicBezTo>
                    <a:pt x="3190928" y="2646325"/>
                    <a:pt x="3190178" y="2641064"/>
                    <a:pt x="3184927" y="2639562"/>
                  </a:cubicBezTo>
                  <a:cubicBezTo>
                    <a:pt x="3178925" y="2638059"/>
                    <a:pt x="3177425" y="2644822"/>
                    <a:pt x="3175174" y="2647830"/>
                  </a:cubicBezTo>
                  <a:cubicBezTo>
                    <a:pt x="3160170" y="2668123"/>
                    <a:pt x="3145917" y="2686914"/>
                    <a:pt x="3137665" y="2710214"/>
                  </a:cubicBezTo>
                  <a:cubicBezTo>
                    <a:pt x="3129413" y="2730507"/>
                    <a:pt x="3114409" y="2732762"/>
                    <a:pt x="3096405" y="2721488"/>
                  </a:cubicBezTo>
                  <a:cubicBezTo>
                    <a:pt x="3085902" y="2713972"/>
                    <a:pt x="3076150" y="2718481"/>
                    <a:pt x="3068648" y="2724494"/>
                  </a:cubicBezTo>
                  <a:cubicBezTo>
                    <a:pt x="3048393" y="2741030"/>
                    <a:pt x="3024387" y="2742533"/>
                    <a:pt x="3000381" y="2745540"/>
                  </a:cubicBezTo>
                  <a:cubicBezTo>
                    <a:pt x="2984628" y="2747794"/>
                    <a:pt x="2971124" y="2741030"/>
                    <a:pt x="2960622" y="2731259"/>
                  </a:cubicBezTo>
                  <a:cubicBezTo>
                    <a:pt x="2949369" y="2719985"/>
                    <a:pt x="2938867" y="2718481"/>
                    <a:pt x="2925363" y="2727501"/>
                  </a:cubicBezTo>
                  <a:cubicBezTo>
                    <a:pt x="2900607" y="2742533"/>
                    <a:pt x="2899857" y="2741782"/>
                    <a:pt x="2878852" y="2720736"/>
                  </a:cubicBezTo>
                  <a:cubicBezTo>
                    <a:pt x="2859347" y="2701946"/>
                    <a:pt x="2824839" y="2695181"/>
                    <a:pt x="2801583" y="2706456"/>
                  </a:cubicBezTo>
                  <a:cubicBezTo>
                    <a:pt x="2794082" y="2710214"/>
                    <a:pt x="2792581" y="2716227"/>
                    <a:pt x="2794831" y="2722991"/>
                  </a:cubicBezTo>
                  <a:cubicBezTo>
                    <a:pt x="2799333" y="2734265"/>
                    <a:pt x="2797082" y="2745540"/>
                    <a:pt x="2797832" y="2756814"/>
                  </a:cubicBezTo>
                  <a:cubicBezTo>
                    <a:pt x="2799333" y="2769591"/>
                    <a:pt x="2794082" y="2778611"/>
                    <a:pt x="2783579" y="2784624"/>
                  </a:cubicBezTo>
                  <a:cubicBezTo>
                    <a:pt x="2771576" y="2791388"/>
                    <a:pt x="2767825" y="2798904"/>
                    <a:pt x="2773076" y="2812433"/>
                  </a:cubicBezTo>
                  <a:cubicBezTo>
                    <a:pt x="2775327" y="2819199"/>
                    <a:pt x="2777578" y="2830473"/>
                    <a:pt x="2766325" y="2831225"/>
                  </a:cubicBezTo>
                  <a:cubicBezTo>
                    <a:pt x="2757322" y="2832728"/>
                    <a:pt x="2749821" y="2824460"/>
                    <a:pt x="2751321" y="2816193"/>
                  </a:cubicBezTo>
                  <a:cubicBezTo>
                    <a:pt x="2756572" y="2782369"/>
                    <a:pt x="2725064" y="2777859"/>
                    <a:pt x="2708560" y="2761324"/>
                  </a:cubicBezTo>
                  <a:cubicBezTo>
                    <a:pt x="2695057" y="2747794"/>
                    <a:pt x="2674803" y="2746291"/>
                    <a:pt x="2656048" y="2747794"/>
                  </a:cubicBezTo>
                  <a:cubicBezTo>
                    <a:pt x="2641794" y="2748546"/>
                    <a:pt x="2638793" y="2764330"/>
                    <a:pt x="2632792" y="2774853"/>
                  </a:cubicBezTo>
                  <a:cubicBezTo>
                    <a:pt x="2628291" y="2781617"/>
                    <a:pt x="2627541" y="2790637"/>
                    <a:pt x="2623790" y="2800409"/>
                  </a:cubicBezTo>
                  <a:cubicBezTo>
                    <a:pt x="2638793" y="2789885"/>
                    <a:pt x="2650047" y="2793643"/>
                    <a:pt x="2659799" y="2804917"/>
                  </a:cubicBezTo>
                  <a:cubicBezTo>
                    <a:pt x="2662799" y="2808675"/>
                    <a:pt x="2663550" y="2813186"/>
                    <a:pt x="2659799" y="2816944"/>
                  </a:cubicBezTo>
                  <a:cubicBezTo>
                    <a:pt x="2656798" y="2820702"/>
                    <a:pt x="2653047" y="2820702"/>
                    <a:pt x="2649296" y="2818447"/>
                  </a:cubicBezTo>
                  <a:cubicBezTo>
                    <a:pt x="2638043" y="2812433"/>
                    <a:pt x="2626041" y="2810180"/>
                    <a:pt x="2613287" y="2816944"/>
                  </a:cubicBezTo>
                  <a:cubicBezTo>
                    <a:pt x="2607286" y="2819199"/>
                    <a:pt x="2599034" y="2819951"/>
                    <a:pt x="2593783" y="2812433"/>
                  </a:cubicBezTo>
                  <a:cubicBezTo>
                    <a:pt x="2588532" y="2804917"/>
                    <a:pt x="2593033" y="2798154"/>
                    <a:pt x="2598284" y="2792891"/>
                  </a:cubicBezTo>
                  <a:cubicBezTo>
                    <a:pt x="2608786" y="2783872"/>
                    <a:pt x="2612537" y="2773349"/>
                    <a:pt x="2611037" y="2759820"/>
                  </a:cubicBezTo>
                  <a:cubicBezTo>
                    <a:pt x="2611037" y="2756062"/>
                    <a:pt x="2612537" y="2750801"/>
                    <a:pt x="2614788" y="2748546"/>
                  </a:cubicBezTo>
                  <a:cubicBezTo>
                    <a:pt x="2625290" y="2738775"/>
                    <a:pt x="2622289" y="2728252"/>
                    <a:pt x="2619289" y="2715475"/>
                  </a:cubicBezTo>
                  <a:cubicBezTo>
                    <a:pt x="2613287" y="2696685"/>
                    <a:pt x="2609537" y="2677894"/>
                    <a:pt x="2581030" y="2679398"/>
                  </a:cubicBezTo>
                  <a:cubicBezTo>
                    <a:pt x="2568276" y="2680149"/>
                    <a:pt x="2551772" y="2673385"/>
                    <a:pt x="2551022" y="2653843"/>
                  </a:cubicBezTo>
                  <a:cubicBezTo>
                    <a:pt x="2548022" y="2644822"/>
                    <a:pt x="2549522" y="2635804"/>
                    <a:pt x="2555523" y="2627535"/>
                  </a:cubicBezTo>
                  <a:lnTo>
                    <a:pt x="2556449" y="2627053"/>
                  </a:lnTo>
                  <a:lnTo>
                    <a:pt x="2550772" y="2605404"/>
                  </a:lnTo>
                  <a:cubicBezTo>
                    <a:pt x="2543481" y="2580346"/>
                    <a:pt x="2532579" y="2558335"/>
                    <a:pt x="2500866" y="2551046"/>
                  </a:cubicBezTo>
                  <a:cubicBezTo>
                    <a:pt x="2496335" y="2549551"/>
                    <a:pt x="2493315" y="2545812"/>
                    <a:pt x="2494070" y="2539831"/>
                  </a:cubicBezTo>
                  <a:cubicBezTo>
                    <a:pt x="2494825" y="2533850"/>
                    <a:pt x="2499356" y="2530111"/>
                    <a:pt x="2503886" y="2528615"/>
                  </a:cubicBezTo>
                  <a:cubicBezTo>
                    <a:pt x="2509927" y="2527121"/>
                    <a:pt x="2515968" y="2527868"/>
                    <a:pt x="2522008" y="2526372"/>
                  </a:cubicBezTo>
                  <a:cubicBezTo>
                    <a:pt x="2525784" y="2525625"/>
                    <a:pt x="2531069" y="2524129"/>
                    <a:pt x="2532579" y="2518896"/>
                  </a:cubicBezTo>
                  <a:cubicBezTo>
                    <a:pt x="2533335" y="2512914"/>
                    <a:pt x="2529559" y="2510671"/>
                    <a:pt x="2525784" y="2507681"/>
                  </a:cubicBezTo>
                  <a:cubicBezTo>
                    <a:pt x="2508417" y="2494970"/>
                    <a:pt x="2509172" y="2492727"/>
                    <a:pt x="2527294" y="2483755"/>
                  </a:cubicBezTo>
                  <a:cubicBezTo>
                    <a:pt x="2545416" y="2474783"/>
                    <a:pt x="2547682" y="2463568"/>
                    <a:pt x="2535600" y="2448614"/>
                  </a:cubicBezTo>
                  <a:cubicBezTo>
                    <a:pt x="2533335" y="2444877"/>
                    <a:pt x="2531069" y="2441885"/>
                    <a:pt x="2529559" y="2437399"/>
                  </a:cubicBezTo>
                  <a:cubicBezTo>
                    <a:pt x="2520498" y="2408240"/>
                    <a:pt x="2518233" y="2405997"/>
                    <a:pt x="2482744" y="2403754"/>
                  </a:cubicBezTo>
                  <a:cubicBezTo>
                    <a:pt x="2494825" y="2398521"/>
                    <a:pt x="2500866" y="2391043"/>
                    <a:pt x="2495580" y="2381324"/>
                  </a:cubicBezTo>
                  <a:cubicBezTo>
                    <a:pt x="2485009" y="2364876"/>
                    <a:pt x="2490295" y="2350669"/>
                    <a:pt x="2500111" y="2337211"/>
                  </a:cubicBezTo>
                  <a:cubicBezTo>
                    <a:pt x="2506151" y="2326743"/>
                    <a:pt x="2508417" y="2322257"/>
                    <a:pt x="2499356" y="2308799"/>
                  </a:cubicBezTo>
                  <a:cubicBezTo>
                    <a:pt x="2489540" y="2293098"/>
                    <a:pt x="2486519" y="2291604"/>
                    <a:pt x="2472927" y="2299827"/>
                  </a:cubicBezTo>
                  <a:cubicBezTo>
                    <a:pt x="2469152" y="2302070"/>
                    <a:pt x="2465377" y="2298333"/>
                    <a:pt x="2465377" y="2293847"/>
                  </a:cubicBezTo>
                  <a:cubicBezTo>
                    <a:pt x="2465377" y="2287865"/>
                    <a:pt x="2469152" y="2285622"/>
                    <a:pt x="2475193" y="2285622"/>
                  </a:cubicBezTo>
                  <a:cubicBezTo>
                    <a:pt x="2485764" y="2285622"/>
                    <a:pt x="2495580" y="2284874"/>
                    <a:pt x="2506151" y="2279640"/>
                  </a:cubicBezTo>
                  <a:cubicBezTo>
                    <a:pt x="2515968" y="2274407"/>
                    <a:pt x="2521253" y="2267678"/>
                    <a:pt x="2523519" y="2257957"/>
                  </a:cubicBezTo>
                  <a:cubicBezTo>
                    <a:pt x="2525029" y="2250481"/>
                    <a:pt x="2527294" y="2244499"/>
                    <a:pt x="2522764" y="2238518"/>
                  </a:cubicBezTo>
                  <a:cubicBezTo>
                    <a:pt x="2516723" y="2231041"/>
                    <a:pt x="2512193" y="2238518"/>
                    <a:pt x="2507662" y="2240013"/>
                  </a:cubicBezTo>
                  <a:cubicBezTo>
                    <a:pt x="2503886" y="2242256"/>
                    <a:pt x="2498601" y="2242256"/>
                    <a:pt x="2497090" y="2238518"/>
                  </a:cubicBezTo>
                  <a:cubicBezTo>
                    <a:pt x="2494070" y="2231789"/>
                    <a:pt x="2500111" y="2231789"/>
                    <a:pt x="2504641" y="2230294"/>
                  </a:cubicBezTo>
                  <a:cubicBezTo>
                    <a:pt x="2518233" y="2225060"/>
                    <a:pt x="2515968" y="2215340"/>
                    <a:pt x="2507662" y="2210107"/>
                  </a:cubicBezTo>
                  <a:cubicBezTo>
                    <a:pt x="2493315" y="2201135"/>
                    <a:pt x="2498601" y="2193658"/>
                    <a:pt x="2505396" y="2184686"/>
                  </a:cubicBezTo>
                  <a:cubicBezTo>
                    <a:pt x="2508417" y="2180199"/>
                    <a:pt x="2512193" y="2176461"/>
                    <a:pt x="2516723" y="2173470"/>
                  </a:cubicBezTo>
                  <a:cubicBezTo>
                    <a:pt x="2528804" y="2164498"/>
                    <a:pt x="2534845" y="2156274"/>
                    <a:pt x="2521253" y="2143564"/>
                  </a:cubicBezTo>
                  <a:cubicBezTo>
                    <a:pt x="2515213" y="2138330"/>
                    <a:pt x="2517478" y="2130105"/>
                    <a:pt x="2517478" y="2122629"/>
                  </a:cubicBezTo>
                  <a:close/>
                  <a:moveTo>
                    <a:pt x="3239225" y="1831679"/>
                  </a:moveTo>
                  <a:cubicBezTo>
                    <a:pt x="3244487" y="1837683"/>
                    <a:pt x="3242232" y="1842936"/>
                    <a:pt x="3238473" y="1848940"/>
                  </a:cubicBezTo>
                  <a:cubicBezTo>
                    <a:pt x="3233962" y="1854193"/>
                    <a:pt x="3231707" y="1861699"/>
                    <a:pt x="3230204" y="1868453"/>
                  </a:cubicBezTo>
                  <a:cubicBezTo>
                    <a:pt x="3228700" y="1878210"/>
                    <a:pt x="3230955" y="1884213"/>
                    <a:pt x="3240728" y="1886464"/>
                  </a:cubicBezTo>
                  <a:cubicBezTo>
                    <a:pt x="3245239" y="1887965"/>
                    <a:pt x="3249749" y="1888716"/>
                    <a:pt x="3254260" y="1890216"/>
                  </a:cubicBezTo>
                  <a:cubicBezTo>
                    <a:pt x="3274558" y="1898472"/>
                    <a:pt x="3276813" y="1902975"/>
                    <a:pt x="3267040" y="1923989"/>
                  </a:cubicBezTo>
                  <a:cubicBezTo>
                    <a:pt x="3282827" y="1921738"/>
                    <a:pt x="3288089" y="1929242"/>
                    <a:pt x="3285082" y="1943501"/>
                  </a:cubicBezTo>
                  <a:cubicBezTo>
                    <a:pt x="3284331" y="1948004"/>
                    <a:pt x="3284331" y="1953258"/>
                    <a:pt x="3285834" y="1957010"/>
                  </a:cubicBezTo>
                  <a:cubicBezTo>
                    <a:pt x="3295607" y="1975021"/>
                    <a:pt x="3300117" y="1992283"/>
                    <a:pt x="3292600" y="2014047"/>
                  </a:cubicBezTo>
                  <a:cubicBezTo>
                    <a:pt x="3287338" y="2028306"/>
                    <a:pt x="3307635" y="2044066"/>
                    <a:pt x="3323422" y="2041065"/>
                  </a:cubicBezTo>
                  <a:cubicBezTo>
                    <a:pt x="3357251" y="2033560"/>
                    <a:pt x="3386570" y="2048569"/>
                    <a:pt x="3415888" y="2062078"/>
                  </a:cubicBezTo>
                  <a:cubicBezTo>
                    <a:pt x="3433932" y="2069583"/>
                    <a:pt x="3434682" y="2089096"/>
                    <a:pt x="3419647" y="2102605"/>
                  </a:cubicBezTo>
                  <a:cubicBezTo>
                    <a:pt x="3408371" y="2113862"/>
                    <a:pt x="3407619" y="2119865"/>
                    <a:pt x="3419647" y="2132624"/>
                  </a:cubicBezTo>
                  <a:cubicBezTo>
                    <a:pt x="3441449" y="2155888"/>
                    <a:pt x="3462498" y="2178404"/>
                    <a:pt x="3490313" y="2193413"/>
                  </a:cubicBezTo>
                  <a:cubicBezTo>
                    <a:pt x="3500838" y="2198667"/>
                    <a:pt x="3509859" y="2203169"/>
                    <a:pt x="3521888" y="2203169"/>
                  </a:cubicBezTo>
                  <a:cubicBezTo>
                    <a:pt x="3534668" y="2202419"/>
                    <a:pt x="3542185" y="2209173"/>
                    <a:pt x="3545943" y="2220430"/>
                  </a:cubicBezTo>
                  <a:cubicBezTo>
                    <a:pt x="3551206" y="2236190"/>
                    <a:pt x="3559475" y="2249700"/>
                    <a:pt x="3570000" y="2262458"/>
                  </a:cubicBezTo>
                  <a:cubicBezTo>
                    <a:pt x="3579021" y="2275215"/>
                    <a:pt x="3582028" y="2293228"/>
                    <a:pt x="3592553" y="2305986"/>
                  </a:cubicBezTo>
                  <a:cubicBezTo>
                    <a:pt x="3596312" y="2310489"/>
                    <a:pt x="3598567" y="2317994"/>
                    <a:pt x="3608340" y="2319494"/>
                  </a:cubicBezTo>
                  <a:cubicBezTo>
                    <a:pt x="3606085" y="2309738"/>
                    <a:pt x="3600070" y="2301483"/>
                    <a:pt x="3598567" y="2291726"/>
                  </a:cubicBezTo>
                  <a:cubicBezTo>
                    <a:pt x="3596312" y="2278969"/>
                    <a:pt x="3601573" y="2272214"/>
                    <a:pt x="3614354" y="2274466"/>
                  </a:cubicBezTo>
                  <a:cubicBezTo>
                    <a:pt x="3624879" y="2276717"/>
                    <a:pt x="3636155" y="2279718"/>
                    <a:pt x="3643673" y="2289475"/>
                  </a:cubicBezTo>
                  <a:cubicBezTo>
                    <a:pt x="3644800" y="2294540"/>
                    <a:pt x="3644800" y="2299231"/>
                    <a:pt x="3644048" y="2303675"/>
                  </a:cubicBezTo>
                  <a:cubicBezTo>
                    <a:pt x="3641793" y="2317008"/>
                    <a:pt x="3632772" y="2328125"/>
                    <a:pt x="3627134" y="2340508"/>
                  </a:cubicBezTo>
                  <a:cubicBezTo>
                    <a:pt x="3603829" y="2397545"/>
                    <a:pt x="3579773" y="2455333"/>
                    <a:pt x="3549702" y="2510118"/>
                  </a:cubicBezTo>
                  <a:cubicBezTo>
                    <a:pt x="3525646" y="2557398"/>
                    <a:pt x="3494824" y="2600926"/>
                    <a:pt x="3458739" y="2639951"/>
                  </a:cubicBezTo>
                  <a:cubicBezTo>
                    <a:pt x="3451974" y="2646706"/>
                    <a:pt x="3445959" y="2653460"/>
                    <a:pt x="3439945" y="2660214"/>
                  </a:cubicBezTo>
                  <a:cubicBezTo>
                    <a:pt x="3430925" y="2663217"/>
                    <a:pt x="3421902" y="2664717"/>
                    <a:pt x="3412881" y="2667719"/>
                  </a:cubicBezTo>
                  <a:cubicBezTo>
                    <a:pt x="3409498" y="2668846"/>
                    <a:pt x="3406304" y="2669595"/>
                    <a:pt x="3403297" y="2669220"/>
                  </a:cubicBezTo>
                  <a:cubicBezTo>
                    <a:pt x="3400289" y="2668846"/>
                    <a:pt x="3397470" y="2667344"/>
                    <a:pt x="3394839" y="2663968"/>
                  </a:cubicBezTo>
                  <a:cubicBezTo>
                    <a:pt x="3390329" y="2657213"/>
                    <a:pt x="3393336" y="2651959"/>
                    <a:pt x="3395591" y="2645205"/>
                  </a:cubicBezTo>
                  <a:cubicBezTo>
                    <a:pt x="3400854" y="2634698"/>
                    <a:pt x="3409123" y="2627194"/>
                    <a:pt x="3417392" y="2619688"/>
                  </a:cubicBezTo>
                  <a:cubicBezTo>
                    <a:pt x="3426413" y="2612183"/>
                    <a:pt x="3427918" y="2606180"/>
                    <a:pt x="3418895" y="2597174"/>
                  </a:cubicBezTo>
                  <a:cubicBezTo>
                    <a:pt x="3406115" y="2585166"/>
                    <a:pt x="3403109" y="2570157"/>
                    <a:pt x="3414385" y="2554397"/>
                  </a:cubicBezTo>
                  <a:cubicBezTo>
                    <a:pt x="3422654" y="2543138"/>
                    <a:pt x="3420399" y="2532632"/>
                    <a:pt x="3410627" y="2522126"/>
                  </a:cubicBezTo>
                  <a:cubicBezTo>
                    <a:pt x="3395591" y="2505615"/>
                    <a:pt x="3382811" y="2489104"/>
                    <a:pt x="3388825" y="2462837"/>
                  </a:cubicBezTo>
                  <a:cubicBezTo>
                    <a:pt x="3393336" y="2442574"/>
                    <a:pt x="3379804" y="2434319"/>
                    <a:pt x="3359506" y="2441073"/>
                  </a:cubicBezTo>
                  <a:cubicBezTo>
                    <a:pt x="3355748" y="2442574"/>
                    <a:pt x="3352741" y="2444825"/>
                    <a:pt x="3348982" y="2445576"/>
                  </a:cubicBezTo>
                  <a:cubicBezTo>
                    <a:pt x="3338457" y="2447076"/>
                    <a:pt x="3333195" y="2474095"/>
                    <a:pt x="3318159" y="2452330"/>
                  </a:cubicBezTo>
                  <a:cubicBezTo>
                    <a:pt x="3311394" y="2442574"/>
                    <a:pt x="3292600" y="2443324"/>
                    <a:pt x="3296358" y="2425313"/>
                  </a:cubicBezTo>
                  <a:cubicBezTo>
                    <a:pt x="3297110" y="2421560"/>
                    <a:pt x="3293351" y="2420810"/>
                    <a:pt x="3290345" y="2420810"/>
                  </a:cubicBezTo>
                  <a:cubicBezTo>
                    <a:pt x="3271551" y="2424562"/>
                    <a:pt x="3264785" y="2408802"/>
                    <a:pt x="3255764" y="2396794"/>
                  </a:cubicBezTo>
                  <a:cubicBezTo>
                    <a:pt x="3248246" y="2387788"/>
                    <a:pt x="3242232" y="2387039"/>
                    <a:pt x="3235466" y="2396044"/>
                  </a:cubicBezTo>
                  <a:cubicBezTo>
                    <a:pt x="3229452" y="2402799"/>
                    <a:pt x="3216672" y="2404299"/>
                    <a:pt x="3216672" y="2414805"/>
                  </a:cubicBezTo>
                  <a:cubicBezTo>
                    <a:pt x="3215168" y="2430567"/>
                    <a:pt x="3213665" y="2446327"/>
                    <a:pt x="3216672" y="2461336"/>
                  </a:cubicBezTo>
                  <a:cubicBezTo>
                    <a:pt x="3218927" y="2474095"/>
                    <a:pt x="3241480" y="2476346"/>
                    <a:pt x="3251253" y="2465839"/>
                  </a:cubicBezTo>
                  <a:cubicBezTo>
                    <a:pt x="3256515" y="2460585"/>
                    <a:pt x="3261026" y="2453831"/>
                    <a:pt x="3269295" y="2458334"/>
                  </a:cubicBezTo>
                  <a:cubicBezTo>
                    <a:pt x="3276061" y="2462087"/>
                    <a:pt x="3282827" y="2466590"/>
                    <a:pt x="3282827" y="2474845"/>
                  </a:cubicBezTo>
                  <a:cubicBezTo>
                    <a:pt x="3282075" y="2483850"/>
                    <a:pt x="3273054" y="2485352"/>
                    <a:pt x="3267040" y="2487603"/>
                  </a:cubicBezTo>
                  <a:cubicBezTo>
                    <a:pt x="3252757" y="2492856"/>
                    <a:pt x="3236970" y="2492856"/>
                    <a:pt x="3225693" y="2506365"/>
                  </a:cubicBezTo>
                  <a:cubicBezTo>
                    <a:pt x="3221934" y="2511618"/>
                    <a:pt x="3213665" y="2507866"/>
                    <a:pt x="3208402" y="2503364"/>
                  </a:cubicBezTo>
                  <a:cubicBezTo>
                    <a:pt x="3197126" y="2494358"/>
                    <a:pt x="3185850" y="2486102"/>
                    <a:pt x="3178332" y="2472593"/>
                  </a:cubicBezTo>
                  <a:cubicBezTo>
                    <a:pt x="3167056" y="2451579"/>
                    <a:pt x="3128716" y="2438822"/>
                    <a:pt x="3107667" y="2449328"/>
                  </a:cubicBezTo>
                  <a:cubicBezTo>
                    <a:pt x="3099397" y="2453081"/>
                    <a:pt x="3091880" y="2450079"/>
                    <a:pt x="3085114" y="2451579"/>
                  </a:cubicBezTo>
                  <a:cubicBezTo>
                    <a:pt x="3076845" y="2453831"/>
                    <a:pt x="3069327" y="2452330"/>
                    <a:pt x="3068575" y="2442574"/>
                  </a:cubicBezTo>
                  <a:cubicBezTo>
                    <a:pt x="3067071" y="2432067"/>
                    <a:pt x="3073086" y="2426814"/>
                    <a:pt x="3083610" y="2425313"/>
                  </a:cubicBezTo>
                  <a:cubicBezTo>
                    <a:pt x="3094887" y="2423812"/>
                    <a:pt x="3106163" y="2423812"/>
                    <a:pt x="3117440" y="2419308"/>
                  </a:cubicBezTo>
                  <a:cubicBezTo>
                    <a:pt x="3149014" y="2407302"/>
                    <a:pt x="3162545" y="2383285"/>
                    <a:pt x="3158035" y="2354768"/>
                  </a:cubicBezTo>
                  <a:cubicBezTo>
                    <a:pt x="3153524" y="2327749"/>
                    <a:pt x="3146758" y="2301483"/>
                    <a:pt x="3146758" y="2273715"/>
                  </a:cubicBezTo>
                  <a:cubicBezTo>
                    <a:pt x="3146758" y="2266210"/>
                    <a:pt x="3139993" y="2266960"/>
                    <a:pt x="3135482" y="2271463"/>
                  </a:cubicBezTo>
                  <a:cubicBezTo>
                    <a:pt x="3130971" y="2276717"/>
                    <a:pt x="3126461" y="2281220"/>
                    <a:pt x="3118943" y="2281970"/>
                  </a:cubicBezTo>
                  <a:cubicBezTo>
                    <a:pt x="3115936" y="2282721"/>
                    <a:pt x="3112177" y="2284221"/>
                    <a:pt x="3109922" y="2280469"/>
                  </a:cubicBezTo>
                  <a:cubicBezTo>
                    <a:pt x="3104660" y="2271463"/>
                    <a:pt x="3108418" y="2237692"/>
                    <a:pt x="3115936" y="2229436"/>
                  </a:cubicBezTo>
                  <a:cubicBezTo>
                    <a:pt x="3119695" y="2225684"/>
                    <a:pt x="3124957" y="2220430"/>
                    <a:pt x="3130219" y="2223432"/>
                  </a:cubicBezTo>
                  <a:cubicBezTo>
                    <a:pt x="3148262" y="2233939"/>
                    <a:pt x="3163297" y="2224183"/>
                    <a:pt x="3173070" y="2212175"/>
                  </a:cubicBezTo>
                  <a:cubicBezTo>
                    <a:pt x="3184347" y="2197916"/>
                    <a:pt x="3186601" y="2179904"/>
                    <a:pt x="3181339" y="2160391"/>
                  </a:cubicBezTo>
                  <a:cubicBezTo>
                    <a:pt x="3178332" y="2152136"/>
                    <a:pt x="3175325" y="2143881"/>
                    <a:pt x="3178332" y="2134125"/>
                  </a:cubicBezTo>
                  <a:cubicBezTo>
                    <a:pt x="3182091" y="2122117"/>
                    <a:pt x="3170815" y="2120616"/>
                    <a:pt x="3164049" y="2116863"/>
                  </a:cubicBezTo>
                  <a:cubicBezTo>
                    <a:pt x="3157283" y="2113111"/>
                    <a:pt x="3150517" y="2108608"/>
                    <a:pt x="3150517" y="2101103"/>
                  </a:cubicBezTo>
                  <a:cubicBezTo>
                    <a:pt x="3150517" y="2093599"/>
                    <a:pt x="3158787" y="2091347"/>
                    <a:pt x="3164049" y="2088345"/>
                  </a:cubicBezTo>
                  <a:cubicBezTo>
                    <a:pt x="3194871" y="2071834"/>
                    <a:pt x="3194871" y="2070334"/>
                    <a:pt x="3173070" y="2042566"/>
                  </a:cubicBezTo>
                  <a:cubicBezTo>
                    <a:pt x="3171567" y="2039563"/>
                    <a:pt x="3168560" y="2038063"/>
                    <a:pt x="3168560" y="2035811"/>
                  </a:cubicBezTo>
                  <a:cubicBezTo>
                    <a:pt x="3168560" y="2013297"/>
                    <a:pt x="3152772" y="2010295"/>
                    <a:pt x="3136234" y="2011045"/>
                  </a:cubicBezTo>
                  <a:cubicBezTo>
                    <a:pt x="3118191" y="2011045"/>
                    <a:pt x="3125709" y="1990032"/>
                    <a:pt x="3112929" y="1984027"/>
                  </a:cubicBezTo>
                  <a:cubicBezTo>
                    <a:pt x="3130971" y="1996035"/>
                    <a:pt x="3146758" y="1987780"/>
                    <a:pt x="3163297" y="1983277"/>
                  </a:cubicBezTo>
                  <a:cubicBezTo>
                    <a:pt x="3173822" y="1980275"/>
                    <a:pt x="3178332" y="1976523"/>
                    <a:pt x="3178332" y="1964515"/>
                  </a:cubicBezTo>
                  <a:cubicBezTo>
                    <a:pt x="3179835" y="1948004"/>
                    <a:pt x="3190361" y="1933745"/>
                    <a:pt x="3185098" y="1914983"/>
                  </a:cubicBezTo>
                  <a:cubicBezTo>
                    <a:pt x="3179835" y="1896221"/>
                    <a:pt x="3164049" y="1886464"/>
                    <a:pt x="3155780" y="1870704"/>
                  </a:cubicBezTo>
                  <a:cubicBezTo>
                    <a:pt x="3152021" y="1864701"/>
                    <a:pt x="3143000" y="1862450"/>
                    <a:pt x="3146758" y="1852693"/>
                  </a:cubicBezTo>
                  <a:cubicBezTo>
                    <a:pt x="3151269" y="1842936"/>
                    <a:pt x="3158787" y="1838433"/>
                    <a:pt x="3168560" y="1839934"/>
                  </a:cubicBezTo>
                  <a:cubicBezTo>
                    <a:pt x="3193367" y="1842185"/>
                    <a:pt x="3216672" y="1837683"/>
                    <a:pt x="3239225" y="1831679"/>
                  </a:cubicBezTo>
                  <a:close/>
                  <a:moveTo>
                    <a:pt x="3327499" y="1587044"/>
                  </a:moveTo>
                  <a:cubicBezTo>
                    <a:pt x="3330805" y="1591322"/>
                    <a:pt x="3332458" y="1594774"/>
                    <a:pt x="3332884" y="1597619"/>
                  </a:cubicBezTo>
                  <a:cubicBezTo>
                    <a:pt x="3334160" y="1606152"/>
                    <a:pt x="3324388" y="1609215"/>
                    <a:pt x="3315053" y="1612716"/>
                  </a:cubicBezTo>
                  <a:cubicBezTo>
                    <a:pt x="3319720" y="1604158"/>
                    <a:pt x="3326721" y="1597157"/>
                    <a:pt x="3327499" y="1587044"/>
                  </a:cubicBezTo>
                  <a:close/>
                  <a:moveTo>
                    <a:pt x="2892267" y="1527392"/>
                  </a:moveTo>
                  <a:cubicBezTo>
                    <a:pt x="2894610" y="1526264"/>
                    <a:pt x="2897234" y="1526452"/>
                    <a:pt x="2899484" y="1528706"/>
                  </a:cubicBezTo>
                  <a:cubicBezTo>
                    <a:pt x="2910732" y="1537723"/>
                    <a:pt x="2929477" y="1536972"/>
                    <a:pt x="2933976" y="1555006"/>
                  </a:cubicBezTo>
                  <a:cubicBezTo>
                    <a:pt x="2934726" y="1558763"/>
                    <a:pt x="2938475" y="1563272"/>
                    <a:pt x="2942224" y="1564024"/>
                  </a:cubicBezTo>
                  <a:cubicBezTo>
                    <a:pt x="2949722" y="1565903"/>
                    <a:pt x="2952159" y="1569284"/>
                    <a:pt x="2952441" y="1573322"/>
                  </a:cubicBezTo>
                  <a:lnTo>
                    <a:pt x="2950061" y="1584915"/>
                  </a:lnTo>
                  <a:lnTo>
                    <a:pt x="2970549" y="1585007"/>
                  </a:lnTo>
                  <a:cubicBezTo>
                    <a:pt x="2975013" y="1587354"/>
                    <a:pt x="2977058" y="1592051"/>
                    <a:pt x="2977058" y="1599190"/>
                  </a:cubicBezTo>
                  <a:cubicBezTo>
                    <a:pt x="2977058" y="1604450"/>
                    <a:pt x="2975571" y="1608958"/>
                    <a:pt x="2971107" y="1611213"/>
                  </a:cubicBezTo>
                  <a:cubicBezTo>
                    <a:pt x="2966644" y="1612716"/>
                    <a:pt x="2963668" y="1608958"/>
                    <a:pt x="2960693" y="1606704"/>
                  </a:cubicBezTo>
                  <a:cubicBezTo>
                    <a:pt x="2957717" y="1603698"/>
                    <a:pt x="2954555" y="1600692"/>
                    <a:pt x="2952324" y="1597217"/>
                  </a:cubicBezTo>
                  <a:lnTo>
                    <a:pt x="2949811" y="1586134"/>
                  </a:lnTo>
                  <a:lnTo>
                    <a:pt x="2949722" y="1586566"/>
                  </a:lnTo>
                  <a:cubicBezTo>
                    <a:pt x="2941474" y="1596335"/>
                    <a:pt x="2937350" y="1601219"/>
                    <a:pt x="2932945" y="1601125"/>
                  </a:cubicBezTo>
                  <a:cubicBezTo>
                    <a:pt x="2928539" y="1601032"/>
                    <a:pt x="2923853" y="1595960"/>
                    <a:pt x="2914480" y="1585815"/>
                  </a:cubicBezTo>
                  <a:cubicBezTo>
                    <a:pt x="2906233" y="1576047"/>
                    <a:pt x="2901734" y="1568532"/>
                    <a:pt x="2912231" y="1558763"/>
                  </a:cubicBezTo>
                  <a:cubicBezTo>
                    <a:pt x="2918979" y="1551250"/>
                    <a:pt x="2916730" y="1546741"/>
                    <a:pt x="2906982" y="1546741"/>
                  </a:cubicBezTo>
                  <a:cubicBezTo>
                    <a:pt x="2902483" y="1546741"/>
                    <a:pt x="2897984" y="1545238"/>
                    <a:pt x="2893486" y="1544487"/>
                  </a:cubicBezTo>
                  <a:cubicBezTo>
                    <a:pt x="2888987" y="1542984"/>
                    <a:pt x="2885237" y="1539978"/>
                    <a:pt x="2886737" y="1533966"/>
                  </a:cubicBezTo>
                  <a:cubicBezTo>
                    <a:pt x="2887862" y="1530961"/>
                    <a:pt x="2889924" y="1528519"/>
                    <a:pt x="2892267" y="1527392"/>
                  </a:cubicBezTo>
                  <a:close/>
                  <a:moveTo>
                    <a:pt x="20080" y="1491132"/>
                  </a:moveTo>
                  <a:cubicBezTo>
                    <a:pt x="15577" y="1509873"/>
                    <a:pt x="29836" y="1521117"/>
                    <a:pt x="39591" y="1532361"/>
                  </a:cubicBezTo>
                  <a:cubicBezTo>
                    <a:pt x="51599" y="1545104"/>
                    <a:pt x="55352" y="1554099"/>
                    <a:pt x="38091" y="1564593"/>
                  </a:cubicBezTo>
                  <a:cubicBezTo>
                    <a:pt x="32088" y="1568342"/>
                    <a:pt x="31337" y="1575088"/>
                    <a:pt x="35839" y="1578086"/>
                  </a:cubicBezTo>
                  <a:cubicBezTo>
                    <a:pt x="51599" y="1586332"/>
                    <a:pt x="57603" y="1606572"/>
                    <a:pt x="75613" y="1611818"/>
                  </a:cubicBezTo>
                  <a:cubicBezTo>
                    <a:pt x="78616" y="1612568"/>
                    <a:pt x="82367" y="1613318"/>
                    <a:pt x="84619" y="1615567"/>
                  </a:cubicBezTo>
                  <a:cubicBezTo>
                    <a:pt x="89872" y="1619314"/>
                    <a:pt x="99627" y="1617066"/>
                    <a:pt x="98878" y="1626811"/>
                  </a:cubicBezTo>
                  <a:cubicBezTo>
                    <a:pt x="98127" y="1635056"/>
                    <a:pt x="90622" y="1638804"/>
                    <a:pt x="80867" y="1638804"/>
                  </a:cubicBezTo>
                  <a:cubicBezTo>
                    <a:pt x="63606" y="1638054"/>
                    <a:pt x="57603" y="1649298"/>
                    <a:pt x="59103" y="1664291"/>
                  </a:cubicBezTo>
                  <a:cubicBezTo>
                    <a:pt x="60604" y="1675535"/>
                    <a:pt x="57603" y="1682281"/>
                    <a:pt x="45595" y="1683030"/>
                  </a:cubicBezTo>
                  <a:cubicBezTo>
                    <a:pt x="32837" y="1683780"/>
                    <a:pt x="35089" y="1690526"/>
                    <a:pt x="41843" y="1697273"/>
                  </a:cubicBezTo>
                  <a:cubicBezTo>
                    <a:pt x="46347" y="1701021"/>
                    <a:pt x="51599" y="1704019"/>
                    <a:pt x="56101" y="1708517"/>
                  </a:cubicBezTo>
                  <a:cubicBezTo>
                    <a:pt x="59854" y="1710766"/>
                    <a:pt x="67358" y="1711516"/>
                    <a:pt x="65857" y="1718261"/>
                  </a:cubicBezTo>
                  <a:cubicBezTo>
                    <a:pt x="64357" y="1725757"/>
                    <a:pt x="58353" y="1719761"/>
                    <a:pt x="53850" y="1720510"/>
                  </a:cubicBezTo>
                  <a:cubicBezTo>
                    <a:pt x="43344" y="1722759"/>
                    <a:pt x="47096" y="1732504"/>
                    <a:pt x="49347" y="1737751"/>
                  </a:cubicBezTo>
                  <a:cubicBezTo>
                    <a:pt x="54601" y="1752743"/>
                    <a:pt x="59854" y="1768485"/>
                    <a:pt x="68859" y="1780479"/>
                  </a:cubicBezTo>
                  <a:cubicBezTo>
                    <a:pt x="81617" y="1796969"/>
                    <a:pt x="88371" y="1815710"/>
                    <a:pt x="95125" y="1833699"/>
                  </a:cubicBezTo>
                  <a:cubicBezTo>
                    <a:pt x="99627" y="1844195"/>
                    <a:pt x="98878" y="1853940"/>
                    <a:pt x="94375" y="1863684"/>
                  </a:cubicBezTo>
                  <a:cubicBezTo>
                    <a:pt x="92124" y="1868931"/>
                    <a:pt x="87621" y="1874928"/>
                    <a:pt x="89121" y="1878676"/>
                  </a:cubicBezTo>
                  <a:cubicBezTo>
                    <a:pt x="103380" y="1922153"/>
                    <a:pt x="110885" y="1970877"/>
                    <a:pt x="150658" y="2000860"/>
                  </a:cubicBezTo>
                  <a:cubicBezTo>
                    <a:pt x="173173" y="2017352"/>
                    <a:pt x="198688" y="2030845"/>
                    <a:pt x="223452" y="2044338"/>
                  </a:cubicBezTo>
                  <a:cubicBezTo>
                    <a:pt x="234709" y="2050334"/>
                    <a:pt x="239963" y="2058579"/>
                    <a:pt x="243714" y="2070573"/>
                  </a:cubicBezTo>
                  <a:cubicBezTo>
                    <a:pt x="254221" y="2106554"/>
                    <a:pt x="254221" y="2143284"/>
                    <a:pt x="255722" y="2179265"/>
                  </a:cubicBezTo>
                  <a:cubicBezTo>
                    <a:pt x="255722" y="2209250"/>
                    <a:pt x="263976" y="2234736"/>
                    <a:pt x="288742" y="2257224"/>
                  </a:cubicBezTo>
                  <a:cubicBezTo>
                    <a:pt x="318009" y="2282711"/>
                    <a:pt x="340522" y="2314943"/>
                    <a:pt x="335270" y="2358420"/>
                  </a:cubicBezTo>
                  <a:cubicBezTo>
                    <a:pt x="330767" y="2390652"/>
                    <a:pt x="336019" y="2424385"/>
                    <a:pt x="331517" y="2457367"/>
                  </a:cubicBezTo>
                  <a:cubicBezTo>
                    <a:pt x="328516" y="2479855"/>
                    <a:pt x="340522" y="2500844"/>
                    <a:pt x="349527" y="2521084"/>
                  </a:cubicBezTo>
                  <a:cubicBezTo>
                    <a:pt x="355532" y="2537574"/>
                    <a:pt x="365288" y="2551817"/>
                    <a:pt x="355532" y="2570556"/>
                  </a:cubicBezTo>
                  <a:cubicBezTo>
                    <a:pt x="351779" y="2578053"/>
                    <a:pt x="357783" y="2585549"/>
                    <a:pt x="358534" y="2593044"/>
                  </a:cubicBezTo>
                  <a:lnTo>
                    <a:pt x="349413" y="2599308"/>
                  </a:lnTo>
                  <a:lnTo>
                    <a:pt x="343425" y="2618024"/>
                  </a:lnTo>
                  <a:cubicBezTo>
                    <a:pt x="341284" y="2636785"/>
                    <a:pt x="350408" y="2653542"/>
                    <a:pt x="361639" y="2669875"/>
                  </a:cubicBezTo>
                  <a:cubicBezTo>
                    <a:pt x="365382" y="2674380"/>
                    <a:pt x="370623" y="2676633"/>
                    <a:pt x="375115" y="2676633"/>
                  </a:cubicBezTo>
                  <a:cubicBezTo>
                    <a:pt x="389340" y="2677383"/>
                    <a:pt x="399822" y="2685644"/>
                    <a:pt x="409554" y="2693904"/>
                  </a:cubicBezTo>
                  <a:cubicBezTo>
                    <a:pt x="432763" y="2723191"/>
                    <a:pt x="464956" y="2740463"/>
                    <a:pt x="495651" y="2760738"/>
                  </a:cubicBezTo>
                  <a:cubicBezTo>
                    <a:pt x="509877" y="2768999"/>
                    <a:pt x="517363" y="2784018"/>
                    <a:pt x="525599" y="2799788"/>
                  </a:cubicBezTo>
                  <a:cubicBezTo>
                    <a:pt x="549557" y="2844093"/>
                    <a:pt x="542070" y="2896659"/>
                    <a:pt x="565279" y="2939463"/>
                  </a:cubicBezTo>
                  <a:cubicBezTo>
                    <a:pt x="581001" y="2969501"/>
                    <a:pt x="593729" y="3001040"/>
                    <a:pt x="626670" y="3022066"/>
                  </a:cubicBezTo>
                  <a:cubicBezTo>
                    <a:pt x="648381" y="3036334"/>
                    <a:pt x="670842" y="3045346"/>
                    <a:pt x="694051" y="3052104"/>
                  </a:cubicBezTo>
                  <a:cubicBezTo>
                    <a:pt x="715763" y="3058863"/>
                    <a:pt x="740469" y="3052854"/>
                    <a:pt x="762929" y="3043844"/>
                  </a:cubicBezTo>
                  <a:cubicBezTo>
                    <a:pt x="772662" y="3040090"/>
                    <a:pt x="781646" y="3034081"/>
                    <a:pt x="792127" y="3030327"/>
                  </a:cubicBezTo>
                  <a:cubicBezTo>
                    <a:pt x="810096" y="3025070"/>
                    <a:pt x="814588" y="3005545"/>
                    <a:pt x="816833" y="2991278"/>
                  </a:cubicBezTo>
                  <a:cubicBezTo>
                    <a:pt x="819079" y="2974757"/>
                    <a:pt x="825818" y="2960489"/>
                    <a:pt x="827315" y="2944719"/>
                  </a:cubicBezTo>
                  <a:cubicBezTo>
                    <a:pt x="828813" y="2921440"/>
                    <a:pt x="825069" y="2858361"/>
                    <a:pt x="818331" y="2837335"/>
                  </a:cubicBezTo>
                  <a:cubicBezTo>
                    <a:pt x="816833" y="2836584"/>
                    <a:pt x="816833" y="2835832"/>
                    <a:pt x="816833" y="2835081"/>
                  </a:cubicBezTo>
                  <a:cubicBezTo>
                    <a:pt x="817583" y="2834330"/>
                    <a:pt x="818331" y="2833580"/>
                    <a:pt x="818331" y="2833580"/>
                  </a:cubicBezTo>
                  <a:lnTo>
                    <a:pt x="820623" y="2833580"/>
                  </a:lnTo>
                  <a:lnTo>
                    <a:pt x="818562" y="2810892"/>
                  </a:lnTo>
                  <a:cubicBezTo>
                    <a:pt x="820035" y="2787061"/>
                    <a:pt x="831535" y="2765467"/>
                    <a:pt x="843034" y="2743874"/>
                  </a:cubicBezTo>
                  <a:cubicBezTo>
                    <a:pt x="845334" y="2739327"/>
                    <a:pt x="849934" y="2730993"/>
                    <a:pt x="858367" y="2734781"/>
                  </a:cubicBezTo>
                  <a:cubicBezTo>
                    <a:pt x="861433" y="2736297"/>
                    <a:pt x="862967" y="2738570"/>
                    <a:pt x="863541" y="2741506"/>
                  </a:cubicBezTo>
                  <a:cubicBezTo>
                    <a:pt x="864117" y="2744442"/>
                    <a:pt x="863733" y="2748041"/>
                    <a:pt x="862967" y="2752208"/>
                  </a:cubicBezTo>
                  <a:cubicBezTo>
                    <a:pt x="860667" y="2777212"/>
                    <a:pt x="848401" y="2800700"/>
                    <a:pt x="842268" y="2824946"/>
                  </a:cubicBezTo>
                  <a:cubicBezTo>
                    <a:pt x="840735" y="2832143"/>
                    <a:pt x="838051" y="2835742"/>
                    <a:pt x="834410" y="2837068"/>
                  </a:cubicBezTo>
                  <a:lnTo>
                    <a:pt x="823437" y="2835845"/>
                  </a:lnTo>
                  <a:lnTo>
                    <a:pt x="832649" y="2869907"/>
                  </a:lnTo>
                  <a:cubicBezTo>
                    <a:pt x="835176" y="2882203"/>
                    <a:pt x="835925" y="2894781"/>
                    <a:pt x="831807" y="2907923"/>
                  </a:cubicBezTo>
                  <a:cubicBezTo>
                    <a:pt x="831059" y="2909426"/>
                    <a:pt x="831807" y="2910927"/>
                    <a:pt x="832556" y="2911678"/>
                  </a:cubicBezTo>
                  <a:cubicBezTo>
                    <a:pt x="851273" y="2935708"/>
                    <a:pt x="834802" y="2955233"/>
                    <a:pt x="826567" y="2977010"/>
                  </a:cubicBezTo>
                  <a:cubicBezTo>
                    <a:pt x="820577" y="2990527"/>
                    <a:pt x="818331" y="3007798"/>
                    <a:pt x="831059" y="3021315"/>
                  </a:cubicBezTo>
                  <a:cubicBezTo>
                    <a:pt x="836299" y="3028074"/>
                    <a:pt x="836299" y="3037085"/>
                    <a:pt x="827315" y="3035583"/>
                  </a:cubicBezTo>
                  <a:cubicBezTo>
                    <a:pt x="813839" y="3032580"/>
                    <a:pt x="804106" y="3043093"/>
                    <a:pt x="790630" y="3039337"/>
                  </a:cubicBezTo>
                  <a:cubicBezTo>
                    <a:pt x="780897" y="3037085"/>
                    <a:pt x="774159" y="3044595"/>
                    <a:pt x="774908" y="3055108"/>
                  </a:cubicBezTo>
                  <a:cubicBezTo>
                    <a:pt x="776405" y="3088149"/>
                    <a:pt x="775657" y="3121190"/>
                    <a:pt x="780897" y="3153481"/>
                  </a:cubicBezTo>
                  <a:cubicBezTo>
                    <a:pt x="783143" y="3170001"/>
                    <a:pt x="777902" y="3183518"/>
                    <a:pt x="768919" y="3192530"/>
                  </a:cubicBezTo>
                  <a:cubicBezTo>
                    <a:pt x="755442" y="3206047"/>
                    <a:pt x="740469" y="3218062"/>
                    <a:pt x="719506" y="3219564"/>
                  </a:cubicBezTo>
                  <a:cubicBezTo>
                    <a:pt x="640147" y="3157987"/>
                    <a:pt x="569771" y="3085146"/>
                    <a:pt x="501641" y="3010803"/>
                  </a:cubicBezTo>
                  <a:cubicBezTo>
                    <a:pt x="464956" y="2971003"/>
                    <a:pt x="425276" y="2933455"/>
                    <a:pt x="389340" y="2893655"/>
                  </a:cubicBezTo>
                  <a:lnTo>
                    <a:pt x="388431" y="2892560"/>
                  </a:lnTo>
                  <a:lnTo>
                    <a:pt x="388431" y="2894052"/>
                  </a:lnTo>
                  <a:cubicBezTo>
                    <a:pt x="352336" y="2895550"/>
                    <a:pt x="321506" y="2882815"/>
                    <a:pt x="292931" y="2862591"/>
                  </a:cubicBezTo>
                  <a:cubicBezTo>
                    <a:pt x="274884" y="2849856"/>
                    <a:pt x="269621" y="2829631"/>
                    <a:pt x="259845" y="2813152"/>
                  </a:cubicBezTo>
                  <a:cubicBezTo>
                    <a:pt x="240293" y="2779443"/>
                    <a:pt x="225255" y="2741989"/>
                    <a:pt x="219991" y="2701539"/>
                  </a:cubicBezTo>
                  <a:cubicBezTo>
                    <a:pt x="217734" y="2678317"/>
                    <a:pt x="207959" y="2656595"/>
                    <a:pt x="204200" y="2634122"/>
                  </a:cubicBezTo>
                  <a:cubicBezTo>
                    <a:pt x="201944" y="2619141"/>
                    <a:pt x="187656" y="2620639"/>
                    <a:pt x="177129" y="2619889"/>
                  </a:cubicBezTo>
                  <a:cubicBezTo>
                    <a:pt x="116973" y="2615395"/>
                    <a:pt x="59823" y="2601912"/>
                    <a:pt x="5682" y="2576443"/>
                  </a:cubicBezTo>
                  <a:cubicBezTo>
                    <a:pt x="24481" y="2561462"/>
                    <a:pt x="42529" y="2546480"/>
                    <a:pt x="55312" y="2526255"/>
                  </a:cubicBezTo>
                  <a:cubicBezTo>
                    <a:pt x="65087" y="2512771"/>
                    <a:pt x="79374" y="2512771"/>
                    <a:pt x="92909" y="2518015"/>
                  </a:cubicBezTo>
                  <a:cubicBezTo>
                    <a:pt x="113964" y="2527753"/>
                    <a:pt x="133515" y="2532247"/>
                    <a:pt x="156074" y="2523258"/>
                  </a:cubicBezTo>
                  <a:cubicBezTo>
                    <a:pt x="161338" y="2521012"/>
                    <a:pt x="166414" y="2521760"/>
                    <a:pt x="171301" y="2523820"/>
                  </a:cubicBezTo>
                  <a:lnTo>
                    <a:pt x="180914" y="2529566"/>
                  </a:lnTo>
                  <a:lnTo>
                    <a:pt x="176924" y="2525581"/>
                  </a:lnTo>
                  <a:lnTo>
                    <a:pt x="138613" y="2433044"/>
                  </a:lnTo>
                  <a:lnTo>
                    <a:pt x="135301" y="2438782"/>
                  </a:lnTo>
                  <a:cubicBezTo>
                    <a:pt x="130863" y="2442504"/>
                    <a:pt x="127165" y="2449202"/>
                    <a:pt x="119770" y="2446969"/>
                  </a:cubicBezTo>
                  <a:cubicBezTo>
                    <a:pt x="117553" y="2446225"/>
                    <a:pt x="116073" y="2443992"/>
                    <a:pt x="115333" y="2443247"/>
                  </a:cubicBezTo>
                  <a:cubicBezTo>
                    <a:pt x="113855" y="2435061"/>
                    <a:pt x="125687" y="2438782"/>
                    <a:pt x="126427" y="2430596"/>
                  </a:cubicBezTo>
                  <a:cubicBezTo>
                    <a:pt x="115333" y="2425385"/>
                    <a:pt x="106459" y="2428362"/>
                    <a:pt x="97585" y="2436550"/>
                  </a:cubicBezTo>
                  <a:cubicBezTo>
                    <a:pt x="91669" y="2442504"/>
                    <a:pt x="84275" y="2446969"/>
                    <a:pt x="77619" y="2437293"/>
                  </a:cubicBezTo>
                  <a:cubicBezTo>
                    <a:pt x="70224" y="2429851"/>
                    <a:pt x="77619" y="2426874"/>
                    <a:pt x="83535" y="2423152"/>
                  </a:cubicBezTo>
                  <a:cubicBezTo>
                    <a:pt x="90190" y="2418686"/>
                    <a:pt x="88711" y="2412732"/>
                    <a:pt x="85753" y="2406034"/>
                  </a:cubicBezTo>
                  <a:cubicBezTo>
                    <a:pt x="78358" y="2387427"/>
                    <a:pt x="63569" y="2375519"/>
                    <a:pt x="48778" y="2363611"/>
                  </a:cubicBezTo>
                  <a:cubicBezTo>
                    <a:pt x="31030" y="2347981"/>
                    <a:pt x="28811" y="2331607"/>
                    <a:pt x="45081" y="2316722"/>
                  </a:cubicBezTo>
                  <a:cubicBezTo>
                    <a:pt x="56912" y="2306302"/>
                    <a:pt x="73182" y="2300348"/>
                    <a:pt x="79098" y="2283230"/>
                  </a:cubicBezTo>
                  <a:cubicBezTo>
                    <a:pt x="79837" y="2280624"/>
                    <a:pt x="81871" y="2279322"/>
                    <a:pt x="84366" y="2278670"/>
                  </a:cubicBezTo>
                  <a:lnTo>
                    <a:pt x="86395" y="2278506"/>
                  </a:lnTo>
                  <a:lnTo>
                    <a:pt x="80961" y="2256099"/>
                  </a:lnTo>
                  <a:cubicBezTo>
                    <a:pt x="79741" y="2248042"/>
                    <a:pt x="79365" y="2239983"/>
                    <a:pt x="80116" y="2231738"/>
                  </a:cubicBezTo>
                  <a:cubicBezTo>
                    <a:pt x="71111" y="2194258"/>
                    <a:pt x="62106" y="2156028"/>
                    <a:pt x="53850" y="2118547"/>
                  </a:cubicBezTo>
                  <a:cubicBezTo>
                    <a:pt x="49347" y="2099808"/>
                    <a:pt x="44094" y="2080319"/>
                    <a:pt x="39591" y="2060828"/>
                  </a:cubicBezTo>
                  <a:cubicBezTo>
                    <a:pt x="23082" y="2024848"/>
                    <a:pt x="18580" y="1985869"/>
                    <a:pt x="12575" y="1948389"/>
                  </a:cubicBezTo>
                  <a:cubicBezTo>
                    <a:pt x="8823" y="1925152"/>
                    <a:pt x="5821" y="1902664"/>
                    <a:pt x="2070" y="1880175"/>
                  </a:cubicBezTo>
                  <a:cubicBezTo>
                    <a:pt x="568" y="1871929"/>
                    <a:pt x="-182" y="1864434"/>
                    <a:pt x="3570" y="1856187"/>
                  </a:cubicBezTo>
                  <a:lnTo>
                    <a:pt x="3570" y="1850941"/>
                  </a:lnTo>
                  <a:cubicBezTo>
                    <a:pt x="-182" y="1835949"/>
                    <a:pt x="5071" y="1820208"/>
                    <a:pt x="568" y="1805965"/>
                  </a:cubicBezTo>
                  <a:cubicBezTo>
                    <a:pt x="-933" y="1712265"/>
                    <a:pt x="-182" y="1618564"/>
                    <a:pt x="11825" y="1525614"/>
                  </a:cubicBezTo>
                  <a:cubicBezTo>
                    <a:pt x="13326" y="1513620"/>
                    <a:pt x="14827" y="1501627"/>
                    <a:pt x="20080" y="1491132"/>
                  </a:cubicBezTo>
                  <a:close/>
                  <a:moveTo>
                    <a:pt x="3320459" y="1401592"/>
                  </a:moveTo>
                  <a:lnTo>
                    <a:pt x="3311242" y="1405711"/>
                  </a:lnTo>
                  <a:cubicBezTo>
                    <a:pt x="3307776" y="1407586"/>
                    <a:pt x="3305341" y="1410400"/>
                    <a:pt x="3306091" y="1416401"/>
                  </a:cubicBezTo>
                  <a:cubicBezTo>
                    <a:pt x="3306465" y="1419588"/>
                    <a:pt x="3307495" y="1421089"/>
                    <a:pt x="3308888" y="1421675"/>
                  </a:cubicBezTo>
                  <a:cubicBezTo>
                    <a:pt x="3311675" y="1422847"/>
                    <a:pt x="3315913" y="1420362"/>
                    <a:pt x="3319261" y="1420409"/>
                  </a:cubicBezTo>
                  <a:lnTo>
                    <a:pt x="3320600" y="1421313"/>
                  </a:lnTo>
                  <a:lnTo>
                    <a:pt x="3316141" y="1411295"/>
                  </a:lnTo>
                  <a:close/>
                  <a:moveTo>
                    <a:pt x="2893595" y="1353453"/>
                  </a:moveTo>
                  <a:cubicBezTo>
                    <a:pt x="2902638" y="1348963"/>
                    <a:pt x="2910927" y="1354950"/>
                    <a:pt x="2913940" y="1366176"/>
                  </a:cubicBezTo>
                  <a:cubicBezTo>
                    <a:pt x="2918461" y="1382640"/>
                    <a:pt x="2928257" y="1393866"/>
                    <a:pt x="2945588" y="1398355"/>
                  </a:cubicBezTo>
                  <a:cubicBezTo>
                    <a:pt x="2948602" y="1399104"/>
                    <a:pt x="2953123" y="1402098"/>
                    <a:pt x="2954630" y="1405091"/>
                  </a:cubicBezTo>
                  <a:cubicBezTo>
                    <a:pt x="2963672" y="1428291"/>
                    <a:pt x="2987784" y="1438020"/>
                    <a:pt x="3001348" y="1457478"/>
                  </a:cubicBezTo>
                  <a:cubicBezTo>
                    <a:pt x="3016418" y="1476935"/>
                    <a:pt x="3020939" y="1475439"/>
                    <a:pt x="3039023" y="1457478"/>
                  </a:cubicBezTo>
                  <a:cubicBezTo>
                    <a:pt x="3041284" y="1455232"/>
                    <a:pt x="3045052" y="1455232"/>
                    <a:pt x="3048819" y="1455232"/>
                  </a:cubicBezTo>
                  <a:cubicBezTo>
                    <a:pt x="3053340" y="1458226"/>
                    <a:pt x="3059368" y="1460470"/>
                    <a:pt x="3064643" y="1463464"/>
                  </a:cubicBezTo>
                  <a:cubicBezTo>
                    <a:pt x="3066904" y="1464587"/>
                    <a:pt x="3068976" y="1465897"/>
                    <a:pt x="3069823" y="1467487"/>
                  </a:cubicBezTo>
                  <a:cubicBezTo>
                    <a:pt x="3070671" y="1469077"/>
                    <a:pt x="3070294" y="1470948"/>
                    <a:pt x="3067657" y="1473193"/>
                  </a:cubicBezTo>
                  <a:cubicBezTo>
                    <a:pt x="3057108" y="1482174"/>
                    <a:pt x="3057108" y="1494896"/>
                    <a:pt x="3053340" y="1505373"/>
                  </a:cubicBezTo>
                  <a:cubicBezTo>
                    <a:pt x="3047312" y="1521089"/>
                    <a:pt x="3051079" y="1539799"/>
                    <a:pt x="3029981" y="1549527"/>
                  </a:cubicBezTo>
                  <a:cubicBezTo>
                    <a:pt x="3023953" y="1552520"/>
                    <a:pt x="3023953" y="1569733"/>
                    <a:pt x="3008883" y="1566740"/>
                  </a:cubicBezTo>
                  <a:cubicBezTo>
                    <a:pt x="2999087" y="1556263"/>
                    <a:pt x="2986277" y="1549527"/>
                    <a:pt x="2971961" y="1551023"/>
                  </a:cubicBezTo>
                  <a:cubicBezTo>
                    <a:pt x="2958397" y="1551772"/>
                    <a:pt x="2953123" y="1545037"/>
                    <a:pt x="2950109" y="1533811"/>
                  </a:cubicBezTo>
                  <a:cubicBezTo>
                    <a:pt x="2944834" y="1514353"/>
                    <a:pt x="2910173" y="1496392"/>
                    <a:pt x="2891335" y="1503128"/>
                  </a:cubicBezTo>
                  <a:cubicBezTo>
                    <a:pt x="2878525" y="1508367"/>
                    <a:pt x="2869483" y="1504624"/>
                    <a:pt x="2859688" y="1497889"/>
                  </a:cubicBezTo>
                  <a:cubicBezTo>
                    <a:pt x="2851399" y="1492651"/>
                    <a:pt x="2843863" y="1486663"/>
                    <a:pt x="2834068" y="1483671"/>
                  </a:cubicBezTo>
                  <a:cubicBezTo>
                    <a:pt x="2832561" y="1482922"/>
                    <a:pt x="2831054" y="1481425"/>
                    <a:pt x="2828794" y="1480677"/>
                  </a:cubicBezTo>
                  <a:cubicBezTo>
                    <a:pt x="2815984" y="1472445"/>
                    <a:pt x="2809202" y="1414819"/>
                    <a:pt x="2818998" y="1402846"/>
                  </a:cubicBezTo>
                  <a:cubicBezTo>
                    <a:pt x="2828794" y="1390872"/>
                    <a:pt x="2870237" y="1379646"/>
                    <a:pt x="2884553" y="1385634"/>
                  </a:cubicBezTo>
                  <a:cubicBezTo>
                    <a:pt x="2889828" y="1387130"/>
                    <a:pt x="2894349" y="1387878"/>
                    <a:pt x="2897363" y="1384137"/>
                  </a:cubicBezTo>
                  <a:cubicBezTo>
                    <a:pt x="2901884" y="1379646"/>
                    <a:pt x="2896609" y="1375905"/>
                    <a:pt x="2895102" y="1372163"/>
                  </a:cubicBezTo>
                  <a:cubicBezTo>
                    <a:pt x="2892089" y="1366176"/>
                    <a:pt x="2883046" y="1357944"/>
                    <a:pt x="2893595" y="1353453"/>
                  </a:cubicBezTo>
                  <a:close/>
                  <a:moveTo>
                    <a:pt x="2980362" y="1229619"/>
                  </a:moveTo>
                  <a:cubicBezTo>
                    <a:pt x="2975133" y="1239338"/>
                    <a:pt x="2966915" y="1243076"/>
                    <a:pt x="2955710" y="1240086"/>
                  </a:cubicBezTo>
                  <a:cubicBezTo>
                    <a:pt x="2931805" y="1235600"/>
                    <a:pt x="2921346" y="1246067"/>
                    <a:pt x="2902670" y="1261018"/>
                  </a:cubicBezTo>
                  <a:cubicBezTo>
                    <a:pt x="2889223" y="1272979"/>
                    <a:pt x="2882500" y="1304376"/>
                    <a:pt x="2851872" y="1290921"/>
                  </a:cubicBezTo>
                  <a:cubicBezTo>
                    <a:pt x="2850377" y="1290173"/>
                    <a:pt x="2846642" y="1293164"/>
                    <a:pt x="2845895" y="1294658"/>
                  </a:cubicBezTo>
                  <a:cubicBezTo>
                    <a:pt x="2834690" y="1311853"/>
                    <a:pt x="2816761" y="1323067"/>
                    <a:pt x="2813773" y="1346989"/>
                  </a:cubicBezTo>
                  <a:cubicBezTo>
                    <a:pt x="2810038" y="1376892"/>
                    <a:pt x="2804061" y="1406794"/>
                    <a:pt x="2777168" y="1427726"/>
                  </a:cubicBezTo>
                  <a:cubicBezTo>
                    <a:pt x="2766710" y="1435950"/>
                    <a:pt x="2768204" y="1448658"/>
                    <a:pt x="2781650" y="1453892"/>
                  </a:cubicBezTo>
                  <a:cubicBezTo>
                    <a:pt x="2793603" y="1459125"/>
                    <a:pt x="2801820" y="1467347"/>
                    <a:pt x="2808543" y="1478561"/>
                  </a:cubicBezTo>
                  <a:cubicBezTo>
                    <a:pt x="2814520" y="1489028"/>
                    <a:pt x="2824231" y="1493513"/>
                    <a:pt x="2833943" y="1499493"/>
                  </a:cubicBezTo>
                  <a:cubicBezTo>
                    <a:pt x="2855607" y="1511454"/>
                    <a:pt x="2860089" y="1529396"/>
                    <a:pt x="2845895" y="1546590"/>
                  </a:cubicBezTo>
                  <a:cubicBezTo>
                    <a:pt x="2837678" y="1523415"/>
                    <a:pt x="2832449" y="1520425"/>
                    <a:pt x="2809290" y="1527901"/>
                  </a:cubicBezTo>
                  <a:cubicBezTo>
                    <a:pt x="2786132" y="1534629"/>
                    <a:pt x="2783891" y="1533135"/>
                    <a:pt x="2778662" y="1509960"/>
                  </a:cubicBezTo>
                  <a:cubicBezTo>
                    <a:pt x="2777168" y="1503979"/>
                    <a:pt x="2774180" y="1500989"/>
                    <a:pt x="2768204" y="1498746"/>
                  </a:cubicBezTo>
                  <a:cubicBezTo>
                    <a:pt x="2737575" y="1491271"/>
                    <a:pt x="2717405" y="1470338"/>
                    <a:pt x="2700223" y="1445668"/>
                  </a:cubicBezTo>
                  <a:cubicBezTo>
                    <a:pt x="2692753" y="1434454"/>
                    <a:pt x="2706947" y="1424736"/>
                    <a:pt x="2703211" y="1412028"/>
                  </a:cubicBezTo>
                  <a:cubicBezTo>
                    <a:pt x="2687524" y="1419503"/>
                    <a:pt x="2682294" y="1412775"/>
                    <a:pt x="2683041" y="1395581"/>
                  </a:cubicBezTo>
                  <a:cubicBezTo>
                    <a:pt x="2683041" y="1386610"/>
                    <a:pt x="2677812" y="1376892"/>
                    <a:pt x="2674824" y="1367921"/>
                  </a:cubicBezTo>
                  <a:cubicBezTo>
                    <a:pt x="2670342" y="1352969"/>
                    <a:pt x="2678559" y="1340260"/>
                    <a:pt x="2692753" y="1346240"/>
                  </a:cubicBezTo>
                  <a:cubicBezTo>
                    <a:pt x="2712176" y="1353717"/>
                    <a:pt x="2719646" y="1339513"/>
                    <a:pt x="2728611" y="1330542"/>
                  </a:cubicBezTo>
                  <a:cubicBezTo>
                    <a:pt x="2735334" y="1323067"/>
                    <a:pt x="2730105" y="1311105"/>
                    <a:pt x="2723381" y="1301386"/>
                  </a:cubicBezTo>
                  <a:cubicBezTo>
                    <a:pt x="2716658" y="1293164"/>
                    <a:pt x="2713670" y="1281950"/>
                    <a:pt x="2712176" y="1270736"/>
                  </a:cubicBezTo>
                  <a:cubicBezTo>
                    <a:pt x="2709188" y="1257279"/>
                    <a:pt x="2726369" y="1245318"/>
                    <a:pt x="2741310" y="1249057"/>
                  </a:cubicBezTo>
                  <a:cubicBezTo>
                    <a:pt x="2761480" y="1255037"/>
                    <a:pt x="2779409" y="1265503"/>
                    <a:pt x="2801073" y="1264008"/>
                  </a:cubicBezTo>
                  <a:cubicBezTo>
                    <a:pt x="2824978" y="1262512"/>
                    <a:pt x="2848136" y="1272979"/>
                    <a:pt x="2872789" y="1265503"/>
                  </a:cubicBezTo>
                  <a:cubicBezTo>
                    <a:pt x="2882500" y="1262512"/>
                    <a:pt x="2889223" y="1258028"/>
                    <a:pt x="2896694" y="1252047"/>
                  </a:cubicBezTo>
                  <a:cubicBezTo>
                    <a:pt x="2914622" y="1235600"/>
                    <a:pt x="2934046" y="1226629"/>
                    <a:pt x="2959445" y="1231862"/>
                  </a:cubicBezTo>
                  <a:cubicBezTo>
                    <a:pt x="2966168" y="1233357"/>
                    <a:pt x="2973639" y="1230367"/>
                    <a:pt x="2980362" y="1229619"/>
                  </a:cubicBezTo>
                  <a:close/>
                  <a:moveTo>
                    <a:pt x="3289794" y="1211059"/>
                  </a:moveTo>
                  <a:cubicBezTo>
                    <a:pt x="3286047" y="1209558"/>
                    <a:pt x="3281739" y="1209746"/>
                    <a:pt x="3277618" y="1211621"/>
                  </a:cubicBezTo>
                  <a:cubicBezTo>
                    <a:pt x="3268627" y="1215372"/>
                    <a:pt x="3275370" y="1222872"/>
                    <a:pt x="3277618" y="1228124"/>
                  </a:cubicBezTo>
                  <a:cubicBezTo>
                    <a:pt x="3285860" y="1248377"/>
                    <a:pt x="3294102" y="1268629"/>
                    <a:pt x="3313583" y="1281381"/>
                  </a:cubicBezTo>
                  <a:cubicBezTo>
                    <a:pt x="3324073" y="1288133"/>
                    <a:pt x="3325571" y="1300133"/>
                    <a:pt x="3324073" y="1312136"/>
                  </a:cubicBezTo>
                  <a:cubicBezTo>
                    <a:pt x="3319577" y="1342139"/>
                    <a:pt x="3319577" y="1342139"/>
                    <a:pt x="3348050" y="1352641"/>
                  </a:cubicBezTo>
                  <a:lnTo>
                    <a:pt x="3347782" y="1353214"/>
                  </a:lnTo>
                  <a:lnTo>
                    <a:pt x="3355875" y="1349541"/>
                  </a:lnTo>
                  <a:lnTo>
                    <a:pt x="3356286" y="1349162"/>
                  </a:lnTo>
                  <a:lnTo>
                    <a:pt x="3356198" y="1321512"/>
                  </a:lnTo>
                  <a:cubicBezTo>
                    <a:pt x="3357790" y="1311760"/>
                    <a:pt x="3360038" y="1302008"/>
                    <a:pt x="3360038" y="1291882"/>
                  </a:cubicBezTo>
                  <a:cubicBezTo>
                    <a:pt x="3360038" y="1284382"/>
                    <a:pt x="3366781" y="1279881"/>
                    <a:pt x="3375024" y="1277631"/>
                  </a:cubicBezTo>
                  <a:cubicBezTo>
                    <a:pt x="3381767" y="1275380"/>
                    <a:pt x="3387761" y="1272380"/>
                    <a:pt x="3392257" y="1265629"/>
                  </a:cubicBezTo>
                  <a:cubicBezTo>
                    <a:pt x="3394130" y="1261878"/>
                    <a:pt x="3395629" y="1257940"/>
                    <a:pt x="3395348" y="1254377"/>
                  </a:cubicBezTo>
                  <a:cubicBezTo>
                    <a:pt x="3395067" y="1250814"/>
                    <a:pt x="3393006" y="1247626"/>
                    <a:pt x="3387761" y="1245376"/>
                  </a:cubicBezTo>
                  <a:cubicBezTo>
                    <a:pt x="3380269" y="1242376"/>
                    <a:pt x="3371277" y="1241625"/>
                    <a:pt x="3366781" y="1252127"/>
                  </a:cubicBezTo>
                  <a:cubicBezTo>
                    <a:pt x="3364533" y="1255877"/>
                    <a:pt x="3364533" y="1259628"/>
                    <a:pt x="3363035" y="1263379"/>
                  </a:cubicBezTo>
                  <a:cubicBezTo>
                    <a:pt x="3360038" y="1271630"/>
                    <a:pt x="3354793" y="1276880"/>
                    <a:pt x="3345802" y="1277631"/>
                  </a:cubicBezTo>
                  <a:cubicBezTo>
                    <a:pt x="3336811" y="1277631"/>
                    <a:pt x="3333064" y="1271630"/>
                    <a:pt x="3330067" y="1264878"/>
                  </a:cubicBezTo>
                  <a:cubicBezTo>
                    <a:pt x="3325571" y="1254377"/>
                    <a:pt x="3320326" y="1244626"/>
                    <a:pt x="3309087" y="1239375"/>
                  </a:cubicBezTo>
                  <a:cubicBezTo>
                    <a:pt x="3301595" y="1235624"/>
                    <a:pt x="3300845" y="1228124"/>
                    <a:pt x="3298598" y="1220622"/>
                  </a:cubicBezTo>
                  <a:cubicBezTo>
                    <a:pt x="3296724" y="1215747"/>
                    <a:pt x="3293540" y="1212559"/>
                    <a:pt x="3289794" y="1211059"/>
                  </a:cubicBezTo>
                  <a:close/>
                  <a:moveTo>
                    <a:pt x="3273628" y="1163147"/>
                  </a:moveTo>
                  <a:lnTo>
                    <a:pt x="3273878" y="1168795"/>
                  </a:lnTo>
                  <a:lnTo>
                    <a:pt x="3274621" y="1168866"/>
                  </a:lnTo>
                  <a:lnTo>
                    <a:pt x="3275831" y="1169673"/>
                  </a:lnTo>
                  <a:lnTo>
                    <a:pt x="3276119" y="1170365"/>
                  </a:lnTo>
                  <a:cubicBezTo>
                    <a:pt x="3276119" y="1170365"/>
                    <a:pt x="3276869" y="1171116"/>
                    <a:pt x="3276869" y="1170365"/>
                  </a:cubicBezTo>
                  <a:lnTo>
                    <a:pt x="3275831" y="1169673"/>
                  </a:lnTo>
                  <a:lnTo>
                    <a:pt x="3275651" y="1169240"/>
                  </a:lnTo>
                  <a:cubicBezTo>
                    <a:pt x="3275745" y="1169240"/>
                    <a:pt x="3275745" y="1169240"/>
                    <a:pt x="3274621" y="1168115"/>
                  </a:cubicBezTo>
                  <a:close/>
                  <a:moveTo>
                    <a:pt x="3334502" y="1111707"/>
                  </a:moveTo>
                  <a:lnTo>
                    <a:pt x="3334623" y="1112095"/>
                  </a:lnTo>
                  <a:lnTo>
                    <a:pt x="3335275" y="1112874"/>
                  </a:lnTo>
                  <a:close/>
                  <a:moveTo>
                    <a:pt x="3275956" y="1103271"/>
                  </a:moveTo>
                  <a:lnTo>
                    <a:pt x="3275938" y="1103449"/>
                  </a:lnTo>
                  <a:lnTo>
                    <a:pt x="3276095" y="1103634"/>
                  </a:lnTo>
                  <a:close/>
                  <a:moveTo>
                    <a:pt x="2021815" y="934997"/>
                  </a:moveTo>
                  <a:cubicBezTo>
                    <a:pt x="2026782" y="934622"/>
                    <a:pt x="2031842" y="936496"/>
                    <a:pt x="2037090" y="940619"/>
                  </a:cubicBezTo>
                  <a:cubicBezTo>
                    <a:pt x="2043837" y="946616"/>
                    <a:pt x="2053583" y="948865"/>
                    <a:pt x="2060330" y="954112"/>
                  </a:cubicBezTo>
                  <a:cubicBezTo>
                    <a:pt x="2084319" y="971353"/>
                    <a:pt x="2112058" y="970603"/>
                    <a:pt x="2139046" y="970603"/>
                  </a:cubicBezTo>
                  <a:cubicBezTo>
                    <a:pt x="2147293" y="969854"/>
                    <a:pt x="2154789" y="971353"/>
                    <a:pt x="2162286" y="974352"/>
                  </a:cubicBezTo>
                  <a:cubicBezTo>
                    <a:pt x="2171282" y="977350"/>
                    <a:pt x="2174281" y="981848"/>
                    <a:pt x="2171282" y="990843"/>
                  </a:cubicBezTo>
                  <a:cubicBezTo>
                    <a:pt x="2165285" y="1006585"/>
                    <a:pt x="2170533" y="1014082"/>
                    <a:pt x="2187775" y="1014832"/>
                  </a:cubicBezTo>
                  <a:cubicBezTo>
                    <a:pt x="2200520" y="1016330"/>
                    <a:pt x="2211015" y="1026076"/>
                    <a:pt x="2226009" y="1024576"/>
                  </a:cubicBezTo>
                  <a:cubicBezTo>
                    <a:pt x="2232006" y="1023077"/>
                    <a:pt x="2236504" y="1032822"/>
                    <a:pt x="2235005" y="1038819"/>
                  </a:cubicBezTo>
                  <a:cubicBezTo>
                    <a:pt x="2231256" y="1053062"/>
                    <a:pt x="2230507" y="1068804"/>
                    <a:pt x="2210265" y="1073302"/>
                  </a:cubicBezTo>
                  <a:cubicBezTo>
                    <a:pt x="2193773" y="1076300"/>
                    <a:pt x="2179529" y="1088294"/>
                    <a:pt x="2160787" y="1085295"/>
                  </a:cubicBezTo>
                  <a:cubicBezTo>
                    <a:pt x="2163036" y="1077050"/>
                    <a:pt x="2182527" y="1077050"/>
                    <a:pt x="2171282" y="1062807"/>
                  </a:cubicBezTo>
                  <a:cubicBezTo>
                    <a:pt x="2163036" y="1053062"/>
                    <a:pt x="2154789" y="1049313"/>
                    <a:pt x="2139046" y="1054561"/>
                  </a:cubicBezTo>
                  <a:cubicBezTo>
                    <a:pt x="2126301" y="1059809"/>
                    <a:pt x="2109808" y="1060558"/>
                    <a:pt x="2095565" y="1054561"/>
                  </a:cubicBezTo>
                  <a:cubicBezTo>
                    <a:pt x="2082820" y="1050063"/>
                    <a:pt x="2072325" y="1050813"/>
                    <a:pt x="2061829" y="1057560"/>
                  </a:cubicBezTo>
                  <a:cubicBezTo>
                    <a:pt x="2049085" y="1065805"/>
                    <a:pt x="2035591" y="1068804"/>
                    <a:pt x="2019847" y="1062807"/>
                  </a:cubicBezTo>
                  <a:cubicBezTo>
                    <a:pt x="2007103" y="1058309"/>
                    <a:pt x="2001855" y="1070303"/>
                    <a:pt x="1993608" y="1075551"/>
                  </a:cubicBezTo>
                  <a:cubicBezTo>
                    <a:pt x="1983863" y="1080797"/>
                    <a:pt x="1977865" y="1085295"/>
                    <a:pt x="1984612" y="1098039"/>
                  </a:cubicBezTo>
                  <a:cubicBezTo>
                    <a:pt x="1989860" y="1107784"/>
                    <a:pt x="1980864" y="1110783"/>
                    <a:pt x="1972617" y="1109284"/>
                  </a:cubicBezTo>
                  <a:cubicBezTo>
                    <a:pt x="1961372" y="1107035"/>
                    <a:pt x="1951626" y="1100288"/>
                    <a:pt x="1944129" y="1092042"/>
                  </a:cubicBezTo>
                  <a:cubicBezTo>
                    <a:pt x="1940381" y="1088294"/>
                    <a:pt x="1935134" y="1083796"/>
                    <a:pt x="1930635" y="1086045"/>
                  </a:cubicBezTo>
                  <a:cubicBezTo>
                    <a:pt x="1916391" y="1093542"/>
                    <a:pt x="1898399" y="1088294"/>
                    <a:pt x="1887154" y="1095791"/>
                  </a:cubicBezTo>
                  <a:cubicBezTo>
                    <a:pt x="1869911" y="1107784"/>
                    <a:pt x="1848171" y="1106285"/>
                    <a:pt x="1830928" y="1124276"/>
                  </a:cubicBezTo>
                  <a:cubicBezTo>
                    <a:pt x="1810687" y="1144515"/>
                    <a:pt x="1784448" y="1162506"/>
                    <a:pt x="1759709" y="1178998"/>
                  </a:cubicBezTo>
                  <a:cubicBezTo>
                    <a:pt x="1747714" y="1186494"/>
                    <a:pt x="1737218" y="1193990"/>
                    <a:pt x="1745464" y="1210482"/>
                  </a:cubicBezTo>
                  <a:cubicBezTo>
                    <a:pt x="1748463" y="1217229"/>
                    <a:pt x="1741716" y="1220227"/>
                    <a:pt x="1737218" y="1221727"/>
                  </a:cubicBezTo>
                  <a:cubicBezTo>
                    <a:pt x="1707231" y="1229972"/>
                    <a:pt x="1684741" y="1256208"/>
                    <a:pt x="1650255" y="1253960"/>
                  </a:cubicBezTo>
                  <a:cubicBezTo>
                    <a:pt x="1634512" y="1253211"/>
                    <a:pt x="1619519" y="1268203"/>
                    <a:pt x="1601527" y="1269702"/>
                  </a:cubicBezTo>
                  <a:cubicBezTo>
                    <a:pt x="1597778" y="1269702"/>
                    <a:pt x="1597778" y="1273450"/>
                    <a:pt x="1598527" y="1277198"/>
                  </a:cubicBezTo>
                  <a:cubicBezTo>
                    <a:pt x="1603775" y="1290691"/>
                    <a:pt x="1597778" y="1299687"/>
                    <a:pt x="1585783" y="1306433"/>
                  </a:cubicBezTo>
                  <a:cubicBezTo>
                    <a:pt x="1583534" y="1307932"/>
                    <a:pt x="1582035" y="1310931"/>
                    <a:pt x="1579786" y="1313930"/>
                  </a:cubicBezTo>
                  <a:cubicBezTo>
                    <a:pt x="1575287" y="1319176"/>
                    <a:pt x="1575287" y="1329672"/>
                    <a:pt x="1564792" y="1325923"/>
                  </a:cubicBezTo>
                  <a:cubicBezTo>
                    <a:pt x="1555796" y="1322925"/>
                    <a:pt x="1548299" y="1317678"/>
                    <a:pt x="1548299" y="1306433"/>
                  </a:cubicBezTo>
                  <a:cubicBezTo>
                    <a:pt x="1548299" y="1300437"/>
                    <a:pt x="1549799" y="1290691"/>
                    <a:pt x="1541552" y="1290691"/>
                  </a:cubicBezTo>
                  <a:cubicBezTo>
                    <a:pt x="1531806" y="1290691"/>
                    <a:pt x="1521311" y="1294439"/>
                    <a:pt x="1517562" y="1304934"/>
                  </a:cubicBezTo>
                  <a:cubicBezTo>
                    <a:pt x="1516063" y="1309432"/>
                    <a:pt x="1516063" y="1313930"/>
                    <a:pt x="1512315" y="1317678"/>
                  </a:cubicBezTo>
                  <a:cubicBezTo>
                    <a:pt x="1497321" y="1334918"/>
                    <a:pt x="1497321" y="1335668"/>
                    <a:pt x="1518312" y="1340166"/>
                  </a:cubicBezTo>
                  <a:cubicBezTo>
                    <a:pt x="1528807" y="1342415"/>
                    <a:pt x="1531806" y="1346913"/>
                    <a:pt x="1524310" y="1354409"/>
                  </a:cubicBezTo>
                  <a:cubicBezTo>
                    <a:pt x="1515313" y="1364154"/>
                    <a:pt x="1504818" y="1373899"/>
                    <a:pt x="1494322" y="1382145"/>
                  </a:cubicBezTo>
                  <a:cubicBezTo>
                    <a:pt x="1486825" y="1387392"/>
                    <a:pt x="1480828" y="1380646"/>
                    <a:pt x="1474831" y="1376148"/>
                  </a:cubicBezTo>
                  <a:cubicBezTo>
                    <a:pt x="1459087" y="1364154"/>
                    <a:pt x="1433598" y="1368651"/>
                    <a:pt x="1423103" y="1385143"/>
                  </a:cubicBezTo>
                  <a:cubicBezTo>
                    <a:pt x="1420104" y="1390391"/>
                    <a:pt x="1416356" y="1395638"/>
                    <a:pt x="1420853" y="1402384"/>
                  </a:cubicBezTo>
                  <a:cubicBezTo>
                    <a:pt x="1426102" y="1411380"/>
                    <a:pt x="1426102" y="1420375"/>
                    <a:pt x="1420853" y="1430120"/>
                  </a:cubicBezTo>
                  <a:cubicBezTo>
                    <a:pt x="1413357" y="1442115"/>
                    <a:pt x="1427601" y="1442864"/>
                    <a:pt x="1431349" y="1449610"/>
                  </a:cubicBezTo>
                  <a:cubicBezTo>
                    <a:pt x="1435098" y="1454858"/>
                    <a:pt x="1447842" y="1454858"/>
                    <a:pt x="1443344" y="1464603"/>
                  </a:cubicBezTo>
                  <a:cubicBezTo>
                    <a:pt x="1439596" y="1475098"/>
                    <a:pt x="1429100" y="1471350"/>
                    <a:pt x="1420853" y="1470600"/>
                  </a:cubicBezTo>
                  <a:cubicBezTo>
                    <a:pt x="1417855" y="1470600"/>
                    <a:pt x="1416356" y="1469101"/>
                    <a:pt x="1411857" y="1468351"/>
                  </a:cubicBezTo>
                  <a:cubicBezTo>
                    <a:pt x="1413357" y="1487092"/>
                    <a:pt x="1411857" y="1504333"/>
                    <a:pt x="1423103" y="1523074"/>
                  </a:cubicBezTo>
                  <a:cubicBezTo>
                    <a:pt x="1405860" y="1518576"/>
                    <a:pt x="1387118" y="1498336"/>
                    <a:pt x="1381121" y="1520825"/>
                  </a:cubicBezTo>
                  <a:cubicBezTo>
                    <a:pt x="1375873" y="1540315"/>
                    <a:pt x="1402862" y="1532069"/>
                    <a:pt x="1413357" y="1541813"/>
                  </a:cubicBezTo>
                  <a:cubicBezTo>
                    <a:pt x="1405111" y="1550809"/>
                    <a:pt x="1397613" y="1561304"/>
                    <a:pt x="1395365" y="1575546"/>
                  </a:cubicBezTo>
                  <a:cubicBezTo>
                    <a:pt x="1392366" y="1592788"/>
                    <a:pt x="1392366" y="1607030"/>
                    <a:pt x="1411857" y="1616776"/>
                  </a:cubicBezTo>
                  <a:cubicBezTo>
                    <a:pt x="1420853" y="1620524"/>
                    <a:pt x="1428351" y="1628770"/>
                    <a:pt x="1422353" y="1642263"/>
                  </a:cubicBezTo>
                  <a:cubicBezTo>
                    <a:pt x="1418605" y="1651259"/>
                    <a:pt x="1424603" y="1658005"/>
                    <a:pt x="1432849" y="1661753"/>
                  </a:cubicBezTo>
                  <a:cubicBezTo>
                    <a:pt x="1452340" y="1670748"/>
                    <a:pt x="1456089" y="1679744"/>
                    <a:pt x="1450091" y="1700734"/>
                  </a:cubicBezTo>
                  <a:cubicBezTo>
                    <a:pt x="1449342" y="1702981"/>
                    <a:pt x="1447093" y="1705231"/>
                    <a:pt x="1447093" y="1707480"/>
                  </a:cubicBezTo>
                  <a:cubicBezTo>
                    <a:pt x="1449342" y="1728469"/>
                    <a:pt x="1450091" y="1745711"/>
                    <a:pt x="1426102" y="1759953"/>
                  </a:cubicBezTo>
                  <a:cubicBezTo>
                    <a:pt x="1411108" y="1768198"/>
                    <a:pt x="1427601" y="1786939"/>
                    <a:pt x="1432849" y="1800432"/>
                  </a:cubicBezTo>
                  <a:cubicBezTo>
                    <a:pt x="1434348" y="1807179"/>
                    <a:pt x="1442594" y="1801932"/>
                    <a:pt x="1444093" y="1797433"/>
                  </a:cubicBezTo>
                  <a:cubicBezTo>
                    <a:pt x="1452340" y="1782441"/>
                    <a:pt x="1459087" y="1767449"/>
                    <a:pt x="1465085" y="1751707"/>
                  </a:cubicBezTo>
                  <a:cubicBezTo>
                    <a:pt x="1468084" y="1745711"/>
                    <a:pt x="1471082" y="1740463"/>
                    <a:pt x="1476330" y="1742712"/>
                  </a:cubicBezTo>
                  <a:cubicBezTo>
                    <a:pt x="1494322" y="1749458"/>
                    <a:pt x="1509316" y="1722472"/>
                    <a:pt x="1525059" y="1736715"/>
                  </a:cubicBezTo>
                  <a:cubicBezTo>
                    <a:pt x="1531806" y="1742712"/>
                    <a:pt x="1532556" y="1756955"/>
                    <a:pt x="1543051" y="1764451"/>
                  </a:cubicBezTo>
                  <a:cubicBezTo>
                    <a:pt x="1544551" y="1765200"/>
                    <a:pt x="1543801" y="1770448"/>
                    <a:pt x="1542301" y="1771197"/>
                  </a:cubicBezTo>
                  <a:cubicBezTo>
                    <a:pt x="1523560" y="1787689"/>
                    <a:pt x="1517562" y="1810928"/>
                    <a:pt x="1507067" y="1831166"/>
                  </a:cubicBezTo>
                  <a:cubicBezTo>
                    <a:pt x="1506317" y="1834165"/>
                    <a:pt x="1503319" y="1835665"/>
                    <a:pt x="1501069" y="1837164"/>
                  </a:cubicBezTo>
                  <a:cubicBezTo>
                    <a:pt x="1483077" y="1845409"/>
                    <a:pt x="1487575" y="1852906"/>
                    <a:pt x="1502569" y="1860401"/>
                  </a:cubicBezTo>
                  <a:cubicBezTo>
                    <a:pt x="1512315" y="1865649"/>
                    <a:pt x="1515313" y="1874645"/>
                    <a:pt x="1509316" y="1885140"/>
                  </a:cubicBezTo>
                  <a:cubicBezTo>
                    <a:pt x="1506317" y="1890387"/>
                    <a:pt x="1503319" y="1895634"/>
                    <a:pt x="1501819" y="1901631"/>
                  </a:cubicBezTo>
                  <a:cubicBezTo>
                    <a:pt x="1498820" y="1911376"/>
                    <a:pt x="1503319" y="1921122"/>
                    <a:pt x="1506317" y="1930866"/>
                  </a:cubicBezTo>
                  <a:cubicBezTo>
                    <a:pt x="1510065" y="1950357"/>
                    <a:pt x="1520561" y="1929367"/>
                    <a:pt x="1528807" y="1932366"/>
                  </a:cubicBezTo>
                  <a:cubicBezTo>
                    <a:pt x="1535555" y="1934615"/>
                    <a:pt x="1544551" y="1932366"/>
                    <a:pt x="1552047" y="1933865"/>
                  </a:cubicBezTo>
                  <a:cubicBezTo>
                    <a:pt x="1573039" y="1937613"/>
                    <a:pt x="1577536" y="1949607"/>
                    <a:pt x="1567041" y="1968348"/>
                  </a:cubicBezTo>
                  <a:cubicBezTo>
                    <a:pt x="1558045" y="1984839"/>
                    <a:pt x="1558795" y="2005078"/>
                    <a:pt x="1547550" y="2021570"/>
                  </a:cubicBezTo>
                  <a:cubicBezTo>
                    <a:pt x="1541552" y="2029816"/>
                    <a:pt x="1553547" y="2042559"/>
                    <a:pt x="1556545" y="2054553"/>
                  </a:cubicBezTo>
                  <a:cubicBezTo>
                    <a:pt x="1560294" y="2065798"/>
                    <a:pt x="1562543" y="2075543"/>
                    <a:pt x="1549049" y="2082290"/>
                  </a:cubicBezTo>
                  <a:cubicBezTo>
                    <a:pt x="1539303" y="2087536"/>
                    <a:pt x="1540053" y="2097282"/>
                    <a:pt x="1543051" y="2106277"/>
                  </a:cubicBezTo>
                  <a:cubicBezTo>
                    <a:pt x="1550548" y="2125767"/>
                    <a:pt x="1556545" y="2144508"/>
                    <a:pt x="1544551" y="2163248"/>
                  </a:cubicBezTo>
                  <a:cubicBezTo>
                    <a:pt x="1554296" y="2177491"/>
                    <a:pt x="1543801" y="2187236"/>
                    <a:pt x="1536305" y="2196231"/>
                  </a:cubicBezTo>
                  <a:cubicBezTo>
                    <a:pt x="1526559" y="2207476"/>
                    <a:pt x="1518312" y="2218720"/>
                    <a:pt x="1511565" y="2231463"/>
                  </a:cubicBezTo>
                  <a:cubicBezTo>
                    <a:pt x="1499570" y="2253952"/>
                    <a:pt x="1507817" y="2274191"/>
                    <a:pt x="1511565" y="2295181"/>
                  </a:cubicBezTo>
                  <a:cubicBezTo>
                    <a:pt x="1513814" y="2306425"/>
                    <a:pt x="1523560" y="2307924"/>
                    <a:pt x="1532556" y="2309424"/>
                  </a:cubicBezTo>
                  <a:cubicBezTo>
                    <a:pt x="1555046" y="2314671"/>
                    <a:pt x="1558795" y="2323666"/>
                    <a:pt x="1546800" y="2342407"/>
                  </a:cubicBezTo>
                  <a:cubicBezTo>
                    <a:pt x="1538553" y="2355150"/>
                    <a:pt x="1528058" y="2364146"/>
                    <a:pt x="1513065" y="2368644"/>
                  </a:cubicBezTo>
                  <a:cubicBezTo>
                    <a:pt x="1492823" y="2376140"/>
                    <a:pt x="1488325" y="2385136"/>
                    <a:pt x="1491324" y="2406125"/>
                  </a:cubicBezTo>
                  <a:cubicBezTo>
                    <a:pt x="1492448" y="2413434"/>
                    <a:pt x="1493573" y="2421164"/>
                    <a:pt x="1488371" y="2425838"/>
                  </a:cubicBezTo>
                  <a:lnTo>
                    <a:pt x="1481395" y="2429099"/>
                  </a:lnTo>
                  <a:lnTo>
                    <a:pt x="1486724" y="2461882"/>
                  </a:lnTo>
                  <a:cubicBezTo>
                    <a:pt x="1487568" y="2473420"/>
                    <a:pt x="1486817" y="2485240"/>
                    <a:pt x="1482689" y="2497622"/>
                  </a:cubicBezTo>
                  <a:cubicBezTo>
                    <a:pt x="1474433" y="2519385"/>
                    <a:pt x="1488693" y="2540397"/>
                    <a:pt x="1499201" y="2559158"/>
                  </a:cubicBezTo>
                  <a:cubicBezTo>
                    <a:pt x="1505956" y="2568914"/>
                    <a:pt x="1506707" y="2576418"/>
                    <a:pt x="1496950" y="2585424"/>
                  </a:cubicBezTo>
                  <a:cubicBezTo>
                    <a:pt x="1482689" y="2598181"/>
                    <a:pt x="1482689" y="2613940"/>
                    <a:pt x="1492447" y="2628198"/>
                  </a:cubicBezTo>
                  <a:cubicBezTo>
                    <a:pt x="1502954" y="2643957"/>
                    <a:pt x="1506707" y="2661218"/>
                    <a:pt x="1508958" y="2678477"/>
                  </a:cubicBezTo>
                  <a:cubicBezTo>
                    <a:pt x="1514963" y="2711497"/>
                    <a:pt x="1529223" y="2734761"/>
                    <a:pt x="1566000" y="2740013"/>
                  </a:cubicBezTo>
                  <a:cubicBezTo>
                    <a:pt x="1587016" y="2743765"/>
                    <a:pt x="1608031" y="2753521"/>
                    <a:pt x="1628296" y="2738513"/>
                  </a:cubicBezTo>
                  <a:cubicBezTo>
                    <a:pt x="1634300" y="2734761"/>
                    <a:pt x="1641055" y="2737762"/>
                    <a:pt x="1647810" y="2740013"/>
                  </a:cubicBezTo>
                  <a:cubicBezTo>
                    <a:pt x="1660569" y="2745266"/>
                    <a:pt x="1672578" y="2744516"/>
                    <a:pt x="1684587" y="2742265"/>
                  </a:cubicBezTo>
                  <a:cubicBezTo>
                    <a:pt x="1691342" y="2740764"/>
                    <a:pt x="1698847" y="2738513"/>
                    <a:pt x="1700348" y="2731758"/>
                  </a:cubicBezTo>
                  <a:cubicBezTo>
                    <a:pt x="1704101" y="2715249"/>
                    <a:pt x="1715359" y="2703242"/>
                    <a:pt x="1722865" y="2688984"/>
                  </a:cubicBezTo>
                  <a:cubicBezTo>
                    <a:pt x="1731872" y="2669473"/>
                    <a:pt x="1753637" y="2662718"/>
                    <a:pt x="1774653" y="2672474"/>
                  </a:cubicBezTo>
                  <a:cubicBezTo>
                    <a:pt x="1794167" y="2681480"/>
                    <a:pt x="1800922" y="2699490"/>
                    <a:pt x="1791915" y="2721252"/>
                  </a:cubicBezTo>
                  <a:cubicBezTo>
                    <a:pt x="1788162" y="2731008"/>
                    <a:pt x="1784410" y="2740013"/>
                    <a:pt x="1789663" y="2751270"/>
                  </a:cubicBezTo>
                  <a:cubicBezTo>
                    <a:pt x="1794167" y="2761026"/>
                    <a:pt x="1799421" y="2762526"/>
                    <a:pt x="1807677" y="2755022"/>
                  </a:cubicBezTo>
                  <a:cubicBezTo>
                    <a:pt x="1811429" y="2751270"/>
                    <a:pt x="1815183" y="2747517"/>
                    <a:pt x="1819686" y="2743765"/>
                  </a:cubicBezTo>
                  <a:cubicBezTo>
                    <a:pt x="1825690" y="2739262"/>
                    <a:pt x="1830943" y="2732509"/>
                    <a:pt x="1839951" y="2735510"/>
                  </a:cubicBezTo>
                  <a:cubicBezTo>
                    <a:pt x="1848957" y="2739262"/>
                    <a:pt x="1845955" y="2748268"/>
                    <a:pt x="1848206" y="2758024"/>
                  </a:cubicBezTo>
                  <a:cubicBezTo>
                    <a:pt x="1874475" y="2737012"/>
                    <a:pt x="1896241" y="2755772"/>
                    <a:pt x="1920259" y="2765529"/>
                  </a:cubicBezTo>
                  <a:cubicBezTo>
                    <a:pt x="1930767" y="2769281"/>
                    <a:pt x="1942776" y="2779787"/>
                    <a:pt x="1953283" y="2775284"/>
                  </a:cubicBezTo>
                  <a:cubicBezTo>
                    <a:pt x="1968294" y="2768530"/>
                    <a:pt x="1985557" y="2762526"/>
                    <a:pt x="1998316" y="2751270"/>
                  </a:cubicBezTo>
                  <a:cubicBezTo>
                    <a:pt x="2007323" y="2742265"/>
                    <a:pt x="2015579" y="2736261"/>
                    <a:pt x="2028338" y="2735510"/>
                  </a:cubicBezTo>
                  <a:cubicBezTo>
                    <a:pt x="2031340" y="2734761"/>
                    <a:pt x="2033592" y="2734761"/>
                    <a:pt x="2035843" y="2733259"/>
                  </a:cubicBezTo>
                  <a:cubicBezTo>
                    <a:pt x="2066616" y="2715249"/>
                    <a:pt x="2095887" y="2726506"/>
                    <a:pt x="2125159" y="2736261"/>
                  </a:cubicBezTo>
                  <a:cubicBezTo>
                    <a:pt x="2134916" y="2740013"/>
                    <a:pt x="2143172" y="2740764"/>
                    <a:pt x="2151428" y="2734010"/>
                  </a:cubicBezTo>
                  <a:cubicBezTo>
                    <a:pt x="2156682" y="2729507"/>
                    <a:pt x="2161936" y="2727256"/>
                    <a:pt x="2169441" y="2728757"/>
                  </a:cubicBezTo>
                  <a:cubicBezTo>
                    <a:pt x="2173945" y="2730258"/>
                    <a:pt x="2179949" y="2735510"/>
                    <a:pt x="2183702" y="2728006"/>
                  </a:cubicBezTo>
                  <a:cubicBezTo>
                    <a:pt x="2185953" y="2723504"/>
                    <a:pt x="2182951" y="2718251"/>
                    <a:pt x="2179198" y="2713748"/>
                  </a:cubicBezTo>
                  <a:cubicBezTo>
                    <a:pt x="2171693" y="2703242"/>
                    <a:pt x="2168690" y="2693486"/>
                    <a:pt x="2176196" y="2680729"/>
                  </a:cubicBezTo>
                  <a:cubicBezTo>
                    <a:pt x="2182200" y="2670973"/>
                    <a:pt x="2177697" y="2661218"/>
                    <a:pt x="2171693" y="2652963"/>
                  </a:cubicBezTo>
                  <a:cubicBezTo>
                    <a:pt x="2161185" y="2637954"/>
                    <a:pt x="2166439" y="2627448"/>
                    <a:pt x="2179949" y="2617692"/>
                  </a:cubicBezTo>
                  <a:cubicBezTo>
                    <a:pt x="2191207" y="2609437"/>
                    <a:pt x="2203216" y="2605685"/>
                    <a:pt x="2215225" y="2599682"/>
                  </a:cubicBezTo>
                  <a:cubicBezTo>
                    <a:pt x="2218227" y="2597430"/>
                    <a:pt x="2222730" y="2595179"/>
                    <a:pt x="2230235" y="2592177"/>
                  </a:cubicBezTo>
                  <a:cubicBezTo>
                    <a:pt x="2221980" y="2594428"/>
                    <a:pt x="2218977" y="2597430"/>
                    <a:pt x="2214474" y="2598931"/>
                  </a:cubicBezTo>
                  <a:cubicBezTo>
                    <a:pt x="2196461" y="2589926"/>
                    <a:pt x="2179198" y="2588425"/>
                    <a:pt x="2161185" y="2600432"/>
                  </a:cubicBezTo>
                  <a:cubicBezTo>
                    <a:pt x="2152929" y="2605685"/>
                    <a:pt x="2142421" y="2604934"/>
                    <a:pt x="2134165" y="2600432"/>
                  </a:cubicBezTo>
                  <a:cubicBezTo>
                    <a:pt x="2118404" y="2592177"/>
                    <a:pt x="2106395" y="2597430"/>
                    <a:pt x="2093636" y="2607186"/>
                  </a:cubicBezTo>
                  <a:cubicBezTo>
                    <a:pt x="2068117" y="2627448"/>
                    <a:pt x="2057609" y="2623696"/>
                    <a:pt x="2046351" y="2593678"/>
                  </a:cubicBezTo>
                  <a:cubicBezTo>
                    <a:pt x="2041848" y="2580921"/>
                    <a:pt x="2036594" y="2577918"/>
                    <a:pt x="2025336" y="2587675"/>
                  </a:cubicBezTo>
                  <a:cubicBezTo>
                    <a:pt x="2016329" y="2594428"/>
                    <a:pt x="2006572" y="2600432"/>
                    <a:pt x="1998316" y="2610188"/>
                  </a:cubicBezTo>
                  <a:cubicBezTo>
                    <a:pt x="1984056" y="2625196"/>
                    <a:pt x="1960789" y="2626698"/>
                    <a:pt x="1943526" y="2614690"/>
                  </a:cubicBezTo>
                  <a:cubicBezTo>
                    <a:pt x="1939023" y="2610938"/>
                    <a:pt x="1933018" y="2607186"/>
                    <a:pt x="1933769" y="2602683"/>
                  </a:cubicBezTo>
                  <a:cubicBezTo>
                    <a:pt x="1939023" y="2579420"/>
                    <a:pt x="1921010" y="2555405"/>
                    <a:pt x="1936771" y="2532893"/>
                  </a:cubicBezTo>
                  <a:cubicBezTo>
                    <a:pt x="1942025" y="2524638"/>
                    <a:pt x="1936020" y="2520136"/>
                    <a:pt x="1929266" y="2515633"/>
                  </a:cubicBezTo>
                  <a:cubicBezTo>
                    <a:pt x="1916506" y="2505877"/>
                    <a:pt x="1905999" y="2495371"/>
                    <a:pt x="1903747" y="2477361"/>
                  </a:cubicBezTo>
                  <a:cubicBezTo>
                    <a:pt x="1898493" y="2489368"/>
                    <a:pt x="1902997" y="2508129"/>
                    <a:pt x="1883482" y="2508129"/>
                  </a:cubicBezTo>
                  <a:cubicBezTo>
                    <a:pt x="1872224" y="2508129"/>
                    <a:pt x="1863968" y="2500624"/>
                    <a:pt x="1857964" y="2491619"/>
                  </a:cubicBezTo>
                  <a:cubicBezTo>
                    <a:pt x="1851208" y="2480362"/>
                    <a:pt x="1859465" y="2472858"/>
                    <a:pt x="1866970" y="2463852"/>
                  </a:cubicBezTo>
                  <a:cubicBezTo>
                    <a:pt x="1857213" y="2461601"/>
                    <a:pt x="1848206" y="2459350"/>
                    <a:pt x="1844454" y="2449594"/>
                  </a:cubicBezTo>
                  <a:cubicBezTo>
                    <a:pt x="1841452" y="2439838"/>
                    <a:pt x="1848206" y="2433835"/>
                    <a:pt x="1854961" y="2427832"/>
                  </a:cubicBezTo>
                  <a:cubicBezTo>
                    <a:pt x="1858714" y="2424830"/>
                    <a:pt x="1860966" y="2421077"/>
                    <a:pt x="1858714" y="2415825"/>
                  </a:cubicBezTo>
                  <a:cubicBezTo>
                    <a:pt x="1851959" y="2400816"/>
                    <a:pt x="1863968" y="2390309"/>
                    <a:pt x="1869222" y="2379804"/>
                  </a:cubicBezTo>
                  <a:cubicBezTo>
                    <a:pt x="1875226" y="2369298"/>
                    <a:pt x="1887235" y="2370798"/>
                    <a:pt x="1893239" y="2382054"/>
                  </a:cubicBezTo>
                  <a:cubicBezTo>
                    <a:pt x="1896241" y="2389560"/>
                    <a:pt x="1899244" y="2395563"/>
                    <a:pt x="1907500" y="2400066"/>
                  </a:cubicBezTo>
                  <a:cubicBezTo>
                    <a:pt x="1921010" y="2407570"/>
                    <a:pt x="1921010" y="2415825"/>
                    <a:pt x="1909751" y="2426331"/>
                  </a:cubicBezTo>
                  <a:cubicBezTo>
                    <a:pt x="1901495" y="2434586"/>
                    <a:pt x="1901495" y="2434586"/>
                    <a:pt x="1908250" y="2445842"/>
                  </a:cubicBezTo>
                  <a:cubicBezTo>
                    <a:pt x="1916506" y="2446593"/>
                    <a:pt x="1912753" y="2437587"/>
                    <a:pt x="1916506" y="2434586"/>
                  </a:cubicBezTo>
                  <a:cubicBezTo>
                    <a:pt x="1924012" y="2428582"/>
                    <a:pt x="1931517" y="2424830"/>
                    <a:pt x="1939773" y="2430834"/>
                  </a:cubicBezTo>
                  <a:cubicBezTo>
                    <a:pt x="1948029" y="2436086"/>
                    <a:pt x="1946528" y="2444341"/>
                    <a:pt x="1941275" y="2451845"/>
                  </a:cubicBezTo>
                  <a:cubicBezTo>
                    <a:pt x="1938272" y="2456348"/>
                    <a:pt x="1933769" y="2460100"/>
                    <a:pt x="1933018" y="2464603"/>
                  </a:cubicBezTo>
                  <a:cubicBezTo>
                    <a:pt x="1930767" y="2476610"/>
                    <a:pt x="1930767" y="2484865"/>
                    <a:pt x="1945778" y="2490118"/>
                  </a:cubicBezTo>
                  <a:cubicBezTo>
                    <a:pt x="1966793" y="2497622"/>
                    <a:pt x="1977301" y="2491619"/>
                    <a:pt x="1990060" y="2475859"/>
                  </a:cubicBezTo>
                  <a:cubicBezTo>
                    <a:pt x="2007323" y="2452596"/>
                    <a:pt x="2032841" y="2458600"/>
                    <a:pt x="2044099" y="2484865"/>
                  </a:cubicBezTo>
                  <a:cubicBezTo>
                    <a:pt x="2050855" y="2502125"/>
                    <a:pt x="2068117" y="2508129"/>
                    <a:pt x="2083128" y="2515633"/>
                  </a:cubicBezTo>
                  <a:cubicBezTo>
                    <a:pt x="2089133" y="2518635"/>
                    <a:pt x="2095887" y="2514882"/>
                    <a:pt x="2097388" y="2508129"/>
                  </a:cubicBezTo>
                  <a:cubicBezTo>
                    <a:pt x="2104894" y="2483364"/>
                    <a:pt x="2127410" y="2481113"/>
                    <a:pt x="2146174" y="2472107"/>
                  </a:cubicBezTo>
                  <a:cubicBezTo>
                    <a:pt x="2168690" y="2460851"/>
                    <a:pt x="2195711" y="2460851"/>
                    <a:pt x="2215975" y="2442090"/>
                  </a:cubicBezTo>
                  <a:cubicBezTo>
                    <a:pt x="2223481" y="2436086"/>
                    <a:pt x="2236991" y="2438338"/>
                    <a:pt x="2243746" y="2425580"/>
                  </a:cubicBezTo>
                  <a:cubicBezTo>
                    <a:pt x="2248249" y="2418826"/>
                    <a:pt x="2261008" y="2421828"/>
                    <a:pt x="2269264" y="2427832"/>
                  </a:cubicBezTo>
                  <a:cubicBezTo>
                    <a:pt x="2282023" y="2436837"/>
                    <a:pt x="2290279" y="2428582"/>
                    <a:pt x="2290279" y="2417325"/>
                  </a:cubicBezTo>
                  <a:cubicBezTo>
                    <a:pt x="2290279" y="2392561"/>
                    <a:pt x="2306792" y="2367796"/>
                    <a:pt x="2287277" y="2343033"/>
                  </a:cubicBezTo>
                  <a:cubicBezTo>
                    <a:pt x="2280523" y="2334027"/>
                    <a:pt x="2287277" y="2324272"/>
                    <a:pt x="2297034" y="2319018"/>
                  </a:cubicBezTo>
                  <a:cubicBezTo>
                    <a:pt x="2303789" y="2316017"/>
                    <a:pt x="2311295" y="2313014"/>
                    <a:pt x="2315798" y="2307762"/>
                  </a:cubicBezTo>
                  <a:cubicBezTo>
                    <a:pt x="2327056" y="2296505"/>
                    <a:pt x="2324805" y="2284498"/>
                    <a:pt x="2308293" y="2270990"/>
                  </a:cubicBezTo>
                  <a:cubicBezTo>
                    <a:pt x="2303789" y="2282997"/>
                    <a:pt x="2303789" y="2298006"/>
                    <a:pt x="2287277" y="2301008"/>
                  </a:cubicBezTo>
                  <a:cubicBezTo>
                    <a:pt x="2279021" y="2303259"/>
                    <a:pt x="2270014" y="2304010"/>
                    <a:pt x="2270014" y="2292003"/>
                  </a:cubicBezTo>
                  <a:cubicBezTo>
                    <a:pt x="2270014" y="2273242"/>
                    <a:pt x="2256505" y="2260484"/>
                    <a:pt x="2248999" y="2246226"/>
                  </a:cubicBezTo>
                  <a:cubicBezTo>
                    <a:pt x="2246748" y="2241723"/>
                    <a:pt x="2242995" y="2238722"/>
                    <a:pt x="2240743" y="2234219"/>
                  </a:cubicBezTo>
                  <a:cubicBezTo>
                    <a:pt x="2230986" y="2215458"/>
                    <a:pt x="2210721" y="2210205"/>
                    <a:pt x="2192708" y="2222963"/>
                  </a:cubicBezTo>
                  <a:cubicBezTo>
                    <a:pt x="2182951" y="2230467"/>
                    <a:pt x="2173945" y="2231968"/>
                    <a:pt x="2161185" y="2231217"/>
                  </a:cubicBezTo>
                  <a:cubicBezTo>
                    <a:pt x="2131914" y="2230467"/>
                    <a:pt x="2103393" y="2240222"/>
                    <a:pt x="2082377" y="2262736"/>
                  </a:cubicBezTo>
                  <a:cubicBezTo>
                    <a:pt x="2077874" y="2266488"/>
                    <a:pt x="2077124" y="2271741"/>
                    <a:pt x="2077124" y="2276994"/>
                  </a:cubicBezTo>
                  <a:cubicBezTo>
                    <a:pt x="2078625" y="2287500"/>
                    <a:pt x="2074872" y="2296505"/>
                    <a:pt x="2070369" y="2305510"/>
                  </a:cubicBezTo>
                  <a:cubicBezTo>
                    <a:pt x="2053106" y="2338530"/>
                    <a:pt x="2053106" y="2338530"/>
                    <a:pt x="2017080" y="2327273"/>
                  </a:cubicBezTo>
                  <a:cubicBezTo>
                    <a:pt x="2002069" y="2322771"/>
                    <a:pt x="1988559" y="2322020"/>
                    <a:pt x="1978051" y="2337029"/>
                  </a:cubicBezTo>
                  <a:cubicBezTo>
                    <a:pt x="1971296" y="2348285"/>
                    <a:pt x="1961539" y="2347534"/>
                    <a:pt x="1950281" y="2342282"/>
                  </a:cubicBezTo>
                  <a:cubicBezTo>
                    <a:pt x="1930767" y="2332526"/>
                    <a:pt x="1920259" y="2314516"/>
                    <a:pt x="1909751" y="2296505"/>
                  </a:cubicBezTo>
                  <a:cubicBezTo>
                    <a:pt x="1904498" y="2289001"/>
                    <a:pt x="1909001" y="2281497"/>
                    <a:pt x="1912753" y="2274742"/>
                  </a:cubicBezTo>
                  <a:cubicBezTo>
                    <a:pt x="1921010" y="2260484"/>
                    <a:pt x="1933769" y="2248477"/>
                    <a:pt x="1940524" y="2233468"/>
                  </a:cubicBezTo>
                  <a:cubicBezTo>
                    <a:pt x="1943526" y="2227465"/>
                    <a:pt x="1947279" y="2220712"/>
                    <a:pt x="1948780" y="2213206"/>
                  </a:cubicBezTo>
                  <a:cubicBezTo>
                    <a:pt x="1951782" y="2201200"/>
                    <a:pt x="1954033" y="2192195"/>
                    <a:pt x="1969045" y="2204952"/>
                  </a:cubicBezTo>
                  <a:cubicBezTo>
                    <a:pt x="1976550" y="2211706"/>
                    <a:pt x="1982555" y="2201950"/>
                    <a:pt x="1983305" y="2195196"/>
                  </a:cubicBezTo>
                  <a:cubicBezTo>
                    <a:pt x="1985557" y="2178686"/>
                    <a:pt x="1992312" y="2168180"/>
                    <a:pt x="2010325" y="2163678"/>
                  </a:cubicBezTo>
                  <a:cubicBezTo>
                    <a:pt x="2022333" y="2161427"/>
                    <a:pt x="2023835" y="2147918"/>
                    <a:pt x="2014078" y="2136662"/>
                  </a:cubicBezTo>
                  <a:cubicBezTo>
                    <a:pt x="2010325" y="2132160"/>
                    <a:pt x="2005822" y="2129158"/>
                    <a:pt x="2008073" y="2123154"/>
                  </a:cubicBezTo>
                  <a:cubicBezTo>
                    <a:pt x="2011075" y="2116401"/>
                    <a:pt x="2017080" y="2118652"/>
                    <a:pt x="2021583" y="2118652"/>
                  </a:cubicBezTo>
                  <a:cubicBezTo>
                    <a:pt x="2033592" y="2118652"/>
                    <a:pt x="2038845" y="2111147"/>
                    <a:pt x="2038095" y="2100642"/>
                  </a:cubicBezTo>
                  <a:cubicBezTo>
                    <a:pt x="2036594" y="2088634"/>
                    <a:pt x="2032091" y="2079629"/>
                    <a:pt x="2017080" y="2083381"/>
                  </a:cubicBezTo>
                  <a:cubicBezTo>
                    <a:pt x="2003570" y="2086384"/>
                    <a:pt x="1994563" y="2081881"/>
                    <a:pt x="1987809" y="2070624"/>
                  </a:cubicBezTo>
                  <a:cubicBezTo>
                    <a:pt x="1981804" y="2061619"/>
                    <a:pt x="1973548" y="2058617"/>
                    <a:pt x="1963041" y="2060868"/>
                  </a:cubicBezTo>
                  <a:cubicBezTo>
                    <a:pt x="1954784" y="2062369"/>
                    <a:pt x="1945778" y="2063871"/>
                    <a:pt x="1937521" y="2064620"/>
                  </a:cubicBezTo>
                  <a:cubicBezTo>
                    <a:pt x="1919509" y="2066121"/>
                    <a:pt x="1907500" y="2072124"/>
                    <a:pt x="1900745" y="2091636"/>
                  </a:cubicBezTo>
                  <a:cubicBezTo>
                    <a:pt x="1893239" y="2112649"/>
                    <a:pt x="1872974" y="2123905"/>
                    <a:pt x="1860215" y="2141915"/>
                  </a:cubicBezTo>
                  <a:cubicBezTo>
                    <a:pt x="1851208" y="2153172"/>
                    <a:pt x="1848206" y="2162928"/>
                    <a:pt x="1851208" y="2177186"/>
                  </a:cubicBezTo>
                  <a:cubicBezTo>
                    <a:pt x="1856463" y="2195947"/>
                    <a:pt x="1846705" y="2213957"/>
                    <a:pt x="1850458" y="2233468"/>
                  </a:cubicBezTo>
                  <a:cubicBezTo>
                    <a:pt x="1851208" y="2239472"/>
                    <a:pt x="1845204" y="2242474"/>
                    <a:pt x="1839200" y="2243974"/>
                  </a:cubicBezTo>
                  <a:cubicBezTo>
                    <a:pt x="1826440" y="2247726"/>
                    <a:pt x="1805425" y="2239472"/>
                    <a:pt x="1798670" y="2229716"/>
                  </a:cubicBezTo>
                  <a:cubicBezTo>
                    <a:pt x="1787412" y="2213957"/>
                    <a:pt x="1786661" y="2194446"/>
                    <a:pt x="1797169" y="2181689"/>
                  </a:cubicBezTo>
                  <a:cubicBezTo>
                    <a:pt x="1807677" y="2170432"/>
                    <a:pt x="1810679" y="2159176"/>
                    <a:pt x="1801672" y="2145667"/>
                  </a:cubicBezTo>
                  <a:cubicBezTo>
                    <a:pt x="1798670" y="2141165"/>
                    <a:pt x="1798670" y="2134411"/>
                    <a:pt x="1797920" y="2128408"/>
                  </a:cubicBezTo>
                  <a:cubicBezTo>
                    <a:pt x="1797920" y="2120904"/>
                    <a:pt x="1794918" y="2114900"/>
                    <a:pt x="1787412" y="2110397"/>
                  </a:cubicBezTo>
                  <a:cubicBezTo>
                    <a:pt x="1761143" y="2091636"/>
                    <a:pt x="1743880" y="2067622"/>
                    <a:pt x="1730371" y="2036854"/>
                  </a:cubicBezTo>
                  <a:cubicBezTo>
                    <a:pt x="1718361" y="2007587"/>
                    <a:pt x="1695845" y="1982822"/>
                    <a:pt x="1659068" y="1982073"/>
                  </a:cubicBezTo>
                  <a:cubicBezTo>
                    <a:pt x="1648561" y="1982073"/>
                    <a:pt x="1640304" y="1982073"/>
                    <a:pt x="1636551" y="1994080"/>
                  </a:cubicBezTo>
                  <a:cubicBezTo>
                    <a:pt x="1635050" y="1997832"/>
                    <a:pt x="1633549" y="2002334"/>
                    <a:pt x="1629046" y="2003835"/>
                  </a:cubicBezTo>
                  <a:cubicBezTo>
                    <a:pt x="1597523" y="2015842"/>
                    <a:pt x="1593770" y="2045109"/>
                    <a:pt x="1588517" y="2073626"/>
                  </a:cubicBezTo>
                  <a:cubicBezTo>
                    <a:pt x="1584764" y="2094637"/>
                    <a:pt x="1584014" y="2117150"/>
                    <a:pt x="1559996" y="2128408"/>
                  </a:cubicBezTo>
                  <a:cubicBezTo>
                    <a:pt x="1559996" y="2114149"/>
                    <a:pt x="1564499" y="2102142"/>
                    <a:pt x="1569002" y="2088634"/>
                  </a:cubicBezTo>
                  <a:cubicBezTo>
                    <a:pt x="1576508" y="2065371"/>
                    <a:pt x="1581011" y="2041357"/>
                    <a:pt x="1583263" y="2016593"/>
                  </a:cubicBezTo>
                  <a:cubicBezTo>
                    <a:pt x="1585515" y="1995580"/>
                    <a:pt x="1592269" y="1977570"/>
                    <a:pt x="1611033" y="1965563"/>
                  </a:cubicBezTo>
                  <a:cubicBezTo>
                    <a:pt x="1618539" y="1960309"/>
                    <a:pt x="1625294" y="1956557"/>
                    <a:pt x="1620790" y="1945301"/>
                  </a:cubicBezTo>
                  <a:cubicBezTo>
                    <a:pt x="1617788" y="1937796"/>
                    <a:pt x="1621541" y="1929541"/>
                    <a:pt x="1626795" y="1925040"/>
                  </a:cubicBezTo>
                  <a:cubicBezTo>
                    <a:pt x="1648561" y="1909280"/>
                    <a:pt x="1639554" y="1883765"/>
                    <a:pt x="1645559" y="1863504"/>
                  </a:cubicBezTo>
                  <a:cubicBezTo>
                    <a:pt x="1647810" y="1859001"/>
                    <a:pt x="1642556" y="1856749"/>
                    <a:pt x="1638803" y="1855249"/>
                  </a:cubicBezTo>
                  <a:cubicBezTo>
                    <a:pt x="1614786" y="1847745"/>
                    <a:pt x="1610283" y="1823730"/>
                    <a:pt x="1599024" y="1806470"/>
                  </a:cubicBezTo>
                  <a:cubicBezTo>
                    <a:pt x="1593020" y="1796715"/>
                    <a:pt x="1604278" y="1786958"/>
                    <a:pt x="1611033" y="1781706"/>
                  </a:cubicBezTo>
                  <a:cubicBezTo>
                    <a:pt x="1620790" y="1775702"/>
                    <a:pt x="1632799" y="1769699"/>
                    <a:pt x="1644808" y="1777203"/>
                  </a:cubicBezTo>
                  <a:cubicBezTo>
                    <a:pt x="1650812" y="1780955"/>
                    <a:pt x="1656816" y="1790712"/>
                    <a:pt x="1665073" y="1783206"/>
                  </a:cubicBezTo>
                  <a:cubicBezTo>
                    <a:pt x="1671828" y="1777203"/>
                    <a:pt x="1668075" y="1768948"/>
                    <a:pt x="1660569" y="1763696"/>
                  </a:cubicBezTo>
                  <a:cubicBezTo>
                    <a:pt x="1656816" y="1760693"/>
                    <a:pt x="1658317" y="1757692"/>
                    <a:pt x="1661320" y="1756190"/>
                  </a:cubicBezTo>
                  <a:cubicBezTo>
                    <a:pt x="1664322" y="1753189"/>
                    <a:pt x="1668826" y="1751689"/>
                    <a:pt x="1671077" y="1748686"/>
                  </a:cubicBezTo>
                  <a:cubicBezTo>
                    <a:pt x="1673329" y="1745685"/>
                    <a:pt x="1676331" y="1740432"/>
                    <a:pt x="1675580" y="1738180"/>
                  </a:cubicBezTo>
                  <a:cubicBezTo>
                    <a:pt x="1660569" y="1714917"/>
                    <a:pt x="1690591" y="1691653"/>
                    <a:pt x="1675580" y="1669140"/>
                  </a:cubicBezTo>
                  <a:cubicBezTo>
                    <a:pt x="1668826" y="1657884"/>
                    <a:pt x="1669576" y="1647378"/>
                    <a:pt x="1671077" y="1633869"/>
                  </a:cubicBezTo>
                  <a:cubicBezTo>
                    <a:pt x="1673329" y="1612858"/>
                    <a:pt x="1665073" y="1591094"/>
                    <a:pt x="1651563" y="1573084"/>
                  </a:cubicBezTo>
                  <a:cubicBezTo>
                    <a:pt x="1638803" y="1555825"/>
                    <a:pt x="1645559" y="1516051"/>
                    <a:pt x="1664322" y="1505545"/>
                  </a:cubicBezTo>
                  <a:cubicBezTo>
                    <a:pt x="1665073" y="1505545"/>
                    <a:pt x="1665823" y="1504795"/>
                    <a:pt x="1665823" y="1505545"/>
                  </a:cubicBezTo>
                  <a:cubicBezTo>
                    <a:pt x="1691342" y="1515301"/>
                    <a:pt x="1700348" y="1497290"/>
                    <a:pt x="1712357" y="1481531"/>
                  </a:cubicBezTo>
                  <a:cubicBezTo>
                    <a:pt x="1716110" y="1477028"/>
                    <a:pt x="1726617" y="1475528"/>
                    <a:pt x="1720613" y="1466523"/>
                  </a:cubicBezTo>
                  <a:cubicBezTo>
                    <a:pt x="1713858" y="1458268"/>
                    <a:pt x="1711607" y="1445510"/>
                    <a:pt x="1695845" y="1449262"/>
                  </a:cubicBezTo>
                  <a:cubicBezTo>
                    <a:pt x="1659068" y="1457517"/>
                    <a:pt x="1623793" y="1448512"/>
                    <a:pt x="1590768" y="1434253"/>
                  </a:cubicBezTo>
                  <a:cubicBezTo>
                    <a:pt x="1571254" y="1425998"/>
                    <a:pt x="1566751" y="1398984"/>
                    <a:pt x="1582513" y="1386226"/>
                  </a:cubicBezTo>
                  <a:cubicBezTo>
                    <a:pt x="1566751" y="1375720"/>
                    <a:pt x="1562998" y="1368965"/>
                    <a:pt x="1584764" y="1359961"/>
                  </a:cubicBezTo>
                  <a:cubicBezTo>
                    <a:pt x="1596773" y="1353957"/>
                    <a:pt x="1606530" y="1344201"/>
                    <a:pt x="1621541" y="1350955"/>
                  </a:cubicBezTo>
                  <a:cubicBezTo>
                    <a:pt x="1628296" y="1353206"/>
                    <a:pt x="1630547" y="1347954"/>
                    <a:pt x="1634300" y="1344201"/>
                  </a:cubicBezTo>
                  <a:cubicBezTo>
                    <a:pt x="1657567" y="1316435"/>
                    <a:pt x="1689090" y="1299176"/>
                    <a:pt x="1721363" y="1283416"/>
                  </a:cubicBezTo>
                  <a:cubicBezTo>
                    <a:pt x="1728869" y="1279664"/>
                    <a:pt x="1737125" y="1277412"/>
                    <a:pt x="1741628" y="1286418"/>
                  </a:cubicBezTo>
                  <a:cubicBezTo>
                    <a:pt x="1748383" y="1297674"/>
                    <a:pt x="1757390" y="1298425"/>
                    <a:pt x="1767897" y="1293922"/>
                  </a:cubicBezTo>
                  <a:cubicBezTo>
                    <a:pt x="1782158" y="1288669"/>
                    <a:pt x="1795668" y="1297674"/>
                    <a:pt x="1809928" y="1292421"/>
                  </a:cubicBezTo>
                  <a:cubicBezTo>
                    <a:pt x="1816684" y="1290170"/>
                    <a:pt x="1825690" y="1290170"/>
                    <a:pt x="1825690" y="1282666"/>
                  </a:cubicBezTo>
                  <a:cubicBezTo>
                    <a:pt x="1825690" y="1262404"/>
                    <a:pt x="1840701" y="1262404"/>
                    <a:pt x="1852709" y="1260902"/>
                  </a:cubicBezTo>
                  <a:cubicBezTo>
                    <a:pt x="1869222" y="1259402"/>
                    <a:pt x="1880480" y="1252648"/>
                    <a:pt x="1886484" y="1236889"/>
                  </a:cubicBezTo>
                  <a:cubicBezTo>
                    <a:pt x="1892489" y="1222630"/>
                    <a:pt x="1911252" y="1218128"/>
                    <a:pt x="1914255" y="1200868"/>
                  </a:cubicBezTo>
                  <a:cubicBezTo>
                    <a:pt x="1916506" y="1191862"/>
                    <a:pt x="1951782" y="1200868"/>
                    <a:pt x="1958537" y="1213626"/>
                  </a:cubicBezTo>
                  <a:cubicBezTo>
                    <a:pt x="1964541" y="1224131"/>
                    <a:pt x="1970546" y="1234637"/>
                    <a:pt x="1982555" y="1238389"/>
                  </a:cubicBezTo>
                  <a:cubicBezTo>
                    <a:pt x="1994563" y="1242892"/>
                    <a:pt x="2002819" y="1242142"/>
                    <a:pt x="2006572" y="1225633"/>
                  </a:cubicBezTo>
                  <a:cubicBezTo>
                    <a:pt x="2011075" y="1206121"/>
                    <a:pt x="2008824" y="1184358"/>
                    <a:pt x="2021583" y="1167098"/>
                  </a:cubicBezTo>
                  <a:cubicBezTo>
                    <a:pt x="2024585" y="1161845"/>
                    <a:pt x="2024585" y="1150588"/>
                    <a:pt x="2035843" y="1155842"/>
                  </a:cubicBezTo>
                  <a:cubicBezTo>
                    <a:pt x="2045601" y="1160345"/>
                    <a:pt x="2053857" y="1166348"/>
                    <a:pt x="2050855" y="1178355"/>
                  </a:cubicBezTo>
                  <a:cubicBezTo>
                    <a:pt x="2049353" y="1187360"/>
                    <a:pt x="2047853" y="1195614"/>
                    <a:pt x="2051605" y="1205371"/>
                  </a:cubicBezTo>
                  <a:cubicBezTo>
                    <a:pt x="2060611" y="1227133"/>
                    <a:pt x="2070369" y="1234637"/>
                    <a:pt x="2093636" y="1226382"/>
                  </a:cubicBezTo>
                  <a:cubicBezTo>
                    <a:pt x="2111649" y="1219629"/>
                    <a:pt x="2121406" y="1226382"/>
                    <a:pt x="2126660" y="1242892"/>
                  </a:cubicBezTo>
                  <a:cubicBezTo>
                    <a:pt x="2128911" y="1250396"/>
                    <a:pt x="2131914" y="1258651"/>
                    <a:pt x="2133415" y="1266906"/>
                  </a:cubicBezTo>
                  <a:cubicBezTo>
                    <a:pt x="2135667" y="1276662"/>
                    <a:pt x="2137168" y="1287168"/>
                    <a:pt x="2145423" y="1291670"/>
                  </a:cubicBezTo>
                  <a:cubicBezTo>
                    <a:pt x="2165688" y="1302177"/>
                    <a:pt x="2155181" y="1312683"/>
                    <a:pt x="2145423" y="1319437"/>
                  </a:cubicBezTo>
                  <a:cubicBezTo>
                    <a:pt x="2119905" y="1336697"/>
                    <a:pt x="2092885" y="1350955"/>
                    <a:pt x="2061362" y="1356209"/>
                  </a:cubicBezTo>
                  <a:cubicBezTo>
                    <a:pt x="2011826" y="1365964"/>
                    <a:pt x="1961539" y="1372718"/>
                    <a:pt x="1916506" y="1398984"/>
                  </a:cubicBezTo>
                  <a:cubicBezTo>
                    <a:pt x="1907500" y="1403485"/>
                    <a:pt x="1901495" y="1409489"/>
                    <a:pt x="1902246" y="1420746"/>
                  </a:cubicBezTo>
                  <a:cubicBezTo>
                    <a:pt x="1907500" y="1458268"/>
                    <a:pt x="1908250" y="1496540"/>
                    <a:pt x="1948780" y="1516802"/>
                  </a:cubicBezTo>
                  <a:cubicBezTo>
                    <a:pt x="1959287" y="1522054"/>
                    <a:pt x="1960038" y="1533312"/>
                    <a:pt x="1962290" y="1542316"/>
                  </a:cubicBezTo>
                  <a:cubicBezTo>
                    <a:pt x="1966793" y="1557325"/>
                    <a:pt x="1976550" y="1567081"/>
                    <a:pt x="1991561" y="1560328"/>
                  </a:cubicBezTo>
                  <a:cubicBezTo>
                    <a:pt x="2033592" y="1541566"/>
                    <a:pt x="2054607" y="1573835"/>
                    <a:pt x="2082377" y="1593346"/>
                  </a:cubicBezTo>
                  <a:cubicBezTo>
                    <a:pt x="2083878" y="1594848"/>
                    <a:pt x="2085379" y="1597098"/>
                    <a:pt x="2086130" y="1600100"/>
                  </a:cubicBezTo>
                  <a:cubicBezTo>
                    <a:pt x="2098139" y="1637622"/>
                    <a:pt x="2121406" y="1661636"/>
                    <a:pt x="2161936" y="1671392"/>
                  </a:cubicBezTo>
                  <a:cubicBezTo>
                    <a:pt x="2176947" y="1675894"/>
                    <a:pt x="2180699" y="1691653"/>
                    <a:pt x="2197962" y="1693154"/>
                  </a:cubicBezTo>
                  <a:cubicBezTo>
                    <a:pt x="2222730" y="1696156"/>
                    <a:pt x="2233988" y="1689402"/>
                    <a:pt x="2231736" y="1663137"/>
                  </a:cubicBezTo>
                  <a:cubicBezTo>
                    <a:pt x="2253502" y="1672892"/>
                    <a:pt x="2264010" y="1660885"/>
                    <a:pt x="2270765" y="1642875"/>
                  </a:cubicBezTo>
                  <a:cubicBezTo>
                    <a:pt x="2278271" y="1624114"/>
                    <a:pt x="2289529" y="1612858"/>
                    <a:pt x="2311295" y="1614358"/>
                  </a:cubicBezTo>
                  <a:cubicBezTo>
                    <a:pt x="2324805" y="1615109"/>
                    <a:pt x="2329308" y="1603102"/>
                    <a:pt x="2337564" y="1595597"/>
                  </a:cubicBezTo>
                  <a:cubicBezTo>
                    <a:pt x="2348072" y="1586593"/>
                    <a:pt x="2346571" y="1586593"/>
                    <a:pt x="2354826" y="1598600"/>
                  </a:cubicBezTo>
                  <a:cubicBezTo>
                    <a:pt x="2360080" y="1606854"/>
                    <a:pt x="2368337" y="1603102"/>
                    <a:pt x="2375091" y="1598600"/>
                  </a:cubicBezTo>
                  <a:cubicBezTo>
                    <a:pt x="2385599" y="1590345"/>
                    <a:pt x="2387851" y="1577587"/>
                    <a:pt x="2392354" y="1565580"/>
                  </a:cubicBezTo>
                  <a:cubicBezTo>
                    <a:pt x="2391604" y="1586593"/>
                    <a:pt x="2405864" y="1596348"/>
                    <a:pt x="2420124" y="1607604"/>
                  </a:cubicBezTo>
                  <a:cubicBezTo>
                    <a:pt x="2434385" y="1618861"/>
                    <a:pt x="2448645" y="1630868"/>
                    <a:pt x="2462155" y="1642875"/>
                  </a:cubicBezTo>
                  <a:cubicBezTo>
                    <a:pt x="2468159" y="1648128"/>
                    <a:pt x="2474164" y="1654132"/>
                    <a:pt x="2482420" y="1647378"/>
                  </a:cubicBezTo>
                  <a:cubicBezTo>
                    <a:pt x="2495179" y="1637622"/>
                    <a:pt x="2503435" y="1645877"/>
                    <a:pt x="2511691" y="1653381"/>
                  </a:cubicBezTo>
                  <a:cubicBezTo>
                    <a:pt x="2516945" y="1657884"/>
                    <a:pt x="2519197" y="1663888"/>
                    <a:pt x="2523700" y="1668390"/>
                  </a:cubicBezTo>
                  <a:cubicBezTo>
                    <a:pt x="2531205" y="1675894"/>
                    <a:pt x="2534207" y="1680397"/>
                    <a:pt x="2519947" y="1683398"/>
                  </a:cubicBezTo>
                  <a:cubicBezTo>
                    <a:pt x="2510190" y="1685650"/>
                    <a:pt x="2506437" y="1696907"/>
                    <a:pt x="2505687" y="1705161"/>
                  </a:cubicBezTo>
                  <a:cubicBezTo>
                    <a:pt x="2502685" y="1720170"/>
                    <a:pt x="2514693" y="1734428"/>
                    <a:pt x="2507938" y="1750938"/>
                  </a:cubicBezTo>
                  <a:cubicBezTo>
                    <a:pt x="2506437" y="1754690"/>
                    <a:pt x="2516195" y="1759193"/>
                    <a:pt x="2523700" y="1756190"/>
                  </a:cubicBezTo>
                  <a:cubicBezTo>
                    <a:pt x="2530455" y="1753189"/>
                    <a:pt x="2535709" y="1754690"/>
                    <a:pt x="2538711" y="1761444"/>
                  </a:cubicBezTo>
                  <a:cubicBezTo>
                    <a:pt x="2541713" y="1768198"/>
                    <a:pt x="2537210" y="1773451"/>
                    <a:pt x="2533457" y="1779454"/>
                  </a:cubicBezTo>
                  <a:cubicBezTo>
                    <a:pt x="2528953" y="1786958"/>
                    <a:pt x="2523700" y="1783957"/>
                    <a:pt x="2518446" y="1781706"/>
                  </a:cubicBezTo>
                  <a:cubicBezTo>
                    <a:pt x="2504936" y="1773451"/>
                    <a:pt x="2490676" y="1765947"/>
                    <a:pt x="2474915" y="1777954"/>
                  </a:cubicBezTo>
                  <a:cubicBezTo>
                    <a:pt x="2468910" y="1783206"/>
                    <a:pt x="2465907" y="1776452"/>
                    <a:pt x="2461404" y="1773451"/>
                  </a:cubicBezTo>
                  <a:cubicBezTo>
                    <a:pt x="2451647" y="1765947"/>
                    <a:pt x="2441890" y="1757692"/>
                    <a:pt x="2430632" y="1752438"/>
                  </a:cubicBezTo>
                  <a:cubicBezTo>
                    <a:pt x="2423126" y="1747936"/>
                    <a:pt x="2412619" y="1747186"/>
                    <a:pt x="2407365" y="1754690"/>
                  </a:cubicBezTo>
                  <a:cubicBezTo>
                    <a:pt x="2401360" y="1762945"/>
                    <a:pt x="2405864" y="1769699"/>
                    <a:pt x="2411868" y="1775702"/>
                  </a:cubicBezTo>
                  <a:cubicBezTo>
                    <a:pt x="2423877" y="1785458"/>
                    <a:pt x="2423877" y="1804970"/>
                    <a:pt x="2442640" y="1807971"/>
                  </a:cubicBezTo>
                  <a:cubicBezTo>
                    <a:pt x="2443391" y="1807971"/>
                    <a:pt x="2445643" y="1810973"/>
                    <a:pt x="2445643" y="1812474"/>
                  </a:cubicBezTo>
                  <a:cubicBezTo>
                    <a:pt x="2444892" y="1816226"/>
                    <a:pt x="2441139" y="1816977"/>
                    <a:pt x="2438137" y="1816977"/>
                  </a:cubicBezTo>
                  <a:cubicBezTo>
                    <a:pt x="2429131" y="1817726"/>
                    <a:pt x="2420124" y="1819228"/>
                    <a:pt x="2417873" y="1828984"/>
                  </a:cubicBezTo>
                  <a:cubicBezTo>
                    <a:pt x="2416372" y="1834987"/>
                    <a:pt x="2421625" y="1837988"/>
                    <a:pt x="2425378" y="1839490"/>
                  </a:cubicBezTo>
                  <a:cubicBezTo>
                    <a:pt x="2434385" y="1843992"/>
                    <a:pt x="2441890" y="1840990"/>
                    <a:pt x="2449396" y="1834987"/>
                  </a:cubicBezTo>
                  <a:cubicBezTo>
                    <a:pt x="2460654" y="1825981"/>
                    <a:pt x="2472663" y="1817726"/>
                    <a:pt x="2489175" y="1824481"/>
                  </a:cubicBezTo>
                  <a:cubicBezTo>
                    <a:pt x="2495930" y="1826732"/>
                    <a:pt x="2501934" y="1827482"/>
                    <a:pt x="2494429" y="1837238"/>
                  </a:cubicBezTo>
                  <a:cubicBezTo>
                    <a:pt x="2486923" y="1848494"/>
                    <a:pt x="2491427" y="1856749"/>
                    <a:pt x="2504936" y="1856749"/>
                  </a:cubicBezTo>
                  <a:cubicBezTo>
                    <a:pt x="2510941" y="1857500"/>
                    <a:pt x="2519947" y="1851497"/>
                    <a:pt x="2519947" y="1862003"/>
                  </a:cubicBezTo>
                  <a:cubicBezTo>
                    <a:pt x="2520698" y="1870257"/>
                    <a:pt x="2513192" y="1877762"/>
                    <a:pt x="2504936" y="1877011"/>
                  </a:cubicBezTo>
                  <a:cubicBezTo>
                    <a:pt x="2484671" y="1875510"/>
                    <a:pt x="2480919" y="1883014"/>
                    <a:pt x="2489175" y="1899524"/>
                  </a:cubicBezTo>
                  <a:cubicBezTo>
                    <a:pt x="2494429" y="1909280"/>
                    <a:pt x="2482420" y="1913033"/>
                    <a:pt x="2483921" y="1921286"/>
                  </a:cubicBezTo>
                  <a:cubicBezTo>
                    <a:pt x="2479418" y="1931793"/>
                    <a:pt x="2483921" y="1940048"/>
                    <a:pt x="2492177" y="1946051"/>
                  </a:cubicBezTo>
                  <a:cubicBezTo>
                    <a:pt x="2500433" y="1952805"/>
                    <a:pt x="2508689" y="1946802"/>
                    <a:pt x="2515444" y="1942299"/>
                  </a:cubicBezTo>
                  <a:cubicBezTo>
                    <a:pt x="2522199" y="1938547"/>
                    <a:pt x="2527452" y="1928792"/>
                    <a:pt x="2535709" y="1937046"/>
                  </a:cubicBezTo>
                  <a:cubicBezTo>
                    <a:pt x="2537773" y="1938735"/>
                    <a:pt x="2538852" y="1940470"/>
                    <a:pt x="2539263" y="1942229"/>
                  </a:cubicBezTo>
                  <a:cubicBezTo>
                    <a:pt x="2540493" y="1947505"/>
                    <a:pt x="2535709" y="1952993"/>
                    <a:pt x="2533457" y="1958058"/>
                  </a:cubicBezTo>
                  <a:cubicBezTo>
                    <a:pt x="2528953" y="1966313"/>
                    <a:pt x="2528203" y="1974568"/>
                    <a:pt x="2527452" y="1982822"/>
                  </a:cubicBezTo>
                  <a:cubicBezTo>
                    <a:pt x="2526702" y="2001584"/>
                    <a:pt x="2519197" y="2006086"/>
                    <a:pt x="2502685" y="1997081"/>
                  </a:cubicBezTo>
                  <a:cubicBezTo>
                    <a:pt x="2493678" y="1991828"/>
                    <a:pt x="2490676" y="1997081"/>
                    <a:pt x="2486172" y="2001584"/>
                  </a:cubicBezTo>
                  <a:cubicBezTo>
                    <a:pt x="2480168" y="2006086"/>
                    <a:pt x="2480168" y="2011339"/>
                    <a:pt x="2485422" y="2016593"/>
                  </a:cubicBezTo>
                  <a:cubicBezTo>
                    <a:pt x="2507188" y="2037604"/>
                    <a:pt x="2496680" y="2066872"/>
                    <a:pt x="2501934" y="2092387"/>
                  </a:cubicBezTo>
                  <a:cubicBezTo>
                    <a:pt x="2501934" y="2093888"/>
                    <a:pt x="2500433" y="2095388"/>
                    <a:pt x="2500433" y="2096139"/>
                  </a:cubicBezTo>
                  <a:cubicBezTo>
                    <a:pt x="2510941" y="2123154"/>
                    <a:pt x="2490676" y="2132160"/>
                    <a:pt x="2473413" y="2144917"/>
                  </a:cubicBezTo>
                  <a:cubicBezTo>
                    <a:pt x="2463656" y="2151670"/>
                    <a:pt x="2453149" y="2156173"/>
                    <a:pt x="2451647" y="2170432"/>
                  </a:cubicBezTo>
                  <a:cubicBezTo>
                    <a:pt x="2451647" y="2171933"/>
                    <a:pt x="2449396" y="2174934"/>
                    <a:pt x="2448645" y="2174934"/>
                  </a:cubicBezTo>
                  <a:cubicBezTo>
                    <a:pt x="2426129" y="2171182"/>
                    <a:pt x="2405864" y="2182438"/>
                    <a:pt x="2384098" y="2178686"/>
                  </a:cubicBezTo>
                  <a:cubicBezTo>
                    <a:pt x="2376592" y="2177937"/>
                    <a:pt x="2375091" y="2169682"/>
                    <a:pt x="2381846" y="2165929"/>
                  </a:cubicBezTo>
                  <a:cubicBezTo>
                    <a:pt x="2398358" y="2156173"/>
                    <a:pt x="2399859" y="2139664"/>
                    <a:pt x="2405113" y="2123905"/>
                  </a:cubicBezTo>
                  <a:cubicBezTo>
                    <a:pt x="2411868" y="2104394"/>
                    <a:pt x="2420124" y="2084882"/>
                    <a:pt x="2428381" y="2065371"/>
                  </a:cubicBezTo>
                  <a:cubicBezTo>
                    <a:pt x="2430632" y="2058617"/>
                    <a:pt x="2435135" y="2052613"/>
                    <a:pt x="2421625" y="2053364"/>
                  </a:cubicBezTo>
                  <a:cubicBezTo>
                    <a:pt x="2406615" y="2054865"/>
                    <a:pt x="2405113" y="2046610"/>
                    <a:pt x="2412619" y="2036854"/>
                  </a:cubicBezTo>
                  <a:cubicBezTo>
                    <a:pt x="2422376" y="2025597"/>
                    <a:pt x="2417122" y="2023346"/>
                    <a:pt x="2407365" y="2019594"/>
                  </a:cubicBezTo>
                  <a:cubicBezTo>
                    <a:pt x="2387851" y="2014341"/>
                    <a:pt x="2368337" y="2012090"/>
                    <a:pt x="2350323" y="2002334"/>
                  </a:cubicBezTo>
                  <a:cubicBezTo>
                    <a:pt x="2345820" y="1999332"/>
                    <a:pt x="2341317" y="2002334"/>
                    <a:pt x="2337564" y="2004586"/>
                  </a:cubicBezTo>
                  <a:cubicBezTo>
                    <a:pt x="2317299" y="2015842"/>
                    <a:pt x="2295533" y="2026348"/>
                    <a:pt x="2274518" y="2033852"/>
                  </a:cubicBezTo>
                  <a:cubicBezTo>
                    <a:pt x="2264761" y="2037604"/>
                    <a:pt x="2258006" y="2044358"/>
                    <a:pt x="2261759" y="2055616"/>
                  </a:cubicBezTo>
                  <a:cubicBezTo>
                    <a:pt x="2267763" y="2076627"/>
                    <a:pt x="2256505" y="2090136"/>
                    <a:pt x="2241494" y="2102142"/>
                  </a:cubicBezTo>
                  <a:cubicBezTo>
                    <a:pt x="2239242" y="2104394"/>
                    <a:pt x="2237741" y="2105894"/>
                    <a:pt x="2235489" y="2107395"/>
                  </a:cubicBezTo>
                  <a:cubicBezTo>
                    <a:pt x="2209970" y="2131409"/>
                    <a:pt x="2209970" y="2131409"/>
                    <a:pt x="2176196" y="2114900"/>
                  </a:cubicBezTo>
                  <a:cubicBezTo>
                    <a:pt x="2176196" y="2114149"/>
                    <a:pt x="2176196" y="2111898"/>
                    <a:pt x="2176947" y="2111147"/>
                  </a:cubicBezTo>
                  <a:cubicBezTo>
                    <a:pt x="2197962" y="2088634"/>
                    <a:pt x="2197211" y="2088634"/>
                    <a:pt x="2168690" y="2075126"/>
                  </a:cubicBezTo>
                  <a:cubicBezTo>
                    <a:pt x="2156682" y="2069874"/>
                    <a:pt x="2149176" y="2057116"/>
                    <a:pt x="2134165" y="2056365"/>
                  </a:cubicBezTo>
                  <a:cubicBezTo>
                    <a:pt x="2117653" y="2055616"/>
                    <a:pt x="2101892" y="2064620"/>
                    <a:pt x="2084629" y="2063120"/>
                  </a:cubicBezTo>
                  <a:cubicBezTo>
                    <a:pt x="2075623" y="2062369"/>
                    <a:pt x="2066616" y="2070624"/>
                    <a:pt x="2077124" y="2081881"/>
                  </a:cubicBezTo>
                  <a:cubicBezTo>
                    <a:pt x="2083878" y="2088634"/>
                    <a:pt x="2081627" y="2095388"/>
                    <a:pt x="2077124" y="2102892"/>
                  </a:cubicBezTo>
                  <a:cubicBezTo>
                    <a:pt x="2069619" y="2118652"/>
                    <a:pt x="2055358" y="2132160"/>
                    <a:pt x="2057609" y="2151670"/>
                  </a:cubicBezTo>
                  <a:cubicBezTo>
                    <a:pt x="2058360" y="2157675"/>
                    <a:pt x="2053857" y="2160676"/>
                    <a:pt x="2050104" y="2162177"/>
                  </a:cubicBezTo>
                  <a:cubicBezTo>
                    <a:pt x="2032091" y="2168180"/>
                    <a:pt x="2035093" y="2183940"/>
                    <a:pt x="2035843" y="2196697"/>
                  </a:cubicBezTo>
                  <a:cubicBezTo>
                    <a:pt x="2037344" y="2204952"/>
                    <a:pt x="2066616" y="2209454"/>
                    <a:pt x="2077874" y="2204202"/>
                  </a:cubicBezTo>
                  <a:cubicBezTo>
                    <a:pt x="2091384" y="2197448"/>
                    <a:pt x="2099640" y="2188442"/>
                    <a:pt x="2089133" y="2172683"/>
                  </a:cubicBezTo>
                  <a:cubicBezTo>
                    <a:pt x="2086881" y="2169682"/>
                    <a:pt x="2084629" y="2165179"/>
                    <a:pt x="2088382" y="2162177"/>
                  </a:cubicBezTo>
                  <a:cubicBezTo>
                    <a:pt x="2093636" y="2158425"/>
                    <a:pt x="2097388" y="2161427"/>
                    <a:pt x="2100391" y="2165179"/>
                  </a:cubicBezTo>
                  <a:cubicBezTo>
                    <a:pt x="2104894" y="2170432"/>
                    <a:pt x="2110148" y="2176435"/>
                    <a:pt x="2110148" y="2182438"/>
                  </a:cubicBezTo>
                  <a:cubicBezTo>
                    <a:pt x="2111649" y="2199699"/>
                    <a:pt x="2127410" y="2201950"/>
                    <a:pt x="2136417" y="2211706"/>
                  </a:cubicBezTo>
                  <a:cubicBezTo>
                    <a:pt x="2140170" y="2216209"/>
                    <a:pt x="2143922" y="2211706"/>
                    <a:pt x="2145423" y="2208705"/>
                  </a:cubicBezTo>
                  <a:cubicBezTo>
                    <a:pt x="2151428" y="2196697"/>
                    <a:pt x="2168690" y="2189944"/>
                    <a:pt x="2163437" y="2171182"/>
                  </a:cubicBezTo>
                  <a:cubicBezTo>
                    <a:pt x="2161936" y="2166680"/>
                    <a:pt x="2168690" y="2162177"/>
                    <a:pt x="2173945" y="2161427"/>
                  </a:cubicBezTo>
                  <a:cubicBezTo>
                    <a:pt x="2179949" y="2159925"/>
                    <a:pt x="2181450" y="2164428"/>
                    <a:pt x="2181450" y="2169682"/>
                  </a:cubicBezTo>
                  <a:cubicBezTo>
                    <a:pt x="2179949" y="2190693"/>
                    <a:pt x="2194960" y="2193696"/>
                    <a:pt x="2209220" y="2195196"/>
                  </a:cubicBezTo>
                  <a:cubicBezTo>
                    <a:pt x="2230235" y="2197448"/>
                    <a:pt x="2250500" y="2192945"/>
                    <a:pt x="2270765" y="2199699"/>
                  </a:cubicBezTo>
                  <a:cubicBezTo>
                    <a:pt x="2273767" y="2200450"/>
                    <a:pt x="2278271" y="2200450"/>
                    <a:pt x="2279772" y="2198198"/>
                  </a:cubicBezTo>
                  <a:cubicBezTo>
                    <a:pt x="2296283" y="2181689"/>
                    <a:pt x="2317299" y="2185441"/>
                    <a:pt x="2337564" y="2183189"/>
                  </a:cubicBezTo>
                  <a:cubicBezTo>
                    <a:pt x="2356327" y="2180938"/>
                    <a:pt x="2378093" y="2192195"/>
                    <a:pt x="2384098" y="2209454"/>
                  </a:cubicBezTo>
                  <a:cubicBezTo>
                    <a:pt x="2385599" y="2214708"/>
                    <a:pt x="2386350" y="2219961"/>
                    <a:pt x="2390103" y="2223713"/>
                  </a:cubicBezTo>
                  <a:cubicBezTo>
                    <a:pt x="2394606" y="2227465"/>
                    <a:pt x="2395356" y="2231968"/>
                    <a:pt x="2391604" y="2235720"/>
                  </a:cubicBezTo>
                  <a:cubicBezTo>
                    <a:pt x="2386350" y="2240973"/>
                    <a:pt x="2384098" y="2236470"/>
                    <a:pt x="2381095" y="2232718"/>
                  </a:cubicBezTo>
                  <a:cubicBezTo>
                    <a:pt x="2375091" y="2227465"/>
                    <a:pt x="2369838" y="2231968"/>
                    <a:pt x="2367586" y="2235720"/>
                  </a:cubicBezTo>
                  <a:cubicBezTo>
                    <a:pt x="2363083" y="2246226"/>
                    <a:pt x="2372840" y="2254481"/>
                    <a:pt x="2374341" y="2264236"/>
                  </a:cubicBezTo>
                  <a:cubicBezTo>
                    <a:pt x="2375091" y="2270240"/>
                    <a:pt x="2383347" y="2265738"/>
                    <a:pt x="2387851" y="2264236"/>
                  </a:cubicBezTo>
                  <a:cubicBezTo>
                    <a:pt x="2399859" y="2257483"/>
                    <a:pt x="2408115" y="2263486"/>
                    <a:pt x="2413369" y="2273993"/>
                  </a:cubicBezTo>
                  <a:cubicBezTo>
                    <a:pt x="2416372" y="2279996"/>
                    <a:pt x="2417873" y="2286749"/>
                    <a:pt x="2420875" y="2292003"/>
                  </a:cubicBezTo>
                  <a:cubicBezTo>
                    <a:pt x="2430632" y="2312265"/>
                    <a:pt x="2427630" y="2319018"/>
                    <a:pt x="2405864" y="2322771"/>
                  </a:cubicBezTo>
                  <a:cubicBezTo>
                    <a:pt x="2387851" y="2325772"/>
                    <a:pt x="2375091" y="2328774"/>
                    <a:pt x="2387851" y="2351288"/>
                  </a:cubicBezTo>
                  <a:cubicBezTo>
                    <a:pt x="2390103" y="2355789"/>
                    <a:pt x="2387851" y="2361043"/>
                    <a:pt x="2384098" y="2365546"/>
                  </a:cubicBezTo>
                  <a:cubicBezTo>
                    <a:pt x="2381095" y="2369298"/>
                    <a:pt x="2378844" y="2374550"/>
                    <a:pt x="2382597" y="2378302"/>
                  </a:cubicBezTo>
                  <a:cubicBezTo>
                    <a:pt x="2399859" y="2397814"/>
                    <a:pt x="2386350" y="2417325"/>
                    <a:pt x="2383347" y="2436086"/>
                  </a:cubicBezTo>
                  <a:cubicBezTo>
                    <a:pt x="2381846" y="2445092"/>
                    <a:pt x="2376592" y="2454097"/>
                    <a:pt x="2385599" y="2460100"/>
                  </a:cubicBezTo>
                  <a:cubicBezTo>
                    <a:pt x="2394606" y="2467605"/>
                    <a:pt x="2399109" y="2456348"/>
                    <a:pt x="2405113" y="2451845"/>
                  </a:cubicBezTo>
                  <a:cubicBezTo>
                    <a:pt x="2417873" y="2442090"/>
                    <a:pt x="2422376" y="2452596"/>
                    <a:pt x="2423877" y="2461601"/>
                  </a:cubicBezTo>
                  <a:cubicBezTo>
                    <a:pt x="2424627" y="2470606"/>
                    <a:pt x="2425378" y="2478861"/>
                    <a:pt x="2429131" y="2487116"/>
                  </a:cubicBezTo>
                  <a:cubicBezTo>
                    <a:pt x="2432884" y="2497622"/>
                    <a:pt x="2443391" y="2511881"/>
                    <a:pt x="2417873" y="2504377"/>
                  </a:cubicBezTo>
                  <a:cubicBezTo>
                    <a:pt x="2412619" y="2502875"/>
                    <a:pt x="2411868" y="2508129"/>
                    <a:pt x="2409617" y="2511881"/>
                  </a:cubicBezTo>
                  <a:cubicBezTo>
                    <a:pt x="2399109" y="2527640"/>
                    <a:pt x="2399859" y="2547152"/>
                    <a:pt x="2389352" y="2562910"/>
                  </a:cubicBezTo>
                  <a:cubicBezTo>
                    <a:pt x="2387100" y="2565912"/>
                    <a:pt x="2387851" y="2571165"/>
                    <a:pt x="2392354" y="2573417"/>
                  </a:cubicBezTo>
                  <a:cubicBezTo>
                    <a:pt x="2401360" y="2579420"/>
                    <a:pt x="2400610" y="2586173"/>
                    <a:pt x="2397608" y="2595930"/>
                  </a:cubicBezTo>
                  <a:cubicBezTo>
                    <a:pt x="2393855" y="2610188"/>
                    <a:pt x="2401360" y="2616941"/>
                    <a:pt x="2415621" y="2618443"/>
                  </a:cubicBezTo>
                  <a:cubicBezTo>
                    <a:pt x="2446393" y="2620693"/>
                    <a:pt x="2456901" y="2631200"/>
                    <a:pt x="2459903" y="2659716"/>
                  </a:cubicBezTo>
                  <a:cubicBezTo>
                    <a:pt x="2461404" y="2673974"/>
                    <a:pt x="2448645" y="2671723"/>
                    <a:pt x="2441139" y="2675476"/>
                  </a:cubicBezTo>
                  <a:cubicBezTo>
                    <a:pt x="2435135" y="2678477"/>
                    <a:pt x="2423877" y="2673225"/>
                    <a:pt x="2422376" y="2682229"/>
                  </a:cubicBezTo>
                  <a:cubicBezTo>
                    <a:pt x="2420875" y="2688984"/>
                    <a:pt x="2430632" y="2691986"/>
                    <a:pt x="2435886" y="2695738"/>
                  </a:cubicBezTo>
                  <a:cubicBezTo>
                    <a:pt x="2441139" y="2700241"/>
                    <a:pt x="2446393" y="2705493"/>
                    <a:pt x="2443391" y="2712997"/>
                  </a:cubicBezTo>
                  <a:cubicBezTo>
                    <a:pt x="2437387" y="2726506"/>
                    <a:pt x="2443391" y="2737012"/>
                    <a:pt x="2449396" y="2748268"/>
                  </a:cubicBezTo>
                  <a:cubicBezTo>
                    <a:pt x="2462155" y="2773033"/>
                    <a:pt x="2456151" y="2800049"/>
                    <a:pt x="2454650" y="2826314"/>
                  </a:cubicBezTo>
                  <a:cubicBezTo>
                    <a:pt x="2453899" y="2838321"/>
                    <a:pt x="2426879" y="2842073"/>
                    <a:pt x="2411868" y="2833818"/>
                  </a:cubicBezTo>
                  <a:cubicBezTo>
                    <a:pt x="2405864" y="2830817"/>
                    <a:pt x="2402111" y="2827064"/>
                    <a:pt x="2396107" y="2824062"/>
                  </a:cubicBezTo>
                  <a:cubicBezTo>
                    <a:pt x="2388601" y="2818809"/>
                    <a:pt x="2380345" y="2819560"/>
                    <a:pt x="2377343" y="2829315"/>
                  </a:cubicBezTo>
                  <a:cubicBezTo>
                    <a:pt x="2373590" y="2842824"/>
                    <a:pt x="2365334" y="2840572"/>
                    <a:pt x="2355577" y="2837570"/>
                  </a:cubicBezTo>
                  <a:cubicBezTo>
                    <a:pt x="2342818" y="2833067"/>
                    <a:pt x="2329308" y="2827064"/>
                    <a:pt x="2318049" y="2842824"/>
                  </a:cubicBezTo>
                  <a:cubicBezTo>
                    <a:pt x="2317299" y="2844324"/>
                    <a:pt x="2310544" y="2845075"/>
                    <a:pt x="2309043" y="2843573"/>
                  </a:cubicBezTo>
                  <a:cubicBezTo>
                    <a:pt x="2297785" y="2833818"/>
                    <a:pt x="2283525" y="2838321"/>
                    <a:pt x="2270765" y="2835318"/>
                  </a:cubicBezTo>
                  <a:cubicBezTo>
                    <a:pt x="2245247" y="2830066"/>
                    <a:pt x="2236240" y="2831566"/>
                    <a:pt x="2221229" y="2854830"/>
                  </a:cubicBezTo>
                  <a:cubicBezTo>
                    <a:pt x="2215225" y="2864586"/>
                    <a:pt x="2212222" y="2856331"/>
                    <a:pt x="2208469" y="2853329"/>
                  </a:cubicBezTo>
                  <a:cubicBezTo>
                    <a:pt x="2203216" y="2850328"/>
                    <a:pt x="2199463" y="2841322"/>
                    <a:pt x="2191957" y="2849577"/>
                  </a:cubicBezTo>
                  <a:cubicBezTo>
                    <a:pt x="2187454" y="2855580"/>
                    <a:pt x="2188205" y="2863085"/>
                    <a:pt x="2194209" y="2869089"/>
                  </a:cubicBezTo>
                  <a:cubicBezTo>
                    <a:pt x="2199463" y="2875092"/>
                    <a:pt x="2203966" y="2881096"/>
                    <a:pt x="2209970" y="2886348"/>
                  </a:cubicBezTo>
                  <a:cubicBezTo>
                    <a:pt x="2214474" y="2890100"/>
                    <a:pt x="2218227" y="2896854"/>
                    <a:pt x="2214474" y="2902108"/>
                  </a:cubicBezTo>
                  <a:cubicBezTo>
                    <a:pt x="2211471" y="2906610"/>
                    <a:pt x="2205467" y="2904358"/>
                    <a:pt x="2200964" y="2902858"/>
                  </a:cubicBezTo>
                  <a:cubicBezTo>
                    <a:pt x="2195711" y="2902108"/>
                    <a:pt x="2189706" y="2901357"/>
                    <a:pt x="2183702" y="2900606"/>
                  </a:cubicBezTo>
                  <a:cubicBezTo>
                    <a:pt x="2166439" y="2896854"/>
                    <a:pt x="2158183" y="2886348"/>
                    <a:pt x="2161936" y="2869089"/>
                  </a:cubicBezTo>
                  <a:cubicBezTo>
                    <a:pt x="2164938" y="2857082"/>
                    <a:pt x="2158934" y="2851828"/>
                    <a:pt x="2150677" y="2849577"/>
                  </a:cubicBezTo>
                  <a:cubicBezTo>
                    <a:pt x="2137918" y="2848076"/>
                    <a:pt x="2140170" y="2855580"/>
                    <a:pt x="2140170" y="2865337"/>
                  </a:cubicBezTo>
                  <a:cubicBezTo>
                    <a:pt x="2140920" y="2878844"/>
                    <a:pt x="2128161" y="2882596"/>
                    <a:pt x="2117653" y="2884848"/>
                  </a:cubicBezTo>
                  <a:cubicBezTo>
                    <a:pt x="2110148" y="2886348"/>
                    <a:pt x="2106395" y="2889350"/>
                    <a:pt x="2105644" y="2896105"/>
                  </a:cubicBezTo>
                  <a:cubicBezTo>
                    <a:pt x="2105644" y="2902858"/>
                    <a:pt x="2106395" y="2910363"/>
                    <a:pt x="2114651" y="2911864"/>
                  </a:cubicBezTo>
                  <a:cubicBezTo>
                    <a:pt x="2123657" y="2913364"/>
                    <a:pt x="2127410" y="2917867"/>
                    <a:pt x="2124408" y="2926122"/>
                  </a:cubicBezTo>
                  <a:cubicBezTo>
                    <a:pt x="2121406" y="2935126"/>
                    <a:pt x="2119905" y="2945633"/>
                    <a:pt x="2106395" y="2944132"/>
                  </a:cubicBezTo>
                  <a:cubicBezTo>
                    <a:pt x="2099640" y="2944132"/>
                    <a:pt x="2092135" y="2945633"/>
                    <a:pt x="2086881" y="2939629"/>
                  </a:cubicBezTo>
                  <a:cubicBezTo>
                    <a:pt x="2083128" y="2935877"/>
                    <a:pt x="2079375" y="2930625"/>
                    <a:pt x="2074872" y="2934377"/>
                  </a:cubicBezTo>
                  <a:cubicBezTo>
                    <a:pt x="2049353" y="2958390"/>
                    <a:pt x="2029839" y="2936628"/>
                    <a:pt x="2008824" y="2925371"/>
                  </a:cubicBezTo>
                  <a:cubicBezTo>
                    <a:pt x="2003570" y="2921619"/>
                    <a:pt x="1998316" y="2921619"/>
                    <a:pt x="1992312" y="2920118"/>
                  </a:cubicBezTo>
                  <a:cubicBezTo>
                    <a:pt x="1981053" y="2917116"/>
                    <a:pt x="1978051" y="2921619"/>
                    <a:pt x="1978051" y="2932125"/>
                  </a:cubicBezTo>
                  <a:cubicBezTo>
                    <a:pt x="1978051" y="2938129"/>
                    <a:pt x="1978051" y="2945633"/>
                    <a:pt x="1976550" y="2951636"/>
                  </a:cubicBezTo>
                  <a:cubicBezTo>
                    <a:pt x="1974298" y="2959891"/>
                    <a:pt x="1968294" y="2962142"/>
                    <a:pt x="1960789" y="2959891"/>
                  </a:cubicBezTo>
                  <a:cubicBezTo>
                    <a:pt x="1951031" y="2956890"/>
                    <a:pt x="1958537" y="2952387"/>
                    <a:pt x="1960038" y="2947884"/>
                  </a:cubicBezTo>
                  <a:cubicBezTo>
                    <a:pt x="1963041" y="2942632"/>
                    <a:pt x="1959287" y="2939629"/>
                    <a:pt x="1955535" y="2935877"/>
                  </a:cubicBezTo>
                  <a:cubicBezTo>
                    <a:pt x="1936020" y="2916366"/>
                    <a:pt x="1936771" y="2908861"/>
                    <a:pt x="1959287" y="2892352"/>
                  </a:cubicBezTo>
                  <a:cubicBezTo>
                    <a:pt x="1961539" y="2890851"/>
                    <a:pt x="1962290" y="2889350"/>
                    <a:pt x="1963791" y="2887099"/>
                  </a:cubicBezTo>
                  <a:cubicBezTo>
                    <a:pt x="1933018" y="2881096"/>
                    <a:pt x="1930016" y="2881846"/>
                    <a:pt x="1914255" y="2906610"/>
                  </a:cubicBezTo>
                  <a:cubicBezTo>
                    <a:pt x="1913504" y="2908112"/>
                    <a:pt x="1913504" y="2908861"/>
                    <a:pt x="1912753" y="2910363"/>
                  </a:cubicBezTo>
                  <a:cubicBezTo>
                    <a:pt x="1907500" y="2914865"/>
                    <a:pt x="1896241" y="2914115"/>
                    <a:pt x="1900745" y="2924621"/>
                  </a:cubicBezTo>
                  <a:cubicBezTo>
                    <a:pt x="1903747" y="2932125"/>
                    <a:pt x="1912003" y="2927622"/>
                    <a:pt x="1918758" y="2928373"/>
                  </a:cubicBezTo>
                  <a:cubicBezTo>
                    <a:pt x="1929266" y="2930625"/>
                    <a:pt x="1933018" y="2934377"/>
                    <a:pt x="1924762" y="2944132"/>
                  </a:cubicBezTo>
                  <a:cubicBezTo>
                    <a:pt x="1920259" y="2949385"/>
                    <a:pt x="1917257" y="2956139"/>
                    <a:pt x="1912753" y="2959891"/>
                  </a:cubicBezTo>
                  <a:cubicBezTo>
                    <a:pt x="1904498" y="2966645"/>
                    <a:pt x="1896241" y="2968146"/>
                    <a:pt x="1894740" y="2953888"/>
                  </a:cubicBezTo>
                  <a:cubicBezTo>
                    <a:pt x="1893989" y="2945633"/>
                    <a:pt x="1890987" y="2938880"/>
                    <a:pt x="1883482" y="2934377"/>
                  </a:cubicBezTo>
                  <a:cubicBezTo>
                    <a:pt x="1867721" y="2926872"/>
                    <a:pt x="1857964" y="2931374"/>
                    <a:pt x="1856463" y="2952387"/>
                  </a:cubicBezTo>
                  <a:cubicBezTo>
                    <a:pt x="1854211" y="2968897"/>
                    <a:pt x="1850458" y="2969646"/>
                    <a:pt x="1833946" y="2971898"/>
                  </a:cubicBezTo>
                  <a:cubicBezTo>
                    <a:pt x="1799421" y="2974900"/>
                    <a:pt x="1765646" y="2962142"/>
                    <a:pt x="1731121" y="2971898"/>
                  </a:cubicBezTo>
                  <a:cubicBezTo>
                    <a:pt x="1722865" y="2974149"/>
                    <a:pt x="1715359" y="2969646"/>
                    <a:pt x="1709355" y="2961392"/>
                  </a:cubicBezTo>
                  <a:cubicBezTo>
                    <a:pt x="1694344" y="2936628"/>
                    <a:pt x="1675580" y="2916366"/>
                    <a:pt x="1645559" y="2908861"/>
                  </a:cubicBezTo>
                  <a:cubicBezTo>
                    <a:pt x="1629046" y="2904358"/>
                    <a:pt x="1620039" y="2887099"/>
                    <a:pt x="1605029" y="2878844"/>
                  </a:cubicBezTo>
                  <a:cubicBezTo>
                    <a:pt x="1599775" y="2876593"/>
                    <a:pt x="1605029" y="2866837"/>
                    <a:pt x="1608782" y="2861584"/>
                  </a:cubicBezTo>
                  <a:cubicBezTo>
                    <a:pt x="1616287" y="2853329"/>
                    <a:pt x="1613285" y="2848827"/>
                    <a:pt x="1603528" y="2844324"/>
                  </a:cubicBezTo>
                  <a:cubicBezTo>
                    <a:pt x="1581762" y="2833818"/>
                    <a:pt x="1560747" y="2822562"/>
                    <a:pt x="1535979" y="2819560"/>
                  </a:cubicBezTo>
                  <a:cubicBezTo>
                    <a:pt x="1522469" y="2818059"/>
                    <a:pt x="1508958" y="2812056"/>
                    <a:pt x="1499201" y="2798547"/>
                  </a:cubicBezTo>
                  <a:cubicBezTo>
                    <a:pt x="1484941" y="2779036"/>
                    <a:pt x="1459422" y="2772282"/>
                    <a:pt x="1442160" y="2754272"/>
                  </a:cubicBezTo>
                  <a:cubicBezTo>
                    <a:pt x="1435405" y="2747517"/>
                    <a:pt x="1412889" y="2752771"/>
                    <a:pt x="1397877" y="2755772"/>
                  </a:cubicBezTo>
                  <a:cubicBezTo>
                    <a:pt x="1381365" y="2758774"/>
                    <a:pt x="1368606" y="2758774"/>
                    <a:pt x="1364103" y="2739262"/>
                  </a:cubicBezTo>
                  <a:cubicBezTo>
                    <a:pt x="1360350" y="2727256"/>
                    <a:pt x="1348341" y="2722003"/>
                    <a:pt x="1338584" y="2724254"/>
                  </a:cubicBezTo>
                  <a:cubicBezTo>
                    <a:pt x="1315317" y="2729507"/>
                    <a:pt x="1311564" y="2717500"/>
                    <a:pt x="1313065" y="2699490"/>
                  </a:cubicBezTo>
                  <a:cubicBezTo>
                    <a:pt x="1313816" y="2693486"/>
                    <a:pt x="1313065" y="2687483"/>
                    <a:pt x="1313065" y="2681480"/>
                  </a:cubicBezTo>
                  <a:cubicBezTo>
                    <a:pt x="1325075" y="2654464"/>
                    <a:pt x="1323573" y="2625196"/>
                    <a:pt x="1328827" y="2597430"/>
                  </a:cubicBezTo>
                  <a:cubicBezTo>
                    <a:pt x="1331079" y="2583922"/>
                    <a:pt x="1335582" y="2575668"/>
                    <a:pt x="1347591" y="2569664"/>
                  </a:cubicBezTo>
                  <a:cubicBezTo>
                    <a:pt x="1359599" y="2563660"/>
                    <a:pt x="1366355" y="2569664"/>
                    <a:pt x="1375361" y="2577918"/>
                  </a:cubicBezTo>
                  <a:cubicBezTo>
                    <a:pt x="1389621" y="2591427"/>
                    <a:pt x="1404632" y="2606435"/>
                    <a:pt x="1428649" y="2602683"/>
                  </a:cubicBezTo>
                  <a:cubicBezTo>
                    <a:pt x="1435405" y="2601182"/>
                    <a:pt x="1439908" y="2607186"/>
                    <a:pt x="1445162" y="2612440"/>
                  </a:cubicBezTo>
                  <a:cubicBezTo>
                    <a:pt x="1455670" y="2622195"/>
                    <a:pt x="1463925" y="2619193"/>
                    <a:pt x="1463925" y="2604185"/>
                  </a:cubicBezTo>
                  <a:cubicBezTo>
                    <a:pt x="1464676" y="2594428"/>
                    <a:pt x="1468429" y="2586924"/>
                    <a:pt x="1475935" y="2580921"/>
                  </a:cubicBezTo>
                  <a:cubicBezTo>
                    <a:pt x="1487192" y="2571165"/>
                    <a:pt x="1487192" y="2560659"/>
                    <a:pt x="1478186" y="2549402"/>
                  </a:cubicBezTo>
                  <a:cubicBezTo>
                    <a:pt x="1463175" y="2529140"/>
                    <a:pt x="1467678" y="2505877"/>
                    <a:pt x="1472181" y="2483364"/>
                  </a:cubicBezTo>
                  <a:cubicBezTo>
                    <a:pt x="1475935" y="2471357"/>
                    <a:pt x="1480438" y="2459350"/>
                    <a:pt x="1472181" y="2448093"/>
                  </a:cubicBezTo>
                  <a:cubicBezTo>
                    <a:pt x="1464676" y="2438338"/>
                    <a:pt x="1472933" y="2433835"/>
                    <a:pt x="1476685" y="2426331"/>
                  </a:cubicBezTo>
                  <a:lnTo>
                    <a:pt x="1477010" y="2426439"/>
                  </a:lnTo>
                  <a:lnTo>
                    <a:pt x="1476705" y="2413528"/>
                  </a:lnTo>
                  <a:cubicBezTo>
                    <a:pt x="1475580" y="2408561"/>
                    <a:pt x="1472582" y="2404251"/>
                    <a:pt x="1465085" y="2401627"/>
                  </a:cubicBezTo>
                  <a:cubicBezTo>
                    <a:pt x="1460587" y="2400128"/>
                    <a:pt x="1460587" y="2395630"/>
                    <a:pt x="1462836" y="2391132"/>
                  </a:cubicBezTo>
                  <a:cubicBezTo>
                    <a:pt x="1474081" y="2367895"/>
                    <a:pt x="1474831" y="2337909"/>
                    <a:pt x="1503319" y="2324416"/>
                  </a:cubicBezTo>
                  <a:cubicBezTo>
                    <a:pt x="1506317" y="2323666"/>
                    <a:pt x="1508566" y="2318420"/>
                    <a:pt x="1507817" y="2316171"/>
                  </a:cubicBezTo>
                  <a:cubicBezTo>
                    <a:pt x="1501069" y="2290683"/>
                    <a:pt x="1495821" y="2262947"/>
                    <a:pt x="1468084" y="2250954"/>
                  </a:cubicBezTo>
                  <a:cubicBezTo>
                    <a:pt x="1449342" y="2242707"/>
                    <a:pt x="1449342" y="2226965"/>
                    <a:pt x="1445593" y="2211973"/>
                  </a:cubicBezTo>
                  <a:cubicBezTo>
                    <a:pt x="1444093" y="2205227"/>
                    <a:pt x="1448592" y="2200729"/>
                    <a:pt x="1455339" y="2199230"/>
                  </a:cubicBezTo>
                  <a:cubicBezTo>
                    <a:pt x="1460587" y="2197730"/>
                    <a:pt x="1467333" y="2194732"/>
                    <a:pt x="1465834" y="2189485"/>
                  </a:cubicBezTo>
                  <a:cubicBezTo>
                    <a:pt x="1464335" y="2181239"/>
                    <a:pt x="1456839" y="2183488"/>
                    <a:pt x="1451591" y="2183488"/>
                  </a:cubicBezTo>
                  <a:cubicBezTo>
                    <a:pt x="1432849" y="2184237"/>
                    <a:pt x="1417855" y="2178241"/>
                    <a:pt x="1403611" y="2167746"/>
                  </a:cubicBezTo>
                  <a:cubicBezTo>
                    <a:pt x="1400612" y="2165497"/>
                    <a:pt x="1396114" y="2163248"/>
                    <a:pt x="1392366" y="2163997"/>
                  </a:cubicBezTo>
                  <a:cubicBezTo>
                    <a:pt x="1373624" y="2165497"/>
                    <a:pt x="1360130" y="2161000"/>
                    <a:pt x="1360879" y="2137011"/>
                  </a:cubicBezTo>
                  <a:cubicBezTo>
                    <a:pt x="1360879" y="2128016"/>
                    <a:pt x="1351134" y="2125767"/>
                    <a:pt x="1344386" y="2128016"/>
                  </a:cubicBezTo>
                  <a:cubicBezTo>
                    <a:pt x="1328643" y="2135512"/>
                    <a:pt x="1313650" y="2126517"/>
                    <a:pt x="1297906" y="2127267"/>
                  </a:cubicBezTo>
                  <a:cubicBezTo>
                    <a:pt x="1293409" y="2127267"/>
                    <a:pt x="1288910" y="2126517"/>
                    <a:pt x="1288910" y="2122019"/>
                  </a:cubicBezTo>
                  <a:cubicBezTo>
                    <a:pt x="1288910" y="2117521"/>
                    <a:pt x="1292659" y="2116771"/>
                    <a:pt x="1295657" y="2116022"/>
                  </a:cubicBezTo>
                  <a:cubicBezTo>
                    <a:pt x="1312150" y="2113024"/>
                    <a:pt x="1306153" y="2104028"/>
                    <a:pt x="1297906" y="2099530"/>
                  </a:cubicBezTo>
                  <a:cubicBezTo>
                    <a:pt x="1290409" y="2095033"/>
                    <a:pt x="1285162" y="2077042"/>
                    <a:pt x="1270169" y="2092034"/>
                  </a:cubicBezTo>
                  <a:cubicBezTo>
                    <a:pt x="1264921" y="2097282"/>
                    <a:pt x="1256674" y="2089785"/>
                    <a:pt x="1252926" y="2083040"/>
                  </a:cubicBezTo>
                  <a:cubicBezTo>
                    <a:pt x="1248428" y="2077042"/>
                    <a:pt x="1254425" y="2074043"/>
                    <a:pt x="1259673" y="2071794"/>
                  </a:cubicBezTo>
                  <a:cubicBezTo>
                    <a:pt x="1265670" y="2068796"/>
                    <a:pt x="1271668" y="2066548"/>
                    <a:pt x="1278415" y="2064299"/>
                  </a:cubicBezTo>
                  <a:cubicBezTo>
                    <a:pt x="1282913" y="2062800"/>
                    <a:pt x="1289660" y="2065049"/>
                    <a:pt x="1291159" y="2059051"/>
                  </a:cubicBezTo>
                  <a:cubicBezTo>
                    <a:pt x="1292659" y="2053803"/>
                    <a:pt x="1287411" y="2050806"/>
                    <a:pt x="1283663" y="2047807"/>
                  </a:cubicBezTo>
                  <a:cubicBezTo>
                    <a:pt x="1278415" y="2042559"/>
                    <a:pt x="1271668" y="2036562"/>
                    <a:pt x="1266420" y="2032065"/>
                  </a:cubicBezTo>
                  <a:cubicBezTo>
                    <a:pt x="1259673" y="2027567"/>
                    <a:pt x="1254425" y="2023069"/>
                    <a:pt x="1257424" y="2014074"/>
                  </a:cubicBezTo>
                  <a:cubicBezTo>
                    <a:pt x="1260423" y="2006577"/>
                    <a:pt x="1265670" y="2005078"/>
                    <a:pt x="1273167" y="2004328"/>
                  </a:cubicBezTo>
                  <a:cubicBezTo>
                    <a:pt x="1289660" y="2003579"/>
                    <a:pt x="1306153" y="2000581"/>
                    <a:pt x="1312150" y="1981091"/>
                  </a:cubicBezTo>
                  <a:cubicBezTo>
                    <a:pt x="1313650" y="1978092"/>
                    <a:pt x="1316649" y="1975843"/>
                    <a:pt x="1318897" y="1974344"/>
                  </a:cubicBezTo>
                  <a:cubicBezTo>
                    <a:pt x="1326395" y="1969847"/>
                    <a:pt x="1339889" y="1976593"/>
                    <a:pt x="1342887" y="1967598"/>
                  </a:cubicBezTo>
                  <a:cubicBezTo>
                    <a:pt x="1346636" y="1954105"/>
                    <a:pt x="1345136" y="1939113"/>
                    <a:pt x="1345136" y="1924869"/>
                  </a:cubicBezTo>
                  <a:cubicBezTo>
                    <a:pt x="1345136" y="1921122"/>
                    <a:pt x="1339889" y="1915874"/>
                    <a:pt x="1345136" y="1912875"/>
                  </a:cubicBezTo>
                  <a:cubicBezTo>
                    <a:pt x="1349634" y="1909127"/>
                    <a:pt x="1354132" y="1913625"/>
                    <a:pt x="1357881" y="1915124"/>
                  </a:cubicBezTo>
                  <a:cubicBezTo>
                    <a:pt x="1363129" y="1917373"/>
                    <a:pt x="1367626" y="1918873"/>
                    <a:pt x="1372874" y="1921122"/>
                  </a:cubicBezTo>
                  <a:cubicBezTo>
                    <a:pt x="1387868" y="1925618"/>
                    <a:pt x="1390117" y="1933865"/>
                    <a:pt x="1378122" y="1944359"/>
                  </a:cubicBezTo>
                  <a:cubicBezTo>
                    <a:pt x="1375873" y="1945858"/>
                    <a:pt x="1373624" y="1946608"/>
                    <a:pt x="1372125" y="1949607"/>
                  </a:cubicBezTo>
                  <a:cubicBezTo>
                    <a:pt x="1368377" y="1955603"/>
                    <a:pt x="1361629" y="1963100"/>
                    <a:pt x="1370625" y="1969847"/>
                  </a:cubicBezTo>
                  <a:cubicBezTo>
                    <a:pt x="1378122" y="1976593"/>
                    <a:pt x="1385619" y="1969097"/>
                    <a:pt x="1387868" y="1963100"/>
                  </a:cubicBezTo>
                  <a:cubicBezTo>
                    <a:pt x="1393865" y="1950357"/>
                    <a:pt x="1400612" y="1939113"/>
                    <a:pt x="1413357" y="1932366"/>
                  </a:cubicBezTo>
                  <a:cubicBezTo>
                    <a:pt x="1417855" y="1929367"/>
                    <a:pt x="1414857" y="1925618"/>
                    <a:pt x="1412607" y="1922621"/>
                  </a:cubicBezTo>
                  <a:cubicBezTo>
                    <a:pt x="1402112" y="1906129"/>
                    <a:pt x="1361629" y="1888888"/>
                    <a:pt x="1342137" y="1892635"/>
                  </a:cubicBezTo>
                  <a:cubicBezTo>
                    <a:pt x="1335391" y="1893385"/>
                    <a:pt x="1329393" y="1894134"/>
                    <a:pt x="1322645" y="1891885"/>
                  </a:cubicBezTo>
                  <a:cubicBezTo>
                    <a:pt x="1313650" y="1888138"/>
                    <a:pt x="1306153" y="1888138"/>
                    <a:pt x="1309151" y="1901631"/>
                  </a:cubicBezTo>
                  <a:cubicBezTo>
                    <a:pt x="1309901" y="1906129"/>
                    <a:pt x="1306903" y="1911376"/>
                    <a:pt x="1304654" y="1910626"/>
                  </a:cubicBezTo>
                  <a:cubicBezTo>
                    <a:pt x="1285162" y="1903131"/>
                    <a:pt x="1274666" y="1931616"/>
                    <a:pt x="1255924" y="1922621"/>
                  </a:cubicBezTo>
                  <a:cubicBezTo>
                    <a:pt x="1237183" y="1940611"/>
                    <a:pt x="1224438" y="1914375"/>
                    <a:pt x="1207945" y="1916624"/>
                  </a:cubicBezTo>
                  <a:cubicBezTo>
                    <a:pt x="1202697" y="1916624"/>
                    <a:pt x="1198949" y="1912125"/>
                    <a:pt x="1198949" y="1906879"/>
                  </a:cubicBezTo>
                  <a:cubicBezTo>
                    <a:pt x="1200448" y="1900132"/>
                    <a:pt x="1202697" y="1892635"/>
                    <a:pt x="1210194" y="1889638"/>
                  </a:cubicBezTo>
                  <a:cubicBezTo>
                    <a:pt x="1219940" y="1885889"/>
                    <a:pt x="1229686" y="1883640"/>
                    <a:pt x="1239431" y="1881391"/>
                  </a:cubicBezTo>
                  <a:cubicBezTo>
                    <a:pt x="1245429" y="1879892"/>
                    <a:pt x="1250677" y="1876143"/>
                    <a:pt x="1250677" y="1870147"/>
                  </a:cubicBezTo>
                  <a:cubicBezTo>
                    <a:pt x="1251426" y="1861901"/>
                    <a:pt x="1241681" y="1862650"/>
                    <a:pt x="1237932" y="1862650"/>
                  </a:cubicBezTo>
                  <a:cubicBezTo>
                    <a:pt x="1222189" y="1861901"/>
                    <a:pt x="1209444" y="1858903"/>
                    <a:pt x="1197449" y="1846159"/>
                  </a:cubicBezTo>
                  <a:cubicBezTo>
                    <a:pt x="1189203" y="1837914"/>
                    <a:pt x="1188453" y="1829667"/>
                    <a:pt x="1192951" y="1822172"/>
                  </a:cubicBezTo>
                  <a:cubicBezTo>
                    <a:pt x="1200448" y="1810178"/>
                    <a:pt x="1208695" y="1799682"/>
                    <a:pt x="1219190" y="1790688"/>
                  </a:cubicBezTo>
                  <a:cubicBezTo>
                    <a:pt x="1227437" y="1781691"/>
                    <a:pt x="1227437" y="1776445"/>
                    <a:pt x="1216191" y="1773446"/>
                  </a:cubicBezTo>
                  <a:cubicBezTo>
                    <a:pt x="1197449" y="1769698"/>
                    <a:pt x="1186204" y="1761453"/>
                    <a:pt x="1193701" y="1739713"/>
                  </a:cubicBezTo>
                  <a:cubicBezTo>
                    <a:pt x="1196700" y="1732218"/>
                    <a:pt x="1193701" y="1725471"/>
                    <a:pt x="1185455" y="1721722"/>
                  </a:cubicBezTo>
                  <a:cubicBezTo>
                    <a:pt x="1174209" y="1717224"/>
                    <a:pt x="1172710" y="1711228"/>
                    <a:pt x="1184705" y="1705231"/>
                  </a:cubicBezTo>
                  <a:cubicBezTo>
                    <a:pt x="1190703" y="1701482"/>
                    <a:pt x="1195201" y="1696236"/>
                    <a:pt x="1201197" y="1693237"/>
                  </a:cubicBezTo>
                  <a:cubicBezTo>
                    <a:pt x="1210194" y="1687989"/>
                    <a:pt x="1217691" y="1690238"/>
                    <a:pt x="1217691" y="1702981"/>
                  </a:cubicBezTo>
                  <a:cubicBezTo>
                    <a:pt x="1217691" y="1705980"/>
                    <a:pt x="1213193" y="1711228"/>
                    <a:pt x="1219190" y="1712727"/>
                  </a:cubicBezTo>
                  <a:cubicBezTo>
                    <a:pt x="1223688" y="1714976"/>
                    <a:pt x="1228186" y="1711978"/>
                    <a:pt x="1231935" y="1708979"/>
                  </a:cubicBezTo>
                  <a:cubicBezTo>
                    <a:pt x="1237183" y="1702981"/>
                    <a:pt x="1242430" y="1694736"/>
                    <a:pt x="1236433" y="1688739"/>
                  </a:cubicBezTo>
                  <a:cubicBezTo>
                    <a:pt x="1220689" y="1672247"/>
                    <a:pt x="1229686" y="1655756"/>
                    <a:pt x="1236433" y="1640014"/>
                  </a:cubicBezTo>
                  <a:cubicBezTo>
                    <a:pt x="1243180" y="1622772"/>
                    <a:pt x="1236433" y="1619025"/>
                    <a:pt x="1221439" y="1619025"/>
                  </a:cubicBezTo>
                  <a:cubicBezTo>
                    <a:pt x="1216941" y="1619025"/>
                    <a:pt x="1213193" y="1619025"/>
                    <a:pt x="1209444" y="1618275"/>
                  </a:cubicBezTo>
                  <a:cubicBezTo>
                    <a:pt x="1201197" y="1616776"/>
                    <a:pt x="1192951" y="1614527"/>
                    <a:pt x="1195201" y="1603283"/>
                  </a:cubicBezTo>
                  <a:cubicBezTo>
                    <a:pt x="1197449" y="1593537"/>
                    <a:pt x="1205696" y="1595786"/>
                    <a:pt x="1213193" y="1595786"/>
                  </a:cubicBezTo>
                  <a:cubicBezTo>
                    <a:pt x="1243180" y="1598785"/>
                    <a:pt x="1273167" y="1601034"/>
                    <a:pt x="1302405" y="1610029"/>
                  </a:cubicBezTo>
                  <a:cubicBezTo>
                    <a:pt x="1310651" y="1613028"/>
                    <a:pt x="1313650" y="1614527"/>
                    <a:pt x="1314399" y="1622772"/>
                  </a:cubicBezTo>
                  <a:cubicBezTo>
                    <a:pt x="1315899" y="1655756"/>
                    <a:pt x="1328643" y="1686490"/>
                    <a:pt x="1335391" y="1718723"/>
                  </a:cubicBezTo>
                  <a:cubicBezTo>
                    <a:pt x="1339889" y="1741213"/>
                    <a:pt x="1345136" y="1765949"/>
                    <a:pt x="1327144" y="1786939"/>
                  </a:cubicBezTo>
                  <a:cubicBezTo>
                    <a:pt x="1322645" y="1791437"/>
                    <a:pt x="1314399" y="1796684"/>
                    <a:pt x="1320397" y="1804930"/>
                  </a:cubicBezTo>
                  <a:cubicBezTo>
                    <a:pt x="1327144" y="1812426"/>
                    <a:pt x="1336140" y="1810178"/>
                    <a:pt x="1343637" y="1806430"/>
                  </a:cubicBezTo>
                  <a:cubicBezTo>
                    <a:pt x="1354132" y="1800432"/>
                    <a:pt x="1363129" y="1792187"/>
                    <a:pt x="1375873" y="1792187"/>
                  </a:cubicBezTo>
                  <a:cubicBezTo>
                    <a:pt x="1401362" y="1792187"/>
                    <a:pt x="1419354" y="1786939"/>
                    <a:pt x="1415606" y="1753206"/>
                  </a:cubicBezTo>
                  <a:cubicBezTo>
                    <a:pt x="1413357" y="1737464"/>
                    <a:pt x="1431349" y="1723971"/>
                    <a:pt x="1435098" y="1706730"/>
                  </a:cubicBezTo>
                  <a:cubicBezTo>
                    <a:pt x="1439596" y="1690988"/>
                    <a:pt x="1435847" y="1681993"/>
                    <a:pt x="1419354" y="1680494"/>
                  </a:cubicBezTo>
                  <a:cubicBezTo>
                    <a:pt x="1412607" y="1680494"/>
                    <a:pt x="1406610" y="1675996"/>
                    <a:pt x="1400612" y="1674496"/>
                  </a:cubicBezTo>
                  <a:cubicBezTo>
                    <a:pt x="1372125" y="1667750"/>
                    <a:pt x="1371375" y="1667750"/>
                    <a:pt x="1378122" y="1641513"/>
                  </a:cubicBezTo>
                  <a:cubicBezTo>
                    <a:pt x="1381121" y="1631768"/>
                    <a:pt x="1378871" y="1628020"/>
                    <a:pt x="1369876" y="1626521"/>
                  </a:cubicBezTo>
                  <a:cubicBezTo>
                    <a:pt x="1354132" y="1625021"/>
                    <a:pt x="1349634" y="1614527"/>
                    <a:pt x="1349634" y="1600284"/>
                  </a:cubicBezTo>
                  <a:cubicBezTo>
                    <a:pt x="1348885" y="1580044"/>
                    <a:pt x="1338389" y="1574797"/>
                    <a:pt x="1320397" y="1583043"/>
                  </a:cubicBezTo>
                  <a:cubicBezTo>
                    <a:pt x="1316649" y="1584542"/>
                    <a:pt x="1312900" y="1588291"/>
                    <a:pt x="1308402" y="1584542"/>
                  </a:cubicBezTo>
                  <a:cubicBezTo>
                    <a:pt x="1303904" y="1580044"/>
                    <a:pt x="1304654" y="1574047"/>
                    <a:pt x="1307652" y="1569550"/>
                  </a:cubicBezTo>
                  <a:cubicBezTo>
                    <a:pt x="1316649" y="1553808"/>
                    <a:pt x="1306903" y="1545562"/>
                    <a:pt x="1297157" y="1535817"/>
                  </a:cubicBezTo>
                  <a:cubicBezTo>
                    <a:pt x="1292659" y="1532069"/>
                    <a:pt x="1279915" y="1532069"/>
                    <a:pt x="1286661" y="1520825"/>
                  </a:cubicBezTo>
                  <a:cubicBezTo>
                    <a:pt x="1292659" y="1511829"/>
                    <a:pt x="1302405" y="1512578"/>
                    <a:pt x="1312150" y="1516327"/>
                  </a:cubicBezTo>
                  <a:cubicBezTo>
                    <a:pt x="1318148" y="1519325"/>
                    <a:pt x="1325645" y="1520825"/>
                    <a:pt x="1328643" y="1512578"/>
                  </a:cubicBezTo>
                  <a:cubicBezTo>
                    <a:pt x="1331642" y="1505083"/>
                    <a:pt x="1330892" y="1496836"/>
                    <a:pt x="1322645" y="1491590"/>
                  </a:cubicBezTo>
                  <a:cubicBezTo>
                    <a:pt x="1320397" y="1490090"/>
                    <a:pt x="1318148" y="1489341"/>
                    <a:pt x="1315899" y="1488591"/>
                  </a:cubicBezTo>
                  <a:cubicBezTo>
                    <a:pt x="1303904" y="1483343"/>
                    <a:pt x="1289660" y="1480345"/>
                    <a:pt x="1302405" y="1462354"/>
                  </a:cubicBezTo>
                  <a:cubicBezTo>
                    <a:pt x="1307652" y="1455608"/>
                    <a:pt x="1299405" y="1454858"/>
                    <a:pt x="1296407" y="1452609"/>
                  </a:cubicBezTo>
                  <a:cubicBezTo>
                    <a:pt x="1287411" y="1446612"/>
                    <a:pt x="1276915" y="1441365"/>
                    <a:pt x="1286661" y="1428622"/>
                  </a:cubicBezTo>
                  <a:cubicBezTo>
                    <a:pt x="1297906" y="1412880"/>
                    <a:pt x="1318148" y="1409131"/>
                    <a:pt x="1327144" y="1420375"/>
                  </a:cubicBezTo>
                  <a:cubicBezTo>
                    <a:pt x="1333891" y="1429371"/>
                    <a:pt x="1337639" y="1441365"/>
                    <a:pt x="1351883" y="1430120"/>
                  </a:cubicBezTo>
                  <a:cubicBezTo>
                    <a:pt x="1361629" y="1444364"/>
                    <a:pt x="1377372" y="1433868"/>
                    <a:pt x="1389367" y="1439116"/>
                  </a:cubicBezTo>
                  <a:cubicBezTo>
                    <a:pt x="1400612" y="1443614"/>
                    <a:pt x="1420104" y="1424124"/>
                    <a:pt x="1415606" y="1413629"/>
                  </a:cubicBezTo>
                  <a:cubicBezTo>
                    <a:pt x="1411857" y="1403134"/>
                    <a:pt x="1410358" y="1394139"/>
                    <a:pt x="1410358" y="1382894"/>
                  </a:cubicBezTo>
                  <a:cubicBezTo>
                    <a:pt x="1410358" y="1374649"/>
                    <a:pt x="1407359" y="1363405"/>
                    <a:pt x="1399113" y="1361156"/>
                  </a:cubicBezTo>
                  <a:cubicBezTo>
                    <a:pt x="1372874" y="1353659"/>
                    <a:pt x="1387118" y="1333420"/>
                    <a:pt x="1386369" y="1319176"/>
                  </a:cubicBezTo>
                  <a:cubicBezTo>
                    <a:pt x="1385619" y="1312430"/>
                    <a:pt x="1390117" y="1308682"/>
                    <a:pt x="1398363" y="1310931"/>
                  </a:cubicBezTo>
                  <a:cubicBezTo>
                    <a:pt x="1402862" y="1312430"/>
                    <a:pt x="1408859" y="1312430"/>
                    <a:pt x="1413357" y="1312430"/>
                  </a:cubicBezTo>
                  <a:cubicBezTo>
                    <a:pt x="1425352" y="1312430"/>
                    <a:pt x="1440345" y="1312430"/>
                    <a:pt x="1443344" y="1301186"/>
                  </a:cubicBezTo>
                  <a:cubicBezTo>
                    <a:pt x="1447093" y="1286943"/>
                    <a:pt x="1462086" y="1271950"/>
                    <a:pt x="1445593" y="1255459"/>
                  </a:cubicBezTo>
                  <a:cubicBezTo>
                    <a:pt x="1443344" y="1252461"/>
                    <a:pt x="1441095" y="1248713"/>
                    <a:pt x="1444093" y="1244964"/>
                  </a:cubicBezTo>
                  <a:cubicBezTo>
                    <a:pt x="1449342" y="1239717"/>
                    <a:pt x="1456839" y="1234470"/>
                    <a:pt x="1463585" y="1238218"/>
                  </a:cubicBezTo>
                  <a:cubicBezTo>
                    <a:pt x="1480828" y="1247213"/>
                    <a:pt x="1498820" y="1246464"/>
                    <a:pt x="1518312" y="1246464"/>
                  </a:cubicBezTo>
                  <a:cubicBezTo>
                    <a:pt x="1531057" y="1246464"/>
                    <a:pt x="1544551" y="1250962"/>
                    <a:pt x="1558045" y="1249462"/>
                  </a:cubicBezTo>
                  <a:cubicBezTo>
                    <a:pt x="1565542" y="1247963"/>
                    <a:pt x="1571539" y="1246464"/>
                    <a:pt x="1578286" y="1242715"/>
                  </a:cubicBezTo>
                  <a:cubicBezTo>
                    <a:pt x="1590281" y="1235220"/>
                    <a:pt x="1597028" y="1227723"/>
                    <a:pt x="1585783" y="1214230"/>
                  </a:cubicBezTo>
                  <a:cubicBezTo>
                    <a:pt x="1582035" y="1210482"/>
                    <a:pt x="1579786" y="1203736"/>
                    <a:pt x="1576787" y="1195489"/>
                  </a:cubicBezTo>
                  <a:cubicBezTo>
                    <a:pt x="1571539" y="1208982"/>
                    <a:pt x="1570040" y="1220977"/>
                    <a:pt x="1558045" y="1226224"/>
                  </a:cubicBezTo>
                  <a:cubicBezTo>
                    <a:pt x="1552797" y="1228473"/>
                    <a:pt x="1549049" y="1235969"/>
                    <a:pt x="1543051" y="1228473"/>
                  </a:cubicBezTo>
                  <a:cubicBezTo>
                    <a:pt x="1538553" y="1221727"/>
                    <a:pt x="1540053" y="1213480"/>
                    <a:pt x="1547550" y="1209732"/>
                  </a:cubicBezTo>
                  <a:cubicBezTo>
                    <a:pt x="1560294" y="1203736"/>
                    <a:pt x="1567791" y="1195489"/>
                    <a:pt x="1573039" y="1181996"/>
                  </a:cubicBezTo>
                  <a:cubicBezTo>
                    <a:pt x="1579786" y="1166254"/>
                    <a:pt x="1589531" y="1175249"/>
                    <a:pt x="1595529" y="1182746"/>
                  </a:cubicBezTo>
                  <a:cubicBezTo>
                    <a:pt x="1605275" y="1196989"/>
                    <a:pt x="1611272" y="1193990"/>
                    <a:pt x="1616520" y="1179747"/>
                  </a:cubicBezTo>
                  <a:cubicBezTo>
                    <a:pt x="1624017" y="1162506"/>
                    <a:pt x="1636012" y="1155010"/>
                    <a:pt x="1654004" y="1165505"/>
                  </a:cubicBezTo>
                  <a:cubicBezTo>
                    <a:pt x="1661501" y="1170003"/>
                    <a:pt x="1665249" y="1167004"/>
                    <a:pt x="1668998" y="1161756"/>
                  </a:cubicBezTo>
                  <a:cubicBezTo>
                    <a:pt x="1673495" y="1155760"/>
                    <a:pt x="1668998" y="1149763"/>
                    <a:pt x="1664499" y="1149013"/>
                  </a:cubicBezTo>
                  <a:cubicBezTo>
                    <a:pt x="1630764" y="1140768"/>
                    <a:pt x="1645007" y="1124276"/>
                    <a:pt x="1657003" y="1107784"/>
                  </a:cubicBezTo>
                  <a:cubicBezTo>
                    <a:pt x="1662250" y="1101037"/>
                    <a:pt x="1667498" y="1095791"/>
                    <a:pt x="1674245" y="1092042"/>
                  </a:cubicBezTo>
                  <a:cubicBezTo>
                    <a:pt x="1689988" y="1085295"/>
                    <a:pt x="1705732" y="1078549"/>
                    <a:pt x="1704233" y="1057560"/>
                  </a:cubicBezTo>
                  <a:cubicBezTo>
                    <a:pt x="1704233" y="1053811"/>
                    <a:pt x="1706481" y="1050813"/>
                    <a:pt x="1709480" y="1050063"/>
                  </a:cubicBezTo>
                  <a:cubicBezTo>
                    <a:pt x="1715478" y="1049313"/>
                    <a:pt x="1720725" y="1052312"/>
                    <a:pt x="1720725" y="1057560"/>
                  </a:cubicBezTo>
                  <a:cubicBezTo>
                    <a:pt x="1722974" y="1074801"/>
                    <a:pt x="1733469" y="1080048"/>
                    <a:pt x="1749213" y="1079299"/>
                  </a:cubicBezTo>
                  <a:cubicBezTo>
                    <a:pt x="1749963" y="1079299"/>
                    <a:pt x="1752212" y="1080048"/>
                    <a:pt x="1752212" y="1080797"/>
                  </a:cubicBezTo>
                  <a:cubicBezTo>
                    <a:pt x="1772453" y="1101787"/>
                    <a:pt x="1796443" y="1095791"/>
                    <a:pt x="1821182" y="1094291"/>
                  </a:cubicBezTo>
                  <a:cubicBezTo>
                    <a:pt x="1835426" y="1093542"/>
                    <a:pt x="1848920" y="1087544"/>
                    <a:pt x="1854917" y="1077050"/>
                  </a:cubicBezTo>
                  <a:cubicBezTo>
                    <a:pt x="1872910" y="1050813"/>
                    <a:pt x="1898399" y="1031323"/>
                    <a:pt x="1914143" y="1002837"/>
                  </a:cubicBezTo>
                  <a:cubicBezTo>
                    <a:pt x="1926137" y="982598"/>
                    <a:pt x="1945629" y="971353"/>
                    <a:pt x="1968869" y="966856"/>
                  </a:cubicBezTo>
                  <a:cubicBezTo>
                    <a:pt x="1984612" y="963857"/>
                    <a:pt x="1996607" y="954861"/>
                    <a:pt x="2007103" y="942868"/>
                  </a:cubicBezTo>
                  <a:cubicBezTo>
                    <a:pt x="2011976" y="937996"/>
                    <a:pt x="2016848" y="935372"/>
                    <a:pt x="2021815" y="934997"/>
                  </a:cubicBezTo>
                  <a:close/>
                  <a:moveTo>
                    <a:pt x="430607" y="639892"/>
                  </a:moveTo>
                  <a:lnTo>
                    <a:pt x="386522" y="645583"/>
                  </a:lnTo>
                  <a:cubicBezTo>
                    <a:pt x="367807" y="646335"/>
                    <a:pt x="359573" y="659865"/>
                    <a:pt x="367058" y="677153"/>
                  </a:cubicBezTo>
                  <a:cubicBezTo>
                    <a:pt x="370053" y="683544"/>
                    <a:pt x="371175" y="690121"/>
                    <a:pt x="371456" y="696792"/>
                  </a:cubicBezTo>
                  <a:lnTo>
                    <a:pt x="371018" y="710330"/>
                  </a:lnTo>
                  <a:lnTo>
                    <a:pt x="376214" y="700482"/>
                  </a:lnTo>
                  <a:cubicBezTo>
                    <a:pt x="386737" y="685865"/>
                    <a:pt x="402223" y="675043"/>
                    <a:pt x="413486" y="660425"/>
                  </a:cubicBezTo>
                  <a:cubicBezTo>
                    <a:pt x="416489" y="655178"/>
                    <a:pt x="419868" y="649744"/>
                    <a:pt x="423998" y="644964"/>
                  </a:cubicBezTo>
                  <a:close/>
                  <a:moveTo>
                    <a:pt x="2559814" y="367751"/>
                  </a:moveTo>
                  <a:cubicBezTo>
                    <a:pt x="2570303" y="368501"/>
                    <a:pt x="2567307" y="375253"/>
                    <a:pt x="2566557" y="382753"/>
                  </a:cubicBezTo>
                  <a:cubicBezTo>
                    <a:pt x="2565808" y="395505"/>
                    <a:pt x="2599525" y="414258"/>
                    <a:pt x="2613012" y="407507"/>
                  </a:cubicBezTo>
                  <a:cubicBezTo>
                    <a:pt x="2632493" y="397006"/>
                    <a:pt x="2652724" y="400756"/>
                    <a:pt x="2672205" y="403756"/>
                  </a:cubicBezTo>
                  <a:cubicBezTo>
                    <a:pt x="2683444" y="405257"/>
                    <a:pt x="2690187" y="412757"/>
                    <a:pt x="2688689" y="424759"/>
                  </a:cubicBezTo>
                  <a:cubicBezTo>
                    <a:pt x="2685692" y="442011"/>
                    <a:pt x="2684943" y="460014"/>
                    <a:pt x="2677450" y="476517"/>
                  </a:cubicBezTo>
                  <a:cubicBezTo>
                    <a:pt x="2671456" y="490018"/>
                    <a:pt x="2663963" y="504271"/>
                    <a:pt x="2685692" y="511021"/>
                  </a:cubicBezTo>
                  <a:cubicBezTo>
                    <a:pt x="2689438" y="512522"/>
                    <a:pt x="2692435" y="516273"/>
                    <a:pt x="2691686" y="520773"/>
                  </a:cubicBezTo>
                  <a:cubicBezTo>
                    <a:pt x="2690937" y="525274"/>
                    <a:pt x="2686441" y="525274"/>
                    <a:pt x="2682694" y="526023"/>
                  </a:cubicBezTo>
                  <a:cubicBezTo>
                    <a:pt x="2676700" y="527524"/>
                    <a:pt x="2669957" y="529024"/>
                    <a:pt x="2669957" y="535775"/>
                  </a:cubicBezTo>
                  <a:cubicBezTo>
                    <a:pt x="2669957" y="545527"/>
                    <a:pt x="2678948" y="550777"/>
                    <a:pt x="2684943" y="555278"/>
                  </a:cubicBezTo>
                  <a:cubicBezTo>
                    <a:pt x="2690187" y="559779"/>
                    <a:pt x="2696182" y="558279"/>
                    <a:pt x="2701426" y="554528"/>
                  </a:cubicBezTo>
                  <a:cubicBezTo>
                    <a:pt x="2710418" y="547777"/>
                    <a:pt x="2714164" y="537276"/>
                    <a:pt x="2719409" y="528275"/>
                  </a:cubicBezTo>
                  <a:cubicBezTo>
                    <a:pt x="2727651" y="511772"/>
                    <a:pt x="2735144" y="510272"/>
                    <a:pt x="2749380" y="521523"/>
                  </a:cubicBezTo>
                  <a:cubicBezTo>
                    <a:pt x="2761368" y="531275"/>
                    <a:pt x="2764365" y="544026"/>
                    <a:pt x="2764365" y="559028"/>
                  </a:cubicBezTo>
                  <a:cubicBezTo>
                    <a:pt x="2763616" y="580782"/>
                    <a:pt x="2780100" y="592033"/>
                    <a:pt x="2799581" y="584532"/>
                  </a:cubicBezTo>
                  <a:cubicBezTo>
                    <a:pt x="2806325" y="582282"/>
                    <a:pt x="2810820" y="577781"/>
                    <a:pt x="2810820" y="570281"/>
                  </a:cubicBezTo>
                  <a:cubicBezTo>
                    <a:pt x="2811569" y="562779"/>
                    <a:pt x="2806325" y="562029"/>
                    <a:pt x="2800330" y="562029"/>
                  </a:cubicBezTo>
                  <a:cubicBezTo>
                    <a:pt x="2789841" y="560529"/>
                    <a:pt x="2791339" y="555278"/>
                    <a:pt x="2798083" y="550777"/>
                  </a:cubicBezTo>
                  <a:cubicBezTo>
                    <a:pt x="2812319" y="543277"/>
                    <a:pt x="2827304" y="537276"/>
                    <a:pt x="2843039" y="531275"/>
                  </a:cubicBezTo>
                  <a:cubicBezTo>
                    <a:pt x="2846786" y="529024"/>
                    <a:pt x="2849782" y="532024"/>
                    <a:pt x="2852031" y="535775"/>
                  </a:cubicBezTo>
                  <a:cubicBezTo>
                    <a:pt x="2857275" y="544026"/>
                    <a:pt x="2853529" y="553027"/>
                    <a:pt x="2855776" y="561279"/>
                  </a:cubicBezTo>
                  <a:cubicBezTo>
                    <a:pt x="2858025" y="571780"/>
                    <a:pt x="2852780" y="574030"/>
                    <a:pt x="2845287" y="580031"/>
                  </a:cubicBezTo>
                  <a:cubicBezTo>
                    <a:pt x="2835546" y="588283"/>
                    <a:pt x="2818313" y="599534"/>
                    <a:pt x="2834797" y="617537"/>
                  </a:cubicBezTo>
                  <a:cubicBezTo>
                    <a:pt x="2837045" y="619037"/>
                    <a:pt x="2837045" y="623538"/>
                    <a:pt x="2836295" y="626538"/>
                  </a:cubicBezTo>
                  <a:cubicBezTo>
                    <a:pt x="2833299" y="650542"/>
                    <a:pt x="2834048" y="651291"/>
                    <a:pt x="2861771" y="646791"/>
                  </a:cubicBezTo>
                  <a:cubicBezTo>
                    <a:pt x="2857275" y="640790"/>
                    <a:pt x="2852031" y="634789"/>
                    <a:pt x="2849033" y="628788"/>
                  </a:cubicBezTo>
                  <a:cubicBezTo>
                    <a:pt x="2835546" y="602535"/>
                    <a:pt x="2852031" y="575531"/>
                    <a:pt x="2881252" y="577781"/>
                  </a:cubicBezTo>
                  <a:cubicBezTo>
                    <a:pt x="2892491" y="577781"/>
                    <a:pt x="2894739" y="571030"/>
                    <a:pt x="2895488" y="560529"/>
                  </a:cubicBezTo>
                  <a:cubicBezTo>
                    <a:pt x="2896987" y="532775"/>
                    <a:pt x="2931453" y="511772"/>
                    <a:pt x="2959177" y="523023"/>
                  </a:cubicBezTo>
                  <a:cubicBezTo>
                    <a:pt x="2962173" y="524524"/>
                    <a:pt x="2965171" y="526774"/>
                    <a:pt x="2965171" y="531275"/>
                  </a:cubicBezTo>
                  <a:cubicBezTo>
                    <a:pt x="2965171" y="558279"/>
                    <a:pt x="2973413" y="578531"/>
                    <a:pt x="3000387" y="590533"/>
                  </a:cubicBezTo>
                  <a:cubicBezTo>
                    <a:pt x="3010876" y="595033"/>
                    <a:pt x="3010127" y="609285"/>
                    <a:pt x="3013124" y="619787"/>
                  </a:cubicBezTo>
                  <a:cubicBezTo>
                    <a:pt x="3014623" y="624287"/>
                    <a:pt x="3009378" y="625788"/>
                    <a:pt x="3004133" y="624287"/>
                  </a:cubicBezTo>
                  <a:cubicBezTo>
                    <a:pt x="3001136" y="623538"/>
                    <a:pt x="2996640" y="620537"/>
                    <a:pt x="2995142" y="627289"/>
                  </a:cubicBezTo>
                  <a:cubicBezTo>
                    <a:pt x="2994393" y="632539"/>
                    <a:pt x="2998139" y="636289"/>
                    <a:pt x="3003384" y="637039"/>
                  </a:cubicBezTo>
                  <a:cubicBezTo>
                    <a:pt x="3019868" y="638540"/>
                    <a:pt x="3019868" y="647541"/>
                    <a:pt x="3015372" y="660292"/>
                  </a:cubicBezTo>
                  <a:cubicBezTo>
                    <a:pt x="3013874" y="664043"/>
                    <a:pt x="3013124" y="669294"/>
                    <a:pt x="3014623" y="672294"/>
                  </a:cubicBezTo>
                  <a:cubicBezTo>
                    <a:pt x="3023614" y="688797"/>
                    <a:pt x="3019868" y="701549"/>
                    <a:pt x="3005631" y="713551"/>
                  </a:cubicBezTo>
                  <a:cubicBezTo>
                    <a:pt x="3000387" y="716551"/>
                    <a:pt x="3001136" y="724053"/>
                    <a:pt x="3005631" y="729303"/>
                  </a:cubicBezTo>
                  <a:cubicBezTo>
                    <a:pt x="3009378" y="733803"/>
                    <a:pt x="3013124" y="742054"/>
                    <a:pt x="3020617" y="739054"/>
                  </a:cubicBezTo>
                  <a:cubicBezTo>
                    <a:pt x="3044594" y="729303"/>
                    <a:pt x="3046841" y="742805"/>
                    <a:pt x="3046092" y="760807"/>
                  </a:cubicBezTo>
                  <a:cubicBezTo>
                    <a:pt x="3046092" y="792312"/>
                    <a:pt x="3054334" y="802813"/>
                    <a:pt x="3085054" y="810315"/>
                  </a:cubicBezTo>
                  <a:cubicBezTo>
                    <a:pt x="3118023" y="817815"/>
                    <a:pt x="3148743" y="814065"/>
                    <a:pt x="3179463" y="800563"/>
                  </a:cubicBezTo>
                  <a:cubicBezTo>
                    <a:pt x="3181711" y="799813"/>
                    <a:pt x="3183959" y="796812"/>
                    <a:pt x="3186207" y="796812"/>
                  </a:cubicBezTo>
                  <a:cubicBezTo>
                    <a:pt x="3211682" y="802813"/>
                    <a:pt x="3227416" y="791562"/>
                    <a:pt x="3242402" y="771309"/>
                  </a:cubicBezTo>
                  <a:cubicBezTo>
                    <a:pt x="3248396" y="763808"/>
                    <a:pt x="3249895" y="755557"/>
                    <a:pt x="3254390" y="748806"/>
                  </a:cubicBezTo>
                  <a:cubicBezTo>
                    <a:pt x="3273872" y="711301"/>
                    <a:pt x="3288857" y="671545"/>
                    <a:pt x="3313583" y="637790"/>
                  </a:cubicBezTo>
                  <a:cubicBezTo>
                    <a:pt x="3318079" y="631038"/>
                    <a:pt x="3324822" y="631789"/>
                    <a:pt x="3327819" y="639289"/>
                  </a:cubicBezTo>
                  <a:cubicBezTo>
                    <a:pt x="3329318" y="643040"/>
                    <a:pt x="3329318" y="648292"/>
                    <a:pt x="3327819" y="653542"/>
                  </a:cubicBezTo>
                  <a:cubicBezTo>
                    <a:pt x="3322574" y="687297"/>
                    <a:pt x="3333813" y="712051"/>
                    <a:pt x="3364533" y="728553"/>
                  </a:cubicBezTo>
                  <a:cubicBezTo>
                    <a:pt x="3360787" y="736804"/>
                    <a:pt x="3354044" y="744305"/>
                    <a:pt x="3354044" y="754056"/>
                  </a:cubicBezTo>
                  <a:cubicBezTo>
                    <a:pt x="3354044" y="760807"/>
                    <a:pt x="3350298" y="770559"/>
                    <a:pt x="3360038" y="771309"/>
                  </a:cubicBezTo>
                  <a:cubicBezTo>
                    <a:pt x="3368280" y="772059"/>
                    <a:pt x="3369029" y="763808"/>
                    <a:pt x="3370528" y="757056"/>
                  </a:cubicBezTo>
                  <a:cubicBezTo>
                    <a:pt x="3372026" y="750306"/>
                    <a:pt x="3369779" y="742805"/>
                    <a:pt x="3376522" y="736804"/>
                  </a:cubicBezTo>
                  <a:cubicBezTo>
                    <a:pt x="3382516" y="742054"/>
                    <a:pt x="3378770" y="751057"/>
                    <a:pt x="3384764" y="757056"/>
                  </a:cubicBezTo>
                  <a:cubicBezTo>
                    <a:pt x="3386263" y="758557"/>
                    <a:pt x="3388510" y="759494"/>
                    <a:pt x="3390664" y="760713"/>
                  </a:cubicBezTo>
                  <a:lnTo>
                    <a:pt x="3395299" y="765353"/>
                  </a:lnTo>
                  <a:lnTo>
                    <a:pt x="3406386" y="764470"/>
                  </a:lnTo>
                  <a:cubicBezTo>
                    <a:pt x="3410603" y="766061"/>
                    <a:pt x="3413976" y="769429"/>
                    <a:pt x="3416601" y="773920"/>
                  </a:cubicBezTo>
                  <a:cubicBezTo>
                    <a:pt x="3422599" y="782903"/>
                    <a:pt x="3417350" y="789639"/>
                    <a:pt x="3411353" y="797125"/>
                  </a:cubicBezTo>
                  <a:cubicBezTo>
                    <a:pt x="3397108" y="813593"/>
                    <a:pt x="3394859" y="864492"/>
                    <a:pt x="3404605" y="883954"/>
                  </a:cubicBezTo>
                  <a:cubicBezTo>
                    <a:pt x="3413602" y="901920"/>
                    <a:pt x="3422599" y="918387"/>
                    <a:pt x="3442841" y="926620"/>
                  </a:cubicBezTo>
                  <a:cubicBezTo>
                    <a:pt x="3453337" y="930363"/>
                    <a:pt x="3451087" y="943836"/>
                    <a:pt x="3455586" y="952819"/>
                  </a:cubicBezTo>
                  <a:cubicBezTo>
                    <a:pt x="3460834" y="962551"/>
                    <a:pt x="3461583" y="970784"/>
                    <a:pt x="3451087" y="978270"/>
                  </a:cubicBezTo>
                  <a:cubicBezTo>
                    <a:pt x="3445840" y="982012"/>
                    <a:pt x="3448838" y="985006"/>
                    <a:pt x="3453337" y="988748"/>
                  </a:cubicBezTo>
                  <a:cubicBezTo>
                    <a:pt x="3470580" y="1000725"/>
                    <a:pt x="3466831" y="1003719"/>
                    <a:pt x="3458584" y="1022432"/>
                  </a:cubicBezTo>
                  <a:cubicBezTo>
                    <a:pt x="3448089" y="1047134"/>
                    <a:pt x="3427847" y="1072585"/>
                    <a:pt x="3449588" y="1102526"/>
                  </a:cubicBezTo>
                  <a:cubicBezTo>
                    <a:pt x="3454086" y="1109262"/>
                    <a:pt x="3457085" y="1118245"/>
                    <a:pt x="3455586" y="1127227"/>
                  </a:cubicBezTo>
                  <a:cubicBezTo>
                    <a:pt x="3452587" y="1131719"/>
                    <a:pt x="3450338" y="1136958"/>
                    <a:pt x="3455586" y="1141449"/>
                  </a:cubicBezTo>
                  <a:cubicBezTo>
                    <a:pt x="3463832" y="1149683"/>
                    <a:pt x="3466081" y="1157916"/>
                    <a:pt x="3460084" y="1168396"/>
                  </a:cubicBezTo>
                  <a:cubicBezTo>
                    <a:pt x="3454086" y="1179625"/>
                    <a:pt x="3466831" y="1185612"/>
                    <a:pt x="3469830" y="1193098"/>
                  </a:cubicBezTo>
                  <a:cubicBezTo>
                    <a:pt x="3472828" y="1200584"/>
                    <a:pt x="3475265" y="1206572"/>
                    <a:pt x="3474328" y="1210969"/>
                  </a:cubicBezTo>
                  <a:cubicBezTo>
                    <a:pt x="3473390" y="1215367"/>
                    <a:pt x="3469080" y="1218173"/>
                    <a:pt x="3458584" y="1219296"/>
                  </a:cubicBezTo>
                  <a:cubicBezTo>
                    <a:pt x="3454086" y="1219296"/>
                    <a:pt x="3446589" y="1220793"/>
                    <a:pt x="3451087" y="1228279"/>
                  </a:cubicBezTo>
                  <a:cubicBezTo>
                    <a:pt x="3457085" y="1235764"/>
                    <a:pt x="3453337" y="1241004"/>
                    <a:pt x="3449588" y="1247740"/>
                  </a:cubicBezTo>
                  <a:cubicBezTo>
                    <a:pt x="3443590" y="1258220"/>
                    <a:pt x="3452587" y="1268700"/>
                    <a:pt x="3450338" y="1278430"/>
                  </a:cubicBezTo>
                  <a:cubicBezTo>
                    <a:pt x="3446589" y="1293401"/>
                    <a:pt x="3442091" y="1303132"/>
                    <a:pt x="3461583" y="1312114"/>
                  </a:cubicBezTo>
                  <a:cubicBezTo>
                    <a:pt x="3474328" y="1318103"/>
                    <a:pt x="3474328" y="1349541"/>
                    <a:pt x="3464582" y="1361518"/>
                  </a:cubicBezTo>
                  <a:cubicBezTo>
                    <a:pt x="3462333" y="1366009"/>
                    <a:pt x="3458584" y="1369003"/>
                    <a:pt x="3460084" y="1374243"/>
                  </a:cubicBezTo>
                  <a:cubicBezTo>
                    <a:pt x="3466081" y="1390711"/>
                    <a:pt x="3456335" y="1400441"/>
                    <a:pt x="3446589" y="1412418"/>
                  </a:cubicBezTo>
                  <a:cubicBezTo>
                    <a:pt x="3439842" y="1420652"/>
                    <a:pt x="3432345" y="1428885"/>
                    <a:pt x="3425597" y="1437120"/>
                  </a:cubicBezTo>
                  <a:cubicBezTo>
                    <a:pt x="3419599" y="1445353"/>
                    <a:pt x="3415851" y="1455833"/>
                    <a:pt x="3425597" y="1465563"/>
                  </a:cubicBezTo>
                  <a:cubicBezTo>
                    <a:pt x="3434594" y="1473797"/>
                    <a:pt x="3436093" y="1483529"/>
                    <a:pt x="3430096" y="1495504"/>
                  </a:cubicBezTo>
                  <a:cubicBezTo>
                    <a:pt x="3423349" y="1513470"/>
                    <a:pt x="3421099" y="1533680"/>
                    <a:pt x="3407604" y="1549399"/>
                  </a:cubicBezTo>
                  <a:cubicBezTo>
                    <a:pt x="3403106" y="1554638"/>
                    <a:pt x="3399357" y="1559879"/>
                    <a:pt x="3391860" y="1559879"/>
                  </a:cubicBezTo>
                  <a:cubicBezTo>
                    <a:pt x="3374617" y="1554638"/>
                    <a:pt x="3358124" y="1549399"/>
                    <a:pt x="3340881" y="1545657"/>
                  </a:cubicBezTo>
                  <a:cubicBezTo>
                    <a:pt x="3329636" y="1542663"/>
                    <a:pt x="3317640" y="1541165"/>
                    <a:pt x="3310143" y="1554638"/>
                  </a:cubicBezTo>
                  <a:cubicBezTo>
                    <a:pt x="3304145" y="1565118"/>
                    <a:pt x="3306395" y="1571106"/>
                    <a:pt x="3316141" y="1576346"/>
                  </a:cubicBezTo>
                  <a:lnTo>
                    <a:pt x="3299648" y="1576346"/>
                  </a:lnTo>
                  <a:lnTo>
                    <a:pt x="3295302" y="1573712"/>
                  </a:lnTo>
                  <a:lnTo>
                    <a:pt x="3297742" y="1576289"/>
                  </a:lnTo>
                  <a:cubicBezTo>
                    <a:pt x="3291720" y="1579623"/>
                    <a:pt x="3286938" y="1580920"/>
                    <a:pt x="3284193" y="1579252"/>
                  </a:cubicBezTo>
                  <a:cubicBezTo>
                    <a:pt x="3281448" y="1577586"/>
                    <a:pt x="3280739" y="1572954"/>
                    <a:pt x="3282865" y="1564432"/>
                  </a:cubicBezTo>
                  <a:cubicBezTo>
                    <a:pt x="3284282" y="1556280"/>
                    <a:pt x="3280031" y="1547388"/>
                    <a:pt x="3287116" y="1540718"/>
                  </a:cubicBezTo>
                  <a:lnTo>
                    <a:pt x="3287322" y="1548286"/>
                  </a:lnTo>
                  <a:lnTo>
                    <a:pt x="3288402" y="1540416"/>
                  </a:lnTo>
                  <a:lnTo>
                    <a:pt x="3288402" y="1538292"/>
                  </a:lnTo>
                  <a:lnTo>
                    <a:pt x="3281458" y="1532573"/>
                  </a:lnTo>
                  <a:cubicBezTo>
                    <a:pt x="3280241" y="1529854"/>
                    <a:pt x="3279866" y="1526666"/>
                    <a:pt x="3279116" y="1523666"/>
                  </a:cubicBezTo>
                  <a:lnTo>
                    <a:pt x="3279040" y="1518455"/>
                  </a:lnTo>
                  <a:lnTo>
                    <a:pt x="3275457" y="1516239"/>
                  </a:lnTo>
                  <a:cubicBezTo>
                    <a:pt x="3274360" y="1514572"/>
                    <a:pt x="3274102" y="1512600"/>
                    <a:pt x="3274188" y="1510496"/>
                  </a:cubicBezTo>
                  <a:lnTo>
                    <a:pt x="3274615" y="1502532"/>
                  </a:lnTo>
                  <a:lnTo>
                    <a:pt x="3273122" y="1499662"/>
                  </a:lnTo>
                  <a:cubicBezTo>
                    <a:pt x="3265629" y="1489911"/>
                    <a:pt x="3254390" y="1485409"/>
                    <a:pt x="3243901" y="1479410"/>
                  </a:cubicBezTo>
                  <a:cubicBezTo>
                    <a:pt x="3235659" y="1475659"/>
                    <a:pt x="3228166" y="1470407"/>
                    <a:pt x="3225169" y="1460657"/>
                  </a:cubicBezTo>
                  <a:cubicBezTo>
                    <a:pt x="3221422" y="1449404"/>
                    <a:pt x="3220673" y="1440404"/>
                    <a:pt x="3234909" y="1435903"/>
                  </a:cubicBezTo>
                  <a:cubicBezTo>
                    <a:pt x="3256639" y="1427652"/>
                    <a:pt x="3254390" y="1405899"/>
                    <a:pt x="3258137" y="1389397"/>
                  </a:cubicBezTo>
                  <a:cubicBezTo>
                    <a:pt x="3261883" y="1374395"/>
                    <a:pt x="3247647" y="1366143"/>
                    <a:pt x="3235659" y="1360892"/>
                  </a:cubicBezTo>
                  <a:cubicBezTo>
                    <a:pt x="3219924" y="1352641"/>
                    <a:pt x="3205688" y="1344390"/>
                    <a:pt x="3199694" y="1326388"/>
                  </a:cubicBezTo>
                  <a:lnTo>
                    <a:pt x="3199523" y="1324635"/>
                  </a:lnTo>
                  <a:lnTo>
                    <a:pt x="3182033" y="1305727"/>
                  </a:lnTo>
                  <a:cubicBezTo>
                    <a:pt x="3175809" y="1300892"/>
                    <a:pt x="3173670" y="1294382"/>
                    <a:pt x="3172795" y="1287408"/>
                  </a:cubicBezTo>
                  <a:lnTo>
                    <a:pt x="3171303" y="1268357"/>
                  </a:lnTo>
                  <a:lnTo>
                    <a:pt x="3170472" y="1266379"/>
                  </a:lnTo>
                  <a:cubicBezTo>
                    <a:pt x="3169723" y="1250627"/>
                    <a:pt x="3158483" y="1238625"/>
                    <a:pt x="3155486" y="1223623"/>
                  </a:cubicBezTo>
                  <a:cubicBezTo>
                    <a:pt x="3159232" y="1213122"/>
                    <a:pt x="3161481" y="1202620"/>
                    <a:pt x="3156985" y="1192119"/>
                  </a:cubicBezTo>
                  <a:cubicBezTo>
                    <a:pt x="3155486" y="1177117"/>
                    <a:pt x="3161481" y="1167365"/>
                    <a:pt x="3175717" y="1162114"/>
                  </a:cubicBezTo>
                  <a:cubicBezTo>
                    <a:pt x="3187705" y="1158364"/>
                    <a:pt x="3200443" y="1156114"/>
                    <a:pt x="3212431" y="1160614"/>
                  </a:cubicBezTo>
                  <a:cubicBezTo>
                    <a:pt x="3216552" y="1162865"/>
                    <a:pt x="3220673" y="1163802"/>
                    <a:pt x="3224794" y="1164084"/>
                  </a:cubicBezTo>
                  <a:lnTo>
                    <a:pt x="3235122" y="1163691"/>
                  </a:lnTo>
                  <a:lnTo>
                    <a:pt x="3238611" y="1151072"/>
                  </a:lnTo>
                  <a:cubicBezTo>
                    <a:pt x="3242902" y="1134075"/>
                    <a:pt x="3244320" y="1117185"/>
                    <a:pt x="3227867" y="1101983"/>
                  </a:cubicBezTo>
                  <a:cubicBezTo>
                    <a:pt x="3225598" y="1099730"/>
                    <a:pt x="3224841" y="1092224"/>
                    <a:pt x="3227111" y="1089222"/>
                  </a:cubicBezTo>
                  <a:cubicBezTo>
                    <a:pt x="3231650" y="1077210"/>
                    <a:pt x="3227867" y="1071955"/>
                    <a:pt x="3216520" y="1068202"/>
                  </a:cubicBezTo>
                  <a:cubicBezTo>
                    <a:pt x="3205930" y="1065198"/>
                    <a:pt x="3208956" y="1057692"/>
                    <a:pt x="3215764" y="1054690"/>
                  </a:cubicBezTo>
                  <a:cubicBezTo>
                    <a:pt x="3230136" y="1046431"/>
                    <a:pt x="3233919" y="1025412"/>
                    <a:pt x="3253587" y="1026162"/>
                  </a:cubicBezTo>
                  <a:cubicBezTo>
                    <a:pt x="3256613" y="1026162"/>
                    <a:pt x="3261908" y="1021658"/>
                    <a:pt x="3259639" y="1019407"/>
                  </a:cubicBezTo>
                  <a:cubicBezTo>
                    <a:pt x="3240727" y="1006644"/>
                    <a:pt x="3258883" y="990130"/>
                    <a:pt x="3253587" y="975866"/>
                  </a:cubicBezTo>
                  <a:cubicBezTo>
                    <a:pt x="3252452" y="970798"/>
                    <a:pt x="3253020" y="964465"/>
                    <a:pt x="3248587" y="963831"/>
                  </a:cubicBezTo>
                  <a:lnTo>
                    <a:pt x="3247576" y="964074"/>
                  </a:lnTo>
                  <a:lnTo>
                    <a:pt x="3247647" y="964836"/>
                  </a:lnTo>
                  <a:cubicBezTo>
                    <a:pt x="3246148" y="968587"/>
                    <a:pt x="3243152" y="970837"/>
                    <a:pt x="3238656" y="971588"/>
                  </a:cubicBezTo>
                  <a:cubicBezTo>
                    <a:pt x="3204189" y="964086"/>
                    <a:pt x="3201192" y="994090"/>
                    <a:pt x="3190702" y="1013594"/>
                  </a:cubicBezTo>
                  <a:cubicBezTo>
                    <a:pt x="3189953" y="1042848"/>
                    <a:pt x="3174968" y="1069852"/>
                    <a:pt x="3173469" y="1099105"/>
                  </a:cubicBezTo>
                  <a:cubicBezTo>
                    <a:pt x="3173469" y="1102106"/>
                    <a:pt x="3171970" y="1106606"/>
                    <a:pt x="3168973" y="1107356"/>
                  </a:cubicBezTo>
                  <a:cubicBezTo>
                    <a:pt x="3151740" y="1115607"/>
                    <a:pt x="3150991" y="1131360"/>
                    <a:pt x="3148743" y="1147863"/>
                  </a:cubicBezTo>
                  <a:cubicBezTo>
                    <a:pt x="3145746" y="1158364"/>
                    <a:pt x="3141999" y="1168866"/>
                    <a:pt x="3136005" y="1178616"/>
                  </a:cubicBezTo>
                  <a:cubicBezTo>
                    <a:pt x="3122518" y="1198869"/>
                    <a:pt x="3109780" y="1219123"/>
                    <a:pt x="3106784" y="1243126"/>
                  </a:cubicBezTo>
                  <a:cubicBezTo>
                    <a:pt x="3105285" y="1252127"/>
                    <a:pt x="3102288" y="1261129"/>
                    <a:pt x="3092547" y="1263379"/>
                  </a:cubicBezTo>
                  <a:cubicBezTo>
                    <a:pt x="3081308" y="1265629"/>
                    <a:pt x="3079060" y="1254377"/>
                    <a:pt x="3074565" y="1248377"/>
                  </a:cubicBezTo>
                  <a:cubicBezTo>
                    <a:pt x="3067072" y="1239375"/>
                    <a:pt x="3063326" y="1228124"/>
                    <a:pt x="3056582" y="1219123"/>
                  </a:cubicBezTo>
                  <a:cubicBezTo>
                    <a:pt x="3055084" y="1218372"/>
                    <a:pt x="3054334" y="1216872"/>
                    <a:pt x="3054334" y="1216122"/>
                  </a:cubicBezTo>
                  <a:cubicBezTo>
                    <a:pt x="3057332" y="1198869"/>
                    <a:pt x="3064075" y="1182367"/>
                    <a:pt x="3061827" y="1164365"/>
                  </a:cubicBezTo>
                  <a:cubicBezTo>
                    <a:pt x="3061078" y="1157613"/>
                    <a:pt x="3071567" y="1159863"/>
                    <a:pt x="3077562" y="1164365"/>
                  </a:cubicBezTo>
                  <a:cubicBezTo>
                    <a:pt x="3095545" y="1178616"/>
                    <a:pt x="3113527" y="1173366"/>
                    <a:pt x="3118772" y="1152363"/>
                  </a:cubicBezTo>
                  <a:cubicBezTo>
                    <a:pt x="3121769" y="1141862"/>
                    <a:pt x="3127014" y="1134360"/>
                    <a:pt x="3130760" y="1124609"/>
                  </a:cubicBezTo>
                  <a:cubicBezTo>
                    <a:pt x="3132259" y="1119358"/>
                    <a:pt x="3132259" y="1112607"/>
                    <a:pt x="3123267" y="1116358"/>
                  </a:cubicBezTo>
                  <a:cubicBezTo>
                    <a:pt x="3114276" y="1120859"/>
                    <a:pt x="3100790" y="1123109"/>
                    <a:pt x="3097043" y="1132861"/>
                  </a:cubicBezTo>
                  <a:cubicBezTo>
                    <a:pt x="3088801" y="1156864"/>
                    <a:pt x="3066322" y="1152363"/>
                    <a:pt x="3049089" y="1159114"/>
                  </a:cubicBezTo>
                  <a:cubicBezTo>
                    <a:pt x="3035602" y="1164365"/>
                    <a:pt x="3025113" y="1156864"/>
                    <a:pt x="3024363" y="1141862"/>
                  </a:cubicBezTo>
                  <a:cubicBezTo>
                    <a:pt x="3024363" y="1121608"/>
                    <a:pt x="3016870" y="1112607"/>
                    <a:pt x="2995142" y="1108857"/>
                  </a:cubicBezTo>
                  <a:cubicBezTo>
                    <a:pt x="2963672" y="1104356"/>
                    <a:pt x="2931453" y="1095355"/>
                    <a:pt x="2900733" y="1087854"/>
                  </a:cubicBezTo>
                  <a:cubicBezTo>
                    <a:pt x="2877506" y="1081853"/>
                    <a:pt x="2867765" y="1061600"/>
                    <a:pt x="2861021" y="1042097"/>
                  </a:cubicBezTo>
                  <a:cubicBezTo>
                    <a:pt x="2854278" y="1022595"/>
                    <a:pt x="2849782" y="1002341"/>
                    <a:pt x="2845287" y="982089"/>
                  </a:cubicBezTo>
                  <a:cubicBezTo>
                    <a:pt x="2841541" y="967087"/>
                    <a:pt x="2846786" y="955835"/>
                    <a:pt x="2859523" y="946084"/>
                  </a:cubicBezTo>
                  <a:cubicBezTo>
                    <a:pt x="2885747" y="926581"/>
                    <a:pt x="2913471" y="909328"/>
                    <a:pt x="2946439" y="903327"/>
                  </a:cubicBezTo>
                  <a:cubicBezTo>
                    <a:pt x="2952433" y="901827"/>
                    <a:pt x="2952433" y="901077"/>
                    <a:pt x="2956179" y="890576"/>
                  </a:cubicBezTo>
                  <a:cubicBezTo>
                    <a:pt x="2952433" y="895827"/>
                    <a:pt x="2949436" y="901827"/>
                    <a:pt x="2941943" y="904078"/>
                  </a:cubicBezTo>
                  <a:cubicBezTo>
                    <a:pt x="2934451" y="907078"/>
                    <a:pt x="2927707" y="904828"/>
                    <a:pt x="2921713" y="900328"/>
                  </a:cubicBezTo>
                  <a:cubicBezTo>
                    <a:pt x="2917217" y="896577"/>
                    <a:pt x="2911223" y="894326"/>
                    <a:pt x="2905229" y="897326"/>
                  </a:cubicBezTo>
                  <a:cubicBezTo>
                    <a:pt x="2889494" y="904078"/>
                    <a:pt x="2873010" y="894326"/>
                    <a:pt x="2856526" y="901077"/>
                  </a:cubicBezTo>
                  <a:cubicBezTo>
                    <a:pt x="2846786" y="904828"/>
                    <a:pt x="2840042" y="893577"/>
                    <a:pt x="2840042" y="883825"/>
                  </a:cubicBezTo>
                  <a:cubicBezTo>
                    <a:pt x="2839293" y="877074"/>
                    <a:pt x="2839293" y="871073"/>
                    <a:pt x="2832549" y="866573"/>
                  </a:cubicBezTo>
                  <a:cubicBezTo>
                    <a:pt x="2823558" y="860572"/>
                    <a:pt x="2816065" y="853821"/>
                    <a:pt x="2811569" y="870322"/>
                  </a:cubicBezTo>
                  <a:cubicBezTo>
                    <a:pt x="2809322" y="878574"/>
                    <a:pt x="2803328" y="883075"/>
                    <a:pt x="2795086" y="880824"/>
                  </a:cubicBezTo>
                  <a:cubicBezTo>
                    <a:pt x="2781598" y="876323"/>
                    <a:pt x="2765115" y="893577"/>
                    <a:pt x="2756123" y="871823"/>
                  </a:cubicBezTo>
                  <a:cubicBezTo>
                    <a:pt x="2750878" y="879325"/>
                    <a:pt x="2753127" y="892076"/>
                    <a:pt x="2741138" y="889826"/>
                  </a:cubicBezTo>
                  <a:cubicBezTo>
                    <a:pt x="2731397" y="888325"/>
                    <a:pt x="2726152" y="882324"/>
                    <a:pt x="2722406" y="874073"/>
                  </a:cubicBezTo>
                  <a:cubicBezTo>
                    <a:pt x="2717910" y="862822"/>
                    <a:pt x="2720158" y="851571"/>
                    <a:pt x="2717910" y="840319"/>
                  </a:cubicBezTo>
                  <a:cubicBezTo>
                    <a:pt x="2716412" y="834318"/>
                    <a:pt x="2716412" y="825317"/>
                    <a:pt x="2706671" y="826817"/>
                  </a:cubicBezTo>
                  <a:cubicBezTo>
                    <a:pt x="2697680" y="829067"/>
                    <a:pt x="2699179" y="835818"/>
                    <a:pt x="2701426" y="843320"/>
                  </a:cubicBezTo>
                  <a:cubicBezTo>
                    <a:pt x="2704424" y="850070"/>
                    <a:pt x="2704424" y="858322"/>
                    <a:pt x="2695432" y="860572"/>
                  </a:cubicBezTo>
                  <a:cubicBezTo>
                    <a:pt x="2687190" y="862822"/>
                    <a:pt x="2680447" y="856821"/>
                    <a:pt x="2678948" y="849319"/>
                  </a:cubicBezTo>
                  <a:cubicBezTo>
                    <a:pt x="2676700" y="832067"/>
                    <a:pt x="2668458" y="818566"/>
                    <a:pt x="2656470" y="806564"/>
                  </a:cubicBezTo>
                  <a:cubicBezTo>
                    <a:pt x="2646729" y="796812"/>
                    <a:pt x="2657219" y="787811"/>
                    <a:pt x="2663213" y="775809"/>
                  </a:cubicBezTo>
                  <a:cubicBezTo>
                    <a:pt x="2648228" y="780311"/>
                    <a:pt x="2641485" y="784811"/>
                    <a:pt x="2645980" y="799063"/>
                  </a:cubicBezTo>
                  <a:cubicBezTo>
                    <a:pt x="2646729" y="802813"/>
                    <a:pt x="2648228" y="806564"/>
                    <a:pt x="2648228" y="811064"/>
                  </a:cubicBezTo>
                  <a:cubicBezTo>
                    <a:pt x="2647479" y="816316"/>
                    <a:pt x="2645980" y="822317"/>
                    <a:pt x="2641485" y="823816"/>
                  </a:cubicBezTo>
                  <a:cubicBezTo>
                    <a:pt x="2624251" y="832067"/>
                    <a:pt x="2617508" y="814065"/>
                    <a:pt x="2606269" y="808064"/>
                  </a:cubicBezTo>
                  <a:cubicBezTo>
                    <a:pt x="2598027" y="804314"/>
                    <a:pt x="2596528" y="796062"/>
                    <a:pt x="2602522" y="787811"/>
                  </a:cubicBezTo>
                  <a:cubicBezTo>
                    <a:pt x="2605519" y="784811"/>
                    <a:pt x="2608516" y="782561"/>
                    <a:pt x="2610765" y="778810"/>
                  </a:cubicBezTo>
                  <a:cubicBezTo>
                    <a:pt x="2623502" y="759308"/>
                    <a:pt x="2617508" y="736804"/>
                    <a:pt x="2595029" y="729303"/>
                  </a:cubicBezTo>
                  <a:cubicBezTo>
                    <a:pt x="2580793" y="724053"/>
                    <a:pt x="2580044" y="714301"/>
                    <a:pt x="2585289" y="702299"/>
                  </a:cubicBezTo>
                  <a:cubicBezTo>
                    <a:pt x="2593531" y="682796"/>
                    <a:pt x="2592782" y="682046"/>
                    <a:pt x="2591283" y="666293"/>
                  </a:cubicBezTo>
                  <a:cubicBezTo>
                    <a:pt x="2584540" y="666293"/>
                    <a:pt x="2582292" y="672294"/>
                    <a:pt x="2578546" y="675295"/>
                  </a:cubicBezTo>
                  <a:cubicBezTo>
                    <a:pt x="2562061" y="688048"/>
                    <a:pt x="2541082" y="690298"/>
                    <a:pt x="2523849" y="679796"/>
                  </a:cubicBezTo>
                  <a:cubicBezTo>
                    <a:pt x="2513359" y="673044"/>
                    <a:pt x="2506615" y="676795"/>
                    <a:pt x="2498373" y="682046"/>
                  </a:cubicBezTo>
                  <a:cubicBezTo>
                    <a:pt x="2490131" y="687297"/>
                    <a:pt x="2486385" y="694047"/>
                    <a:pt x="2489382" y="703799"/>
                  </a:cubicBezTo>
                  <a:cubicBezTo>
                    <a:pt x="2490131" y="707550"/>
                    <a:pt x="2491630" y="709800"/>
                    <a:pt x="2491630" y="713551"/>
                  </a:cubicBezTo>
                  <a:cubicBezTo>
                    <a:pt x="2493129" y="722552"/>
                    <a:pt x="2490131" y="729303"/>
                    <a:pt x="2481889" y="733803"/>
                  </a:cubicBezTo>
                  <a:cubicBezTo>
                    <a:pt x="2475895" y="737554"/>
                    <a:pt x="2469901" y="735304"/>
                    <a:pt x="2463906" y="731553"/>
                  </a:cubicBezTo>
                  <a:cubicBezTo>
                    <a:pt x="2458661" y="727803"/>
                    <a:pt x="2453417" y="720302"/>
                    <a:pt x="2446673" y="722552"/>
                  </a:cubicBezTo>
                  <a:cubicBezTo>
                    <a:pt x="2427192" y="726303"/>
                    <a:pt x="2421947" y="717302"/>
                    <a:pt x="2420449" y="700048"/>
                  </a:cubicBezTo>
                  <a:cubicBezTo>
                    <a:pt x="2418950" y="686547"/>
                    <a:pt x="2409209" y="679045"/>
                    <a:pt x="2398720" y="670794"/>
                  </a:cubicBezTo>
                  <a:cubicBezTo>
                    <a:pt x="2391976" y="665544"/>
                    <a:pt x="2387481" y="665544"/>
                    <a:pt x="2382236" y="673044"/>
                  </a:cubicBezTo>
                  <a:cubicBezTo>
                    <a:pt x="2375493" y="684297"/>
                    <a:pt x="2364253" y="688048"/>
                    <a:pt x="2352265" y="690298"/>
                  </a:cubicBezTo>
                  <a:cubicBezTo>
                    <a:pt x="2341026" y="692548"/>
                    <a:pt x="2332783" y="697049"/>
                    <a:pt x="2327539" y="712051"/>
                  </a:cubicBezTo>
                  <a:cubicBezTo>
                    <a:pt x="2362755" y="692548"/>
                    <a:pt x="2389728" y="712800"/>
                    <a:pt x="2418950" y="721802"/>
                  </a:cubicBezTo>
                  <a:cubicBezTo>
                    <a:pt x="2426443" y="723302"/>
                    <a:pt x="2436184" y="726303"/>
                    <a:pt x="2433935" y="736804"/>
                  </a:cubicBezTo>
                  <a:cubicBezTo>
                    <a:pt x="2430939" y="746555"/>
                    <a:pt x="2421198" y="744305"/>
                    <a:pt x="2413705" y="741305"/>
                  </a:cubicBezTo>
                  <a:cubicBezTo>
                    <a:pt x="2395723" y="736053"/>
                    <a:pt x="2380737" y="743555"/>
                    <a:pt x="2366501" y="751057"/>
                  </a:cubicBezTo>
                  <a:cubicBezTo>
                    <a:pt x="2332035" y="767559"/>
                    <a:pt x="2319297" y="764558"/>
                    <a:pt x="2297568" y="734554"/>
                  </a:cubicBezTo>
                  <a:cubicBezTo>
                    <a:pt x="2288577" y="720302"/>
                    <a:pt x="2275839" y="715801"/>
                    <a:pt x="2260104" y="720302"/>
                  </a:cubicBezTo>
                  <a:cubicBezTo>
                    <a:pt x="2240623" y="726303"/>
                    <a:pt x="2221142" y="730803"/>
                    <a:pt x="2201661" y="730054"/>
                  </a:cubicBezTo>
                  <a:cubicBezTo>
                    <a:pt x="2194168" y="730054"/>
                    <a:pt x="2186675" y="732304"/>
                    <a:pt x="2180681" y="736053"/>
                  </a:cubicBezTo>
                  <a:cubicBezTo>
                    <a:pt x="2167943" y="745056"/>
                    <a:pt x="2154456" y="751057"/>
                    <a:pt x="2138722" y="751057"/>
                  </a:cubicBezTo>
                  <a:cubicBezTo>
                    <a:pt x="2131229" y="751057"/>
                    <a:pt x="2123736" y="754806"/>
                    <a:pt x="2119990" y="761558"/>
                  </a:cubicBezTo>
                  <a:cubicBezTo>
                    <a:pt x="2110249" y="776560"/>
                    <a:pt x="2096763" y="790812"/>
                    <a:pt x="2091517" y="809565"/>
                  </a:cubicBezTo>
                  <a:cubicBezTo>
                    <a:pt x="2087771" y="816316"/>
                    <a:pt x="2084025" y="823816"/>
                    <a:pt x="2077281" y="827567"/>
                  </a:cubicBezTo>
                  <a:cubicBezTo>
                    <a:pt x="2055552" y="841069"/>
                    <a:pt x="2043564" y="862822"/>
                    <a:pt x="2031576" y="884575"/>
                  </a:cubicBezTo>
                  <a:cubicBezTo>
                    <a:pt x="2022584" y="900328"/>
                    <a:pt x="2009847" y="904828"/>
                    <a:pt x="1993363" y="904828"/>
                  </a:cubicBezTo>
                  <a:cubicBezTo>
                    <a:pt x="1976130" y="903327"/>
                    <a:pt x="1970885" y="890576"/>
                    <a:pt x="1967138" y="877074"/>
                  </a:cubicBezTo>
                  <a:cubicBezTo>
                    <a:pt x="1964891" y="868823"/>
                    <a:pt x="1962642" y="859821"/>
                    <a:pt x="1956648" y="853821"/>
                  </a:cubicBezTo>
                  <a:cubicBezTo>
                    <a:pt x="1952153" y="849319"/>
                    <a:pt x="1946159" y="843320"/>
                    <a:pt x="1940913" y="847820"/>
                  </a:cubicBezTo>
                  <a:cubicBezTo>
                    <a:pt x="1923680" y="862072"/>
                    <a:pt x="1906447" y="850070"/>
                    <a:pt x="1889963" y="847820"/>
                  </a:cubicBezTo>
                  <a:cubicBezTo>
                    <a:pt x="1882470" y="847069"/>
                    <a:pt x="1873479" y="841069"/>
                    <a:pt x="1871231" y="853821"/>
                  </a:cubicBezTo>
                  <a:cubicBezTo>
                    <a:pt x="1868234" y="866573"/>
                    <a:pt x="1877975" y="868823"/>
                    <a:pt x="1888464" y="869573"/>
                  </a:cubicBezTo>
                  <a:cubicBezTo>
                    <a:pt x="1910943" y="870322"/>
                    <a:pt x="1923680" y="883075"/>
                    <a:pt x="1922182" y="903327"/>
                  </a:cubicBezTo>
                  <a:cubicBezTo>
                    <a:pt x="1920683" y="914580"/>
                    <a:pt x="1916187" y="922080"/>
                    <a:pt x="1904199" y="916079"/>
                  </a:cubicBezTo>
                  <a:cubicBezTo>
                    <a:pt x="1896707" y="911579"/>
                    <a:pt x="1892211" y="913079"/>
                    <a:pt x="1888464" y="920580"/>
                  </a:cubicBezTo>
                  <a:cubicBezTo>
                    <a:pt x="1887715" y="921330"/>
                    <a:pt x="1886966" y="923581"/>
                    <a:pt x="1886216" y="923581"/>
                  </a:cubicBezTo>
                  <a:cubicBezTo>
                    <a:pt x="1865237" y="926581"/>
                    <a:pt x="1850251" y="944584"/>
                    <a:pt x="1828523" y="943833"/>
                  </a:cubicBezTo>
                  <a:cubicBezTo>
                    <a:pt x="1824027" y="943833"/>
                    <a:pt x="1820280" y="943833"/>
                    <a:pt x="1816534" y="943833"/>
                  </a:cubicBezTo>
                  <a:cubicBezTo>
                    <a:pt x="1793306" y="949084"/>
                    <a:pt x="1793306" y="948334"/>
                    <a:pt x="1797053" y="925831"/>
                  </a:cubicBezTo>
                  <a:cubicBezTo>
                    <a:pt x="1802298" y="892076"/>
                    <a:pt x="1812788" y="858322"/>
                    <a:pt x="1806044" y="823066"/>
                  </a:cubicBezTo>
                  <a:cubicBezTo>
                    <a:pt x="1805295" y="817065"/>
                    <a:pt x="1808292" y="811815"/>
                    <a:pt x="1814286" y="808064"/>
                  </a:cubicBezTo>
                  <a:cubicBezTo>
                    <a:pt x="1818032" y="805814"/>
                    <a:pt x="1824027" y="802063"/>
                    <a:pt x="1819531" y="796062"/>
                  </a:cubicBezTo>
                  <a:cubicBezTo>
                    <a:pt x="1816534" y="790812"/>
                    <a:pt x="1811289" y="789312"/>
                    <a:pt x="1806044" y="790061"/>
                  </a:cubicBezTo>
                  <a:cubicBezTo>
                    <a:pt x="1800050" y="790061"/>
                    <a:pt x="1794056" y="793062"/>
                    <a:pt x="1788811" y="793062"/>
                  </a:cubicBezTo>
                  <a:cubicBezTo>
                    <a:pt x="1770828" y="793812"/>
                    <a:pt x="1763335" y="784060"/>
                    <a:pt x="1769330" y="767559"/>
                  </a:cubicBezTo>
                  <a:cubicBezTo>
                    <a:pt x="1776073" y="752556"/>
                    <a:pt x="1779071" y="734554"/>
                    <a:pt x="1787312" y="719552"/>
                  </a:cubicBezTo>
                  <a:cubicBezTo>
                    <a:pt x="1794056" y="705300"/>
                    <a:pt x="1791808" y="695548"/>
                    <a:pt x="1777572" y="688797"/>
                  </a:cubicBezTo>
                  <a:cubicBezTo>
                    <a:pt x="1765584" y="682796"/>
                    <a:pt x="1755093" y="676045"/>
                    <a:pt x="1746102" y="667044"/>
                  </a:cubicBezTo>
                  <a:cubicBezTo>
                    <a:pt x="1742356" y="662543"/>
                    <a:pt x="1736362" y="659543"/>
                    <a:pt x="1730367" y="658793"/>
                  </a:cubicBezTo>
                  <a:cubicBezTo>
                    <a:pt x="1706391" y="655792"/>
                    <a:pt x="1686909" y="646041"/>
                    <a:pt x="1677169" y="619037"/>
                  </a:cubicBezTo>
                  <a:cubicBezTo>
                    <a:pt x="1667429" y="628788"/>
                    <a:pt x="1671175" y="637790"/>
                    <a:pt x="1674172" y="646041"/>
                  </a:cubicBezTo>
                  <a:cubicBezTo>
                    <a:pt x="1678668" y="655042"/>
                    <a:pt x="1678668" y="664794"/>
                    <a:pt x="1674172" y="674545"/>
                  </a:cubicBezTo>
                  <a:cubicBezTo>
                    <a:pt x="1666679" y="687297"/>
                    <a:pt x="1668178" y="702299"/>
                    <a:pt x="1674921" y="714301"/>
                  </a:cubicBezTo>
                  <a:cubicBezTo>
                    <a:pt x="1683163" y="727803"/>
                    <a:pt x="1686161" y="740555"/>
                    <a:pt x="1677169" y="758557"/>
                  </a:cubicBezTo>
                  <a:cubicBezTo>
                    <a:pt x="1690656" y="754806"/>
                    <a:pt x="1694402" y="747306"/>
                    <a:pt x="1697400" y="739804"/>
                  </a:cubicBezTo>
                  <a:cubicBezTo>
                    <a:pt x="1704892" y="721802"/>
                    <a:pt x="1720627" y="715801"/>
                    <a:pt x="1737111" y="713551"/>
                  </a:cubicBezTo>
                  <a:cubicBezTo>
                    <a:pt x="1758091" y="709800"/>
                    <a:pt x="1773076" y="727803"/>
                    <a:pt x="1768580" y="749556"/>
                  </a:cubicBezTo>
                  <a:cubicBezTo>
                    <a:pt x="1765584" y="763808"/>
                    <a:pt x="1758091" y="775809"/>
                    <a:pt x="1759589" y="791562"/>
                  </a:cubicBezTo>
                  <a:cubicBezTo>
                    <a:pt x="1761088" y="802813"/>
                    <a:pt x="1751347" y="804314"/>
                    <a:pt x="1741607" y="798313"/>
                  </a:cubicBezTo>
                  <a:cubicBezTo>
                    <a:pt x="1718379" y="784811"/>
                    <a:pt x="1698898" y="787811"/>
                    <a:pt x="1681665" y="807314"/>
                  </a:cubicBezTo>
                  <a:cubicBezTo>
                    <a:pt x="1667429" y="823066"/>
                    <a:pt x="1646449" y="833568"/>
                    <a:pt x="1644201" y="858322"/>
                  </a:cubicBezTo>
                  <a:cubicBezTo>
                    <a:pt x="1643452" y="865822"/>
                    <a:pt x="1634461" y="868823"/>
                    <a:pt x="1627717" y="871073"/>
                  </a:cubicBezTo>
                  <a:cubicBezTo>
                    <a:pt x="1608985" y="877824"/>
                    <a:pt x="1593251" y="886825"/>
                    <a:pt x="1579764" y="902578"/>
                  </a:cubicBezTo>
                  <a:cubicBezTo>
                    <a:pt x="1566277" y="918329"/>
                    <a:pt x="1544547" y="915329"/>
                    <a:pt x="1526565" y="918329"/>
                  </a:cubicBezTo>
                  <a:cubicBezTo>
                    <a:pt x="1509332" y="922080"/>
                    <a:pt x="1507084" y="923581"/>
                    <a:pt x="1514577" y="939332"/>
                  </a:cubicBezTo>
                  <a:cubicBezTo>
                    <a:pt x="1522069" y="955835"/>
                    <a:pt x="1520571" y="964086"/>
                    <a:pt x="1504087" y="971588"/>
                  </a:cubicBezTo>
                  <a:cubicBezTo>
                    <a:pt x="1477113" y="985089"/>
                    <a:pt x="1450889" y="1001592"/>
                    <a:pt x="1419419" y="997841"/>
                  </a:cubicBezTo>
                  <a:cubicBezTo>
                    <a:pt x="1411177" y="996340"/>
                    <a:pt x="1405183" y="1001592"/>
                    <a:pt x="1399938" y="1007593"/>
                  </a:cubicBezTo>
                  <a:cubicBezTo>
                    <a:pt x="1390946" y="1018844"/>
                    <a:pt x="1380457" y="1021845"/>
                    <a:pt x="1366970" y="1016593"/>
                  </a:cubicBezTo>
                  <a:cubicBezTo>
                    <a:pt x="1352733" y="1012093"/>
                    <a:pt x="1338497" y="1011343"/>
                    <a:pt x="1324261" y="1016593"/>
                  </a:cubicBezTo>
                  <a:cubicBezTo>
                    <a:pt x="1321264" y="1018094"/>
                    <a:pt x="1318267" y="1019595"/>
                    <a:pt x="1316768" y="1018844"/>
                  </a:cubicBezTo>
                  <a:cubicBezTo>
                    <a:pt x="1286048" y="1003842"/>
                    <a:pt x="1256077" y="1024845"/>
                    <a:pt x="1226107" y="1018844"/>
                  </a:cubicBezTo>
                  <a:cubicBezTo>
                    <a:pt x="1216366" y="1017344"/>
                    <a:pt x="1211870" y="1021094"/>
                    <a:pt x="1208124" y="1030096"/>
                  </a:cubicBezTo>
                  <a:cubicBezTo>
                    <a:pt x="1204377" y="1038347"/>
                    <a:pt x="1198383" y="1046597"/>
                    <a:pt x="1207375" y="1054849"/>
                  </a:cubicBezTo>
                  <a:cubicBezTo>
                    <a:pt x="1217864" y="1065350"/>
                    <a:pt x="1214867" y="1072102"/>
                    <a:pt x="1202129" y="1075852"/>
                  </a:cubicBezTo>
                  <a:cubicBezTo>
                    <a:pt x="1193888" y="1078102"/>
                    <a:pt x="1187893" y="1081853"/>
                    <a:pt x="1186395" y="1090104"/>
                  </a:cubicBezTo>
                  <a:cubicBezTo>
                    <a:pt x="1182649" y="1106606"/>
                    <a:pt x="1176655" y="1120859"/>
                    <a:pt x="1164666" y="1133610"/>
                  </a:cubicBezTo>
                  <a:cubicBezTo>
                    <a:pt x="1156424" y="1142611"/>
                    <a:pt x="1165415" y="1153864"/>
                    <a:pt x="1181899" y="1156864"/>
                  </a:cubicBezTo>
                  <a:cubicBezTo>
                    <a:pt x="1215617" y="1162114"/>
                    <a:pt x="1248584" y="1170365"/>
                    <a:pt x="1283051" y="1169615"/>
                  </a:cubicBezTo>
                  <a:cubicBezTo>
                    <a:pt x="1295789" y="1168866"/>
                    <a:pt x="1307028" y="1176366"/>
                    <a:pt x="1316019" y="1185368"/>
                  </a:cubicBezTo>
                  <a:cubicBezTo>
                    <a:pt x="1325011" y="1194369"/>
                    <a:pt x="1323512" y="1204870"/>
                    <a:pt x="1312273" y="1207121"/>
                  </a:cubicBezTo>
                  <a:cubicBezTo>
                    <a:pt x="1290544" y="1211621"/>
                    <a:pt x="1268066" y="1227374"/>
                    <a:pt x="1245587" y="1205620"/>
                  </a:cubicBezTo>
                  <a:cubicBezTo>
                    <a:pt x="1234348" y="1195870"/>
                    <a:pt x="1220861" y="1199619"/>
                    <a:pt x="1211870" y="1211621"/>
                  </a:cubicBezTo>
                  <a:cubicBezTo>
                    <a:pt x="1191639" y="1237125"/>
                    <a:pt x="1162418" y="1252127"/>
                    <a:pt x="1136943" y="1271630"/>
                  </a:cubicBezTo>
                  <a:cubicBezTo>
                    <a:pt x="1129450" y="1278381"/>
                    <a:pt x="1122707" y="1285132"/>
                    <a:pt x="1117461" y="1293383"/>
                  </a:cubicBezTo>
                  <a:cubicBezTo>
                    <a:pt x="1109219" y="1306884"/>
                    <a:pt x="1097980" y="1313636"/>
                    <a:pt x="1082246" y="1305385"/>
                  </a:cubicBezTo>
                  <a:cubicBezTo>
                    <a:pt x="1069508" y="1297883"/>
                    <a:pt x="1059019" y="1302384"/>
                    <a:pt x="1052275" y="1314386"/>
                  </a:cubicBezTo>
                  <a:cubicBezTo>
                    <a:pt x="1043283" y="1332389"/>
                    <a:pt x="1033543" y="1342890"/>
                    <a:pt x="1011814" y="1332389"/>
                  </a:cubicBezTo>
                  <a:cubicBezTo>
                    <a:pt x="1000575" y="1326388"/>
                    <a:pt x="989336" y="1341390"/>
                    <a:pt x="975099" y="1334639"/>
                  </a:cubicBezTo>
                  <a:cubicBezTo>
                    <a:pt x="978846" y="1345141"/>
                    <a:pt x="981094" y="1354141"/>
                    <a:pt x="978097" y="1363142"/>
                  </a:cubicBezTo>
                  <a:cubicBezTo>
                    <a:pt x="974350" y="1372144"/>
                    <a:pt x="967607" y="1378144"/>
                    <a:pt x="959365" y="1382646"/>
                  </a:cubicBezTo>
                  <a:cubicBezTo>
                    <a:pt x="949624" y="1388646"/>
                    <a:pt x="941383" y="1388646"/>
                    <a:pt x="931642" y="1383396"/>
                  </a:cubicBezTo>
                  <a:cubicBezTo>
                    <a:pt x="906915" y="1369893"/>
                    <a:pt x="906915" y="1370644"/>
                    <a:pt x="886685" y="1389397"/>
                  </a:cubicBezTo>
                  <a:cubicBezTo>
                    <a:pt x="881440" y="1393897"/>
                    <a:pt x="875446" y="1398398"/>
                    <a:pt x="869452" y="1393897"/>
                  </a:cubicBezTo>
                  <a:lnTo>
                    <a:pt x="866026" y="1385091"/>
                  </a:lnTo>
                  <a:lnTo>
                    <a:pt x="866081" y="1384831"/>
                  </a:lnTo>
                  <a:lnTo>
                    <a:pt x="870951" y="1376645"/>
                  </a:lnTo>
                  <a:cubicBezTo>
                    <a:pt x="873947" y="1372894"/>
                    <a:pt x="876945" y="1369143"/>
                    <a:pt x="870951" y="1363893"/>
                  </a:cubicBezTo>
                  <a:cubicBezTo>
                    <a:pt x="864956" y="1366143"/>
                    <a:pt x="868703" y="1372144"/>
                    <a:pt x="867953" y="1375894"/>
                  </a:cubicBezTo>
                  <a:lnTo>
                    <a:pt x="866081" y="1384831"/>
                  </a:lnTo>
                  <a:lnTo>
                    <a:pt x="865987" y="1384989"/>
                  </a:lnTo>
                  <a:lnTo>
                    <a:pt x="866026" y="1385091"/>
                  </a:lnTo>
                  <a:lnTo>
                    <a:pt x="862333" y="1402710"/>
                  </a:lnTo>
                  <a:cubicBezTo>
                    <a:pt x="859337" y="1411149"/>
                    <a:pt x="854092" y="1418651"/>
                    <a:pt x="843227" y="1423901"/>
                  </a:cubicBezTo>
                  <a:cubicBezTo>
                    <a:pt x="832737" y="1429152"/>
                    <a:pt x="834236" y="1438903"/>
                    <a:pt x="844726" y="1444904"/>
                  </a:cubicBezTo>
                  <a:cubicBezTo>
                    <a:pt x="852968" y="1449404"/>
                    <a:pt x="860461" y="1452406"/>
                    <a:pt x="868703" y="1455405"/>
                  </a:cubicBezTo>
                  <a:cubicBezTo>
                    <a:pt x="894178" y="1466658"/>
                    <a:pt x="903169" y="1491410"/>
                    <a:pt x="894927" y="1529667"/>
                  </a:cubicBezTo>
                  <a:cubicBezTo>
                    <a:pt x="891930" y="1542418"/>
                    <a:pt x="890432" y="1550670"/>
                    <a:pt x="904667" y="1557420"/>
                  </a:cubicBezTo>
                  <a:cubicBezTo>
                    <a:pt x="916657" y="1562671"/>
                    <a:pt x="913659" y="1576923"/>
                    <a:pt x="899423" y="1591175"/>
                  </a:cubicBezTo>
                  <a:cubicBezTo>
                    <a:pt x="921152" y="1585924"/>
                    <a:pt x="948125" y="1594926"/>
                    <a:pt x="963111" y="1616678"/>
                  </a:cubicBezTo>
                  <a:cubicBezTo>
                    <a:pt x="974350" y="1633931"/>
                    <a:pt x="984840" y="1651934"/>
                    <a:pt x="983342" y="1673686"/>
                  </a:cubicBezTo>
                  <a:cubicBezTo>
                    <a:pt x="981843" y="1688688"/>
                    <a:pt x="986339" y="1701440"/>
                    <a:pt x="996829" y="1711941"/>
                  </a:cubicBezTo>
                  <a:cubicBezTo>
                    <a:pt x="1004321" y="1720193"/>
                    <a:pt x="1008817" y="1728444"/>
                    <a:pt x="1003572" y="1740446"/>
                  </a:cubicBezTo>
                  <a:cubicBezTo>
                    <a:pt x="1001324" y="1745696"/>
                    <a:pt x="1002073" y="1750948"/>
                    <a:pt x="1005820" y="1755448"/>
                  </a:cubicBezTo>
                  <a:cubicBezTo>
                    <a:pt x="1015561" y="1767450"/>
                    <a:pt x="1008068" y="1771201"/>
                    <a:pt x="998327" y="1774950"/>
                  </a:cubicBezTo>
                  <a:cubicBezTo>
                    <a:pt x="984091" y="1779452"/>
                    <a:pt x="986339" y="1786952"/>
                    <a:pt x="992333" y="1797454"/>
                  </a:cubicBezTo>
                  <a:cubicBezTo>
                    <a:pt x="1008068" y="1822208"/>
                    <a:pt x="1017059" y="1847711"/>
                    <a:pt x="1002823" y="1876965"/>
                  </a:cubicBezTo>
                  <a:cubicBezTo>
                    <a:pt x="998327" y="1888216"/>
                    <a:pt x="1004321" y="1900218"/>
                    <a:pt x="1000575" y="1912221"/>
                  </a:cubicBezTo>
                  <a:cubicBezTo>
                    <a:pt x="995330" y="1927972"/>
                    <a:pt x="1013313" y="1930222"/>
                    <a:pt x="1020056" y="1938474"/>
                  </a:cubicBezTo>
                  <a:cubicBezTo>
                    <a:pt x="1031295" y="1951225"/>
                    <a:pt x="1042534" y="1962478"/>
                    <a:pt x="1058269" y="1972228"/>
                  </a:cubicBezTo>
                  <a:cubicBezTo>
                    <a:pt x="1070257" y="1978980"/>
                    <a:pt x="1073254" y="2014985"/>
                    <a:pt x="1063514" y="2026986"/>
                  </a:cubicBezTo>
                  <a:cubicBezTo>
                    <a:pt x="1054523" y="2038238"/>
                    <a:pt x="1058269" y="2042739"/>
                    <a:pt x="1068009" y="2048740"/>
                  </a:cubicBezTo>
                  <a:cubicBezTo>
                    <a:pt x="1073254" y="2052491"/>
                    <a:pt x="1077750" y="2056240"/>
                    <a:pt x="1080747" y="2060742"/>
                  </a:cubicBezTo>
                  <a:cubicBezTo>
                    <a:pt x="1085243" y="2067493"/>
                    <a:pt x="1088989" y="2068242"/>
                    <a:pt x="1097231" y="2066742"/>
                  </a:cubicBezTo>
                  <a:cubicBezTo>
                    <a:pt x="1122707" y="2060742"/>
                    <a:pt x="1136193" y="2076493"/>
                    <a:pt x="1127203" y="2101247"/>
                  </a:cubicBezTo>
                  <a:cubicBezTo>
                    <a:pt x="1124205" y="2110998"/>
                    <a:pt x="1124954" y="2119249"/>
                    <a:pt x="1129450" y="2128251"/>
                  </a:cubicBezTo>
                  <a:cubicBezTo>
                    <a:pt x="1138441" y="2145503"/>
                    <a:pt x="1149680" y="2159756"/>
                    <a:pt x="1163917" y="2174008"/>
                  </a:cubicBezTo>
                  <a:cubicBezTo>
                    <a:pt x="1171409" y="2181508"/>
                    <a:pt x="1179651" y="2188259"/>
                    <a:pt x="1183397" y="2198760"/>
                  </a:cubicBezTo>
                  <a:cubicBezTo>
                    <a:pt x="1190141" y="2214513"/>
                    <a:pt x="1185645" y="2223514"/>
                    <a:pt x="1169911" y="2230265"/>
                  </a:cubicBezTo>
                  <a:cubicBezTo>
                    <a:pt x="1142937" y="2242267"/>
                    <a:pt x="1113715" y="2249018"/>
                    <a:pt x="1080747" y="2248268"/>
                  </a:cubicBezTo>
                  <a:cubicBezTo>
                    <a:pt x="1093485" y="2258769"/>
                    <a:pt x="1100978" y="2270021"/>
                    <a:pt x="1100978" y="2285022"/>
                  </a:cubicBezTo>
                  <a:cubicBezTo>
                    <a:pt x="1100978" y="2294025"/>
                    <a:pt x="1097980" y="2300775"/>
                    <a:pt x="1090487" y="2305276"/>
                  </a:cubicBezTo>
                  <a:cubicBezTo>
                    <a:pt x="1082246" y="2309776"/>
                    <a:pt x="1074753" y="2309027"/>
                    <a:pt x="1068759" y="2302276"/>
                  </a:cubicBezTo>
                  <a:cubicBezTo>
                    <a:pt x="1055272" y="2288773"/>
                    <a:pt x="1038039" y="2285022"/>
                    <a:pt x="1020056" y="2281273"/>
                  </a:cubicBezTo>
                  <a:cubicBezTo>
                    <a:pt x="1011814" y="2280522"/>
                    <a:pt x="1002823" y="2279023"/>
                    <a:pt x="1002073" y="2269271"/>
                  </a:cubicBezTo>
                  <a:cubicBezTo>
                    <a:pt x="1001324" y="2260270"/>
                    <a:pt x="1010315" y="2258769"/>
                    <a:pt x="1017059" y="2255768"/>
                  </a:cubicBezTo>
                  <a:cubicBezTo>
                    <a:pt x="1025301" y="2252019"/>
                    <a:pt x="1034293" y="2249018"/>
                    <a:pt x="1041785" y="2243767"/>
                  </a:cubicBezTo>
                  <a:cubicBezTo>
                    <a:pt x="1051526" y="2237766"/>
                    <a:pt x="1051526" y="2226515"/>
                    <a:pt x="1041785" y="2224264"/>
                  </a:cubicBezTo>
                  <a:cubicBezTo>
                    <a:pt x="1020805" y="2219763"/>
                    <a:pt x="1017808" y="2206262"/>
                    <a:pt x="1015561" y="2189759"/>
                  </a:cubicBezTo>
                  <a:cubicBezTo>
                    <a:pt x="1014811" y="2184509"/>
                    <a:pt x="1011814" y="2180008"/>
                    <a:pt x="1011065" y="2174008"/>
                  </a:cubicBezTo>
                  <a:cubicBezTo>
                    <a:pt x="1007318" y="2159005"/>
                    <a:pt x="1000575" y="2152254"/>
                    <a:pt x="984091" y="2160505"/>
                  </a:cubicBezTo>
                  <a:cubicBezTo>
                    <a:pt x="980344" y="2162755"/>
                    <a:pt x="976598" y="2162755"/>
                    <a:pt x="972851" y="2162755"/>
                  </a:cubicBezTo>
                  <a:cubicBezTo>
                    <a:pt x="948875" y="2159756"/>
                    <a:pt x="934639" y="2169506"/>
                    <a:pt x="921152" y="2190509"/>
                  </a:cubicBezTo>
                  <a:cubicBezTo>
                    <a:pt x="909163" y="2208512"/>
                    <a:pt x="886685" y="2219014"/>
                    <a:pt x="864956" y="2224264"/>
                  </a:cubicBezTo>
                  <a:cubicBezTo>
                    <a:pt x="853717" y="2226515"/>
                    <a:pt x="853717" y="2229515"/>
                    <a:pt x="855965" y="2239267"/>
                  </a:cubicBezTo>
                  <a:cubicBezTo>
                    <a:pt x="862708" y="2260270"/>
                    <a:pt x="858962" y="2269271"/>
                    <a:pt x="840980" y="2281273"/>
                  </a:cubicBezTo>
                  <a:cubicBezTo>
                    <a:pt x="836483" y="2284273"/>
                    <a:pt x="831239" y="2285773"/>
                    <a:pt x="826743" y="2288773"/>
                  </a:cubicBezTo>
                  <a:cubicBezTo>
                    <a:pt x="808761" y="2300775"/>
                    <a:pt x="808761" y="2315777"/>
                    <a:pt x="826743" y="2328529"/>
                  </a:cubicBezTo>
                  <a:cubicBezTo>
                    <a:pt x="843977" y="2340531"/>
                    <a:pt x="864956" y="2348031"/>
                    <a:pt x="885936" y="2349532"/>
                  </a:cubicBezTo>
                  <a:cubicBezTo>
                    <a:pt x="909913" y="2352533"/>
                    <a:pt x="928645" y="2363035"/>
                    <a:pt x="946627" y="2375786"/>
                  </a:cubicBezTo>
                  <a:cubicBezTo>
                    <a:pt x="954869" y="2382537"/>
                    <a:pt x="963111" y="2387037"/>
                    <a:pt x="973601" y="2387787"/>
                  </a:cubicBezTo>
                  <a:cubicBezTo>
                    <a:pt x="988587" y="2388538"/>
                    <a:pt x="1000575" y="2396789"/>
                    <a:pt x="1008068" y="2408040"/>
                  </a:cubicBezTo>
                  <a:cubicBezTo>
                    <a:pt x="1019307" y="2423042"/>
                    <a:pt x="1027549" y="2439545"/>
                    <a:pt x="1041785" y="2452297"/>
                  </a:cubicBezTo>
                  <a:cubicBezTo>
                    <a:pt x="1047030" y="2456797"/>
                    <a:pt x="1046281" y="2464299"/>
                    <a:pt x="1044033" y="2471049"/>
                  </a:cubicBezTo>
                  <a:cubicBezTo>
                    <a:pt x="1041785" y="2478551"/>
                    <a:pt x="1039537" y="2486051"/>
                    <a:pt x="1040287" y="2494302"/>
                  </a:cubicBezTo>
                  <a:cubicBezTo>
                    <a:pt x="1040287" y="2508555"/>
                    <a:pt x="1035791" y="2519056"/>
                    <a:pt x="1019307" y="2520557"/>
                  </a:cubicBezTo>
                  <a:cubicBezTo>
                    <a:pt x="1011814" y="2520557"/>
                    <a:pt x="1010315" y="2525807"/>
                    <a:pt x="1007318" y="2531808"/>
                  </a:cubicBezTo>
                  <a:lnTo>
                    <a:pt x="995549" y="2552988"/>
                  </a:lnTo>
                  <a:lnTo>
                    <a:pt x="1007727" y="2545913"/>
                  </a:lnTo>
                  <a:cubicBezTo>
                    <a:pt x="1032595" y="2546657"/>
                    <a:pt x="1057463" y="2539216"/>
                    <a:pt x="1082332" y="2541448"/>
                  </a:cubicBezTo>
                  <a:cubicBezTo>
                    <a:pt x="1089867" y="2542193"/>
                    <a:pt x="1095143" y="2542936"/>
                    <a:pt x="1100417" y="2548146"/>
                  </a:cubicBezTo>
                  <a:cubicBezTo>
                    <a:pt x="1122271" y="2571217"/>
                    <a:pt x="1145632" y="2593542"/>
                    <a:pt x="1155429" y="2624800"/>
                  </a:cubicBezTo>
                  <a:cubicBezTo>
                    <a:pt x="1155429" y="2629266"/>
                    <a:pt x="1155429" y="2633730"/>
                    <a:pt x="1155429" y="2638196"/>
                  </a:cubicBezTo>
                  <a:cubicBezTo>
                    <a:pt x="1155429" y="2675406"/>
                    <a:pt x="1152415" y="2679127"/>
                    <a:pt x="1114736" y="2683593"/>
                  </a:cubicBezTo>
                  <a:cubicBezTo>
                    <a:pt x="1098911" y="2685081"/>
                    <a:pt x="1096649" y="2696244"/>
                    <a:pt x="1092881" y="2705919"/>
                  </a:cubicBezTo>
                  <a:cubicBezTo>
                    <a:pt x="1084592" y="2727502"/>
                    <a:pt x="1076303" y="2733455"/>
                    <a:pt x="1055956" y="2724525"/>
                  </a:cubicBezTo>
                  <a:cubicBezTo>
                    <a:pt x="1045406" y="2720060"/>
                    <a:pt x="1039377" y="2720803"/>
                    <a:pt x="1031088" y="2728990"/>
                  </a:cubicBezTo>
                  <a:cubicBezTo>
                    <a:pt x="1025813" y="2734572"/>
                    <a:pt x="1019784" y="2736246"/>
                    <a:pt x="1013473" y="2736246"/>
                  </a:cubicBezTo>
                  <a:cubicBezTo>
                    <a:pt x="1007162" y="2736246"/>
                    <a:pt x="1000568" y="2734572"/>
                    <a:pt x="994162" y="2733455"/>
                  </a:cubicBezTo>
                  <a:cubicBezTo>
                    <a:pt x="989641" y="2732711"/>
                    <a:pt x="982105" y="2726757"/>
                    <a:pt x="985873" y="2721548"/>
                  </a:cubicBezTo>
                  <a:cubicBezTo>
                    <a:pt x="996423" y="2710385"/>
                    <a:pt x="987380" y="2708153"/>
                    <a:pt x="979091" y="2705176"/>
                  </a:cubicBezTo>
                  <a:cubicBezTo>
                    <a:pt x="959497" y="2695501"/>
                    <a:pt x="952715" y="2678383"/>
                    <a:pt x="951961" y="2658290"/>
                  </a:cubicBezTo>
                  <a:cubicBezTo>
                    <a:pt x="951208" y="2638941"/>
                    <a:pt x="951961" y="2619591"/>
                    <a:pt x="951961" y="2600985"/>
                  </a:cubicBezTo>
                  <a:cubicBezTo>
                    <a:pt x="960251" y="2593914"/>
                    <a:pt x="968540" y="2587217"/>
                    <a:pt x="975982" y="2579681"/>
                  </a:cubicBezTo>
                  <a:lnTo>
                    <a:pt x="989438" y="2560972"/>
                  </a:lnTo>
                  <a:lnTo>
                    <a:pt x="966109" y="2576064"/>
                  </a:lnTo>
                  <a:cubicBezTo>
                    <a:pt x="959365" y="2577565"/>
                    <a:pt x="957866" y="2585065"/>
                    <a:pt x="952621" y="2588066"/>
                  </a:cubicBezTo>
                  <a:cubicBezTo>
                    <a:pt x="939135" y="2586566"/>
                    <a:pt x="936887" y="2576814"/>
                    <a:pt x="936887" y="2566312"/>
                  </a:cubicBezTo>
                  <a:cubicBezTo>
                    <a:pt x="936887" y="2564062"/>
                    <a:pt x="937636" y="2561812"/>
                    <a:pt x="938385" y="2560312"/>
                  </a:cubicBezTo>
                  <a:cubicBezTo>
                    <a:pt x="945129" y="2551310"/>
                    <a:pt x="955618" y="2549060"/>
                    <a:pt x="964610" y="2543810"/>
                  </a:cubicBezTo>
                  <a:cubicBezTo>
                    <a:pt x="984091" y="2530307"/>
                    <a:pt x="995330" y="2510055"/>
                    <a:pt x="1008068" y="2490552"/>
                  </a:cubicBezTo>
                  <a:cubicBezTo>
                    <a:pt x="1011065" y="2486802"/>
                    <a:pt x="1010315" y="2483051"/>
                    <a:pt x="1009567" y="2478551"/>
                  </a:cubicBezTo>
                  <a:cubicBezTo>
                    <a:pt x="1006569" y="2459798"/>
                    <a:pt x="978846" y="2432794"/>
                    <a:pt x="960114" y="2427543"/>
                  </a:cubicBezTo>
                  <a:cubicBezTo>
                    <a:pt x="938385" y="2423042"/>
                    <a:pt x="917405" y="2416292"/>
                    <a:pt x="914408" y="2389288"/>
                  </a:cubicBezTo>
                  <a:cubicBezTo>
                    <a:pt x="912910" y="2378786"/>
                    <a:pt x="904667" y="2375786"/>
                    <a:pt x="895677" y="2374286"/>
                  </a:cubicBezTo>
                  <a:cubicBezTo>
                    <a:pt x="885187" y="2372785"/>
                    <a:pt x="873947" y="2371285"/>
                    <a:pt x="864207" y="2374286"/>
                  </a:cubicBezTo>
                  <a:cubicBezTo>
                    <a:pt x="849971" y="2378786"/>
                    <a:pt x="838732" y="2381036"/>
                    <a:pt x="828242" y="2366034"/>
                  </a:cubicBezTo>
                  <a:cubicBezTo>
                    <a:pt x="821499" y="2357034"/>
                    <a:pt x="817752" y="2366784"/>
                    <a:pt x="814755" y="2372785"/>
                  </a:cubicBezTo>
                  <a:cubicBezTo>
                    <a:pt x="811009" y="2384787"/>
                    <a:pt x="805763" y="2395289"/>
                    <a:pt x="790029" y="2391538"/>
                  </a:cubicBezTo>
                  <a:cubicBezTo>
                    <a:pt x="784784" y="2389288"/>
                    <a:pt x="781787" y="2385537"/>
                    <a:pt x="780289" y="2380287"/>
                  </a:cubicBezTo>
                  <a:cubicBezTo>
                    <a:pt x="769049" y="2364534"/>
                    <a:pt x="759309" y="2348782"/>
                    <a:pt x="774294" y="2327779"/>
                  </a:cubicBezTo>
                  <a:cubicBezTo>
                    <a:pt x="779539" y="2320278"/>
                    <a:pt x="770548" y="2314277"/>
                    <a:pt x="763055" y="2313527"/>
                  </a:cubicBezTo>
                  <a:cubicBezTo>
                    <a:pt x="739828" y="2308276"/>
                    <a:pt x="744323" y="2287273"/>
                    <a:pt x="737579" y="2272271"/>
                  </a:cubicBezTo>
                  <a:cubicBezTo>
                    <a:pt x="735332" y="2267021"/>
                    <a:pt x="740577" y="2264020"/>
                    <a:pt x="745072" y="2262520"/>
                  </a:cubicBezTo>
                  <a:cubicBezTo>
                    <a:pt x="766801" y="2258020"/>
                    <a:pt x="781037" y="2240766"/>
                    <a:pt x="800519" y="2231765"/>
                  </a:cubicBezTo>
                  <a:cubicBezTo>
                    <a:pt x="814006" y="2226515"/>
                    <a:pt x="817752" y="2202511"/>
                    <a:pt x="806513" y="2190509"/>
                  </a:cubicBezTo>
                  <a:cubicBezTo>
                    <a:pt x="799769" y="2182258"/>
                    <a:pt x="792277" y="2174758"/>
                    <a:pt x="791527" y="2162755"/>
                  </a:cubicBezTo>
                  <a:cubicBezTo>
                    <a:pt x="789280" y="2149254"/>
                    <a:pt x="760807" y="2144754"/>
                    <a:pt x="751067" y="2153004"/>
                  </a:cubicBezTo>
                  <a:cubicBezTo>
                    <a:pt x="748070" y="2156005"/>
                    <a:pt x="745072" y="2158255"/>
                    <a:pt x="738329" y="2163505"/>
                  </a:cubicBezTo>
                  <a:cubicBezTo>
                    <a:pt x="742075" y="2150004"/>
                    <a:pt x="738329" y="2142502"/>
                    <a:pt x="732335" y="2133501"/>
                  </a:cubicBezTo>
                  <a:cubicBezTo>
                    <a:pt x="721096" y="2118499"/>
                    <a:pt x="733084" y="2097496"/>
                    <a:pt x="751816" y="2096747"/>
                  </a:cubicBezTo>
                  <a:cubicBezTo>
                    <a:pt x="752565" y="2096747"/>
                    <a:pt x="754064" y="2097496"/>
                    <a:pt x="755563" y="2097496"/>
                  </a:cubicBezTo>
                  <a:cubicBezTo>
                    <a:pt x="759309" y="2096747"/>
                    <a:pt x="763055" y="2094497"/>
                    <a:pt x="763055" y="2091495"/>
                  </a:cubicBezTo>
                  <a:cubicBezTo>
                    <a:pt x="759309" y="2067493"/>
                    <a:pt x="803516" y="2072743"/>
                    <a:pt x="792277" y="2043488"/>
                  </a:cubicBezTo>
                  <a:cubicBezTo>
                    <a:pt x="790778" y="2038988"/>
                    <a:pt x="791527" y="2033738"/>
                    <a:pt x="787031" y="2032237"/>
                  </a:cubicBezTo>
                  <a:cubicBezTo>
                    <a:pt x="758559" y="2023986"/>
                    <a:pt x="758559" y="1997733"/>
                    <a:pt x="753315" y="1976730"/>
                  </a:cubicBezTo>
                  <a:cubicBezTo>
                    <a:pt x="748070" y="1954226"/>
                    <a:pt x="733084" y="1943725"/>
                    <a:pt x="711355" y="1951225"/>
                  </a:cubicBezTo>
                  <a:cubicBezTo>
                    <a:pt x="704612" y="1953476"/>
                    <a:pt x="697868" y="1962478"/>
                    <a:pt x="690375" y="1953476"/>
                  </a:cubicBezTo>
                  <a:cubicBezTo>
                    <a:pt x="684381" y="1944475"/>
                    <a:pt x="682883" y="1936223"/>
                    <a:pt x="688877" y="1927222"/>
                  </a:cubicBezTo>
                  <a:cubicBezTo>
                    <a:pt x="691125" y="1922722"/>
                    <a:pt x="692623" y="1918222"/>
                    <a:pt x="688877" y="1912970"/>
                  </a:cubicBezTo>
                  <a:cubicBezTo>
                    <a:pt x="678387" y="1894968"/>
                    <a:pt x="686629" y="1876965"/>
                    <a:pt x="706859" y="1875465"/>
                  </a:cubicBezTo>
                  <a:cubicBezTo>
                    <a:pt x="720346" y="1874715"/>
                    <a:pt x="733833" y="1879216"/>
                    <a:pt x="748070" y="1876216"/>
                  </a:cubicBezTo>
                  <a:cubicBezTo>
                    <a:pt x="752565" y="1875465"/>
                    <a:pt x="760807" y="1879216"/>
                    <a:pt x="763804" y="1882966"/>
                  </a:cubicBezTo>
                  <a:cubicBezTo>
                    <a:pt x="779539" y="1903969"/>
                    <a:pt x="804265" y="1912221"/>
                    <a:pt x="822997" y="1927972"/>
                  </a:cubicBezTo>
                  <a:cubicBezTo>
                    <a:pt x="827493" y="1930973"/>
                    <a:pt x="831239" y="1936974"/>
                    <a:pt x="837233" y="1933223"/>
                  </a:cubicBezTo>
                  <a:cubicBezTo>
                    <a:pt x="842478" y="1929473"/>
                    <a:pt x="840980" y="1922722"/>
                    <a:pt x="838732" y="1918222"/>
                  </a:cubicBezTo>
                  <a:cubicBezTo>
                    <a:pt x="830489" y="1901719"/>
                    <a:pt x="829741" y="1885217"/>
                    <a:pt x="828991" y="1867213"/>
                  </a:cubicBezTo>
                  <a:cubicBezTo>
                    <a:pt x="828242" y="1855213"/>
                    <a:pt x="817752" y="1839460"/>
                    <a:pt x="811757" y="1825208"/>
                  </a:cubicBezTo>
                  <a:cubicBezTo>
                    <a:pt x="808011" y="1816207"/>
                    <a:pt x="796772" y="1814706"/>
                    <a:pt x="793026" y="1825958"/>
                  </a:cubicBezTo>
                  <a:cubicBezTo>
                    <a:pt x="790778" y="1833459"/>
                    <a:pt x="784784" y="1836460"/>
                    <a:pt x="781037" y="1840960"/>
                  </a:cubicBezTo>
                  <a:cubicBezTo>
                    <a:pt x="778790" y="1842461"/>
                    <a:pt x="775793" y="1843960"/>
                    <a:pt x="774294" y="1844711"/>
                  </a:cubicBezTo>
                  <a:cubicBezTo>
                    <a:pt x="770548" y="1825958"/>
                    <a:pt x="749568" y="1833459"/>
                    <a:pt x="742075" y="1822957"/>
                  </a:cubicBezTo>
                  <a:cubicBezTo>
                    <a:pt x="736831" y="1816207"/>
                    <a:pt x="736081" y="1815457"/>
                    <a:pt x="731585" y="1822208"/>
                  </a:cubicBezTo>
                  <a:cubicBezTo>
                    <a:pt x="725591" y="1830459"/>
                    <a:pt x="718099" y="1825958"/>
                    <a:pt x="711355" y="1822208"/>
                  </a:cubicBezTo>
                  <a:cubicBezTo>
                    <a:pt x="704612" y="1818457"/>
                    <a:pt x="705361" y="1813956"/>
                    <a:pt x="709857" y="1807955"/>
                  </a:cubicBezTo>
                  <a:cubicBezTo>
                    <a:pt x="714352" y="1801205"/>
                    <a:pt x="701614" y="1794454"/>
                    <a:pt x="707609" y="1787702"/>
                  </a:cubicBezTo>
                  <a:cubicBezTo>
                    <a:pt x="713603" y="1779452"/>
                    <a:pt x="720346" y="1770450"/>
                    <a:pt x="733084" y="1771201"/>
                  </a:cubicBezTo>
                  <a:cubicBezTo>
                    <a:pt x="739828" y="1771950"/>
                    <a:pt x="746571" y="1773451"/>
                    <a:pt x="752565" y="1768951"/>
                  </a:cubicBezTo>
                  <a:cubicBezTo>
                    <a:pt x="756311" y="1766699"/>
                    <a:pt x="760807" y="1762950"/>
                    <a:pt x="758559" y="1757698"/>
                  </a:cubicBezTo>
                  <a:cubicBezTo>
                    <a:pt x="756311" y="1751697"/>
                    <a:pt x="751067" y="1750198"/>
                    <a:pt x="745822" y="1753198"/>
                  </a:cubicBezTo>
                  <a:cubicBezTo>
                    <a:pt x="730837" y="1761449"/>
                    <a:pt x="715851" y="1764449"/>
                    <a:pt x="699367" y="1756198"/>
                  </a:cubicBezTo>
                  <a:cubicBezTo>
                    <a:pt x="692623" y="1753198"/>
                    <a:pt x="685880" y="1751697"/>
                    <a:pt x="681384" y="1745696"/>
                  </a:cubicBezTo>
                  <a:cubicBezTo>
                    <a:pt x="678387" y="1738945"/>
                    <a:pt x="674641" y="1734445"/>
                    <a:pt x="666399" y="1737446"/>
                  </a:cubicBezTo>
                  <a:cubicBezTo>
                    <a:pt x="661903" y="1738196"/>
                    <a:pt x="658157" y="1737446"/>
                    <a:pt x="655909" y="1733695"/>
                  </a:cubicBezTo>
                  <a:cubicBezTo>
                    <a:pt x="653661" y="1729945"/>
                    <a:pt x="655909" y="1727694"/>
                    <a:pt x="658157" y="1725444"/>
                  </a:cubicBezTo>
                  <a:cubicBezTo>
                    <a:pt x="661903" y="1720193"/>
                    <a:pt x="666399" y="1719443"/>
                    <a:pt x="672393" y="1720193"/>
                  </a:cubicBezTo>
                  <a:cubicBezTo>
                    <a:pt x="678387" y="1720944"/>
                    <a:pt x="681384" y="1735195"/>
                    <a:pt x="685131" y="1726945"/>
                  </a:cubicBezTo>
                  <a:cubicBezTo>
                    <a:pt x="688877" y="1719443"/>
                    <a:pt x="692623" y="1707441"/>
                    <a:pt x="685131" y="1698440"/>
                  </a:cubicBezTo>
                  <a:cubicBezTo>
                    <a:pt x="679137" y="1690939"/>
                    <a:pt x="665649" y="1681938"/>
                    <a:pt x="676888" y="1674437"/>
                  </a:cubicBezTo>
                  <a:cubicBezTo>
                    <a:pt x="686629" y="1668436"/>
                    <a:pt x="697119" y="1680437"/>
                    <a:pt x="703113" y="1690189"/>
                  </a:cubicBezTo>
                  <a:cubicBezTo>
                    <a:pt x="717349" y="1711941"/>
                    <a:pt x="749568" y="1718693"/>
                    <a:pt x="770548" y="1702941"/>
                  </a:cubicBezTo>
                  <a:cubicBezTo>
                    <a:pt x="775793" y="1698440"/>
                    <a:pt x="777291" y="1693189"/>
                    <a:pt x="775793" y="1687189"/>
                  </a:cubicBezTo>
                  <a:cubicBezTo>
                    <a:pt x="774294" y="1678187"/>
                    <a:pt x="766801" y="1675937"/>
                    <a:pt x="759309" y="1675937"/>
                  </a:cubicBezTo>
                  <a:cubicBezTo>
                    <a:pt x="746571" y="1675937"/>
                    <a:pt x="740577" y="1666936"/>
                    <a:pt x="737579" y="1657184"/>
                  </a:cubicBezTo>
                  <a:cubicBezTo>
                    <a:pt x="734583" y="1647433"/>
                    <a:pt x="737579" y="1639932"/>
                    <a:pt x="745072" y="1633931"/>
                  </a:cubicBezTo>
                  <a:cubicBezTo>
                    <a:pt x="753315" y="1626430"/>
                    <a:pt x="754064" y="1626430"/>
                    <a:pt x="775043" y="1637681"/>
                  </a:cubicBezTo>
                  <a:cubicBezTo>
                    <a:pt x="771297" y="1624180"/>
                    <a:pt x="775043" y="1610677"/>
                    <a:pt x="777291" y="1597926"/>
                  </a:cubicBezTo>
                  <a:cubicBezTo>
                    <a:pt x="781037" y="1581423"/>
                    <a:pt x="792277" y="1582174"/>
                    <a:pt x="802767" y="1594926"/>
                  </a:cubicBezTo>
                  <a:cubicBezTo>
                    <a:pt x="805763" y="1583673"/>
                    <a:pt x="800519" y="1574673"/>
                    <a:pt x="798271" y="1565672"/>
                  </a:cubicBezTo>
                  <a:cubicBezTo>
                    <a:pt x="796772" y="1562671"/>
                    <a:pt x="793026" y="1556670"/>
                    <a:pt x="787781" y="1558920"/>
                  </a:cubicBezTo>
                  <a:cubicBezTo>
                    <a:pt x="781787" y="1561171"/>
                    <a:pt x="774294" y="1569421"/>
                    <a:pt x="769049" y="1561171"/>
                  </a:cubicBezTo>
                  <a:cubicBezTo>
                    <a:pt x="765303" y="1553670"/>
                    <a:pt x="763804" y="1541668"/>
                    <a:pt x="767551" y="1533416"/>
                  </a:cubicBezTo>
                  <a:cubicBezTo>
                    <a:pt x="774294" y="1516914"/>
                    <a:pt x="767551" y="1499662"/>
                    <a:pt x="772046" y="1483159"/>
                  </a:cubicBezTo>
                  <a:cubicBezTo>
                    <a:pt x="774294" y="1472658"/>
                    <a:pt x="771297" y="1460657"/>
                    <a:pt x="758559" y="1453155"/>
                  </a:cubicBezTo>
                  <a:cubicBezTo>
                    <a:pt x="744323" y="1445655"/>
                    <a:pt x="749568" y="1404399"/>
                    <a:pt x="763804" y="1397648"/>
                  </a:cubicBezTo>
                  <a:cubicBezTo>
                    <a:pt x="765303" y="1396897"/>
                    <a:pt x="769049" y="1395398"/>
                    <a:pt x="769049" y="1396147"/>
                  </a:cubicBezTo>
                  <a:cubicBezTo>
                    <a:pt x="783285" y="1411899"/>
                    <a:pt x="798271" y="1398398"/>
                    <a:pt x="812507" y="1396897"/>
                  </a:cubicBezTo>
                  <a:cubicBezTo>
                    <a:pt x="834236" y="1396147"/>
                    <a:pt x="843977" y="1385646"/>
                    <a:pt x="847723" y="1363893"/>
                  </a:cubicBezTo>
                  <a:cubicBezTo>
                    <a:pt x="850720" y="1351140"/>
                    <a:pt x="861210" y="1336889"/>
                    <a:pt x="845475" y="1324887"/>
                  </a:cubicBezTo>
                  <a:cubicBezTo>
                    <a:pt x="842478" y="1322637"/>
                    <a:pt x="843977" y="1315135"/>
                    <a:pt x="850720" y="1314386"/>
                  </a:cubicBezTo>
                  <a:cubicBezTo>
                    <a:pt x="855965" y="1313636"/>
                    <a:pt x="862708" y="1312136"/>
                    <a:pt x="865706" y="1319637"/>
                  </a:cubicBezTo>
                  <a:cubicBezTo>
                    <a:pt x="866455" y="1322637"/>
                    <a:pt x="863458" y="1326388"/>
                    <a:pt x="867953" y="1328638"/>
                  </a:cubicBezTo>
                  <a:cubicBezTo>
                    <a:pt x="873947" y="1327887"/>
                    <a:pt x="876945" y="1322637"/>
                    <a:pt x="879941" y="1318886"/>
                  </a:cubicBezTo>
                  <a:cubicBezTo>
                    <a:pt x="884437" y="1315135"/>
                    <a:pt x="887434" y="1309885"/>
                    <a:pt x="891181" y="1308385"/>
                  </a:cubicBezTo>
                  <a:cubicBezTo>
                    <a:pt x="913659" y="1302384"/>
                    <a:pt x="933890" y="1297134"/>
                    <a:pt x="939884" y="1270879"/>
                  </a:cubicBezTo>
                  <a:cubicBezTo>
                    <a:pt x="941383" y="1267130"/>
                    <a:pt x="948875" y="1267130"/>
                    <a:pt x="954120" y="1267130"/>
                  </a:cubicBezTo>
                  <a:cubicBezTo>
                    <a:pt x="971353" y="1268629"/>
                    <a:pt x="983342" y="1250627"/>
                    <a:pt x="975849" y="1235624"/>
                  </a:cubicBezTo>
                  <a:cubicBezTo>
                    <a:pt x="966109" y="1218372"/>
                    <a:pt x="960114" y="1198869"/>
                    <a:pt x="930892" y="1207870"/>
                  </a:cubicBezTo>
                  <a:cubicBezTo>
                    <a:pt x="920403" y="1211621"/>
                    <a:pt x="903919" y="1204870"/>
                    <a:pt x="898673" y="1188368"/>
                  </a:cubicBezTo>
                  <a:cubicBezTo>
                    <a:pt x="894927" y="1176366"/>
                    <a:pt x="885187" y="1172615"/>
                    <a:pt x="876195" y="1167365"/>
                  </a:cubicBezTo>
                  <a:cubicBezTo>
                    <a:pt x="863458" y="1158364"/>
                    <a:pt x="864956" y="1149362"/>
                    <a:pt x="873199" y="1138860"/>
                  </a:cubicBezTo>
                  <a:cubicBezTo>
                    <a:pt x="882189" y="1129110"/>
                    <a:pt x="888933" y="1118608"/>
                    <a:pt x="903169" y="1132110"/>
                  </a:cubicBezTo>
                  <a:cubicBezTo>
                    <a:pt x="916657" y="1145612"/>
                    <a:pt x="931642" y="1155363"/>
                    <a:pt x="937636" y="1176366"/>
                  </a:cubicBezTo>
                  <a:cubicBezTo>
                    <a:pt x="941383" y="1190618"/>
                    <a:pt x="963111" y="1187618"/>
                    <a:pt x="972851" y="1197369"/>
                  </a:cubicBezTo>
                  <a:cubicBezTo>
                    <a:pt x="975099" y="1199619"/>
                    <a:pt x="979595" y="1196619"/>
                    <a:pt x="981094" y="1192868"/>
                  </a:cubicBezTo>
                  <a:cubicBezTo>
                    <a:pt x="983342" y="1188368"/>
                    <a:pt x="980344" y="1186118"/>
                    <a:pt x="976598" y="1183117"/>
                  </a:cubicBezTo>
                  <a:cubicBezTo>
                    <a:pt x="951123" y="1161364"/>
                    <a:pt x="927146" y="1137361"/>
                    <a:pt x="917405" y="1102856"/>
                  </a:cubicBezTo>
                  <a:cubicBezTo>
                    <a:pt x="917405" y="1101356"/>
                    <a:pt x="916657" y="1099105"/>
                    <a:pt x="916657" y="1099105"/>
                  </a:cubicBezTo>
                  <a:cubicBezTo>
                    <a:pt x="933140" y="1081103"/>
                    <a:pt x="924898" y="1061600"/>
                    <a:pt x="920403" y="1041347"/>
                  </a:cubicBezTo>
                  <a:cubicBezTo>
                    <a:pt x="918904" y="1030846"/>
                    <a:pt x="927146" y="1022595"/>
                    <a:pt x="939884" y="1033096"/>
                  </a:cubicBezTo>
                  <a:cubicBezTo>
                    <a:pt x="945129" y="1036847"/>
                    <a:pt x="949624" y="1039097"/>
                    <a:pt x="952621" y="1045098"/>
                  </a:cubicBezTo>
                  <a:cubicBezTo>
                    <a:pt x="955618" y="1050348"/>
                    <a:pt x="960863" y="1052598"/>
                    <a:pt x="966109" y="1049598"/>
                  </a:cubicBezTo>
                  <a:cubicBezTo>
                    <a:pt x="984091" y="1038347"/>
                    <a:pt x="1008068" y="1036096"/>
                    <a:pt x="1019307" y="1013594"/>
                  </a:cubicBezTo>
                  <a:cubicBezTo>
                    <a:pt x="1022303" y="1006842"/>
                    <a:pt x="1026050" y="1007593"/>
                    <a:pt x="1029047" y="1012093"/>
                  </a:cubicBezTo>
                  <a:cubicBezTo>
                    <a:pt x="1039537" y="1028596"/>
                    <a:pt x="1069508" y="1033096"/>
                    <a:pt x="1059019" y="1061600"/>
                  </a:cubicBezTo>
                  <a:cubicBezTo>
                    <a:pt x="1059019" y="1063100"/>
                    <a:pt x="1060517" y="1066101"/>
                    <a:pt x="1062015" y="1066851"/>
                  </a:cubicBezTo>
                  <a:cubicBezTo>
                    <a:pt x="1079249" y="1072102"/>
                    <a:pt x="1094234" y="1084854"/>
                    <a:pt x="1111467" y="1089354"/>
                  </a:cubicBezTo>
                  <a:cubicBezTo>
                    <a:pt x="1120459" y="1092354"/>
                    <a:pt x="1119710" y="1080353"/>
                    <a:pt x="1115963" y="1075852"/>
                  </a:cubicBezTo>
                  <a:cubicBezTo>
                    <a:pt x="1095733" y="1053349"/>
                    <a:pt x="1112217" y="1028596"/>
                    <a:pt x="1110718" y="1004591"/>
                  </a:cubicBezTo>
                  <a:cubicBezTo>
                    <a:pt x="1110718" y="1003842"/>
                    <a:pt x="1112217" y="1002341"/>
                    <a:pt x="1112966" y="1001592"/>
                  </a:cubicBezTo>
                  <a:cubicBezTo>
                    <a:pt x="1138441" y="1000091"/>
                    <a:pt x="1131698" y="981338"/>
                    <a:pt x="1134695" y="965587"/>
                  </a:cubicBezTo>
                  <a:cubicBezTo>
                    <a:pt x="1138441" y="949834"/>
                    <a:pt x="1153427" y="946834"/>
                    <a:pt x="1167663" y="943833"/>
                  </a:cubicBezTo>
                  <a:cubicBezTo>
                    <a:pt x="1172908" y="943083"/>
                    <a:pt x="1178153" y="944584"/>
                    <a:pt x="1183397" y="943833"/>
                  </a:cubicBezTo>
                  <a:cubicBezTo>
                    <a:pt x="1191639" y="941583"/>
                    <a:pt x="1197634" y="937082"/>
                    <a:pt x="1187893" y="931081"/>
                  </a:cubicBezTo>
                  <a:cubicBezTo>
                    <a:pt x="1173657" y="922080"/>
                    <a:pt x="1169162" y="910078"/>
                    <a:pt x="1167663" y="895076"/>
                  </a:cubicBezTo>
                  <a:cubicBezTo>
                    <a:pt x="1166164" y="885326"/>
                    <a:pt x="1161669" y="877824"/>
                    <a:pt x="1156424" y="870322"/>
                  </a:cubicBezTo>
                  <a:cubicBezTo>
                    <a:pt x="1151929" y="865822"/>
                    <a:pt x="1147433" y="859071"/>
                    <a:pt x="1152677" y="853070"/>
                  </a:cubicBezTo>
                  <a:cubicBezTo>
                    <a:pt x="1157173" y="847069"/>
                    <a:pt x="1163167" y="846320"/>
                    <a:pt x="1170660" y="847820"/>
                  </a:cubicBezTo>
                  <a:cubicBezTo>
                    <a:pt x="1196885" y="853821"/>
                    <a:pt x="1196885" y="853070"/>
                    <a:pt x="1202879" y="825317"/>
                  </a:cubicBezTo>
                  <a:cubicBezTo>
                    <a:pt x="1205127" y="812565"/>
                    <a:pt x="1203628" y="793062"/>
                    <a:pt x="1228354" y="799813"/>
                  </a:cubicBezTo>
                  <a:cubicBezTo>
                    <a:pt x="1234348" y="801314"/>
                    <a:pt x="1238095" y="794562"/>
                    <a:pt x="1234348" y="787061"/>
                  </a:cubicBezTo>
                  <a:cubicBezTo>
                    <a:pt x="1225357" y="770559"/>
                    <a:pt x="1229103" y="759308"/>
                    <a:pt x="1248584" y="757056"/>
                  </a:cubicBezTo>
                  <a:cubicBezTo>
                    <a:pt x="1256077" y="755557"/>
                    <a:pt x="1257576" y="752556"/>
                    <a:pt x="1256077" y="745805"/>
                  </a:cubicBezTo>
                  <a:cubicBezTo>
                    <a:pt x="1253829" y="739054"/>
                    <a:pt x="1253829" y="732304"/>
                    <a:pt x="1251581" y="726303"/>
                  </a:cubicBezTo>
                  <a:cubicBezTo>
                    <a:pt x="1250833" y="722552"/>
                    <a:pt x="1249334" y="718052"/>
                    <a:pt x="1253829" y="715801"/>
                  </a:cubicBezTo>
                  <a:cubicBezTo>
                    <a:pt x="1257576" y="714301"/>
                    <a:pt x="1259823" y="718052"/>
                    <a:pt x="1262072" y="719552"/>
                  </a:cubicBezTo>
                  <a:cubicBezTo>
                    <a:pt x="1282302" y="732304"/>
                    <a:pt x="1284549" y="732304"/>
                    <a:pt x="1295039" y="712051"/>
                  </a:cubicBezTo>
                  <a:cubicBezTo>
                    <a:pt x="1302532" y="697798"/>
                    <a:pt x="1313771" y="691797"/>
                    <a:pt x="1328757" y="689547"/>
                  </a:cubicBezTo>
                  <a:cubicBezTo>
                    <a:pt x="1334751" y="688048"/>
                    <a:pt x="1339996" y="686547"/>
                    <a:pt x="1339996" y="679045"/>
                  </a:cubicBezTo>
                  <a:cubicBezTo>
                    <a:pt x="1339996" y="671545"/>
                    <a:pt x="1334001" y="669294"/>
                    <a:pt x="1327258" y="669294"/>
                  </a:cubicBezTo>
                  <a:cubicBezTo>
                    <a:pt x="1320515" y="669294"/>
                    <a:pt x="1315270" y="666293"/>
                    <a:pt x="1312273" y="658793"/>
                  </a:cubicBezTo>
                  <a:cubicBezTo>
                    <a:pt x="1309275" y="650542"/>
                    <a:pt x="1317518" y="649791"/>
                    <a:pt x="1322013" y="646791"/>
                  </a:cubicBezTo>
                  <a:cubicBezTo>
                    <a:pt x="1328757" y="643040"/>
                    <a:pt x="1330255" y="638540"/>
                    <a:pt x="1325760" y="633290"/>
                  </a:cubicBezTo>
                  <a:cubicBezTo>
                    <a:pt x="1317518" y="621288"/>
                    <a:pt x="1325760" y="615287"/>
                    <a:pt x="1334001" y="614537"/>
                  </a:cubicBezTo>
                  <a:cubicBezTo>
                    <a:pt x="1348987" y="613786"/>
                    <a:pt x="1356480" y="604035"/>
                    <a:pt x="1364722" y="595033"/>
                  </a:cubicBezTo>
                  <a:cubicBezTo>
                    <a:pt x="1376711" y="583032"/>
                    <a:pt x="1390197" y="585283"/>
                    <a:pt x="1395442" y="601034"/>
                  </a:cubicBezTo>
                  <a:cubicBezTo>
                    <a:pt x="1396941" y="603284"/>
                    <a:pt x="1395442" y="607035"/>
                    <a:pt x="1396941" y="609285"/>
                  </a:cubicBezTo>
                  <a:cubicBezTo>
                    <a:pt x="1399189" y="616787"/>
                    <a:pt x="1397690" y="631789"/>
                    <a:pt x="1405932" y="630288"/>
                  </a:cubicBezTo>
                  <a:cubicBezTo>
                    <a:pt x="1415672" y="629539"/>
                    <a:pt x="1415672" y="615287"/>
                    <a:pt x="1416422" y="605535"/>
                  </a:cubicBezTo>
                  <a:cubicBezTo>
                    <a:pt x="1416422" y="595033"/>
                    <a:pt x="1413425" y="586032"/>
                    <a:pt x="1407431" y="577781"/>
                  </a:cubicBezTo>
                  <a:cubicBezTo>
                    <a:pt x="1399938" y="568780"/>
                    <a:pt x="1401437" y="561279"/>
                    <a:pt x="1407431" y="552278"/>
                  </a:cubicBezTo>
                  <a:cubicBezTo>
                    <a:pt x="1412675" y="543277"/>
                    <a:pt x="1423165" y="536525"/>
                    <a:pt x="1420917" y="523773"/>
                  </a:cubicBezTo>
                  <a:cubicBezTo>
                    <a:pt x="1420917" y="519273"/>
                    <a:pt x="1426163" y="517772"/>
                    <a:pt x="1430658" y="518523"/>
                  </a:cubicBezTo>
                  <a:cubicBezTo>
                    <a:pt x="1447142" y="518523"/>
                    <a:pt x="1465124" y="514772"/>
                    <a:pt x="1481609" y="521523"/>
                  </a:cubicBezTo>
                  <a:cubicBezTo>
                    <a:pt x="1489851" y="525274"/>
                    <a:pt x="1498093" y="526774"/>
                    <a:pt x="1507084" y="526023"/>
                  </a:cubicBezTo>
                  <a:cubicBezTo>
                    <a:pt x="1510831" y="526023"/>
                    <a:pt x="1516825" y="525274"/>
                    <a:pt x="1518323" y="528275"/>
                  </a:cubicBezTo>
                  <a:cubicBezTo>
                    <a:pt x="1533308" y="547026"/>
                    <a:pt x="1558784" y="547777"/>
                    <a:pt x="1576766" y="561279"/>
                  </a:cubicBezTo>
                  <a:cubicBezTo>
                    <a:pt x="1585758" y="568029"/>
                    <a:pt x="1591752" y="577781"/>
                    <a:pt x="1591752" y="590533"/>
                  </a:cubicBezTo>
                  <a:cubicBezTo>
                    <a:pt x="1591003" y="599534"/>
                    <a:pt x="1594749" y="604785"/>
                    <a:pt x="1602991" y="609285"/>
                  </a:cubicBezTo>
                  <a:cubicBezTo>
                    <a:pt x="1611982" y="613036"/>
                    <a:pt x="1616478" y="608536"/>
                    <a:pt x="1619475" y="601034"/>
                  </a:cubicBezTo>
                  <a:cubicBezTo>
                    <a:pt x="1622472" y="596534"/>
                    <a:pt x="1628466" y="598784"/>
                    <a:pt x="1632212" y="596534"/>
                  </a:cubicBezTo>
                  <a:cubicBezTo>
                    <a:pt x="1641953" y="591284"/>
                    <a:pt x="1655440" y="589783"/>
                    <a:pt x="1655440" y="573281"/>
                  </a:cubicBezTo>
                  <a:cubicBezTo>
                    <a:pt x="1655440" y="564280"/>
                    <a:pt x="1662183" y="567280"/>
                    <a:pt x="1665930" y="571780"/>
                  </a:cubicBezTo>
                  <a:cubicBezTo>
                    <a:pt x="1670426" y="577031"/>
                    <a:pt x="1674921" y="582282"/>
                    <a:pt x="1683163" y="583782"/>
                  </a:cubicBezTo>
                  <a:cubicBezTo>
                    <a:pt x="1690656" y="585283"/>
                    <a:pt x="1698898" y="589783"/>
                    <a:pt x="1695901" y="574030"/>
                  </a:cubicBezTo>
                  <a:cubicBezTo>
                    <a:pt x="1692904" y="554528"/>
                    <a:pt x="1712385" y="559028"/>
                    <a:pt x="1724373" y="550027"/>
                  </a:cubicBezTo>
                  <a:cubicBezTo>
                    <a:pt x="1717630" y="550027"/>
                    <a:pt x="1712385" y="550027"/>
                    <a:pt x="1707140" y="550027"/>
                  </a:cubicBezTo>
                  <a:cubicBezTo>
                    <a:pt x="1702645" y="549278"/>
                    <a:pt x="1695152" y="551528"/>
                    <a:pt x="1695901" y="543277"/>
                  </a:cubicBezTo>
                  <a:cubicBezTo>
                    <a:pt x="1695901" y="536525"/>
                    <a:pt x="1701146" y="534275"/>
                    <a:pt x="1707140" y="534275"/>
                  </a:cubicBezTo>
                  <a:cubicBezTo>
                    <a:pt x="1721376" y="533525"/>
                    <a:pt x="1734863" y="532775"/>
                    <a:pt x="1748350" y="534275"/>
                  </a:cubicBezTo>
                  <a:cubicBezTo>
                    <a:pt x="1767082" y="535775"/>
                    <a:pt x="1783566" y="530525"/>
                    <a:pt x="1801549" y="529774"/>
                  </a:cubicBezTo>
                  <a:cubicBezTo>
                    <a:pt x="1808292" y="529024"/>
                    <a:pt x="1815785" y="528275"/>
                    <a:pt x="1817283" y="520023"/>
                  </a:cubicBezTo>
                  <a:cubicBezTo>
                    <a:pt x="1818782" y="511021"/>
                    <a:pt x="1812038" y="508771"/>
                    <a:pt x="1806044" y="506521"/>
                  </a:cubicBezTo>
                  <a:cubicBezTo>
                    <a:pt x="1800050" y="505020"/>
                    <a:pt x="1795554" y="503521"/>
                    <a:pt x="1792557" y="496019"/>
                  </a:cubicBezTo>
                  <a:cubicBezTo>
                    <a:pt x="1809042" y="494519"/>
                    <a:pt x="1822529" y="486268"/>
                    <a:pt x="1839012" y="485518"/>
                  </a:cubicBezTo>
                  <a:cubicBezTo>
                    <a:pt x="1853249" y="484017"/>
                    <a:pt x="1868234" y="477267"/>
                    <a:pt x="1874977" y="459265"/>
                  </a:cubicBezTo>
                  <a:cubicBezTo>
                    <a:pt x="1877975" y="448012"/>
                    <a:pt x="1888464" y="443512"/>
                    <a:pt x="1899703" y="448763"/>
                  </a:cubicBezTo>
                  <a:cubicBezTo>
                    <a:pt x="1913190" y="454013"/>
                    <a:pt x="1906447" y="462265"/>
                    <a:pt x="1901202" y="470516"/>
                  </a:cubicBezTo>
                  <a:cubicBezTo>
                    <a:pt x="1895957" y="481767"/>
                    <a:pt x="1888464" y="487768"/>
                    <a:pt x="1875727" y="491519"/>
                  </a:cubicBezTo>
                  <a:cubicBezTo>
                    <a:pt x="1860741" y="496019"/>
                    <a:pt x="1855496" y="511772"/>
                    <a:pt x="1859243" y="527524"/>
                  </a:cubicBezTo>
                  <a:cubicBezTo>
                    <a:pt x="1860741" y="535025"/>
                    <a:pt x="1862240" y="543277"/>
                    <a:pt x="1853998" y="546277"/>
                  </a:cubicBezTo>
                  <a:cubicBezTo>
                    <a:pt x="1829272" y="554528"/>
                    <a:pt x="1826275" y="577781"/>
                    <a:pt x="1818782" y="597283"/>
                  </a:cubicBezTo>
                  <a:cubicBezTo>
                    <a:pt x="1806793" y="627289"/>
                    <a:pt x="1794805" y="631789"/>
                    <a:pt x="1766333" y="616036"/>
                  </a:cubicBezTo>
                  <a:cubicBezTo>
                    <a:pt x="1759589" y="613036"/>
                    <a:pt x="1754345" y="613036"/>
                    <a:pt x="1748350" y="617537"/>
                  </a:cubicBezTo>
                  <a:cubicBezTo>
                    <a:pt x="1744604" y="621288"/>
                    <a:pt x="1741607" y="625038"/>
                    <a:pt x="1745353" y="629539"/>
                  </a:cubicBezTo>
                  <a:cubicBezTo>
                    <a:pt x="1751347" y="637039"/>
                    <a:pt x="1758091" y="644541"/>
                    <a:pt x="1767831" y="643791"/>
                  </a:cubicBezTo>
                  <a:cubicBezTo>
                    <a:pt x="1775324" y="643040"/>
                    <a:pt x="1782067" y="642290"/>
                    <a:pt x="1788811" y="639289"/>
                  </a:cubicBezTo>
                  <a:cubicBezTo>
                    <a:pt x="1800799" y="634789"/>
                    <a:pt x="1807543" y="640790"/>
                    <a:pt x="1815036" y="648292"/>
                  </a:cubicBezTo>
                  <a:cubicBezTo>
                    <a:pt x="1823277" y="656543"/>
                    <a:pt x="1818032" y="664043"/>
                    <a:pt x="1812788" y="670794"/>
                  </a:cubicBezTo>
                  <a:cubicBezTo>
                    <a:pt x="1806044" y="681295"/>
                    <a:pt x="1806793" y="689547"/>
                    <a:pt x="1820280" y="693298"/>
                  </a:cubicBezTo>
                  <a:cubicBezTo>
                    <a:pt x="1826275" y="694798"/>
                    <a:pt x="1832269" y="697798"/>
                    <a:pt x="1832269" y="702299"/>
                  </a:cubicBezTo>
                  <a:cubicBezTo>
                    <a:pt x="1834517" y="732304"/>
                    <a:pt x="1861490" y="732304"/>
                    <a:pt x="1878724" y="743555"/>
                  </a:cubicBezTo>
                  <a:cubicBezTo>
                    <a:pt x="1885467" y="747306"/>
                    <a:pt x="1894459" y="748806"/>
                    <a:pt x="1892211" y="761558"/>
                  </a:cubicBezTo>
                  <a:cubicBezTo>
                    <a:pt x="1890712" y="771309"/>
                    <a:pt x="1901202" y="772809"/>
                    <a:pt x="1910193" y="772809"/>
                  </a:cubicBezTo>
                  <a:cubicBezTo>
                    <a:pt x="1919185" y="772059"/>
                    <a:pt x="1927427" y="773559"/>
                    <a:pt x="1935669" y="780311"/>
                  </a:cubicBezTo>
                  <a:cubicBezTo>
                    <a:pt x="1946159" y="790061"/>
                    <a:pt x="1958896" y="784060"/>
                    <a:pt x="1968637" y="777310"/>
                  </a:cubicBezTo>
                  <a:cubicBezTo>
                    <a:pt x="1980625" y="769809"/>
                    <a:pt x="1991864" y="758557"/>
                    <a:pt x="2003103" y="748806"/>
                  </a:cubicBezTo>
                  <a:cubicBezTo>
                    <a:pt x="2016590" y="736804"/>
                    <a:pt x="2036071" y="739054"/>
                    <a:pt x="2044313" y="754806"/>
                  </a:cubicBezTo>
                  <a:cubicBezTo>
                    <a:pt x="2048059" y="761558"/>
                    <a:pt x="2052555" y="766808"/>
                    <a:pt x="2057801" y="772059"/>
                  </a:cubicBezTo>
                  <a:cubicBezTo>
                    <a:pt x="2077281" y="791562"/>
                    <a:pt x="2086272" y="786311"/>
                    <a:pt x="2102007" y="763808"/>
                  </a:cubicBezTo>
                  <a:cubicBezTo>
                    <a:pt x="2117742" y="740555"/>
                    <a:pt x="2128981" y="712051"/>
                    <a:pt x="2155955" y="697049"/>
                  </a:cubicBezTo>
                  <a:cubicBezTo>
                    <a:pt x="2158203" y="695548"/>
                    <a:pt x="2160451" y="694047"/>
                    <a:pt x="2161949" y="692548"/>
                  </a:cubicBezTo>
                  <a:cubicBezTo>
                    <a:pt x="2188174" y="658793"/>
                    <a:pt x="2218894" y="637790"/>
                    <a:pt x="2263101" y="648292"/>
                  </a:cubicBezTo>
                  <a:cubicBezTo>
                    <a:pt x="2270594" y="650542"/>
                    <a:pt x="2275090" y="643791"/>
                    <a:pt x="2279585" y="638540"/>
                  </a:cubicBezTo>
                  <a:cubicBezTo>
                    <a:pt x="2294571" y="619787"/>
                    <a:pt x="2313303" y="604035"/>
                    <a:pt x="2332783" y="589783"/>
                  </a:cubicBezTo>
                  <a:cubicBezTo>
                    <a:pt x="2350766" y="576280"/>
                    <a:pt x="2368749" y="562029"/>
                    <a:pt x="2394973" y="572531"/>
                  </a:cubicBezTo>
                  <a:cubicBezTo>
                    <a:pt x="2408460" y="578531"/>
                    <a:pt x="2421947" y="571780"/>
                    <a:pt x="2430939" y="562029"/>
                  </a:cubicBezTo>
                  <a:cubicBezTo>
                    <a:pt x="2443676" y="550027"/>
                    <a:pt x="2458661" y="544026"/>
                    <a:pt x="2473647" y="537276"/>
                  </a:cubicBezTo>
                  <a:cubicBezTo>
                    <a:pt x="2490880" y="529024"/>
                    <a:pt x="2506615" y="520023"/>
                    <a:pt x="2506615" y="496019"/>
                  </a:cubicBezTo>
                  <a:cubicBezTo>
                    <a:pt x="2507364" y="475766"/>
                    <a:pt x="2520102" y="457764"/>
                    <a:pt x="2525347" y="438262"/>
                  </a:cubicBezTo>
                  <a:cubicBezTo>
                    <a:pt x="2529094" y="418758"/>
                    <a:pt x="2543329" y="402256"/>
                    <a:pt x="2545577" y="381253"/>
                  </a:cubicBezTo>
                  <a:cubicBezTo>
                    <a:pt x="2546327" y="373752"/>
                    <a:pt x="2551571" y="367002"/>
                    <a:pt x="2559814" y="367751"/>
                  </a:cubicBezTo>
                  <a:close/>
                  <a:moveTo>
                    <a:pt x="955290" y="265178"/>
                  </a:moveTo>
                  <a:cubicBezTo>
                    <a:pt x="966483" y="261875"/>
                    <a:pt x="979998" y="269324"/>
                    <a:pt x="990133" y="285628"/>
                  </a:cubicBezTo>
                  <a:cubicBezTo>
                    <a:pt x="999895" y="303619"/>
                    <a:pt x="1014161" y="314863"/>
                    <a:pt x="1029177" y="327605"/>
                  </a:cubicBezTo>
                  <a:cubicBezTo>
                    <a:pt x="1031430" y="329854"/>
                    <a:pt x="1034433" y="331353"/>
                    <a:pt x="1037437" y="332852"/>
                  </a:cubicBezTo>
                  <a:cubicBezTo>
                    <a:pt x="1047197" y="339598"/>
                    <a:pt x="1057709" y="339598"/>
                    <a:pt x="1065218" y="329854"/>
                  </a:cubicBezTo>
                  <a:cubicBezTo>
                    <a:pt x="1081736" y="309615"/>
                    <a:pt x="1102760" y="303619"/>
                    <a:pt x="1127537" y="307366"/>
                  </a:cubicBezTo>
                  <a:cubicBezTo>
                    <a:pt x="1141053" y="308865"/>
                    <a:pt x="1153817" y="303619"/>
                    <a:pt x="1165080" y="296871"/>
                  </a:cubicBezTo>
                  <a:cubicBezTo>
                    <a:pt x="1169585" y="293124"/>
                    <a:pt x="1173339" y="286377"/>
                    <a:pt x="1180097" y="291625"/>
                  </a:cubicBezTo>
                  <a:cubicBezTo>
                    <a:pt x="1182349" y="310364"/>
                    <a:pt x="1169585" y="317860"/>
                    <a:pt x="1155319" y="318610"/>
                  </a:cubicBezTo>
                  <a:cubicBezTo>
                    <a:pt x="1134295" y="319359"/>
                    <a:pt x="1126036" y="332103"/>
                    <a:pt x="1120780" y="350092"/>
                  </a:cubicBezTo>
                  <a:cubicBezTo>
                    <a:pt x="1119278" y="356840"/>
                    <a:pt x="1117026" y="363585"/>
                    <a:pt x="1114773" y="370333"/>
                  </a:cubicBezTo>
                  <a:cubicBezTo>
                    <a:pt x="1112521" y="375579"/>
                    <a:pt x="1114023" y="381576"/>
                    <a:pt x="1119278" y="381576"/>
                  </a:cubicBezTo>
                  <a:cubicBezTo>
                    <a:pt x="1135046" y="380827"/>
                    <a:pt x="1140303" y="391321"/>
                    <a:pt x="1144807" y="403315"/>
                  </a:cubicBezTo>
                  <a:cubicBezTo>
                    <a:pt x="1146309" y="407812"/>
                    <a:pt x="1149313" y="410810"/>
                    <a:pt x="1153817" y="410061"/>
                  </a:cubicBezTo>
                  <a:cubicBezTo>
                    <a:pt x="1173339" y="407812"/>
                    <a:pt x="1177845" y="422054"/>
                    <a:pt x="1184602" y="434797"/>
                  </a:cubicBezTo>
                  <a:cubicBezTo>
                    <a:pt x="1189107" y="445292"/>
                    <a:pt x="1192861" y="456536"/>
                    <a:pt x="1204124" y="461782"/>
                  </a:cubicBezTo>
                  <a:cubicBezTo>
                    <a:pt x="1206377" y="462532"/>
                    <a:pt x="1208253" y="464031"/>
                    <a:pt x="1209192" y="465999"/>
                  </a:cubicBezTo>
                  <a:cubicBezTo>
                    <a:pt x="1210131" y="467967"/>
                    <a:pt x="1210131" y="470403"/>
                    <a:pt x="1208629" y="473026"/>
                  </a:cubicBezTo>
                  <a:cubicBezTo>
                    <a:pt x="1198868" y="488018"/>
                    <a:pt x="1198868" y="508257"/>
                    <a:pt x="1181599" y="519501"/>
                  </a:cubicBezTo>
                  <a:cubicBezTo>
                    <a:pt x="1174090" y="523250"/>
                    <a:pt x="1169585" y="530745"/>
                    <a:pt x="1173339" y="539740"/>
                  </a:cubicBezTo>
                  <a:cubicBezTo>
                    <a:pt x="1177845" y="551734"/>
                    <a:pt x="1176343" y="562228"/>
                    <a:pt x="1168835" y="573472"/>
                  </a:cubicBezTo>
                  <a:cubicBezTo>
                    <a:pt x="1162828" y="582467"/>
                    <a:pt x="1161326" y="591463"/>
                    <a:pt x="1175592" y="593711"/>
                  </a:cubicBezTo>
                  <a:cubicBezTo>
                    <a:pt x="1183851" y="595210"/>
                    <a:pt x="1188356" y="598958"/>
                    <a:pt x="1187605" y="606454"/>
                  </a:cubicBezTo>
                  <a:cubicBezTo>
                    <a:pt x="1186855" y="614699"/>
                    <a:pt x="1192861" y="619947"/>
                    <a:pt x="1196615" y="625943"/>
                  </a:cubicBezTo>
                  <a:cubicBezTo>
                    <a:pt x="1206377" y="644684"/>
                    <a:pt x="1204875" y="647681"/>
                    <a:pt x="1185353" y="653679"/>
                  </a:cubicBezTo>
                  <a:cubicBezTo>
                    <a:pt x="1165080" y="658925"/>
                    <a:pt x="1156070" y="680665"/>
                    <a:pt x="1163579" y="700154"/>
                  </a:cubicBezTo>
                  <a:cubicBezTo>
                    <a:pt x="1171087" y="719644"/>
                    <a:pt x="1189858" y="733886"/>
                    <a:pt x="1189858" y="757124"/>
                  </a:cubicBezTo>
                  <a:cubicBezTo>
                    <a:pt x="1190609" y="781859"/>
                    <a:pt x="1192111" y="807346"/>
                    <a:pt x="1191360" y="832083"/>
                  </a:cubicBezTo>
                  <a:cubicBezTo>
                    <a:pt x="1191360" y="843327"/>
                    <a:pt x="1183101" y="839578"/>
                    <a:pt x="1176343" y="838829"/>
                  </a:cubicBezTo>
                  <a:cubicBezTo>
                    <a:pt x="1168083" y="837329"/>
                    <a:pt x="1159824" y="830584"/>
                    <a:pt x="1151565" y="835830"/>
                  </a:cubicBezTo>
                  <a:cubicBezTo>
                    <a:pt x="1139551" y="843327"/>
                    <a:pt x="1134295" y="853821"/>
                    <a:pt x="1142555" y="868064"/>
                  </a:cubicBezTo>
                  <a:cubicBezTo>
                    <a:pt x="1164329" y="904793"/>
                    <a:pt x="1140303" y="964011"/>
                    <a:pt x="1086241" y="967010"/>
                  </a:cubicBezTo>
                  <a:cubicBezTo>
                    <a:pt x="1080235" y="967010"/>
                    <a:pt x="1077982" y="965511"/>
                    <a:pt x="1076480" y="960263"/>
                  </a:cubicBezTo>
                  <a:cubicBezTo>
                    <a:pt x="1074228" y="954267"/>
                    <a:pt x="1069723" y="949019"/>
                    <a:pt x="1064467" y="953517"/>
                  </a:cubicBezTo>
                  <a:cubicBezTo>
                    <a:pt x="1058460" y="957264"/>
                    <a:pt x="1063716" y="964011"/>
                    <a:pt x="1067470" y="966261"/>
                  </a:cubicBezTo>
                  <a:cubicBezTo>
                    <a:pt x="1080985" y="976005"/>
                    <a:pt x="1076480" y="994745"/>
                    <a:pt x="1086992" y="1005989"/>
                  </a:cubicBezTo>
                  <a:cubicBezTo>
                    <a:pt x="1089245" y="1008238"/>
                    <a:pt x="1087743" y="1014983"/>
                    <a:pt x="1082487" y="1013484"/>
                  </a:cubicBezTo>
                  <a:cubicBezTo>
                    <a:pt x="1068221" y="1008987"/>
                    <a:pt x="1050201" y="1013484"/>
                    <a:pt x="1039689" y="996994"/>
                  </a:cubicBezTo>
                  <a:cubicBezTo>
                    <a:pt x="1033682" y="987249"/>
                    <a:pt x="1022420" y="982751"/>
                    <a:pt x="1010406" y="983501"/>
                  </a:cubicBezTo>
                  <a:cubicBezTo>
                    <a:pt x="988632" y="985000"/>
                    <a:pt x="984127" y="990996"/>
                    <a:pt x="990885" y="1011236"/>
                  </a:cubicBezTo>
                  <a:cubicBezTo>
                    <a:pt x="993888" y="1020231"/>
                    <a:pt x="990885" y="1024728"/>
                    <a:pt x="982625" y="1028476"/>
                  </a:cubicBezTo>
                  <a:cubicBezTo>
                    <a:pt x="966857" y="1035222"/>
                    <a:pt x="954844" y="1030725"/>
                    <a:pt x="942831" y="1019481"/>
                  </a:cubicBezTo>
                  <a:cubicBezTo>
                    <a:pt x="924810" y="1002990"/>
                    <a:pt x="918053" y="1002990"/>
                    <a:pt x="900783" y="1020231"/>
                  </a:cubicBezTo>
                  <a:cubicBezTo>
                    <a:pt x="896279" y="1024728"/>
                    <a:pt x="894026" y="1024728"/>
                    <a:pt x="888770" y="1022480"/>
                  </a:cubicBezTo>
                  <a:cubicBezTo>
                    <a:pt x="876006" y="1015733"/>
                    <a:pt x="870750" y="1020231"/>
                    <a:pt x="863241" y="1035222"/>
                  </a:cubicBezTo>
                  <a:cubicBezTo>
                    <a:pt x="853481" y="1054713"/>
                    <a:pt x="851228" y="1077200"/>
                    <a:pt x="840715" y="1095940"/>
                  </a:cubicBezTo>
                  <a:cubicBezTo>
                    <a:pt x="838463" y="1100438"/>
                    <a:pt x="835460" y="1106434"/>
                    <a:pt x="839965" y="1110932"/>
                  </a:cubicBezTo>
                  <a:cubicBezTo>
                    <a:pt x="853481" y="1123674"/>
                    <a:pt x="845221" y="1133420"/>
                    <a:pt x="836961" y="1145413"/>
                  </a:cubicBezTo>
                  <a:cubicBezTo>
                    <a:pt x="827951" y="1158156"/>
                    <a:pt x="822695" y="1171649"/>
                    <a:pt x="837712" y="1185142"/>
                  </a:cubicBezTo>
                  <a:cubicBezTo>
                    <a:pt x="843719" y="1190388"/>
                    <a:pt x="844470" y="1199384"/>
                    <a:pt x="846722" y="1206880"/>
                  </a:cubicBezTo>
                  <a:cubicBezTo>
                    <a:pt x="849726" y="1218874"/>
                    <a:pt x="852729" y="1231617"/>
                    <a:pt x="868497" y="1234614"/>
                  </a:cubicBezTo>
                  <a:cubicBezTo>
                    <a:pt x="874504" y="1236114"/>
                    <a:pt x="893275" y="1274344"/>
                    <a:pt x="891773" y="1279590"/>
                  </a:cubicBezTo>
                  <a:cubicBezTo>
                    <a:pt x="890272" y="1284088"/>
                    <a:pt x="887268" y="1289335"/>
                    <a:pt x="884265" y="1291584"/>
                  </a:cubicBezTo>
                  <a:cubicBezTo>
                    <a:pt x="877507" y="1294582"/>
                    <a:pt x="876006" y="1287837"/>
                    <a:pt x="874504" y="1284088"/>
                  </a:cubicBezTo>
                  <a:cubicBezTo>
                    <a:pt x="865494" y="1266098"/>
                    <a:pt x="854982" y="1250356"/>
                    <a:pt x="830204" y="1250356"/>
                  </a:cubicBezTo>
                  <a:cubicBezTo>
                    <a:pt x="836961" y="1262350"/>
                    <a:pt x="827201" y="1277342"/>
                    <a:pt x="836211" y="1290834"/>
                  </a:cubicBezTo>
                  <a:cubicBezTo>
                    <a:pt x="839214" y="1293833"/>
                    <a:pt x="835460" y="1299829"/>
                    <a:pt x="830204" y="1300579"/>
                  </a:cubicBezTo>
                  <a:cubicBezTo>
                    <a:pt x="818941" y="1302078"/>
                    <a:pt x="805426" y="1306576"/>
                    <a:pt x="798669" y="1295332"/>
                  </a:cubicBezTo>
                  <a:cubicBezTo>
                    <a:pt x="791160" y="1283339"/>
                    <a:pt x="786655" y="1275093"/>
                    <a:pt x="770137" y="1278841"/>
                  </a:cubicBezTo>
                  <a:cubicBezTo>
                    <a:pt x="766382" y="1279590"/>
                    <a:pt x="758874" y="1267597"/>
                    <a:pt x="746109" y="1267597"/>
                  </a:cubicBezTo>
                  <a:cubicBezTo>
                    <a:pt x="734096" y="1268346"/>
                    <a:pt x="731093" y="1269846"/>
                    <a:pt x="729591" y="1281090"/>
                  </a:cubicBezTo>
                  <a:cubicBezTo>
                    <a:pt x="728840" y="1293833"/>
                    <a:pt x="725086" y="1302078"/>
                    <a:pt x="707066" y="1298331"/>
                  </a:cubicBezTo>
                  <a:cubicBezTo>
                    <a:pt x="689797" y="1295332"/>
                    <a:pt x="671025" y="1305077"/>
                    <a:pt x="655258" y="1287837"/>
                  </a:cubicBezTo>
                  <a:cubicBezTo>
                    <a:pt x="650753" y="1283339"/>
                    <a:pt x="641743" y="1293083"/>
                    <a:pt x="636487" y="1298331"/>
                  </a:cubicBezTo>
                  <a:cubicBezTo>
                    <a:pt x="631982" y="1302078"/>
                    <a:pt x="628979" y="1306576"/>
                    <a:pt x="631231" y="1312572"/>
                  </a:cubicBezTo>
                  <a:cubicBezTo>
                    <a:pt x="634985" y="1320819"/>
                    <a:pt x="642494" y="1317070"/>
                    <a:pt x="649251" y="1317820"/>
                  </a:cubicBezTo>
                  <a:cubicBezTo>
                    <a:pt x="653005" y="1317820"/>
                    <a:pt x="659012" y="1317820"/>
                    <a:pt x="662766" y="1314821"/>
                  </a:cubicBezTo>
                  <a:cubicBezTo>
                    <a:pt x="674779" y="1306576"/>
                    <a:pt x="682288" y="1313322"/>
                    <a:pt x="688295" y="1322317"/>
                  </a:cubicBezTo>
                  <a:cubicBezTo>
                    <a:pt x="697305" y="1336560"/>
                    <a:pt x="707066" y="1345554"/>
                    <a:pt x="724335" y="1338809"/>
                  </a:cubicBezTo>
                  <a:cubicBezTo>
                    <a:pt x="729591" y="1336560"/>
                    <a:pt x="733345" y="1339558"/>
                    <a:pt x="737099" y="1342557"/>
                  </a:cubicBezTo>
                  <a:cubicBezTo>
                    <a:pt x="745359" y="1347803"/>
                    <a:pt x="753618" y="1352302"/>
                    <a:pt x="764881" y="1350053"/>
                  </a:cubicBezTo>
                  <a:cubicBezTo>
                    <a:pt x="775392" y="1348553"/>
                    <a:pt x="782901" y="1356798"/>
                    <a:pt x="783651" y="1363545"/>
                  </a:cubicBezTo>
                  <a:cubicBezTo>
                    <a:pt x="785153" y="1377038"/>
                    <a:pt x="773891" y="1370291"/>
                    <a:pt x="767884" y="1370291"/>
                  </a:cubicBezTo>
                  <a:cubicBezTo>
                    <a:pt x="746109" y="1368792"/>
                    <a:pt x="722833" y="1373290"/>
                    <a:pt x="702561" y="1360547"/>
                  </a:cubicBezTo>
                  <a:cubicBezTo>
                    <a:pt x="695052" y="1355299"/>
                    <a:pt x="689797" y="1358298"/>
                    <a:pt x="686042" y="1364295"/>
                  </a:cubicBezTo>
                  <a:cubicBezTo>
                    <a:pt x="681537" y="1370291"/>
                    <a:pt x="677032" y="1377787"/>
                    <a:pt x="674029" y="1384534"/>
                  </a:cubicBezTo>
                  <a:cubicBezTo>
                    <a:pt x="669524" y="1393529"/>
                    <a:pt x="661265" y="1395778"/>
                    <a:pt x="656759" y="1389781"/>
                  </a:cubicBezTo>
                  <a:cubicBezTo>
                    <a:pt x="645497" y="1373290"/>
                    <a:pt x="623723" y="1374040"/>
                    <a:pt x="612460" y="1358298"/>
                  </a:cubicBezTo>
                  <a:cubicBezTo>
                    <a:pt x="605703" y="1349303"/>
                    <a:pt x="600447" y="1353801"/>
                    <a:pt x="595942" y="1362046"/>
                  </a:cubicBezTo>
                  <a:cubicBezTo>
                    <a:pt x="589184" y="1377038"/>
                    <a:pt x="583177" y="1392030"/>
                    <a:pt x="566659" y="1399525"/>
                  </a:cubicBezTo>
                  <a:cubicBezTo>
                    <a:pt x="572666" y="1406272"/>
                    <a:pt x="576420" y="1400275"/>
                    <a:pt x="579423" y="1402524"/>
                  </a:cubicBezTo>
                  <a:cubicBezTo>
                    <a:pt x="585430" y="1405523"/>
                    <a:pt x="592939" y="1408521"/>
                    <a:pt x="595191" y="1413768"/>
                  </a:cubicBezTo>
                  <a:cubicBezTo>
                    <a:pt x="597443" y="1420515"/>
                    <a:pt x="589184" y="1423512"/>
                    <a:pt x="584679" y="1428010"/>
                  </a:cubicBezTo>
                  <a:cubicBezTo>
                    <a:pt x="578673" y="1433257"/>
                    <a:pt x="563656" y="1434756"/>
                    <a:pt x="565157" y="1442253"/>
                  </a:cubicBezTo>
                  <a:cubicBezTo>
                    <a:pt x="568911" y="1453497"/>
                    <a:pt x="583928" y="1448249"/>
                    <a:pt x="593689" y="1451998"/>
                  </a:cubicBezTo>
                  <a:cubicBezTo>
                    <a:pt x="602699" y="1455745"/>
                    <a:pt x="610959" y="1440754"/>
                    <a:pt x="618467" y="1444501"/>
                  </a:cubicBezTo>
                  <a:cubicBezTo>
                    <a:pt x="628228" y="1451248"/>
                    <a:pt x="610208" y="1458744"/>
                    <a:pt x="616215" y="1469238"/>
                  </a:cubicBezTo>
                  <a:cubicBezTo>
                    <a:pt x="620719" y="1478233"/>
                    <a:pt x="626726" y="1482731"/>
                    <a:pt x="635737" y="1485729"/>
                  </a:cubicBezTo>
                  <a:cubicBezTo>
                    <a:pt x="642494" y="1487977"/>
                    <a:pt x="651503" y="1490976"/>
                    <a:pt x="649251" y="1499971"/>
                  </a:cubicBezTo>
                  <a:cubicBezTo>
                    <a:pt x="646248" y="1511215"/>
                    <a:pt x="634985" y="1515713"/>
                    <a:pt x="625975" y="1519461"/>
                  </a:cubicBezTo>
                  <a:cubicBezTo>
                    <a:pt x="617716" y="1523208"/>
                    <a:pt x="613211" y="1515713"/>
                    <a:pt x="611709" y="1509717"/>
                  </a:cubicBezTo>
                  <a:cubicBezTo>
                    <a:pt x="606453" y="1492475"/>
                    <a:pt x="595191" y="1493225"/>
                    <a:pt x="584679" y="1501470"/>
                  </a:cubicBezTo>
                  <a:cubicBezTo>
                    <a:pt x="574918" y="1507468"/>
                    <a:pt x="561403" y="1502970"/>
                    <a:pt x="554645" y="1517212"/>
                  </a:cubicBezTo>
                  <a:cubicBezTo>
                    <a:pt x="550139" y="1525457"/>
                    <a:pt x="561403" y="1537451"/>
                    <a:pt x="549389" y="1538950"/>
                  </a:cubicBezTo>
                  <a:cubicBezTo>
                    <a:pt x="535873" y="1540450"/>
                    <a:pt x="547136" y="1526207"/>
                    <a:pt x="540378" y="1518712"/>
                  </a:cubicBezTo>
                  <a:cubicBezTo>
                    <a:pt x="515601" y="1493975"/>
                    <a:pt x="491574" y="1467738"/>
                    <a:pt x="478809" y="1433257"/>
                  </a:cubicBezTo>
                  <a:cubicBezTo>
                    <a:pt x="475055" y="1424262"/>
                    <a:pt x="468297" y="1418266"/>
                    <a:pt x="458537" y="1422013"/>
                  </a:cubicBezTo>
                  <a:cubicBezTo>
                    <a:pt x="450277" y="1425761"/>
                    <a:pt x="440517" y="1431759"/>
                    <a:pt x="445021" y="1443003"/>
                  </a:cubicBezTo>
                  <a:cubicBezTo>
                    <a:pt x="449527" y="1457244"/>
                    <a:pt x="440517" y="1459493"/>
                    <a:pt x="430755" y="1460243"/>
                  </a:cubicBezTo>
                  <a:cubicBezTo>
                    <a:pt x="419493" y="1461742"/>
                    <a:pt x="409732" y="1464741"/>
                    <a:pt x="405978" y="1475985"/>
                  </a:cubicBezTo>
                  <a:cubicBezTo>
                    <a:pt x="402223" y="1486479"/>
                    <a:pt x="398469" y="1498473"/>
                    <a:pt x="417991" y="1495474"/>
                  </a:cubicBezTo>
                  <a:cubicBezTo>
                    <a:pt x="426251" y="1493975"/>
                    <a:pt x="431506" y="1497723"/>
                    <a:pt x="435261" y="1505219"/>
                  </a:cubicBezTo>
                  <a:cubicBezTo>
                    <a:pt x="442018" y="1521709"/>
                    <a:pt x="455533" y="1534452"/>
                    <a:pt x="457035" y="1553193"/>
                  </a:cubicBezTo>
                  <a:cubicBezTo>
                    <a:pt x="457035" y="1557690"/>
                    <a:pt x="461540" y="1560689"/>
                    <a:pt x="468297" y="1562188"/>
                  </a:cubicBezTo>
                  <a:cubicBezTo>
                    <a:pt x="489321" y="1566685"/>
                    <a:pt x="494577" y="1580178"/>
                    <a:pt x="482563" y="1598169"/>
                  </a:cubicBezTo>
                  <a:cubicBezTo>
                    <a:pt x="479560" y="1603415"/>
                    <a:pt x="476557" y="1612410"/>
                    <a:pt x="482563" y="1613910"/>
                  </a:cubicBezTo>
                  <a:cubicBezTo>
                    <a:pt x="496829" y="1615409"/>
                    <a:pt x="500584" y="1629652"/>
                    <a:pt x="511095" y="1634898"/>
                  </a:cubicBezTo>
                  <a:cubicBezTo>
                    <a:pt x="523109" y="1640896"/>
                    <a:pt x="526863" y="1646892"/>
                    <a:pt x="518604" y="1657386"/>
                  </a:cubicBezTo>
                  <a:cubicBezTo>
                    <a:pt x="509594" y="1667131"/>
                    <a:pt x="499833" y="1678375"/>
                    <a:pt x="484816" y="1667131"/>
                  </a:cubicBezTo>
                  <a:cubicBezTo>
                    <a:pt x="476557" y="1661134"/>
                    <a:pt x="470550" y="1652889"/>
                    <a:pt x="460038" y="1651390"/>
                  </a:cubicBezTo>
                  <a:cubicBezTo>
                    <a:pt x="451028" y="1650640"/>
                    <a:pt x="439015" y="1650640"/>
                    <a:pt x="439015" y="1661134"/>
                  </a:cubicBezTo>
                  <a:cubicBezTo>
                    <a:pt x="437513" y="1670129"/>
                    <a:pt x="448025" y="1676126"/>
                    <a:pt x="458537" y="1675377"/>
                  </a:cubicBezTo>
                  <a:cubicBezTo>
                    <a:pt x="466796" y="1675377"/>
                    <a:pt x="474304" y="1676126"/>
                    <a:pt x="481062" y="1680624"/>
                  </a:cubicBezTo>
                  <a:cubicBezTo>
                    <a:pt x="484816" y="1683622"/>
                    <a:pt x="488570" y="1687369"/>
                    <a:pt x="484816" y="1692617"/>
                  </a:cubicBezTo>
                  <a:cubicBezTo>
                    <a:pt x="481813" y="1697115"/>
                    <a:pt x="476557" y="1700113"/>
                    <a:pt x="472052" y="1694117"/>
                  </a:cubicBezTo>
                  <a:cubicBezTo>
                    <a:pt x="462291" y="1679874"/>
                    <a:pt x="448025" y="1683622"/>
                    <a:pt x="439015" y="1689618"/>
                  </a:cubicBezTo>
                  <a:cubicBezTo>
                    <a:pt x="426251" y="1697864"/>
                    <a:pt x="429254" y="1715105"/>
                    <a:pt x="430755" y="1727848"/>
                  </a:cubicBezTo>
                  <a:cubicBezTo>
                    <a:pt x="431506" y="1739842"/>
                    <a:pt x="434510" y="1751086"/>
                    <a:pt x="432257" y="1764578"/>
                  </a:cubicBezTo>
                  <a:cubicBezTo>
                    <a:pt x="429254" y="1785567"/>
                    <a:pt x="448776" y="1792313"/>
                    <a:pt x="463793" y="1800559"/>
                  </a:cubicBezTo>
                  <a:cubicBezTo>
                    <a:pt x="456284" y="1812552"/>
                    <a:pt x="435261" y="1805806"/>
                    <a:pt x="431506" y="1822297"/>
                  </a:cubicBezTo>
                  <a:cubicBezTo>
                    <a:pt x="430005" y="1828294"/>
                    <a:pt x="435261" y="1871021"/>
                    <a:pt x="437513" y="1876267"/>
                  </a:cubicBezTo>
                  <a:cubicBezTo>
                    <a:pt x="441267" y="1873270"/>
                    <a:pt x="444271" y="1871021"/>
                    <a:pt x="447274" y="1868772"/>
                  </a:cubicBezTo>
                  <a:cubicBezTo>
                    <a:pt x="451028" y="1864274"/>
                    <a:pt x="456284" y="1860527"/>
                    <a:pt x="462291" y="1864274"/>
                  </a:cubicBezTo>
                  <a:cubicBezTo>
                    <a:pt x="467547" y="1868022"/>
                    <a:pt x="472052" y="1872520"/>
                    <a:pt x="470550" y="1879266"/>
                  </a:cubicBezTo>
                  <a:cubicBezTo>
                    <a:pt x="469049" y="1887511"/>
                    <a:pt x="462291" y="1889011"/>
                    <a:pt x="455533" y="1890510"/>
                  </a:cubicBezTo>
                  <a:cubicBezTo>
                    <a:pt x="448025" y="1891260"/>
                    <a:pt x="437513" y="1888261"/>
                    <a:pt x="436011" y="1898755"/>
                  </a:cubicBezTo>
                  <a:cubicBezTo>
                    <a:pt x="434510" y="1912248"/>
                    <a:pt x="433759" y="1926491"/>
                    <a:pt x="437513" y="1939984"/>
                  </a:cubicBezTo>
                  <a:cubicBezTo>
                    <a:pt x="437513" y="1941482"/>
                    <a:pt x="439766" y="1942981"/>
                    <a:pt x="441267" y="1942981"/>
                  </a:cubicBezTo>
                  <a:cubicBezTo>
                    <a:pt x="445772" y="1942232"/>
                    <a:pt x="446523" y="1938484"/>
                    <a:pt x="447274" y="1935486"/>
                  </a:cubicBezTo>
                  <a:cubicBezTo>
                    <a:pt x="447274" y="1928740"/>
                    <a:pt x="447274" y="1921993"/>
                    <a:pt x="454031" y="1917496"/>
                  </a:cubicBezTo>
                  <a:cubicBezTo>
                    <a:pt x="457035" y="1915997"/>
                    <a:pt x="459287" y="1913748"/>
                    <a:pt x="462291" y="1915247"/>
                  </a:cubicBezTo>
                  <a:cubicBezTo>
                    <a:pt x="466796" y="1916746"/>
                    <a:pt x="467547" y="1920493"/>
                    <a:pt x="466796" y="1923492"/>
                  </a:cubicBezTo>
                  <a:cubicBezTo>
                    <a:pt x="463793" y="1931737"/>
                    <a:pt x="467547" y="1941482"/>
                    <a:pt x="465294" y="1947479"/>
                  </a:cubicBezTo>
                  <a:cubicBezTo>
                    <a:pt x="462291" y="1956474"/>
                    <a:pt x="471301" y="1979712"/>
                    <a:pt x="445772" y="1970717"/>
                  </a:cubicBezTo>
                  <a:cubicBezTo>
                    <a:pt x="441267" y="1969218"/>
                    <a:pt x="438264" y="1974464"/>
                    <a:pt x="439766" y="1978212"/>
                  </a:cubicBezTo>
                  <a:cubicBezTo>
                    <a:pt x="442769" y="1988707"/>
                    <a:pt x="427001" y="2000700"/>
                    <a:pt x="442769" y="2008946"/>
                  </a:cubicBezTo>
                  <a:cubicBezTo>
                    <a:pt x="453281" y="2014943"/>
                    <a:pt x="460038" y="2018690"/>
                    <a:pt x="446523" y="2029186"/>
                  </a:cubicBezTo>
                  <a:cubicBezTo>
                    <a:pt x="438264" y="2036681"/>
                    <a:pt x="445021" y="2044926"/>
                    <a:pt x="451779" y="2051672"/>
                  </a:cubicBezTo>
                  <a:cubicBezTo>
                    <a:pt x="457786" y="2058419"/>
                    <a:pt x="466796" y="2067414"/>
                    <a:pt x="474304" y="2057670"/>
                  </a:cubicBezTo>
                  <a:cubicBezTo>
                    <a:pt x="484816" y="2044926"/>
                    <a:pt x="494577" y="2050924"/>
                    <a:pt x="505089" y="2054671"/>
                  </a:cubicBezTo>
                  <a:cubicBezTo>
                    <a:pt x="513348" y="2057670"/>
                    <a:pt x="521607" y="2062168"/>
                    <a:pt x="531368" y="2061418"/>
                  </a:cubicBezTo>
                  <a:cubicBezTo>
                    <a:pt x="538126" y="2060668"/>
                    <a:pt x="543382" y="2063666"/>
                    <a:pt x="542631" y="2071912"/>
                  </a:cubicBezTo>
                  <a:cubicBezTo>
                    <a:pt x="539627" y="2100396"/>
                    <a:pt x="564407" y="2109391"/>
                    <a:pt x="581676" y="2120635"/>
                  </a:cubicBezTo>
                  <a:cubicBezTo>
                    <a:pt x="593689" y="2128882"/>
                    <a:pt x="600447" y="2133379"/>
                    <a:pt x="595191" y="2148371"/>
                  </a:cubicBezTo>
                  <a:cubicBezTo>
                    <a:pt x="592939" y="2153617"/>
                    <a:pt x="594440" y="2158865"/>
                    <a:pt x="594440" y="2164861"/>
                  </a:cubicBezTo>
                  <a:cubicBezTo>
                    <a:pt x="590686" y="2164861"/>
                    <a:pt x="587683" y="2162612"/>
                    <a:pt x="586932" y="2159615"/>
                  </a:cubicBezTo>
                  <a:cubicBezTo>
                    <a:pt x="583928" y="2135628"/>
                    <a:pt x="565157" y="2124384"/>
                    <a:pt x="547887" y="2111640"/>
                  </a:cubicBezTo>
                  <a:cubicBezTo>
                    <a:pt x="538877" y="2105644"/>
                    <a:pt x="529867" y="2098897"/>
                    <a:pt x="525361" y="2088403"/>
                  </a:cubicBezTo>
                  <a:cubicBezTo>
                    <a:pt x="520857" y="2076409"/>
                    <a:pt x="511095" y="2072662"/>
                    <a:pt x="499082" y="2075660"/>
                  </a:cubicBezTo>
                  <a:cubicBezTo>
                    <a:pt x="490072" y="2077159"/>
                    <a:pt x="481062" y="2078658"/>
                    <a:pt x="472052" y="2080158"/>
                  </a:cubicBezTo>
                  <a:cubicBezTo>
                    <a:pt x="448025" y="2082407"/>
                    <a:pt x="427001" y="2062168"/>
                    <a:pt x="431506" y="2038181"/>
                  </a:cubicBezTo>
                  <a:cubicBezTo>
                    <a:pt x="433008" y="2025437"/>
                    <a:pt x="431506" y="2014943"/>
                    <a:pt x="427001" y="2003699"/>
                  </a:cubicBezTo>
                  <a:cubicBezTo>
                    <a:pt x="414988" y="1975214"/>
                    <a:pt x="417991" y="1945230"/>
                    <a:pt x="417241" y="1915997"/>
                  </a:cubicBezTo>
                  <a:cubicBezTo>
                    <a:pt x="416489" y="1862026"/>
                    <a:pt x="418742" y="1808804"/>
                    <a:pt x="417991" y="1755583"/>
                  </a:cubicBezTo>
                  <a:cubicBezTo>
                    <a:pt x="417991" y="1741341"/>
                    <a:pt x="414988" y="1730847"/>
                    <a:pt x="402223" y="1723350"/>
                  </a:cubicBezTo>
                  <a:cubicBezTo>
                    <a:pt x="392463" y="1718853"/>
                    <a:pt x="390210" y="1709857"/>
                    <a:pt x="390210" y="1700113"/>
                  </a:cubicBezTo>
                  <a:cubicBezTo>
                    <a:pt x="390210" y="1643143"/>
                    <a:pt x="379698" y="1586925"/>
                    <a:pt x="385705" y="1529956"/>
                  </a:cubicBezTo>
                  <a:cubicBezTo>
                    <a:pt x="387207" y="1514963"/>
                    <a:pt x="381951" y="1499971"/>
                    <a:pt x="383453" y="1484980"/>
                  </a:cubicBezTo>
                  <a:cubicBezTo>
                    <a:pt x="385705" y="1463242"/>
                    <a:pt x="396217" y="1445251"/>
                    <a:pt x="403725" y="1425012"/>
                  </a:cubicBezTo>
                  <a:cubicBezTo>
                    <a:pt x="426251" y="1404773"/>
                    <a:pt x="420244" y="1378537"/>
                    <a:pt x="419493" y="1353051"/>
                  </a:cubicBezTo>
                  <a:cubicBezTo>
                    <a:pt x="419493" y="1300579"/>
                    <a:pt x="408230" y="1246608"/>
                    <a:pt x="432257" y="1196386"/>
                  </a:cubicBezTo>
                  <a:cubicBezTo>
                    <a:pt x="434510" y="1191888"/>
                    <a:pt x="435261" y="1188141"/>
                    <a:pt x="433759" y="1182893"/>
                  </a:cubicBezTo>
                  <a:cubicBezTo>
                    <a:pt x="427001" y="1159655"/>
                    <a:pt x="434510" y="1136418"/>
                    <a:pt x="439015" y="1113180"/>
                  </a:cubicBezTo>
                  <a:cubicBezTo>
                    <a:pt x="439766" y="1102686"/>
                    <a:pt x="443520" y="1092192"/>
                    <a:pt x="439015" y="1082447"/>
                  </a:cubicBezTo>
                  <a:cubicBezTo>
                    <a:pt x="426251" y="1056960"/>
                    <a:pt x="439015" y="1032974"/>
                    <a:pt x="442769" y="1008238"/>
                  </a:cubicBezTo>
                  <a:cubicBezTo>
                    <a:pt x="444271" y="996244"/>
                    <a:pt x="448776" y="984250"/>
                    <a:pt x="443520" y="972257"/>
                  </a:cubicBezTo>
                  <a:cubicBezTo>
                    <a:pt x="439015" y="961013"/>
                    <a:pt x="442769" y="950519"/>
                    <a:pt x="448776" y="941524"/>
                  </a:cubicBezTo>
                  <a:cubicBezTo>
                    <a:pt x="456284" y="928031"/>
                    <a:pt x="457786" y="914538"/>
                    <a:pt x="451779" y="900296"/>
                  </a:cubicBezTo>
                  <a:cubicBezTo>
                    <a:pt x="448776" y="892050"/>
                    <a:pt x="448776" y="883055"/>
                    <a:pt x="451779" y="877059"/>
                  </a:cubicBezTo>
                  <a:cubicBezTo>
                    <a:pt x="472052" y="835082"/>
                    <a:pt x="457786" y="792354"/>
                    <a:pt x="450277" y="751126"/>
                  </a:cubicBezTo>
                  <a:cubicBezTo>
                    <a:pt x="448025" y="738383"/>
                    <a:pt x="440517" y="724891"/>
                    <a:pt x="422496" y="724891"/>
                  </a:cubicBezTo>
                  <a:cubicBezTo>
                    <a:pt x="420244" y="724891"/>
                    <a:pt x="417241" y="724142"/>
                    <a:pt x="414988" y="723392"/>
                  </a:cubicBezTo>
                  <a:cubicBezTo>
                    <a:pt x="399220" y="710649"/>
                    <a:pt x="385705" y="713647"/>
                    <a:pt x="372190" y="727889"/>
                  </a:cubicBezTo>
                  <a:cubicBezTo>
                    <a:pt x="371064" y="729764"/>
                    <a:pt x="369187" y="730700"/>
                    <a:pt x="366934" y="731356"/>
                  </a:cubicBezTo>
                  <a:lnTo>
                    <a:pt x="362276" y="732460"/>
                  </a:lnTo>
                  <a:lnTo>
                    <a:pt x="360321" y="734282"/>
                  </a:lnTo>
                  <a:cubicBezTo>
                    <a:pt x="358074" y="738040"/>
                    <a:pt x="355081" y="742550"/>
                    <a:pt x="352086" y="746309"/>
                  </a:cubicBezTo>
                  <a:cubicBezTo>
                    <a:pt x="349092" y="750067"/>
                    <a:pt x="347594" y="756082"/>
                    <a:pt x="342353" y="757585"/>
                  </a:cubicBezTo>
                  <a:cubicBezTo>
                    <a:pt x="322889" y="761343"/>
                    <a:pt x="304922" y="755330"/>
                    <a:pt x="286207" y="750819"/>
                  </a:cubicBezTo>
                  <a:cubicBezTo>
                    <a:pt x="255513" y="742550"/>
                    <a:pt x="225569" y="737289"/>
                    <a:pt x="198618" y="761343"/>
                  </a:cubicBezTo>
                  <a:cubicBezTo>
                    <a:pt x="191131" y="768108"/>
                    <a:pt x="185143" y="775625"/>
                    <a:pt x="185143" y="786148"/>
                  </a:cubicBezTo>
                  <a:cubicBezTo>
                    <a:pt x="175411" y="785397"/>
                    <a:pt x="170170" y="776377"/>
                    <a:pt x="162685" y="771867"/>
                  </a:cubicBezTo>
                  <a:cubicBezTo>
                    <a:pt x="154449" y="766605"/>
                    <a:pt x="158941" y="761343"/>
                    <a:pt x="164930" y="756082"/>
                  </a:cubicBezTo>
                  <a:cubicBezTo>
                    <a:pt x="179902" y="743302"/>
                    <a:pt x="193378" y="729020"/>
                    <a:pt x="201613" y="709477"/>
                  </a:cubicBezTo>
                  <a:cubicBezTo>
                    <a:pt x="208350" y="694443"/>
                    <a:pt x="212093" y="677906"/>
                    <a:pt x="199367" y="662872"/>
                  </a:cubicBezTo>
                  <a:cubicBezTo>
                    <a:pt x="191881" y="653852"/>
                    <a:pt x="199367" y="650093"/>
                    <a:pt x="206105" y="647087"/>
                  </a:cubicBezTo>
                  <a:cubicBezTo>
                    <a:pt x="211345" y="644832"/>
                    <a:pt x="216585" y="647087"/>
                    <a:pt x="220329" y="651597"/>
                  </a:cubicBezTo>
                  <a:cubicBezTo>
                    <a:pt x="226317" y="657610"/>
                    <a:pt x="232306" y="669637"/>
                    <a:pt x="242038" y="661368"/>
                  </a:cubicBezTo>
                  <a:cubicBezTo>
                    <a:pt x="250273" y="655355"/>
                    <a:pt x="251022" y="643328"/>
                    <a:pt x="240541" y="634308"/>
                  </a:cubicBezTo>
                  <a:cubicBezTo>
                    <a:pt x="238295" y="632805"/>
                    <a:pt x="237546" y="627542"/>
                    <a:pt x="238295" y="626039"/>
                  </a:cubicBezTo>
                  <a:cubicBezTo>
                    <a:pt x="249525" y="607999"/>
                    <a:pt x="265245" y="594469"/>
                    <a:pt x="268989" y="571918"/>
                  </a:cubicBezTo>
                  <a:cubicBezTo>
                    <a:pt x="270486" y="564401"/>
                    <a:pt x="281715" y="571166"/>
                    <a:pt x="287705" y="574924"/>
                  </a:cubicBezTo>
                  <a:cubicBezTo>
                    <a:pt x="298933" y="583194"/>
                    <a:pt x="307169" y="594469"/>
                    <a:pt x="324386" y="592965"/>
                  </a:cubicBezTo>
                  <a:cubicBezTo>
                    <a:pt x="334868" y="592214"/>
                    <a:pt x="338610" y="590710"/>
                    <a:pt x="335617" y="582442"/>
                  </a:cubicBezTo>
                  <a:cubicBezTo>
                    <a:pt x="329627" y="568159"/>
                    <a:pt x="334119" y="561394"/>
                    <a:pt x="347594" y="560643"/>
                  </a:cubicBezTo>
                  <a:cubicBezTo>
                    <a:pt x="370053" y="560643"/>
                    <a:pt x="361818" y="540348"/>
                    <a:pt x="368556" y="531328"/>
                  </a:cubicBezTo>
                  <a:cubicBezTo>
                    <a:pt x="403741" y="496750"/>
                    <a:pt x="411976" y="453152"/>
                    <a:pt x="416468" y="405796"/>
                  </a:cubicBezTo>
                  <a:cubicBezTo>
                    <a:pt x="418713" y="387004"/>
                    <a:pt x="420210" y="365957"/>
                    <a:pt x="427697" y="347165"/>
                  </a:cubicBezTo>
                  <a:cubicBezTo>
                    <a:pt x="427697" y="371970"/>
                    <a:pt x="435932" y="396024"/>
                    <a:pt x="432189" y="421581"/>
                  </a:cubicBezTo>
                  <a:cubicBezTo>
                    <a:pt x="430692" y="433609"/>
                    <a:pt x="443417" y="438870"/>
                    <a:pt x="449407" y="447139"/>
                  </a:cubicBezTo>
                  <a:cubicBezTo>
                    <a:pt x="459139" y="461421"/>
                    <a:pt x="468871" y="450146"/>
                    <a:pt x="475609" y="444132"/>
                  </a:cubicBezTo>
                  <a:cubicBezTo>
                    <a:pt x="484592" y="436614"/>
                    <a:pt x="492827" y="441125"/>
                    <a:pt x="501811" y="441125"/>
                  </a:cubicBezTo>
                  <a:cubicBezTo>
                    <a:pt x="528012" y="442629"/>
                    <a:pt x="545231" y="426843"/>
                    <a:pt x="560203" y="408051"/>
                  </a:cubicBezTo>
                  <a:cubicBezTo>
                    <a:pt x="578919" y="383998"/>
                    <a:pt x="602127" y="369715"/>
                    <a:pt x="632820" y="371218"/>
                  </a:cubicBezTo>
                  <a:cubicBezTo>
                    <a:pt x="640307" y="371970"/>
                    <a:pt x="644798" y="365205"/>
                    <a:pt x="653032" y="365957"/>
                  </a:cubicBezTo>
                  <a:cubicBezTo>
                    <a:pt x="663513" y="367460"/>
                    <a:pt x="671748" y="371407"/>
                    <a:pt x="677363" y="378077"/>
                  </a:cubicBezTo>
                  <a:lnTo>
                    <a:pt x="685931" y="406412"/>
                  </a:lnTo>
                  <a:lnTo>
                    <a:pt x="686042" y="406312"/>
                  </a:lnTo>
                  <a:cubicBezTo>
                    <a:pt x="702561" y="392071"/>
                    <a:pt x="721332" y="381576"/>
                    <a:pt x="734096" y="362836"/>
                  </a:cubicBezTo>
                  <a:cubicBezTo>
                    <a:pt x="748362" y="342597"/>
                    <a:pt x="770137" y="331353"/>
                    <a:pt x="788157" y="314863"/>
                  </a:cubicBezTo>
                  <a:cubicBezTo>
                    <a:pt x="790409" y="311864"/>
                    <a:pt x="794914" y="311864"/>
                    <a:pt x="797917" y="315612"/>
                  </a:cubicBezTo>
                  <a:cubicBezTo>
                    <a:pt x="799419" y="322358"/>
                    <a:pt x="794163" y="326856"/>
                    <a:pt x="790409" y="330603"/>
                  </a:cubicBezTo>
                  <a:cubicBezTo>
                    <a:pt x="796416" y="334352"/>
                    <a:pt x="803173" y="336601"/>
                    <a:pt x="808429" y="342597"/>
                  </a:cubicBezTo>
                  <a:cubicBezTo>
                    <a:pt x="812183" y="346345"/>
                    <a:pt x="817439" y="347845"/>
                    <a:pt x="822695" y="344846"/>
                  </a:cubicBezTo>
                  <a:cubicBezTo>
                    <a:pt x="828702" y="341098"/>
                    <a:pt x="836961" y="336601"/>
                    <a:pt x="842968" y="342597"/>
                  </a:cubicBezTo>
                  <a:cubicBezTo>
                    <a:pt x="851979" y="351592"/>
                    <a:pt x="864743" y="356840"/>
                    <a:pt x="870750" y="367334"/>
                  </a:cubicBezTo>
                  <a:cubicBezTo>
                    <a:pt x="873002" y="371831"/>
                    <a:pt x="873002" y="378578"/>
                    <a:pt x="867747" y="380077"/>
                  </a:cubicBezTo>
                  <a:cubicBezTo>
                    <a:pt x="857235" y="383824"/>
                    <a:pt x="848975" y="391321"/>
                    <a:pt x="839965" y="397317"/>
                  </a:cubicBezTo>
                  <a:cubicBezTo>
                    <a:pt x="830955" y="403315"/>
                    <a:pt x="819692" y="395068"/>
                    <a:pt x="809931" y="400316"/>
                  </a:cubicBezTo>
                  <a:cubicBezTo>
                    <a:pt x="802423" y="404813"/>
                    <a:pt x="796416" y="412310"/>
                    <a:pt x="785904" y="408561"/>
                  </a:cubicBezTo>
                  <a:cubicBezTo>
                    <a:pt x="785153" y="412310"/>
                    <a:pt x="786655" y="413059"/>
                    <a:pt x="788157" y="414559"/>
                  </a:cubicBezTo>
                  <a:cubicBezTo>
                    <a:pt x="791911" y="418306"/>
                    <a:pt x="797917" y="422804"/>
                    <a:pt x="794163" y="429550"/>
                  </a:cubicBezTo>
                  <a:cubicBezTo>
                    <a:pt x="788907" y="436297"/>
                    <a:pt x="782901" y="431049"/>
                    <a:pt x="778396" y="428050"/>
                  </a:cubicBezTo>
                  <a:cubicBezTo>
                    <a:pt x="769385" y="422054"/>
                    <a:pt x="761877" y="422054"/>
                    <a:pt x="753618" y="428800"/>
                  </a:cubicBezTo>
                  <a:cubicBezTo>
                    <a:pt x="745359" y="436297"/>
                    <a:pt x="737850" y="442293"/>
                    <a:pt x="742355" y="453537"/>
                  </a:cubicBezTo>
                  <a:cubicBezTo>
                    <a:pt x="743857" y="458035"/>
                    <a:pt x="743857" y="461782"/>
                    <a:pt x="743857" y="465531"/>
                  </a:cubicBezTo>
                  <a:cubicBezTo>
                    <a:pt x="742355" y="481273"/>
                    <a:pt x="754369" y="489518"/>
                    <a:pt x="767133" y="481273"/>
                  </a:cubicBezTo>
                  <a:cubicBezTo>
                    <a:pt x="781399" y="470777"/>
                    <a:pt x="799419" y="464781"/>
                    <a:pt x="809180" y="449039"/>
                  </a:cubicBezTo>
                  <a:cubicBezTo>
                    <a:pt x="813685" y="441543"/>
                    <a:pt x="820443" y="438545"/>
                    <a:pt x="829453" y="437795"/>
                  </a:cubicBezTo>
                  <a:cubicBezTo>
                    <a:pt x="848225" y="437046"/>
                    <a:pt x="858736" y="426551"/>
                    <a:pt x="864743" y="410810"/>
                  </a:cubicBezTo>
                  <a:cubicBezTo>
                    <a:pt x="875255" y="386073"/>
                    <a:pt x="892524" y="363585"/>
                    <a:pt x="902285" y="338849"/>
                  </a:cubicBezTo>
                  <a:cubicBezTo>
                    <a:pt x="903787" y="335851"/>
                    <a:pt x="906039" y="333602"/>
                    <a:pt x="906039" y="331353"/>
                  </a:cubicBezTo>
                  <a:cubicBezTo>
                    <a:pt x="904538" y="302869"/>
                    <a:pt x="929315" y="290126"/>
                    <a:pt x="945083" y="272135"/>
                  </a:cubicBezTo>
                  <a:cubicBezTo>
                    <a:pt x="948087" y="268574"/>
                    <a:pt x="951559" y="266279"/>
                    <a:pt x="955290" y="265178"/>
                  </a:cubicBezTo>
                  <a:close/>
                  <a:moveTo>
                    <a:pt x="3131441" y="63720"/>
                  </a:moveTo>
                  <a:cubicBezTo>
                    <a:pt x="3147976" y="65212"/>
                    <a:pt x="3164699" y="70807"/>
                    <a:pt x="3181233" y="75283"/>
                  </a:cubicBezTo>
                  <a:cubicBezTo>
                    <a:pt x="3188749" y="77521"/>
                    <a:pt x="3195513" y="81251"/>
                    <a:pt x="3203781" y="79013"/>
                  </a:cubicBezTo>
                  <a:cubicBezTo>
                    <a:pt x="3229335" y="75283"/>
                    <a:pt x="3241361" y="93934"/>
                    <a:pt x="3254137" y="109600"/>
                  </a:cubicBezTo>
                  <a:cubicBezTo>
                    <a:pt x="3257144" y="112585"/>
                    <a:pt x="3258647" y="116315"/>
                    <a:pt x="3260150" y="119299"/>
                  </a:cubicBezTo>
                  <a:cubicBezTo>
                    <a:pt x="3269921" y="149141"/>
                    <a:pt x="3286456" y="172268"/>
                    <a:pt x="3315768" y="185696"/>
                  </a:cubicBezTo>
                  <a:cubicBezTo>
                    <a:pt x="3324035" y="209569"/>
                    <a:pt x="3342073" y="228966"/>
                    <a:pt x="3345080" y="255823"/>
                  </a:cubicBezTo>
                  <a:cubicBezTo>
                    <a:pt x="3347334" y="268505"/>
                    <a:pt x="3345080" y="277458"/>
                    <a:pt x="3333054" y="284172"/>
                  </a:cubicBezTo>
                  <a:cubicBezTo>
                    <a:pt x="3312010" y="296855"/>
                    <a:pt x="3312010" y="297601"/>
                    <a:pt x="3328545" y="315505"/>
                  </a:cubicBezTo>
                  <a:cubicBezTo>
                    <a:pt x="3336812" y="323712"/>
                    <a:pt x="3330800" y="328934"/>
                    <a:pt x="3323283" y="331172"/>
                  </a:cubicBezTo>
                  <a:cubicBezTo>
                    <a:pt x="3315768" y="334157"/>
                    <a:pt x="3309004" y="331172"/>
                    <a:pt x="3302239" y="328188"/>
                  </a:cubicBezTo>
                  <a:cubicBezTo>
                    <a:pt x="3284953" y="316997"/>
                    <a:pt x="3268417" y="322966"/>
                    <a:pt x="3251131" y="328934"/>
                  </a:cubicBezTo>
                  <a:cubicBezTo>
                    <a:pt x="3237603" y="332665"/>
                    <a:pt x="3225577" y="339378"/>
                    <a:pt x="3210545" y="337886"/>
                  </a:cubicBezTo>
                  <a:cubicBezTo>
                    <a:pt x="3205284" y="337886"/>
                    <a:pt x="3199271" y="337886"/>
                    <a:pt x="3194011" y="334157"/>
                  </a:cubicBezTo>
                  <a:cubicBezTo>
                    <a:pt x="3171463" y="316997"/>
                    <a:pt x="3147412" y="316251"/>
                    <a:pt x="3126367" y="332665"/>
                  </a:cubicBezTo>
                  <a:cubicBezTo>
                    <a:pt x="3119603" y="337887"/>
                    <a:pt x="3113778" y="340311"/>
                    <a:pt x="3107859" y="340404"/>
                  </a:cubicBezTo>
                  <a:cubicBezTo>
                    <a:pt x="3101941" y="340497"/>
                    <a:pt x="3095928" y="338259"/>
                    <a:pt x="3088788" y="334157"/>
                  </a:cubicBezTo>
                  <a:cubicBezTo>
                    <a:pt x="3063234" y="319981"/>
                    <a:pt x="3036177" y="302823"/>
                    <a:pt x="3003858" y="314759"/>
                  </a:cubicBezTo>
                  <a:cubicBezTo>
                    <a:pt x="2993336" y="314013"/>
                    <a:pt x="2988075" y="305807"/>
                    <a:pt x="2981311" y="299839"/>
                  </a:cubicBezTo>
                  <a:cubicBezTo>
                    <a:pt x="2963273" y="284172"/>
                    <a:pt x="2942229" y="272982"/>
                    <a:pt x="2925693" y="255077"/>
                  </a:cubicBezTo>
                  <a:cubicBezTo>
                    <a:pt x="2922687" y="249109"/>
                    <a:pt x="2918177" y="244632"/>
                    <a:pt x="2913668" y="239410"/>
                  </a:cubicBezTo>
                  <a:cubicBezTo>
                    <a:pt x="2901642" y="225982"/>
                    <a:pt x="2903897" y="217029"/>
                    <a:pt x="2921184" y="210315"/>
                  </a:cubicBezTo>
                  <a:cubicBezTo>
                    <a:pt x="2922687" y="208822"/>
                    <a:pt x="2923439" y="208822"/>
                    <a:pt x="2924942" y="208822"/>
                  </a:cubicBezTo>
                  <a:cubicBezTo>
                    <a:pt x="2931706" y="204347"/>
                    <a:pt x="2945986" y="206584"/>
                    <a:pt x="2941476" y="191664"/>
                  </a:cubicBezTo>
                  <a:cubicBezTo>
                    <a:pt x="2935464" y="176744"/>
                    <a:pt x="2920432" y="170029"/>
                    <a:pt x="2906903" y="177490"/>
                  </a:cubicBezTo>
                  <a:cubicBezTo>
                    <a:pt x="2899388" y="181219"/>
                    <a:pt x="2891120" y="183457"/>
                    <a:pt x="2882101" y="181965"/>
                  </a:cubicBezTo>
                  <a:cubicBezTo>
                    <a:pt x="2871579" y="179727"/>
                    <a:pt x="2861056" y="179727"/>
                    <a:pt x="2851286" y="184203"/>
                  </a:cubicBezTo>
                  <a:cubicBezTo>
                    <a:pt x="2844522" y="187188"/>
                    <a:pt x="2838509" y="186442"/>
                    <a:pt x="2832496" y="181965"/>
                  </a:cubicBezTo>
                  <a:cubicBezTo>
                    <a:pt x="2827987" y="179727"/>
                    <a:pt x="2825732" y="175998"/>
                    <a:pt x="2826483" y="170775"/>
                  </a:cubicBezTo>
                  <a:cubicBezTo>
                    <a:pt x="2827235" y="164807"/>
                    <a:pt x="2831745" y="164807"/>
                    <a:pt x="2836254" y="164807"/>
                  </a:cubicBezTo>
                  <a:cubicBezTo>
                    <a:pt x="2843770" y="164061"/>
                    <a:pt x="2849783" y="165553"/>
                    <a:pt x="2856547" y="163315"/>
                  </a:cubicBezTo>
                  <a:cubicBezTo>
                    <a:pt x="2872330" y="158092"/>
                    <a:pt x="2889617" y="156600"/>
                    <a:pt x="2904649" y="148395"/>
                  </a:cubicBezTo>
                  <a:cubicBezTo>
                    <a:pt x="2909158" y="145410"/>
                    <a:pt x="2914420" y="143172"/>
                    <a:pt x="2917426" y="139442"/>
                  </a:cubicBezTo>
                  <a:cubicBezTo>
                    <a:pt x="2923439" y="128251"/>
                    <a:pt x="2934712" y="124522"/>
                    <a:pt x="2946738" y="122284"/>
                  </a:cubicBezTo>
                  <a:cubicBezTo>
                    <a:pt x="2958012" y="119299"/>
                    <a:pt x="2969285" y="116315"/>
                    <a:pt x="2978304" y="108108"/>
                  </a:cubicBezTo>
                  <a:cubicBezTo>
                    <a:pt x="2996343" y="94680"/>
                    <a:pt x="3014381" y="87966"/>
                    <a:pt x="3038432" y="89458"/>
                  </a:cubicBezTo>
                  <a:cubicBezTo>
                    <a:pt x="3051960" y="90950"/>
                    <a:pt x="3069246" y="86474"/>
                    <a:pt x="3082775" y="76775"/>
                  </a:cubicBezTo>
                  <a:cubicBezTo>
                    <a:pt x="3098559" y="64838"/>
                    <a:pt x="3114906" y="62227"/>
                    <a:pt x="3131441" y="63720"/>
                  </a:cubicBezTo>
                  <a:close/>
                  <a:moveTo>
                    <a:pt x="1452441" y="0"/>
                  </a:moveTo>
                  <a:cubicBezTo>
                    <a:pt x="1468864" y="18642"/>
                    <a:pt x="1486781" y="35047"/>
                    <a:pt x="1512163" y="38775"/>
                  </a:cubicBezTo>
                  <a:cubicBezTo>
                    <a:pt x="1530825" y="41758"/>
                    <a:pt x="1532319" y="49960"/>
                    <a:pt x="1530825" y="66365"/>
                  </a:cubicBezTo>
                  <a:cubicBezTo>
                    <a:pt x="1527839" y="88735"/>
                    <a:pt x="1517388" y="108868"/>
                    <a:pt x="1515149" y="130492"/>
                  </a:cubicBezTo>
                  <a:cubicBezTo>
                    <a:pt x="1515149" y="134219"/>
                    <a:pt x="1513655" y="137949"/>
                    <a:pt x="1511416" y="139440"/>
                  </a:cubicBezTo>
                  <a:cubicBezTo>
                    <a:pt x="1484541" y="152115"/>
                    <a:pt x="1461399" y="170757"/>
                    <a:pt x="1430792" y="172994"/>
                  </a:cubicBezTo>
                  <a:cubicBezTo>
                    <a:pt x="1418101" y="174485"/>
                    <a:pt x="1415862" y="162556"/>
                    <a:pt x="1414369" y="154352"/>
                  </a:cubicBezTo>
                  <a:cubicBezTo>
                    <a:pt x="1409889" y="136456"/>
                    <a:pt x="1399438" y="124527"/>
                    <a:pt x="1385254" y="114086"/>
                  </a:cubicBezTo>
                  <a:lnTo>
                    <a:pt x="1382981" y="111661"/>
                  </a:lnTo>
                  <a:lnTo>
                    <a:pt x="1370653" y="106338"/>
                  </a:lnTo>
                  <a:cubicBezTo>
                    <a:pt x="1353923" y="102909"/>
                    <a:pt x="1335609" y="107668"/>
                    <a:pt x="1319830" y="99829"/>
                  </a:cubicBezTo>
                  <a:cubicBezTo>
                    <a:pt x="1310813" y="94603"/>
                    <a:pt x="1296537" y="79671"/>
                    <a:pt x="1283764" y="100575"/>
                  </a:cubicBezTo>
                  <a:cubicBezTo>
                    <a:pt x="1277002" y="111775"/>
                    <a:pt x="1261223" y="116254"/>
                    <a:pt x="1262726" y="133425"/>
                  </a:cubicBezTo>
                  <a:cubicBezTo>
                    <a:pt x="1263477" y="141638"/>
                    <a:pt x="1256715" y="151343"/>
                    <a:pt x="1248449" y="146864"/>
                  </a:cubicBezTo>
                  <a:cubicBezTo>
                    <a:pt x="1228914" y="137158"/>
                    <a:pt x="1210130" y="146864"/>
                    <a:pt x="1191346" y="145371"/>
                  </a:cubicBezTo>
                  <a:cubicBezTo>
                    <a:pt x="1179324" y="123719"/>
                    <a:pt x="1186086" y="99829"/>
                    <a:pt x="1183832" y="77432"/>
                  </a:cubicBezTo>
                  <a:cubicBezTo>
                    <a:pt x="1195854" y="84897"/>
                    <a:pt x="1207124" y="81165"/>
                    <a:pt x="1219146" y="75938"/>
                  </a:cubicBezTo>
                  <a:cubicBezTo>
                    <a:pt x="1270239" y="54288"/>
                    <a:pt x="1321333" y="31890"/>
                    <a:pt x="1374680" y="14719"/>
                  </a:cubicBezTo>
                  <a:lnTo>
                    <a:pt x="1376177" y="15031"/>
                  </a:lnTo>
                  <a:lnTo>
                    <a:pt x="1412875" y="6991"/>
                  </a:lnTo>
                  <a:cubicBezTo>
                    <a:pt x="1426313" y="5220"/>
                    <a:pt x="1439750" y="3729"/>
                    <a:pt x="1452441" y="0"/>
                  </a:cubicBezTo>
                  <a:close/>
                </a:path>
              </a:pathLst>
            </a:custGeom>
            <a:solidFill>
              <a:srgbClr val="20A1A5">
                <a:alpha val="89800"/>
              </a:srgbClr>
            </a:solidFill>
            <a:ln>
              <a:noFill/>
            </a:ln>
          </p:spPr>
          <p:txBody>
            <a:bodyPr anchorCtr="0" anchor="ctr" bIns="22850" lIns="45725" spcFirstLastPara="1" rIns="45725" wrap="square" tIns="2285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747993"/>
                </a:solidFill>
                <a:latin typeface="Jost Light"/>
                <a:ea typeface="Jost Light"/>
                <a:cs typeface="Jost Light"/>
                <a:sym typeface="Jost Light"/>
              </a:endParaRPr>
            </a:p>
          </p:txBody>
        </p:sp>
        <p:sp>
          <p:nvSpPr>
            <p:cNvPr id="563" name="Google Shape;563;g311d5cb9a0a_0_276"/>
            <p:cNvSpPr/>
            <p:nvPr/>
          </p:nvSpPr>
          <p:spPr>
            <a:xfrm>
              <a:off x="12837568" y="4330637"/>
              <a:ext cx="3813621" cy="3769688"/>
            </a:xfrm>
            <a:custGeom>
              <a:rect b="b" l="l" r="r" t="t"/>
              <a:pathLst>
                <a:path extrusionOk="0" h="3769688" w="3813621">
                  <a:moveTo>
                    <a:pt x="2967413" y="3345390"/>
                  </a:moveTo>
                  <a:cubicBezTo>
                    <a:pt x="2973763" y="3345708"/>
                    <a:pt x="2980079" y="3346840"/>
                    <a:pt x="2986348" y="3349482"/>
                  </a:cubicBezTo>
                  <a:cubicBezTo>
                    <a:pt x="2992986" y="3352501"/>
                    <a:pt x="3000362" y="3352501"/>
                    <a:pt x="3004787" y="3358538"/>
                  </a:cubicBezTo>
                  <a:cubicBezTo>
                    <a:pt x="2987085" y="3377406"/>
                    <a:pt x="2967908" y="3394765"/>
                    <a:pt x="2945781" y="3407596"/>
                  </a:cubicBezTo>
                  <a:lnTo>
                    <a:pt x="2943589" y="3404794"/>
                  </a:lnTo>
                  <a:lnTo>
                    <a:pt x="2943023" y="3409125"/>
                  </a:lnTo>
                  <a:lnTo>
                    <a:pt x="2938631" y="3414973"/>
                  </a:lnTo>
                  <a:lnTo>
                    <a:pt x="2938661" y="3414953"/>
                  </a:lnTo>
                  <a:cubicBezTo>
                    <a:pt x="2920121" y="3444013"/>
                    <a:pt x="2897872" y="3467111"/>
                    <a:pt x="2860050" y="3466366"/>
                  </a:cubicBezTo>
                  <a:lnTo>
                    <a:pt x="2861088" y="3465687"/>
                  </a:lnTo>
                  <a:lnTo>
                    <a:pt x="2859086" y="3466745"/>
                  </a:lnTo>
                  <a:cubicBezTo>
                    <a:pt x="2821613" y="3489942"/>
                    <a:pt x="2784141" y="3511642"/>
                    <a:pt x="2747419" y="3534840"/>
                  </a:cubicBezTo>
                  <a:cubicBezTo>
                    <a:pt x="2733928" y="3543071"/>
                    <a:pt x="2720438" y="3552799"/>
                    <a:pt x="2708447" y="3561778"/>
                  </a:cubicBezTo>
                  <a:cubicBezTo>
                    <a:pt x="2664980" y="3596948"/>
                    <a:pt x="2611020" y="3612663"/>
                    <a:pt x="2560807" y="3633616"/>
                  </a:cubicBezTo>
                  <a:cubicBezTo>
                    <a:pt x="2494856" y="3660555"/>
                    <a:pt x="2428905" y="3688990"/>
                    <a:pt x="2361455" y="3712188"/>
                  </a:cubicBezTo>
                  <a:cubicBezTo>
                    <a:pt x="2314989" y="3727901"/>
                    <a:pt x="2268524" y="3746609"/>
                    <a:pt x="2219061" y="3754092"/>
                  </a:cubicBezTo>
                  <a:cubicBezTo>
                    <a:pt x="2202573" y="3756336"/>
                    <a:pt x="2186835" y="3753344"/>
                    <a:pt x="2170347" y="3750351"/>
                  </a:cubicBezTo>
                  <a:cubicBezTo>
                    <a:pt x="2160604" y="3748854"/>
                    <a:pt x="2152360" y="3749602"/>
                    <a:pt x="2144866" y="3757833"/>
                  </a:cubicBezTo>
                  <a:cubicBezTo>
                    <a:pt x="2138121" y="3767562"/>
                    <a:pt x="2126879" y="3771303"/>
                    <a:pt x="2114888" y="3769057"/>
                  </a:cubicBezTo>
                  <a:cubicBezTo>
                    <a:pt x="2032449" y="3758582"/>
                    <a:pt x="1947762" y="3762323"/>
                    <a:pt x="1865323" y="3745112"/>
                  </a:cubicBezTo>
                  <a:cubicBezTo>
                    <a:pt x="1855580" y="3736881"/>
                    <a:pt x="1843590" y="3742120"/>
                    <a:pt x="1833097" y="3741371"/>
                  </a:cubicBezTo>
                  <a:cubicBezTo>
                    <a:pt x="1817358" y="3739874"/>
                    <a:pt x="1809864" y="3733888"/>
                    <a:pt x="1815111" y="3718173"/>
                  </a:cubicBezTo>
                  <a:cubicBezTo>
                    <a:pt x="1817358" y="3711439"/>
                    <a:pt x="1817358" y="3706201"/>
                    <a:pt x="1812112" y="3702459"/>
                  </a:cubicBezTo>
                  <a:cubicBezTo>
                    <a:pt x="1794876" y="3689738"/>
                    <a:pt x="1778388" y="3672527"/>
                    <a:pt x="1754406" y="3674023"/>
                  </a:cubicBezTo>
                  <a:cubicBezTo>
                    <a:pt x="1724428" y="3676269"/>
                    <a:pt x="1700445" y="3657561"/>
                    <a:pt x="1671966" y="3653819"/>
                  </a:cubicBezTo>
                  <a:cubicBezTo>
                    <a:pt x="1658477" y="3651575"/>
                    <a:pt x="1653231" y="3638854"/>
                    <a:pt x="1654730" y="3623887"/>
                  </a:cubicBezTo>
                  <a:cubicBezTo>
                    <a:pt x="1655479" y="3610418"/>
                    <a:pt x="1663722" y="3605180"/>
                    <a:pt x="1674965" y="3602935"/>
                  </a:cubicBezTo>
                  <a:cubicBezTo>
                    <a:pt x="1701195" y="3596948"/>
                    <a:pt x="1722929" y="3581234"/>
                    <a:pt x="1749909" y="3575996"/>
                  </a:cubicBezTo>
                  <a:cubicBezTo>
                    <a:pt x="1767146" y="3573003"/>
                    <a:pt x="1776139" y="3552799"/>
                    <a:pt x="1784383" y="3537084"/>
                  </a:cubicBezTo>
                  <a:cubicBezTo>
                    <a:pt x="1798623" y="3507901"/>
                    <a:pt x="1818857" y="3487697"/>
                    <a:pt x="1853332" y="3486949"/>
                  </a:cubicBezTo>
                  <a:cubicBezTo>
                    <a:pt x="1855580" y="3486949"/>
                    <a:pt x="1859328" y="3486200"/>
                    <a:pt x="1860826" y="3483956"/>
                  </a:cubicBezTo>
                  <a:cubicBezTo>
                    <a:pt x="1877314" y="3465996"/>
                    <a:pt x="1901296" y="3462255"/>
                    <a:pt x="1922281" y="3452527"/>
                  </a:cubicBezTo>
                  <a:cubicBezTo>
                    <a:pt x="1975492" y="3427833"/>
                    <a:pt x="2026454" y="3436812"/>
                    <a:pt x="2077416" y="3454771"/>
                  </a:cubicBezTo>
                  <a:cubicBezTo>
                    <a:pt x="2089407" y="3458513"/>
                    <a:pt x="2100649" y="3460758"/>
                    <a:pt x="2112639" y="3458513"/>
                  </a:cubicBezTo>
                  <a:cubicBezTo>
                    <a:pt x="2151611" y="3451778"/>
                    <a:pt x="2190582" y="3442050"/>
                    <a:pt x="2228054" y="3427833"/>
                  </a:cubicBezTo>
                  <a:cubicBezTo>
                    <a:pt x="2275269" y="3408377"/>
                    <a:pt x="2324732" y="3391166"/>
                    <a:pt x="2376444" y="3385179"/>
                  </a:cubicBezTo>
                  <a:cubicBezTo>
                    <a:pt x="2398927" y="3382186"/>
                    <a:pt x="2422160" y="3388173"/>
                    <a:pt x="2445393" y="3389669"/>
                  </a:cubicBezTo>
                  <a:cubicBezTo>
                    <a:pt x="2449140" y="3389669"/>
                    <a:pt x="2452887" y="3391914"/>
                    <a:pt x="2456634" y="3391166"/>
                  </a:cubicBezTo>
                  <a:cubicBezTo>
                    <a:pt x="2503849" y="3386676"/>
                    <a:pt x="2548816" y="3400146"/>
                    <a:pt x="2590035" y="3420349"/>
                  </a:cubicBezTo>
                  <a:cubicBezTo>
                    <a:pt x="2617765" y="3433070"/>
                    <a:pt x="2638749" y="3419601"/>
                    <a:pt x="2661233" y="3410622"/>
                  </a:cubicBezTo>
                  <a:cubicBezTo>
                    <a:pt x="2678470" y="3403138"/>
                    <a:pt x="2694957" y="3396404"/>
                    <a:pt x="2713694" y="3394159"/>
                  </a:cubicBezTo>
                  <a:cubicBezTo>
                    <a:pt x="2727933" y="3392663"/>
                    <a:pt x="2739175" y="3392663"/>
                    <a:pt x="2746669" y="3407628"/>
                  </a:cubicBezTo>
                  <a:cubicBezTo>
                    <a:pt x="2748917" y="3412118"/>
                    <a:pt x="2753414" y="3418105"/>
                    <a:pt x="2760159" y="3418105"/>
                  </a:cubicBezTo>
                  <a:cubicBezTo>
                    <a:pt x="2767654" y="3417357"/>
                    <a:pt x="2769152" y="3410622"/>
                    <a:pt x="2772150" y="3403887"/>
                  </a:cubicBezTo>
                  <a:cubicBezTo>
                    <a:pt x="2776647" y="3392663"/>
                    <a:pt x="2782642" y="3381438"/>
                    <a:pt x="2787139" y="3370214"/>
                  </a:cubicBezTo>
                  <a:cubicBezTo>
                    <a:pt x="2789387" y="3363479"/>
                    <a:pt x="2793134" y="3359737"/>
                    <a:pt x="2799879" y="3360485"/>
                  </a:cubicBezTo>
                  <a:cubicBezTo>
                    <a:pt x="2832855" y="3360485"/>
                    <a:pt x="2866580" y="3361982"/>
                    <a:pt x="2897307" y="3346269"/>
                  </a:cubicBezTo>
                  <a:cubicBezTo>
                    <a:pt x="2899556" y="3345520"/>
                    <a:pt x="2903303" y="3347764"/>
                    <a:pt x="2906300" y="3347764"/>
                  </a:cubicBezTo>
                  <a:cubicBezTo>
                    <a:pt x="2907800" y="3348513"/>
                    <a:pt x="2908549" y="3349261"/>
                    <a:pt x="2909298" y="3349261"/>
                  </a:cubicBezTo>
                  <a:lnTo>
                    <a:pt x="2912356" y="3355154"/>
                  </a:lnTo>
                  <a:lnTo>
                    <a:pt x="2909641" y="3345708"/>
                  </a:lnTo>
                  <a:cubicBezTo>
                    <a:pt x="2929002" y="3350803"/>
                    <a:pt x="2948363" y="3344435"/>
                    <a:pt x="2967413" y="3345390"/>
                  </a:cubicBezTo>
                  <a:close/>
                  <a:moveTo>
                    <a:pt x="3252987" y="3147140"/>
                  </a:moveTo>
                  <a:cubicBezTo>
                    <a:pt x="3253733" y="3147140"/>
                    <a:pt x="3255225" y="3147140"/>
                    <a:pt x="3256717" y="3147140"/>
                  </a:cubicBezTo>
                  <a:cubicBezTo>
                    <a:pt x="3259701" y="3151285"/>
                    <a:pt x="3260074" y="3155241"/>
                    <a:pt x="3259048" y="3158822"/>
                  </a:cubicBezTo>
                  <a:cubicBezTo>
                    <a:pt x="3258023" y="3162401"/>
                    <a:pt x="3255598" y="3165604"/>
                    <a:pt x="3252987" y="3168242"/>
                  </a:cubicBezTo>
                  <a:cubicBezTo>
                    <a:pt x="3222403" y="3199143"/>
                    <a:pt x="3198533" y="3233812"/>
                    <a:pt x="3173171" y="3268480"/>
                  </a:cubicBezTo>
                  <a:cubicBezTo>
                    <a:pt x="3164965" y="3281293"/>
                    <a:pt x="3152284" y="3288829"/>
                    <a:pt x="3138857" y="3294860"/>
                  </a:cubicBezTo>
                  <a:cubicBezTo>
                    <a:pt x="3099322" y="3314454"/>
                    <a:pt x="3062770" y="3340079"/>
                    <a:pt x="3018759" y="3351384"/>
                  </a:cubicBezTo>
                  <a:cubicBezTo>
                    <a:pt x="3040392" y="3328775"/>
                    <a:pt x="3067246" y="3312193"/>
                    <a:pt x="3089625" y="3291091"/>
                  </a:cubicBezTo>
                  <a:cubicBezTo>
                    <a:pt x="3120208" y="3261698"/>
                    <a:pt x="3161236" y="3245116"/>
                    <a:pt x="3189581" y="3211201"/>
                  </a:cubicBezTo>
                  <a:cubicBezTo>
                    <a:pt x="3214198" y="3193867"/>
                    <a:pt x="3232100" y="3168996"/>
                    <a:pt x="3252987" y="3147140"/>
                  </a:cubicBezTo>
                  <a:close/>
                  <a:moveTo>
                    <a:pt x="3285829" y="3110784"/>
                  </a:moveTo>
                  <a:cubicBezTo>
                    <a:pt x="3276393" y="3121550"/>
                    <a:pt x="3269135" y="3133853"/>
                    <a:pt x="3258248" y="3143079"/>
                  </a:cubicBezTo>
                  <a:cubicBezTo>
                    <a:pt x="3256796" y="3122318"/>
                    <a:pt x="3268409" y="3113860"/>
                    <a:pt x="3285829" y="3110784"/>
                  </a:cubicBezTo>
                  <a:close/>
                  <a:moveTo>
                    <a:pt x="2067432" y="3090875"/>
                  </a:moveTo>
                  <a:cubicBezTo>
                    <a:pt x="2074870" y="3091571"/>
                    <a:pt x="2079003" y="3095051"/>
                    <a:pt x="2079003" y="3102012"/>
                  </a:cubicBezTo>
                  <a:cubicBezTo>
                    <a:pt x="2071564" y="3103404"/>
                    <a:pt x="2065779" y="3100620"/>
                    <a:pt x="2064125" y="3095051"/>
                  </a:cubicBezTo>
                  <a:cubicBezTo>
                    <a:pt x="2063298" y="3093659"/>
                    <a:pt x="2065779" y="3090875"/>
                    <a:pt x="2067432" y="3090875"/>
                  </a:cubicBezTo>
                  <a:close/>
                  <a:moveTo>
                    <a:pt x="1924650" y="3085217"/>
                  </a:moveTo>
                  <a:cubicBezTo>
                    <a:pt x="1927434" y="3084391"/>
                    <a:pt x="1929523" y="3085217"/>
                    <a:pt x="1930219" y="3089350"/>
                  </a:cubicBezTo>
                  <a:cubicBezTo>
                    <a:pt x="1930219" y="3094310"/>
                    <a:pt x="1926739" y="3095963"/>
                    <a:pt x="1923258" y="3096790"/>
                  </a:cubicBezTo>
                  <a:cubicBezTo>
                    <a:pt x="1920474" y="3096790"/>
                    <a:pt x="1917690" y="3095963"/>
                    <a:pt x="1918385" y="3092656"/>
                  </a:cubicBezTo>
                  <a:cubicBezTo>
                    <a:pt x="1918385" y="3088524"/>
                    <a:pt x="1921170" y="3086043"/>
                    <a:pt x="1924650" y="3085217"/>
                  </a:cubicBezTo>
                  <a:close/>
                  <a:moveTo>
                    <a:pt x="1771571" y="3057621"/>
                  </a:moveTo>
                  <a:cubicBezTo>
                    <a:pt x="1780228" y="3062199"/>
                    <a:pt x="1794656" y="3055332"/>
                    <a:pt x="1793214" y="3069067"/>
                  </a:cubicBezTo>
                  <a:cubicBezTo>
                    <a:pt x="1792492" y="3077461"/>
                    <a:pt x="1780228" y="3083564"/>
                    <a:pt x="1771571" y="3082039"/>
                  </a:cubicBezTo>
                  <a:cubicBezTo>
                    <a:pt x="1765079" y="3081276"/>
                    <a:pt x="1755701" y="3078987"/>
                    <a:pt x="1758586" y="3069067"/>
                  </a:cubicBezTo>
                  <a:cubicBezTo>
                    <a:pt x="1760029" y="3062199"/>
                    <a:pt x="1763636" y="3054569"/>
                    <a:pt x="1771571" y="3057621"/>
                  </a:cubicBezTo>
                  <a:close/>
                  <a:moveTo>
                    <a:pt x="1602353" y="2981856"/>
                  </a:moveTo>
                  <a:cubicBezTo>
                    <a:pt x="1607580" y="2982650"/>
                    <a:pt x="1612806" y="2984238"/>
                    <a:pt x="1612806" y="2990586"/>
                  </a:cubicBezTo>
                  <a:cubicBezTo>
                    <a:pt x="1612059" y="2996935"/>
                    <a:pt x="1608326" y="3000902"/>
                    <a:pt x="1602353" y="3000108"/>
                  </a:cubicBezTo>
                  <a:cubicBezTo>
                    <a:pt x="1597126" y="2999315"/>
                    <a:pt x="1590407" y="2997728"/>
                    <a:pt x="1591153" y="2990586"/>
                  </a:cubicBezTo>
                  <a:cubicBezTo>
                    <a:pt x="1591900" y="2984238"/>
                    <a:pt x="1598620" y="2984238"/>
                    <a:pt x="1602353" y="2981856"/>
                  </a:cubicBezTo>
                  <a:close/>
                  <a:moveTo>
                    <a:pt x="1824170" y="2972627"/>
                  </a:moveTo>
                  <a:cubicBezTo>
                    <a:pt x="1827799" y="2973367"/>
                    <a:pt x="1829977" y="2976328"/>
                    <a:pt x="1829977" y="2979289"/>
                  </a:cubicBezTo>
                  <a:cubicBezTo>
                    <a:pt x="1829977" y="2985951"/>
                    <a:pt x="1831065" y="2992798"/>
                    <a:pt x="1831156" y="2999738"/>
                  </a:cubicBezTo>
                  <a:cubicBezTo>
                    <a:pt x="1831247" y="3006678"/>
                    <a:pt x="1830340" y="3013710"/>
                    <a:pt x="1826348" y="3020743"/>
                  </a:cubicBezTo>
                  <a:cubicBezTo>
                    <a:pt x="1816913" y="3006677"/>
                    <a:pt x="1805300" y="2995575"/>
                    <a:pt x="1815461" y="2978549"/>
                  </a:cubicBezTo>
                  <a:cubicBezTo>
                    <a:pt x="1817638" y="2974848"/>
                    <a:pt x="1819816" y="2971886"/>
                    <a:pt x="1824170" y="2972627"/>
                  </a:cubicBezTo>
                  <a:close/>
                  <a:moveTo>
                    <a:pt x="3067171" y="2955794"/>
                  </a:moveTo>
                  <a:cubicBezTo>
                    <a:pt x="3073378" y="2956168"/>
                    <a:pt x="3079396" y="2959534"/>
                    <a:pt x="3085038" y="2965518"/>
                  </a:cubicBezTo>
                  <a:cubicBezTo>
                    <a:pt x="3091809" y="2973747"/>
                    <a:pt x="3100084" y="2978982"/>
                    <a:pt x="3110617" y="2981974"/>
                  </a:cubicBezTo>
                  <a:cubicBezTo>
                    <a:pt x="3122654" y="2985714"/>
                    <a:pt x="3132434" y="2991698"/>
                    <a:pt x="3137700" y="3002918"/>
                  </a:cubicBezTo>
                  <a:cubicBezTo>
                    <a:pt x="3142214" y="3013390"/>
                    <a:pt x="3150489" y="3019373"/>
                    <a:pt x="3159517" y="3005161"/>
                  </a:cubicBezTo>
                  <a:cubicBezTo>
                    <a:pt x="3164031" y="2997682"/>
                    <a:pt x="3171554" y="2996186"/>
                    <a:pt x="3178325" y="3001422"/>
                  </a:cubicBezTo>
                  <a:cubicBezTo>
                    <a:pt x="3188105" y="3007405"/>
                    <a:pt x="3201647" y="3011146"/>
                    <a:pt x="3202399" y="3025358"/>
                  </a:cubicBezTo>
                  <a:cubicBezTo>
                    <a:pt x="3203152" y="3035830"/>
                    <a:pt x="3192619" y="3038821"/>
                    <a:pt x="3183592" y="3037325"/>
                  </a:cubicBezTo>
                  <a:cubicBezTo>
                    <a:pt x="3164031" y="3034332"/>
                    <a:pt x="3158013" y="3046300"/>
                    <a:pt x="3158013" y="3060512"/>
                  </a:cubicBezTo>
                  <a:cubicBezTo>
                    <a:pt x="3157260" y="3075473"/>
                    <a:pt x="3167793" y="3079212"/>
                    <a:pt x="3181335" y="3082205"/>
                  </a:cubicBezTo>
                  <a:cubicBezTo>
                    <a:pt x="3198638" y="3085196"/>
                    <a:pt x="3206913" y="3101651"/>
                    <a:pt x="3214436" y="3114368"/>
                  </a:cubicBezTo>
                  <a:cubicBezTo>
                    <a:pt x="3215753" y="3116799"/>
                    <a:pt x="3215612" y="3118154"/>
                    <a:pt x="3214577" y="3118914"/>
                  </a:cubicBezTo>
                  <a:cubicBezTo>
                    <a:pt x="3211474" y="3121193"/>
                    <a:pt x="3200330" y="3118108"/>
                    <a:pt x="3196381" y="3122595"/>
                  </a:cubicBezTo>
                  <a:cubicBezTo>
                    <a:pt x="3206913" y="3136807"/>
                    <a:pt x="3198638" y="3148775"/>
                    <a:pt x="3189610" y="3160743"/>
                  </a:cubicBezTo>
                  <a:cubicBezTo>
                    <a:pt x="3186601" y="3165230"/>
                    <a:pt x="3182087" y="3169719"/>
                    <a:pt x="3182087" y="3174206"/>
                  </a:cubicBezTo>
                  <a:cubicBezTo>
                    <a:pt x="3182839" y="3198142"/>
                    <a:pt x="3166288" y="3197395"/>
                    <a:pt x="3149737" y="3196646"/>
                  </a:cubicBezTo>
                  <a:cubicBezTo>
                    <a:pt x="3129425" y="3195899"/>
                    <a:pt x="3109112" y="3197395"/>
                    <a:pt x="3089552" y="3189914"/>
                  </a:cubicBezTo>
                  <a:cubicBezTo>
                    <a:pt x="3071497" y="3183182"/>
                    <a:pt x="3051937" y="3195899"/>
                    <a:pt x="3048927" y="3212354"/>
                  </a:cubicBezTo>
                  <a:cubicBezTo>
                    <a:pt x="3044977" y="3230867"/>
                    <a:pt x="3038912" y="3238440"/>
                    <a:pt x="3025653" y="3236967"/>
                  </a:cubicBezTo>
                  <a:cubicBezTo>
                    <a:pt x="3021233" y="3236477"/>
                    <a:pt x="3016014" y="3234980"/>
                    <a:pt x="3009807" y="3232549"/>
                  </a:cubicBezTo>
                  <a:cubicBezTo>
                    <a:pt x="2993256" y="3226566"/>
                    <a:pt x="2975953" y="3220581"/>
                    <a:pt x="2958650" y="3212354"/>
                  </a:cubicBezTo>
                  <a:cubicBezTo>
                    <a:pt x="2946613" y="3207866"/>
                    <a:pt x="2936080" y="3207866"/>
                    <a:pt x="2924043" y="3211605"/>
                  </a:cubicBezTo>
                  <a:cubicBezTo>
                    <a:pt x="2899969" y="3219834"/>
                    <a:pt x="2888684" y="3213850"/>
                    <a:pt x="2879657" y="3189914"/>
                  </a:cubicBezTo>
                  <a:cubicBezTo>
                    <a:pt x="2872133" y="3171962"/>
                    <a:pt x="2865363" y="3152515"/>
                    <a:pt x="2838280" y="3162987"/>
                  </a:cubicBezTo>
                  <a:cubicBezTo>
                    <a:pt x="2831509" y="3165979"/>
                    <a:pt x="2826995" y="3160743"/>
                    <a:pt x="2830004" y="3154758"/>
                  </a:cubicBezTo>
                  <a:cubicBezTo>
                    <a:pt x="2835270" y="3140547"/>
                    <a:pt x="2836023" y="3125587"/>
                    <a:pt x="2846555" y="3112872"/>
                  </a:cubicBezTo>
                  <a:cubicBezTo>
                    <a:pt x="2860096" y="3095668"/>
                    <a:pt x="2871381" y="3077716"/>
                    <a:pt x="2885675" y="3060512"/>
                  </a:cubicBezTo>
                  <a:cubicBezTo>
                    <a:pt x="2907492" y="3034332"/>
                    <a:pt x="2936080" y="3031341"/>
                    <a:pt x="2963916" y="3022365"/>
                  </a:cubicBezTo>
                  <a:cubicBezTo>
                    <a:pt x="2970687" y="3019373"/>
                    <a:pt x="2978210" y="3019373"/>
                    <a:pt x="2984980" y="3017877"/>
                  </a:cubicBezTo>
                  <a:lnTo>
                    <a:pt x="2986026" y="3017004"/>
                  </a:lnTo>
                  <a:lnTo>
                    <a:pt x="2979172" y="3003381"/>
                  </a:lnTo>
                  <a:cubicBezTo>
                    <a:pt x="2977913" y="2998881"/>
                    <a:pt x="2979656" y="2995024"/>
                    <a:pt x="2990118" y="2993187"/>
                  </a:cubicBezTo>
                  <a:cubicBezTo>
                    <a:pt x="2996317" y="2991717"/>
                    <a:pt x="3006391" y="2985104"/>
                    <a:pt x="3011816" y="2994657"/>
                  </a:cubicBezTo>
                  <a:cubicBezTo>
                    <a:pt x="3014915" y="2999432"/>
                    <a:pt x="3012978" y="3002372"/>
                    <a:pt x="3010072" y="3004943"/>
                  </a:cubicBezTo>
                  <a:lnTo>
                    <a:pt x="3003180" y="3012315"/>
                  </a:lnTo>
                  <a:lnTo>
                    <a:pt x="3019587" y="3004975"/>
                  </a:lnTo>
                  <a:cubicBezTo>
                    <a:pt x="3024665" y="3000674"/>
                    <a:pt x="3028615" y="2995063"/>
                    <a:pt x="3031624" y="2988706"/>
                  </a:cubicBezTo>
                  <a:cubicBezTo>
                    <a:pt x="3036138" y="2979730"/>
                    <a:pt x="3041404" y="2971502"/>
                    <a:pt x="3048175" y="2964022"/>
                  </a:cubicBezTo>
                  <a:cubicBezTo>
                    <a:pt x="3054569" y="2958038"/>
                    <a:pt x="3060964" y="2955420"/>
                    <a:pt x="3067171" y="2955794"/>
                  </a:cubicBezTo>
                  <a:close/>
                  <a:moveTo>
                    <a:pt x="1799790" y="2942833"/>
                  </a:moveTo>
                  <a:cubicBezTo>
                    <a:pt x="1809188" y="2942833"/>
                    <a:pt x="1815452" y="2947172"/>
                    <a:pt x="1817019" y="2955129"/>
                  </a:cubicBezTo>
                  <a:cubicBezTo>
                    <a:pt x="1817802" y="2960916"/>
                    <a:pt x="1813886" y="2964532"/>
                    <a:pt x="1806838" y="2963809"/>
                  </a:cubicBezTo>
                  <a:cubicBezTo>
                    <a:pt x="1800573" y="2959468"/>
                    <a:pt x="1788826" y="2964532"/>
                    <a:pt x="1788826" y="2952236"/>
                  </a:cubicBezTo>
                  <a:cubicBezTo>
                    <a:pt x="1788826" y="2945002"/>
                    <a:pt x="1791958" y="2942109"/>
                    <a:pt x="1799790" y="2942833"/>
                  </a:cubicBezTo>
                  <a:close/>
                  <a:moveTo>
                    <a:pt x="3438110" y="2908505"/>
                  </a:moveTo>
                  <a:cubicBezTo>
                    <a:pt x="3439613" y="2909280"/>
                    <a:pt x="3440928" y="2910830"/>
                    <a:pt x="3442431" y="2911992"/>
                  </a:cubicBezTo>
                  <a:cubicBezTo>
                    <a:pt x="3448442" y="2916642"/>
                    <a:pt x="3451448" y="2923616"/>
                    <a:pt x="3454454" y="2930590"/>
                  </a:cubicBezTo>
                  <a:cubicBezTo>
                    <a:pt x="3451448" y="2939890"/>
                    <a:pt x="3443933" y="2946864"/>
                    <a:pt x="3437922" y="2954614"/>
                  </a:cubicBezTo>
                  <a:cubicBezTo>
                    <a:pt x="3425147" y="2946864"/>
                    <a:pt x="3422141" y="2918192"/>
                    <a:pt x="3432661" y="2909667"/>
                  </a:cubicBezTo>
                  <a:cubicBezTo>
                    <a:pt x="3434916" y="2907730"/>
                    <a:pt x="3436607" y="2907730"/>
                    <a:pt x="3438110" y="2908505"/>
                  </a:cubicBezTo>
                  <a:close/>
                  <a:moveTo>
                    <a:pt x="1567108" y="2906990"/>
                  </a:moveTo>
                  <a:cubicBezTo>
                    <a:pt x="1581172" y="2912268"/>
                    <a:pt x="1583393" y="2924334"/>
                    <a:pt x="1585613" y="2936400"/>
                  </a:cubicBezTo>
                  <a:cubicBezTo>
                    <a:pt x="1585983" y="2939794"/>
                    <a:pt x="1584873" y="2941867"/>
                    <a:pt x="1582652" y="2942810"/>
                  </a:cubicBezTo>
                  <a:cubicBezTo>
                    <a:pt x="1580432" y="2943753"/>
                    <a:pt x="1577101" y="2943564"/>
                    <a:pt x="1573030" y="2942433"/>
                  </a:cubicBezTo>
                  <a:cubicBezTo>
                    <a:pt x="1566368" y="2940925"/>
                    <a:pt x="1557484" y="2940171"/>
                    <a:pt x="1551563" y="2933384"/>
                  </a:cubicBezTo>
                  <a:cubicBezTo>
                    <a:pt x="1547121" y="2928859"/>
                    <a:pt x="1537498" y="2925842"/>
                    <a:pt x="1543420" y="2916792"/>
                  </a:cubicBezTo>
                  <a:cubicBezTo>
                    <a:pt x="1549342" y="2908497"/>
                    <a:pt x="1555264" y="2902465"/>
                    <a:pt x="1567108" y="2906990"/>
                  </a:cubicBezTo>
                  <a:close/>
                  <a:moveTo>
                    <a:pt x="952521" y="2885261"/>
                  </a:moveTo>
                  <a:lnTo>
                    <a:pt x="937677" y="2897774"/>
                  </a:lnTo>
                  <a:lnTo>
                    <a:pt x="938671" y="2897472"/>
                  </a:lnTo>
                  <a:cubicBezTo>
                    <a:pt x="943682" y="2894885"/>
                    <a:pt x="947849" y="2891536"/>
                    <a:pt x="951221" y="2887555"/>
                  </a:cubicBezTo>
                  <a:close/>
                  <a:moveTo>
                    <a:pt x="2313205" y="2781626"/>
                  </a:moveTo>
                  <a:cubicBezTo>
                    <a:pt x="2314748" y="2782377"/>
                    <a:pt x="2317063" y="2785383"/>
                    <a:pt x="2316292" y="2786134"/>
                  </a:cubicBezTo>
                  <a:cubicBezTo>
                    <a:pt x="2312434" y="2795903"/>
                    <a:pt x="2303177" y="2795903"/>
                    <a:pt x="2294691" y="2795903"/>
                  </a:cubicBezTo>
                  <a:cubicBezTo>
                    <a:pt x="2294691" y="2795151"/>
                    <a:pt x="2295462" y="2794400"/>
                    <a:pt x="2295462" y="2794400"/>
                  </a:cubicBezTo>
                  <a:cubicBezTo>
                    <a:pt x="2300863" y="2789140"/>
                    <a:pt x="2303948" y="2780123"/>
                    <a:pt x="2313205" y="2781626"/>
                  </a:cubicBezTo>
                  <a:close/>
                  <a:moveTo>
                    <a:pt x="1424891" y="2774812"/>
                  </a:moveTo>
                  <a:cubicBezTo>
                    <a:pt x="1429051" y="2772837"/>
                    <a:pt x="1434413" y="2773213"/>
                    <a:pt x="1440700" y="2776222"/>
                  </a:cubicBezTo>
                  <a:cubicBezTo>
                    <a:pt x="1464366" y="2788258"/>
                    <a:pt x="1482856" y="2806313"/>
                    <a:pt x="1493210" y="2831137"/>
                  </a:cubicBezTo>
                  <a:cubicBezTo>
                    <a:pt x="1500606" y="2848440"/>
                    <a:pt x="1506522" y="2865741"/>
                    <a:pt x="1517616" y="2880787"/>
                  </a:cubicBezTo>
                  <a:cubicBezTo>
                    <a:pt x="1519095" y="2883420"/>
                    <a:pt x="1520574" y="2886241"/>
                    <a:pt x="1521222" y="2889062"/>
                  </a:cubicBezTo>
                  <a:cubicBezTo>
                    <a:pt x="1521869" y="2891883"/>
                    <a:pt x="1521684" y="2894704"/>
                    <a:pt x="1519834" y="2897337"/>
                  </a:cubicBezTo>
                  <a:cubicBezTo>
                    <a:pt x="1516136" y="2903355"/>
                    <a:pt x="1510960" y="2900346"/>
                    <a:pt x="1505782" y="2898841"/>
                  </a:cubicBezTo>
                  <a:cubicBezTo>
                    <a:pt x="1502084" y="2898089"/>
                    <a:pt x="1496908" y="2896584"/>
                    <a:pt x="1493949" y="2898089"/>
                  </a:cubicBezTo>
                  <a:cubicBezTo>
                    <a:pt x="1489512" y="2901474"/>
                    <a:pt x="1485675" y="2903543"/>
                    <a:pt x="1482324" y="2904448"/>
                  </a:cubicBezTo>
                  <a:cubicBezTo>
                    <a:pt x="1472270" y="2907163"/>
                    <a:pt x="1466585" y="2899406"/>
                    <a:pt x="1462148" y="2885301"/>
                  </a:cubicBezTo>
                  <a:cubicBezTo>
                    <a:pt x="1459189" y="2876273"/>
                    <a:pt x="1451793" y="2867246"/>
                    <a:pt x="1442918" y="2866494"/>
                  </a:cubicBezTo>
                  <a:cubicBezTo>
                    <a:pt x="1419992" y="2864237"/>
                    <a:pt x="1414814" y="2849944"/>
                    <a:pt x="1414814" y="2830385"/>
                  </a:cubicBezTo>
                  <a:cubicBezTo>
                    <a:pt x="1414814" y="2824367"/>
                    <a:pt x="1412596" y="2819101"/>
                    <a:pt x="1411856" y="2817597"/>
                  </a:cubicBezTo>
                  <a:cubicBezTo>
                    <a:pt x="1413335" y="2805560"/>
                    <a:pt x="1414074" y="2795780"/>
                    <a:pt x="1416294" y="2787506"/>
                  </a:cubicBezTo>
                  <a:cubicBezTo>
                    <a:pt x="1417773" y="2781112"/>
                    <a:pt x="1420731" y="2776786"/>
                    <a:pt x="1424891" y="2774812"/>
                  </a:cubicBezTo>
                  <a:close/>
                  <a:moveTo>
                    <a:pt x="267855" y="2730523"/>
                  </a:moveTo>
                  <a:cubicBezTo>
                    <a:pt x="284263" y="2750736"/>
                    <a:pt x="314095" y="2752982"/>
                    <a:pt x="329011" y="2775441"/>
                  </a:cubicBezTo>
                  <a:cubicBezTo>
                    <a:pt x="330502" y="2777686"/>
                    <a:pt x="334978" y="2778436"/>
                    <a:pt x="337961" y="2777686"/>
                  </a:cubicBezTo>
                  <a:cubicBezTo>
                    <a:pt x="370775" y="2774692"/>
                    <a:pt x="387930" y="2794157"/>
                    <a:pt x="399861" y="2821107"/>
                  </a:cubicBezTo>
                  <a:cubicBezTo>
                    <a:pt x="405082" y="2831589"/>
                    <a:pt x="410303" y="2843566"/>
                    <a:pt x="417016" y="2854046"/>
                  </a:cubicBezTo>
                  <a:cubicBezTo>
                    <a:pt x="423727" y="2864528"/>
                    <a:pt x="423727" y="2874260"/>
                    <a:pt x="418506" y="2885490"/>
                  </a:cubicBezTo>
                  <a:cubicBezTo>
                    <a:pt x="408811" y="2906450"/>
                    <a:pt x="414032" y="2929658"/>
                    <a:pt x="411794" y="2952117"/>
                  </a:cubicBezTo>
                  <a:cubicBezTo>
                    <a:pt x="411049" y="2958106"/>
                    <a:pt x="418506" y="2957358"/>
                    <a:pt x="422236" y="2954363"/>
                  </a:cubicBezTo>
                  <a:cubicBezTo>
                    <a:pt x="429693" y="2947626"/>
                    <a:pt x="434915" y="2951368"/>
                    <a:pt x="440135" y="2957358"/>
                  </a:cubicBezTo>
                  <a:cubicBezTo>
                    <a:pt x="443863" y="2961850"/>
                    <a:pt x="447592" y="2965592"/>
                    <a:pt x="444609" y="2970833"/>
                  </a:cubicBezTo>
                  <a:cubicBezTo>
                    <a:pt x="440135" y="2978319"/>
                    <a:pt x="432676" y="2978319"/>
                    <a:pt x="426710" y="2976073"/>
                  </a:cubicBezTo>
                  <a:cubicBezTo>
                    <a:pt x="411049" y="2970833"/>
                    <a:pt x="396878" y="2987303"/>
                    <a:pt x="381217" y="2977571"/>
                  </a:cubicBezTo>
                  <a:cubicBezTo>
                    <a:pt x="380471" y="2976822"/>
                    <a:pt x="376742" y="2979068"/>
                    <a:pt x="376742" y="2980565"/>
                  </a:cubicBezTo>
                  <a:cubicBezTo>
                    <a:pt x="375250" y="2985057"/>
                    <a:pt x="379725" y="2987303"/>
                    <a:pt x="381963" y="2990297"/>
                  </a:cubicBezTo>
                  <a:cubicBezTo>
                    <a:pt x="407320" y="3018745"/>
                    <a:pt x="431185" y="3050187"/>
                    <a:pt x="459525" y="3076390"/>
                  </a:cubicBezTo>
                  <a:cubicBezTo>
                    <a:pt x="461762" y="3077887"/>
                    <a:pt x="464001" y="3081629"/>
                    <a:pt x="465492" y="3083875"/>
                  </a:cubicBezTo>
                  <a:cubicBezTo>
                    <a:pt x="460085" y="3084623"/>
                    <a:pt x="455097" y="3084717"/>
                    <a:pt x="450541" y="3084098"/>
                  </a:cubicBezTo>
                  <a:cubicBezTo>
                    <a:pt x="436872" y="3082237"/>
                    <a:pt x="427083" y="3073955"/>
                    <a:pt x="421490" y="3057673"/>
                  </a:cubicBezTo>
                  <a:cubicBezTo>
                    <a:pt x="420744" y="3053181"/>
                    <a:pt x="418506" y="3050187"/>
                    <a:pt x="414777" y="3048690"/>
                  </a:cubicBezTo>
                  <a:cubicBezTo>
                    <a:pt x="399861" y="3042701"/>
                    <a:pt x="392404" y="3033718"/>
                    <a:pt x="393894" y="3017248"/>
                  </a:cubicBezTo>
                  <a:cubicBezTo>
                    <a:pt x="394641" y="3010510"/>
                    <a:pt x="390912" y="3005269"/>
                    <a:pt x="384200" y="3005269"/>
                  </a:cubicBezTo>
                  <a:cubicBezTo>
                    <a:pt x="368538" y="3005269"/>
                    <a:pt x="363318" y="3001527"/>
                    <a:pt x="364064" y="2983559"/>
                  </a:cubicBezTo>
                  <a:cubicBezTo>
                    <a:pt x="364808" y="2967089"/>
                    <a:pt x="355114" y="2949871"/>
                    <a:pt x="349148" y="2933402"/>
                  </a:cubicBezTo>
                  <a:cubicBezTo>
                    <a:pt x="325282" y="2864528"/>
                    <a:pt x="294704" y="2797900"/>
                    <a:pt x="267855" y="2730523"/>
                  </a:cubicBezTo>
                  <a:close/>
                  <a:moveTo>
                    <a:pt x="30656" y="2664256"/>
                  </a:moveTo>
                  <a:lnTo>
                    <a:pt x="29284" y="2664347"/>
                  </a:lnTo>
                  <a:lnTo>
                    <a:pt x="30464" y="2664385"/>
                  </a:lnTo>
                  <a:close/>
                  <a:moveTo>
                    <a:pt x="21244" y="2650541"/>
                  </a:moveTo>
                  <a:lnTo>
                    <a:pt x="20856" y="2652302"/>
                  </a:lnTo>
                  <a:cubicBezTo>
                    <a:pt x="20479" y="2654532"/>
                    <a:pt x="19914" y="2656950"/>
                    <a:pt x="20196" y="2659087"/>
                  </a:cubicBezTo>
                  <a:lnTo>
                    <a:pt x="21950" y="2661111"/>
                  </a:lnTo>
                  <a:close/>
                  <a:moveTo>
                    <a:pt x="2650180" y="2515631"/>
                  </a:moveTo>
                  <a:cubicBezTo>
                    <a:pt x="2650180" y="2540393"/>
                    <a:pt x="2650180" y="2540393"/>
                    <a:pt x="2672653" y="2534203"/>
                  </a:cubicBezTo>
                  <a:cubicBezTo>
                    <a:pt x="2677303" y="2532655"/>
                    <a:pt x="2681952" y="2532655"/>
                    <a:pt x="2687376" y="2532655"/>
                  </a:cubicBezTo>
                  <a:cubicBezTo>
                    <a:pt x="2683502" y="2540393"/>
                    <a:pt x="2676528" y="2541167"/>
                    <a:pt x="2669554" y="2545036"/>
                  </a:cubicBezTo>
                  <a:cubicBezTo>
                    <a:pt x="2665291" y="2547357"/>
                    <a:pt x="2661029" y="2548906"/>
                    <a:pt x="2657058" y="2548712"/>
                  </a:cubicBezTo>
                  <a:cubicBezTo>
                    <a:pt x="2653086" y="2548518"/>
                    <a:pt x="2649406" y="2546583"/>
                    <a:pt x="2646306" y="2541941"/>
                  </a:cubicBezTo>
                  <a:cubicBezTo>
                    <a:pt x="2640107" y="2532655"/>
                    <a:pt x="2638557" y="2523370"/>
                    <a:pt x="2650180" y="2515631"/>
                  </a:cubicBezTo>
                  <a:close/>
                  <a:moveTo>
                    <a:pt x="867548" y="2485800"/>
                  </a:moveTo>
                  <a:cubicBezTo>
                    <a:pt x="871517" y="2486852"/>
                    <a:pt x="872905" y="2488956"/>
                    <a:pt x="873302" y="2491499"/>
                  </a:cubicBezTo>
                  <a:cubicBezTo>
                    <a:pt x="873699" y="2494041"/>
                    <a:pt x="873103" y="2497022"/>
                    <a:pt x="873103" y="2499828"/>
                  </a:cubicBezTo>
                  <a:cubicBezTo>
                    <a:pt x="873897" y="2504036"/>
                    <a:pt x="871517" y="2508244"/>
                    <a:pt x="865168" y="2506141"/>
                  </a:cubicBezTo>
                  <a:cubicBezTo>
                    <a:pt x="858820" y="2504738"/>
                    <a:pt x="856439" y="2500529"/>
                    <a:pt x="857232" y="2494918"/>
                  </a:cubicBezTo>
                  <a:cubicBezTo>
                    <a:pt x="858026" y="2489307"/>
                    <a:pt x="860407" y="2485800"/>
                    <a:pt x="867548" y="2485800"/>
                  </a:cubicBezTo>
                  <a:close/>
                  <a:moveTo>
                    <a:pt x="2683256" y="2469303"/>
                  </a:moveTo>
                  <a:cubicBezTo>
                    <a:pt x="2688240" y="2472609"/>
                    <a:pt x="2690923" y="2477018"/>
                    <a:pt x="2690827" y="2480599"/>
                  </a:cubicBezTo>
                  <a:cubicBezTo>
                    <a:pt x="2690732" y="2484181"/>
                    <a:pt x="2687857" y="2486937"/>
                    <a:pt x="2681723" y="2486937"/>
                  </a:cubicBezTo>
                  <a:cubicBezTo>
                    <a:pt x="2664088" y="2487671"/>
                    <a:pt x="2657955" y="2497224"/>
                    <a:pt x="2650288" y="2508246"/>
                  </a:cubicBezTo>
                  <a:cubicBezTo>
                    <a:pt x="2641854" y="2485468"/>
                    <a:pt x="2645688" y="2479589"/>
                    <a:pt x="2670222" y="2480325"/>
                  </a:cubicBezTo>
                  <a:cubicBezTo>
                    <a:pt x="2678656" y="2480325"/>
                    <a:pt x="2681723" y="2476651"/>
                    <a:pt x="2683256" y="2469303"/>
                  </a:cubicBezTo>
                  <a:close/>
                  <a:moveTo>
                    <a:pt x="157498" y="2426331"/>
                  </a:moveTo>
                  <a:cubicBezTo>
                    <a:pt x="161245" y="2442055"/>
                    <a:pt x="164992" y="2457780"/>
                    <a:pt x="168741" y="2473505"/>
                  </a:cubicBezTo>
                  <a:cubicBezTo>
                    <a:pt x="153749" y="2487731"/>
                    <a:pt x="141756" y="2504953"/>
                    <a:pt x="124515" y="2516934"/>
                  </a:cubicBezTo>
                  <a:cubicBezTo>
                    <a:pt x="110273" y="2527417"/>
                    <a:pt x="112522" y="2542393"/>
                    <a:pt x="126014" y="2553624"/>
                  </a:cubicBezTo>
                  <a:cubicBezTo>
                    <a:pt x="135010" y="2561862"/>
                    <a:pt x="143256" y="2570098"/>
                    <a:pt x="151500" y="2579083"/>
                  </a:cubicBezTo>
                  <a:cubicBezTo>
                    <a:pt x="165742" y="2593311"/>
                    <a:pt x="175487" y="2609784"/>
                    <a:pt x="158246" y="2630750"/>
                  </a:cubicBezTo>
                  <a:cubicBezTo>
                    <a:pt x="204721" y="2621764"/>
                    <a:pt x="204721" y="2621764"/>
                    <a:pt x="204721" y="2635243"/>
                  </a:cubicBezTo>
                  <a:cubicBezTo>
                    <a:pt x="211468" y="2632248"/>
                    <a:pt x="210718" y="2623262"/>
                    <a:pt x="217464" y="2620267"/>
                  </a:cubicBezTo>
                  <a:cubicBezTo>
                    <a:pt x="230956" y="2653213"/>
                    <a:pt x="243699" y="2686910"/>
                    <a:pt x="257192" y="2719856"/>
                  </a:cubicBezTo>
                  <a:lnTo>
                    <a:pt x="255081" y="2719278"/>
                  </a:lnTo>
                  <a:lnTo>
                    <a:pt x="256730" y="2720709"/>
                  </a:lnTo>
                  <a:cubicBezTo>
                    <a:pt x="258236" y="2720709"/>
                    <a:pt x="258990" y="2720709"/>
                    <a:pt x="259743" y="2720709"/>
                  </a:cubicBezTo>
                  <a:cubicBezTo>
                    <a:pt x="260497" y="2722940"/>
                    <a:pt x="260497" y="2725914"/>
                    <a:pt x="260497" y="2728889"/>
                  </a:cubicBezTo>
                  <a:cubicBezTo>
                    <a:pt x="243918" y="2722940"/>
                    <a:pt x="228092" y="2724428"/>
                    <a:pt x="210760" y="2730376"/>
                  </a:cubicBezTo>
                  <a:cubicBezTo>
                    <a:pt x="200210" y="2734093"/>
                    <a:pt x="188153" y="2729632"/>
                    <a:pt x="177602" y="2724428"/>
                  </a:cubicBezTo>
                  <a:cubicBezTo>
                    <a:pt x="151980" y="2711044"/>
                    <a:pt x="142938" y="2714017"/>
                    <a:pt x="127112" y="2736324"/>
                  </a:cubicBezTo>
                  <a:cubicBezTo>
                    <a:pt x="115054" y="2752682"/>
                    <a:pt x="102244" y="2769041"/>
                    <a:pt x="80389" y="2772758"/>
                  </a:cubicBezTo>
                  <a:cubicBezTo>
                    <a:pt x="62303" y="2763093"/>
                    <a:pt x="47232" y="2749709"/>
                    <a:pt x="32160" y="2737068"/>
                  </a:cubicBezTo>
                  <a:cubicBezTo>
                    <a:pt x="-3259" y="2707325"/>
                    <a:pt x="20856" y="2674609"/>
                    <a:pt x="18595" y="2644123"/>
                  </a:cubicBezTo>
                  <a:cubicBezTo>
                    <a:pt x="17842" y="2635944"/>
                    <a:pt x="17088" y="2624047"/>
                    <a:pt x="28392" y="2618098"/>
                  </a:cubicBezTo>
                  <a:lnTo>
                    <a:pt x="27178" y="2623608"/>
                  </a:lnTo>
                  <a:lnTo>
                    <a:pt x="30068" y="2616523"/>
                  </a:lnTo>
                  <a:cubicBezTo>
                    <a:pt x="27069" y="2603794"/>
                    <a:pt x="42061" y="2593311"/>
                    <a:pt x="34565" y="2580581"/>
                  </a:cubicBezTo>
                  <a:lnTo>
                    <a:pt x="32709" y="2574231"/>
                  </a:lnTo>
                  <a:lnTo>
                    <a:pt x="28612" y="2569450"/>
                  </a:lnTo>
                  <a:cubicBezTo>
                    <a:pt x="26985" y="2566621"/>
                    <a:pt x="26054" y="2563709"/>
                    <a:pt x="25745" y="2560726"/>
                  </a:cubicBezTo>
                  <a:lnTo>
                    <a:pt x="30036" y="2544582"/>
                  </a:lnTo>
                  <a:lnTo>
                    <a:pt x="29646" y="2534797"/>
                  </a:lnTo>
                  <a:lnTo>
                    <a:pt x="28904" y="2530544"/>
                  </a:lnTo>
                  <a:cubicBezTo>
                    <a:pt x="23394" y="2518088"/>
                    <a:pt x="10313" y="2509690"/>
                    <a:pt x="4056" y="2498301"/>
                  </a:cubicBezTo>
                  <a:cubicBezTo>
                    <a:pt x="-6561" y="2478560"/>
                    <a:pt x="6331" y="2467171"/>
                    <a:pt x="12398" y="2454264"/>
                  </a:cubicBezTo>
                  <a:cubicBezTo>
                    <a:pt x="17707" y="2442876"/>
                    <a:pt x="32115" y="2445153"/>
                    <a:pt x="42731" y="2451987"/>
                  </a:cubicBezTo>
                  <a:cubicBezTo>
                    <a:pt x="52590" y="2458061"/>
                    <a:pt x="65481" y="2457301"/>
                    <a:pt x="75340" y="2464134"/>
                  </a:cubicBezTo>
                  <a:lnTo>
                    <a:pt x="66940" y="2466070"/>
                  </a:lnTo>
                  <a:lnTo>
                    <a:pt x="73544" y="2466016"/>
                  </a:lnTo>
                  <a:cubicBezTo>
                    <a:pt x="90784" y="2477249"/>
                    <a:pt x="106526" y="2475002"/>
                    <a:pt x="121517" y="2460775"/>
                  </a:cubicBezTo>
                  <a:cubicBezTo>
                    <a:pt x="133510" y="2448794"/>
                    <a:pt x="152999" y="2445051"/>
                    <a:pt x="157498" y="2426331"/>
                  </a:cubicBezTo>
                  <a:close/>
                  <a:moveTo>
                    <a:pt x="1138376" y="2336074"/>
                  </a:moveTo>
                  <a:cubicBezTo>
                    <a:pt x="1151736" y="2333771"/>
                    <a:pt x="1153220" y="2346052"/>
                    <a:pt x="1153220" y="2354495"/>
                  </a:cubicBezTo>
                  <a:cubicBezTo>
                    <a:pt x="1153220" y="2369847"/>
                    <a:pt x="1138376" y="2370615"/>
                    <a:pt x="1129470" y="2372918"/>
                  </a:cubicBezTo>
                  <a:cubicBezTo>
                    <a:pt x="1119820" y="2375988"/>
                    <a:pt x="1120562" y="2364474"/>
                    <a:pt x="1119820" y="2352961"/>
                  </a:cubicBezTo>
                  <a:cubicBezTo>
                    <a:pt x="1117594" y="2342215"/>
                    <a:pt x="1127242" y="2337608"/>
                    <a:pt x="1138376" y="2336074"/>
                  </a:cubicBezTo>
                  <a:close/>
                  <a:moveTo>
                    <a:pt x="1026130" y="2287398"/>
                  </a:moveTo>
                  <a:cubicBezTo>
                    <a:pt x="1026130" y="2287398"/>
                    <a:pt x="1027577" y="2290590"/>
                    <a:pt x="1026854" y="2292186"/>
                  </a:cubicBezTo>
                  <a:cubicBezTo>
                    <a:pt x="1023961" y="2302561"/>
                    <a:pt x="1016005" y="2300167"/>
                    <a:pt x="1005157" y="2306551"/>
                  </a:cubicBezTo>
                  <a:cubicBezTo>
                    <a:pt x="1008773" y="2299369"/>
                    <a:pt x="1008773" y="2297772"/>
                    <a:pt x="1010220" y="2297772"/>
                  </a:cubicBezTo>
                  <a:cubicBezTo>
                    <a:pt x="1017452" y="2297772"/>
                    <a:pt x="1017452" y="2284205"/>
                    <a:pt x="1026130" y="2287398"/>
                  </a:cubicBezTo>
                  <a:close/>
                  <a:moveTo>
                    <a:pt x="895157" y="2283914"/>
                  </a:moveTo>
                  <a:cubicBezTo>
                    <a:pt x="899621" y="2285440"/>
                    <a:pt x="908548" y="2280862"/>
                    <a:pt x="907803" y="2291545"/>
                  </a:cubicBezTo>
                  <a:cubicBezTo>
                    <a:pt x="907060" y="2297650"/>
                    <a:pt x="899621" y="2299175"/>
                    <a:pt x="893669" y="2299938"/>
                  </a:cubicBezTo>
                  <a:cubicBezTo>
                    <a:pt x="887718" y="2299938"/>
                    <a:pt x="879535" y="2298413"/>
                    <a:pt x="879535" y="2291545"/>
                  </a:cubicBezTo>
                  <a:cubicBezTo>
                    <a:pt x="879535" y="2282388"/>
                    <a:pt x="888462" y="2283914"/>
                    <a:pt x="895157" y="2283914"/>
                  </a:cubicBezTo>
                  <a:close/>
                  <a:moveTo>
                    <a:pt x="1019705" y="2245315"/>
                  </a:moveTo>
                  <a:cubicBezTo>
                    <a:pt x="1025215" y="2244522"/>
                    <a:pt x="1027577" y="2249283"/>
                    <a:pt x="1027577" y="2254838"/>
                  </a:cubicBezTo>
                  <a:cubicBezTo>
                    <a:pt x="1026789" y="2258807"/>
                    <a:pt x="1024428" y="2262774"/>
                    <a:pt x="1019705" y="2262774"/>
                  </a:cubicBezTo>
                  <a:cubicBezTo>
                    <a:pt x="1014194" y="2263567"/>
                    <a:pt x="1012620" y="2258807"/>
                    <a:pt x="1011833" y="2254838"/>
                  </a:cubicBezTo>
                  <a:cubicBezTo>
                    <a:pt x="1012620" y="2248490"/>
                    <a:pt x="1014194" y="2245315"/>
                    <a:pt x="1019705" y="2245315"/>
                  </a:cubicBezTo>
                  <a:close/>
                  <a:moveTo>
                    <a:pt x="506411" y="2212022"/>
                  </a:moveTo>
                  <a:lnTo>
                    <a:pt x="507751" y="2216729"/>
                  </a:lnTo>
                  <a:lnTo>
                    <a:pt x="508894" y="2223672"/>
                  </a:lnTo>
                  <a:lnTo>
                    <a:pt x="509719" y="2219756"/>
                  </a:lnTo>
                  <a:cubicBezTo>
                    <a:pt x="509344" y="2217321"/>
                    <a:pt x="508220" y="2214885"/>
                    <a:pt x="506722" y="2212637"/>
                  </a:cubicBezTo>
                  <a:close/>
                  <a:moveTo>
                    <a:pt x="1049152" y="2195155"/>
                  </a:moveTo>
                  <a:cubicBezTo>
                    <a:pt x="1053245" y="2196959"/>
                    <a:pt x="1053802" y="2199483"/>
                    <a:pt x="1053245" y="2202189"/>
                  </a:cubicBezTo>
                  <a:cubicBezTo>
                    <a:pt x="1052686" y="2204894"/>
                    <a:pt x="1051012" y="2207780"/>
                    <a:pt x="1050640" y="2210305"/>
                  </a:cubicBezTo>
                  <a:cubicBezTo>
                    <a:pt x="1047664" y="2218962"/>
                    <a:pt x="1043200" y="2226175"/>
                    <a:pt x="1032041" y="2230504"/>
                  </a:cubicBezTo>
                  <a:cubicBezTo>
                    <a:pt x="1029066" y="2220405"/>
                    <a:pt x="1028321" y="2211748"/>
                    <a:pt x="1032041" y="2203811"/>
                  </a:cubicBezTo>
                  <a:cubicBezTo>
                    <a:pt x="1035017" y="2196598"/>
                    <a:pt x="1041712" y="2191548"/>
                    <a:pt x="1049152" y="2195155"/>
                  </a:cubicBezTo>
                  <a:close/>
                  <a:moveTo>
                    <a:pt x="2032055" y="2172458"/>
                  </a:moveTo>
                  <a:cubicBezTo>
                    <a:pt x="2035691" y="2173928"/>
                    <a:pt x="2039328" y="2176866"/>
                    <a:pt x="2037874" y="2179071"/>
                  </a:cubicBezTo>
                  <a:cubicBezTo>
                    <a:pt x="2033509" y="2191562"/>
                    <a:pt x="2039328" y="2203318"/>
                    <a:pt x="2037146" y="2215074"/>
                  </a:cubicBezTo>
                  <a:cubicBezTo>
                    <a:pt x="2035691" y="2223157"/>
                    <a:pt x="2033509" y="2237118"/>
                    <a:pt x="2022598" y="2234913"/>
                  </a:cubicBezTo>
                  <a:cubicBezTo>
                    <a:pt x="2010961" y="2233444"/>
                    <a:pt x="2012415" y="2217279"/>
                    <a:pt x="2003687" y="2209931"/>
                  </a:cubicBezTo>
                  <a:cubicBezTo>
                    <a:pt x="2006597" y="2206992"/>
                    <a:pt x="2008051" y="2203318"/>
                    <a:pt x="2010234" y="2201849"/>
                  </a:cubicBezTo>
                  <a:cubicBezTo>
                    <a:pt x="2020417" y="2197441"/>
                    <a:pt x="2024053" y="2189358"/>
                    <a:pt x="2024053" y="2179071"/>
                  </a:cubicBezTo>
                  <a:cubicBezTo>
                    <a:pt x="2024053" y="2174663"/>
                    <a:pt x="2027690" y="2171723"/>
                    <a:pt x="2032055" y="2172458"/>
                  </a:cubicBezTo>
                  <a:close/>
                  <a:moveTo>
                    <a:pt x="934586" y="2146110"/>
                  </a:moveTo>
                  <a:cubicBezTo>
                    <a:pt x="940098" y="2146897"/>
                    <a:pt x="943542" y="2150833"/>
                    <a:pt x="944230" y="2156344"/>
                  </a:cubicBezTo>
                  <a:cubicBezTo>
                    <a:pt x="944920" y="2160280"/>
                    <a:pt x="942164" y="2160280"/>
                    <a:pt x="939408" y="2161067"/>
                  </a:cubicBezTo>
                  <a:cubicBezTo>
                    <a:pt x="934586" y="2159492"/>
                    <a:pt x="930454" y="2156344"/>
                    <a:pt x="929764" y="2150833"/>
                  </a:cubicBezTo>
                  <a:cubicBezTo>
                    <a:pt x="929076" y="2147684"/>
                    <a:pt x="932520" y="2145322"/>
                    <a:pt x="934586" y="2146110"/>
                  </a:cubicBezTo>
                  <a:close/>
                  <a:moveTo>
                    <a:pt x="1826249" y="2113597"/>
                  </a:moveTo>
                  <a:cubicBezTo>
                    <a:pt x="1830657" y="2112179"/>
                    <a:pt x="1833596" y="2115722"/>
                    <a:pt x="1834331" y="2119974"/>
                  </a:cubicBezTo>
                  <a:cubicBezTo>
                    <a:pt x="1834331" y="2126350"/>
                    <a:pt x="1828453" y="2127767"/>
                    <a:pt x="1824045" y="2129184"/>
                  </a:cubicBezTo>
                  <a:cubicBezTo>
                    <a:pt x="1821840" y="2130247"/>
                    <a:pt x="1820003" y="2130424"/>
                    <a:pt x="1818534" y="2129715"/>
                  </a:cubicBezTo>
                  <a:cubicBezTo>
                    <a:pt x="1817064" y="2129007"/>
                    <a:pt x="1815962" y="2127413"/>
                    <a:pt x="1815227" y="2124933"/>
                  </a:cubicBezTo>
                  <a:cubicBezTo>
                    <a:pt x="1816697" y="2119265"/>
                    <a:pt x="1819636" y="2114304"/>
                    <a:pt x="1826249" y="2113597"/>
                  </a:cubicBezTo>
                  <a:close/>
                  <a:moveTo>
                    <a:pt x="2080682" y="2071398"/>
                  </a:moveTo>
                  <a:cubicBezTo>
                    <a:pt x="2088084" y="2076489"/>
                    <a:pt x="2102148" y="2069215"/>
                    <a:pt x="2102148" y="2083036"/>
                  </a:cubicBezTo>
                  <a:cubicBezTo>
                    <a:pt x="2101408" y="2098311"/>
                    <a:pt x="2089564" y="2104131"/>
                    <a:pt x="2076980" y="2104131"/>
                  </a:cubicBezTo>
                  <a:cubicBezTo>
                    <a:pt x="2065877" y="2104859"/>
                    <a:pt x="2053292" y="2099039"/>
                    <a:pt x="2053292" y="2086673"/>
                  </a:cubicBezTo>
                  <a:cubicBezTo>
                    <a:pt x="2054033" y="2069215"/>
                    <a:pt x="2071799" y="2077217"/>
                    <a:pt x="2080682" y="2071398"/>
                  </a:cubicBezTo>
                  <a:close/>
                  <a:moveTo>
                    <a:pt x="1837492" y="2049412"/>
                  </a:moveTo>
                  <a:cubicBezTo>
                    <a:pt x="1848903" y="2049412"/>
                    <a:pt x="1874008" y="2076880"/>
                    <a:pt x="1871726" y="2083747"/>
                  </a:cubicBezTo>
                  <a:cubicBezTo>
                    <a:pt x="1869444" y="2092903"/>
                    <a:pt x="1862596" y="2090614"/>
                    <a:pt x="1857272" y="2087563"/>
                  </a:cubicBezTo>
                  <a:cubicBezTo>
                    <a:pt x="1843578" y="2079169"/>
                    <a:pt x="1835210" y="2082221"/>
                    <a:pt x="1829884" y="2097481"/>
                  </a:cubicBezTo>
                  <a:cubicBezTo>
                    <a:pt x="1829124" y="2099770"/>
                    <a:pt x="1827602" y="2102441"/>
                    <a:pt x="1825415" y="2103967"/>
                  </a:cubicBezTo>
                  <a:cubicBezTo>
                    <a:pt x="1823228" y="2105493"/>
                    <a:pt x="1820375" y="2105875"/>
                    <a:pt x="1816951" y="2103586"/>
                  </a:cubicBezTo>
                  <a:cubicBezTo>
                    <a:pt x="1810865" y="2099008"/>
                    <a:pt x="1816951" y="2095955"/>
                    <a:pt x="1819995" y="2092140"/>
                  </a:cubicBezTo>
                  <a:cubicBezTo>
                    <a:pt x="1823037" y="2087563"/>
                    <a:pt x="1830645" y="2084510"/>
                    <a:pt x="1825320" y="2077643"/>
                  </a:cubicBezTo>
                  <a:cubicBezTo>
                    <a:pt x="1820755" y="2072302"/>
                    <a:pt x="1813908" y="2073065"/>
                    <a:pt x="1808583" y="2074591"/>
                  </a:cubicBezTo>
                  <a:cubicBezTo>
                    <a:pt x="1801736" y="2076117"/>
                    <a:pt x="1791847" y="2081458"/>
                    <a:pt x="1790325" y="2070775"/>
                  </a:cubicBezTo>
                  <a:cubicBezTo>
                    <a:pt x="1788803" y="2062383"/>
                    <a:pt x="1799454" y="2062383"/>
                    <a:pt x="1805540" y="2060094"/>
                  </a:cubicBezTo>
                  <a:cubicBezTo>
                    <a:pt x="1816951" y="2056278"/>
                    <a:pt x="1829124" y="2052463"/>
                    <a:pt x="1837492" y="2049412"/>
                  </a:cubicBezTo>
                  <a:close/>
                  <a:moveTo>
                    <a:pt x="82330" y="2049397"/>
                  </a:moveTo>
                  <a:cubicBezTo>
                    <a:pt x="95078" y="2118230"/>
                    <a:pt x="103327" y="2186313"/>
                    <a:pt x="118325" y="2253649"/>
                  </a:cubicBezTo>
                  <a:cubicBezTo>
                    <a:pt x="104076" y="2226714"/>
                    <a:pt x="79330" y="2208759"/>
                    <a:pt x="65832" y="2181824"/>
                  </a:cubicBezTo>
                  <a:cubicBezTo>
                    <a:pt x="47835" y="2145164"/>
                    <a:pt x="46334" y="2107007"/>
                    <a:pt x="60582" y="2068850"/>
                  </a:cubicBezTo>
                  <a:cubicBezTo>
                    <a:pt x="64332" y="2059124"/>
                    <a:pt x="74081" y="2055383"/>
                    <a:pt x="82330" y="2049397"/>
                  </a:cubicBezTo>
                  <a:close/>
                  <a:moveTo>
                    <a:pt x="78174" y="1999811"/>
                  </a:moveTo>
                  <a:cubicBezTo>
                    <a:pt x="81716" y="2007021"/>
                    <a:pt x="82425" y="2014419"/>
                    <a:pt x="82248" y="2022008"/>
                  </a:cubicBezTo>
                  <a:cubicBezTo>
                    <a:pt x="82071" y="2029596"/>
                    <a:pt x="81008" y="2037375"/>
                    <a:pt x="81008" y="2045343"/>
                  </a:cubicBezTo>
                  <a:cubicBezTo>
                    <a:pt x="76047" y="2030166"/>
                    <a:pt x="78174" y="2014989"/>
                    <a:pt x="78174" y="1999811"/>
                  </a:cubicBezTo>
                  <a:close/>
                  <a:moveTo>
                    <a:pt x="988012" y="1971193"/>
                  </a:moveTo>
                  <a:cubicBezTo>
                    <a:pt x="990163" y="1971952"/>
                    <a:pt x="991846" y="1973849"/>
                    <a:pt x="992968" y="1977644"/>
                  </a:cubicBezTo>
                  <a:cubicBezTo>
                    <a:pt x="994465" y="1982955"/>
                    <a:pt x="997457" y="1989027"/>
                    <a:pt x="1000450" y="1993579"/>
                  </a:cubicBezTo>
                  <a:cubicBezTo>
                    <a:pt x="1004565" y="1998891"/>
                    <a:pt x="1008867" y="2003444"/>
                    <a:pt x="1009148" y="2006574"/>
                  </a:cubicBezTo>
                  <a:cubicBezTo>
                    <a:pt x="1009428" y="2009704"/>
                    <a:pt x="1005687" y="2011412"/>
                    <a:pt x="993716" y="2011033"/>
                  </a:cubicBezTo>
                  <a:cubicBezTo>
                    <a:pt x="983990" y="2010274"/>
                    <a:pt x="975760" y="2021657"/>
                    <a:pt x="972768" y="2032280"/>
                  </a:cubicBezTo>
                  <a:cubicBezTo>
                    <a:pt x="969027" y="2045940"/>
                    <a:pt x="947330" y="2061875"/>
                    <a:pt x="935360" y="2058081"/>
                  </a:cubicBezTo>
                  <a:cubicBezTo>
                    <a:pt x="927878" y="2055805"/>
                    <a:pt x="915908" y="2045940"/>
                    <a:pt x="924138" y="2039869"/>
                  </a:cubicBezTo>
                  <a:cubicBezTo>
                    <a:pt x="938352" y="2029245"/>
                    <a:pt x="934612" y="2020139"/>
                    <a:pt x="929374" y="2007997"/>
                  </a:cubicBezTo>
                  <a:cubicBezTo>
                    <a:pt x="928626" y="2005721"/>
                    <a:pt x="928626" y="2002685"/>
                    <a:pt x="927130" y="1998891"/>
                  </a:cubicBezTo>
                  <a:cubicBezTo>
                    <a:pt x="929374" y="1989785"/>
                    <a:pt x="932367" y="1985990"/>
                    <a:pt x="943590" y="1992061"/>
                  </a:cubicBezTo>
                  <a:cubicBezTo>
                    <a:pt x="961546" y="2002685"/>
                    <a:pt x="965286" y="2001168"/>
                    <a:pt x="969027" y="1979920"/>
                  </a:cubicBezTo>
                  <a:cubicBezTo>
                    <a:pt x="971272" y="1972332"/>
                    <a:pt x="975760" y="1973090"/>
                    <a:pt x="980250" y="1971573"/>
                  </a:cubicBezTo>
                  <a:cubicBezTo>
                    <a:pt x="983243" y="1970814"/>
                    <a:pt x="985861" y="1970435"/>
                    <a:pt x="988012" y="1971193"/>
                  </a:cubicBezTo>
                  <a:close/>
                  <a:moveTo>
                    <a:pt x="402048" y="1965245"/>
                  </a:moveTo>
                  <a:lnTo>
                    <a:pt x="401676" y="1965282"/>
                  </a:lnTo>
                  <a:lnTo>
                    <a:pt x="403978" y="1968909"/>
                  </a:lnTo>
                  <a:lnTo>
                    <a:pt x="403979" y="1968899"/>
                  </a:lnTo>
                  <a:cubicBezTo>
                    <a:pt x="404026" y="1967213"/>
                    <a:pt x="403582" y="1965854"/>
                    <a:pt x="402048" y="1965245"/>
                  </a:cubicBezTo>
                  <a:close/>
                  <a:moveTo>
                    <a:pt x="2552390" y="1927063"/>
                  </a:moveTo>
                  <a:cubicBezTo>
                    <a:pt x="2558140" y="1927063"/>
                    <a:pt x="2560296" y="1930820"/>
                    <a:pt x="2561015" y="1935328"/>
                  </a:cubicBezTo>
                  <a:cubicBezTo>
                    <a:pt x="2561734" y="1940588"/>
                    <a:pt x="2557421" y="1942843"/>
                    <a:pt x="2553109" y="1941340"/>
                  </a:cubicBezTo>
                  <a:cubicBezTo>
                    <a:pt x="2548078" y="1941340"/>
                    <a:pt x="2546640" y="1936080"/>
                    <a:pt x="2545922" y="1931571"/>
                  </a:cubicBezTo>
                  <a:cubicBezTo>
                    <a:pt x="2545922" y="1927063"/>
                    <a:pt x="2548797" y="1927063"/>
                    <a:pt x="2552390" y="1927063"/>
                  </a:cubicBezTo>
                  <a:close/>
                  <a:moveTo>
                    <a:pt x="2375767" y="1925942"/>
                  </a:moveTo>
                  <a:cubicBezTo>
                    <a:pt x="2385500" y="1928147"/>
                    <a:pt x="2395232" y="1936229"/>
                    <a:pt x="2397478" y="1945046"/>
                  </a:cubicBezTo>
                  <a:cubicBezTo>
                    <a:pt x="2399723" y="1953128"/>
                    <a:pt x="2387745" y="1953128"/>
                    <a:pt x="2381757" y="1954599"/>
                  </a:cubicBezTo>
                  <a:cubicBezTo>
                    <a:pt x="2369779" y="1956068"/>
                    <a:pt x="2365287" y="1946516"/>
                    <a:pt x="2360795" y="1936229"/>
                  </a:cubicBezTo>
                  <a:cubicBezTo>
                    <a:pt x="2363789" y="1931086"/>
                    <a:pt x="2369779" y="1923738"/>
                    <a:pt x="2375767" y="1925942"/>
                  </a:cubicBezTo>
                  <a:close/>
                  <a:moveTo>
                    <a:pt x="424972" y="1917804"/>
                  </a:moveTo>
                  <a:lnTo>
                    <a:pt x="425020" y="1917844"/>
                  </a:lnTo>
                  <a:lnTo>
                    <a:pt x="425006" y="1917812"/>
                  </a:lnTo>
                  <a:close/>
                  <a:moveTo>
                    <a:pt x="2348753" y="1878993"/>
                  </a:moveTo>
                  <a:cubicBezTo>
                    <a:pt x="2359155" y="1877475"/>
                    <a:pt x="2368071" y="1880513"/>
                    <a:pt x="2370300" y="1891907"/>
                  </a:cubicBezTo>
                  <a:cubicBezTo>
                    <a:pt x="2371786" y="1896465"/>
                    <a:pt x="2371972" y="1900642"/>
                    <a:pt x="2370393" y="1904060"/>
                  </a:cubicBezTo>
                  <a:cubicBezTo>
                    <a:pt x="2368814" y="1907479"/>
                    <a:pt x="2365471" y="1910138"/>
                    <a:pt x="2359898" y="1911657"/>
                  </a:cubicBezTo>
                  <a:cubicBezTo>
                    <a:pt x="2356926" y="1912416"/>
                    <a:pt x="2353211" y="1915455"/>
                    <a:pt x="2353211" y="1917733"/>
                  </a:cubicBezTo>
                  <a:cubicBezTo>
                    <a:pt x="2354697" y="1931406"/>
                    <a:pt x="2346524" y="1932926"/>
                    <a:pt x="2336865" y="1930646"/>
                  </a:cubicBezTo>
                  <a:cubicBezTo>
                    <a:pt x="2324977" y="1928367"/>
                    <a:pt x="2313832" y="1923051"/>
                    <a:pt x="2310117" y="1910137"/>
                  </a:cubicBezTo>
                  <a:cubicBezTo>
                    <a:pt x="2307888" y="1899503"/>
                    <a:pt x="2315318" y="1891907"/>
                    <a:pt x="2323491" y="1887350"/>
                  </a:cubicBezTo>
                  <a:cubicBezTo>
                    <a:pt x="2330921" y="1882791"/>
                    <a:pt x="2339094" y="1877475"/>
                    <a:pt x="2348753" y="1878993"/>
                  </a:cubicBezTo>
                  <a:close/>
                  <a:moveTo>
                    <a:pt x="894453" y="1877434"/>
                  </a:moveTo>
                  <a:cubicBezTo>
                    <a:pt x="897237" y="1877434"/>
                    <a:pt x="898630" y="1880309"/>
                    <a:pt x="898630" y="1882465"/>
                  </a:cubicBezTo>
                  <a:cubicBezTo>
                    <a:pt x="897934" y="1887498"/>
                    <a:pt x="896541" y="1892529"/>
                    <a:pt x="890277" y="1893247"/>
                  </a:cubicBezTo>
                  <a:cubicBezTo>
                    <a:pt x="886796" y="1893247"/>
                    <a:pt x="886100" y="1891091"/>
                    <a:pt x="886100" y="1888216"/>
                  </a:cubicBezTo>
                  <a:cubicBezTo>
                    <a:pt x="888188" y="1884621"/>
                    <a:pt x="888188" y="1877434"/>
                    <a:pt x="894453" y="1877434"/>
                  </a:cubicBezTo>
                  <a:close/>
                  <a:moveTo>
                    <a:pt x="965766" y="1857434"/>
                  </a:moveTo>
                  <a:cubicBezTo>
                    <a:pt x="969899" y="1858847"/>
                    <a:pt x="973573" y="1862239"/>
                    <a:pt x="976144" y="1867891"/>
                  </a:cubicBezTo>
                  <a:cubicBezTo>
                    <a:pt x="984226" y="1885224"/>
                    <a:pt x="992308" y="1901051"/>
                    <a:pt x="1001126" y="1917632"/>
                  </a:cubicBezTo>
                  <a:cubicBezTo>
                    <a:pt x="987900" y="1917632"/>
                    <a:pt x="976144" y="1919140"/>
                    <a:pt x="989370" y="1935720"/>
                  </a:cubicBezTo>
                  <a:cubicBezTo>
                    <a:pt x="993043" y="1940242"/>
                    <a:pt x="993778" y="1945518"/>
                    <a:pt x="989370" y="1950040"/>
                  </a:cubicBezTo>
                  <a:cubicBezTo>
                    <a:pt x="986430" y="1953055"/>
                    <a:pt x="983308" y="1953808"/>
                    <a:pt x="980094" y="1953808"/>
                  </a:cubicBezTo>
                  <a:cubicBezTo>
                    <a:pt x="976879" y="1953808"/>
                    <a:pt x="973573" y="1953055"/>
                    <a:pt x="970266" y="1953055"/>
                  </a:cubicBezTo>
                  <a:cubicBezTo>
                    <a:pt x="963653" y="1953055"/>
                    <a:pt x="963653" y="1947025"/>
                    <a:pt x="963653" y="1941749"/>
                  </a:cubicBezTo>
                  <a:cubicBezTo>
                    <a:pt x="963653" y="1939489"/>
                    <a:pt x="962184" y="1936473"/>
                    <a:pt x="963653" y="1935720"/>
                  </a:cubicBezTo>
                  <a:cubicBezTo>
                    <a:pt x="982022" y="1912357"/>
                    <a:pt x="959245" y="1896530"/>
                    <a:pt x="953367" y="1877689"/>
                  </a:cubicBezTo>
                  <a:cubicBezTo>
                    <a:pt x="951897" y="1871659"/>
                    <a:pt x="942346" y="1863368"/>
                    <a:pt x="952632" y="1858847"/>
                  </a:cubicBezTo>
                  <a:cubicBezTo>
                    <a:pt x="957041" y="1856586"/>
                    <a:pt x="961633" y="1856021"/>
                    <a:pt x="965766" y="1857434"/>
                  </a:cubicBezTo>
                  <a:close/>
                  <a:moveTo>
                    <a:pt x="459998" y="1857159"/>
                  </a:moveTo>
                  <a:lnTo>
                    <a:pt x="459607" y="1858525"/>
                  </a:lnTo>
                  <a:lnTo>
                    <a:pt x="460174" y="1858083"/>
                  </a:lnTo>
                  <a:close/>
                  <a:moveTo>
                    <a:pt x="1332377" y="1854333"/>
                  </a:moveTo>
                  <a:cubicBezTo>
                    <a:pt x="1340067" y="1855096"/>
                    <a:pt x="1349294" y="1858911"/>
                    <a:pt x="1350063" y="1866540"/>
                  </a:cubicBezTo>
                  <a:cubicBezTo>
                    <a:pt x="1351601" y="1874171"/>
                    <a:pt x="1343143" y="1880275"/>
                    <a:pt x="1335453" y="1881801"/>
                  </a:cubicBezTo>
                  <a:cubicBezTo>
                    <a:pt x="1325457" y="1883327"/>
                    <a:pt x="1322381" y="1874171"/>
                    <a:pt x="1320844" y="1866540"/>
                  </a:cubicBezTo>
                  <a:cubicBezTo>
                    <a:pt x="1319306" y="1858911"/>
                    <a:pt x="1324688" y="1855096"/>
                    <a:pt x="1332377" y="1854333"/>
                  </a:cubicBezTo>
                  <a:close/>
                  <a:moveTo>
                    <a:pt x="862455" y="1851829"/>
                  </a:moveTo>
                  <a:cubicBezTo>
                    <a:pt x="871790" y="1851829"/>
                    <a:pt x="877236" y="1857310"/>
                    <a:pt x="878792" y="1866709"/>
                  </a:cubicBezTo>
                  <a:cubicBezTo>
                    <a:pt x="878792" y="1874539"/>
                    <a:pt x="874902" y="1879239"/>
                    <a:pt x="866345" y="1879239"/>
                  </a:cubicBezTo>
                  <a:cubicBezTo>
                    <a:pt x="857009" y="1880022"/>
                    <a:pt x="853898" y="1872974"/>
                    <a:pt x="853898" y="1864359"/>
                  </a:cubicBezTo>
                  <a:cubicBezTo>
                    <a:pt x="854676" y="1858877"/>
                    <a:pt x="853120" y="1851046"/>
                    <a:pt x="862455" y="1851829"/>
                  </a:cubicBezTo>
                  <a:close/>
                  <a:moveTo>
                    <a:pt x="3405141" y="1787213"/>
                  </a:moveTo>
                  <a:lnTo>
                    <a:pt x="3403013" y="1798075"/>
                  </a:lnTo>
                  <a:lnTo>
                    <a:pt x="3402257" y="1799590"/>
                  </a:lnTo>
                  <a:lnTo>
                    <a:pt x="3403613" y="1798408"/>
                  </a:lnTo>
                  <a:cubicBezTo>
                    <a:pt x="3405062" y="1796578"/>
                    <a:pt x="3406067" y="1794537"/>
                    <a:pt x="3406289" y="1792108"/>
                  </a:cubicBezTo>
                  <a:close/>
                  <a:moveTo>
                    <a:pt x="555506" y="1722443"/>
                  </a:moveTo>
                  <a:cubicBezTo>
                    <a:pt x="573994" y="1718745"/>
                    <a:pt x="588046" y="1727620"/>
                    <a:pt x="601358" y="1737235"/>
                  </a:cubicBezTo>
                  <a:cubicBezTo>
                    <a:pt x="606166" y="1740933"/>
                    <a:pt x="607090" y="1745186"/>
                    <a:pt x="606536" y="1749531"/>
                  </a:cubicBezTo>
                  <a:cubicBezTo>
                    <a:pt x="605981" y="1753877"/>
                    <a:pt x="603947" y="1758314"/>
                    <a:pt x="602838" y="1762382"/>
                  </a:cubicBezTo>
                  <a:cubicBezTo>
                    <a:pt x="601358" y="1770517"/>
                    <a:pt x="593964" y="1774215"/>
                    <a:pt x="586568" y="1771996"/>
                  </a:cubicBezTo>
                  <a:cubicBezTo>
                    <a:pt x="575474" y="1766819"/>
                    <a:pt x="585088" y="1762382"/>
                    <a:pt x="588046" y="1757944"/>
                  </a:cubicBezTo>
                  <a:cubicBezTo>
                    <a:pt x="593964" y="1749069"/>
                    <a:pt x="593224" y="1740193"/>
                    <a:pt x="582130" y="1738714"/>
                  </a:cubicBezTo>
                  <a:cubicBezTo>
                    <a:pt x="571036" y="1736495"/>
                    <a:pt x="564380" y="1727620"/>
                    <a:pt x="555506" y="1722443"/>
                  </a:cubicBezTo>
                  <a:close/>
                  <a:moveTo>
                    <a:pt x="3572924" y="1715972"/>
                  </a:moveTo>
                  <a:cubicBezTo>
                    <a:pt x="3575918" y="1714446"/>
                    <a:pt x="3580410" y="1716735"/>
                    <a:pt x="3582656" y="1721313"/>
                  </a:cubicBezTo>
                  <a:cubicBezTo>
                    <a:pt x="3583405" y="1724365"/>
                    <a:pt x="3560197" y="1751071"/>
                    <a:pt x="3557202" y="1750308"/>
                  </a:cubicBezTo>
                  <a:cubicBezTo>
                    <a:pt x="3548219" y="1748018"/>
                    <a:pt x="3545224" y="1741152"/>
                    <a:pt x="3544476" y="1728943"/>
                  </a:cubicBezTo>
                  <a:cubicBezTo>
                    <a:pt x="3545224" y="1712156"/>
                    <a:pt x="3563192" y="1720550"/>
                    <a:pt x="3572924" y="1715972"/>
                  </a:cubicBezTo>
                  <a:close/>
                  <a:moveTo>
                    <a:pt x="1986242" y="1707483"/>
                  </a:moveTo>
                  <a:cubicBezTo>
                    <a:pt x="1992311" y="1706169"/>
                    <a:pt x="1999968" y="1709737"/>
                    <a:pt x="2010426" y="1717249"/>
                  </a:cubicBezTo>
                  <a:cubicBezTo>
                    <a:pt x="2014161" y="1720254"/>
                    <a:pt x="2017896" y="1721756"/>
                    <a:pt x="2020137" y="1727014"/>
                  </a:cubicBezTo>
                  <a:cubicBezTo>
                    <a:pt x="2040306" y="1776594"/>
                    <a:pt x="2090354" y="1790117"/>
                    <a:pt x="2129945" y="1818662"/>
                  </a:cubicBezTo>
                  <a:cubicBezTo>
                    <a:pt x="2148620" y="1832185"/>
                    <a:pt x="2168042" y="1844955"/>
                    <a:pt x="2187464" y="1857726"/>
                  </a:cubicBezTo>
                  <a:cubicBezTo>
                    <a:pt x="2197922" y="1865237"/>
                    <a:pt x="2197922" y="1879511"/>
                    <a:pt x="2191946" y="1887023"/>
                  </a:cubicBezTo>
                  <a:cubicBezTo>
                    <a:pt x="2182235" y="1899794"/>
                    <a:pt x="2188211" y="1907305"/>
                    <a:pt x="2194934" y="1917071"/>
                  </a:cubicBezTo>
                  <a:cubicBezTo>
                    <a:pt x="2196801" y="1919325"/>
                    <a:pt x="2199229" y="1921578"/>
                    <a:pt x="2200443" y="1924114"/>
                  </a:cubicBezTo>
                  <a:cubicBezTo>
                    <a:pt x="2201657" y="1926649"/>
                    <a:pt x="2201657" y="1929466"/>
                    <a:pt x="2198669" y="1932847"/>
                  </a:cubicBezTo>
                  <a:cubicBezTo>
                    <a:pt x="2194187" y="1937354"/>
                    <a:pt x="2188958" y="1933598"/>
                    <a:pt x="2183729" y="1932847"/>
                  </a:cubicBezTo>
                  <a:cubicBezTo>
                    <a:pt x="2166548" y="1929843"/>
                    <a:pt x="2153849" y="1921579"/>
                    <a:pt x="2147126" y="1904301"/>
                  </a:cubicBezTo>
                  <a:cubicBezTo>
                    <a:pt x="2142644" y="1893033"/>
                    <a:pt x="2134427" y="1885520"/>
                    <a:pt x="2120234" y="1892281"/>
                  </a:cubicBezTo>
                  <a:cubicBezTo>
                    <a:pt x="2115005" y="1895286"/>
                    <a:pt x="2110523" y="1893033"/>
                    <a:pt x="2105294" y="1890779"/>
                  </a:cubicBezTo>
                  <a:cubicBezTo>
                    <a:pt x="2097824" y="1888525"/>
                    <a:pt x="2089608" y="1890028"/>
                    <a:pt x="2088114" y="1896038"/>
                  </a:cubicBezTo>
                  <a:cubicBezTo>
                    <a:pt x="2082884" y="1910310"/>
                    <a:pt x="2073920" y="1914066"/>
                    <a:pt x="2059727" y="1913315"/>
                  </a:cubicBezTo>
                  <a:cubicBezTo>
                    <a:pt x="2053005" y="1913315"/>
                    <a:pt x="2041800" y="1916320"/>
                    <a:pt x="2041800" y="1925335"/>
                  </a:cubicBezTo>
                  <a:cubicBezTo>
                    <a:pt x="2041052" y="1933598"/>
                    <a:pt x="2049270" y="1935852"/>
                    <a:pt x="2056739" y="1938105"/>
                  </a:cubicBezTo>
                  <a:cubicBezTo>
                    <a:pt x="2070933" y="1944115"/>
                    <a:pt x="2081390" y="1959890"/>
                    <a:pt x="2097077" y="1953129"/>
                  </a:cubicBezTo>
                  <a:cubicBezTo>
                    <a:pt x="2107535" y="1953880"/>
                    <a:pt x="2115005" y="1956885"/>
                    <a:pt x="2123222" y="1953129"/>
                  </a:cubicBezTo>
                  <a:cubicBezTo>
                    <a:pt x="2131439" y="1948623"/>
                    <a:pt x="2135174" y="1952378"/>
                    <a:pt x="2137415" y="1959890"/>
                  </a:cubicBezTo>
                  <a:cubicBezTo>
                    <a:pt x="2139656" y="1969657"/>
                    <a:pt x="2132933" y="1968905"/>
                    <a:pt x="2126957" y="1969657"/>
                  </a:cubicBezTo>
                  <a:cubicBezTo>
                    <a:pt x="2108282" y="1971909"/>
                    <a:pt x="2090354" y="1973413"/>
                    <a:pt x="2072427" y="1977168"/>
                  </a:cubicBezTo>
                  <a:cubicBezTo>
                    <a:pt x="2053005" y="1981676"/>
                    <a:pt x="2049270" y="1991442"/>
                    <a:pt x="2058233" y="2007968"/>
                  </a:cubicBezTo>
                  <a:cubicBezTo>
                    <a:pt x="2059727" y="2010222"/>
                    <a:pt x="2060475" y="2012476"/>
                    <a:pt x="2061969" y="2015481"/>
                  </a:cubicBezTo>
                  <a:cubicBezTo>
                    <a:pt x="2036570" y="2021490"/>
                    <a:pt x="2058981" y="2059051"/>
                    <a:pt x="2029101" y="2063557"/>
                  </a:cubicBezTo>
                  <a:cubicBezTo>
                    <a:pt x="2020137" y="2065060"/>
                    <a:pt x="2023125" y="2077080"/>
                    <a:pt x="2030595" y="2080836"/>
                  </a:cubicBezTo>
                  <a:cubicBezTo>
                    <a:pt x="2047776" y="2092104"/>
                    <a:pt x="2041800" y="2104875"/>
                    <a:pt x="2035824" y="2118396"/>
                  </a:cubicBezTo>
                  <a:cubicBezTo>
                    <a:pt x="2034330" y="2121401"/>
                    <a:pt x="2032836" y="2124406"/>
                    <a:pt x="2032089" y="2127411"/>
                  </a:cubicBezTo>
                  <a:cubicBezTo>
                    <a:pt x="2029474" y="2139807"/>
                    <a:pt x="2026860" y="2146567"/>
                    <a:pt x="2022378" y="2148257"/>
                  </a:cubicBezTo>
                  <a:cubicBezTo>
                    <a:pt x="2017896" y="2149948"/>
                    <a:pt x="2011546" y="2146567"/>
                    <a:pt x="2001462" y="2138679"/>
                  </a:cubicBezTo>
                  <a:cubicBezTo>
                    <a:pt x="1987269" y="2128914"/>
                    <a:pt x="1980546" y="2115391"/>
                    <a:pt x="1973823" y="2100368"/>
                  </a:cubicBezTo>
                  <a:cubicBezTo>
                    <a:pt x="1970088" y="2090601"/>
                    <a:pt x="1976064" y="2083841"/>
                    <a:pt x="1982787" y="2077831"/>
                  </a:cubicBezTo>
                  <a:cubicBezTo>
                    <a:pt x="1985775" y="2075577"/>
                    <a:pt x="1991751" y="2071070"/>
                    <a:pt x="1990257" y="2070319"/>
                  </a:cubicBezTo>
                  <a:cubicBezTo>
                    <a:pt x="1975317" y="2062807"/>
                    <a:pt x="1976064" y="2045529"/>
                    <a:pt x="1967100" y="2034261"/>
                  </a:cubicBezTo>
                  <a:cubicBezTo>
                    <a:pt x="1964112" y="2030505"/>
                    <a:pt x="1954401" y="2028251"/>
                    <a:pt x="1952908" y="2037266"/>
                  </a:cubicBezTo>
                  <a:cubicBezTo>
                    <a:pt x="1950666" y="2056046"/>
                    <a:pt x="1934979" y="2062056"/>
                    <a:pt x="1922281" y="2059802"/>
                  </a:cubicBezTo>
                  <a:cubicBezTo>
                    <a:pt x="1905846" y="2056046"/>
                    <a:pt x="1895388" y="2041022"/>
                    <a:pt x="1895388" y="2024495"/>
                  </a:cubicBezTo>
                  <a:cubicBezTo>
                    <a:pt x="1895388" y="2010973"/>
                    <a:pt x="1896136" y="2007217"/>
                    <a:pt x="1879702" y="2006466"/>
                  </a:cubicBezTo>
                  <a:cubicBezTo>
                    <a:pt x="1865509" y="2005714"/>
                    <a:pt x="1850569" y="1996701"/>
                    <a:pt x="1843846" y="1975666"/>
                  </a:cubicBezTo>
                  <a:cubicBezTo>
                    <a:pt x="1836376" y="1955383"/>
                    <a:pt x="1828159" y="1933598"/>
                    <a:pt x="1813219" y="1915569"/>
                  </a:cubicBezTo>
                  <a:cubicBezTo>
                    <a:pt x="1807243" y="1908808"/>
                    <a:pt x="1802014" y="1901296"/>
                    <a:pt x="1809484" y="1893033"/>
                  </a:cubicBezTo>
                  <a:cubicBezTo>
                    <a:pt x="1816954" y="1884769"/>
                    <a:pt x="1825918" y="1887023"/>
                    <a:pt x="1833388" y="1892281"/>
                  </a:cubicBezTo>
                  <a:cubicBezTo>
                    <a:pt x="1846834" y="1902799"/>
                    <a:pt x="1852810" y="1896038"/>
                    <a:pt x="1858786" y="1884019"/>
                  </a:cubicBezTo>
                  <a:cubicBezTo>
                    <a:pt x="1864762" y="1869745"/>
                    <a:pt x="1873726" y="1857726"/>
                    <a:pt x="1873726" y="1841199"/>
                  </a:cubicBezTo>
                  <a:cubicBezTo>
                    <a:pt x="1875220" y="1818662"/>
                    <a:pt x="1896136" y="1805892"/>
                    <a:pt x="1902858" y="1785609"/>
                  </a:cubicBezTo>
                  <a:cubicBezTo>
                    <a:pt x="1903606" y="1781853"/>
                    <a:pt x="1907340" y="1784107"/>
                    <a:pt x="1911076" y="1785609"/>
                  </a:cubicBezTo>
                  <a:cubicBezTo>
                    <a:pt x="1936474" y="1799131"/>
                    <a:pt x="1943944" y="1796126"/>
                    <a:pt x="1953654" y="1768332"/>
                  </a:cubicBezTo>
                  <a:cubicBezTo>
                    <a:pt x="1958136" y="1754058"/>
                    <a:pt x="1965606" y="1740537"/>
                    <a:pt x="1971582" y="1727014"/>
                  </a:cubicBezTo>
                  <a:cubicBezTo>
                    <a:pt x="1975691" y="1714995"/>
                    <a:pt x="1980173" y="1708797"/>
                    <a:pt x="1986242" y="1707483"/>
                  </a:cubicBezTo>
                  <a:close/>
                  <a:moveTo>
                    <a:pt x="3575137" y="1659242"/>
                  </a:moveTo>
                  <a:cubicBezTo>
                    <a:pt x="3579959" y="1659242"/>
                    <a:pt x="3583403" y="1661496"/>
                    <a:pt x="3583403" y="1667508"/>
                  </a:cubicBezTo>
                  <a:cubicBezTo>
                    <a:pt x="3583403" y="1672017"/>
                    <a:pt x="3582025" y="1675023"/>
                    <a:pt x="3577203" y="1674271"/>
                  </a:cubicBezTo>
                  <a:cubicBezTo>
                    <a:pt x="3573070" y="1673520"/>
                    <a:pt x="3569626" y="1670514"/>
                    <a:pt x="3567560" y="1666005"/>
                  </a:cubicBezTo>
                  <a:cubicBezTo>
                    <a:pt x="3568248" y="1660745"/>
                    <a:pt x="3571693" y="1659242"/>
                    <a:pt x="3575137" y="1659242"/>
                  </a:cubicBezTo>
                  <a:close/>
                  <a:moveTo>
                    <a:pt x="1411484" y="1636128"/>
                  </a:moveTo>
                  <a:cubicBezTo>
                    <a:pt x="1420301" y="1637694"/>
                    <a:pt x="1426179" y="1643175"/>
                    <a:pt x="1426914" y="1651007"/>
                  </a:cubicBezTo>
                  <a:cubicBezTo>
                    <a:pt x="1427649" y="1658837"/>
                    <a:pt x="1421771" y="1663535"/>
                    <a:pt x="1414423" y="1664319"/>
                  </a:cubicBezTo>
                  <a:cubicBezTo>
                    <a:pt x="1405606" y="1665102"/>
                    <a:pt x="1397524" y="1658837"/>
                    <a:pt x="1396789" y="1651007"/>
                  </a:cubicBezTo>
                  <a:cubicBezTo>
                    <a:pt x="1395320" y="1642393"/>
                    <a:pt x="1407076" y="1641610"/>
                    <a:pt x="1411484" y="1636128"/>
                  </a:cubicBezTo>
                  <a:close/>
                  <a:moveTo>
                    <a:pt x="3388515" y="1593039"/>
                  </a:moveTo>
                  <a:cubicBezTo>
                    <a:pt x="3391408" y="1592946"/>
                    <a:pt x="3394740" y="1594614"/>
                    <a:pt x="3398247" y="1596467"/>
                  </a:cubicBezTo>
                  <a:cubicBezTo>
                    <a:pt x="3398247" y="1603136"/>
                    <a:pt x="3398247" y="1609805"/>
                    <a:pt x="3398247" y="1616476"/>
                  </a:cubicBezTo>
                  <a:cubicBezTo>
                    <a:pt x="3392986" y="1616476"/>
                    <a:pt x="3391277" y="1625229"/>
                    <a:pt x="3387200" y="1626168"/>
                  </a:cubicBezTo>
                  <a:cubicBezTo>
                    <a:pt x="3385841" y="1626481"/>
                    <a:pt x="3384219" y="1625925"/>
                    <a:pt x="3382115" y="1623886"/>
                  </a:cubicBezTo>
                  <a:cubicBezTo>
                    <a:pt x="3375803" y="1617958"/>
                    <a:pt x="3377906" y="1608324"/>
                    <a:pt x="3381414" y="1600172"/>
                  </a:cubicBezTo>
                  <a:cubicBezTo>
                    <a:pt x="3383167" y="1594984"/>
                    <a:pt x="3385622" y="1593131"/>
                    <a:pt x="3388515" y="1593039"/>
                  </a:cubicBezTo>
                  <a:close/>
                  <a:moveTo>
                    <a:pt x="1713014" y="1577343"/>
                  </a:moveTo>
                  <a:cubicBezTo>
                    <a:pt x="1722932" y="1578098"/>
                    <a:pt x="1722932" y="1587167"/>
                    <a:pt x="1724459" y="1593969"/>
                  </a:cubicBezTo>
                  <a:cubicBezTo>
                    <a:pt x="1725222" y="1599259"/>
                    <a:pt x="1720644" y="1602282"/>
                    <a:pt x="1715302" y="1601526"/>
                  </a:cubicBezTo>
                  <a:cubicBezTo>
                    <a:pt x="1706909" y="1601526"/>
                    <a:pt x="1706146" y="1593969"/>
                    <a:pt x="1706146" y="1587167"/>
                  </a:cubicBezTo>
                  <a:cubicBezTo>
                    <a:pt x="1706146" y="1581877"/>
                    <a:pt x="1706146" y="1576587"/>
                    <a:pt x="1713014" y="1577343"/>
                  </a:cubicBezTo>
                  <a:close/>
                  <a:moveTo>
                    <a:pt x="859755" y="1498002"/>
                  </a:moveTo>
                  <a:cubicBezTo>
                    <a:pt x="868872" y="1497239"/>
                    <a:pt x="866768" y="1508684"/>
                    <a:pt x="867469" y="1514789"/>
                  </a:cubicBezTo>
                  <a:cubicBezTo>
                    <a:pt x="868872" y="1525472"/>
                    <a:pt x="866768" y="1534628"/>
                    <a:pt x="855546" y="1535391"/>
                  </a:cubicBezTo>
                  <a:cubicBezTo>
                    <a:pt x="847832" y="1536154"/>
                    <a:pt x="846430" y="1526234"/>
                    <a:pt x="847832" y="1522420"/>
                  </a:cubicBezTo>
                  <a:cubicBezTo>
                    <a:pt x="850638" y="1514026"/>
                    <a:pt x="849234" y="1499529"/>
                    <a:pt x="859755" y="1498002"/>
                  </a:cubicBezTo>
                  <a:close/>
                  <a:moveTo>
                    <a:pt x="1113928" y="1465679"/>
                  </a:moveTo>
                  <a:cubicBezTo>
                    <a:pt x="1121617" y="1465679"/>
                    <a:pt x="1128538" y="1467946"/>
                    <a:pt x="1129306" y="1477770"/>
                  </a:cubicBezTo>
                  <a:cubicBezTo>
                    <a:pt x="1130075" y="1488350"/>
                    <a:pt x="1123924" y="1489106"/>
                    <a:pt x="1115466" y="1489106"/>
                  </a:cubicBezTo>
                  <a:cubicBezTo>
                    <a:pt x="1108546" y="1489106"/>
                    <a:pt x="1100087" y="1489862"/>
                    <a:pt x="1097780" y="1480793"/>
                  </a:cubicBezTo>
                  <a:cubicBezTo>
                    <a:pt x="1100856" y="1472480"/>
                    <a:pt x="1103163" y="1464167"/>
                    <a:pt x="1113928" y="1465679"/>
                  </a:cubicBezTo>
                  <a:close/>
                  <a:moveTo>
                    <a:pt x="2683169" y="1422012"/>
                  </a:moveTo>
                  <a:cubicBezTo>
                    <a:pt x="2688430" y="1421219"/>
                    <a:pt x="2690684" y="1424392"/>
                    <a:pt x="2689932" y="1429154"/>
                  </a:cubicBezTo>
                  <a:cubicBezTo>
                    <a:pt x="2689181" y="1433916"/>
                    <a:pt x="2688430" y="1439471"/>
                    <a:pt x="2682418" y="1440264"/>
                  </a:cubicBezTo>
                  <a:cubicBezTo>
                    <a:pt x="2677157" y="1440264"/>
                    <a:pt x="2676406" y="1436296"/>
                    <a:pt x="2674903" y="1431534"/>
                  </a:cubicBezTo>
                  <a:cubicBezTo>
                    <a:pt x="2675655" y="1426774"/>
                    <a:pt x="2678660" y="1422806"/>
                    <a:pt x="2683169" y="1422012"/>
                  </a:cubicBezTo>
                  <a:close/>
                  <a:moveTo>
                    <a:pt x="3355816" y="1400760"/>
                  </a:moveTo>
                  <a:cubicBezTo>
                    <a:pt x="3360119" y="1401968"/>
                    <a:pt x="3364609" y="1404385"/>
                    <a:pt x="3369098" y="1404385"/>
                  </a:cubicBezTo>
                  <a:cubicBezTo>
                    <a:pt x="3379574" y="1404385"/>
                    <a:pt x="3380323" y="1413307"/>
                    <a:pt x="3380323" y="1421486"/>
                  </a:cubicBezTo>
                  <a:cubicBezTo>
                    <a:pt x="3380323" y="1422973"/>
                    <a:pt x="3380323" y="1425203"/>
                    <a:pt x="3381071" y="1425203"/>
                  </a:cubicBezTo>
                  <a:cubicBezTo>
                    <a:pt x="3398282" y="1434870"/>
                    <a:pt x="3407261" y="1451972"/>
                    <a:pt x="3415492" y="1468331"/>
                  </a:cubicBezTo>
                  <a:cubicBezTo>
                    <a:pt x="3419982" y="1476510"/>
                    <a:pt x="3434199" y="1466100"/>
                    <a:pt x="3435696" y="1452716"/>
                  </a:cubicBezTo>
                  <a:cubicBezTo>
                    <a:pt x="3436444" y="1443794"/>
                    <a:pt x="3437193" y="1435614"/>
                    <a:pt x="3449165" y="1435614"/>
                  </a:cubicBezTo>
                  <a:cubicBezTo>
                    <a:pt x="3461138" y="1434870"/>
                    <a:pt x="3476852" y="1432639"/>
                    <a:pt x="3477600" y="1448998"/>
                  </a:cubicBezTo>
                  <a:cubicBezTo>
                    <a:pt x="3477600" y="1462382"/>
                    <a:pt x="3471614" y="1476510"/>
                    <a:pt x="3454403" y="1477997"/>
                  </a:cubicBezTo>
                  <a:cubicBezTo>
                    <a:pt x="3441683" y="1479484"/>
                    <a:pt x="3437941" y="1485432"/>
                    <a:pt x="3438689" y="1498073"/>
                  </a:cubicBezTo>
                  <a:cubicBezTo>
                    <a:pt x="3440934" y="1514432"/>
                    <a:pt x="3436444" y="1530046"/>
                    <a:pt x="3431954" y="1545661"/>
                  </a:cubicBezTo>
                  <a:cubicBezTo>
                    <a:pt x="3430458" y="1549378"/>
                    <a:pt x="3426717" y="1549378"/>
                    <a:pt x="3423723" y="1549378"/>
                  </a:cubicBezTo>
                  <a:cubicBezTo>
                    <a:pt x="3392295" y="1549378"/>
                    <a:pt x="3386309" y="1541200"/>
                    <a:pt x="3393792" y="1510713"/>
                  </a:cubicBezTo>
                  <a:cubicBezTo>
                    <a:pt x="3397533" y="1496585"/>
                    <a:pt x="3396785" y="1483945"/>
                    <a:pt x="3380323" y="1477997"/>
                  </a:cubicBezTo>
                  <a:cubicBezTo>
                    <a:pt x="3370595" y="1474279"/>
                    <a:pt x="3366853" y="1464612"/>
                    <a:pt x="3361616" y="1456434"/>
                  </a:cubicBezTo>
                  <a:cubicBezTo>
                    <a:pt x="3356378" y="1447511"/>
                    <a:pt x="3352636" y="1437101"/>
                    <a:pt x="3348894" y="1427434"/>
                  </a:cubicBezTo>
                  <a:cubicBezTo>
                    <a:pt x="3345901" y="1419999"/>
                    <a:pt x="3336173" y="1412563"/>
                    <a:pt x="3343657" y="1404385"/>
                  </a:cubicBezTo>
                  <a:cubicBezTo>
                    <a:pt x="3347398" y="1399551"/>
                    <a:pt x="3351513" y="1399551"/>
                    <a:pt x="3355816" y="1400760"/>
                  </a:cubicBezTo>
                  <a:close/>
                  <a:moveTo>
                    <a:pt x="1077586" y="1396354"/>
                  </a:moveTo>
                  <a:cubicBezTo>
                    <a:pt x="1081030" y="1394767"/>
                    <a:pt x="1083786" y="1397149"/>
                    <a:pt x="1082408" y="1401116"/>
                  </a:cubicBezTo>
                  <a:cubicBezTo>
                    <a:pt x="1081719" y="1406671"/>
                    <a:pt x="1079653" y="1412226"/>
                    <a:pt x="1074142" y="1413019"/>
                  </a:cubicBezTo>
                  <a:cubicBezTo>
                    <a:pt x="1070698" y="1413813"/>
                    <a:pt x="1068631" y="1410639"/>
                    <a:pt x="1067943" y="1406671"/>
                  </a:cubicBezTo>
                  <a:cubicBezTo>
                    <a:pt x="1067943" y="1400322"/>
                    <a:pt x="1073453" y="1398735"/>
                    <a:pt x="1077586" y="1396354"/>
                  </a:cubicBezTo>
                  <a:close/>
                  <a:moveTo>
                    <a:pt x="1092661" y="1368256"/>
                  </a:moveTo>
                  <a:cubicBezTo>
                    <a:pt x="1097533" y="1368256"/>
                    <a:pt x="1098926" y="1371930"/>
                    <a:pt x="1098926" y="1376338"/>
                  </a:cubicBezTo>
                  <a:cubicBezTo>
                    <a:pt x="1098926" y="1378175"/>
                    <a:pt x="1099274" y="1380563"/>
                    <a:pt x="1098926" y="1382676"/>
                  </a:cubicBezTo>
                  <a:cubicBezTo>
                    <a:pt x="1098578" y="1384789"/>
                    <a:pt x="1097534" y="1386626"/>
                    <a:pt x="1094749" y="1387360"/>
                  </a:cubicBezTo>
                  <a:cubicBezTo>
                    <a:pt x="1090573" y="1387360"/>
                    <a:pt x="1088484" y="1383686"/>
                    <a:pt x="1087789" y="1379278"/>
                  </a:cubicBezTo>
                  <a:cubicBezTo>
                    <a:pt x="1087789" y="1374869"/>
                    <a:pt x="1087789" y="1370461"/>
                    <a:pt x="1092661" y="1368256"/>
                  </a:cubicBezTo>
                  <a:close/>
                  <a:moveTo>
                    <a:pt x="3360124" y="1361633"/>
                  </a:moveTo>
                  <a:cubicBezTo>
                    <a:pt x="3362583" y="1361323"/>
                    <a:pt x="3364945" y="1362150"/>
                    <a:pt x="3366913" y="1365869"/>
                  </a:cubicBezTo>
                  <a:cubicBezTo>
                    <a:pt x="3367700" y="1367109"/>
                    <a:pt x="3367700" y="1368556"/>
                    <a:pt x="3367110" y="1369796"/>
                  </a:cubicBezTo>
                  <a:cubicBezTo>
                    <a:pt x="3366520" y="1371036"/>
                    <a:pt x="3365339" y="1372069"/>
                    <a:pt x="3363764" y="1372482"/>
                  </a:cubicBezTo>
                  <a:cubicBezTo>
                    <a:pt x="3358254" y="1374135"/>
                    <a:pt x="3353531" y="1371656"/>
                    <a:pt x="3352744" y="1364217"/>
                  </a:cubicBezTo>
                  <a:cubicBezTo>
                    <a:pt x="3355105" y="1363390"/>
                    <a:pt x="3357664" y="1361944"/>
                    <a:pt x="3360124" y="1361633"/>
                  </a:cubicBezTo>
                  <a:close/>
                  <a:moveTo>
                    <a:pt x="1187938" y="1305527"/>
                  </a:moveTo>
                  <a:cubicBezTo>
                    <a:pt x="1192446" y="1305527"/>
                    <a:pt x="1196204" y="1307179"/>
                    <a:pt x="1196204" y="1312140"/>
                  </a:cubicBezTo>
                  <a:cubicBezTo>
                    <a:pt x="1195453" y="1317099"/>
                    <a:pt x="1193198" y="1321231"/>
                    <a:pt x="1188690" y="1321231"/>
                  </a:cubicBezTo>
                  <a:cubicBezTo>
                    <a:pt x="1184180" y="1321231"/>
                    <a:pt x="1181926" y="1317926"/>
                    <a:pt x="1181175" y="1313792"/>
                  </a:cubicBezTo>
                  <a:cubicBezTo>
                    <a:pt x="1180424" y="1308006"/>
                    <a:pt x="1183429" y="1305527"/>
                    <a:pt x="1187938" y="1305527"/>
                  </a:cubicBezTo>
                  <a:close/>
                  <a:moveTo>
                    <a:pt x="1812960" y="1293509"/>
                  </a:moveTo>
                  <a:cubicBezTo>
                    <a:pt x="1817465" y="1293693"/>
                    <a:pt x="1822448" y="1295172"/>
                    <a:pt x="1825898" y="1298128"/>
                  </a:cubicBezTo>
                  <a:cubicBezTo>
                    <a:pt x="1828007" y="1299975"/>
                    <a:pt x="1828822" y="1301546"/>
                    <a:pt x="1828834" y="1302944"/>
                  </a:cubicBezTo>
                  <a:cubicBezTo>
                    <a:pt x="1828870" y="1307136"/>
                    <a:pt x="1821682" y="1309768"/>
                    <a:pt x="1820532" y="1313649"/>
                  </a:cubicBezTo>
                  <a:cubicBezTo>
                    <a:pt x="1818998" y="1318082"/>
                    <a:pt x="1815931" y="1322517"/>
                    <a:pt x="1815165" y="1326212"/>
                  </a:cubicBezTo>
                  <a:cubicBezTo>
                    <a:pt x="1813631" y="1343211"/>
                    <a:pt x="1803664" y="1351342"/>
                    <a:pt x="1786797" y="1354297"/>
                  </a:cubicBezTo>
                  <a:cubicBezTo>
                    <a:pt x="1789863" y="1345428"/>
                    <a:pt x="1790631" y="1336559"/>
                    <a:pt x="1786797" y="1327691"/>
                  </a:cubicBezTo>
                  <a:cubicBezTo>
                    <a:pt x="1782197" y="1313649"/>
                    <a:pt x="1795997" y="1305519"/>
                    <a:pt x="1802897" y="1296650"/>
                  </a:cubicBezTo>
                  <a:cubicBezTo>
                    <a:pt x="1804431" y="1294433"/>
                    <a:pt x="1808456" y="1293324"/>
                    <a:pt x="1812960" y="1293509"/>
                  </a:cubicBezTo>
                  <a:close/>
                  <a:moveTo>
                    <a:pt x="1107981" y="1282295"/>
                  </a:moveTo>
                  <a:cubicBezTo>
                    <a:pt x="1111677" y="1282665"/>
                    <a:pt x="1113894" y="1283959"/>
                    <a:pt x="1114633" y="1285808"/>
                  </a:cubicBezTo>
                  <a:cubicBezTo>
                    <a:pt x="1115372" y="1287657"/>
                    <a:pt x="1114633" y="1290061"/>
                    <a:pt x="1112416" y="1292650"/>
                  </a:cubicBezTo>
                  <a:cubicBezTo>
                    <a:pt x="1105024" y="1299306"/>
                    <a:pt x="1104286" y="1306702"/>
                    <a:pt x="1103546" y="1315578"/>
                  </a:cubicBezTo>
                  <a:cubicBezTo>
                    <a:pt x="1102992" y="1322234"/>
                    <a:pt x="1087055" y="1331387"/>
                    <a:pt x="1075692" y="1333675"/>
                  </a:cubicBezTo>
                  <a:cubicBezTo>
                    <a:pt x="1071904" y="1334437"/>
                    <a:pt x="1068625" y="1334437"/>
                    <a:pt x="1066592" y="1333328"/>
                  </a:cubicBezTo>
                  <a:cubicBezTo>
                    <a:pt x="1054766" y="1325192"/>
                    <a:pt x="1062158" y="1312619"/>
                    <a:pt x="1066592" y="1307442"/>
                  </a:cubicBezTo>
                  <a:cubicBezTo>
                    <a:pt x="1076939" y="1294869"/>
                    <a:pt x="1092460" y="1288952"/>
                    <a:pt x="1107981" y="1282295"/>
                  </a:cubicBezTo>
                  <a:close/>
                  <a:moveTo>
                    <a:pt x="229402" y="1281468"/>
                  </a:moveTo>
                  <a:lnTo>
                    <a:pt x="220922" y="1284609"/>
                  </a:lnTo>
                  <a:cubicBezTo>
                    <a:pt x="216780" y="1285173"/>
                    <a:pt x="212638" y="1285548"/>
                    <a:pt x="209250" y="1287805"/>
                  </a:cubicBezTo>
                  <a:cubicBezTo>
                    <a:pt x="210755" y="1289685"/>
                    <a:pt x="213390" y="1290249"/>
                    <a:pt x="215838" y="1291095"/>
                  </a:cubicBezTo>
                  <a:lnTo>
                    <a:pt x="221291" y="1296071"/>
                  </a:lnTo>
                  <a:close/>
                  <a:moveTo>
                    <a:pt x="3116793" y="1253307"/>
                  </a:moveTo>
                  <a:cubicBezTo>
                    <a:pt x="3130431" y="1255568"/>
                    <a:pt x="3125127" y="1267635"/>
                    <a:pt x="3126643" y="1276683"/>
                  </a:cubicBezTo>
                  <a:cubicBezTo>
                    <a:pt x="3124370" y="1281962"/>
                    <a:pt x="3130431" y="1291011"/>
                    <a:pt x="3119824" y="1294028"/>
                  </a:cubicBezTo>
                  <a:cubicBezTo>
                    <a:pt x="3116035" y="1294781"/>
                    <a:pt x="3110731" y="1293273"/>
                    <a:pt x="3111489" y="1291011"/>
                  </a:cubicBezTo>
                  <a:cubicBezTo>
                    <a:pt x="3119066" y="1276683"/>
                    <a:pt x="3094820" y="1271405"/>
                    <a:pt x="3103155" y="1258585"/>
                  </a:cubicBezTo>
                  <a:cubicBezTo>
                    <a:pt x="3106186" y="1253307"/>
                    <a:pt x="3112247" y="1252553"/>
                    <a:pt x="3116793" y="1253307"/>
                  </a:cubicBezTo>
                  <a:close/>
                  <a:moveTo>
                    <a:pt x="3332117" y="1054884"/>
                  </a:moveTo>
                  <a:cubicBezTo>
                    <a:pt x="3335424" y="1054884"/>
                    <a:pt x="3335424" y="1057822"/>
                    <a:pt x="3335424" y="1060761"/>
                  </a:cubicBezTo>
                  <a:cubicBezTo>
                    <a:pt x="3335424" y="1064435"/>
                    <a:pt x="3334762" y="1066639"/>
                    <a:pt x="3330795" y="1066639"/>
                  </a:cubicBezTo>
                  <a:cubicBezTo>
                    <a:pt x="3328150" y="1065904"/>
                    <a:pt x="3326167" y="1062965"/>
                    <a:pt x="3326828" y="1059292"/>
                  </a:cubicBezTo>
                  <a:cubicBezTo>
                    <a:pt x="3327489" y="1056353"/>
                    <a:pt x="3328812" y="1054148"/>
                    <a:pt x="3332117" y="1054884"/>
                  </a:cubicBezTo>
                  <a:close/>
                  <a:moveTo>
                    <a:pt x="3461812" y="951661"/>
                  </a:moveTo>
                  <a:cubicBezTo>
                    <a:pt x="3503576" y="951661"/>
                    <a:pt x="3502085" y="951661"/>
                    <a:pt x="3499101" y="995890"/>
                  </a:cubicBezTo>
                  <a:cubicBezTo>
                    <a:pt x="3498356" y="1013880"/>
                    <a:pt x="3499848" y="1032622"/>
                    <a:pt x="3515509" y="1048365"/>
                  </a:cubicBezTo>
                  <a:cubicBezTo>
                    <a:pt x="3525204" y="1057360"/>
                    <a:pt x="3531917" y="1070854"/>
                    <a:pt x="3543849" y="1080599"/>
                  </a:cubicBezTo>
                  <a:cubicBezTo>
                    <a:pt x="3549815" y="1085097"/>
                    <a:pt x="3546087" y="1091094"/>
                    <a:pt x="3543849" y="1096342"/>
                  </a:cubicBezTo>
                  <a:cubicBezTo>
                    <a:pt x="3539374" y="1104587"/>
                    <a:pt x="3537883" y="1114332"/>
                    <a:pt x="3546087" y="1121080"/>
                  </a:cubicBezTo>
                  <a:cubicBezTo>
                    <a:pt x="3553172" y="1127826"/>
                    <a:pt x="3556341" y="1134948"/>
                    <a:pt x="3556714" y="1142256"/>
                  </a:cubicBezTo>
                  <a:cubicBezTo>
                    <a:pt x="3557088" y="1149565"/>
                    <a:pt x="3554663" y="1157062"/>
                    <a:pt x="3550562" y="1164558"/>
                  </a:cubicBezTo>
                  <a:cubicBezTo>
                    <a:pt x="3544595" y="1175803"/>
                    <a:pt x="3540120" y="1186298"/>
                    <a:pt x="3552053" y="1196792"/>
                  </a:cubicBezTo>
                  <a:cubicBezTo>
                    <a:pt x="3554290" y="1198292"/>
                    <a:pt x="3555782" y="1205038"/>
                    <a:pt x="3555782" y="1205788"/>
                  </a:cubicBezTo>
                  <a:cubicBezTo>
                    <a:pt x="3537883" y="1214035"/>
                    <a:pt x="3547578" y="1235024"/>
                    <a:pt x="3537883" y="1246269"/>
                  </a:cubicBezTo>
                  <a:cubicBezTo>
                    <a:pt x="3528187" y="1257513"/>
                    <a:pt x="3525950" y="1268758"/>
                    <a:pt x="3539374" y="1278503"/>
                  </a:cubicBezTo>
                  <a:cubicBezTo>
                    <a:pt x="3547578" y="1284500"/>
                    <a:pt x="3549070" y="1292746"/>
                    <a:pt x="3542357" y="1300243"/>
                  </a:cubicBezTo>
                  <a:cubicBezTo>
                    <a:pt x="3536391" y="1306240"/>
                    <a:pt x="3538629" y="1315985"/>
                    <a:pt x="3532662" y="1321233"/>
                  </a:cubicBezTo>
                  <a:cubicBezTo>
                    <a:pt x="3526696" y="1309988"/>
                    <a:pt x="3521476" y="1298744"/>
                    <a:pt x="3515509" y="1288249"/>
                  </a:cubicBezTo>
                  <a:cubicBezTo>
                    <a:pt x="3509543" y="1274755"/>
                    <a:pt x="3507305" y="1261262"/>
                    <a:pt x="3517001" y="1248518"/>
                  </a:cubicBezTo>
                  <a:cubicBezTo>
                    <a:pt x="3522221" y="1241770"/>
                    <a:pt x="3526696" y="1235024"/>
                    <a:pt x="3522221" y="1225279"/>
                  </a:cubicBezTo>
                  <a:cubicBezTo>
                    <a:pt x="3519238" y="1218532"/>
                    <a:pt x="3525204" y="1216284"/>
                    <a:pt x="3529679" y="1213285"/>
                  </a:cubicBezTo>
                  <a:cubicBezTo>
                    <a:pt x="3535645" y="1209536"/>
                    <a:pt x="3540866" y="1205788"/>
                    <a:pt x="3539374" y="1197542"/>
                  </a:cubicBezTo>
                  <a:cubicBezTo>
                    <a:pt x="3537883" y="1190046"/>
                    <a:pt x="3533408" y="1184798"/>
                    <a:pt x="3523713" y="1187797"/>
                  </a:cubicBezTo>
                  <a:cubicBezTo>
                    <a:pt x="3519238" y="1189296"/>
                    <a:pt x="3517746" y="1184048"/>
                    <a:pt x="3517001" y="1179551"/>
                  </a:cubicBezTo>
                  <a:cubicBezTo>
                    <a:pt x="3516255" y="1175053"/>
                    <a:pt x="3517001" y="1169055"/>
                    <a:pt x="3522221" y="1168307"/>
                  </a:cubicBezTo>
                  <a:cubicBezTo>
                    <a:pt x="3535645" y="1165308"/>
                    <a:pt x="3531917" y="1159310"/>
                    <a:pt x="3528934" y="1148815"/>
                  </a:cubicBezTo>
                  <a:cubicBezTo>
                    <a:pt x="3523713" y="1132324"/>
                    <a:pt x="3514763" y="1124077"/>
                    <a:pt x="3501339" y="1114332"/>
                  </a:cubicBezTo>
                  <a:cubicBezTo>
                    <a:pt x="3477473" y="1096342"/>
                    <a:pt x="3464795" y="1067105"/>
                    <a:pt x="3470761" y="1035621"/>
                  </a:cubicBezTo>
                  <a:cubicBezTo>
                    <a:pt x="3474490" y="1016129"/>
                    <a:pt x="3472999" y="997389"/>
                    <a:pt x="3489406" y="979397"/>
                  </a:cubicBezTo>
                  <a:cubicBezTo>
                    <a:pt x="3502085" y="966653"/>
                    <a:pt x="3478965" y="963656"/>
                    <a:pt x="3468524" y="959157"/>
                  </a:cubicBezTo>
                  <a:cubicBezTo>
                    <a:pt x="3464795" y="957658"/>
                    <a:pt x="3462557" y="955409"/>
                    <a:pt x="3461812" y="951661"/>
                  </a:cubicBezTo>
                  <a:close/>
                  <a:moveTo>
                    <a:pt x="1918462" y="945836"/>
                  </a:moveTo>
                  <a:cubicBezTo>
                    <a:pt x="1923238" y="945452"/>
                    <a:pt x="1926177" y="948138"/>
                    <a:pt x="1927555" y="952264"/>
                  </a:cubicBezTo>
                  <a:cubicBezTo>
                    <a:pt x="1928933" y="956390"/>
                    <a:pt x="1928750" y="961955"/>
                    <a:pt x="1927280" y="967328"/>
                  </a:cubicBezTo>
                  <a:cubicBezTo>
                    <a:pt x="1926545" y="974237"/>
                    <a:pt x="1930219" y="987285"/>
                    <a:pt x="1914789" y="984983"/>
                  </a:cubicBezTo>
                  <a:cubicBezTo>
                    <a:pt x="1904502" y="982680"/>
                    <a:pt x="1891276" y="980378"/>
                    <a:pt x="1892746" y="967328"/>
                  </a:cubicBezTo>
                  <a:cubicBezTo>
                    <a:pt x="1894950" y="954279"/>
                    <a:pt x="1907441" y="946603"/>
                    <a:pt x="1918462" y="945836"/>
                  </a:cubicBezTo>
                  <a:close/>
                  <a:moveTo>
                    <a:pt x="3438868" y="925196"/>
                  </a:moveTo>
                  <a:cubicBezTo>
                    <a:pt x="3442579" y="928136"/>
                    <a:pt x="3446290" y="931075"/>
                    <a:pt x="3450744" y="933280"/>
                  </a:cubicBezTo>
                  <a:cubicBezTo>
                    <a:pt x="3450002" y="939157"/>
                    <a:pt x="3450930" y="945403"/>
                    <a:pt x="3450837" y="951557"/>
                  </a:cubicBezTo>
                  <a:cubicBezTo>
                    <a:pt x="3450744" y="957710"/>
                    <a:pt x="3449630" y="963772"/>
                    <a:pt x="3444806" y="969283"/>
                  </a:cubicBezTo>
                  <a:cubicBezTo>
                    <a:pt x="3441095" y="972957"/>
                    <a:pt x="3438126" y="977365"/>
                    <a:pt x="3431446" y="975895"/>
                  </a:cubicBezTo>
                  <a:cubicBezTo>
                    <a:pt x="3424767" y="973691"/>
                    <a:pt x="3422540" y="969283"/>
                    <a:pt x="3423282" y="962670"/>
                  </a:cubicBezTo>
                  <a:cubicBezTo>
                    <a:pt x="3424024" y="948709"/>
                    <a:pt x="3418828" y="931810"/>
                    <a:pt x="3438868" y="925196"/>
                  </a:cubicBezTo>
                  <a:close/>
                  <a:moveTo>
                    <a:pt x="477014" y="909155"/>
                  </a:moveTo>
                  <a:cubicBezTo>
                    <a:pt x="487970" y="910373"/>
                    <a:pt x="499020" y="915618"/>
                    <a:pt x="509881" y="919739"/>
                  </a:cubicBezTo>
                  <a:cubicBezTo>
                    <a:pt x="528610" y="926483"/>
                    <a:pt x="533104" y="943718"/>
                    <a:pt x="536101" y="960952"/>
                  </a:cubicBezTo>
                  <a:cubicBezTo>
                    <a:pt x="542844" y="998418"/>
                    <a:pt x="551833" y="1036633"/>
                    <a:pt x="535351" y="1074099"/>
                  </a:cubicBezTo>
                  <a:cubicBezTo>
                    <a:pt x="543592" y="1110816"/>
                    <a:pt x="524864" y="1145285"/>
                    <a:pt x="528610" y="1180502"/>
                  </a:cubicBezTo>
                  <a:cubicBezTo>
                    <a:pt x="530108" y="1200733"/>
                    <a:pt x="522617" y="1220216"/>
                    <a:pt x="518871" y="1239698"/>
                  </a:cubicBezTo>
                  <a:cubicBezTo>
                    <a:pt x="518122" y="1244944"/>
                    <a:pt x="514376" y="1250938"/>
                    <a:pt x="516624" y="1256933"/>
                  </a:cubicBezTo>
                  <a:cubicBezTo>
                    <a:pt x="530108" y="1286906"/>
                    <a:pt x="515874" y="1316879"/>
                    <a:pt x="516624" y="1346852"/>
                  </a:cubicBezTo>
                  <a:cubicBezTo>
                    <a:pt x="518122" y="1391061"/>
                    <a:pt x="500144" y="1431525"/>
                    <a:pt x="499394" y="1474986"/>
                  </a:cubicBezTo>
                  <a:cubicBezTo>
                    <a:pt x="499394" y="1491470"/>
                    <a:pt x="502390" y="1507955"/>
                    <a:pt x="502390" y="1524440"/>
                  </a:cubicBezTo>
                  <a:cubicBezTo>
                    <a:pt x="503140" y="1546920"/>
                    <a:pt x="503888" y="1569399"/>
                    <a:pt x="503888" y="1591878"/>
                  </a:cubicBezTo>
                  <a:cubicBezTo>
                    <a:pt x="503888" y="1606116"/>
                    <a:pt x="494150" y="1614359"/>
                    <a:pt x="485910" y="1624099"/>
                  </a:cubicBezTo>
                  <a:lnTo>
                    <a:pt x="482794" y="1627934"/>
                  </a:lnTo>
                  <a:lnTo>
                    <a:pt x="482863" y="1635058"/>
                  </a:lnTo>
                  <a:cubicBezTo>
                    <a:pt x="480684" y="1646616"/>
                    <a:pt x="472818" y="1656592"/>
                    <a:pt x="470008" y="1667833"/>
                  </a:cubicBezTo>
                  <a:cubicBezTo>
                    <a:pt x="463266" y="1696310"/>
                    <a:pt x="470758" y="1724037"/>
                    <a:pt x="469260" y="1751765"/>
                  </a:cubicBezTo>
                  <a:cubicBezTo>
                    <a:pt x="467012" y="1800474"/>
                    <a:pt x="473006" y="1849184"/>
                    <a:pt x="474504" y="1897895"/>
                  </a:cubicBezTo>
                  <a:cubicBezTo>
                    <a:pt x="474504" y="1908386"/>
                    <a:pt x="476752" y="1916629"/>
                    <a:pt x="487242" y="1918877"/>
                  </a:cubicBezTo>
                  <a:cubicBezTo>
                    <a:pt x="500728" y="1922625"/>
                    <a:pt x="502226" y="1932366"/>
                    <a:pt x="502226" y="1943607"/>
                  </a:cubicBezTo>
                  <a:cubicBezTo>
                    <a:pt x="501477" y="2002809"/>
                    <a:pt x="500728" y="2060512"/>
                    <a:pt x="501477" y="2119714"/>
                  </a:cubicBezTo>
                  <a:cubicBezTo>
                    <a:pt x="501477" y="2150439"/>
                    <a:pt x="502976" y="2180414"/>
                    <a:pt x="511967" y="2210389"/>
                  </a:cubicBezTo>
                  <a:cubicBezTo>
                    <a:pt x="513465" y="2215635"/>
                    <a:pt x="514215" y="2221630"/>
                    <a:pt x="514215" y="2226126"/>
                  </a:cubicBezTo>
                  <a:cubicBezTo>
                    <a:pt x="512716" y="2272589"/>
                    <a:pt x="533695" y="2278583"/>
                    <a:pt x="572658" y="2268842"/>
                  </a:cubicBezTo>
                  <a:cubicBezTo>
                    <a:pt x="594386" y="2263596"/>
                    <a:pt x="600380" y="2265844"/>
                    <a:pt x="610869" y="2286826"/>
                  </a:cubicBezTo>
                  <a:cubicBezTo>
                    <a:pt x="613117" y="2292073"/>
                    <a:pt x="617613" y="2298067"/>
                    <a:pt x="622108" y="2300316"/>
                  </a:cubicBezTo>
                  <a:cubicBezTo>
                    <a:pt x="640653" y="2310994"/>
                    <a:pt x="657932" y="2322516"/>
                    <a:pt x="666994" y="2341204"/>
                  </a:cubicBezTo>
                  <a:lnTo>
                    <a:pt x="672524" y="2360638"/>
                  </a:lnTo>
                  <a:lnTo>
                    <a:pt x="677325" y="2362263"/>
                  </a:lnTo>
                  <a:cubicBezTo>
                    <a:pt x="679292" y="2363013"/>
                    <a:pt x="680977" y="2363949"/>
                    <a:pt x="681727" y="2365447"/>
                  </a:cubicBezTo>
                  <a:cubicBezTo>
                    <a:pt x="701956" y="2396916"/>
                    <a:pt x="737919" y="2408903"/>
                    <a:pt x="761894" y="2436626"/>
                  </a:cubicBezTo>
                  <a:cubicBezTo>
                    <a:pt x="782873" y="2460601"/>
                    <a:pt x="802353" y="2485326"/>
                    <a:pt x="822582" y="2510800"/>
                  </a:cubicBezTo>
                  <a:lnTo>
                    <a:pt x="821918" y="2510650"/>
                  </a:lnTo>
                  <a:lnTo>
                    <a:pt x="824408" y="2513142"/>
                  </a:lnTo>
                  <a:cubicBezTo>
                    <a:pt x="837895" y="2519886"/>
                    <a:pt x="836397" y="2531877"/>
                    <a:pt x="836397" y="2543117"/>
                  </a:cubicBezTo>
                  <a:cubicBezTo>
                    <a:pt x="836397" y="2558105"/>
                    <a:pt x="837895" y="2572343"/>
                    <a:pt x="855877" y="2576840"/>
                  </a:cubicBezTo>
                  <a:cubicBezTo>
                    <a:pt x="858874" y="2579838"/>
                    <a:pt x="861122" y="2582086"/>
                    <a:pt x="864120" y="2585083"/>
                  </a:cubicBezTo>
                  <a:lnTo>
                    <a:pt x="864406" y="2585181"/>
                  </a:lnTo>
                  <a:lnTo>
                    <a:pt x="879467" y="2580997"/>
                  </a:lnTo>
                  <a:cubicBezTo>
                    <a:pt x="882947" y="2576983"/>
                    <a:pt x="884828" y="2571011"/>
                    <a:pt x="886333" y="2564664"/>
                  </a:cubicBezTo>
                  <a:cubicBezTo>
                    <a:pt x="887086" y="2560185"/>
                    <a:pt x="886333" y="2551972"/>
                    <a:pt x="894610" y="2552719"/>
                  </a:cubicBezTo>
                  <a:cubicBezTo>
                    <a:pt x="901381" y="2553465"/>
                    <a:pt x="908906" y="2554212"/>
                    <a:pt x="910410" y="2562425"/>
                  </a:cubicBezTo>
                  <a:cubicBezTo>
                    <a:pt x="913420" y="2575864"/>
                    <a:pt x="920192" y="2571384"/>
                    <a:pt x="929973" y="2568398"/>
                  </a:cubicBezTo>
                  <a:cubicBezTo>
                    <a:pt x="947279" y="2563172"/>
                    <a:pt x="964584" y="2563918"/>
                    <a:pt x="981890" y="2568398"/>
                  </a:cubicBezTo>
                  <a:cubicBezTo>
                    <a:pt x="988662" y="2570638"/>
                    <a:pt x="992423" y="2572877"/>
                    <a:pt x="994681" y="2580343"/>
                  </a:cubicBezTo>
                  <a:cubicBezTo>
                    <a:pt x="1001452" y="2607968"/>
                    <a:pt x="1012738" y="2618421"/>
                    <a:pt x="1039826" y="2621408"/>
                  </a:cubicBezTo>
                  <a:cubicBezTo>
                    <a:pt x="1059388" y="2622901"/>
                    <a:pt x="1097009" y="2665458"/>
                    <a:pt x="1090990" y="2682630"/>
                  </a:cubicBezTo>
                  <a:cubicBezTo>
                    <a:pt x="1086475" y="2697563"/>
                    <a:pt x="1073684" y="2710255"/>
                    <a:pt x="1064655" y="2723695"/>
                  </a:cubicBezTo>
                  <a:cubicBezTo>
                    <a:pt x="1058636" y="2733027"/>
                    <a:pt x="1050171" y="2739000"/>
                    <a:pt x="1041142" y="2744133"/>
                  </a:cubicBezTo>
                  <a:lnTo>
                    <a:pt x="1015942" y="2758560"/>
                  </a:lnTo>
                  <a:lnTo>
                    <a:pt x="1014721" y="2759691"/>
                  </a:lnTo>
                  <a:lnTo>
                    <a:pt x="1013857" y="2763183"/>
                  </a:lnTo>
                  <a:lnTo>
                    <a:pt x="1015745" y="2770592"/>
                  </a:lnTo>
                  <a:cubicBezTo>
                    <a:pt x="1018087" y="2774494"/>
                    <a:pt x="1021272" y="2777920"/>
                    <a:pt x="1024270" y="2781345"/>
                  </a:cubicBezTo>
                  <a:lnTo>
                    <a:pt x="1024270" y="2793524"/>
                  </a:lnTo>
                  <a:lnTo>
                    <a:pt x="1023820" y="2794265"/>
                  </a:lnTo>
                  <a:lnTo>
                    <a:pt x="1028125" y="2791165"/>
                  </a:lnTo>
                  <a:cubicBezTo>
                    <a:pt x="1030375" y="2791915"/>
                    <a:pt x="1031124" y="2792665"/>
                    <a:pt x="1032624" y="2794164"/>
                  </a:cubicBezTo>
                  <a:cubicBezTo>
                    <a:pt x="1037874" y="2809913"/>
                    <a:pt x="1034874" y="2825661"/>
                    <a:pt x="1034874" y="2841409"/>
                  </a:cubicBezTo>
                  <a:cubicBezTo>
                    <a:pt x="1035624" y="2864657"/>
                    <a:pt x="1040874" y="2883404"/>
                    <a:pt x="1063373" y="2894654"/>
                  </a:cubicBezTo>
                  <a:cubicBezTo>
                    <a:pt x="1067872" y="2896903"/>
                    <a:pt x="1071622" y="2900652"/>
                    <a:pt x="1073122" y="2905902"/>
                  </a:cubicBezTo>
                  <a:cubicBezTo>
                    <a:pt x="1076122" y="2922400"/>
                    <a:pt x="1085872" y="2927649"/>
                    <a:pt x="1100121" y="2919400"/>
                  </a:cubicBezTo>
                  <a:cubicBezTo>
                    <a:pt x="1114370" y="2911151"/>
                    <a:pt x="1127120" y="2908152"/>
                    <a:pt x="1142868" y="2913401"/>
                  </a:cubicBezTo>
                  <a:cubicBezTo>
                    <a:pt x="1154118" y="2917151"/>
                    <a:pt x="1162368" y="2911151"/>
                    <a:pt x="1164618" y="2899903"/>
                  </a:cubicBezTo>
                  <a:cubicBezTo>
                    <a:pt x="1169867" y="2881155"/>
                    <a:pt x="1181866" y="2871406"/>
                    <a:pt x="1201366" y="2869156"/>
                  </a:cubicBezTo>
                  <a:cubicBezTo>
                    <a:pt x="1222365" y="2866156"/>
                    <a:pt x="1226114" y="2859407"/>
                    <a:pt x="1227614" y="2838409"/>
                  </a:cubicBezTo>
                  <a:cubicBezTo>
                    <a:pt x="1228364" y="2830160"/>
                    <a:pt x="1226864" y="2821912"/>
                    <a:pt x="1232864" y="2815912"/>
                  </a:cubicBezTo>
                  <a:cubicBezTo>
                    <a:pt x="1243364" y="2817413"/>
                    <a:pt x="1241863" y="2826412"/>
                    <a:pt x="1241863" y="2832411"/>
                  </a:cubicBezTo>
                  <a:cubicBezTo>
                    <a:pt x="1241863" y="2853409"/>
                    <a:pt x="1245613" y="2873656"/>
                    <a:pt x="1247863" y="2893903"/>
                  </a:cubicBezTo>
                  <a:cubicBezTo>
                    <a:pt x="1248613" y="2896903"/>
                    <a:pt x="1250113" y="2900652"/>
                    <a:pt x="1248613" y="2903653"/>
                  </a:cubicBezTo>
                  <a:cubicBezTo>
                    <a:pt x="1236614" y="2938897"/>
                    <a:pt x="1257613" y="2971145"/>
                    <a:pt x="1259113" y="3004890"/>
                  </a:cubicBezTo>
                  <a:cubicBezTo>
                    <a:pt x="1259113" y="3018389"/>
                    <a:pt x="1267362" y="3031137"/>
                    <a:pt x="1275612" y="3042386"/>
                  </a:cubicBezTo>
                  <a:cubicBezTo>
                    <a:pt x="1292861" y="3064883"/>
                    <a:pt x="1339358" y="3060384"/>
                    <a:pt x="1353608" y="3033387"/>
                  </a:cubicBezTo>
                  <a:cubicBezTo>
                    <a:pt x="1367857" y="3007141"/>
                    <a:pt x="1378356" y="2978643"/>
                    <a:pt x="1378356" y="2947896"/>
                  </a:cubicBezTo>
                  <a:cubicBezTo>
                    <a:pt x="1379106" y="2932149"/>
                    <a:pt x="1378356" y="2915650"/>
                    <a:pt x="1379106" y="2899153"/>
                  </a:cubicBezTo>
                  <a:cubicBezTo>
                    <a:pt x="1379856" y="2889403"/>
                    <a:pt x="1379856" y="2879654"/>
                    <a:pt x="1390356" y="2875155"/>
                  </a:cubicBezTo>
                  <a:cubicBezTo>
                    <a:pt x="1399355" y="2879654"/>
                    <a:pt x="1397105" y="2888653"/>
                    <a:pt x="1397105" y="2896153"/>
                  </a:cubicBezTo>
                  <a:cubicBezTo>
                    <a:pt x="1397105" y="2908152"/>
                    <a:pt x="1400855" y="2914901"/>
                    <a:pt x="1415104" y="2914151"/>
                  </a:cubicBezTo>
                  <a:cubicBezTo>
                    <a:pt x="1430104" y="2912651"/>
                    <a:pt x="1441353" y="2920150"/>
                    <a:pt x="1448103" y="2934398"/>
                  </a:cubicBezTo>
                  <a:cubicBezTo>
                    <a:pt x="1452602" y="2944148"/>
                    <a:pt x="1460852" y="2947147"/>
                    <a:pt x="1471351" y="2944898"/>
                  </a:cubicBezTo>
                  <a:cubicBezTo>
                    <a:pt x="1484100" y="2941898"/>
                    <a:pt x="1498350" y="2944898"/>
                    <a:pt x="1511099" y="2941898"/>
                  </a:cubicBezTo>
                  <a:cubicBezTo>
                    <a:pt x="1516349" y="2940398"/>
                    <a:pt x="1523848" y="2941898"/>
                    <a:pt x="1527598" y="2946397"/>
                  </a:cubicBezTo>
                  <a:cubicBezTo>
                    <a:pt x="1543348" y="2967395"/>
                    <a:pt x="1571846" y="2974144"/>
                    <a:pt x="1589095" y="2995142"/>
                  </a:cubicBezTo>
                  <a:cubicBezTo>
                    <a:pt x="1598094" y="3007141"/>
                    <a:pt x="1613094" y="3009390"/>
                    <a:pt x="1626593" y="3010889"/>
                  </a:cubicBezTo>
                  <a:cubicBezTo>
                    <a:pt x="1649092" y="3013140"/>
                    <a:pt x="1667091" y="3025888"/>
                    <a:pt x="1686590" y="3035637"/>
                  </a:cubicBezTo>
                  <a:cubicBezTo>
                    <a:pt x="1694839" y="3040886"/>
                    <a:pt x="1697839" y="3047635"/>
                    <a:pt x="1692590" y="3055884"/>
                  </a:cubicBezTo>
                  <a:cubicBezTo>
                    <a:pt x="1686590" y="3066384"/>
                    <a:pt x="1690340" y="3072383"/>
                    <a:pt x="1699339" y="3079131"/>
                  </a:cubicBezTo>
                  <a:cubicBezTo>
                    <a:pt x="1707588" y="3085881"/>
                    <a:pt x="1715838" y="3094130"/>
                    <a:pt x="1727088" y="3097880"/>
                  </a:cubicBezTo>
                  <a:cubicBezTo>
                    <a:pt x="1754086" y="3106879"/>
                    <a:pt x="1774336" y="3124127"/>
                    <a:pt x="1789334" y="3148124"/>
                  </a:cubicBezTo>
                  <a:cubicBezTo>
                    <a:pt x="1796084" y="3157873"/>
                    <a:pt x="1804334" y="3160873"/>
                    <a:pt x="1816333" y="3159372"/>
                  </a:cubicBezTo>
                  <a:cubicBezTo>
                    <a:pt x="1838832" y="3158622"/>
                    <a:pt x="1862080" y="3156373"/>
                    <a:pt x="1885329" y="3161622"/>
                  </a:cubicBezTo>
                  <a:cubicBezTo>
                    <a:pt x="1896578" y="3164623"/>
                    <a:pt x="1908578" y="3158622"/>
                    <a:pt x="1920577" y="3159372"/>
                  </a:cubicBezTo>
                  <a:cubicBezTo>
                    <a:pt x="1928077" y="3159372"/>
                    <a:pt x="1927327" y="3151124"/>
                    <a:pt x="1929577" y="3145874"/>
                  </a:cubicBezTo>
                  <a:cubicBezTo>
                    <a:pt x="1932577" y="3135375"/>
                    <a:pt x="1934827" y="3121877"/>
                    <a:pt x="1949076" y="3121877"/>
                  </a:cubicBezTo>
                  <a:cubicBezTo>
                    <a:pt x="1961825" y="3121127"/>
                    <a:pt x="1971575" y="3127877"/>
                    <a:pt x="1976824" y="3140624"/>
                  </a:cubicBezTo>
                  <a:cubicBezTo>
                    <a:pt x="1978324" y="3144374"/>
                    <a:pt x="1978324" y="3151124"/>
                    <a:pt x="1985074" y="3149623"/>
                  </a:cubicBezTo>
                  <a:cubicBezTo>
                    <a:pt x="1991824" y="3146625"/>
                    <a:pt x="1995574" y="3141374"/>
                    <a:pt x="1997824" y="3134626"/>
                  </a:cubicBezTo>
                  <a:cubicBezTo>
                    <a:pt x="1998573" y="3127877"/>
                    <a:pt x="1991074" y="3128627"/>
                    <a:pt x="1987324" y="3127126"/>
                  </a:cubicBezTo>
                  <a:cubicBezTo>
                    <a:pt x="1971575" y="3121877"/>
                    <a:pt x="1970075" y="3116628"/>
                    <a:pt x="1981324" y="3104629"/>
                  </a:cubicBezTo>
                  <a:cubicBezTo>
                    <a:pt x="1986574" y="3098630"/>
                    <a:pt x="1990324" y="3092630"/>
                    <a:pt x="1994824" y="3086631"/>
                  </a:cubicBezTo>
                  <a:cubicBezTo>
                    <a:pt x="2003074" y="3075383"/>
                    <a:pt x="2027072" y="3070132"/>
                    <a:pt x="2039822" y="3076132"/>
                  </a:cubicBezTo>
                  <a:cubicBezTo>
                    <a:pt x="2046571" y="3079882"/>
                    <a:pt x="2045821" y="3084382"/>
                    <a:pt x="2041322" y="3088130"/>
                  </a:cubicBezTo>
                  <a:cubicBezTo>
                    <a:pt x="2024072" y="3102379"/>
                    <a:pt x="2022572" y="3115878"/>
                    <a:pt x="2039822" y="3130876"/>
                  </a:cubicBezTo>
                  <a:cubicBezTo>
                    <a:pt x="2044321" y="3134626"/>
                    <a:pt x="2041322" y="3140624"/>
                    <a:pt x="2045071" y="3145874"/>
                  </a:cubicBezTo>
                  <a:cubicBezTo>
                    <a:pt x="2051820" y="3142125"/>
                    <a:pt x="2050321" y="3136125"/>
                    <a:pt x="2051071" y="3130126"/>
                  </a:cubicBezTo>
                  <a:cubicBezTo>
                    <a:pt x="2054821" y="3109128"/>
                    <a:pt x="2066070" y="3103129"/>
                    <a:pt x="2086319" y="3114379"/>
                  </a:cubicBezTo>
                  <a:cubicBezTo>
                    <a:pt x="2095318" y="3118878"/>
                    <a:pt x="2103568" y="3125627"/>
                    <a:pt x="2114067" y="3128627"/>
                  </a:cubicBezTo>
                  <a:cubicBezTo>
                    <a:pt x="2119317" y="3130126"/>
                    <a:pt x="2125316" y="3133876"/>
                    <a:pt x="2129066" y="3132376"/>
                  </a:cubicBezTo>
                  <a:cubicBezTo>
                    <a:pt x="2147066" y="3127126"/>
                    <a:pt x="2165065" y="3124877"/>
                    <a:pt x="2183814" y="3132376"/>
                  </a:cubicBezTo>
                  <a:cubicBezTo>
                    <a:pt x="2188314" y="3133876"/>
                    <a:pt x="2192813" y="3128627"/>
                    <a:pt x="2195063" y="3123377"/>
                  </a:cubicBezTo>
                  <a:cubicBezTo>
                    <a:pt x="2196563" y="3118878"/>
                    <a:pt x="2194313" y="3115128"/>
                    <a:pt x="2191313" y="3111378"/>
                  </a:cubicBezTo>
                  <a:cubicBezTo>
                    <a:pt x="2173314" y="3091130"/>
                    <a:pt x="2175564" y="3084382"/>
                    <a:pt x="2199563" y="3072383"/>
                  </a:cubicBezTo>
                  <a:cubicBezTo>
                    <a:pt x="2207062" y="3068633"/>
                    <a:pt x="2212312" y="3063384"/>
                    <a:pt x="2213062" y="3054385"/>
                  </a:cubicBezTo>
                  <a:cubicBezTo>
                    <a:pt x="2213812" y="3045386"/>
                    <a:pt x="2218312" y="3039387"/>
                    <a:pt x="2228811" y="3040886"/>
                  </a:cubicBezTo>
                  <a:cubicBezTo>
                    <a:pt x="2238561" y="3041636"/>
                    <a:pt x="2243810" y="3047635"/>
                    <a:pt x="2245310" y="3057385"/>
                  </a:cubicBezTo>
                  <a:cubicBezTo>
                    <a:pt x="2249810" y="3088130"/>
                    <a:pt x="2251310" y="3089631"/>
                    <a:pt x="2283559" y="3090380"/>
                  </a:cubicBezTo>
                  <a:cubicBezTo>
                    <a:pt x="2284308" y="3080632"/>
                    <a:pt x="2275309" y="3076132"/>
                    <a:pt x="2270809" y="3070132"/>
                  </a:cubicBezTo>
                  <a:cubicBezTo>
                    <a:pt x="2264059" y="3061884"/>
                    <a:pt x="2260310" y="3052134"/>
                    <a:pt x="2266309" y="3043135"/>
                  </a:cubicBezTo>
                  <a:cubicBezTo>
                    <a:pt x="2272309" y="3033387"/>
                    <a:pt x="2279809" y="3037136"/>
                    <a:pt x="2287308" y="3041636"/>
                  </a:cubicBezTo>
                  <a:cubicBezTo>
                    <a:pt x="2291058" y="3043886"/>
                    <a:pt x="2294808" y="3043135"/>
                    <a:pt x="2297808" y="3039387"/>
                  </a:cubicBezTo>
                  <a:cubicBezTo>
                    <a:pt x="2319556" y="3010139"/>
                    <a:pt x="2348805" y="3023638"/>
                    <a:pt x="2375804" y="3026638"/>
                  </a:cubicBezTo>
                  <a:cubicBezTo>
                    <a:pt x="2377304" y="3027388"/>
                    <a:pt x="2378804" y="3028137"/>
                    <a:pt x="2379553" y="3028887"/>
                  </a:cubicBezTo>
                  <a:cubicBezTo>
                    <a:pt x="2393803" y="3037886"/>
                    <a:pt x="2404302" y="3019888"/>
                    <a:pt x="2419301" y="3022888"/>
                  </a:cubicBezTo>
                  <a:cubicBezTo>
                    <a:pt x="2432051" y="3025888"/>
                    <a:pt x="2445550" y="3032637"/>
                    <a:pt x="2456049" y="3016140"/>
                  </a:cubicBezTo>
                  <a:cubicBezTo>
                    <a:pt x="2460549" y="3008640"/>
                    <a:pt x="2470299" y="3010889"/>
                    <a:pt x="2477798" y="3014639"/>
                  </a:cubicBezTo>
                  <a:cubicBezTo>
                    <a:pt x="2483048" y="3017639"/>
                    <a:pt x="2487548" y="3021389"/>
                    <a:pt x="2493547" y="3022888"/>
                  </a:cubicBezTo>
                  <a:cubicBezTo>
                    <a:pt x="2513796" y="3028887"/>
                    <a:pt x="2531046" y="3029638"/>
                    <a:pt x="2529545" y="2999641"/>
                  </a:cubicBezTo>
                  <a:cubicBezTo>
                    <a:pt x="2528045" y="2976394"/>
                    <a:pt x="2530295" y="2953147"/>
                    <a:pt x="2516796" y="2932149"/>
                  </a:cubicBezTo>
                  <a:cubicBezTo>
                    <a:pt x="2514546" y="2927649"/>
                    <a:pt x="2513046" y="2922400"/>
                    <a:pt x="2514546" y="2916400"/>
                  </a:cubicBezTo>
                  <a:cubicBezTo>
                    <a:pt x="2516796" y="2905152"/>
                    <a:pt x="2512297" y="2896903"/>
                    <a:pt x="2503297" y="2888653"/>
                  </a:cubicBezTo>
                  <a:cubicBezTo>
                    <a:pt x="2492048" y="2878155"/>
                    <a:pt x="2494297" y="2872156"/>
                    <a:pt x="2508547" y="2866907"/>
                  </a:cubicBezTo>
                  <a:cubicBezTo>
                    <a:pt x="2516796" y="2863907"/>
                    <a:pt x="2528796" y="2866156"/>
                    <a:pt x="2529545" y="2852658"/>
                  </a:cubicBezTo>
                  <a:cubicBezTo>
                    <a:pt x="2531046" y="2839159"/>
                    <a:pt x="2519046" y="2823412"/>
                    <a:pt x="2506296" y="2819662"/>
                  </a:cubicBezTo>
                  <a:cubicBezTo>
                    <a:pt x="2502547" y="2818162"/>
                    <a:pt x="2498797" y="2818162"/>
                    <a:pt x="2494297" y="2817413"/>
                  </a:cubicBezTo>
                  <a:cubicBezTo>
                    <a:pt x="2475548" y="2813663"/>
                    <a:pt x="2471048" y="2809163"/>
                    <a:pt x="2471048" y="2790416"/>
                  </a:cubicBezTo>
                  <a:cubicBezTo>
                    <a:pt x="2471048" y="2786666"/>
                    <a:pt x="2471798" y="2782916"/>
                    <a:pt x="2471048" y="2779916"/>
                  </a:cubicBezTo>
                  <a:cubicBezTo>
                    <a:pt x="2453800" y="2752170"/>
                    <a:pt x="2475548" y="2730422"/>
                    <a:pt x="2482298" y="2706425"/>
                  </a:cubicBezTo>
                  <a:cubicBezTo>
                    <a:pt x="2483798" y="2702675"/>
                    <a:pt x="2486048" y="2700426"/>
                    <a:pt x="2488297" y="2698176"/>
                  </a:cubicBezTo>
                  <a:cubicBezTo>
                    <a:pt x="2492048" y="2692177"/>
                    <a:pt x="2504047" y="2698176"/>
                    <a:pt x="2503297" y="2688427"/>
                  </a:cubicBezTo>
                  <a:cubicBezTo>
                    <a:pt x="2501797" y="2677929"/>
                    <a:pt x="2498797" y="2667429"/>
                    <a:pt x="2495047" y="2657680"/>
                  </a:cubicBezTo>
                  <a:cubicBezTo>
                    <a:pt x="2492797" y="2648681"/>
                    <a:pt x="2486798" y="2651682"/>
                    <a:pt x="2481548" y="2655431"/>
                  </a:cubicBezTo>
                  <a:cubicBezTo>
                    <a:pt x="2474798" y="2659181"/>
                    <a:pt x="2468048" y="2662930"/>
                    <a:pt x="2461299" y="2657680"/>
                  </a:cubicBezTo>
                  <a:cubicBezTo>
                    <a:pt x="2453049" y="2652431"/>
                    <a:pt x="2453049" y="2644182"/>
                    <a:pt x="2454549" y="2635933"/>
                  </a:cubicBezTo>
                  <a:cubicBezTo>
                    <a:pt x="2456049" y="2627685"/>
                    <a:pt x="2458299" y="2619435"/>
                    <a:pt x="2460549" y="2611186"/>
                  </a:cubicBezTo>
                  <a:cubicBezTo>
                    <a:pt x="2462049" y="2605937"/>
                    <a:pt x="2465049" y="2601437"/>
                    <a:pt x="2463549" y="2597688"/>
                  </a:cubicBezTo>
                  <a:cubicBezTo>
                    <a:pt x="2453800" y="2578940"/>
                    <a:pt x="2459799" y="2558692"/>
                    <a:pt x="2456799" y="2539944"/>
                  </a:cubicBezTo>
                  <a:cubicBezTo>
                    <a:pt x="2455299" y="2524946"/>
                    <a:pt x="2460549" y="2518946"/>
                    <a:pt x="2473298" y="2514447"/>
                  </a:cubicBezTo>
                  <a:cubicBezTo>
                    <a:pt x="2477048" y="2512947"/>
                    <a:pt x="2481548" y="2512947"/>
                    <a:pt x="2486048" y="2511448"/>
                  </a:cubicBezTo>
                  <a:cubicBezTo>
                    <a:pt x="2498047" y="2507698"/>
                    <a:pt x="2501797" y="2502449"/>
                    <a:pt x="2495047" y="2489700"/>
                  </a:cubicBezTo>
                  <a:cubicBezTo>
                    <a:pt x="2487548" y="2473202"/>
                    <a:pt x="2482298" y="2459703"/>
                    <a:pt x="2458299" y="2464203"/>
                  </a:cubicBezTo>
                  <a:cubicBezTo>
                    <a:pt x="2443300" y="2467203"/>
                    <a:pt x="2442550" y="2448455"/>
                    <a:pt x="2441050" y="2437955"/>
                  </a:cubicBezTo>
                  <a:cubicBezTo>
                    <a:pt x="2438800" y="2422958"/>
                    <a:pt x="2450800" y="2421458"/>
                    <a:pt x="2462049" y="2422208"/>
                  </a:cubicBezTo>
                  <a:cubicBezTo>
                    <a:pt x="2450800" y="2373463"/>
                    <a:pt x="2412552" y="2377213"/>
                    <a:pt x="2373554" y="2389962"/>
                  </a:cubicBezTo>
                  <a:cubicBezTo>
                    <a:pt x="2360055" y="2395211"/>
                    <a:pt x="2347305" y="2400460"/>
                    <a:pt x="2332306" y="2396710"/>
                  </a:cubicBezTo>
                  <a:cubicBezTo>
                    <a:pt x="2320307" y="2393712"/>
                    <a:pt x="2308307" y="2395961"/>
                    <a:pt x="2296308" y="2395961"/>
                  </a:cubicBezTo>
                  <a:cubicBezTo>
                    <a:pt x="2276059" y="2395211"/>
                    <a:pt x="2258060" y="2389962"/>
                    <a:pt x="2252060" y="2362965"/>
                  </a:cubicBezTo>
                  <a:cubicBezTo>
                    <a:pt x="2245310" y="2374964"/>
                    <a:pt x="2243810" y="2386962"/>
                    <a:pt x="2237061" y="2395211"/>
                  </a:cubicBezTo>
                  <a:cubicBezTo>
                    <a:pt x="2220562" y="2414708"/>
                    <a:pt x="2200313" y="2412459"/>
                    <a:pt x="2187563" y="2389212"/>
                  </a:cubicBezTo>
                  <a:cubicBezTo>
                    <a:pt x="2183814" y="2381713"/>
                    <a:pt x="2183064" y="2372714"/>
                    <a:pt x="2173314" y="2364464"/>
                  </a:cubicBezTo>
                  <a:cubicBezTo>
                    <a:pt x="2177064" y="2379463"/>
                    <a:pt x="2176314" y="2391461"/>
                    <a:pt x="2164315" y="2399710"/>
                  </a:cubicBezTo>
                  <a:cubicBezTo>
                    <a:pt x="2153066" y="2406460"/>
                    <a:pt x="2141066" y="2408709"/>
                    <a:pt x="2128317" y="2404210"/>
                  </a:cubicBezTo>
                  <a:cubicBezTo>
                    <a:pt x="2107318" y="2396710"/>
                    <a:pt x="2099818" y="2374964"/>
                    <a:pt x="2116318" y="2359215"/>
                  </a:cubicBezTo>
                  <a:cubicBezTo>
                    <a:pt x="2126067" y="2349466"/>
                    <a:pt x="2131317" y="2339718"/>
                    <a:pt x="2134316" y="2327719"/>
                  </a:cubicBezTo>
                  <a:cubicBezTo>
                    <a:pt x="2136566" y="2318720"/>
                    <a:pt x="2142566" y="2310471"/>
                    <a:pt x="2147066" y="2302972"/>
                  </a:cubicBezTo>
                  <a:cubicBezTo>
                    <a:pt x="2151566" y="2294723"/>
                    <a:pt x="2153815" y="2286474"/>
                    <a:pt x="2149316" y="2276725"/>
                  </a:cubicBezTo>
                  <a:cubicBezTo>
                    <a:pt x="2143316" y="2262477"/>
                    <a:pt x="2150815" y="2254228"/>
                    <a:pt x="2163565" y="2252727"/>
                  </a:cubicBezTo>
                  <a:cubicBezTo>
                    <a:pt x="2177814" y="2251228"/>
                    <a:pt x="2191313" y="2248227"/>
                    <a:pt x="2204813" y="2246728"/>
                  </a:cubicBezTo>
                  <a:cubicBezTo>
                    <a:pt x="2214562" y="2245978"/>
                    <a:pt x="2223562" y="2247478"/>
                    <a:pt x="2231812" y="2253478"/>
                  </a:cubicBezTo>
                  <a:cubicBezTo>
                    <a:pt x="2240810" y="2260227"/>
                    <a:pt x="2250560" y="2265476"/>
                    <a:pt x="2261059" y="2269975"/>
                  </a:cubicBezTo>
                  <a:cubicBezTo>
                    <a:pt x="2273809" y="2274475"/>
                    <a:pt x="2278309" y="2283474"/>
                    <a:pt x="2270059" y="2296972"/>
                  </a:cubicBezTo>
                  <a:cubicBezTo>
                    <a:pt x="2267809" y="2300722"/>
                    <a:pt x="2260310" y="2304472"/>
                    <a:pt x="2266309" y="2309721"/>
                  </a:cubicBezTo>
                  <a:cubicBezTo>
                    <a:pt x="2272309" y="2314220"/>
                    <a:pt x="2279058" y="2319469"/>
                    <a:pt x="2288058" y="2316471"/>
                  </a:cubicBezTo>
                  <a:cubicBezTo>
                    <a:pt x="2311307" y="2308221"/>
                    <a:pt x="2335306" y="2275224"/>
                    <a:pt x="2334556" y="2250478"/>
                  </a:cubicBezTo>
                  <a:cubicBezTo>
                    <a:pt x="2334556" y="2238479"/>
                    <a:pt x="2338306" y="2229480"/>
                    <a:pt x="2349555" y="2224980"/>
                  </a:cubicBezTo>
                  <a:cubicBezTo>
                    <a:pt x="2370554" y="2215981"/>
                    <a:pt x="2391553" y="2206233"/>
                    <a:pt x="2412552" y="2195734"/>
                  </a:cubicBezTo>
                  <a:cubicBezTo>
                    <a:pt x="2418551" y="2192734"/>
                    <a:pt x="2425301" y="2191235"/>
                    <a:pt x="2432051" y="2194234"/>
                  </a:cubicBezTo>
                  <a:cubicBezTo>
                    <a:pt x="2449300" y="2200234"/>
                    <a:pt x="2467299" y="2203984"/>
                    <a:pt x="2485298" y="2209233"/>
                  </a:cubicBezTo>
                  <a:cubicBezTo>
                    <a:pt x="2496547" y="2212983"/>
                    <a:pt x="2504796" y="2218981"/>
                    <a:pt x="2497297" y="2232480"/>
                  </a:cubicBezTo>
                  <a:cubicBezTo>
                    <a:pt x="2493547" y="2239229"/>
                    <a:pt x="2495047" y="2242978"/>
                    <a:pt x="2502547" y="2244479"/>
                  </a:cubicBezTo>
                  <a:cubicBezTo>
                    <a:pt x="2510796" y="2245978"/>
                    <a:pt x="2514546" y="2250478"/>
                    <a:pt x="2510796" y="2258727"/>
                  </a:cubicBezTo>
                  <a:cubicBezTo>
                    <a:pt x="2497297" y="2293222"/>
                    <a:pt x="2489048" y="2331469"/>
                    <a:pt x="2468048" y="2364464"/>
                  </a:cubicBezTo>
                  <a:cubicBezTo>
                    <a:pt x="2492048" y="2372714"/>
                    <a:pt x="2515296" y="2365965"/>
                    <a:pt x="2534045" y="2346466"/>
                  </a:cubicBezTo>
                  <a:cubicBezTo>
                    <a:pt x="2538545" y="2341217"/>
                    <a:pt x="2544544" y="2335968"/>
                    <a:pt x="2550544" y="2333718"/>
                  </a:cubicBezTo>
                  <a:cubicBezTo>
                    <a:pt x="2573793" y="2323969"/>
                    <a:pt x="2576793" y="2305221"/>
                    <a:pt x="2574543" y="2284223"/>
                  </a:cubicBezTo>
                  <a:cubicBezTo>
                    <a:pt x="2570793" y="2260227"/>
                    <a:pt x="2577543" y="2233230"/>
                    <a:pt x="2558794" y="2212232"/>
                  </a:cubicBezTo>
                  <a:cubicBezTo>
                    <a:pt x="2553544" y="2206982"/>
                    <a:pt x="2555044" y="2200234"/>
                    <a:pt x="2559544" y="2194234"/>
                  </a:cubicBezTo>
                  <a:cubicBezTo>
                    <a:pt x="2564793" y="2188235"/>
                    <a:pt x="2570793" y="2183735"/>
                    <a:pt x="2579043" y="2186735"/>
                  </a:cubicBezTo>
                  <a:cubicBezTo>
                    <a:pt x="2596292" y="2194234"/>
                    <a:pt x="2600792" y="2185235"/>
                    <a:pt x="2600792" y="2170987"/>
                  </a:cubicBezTo>
                  <a:cubicBezTo>
                    <a:pt x="2600792" y="2159738"/>
                    <a:pt x="2609791" y="2149990"/>
                    <a:pt x="2609041" y="2137991"/>
                  </a:cubicBezTo>
                  <a:cubicBezTo>
                    <a:pt x="2598542" y="2136491"/>
                    <a:pt x="2593292" y="2144741"/>
                    <a:pt x="2585793" y="2146990"/>
                  </a:cubicBezTo>
                  <a:cubicBezTo>
                    <a:pt x="2576043" y="2149240"/>
                    <a:pt x="2567043" y="2146990"/>
                    <a:pt x="2561794" y="2137991"/>
                  </a:cubicBezTo>
                  <a:cubicBezTo>
                    <a:pt x="2558418" y="2132929"/>
                    <a:pt x="2553356" y="2127023"/>
                    <a:pt x="2556098" y="2120907"/>
                  </a:cubicBezTo>
                  <a:lnTo>
                    <a:pt x="2561778" y="2114760"/>
                  </a:lnTo>
                  <a:lnTo>
                    <a:pt x="2560717" y="2102576"/>
                  </a:lnTo>
                  <a:cubicBezTo>
                    <a:pt x="2560905" y="2096772"/>
                    <a:pt x="2561092" y="2090968"/>
                    <a:pt x="2559218" y="2085352"/>
                  </a:cubicBezTo>
                  <a:cubicBezTo>
                    <a:pt x="2557718" y="2077114"/>
                    <a:pt x="2562967" y="2073369"/>
                    <a:pt x="2570467" y="2071872"/>
                  </a:cubicBezTo>
                  <a:cubicBezTo>
                    <a:pt x="2577966" y="2070373"/>
                    <a:pt x="2585465" y="2070373"/>
                    <a:pt x="2591465" y="2062135"/>
                  </a:cubicBezTo>
                  <a:cubicBezTo>
                    <a:pt x="2574966" y="2058391"/>
                    <a:pt x="2558467" y="2056145"/>
                    <a:pt x="2566717" y="2032927"/>
                  </a:cubicBezTo>
                  <a:cubicBezTo>
                    <a:pt x="2568216" y="2027686"/>
                    <a:pt x="2560717" y="2026937"/>
                    <a:pt x="2556217" y="2026937"/>
                  </a:cubicBezTo>
                  <a:cubicBezTo>
                    <a:pt x="2547218" y="2026937"/>
                    <a:pt x="2539718" y="2031430"/>
                    <a:pt x="2532969" y="2036672"/>
                  </a:cubicBezTo>
                  <a:cubicBezTo>
                    <a:pt x="2526970" y="2041166"/>
                    <a:pt x="2520220" y="2044161"/>
                    <a:pt x="2511970" y="2044161"/>
                  </a:cubicBezTo>
                  <a:cubicBezTo>
                    <a:pt x="2503721" y="2044161"/>
                    <a:pt x="2496971" y="2041166"/>
                    <a:pt x="2493972" y="2032927"/>
                  </a:cubicBezTo>
                  <a:cubicBezTo>
                    <a:pt x="2490222" y="2023941"/>
                    <a:pt x="2495471" y="2018699"/>
                    <a:pt x="2502221" y="2014954"/>
                  </a:cubicBezTo>
                  <a:cubicBezTo>
                    <a:pt x="2505221" y="2012707"/>
                    <a:pt x="2508970" y="2012707"/>
                    <a:pt x="2511221" y="2008963"/>
                  </a:cubicBezTo>
                  <a:cubicBezTo>
                    <a:pt x="2499221" y="1999226"/>
                    <a:pt x="2493222" y="1985746"/>
                    <a:pt x="2483472" y="1973764"/>
                  </a:cubicBezTo>
                  <a:cubicBezTo>
                    <a:pt x="2478973" y="1967772"/>
                    <a:pt x="2476722" y="1960284"/>
                    <a:pt x="2481222" y="1953543"/>
                  </a:cubicBezTo>
                  <a:cubicBezTo>
                    <a:pt x="2485722" y="1945305"/>
                    <a:pt x="2493972" y="1943808"/>
                    <a:pt x="2502221" y="1944556"/>
                  </a:cubicBezTo>
                  <a:cubicBezTo>
                    <a:pt x="2515720" y="1946803"/>
                    <a:pt x="2525470" y="1955790"/>
                    <a:pt x="2536719" y="1963279"/>
                  </a:cubicBezTo>
                  <a:cubicBezTo>
                    <a:pt x="2544968" y="1969270"/>
                    <a:pt x="2551718" y="1973015"/>
                    <a:pt x="2562217" y="1967772"/>
                  </a:cubicBezTo>
                  <a:cubicBezTo>
                    <a:pt x="2573466" y="1962530"/>
                    <a:pt x="2583966" y="1968522"/>
                    <a:pt x="2593715" y="1973015"/>
                  </a:cubicBezTo>
                  <a:cubicBezTo>
                    <a:pt x="2599715" y="1975262"/>
                    <a:pt x="2606464" y="1977509"/>
                    <a:pt x="2609464" y="1969270"/>
                  </a:cubicBezTo>
                  <a:cubicBezTo>
                    <a:pt x="2612463" y="1959535"/>
                    <a:pt x="2603464" y="1961032"/>
                    <a:pt x="2598215" y="1960284"/>
                  </a:cubicBezTo>
                  <a:cubicBezTo>
                    <a:pt x="2585465" y="1958785"/>
                    <a:pt x="2578716" y="1952045"/>
                    <a:pt x="2581716" y="1938565"/>
                  </a:cubicBezTo>
                  <a:cubicBezTo>
                    <a:pt x="2583966" y="1932574"/>
                    <a:pt x="2581716" y="1925834"/>
                    <a:pt x="2580216" y="1919094"/>
                  </a:cubicBezTo>
                  <a:cubicBezTo>
                    <a:pt x="2575716" y="1906362"/>
                    <a:pt x="2580966" y="1894380"/>
                    <a:pt x="2588465" y="1883895"/>
                  </a:cubicBezTo>
                  <a:cubicBezTo>
                    <a:pt x="2592965" y="1878653"/>
                    <a:pt x="2601964" y="1876406"/>
                    <a:pt x="2595215" y="1866669"/>
                  </a:cubicBezTo>
                  <a:cubicBezTo>
                    <a:pt x="2587716" y="1858432"/>
                    <a:pt x="2581716" y="1844952"/>
                    <a:pt x="2568216" y="1850194"/>
                  </a:cubicBezTo>
                  <a:cubicBezTo>
                    <a:pt x="2550968" y="1856185"/>
                    <a:pt x="2541218" y="1848695"/>
                    <a:pt x="2529219" y="1838960"/>
                  </a:cubicBezTo>
                  <a:cubicBezTo>
                    <a:pt x="2516470" y="1828475"/>
                    <a:pt x="2503721" y="1817991"/>
                    <a:pt x="2490972" y="1808254"/>
                  </a:cubicBezTo>
                  <a:cubicBezTo>
                    <a:pt x="2479722" y="1800017"/>
                    <a:pt x="2472223" y="1789532"/>
                    <a:pt x="2467724" y="1776800"/>
                  </a:cubicBezTo>
                  <a:cubicBezTo>
                    <a:pt x="2464723" y="1801514"/>
                    <a:pt x="2448975" y="1811999"/>
                    <a:pt x="2429476" y="1800017"/>
                  </a:cubicBezTo>
                  <a:cubicBezTo>
                    <a:pt x="2421976" y="1795524"/>
                    <a:pt x="2418976" y="1799267"/>
                    <a:pt x="2415227" y="1803761"/>
                  </a:cubicBezTo>
                  <a:cubicBezTo>
                    <a:pt x="2406228" y="1812748"/>
                    <a:pt x="2395728" y="1818739"/>
                    <a:pt x="2382229" y="1819488"/>
                  </a:cubicBezTo>
                  <a:cubicBezTo>
                    <a:pt x="2368730" y="1820238"/>
                    <a:pt x="2361230" y="1829973"/>
                    <a:pt x="2355981" y="1840458"/>
                  </a:cubicBezTo>
                  <a:cubicBezTo>
                    <a:pt x="2348481" y="1854687"/>
                    <a:pt x="2342482" y="1870414"/>
                    <a:pt x="2322233" y="1870414"/>
                  </a:cubicBezTo>
                  <a:cubicBezTo>
                    <a:pt x="2318484" y="1870414"/>
                    <a:pt x="2317733" y="1873409"/>
                    <a:pt x="2315483" y="1877154"/>
                  </a:cubicBezTo>
                  <a:cubicBezTo>
                    <a:pt x="2303484" y="1899622"/>
                    <a:pt x="2277236" y="1905613"/>
                    <a:pt x="2256988" y="1888388"/>
                  </a:cubicBezTo>
                  <a:cubicBezTo>
                    <a:pt x="2247988" y="1880150"/>
                    <a:pt x="2238239" y="1875656"/>
                    <a:pt x="2227739" y="1872661"/>
                  </a:cubicBezTo>
                  <a:cubicBezTo>
                    <a:pt x="2210490" y="1867419"/>
                    <a:pt x="2196242" y="1856934"/>
                    <a:pt x="2184992" y="1843453"/>
                  </a:cubicBezTo>
                  <a:cubicBezTo>
                    <a:pt x="2179742" y="1837462"/>
                    <a:pt x="2174493" y="1830722"/>
                    <a:pt x="2166243" y="1826978"/>
                  </a:cubicBezTo>
                  <a:cubicBezTo>
                    <a:pt x="2160994" y="1823981"/>
                    <a:pt x="2157994" y="1820238"/>
                    <a:pt x="2157244" y="1814246"/>
                  </a:cubicBezTo>
                  <a:cubicBezTo>
                    <a:pt x="2153494" y="1782043"/>
                    <a:pt x="2115997" y="1755831"/>
                    <a:pt x="2084499" y="1762571"/>
                  </a:cubicBezTo>
                  <a:cubicBezTo>
                    <a:pt x="2051501" y="1768563"/>
                    <a:pt x="2047002" y="1766316"/>
                    <a:pt x="2033502" y="1734112"/>
                  </a:cubicBezTo>
                  <a:cubicBezTo>
                    <a:pt x="2030502" y="1727372"/>
                    <a:pt x="2024503" y="1721381"/>
                    <a:pt x="2018503" y="1716888"/>
                  </a:cubicBezTo>
                  <a:cubicBezTo>
                    <a:pt x="1982506" y="1692174"/>
                    <a:pt x="1978006" y="1653979"/>
                    <a:pt x="1977256" y="1615035"/>
                  </a:cubicBezTo>
                  <a:cubicBezTo>
                    <a:pt x="1977256" y="1606048"/>
                    <a:pt x="1983255" y="1600058"/>
                    <a:pt x="1990755" y="1596313"/>
                  </a:cubicBezTo>
                  <a:cubicBezTo>
                    <a:pt x="2019253" y="1579837"/>
                    <a:pt x="2050001" y="1569352"/>
                    <a:pt x="2080749" y="1560365"/>
                  </a:cubicBezTo>
                  <a:cubicBezTo>
                    <a:pt x="2097248" y="1555872"/>
                    <a:pt x="2114497" y="1555872"/>
                    <a:pt x="2131746" y="1553625"/>
                  </a:cubicBezTo>
                  <a:cubicBezTo>
                    <a:pt x="2157244" y="1549131"/>
                    <a:pt x="2178993" y="1534903"/>
                    <a:pt x="2202991" y="1526664"/>
                  </a:cubicBezTo>
                  <a:cubicBezTo>
                    <a:pt x="2209741" y="1524417"/>
                    <a:pt x="2214990" y="1520672"/>
                    <a:pt x="2219490" y="1516179"/>
                  </a:cubicBezTo>
                  <a:cubicBezTo>
                    <a:pt x="2226990" y="1508690"/>
                    <a:pt x="2229989" y="1502699"/>
                    <a:pt x="2220990" y="1494461"/>
                  </a:cubicBezTo>
                  <a:cubicBezTo>
                    <a:pt x="2210490" y="1485474"/>
                    <a:pt x="2208241" y="1471244"/>
                    <a:pt x="2205240" y="1458514"/>
                  </a:cubicBezTo>
                  <a:cubicBezTo>
                    <a:pt x="2198491" y="1432301"/>
                    <a:pt x="2193242" y="1429306"/>
                    <a:pt x="2166993" y="1432301"/>
                  </a:cubicBezTo>
                  <a:cubicBezTo>
                    <a:pt x="2136996" y="1436046"/>
                    <a:pt x="2126496" y="1424063"/>
                    <a:pt x="2121996" y="1391110"/>
                  </a:cubicBezTo>
                  <a:cubicBezTo>
                    <a:pt x="2121247" y="1387366"/>
                    <a:pt x="2122746" y="1384370"/>
                    <a:pt x="2123496" y="1381375"/>
                  </a:cubicBezTo>
                  <a:cubicBezTo>
                    <a:pt x="2124246" y="1373136"/>
                    <a:pt x="2121996" y="1365647"/>
                    <a:pt x="2113747" y="1364149"/>
                  </a:cubicBezTo>
                  <a:cubicBezTo>
                    <a:pt x="2105497" y="1362652"/>
                    <a:pt x="2102498" y="1370889"/>
                    <a:pt x="2100248" y="1376133"/>
                  </a:cubicBezTo>
                  <a:cubicBezTo>
                    <a:pt x="2095748" y="1391110"/>
                    <a:pt x="2094248" y="1407587"/>
                    <a:pt x="2090498" y="1422565"/>
                  </a:cubicBezTo>
                  <a:cubicBezTo>
                    <a:pt x="2085249" y="1445033"/>
                    <a:pt x="2070250" y="1451024"/>
                    <a:pt x="2051501" y="1438293"/>
                  </a:cubicBezTo>
                  <a:cubicBezTo>
                    <a:pt x="2044002" y="1433049"/>
                    <a:pt x="2039502" y="1426309"/>
                    <a:pt x="2034252" y="1418821"/>
                  </a:cubicBezTo>
                  <a:cubicBezTo>
                    <a:pt x="2020753" y="1400098"/>
                    <a:pt x="2004254" y="1400098"/>
                    <a:pt x="1990005" y="1418072"/>
                  </a:cubicBezTo>
                  <a:cubicBezTo>
                    <a:pt x="1980256" y="1429306"/>
                    <a:pt x="1969756" y="1440540"/>
                    <a:pt x="1960757" y="1452522"/>
                  </a:cubicBezTo>
                  <a:cubicBezTo>
                    <a:pt x="1954757" y="1460760"/>
                    <a:pt x="1945008" y="1464504"/>
                    <a:pt x="1935259" y="1465254"/>
                  </a:cubicBezTo>
                  <a:cubicBezTo>
                    <a:pt x="1923260" y="1467501"/>
                    <a:pt x="1913510" y="1471244"/>
                    <a:pt x="1909011" y="1483976"/>
                  </a:cubicBezTo>
                  <a:cubicBezTo>
                    <a:pt x="1903011" y="1498205"/>
                    <a:pt x="1888012" y="1498205"/>
                    <a:pt x="1874512" y="1498205"/>
                  </a:cubicBezTo>
                  <a:cubicBezTo>
                    <a:pt x="1863264" y="1498955"/>
                    <a:pt x="1852764" y="1497457"/>
                    <a:pt x="1840765" y="1499703"/>
                  </a:cubicBezTo>
                  <a:cubicBezTo>
                    <a:pt x="1835515" y="1501202"/>
                    <a:pt x="1829516" y="1501202"/>
                    <a:pt x="1825766" y="1496708"/>
                  </a:cubicBezTo>
                  <a:cubicBezTo>
                    <a:pt x="1810767" y="1480981"/>
                    <a:pt x="1797268" y="1489968"/>
                    <a:pt x="1783019" y="1497457"/>
                  </a:cubicBezTo>
                  <a:cubicBezTo>
                    <a:pt x="1759770" y="1511685"/>
                    <a:pt x="1735772" y="1524417"/>
                    <a:pt x="1718523" y="1546136"/>
                  </a:cubicBezTo>
                  <a:cubicBezTo>
                    <a:pt x="1713274" y="1552127"/>
                    <a:pt x="1705774" y="1556620"/>
                    <a:pt x="1697525" y="1554373"/>
                  </a:cubicBezTo>
                  <a:cubicBezTo>
                    <a:pt x="1684026" y="1551378"/>
                    <a:pt x="1675026" y="1557370"/>
                    <a:pt x="1664527" y="1564859"/>
                  </a:cubicBezTo>
                  <a:cubicBezTo>
                    <a:pt x="1659277" y="1568604"/>
                    <a:pt x="1655528" y="1572347"/>
                    <a:pt x="1660777" y="1579087"/>
                  </a:cubicBezTo>
                  <a:cubicBezTo>
                    <a:pt x="1663027" y="1582084"/>
                    <a:pt x="1663777" y="1585828"/>
                    <a:pt x="1662277" y="1590321"/>
                  </a:cubicBezTo>
                  <a:cubicBezTo>
                    <a:pt x="1655528" y="1615785"/>
                    <a:pt x="1666026" y="1630762"/>
                    <a:pt x="1690775" y="1636754"/>
                  </a:cubicBezTo>
                  <a:cubicBezTo>
                    <a:pt x="1719273" y="1644243"/>
                    <a:pt x="1747771" y="1647988"/>
                    <a:pt x="1777019" y="1644243"/>
                  </a:cubicBezTo>
                  <a:cubicBezTo>
                    <a:pt x="1790519" y="1641996"/>
                    <a:pt x="1797268" y="1653230"/>
                    <a:pt x="1802518" y="1662966"/>
                  </a:cubicBezTo>
                  <a:cubicBezTo>
                    <a:pt x="1807768" y="1672702"/>
                    <a:pt x="1801018" y="1678693"/>
                    <a:pt x="1795018" y="1684684"/>
                  </a:cubicBezTo>
                  <a:cubicBezTo>
                    <a:pt x="1783019" y="1698914"/>
                    <a:pt x="1774020" y="1713143"/>
                    <a:pt x="1750771" y="1712394"/>
                  </a:cubicBezTo>
                  <a:cubicBezTo>
                    <a:pt x="1733522" y="1711645"/>
                    <a:pt x="1721523" y="1749091"/>
                    <a:pt x="1732772" y="1765566"/>
                  </a:cubicBezTo>
                  <a:cubicBezTo>
                    <a:pt x="1744772" y="1781293"/>
                    <a:pt x="1746271" y="1801514"/>
                    <a:pt x="1755271" y="1817991"/>
                  </a:cubicBezTo>
                  <a:cubicBezTo>
                    <a:pt x="1757520" y="1822484"/>
                    <a:pt x="1758271" y="1826978"/>
                    <a:pt x="1756020" y="1831471"/>
                  </a:cubicBezTo>
                  <a:cubicBezTo>
                    <a:pt x="1750771" y="1844952"/>
                    <a:pt x="1753021" y="1857682"/>
                    <a:pt x="1761270" y="1868916"/>
                  </a:cubicBezTo>
                  <a:cubicBezTo>
                    <a:pt x="1762770" y="1871163"/>
                    <a:pt x="1765020" y="1874159"/>
                    <a:pt x="1764270" y="1876406"/>
                  </a:cubicBezTo>
                  <a:cubicBezTo>
                    <a:pt x="1757520" y="1899622"/>
                    <a:pt x="1760520" y="1924336"/>
                    <a:pt x="1754521" y="1947552"/>
                  </a:cubicBezTo>
                  <a:cubicBezTo>
                    <a:pt x="1752271" y="1955042"/>
                    <a:pt x="1747771" y="1961782"/>
                    <a:pt x="1750021" y="1970769"/>
                  </a:cubicBezTo>
                  <a:cubicBezTo>
                    <a:pt x="1752271" y="1985746"/>
                    <a:pt x="1744021" y="1992486"/>
                    <a:pt x="1729773" y="1985746"/>
                  </a:cubicBezTo>
                  <a:cubicBezTo>
                    <a:pt x="1720773" y="1982002"/>
                    <a:pt x="1713274" y="1978257"/>
                    <a:pt x="1703524" y="1981253"/>
                  </a:cubicBezTo>
                  <a:cubicBezTo>
                    <a:pt x="1685526" y="1986496"/>
                    <a:pt x="1680276" y="1998478"/>
                    <a:pt x="1689276" y="2014954"/>
                  </a:cubicBezTo>
                  <a:cubicBezTo>
                    <a:pt x="1696774" y="2029184"/>
                    <a:pt x="1705024" y="2044161"/>
                    <a:pt x="1721523" y="2050901"/>
                  </a:cubicBezTo>
                  <a:cubicBezTo>
                    <a:pt x="1726023" y="2052400"/>
                    <a:pt x="1729773" y="2056893"/>
                    <a:pt x="1729022" y="2062135"/>
                  </a:cubicBezTo>
                  <a:cubicBezTo>
                    <a:pt x="1726023" y="2083105"/>
                    <a:pt x="1729773" y="2105573"/>
                    <a:pt x="1713274" y="2123546"/>
                  </a:cubicBezTo>
                  <a:cubicBezTo>
                    <a:pt x="1710274" y="2127290"/>
                    <a:pt x="1705774" y="2131035"/>
                    <a:pt x="1706524" y="2135529"/>
                  </a:cubicBezTo>
                  <a:cubicBezTo>
                    <a:pt x="1709524" y="2155749"/>
                    <a:pt x="1696024" y="2166983"/>
                    <a:pt x="1682526" y="2177468"/>
                  </a:cubicBezTo>
                  <a:cubicBezTo>
                    <a:pt x="1677276" y="2181962"/>
                    <a:pt x="1672776" y="2187952"/>
                    <a:pt x="1672026" y="2193944"/>
                  </a:cubicBezTo>
                  <a:cubicBezTo>
                    <a:pt x="1669401" y="2216785"/>
                    <a:pt x="1664526" y="2239066"/>
                    <a:pt x="1659183" y="2261252"/>
                  </a:cubicBezTo>
                  <a:lnTo>
                    <a:pt x="1649755" y="2301448"/>
                  </a:lnTo>
                  <a:lnTo>
                    <a:pt x="1655230" y="2292124"/>
                  </a:lnTo>
                  <a:cubicBezTo>
                    <a:pt x="1659072" y="2280872"/>
                    <a:pt x="1660947" y="2268872"/>
                    <a:pt x="1661696" y="2256495"/>
                  </a:cubicBezTo>
                  <a:cubicBezTo>
                    <a:pt x="1661696" y="2235493"/>
                    <a:pt x="1679691" y="2220492"/>
                    <a:pt x="1683440" y="2200240"/>
                  </a:cubicBezTo>
                  <a:cubicBezTo>
                    <a:pt x="1684939" y="2194989"/>
                    <a:pt x="1690937" y="2196490"/>
                    <a:pt x="1696185" y="2197240"/>
                  </a:cubicBezTo>
                  <a:cubicBezTo>
                    <a:pt x="1703683" y="2198740"/>
                    <a:pt x="1708931" y="2194240"/>
                    <a:pt x="1708931" y="2185989"/>
                  </a:cubicBezTo>
                  <a:cubicBezTo>
                    <a:pt x="1708931" y="2172487"/>
                    <a:pt x="1717178" y="2171737"/>
                    <a:pt x="1727675" y="2171737"/>
                  </a:cubicBezTo>
                  <a:cubicBezTo>
                    <a:pt x="1772660" y="2171737"/>
                    <a:pt x="1798152" y="2194989"/>
                    <a:pt x="1816895" y="2244495"/>
                  </a:cubicBezTo>
                  <a:cubicBezTo>
                    <a:pt x="1825892" y="2266997"/>
                    <a:pt x="1843137" y="2287249"/>
                    <a:pt x="1865629" y="2299249"/>
                  </a:cubicBezTo>
                  <a:cubicBezTo>
                    <a:pt x="1876126" y="2305250"/>
                    <a:pt x="1876875" y="2314250"/>
                    <a:pt x="1880624" y="2324001"/>
                  </a:cubicBezTo>
                  <a:cubicBezTo>
                    <a:pt x="1890372" y="2349504"/>
                    <a:pt x="1890372" y="2369756"/>
                    <a:pt x="1871627" y="2391508"/>
                  </a:cubicBezTo>
                  <a:cubicBezTo>
                    <a:pt x="1866379" y="2396759"/>
                    <a:pt x="1872377" y="2416261"/>
                    <a:pt x="1881374" y="2424511"/>
                  </a:cubicBezTo>
                  <a:cubicBezTo>
                    <a:pt x="1890372" y="2433511"/>
                    <a:pt x="1903117" y="2437262"/>
                    <a:pt x="1915863" y="2434262"/>
                  </a:cubicBezTo>
                  <a:cubicBezTo>
                    <a:pt x="1925610" y="2432762"/>
                    <a:pt x="1924860" y="2424511"/>
                    <a:pt x="1922610" y="2418511"/>
                  </a:cubicBezTo>
                  <a:cubicBezTo>
                    <a:pt x="1915863" y="2397508"/>
                    <a:pt x="1925610" y="2377256"/>
                    <a:pt x="1921861" y="2354754"/>
                  </a:cubicBezTo>
                  <a:cubicBezTo>
                    <a:pt x="1918862" y="2338253"/>
                    <a:pt x="1939105" y="2324751"/>
                    <a:pt x="1951101" y="2312000"/>
                  </a:cubicBezTo>
                  <a:cubicBezTo>
                    <a:pt x="1961598" y="2301499"/>
                    <a:pt x="1972094" y="2291748"/>
                    <a:pt x="1975093" y="2277498"/>
                  </a:cubicBezTo>
                  <a:cubicBezTo>
                    <a:pt x="1978092" y="2263996"/>
                    <a:pt x="1987089" y="2258745"/>
                    <a:pt x="1999085" y="2256495"/>
                  </a:cubicBezTo>
                  <a:cubicBezTo>
                    <a:pt x="2009582" y="2254246"/>
                    <a:pt x="2020828" y="2254246"/>
                    <a:pt x="2032075" y="2251244"/>
                  </a:cubicBezTo>
                  <a:cubicBezTo>
                    <a:pt x="2050068" y="2246745"/>
                    <a:pt x="2064314" y="2248244"/>
                    <a:pt x="2071811" y="2268496"/>
                  </a:cubicBezTo>
                  <a:cubicBezTo>
                    <a:pt x="2075560" y="2278247"/>
                    <a:pt x="2083807" y="2275997"/>
                    <a:pt x="2092055" y="2272997"/>
                  </a:cubicBezTo>
                  <a:cubicBezTo>
                    <a:pt x="2100302" y="2269247"/>
                    <a:pt x="2110048" y="2268496"/>
                    <a:pt x="2114547" y="2278247"/>
                  </a:cubicBezTo>
                  <a:cubicBezTo>
                    <a:pt x="2119046" y="2287249"/>
                    <a:pt x="2126543" y="2298499"/>
                    <a:pt x="2118296" y="2309000"/>
                  </a:cubicBezTo>
                  <a:cubicBezTo>
                    <a:pt x="2113047" y="2315001"/>
                    <a:pt x="2107799" y="2328502"/>
                    <a:pt x="2095054" y="2318001"/>
                  </a:cubicBezTo>
                  <a:cubicBezTo>
                    <a:pt x="2092804" y="2316501"/>
                    <a:pt x="2089805" y="2315751"/>
                    <a:pt x="2088306" y="2318751"/>
                  </a:cubicBezTo>
                  <a:cubicBezTo>
                    <a:pt x="2086806" y="2322502"/>
                    <a:pt x="2087556" y="2326252"/>
                    <a:pt x="2091305" y="2326252"/>
                  </a:cubicBezTo>
                  <a:cubicBezTo>
                    <a:pt x="2108549" y="2329252"/>
                    <a:pt x="2102551" y="2342003"/>
                    <a:pt x="2101801" y="2351004"/>
                  </a:cubicBezTo>
                  <a:cubicBezTo>
                    <a:pt x="2100302" y="2360755"/>
                    <a:pt x="2095803" y="2368256"/>
                    <a:pt x="2082308" y="2366006"/>
                  </a:cubicBezTo>
                  <a:cubicBezTo>
                    <a:pt x="2072561" y="2364505"/>
                    <a:pt x="2066563" y="2371256"/>
                    <a:pt x="2066563" y="2381757"/>
                  </a:cubicBezTo>
                  <a:cubicBezTo>
                    <a:pt x="2066563" y="2384007"/>
                    <a:pt x="2066563" y="2385507"/>
                    <a:pt x="2066563" y="2387757"/>
                  </a:cubicBezTo>
                  <a:cubicBezTo>
                    <a:pt x="2067313" y="2399759"/>
                    <a:pt x="2060565" y="2405759"/>
                    <a:pt x="2050068" y="2410259"/>
                  </a:cubicBezTo>
                  <a:cubicBezTo>
                    <a:pt x="2038822" y="2414760"/>
                    <a:pt x="2041071" y="2400508"/>
                    <a:pt x="2032075" y="2395258"/>
                  </a:cubicBezTo>
                  <a:cubicBezTo>
                    <a:pt x="2032075" y="2429012"/>
                    <a:pt x="2008083" y="2449264"/>
                    <a:pt x="1993087" y="2473265"/>
                  </a:cubicBezTo>
                  <a:cubicBezTo>
                    <a:pt x="1987839" y="2482267"/>
                    <a:pt x="1987839" y="2487517"/>
                    <a:pt x="1993837" y="2495768"/>
                  </a:cubicBezTo>
                  <a:cubicBezTo>
                    <a:pt x="2005083" y="2509268"/>
                    <a:pt x="2013331" y="2525771"/>
                    <a:pt x="2030575" y="2534021"/>
                  </a:cubicBezTo>
                  <a:cubicBezTo>
                    <a:pt x="2038072" y="2537772"/>
                    <a:pt x="2044820" y="2540022"/>
                    <a:pt x="2050818" y="2530271"/>
                  </a:cubicBezTo>
                  <a:cubicBezTo>
                    <a:pt x="2062064" y="2513019"/>
                    <a:pt x="2077059" y="2509268"/>
                    <a:pt x="2095803" y="2516769"/>
                  </a:cubicBezTo>
                  <a:cubicBezTo>
                    <a:pt x="2109299" y="2522020"/>
                    <a:pt x="2124294" y="2537021"/>
                    <a:pt x="2134790" y="2511519"/>
                  </a:cubicBezTo>
                  <a:cubicBezTo>
                    <a:pt x="2139289" y="2498768"/>
                    <a:pt x="2155034" y="2488267"/>
                    <a:pt x="2148286" y="2470265"/>
                  </a:cubicBezTo>
                  <a:cubicBezTo>
                    <a:pt x="2144537" y="2461264"/>
                    <a:pt x="2149035" y="2456014"/>
                    <a:pt x="2155034" y="2451514"/>
                  </a:cubicBezTo>
                  <a:cubicBezTo>
                    <a:pt x="2173778" y="2441012"/>
                    <a:pt x="2188023" y="2424511"/>
                    <a:pt x="2212765" y="2425261"/>
                  </a:cubicBezTo>
                  <a:cubicBezTo>
                    <a:pt x="2224761" y="2425261"/>
                    <a:pt x="2237506" y="2412510"/>
                    <a:pt x="2250252" y="2425261"/>
                  </a:cubicBezTo>
                  <a:cubicBezTo>
                    <a:pt x="2250252" y="2425261"/>
                    <a:pt x="2256251" y="2423011"/>
                    <a:pt x="2257750" y="2420010"/>
                  </a:cubicBezTo>
                  <a:cubicBezTo>
                    <a:pt x="2267496" y="2406510"/>
                    <a:pt x="2280243" y="2405009"/>
                    <a:pt x="2295238" y="2406510"/>
                  </a:cubicBezTo>
                  <a:cubicBezTo>
                    <a:pt x="2307234" y="2408009"/>
                    <a:pt x="2318480" y="2403510"/>
                    <a:pt x="2321479" y="2424511"/>
                  </a:cubicBezTo>
                  <a:cubicBezTo>
                    <a:pt x="2322978" y="2437262"/>
                    <a:pt x="2336474" y="2452264"/>
                    <a:pt x="2346970" y="2465765"/>
                  </a:cubicBezTo>
                  <a:cubicBezTo>
                    <a:pt x="2349969" y="2470265"/>
                    <a:pt x="2353718" y="2474015"/>
                    <a:pt x="2352219" y="2480016"/>
                  </a:cubicBezTo>
                  <a:cubicBezTo>
                    <a:pt x="2350719" y="2485267"/>
                    <a:pt x="2345471" y="2493517"/>
                    <a:pt x="2355218" y="2492768"/>
                  </a:cubicBezTo>
                  <a:cubicBezTo>
                    <a:pt x="2363465" y="2492768"/>
                    <a:pt x="2374711" y="2489768"/>
                    <a:pt x="2376960" y="2478516"/>
                  </a:cubicBezTo>
                  <a:cubicBezTo>
                    <a:pt x="2376960" y="2474766"/>
                    <a:pt x="2375461" y="2470265"/>
                    <a:pt x="2375461" y="2466514"/>
                  </a:cubicBezTo>
                  <a:cubicBezTo>
                    <a:pt x="2376211" y="2462015"/>
                    <a:pt x="2378460" y="2457514"/>
                    <a:pt x="2383708" y="2456014"/>
                  </a:cubicBezTo>
                  <a:cubicBezTo>
                    <a:pt x="2388207" y="2455264"/>
                    <a:pt x="2389706" y="2459015"/>
                    <a:pt x="2392705" y="2462015"/>
                  </a:cubicBezTo>
                  <a:cubicBezTo>
                    <a:pt x="2412949" y="2486017"/>
                    <a:pt x="2409200" y="2504018"/>
                    <a:pt x="2379210" y="2516769"/>
                  </a:cubicBezTo>
                  <a:cubicBezTo>
                    <a:pt x="2361965" y="2524270"/>
                    <a:pt x="2359716" y="2530271"/>
                    <a:pt x="2373211" y="2543022"/>
                  </a:cubicBezTo>
                  <a:cubicBezTo>
                    <a:pt x="2385207" y="2554273"/>
                    <a:pt x="2376960" y="2564774"/>
                    <a:pt x="2376960" y="2574525"/>
                  </a:cubicBezTo>
                  <a:cubicBezTo>
                    <a:pt x="2376211" y="2587276"/>
                    <a:pt x="2371712" y="2599277"/>
                    <a:pt x="2373211" y="2612029"/>
                  </a:cubicBezTo>
                  <a:cubicBezTo>
                    <a:pt x="2373961" y="2623279"/>
                    <a:pt x="2364964" y="2628529"/>
                    <a:pt x="2358216" y="2633781"/>
                  </a:cubicBezTo>
                  <a:cubicBezTo>
                    <a:pt x="2348470" y="2640531"/>
                    <a:pt x="2347720" y="2628529"/>
                    <a:pt x="2343222" y="2625529"/>
                  </a:cubicBezTo>
                  <a:cubicBezTo>
                    <a:pt x="2336474" y="2621030"/>
                    <a:pt x="2329726" y="2620279"/>
                    <a:pt x="2322978" y="2622529"/>
                  </a:cubicBezTo>
                  <a:cubicBezTo>
                    <a:pt x="2314731" y="2624780"/>
                    <a:pt x="2319230" y="2630780"/>
                    <a:pt x="2319979" y="2636030"/>
                  </a:cubicBezTo>
                  <a:cubicBezTo>
                    <a:pt x="2319979" y="2643531"/>
                    <a:pt x="2316231" y="2645032"/>
                    <a:pt x="2310232" y="2640531"/>
                  </a:cubicBezTo>
                  <a:cubicBezTo>
                    <a:pt x="2303484" y="2636030"/>
                    <a:pt x="2295238" y="2636030"/>
                    <a:pt x="2292239" y="2641282"/>
                  </a:cubicBezTo>
                  <a:cubicBezTo>
                    <a:pt x="2284741" y="2659283"/>
                    <a:pt x="2268247" y="2653282"/>
                    <a:pt x="2257000" y="2658532"/>
                  </a:cubicBezTo>
                  <a:cubicBezTo>
                    <a:pt x="2236007" y="2669784"/>
                    <a:pt x="2212015" y="2672034"/>
                    <a:pt x="2192521" y="2684786"/>
                  </a:cubicBezTo>
                  <a:cubicBezTo>
                    <a:pt x="2185774" y="2688535"/>
                    <a:pt x="2182774" y="2694537"/>
                    <a:pt x="2181275" y="2702037"/>
                  </a:cubicBezTo>
                  <a:cubicBezTo>
                    <a:pt x="2179026" y="2711038"/>
                    <a:pt x="2173778" y="2717038"/>
                    <a:pt x="2163281" y="2717038"/>
                  </a:cubicBezTo>
                  <a:cubicBezTo>
                    <a:pt x="2149035" y="2717038"/>
                    <a:pt x="2116047" y="2690786"/>
                    <a:pt x="2114547" y="2676534"/>
                  </a:cubicBezTo>
                  <a:cubicBezTo>
                    <a:pt x="2112298" y="2663033"/>
                    <a:pt x="2089805" y="2655532"/>
                    <a:pt x="2077059" y="2666033"/>
                  </a:cubicBezTo>
                  <a:cubicBezTo>
                    <a:pt x="2072561" y="2669033"/>
                    <a:pt x="2070312" y="2673534"/>
                    <a:pt x="2066563" y="2678035"/>
                  </a:cubicBezTo>
                  <a:cubicBezTo>
                    <a:pt x="2056067" y="2691535"/>
                    <a:pt x="2046320" y="2705787"/>
                    <a:pt x="2026826" y="2689285"/>
                  </a:cubicBezTo>
                  <a:cubicBezTo>
                    <a:pt x="2025327" y="2688535"/>
                    <a:pt x="2023078" y="2687786"/>
                    <a:pt x="2021578" y="2687786"/>
                  </a:cubicBezTo>
                  <a:cubicBezTo>
                    <a:pt x="2014830" y="2687786"/>
                    <a:pt x="2005083" y="2693786"/>
                    <a:pt x="2003584" y="2681786"/>
                  </a:cubicBezTo>
                  <a:cubicBezTo>
                    <a:pt x="2003584" y="2671284"/>
                    <a:pt x="1997586" y="2658532"/>
                    <a:pt x="2008832" y="2648781"/>
                  </a:cubicBezTo>
                  <a:cubicBezTo>
                    <a:pt x="2014080" y="2644282"/>
                    <a:pt x="2021578" y="2639781"/>
                    <a:pt x="2017079" y="2630780"/>
                  </a:cubicBezTo>
                  <a:cubicBezTo>
                    <a:pt x="2014830" y="2627030"/>
                    <a:pt x="2010332" y="2624780"/>
                    <a:pt x="2007332" y="2626280"/>
                  </a:cubicBezTo>
                  <a:cubicBezTo>
                    <a:pt x="2001334" y="2629280"/>
                    <a:pt x="1989338" y="2628529"/>
                    <a:pt x="1996086" y="2641282"/>
                  </a:cubicBezTo>
                  <a:cubicBezTo>
                    <a:pt x="1997586" y="2646532"/>
                    <a:pt x="1990088" y="2648032"/>
                    <a:pt x="1986340" y="2648781"/>
                  </a:cubicBezTo>
                  <a:cubicBezTo>
                    <a:pt x="1980341" y="2649532"/>
                    <a:pt x="1974344" y="2645032"/>
                    <a:pt x="1974344" y="2640531"/>
                  </a:cubicBezTo>
                  <a:cubicBezTo>
                    <a:pt x="1975093" y="2633030"/>
                    <a:pt x="1969845" y="2627780"/>
                    <a:pt x="1968345" y="2621030"/>
                  </a:cubicBezTo>
                  <a:cubicBezTo>
                    <a:pt x="1972094" y="2616529"/>
                    <a:pt x="1976593" y="2619529"/>
                    <a:pt x="1980341" y="2619529"/>
                  </a:cubicBezTo>
                  <a:cubicBezTo>
                    <a:pt x="1986340" y="2619529"/>
                    <a:pt x="1989338" y="2615029"/>
                    <a:pt x="1990838" y="2609028"/>
                  </a:cubicBezTo>
                  <a:cubicBezTo>
                    <a:pt x="1991588" y="2602277"/>
                    <a:pt x="1987839" y="2598528"/>
                    <a:pt x="1981091" y="2598528"/>
                  </a:cubicBezTo>
                  <a:cubicBezTo>
                    <a:pt x="1970594" y="2598528"/>
                    <a:pt x="1966096" y="2593277"/>
                    <a:pt x="1966846" y="2582026"/>
                  </a:cubicBezTo>
                  <a:cubicBezTo>
                    <a:pt x="1967596" y="2576025"/>
                    <a:pt x="1963097" y="2573025"/>
                    <a:pt x="1957849" y="2571525"/>
                  </a:cubicBezTo>
                  <a:cubicBezTo>
                    <a:pt x="1950352" y="2570024"/>
                    <a:pt x="1948852" y="2575275"/>
                    <a:pt x="1947352" y="2580526"/>
                  </a:cubicBezTo>
                  <a:cubicBezTo>
                    <a:pt x="1945853" y="2592526"/>
                    <a:pt x="1929358" y="2602277"/>
                    <a:pt x="1945853" y="2616529"/>
                  </a:cubicBezTo>
                  <a:cubicBezTo>
                    <a:pt x="1948852" y="2619529"/>
                    <a:pt x="1939105" y="2623279"/>
                    <a:pt x="1935356" y="2626280"/>
                  </a:cubicBezTo>
                  <a:cubicBezTo>
                    <a:pt x="1928609" y="2630030"/>
                    <a:pt x="1921111" y="2634531"/>
                    <a:pt x="1924860" y="2642781"/>
                  </a:cubicBezTo>
                  <a:cubicBezTo>
                    <a:pt x="1927859" y="2651032"/>
                    <a:pt x="1934606" y="2655532"/>
                    <a:pt x="1944353" y="2651032"/>
                  </a:cubicBezTo>
                  <a:cubicBezTo>
                    <a:pt x="1948102" y="2649532"/>
                    <a:pt x="1952601" y="2648781"/>
                    <a:pt x="1954100" y="2653282"/>
                  </a:cubicBezTo>
                  <a:cubicBezTo>
                    <a:pt x="1956349" y="2658532"/>
                    <a:pt x="1951851" y="2660783"/>
                    <a:pt x="1948852" y="2663033"/>
                  </a:cubicBezTo>
                  <a:cubicBezTo>
                    <a:pt x="1941354" y="2666784"/>
                    <a:pt x="1933857" y="2672034"/>
                    <a:pt x="1936856" y="2681035"/>
                  </a:cubicBezTo>
                  <a:cubicBezTo>
                    <a:pt x="1939105" y="2690786"/>
                    <a:pt x="1949602" y="2695286"/>
                    <a:pt x="1957099" y="2698286"/>
                  </a:cubicBezTo>
                  <a:cubicBezTo>
                    <a:pt x="1966096" y="2702037"/>
                    <a:pt x="1972844" y="2695286"/>
                    <a:pt x="1972844" y="2684786"/>
                  </a:cubicBezTo>
                  <a:cubicBezTo>
                    <a:pt x="1972844" y="2680285"/>
                    <a:pt x="1971344" y="2675784"/>
                    <a:pt x="1972094" y="2671284"/>
                  </a:cubicBezTo>
                  <a:cubicBezTo>
                    <a:pt x="1972094" y="2666033"/>
                    <a:pt x="1975093" y="2662283"/>
                    <a:pt x="1981091" y="2662283"/>
                  </a:cubicBezTo>
                  <a:cubicBezTo>
                    <a:pt x="1987089" y="2662283"/>
                    <a:pt x="1989338" y="2667534"/>
                    <a:pt x="1988589" y="2671284"/>
                  </a:cubicBezTo>
                  <a:cubicBezTo>
                    <a:pt x="1984840" y="2691535"/>
                    <a:pt x="1999835" y="2699787"/>
                    <a:pt x="2012581" y="2707288"/>
                  </a:cubicBezTo>
                  <a:cubicBezTo>
                    <a:pt x="2023078" y="2714038"/>
                    <a:pt x="2025327" y="2720789"/>
                    <a:pt x="2018579" y="2729789"/>
                  </a:cubicBezTo>
                  <a:cubicBezTo>
                    <a:pt x="2008832" y="2743291"/>
                    <a:pt x="2008832" y="2756042"/>
                    <a:pt x="2015580" y="2770293"/>
                  </a:cubicBezTo>
                  <a:cubicBezTo>
                    <a:pt x="2017079" y="2774044"/>
                    <a:pt x="2019328" y="2777793"/>
                    <a:pt x="2017829" y="2780044"/>
                  </a:cubicBezTo>
                  <a:cubicBezTo>
                    <a:pt x="2010332" y="2793546"/>
                    <a:pt x="2014080" y="2803297"/>
                    <a:pt x="2029075" y="2809297"/>
                  </a:cubicBezTo>
                  <a:cubicBezTo>
                    <a:pt x="2046320" y="2815297"/>
                    <a:pt x="2062814" y="2815297"/>
                    <a:pt x="2073311" y="2798796"/>
                  </a:cubicBezTo>
                  <a:cubicBezTo>
                    <a:pt x="2082308" y="2783795"/>
                    <a:pt x="2100302" y="2782294"/>
                    <a:pt x="2109299" y="2768793"/>
                  </a:cubicBezTo>
                  <a:cubicBezTo>
                    <a:pt x="2112298" y="2764293"/>
                    <a:pt x="2118296" y="2768793"/>
                    <a:pt x="2122044" y="2771044"/>
                  </a:cubicBezTo>
                  <a:cubicBezTo>
                    <a:pt x="2125793" y="2773294"/>
                    <a:pt x="2125793" y="2777793"/>
                    <a:pt x="2126543" y="2781544"/>
                  </a:cubicBezTo>
                  <a:cubicBezTo>
                    <a:pt x="2137039" y="2817547"/>
                    <a:pt x="2140039" y="2817547"/>
                    <a:pt x="2171528" y="2794295"/>
                  </a:cubicBezTo>
                  <a:cubicBezTo>
                    <a:pt x="2182025" y="2786045"/>
                    <a:pt x="2194770" y="2777793"/>
                    <a:pt x="2210516" y="2789795"/>
                  </a:cubicBezTo>
                  <a:cubicBezTo>
                    <a:pt x="2218762" y="2796546"/>
                    <a:pt x="2230758" y="2795796"/>
                    <a:pt x="2238256" y="2789795"/>
                  </a:cubicBezTo>
                  <a:cubicBezTo>
                    <a:pt x="2258500" y="2774044"/>
                    <a:pt x="2275744" y="2778544"/>
                    <a:pt x="2293738" y="2792795"/>
                  </a:cubicBezTo>
                  <a:cubicBezTo>
                    <a:pt x="2292988" y="2801047"/>
                    <a:pt x="2288490" y="2804047"/>
                    <a:pt x="2280243" y="2804796"/>
                  </a:cubicBezTo>
                  <a:cubicBezTo>
                    <a:pt x="2267496" y="2805546"/>
                    <a:pt x="2259999" y="2816798"/>
                    <a:pt x="2250252" y="2823549"/>
                  </a:cubicBezTo>
                  <a:cubicBezTo>
                    <a:pt x="2243504" y="2828048"/>
                    <a:pt x="2245754" y="2834799"/>
                    <a:pt x="2250252" y="2842300"/>
                  </a:cubicBezTo>
                  <a:cubicBezTo>
                    <a:pt x="2259249" y="2855051"/>
                    <a:pt x="2268996" y="2869303"/>
                    <a:pt x="2253251" y="2885054"/>
                  </a:cubicBezTo>
                  <a:cubicBezTo>
                    <a:pt x="2247253" y="2891054"/>
                    <a:pt x="2253251" y="2896305"/>
                    <a:pt x="2256251" y="2900056"/>
                  </a:cubicBezTo>
                  <a:cubicBezTo>
                    <a:pt x="2260749" y="2906056"/>
                    <a:pt x="2265997" y="2911306"/>
                    <a:pt x="2265997" y="2918807"/>
                  </a:cubicBezTo>
                  <a:cubicBezTo>
                    <a:pt x="2266746" y="2924057"/>
                    <a:pt x="2271246" y="2929308"/>
                    <a:pt x="2265247" y="2933808"/>
                  </a:cubicBezTo>
                  <a:cubicBezTo>
                    <a:pt x="2259999" y="2937558"/>
                    <a:pt x="2255500" y="2934558"/>
                    <a:pt x="2250252" y="2930808"/>
                  </a:cubicBezTo>
                  <a:cubicBezTo>
                    <a:pt x="2245004" y="2926308"/>
                    <a:pt x="2236757" y="2922558"/>
                    <a:pt x="2231508" y="2930808"/>
                  </a:cubicBezTo>
                  <a:cubicBezTo>
                    <a:pt x="2221762" y="2946559"/>
                    <a:pt x="2208266" y="2942059"/>
                    <a:pt x="2197770" y="2935309"/>
                  </a:cubicBezTo>
                  <a:cubicBezTo>
                    <a:pt x="2180525" y="2922558"/>
                    <a:pt x="2158782" y="2931558"/>
                    <a:pt x="2140789" y="2921807"/>
                  </a:cubicBezTo>
                  <a:cubicBezTo>
                    <a:pt x="2133291" y="2917306"/>
                    <a:pt x="2125043" y="2932308"/>
                    <a:pt x="2113047" y="2933808"/>
                  </a:cubicBezTo>
                  <a:cubicBezTo>
                    <a:pt x="2098802" y="2934558"/>
                    <a:pt x="2086806" y="2939059"/>
                    <a:pt x="2075560" y="2952560"/>
                  </a:cubicBezTo>
                  <a:cubicBezTo>
                    <a:pt x="2065813" y="2963811"/>
                    <a:pt x="2044820" y="2967561"/>
                    <a:pt x="2030575" y="2978062"/>
                  </a:cubicBezTo>
                  <a:cubicBezTo>
                    <a:pt x="2026076" y="2981063"/>
                    <a:pt x="2012581" y="2973562"/>
                    <a:pt x="2003584" y="2969811"/>
                  </a:cubicBezTo>
                  <a:cubicBezTo>
                    <a:pt x="1993087" y="2965311"/>
                    <a:pt x="1982590" y="2960060"/>
                    <a:pt x="1972094" y="2954060"/>
                  </a:cubicBezTo>
                  <a:cubicBezTo>
                    <a:pt x="1956349" y="2945059"/>
                    <a:pt x="1941354" y="2945059"/>
                    <a:pt x="1927859" y="2957060"/>
                  </a:cubicBezTo>
                  <a:cubicBezTo>
                    <a:pt x="1924860" y="2960060"/>
                    <a:pt x="1922610" y="2963811"/>
                    <a:pt x="1918112" y="2961561"/>
                  </a:cubicBezTo>
                  <a:cubicBezTo>
                    <a:pt x="1914364" y="2958561"/>
                    <a:pt x="1915113" y="2954060"/>
                    <a:pt x="1916613" y="2950309"/>
                  </a:cubicBezTo>
                  <a:cubicBezTo>
                    <a:pt x="1918862" y="2944309"/>
                    <a:pt x="1922610" y="2937558"/>
                    <a:pt x="1915863" y="2933808"/>
                  </a:cubicBezTo>
                  <a:cubicBezTo>
                    <a:pt x="1909115" y="2929308"/>
                    <a:pt x="1904617" y="2937558"/>
                    <a:pt x="1900118" y="2942059"/>
                  </a:cubicBezTo>
                  <a:cubicBezTo>
                    <a:pt x="1897869" y="2943559"/>
                    <a:pt x="1895620" y="2946559"/>
                    <a:pt x="1892621" y="2948060"/>
                  </a:cubicBezTo>
                  <a:cubicBezTo>
                    <a:pt x="1885123" y="2953311"/>
                    <a:pt x="1878375" y="2971312"/>
                    <a:pt x="1868628" y="2960060"/>
                  </a:cubicBezTo>
                  <a:cubicBezTo>
                    <a:pt x="1860381" y="2951060"/>
                    <a:pt x="1849135" y="2936808"/>
                    <a:pt x="1861131" y="2920307"/>
                  </a:cubicBezTo>
                  <a:cubicBezTo>
                    <a:pt x="1869378" y="2908306"/>
                    <a:pt x="1872377" y="2894805"/>
                    <a:pt x="1863380" y="2882054"/>
                  </a:cubicBezTo>
                  <a:cubicBezTo>
                    <a:pt x="1852883" y="2867053"/>
                    <a:pt x="1836389" y="2867053"/>
                    <a:pt x="1819895" y="2869303"/>
                  </a:cubicBezTo>
                  <a:cubicBezTo>
                    <a:pt x="1815396" y="2870053"/>
                    <a:pt x="1810148" y="2871552"/>
                    <a:pt x="1808648" y="2876804"/>
                  </a:cubicBezTo>
                  <a:cubicBezTo>
                    <a:pt x="1804150" y="2895555"/>
                    <a:pt x="1784656" y="2906056"/>
                    <a:pt x="1784656" y="2927057"/>
                  </a:cubicBezTo>
                  <a:cubicBezTo>
                    <a:pt x="1784656" y="2933808"/>
                    <a:pt x="1780158" y="2936808"/>
                    <a:pt x="1774910" y="2938309"/>
                  </a:cubicBezTo>
                  <a:cubicBezTo>
                    <a:pt x="1756915" y="2944309"/>
                    <a:pt x="1738921" y="2948060"/>
                    <a:pt x="1721677" y="2939059"/>
                  </a:cubicBezTo>
                  <a:cubicBezTo>
                    <a:pt x="1714180" y="2935309"/>
                    <a:pt x="1706682" y="2933808"/>
                    <a:pt x="1701434" y="2939808"/>
                  </a:cubicBezTo>
                  <a:cubicBezTo>
                    <a:pt x="1691687" y="2952560"/>
                    <a:pt x="1678192" y="2948060"/>
                    <a:pt x="1666945" y="2946559"/>
                  </a:cubicBezTo>
                  <a:cubicBezTo>
                    <a:pt x="1648951" y="2942810"/>
                    <a:pt x="1630957" y="2936808"/>
                    <a:pt x="1613712" y="2931558"/>
                  </a:cubicBezTo>
                  <a:cubicBezTo>
                    <a:pt x="1588971" y="2923308"/>
                    <a:pt x="1588221" y="2899305"/>
                    <a:pt x="1582973" y="2879804"/>
                  </a:cubicBezTo>
                  <a:cubicBezTo>
                    <a:pt x="1576975" y="2861051"/>
                    <a:pt x="1576225" y="2842300"/>
                    <a:pt x="1564979" y="2825048"/>
                  </a:cubicBezTo>
                  <a:cubicBezTo>
                    <a:pt x="1550734" y="2804796"/>
                    <a:pt x="1554482" y="2790545"/>
                    <a:pt x="1573226" y="2774793"/>
                  </a:cubicBezTo>
                  <a:cubicBezTo>
                    <a:pt x="1579224" y="2769543"/>
                    <a:pt x="1579974" y="2766543"/>
                    <a:pt x="1573976" y="2759042"/>
                  </a:cubicBezTo>
                  <a:cubicBezTo>
                    <a:pt x="1559731" y="2741041"/>
                    <a:pt x="1552983" y="2719288"/>
                    <a:pt x="1551483" y="2696036"/>
                  </a:cubicBezTo>
                  <a:cubicBezTo>
                    <a:pt x="1551483" y="2692286"/>
                    <a:pt x="1552983" y="2688535"/>
                    <a:pt x="1553732" y="2686285"/>
                  </a:cubicBezTo>
                  <a:cubicBezTo>
                    <a:pt x="1562730" y="2671284"/>
                    <a:pt x="1563479" y="2656282"/>
                    <a:pt x="1555232" y="2640531"/>
                  </a:cubicBezTo>
                  <a:cubicBezTo>
                    <a:pt x="1551483" y="2633781"/>
                    <a:pt x="1557481" y="2628529"/>
                    <a:pt x="1557481" y="2621030"/>
                  </a:cubicBezTo>
                  <a:cubicBezTo>
                    <a:pt x="1563479" y="2612778"/>
                    <a:pt x="1567228" y="2605278"/>
                    <a:pt x="1560480" y="2593277"/>
                  </a:cubicBezTo>
                  <a:cubicBezTo>
                    <a:pt x="1553732" y="2582026"/>
                    <a:pt x="1567978" y="2560274"/>
                    <a:pt x="1586722" y="2556523"/>
                  </a:cubicBezTo>
                  <a:cubicBezTo>
                    <a:pt x="1603966" y="2552023"/>
                    <a:pt x="1612963" y="2540772"/>
                    <a:pt x="1621960" y="2527270"/>
                  </a:cubicBezTo>
                  <a:cubicBezTo>
                    <a:pt x="1630957" y="2514519"/>
                    <a:pt x="1626458" y="2507018"/>
                    <a:pt x="1612213" y="2507018"/>
                  </a:cubicBezTo>
                  <a:cubicBezTo>
                    <a:pt x="1588971" y="2507018"/>
                    <a:pt x="1585222" y="2495018"/>
                    <a:pt x="1579974" y="2474015"/>
                  </a:cubicBezTo>
                  <a:cubicBezTo>
                    <a:pt x="1570977" y="2437262"/>
                    <a:pt x="1582973" y="2411010"/>
                    <a:pt x="1607715" y="2387007"/>
                  </a:cubicBezTo>
                  <a:cubicBezTo>
                    <a:pt x="1616711" y="2378007"/>
                    <a:pt x="1622710" y="2367505"/>
                    <a:pt x="1621210" y="2354754"/>
                  </a:cubicBezTo>
                  <a:lnTo>
                    <a:pt x="1623112" y="2353349"/>
                  </a:lnTo>
                  <a:lnTo>
                    <a:pt x="1622342" y="2325190"/>
                  </a:lnTo>
                  <a:cubicBezTo>
                    <a:pt x="1621029" y="2313957"/>
                    <a:pt x="1618780" y="2302910"/>
                    <a:pt x="1615780" y="2292051"/>
                  </a:cubicBezTo>
                  <a:cubicBezTo>
                    <a:pt x="1614280" y="2286808"/>
                    <a:pt x="1617280" y="2280818"/>
                    <a:pt x="1621030" y="2277821"/>
                  </a:cubicBezTo>
                  <a:cubicBezTo>
                    <a:pt x="1635278" y="2266588"/>
                    <a:pt x="1633029" y="2253857"/>
                    <a:pt x="1627029" y="2240377"/>
                  </a:cubicBezTo>
                  <a:cubicBezTo>
                    <a:pt x="1619530" y="2225398"/>
                    <a:pt x="1621030" y="2211918"/>
                    <a:pt x="1629279" y="2197689"/>
                  </a:cubicBezTo>
                  <a:cubicBezTo>
                    <a:pt x="1636778" y="2184208"/>
                    <a:pt x="1636778" y="2167731"/>
                    <a:pt x="1643528" y="2154251"/>
                  </a:cubicBezTo>
                  <a:cubicBezTo>
                    <a:pt x="1648028" y="2144516"/>
                    <a:pt x="1641279" y="2137775"/>
                    <a:pt x="1631529" y="2135529"/>
                  </a:cubicBezTo>
                  <a:cubicBezTo>
                    <a:pt x="1621030" y="2131784"/>
                    <a:pt x="1609780" y="2131784"/>
                    <a:pt x="1598531" y="2136277"/>
                  </a:cubicBezTo>
                  <a:cubicBezTo>
                    <a:pt x="1588032" y="2140022"/>
                    <a:pt x="1582032" y="2135529"/>
                    <a:pt x="1579782" y="2125793"/>
                  </a:cubicBezTo>
                  <a:cubicBezTo>
                    <a:pt x="1575283" y="2111563"/>
                    <a:pt x="1573033" y="2096586"/>
                    <a:pt x="1580532" y="2083105"/>
                  </a:cubicBezTo>
                  <a:cubicBezTo>
                    <a:pt x="1586532" y="2072620"/>
                    <a:pt x="1585032" y="2064382"/>
                    <a:pt x="1574533" y="2057642"/>
                  </a:cubicBezTo>
                  <a:cubicBezTo>
                    <a:pt x="1561784" y="2047906"/>
                    <a:pt x="1563284" y="2039668"/>
                    <a:pt x="1574533" y="2028434"/>
                  </a:cubicBezTo>
                  <a:cubicBezTo>
                    <a:pt x="1591782" y="2011210"/>
                    <a:pt x="1598531" y="1986496"/>
                    <a:pt x="1611280" y="1965526"/>
                  </a:cubicBezTo>
                  <a:cubicBezTo>
                    <a:pt x="1618030" y="1955790"/>
                    <a:pt x="1603781" y="1946803"/>
                    <a:pt x="1599282" y="1937068"/>
                  </a:cubicBezTo>
                  <a:cubicBezTo>
                    <a:pt x="1596281" y="1930327"/>
                    <a:pt x="1588782" y="1935569"/>
                    <a:pt x="1582782" y="1937816"/>
                  </a:cubicBezTo>
                  <a:cubicBezTo>
                    <a:pt x="1582032" y="1937816"/>
                    <a:pt x="1581282" y="1939314"/>
                    <a:pt x="1579782" y="1939314"/>
                  </a:cubicBezTo>
                  <a:cubicBezTo>
                    <a:pt x="1551284" y="1937816"/>
                    <a:pt x="1545284" y="1960284"/>
                    <a:pt x="1535535" y="1979756"/>
                  </a:cubicBezTo>
                  <a:cubicBezTo>
                    <a:pt x="1532536" y="1984249"/>
                    <a:pt x="1531036" y="1989491"/>
                    <a:pt x="1528036" y="1993985"/>
                  </a:cubicBezTo>
                  <a:cubicBezTo>
                    <a:pt x="1519786" y="2005218"/>
                    <a:pt x="1510787" y="2003720"/>
                    <a:pt x="1504038" y="1991738"/>
                  </a:cubicBezTo>
                  <a:cubicBezTo>
                    <a:pt x="1492038" y="1970019"/>
                    <a:pt x="1495038" y="1956539"/>
                    <a:pt x="1514537" y="1939314"/>
                  </a:cubicBezTo>
                  <a:cubicBezTo>
                    <a:pt x="1518286" y="1936318"/>
                    <a:pt x="1522036" y="1933323"/>
                    <a:pt x="1520536" y="1929578"/>
                  </a:cubicBezTo>
                  <a:cubicBezTo>
                    <a:pt x="1516786" y="1912354"/>
                    <a:pt x="1523536" y="1895877"/>
                    <a:pt x="1525036" y="1878653"/>
                  </a:cubicBezTo>
                  <a:cubicBezTo>
                    <a:pt x="1525786" y="1869666"/>
                    <a:pt x="1522036" y="1865172"/>
                    <a:pt x="1513787" y="1862176"/>
                  </a:cubicBezTo>
                  <a:cubicBezTo>
                    <a:pt x="1500288" y="1857682"/>
                    <a:pt x="1495038" y="1848695"/>
                    <a:pt x="1495788" y="1835215"/>
                  </a:cubicBezTo>
                  <a:cubicBezTo>
                    <a:pt x="1496538" y="1826978"/>
                    <a:pt x="1493538" y="1821735"/>
                    <a:pt x="1487538" y="1816493"/>
                  </a:cubicBezTo>
                  <a:cubicBezTo>
                    <a:pt x="1465040" y="1796272"/>
                    <a:pt x="1461290" y="1779047"/>
                    <a:pt x="1474789" y="1752086"/>
                  </a:cubicBezTo>
                  <a:cubicBezTo>
                    <a:pt x="1477040" y="1747592"/>
                    <a:pt x="1481539" y="1744597"/>
                    <a:pt x="1481539" y="1739355"/>
                  </a:cubicBezTo>
                  <a:cubicBezTo>
                    <a:pt x="1471040" y="1732615"/>
                    <a:pt x="1451541" y="1733364"/>
                    <a:pt x="1455290" y="1715390"/>
                  </a:cubicBezTo>
                  <a:cubicBezTo>
                    <a:pt x="1459791" y="1698164"/>
                    <a:pt x="1474789" y="1701909"/>
                    <a:pt x="1487538" y="1706403"/>
                  </a:cubicBezTo>
                  <a:cubicBezTo>
                    <a:pt x="1491288" y="1701909"/>
                    <a:pt x="1487538" y="1698164"/>
                    <a:pt x="1487538" y="1694421"/>
                  </a:cubicBezTo>
                  <a:cubicBezTo>
                    <a:pt x="1483789" y="1662966"/>
                    <a:pt x="1483789" y="1662966"/>
                    <a:pt x="1512287" y="1658473"/>
                  </a:cubicBezTo>
                  <a:cubicBezTo>
                    <a:pt x="1513787" y="1651733"/>
                    <a:pt x="1507788" y="1650234"/>
                    <a:pt x="1504038" y="1646489"/>
                  </a:cubicBezTo>
                  <a:cubicBezTo>
                    <a:pt x="1500288" y="1642746"/>
                    <a:pt x="1493538" y="1638252"/>
                    <a:pt x="1495038" y="1634507"/>
                  </a:cubicBezTo>
                  <a:cubicBezTo>
                    <a:pt x="1501038" y="1618032"/>
                    <a:pt x="1492788" y="1600806"/>
                    <a:pt x="1495788" y="1585828"/>
                  </a:cubicBezTo>
                  <a:cubicBezTo>
                    <a:pt x="1499538" y="1564110"/>
                    <a:pt x="1530286" y="1553625"/>
                    <a:pt x="1551284" y="1564110"/>
                  </a:cubicBezTo>
                  <a:cubicBezTo>
                    <a:pt x="1567034" y="1572347"/>
                    <a:pt x="1587282" y="1565607"/>
                    <a:pt x="1595532" y="1549880"/>
                  </a:cubicBezTo>
                  <a:cubicBezTo>
                    <a:pt x="1599282" y="1542391"/>
                    <a:pt x="1594032" y="1541643"/>
                    <a:pt x="1588782" y="1539396"/>
                  </a:cubicBezTo>
                  <a:cubicBezTo>
                    <a:pt x="1571533" y="1531158"/>
                    <a:pt x="1570033" y="1528162"/>
                    <a:pt x="1582032" y="1513932"/>
                  </a:cubicBezTo>
                  <a:cubicBezTo>
                    <a:pt x="1590282" y="1504197"/>
                    <a:pt x="1593281" y="1491465"/>
                    <a:pt x="1606031" y="1485474"/>
                  </a:cubicBezTo>
                  <a:cubicBezTo>
                    <a:pt x="1620280" y="1479483"/>
                    <a:pt x="1627029" y="1481729"/>
                    <a:pt x="1631529" y="1495958"/>
                  </a:cubicBezTo>
                  <a:cubicBezTo>
                    <a:pt x="1639778" y="1518426"/>
                    <a:pt x="1642028" y="1519175"/>
                    <a:pt x="1658528" y="1501202"/>
                  </a:cubicBezTo>
                  <a:cubicBezTo>
                    <a:pt x="1667526" y="1492963"/>
                    <a:pt x="1675026" y="1485474"/>
                    <a:pt x="1672776" y="1472742"/>
                  </a:cubicBezTo>
                  <a:cubicBezTo>
                    <a:pt x="1671276" y="1465254"/>
                    <a:pt x="1676526" y="1461509"/>
                    <a:pt x="1682526" y="1460011"/>
                  </a:cubicBezTo>
                  <a:cubicBezTo>
                    <a:pt x="1704274" y="1454769"/>
                    <a:pt x="1724523" y="1445033"/>
                    <a:pt x="1747771" y="1442037"/>
                  </a:cubicBezTo>
                  <a:cubicBezTo>
                    <a:pt x="1770270" y="1439042"/>
                    <a:pt x="1789768" y="1421816"/>
                    <a:pt x="1811517" y="1412829"/>
                  </a:cubicBezTo>
                  <a:cubicBezTo>
                    <a:pt x="1814517" y="1412080"/>
                    <a:pt x="1816017" y="1409834"/>
                    <a:pt x="1816017" y="1406838"/>
                  </a:cubicBezTo>
                  <a:cubicBezTo>
                    <a:pt x="1814517" y="1373886"/>
                    <a:pt x="1844515" y="1362652"/>
                    <a:pt x="1864014" y="1348422"/>
                  </a:cubicBezTo>
                  <a:cubicBezTo>
                    <a:pt x="1879762" y="1336440"/>
                    <a:pt x="1894761" y="1322960"/>
                    <a:pt x="1911260" y="1310977"/>
                  </a:cubicBezTo>
                  <a:cubicBezTo>
                    <a:pt x="1930759" y="1297497"/>
                    <a:pt x="1952508" y="1292254"/>
                    <a:pt x="1974256" y="1284765"/>
                  </a:cubicBezTo>
                  <a:cubicBezTo>
                    <a:pt x="1981756" y="1282518"/>
                    <a:pt x="1990755" y="1284017"/>
                    <a:pt x="1999005" y="1280272"/>
                  </a:cubicBezTo>
                  <a:cubicBezTo>
                    <a:pt x="2009504" y="1275778"/>
                    <a:pt x="2019253" y="1277276"/>
                    <a:pt x="2028253" y="1285514"/>
                  </a:cubicBezTo>
                  <a:cubicBezTo>
                    <a:pt x="2033502" y="1290757"/>
                    <a:pt x="2039502" y="1294501"/>
                    <a:pt x="2046251" y="1296747"/>
                  </a:cubicBezTo>
                  <a:cubicBezTo>
                    <a:pt x="2052251" y="1298994"/>
                    <a:pt x="2055251" y="1298245"/>
                    <a:pt x="2056751" y="1290757"/>
                  </a:cubicBezTo>
                  <a:cubicBezTo>
                    <a:pt x="2059750" y="1266791"/>
                    <a:pt x="2079999" y="1251813"/>
                    <a:pt x="2103998" y="1255558"/>
                  </a:cubicBezTo>
                  <a:cubicBezTo>
                    <a:pt x="2109997" y="1255558"/>
                    <a:pt x="2116747" y="1257804"/>
                    <a:pt x="2121247" y="1255558"/>
                  </a:cubicBezTo>
                  <a:cubicBezTo>
                    <a:pt x="2155744" y="1232342"/>
                    <a:pt x="2194742" y="1254059"/>
                    <a:pt x="2229989" y="1243575"/>
                  </a:cubicBezTo>
                  <a:cubicBezTo>
                    <a:pt x="2241988" y="1239830"/>
                    <a:pt x="2252488" y="1250316"/>
                    <a:pt x="2256237" y="1263046"/>
                  </a:cubicBezTo>
                  <a:cubicBezTo>
                    <a:pt x="2259987" y="1276527"/>
                    <a:pt x="2247238" y="1276527"/>
                    <a:pt x="2239739" y="1281020"/>
                  </a:cubicBezTo>
                  <a:cubicBezTo>
                    <a:pt x="2230739" y="1286263"/>
                    <a:pt x="2220990" y="1288510"/>
                    <a:pt x="2209741" y="1286263"/>
                  </a:cubicBezTo>
                  <a:cubicBezTo>
                    <a:pt x="2193242" y="1284017"/>
                    <a:pt x="2181242" y="1294501"/>
                    <a:pt x="2172243" y="1307232"/>
                  </a:cubicBezTo>
                  <a:cubicBezTo>
                    <a:pt x="2166993" y="1313224"/>
                    <a:pt x="2166993" y="1320713"/>
                    <a:pt x="2175993" y="1324458"/>
                  </a:cubicBezTo>
                  <a:cubicBezTo>
                    <a:pt x="2187992" y="1329700"/>
                    <a:pt x="2184992" y="1337188"/>
                    <a:pt x="2181242" y="1345427"/>
                  </a:cubicBezTo>
                  <a:cubicBezTo>
                    <a:pt x="2179742" y="1349920"/>
                    <a:pt x="2175993" y="1352916"/>
                    <a:pt x="2176743" y="1358159"/>
                  </a:cubicBezTo>
                  <a:cubicBezTo>
                    <a:pt x="2179742" y="1370889"/>
                    <a:pt x="2176743" y="1389613"/>
                    <a:pt x="2190242" y="1392608"/>
                  </a:cubicBezTo>
                  <a:cubicBezTo>
                    <a:pt x="2199241" y="1395605"/>
                    <a:pt x="2200741" y="1375383"/>
                    <a:pt x="2207491" y="1367146"/>
                  </a:cubicBezTo>
                  <a:cubicBezTo>
                    <a:pt x="2209741" y="1365647"/>
                    <a:pt x="2209741" y="1362652"/>
                    <a:pt x="2210490" y="1360405"/>
                  </a:cubicBezTo>
                  <a:cubicBezTo>
                    <a:pt x="2212740" y="1352916"/>
                    <a:pt x="2214240" y="1344678"/>
                    <a:pt x="2222490" y="1343180"/>
                  </a:cubicBezTo>
                  <a:cubicBezTo>
                    <a:pt x="2229989" y="1341682"/>
                    <a:pt x="2232239" y="1350669"/>
                    <a:pt x="2235989" y="1355912"/>
                  </a:cubicBezTo>
                  <a:cubicBezTo>
                    <a:pt x="2253238" y="1376133"/>
                    <a:pt x="2262987" y="1376881"/>
                    <a:pt x="2280236" y="1358159"/>
                  </a:cubicBezTo>
                  <a:cubicBezTo>
                    <a:pt x="2286236" y="1350669"/>
                    <a:pt x="2291485" y="1346925"/>
                    <a:pt x="2299735" y="1350669"/>
                  </a:cubicBezTo>
                  <a:cubicBezTo>
                    <a:pt x="2305734" y="1353665"/>
                    <a:pt x="2310984" y="1352916"/>
                    <a:pt x="2313983" y="1347674"/>
                  </a:cubicBezTo>
                  <a:cubicBezTo>
                    <a:pt x="2322983" y="1331198"/>
                    <a:pt x="2330482" y="1339435"/>
                    <a:pt x="2340232" y="1347674"/>
                  </a:cubicBezTo>
                  <a:cubicBezTo>
                    <a:pt x="2362730" y="1366396"/>
                    <a:pt x="2385229" y="1386617"/>
                    <a:pt x="2412227" y="1400847"/>
                  </a:cubicBezTo>
                  <a:cubicBezTo>
                    <a:pt x="2415977" y="1402345"/>
                    <a:pt x="2417476" y="1403093"/>
                    <a:pt x="2417476" y="1407587"/>
                  </a:cubicBezTo>
                  <a:cubicBezTo>
                    <a:pt x="2414477" y="1430054"/>
                    <a:pt x="2427226" y="1422565"/>
                    <a:pt x="2436976" y="1417322"/>
                  </a:cubicBezTo>
                  <a:cubicBezTo>
                    <a:pt x="2445974" y="1412829"/>
                    <a:pt x="2454974" y="1409834"/>
                    <a:pt x="2464723" y="1407587"/>
                  </a:cubicBezTo>
                  <a:cubicBezTo>
                    <a:pt x="2495471" y="1403093"/>
                    <a:pt x="2506721" y="1368643"/>
                    <a:pt x="2488722" y="1340185"/>
                  </a:cubicBezTo>
                  <a:cubicBezTo>
                    <a:pt x="2473723" y="1316968"/>
                    <a:pt x="2454974" y="1295999"/>
                    <a:pt x="2442975" y="1269786"/>
                  </a:cubicBezTo>
                  <a:cubicBezTo>
                    <a:pt x="2438475" y="1248069"/>
                    <a:pt x="2455724" y="1241329"/>
                    <a:pt x="2469224" y="1233090"/>
                  </a:cubicBezTo>
                  <a:cubicBezTo>
                    <a:pt x="2481972" y="1224852"/>
                    <a:pt x="2490972" y="1232342"/>
                    <a:pt x="2500721" y="1241329"/>
                  </a:cubicBezTo>
                  <a:cubicBezTo>
                    <a:pt x="2508970" y="1249566"/>
                    <a:pt x="2519470" y="1251064"/>
                    <a:pt x="2531469" y="1245822"/>
                  </a:cubicBezTo>
                  <a:cubicBezTo>
                    <a:pt x="2547968" y="1238332"/>
                    <a:pt x="2562217" y="1225602"/>
                    <a:pt x="2583216" y="1232342"/>
                  </a:cubicBezTo>
                  <a:cubicBezTo>
                    <a:pt x="2589965" y="1233839"/>
                    <a:pt x="2596715" y="1225602"/>
                    <a:pt x="2602714" y="1219610"/>
                  </a:cubicBezTo>
                  <a:cubicBezTo>
                    <a:pt x="2604964" y="1217363"/>
                    <a:pt x="2607964" y="1212870"/>
                    <a:pt x="2612463" y="1217363"/>
                  </a:cubicBezTo>
                  <a:cubicBezTo>
                    <a:pt x="2615464" y="1220358"/>
                    <a:pt x="2613214" y="1223355"/>
                    <a:pt x="2611714" y="1226350"/>
                  </a:cubicBezTo>
                  <a:cubicBezTo>
                    <a:pt x="2604964" y="1242826"/>
                    <a:pt x="2607214" y="1246571"/>
                    <a:pt x="2623713" y="1244324"/>
                  </a:cubicBezTo>
                  <a:cubicBezTo>
                    <a:pt x="2643212" y="1242077"/>
                    <a:pt x="2654461" y="1257056"/>
                    <a:pt x="2669460" y="1264544"/>
                  </a:cubicBezTo>
                  <a:cubicBezTo>
                    <a:pt x="2689709" y="1274280"/>
                    <a:pt x="2709207" y="1278773"/>
                    <a:pt x="2732456" y="1279523"/>
                  </a:cubicBezTo>
                  <a:cubicBezTo>
                    <a:pt x="2757204" y="1279523"/>
                    <a:pt x="2780452" y="1268289"/>
                    <a:pt x="2805951" y="1276527"/>
                  </a:cubicBezTo>
                  <a:cubicBezTo>
                    <a:pt x="2816450" y="1279523"/>
                    <a:pt x="2824700" y="1282518"/>
                    <a:pt x="2830699" y="1289259"/>
                  </a:cubicBezTo>
                  <a:cubicBezTo>
                    <a:pt x="2839698" y="1299744"/>
                    <a:pt x="2847948" y="1309479"/>
                    <a:pt x="2863697" y="1310977"/>
                  </a:cubicBezTo>
                  <a:cubicBezTo>
                    <a:pt x="2877196" y="1311726"/>
                    <a:pt x="2873446" y="1325955"/>
                    <a:pt x="2871197" y="1334942"/>
                  </a:cubicBezTo>
                  <a:cubicBezTo>
                    <a:pt x="2867447" y="1346175"/>
                    <a:pt x="2871197" y="1351419"/>
                    <a:pt x="2879446" y="1359656"/>
                  </a:cubicBezTo>
                  <a:cubicBezTo>
                    <a:pt x="2893695" y="1373886"/>
                    <a:pt x="2910944" y="1387366"/>
                    <a:pt x="2915444" y="1409834"/>
                  </a:cubicBezTo>
                  <a:cubicBezTo>
                    <a:pt x="2916944" y="1419569"/>
                    <a:pt x="2920693" y="1427059"/>
                    <a:pt x="2934192" y="1422565"/>
                  </a:cubicBezTo>
                  <a:cubicBezTo>
                    <a:pt x="2946942" y="1418072"/>
                    <a:pt x="2952941" y="1429306"/>
                    <a:pt x="2954441" y="1438293"/>
                  </a:cubicBezTo>
                  <a:cubicBezTo>
                    <a:pt x="2955191" y="1448777"/>
                    <a:pt x="2946192" y="1457015"/>
                    <a:pt x="2936442" y="1454769"/>
                  </a:cubicBezTo>
                  <a:cubicBezTo>
                    <a:pt x="2903445" y="1448028"/>
                    <a:pt x="2868947" y="1447280"/>
                    <a:pt x="2835949" y="1440540"/>
                  </a:cubicBezTo>
                  <a:cubicBezTo>
                    <a:pt x="2830699" y="1439042"/>
                    <a:pt x="2825450" y="1438293"/>
                    <a:pt x="2823200" y="1434548"/>
                  </a:cubicBezTo>
                  <a:cubicBezTo>
                    <a:pt x="2805201" y="1415825"/>
                    <a:pt x="2784952" y="1415076"/>
                    <a:pt x="2761704" y="1420319"/>
                  </a:cubicBezTo>
                  <a:cubicBezTo>
                    <a:pt x="2736956" y="1425561"/>
                    <a:pt x="2712207" y="1419569"/>
                    <a:pt x="2687459" y="1415076"/>
                  </a:cubicBezTo>
                  <a:cubicBezTo>
                    <a:pt x="2674710" y="1413579"/>
                    <a:pt x="2661210" y="1412080"/>
                    <a:pt x="2648461" y="1409834"/>
                  </a:cubicBezTo>
                  <a:cubicBezTo>
                    <a:pt x="2643962" y="1409834"/>
                    <a:pt x="2640212" y="1411332"/>
                    <a:pt x="2638712" y="1415825"/>
                  </a:cubicBezTo>
                  <a:cubicBezTo>
                    <a:pt x="2637212" y="1419569"/>
                    <a:pt x="2638712" y="1424063"/>
                    <a:pt x="2642462" y="1426309"/>
                  </a:cubicBezTo>
                  <a:cubicBezTo>
                    <a:pt x="2652961" y="1433799"/>
                    <a:pt x="2667210" y="1438293"/>
                    <a:pt x="2667210" y="1456267"/>
                  </a:cubicBezTo>
                  <a:cubicBezTo>
                    <a:pt x="2667960" y="1462257"/>
                    <a:pt x="2676210" y="1460011"/>
                    <a:pt x="2679959" y="1455517"/>
                  </a:cubicBezTo>
                  <a:cubicBezTo>
                    <a:pt x="2688209" y="1444283"/>
                    <a:pt x="2691209" y="1453270"/>
                    <a:pt x="2691958" y="1460011"/>
                  </a:cubicBezTo>
                  <a:cubicBezTo>
                    <a:pt x="2694958" y="1469747"/>
                    <a:pt x="2694958" y="1480981"/>
                    <a:pt x="2688209" y="1489968"/>
                  </a:cubicBezTo>
                  <a:cubicBezTo>
                    <a:pt x="2685209" y="1495210"/>
                    <a:pt x="2681459" y="1499703"/>
                    <a:pt x="2681459" y="1505695"/>
                  </a:cubicBezTo>
                  <a:cubicBezTo>
                    <a:pt x="2681459" y="1516929"/>
                    <a:pt x="2677710" y="1521422"/>
                    <a:pt x="2664960" y="1514682"/>
                  </a:cubicBezTo>
                  <a:cubicBezTo>
                    <a:pt x="2652961" y="1507942"/>
                    <a:pt x="2632712" y="1516179"/>
                    <a:pt x="2625963" y="1528162"/>
                  </a:cubicBezTo>
                  <a:cubicBezTo>
                    <a:pt x="2620713" y="1537149"/>
                    <a:pt x="2619963" y="1545386"/>
                    <a:pt x="2632712" y="1547633"/>
                  </a:cubicBezTo>
                  <a:cubicBezTo>
                    <a:pt x="2639462" y="1548383"/>
                    <a:pt x="2643212" y="1552127"/>
                    <a:pt x="2648461" y="1555872"/>
                  </a:cubicBezTo>
                  <a:cubicBezTo>
                    <a:pt x="2658961" y="1561863"/>
                    <a:pt x="2661210" y="1565607"/>
                    <a:pt x="2653711" y="1579837"/>
                  </a:cubicBezTo>
                  <a:cubicBezTo>
                    <a:pt x="2646962" y="1594815"/>
                    <a:pt x="2640212" y="1604551"/>
                    <a:pt x="2624463" y="1611291"/>
                  </a:cubicBezTo>
                  <a:cubicBezTo>
                    <a:pt x="2608714" y="1619529"/>
                    <a:pt x="2612463" y="1637503"/>
                    <a:pt x="2615464" y="1650983"/>
                  </a:cubicBezTo>
                  <a:cubicBezTo>
                    <a:pt x="2617713" y="1662966"/>
                    <a:pt x="2628213" y="1664463"/>
                    <a:pt x="2639462" y="1660720"/>
                  </a:cubicBezTo>
                  <a:cubicBezTo>
                    <a:pt x="2644711" y="1658473"/>
                    <a:pt x="2646962" y="1662966"/>
                    <a:pt x="2649212" y="1667460"/>
                  </a:cubicBezTo>
                  <a:cubicBezTo>
                    <a:pt x="2658961" y="1685434"/>
                    <a:pt x="2666460" y="1686931"/>
                    <a:pt x="2680709" y="1671953"/>
                  </a:cubicBezTo>
                  <a:cubicBezTo>
                    <a:pt x="2685959" y="1666710"/>
                    <a:pt x="2688209" y="1656975"/>
                    <a:pt x="2697208" y="1662217"/>
                  </a:cubicBezTo>
                  <a:cubicBezTo>
                    <a:pt x="2706208" y="1666710"/>
                    <a:pt x="2703957" y="1675697"/>
                    <a:pt x="2704708" y="1684684"/>
                  </a:cubicBezTo>
                  <a:cubicBezTo>
                    <a:pt x="2706958" y="1707151"/>
                    <a:pt x="2702458" y="1728122"/>
                    <a:pt x="2697958" y="1749091"/>
                  </a:cubicBezTo>
                  <a:cubicBezTo>
                    <a:pt x="2696458" y="1756579"/>
                    <a:pt x="2702458" y="1764818"/>
                    <a:pt x="2709958" y="1761073"/>
                  </a:cubicBezTo>
                  <a:cubicBezTo>
                    <a:pt x="2728706" y="1752086"/>
                    <a:pt x="2739205" y="1766316"/>
                    <a:pt x="2751955" y="1774553"/>
                  </a:cubicBezTo>
                  <a:cubicBezTo>
                    <a:pt x="2755704" y="1778298"/>
                    <a:pt x="2759454" y="1782792"/>
                    <a:pt x="2763954" y="1784290"/>
                  </a:cubicBezTo>
                  <a:cubicBezTo>
                    <a:pt x="2769953" y="1788034"/>
                    <a:pt x="2781203" y="1785787"/>
                    <a:pt x="2774453" y="1797770"/>
                  </a:cubicBezTo>
                  <a:cubicBezTo>
                    <a:pt x="2769953" y="1806007"/>
                    <a:pt x="2761704" y="1809004"/>
                    <a:pt x="2752704" y="1802264"/>
                  </a:cubicBezTo>
                  <a:cubicBezTo>
                    <a:pt x="2743705" y="1796272"/>
                    <a:pt x="2735456" y="1797770"/>
                    <a:pt x="2726456" y="1801514"/>
                  </a:cubicBezTo>
                  <a:cubicBezTo>
                    <a:pt x="2712207" y="1806757"/>
                    <a:pt x="2708458" y="1816493"/>
                    <a:pt x="2718207" y="1828475"/>
                  </a:cubicBezTo>
                  <a:cubicBezTo>
                    <a:pt x="2731706" y="1844952"/>
                    <a:pt x="2730206" y="1865921"/>
                    <a:pt x="2730956" y="1885393"/>
                  </a:cubicBezTo>
                  <a:cubicBezTo>
                    <a:pt x="2731706" y="1904864"/>
                    <a:pt x="2730956" y="1923587"/>
                    <a:pt x="2711457" y="1937068"/>
                  </a:cubicBezTo>
                  <a:cubicBezTo>
                    <a:pt x="2703957" y="1941561"/>
                    <a:pt x="2712207" y="1954292"/>
                    <a:pt x="2715957" y="1962530"/>
                  </a:cubicBezTo>
                  <a:cubicBezTo>
                    <a:pt x="2721957" y="1973015"/>
                    <a:pt x="2724956" y="1980504"/>
                    <a:pt x="2708458" y="1985746"/>
                  </a:cubicBezTo>
                  <a:cubicBezTo>
                    <a:pt x="2691958" y="1990240"/>
                    <a:pt x="2692709" y="2007465"/>
                    <a:pt x="2692709" y="2020197"/>
                  </a:cubicBezTo>
                  <a:cubicBezTo>
                    <a:pt x="2692709" y="2030681"/>
                    <a:pt x="2697208" y="2041914"/>
                    <a:pt x="2701708" y="2052400"/>
                  </a:cubicBezTo>
                  <a:cubicBezTo>
                    <a:pt x="2705458" y="2060638"/>
                    <a:pt x="2706208" y="2068127"/>
                    <a:pt x="2700958" y="2076365"/>
                  </a:cubicBezTo>
                  <a:cubicBezTo>
                    <a:pt x="2694208" y="2088347"/>
                    <a:pt x="2699458" y="2097334"/>
                    <a:pt x="2710707" y="2098832"/>
                  </a:cubicBezTo>
                  <a:cubicBezTo>
                    <a:pt x="2728706" y="2101828"/>
                    <a:pt x="2726456" y="2113810"/>
                    <a:pt x="2724206" y="2125793"/>
                  </a:cubicBezTo>
                  <a:cubicBezTo>
                    <a:pt x="2718956" y="2152754"/>
                    <a:pt x="2698708" y="2166234"/>
                    <a:pt x="2679209" y="2179715"/>
                  </a:cubicBezTo>
                  <a:cubicBezTo>
                    <a:pt x="2671710" y="2185705"/>
                    <a:pt x="2666460" y="2188702"/>
                    <a:pt x="2664960" y="2199935"/>
                  </a:cubicBezTo>
                  <a:cubicBezTo>
                    <a:pt x="2662710" y="2218658"/>
                    <a:pt x="2623713" y="2255354"/>
                    <a:pt x="2604964" y="2259099"/>
                  </a:cubicBezTo>
                  <a:cubicBezTo>
                    <a:pt x="2600464" y="2259847"/>
                    <a:pt x="2594465" y="2259099"/>
                    <a:pt x="2595215" y="2265839"/>
                  </a:cubicBezTo>
                  <a:cubicBezTo>
                    <a:pt x="2596715" y="2271831"/>
                    <a:pt x="2601215" y="2268834"/>
                    <a:pt x="2604964" y="2268086"/>
                  </a:cubicBezTo>
                  <a:cubicBezTo>
                    <a:pt x="2609464" y="2266588"/>
                    <a:pt x="2613964" y="2267337"/>
                    <a:pt x="2616213" y="2272579"/>
                  </a:cubicBezTo>
                  <a:cubicBezTo>
                    <a:pt x="2618464" y="2277821"/>
                    <a:pt x="2614714" y="2281566"/>
                    <a:pt x="2612463" y="2285311"/>
                  </a:cubicBezTo>
                  <a:cubicBezTo>
                    <a:pt x="2607963" y="2292613"/>
                    <a:pt x="2598824" y="2297387"/>
                    <a:pt x="2595168" y="2305321"/>
                  </a:cubicBezTo>
                  <a:lnTo>
                    <a:pt x="2594126" y="2311916"/>
                  </a:lnTo>
                  <a:lnTo>
                    <a:pt x="2597792" y="2314970"/>
                  </a:lnTo>
                  <a:cubicBezTo>
                    <a:pt x="2601541" y="2323969"/>
                    <a:pt x="2601541" y="2334469"/>
                    <a:pt x="2609791" y="2341967"/>
                  </a:cubicBezTo>
                  <a:cubicBezTo>
                    <a:pt x="2616540" y="2348717"/>
                    <a:pt x="2613541" y="2356966"/>
                    <a:pt x="2607542" y="2362965"/>
                  </a:cubicBezTo>
                  <a:cubicBezTo>
                    <a:pt x="2601541" y="2368964"/>
                    <a:pt x="2595542" y="2373463"/>
                    <a:pt x="2591042" y="2380213"/>
                  </a:cubicBezTo>
                  <a:cubicBezTo>
                    <a:pt x="2586542" y="2385462"/>
                    <a:pt x="2584293" y="2390712"/>
                    <a:pt x="2589542" y="2395961"/>
                  </a:cubicBezTo>
                  <a:cubicBezTo>
                    <a:pt x="2597042" y="2404960"/>
                    <a:pt x="2601541" y="2413209"/>
                    <a:pt x="2592542" y="2424457"/>
                  </a:cubicBezTo>
                  <a:cubicBezTo>
                    <a:pt x="2592542" y="2424457"/>
                    <a:pt x="2592542" y="2425208"/>
                    <a:pt x="2594042" y="2425208"/>
                  </a:cubicBezTo>
                  <a:cubicBezTo>
                    <a:pt x="2612041" y="2424457"/>
                    <a:pt x="2610541" y="2437206"/>
                    <a:pt x="2609041" y="2448455"/>
                  </a:cubicBezTo>
                  <a:cubicBezTo>
                    <a:pt x="2606042" y="2465703"/>
                    <a:pt x="2592542" y="2478451"/>
                    <a:pt x="2573793" y="2482201"/>
                  </a:cubicBezTo>
                  <a:lnTo>
                    <a:pt x="2570528" y="2482667"/>
                  </a:lnTo>
                  <a:lnTo>
                    <a:pt x="2570137" y="2482389"/>
                  </a:lnTo>
                  <a:cubicBezTo>
                    <a:pt x="2566294" y="2482388"/>
                    <a:pt x="2561794" y="2483701"/>
                    <a:pt x="2558044" y="2484451"/>
                  </a:cubicBezTo>
                  <a:lnTo>
                    <a:pt x="2570528" y="2482667"/>
                  </a:lnTo>
                  <a:lnTo>
                    <a:pt x="2578293" y="2488201"/>
                  </a:lnTo>
                  <a:cubicBezTo>
                    <a:pt x="2582792" y="2499449"/>
                    <a:pt x="2599292" y="2507698"/>
                    <a:pt x="2589542" y="2523446"/>
                  </a:cubicBezTo>
                  <a:cubicBezTo>
                    <a:pt x="2579043" y="2540694"/>
                    <a:pt x="2572293" y="2557942"/>
                    <a:pt x="2581292" y="2578940"/>
                  </a:cubicBezTo>
                  <a:cubicBezTo>
                    <a:pt x="2583542" y="2584939"/>
                    <a:pt x="2580543" y="2591689"/>
                    <a:pt x="2570793" y="2594688"/>
                  </a:cubicBezTo>
                  <a:cubicBezTo>
                    <a:pt x="2592542" y="2593188"/>
                    <a:pt x="2604542" y="2599187"/>
                    <a:pt x="2611291" y="2616435"/>
                  </a:cubicBezTo>
                  <a:cubicBezTo>
                    <a:pt x="2614291" y="2624685"/>
                    <a:pt x="2616540" y="2632934"/>
                    <a:pt x="2621041" y="2640432"/>
                  </a:cubicBezTo>
                  <a:cubicBezTo>
                    <a:pt x="2631540" y="2656181"/>
                    <a:pt x="2630790" y="2667429"/>
                    <a:pt x="2613541" y="2678678"/>
                  </a:cubicBezTo>
                  <a:cubicBezTo>
                    <a:pt x="2603042" y="2686177"/>
                    <a:pt x="2599292" y="2689927"/>
                    <a:pt x="2611291" y="2700426"/>
                  </a:cubicBezTo>
                  <a:cubicBezTo>
                    <a:pt x="2621041" y="2710175"/>
                    <a:pt x="2617291" y="2719174"/>
                    <a:pt x="2603791" y="2723673"/>
                  </a:cubicBezTo>
                  <a:cubicBezTo>
                    <a:pt x="2599292" y="2725173"/>
                    <a:pt x="2594792" y="2725173"/>
                    <a:pt x="2589542" y="2727423"/>
                  </a:cubicBezTo>
                  <a:cubicBezTo>
                    <a:pt x="2580543" y="2731172"/>
                    <a:pt x="2580543" y="2735671"/>
                    <a:pt x="2588792" y="2740921"/>
                  </a:cubicBezTo>
                  <a:cubicBezTo>
                    <a:pt x="2592542" y="2743920"/>
                    <a:pt x="2597042" y="2746171"/>
                    <a:pt x="2600792" y="2748420"/>
                  </a:cubicBezTo>
                  <a:cubicBezTo>
                    <a:pt x="2630790" y="2761918"/>
                    <a:pt x="2633790" y="2790416"/>
                    <a:pt x="2640540" y="2817413"/>
                  </a:cubicBezTo>
                  <a:cubicBezTo>
                    <a:pt x="2640540" y="2819662"/>
                    <a:pt x="2639040" y="2821912"/>
                    <a:pt x="2637540" y="2824911"/>
                  </a:cubicBezTo>
                  <a:cubicBezTo>
                    <a:pt x="2630790" y="2830911"/>
                    <a:pt x="2636040" y="2841409"/>
                    <a:pt x="2629290" y="2848158"/>
                  </a:cubicBezTo>
                  <a:cubicBezTo>
                    <a:pt x="2615041" y="2868406"/>
                    <a:pt x="2594042" y="2885655"/>
                    <a:pt x="2597042" y="2914901"/>
                  </a:cubicBezTo>
                  <a:cubicBezTo>
                    <a:pt x="2597792" y="2920900"/>
                    <a:pt x="2591792" y="2926150"/>
                    <a:pt x="2585793" y="2926900"/>
                  </a:cubicBezTo>
                  <a:cubicBezTo>
                    <a:pt x="2562544" y="2933648"/>
                    <a:pt x="2561794" y="2953147"/>
                    <a:pt x="2556544" y="2970394"/>
                  </a:cubicBezTo>
                  <a:cubicBezTo>
                    <a:pt x="2553544" y="2980893"/>
                    <a:pt x="2573043" y="3010139"/>
                    <a:pt x="2585042" y="3010139"/>
                  </a:cubicBezTo>
                  <a:cubicBezTo>
                    <a:pt x="2602292" y="3010889"/>
                    <a:pt x="2615041" y="3025139"/>
                    <a:pt x="2633040" y="3019888"/>
                  </a:cubicBezTo>
                  <a:cubicBezTo>
                    <a:pt x="2639790" y="3017639"/>
                    <a:pt x="2642039" y="3024388"/>
                    <a:pt x="2641290" y="3030388"/>
                  </a:cubicBezTo>
                  <a:cubicBezTo>
                    <a:pt x="2640540" y="3035637"/>
                    <a:pt x="2643539" y="3043135"/>
                    <a:pt x="2635290" y="3044636"/>
                  </a:cubicBezTo>
                  <a:cubicBezTo>
                    <a:pt x="2605291" y="3049885"/>
                    <a:pt x="2578293" y="3070132"/>
                    <a:pt x="2545295" y="3059634"/>
                  </a:cubicBezTo>
                  <a:cubicBezTo>
                    <a:pt x="2540795" y="3058134"/>
                    <a:pt x="2537045" y="3062634"/>
                    <a:pt x="2534795" y="3067133"/>
                  </a:cubicBezTo>
                  <a:cubicBezTo>
                    <a:pt x="2520546" y="3085131"/>
                    <a:pt x="2516796" y="3107629"/>
                    <a:pt x="2511546" y="3128627"/>
                  </a:cubicBezTo>
                  <a:cubicBezTo>
                    <a:pt x="2508547" y="3139875"/>
                    <a:pt x="2514546" y="3154123"/>
                    <a:pt x="2528796" y="3158622"/>
                  </a:cubicBezTo>
                  <a:cubicBezTo>
                    <a:pt x="2541545" y="3163122"/>
                    <a:pt x="2551294" y="3169122"/>
                    <a:pt x="2548294" y="3184120"/>
                  </a:cubicBezTo>
                  <a:cubicBezTo>
                    <a:pt x="2545295" y="3197618"/>
                    <a:pt x="2526545" y="3205868"/>
                    <a:pt x="2513046" y="3204367"/>
                  </a:cubicBezTo>
                  <a:cubicBezTo>
                    <a:pt x="2471798" y="3197618"/>
                    <a:pt x="2453049" y="3163872"/>
                    <a:pt x="2430551" y="3136125"/>
                  </a:cubicBezTo>
                  <a:cubicBezTo>
                    <a:pt x="2416301" y="3118878"/>
                    <a:pt x="2404302" y="3099379"/>
                    <a:pt x="2397552" y="3077632"/>
                  </a:cubicBezTo>
                  <a:cubicBezTo>
                    <a:pt x="2395303" y="3068633"/>
                    <a:pt x="2387803" y="3061884"/>
                    <a:pt x="2381053" y="3055884"/>
                  </a:cubicBezTo>
                  <a:cubicBezTo>
                    <a:pt x="2376554" y="3051385"/>
                    <a:pt x="2366804" y="3049135"/>
                    <a:pt x="2365304" y="3052885"/>
                  </a:cubicBezTo>
                  <a:cubicBezTo>
                    <a:pt x="2357055" y="3072383"/>
                    <a:pt x="2332306" y="3076132"/>
                    <a:pt x="2329306" y="3101630"/>
                  </a:cubicBezTo>
                  <a:cubicBezTo>
                    <a:pt x="2326306" y="3129376"/>
                    <a:pt x="2312807" y="3155624"/>
                    <a:pt x="2298558" y="3180370"/>
                  </a:cubicBezTo>
                  <a:cubicBezTo>
                    <a:pt x="2286558" y="3200618"/>
                    <a:pt x="2268560" y="3206617"/>
                    <a:pt x="2245310" y="3200618"/>
                  </a:cubicBezTo>
                  <a:cubicBezTo>
                    <a:pt x="2218312" y="3193119"/>
                    <a:pt x="2195063" y="3200618"/>
                    <a:pt x="2171814" y="3211866"/>
                  </a:cubicBezTo>
                  <a:cubicBezTo>
                    <a:pt x="2123817" y="3235863"/>
                    <a:pt x="2074320" y="3257611"/>
                    <a:pt x="2021822" y="3269610"/>
                  </a:cubicBezTo>
                  <a:cubicBezTo>
                    <a:pt x="2013572" y="3270360"/>
                    <a:pt x="2007573" y="3266610"/>
                    <a:pt x="2000073" y="3265860"/>
                  </a:cubicBezTo>
                  <a:cubicBezTo>
                    <a:pt x="1965575" y="3264361"/>
                    <a:pt x="1931827" y="3269610"/>
                    <a:pt x="1898079" y="3271859"/>
                  </a:cubicBezTo>
                  <a:cubicBezTo>
                    <a:pt x="1860581" y="3274110"/>
                    <a:pt x="1823082" y="3283109"/>
                    <a:pt x="1787085" y="3288358"/>
                  </a:cubicBezTo>
                  <a:cubicBezTo>
                    <a:pt x="1765336" y="3291358"/>
                    <a:pt x="1742837" y="3287608"/>
                    <a:pt x="1721088" y="3293607"/>
                  </a:cubicBezTo>
                  <a:cubicBezTo>
                    <a:pt x="1718838" y="3294357"/>
                    <a:pt x="1716588" y="3296607"/>
                    <a:pt x="1714338" y="3298106"/>
                  </a:cubicBezTo>
                  <a:cubicBezTo>
                    <a:pt x="1705339" y="3298106"/>
                    <a:pt x="1696339" y="3296607"/>
                    <a:pt x="1687340" y="3301106"/>
                  </a:cubicBezTo>
                  <a:cubicBezTo>
                    <a:pt x="1672341" y="3309356"/>
                    <a:pt x="1658091" y="3317605"/>
                    <a:pt x="1640842" y="3310105"/>
                  </a:cubicBezTo>
                  <a:cubicBezTo>
                    <a:pt x="1637842" y="3308606"/>
                    <a:pt x="1632592" y="3308606"/>
                    <a:pt x="1631092" y="3310105"/>
                  </a:cubicBezTo>
                  <a:cubicBezTo>
                    <a:pt x="1624530" y="3316292"/>
                    <a:pt x="1618297" y="3319245"/>
                    <a:pt x="1612285" y="3320100"/>
                  </a:cubicBezTo>
                  <a:cubicBezTo>
                    <a:pt x="1594251" y="3322666"/>
                    <a:pt x="1578221" y="3306356"/>
                    <a:pt x="1561346" y="3301856"/>
                  </a:cubicBezTo>
                  <a:cubicBezTo>
                    <a:pt x="1541848" y="3296607"/>
                    <a:pt x="1521599" y="3290608"/>
                    <a:pt x="1499850" y="3289857"/>
                  </a:cubicBezTo>
                  <a:cubicBezTo>
                    <a:pt x="1478850" y="3289107"/>
                    <a:pt x="1469101" y="3278609"/>
                    <a:pt x="1466852" y="3256861"/>
                  </a:cubicBezTo>
                  <a:cubicBezTo>
                    <a:pt x="1465352" y="3244113"/>
                    <a:pt x="1458602" y="3235114"/>
                    <a:pt x="1445852" y="3230614"/>
                  </a:cubicBezTo>
                  <a:cubicBezTo>
                    <a:pt x="1430104" y="3224615"/>
                    <a:pt x="1412854" y="3226115"/>
                    <a:pt x="1396355" y="3226115"/>
                  </a:cubicBezTo>
                  <a:cubicBezTo>
                    <a:pt x="1391856" y="3226115"/>
                    <a:pt x="1387356" y="3227615"/>
                    <a:pt x="1385856" y="3232864"/>
                  </a:cubicBezTo>
                  <a:cubicBezTo>
                    <a:pt x="1384356" y="3237364"/>
                    <a:pt x="1388106" y="3241114"/>
                    <a:pt x="1391856" y="3242613"/>
                  </a:cubicBezTo>
                  <a:cubicBezTo>
                    <a:pt x="1402355" y="3249362"/>
                    <a:pt x="1411355" y="3262111"/>
                    <a:pt x="1427854" y="3254612"/>
                  </a:cubicBezTo>
                  <a:cubicBezTo>
                    <a:pt x="1436853" y="3250862"/>
                    <a:pt x="1447352" y="3254612"/>
                    <a:pt x="1449602" y="3265860"/>
                  </a:cubicBezTo>
                  <a:cubicBezTo>
                    <a:pt x="1452602" y="3279359"/>
                    <a:pt x="1441353" y="3279359"/>
                    <a:pt x="1433853" y="3281609"/>
                  </a:cubicBezTo>
                  <a:cubicBezTo>
                    <a:pt x="1409104" y="3289107"/>
                    <a:pt x="1384356" y="3283109"/>
                    <a:pt x="1359607" y="3279359"/>
                  </a:cubicBezTo>
                  <a:cubicBezTo>
                    <a:pt x="1341608" y="3276359"/>
                    <a:pt x="1334858" y="3261361"/>
                    <a:pt x="1340108" y="3241114"/>
                  </a:cubicBezTo>
                  <a:cubicBezTo>
                    <a:pt x="1342358" y="3231364"/>
                    <a:pt x="1339358" y="3215616"/>
                    <a:pt x="1358108" y="3217116"/>
                  </a:cubicBezTo>
                  <a:cubicBezTo>
                    <a:pt x="1365607" y="3217865"/>
                    <a:pt x="1364857" y="3209617"/>
                    <a:pt x="1362607" y="3205118"/>
                  </a:cubicBezTo>
                  <a:cubicBezTo>
                    <a:pt x="1359607" y="3198368"/>
                    <a:pt x="1355108" y="3192369"/>
                    <a:pt x="1349108" y="3191619"/>
                  </a:cubicBezTo>
                  <a:cubicBezTo>
                    <a:pt x="1325859" y="3187870"/>
                    <a:pt x="1319860" y="3168371"/>
                    <a:pt x="1322109" y="3151124"/>
                  </a:cubicBezTo>
                  <a:cubicBezTo>
                    <a:pt x="1324359" y="3117377"/>
                    <a:pt x="1301110" y="3107629"/>
                    <a:pt x="1277111" y="3100880"/>
                  </a:cubicBezTo>
                  <a:cubicBezTo>
                    <a:pt x="1254613" y="3093381"/>
                    <a:pt x="1232864" y="3088881"/>
                    <a:pt x="1217115" y="3070132"/>
                  </a:cubicBezTo>
                  <a:cubicBezTo>
                    <a:pt x="1205866" y="3058134"/>
                    <a:pt x="1187866" y="3064133"/>
                    <a:pt x="1173617" y="3059634"/>
                  </a:cubicBezTo>
                  <a:cubicBezTo>
                    <a:pt x="1160118" y="3055134"/>
                    <a:pt x="1148868" y="3049885"/>
                    <a:pt x="1145869" y="3034887"/>
                  </a:cubicBezTo>
                  <a:cubicBezTo>
                    <a:pt x="1141368" y="3013140"/>
                    <a:pt x="1125620" y="3004141"/>
                    <a:pt x="1106120" y="2998891"/>
                  </a:cubicBezTo>
                  <a:cubicBezTo>
                    <a:pt x="1082122" y="2993642"/>
                    <a:pt x="1068623" y="2977144"/>
                    <a:pt x="1061123" y="2956895"/>
                  </a:cubicBezTo>
                  <a:cubicBezTo>
                    <a:pt x="1055874" y="2944148"/>
                    <a:pt x="1052124" y="2931399"/>
                    <a:pt x="1043874" y="2920900"/>
                  </a:cubicBezTo>
                  <a:cubicBezTo>
                    <a:pt x="1026625" y="2899153"/>
                    <a:pt x="1030375" y="2866907"/>
                    <a:pt x="1013125" y="2845909"/>
                  </a:cubicBezTo>
                  <a:cubicBezTo>
                    <a:pt x="1001876" y="2831661"/>
                    <a:pt x="1003376" y="2823412"/>
                    <a:pt x="1013876" y="2812162"/>
                  </a:cubicBezTo>
                  <a:lnTo>
                    <a:pt x="1014484" y="2809675"/>
                  </a:lnTo>
                  <a:lnTo>
                    <a:pt x="1012279" y="2813315"/>
                  </a:lnTo>
                  <a:cubicBezTo>
                    <a:pt x="998039" y="2814077"/>
                    <a:pt x="991294" y="2824733"/>
                    <a:pt x="984548" y="2835390"/>
                  </a:cubicBezTo>
                  <a:lnTo>
                    <a:pt x="980083" y="2845834"/>
                  </a:lnTo>
                  <a:lnTo>
                    <a:pt x="975760" y="2863855"/>
                  </a:lnTo>
                  <a:cubicBezTo>
                    <a:pt x="972013" y="2871349"/>
                    <a:pt x="974260" y="2881091"/>
                    <a:pt x="963771" y="2883339"/>
                  </a:cubicBezTo>
                  <a:cubicBezTo>
                    <a:pt x="936048" y="2903573"/>
                    <a:pt x="921063" y="2933548"/>
                    <a:pt x="902332" y="2960526"/>
                  </a:cubicBezTo>
                  <a:cubicBezTo>
                    <a:pt x="884350" y="2985256"/>
                    <a:pt x="887347" y="3006239"/>
                    <a:pt x="895588" y="3030219"/>
                  </a:cubicBezTo>
                  <a:lnTo>
                    <a:pt x="895588" y="3032892"/>
                  </a:lnTo>
                  <a:lnTo>
                    <a:pt x="896428" y="3034318"/>
                  </a:lnTo>
                  <a:cubicBezTo>
                    <a:pt x="906916" y="3047806"/>
                    <a:pt x="904668" y="3065041"/>
                    <a:pt x="905418" y="3080026"/>
                  </a:cubicBezTo>
                  <a:cubicBezTo>
                    <a:pt x="906166" y="3110749"/>
                    <a:pt x="917403" y="3142220"/>
                    <a:pt x="897926" y="3172193"/>
                  </a:cubicBezTo>
                  <a:cubicBezTo>
                    <a:pt x="892682" y="3181185"/>
                    <a:pt x="897177" y="3195422"/>
                    <a:pt x="891933" y="3206662"/>
                  </a:cubicBezTo>
                  <a:cubicBezTo>
                    <a:pt x="885940" y="3218651"/>
                    <a:pt x="878449" y="3229141"/>
                    <a:pt x="863466" y="3231389"/>
                  </a:cubicBezTo>
                  <a:cubicBezTo>
                    <a:pt x="847735" y="3233637"/>
                    <a:pt x="837996" y="3247874"/>
                    <a:pt x="820766" y="3250872"/>
                  </a:cubicBezTo>
                  <a:cubicBezTo>
                    <a:pt x="802788" y="3253682"/>
                    <a:pt x="785277" y="3253682"/>
                    <a:pt x="768598" y="3251083"/>
                  </a:cubicBezTo>
                  <a:cubicBezTo>
                    <a:pt x="718558" y="3243285"/>
                    <a:pt x="675999" y="3212094"/>
                    <a:pt x="650717" y="3163201"/>
                  </a:cubicBezTo>
                  <a:cubicBezTo>
                    <a:pt x="633487" y="3130231"/>
                    <a:pt x="619253" y="3096512"/>
                    <a:pt x="616256" y="3059045"/>
                  </a:cubicBezTo>
                  <a:cubicBezTo>
                    <a:pt x="614010" y="3032820"/>
                    <a:pt x="601274" y="3010340"/>
                    <a:pt x="591536" y="2986362"/>
                  </a:cubicBezTo>
                  <a:cubicBezTo>
                    <a:pt x="586292" y="2975122"/>
                    <a:pt x="576553" y="2965381"/>
                    <a:pt x="565317" y="2959386"/>
                  </a:cubicBezTo>
                  <a:cubicBezTo>
                    <a:pt x="548086" y="2950395"/>
                    <a:pt x="533104" y="2936157"/>
                    <a:pt x="515126" y="2927915"/>
                  </a:cubicBezTo>
                  <a:cubicBezTo>
                    <a:pt x="500892" y="2920422"/>
                    <a:pt x="493401" y="2905435"/>
                    <a:pt x="482164" y="2893447"/>
                  </a:cubicBezTo>
                  <a:lnTo>
                    <a:pt x="473683" y="2884385"/>
                  </a:lnTo>
                  <a:lnTo>
                    <a:pt x="447008" y="2875000"/>
                  </a:lnTo>
                  <a:cubicBezTo>
                    <a:pt x="422774" y="2867695"/>
                    <a:pt x="410375" y="2839323"/>
                    <a:pt x="414884" y="2815165"/>
                  </a:cubicBezTo>
                  <a:lnTo>
                    <a:pt x="420834" y="2802600"/>
                  </a:lnTo>
                  <a:lnTo>
                    <a:pt x="420736" y="2799782"/>
                  </a:lnTo>
                  <a:cubicBezTo>
                    <a:pt x="421485" y="2797534"/>
                    <a:pt x="422234" y="2796034"/>
                    <a:pt x="423733" y="2793786"/>
                  </a:cubicBezTo>
                  <a:cubicBezTo>
                    <a:pt x="428228" y="2789291"/>
                    <a:pt x="431972" y="2783296"/>
                    <a:pt x="438715" y="2789291"/>
                  </a:cubicBezTo>
                  <a:cubicBezTo>
                    <a:pt x="440213" y="2814768"/>
                    <a:pt x="453697" y="2832003"/>
                    <a:pt x="473924" y="2846988"/>
                  </a:cubicBezTo>
                  <a:cubicBezTo>
                    <a:pt x="488906" y="2858228"/>
                    <a:pt x="496397" y="2874713"/>
                    <a:pt x="506136" y="2889699"/>
                  </a:cubicBezTo>
                  <a:cubicBezTo>
                    <a:pt x="514376" y="2901689"/>
                    <a:pt x="523365" y="2912180"/>
                    <a:pt x="536101" y="2918174"/>
                  </a:cubicBezTo>
                  <a:cubicBezTo>
                    <a:pt x="596780" y="2947397"/>
                    <a:pt x="628992" y="2996853"/>
                    <a:pt x="640229" y="3061293"/>
                  </a:cubicBezTo>
                  <a:cubicBezTo>
                    <a:pt x="641728" y="3070285"/>
                    <a:pt x="645472" y="3079278"/>
                    <a:pt x="646222" y="3088270"/>
                  </a:cubicBezTo>
                  <a:cubicBezTo>
                    <a:pt x="646971" y="3118991"/>
                    <a:pt x="665699" y="3142970"/>
                    <a:pt x="676935" y="3169195"/>
                  </a:cubicBezTo>
                  <a:cubicBezTo>
                    <a:pt x="685176" y="3185681"/>
                    <a:pt x="703155" y="3196171"/>
                    <a:pt x="717388" y="3206662"/>
                  </a:cubicBezTo>
                  <a:cubicBezTo>
                    <a:pt x="734618" y="3218651"/>
                    <a:pt x="755593" y="3225395"/>
                    <a:pt x="775070" y="3232139"/>
                  </a:cubicBezTo>
                  <a:cubicBezTo>
                    <a:pt x="792300" y="3238133"/>
                    <a:pt x="812526" y="3228391"/>
                    <a:pt x="830505" y="3220899"/>
                  </a:cubicBezTo>
                  <a:cubicBezTo>
                    <a:pt x="840992" y="3216403"/>
                    <a:pt x="837247" y="3204414"/>
                    <a:pt x="832752" y="3196171"/>
                  </a:cubicBezTo>
                  <a:cubicBezTo>
                    <a:pt x="826760" y="3183433"/>
                    <a:pt x="821516" y="3169195"/>
                    <a:pt x="819268" y="3154958"/>
                  </a:cubicBezTo>
                  <a:cubicBezTo>
                    <a:pt x="817770" y="3136226"/>
                    <a:pt x="823014" y="3130981"/>
                    <a:pt x="841742" y="3133228"/>
                  </a:cubicBezTo>
                  <a:cubicBezTo>
                    <a:pt x="848484" y="3133978"/>
                    <a:pt x="855226" y="3136226"/>
                    <a:pt x="861219" y="3137724"/>
                  </a:cubicBezTo>
                  <a:cubicBezTo>
                    <a:pt x="877700" y="3139972"/>
                    <a:pt x="885940" y="3135476"/>
                    <a:pt x="884442" y="3119741"/>
                  </a:cubicBezTo>
                  <a:cubicBezTo>
                    <a:pt x="882194" y="3095762"/>
                    <a:pt x="883692" y="3071035"/>
                    <a:pt x="873205" y="3049305"/>
                  </a:cubicBezTo>
                  <a:cubicBezTo>
                    <a:pt x="867212" y="3039564"/>
                    <a:pt x="865714" y="3028324"/>
                    <a:pt x="867212" y="3017084"/>
                  </a:cubicBezTo>
                  <a:cubicBezTo>
                    <a:pt x="870208" y="2997601"/>
                    <a:pt x="858972" y="2981866"/>
                    <a:pt x="852230" y="2963882"/>
                  </a:cubicBezTo>
                  <a:cubicBezTo>
                    <a:pt x="849234" y="2956389"/>
                    <a:pt x="844739" y="2948895"/>
                    <a:pt x="841742" y="2940653"/>
                  </a:cubicBezTo>
                  <a:cubicBezTo>
                    <a:pt x="826010" y="2882207"/>
                    <a:pt x="786307" y="2843242"/>
                    <a:pt x="733119" y="2816267"/>
                  </a:cubicBezTo>
                  <a:cubicBezTo>
                    <a:pt x="720385" y="2810272"/>
                    <a:pt x="706151" y="2812520"/>
                    <a:pt x="692667" y="2812520"/>
                  </a:cubicBezTo>
                  <a:cubicBezTo>
                    <a:pt x="646222" y="2809522"/>
                    <a:pt x="608765" y="2787792"/>
                    <a:pt x="581797" y="2751825"/>
                  </a:cubicBezTo>
                  <a:cubicBezTo>
                    <a:pt x="566065" y="2730844"/>
                    <a:pt x="556328" y="2705367"/>
                    <a:pt x="545840" y="2680640"/>
                  </a:cubicBezTo>
                  <a:cubicBezTo>
                    <a:pt x="543592" y="2676144"/>
                    <a:pt x="541345" y="2670149"/>
                    <a:pt x="538349" y="2664904"/>
                  </a:cubicBezTo>
                  <a:cubicBezTo>
                    <a:pt x="526362" y="2646171"/>
                    <a:pt x="521118" y="2647669"/>
                    <a:pt x="504638" y="2661907"/>
                  </a:cubicBezTo>
                  <a:cubicBezTo>
                    <a:pt x="485160" y="2679141"/>
                    <a:pt x="478418" y="2701621"/>
                    <a:pt x="473924" y="2724849"/>
                  </a:cubicBezTo>
                  <a:cubicBezTo>
                    <a:pt x="470178" y="2742834"/>
                    <a:pt x="463436" y="2758569"/>
                    <a:pt x="455196" y="2775054"/>
                  </a:cubicBezTo>
                  <a:cubicBezTo>
                    <a:pt x="452199" y="2782547"/>
                    <a:pt x="446956" y="2789291"/>
                    <a:pt x="437217" y="2787043"/>
                  </a:cubicBezTo>
                  <a:cubicBezTo>
                    <a:pt x="426729" y="2779550"/>
                    <a:pt x="427478" y="2769059"/>
                    <a:pt x="430474" y="2758569"/>
                  </a:cubicBezTo>
                  <a:cubicBezTo>
                    <a:pt x="434220" y="2747330"/>
                    <a:pt x="432722" y="2737588"/>
                    <a:pt x="427478" y="2727847"/>
                  </a:cubicBezTo>
                  <a:cubicBezTo>
                    <a:pt x="417740" y="2709863"/>
                    <a:pt x="413994" y="2690381"/>
                    <a:pt x="407252" y="2671648"/>
                  </a:cubicBezTo>
                  <a:cubicBezTo>
                    <a:pt x="405004" y="2664904"/>
                    <a:pt x="403506" y="2655913"/>
                    <a:pt x="405004" y="2648419"/>
                  </a:cubicBezTo>
                  <a:cubicBezTo>
                    <a:pt x="410997" y="2614700"/>
                    <a:pt x="405004" y="2580980"/>
                    <a:pt x="408001" y="2547261"/>
                  </a:cubicBezTo>
                  <a:cubicBezTo>
                    <a:pt x="412496" y="2507546"/>
                    <a:pt x="390022" y="2479823"/>
                    <a:pt x="364552" y="2455844"/>
                  </a:cubicBezTo>
                  <a:cubicBezTo>
                    <a:pt x="339831" y="2432615"/>
                    <a:pt x="327845" y="2405640"/>
                    <a:pt x="329344" y="2373419"/>
                  </a:cubicBezTo>
                  <a:cubicBezTo>
                    <a:pt x="330842" y="2345694"/>
                    <a:pt x="324099" y="2318719"/>
                    <a:pt x="324099" y="2290994"/>
                  </a:cubicBezTo>
                  <a:cubicBezTo>
                    <a:pt x="323350" y="2272260"/>
                    <a:pt x="317358" y="2251279"/>
                    <a:pt x="294884" y="2240040"/>
                  </a:cubicBezTo>
                  <a:cubicBezTo>
                    <a:pt x="276904" y="2231048"/>
                    <a:pt x="260424" y="2218310"/>
                    <a:pt x="242445" y="2209318"/>
                  </a:cubicBezTo>
                  <a:cubicBezTo>
                    <a:pt x="205738" y="2191335"/>
                    <a:pt x="192254" y="2158364"/>
                    <a:pt x="178770" y="2123895"/>
                  </a:cubicBezTo>
                  <a:cubicBezTo>
                    <a:pt x="173526" y="2111906"/>
                    <a:pt x="170529" y="2098418"/>
                    <a:pt x="166034" y="2086429"/>
                  </a:cubicBezTo>
                  <a:cubicBezTo>
                    <a:pt x="163788" y="2080435"/>
                    <a:pt x="161540" y="2072941"/>
                    <a:pt x="165286" y="2066947"/>
                  </a:cubicBezTo>
                  <a:cubicBezTo>
                    <a:pt x="180268" y="2035476"/>
                    <a:pt x="163788" y="2009999"/>
                    <a:pt x="148806" y="1985272"/>
                  </a:cubicBezTo>
                  <a:cubicBezTo>
                    <a:pt x="139816" y="1971035"/>
                    <a:pt x="132325" y="1955299"/>
                    <a:pt x="125582" y="1939564"/>
                  </a:cubicBezTo>
                  <a:cubicBezTo>
                    <a:pt x="120339" y="1927574"/>
                    <a:pt x="120339" y="1916334"/>
                    <a:pt x="133074" y="1908091"/>
                  </a:cubicBezTo>
                  <a:cubicBezTo>
                    <a:pt x="129328" y="1902847"/>
                    <a:pt x="123336" y="1899849"/>
                    <a:pt x="118841" y="1896103"/>
                  </a:cubicBezTo>
                  <a:cubicBezTo>
                    <a:pt x="110600" y="1887110"/>
                    <a:pt x="108352" y="1878118"/>
                    <a:pt x="121838" y="1872874"/>
                  </a:cubicBezTo>
                  <a:cubicBezTo>
                    <a:pt x="130077" y="1869127"/>
                    <a:pt x="133074" y="1863882"/>
                    <a:pt x="133074" y="1856389"/>
                  </a:cubicBezTo>
                  <a:cubicBezTo>
                    <a:pt x="134572" y="1839903"/>
                    <a:pt x="142063" y="1830162"/>
                    <a:pt x="158543" y="1827914"/>
                  </a:cubicBezTo>
                  <a:cubicBezTo>
                    <a:pt x="162290" y="1827166"/>
                    <a:pt x="167533" y="1826416"/>
                    <a:pt x="167533" y="1821920"/>
                  </a:cubicBezTo>
                  <a:cubicBezTo>
                    <a:pt x="168282" y="1816674"/>
                    <a:pt x="163788" y="1814426"/>
                    <a:pt x="160042" y="1813678"/>
                  </a:cubicBezTo>
                  <a:cubicBezTo>
                    <a:pt x="138318" y="1810680"/>
                    <a:pt x="130827" y="1790449"/>
                    <a:pt x="115095" y="1779209"/>
                  </a:cubicBezTo>
                  <a:cubicBezTo>
                    <a:pt x="107604" y="1774713"/>
                    <a:pt x="106106" y="1764222"/>
                    <a:pt x="113596" y="1757478"/>
                  </a:cubicBezTo>
                  <a:cubicBezTo>
                    <a:pt x="125582" y="1745489"/>
                    <a:pt x="121088" y="1736497"/>
                    <a:pt x="112098" y="1726757"/>
                  </a:cubicBezTo>
                  <a:cubicBezTo>
                    <a:pt x="101611" y="1714767"/>
                    <a:pt x="92622" y="1702778"/>
                    <a:pt x="99363" y="1685544"/>
                  </a:cubicBezTo>
                  <a:cubicBezTo>
                    <a:pt x="107604" y="1671307"/>
                    <a:pt x="104607" y="1654822"/>
                    <a:pt x="106106" y="1639836"/>
                  </a:cubicBezTo>
                  <a:cubicBezTo>
                    <a:pt x="108352" y="1613609"/>
                    <a:pt x="112098" y="1588882"/>
                    <a:pt x="115844" y="1562655"/>
                  </a:cubicBezTo>
                  <a:lnTo>
                    <a:pt x="120038" y="1541261"/>
                  </a:lnTo>
                  <a:lnTo>
                    <a:pt x="113603" y="1559296"/>
                  </a:lnTo>
                  <a:cubicBezTo>
                    <a:pt x="109084" y="1508909"/>
                    <a:pt x="85738" y="1468298"/>
                    <a:pt x="49588" y="1433703"/>
                  </a:cubicBezTo>
                  <a:cubicBezTo>
                    <a:pt x="33772" y="1418662"/>
                    <a:pt x="21722" y="1400613"/>
                    <a:pt x="13438" y="1380307"/>
                  </a:cubicBezTo>
                  <a:cubicBezTo>
                    <a:pt x="6661" y="1366018"/>
                    <a:pt x="14192" y="1355490"/>
                    <a:pt x="25488" y="1349474"/>
                  </a:cubicBezTo>
                  <a:cubicBezTo>
                    <a:pt x="34525" y="1344961"/>
                    <a:pt x="41304" y="1337441"/>
                    <a:pt x="49588" y="1332176"/>
                  </a:cubicBezTo>
                  <a:cubicBezTo>
                    <a:pt x="72182" y="1329168"/>
                    <a:pt x="85738" y="1309615"/>
                    <a:pt x="106072" y="1302094"/>
                  </a:cubicBezTo>
                  <a:cubicBezTo>
                    <a:pt x="129419" y="1293070"/>
                    <a:pt x="152765" y="1284045"/>
                    <a:pt x="176112" y="1277276"/>
                  </a:cubicBezTo>
                  <a:cubicBezTo>
                    <a:pt x="194187" y="1272012"/>
                    <a:pt x="206990" y="1260731"/>
                    <a:pt x="219792" y="1247946"/>
                  </a:cubicBezTo>
                  <a:cubicBezTo>
                    <a:pt x="227323" y="1239674"/>
                    <a:pt x="219039" y="1232154"/>
                    <a:pt x="222052" y="1225385"/>
                  </a:cubicBezTo>
                  <a:cubicBezTo>
                    <a:pt x="225064" y="1213352"/>
                    <a:pt x="231842" y="1206583"/>
                    <a:pt x="244645" y="1208839"/>
                  </a:cubicBezTo>
                  <a:cubicBezTo>
                    <a:pt x="250670" y="1205080"/>
                    <a:pt x="249917" y="1197559"/>
                    <a:pt x="252930" y="1192295"/>
                  </a:cubicBezTo>
                  <a:cubicBezTo>
                    <a:pt x="257449" y="1179509"/>
                    <a:pt x="265733" y="1176502"/>
                    <a:pt x="277030" y="1184774"/>
                  </a:cubicBezTo>
                  <a:lnTo>
                    <a:pt x="276726" y="1185492"/>
                  </a:lnTo>
                  <a:lnTo>
                    <a:pt x="302375" y="1136855"/>
                  </a:lnTo>
                  <a:cubicBezTo>
                    <a:pt x="310241" y="1119246"/>
                    <a:pt x="317732" y="1101449"/>
                    <a:pt x="327096" y="1084589"/>
                  </a:cubicBezTo>
                  <a:lnTo>
                    <a:pt x="329938" y="1081225"/>
                  </a:lnTo>
                  <a:lnTo>
                    <a:pt x="319814" y="1063598"/>
                  </a:lnTo>
                  <a:cubicBezTo>
                    <a:pt x="306304" y="1045662"/>
                    <a:pt x="287635" y="1031455"/>
                    <a:pt x="278653" y="1010428"/>
                  </a:cubicBezTo>
                  <a:lnTo>
                    <a:pt x="278482" y="1009134"/>
                  </a:lnTo>
                  <a:lnTo>
                    <a:pt x="278081" y="1010951"/>
                  </a:lnTo>
                  <a:cubicBezTo>
                    <a:pt x="263714" y="1005624"/>
                    <a:pt x="275813" y="990405"/>
                    <a:pt x="265982" y="982794"/>
                  </a:cubicBezTo>
                  <a:cubicBezTo>
                    <a:pt x="264471" y="982033"/>
                    <a:pt x="262958" y="980511"/>
                    <a:pt x="261446" y="978989"/>
                  </a:cubicBezTo>
                  <a:cubicBezTo>
                    <a:pt x="258422" y="972901"/>
                    <a:pt x="254640" y="969096"/>
                    <a:pt x="261446" y="960725"/>
                  </a:cubicBezTo>
                  <a:cubicBezTo>
                    <a:pt x="284888" y="931808"/>
                    <a:pt x="321939" y="921915"/>
                    <a:pt x="362772" y="936373"/>
                  </a:cubicBezTo>
                  <a:cubicBezTo>
                    <a:pt x="372224" y="940179"/>
                    <a:pt x="382054" y="942652"/>
                    <a:pt x="392074" y="944174"/>
                  </a:cubicBezTo>
                  <a:lnTo>
                    <a:pt x="421414" y="946191"/>
                  </a:lnTo>
                  <a:lnTo>
                    <a:pt x="421638" y="946021"/>
                  </a:lnTo>
                  <a:lnTo>
                    <a:pt x="428599" y="938974"/>
                  </a:lnTo>
                  <a:lnTo>
                    <a:pt x="437966" y="926483"/>
                  </a:lnTo>
                  <a:cubicBezTo>
                    <a:pt x="440213" y="925734"/>
                    <a:pt x="443210" y="924235"/>
                    <a:pt x="444708" y="922737"/>
                  </a:cubicBezTo>
                  <a:cubicBezTo>
                    <a:pt x="455196" y="910747"/>
                    <a:pt x="466058" y="907937"/>
                    <a:pt x="477014" y="909155"/>
                  </a:cubicBezTo>
                  <a:close/>
                  <a:moveTo>
                    <a:pt x="1710852" y="885527"/>
                  </a:moveTo>
                  <a:cubicBezTo>
                    <a:pt x="1713100" y="887009"/>
                    <a:pt x="1716847" y="888493"/>
                    <a:pt x="1719096" y="890717"/>
                  </a:cubicBezTo>
                  <a:cubicBezTo>
                    <a:pt x="1723030" y="894054"/>
                    <a:pt x="1728230" y="922004"/>
                    <a:pt x="1729002" y="938274"/>
                  </a:cubicBezTo>
                  <a:cubicBezTo>
                    <a:pt x="1729260" y="943697"/>
                    <a:pt x="1729026" y="947823"/>
                    <a:pt x="1728089" y="949306"/>
                  </a:cubicBezTo>
                  <a:cubicBezTo>
                    <a:pt x="1725091" y="953756"/>
                    <a:pt x="1722281" y="957464"/>
                    <a:pt x="1719002" y="958669"/>
                  </a:cubicBezTo>
                  <a:cubicBezTo>
                    <a:pt x="1715723" y="959874"/>
                    <a:pt x="1711976" y="958576"/>
                    <a:pt x="1707104" y="953014"/>
                  </a:cubicBezTo>
                  <a:cubicBezTo>
                    <a:pt x="1703357" y="950048"/>
                    <a:pt x="1699610" y="947823"/>
                    <a:pt x="1695113" y="945597"/>
                  </a:cubicBezTo>
                  <a:cubicBezTo>
                    <a:pt x="1682372" y="938923"/>
                    <a:pt x="1676376" y="930766"/>
                    <a:pt x="1688368" y="916674"/>
                  </a:cubicBezTo>
                  <a:cubicBezTo>
                    <a:pt x="1691366" y="912966"/>
                    <a:pt x="1690616" y="905550"/>
                    <a:pt x="1693614" y="900358"/>
                  </a:cubicBezTo>
                  <a:cubicBezTo>
                    <a:pt x="1697361" y="894426"/>
                    <a:pt x="1700359" y="886268"/>
                    <a:pt x="1710852" y="885527"/>
                  </a:cubicBezTo>
                  <a:close/>
                  <a:moveTo>
                    <a:pt x="2460740" y="852820"/>
                  </a:moveTo>
                  <a:cubicBezTo>
                    <a:pt x="2463362" y="851789"/>
                    <a:pt x="2466546" y="852539"/>
                    <a:pt x="2470291" y="855915"/>
                  </a:cubicBezTo>
                  <a:cubicBezTo>
                    <a:pt x="2484524" y="868669"/>
                    <a:pt x="2503251" y="878424"/>
                    <a:pt x="2501004" y="902433"/>
                  </a:cubicBezTo>
                  <a:cubicBezTo>
                    <a:pt x="2500255" y="909935"/>
                    <a:pt x="2504000" y="918188"/>
                    <a:pt x="2512241" y="912936"/>
                  </a:cubicBezTo>
                  <a:cubicBezTo>
                    <a:pt x="2524975" y="906184"/>
                    <a:pt x="2531717" y="912186"/>
                    <a:pt x="2539208" y="920439"/>
                  </a:cubicBezTo>
                  <a:cubicBezTo>
                    <a:pt x="2543703" y="925691"/>
                    <a:pt x="2548946" y="930943"/>
                    <a:pt x="2555688" y="924941"/>
                  </a:cubicBezTo>
                  <a:cubicBezTo>
                    <a:pt x="2560932" y="919688"/>
                    <a:pt x="2564677" y="914437"/>
                    <a:pt x="2560932" y="906184"/>
                  </a:cubicBezTo>
                  <a:cubicBezTo>
                    <a:pt x="2554190" y="885926"/>
                    <a:pt x="2565426" y="867170"/>
                    <a:pt x="2585652" y="861917"/>
                  </a:cubicBezTo>
                  <a:cubicBezTo>
                    <a:pt x="2591645" y="860417"/>
                    <a:pt x="2593892" y="864169"/>
                    <a:pt x="2597638" y="867170"/>
                  </a:cubicBezTo>
                  <a:cubicBezTo>
                    <a:pt x="2614867" y="882175"/>
                    <a:pt x="2643333" y="879174"/>
                    <a:pt x="2654570" y="860417"/>
                  </a:cubicBezTo>
                  <a:cubicBezTo>
                    <a:pt x="2658314" y="853664"/>
                    <a:pt x="2661311" y="850663"/>
                    <a:pt x="2668802" y="852915"/>
                  </a:cubicBezTo>
                  <a:cubicBezTo>
                    <a:pt x="2674795" y="855915"/>
                    <a:pt x="2675544" y="861167"/>
                    <a:pt x="2673297" y="867920"/>
                  </a:cubicBezTo>
                  <a:cubicBezTo>
                    <a:pt x="2670300" y="879174"/>
                    <a:pt x="2671049" y="891178"/>
                    <a:pt x="2663558" y="900932"/>
                  </a:cubicBezTo>
                  <a:cubicBezTo>
                    <a:pt x="2656817" y="909935"/>
                    <a:pt x="2659064" y="918939"/>
                    <a:pt x="2671049" y="919688"/>
                  </a:cubicBezTo>
                  <a:cubicBezTo>
                    <a:pt x="2681537" y="919688"/>
                    <a:pt x="2692773" y="920439"/>
                    <a:pt x="2694271" y="932443"/>
                  </a:cubicBezTo>
                  <a:cubicBezTo>
                    <a:pt x="2697268" y="949700"/>
                    <a:pt x="2702512" y="968457"/>
                    <a:pt x="2686032" y="981212"/>
                  </a:cubicBezTo>
                  <a:cubicBezTo>
                    <a:pt x="2671049" y="993216"/>
                    <a:pt x="2677042" y="997718"/>
                    <a:pt x="2689777" y="1003720"/>
                  </a:cubicBezTo>
                  <a:cubicBezTo>
                    <a:pt x="2693522" y="1005221"/>
                    <a:pt x="2696519" y="1007471"/>
                    <a:pt x="2699515" y="1009721"/>
                  </a:cubicBezTo>
                  <a:cubicBezTo>
                    <a:pt x="2704010" y="1013474"/>
                    <a:pt x="2704759" y="1022476"/>
                    <a:pt x="2712999" y="1017225"/>
                  </a:cubicBezTo>
                  <a:cubicBezTo>
                    <a:pt x="2719741" y="1012723"/>
                    <a:pt x="2719741" y="1005221"/>
                    <a:pt x="2716745" y="996967"/>
                  </a:cubicBezTo>
                  <a:cubicBezTo>
                    <a:pt x="2710003" y="981212"/>
                    <a:pt x="2715996" y="969958"/>
                    <a:pt x="2732476" y="965456"/>
                  </a:cubicBezTo>
                  <a:cubicBezTo>
                    <a:pt x="2737719" y="963204"/>
                    <a:pt x="2742963" y="963955"/>
                    <a:pt x="2745210" y="969958"/>
                  </a:cubicBezTo>
                  <a:cubicBezTo>
                    <a:pt x="2748207" y="975209"/>
                    <a:pt x="2745210" y="978211"/>
                    <a:pt x="2740716" y="980461"/>
                  </a:cubicBezTo>
                  <a:cubicBezTo>
                    <a:pt x="2726483" y="988714"/>
                    <a:pt x="2728730" y="996217"/>
                    <a:pt x="2740716" y="1004470"/>
                  </a:cubicBezTo>
                  <a:cubicBezTo>
                    <a:pt x="2751203" y="1011222"/>
                    <a:pt x="2755698" y="1021726"/>
                    <a:pt x="2755698" y="1034481"/>
                  </a:cubicBezTo>
                  <a:cubicBezTo>
                    <a:pt x="2755698" y="1038232"/>
                    <a:pt x="2756447" y="1041984"/>
                    <a:pt x="2758694" y="1044984"/>
                  </a:cubicBezTo>
                  <a:cubicBezTo>
                    <a:pt x="2760942" y="1050237"/>
                    <a:pt x="2765436" y="1054739"/>
                    <a:pt x="2771429" y="1051738"/>
                  </a:cubicBezTo>
                  <a:cubicBezTo>
                    <a:pt x="2776672" y="1048737"/>
                    <a:pt x="2775174" y="1042734"/>
                    <a:pt x="2771429" y="1038232"/>
                  </a:cubicBezTo>
                  <a:cubicBezTo>
                    <a:pt x="2768432" y="1033730"/>
                    <a:pt x="2759444" y="1029979"/>
                    <a:pt x="2767683" y="1023977"/>
                  </a:cubicBezTo>
                  <a:cubicBezTo>
                    <a:pt x="2772927" y="1018725"/>
                    <a:pt x="2779669" y="1011973"/>
                    <a:pt x="2787909" y="1013474"/>
                  </a:cubicBezTo>
                  <a:cubicBezTo>
                    <a:pt x="2795400" y="1014223"/>
                    <a:pt x="2793902" y="1022476"/>
                    <a:pt x="2795400" y="1026978"/>
                  </a:cubicBezTo>
                  <a:cubicBezTo>
                    <a:pt x="2799145" y="1036732"/>
                    <a:pt x="2799145" y="1045735"/>
                    <a:pt x="2798396" y="1054739"/>
                  </a:cubicBezTo>
                  <a:cubicBezTo>
                    <a:pt x="2798396" y="1062992"/>
                    <a:pt x="2800643" y="1071245"/>
                    <a:pt x="2806636" y="1076496"/>
                  </a:cubicBezTo>
                  <a:cubicBezTo>
                    <a:pt x="2810382" y="1079498"/>
                    <a:pt x="2814877" y="1083249"/>
                    <a:pt x="2819371" y="1080998"/>
                  </a:cubicBezTo>
                  <a:cubicBezTo>
                    <a:pt x="2823866" y="1078747"/>
                    <a:pt x="2822368" y="1073495"/>
                    <a:pt x="2822368" y="1069744"/>
                  </a:cubicBezTo>
                  <a:cubicBezTo>
                    <a:pt x="2823117" y="1065242"/>
                    <a:pt x="2820120" y="1057739"/>
                    <a:pt x="2827612" y="1056239"/>
                  </a:cubicBezTo>
                  <a:cubicBezTo>
                    <a:pt x="2835102" y="1054739"/>
                    <a:pt x="2834353" y="1062992"/>
                    <a:pt x="2835851" y="1066743"/>
                  </a:cubicBezTo>
                  <a:cubicBezTo>
                    <a:pt x="2840346" y="1074246"/>
                    <a:pt x="2844091" y="1077247"/>
                    <a:pt x="2851582" y="1071245"/>
                  </a:cubicBezTo>
                  <a:cubicBezTo>
                    <a:pt x="2853081" y="1070494"/>
                    <a:pt x="2853830" y="1068993"/>
                    <a:pt x="2854579" y="1068993"/>
                  </a:cubicBezTo>
                  <a:cubicBezTo>
                    <a:pt x="2872557" y="1074246"/>
                    <a:pt x="2884543" y="1069744"/>
                    <a:pt x="2886790" y="1049486"/>
                  </a:cubicBezTo>
                  <a:cubicBezTo>
                    <a:pt x="2886790" y="1047986"/>
                    <a:pt x="2890536" y="1044984"/>
                    <a:pt x="2892783" y="1044984"/>
                  </a:cubicBezTo>
                  <a:cubicBezTo>
                    <a:pt x="2898776" y="1043484"/>
                    <a:pt x="2920500" y="1067493"/>
                    <a:pt x="2919001" y="1072745"/>
                  </a:cubicBezTo>
                  <a:cubicBezTo>
                    <a:pt x="2917503" y="1079498"/>
                    <a:pt x="2918252" y="1085500"/>
                    <a:pt x="2923496" y="1090752"/>
                  </a:cubicBezTo>
                  <a:cubicBezTo>
                    <a:pt x="2931736" y="1097504"/>
                    <a:pt x="2935481" y="1090752"/>
                    <a:pt x="2939976" y="1087001"/>
                  </a:cubicBezTo>
                  <a:cubicBezTo>
                    <a:pt x="2945969" y="1081748"/>
                    <a:pt x="2950464" y="1085500"/>
                    <a:pt x="2954958" y="1087751"/>
                  </a:cubicBezTo>
                  <a:cubicBezTo>
                    <a:pt x="2960202" y="1090002"/>
                    <a:pt x="2966195" y="1093002"/>
                    <a:pt x="2971438" y="1089251"/>
                  </a:cubicBezTo>
                  <a:cubicBezTo>
                    <a:pt x="2983424" y="1081748"/>
                    <a:pt x="2992413" y="1083249"/>
                    <a:pt x="3002901" y="1093753"/>
                  </a:cubicBezTo>
                  <a:cubicBezTo>
                    <a:pt x="3011890" y="1103507"/>
                    <a:pt x="3020130" y="1096003"/>
                    <a:pt x="3023875" y="1087001"/>
                  </a:cubicBezTo>
                  <a:cubicBezTo>
                    <a:pt x="3024624" y="1081748"/>
                    <a:pt x="3020130" y="1073495"/>
                    <a:pt x="3029119" y="1072745"/>
                  </a:cubicBezTo>
                  <a:cubicBezTo>
                    <a:pt x="3034363" y="1071995"/>
                    <a:pt x="3036610" y="1077247"/>
                    <a:pt x="3036610" y="1081748"/>
                  </a:cubicBezTo>
                  <a:cubicBezTo>
                    <a:pt x="3037359" y="1090002"/>
                    <a:pt x="3038858" y="1102006"/>
                    <a:pt x="3029119" y="1101256"/>
                  </a:cubicBezTo>
                  <a:cubicBezTo>
                    <a:pt x="3008144" y="1099756"/>
                    <a:pt x="2993911" y="1114761"/>
                    <a:pt x="2975184" y="1120012"/>
                  </a:cubicBezTo>
                  <a:cubicBezTo>
                    <a:pt x="2955707" y="1124514"/>
                    <a:pt x="2945220" y="1145522"/>
                    <a:pt x="2926493" y="1153775"/>
                  </a:cubicBezTo>
                  <a:cubicBezTo>
                    <a:pt x="2923496" y="1156026"/>
                    <a:pt x="2920500" y="1163528"/>
                    <a:pt x="2921998" y="1168030"/>
                  </a:cubicBezTo>
                  <a:cubicBezTo>
                    <a:pt x="2933984" y="1202543"/>
                    <a:pt x="2933235" y="1240808"/>
                    <a:pt x="2960951" y="1268567"/>
                  </a:cubicBezTo>
                  <a:cubicBezTo>
                    <a:pt x="2962449" y="1270068"/>
                    <a:pt x="2963198" y="1274570"/>
                    <a:pt x="2965446" y="1274570"/>
                  </a:cubicBezTo>
                  <a:cubicBezTo>
                    <a:pt x="2987169" y="1277570"/>
                    <a:pt x="3008144" y="1285824"/>
                    <a:pt x="3029119" y="1291076"/>
                  </a:cubicBezTo>
                  <a:cubicBezTo>
                    <a:pt x="3038108" y="1293326"/>
                    <a:pt x="3049345" y="1288824"/>
                    <a:pt x="3059083" y="1296327"/>
                  </a:cubicBezTo>
                  <a:cubicBezTo>
                    <a:pt x="3062829" y="1298579"/>
                    <a:pt x="3067323" y="1301579"/>
                    <a:pt x="3071818" y="1300079"/>
                  </a:cubicBezTo>
                  <a:cubicBezTo>
                    <a:pt x="3098036" y="1297078"/>
                    <a:pt x="3102531" y="1312083"/>
                    <a:pt x="3104778" y="1333091"/>
                  </a:cubicBezTo>
                  <a:cubicBezTo>
                    <a:pt x="3106276" y="1351097"/>
                    <a:pt x="3122756" y="1357100"/>
                    <a:pt x="3137739" y="1345096"/>
                  </a:cubicBezTo>
                  <a:cubicBezTo>
                    <a:pt x="3142233" y="1341344"/>
                    <a:pt x="3144480" y="1336842"/>
                    <a:pt x="3151222" y="1339093"/>
                  </a:cubicBezTo>
                  <a:cubicBezTo>
                    <a:pt x="3160211" y="1342844"/>
                    <a:pt x="3164706" y="1341344"/>
                    <a:pt x="3163208" y="1329340"/>
                  </a:cubicBezTo>
                  <a:cubicBezTo>
                    <a:pt x="3161710" y="1321837"/>
                    <a:pt x="3169950" y="1319586"/>
                    <a:pt x="3175194" y="1316585"/>
                  </a:cubicBezTo>
                  <a:cubicBezTo>
                    <a:pt x="3180437" y="1313584"/>
                    <a:pt x="3186430" y="1312083"/>
                    <a:pt x="3190924" y="1308332"/>
                  </a:cubicBezTo>
                  <a:cubicBezTo>
                    <a:pt x="3196917" y="1305331"/>
                    <a:pt x="3202161" y="1295578"/>
                    <a:pt x="3208903" y="1302330"/>
                  </a:cubicBezTo>
                  <a:cubicBezTo>
                    <a:pt x="3214895" y="1308332"/>
                    <a:pt x="3214895" y="1319586"/>
                    <a:pt x="3209652" y="1324838"/>
                  </a:cubicBezTo>
                  <a:cubicBezTo>
                    <a:pt x="3201412" y="1334592"/>
                    <a:pt x="3199165" y="1344345"/>
                    <a:pt x="3196917" y="1355599"/>
                  </a:cubicBezTo>
                  <a:cubicBezTo>
                    <a:pt x="3193921" y="1375106"/>
                    <a:pt x="3172946" y="1367604"/>
                    <a:pt x="3163208" y="1378107"/>
                  </a:cubicBezTo>
                  <a:cubicBezTo>
                    <a:pt x="3159462" y="1381860"/>
                    <a:pt x="3156466" y="1370604"/>
                    <a:pt x="3151971" y="1366853"/>
                  </a:cubicBezTo>
                  <a:cubicBezTo>
                    <a:pt x="3148226" y="1363852"/>
                    <a:pt x="3146727" y="1355599"/>
                    <a:pt x="3140735" y="1359350"/>
                  </a:cubicBezTo>
                  <a:cubicBezTo>
                    <a:pt x="3133244" y="1363102"/>
                    <a:pt x="3137739" y="1368354"/>
                    <a:pt x="3140735" y="1372856"/>
                  </a:cubicBezTo>
                  <a:cubicBezTo>
                    <a:pt x="3145229" y="1381860"/>
                    <a:pt x="3149724" y="1390112"/>
                    <a:pt x="3136240" y="1396865"/>
                  </a:cubicBezTo>
                  <a:cubicBezTo>
                    <a:pt x="3132495" y="1399115"/>
                    <a:pt x="3128000" y="1405867"/>
                    <a:pt x="3133244" y="1410369"/>
                  </a:cubicBezTo>
                  <a:cubicBezTo>
                    <a:pt x="3145229" y="1420874"/>
                    <a:pt x="3148975" y="1437379"/>
                    <a:pt x="3157964" y="1449385"/>
                  </a:cubicBezTo>
                  <a:cubicBezTo>
                    <a:pt x="3164706" y="1458387"/>
                    <a:pt x="3167702" y="1456887"/>
                    <a:pt x="3172197" y="1449385"/>
                  </a:cubicBezTo>
                  <a:cubicBezTo>
                    <a:pt x="3172946" y="1448634"/>
                    <a:pt x="3172946" y="1447884"/>
                    <a:pt x="3172946" y="1447133"/>
                  </a:cubicBezTo>
                  <a:cubicBezTo>
                    <a:pt x="3177441" y="1413370"/>
                    <a:pt x="3196917" y="1386360"/>
                    <a:pt x="3211900" y="1357851"/>
                  </a:cubicBezTo>
                  <a:cubicBezTo>
                    <a:pt x="3217892" y="1347346"/>
                    <a:pt x="3220888" y="1336092"/>
                    <a:pt x="3220139" y="1323337"/>
                  </a:cubicBezTo>
                  <a:cubicBezTo>
                    <a:pt x="3220139" y="1318836"/>
                    <a:pt x="3221637" y="1311334"/>
                    <a:pt x="3223885" y="1310583"/>
                  </a:cubicBezTo>
                  <a:cubicBezTo>
                    <a:pt x="3245609" y="1302330"/>
                    <a:pt x="3240365" y="1282823"/>
                    <a:pt x="3246358" y="1267816"/>
                  </a:cubicBezTo>
                  <a:cubicBezTo>
                    <a:pt x="3254598" y="1247560"/>
                    <a:pt x="3256845" y="1227302"/>
                    <a:pt x="3259842" y="1206294"/>
                  </a:cubicBezTo>
                  <a:lnTo>
                    <a:pt x="3260974" y="1205265"/>
                  </a:lnTo>
                  <a:lnTo>
                    <a:pt x="3260133" y="1205510"/>
                  </a:lnTo>
                  <a:cubicBezTo>
                    <a:pt x="3266179" y="1193242"/>
                    <a:pt x="3272225" y="1180975"/>
                    <a:pt x="3279027" y="1168708"/>
                  </a:cubicBezTo>
                  <a:cubicBezTo>
                    <a:pt x="3286585" y="1153373"/>
                    <a:pt x="3300188" y="1160273"/>
                    <a:pt x="3312280" y="1161041"/>
                  </a:cubicBezTo>
                  <a:lnTo>
                    <a:pt x="3306981" y="1163728"/>
                  </a:lnTo>
                  <a:lnTo>
                    <a:pt x="3311530" y="1162778"/>
                  </a:lnTo>
                  <a:cubicBezTo>
                    <a:pt x="3314526" y="1162778"/>
                    <a:pt x="3317522" y="1162028"/>
                    <a:pt x="3319769" y="1159027"/>
                  </a:cubicBezTo>
                  <a:cubicBezTo>
                    <a:pt x="3330257" y="1147773"/>
                    <a:pt x="3333253" y="1158277"/>
                    <a:pt x="3334752" y="1165029"/>
                  </a:cubicBezTo>
                  <a:cubicBezTo>
                    <a:pt x="3339246" y="1181536"/>
                    <a:pt x="3331755" y="1198041"/>
                    <a:pt x="3340744" y="1213797"/>
                  </a:cubicBezTo>
                  <a:cubicBezTo>
                    <a:pt x="3342992" y="1219049"/>
                    <a:pt x="3336250" y="1222800"/>
                    <a:pt x="3331006" y="1225052"/>
                  </a:cubicBezTo>
                  <a:cubicBezTo>
                    <a:pt x="3322017" y="1228803"/>
                    <a:pt x="3315275" y="1234054"/>
                    <a:pt x="3308533" y="1240808"/>
                  </a:cubicBezTo>
                  <a:cubicBezTo>
                    <a:pt x="3300293" y="1249060"/>
                    <a:pt x="3293551" y="1255813"/>
                    <a:pt x="3307784" y="1265566"/>
                  </a:cubicBezTo>
                  <a:cubicBezTo>
                    <a:pt x="3311530" y="1268567"/>
                    <a:pt x="3311530" y="1273819"/>
                    <a:pt x="3310031" y="1278321"/>
                  </a:cubicBezTo>
                  <a:cubicBezTo>
                    <a:pt x="3309282" y="1287325"/>
                    <a:pt x="3311530" y="1295578"/>
                    <a:pt x="3316024" y="1302330"/>
                  </a:cubicBezTo>
                  <a:cubicBezTo>
                    <a:pt x="3328759" y="1323337"/>
                    <a:pt x="3325762" y="1342844"/>
                    <a:pt x="3311530" y="1361602"/>
                  </a:cubicBezTo>
                  <a:cubicBezTo>
                    <a:pt x="3303289" y="1366853"/>
                    <a:pt x="3295798" y="1366853"/>
                    <a:pt x="3287558" y="1361602"/>
                  </a:cubicBezTo>
                  <a:lnTo>
                    <a:pt x="3285736" y="1360189"/>
                  </a:lnTo>
                  <a:lnTo>
                    <a:pt x="3271321" y="1357136"/>
                  </a:lnTo>
                  <a:cubicBezTo>
                    <a:pt x="3265384" y="1357675"/>
                    <a:pt x="3259446" y="1359472"/>
                    <a:pt x="3253508" y="1360910"/>
                  </a:cubicBezTo>
                  <a:lnTo>
                    <a:pt x="3254009" y="1360472"/>
                  </a:lnTo>
                  <a:lnTo>
                    <a:pt x="3251601" y="1361602"/>
                  </a:lnTo>
                  <a:cubicBezTo>
                    <a:pt x="3237369" y="1365353"/>
                    <a:pt x="3234372" y="1375857"/>
                    <a:pt x="3235871" y="1389361"/>
                  </a:cubicBezTo>
                  <a:lnTo>
                    <a:pt x="3235792" y="1389956"/>
                  </a:lnTo>
                  <a:lnTo>
                    <a:pt x="3236740" y="1388124"/>
                  </a:lnTo>
                  <a:cubicBezTo>
                    <a:pt x="3242844" y="1398808"/>
                    <a:pt x="3241318" y="1408728"/>
                    <a:pt x="3232925" y="1417121"/>
                  </a:cubicBezTo>
                  <a:lnTo>
                    <a:pt x="3232373" y="1415983"/>
                  </a:lnTo>
                  <a:lnTo>
                    <a:pt x="3232125" y="1417872"/>
                  </a:lnTo>
                  <a:cubicBezTo>
                    <a:pt x="3238118" y="1431377"/>
                    <a:pt x="3251601" y="1443382"/>
                    <a:pt x="3247856" y="1461388"/>
                  </a:cubicBezTo>
                  <a:cubicBezTo>
                    <a:pt x="3254598" y="1476394"/>
                    <a:pt x="3254598" y="1495902"/>
                    <a:pt x="3271078" y="1506405"/>
                  </a:cubicBezTo>
                  <a:cubicBezTo>
                    <a:pt x="3276322" y="1509406"/>
                    <a:pt x="3274075" y="1516158"/>
                    <a:pt x="3275573" y="1520660"/>
                  </a:cubicBezTo>
                  <a:cubicBezTo>
                    <a:pt x="3286060" y="1535665"/>
                    <a:pt x="3299544" y="1546170"/>
                    <a:pt x="3316773" y="1553673"/>
                  </a:cubicBezTo>
                  <a:cubicBezTo>
                    <a:pt x="3339995" y="1564927"/>
                    <a:pt x="3342243" y="1576181"/>
                    <a:pt x="3334002" y="1600940"/>
                  </a:cubicBezTo>
                  <a:cubicBezTo>
                    <a:pt x="3328010" y="1618196"/>
                    <a:pt x="3328010" y="1636203"/>
                    <a:pt x="3303289" y="1638454"/>
                  </a:cubicBezTo>
                  <a:cubicBezTo>
                    <a:pt x="3296547" y="1638454"/>
                    <a:pt x="3304788" y="1660963"/>
                    <a:pt x="3316024" y="1668465"/>
                  </a:cubicBezTo>
                  <a:cubicBezTo>
                    <a:pt x="3327260" y="1675968"/>
                    <a:pt x="3343741" y="1678218"/>
                    <a:pt x="3351232" y="1691724"/>
                  </a:cubicBezTo>
                  <a:cubicBezTo>
                    <a:pt x="3357224" y="1698476"/>
                    <a:pt x="3351981" y="1708980"/>
                    <a:pt x="3358723" y="1715733"/>
                  </a:cubicBezTo>
                  <a:cubicBezTo>
                    <a:pt x="3360221" y="1720984"/>
                    <a:pt x="3357224" y="1727736"/>
                    <a:pt x="3363217" y="1731489"/>
                  </a:cubicBezTo>
                  <a:cubicBezTo>
                    <a:pt x="3364715" y="1732989"/>
                    <a:pt x="3364715" y="1734489"/>
                    <a:pt x="3364715" y="1736740"/>
                  </a:cubicBezTo>
                  <a:cubicBezTo>
                    <a:pt x="3364715" y="1743492"/>
                    <a:pt x="3364715" y="1750996"/>
                    <a:pt x="3363217" y="1757748"/>
                  </a:cubicBezTo>
                  <a:cubicBezTo>
                    <a:pt x="3360970" y="1770503"/>
                    <a:pt x="3366214" y="1771252"/>
                    <a:pt x="3375952" y="1768252"/>
                  </a:cubicBezTo>
                  <a:lnTo>
                    <a:pt x="3382019" y="1768571"/>
                  </a:lnTo>
                  <a:lnTo>
                    <a:pt x="3379366" y="1767155"/>
                  </a:lnTo>
                  <a:cubicBezTo>
                    <a:pt x="3378419" y="1766028"/>
                    <a:pt x="3377905" y="1764339"/>
                    <a:pt x="3378092" y="1761712"/>
                  </a:cubicBezTo>
                  <a:cubicBezTo>
                    <a:pt x="3378840" y="1751951"/>
                    <a:pt x="3383327" y="1743691"/>
                    <a:pt x="3391554" y="1738436"/>
                  </a:cubicBezTo>
                  <a:cubicBezTo>
                    <a:pt x="3397537" y="1734681"/>
                    <a:pt x="3405015" y="1733930"/>
                    <a:pt x="3410999" y="1734681"/>
                  </a:cubicBezTo>
                  <a:cubicBezTo>
                    <a:pt x="3430443" y="1739187"/>
                    <a:pt x="3450635" y="1742940"/>
                    <a:pt x="3467836" y="1755704"/>
                  </a:cubicBezTo>
                  <a:cubicBezTo>
                    <a:pt x="3477559" y="1763963"/>
                    <a:pt x="3487280" y="1760210"/>
                    <a:pt x="3497003" y="1754954"/>
                  </a:cubicBezTo>
                  <a:cubicBezTo>
                    <a:pt x="3512708" y="1745944"/>
                    <a:pt x="3520935" y="1749698"/>
                    <a:pt x="3526918" y="1767718"/>
                  </a:cubicBezTo>
                  <a:cubicBezTo>
                    <a:pt x="3528414" y="1772223"/>
                    <a:pt x="3529162" y="1776728"/>
                    <a:pt x="3532153" y="1780482"/>
                  </a:cubicBezTo>
                  <a:cubicBezTo>
                    <a:pt x="3538136" y="1790994"/>
                    <a:pt x="3547858" y="1790243"/>
                    <a:pt x="3554589" y="1778980"/>
                  </a:cubicBezTo>
                  <a:cubicBezTo>
                    <a:pt x="3562816" y="1763214"/>
                    <a:pt x="3577025" y="1751951"/>
                    <a:pt x="3588991" y="1739187"/>
                  </a:cubicBezTo>
                  <a:cubicBezTo>
                    <a:pt x="3597965" y="1730177"/>
                    <a:pt x="3608436" y="1728675"/>
                    <a:pt x="3618158" y="1734681"/>
                  </a:cubicBezTo>
                  <a:cubicBezTo>
                    <a:pt x="3626384" y="1742189"/>
                    <a:pt x="3624141" y="1753452"/>
                    <a:pt x="3618905" y="1762463"/>
                  </a:cubicBezTo>
                  <a:cubicBezTo>
                    <a:pt x="3609183" y="1780482"/>
                    <a:pt x="3593478" y="1794749"/>
                    <a:pt x="3597965" y="1818025"/>
                  </a:cubicBezTo>
                  <a:cubicBezTo>
                    <a:pt x="3598713" y="1824782"/>
                    <a:pt x="3591234" y="1826283"/>
                    <a:pt x="3585252" y="1827785"/>
                  </a:cubicBezTo>
                  <a:cubicBezTo>
                    <a:pt x="3559824" y="1833040"/>
                    <a:pt x="3556084" y="1842801"/>
                    <a:pt x="3571790" y="1862323"/>
                  </a:cubicBezTo>
                  <a:cubicBezTo>
                    <a:pt x="3577773" y="1869081"/>
                    <a:pt x="3577025" y="1875838"/>
                    <a:pt x="3569546" y="1876589"/>
                  </a:cubicBezTo>
                  <a:cubicBezTo>
                    <a:pt x="3547858" y="1879592"/>
                    <a:pt x="3547858" y="1897612"/>
                    <a:pt x="3543371" y="1911127"/>
                  </a:cubicBezTo>
                  <a:cubicBezTo>
                    <a:pt x="3541128" y="1920888"/>
                    <a:pt x="3537388" y="1925394"/>
                    <a:pt x="3528414" y="1929147"/>
                  </a:cubicBezTo>
                  <a:cubicBezTo>
                    <a:pt x="3501490" y="1939659"/>
                    <a:pt x="3475315" y="1950921"/>
                    <a:pt x="3458114" y="1977201"/>
                  </a:cubicBezTo>
                  <a:cubicBezTo>
                    <a:pt x="3452131" y="1985460"/>
                    <a:pt x="3445401" y="1991467"/>
                    <a:pt x="3450635" y="2001979"/>
                  </a:cubicBezTo>
                  <a:cubicBezTo>
                    <a:pt x="3452879" y="2006483"/>
                    <a:pt x="3452131" y="2011739"/>
                    <a:pt x="3449140" y="2015493"/>
                  </a:cubicBezTo>
                  <a:cubicBezTo>
                    <a:pt x="3444278" y="2023752"/>
                    <a:pt x="3444278" y="2027318"/>
                    <a:pt x="3446803" y="2028445"/>
                  </a:cubicBezTo>
                  <a:lnTo>
                    <a:pt x="3454617" y="2027415"/>
                  </a:lnTo>
                  <a:lnTo>
                    <a:pt x="3458755" y="2022477"/>
                  </a:lnTo>
                  <a:cubicBezTo>
                    <a:pt x="3473710" y="2008212"/>
                    <a:pt x="3487170" y="1990193"/>
                    <a:pt x="3502125" y="1974426"/>
                  </a:cubicBezTo>
                  <a:cubicBezTo>
                    <a:pt x="3516332" y="1960160"/>
                    <a:pt x="3531287" y="1947395"/>
                    <a:pt x="3552972" y="1947395"/>
                  </a:cubicBezTo>
                  <a:cubicBezTo>
                    <a:pt x="3561197" y="1947395"/>
                    <a:pt x="3565684" y="1941389"/>
                    <a:pt x="3570170" y="1935383"/>
                  </a:cubicBezTo>
                  <a:cubicBezTo>
                    <a:pt x="3592603" y="1906852"/>
                    <a:pt x="3606062" y="1873816"/>
                    <a:pt x="3622513" y="1842281"/>
                  </a:cubicBezTo>
                  <a:cubicBezTo>
                    <a:pt x="3624756" y="1837026"/>
                    <a:pt x="3625503" y="1831019"/>
                    <a:pt x="3630738" y="1828766"/>
                  </a:cubicBezTo>
                  <a:cubicBezTo>
                    <a:pt x="3657657" y="1814501"/>
                    <a:pt x="3663639" y="1785219"/>
                    <a:pt x="3676350" y="1761944"/>
                  </a:cubicBezTo>
                  <a:cubicBezTo>
                    <a:pt x="3694297" y="1728156"/>
                    <a:pt x="3708504" y="1692868"/>
                    <a:pt x="3738414" y="1668842"/>
                  </a:cubicBezTo>
                  <a:cubicBezTo>
                    <a:pt x="3745144" y="1663587"/>
                    <a:pt x="3745144" y="1653827"/>
                    <a:pt x="3751874" y="1649321"/>
                  </a:cubicBezTo>
                  <a:cubicBezTo>
                    <a:pt x="3759351" y="1689115"/>
                    <a:pt x="3760099" y="1729658"/>
                    <a:pt x="3763838" y="1770203"/>
                  </a:cubicBezTo>
                  <a:lnTo>
                    <a:pt x="3765592" y="1789016"/>
                  </a:lnTo>
                  <a:lnTo>
                    <a:pt x="3779133" y="1850336"/>
                  </a:lnTo>
                  <a:cubicBezTo>
                    <a:pt x="3784493" y="1875521"/>
                    <a:pt x="3789194" y="1900801"/>
                    <a:pt x="3791827" y="1926267"/>
                  </a:cubicBezTo>
                  <a:cubicBezTo>
                    <a:pt x="3796341" y="1968213"/>
                    <a:pt x="3795589" y="2010907"/>
                    <a:pt x="3797845" y="2053602"/>
                  </a:cubicBezTo>
                  <a:cubicBezTo>
                    <a:pt x="3797845" y="2059593"/>
                    <a:pt x="3796341" y="2066335"/>
                    <a:pt x="3802359" y="2070080"/>
                  </a:cubicBezTo>
                  <a:cubicBezTo>
                    <a:pt x="3810257" y="2074574"/>
                    <a:pt x="3813078" y="2079817"/>
                    <a:pt x="3813548" y="2085622"/>
                  </a:cubicBezTo>
                  <a:cubicBezTo>
                    <a:pt x="3814018" y="2091427"/>
                    <a:pt x="3812138" y="2097794"/>
                    <a:pt x="3810633" y="2104535"/>
                  </a:cubicBezTo>
                  <a:cubicBezTo>
                    <a:pt x="3803863" y="2136743"/>
                    <a:pt x="3800854" y="2169700"/>
                    <a:pt x="3797845" y="2202656"/>
                  </a:cubicBezTo>
                  <a:cubicBezTo>
                    <a:pt x="3795589" y="2228124"/>
                    <a:pt x="3792580" y="2254340"/>
                    <a:pt x="3785809" y="2279057"/>
                  </a:cubicBezTo>
                  <a:cubicBezTo>
                    <a:pt x="3777535" y="2311265"/>
                    <a:pt x="3776030" y="2346469"/>
                    <a:pt x="3764746" y="2377179"/>
                  </a:cubicBezTo>
                  <a:cubicBezTo>
                    <a:pt x="3750453" y="2413132"/>
                    <a:pt x="3752711" y="2452831"/>
                    <a:pt x="3734657" y="2486536"/>
                  </a:cubicBezTo>
                  <a:cubicBezTo>
                    <a:pt x="3730143" y="2496273"/>
                    <a:pt x="3727134" y="2506759"/>
                    <a:pt x="3719612" y="2514251"/>
                  </a:cubicBezTo>
                  <a:cubicBezTo>
                    <a:pt x="3717355" y="2516497"/>
                    <a:pt x="3715098" y="2520242"/>
                    <a:pt x="3715098" y="2522489"/>
                  </a:cubicBezTo>
                  <a:cubicBezTo>
                    <a:pt x="3715851" y="2565933"/>
                    <a:pt x="3691779" y="2602635"/>
                    <a:pt x="3685761" y="2643831"/>
                  </a:cubicBezTo>
                  <a:cubicBezTo>
                    <a:pt x="3683504" y="2656564"/>
                    <a:pt x="3686513" y="2669298"/>
                    <a:pt x="3680494" y="2683529"/>
                  </a:cubicBezTo>
                  <a:cubicBezTo>
                    <a:pt x="3668459" y="2708995"/>
                    <a:pt x="3659432" y="2734463"/>
                    <a:pt x="3630846" y="2746447"/>
                  </a:cubicBezTo>
                  <a:cubicBezTo>
                    <a:pt x="3626333" y="2747944"/>
                    <a:pt x="3621067" y="2750941"/>
                    <a:pt x="3620315" y="2754686"/>
                  </a:cubicBezTo>
                  <a:cubicBezTo>
                    <a:pt x="3615050" y="2772662"/>
                    <a:pt x="3597748" y="2779404"/>
                    <a:pt x="3587216" y="2792138"/>
                  </a:cubicBezTo>
                  <a:cubicBezTo>
                    <a:pt x="3572924" y="2811612"/>
                    <a:pt x="3551109" y="2819851"/>
                    <a:pt x="3534559" y="2835580"/>
                  </a:cubicBezTo>
                  <a:cubicBezTo>
                    <a:pt x="3548100" y="2808616"/>
                    <a:pt x="3568410" y="2787643"/>
                    <a:pt x="3584960" y="2762925"/>
                  </a:cubicBezTo>
                  <a:cubicBezTo>
                    <a:pt x="3625581" y="2703004"/>
                    <a:pt x="3654918" y="2637839"/>
                    <a:pt x="3682000" y="2571176"/>
                  </a:cubicBezTo>
                  <a:cubicBezTo>
                    <a:pt x="3693283" y="2542713"/>
                    <a:pt x="3710585" y="2516497"/>
                    <a:pt x="3718860" y="2485787"/>
                  </a:cubicBezTo>
                  <a:lnTo>
                    <a:pt x="3719848" y="2482510"/>
                  </a:lnTo>
                  <a:lnTo>
                    <a:pt x="3705513" y="2477472"/>
                  </a:lnTo>
                  <a:cubicBezTo>
                    <a:pt x="3697288" y="2474470"/>
                    <a:pt x="3686820" y="2464709"/>
                    <a:pt x="3680837" y="2474470"/>
                  </a:cubicBezTo>
                  <a:cubicBezTo>
                    <a:pt x="3675603" y="2482729"/>
                    <a:pt x="3682333" y="2494742"/>
                    <a:pt x="3689062" y="2503001"/>
                  </a:cubicBezTo>
                  <a:cubicBezTo>
                    <a:pt x="3692802" y="2508256"/>
                    <a:pt x="3699531" y="2512011"/>
                    <a:pt x="3691306" y="2518017"/>
                  </a:cubicBezTo>
                  <a:cubicBezTo>
                    <a:pt x="3687194" y="2521395"/>
                    <a:pt x="3683642" y="2521958"/>
                    <a:pt x="3680743" y="2520833"/>
                  </a:cubicBezTo>
                  <a:cubicBezTo>
                    <a:pt x="3677846" y="2519707"/>
                    <a:pt x="3675603" y="2516891"/>
                    <a:pt x="3674107" y="2513512"/>
                  </a:cubicBezTo>
                  <a:cubicBezTo>
                    <a:pt x="3665882" y="2495492"/>
                    <a:pt x="3647189" y="2484982"/>
                    <a:pt x="3647189" y="2462457"/>
                  </a:cubicBezTo>
                  <a:cubicBezTo>
                    <a:pt x="3647189" y="2454198"/>
                    <a:pt x="3629990" y="2449692"/>
                    <a:pt x="3626999" y="2436178"/>
                  </a:cubicBezTo>
                  <a:cubicBezTo>
                    <a:pt x="3626251" y="2430923"/>
                    <a:pt x="3622513" y="2425666"/>
                    <a:pt x="3621017" y="2420411"/>
                  </a:cubicBezTo>
                  <a:cubicBezTo>
                    <a:pt x="3618026" y="2406896"/>
                    <a:pt x="3613539" y="2399388"/>
                    <a:pt x="3597089" y="2401641"/>
                  </a:cubicBezTo>
                  <a:cubicBezTo>
                    <a:pt x="3579143" y="2403892"/>
                    <a:pt x="3564936" y="2390378"/>
                    <a:pt x="3550729" y="2381368"/>
                  </a:cubicBezTo>
                  <a:cubicBezTo>
                    <a:pt x="3531287" y="2369355"/>
                    <a:pt x="3514089" y="2354339"/>
                    <a:pt x="3501377" y="2334818"/>
                  </a:cubicBezTo>
                  <a:cubicBezTo>
                    <a:pt x="3498386" y="2331063"/>
                    <a:pt x="3496143" y="2328061"/>
                    <a:pt x="3493152" y="2325808"/>
                  </a:cubicBezTo>
                  <a:cubicBezTo>
                    <a:pt x="3476701" y="2313043"/>
                    <a:pt x="3476701" y="2309290"/>
                    <a:pt x="3493152" y="2295024"/>
                  </a:cubicBezTo>
                  <a:cubicBezTo>
                    <a:pt x="3510350" y="2278506"/>
                    <a:pt x="3508107" y="2263490"/>
                    <a:pt x="3485675" y="2255231"/>
                  </a:cubicBezTo>
                  <a:cubicBezTo>
                    <a:pt x="3466981" y="2248474"/>
                    <a:pt x="3449783" y="2242467"/>
                    <a:pt x="3431089" y="2236461"/>
                  </a:cubicBezTo>
                  <a:cubicBezTo>
                    <a:pt x="3423611" y="2234208"/>
                    <a:pt x="3415386" y="2234208"/>
                    <a:pt x="3407908" y="2237963"/>
                  </a:cubicBezTo>
                  <a:cubicBezTo>
                    <a:pt x="3395945" y="2243218"/>
                    <a:pt x="3386224" y="2242467"/>
                    <a:pt x="3377998" y="2232706"/>
                  </a:cubicBezTo>
                  <a:cubicBezTo>
                    <a:pt x="3369025" y="2221444"/>
                    <a:pt x="3358557" y="2210182"/>
                    <a:pt x="3369025" y="2194414"/>
                  </a:cubicBezTo>
                  <a:cubicBezTo>
                    <a:pt x="3373512" y="2187657"/>
                    <a:pt x="3376503" y="2180149"/>
                    <a:pt x="3370521" y="2171890"/>
                  </a:cubicBezTo>
                  <a:cubicBezTo>
                    <a:pt x="3361548" y="2159126"/>
                    <a:pt x="3356314" y="2144861"/>
                    <a:pt x="3360800" y="2127592"/>
                  </a:cubicBezTo>
                  <a:cubicBezTo>
                    <a:pt x="3363043" y="2118582"/>
                    <a:pt x="3355566" y="2120834"/>
                    <a:pt x="3350332" y="2122336"/>
                  </a:cubicBezTo>
                  <a:cubicBezTo>
                    <a:pt x="3345845" y="2124589"/>
                    <a:pt x="3340611" y="2125340"/>
                    <a:pt x="3338368" y="2120084"/>
                  </a:cubicBezTo>
                  <a:cubicBezTo>
                    <a:pt x="3335377" y="2115579"/>
                    <a:pt x="3339864" y="2113326"/>
                    <a:pt x="3342854" y="2110324"/>
                  </a:cubicBezTo>
                  <a:cubicBezTo>
                    <a:pt x="3355566" y="2099812"/>
                    <a:pt x="3348836" y="2094556"/>
                    <a:pt x="3337620" y="2090051"/>
                  </a:cubicBezTo>
                  <a:cubicBezTo>
                    <a:pt x="3333882" y="2088549"/>
                    <a:pt x="3330143" y="2087048"/>
                    <a:pt x="3325656" y="2086297"/>
                  </a:cubicBezTo>
                  <a:cubicBezTo>
                    <a:pt x="3306028" y="2080666"/>
                    <a:pt x="3299438" y="2070811"/>
                    <a:pt x="3305256" y="2056416"/>
                  </a:cubicBezTo>
                  <a:lnTo>
                    <a:pt x="3313558" y="2043108"/>
                  </a:lnTo>
                  <a:lnTo>
                    <a:pt x="3313028" y="2042523"/>
                  </a:lnTo>
                  <a:cubicBezTo>
                    <a:pt x="3315272" y="2038018"/>
                    <a:pt x="3317515" y="2032763"/>
                    <a:pt x="3316767" y="2026755"/>
                  </a:cubicBezTo>
                  <a:cubicBezTo>
                    <a:pt x="3318263" y="2023753"/>
                    <a:pt x="3319758" y="2021500"/>
                    <a:pt x="3321254" y="2018496"/>
                  </a:cubicBezTo>
                  <a:lnTo>
                    <a:pt x="3322632" y="2017227"/>
                  </a:lnTo>
                  <a:lnTo>
                    <a:pt x="3319769" y="2018093"/>
                  </a:lnTo>
                  <a:cubicBezTo>
                    <a:pt x="3298046" y="2016593"/>
                    <a:pt x="3277071" y="2015843"/>
                    <a:pt x="3256845" y="2006839"/>
                  </a:cubicBezTo>
                  <a:cubicBezTo>
                    <a:pt x="3250103" y="2003088"/>
                    <a:pt x="3240365" y="2000838"/>
                    <a:pt x="3238118" y="1993335"/>
                  </a:cubicBezTo>
                  <a:cubicBezTo>
                    <a:pt x="3226132" y="1952820"/>
                    <a:pt x="3205158" y="1915306"/>
                    <a:pt x="3219390" y="1866538"/>
                  </a:cubicBezTo>
                  <a:cubicBezTo>
                    <a:pt x="3232125" y="1824523"/>
                    <a:pt x="3252350" y="1783257"/>
                    <a:pt x="3258343" y="1738241"/>
                  </a:cubicBezTo>
                  <a:cubicBezTo>
                    <a:pt x="3262089" y="1713481"/>
                    <a:pt x="3250103" y="1692473"/>
                    <a:pt x="3254598" y="1669215"/>
                  </a:cubicBezTo>
                  <a:cubicBezTo>
                    <a:pt x="3256096" y="1666214"/>
                    <a:pt x="3253100" y="1663213"/>
                    <a:pt x="3251601" y="1660212"/>
                  </a:cubicBezTo>
                  <a:cubicBezTo>
                    <a:pt x="3243362" y="1644456"/>
                    <a:pt x="3205158" y="1630200"/>
                    <a:pt x="3190175" y="1637703"/>
                  </a:cubicBezTo>
                  <a:cubicBezTo>
                    <a:pt x="3174444" y="1645956"/>
                    <a:pt x="3159462" y="1651209"/>
                    <a:pt x="3141484" y="1644456"/>
                  </a:cubicBezTo>
                  <a:cubicBezTo>
                    <a:pt x="3136240" y="1642955"/>
                    <a:pt x="3128749" y="1642955"/>
                    <a:pt x="3125004" y="1648208"/>
                  </a:cubicBezTo>
                  <a:cubicBezTo>
                    <a:pt x="3103280" y="1674467"/>
                    <a:pt x="3092792" y="1674467"/>
                    <a:pt x="3069571" y="1650458"/>
                  </a:cubicBezTo>
                  <a:cubicBezTo>
                    <a:pt x="3048595" y="1627950"/>
                    <a:pt x="3030617" y="1601691"/>
                    <a:pt x="3003650" y="1586684"/>
                  </a:cubicBezTo>
                  <a:cubicBezTo>
                    <a:pt x="2996159" y="1582933"/>
                    <a:pt x="2991664" y="1575430"/>
                    <a:pt x="2988668" y="1567928"/>
                  </a:cubicBezTo>
                  <a:cubicBezTo>
                    <a:pt x="2986420" y="1561926"/>
                    <a:pt x="2984922" y="1555923"/>
                    <a:pt x="2977431" y="1552922"/>
                  </a:cubicBezTo>
                  <a:cubicBezTo>
                    <a:pt x="2972936" y="1557424"/>
                    <a:pt x="2976682" y="1561175"/>
                    <a:pt x="2977431" y="1564927"/>
                  </a:cubicBezTo>
                  <a:cubicBezTo>
                    <a:pt x="2981177" y="1579183"/>
                    <a:pt x="2975933" y="1586684"/>
                    <a:pt x="2961700" y="1582933"/>
                  </a:cubicBezTo>
                  <a:cubicBezTo>
                    <a:pt x="2939976" y="1576181"/>
                    <a:pt x="2923496" y="1588185"/>
                    <a:pt x="2905517" y="1595688"/>
                  </a:cubicBezTo>
                  <a:cubicBezTo>
                    <a:pt x="2897278" y="1599439"/>
                    <a:pt x="2896529" y="1607692"/>
                    <a:pt x="2899525" y="1615946"/>
                  </a:cubicBezTo>
                  <a:cubicBezTo>
                    <a:pt x="2902521" y="1624949"/>
                    <a:pt x="2902521" y="1634702"/>
                    <a:pt x="2901023" y="1643706"/>
                  </a:cubicBezTo>
                  <a:cubicBezTo>
                    <a:pt x="2899525" y="1649709"/>
                    <a:pt x="2899525" y="1655710"/>
                    <a:pt x="2902521" y="1660963"/>
                  </a:cubicBezTo>
                  <a:cubicBezTo>
                    <a:pt x="2909263" y="1672966"/>
                    <a:pt x="2951213" y="1693974"/>
                    <a:pt x="2963948" y="1690973"/>
                  </a:cubicBezTo>
                  <a:cubicBezTo>
                    <a:pt x="2993162" y="1686472"/>
                    <a:pt x="3020130" y="1700726"/>
                    <a:pt x="3032865" y="1726987"/>
                  </a:cubicBezTo>
                  <a:cubicBezTo>
                    <a:pt x="3036610" y="1736740"/>
                    <a:pt x="3044850" y="1737490"/>
                    <a:pt x="3053090" y="1738991"/>
                  </a:cubicBezTo>
                  <a:cubicBezTo>
                    <a:pt x="3065825" y="1741992"/>
                    <a:pt x="3081556" y="1741992"/>
                    <a:pt x="3085301" y="1759998"/>
                  </a:cubicBezTo>
                  <a:cubicBezTo>
                    <a:pt x="3082305" y="1781006"/>
                    <a:pt x="3075563" y="1802015"/>
                    <a:pt x="3067323" y="1821522"/>
                  </a:cubicBezTo>
                  <a:cubicBezTo>
                    <a:pt x="3058334" y="1842529"/>
                    <a:pt x="3044101" y="1861286"/>
                    <a:pt x="3039606" y="1883795"/>
                  </a:cubicBezTo>
                  <a:cubicBezTo>
                    <a:pt x="3039606" y="1887546"/>
                    <a:pt x="3036610" y="1889796"/>
                    <a:pt x="3032116" y="1888295"/>
                  </a:cubicBezTo>
                  <a:cubicBezTo>
                    <a:pt x="3019381" y="1884544"/>
                    <a:pt x="3011140" y="1892048"/>
                    <a:pt x="3002152" y="1899550"/>
                  </a:cubicBezTo>
                  <a:cubicBezTo>
                    <a:pt x="2997657" y="1903302"/>
                    <a:pt x="2992413" y="1904802"/>
                    <a:pt x="2987919" y="1901050"/>
                  </a:cubicBezTo>
                  <a:cubicBezTo>
                    <a:pt x="2983424" y="1897299"/>
                    <a:pt x="2980427" y="1892048"/>
                    <a:pt x="2984922" y="1885295"/>
                  </a:cubicBezTo>
                  <a:cubicBezTo>
                    <a:pt x="2996159" y="1869539"/>
                    <a:pt x="2978929" y="1865037"/>
                    <a:pt x="2972936" y="1856785"/>
                  </a:cubicBezTo>
                  <a:cubicBezTo>
                    <a:pt x="2966195" y="1848532"/>
                    <a:pt x="2958704" y="1850782"/>
                    <a:pt x="2952711" y="1858285"/>
                  </a:cubicBezTo>
                  <a:cubicBezTo>
                    <a:pt x="2948216" y="1862786"/>
                    <a:pt x="2942223" y="1864287"/>
                    <a:pt x="2939227" y="1859035"/>
                  </a:cubicBezTo>
                  <a:cubicBezTo>
                    <a:pt x="2929489" y="1841029"/>
                    <a:pt x="2911510" y="1853032"/>
                    <a:pt x="2898776" y="1848532"/>
                  </a:cubicBezTo>
                  <a:cubicBezTo>
                    <a:pt x="2896529" y="1848532"/>
                    <a:pt x="2891285" y="1851532"/>
                    <a:pt x="2890536" y="1853032"/>
                  </a:cubicBezTo>
                  <a:cubicBezTo>
                    <a:pt x="2888288" y="1874040"/>
                    <a:pt x="2870310" y="1893548"/>
                    <a:pt x="2882296" y="1915306"/>
                  </a:cubicBezTo>
                  <a:cubicBezTo>
                    <a:pt x="2889038" y="1928811"/>
                    <a:pt x="2882296" y="1937814"/>
                    <a:pt x="2874055" y="1941566"/>
                  </a:cubicBezTo>
                  <a:cubicBezTo>
                    <a:pt x="2858324" y="1948318"/>
                    <a:pt x="2852332" y="1962574"/>
                    <a:pt x="2842593" y="1973828"/>
                  </a:cubicBezTo>
                  <a:cubicBezTo>
                    <a:pt x="2831357" y="1986582"/>
                    <a:pt x="2839597" y="1997086"/>
                    <a:pt x="2853081" y="2003838"/>
                  </a:cubicBezTo>
                  <a:cubicBezTo>
                    <a:pt x="2847837" y="2012092"/>
                    <a:pt x="2841844" y="2006089"/>
                    <a:pt x="2837349" y="2006089"/>
                  </a:cubicBezTo>
                  <a:cubicBezTo>
                    <a:pt x="2827612" y="2006839"/>
                    <a:pt x="2820870" y="2010591"/>
                    <a:pt x="2819371" y="2021095"/>
                  </a:cubicBezTo>
                  <a:cubicBezTo>
                    <a:pt x="2817873" y="2030848"/>
                    <a:pt x="2817873" y="2039101"/>
                    <a:pt x="2802891" y="2036101"/>
                  </a:cubicBezTo>
                  <a:cubicBezTo>
                    <a:pt x="2798396" y="2035350"/>
                    <a:pt x="2799145" y="2041352"/>
                    <a:pt x="2800643" y="2045103"/>
                  </a:cubicBezTo>
                  <a:cubicBezTo>
                    <a:pt x="2806636" y="2057108"/>
                    <a:pt x="2822368" y="2059359"/>
                    <a:pt x="2830608" y="2048105"/>
                  </a:cubicBezTo>
                  <a:cubicBezTo>
                    <a:pt x="2835102" y="2040602"/>
                    <a:pt x="2841095" y="2040602"/>
                    <a:pt x="2845590" y="2044354"/>
                  </a:cubicBezTo>
                  <a:cubicBezTo>
                    <a:pt x="2852332" y="2050355"/>
                    <a:pt x="2864317" y="2051106"/>
                    <a:pt x="2862819" y="2063110"/>
                  </a:cubicBezTo>
                  <a:cubicBezTo>
                    <a:pt x="2862819" y="2070613"/>
                    <a:pt x="2859823" y="2076615"/>
                    <a:pt x="2850084" y="2078116"/>
                  </a:cubicBezTo>
                  <a:cubicBezTo>
                    <a:pt x="2827612" y="2083368"/>
                    <a:pt x="2822368" y="2105876"/>
                    <a:pt x="2838098" y="2123132"/>
                  </a:cubicBezTo>
                  <a:cubicBezTo>
                    <a:pt x="2841095" y="2126883"/>
                    <a:pt x="2844840" y="2131385"/>
                    <a:pt x="2847088" y="2135887"/>
                  </a:cubicBezTo>
                  <a:cubicBezTo>
                    <a:pt x="2853081" y="2147141"/>
                    <a:pt x="2847837" y="2151643"/>
                    <a:pt x="2837349" y="2149392"/>
                  </a:cubicBezTo>
                  <a:cubicBezTo>
                    <a:pt x="2822368" y="2144890"/>
                    <a:pt x="2805887" y="2143390"/>
                    <a:pt x="2797647" y="2156144"/>
                  </a:cubicBezTo>
                  <a:cubicBezTo>
                    <a:pt x="2788658" y="2168899"/>
                    <a:pt x="2799145" y="2183905"/>
                    <a:pt x="2806636" y="2195909"/>
                  </a:cubicBezTo>
                  <a:cubicBezTo>
                    <a:pt x="2814128" y="2207163"/>
                    <a:pt x="2805887" y="2217667"/>
                    <a:pt x="2804389" y="2228171"/>
                  </a:cubicBezTo>
                  <a:cubicBezTo>
                    <a:pt x="2804389" y="2235674"/>
                    <a:pt x="2799894" y="2243927"/>
                    <a:pt x="2807386" y="2250679"/>
                  </a:cubicBezTo>
                  <a:cubicBezTo>
                    <a:pt x="2814877" y="2256681"/>
                    <a:pt x="2822368" y="2250679"/>
                    <a:pt x="2829859" y="2249178"/>
                  </a:cubicBezTo>
                  <a:cubicBezTo>
                    <a:pt x="2832106" y="2247679"/>
                    <a:pt x="2835102" y="2245427"/>
                    <a:pt x="2838098" y="2243927"/>
                  </a:cubicBezTo>
                  <a:cubicBezTo>
                    <a:pt x="2843342" y="2240925"/>
                    <a:pt x="2848586" y="2240925"/>
                    <a:pt x="2852332" y="2246178"/>
                  </a:cubicBezTo>
                  <a:cubicBezTo>
                    <a:pt x="2856077" y="2251430"/>
                    <a:pt x="2853081" y="2255932"/>
                    <a:pt x="2849335" y="2260432"/>
                  </a:cubicBezTo>
                  <a:cubicBezTo>
                    <a:pt x="2831357" y="2280690"/>
                    <a:pt x="2832106" y="2280690"/>
                    <a:pt x="2853830" y="2295695"/>
                  </a:cubicBezTo>
                  <a:cubicBezTo>
                    <a:pt x="2857575" y="2298697"/>
                    <a:pt x="2872557" y="2303198"/>
                    <a:pt x="2856077" y="2310702"/>
                  </a:cubicBezTo>
                  <a:cubicBezTo>
                    <a:pt x="2850084" y="2312952"/>
                    <a:pt x="2850084" y="2318954"/>
                    <a:pt x="2852332" y="2324206"/>
                  </a:cubicBezTo>
                  <a:cubicBezTo>
                    <a:pt x="2856077" y="2332459"/>
                    <a:pt x="2859823" y="2340713"/>
                    <a:pt x="2870310" y="2340713"/>
                  </a:cubicBezTo>
                  <a:cubicBezTo>
                    <a:pt x="2879299" y="2340713"/>
                    <a:pt x="2887539" y="2342214"/>
                    <a:pt x="2892783" y="2349716"/>
                  </a:cubicBezTo>
                  <a:cubicBezTo>
                    <a:pt x="2900274" y="2359469"/>
                    <a:pt x="2908514" y="2361721"/>
                    <a:pt x="2918252" y="2355718"/>
                  </a:cubicBezTo>
                  <a:cubicBezTo>
                    <a:pt x="2927991" y="2350466"/>
                    <a:pt x="2934733" y="2354217"/>
                    <a:pt x="2936230" y="2363221"/>
                  </a:cubicBezTo>
                  <a:cubicBezTo>
                    <a:pt x="2938478" y="2374475"/>
                    <a:pt x="2948216" y="2378976"/>
                    <a:pt x="2953460" y="2388731"/>
                  </a:cubicBezTo>
                  <a:cubicBezTo>
                    <a:pt x="2946718" y="2390230"/>
                    <a:pt x="2939976" y="2388731"/>
                    <a:pt x="2933984" y="2391731"/>
                  </a:cubicBezTo>
                  <a:cubicBezTo>
                    <a:pt x="2921249" y="2399985"/>
                    <a:pt x="2909263" y="2402235"/>
                    <a:pt x="2898776" y="2387230"/>
                  </a:cubicBezTo>
                  <a:cubicBezTo>
                    <a:pt x="2892783" y="2378976"/>
                    <a:pt x="2883045" y="2377477"/>
                    <a:pt x="2875554" y="2383478"/>
                  </a:cubicBezTo>
                  <a:cubicBezTo>
                    <a:pt x="2867313" y="2389480"/>
                    <a:pt x="2869561" y="2397733"/>
                    <a:pt x="2874804" y="2405986"/>
                  </a:cubicBezTo>
                  <a:cubicBezTo>
                    <a:pt x="2880797" y="2413489"/>
                    <a:pt x="2883045" y="2423243"/>
                    <a:pt x="2884543" y="2432996"/>
                  </a:cubicBezTo>
                  <a:cubicBezTo>
                    <a:pt x="2882296" y="2435998"/>
                    <a:pt x="2879299" y="2434497"/>
                    <a:pt x="2877052" y="2433747"/>
                  </a:cubicBezTo>
                  <a:cubicBezTo>
                    <a:pt x="2854579" y="2422493"/>
                    <a:pt x="2853081" y="2422493"/>
                    <a:pt x="2841844" y="2445001"/>
                  </a:cubicBezTo>
                  <a:cubicBezTo>
                    <a:pt x="2838098" y="2451754"/>
                    <a:pt x="2838098" y="2465258"/>
                    <a:pt x="2825364" y="2459257"/>
                  </a:cubicBezTo>
                  <a:cubicBezTo>
                    <a:pt x="2812629" y="2453254"/>
                    <a:pt x="2800643" y="2445001"/>
                    <a:pt x="2803640" y="2427745"/>
                  </a:cubicBezTo>
                  <a:cubicBezTo>
                    <a:pt x="2804389" y="2420242"/>
                    <a:pt x="2815626" y="2413489"/>
                    <a:pt x="2805887" y="2406737"/>
                  </a:cubicBezTo>
                  <a:cubicBezTo>
                    <a:pt x="2796898" y="2401484"/>
                    <a:pt x="2788658" y="2408987"/>
                    <a:pt x="2781167" y="2409738"/>
                  </a:cubicBezTo>
                  <a:cubicBezTo>
                    <a:pt x="2763188" y="2411239"/>
                    <a:pt x="2745960" y="2421742"/>
                    <a:pt x="2726483" y="2411239"/>
                  </a:cubicBezTo>
                  <a:cubicBezTo>
                    <a:pt x="2702512" y="2398484"/>
                    <a:pt x="2683784" y="2413489"/>
                    <a:pt x="2683784" y="2440499"/>
                  </a:cubicBezTo>
                  <a:cubicBezTo>
                    <a:pt x="2683784" y="2447252"/>
                    <a:pt x="2683784" y="2453254"/>
                    <a:pt x="2683784" y="2460756"/>
                  </a:cubicBezTo>
                  <a:cubicBezTo>
                    <a:pt x="2680413" y="2462632"/>
                    <a:pt x="2677792" y="2462445"/>
                    <a:pt x="2675637" y="2461225"/>
                  </a:cubicBezTo>
                  <a:cubicBezTo>
                    <a:pt x="2673484" y="2460006"/>
                    <a:pt x="2671798" y="2457755"/>
                    <a:pt x="2670300" y="2455505"/>
                  </a:cubicBezTo>
                  <a:cubicBezTo>
                    <a:pt x="2652322" y="2429995"/>
                    <a:pt x="2640336" y="2402985"/>
                    <a:pt x="2651573" y="2370723"/>
                  </a:cubicBezTo>
                  <a:cubicBezTo>
                    <a:pt x="2656817" y="2356468"/>
                    <a:pt x="2654570" y="2341463"/>
                    <a:pt x="2659064" y="2327207"/>
                  </a:cubicBezTo>
                  <a:cubicBezTo>
                    <a:pt x="2661311" y="2319704"/>
                    <a:pt x="2655319" y="2313703"/>
                    <a:pt x="2650075" y="2309201"/>
                  </a:cubicBezTo>
                  <a:cubicBezTo>
                    <a:pt x="2638089" y="2299447"/>
                    <a:pt x="2636591" y="2288193"/>
                    <a:pt x="2644831" y="2275439"/>
                  </a:cubicBezTo>
                  <a:cubicBezTo>
                    <a:pt x="2649326" y="2267935"/>
                    <a:pt x="2650075" y="2259683"/>
                    <a:pt x="2651573" y="2250679"/>
                  </a:cubicBezTo>
                  <a:cubicBezTo>
                    <a:pt x="2656068" y="2210164"/>
                    <a:pt x="2679290" y="2181653"/>
                    <a:pt x="2713748" y="2161397"/>
                  </a:cubicBezTo>
                  <a:cubicBezTo>
                    <a:pt x="2743712" y="2144890"/>
                    <a:pt x="2759444" y="2118631"/>
                    <a:pt x="2760942" y="2084868"/>
                  </a:cubicBezTo>
                  <a:cubicBezTo>
                    <a:pt x="2761690" y="2075115"/>
                    <a:pt x="2759444" y="2067612"/>
                    <a:pt x="2749705" y="2063110"/>
                  </a:cubicBezTo>
                  <a:cubicBezTo>
                    <a:pt x="2739218" y="2058609"/>
                    <a:pt x="2729479" y="2052607"/>
                    <a:pt x="2733224" y="2038351"/>
                  </a:cubicBezTo>
                  <a:cubicBezTo>
                    <a:pt x="2736970" y="2022595"/>
                    <a:pt x="2757196" y="2004589"/>
                    <a:pt x="2769930" y="2007590"/>
                  </a:cubicBezTo>
                  <a:cubicBezTo>
                    <a:pt x="2796898" y="2014342"/>
                    <a:pt x="2808135" y="2000087"/>
                    <a:pt x="2821619" y="1979829"/>
                  </a:cubicBezTo>
                  <a:cubicBezTo>
                    <a:pt x="2846339" y="1942316"/>
                    <a:pt x="2853830" y="1898800"/>
                    <a:pt x="2868062" y="1858285"/>
                  </a:cubicBezTo>
                  <a:cubicBezTo>
                    <a:pt x="2874055" y="1840278"/>
                    <a:pt x="2880797" y="1823772"/>
                    <a:pt x="2895030" y="1811017"/>
                  </a:cubicBezTo>
                  <a:cubicBezTo>
                    <a:pt x="2906266" y="1802015"/>
                    <a:pt x="2913008" y="1789260"/>
                    <a:pt x="2910761" y="1774254"/>
                  </a:cubicBezTo>
                  <a:cubicBezTo>
                    <a:pt x="2909263" y="1762250"/>
                    <a:pt x="2914507" y="1750996"/>
                    <a:pt x="2918252" y="1739741"/>
                  </a:cubicBezTo>
                  <a:cubicBezTo>
                    <a:pt x="2927991" y="1719484"/>
                    <a:pt x="2926493" y="1707480"/>
                    <a:pt x="2907765" y="1697726"/>
                  </a:cubicBezTo>
                  <a:cubicBezTo>
                    <a:pt x="2883045" y="1685721"/>
                    <a:pt x="2872557" y="1658711"/>
                    <a:pt x="2849335" y="1645207"/>
                  </a:cubicBezTo>
                  <a:cubicBezTo>
                    <a:pt x="2838098" y="1639204"/>
                    <a:pt x="2840346" y="1626449"/>
                    <a:pt x="2849335" y="1618196"/>
                  </a:cubicBezTo>
                  <a:cubicBezTo>
                    <a:pt x="2873306" y="1596438"/>
                    <a:pt x="2882296" y="1568678"/>
                    <a:pt x="2884543" y="1537917"/>
                  </a:cubicBezTo>
                  <a:cubicBezTo>
                    <a:pt x="2885292" y="1519911"/>
                    <a:pt x="2899525" y="1512408"/>
                    <a:pt x="2905517" y="1498903"/>
                  </a:cubicBezTo>
                  <a:cubicBezTo>
                    <a:pt x="2911510" y="1483147"/>
                    <a:pt x="2924245" y="1480895"/>
                    <a:pt x="2940725" y="1479395"/>
                  </a:cubicBezTo>
                  <a:cubicBezTo>
                    <a:pt x="2956456" y="1477894"/>
                    <a:pt x="2965446" y="1461388"/>
                    <a:pt x="2975184" y="1449385"/>
                  </a:cubicBezTo>
                  <a:cubicBezTo>
                    <a:pt x="2990915" y="1431377"/>
                    <a:pt x="3008144" y="1423124"/>
                    <a:pt x="3030617" y="1426876"/>
                  </a:cubicBezTo>
                  <a:cubicBezTo>
                    <a:pt x="3039606" y="1428377"/>
                    <a:pt x="3047097" y="1426125"/>
                    <a:pt x="3053839" y="1419373"/>
                  </a:cubicBezTo>
                  <a:cubicBezTo>
                    <a:pt x="3055337" y="1417872"/>
                    <a:pt x="3057585" y="1416372"/>
                    <a:pt x="3059832" y="1414871"/>
                  </a:cubicBezTo>
                  <a:cubicBezTo>
                    <a:pt x="3069571" y="1407368"/>
                    <a:pt x="3080058" y="1399866"/>
                    <a:pt x="3077810" y="1386360"/>
                  </a:cubicBezTo>
                  <a:cubicBezTo>
                    <a:pt x="3076312" y="1372856"/>
                    <a:pt x="3062829" y="1372856"/>
                    <a:pt x="3053839" y="1369105"/>
                  </a:cubicBezTo>
                  <a:cubicBezTo>
                    <a:pt x="3047846" y="1366853"/>
                    <a:pt x="3041853" y="1365353"/>
                    <a:pt x="3038108" y="1361602"/>
                  </a:cubicBezTo>
                  <a:cubicBezTo>
                    <a:pt x="3014886" y="1336842"/>
                    <a:pt x="2982675" y="1321837"/>
                    <a:pt x="2965446" y="1291825"/>
                  </a:cubicBezTo>
                  <a:cubicBezTo>
                    <a:pt x="2943722" y="1270818"/>
                    <a:pt x="2924994" y="1249060"/>
                    <a:pt x="2918252" y="1217548"/>
                  </a:cubicBezTo>
                  <a:cubicBezTo>
                    <a:pt x="2914507" y="1203293"/>
                    <a:pt x="2898776" y="1198791"/>
                    <a:pt x="2887539" y="1191289"/>
                  </a:cubicBezTo>
                  <a:cubicBezTo>
                    <a:pt x="2874055" y="1183036"/>
                    <a:pt x="2859823" y="1174782"/>
                    <a:pt x="2844091" y="1171782"/>
                  </a:cubicBezTo>
                  <a:cubicBezTo>
                    <a:pt x="2832855" y="1169531"/>
                    <a:pt x="2824615" y="1163528"/>
                    <a:pt x="2822368" y="1151524"/>
                  </a:cubicBezTo>
                  <a:cubicBezTo>
                    <a:pt x="2819371" y="1137269"/>
                    <a:pt x="2810382" y="1133518"/>
                    <a:pt x="2797647" y="1133518"/>
                  </a:cubicBezTo>
                  <a:cubicBezTo>
                    <a:pt x="2784164" y="1133518"/>
                    <a:pt x="2772178" y="1138770"/>
                    <a:pt x="2769930" y="1153775"/>
                  </a:cubicBezTo>
                  <a:cubicBezTo>
                    <a:pt x="2767683" y="1172532"/>
                    <a:pt x="2754200" y="1183036"/>
                    <a:pt x="2739967" y="1193540"/>
                  </a:cubicBezTo>
                  <a:cubicBezTo>
                    <a:pt x="2730977" y="1199542"/>
                    <a:pt x="2720490" y="1200292"/>
                    <a:pt x="2712999" y="1191289"/>
                  </a:cubicBezTo>
                  <a:cubicBezTo>
                    <a:pt x="2701762" y="1178534"/>
                    <a:pt x="2692773" y="1163528"/>
                    <a:pt x="2695770" y="1144772"/>
                  </a:cubicBezTo>
                  <a:cubicBezTo>
                    <a:pt x="2698017" y="1132767"/>
                    <a:pt x="2698766" y="1121513"/>
                    <a:pt x="2691276" y="1110259"/>
                  </a:cubicBezTo>
                  <a:cubicBezTo>
                    <a:pt x="2689028" y="1106508"/>
                    <a:pt x="2689777" y="1102006"/>
                    <a:pt x="2689777" y="1096754"/>
                  </a:cubicBezTo>
                  <a:cubicBezTo>
                    <a:pt x="2690526" y="1080998"/>
                    <a:pt x="2680039" y="1073495"/>
                    <a:pt x="2665056" y="1077247"/>
                  </a:cubicBezTo>
                  <a:cubicBezTo>
                    <a:pt x="2641835" y="1083249"/>
                    <a:pt x="2635842" y="1080998"/>
                    <a:pt x="2620111" y="1057739"/>
                  </a:cubicBezTo>
                  <a:cubicBezTo>
                    <a:pt x="2603630" y="1035982"/>
                    <a:pt x="2601383" y="1019476"/>
                    <a:pt x="2614867" y="1003720"/>
                  </a:cubicBezTo>
                  <a:cubicBezTo>
                    <a:pt x="2630598" y="984963"/>
                    <a:pt x="2633594" y="960204"/>
                    <a:pt x="2646329" y="939946"/>
                  </a:cubicBezTo>
                  <a:cubicBezTo>
                    <a:pt x="2650075" y="933944"/>
                    <a:pt x="2646329" y="928692"/>
                    <a:pt x="2641835" y="924190"/>
                  </a:cubicBezTo>
                  <a:cubicBezTo>
                    <a:pt x="2638838" y="921940"/>
                    <a:pt x="2635842" y="920439"/>
                    <a:pt x="2632845" y="923441"/>
                  </a:cubicBezTo>
                  <a:cubicBezTo>
                    <a:pt x="2628351" y="927192"/>
                    <a:pt x="2626852" y="932443"/>
                    <a:pt x="2629100" y="937696"/>
                  </a:cubicBezTo>
                  <a:cubicBezTo>
                    <a:pt x="2634344" y="953451"/>
                    <a:pt x="2628351" y="965456"/>
                    <a:pt x="2617114" y="976710"/>
                  </a:cubicBezTo>
                  <a:cubicBezTo>
                    <a:pt x="2609623" y="983462"/>
                    <a:pt x="2609623" y="993216"/>
                    <a:pt x="2608874" y="1002219"/>
                  </a:cubicBezTo>
                  <a:cubicBezTo>
                    <a:pt x="2606627" y="1026228"/>
                    <a:pt x="2593143" y="1032981"/>
                    <a:pt x="2572168" y="1022476"/>
                  </a:cubicBezTo>
                  <a:cubicBezTo>
                    <a:pt x="2556437" y="1014223"/>
                    <a:pt x="2542204" y="1007471"/>
                    <a:pt x="2545950" y="984213"/>
                  </a:cubicBezTo>
                  <a:cubicBezTo>
                    <a:pt x="2547448" y="970707"/>
                    <a:pt x="2535462" y="960204"/>
                    <a:pt x="2522728" y="954202"/>
                  </a:cubicBezTo>
                  <a:cubicBezTo>
                    <a:pt x="2510742" y="948199"/>
                    <a:pt x="2504000" y="959453"/>
                    <a:pt x="2496509" y="966206"/>
                  </a:cubicBezTo>
                  <a:cubicBezTo>
                    <a:pt x="2486022" y="974458"/>
                    <a:pt x="2474786" y="980461"/>
                    <a:pt x="2465047" y="990214"/>
                  </a:cubicBezTo>
                  <a:cubicBezTo>
                    <a:pt x="2454560" y="1001469"/>
                    <a:pt x="2451563" y="1010472"/>
                    <a:pt x="2462051" y="1023227"/>
                  </a:cubicBezTo>
                  <a:cubicBezTo>
                    <a:pt x="2468793" y="1030730"/>
                    <a:pt x="2471040" y="1040484"/>
                    <a:pt x="2469542" y="1051738"/>
                  </a:cubicBezTo>
                  <a:cubicBezTo>
                    <a:pt x="2466545" y="1062992"/>
                    <a:pt x="2460552" y="1065993"/>
                    <a:pt x="2449316" y="1061491"/>
                  </a:cubicBezTo>
                  <a:cubicBezTo>
                    <a:pt x="2418603" y="1049486"/>
                    <a:pt x="2409614" y="1020975"/>
                    <a:pt x="2426843" y="991715"/>
                  </a:cubicBezTo>
                  <a:cubicBezTo>
                    <a:pt x="2427592" y="989465"/>
                    <a:pt x="2430589" y="987213"/>
                    <a:pt x="2429840" y="983462"/>
                  </a:cubicBezTo>
                  <a:cubicBezTo>
                    <a:pt x="2429090" y="982712"/>
                    <a:pt x="2428341" y="982712"/>
                    <a:pt x="2427592" y="982712"/>
                  </a:cubicBezTo>
                  <a:cubicBezTo>
                    <a:pt x="2417104" y="983462"/>
                    <a:pt x="2410363" y="1000719"/>
                    <a:pt x="2398377" y="993216"/>
                  </a:cubicBezTo>
                  <a:cubicBezTo>
                    <a:pt x="2385642" y="984963"/>
                    <a:pt x="2375905" y="973709"/>
                    <a:pt x="2370661" y="960204"/>
                  </a:cubicBezTo>
                  <a:cubicBezTo>
                    <a:pt x="2366915" y="953451"/>
                    <a:pt x="2363919" y="946699"/>
                    <a:pt x="2355678" y="945949"/>
                  </a:cubicBezTo>
                  <a:cubicBezTo>
                    <a:pt x="2348187" y="944448"/>
                    <a:pt x="2346689" y="939195"/>
                    <a:pt x="2344442" y="933194"/>
                  </a:cubicBezTo>
                  <a:cubicBezTo>
                    <a:pt x="2342944" y="929442"/>
                    <a:pt x="2340697" y="925691"/>
                    <a:pt x="2336202" y="926441"/>
                  </a:cubicBezTo>
                  <a:cubicBezTo>
                    <a:pt x="2330958" y="927941"/>
                    <a:pt x="2327962" y="932443"/>
                    <a:pt x="2328711" y="936945"/>
                  </a:cubicBezTo>
                  <a:cubicBezTo>
                    <a:pt x="2331708" y="954202"/>
                    <a:pt x="2324966" y="965456"/>
                    <a:pt x="2312231" y="975959"/>
                  </a:cubicBezTo>
                  <a:cubicBezTo>
                    <a:pt x="2303991" y="981962"/>
                    <a:pt x="2309984" y="993967"/>
                    <a:pt x="2309984" y="1002969"/>
                  </a:cubicBezTo>
                  <a:cubicBezTo>
                    <a:pt x="2309984" y="1011222"/>
                    <a:pt x="2313729" y="1021726"/>
                    <a:pt x="2302493" y="1025477"/>
                  </a:cubicBezTo>
                  <a:cubicBezTo>
                    <a:pt x="2292005" y="1028479"/>
                    <a:pt x="2287510" y="1018725"/>
                    <a:pt x="2283765" y="1011973"/>
                  </a:cubicBezTo>
                  <a:cubicBezTo>
                    <a:pt x="2278521" y="1002219"/>
                    <a:pt x="2271031" y="1000719"/>
                    <a:pt x="2261292" y="998467"/>
                  </a:cubicBezTo>
                  <a:cubicBezTo>
                    <a:pt x="2240318" y="994716"/>
                    <a:pt x="2217844" y="993216"/>
                    <a:pt x="2197619" y="987213"/>
                  </a:cubicBezTo>
                  <a:cubicBezTo>
                    <a:pt x="2190877" y="984963"/>
                    <a:pt x="2186382" y="986463"/>
                    <a:pt x="2181888" y="990965"/>
                  </a:cubicBezTo>
                  <a:cubicBezTo>
                    <a:pt x="2176644" y="996967"/>
                    <a:pt x="2172150" y="1004470"/>
                    <a:pt x="2162411" y="1003720"/>
                  </a:cubicBezTo>
                  <a:cubicBezTo>
                    <a:pt x="2168404" y="968457"/>
                    <a:pt x="2195372" y="942948"/>
                    <a:pt x="2227583" y="939946"/>
                  </a:cubicBezTo>
                  <a:cubicBezTo>
                    <a:pt x="2232077" y="939195"/>
                    <a:pt x="2237321" y="939195"/>
                    <a:pt x="2240318" y="935444"/>
                  </a:cubicBezTo>
                  <a:cubicBezTo>
                    <a:pt x="2251554" y="923441"/>
                    <a:pt x="2265787" y="918939"/>
                    <a:pt x="2281518" y="919688"/>
                  </a:cubicBezTo>
                  <a:cubicBezTo>
                    <a:pt x="2297998" y="921189"/>
                    <a:pt x="2313729" y="915937"/>
                    <a:pt x="2330209" y="911436"/>
                  </a:cubicBezTo>
                  <a:cubicBezTo>
                    <a:pt x="2354180" y="903932"/>
                    <a:pt x="2366915" y="909185"/>
                    <a:pt x="2378901" y="930943"/>
                  </a:cubicBezTo>
                  <a:cubicBezTo>
                    <a:pt x="2390886" y="951950"/>
                    <a:pt x="2412610" y="957203"/>
                    <a:pt x="2434334" y="944448"/>
                  </a:cubicBezTo>
                  <a:cubicBezTo>
                    <a:pt x="2453061" y="933194"/>
                    <a:pt x="2471789" y="921940"/>
                    <a:pt x="2494262" y="933944"/>
                  </a:cubicBezTo>
                  <a:cubicBezTo>
                    <a:pt x="2498008" y="936195"/>
                    <a:pt x="2503251" y="936195"/>
                    <a:pt x="2504750" y="931693"/>
                  </a:cubicBezTo>
                  <a:cubicBezTo>
                    <a:pt x="2508495" y="925691"/>
                    <a:pt x="2501753" y="924190"/>
                    <a:pt x="2498008" y="922690"/>
                  </a:cubicBezTo>
                  <a:cubicBezTo>
                    <a:pt x="2475535" y="915187"/>
                    <a:pt x="2453061" y="908434"/>
                    <a:pt x="2430589" y="900932"/>
                  </a:cubicBezTo>
                  <a:cubicBezTo>
                    <a:pt x="2422348" y="898681"/>
                    <a:pt x="2419352" y="905433"/>
                    <a:pt x="2414858" y="909935"/>
                  </a:cubicBezTo>
                  <a:cubicBezTo>
                    <a:pt x="2410363" y="915187"/>
                    <a:pt x="2404370" y="917438"/>
                    <a:pt x="2397628" y="910686"/>
                  </a:cubicBezTo>
                  <a:cubicBezTo>
                    <a:pt x="2392384" y="903932"/>
                    <a:pt x="2395381" y="900181"/>
                    <a:pt x="2399876" y="894930"/>
                  </a:cubicBezTo>
                  <a:cubicBezTo>
                    <a:pt x="2407367" y="887427"/>
                    <a:pt x="2414858" y="879174"/>
                    <a:pt x="2427592" y="879924"/>
                  </a:cubicBezTo>
                  <a:cubicBezTo>
                    <a:pt x="2439578" y="879924"/>
                    <a:pt x="2450814" y="874672"/>
                    <a:pt x="2454560" y="860417"/>
                  </a:cubicBezTo>
                  <a:cubicBezTo>
                    <a:pt x="2456058" y="856666"/>
                    <a:pt x="2458118" y="853852"/>
                    <a:pt x="2460740" y="852820"/>
                  </a:cubicBezTo>
                  <a:close/>
                  <a:moveTo>
                    <a:pt x="1452614" y="840051"/>
                  </a:moveTo>
                  <a:cubicBezTo>
                    <a:pt x="1456927" y="840829"/>
                    <a:pt x="1461144" y="843357"/>
                    <a:pt x="1464977" y="846081"/>
                  </a:cubicBezTo>
                  <a:cubicBezTo>
                    <a:pt x="1471111" y="850748"/>
                    <a:pt x="1477245" y="856194"/>
                    <a:pt x="1474944" y="866308"/>
                  </a:cubicBezTo>
                  <a:cubicBezTo>
                    <a:pt x="1472644" y="873310"/>
                    <a:pt x="1465744" y="873310"/>
                    <a:pt x="1459610" y="874866"/>
                  </a:cubicBezTo>
                  <a:cubicBezTo>
                    <a:pt x="1451177" y="871754"/>
                    <a:pt x="1441210" y="870198"/>
                    <a:pt x="1434310" y="863974"/>
                  </a:cubicBezTo>
                  <a:cubicBezTo>
                    <a:pt x="1425109" y="856194"/>
                    <a:pt x="1435076" y="849970"/>
                    <a:pt x="1439676" y="844525"/>
                  </a:cubicBezTo>
                  <a:cubicBezTo>
                    <a:pt x="1443893" y="840245"/>
                    <a:pt x="1448302" y="839273"/>
                    <a:pt x="1452614" y="840051"/>
                  </a:cubicBezTo>
                  <a:close/>
                  <a:moveTo>
                    <a:pt x="3573625" y="749992"/>
                  </a:moveTo>
                  <a:cubicBezTo>
                    <a:pt x="3584946" y="758671"/>
                    <a:pt x="3592224" y="768652"/>
                    <a:pt x="3590304" y="781563"/>
                  </a:cubicBezTo>
                  <a:cubicBezTo>
                    <a:pt x="3589663" y="785866"/>
                    <a:pt x="3588001" y="790496"/>
                    <a:pt x="3585126" y="795510"/>
                  </a:cubicBezTo>
                  <a:cubicBezTo>
                    <a:pt x="3580813" y="780080"/>
                    <a:pt x="3564281" y="769279"/>
                    <a:pt x="3573625" y="749992"/>
                  </a:cubicBezTo>
                  <a:close/>
                  <a:moveTo>
                    <a:pt x="2349402" y="743047"/>
                  </a:moveTo>
                  <a:cubicBezTo>
                    <a:pt x="2361337" y="740050"/>
                    <a:pt x="2359099" y="752041"/>
                    <a:pt x="2362828" y="758786"/>
                  </a:cubicBezTo>
                  <a:cubicBezTo>
                    <a:pt x="2365439" y="765531"/>
                    <a:pt x="2367211" y="770918"/>
                    <a:pt x="2367945" y="775263"/>
                  </a:cubicBezTo>
                  <a:cubicBezTo>
                    <a:pt x="2370149" y="788296"/>
                    <a:pt x="2363015" y="791950"/>
                    <a:pt x="2341196" y="794759"/>
                  </a:cubicBezTo>
                  <a:cubicBezTo>
                    <a:pt x="2335228" y="795509"/>
                    <a:pt x="2327769" y="797758"/>
                    <a:pt x="2327769" y="803754"/>
                  </a:cubicBezTo>
                  <a:cubicBezTo>
                    <a:pt x="2327769" y="811248"/>
                    <a:pt x="2333736" y="808251"/>
                    <a:pt x="2336720" y="807501"/>
                  </a:cubicBezTo>
                  <a:cubicBezTo>
                    <a:pt x="2342688" y="806002"/>
                    <a:pt x="2347163" y="804503"/>
                    <a:pt x="2348656" y="811248"/>
                  </a:cubicBezTo>
                  <a:cubicBezTo>
                    <a:pt x="2350147" y="817993"/>
                    <a:pt x="2347163" y="823239"/>
                    <a:pt x="2340450" y="824738"/>
                  </a:cubicBezTo>
                  <a:cubicBezTo>
                    <a:pt x="2336720" y="825488"/>
                    <a:pt x="2333736" y="825488"/>
                    <a:pt x="2330753" y="825488"/>
                  </a:cubicBezTo>
                  <a:cubicBezTo>
                    <a:pt x="2308374" y="823239"/>
                    <a:pt x="2288979" y="826238"/>
                    <a:pt x="2272568" y="842725"/>
                  </a:cubicBezTo>
                  <a:cubicBezTo>
                    <a:pt x="2270703" y="844973"/>
                    <a:pt x="2267905" y="847223"/>
                    <a:pt x="2264735" y="848253"/>
                  </a:cubicBezTo>
                  <a:cubicBezTo>
                    <a:pt x="2261565" y="849283"/>
                    <a:pt x="2258021" y="849096"/>
                    <a:pt x="2254665" y="846473"/>
                  </a:cubicBezTo>
                  <a:cubicBezTo>
                    <a:pt x="2253173" y="845723"/>
                    <a:pt x="2251681" y="841976"/>
                    <a:pt x="2252427" y="840476"/>
                  </a:cubicBezTo>
                  <a:cubicBezTo>
                    <a:pt x="2253919" y="833731"/>
                    <a:pt x="2260633" y="832983"/>
                    <a:pt x="2265854" y="829984"/>
                  </a:cubicBezTo>
                  <a:cubicBezTo>
                    <a:pt x="2269584" y="827736"/>
                    <a:pt x="2274806" y="826986"/>
                    <a:pt x="2278536" y="825488"/>
                  </a:cubicBezTo>
                  <a:cubicBezTo>
                    <a:pt x="2297930" y="816494"/>
                    <a:pt x="2299422" y="811248"/>
                    <a:pt x="2285995" y="795509"/>
                  </a:cubicBezTo>
                  <a:cubicBezTo>
                    <a:pt x="2281519" y="790264"/>
                    <a:pt x="2274806" y="785767"/>
                    <a:pt x="2280773" y="778272"/>
                  </a:cubicBezTo>
                  <a:cubicBezTo>
                    <a:pt x="2285249" y="771527"/>
                    <a:pt x="2293455" y="772276"/>
                    <a:pt x="2300168" y="775274"/>
                  </a:cubicBezTo>
                  <a:cubicBezTo>
                    <a:pt x="2316579" y="784267"/>
                    <a:pt x="2325530" y="783519"/>
                    <a:pt x="2326277" y="761784"/>
                  </a:cubicBezTo>
                  <a:cubicBezTo>
                    <a:pt x="2327023" y="750542"/>
                    <a:pt x="2338958" y="745296"/>
                    <a:pt x="2349402" y="743047"/>
                  </a:cubicBezTo>
                  <a:close/>
                  <a:moveTo>
                    <a:pt x="2323929" y="723556"/>
                  </a:moveTo>
                  <a:cubicBezTo>
                    <a:pt x="2330033" y="723556"/>
                    <a:pt x="2333848" y="728279"/>
                    <a:pt x="2336137" y="733003"/>
                  </a:cubicBezTo>
                  <a:cubicBezTo>
                    <a:pt x="2336900" y="737726"/>
                    <a:pt x="2333085" y="739300"/>
                    <a:pt x="2330033" y="739300"/>
                  </a:cubicBezTo>
                  <a:cubicBezTo>
                    <a:pt x="2323929" y="739300"/>
                    <a:pt x="2319350" y="736152"/>
                    <a:pt x="2317825" y="730640"/>
                  </a:cubicBezTo>
                  <a:cubicBezTo>
                    <a:pt x="2317825" y="725917"/>
                    <a:pt x="2320114" y="723556"/>
                    <a:pt x="2323929" y="723556"/>
                  </a:cubicBezTo>
                  <a:close/>
                  <a:moveTo>
                    <a:pt x="2934189" y="698666"/>
                  </a:moveTo>
                  <a:cubicBezTo>
                    <a:pt x="2943525" y="700233"/>
                    <a:pt x="2955195" y="704148"/>
                    <a:pt x="2955195" y="713545"/>
                  </a:cubicBezTo>
                  <a:cubicBezTo>
                    <a:pt x="2955195" y="719810"/>
                    <a:pt x="2952471" y="721963"/>
                    <a:pt x="2948581" y="722452"/>
                  </a:cubicBezTo>
                  <a:cubicBezTo>
                    <a:pt x="2944692" y="722942"/>
                    <a:pt x="2939635" y="721768"/>
                    <a:pt x="2934967" y="721375"/>
                  </a:cubicBezTo>
                  <a:cubicBezTo>
                    <a:pt x="2927966" y="721375"/>
                    <a:pt x="2916296" y="726075"/>
                    <a:pt x="2917074" y="711979"/>
                  </a:cubicBezTo>
                  <a:cubicBezTo>
                    <a:pt x="2917074" y="702582"/>
                    <a:pt x="2924854" y="697101"/>
                    <a:pt x="2934189" y="698666"/>
                  </a:cubicBezTo>
                  <a:close/>
                  <a:moveTo>
                    <a:pt x="2135548" y="675115"/>
                  </a:moveTo>
                  <a:cubicBezTo>
                    <a:pt x="2158902" y="673745"/>
                    <a:pt x="2176655" y="690605"/>
                    <a:pt x="2178345" y="720953"/>
                  </a:cubicBezTo>
                  <a:cubicBezTo>
                    <a:pt x="2178345" y="728447"/>
                    <a:pt x="2179848" y="733692"/>
                    <a:pt x="2186611" y="736689"/>
                  </a:cubicBezTo>
                  <a:cubicBezTo>
                    <a:pt x="2207652" y="745682"/>
                    <a:pt x="2204646" y="763665"/>
                    <a:pt x="2198634" y="778652"/>
                  </a:cubicBezTo>
                  <a:cubicBezTo>
                    <a:pt x="2194126" y="791390"/>
                    <a:pt x="2194126" y="803379"/>
                    <a:pt x="2194126" y="816118"/>
                  </a:cubicBezTo>
                  <a:cubicBezTo>
                    <a:pt x="2194126" y="825110"/>
                    <a:pt x="2198634" y="830356"/>
                    <a:pt x="2207652" y="833353"/>
                  </a:cubicBezTo>
                  <a:cubicBezTo>
                    <a:pt x="2220051" y="838224"/>
                    <a:pt x="2227565" y="846091"/>
                    <a:pt x="2229820" y="855271"/>
                  </a:cubicBezTo>
                  <a:cubicBezTo>
                    <a:pt x="2232074" y="864450"/>
                    <a:pt x="2229068" y="874941"/>
                    <a:pt x="2220427" y="885057"/>
                  </a:cubicBezTo>
                  <a:cubicBezTo>
                    <a:pt x="2211409" y="896297"/>
                    <a:pt x="2202392" y="907537"/>
                    <a:pt x="2194126" y="919526"/>
                  </a:cubicBezTo>
                  <a:cubicBezTo>
                    <a:pt x="2191496" y="923648"/>
                    <a:pt x="2188302" y="925146"/>
                    <a:pt x="2184921" y="925521"/>
                  </a:cubicBezTo>
                  <a:cubicBezTo>
                    <a:pt x="2181539" y="925895"/>
                    <a:pt x="2177970" y="925146"/>
                    <a:pt x="2174588" y="924772"/>
                  </a:cubicBezTo>
                  <a:cubicBezTo>
                    <a:pt x="2152796" y="922524"/>
                    <a:pt x="2131004" y="911284"/>
                    <a:pt x="2109964" y="924772"/>
                  </a:cubicBezTo>
                  <a:cubicBezTo>
                    <a:pt x="2109212" y="924772"/>
                    <a:pt x="2107710" y="924772"/>
                    <a:pt x="2107710" y="924772"/>
                  </a:cubicBezTo>
                  <a:cubicBezTo>
                    <a:pt x="2076900" y="903041"/>
                    <a:pt x="2041582" y="924022"/>
                    <a:pt x="2009270" y="914280"/>
                  </a:cubicBezTo>
                  <a:cubicBezTo>
                    <a:pt x="1996496" y="910534"/>
                    <a:pt x="1997247" y="902291"/>
                    <a:pt x="2001004" y="893299"/>
                  </a:cubicBezTo>
                  <a:cubicBezTo>
                    <a:pt x="2008519" y="879812"/>
                    <a:pt x="2011524" y="868572"/>
                    <a:pt x="1998750" y="855083"/>
                  </a:cubicBezTo>
                  <a:cubicBezTo>
                    <a:pt x="1990484" y="846091"/>
                    <a:pt x="1991987" y="833353"/>
                    <a:pt x="2001756" y="825110"/>
                  </a:cubicBezTo>
                  <a:cubicBezTo>
                    <a:pt x="2019039" y="811623"/>
                    <a:pt x="2031062" y="795886"/>
                    <a:pt x="2035570" y="774905"/>
                  </a:cubicBezTo>
                  <a:cubicBezTo>
                    <a:pt x="2035570" y="771907"/>
                    <a:pt x="2037825" y="768161"/>
                    <a:pt x="2040080" y="766663"/>
                  </a:cubicBezTo>
                  <a:cubicBezTo>
                    <a:pt x="2061871" y="754673"/>
                    <a:pt x="2064126" y="737438"/>
                    <a:pt x="2048345" y="715707"/>
                  </a:cubicBezTo>
                  <a:cubicBezTo>
                    <a:pt x="2061120" y="717207"/>
                    <a:pt x="2067131" y="722451"/>
                    <a:pt x="2073143" y="726947"/>
                  </a:cubicBezTo>
                  <a:cubicBezTo>
                    <a:pt x="2082912" y="735190"/>
                    <a:pt x="2087420" y="741934"/>
                    <a:pt x="2073143" y="751676"/>
                  </a:cubicBezTo>
                  <a:cubicBezTo>
                    <a:pt x="2056611" y="762915"/>
                    <a:pt x="2058866" y="771159"/>
                    <a:pt x="2078403" y="779401"/>
                  </a:cubicBezTo>
                  <a:cubicBezTo>
                    <a:pt x="2098692" y="789142"/>
                    <a:pt x="2102450" y="795137"/>
                    <a:pt x="2093432" y="810123"/>
                  </a:cubicBezTo>
                  <a:cubicBezTo>
                    <a:pt x="2091929" y="812371"/>
                    <a:pt x="2089675" y="816118"/>
                    <a:pt x="2086669" y="816868"/>
                  </a:cubicBezTo>
                  <a:cubicBezTo>
                    <a:pt x="2078403" y="818366"/>
                    <a:pt x="2067131" y="817617"/>
                    <a:pt x="2070889" y="830356"/>
                  </a:cubicBezTo>
                  <a:cubicBezTo>
                    <a:pt x="2075397" y="842345"/>
                    <a:pt x="2079906" y="857331"/>
                    <a:pt x="2096438" y="857331"/>
                  </a:cubicBezTo>
                  <a:cubicBezTo>
                    <a:pt x="2109964" y="856583"/>
                    <a:pt x="2118230" y="861828"/>
                    <a:pt x="2125744" y="873068"/>
                  </a:cubicBezTo>
                  <a:cubicBezTo>
                    <a:pt x="2132507" y="885057"/>
                    <a:pt x="2140773" y="883558"/>
                    <a:pt x="2147536" y="870820"/>
                  </a:cubicBezTo>
                  <a:cubicBezTo>
                    <a:pt x="2154299" y="858081"/>
                    <a:pt x="2161062" y="846841"/>
                    <a:pt x="2152045" y="830356"/>
                  </a:cubicBezTo>
                  <a:cubicBezTo>
                    <a:pt x="2146784" y="821364"/>
                    <a:pt x="2150542" y="810123"/>
                    <a:pt x="2157305" y="799633"/>
                  </a:cubicBezTo>
                  <a:cubicBezTo>
                    <a:pt x="2176091" y="768161"/>
                    <a:pt x="2175340" y="765913"/>
                    <a:pt x="2149791" y="738937"/>
                  </a:cubicBezTo>
                  <a:cubicBezTo>
                    <a:pt x="2147536" y="736689"/>
                    <a:pt x="2144530" y="732942"/>
                    <a:pt x="2145282" y="730694"/>
                  </a:cubicBezTo>
                  <a:cubicBezTo>
                    <a:pt x="2150542" y="706716"/>
                    <a:pt x="2131756" y="699972"/>
                    <a:pt x="2116727" y="690230"/>
                  </a:cubicBezTo>
                  <a:cubicBezTo>
                    <a:pt x="2113721" y="688732"/>
                    <a:pt x="2112218" y="684985"/>
                    <a:pt x="2110715" y="682737"/>
                  </a:cubicBezTo>
                  <a:cubicBezTo>
                    <a:pt x="2119357" y="678054"/>
                    <a:pt x="2127764" y="675571"/>
                    <a:pt x="2135548" y="675115"/>
                  </a:cubicBezTo>
                  <a:close/>
                  <a:moveTo>
                    <a:pt x="3005486" y="647213"/>
                  </a:moveTo>
                  <a:cubicBezTo>
                    <a:pt x="3010764" y="644174"/>
                    <a:pt x="3013781" y="648731"/>
                    <a:pt x="3016797" y="652529"/>
                  </a:cubicBezTo>
                  <a:cubicBezTo>
                    <a:pt x="3019059" y="655188"/>
                    <a:pt x="3020191" y="658036"/>
                    <a:pt x="3020285" y="660885"/>
                  </a:cubicBezTo>
                  <a:cubicBezTo>
                    <a:pt x="3020379" y="663733"/>
                    <a:pt x="3019437" y="666581"/>
                    <a:pt x="3017551" y="669240"/>
                  </a:cubicBezTo>
                  <a:cubicBezTo>
                    <a:pt x="3013781" y="673797"/>
                    <a:pt x="3009256" y="678354"/>
                    <a:pt x="3006240" y="682913"/>
                  </a:cubicBezTo>
                  <a:cubicBezTo>
                    <a:pt x="3003412" y="686330"/>
                    <a:pt x="3003129" y="694021"/>
                    <a:pt x="2998710" y="695730"/>
                  </a:cubicBezTo>
                  <a:cubicBezTo>
                    <a:pt x="2997238" y="696299"/>
                    <a:pt x="2995305" y="696205"/>
                    <a:pt x="2992666" y="695066"/>
                  </a:cubicBezTo>
                  <a:cubicBezTo>
                    <a:pt x="2985124" y="691268"/>
                    <a:pt x="2979092" y="683672"/>
                    <a:pt x="2979846" y="674557"/>
                  </a:cubicBezTo>
                  <a:cubicBezTo>
                    <a:pt x="2981354" y="657846"/>
                    <a:pt x="2992666" y="651770"/>
                    <a:pt x="3005486" y="647213"/>
                  </a:cubicBezTo>
                  <a:close/>
                  <a:moveTo>
                    <a:pt x="2475919" y="640828"/>
                  </a:moveTo>
                  <a:cubicBezTo>
                    <a:pt x="2481179" y="641546"/>
                    <a:pt x="2484937" y="644421"/>
                    <a:pt x="2485688" y="648734"/>
                  </a:cubicBezTo>
                  <a:cubicBezTo>
                    <a:pt x="2485688" y="653047"/>
                    <a:pt x="2484185" y="656641"/>
                    <a:pt x="2479676" y="656641"/>
                  </a:cubicBezTo>
                  <a:cubicBezTo>
                    <a:pt x="2475168" y="656641"/>
                    <a:pt x="2470659" y="654485"/>
                    <a:pt x="2470659" y="648734"/>
                  </a:cubicBezTo>
                  <a:cubicBezTo>
                    <a:pt x="2469908" y="645141"/>
                    <a:pt x="2470659" y="641546"/>
                    <a:pt x="2475919" y="640828"/>
                  </a:cubicBezTo>
                  <a:close/>
                  <a:moveTo>
                    <a:pt x="2692089" y="512696"/>
                  </a:moveTo>
                  <a:cubicBezTo>
                    <a:pt x="2694693" y="514237"/>
                    <a:pt x="2695437" y="515970"/>
                    <a:pt x="2695437" y="517798"/>
                  </a:cubicBezTo>
                  <a:cubicBezTo>
                    <a:pt x="2695437" y="519627"/>
                    <a:pt x="2694693" y="521552"/>
                    <a:pt x="2694321" y="523476"/>
                  </a:cubicBezTo>
                  <a:cubicBezTo>
                    <a:pt x="2692833" y="535796"/>
                    <a:pt x="2689857" y="548886"/>
                    <a:pt x="2682417" y="559665"/>
                  </a:cubicBezTo>
                  <a:cubicBezTo>
                    <a:pt x="2680929" y="562745"/>
                    <a:pt x="2678698" y="567365"/>
                    <a:pt x="2674234" y="565825"/>
                  </a:cubicBezTo>
                  <a:cubicBezTo>
                    <a:pt x="2669770" y="565825"/>
                    <a:pt x="2668282" y="561205"/>
                    <a:pt x="2668282" y="556585"/>
                  </a:cubicBezTo>
                  <a:cubicBezTo>
                    <a:pt x="2668282" y="541186"/>
                    <a:pt x="2670514" y="526556"/>
                    <a:pt x="2683161" y="515777"/>
                  </a:cubicBezTo>
                  <a:cubicBezTo>
                    <a:pt x="2686137" y="513467"/>
                    <a:pt x="2688369" y="511927"/>
                    <a:pt x="2692089" y="512696"/>
                  </a:cubicBezTo>
                  <a:close/>
                  <a:moveTo>
                    <a:pt x="1389514" y="479530"/>
                  </a:moveTo>
                  <a:cubicBezTo>
                    <a:pt x="1404943" y="478811"/>
                    <a:pt x="1407258" y="491750"/>
                    <a:pt x="1408800" y="502531"/>
                  </a:cubicBezTo>
                  <a:cubicBezTo>
                    <a:pt x="1411115" y="511157"/>
                    <a:pt x="1401858" y="507563"/>
                    <a:pt x="1397228" y="509001"/>
                  </a:cubicBezTo>
                  <a:cubicBezTo>
                    <a:pt x="1384113" y="506844"/>
                    <a:pt x="1370226" y="502531"/>
                    <a:pt x="1367912" y="491750"/>
                  </a:cubicBezTo>
                  <a:cubicBezTo>
                    <a:pt x="1365598" y="481686"/>
                    <a:pt x="1381027" y="480249"/>
                    <a:pt x="1389514" y="479530"/>
                  </a:cubicBezTo>
                  <a:close/>
                  <a:moveTo>
                    <a:pt x="857924" y="156733"/>
                  </a:moveTo>
                  <a:cubicBezTo>
                    <a:pt x="881942" y="160471"/>
                    <a:pt x="907462" y="159723"/>
                    <a:pt x="930730" y="170189"/>
                  </a:cubicBezTo>
                  <a:cubicBezTo>
                    <a:pt x="943490" y="175422"/>
                    <a:pt x="957001" y="173180"/>
                    <a:pt x="969761" y="170189"/>
                  </a:cubicBezTo>
                  <a:cubicBezTo>
                    <a:pt x="984022" y="165704"/>
                    <a:pt x="996782" y="169442"/>
                    <a:pt x="1010292" y="173180"/>
                  </a:cubicBezTo>
                  <a:cubicBezTo>
                    <a:pt x="1038064" y="182897"/>
                    <a:pt x="1064334" y="195606"/>
                    <a:pt x="1092857" y="202333"/>
                  </a:cubicBezTo>
                  <a:cubicBezTo>
                    <a:pt x="1109370" y="206071"/>
                    <a:pt x="1123630" y="217284"/>
                    <a:pt x="1138642" y="225507"/>
                  </a:cubicBezTo>
                  <a:cubicBezTo>
                    <a:pt x="1174671" y="243448"/>
                    <a:pt x="1214451" y="252420"/>
                    <a:pt x="1251230" y="265875"/>
                  </a:cubicBezTo>
                  <a:cubicBezTo>
                    <a:pt x="1254983" y="267371"/>
                    <a:pt x="1258736" y="270360"/>
                    <a:pt x="1261738" y="272603"/>
                  </a:cubicBezTo>
                  <a:cubicBezTo>
                    <a:pt x="1266992" y="281573"/>
                    <a:pt x="1268494" y="292039"/>
                    <a:pt x="1267743" y="302505"/>
                  </a:cubicBezTo>
                  <a:cubicBezTo>
                    <a:pt x="1266992" y="315213"/>
                    <a:pt x="1270746" y="326426"/>
                    <a:pt x="1272247" y="339134"/>
                  </a:cubicBezTo>
                  <a:cubicBezTo>
                    <a:pt x="1271496" y="340629"/>
                    <a:pt x="1270746" y="342871"/>
                    <a:pt x="1269244" y="344367"/>
                  </a:cubicBezTo>
                  <a:lnTo>
                    <a:pt x="1265492" y="344367"/>
                  </a:lnTo>
                  <a:lnTo>
                    <a:pt x="1261732" y="341505"/>
                  </a:lnTo>
                  <a:lnTo>
                    <a:pt x="1263280" y="345151"/>
                  </a:lnTo>
                  <a:cubicBezTo>
                    <a:pt x="1266274" y="359407"/>
                    <a:pt x="1269267" y="373664"/>
                    <a:pt x="1286478" y="376666"/>
                  </a:cubicBezTo>
                  <a:lnTo>
                    <a:pt x="1289330" y="377606"/>
                  </a:lnTo>
                  <a:lnTo>
                    <a:pt x="1286810" y="376341"/>
                  </a:lnTo>
                  <a:cubicBezTo>
                    <a:pt x="1306542" y="376904"/>
                    <a:pt x="1314522" y="382106"/>
                    <a:pt x="1312708" y="393847"/>
                  </a:cubicBezTo>
                  <a:cubicBezTo>
                    <a:pt x="1312104" y="397760"/>
                    <a:pt x="1310410" y="402401"/>
                    <a:pt x="1307702" y="407838"/>
                  </a:cubicBezTo>
                  <a:cubicBezTo>
                    <a:pt x="1300738" y="422086"/>
                    <a:pt x="1296869" y="437835"/>
                    <a:pt x="1282941" y="448333"/>
                  </a:cubicBezTo>
                  <a:lnTo>
                    <a:pt x="1283090" y="447978"/>
                  </a:lnTo>
                  <a:lnTo>
                    <a:pt x="1282737" y="448700"/>
                  </a:lnTo>
                  <a:cubicBezTo>
                    <a:pt x="1276002" y="462957"/>
                    <a:pt x="1265525" y="476463"/>
                    <a:pt x="1255049" y="488469"/>
                  </a:cubicBezTo>
                  <a:cubicBezTo>
                    <a:pt x="1234844" y="507978"/>
                    <a:pt x="1210897" y="510979"/>
                    <a:pt x="1184705" y="508728"/>
                  </a:cubicBezTo>
                  <a:cubicBezTo>
                    <a:pt x="1168242" y="506477"/>
                    <a:pt x="1157017" y="516232"/>
                    <a:pt x="1147289" y="528237"/>
                  </a:cubicBezTo>
                  <a:cubicBezTo>
                    <a:pt x="1136064" y="542494"/>
                    <a:pt x="1120349" y="544745"/>
                    <a:pt x="1106879" y="532740"/>
                  </a:cubicBezTo>
                  <a:cubicBezTo>
                    <a:pt x="1089667" y="516982"/>
                    <a:pt x="1071707" y="504977"/>
                    <a:pt x="1059734" y="483967"/>
                  </a:cubicBezTo>
                  <a:cubicBezTo>
                    <a:pt x="1049257" y="463706"/>
                    <a:pt x="1031297" y="453202"/>
                    <a:pt x="1015582" y="482466"/>
                  </a:cubicBezTo>
                  <a:cubicBezTo>
                    <a:pt x="1011840" y="489219"/>
                    <a:pt x="1006602" y="493721"/>
                    <a:pt x="999118" y="497472"/>
                  </a:cubicBezTo>
                  <a:cubicBezTo>
                    <a:pt x="994628" y="499724"/>
                    <a:pt x="990138" y="503476"/>
                    <a:pt x="990138" y="508728"/>
                  </a:cubicBezTo>
                  <a:cubicBezTo>
                    <a:pt x="989390" y="545496"/>
                    <a:pt x="963198" y="570257"/>
                    <a:pt x="949728" y="601022"/>
                  </a:cubicBezTo>
                  <a:cubicBezTo>
                    <a:pt x="944490" y="613028"/>
                    <a:pt x="941496" y="631036"/>
                    <a:pt x="928027" y="633287"/>
                  </a:cubicBezTo>
                  <a:cubicBezTo>
                    <a:pt x="903332" y="637039"/>
                    <a:pt x="886120" y="653546"/>
                    <a:pt x="868160" y="667053"/>
                  </a:cubicBezTo>
                  <a:cubicBezTo>
                    <a:pt x="865915" y="669305"/>
                    <a:pt x="862922" y="669305"/>
                    <a:pt x="861425" y="670805"/>
                  </a:cubicBezTo>
                  <a:cubicBezTo>
                    <a:pt x="852819" y="680185"/>
                    <a:pt x="844214" y="686562"/>
                    <a:pt x="835608" y="687406"/>
                  </a:cubicBezTo>
                  <a:cubicBezTo>
                    <a:pt x="827002" y="688251"/>
                    <a:pt x="818396" y="683561"/>
                    <a:pt x="809790" y="670805"/>
                  </a:cubicBezTo>
                  <a:cubicBezTo>
                    <a:pt x="815777" y="666302"/>
                    <a:pt x="818770" y="659550"/>
                    <a:pt x="812035" y="649044"/>
                  </a:cubicBezTo>
                  <a:cubicBezTo>
                    <a:pt x="806796" y="640041"/>
                    <a:pt x="812783" y="631786"/>
                    <a:pt x="821764" y="625784"/>
                  </a:cubicBezTo>
                  <a:cubicBezTo>
                    <a:pt x="831492" y="620531"/>
                    <a:pt x="838226" y="604774"/>
                    <a:pt x="853193" y="617530"/>
                  </a:cubicBezTo>
                  <a:cubicBezTo>
                    <a:pt x="856935" y="620531"/>
                    <a:pt x="859928" y="627285"/>
                    <a:pt x="867412" y="625784"/>
                  </a:cubicBezTo>
                  <a:cubicBezTo>
                    <a:pt x="869657" y="616779"/>
                    <a:pt x="861425" y="616029"/>
                    <a:pt x="857683" y="613778"/>
                  </a:cubicBezTo>
                  <a:cubicBezTo>
                    <a:pt x="852445" y="610776"/>
                    <a:pt x="848703" y="607024"/>
                    <a:pt x="852445" y="601022"/>
                  </a:cubicBezTo>
                  <a:cubicBezTo>
                    <a:pt x="854690" y="596520"/>
                    <a:pt x="859180" y="595769"/>
                    <a:pt x="863670" y="599521"/>
                  </a:cubicBezTo>
                  <a:cubicBezTo>
                    <a:pt x="864418" y="600271"/>
                    <a:pt x="865167" y="601022"/>
                    <a:pt x="865167" y="601022"/>
                  </a:cubicBezTo>
                  <a:cubicBezTo>
                    <a:pt x="881630" y="586765"/>
                    <a:pt x="906325" y="598021"/>
                    <a:pt x="921292" y="582263"/>
                  </a:cubicBezTo>
                  <a:cubicBezTo>
                    <a:pt x="925033" y="578511"/>
                    <a:pt x="927278" y="576260"/>
                    <a:pt x="932517" y="576260"/>
                  </a:cubicBezTo>
                  <a:cubicBezTo>
                    <a:pt x="937006" y="575510"/>
                    <a:pt x="943742" y="577010"/>
                    <a:pt x="944490" y="569507"/>
                  </a:cubicBezTo>
                  <a:cubicBezTo>
                    <a:pt x="945238" y="563504"/>
                    <a:pt x="939252" y="560502"/>
                    <a:pt x="934762" y="559002"/>
                  </a:cubicBezTo>
                  <a:cubicBezTo>
                    <a:pt x="929523" y="556000"/>
                    <a:pt x="925033" y="554500"/>
                    <a:pt x="922040" y="549247"/>
                  </a:cubicBezTo>
                  <a:cubicBezTo>
                    <a:pt x="916802" y="538743"/>
                    <a:pt x="910067" y="537992"/>
                    <a:pt x="901835" y="546246"/>
                  </a:cubicBezTo>
                  <a:cubicBezTo>
                    <a:pt x="893603" y="553749"/>
                    <a:pt x="886868" y="553749"/>
                    <a:pt x="881630" y="543245"/>
                  </a:cubicBezTo>
                  <a:cubicBezTo>
                    <a:pt x="877140" y="534990"/>
                    <a:pt x="867412" y="534990"/>
                    <a:pt x="860676" y="529738"/>
                  </a:cubicBezTo>
                  <a:cubicBezTo>
                    <a:pt x="865167" y="523735"/>
                    <a:pt x="869657" y="517733"/>
                    <a:pt x="874147" y="512480"/>
                  </a:cubicBezTo>
                  <a:cubicBezTo>
                    <a:pt x="877140" y="501975"/>
                    <a:pt x="884624" y="495972"/>
                    <a:pt x="893603" y="492221"/>
                  </a:cubicBezTo>
                  <a:cubicBezTo>
                    <a:pt x="903332" y="489219"/>
                    <a:pt x="909318" y="481715"/>
                    <a:pt x="917550" y="476463"/>
                  </a:cubicBezTo>
                  <a:lnTo>
                    <a:pt x="926738" y="469989"/>
                  </a:lnTo>
                  <a:lnTo>
                    <a:pt x="915941" y="474785"/>
                  </a:lnTo>
                  <a:cubicBezTo>
                    <a:pt x="922990" y="464497"/>
                    <a:pt x="933170" y="458620"/>
                    <a:pt x="944917" y="455680"/>
                  </a:cubicBezTo>
                  <a:lnTo>
                    <a:pt x="938694" y="461565"/>
                  </a:lnTo>
                  <a:lnTo>
                    <a:pt x="945238" y="456954"/>
                  </a:lnTo>
                  <a:cubicBezTo>
                    <a:pt x="972178" y="438945"/>
                    <a:pt x="998370" y="421687"/>
                    <a:pt x="1024562" y="405179"/>
                  </a:cubicBezTo>
                  <a:lnTo>
                    <a:pt x="1026405" y="404189"/>
                  </a:lnTo>
                  <a:lnTo>
                    <a:pt x="1026054" y="404171"/>
                  </a:lnTo>
                  <a:cubicBezTo>
                    <a:pt x="1028307" y="394452"/>
                    <a:pt x="1028307" y="392209"/>
                    <a:pt x="1016297" y="385482"/>
                  </a:cubicBezTo>
                  <a:cubicBezTo>
                    <a:pt x="999034" y="373521"/>
                    <a:pt x="977267" y="368288"/>
                    <a:pt x="960754" y="354833"/>
                  </a:cubicBezTo>
                  <a:cubicBezTo>
                    <a:pt x="948744" y="345114"/>
                    <a:pt x="938987" y="338386"/>
                    <a:pt x="923225" y="347358"/>
                  </a:cubicBezTo>
                  <a:cubicBezTo>
                    <a:pt x="915719" y="351843"/>
                    <a:pt x="899956" y="348852"/>
                    <a:pt x="908964" y="366046"/>
                  </a:cubicBezTo>
                  <a:cubicBezTo>
                    <a:pt x="909714" y="369035"/>
                    <a:pt x="904460" y="376511"/>
                    <a:pt x="896954" y="372026"/>
                  </a:cubicBezTo>
                  <a:cubicBezTo>
                    <a:pt x="875938" y="357822"/>
                    <a:pt x="849667" y="366046"/>
                    <a:pt x="827150" y="356328"/>
                  </a:cubicBezTo>
                  <a:cubicBezTo>
                    <a:pt x="822646" y="354085"/>
                    <a:pt x="815141" y="354833"/>
                    <a:pt x="809887" y="353337"/>
                  </a:cubicBezTo>
                  <a:cubicBezTo>
                    <a:pt x="797877" y="350347"/>
                    <a:pt x="788870" y="351843"/>
                    <a:pt x="785868" y="366046"/>
                  </a:cubicBezTo>
                  <a:cubicBezTo>
                    <a:pt x="784366" y="371279"/>
                    <a:pt x="779863" y="376511"/>
                    <a:pt x="776861" y="380996"/>
                  </a:cubicBezTo>
                  <a:cubicBezTo>
                    <a:pt x="773108" y="386977"/>
                    <a:pt x="770856" y="397443"/>
                    <a:pt x="761849" y="392958"/>
                  </a:cubicBezTo>
                  <a:cubicBezTo>
                    <a:pt x="754343" y="389220"/>
                    <a:pt x="753592" y="379501"/>
                    <a:pt x="756595" y="371279"/>
                  </a:cubicBezTo>
                  <a:cubicBezTo>
                    <a:pt x="759598" y="361560"/>
                    <a:pt x="761098" y="351843"/>
                    <a:pt x="758096" y="342871"/>
                  </a:cubicBezTo>
                  <a:cubicBezTo>
                    <a:pt x="757345" y="339882"/>
                    <a:pt x="753592" y="338386"/>
                    <a:pt x="750590" y="336144"/>
                  </a:cubicBezTo>
                  <a:cubicBezTo>
                    <a:pt x="761098" y="283069"/>
                    <a:pt x="774609" y="231488"/>
                    <a:pt x="798628" y="183644"/>
                  </a:cubicBezTo>
                  <a:cubicBezTo>
                    <a:pt x="812888" y="157482"/>
                    <a:pt x="827150" y="151501"/>
                    <a:pt x="857924" y="156733"/>
                  </a:cubicBezTo>
                  <a:close/>
                  <a:moveTo>
                    <a:pt x="2050457" y="35057"/>
                  </a:moveTo>
                  <a:lnTo>
                    <a:pt x="2041972" y="35793"/>
                  </a:lnTo>
                  <a:lnTo>
                    <a:pt x="2038161" y="36763"/>
                  </a:lnTo>
                  <a:close/>
                  <a:moveTo>
                    <a:pt x="2068383" y="33503"/>
                  </a:moveTo>
                  <a:lnTo>
                    <a:pt x="2054874" y="34674"/>
                  </a:lnTo>
                  <a:lnTo>
                    <a:pt x="2083487" y="34176"/>
                  </a:lnTo>
                  <a:close/>
                  <a:moveTo>
                    <a:pt x="2041314" y="1457"/>
                  </a:moveTo>
                  <a:cubicBezTo>
                    <a:pt x="2066880" y="6036"/>
                    <a:pt x="2093197" y="4509"/>
                    <a:pt x="2117258" y="15954"/>
                  </a:cubicBezTo>
                  <a:cubicBezTo>
                    <a:pt x="2123274" y="19006"/>
                    <a:pt x="2133048" y="21296"/>
                    <a:pt x="2139816" y="18243"/>
                  </a:cubicBezTo>
                  <a:cubicBezTo>
                    <a:pt x="2172148" y="7562"/>
                    <a:pt x="2199218" y="20533"/>
                    <a:pt x="2227790" y="31214"/>
                  </a:cubicBezTo>
                  <a:cubicBezTo>
                    <a:pt x="2208993" y="41897"/>
                    <a:pt x="2190194" y="33503"/>
                    <a:pt x="2170645" y="35793"/>
                  </a:cubicBezTo>
                  <a:lnTo>
                    <a:pt x="2142874" y="35793"/>
                  </a:lnTo>
                  <a:lnTo>
                    <a:pt x="2170768" y="37692"/>
                  </a:lnTo>
                  <a:cubicBezTo>
                    <a:pt x="2178270" y="46648"/>
                    <a:pt x="2171518" y="54856"/>
                    <a:pt x="2169267" y="63065"/>
                  </a:cubicBezTo>
                  <a:cubicBezTo>
                    <a:pt x="2163265" y="87691"/>
                    <a:pt x="2173018" y="100377"/>
                    <a:pt x="2198526" y="102616"/>
                  </a:cubicBezTo>
                  <a:cubicBezTo>
                    <a:pt x="2230037" y="104855"/>
                    <a:pt x="2254045" y="89184"/>
                    <a:pt x="2278052" y="72766"/>
                  </a:cubicBezTo>
                  <a:cubicBezTo>
                    <a:pt x="2285555" y="66796"/>
                    <a:pt x="2291557" y="57095"/>
                    <a:pt x="2303561" y="63811"/>
                  </a:cubicBezTo>
                  <a:cubicBezTo>
                    <a:pt x="2347076" y="86199"/>
                    <a:pt x="2394341" y="99631"/>
                    <a:pt x="2440856" y="116795"/>
                  </a:cubicBezTo>
                  <a:cubicBezTo>
                    <a:pt x="2476118" y="130227"/>
                    <a:pt x="2510629" y="145899"/>
                    <a:pt x="2546641" y="157093"/>
                  </a:cubicBezTo>
                  <a:cubicBezTo>
                    <a:pt x="2559396" y="160823"/>
                    <a:pt x="2569148" y="167539"/>
                    <a:pt x="2574400" y="180226"/>
                  </a:cubicBezTo>
                  <a:cubicBezTo>
                    <a:pt x="2577401" y="189927"/>
                    <a:pt x="2590156" y="189181"/>
                    <a:pt x="2594657" y="198136"/>
                  </a:cubicBezTo>
                  <a:cubicBezTo>
                    <a:pt x="2598033" y="207464"/>
                    <a:pt x="2595407" y="214740"/>
                    <a:pt x="2591187" y="221550"/>
                  </a:cubicBezTo>
                  <a:lnTo>
                    <a:pt x="2580172" y="238970"/>
                  </a:lnTo>
                  <a:lnTo>
                    <a:pt x="2586806" y="242753"/>
                  </a:lnTo>
                  <a:cubicBezTo>
                    <a:pt x="2589521" y="245281"/>
                    <a:pt x="2591768" y="248276"/>
                    <a:pt x="2594015" y="251273"/>
                  </a:cubicBezTo>
                  <a:lnTo>
                    <a:pt x="2598522" y="256154"/>
                  </a:lnTo>
                  <a:lnTo>
                    <a:pt x="2644409" y="282253"/>
                  </a:lnTo>
                  <a:cubicBezTo>
                    <a:pt x="2649657" y="280750"/>
                    <a:pt x="2654155" y="281502"/>
                    <a:pt x="2658653" y="284507"/>
                  </a:cubicBezTo>
                  <a:cubicBezTo>
                    <a:pt x="2711881" y="310050"/>
                    <a:pt x="2768107" y="330334"/>
                    <a:pt x="2821333" y="355878"/>
                  </a:cubicBezTo>
                  <a:cubicBezTo>
                    <a:pt x="2826581" y="358132"/>
                    <a:pt x="2831829" y="361887"/>
                    <a:pt x="2835577" y="366395"/>
                  </a:cubicBezTo>
                  <a:cubicBezTo>
                    <a:pt x="2895552" y="386680"/>
                    <a:pt x="2947280" y="425745"/>
                    <a:pt x="3006504" y="446030"/>
                  </a:cubicBezTo>
                  <a:cubicBezTo>
                    <a:pt x="3031994" y="465563"/>
                    <a:pt x="3057483" y="485848"/>
                    <a:pt x="3082972" y="505380"/>
                  </a:cubicBezTo>
                  <a:cubicBezTo>
                    <a:pt x="3086720" y="503878"/>
                    <a:pt x="3090469" y="505380"/>
                    <a:pt x="3093468" y="507634"/>
                  </a:cubicBezTo>
                  <a:cubicBezTo>
                    <a:pt x="3146695" y="546699"/>
                    <a:pt x="3207419" y="573746"/>
                    <a:pt x="3258397" y="615065"/>
                  </a:cubicBezTo>
                  <a:cubicBezTo>
                    <a:pt x="3263645" y="619573"/>
                    <a:pt x="3269268" y="624081"/>
                    <a:pt x="3274421" y="629152"/>
                  </a:cubicBezTo>
                  <a:lnTo>
                    <a:pt x="3286936" y="645695"/>
                  </a:lnTo>
                  <a:lnTo>
                    <a:pt x="3287524" y="644166"/>
                  </a:lnTo>
                  <a:lnTo>
                    <a:pt x="3290966" y="644166"/>
                  </a:lnTo>
                  <a:lnTo>
                    <a:pt x="3298735" y="631812"/>
                  </a:lnTo>
                  <a:cubicBezTo>
                    <a:pt x="3306412" y="622200"/>
                    <a:pt x="3312108" y="625735"/>
                    <a:pt x="3329895" y="639867"/>
                  </a:cubicBezTo>
                  <a:cubicBezTo>
                    <a:pt x="3353610" y="658712"/>
                    <a:pt x="3378066" y="675296"/>
                    <a:pt x="3403263" y="691126"/>
                  </a:cubicBezTo>
                  <a:cubicBezTo>
                    <a:pt x="3415121" y="697910"/>
                    <a:pt x="3418085" y="707710"/>
                    <a:pt x="3415121" y="717509"/>
                  </a:cubicBezTo>
                  <a:cubicBezTo>
                    <a:pt x="3410674" y="731832"/>
                    <a:pt x="3402522" y="744645"/>
                    <a:pt x="3401781" y="760475"/>
                  </a:cubicBezTo>
                  <a:cubicBezTo>
                    <a:pt x="3401781" y="762359"/>
                    <a:pt x="3400484" y="763491"/>
                    <a:pt x="3398631" y="764244"/>
                  </a:cubicBezTo>
                  <a:lnTo>
                    <a:pt x="3395293" y="765020"/>
                  </a:lnTo>
                  <a:lnTo>
                    <a:pt x="3405928" y="776422"/>
                  </a:lnTo>
                  <a:cubicBezTo>
                    <a:pt x="3407417" y="778677"/>
                    <a:pt x="3408162" y="780931"/>
                    <a:pt x="3405928" y="783937"/>
                  </a:cubicBezTo>
                  <a:cubicBezTo>
                    <a:pt x="3396992" y="797463"/>
                    <a:pt x="3384333" y="805730"/>
                    <a:pt x="3368694" y="807233"/>
                  </a:cubicBezTo>
                  <a:cubicBezTo>
                    <a:pt x="3362736" y="807984"/>
                    <a:pt x="3358269" y="811742"/>
                    <a:pt x="3353056" y="813996"/>
                  </a:cubicBezTo>
                  <a:cubicBezTo>
                    <a:pt x="3346353" y="817753"/>
                    <a:pt x="3339465" y="820571"/>
                    <a:pt x="3332298" y="821697"/>
                  </a:cubicBezTo>
                  <a:cubicBezTo>
                    <a:pt x="3325130" y="822825"/>
                    <a:pt x="3317684" y="822262"/>
                    <a:pt x="3309865" y="819256"/>
                  </a:cubicBezTo>
                  <a:cubicBezTo>
                    <a:pt x="3292737" y="811742"/>
                    <a:pt x="3276354" y="807233"/>
                    <a:pt x="3256992" y="816250"/>
                  </a:cubicBezTo>
                  <a:cubicBezTo>
                    <a:pt x="3243588" y="823013"/>
                    <a:pt x="3249546" y="808736"/>
                    <a:pt x="3248056" y="803476"/>
                  </a:cubicBezTo>
                  <a:lnTo>
                    <a:pt x="3248894" y="800028"/>
                  </a:lnTo>
                  <a:lnTo>
                    <a:pt x="3245652" y="804385"/>
                  </a:lnTo>
                  <a:cubicBezTo>
                    <a:pt x="3233283" y="819786"/>
                    <a:pt x="3219414" y="827111"/>
                    <a:pt x="3204608" y="828990"/>
                  </a:cubicBezTo>
                  <a:cubicBezTo>
                    <a:pt x="3189802" y="830868"/>
                    <a:pt x="3174058" y="827299"/>
                    <a:pt x="3157940" y="820914"/>
                  </a:cubicBezTo>
                  <a:cubicBezTo>
                    <a:pt x="3126453" y="802884"/>
                    <a:pt x="3119706" y="771329"/>
                    <a:pt x="3114458" y="739026"/>
                  </a:cubicBezTo>
                  <a:cubicBezTo>
                    <a:pt x="3111460" y="716487"/>
                    <a:pt x="3103213" y="698457"/>
                    <a:pt x="3082222" y="686436"/>
                  </a:cubicBezTo>
                  <a:cubicBezTo>
                    <a:pt x="3062730" y="675168"/>
                    <a:pt x="3048487" y="655634"/>
                    <a:pt x="3026746" y="648872"/>
                  </a:cubicBezTo>
                  <a:cubicBezTo>
                    <a:pt x="3023747" y="648121"/>
                    <a:pt x="3019999" y="644366"/>
                    <a:pt x="3019999" y="642112"/>
                  </a:cubicBezTo>
                  <a:cubicBezTo>
                    <a:pt x="3009503" y="603045"/>
                    <a:pt x="2968271" y="601543"/>
                    <a:pt x="2943531" y="581258"/>
                  </a:cubicBezTo>
                  <a:cubicBezTo>
                    <a:pt x="2917293" y="581258"/>
                    <a:pt x="2897052" y="561725"/>
                    <a:pt x="2870813" y="560974"/>
                  </a:cubicBezTo>
                  <a:cubicBezTo>
                    <a:pt x="2855819" y="560223"/>
                    <a:pt x="2840825" y="551958"/>
                    <a:pt x="2826581" y="547452"/>
                  </a:cubicBezTo>
                  <a:cubicBezTo>
                    <a:pt x="2810088" y="542944"/>
                    <a:pt x="2792846" y="535431"/>
                    <a:pt x="2786848" y="515147"/>
                  </a:cubicBezTo>
                  <a:cubicBezTo>
                    <a:pt x="2783100" y="503126"/>
                    <a:pt x="2765858" y="501624"/>
                    <a:pt x="2760610" y="489603"/>
                  </a:cubicBezTo>
                  <a:lnTo>
                    <a:pt x="2756988" y="486579"/>
                  </a:lnTo>
                  <a:lnTo>
                    <a:pt x="2746943" y="490234"/>
                  </a:lnTo>
                  <a:cubicBezTo>
                    <a:pt x="2736375" y="491988"/>
                    <a:pt x="2725280" y="488899"/>
                    <a:pt x="2714607" y="491708"/>
                  </a:cubicBezTo>
                  <a:cubicBezTo>
                    <a:pt x="2681650" y="502194"/>
                    <a:pt x="2653937" y="521669"/>
                    <a:pt x="2627721" y="544140"/>
                  </a:cubicBezTo>
                  <a:cubicBezTo>
                    <a:pt x="2610494" y="559120"/>
                    <a:pt x="2597760" y="568858"/>
                    <a:pt x="2605999" y="593574"/>
                  </a:cubicBezTo>
                  <a:cubicBezTo>
                    <a:pt x="2608247" y="602563"/>
                    <a:pt x="2599259" y="607807"/>
                    <a:pt x="2590270" y="607057"/>
                  </a:cubicBezTo>
                  <a:cubicBezTo>
                    <a:pt x="2584278" y="606308"/>
                    <a:pt x="2579035" y="609304"/>
                    <a:pt x="2573043" y="610802"/>
                  </a:cubicBezTo>
                  <a:cubicBezTo>
                    <a:pt x="2567800" y="613048"/>
                    <a:pt x="2564804" y="618292"/>
                    <a:pt x="2565553" y="623535"/>
                  </a:cubicBezTo>
                  <a:cubicBezTo>
                    <a:pt x="2566302" y="629528"/>
                    <a:pt x="2571544" y="629528"/>
                    <a:pt x="2576788" y="629528"/>
                  </a:cubicBezTo>
                  <a:cubicBezTo>
                    <a:pt x="2593266" y="628778"/>
                    <a:pt x="2591768" y="637766"/>
                    <a:pt x="2583529" y="645257"/>
                  </a:cubicBezTo>
                  <a:cubicBezTo>
                    <a:pt x="2573792" y="652747"/>
                    <a:pt x="2574541" y="662484"/>
                    <a:pt x="2574541" y="672222"/>
                  </a:cubicBezTo>
                  <a:cubicBezTo>
                    <a:pt x="2574541" y="678963"/>
                    <a:pt x="2570796" y="684955"/>
                    <a:pt x="2564804" y="687201"/>
                  </a:cubicBezTo>
                  <a:cubicBezTo>
                    <a:pt x="2558062" y="690946"/>
                    <a:pt x="2553568" y="685704"/>
                    <a:pt x="2549074" y="681210"/>
                  </a:cubicBezTo>
                  <a:cubicBezTo>
                    <a:pt x="2545329" y="677465"/>
                    <a:pt x="2540835" y="672970"/>
                    <a:pt x="2537090" y="668477"/>
                  </a:cubicBezTo>
                  <a:cubicBezTo>
                    <a:pt x="2529600" y="660987"/>
                    <a:pt x="2507878" y="655744"/>
                    <a:pt x="2532596" y="643009"/>
                  </a:cubicBezTo>
                  <a:cubicBezTo>
                    <a:pt x="2537090" y="640014"/>
                    <a:pt x="2534843" y="633273"/>
                    <a:pt x="2531847" y="628778"/>
                  </a:cubicBezTo>
                  <a:cubicBezTo>
                    <a:pt x="2523608" y="618292"/>
                    <a:pt x="2531098" y="613048"/>
                    <a:pt x="2538588" y="610802"/>
                  </a:cubicBezTo>
                  <a:cubicBezTo>
                    <a:pt x="2546827" y="607807"/>
                    <a:pt x="2562556" y="608555"/>
                    <a:pt x="2560310" y="595822"/>
                  </a:cubicBezTo>
                  <a:cubicBezTo>
                    <a:pt x="2558062" y="582339"/>
                    <a:pt x="2550572" y="568108"/>
                    <a:pt x="2535592" y="562116"/>
                  </a:cubicBezTo>
                  <a:cubicBezTo>
                    <a:pt x="2516117" y="555375"/>
                    <a:pt x="2495894" y="565861"/>
                    <a:pt x="2491400" y="586834"/>
                  </a:cubicBezTo>
                  <a:cubicBezTo>
                    <a:pt x="2490651" y="589829"/>
                    <a:pt x="2491400" y="592825"/>
                    <a:pt x="2490651" y="596570"/>
                  </a:cubicBezTo>
                  <a:cubicBezTo>
                    <a:pt x="2490651" y="602563"/>
                    <a:pt x="2489902" y="607807"/>
                    <a:pt x="2483161" y="608555"/>
                  </a:cubicBezTo>
                  <a:cubicBezTo>
                    <a:pt x="2474922" y="609304"/>
                    <a:pt x="2475671" y="602563"/>
                    <a:pt x="2474922" y="598069"/>
                  </a:cubicBezTo>
                  <a:cubicBezTo>
                    <a:pt x="2474172" y="589829"/>
                    <a:pt x="2468180" y="588332"/>
                    <a:pt x="2462188" y="590579"/>
                  </a:cubicBezTo>
                  <a:cubicBezTo>
                    <a:pt x="2456945" y="592825"/>
                    <a:pt x="2450204" y="596570"/>
                    <a:pt x="2456196" y="604060"/>
                  </a:cubicBezTo>
                  <a:cubicBezTo>
                    <a:pt x="2466682" y="616045"/>
                    <a:pt x="2466682" y="627281"/>
                    <a:pt x="2455447" y="639264"/>
                  </a:cubicBezTo>
                  <a:cubicBezTo>
                    <a:pt x="2442714" y="651997"/>
                    <a:pt x="2433726" y="641512"/>
                    <a:pt x="2425486" y="631774"/>
                  </a:cubicBezTo>
                  <a:cubicBezTo>
                    <a:pt x="2420244" y="640014"/>
                    <a:pt x="2426235" y="643759"/>
                    <a:pt x="2426984" y="648253"/>
                  </a:cubicBezTo>
                  <a:cubicBezTo>
                    <a:pt x="2427734" y="657990"/>
                    <a:pt x="2423240" y="663982"/>
                    <a:pt x="2415000" y="667727"/>
                  </a:cubicBezTo>
                  <a:cubicBezTo>
                    <a:pt x="2407510" y="670723"/>
                    <a:pt x="2402267" y="666978"/>
                    <a:pt x="2398522" y="660987"/>
                  </a:cubicBezTo>
                  <a:cubicBezTo>
                    <a:pt x="2396275" y="658739"/>
                    <a:pt x="2394777" y="655744"/>
                    <a:pt x="2392530" y="652747"/>
                  </a:cubicBezTo>
                  <a:cubicBezTo>
                    <a:pt x="2386538" y="644508"/>
                    <a:pt x="2378298" y="638516"/>
                    <a:pt x="2367812" y="642261"/>
                  </a:cubicBezTo>
                  <a:cubicBezTo>
                    <a:pt x="2357326" y="646006"/>
                    <a:pt x="2355828" y="654994"/>
                    <a:pt x="2355828" y="664732"/>
                  </a:cubicBezTo>
                  <a:cubicBezTo>
                    <a:pt x="2356577" y="674468"/>
                    <a:pt x="2357326" y="685704"/>
                    <a:pt x="2343844" y="688700"/>
                  </a:cubicBezTo>
                  <a:cubicBezTo>
                    <a:pt x="2331111" y="691696"/>
                    <a:pt x="2326616" y="676715"/>
                    <a:pt x="2316130" y="677465"/>
                  </a:cubicBezTo>
                  <a:cubicBezTo>
                    <a:pt x="2302648" y="678213"/>
                    <a:pt x="2297405" y="672970"/>
                    <a:pt x="2294408" y="659489"/>
                  </a:cubicBezTo>
                  <a:cubicBezTo>
                    <a:pt x="2292162" y="641512"/>
                    <a:pt x="2273436" y="640014"/>
                    <a:pt x="2262201" y="631026"/>
                  </a:cubicBezTo>
                  <a:cubicBezTo>
                    <a:pt x="2256958" y="627281"/>
                    <a:pt x="2250966" y="637018"/>
                    <a:pt x="2246472" y="641512"/>
                  </a:cubicBezTo>
                  <a:cubicBezTo>
                    <a:pt x="2224750" y="662484"/>
                    <a:pt x="2224001" y="662484"/>
                    <a:pt x="2199284" y="646755"/>
                  </a:cubicBezTo>
                  <a:cubicBezTo>
                    <a:pt x="2188797" y="639264"/>
                    <a:pt x="2177562" y="634021"/>
                    <a:pt x="2164829" y="640014"/>
                  </a:cubicBezTo>
                  <a:cubicBezTo>
                    <a:pt x="2161084" y="641512"/>
                    <a:pt x="2156590" y="640763"/>
                    <a:pt x="2153593" y="639264"/>
                  </a:cubicBezTo>
                  <a:cubicBezTo>
                    <a:pt x="2135617" y="631774"/>
                    <a:pt x="2119139" y="628030"/>
                    <a:pt x="2101911" y="643009"/>
                  </a:cubicBezTo>
                  <a:cubicBezTo>
                    <a:pt x="2092923" y="649751"/>
                    <a:pt x="2084684" y="641512"/>
                    <a:pt x="2077943" y="635519"/>
                  </a:cubicBezTo>
                  <a:cubicBezTo>
                    <a:pt x="2071951" y="629528"/>
                    <a:pt x="2065210" y="627281"/>
                    <a:pt x="2057720" y="631774"/>
                  </a:cubicBezTo>
                  <a:cubicBezTo>
                    <a:pt x="2050978" y="636269"/>
                    <a:pt x="2047982" y="643009"/>
                    <a:pt x="2050978" y="651249"/>
                  </a:cubicBezTo>
                  <a:cubicBezTo>
                    <a:pt x="2052476" y="659489"/>
                    <a:pt x="2059966" y="660987"/>
                    <a:pt x="2068205" y="660987"/>
                  </a:cubicBezTo>
                  <a:cubicBezTo>
                    <a:pt x="2086182" y="661735"/>
                    <a:pt x="2106405" y="655744"/>
                    <a:pt x="2113896" y="681210"/>
                  </a:cubicBezTo>
                  <a:cubicBezTo>
                    <a:pt x="2093672" y="685704"/>
                    <a:pt x="2072699" y="681210"/>
                    <a:pt x="2053974" y="695441"/>
                  </a:cubicBezTo>
                  <a:cubicBezTo>
                    <a:pt x="2051727" y="697314"/>
                    <a:pt x="2049153" y="697923"/>
                    <a:pt x="2046531" y="697595"/>
                  </a:cubicBezTo>
                  <a:cubicBezTo>
                    <a:pt x="2038666" y="696612"/>
                    <a:pt x="2030380" y="687201"/>
                    <a:pt x="2029257" y="678213"/>
                  </a:cubicBezTo>
                  <a:cubicBezTo>
                    <a:pt x="2028508" y="666230"/>
                    <a:pt x="2025511" y="654245"/>
                    <a:pt x="2025511" y="643009"/>
                  </a:cubicBezTo>
                  <a:cubicBezTo>
                    <a:pt x="2027010" y="630276"/>
                    <a:pt x="2024014" y="617543"/>
                    <a:pt x="2039743" y="612300"/>
                  </a:cubicBezTo>
                  <a:cubicBezTo>
                    <a:pt x="2047982" y="608555"/>
                    <a:pt x="2046484" y="600315"/>
                    <a:pt x="2043488" y="592825"/>
                  </a:cubicBezTo>
                  <a:cubicBezTo>
                    <a:pt x="2038994" y="581591"/>
                    <a:pt x="2038245" y="569606"/>
                    <a:pt x="2035998" y="557621"/>
                  </a:cubicBezTo>
                  <a:cubicBezTo>
                    <a:pt x="2033002" y="536649"/>
                    <a:pt x="2026260" y="516426"/>
                    <a:pt x="2035998" y="496202"/>
                  </a:cubicBezTo>
                  <a:cubicBezTo>
                    <a:pt x="2012778" y="480473"/>
                    <a:pt x="2024763" y="458751"/>
                    <a:pt x="2025511" y="438528"/>
                  </a:cubicBezTo>
                  <a:cubicBezTo>
                    <a:pt x="2025511" y="427293"/>
                    <a:pt x="2023265" y="420551"/>
                    <a:pt x="2036747" y="416807"/>
                  </a:cubicBezTo>
                  <a:cubicBezTo>
                    <a:pt x="2044986" y="413810"/>
                    <a:pt x="2047982" y="406320"/>
                    <a:pt x="2039743" y="398081"/>
                  </a:cubicBezTo>
                  <a:cubicBezTo>
                    <a:pt x="2029257" y="387594"/>
                    <a:pt x="2020269" y="375610"/>
                    <a:pt x="2009033" y="364375"/>
                  </a:cubicBezTo>
                  <a:cubicBezTo>
                    <a:pt x="2003790" y="358383"/>
                    <a:pt x="2000045" y="351642"/>
                    <a:pt x="1997049" y="342654"/>
                  </a:cubicBezTo>
                  <a:cubicBezTo>
                    <a:pt x="1994053" y="326924"/>
                    <a:pt x="1981320" y="318684"/>
                    <a:pt x="1966339" y="311943"/>
                  </a:cubicBezTo>
                  <a:cubicBezTo>
                    <a:pt x="1956602" y="306700"/>
                    <a:pt x="1948363" y="301457"/>
                    <a:pt x="1950610" y="287975"/>
                  </a:cubicBezTo>
                  <a:cubicBezTo>
                    <a:pt x="1952108" y="278987"/>
                    <a:pt x="1946865" y="273744"/>
                    <a:pt x="1938626" y="272245"/>
                  </a:cubicBezTo>
                  <a:cubicBezTo>
                    <a:pt x="1919151" y="269999"/>
                    <a:pt x="1904171" y="256516"/>
                    <a:pt x="1887693" y="248276"/>
                  </a:cubicBezTo>
                  <a:cubicBezTo>
                    <a:pt x="1859979" y="233296"/>
                    <a:pt x="1831516" y="222810"/>
                    <a:pt x="1800057" y="220563"/>
                  </a:cubicBezTo>
                  <a:cubicBezTo>
                    <a:pt x="1791818" y="219814"/>
                    <a:pt x="1784328" y="218317"/>
                    <a:pt x="1776838" y="216069"/>
                  </a:cubicBezTo>
                  <a:cubicBezTo>
                    <a:pt x="1758112" y="210077"/>
                    <a:pt x="1745379" y="217567"/>
                    <a:pt x="1740136" y="236293"/>
                  </a:cubicBezTo>
                  <a:cubicBezTo>
                    <a:pt x="1733395" y="262508"/>
                    <a:pt x="1733395" y="262508"/>
                    <a:pt x="1707180" y="253519"/>
                  </a:cubicBezTo>
                  <a:cubicBezTo>
                    <a:pt x="1704933" y="253519"/>
                    <a:pt x="1701936" y="252022"/>
                    <a:pt x="1699690" y="253519"/>
                  </a:cubicBezTo>
                  <a:cubicBezTo>
                    <a:pt x="1686956" y="256516"/>
                    <a:pt x="1674223" y="259512"/>
                    <a:pt x="1663736" y="250524"/>
                  </a:cubicBezTo>
                  <a:cubicBezTo>
                    <a:pt x="1642015" y="232548"/>
                    <a:pt x="1622540" y="212324"/>
                    <a:pt x="1614302" y="183861"/>
                  </a:cubicBezTo>
                  <a:cubicBezTo>
                    <a:pt x="1613552" y="181614"/>
                    <a:pt x="1615800" y="178618"/>
                    <a:pt x="1616548" y="176371"/>
                  </a:cubicBezTo>
                  <a:cubicBezTo>
                    <a:pt x="1621042" y="175621"/>
                    <a:pt x="1624788" y="174124"/>
                    <a:pt x="1628533" y="172626"/>
                  </a:cubicBezTo>
                  <a:cubicBezTo>
                    <a:pt x="1646509" y="198092"/>
                    <a:pt x="1687705" y="212324"/>
                    <a:pt x="1719913" y="203336"/>
                  </a:cubicBezTo>
                  <a:cubicBezTo>
                    <a:pt x="1741634" y="196594"/>
                    <a:pt x="1761858" y="187606"/>
                    <a:pt x="1786575" y="186108"/>
                  </a:cubicBezTo>
                  <a:cubicBezTo>
                    <a:pt x="1803054" y="185359"/>
                    <a:pt x="1809046" y="165135"/>
                    <a:pt x="1818783" y="152402"/>
                  </a:cubicBezTo>
                  <a:cubicBezTo>
                    <a:pt x="1822528" y="146410"/>
                    <a:pt x="1821779" y="137422"/>
                    <a:pt x="1830018" y="134426"/>
                  </a:cubicBezTo>
                  <a:cubicBezTo>
                    <a:pt x="1847994" y="133677"/>
                    <a:pt x="1865971" y="136672"/>
                    <a:pt x="1883199" y="132928"/>
                  </a:cubicBezTo>
                  <a:cubicBezTo>
                    <a:pt x="1904171" y="127684"/>
                    <a:pt x="1924394" y="120944"/>
                    <a:pt x="1945366" y="120194"/>
                  </a:cubicBezTo>
                  <a:lnTo>
                    <a:pt x="1950707" y="118608"/>
                  </a:lnTo>
                  <a:lnTo>
                    <a:pt x="1955012" y="115862"/>
                  </a:lnTo>
                  <a:cubicBezTo>
                    <a:pt x="1962996" y="107327"/>
                    <a:pt x="1963698" y="94595"/>
                    <a:pt x="1968200" y="83960"/>
                  </a:cubicBezTo>
                  <a:cubicBezTo>
                    <a:pt x="1975703" y="68289"/>
                    <a:pt x="1976453" y="49632"/>
                    <a:pt x="1989207" y="36200"/>
                  </a:cubicBezTo>
                  <a:lnTo>
                    <a:pt x="1990282" y="36442"/>
                  </a:lnTo>
                  <a:lnTo>
                    <a:pt x="1987176" y="31977"/>
                  </a:lnTo>
                  <a:cubicBezTo>
                    <a:pt x="1999207" y="5272"/>
                    <a:pt x="2015749" y="-3884"/>
                    <a:pt x="2041314" y="1457"/>
                  </a:cubicBezTo>
                  <a:close/>
                </a:path>
              </a:pathLst>
            </a:custGeom>
            <a:solidFill>
              <a:srgbClr val="20A1A5"/>
            </a:solidFill>
            <a:ln>
              <a:noFill/>
            </a:ln>
          </p:spPr>
          <p:txBody>
            <a:bodyPr anchorCtr="0" anchor="ctr" bIns="22850" lIns="45725" spcFirstLastPara="1" rIns="45725" wrap="square" tIns="2285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747993"/>
                </a:solidFill>
                <a:latin typeface="Jost Light"/>
                <a:ea typeface="Jost Light"/>
                <a:cs typeface="Jost Light"/>
                <a:sym typeface="Jost Light"/>
              </a:endParaRPr>
            </a:p>
          </p:txBody>
        </p:sp>
      </p:grpSp>
      <p:grpSp>
        <p:nvGrpSpPr>
          <p:cNvPr id="564" name="Google Shape;564;g311d5cb9a0a_0_276"/>
          <p:cNvGrpSpPr/>
          <p:nvPr/>
        </p:nvGrpSpPr>
        <p:grpSpPr>
          <a:xfrm>
            <a:off x="8865493" y="1788229"/>
            <a:ext cx="2098639" cy="2099150"/>
            <a:chOff x="17910379" y="4147000"/>
            <a:chExt cx="4196438" cy="4199139"/>
          </a:xfrm>
        </p:grpSpPr>
        <p:sp>
          <p:nvSpPr>
            <p:cNvPr id="565" name="Google Shape;565;g311d5cb9a0a_0_276"/>
            <p:cNvSpPr/>
            <p:nvPr/>
          </p:nvSpPr>
          <p:spPr>
            <a:xfrm>
              <a:off x="17910379" y="4147000"/>
              <a:ext cx="4196438" cy="4199139"/>
            </a:xfrm>
            <a:custGeom>
              <a:rect b="b" l="l" r="r" t="t"/>
              <a:pathLst>
                <a:path extrusionOk="0" h="4199139" w="4196438">
                  <a:moveTo>
                    <a:pt x="2253478" y="4161717"/>
                  </a:moveTo>
                  <a:cubicBezTo>
                    <a:pt x="2261568" y="4160243"/>
                    <a:pt x="2270310" y="4162862"/>
                    <a:pt x="2279234" y="4167919"/>
                  </a:cubicBezTo>
                  <a:cubicBezTo>
                    <a:pt x="2271606" y="4174009"/>
                    <a:pt x="2263744" y="4178531"/>
                    <a:pt x="2255772" y="4180789"/>
                  </a:cubicBezTo>
                  <a:cubicBezTo>
                    <a:pt x="2247798" y="4183046"/>
                    <a:pt x="2239712" y="4183039"/>
                    <a:pt x="2231636" y="4180072"/>
                  </a:cubicBezTo>
                  <a:cubicBezTo>
                    <a:pt x="2237952" y="4168757"/>
                    <a:pt x="2245388" y="4163191"/>
                    <a:pt x="2253478" y="4161717"/>
                  </a:cubicBezTo>
                  <a:close/>
                  <a:moveTo>
                    <a:pt x="857158" y="4157591"/>
                  </a:moveTo>
                  <a:cubicBezTo>
                    <a:pt x="861446" y="4176302"/>
                    <a:pt x="854430" y="4186290"/>
                    <a:pt x="839658" y="4199139"/>
                  </a:cubicBezTo>
                  <a:cubicBezTo>
                    <a:pt x="838692" y="4180507"/>
                    <a:pt x="840790" y="4168712"/>
                    <a:pt x="857158" y="4157591"/>
                  </a:cubicBezTo>
                  <a:close/>
                  <a:moveTo>
                    <a:pt x="2824250" y="4156672"/>
                  </a:moveTo>
                  <a:cubicBezTo>
                    <a:pt x="2835912" y="4157607"/>
                    <a:pt x="2830014" y="4167721"/>
                    <a:pt x="2832054" y="4174054"/>
                  </a:cubicBezTo>
                  <a:cubicBezTo>
                    <a:pt x="2827844" y="4173623"/>
                    <a:pt x="2823548" y="4173440"/>
                    <a:pt x="2820842" y="4171887"/>
                  </a:cubicBezTo>
                  <a:cubicBezTo>
                    <a:pt x="2818136" y="4170335"/>
                    <a:pt x="2817026" y="4167415"/>
                    <a:pt x="2819196" y="4161513"/>
                  </a:cubicBezTo>
                  <a:cubicBezTo>
                    <a:pt x="2818958" y="4159193"/>
                    <a:pt x="2823288" y="4156318"/>
                    <a:pt x="2824250" y="4156672"/>
                  </a:cubicBezTo>
                  <a:close/>
                  <a:moveTo>
                    <a:pt x="3081604" y="4114628"/>
                  </a:moveTo>
                  <a:cubicBezTo>
                    <a:pt x="3098482" y="4114218"/>
                    <a:pt x="3113774" y="4119262"/>
                    <a:pt x="3123430" y="4129709"/>
                  </a:cubicBezTo>
                  <a:cubicBezTo>
                    <a:pt x="3111410" y="4137939"/>
                    <a:pt x="3098160" y="4134219"/>
                    <a:pt x="3085526" y="4131877"/>
                  </a:cubicBezTo>
                  <a:cubicBezTo>
                    <a:pt x="3079762" y="4138382"/>
                    <a:pt x="3073010" y="4139925"/>
                    <a:pt x="3065936" y="4140056"/>
                  </a:cubicBezTo>
                  <a:cubicBezTo>
                    <a:pt x="3058860" y="4140187"/>
                    <a:pt x="3051460" y="4138905"/>
                    <a:pt x="3044400" y="4139760"/>
                  </a:cubicBezTo>
                  <a:cubicBezTo>
                    <a:pt x="3044772" y="4138747"/>
                    <a:pt x="3045516" y="4136722"/>
                    <a:pt x="3044524" y="4136357"/>
                  </a:cubicBezTo>
                  <a:cubicBezTo>
                    <a:pt x="3039816" y="4136926"/>
                    <a:pt x="3034492" y="4136120"/>
                    <a:pt x="3030280" y="4132274"/>
                  </a:cubicBezTo>
                  <a:cubicBezTo>
                    <a:pt x="3046268" y="4120902"/>
                    <a:pt x="3064728" y="4115038"/>
                    <a:pt x="3081604" y="4114628"/>
                  </a:cubicBezTo>
                  <a:close/>
                  <a:moveTo>
                    <a:pt x="2721268" y="4089539"/>
                  </a:moveTo>
                  <a:cubicBezTo>
                    <a:pt x="2724130" y="4087537"/>
                    <a:pt x="2729046" y="4088812"/>
                    <a:pt x="2737536" y="4091932"/>
                  </a:cubicBezTo>
                  <a:cubicBezTo>
                    <a:pt x="2749800" y="4101749"/>
                    <a:pt x="2751700" y="4112004"/>
                    <a:pt x="2739926" y="4119362"/>
                  </a:cubicBezTo>
                  <a:cubicBezTo>
                    <a:pt x="2734040" y="4123040"/>
                    <a:pt x="2728860" y="4123261"/>
                    <a:pt x="2724914" y="4120883"/>
                  </a:cubicBezTo>
                  <a:cubicBezTo>
                    <a:pt x="2720972" y="4118505"/>
                    <a:pt x="2718266" y="4113527"/>
                    <a:pt x="2717332" y="4106812"/>
                  </a:cubicBezTo>
                  <a:cubicBezTo>
                    <a:pt x="2717602" y="4096821"/>
                    <a:pt x="2718408" y="4091541"/>
                    <a:pt x="2721268" y="4089539"/>
                  </a:cubicBezTo>
                  <a:close/>
                  <a:moveTo>
                    <a:pt x="1997058" y="4086178"/>
                  </a:moveTo>
                  <a:cubicBezTo>
                    <a:pt x="2002398" y="4085581"/>
                    <a:pt x="2007254" y="4087081"/>
                    <a:pt x="2010694" y="4096307"/>
                  </a:cubicBezTo>
                  <a:cubicBezTo>
                    <a:pt x="2018102" y="4119506"/>
                    <a:pt x="2023876" y="4140965"/>
                    <a:pt x="2002370" y="4159227"/>
                  </a:cubicBezTo>
                  <a:cubicBezTo>
                    <a:pt x="1999660" y="4165057"/>
                    <a:pt x="1995548" y="4166958"/>
                    <a:pt x="1990892" y="4167237"/>
                  </a:cubicBezTo>
                  <a:cubicBezTo>
                    <a:pt x="1986236" y="4167518"/>
                    <a:pt x="1981036" y="4166176"/>
                    <a:pt x="1976154" y="4165521"/>
                  </a:cubicBezTo>
                  <a:cubicBezTo>
                    <a:pt x="1967898" y="4164762"/>
                    <a:pt x="1962188" y="4162877"/>
                    <a:pt x="1958388" y="4160148"/>
                  </a:cubicBezTo>
                  <a:cubicBezTo>
                    <a:pt x="1946994" y="4151962"/>
                    <a:pt x="1952792" y="4136176"/>
                    <a:pt x="1958594" y="4120391"/>
                  </a:cubicBezTo>
                  <a:cubicBezTo>
                    <a:pt x="1975576" y="4117531"/>
                    <a:pt x="1952222" y="4085061"/>
                    <a:pt x="1980504" y="4088627"/>
                  </a:cubicBezTo>
                  <a:cubicBezTo>
                    <a:pt x="1985888" y="4089468"/>
                    <a:pt x="1991716" y="4086774"/>
                    <a:pt x="1997058" y="4086178"/>
                  </a:cubicBezTo>
                  <a:close/>
                  <a:moveTo>
                    <a:pt x="936246" y="4081515"/>
                  </a:moveTo>
                  <a:cubicBezTo>
                    <a:pt x="938138" y="4082297"/>
                    <a:pt x="939996" y="4084236"/>
                    <a:pt x="941770" y="4087958"/>
                  </a:cubicBezTo>
                  <a:cubicBezTo>
                    <a:pt x="946284" y="4097431"/>
                    <a:pt x="948990" y="4111822"/>
                    <a:pt x="927056" y="4109345"/>
                  </a:cubicBezTo>
                  <a:cubicBezTo>
                    <a:pt x="924140" y="4111065"/>
                    <a:pt x="920900" y="4112107"/>
                    <a:pt x="918030" y="4111750"/>
                  </a:cubicBezTo>
                  <a:cubicBezTo>
                    <a:pt x="915164" y="4111395"/>
                    <a:pt x="912666" y="4109640"/>
                    <a:pt x="911234" y="4105764"/>
                  </a:cubicBezTo>
                  <a:cubicBezTo>
                    <a:pt x="908732" y="4097031"/>
                    <a:pt x="908888" y="4090389"/>
                    <a:pt x="919752" y="4088799"/>
                  </a:cubicBezTo>
                  <a:cubicBezTo>
                    <a:pt x="924612" y="4087235"/>
                    <a:pt x="930574" y="4079170"/>
                    <a:pt x="936246" y="4081515"/>
                  </a:cubicBezTo>
                  <a:close/>
                  <a:moveTo>
                    <a:pt x="545980" y="4044164"/>
                  </a:moveTo>
                  <a:cubicBezTo>
                    <a:pt x="551778" y="4045271"/>
                    <a:pt x="550700" y="4051016"/>
                    <a:pt x="551200" y="4055292"/>
                  </a:cubicBezTo>
                  <a:cubicBezTo>
                    <a:pt x="549790" y="4061939"/>
                    <a:pt x="546062" y="4063640"/>
                    <a:pt x="540844" y="4063769"/>
                  </a:cubicBezTo>
                  <a:cubicBezTo>
                    <a:pt x="534136" y="4062328"/>
                    <a:pt x="532728" y="4057717"/>
                    <a:pt x="535958" y="4051739"/>
                  </a:cubicBezTo>
                  <a:cubicBezTo>
                    <a:pt x="537614" y="4047231"/>
                    <a:pt x="539270" y="4042722"/>
                    <a:pt x="545980" y="4044164"/>
                  </a:cubicBezTo>
                  <a:close/>
                  <a:moveTo>
                    <a:pt x="3081082" y="4028019"/>
                  </a:moveTo>
                  <a:cubicBezTo>
                    <a:pt x="3087788" y="4028836"/>
                    <a:pt x="3094370" y="4034274"/>
                    <a:pt x="3098994" y="4040365"/>
                  </a:cubicBezTo>
                  <a:cubicBezTo>
                    <a:pt x="3113880" y="4059011"/>
                    <a:pt x="3106710" y="4081631"/>
                    <a:pt x="3092604" y="4095116"/>
                  </a:cubicBezTo>
                  <a:cubicBezTo>
                    <a:pt x="3086232" y="4101558"/>
                    <a:pt x="3078070" y="4104323"/>
                    <a:pt x="3070020" y="4102876"/>
                  </a:cubicBezTo>
                  <a:cubicBezTo>
                    <a:pt x="3061972" y="4101429"/>
                    <a:pt x="3054042" y="4095770"/>
                    <a:pt x="3048140" y="4085367"/>
                  </a:cubicBezTo>
                  <a:cubicBezTo>
                    <a:pt x="3033616" y="4084422"/>
                    <a:pt x="3030412" y="4074460"/>
                    <a:pt x="3033668" y="4062481"/>
                  </a:cubicBezTo>
                  <a:cubicBezTo>
                    <a:pt x="3036984" y="4047229"/>
                    <a:pt x="3046232" y="4040745"/>
                    <a:pt x="3062418" y="4043397"/>
                  </a:cubicBezTo>
                  <a:cubicBezTo>
                    <a:pt x="3067542" y="4031005"/>
                    <a:pt x="3074374" y="4027202"/>
                    <a:pt x="3081082" y="4028019"/>
                  </a:cubicBezTo>
                  <a:close/>
                  <a:moveTo>
                    <a:pt x="2142472" y="4022540"/>
                  </a:moveTo>
                  <a:cubicBezTo>
                    <a:pt x="2144310" y="4025181"/>
                    <a:pt x="2146782" y="4026090"/>
                    <a:pt x="2149574" y="4026133"/>
                  </a:cubicBezTo>
                  <a:cubicBezTo>
                    <a:pt x="2148656" y="4024813"/>
                    <a:pt x="2150210" y="4024401"/>
                    <a:pt x="2150528" y="4023535"/>
                  </a:cubicBezTo>
                  <a:cubicBezTo>
                    <a:pt x="2147736" y="4023492"/>
                    <a:pt x="2144946" y="4023449"/>
                    <a:pt x="2142472" y="4022540"/>
                  </a:cubicBezTo>
                  <a:close/>
                  <a:moveTo>
                    <a:pt x="1664156" y="4013703"/>
                  </a:moveTo>
                  <a:cubicBezTo>
                    <a:pt x="1672328" y="4015599"/>
                    <a:pt x="1679848" y="4021129"/>
                    <a:pt x="1686646" y="4026394"/>
                  </a:cubicBezTo>
                  <a:cubicBezTo>
                    <a:pt x="1698676" y="4035242"/>
                    <a:pt x="1695944" y="4048629"/>
                    <a:pt x="1686116" y="4060516"/>
                  </a:cubicBezTo>
                  <a:cubicBezTo>
                    <a:pt x="1685662" y="4073633"/>
                    <a:pt x="1682102" y="4080350"/>
                    <a:pt x="1676190" y="4082329"/>
                  </a:cubicBezTo>
                  <a:cubicBezTo>
                    <a:pt x="1670278" y="4084308"/>
                    <a:pt x="1662014" y="4081549"/>
                    <a:pt x="1652152" y="4075712"/>
                  </a:cubicBezTo>
                  <a:cubicBezTo>
                    <a:pt x="1637840" y="4067131"/>
                    <a:pt x="1626524" y="4056331"/>
                    <a:pt x="1631408" y="4037094"/>
                  </a:cubicBezTo>
                  <a:cubicBezTo>
                    <a:pt x="1631636" y="4030537"/>
                    <a:pt x="1630542" y="4024600"/>
                    <a:pt x="1637748" y="4022818"/>
                  </a:cubicBezTo>
                  <a:cubicBezTo>
                    <a:pt x="1647158" y="4013546"/>
                    <a:pt x="1655984" y="4011807"/>
                    <a:pt x="1664156" y="4013703"/>
                  </a:cubicBezTo>
                  <a:close/>
                  <a:moveTo>
                    <a:pt x="827376" y="4007773"/>
                  </a:moveTo>
                  <a:cubicBezTo>
                    <a:pt x="832128" y="4005982"/>
                    <a:pt x="836256" y="4008677"/>
                    <a:pt x="837954" y="4015195"/>
                  </a:cubicBezTo>
                  <a:cubicBezTo>
                    <a:pt x="837466" y="4022091"/>
                    <a:pt x="836600" y="4030024"/>
                    <a:pt x="828240" y="4030490"/>
                  </a:cubicBezTo>
                  <a:cubicBezTo>
                    <a:pt x="825604" y="4030700"/>
                    <a:pt x="823352" y="4029872"/>
                    <a:pt x="821656" y="4028218"/>
                  </a:cubicBezTo>
                  <a:cubicBezTo>
                    <a:pt x="819962" y="4026564"/>
                    <a:pt x="818824" y="4024083"/>
                    <a:pt x="818426" y="4020989"/>
                  </a:cubicBezTo>
                  <a:cubicBezTo>
                    <a:pt x="819052" y="4016503"/>
                    <a:pt x="820438" y="4009939"/>
                    <a:pt x="827376" y="4007773"/>
                  </a:cubicBezTo>
                  <a:close/>
                  <a:moveTo>
                    <a:pt x="2637066" y="4005717"/>
                  </a:moveTo>
                  <a:cubicBezTo>
                    <a:pt x="2634014" y="4006382"/>
                    <a:pt x="2631912" y="4008289"/>
                    <a:pt x="2628860" y="4008954"/>
                  </a:cubicBezTo>
                  <a:cubicBezTo>
                    <a:pt x="2629806" y="4010195"/>
                    <a:pt x="2629516" y="4010982"/>
                    <a:pt x="2629228" y="4011769"/>
                  </a:cubicBezTo>
                  <a:cubicBezTo>
                    <a:pt x="2630756" y="4011437"/>
                    <a:pt x="2633228" y="4012346"/>
                    <a:pt x="2635990" y="4012468"/>
                  </a:cubicBezTo>
                  <a:cubicBezTo>
                    <a:pt x="2635620" y="4009652"/>
                    <a:pt x="2636488" y="4007291"/>
                    <a:pt x="2637066" y="4005717"/>
                  </a:cubicBezTo>
                  <a:close/>
                  <a:moveTo>
                    <a:pt x="1017824" y="3975863"/>
                  </a:moveTo>
                  <a:cubicBezTo>
                    <a:pt x="1023938" y="3980253"/>
                    <a:pt x="1024844" y="3983801"/>
                    <a:pt x="1023736" y="3989825"/>
                  </a:cubicBezTo>
                  <a:cubicBezTo>
                    <a:pt x="1021790" y="3989110"/>
                    <a:pt x="1020122" y="3990640"/>
                    <a:pt x="1019776" y="3991585"/>
                  </a:cubicBezTo>
                  <a:lnTo>
                    <a:pt x="1022068" y="3991356"/>
                  </a:lnTo>
                  <a:cubicBezTo>
                    <a:pt x="1030680" y="3985945"/>
                    <a:pt x="1036170" y="3989034"/>
                    <a:pt x="1040616" y="3994955"/>
                  </a:cubicBezTo>
                  <a:cubicBezTo>
                    <a:pt x="1042978" y="3991536"/>
                    <a:pt x="1045962" y="3989417"/>
                    <a:pt x="1052144" y="3990616"/>
                  </a:cubicBezTo>
                  <a:cubicBezTo>
                    <a:pt x="1065140" y="4009324"/>
                    <a:pt x="1069384" y="4024816"/>
                    <a:pt x="1036456" y="4021291"/>
                  </a:cubicBezTo>
                  <a:cubicBezTo>
                    <a:pt x="1033192" y="4021164"/>
                    <a:pt x="1030554" y="4022338"/>
                    <a:pt x="1027638" y="4021267"/>
                  </a:cubicBezTo>
                  <a:cubicBezTo>
                    <a:pt x="1023468" y="4021343"/>
                    <a:pt x="1020984" y="4028669"/>
                    <a:pt x="1016662" y="4027483"/>
                  </a:cubicBezTo>
                  <a:cubicBezTo>
                    <a:pt x="1015220" y="4027087"/>
                    <a:pt x="1013574" y="4025746"/>
                    <a:pt x="1011592" y="4022874"/>
                  </a:cubicBezTo>
                  <a:cubicBezTo>
                    <a:pt x="996244" y="4022593"/>
                    <a:pt x="987556" y="4016185"/>
                    <a:pt x="989566" y="3998704"/>
                  </a:cubicBezTo>
                  <a:cubicBezTo>
                    <a:pt x="988652" y="3980149"/>
                    <a:pt x="1002128" y="3976526"/>
                    <a:pt x="1017824" y="3975863"/>
                  </a:cubicBezTo>
                  <a:close/>
                  <a:moveTo>
                    <a:pt x="2231330" y="3940662"/>
                  </a:moveTo>
                  <a:cubicBezTo>
                    <a:pt x="2233664" y="3944327"/>
                    <a:pt x="2234922" y="3947595"/>
                    <a:pt x="2236176" y="3950863"/>
                  </a:cubicBezTo>
                  <a:cubicBezTo>
                    <a:pt x="2236632" y="3949627"/>
                    <a:pt x="2236004" y="3947993"/>
                    <a:pt x="2236912" y="3945521"/>
                  </a:cubicBezTo>
                  <a:cubicBezTo>
                    <a:pt x="2237368" y="3944284"/>
                    <a:pt x="2234574" y="3941854"/>
                    <a:pt x="2231330" y="3940662"/>
                  </a:cubicBezTo>
                  <a:close/>
                  <a:moveTo>
                    <a:pt x="941640" y="3898768"/>
                  </a:moveTo>
                  <a:cubicBezTo>
                    <a:pt x="957696" y="3911217"/>
                    <a:pt x="954464" y="3923129"/>
                    <a:pt x="948862" y="3935261"/>
                  </a:cubicBezTo>
                  <a:cubicBezTo>
                    <a:pt x="948686" y="3935742"/>
                    <a:pt x="946564" y="3936055"/>
                    <a:pt x="944198" y="3935867"/>
                  </a:cubicBezTo>
                  <a:cubicBezTo>
                    <a:pt x="941830" y="3935680"/>
                    <a:pt x="939218" y="3934993"/>
                    <a:pt x="938056" y="3933474"/>
                  </a:cubicBezTo>
                  <a:cubicBezTo>
                    <a:pt x="922352" y="3920063"/>
                    <a:pt x="940074" y="3912383"/>
                    <a:pt x="941640" y="3898768"/>
                  </a:cubicBezTo>
                  <a:close/>
                  <a:moveTo>
                    <a:pt x="3076166" y="3843222"/>
                  </a:moveTo>
                  <a:cubicBezTo>
                    <a:pt x="3083818" y="3843669"/>
                    <a:pt x="3089654" y="3849430"/>
                    <a:pt x="3091680" y="3866309"/>
                  </a:cubicBezTo>
                  <a:cubicBezTo>
                    <a:pt x="3107750" y="3873325"/>
                    <a:pt x="3100412" y="3887320"/>
                    <a:pt x="3099348" y="3899169"/>
                  </a:cubicBezTo>
                  <a:cubicBezTo>
                    <a:pt x="3110260" y="3923207"/>
                    <a:pt x="3113936" y="3949036"/>
                    <a:pt x="3098410" y="3973375"/>
                  </a:cubicBezTo>
                  <a:cubicBezTo>
                    <a:pt x="3100378" y="3991901"/>
                    <a:pt x="3080938" y="3988096"/>
                    <a:pt x="3074434" y="3996833"/>
                  </a:cubicBezTo>
                  <a:cubicBezTo>
                    <a:pt x="3066846" y="4004059"/>
                    <a:pt x="3061160" y="4014489"/>
                    <a:pt x="3051448" y="4012798"/>
                  </a:cubicBezTo>
                  <a:cubicBezTo>
                    <a:pt x="3048208" y="4012233"/>
                    <a:pt x="3044524" y="4010324"/>
                    <a:pt x="3040172" y="4006498"/>
                  </a:cubicBezTo>
                  <a:cubicBezTo>
                    <a:pt x="3033766" y="4003032"/>
                    <a:pt x="3033028" y="3996086"/>
                    <a:pt x="3031928" y="3990118"/>
                  </a:cubicBezTo>
                  <a:cubicBezTo>
                    <a:pt x="3024674" y="3983001"/>
                    <a:pt x="3026342" y="3972487"/>
                    <a:pt x="3025964" y="3964560"/>
                  </a:cubicBezTo>
                  <a:cubicBezTo>
                    <a:pt x="3011564" y="3947029"/>
                    <a:pt x="3019374" y="3928757"/>
                    <a:pt x="3024530" y="3911736"/>
                  </a:cubicBezTo>
                  <a:cubicBezTo>
                    <a:pt x="3037894" y="3893280"/>
                    <a:pt x="3033860" y="3868430"/>
                    <a:pt x="3049762" y="3852019"/>
                  </a:cubicBezTo>
                  <a:cubicBezTo>
                    <a:pt x="3059048" y="3847642"/>
                    <a:pt x="3068514" y="3842775"/>
                    <a:pt x="3076166" y="3843222"/>
                  </a:cubicBezTo>
                  <a:close/>
                  <a:moveTo>
                    <a:pt x="1924748" y="3842580"/>
                  </a:moveTo>
                  <a:cubicBezTo>
                    <a:pt x="1924350" y="3843661"/>
                    <a:pt x="1923952" y="3844744"/>
                    <a:pt x="1923952" y="3844744"/>
                  </a:cubicBezTo>
                  <a:cubicBezTo>
                    <a:pt x="1926116" y="3845540"/>
                    <a:pt x="1926514" y="3844457"/>
                    <a:pt x="1926514" y="3844457"/>
                  </a:cubicBezTo>
                  <a:close/>
                  <a:moveTo>
                    <a:pt x="1729410" y="3826066"/>
                  </a:moveTo>
                  <a:cubicBezTo>
                    <a:pt x="1729410" y="3826066"/>
                    <a:pt x="1729410" y="3826066"/>
                    <a:pt x="1728616" y="3828229"/>
                  </a:cubicBezTo>
                  <a:lnTo>
                    <a:pt x="1730780" y="3829025"/>
                  </a:lnTo>
                  <a:close/>
                  <a:moveTo>
                    <a:pt x="2572226" y="3825046"/>
                  </a:moveTo>
                  <a:cubicBezTo>
                    <a:pt x="2571828" y="3826129"/>
                    <a:pt x="2569266" y="3826416"/>
                    <a:pt x="2568868" y="3827498"/>
                  </a:cubicBezTo>
                  <a:cubicBezTo>
                    <a:pt x="2568868" y="3827498"/>
                    <a:pt x="2571430" y="3827211"/>
                    <a:pt x="2571828" y="3826129"/>
                  </a:cubicBezTo>
                  <a:close/>
                  <a:moveTo>
                    <a:pt x="809770" y="3813160"/>
                  </a:moveTo>
                  <a:cubicBezTo>
                    <a:pt x="819376" y="3814362"/>
                    <a:pt x="828752" y="3813153"/>
                    <a:pt x="828774" y="3828285"/>
                  </a:cubicBezTo>
                  <a:cubicBezTo>
                    <a:pt x="827730" y="3837210"/>
                    <a:pt x="825322" y="3846797"/>
                    <a:pt x="812994" y="3846921"/>
                  </a:cubicBezTo>
                  <a:cubicBezTo>
                    <a:pt x="807020" y="3846470"/>
                    <a:pt x="801764" y="3844830"/>
                    <a:pt x="797638" y="3842006"/>
                  </a:cubicBezTo>
                  <a:cubicBezTo>
                    <a:pt x="793512" y="3839181"/>
                    <a:pt x="790518" y="3835172"/>
                    <a:pt x="789074" y="3829988"/>
                  </a:cubicBezTo>
                  <a:cubicBezTo>
                    <a:pt x="789428" y="3813830"/>
                    <a:pt x="800394" y="3814369"/>
                    <a:pt x="809770" y="3813160"/>
                  </a:cubicBezTo>
                  <a:close/>
                  <a:moveTo>
                    <a:pt x="524236" y="3770505"/>
                  </a:moveTo>
                  <a:cubicBezTo>
                    <a:pt x="522794" y="3769975"/>
                    <a:pt x="522794" y="3769975"/>
                    <a:pt x="520820" y="3770888"/>
                  </a:cubicBezTo>
                  <a:cubicBezTo>
                    <a:pt x="522262" y="3771418"/>
                    <a:pt x="521732" y="3772861"/>
                    <a:pt x="523176" y="3773391"/>
                  </a:cubicBezTo>
                  <a:cubicBezTo>
                    <a:pt x="523176" y="3773391"/>
                    <a:pt x="523706" y="3771948"/>
                    <a:pt x="524236" y="3770505"/>
                  </a:cubicBezTo>
                  <a:close/>
                  <a:moveTo>
                    <a:pt x="3215034" y="3733331"/>
                  </a:moveTo>
                  <a:lnTo>
                    <a:pt x="3212076" y="3734700"/>
                  </a:lnTo>
                  <a:cubicBezTo>
                    <a:pt x="3214240" y="3735495"/>
                    <a:pt x="3214240" y="3735495"/>
                    <a:pt x="3214240" y="3735495"/>
                  </a:cubicBezTo>
                  <a:close/>
                  <a:moveTo>
                    <a:pt x="433534" y="3683143"/>
                  </a:moveTo>
                  <a:cubicBezTo>
                    <a:pt x="430840" y="3683791"/>
                    <a:pt x="430840" y="3683791"/>
                    <a:pt x="430310" y="3685232"/>
                  </a:cubicBezTo>
                  <a:cubicBezTo>
                    <a:pt x="430310" y="3685232"/>
                    <a:pt x="430840" y="3683791"/>
                    <a:pt x="433004" y="3684585"/>
                  </a:cubicBezTo>
                  <a:cubicBezTo>
                    <a:pt x="433004" y="3684585"/>
                    <a:pt x="433004" y="3684585"/>
                    <a:pt x="433534" y="3683143"/>
                  </a:cubicBezTo>
                  <a:close/>
                  <a:moveTo>
                    <a:pt x="3149530" y="3678975"/>
                  </a:moveTo>
                  <a:cubicBezTo>
                    <a:pt x="3148138" y="3680100"/>
                    <a:pt x="3147608" y="3681542"/>
                    <a:pt x="3146742" y="3681223"/>
                  </a:cubicBezTo>
                  <a:cubicBezTo>
                    <a:pt x="3147608" y="3681542"/>
                    <a:pt x="3148470" y="3681859"/>
                    <a:pt x="3150200" y="3682494"/>
                  </a:cubicBezTo>
                  <a:cubicBezTo>
                    <a:pt x="3149338" y="3682177"/>
                    <a:pt x="3149002" y="3680417"/>
                    <a:pt x="3149530" y="3678975"/>
                  </a:cubicBezTo>
                  <a:close/>
                  <a:moveTo>
                    <a:pt x="149960" y="3656123"/>
                  </a:moveTo>
                  <a:cubicBezTo>
                    <a:pt x="156032" y="3656306"/>
                    <a:pt x="160302" y="3655828"/>
                    <a:pt x="162254" y="3661662"/>
                  </a:cubicBezTo>
                  <a:cubicBezTo>
                    <a:pt x="163872" y="3668398"/>
                    <a:pt x="158370" y="3669447"/>
                    <a:pt x="154008" y="3672961"/>
                  </a:cubicBezTo>
                  <a:cubicBezTo>
                    <a:pt x="151542" y="3674103"/>
                    <a:pt x="149184" y="3674258"/>
                    <a:pt x="147234" y="3673287"/>
                  </a:cubicBezTo>
                  <a:cubicBezTo>
                    <a:pt x="145288" y="3672316"/>
                    <a:pt x="143756" y="3670218"/>
                    <a:pt x="142948" y="3666851"/>
                  </a:cubicBezTo>
                  <a:cubicBezTo>
                    <a:pt x="142800" y="3661678"/>
                    <a:pt x="144124" y="3658072"/>
                    <a:pt x="149960" y="3656123"/>
                  </a:cubicBezTo>
                  <a:close/>
                  <a:moveTo>
                    <a:pt x="2205658" y="3622820"/>
                  </a:moveTo>
                  <a:cubicBezTo>
                    <a:pt x="2206738" y="3623217"/>
                    <a:pt x="2207822" y="3623615"/>
                    <a:pt x="2207028" y="3625781"/>
                  </a:cubicBezTo>
                  <a:cubicBezTo>
                    <a:pt x="2207028" y="3625781"/>
                    <a:pt x="2207028" y="3625781"/>
                    <a:pt x="2208108" y="3626177"/>
                  </a:cubicBezTo>
                  <a:cubicBezTo>
                    <a:pt x="2207028" y="3625781"/>
                    <a:pt x="2206738" y="3623217"/>
                    <a:pt x="2205658" y="3622820"/>
                  </a:cubicBezTo>
                  <a:close/>
                  <a:moveTo>
                    <a:pt x="3635220" y="3582402"/>
                  </a:moveTo>
                  <a:cubicBezTo>
                    <a:pt x="3641994" y="3584189"/>
                    <a:pt x="3649360" y="3588861"/>
                    <a:pt x="3655302" y="3592168"/>
                  </a:cubicBezTo>
                  <a:cubicBezTo>
                    <a:pt x="3657486" y="3595215"/>
                    <a:pt x="3660396" y="3596285"/>
                    <a:pt x="3663912" y="3598699"/>
                  </a:cubicBezTo>
                  <a:cubicBezTo>
                    <a:pt x="3667430" y="3601114"/>
                    <a:pt x="3674948" y="3601632"/>
                    <a:pt x="3672768" y="3607566"/>
                  </a:cubicBezTo>
                  <a:cubicBezTo>
                    <a:pt x="3671616" y="3612196"/>
                    <a:pt x="3669160" y="3614382"/>
                    <a:pt x="3665978" y="3615177"/>
                  </a:cubicBezTo>
                  <a:cubicBezTo>
                    <a:pt x="3662796" y="3615973"/>
                    <a:pt x="3658886" y="3615379"/>
                    <a:pt x="3654824" y="3614447"/>
                  </a:cubicBezTo>
                  <a:cubicBezTo>
                    <a:pt x="3651914" y="3613378"/>
                    <a:pt x="3648034" y="3611952"/>
                    <a:pt x="3644758" y="3611872"/>
                  </a:cubicBezTo>
                  <a:cubicBezTo>
                    <a:pt x="3638940" y="3609734"/>
                    <a:pt x="3630632" y="3608366"/>
                    <a:pt x="3624676" y="3605475"/>
                  </a:cubicBezTo>
                  <a:cubicBezTo>
                    <a:pt x="3618718" y="3602585"/>
                    <a:pt x="3615112" y="3598172"/>
                    <a:pt x="3618688" y="3589942"/>
                  </a:cubicBezTo>
                  <a:cubicBezTo>
                    <a:pt x="3622262" y="3581711"/>
                    <a:pt x="3628444" y="3580615"/>
                    <a:pt x="3635220" y="3582402"/>
                  </a:cubicBezTo>
                  <a:close/>
                  <a:moveTo>
                    <a:pt x="3974450" y="3446415"/>
                  </a:moveTo>
                  <a:cubicBezTo>
                    <a:pt x="3979672" y="3448335"/>
                    <a:pt x="3988688" y="3446385"/>
                    <a:pt x="3987372" y="3456427"/>
                  </a:cubicBezTo>
                  <a:cubicBezTo>
                    <a:pt x="3987074" y="3463687"/>
                    <a:pt x="3980488" y="3465476"/>
                    <a:pt x="3973540" y="3465028"/>
                  </a:cubicBezTo>
                  <a:cubicBezTo>
                    <a:pt x="3970064" y="3464803"/>
                    <a:pt x="3966328" y="3464485"/>
                    <a:pt x="3963410" y="3463149"/>
                  </a:cubicBezTo>
                  <a:cubicBezTo>
                    <a:pt x="3960492" y="3461813"/>
                    <a:pt x="3958390" y="3459463"/>
                    <a:pt x="3958188" y="3455178"/>
                  </a:cubicBezTo>
                  <a:cubicBezTo>
                    <a:pt x="3959870" y="3447375"/>
                    <a:pt x="3966116" y="3446512"/>
                    <a:pt x="3974450" y="3446415"/>
                  </a:cubicBezTo>
                  <a:close/>
                  <a:moveTo>
                    <a:pt x="3417528" y="3413950"/>
                  </a:moveTo>
                  <a:cubicBezTo>
                    <a:pt x="3418972" y="3414479"/>
                    <a:pt x="3418440" y="3415921"/>
                    <a:pt x="3417912" y="3417364"/>
                  </a:cubicBezTo>
                  <a:cubicBezTo>
                    <a:pt x="3418440" y="3415921"/>
                    <a:pt x="3418972" y="3414479"/>
                    <a:pt x="3420414" y="3415009"/>
                  </a:cubicBezTo>
                  <a:cubicBezTo>
                    <a:pt x="3420414" y="3415009"/>
                    <a:pt x="3418972" y="3414479"/>
                    <a:pt x="3417528" y="3413950"/>
                  </a:cubicBezTo>
                  <a:close/>
                  <a:moveTo>
                    <a:pt x="379268" y="3372689"/>
                  </a:moveTo>
                  <a:cubicBezTo>
                    <a:pt x="392180" y="3372756"/>
                    <a:pt x="392004" y="3382046"/>
                    <a:pt x="391446" y="3392368"/>
                  </a:cubicBezTo>
                  <a:cubicBezTo>
                    <a:pt x="390888" y="3402688"/>
                    <a:pt x="390710" y="3411980"/>
                    <a:pt x="377416" y="3412943"/>
                  </a:cubicBezTo>
                  <a:cubicBezTo>
                    <a:pt x="366208" y="3411164"/>
                    <a:pt x="361260" y="3401159"/>
                    <a:pt x="360868" y="3390490"/>
                  </a:cubicBezTo>
                  <a:cubicBezTo>
                    <a:pt x="360282" y="3377409"/>
                    <a:pt x="369204" y="3373669"/>
                    <a:pt x="379268" y="3372689"/>
                  </a:cubicBezTo>
                  <a:close/>
                  <a:moveTo>
                    <a:pt x="186188" y="3371816"/>
                  </a:moveTo>
                  <a:cubicBezTo>
                    <a:pt x="192780" y="3373122"/>
                    <a:pt x="194812" y="3377217"/>
                    <a:pt x="194044" y="3382518"/>
                  </a:cubicBezTo>
                  <a:cubicBezTo>
                    <a:pt x="192550" y="3389785"/>
                    <a:pt x="186638" y="3389843"/>
                    <a:pt x="181758" y="3390284"/>
                  </a:cubicBezTo>
                  <a:cubicBezTo>
                    <a:pt x="173764" y="3389581"/>
                    <a:pt x="170332" y="3386086"/>
                    <a:pt x="171464" y="3379803"/>
                  </a:cubicBezTo>
                  <a:cubicBezTo>
                    <a:pt x="170876" y="3371772"/>
                    <a:pt x="177516" y="3369746"/>
                    <a:pt x="186188" y="3371816"/>
                  </a:cubicBezTo>
                  <a:close/>
                  <a:moveTo>
                    <a:pt x="18002" y="3350726"/>
                  </a:moveTo>
                  <a:cubicBezTo>
                    <a:pt x="23956" y="3348045"/>
                    <a:pt x="30724" y="3347901"/>
                    <a:pt x="39716" y="3351205"/>
                  </a:cubicBezTo>
                  <a:cubicBezTo>
                    <a:pt x="29192" y="3365232"/>
                    <a:pt x="18966" y="3366738"/>
                    <a:pt x="1170" y="3365463"/>
                  </a:cubicBezTo>
                  <a:cubicBezTo>
                    <a:pt x="6908" y="3358623"/>
                    <a:pt x="12048" y="3353407"/>
                    <a:pt x="18002" y="3350726"/>
                  </a:cubicBezTo>
                  <a:close/>
                  <a:moveTo>
                    <a:pt x="2703288" y="3348007"/>
                  </a:moveTo>
                  <a:cubicBezTo>
                    <a:pt x="2701678" y="3349053"/>
                    <a:pt x="2700594" y="3348654"/>
                    <a:pt x="2699512" y="3348257"/>
                  </a:cubicBezTo>
                  <a:cubicBezTo>
                    <a:pt x="2698984" y="3349699"/>
                    <a:pt x="2698984" y="3349699"/>
                    <a:pt x="2700064" y="3350096"/>
                  </a:cubicBezTo>
                  <a:cubicBezTo>
                    <a:pt x="2701678" y="3349053"/>
                    <a:pt x="2701678" y="3349053"/>
                    <a:pt x="2703288" y="3348007"/>
                  </a:cubicBezTo>
                  <a:close/>
                  <a:moveTo>
                    <a:pt x="2999028" y="3347948"/>
                  </a:moveTo>
                  <a:cubicBezTo>
                    <a:pt x="2998710" y="3348813"/>
                    <a:pt x="2998392" y="3349679"/>
                    <a:pt x="2998620" y="3351726"/>
                  </a:cubicBezTo>
                  <a:cubicBezTo>
                    <a:pt x="3000352" y="3352363"/>
                    <a:pt x="3000670" y="3351498"/>
                    <a:pt x="3001854" y="3350951"/>
                  </a:cubicBezTo>
                  <a:cubicBezTo>
                    <a:pt x="3000988" y="3350633"/>
                    <a:pt x="3000756" y="3348584"/>
                    <a:pt x="2999028" y="3347948"/>
                  </a:cubicBezTo>
                  <a:close/>
                  <a:moveTo>
                    <a:pt x="3090118" y="3331311"/>
                  </a:moveTo>
                  <a:cubicBezTo>
                    <a:pt x="3089720" y="3332393"/>
                    <a:pt x="3089324" y="3333475"/>
                    <a:pt x="3088240" y="3333077"/>
                  </a:cubicBezTo>
                  <a:cubicBezTo>
                    <a:pt x="3088926" y="3334557"/>
                    <a:pt x="3088528" y="3335638"/>
                    <a:pt x="3088528" y="3335638"/>
                  </a:cubicBezTo>
                  <a:cubicBezTo>
                    <a:pt x="3089324" y="3333475"/>
                    <a:pt x="3089720" y="3332393"/>
                    <a:pt x="3090118" y="3331311"/>
                  </a:cubicBezTo>
                  <a:close/>
                  <a:moveTo>
                    <a:pt x="2628156" y="3316312"/>
                  </a:moveTo>
                  <a:cubicBezTo>
                    <a:pt x="2629600" y="3316842"/>
                    <a:pt x="2629600" y="3316842"/>
                    <a:pt x="2630248" y="3319536"/>
                  </a:cubicBezTo>
                  <a:cubicBezTo>
                    <a:pt x="2631042" y="3317372"/>
                    <a:pt x="2631042" y="3317372"/>
                    <a:pt x="2631042" y="3317372"/>
                  </a:cubicBezTo>
                  <a:cubicBezTo>
                    <a:pt x="2629600" y="3316842"/>
                    <a:pt x="2629600" y="3316842"/>
                    <a:pt x="2628156" y="3316312"/>
                  </a:cubicBezTo>
                  <a:close/>
                  <a:moveTo>
                    <a:pt x="97750" y="3263815"/>
                  </a:moveTo>
                  <a:cubicBezTo>
                    <a:pt x="102210" y="3262315"/>
                    <a:pt x="108086" y="3263928"/>
                    <a:pt x="112658" y="3266154"/>
                  </a:cubicBezTo>
                  <a:cubicBezTo>
                    <a:pt x="127504" y="3272701"/>
                    <a:pt x="114116" y="3279789"/>
                    <a:pt x="111288" y="3287483"/>
                  </a:cubicBezTo>
                  <a:cubicBezTo>
                    <a:pt x="110474" y="3292642"/>
                    <a:pt x="108524" y="3295746"/>
                    <a:pt x="105800" y="3296928"/>
                  </a:cubicBezTo>
                  <a:cubicBezTo>
                    <a:pt x="103074" y="3298110"/>
                    <a:pt x="99572" y="3297369"/>
                    <a:pt x="95650" y="3294837"/>
                  </a:cubicBezTo>
                  <a:cubicBezTo>
                    <a:pt x="88050" y="3292043"/>
                    <a:pt x="89220" y="3285925"/>
                    <a:pt x="91340" y="3280154"/>
                  </a:cubicBezTo>
                  <a:cubicBezTo>
                    <a:pt x="90246" y="3269928"/>
                    <a:pt x="93290" y="3265315"/>
                    <a:pt x="97750" y="3263815"/>
                  </a:cubicBezTo>
                  <a:close/>
                  <a:moveTo>
                    <a:pt x="4124124" y="3263563"/>
                  </a:moveTo>
                  <a:cubicBezTo>
                    <a:pt x="4137486" y="3260607"/>
                    <a:pt x="4148520" y="3271699"/>
                    <a:pt x="4160762" y="3279508"/>
                  </a:cubicBezTo>
                  <a:cubicBezTo>
                    <a:pt x="4159960" y="3284733"/>
                    <a:pt x="4156558" y="3287898"/>
                    <a:pt x="4151898" y="3288394"/>
                  </a:cubicBezTo>
                  <a:cubicBezTo>
                    <a:pt x="4147326" y="3285610"/>
                    <a:pt x="4141766" y="3282463"/>
                    <a:pt x="4137194" y="3279679"/>
                  </a:cubicBezTo>
                  <a:cubicBezTo>
                    <a:pt x="4126446" y="3284562"/>
                    <a:pt x="4115784" y="3286163"/>
                    <a:pt x="4105394" y="3290072"/>
                  </a:cubicBezTo>
                  <a:cubicBezTo>
                    <a:pt x="4108008" y="3304279"/>
                    <a:pt x="4111338" y="3316542"/>
                    <a:pt x="4113324" y="3329414"/>
                  </a:cubicBezTo>
                  <a:cubicBezTo>
                    <a:pt x="4131516" y="3331682"/>
                    <a:pt x="4147368" y="3322052"/>
                    <a:pt x="4163044" y="3318982"/>
                  </a:cubicBezTo>
                  <a:cubicBezTo>
                    <a:pt x="4149496" y="3342152"/>
                    <a:pt x="4140666" y="3349050"/>
                    <a:pt x="4128090" y="3342152"/>
                  </a:cubicBezTo>
                  <a:cubicBezTo>
                    <a:pt x="4123898" y="3339853"/>
                    <a:pt x="4119290" y="3336021"/>
                    <a:pt x="4113952" y="3330749"/>
                  </a:cubicBezTo>
                  <a:cubicBezTo>
                    <a:pt x="4081412" y="3318793"/>
                    <a:pt x="4079696" y="3308228"/>
                    <a:pt x="4104038" y="3278535"/>
                  </a:cubicBezTo>
                  <a:cubicBezTo>
                    <a:pt x="4105738" y="3276953"/>
                    <a:pt x="4107796" y="3274398"/>
                    <a:pt x="4109854" y="3271842"/>
                  </a:cubicBezTo>
                  <a:cubicBezTo>
                    <a:pt x="4114956" y="3267094"/>
                    <a:pt x="4119670" y="3264548"/>
                    <a:pt x="4124124" y="3263563"/>
                  </a:cubicBezTo>
                  <a:close/>
                  <a:moveTo>
                    <a:pt x="286304" y="3251707"/>
                  </a:moveTo>
                  <a:cubicBezTo>
                    <a:pt x="292160" y="3252034"/>
                    <a:pt x="297878" y="3255257"/>
                    <a:pt x="303078" y="3262782"/>
                  </a:cubicBezTo>
                  <a:cubicBezTo>
                    <a:pt x="293724" y="3264397"/>
                    <a:pt x="286650" y="3274431"/>
                    <a:pt x="278610" y="3273687"/>
                  </a:cubicBezTo>
                  <a:cubicBezTo>
                    <a:pt x="275930" y="3273439"/>
                    <a:pt x="273142" y="3271993"/>
                    <a:pt x="270126" y="3268640"/>
                  </a:cubicBezTo>
                  <a:cubicBezTo>
                    <a:pt x="267108" y="3265286"/>
                    <a:pt x="266846" y="3257329"/>
                    <a:pt x="268718" y="3258017"/>
                  </a:cubicBezTo>
                  <a:cubicBezTo>
                    <a:pt x="274460" y="3253952"/>
                    <a:pt x="280450" y="3251381"/>
                    <a:pt x="286304" y="3251707"/>
                  </a:cubicBezTo>
                  <a:close/>
                  <a:moveTo>
                    <a:pt x="4172082" y="3214180"/>
                  </a:moveTo>
                  <a:cubicBezTo>
                    <a:pt x="4167038" y="3219814"/>
                    <a:pt x="4161872" y="3224468"/>
                    <a:pt x="4156548" y="3226958"/>
                  </a:cubicBezTo>
                  <a:cubicBezTo>
                    <a:pt x="4151222" y="3229446"/>
                    <a:pt x="4145736" y="3229770"/>
                    <a:pt x="4140048" y="3226744"/>
                  </a:cubicBezTo>
                  <a:cubicBezTo>
                    <a:pt x="4136254" y="3224726"/>
                    <a:pt x="4132370" y="3221219"/>
                    <a:pt x="4128384" y="3215872"/>
                  </a:cubicBezTo>
                  <a:cubicBezTo>
                    <a:pt x="4143522" y="3214779"/>
                    <a:pt x="4157942" y="3215640"/>
                    <a:pt x="4172082" y="3214180"/>
                  </a:cubicBezTo>
                  <a:close/>
                  <a:moveTo>
                    <a:pt x="185186" y="3144203"/>
                  </a:moveTo>
                  <a:cubicBezTo>
                    <a:pt x="191362" y="3142897"/>
                    <a:pt x="200526" y="3147407"/>
                    <a:pt x="210824" y="3153478"/>
                  </a:cubicBezTo>
                  <a:cubicBezTo>
                    <a:pt x="210982" y="3159257"/>
                    <a:pt x="208866" y="3161911"/>
                    <a:pt x="205378" y="3165205"/>
                  </a:cubicBezTo>
                  <a:cubicBezTo>
                    <a:pt x="211662" y="3169802"/>
                    <a:pt x="214828" y="3176686"/>
                    <a:pt x="210492" y="3185387"/>
                  </a:cubicBezTo>
                  <a:lnTo>
                    <a:pt x="209750" y="3187403"/>
                  </a:lnTo>
                  <a:cubicBezTo>
                    <a:pt x="210122" y="3186394"/>
                    <a:pt x="211866" y="3184749"/>
                    <a:pt x="212236" y="3183740"/>
                  </a:cubicBezTo>
                  <a:cubicBezTo>
                    <a:pt x="217362" y="3182191"/>
                    <a:pt x="221746" y="3182658"/>
                    <a:pt x="225282" y="3188534"/>
                  </a:cubicBezTo>
                  <a:cubicBezTo>
                    <a:pt x="224112" y="3204118"/>
                    <a:pt x="220934" y="3218965"/>
                    <a:pt x="200648" y="3218376"/>
                  </a:cubicBezTo>
                  <a:cubicBezTo>
                    <a:pt x="191642" y="3219642"/>
                    <a:pt x="185436" y="3217934"/>
                    <a:pt x="181376" y="3213868"/>
                  </a:cubicBezTo>
                  <a:cubicBezTo>
                    <a:pt x="177318" y="3209803"/>
                    <a:pt x="175404" y="3203381"/>
                    <a:pt x="174984" y="3195218"/>
                  </a:cubicBezTo>
                  <a:cubicBezTo>
                    <a:pt x="162680" y="3188410"/>
                    <a:pt x="177686" y="3184773"/>
                    <a:pt x="177530" y="3178996"/>
                  </a:cubicBezTo>
                  <a:cubicBezTo>
                    <a:pt x="177636" y="3175603"/>
                    <a:pt x="177002" y="3174226"/>
                    <a:pt x="177482" y="3169827"/>
                  </a:cubicBezTo>
                  <a:cubicBezTo>
                    <a:pt x="175826" y="3152632"/>
                    <a:pt x="179012" y="3145509"/>
                    <a:pt x="185186" y="3144203"/>
                  </a:cubicBezTo>
                  <a:close/>
                  <a:moveTo>
                    <a:pt x="4078758" y="3131119"/>
                  </a:moveTo>
                  <a:cubicBezTo>
                    <a:pt x="4082840" y="3133567"/>
                    <a:pt x="4085250" y="3139058"/>
                    <a:pt x="4086208" y="3146994"/>
                  </a:cubicBezTo>
                  <a:cubicBezTo>
                    <a:pt x="4103258" y="3160843"/>
                    <a:pt x="4092146" y="3173013"/>
                    <a:pt x="4082786" y="3180409"/>
                  </a:cubicBezTo>
                  <a:cubicBezTo>
                    <a:pt x="4076254" y="3186136"/>
                    <a:pt x="4069556" y="3188551"/>
                    <a:pt x="4063222" y="3187714"/>
                  </a:cubicBezTo>
                  <a:cubicBezTo>
                    <a:pt x="4056888" y="3186876"/>
                    <a:pt x="4050918" y="3182786"/>
                    <a:pt x="4045844" y="3175505"/>
                  </a:cubicBezTo>
                  <a:cubicBezTo>
                    <a:pt x="4028324" y="3153898"/>
                    <a:pt x="4038188" y="3139102"/>
                    <a:pt x="4061278" y="3133500"/>
                  </a:cubicBezTo>
                  <a:cubicBezTo>
                    <a:pt x="4068922" y="3129266"/>
                    <a:pt x="4074676" y="3128671"/>
                    <a:pt x="4078758" y="3131119"/>
                  </a:cubicBezTo>
                  <a:close/>
                  <a:moveTo>
                    <a:pt x="3531760" y="3106610"/>
                  </a:moveTo>
                  <a:cubicBezTo>
                    <a:pt x="3531054" y="3108533"/>
                    <a:pt x="3530700" y="3109496"/>
                    <a:pt x="3529994" y="3111419"/>
                  </a:cubicBezTo>
                  <a:lnTo>
                    <a:pt x="3529994" y="3111420"/>
                  </a:lnTo>
                  <a:lnTo>
                    <a:pt x="3529260" y="3110741"/>
                  </a:lnTo>
                  <a:cubicBezTo>
                    <a:pt x="3528862" y="3111822"/>
                    <a:pt x="3528862" y="3111822"/>
                    <a:pt x="3527996" y="3111504"/>
                  </a:cubicBezTo>
                  <a:lnTo>
                    <a:pt x="3528426" y="3112247"/>
                  </a:lnTo>
                  <a:lnTo>
                    <a:pt x="3527554" y="3112705"/>
                  </a:lnTo>
                  <a:cubicBezTo>
                    <a:pt x="3528420" y="3113024"/>
                    <a:pt x="3528934" y="3114304"/>
                    <a:pt x="3529800" y="3114622"/>
                  </a:cubicBezTo>
                  <a:cubicBezTo>
                    <a:pt x="3531020" y="3113979"/>
                    <a:pt x="3531372" y="3113017"/>
                    <a:pt x="3531372" y="3113017"/>
                  </a:cubicBezTo>
                  <a:lnTo>
                    <a:pt x="3531382" y="3112865"/>
                  </a:lnTo>
                  <a:lnTo>
                    <a:pt x="3531460" y="3112777"/>
                  </a:lnTo>
                  <a:lnTo>
                    <a:pt x="3531392" y="3112713"/>
                  </a:lnTo>
                  <a:close/>
                  <a:moveTo>
                    <a:pt x="3871588" y="3085730"/>
                  </a:moveTo>
                  <a:cubicBezTo>
                    <a:pt x="3894954" y="3078028"/>
                    <a:pt x="3904696" y="3089750"/>
                    <a:pt x="3912356" y="3104199"/>
                  </a:cubicBezTo>
                  <a:cubicBezTo>
                    <a:pt x="3915986" y="3109022"/>
                    <a:pt x="3912398" y="3115848"/>
                    <a:pt x="3905932" y="3115800"/>
                  </a:cubicBezTo>
                  <a:cubicBezTo>
                    <a:pt x="3900896" y="3116274"/>
                    <a:pt x="3896932" y="3115472"/>
                    <a:pt x="3893650" y="3113795"/>
                  </a:cubicBezTo>
                  <a:cubicBezTo>
                    <a:pt x="3883800" y="3108757"/>
                    <a:pt x="3880040" y="3095815"/>
                    <a:pt x="3871588" y="3085730"/>
                  </a:cubicBezTo>
                  <a:close/>
                  <a:moveTo>
                    <a:pt x="3819128" y="3039899"/>
                  </a:moveTo>
                  <a:cubicBezTo>
                    <a:pt x="3823646" y="3039484"/>
                    <a:pt x="3828358" y="3040030"/>
                    <a:pt x="3829898" y="3041781"/>
                  </a:cubicBezTo>
                  <a:cubicBezTo>
                    <a:pt x="3842982" y="3053702"/>
                    <a:pt x="3822412" y="3059188"/>
                    <a:pt x="3822804" y="3070004"/>
                  </a:cubicBezTo>
                  <a:cubicBezTo>
                    <a:pt x="3812604" y="3065071"/>
                    <a:pt x="3803178" y="3058050"/>
                    <a:pt x="3809516" y="3043777"/>
                  </a:cubicBezTo>
                  <a:cubicBezTo>
                    <a:pt x="3810282" y="3041688"/>
                    <a:pt x="3814608" y="3040313"/>
                    <a:pt x="3819128" y="3039899"/>
                  </a:cubicBezTo>
                  <a:close/>
                  <a:moveTo>
                    <a:pt x="3828864" y="3014924"/>
                  </a:moveTo>
                  <a:cubicBezTo>
                    <a:pt x="3843748" y="3013516"/>
                    <a:pt x="3857522" y="3015137"/>
                    <a:pt x="3869066" y="3022818"/>
                  </a:cubicBezTo>
                  <a:cubicBezTo>
                    <a:pt x="3859376" y="3034157"/>
                    <a:pt x="3851770" y="3036806"/>
                    <a:pt x="3845364" y="3034310"/>
                  </a:cubicBezTo>
                  <a:cubicBezTo>
                    <a:pt x="3838958" y="3031814"/>
                    <a:pt x="3833754" y="3024170"/>
                    <a:pt x="3828864" y="3014924"/>
                  </a:cubicBezTo>
                  <a:close/>
                  <a:moveTo>
                    <a:pt x="3880406" y="3003918"/>
                  </a:moveTo>
                  <a:cubicBezTo>
                    <a:pt x="3881316" y="3004251"/>
                    <a:pt x="3883292" y="3007317"/>
                    <a:pt x="3883824" y="3008683"/>
                  </a:cubicBezTo>
                  <a:cubicBezTo>
                    <a:pt x="3884596" y="3020660"/>
                    <a:pt x="3877994" y="3021743"/>
                    <a:pt x="3869190" y="3023186"/>
                  </a:cubicBezTo>
                  <a:cubicBezTo>
                    <a:pt x="3870928" y="3015638"/>
                    <a:pt x="3871224" y="3006391"/>
                    <a:pt x="3880406" y="3003918"/>
                  </a:cubicBezTo>
                  <a:close/>
                  <a:moveTo>
                    <a:pt x="3367028" y="3003240"/>
                  </a:moveTo>
                  <a:lnTo>
                    <a:pt x="3366234" y="3005403"/>
                  </a:lnTo>
                  <a:cubicBezTo>
                    <a:pt x="3367676" y="3005932"/>
                    <a:pt x="3369120" y="3006462"/>
                    <a:pt x="3369120" y="3006462"/>
                  </a:cubicBezTo>
                  <a:cubicBezTo>
                    <a:pt x="3369120" y="3006462"/>
                    <a:pt x="3368470" y="3003770"/>
                    <a:pt x="3367028" y="3003240"/>
                  </a:cubicBezTo>
                  <a:close/>
                  <a:moveTo>
                    <a:pt x="3951120" y="2990558"/>
                  </a:moveTo>
                  <a:cubicBezTo>
                    <a:pt x="3953068" y="3004748"/>
                    <a:pt x="3954480" y="3017617"/>
                    <a:pt x="3937860" y="3023862"/>
                  </a:cubicBezTo>
                  <a:cubicBezTo>
                    <a:pt x="3931926" y="3014945"/>
                    <a:pt x="3940970" y="3007040"/>
                    <a:pt x="3942614" y="2999784"/>
                  </a:cubicBezTo>
                  <a:cubicBezTo>
                    <a:pt x="3945870" y="2996489"/>
                    <a:pt x="3948228" y="2992864"/>
                    <a:pt x="3951120" y="2990558"/>
                  </a:cubicBezTo>
                  <a:close/>
                  <a:moveTo>
                    <a:pt x="3905690" y="2985023"/>
                  </a:moveTo>
                  <a:cubicBezTo>
                    <a:pt x="3907700" y="2984396"/>
                    <a:pt x="3909174" y="2986029"/>
                    <a:pt x="3909320" y="2992087"/>
                  </a:cubicBezTo>
                  <a:cubicBezTo>
                    <a:pt x="3909964" y="3003240"/>
                    <a:pt x="3915880" y="3006505"/>
                    <a:pt x="3924252" y="3006306"/>
                  </a:cubicBezTo>
                  <a:cubicBezTo>
                    <a:pt x="3920742" y="3011020"/>
                    <a:pt x="3916716" y="3013908"/>
                    <a:pt x="3912484" y="3014944"/>
                  </a:cubicBezTo>
                  <a:cubicBezTo>
                    <a:pt x="3908248" y="3015982"/>
                    <a:pt x="3903804" y="3015168"/>
                    <a:pt x="3899458" y="3012479"/>
                  </a:cubicBezTo>
                  <a:cubicBezTo>
                    <a:pt x="3890760" y="3007100"/>
                    <a:pt x="3900224" y="2997478"/>
                    <a:pt x="3898856" y="2991518"/>
                  </a:cubicBezTo>
                  <a:cubicBezTo>
                    <a:pt x="3901138" y="2988536"/>
                    <a:pt x="3903682" y="2985649"/>
                    <a:pt x="3905690" y="2985023"/>
                  </a:cubicBezTo>
                  <a:close/>
                  <a:moveTo>
                    <a:pt x="3744478" y="2884035"/>
                  </a:moveTo>
                  <a:cubicBezTo>
                    <a:pt x="3756980" y="2880987"/>
                    <a:pt x="3766358" y="2883342"/>
                    <a:pt x="3767782" y="2898056"/>
                  </a:cubicBezTo>
                  <a:cubicBezTo>
                    <a:pt x="3789488" y="2907123"/>
                    <a:pt x="3791504" y="2926420"/>
                    <a:pt x="3780482" y="2940928"/>
                  </a:cubicBezTo>
                  <a:cubicBezTo>
                    <a:pt x="3769960" y="2950980"/>
                    <a:pt x="3754196" y="2957877"/>
                    <a:pt x="3738980" y="2954999"/>
                  </a:cubicBezTo>
                  <a:cubicBezTo>
                    <a:pt x="3733908" y="2954039"/>
                    <a:pt x="3728898" y="2951993"/>
                    <a:pt x="3724164" y="2948617"/>
                  </a:cubicBezTo>
                  <a:cubicBezTo>
                    <a:pt x="3709180" y="2939836"/>
                    <a:pt x="3700384" y="2923505"/>
                    <a:pt x="3725798" y="2913194"/>
                  </a:cubicBezTo>
                  <a:cubicBezTo>
                    <a:pt x="3722370" y="2897744"/>
                    <a:pt x="3728262" y="2887901"/>
                    <a:pt x="3744478" y="2884035"/>
                  </a:cubicBezTo>
                  <a:close/>
                  <a:moveTo>
                    <a:pt x="3459070" y="2878640"/>
                  </a:moveTo>
                  <a:cubicBezTo>
                    <a:pt x="3457986" y="2878242"/>
                    <a:pt x="3457588" y="2879324"/>
                    <a:pt x="3456508" y="2878927"/>
                  </a:cubicBezTo>
                  <a:cubicBezTo>
                    <a:pt x="3457192" y="2880405"/>
                    <a:pt x="3457878" y="2881885"/>
                    <a:pt x="3458958" y="2882281"/>
                  </a:cubicBezTo>
                  <a:cubicBezTo>
                    <a:pt x="3459356" y="2881201"/>
                    <a:pt x="3458672" y="2879722"/>
                    <a:pt x="3459070" y="2878640"/>
                  </a:cubicBezTo>
                  <a:close/>
                  <a:moveTo>
                    <a:pt x="3621074" y="2866478"/>
                  </a:moveTo>
                  <a:cubicBezTo>
                    <a:pt x="3629830" y="2864975"/>
                    <a:pt x="3638632" y="2865988"/>
                    <a:pt x="3647664" y="2873193"/>
                  </a:cubicBezTo>
                  <a:cubicBezTo>
                    <a:pt x="3656842" y="2875455"/>
                    <a:pt x="3666218" y="2871125"/>
                    <a:pt x="3672880" y="2880237"/>
                  </a:cubicBezTo>
                  <a:cubicBezTo>
                    <a:pt x="3680818" y="2879822"/>
                    <a:pt x="3687056" y="2881004"/>
                    <a:pt x="3690158" y="2887696"/>
                  </a:cubicBezTo>
                  <a:cubicBezTo>
                    <a:pt x="3706520" y="2903704"/>
                    <a:pt x="3690448" y="2911124"/>
                    <a:pt x="3682212" y="2921425"/>
                  </a:cubicBezTo>
                  <a:cubicBezTo>
                    <a:pt x="3673720" y="2929411"/>
                    <a:pt x="3677146" y="2947329"/>
                    <a:pt x="3660650" y="2946820"/>
                  </a:cubicBezTo>
                  <a:cubicBezTo>
                    <a:pt x="3648366" y="2954523"/>
                    <a:pt x="3635960" y="2958017"/>
                    <a:pt x="3623408" y="2958125"/>
                  </a:cubicBezTo>
                  <a:cubicBezTo>
                    <a:pt x="3610856" y="2958232"/>
                    <a:pt x="3598158" y="2954955"/>
                    <a:pt x="3585290" y="2949116"/>
                  </a:cubicBezTo>
                  <a:cubicBezTo>
                    <a:pt x="3575588" y="2950550"/>
                    <a:pt x="3565976" y="2955139"/>
                    <a:pt x="3558636" y="2950568"/>
                  </a:cubicBezTo>
                  <a:cubicBezTo>
                    <a:pt x="3556190" y="2949046"/>
                    <a:pt x="3553996" y="2946504"/>
                    <a:pt x="3552136" y="2942487"/>
                  </a:cubicBezTo>
                  <a:cubicBezTo>
                    <a:pt x="3517184" y="2940751"/>
                    <a:pt x="3528032" y="2920305"/>
                    <a:pt x="3536822" y="2902433"/>
                  </a:cubicBezTo>
                  <a:cubicBezTo>
                    <a:pt x="3551232" y="2884406"/>
                    <a:pt x="3577526" y="2888514"/>
                    <a:pt x="3594776" y="2874862"/>
                  </a:cubicBezTo>
                  <a:cubicBezTo>
                    <a:pt x="3603614" y="2872001"/>
                    <a:pt x="3612320" y="2867981"/>
                    <a:pt x="3621074" y="2866478"/>
                  </a:cubicBezTo>
                  <a:close/>
                  <a:moveTo>
                    <a:pt x="3839438" y="2855808"/>
                  </a:moveTo>
                  <a:cubicBezTo>
                    <a:pt x="3847636" y="2854411"/>
                    <a:pt x="3855940" y="2856911"/>
                    <a:pt x="3864496" y="2865566"/>
                  </a:cubicBezTo>
                  <a:cubicBezTo>
                    <a:pt x="3867722" y="2868956"/>
                    <a:pt x="3869692" y="2869680"/>
                    <a:pt x="3871932" y="2872708"/>
                  </a:cubicBezTo>
                  <a:cubicBezTo>
                    <a:pt x="3885008" y="2879716"/>
                    <a:pt x="3890032" y="2890379"/>
                    <a:pt x="3889960" y="2905784"/>
                  </a:cubicBezTo>
                  <a:cubicBezTo>
                    <a:pt x="3898112" y="2910984"/>
                    <a:pt x="3906262" y="2916184"/>
                    <a:pt x="3910630" y="2901255"/>
                  </a:cubicBezTo>
                  <a:cubicBezTo>
                    <a:pt x="3913212" y="2891181"/>
                    <a:pt x="3920548" y="2889468"/>
                    <a:pt x="3928158" y="2890058"/>
                  </a:cubicBezTo>
                  <a:cubicBezTo>
                    <a:pt x="3939518" y="2886517"/>
                    <a:pt x="3949708" y="2877034"/>
                    <a:pt x="3961714" y="2886957"/>
                  </a:cubicBezTo>
                  <a:cubicBezTo>
                    <a:pt x="3979000" y="2897717"/>
                    <a:pt x="3986450" y="2916988"/>
                    <a:pt x="3996312" y="2932737"/>
                  </a:cubicBezTo>
                  <a:cubicBezTo>
                    <a:pt x="4016540" y="2932452"/>
                    <a:pt x="4039890" y="2926703"/>
                    <a:pt x="4045386" y="2957380"/>
                  </a:cubicBezTo>
                  <a:cubicBezTo>
                    <a:pt x="4042260" y="2962845"/>
                    <a:pt x="4040118" y="2968672"/>
                    <a:pt x="4036992" y="2974137"/>
                  </a:cubicBezTo>
                  <a:cubicBezTo>
                    <a:pt x="4025746" y="2998663"/>
                    <a:pt x="4007118" y="2988512"/>
                    <a:pt x="3990020" y="2983332"/>
                  </a:cubicBezTo>
                  <a:cubicBezTo>
                    <a:pt x="3981242" y="2976800"/>
                    <a:pt x="3976488" y="2968440"/>
                    <a:pt x="3964584" y="2967372"/>
                  </a:cubicBezTo>
                  <a:cubicBezTo>
                    <a:pt x="3962258" y="2967621"/>
                    <a:pt x="3958946" y="2967506"/>
                    <a:pt x="3956618" y="2967753"/>
                  </a:cubicBezTo>
                  <a:cubicBezTo>
                    <a:pt x="3941304" y="2957716"/>
                    <a:pt x="3925546" y="2951927"/>
                    <a:pt x="3906220" y="2955849"/>
                  </a:cubicBezTo>
                  <a:cubicBezTo>
                    <a:pt x="3906220" y="2955849"/>
                    <a:pt x="3905864" y="2956819"/>
                    <a:pt x="3906848" y="2957181"/>
                  </a:cubicBezTo>
                  <a:cubicBezTo>
                    <a:pt x="3913928" y="2965294"/>
                    <a:pt x="3921620" y="2962610"/>
                    <a:pt x="3930214" y="2963562"/>
                  </a:cubicBezTo>
                  <a:cubicBezTo>
                    <a:pt x="3921094" y="2970132"/>
                    <a:pt x="3912416" y="2972454"/>
                    <a:pt x="3904450" y="2972835"/>
                  </a:cubicBezTo>
                  <a:cubicBezTo>
                    <a:pt x="3903736" y="2974776"/>
                    <a:pt x="3901412" y="2975024"/>
                    <a:pt x="3899712" y="2976604"/>
                  </a:cubicBezTo>
                  <a:cubicBezTo>
                    <a:pt x="3881114" y="2990714"/>
                    <a:pt x="3862972" y="3012708"/>
                    <a:pt x="3839306" y="2979762"/>
                  </a:cubicBezTo>
                  <a:cubicBezTo>
                    <a:pt x="3836708" y="2977705"/>
                    <a:pt x="3833126" y="2975286"/>
                    <a:pt x="3829544" y="2972868"/>
                  </a:cubicBezTo>
                  <a:cubicBezTo>
                    <a:pt x="3818096" y="2979685"/>
                    <a:pt x="3806464" y="2980921"/>
                    <a:pt x="3795444" y="2971362"/>
                  </a:cubicBezTo>
                  <a:cubicBezTo>
                    <a:pt x="3791334" y="2976465"/>
                    <a:pt x="3787222" y="2981567"/>
                    <a:pt x="3783740" y="2988004"/>
                  </a:cubicBezTo>
                  <a:cubicBezTo>
                    <a:pt x="3776146" y="2999544"/>
                    <a:pt x="3767312" y="3001533"/>
                    <a:pt x="3757892" y="3000551"/>
                  </a:cubicBezTo>
                  <a:cubicBezTo>
                    <a:pt x="3748470" y="2999570"/>
                    <a:pt x="3738464" y="2995618"/>
                    <a:pt x="3728530" y="2995275"/>
                  </a:cubicBezTo>
                  <a:cubicBezTo>
                    <a:pt x="3717718" y="2990476"/>
                    <a:pt x="3705212" y="3000554"/>
                    <a:pt x="3695544" y="2996486"/>
                  </a:cubicBezTo>
                  <a:cubicBezTo>
                    <a:pt x="3692324" y="2995129"/>
                    <a:pt x="3689418" y="2992202"/>
                    <a:pt x="3686994" y="2986627"/>
                  </a:cubicBezTo>
                  <a:cubicBezTo>
                    <a:pt x="3699970" y="2984781"/>
                    <a:pt x="3713928" y="2983296"/>
                    <a:pt x="3727718" y="2988362"/>
                  </a:cubicBezTo>
                  <a:cubicBezTo>
                    <a:pt x="3742390" y="2984936"/>
                    <a:pt x="3757792" y="2991697"/>
                    <a:pt x="3769680" y="2980634"/>
                  </a:cubicBezTo>
                  <a:cubicBezTo>
                    <a:pt x="3772992" y="2980749"/>
                    <a:pt x="3774332" y="2980139"/>
                    <a:pt x="3776032" y="2978559"/>
                  </a:cubicBezTo>
                  <a:cubicBezTo>
                    <a:pt x="3780500" y="2972484"/>
                    <a:pt x="3783354" y="2964715"/>
                    <a:pt x="3792932" y="2966029"/>
                  </a:cubicBezTo>
                  <a:cubicBezTo>
                    <a:pt x="3803224" y="2965402"/>
                    <a:pt x="3812886" y="2963441"/>
                    <a:pt x="3821122" y="2965365"/>
                  </a:cubicBezTo>
                  <a:cubicBezTo>
                    <a:pt x="3819508" y="2963670"/>
                    <a:pt x="3817896" y="2961975"/>
                    <a:pt x="3815926" y="2961250"/>
                  </a:cubicBezTo>
                  <a:cubicBezTo>
                    <a:pt x="3794516" y="2943465"/>
                    <a:pt x="3793928" y="2902466"/>
                    <a:pt x="3815010" y="2869429"/>
                  </a:cubicBezTo>
                  <a:cubicBezTo>
                    <a:pt x="3823146" y="2862498"/>
                    <a:pt x="3831240" y="2857205"/>
                    <a:pt x="3839438" y="2855808"/>
                  </a:cubicBezTo>
                  <a:close/>
                  <a:moveTo>
                    <a:pt x="4112724" y="2783265"/>
                  </a:moveTo>
                  <a:cubicBezTo>
                    <a:pt x="4118402" y="2781884"/>
                    <a:pt x="4122956" y="2783557"/>
                    <a:pt x="4121248" y="2791020"/>
                  </a:cubicBezTo>
                  <a:cubicBezTo>
                    <a:pt x="4120126" y="2794075"/>
                    <a:pt x="4115362" y="2795792"/>
                    <a:pt x="4113700" y="2797493"/>
                  </a:cubicBezTo>
                  <a:cubicBezTo>
                    <a:pt x="4107860" y="2796503"/>
                    <a:pt x="4102768" y="2793476"/>
                    <a:pt x="4104100" y="2787030"/>
                  </a:cubicBezTo>
                  <a:cubicBezTo>
                    <a:pt x="4105386" y="2786348"/>
                    <a:pt x="4109614" y="2783278"/>
                    <a:pt x="4112724" y="2783265"/>
                  </a:cubicBezTo>
                  <a:close/>
                  <a:moveTo>
                    <a:pt x="3830860" y="2752877"/>
                  </a:moveTo>
                  <a:cubicBezTo>
                    <a:pt x="3843324" y="2751813"/>
                    <a:pt x="3853356" y="2754372"/>
                    <a:pt x="3861564" y="2761901"/>
                  </a:cubicBezTo>
                  <a:cubicBezTo>
                    <a:pt x="3874026" y="2760838"/>
                    <a:pt x="3884662" y="2764745"/>
                    <a:pt x="3880514" y="2779020"/>
                  </a:cubicBezTo>
                  <a:cubicBezTo>
                    <a:pt x="3874670" y="2794929"/>
                    <a:pt x="3879200" y="2821421"/>
                    <a:pt x="3851376" y="2822482"/>
                  </a:cubicBezTo>
                  <a:lnTo>
                    <a:pt x="3851012" y="2823477"/>
                  </a:lnTo>
                  <a:lnTo>
                    <a:pt x="3852580" y="2825182"/>
                  </a:lnTo>
                  <a:cubicBezTo>
                    <a:pt x="3849550" y="2827454"/>
                    <a:pt x="3846886" y="2828732"/>
                    <a:pt x="3844270" y="2828759"/>
                  </a:cubicBezTo>
                  <a:cubicBezTo>
                    <a:pt x="3841654" y="2828784"/>
                    <a:pt x="3839086" y="2827559"/>
                    <a:pt x="3836252" y="2824824"/>
                  </a:cubicBezTo>
                  <a:cubicBezTo>
                    <a:pt x="3827548" y="2821627"/>
                    <a:pt x="3816418" y="2822052"/>
                    <a:pt x="3813668" y="2808628"/>
                  </a:cubicBezTo>
                  <a:cubicBezTo>
                    <a:pt x="3810404" y="2808557"/>
                    <a:pt x="3810404" y="2808557"/>
                    <a:pt x="3807138" y="2808485"/>
                  </a:cubicBezTo>
                  <a:cubicBezTo>
                    <a:pt x="3812488" y="2796909"/>
                    <a:pt x="3793302" y="2777446"/>
                    <a:pt x="3812188" y="2770844"/>
                  </a:cubicBezTo>
                  <a:cubicBezTo>
                    <a:pt x="3812554" y="2769849"/>
                    <a:pt x="3812920" y="2768855"/>
                    <a:pt x="3812920" y="2768855"/>
                  </a:cubicBezTo>
                  <a:cubicBezTo>
                    <a:pt x="3818376" y="2762960"/>
                    <a:pt x="3824200" y="2756072"/>
                    <a:pt x="3830860" y="2752877"/>
                  </a:cubicBezTo>
                  <a:close/>
                  <a:moveTo>
                    <a:pt x="3924314" y="2676694"/>
                  </a:moveTo>
                  <a:cubicBezTo>
                    <a:pt x="3933196" y="2678057"/>
                    <a:pt x="3940090" y="2682928"/>
                    <a:pt x="3945106" y="2690619"/>
                  </a:cubicBezTo>
                  <a:cubicBezTo>
                    <a:pt x="3950272" y="2694856"/>
                    <a:pt x="3943062" y="2699225"/>
                    <a:pt x="3937602" y="2701897"/>
                  </a:cubicBezTo>
                  <a:cubicBezTo>
                    <a:pt x="3932102" y="2705432"/>
                    <a:pt x="3927624" y="2706564"/>
                    <a:pt x="3923716" y="2706152"/>
                  </a:cubicBezTo>
                  <a:cubicBezTo>
                    <a:pt x="3911986" y="2704912"/>
                    <a:pt x="3905368" y="2689762"/>
                    <a:pt x="3891588" y="2683822"/>
                  </a:cubicBezTo>
                  <a:cubicBezTo>
                    <a:pt x="3904562" y="2677477"/>
                    <a:pt x="3915432" y="2675331"/>
                    <a:pt x="3924314" y="2676694"/>
                  </a:cubicBezTo>
                  <a:close/>
                  <a:moveTo>
                    <a:pt x="3776118" y="2573911"/>
                  </a:moveTo>
                  <a:cubicBezTo>
                    <a:pt x="3776118" y="2573911"/>
                    <a:pt x="3776118" y="2573911"/>
                    <a:pt x="3775322" y="2576074"/>
                  </a:cubicBezTo>
                  <a:cubicBezTo>
                    <a:pt x="3775322" y="2576074"/>
                    <a:pt x="3775322" y="2576074"/>
                    <a:pt x="3778282" y="2574706"/>
                  </a:cubicBezTo>
                  <a:close/>
                  <a:moveTo>
                    <a:pt x="157510" y="2507597"/>
                  </a:moveTo>
                  <a:cubicBezTo>
                    <a:pt x="163680" y="2507325"/>
                    <a:pt x="169466" y="2510015"/>
                    <a:pt x="173790" y="2516683"/>
                  </a:cubicBezTo>
                  <a:cubicBezTo>
                    <a:pt x="184432" y="2530749"/>
                    <a:pt x="197328" y="2547901"/>
                    <a:pt x="177982" y="2566747"/>
                  </a:cubicBezTo>
                  <a:cubicBezTo>
                    <a:pt x="175790" y="2572712"/>
                    <a:pt x="170716" y="2574232"/>
                    <a:pt x="163386" y="2572668"/>
                  </a:cubicBezTo>
                  <a:cubicBezTo>
                    <a:pt x="158398" y="2573938"/>
                    <a:pt x="153988" y="2574224"/>
                    <a:pt x="150040" y="2573689"/>
                  </a:cubicBezTo>
                  <a:cubicBezTo>
                    <a:pt x="138190" y="2572086"/>
                    <a:pt x="130478" y="2563115"/>
                    <a:pt x="123790" y="2551349"/>
                  </a:cubicBezTo>
                  <a:cubicBezTo>
                    <a:pt x="111626" y="2532209"/>
                    <a:pt x="111400" y="2517457"/>
                    <a:pt x="138930" y="2516287"/>
                  </a:cubicBezTo>
                  <a:cubicBezTo>
                    <a:pt x="144788" y="2511104"/>
                    <a:pt x="151340" y="2507869"/>
                    <a:pt x="157510" y="2507597"/>
                  </a:cubicBezTo>
                  <a:close/>
                  <a:moveTo>
                    <a:pt x="372314" y="2472718"/>
                  </a:moveTo>
                  <a:lnTo>
                    <a:pt x="368634" y="2473820"/>
                  </a:lnTo>
                  <a:cubicBezTo>
                    <a:pt x="368634" y="2473820"/>
                    <a:pt x="370076" y="2474350"/>
                    <a:pt x="371520" y="2474880"/>
                  </a:cubicBezTo>
                  <a:cubicBezTo>
                    <a:pt x="371520" y="2474880"/>
                    <a:pt x="371520" y="2474880"/>
                    <a:pt x="372314" y="2472718"/>
                  </a:cubicBezTo>
                  <a:close/>
                  <a:moveTo>
                    <a:pt x="4020950" y="2472570"/>
                  </a:moveTo>
                  <a:cubicBezTo>
                    <a:pt x="4030864" y="2472119"/>
                    <a:pt x="4041818" y="2476417"/>
                    <a:pt x="4052712" y="2483150"/>
                  </a:cubicBezTo>
                  <a:cubicBezTo>
                    <a:pt x="4055304" y="2485194"/>
                    <a:pt x="4058524" y="2488560"/>
                    <a:pt x="4061116" y="2490604"/>
                  </a:cubicBezTo>
                  <a:cubicBezTo>
                    <a:pt x="4092958" y="2497936"/>
                    <a:pt x="4094842" y="2501903"/>
                    <a:pt x="4079060" y="2526669"/>
                  </a:cubicBezTo>
                  <a:cubicBezTo>
                    <a:pt x="4069322" y="2533461"/>
                    <a:pt x="4059220" y="2538210"/>
                    <a:pt x="4048610" y="2540179"/>
                  </a:cubicBezTo>
                  <a:cubicBezTo>
                    <a:pt x="4038000" y="2542147"/>
                    <a:pt x="4026878" y="2541337"/>
                    <a:pt x="4015100" y="2537009"/>
                  </a:cubicBezTo>
                  <a:cubicBezTo>
                    <a:pt x="3986200" y="2530756"/>
                    <a:pt x="3984356" y="2511522"/>
                    <a:pt x="3995428" y="2490483"/>
                  </a:cubicBezTo>
                  <a:cubicBezTo>
                    <a:pt x="4002162" y="2478221"/>
                    <a:pt x="4011036" y="2473021"/>
                    <a:pt x="4020950" y="2472570"/>
                  </a:cubicBezTo>
                  <a:close/>
                  <a:moveTo>
                    <a:pt x="3496028" y="2420405"/>
                  </a:moveTo>
                  <a:cubicBezTo>
                    <a:pt x="3494272" y="2420741"/>
                    <a:pt x="3493636" y="2422472"/>
                    <a:pt x="3491874" y="2422807"/>
                  </a:cubicBezTo>
                  <a:cubicBezTo>
                    <a:pt x="3493316" y="2423336"/>
                    <a:pt x="3495076" y="2423001"/>
                    <a:pt x="3495076" y="2423001"/>
                  </a:cubicBezTo>
                  <a:cubicBezTo>
                    <a:pt x="3495392" y="2422136"/>
                    <a:pt x="3495712" y="2421270"/>
                    <a:pt x="3496028" y="2420405"/>
                  </a:cubicBezTo>
                  <a:close/>
                  <a:moveTo>
                    <a:pt x="3472638" y="2383811"/>
                  </a:moveTo>
                  <a:cubicBezTo>
                    <a:pt x="3472638" y="2383811"/>
                    <a:pt x="3472638" y="2383811"/>
                    <a:pt x="3471844" y="2385974"/>
                  </a:cubicBezTo>
                  <a:cubicBezTo>
                    <a:pt x="3472638" y="2383811"/>
                    <a:pt x="3472638" y="2383811"/>
                    <a:pt x="3474802" y="2384606"/>
                  </a:cubicBezTo>
                  <a:cubicBezTo>
                    <a:pt x="3472638" y="2383811"/>
                    <a:pt x="3472638" y="2383811"/>
                    <a:pt x="3472638" y="2383811"/>
                  </a:cubicBezTo>
                  <a:close/>
                  <a:moveTo>
                    <a:pt x="352938" y="2278126"/>
                  </a:moveTo>
                  <a:lnTo>
                    <a:pt x="352406" y="2279568"/>
                  </a:lnTo>
                  <a:lnTo>
                    <a:pt x="355098" y="2278921"/>
                  </a:lnTo>
                  <a:cubicBezTo>
                    <a:pt x="355098" y="2278921"/>
                    <a:pt x="355098" y="2278921"/>
                    <a:pt x="352938" y="2278126"/>
                  </a:cubicBezTo>
                  <a:close/>
                  <a:moveTo>
                    <a:pt x="68732" y="2188438"/>
                  </a:moveTo>
                  <a:cubicBezTo>
                    <a:pt x="79220" y="2187739"/>
                    <a:pt x="90364" y="2190980"/>
                    <a:pt x="101726" y="2195154"/>
                  </a:cubicBezTo>
                  <a:cubicBezTo>
                    <a:pt x="119506" y="2201687"/>
                    <a:pt x="107064" y="2214189"/>
                    <a:pt x="108686" y="2225029"/>
                  </a:cubicBezTo>
                  <a:cubicBezTo>
                    <a:pt x="113674" y="2254178"/>
                    <a:pt x="81174" y="2229716"/>
                    <a:pt x="76888" y="2247490"/>
                  </a:cubicBezTo>
                  <a:cubicBezTo>
                    <a:pt x="67084" y="2251286"/>
                    <a:pt x="56938" y="2255241"/>
                    <a:pt x="48854" y="2253978"/>
                  </a:cubicBezTo>
                  <a:cubicBezTo>
                    <a:pt x="40768" y="2252714"/>
                    <a:pt x="34740" y="2246232"/>
                    <a:pt x="33168" y="2229150"/>
                  </a:cubicBezTo>
                  <a:cubicBezTo>
                    <a:pt x="31796" y="2220679"/>
                    <a:pt x="27830" y="2210116"/>
                    <a:pt x="39668" y="2205360"/>
                  </a:cubicBezTo>
                  <a:cubicBezTo>
                    <a:pt x="48410" y="2193776"/>
                    <a:pt x="58242" y="2189137"/>
                    <a:pt x="68732" y="2188438"/>
                  </a:cubicBezTo>
                  <a:close/>
                  <a:moveTo>
                    <a:pt x="838296" y="2187111"/>
                  </a:moveTo>
                  <a:lnTo>
                    <a:pt x="837502" y="2189274"/>
                  </a:lnTo>
                  <a:cubicBezTo>
                    <a:pt x="839666" y="2190070"/>
                    <a:pt x="839666" y="2190070"/>
                    <a:pt x="839666" y="2190070"/>
                  </a:cubicBezTo>
                  <a:cubicBezTo>
                    <a:pt x="839666" y="2190070"/>
                    <a:pt x="840460" y="2187906"/>
                    <a:pt x="838296" y="2187111"/>
                  </a:cubicBezTo>
                  <a:close/>
                  <a:moveTo>
                    <a:pt x="3967670" y="2181933"/>
                  </a:moveTo>
                  <a:cubicBezTo>
                    <a:pt x="3979310" y="2181707"/>
                    <a:pt x="3988840" y="2184082"/>
                    <a:pt x="3988542" y="2197482"/>
                  </a:cubicBezTo>
                  <a:cubicBezTo>
                    <a:pt x="3988454" y="2216588"/>
                    <a:pt x="3973394" y="2216683"/>
                    <a:pt x="3959352" y="2217152"/>
                  </a:cubicBezTo>
                  <a:cubicBezTo>
                    <a:pt x="3954550" y="2217639"/>
                    <a:pt x="3949492" y="2218032"/>
                    <a:pt x="3945802" y="2216677"/>
                  </a:cubicBezTo>
                  <a:cubicBezTo>
                    <a:pt x="3942110" y="2215321"/>
                    <a:pt x="3939784" y="2212214"/>
                    <a:pt x="3940444" y="2205702"/>
                  </a:cubicBezTo>
                  <a:cubicBezTo>
                    <a:pt x="3941548" y="2186970"/>
                    <a:pt x="3953628" y="2182403"/>
                    <a:pt x="3967670" y="2181933"/>
                  </a:cubicBezTo>
                  <a:close/>
                  <a:moveTo>
                    <a:pt x="192016" y="2141224"/>
                  </a:moveTo>
                  <a:cubicBezTo>
                    <a:pt x="191220" y="2143387"/>
                    <a:pt x="191220" y="2143387"/>
                    <a:pt x="191220" y="2143387"/>
                  </a:cubicBezTo>
                  <a:cubicBezTo>
                    <a:pt x="191220" y="2143387"/>
                    <a:pt x="193384" y="2144182"/>
                    <a:pt x="194180" y="2142019"/>
                  </a:cubicBezTo>
                  <a:close/>
                  <a:moveTo>
                    <a:pt x="174954" y="2055308"/>
                  </a:moveTo>
                  <a:cubicBezTo>
                    <a:pt x="174500" y="2056545"/>
                    <a:pt x="174046" y="2057782"/>
                    <a:pt x="172312" y="2057145"/>
                  </a:cubicBezTo>
                  <a:cubicBezTo>
                    <a:pt x="173136" y="2060255"/>
                    <a:pt x="173548" y="2061809"/>
                    <a:pt x="173958" y="2063363"/>
                  </a:cubicBezTo>
                  <a:cubicBezTo>
                    <a:pt x="174412" y="2062127"/>
                    <a:pt x="174458" y="2059337"/>
                    <a:pt x="174954" y="2055308"/>
                  </a:cubicBezTo>
                  <a:close/>
                  <a:moveTo>
                    <a:pt x="4131340" y="2032910"/>
                  </a:moveTo>
                  <a:cubicBezTo>
                    <a:pt x="4151520" y="2027740"/>
                    <a:pt x="4163014" y="2039972"/>
                    <a:pt x="4172028" y="2055866"/>
                  </a:cubicBezTo>
                  <a:cubicBezTo>
                    <a:pt x="4183318" y="2074886"/>
                    <a:pt x="4182526" y="2089467"/>
                    <a:pt x="4154032" y="2089293"/>
                  </a:cubicBezTo>
                  <a:cubicBezTo>
                    <a:pt x="4148608" y="2094736"/>
                    <a:pt x="4142318" y="2097858"/>
                    <a:pt x="4136248" y="2098059"/>
                  </a:cubicBezTo>
                  <a:cubicBezTo>
                    <a:pt x="4130176" y="2098258"/>
                    <a:pt x="4124320" y="2095535"/>
                    <a:pt x="4119766" y="2089286"/>
                  </a:cubicBezTo>
                  <a:cubicBezTo>
                    <a:pt x="4108000" y="2074668"/>
                    <a:pt x="4097346" y="2057026"/>
                    <a:pt x="4116564" y="2038920"/>
                  </a:cubicBezTo>
                  <a:cubicBezTo>
                    <a:pt x="4120164" y="2032235"/>
                    <a:pt x="4124292" y="2030320"/>
                    <a:pt x="4131340" y="2032910"/>
                  </a:cubicBezTo>
                  <a:close/>
                  <a:moveTo>
                    <a:pt x="3920464" y="2003717"/>
                  </a:moveTo>
                  <a:cubicBezTo>
                    <a:pt x="3928364" y="2010713"/>
                    <a:pt x="3932196" y="2019286"/>
                    <a:pt x="3928884" y="2028302"/>
                  </a:cubicBezTo>
                  <a:cubicBezTo>
                    <a:pt x="3935000" y="2027479"/>
                    <a:pt x="3941484" y="2028838"/>
                    <a:pt x="3948658" y="2031474"/>
                  </a:cubicBezTo>
                  <a:cubicBezTo>
                    <a:pt x="3950012" y="2030949"/>
                    <a:pt x="3951732" y="2032603"/>
                    <a:pt x="3952756" y="2032979"/>
                  </a:cubicBezTo>
                  <a:cubicBezTo>
                    <a:pt x="3952394" y="2030801"/>
                    <a:pt x="3953056" y="2028997"/>
                    <a:pt x="3953056" y="2028997"/>
                  </a:cubicBezTo>
                  <a:cubicBezTo>
                    <a:pt x="3951006" y="2028244"/>
                    <a:pt x="3949652" y="2028769"/>
                    <a:pt x="3948296" y="2029295"/>
                  </a:cubicBezTo>
                  <a:cubicBezTo>
                    <a:pt x="3938708" y="2023724"/>
                    <a:pt x="3933190" y="2016580"/>
                    <a:pt x="3935476" y="2007186"/>
                  </a:cubicBezTo>
                  <a:cubicBezTo>
                    <a:pt x="3930020" y="2006204"/>
                    <a:pt x="3925590" y="2005600"/>
                    <a:pt x="3920464" y="2003717"/>
                  </a:cubicBezTo>
                  <a:close/>
                  <a:moveTo>
                    <a:pt x="572052" y="1995952"/>
                  </a:moveTo>
                  <a:cubicBezTo>
                    <a:pt x="571258" y="1998115"/>
                    <a:pt x="569094" y="1997320"/>
                    <a:pt x="569094" y="1997320"/>
                  </a:cubicBezTo>
                  <a:cubicBezTo>
                    <a:pt x="571258" y="1998115"/>
                    <a:pt x="571258" y="1998115"/>
                    <a:pt x="571258" y="1998115"/>
                  </a:cubicBezTo>
                  <a:cubicBezTo>
                    <a:pt x="571258" y="1998115"/>
                    <a:pt x="571258" y="1998115"/>
                    <a:pt x="572052" y="1995952"/>
                  </a:cubicBezTo>
                  <a:close/>
                  <a:moveTo>
                    <a:pt x="248016" y="1968754"/>
                  </a:moveTo>
                  <a:cubicBezTo>
                    <a:pt x="246832" y="1969301"/>
                    <a:pt x="245964" y="1968983"/>
                    <a:pt x="243918" y="1969213"/>
                  </a:cubicBezTo>
                  <a:cubicBezTo>
                    <a:pt x="246194" y="1971033"/>
                    <a:pt x="249656" y="1972305"/>
                    <a:pt x="251068" y="1973806"/>
                  </a:cubicBezTo>
                  <a:cubicBezTo>
                    <a:pt x="250294" y="1970573"/>
                    <a:pt x="248878" y="1969071"/>
                    <a:pt x="248016" y="1968754"/>
                  </a:cubicBezTo>
                  <a:close/>
                  <a:moveTo>
                    <a:pt x="3779436" y="1954841"/>
                  </a:moveTo>
                  <a:cubicBezTo>
                    <a:pt x="3758380" y="1954791"/>
                    <a:pt x="3738746" y="1962949"/>
                    <a:pt x="3718756" y="1959995"/>
                  </a:cubicBezTo>
                  <a:cubicBezTo>
                    <a:pt x="3717424" y="1960604"/>
                    <a:pt x="3716092" y="1961213"/>
                    <a:pt x="3714756" y="1961820"/>
                  </a:cubicBezTo>
                  <a:cubicBezTo>
                    <a:pt x="3723996" y="1972902"/>
                    <a:pt x="3721598" y="1988490"/>
                    <a:pt x="3729504" y="2000179"/>
                  </a:cubicBezTo>
                  <a:cubicBezTo>
                    <a:pt x="3739540" y="2006064"/>
                    <a:pt x="3740518" y="2018500"/>
                    <a:pt x="3740518" y="2030577"/>
                  </a:cubicBezTo>
                  <a:cubicBezTo>
                    <a:pt x="3743450" y="2031655"/>
                    <a:pt x="3744072" y="2032982"/>
                    <a:pt x="3745670" y="2034667"/>
                  </a:cubicBezTo>
                  <a:cubicBezTo>
                    <a:pt x="3745760" y="2031405"/>
                    <a:pt x="3746470" y="2029471"/>
                    <a:pt x="3747536" y="2026569"/>
                  </a:cubicBezTo>
                  <a:cubicBezTo>
                    <a:pt x="3748602" y="2023667"/>
                    <a:pt x="3750024" y="2019797"/>
                    <a:pt x="3752422" y="2016286"/>
                  </a:cubicBezTo>
                  <a:cubicBezTo>
                    <a:pt x="3775346" y="1996160"/>
                    <a:pt x="3782898" y="2008818"/>
                    <a:pt x="3785562" y="2031756"/>
                  </a:cubicBezTo>
                  <a:cubicBezTo>
                    <a:pt x="3786274" y="2041899"/>
                    <a:pt x="3790714" y="2047923"/>
                    <a:pt x="3802620" y="2045709"/>
                  </a:cubicBezTo>
                  <a:cubicBezTo>
                    <a:pt x="3812216" y="2043745"/>
                    <a:pt x="3822164" y="2040813"/>
                    <a:pt x="3819856" y="2028984"/>
                  </a:cubicBezTo>
                  <a:cubicBezTo>
                    <a:pt x="3820124" y="2019202"/>
                    <a:pt x="3820036" y="2010384"/>
                    <a:pt x="3818968" y="2001209"/>
                  </a:cubicBezTo>
                  <a:cubicBezTo>
                    <a:pt x="3818170" y="1994327"/>
                    <a:pt x="3815060" y="1987694"/>
                    <a:pt x="3816572" y="1980564"/>
                  </a:cubicBezTo>
                  <a:lnTo>
                    <a:pt x="3816926" y="1979597"/>
                  </a:lnTo>
                  <a:cubicBezTo>
                    <a:pt x="3802534" y="1976504"/>
                    <a:pt x="3790540" y="1969901"/>
                    <a:pt x="3781658" y="1957854"/>
                  </a:cubicBezTo>
                  <a:cubicBezTo>
                    <a:pt x="3780682" y="1957495"/>
                    <a:pt x="3780060" y="1956169"/>
                    <a:pt x="3779436" y="1954841"/>
                  </a:cubicBezTo>
                  <a:close/>
                  <a:moveTo>
                    <a:pt x="4102198" y="1936426"/>
                  </a:moveTo>
                  <a:cubicBezTo>
                    <a:pt x="4102534" y="1938186"/>
                    <a:pt x="4102004" y="1939629"/>
                    <a:pt x="4102866" y="1939946"/>
                  </a:cubicBezTo>
                  <a:cubicBezTo>
                    <a:pt x="4103734" y="1940264"/>
                    <a:pt x="4104264" y="1938822"/>
                    <a:pt x="4105660" y="1937698"/>
                  </a:cubicBezTo>
                  <a:cubicBezTo>
                    <a:pt x="4104794" y="1937380"/>
                    <a:pt x="4102534" y="1938186"/>
                    <a:pt x="4102198" y="1936426"/>
                  </a:cubicBezTo>
                  <a:close/>
                  <a:moveTo>
                    <a:pt x="28744" y="1927627"/>
                  </a:moveTo>
                  <a:cubicBezTo>
                    <a:pt x="38844" y="1945973"/>
                    <a:pt x="38578" y="1963887"/>
                    <a:pt x="18106" y="1976628"/>
                  </a:cubicBezTo>
                  <a:cubicBezTo>
                    <a:pt x="13008" y="1958994"/>
                    <a:pt x="17912" y="1942784"/>
                    <a:pt x="28744" y="1927627"/>
                  </a:cubicBezTo>
                  <a:close/>
                  <a:moveTo>
                    <a:pt x="3704530" y="1907801"/>
                  </a:moveTo>
                  <a:cubicBezTo>
                    <a:pt x="3699010" y="1913140"/>
                    <a:pt x="3691548" y="1914083"/>
                    <a:pt x="3683840" y="1912478"/>
                  </a:cubicBezTo>
                  <a:cubicBezTo>
                    <a:pt x="3686576" y="1914712"/>
                    <a:pt x="3687870" y="1917644"/>
                    <a:pt x="3690208" y="1920959"/>
                  </a:cubicBezTo>
                  <a:cubicBezTo>
                    <a:pt x="3691254" y="1921343"/>
                    <a:pt x="3692298" y="1921727"/>
                    <a:pt x="3694788" y="1921413"/>
                  </a:cubicBezTo>
                  <a:cubicBezTo>
                    <a:pt x="3699760" y="1920784"/>
                    <a:pt x="3702894" y="1921936"/>
                    <a:pt x="3705234" y="1925251"/>
                  </a:cubicBezTo>
                  <a:cubicBezTo>
                    <a:pt x="3713488" y="1922144"/>
                    <a:pt x="3705676" y="1914362"/>
                    <a:pt x="3704530" y="1907801"/>
                  </a:cubicBezTo>
                  <a:close/>
                  <a:moveTo>
                    <a:pt x="3855302" y="1859942"/>
                  </a:moveTo>
                  <a:cubicBezTo>
                    <a:pt x="3855718" y="1864630"/>
                    <a:pt x="3855188" y="1868971"/>
                    <a:pt x="3854662" y="1873312"/>
                  </a:cubicBezTo>
                  <a:cubicBezTo>
                    <a:pt x="3859158" y="1872697"/>
                    <a:pt x="3864232" y="1873427"/>
                    <a:pt x="3873430" y="1874539"/>
                  </a:cubicBezTo>
                  <a:cubicBezTo>
                    <a:pt x="3865378" y="1876116"/>
                    <a:pt x="3859892" y="1870698"/>
                    <a:pt x="3855302" y="1859942"/>
                  </a:cubicBezTo>
                  <a:close/>
                  <a:moveTo>
                    <a:pt x="4090944" y="1740164"/>
                  </a:moveTo>
                  <a:cubicBezTo>
                    <a:pt x="4093488" y="1745428"/>
                    <a:pt x="4094348" y="1752238"/>
                    <a:pt x="4092246" y="1757960"/>
                  </a:cubicBezTo>
                  <a:cubicBezTo>
                    <a:pt x="4091896" y="1758914"/>
                    <a:pt x="4089920" y="1758188"/>
                    <a:pt x="4088232" y="1759733"/>
                  </a:cubicBezTo>
                  <a:lnTo>
                    <a:pt x="4089220" y="1760095"/>
                  </a:lnTo>
                  <a:cubicBezTo>
                    <a:pt x="4094664" y="1769673"/>
                    <a:pt x="4096608" y="1755233"/>
                    <a:pt x="4099220" y="1757276"/>
                  </a:cubicBezTo>
                  <a:cubicBezTo>
                    <a:pt x="4125170" y="1768976"/>
                    <a:pt x="4106984" y="1800176"/>
                    <a:pt x="4123922" y="1815058"/>
                  </a:cubicBezTo>
                  <a:lnTo>
                    <a:pt x="4129428" y="1800072"/>
                  </a:lnTo>
                  <a:lnTo>
                    <a:pt x="4131502" y="1800526"/>
                  </a:lnTo>
                  <a:cubicBezTo>
                    <a:pt x="4130516" y="1800163"/>
                    <a:pt x="4130516" y="1800163"/>
                    <a:pt x="4129528" y="1799800"/>
                  </a:cubicBezTo>
                  <a:lnTo>
                    <a:pt x="4129428" y="1800072"/>
                  </a:lnTo>
                  <a:lnTo>
                    <a:pt x="4124244" y="1798941"/>
                  </a:lnTo>
                  <a:cubicBezTo>
                    <a:pt x="4121028" y="1777194"/>
                    <a:pt x="4108104" y="1760540"/>
                    <a:pt x="4093204" y="1743159"/>
                  </a:cubicBezTo>
                  <a:cubicBezTo>
                    <a:pt x="4093204" y="1743159"/>
                    <a:pt x="4092916" y="1740888"/>
                    <a:pt x="4090944" y="1740164"/>
                  </a:cubicBezTo>
                  <a:close/>
                  <a:moveTo>
                    <a:pt x="3591718" y="1655004"/>
                  </a:moveTo>
                  <a:cubicBezTo>
                    <a:pt x="3600716" y="1667184"/>
                    <a:pt x="3603420" y="1678161"/>
                    <a:pt x="3583012" y="1681754"/>
                  </a:cubicBezTo>
                  <a:cubicBezTo>
                    <a:pt x="3598568" y="1685251"/>
                    <a:pt x="3614484" y="1687771"/>
                    <a:pt x="3605420" y="1715499"/>
                  </a:cubicBezTo>
                  <a:cubicBezTo>
                    <a:pt x="3605060" y="1716476"/>
                    <a:pt x="3604700" y="1717453"/>
                    <a:pt x="3603354" y="1718066"/>
                  </a:cubicBezTo>
                  <a:cubicBezTo>
                    <a:pt x="3615040" y="1716815"/>
                    <a:pt x="3622956" y="1719724"/>
                    <a:pt x="3623234" y="1734245"/>
                  </a:cubicBezTo>
                  <a:cubicBezTo>
                    <a:pt x="3629618" y="1732154"/>
                    <a:pt x="3635280" y="1732017"/>
                    <a:pt x="3639510" y="1735788"/>
                  </a:cubicBezTo>
                  <a:cubicBezTo>
                    <a:pt x="3637706" y="1728472"/>
                    <a:pt x="3640850" y="1722971"/>
                    <a:pt x="3645972" y="1718197"/>
                  </a:cubicBezTo>
                  <a:cubicBezTo>
                    <a:pt x="3633472" y="1712496"/>
                    <a:pt x="3593014" y="1718705"/>
                    <a:pt x="3632110" y="1688702"/>
                  </a:cubicBezTo>
                  <a:cubicBezTo>
                    <a:pt x="3630128" y="1687974"/>
                    <a:pt x="3629498" y="1686633"/>
                    <a:pt x="3628868" y="1685292"/>
                  </a:cubicBezTo>
                  <a:cubicBezTo>
                    <a:pt x="3622384" y="1666271"/>
                    <a:pt x="3606556" y="1660456"/>
                    <a:pt x="3591718" y="1655004"/>
                  </a:cubicBezTo>
                  <a:close/>
                  <a:moveTo>
                    <a:pt x="3780740" y="1641068"/>
                  </a:moveTo>
                  <a:cubicBezTo>
                    <a:pt x="3780342" y="1642150"/>
                    <a:pt x="3779946" y="1643231"/>
                    <a:pt x="3779946" y="1643231"/>
                  </a:cubicBezTo>
                  <a:lnTo>
                    <a:pt x="3778502" y="1642701"/>
                  </a:lnTo>
                  <a:cubicBezTo>
                    <a:pt x="3778106" y="1643783"/>
                    <a:pt x="3778106" y="1643783"/>
                    <a:pt x="3779548" y="1644313"/>
                  </a:cubicBezTo>
                  <a:lnTo>
                    <a:pt x="3779946" y="1643231"/>
                  </a:lnTo>
                  <a:cubicBezTo>
                    <a:pt x="3779946" y="1643231"/>
                    <a:pt x="3779946" y="1643231"/>
                    <a:pt x="3781384" y="1643760"/>
                  </a:cubicBezTo>
                  <a:cubicBezTo>
                    <a:pt x="3781384" y="1643760"/>
                    <a:pt x="3780342" y="1642150"/>
                    <a:pt x="3780740" y="1641068"/>
                  </a:cubicBezTo>
                  <a:close/>
                  <a:moveTo>
                    <a:pt x="368486" y="1630850"/>
                  </a:moveTo>
                  <a:cubicBezTo>
                    <a:pt x="368168" y="1631715"/>
                    <a:pt x="367848" y="1632582"/>
                    <a:pt x="368616" y="1633846"/>
                  </a:cubicBezTo>
                  <a:cubicBezTo>
                    <a:pt x="368934" y="1632981"/>
                    <a:pt x="370332" y="1632511"/>
                    <a:pt x="372052" y="1631178"/>
                  </a:cubicBezTo>
                  <a:cubicBezTo>
                    <a:pt x="369888" y="1630383"/>
                    <a:pt x="369570" y="1631248"/>
                    <a:pt x="368486" y="1630850"/>
                  </a:cubicBezTo>
                  <a:close/>
                  <a:moveTo>
                    <a:pt x="3578766" y="1627032"/>
                  </a:moveTo>
                  <a:cubicBezTo>
                    <a:pt x="3577970" y="1629195"/>
                    <a:pt x="3577970" y="1629195"/>
                    <a:pt x="3577970" y="1629195"/>
                  </a:cubicBezTo>
                  <a:cubicBezTo>
                    <a:pt x="3577970" y="1629195"/>
                    <a:pt x="3580134" y="1629990"/>
                    <a:pt x="3580930" y="1627827"/>
                  </a:cubicBezTo>
                  <a:cubicBezTo>
                    <a:pt x="3578766" y="1627032"/>
                    <a:pt x="3578766" y="1627032"/>
                    <a:pt x="3578766" y="1627032"/>
                  </a:cubicBezTo>
                  <a:close/>
                  <a:moveTo>
                    <a:pt x="3886096" y="1626157"/>
                  </a:moveTo>
                  <a:cubicBezTo>
                    <a:pt x="3886096" y="1626157"/>
                    <a:pt x="3884124" y="1627069"/>
                    <a:pt x="3882154" y="1627983"/>
                  </a:cubicBezTo>
                  <a:cubicBezTo>
                    <a:pt x="3883594" y="1628512"/>
                    <a:pt x="3883594" y="1628512"/>
                    <a:pt x="3885036" y="1629042"/>
                  </a:cubicBezTo>
                  <a:cubicBezTo>
                    <a:pt x="3885566" y="1627600"/>
                    <a:pt x="3885566" y="1627600"/>
                    <a:pt x="3886096" y="1626157"/>
                  </a:cubicBezTo>
                  <a:close/>
                  <a:moveTo>
                    <a:pt x="4018034" y="1596289"/>
                  </a:moveTo>
                  <a:cubicBezTo>
                    <a:pt x="4031232" y="1595470"/>
                    <a:pt x="4034554" y="1606893"/>
                    <a:pt x="4030150" y="1618877"/>
                  </a:cubicBezTo>
                  <a:cubicBezTo>
                    <a:pt x="4029264" y="1624219"/>
                    <a:pt x="4025904" y="1627518"/>
                    <a:pt x="4023120" y="1632163"/>
                  </a:cubicBezTo>
                  <a:cubicBezTo>
                    <a:pt x="4021808" y="1632815"/>
                    <a:pt x="4019914" y="1632119"/>
                    <a:pt x="4016340" y="1633073"/>
                  </a:cubicBezTo>
                  <a:cubicBezTo>
                    <a:pt x="4014968" y="1628035"/>
                    <a:pt x="4012280" y="1623647"/>
                    <a:pt x="4011276" y="1617610"/>
                  </a:cubicBezTo>
                  <a:cubicBezTo>
                    <a:pt x="4010058" y="1609228"/>
                    <a:pt x="4006154" y="1596458"/>
                    <a:pt x="4018034" y="1596289"/>
                  </a:cubicBezTo>
                  <a:close/>
                  <a:moveTo>
                    <a:pt x="879808" y="1572784"/>
                  </a:moveTo>
                  <a:lnTo>
                    <a:pt x="877114" y="1573433"/>
                  </a:lnTo>
                  <a:cubicBezTo>
                    <a:pt x="879278" y="1574228"/>
                    <a:pt x="879278" y="1574228"/>
                    <a:pt x="878748" y="1575671"/>
                  </a:cubicBezTo>
                  <a:cubicBezTo>
                    <a:pt x="879278" y="1574228"/>
                    <a:pt x="879808" y="1572784"/>
                    <a:pt x="879808" y="1572784"/>
                  </a:cubicBezTo>
                  <a:close/>
                  <a:moveTo>
                    <a:pt x="194604" y="1565977"/>
                  </a:moveTo>
                  <a:cubicBezTo>
                    <a:pt x="191082" y="1566647"/>
                    <a:pt x="188842" y="1566806"/>
                    <a:pt x="185322" y="1567478"/>
                  </a:cubicBezTo>
                  <a:cubicBezTo>
                    <a:pt x="185964" y="1568696"/>
                    <a:pt x="185328" y="1570427"/>
                    <a:pt x="185970" y="1571646"/>
                  </a:cubicBezTo>
                  <a:cubicBezTo>
                    <a:pt x="186934" y="1572000"/>
                    <a:pt x="188214" y="1571488"/>
                    <a:pt x="189174" y="1571841"/>
                  </a:cubicBezTo>
                  <a:cubicBezTo>
                    <a:pt x="191090" y="1569597"/>
                    <a:pt x="191726" y="1567866"/>
                    <a:pt x="194604" y="1565977"/>
                  </a:cubicBezTo>
                  <a:close/>
                  <a:moveTo>
                    <a:pt x="4010914" y="1543418"/>
                  </a:moveTo>
                  <a:cubicBezTo>
                    <a:pt x="4033328" y="1547119"/>
                    <a:pt x="4036464" y="1570941"/>
                    <a:pt x="4048760" y="1584527"/>
                  </a:cubicBezTo>
                  <a:cubicBezTo>
                    <a:pt x="4041656" y="1584751"/>
                    <a:pt x="4035240" y="1584377"/>
                    <a:pt x="4029740" y="1583171"/>
                  </a:cubicBezTo>
                  <a:cubicBezTo>
                    <a:pt x="4013240" y="1579554"/>
                    <a:pt x="4004964" y="1568437"/>
                    <a:pt x="4010914" y="1543418"/>
                  </a:cubicBezTo>
                  <a:close/>
                  <a:moveTo>
                    <a:pt x="3900166" y="1503199"/>
                  </a:moveTo>
                  <a:cubicBezTo>
                    <a:pt x="3898324" y="1503752"/>
                    <a:pt x="3897928" y="1504834"/>
                    <a:pt x="3897928" y="1504834"/>
                  </a:cubicBezTo>
                  <a:cubicBezTo>
                    <a:pt x="3898972" y="1506446"/>
                    <a:pt x="3900412" y="1506976"/>
                    <a:pt x="3900412" y="1506976"/>
                  </a:cubicBezTo>
                  <a:cubicBezTo>
                    <a:pt x="3900810" y="1505893"/>
                    <a:pt x="3900810" y="1505893"/>
                    <a:pt x="3900166" y="1503199"/>
                  </a:cubicBezTo>
                  <a:close/>
                  <a:moveTo>
                    <a:pt x="849976" y="1502468"/>
                  </a:moveTo>
                  <a:cubicBezTo>
                    <a:pt x="849578" y="1503551"/>
                    <a:pt x="849180" y="1504633"/>
                    <a:pt x="847340" y="1505185"/>
                  </a:cubicBezTo>
                  <a:cubicBezTo>
                    <a:pt x="848782" y="1505715"/>
                    <a:pt x="848782" y="1505715"/>
                    <a:pt x="850226" y="1506245"/>
                  </a:cubicBezTo>
                  <a:cubicBezTo>
                    <a:pt x="849180" y="1504633"/>
                    <a:pt x="849578" y="1503551"/>
                    <a:pt x="849976" y="1502468"/>
                  </a:cubicBezTo>
                  <a:close/>
                  <a:moveTo>
                    <a:pt x="89774" y="1453078"/>
                  </a:moveTo>
                  <a:cubicBezTo>
                    <a:pt x="95078" y="1453764"/>
                    <a:pt x="100458" y="1457425"/>
                    <a:pt x="105186" y="1463653"/>
                  </a:cubicBezTo>
                  <a:cubicBezTo>
                    <a:pt x="113190" y="1480067"/>
                    <a:pt x="111434" y="1481667"/>
                    <a:pt x="89976" y="1482766"/>
                  </a:cubicBezTo>
                  <a:cubicBezTo>
                    <a:pt x="74098" y="1481423"/>
                    <a:pt x="68034" y="1472458"/>
                    <a:pt x="74818" y="1460355"/>
                  </a:cubicBezTo>
                  <a:cubicBezTo>
                    <a:pt x="79244" y="1454683"/>
                    <a:pt x="84472" y="1452393"/>
                    <a:pt x="89774" y="1453078"/>
                  </a:cubicBezTo>
                  <a:close/>
                  <a:moveTo>
                    <a:pt x="20982" y="1372874"/>
                  </a:moveTo>
                  <a:cubicBezTo>
                    <a:pt x="26116" y="1375784"/>
                    <a:pt x="35478" y="1370013"/>
                    <a:pt x="37052" y="1379802"/>
                  </a:cubicBezTo>
                  <a:cubicBezTo>
                    <a:pt x="36390" y="1381606"/>
                    <a:pt x="34152" y="1384878"/>
                    <a:pt x="34152" y="1384878"/>
                  </a:cubicBezTo>
                  <a:cubicBezTo>
                    <a:pt x="27816" y="1386643"/>
                    <a:pt x="24854" y="1385555"/>
                    <a:pt x="23312" y="1383069"/>
                  </a:cubicBezTo>
                  <a:cubicBezTo>
                    <a:pt x="21768" y="1380583"/>
                    <a:pt x="21644" y="1376700"/>
                    <a:pt x="20982" y="1372874"/>
                  </a:cubicBezTo>
                  <a:close/>
                  <a:moveTo>
                    <a:pt x="3982090" y="1353912"/>
                  </a:moveTo>
                  <a:cubicBezTo>
                    <a:pt x="3989604" y="1354972"/>
                    <a:pt x="3996562" y="1362630"/>
                    <a:pt x="4003066" y="1374655"/>
                  </a:cubicBezTo>
                  <a:cubicBezTo>
                    <a:pt x="3998104" y="1381901"/>
                    <a:pt x="3992410" y="1391145"/>
                    <a:pt x="3980166" y="1390047"/>
                  </a:cubicBezTo>
                  <a:cubicBezTo>
                    <a:pt x="3977502" y="1394168"/>
                    <a:pt x="3974376" y="1396421"/>
                    <a:pt x="3971084" y="1396770"/>
                  </a:cubicBezTo>
                  <a:cubicBezTo>
                    <a:pt x="3967796" y="1397120"/>
                    <a:pt x="3964340" y="1395568"/>
                    <a:pt x="3961024" y="1392081"/>
                  </a:cubicBezTo>
                  <a:cubicBezTo>
                    <a:pt x="3956046" y="1386851"/>
                    <a:pt x="3948398" y="1379508"/>
                    <a:pt x="3957778" y="1372752"/>
                  </a:cubicBezTo>
                  <a:cubicBezTo>
                    <a:pt x="3966504" y="1358388"/>
                    <a:pt x="3974574" y="1352851"/>
                    <a:pt x="3982090" y="1353912"/>
                  </a:cubicBezTo>
                  <a:close/>
                  <a:moveTo>
                    <a:pt x="3889346" y="1303147"/>
                  </a:moveTo>
                  <a:cubicBezTo>
                    <a:pt x="3888816" y="1304589"/>
                    <a:pt x="3888286" y="1306032"/>
                    <a:pt x="3888286" y="1306032"/>
                  </a:cubicBezTo>
                  <a:cubicBezTo>
                    <a:pt x="3888286" y="1306032"/>
                    <a:pt x="3888816" y="1304589"/>
                    <a:pt x="3890980" y="1305385"/>
                  </a:cubicBezTo>
                  <a:cubicBezTo>
                    <a:pt x="3888816" y="1304589"/>
                    <a:pt x="3889346" y="1303147"/>
                    <a:pt x="3889346" y="1303147"/>
                  </a:cubicBezTo>
                  <a:close/>
                  <a:moveTo>
                    <a:pt x="840944" y="1199504"/>
                  </a:moveTo>
                  <a:cubicBezTo>
                    <a:pt x="840546" y="1200586"/>
                    <a:pt x="840148" y="1201667"/>
                    <a:pt x="840472" y="1203014"/>
                  </a:cubicBezTo>
                  <a:cubicBezTo>
                    <a:pt x="841914" y="1203544"/>
                    <a:pt x="842312" y="1202463"/>
                    <a:pt x="844152" y="1201912"/>
                  </a:cubicBezTo>
                  <a:cubicBezTo>
                    <a:pt x="842710" y="1201381"/>
                    <a:pt x="841664" y="1199769"/>
                    <a:pt x="840944" y="1199504"/>
                  </a:cubicBezTo>
                  <a:close/>
                  <a:moveTo>
                    <a:pt x="120082" y="1154463"/>
                  </a:moveTo>
                  <a:lnTo>
                    <a:pt x="119728" y="1155425"/>
                  </a:lnTo>
                  <a:cubicBezTo>
                    <a:pt x="119728" y="1155425"/>
                    <a:pt x="119728" y="1155425"/>
                    <a:pt x="121058" y="1154822"/>
                  </a:cubicBezTo>
                  <a:cubicBezTo>
                    <a:pt x="120082" y="1154463"/>
                    <a:pt x="120082" y="1154463"/>
                    <a:pt x="120082" y="1154463"/>
                  </a:cubicBezTo>
                  <a:close/>
                  <a:moveTo>
                    <a:pt x="861908" y="1113467"/>
                  </a:moveTo>
                  <a:cubicBezTo>
                    <a:pt x="861376" y="1114911"/>
                    <a:pt x="859766" y="1115957"/>
                    <a:pt x="857336" y="1115883"/>
                  </a:cubicBezTo>
                  <a:cubicBezTo>
                    <a:pt x="857336" y="1115883"/>
                    <a:pt x="857336" y="1115883"/>
                    <a:pt x="858420" y="1116281"/>
                  </a:cubicBezTo>
                  <a:cubicBezTo>
                    <a:pt x="860030" y="1115235"/>
                    <a:pt x="860296" y="1114514"/>
                    <a:pt x="861908" y="1113467"/>
                  </a:cubicBezTo>
                  <a:close/>
                  <a:moveTo>
                    <a:pt x="125230" y="1100002"/>
                  </a:moveTo>
                  <a:cubicBezTo>
                    <a:pt x="134906" y="1098236"/>
                    <a:pt x="145158" y="1099819"/>
                    <a:pt x="154200" y="1106962"/>
                  </a:cubicBezTo>
                  <a:cubicBezTo>
                    <a:pt x="167472" y="1116204"/>
                    <a:pt x="177288" y="1131819"/>
                    <a:pt x="151348" y="1141936"/>
                  </a:cubicBezTo>
                  <a:cubicBezTo>
                    <a:pt x="154586" y="1157316"/>
                    <a:pt x="147762" y="1166817"/>
                    <a:pt x="131854" y="1170797"/>
                  </a:cubicBezTo>
                  <a:cubicBezTo>
                    <a:pt x="126080" y="1171403"/>
                    <a:pt x="120812" y="1171378"/>
                    <a:pt x="116658" y="1169443"/>
                  </a:cubicBezTo>
                  <a:cubicBezTo>
                    <a:pt x="112510" y="1167509"/>
                    <a:pt x="109478" y="1163666"/>
                    <a:pt x="108170" y="1156636"/>
                  </a:cubicBezTo>
                  <a:cubicBezTo>
                    <a:pt x="89028" y="1145236"/>
                    <a:pt x="86850" y="1126971"/>
                    <a:pt x="99710" y="1113139"/>
                  </a:cubicBezTo>
                  <a:cubicBezTo>
                    <a:pt x="106452" y="1106884"/>
                    <a:pt x="115554" y="1101768"/>
                    <a:pt x="125230" y="1100002"/>
                  </a:cubicBezTo>
                  <a:close/>
                  <a:moveTo>
                    <a:pt x="258862" y="1095305"/>
                  </a:moveTo>
                  <a:cubicBezTo>
                    <a:pt x="271314" y="1095768"/>
                    <a:pt x="283936" y="1099583"/>
                    <a:pt x="296926" y="1105452"/>
                  </a:cubicBezTo>
                  <a:cubicBezTo>
                    <a:pt x="308938" y="1103288"/>
                    <a:pt x="322372" y="1097259"/>
                    <a:pt x="328988" y="1112847"/>
                  </a:cubicBezTo>
                  <a:cubicBezTo>
                    <a:pt x="364092" y="1118070"/>
                    <a:pt x="353040" y="1135937"/>
                    <a:pt x="343962" y="1154532"/>
                  </a:cubicBezTo>
                  <a:cubicBezTo>
                    <a:pt x="328956" y="1170947"/>
                    <a:pt x="303460" y="1167061"/>
                    <a:pt x="285560" y="1179124"/>
                  </a:cubicBezTo>
                  <a:cubicBezTo>
                    <a:pt x="276690" y="1181896"/>
                    <a:pt x="267642" y="1185150"/>
                    <a:pt x="258650" y="1185958"/>
                  </a:cubicBezTo>
                  <a:cubicBezTo>
                    <a:pt x="249658" y="1186766"/>
                    <a:pt x="240724" y="1185128"/>
                    <a:pt x="232080" y="1178114"/>
                  </a:cubicBezTo>
                  <a:cubicBezTo>
                    <a:pt x="223462" y="1177141"/>
                    <a:pt x="214770" y="1179429"/>
                    <a:pt x="207294" y="1172297"/>
                  </a:cubicBezTo>
                  <a:cubicBezTo>
                    <a:pt x="207648" y="1171330"/>
                    <a:pt x="207648" y="1171330"/>
                    <a:pt x="208002" y="1170365"/>
                  </a:cubicBezTo>
                  <a:cubicBezTo>
                    <a:pt x="208002" y="1170365"/>
                    <a:pt x="207648" y="1171330"/>
                    <a:pt x="206658" y="1170967"/>
                  </a:cubicBezTo>
                  <a:cubicBezTo>
                    <a:pt x="203340" y="1170844"/>
                    <a:pt x="199770" y="1170629"/>
                    <a:pt x="196684" y="1169494"/>
                  </a:cubicBezTo>
                  <a:cubicBezTo>
                    <a:pt x="193594" y="1168359"/>
                    <a:pt x="190984" y="1166304"/>
                    <a:pt x="189576" y="1162498"/>
                  </a:cubicBezTo>
                  <a:cubicBezTo>
                    <a:pt x="173002" y="1146539"/>
                    <a:pt x="189122" y="1139305"/>
                    <a:pt x="199314" y="1129893"/>
                  </a:cubicBezTo>
                  <a:cubicBezTo>
                    <a:pt x="207806" y="1122048"/>
                    <a:pt x="203244" y="1103925"/>
                    <a:pt x="221824" y="1105269"/>
                  </a:cubicBezTo>
                  <a:cubicBezTo>
                    <a:pt x="234130" y="1097730"/>
                    <a:pt x="246410" y="1094841"/>
                    <a:pt x="258862" y="1095305"/>
                  </a:cubicBezTo>
                  <a:close/>
                  <a:moveTo>
                    <a:pt x="60606" y="1084587"/>
                  </a:moveTo>
                  <a:cubicBezTo>
                    <a:pt x="82812" y="1103726"/>
                    <a:pt x="83734" y="1145789"/>
                    <a:pt x="61662" y="1177210"/>
                  </a:cubicBezTo>
                  <a:cubicBezTo>
                    <a:pt x="57220" y="1173381"/>
                    <a:pt x="55906" y="1167409"/>
                    <a:pt x="56654" y="1162193"/>
                  </a:cubicBezTo>
                  <a:cubicBezTo>
                    <a:pt x="55622" y="1161815"/>
                    <a:pt x="54238" y="1162404"/>
                    <a:pt x="53208" y="1162024"/>
                  </a:cubicBezTo>
                  <a:cubicBezTo>
                    <a:pt x="54378" y="1149279"/>
                    <a:pt x="46280" y="1133127"/>
                    <a:pt x="59856" y="1121645"/>
                  </a:cubicBezTo>
                  <a:cubicBezTo>
                    <a:pt x="57228" y="1109700"/>
                    <a:pt x="53570" y="1097374"/>
                    <a:pt x="60606" y="1084587"/>
                  </a:cubicBezTo>
                  <a:close/>
                  <a:moveTo>
                    <a:pt x="512038" y="1054098"/>
                  </a:moveTo>
                  <a:cubicBezTo>
                    <a:pt x="513084" y="1055711"/>
                    <a:pt x="512686" y="1056794"/>
                    <a:pt x="513732" y="1058405"/>
                  </a:cubicBezTo>
                  <a:cubicBezTo>
                    <a:pt x="514130" y="1057324"/>
                    <a:pt x="514526" y="1056241"/>
                    <a:pt x="513482" y="1054628"/>
                  </a:cubicBezTo>
                  <a:close/>
                  <a:moveTo>
                    <a:pt x="4184562" y="936885"/>
                  </a:moveTo>
                  <a:cubicBezTo>
                    <a:pt x="4186430" y="937719"/>
                    <a:pt x="4187662" y="939940"/>
                    <a:pt x="4187680" y="944072"/>
                  </a:cubicBezTo>
                  <a:cubicBezTo>
                    <a:pt x="4188856" y="949220"/>
                    <a:pt x="4185666" y="955121"/>
                    <a:pt x="4180394" y="955542"/>
                  </a:cubicBezTo>
                  <a:cubicBezTo>
                    <a:pt x="4177566" y="956272"/>
                    <a:pt x="4175060" y="956825"/>
                    <a:pt x="4172984" y="956209"/>
                  </a:cubicBezTo>
                  <a:cubicBezTo>
                    <a:pt x="4170908" y="955593"/>
                    <a:pt x="4169260" y="953809"/>
                    <a:pt x="4168152" y="949865"/>
                  </a:cubicBezTo>
                  <a:cubicBezTo>
                    <a:pt x="4167736" y="942639"/>
                    <a:pt x="4173388" y="941179"/>
                    <a:pt x="4177622" y="938019"/>
                  </a:cubicBezTo>
                  <a:cubicBezTo>
                    <a:pt x="4180188" y="936604"/>
                    <a:pt x="4182694" y="936051"/>
                    <a:pt x="4184562" y="936885"/>
                  </a:cubicBezTo>
                  <a:close/>
                  <a:moveTo>
                    <a:pt x="3902688" y="915893"/>
                  </a:moveTo>
                  <a:cubicBezTo>
                    <a:pt x="3902688" y="915893"/>
                    <a:pt x="3902688" y="915893"/>
                    <a:pt x="3901892" y="918057"/>
                  </a:cubicBezTo>
                  <a:cubicBezTo>
                    <a:pt x="3903768" y="916290"/>
                    <a:pt x="3904852" y="916689"/>
                    <a:pt x="3905932" y="917086"/>
                  </a:cubicBezTo>
                  <a:cubicBezTo>
                    <a:pt x="3904852" y="916689"/>
                    <a:pt x="3903768" y="916290"/>
                    <a:pt x="3902688" y="915893"/>
                  </a:cubicBezTo>
                  <a:close/>
                  <a:moveTo>
                    <a:pt x="3812388" y="872398"/>
                  </a:moveTo>
                  <a:cubicBezTo>
                    <a:pt x="3837932" y="876052"/>
                    <a:pt x="3839780" y="880170"/>
                    <a:pt x="3831492" y="905779"/>
                  </a:cubicBezTo>
                  <a:cubicBezTo>
                    <a:pt x="3821024" y="918265"/>
                    <a:pt x="3807572" y="925143"/>
                    <a:pt x="3796040" y="919509"/>
                  </a:cubicBezTo>
                  <a:cubicBezTo>
                    <a:pt x="3792198" y="917631"/>
                    <a:pt x="3788566" y="914363"/>
                    <a:pt x="3785332" y="909449"/>
                  </a:cubicBezTo>
                  <a:cubicBezTo>
                    <a:pt x="3773248" y="893548"/>
                    <a:pt x="3789300" y="883399"/>
                    <a:pt x="3804854" y="877653"/>
                  </a:cubicBezTo>
                  <a:cubicBezTo>
                    <a:pt x="3807572" y="876359"/>
                    <a:pt x="3809300" y="874701"/>
                    <a:pt x="3812388" y="872398"/>
                  </a:cubicBezTo>
                  <a:close/>
                  <a:moveTo>
                    <a:pt x="1187392" y="831898"/>
                  </a:moveTo>
                  <a:cubicBezTo>
                    <a:pt x="1188258" y="832217"/>
                    <a:pt x="1188330" y="834700"/>
                    <a:pt x="1188330" y="834700"/>
                  </a:cubicBezTo>
                  <a:cubicBezTo>
                    <a:pt x="1189194" y="835017"/>
                    <a:pt x="1190854" y="833171"/>
                    <a:pt x="1190854" y="833171"/>
                  </a:cubicBezTo>
                  <a:cubicBezTo>
                    <a:pt x="1189988" y="832852"/>
                    <a:pt x="1189126" y="832535"/>
                    <a:pt x="1187392" y="831898"/>
                  </a:cubicBezTo>
                  <a:close/>
                  <a:moveTo>
                    <a:pt x="3609320" y="830667"/>
                  </a:moveTo>
                  <a:cubicBezTo>
                    <a:pt x="3627260" y="828119"/>
                    <a:pt x="3635030" y="837828"/>
                    <a:pt x="3635586" y="851741"/>
                  </a:cubicBezTo>
                  <a:cubicBezTo>
                    <a:pt x="3648828" y="858891"/>
                    <a:pt x="3633516" y="863546"/>
                    <a:pt x="3634032" y="868306"/>
                  </a:cubicBezTo>
                  <a:cubicBezTo>
                    <a:pt x="3634922" y="872060"/>
                    <a:pt x="3634812" y="875446"/>
                    <a:pt x="3635070" y="877826"/>
                  </a:cubicBezTo>
                  <a:cubicBezTo>
                    <a:pt x="3637404" y="899246"/>
                    <a:pt x="3631818" y="905190"/>
                    <a:pt x="3623088" y="904267"/>
                  </a:cubicBezTo>
                  <a:cubicBezTo>
                    <a:pt x="3622718" y="905274"/>
                    <a:pt x="3623348" y="906648"/>
                    <a:pt x="3622348" y="906280"/>
                  </a:cubicBezTo>
                  <a:cubicBezTo>
                    <a:pt x="3616374" y="908655"/>
                    <a:pt x="3610244" y="910686"/>
                    <a:pt x="3604196" y="910178"/>
                  </a:cubicBezTo>
                  <a:cubicBezTo>
                    <a:pt x="3601172" y="909924"/>
                    <a:pt x="3598168" y="909033"/>
                    <a:pt x="3595216" y="907234"/>
                  </a:cubicBezTo>
                  <a:cubicBezTo>
                    <a:pt x="3592264" y="905436"/>
                    <a:pt x="3589360" y="902728"/>
                    <a:pt x="3586540" y="898836"/>
                  </a:cubicBezTo>
                  <a:cubicBezTo>
                    <a:pt x="3591644" y="897284"/>
                    <a:pt x="3597490" y="893720"/>
                    <a:pt x="3601966" y="890795"/>
                  </a:cubicBezTo>
                  <a:cubicBezTo>
                    <a:pt x="3603076" y="887775"/>
                    <a:pt x="3603814" y="885763"/>
                    <a:pt x="3606552" y="884483"/>
                  </a:cubicBezTo>
                  <a:cubicBezTo>
                    <a:pt x="3600668" y="878895"/>
                    <a:pt x="3597156" y="873034"/>
                    <a:pt x="3601852" y="863336"/>
                  </a:cubicBezTo>
                  <a:lnTo>
                    <a:pt x="3602592" y="861323"/>
                  </a:lnTo>
                  <a:cubicBezTo>
                    <a:pt x="3601852" y="863336"/>
                    <a:pt x="3600482" y="863975"/>
                    <a:pt x="3599744" y="865989"/>
                  </a:cubicBezTo>
                  <a:cubicBezTo>
                    <a:pt x="3594640" y="867540"/>
                    <a:pt x="3589644" y="865705"/>
                    <a:pt x="3586760" y="861218"/>
                  </a:cubicBezTo>
                  <a:cubicBezTo>
                    <a:pt x="3586944" y="845292"/>
                    <a:pt x="3590124" y="830468"/>
                    <a:pt x="3609320" y="830667"/>
                  </a:cubicBezTo>
                  <a:close/>
                  <a:moveTo>
                    <a:pt x="775430" y="782868"/>
                  </a:moveTo>
                  <a:cubicBezTo>
                    <a:pt x="775430" y="782868"/>
                    <a:pt x="775430" y="782868"/>
                    <a:pt x="774900" y="784309"/>
                  </a:cubicBezTo>
                  <a:lnTo>
                    <a:pt x="772926" y="785222"/>
                  </a:lnTo>
                  <a:cubicBezTo>
                    <a:pt x="774370" y="785752"/>
                    <a:pt x="774900" y="784309"/>
                    <a:pt x="776342" y="784840"/>
                  </a:cubicBezTo>
                  <a:cubicBezTo>
                    <a:pt x="775430" y="782868"/>
                    <a:pt x="775430" y="782868"/>
                    <a:pt x="775430" y="782868"/>
                  </a:cubicBezTo>
                  <a:close/>
                  <a:moveTo>
                    <a:pt x="3703214" y="756077"/>
                  </a:moveTo>
                  <a:cubicBezTo>
                    <a:pt x="3706124" y="754761"/>
                    <a:pt x="3709722" y="755240"/>
                    <a:pt x="3713522" y="756636"/>
                  </a:cubicBezTo>
                  <a:cubicBezTo>
                    <a:pt x="3721708" y="760767"/>
                    <a:pt x="3719892" y="765713"/>
                    <a:pt x="3716984" y="773627"/>
                  </a:cubicBezTo>
                  <a:cubicBezTo>
                    <a:pt x="3718644" y="783782"/>
                    <a:pt x="3715876" y="788379"/>
                    <a:pt x="3711506" y="790001"/>
                  </a:cubicBezTo>
                  <a:cubicBezTo>
                    <a:pt x="3707136" y="791624"/>
                    <a:pt x="3701164" y="790271"/>
                    <a:pt x="3696414" y="788526"/>
                  </a:cubicBezTo>
                  <a:cubicBezTo>
                    <a:pt x="3681578" y="781952"/>
                    <a:pt x="3694854" y="772233"/>
                    <a:pt x="3697034" y="766298"/>
                  </a:cubicBezTo>
                  <a:cubicBezTo>
                    <a:pt x="3698084" y="760508"/>
                    <a:pt x="3700304" y="757394"/>
                    <a:pt x="3703214" y="756077"/>
                  </a:cubicBezTo>
                  <a:close/>
                  <a:moveTo>
                    <a:pt x="3521324" y="744455"/>
                  </a:moveTo>
                  <a:cubicBezTo>
                    <a:pt x="3534832" y="744997"/>
                    <a:pt x="3542818" y="751246"/>
                    <a:pt x="3544272" y="762833"/>
                  </a:cubicBezTo>
                  <a:cubicBezTo>
                    <a:pt x="3544654" y="777341"/>
                    <a:pt x="3534520" y="776933"/>
                    <a:pt x="3525396" y="776896"/>
                  </a:cubicBezTo>
                  <a:cubicBezTo>
                    <a:pt x="3520332" y="776694"/>
                    <a:pt x="3515176" y="776733"/>
                    <a:pt x="3511364" y="775056"/>
                  </a:cubicBezTo>
                  <a:cubicBezTo>
                    <a:pt x="3507554" y="773380"/>
                    <a:pt x="3505090" y="769988"/>
                    <a:pt x="3505402" y="762919"/>
                  </a:cubicBezTo>
                  <a:cubicBezTo>
                    <a:pt x="3505958" y="752071"/>
                    <a:pt x="3509178" y="743308"/>
                    <a:pt x="3521324" y="744455"/>
                  </a:cubicBezTo>
                  <a:close/>
                  <a:moveTo>
                    <a:pt x="1313546" y="739890"/>
                  </a:moveTo>
                  <a:cubicBezTo>
                    <a:pt x="1311384" y="739096"/>
                    <a:pt x="1310854" y="740539"/>
                    <a:pt x="1309244" y="741585"/>
                  </a:cubicBezTo>
                  <a:cubicBezTo>
                    <a:pt x="1310324" y="741982"/>
                    <a:pt x="1311406" y="742379"/>
                    <a:pt x="1312486" y="742776"/>
                  </a:cubicBezTo>
                  <a:close/>
                  <a:moveTo>
                    <a:pt x="1768520" y="704838"/>
                  </a:moveTo>
                  <a:cubicBezTo>
                    <a:pt x="1768256" y="705559"/>
                    <a:pt x="1766548" y="705750"/>
                    <a:pt x="1765110" y="705221"/>
                  </a:cubicBezTo>
                  <a:cubicBezTo>
                    <a:pt x="1764844" y="705942"/>
                    <a:pt x="1764580" y="706664"/>
                    <a:pt x="1765754" y="707913"/>
                  </a:cubicBezTo>
                  <a:cubicBezTo>
                    <a:pt x="1766284" y="706471"/>
                    <a:pt x="1767992" y="706280"/>
                    <a:pt x="1768520" y="704838"/>
                  </a:cubicBezTo>
                  <a:close/>
                  <a:moveTo>
                    <a:pt x="3624544" y="667969"/>
                  </a:moveTo>
                  <a:cubicBezTo>
                    <a:pt x="3630046" y="666921"/>
                    <a:pt x="3633560" y="671281"/>
                    <a:pt x="3632804" y="676121"/>
                  </a:cubicBezTo>
                  <a:cubicBezTo>
                    <a:pt x="3633192" y="683428"/>
                    <a:pt x="3627028" y="686280"/>
                    <a:pt x="3620384" y="684862"/>
                  </a:cubicBezTo>
                  <a:cubicBezTo>
                    <a:pt x="3614312" y="684679"/>
                    <a:pt x="3612932" y="680078"/>
                    <a:pt x="3614018" y="674336"/>
                  </a:cubicBezTo>
                  <a:cubicBezTo>
                    <a:pt x="3615104" y="668595"/>
                    <a:pt x="3619374" y="668116"/>
                    <a:pt x="3624544" y="667969"/>
                  </a:cubicBezTo>
                  <a:close/>
                  <a:moveTo>
                    <a:pt x="1077922" y="665184"/>
                  </a:moveTo>
                  <a:cubicBezTo>
                    <a:pt x="1077524" y="666266"/>
                    <a:pt x="1077126" y="667349"/>
                    <a:pt x="1077126" y="667349"/>
                  </a:cubicBezTo>
                  <a:cubicBezTo>
                    <a:pt x="1076730" y="668431"/>
                    <a:pt x="1075768" y="668078"/>
                    <a:pt x="1075372" y="669159"/>
                  </a:cubicBezTo>
                  <a:cubicBezTo>
                    <a:pt x="1075934" y="670594"/>
                    <a:pt x="1076896" y="670947"/>
                    <a:pt x="1078820" y="671655"/>
                  </a:cubicBezTo>
                  <a:cubicBezTo>
                    <a:pt x="1079616" y="669491"/>
                    <a:pt x="1080014" y="668408"/>
                    <a:pt x="1081372" y="667680"/>
                  </a:cubicBezTo>
                  <a:cubicBezTo>
                    <a:pt x="1082730" y="666951"/>
                    <a:pt x="1084092" y="666223"/>
                    <a:pt x="1085450" y="665494"/>
                  </a:cubicBezTo>
                  <a:cubicBezTo>
                    <a:pt x="1083524" y="664787"/>
                    <a:pt x="1081206" y="665163"/>
                    <a:pt x="1077922" y="665184"/>
                  </a:cubicBezTo>
                  <a:close/>
                  <a:moveTo>
                    <a:pt x="3429480" y="644750"/>
                  </a:moveTo>
                  <a:cubicBezTo>
                    <a:pt x="3440056" y="646351"/>
                    <a:pt x="3446076" y="654274"/>
                    <a:pt x="3445942" y="666791"/>
                  </a:cubicBezTo>
                  <a:cubicBezTo>
                    <a:pt x="3448146" y="679024"/>
                    <a:pt x="3438058" y="682172"/>
                    <a:pt x="3428340" y="684314"/>
                  </a:cubicBezTo>
                  <a:cubicBezTo>
                    <a:pt x="3414688" y="685009"/>
                    <a:pt x="3414450" y="673498"/>
                    <a:pt x="3414458" y="664363"/>
                  </a:cubicBezTo>
                  <a:cubicBezTo>
                    <a:pt x="3414838" y="654221"/>
                    <a:pt x="3412876" y="644361"/>
                    <a:pt x="3429480" y="644750"/>
                  </a:cubicBezTo>
                  <a:close/>
                  <a:moveTo>
                    <a:pt x="2560692" y="614386"/>
                  </a:moveTo>
                  <a:cubicBezTo>
                    <a:pt x="2559896" y="616549"/>
                    <a:pt x="2559896" y="616549"/>
                    <a:pt x="2559896" y="616549"/>
                  </a:cubicBezTo>
                  <a:lnTo>
                    <a:pt x="2562060" y="617344"/>
                  </a:lnTo>
                  <a:close/>
                  <a:moveTo>
                    <a:pt x="3330378" y="557993"/>
                  </a:moveTo>
                  <a:cubicBezTo>
                    <a:pt x="3331662" y="558261"/>
                    <a:pt x="3333024" y="559439"/>
                    <a:pt x="3334514" y="562153"/>
                  </a:cubicBezTo>
                  <a:cubicBezTo>
                    <a:pt x="3350872" y="562745"/>
                    <a:pt x="3359832" y="571456"/>
                    <a:pt x="3357140" y="587803"/>
                  </a:cubicBezTo>
                  <a:cubicBezTo>
                    <a:pt x="3357018" y="606179"/>
                    <a:pt x="3342528" y="609523"/>
                    <a:pt x="3327142" y="609288"/>
                  </a:cubicBezTo>
                  <a:cubicBezTo>
                    <a:pt x="3322622" y="606544"/>
                    <a:pt x="3320754" y="602607"/>
                    <a:pt x="3322858" y="596878"/>
                  </a:cubicBezTo>
                  <a:lnTo>
                    <a:pt x="3324182" y="596282"/>
                  </a:lnTo>
                  <a:lnTo>
                    <a:pt x="3326832" y="595088"/>
                  </a:lnTo>
                  <a:lnTo>
                    <a:pt x="3324182" y="596281"/>
                  </a:lnTo>
                  <a:lnTo>
                    <a:pt x="3324182" y="596282"/>
                  </a:lnTo>
                  <a:lnTo>
                    <a:pt x="3313078" y="596806"/>
                  </a:lnTo>
                  <a:cubicBezTo>
                    <a:pt x="3310034" y="595688"/>
                    <a:pt x="3307550" y="593420"/>
                    <a:pt x="3305330" y="590438"/>
                  </a:cubicBezTo>
                  <a:cubicBezTo>
                    <a:pt x="3303304" y="592945"/>
                    <a:pt x="3300656" y="594139"/>
                    <a:pt x="3298360" y="594378"/>
                  </a:cubicBezTo>
                  <a:cubicBezTo>
                    <a:pt x="3296604" y="599151"/>
                    <a:pt x="3292550" y="604163"/>
                    <a:pt x="3291422" y="610250"/>
                  </a:cubicBezTo>
                  <a:cubicBezTo>
                    <a:pt x="3276972" y="598439"/>
                    <a:pt x="3278258" y="585909"/>
                    <a:pt x="3283092" y="575766"/>
                  </a:cubicBezTo>
                  <a:cubicBezTo>
                    <a:pt x="3283444" y="574811"/>
                    <a:pt x="3284416" y="575169"/>
                    <a:pt x="3285740" y="574572"/>
                  </a:cubicBezTo>
                  <a:cubicBezTo>
                    <a:pt x="3284650" y="565503"/>
                    <a:pt x="3290652" y="561207"/>
                    <a:pt x="3310908" y="563231"/>
                  </a:cubicBezTo>
                  <a:cubicBezTo>
                    <a:pt x="3314178" y="563350"/>
                    <a:pt x="3317098" y="564423"/>
                    <a:pt x="3319750" y="563230"/>
                  </a:cubicBezTo>
                  <a:cubicBezTo>
                    <a:pt x="3323402" y="564571"/>
                    <a:pt x="3326528" y="557188"/>
                    <a:pt x="3330378" y="557993"/>
                  </a:cubicBezTo>
                  <a:close/>
                  <a:moveTo>
                    <a:pt x="3522524" y="556244"/>
                  </a:moveTo>
                  <a:cubicBezTo>
                    <a:pt x="3527048" y="555549"/>
                    <a:pt x="3531372" y="558316"/>
                    <a:pt x="3531906" y="565585"/>
                  </a:cubicBezTo>
                  <a:cubicBezTo>
                    <a:pt x="3532260" y="570431"/>
                    <a:pt x="3529970" y="576664"/>
                    <a:pt x="3522798" y="578744"/>
                  </a:cubicBezTo>
                  <a:cubicBezTo>
                    <a:pt x="3519872" y="579437"/>
                    <a:pt x="3517332" y="579094"/>
                    <a:pt x="3515454" y="577666"/>
                  </a:cubicBezTo>
                  <a:cubicBezTo>
                    <a:pt x="3513574" y="576239"/>
                    <a:pt x="3512358" y="573729"/>
                    <a:pt x="3512092" y="570095"/>
                  </a:cubicBezTo>
                  <a:cubicBezTo>
                    <a:pt x="3511560" y="562825"/>
                    <a:pt x="3514230" y="555555"/>
                    <a:pt x="3522524" y="556244"/>
                  </a:cubicBezTo>
                  <a:close/>
                  <a:moveTo>
                    <a:pt x="2475500" y="547401"/>
                  </a:moveTo>
                  <a:cubicBezTo>
                    <a:pt x="2471308" y="552796"/>
                    <a:pt x="2466146" y="557834"/>
                    <a:pt x="2457990" y="555993"/>
                  </a:cubicBezTo>
                  <a:cubicBezTo>
                    <a:pt x="2462106" y="559817"/>
                    <a:pt x="2463152" y="565981"/>
                    <a:pt x="2459934" y="571733"/>
                  </a:cubicBezTo>
                  <a:cubicBezTo>
                    <a:pt x="2474450" y="571287"/>
                    <a:pt x="2476692" y="580202"/>
                    <a:pt x="2474524" y="592118"/>
                  </a:cubicBezTo>
                  <a:cubicBezTo>
                    <a:pt x="2476240" y="590439"/>
                    <a:pt x="2477590" y="589778"/>
                    <a:pt x="2477964" y="588760"/>
                  </a:cubicBezTo>
                  <a:cubicBezTo>
                    <a:pt x="2505348" y="580328"/>
                    <a:pt x="2508638" y="595407"/>
                    <a:pt x="2511926" y="610485"/>
                  </a:cubicBezTo>
                  <a:cubicBezTo>
                    <a:pt x="2515148" y="589708"/>
                    <a:pt x="2526216" y="592619"/>
                    <a:pt x="2538336" y="601695"/>
                  </a:cubicBezTo>
                  <a:cubicBezTo>
                    <a:pt x="2534074" y="586260"/>
                    <a:pt x="2527866" y="570109"/>
                    <a:pt x="2508638" y="565356"/>
                  </a:cubicBezTo>
                  <a:cubicBezTo>
                    <a:pt x="2507068" y="563623"/>
                    <a:pt x="2506468" y="562247"/>
                    <a:pt x="2505872" y="560873"/>
                  </a:cubicBezTo>
                  <a:cubicBezTo>
                    <a:pt x="2474298" y="604750"/>
                    <a:pt x="2481856" y="560139"/>
                    <a:pt x="2475500" y="547401"/>
                  </a:cubicBezTo>
                  <a:close/>
                  <a:moveTo>
                    <a:pt x="1021070" y="539912"/>
                  </a:moveTo>
                  <a:cubicBezTo>
                    <a:pt x="1020274" y="542074"/>
                    <a:pt x="1020274" y="542074"/>
                    <a:pt x="1022436" y="542869"/>
                  </a:cubicBezTo>
                  <a:lnTo>
                    <a:pt x="1023230" y="540706"/>
                  </a:lnTo>
                  <a:cubicBezTo>
                    <a:pt x="1023230" y="540706"/>
                    <a:pt x="1023230" y="540706"/>
                    <a:pt x="1021070" y="539912"/>
                  </a:cubicBezTo>
                  <a:close/>
                  <a:moveTo>
                    <a:pt x="585168" y="529248"/>
                  </a:moveTo>
                  <a:cubicBezTo>
                    <a:pt x="591004" y="527953"/>
                    <a:pt x="591038" y="533696"/>
                    <a:pt x="592014" y="539786"/>
                  </a:cubicBezTo>
                  <a:cubicBezTo>
                    <a:pt x="594104" y="542846"/>
                    <a:pt x="596568" y="544897"/>
                    <a:pt x="598656" y="547958"/>
                  </a:cubicBezTo>
                  <a:cubicBezTo>
                    <a:pt x="605704" y="560863"/>
                    <a:pt x="616732" y="577522"/>
                    <a:pt x="600948" y="585477"/>
                  </a:cubicBezTo>
                  <a:cubicBezTo>
                    <a:pt x="597238" y="587551"/>
                    <a:pt x="594366" y="587715"/>
                    <a:pt x="592092" y="586610"/>
                  </a:cubicBezTo>
                  <a:cubicBezTo>
                    <a:pt x="585270" y="583299"/>
                    <a:pt x="583844" y="568590"/>
                    <a:pt x="581390" y="559952"/>
                  </a:cubicBezTo>
                  <a:cubicBezTo>
                    <a:pt x="579670" y="555882"/>
                    <a:pt x="578524" y="553168"/>
                    <a:pt x="578120" y="548434"/>
                  </a:cubicBezTo>
                  <a:cubicBezTo>
                    <a:pt x="575624" y="540641"/>
                    <a:pt x="575388" y="532531"/>
                    <a:pt x="585168" y="529248"/>
                  </a:cubicBezTo>
                  <a:close/>
                  <a:moveTo>
                    <a:pt x="2552214" y="517125"/>
                  </a:moveTo>
                  <a:cubicBezTo>
                    <a:pt x="2552214" y="517125"/>
                    <a:pt x="2552214" y="517125"/>
                    <a:pt x="2551684" y="518567"/>
                  </a:cubicBezTo>
                  <a:lnTo>
                    <a:pt x="2552764" y="518964"/>
                  </a:lnTo>
                  <a:lnTo>
                    <a:pt x="2553318" y="520806"/>
                  </a:lnTo>
                  <a:cubicBezTo>
                    <a:pt x="2553848" y="519363"/>
                    <a:pt x="2553848" y="519363"/>
                    <a:pt x="2553848" y="519363"/>
                  </a:cubicBezTo>
                  <a:lnTo>
                    <a:pt x="2552764" y="518964"/>
                  </a:lnTo>
                  <a:close/>
                  <a:moveTo>
                    <a:pt x="1291802" y="503517"/>
                  </a:moveTo>
                  <a:cubicBezTo>
                    <a:pt x="1294972" y="504261"/>
                    <a:pt x="1298496" y="506467"/>
                    <a:pt x="1302516" y="510747"/>
                  </a:cubicBezTo>
                  <a:cubicBezTo>
                    <a:pt x="1310038" y="514632"/>
                    <a:pt x="1309830" y="521282"/>
                    <a:pt x="1310972" y="527309"/>
                  </a:cubicBezTo>
                  <a:cubicBezTo>
                    <a:pt x="1318390" y="534519"/>
                    <a:pt x="1315746" y="544760"/>
                    <a:pt x="1316786" y="554112"/>
                  </a:cubicBezTo>
                  <a:cubicBezTo>
                    <a:pt x="1330532" y="571498"/>
                    <a:pt x="1322650" y="589906"/>
                    <a:pt x="1315494" y="606337"/>
                  </a:cubicBezTo>
                  <a:cubicBezTo>
                    <a:pt x="1302320" y="623922"/>
                    <a:pt x="1307148" y="650363"/>
                    <a:pt x="1289048" y="666138"/>
                  </a:cubicBezTo>
                  <a:cubicBezTo>
                    <a:pt x="1279790" y="670025"/>
                    <a:pt x="1269922" y="674809"/>
                    <a:pt x="1262128" y="674328"/>
                  </a:cubicBezTo>
                  <a:cubicBezTo>
                    <a:pt x="1254336" y="673847"/>
                    <a:pt x="1248616" y="668101"/>
                    <a:pt x="1247652" y="650928"/>
                  </a:cubicBezTo>
                  <a:cubicBezTo>
                    <a:pt x="1230640" y="642434"/>
                    <a:pt x="1238678" y="629692"/>
                    <a:pt x="1240076" y="616750"/>
                  </a:cubicBezTo>
                  <a:cubicBezTo>
                    <a:pt x="1230220" y="591824"/>
                    <a:pt x="1227364" y="566108"/>
                    <a:pt x="1242716" y="542595"/>
                  </a:cubicBezTo>
                  <a:cubicBezTo>
                    <a:pt x="1241986" y="523266"/>
                    <a:pt x="1261438" y="528170"/>
                    <a:pt x="1269010" y="519739"/>
                  </a:cubicBezTo>
                  <a:cubicBezTo>
                    <a:pt x="1275972" y="512206"/>
                    <a:pt x="1282292" y="501284"/>
                    <a:pt x="1291802" y="503517"/>
                  </a:cubicBezTo>
                  <a:close/>
                  <a:moveTo>
                    <a:pt x="2275898" y="491992"/>
                  </a:moveTo>
                  <a:cubicBezTo>
                    <a:pt x="2273166" y="490988"/>
                    <a:pt x="2270638" y="490827"/>
                    <a:pt x="2269314" y="494433"/>
                  </a:cubicBezTo>
                  <a:cubicBezTo>
                    <a:pt x="2271386" y="497241"/>
                    <a:pt x="2273456" y="500047"/>
                    <a:pt x="2273044" y="503989"/>
                  </a:cubicBezTo>
                  <a:cubicBezTo>
                    <a:pt x="2272712" y="504891"/>
                    <a:pt x="2272960" y="507028"/>
                    <a:pt x="2273208" y="509166"/>
                  </a:cubicBezTo>
                  <a:cubicBezTo>
                    <a:pt x="2275942" y="510172"/>
                    <a:pt x="2278342" y="512076"/>
                    <a:pt x="2280746" y="513983"/>
                  </a:cubicBezTo>
                  <a:cubicBezTo>
                    <a:pt x="2278178" y="506900"/>
                    <a:pt x="2278342" y="500819"/>
                    <a:pt x="2283726" y="494612"/>
                  </a:cubicBezTo>
                  <a:cubicBezTo>
                    <a:pt x="2281574" y="494844"/>
                    <a:pt x="2278632" y="492997"/>
                    <a:pt x="2275898" y="491992"/>
                  </a:cubicBezTo>
                  <a:close/>
                  <a:moveTo>
                    <a:pt x="3428526" y="473823"/>
                  </a:moveTo>
                  <a:cubicBezTo>
                    <a:pt x="3431476" y="473953"/>
                    <a:pt x="3434068" y="475451"/>
                    <a:pt x="3436028" y="479445"/>
                  </a:cubicBezTo>
                  <a:cubicBezTo>
                    <a:pt x="3438586" y="488026"/>
                    <a:pt x="3437120" y="495129"/>
                    <a:pt x="3427654" y="496017"/>
                  </a:cubicBezTo>
                  <a:cubicBezTo>
                    <a:pt x="3421800" y="497959"/>
                    <a:pt x="3415654" y="505935"/>
                    <a:pt x="3410066" y="503217"/>
                  </a:cubicBezTo>
                  <a:cubicBezTo>
                    <a:pt x="3408208" y="502312"/>
                    <a:pt x="3406406" y="500217"/>
                    <a:pt x="3404696" y="496315"/>
                  </a:cubicBezTo>
                  <a:cubicBezTo>
                    <a:pt x="3401484" y="486402"/>
                    <a:pt x="3398026" y="470940"/>
                    <a:pt x="3418864" y="476413"/>
                  </a:cubicBezTo>
                  <a:cubicBezTo>
                    <a:pt x="3422264" y="474933"/>
                    <a:pt x="3425574" y="473694"/>
                    <a:pt x="3428526" y="473823"/>
                  </a:cubicBezTo>
                  <a:close/>
                  <a:moveTo>
                    <a:pt x="2549424" y="413759"/>
                  </a:moveTo>
                  <a:cubicBezTo>
                    <a:pt x="2550290" y="414077"/>
                    <a:pt x="2549894" y="415159"/>
                    <a:pt x="2550360" y="416557"/>
                  </a:cubicBezTo>
                  <a:cubicBezTo>
                    <a:pt x="2551154" y="414395"/>
                    <a:pt x="2552884" y="415030"/>
                    <a:pt x="2553280" y="413947"/>
                  </a:cubicBezTo>
                  <a:cubicBezTo>
                    <a:pt x="2552418" y="413630"/>
                    <a:pt x="2551552" y="413312"/>
                    <a:pt x="2549424" y="413759"/>
                  </a:cubicBezTo>
                  <a:close/>
                  <a:moveTo>
                    <a:pt x="1274090" y="411877"/>
                  </a:moveTo>
                  <a:cubicBezTo>
                    <a:pt x="1281902" y="413650"/>
                    <a:pt x="1289376" y="419415"/>
                    <a:pt x="1294664" y="429593"/>
                  </a:cubicBezTo>
                  <a:cubicBezTo>
                    <a:pt x="1310004" y="430838"/>
                    <a:pt x="1312132" y="440404"/>
                    <a:pt x="1308862" y="452377"/>
                  </a:cubicBezTo>
                  <a:cubicBezTo>
                    <a:pt x="1305520" y="467619"/>
                    <a:pt x="1294366" y="473403"/>
                    <a:pt x="1278384" y="470826"/>
                  </a:cubicBezTo>
                  <a:cubicBezTo>
                    <a:pt x="1273764" y="483401"/>
                    <a:pt x="1267086" y="486988"/>
                    <a:pt x="1260304" y="485867"/>
                  </a:cubicBezTo>
                  <a:cubicBezTo>
                    <a:pt x="1253522" y="484748"/>
                    <a:pt x="1246632" y="478923"/>
                    <a:pt x="1241594" y="472679"/>
                  </a:cubicBezTo>
                  <a:cubicBezTo>
                    <a:pt x="1228318" y="453527"/>
                    <a:pt x="1237488" y="431643"/>
                    <a:pt x="1251482" y="418119"/>
                  </a:cubicBezTo>
                  <a:cubicBezTo>
                    <a:pt x="1258126" y="412325"/>
                    <a:pt x="1266276" y="410105"/>
                    <a:pt x="1274090" y="411877"/>
                  </a:cubicBezTo>
                  <a:close/>
                  <a:moveTo>
                    <a:pt x="2163288" y="375789"/>
                  </a:moveTo>
                  <a:cubicBezTo>
                    <a:pt x="2152274" y="375105"/>
                    <a:pt x="2147652" y="384619"/>
                    <a:pt x="2145376" y="393874"/>
                  </a:cubicBezTo>
                  <a:cubicBezTo>
                    <a:pt x="2143998" y="406823"/>
                    <a:pt x="2149592" y="410000"/>
                    <a:pt x="2161238" y="412036"/>
                  </a:cubicBezTo>
                  <a:cubicBezTo>
                    <a:pt x="2184262" y="413768"/>
                    <a:pt x="2198060" y="422202"/>
                    <a:pt x="2176348" y="444497"/>
                  </a:cubicBezTo>
                  <a:cubicBezTo>
                    <a:pt x="2173904" y="448084"/>
                    <a:pt x="2169840" y="449954"/>
                    <a:pt x="2166132" y="450835"/>
                  </a:cubicBezTo>
                  <a:cubicBezTo>
                    <a:pt x="2164414" y="452446"/>
                    <a:pt x="2161074" y="452340"/>
                    <a:pt x="2158728" y="452599"/>
                  </a:cubicBezTo>
                  <a:cubicBezTo>
                    <a:pt x="2159356" y="453951"/>
                    <a:pt x="2161340" y="454681"/>
                    <a:pt x="2162962" y="456398"/>
                  </a:cubicBezTo>
                  <a:cubicBezTo>
                    <a:pt x="2174244" y="459422"/>
                    <a:pt x="2187342" y="457506"/>
                    <a:pt x="2194364" y="469056"/>
                  </a:cubicBezTo>
                  <a:cubicBezTo>
                    <a:pt x="2205188" y="476397"/>
                    <a:pt x="2220994" y="473235"/>
                    <a:pt x="2232084" y="482915"/>
                  </a:cubicBezTo>
                  <a:cubicBezTo>
                    <a:pt x="2233438" y="482292"/>
                    <a:pt x="2234164" y="480316"/>
                    <a:pt x="2234528" y="479329"/>
                  </a:cubicBezTo>
                  <a:cubicBezTo>
                    <a:pt x="2230774" y="458889"/>
                    <a:pt x="2239026" y="439495"/>
                    <a:pt x="2239966" y="418537"/>
                  </a:cubicBezTo>
                  <a:cubicBezTo>
                    <a:pt x="2238972" y="418172"/>
                    <a:pt x="2236988" y="417443"/>
                    <a:pt x="2236358" y="416090"/>
                  </a:cubicBezTo>
                  <a:cubicBezTo>
                    <a:pt x="2223914" y="407033"/>
                    <a:pt x="2216626" y="393143"/>
                    <a:pt x="2214394" y="377748"/>
                  </a:cubicBezTo>
                  <a:cubicBezTo>
                    <a:pt x="2214032" y="378735"/>
                    <a:pt x="2213668" y="379723"/>
                    <a:pt x="2213668" y="379723"/>
                  </a:cubicBezTo>
                  <a:cubicBezTo>
                    <a:pt x="2206262" y="381487"/>
                    <a:pt x="2200304" y="379297"/>
                    <a:pt x="2192992" y="377733"/>
                  </a:cubicBezTo>
                  <a:cubicBezTo>
                    <a:pt x="2182972" y="377415"/>
                    <a:pt x="2173942" y="377460"/>
                    <a:pt x="2163288" y="375789"/>
                  </a:cubicBezTo>
                  <a:close/>
                  <a:moveTo>
                    <a:pt x="1139368" y="372805"/>
                  </a:moveTo>
                  <a:cubicBezTo>
                    <a:pt x="1141566" y="372766"/>
                    <a:pt x="1144046" y="373943"/>
                    <a:pt x="1147024" y="377161"/>
                  </a:cubicBezTo>
                  <a:cubicBezTo>
                    <a:pt x="1151222" y="380828"/>
                    <a:pt x="1149974" y="396301"/>
                    <a:pt x="1146354" y="397096"/>
                  </a:cubicBezTo>
                  <a:cubicBezTo>
                    <a:pt x="1140408" y="399690"/>
                    <a:pt x="1135666" y="399010"/>
                    <a:pt x="1131656" y="396341"/>
                  </a:cubicBezTo>
                  <a:cubicBezTo>
                    <a:pt x="1127644" y="393673"/>
                    <a:pt x="1124364" y="389016"/>
                    <a:pt x="1121342" y="383656"/>
                  </a:cubicBezTo>
                  <a:cubicBezTo>
                    <a:pt x="1128712" y="383976"/>
                    <a:pt x="1132772" y="372921"/>
                    <a:pt x="1139368" y="372805"/>
                  </a:cubicBezTo>
                  <a:close/>
                  <a:moveTo>
                    <a:pt x="3304848" y="360975"/>
                  </a:moveTo>
                  <a:cubicBezTo>
                    <a:pt x="3309126" y="363502"/>
                    <a:pt x="3310710" y="370088"/>
                    <a:pt x="3311528" y="382396"/>
                  </a:cubicBezTo>
                  <a:cubicBezTo>
                    <a:pt x="3309524" y="384936"/>
                    <a:pt x="3308818" y="386859"/>
                    <a:pt x="3306462" y="390360"/>
                  </a:cubicBezTo>
                  <a:cubicBezTo>
                    <a:pt x="3303194" y="401439"/>
                    <a:pt x="3297078" y="412087"/>
                    <a:pt x="3287678" y="412471"/>
                  </a:cubicBezTo>
                  <a:cubicBezTo>
                    <a:pt x="3284544" y="412599"/>
                    <a:pt x="3281046" y="411586"/>
                    <a:pt x="3277166" y="409069"/>
                  </a:cubicBezTo>
                  <a:cubicBezTo>
                    <a:pt x="3260468" y="396384"/>
                    <a:pt x="3264946" y="378380"/>
                    <a:pt x="3282012" y="363911"/>
                  </a:cubicBezTo>
                  <a:cubicBezTo>
                    <a:pt x="3293600" y="359982"/>
                    <a:pt x="3300570" y="358449"/>
                    <a:pt x="3304848" y="360975"/>
                  </a:cubicBezTo>
                  <a:close/>
                  <a:moveTo>
                    <a:pt x="2319114" y="332486"/>
                  </a:moveTo>
                  <a:cubicBezTo>
                    <a:pt x="2319994" y="336383"/>
                    <a:pt x="2320874" y="340278"/>
                    <a:pt x="2321312" y="342225"/>
                  </a:cubicBezTo>
                  <a:cubicBezTo>
                    <a:pt x="2324658" y="342561"/>
                    <a:pt x="2328292" y="342110"/>
                    <a:pt x="2333960" y="342407"/>
                  </a:cubicBezTo>
                  <a:cubicBezTo>
                    <a:pt x="2326102" y="338627"/>
                    <a:pt x="2322318" y="336343"/>
                    <a:pt x="2319114" y="332486"/>
                  </a:cubicBezTo>
                  <a:close/>
                  <a:moveTo>
                    <a:pt x="1407554" y="322088"/>
                  </a:moveTo>
                  <a:cubicBezTo>
                    <a:pt x="1420630" y="316957"/>
                    <a:pt x="1423960" y="329218"/>
                    <a:pt x="1422988" y="341004"/>
                  </a:cubicBezTo>
                  <a:cubicBezTo>
                    <a:pt x="1431060" y="349489"/>
                    <a:pt x="1435106" y="359806"/>
                    <a:pt x="1434132" y="371592"/>
                  </a:cubicBezTo>
                  <a:cubicBezTo>
                    <a:pt x="1430288" y="379010"/>
                    <a:pt x="1424828" y="384730"/>
                    <a:pt x="1417754" y="388755"/>
                  </a:cubicBezTo>
                  <a:cubicBezTo>
                    <a:pt x="1417396" y="389727"/>
                    <a:pt x="1417396" y="389727"/>
                    <a:pt x="1416410" y="389365"/>
                  </a:cubicBezTo>
                  <a:cubicBezTo>
                    <a:pt x="1414780" y="394562"/>
                    <a:pt x="1412324" y="397247"/>
                    <a:pt x="1409374" y="398422"/>
                  </a:cubicBezTo>
                  <a:cubicBezTo>
                    <a:pt x="1400526" y="401949"/>
                    <a:pt x="1387224" y="391888"/>
                    <a:pt x="1378424" y="395277"/>
                  </a:cubicBezTo>
                  <a:cubicBezTo>
                    <a:pt x="1379140" y="393332"/>
                    <a:pt x="1378868" y="391025"/>
                    <a:pt x="1378596" y="388718"/>
                  </a:cubicBezTo>
                  <a:cubicBezTo>
                    <a:pt x="1366048" y="386315"/>
                    <a:pt x="1365678" y="375141"/>
                    <a:pt x="1360288" y="365433"/>
                  </a:cubicBezTo>
                  <a:cubicBezTo>
                    <a:pt x="1355800" y="359369"/>
                    <a:pt x="1356244" y="355117"/>
                    <a:pt x="1361704" y="349395"/>
                  </a:cubicBezTo>
                  <a:lnTo>
                    <a:pt x="1362332" y="350730"/>
                  </a:lnTo>
                  <a:lnTo>
                    <a:pt x="1364662" y="350482"/>
                  </a:lnTo>
                  <a:cubicBezTo>
                    <a:pt x="1365078" y="321935"/>
                    <a:pt x="1390804" y="328075"/>
                    <a:pt x="1407554" y="322088"/>
                  </a:cubicBezTo>
                  <a:close/>
                  <a:moveTo>
                    <a:pt x="1181356" y="317585"/>
                  </a:moveTo>
                  <a:cubicBezTo>
                    <a:pt x="1183518" y="318379"/>
                    <a:pt x="1185970" y="321736"/>
                    <a:pt x="1185970" y="321736"/>
                  </a:cubicBezTo>
                  <a:cubicBezTo>
                    <a:pt x="1184520" y="327345"/>
                    <a:pt x="1181706" y="329995"/>
                    <a:pt x="1178194" y="331622"/>
                  </a:cubicBezTo>
                  <a:lnTo>
                    <a:pt x="1169936" y="334202"/>
                  </a:lnTo>
                  <a:lnTo>
                    <a:pt x="1176672" y="351911"/>
                  </a:lnTo>
                  <a:cubicBezTo>
                    <a:pt x="1177736" y="358949"/>
                    <a:pt x="1177778" y="366477"/>
                    <a:pt x="1177818" y="374004"/>
                  </a:cubicBezTo>
                  <a:cubicBezTo>
                    <a:pt x="1163078" y="365988"/>
                    <a:pt x="1153632" y="357316"/>
                    <a:pt x="1158886" y="345593"/>
                  </a:cubicBezTo>
                  <a:lnTo>
                    <a:pt x="1167622" y="334925"/>
                  </a:lnTo>
                  <a:lnTo>
                    <a:pt x="1166226" y="335361"/>
                  </a:lnTo>
                  <a:cubicBezTo>
                    <a:pt x="1167640" y="324827"/>
                    <a:pt x="1170422" y="317252"/>
                    <a:pt x="1181356" y="317585"/>
                  </a:cubicBezTo>
                  <a:close/>
                  <a:moveTo>
                    <a:pt x="2559738" y="309481"/>
                  </a:moveTo>
                  <a:lnTo>
                    <a:pt x="2558942" y="311643"/>
                  </a:lnTo>
                  <a:cubicBezTo>
                    <a:pt x="2559738" y="309481"/>
                    <a:pt x="2559738" y="309481"/>
                    <a:pt x="2561898" y="310275"/>
                  </a:cubicBezTo>
                  <a:cubicBezTo>
                    <a:pt x="2559738" y="309481"/>
                    <a:pt x="2559738" y="309481"/>
                    <a:pt x="2559738" y="309481"/>
                  </a:cubicBezTo>
                  <a:close/>
                  <a:moveTo>
                    <a:pt x="2881074" y="303927"/>
                  </a:moveTo>
                  <a:cubicBezTo>
                    <a:pt x="2880544" y="305370"/>
                    <a:pt x="2880544" y="305370"/>
                    <a:pt x="2880014" y="306813"/>
                  </a:cubicBezTo>
                  <a:cubicBezTo>
                    <a:pt x="2880544" y="305370"/>
                    <a:pt x="2882708" y="306165"/>
                    <a:pt x="2883238" y="304722"/>
                  </a:cubicBezTo>
                  <a:close/>
                  <a:moveTo>
                    <a:pt x="2685118" y="295783"/>
                  </a:moveTo>
                  <a:cubicBezTo>
                    <a:pt x="2683722" y="296908"/>
                    <a:pt x="2682856" y="296589"/>
                    <a:pt x="2681126" y="295954"/>
                  </a:cubicBezTo>
                  <a:cubicBezTo>
                    <a:pt x="2681462" y="297714"/>
                    <a:pt x="2682326" y="298031"/>
                    <a:pt x="2683192" y="298349"/>
                  </a:cubicBezTo>
                  <a:cubicBezTo>
                    <a:pt x="2683192" y="298349"/>
                    <a:pt x="2684588" y="297226"/>
                    <a:pt x="2685118" y="295783"/>
                  </a:cubicBezTo>
                  <a:close/>
                  <a:moveTo>
                    <a:pt x="1081226" y="290235"/>
                  </a:moveTo>
                  <a:cubicBezTo>
                    <a:pt x="1083452" y="288948"/>
                    <a:pt x="1086302" y="289153"/>
                    <a:pt x="1088332" y="291583"/>
                  </a:cubicBezTo>
                  <a:cubicBezTo>
                    <a:pt x="1102698" y="300230"/>
                    <a:pt x="1115670" y="309488"/>
                    <a:pt x="1109008" y="333987"/>
                  </a:cubicBezTo>
                  <a:cubicBezTo>
                    <a:pt x="1095064" y="321004"/>
                    <a:pt x="1075426" y="317157"/>
                    <a:pt x="1077846" y="297836"/>
                  </a:cubicBezTo>
                  <a:cubicBezTo>
                    <a:pt x="1077392" y="294301"/>
                    <a:pt x="1078998" y="291522"/>
                    <a:pt x="1081226" y="290235"/>
                  </a:cubicBezTo>
                  <a:close/>
                  <a:moveTo>
                    <a:pt x="3269536" y="289465"/>
                  </a:moveTo>
                  <a:cubicBezTo>
                    <a:pt x="3269006" y="290908"/>
                    <a:pt x="3268476" y="292351"/>
                    <a:pt x="3268476" y="292351"/>
                  </a:cubicBezTo>
                  <a:cubicBezTo>
                    <a:pt x="3270640" y="293147"/>
                    <a:pt x="3270640" y="293147"/>
                    <a:pt x="3270640" y="293147"/>
                  </a:cubicBezTo>
                  <a:cubicBezTo>
                    <a:pt x="3270640" y="293147"/>
                    <a:pt x="3271170" y="291703"/>
                    <a:pt x="3269536" y="289465"/>
                  </a:cubicBezTo>
                  <a:close/>
                  <a:moveTo>
                    <a:pt x="1188236" y="275823"/>
                  </a:moveTo>
                  <a:cubicBezTo>
                    <a:pt x="1188154" y="284962"/>
                    <a:pt x="1190888" y="289405"/>
                    <a:pt x="1201990" y="288900"/>
                  </a:cubicBezTo>
                  <a:cubicBezTo>
                    <a:pt x="1214052" y="288747"/>
                    <a:pt x="1208200" y="295766"/>
                    <a:pt x="1203086" y="300764"/>
                  </a:cubicBezTo>
                  <a:cubicBezTo>
                    <a:pt x="1197762" y="299666"/>
                    <a:pt x="1191428" y="304645"/>
                    <a:pt x="1186290" y="303456"/>
                  </a:cubicBezTo>
                  <a:cubicBezTo>
                    <a:pt x="1184576" y="303060"/>
                    <a:pt x="1182992" y="301977"/>
                    <a:pt x="1181628" y="299756"/>
                  </a:cubicBezTo>
                  <a:cubicBezTo>
                    <a:pt x="1177122" y="291224"/>
                    <a:pt x="1178166" y="282437"/>
                    <a:pt x="1188236" y="275823"/>
                  </a:cubicBezTo>
                  <a:close/>
                  <a:moveTo>
                    <a:pt x="1496668" y="254874"/>
                  </a:moveTo>
                  <a:cubicBezTo>
                    <a:pt x="1510864" y="265602"/>
                    <a:pt x="1516212" y="281903"/>
                    <a:pt x="1503578" y="307033"/>
                  </a:cubicBezTo>
                  <a:cubicBezTo>
                    <a:pt x="1496590" y="289027"/>
                    <a:pt x="1472190" y="284474"/>
                    <a:pt x="1484750" y="262624"/>
                  </a:cubicBezTo>
                  <a:cubicBezTo>
                    <a:pt x="1487892" y="257161"/>
                    <a:pt x="1492746" y="250124"/>
                    <a:pt x="1496668" y="254874"/>
                  </a:cubicBezTo>
                  <a:close/>
                  <a:moveTo>
                    <a:pt x="1183804" y="250374"/>
                  </a:moveTo>
                  <a:cubicBezTo>
                    <a:pt x="1189354" y="249013"/>
                    <a:pt x="1195974" y="250311"/>
                    <a:pt x="1203072" y="251786"/>
                  </a:cubicBezTo>
                  <a:cubicBezTo>
                    <a:pt x="1200046" y="254074"/>
                    <a:pt x="1197618" y="257717"/>
                    <a:pt x="1194958" y="259007"/>
                  </a:cubicBezTo>
                  <a:cubicBezTo>
                    <a:pt x="1190974" y="260944"/>
                    <a:pt x="1187342" y="264144"/>
                    <a:pt x="1183522" y="265999"/>
                  </a:cubicBezTo>
                  <a:cubicBezTo>
                    <a:pt x="1179702" y="267854"/>
                    <a:pt x="1175694" y="268365"/>
                    <a:pt x="1170956" y="264923"/>
                  </a:cubicBezTo>
                  <a:cubicBezTo>
                    <a:pt x="1173776" y="255758"/>
                    <a:pt x="1178256" y="251736"/>
                    <a:pt x="1183804" y="250374"/>
                  </a:cubicBezTo>
                  <a:close/>
                  <a:moveTo>
                    <a:pt x="2155090" y="243992"/>
                  </a:moveTo>
                  <a:cubicBezTo>
                    <a:pt x="2156694" y="245649"/>
                    <a:pt x="2156348" y="246591"/>
                    <a:pt x="2157604" y="249188"/>
                  </a:cubicBezTo>
                  <a:cubicBezTo>
                    <a:pt x="2159768" y="255323"/>
                    <a:pt x="2160620" y="262043"/>
                    <a:pt x="2158544" y="267688"/>
                  </a:cubicBezTo>
                  <a:cubicBezTo>
                    <a:pt x="2169728" y="264322"/>
                    <a:pt x="2178492" y="267542"/>
                    <a:pt x="2186848" y="274884"/>
                  </a:cubicBezTo>
                  <a:cubicBezTo>
                    <a:pt x="2184334" y="269688"/>
                    <a:pt x="2182450" y="265792"/>
                    <a:pt x="2182232" y="260372"/>
                  </a:cubicBezTo>
                  <a:cubicBezTo>
                    <a:pt x="2172366" y="263156"/>
                    <a:pt x="2164294" y="258054"/>
                    <a:pt x="2158924" y="248605"/>
                  </a:cubicBezTo>
                  <a:cubicBezTo>
                    <a:pt x="2159614" y="246723"/>
                    <a:pt x="2159960" y="245782"/>
                    <a:pt x="2160306" y="244841"/>
                  </a:cubicBezTo>
                  <a:cubicBezTo>
                    <a:pt x="2159332" y="244483"/>
                    <a:pt x="2157040" y="244709"/>
                    <a:pt x="2155090" y="243992"/>
                  </a:cubicBezTo>
                  <a:close/>
                  <a:moveTo>
                    <a:pt x="734582" y="213174"/>
                  </a:moveTo>
                  <a:cubicBezTo>
                    <a:pt x="744922" y="211193"/>
                    <a:pt x="741554" y="220358"/>
                    <a:pt x="743820" y="225813"/>
                  </a:cubicBezTo>
                  <a:cubicBezTo>
                    <a:pt x="742142" y="233288"/>
                    <a:pt x="740462" y="240761"/>
                    <a:pt x="734072" y="240725"/>
                  </a:cubicBezTo>
                  <a:cubicBezTo>
                    <a:pt x="725048" y="242033"/>
                    <a:pt x="724844" y="233867"/>
                    <a:pt x="724834" y="228084"/>
                  </a:cubicBezTo>
                  <a:cubicBezTo>
                    <a:pt x="725196" y="221282"/>
                    <a:pt x="726876" y="213810"/>
                    <a:pt x="734582" y="213174"/>
                  </a:cubicBezTo>
                  <a:close/>
                  <a:moveTo>
                    <a:pt x="1991902" y="210828"/>
                  </a:moveTo>
                  <a:cubicBezTo>
                    <a:pt x="2004296" y="212107"/>
                    <a:pt x="2006978" y="220733"/>
                    <a:pt x="2006534" y="231486"/>
                  </a:cubicBezTo>
                  <a:cubicBezTo>
                    <a:pt x="2006062" y="245503"/>
                    <a:pt x="2002174" y="256082"/>
                    <a:pt x="1982862" y="257719"/>
                  </a:cubicBezTo>
                  <a:cubicBezTo>
                    <a:pt x="1969082" y="257024"/>
                    <a:pt x="1970202" y="247610"/>
                    <a:pt x="1970290" y="237818"/>
                  </a:cubicBezTo>
                  <a:cubicBezTo>
                    <a:pt x="1971440" y="225141"/>
                    <a:pt x="1970884" y="210746"/>
                    <a:pt x="1991902" y="210828"/>
                  </a:cubicBezTo>
                  <a:close/>
                  <a:moveTo>
                    <a:pt x="2817424" y="191616"/>
                  </a:moveTo>
                  <a:cubicBezTo>
                    <a:pt x="2839880" y="205535"/>
                    <a:pt x="2845560" y="220092"/>
                    <a:pt x="2817318" y="236921"/>
                  </a:cubicBezTo>
                  <a:cubicBezTo>
                    <a:pt x="2815582" y="239399"/>
                    <a:pt x="2813908" y="240769"/>
                    <a:pt x="2812294" y="241363"/>
                  </a:cubicBezTo>
                  <a:cubicBezTo>
                    <a:pt x="2810680" y="241956"/>
                    <a:pt x="2809128" y="241775"/>
                    <a:pt x="2807632" y="241155"/>
                  </a:cubicBezTo>
                  <a:cubicBezTo>
                    <a:pt x="2804640" y="239914"/>
                    <a:pt x="2801880" y="236916"/>
                    <a:pt x="2799332" y="234847"/>
                  </a:cubicBezTo>
                  <a:cubicBezTo>
                    <a:pt x="2792426" y="226640"/>
                    <a:pt x="2792684" y="219935"/>
                    <a:pt x="2801080" y="215085"/>
                  </a:cubicBezTo>
                  <a:cubicBezTo>
                    <a:pt x="2801232" y="202672"/>
                    <a:pt x="2808660" y="197465"/>
                    <a:pt x="2817424" y="191616"/>
                  </a:cubicBezTo>
                  <a:close/>
                  <a:moveTo>
                    <a:pt x="2569018" y="166577"/>
                  </a:moveTo>
                  <a:cubicBezTo>
                    <a:pt x="2579826" y="164233"/>
                    <a:pt x="2590880" y="167241"/>
                    <a:pt x="2590686" y="179802"/>
                  </a:cubicBezTo>
                  <a:cubicBezTo>
                    <a:pt x="2590760" y="185618"/>
                    <a:pt x="2587302" y="187506"/>
                    <a:pt x="2582890" y="187857"/>
                  </a:cubicBezTo>
                  <a:cubicBezTo>
                    <a:pt x="2578478" y="188210"/>
                    <a:pt x="2573110" y="187028"/>
                    <a:pt x="2569362" y="186702"/>
                  </a:cubicBezTo>
                  <a:cubicBezTo>
                    <a:pt x="2565124" y="186199"/>
                    <a:pt x="2559964" y="182198"/>
                    <a:pt x="2554752" y="181335"/>
                  </a:cubicBezTo>
                  <a:cubicBezTo>
                    <a:pt x="2554802" y="178196"/>
                    <a:pt x="2555484" y="176341"/>
                    <a:pt x="2554558" y="172843"/>
                  </a:cubicBezTo>
                  <a:cubicBezTo>
                    <a:pt x="2559476" y="171492"/>
                    <a:pt x="2563126" y="167571"/>
                    <a:pt x="2569018" y="166577"/>
                  </a:cubicBezTo>
                  <a:close/>
                  <a:moveTo>
                    <a:pt x="1232784" y="157490"/>
                  </a:moveTo>
                  <a:cubicBezTo>
                    <a:pt x="1263624" y="161033"/>
                    <a:pt x="1258270" y="184654"/>
                    <a:pt x="1257288" y="205430"/>
                  </a:cubicBezTo>
                  <a:cubicBezTo>
                    <a:pt x="1273786" y="214829"/>
                    <a:pt x="1291980" y="222627"/>
                    <a:pt x="1303282" y="240129"/>
                  </a:cubicBezTo>
                  <a:cubicBezTo>
                    <a:pt x="1314434" y="252013"/>
                    <a:pt x="1304252" y="261622"/>
                    <a:pt x="1300290" y="272404"/>
                  </a:cubicBezTo>
                  <a:cubicBezTo>
                    <a:pt x="1301316" y="281680"/>
                    <a:pt x="1298796" y="288540"/>
                    <a:pt x="1289182" y="290571"/>
                  </a:cubicBezTo>
                  <a:cubicBezTo>
                    <a:pt x="1273248" y="294729"/>
                    <a:pt x="1278896" y="303479"/>
                    <a:pt x="1285886" y="311610"/>
                  </a:cubicBezTo>
                  <a:cubicBezTo>
                    <a:pt x="1299766" y="310035"/>
                    <a:pt x="1311124" y="315320"/>
                    <a:pt x="1317290" y="328710"/>
                  </a:cubicBezTo>
                  <a:cubicBezTo>
                    <a:pt x="1319860" y="330767"/>
                    <a:pt x="1322068" y="333804"/>
                    <a:pt x="1323662" y="335502"/>
                  </a:cubicBezTo>
                  <a:cubicBezTo>
                    <a:pt x="1342160" y="354535"/>
                    <a:pt x="1335060" y="370839"/>
                    <a:pt x="1320404" y="386591"/>
                  </a:cubicBezTo>
                  <a:cubicBezTo>
                    <a:pt x="1288840" y="406142"/>
                    <a:pt x="1246686" y="406230"/>
                    <a:pt x="1228910" y="385236"/>
                  </a:cubicBezTo>
                  <a:cubicBezTo>
                    <a:pt x="1227316" y="383538"/>
                    <a:pt x="1225724" y="381840"/>
                    <a:pt x="1224130" y="380142"/>
                  </a:cubicBezTo>
                  <a:cubicBezTo>
                    <a:pt x="1226492" y="388798"/>
                    <a:pt x="1225204" y="398337"/>
                    <a:pt x="1223916" y="407876"/>
                  </a:cubicBezTo>
                  <a:cubicBezTo>
                    <a:pt x="1224582" y="418132"/>
                    <a:pt x="1216920" y="420880"/>
                    <a:pt x="1209878" y="424967"/>
                  </a:cubicBezTo>
                  <a:cubicBezTo>
                    <a:pt x="1210134" y="427286"/>
                    <a:pt x="1209414" y="429246"/>
                    <a:pt x="1209310" y="432545"/>
                  </a:cubicBezTo>
                  <a:cubicBezTo>
                    <a:pt x="1198408" y="444114"/>
                    <a:pt x="1204830" y="459823"/>
                    <a:pt x="1202100" y="473283"/>
                  </a:cubicBezTo>
                  <a:cubicBezTo>
                    <a:pt x="1206926" y="487293"/>
                    <a:pt x="1205534" y="500131"/>
                    <a:pt x="1202086" y="515551"/>
                  </a:cubicBezTo>
                  <a:cubicBezTo>
                    <a:pt x="1180348" y="505339"/>
                    <a:pt x="1200348" y="487102"/>
                    <a:pt x="1194184" y="473712"/>
                  </a:cubicBezTo>
                  <a:cubicBezTo>
                    <a:pt x="1194446" y="454896"/>
                    <a:pt x="1179340" y="432658"/>
                    <a:pt x="1201552" y="417458"/>
                  </a:cubicBezTo>
                  <a:cubicBezTo>
                    <a:pt x="1207620" y="413013"/>
                    <a:pt x="1212966" y="410527"/>
                    <a:pt x="1219032" y="406081"/>
                  </a:cubicBezTo>
                  <a:cubicBezTo>
                    <a:pt x="1208858" y="394556"/>
                    <a:pt x="1209890" y="382697"/>
                    <a:pt x="1217142" y="372012"/>
                  </a:cubicBezTo>
                  <a:cubicBezTo>
                    <a:pt x="1213956" y="368616"/>
                    <a:pt x="1211746" y="365580"/>
                    <a:pt x="1208560" y="362184"/>
                  </a:cubicBezTo>
                  <a:cubicBezTo>
                    <a:pt x="1177008" y="339466"/>
                    <a:pt x="1199320" y="320964"/>
                    <a:pt x="1213102" y="301554"/>
                  </a:cubicBezTo>
                  <a:cubicBezTo>
                    <a:pt x="1214438" y="300933"/>
                    <a:pt x="1216134" y="299331"/>
                    <a:pt x="1217832" y="297730"/>
                  </a:cubicBezTo>
                  <a:cubicBezTo>
                    <a:pt x="1217422" y="289792"/>
                    <a:pt x="1220048" y="279631"/>
                    <a:pt x="1226218" y="271887"/>
                  </a:cubicBezTo>
                  <a:cubicBezTo>
                    <a:pt x="1227604" y="280183"/>
                    <a:pt x="1224362" y="289004"/>
                    <a:pt x="1233048" y="295534"/>
                  </a:cubicBezTo>
                  <a:cubicBezTo>
                    <a:pt x="1233408" y="294553"/>
                    <a:pt x="1234386" y="294912"/>
                    <a:pt x="1234386" y="294912"/>
                  </a:cubicBezTo>
                  <a:cubicBezTo>
                    <a:pt x="1237938" y="276193"/>
                    <a:pt x="1231878" y="259504"/>
                    <a:pt x="1222422" y="246018"/>
                  </a:cubicBezTo>
                  <a:cubicBezTo>
                    <a:pt x="1222526" y="242719"/>
                    <a:pt x="1222270" y="240399"/>
                    <a:pt x="1222376" y="237102"/>
                  </a:cubicBezTo>
                  <a:cubicBezTo>
                    <a:pt x="1222688" y="227203"/>
                    <a:pt x="1213386" y="219336"/>
                    <a:pt x="1207990" y="212903"/>
                  </a:cubicBezTo>
                  <a:cubicBezTo>
                    <a:pt x="1202290" y="195234"/>
                    <a:pt x="1192322" y="177110"/>
                    <a:pt x="1216744" y="164946"/>
                  </a:cubicBezTo>
                  <a:cubicBezTo>
                    <a:pt x="1221114" y="162102"/>
                    <a:pt x="1227436" y="159975"/>
                    <a:pt x="1232784" y="157490"/>
                  </a:cubicBezTo>
                  <a:close/>
                  <a:moveTo>
                    <a:pt x="2603300" y="147271"/>
                  </a:moveTo>
                  <a:cubicBezTo>
                    <a:pt x="2618170" y="160283"/>
                    <a:pt x="2640950" y="164340"/>
                    <a:pt x="2646888" y="185930"/>
                  </a:cubicBezTo>
                  <a:cubicBezTo>
                    <a:pt x="2638356" y="187916"/>
                    <a:pt x="2631372" y="188248"/>
                    <a:pt x="2625692" y="187190"/>
                  </a:cubicBezTo>
                  <a:cubicBezTo>
                    <a:pt x="2608654" y="184013"/>
                    <a:pt x="2603368" y="168322"/>
                    <a:pt x="2603300" y="147271"/>
                  </a:cubicBezTo>
                  <a:close/>
                  <a:moveTo>
                    <a:pt x="1023644" y="109369"/>
                  </a:moveTo>
                  <a:cubicBezTo>
                    <a:pt x="1029694" y="107330"/>
                    <a:pt x="1036614" y="108773"/>
                    <a:pt x="1044072" y="118112"/>
                  </a:cubicBezTo>
                  <a:cubicBezTo>
                    <a:pt x="1060642" y="119802"/>
                    <a:pt x="1066944" y="127615"/>
                    <a:pt x="1059228" y="142376"/>
                  </a:cubicBezTo>
                  <a:cubicBezTo>
                    <a:pt x="1053576" y="160094"/>
                    <a:pt x="1045016" y="169939"/>
                    <a:pt x="1030788" y="166257"/>
                  </a:cubicBezTo>
                  <a:cubicBezTo>
                    <a:pt x="1026046" y="165032"/>
                    <a:pt x="1020674" y="162301"/>
                    <a:pt x="1014568" y="157859"/>
                  </a:cubicBezTo>
                  <a:cubicBezTo>
                    <a:pt x="998822" y="147675"/>
                    <a:pt x="997036" y="133822"/>
                    <a:pt x="1008434" y="121514"/>
                  </a:cubicBezTo>
                  <a:cubicBezTo>
                    <a:pt x="1012414" y="116927"/>
                    <a:pt x="1017594" y="111407"/>
                    <a:pt x="1023644" y="109369"/>
                  </a:cubicBezTo>
                  <a:close/>
                  <a:moveTo>
                    <a:pt x="1689012" y="108109"/>
                  </a:moveTo>
                  <a:cubicBezTo>
                    <a:pt x="1694222" y="110446"/>
                    <a:pt x="1697076" y="118818"/>
                    <a:pt x="1700792" y="134830"/>
                  </a:cubicBezTo>
                  <a:cubicBezTo>
                    <a:pt x="1703044" y="137911"/>
                    <a:pt x="1706294" y="141359"/>
                    <a:pt x="1709546" y="144807"/>
                  </a:cubicBezTo>
                  <a:cubicBezTo>
                    <a:pt x="1721982" y="166276"/>
                    <a:pt x="1727722" y="187539"/>
                    <a:pt x="1701158" y="201438"/>
                  </a:cubicBezTo>
                  <a:cubicBezTo>
                    <a:pt x="1695630" y="204195"/>
                    <a:pt x="1690288" y="206246"/>
                    <a:pt x="1685258" y="207303"/>
                  </a:cubicBezTo>
                  <a:cubicBezTo>
                    <a:pt x="1680230" y="208360"/>
                    <a:pt x="1675512" y="208422"/>
                    <a:pt x="1671232" y="207202"/>
                  </a:cubicBezTo>
                  <a:cubicBezTo>
                    <a:pt x="1662674" y="204762"/>
                    <a:pt x="1655858" y="197187"/>
                    <a:pt x="1651778" y="182169"/>
                  </a:cubicBezTo>
                  <a:cubicBezTo>
                    <a:pt x="1644778" y="158189"/>
                    <a:pt x="1649454" y="136248"/>
                    <a:pt x="1663084" y="117595"/>
                  </a:cubicBezTo>
                  <a:cubicBezTo>
                    <a:pt x="1676232" y="109469"/>
                    <a:pt x="1683800" y="105772"/>
                    <a:pt x="1689012" y="108109"/>
                  </a:cubicBezTo>
                  <a:close/>
                  <a:moveTo>
                    <a:pt x="2211388" y="107809"/>
                  </a:moveTo>
                  <a:cubicBezTo>
                    <a:pt x="2210592" y="109973"/>
                    <a:pt x="2210592" y="109973"/>
                    <a:pt x="2210592" y="109973"/>
                  </a:cubicBezTo>
                  <a:cubicBezTo>
                    <a:pt x="2210592" y="109973"/>
                    <a:pt x="2211388" y="107809"/>
                    <a:pt x="2213552" y="108604"/>
                  </a:cubicBezTo>
                  <a:cubicBezTo>
                    <a:pt x="2211388" y="107809"/>
                    <a:pt x="2211388" y="107809"/>
                    <a:pt x="2211388" y="107809"/>
                  </a:cubicBezTo>
                  <a:close/>
                  <a:moveTo>
                    <a:pt x="2251626" y="91891"/>
                  </a:moveTo>
                  <a:cubicBezTo>
                    <a:pt x="2251228" y="92974"/>
                    <a:pt x="2250144" y="92576"/>
                    <a:pt x="2249350" y="94741"/>
                  </a:cubicBezTo>
                  <a:cubicBezTo>
                    <a:pt x="2250830" y="94056"/>
                    <a:pt x="2251514" y="95535"/>
                    <a:pt x="2252598" y="95934"/>
                  </a:cubicBezTo>
                  <a:cubicBezTo>
                    <a:pt x="2252308" y="93371"/>
                    <a:pt x="2251228" y="92974"/>
                    <a:pt x="2251626" y="91891"/>
                  </a:cubicBezTo>
                  <a:close/>
                  <a:moveTo>
                    <a:pt x="1396268" y="82167"/>
                  </a:moveTo>
                  <a:cubicBezTo>
                    <a:pt x="1402562" y="79364"/>
                    <a:pt x="1404284" y="86137"/>
                    <a:pt x="1403886" y="90084"/>
                  </a:cubicBezTo>
                  <a:cubicBezTo>
                    <a:pt x="1403818" y="93128"/>
                    <a:pt x="1400906" y="98198"/>
                    <a:pt x="1399648" y="98760"/>
                  </a:cubicBezTo>
                  <a:cubicBezTo>
                    <a:pt x="1396832" y="99260"/>
                    <a:pt x="1395060" y="98352"/>
                    <a:pt x="1393810" y="96743"/>
                  </a:cubicBezTo>
                  <a:cubicBezTo>
                    <a:pt x="1392560" y="95132"/>
                    <a:pt x="1391830" y="92817"/>
                    <a:pt x="1391104" y="90503"/>
                  </a:cubicBezTo>
                  <a:cubicBezTo>
                    <a:pt x="1392428" y="86897"/>
                    <a:pt x="1394084" y="82389"/>
                    <a:pt x="1396268" y="82167"/>
                  </a:cubicBezTo>
                  <a:close/>
                  <a:moveTo>
                    <a:pt x="2392744" y="63577"/>
                  </a:moveTo>
                  <a:cubicBezTo>
                    <a:pt x="2386400" y="65990"/>
                    <a:pt x="2382364" y="68064"/>
                    <a:pt x="2376018" y="70475"/>
                  </a:cubicBezTo>
                  <a:cubicBezTo>
                    <a:pt x="2392376" y="88343"/>
                    <a:pt x="2423320" y="66511"/>
                    <a:pt x="2435264" y="93428"/>
                  </a:cubicBezTo>
                  <a:cubicBezTo>
                    <a:pt x="2436420" y="96225"/>
                    <a:pt x="2423536" y="98605"/>
                    <a:pt x="2431808" y="102831"/>
                  </a:cubicBezTo>
                  <a:cubicBezTo>
                    <a:pt x="2432192" y="101786"/>
                    <a:pt x="2432192" y="101786"/>
                    <a:pt x="2433536" y="101095"/>
                  </a:cubicBezTo>
                  <a:cubicBezTo>
                    <a:pt x="2439882" y="98683"/>
                    <a:pt x="2446038" y="99759"/>
                    <a:pt x="2452190" y="100834"/>
                  </a:cubicBezTo>
                  <a:cubicBezTo>
                    <a:pt x="2451230" y="100481"/>
                    <a:pt x="2450268" y="100127"/>
                    <a:pt x="2448728" y="98376"/>
                  </a:cubicBezTo>
                  <a:cubicBezTo>
                    <a:pt x="2432760" y="85394"/>
                    <a:pt x="2416786" y="72412"/>
                    <a:pt x="2394094" y="68816"/>
                  </a:cubicBezTo>
                  <a:cubicBezTo>
                    <a:pt x="2393900" y="66374"/>
                    <a:pt x="2393320" y="64975"/>
                    <a:pt x="2392744" y="63577"/>
                  </a:cubicBezTo>
                  <a:close/>
                  <a:moveTo>
                    <a:pt x="869572" y="38293"/>
                  </a:moveTo>
                  <a:cubicBezTo>
                    <a:pt x="868044" y="54399"/>
                    <a:pt x="857094" y="69264"/>
                    <a:pt x="859076" y="87770"/>
                  </a:cubicBezTo>
                  <a:cubicBezTo>
                    <a:pt x="872362" y="90429"/>
                    <a:pt x="885650" y="93089"/>
                    <a:pt x="897974" y="95394"/>
                  </a:cubicBezTo>
                  <a:cubicBezTo>
                    <a:pt x="901930" y="84627"/>
                    <a:pt x="904560" y="74482"/>
                    <a:pt x="908516" y="63713"/>
                  </a:cubicBezTo>
                  <a:cubicBezTo>
                    <a:pt x="905730" y="59356"/>
                    <a:pt x="903300" y="54019"/>
                    <a:pt x="899546" y="49306"/>
                  </a:cubicBezTo>
                  <a:cubicBezTo>
                    <a:pt x="900378" y="44056"/>
                    <a:pt x="903746" y="40850"/>
                    <a:pt x="910270" y="41025"/>
                  </a:cubicBezTo>
                  <a:cubicBezTo>
                    <a:pt x="918882" y="56411"/>
                    <a:pt x="935702" y="70369"/>
                    <a:pt x="916434" y="89956"/>
                  </a:cubicBezTo>
                  <a:cubicBezTo>
                    <a:pt x="913420" y="92182"/>
                    <a:pt x="911374" y="94763"/>
                    <a:pt x="908364" y="96991"/>
                  </a:cubicBezTo>
                  <a:cubicBezTo>
                    <a:pt x="894570" y="109144"/>
                    <a:pt x="884922" y="114489"/>
                    <a:pt x="877266" y="112925"/>
                  </a:cubicBezTo>
                  <a:cubicBezTo>
                    <a:pt x="869608" y="111362"/>
                    <a:pt x="863942" y="102891"/>
                    <a:pt x="858108" y="87414"/>
                  </a:cubicBezTo>
                  <a:cubicBezTo>
                    <a:pt x="835350" y="65720"/>
                    <a:pt x="838588" y="56909"/>
                    <a:pt x="869572" y="38293"/>
                  </a:cubicBezTo>
                  <a:close/>
                  <a:moveTo>
                    <a:pt x="975464" y="30589"/>
                  </a:moveTo>
                  <a:cubicBezTo>
                    <a:pt x="974968" y="44774"/>
                    <a:pt x="974116" y="59933"/>
                    <a:pt x="973978" y="73145"/>
                  </a:cubicBezTo>
                  <a:cubicBezTo>
                    <a:pt x="951554" y="57169"/>
                    <a:pt x="958638" y="44300"/>
                    <a:pt x="975464" y="30589"/>
                  </a:cubicBezTo>
                  <a:close/>
                  <a:moveTo>
                    <a:pt x="2105692" y="20032"/>
                  </a:moveTo>
                  <a:cubicBezTo>
                    <a:pt x="2111236" y="17940"/>
                    <a:pt x="2119172" y="20855"/>
                    <a:pt x="2128532" y="26572"/>
                  </a:cubicBezTo>
                  <a:cubicBezTo>
                    <a:pt x="2144514" y="33583"/>
                    <a:pt x="2155766" y="44552"/>
                    <a:pt x="2150684" y="64326"/>
                  </a:cubicBezTo>
                  <a:cubicBezTo>
                    <a:pt x="2151724" y="70405"/>
                    <a:pt x="2151804" y="76130"/>
                    <a:pt x="2144784" y="80384"/>
                  </a:cubicBezTo>
                  <a:cubicBezTo>
                    <a:pt x="2135918" y="89656"/>
                    <a:pt x="2127286" y="91610"/>
                    <a:pt x="2119132" y="90038"/>
                  </a:cubicBezTo>
                  <a:cubicBezTo>
                    <a:pt x="2110976" y="88465"/>
                    <a:pt x="2103300" y="83366"/>
                    <a:pt x="2096342" y="78533"/>
                  </a:cubicBezTo>
                  <a:cubicBezTo>
                    <a:pt x="2084352" y="69571"/>
                    <a:pt x="2085300" y="55111"/>
                    <a:pt x="2097194" y="43535"/>
                  </a:cubicBezTo>
                  <a:cubicBezTo>
                    <a:pt x="2096994" y="29223"/>
                    <a:pt x="2100148" y="22124"/>
                    <a:pt x="2105692" y="20032"/>
                  </a:cubicBezTo>
                  <a:close/>
                  <a:moveTo>
                    <a:pt x="3233602" y="5812"/>
                  </a:moveTo>
                  <a:cubicBezTo>
                    <a:pt x="3235980" y="4767"/>
                    <a:pt x="3239098" y="4634"/>
                    <a:pt x="3242344" y="5826"/>
                  </a:cubicBezTo>
                  <a:cubicBezTo>
                    <a:pt x="3249500" y="6408"/>
                    <a:pt x="3251420" y="11207"/>
                    <a:pt x="3249432" y="16617"/>
                  </a:cubicBezTo>
                  <a:cubicBezTo>
                    <a:pt x="3246694" y="20728"/>
                    <a:pt x="3244706" y="26139"/>
                    <a:pt x="3236470" y="25160"/>
                  </a:cubicBezTo>
                  <a:cubicBezTo>
                    <a:pt x="3230310" y="21873"/>
                    <a:pt x="3229472" y="17471"/>
                    <a:pt x="3229296" y="11266"/>
                  </a:cubicBezTo>
                  <a:cubicBezTo>
                    <a:pt x="3229584" y="8813"/>
                    <a:pt x="3231222" y="6856"/>
                    <a:pt x="3233602" y="5812"/>
                  </a:cubicBezTo>
                  <a:close/>
                  <a:moveTo>
                    <a:pt x="2398676" y="0"/>
                  </a:moveTo>
                  <a:cubicBezTo>
                    <a:pt x="2405790" y="-32"/>
                    <a:pt x="2412686" y="1667"/>
                    <a:pt x="2418968" y="7316"/>
                  </a:cubicBezTo>
                  <a:cubicBezTo>
                    <a:pt x="2441744" y="9001"/>
                    <a:pt x="2450340" y="31095"/>
                    <a:pt x="2467284" y="39549"/>
                  </a:cubicBezTo>
                  <a:cubicBezTo>
                    <a:pt x="2465964" y="61343"/>
                    <a:pt x="2452622" y="43072"/>
                    <a:pt x="2444570" y="46798"/>
                  </a:cubicBezTo>
                  <a:cubicBezTo>
                    <a:pt x="2451820" y="69513"/>
                    <a:pt x="2475580" y="71558"/>
                    <a:pt x="2492066" y="84299"/>
                  </a:cubicBezTo>
                  <a:cubicBezTo>
                    <a:pt x="2493770" y="82698"/>
                    <a:pt x="2494492" y="80734"/>
                    <a:pt x="2495832" y="80113"/>
                  </a:cubicBezTo>
                  <a:cubicBezTo>
                    <a:pt x="2507550" y="75507"/>
                    <a:pt x="2516748" y="77772"/>
                    <a:pt x="2526100" y="85665"/>
                  </a:cubicBezTo>
                  <a:cubicBezTo>
                    <a:pt x="2531992" y="87830"/>
                    <a:pt x="2536540" y="90615"/>
                    <a:pt x="2542690" y="95102"/>
                  </a:cubicBezTo>
                  <a:cubicBezTo>
                    <a:pt x="2553808" y="110326"/>
                    <a:pt x="2583414" y="126774"/>
                    <a:pt x="2545112" y="146118"/>
                  </a:cubicBezTo>
                  <a:cubicBezTo>
                    <a:pt x="2543150" y="145398"/>
                    <a:pt x="2539484" y="146278"/>
                    <a:pt x="2536538" y="145195"/>
                  </a:cubicBezTo>
                  <a:cubicBezTo>
                    <a:pt x="2536500" y="157434"/>
                    <a:pt x="2539404" y="170754"/>
                    <a:pt x="2546332" y="182211"/>
                  </a:cubicBezTo>
                  <a:cubicBezTo>
                    <a:pt x="2546496" y="187841"/>
                    <a:pt x="2547016" y="192487"/>
                    <a:pt x="2547176" y="198115"/>
                  </a:cubicBezTo>
                  <a:cubicBezTo>
                    <a:pt x="2552244" y="205546"/>
                    <a:pt x="2558856" y="205749"/>
                    <a:pt x="2567788" y="205688"/>
                  </a:cubicBezTo>
                  <a:cubicBezTo>
                    <a:pt x="2576864" y="190088"/>
                    <a:pt x="2591428" y="189869"/>
                    <a:pt x="2606150" y="195278"/>
                  </a:cubicBezTo>
                  <a:cubicBezTo>
                    <a:pt x="2630690" y="204295"/>
                    <a:pt x="2658478" y="204479"/>
                    <a:pt x="2684456" y="209570"/>
                  </a:cubicBezTo>
                  <a:cubicBezTo>
                    <a:pt x="2703992" y="220088"/>
                    <a:pt x="2716352" y="237996"/>
                    <a:pt x="2728712" y="255905"/>
                  </a:cubicBezTo>
                  <a:cubicBezTo>
                    <a:pt x="2735222" y="259411"/>
                    <a:pt x="2740028" y="264518"/>
                    <a:pt x="2741432" y="272832"/>
                  </a:cubicBezTo>
                  <a:cubicBezTo>
                    <a:pt x="2756576" y="286192"/>
                    <a:pt x="2774344" y="289380"/>
                    <a:pt x="2793818" y="290965"/>
                  </a:cubicBezTo>
                  <a:cubicBezTo>
                    <a:pt x="2815352" y="289966"/>
                    <a:pt x="2834682" y="307094"/>
                    <a:pt x="2859364" y="300567"/>
                  </a:cubicBezTo>
                  <a:cubicBezTo>
                    <a:pt x="2861268" y="292356"/>
                    <a:pt x="2865132" y="284865"/>
                    <a:pt x="2867038" y="276653"/>
                  </a:cubicBezTo>
                  <a:cubicBezTo>
                    <a:pt x="2862368" y="256002"/>
                    <a:pt x="2872064" y="241741"/>
                    <a:pt x="2889414" y="236977"/>
                  </a:cubicBezTo>
                  <a:cubicBezTo>
                    <a:pt x="2911048" y="232673"/>
                    <a:pt x="2919122" y="250121"/>
                    <a:pt x="2926212" y="267207"/>
                  </a:cubicBezTo>
                  <a:cubicBezTo>
                    <a:pt x="2935788" y="289661"/>
                    <a:pt x="2931062" y="314658"/>
                    <a:pt x="2932684" y="337532"/>
                  </a:cubicBezTo>
                  <a:cubicBezTo>
                    <a:pt x="2937130" y="343621"/>
                    <a:pt x="2943902" y="349450"/>
                    <a:pt x="2948710" y="354559"/>
                  </a:cubicBezTo>
                  <a:cubicBezTo>
                    <a:pt x="2960490" y="358887"/>
                    <a:pt x="2957864" y="369061"/>
                    <a:pt x="2959888" y="378716"/>
                  </a:cubicBezTo>
                  <a:cubicBezTo>
                    <a:pt x="2965576" y="387490"/>
                    <a:pt x="2970186" y="399208"/>
                    <a:pt x="2976496" y="409323"/>
                  </a:cubicBezTo>
                  <a:cubicBezTo>
                    <a:pt x="2982546" y="417116"/>
                    <a:pt x="2988594" y="424908"/>
                    <a:pt x="2995264" y="434042"/>
                  </a:cubicBezTo>
                  <a:cubicBezTo>
                    <a:pt x="2997848" y="436106"/>
                    <a:pt x="2999450" y="437809"/>
                    <a:pt x="3002036" y="439872"/>
                  </a:cubicBezTo>
                  <a:cubicBezTo>
                    <a:pt x="3004980" y="440954"/>
                    <a:pt x="3006944" y="441675"/>
                    <a:pt x="3009266" y="441415"/>
                  </a:cubicBezTo>
                  <a:cubicBezTo>
                    <a:pt x="3038656" y="443302"/>
                    <a:pt x="3067542" y="461713"/>
                    <a:pt x="3098772" y="446454"/>
                  </a:cubicBezTo>
                  <a:cubicBezTo>
                    <a:pt x="3108630" y="437824"/>
                    <a:pt x="3120450" y="429913"/>
                    <a:pt x="3130928" y="422623"/>
                  </a:cubicBezTo>
                  <a:cubicBezTo>
                    <a:pt x="3133350" y="419058"/>
                    <a:pt x="3136394" y="416835"/>
                    <a:pt x="3139802" y="413631"/>
                  </a:cubicBezTo>
                  <a:cubicBezTo>
                    <a:pt x="3144326" y="395244"/>
                    <a:pt x="3163738" y="387896"/>
                    <a:pt x="3170852" y="371573"/>
                  </a:cubicBezTo>
                  <a:cubicBezTo>
                    <a:pt x="3177600" y="356231"/>
                    <a:pt x="3180428" y="339447"/>
                    <a:pt x="3200360" y="336745"/>
                  </a:cubicBezTo>
                  <a:cubicBezTo>
                    <a:pt x="3202524" y="330857"/>
                    <a:pt x="3206650" y="325690"/>
                    <a:pt x="3208814" y="319801"/>
                  </a:cubicBezTo>
                  <a:cubicBezTo>
                    <a:pt x="3209474" y="308904"/>
                    <a:pt x="3228166" y="303519"/>
                    <a:pt x="3223298" y="289479"/>
                  </a:cubicBezTo>
                  <a:cubicBezTo>
                    <a:pt x="3231290" y="276820"/>
                    <a:pt x="3223116" y="262677"/>
                    <a:pt x="3228786" y="250281"/>
                  </a:cubicBezTo>
                  <a:cubicBezTo>
                    <a:pt x="3228164" y="248938"/>
                    <a:pt x="3227544" y="247597"/>
                    <a:pt x="3226924" y="246254"/>
                  </a:cubicBezTo>
                  <a:cubicBezTo>
                    <a:pt x="3226304" y="244913"/>
                    <a:pt x="3227024" y="242949"/>
                    <a:pt x="3226402" y="241607"/>
                  </a:cubicBezTo>
                  <a:cubicBezTo>
                    <a:pt x="3224440" y="240886"/>
                    <a:pt x="3222476" y="240165"/>
                    <a:pt x="3221856" y="238823"/>
                  </a:cubicBezTo>
                  <a:cubicBezTo>
                    <a:pt x="3229788" y="217232"/>
                    <a:pt x="3200380" y="194174"/>
                    <a:pt x="3227426" y="175149"/>
                  </a:cubicBezTo>
                  <a:cubicBezTo>
                    <a:pt x="3227622" y="168539"/>
                    <a:pt x="3228086" y="164253"/>
                    <a:pt x="3227926" y="158625"/>
                  </a:cubicBezTo>
                  <a:cubicBezTo>
                    <a:pt x="3235818" y="149272"/>
                    <a:pt x="3230688" y="132906"/>
                    <a:pt x="3241886" y="123654"/>
                  </a:cubicBezTo>
                  <a:cubicBezTo>
                    <a:pt x="3240584" y="112036"/>
                    <a:pt x="3247758" y="104648"/>
                    <a:pt x="3257514" y="99320"/>
                  </a:cubicBezTo>
                  <a:lnTo>
                    <a:pt x="3256532" y="98960"/>
                  </a:lnTo>
                  <a:cubicBezTo>
                    <a:pt x="3263844" y="76027"/>
                    <a:pt x="3282794" y="72965"/>
                    <a:pt x="3301908" y="75531"/>
                  </a:cubicBezTo>
                  <a:cubicBezTo>
                    <a:pt x="3319414" y="76395"/>
                    <a:pt x="3332696" y="85730"/>
                    <a:pt x="3330754" y="106180"/>
                  </a:cubicBezTo>
                  <a:cubicBezTo>
                    <a:pt x="3347300" y="127855"/>
                    <a:pt x="3352848" y="152171"/>
                    <a:pt x="3340788" y="178930"/>
                  </a:cubicBezTo>
                  <a:cubicBezTo>
                    <a:pt x="3338002" y="183475"/>
                    <a:pt x="3334500" y="189985"/>
                    <a:pt x="3332074" y="193550"/>
                  </a:cubicBezTo>
                  <a:cubicBezTo>
                    <a:pt x="3337202" y="209915"/>
                    <a:pt x="3332876" y="221692"/>
                    <a:pt x="3318732" y="229862"/>
                  </a:cubicBezTo>
                  <a:cubicBezTo>
                    <a:pt x="3319252" y="234508"/>
                    <a:pt x="3318432" y="239777"/>
                    <a:pt x="3316990" y="243702"/>
                  </a:cubicBezTo>
                  <a:cubicBezTo>
                    <a:pt x="3305590" y="259564"/>
                    <a:pt x="3301222" y="283579"/>
                    <a:pt x="3280732" y="293872"/>
                  </a:cubicBezTo>
                  <a:cubicBezTo>
                    <a:pt x="3275942" y="309935"/>
                    <a:pt x="3269192" y="325278"/>
                    <a:pt x="3264764" y="340358"/>
                  </a:cubicBezTo>
                  <a:cubicBezTo>
                    <a:pt x="3264664" y="343663"/>
                    <a:pt x="3261620" y="345887"/>
                    <a:pt x="3258574" y="348109"/>
                  </a:cubicBezTo>
                  <a:cubicBezTo>
                    <a:pt x="3260596" y="357764"/>
                    <a:pt x="3257974" y="367939"/>
                    <a:pt x="3251164" y="374348"/>
                  </a:cubicBezTo>
                  <a:cubicBezTo>
                    <a:pt x="3250802" y="375330"/>
                    <a:pt x="3251782" y="375689"/>
                    <a:pt x="3252766" y="376050"/>
                  </a:cubicBezTo>
                  <a:cubicBezTo>
                    <a:pt x="3249320" y="391492"/>
                    <a:pt x="3246496" y="408277"/>
                    <a:pt x="3241706" y="424340"/>
                  </a:cubicBezTo>
                  <a:cubicBezTo>
                    <a:pt x="3251584" y="436881"/>
                    <a:pt x="3229848" y="444488"/>
                    <a:pt x="3237140" y="454966"/>
                  </a:cubicBezTo>
                  <a:cubicBezTo>
                    <a:pt x="3231730" y="469686"/>
                    <a:pt x="3232570" y="485590"/>
                    <a:pt x="3237440" y="499631"/>
                  </a:cubicBezTo>
                  <a:cubicBezTo>
                    <a:pt x="3240444" y="509646"/>
                    <a:pt x="3244070" y="521004"/>
                    <a:pt x="3247076" y="531019"/>
                  </a:cubicBezTo>
                  <a:lnTo>
                    <a:pt x="3248318" y="533703"/>
                  </a:lnTo>
                  <a:lnTo>
                    <a:pt x="3248218" y="537008"/>
                  </a:lnTo>
                  <a:cubicBezTo>
                    <a:pt x="3251020" y="553632"/>
                    <a:pt x="3255788" y="570979"/>
                    <a:pt x="3259574" y="587964"/>
                  </a:cubicBezTo>
                  <a:cubicBezTo>
                    <a:pt x="3270534" y="597561"/>
                    <a:pt x="3281492" y="607156"/>
                    <a:pt x="3293168" y="614789"/>
                  </a:cubicBezTo>
                  <a:cubicBezTo>
                    <a:pt x="3302728" y="616072"/>
                    <a:pt x="3311458" y="622622"/>
                    <a:pt x="3315806" y="632017"/>
                  </a:cubicBezTo>
                  <a:cubicBezTo>
                    <a:pt x="3331410" y="641093"/>
                    <a:pt x="3347016" y="650168"/>
                    <a:pt x="3355452" y="666634"/>
                  </a:cubicBezTo>
                  <a:cubicBezTo>
                    <a:pt x="3365526" y="672563"/>
                    <a:pt x="3372920" y="679736"/>
                    <a:pt x="3376184" y="692074"/>
                  </a:cubicBezTo>
                  <a:cubicBezTo>
                    <a:pt x="3379028" y="696461"/>
                    <a:pt x="3382854" y="701209"/>
                    <a:pt x="3386320" y="706937"/>
                  </a:cubicBezTo>
                  <a:cubicBezTo>
                    <a:pt x="3395056" y="713489"/>
                    <a:pt x="3405752" y="720761"/>
                    <a:pt x="3407678" y="733721"/>
                  </a:cubicBezTo>
                  <a:cubicBezTo>
                    <a:pt x="3413986" y="743837"/>
                    <a:pt x="3421280" y="754312"/>
                    <a:pt x="3427588" y="764428"/>
                  </a:cubicBezTo>
                  <a:cubicBezTo>
                    <a:pt x="3437664" y="770358"/>
                    <a:pt x="3447380" y="777270"/>
                    <a:pt x="3458440" y="783561"/>
                  </a:cubicBezTo>
                  <a:cubicBezTo>
                    <a:pt x="3471920" y="786285"/>
                    <a:pt x="3478232" y="796402"/>
                    <a:pt x="3486864" y="806258"/>
                  </a:cubicBezTo>
                  <a:cubicBezTo>
                    <a:pt x="3490792" y="807701"/>
                    <a:pt x="3495598" y="812808"/>
                    <a:pt x="3500146" y="815593"/>
                  </a:cubicBezTo>
                  <a:cubicBezTo>
                    <a:pt x="3511304" y="818578"/>
                    <a:pt x="3519316" y="827093"/>
                    <a:pt x="3526350" y="835246"/>
                  </a:cubicBezTo>
                  <a:cubicBezTo>
                    <a:pt x="3542576" y="845663"/>
                    <a:pt x="3551370" y="861148"/>
                    <a:pt x="3560524" y="875650"/>
                  </a:cubicBezTo>
                  <a:cubicBezTo>
                    <a:pt x="3569978" y="880238"/>
                    <a:pt x="3576030" y="888030"/>
                    <a:pt x="3578054" y="897685"/>
                  </a:cubicBezTo>
                  <a:cubicBezTo>
                    <a:pt x="3584624" y="910125"/>
                    <a:pt x="3595220" y="920701"/>
                    <a:pt x="3604836" y="930917"/>
                  </a:cubicBezTo>
                  <a:cubicBezTo>
                    <a:pt x="3622244" y="935085"/>
                    <a:pt x="3638312" y="939875"/>
                    <a:pt x="3655720" y="944044"/>
                  </a:cubicBezTo>
                  <a:lnTo>
                    <a:pt x="3658404" y="942803"/>
                  </a:lnTo>
                  <a:lnTo>
                    <a:pt x="3661350" y="943885"/>
                  </a:lnTo>
                  <a:cubicBezTo>
                    <a:pt x="3672506" y="946871"/>
                    <a:pt x="3682324" y="950477"/>
                    <a:pt x="3693840" y="952481"/>
                  </a:cubicBezTo>
                  <a:cubicBezTo>
                    <a:pt x="3707844" y="959854"/>
                    <a:pt x="3722408" y="959635"/>
                    <a:pt x="3736810" y="953788"/>
                  </a:cubicBezTo>
                  <a:cubicBezTo>
                    <a:pt x="3748852" y="960440"/>
                    <a:pt x="3755442" y="939469"/>
                    <a:pt x="3767744" y="948445"/>
                  </a:cubicBezTo>
                  <a:cubicBezTo>
                    <a:pt x="3783748" y="944301"/>
                    <a:pt x="3801718" y="940878"/>
                    <a:pt x="3817364" y="937716"/>
                  </a:cubicBezTo>
                  <a:cubicBezTo>
                    <a:pt x="3817984" y="939057"/>
                    <a:pt x="3817984" y="939057"/>
                    <a:pt x="3817984" y="939057"/>
                  </a:cubicBezTo>
                  <a:cubicBezTo>
                    <a:pt x="3825776" y="933009"/>
                    <a:pt x="3835794" y="930006"/>
                    <a:pt x="3846332" y="931650"/>
                  </a:cubicBezTo>
                  <a:cubicBezTo>
                    <a:pt x="3846430" y="928345"/>
                    <a:pt x="3848856" y="924780"/>
                    <a:pt x="3853142" y="925241"/>
                  </a:cubicBezTo>
                  <a:cubicBezTo>
                    <a:pt x="3868166" y="920737"/>
                    <a:pt x="3882928" y="913907"/>
                    <a:pt x="3898316" y="908422"/>
                  </a:cubicBezTo>
                  <a:cubicBezTo>
                    <a:pt x="3909814" y="889256"/>
                    <a:pt x="3931808" y="883970"/>
                    <a:pt x="3948378" y="872235"/>
                  </a:cubicBezTo>
                  <a:cubicBezTo>
                    <a:pt x="3953024" y="871714"/>
                    <a:pt x="3958654" y="871556"/>
                    <a:pt x="3963302" y="871036"/>
                  </a:cubicBezTo>
                  <a:cubicBezTo>
                    <a:pt x="3971034" y="856054"/>
                    <a:pt x="3983014" y="853773"/>
                    <a:pt x="3998458" y="857219"/>
                  </a:cubicBezTo>
                  <a:cubicBezTo>
                    <a:pt x="4003206" y="853394"/>
                    <a:pt x="4009556" y="851272"/>
                    <a:pt x="4012962" y="848067"/>
                  </a:cubicBezTo>
                  <a:cubicBezTo>
                    <a:pt x="4040788" y="836014"/>
                    <a:pt x="4065068" y="842707"/>
                    <a:pt x="4087082" y="858592"/>
                  </a:cubicBezTo>
                  <a:cubicBezTo>
                    <a:pt x="4106654" y="856872"/>
                    <a:pt x="4115810" y="871375"/>
                    <a:pt x="4117994" y="886659"/>
                  </a:cubicBezTo>
                  <a:cubicBezTo>
                    <a:pt x="4119716" y="906228"/>
                    <a:pt x="4116170" y="924974"/>
                    <a:pt x="4094072" y="933564"/>
                  </a:cubicBezTo>
                  <a:lnTo>
                    <a:pt x="4093814" y="931242"/>
                  </a:lnTo>
                  <a:cubicBezTo>
                    <a:pt x="4087524" y="942297"/>
                    <a:pt x="4080350" y="949687"/>
                    <a:pt x="4068834" y="947683"/>
                  </a:cubicBezTo>
                  <a:cubicBezTo>
                    <a:pt x="4060220" y="958999"/>
                    <a:pt x="4044152" y="954209"/>
                    <a:pt x="4034036" y="960516"/>
                  </a:cubicBezTo>
                  <a:cubicBezTo>
                    <a:pt x="4029390" y="961037"/>
                    <a:pt x="4023760" y="961197"/>
                    <a:pt x="4017770" y="962338"/>
                  </a:cubicBezTo>
                  <a:cubicBezTo>
                    <a:pt x="3998738" y="989875"/>
                    <a:pt x="3974800" y="961031"/>
                    <a:pt x="3954408" y="968018"/>
                  </a:cubicBezTo>
                  <a:cubicBezTo>
                    <a:pt x="3952442" y="967296"/>
                    <a:pt x="3952184" y="964973"/>
                    <a:pt x="3950580" y="963271"/>
                  </a:cubicBezTo>
                  <a:cubicBezTo>
                    <a:pt x="3949598" y="962910"/>
                    <a:pt x="3948254" y="963530"/>
                    <a:pt x="3946292" y="962809"/>
                  </a:cubicBezTo>
                  <a:cubicBezTo>
                    <a:pt x="3945672" y="961468"/>
                    <a:pt x="3944690" y="961106"/>
                    <a:pt x="3942728" y="960385"/>
                  </a:cubicBezTo>
                  <a:cubicBezTo>
                    <a:pt x="3930288" y="966954"/>
                    <a:pt x="3916644" y="958599"/>
                    <a:pt x="3903844" y="966149"/>
                  </a:cubicBezTo>
                  <a:cubicBezTo>
                    <a:pt x="3889740" y="962080"/>
                    <a:pt x="3884854" y="981449"/>
                    <a:pt x="3872612" y="981407"/>
                  </a:cubicBezTo>
                  <a:cubicBezTo>
                    <a:pt x="3867246" y="983890"/>
                    <a:pt x="3861514" y="987355"/>
                    <a:pt x="3857128" y="990198"/>
                  </a:cubicBezTo>
                  <a:cubicBezTo>
                    <a:pt x="3853220" y="1009926"/>
                    <a:pt x="3836594" y="1012729"/>
                    <a:pt x="3821832" y="1019557"/>
                  </a:cubicBezTo>
                  <a:cubicBezTo>
                    <a:pt x="3805724" y="1027006"/>
                    <a:pt x="3798512" y="1046634"/>
                    <a:pt x="3780542" y="1050057"/>
                  </a:cubicBezTo>
                  <a:cubicBezTo>
                    <a:pt x="3777138" y="1053262"/>
                    <a:pt x="3773372" y="1057447"/>
                    <a:pt x="3770324" y="1059670"/>
                  </a:cubicBezTo>
                  <a:cubicBezTo>
                    <a:pt x="3762696" y="1071347"/>
                    <a:pt x="3755422" y="1082041"/>
                    <a:pt x="3748510" y="1091754"/>
                  </a:cubicBezTo>
                  <a:cubicBezTo>
                    <a:pt x="3730362" y="1122959"/>
                    <a:pt x="3750634" y="1152686"/>
                    <a:pt x="3752414" y="1181188"/>
                  </a:cubicBezTo>
                  <a:cubicBezTo>
                    <a:pt x="3752316" y="1184493"/>
                    <a:pt x="3752578" y="1186816"/>
                    <a:pt x="3754180" y="1188519"/>
                  </a:cubicBezTo>
                  <a:cubicBezTo>
                    <a:pt x="3756404" y="1191563"/>
                    <a:pt x="3758006" y="1193266"/>
                    <a:pt x="3760590" y="1195331"/>
                  </a:cubicBezTo>
                  <a:cubicBezTo>
                    <a:pt x="3768342" y="1201521"/>
                    <a:pt x="3777078" y="1208071"/>
                    <a:pt x="3784468" y="1215243"/>
                  </a:cubicBezTo>
                  <a:cubicBezTo>
                    <a:pt x="3793924" y="1219831"/>
                    <a:pt x="3805342" y="1225140"/>
                    <a:pt x="3816400" y="1231431"/>
                  </a:cubicBezTo>
                  <a:cubicBezTo>
                    <a:pt x="3824976" y="1232354"/>
                    <a:pt x="3835972" y="1229711"/>
                    <a:pt x="3839598" y="1241068"/>
                  </a:cubicBezTo>
                  <a:cubicBezTo>
                    <a:pt x="3845388" y="1246536"/>
                    <a:pt x="3851176" y="1252005"/>
                    <a:pt x="3856604" y="1258455"/>
                  </a:cubicBezTo>
                  <a:cubicBezTo>
                    <a:pt x="3879384" y="1260142"/>
                    <a:pt x="3904424" y="1252633"/>
                    <a:pt x="3926900" y="1264233"/>
                  </a:cubicBezTo>
                  <a:cubicBezTo>
                    <a:pt x="3943226" y="1271346"/>
                    <a:pt x="3962858" y="1278559"/>
                    <a:pt x="3956888" y="1300871"/>
                  </a:cubicBezTo>
                  <a:cubicBezTo>
                    <a:pt x="3953704" y="1318637"/>
                    <a:pt x="3938220" y="1327429"/>
                    <a:pt x="3917866" y="1322178"/>
                  </a:cubicBezTo>
                  <a:cubicBezTo>
                    <a:pt x="3910172" y="1324920"/>
                    <a:pt x="3903100" y="1329006"/>
                    <a:pt x="3895410" y="1331749"/>
                  </a:cubicBezTo>
                  <a:cubicBezTo>
                    <a:pt x="3886756" y="1355304"/>
                    <a:pt x="3904384" y="1374033"/>
                    <a:pt x="3904662" y="1397528"/>
                  </a:cubicBezTo>
                  <a:cubicBezTo>
                    <a:pt x="3905406" y="1416737"/>
                    <a:pt x="3909192" y="1433723"/>
                    <a:pt x="3922634" y="1448687"/>
                  </a:cubicBezTo>
                  <a:cubicBezTo>
                    <a:pt x="3929866" y="1450229"/>
                    <a:pt x="3935032" y="1454356"/>
                    <a:pt x="3938760" y="1462409"/>
                  </a:cubicBezTo>
                  <a:cubicBezTo>
                    <a:pt x="3956950" y="1473548"/>
                    <a:pt x="3974776" y="1485667"/>
                    <a:pt x="3985436" y="1505178"/>
                  </a:cubicBezTo>
                  <a:cubicBezTo>
                    <a:pt x="3991244" y="1531818"/>
                    <a:pt x="3990804" y="1557276"/>
                    <a:pt x="4000900" y="1584377"/>
                  </a:cubicBezTo>
                  <a:cubicBezTo>
                    <a:pt x="4006130" y="1597438"/>
                    <a:pt x="4005008" y="1612620"/>
                    <a:pt x="3990504" y="1621772"/>
                  </a:cubicBezTo>
                  <a:cubicBezTo>
                    <a:pt x="3990924" y="1629723"/>
                    <a:pt x="3989380" y="1636954"/>
                    <a:pt x="3998476" y="1642523"/>
                  </a:cubicBezTo>
                  <a:cubicBezTo>
                    <a:pt x="4004104" y="1642364"/>
                    <a:pt x="4008754" y="1641844"/>
                    <a:pt x="4014642" y="1644008"/>
                  </a:cubicBezTo>
                  <a:cubicBezTo>
                    <a:pt x="4025340" y="1651280"/>
                    <a:pt x="4038200" y="1652664"/>
                    <a:pt x="4050802" y="1651724"/>
                  </a:cubicBezTo>
                  <a:cubicBezTo>
                    <a:pt x="4049558" y="1649039"/>
                    <a:pt x="4049300" y="1646717"/>
                    <a:pt x="4050380" y="1643772"/>
                  </a:cubicBezTo>
                  <a:cubicBezTo>
                    <a:pt x="4068370" y="1606940"/>
                    <a:pt x="4084716" y="1635223"/>
                    <a:pt x="4101924" y="1646002"/>
                  </a:cubicBezTo>
                  <a:cubicBezTo>
                    <a:pt x="4104410" y="1651370"/>
                    <a:pt x="4107876" y="1657099"/>
                    <a:pt x="4110358" y="1662468"/>
                  </a:cubicBezTo>
                  <a:cubicBezTo>
                    <a:pt x="4117028" y="1671602"/>
                    <a:pt x="4120034" y="1681618"/>
                    <a:pt x="4116068" y="1692413"/>
                  </a:cubicBezTo>
                  <a:cubicBezTo>
                    <a:pt x="4114364" y="1694015"/>
                    <a:pt x="4112662" y="1695617"/>
                    <a:pt x="4111942" y="1697580"/>
                  </a:cubicBezTo>
                  <a:cubicBezTo>
                    <a:pt x="4124402" y="1712183"/>
                    <a:pt x="4125662" y="1736038"/>
                    <a:pt x="4149220" y="1744694"/>
                  </a:cubicBezTo>
                  <a:cubicBezTo>
                    <a:pt x="4152104" y="1736843"/>
                    <a:pt x="4135000" y="1722761"/>
                    <a:pt x="4156534" y="1721762"/>
                  </a:cubicBezTo>
                  <a:cubicBezTo>
                    <a:pt x="4163626" y="1738847"/>
                    <a:pt x="4187184" y="1747503"/>
                    <a:pt x="4187826" y="1770017"/>
                  </a:cubicBezTo>
                  <a:cubicBezTo>
                    <a:pt x="4201006" y="1782657"/>
                    <a:pt x="4195596" y="1797379"/>
                    <a:pt x="4193854" y="1811219"/>
                  </a:cubicBezTo>
                  <a:cubicBezTo>
                    <a:pt x="4190408" y="1826662"/>
                    <a:pt x="4187944" y="1842465"/>
                    <a:pt x="4184500" y="1857907"/>
                  </a:cubicBezTo>
                  <a:cubicBezTo>
                    <a:pt x="4197318" y="1871529"/>
                    <a:pt x="4187264" y="1886770"/>
                    <a:pt x="4183556" y="1899888"/>
                  </a:cubicBezTo>
                  <a:cubicBezTo>
                    <a:pt x="4182996" y="1907480"/>
                    <a:pt x="4183416" y="1915431"/>
                    <a:pt x="4182856" y="1923024"/>
                  </a:cubicBezTo>
                  <a:cubicBezTo>
                    <a:pt x="4182394" y="1927309"/>
                    <a:pt x="4181672" y="1929271"/>
                    <a:pt x="4181934" y="1931596"/>
                  </a:cubicBezTo>
                  <a:cubicBezTo>
                    <a:pt x="4176366" y="1940689"/>
                    <a:pt x="4171516" y="1947817"/>
                    <a:pt x="4166308" y="1955929"/>
                  </a:cubicBezTo>
                  <a:cubicBezTo>
                    <a:pt x="4164246" y="1958513"/>
                    <a:pt x="4162182" y="1961097"/>
                    <a:pt x="4158776" y="1964300"/>
                  </a:cubicBezTo>
                  <a:cubicBezTo>
                    <a:pt x="4157654" y="1979483"/>
                    <a:pt x="4148160" y="1987134"/>
                    <a:pt x="4133234" y="1988334"/>
                  </a:cubicBezTo>
                  <a:cubicBezTo>
                    <a:pt x="4116266" y="2013288"/>
                    <a:pt x="4092368" y="2026784"/>
                    <a:pt x="4066764" y="2041884"/>
                  </a:cubicBezTo>
                  <a:cubicBezTo>
                    <a:pt x="4062020" y="2045709"/>
                    <a:pt x="4056028" y="2046851"/>
                    <a:pt x="4051122" y="2045047"/>
                  </a:cubicBezTo>
                  <a:cubicBezTo>
                    <a:pt x="4049880" y="2042362"/>
                    <a:pt x="4047296" y="2040299"/>
                    <a:pt x="4047394" y="2036994"/>
                  </a:cubicBezTo>
                  <a:cubicBezTo>
                    <a:pt x="4046414" y="2036634"/>
                    <a:pt x="4044812" y="2034932"/>
                    <a:pt x="4043206" y="2033228"/>
                  </a:cubicBezTo>
                  <a:cubicBezTo>
                    <a:pt x="4033450" y="2038555"/>
                    <a:pt x="4021572" y="2037532"/>
                    <a:pt x="4010314" y="2037851"/>
                  </a:cubicBezTo>
                  <a:cubicBezTo>
                    <a:pt x="4011456" y="2043840"/>
                    <a:pt x="4016884" y="2050290"/>
                    <a:pt x="4009092" y="2056338"/>
                  </a:cubicBezTo>
                  <a:cubicBezTo>
                    <a:pt x="4001038" y="2060062"/>
                    <a:pt x="3992204" y="2056817"/>
                    <a:pt x="3990442" y="2049486"/>
                  </a:cubicBezTo>
                  <a:cubicBezTo>
                    <a:pt x="3984952" y="2034103"/>
                    <a:pt x="3981348" y="2043916"/>
                    <a:pt x="3978922" y="2047481"/>
                  </a:cubicBezTo>
                  <a:cubicBezTo>
                    <a:pt x="3985072" y="2051968"/>
                    <a:pt x="3990242" y="2056095"/>
                    <a:pt x="3991642" y="2064407"/>
                  </a:cubicBezTo>
                  <a:cubicBezTo>
                    <a:pt x="3992626" y="2064769"/>
                    <a:pt x="3992264" y="2065750"/>
                    <a:pt x="3992264" y="2065750"/>
                  </a:cubicBezTo>
                  <a:cubicBezTo>
                    <a:pt x="3993244" y="2066110"/>
                    <a:pt x="3994588" y="2065490"/>
                    <a:pt x="3995932" y="2064869"/>
                  </a:cubicBezTo>
                  <a:cubicBezTo>
                    <a:pt x="4003884" y="2064450"/>
                    <a:pt x="4011374" y="2068315"/>
                    <a:pt x="4017524" y="2072803"/>
                  </a:cubicBezTo>
                  <a:cubicBezTo>
                    <a:pt x="3990280" y="2098439"/>
                    <a:pt x="3957446" y="2111994"/>
                    <a:pt x="3920106" y="2110526"/>
                  </a:cubicBezTo>
                  <a:cubicBezTo>
                    <a:pt x="3909408" y="2103255"/>
                    <a:pt x="3921588" y="2094363"/>
                    <a:pt x="3920188" y="2086051"/>
                  </a:cubicBezTo>
                  <a:cubicBezTo>
                    <a:pt x="3923592" y="2082846"/>
                    <a:pt x="3928600" y="2081344"/>
                    <a:pt x="3933248" y="2080825"/>
                  </a:cubicBezTo>
                  <a:cubicBezTo>
                    <a:pt x="3928640" y="2069107"/>
                    <a:pt x="3915980" y="2061114"/>
                    <a:pt x="3914418" y="2047172"/>
                  </a:cubicBezTo>
                  <a:cubicBezTo>
                    <a:pt x="3913438" y="2046812"/>
                    <a:pt x="3913076" y="2047794"/>
                    <a:pt x="3911732" y="2048414"/>
                  </a:cubicBezTo>
                  <a:cubicBezTo>
                    <a:pt x="3901036" y="2041142"/>
                    <a:pt x="3887552" y="2038416"/>
                    <a:pt x="3875052" y="2036050"/>
                  </a:cubicBezTo>
                  <a:cubicBezTo>
                    <a:pt x="3877538" y="2041419"/>
                    <a:pt x="3884408" y="2043944"/>
                    <a:pt x="3889936" y="2047088"/>
                  </a:cubicBezTo>
                  <a:cubicBezTo>
                    <a:pt x="3895206" y="2047910"/>
                    <a:pt x="3899494" y="2048373"/>
                    <a:pt x="3901716" y="2051416"/>
                  </a:cubicBezTo>
                  <a:cubicBezTo>
                    <a:pt x="3911432" y="2058329"/>
                    <a:pt x="3911854" y="2066281"/>
                    <a:pt x="3909228" y="2076454"/>
                  </a:cubicBezTo>
                  <a:cubicBezTo>
                    <a:pt x="3898452" y="2093659"/>
                    <a:pt x="3899414" y="2127429"/>
                    <a:pt x="3866498" y="2110880"/>
                  </a:cubicBezTo>
                  <a:cubicBezTo>
                    <a:pt x="3839114" y="2097477"/>
                    <a:pt x="3829418" y="2111737"/>
                    <a:pt x="3819884" y="2131625"/>
                  </a:cubicBezTo>
                  <a:cubicBezTo>
                    <a:pt x="3809968" y="2131324"/>
                    <a:pt x="3799688" y="2132003"/>
                    <a:pt x="3788792" y="2131341"/>
                  </a:cubicBezTo>
                  <a:cubicBezTo>
                    <a:pt x="3790036" y="2134026"/>
                    <a:pt x="3789934" y="2137330"/>
                    <a:pt x="3792518" y="2139393"/>
                  </a:cubicBezTo>
                  <a:cubicBezTo>
                    <a:pt x="3804458" y="2149349"/>
                    <a:pt x="3796464" y="2162007"/>
                    <a:pt x="3799110" y="2173004"/>
                  </a:cubicBezTo>
                  <a:lnTo>
                    <a:pt x="3798126" y="2172643"/>
                  </a:lnTo>
                  <a:cubicBezTo>
                    <a:pt x="3798126" y="2172643"/>
                    <a:pt x="3798750" y="2173985"/>
                    <a:pt x="3798388" y="2174967"/>
                  </a:cubicBezTo>
                  <a:cubicBezTo>
                    <a:pt x="3798750" y="2173985"/>
                    <a:pt x="3798750" y="2173985"/>
                    <a:pt x="3799110" y="2173004"/>
                  </a:cubicBezTo>
                  <a:cubicBezTo>
                    <a:pt x="3824992" y="2181400"/>
                    <a:pt x="3818860" y="2198084"/>
                    <a:pt x="3810408" y="2215028"/>
                  </a:cubicBezTo>
                  <a:cubicBezTo>
                    <a:pt x="3810668" y="2217352"/>
                    <a:pt x="3810928" y="2219674"/>
                    <a:pt x="3808244" y="2220916"/>
                  </a:cubicBezTo>
                  <a:cubicBezTo>
                    <a:pt x="3805318" y="2241005"/>
                    <a:pt x="3816956" y="2260877"/>
                    <a:pt x="3804116" y="2280664"/>
                  </a:cubicBezTo>
                  <a:cubicBezTo>
                    <a:pt x="3804378" y="2282987"/>
                    <a:pt x="3804016" y="2283969"/>
                    <a:pt x="3802936" y="2286913"/>
                  </a:cubicBezTo>
                  <a:cubicBezTo>
                    <a:pt x="3802332" y="2306742"/>
                    <a:pt x="3797186" y="2323787"/>
                    <a:pt x="3781240" y="2336864"/>
                  </a:cubicBezTo>
                  <a:cubicBezTo>
                    <a:pt x="3764772" y="2345294"/>
                    <a:pt x="3766856" y="2363883"/>
                    <a:pt x="3759486" y="2377883"/>
                  </a:cubicBezTo>
                  <a:cubicBezTo>
                    <a:pt x="3760124" y="2400396"/>
                    <a:pt x="3744898" y="2411510"/>
                    <a:pt x="3726470" y="2419219"/>
                  </a:cubicBezTo>
                  <a:cubicBezTo>
                    <a:pt x="3723064" y="2422424"/>
                    <a:pt x="3721004" y="2425008"/>
                    <a:pt x="3717594" y="2428211"/>
                  </a:cubicBezTo>
                  <a:cubicBezTo>
                    <a:pt x="3719560" y="2428933"/>
                    <a:pt x="3721524" y="2429654"/>
                    <a:pt x="3723486" y="2430375"/>
                  </a:cubicBezTo>
                  <a:lnTo>
                    <a:pt x="3726170" y="2429134"/>
                  </a:lnTo>
                  <a:lnTo>
                    <a:pt x="3729116" y="2430217"/>
                  </a:lnTo>
                  <a:cubicBezTo>
                    <a:pt x="3748584" y="2431801"/>
                    <a:pt x="3745662" y="2451891"/>
                    <a:pt x="3752954" y="2462367"/>
                  </a:cubicBezTo>
                  <a:cubicBezTo>
                    <a:pt x="3761226" y="2473204"/>
                    <a:pt x="3768158" y="2484662"/>
                    <a:pt x="3775450" y="2495139"/>
                  </a:cubicBezTo>
                  <a:cubicBezTo>
                    <a:pt x="3780880" y="2501589"/>
                    <a:pt x="3786668" y="2507057"/>
                    <a:pt x="3791114" y="2513147"/>
                  </a:cubicBezTo>
                  <a:cubicBezTo>
                    <a:pt x="3806822" y="2518918"/>
                    <a:pt x="3810808" y="2529294"/>
                    <a:pt x="3807362" y="2544736"/>
                  </a:cubicBezTo>
                  <a:cubicBezTo>
                    <a:pt x="3808622" y="2568591"/>
                    <a:pt x="3799288" y="2581870"/>
                    <a:pt x="3775430" y="2583130"/>
                  </a:cubicBezTo>
                  <a:cubicBezTo>
                    <a:pt x="3758280" y="2581284"/>
                    <a:pt x="3740474" y="2590335"/>
                    <a:pt x="3726048" y="2575010"/>
                  </a:cubicBezTo>
                  <a:cubicBezTo>
                    <a:pt x="3705496" y="2576371"/>
                    <a:pt x="3702270" y="2551792"/>
                    <a:pt x="3686204" y="2547005"/>
                  </a:cubicBezTo>
                  <a:cubicBezTo>
                    <a:pt x="3678352" y="2544119"/>
                    <a:pt x="3670498" y="2541233"/>
                    <a:pt x="3663626" y="2538709"/>
                  </a:cubicBezTo>
                  <a:cubicBezTo>
                    <a:pt x="3654854" y="2544396"/>
                    <a:pt x="3646078" y="2550082"/>
                    <a:pt x="3639268" y="2556492"/>
                  </a:cubicBezTo>
                  <a:cubicBezTo>
                    <a:pt x="3634520" y="2560317"/>
                    <a:pt x="3629772" y="2564142"/>
                    <a:pt x="3625026" y="2567968"/>
                  </a:cubicBezTo>
                  <a:cubicBezTo>
                    <a:pt x="3623842" y="2574215"/>
                    <a:pt x="3621678" y="2580105"/>
                    <a:pt x="3620498" y="2586353"/>
                  </a:cubicBezTo>
                  <a:cubicBezTo>
                    <a:pt x="3619054" y="2590279"/>
                    <a:pt x="3616990" y="2592863"/>
                    <a:pt x="3615548" y="2596789"/>
                  </a:cubicBezTo>
                  <a:cubicBezTo>
                    <a:pt x="3615188" y="2597769"/>
                    <a:pt x="3613486" y="2599373"/>
                    <a:pt x="3612764" y="2601335"/>
                  </a:cubicBezTo>
                  <a:cubicBezTo>
                    <a:pt x="3612404" y="2602316"/>
                    <a:pt x="3610700" y="2603918"/>
                    <a:pt x="3609356" y="2604539"/>
                  </a:cubicBezTo>
                  <a:cubicBezTo>
                    <a:pt x="3608636" y="2606502"/>
                    <a:pt x="3607914" y="2608464"/>
                    <a:pt x="3606574" y="2609086"/>
                  </a:cubicBezTo>
                  <a:cubicBezTo>
                    <a:pt x="3604050" y="2615956"/>
                    <a:pt x="3600646" y="2619160"/>
                    <a:pt x="3596258" y="2622004"/>
                  </a:cubicBezTo>
                  <a:cubicBezTo>
                    <a:pt x="3595896" y="2622985"/>
                    <a:pt x="3595536" y="2623967"/>
                    <a:pt x="3595438" y="2627272"/>
                  </a:cubicBezTo>
                  <a:cubicBezTo>
                    <a:pt x="3600824" y="2645960"/>
                    <a:pt x="3592110" y="2660580"/>
                    <a:pt x="3581072" y="2675461"/>
                  </a:cubicBezTo>
                  <a:cubicBezTo>
                    <a:pt x="3579428" y="2685995"/>
                    <a:pt x="3576182" y="2694828"/>
                    <a:pt x="3568392" y="2700877"/>
                  </a:cubicBezTo>
                  <a:cubicBezTo>
                    <a:pt x="3566548" y="2718022"/>
                    <a:pt x="3555608" y="2729597"/>
                    <a:pt x="3543690" y="2740812"/>
                  </a:cubicBezTo>
                  <a:cubicBezTo>
                    <a:pt x="3541628" y="2743397"/>
                    <a:pt x="3539204" y="2746961"/>
                    <a:pt x="3536778" y="2750526"/>
                  </a:cubicBezTo>
                  <a:cubicBezTo>
                    <a:pt x="3536778" y="2750526"/>
                    <a:pt x="3536778" y="2750526"/>
                    <a:pt x="3536418" y="2751507"/>
                  </a:cubicBezTo>
                  <a:cubicBezTo>
                    <a:pt x="3544632" y="2753412"/>
                    <a:pt x="3550884" y="2754594"/>
                    <a:pt x="3558676" y="2748547"/>
                  </a:cubicBezTo>
                  <a:cubicBezTo>
                    <a:pt x="3566006" y="2746784"/>
                    <a:pt x="3572258" y="2747967"/>
                    <a:pt x="3576124" y="2740476"/>
                  </a:cubicBezTo>
                  <a:cubicBezTo>
                    <a:pt x="3581692" y="2731383"/>
                    <a:pt x="3587784" y="2726939"/>
                    <a:pt x="3594754" y="2726157"/>
                  </a:cubicBezTo>
                  <a:cubicBezTo>
                    <a:pt x="3596298" y="2718927"/>
                    <a:pt x="3599802" y="2712418"/>
                    <a:pt x="3605272" y="2706630"/>
                  </a:cubicBezTo>
                  <a:lnTo>
                    <a:pt x="3607234" y="2707351"/>
                  </a:lnTo>
                  <a:cubicBezTo>
                    <a:pt x="3618834" y="2684880"/>
                    <a:pt x="3630434" y="2662408"/>
                    <a:pt x="3642394" y="2638956"/>
                  </a:cubicBezTo>
                  <a:cubicBezTo>
                    <a:pt x="3653430" y="2624073"/>
                    <a:pt x="3667412" y="2610275"/>
                    <a:pt x="3687828" y="2624459"/>
                  </a:cubicBezTo>
                  <a:cubicBezTo>
                    <a:pt x="3695476" y="2633953"/>
                    <a:pt x="3703490" y="2642467"/>
                    <a:pt x="3712848" y="2650360"/>
                  </a:cubicBezTo>
                  <a:cubicBezTo>
                    <a:pt x="3718076" y="2663420"/>
                    <a:pt x="3717674" y="2676639"/>
                    <a:pt x="3712624" y="2690379"/>
                  </a:cubicBezTo>
                  <a:cubicBezTo>
                    <a:pt x="3706596" y="2703759"/>
                    <a:pt x="3701910" y="2716517"/>
                    <a:pt x="3695518" y="2730877"/>
                  </a:cubicBezTo>
                  <a:cubicBezTo>
                    <a:pt x="3697442" y="2743836"/>
                    <a:pt x="3692594" y="2750967"/>
                    <a:pt x="3679992" y="2751907"/>
                  </a:cubicBezTo>
                  <a:cubicBezTo>
                    <a:pt x="3660182" y="2772474"/>
                    <a:pt x="3641852" y="2776879"/>
                    <a:pt x="3625624" y="2766461"/>
                  </a:cubicBezTo>
                  <a:cubicBezTo>
                    <a:pt x="3597738" y="2769581"/>
                    <a:pt x="3570476" y="2774046"/>
                    <a:pt x="3541868" y="2779130"/>
                  </a:cubicBezTo>
                  <a:cubicBezTo>
                    <a:pt x="3535678" y="2786880"/>
                    <a:pt x="3526742" y="2786938"/>
                    <a:pt x="3518172" y="2786016"/>
                  </a:cubicBezTo>
                  <a:cubicBezTo>
                    <a:pt x="3516106" y="2788600"/>
                    <a:pt x="3515384" y="2790563"/>
                    <a:pt x="3514664" y="2792525"/>
                  </a:cubicBezTo>
                  <a:cubicBezTo>
                    <a:pt x="3514102" y="2800116"/>
                    <a:pt x="3512920" y="2806367"/>
                    <a:pt x="3509776" y="2811894"/>
                  </a:cubicBezTo>
                  <a:cubicBezTo>
                    <a:pt x="3525020" y="2821950"/>
                    <a:pt x="3559214" y="2828945"/>
                    <a:pt x="3514924" y="2849430"/>
                  </a:cubicBezTo>
                  <a:cubicBezTo>
                    <a:pt x="3511878" y="2851653"/>
                    <a:pt x="3508834" y="2853876"/>
                    <a:pt x="3505168" y="2854756"/>
                  </a:cubicBezTo>
                  <a:cubicBezTo>
                    <a:pt x="3513542" y="2862289"/>
                    <a:pt x="3511276" y="2871482"/>
                    <a:pt x="3502044" y="2881457"/>
                  </a:cubicBezTo>
                  <a:cubicBezTo>
                    <a:pt x="3499160" y="2889308"/>
                    <a:pt x="3496274" y="2897158"/>
                    <a:pt x="3493390" y="2905010"/>
                  </a:cubicBezTo>
                  <a:cubicBezTo>
                    <a:pt x="3526822" y="2926205"/>
                    <a:pt x="3526100" y="2928167"/>
                    <a:pt x="3479544" y="2957846"/>
                  </a:cubicBezTo>
                  <a:cubicBezTo>
                    <a:pt x="3476660" y="2965698"/>
                    <a:pt x="3471554" y="2970504"/>
                    <a:pt x="3464220" y="2972266"/>
                  </a:cubicBezTo>
                  <a:cubicBezTo>
                    <a:pt x="3458450" y="2987968"/>
                    <a:pt x="3443688" y="2994796"/>
                    <a:pt x="3431768" y="3006012"/>
                  </a:cubicBezTo>
                  <a:cubicBezTo>
                    <a:pt x="3427700" y="3020111"/>
                    <a:pt x="3436956" y="3031310"/>
                    <a:pt x="3439240" y="3043288"/>
                  </a:cubicBezTo>
                  <a:cubicBezTo>
                    <a:pt x="3442908" y="3042408"/>
                    <a:pt x="3447812" y="3044210"/>
                    <a:pt x="3452360" y="3046994"/>
                  </a:cubicBezTo>
                  <a:cubicBezTo>
                    <a:pt x="3456748" y="3044151"/>
                    <a:pt x="3460414" y="3043270"/>
                    <a:pt x="3465060" y="3042750"/>
                  </a:cubicBezTo>
                  <a:cubicBezTo>
                    <a:pt x="3467384" y="3042490"/>
                    <a:pt x="3467744" y="3041508"/>
                    <a:pt x="3469088" y="3040888"/>
                  </a:cubicBezTo>
                  <a:cubicBezTo>
                    <a:pt x="3470432" y="3040268"/>
                    <a:pt x="3469450" y="3039907"/>
                    <a:pt x="3470792" y="3039286"/>
                  </a:cubicBezTo>
                  <a:cubicBezTo>
                    <a:pt x="3468508" y="3027308"/>
                    <a:pt x="3451460" y="3022158"/>
                    <a:pt x="3452944" y="3005994"/>
                  </a:cubicBezTo>
                  <a:cubicBezTo>
                    <a:pt x="3467448" y="2996843"/>
                    <a:pt x="3475620" y="3010985"/>
                    <a:pt x="3485798" y="3013610"/>
                  </a:cubicBezTo>
                  <a:lnTo>
                    <a:pt x="3485334" y="3017895"/>
                  </a:lnTo>
                  <a:cubicBezTo>
                    <a:pt x="3495972" y="3016235"/>
                    <a:pt x="3506870" y="3016897"/>
                    <a:pt x="3518488" y="3015597"/>
                  </a:cubicBezTo>
                  <a:cubicBezTo>
                    <a:pt x="3522054" y="3018020"/>
                    <a:pt x="3526962" y="3019824"/>
                    <a:pt x="3529186" y="3022869"/>
                  </a:cubicBezTo>
                  <a:cubicBezTo>
                    <a:pt x="3530168" y="3023230"/>
                    <a:pt x="3529808" y="3024211"/>
                    <a:pt x="3529808" y="3024211"/>
                  </a:cubicBezTo>
                  <a:cubicBezTo>
                    <a:pt x="3540084" y="3023531"/>
                    <a:pt x="3550000" y="3023833"/>
                    <a:pt x="3558936" y="3023774"/>
                  </a:cubicBezTo>
                  <a:cubicBezTo>
                    <a:pt x="3561618" y="3022533"/>
                    <a:pt x="3562602" y="3022894"/>
                    <a:pt x="3563582" y="3023254"/>
                  </a:cubicBezTo>
                  <a:cubicBezTo>
                    <a:pt x="3564302" y="3021291"/>
                    <a:pt x="3564664" y="3020309"/>
                    <a:pt x="3565024" y="3019328"/>
                  </a:cubicBezTo>
                  <a:cubicBezTo>
                    <a:pt x="3574320" y="3018288"/>
                    <a:pt x="3582632" y="3016887"/>
                    <a:pt x="3591568" y="3016828"/>
                  </a:cubicBezTo>
                  <a:cubicBezTo>
                    <a:pt x="3599620" y="3013104"/>
                    <a:pt x="3607314" y="3010361"/>
                    <a:pt x="3616348" y="3006997"/>
                  </a:cubicBezTo>
                  <a:cubicBezTo>
                    <a:pt x="3626764" y="2990774"/>
                    <a:pt x="3641288" y="3002793"/>
                    <a:pt x="3653890" y="3001854"/>
                  </a:cubicBezTo>
                  <a:cubicBezTo>
                    <a:pt x="3661904" y="3010367"/>
                    <a:pt x="3671918" y="3007364"/>
                    <a:pt x="3680592" y="3004981"/>
                  </a:cubicBezTo>
                  <a:lnTo>
                    <a:pt x="3680232" y="3005962"/>
                  </a:lnTo>
                  <a:cubicBezTo>
                    <a:pt x="3681214" y="3006324"/>
                    <a:pt x="3681214" y="3006324"/>
                    <a:pt x="3681574" y="3005342"/>
                  </a:cubicBezTo>
                  <a:cubicBezTo>
                    <a:pt x="3693454" y="3006365"/>
                    <a:pt x="3704092" y="3004705"/>
                    <a:pt x="3712364" y="3015541"/>
                  </a:cubicBezTo>
                  <a:cubicBezTo>
                    <a:pt x="3730454" y="3029985"/>
                    <a:pt x="3747200" y="3045050"/>
                    <a:pt x="3729512" y="3071968"/>
                  </a:cubicBezTo>
                  <a:cubicBezTo>
                    <a:pt x="3725026" y="3078116"/>
                    <a:pt x="3733658" y="3087971"/>
                    <a:pt x="3732116" y="3095202"/>
                  </a:cubicBezTo>
                  <a:cubicBezTo>
                    <a:pt x="3732116" y="3095202"/>
                    <a:pt x="3732116" y="3095202"/>
                    <a:pt x="3731756" y="3096184"/>
                  </a:cubicBezTo>
                  <a:cubicBezTo>
                    <a:pt x="3747822" y="3100973"/>
                    <a:pt x="3758560" y="3096007"/>
                    <a:pt x="3769860" y="3083450"/>
                  </a:cubicBezTo>
                  <a:cubicBezTo>
                    <a:pt x="3784562" y="3067688"/>
                    <a:pt x="3798504" y="3066128"/>
                    <a:pt x="3810766" y="3087340"/>
                  </a:cubicBezTo>
                  <a:cubicBezTo>
                    <a:pt x="3809844" y="3095913"/>
                    <a:pt x="3810264" y="3103866"/>
                    <a:pt x="3810686" y="3111818"/>
                  </a:cubicBezTo>
                  <a:cubicBezTo>
                    <a:pt x="3824788" y="3115886"/>
                    <a:pt x="3833420" y="3125740"/>
                    <a:pt x="3843036" y="3135957"/>
                  </a:cubicBezTo>
                  <a:cubicBezTo>
                    <a:pt x="3864112" y="3139245"/>
                    <a:pt x="3888012" y="3125747"/>
                    <a:pt x="3907604" y="3145199"/>
                  </a:cubicBezTo>
                  <a:cubicBezTo>
                    <a:pt x="3891456" y="3164885"/>
                    <a:pt x="3869900" y="3144714"/>
                    <a:pt x="3852452" y="3152783"/>
                  </a:cubicBezTo>
                  <a:cubicBezTo>
                    <a:pt x="3842916" y="3172671"/>
                    <a:pt x="3832420" y="3158789"/>
                    <a:pt x="3821002" y="3153480"/>
                  </a:cubicBezTo>
                  <a:cubicBezTo>
                    <a:pt x="3812028" y="3165777"/>
                    <a:pt x="3801912" y="3172086"/>
                    <a:pt x="3785844" y="3167296"/>
                  </a:cubicBezTo>
                  <a:cubicBezTo>
                    <a:pt x="3781196" y="3167816"/>
                    <a:pt x="3776548" y="3168336"/>
                    <a:pt x="3770920" y="3168496"/>
                  </a:cubicBezTo>
                  <a:cubicBezTo>
                    <a:pt x="3759982" y="3180072"/>
                    <a:pt x="3755996" y="3169696"/>
                    <a:pt x="3751908" y="3162624"/>
                  </a:cubicBezTo>
                  <a:cubicBezTo>
                    <a:pt x="3738448" y="3181071"/>
                    <a:pt x="3719314" y="3157332"/>
                    <a:pt x="3705072" y="3168808"/>
                  </a:cubicBezTo>
                  <a:cubicBezTo>
                    <a:pt x="3702028" y="3171031"/>
                    <a:pt x="3699604" y="3174595"/>
                    <a:pt x="3697540" y="3177180"/>
                  </a:cubicBezTo>
                  <a:cubicBezTo>
                    <a:pt x="3687684" y="3185811"/>
                    <a:pt x="3677348" y="3177557"/>
                    <a:pt x="3666448" y="3176895"/>
                  </a:cubicBezTo>
                  <a:cubicBezTo>
                    <a:pt x="3666350" y="3180200"/>
                    <a:pt x="3665006" y="3180820"/>
                    <a:pt x="3663924" y="3183764"/>
                  </a:cubicBezTo>
                  <a:cubicBezTo>
                    <a:pt x="3658196" y="3187230"/>
                    <a:pt x="3653808" y="3190072"/>
                    <a:pt x="3649420" y="3192916"/>
                  </a:cubicBezTo>
                  <a:cubicBezTo>
                    <a:pt x="3633834" y="3205012"/>
                    <a:pt x="3619494" y="3219793"/>
                    <a:pt x="3598820" y="3203285"/>
                  </a:cubicBezTo>
                  <a:cubicBezTo>
                    <a:pt x="3595612" y="3199879"/>
                    <a:pt x="3594012" y="3198177"/>
                    <a:pt x="3591786" y="3195132"/>
                  </a:cubicBezTo>
                  <a:cubicBezTo>
                    <a:pt x="3577324" y="3192046"/>
                    <a:pt x="3569952" y="3206046"/>
                    <a:pt x="3559936" y="3209049"/>
                  </a:cubicBezTo>
                  <a:cubicBezTo>
                    <a:pt x="3543210" y="3215156"/>
                    <a:pt x="3530106" y="3232619"/>
                    <a:pt x="3509392" y="3228350"/>
                  </a:cubicBezTo>
                  <a:cubicBezTo>
                    <a:pt x="3507692" y="3229953"/>
                    <a:pt x="3504648" y="3232176"/>
                    <a:pt x="3502582" y="3234760"/>
                  </a:cubicBezTo>
                  <a:cubicBezTo>
                    <a:pt x="3481006" y="3247995"/>
                    <a:pt x="3470028" y="3271809"/>
                    <a:pt x="3452280" y="3289794"/>
                  </a:cubicBezTo>
                  <a:cubicBezTo>
                    <a:pt x="3451258" y="3301672"/>
                    <a:pt x="3451840" y="3315253"/>
                    <a:pt x="3434132" y="3320999"/>
                  </a:cubicBezTo>
                  <a:cubicBezTo>
                    <a:pt x="3426478" y="3311503"/>
                    <a:pt x="3433850" y="3297504"/>
                    <a:pt x="3422170" y="3289870"/>
                  </a:cubicBezTo>
                  <a:cubicBezTo>
                    <a:pt x="3417424" y="3293696"/>
                    <a:pt x="3412676" y="3297521"/>
                    <a:pt x="3406324" y="3299644"/>
                  </a:cubicBezTo>
                  <a:cubicBezTo>
                    <a:pt x="3398954" y="3313643"/>
                    <a:pt x="3387756" y="3322896"/>
                    <a:pt x="3373350" y="3328742"/>
                  </a:cubicBezTo>
                  <a:cubicBezTo>
                    <a:pt x="3370568" y="3333288"/>
                    <a:pt x="3368142" y="3336853"/>
                    <a:pt x="3364116" y="3338715"/>
                  </a:cubicBezTo>
                  <a:cubicBezTo>
                    <a:pt x="3362312" y="3343622"/>
                    <a:pt x="3359788" y="3350492"/>
                    <a:pt x="3358608" y="3356742"/>
                  </a:cubicBezTo>
                  <a:cubicBezTo>
                    <a:pt x="3371530" y="3367059"/>
                    <a:pt x="3388578" y="3372209"/>
                    <a:pt x="3397992" y="3389035"/>
                  </a:cubicBezTo>
                  <a:cubicBezTo>
                    <a:pt x="3414258" y="3387214"/>
                    <a:pt x="3416904" y="3398211"/>
                    <a:pt x="3416502" y="3411430"/>
                  </a:cubicBezTo>
                  <a:cubicBezTo>
                    <a:pt x="3430866" y="3417822"/>
                    <a:pt x="3442784" y="3406606"/>
                    <a:pt x="3457710" y="3405407"/>
                  </a:cubicBezTo>
                  <a:cubicBezTo>
                    <a:pt x="3458910" y="3420329"/>
                    <a:pt x="3447912" y="3422972"/>
                    <a:pt x="3438158" y="3428298"/>
                  </a:cubicBezTo>
                  <a:cubicBezTo>
                    <a:pt x="3435330" y="3445082"/>
                    <a:pt x="3447532" y="3457362"/>
                    <a:pt x="3453742" y="3470783"/>
                  </a:cubicBezTo>
                  <a:cubicBezTo>
                    <a:pt x="3465262" y="3472788"/>
                    <a:pt x="3478424" y="3464257"/>
                    <a:pt x="3492066" y="3472611"/>
                  </a:cubicBezTo>
                  <a:cubicBezTo>
                    <a:pt x="3480666" y="3488473"/>
                    <a:pt x="3464238" y="3484665"/>
                    <a:pt x="3454384" y="3493296"/>
                  </a:cubicBezTo>
                  <a:cubicBezTo>
                    <a:pt x="3452900" y="3509460"/>
                    <a:pt x="3468346" y="3512907"/>
                    <a:pt x="3472594" y="3525608"/>
                  </a:cubicBezTo>
                  <a:cubicBezTo>
                    <a:pt x="3480926" y="3545378"/>
                    <a:pt x="3476338" y="3554830"/>
                    <a:pt x="3454442" y="3556811"/>
                  </a:cubicBezTo>
                  <a:cubicBezTo>
                    <a:pt x="3450676" y="3560997"/>
                    <a:pt x="3445928" y="3564821"/>
                    <a:pt x="3441180" y="3568646"/>
                  </a:cubicBezTo>
                  <a:cubicBezTo>
                    <a:pt x="3437054" y="3573813"/>
                    <a:pt x="3434632" y="3577379"/>
                    <a:pt x="3431846" y="3581925"/>
                  </a:cubicBezTo>
                  <a:cubicBezTo>
                    <a:pt x="3434530" y="3580683"/>
                    <a:pt x="3436492" y="3581404"/>
                    <a:pt x="3438716" y="3584449"/>
                  </a:cubicBezTo>
                  <a:cubicBezTo>
                    <a:pt x="3462336" y="3602039"/>
                    <a:pt x="3428198" y="3603976"/>
                    <a:pt x="3429862" y="3614613"/>
                  </a:cubicBezTo>
                  <a:cubicBezTo>
                    <a:pt x="3429762" y="3617919"/>
                    <a:pt x="3431004" y="3620602"/>
                    <a:pt x="3431626" y="3621944"/>
                  </a:cubicBezTo>
                  <a:cubicBezTo>
                    <a:pt x="3437576" y="3633042"/>
                    <a:pt x="3451316" y="3638090"/>
                    <a:pt x="3452880" y="3652032"/>
                  </a:cubicBezTo>
                  <a:cubicBezTo>
                    <a:pt x="3437496" y="3657518"/>
                    <a:pt x="3429484" y="3649004"/>
                    <a:pt x="3421470" y="3640490"/>
                  </a:cubicBezTo>
                  <a:cubicBezTo>
                    <a:pt x="3416200" y="3639669"/>
                    <a:pt x="3412274" y="3638226"/>
                    <a:pt x="3406024" y="3637043"/>
                  </a:cubicBezTo>
                  <a:cubicBezTo>
                    <a:pt x="3378298" y="3645792"/>
                    <a:pt x="3404100" y="3678664"/>
                    <a:pt x="3382266" y="3689579"/>
                  </a:cubicBezTo>
                  <a:cubicBezTo>
                    <a:pt x="3368704" y="3711329"/>
                    <a:pt x="3344064" y="3705617"/>
                    <a:pt x="3324290" y="3713947"/>
                  </a:cubicBezTo>
                  <a:cubicBezTo>
                    <a:pt x="3319382" y="3712143"/>
                    <a:pt x="3315096" y="3711682"/>
                    <a:pt x="3310808" y="3711220"/>
                  </a:cubicBezTo>
                  <a:cubicBezTo>
                    <a:pt x="3308124" y="3712461"/>
                    <a:pt x="3305800" y="3712723"/>
                    <a:pt x="3302132" y="3713603"/>
                  </a:cubicBezTo>
                  <a:cubicBezTo>
                    <a:pt x="3295942" y="3721354"/>
                    <a:pt x="3289754" y="3729105"/>
                    <a:pt x="3284908" y="3736235"/>
                  </a:cubicBezTo>
                  <a:cubicBezTo>
                    <a:pt x="3277134" y="3763455"/>
                    <a:pt x="3277134" y="3763455"/>
                    <a:pt x="3261426" y="3757683"/>
                  </a:cubicBezTo>
                  <a:cubicBezTo>
                    <a:pt x="3253094" y="3737913"/>
                    <a:pt x="3233944" y="3747585"/>
                    <a:pt x="3219480" y="3744498"/>
                  </a:cubicBezTo>
                  <a:cubicBezTo>
                    <a:pt x="3212668" y="3750906"/>
                    <a:pt x="3204976" y="3753651"/>
                    <a:pt x="3195782" y="3751386"/>
                  </a:cubicBezTo>
                  <a:cubicBezTo>
                    <a:pt x="3178792" y="3755169"/>
                    <a:pt x="3164732" y="3738863"/>
                    <a:pt x="3148986" y="3745331"/>
                  </a:cubicBezTo>
                  <a:cubicBezTo>
                    <a:pt x="3138668" y="3758248"/>
                    <a:pt x="3131296" y="3772249"/>
                    <a:pt x="3115552" y="3778716"/>
                  </a:cubicBezTo>
                  <a:cubicBezTo>
                    <a:pt x="3113646" y="3786927"/>
                    <a:pt x="3109160" y="3793077"/>
                    <a:pt x="3101830" y="3794839"/>
                  </a:cubicBezTo>
                  <a:cubicBezTo>
                    <a:pt x="3073262" y="3842265"/>
                    <a:pt x="3071918" y="3842886"/>
                    <a:pt x="3049062" y="3811096"/>
                  </a:cubicBezTo>
                  <a:cubicBezTo>
                    <a:pt x="3041368" y="3813838"/>
                    <a:pt x="3034296" y="3817923"/>
                    <a:pt x="3026604" y="3820667"/>
                  </a:cubicBezTo>
                  <a:cubicBezTo>
                    <a:pt x="3014686" y="3831882"/>
                    <a:pt x="3004410" y="3832562"/>
                    <a:pt x="2993910" y="3818679"/>
                  </a:cubicBezTo>
                  <a:cubicBezTo>
                    <a:pt x="2985958" y="3819098"/>
                    <a:pt x="2977024" y="3819159"/>
                    <a:pt x="2970412" y="3818957"/>
                  </a:cubicBezTo>
                  <a:cubicBezTo>
                    <a:pt x="2962780" y="3830632"/>
                    <a:pt x="2951422" y="3834257"/>
                    <a:pt x="2938824" y="3835198"/>
                  </a:cubicBezTo>
                  <a:cubicBezTo>
                    <a:pt x="2923434" y="3840682"/>
                    <a:pt x="2918348" y="3866661"/>
                    <a:pt x="2896032" y="3860689"/>
                  </a:cubicBezTo>
                  <a:cubicBezTo>
                    <a:pt x="2892988" y="3862913"/>
                    <a:pt x="2889944" y="3865135"/>
                    <a:pt x="2887878" y="3867718"/>
                  </a:cubicBezTo>
                  <a:cubicBezTo>
                    <a:pt x="2878644" y="3877692"/>
                    <a:pt x="2869768" y="3886684"/>
                    <a:pt x="2855726" y="3891550"/>
                  </a:cubicBezTo>
                  <a:cubicBezTo>
                    <a:pt x="2850678" y="3905289"/>
                    <a:pt x="2844648" y="3918668"/>
                    <a:pt x="2846830" y="3933951"/>
                  </a:cubicBezTo>
                  <a:cubicBezTo>
                    <a:pt x="2853182" y="3931829"/>
                    <a:pt x="2860352" y="3924438"/>
                    <a:pt x="2864080" y="3932491"/>
                  </a:cubicBezTo>
                  <a:cubicBezTo>
                    <a:pt x="2869668" y="3944570"/>
                    <a:pt x="2854122" y="3944427"/>
                    <a:pt x="2849014" y="3949233"/>
                  </a:cubicBezTo>
                  <a:cubicBezTo>
                    <a:pt x="2848256" y="3963435"/>
                    <a:pt x="2843928" y="3975212"/>
                    <a:pt x="2832728" y="3984465"/>
                  </a:cubicBezTo>
                  <a:cubicBezTo>
                    <a:pt x="2833208" y="4001349"/>
                    <a:pt x="2845208" y="4020239"/>
                    <a:pt x="2832728" y="4039045"/>
                  </a:cubicBezTo>
                  <a:cubicBezTo>
                    <a:pt x="2837536" y="4044154"/>
                    <a:pt x="2840380" y="4048540"/>
                    <a:pt x="2845186" y="4053648"/>
                  </a:cubicBezTo>
                  <a:cubicBezTo>
                    <a:pt x="2868786" y="4050066"/>
                    <a:pt x="2861114" y="4019399"/>
                    <a:pt x="2882488" y="4012772"/>
                  </a:cubicBezTo>
                  <a:cubicBezTo>
                    <a:pt x="2885476" y="4001617"/>
                    <a:pt x="2893526" y="3997891"/>
                    <a:pt x="2903544" y="3994888"/>
                  </a:cubicBezTo>
                  <a:cubicBezTo>
                    <a:pt x="2920372" y="3985478"/>
                    <a:pt x="2932750" y="3969975"/>
                    <a:pt x="2953304" y="3968616"/>
                  </a:cubicBezTo>
                  <a:cubicBezTo>
                    <a:pt x="2956508" y="3972021"/>
                    <a:pt x="2956410" y="3975327"/>
                    <a:pt x="2955328" y="3978271"/>
                  </a:cubicBezTo>
                  <a:cubicBezTo>
                    <a:pt x="2940824" y="3987422"/>
                    <a:pt x="2927664" y="3995954"/>
                    <a:pt x="2914860" y="4003502"/>
                  </a:cubicBezTo>
                  <a:cubicBezTo>
                    <a:pt x="2914920" y="4012437"/>
                    <a:pt x="2914000" y="4021008"/>
                    <a:pt x="2913440" y="4028600"/>
                  </a:cubicBezTo>
                  <a:cubicBezTo>
                    <a:pt x="2918268" y="4054879"/>
                    <a:pt x="2899636" y="4069198"/>
                    <a:pt x="2885554" y="4086302"/>
                  </a:cubicBezTo>
                  <a:cubicBezTo>
                    <a:pt x="2874376" y="4116726"/>
                    <a:pt x="2854002" y="4144885"/>
                    <a:pt x="2850056" y="4176851"/>
                  </a:cubicBezTo>
                  <a:cubicBezTo>
                    <a:pt x="2850116" y="4185786"/>
                    <a:pt x="2848932" y="4192034"/>
                    <a:pt x="2839898" y="4195397"/>
                  </a:cubicBezTo>
                  <a:cubicBezTo>
                    <a:pt x="2828380" y="4193393"/>
                    <a:pt x="2826256" y="4187043"/>
                    <a:pt x="2832184" y="4176969"/>
                  </a:cubicBezTo>
                  <a:cubicBezTo>
                    <a:pt x="2833168" y="4177330"/>
                    <a:pt x="2836834" y="4176450"/>
                    <a:pt x="2839158" y="4176188"/>
                  </a:cubicBezTo>
                  <a:cubicBezTo>
                    <a:pt x="2840642" y="4160026"/>
                    <a:pt x="2842122" y="4143861"/>
                    <a:pt x="2844228" y="4129041"/>
                  </a:cubicBezTo>
                  <a:cubicBezTo>
                    <a:pt x="2838238" y="4130181"/>
                    <a:pt x="2833128" y="4134988"/>
                    <a:pt x="2825796" y="4136748"/>
                  </a:cubicBezTo>
                  <a:cubicBezTo>
                    <a:pt x="2813456" y="4140011"/>
                    <a:pt x="2798852" y="4152469"/>
                    <a:pt x="2791240" y="4130736"/>
                  </a:cubicBezTo>
                  <a:cubicBezTo>
                    <a:pt x="2785852" y="4112047"/>
                    <a:pt x="2791520" y="4099649"/>
                    <a:pt x="2812436" y="4097309"/>
                  </a:cubicBezTo>
                  <a:cubicBezTo>
                    <a:pt x="2816862" y="4082226"/>
                    <a:pt x="2816022" y="4066324"/>
                    <a:pt x="2826958" y="4054748"/>
                  </a:cubicBezTo>
                  <a:cubicBezTo>
                    <a:pt x="2828040" y="4051803"/>
                    <a:pt x="2827422" y="4050462"/>
                    <a:pt x="2827160" y="4048138"/>
                  </a:cubicBezTo>
                  <a:cubicBezTo>
                    <a:pt x="2823852" y="4048037"/>
                    <a:pt x="2821530" y="4048297"/>
                    <a:pt x="2818224" y="4048196"/>
                  </a:cubicBezTo>
                  <a:cubicBezTo>
                    <a:pt x="2811212" y="4061215"/>
                    <a:pt x="2802858" y="4074853"/>
                    <a:pt x="2778180" y="4081381"/>
                  </a:cubicBezTo>
                  <a:cubicBezTo>
                    <a:pt x="2793706" y="4060352"/>
                    <a:pt x="2809290" y="4048257"/>
                    <a:pt x="2777358" y="4032068"/>
                  </a:cubicBezTo>
                  <a:cubicBezTo>
                    <a:pt x="2750594" y="4020007"/>
                    <a:pt x="2765738" y="3978787"/>
                    <a:pt x="2799192" y="3966573"/>
                  </a:cubicBezTo>
                  <a:cubicBezTo>
                    <a:pt x="2786774" y="3939732"/>
                    <a:pt x="2762154" y="3955192"/>
                    <a:pt x="2758188" y="3965988"/>
                  </a:cubicBezTo>
                  <a:cubicBezTo>
                    <a:pt x="2751394" y="3993566"/>
                    <a:pt x="2732546" y="3993325"/>
                    <a:pt x="2711992" y="3994684"/>
                  </a:cubicBezTo>
                  <a:cubicBezTo>
                    <a:pt x="2711892" y="3997989"/>
                    <a:pt x="2712152" y="4000311"/>
                    <a:pt x="2711430" y="4002275"/>
                  </a:cubicBezTo>
                  <a:cubicBezTo>
                    <a:pt x="2717280" y="4016677"/>
                    <a:pt x="2734046" y="3998332"/>
                    <a:pt x="2739536" y="4013715"/>
                  </a:cubicBezTo>
                  <a:cubicBezTo>
                    <a:pt x="2721008" y="4024730"/>
                    <a:pt x="2701894" y="4022163"/>
                    <a:pt x="2682422" y="4020578"/>
                  </a:cubicBezTo>
                  <a:cubicBezTo>
                    <a:pt x="2682062" y="4021559"/>
                    <a:pt x="2681082" y="4021199"/>
                    <a:pt x="2680100" y="4020838"/>
                  </a:cubicBezTo>
                  <a:cubicBezTo>
                    <a:pt x="2683624" y="4035501"/>
                    <a:pt x="2685808" y="4050783"/>
                    <a:pt x="2689954" y="4066788"/>
                  </a:cubicBezTo>
                  <a:cubicBezTo>
                    <a:pt x="2686028" y="4065345"/>
                    <a:pt x="2681382" y="4065866"/>
                    <a:pt x="2676114" y="4065044"/>
                  </a:cubicBezTo>
                  <a:cubicBezTo>
                    <a:pt x="2675032" y="4067988"/>
                    <a:pt x="2673328" y="4069589"/>
                    <a:pt x="2672246" y="4072534"/>
                  </a:cubicBezTo>
                  <a:cubicBezTo>
                    <a:pt x="2667400" y="4079664"/>
                    <a:pt x="2663634" y="4083850"/>
                    <a:pt x="2659966" y="4084731"/>
                  </a:cubicBezTo>
                  <a:cubicBezTo>
                    <a:pt x="2663170" y="4088135"/>
                    <a:pt x="2666378" y="4091542"/>
                    <a:pt x="2669942" y="4093966"/>
                  </a:cubicBezTo>
                  <a:cubicBezTo>
                    <a:pt x="2638712" y="4109225"/>
                    <a:pt x="2664572" y="4151029"/>
                    <a:pt x="2636288" y="4167371"/>
                  </a:cubicBezTo>
                  <a:cubicBezTo>
                    <a:pt x="2636708" y="4175321"/>
                    <a:pt x="2636768" y="4184255"/>
                    <a:pt x="2637190" y="4192207"/>
                  </a:cubicBezTo>
                  <a:cubicBezTo>
                    <a:pt x="2628394" y="4176723"/>
                    <a:pt x="2619962" y="4160257"/>
                    <a:pt x="2612150" y="4145134"/>
                  </a:cubicBezTo>
                  <a:cubicBezTo>
                    <a:pt x="2610126" y="4135480"/>
                    <a:pt x="2609704" y="4127528"/>
                    <a:pt x="2609284" y="4119575"/>
                  </a:cubicBezTo>
                  <a:cubicBezTo>
                    <a:pt x="2610364" y="4116632"/>
                    <a:pt x="2609484" y="4112966"/>
                    <a:pt x="2610206" y="4111003"/>
                  </a:cubicBezTo>
                  <a:cubicBezTo>
                    <a:pt x="2609684" y="4106357"/>
                    <a:pt x="2608804" y="4102692"/>
                    <a:pt x="2607302" y="4097683"/>
                  </a:cubicBezTo>
                  <a:cubicBezTo>
                    <a:pt x="2599648" y="4088188"/>
                    <a:pt x="2598706" y="4075588"/>
                    <a:pt x="2602050" y="4063451"/>
                  </a:cubicBezTo>
                  <a:cubicBezTo>
                    <a:pt x="2601272" y="4056481"/>
                    <a:pt x="2599506" y="4049150"/>
                    <a:pt x="2598728" y="4042180"/>
                  </a:cubicBezTo>
                  <a:cubicBezTo>
                    <a:pt x="2598106" y="4040837"/>
                    <a:pt x="2597484" y="4039495"/>
                    <a:pt x="2596864" y="4038154"/>
                  </a:cubicBezTo>
                  <a:cubicBezTo>
                    <a:pt x="2588710" y="4045183"/>
                    <a:pt x="2580196" y="4053194"/>
                    <a:pt x="2573026" y="4060584"/>
                  </a:cubicBezTo>
                  <a:cubicBezTo>
                    <a:pt x="2565814" y="4080212"/>
                    <a:pt x="2554776" y="4095093"/>
                    <a:pt x="2532258" y="4095730"/>
                  </a:cubicBezTo>
                  <a:cubicBezTo>
                    <a:pt x="2519458" y="4103281"/>
                    <a:pt x="2500968" y="4102056"/>
                    <a:pt x="2493134" y="4120341"/>
                  </a:cubicBezTo>
                  <a:cubicBezTo>
                    <a:pt x="2479772" y="4135482"/>
                    <a:pt x="2462064" y="4141229"/>
                    <a:pt x="2442492" y="4142949"/>
                  </a:cubicBezTo>
                  <a:cubicBezTo>
                    <a:pt x="2440788" y="4144551"/>
                    <a:pt x="2438464" y="4144811"/>
                    <a:pt x="2436142" y="4145071"/>
                  </a:cubicBezTo>
                  <a:cubicBezTo>
                    <a:pt x="2417250" y="4157066"/>
                    <a:pt x="2397358" y="4147529"/>
                    <a:pt x="2378408" y="4150593"/>
                  </a:cubicBezTo>
                  <a:cubicBezTo>
                    <a:pt x="2375360" y="4152814"/>
                    <a:pt x="2373038" y="4153074"/>
                    <a:pt x="2370714" y="4153335"/>
                  </a:cubicBezTo>
                  <a:cubicBezTo>
                    <a:pt x="2355230" y="4162127"/>
                    <a:pt x="2338142" y="4169214"/>
                    <a:pt x="2329026" y="4142473"/>
                  </a:cubicBezTo>
                  <a:cubicBezTo>
                    <a:pt x="2319472" y="4141190"/>
                    <a:pt x="2306668" y="4148739"/>
                    <a:pt x="2296434" y="4137181"/>
                  </a:cubicBezTo>
                  <a:cubicBezTo>
                    <a:pt x="2272614" y="4126201"/>
                    <a:pt x="2242406" y="4129583"/>
                    <a:pt x="2223274" y="4105845"/>
                  </a:cubicBezTo>
                  <a:cubicBezTo>
                    <a:pt x="2206386" y="4106324"/>
                    <a:pt x="2193626" y="4101636"/>
                    <a:pt x="2183750" y="4089096"/>
                  </a:cubicBezTo>
                  <a:cubicBezTo>
                    <a:pt x="2172232" y="4087091"/>
                    <a:pt x="2159630" y="4088030"/>
                    <a:pt x="2151718" y="4076213"/>
                  </a:cubicBezTo>
                  <a:cubicBezTo>
                    <a:pt x="2138336" y="4070182"/>
                    <a:pt x="2121608" y="4076289"/>
                    <a:pt x="2110752" y="4063388"/>
                  </a:cubicBezTo>
                  <a:cubicBezTo>
                    <a:pt x="2100836" y="4063086"/>
                    <a:pt x="2095044" y="4057617"/>
                    <a:pt x="2093020" y="4047962"/>
                  </a:cubicBezTo>
                  <a:lnTo>
                    <a:pt x="2094364" y="4047342"/>
                  </a:lnTo>
                  <a:cubicBezTo>
                    <a:pt x="2094726" y="4046361"/>
                    <a:pt x="2094726" y="4046361"/>
                    <a:pt x="2094726" y="4046361"/>
                  </a:cubicBezTo>
                  <a:cubicBezTo>
                    <a:pt x="2093380" y="4046981"/>
                    <a:pt x="2093020" y="4047962"/>
                    <a:pt x="2093020" y="4047962"/>
                  </a:cubicBezTo>
                  <a:cubicBezTo>
                    <a:pt x="2062292" y="4046697"/>
                    <a:pt x="2050592" y="4017893"/>
                    <a:pt x="2027756" y="4007274"/>
                  </a:cubicBezTo>
                  <a:cubicBezTo>
                    <a:pt x="2019082" y="4009657"/>
                    <a:pt x="2013652" y="4003207"/>
                    <a:pt x="2006520" y="3998358"/>
                  </a:cubicBezTo>
                  <a:cubicBezTo>
                    <a:pt x="1990554" y="3990264"/>
                    <a:pt x="1975932" y="3981550"/>
                    <a:pt x="1964452" y="3967307"/>
                  </a:cubicBezTo>
                  <a:cubicBezTo>
                    <a:pt x="1954116" y="3959053"/>
                    <a:pt x="1941456" y="3951060"/>
                    <a:pt x="1932102" y="3943168"/>
                  </a:cubicBezTo>
                  <a:cubicBezTo>
                    <a:pt x="1918358" y="3938118"/>
                    <a:pt x="1908020" y="3929864"/>
                    <a:pt x="1899126" y="3917684"/>
                  </a:cubicBezTo>
                  <a:cubicBezTo>
                    <a:pt x="1881196" y="3908869"/>
                    <a:pt x="1868476" y="3891942"/>
                    <a:pt x="1854314" y="3878941"/>
                  </a:cubicBezTo>
                  <a:cubicBezTo>
                    <a:pt x="1836844" y="3865839"/>
                    <a:pt x="1806996" y="3868240"/>
                    <a:pt x="1802990" y="3836692"/>
                  </a:cubicBezTo>
                  <a:cubicBezTo>
                    <a:pt x="1780674" y="3830721"/>
                    <a:pt x="1759078" y="3822786"/>
                    <a:pt x="1737502" y="3836022"/>
                  </a:cubicBezTo>
                  <a:cubicBezTo>
                    <a:pt x="1728888" y="3847339"/>
                    <a:pt x="1717430" y="3854267"/>
                    <a:pt x="1705612" y="3862178"/>
                  </a:cubicBezTo>
                  <a:cubicBezTo>
                    <a:pt x="1702136" y="3873153"/>
                    <a:pt x="1697678" y="3883768"/>
                    <a:pt x="1691870" y="3893887"/>
                  </a:cubicBezTo>
                  <a:lnTo>
                    <a:pt x="1670318" y="3922252"/>
                  </a:lnTo>
                  <a:lnTo>
                    <a:pt x="1671774" y="3922786"/>
                  </a:lnTo>
                  <a:lnTo>
                    <a:pt x="1668814" y="3924154"/>
                  </a:lnTo>
                  <a:cubicBezTo>
                    <a:pt x="1669608" y="3921992"/>
                    <a:pt x="1669608" y="3921992"/>
                    <a:pt x="1669608" y="3921992"/>
                  </a:cubicBezTo>
                  <a:lnTo>
                    <a:pt x="1669848" y="3922079"/>
                  </a:lnTo>
                  <a:lnTo>
                    <a:pt x="1663042" y="3902232"/>
                  </a:lnTo>
                  <a:cubicBezTo>
                    <a:pt x="1663762" y="3900268"/>
                    <a:pt x="1664124" y="3899288"/>
                    <a:pt x="1663500" y="3897945"/>
                  </a:cubicBezTo>
                  <a:lnTo>
                    <a:pt x="1662522" y="3897585"/>
                  </a:lnTo>
                  <a:cubicBezTo>
                    <a:pt x="1659736" y="3902130"/>
                    <a:pt x="1658294" y="3906056"/>
                    <a:pt x="1654888" y="3909261"/>
                  </a:cubicBezTo>
                  <a:cubicBezTo>
                    <a:pt x="1655150" y="3911585"/>
                    <a:pt x="1655768" y="3912926"/>
                    <a:pt x="1654688" y="3915871"/>
                  </a:cubicBezTo>
                  <a:cubicBezTo>
                    <a:pt x="1652004" y="3917112"/>
                    <a:pt x="1651020" y="3916751"/>
                    <a:pt x="1649680" y="3917373"/>
                  </a:cubicBezTo>
                  <a:cubicBezTo>
                    <a:pt x="1644832" y="3924502"/>
                    <a:pt x="1639362" y="3930290"/>
                    <a:pt x="1633274" y="3934736"/>
                  </a:cubicBezTo>
                  <a:cubicBezTo>
                    <a:pt x="1631472" y="3939644"/>
                    <a:pt x="1632352" y="3943309"/>
                    <a:pt x="1630550" y="3948216"/>
                  </a:cubicBezTo>
                  <a:cubicBezTo>
                    <a:pt x="1631168" y="3949557"/>
                    <a:pt x="1633134" y="3950280"/>
                    <a:pt x="1635716" y="3952342"/>
                  </a:cubicBezTo>
                  <a:cubicBezTo>
                    <a:pt x="1636698" y="3952703"/>
                    <a:pt x="1638662" y="3953425"/>
                    <a:pt x="1639904" y="3956108"/>
                  </a:cubicBezTo>
                  <a:cubicBezTo>
                    <a:pt x="1643370" y="3961837"/>
                    <a:pt x="1641566" y="3966745"/>
                    <a:pt x="1637440" y="3971911"/>
                  </a:cubicBezTo>
                  <a:cubicBezTo>
                    <a:pt x="1621194" y="3994904"/>
                    <a:pt x="1606550" y="4019598"/>
                    <a:pt x="1582190" y="4037382"/>
                  </a:cubicBezTo>
                  <a:cubicBezTo>
                    <a:pt x="1579106" y="4051843"/>
                    <a:pt x="1572554" y="4060574"/>
                    <a:pt x="1556648" y="4061414"/>
                  </a:cubicBezTo>
                  <a:cubicBezTo>
                    <a:pt x="1554224" y="4064978"/>
                    <a:pt x="1550556" y="4065859"/>
                    <a:pt x="1547152" y="4069064"/>
                  </a:cubicBezTo>
                  <a:cubicBezTo>
                    <a:pt x="1539720" y="4074129"/>
                    <a:pt x="1531668" y="4077855"/>
                    <a:pt x="1524236" y="4082922"/>
                  </a:cubicBezTo>
                  <a:cubicBezTo>
                    <a:pt x="1520930" y="4082821"/>
                    <a:pt x="1518246" y="4084062"/>
                    <a:pt x="1515922" y="4084322"/>
                  </a:cubicBezTo>
                  <a:cubicBezTo>
                    <a:pt x="1506986" y="4084381"/>
                    <a:pt x="1499394" y="4083820"/>
                    <a:pt x="1491442" y="4084239"/>
                  </a:cubicBezTo>
                  <a:cubicBezTo>
                    <a:pt x="1477138" y="4086781"/>
                    <a:pt x="1463256" y="4097276"/>
                    <a:pt x="1450434" y="4083653"/>
                  </a:cubicBezTo>
                  <a:cubicBezTo>
                    <a:pt x="1434790" y="4086816"/>
                    <a:pt x="1419144" y="4089978"/>
                    <a:pt x="1403858" y="4092159"/>
                  </a:cubicBezTo>
                  <a:cubicBezTo>
                    <a:pt x="1388936" y="4093360"/>
                    <a:pt x="1374272" y="4096883"/>
                    <a:pt x="1361712" y="4085584"/>
                  </a:cubicBezTo>
                  <a:cubicBezTo>
                    <a:pt x="1353136" y="4084662"/>
                    <a:pt x="1346002" y="4079813"/>
                    <a:pt x="1341196" y="4074706"/>
                  </a:cubicBezTo>
                  <a:cubicBezTo>
                    <a:pt x="1321624" y="4076426"/>
                    <a:pt x="1302872" y="4072877"/>
                    <a:pt x="1284382" y="4071653"/>
                  </a:cubicBezTo>
                  <a:lnTo>
                    <a:pt x="1285988" y="4073357"/>
                  </a:lnTo>
                  <a:lnTo>
                    <a:pt x="1284906" y="4076301"/>
                  </a:lnTo>
                  <a:cubicBezTo>
                    <a:pt x="1273128" y="4071973"/>
                    <a:pt x="1263672" y="4067385"/>
                    <a:pt x="1251892" y="4063057"/>
                  </a:cubicBezTo>
                  <a:cubicBezTo>
                    <a:pt x="1215992" y="4057664"/>
                    <a:pt x="1182878" y="4047725"/>
                    <a:pt x="1153470" y="4024667"/>
                  </a:cubicBezTo>
                  <a:cubicBezTo>
                    <a:pt x="1151146" y="4024927"/>
                    <a:pt x="1148822" y="4025187"/>
                    <a:pt x="1147582" y="4022504"/>
                  </a:cubicBezTo>
                  <a:cubicBezTo>
                    <a:pt x="1101826" y="4025742"/>
                    <a:pt x="1080152" y="3987704"/>
                    <a:pt x="1046978" y="3968831"/>
                  </a:cubicBezTo>
                  <a:cubicBezTo>
                    <a:pt x="1036802" y="3966205"/>
                    <a:pt x="1029308" y="3962339"/>
                    <a:pt x="1024340" y="3951602"/>
                  </a:cubicBezTo>
                  <a:cubicBezTo>
                    <a:pt x="1009356" y="3943868"/>
                    <a:pt x="993390" y="3935775"/>
                    <a:pt x="983616" y="3919930"/>
                  </a:cubicBezTo>
                  <a:cubicBezTo>
                    <a:pt x="972558" y="3913640"/>
                    <a:pt x="965524" y="3905486"/>
                    <a:pt x="961898" y="3894128"/>
                  </a:cubicBezTo>
                  <a:cubicBezTo>
                    <a:pt x="958072" y="3889381"/>
                    <a:pt x="954868" y="3885976"/>
                    <a:pt x="950422" y="3879887"/>
                  </a:cubicBezTo>
                  <a:cubicBezTo>
                    <a:pt x="941688" y="3873336"/>
                    <a:pt x="930630" y="3867045"/>
                    <a:pt x="929066" y="3853104"/>
                  </a:cubicBezTo>
                  <a:cubicBezTo>
                    <a:pt x="923636" y="3846653"/>
                    <a:pt x="919552" y="3839583"/>
                    <a:pt x="914120" y="3833132"/>
                  </a:cubicBezTo>
                  <a:cubicBezTo>
                    <a:pt x="910716" y="3836337"/>
                    <a:pt x="904986" y="3839801"/>
                    <a:pt x="898996" y="3840943"/>
                  </a:cubicBezTo>
                  <a:cubicBezTo>
                    <a:pt x="876380" y="3844885"/>
                    <a:pt x="869028" y="3825475"/>
                    <a:pt x="863898" y="3809110"/>
                  </a:cubicBezTo>
                  <a:cubicBezTo>
                    <a:pt x="858048" y="3794708"/>
                    <a:pt x="857832" y="3780147"/>
                    <a:pt x="858952" y="3764964"/>
                  </a:cubicBezTo>
                  <a:cubicBezTo>
                    <a:pt x="857710" y="3762281"/>
                    <a:pt x="855124" y="3760217"/>
                    <a:pt x="853884" y="3757532"/>
                  </a:cubicBezTo>
                  <a:cubicBezTo>
                    <a:pt x="844108" y="3741688"/>
                    <a:pt x="833350" y="3725482"/>
                    <a:pt x="822952" y="3708296"/>
                  </a:cubicBezTo>
                  <a:cubicBezTo>
                    <a:pt x="825156" y="3690169"/>
                    <a:pt x="806404" y="3686621"/>
                    <a:pt x="797412" y="3677747"/>
                  </a:cubicBezTo>
                  <a:cubicBezTo>
                    <a:pt x="791160" y="3676564"/>
                    <a:pt x="785892" y="3675742"/>
                    <a:pt x="781244" y="3676263"/>
                  </a:cubicBezTo>
                  <a:cubicBezTo>
                    <a:pt x="768184" y="3681488"/>
                    <a:pt x="760370" y="3666365"/>
                    <a:pt x="748752" y="3667666"/>
                  </a:cubicBezTo>
                  <a:cubicBezTo>
                    <a:pt x="724112" y="3661954"/>
                    <a:pt x="699110" y="3657224"/>
                    <a:pt x="674110" y="3652494"/>
                  </a:cubicBezTo>
                  <a:lnTo>
                    <a:pt x="670444" y="3653374"/>
                  </a:lnTo>
                  <a:lnTo>
                    <a:pt x="667500" y="3652293"/>
                  </a:lnTo>
                  <a:cubicBezTo>
                    <a:pt x="665536" y="3651571"/>
                    <a:pt x="663572" y="3650849"/>
                    <a:pt x="660630" y="3649769"/>
                  </a:cubicBezTo>
                  <a:cubicBezTo>
                    <a:pt x="658566" y="3652351"/>
                    <a:pt x="656500" y="3654935"/>
                    <a:pt x="654800" y="3656538"/>
                  </a:cubicBezTo>
                  <a:cubicBezTo>
                    <a:pt x="649290" y="3674564"/>
                    <a:pt x="629880" y="3681912"/>
                    <a:pt x="621784" y="3697874"/>
                  </a:cubicBezTo>
                  <a:cubicBezTo>
                    <a:pt x="615036" y="3713216"/>
                    <a:pt x="611588" y="3728659"/>
                    <a:pt x="591296" y="3732341"/>
                  </a:cubicBezTo>
                  <a:cubicBezTo>
                    <a:pt x="588510" y="3736887"/>
                    <a:pt x="585366" y="3742416"/>
                    <a:pt x="582220" y="3747944"/>
                  </a:cubicBezTo>
                  <a:cubicBezTo>
                    <a:pt x="581560" y="3758840"/>
                    <a:pt x="563230" y="3763244"/>
                    <a:pt x="566756" y="3777906"/>
                  </a:cubicBezTo>
                  <a:cubicBezTo>
                    <a:pt x="558142" y="3789222"/>
                    <a:pt x="565956" y="3804345"/>
                    <a:pt x="560284" y="3816742"/>
                  </a:cubicBezTo>
                  <a:cubicBezTo>
                    <a:pt x="559924" y="3817724"/>
                    <a:pt x="561526" y="3819427"/>
                    <a:pt x="562148" y="3820769"/>
                  </a:cubicBezTo>
                  <a:cubicBezTo>
                    <a:pt x="562768" y="3822110"/>
                    <a:pt x="562406" y="3823092"/>
                    <a:pt x="562046" y="3824072"/>
                  </a:cubicBezTo>
                  <a:cubicBezTo>
                    <a:pt x="563652" y="3825777"/>
                    <a:pt x="566594" y="3826858"/>
                    <a:pt x="567216" y="3828201"/>
                  </a:cubicBezTo>
                  <a:cubicBezTo>
                    <a:pt x="558662" y="3848449"/>
                    <a:pt x="587348" y="3873470"/>
                    <a:pt x="558340" y="3891773"/>
                  </a:cubicBezTo>
                  <a:cubicBezTo>
                    <a:pt x="557520" y="3897041"/>
                    <a:pt x="557680" y="3902670"/>
                    <a:pt x="557220" y="3906956"/>
                  </a:cubicBezTo>
                  <a:cubicBezTo>
                    <a:pt x="549948" y="3917650"/>
                    <a:pt x="555076" y="3934015"/>
                    <a:pt x="543256" y="3941925"/>
                  </a:cubicBezTo>
                  <a:cubicBezTo>
                    <a:pt x="543218" y="3954165"/>
                    <a:pt x="537028" y="3961915"/>
                    <a:pt x="527632" y="3966261"/>
                  </a:cubicBezTo>
                  <a:lnTo>
                    <a:pt x="528612" y="3966620"/>
                  </a:lnTo>
                  <a:cubicBezTo>
                    <a:pt x="519958" y="3990174"/>
                    <a:pt x="500386" y="3991894"/>
                    <a:pt x="481276" y="3989329"/>
                  </a:cubicBezTo>
                  <a:cubicBezTo>
                    <a:pt x="464126" y="3987483"/>
                    <a:pt x="451208" y="3977167"/>
                    <a:pt x="452790" y="3957699"/>
                  </a:cubicBezTo>
                  <a:lnTo>
                    <a:pt x="453770" y="3958059"/>
                  </a:lnTo>
                  <a:cubicBezTo>
                    <a:pt x="438926" y="3934781"/>
                    <a:pt x="432036" y="3911086"/>
                    <a:pt x="445078" y="3884689"/>
                  </a:cubicBezTo>
                  <a:cubicBezTo>
                    <a:pt x="449204" y="3879521"/>
                    <a:pt x="452348" y="3873993"/>
                    <a:pt x="455134" y="3869447"/>
                  </a:cubicBezTo>
                  <a:cubicBezTo>
                    <a:pt x="451968" y="3853803"/>
                    <a:pt x="454954" y="3842648"/>
                    <a:pt x="469096" y="3834476"/>
                  </a:cubicBezTo>
                  <a:cubicBezTo>
                    <a:pt x="469558" y="3830191"/>
                    <a:pt x="470378" y="3824923"/>
                    <a:pt x="471200" y="3819656"/>
                  </a:cubicBezTo>
                  <a:cubicBezTo>
                    <a:pt x="483940" y="3803172"/>
                    <a:pt x="489910" y="3780860"/>
                    <a:pt x="509060" y="3771188"/>
                  </a:cubicBezTo>
                  <a:cubicBezTo>
                    <a:pt x="514830" y="3755486"/>
                    <a:pt x="521582" y="3740144"/>
                    <a:pt x="527610" y="3726765"/>
                  </a:cubicBezTo>
                  <a:cubicBezTo>
                    <a:pt x="527450" y="3721137"/>
                    <a:pt x="529774" y="3720876"/>
                    <a:pt x="533800" y="3719015"/>
                  </a:cubicBezTo>
                  <a:cubicBezTo>
                    <a:pt x="532138" y="3708378"/>
                    <a:pt x="535384" y="3699546"/>
                    <a:pt x="541936" y="3690814"/>
                  </a:cubicBezTo>
                  <a:cubicBezTo>
                    <a:pt x="540952" y="3690453"/>
                    <a:pt x="540952" y="3690453"/>
                    <a:pt x="539972" y="3690092"/>
                  </a:cubicBezTo>
                  <a:cubicBezTo>
                    <a:pt x="543316" y="3677954"/>
                    <a:pt x="546664" y="3665817"/>
                    <a:pt x="550368" y="3652698"/>
                  </a:cubicBezTo>
                  <a:cubicBezTo>
                    <a:pt x="536688" y="3656583"/>
                    <a:pt x="525328" y="3660205"/>
                    <a:pt x="512008" y="3663109"/>
                  </a:cubicBezTo>
                  <a:cubicBezTo>
                    <a:pt x="512368" y="3662127"/>
                    <a:pt x="512368" y="3662127"/>
                    <a:pt x="511746" y="3660785"/>
                  </a:cubicBezTo>
                  <a:cubicBezTo>
                    <a:pt x="503232" y="3668795"/>
                    <a:pt x="494558" y="3671178"/>
                    <a:pt x="484020" y="3669534"/>
                  </a:cubicBezTo>
                  <a:cubicBezTo>
                    <a:pt x="483560" y="3673820"/>
                    <a:pt x="481496" y="3676404"/>
                    <a:pt x="477210" y="3675943"/>
                  </a:cubicBezTo>
                  <a:cubicBezTo>
                    <a:pt x="462448" y="3682772"/>
                    <a:pt x="448042" y="3688618"/>
                    <a:pt x="432656" y="3694104"/>
                  </a:cubicBezTo>
                  <a:cubicBezTo>
                    <a:pt x="421778" y="3714613"/>
                    <a:pt x="399784" y="3719898"/>
                    <a:pt x="383838" y="3732976"/>
                  </a:cubicBezTo>
                  <a:cubicBezTo>
                    <a:pt x="379192" y="3733496"/>
                    <a:pt x="374182" y="3734997"/>
                    <a:pt x="368552" y="3735156"/>
                  </a:cubicBezTo>
                  <a:cubicBezTo>
                    <a:pt x="361540" y="3748175"/>
                    <a:pt x="349822" y="3752781"/>
                    <a:pt x="334376" y="3749333"/>
                  </a:cubicBezTo>
                  <a:cubicBezTo>
                    <a:pt x="329988" y="3752177"/>
                    <a:pt x="324260" y="3755641"/>
                    <a:pt x="318532" y="3759107"/>
                  </a:cubicBezTo>
                  <a:cubicBezTo>
                    <a:pt x="292668" y="3771881"/>
                    <a:pt x="269370" y="3765549"/>
                    <a:pt x="245654" y="3751265"/>
                  </a:cubicBezTo>
                  <a:cubicBezTo>
                    <a:pt x="226082" y="3752985"/>
                    <a:pt x="217186" y="3740806"/>
                    <a:pt x="214742" y="3723199"/>
                  </a:cubicBezTo>
                  <a:cubicBezTo>
                    <a:pt x="212298" y="3705592"/>
                    <a:pt x="213260" y="3684782"/>
                    <a:pt x="237318" y="3676914"/>
                  </a:cubicBezTo>
                  <a:lnTo>
                    <a:pt x="236958" y="3677896"/>
                  </a:lnTo>
                  <a:cubicBezTo>
                    <a:pt x="241546" y="3668442"/>
                    <a:pt x="249698" y="3661411"/>
                    <a:pt x="261578" y="3662436"/>
                  </a:cubicBezTo>
                  <a:cubicBezTo>
                    <a:pt x="269934" y="3648796"/>
                    <a:pt x="285636" y="3654566"/>
                    <a:pt x="295496" y="3645936"/>
                  </a:cubicBezTo>
                  <a:cubicBezTo>
                    <a:pt x="300764" y="3646758"/>
                    <a:pt x="306390" y="3646598"/>
                    <a:pt x="311400" y="3645096"/>
                  </a:cubicBezTo>
                  <a:cubicBezTo>
                    <a:pt x="329450" y="3617197"/>
                    <a:pt x="354732" y="3645422"/>
                    <a:pt x="375484" y="3637453"/>
                  </a:cubicBezTo>
                  <a:cubicBezTo>
                    <a:pt x="376106" y="3638795"/>
                    <a:pt x="377708" y="3640498"/>
                    <a:pt x="378328" y="3641839"/>
                  </a:cubicBezTo>
                  <a:cubicBezTo>
                    <a:pt x="379310" y="3642200"/>
                    <a:pt x="381634" y="3641940"/>
                    <a:pt x="382616" y="3642302"/>
                  </a:cubicBezTo>
                  <a:cubicBezTo>
                    <a:pt x="383596" y="3642662"/>
                    <a:pt x="385562" y="3643384"/>
                    <a:pt x="386542" y="3643744"/>
                  </a:cubicBezTo>
                  <a:cubicBezTo>
                    <a:pt x="398982" y="3637175"/>
                    <a:pt x="414948" y="3645269"/>
                    <a:pt x="425424" y="3637980"/>
                  </a:cubicBezTo>
                  <a:cubicBezTo>
                    <a:pt x="439890" y="3641067"/>
                    <a:pt x="443434" y="3622319"/>
                    <a:pt x="456034" y="3621379"/>
                  </a:cubicBezTo>
                  <a:cubicBezTo>
                    <a:pt x="461766" y="3617915"/>
                    <a:pt x="466150" y="3615071"/>
                    <a:pt x="471522" y="3612589"/>
                  </a:cubicBezTo>
                  <a:cubicBezTo>
                    <a:pt x="473464" y="3592138"/>
                    <a:pt x="490452" y="3588355"/>
                    <a:pt x="505218" y="3581528"/>
                  </a:cubicBezTo>
                  <a:cubicBezTo>
                    <a:pt x="520700" y="3572736"/>
                    <a:pt x="527192" y="3555070"/>
                    <a:pt x="545260" y="3548342"/>
                  </a:cubicBezTo>
                  <a:cubicBezTo>
                    <a:pt x="548304" y="3546119"/>
                    <a:pt x="550370" y="3543537"/>
                    <a:pt x="553054" y="3542295"/>
                  </a:cubicBezTo>
                  <a:cubicBezTo>
                    <a:pt x="551812" y="3539610"/>
                    <a:pt x="551550" y="3537287"/>
                    <a:pt x="551292" y="3534964"/>
                  </a:cubicBezTo>
                  <a:lnTo>
                    <a:pt x="549690" y="3533262"/>
                  </a:lnTo>
                  <a:lnTo>
                    <a:pt x="549788" y="3529957"/>
                  </a:lnTo>
                  <a:cubicBezTo>
                    <a:pt x="545942" y="3504037"/>
                    <a:pt x="541014" y="3481062"/>
                    <a:pt x="533862" y="3455043"/>
                  </a:cubicBezTo>
                  <a:cubicBezTo>
                    <a:pt x="535866" y="3443526"/>
                    <a:pt x="521244" y="3434812"/>
                    <a:pt x="526912" y="3422413"/>
                  </a:cubicBezTo>
                  <a:cubicBezTo>
                    <a:pt x="526752" y="3416786"/>
                    <a:pt x="526230" y="3412138"/>
                    <a:pt x="524106" y="3405788"/>
                  </a:cubicBezTo>
                  <a:cubicBezTo>
                    <a:pt x="515474" y="3395933"/>
                    <a:pt x="512668" y="3379307"/>
                    <a:pt x="493096" y="3381027"/>
                  </a:cubicBezTo>
                  <a:cubicBezTo>
                    <a:pt x="476510" y="3371591"/>
                    <a:pt x="460644" y="3360193"/>
                    <a:pt x="444418" y="3349776"/>
                  </a:cubicBezTo>
                  <a:cubicBezTo>
                    <a:pt x="442816" y="3348073"/>
                    <a:pt x="439870" y="3346991"/>
                    <a:pt x="437286" y="3344927"/>
                  </a:cubicBezTo>
                  <a:cubicBezTo>
                    <a:pt x="422360" y="3346127"/>
                    <a:pt x="406454" y="3346966"/>
                    <a:pt x="393074" y="3340935"/>
                  </a:cubicBezTo>
                  <a:cubicBezTo>
                    <a:pt x="376386" y="3334804"/>
                    <a:pt x="356754" y="3327590"/>
                    <a:pt x="361384" y="3305900"/>
                  </a:cubicBezTo>
                  <a:cubicBezTo>
                    <a:pt x="361942" y="3298308"/>
                    <a:pt x="365712" y="3294123"/>
                    <a:pt x="369476" y="3289937"/>
                  </a:cubicBezTo>
                  <a:cubicBezTo>
                    <a:pt x="362344" y="3285088"/>
                    <a:pt x="354232" y="3279880"/>
                    <a:pt x="348082" y="3275393"/>
                  </a:cubicBezTo>
                  <a:cubicBezTo>
                    <a:pt x="335222" y="3274010"/>
                    <a:pt x="328288" y="3262551"/>
                    <a:pt x="321256" y="3254398"/>
                  </a:cubicBezTo>
                  <a:cubicBezTo>
                    <a:pt x="316450" y="3249290"/>
                    <a:pt x="312262" y="3245523"/>
                    <a:pt x="307716" y="3242739"/>
                  </a:cubicBezTo>
                  <a:cubicBezTo>
                    <a:pt x="296558" y="3239753"/>
                    <a:pt x="287200" y="3231860"/>
                    <a:pt x="281252" y="3220764"/>
                  </a:cubicBezTo>
                  <a:cubicBezTo>
                    <a:pt x="265646" y="3211688"/>
                    <a:pt x="257834" y="3196565"/>
                    <a:pt x="249400" y="3180098"/>
                  </a:cubicBezTo>
                  <a:cubicBezTo>
                    <a:pt x="239944" y="3175510"/>
                    <a:pt x="234876" y="3168079"/>
                    <a:pt x="232852" y="3158424"/>
                  </a:cubicBezTo>
                  <a:cubicBezTo>
                    <a:pt x="212680" y="3125393"/>
                    <a:pt x="176662" y="3102135"/>
                    <a:pt x="178324" y="3058188"/>
                  </a:cubicBezTo>
                  <a:cubicBezTo>
                    <a:pt x="176722" y="3056486"/>
                    <a:pt x="175480" y="3053802"/>
                    <a:pt x="175218" y="3051478"/>
                  </a:cubicBezTo>
                  <a:cubicBezTo>
                    <a:pt x="153242" y="3023354"/>
                    <a:pt x="143710" y="2988662"/>
                    <a:pt x="137840" y="2953088"/>
                  </a:cubicBezTo>
                  <a:cubicBezTo>
                    <a:pt x="133232" y="2941370"/>
                    <a:pt x="128886" y="2931975"/>
                    <a:pt x="125260" y="2920618"/>
                  </a:cubicBezTo>
                  <a:lnTo>
                    <a:pt x="126600" y="2919996"/>
                  </a:lnTo>
                  <a:lnTo>
                    <a:pt x="128204" y="2921701"/>
                  </a:lnTo>
                  <a:cubicBezTo>
                    <a:pt x="127460" y="2902491"/>
                    <a:pt x="123418" y="2883183"/>
                    <a:pt x="124638" y="2864696"/>
                  </a:cubicBezTo>
                  <a:cubicBezTo>
                    <a:pt x="120190" y="2858606"/>
                    <a:pt x="114762" y="2852155"/>
                    <a:pt x="114702" y="2843222"/>
                  </a:cubicBezTo>
                  <a:cubicBezTo>
                    <a:pt x="102140" y="2831923"/>
                    <a:pt x="106930" y="2815861"/>
                    <a:pt x="108672" y="2802020"/>
                  </a:cubicBezTo>
                  <a:cubicBezTo>
                    <a:pt x="110156" y="2785857"/>
                    <a:pt x="113602" y="2770415"/>
                    <a:pt x="115082" y="2754249"/>
                  </a:cubicBezTo>
                  <a:cubicBezTo>
                    <a:pt x="102262" y="2740629"/>
                    <a:pt x="113560" y="2728071"/>
                    <a:pt x="115304" y="2714232"/>
                  </a:cubicBezTo>
                  <a:cubicBezTo>
                    <a:pt x="114884" y="2706279"/>
                    <a:pt x="115444" y="2698688"/>
                    <a:pt x="115744" y="2688773"/>
                  </a:cubicBezTo>
                  <a:cubicBezTo>
                    <a:pt x="116466" y="2686811"/>
                    <a:pt x="116204" y="2684486"/>
                    <a:pt x="117286" y="2681543"/>
                  </a:cubicBezTo>
                  <a:cubicBezTo>
                    <a:pt x="121514" y="2673071"/>
                    <a:pt x="125378" y="2665580"/>
                    <a:pt x="130228" y="2658450"/>
                  </a:cubicBezTo>
                  <a:cubicBezTo>
                    <a:pt x="132652" y="2654885"/>
                    <a:pt x="135076" y="2651320"/>
                    <a:pt x="137138" y="2648737"/>
                  </a:cubicBezTo>
                  <a:cubicBezTo>
                    <a:pt x="138622" y="2632573"/>
                    <a:pt x="147758" y="2625904"/>
                    <a:pt x="162420" y="2622382"/>
                  </a:cubicBezTo>
                  <a:cubicBezTo>
                    <a:pt x="179028" y="2598408"/>
                    <a:pt x="203288" y="2583930"/>
                    <a:pt x="226926" y="2568109"/>
                  </a:cubicBezTo>
                  <a:cubicBezTo>
                    <a:pt x="231674" y="2564284"/>
                    <a:pt x="238024" y="2562161"/>
                    <a:pt x="242572" y="2564946"/>
                  </a:cubicBezTo>
                  <a:cubicBezTo>
                    <a:pt x="244174" y="2566650"/>
                    <a:pt x="244794" y="2567990"/>
                    <a:pt x="246398" y="2569694"/>
                  </a:cubicBezTo>
                  <a:cubicBezTo>
                    <a:pt x="248000" y="2571397"/>
                    <a:pt x="249602" y="2573099"/>
                    <a:pt x="251204" y="2574802"/>
                  </a:cubicBezTo>
                  <a:cubicBezTo>
                    <a:pt x="255232" y="2572940"/>
                    <a:pt x="259878" y="2572420"/>
                    <a:pt x="263546" y="2571538"/>
                  </a:cubicBezTo>
                  <a:cubicBezTo>
                    <a:pt x="269376" y="2564770"/>
                    <a:pt x="275824" y="2559342"/>
                    <a:pt x="281914" y="2554895"/>
                  </a:cubicBezTo>
                  <a:cubicBezTo>
                    <a:pt x="282274" y="2553914"/>
                    <a:pt x="281654" y="2552573"/>
                    <a:pt x="283356" y="2550970"/>
                  </a:cubicBezTo>
                  <a:cubicBezTo>
                    <a:pt x="285682" y="2550711"/>
                    <a:pt x="288366" y="2549469"/>
                    <a:pt x="289346" y="2549829"/>
                  </a:cubicBezTo>
                  <a:cubicBezTo>
                    <a:pt x="293734" y="2546986"/>
                    <a:pt x="296778" y="2544763"/>
                    <a:pt x="301166" y="2541919"/>
                  </a:cubicBezTo>
                  <a:cubicBezTo>
                    <a:pt x="300186" y="2541559"/>
                    <a:pt x="300186" y="2541559"/>
                    <a:pt x="300186" y="2541559"/>
                  </a:cubicBezTo>
                  <a:cubicBezTo>
                    <a:pt x="299204" y="2541198"/>
                    <a:pt x="297860" y="2541818"/>
                    <a:pt x="297860" y="2541818"/>
                  </a:cubicBezTo>
                  <a:cubicBezTo>
                    <a:pt x="289908" y="2542239"/>
                    <a:pt x="283036" y="2539714"/>
                    <a:pt x="276888" y="2535227"/>
                  </a:cubicBezTo>
                  <a:lnTo>
                    <a:pt x="278626" y="2533852"/>
                  </a:lnTo>
                  <a:lnTo>
                    <a:pt x="279342" y="2531902"/>
                  </a:lnTo>
                  <a:lnTo>
                    <a:pt x="279812" y="2532915"/>
                  </a:lnTo>
                  <a:lnTo>
                    <a:pt x="305148" y="2512889"/>
                  </a:lnTo>
                  <a:cubicBezTo>
                    <a:pt x="315130" y="2506950"/>
                    <a:pt x="325688" y="2502475"/>
                    <a:pt x="336866" y="2499341"/>
                  </a:cubicBezTo>
                  <a:cubicBezTo>
                    <a:pt x="343516" y="2487305"/>
                    <a:pt x="351150" y="2475627"/>
                    <a:pt x="362966" y="2467717"/>
                  </a:cubicBezTo>
                  <a:cubicBezTo>
                    <a:pt x="375550" y="2445607"/>
                    <a:pt x="368296" y="2422892"/>
                    <a:pt x="361666" y="2401519"/>
                  </a:cubicBezTo>
                  <a:cubicBezTo>
                    <a:pt x="328972" y="2399531"/>
                    <a:pt x="332558" y="2368546"/>
                    <a:pt x="319218" y="2350278"/>
                  </a:cubicBezTo>
                  <a:cubicBezTo>
                    <a:pt x="304794" y="2334953"/>
                    <a:pt x="288926" y="2323554"/>
                    <a:pt x="281216" y="2305126"/>
                  </a:cubicBezTo>
                  <a:cubicBezTo>
                    <a:pt x="267212" y="2297753"/>
                    <a:pt x="260280" y="2286295"/>
                    <a:pt x="255052" y="2273235"/>
                  </a:cubicBezTo>
                  <a:cubicBezTo>
                    <a:pt x="247760" y="2262759"/>
                    <a:pt x="239850" y="2250940"/>
                    <a:pt x="231574" y="2240103"/>
                  </a:cubicBezTo>
                  <a:cubicBezTo>
                    <a:pt x="216328" y="2230046"/>
                    <a:pt x="207536" y="2214563"/>
                    <a:pt x="200082" y="2198457"/>
                  </a:cubicBezTo>
                  <a:cubicBezTo>
                    <a:pt x="194652" y="2192007"/>
                    <a:pt x="187884" y="2186178"/>
                    <a:pt x="190146" y="2176984"/>
                  </a:cubicBezTo>
                  <a:cubicBezTo>
                    <a:pt x="178248" y="2154791"/>
                    <a:pt x="150142" y="2143350"/>
                    <a:pt x="149080" y="2112884"/>
                  </a:cubicBezTo>
                  <a:cubicBezTo>
                    <a:pt x="149440" y="2111903"/>
                    <a:pt x="149800" y="2110921"/>
                    <a:pt x="150784" y="2111282"/>
                  </a:cubicBezTo>
                  <a:cubicBezTo>
                    <a:pt x="149800" y="2110921"/>
                    <a:pt x="149800" y="2110921"/>
                    <a:pt x="149800" y="2110921"/>
                  </a:cubicBezTo>
                  <a:lnTo>
                    <a:pt x="149080" y="2112884"/>
                  </a:lnTo>
                  <a:cubicBezTo>
                    <a:pt x="139264" y="2109278"/>
                    <a:pt x="134458" y="2104169"/>
                    <a:pt x="134758" y="2094254"/>
                  </a:cubicBezTo>
                  <a:cubicBezTo>
                    <a:pt x="122196" y="2082956"/>
                    <a:pt x="127346" y="2065912"/>
                    <a:pt x="120416" y="2054453"/>
                  </a:cubicBezTo>
                  <a:cubicBezTo>
                    <a:pt x="109096" y="2045840"/>
                    <a:pt x="109496" y="2032620"/>
                    <a:pt x="107834" y="2021984"/>
                  </a:cubicBezTo>
                  <a:cubicBezTo>
                    <a:pt x="95896" y="2012028"/>
                    <a:pt x="89324" y="1999588"/>
                    <a:pt x="91164" y="1982443"/>
                  </a:cubicBezTo>
                  <a:cubicBezTo>
                    <a:pt x="66566" y="1964493"/>
                    <a:pt x="70152" y="1933508"/>
                    <a:pt x="58974" y="1909350"/>
                  </a:cubicBezTo>
                  <a:cubicBezTo>
                    <a:pt x="46674" y="1900376"/>
                    <a:pt x="54046" y="1886375"/>
                    <a:pt x="53364" y="1876101"/>
                  </a:cubicBezTo>
                  <a:cubicBezTo>
                    <a:pt x="27484" y="1867705"/>
                    <a:pt x="34954" y="1850400"/>
                    <a:pt x="43046" y="1834437"/>
                  </a:cubicBezTo>
                  <a:cubicBezTo>
                    <a:pt x="42788" y="1832114"/>
                    <a:pt x="43510" y="1830151"/>
                    <a:pt x="45570" y="1827567"/>
                  </a:cubicBezTo>
                  <a:cubicBezTo>
                    <a:pt x="49480" y="1807839"/>
                    <a:pt x="37840" y="1787968"/>
                    <a:pt x="50322" y="1769162"/>
                  </a:cubicBezTo>
                  <a:cubicBezTo>
                    <a:pt x="51404" y="1766218"/>
                    <a:pt x="50780" y="1764876"/>
                    <a:pt x="52846" y="1762292"/>
                  </a:cubicBezTo>
                  <a:cubicBezTo>
                    <a:pt x="54068" y="1743805"/>
                    <a:pt x="60558" y="1726140"/>
                    <a:pt x="76504" y="1713062"/>
                  </a:cubicBezTo>
                  <a:cubicBezTo>
                    <a:pt x="93952" y="1704992"/>
                    <a:pt x="90886" y="1686044"/>
                    <a:pt x="99860" y="1673746"/>
                  </a:cubicBezTo>
                  <a:cubicBezTo>
                    <a:pt x="99582" y="1650253"/>
                    <a:pt x="115788" y="1639498"/>
                    <a:pt x="133856" y="1632770"/>
                  </a:cubicBezTo>
                  <a:cubicBezTo>
                    <a:pt x="142370" y="1624760"/>
                    <a:pt x="149902" y="1616388"/>
                    <a:pt x="157076" y="1608999"/>
                  </a:cubicBezTo>
                  <a:lnTo>
                    <a:pt x="157436" y="1608017"/>
                  </a:lnTo>
                  <a:cubicBezTo>
                    <a:pt x="156452" y="1607656"/>
                    <a:pt x="154490" y="1606935"/>
                    <a:pt x="153868" y="1605593"/>
                  </a:cubicBezTo>
                  <a:cubicBezTo>
                    <a:pt x="146276" y="1605031"/>
                    <a:pt x="138684" y="1604469"/>
                    <a:pt x="132074" y="1604268"/>
                  </a:cubicBezTo>
                  <a:cubicBezTo>
                    <a:pt x="119472" y="1605208"/>
                    <a:pt x="107234" y="1605166"/>
                    <a:pt x="97878" y="1597273"/>
                  </a:cubicBezTo>
                  <a:cubicBezTo>
                    <a:pt x="92608" y="1596450"/>
                    <a:pt x="88322" y="1595990"/>
                    <a:pt x="84036" y="1595529"/>
                  </a:cubicBezTo>
                  <a:cubicBezTo>
                    <a:pt x="80730" y="1595428"/>
                    <a:pt x="78046" y="1596669"/>
                    <a:pt x="75724" y="1596930"/>
                  </a:cubicBezTo>
                  <a:cubicBezTo>
                    <a:pt x="68492" y="1595387"/>
                    <a:pt x="58572" y="1595084"/>
                    <a:pt x="50002" y="1594162"/>
                  </a:cubicBezTo>
                  <a:cubicBezTo>
                    <a:pt x="35016" y="1586429"/>
                    <a:pt x="19410" y="1577353"/>
                    <a:pt x="3444" y="1569259"/>
                  </a:cubicBezTo>
                  <a:cubicBezTo>
                    <a:pt x="11396" y="1568839"/>
                    <a:pt x="18988" y="1569401"/>
                    <a:pt x="27924" y="1569343"/>
                  </a:cubicBezTo>
                  <a:cubicBezTo>
                    <a:pt x="44010" y="1540722"/>
                    <a:pt x="85300" y="1564804"/>
                    <a:pt x="100764" y="1534842"/>
                  </a:cubicBezTo>
                  <a:cubicBezTo>
                    <a:pt x="103968" y="1538246"/>
                    <a:pt x="107176" y="1541652"/>
                    <a:pt x="109036" y="1545678"/>
                  </a:cubicBezTo>
                  <a:cubicBezTo>
                    <a:pt x="111822" y="1541132"/>
                    <a:pt x="115588" y="1536946"/>
                    <a:pt x="123642" y="1533222"/>
                  </a:cubicBezTo>
                  <a:cubicBezTo>
                    <a:pt x="124982" y="1532600"/>
                    <a:pt x="127048" y="1530018"/>
                    <a:pt x="129732" y="1528775"/>
                  </a:cubicBezTo>
                  <a:cubicBezTo>
                    <a:pt x="129210" y="1524129"/>
                    <a:pt x="129670" y="1519842"/>
                    <a:pt x="127806" y="1515816"/>
                  </a:cubicBezTo>
                  <a:cubicBezTo>
                    <a:pt x="144596" y="1518643"/>
                    <a:pt x="159058" y="1521730"/>
                    <a:pt x="174504" y="1525176"/>
                  </a:cubicBezTo>
                  <a:cubicBezTo>
                    <a:pt x="173522" y="1524815"/>
                    <a:pt x="173882" y="1523834"/>
                    <a:pt x="173882" y="1523834"/>
                  </a:cubicBezTo>
                  <a:cubicBezTo>
                    <a:pt x="173502" y="1503644"/>
                    <a:pt x="169816" y="1483353"/>
                    <a:pt x="181934" y="1465528"/>
                  </a:cubicBezTo>
                  <a:cubicBezTo>
                    <a:pt x="195316" y="1471559"/>
                    <a:pt x="178290" y="1487582"/>
                    <a:pt x="191672" y="1493612"/>
                  </a:cubicBezTo>
                  <a:cubicBezTo>
                    <a:pt x="194976" y="1493712"/>
                    <a:pt x="196942" y="1494434"/>
                    <a:pt x="199624" y="1493192"/>
                  </a:cubicBezTo>
                  <a:cubicBezTo>
                    <a:pt x="199606" y="1472021"/>
                    <a:pt x="200466" y="1454515"/>
                    <a:pt x="228554" y="1444784"/>
                  </a:cubicBezTo>
                  <a:cubicBezTo>
                    <a:pt x="238566" y="1441781"/>
                    <a:pt x="253834" y="1418429"/>
                    <a:pt x="227790" y="1404403"/>
                  </a:cubicBezTo>
                  <a:cubicBezTo>
                    <a:pt x="216152" y="1439114"/>
                    <a:pt x="175004" y="1454070"/>
                    <a:pt x="162226" y="1428211"/>
                  </a:cubicBezTo>
                  <a:cubicBezTo>
                    <a:pt x="145356" y="1395279"/>
                    <a:pt x="133596" y="1412122"/>
                    <a:pt x="113626" y="1427063"/>
                  </a:cubicBezTo>
                  <a:cubicBezTo>
                    <a:pt x="119334" y="1402427"/>
                    <a:pt x="133116" y="1395239"/>
                    <a:pt x="145298" y="1386347"/>
                  </a:cubicBezTo>
                  <a:cubicBezTo>
                    <a:pt x="146380" y="1383403"/>
                    <a:pt x="147100" y="1381440"/>
                    <a:pt x="146838" y="1379116"/>
                  </a:cubicBezTo>
                  <a:cubicBezTo>
                    <a:pt x="143894" y="1378034"/>
                    <a:pt x="141570" y="1378294"/>
                    <a:pt x="139608" y="1377573"/>
                  </a:cubicBezTo>
                  <a:cubicBezTo>
                    <a:pt x="128668" y="1389148"/>
                    <a:pt x="111162" y="1388285"/>
                    <a:pt x="98098" y="1393511"/>
                  </a:cubicBezTo>
                  <a:cubicBezTo>
                    <a:pt x="95534" y="1412619"/>
                    <a:pt x="82734" y="1420169"/>
                    <a:pt x="63724" y="1414298"/>
                  </a:cubicBezTo>
                  <a:cubicBezTo>
                    <a:pt x="42750" y="1407705"/>
                    <a:pt x="54148" y="1391843"/>
                    <a:pt x="57494" y="1379705"/>
                  </a:cubicBezTo>
                  <a:cubicBezTo>
                    <a:pt x="59658" y="1373817"/>
                    <a:pt x="63164" y="1367308"/>
                    <a:pt x="65328" y="1361420"/>
                  </a:cubicBezTo>
                  <a:cubicBezTo>
                    <a:pt x="50042" y="1363601"/>
                    <a:pt x="33776" y="1365421"/>
                    <a:pt x="18490" y="1367602"/>
                  </a:cubicBezTo>
                  <a:cubicBezTo>
                    <a:pt x="16428" y="1370186"/>
                    <a:pt x="17048" y="1371529"/>
                    <a:pt x="17308" y="1373852"/>
                  </a:cubicBezTo>
                  <a:cubicBezTo>
                    <a:pt x="7192" y="1380160"/>
                    <a:pt x="1302" y="1377996"/>
                    <a:pt x="0" y="1366378"/>
                  </a:cubicBezTo>
                  <a:cubicBezTo>
                    <a:pt x="2626" y="1356204"/>
                    <a:pt x="8616" y="1355063"/>
                    <a:pt x="17188" y="1355985"/>
                  </a:cubicBezTo>
                  <a:cubicBezTo>
                    <a:pt x="50082" y="1351363"/>
                    <a:pt x="77486" y="1331356"/>
                    <a:pt x="107636" y="1319043"/>
                  </a:cubicBezTo>
                  <a:cubicBezTo>
                    <a:pt x="124562" y="1306325"/>
                    <a:pt x="139366" y="1287259"/>
                    <a:pt x="165350" y="1292350"/>
                  </a:cubicBezTo>
                  <a:cubicBezTo>
                    <a:pt x="172680" y="1290588"/>
                    <a:pt x="181616" y="1290529"/>
                    <a:pt x="189568" y="1290109"/>
                  </a:cubicBezTo>
                  <a:cubicBezTo>
                    <a:pt x="197562" y="1277452"/>
                    <a:pt x="205916" y="1263813"/>
                    <a:pt x="215250" y="1250534"/>
                  </a:cubicBezTo>
                  <a:cubicBezTo>
                    <a:pt x="218294" y="1248311"/>
                    <a:pt x="221600" y="1248411"/>
                    <a:pt x="225166" y="1250836"/>
                  </a:cubicBezTo>
                  <a:cubicBezTo>
                    <a:pt x="224206" y="1271647"/>
                    <a:pt x="208258" y="1284724"/>
                    <a:pt x="198822" y="1301308"/>
                  </a:cubicBezTo>
                  <a:cubicBezTo>
                    <a:pt x="195578" y="1310139"/>
                    <a:pt x="191352" y="1318612"/>
                    <a:pt x="180976" y="1322596"/>
                  </a:cubicBezTo>
                  <a:cubicBezTo>
                    <a:pt x="175366" y="1343928"/>
                    <a:pt x="142510" y="1336311"/>
                    <a:pt x="140468" y="1360067"/>
                  </a:cubicBezTo>
                  <a:cubicBezTo>
                    <a:pt x="145636" y="1364193"/>
                    <a:pt x="149822" y="1367960"/>
                    <a:pt x="155352" y="1371106"/>
                  </a:cubicBezTo>
                  <a:cubicBezTo>
                    <a:pt x="172902" y="1359730"/>
                    <a:pt x="192072" y="1371230"/>
                    <a:pt x="209582" y="1372094"/>
                  </a:cubicBezTo>
                  <a:cubicBezTo>
                    <a:pt x="218194" y="1360778"/>
                    <a:pt x="231516" y="1357875"/>
                    <a:pt x="244478" y="1355954"/>
                  </a:cubicBezTo>
                  <a:cubicBezTo>
                    <a:pt x="249948" y="1350167"/>
                    <a:pt x="248746" y="1335243"/>
                    <a:pt x="261506" y="1339933"/>
                  </a:cubicBezTo>
                  <a:cubicBezTo>
                    <a:pt x="269980" y="1344160"/>
                    <a:pt x="261466" y="1352171"/>
                    <a:pt x="259662" y="1357078"/>
                  </a:cubicBezTo>
                  <a:cubicBezTo>
                    <a:pt x="276088" y="1360885"/>
                    <a:pt x="288530" y="1354318"/>
                    <a:pt x="302932" y="1348471"/>
                  </a:cubicBezTo>
                  <a:cubicBezTo>
                    <a:pt x="306642" y="1335352"/>
                    <a:pt x="316856" y="1325738"/>
                    <a:pt x="326714" y="1317108"/>
                  </a:cubicBezTo>
                  <a:cubicBezTo>
                    <a:pt x="330118" y="1313904"/>
                    <a:pt x="331200" y="1310958"/>
                    <a:pt x="334606" y="1307755"/>
                  </a:cubicBezTo>
                  <a:cubicBezTo>
                    <a:pt x="327974" y="1286381"/>
                    <a:pt x="352294" y="1280837"/>
                    <a:pt x="358064" y="1265134"/>
                  </a:cubicBezTo>
                  <a:cubicBezTo>
                    <a:pt x="359084" y="1253256"/>
                    <a:pt x="363050" y="1242461"/>
                    <a:pt x="373888" y="1234190"/>
                  </a:cubicBezTo>
                  <a:cubicBezTo>
                    <a:pt x="373470" y="1226239"/>
                    <a:pt x="375012" y="1219007"/>
                    <a:pt x="375572" y="1211417"/>
                  </a:cubicBezTo>
                  <a:cubicBezTo>
                    <a:pt x="361670" y="1200740"/>
                    <a:pt x="361348" y="1189483"/>
                    <a:pt x="373628" y="1177285"/>
                  </a:cubicBezTo>
                  <a:cubicBezTo>
                    <a:pt x="375172" y="1170056"/>
                    <a:pt x="380020" y="1162926"/>
                    <a:pt x="382906" y="1155074"/>
                  </a:cubicBezTo>
                  <a:cubicBezTo>
                    <a:pt x="351174" y="1132277"/>
                    <a:pt x="351534" y="1131295"/>
                    <a:pt x="397730" y="1102600"/>
                  </a:cubicBezTo>
                  <a:cubicBezTo>
                    <a:pt x="400616" y="1094748"/>
                    <a:pt x="405720" y="1089941"/>
                    <a:pt x="414034" y="1088539"/>
                  </a:cubicBezTo>
                  <a:cubicBezTo>
                    <a:pt x="419804" y="1072836"/>
                    <a:pt x="434570" y="1066009"/>
                    <a:pt x="447110" y="1056137"/>
                  </a:cubicBezTo>
                  <a:cubicBezTo>
                    <a:pt x="453240" y="1039453"/>
                    <a:pt x="438456" y="1025109"/>
                    <a:pt x="441280" y="1008324"/>
                  </a:cubicBezTo>
                  <a:cubicBezTo>
                    <a:pt x="439256" y="998670"/>
                    <a:pt x="440800" y="991440"/>
                    <a:pt x="448594" y="985392"/>
                  </a:cubicBezTo>
                  <a:cubicBezTo>
                    <a:pt x="444444" y="969387"/>
                    <a:pt x="454602" y="950841"/>
                    <a:pt x="434350" y="942286"/>
                  </a:cubicBezTo>
                  <a:cubicBezTo>
                    <a:pt x="427518" y="927522"/>
                    <a:pt x="427518" y="927522"/>
                    <a:pt x="455864" y="920116"/>
                  </a:cubicBezTo>
                  <a:cubicBezTo>
                    <a:pt x="464018" y="913087"/>
                    <a:pt x="471450" y="908020"/>
                    <a:pt x="479244" y="901972"/>
                  </a:cubicBezTo>
                  <a:cubicBezTo>
                    <a:pt x="478982" y="899648"/>
                    <a:pt x="479444" y="895362"/>
                    <a:pt x="481146" y="893759"/>
                  </a:cubicBezTo>
                  <a:cubicBezTo>
                    <a:pt x="479642" y="888752"/>
                    <a:pt x="478760" y="885087"/>
                    <a:pt x="479584" y="879819"/>
                  </a:cubicBezTo>
                  <a:cubicBezTo>
                    <a:pt x="486436" y="861172"/>
                    <a:pt x="479282" y="835153"/>
                    <a:pt x="503182" y="821656"/>
                  </a:cubicBezTo>
                  <a:cubicBezTo>
                    <a:pt x="513438" y="799805"/>
                    <a:pt x="546412" y="825287"/>
                    <a:pt x="554544" y="797086"/>
                  </a:cubicBezTo>
                  <a:cubicBezTo>
                    <a:pt x="554024" y="792440"/>
                    <a:pt x="552522" y="787431"/>
                    <a:pt x="551018" y="782423"/>
                  </a:cubicBezTo>
                  <a:cubicBezTo>
                    <a:pt x="542284" y="775872"/>
                    <a:pt x="533290" y="766999"/>
                    <a:pt x="539420" y="750315"/>
                  </a:cubicBezTo>
                  <a:cubicBezTo>
                    <a:pt x="552904" y="753041"/>
                    <a:pt x="558492" y="765119"/>
                    <a:pt x="569190" y="772391"/>
                  </a:cubicBezTo>
                  <a:cubicBezTo>
                    <a:pt x="571512" y="772131"/>
                    <a:pt x="574458" y="773213"/>
                    <a:pt x="577404" y="774295"/>
                  </a:cubicBezTo>
                  <a:cubicBezTo>
                    <a:pt x="588302" y="774958"/>
                    <a:pt x="590644" y="741288"/>
                    <a:pt x="607814" y="764305"/>
                  </a:cubicBezTo>
                  <a:cubicBezTo>
                    <a:pt x="610034" y="767348"/>
                    <a:pt x="610658" y="768690"/>
                    <a:pt x="610918" y="771015"/>
                  </a:cubicBezTo>
                  <a:cubicBezTo>
                    <a:pt x="614324" y="767810"/>
                    <a:pt x="618350" y="765948"/>
                    <a:pt x="623718" y="763466"/>
                  </a:cubicBezTo>
                  <a:cubicBezTo>
                    <a:pt x="627226" y="756957"/>
                    <a:pt x="630990" y="752770"/>
                    <a:pt x="635118" y="747603"/>
                  </a:cubicBezTo>
                  <a:cubicBezTo>
                    <a:pt x="636700" y="728134"/>
                    <a:pt x="646456" y="722808"/>
                    <a:pt x="665728" y="731002"/>
                  </a:cubicBezTo>
                  <a:cubicBezTo>
                    <a:pt x="677868" y="734349"/>
                    <a:pt x="682996" y="750714"/>
                    <a:pt x="698278" y="748533"/>
                  </a:cubicBezTo>
                  <a:cubicBezTo>
                    <a:pt x="707154" y="739540"/>
                    <a:pt x="703368" y="722555"/>
                    <a:pt x="717610" y="711079"/>
                  </a:cubicBezTo>
                  <a:cubicBezTo>
                    <a:pt x="727128" y="724601"/>
                    <a:pt x="718772" y="738240"/>
                    <a:pt x="721418" y="749238"/>
                  </a:cubicBezTo>
                  <a:cubicBezTo>
                    <a:pt x="736140" y="754646"/>
                    <a:pt x="745656" y="768168"/>
                    <a:pt x="762644" y="764384"/>
                  </a:cubicBezTo>
                  <a:cubicBezTo>
                    <a:pt x="768212" y="755291"/>
                    <a:pt x="771200" y="744136"/>
                    <a:pt x="786384" y="745259"/>
                  </a:cubicBezTo>
                  <a:cubicBezTo>
                    <a:pt x="785620" y="759460"/>
                    <a:pt x="774324" y="772017"/>
                    <a:pt x="782498" y="786159"/>
                  </a:cubicBezTo>
                  <a:cubicBezTo>
                    <a:pt x="794736" y="786201"/>
                    <a:pt x="804912" y="788826"/>
                    <a:pt x="803432" y="804990"/>
                  </a:cubicBezTo>
                  <a:cubicBezTo>
                    <a:pt x="819038" y="814066"/>
                    <a:pt x="826130" y="831152"/>
                    <a:pt x="836004" y="843691"/>
                  </a:cubicBezTo>
                  <a:cubicBezTo>
                    <a:pt x="840652" y="843172"/>
                    <a:pt x="847362" y="840067"/>
                    <a:pt x="853352" y="838926"/>
                  </a:cubicBezTo>
                  <a:cubicBezTo>
                    <a:pt x="856136" y="834380"/>
                    <a:pt x="859542" y="831176"/>
                    <a:pt x="862586" y="828953"/>
                  </a:cubicBezTo>
                  <a:cubicBezTo>
                    <a:pt x="868978" y="814593"/>
                    <a:pt x="878574" y="803638"/>
                    <a:pt x="891734" y="795107"/>
                  </a:cubicBezTo>
                  <a:cubicBezTo>
                    <a:pt x="895500" y="790920"/>
                    <a:pt x="898646" y="785393"/>
                    <a:pt x="902412" y="781207"/>
                  </a:cubicBezTo>
                  <a:cubicBezTo>
                    <a:pt x="895222" y="767427"/>
                    <a:pt x="880096" y="775236"/>
                    <a:pt x="871360" y="768684"/>
                  </a:cubicBezTo>
                  <a:cubicBezTo>
                    <a:pt x="874910" y="749938"/>
                    <a:pt x="889732" y="752043"/>
                    <a:pt x="901712" y="749761"/>
                  </a:cubicBezTo>
                  <a:cubicBezTo>
                    <a:pt x="919820" y="730794"/>
                    <a:pt x="943260" y="721585"/>
                    <a:pt x="956822" y="699834"/>
                  </a:cubicBezTo>
                  <a:cubicBezTo>
                    <a:pt x="959866" y="697611"/>
                    <a:pt x="960948" y="694667"/>
                    <a:pt x="963632" y="693424"/>
                  </a:cubicBezTo>
                  <a:cubicBezTo>
                    <a:pt x="959326" y="671793"/>
                    <a:pt x="977236" y="659437"/>
                    <a:pt x="982382" y="642392"/>
                  </a:cubicBezTo>
                  <a:cubicBezTo>
                    <a:pt x="986348" y="631596"/>
                    <a:pt x="1000132" y="624407"/>
                    <a:pt x="995264" y="610366"/>
                  </a:cubicBezTo>
                  <a:cubicBezTo>
                    <a:pt x="994022" y="607682"/>
                    <a:pt x="991438" y="605618"/>
                    <a:pt x="989214" y="602573"/>
                  </a:cubicBezTo>
                  <a:cubicBezTo>
                    <a:pt x="970966" y="582502"/>
                    <a:pt x="986290" y="568082"/>
                    <a:pt x="998312" y="553563"/>
                  </a:cubicBezTo>
                  <a:cubicBezTo>
                    <a:pt x="1001454" y="548035"/>
                    <a:pt x="1003618" y="542146"/>
                    <a:pt x="1006404" y="537600"/>
                  </a:cubicBezTo>
                  <a:cubicBezTo>
                    <a:pt x="1009706" y="537700"/>
                    <a:pt x="1011410" y="536098"/>
                    <a:pt x="1013114" y="534497"/>
                  </a:cubicBezTo>
                  <a:cubicBezTo>
                    <a:pt x="1013054" y="525562"/>
                    <a:pt x="1004778" y="514725"/>
                    <a:pt x="1014014" y="504751"/>
                  </a:cubicBezTo>
                  <a:cubicBezTo>
                    <a:pt x="1016078" y="502169"/>
                    <a:pt x="1019484" y="498964"/>
                    <a:pt x="1022168" y="497722"/>
                  </a:cubicBezTo>
                  <a:cubicBezTo>
                    <a:pt x="1033206" y="482843"/>
                    <a:pt x="1009328" y="462930"/>
                    <a:pt x="1028578" y="449952"/>
                  </a:cubicBezTo>
                  <a:cubicBezTo>
                    <a:pt x="1021088" y="446087"/>
                    <a:pt x="1010288" y="442119"/>
                    <a:pt x="1021848" y="431885"/>
                  </a:cubicBezTo>
                  <a:cubicBezTo>
                    <a:pt x="1022670" y="426618"/>
                    <a:pt x="1022510" y="420990"/>
                    <a:pt x="1023330" y="415722"/>
                  </a:cubicBezTo>
                  <a:cubicBezTo>
                    <a:pt x="1018202" y="399356"/>
                    <a:pt x="1025114" y="389643"/>
                    <a:pt x="1036312" y="380391"/>
                  </a:cubicBezTo>
                  <a:cubicBezTo>
                    <a:pt x="1030982" y="370635"/>
                    <a:pt x="1017442" y="358976"/>
                    <a:pt x="1037214" y="350647"/>
                  </a:cubicBezTo>
                  <a:cubicBezTo>
                    <a:pt x="1045046" y="332360"/>
                    <a:pt x="1024212" y="310225"/>
                    <a:pt x="1044908" y="293322"/>
                  </a:cubicBezTo>
                  <a:cubicBezTo>
                    <a:pt x="1063156" y="313394"/>
                    <a:pt x="1050216" y="336487"/>
                    <a:pt x="1054160" y="359100"/>
                  </a:cubicBezTo>
                  <a:cubicBezTo>
                    <a:pt x="1063156" y="367976"/>
                    <a:pt x="1074472" y="376589"/>
                    <a:pt x="1078000" y="391252"/>
                  </a:cubicBezTo>
                  <a:cubicBezTo>
                    <a:pt x="1086936" y="391193"/>
                    <a:pt x="1094528" y="391755"/>
                    <a:pt x="1103462" y="391697"/>
                  </a:cubicBezTo>
                  <a:cubicBezTo>
                    <a:pt x="1123974" y="402574"/>
                    <a:pt x="1122854" y="417757"/>
                    <a:pt x="1107530" y="432177"/>
                  </a:cubicBezTo>
                  <a:cubicBezTo>
                    <a:pt x="1094004" y="441689"/>
                    <a:pt x="1089318" y="454447"/>
                    <a:pt x="1093826" y="469470"/>
                  </a:cubicBezTo>
                  <a:cubicBezTo>
                    <a:pt x="1094806" y="469830"/>
                    <a:pt x="1094806" y="469830"/>
                    <a:pt x="1095790" y="470191"/>
                  </a:cubicBezTo>
                  <a:cubicBezTo>
                    <a:pt x="1104102" y="468791"/>
                    <a:pt x="1113818" y="475701"/>
                    <a:pt x="1118926" y="470895"/>
                  </a:cubicBezTo>
                  <a:cubicBezTo>
                    <a:pt x="1146230" y="454194"/>
                    <a:pt x="1160294" y="470501"/>
                    <a:pt x="1175958" y="488508"/>
                  </a:cubicBezTo>
                  <a:cubicBezTo>
                    <a:pt x="1185316" y="496402"/>
                    <a:pt x="1185634" y="507659"/>
                    <a:pt x="1184254" y="520517"/>
                  </a:cubicBezTo>
                  <a:cubicBezTo>
                    <a:pt x="1184254" y="520517"/>
                    <a:pt x="1184254" y="520517"/>
                    <a:pt x="1183892" y="521499"/>
                  </a:cubicBezTo>
                  <a:cubicBezTo>
                    <a:pt x="1185236" y="520879"/>
                    <a:pt x="1186216" y="521239"/>
                    <a:pt x="1187198" y="521600"/>
                  </a:cubicBezTo>
                  <a:cubicBezTo>
                    <a:pt x="1182970" y="530072"/>
                    <a:pt x="1180708" y="539265"/>
                    <a:pt x="1188720" y="547778"/>
                  </a:cubicBezTo>
                  <a:cubicBezTo>
                    <a:pt x="1187698" y="559655"/>
                    <a:pt x="1200160" y="574259"/>
                    <a:pt x="1183952" y="585012"/>
                  </a:cubicBezTo>
                  <a:cubicBezTo>
                    <a:pt x="1181066" y="592864"/>
                    <a:pt x="1177820" y="601697"/>
                    <a:pt x="1175296" y="608566"/>
                  </a:cubicBezTo>
                  <a:cubicBezTo>
                    <a:pt x="1174998" y="618481"/>
                    <a:pt x="1174076" y="627054"/>
                    <a:pt x="1171812" y="636247"/>
                  </a:cubicBezTo>
                  <a:cubicBezTo>
                    <a:pt x="1170468" y="636867"/>
                    <a:pt x="1169488" y="636507"/>
                    <a:pt x="1168146" y="637128"/>
                  </a:cubicBezTo>
                  <a:cubicBezTo>
                    <a:pt x="1167786" y="638109"/>
                    <a:pt x="1168046" y="640434"/>
                    <a:pt x="1168304" y="642757"/>
                  </a:cubicBezTo>
                  <a:cubicBezTo>
                    <a:pt x="1167384" y="651329"/>
                    <a:pt x="1168066" y="661605"/>
                    <a:pt x="1167764" y="671518"/>
                  </a:cubicBezTo>
                  <a:cubicBezTo>
                    <a:pt x="1167764" y="671518"/>
                    <a:pt x="1167764" y="671518"/>
                    <a:pt x="1168746" y="671880"/>
                  </a:cubicBezTo>
                  <a:cubicBezTo>
                    <a:pt x="1170970" y="674924"/>
                    <a:pt x="1173814" y="679311"/>
                    <a:pt x="1176662" y="683699"/>
                  </a:cubicBezTo>
                  <a:cubicBezTo>
                    <a:pt x="1175018" y="694234"/>
                    <a:pt x="1174354" y="705129"/>
                    <a:pt x="1173694" y="716025"/>
                  </a:cubicBezTo>
                  <a:lnTo>
                    <a:pt x="1178344" y="715506"/>
                  </a:lnTo>
                  <a:cubicBezTo>
                    <a:pt x="1181346" y="725521"/>
                    <a:pt x="1194990" y="733875"/>
                    <a:pt x="1184672" y="746793"/>
                  </a:cubicBezTo>
                  <a:cubicBezTo>
                    <a:pt x="1170010" y="750317"/>
                    <a:pt x="1165602" y="731988"/>
                    <a:pt x="1152380" y="731586"/>
                  </a:cubicBezTo>
                  <a:cubicBezTo>
                    <a:pt x="1152018" y="732568"/>
                    <a:pt x="1151036" y="732206"/>
                    <a:pt x="1149696" y="732828"/>
                  </a:cubicBezTo>
                  <a:cubicBezTo>
                    <a:pt x="1149336" y="733809"/>
                    <a:pt x="1148974" y="734791"/>
                    <a:pt x="1148254" y="736753"/>
                  </a:cubicBezTo>
                  <a:cubicBezTo>
                    <a:pt x="1148152" y="740057"/>
                    <a:pt x="1147692" y="744344"/>
                    <a:pt x="1143928" y="748530"/>
                  </a:cubicBezTo>
                  <a:cubicBezTo>
                    <a:pt x="1147392" y="754259"/>
                    <a:pt x="1149256" y="758286"/>
                    <a:pt x="1148794" y="762572"/>
                  </a:cubicBezTo>
                  <a:cubicBezTo>
                    <a:pt x="1160674" y="763595"/>
                    <a:pt x="1172252" y="774533"/>
                    <a:pt x="1186294" y="769667"/>
                  </a:cubicBezTo>
                  <a:cubicBezTo>
                    <a:pt x="1196250" y="757730"/>
                    <a:pt x="1203982" y="742749"/>
                    <a:pt x="1219368" y="737263"/>
                  </a:cubicBezTo>
                  <a:cubicBezTo>
                    <a:pt x="1221274" y="729051"/>
                    <a:pt x="1225398" y="723884"/>
                    <a:pt x="1234074" y="721502"/>
                  </a:cubicBezTo>
                  <a:cubicBezTo>
                    <a:pt x="1264242" y="675778"/>
                    <a:pt x="1264964" y="673814"/>
                    <a:pt x="1287098" y="707567"/>
                  </a:cubicBezTo>
                  <a:cubicBezTo>
                    <a:pt x="1294170" y="703482"/>
                    <a:pt x="1301504" y="701722"/>
                    <a:pt x="1309556" y="697996"/>
                  </a:cubicBezTo>
                  <a:cubicBezTo>
                    <a:pt x="1318430" y="689004"/>
                    <a:pt x="1329066" y="687343"/>
                    <a:pt x="1337080" y="695857"/>
                  </a:cubicBezTo>
                  <a:cubicBezTo>
                    <a:pt x="1338522" y="691931"/>
                    <a:pt x="1339604" y="688986"/>
                    <a:pt x="1342030" y="685422"/>
                  </a:cubicBezTo>
                  <a:cubicBezTo>
                    <a:pt x="1362542" y="641720"/>
                    <a:pt x="1369494" y="674349"/>
                    <a:pt x="1380612" y="689574"/>
                  </a:cubicBezTo>
                  <a:cubicBezTo>
                    <a:pt x="1385980" y="687089"/>
                    <a:pt x="1391970" y="685949"/>
                    <a:pt x="1398582" y="686151"/>
                  </a:cubicBezTo>
                  <a:cubicBezTo>
                    <a:pt x="1401266" y="684909"/>
                    <a:pt x="1403590" y="684649"/>
                    <a:pt x="1405654" y="682066"/>
                  </a:cubicBezTo>
                  <a:cubicBezTo>
                    <a:pt x="1405592" y="673132"/>
                    <a:pt x="1404552" y="663839"/>
                    <a:pt x="1411984" y="658772"/>
                  </a:cubicBezTo>
                  <a:cubicBezTo>
                    <a:pt x="1416812" y="630470"/>
                    <a:pt x="1420658" y="601808"/>
                    <a:pt x="1424764" y="575470"/>
                  </a:cubicBezTo>
                  <a:cubicBezTo>
                    <a:pt x="1413388" y="557922"/>
                    <a:pt x="1417554" y="540518"/>
                    <a:pt x="1437364" y="519949"/>
                  </a:cubicBezTo>
                  <a:cubicBezTo>
                    <a:pt x="1440090" y="506470"/>
                    <a:pt x="1446800" y="503366"/>
                    <a:pt x="1460642" y="505110"/>
                  </a:cubicBezTo>
                  <a:cubicBezTo>
                    <a:pt x="1473084" y="498542"/>
                    <a:pt x="1487486" y="492695"/>
                    <a:pt x="1500548" y="487469"/>
                  </a:cubicBezTo>
                  <a:cubicBezTo>
                    <a:pt x="1513610" y="482243"/>
                    <a:pt x="1527552" y="480682"/>
                    <a:pt x="1540572" y="487695"/>
                  </a:cubicBezTo>
                  <a:cubicBezTo>
                    <a:pt x="1549930" y="495588"/>
                    <a:pt x="1557940" y="504101"/>
                    <a:pt x="1566314" y="511633"/>
                  </a:cubicBezTo>
                  <a:cubicBezTo>
                    <a:pt x="1580898" y="532586"/>
                    <a:pt x="1567276" y="545403"/>
                    <a:pt x="1551692" y="557500"/>
                  </a:cubicBezTo>
                  <a:cubicBezTo>
                    <a:pt x="1529494" y="569394"/>
                    <a:pt x="1506318" y="580928"/>
                    <a:pt x="1484122" y="592823"/>
                  </a:cubicBezTo>
                  <a:lnTo>
                    <a:pt x="1485364" y="595507"/>
                  </a:lnTo>
                  <a:cubicBezTo>
                    <a:pt x="1478914" y="600934"/>
                    <a:pt x="1471842" y="605020"/>
                    <a:pt x="1464870" y="605799"/>
                  </a:cubicBezTo>
                  <a:cubicBezTo>
                    <a:pt x="1463688" y="612049"/>
                    <a:pt x="1460182" y="618558"/>
                    <a:pt x="1451408" y="624245"/>
                  </a:cubicBezTo>
                  <a:cubicBezTo>
                    <a:pt x="1443354" y="627970"/>
                    <a:pt x="1444136" y="634941"/>
                    <a:pt x="1442952" y="641188"/>
                  </a:cubicBezTo>
                  <a:cubicBezTo>
                    <a:pt x="1436764" y="648940"/>
                    <a:pt x="1438526" y="656271"/>
                    <a:pt x="1440288" y="663601"/>
                  </a:cubicBezTo>
                  <a:cubicBezTo>
                    <a:pt x="1441272" y="663963"/>
                    <a:pt x="1441272" y="663963"/>
                    <a:pt x="1441272" y="663963"/>
                  </a:cubicBezTo>
                  <a:cubicBezTo>
                    <a:pt x="1444676" y="660759"/>
                    <a:pt x="1447720" y="658536"/>
                    <a:pt x="1451748" y="656673"/>
                  </a:cubicBezTo>
                  <a:cubicBezTo>
                    <a:pt x="1461704" y="644738"/>
                    <a:pt x="1473624" y="633523"/>
                    <a:pt x="1489890" y="631701"/>
                  </a:cubicBezTo>
                  <a:cubicBezTo>
                    <a:pt x="1496440" y="622970"/>
                    <a:pt x="1505476" y="619605"/>
                    <a:pt x="1516112" y="617944"/>
                  </a:cubicBezTo>
                  <a:cubicBezTo>
                    <a:pt x="1530976" y="607811"/>
                    <a:pt x="1545480" y="598660"/>
                    <a:pt x="1564490" y="604531"/>
                  </a:cubicBezTo>
                  <a:cubicBezTo>
                    <a:pt x="1565834" y="603911"/>
                    <a:pt x="1568158" y="603650"/>
                    <a:pt x="1569140" y="604010"/>
                  </a:cubicBezTo>
                  <a:cubicBezTo>
                    <a:pt x="1571924" y="599464"/>
                    <a:pt x="1575688" y="595278"/>
                    <a:pt x="1581420" y="591815"/>
                  </a:cubicBezTo>
                  <a:cubicBezTo>
                    <a:pt x="1586168" y="587989"/>
                    <a:pt x="1592878" y="584885"/>
                    <a:pt x="1597264" y="582041"/>
                  </a:cubicBezTo>
                  <a:cubicBezTo>
                    <a:pt x="1599588" y="581781"/>
                    <a:pt x="1601292" y="580179"/>
                    <a:pt x="1602636" y="579559"/>
                  </a:cubicBezTo>
                  <a:cubicBezTo>
                    <a:pt x="1605320" y="578318"/>
                    <a:pt x="1607644" y="578057"/>
                    <a:pt x="1610326" y="576815"/>
                  </a:cubicBezTo>
                  <a:cubicBezTo>
                    <a:pt x="1614972" y="576295"/>
                    <a:pt x="1619984" y="574794"/>
                    <a:pt x="1623650" y="573913"/>
                  </a:cubicBezTo>
                  <a:cubicBezTo>
                    <a:pt x="1627416" y="569727"/>
                    <a:pt x="1630198" y="565180"/>
                    <a:pt x="1633966" y="560996"/>
                  </a:cubicBezTo>
                  <a:cubicBezTo>
                    <a:pt x="1641138" y="553606"/>
                    <a:pt x="1645724" y="544151"/>
                    <a:pt x="1651914" y="536401"/>
                  </a:cubicBezTo>
                  <a:cubicBezTo>
                    <a:pt x="1650152" y="529071"/>
                    <a:pt x="1645084" y="521638"/>
                    <a:pt x="1643680" y="513325"/>
                  </a:cubicBezTo>
                  <a:cubicBezTo>
                    <a:pt x="1638554" y="496961"/>
                    <a:pt x="1615156" y="493934"/>
                    <a:pt x="1616116" y="473123"/>
                  </a:cubicBezTo>
                  <a:cubicBezTo>
                    <a:pt x="1599990" y="459400"/>
                    <a:pt x="1609164" y="440493"/>
                    <a:pt x="1607342" y="424228"/>
                  </a:cubicBezTo>
                  <a:cubicBezTo>
                    <a:pt x="1608404" y="400114"/>
                    <a:pt x="1621926" y="390601"/>
                    <a:pt x="1645686" y="392647"/>
                  </a:cubicBezTo>
                  <a:cubicBezTo>
                    <a:pt x="1660710" y="388142"/>
                    <a:pt x="1671508" y="392110"/>
                    <a:pt x="1676994" y="407493"/>
                  </a:cubicBezTo>
                  <a:cubicBezTo>
                    <a:pt x="1683148" y="411981"/>
                    <a:pt x="1688576" y="418431"/>
                    <a:pt x="1695706" y="423278"/>
                  </a:cubicBezTo>
                  <a:cubicBezTo>
                    <a:pt x="1706042" y="431532"/>
                    <a:pt x="1717100" y="437823"/>
                    <a:pt x="1728780" y="445456"/>
                  </a:cubicBezTo>
                  <a:cubicBezTo>
                    <a:pt x="1728780" y="445456"/>
                    <a:pt x="1728780" y="445456"/>
                    <a:pt x="1728420" y="446437"/>
                  </a:cubicBezTo>
                  <a:cubicBezTo>
                    <a:pt x="1738136" y="453350"/>
                    <a:pt x="1759410" y="450027"/>
                    <a:pt x="1761134" y="469596"/>
                  </a:cubicBezTo>
                  <a:lnTo>
                    <a:pt x="1761392" y="471920"/>
                  </a:lnTo>
                  <a:lnTo>
                    <a:pt x="1761294" y="475225"/>
                  </a:lnTo>
                  <a:cubicBezTo>
                    <a:pt x="1761556" y="477548"/>
                    <a:pt x="1762174" y="478890"/>
                    <a:pt x="1763776" y="480592"/>
                  </a:cubicBezTo>
                  <a:cubicBezTo>
                    <a:pt x="1766822" y="478370"/>
                    <a:pt x="1769246" y="474805"/>
                    <a:pt x="1771930" y="473563"/>
                  </a:cubicBezTo>
                  <a:cubicBezTo>
                    <a:pt x="1779142" y="453934"/>
                    <a:pt x="1790180" y="439055"/>
                    <a:pt x="1812336" y="439399"/>
                  </a:cubicBezTo>
                  <a:cubicBezTo>
                    <a:pt x="1826480" y="431229"/>
                    <a:pt x="1845230" y="434774"/>
                    <a:pt x="1854044" y="416849"/>
                  </a:cubicBezTo>
                  <a:cubicBezTo>
                    <a:pt x="1867408" y="401710"/>
                    <a:pt x="1885116" y="395963"/>
                    <a:pt x="1904328" y="395225"/>
                  </a:cubicBezTo>
                  <a:cubicBezTo>
                    <a:pt x="1905668" y="394604"/>
                    <a:pt x="1907372" y="393001"/>
                    <a:pt x="1910318" y="394083"/>
                  </a:cubicBezTo>
                  <a:cubicBezTo>
                    <a:pt x="1929206" y="382088"/>
                    <a:pt x="1949720" y="392967"/>
                    <a:pt x="1969652" y="390266"/>
                  </a:cubicBezTo>
                  <a:cubicBezTo>
                    <a:pt x="1970734" y="387321"/>
                    <a:pt x="1973058" y="387061"/>
                    <a:pt x="1976004" y="388144"/>
                  </a:cubicBezTo>
                  <a:cubicBezTo>
                    <a:pt x="1992470" y="379713"/>
                    <a:pt x="2009558" y="372625"/>
                    <a:pt x="2016710" y="398645"/>
                  </a:cubicBezTo>
                  <a:lnTo>
                    <a:pt x="2016352" y="399625"/>
                  </a:lnTo>
                  <a:cubicBezTo>
                    <a:pt x="2016352" y="399625"/>
                    <a:pt x="2017330" y="399985"/>
                    <a:pt x="2018674" y="399365"/>
                  </a:cubicBezTo>
                  <a:lnTo>
                    <a:pt x="2016710" y="398645"/>
                  </a:lnTo>
                  <a:cubicBezTo>
                    <a:pt x="2028228" y="400648"/>
                    <a:pt x="2040668" y="394080"/>
                    <a:pt x="2050906" y="405639"/>
                  </a:cubicBezTo>
                  <a:cubicBezTo>
                    <a:pt x="2053492" y="407703"/>
                    <a:pt x="2056794" y="407803"/>
                    <a:pt x="2060722" y="409246"/>
                  </a:cubicBezTo>
                  <a:cubicBezTo>
                    <a:pt x="2059740" y="408884"/>
                    <a:pt x="2059740" y="408884"/>
                    <a:pt x="2060100" y="407903"/>
                  </a:cubicBezTo>
                  <a:cubicBezTo>
                    <a:pt x="2060040" y="398970"/>
                    <a:pt x="2059720" y="387713"/>
                    <a:pt x="2060380" y="376817"/>
                  </a:cubicBezTo>
                  <a:cubicBezTo>
                    <a:pt x="2079174" y="368127"/>
                    <a:pt x="2092694" y="358615"/>
                    <a:pt x="2079914" y="332755"/>
                  </a:cubicBezTo>
                  <a:cubicBezTo>
                    <a:pt x="2062064" y="299463"/>
                    <a:pt x="2095840" y="298506"/>
                    <a:pt x="2113646" y="289454"/>
                  </a:cubicBezTo>
                  <a:cubicBezTo>
                    <a:pt x="2123664" y="286451"/>
                    <a:pt x="2132600" y="286393"/>
                    <a:pt x="2138290" y="295167"/>
                  </a:cubicBezTo>
                  <a:cubicBezTo>
                    <a:pt x="2141854" y="297590"/>
                    <a:pt x="2142374" y="302237"/>
                    <a:pt x="2142896" y="306884"/>
                  </a:cubicBezTo>
                  <a:cubicBezTo>
                    <a:pt x="2146722" y="311632"/>
                    <a:pt x="2148126" y="319945"/>
                    <a:pt x="2154014" y="322108"/>
                  </a:cubicBezTo>
                  <a:cubicBezTo>
                    <a:pt x="2152092" y="309149"/>
                    <a:pt x="2148824" y="296809"/>
                    <a:pt x="2142256" y="284371"/>
                  </a:cubicBezTo>
                  <a:cubicBezTo>
                    <a:pt x="2142256" y="284371"/>
                    <a:pt x="2142256" y="284371"/>
                    <a:pt x="2142616" y="283389"/>
                  </a:cubicBezTo>
                  <a:cubicBezTo>
                    <a:pt x="2128774" y="281645"/>
                    <a:pt x="2120240" y="268485"/>
                    <a:pt x="2108460" y="264157"/>
                  </a:cubicBezTo>
                  <a:cubicBezTo>
                    <a:pt x="2108980" y="268803"/>
                    <a:pt x="2108160" y="274071"/>
                    <a:pt x="2104752" y="277275"/>
                  </a:cubicBezTo>
                  <a:cubicBezTo>
                    <a:pt x="2095198" y="275992"/>
                    <a:pt x="2086224" y="288290"/>
                    <a:pt x="2078932" y="277813"/>
                  </a:cubicBezTo>
                  <a:cubicBezTo>
                    <a:pt x="2077450" y="239396"/>
                    <a:pt x="2091312" y="207731"/>
                    <a:pt x="2116592" y="181375"/>
                  </a:cubicBezTo>
                  <a:cubicBezTo>
                    <a:pt x="2122744" y="185862"/>
                    <a:pt x="2124508" y="193194"/>
                    <a:pt x="2124566" y="202126"/>
                  </a:cubicBezTo>
                  <a:cubicBezTo>
                    <a:pt x="2124204" y="203107"/>
                    <a:pt x="2123844" y="204089"/>
                    <a:pt x="2123844" y="204089"/>
                  </a:cubicBezTo>
                  <a:cubicBezTo>
                    <a:pt x="2124828" y="204450"/>
                    <a:pt x="2124828" y="204450"/>
                    <a:pt x="2125810" y="204811"/>
                  </a:cubicBezTo>
                  <a:cubicBezTo>
                    <a:pt x="2134020" y="206714"/>
                    <a:pt x="2138470" y="212805"/>
                    <a:pt x="2141936" y="218533"/>
                  </a:cubicBezTo>
                  <a:cubicBezTo>
                    <a:pt x="2145340" y="215329"/>
                    <a:pt x="2155358" y="212326"/>
                    <a:pt x="2140634" y="206916"/>
                  </a:cubicBezTo>
                  <a:cubicBezTo>
                    <a:pt x="2133402" y="205373"/>
                    <a:pt x="2130036" y="196339"/>
                    <a:pt x="2132920" y="188488"/>
                  </a:cubicBezTo>
                  <a:cubicBezTo>
                    <a:pt x="2139472" y="179756"/>
                    <a:pt x="2146244" y="185585"/>
                    <a:pt x="2152492" y="186767"/>
                  </a:cubicBezTo>
                  <a:cubicBezTo>
                    <a:pt x="2152172" y="175511"/>
                    <a:pt x="2151850" y="164254"/>
                    <a:pt x="2155816" y="153458"/>
                  </a:cubicBezTo>
                  <a:cubicBezTo>
                    <a:pt x="2154836" y="153098"/>
                    <a:pt x="2153234" y="151396"/>
                    <a:pt x="2151630" y="149692"/>
                  </a:cubicBezTo>
                  <a:cubicBezTo>
                    <a:pt x="2149666" y="148970"/>
                    <a:pt x="2146724" y="147890"/>
                    <a:pt x="2145120" y="146185"/>
                  </a:cubicBezTo>
                  <a:cubicBezTo>
                    <a:pt x="2142636" y="140818"/>
                    <a:pt x="2143456" y="135550"/>
                    <a:pt x="2146602" y="130023"/>
                  </a:cubicBezTo>
                  <a:cubicBezTo>
                    <a:pt x="2162230" y="105689"/>
                    <a:pt x="2175890" y="80633"/>
                    <a:pt x="2200872" y="64192"/>
                  </a:cubicBezTo>
                  <a:cubicBezTo>
                    <a:pt x="2201992" y="49009"/>
                    <a:pt x="2209888" y="39656"/>
                    <a:pt x="2224808" y="38457"/>
                  </a:cubicBezTo>
                  <a:cubicBezTo>
                    <a:pt x="2227234" y="34891"/>
                    <a:pt x="2230640" y="31687"/>
                    <a:pt x="2233322" y="30446"/>
                  </a:cubicBezTo>
                  <a:cubicBezTo>
                    <a:pt x="2240756" y="25379"/>
                    <a:pt x="2249172" y="20673"/>
                    <a:pt x="2255620" y="15246"/>
                  </a:cubicBezTo>
                  <a:cubicBezTo>
                    <a:pt x="2259286" y="14365"/>
                    <a:pt x="2262592" y="14466"/>
                    <a:pt x="2265896" y="14566"/>
                  </a:cubicBezTo>
                  <a:cubicBezTo>
                    <a:pt x="2274212" y="13166"/>
                    <a:pt x="2281804" y="13728"/>
                    <a:pt x="2288774" y="12947"/>
                  </a:cubicBezTo>
                  <a:cubicBezTo>
                    <a:pt x="2303438" y="9423"/>
                    <a:pt x="2316958" y="-89"/>
                    <a:pt x="2330142" y="12552"/>
                  </a:cubicBezTo>
                  <a:cubicBezTo>
                    <a:pt x="2346146" y="8407"/>
                    <a:pt x="2361792" y="5245"/>
                    <a:pt x="2377080" y="3064"/>
                  </a:cubicBezTo>
                  <a:cubicBezTo>
                    <a:pt x="2384232" y="1793"/>
                    <a:pt x="2391562" y="31"/>
                    <a:pt x="2398676" y="0"/>
                  </a:cubicBezTo>
                  <a:close/>
                </a:path>
              </a:pathLst>
            </a:custGeom>
            <a:solidFill>
              <a:srgbClr val="28A2DC">
                <a:alpha val="60000"/>
              </a:srgbClr>
            </a:solidFill>
            <a:ln>
              <a:noFill/>
            </a:ln>
          </p:spPr>
          <p:txBody>
            <a:bodyPr anchorCtr="0" anchor="ctr" bIns="22850" lIns="45725" spcFirstLastPara="1" rIns="45725" wrap="square" tIns="2285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747993"/>
                </a:solidFill>
                <a:latin typeface="Jost Light"/>
                <a:ea typeface="Jost Light"/>
                <a:cs typeface="Jost Light"/>
                <a:sym typeface="Jost Light"/>
              </a:endParaRPr>
            </a:p>
          </p:txBody>
        </p:sp>
        <p:sp>
          <p:nvSpPr>
            <p:cNvPr id="566" name="Google Shape;566;g311d5cb9a0a_0_276"/>
            <p:cNvSpPr/>
            <p:nvPr/>
          </p:nvSpPr>
          <p:spPr>
            <a:xfrm>
              <a:off x="18007018" y="4425394"/>
              <a:ext cx="3277823" cy="3567213"/>
            </a:xfrm>
            <a:custGeom>
              <a:rect b="b" l="l" r="r" t="t"/>
              <a:pathLst>
                <a:path extrusionOk="0" h="3567213" w="3277823">
                  <a:moveTo>
                    <a:pt x="549790" y="2895523"/>
                  </a:moveTo>
                  <a:lnTo>
                    <a:pt x="549720" y="2895581"/>
                  </a:lnTo>
                  <a:cubicBezTo>
                    <a:pt x="547896" y="2897378"/>
                    <a:pt x="546770" y="2898844"/>
                    <a:pt x="546202" y="2900044"/>
                  </a:cubicBezTo>
                  <a:lnTo>
                    <a:pt x="547018" y="2901750"/>
                  </a:lnTo>
                  <a:lnTo>
                    <a:pt x="547210" y="2900021"/>
                  </a:lnTo>
                  <a:close/>
                  <a:moveTo>
                    <a:pt x="559036" y="2861376"/>
                  </a:moveTo>
                  <a:lnTo>
                    <a:pt x="558840" y="2861977"/>
                  </a:lnTo>
                  <a:lnTo>
                    <a:pt x="558936" y="2863172"/>
                  </a:lnTo>
                  <a:close/>
                  <a:moveTo>
                    <a:pt x="2900560" y="1167278"/>
                  </a:moveTo>
                  <a:cubicBezTo>
                    <a:pt x="2920812" y="1167278"/>
                    <a:pt x="2922312" y="1182272"/>
                    <a:pt x="2923812" y="1196518"/>
                  </a:cubicBezTo>
                  <a:cubicBezTo>
                    <a:pt x="2926064" y="1207013"/>
                    <a:pt x="2923812" y="1219010"/>
                    <a:pt x="2932814" y="1228006"/>
                  </a:cubicBezTo>
                  <a:cubicBezTo>
                    <a:pt x="2958316" y="1264744"/>
                    <a:pt x="2989068" y="1296983"/>
                    <a:pt x="3021322" y="1329223"/>
                  </a:cubicBezTo>
                  <a:cubicBezTo>
                    <a:pt x="3028072" y="1335970"/>
                    <a:pt x="3034072" y="1341968"/>
                    <a:pt x="3043822" y="1343467"/>
                  </a:cubicBezTo>
                  <a:cubicBezTo>
                    <a:pt x="3051324" y="1344217"/>
                    <a:pt x="3056574" y="1348716"/>
                    <a:pt x="3059574" y="1354714"/>
                  </a:cubicBezTo>
                  <a:cubicBezTo>
                    <a:pt x="3064826" y="1365960"/>
                    <a:pt x="3074576" y="1373457"/>
                    <a:pt x="3083578" y="1380955"/>
                  </a:cubicBezTo>
                  <a:cubicBezTo>
                    <a:pt x="3085078" y="1382455"/>
                    <a:pt x="3085826" y="1384704"/>
                    <a:pt x="3085826" y="1386202"/>
                  </a:cubicBezTo>
                  <a:cubicBezTo>
                    <a:pt x="3082828" y="1406446"/>
                    <a:pt x="3090328" y="1419941"/>
                    <a:pt x="3109080" y="1431188"/>
                  </a:cubicBezTo>
                  <a:cubicBezTo>
                    <a:pt x="3124830" y="1440184"/>
                    <a:pt x="3139832" y="1452181"/>
                    <a:pt x="3140582" y="1473923"/>
                  </a:cubicBezTo>
                  <a:cubicBezTo>
                    <a:pt x="3140582" y="1476172"/>
                    <a:pt x="3142834" y="1479921"/>
                    <a:pt x="3145082" y="1479921"/>
                  </a:cubicBezTo>
                  <a:cubicBezTo>
                    <a:pt x="3164584" y="1480671"/>
                    <a:pt x="3181086" y="1500164"/>
                    <a:pt x="3202088" y="1485170"/>
                  </a:cubicBezTo>
                  <a:cubicBezTo>
                    <a:pt x="3211090" y="1479171"/>
                    <a:pt x="3220090" y="1484420"/>
                    <a:pt x="3226840" y="1491167"/>
                  </a:cubicBezTo>
                  <a:cubicBezTo>
                    <a:pt x="3234340" y="1498665"/>
                    <a:pt x="3241092" y="1506912"/>
                    <a:pt x="3235842" y="1518158"/>
                  </a:cubicBezTo>
                  <a:cubicBezTo>
                    <a:pt x="3231342" y="1526405"/>
                    <a:pt x="3233590" y="1530904"/>
                    <a:pt x="3239590" y="1538402"/>
                  </a:cubicBezTo>
                  <a:cubicBezTo>
                    <a:pt x="3250842" y="1551896"/>
                    <a:pt x="3244842" y="1575888"/>
                    <a:pt x="3228340" y="1581137"/>
                  </a:cubicBezTo>
                  <a:cubicBezTo>
                    <a:pt x="3220090" y="1584136"/>
                    <a:pt x="3218588" y="1589384"/>
                    <a:pt x="3217838" y="1596131"/>
                  </a:cubicBezTo>
                  <a:cubicBezTo>
                    <a:pt x="3216340" y="1604379"/>
                    <a:pt x="3217090" y="1613376"/>
                    <a:pt x="3218588" y="1621624"/>
                  </a:cubicBezTo>
                  <a:cubicBezTo>
                    <a:pt x="3223840" y="1622372"/>
                    <a:pt x="3223840" y="1617125"/>
                    <a:pt x="3225340" y="1614126"/>
                  </a:cubicBezTo>
                  <a:cubicBezTo>
                    <a:pt x="3227590" y="1608877"/>
                    <a:pt x="3229090" y="1600630"/>
                    <a:pt x="3238090" y="1602129"/>
                  </a:cubicBezTo>
                  <a:cubicBezTo>
                    <a:pt x="3245592" y="1604379"/>
                    <a:pt x="3246342" y="1611876"/>
                    <a:pt x="3246342" y="1618624"/>
                  </a:cubicBezTo>
                  <a:cubicBezTo>
                    <a:pt x="3247092" y="1623122"/>
                    <a:pt x="3246342" y="1627621"/>
                    <a:pt x="3247092" y="1632869"/>
                  </a:cubicBezTo>
                  <a:cubicBezTo>
                    <a:pt x="3247842" y="1648613"/>
                    <a:pt x="3244092" y="1661360"/>
                    <a:pt x="3224590" y="1663609"/>
                  </a:cubicBezTo>
                  <a:cubicBezTo>
                    <a:pt x="3219340" y="1664359"/>
                    <a:pt x="3212588" y="1665858"/>
                    <a:pt x="3215590" y="1673356"/>
                  </a:cubicBezTo>
                  <a:cubicBezTo>
                    <a:pt x="3218588" y="1680103"/>
                    <a:pt x="3223840" y="1675604"/>
                    <a:pt x="3228340" y="1674106"/>
                  </a:cubicBezTo>
                  <a:cubicBezTo>
                    <a:pt x="3244092" y="1667358"/>
                    <a:pt x="3249342" y="1671107"/>
                    <a:pt x="3249342" y="1687601"/>
                  </a:cubicBezTo>
                  <a:cubicBezTo>
                    <a:pt x="3249342" y="1693599"/>
                    <a:pt x="3249342" y="1698847"/>
                    <a:pt x="3250092" y="1704844"/>
                  </a:cubicBezTo>
                  <a:cubicBezTo>
                    <a:pt x="3253842" y="1732585"/>
                    <a:pt x="3250092" y="1737084"/>
                    <a:pt x="3220090" y="1746081"/>
                  </a:cubicBezTo>
                  <a:cubicBezTo>
                    <a:pt x="3242592" y="1757326"/>
                    <a:pt x="3254592" y="1772322"/>
                    <a:pt x="3248592" y="1797813"/>
                  </a:cubicBezTo>
                  <a:cubicBezTo>
                    <a:pt x="3245592" y="1809059"/>
                    <a:pt x="3253842" y="1820306"/>
                    <a:pt x="3252342" y="1833051"/>
                  </a:cubicBezTo>
                  <a:cubicBezTo>
                    <a:pt x="3248592" y="1866040"/>
                    <a:pt x="3232090" y="1875787"/>
                    <a:pt x="3202088" y="1861541"/>
                  </a:cubicBezTo>
                  <a:cubicBezTo>
                    <a:pt x="3207338" y="1868289"/>
                    <a:pt x="3215590" y="1867539"/>
                    <a:pt x="3223090" y="1869039"/>
                  </a:cubicBezTo>
                  <a:cubicBezTo>
                    <a:pt x="3233590" y="1870538"/>
                    <a:pt x="3243342" y="1876537"/>
                    <a:pt x="3241842" y="1888532"/>
                  </a:cubicBezTo>
                  <a:cubicBezTo>
                    <a:pt x="3240342" y="1899779"/>
                    <a:pt x="3228340" y="1901278"/>
                    <a:pt x="3218588" y="1901278"/>
                  </a:cubicBezTo>
                  <a:cubicBezTo>
                    <a:pt x="3208838" y="1899779"/>
                    <a:pt x="3200588" y="1895280"/>
                    <a:pt x="3193086" y="1889282"/>
                  </a:cubicBezTo>
                  <a:cubicBezTo>
                    <a:pt x="3183336" y="1881035"/>
                    <a:pt x="3173586" y="1882535"/>
                    <a:pt x="3165334" y="1891531"/>
                  </a:cubicBezTo>
                  <a:cubicBezTo>
                    <a:pt x="3161584" y="1896779"/>
                    <a:pt x="3160084" y="1902778"/>
                    <a:pt x="3165334" y="1905777"/>
                  </a:cubicBezTo>
                  <a:cubicBezTo>
                    <a:pt x="3174336" y="1911774"/>
                    <a:pt x="3178836" y="1923021"/>
                    <a:pt x="3189338" y="1926769"/>
                  </a:cubicBezTo>
                  <a:cubicBezTo>
                    <a:pt x="3202088" y="1932018"/>
                    <a:pt x="3205088" y="1940264"/>
                    <a:pt x="3198338" y="1952261"/>
                  </a:cubicBezTo>
                  <a:cubicBezTo>
                    <a:pt x="3190086" y="1967255"/>
                    <a:pt x="3195338" y="1975503"/>
                    <a:pt x="3210340" y="1981501"/>
                  </a:cubicBezTo>
                  <a:cubicBezTo>
                    <a:pt x="3219340" y="1984500"/>
                    <a:pt x="3224590" y="1991247"/>
                    <a:pt x="3227590" y="2000994"/>
                  </a:cubicBezTo>
                  <a:cubicBezTo>
                    <a:pt x="3230590" y="2014490"/>
                    <a:pt x="3238090" y="2024986"/>
                    <a:pt x="3244842" y="2036232"/>
                  </a:cubicBezTo>
                  <a:cubicBezTo>
                    <a:pt x="3248592" y="2042231"/>
                    <a:pt x="3253094" y="2045978"/>
                    <a:pt x="3260592" y="2048228"/>
                  </a:cubicBezTo>
                  <a:cubicBezTo>
                    <a:pt x="3279346" y="2051977"/>
                    <a:pt x="3283096" y="2067722"/>
                    <a:pt x="3270344" y="2081967"/>
                  </a:cubicBezTo>
                  <a:cubicBezTo>
                    <a:pt x="3265094" y="2087965"/>
                    <a:pt x="3258342" y="2090214"/>
                    <a:pt x="3250842" y="2091714"/>
                  </a:cubicBezTo>
                  <a:cubicBezTo>
                    <a:pt x="3242592" y="2093213"/>
                    <a:pt x="3237342" y="2097711"/>
                    <a:pt x="3237342" y="2108208"/>
                  </a:cubicBezTo>
                  <a:cubicBezTo>
                    <a:pt x="3236592" y="2120954"/>
                    <a:pt x="3228340" y="2128451"/>
                    <a:pt x="3216340" y="2130700"/>
                  </a:cubicBezTo>
                  <a:cubicBezTo>
                    <a:pt x="3204338" y="2132199"/>
                    <a:pt x="3197588" y="2124702"/>
                    <a:pt x="3193086" y="2114956"/>
                  </a:cubicBezTo>
                  <a:cubicBezTo>
                    <a:pt x="3180336" y="2083466"/>
                    <a:pt x="3156334" y="2060224"/>
                    <a:pt x="3136832" y="2033983"/>
                  </a:cubicBezTo>
                  <a:cubicBezTo>
                    <a:pt x="3133832" y="2030234"/>
                    <a:pt x="3129330" y="2027235"/>
                    <a:pt x="3130082" y="2022736"/>
                  </a:cubicBezTo>
                  <a:cubicBezTo>
                    <a:pt x="3124080" y="2039981"/>
                    <a:pt x="3095578" y="2057975"/>
                    <a:pt x="3078326" y="2055726"/>
                  </a:cubicBezTo>
                  <a:cubicBezTo>
                    <a:pt x="3070076" y="2054226"/>
                    <a:pt x="3065574" y="2049727"/>
                    <a:pt x="3061824" y="2042980"/>
                  </a:cubicBezTo>
                  <a:cubicBezTo>
                    <a:pt x="3058826" y="2037732"/>
                    <a:pt x="3055074" y="2034733"/>
                    <a:pt x="3049074" y="2036982"/>
                  </a:cubicBezTo>
                  <a:cubicBezTo>
                    <a:pt x="3043074" y="2039232"/>
                    <a:pt x="3037074" y="2041481"/>
                    <a:pt x="3036322" y="2048228"/>
                  </a:cubicBezTo>
                  <a:cubicBezTo>
                    <a:pt x="3035572" y="2054976"/>
                    <a:pt x="3042324" y="2057225"/>
                    <a:pt x="3046824" y="2058725"/>
                  </a:cubicBezTo>
                  <a:cubicBezTo>
                    <a:pt x="3063326" y="2064723"/>
                    <a:pt x="3067076" y="2077468"/>
                    <a:pt x="3065574" y="2096212"/>
                  </a:cubicBezTo>
                  <a:cubicBezTo>
                    <a:pt x="3078326" y="2089464"/>
                    <a:pt x="3090328" y="2091714"/>
                    <a:pt x="3103078" y="2095463"/>
                  </a:cubicBezTo>
                  <a:cubicBezTo>
                    <a:pt x="3109080" y="2096212"/>
                    <a:pt x="3114330" y="2098461"/>
                    <a:pt x="3115830" y="2105209"/>
                  </a:cubicBezTo>
                  <a:cubicBezTo>
                    <a:pt x="3117330" y="2111957"/>
                    <a:pt x="3112080" y="2114956"/>
                    <a:pt x="3107578" y="2117205"/>
                  </a:cubicBezTo>
                  <a:cubicBezTo>
                    <a:pt x="3104580" y="2118705"/>
                    <a:pt x="3102328" y="2120204"/>
                    <a:pt x="3100078" y="2121704"/>
                  </a:cubicBezTo>
                  <a:cubicBezTo>
                    <a:pt x="3096328" y="2124702"/>
                    <a:pt x="3089578" y="2126951"/>
                    <a:pt x="3091078" y="2133699"/>
                  </a:cubicBezTo>
                  <a:cubicBezTo>
                    <a:pt x="3091828" y="2138947"/>
                    <a:pt x="3097828" y="2138947"/>
                    <a:pt x="3102328" y="2139697"/>
                  </a:cubicBezTo>
                  <a:cubicBezTo>
                    <a:pt x="3114330" y="2142696"/>
                    <a:pt x="3115080" y="2148695"/>
                    <a:pt x="3107578" y="2156191"/>
                  </a:cubicBezTo>
                  <a:cubicBezTo>
                    <a:pt x="3097828" y="2165189"/>
                    <a:pt x="3091828" y="2176434"/>
                    <a:pt x="3085826" y="2186931"/>
                  </a:cubicBezTo>
                  <a:cubicBezTo>
                    <a:pt x="3079826" y="2198178"/>
                    <a:pt x="3071576" y="2201925"/>
                    <a:pt x="3061824" y="2192929"/>
                  </a:cubicBezTo>
                  <a:cubicBezTo>
                    <a:pt x="3050574" y="2180933"/>
                    <a:pt x="3033322" y="2178683"/>
                    <a:pt x="3022072" y="2166688"/>
                  </a:cubicBezTo>
                  <a:cubicBezTo>
                    <a:pt x="3014570" y="2159190"/>
                    <a:pt x="3009320" y="2165938"/>
                    <a:pt x="3004820" y="2172686"/>
                  </a:cubicBezTo>
                  <a:cubicBezTo>
                    <a:pt x="2989068" y="2195179"/>
                    <a:pt x="2989068" y="2192929"/>
                    <a:pt x="2962066" y="2187681"/>
                  </a:cubicBezTo>
                  <a:cubicBezTo>
                    <a:pt x="2943314" y="2183932"/>
                    <a:pt x="2923812" y="2179433"/>
                    <a:pt x="2903562" y="2186181"/>
                  </a:cubicBezTo>
                  <a:cubicBezTo>
                    <a:pt x="2920812" y="2192179"/>
                    <a:pt x="2937314" y="2201925"/>
                    <a:pt x="2956066" y="2202675"/>
                  </a:cubicBezTo>
                  <a:cubicBezTo>
                    <a:pt x="2970316" y="2203425"/>
                    <a:pt x="2982318" y="2207174"/>
                    <a:pt x="2990570" y="2218421"/>
                  </a:cubicBezTo>
                  <a:cubicBezTo>
                    <a:pt x="2997320" y="2228916"/>
                    <a:pt x="3005570" y="2231915"/>
                    <a:pt x="3017572" y="2227418"/>
                  </a:cubicBezTo>
                  <a:cubicBezTo>
                    <a:pt x="3019822" y="2226668"/>
                    <a:pt x="3021322" y="2225918"/>
                    <a:pt x="3022822" y="2225918"/>
                  </a:cubicBezTo>
                  <a:cubicBezTo>
                    <a:pt x="3032572" y="2225918"/>
                    <a:pt x="3043074" y="2223669"/>
                    <a:pt x="3048324" y="2233415"/>
                  </a:cubicBezTo>
                  <a:cubicBezTo>
                    <a:pt x="3053574" y="2242412"/>
                    <a:pt x="3048324" y="2249910"/>
                    <a:pt x="3042324" y="2255907"/>
                  </a:cubicBezTo>
                  <a:cubicBezTo>
                    <a:pt x="3034072" y="2263405"/>
                    <a:pt x="3024322" y="2269403"/>
                    <a:pt x="3013822" y="2261156"/>
                  </a:cubicBezTo>
                  <a:cubicBezTo>
                    <a:pt x="2997320" y="2249160"/>
                    <a:pt x="2980068" y="2256657"/>
                    <a:pt x="2962816" y="2255157"/>
                  </a:cubicBezTo>
                  <a:cubicBezTo>
                    <a:pt x="2956816" y="2255157"/>
                    <a:pt x="2955316" y="2261156"/>
                    <a:pt x="2953066" y="2266404"/>
                  </a:cubicBezTo>
                  <a:cubicBezTo>
                    <a:pt x="2944814" y="2286647"/>
                    <a:pt x="2930564" y="2291146"/>
                    <a:pt x="2911062" y="2280650"/>
                  </a:cubicBezTo>
                  <a:cubicBezTo>
                    <a:pt x="2897560" y="2273152"/>
                    <a:pt x="2881058" y="2271652"/>
                    <a:pt x="2872058" y="2255907"/>
                  </a:cubicBezTo>
                  <a:cubicBezTo>
                    <a:pt x="2869058" y="2250660"/>
                    <a:pt x="2860056" y="2250660"/>
                    <a:pt x="2854056" y="2252909"/>
                  </a:cubicBezTo>
                  <a:cubicBezTo>
                    <a:pt x="2845806" y="2256657"/>
                    <a:pt x="2849556" y="2262655"/>
                    <a:pt x="2850306" y="2268653"/>
                  </a:cubicBezTo>
                  <a:cubicBezTo>
                    <a:pt x="2850306" y="2270903"/>
                    <a:pt x="2851056" y="2273902"/>
                    <a:pt x="2850306" y="2276901"/>
                  </a:cubicBezTo>
                  <a:cubicBezTo>
                    <a:pt x="2848806" y="2285147"/>
                    <a:pt x="2857056" y="2298643"/>
                    <a:pt x="2845806" y="2301642"/>
                  </a:cubicBezTo>
                  <a:cubicBezTo>
                    <a:pt x="2834554" y="2304642"/>
                    <a:pt x="2821054" y="2297894"/>
                    <a:pt x="2812802" y="2288896"/>
                  </a:cubicBezTo>
                  <a:cubicBezTo>
                    <a:pt x="2806802" y="2281398"/>
                    <a:pt x="2803802" y="2272402"/>
                    <a:pt x="2794802" y="2267904"/>
                  </a:cubicBezTo>
                  <a:cubicBezTo>
                    <a:pt x="2797052" y="2283648"/>
                    <a:pt x="2800052" y="2300143"/>
                    <a:pt x="2814302" y="2309889"/>
                  </a:cubicBezTo>
                  <a:cubicBezTo>
                    <a:pt x="2826304" y="2316637"/>
                    <a:pt x="2832304" y="2326384"/>
                    <a:pt x="2836054" y="2339129"/>
                  </a:cubicBezTo>
                  <a:cubicBezTo>
                    <a:pt x="2837554" y="2346627"/>
                    <a:pt x="2839806" y="2354874"/>
                    <a:pt x="2845056" y="2360871"/>
                  </a:cubicBezTo>
                  <a:cubicBezTo>
                    <a:pt x="2857056" y="2375867"/>
                    <a:pt x="2854806" y="2390112"/>
                    <a:pt x="2845056" y="2405107"/>
                  </a:cubicBezTo>
                  <a:cubicBezTo>
                    <a:pt x="2838306" y="2414853"/>
                    <a:pt x="2833804" y="2423850"/>
                    <a:pt x="2841306" y="2435847"/>
                  </a:cubicBezTo>
                  <a:cubicBezTo>
                    <a:pt x="2844306" y="2441094"/>
                    <a:pt x="2843556" y="2447092"/>
                    <a:pt x="2841306" y="2453091"/>
                  </a:cubicBezTo>
                  <a:cubicBezTo>
                    <a:pt x="2833054" y="2474833"/>
                    <a:pt x="2828554" y="2497325"/>
                    <a:pt x="2817302" y="2518318"/>
                  </a:cubicBezTo>
                  <a:cubicBezTo>
                    <a:pt x="2815052" y="2522067"/>
                    <a:pt x="2813552" y="2526566"/>
                    <a:pt x="2809802" y="2529565"/>
                  </a:cubicBezTo>
                  <a:cubicBezTo>
                    <a:pt x="2797052" y="2536313"/>
                    <a:pt x="2781300" y="2531064"/>
                    <a:pt x="2767048" y="2542311"/>
                  </a:cubicBezTo>
                  <a:cubicBezTo>
                    <a:pt x="2753548" y="2552807"/>
                    <a:pt x="2739296" y="2539312"/>
                    <a:pt x="2726544" y="2529565"/>
                  </a:cubicBezTo>
                  <a:cubicBezTo>
                    <a:pt x="2720544" y="2524316"/>
                    <a:pt x="2713044" y="2522067"/>
                    <a:pt x="2704792" y="2523566"/>
                  </a:cubicBezTo>
                  <a:cubicBezTo>
                    <a:pt x="2696542" y="2524316"/>
                    <a:pt x="2692792" y="2528815"/>
                    <a:pt x="2693542" y="2538562"/>
                  </a:cubicBezTo>
                  <a:cubicBezTo>
                    <a:pt x="2695792" y="2561054"/>
                    <a:pt x="2684542" y="2571550"/>
                    <a:pt x="2661290" y="2569302"/>
                  </a:cubicBezTo>
                  <a:cubicBezTo>
                    <a:pt x="2650038" y="2568552"/>
                    <a:pt x="2641788" y="2561804"/>
                    <a:pt x="2633536" y="2554306"/>
                  </a:cubicBezTo>
                  <a:cubicBezTo>
                    <a:pt x="2624536" y="2544559"/>
                    <a:pt x="2613284" y="2540062"/>
                    <a:pt x="2599034" y="2543061"/>
                  </a:cubicBezTo>
                  <a:cubicBezTo>
                    <a:pt x="2602784" y="2557305"/>
                    <a:pt x="2608034" y="2570800"/>
                    <a:pt x="2616286" y="2582797"/>
                  </a:cubicBezTo>
                  <a:cubicBezTo>
                    <a:pt x="2619286" y="2587295"/>
                    <a:pt x="2621536" y="2592544"/>
                    <a:pt x="2616286" y="2597041"/>
                  </a:cubicBezTo>
                  <a:cubicBezTo>
                    <a:pt x="2612534" y="2600790"/>
                    <a:pt x="2608034" y="2599291"/>
                    <a:pt x="2602784" y="2597041"/>
                  </a:cubicBezTo>
                  <a:cubicBezTo>
                    <a:pt x="2579532" y="2584296"/>
                    <a:pt x="2553280" y="2592544"/>
                    <a:pt x="2542778" y="2616535"/>
                  </a:cubicBezTo>
                  <a:cubicBezTo>
                    <a:pt x="2533028" y="2636029"/>
                    <a:pt x="2528526" y="2655522"/>
                    <a:pt x="2538278" y="2677264"/>
                  </a:cubicBezTo>
                  <a:cubicBezTo>
                    <a:pt x="2550278" y="2703505"/>
                    <a:pt x="2536028" y="2721500"/>
                    <a:pt x="2508276" y="2717001"/>
                  </a:cubicBezTo>
                  <a:cubicBezTo>
                    <a:pt x="2496274" y="2714752"/>
                    <a:pt x="2491024" y="2717001"/>
                    <a:pt x="2491774" y="2729746"/>
                  </a:cubicBezTo>
                  <a:cubicBezTo>
                    <a:pt x="2491774" y="2746991"/>
                    <a:pt x="2493274" y="2764235"/>
                    <a:pt x="2491774" y="2781479"/>
                  </a:cubicBezTo>
                  <a:cubicBezTo>
                    <a:pt x="2491024" y="2796474"/>
                    <a:pt x="2496274" y="2810719"/>
                    <a:pt x="2506026" y="2824215"/>
                  </a:cubicBezTo>
                  <a:cubicBezTo>
                    <a:pt x="2516526" y="2838459"/>
                    <a:pt x="2526276" y="2854205"/>
                    <a:pt x="2519526" y="2873698"/>
                  </a:cubicBezTo>
                  <a:cubicBezTo>
                    <a:pt x="2515026" y="2885694"/>
                    <a:pt x="2509774" y="2896940"/>
                    <a:pt x="2495524" y="2899939"/>
                  </a:cubicBezTo>
                  <a:cubicBezTo>
                    <a:pt x="2481272" y="2902938"/>
                    <a:pt x="2481272" y="2911186"/>
                    <a:pt x="2487274" y="2922431"/>
                  </a:cubicBezTo>
                  <a:cubicBezTo>
                    <a:pt x="2494024" y="2933678"/>
                    <a:pt x="2496274" y="2948672"/>
                    <a:pt x="2511276" y="2954670"/>
                  </a:cubicBezTo>
                  <a:cubicBezTo>
                    <a:pt x="2519526" y="2958419"/>
                    <a:pt x="2518026" y="2968165"/>
                    <a:pt x="2514276" y="2976413"/>
                  </a:cubicBezTo>
                  <a:cubicBezTo>
                    <a:pt x="2508276" y="2986160"/>
                    <a:pt x="2506774" y="2996656"/>
                    <a:pt x="2509026" y="3008652"/>
                  </a:cubicBezTo>
                  <a:cubicBezTo>
                    <a:pt x="2511276" y="3019148"/>
                    <a:pt x="2506026" y="3026646"/>
                    <a:pt x="2499274" y="3033394"/>
                  </a:cubicBezTo>
                  <a:cubicBezTo>
                    <a:pt x="2493274" y="3040142"/>
                    <a:pt x="2487274" y="3046139"/>
                    <a:pt x="2483522" y="3055886"/>
                  </a:cubicBezTo>
                  <a:cubicBezTo>
                    <a:pt x="2477522" y="3070132"/>
                    <a:pt x="2473022" y="3082877"/>
                    <a:pt x="2488024" y="3094873"/>
                  </a:cubicBezTo>
                  <a:cubicBezTo>
                    <a:pt x="2494024" y="3098621"/>
                    <a:pt x="2495524" y="3106868"/>
                    <a:pt x="2499274" y="3113617"/>
                  </a:cubicBezTo>
                  <a:cubicBezTo>
                    <a:pt x="2501524" y="3117365"/>
                    <a:pt x="2502274" y="3124113"/>
                    <a:pt x="2506026" y="3124862"/>
                  </a:cubicBezTo>
                  <a:cubicBezTo>
                    <a:pt x="2527778" y="3130860"/>
                    <a:pt x="2538278" y="3151103"/>
                    <a:pt x="2555530" y="3160850"/>
                  </a:cubicBezTo>
                  <a:cubicBezTo>
                    <a:pt x="2566030" y="3166848"/>
                    <a:pt x="2569782" y="3172847"/>
                    <a:pt x="2566030" y="3182593"/>
                  </a:cubicBezTo>
                  <a:cubicBezTo>
                    <a:pt x="2563780" y="3192340"/>
                    <a:pt x="2561530" y="3200587"/>
                    <a:pt x="2557780" y="3209583"/>
                  </a:cubicBezTo>
                  <a:cubicBezTo>
                    <a:pt x="2553280" y="3223829"/>
                    <a:pt x="2543528" y="3232825"/>
                    <a:pt x="2527778" y="3234325"/>
                  </a:cubicBezTo>
                  <a:cubicBezTo>
                    <a:pt x="2514276" y="3235825"/>
                    <a:pt x="2502274" y="3239573"/>
                    <a:pt x="2501524" y="3256069"/>
                  </a:cubicBezTo>
                  <a:cubicBezTo>
                    <a:pt x="2493274" y="3271813"/>
                    <a:pt x="2481272" y="3284558"/>
                    <a:pt x="2473022" y="3298804"/>
                  </a:cubicBezTo>
                  <a:cubicBezTo>
                    <a:pt x="2463270" y="3310049"/>
                    <a:pt x="2457270" y="3323545"/>
                    <a:pt x="2452020" y="3337040"/>
                  </a:cubicBezTo>
                  <a:cubicBezTo>
                    <a:pt x="2442270" y="3356534"/>
                    <a:pt x="2445270" y="3361783"/>
                    <a:pt x="2467772" y="3364031"/>
                  </a:cubicBezTo>
                  <a:cubicBezTo>
                    <a:pt x="2484272" y="3370029"/>
                    <a:pt x="2494024" y="3380526"/>
                    <a:pt x="2491024" y="3400019"/>
                  </a:cubicBezTo>
                  <a:cubicBezTo>
                    <a:pt x="2489524" y="3401519"/>
                    <a:pt x="2487274" y="3402268"/>
                    <a:pt x="2485024" y="3401519"/>
                  </a:cubicBezTo>
                  <a:cubicBezTo>
                    <a:pt x="2481272" y="3401519"/>
                    <a:pt x="2479022" y="3399269"/>
                    <a:pt x="2477522" y="3396270"/>
                  </a:cubicBezTo>
                  <a:cubicBezTo>
                    <a:pt x="2469272" y="3377527"/>
                    <a:pt x="2454270" y="3383525"/>
                    <a:pt x="2440018" y="3385025"/>
                  </a:cubicBezTo>
                  <a:cubicBezTo>
                    <a:pt x="2424268" y="3386524"/>
                    <a:pt x="2418266" y="3397020"/>
                    <a:pt x="2417518" y="3409016"/>
                  </a:cubicBezTo>
                  <a:cubicBezTo>
                    <a:pt x="2415266" y="3432258"/>
                    <a:pt x="2399514" y="3438257"/>
                    <a:pt x="2381514" y="3442754"/>
                  </a:cubicBezTo>
                  <a:cubicBezTo>
                    <a:pt x="2341010" y="3452501"/>
                    <a:pt x="2307258" y="3438257"/>
                    <a:pt x="2275004" y="3417263"/>
                  </a:cubicBezTo>
                  <a:cubicBezTo>
                    <a:pt x="2271254" y="3414265"/>
                    <a:pt x="2266752" y="3410516"/>
                    <a:pt x="2266002" y="3406017"/>
                  </a:cubicBezTo>
                  <a:cubicBezTo>
                    <a:pt x="2261502" y="3378277"/>
                    <a:pt x="2240500" y="3357284"/>
                    <a:pt x="2230750" y="3331043"/>
                  </a:cubicBezTo>
                  <a:cubicBezTo>
                    <a:pt x="2224748" y="3313798"/>
                    <a:pt x="2220248" y="3295805"/>
                    <a:pt x="2223998" y="3276311"/>
                  </a:cubicBezTo>
                  <a:cubicBezTo>
                    <a:pt x="2226250" y="3262066"/>
                    <a:pt x="2219498" y="3253070"/>
                    <a:pt x="2207498" y="3245572"/>
                  </a:cubicBezTo>
                  <a:cubicBezTo>
                    <a:pt x="2181994" y="3231326"/>
                    <a:pt x="2154242" y="3233575"/>
                    <a:pt x="2131740" y="3254569"/>
                  </a:cubicBezTo>
                  <a:cubicBezTo>
                    <a:pt x="2127990" y="3257567"/>
                    <a:pt x="2124240" y="3261316"/>
                    <a:pt x="2119740" y="3263565"/>
                  </a:cubicBezTo>
                  <a:cubicBezTo>
                    <a:pt x="2106988" y="3270313"/>
                    <a:pt x="2103238" y="3282310"/>
                    <a:pt x="2106238" y="3294305"/>
                  </a:cubicBezTo>
                  <a:cubicBezTo>
                    <a:pt x="2111488" y="3313798"/>
                    <a:pt x="2113738" y="3333292"/>
                    <a:pt x="2113738" y="3353535"/>
                  </a:cubicBezTo>
                  <a:cubicBezTo>
                    <a:pt x="2113738" y="3361033"/>
                    <a:pt x="2118240" y="3366280"/>
                    <a:pt x="2125740" y="3370029"/>
                  </a:cubicBezTo>
                  <a:cubicBezTo>
                    <a:pt x="2155742" y="3383525"/>
                    <a:pt x="2165494" y="3412016"/>
                    <a:pt x="2150492" y="3440506"/>
                  </a:cubicBezTo>
                  <a:cubicBezTo>
                    <a:pt x="2147492" y="3447253"/>
                    <a:pt x="2143742" y="3453251"/>
                    <a:pt x="2139990" y="3459999"/>
                  </a:cubicBezTo>
                  <a:cubicBezTo>
                    <a:pt x="2127990" y="3485490"/>
                    <a:pt x="2136240" y="3504234"/>
                    <a:pt x="2162494" y="3510982"/>
                  </a:cubicBezTo>
                  <a:cubicBezTo>
                    <a:pt x="2179744" y="3514731"/>
                    <a:pt x="2193996" y="3525976"/>
                    <a:pt x="2205998" y="3537223"/>
                  </a:cubicBezTo>
                  <a:cubicBezTo>
                    <a:pt x="2211248" y="3541721"/>
                    <a:pt x="2216498" y="3546969"/>
                    <a:pt x="2211248" y="3554466"/>
                  </a:cubicBezTo>
                  <a:cubicBezTo>
                    <a:pt x="2187246" y="3558215"/>
                    <a:pt x="2163994" y="3562714"/>
                    <a:pt x="2139990" y="3567213"/>
                  </a:cubicBezTo>
                  <a:cubicBezTo>
                    <a:pt x="2130240" y="3541721"/>
                    <a:pt x="2117488" y="3519229"/>
                    <a:pt x="2094986" y="3502734"/>
                  </a:cubicBezTo>
                  <a:cubicBezTo>
                    <a:pt x="2085986" y="3495986"/>
                    <a:pt x="2077736" y="3492238"/>
                    <a:pt x="2066484" y="3493738"/>
                  </a:cubicBezTo>
                  <a:cubicBezTo>
                    <a:pt x="2048482" y="3495236"/>
                    <a:pt x="2027480" y="3507233"/>
                    <a:pt x="2014730" y="3522227"/>
                  </a:cubicBezTo>
                  <a:cubicBezTo>
                    <a:pt x="2006478" y="3531974"/>
                    <a:pt x="1995978" y="3537223"/>
                    <a:pt x="1983226" y="3534224"/>
                  </a:cubicBezTo>
                  <a:cubicBezTo>
                    <a:pt x="1963726" y="3528975"/>
                    <a:pt x="1943474" y="3528225"/>
                    <a:pt x="1923972" y="3523727"/>
                  </a:cubicBezTo>
                  <a:cubicBezTo>
                    <a:pt x="1905970" y="3519229"/>
                    <a:pt x="1887968" y="3512481"/>
                    <a:pt x="1871466" y="3503484"/>
                  </a:cubicBezTo>
                  <a:cubicBezTo>
                    <a:pt x="1853466" y="3493738"/>
                    <a:pt x="1836964" y="3480992"/>
                    <a:pt x="1816712" y="3475743"/>
                  </a:cubicBezTo>
                  <a:cubicBezTo>
                    <a:pt x="1807710" y="3472744"/>
                    <a:pt x="1801710" y="3467496"/>
                    <a:pt x="1800960" y="3457000"/>
                  </a:cubicBezTo>
                  <a:cubicBezTo>
                    <a:pt x="1799460" y="3446503"/>
                    <a:pt x="1793460" y="3439756"/>
                    <a:pt x="1784460" y="3434508"/>
                  </a:cubicBezTo>
                  <a:cubicBezTo>
                    <a:pt x="1768708" y="3426260"/>
                    <a:pt x="1756706" y="3414265"/>
                    <a:pt x="1751456" y="3397020"/>
                  </a:cubicBezTo>
                  <a:cubicBezTo>
                    <a:pt x="1745456" y="3379026"/>
                    <a:pt x="1728954" y="3370029"/>
                    <a:pt x="1717702" y="3355035"/>
                  </a:cubicBezTo>
                  <a:cubicBezTo>
                    <a:pt x="1708702" y="3342288"/>
                    <a:pt x="1703452" y="3332543"/>
                    <a:pt x="1718452" y="3319796"/>
                  </a:cubicBezTo>
                  <a:cubicBezTo>
                    <a:pt x="1729704" y="3311549"/>
                    <a:pt x="1731204" y="3271813"/>
                    <a:pt x="1722954" y="3259816"/>
                  </a:cubicBezTo>
                  <a:cubicBezTo>
                    <a:pt x="1720704" y="3255319"/>
                    <a:pt x="1716202" y="3250820"/>
                    <a:pt x="1716952" y="3245572"/>
                  </a:cubicBezTo>
                  <a:cubicBezTo>
                    <a:pt x="1724454" y="3211833"/>
                    <a:pt x="1714702" y="3178844"/>
                    <a:pt x="1706452" y="3146606"/>
                  </a:cubicBezTo>
                  <a:cubicBezTo>
                    <a:pt x="1704952" y="3138358"/>
                    <a:pt x="1708702" y="3132360"/>
                    <a:pt x="1713202" y="3126362"/>
                  </a:cubicBezTo>
                  <a:cubicBezTo>
                    <a:pt x="1725204" y="3114366"/>
                    <a:pt x="1728954" y="3073879"/>
                    <a:pt x="1719202" y="3059635"/>
                  </a:cubicBezTo>
                  <a:cubicBezTo>
                    <a:pt x="1712452" y="3049888"/>
                    <a:pt x="1703452" y="3052137"/>
                    <a:pt x="1695200" y="3056636"/>
                  </a:cubicBezTo>
                  <a:cubicBezTo>
                    <a:pt x="1677948" y="3064883"/>
                    <a:pt x="1661448" y="3067882"/>
                    <a:pt x="1642696" y="3062634"/>
                  </a:cubicBezTo>
                  <a:cubicBezTo>
                    <a:pt x="1622444" y="3052887"/>
                    <a:pt x="1601442" y="3043891"/>
                    <a:pt x="1601442" y="3015400"/>
                  </a:cubicBezTo>
                  <a:cubicBezTo>
                    <a:pt x="1601442" y="3010152"/>
                    <a:pt x="1595442" y="3007153"/>
                    <a:pt x="1591692" y="3003404"/>
                  </a:cubicBezTo>
                  <a:cubicBezTo>
                    <a:pt x="1576690" y="2987660"/>
                    <a:pt x="1574440" y="2976413"/>
                    <a:pt x="1584190" y="2956920"/>
                  </a:cubicBezTo>
                  <a:cubicBezTo>
                    <a:pt x="1593192" y="2938926"/>
                    <a:pt x="1599942" y="2923181"/>
                    <a:pt x="1592442" y="2902188"/>
                  </a:cubicBezTo>
                  <a:cubicBezTo>
                    <a:pt x="1587192" y="2887942"/>
                    <a:pt x="1596942" y="2875197"/>
                    <a:pt x="1605942" y="2864700"/>
                  </a:cubicBezTo>
                  <a:cubicBezTo>
                    <a:pt x="1612694" y="2857954"/>
                    <a:pt x="1621694" y="2858703"/>
                    <a:pt x="1626944" y="2865450"/>
                  </a:cubicBezTo>
                  <a:cubicBezTo>
                    <a:pt x="1636696" y="2875947"/>
                    <a:pt x="1648696" y="2881196"/>
                    <a:pt x="1662948" y="2884195"/>
                  </a:cubicBezTo>
                  <a:cubicBezTo>
                    <a:pt x="1675698" y="2887942"/>
                    <a:pt x="1682450" y="2899939"/>
                    <a:pt x="1685450" y="2912685"/>
                  </a:cubicBezTo>
                  <a:cubicBezTo>
                    <a:pt x="1687700" y="2922431"/>
                    <a:pt x="1682450" y="2927680"/>
                    <a:pt x="1673448" y="2932178"/>
                  </a:cubicBezTo>
                  <a:cubicBezTo>
                    <a:pt x="1657698" y="2940425"/>
                    <a:pt x="1658448" y="2949422"/>
                    <a:pt x="1673448" y="2957670"/>
                  </a:cubicBezTo>
                  <a:cubicBezTo>
                    <a:pt x="1698202" y="2973414"/>
                    <a:pt x="1698202" y="2973414"/>
                    <a:pt x="1682450" y="2997405"/>
                  </a:cubicBezTo>
                  <a:cubicBezTo>
                    <a:pt x="1677948" y="3005653"/>
                    <a:pt x="1677948" y="3005653"/>
                    <a:pt x="1691450" y="3018399"/>
                  </a:cubicBezTo>
                  <a:cubicBezTo>
                    <a:pt x="1686200" y="2999655"/>
                    <a:pt x="1691450" y="2986160"/>
                    <a:pt x="1705702" y="2976413"/>
                  </a:cubicBezTo>
                  <a:cubicBezTo>
                    <a:pt x="1709452" y="2973414"/>
                    <a:pt x="1711702" y="2968915"/>
                    <a:pt x="1712452" y="2964418"/>
                  </a:cubicBezTo>
                  <a:cubicBezTo>
                    <a:pt x="1718452" y="2945673"/>
                    <a:pt x="1728954" y="2930679"/>
                    <a:pt x="1743206" y="2918682"/>
                  </a:cubicBezTo>
                  <a:cubicBezTo>
                    <a:pt x="1751456" y="2910436"/>
                    <a:pt x="1755206" y="2901438"/>
                    <a:pt x="1747706" y="2891691"/>
                  </a:cubicBezTo>
                  <a:cubicBezTo>
                    <a:pt x="1737954" y="2878946"/>
                    <a:pt x="1738704" y="2866200"/>
                    <a:pt x="1743954" y="2852705"/>
                  </a:cubicBezTo>
                  <a:cubicBezTo>
                    <a:pt x="1749206" y="2840709"/>
                    <a:pt x="1746206" y="2836210"/>
                    <a:pt x="1732704" y="2834711"/>
                  </a:cubicBezTo>
                  <a:cubicBezTo>
                    <a:pt x="1720704" y="2833962"/>
                    <a:pt x="1707952" y="2831713"/>
                    <a:pt x="1695200" y="2833962"/>
                  </a:cubicBezTo>
                  <a:cubicBezTo>
                    <a:pt x="1681700" y="2836960"/>
                    <a:pt x="1668948" y="2836210"/>
                    <a:pt x="1656946" y="2830213"/>
                  </a:cubicBezTo>
                  <a:cubicBezTo>
                    <a:pt x="1652446" y="2827964"/>
                    <a:pt x="1646446" y="2824965"/>
                    <a:pt x="1641196" y="2827214"/>
                  </a:cubicBezTo>
                  <a:cubicBezTo>
                    <a:pt x="1621694" y="2834711"/>
                    <a:pt x="1602192" y="2829463"/>
                    <a:pt x="1582690" y="2825714"/>
                  </a:cubicBezTo>
                  <a:cubicBezTo>
                    <a:pt x="1572190" y="2823465"/>
                    <a:pt x="1564688" y="2826464"/>
                    <a:pt x="1558688" y="2834711"/>
                  </a:cubicBezTo>
                  <a:cubicBezTo>
                    <a:pt x="1551188" y="2845207"/>
                    <a:pt x="1542186" y="2854205"/>
                    <a:pt x="1534686" y="2863951"/>
                  </a:cubicBezTo>
                  <a:cubicBezTo>
                    <a:pt x="1524186" y="2878197"/>
                    <a:pt x="1526436" y="2893941"/>
                    <a:pt x="1540686" y="2903688"/>
                  </a:cubicBezTo>
                  <a:cubicBezTo>
                    <a:pt x="1564688" y="2920182"/>
                    <a:pt x="1569938" y="2932178"/>
                    <a:pt x="1561688" y="2957670"/>
                  </a:cubicBezTo>
                  <a:cubicBezTo>
                    <a:pt x="1554938" y="2977912"/>
                    <a:pt x="1551938" y="2995906"/>
                    <a:pt x="1573690" y="3007902"/>
                  </a:cubicBezTo>
                  <a:cubicBezTo>
                    <a:pt x="1578190" y="3010902"/>
                    <a:pt x="1579690" y="3016900"/>
                    <a:pt x="1578940" y="3022897"/>
                  </a:cubicBezTo>
                  <a:cubicBezTo>
                    <a:pt x="1576690" y="3044640"/>
                    <a:pt x="1593942" y="3052887"/>
                    <a:pt x="1607442" y="3064133"/>
                  </a:cubicBezTo>
                  <a:cubicBezTo>
                    <a:pt x="1619444" y="3073879"/>
                    <a:pt x="1629944" y="3058135"/>
                    <a:pt x="1641196" y="3061884"/>
                  </a:cubicBezTo>
                  <a:cubicBezTo>
                    <a:pt x="1653946" y="3073130"/>
                    <a:pt x="1667448" y="3078378"/>
                    <a:pt x="1684700" y="3076879"/>
                  </a:cubicBezTo>
                  <a:cubicBezTo>
                    <a:pt x="1695200" y="3076879"/>
                    <a:pt x="1704952" y="3079128"/>
                    <a:pt x="1708702" y="3091124"/>
                  </a:cubicBezTo>
                  <a:cubicBezTo>
                    <a:pt x="1711702" y="3099371"/>
                    <a:pt x="1708702" y="3106119"/>
                    <a:pt x="1702702" y="3112117"/>
                  </a:cubicBezTo>
                  <a:cubicBezTo>
                    <a:pt x="1693700" y="3120365"/>
                    <a:pt x="1683950" y="3118115"/>
                    <a:pt x="1674948" y="3111367"/>
                  </a:cubicBezTo>
                  <a:cubicBezTo>
                    <a:pt x="1665198" y="3103869"/>
                    <a:pt x="1656198" y="3103869"/>
                    <a:pt x="1646446" y="3110617"/>
                  </a:cubicBezTo>
                  <a:cubicBezTo>
                    <a:pt x="1641946" y="3113617"/>
                    <a:pt x="1636696" y="3117365"/>
                    <a:pt x="1633696" y="3115866"/>
                  </a:cubicBezTo>
                  <a:cubicBezTo>
                    <a:pt x="1606692" y="3106119"/>
                    <a:pt x="1576690" y="3117365"/>
                    <a:pt x="1551938" y="3099371"/>
                  </a:cubicBezTo>
                  <a:cubicBezTo>
                    <a:pt x="1539186" y="3090375"/>
                    <a:pt x="1527936" y="3090375"/>
                    <a:pt x="1515934" y="3101620"/>
                  </a:cubicBezTo>
                  <a:cubicBezTo>
                    <a:pt x="1497182" y="3119615"/>
                    <a:pt x="1472430" y="3117365"/>
                    <a:pt x="1461180" y="3093374"/>
                  </a:cubicBezTo>
                  <a:cubicBezTo>
                    <a:pt x="1452928" y="3074629"/>
                    <a:pt x="1437178" y="3070881"/>
                    <a:pt x="1422176" y="3063384"/>
                  </a:cubicBezTo>
                  <a:cubicBezTo>
                    <a:pt x="1411674" y="3058135"/>
                    <a:pt x="1406424" y="3062634"/>
                    <a:pt x="1404924" y="3073879"/>
                  </a:cubicBezTo>
                  <a:cubicBezTo>
                    <a:pt x="1404174" y="3077628"/>
                    <a:pt x="1404924" y="3082127"/>
                    <a:pt x="1404174" y="3085876"/>
                  </a:cubicBezTo>
                  <a:cubicBezTo>
                    <a:pt x="1399674" y="3105369"/>
                    <a:pt x="1381672" y="3112117"/>
                    <a:pt x="1365920" y="3100120"/>
                  </a:cubicBezTo>
                  <a:cubicBezTo>
                    <a:pt x="1362170" y="3097123"/>
                    <a:pt x="1359170" y="3093374"/>
                    <a:pt x="1356170" y="3090375"/>
                  </a:cubicBezTo>
                  <a:cubicBezTo>
                    <a:pt x="1352420" y="3085876"/>
                    <a:pt x="1348670" y="3080627"/>
                    <a:pt x="1341918" y="3083627"/>
                  </a:cubicBezTo>
                  <a:cubicBezTo>
                    <a:pt x="1334418" y="3086626"/>
                    <a:pt x="1334418" y="3092624"/>
                    <a:pt x="1335918" y="3099371"/>
                  </a:cubicBezTo>
                  <a:cubicBezTo>
                    <a:pt x="1338168" y="3109868"/>
                    <a:pt x="1335168" y="3115116"/>
                    <a:pt x="1323918" y="3110617"/>
                  </a:cubicBezTo>
                  <a:cubicBezTo>
                    <a:pt x="1316416" y="3107618"/>
                    <a:pt x="1311166" y="3101620"/>
                    <a:pt x="1303666" y="3109118"/>
                  </a:cubicBezTo>
                  <a:cubicBezTo>
                    <a:pt x="1295414" y="3116616"/>
                    <a:pt x="1298414" y="3125612"/>
                    <a:pt x="1301414" y="3134609"/>
                  </a:cubicBezTo>
                  <a:cubicBezTo>
                    <a:pt x="1306666" y="3147355"/>
                    <a:pt x="1299164" y="3157851"/>
                    <a:pt x="1287164" y="3157101"/>
                  </a:cubicBezTo>
                  <a:cubicBezTo>
                    <a:pt x="1278912" y="3156352"/>
                    <a:pt x="1278162" y="3148105"/>
                    <a:pt x="1272162" y="3145106"/>
                  </a:cubicBezTo>
                  <a:cubicBezTo>
                    <a:pt x="1267662" y="3150355"/>
                    <a:pt x="1268412" y="3157851"/>
                    <a:pt x="1265412" y="3163849"/>
                  </a:cubicBezTo>
                  <a:cubicBezTo>
                    <a:pt x="1258662" y="3181093"/>
                    <a:pt x="1241410" y="3190840"/>
                    <a:pt x="1224908" y="3186342"/>
                  </a:cubicBezTo>
                  <a:cubicBezTo>
                    <a:pt x="1208406" y="3182593"/>
                    <a:pt x="1190406" y="3161600"/>
                    <a:pt x="1190406" y="3146606"/>
                  </a:cubicBezTo>
                  <a:cubicBezTo>
                    <a:pt x="1190406" y="3139108"/>
                    <a:pt x="1195656" y="3134609"/>
                    <a:pt x="1201656" y="3132360"/>
                  </a:cubicBezTo>
                  <a:cubicBezTo>
                    <a:pt x="1213658" y="3127861"/>
                    <a:pt x="1221908" y="3122614"/>
                    <a:pt x="1217408" y="3107618"/>
                  </a:cubicBezTo>
                  <a:cubicBezTo>
                    <a:pt x="1216658" y="3106119"/>
                    <a:pt x="1216658" y="3103869"/>
                    <a:pt x="1217408" y="3102370"/>
                  </a:cubicBezTo>
                  <a:cubicBezTo>
                    <a:pt x="1233158" y="3082127"/>
                    <a:pt x="1212158" y="3076129"/>
                    <a:pt x="1203156" y="3066383"/>
                  </a:cubicBezTo>
                  <a:cubicBezTo>
                    <a:pt x="1194906" y="3058135"/>
                    <a:pt x="1188154" y="3063384"/>
                    <a:pt x="1186654" y="3073879"/>
                  </a:cubicBezTo>
                  <a:cubicBezTo>
                    <a:pt x="1184404" y="3082877"/>
                    <a:pt x="1184404" y="3091874"/>
                    <a:pt x="1178404" y="3099371"/>
                  </a:cubicBezTo>
                  <a:cubicBezTo>
                    <a:pt x="1173904" y="3104619"/>
                    <a:pt x="1177654" y="3107618"/>
                    <a:pt x="1182154" y="3109868"/>
                  </a:cubicBezTo>
                  <a:cubicBezTo>
                    <a:pt x="1188154" y="3111367"/>
                    <a:pt x="1194154" y="3114366"/>
                    <a:pt x="1193406" y="3121864"/>
                  </a:cubicBezTo>
                  <a:cubicBezTo>
                    <a:pt x="1192656" y="3130110"/>
                    <a:pt x="1187404" y="3134609"/>
                    <a:pt x="1179904" y="3138358"/>
                  </a:cubicBezTo>
                  <a:cubicBezTo>
                    <a:pt x="1176154" y="3139108"/>
                    <a:pt x="1173154" y="3140607"/>
                    <a:pt x="1168652" y="3140607"/>
                  </a:cubicBezTo>
                  <a:cubicBezTo>
                    <a:pt x="1156652" y="3142857"/>
                    <a:pt x="1151402" y="3151103"/>
                    <a:pt x="1155152" y="3160850"/>
                  </a:cubicBezTo>
                  <a:cubicBezTo>
                    <a:pt x="1163402" y="3180343"/>
                    <a:pt x="1155902" y="3189341"/>
                    <a:pt x="1137150" y="3196089"/>
                  </a:cubicBezTo>
                  <a:cubicBezTo>
                    <a:pt x="1127400" y="3199838"/>
                    <a:pt x="1122148" y="3211833"/>
                    <a:pt x="1113148" y="3219331"/>
                  </a:cubicBezTo>
                  <a:cubicBezTo>
                    <a:pt x="1079394" y="3246321"/>
                    <a:pt x="1041142" y="3261316"/>
                    <a:pt x="997638" y="3259067"/>
                  </a:cubicBezTo>
                  <a:cubicBezTo>
                    <a:pt x="993888" y="3258317"/>
                    <a:pt x="992386" y="3256069"/>
                    <a:pt x="990886" y="3254569"/>
                  </a:cubicBezTo>
                  <a:cubicBezTo>
                    <a:pt x="980386" y="3228328"/>
                    <a:pt x="957884" y="3211833"/>
                    <a:pt x="940632" y="3190090"/>
                  </a:cubicBezTo>
                  <a:cubicBezTo>
                    <a:pt x="932382" y="3179594"/>
                    <a:pt x="924130" y="3169848"/>
                    <a:pt x="924880" y="3155602"/>
                  </a:cubicBezTo>
                  <a:cubicBezTo>
                    <a:pt x="924880" y="3151103"/>
                    <a:pt x="924130" y="3145856"/>
                    <a:pt x="921130" y="3142107"/>
                  </a:cubicBezTo>
                  <a:cubicBezTo>
                    <a:pt x="910630" y="3130860"/>
                    <a:pt x="909130" y="3120365"/>
                    <a:pt x="920380" y="3107618"/>
                  </a:cubicBezTo>
                  <a:cubicBezTo>
                    <a:pt x="926380" y="3100120"/>
                    <a:pt x="912880" y="3066383"/>
                    <a:pt x="903880" y="3061884"/>
                  </a:cubicBezTo>
                  <a:cubicBezTo>
                    <a:pt x="896378" y="3058135"/>
                    <a:pt x="892628" y="3062634"/>
                    <a:pt x="891128" y="3069382"/>
                  </a:cubicBezTo>
                  <a:cubicBezTo>
                    <a:pt x="886628" y="3089625"/>
                    <a:pt x="881376" y="3109118"/>
                    <a:pt x="885878" y="3130110"/>
                  </a:cubicBezTo>
                  <a:cubicBezTo>
                    <a:pt x="891878" y="3154852"/>
                    <a:pt x="872376" y="3173596"/>
                    <a:pt x="847624" y="3166099"/>
                  </a:cubicBezTo>
                  <a:cubicBezTo>
                    <a:pt x="834872" y="3161600"/>
                    <a:pt x="822872" y="3164599"/>
                    <a:pt x="810870" y="3165349"/>
                  </a:cubicBezTo>
                  <a:cubicBezTo>
                    <a:pt x="783118" y="3148855"/>
                    <a:pt x="745614" y="3145106"/>
                    <a:pt x="732114" y="3107618"/>
                  </a:cubicBezTo>
                  <a:cubicBezTo>
                    <a:pt x="729864" y="3102370"/>
                    <a:pt x="724612" y="3098621"/>
                    <a:pt x="718612" y="3095623"/>
                  </a:cubicBezTo>
                  <a:cubicBezTo>
                    <a:pt x="696110" y="3085126"/>
                    <a:pt x="678108" y="3067133"/>
                    <a:pt x="657856" y="3052137"/>
                  </a:cubicBezTo>
                  <a:cubicBezTo>
                    <a:pt x="642106" y="3041641"/>
                    <a:pt x="636854" y="3023647"/>
                    <a:pt x="633854" y="3005653"/>
                  </a:cubicBezTo>
                  <a:cubicBezTo>
                    <a:pt x="631604" y="2983911"/>
                    <a:pt x="622604" y="2963668"/>
                    <a:pt x="612852" y="2944174"/>
                  </a:cubicBezTo>
                  <a:cubicBezTo>
                    <a:pt x="608352" y="2935177"/>
                    <a:pt x="599352" y="2932178"/>
                    <a:pt x="592600" y="2926180"/>
                  </a:cubicBezTo>
                  <a:lnTo>
                    <a:pt x="588516" y="2923089"/>
                  </a:lnTo>
                  <a:lnTo>
                    <a:pt x="586526" y="2924138"/>
                  </a:lnTo>
                  <a:cubicBezTo>
                    <a:pt x="584562" y="2924324"/>
                    <a:pt x="582504" y="2923950"/>
                    <a:pt x="580634" y="2923576"/>
                  </a:cubicBezTo>
                  <a:cubicBezTo>
                    <a:pt x="555194" y="2913839"/>
                    <a:pt x="532746" y="2916836"/>
                    <a:pt x="511796" y="2936307"/>
                  </a:cubicBezTo>
                  <a:cubicBezTo>
                    <a:pt x="510298" y="2937806"/>
                    <a:pt x="507306" y="2939303"/>
                    <a:pt x="504314" y="2938554"/>
                  </a:cubicBezTo>
                  <a:cubicBezTo>
                    <a:pt x="500572" y="2934061"/>
                    <a:pt x="496832" y="2929567"/>
                    <a:pt x="489348" y="2932563"/>
                  </a:cubicBezTo>
                  <a:cubicBezTo>
                    <a:pt x="474384" y="2938554"/>
                    <a:pt x="459418" y="2934061"/>
                    <a:pt x="445202" y="2928818"/>
                  </a:cubicBezTo>
                  <a:cubicBezTo>
                    <a:pt x="429490" y="2922827"/>
                    <a:pt x="414524" y="2925074"/>
                    <a:pt x="399560" y="2931814"/>
                  </a:cubicBezTo>
                  <a:cubicBezTo>
                    <a:pt x="382350" y="2940052"/>
                    <a:pt x="362148" y="2944545"/>
                    <a:pt x="347182" y="2958774"/>
                  </a:cubicBezTo>
                  <a:cubicBezTo>
                    <a:pt x="331470" y="2958774"/>
                    <a:pt x="329226" y="2943047"/>
                    <a:pt x="319498" y="2936307"/>
                  </a:cubicBezTo>
                  <a:cubicBezTo>
                    <a:pt x="309770" y="2925074"/>
                    <a:pt x="299296" y="2913839"/>
                    <a:pt x="293310" y="2900359"/>
                  </a:cubicBezTo>
                  <a:cubicBezTo>
                    <a:pt x="282086" y="2877892"/>
                    <a:pt x="264876" y="2860666"/>
                    <a:pt x="253652" y="2838948"/>
                  </a:cubicBezTo>
                  <a:cubicBezTo>
                    <a:pt x="249912" y="2830710"/>
                    <a:pt x="245422" y="2823221"/>
                    <a:pt x="241682" y="2814983"/>
                  </a:cubicBezTo>
                  <a:cubicBezTo>
                    <a:pt x="233450" y="2791017"/>
                    <a:pt x="213248" y="2776039"/>
                    <a:pt x="198282" y="2757316"/>
                  </a:cubicBezTo>
                  <a:cubicBezTo>
                    <a:pt x="187060" y="2743836"/>
                    <a:pt x="176584" y="2729607"/>
                    <a:pt x="170598" y="2713879"/>
                  </a:cubicBezTo>
                  <a:cubicBezTo>
                    <a:pt x="134682" y="2627753"/>
                    <a:pt x="92782" y="2543126"/>
                    <a:pt x="68838" y="2453256"/>
                  </a:cubicBezTo>
                  <a:cubicBezTo>
                    <a:pt x="38160" y="2334926"/>
                    <a:pt x="2244" y="2216598"/>
                    <a:pt x="0" y="2092278"/>
                  </a:cubicBezTo>
                  <a:cubicBezTo>
                    <a:pt x="748" y="2084039"/>
                    <a:pt x="0" y="2076551"/>
                    <a:pt x="6734" y="2070559"/>
                  </a:cubicBezTo>
                  <a:cubicBezTo>
                    <a:pt x="47138" y="2039104"/>
                    <a:pt x="63600" y="1993420"/>
                    <a:pt x="83802" y="1949984"/>
                  </a:cubicBezTo>
                  <a:cubicBezTo>
                    <a:pt x="90536" y="1935754"/>
                    <a:pt x="96522" y="1922273"/>
                    <a:pt x="112984" y="1914784"/>
                  </a:cubicBezTo>
                  <a:cubicBezTo>
                    <a:pt x="129444" y="1907296"/>
                    <a:pt x="130942" y="1886326"/>
                    <a:pt x="137676" y="1872096"/>
                  </a:cubicBezTo>
                  <a:cubicBezTo>
                    <a:pt x="150396" y="1845884"/>
                    <a:pt x="166108" y="1822668"/>
                    <a:pt x="180326" y="1798702"/>
                  </a:cubicBezTo>
                  <a:cubicBezTo>
                    <a:pt x="183318" y="1794209"/>
                    <a:pt x="187060" y="1789715"/>
                    <a:pt x="193046" y="1789715"/>
                  </a:cubicBezTo>
                  <a:cubicBezTo>
                    <a:pt x="228212" y="1794209"/>
                    <a:pt x="243926" y="1765750"/>
                    <a:pt x="262632" y="1745529"/>
                  </a:cubicBezTo>
                  <a:cubicBezTo>
                    <a:pt x="272358" y="1735793"/>
                    <a:pt x="280590" y="1726057"/>
                    <a:pt x="290316" y="1717819"/>
                  </a:cubicBezTo>
                  <a:cubicBezTo>
                    <a:pt x="294058" y="1714074"/>
                    <a:pt x="297800" y="1709581"/>
                    <a:pt x="303784" y="1712577"/>
                  </a:cubicBezTo>
                  <a:cubicBezTo>
                    <a:pt x="310520" y="1716321"/>
                    <a:pt x="306778" y="1722313"/>
                    <a:pt x="307526" y="1726806"/>
                  </a:cubicBezTo>
                  <a:cubicBezTo>
                    <a:pt x="308274" y="1773988"/>
                    <a:pt x="276848" y="1797204"/>
                    <a:pt x="239436" y="1812932"/>
                  </a:cubicBezTo>
                  <a:cubicBezTo>
                    <a:pt x="222974" y="1820421"/>
                    <a:pt x="210254" y="1828659"/>
                    <a:pt x="207262" y="1846633"/>
                  </a:cubicBezTo>
                  <a:cubicBezTo>
                    <a:pt x="206514" y="1849629"/>
                    <a:pt x="205766" y="1851876"/>
                    <a:pt x="203520" y="1854121"/>
                  </a:cubicBezTo>
                  <a:cubicBezTo>
                    <a:pt x="190800" y="1867603"/>
                    <a:pt x="181822" y="1880334"/>
                    <a:pt x="190052" y="1901303"/>
                  </a:cubicBezTo>
                  <a:cubicBezTo>
                    <a:pt x="193794" y="1909541"/>
                    <a:pt x="182570" y="1917031"/>
                    <a:pt x="172842" y="1919278"/>
                  </a:cubicBezTo>
                  <a:cubicBezTo>
                    <a:pt x="160872" y="1923023"/>
                    <a:pt x="155634" y="1929014"/>
                    <a:pt x="156382" y="1941746"/>
                  </a:cubicBezTo>
                  <a:cubicBezTo>
                    <a:pt x="156382" y="1953728"/>
                    <a:pt x="150396" y="1961966"/>
                    <a:pt x="143662" y="1970954"/>
                  </a:cubicBezTo>
                  <a:cubicBezTo>
                    <a:pt x="139920" y="1975446"/>
                    <a:pt x="136928" y="1981438"/>
                    <a:pt x="134682" y="1988178"/>
                  </a:cubicBezTo>
                  <a:cubicBezTo>
                    <a:pt x="133186" y="1993420"/>
                    <a:pt x="131690" y="1998663"/>
                    <a:pt x="136928" y="2002408"/>
                  </a:cubicBezTo>
                  <a:cubicBezTo>
                    <a:pt x="142166" y="2006901"/>
                    <a:pt x="148150" y="2006152"/>
                    <a:pt x="153388" y="2002408"/>
                  </a:cubicBezTo>
                  <a:cubicBezTo>
                    <a:pt x="168354" y="1993420"/>
                    <a:pt x="178828" y="1979940"/>
                    <a:pt x="188556" y="1966460"/>
                  </a:cubicBezTo>
                  <a:cubicBezTo>
                    <a:pt x="203520" y="1946238"/>
                    <a:pt x="216988" y="1946988"/>
                    <a:pt x="225968" y="1970204"/>
                  </a:cubicBezTo>
                  <a:cubicBezTo>
                    <a:pt x="231954" y="1985931"/>
                    <a:pt x="239436" y="1991173"/>
                    <a:pt x="255150" y="1982936"/>
                  </a:cubicBezTo>
                  <a:cubicBezTo>
                    <a:pt x="264876" y="1978442"/>
                    <a:pt x="276100" y="1974698"/>
                    <a:pt x="283582" y="1987429"/>
                  </a:cubicBezTo>
                  <a:cubicBezTo>
                    <a:pt x="269366" y="2003905"/>
                    <a:pt x="256646" y="2020381"/>
                    <a:pt x="251408" y="2042849"/>
                  </a:cubicBezTo>
                  <a:cubicBezTo>
                    <a:pt x="247668" y="2057828"/>
                    <a:pt x="243926" y="2071308"/>
                    <a:pt x="255150" y="2085537"/>
                  </a:cubicBezTo>
                  <a:cubicBezTo>
                    <a:pt x="262632" y="2095274"/>
                    <a:pt x="258142" y="2106507"/>
                    <a:pt x="250660" y="2114745"/>
                  </a:cubicBezTo>
                  <a:cubicBezTo>
                    <a:pt x="243926" y="2122983"/>
                    <a:pt x="237940" y="2133468"/>
                    <a:pt x="230458" y="2140957"/>
                  </a:cubicBezTo>
                  <a:cubicBezTo>
                    <a:pt x="221478" y="2149944"/>
                    <a:pt x="216240" y="2159680"/>
                    <a:pt x="217738" y="2173161"/>
                  </a:cubicBezTo>
                  <a:cubicBezTo>
                    <a:pt x="218486" y="2178403"/>
                    <a:pt x="216988" y="2182897"/>
                    <a:pt x="213996" y="2187391"/>
                  </a:cubicBezTo>
                  <a:cubicBezTo>
                    <a:pt x="203520" y="2206862"/>
                    <a:pt x="206514" y="2224087"/>
                    <a:pt x="223722" y="2237568"/>
                  </a:cubicBezTo>
                  <a:cubicBezTo>
                    <a:pt x="229710" y="2242811"/>
                    <a:pt x="234198" y="2247303"/>
                    <a:pt x="231954" y="2255541"/>
                  </a:cubicBezTo>
                  <a:cubicBezTo>
                    <a:pt x="227464" y="2276511"/>
                    <a:pt x="231206" y="2297481"/>
                    <a:pt x="227464" y="2318450"/>
                  </a:cubicBezTo>
                  <a:cubicBezTo>
                    <a:pt x="225968" y="2325191"/>
                    <a:pt x="225220" y="2331182"/>
                    <a:pt x="217738" y="2332681"/>
                  </a:cubicBezTo>
                  <a:cubicBezTo>
                    <a:pt x="202024" y="2337173"/>
                    <a:pt x="206514" y="2346910"/>
                    <a:pt x="211752" y="2357395"/>
                  </a:cubicBezTo>
                  <a:cubicBezTo>
                    <a:pt x="222974" y="2377616"/>
                    <a:pt x="219234" y="2400831"/>
                    <a:pt x="222974" y="2422551"/>
                  </a:cubicBezTo>
                  <a:cubicBezTo>
                    <a:pt x="219982" y="2427793"/>
                    <a:pt x="219234" y="2433784"/>
                    <a:pt x="216240" y="2439027"/>
                  </a:cubicBezTo>
                  <a:cubicBezTo>
                    <a:pt x="210254" y="2448013"/>
                    <a:pt x="211004" y="2456251"/>
                    <a:pt x="218486" y="2463740"/>
                  </a:cubicBezTo>
                  <a:cubicBezTo>
                    <a:pt x="222974" y="2468234"/>
                    <a:pt x="227464" y="2474225"/>
                    <a:pt x="225220" y="2481715"/>
                  </a:cubicBezTo>
                  <a:cubicBezTo>
                    <a:pt x="219234" y="2496693"/>
                    <a:pt x="215492" y="2511671"/>
                    <a:pt x="210254" y="2525901"/>
                  </a:cubicBezTo>
                  <a:cubicBezTo>
                    <a:pt x="206514" y="2535636"/>
                    <a:pt x="202772" y="2543126"/>
                    <a:pt x="208010" y="2552113"/>
                  </a:cubicBezTo>
                  <a:cubicBezTo>
                    <a:pt x="213248" y="2560351"/>
                    <a:pt x="210254" y="2569338"/>
                    <a:pt x="205766" y="2576827"/>
                  </a:cubicBezTo>
                  <a:cubicBezTo>
                    <a:pt x="199032" y="2591056"/>
                    <a:pt x="197534" y="2604537"/>
                    <a:pt x="208758" y="2617268"/>
                  </a:cubicBezTo>
                  <a:cubicBezTo>
                    <a:pt x="215492" y="2625506"/>
                    <a:pt x="216988" y="2634494"/>
                    <a:pt x="213248" y="2643481"/>
                  </a:cubicBezTo>
                  <a:cubicBezTo>
                    <a:pt x="210254" y="2653965"/>
                    <a:pt x="214744" y="2659956"/>
                    <a:pt x="221478" y="2668194"/>
                  </a:cubicBezTo>
                  <a:cubicBezTo>
                    <a:pt x="238688" y="2687667"/>
                    <a:pt x="256646" y="2707138"/>
                    <a:pt x="257394" y="2736346"/>
                  </a:cubicBezTo>
                  <a:cubicBezTo>
                    <a:pt x="257394" y="2744584"/>
                    <a:pt x="255150" y="2752822"/>
                    <a:pt x="254400" y="2761810"/>
                  </a:cubicBezTo>
                  <a:cubicBezTo>
                    <a:pt x="252156" y="2782780"/>
                    <a:pt x="255150" y="2785775"/>
                    <a:pt x="276100" y="2785775"/>
                  </a:cubicBezTo>
                  <a:cubicBezTo>
                    <a:pt x="280590" y="2785775"/>
                    <a:pt x="285078" y="2785775"/>
                    <a:pt x="289568" y="2788022"/>
                  </a:cubicBezTo>
                  <a:cubicBezTo>
                    <a:pt x="297050" y="2791766"/>
                    <a:pt x="297800" y="2800754"/>
                    <a:pt x="301540" y="2806745"/>
                  </a:cubicBezTo>
                  <a:cubicBezTo>
                    <a:pt x="305282" y="2811239"/>
                    <a:pt x="309770" y="2814234"/>
                    <a:pt x="315008" y="2817230"/>
                  </a:cubicBezTo>
                  <a:cubicBezTo>
                    <a:pt x="352420" y="2833706"/>
                    <a:pt x="353916" y="2866659"/>
                    <a:pt x="353168" y="2901857"/>
                  </a:cubicBezTo>
                  <a:cubicBezTo>
                    <a:pt x="368134" y="2882386"/>
                    <a:pt x="383098" y="2865909"/>
                    <a:pt x="392076" y="2842693"/>
                  </a:cubicBezTo>
                  <a:cubicBezTo>
                    <a:pt x="404048" y="2809740"/>
                    <a:pt x="421258" y="2776789"/>
                    <a:pt x="445950" y="2749827"/>
                  </a:cubicBezTo>
                  <a:cubicBezTo>
                    <a:pt x="450440" y="2744584"/>
                    <a:pt x="455678" y="2743836"/>
                    <a:pt x="461664" y="2744584"/>
                  </a:cubicBezTo>
                  <a:cubicBezTo>
                    <a:pt x="475880" y="2746831"/>
                    <a:pt x="488600" y="2742338"/>
                    <a:pt x="502068" y="2737845"/>
                  </a:cubicBezTo>
                  <a:cubicBezTo>
                    <a:pt x="533494" y="2727360"/>
                    <a:pt x="566418" y="2723614"/>
                    <a:pt x="599340" y="2734849"/>
                  </a:cubicBezTo>
                  <a:cubicBezTo>
                    <a:pt x="627772" y="2744584"/>
                    <a:pt x="637500" y="2763307"/>
                    <a:pt x="627772" y="2786524"/>
                  </a:cubicBezTo>
                  <a:lnTo>
                    <a:pt x="623512" y="2789879"/>
                  </a:lnTo>
                  <a:lnTo>
                    <a:pt x="631604" y="2786727"/>
                  </a:lnTo>
                  <a:cubicBezTo>
                    <a:pt x="636854" y="2798723"/>
                    <a:pt x="642106" y="2806971"/>
                    <a:pt x="658606" y="2805472"/>
                  </a:cubicBezTo>
                  <a:cubicBezTo>
                    <a:pt x="676608" y="2804722"/>
                    <a:pt x="685610" y="2826464"/>
                    <a:pt x="673608" y="2840709"/>
                  </a:cubicBezTo>
                  <a:cubicBezTo>
                    <a:pt x="657106" y="2859453"/>
                    <a:pt x="672858" y="2880446"/>
                    <a:pt x="666858" y="2899939"/>
                  </a:cubicBezTo>
                  <a:cubicBezTo>
                    <a:pt x="666106" y="2902188"/>
                    <a:pt x="670608" y="2904438"/>
                    <a:pt x="673608" y="2905937"/>
                  </a:cubicBezTo>
                  <a:cubicBezTo>
                    <a:pt x="686360" y="2913434"/>
                    <a:pt x="693860" y="2919432"/>
                    <a:pt x="675858" y="2931428"/>
                  </a:cubicBezTo>
                  <a:cubicBezTo>
                    <a:pt x="666858" y="2937427"/>
                    <a:pt x="674358" y="2948672"/>
                    <a:pt x="681108" y="2953171"/>
                  </a:cubicBezTo>
                  <a:cubicBezTo>
                    <a:pt x="704360" y="2965917"/>
                    <a:pt x="716362" y="2986160"/>
                    <a:pt x="719362" y="3012401"/>
                  </a:cubicBezTo>
                  <a:cubicBezTo>
                    <a:pt x="720112" y="3014650"/>
                    <a:pt x="720862" y="3016900"/>
                    <a:pt x="723112" y="3019148"/>
                  </a:cubicBezTo>
                  <a:cubicBezTo>
                    <a:pt x="736614" y="3028895"/>
                    <a:pt x="775618" y="3013901"/>
                    <a:pt x="777118" y="2996656"/>
                  </a:cubicBezTo>
                  <a:cubicBezTo>
                    <a:pt x="777868" y="2977912"/>
                    <a:pt x="781618" y="2966666"/>
                    <a:pt x="804870" y="2965917"/>
                  </a:cubicBezTo>
                  <a:cubicBezTo>
                    <a:pt x="825872" y="2965167"/>
                    <a:pt x="834122" y="2938176"/>
                    <a:pt x="822122" y="2918682"/>
                  </a:cubicBezTo>
                  <a:cubicBezTo>
                    <a:pt x="818370" y="2912685"/>
                    <a:pt x="807870" y="2907437"/>
                    <a:pt x="815370" y="2898439"/>
                  </a:cubicBezTo>
                  <a:cubicBezTo>
                    <a:pt x="820622" y="2891691"/>
                    <a:pt x="830372" y="2893191"/>
                    <a:pt x="837872" y="2895440"/>
                  </a:cubicBezTo>
                  <a:cubicBezTo>
                    <a:pt x="847624" y="2898439"/>
                    <a:pt x="850624" y="2905937"/>
                    <a:pt x="849124" y="2915683"/>
                  </a:cubicBezTo>
                  <a:cubicBezTo>
                    <a:pt x="849124" y="2916433"/>
                    <a:pt x="848374" y="2917183"/>
                    <a:pt x="848374" y="2917932"/>
                  </a:cubicBezTo>
                  <a:cubicBezTo>
                    <a:pt x="855124" y="2941924"/>
                    <a:pt x="851374" y="2961418"/>
                    <a:pt x="830372" y="2978662"/>
                  </a:cubicBezTo>
                  <a:cubicBezTo>
                    <a:pt x="822872" y="2984660"/>
                    <a:pt x="825122" y="2998155"/>
                    <a:pt x="831122" y="3006403"/>
                  </a:cubicBezTo>
                  <a:cubicBezTo>
                    <a:pt x="837872" y="3014650"/>
                    <a:pt x="844624" y="3005653"/>
                    <a:pt x="851374" y="3004153"/>
                  </a:cubicBezTo>
                  <a:cubicBezTo>
                    <a:pt x="858874" y="3001154"/>
                    <a:pt x="867126" y="3001154"/>
                    <a:pt x="873126" y="2992907"/>
                  </a:cubicBezTo>
                  <a:cubicBezTo>
                    <a:pt x="865626" y="2987660"/>
                    <a:pt x="859626" y="2980162"/>
                    <a:pt x="864876" y="2970415"/>
                  </a:cubicBezTo>
                  <a:cubicBezTo>
                    <a:pt x="870126" y="2959919"/>
                    <a:pt x="879876" y="2957670"/>
                    <a:pt x="890378" y="2957670"/>
                  </a:cubicBezTo>
                  <a:cubicBezTo>
                    <a:pt x="902378" y="2958419"/>
                    <a:pt x="911380" y="2962918"/>
                    <a:pt x="916630" y="2974913"/>
                  </a:cubicBezTo>
                  <a:cubicBezTo>
                    <a:pt x="918880" y="2980912"/>
                    <a:pt x="918880" y="2988409"/>
                    <a:pt x="918880" y="2994406"/>
                  </a:cubicBezTo>
                  <a:cubicBezTo>
                    <a:pt x="919630" y="3004153"/>
                    <a:pt x="921880" y="3013151"/>
                    <a:pt x="929382" y="3019898"/>
                  </a:cubicBezTo>
                  <a:cubicBezTo>
                    <a:pt x="939882" y="3029645"/>
                    <a:pt x="947382" y="3028145"/>
                    <a:pt x="954884" y="3016150"/>
                  </a:cubicBezTo>
                  <a:cubicBezTo>
                    <a:pt x="959384" y="3008652"/>
                    <a:pt x="963134" y="2999655"/>
                    <a:pt x="970634" y="2992907"/>
                  </a:cubicBezTo>
                  <a:cubicBezTo>
                    <a:pt x="976636" y="2987660"/>
                    <a:pt x="984136" y="2984660"/>
                    <a:pt x="992386" y="2988409"/>
                  </a:cubicBezTo>
                  <a:cubicBezTo>
                    <a:pt x="1001388" y="2992158"/>
                    <a:pt x="1009638" y="2998905"/>
                    <a:pt x="1011888" y="3009402"/>
                  </a:cubicBezTo>
                  <a:cubicBezTo>
                    <a:pt x="1014890" y="3021397"/>
                    <a:pt x="1001388" y="3022897"/>
                    <a:pt x="995388" y="3031144"/>
                  </a:cubicBezTo>
                  <a:cubicBezTo>
                    <a:pt x="1015638" y="3041641"/>
                    <a:pt x="1012638" y="3058135"/>
                    <a:pt x="1005138" y="3075379"/>
                  </a:cubicBezTo>
                  <a:cubicBezTo>
                    <a:pt x="999138" y="3088875"/>
                    <a:pt x="997638" y="3103120"/>
                    <a:pt x="995388" y="3117365"/>
                  </a:cubicBezTo>
                  <a:cubicBezTo>
                    <a:pt x="993138" y="3130110"/>
                    <a:pt x="999138" y="3137608"/>
                    <a:pt x="1011888" y="3139858"/>
                  </a:cubicBezTo>
                  <a:cubicBezTo>
                    <a:pt x="1026140" y="3142857"/>
                    <a:pt x="1040392" y="3143606"/>
                    <a:pt x="1055392" y="3139108"/>
                  </a:cubicBezTo>
                  <a:cubicBezTo>
                    <a:pt x="1085396" y="3130110"/>
                    <a:pt x="1108648" y="3141357"/>
                    <a:pt x="1119148" y="3170597"/>
                  </a:cubicBezTo>
                  <a:cubicBezTo>
                    <a:pt x="1123648" y="3172097"/>
                    <a:pt x="1125898" y="3169098"/>
                    <a:pt x="1126650" y="3166099"/>
                  </a:cubicBezTo>
                  <a:cubicBezTo>
                    <a:pt x="1138650" y="3123364"/>
                    <a:pt x="1161152" y="3084376"/>
                    <a:pt x="1167902" y="3040142"/>
                  </a:cubicBezTo>
                  <a:cubicBezTo>
                    <a:pt x="1170902" y="3022897"/>
                    <a:pt x="1185904" y="3014650"/>
                    <a:pt x="1200156" y="3007902"/>
                  </a:cubicBezTo>
                  <a:cubicBezTo>
                    <a:pt x="1217408" y="3000405"/>
                    <a:pt x="1233908" y="2992158"/>
                    <a:pt x="1248160" y="2979412"/>
                  </a:cubicBezTo>
                  <a:cubicBezTo>
                    <a:pt x="1257910" y="2970415"/>
                    <a:pt x="1270662" y="2966666"/>
                    <a:pt x="1283414" y="2970415"/>
                  </a:cubicBezTo>
                  <a:cubicBezTo>
                    <a:pt x="1304414" y="2977912"/>
                    <a:pt x="1322418" y="2969665"/>
                    <a:pt x="1338168" y="2957670"/>
                  </a:cubicBezTo>
                  <a:cubicBezTo>
                    <a:pt x="1356920" y="2944174"/>
                    <a:pt x="1375672" y="2929179"/>
                    <a:pt x="1389924" y="2911186"/>
                  </a:cubicBezTo>
                  <a:cubicBezTo>
                    <a:pt x="1400424" y="2898439"/>
                    <a:pt x="1411674" y="2894690"/>
                    <a:pt x="1428926" y="2896940"/>
                  </a:cubicBezTo>
                  <a:cubicBezTo>
                    <a:pt x="1458180" y="2900689"/>
                    <a:pt x="1481432" y="2884195"/>
                    <a:pt x="1502434" y="2865450"/>
                  </a:cubicBezTo>
                  <a:cubicBezTo>
                    <a:pt x="1532436" y="2838459"/>
                    <a:pt x="1557938" y="2807721"/>
                    <a:pt x="1578190" y="2772482"/>
                  </a:cubicBezTo>
                  <a:cubicBezTo>
                    <a:pt x="1587942" y="2756737"/>
                    <a:pt x="1604442" y="2755237"/>
                    <a:pt x="1618694" y="2767984"/>
                  </a:cubicBezTo>
                  <a:cubicBezTo>
                    <a:pt x="1626944" y="2773982"/>
                    <a:pt x="1632946" y="2781479"/>
                    <a:pt x="1638946" y="2789726"/>
                  </a:cubicBezTo>
                  <a:cubicBezTo>
                    <a:pt x="1649446" y="2803972"/>
                    <a:pt x="1661448" y="2804722"/>
                    <a:pt x="1674198" y="2793475"/>
                  </a:cubicBezTo>
                  <a:cubicBezTo>
                    <a:pt x="1682450" y="2785977"/>
                    <a:pt x="1692200" y="2779980"/>
                    <a:pt x="1700452" y="2772482"/>
                  </a:cubicBezTo>
                  <a:cubicBezTo>
                    <a:pt x="1716202" y="2758986"/>
                    <a:pt x="1732704" y="2754489"/>
                    <a:pt x="1751456" y="2766484"/>
                  </a:cubicBezTo>
                  <a:cubicBezTo>
                    <a:pt x="1756706" y="2770233"/>
                    <a:pt x="1764206" y="2770233"/>
                    <a:pt x="1770958" y="2770983"/>
                  </a:cubicBezTo>
                  <a:cubicBezTo>
                    <a:pt x="1778458" y="2771733"/>
                    <a:pt x="1786710" y="2773232"/>
                    <a:pt x="1788960" y="2780730"/>
                  </a:cubicBezTo>
                  <a:cubicBezTo>
                    <a:pt x="1794960" y="2800973"/>
                    <a:pt x="1811462" y="2806221"/>
                    <a:pt x="1827212" y="2811469"/>
                  </a:cubicBezTo>
                  <a:cubicBezTo>
                    <a:pt x="1836964" y="2815217"/>
                    <a:pt x="1842964" y="2820466"/>
                    <a:pt x="1845964" y="2830213"/>
                  </a:cubicBezTo>
                  <a:cubicBezTo>
                    <a:pt x="1848964" y="2839959"/>
                    <a:pt x="1854214" y="2846707"/>
                    <a:pt x="1863216" y="2851206"/>
                  </a:cubicBezTo>
                  <a:cubicBezTo>
                    <a:pt x="1874466" y="2857954"/>
                    <a:pt x="1875968" y="2866950"/>
                    <a:pt x="1870716" y="2878946"/>
                  </a:cubicBezTo>
                  <a:cubicBezTo>
                    <a:pt x="1863216" y="2896940"/>
                    <a:pt x="1870716" y="2905937"/>
                    <a:pt x="1890968" y="2902938"/>
                  </a:cubicBezTo>
                  <a:cubicBezTo>
                    <a:pt x="1905220" y="2901438"/>
                    <a:pt x="1919470" y="2896940"/>
                    <a:pt x="1930722" y="2908187"/>
                  </a:cubicBezTo>
                  <a:cubicBezTo>
                    <a:pt x="1936722" y="2914184"/>
                    <a:pt x="1941974" y="2920182"/>
                    <a:pt x="1936722" y="2929179"/>
                  </a:cubicBezTo>
                  <a:cubicBezTo>
                    <a:pt x="1931472" y="2937427"/>
                    <a:pt x="1923972" y="2940425"/>
                    <a:pt x="1914220" y="2937427"/>
                  </a:cubicBezTo>
                  <a:cubicBezTo>
                    <a:pt x="1910470" y="2935927"/>
                    <a:pt x="1907470" y="2932928"/>
                    <a:pt x="1903720" y="2932178"/>
                  </a:cubicBezTo>
                  <a:cubicBezTo>
                    <a:pt x="1889468" y="2926180"/>
                    <a:pt x="1877466" y="2929179"/>
                    <a:pt x="1869216" y="2942674"/>
                  </a:cubicBezTo>
                  <a:cubicBezTo>
                    <a:pt x="1864716" y="2951671"/>
                    <a:pt x="1860966" y="2960669"/>
                    <a:pt x="1858716" y="2970415"/>
                  </a:cubicBezTo>
                  <a:cubicBezTo>
                    <a:pt x="1854966" y="2983161"/>
                    <a:pt x="1848964" y="2993657"/>
                    <a:pt x="1836964" y="3000405"/>
                  </a:cubicBezTo>
                  <a:cubicBezTo>
                    <a:pt x="1827962" y="3004903"/>
                    <a:pt x="1824962" y="3012401"/>
                    <a:pt x="1824962" y="3022897"/>
                  </a:cubicBezTo>
                  <a:cubicBezTo>
                    <a:pt x="1826462" y="3042391"/>
                    <a:pt x="1819712" y="3058135"/>
                    <a:pt x="1798710" y="3064133"/>
                  </a:cubicBezTo>
                  <a:cubicBezTo>
                    <a:pt x="1794960" y="3064883"/>
                    <a:pt x="1791210" y="3067133"/>
                    <a:pt x="1788960" y="3070132"/>
                  </a:cubicBezTo>
                  <a:cubicBezTo>
                    <a:pt x="1784460" y="3076129"/>
                    <a:pt x="1779208" y="3082127"/>
                    <a:pt x="1779958" y="3089625"/>
                  </a:cubicBezTo>
                  <a:cubicBezTo>
                    <a:pt x="1779958" y="3091874"/>
                    <a:pt x="1782958" y="3094123"/>
                    <a:pt x="1785958" y="3094123"/>
                  </a:cubicBezTo>
                  <a:cubicBezTo>
                    <a:pt x="1794960" y="3094873"/>
                    <a:pt x="1797960" y="3087375"/>
                    <a:pt x="1801710" y="3082127"/>
                  </a:cubicBezTo>
                  <a:cubicBezTo>
                    <a:pt x="1810712" y="3067133"/>
                    <a:pt x="1824962" y="3059635"/>
                    <a:pt x="1841464" y="3057385"/>
                  </a:cubicBezTo>
                  <a:cubicBezTo>
                    <a:pt x="1852716" y="3055886"/>
                    <a:pt x="1863966" y="3052887"/>
                    <a:pt x="1875216" y="3049138"/>
                  </a:cubicBezTo>
                  <a:cubicBezTo>
                    <a:pt x="1874466" y="3046889"/>
                    <a:pt x="1872216" y="3046139"/>
                    <a:pt x="1870716" y="3046139"/>
                  </a:cubicBezTo>
                  <a:cubicBezTo>
                    <a:pt x="1863216" y="3042391"/>
                    <a:pt x="1856466" y="3037892"/>
                    <a:pt x="1857966" y="3027395"/>
                  </a:cubicBezTo>
                  <a:cubicBezTo>
                    <a:pt x="1860216" y="3017650"/>
                    <a:pt x="1868466" y="3015400"/>
                    <a:pt x="1877466" y="3013901"/>
                  </a:cubicBezTo>
                  <a:cubicBezTo>
                    <a:pt x="1896970" y="3010902"/>
                    <a:pt x="1915720" y="3008652"/>
                    <a:pt x="1934472" y="3008652"/>
                  </a:cubicBezTo>
                  <a:cubicBezTo>
                    <a:pt x="1947224" y="3009402"/>
                    <a:pt x="1959974" y="3010152"/>
                    <a:pt x="1973476" y="3007153"/>
                  </a:cubicBezTo>
                  <a:cubicBezTo>
                    <a:pt x="1967476" y="3000405"/>
                    <a:pt x="1955474" y="3005653"/>
                    <a:pt x="1952474" y="2995156"/>
                  </a:cubicBezTo>
                  <a:cubicBezTo>
                    <a:pt x="1963726" y="2986910"/>
                    <a:pt x="1978726" y="2983911"/>
                    <a:pt x="1980226" y="2963668"/>
                  </a:cubicBezTo>
                  <a:cubicBezTo>
                    <a:pt x="1981726" y="2955420"/>
                    <a:pt x="1995978" y="2957670"/>
                    <a:pt x="2002728" y="2962168"/>
                  </a:cubicBezTo>
                  <a:cubicBezTo>
                    <a:pt x="2012480" y="2967415"/>
                    <a:pt x="2017730" y="2971164"/>
                    <a:pt x="2025980" y="2959169"/>
                  </a:cubicBezTo>
                  <a:cubicBezTo>
                    <a:pt x="2034982" y="2946423"/>
                    <a:pt x="2052984" y="2944174"/>
                    <a:pt x="2066484" y="2934428"/>
                  </a:cubicBezTo>
                  <a:cubicBezTo>
                    <a:pt x="2074734" y="2928429"/>
                    <a:pt x="2089736" y="2939676"/>
                    <a:pt x="2091236" y="2953171"/>
                  </a:cubicBezTo>
                  <a:cubicBezTo>
                    <a:pt x="2094986" y="2977163"/>
                    <a:pt x="2109238" y="2989159"/>
                    <a:pt x="2130990" y="2994406"/>
                  </a:cubicBezTo>
                  <a:cubicBezTo>
                    <a:pt x="2134740" y="2995156"/>
                    <a:pt x="2139242" y="2996656"/>
                    <a:pt x="2142242" y="2998905"/>
                  </a:cubicBezTo>
                  <a:cubicBezTo>
                    <a:pt x="2168494" y="3024396"/>
                    <a:pt x="2202998" y="3021397"/>
                    <a:pt x="2234500" y="3025146"/>
                  </a:cubicBezTo>
                  <a:cubicBezTo>
                    <a:pt x="2245000" y="3026646"/>
                    <a:pt x="2253250" y="3023647"/>
                    <a:pt x="2255502" y="3011651"/>
                  </a:cubicBezTo>
                  <a:cubicBezTo>
                    <a:pt x="2256252" y="3007153"/>
                    <a:pt x="2259252" y="3003404"/>
                    <a:pt x="2263002" y="2999655"/>
                  </a:cubicBezTo>
                  <a:cubicBezTo>
                    <a:pt x="2271254" y="2989909"/>
                    <a:pt x="2272004" y="2980162"/>
                    <a:pt x="2266002" y="2968915"/>
                  </a:cubicBezTo>
                  <a:cubicBezTo>
                    <a:pt x="2257752" y="2953921"/>
                    <a:pt x="2255502" y="2938926"/>
                    <a:pt x="2263002" y="2923181"/>
                  </a:cubicBezTo>
                  <a:cubicBezTo>
                    <a:pt x="2264502" y="2917932"/>
                    <a:pt x="2268254" y="2913434"/>
                    <a:pt x="2274254" y="2913434"/>
                  </a:cubicBezTo>
                  <a:cubicBezTo>
                    <a:pt x="2281004" y="2913434"/>
                    <a:pt x="2282504" y="2918682"/>
                    <a:pt x="2284004" y="2923931"/>
                  </a:cubicBezTo>
                  <a:cubicBezTo>
                    <a:pt x="2288506" y="2934428"/>
                    <a:pt x="2285506" y="2948672"/>
                    <a:pt x="2298256" y="2953171"/>
                  </a:cubicBezTo>
                  <a:cubicBezTo>
                    <a:pt x="2311758" y="2957670"/>
                    <a:pt x="2315508" y="2941174"/>
                    <a:pt x="2325258" y="2935927"/>
                  </a:cubicBezTo>
                  <a:cubicBezTo>
                    <a:pt x="2329008" y="2933678"/>
                    <a:pt x="2332760" y="2931428"/>
                    <a:pt x="2337260" y="2929929"/>
                  </a:cubicBezTo>
                  <a:cubicBezTo>
                    <a:pt x="2345510" y="2928429"/>
                    <a:pt x="2347010" y="2923181"/>
                    <a:pt x="2349260" y="2914184"/>
                  </a:cubicBezTo>
                  <a:cubicBezTo>
                    <a:pt x="2351510" y="2899189"/>
                    <a:pt x="2362762" y="2884195"/>
                    <a:pt x="2338010" y="2875197"/>
                  </a:cubicBezTo>
                  <a:cubicBezTo>
                    <a:pt x="2331258" y="2872198"/>
                    <a:pt x="2336510" y="2858703"/>
                    <a:pt x="2344760" y="2856454"/>
                  </a:cubicBezTo>
                  <a:cubicBezTo>
                    <a:pt x="2364262" y="2851206"/>
                    <a:pt x="2376262" y="2839209"/>
                    <a:pt x="2386764" y="2823465"/>
                  </a:cubicBezTo>
                  <a:cubicBezTo>
                    <a:pt x="2395766" y="2810719"/>
                    <a:pt x="2408516" y="2816717"/>
                    <a:pt x="2419018" y="2821965"/>
                  </a:cubicBezTo>
                  <a:cubicBezTo>
                    <a:pt x="2423518" y="2815217"/>
                    <a:pt x="2419766" y="2809969"/>
                    <a:pt x="2419018" y="2803972"/>
                  </a:cubicBezTo>
                  <a:cubicBezTo>
                    <a:pt x="2418266" y="2795724"/>
                    <a:pt x="2420518" y="2789726"/>
                    <a:pt x="2428768" y="2787477"/>
                  </a:cubicBezTo>
                  <a:cubicBezTo>
                    <a:pt x="2442270" y="2783728"/>
                    <a:pt x="2445270" y="2776231"/>
                    <a:pt x="2440770" y="2763485"/>
                  </a:cubicBezTo>
                  <a:cubicBezTo>
                    <a:pt x="2437018" y="2752989"/>
                    <a:pt x="2441518" y="2745492"/>
                    <a:pt x="2452020" y="2743992"/>
                  </a:cubicBezTo>
                  <a:cubicBezTo>
                    <a:pt x="2467022" y="2743992"/>
                    <a:pt x="2469272" y="2734245"/>
                    <a:pt x="2471522" y="2723749"/>
                  </a:cubicBezTo>
                  <a:cubicBezTo>
                    <a:pt x="2477522" y="2692260"/>
                    <a:pt x="2477522" y="2692260"/>
                    <a:pt x="2508276" y="2694509"/>
                  </a:cubicBezTo>
                  <a:cubicBezTo>
                    <a:pt x="2520276" y="2695259"/>
                    <a:pt x="2525526" y="2690010"/>
                    <a:pt x="2518776" y="2681013"/>
                  </a:cubicBezTo>
                  <a:cubicBezTo>
                    <a:pt x="2503774" y="2661520"/>
                    <a:pt x="2509774" y="2633779"/>
                    <a:pt x="2487274" y="2618035"/>
                  </a:cubicBezTo>
                  <a:cubicBezTo>
                    <a:pt x="2479772" y="2613536"/>
                    <a:pt x="2484272" y="2606039"/>
                    <a:pt x="2491774" y="2602290"/>
                  </a:cubicBezTo>
                  <a:cubicBezTo>
                    <a:pt x="2496274" y="2600040"/>
                    <a:pt x="2501524" y="2600040"/>
                    <a:pt x="2506774" y="2599291"/>
                  </a:cubicBezTo>
                  <a:cubicBezTo>
                    <a:pt x="2531528" y="2596293"/>
                    <a:pt x="2536778" y="2591044"/>
                    <a:pt x="2540528" y="2566303"/>
                  </a:cubicBezTo>
                  <a:cubicBezTo>
                    <a:pt x="2542028" y="2558805"/>
                    <a:pt x="2543528" y="2552807"/>
                    <a:pt x="2549528" y="2547558"/>
                  </a:cubicBezTo>
                  <a:cubicBezTo>
                    <a:pt x="2566030" y="2534063"/>
                    <a:pt x="2573530" y="2503324"/>
                    <a:pt x="2565280" y="2483081"/>
                  </a:cubicBezTo>
                  <a:cubicBezTo>
                    <a:pt x="2563780" y="2480831"/>
                    <a:pt x="2562280" y="2478582"/>
                    <a:pt x="2560780" y="2476333"/>
                  </a:cubicBezTo>
                  <a:cubicBezTo>
                    <a:pt x="2557780" y="2470334"/>
                    <a:pt x="2555530" y="2463588"/>
                    <a:pt x="2560780" y="2458339"/>
                  </a:cubicBezTo>
                  <a:cubicBezTo>
                    <a:pt x="2566780" y="2450841"/>
                    <a:pt x="2574282" y="2454590"/>
                    <a:pt x="2581032" y="2458339"/>
                  </a:cubicBezTo>
                  <a:cubicBezTo>
                    <a:pt x="2590782" y="2463588"/>
                    <a:pt x="2600534" y="2469585"/>
                    <a:pt x="2611034" y="2472584"/>
                  </a:cubicBezTo>
                  <a:cubicBezTo>
                    <a:pt x="2619286" y="2475583"/>
                    <a:pt x="2625286" y="2481581"/>
                    <a:pt x="2624536" y="2490578"/>
                  </a:cubicBezTo>
                  <a:cubicBezTo>
                    <a:pt x="2622286" y="2509322"/>
                    <a:pt x="2638038" y="2516070"/>
                    <a:pt x="2648538" y="2526566"/>
                  </a:cubicBezTo>
                  <a:cubicBezTo>
                    <a:pt x="2652288" y="2530314"/>
                    <a:pt x="2656788" y="2529565"/>
                    <a:pt x="2660538" y="2525066"/>
                  </a:cubicBezTo>
                  <a:cubicBezTo>
                    <a:pt x="2669540" y="2513820"/>
                    <a:pt x="2683042" y="2509322"/>
                    <a:pt x="2695042" y="2501824"/>
                  </a:cubicBezTo>
                  <a:cubicBezTo>
                    <a:pt x="2710794" y="2493576"/>
                    <a:pt x="2724294" y="2489829"/>
                    <a:pt x="2737796" y="2506323"/>
                  </a:cubicBezTo>
                  <a:cubicBezTo>
                    <a:pt x="2740796" y="2510072"/>
                    <a:pt x="2746046" y="2513820"/>
                    <a:pt x="2751298" y="2510072"/>
                  </a:cubicBezTo>
                  <a:cubicBezTo>
                    <a:pt x="2755798" y="2506323"/>
                    <a:pt x="2754298" y="2500324"/>
                    <a:pt x="2752048" y="2495076"/>
                  </a:cubicBezTo>
                  <a:cubicBezTo>
                    <a:pt x="2744546" y="2482331"/>
                    <a:pt x="2748298" y="2471084"/>
                    <a:pt x="2752798" y="2458339"/>
                  </a:cubicBezTo>
                  <a:cubicBezTo>
                    <a:pt x="2758048" y="2438845"/>
                    <a:pt x="2750548" y="2419352"/>
                    <a:pt x="2736296" y="2406607"/>
                  </a:cubicBezTo>
                  <a:cubicBezTo>
                    <a:pt x="2722044" y="2393861"/>
                    <a:pt x="2714544" y="2375867"/>
                    <a:pt x="2698792" y="2365370"/>
                  </a:cubicBezTo>
                  <a:cubicBezTo>
                    <a:pt x="2694292" y="2363121"/>
                    <a:pt x="2693542" y="2357873"/>
                    <a:pt x="2696542" y="2353375"/>
                  </a:cubicBezTo>
                  <a:cubicBezTo>
                    <a:pt x="2699542" y="2348126"/>
                    <a:pt x="2704792" y="2345127"/>
                    <a:pt x="2710044" y="2347377"/>
                  </a:cubicBezTo>
                  <a:cubicBezTo>
                    <a:pt x="2725046" y="2354874"/>
                    <a:pt x="2743796" y="2357873"/>
                    <a:pt x="2749796" y="2377367"/>
                  </a:cubicBezTo>
                  <a:cubicBezTo>
                    <a:pt x="2754298" y="2392361"/>
                    <a:pt x="2767048" y="2400609"/>
                    <a:pt x="2777550" y="2410356"/>
                  </a:cubicBezTo>
                  <a:cubicBezTo>
                    <a:pt x="2787300" y="2417852"/>
                    <a:pt x="2794050" y="2417102"/>
                    <a:pt x="2801552" y="2407357"/>
                  </a:cubicBezTo>
                  <a:cubicBezTo>
                    <a:pt x="2808302" y="2398359"/>
                    <a:pt x="2807552" y="2390861"/>
                    <a:pt x="2797802" y="2384115"/>
                  </a:cubicBezTo>
                  <a:cubicBezTo>
                    <a:pt x="2788800" y="2378116"/>
                    <a:pt x="2781300" y="2369869"/>
                    <a:pt x="2775298" y="2360123"/>
                  </a:cubicBezTo>
                  <a:cubicBezTo>
                    <a:pt x="2765548" y="2344377"/>
                    <a:pt x="2749796" y="2345127"/>
                    <a:pt x="2734046" y="2346627"/>
                  </a:cubicBezTo>
                  <a:cubicBezTo>
                    <a:pt x="2711544" y="2348876"/>
                    <a:pt x="2709294" y="2328633"/>
                    <a:pt x="2701042" y="2315887"/>
                  </a:cubicBezTo>
                  <a:cubicBezTo>
                    <a:pt x="2693542" y="2304642"/>
                    <a:pt x="2695042" y="2291895"/>
                    <a:pt x="2705544" y="2285897"/>
                  </a:cubicBezTo>
                  <a:cubicBezTo>
                    <a:pt x="2723544" y="2273902"/>
                    <a:pt x="2746046" y="2269403"/>
                    <a:pt x="2753548" y="2244662"/>
                  </a:cubicBezTo>
                  <a:cubicBezTo>
                    <a:pt x="2754298" y="2242412"/>
                    <a:pt x="2761048" y="2241662"/>
                    <a:pt x="2764798" y="2241662"/>
                  </a:cubicBezTo>
                  <a:cubicBezTo>
                    <a:pt x="2776800" y="2241662"/>
                    <a:pt x="2785800" y="2236414"/>
                    <a:pt x="2794050" y="2227418"/>
                  </a:cubicBezTo>
                  <a:cubicBezTo>
                    <a:pt x="2803802" y="2217671"/>
                    <a:pt x="2814302" y="2208673"/>
                    <a:pt x="2826304" y="2231915"/>
                  </a:cubicBezTo>
                  <a:cubicBezTo>
                    <a:pt x="2821804" y="2198927"/>
                    <a:pt x="2818054" y="2171187"/>
                    <a:pt x="2845056" y="2153942"/>
                  </a:cubicBezTo>
                  <a:cubicBezTo>
                    <a:pt x="2862306" y="2143446"/>
                    <a:pt x="2883310" y="2137448"/>
                    <a:pt x="2903562" y="2143446"/>
                  </a:cubicBezTo>
                  <a:cubicBezTo>
                    <a:pt x="2914812" y="2145695"/>
                    <a:pt x="2920812" y="2141947"/>
                    <a:pt x="2921562" y="2131450"/>
                  </a:cubicBezTo>
                  <a:cubicBezTo>
                    <a:pt x="2923062" y="2117205"/>
                    <a:pt x="2928314" y="2102959"/>
                    <a:pt x="2911812" y="2092464"/>
                  </a:cubicBezTo>
                  <a:cubicBezTo>
                    <a:pt x="2902060" y="2086465"/>
                    <a:pt x="2902060" y="2075219"/>
                    <a:pt x="2903562" y="2065473"/>
                  </a:cubicBezTo>
                  <a:cubicBezTo>
                    <a:pt x="2905062" y="2048228"/>
                    <a:pt x="2903562" y="2030234"/>
                    <a:pt x="2907312" y="2012241"/>
                  </a:cubicBezTo>
                  <a:cubicBezTo>
                    <a:pt x="2908812" y="2002494"/>
                    <a:pt x="2911062" y="1990498"/>
                    <a:pt x="2892310" y="1993496"/>
                  </a:cubicBezTo>
                  <a:cubicBezTo>
                    <a:pt x="2879558" y="1994996"/>
                    <a:pt x="2866808" y="1966505"/>
                    <a:pt x="2873558" y="1955260"/>
                  </a:cubicBezTo>
                  <a:cubicBezTo>
                    <a:pt x="2875808" y="1952261"/>
                    <a:pt x="2878808" y="1951511"/>
                    <a:pt x="2881810" y="1953011"/>
                  </a:cubicBezTo>
                  <a:cubicBezTo>
                    <a:pt x="2896060" y="1959009"/>
                    <a:pt x="2897560" y="1949262"/>
                    <a:pt x="2899060" y="1938765"/>
                  </a:cubicBezTo>
                  <a:cubicBezTo>
                    <a:pt x="2899060" y="1932768"/>
                    <a:pt x="2900560" y="1926020"/>
                    <a:pt x="2900560" y="1919272"/>
                  </a:cubicBezTo>
                  <a:cubicBezTo>
                    <a:pt x="2900560" y="1909526"/>
                    <a:pt x="2904310" y="1905777"/>
                    <a:pt x="2914062" y="1909526"/>
                  </a:cubicBezTo>
                  <a:cubicBezTo>
                    <a:pt x="2923062" y="1914023"/>
                    <a:pt x="2931314" y="1914023"/>
                    <a:pt x="2935814" y="1903528"/>
                  </a:cubicBezTo>
                  <a:cubicBezTo>
                    <a:pt x="2939564" y="1892281"/>
                    <a:pt x="2934314" y="1884034"/>
                    <a:pt x="2923812" y="1878786"/>
                  </a:cubicBezTo>
                  <a:cubicBezTo>
                    <a:pt x="2921562" y="1878036"/>
                    <a:pt x="2924562" y="1879536"/>
                    <a:pt x="2922312" y="1878786"/>
                  </a:cubicBezTo>
                  <a:cubicBezTo>
                    <a:pt x="2910312" y="1875037"/>
                    <a:pt x="2897560" y="1872038"/>
                    <a:pt x="2900560" y="1855544"/>
                  </a:cubicBezTo>
                  <a:cubicBezTo>
                    <a:pt x="2902812" y="1839049"/>
                    <a:pt x="2917062" y="1835300"/>
                    <a:pt x="2931314" y="1833051"/>
                  </a:cubicBezTo>
                  <a:cubicBezTo>
                    <a:pt x="2953066" y="1831552"/>
                    <a:pt x="2972566" y="1834550"/>
                    <a:pt x="2983068" y="1857793"/>
                  </a:cubicBezTo>
                  <a:cubicBezTo>
                    <a:pt x="2985318" y="1862291"/>
                    <a:pt x="2990570" y="1867539"/>
                    <a:pt x="2998820" y="1866040"/>
                  </a:cubicBezTo>
                  <a:cubicBezTo>
                    <a:pt x="2990570" y="1851795"/>
                    <a:pt x="2981568" y="1836800"/>
                    <a:pt x="2991318" y="1820306"/>
                  </a:cubicBezTo>
                  <a:cubicBezTo>
                    <a:pt x="2997320" y="1810558"/>
                    <a:pt x="3005570" y="1821805"/>
                    <a:pt x="3013822" y="1819556"/>
                  </a:cubicBezTo>
                  <a:cubicBezTo>
                    <a:pt x="2998820" y="1816557"/>
                    <a:pt x="2991318" y="1800813"/>
                    <a:pt x="2976318" y="1797064"/>
                  </a:cubicBezTo>
                  <a:cubicBezTo>
                    <a:pt x="2964316" y="1794064"/>
                    <a:pt x="2953816" y="1791815"/>
                    <a:pt x="2941814" y="1797813"/>
                  </a:cubicBezTo>
                  <a:cubicBezTo>
                    <a:pt x="2932814" y="1800813"/>
                    <a:pt x="2921562" y="1803812"/>
                    <a:pt x="2918562" y="1791065"/>
                  </a:cubicBezTo>
                  <a:cubicBezTo>
                    <a:pt x="2915562" y="1779070"/>
                    <a:pt x="2926064" y="1774571"/>
                    <a:pt x="2936564" y="1773072"/>
                  </a:cubicBezTo>
                  <a:cubicBezTo>
                    <a:pt x="2941064" y="1771572"/>
                    <a:pt x="2946314" y="1772322"/>
                    <a:pt x="2950066" y="1770823"/>
                  </a:cubicBezTo>
                  <a:cubicBezTo>
                    <a:pt x="2965066" y="1767074"/>
                    <a:pt x="2972566" y="1745331"/>
                    <a:pt x="2964316" y="1734085"/>
                  </a:cubicBezTo>
                  <a:cubicBezTo>
                    <a:pt x="2962816" y="1731085"/>
                    <a:pt x="2960566" y="1728836"/>
                    <a:pt x="2958316" y="1730336"/>
                  </a:cubicBezTo>
                  <a:cubicBezTo>
                    <a:pt x="2937314" y="1740083"/>
                    <a:pt x="2923812" y="1725838"/>
                    <a:pt x="2908812" y="1716841"/>
                  </a:cubicBezTo>
                  <a:cubicBezTo>
                    <a:pt x="2899060" y="1711592"/>
                    <a:pt x="2896810" y="1718340"/>
                    <a:pt x="2893060" y="1723589"/>
                  </a:cubicBezTo>
                  <a:cubicBezTo>
                    <a:pt x="2888560" y="1731085"/>
                    <a:pt x="2881810" y="1734834"/>
                    <a:pt x="2873558" y="1732585"/>
                  </a:cubicBezTo>
                  <a:cubicBezTo>
                    <a:pt x="2865308" y="1731085"/>
                    <a:pt x="2863058" y="1723589"/>
                    <a:pt x="2859306" y="1716841"/>
                  </a:cubicBezTo>
                  <a:cubicBezTo>
                    <a:pt x="2845056" y="1690600"/>
                    <a:pt x="2848806" y="1659110"/>
                    <a:pt x="2836804" y="1632119"/>
                  </a:cubicBezTo>
                  <a:cubicBezTo>
                    <a:pt x="2834554" y="1626121"/>
                    <a:pt x="2834554" y="1617125"/>
                    <a:pt x="2842056" y="1613376"/>
                  </a:cubicBezTo>
                  <a:cubicBezTo>
                    <a:pt x="2848806" y="1608877"/>
                    <a:pt x="2854806" y="1613376"/>
                    <a:pt x="2860056" y="1617875"/>
                  </a:cubicBezTo>
                  <a:cubicBezTo>
                    <a:pt x="2866808" y="1625371"/>
                    <a:pt x="2875058" y="1629870"/>
                    <a:pt x="2885558" y="1630620"/>
                  </a:cubicBezTo>
                  <a:cubicBezTo>
                    <a:pt x="2893060" y="1630620"/>
                    <a:pt x="2896810" y="1636618"/>
                    <a:pt x="2900560" y="1642616"/>
                  </a:cubicBezTo>
                  <a:cubicBezTo>
                    <a:pt x="2911812" y="1660610"/>
                    <a:pt x="2926814" y="1670357"/>
                    <a:pt x="2948566" y="1665858"/>
                  </a:cubicBezTo>
                  <a:cubicBezTo>
                    <a:pt x="2954566" y="1665108"/>
                    <a:pt x="2960566" y="1667358"/>
                    <a:pt x="2966566" y="1667358"/>
                  </a:cubicBezTo>
                  <a:cubicBezTo>
                    <a:pt x="2985318" y="1668108"/>
                    <a:pt x="2994320" y="1656861"/>
                    <a:pt x="2987568" y="1638867"/>
                  </a:cubicBezTo>
                  <a:cubicBezTo>
                    <a:pt x="2983818" y="1629870"/>
                    <a:pt x="2986818" y="1623122"/>
                    <a:pt x="2987568" y="1615625"/>
                  </a:cubicBezTo>
                  <a:cubicBezTo>
                    <a:pt x="2989818" y="1603629"/>
                    <a:pt x="2985318" y="1596881"/>
                    <a:pt x="2972566" y="1601380"/>
                  </a:cubicBezTo>
                  <a:cubicBezTo>
                    <a:pt x="2962066" y="1605128"/>
                    <a:pt x="2952316" y="1604379"/>
                    <a:pt x="2943314" y="1602129"/>
                  </a:cubicBezTo>
                  <a:cubicBezTo>
                    <a:pt x="2930564" y="1599130"/>
                    <a:pt x="2924562" y="1590884"/>
                    <a:pt x="2922312" y="1578138"/>
                  </a:cubicBezTo>
                  <a:cubicBezTo>
                    <a:pt x="2918562" y="1555645"/>
                    <a:pt x="2914812" y="1533153"/>
                    <a:pt x="2890810" y="1518907"/>
                  </a:cubicBezTo>
                  <a:cubicBezTo>
                    <a:pt x="2876558" y="1510661"/>
                    <a:pt x="2880310" y="1484420"/>
                    <a:pt x="2895310" y="1475423"/>
                  </a:cubicBezTo>
                  <a:cubicBezTo>
                    <a:pt x="2902812" y="1471674"/>
                    <a:pt x="2908812" y="1467175"/>
                    <a:pt x="2911812" y="1458929"/>
                  </a:cubicBezTo>
                  <a:cubicBezTo>
                    <a:pt x="2914812" y="1452930"/>
                    <a:pt x="2919312" y="1449181"/>
                    <a:pt x="2926814" y="1447682"/>
                  </a:cubicBezTo>
                  <a:cubicBezTo>
                    <a:pt x="2946314" y="1441684"/>
                    <a:pt x="2950066" y="1432687"/>
                    <a:pt x="2940314" y="1413943"/>
                  </a:cubicBezTo>
                  <a:cubicBezTo>
                    <a:pt x="2938814" y="1410195"/>
                    <a:pt x="2936564" y="1405697"/>
                    <a:pt x="2935064" y="1401198"/>
                  </a:cubicBezTo>
                  <a:cubicBezTo>
                    <a:pt x="2910312" y="1411694"/>
                    <a:pt x="2892310" y="1404197"/>
                    <a:pt x="2881810" y="1380205"/>
                  </a:cubicBezTo>
                  <a:cubicBezTo>
                    <a:pt x="2879558" y="1374957"/>
                    <a:pt x="2875808" y="1369708"/>
                    <a:pt x="2872058" y="1365210"/>
                  </a:cubicBezTo>
                  <a:cubicBezTo>
                    <a:pt x="2857056" y="1344217"/>
                    <a:pt x="2860056" y="1322475"/>
                    <a:pt x="2882558" y="1309728"/>
                  </a:cubicBezTo>
                  <a:cubicBezTo>
                    <a:pt x="2895310" y="1302982"/>
                    <a:pt x="2906562" y="1293234"/>
                    <a:pt x="2919312" y="1286486"/>
                  </a:cubicBezTo>
                  <a:cubicBezTo>
                    <a:pt x="2938064" y="1277490"/>
                    <a:pt x="2938814" y="1256496"/>
                    <a:pt x="2921562" y="1243751"/>
                  </a:cubicBezTo>
                  <a:cubicBezTo>
                    <a:pt x="2917812" y="1241502"/>
                    <a:pt x="2913312" y="1240003"/>
                    <a:pt x="2909562" y="1237003"/>
                  </a:cubicBezTo>
                  <a:cubicBezTo>
                    <a:pt x="2904310" y="1233255"/>
                    <a:pt x="2899060" y="1227256"/>
                    <a:pt x="2902060" y="1220509"/>
                  </a:cubicBezTo>
                  <a:cubicBezTo>
                    <a:pt x="2911062" y="1203265"/>
                    <a:pt x="2905812" y="1188270"/>
                    <a:pt x="2899060" y="1173276"/>
                  </a:cubicBezTo>
                  <a:cubicBezTo>
                    <a:pt x="2897560" y="1171026"/>
                    <a:pt x="2899060" y="1169527"/>
                    <a:pt x="2900560" y="1167278"/>
                  </a:cubicBezTo>
                  <a:close/>
                  <a:moveTo>
                    <a:pt x="334428" y="767161"/>
                  </a:moveTo>
                  <a:cubicBezTo>
                    <a:pt x="345666" y="767911"/>
                    <a:pt x="344168" y="776156"/>
                    <a:pt x="343418" y="782902"/>
                  </a:cubicBezTo>
                  <a:cubicBezTo>
                    <a:pt x="341920" y="812132"/>
                    <a:pt x="337426" y="840614"/>
                    <a:pt x="349412" y="869096"/>
                  </a:cubicBezTo>
                  <a:cubicBezTo>
                    <a:pt x="354656" y="881089"/>
                    <a:pt x="345666" y="892332"/>
                    <a:pt x="332182" y="895330"/>
                  </a:cubicBezTo>
                  <a:cubicBezTo>
                    <a:pt x="317198" y="899078"/>
                    <a:pt x="307460" y="907323"/>
                    <a:pt x="303714" y="922313"/>
                  </a:cubicBezTo>
                  <a:cubicBezTo>
                    <a:pt x="302216" y="929808"/>
                    <a:pt x="296224" y="935055"/>
                    <a:pt x="292478" y="941051"/>
                  </a:cubicBezTo>
                  <a:cubicBezTo>
                    <a:pt x="286484" y="950795"/>
                    <a:pt x="282738" y="961288"/>
                    <a:pt x="287982" y="973281"/>
                  </a:cubicBezTo>
                  <a:cubicBezTo>
                    <a:pt x="290230" y="980026"/>
                    <a:pt x="295474" y="983774"/>
                    <a:pt x="302966" y="983774"/>
                  </a:cubicBezTo>
                  <a:cubicBezTo>
                    <a:pt x="309708" y="984524"/>
                    <a:pt x="314202" y="980776"/>
                    <a:pt x="317198" y="974780"/>
                  </a:cubicBezTo>
                  <a:cubicBezTo>
                    <a:pt x="318698" y="971781"/>
                    <a:pt x="320196" y="967285"/>
                    <a:pt x="321694" y="964287"/>
                  </a:cubicBezTo>
                  <a:cubicBezTo>
                    <a:pt x="326938" y="956792"/>
                    <a:pt x="333680" y="953794"/>
                    <a:pt x="339672" y="961288"/>
                  </a:cubicBezTo>
                  <a:cubicBezTo>
                    <a:pt x="346414" y="969533"/>
                    <a:pt x="355404" y="975529"/>
                    <a:pt x="364394" y="980776"/>
                  </a:cubicBezTo>
                  <a:cubicBezTo>
                    <a:pt x="374882" y="987522"/>
                    <a:pt x="377130" y="998015"/>
                    <a:pt x="374882" y="1008508"/>
                  </a:cubicBezTo>
                  <a:cubicBezTo>
                    <a:pt x="371886" y="1022000"/>
                    <a:pt x="374882" y="1032493"/>
                    <a:pt x="386120" y="1039988"/>
                  </a:cubicBezTo>
                  <a:cubicBezTo>
                    <a:pt x="398104" y="1047484"/>
                    <a:pt x="408594" y="1042986"/>
                    <a:pt x="419830" y="1037740"/>
                  </a:cubicBezTo>
                  <a:cubicBezTo>
                    <a:pt x="467774" y="1017503"/>
                    <a:pt x="488000" y="976279"/>
                    <a:pt x="502234" y="930558"/>
                  </a:cubicBezTo>
                  <a:cubicBezTo>
                    <a:pt x="506730" y="913319"/>
                    <a:pt x="512722" y="897578"/>
                    <a:pt x="526206" y="885587"/>
                  </a:cubicBezTo>
                  <a:cubicBezTo>
                    <a:pt x="535946" y="877341"/>
                    <a:pt x="544934" y="874344"/>
                    <a:pt x="556920" y="881839"/>
                  </a:cubicBezTo>
                  <a:cubicBezTo>
                    <a:pt x="562164" y="886336"/>
                    <a:pt x="568158" y="888585"/>
                    <a:pt x="574150" y="891582"/>
                  </a:cubicBezTo>
                  <a:cubicBezTo>
                    <a:pt x="581642" y="895330"/>
                    <a:pt x="585388" y="900577"/>
                    <a:pt x="578646" y="908821"/>
                  </a:cubicBezTo>
                  <a:cubicBezTo>
                    <a:pt x="576398" y="911819"/>
                    <a:pt x="571904" y="914818"/>
                    <a:pt x="576398" y="918565"/>
                  </a:cubicBezTo>
                  <a:cubicBezTo>
                    <a:pt x="580144" y="922313"/>
                    <a:pt x="585388" y="921564"/>
                    <a:pt x="589134" y="920064"/>
                  </a:cubicBezTo>
                  <a:cubicBezTo>
                    <a:pt x="594378" y="917816"/>
                    <a:pt x="598122" y="913319"/>
                    <a:pt x="600370" y="908821"/>
                  </a:cubicBezTo>
                  <a:cubicBezTo>
                    <a:pt x="604866" y="899078"/>
                    <a:pt x="611608" y="894580"/>
                    <a:pt x="622096" y="894580"/>
                  </a:cubicBezTo>
                  <a:cubicBezTo>
                    <a:pt x="633332" y="894580"/>
                    <a:pt x="648314" y="884837"/>
                    <a:pt x="655806" y="895330"/>
                  </a:cubicBezTo>
                  <a:cubicBezTo>
                    <a:pt x="665544" y="907323"/>
                    <a:pt x="673036" y="923062"/>
                    <a:pt x="679030" y="938053"/>
                  </a:cubicBezTo>
                  <a:cubicBezTo>
                    <a:pt x="682026" y="947797"/>
                    <a:pt x="673036" y="955292"/>
                    <a:pt x="667042" y="962038"/>
                  </a:cubicBezTo>
                  <a:cubicBezTo>
                    <a:pt x="658054" y="971033"/>
                    <a:pt x="655806" y="980776"/>
                    <a:pt x="662548" y="992769"/>
                  </a:cubicBezTo>
                  <a:cubicBezTo>
                    <a:pt x="670040" y="1006260"/>
                    <a:pt x="673786" y="1022000"/>
                    <a:pt x="674534" y="1037740"/>
                  </a:cubicBezTo>
                  <a:cubicBezTo>
                    <a:pt x="675284" y="1050482"/>
                    <a:pt x="679778" y="1058727"/>
                    <a:pt x="694012" y="1057977"/>
                  </a:cubicBezTo>
                  <a:cubicBezTo>
                    <a:pt x="703750" y="1057227"/>
                    <a:pt x="711990" y="1062474"/>
                    <a:pt x="719482" y="1068470"/>
                  </a:cubicBezTo>
                  <a:cubicBezTo>
                    <a:pt x="730720" y="1079713"/>
                    <a:pt x="745702" y="1079713"/>
                    <a:pt x="759186" y="1084211"/>
                  </a:cubicBezTo>
                  <a:cubicBezTo>
                    <a:pt x="766678" y="1086459"/>
                    <a:pt x="766678" y="1081962"/>
                    <a:pt x="768176" y="1077465"/>
                  </a:cubicBezTo>
                  <a:cubicBezTo>
                    <a:pt x="778664" y="1052731"/>
                    <a:pt x="791398" y="1048983"/>
                    <a:pt x="810876" y="1065472"/>
                  </a:cubicBezTo>
                  <a:cubicBezTo>
                    <a:pt x="818368" y="1072218"/>
                    <a:pt x="822114" y="1070720"/>
                    <a:pt x="826608" y="1063973"/>
                  </a:cubicBezTo>
                  <a:cubicBezTo>
                    <a:pt x="831852" y="1057977"/>
                    <a:pt x="839342" y="1051981"/>
                    <a:pt x="847584" y="1057227"/>
                  </a:cubicBezTo>
                  <a:cubicBezTo>
                    <a:pt x="858072" y="1065472"/>
                    <a:pt x="859570" y="1077465"/>
                    <a:pt x="858820" y="1090207"/>
                  </a:cubicBezTo>
                  <a:cubicBezTo>
                    <a:pt x="857322" y="1099200"/>
                    <a:pt x="849082" y="1102200"/>
                    <a:pt x="840842" y="1102948"/>
                  </a:cubicBezTo>
                  <a:cubicBezTo>
                    <a:pt x="805632" y="1106696"/>
                    <a:pt x="804134" y="1107446"/>
                    <a:pt x="783158" y="1123186"/>
                  </a:cubicBezTo>
                  <a:cubicBezTo>
                    <a:pt x="788402" y="1128432"/>
                    <a:pt x="794396" y="1129932"/>
                    <a:pt x="799638" y="1133679"/>
                  </a:cubicBezTo>
                  <a:cubicBezTo>
                    <a:pt x="833350" y="1153167"/>
                    <a:pt x="843088" y="1178651"/>
                    <a:pt x="829604" y="1214628"/>
                  </a:cubicBezTo>
                  <a:cubicBezTo>
                    <a:pt x="822862" y="1234865"/>
                    <a:pt x="818368" y="1253603"/>
                    <a:pt x="823612" y="1276838"/>
                  </a:cubicBezTo>
                  <a:cubicBezTo>
                    <a:pt x="828856" y="1267095"/>
                    <a:pt x="828856" y="1258101"/>
                    <a:pt x="832600" y="1250605"/>
                  </a:cubicBezTo>
                  <a:cubicBezTo>
                    <a:pt x="837096" y="1240112"/>
                    <a:pt x="844586" y="1234865"/>
                    <a:pt x="855824" y="1234115"/>
                  </a:cubicBezTo>
                  <a:cubicBezTo>
                    <a:pt x="867810" y="1234115"/>
                    <a:pt x="865562" y="1243860"/>
                    <a:pt x="867062" y="1251354"/>
                  </a:cubicBezTo>
                  <a:cubicBezTo>
                    <a:pt x="869308" y="1259599"/>
                    <a:pt x="875302" y="1263347"/>
                    <a:pt x="883542" y="1264097"/>
                  </a:cubicBezTo>
                  <a:cubicBezTo>
                    <a:pt x="887288" y="1264846"/>
                    <a:pt x="891782" y="1263347"/>
                    <a:pt x="893280" y="1259599"/>
                  </a:cubicBezTo>
                  <a:cubicBezTo>
                    <a:pt x="896278" y="1251354"/>
                    <a:pt x="891782" y="1244608"/>
                    <a:pt x="886538" y="1240112"/>
                  </a:cubicBezTo>
                  <a:cubicBezTo>
                    <a:pt x="875302" y="1230367"/>
                    <a:pt x="861816" y="1227369"/>
                    <a:pt x="847584" y="1231867"/>
                  </a:cubicBezTo>
                  <a:cubicBezTo>
                    <a:pt x="840842" y="1234115"/>
                    <a:pt x="834100" y="1235615"/>
                    <a:pt x="830354" y="1227369"/>
                  </a:cubicBezTo>
                  <a:cubicBezTo>
                    <a:pt x="827358" y="1220624"/>
                    <a:pt x="830354" y="1214628"/>
                    <a:pt x="835598" y="1209381"/>
                  </a:cubicBezTo>
                  <a:cubicBezTo>
                    <a:pt x="844586" y="1200387"/>
                    <a:pt x="855074" y="1195140"/>
                    <a:pt x="869308" y="1201885"/>
                  </a:cubicBezTo>
                  <a:cubicBezTo>
                    <a:pt x="893280" y="1213128"/>
                    <a:pt x="918752" y="1220624"/>
                    <a:pt x="941226" y="1234865"/>
                  </a:cubicBezTo>
                  <a:cubicBezTo>
                    <a:pt x="957706" y="1244608"/>
                    <a:pt x="974936" y="1245358"/>
                    <a:pt x="992166" y="1235615"/>
                  </a:cubicBezTo>
                  <a:cubicBezTo>
                    <a:pt x="1012392" y="1224372"/>
                    <a:pt x="1035616" y="1224372"/>
                    <a:pt x="1054344" y="1210131"/>
                  </a:cubicBezTo>
                  <a:cubicBezTo>
                    <a:pt x="1057340" y="1209381"/>
                    <a:pt x="1060336" y="1208632"/>
                    <a:pt x="1063332" y="1207882"/>
                  </a:cubicBezTo>
                  <a:cubicBezTo>
                    <a:pt x="1067828" y="1207882"/>
                    <a:pt x="1070824" y="1207882"/>
                    <a:pt x="1075320" y="1206383"/>
                  </a:cubicBezTo>
                  <a:cubicBezTo>
                    <a:pt x="1098542" y="1200387"/>
                    <a:pt x="1101538" y="1202635"/>
                    <a:pt x="1103786" y="1226620"/>
                  </a:cubicBezTo>
                  <a:cubicBezTo>
                    <a:pt x="1103038" y="1230367"/>
                    <a:pt x="1103038" y="1232617"/>
                    <a:pt x="1101538" y="1235615"/>
                  </a:cubicBezTo>
                  <a:cubicBezTo>
                    <a:pt x="1097044" y="1249106"/>
                    <a:pt x="1091052" y="1261099"/>
                    <a:pt x="1074570" y="1261848"/>
                  </a:cubicBezTo>
                  <a:cubicBezTo>
                    <a:pt x="1061086" y="1263347"/>
                    <a:pt x="1067078" y="1270842"/>
                    <a:pt x="1069326" y="1277588"/>
                  </a:cubicBezTo>
                  <a:cubicBezTo>
                    <a:pt x="1070824" y="1279836"/>
                    <a:pt x="1070824" y="1282835"/>
                    <a:pt x="1071574" y="1285083"/>
                  </a:cubicBezTo>
                  <a:cubicBezTo>
                    <a:pt x="1072322" y="1291079"/>
                    <a:pt x="1071574" y="1297825"/>
                    <a:pt x="1071574" y="1303072"/>
                  </a:cubicBezTo>
                  <a:cubicBezTo>
                    <a:pt x="1073072" y="1333802"/>
                    <a:pt x="1056590" y="1345045"/>
                    <a:pt x="1025128" y="1338300"/>
                  </a:cubicBezTo>
                  <a:cubicBezTo>
                    <a:pt x="1004152" y="1334552"/>
                    <a:pt x="985424" y="1336800"/>
                    <a:pt x="966696" y="1342047"/>
                  </a:cubicBezTo>
                  <a:cubicBezTo>
                    <a:pt x="943472" y="1348043"/>
                    <a:pt x="936730" y="1343546"/>
                    <a:pt x="939726" y="1318811"/>
                  </a:cubicBezTo>
                  <a:cubicBezTo>
                    <a:pt x="939726" y="1315813"/>
                    <a:pt x="940476" y="1313565"/>
                    <a:pt x="939726" y="1310567"/>
                  </a:cubicBezTo>
                  <a:cubicBezTo>
                    <a:pt x="938978" y="1302322"/>
                    <a:pt x="932984" y="1296326"/>
                    <a:pt x="925494" y="1294077"/>
                  </a:cubicBezTo>
                  <a:cubicBezTo>
                    <a:pt x="916504" y="1291079"/>
                    <a:pt x="914256" y="1299324"/>
                    <a:pt x="911260" y="1304570"/>
                  </a:cubicBezTo>
                  <a:cubicBezTo>
                    <a:pt x="899274" y="1324808"/>
                    <a:pt x="897026" y="1325558"/>
                    <a:pt x="875302" y="1320311"/>
                  </a:cubicBezTo>
                  <a:cubicBezTo>
                    <a:pt x="873054" y="1327806"/>
                    <a:pt x="878298" y="1333052"/>
                    <a:pt x="880546" y="1338300"/>
                  </a:cubicBezTo>
                  <a:cubicBezTo>
                    <a:pt x="884290" y="1347293"/>
                    <a:pt x="886538" y="1356288"/>
                    <a:pt x="878298" y="1363784"/>
                  </a:cubicBezTo>
                  <a:cubicBezTo>
                    <a:pt x="870058" y="1370529"/>
                    <a:pt x="861068" y="1369779"/>
                    <a:pt x="852078" y="1364533"/>
                  </a:cubicBezTo>
                  <a:cubicBezTo>
                    <a:pt x="831852" y="1351791"/>
                    <a:pt x="831852" y="1351791"/>
                    <a:pt x="808628" y="1360786"/>
                  </a:cubicBezTo>
                  <a:cubicBezTo>
                    <a:pt x="814622" y="1375775"/>
                    <a:pt x="820616" y="1388518"/>
                    <a:pt x="840842" y="1381772"/>
                  </a:cubicBezTo>
                  <a:cubicBezTo>
                    <a:pt x="846834" y="1380273"/>
                    <a:pt x="851330" y="1384020"/>
                    <a:pt x="855824" y="1387018"/>
                  </a:cubicBezTo>
                  <a:cubicBezTo>
                    <a:pt x="863316" y="1394514"/>
                    <a:pt x="871556" y="1398261"/>
                    <a:pt x="882044" y="1400510"/>
                  </a:cubicBezTo>
                  <a:cubicBezTo>
                    <a:pt x="899274" y="1405007"/>
                    <a:pt x="905266" y="1417000"/>
                    <a:pt x="898524" y="1434989"/>
                  </a:cubicBezTo>
                  <a:cubicBezTo>
                    <a:pt x="896278" y="1440984"/>
                    <a:pt x="898524" y="1442484"/>
                    <a:pt x="902270" y="1446230"/>
                  </a:cubicBezTo>
                  <a:cubicBezTo>
                    <a:pt x="923246" y="1464219"/>
                    <a:pt x="923246" y="1464219"/>
                    <a:pt x="906764" y="1487455"/>
                  </a:cubicBezTo>
                  <a:cubicBezTo>
                    <a:pt x="906016" y="1488954"/>
                    <a:pt x="905266" y="1490453"/>
                    <a:pt x="906016" y="1493451"/>
                  </a:cubicBezTo>
                  <a:cubicBezTo>
                    <a:pt x="913506" y="1496449"/>
                    <a:pt x="919500" y="1490453"/>
                    <a:pt x="926242" y="1488954"/>
                  </a:cubicBezTo>
                  <a:cubicBezTo>
                    <a:pt x="943472" y="1485206"/>
                    <a:pt x="953960" y="1493451"/>
                    <a:pt x="950964" y="1509192"/>
                  </a:cubicBezTo>
                  <a:cubicBezTo>
                    <a:pt x="946468" y="1530178"/>
                    <a:pt x="949466" y="1548915"/>
                    <a:pt x="956956" y="1569153"/>
                  </a:cubicBezTo>
                  <a:cubicBezTo>
                    <a:pt x="965946" y="1590140"/>
                    <a:pt x="953960" y="1602132"/>
                    <a:pt x="927740" y="1602882"/>
                  </a:cubicBezTo>
                  <a:cubicBezTo>
                    <a:pt x="921748" y="1602882"/>
                    <a:pt x="913506" y="1597635"/>
                    <a:pt x="909762" y="1605879"/>
                  </a:cubicBezTo>
                  <a:cubicBezTo>
                    <a:pt x="907514" y="1611127"/>
                    <a:pt x="914256" y="1615624"/>
                    <a:pt x="918002" y="1620120"/>
                  </a:cubicBezTo>
                  <a:cubicBezTo>
                    <a:pt x="931486" y="1638109"/>
                    <a:pt x="926992" y="1659846"/>
                    <a:pt x="906016" y="1670339"/>
                  </a:cubicBezTo>
                  <a:cubicBezTo>
                    <a:pt x="899274" y="1674087"/>
                    <a:pt x="889534" y="1676335"/>
                    <a:pt x="895528" y="1686079"/>
                  </a:cubicBezTo>
                  <a:cubicBezTo>
                    <a:pt x="900772" y="1694323"/>
                    <a:pt x="908264" y="1696573"/>
                    <a:pt x="918752" y="1689077"/>
                  </a:cubicBezTo>
                  <a:cubicBezTo>
                    <a:pt x="929988" y="1680082"/>
                    <a:pt x="943472" y="1683830"/>
                    <a:pt x="950964" y="1695073"/>
                  </a:cubicBezTo>
                  <a:cubicBezTo>
                    <a:pt x="953210" y="1698821"/>
                    <a:pt x="956208" y="1704817"/>
                    <a:pt x="953210" y="1705566"/>
                  </a:cubicBezTo>
                  <a:cubicBezTo>
                    <a:pt x="935980" y="1713812"/>
                    <a:pt x="935980" y="1743043"/>
                    <a:pt x="911260" y="1743043"/>
                  </a:cubicBezTo>
                  <a:cubicBezTo>
                    <a:pt x="926242" y="1769276"/>
                    <a:pt x="906016" y="1784267"/>
                    <a:pt x="890284" y="1797758"/>
                  </a:cubicBezTo>
                  <a:cubicBezTo>
                    <a:pt x="876800" y="1810501"/>
                    <a:pt x="870806" y="1820244"/>
                    <a:pt x="875302" y="1839731"/>
                  </a:cubicBezTo>
                  <a:cubicBezTo>
                    <a:pt x="879796" y="1856222"/>
                    <a:pt x="870806" y="1873460"/>
                    <a:pt x="864814" y="1889200"/>
                  </a:cubicBezTo>
                  <a:cubicBezTo>
                    <a:pt x="861068" y="1901942"/>
                    <a:pt x="832600" y="1905690"/>
                    <a:pt x="816870" y="1896695"/>
                  </a:cubicBezTo>
                  <a:cubicBezTo>
                    <a:pt x="810126" y="1892199"/>
                    <a:pt x="805632" y="1889950"/>
                    <a:pt x="797392" y="1892199"/>
                  </a:cubicBezTo>
                  <a:cubicBezTo>
                    <a:pt x="776416" y="1899693"/>
                    <a:pt x="756190" y="1884704"/>
                    <a:pt x="758436" y="1862967"/>
                  </a:cubicBezTo>
                  <a:cubicBezTo>
                    <a:pt x="759936" y="1847976"/>
                    <a:pt x="756938" y="1850225"/>
                    <a:pt x="744952" y="1853224"/>
                  </a:cubicBezTo>
                  <a:cubicBezTo>
                    <a:pt x="703750" y="1861468"/>
                    <a:pt x="703002" y="1900443"/>
                    <a:pt x="687270" y="1928175"/>
                  </a:cubicBezTo>
                  <a:cubicBezTo>
                    <a:pt x="676782" y="1945414"/>
                    <a:pt x="676032" y="1967150"/>
                    <a:pt x="667042" y="1985139"/>
                  </a:cubicBezTo>
                  <a:cubicBezTo>
                    <a:pt x="649812" y="1999380"/>
                    <a:pt x="632584" y="2012871"/>
                    <a:pt x="628838" y="2036107"/>
                  </a:cubicBezTo>
                  <a:cubicBezTo>
                    <a:pt x="627338" y="2042103"/>
                    <a:pt x="625842" y="2048099"/>
                    <a:pt x="622844" y="2053346"/>
                  </a:cubicBezTo>
                  <a:cubicBezTo>
                    <a:pt x="616102" y="2069087"/>
                    <a:pt x="610858" y="2084826"/>
                    <a:pt x="625842" y="2099067"/>
                  </a:cubicBezTo>
                  <a:cubicBezTo>
                    <a:pt x="598122" y="2104314"/>
                    <a:pt x="567408" y="2115556"/>
                    <a:pt x="541188" y="2112558"/>
                  </a:cubicBezTo>
                  <a:cubicBezTo>
                    <a:pt x="509726" y="2109560"/>
                    <a:pt x="492496" y="2096819"/>
                    <a:pt x="488000" y="2060092"/>
                  </a:cubicBezTo>
                  <a:cubicBezTo>
                    <a:pt x="481258" y="2011373"/>
                    <a:pt x="493994" y="1969400"/>
                    <a:pt x="509726" y="1925927"/>
                  </a:cubicBezTo>
                  <a:cubicBezTo>
                    <a:pt x="522460" y="1891449"/>
                    <a:pt x="537442" y="1855472"/>
                    <a:pt x="529202" y="1815747"/>
                  </a:cubicBezTo>
                  <a:cubicBezTo>
                    <a:pt x="524708" y="1795510"/>
                    <a:pt x="516468" y="1776771"/>
                    <a:pt x="508226" y="1758783"/>
                  </a:cubicBezTo>
                  <a:cubicBezTo>
                    <a:pt x="499238" y="1739296"/>
                    <a:pt x="477512" y="1737796"/>
                    <a:pt x="458784" y="1734798"/>
                  </a:cubicBezTo>
                  <a:cubicBezTo>
                    <a:pt x="449046" y="1733299"/>
                    <a:pt x="440056" y="1733299"/>
                    <a:pt x="431816" y="1728053"/>
                  </a:cubicBezTo>
                  <a:cubicBezTo>
                    <a:pt x="428070" y="1723555"/>
                    <a:pt x="430318" y="1720557"/>
                    <a:pt x="432564" y="1716810"/>
                  </a:cubicBezTo>
                  <a:cubicBezTo>
                    <a:pt x="449794" y="1704817"/>
                    <a:pt x="470022" y="1707066"/>
                    <a:pt x="489498" y="1704817"/>
                  </a:cubicBezTo>
                  <a:cubicBezTo>
                    <a:pt x="493994" y="1704068"/>
                    <a:pt x="499238" y="1704817"/>
                    <a:pt x="503732" y="1704817"/>
                  </a:cubicBezTo>
                  <a:cubicBezTo>
                    <a:pt x="509726" y="1704068"/>
                    <a:pt x="515718" y="1703318"/>
                    <a:pt x="518714" y="1697322"/>
                  </a:cubicBezTo>
                  <a:cubicBezTo>
                    <a:pt x="522460" y="1690576"/>
                    <a:pt x="516468" y="1686829"/>
                    <a:pt x="513472" y="1681582"/>
                  </a:cubicBezTo>
                  <a:cubicBezTo>
                    <a:pt x="501484" y="1665093"/>
                    <a:pt x="484254" y="1650852"/>
                    <a:pt x="482756" y="1628366"/>
                  </a:cubicBezTo>
                  <a:cubicBezTo>
                    <a:pt x="479760" y="1607379"/>
                    <a:pt x="485752" y="1587891"/>
                    <a:pt x="495492" y="1572901"/>
                  </a:cubicBezTo>
                  <a:cubicBezTo>
                    <a:pt x="505980" y="1557161"/>
                    <a:pt x="526956" y="1554163"/>
                    <a:pt x="547182" y="1556411"/>
                  </a:cubicBezTo>
                  <a:cubicBezTo>
                    <a:pt x="544934" y="1546667"/>
                    <a:pt x="538192" y="1545169"/>
                    <a:pt x="529952" y="1543669"/>
                  </a:cubicBezTo>
                  <a:cubicBezTo>
                    <a:pt x="514970" y="1542170"/>
                    <a:pt x="503732" y="1536174"/>
                    <a:pt x="499986" y="1519685"/>
                  </a:cubicBezTo>
                  <a:cubicBezTo>
                    <a:pt x="498488" y="1511440"/>
                    <a:pt x="491746" y="1506942"/>
                    <a:pt x="487252" y="1499447"/>
                  </a:cubicBezTo>
                  <a:cubicBezTo>
                    <a:pt x="478262" y="1482958"/>
                    <a:pt x="481258" y="1472464"/>
                    <a:pt x="496242" y="1463471"/>
                  </a:cubicBezTo>
                  <a:cubicBezTo>
                    <a:pt x="499238" y="1461221"/>
                    <a:pt x="502234" y="1460471"/>
                    <a:pt x="505230" y="1458223"/>
                  </a:cubicBezTo>
                  <a:cubicBezTo>
                    <a:pt x="518714" y="1449978"/>
                    <a:pt x="518714" y="1446980"/>
                    <a:pt x="505980" y="1437986"/>
                  </a:cubicBezTo>
                  <a:cubicBezTo>
                    <a:pt x="474516" y="1416250"/>
                    <a:pt x="479010" y="1342797"/>
                    <a:pt x="511972" y="1323309"/>
                  </a:cubicBezTo>
                  <a:cubicBezTo>
                    <a:pt x="520962" y="1318063"/>
                    <a:pt x="529952" y="1318063"/>
                    <a:pt x="539690" y="1320311"/>
                  </a:cubicBezTo>
                  <a:cubicBezTo>
                    <a:pt x="550928" y="1322559"/>
                    <a:pt x="556172" y="1315065"/>
                    <a:pt x="558420" y="1306070"/>
                  </a:cubicBezTo>
                  <a:cubicBezTo>
                    <a:pt x="561416" y="1296326"/>
                    <a:pt x="560666" y="1285833"/>
                    <a:pt x="554674" y="1277588"/>
                  </a:cubicBezTo>
                  <a:cubicBezTo>
                    <a:pt x="551678" y="1273090"/>
                    <a:pt x="547182" y="1279087"/>
                    <a:pt x="542688" y="1281336"/>
                  </a:cubicBezTo>
                  <a:cubicBezTo>
                    <a:pt x="529202" y="1288081"/>
                    <a:pt x="523210" y="1285833"/>
                    <a:pt x="521712" y="1270842"/>
                  </a:cubicBezTo>
                  <a:cubicBezTo>
                    <a:pt x="520214" y="1261848"/>
                    <a:pt x="521712" y="1253603"/>
                    <a:pt x="520962" y="1244608"/>
                  </a:cubicBezTo>
                  <a:cubicBezTo>
                    <a:pt x="520962" y="1237114"/>
                    <a:pt x="522460" y="1229619"/>
                    <a:pt x="517966" y="1223622"/>
                  </a:cubicBezTo>
                  <a:cubicBezTo>
                    <a:pt x="507478" y="1207133"/>
                    <a:pt x="511224" y="1190643"/>
                    <a:pt x="512722" y="1173405"/>
                  </a:cubicBezTo>
                  <a:cubicBezTo>
                    <a:pt x="514220" y="1157664"/>
                    <a:pt x="520962" y="1146421"/>
                    <a:pt x="533698" y="1139675"/>
                  </a:cubicBezTo>
                  <a:cubicBezTo>
                    <a:pt x="548680" y="1129932"/>
                    <a:pt x="563664" y="1119438"/>
                    <a:pt x="582390" y="1120188"/>
                  </a:cubicBezTo>
                  <a:cubicBezTo>
                    <a:pt x="589134" y="1120188"/>
                    <a:pt x="598122" y="1119438"/>
                    <a:pt x="596626" y="1110444"/>
                  </a:cubicBezTo>
                  <a:cubicBezTo>
                    <a:pt x="595876" y="1102200"/>
                    <a:pt x="586886" y="1104448"/>
                    <a:pt x="581642" y="1104448"/>
                  </a:cubicBezTo>
                  <a:cubicBezTo>
                    <a:pt x="577896" y="1104448"/>
                    <a:pt x="574150" y="1105197"/>
                    <a:pt x="569656" y="1106696"/>
                  </a:cubicBezTo>
                  <a:cubicBezTo>
                    <a:pt x="535946" y="1115691"/>
                    <a:pt x="508226" y="1105947"/>
                    <a:pt x="487252" y="1075966"/>
                  </a:cubicBezTo>
                  <a:cubicBezTo>
                    <a:pt x="482756" y="1068470"/>
                    <a:pt x="476014" y="1061725"/>
                    <a:pt x="468524" y="1056479"/>
                  </a:cubicBezTo>
                  <a:cubicBezTo>
                    <a:pt x="466276" y="1054229"/>
                    <a:pt x="463280" y="1051981"/>
                    <a:pt x="460282" y="1051231"/>
                  </a:cubicBezTo>
                  <a:cubicBezTo>
                    <a:pt x="456536" y="1049732"/>
                    <a:pt x="404848" y="1069220"/>
                    <a:pt x="401850" y="1072968"/>
                  </a:cubicBezTo>
                  <a:cubicBezTo>
                    <a:pt x="399604" y="1075966"/>
                    <a:pt x="399604" y="1078964"/>
                    <a:pt x="401850" y="1081962"/>
                  </a:cubicBezTo>
                  <a:cubicBezTo>
                    <a:pt x="404848" y="1084959"/>
                    <a:pt x="408594" y="1086459"/>
                    <a:pt x="413088" y="1084959"/>
                  </a:cubicBezTo>
                  <a:cubicBezTo>
                    <a:pt x="417582" y="1083461"/>
                    <a:pt x="419830" y="1079713"/>
                    <a:pt x="424324" y="1077465"/>
                  </a:cubicBezTo>
                  <a:cubicBezTo>
                    <a:pt x="443802" y="1067721"/>
                    <a:pt x="463280" y="1078964"/>
                    <a:pt x="462530" y="1100700"/>
                  </a:cubicBezTo>
                  <a:cubicBezTo>
                    <a:pt x="462530" y="1107446"/>
                    <a:pt x="462530" y="1114941"/>
                    <a:pt x="462530" y="1122436"/>
                  </a:cubicBezTo>
                  <a:cubicBezTo>
                    <a:pt x="464028" y="1139675"/>
                    <a:pt x="452042" y="1157664"/>
                    <a:pt x="434812" y="1162910"/>
                  </a:cubicBezTo>
                  <a:cubicBezTo>
                    <a:pt x="425822" y="1166658"/>
                    <a:pt x="419830" y="1162161"/>
                    <a:pt x="413836" y="1155416"/>
                  </a:cubicBezTo>
                  <a:cubicBezTo>
                    <a:pt x="405596" y="1145671"/>
                    <a:pt x="397356" y="1135178"/>
                    <a:pt x="382374" y="1133679"/>
                  </a:cubicBezTo>
                  <a:cubicBezTo>
                    <a:pt x="375630" y="1132930"/>
                    <a:pt x="374132" y="1126934"/>
                    <a:pt x="371886" y="1120937"/>
                  </a:cubicBezTo>
                  <a:cubicBezTo>
                    <a:pt x="362146" y="1102200"/>
                    <a:pt x="347914" y="1097702"/>
                    <a:pt x="329184" y="1108195"/>
                  </a:cubicBezTo>
                  <a:cubicBezTo>
                    <a:pt x="326188" y="1110444"/>
                    <a:pt x="322442" y="1111943"/>
                    <a:pt x="318698" y="1113441"/>
                  </a:cubicBezTo>
                  <a:cubicBezTo>
                    <a:pt x="294726" y="1123186"/>
                    <a:pt x="278994" y="1114191"/>
                    <a:pt x="281990" y="1087959"/>
                  </a:cubicBezTo>
                  <a:cubicBezTo>
                    <a:pt x="284236" y="1065472"/>
                    <a:pt x="275248" y="1048233"/>
                    <a:pt x="261014" y="1032493"/>
                  </a:cubicBezTo>
                  <a:cubicBezTo>
                    <a:pt x="250526" y="1021250"/>
                    <a:pt x="247530" y="1008508"/>
                    <a:pt x="255770" y="994267"/>
                  </a:cubicBezTo>
                  <a:cubicBezTo>
                    <a:pt x="263262" y="980776"/>
                    <a:pt x="261764" y="968035"/>
                    <a:pt x="252024" y="956042"/>
                  </a:cubicBezTo>
                  <a:cubicBezTo>
                    <a:pt x="243036" y="946298"/>
                    <a:pt x="245282" y="937303"/>
                    <a:pt x="253522" y="928310"/>
                  </a:cubicBezTo>
                  <a:cubicBezTo>
                    <a:pt x="260264" y="921564"/>
                    <a:pt x="267006" y="915567"/>
                    <a:pt x="271502" y="907323"/>
                  </a:cubicBezTo>
                  <a:cubicBezTo>
                    <a:pt x="274498" y="901326"/>
                    <a:pt x="277494" y="895330"/>
                    <a:pt x="272252" y="890084"/>
                  </a:cubicBezTo>
                  <a:cubicBezTo>
                    <a:pt x="268506" y="884837"/>
                    <a:pt x="263262" y="888585"/>
                    <a:pt x="258018" y="889334"/>
                  </a:cubicBezTo>
                  <a:cubicBezTo>
                    <a:pt x="250526" y="891582"/>
                    <a:pt x="243036" y="895330"/>
                    <a:pt x="234794" y="890833"/>
                  </a:cubicBezTo>
                  <a:cubicBezTo>
                    <a:pt x="255020" y="865350"/>
                    <a:pt x="275248" y="840614"/>
                    <a:pt x="295474" y="815131"/>
                  </a:cubicBezTo>
                  <a:cubicBezTo>
                    <a:pt x="303714" y="815880"/>
                    <a:pt x="306710" y="833869"/>
                    <a:pt x="314202" y="826373"/>
                  </a:cubicBezTo>
                  <a:cubicBezTo>
                    <a:pt x="323942" y="817380"/>
                    <a:pt x="318698" y="803139"/>
                    <a:pt x="311954" y="791895"/>
                  </a:cubicBezTo>
                  <a:cubicBezTo>
                    <a:pt x="317198" y="781402"/>
                    <a:pt x="326188" y="774657"/>
                    <a:pt x="334428" y="767161"/>
                  </a:cubicBezTo>
                  <a:close/>
                  <a:moveTo>
                    <a:pt x="1885842" y="0"/>
                  </a:moveTo>
                  <a:cubicBezTo>
                    <a:pt x="1970562" y="1500"/>
                    <a:pt x="2053782" y="9751"/>
                    <a:pt x="2136252" y="25504"/>
                  </a:cubicBezTo>
                  <a:cubicBezTo>
                    <a:pt x="2237464" y="44255"/>
                    <a:pt x="2337928" y="66758"/>
                    <a:pt x="2439142" y="87762"/>
                  </a:cubicBezTo>
                  <a:cubicBezTo>
                    <a:pt x="2449638" y="90011"/>
                    <a:pt x="2460884" y="93012"/>
                    <a:pt x="2471380" y="97513"/>
                  </a:cubicBezTo>
                  <a:cubicBezTo>
                    <a:pt x="2544104" y="127517"/>
                    <a:pt x="2620576" y="150019"/>
                    <a:pt x="2693298" y="180773"/>
                  </a:cubicBezTo>
                  <a:cubicBezTo>
                    <a:pt x="2764522" y="210778"/>
                    <a:pt x="2834248" y="246032"/>
                    <a:pt x="2900974" y="285037"/>
                  </a:cubicBezTo>
                  <a:cubicBezTo>
                    <a:pt x="2921216" y="297039"/>
                    <a:pt x="2938460" y="314291"/>
                    <a:pt x="2955702" y="330793"/>
                  </a:cubicBezTo>
                  <a:cubicBezTo>
                    <a:pt x="2945956" y="339794"/>
                    <a:pt x="2932462" y="343545"/>
                    <a:pt x="2921966" y="351795"/>
                  </a:cubicBezTo>
                  <a:cubicBezTo>
                    <a:pt x="2905472" y="363047"/>
                    <a:pt x="2897974" y="377299"/>
                    <a:pt x="2900224" y="398302"/>
                  </a:cubicBezTo>
                  <a:cubicBezTo>
                    <a:pt x="2903222" y="427556"/>
                    <a:pt x="2905472" y="456059"/>
                    <a:pt x="2905472" y="485313"/>
                  </a:cubicBezTo>
                  <a:cubicBezTo>
                    <a:pt x="2905472" y="508567"/>
                    <a:pt x="2900974" y="513067"/>
                    <a:pt x="2878482" y="515317"/>
                  </a:cubicBezTo>
                  <a:cubicBezTo>
                    <a:pt x="2876982" y="515317"/>
                    <a:pt x="2876232" y="516067"/>
                    <a:pt x="2874732" y="516067"/>
                  </a:cubicBezTo>
                  <a:cubicBezTo>
                    <a:pt x="2867986" y="517568"/>
                    <a:pt x="2858988" y="517568"/>
                    <a:pt x="2853740" y="521318"/>
                  </a:cubicBezTo>
                  <a:cubicBezTo>
                    <a:pt x="2845494" y="527318"/>
                    <a:pt x="2855990" y="534070"/>
                    <a:pt x="2856740" y="540071"/>
                  </a:cubicBezTo>
                  <a:cubicBezTo>
                    <a:pt x="2857488" y="558822"/>
                    <a:pt x="2856740" y="576074"/>
                    <a:pt x="2846244" y="591827"/>
                  </a:cubicBezTo>
                  <a:cubicBezTo>
                    <a:pt x="2837996" y="603828"/>
                    <a:pt x="2835748" y="616581"/>
                    <a:pt x="2843994" y="628582"/>
                  </a:cubicBezTo>
                  <a:cubicBezTo>
                    <a:pt x="2851492" y="642834"/>
                    <a:pt x="2840994" y="656336"/>
                    <a:pt x="2846992" y="671337"/>
                  </a:cubicBezTo>
                  <a:cubicBezTo>
                    <a:pt x="2852242" y="684088"/>
                    <a:pt x="2852242" y="700591"/>
                    <a:pt x="2853740" y="714843"/>
                  </a:cubicBezTo>
                  <a:cubicBezTo>
                    <a:pt x="2837246" y="720843"/>
                    <a:pt x="2832748" y="733596"/>
                    <a:pt x="2829000" y="750098"/>
                  </a:cubicBezTo>
                  <a:cubicBezTo>
                    <a:pt x="2825250" y="768850"/>
                    <a:pt x="2812506" y="786102"/>
                    <a:pt x="2817754" y="807105"/>
                  </a:cubicBezTo>
                  <a:cubicBezTo>
                    <a:pt x="2825250" y="809356"/>
                    <a:pt x="2827500" y="803354"/>
                    <a:pt x="2829000" y="798854"/>
                  </a:cubicBezTo>
                  <a:cubicBezTo>
                    <a:pt x="2840994" y="776351"/>
                    <a:pt x="2850742" y="753848"/>
                    <a:pt x="2849992" y="727595"/>
                  </a:cubicBezTo>
                  <a:cubicBezTo>
                    <a:pt x="2849242" y="723844"/>
                    <a:pt x="2849242" y="719344"/>
                    <a:pt x="2852242" y="716343"/>
                  </a:cubicBezTo>
                  <a:cubicBezTo>
                    <a:pt x="2853740" y="714843"/>
                    <a:pt x="2855240" y="714843"/>
                    <a:pt x="2857488" y="715594"/>
                  </a:cubicBezTo>
                  <a:cubicBezTo>
                    <a:pt x="2872484" y="738097"/>
                    <a:pt x="2873984" y="758349"/>
                    <a:pt x="2858238" y="782352"/>
                  </a:cubicBezTo>
                  <a:cubicBezTo>
                    <a:pt x="2841746" y="805605"/>
                    <a:pt x="2829750" y="832609"/>
                    <a:pt x="2808006" y="852861"/>
                  </a:cubicBezTo>
                  <a:cubicBezTo>
                    <a:pt x="2802758" y="858862"/>
                    <a:pt x="2798260" y="865612"/>
                    <a:pt x="2788514" y="864113"/>
                  </a:cubicBezTo>
                  <a:cubicBezTo>
                    <a:pt x="2779518" y="839359"/>
                    <a:pt x="2787014" y="813106"/>
                    <a:pt x="2784016" y="787603"/>
                  </a:cubicBezTo>
                  <a:cubicBezTo>
                    <a:pt x="2780266" y="748597"/>
                    <a:pt x="2778768" y="708092"/>
                    <a:pt x="2790764" y="669837"/>
                  </a:cubicBezTo>
                  <a:cubicBezTo>
                    <a:pt x="2792262" y="663836"/>
                    <a:pt x="2791514" y="657835"/>
                    <a:pt x="2790014" y="651835"/>
                  </a:cubicBezTo>
                  <a:cubicBezTo>
                    <a:pt x="2787014" y="644333"/>
                    <a:pt x="2780266" y="640583"/>
                    <a:pt x="2772770" y="639833"/>
                  </a:cubicBezTo>
                  <a:cubicBezTo>
                    <a:pt x="2764522" y="639084"/>
                    <a:pt x="2760774" y="644333"/>
                    <a:pt x="2758526" y="651085"/>
                  </a:cubicBezTo>
                  <a:cubicBezTo>
                    <a:pt x="2754776" y="662336"/>
                    <a:pt x="2752528" y="674338"/>
                    <a:pt x="2747280" y="685589"/>
                  </a:cubicBezTo>
                  <a:cubicBezTo>
                    <a:pt x="2744280" y="691590"/>
                    <a:pt x="2747280" y="696091"/>
                    <a:pt x="2754776" y="692340"/>
                  </a:cubicBezTo>
                  <a:cubicBezTo>
                    <a:pt x="2763774" y="688590"/>
                    <a:pt x="2771270" y="684088"/>
                    <a:pt x="2777268" y="694590"/>
                  </a:cubicBezTo>
                  <a:cubicBezTo>
                    <a:pt x="2782516" y="702841"/>
                    <a:pt x="2778018" y="710343"/>
                    <a:pt x="2772020" y="715594"/>
                  </a:cubicBezTo>
                  <a:cubicBezTo>
                    <a:pt x="2764522" y="723094"/>
                    <a:pt x="2754776" y="732846"/>
                    <a:pt x="2745030" y="723844"/>
                  </a:cubicBezTo>
                  <a:cubicBezTo>
                    <a:pt x="2730036" y="711093"/>
                    <a:pt x="2721788" y="715594"/>
                    <a:pt x="2713542" y="730595"/>
                  </a:cubicBezTo>
                  <a:cubicBezTo>
                    <a:pt x="2710542" y="735095"/>
                    <a:pt x="2706794" y="738846"/>
                    <a:pt x="2700796" y="737346"/>
                  </a:cubicBezTo>
                  <a:cubicBezTo>
                    <a:pt x="2694048" y="735846"/>
                    <a:pt x="2691050" y="729846"/>
                    <a:pt x="2691050" y="723844"/>
                  </a:cubicBezTo>
                  <a:cubicBezTo>
                    <a:pt x="2691050" y="706592"/>
                    <a:pt x="2686552" y="690090"/>
                    <a:pt x="2682052" y="673588"/>
                  </a:cubicBezTo>
                  <a:cubicBezTo>
                    <a:pt x="2679804" y="666087"/>
                    <a:pt x="2681304" y="658586"/>
                    <a:pt x="2688050" y="654085"/>
                  </a:cubicBezTo>
                  <a:cubicBezTo>
                    <a:pt x="2694048" y="649584"/>
                    <a:pt x="2696298" y="644333"/>
                    <a:pt x="2690300" y="639084"/>
                  </a:cubicBezTo>
                  <a:cubicBezTo>
                    <a:pt x="2683552" y="633083"/>
                    <a:pt x="2678304" y="636083"/>
                    <a:pt x="2673806" y="642834"/>
                  </a:cubicBezTo>
                  <a:cubicBezTo>
                    <a:pt x="2667808" y="652585"/>
                    <a:pt x="2659562" y="657835"/>
                    <a:pt x="2647566" y="657835"/>
                  </a:cubicBezTo>
                  <a:cubicBezTo>
                    <a:pt x="2635570" y="657086"/>
                    <a:pt x="2625824" y="654085"/>
                    <a:pt x="2621326" y="641333"/>
                  </a:cubicBezTo>
                  <a:cubicBezTo>
                    <a:pt x="2617576" y="632332"/>
                    <a:pt x="2609330" y="625582"/>
                    <a:pt x="2606330" y="613580"/>
                  </a:cubicBezTo>
                  <a:cubicBezTo>
                    <a:pt x="2601832" y="631582"/>
                    <a:pt x="2589836" y="638333"/>
                    <a:pt x="2579340" y="646584"/>
                  </a:cubicBezTo>
                  <a:cubicBezTo>
                    <a:pt x="2574092" y="650335"/>
                    <a:pt x="2568844" y="651835"/>
                    <a:pt x="2564346" y="655585"/>
                  </a:cubicBezTo>
                  <a:cubicBezTo>
                    <a:pt x="2547852" y="670588"/>
                    <a:pt x="2538854" y="668337"/>
                    <a:pt x="2529858" y="648834"/>
                  </a:cubicBezTo>
                  <a:cubicBezTo>
                    <a:pt x="2527610" y="643584"/>
                    <a:pt x="2525360" y="638333"/>
                    <a:pt x="2523862" y="632332"/>
                  </a:cubicBezTo>
                  <a:cubicBezTo>
                    <a:pt x="2520862" y="621081"/>
                    <a:pt x="2521612" y="609829"/>
                    <a:pt x="2533608" y="606079"/>
                  </a:cubicBezTo>
                  <a:cubicBezTo>
                    <a:pt x="2545602" y="601578"/>
                    <a:pt x="2558348" y="597828"/>
                    <a:pt x="2565096" y="615830"/>
                  </a:cubicBezTo>
                  <a:cubicBezTo>
                    <a:pt x="2565846" y="617330"/>
                    <a:pt x="2568844" y="612080"/>
                    <a:pt x="2571094" y="610580"/>
                  </a:cubicBezTo>
                  <a:cubicBezTo>
                    <a:pt x="2574842" y="608329"/>
                    <a:pt x="2580840" y="606829"/>
                    <a:pt x="2577842" y="600078"/>
                  </a:cubicBezTo>
                  <a:cubicBezTo>
                    <a:pt x="2575592" y="595577"/>
                    <a:pt x="2570344" y="595577"/>
                    <a:pt x="2565846" y="594827"/>
                  </a:cubicBezTo>
                  <a:cubicBezTo>
                    <a:pt x="2544104" y="594078"/>
                    <a:pt x="2540354" y="589577"/>
                    <a:pt x="2537356" y="568574"/>
                  </a:cubicBezTo>
                  <a:cubicBezTo>
                    <a:pt x="2536606" y="561073"/>
                    <a:pt x="2539606" y="550571"/>
                    <a:pt x="2527610" y="550571"/>
                  </a:cubicBezTo>
                  <a:cubicBezTo>
                    <a:pt x="2517114" y="550571"/>
                    <a:pt x="2511866" y="558822"/>
                    <a:pt x="2511866" y="569324"/>
                  </a:cubicBezTo>
                  <a:cubicBezTo>
                    <a:pt x="2511116" y="578325"/>
                    <a:pt x="2511866" y="587326"/>
                    <a:pt x="2508116" y="595577"/>
                  </a:cubicBezTo>
                  <a:cubicBezTo>
                    <a:pt x="2503618" y="605329"/>
                    <a:pt x="2496870" y="611330"/>
                    <a:pt x="2485624" y="612080"/>
                  </a:cubicBezTo>
                  <a:cubicBezTo>
                    <a:pt x="2474378" y="613580"/>
                    <a:pt x="2468380" y="606829"/>
                    <a:pt x="2464632" y="597828"/>
                  </a:cubicBezTo>
                  <a:cubicBezTo>
                    <a:pt x="2458634" y="584326"/>
                    <a:pt x="2449638" y="573074"/>
                    <a:pt x="2439142" y="562574"/>
                  </a:cubicBezTo>
                  <a:cubicBezTo>
                    <a:pt x="2433144" y="555822"/>
                    <a:pt x="2422648" y="550571"/>
                    <a:pt x="2427896" y="539321"/>
                  </a:cubicBezTo>
                  <a:cubicBezTo>
                    <a:pt x="2433144" y="528069"/>
                    <a:pt x="2444390" y="527318"/>
                    <a:pt x="2454886" y="528819"/>
                  </a:cubicBezTo>
                  <a:cubicBezTo>
                    <a:pt x="2468380" y="530319"/>
                    <a:pt x="2479626" y="528819"/>
                    <a:pt x="2489374" y="519067"/>
                  </a:cubicBezTo>
                  <a:cubicBezTo>
                    <a:pt x="2500618" y="507816"/>
                    <a:pt x="2500618" y="501065"/>
                    <a:pt x="2488624" y="492814"/>
                  </a:cubicBezTo>
                  <a:cubicBezTo>
                    <a:pt x="2440642" y="461310"/>
                    <a:pt x="2389660" y="442557"/>
                    <a:pt x="2331182" y="453809"/>
                  </a:cubicBezTo>
                  <a:cubicBezTo>
                    <a:pt x="2298942" y="460560"/>
                    <a:pt x="2271202" y="451559"/>
                    <a:pt x="2244212" y="435057"/>
                  </a:cubicBezTo>
                  <a:cubicBezTo>
                    <a:pt x="2224720" y="423056"/>
                    <a:pt x="2200728" y="425305"/>
                    <a:pt x="2179736" y="420055"/>
                  </a:cubicBezTo>
                  <a:cubicBezTo>
                    <a:pt x="2176738" y="418555"/>
                    <a:pt x="2174488" y="420055"/>
                    <a:pt x="2172238" y="418555"/>
                  </a:cubicBezTo>
                  <a:cubicBezTo>
                    <a:pt x="2141500" y="408053"/>
                    <a:pt x="2113760" y="413304"/>
                    <a:pt x="2085270" y="426056"/>
                  </a:cubicBezTo>
                  <a:cubicBezTo>
                    <a:pt x="2077022" y="427556"/>
                    <a:pt x="2068776" y="429056"/>
                    <a:pt x="2061280" y="432806"/>
                  </a:cubicBezTo>
                  <a:cubicBezTo>
                    <a:pt x="2041036" y="442557"/>
                    <a:pt x="2022294" y="430556"/>
                    <a:pt x="2003550" y="426806"/>
                  </a:cubicBezTo>
                  <a:cubicBezTo>
                    <a:pt x="1996802" y="426056"/>
                    <a:pt x="1999802" y="417054"/>
                    <a:pt x="2002800" y="411804"/>
                  </a:cubicBezTo>
                  <a:cubicBezTo>
                    <a:pt x="2005798" y="406553"/>
                    <a:pt x="2013296" y="408053"/>
                    <a:pt x="2017794" y="403553"/>
                  </a:cubicBezTo>
                  <a:cubicBezTo>
                    <a:pt x="2014046" y="396052"/>
                    <a:pt x="2008048" y="392301"/>
                    <a:pt x="2001300" y="394552"/>
                  </a:cubicBezTo>
                  <a:cubicBezTo>
                    <a:pt x="1988556" y="398302"/>
                    <a:pt x="1973562" y="399802"/>
                    <a:pt x="1961566" y="405804"/>
                  </a:cubicBezTo>
                  <a:cubicBezTo>
                    <a:pt x="1939074" y="417805"/>
                    <a:pt x="1917332" y="425305"/>
                    <a:pt x="1892590" y="422305"/>
                  </a:cubicBezTo>
                  <a:cubicBezTo>
                    <a:pt x="1890340" y="423056"/>
                    <a:pt x="1889592" y="423805"/>
                    <a:pt x="1889592" y="425305"/>
                  </a:cubicBezTo>
                  <a:cubicBezTo>
                    <a:pt x="1890340" y="432806"/>
                    <a:pt x="1897838" y="441058"/>
                    <a:pt x="1887342" y="447058"/>
                  </a:cubicBezTo>
                  <a:cubicBezTo>
                    <a:pt x="1879844" y="451559"/>
                    <a:pt x="1872348" y="447058"/>
                    <a:pt x="1865600" y="442557"/>
                  </a:cubicBezTo>
                  <a:cubicBezTo>
                    <a:pt x="1847606" y="429056"/>
                    <a:pt x="1831112" y="428305"/>
                    <a:pt x="1810120" y="439557"/>
                  </a:cubicBezTo>
                  <a:cubicBezTo>
                    <a:pt x="1790628" y="450059"/>
                    <a:pt x="1774884" y="443308"/>
                    <a:pt x="1763638" y="423805"/>
                  </a:cubicBezTo>
                  <a:cubicBezTo>
                    <a:pt x="1760638" y="418555"/>
                    <a:pt x="1756140" y="413304"/>
                    <a:pt x="1746394" y="411804"/>
                  </a:cubicBezTo>
                  <a:cubicBezTo>
                    <a:pt x="1749392" y="426806"/>
                    <a:pt x="1743394" y="438807"/>
                    <a:pt x="1732150" y="447808"/>
                  </a:cubicBezTo>
                  <a:cubicBezTo>
                    <a:pt x="1720904" y="459060"/>
                    <a:pt x="1710406" y="468060"/>
                    <a:pt x="1695412" y="453809"/>
                  </a:cubicBezTo>
                  <a:cubicBezTo>
                    <a:pt x="1692414" y="450808"/>
                    <a:pt x="1686416" y="450808"/>
                    <a:pt x="1681918" y="451559"/>
                  </a:cubicBezTo>
                  <a:cubicBezTo>
                    <a:pt x="1669922" y="453809"/>
                    <a:pt x="1660924" y="450808"/>
                    <a:pt x="1653428" y="439557"/>
                  </a:cubicBezTo>
                  <a:cubicBezTo>
                    <a:pt x="1646680" y="431306"/>
                    <a:pt x="1638432" y="431306"/>
                    <a:pt x="1627936" y="435807"/>
                  </a:cubicBezTo>
                  <a:cubicBezTo>
                    <a:pt x="1602446" y="449309"/>
                    <a:pt x="1601696" y="448559"/>
                    <a:pt x="1604696" y="478562"/>
                  </a:cubicBezTo>
                  <a:cubicBezTo>
                    <a:pt x="1605446" y="486813"/>
                    <a:pt x="1604696" y="493564"/>
                    <a:pt x="1598698" y="498815"/>
                  </a:cubicBezTo>
                  <a:cubicBezTo>
                    <a:pt x="1588950" y="507066"/>
                    <a:pt x="1578454" y="516067"/>
                    <a:pt x="1568708" y="525068"/>
                  </a:cubicBezTo>
                  <a:cubicBezTo>
                    <a:pt x="1565710" y="527318"/>
                    <a:pt x="1561210" y="529569"/>
                    <a:pt x="1557462" y="528819"/>
                  </a:cubicBezTo>
                  <a:cubicBezTo>
                    <a:pt x="1539470" y="521318"/>
                    <a:pt x="1522974" y="528819"/>
                    <a:pt x="1507230" y="536319"/>
                  </a:cubicBezTo>
                  <a:cubicBezTo>
                    <a:pt x="1498234" y="540071"/>
                    <a:pt x="1489238" y="538570"/>
                    <a:pt x="1479492" y="537820"/>
                  </a:cubicBezTo>
                  <a:cubicBezTo>
                    <a:pt x="1458498" y="535570"/>
                    <a:pt x="1446502" y="543071"/>
                    <a:pt x="1442004" y="563323"/>
                  </a:cubicBezTo>
                  <a:cubicBezTo>
                    <a:pt x="1438256" y="579076"/>
                    <a:pt x="1429260" y="583576"/>
                    <a:pt x="1414264" y="589577"/>
                  </a:cubicBezTo>
                  <a:cubicBezTo>
                    <a:pt x="1391774" y="599328"/>
                    <a:pt x="1374530" y="591827"/>
                    <a:pt x="1358036" y="580576"/>
                  </a:cubicBezTo>
                  <a:cubicBezTo>
                    <a:pt x="1354286" y="582826"/>
                    <a:pt x="1353538" y="583576"/>
                    <a:pt x="1353538" y="585077"/>
                  </a:cubicBezTo>
                  <a:cubicBezTo>
                    <a:pt x="1352788" y="593328"/>
                    <a:pt x="1352788" y="603828"/>
                    <a:pt x="1343042" y="606079"/>
                  </a:cubicBezTo>
                  <a:cubicBezTo>
                    <a:pt x="1331794" y="608329"/>
                    <a:pt x="1328046" y="598578"/>
                    <a:pt x="1322798" y="592577"/>
                  </a:cubicBezTo>
                  <a:cubicBezTo>
                    <a:pt x="1301056" y="566324"/>
                    <a:pt x="1275566" y="544571"/>
                    <a:pt x="1244078" y="530319"/>
                  </a:cubicBezTo>
                  <a:cubicBezTo>
                    <a:pt x="1218586" y="519067"/>
                    <a:pt x="1191596" y="538570"/>
                    <a:pt x="1193846" y="566324"/>
                  </a:cubicBezTo>
                  <a:cubicBezTo>
                    <a:pt x="1194594" y="574575"/>
                    <a:pt x="1196094" y="582826"/>
                    <a:pt x="1190096" y="588827"/>
                  </a:cubicBezTo>
                  <a:cubicBezTo>
                    <a:pt x="1185598" y="592577"/>
                    <a:pt x="1181100" y="590326"/>
                    <a:pt x="1177352" y="587326"/>
                  </a:cubicBezTo>
                  <a:cubicBezTo>
                    <a:pt x="1168354" y="581325"/>
                    <a:pt x="1163856" y="573074"/>
                    <a:pt x="1167606" y="564073"/>
                  </a:cubicBezTo>
                  <a:cubicBezTo>
                    <a:pt x="1175852" y="545321"/>
                    <a:pt x="1165356" y="535570"/>
                    <a:pt x="1152610" y="525819"/>
                  </a:cubicBezTo>
                  <a:cubicBezTo>
                    <a:pt x="1137616" y="514567"/>
                    <a:pt x="1121122" y="505566"/>
                    <a:pt x="1107626" y="492814"/>
                  </a:cubicBezTo>
                  <a:cubicBezTo>
                    <a:pt x="1097880" y="484563"/>
                    <a:pt x="1088884" y="476312"/>
                    <a:pt x="1085134" y="463561"/>
                  </a:cubicBezTo>
                  <a:cubicBezTo>
                    <a:pt x="1083636" y="459060"/>
                    <a:pt x="1082886" y="453059"/>
                    <a:pt x="1076888" y="453809"/>
                  </a:cubicBezTo>
                  <a:cubicBezTo>
                    <a:pt x="1070140" y="453809"/>
                    <a:pt x="1069390" y="460560"/>
                    <a:pt x="1068640" y="465811"/>
                  </a:cubicBezTo>
                  <a:cubicBezTo>
                    <a:pt x="1067890" y="477812"/>
                    <a:pt x="1067142" y="489814"/>
                    <a:pt x="1062644" y="501065"/>
                  </a:cubicBezTo>
                  <a:cubicBezTo>
                    <a:pt x="1059644" y="510066"/>
                    <a:pt x="1062644" y="516818"/>
                    <a:pt x="1073888" y="516818"/>
                  </a:cubicBezTo>
                  <a:cubicBezTo>
                    <a:pt x="1077638" y="517568"/>
                    <a:pt x="1081386" y="516818"/>
                    <a:pt x="1085134" y="519067"/>
                  </a:cubicBezTo>
                  <a:cubicBezTo>
                    <a:pt x="1096380" y="525068"/>
                    <a:pt x="1106876" y="531819"/>
                    <a:pt x="1105378" y="546071"/>
                  </a:cubicBezTo>
                  <a:cubicBezTo>
                    <a:pt x="1103878" y="561073"/>
                    <a:pt x="1091132" y="561073"/>
                    <a:pt x="1079886" y="562574"/>
                  </a:cubicBezTo>
                  <a:cubicBezTo>
                    <a:pt x="1076138" y="562574"/>
                    <a:pt x="1071640" y="563323"/>
                    <a:pt x="1067890" y="562574"/>
                  </a:cubicBezTo>
                  <a:cubicBezTo>
                    <a:pt x="1040152" y="552072"/>
                    <a:pt x="1018410" y="569324"/>
                    <a:pt x="994418" y="576825"/>
                  </a:cubicBezTo>
                  <a:cubicBezTo>
                    <a:pt x="982422" y="580576"/>
                    <a:pt x="977924" y="593328"/>
                    <a:pt x="971926" y="603079"/>
                  </a:cubicBezTo>
                  <a:cubicBezTo>
                    <a:pt x="968178" y="609829"/>
                    <a:pt x="965178" y="618830"/>
                    <a:pt x="955432" y="618080"/>
                  </a:cubicBezTo>
                  <a:cubicBezTo>
                    <a:pt x="944186" y="616581"/>
                    <a:pt x="938938" y="609079"/>
                    <a:pt x="934440" y="600828"/>
                  </a:cubicBezTo>
                  <a:cubicBezTo>
                    <a:pt x="928442" y="588827"/>
                    <a:pt x="931440" y="576074"/>
                    <a:pt x="930690" y="564073"/>
                  </a:cubicBezTo>
                  <a:cubicBezTo>
                    <a:pt x="922444" y="562574"/>
                    <a:pt x="918696" y="567825"/>
                    <a:pt x="914198" y="570825"/>
                  </a:cubicBezTo>
                  <a:cubicBezTo>
                    <a:pt x="897704" y="579076"/>
                    <a:pt x="892454" y="574575"/>
                    <a:pt x="883458" y="559573"/>
                  </a:cubicBezTo>
                  <a:cubicBezTo>
                    <a:pt x="863966" y="527318"/>
                    <a:pt x="869214" y="491314"/>
                    <a:pt x="862466" y="457560"/>
                  </a:cubicBezTo>
                  <a:cubicBezTo>
                    <a:pt x="859468" y="442557"/>
                    <a:pt x="857218" y="428305"/>
                    <a:pt x="847472" y="414804"/>
                  </a:cubicBezTo>
                  <a:cubicBezTo>
                    <a:pt x="845598" y="412554"/>
                    <a:pt x="843722" y="409741"/>
                    <a:pt x="842974" y="406647"/>
                  </a:cubicBezTo>
                  <a:cubicBezTo>
                    <a:pt x="842224" y="403553"/>
                    <a:pt x="842598" y="400177"/>
                    <a:pt x="845222" y="396801"/>
                  </a:cubicBezTo>
                  <a:cubicBezTo>
                    <a:pt x="873712" y="384050"/>
                    <a:pt x="903702" y="378050"/>
                    <a:pt x="934440" y="381050"/>
                  </a:cubicBezTo>
                  <a:cubicBezTo>
                    <a:pt x="948684" y="381800"/>
                    <a:pt x="957682" y="376549"/>
                    <a:pt x="962930" y="362297"/>
                  </a:cubicBezTo>
                  <a:cubicBezTo>
                    <a:pt x="965928" y="352546"/>
                    <a:pt x="971926" y="342794"/>
                    <a:pt x="977174" y="333793"/>
                  </a:cubicBezTo>
                  <a:cubicBezTo>
                    <a:pt x="984672" y="322542"/>
                    <a:pt x="995168" y="319542"/>
                    <a:pt x="1003414" y="330793"/>
                  </a:cubicBezTo>
                  <a:cubicBezTo>
                    <a:pt x="1021408" y="356296"/>
                    <a:pt x="1044650" y="346546"/>
                    <a:pt x="1066392" y="339794"/>
                  </a:cubicBezTo>
                  <a:cubicBezTo>
                    <a:pt x="1082886" y="333793"/>
                    <a:pt x="1098630" y="326293"/>
                    <a:pt x="1113624" y="319542"/>
                  </a:cubicBezTo>
                  <a:cubicBezTo>
                    <a:pt x="1126370" y="314291"/>
                    <a:pt x="1139116" y="313541"/>
                    <a:pt x="1152610" y="318042"/>
                  </a:cubicBezTo>
                  <a:cubicBezTo>
                    <a:pt x="1160858" y="321792"/>
                    <a:pt x="1170604" y="324043"/>
                    <a:pt x="1178102" y="327793"/>
                  </a:cubicBezTo>
                  <a:cubicBezTo>
                    <a:pt x="1226834" y="351795"/>
                    <a:pt x="1278564" y="348045"/>
                    <a:pt x="1330296" y="353296"/>
                  </a:cubicBezTo>
                  <a:cubicBezTo>
                    <a:pt x="1380528" y="358547"/>
                    <a:pt x="1427010" y="345795"/>
                    <a:pt x="1474992" y="329293"/>
                  </a:cubicBezTo>
                  <a:cubicBezTo>
                    <a:pt x="1525974" y="312040"/>
                    <a:pt x="1576206" y="288787"/>
                    <a:pt x="1630936" y="282787"/>
                  </a:cubicBezTo>
                  <a:cubicBezTo>
                    <a:pt x="1646680" y="281287"/>
                    <a:pt x="1662424" y="281287"/>
                    <a:pt x="1677418" y="287288"/>
                  </a:cubicBezTo>
                  <a:cubicBezTo>
                    <a:pt x="1711906" y="300790"/>
                    <a:pt x="1748642" y="306790"/>
                    <a:pt x="1784630" y="300790"/>
                  </a:cubicBezTo>
                  <a:cubicBezTo>
                    <a:pt x="1818368" y="294788"/>
                    <a:pt x="1851356" y="285037"/>
                    <a:pt x="1879096" y="263284"/>
                  </a:cubicBezTo>
                  <a:cubicBezTo>
                    <a:pt x="1885094" y="259534"/>
                    <a:pt x="1890340" y="255784"/>
                    <a:pt x="1897090" y="254283"/>
                  </a:cubicBezTo>
                  <a:cubicBezTo>
                    <a:pt x="1929326" y="250533"/>
                    <a:pt x="1949570" y="231780"/>
                    <a:pt x="1963814" y="204026"/>
                  </a:cubicBezTo>
                  <a:cubicBezTo>
                    <a:pt x="1975810" y="180023"/>
                    <a:pt x="1993054" y="162771"/>
                    <a:pt x="2021544" y="157520"/>
                  </a:cubicBezTo>
                  <a:cubicBezTo>
                    <a:pt x="2041036" y="154520"/>
                    <a:pt x="2059030" y="141018"/>
                    <a:pt x="2078522" y="135017"/>
                  </a:cubicBezTo>
                  <a:cubicBezTo>
                    <a:pt x="2086770" y="132767"/>
                    <a:pt x="2090518" y="125267"/>
                    <a:pt x="2090518" y="116266"/>
                  </a:cubicBezTo>
                  <a:cubicBezTo>
                    <a:pt x="2089768" y="106514"/>
                    <a:pt x="2084520" y="98262"/>
                    <a:pt x="2075524" y="96763"/>
                  </a:cubicBezTo>
                  <a:cubicBezTo>
                    <a:pt x="2049284" y="92262"/>
                    <a:pt x="2026042" y="76510"/>
                    <a:pt x="1997552" y="77260"/>
                  </a:cubicBezTo>
                  <a:cubicBezTo>
                    <a:pt x="1973562" y="77260"/>
                    <a:pt x="1956318" y="62259"/>
                    <a:pt x="1938324" y="48757"/>
                  </a:cubicBezTo>
                  <a:cubicBezTo>
                    <a:pt x="1931576" y="44255"/>
                    <a:pt x="1929326" y="36755"/>
                    <a:pt x="1930076" y="29254"/>
                  </a:cubicBezTo>
                  <a:cubicBezTo>
                    <a:pt x="1933076" y="13501"/>
                    <a:pt x="1924078" y="9751"/>
                    <a:pt x="1910584" y="9001"/>
                  </a:cubicBezTo>
                  <a:cubicBezTo>
                    <a:pt x="1902336" y="8252"/>
                    <a:pt x="1890340" y="13501"/>
                    <a:pt x="1885842" y="0"/>
                  </a:cubicBezTo>
                  <a:close/>
                </a:path>
              </a:pathLst>
            </a:custGeom>
            <a:solidFill>
              <a:srgbClr val="28A2DC">
                <a:alpha val="80000"/>
              </a:srgbClr>
            </a:solidFill>
            <a:ln>
              <a:noFill/>
            </a:ln>
          </p:spPr>
          <p:txBody>
            <a:bodyPr anchorCtr="0" anchor="ctr" bIns="22850" lIns="45725" spcFirstLastPara="1" rIns="45725" wrap="square" tIns="2285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747993"/>
                </a:solidFill>
                <a:latin typeface="Jost Light"/>
                <a:ea typeface="Jost Light"/>
                <a:cs typeface="Jost Light"/>
                <a:sym typeface="Jost Light"/>
              </a:endParaRPr>
            </a:p>
          </p:txBody>
        </p:sp>
        <p:sp>
          <p:nvSpPr>
            <p:cNvPr id="567" name="Google Shape;567;g311d5cb9a0a_0_276"/>
            <p:cNvSpPr/>
            <p:nvPr/>
          </p:nvSpPr>
          <p:spPr>
            <a:xfrm>
              <a:off x="18817875" y="7046122"/>
              <a:ext cx="2921580" cy="1092608"/>
            </a:xfrm>
            <a:custGeom>
              <a:rect b="b" l="l" r="r" t="t"/>
              <a:pathLst>
                <a:path extrusionOk="0" h="1092608" w="2921580">
                  <a:moveTo>
                    <a:pt x="759324" y="1017984"/>
                  </a:moveTo>
                  <a:cubicBezTo>
                    <a:pt x="773424" y="1019496"/>
                    <a:pt x="786040" y="1040664"/>
                    <a:pt x="781586" y="1056540"/>
                  </a:cubicBezTo>
                  <a:cubicBezTo>
                    <a:pt x="778618" y="1066368"/>
                    <a:pt x="774908" y="1076196"/>
                    <a:pt x="771196" y="1086781"/>
                  </a:cubicBezTo>
                  <a:cubicBezTo>
                    <a:pt x="760808" y="1095096"/>
                    <a:pt x="748934" y="1092073"/>
                    <a:pt x="737802" y="1092073"/>
                  </a:cubicBezTo>
                  <a:cubicBezTo>
                    <a:pt x="730380" y="1091317"/>
                    <a:pt x="722960" y="1089805"/>
                    <a:pt x="714796" y="1091317"/>
                  </a:cubicBezTo>
                  <a:cubicBezTo>
                    <a:pt x="705148" y="1091317"/>
                    <a:pt x="695502" y="1089049"/>
                    <a:pt x="688080" y="1082244"/>
                  </a:cubicBezTo>
                  <a:cubicBezTo>
                    <a:pt x="674722" y="1069392"/>
                    <a:pt x="653200" y="1078464"/>
                    <a:pt x="641326" y="1062588"/>
                  </a:cubicBezTo>
                  <a:cubicBezTo>
                    <a:pt x="646522" y="1062588"/>
                    <a:pt x="651716" y="1062588"/>
                    <a:pt x="655426" y="1057296"/>
                  </a:cubicBezTo>
                  <a:cubicBezTo>
                    <a:pt x="665816" y="1044444"/>
                    <a:pt x="680658" y="1039152"/>
                    <a:pt x="693274" y="1030080"/>
                  </a:cubicBezTo>
                  <a:cubicBezTo>
                    <a:pt x="713312" y="1016472"/>
                    <a:pt x="736318" y="1017228"/>
                    <a:pt x="759324" y="1017984"/>
                  </a:cubicBezTo>
                  <a:close/>
                  <a:moveTo>
                    <a:pt x="1088606" y="987226"/>
                  </a:moveTo>
                  <a:cubicBezTo>
                    <a:pt x="1097878" y="987574"/>
                    <a:pt x="1107148" y="988619"/>
                    <a:pt x="1116048" y="987574"/>
                  </a:cubicBezTo>
                  <a:cubicBezTo>
                    <a:pt x="1136074" y="987574"/>
                    <a:pt x="1156100" y="987574"/>
                    <a:pt x="1176124" y="988270"/>
                  </a:cubicBezTo>
                  <a:cubicBezTo>
                    <a:pt x="1152390" y="995930"/>
                    <a:pt x="1127174" y="989663"/>
                    <a:pt x="1102698" y="991055"/>
                  </a:cubicBezTo>
                  <a:cubicBezTo>
                    <a:pt x="1088606" y="992448"/>
                    <a:pt x="1075256" y="991055"/>
                    <a:pt x="1061164" y="991055"/>
                  </a:cubicBezTo>
                  <a:cubicBezTo>
                    <a:pt x="1070064" y="987226"/>
                    <a:pt x="1079336" y="986878"/>
                    <a:pt x="1088606" y="987226"/>
                  </a:cubicBezTo>
                  <a:close/>
                  <a:moveTo>
                    <a:pt x="1249944" y="911457"/>
                  </a:moveTo>
                  <a:cubicBezTo>
                    <a:pt x="1271274" y="912120"/>
                    <a:pt x="1291656" y="919803"/>
                    <a:pt x="1310772" y="930418"/>
                  </a:cubicBezTo>
                  <a:cubicBezTo>
                    <a:pt x="1318268" y="934142"/>
                    <a:pt x="1317518" y="942336"/>
                    <a:pt x="1317518" y="949786"/>
                  </a:cubicBezTo>
                  <a:cubicBezTo>
                    <a:pt x="1271790" y="962450"/>
                    <a:pt x="1225312" y="975859"/>
                    <a:pt x="1178834" y="986288"/>
                  </a:cubicBezTo>
                  <a:cubicBezTo>
                    <a:pt x="1158594" y="987778"/>
                    <a:pt x="1138354" y="989268"/>
                    <a:pt x="1118112" y="985543"/>
                  </a:cubicBezTo>
                  <a:cubicBezTo>
                    <a:pt x="1117364" y="960215"/>
                    <a:pt x="1141352" y="949786"/>
                    <a:pt x="1149598" y="930418"/>
                  </a:cubicBezTo>
                  <a:cubicBezTo>
                    <a:pt x="1150348" y="928928"/>
                    <a:pt x="1153346" y="928183"/>
                    <a:pt x="1154846" y="928928"/>
                  </a:cubicBezTo>
                  <a:cubicBezTo>
                    <a:pt x="1181832" y="936377"/>
                    <a:pt x="1203572" y="918499"/>
                    <a:pt x="1228310" y="913284"/>
                  </a:cubicBezTo>
                  <a:cubicBezTo>
                    <a:pt x="1235620" y="911794"/>
                    <a:pt x="1242836" y="911236"/>
                    <a:pt x="1249944" y="911457"/>
                  </a:cubicBezTo>
                  <a:close/>
                  <a:moveTo>
                    <a:pt x="990406" y="872173"/>
                  </a:moveTo>
                  <a:cubicBezTo>
                    <a:pt x="1001614" y="875201"/>
                    <a:pt x="1012076" y="880498"/>
                    <a:pt x="1023284" y="885039"/>
                  </a:cubicBezTo>
                  <a:cubicBezTo>
                    <a:pt x="1043458" y="892607"/>
                    <a:pt x="1047194" y="909257"/>
                    <a:pt x="1047194" y="928176"/>
                  </a:cubicBezTo>
                  <a:cubicBezTo>
                    <a:pt x="1047194" y="950124"/>
                    <a:pt x="1040470" y="956178"/>
                    <a:pt x="1019548" y="947853"/>
                  </a:cubicBezTo>
                  <a:cubicBezTo>
                    <a:pt x="997878" y="939529"/>
                    <a:pt x="972472" y="938771"/>
                    <a:pt x="958276" y="916068"/>
                  </a:cubicBezTo>
                  <a:cubicBezTo>
                    <a:pt x="954914" y="911527"/>
                    <a:pt x="950056" y="906419"/>
                    <a:pt x="947162" y="901121"/>
                  </a:cubicBezTo>
                  <a:cubicBezTo>
                    <a:pt x="944266" y="895823"/>
                    <a:pt x="943332" y="890336"/>
                    <a:pt x="947814" y="885039"/>
                  </a:cubicBezTo>
                  <a:cubicBezTo>
                    <a:pt x="957528" y="873687"/>
                    <a:pt x="973968" y="867632"/>
                    <a:pt x="990406" y="872173"/>
                  </a:cubicBezTo>
                  <a:close/>
                  <a:moveTo>
                    <a:pt x="1369886" y="611335"/>
                  </a:moveTo>
                  <a:cubicBezTo>
                    <a:pt x="1387984" y="612735"/>
                    <a:pt x="1405612" y="620575"/>
                    <a:pt x="1415740" y="634387"/>
                  </a:cubicBezTo>
                  <a:cubicBezTo>
                    <a:pt x="1419490" y="638867"/>
                    <a:pt x="1421740" y="643346"/>
                    <a:pt x="1420240" y="648573"/>
                  </a:cubicBezTo>
                  <a:cubicBezTo>
                    <a:pt x="1411988" y="673211"/>
                    <a:pt x="1419490" y="695611"/>
                    <a:pt x="1429242" y="717263"/>
                  </a:cubicBezTo>
                  <a:cubicBezTo>
                    <a:pt x="1438994" y="739661"/>
                    <a:pt x="1451748" y="760567"/>
                    <a:pt x="1461500" y="782965"/>
                  </a:cubicBezTo>
                  <a:cubicBezTo>
                    <a:pt x="1470502" y="803871"/>
                    <a:pt x="1499008" y="810591"/>
                    <a:pt x="1520762" y="817310"/>
                  </a:cubicBezTo>
                  <a:cubicBezTo>
                    <a:pt x="1539516" y="823283"/>
                    <a:pt x="1561270" y="820297"/>
                    <a:pt x="1580776" y="813577"/>
                  </a:cubicBezTo>
                  <a:cubicBezTo>
                    <a:pt x="1592028" y="810591"/>
                    <a:pt x="1599530" y="805364"/>
                    <a:pt x="1600280" y="790432"/>
                  </a:cubicBezTo>
                  <a:cubicBezTo>
                    <a:pt x="1602530" y="764300"/>
                    <a:pt x="1634036" y="747874"/>
                    <a:pt x="1658792" y="756087"/>
                  </a:cubicBezTo>
                  <a:cubicBezTo>
                    <a:pt x="1670794" y="759820"/>
                    <a:pt x="1666294" y="774006"/>
                    <a:pt x="1675296" y="779232"/>
                  </a:cubicBezTo>
                  <a:cubicBezTo>
                    <a:pt x="1675296" y="780726"/>
                    <a:pt x="1675296" y="781472"/>
                    <a:pt x="1675296" y="782965"/>
                  </a:cubicBezTo>
                  <a:cubicBezTo>
                    <a:pt x="1661042" y="791178"/>
                    <a:pt x="1646040" y="793418"/>
                    <a:pt x="1631036" y="789685"/>
                  </a:cubicBezTo>
                  <a:cubicBezTo>
                    <a:pt x="1618284" y="786698"/>
                    <a:pt x="1610782" y="788938"/>
                    <a:pt x="1608532" y="803124"/>
                  </a:cubicBezTo>
                  <a:cubicBezTo>
                    <a:pt x="1604780" y="821043"/>
                    <a:pt x="1589028" y="828510"/>
                    <a:pt x="1576274" y="839709"/>
                  </a:cubicBezTo>
                  <a:cubicBezTo>
                    <a:pt x="1571774" y="844189"/>
                    <a:pt x="1565022" y="843442"/>
                    <a:pt x="1559770" y="840456"/>
                  </a:cubicBezTo>
                  <a:cubicBezTo>
                    <a:pt x="1541016" y="831496"/>
                    <a:pt x="1522262" y="827016"/>
                    <a:pt x="1501258" y="827763"/>
                  </a:cubicBezTo>
                  <a:cubicBezTo>
                    <a:pt x="1493006" y="827763"/>
                    <a:pt x="1487004" y="822536"/>
                    <a:pt x="1479504" y="819550"/>
                  </a:cubicBezTo>
                  <a:cubicBezTo>
                    <a:pt x="1463000" y="810591"/>
                    <a:pt x="1452498" y="796404"/>
                    <a:pt x="1447246" y="779232"/>
                  </a:cubicBezTo>
                  <a:cubicBezTo>
                    <a:pt x="1442744" y="764300"/>
                    <a:pt x="1434494" y="760567"/>
                    <a:pt x="1420240" y="764300"/>
                  </a:cubicBezTo>
                  <a:cubicBezTo>
                    <a:pt x="1398486" y="769526"/>
                    <a:pt x="1381232" y="782219"/>
                    <a:pt x="1361728" y="791178"/>
                  </a:cubicBezTo>
                  <a:cubicBezTo>
                    <a:pt x="1354226" y="795658"/>
                    <a:pt x="1354976" y="805364"/>
                    <a:pt x="1352726" y="812084"/>
                  </a:cubicBezTo>
                  <a:cubicBezTo>
                    <a:pt x="1346724" y="827763"/>
                    <a:pt x="1343724" y="844189"/>
                    <a:pt x="1340722" y="860614"/>
                  </a:cubicBezTo>
                  <a:cubicBezTo>
                    <a:pt x="1337722" y="875547"/>
                    <a:pt x="1342974" y="883760"/>
                    <a:pt x="1358728" y="886746"/>
                  </a:cubicBezTo>
                  <a:cubicBezTo>
                    <a:pt x="1379732" y="889732"/>
                    <a:pt x="1393234" y="906158"/>
                    <a:pt x="1410488" y="917358"/>
                  </a:cubicBezTo>
                  <a:cubicBezTo>
                    <a:pt x="1414240" y="920344"/>
                    <a:pt x="1416490" y="924824"/>
                    <a:pt x="1412738" y="929304"/>
                  </a:cubicBezTo>
                  <a:cubicBezTo>
                    <a:pt x="1408988" y="930797"/>
                    <a:pt x="1404486" y="931544"/>
                    <a:pt x="1400736" y="933037"/>
                  </a:cubicBezTo>
                  <a:cubicBezTo>
                    <a:pt x="1389484" y="911385"/>
                    <a:pt x="1371480" y="899439"/>
                    <a:pt x="1348974" y="894959"/>
                  </a:cubicBezTo>
                  <a:cubicBezTo>
                    <a:pt x="1321218" y="888986"/>
                    <a:pt x="1309216" y="862854"/>
                    <a:pt x="1324220" y="838216"/>
                  </a:cubicBezTo>
                  <a:cubicBezTo>
                    <a:pt x="1336972" y="817310"/>
                    <a:pt x="1346724" y="797151"/>
                    <a:pt x="1337722" y="771766"/>
                  </a:cubicBezTo>
                  <a:cubicBezTo>
                    <a:pt x="1333972" y="762060"/>
                    <a:pt x="1329470" y="755341"/>
                    <a:pt x="1318968" y="755341"/>
                  </a:cubicBezTo>
                  <a:cubicBezTo>
                    <a:pt x="1302464" y="756087"/>
                    <a:pt x="1297964" y="746381"/>
                    <a:pt x="1297964" y="732941"/>
                  </a:cubicBezTo>
                  <a:cubicBezTo>
                    <a:pt x="1296464" y="715022"/>
                    <a:pt x="1296464" y="697104"/>
                    <a:pt x="1290462" y="678438"/>
                  </a:cubicBezTo>
                  <a:cubicBezTo>
                    <a:pt x="1288212" y="671345"/>
                    <a:pt x="1287086" y="663132"/>
                    <a:pt x="1289242" y="655853"/>
                  </a:cubicBezTo>
                  <a:cubicBezTo>
                    <a:pt x="1291400" y="648573"/>
                    <a:pt x="1296838" y="642227"/>
                    <a:pt x="1307716" y="638867"/>
                  </a:cubicBezTo>
                  <a:cubicBezTo>
                    <a:pt x="1312966" y="637374"/>
                    <a:pt x="1316718" y="630654"/>
                    <a:pt x="1321218" y="626921"/>
                  </a:cubicBezTo>
                  <a:cubicBezTo>
                    <a:pt x="1333222" y="614975"/>
                    <a:pt x="1351788" y="609935"/>
                    <a:pt x="1369886" y="611335"/>
                  </a:cubicBezTo>
                  <a:close/>
                  <a:moveTo>
                    <a:pt x="2408816" y="473747"/>
                  </a:moveTo>
                  <a:cubicBezTo>
                    <a:pt x="2422344" y="476641"/>
                    <a:pt x="2436820" y="490755"/>
                    <a:pt x="2437380" y="506563"/>
                  </a:cubicBezTo>
                  <a:cubicBezTo>
                    <a:pt x="2437380" y="531404"/>
                    <a:pt x="2441128" y="556998"/>
                    <a:pt x="2437380" y="581838"/>
                  </a:cubicBezTo>
                  <a:cubicBezTo>
                    <a:pt x="2436632" y="599152"/>
                    <a:pt x="2434382" y="617971"/>
                    <a:pt x="2443376" y="632273"/>
                  </a:cubicBezTo>
                  <a:cubicBezTo>
                    <a:pt x="2453870" y="646576"/>
                    <a:pt x="2454620" y="661631"/>
                    <a:pt x="2457618" y="677439"/>
                  </a:cubicBezTo>
                  <a:cubicBezTo>
                    <a:pt x="2459868" y="687224"/>
                    <a:pt x="2466612" y="692494"/>
                    <a:pt x="2471860" y="698516"/>
                  </a:cubicBezTo>
                  <a:cubicBezTo>
                    <a:pt x="2476356" y="703785"/>
                    <a:pt x="2478606" y="708302"/>
                    <a:pt x="2474858" y="715077"/>
                  </a:cubicBezTo>
                  <a:cubicBezTo>
                    <a:pt x="2471860" y="721099"/>
                    <a:pt x="2435132" y="736906"/>
                    <a:pt x="2429136" y="733895"/>
                  </a:cubicBezTo>
                  <a:cubicBezTo>
                    <a:pt x="2421640" y="729379"/>
                    <a:pt x="2418642" y="730884"/>
                    <a:pt x="2412646" y="736906"/>
                  </a:cubicBezTo>
                  <a:cubicBezTo>
                    <a:pt x="2401402" y="749703"/>
                    <a:pt x="2387160" y="734648"/>
                    <a:pt x="2373670" y="739917"/>
                  </a:cubicBezTo>
                  <a:cubicBezTo>
                    <a:pt x="2366174" y="742928"/>
                    <a:pt x="2347436" y="727121"/>
                    <a:pt x="2342938" y="720346"/>
                  </a:cubicBezTo>
                  <a:cubicBezTo>
                    <a:pt x="2337692" y="709807"/>
                    <a:pt x="2332444" y="700774"/>
                    <a:pt x="2315954" y="702280"/>
                  </a:cubicBezTo>
                  <a:cubicBezTo>
                    <a:pt x="2301712" y="703785"/>
                    <a:pt x="2287472" y="692494"/>
                    <a:pt x="2270982" y="688730"/>
                  </a:cubicBezTo>
                  <a:cubicBezTo>
                    <a:pt x="2235754" y="680450"/>
                    <a:pt x="2221512" y="687224"/>
                    <a:pt x="2205772" y="720346"/>
                  </a:cubicBezTo>
                  <a:cubicBezTo>
                    <a:pt x="2196776" y="739917"/>
                    <a:pt x="2198276" y="760242"/>
                    <a:pt x="2194528" y="780566"/>
                  </a:cubicBezTo>
                  <a:cubicBezTo>
                    <a:pt x="2194528" y="783577"/>
                    <a:pt x="2192280" y="786588"/>
                    <a:pt x="2191530" y="789599"/>
                  </a:cubicBezTo>
                  <a:cubicBezTo>
                    <a:pt x="2176540" y="789599"/>
                    <a:pt x="2178788" y="778308"/>
                    <a:pt x="2178038" y="768522"/>
                  </a:cubicBezTo>
                  <a:cubicBezTo>
                    <a:pt x="2177288" y="759489"/>
                    <a:pt x="2183286" y="751208"/>
                    <a:pt x="2177288" y="740670"/>
                  </a:cubicBezTo>
                  <a:cubicBezTo>
                    <a:pt x="2167544" y="744434"/>
                    <a:pt x="2164546" y="754220"/>
                    <a:pt x="2160800" y="761747"/>
                  </a:cubicBezTo>
                  <a:cubicBezTo>
                    <a:pt x="2154802" y="775297"/>
                    <a:pt x="2145808" y="779061"/>
                    <a:pt x="2132316" y="776802"/>
                  </a:cubicBezTo>
                  <a:cubicBezTo>
                    <a:pt x="2104584" y="772286"/>
                    <a:pt x="2077600" y="767017"/>
                    <a:pt x="2050616" y="763252"/>
                  </a:cubicBezTo>
                  <a:cubicBezTo>
                    <a:pt x="2046118" y="762500"/>
                    <a:pt x="2040872" y="759489"/>
                    <a:pt x="2040872" y="767017"/>
                  </a:cubicBezTo>
                  <a:cubicBezTo>
                    <a:pt x="2040122" y="773791"/>
                    <a:pt x="2040122" y="779061"/>
                    <a:pt x="2032626" y="780566"/>
                  </a:cubicBezTo>
                  <a:cubicBezTo>
                    <a:pt x="2018384" y="782071"/>
                    <a:pt x="2004894" y="794115"/>
                    <a:pt x="1990652" y="783577"/>
                  </a:cubicBezTo>
                  <a:cubicBezTo>
                    <a:pt x="1967416" y="767017"/>
                    <a:pt x="1939682" y="758736"/>
                    <a:pt x="1916446" y="742176"/>
                  </a:cubicBezTo>
                  <a:cubicBezTo>
                    <a:pt x="1911950" y="739165"/>
                    <a:pt x="1910076" y="735965"/>
                    <a:pt x="1909888" y="732484"/>
                  </a:cubicBezTo>
                  <a:cubicBezTo>
                    <a:pt x="1909702" y="729002"/>
                    <a:pt x="1911200" y="725238"/>
                    <a:pt x="1913448" y="721099"/>
                  </a:cubicBezTo>
                  <a:cubicBezTo>
                    <a:pt x="1935936" y="697011"/>
                    <a:pt x="1965168" y="684214"/>
                    <a:pt x="1992152" y="666900"/>
                  </a:cubicBezTo>
                  <a:cubicBezTo>
                    <a:pt x="2003394" y="662383"/>
                    <a:pt x="2012388" y="655609"/>
                    <a:pt x="2021384" y="648081"/>
                  </a:cubicBezTo>
                  <a:cubicBezTo>
                    <a:pt x="2023632" y="646576"/>
                    <a:pt x="2024382" y="645070"/>
                    <a:pt x="2025880" y="644317"/>
                  </a:cubicBezTo>
                  <a:cubicBezTo>
                    <a:pt x="2041620" y="632273"/>
                    <a:pt x="2061110" y="632273"/>
                    <a:pt x="2077600" y="624746"/>
                  </a:cubicBezTo>
                  <a:cubicBezTo>
                    <a:pt x="2100836" y="614207"/>
                    <a:pt x="2123322" y="619476"/>
                    <a:pt x="2145808" y="625498"/>
                  </a:cubicBezTo>
                  <a:cubicBezTo>
                    <a:pt x="2157052" y="628510"/>
                    <a:pt x="2163048" y="627757"/>
                    <a:pt x="2169794" y="615713"/>
                  </a:cubicBezTo>
                  <a:cubicBezTo>
                    <a:pt x="2181036" y="596894"/>
                    <a:pt x="2189282" y="596141"/>
                    <a:pt x="2207270" y="608938"/>
                  </a:cubicBezTo>
                  <a:cubicBezTo>
                    <a:pt x="2220012" y="618724"/>
                    <a:pt x="2230506" y="619476"/>
                    <a:pt x="2242500" y="608185"/>
                  </a:cubicBezTo>
                  <a:cubicBezTo>
                    <a:pt x="2262736" y="589366"/>
                    <a:pt x="2285972" y="582591"/>
                    <a:pt x="2313706" y="590872"/>
                  </a:cubicBezTo>
                  <a:cubicBezTo>
                    <a:pt x="2315204" y="582591"/>
                    <a:pt x="2312206" y="573558"/>
                    <a:pt x="2318204" y="563020"/>
                  </a:cubicBezTo>
                  <a:cubicBezTo>
                    <a:pt x="2309958" y="572052"/>
                    <a:pt x="2303212" y="575064"/>
                    <a:pt x="2294968" y="576569"/>
                  </a:cubicBezTo>
                  <a:cubicBezTo>
                    <a:pt x="2259738" y="585603"/>
                    <a:pt x="2225260" y="596894"/>
                    <a:pt x="2187782" y="592377"/>
                  </a:cubicBezTo>
                  <a:cubicBezTo>
                    <a:pt x="2178788" y="591625"/>
                    <a:pt x="2169794" y="595388"/>
                    <a:pt x="2160050" y="596894"/>
                  </a:cubicBezTo>
                  <a:cubicBezTo>
                    <a:pt x="2135314" y="600657"/>
                    <a:pt x="2127070" y="592377"/>
                    <a:pt x="2127070" y="566030"/>
                  </a:cubicBezTo>
                  <a:cubicBezTo>
                    <a:pt x="2139812" y="545706"/>
                    <a:pt x="2154802" y="528392"/>
                    <a:pt x="2179538" y="522370"/>
                  </a:cubicBezTo>
                  <a:cubicBezTo>
                    <a:pt x="2193030" y="566783"/>
                    <a:pt x="2214766" y="558503"/>
                    <a:pt x="2261988" y="547211"/>
                  </a:cubicBezTo>
                  <a:cubicBezTo>
                    <a:pt x="2282224" y="541189"/>
                    <a:pt x="2296466" y="525382"/>
                    <a:pt x="2309208" y="508821"/>
                  </a:cubicBezTo>
                  <a:cubicBezTo>
                    <a:pt x="2321950" y="491508"/>
                    <a:pt x="2339190" y="483227"/>
                    <a:pt x="2360178" y="483227"/>
                  </a:cubicBezTo>
                  <a:cubicBezTo>
                    <a:pt x="2372920" y="483227"/>
                    <a:pt x="2384912" y="480217"/>
                    <a:pt x="2396156" y="474947"/>
                  </a:cubicBezTo>
                  <a:cubicBezTo>
                    <a:pt x="2399904" y="473065"/>
                    <a:pt x="2404308" y="472783"/>
                    <a:pt x="2408816" y="473747"/>
                  </a:cubicBezTo>
                  <a:close/>
                  <a:moveTo>
                    <a:pt x="88408" y="435098"/>
                  </a:moveTo>
                  <a:cubicBezTo>
                    <a:pt x="96720" y="434343"/>
                    <a:pt x="102764" y="436610"/>
                    <a:pt x="105786" y="444922"/>
                  </a:cubicBezTo>
                  <a:cubicBezTo>
                    <a:pt x="108810" y="454745"/>
                    <a:pt x="112588" y="463814"/>
                    <a:pt x="118632" y="472881"/>
                  </a:cubicBezTo>
                  <a:cubicBezTo>
                    <a:pt x="124676" y="481194"/>
                    <a:pt x="120144" y="491018"/>
                    <a:pt x="111832" y="497062"/>
                  </a:cubicBezTo>
                  <a:cubicBezTo>
                    <a:pt x="102764" y="503108"/>
                    <a:pt x="103520" y="508397"/>
                    <a:pt x="111076" y="513687"/>
                  </a:cubicBezTo>
                  <a:cubicBezTo>
                    <a:pt x="115610" y="516710"/>
                    <a:pt x="120144" y="521999"/>
                    <a:pt x="120144" y="526533"/>
                  </a:cubicBezTo>
                  <a:cubicBezTo>
                    <a:pt x="116366" y="559782"/>
                    <a:pt x="143568" y="574896"/>
                    <a:pt x="160190" y="596055"/>
                  </a:cubicBezTo>
                  <a:cubicBezTo>
                    <a:pt x="169258" y="608900"/>
                    <a:pt x="183616" y="617969"/>
                    <a:pt x="184370" y="635349"/>
                  </a:cubicBezTo>
                  <a:cubicBezTo>
                    <a:pt x="168502" y="625525"/>
                    <a:pt x="152634" y="619480"/>
                    <a:pt x="145078" y="597566"/>
                  </a:cubicBezTo>
                  <a:cubicBezTo>
                    <a:pt x="142056" y="589253"/>
                    <a:pt x="121654" y="576407"/>
                    <a:pt x="104276" y="580941"/>
                  </a:cubicBezTo>
                  <a:cubicBezTo>
                    <a:pt x="100498" y="581697"/>
                    <a:pt x="95964" y="583963"/>
                    <a:pt x="93696" y="580941"/>
                  </a:cubicBezTo>
                  <a:cubicBezTo>
                    <a:pt x="82362" y="567339"/>
                    <a:pt x="67250" y="569606"/>
                    <a:pt x="52138" y="566584"/>
                  </a:cubicBezTo>
                  <a:cubicBezTo>
                    <a:pt x="34004" y="562049"/>
                    <a:pt x="18136" y="550714"/>
                    <a:pt x="0" y="543158"/>
                  </a:cubicBezTo>
                  <a:cubicBezTo>
                    <a:pt x="15114" y="537868"/>
                    <a:pt x="28714" y="538624"/>
                    <a:pt x="43826" y="543914"/>
                  </a:cubicBezTo>
                  <a:cubicBezTo>
                    <a:pt x="58182" y="549959"/>
                    <a:pt x="77074" y="531823"/>
                    <a:pt x="72540" y="517466"/>
                  </a:cubicBezTo>
                  <a:cubicBezTo>
                    <a:pt x="63472" y="491018"/>
                    <a:pt x="74806" y="467592"/>
                    <a:pt x="77074" y="443411"/>
                  </a:cubicBezTo>
                  <a:cubicBezTo>
                    <a:pt x="77074" y="435854"/>
                    <a:pt x="82362" y="435098"/>
                    <a:pt x="88408" y="435098"/>
                  </a:cubicBezTo>
                  <a:close/>
                  <a:moveTo>
                    <a:pt x="827332" y="286781"/>
                  </a:moveTo>
                  <a:cubicBezTo>
                    <a:pt x="832940" y="286511"/>
                    <a:pt x="838164" y="288308"/>
                    <a:pt x="842418" y="294420"/>
                  </a:cubicBezTo>
                  <a:cubicBezTo>
                    <a:pt x="845512" y="298735"/>
                    <a:pt x="845512" y="306644"/>
                    <a:pt x="840098" y="308082"/>
                  </a:cubicBezTo>
                  <a:cubicBezTo>
                    <a:pt x="823850" y="314553"/>
                    <a:pt x="819982" y="296577"/>
                    <a:pt x="809924" y="291544"/>
                  </a:cubicBezTo>
                  <a:cubicBezTo>
                    <a:pt x="815726" y="289387"/>
                    <a:pt x="821722" y="287051"/>
                    <a:pt x="827332" y="286781"/>
                  </a:cubicBezTo>
                  <a:close/>
                  <a:moveTo>
                    <a:pt x="2787948" y="0"/>
                  </a:moveTo>
                  <a:cubicBezTo>
                    <a:pt x="2778190" y="30037"/>
                    <a:pt x="2799210" y="54067"/>
                    <a:pt x="2803714" y="81100"/>
                  </a:cubicBezTo>
                  <a:cubicBezTo>
                    <a:pt x="2806716" y="107382"/>
                    <a:pt x="2827738" y="129910"/>
                    <a:pt x="2828488" y="151687"/>
                  </a:cubicBezTo>
                  <a:cubicBezTo>
                    <a:pt x="2829240" y="180222"/>
                    <a:pt x="2841252" y="183226"/>
                    <a:pt x="2860770" y="187731"/>
                  </a:cubicBezTo>
                  <a:cubicBezTo>
                    <a:pt x="2869028" y="190735"/>
                    <a:pt x="2876536" y="194490"/>
                    <a:pt x="2875036" y="208007"/>
                  </a:cubicBezTo>
                  <a:cubicBezTo>
                    <a:pt x="2874284" y="216267"/>
                    <a:pt x="2881040" y="226029"/>
                    <a:pt x="2883294" y="235791"/>
                  </a:cubicBezTo>
                  <a:cubicBezTo>
                    <a:pt x="2886296" y="247806"/>
                    <a:pt x="2881792" y="257568"/>
                    <a:pt x="2868278" y="262074"/>
                  </a:cubicBezTo>
                  <a:cubicBezTo>
                    <a:pt x="2848758" y="268832"/>
                    <a:pt x="2848008" y="282348"/>
                    <a:pt x="2854014" y="301122"/>
                  </a:cubicBezTo>
                  <a:cubicBezTo>
                    <a:pt x="2859270" y="315389"/>
                    <a:pt x="2876536" y="325151"/>
                    <a:pt x="2869780" y="343173"/>
                  </a:cubicBezTo>
                  <a:cubicBezTo>
                    <a:pt x="2868278" y="348430"/>
                    <a:pt x="2875786" y="351434"/>
                    <a:pt x="2881040" y="352184"/>
                  </a:cubicBezTo>
                  <a:cubicBezTo>
                    <a:pt x="2888548" y="354437"/>
                    <a:pt x="2896806" y="354437"/>
                    <a:pt x="2904314" y="354437"/>
                  </a:cubicBezTo>
                  <a:cubicBezTo>
                    <a:pt x="2911070" y="355188"/>
                    <a:pt x="2921580" y="354437"/>
                    <a:pt x="2921580" y="364199"/>
                  </a:cubicBezTo>
                  <a:cubicBezTo>
                    <a:pt x="2921580" y="372460"/>
                    <a:pt x="2909568" y="373962"/>
                    <a:pt x="2904314" y="373210"/>
                  </a:cubicBezTo>
                  <a:cubicBezTo>
                    <a:pt x="2882542" y="369456"/>
                    <a:pt x="2860020" y="373962"/>
                    <a:pt x="2839750" y="361196"/>
                  </a:cubicBezTo>
                  <a:cubicBezTo>
                    <a:pt x="2832994" y="357441"/>
                    <a:pt x="2820982" y="355188"/>
                    <a:pt x="2812724" y="358192"/>
                  </a:cubicBezTo>
                  <a:cubicBezTo>
                    <a:pt x="2796958" y="364199"/>
                    <a:pt x="2781942" y="358192"/>
                    <a:pt x="2766928" y="355939"/>
                  </a:cubicBezTo>
                  <a:cubicBezTo>
                    <a:pt x="2761672" y="355188"/>
                    <a:pt x="2754916" y="353687"/>
                    <a:pt x="2752664" y="358192"/>
                  </a:cubicBezTo>
                  <a:cubicBezTo>
                    <a:pt x="2746658" y="370958"/>
                    <a:pt x="2733896" y="379218"/>
                    <a:pt x="2727138" y="388229"/>
                  </a:cubicBezTo>
                  <a:cubicBezTo>
                    <a:pt x="2710622" y="413010"/>
                    <a:pt x="2700862" y="443047"/>
                    <a:pt x="2687350" y="470080"/>
                  </a:cubicBezTo>
                  <a:cubicBezTo>
                    <a:pt x="2670832" y="504623"/>
                    <a:pt x="2648310" y="539165"/>
                    <a:pt x="2612274" y="556437"/>
                  </a:cubicBezTo>
                  <a:cubicBezTo>
                    <a:pt x="2584498" y="569202"/>
                    <a:pt x="2549212" y="547426"/>
                    <a:pt x="2545458" y="513634"/>
                  </a:cubicBezTo>
                  <a:cubicBezTo>
                    <a:pt x="2544708" y="501619"/>
                    <a:pt x="2540954" y="497114"/>
                    <a:pt x="2528942" y="497865"/>
                  </a:cubicBezTo>
                  <a:cubicBezTo>
                    <a:pt x="2536450" y="493359"/>
                    <a:pt x="2545458" y="490356"/>
                    <a:pt x="2537952" y="479092"/>
                  </a:cubicBezTo>
                  <a:cubicBezTo>
                    <a:pt x="2534948" y="474586"/>
                    <a:pt x="2531946" y="469329"/>
                    <a:pt x="2537952" y="464824"/>
                  </a:cubicBezTo>
                  <a:cubicBezTo>
                    <a:pt x="2543206" y="461069"/>
                    <a:pt x="2546210" y="465575"/>
                    <a:pt x="2549964" y="468578"/>
                  </a:cubicBezTo>
                  <a:cubicBezTo>
                    <a:pt x="2557470" y="475337"/>
                    <a:pt x="2560474" y="473835"/>
                    <a:pt x="2561976" y="463322"/>
                  </a:cubicBezTo>
                  <a:cubicBezTo>
                    <a:pt x="2563476" y="446802"/>
                    <a:pt x="2579992" y="449054"/>
                    <a:pt x="2589752" y="448303"/>
                  </a:cubicBezTo>
                  <a:cubicBezTo>
                    <a:pt x="2599512" y="447552"/>
                    <a:pt x="2595008" y="457314"/>
                    <a:pt x="2592756" y="463322"/>
                  </a:cubicBezTo>
                  <a:cubicBezTo>
                    <a:pt x="2589752" y="469329"/>
                    <a:pt x="2582244" y="473084"/>
                    <a:pt x="2589752" y="480593"/>
                  </a:cubicBezTo>
                  <a:cubicBezTo>
                    <a:pt x="2596510" y="487351"/>
                    <a:pt x="2604768" y="483597"/>
                    <a:pt x="2610022" y="480593"/>
                  </a:cubicBezTo>
                  <a:cubicBezTo>
                    <a:pt x="2619782" y="475337"/>
                    <a:pt x="2623536" y="476088"/>
                    <a:pt x="2625788" y="487351"/>
                  </a:cubicBezTo>
                  <a:cubicBezTo>
                    <a:pt x="2628040" y="494110"/>
                    <a:pt x="2631044" y="503121"/>
                    <a:pt x="2637800" y="506876"/>
                  </a:cubicBezTo>
                  <a:cubicBezTo>
                    <a:pt x="2640804" y="509129"/>
                    <a:pt x="2643806" y="505374"/>
                    <a:pt x="2643806" y="503121"/>
                  </a:cubicBezTo>
                  <a:cubicBezTo>
                    <a:pt x="2644556" y="492608"/>
                    <a:pt x="2649812" y="479092"/>
                    <a:pt x="2639302" y="471582"/>
                  </a:cubicBezTo>
                  <a:cubicBezTo>
                    <a:pt x="2625038" y="461820"/>
                    <a:pt x="2631044" y="453560"/>
                    <a:pt x="2636298" y="443047"/>
                  </a:cubicBezTo>
                  <a:cubicBezTo>
                    <a:pt x="2641554" y="434786"/>
                    <a:pt x="2649060" y="445300"/>
                    <a:pt x="2654316" y="440794"/>
                  </a:cubicBezTo>
                  <a:cubicBezTo>
                    <a:pt x="2681344" y="419768"/>
                    <a:pt x="2670082" y="444549"/>
                    <a:pt x="2670082" y="454311"/>
                  </a:cubicBezTo>
                  <a:cubicBezTo>
                    <a:pt x="2682844" y="443797"/>
                    <a:pt x="2684346" y="428779"/>
                    <a:pt x="2672334" y="413010"/>
                  </a:cubicBezTo>
                  <a:cubicBezTo>
                    <a:pt x="2660322" y="397240"/>
                    <a:pt x="2654316" y="376215"/>
                    <a:pt x="2634798" y="365701"/>
                  </a:cubicBezTo>
                  <a:cubicBezTo>
                    <a:pt x="2625788" y="361196"/>
                    <a:pt x="2625038" y="352184"/>
                    <a:pt x="2627290" y="341672"/>
                  </a:cubicBezTo>
                  <a:cubicBezTo>
                    <a:pt x="2635548" y="287605"/>
                    <a:pt x="2699360" y="268080"/>
                    <a:pt x="2733896" y="294363"/>
                  </a:cubicBezTo>
                  <a:cubicBezTo>
                    <a:pt x="2746658" y="303375"/>
                    <a:pt x="2757920" y="298118"/>
                    <a:pt x="2759420" y="281597"/>
                  </a:cubicBezTo>
                  <a:cubicBezTo>
                    <a:pt x="2760922" y="268080"/>
                    <a:pt x="2766928" y="256066"/>
                    <a:pt x="2761672" y="241798"/>
                  </a:cubicBezTo>
                  <a:cubicBezTo>
                    <a:pt x="2757168" y="232787"/>
                    <a:pt x="2757168" y="219271"/>
                    <a:pt x="2768430" y="211761"/>
                  </a:cubicBezTo>
                  <a:cubicBezTo>
                    <a:pt x="2781942" y="217018"/>
                    <a:pt x="2783444" y="233538"/>
                    <a:pt x="2792454" y="243300"/>
                  </a:cubicBezTo>
                  <a:cubicBezTo>
                    <a:pt x="2804466" y="256066"/>
                    <a:pt x="2808218" y="277843"/>
                    <a:pt x="2829990" y="280847"/>
                  </a:cubicBezTo>
                  <a:cubicBezTo>
                    <a:pt x="2824736" y="271835"/>
                    <a:pt x="2820230" y="263575"/>
                    <a:pt x="2812724" y="256817"/>
                  </a:cubicBezTo>
                  <a:cubicBezTo>
                    <a:pt x="2799210" y="245553"/>
                    <a:pt x="2792454" y="232036"/>
                    <a:pt x="2799960" y="214765"/>
                  </a:cubicBezTo>
                  <a:cubicBezTo>
                    <a:pt x="2802212" y="210259"/>
                    <a:pt x="2802212" y="205754"/>
                    <a:pt x="2799960" y="200498"/>
                  </a:cubicBezTo>
                  <a:cubicBezTo>
                    <a:pt x="2787948" y="172713"/>
                    <a:pt x="2783444" y="143427"/>
                    <a:pt x="2779690" y="113390"/>
                  </a:cubicBezTo>
                  <a:cubicBezTo>
                    <a:pt x="2778190" y="101375"/>
                    <a:pt x="2775936" y="89360"/>
                    <a:pt x="2782694" y="78096"/>
                  </a:cubicBezTo>
                  <a:cubicBezTo>
                    <a:pt x="2786448" y="71338"/>
                    <a:pt x="2783444" y="65330"/>
                    <a:pt x="2777438" y="58572"/>
                  </a:cubicBezTo>
                  <a:cubicBezTo>
                    <a:pt x="2772934" y="100624"/>
                    <a:pt x="2763174" y="139672"/>
                    <a:pt x="2766178" y="179471"/>
                  </a:cubicBezTo>
                  <a:cubicBezTo>
                    <a:pt x="2766928" y="183977"/>
                    <a:pt x="2766178" y="188482"/>
                    <a:pt x="2760922" y="187731"/>
                  </a:cubicBezTo>
                  <a:cubicBezTo>
                    <a:pt x="2743656" y="177219"/>
                    <a:pt x="2745156" y="156944"/>
                    <a:pt x="2736898" y="141925"/>
                  </a:cubicBezTo>
                  <a:cubicBezTo>
                    <a:pt x="2730892" y="131412"/>
                    <a:pt x="2718880" y="123903"/>
                    <a:pt x="2720382" y="109635"/>
                  </a:cubicBezTo>
                  <a:cubicBezTo>
                    <a:pt x="2721132" y="90862"/>
                    <a:pt x="2720382" y="76594"/>
                    <a:pt x="2733896" y="58572"/>
                  </a:cubicBezTo>
                  <a:cubicBezTo>
                    <a:pt x="2746658" y="43554"/>
                    <a:pt x="2764676" y="27784"/>
                    <a:pt x="2769180" y="6007"/>
                  </a:cubicBezTo>
                  <a:cubicBezTo>
                    <a:pt x="2770682" y="-2253"/>
                    <a:pt x="2781942" y="3003"/>
                    <a:pt x="2787948" y="0"/>
                  </a:cubicBezTo>
                  <a:close/>
                </a:path>
              </a:pathLst>
            </a:custGeom>
            <a:solidFill>
              <a:srgbClr val="28A2DC">
                <a:alpha val="40000"/>
              </a:srgbClr>
            </a:solidFill>
            <a:ln>
              <a:noFill/>
            </a:ln>
          </p:spPr>
          <p:txBody>
            <a:bodyPr anchorCtr="0" anchor="ctr" bIns="22850" lIns="45725" spcFirstLastPara="1" rIns="45725" wrap="square" tIns="2285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747993"/>
                </a:solidFill>
                <a:latin typeface="Jost Light"/>
                <a:ea typeface="Jost Light"/>
                <a:cs typeface="Jost Light"/>
                <a:sym typeface="Jost Light"/>
              </a:endParaRPr>
            </a:p>
          </p:txBody>
        </p:sp>
        <p:sp>
          <p:nvSpPr>
            <p:cNvPr id="568" name="Google Shape;568;g311d5cb9a0a_0_276"/>
            <p:cNvSpPr/>
            <p:nvPr/>
          </p:nvSpPr>
          <p:spPr>
            <a:xfrm>
              <a:off x="21311582" y="6872299"/>
              <a:ext cx="245454" cy="328546"/>
            </a:xfrm>
            <a:custGeom>
              <a:rect b="b" l="l" r="r" t="t"/>
              <a:pathLst>
                <a:path extrusionOk="0" h="328546" w="245454">
                  <a:moveTo>
                    <a:pt x="8794" y="318416"/>
                  </a:moveTo>
                  <a:cubicBezTo>
                    <a:pt x="11938" y="319883"/>
                    <a:pt x="15080" y="321349"/>
                    <a:pt x="14296" y="325748"/>
                  </a:cubicBezTo>
                  <a:cubicBezTo>
                    <a:pt x="11938" y="329414"/>
                    <a:pt x="8794" y="328682"/>
                    <a:pt x="4866" y="327948"/>
                  </a:cubicBezTo>
                  <a:cubicBezTo>
                    <a:pt x="1724" y="327216"/>
                    <a:pt x="-634" y="325015"/>
                    <a:pt x="152" y="321349"/>
                  </a:cubicBezTo>
                  <a:cubicBezTo>
                    <a:pt x="1724" y="317682"/>
                    <a:pt x="4866" y="316950"/>
                    <a:pt x="8794" y="318416"/>
                  </a:cubicBezTo>
                  <a:close/>
                  <a:moveTo>
                    <a:pt x="195784" y="102470"/>
                  </a:moveTo>
                  <a:cubicBezTo>
                    <a:pt x="207126" y="110708"/>
                    <a:pt x="210908" y="124936"/>
                    <a:pt x="220738" y="134672"/>
                  </a:cubicBezTo>
                  <a:cubicBezTo>
                    <a:pt x="221496" y="136170"/>
                    <a:pt x="223008" y="139165"/>
                    <a:pt x="222252" y="140663"/>
                  </a:cubicBezTo>
                  <a:cubicBezTo>
                    <a:pt x="205614" y="165375"/>
                    <a:pt x="220738" y="196828"/>
                    <a:pt x="204102" y="223787"/>
                  </a:cubicBezTo>
                  <a:cubicBezTo>
                    <a:pt x="195028" y="238016"/>
                    <a:pt x="196540" y="258235"/>
                    <a:pt x="194270" y="276208"/>
                  </a:cubicBezTo>
                  <a:cubicBezTo>
                    <a:pt x="192758" y="288939"/>
                    <a:pt x="181414" y="298674"/>
                    <a:pt x="183684" y="312903"/>
                  </a:cubicBezTo>
                  <a:cubicBezTo>
                    <a:pt x="169316" y="309906"/>
                    <a:pt x="178390" y="293432"/>
                    <a:pt x="169316" y="288190"/>
                  </a:cubicBezTo>
                  <a:cubicBezTo>
                    <a:pt x="156460" y="270966"/>
                    <a:pt x="144360" y="254490"/>
                    <a:pt x="129234" y="239513"/>
                  </a:cubicBezTo>
                  <a:cubicBezTo>
                    <a:pt x="122428" y="232024"/>
                    <a:pt x="114866" y="225285"/>
                    <a:pt x="118648" y="213303"/>
                  </a:cubicBezTo>
                  <a:cubicBezTo>
                    <a:pt x="136042" y="178855"/>
                    <a:pt x="146628" y="140663"/>
                    <a:pt x="171584" y="109959"/>
                  </a:cubicBezTo>
                  <a:cubicBezTo>
                    <a:pt x="180658" y="110708"/>
                    <a:pt x="189734" y="111457"/>
                    <a:pt x="195784" y="102470"/>
                  </a:cubicBezTo>
                  <a:close/>
                  <a:moveTo>
                    <a:pt x="224626" y="0"/>
                  </a:moveTo>
                  <a:cubicBezTo>
                    <a:pt x="231082" y="4995"/>
                    <a:pt x="246146" y="-6420"/>
                    <a:pt x="245430" y="7848"/>
                  </a:cubicBezTo>
                  <a:cubicBezTo>
                    <a:pt x="244712" y="19263"/>
                    <a:pt x="231082" y="13556"/>
                    <a:pt x="223192" y="14983"/>
                  </a:cubicBezTo>
                  <a:cubicBezTo>
                    <a:pt x="220322" y="15697"/>
                    <a:pt x="216734" y="14983"/>
                    <a:pt x="213864" y="14983"/>
                  </a:cubicBezTo>
                  <a:cubicBezTo>
                    <a:pt x="217452" y="9988"/>
                    <a:pt x="221038" y="4995"/>
                    <a:pt x="224626" y="0"/>
                  </a:cubicBezTo>
                  <a:close/>
                </a:path>
              </a:pathLst>
            </a:custGeom>
            <a:solidFill>
              <a:srgbClr val="28A2DC">
                <a:alpha val="29800"/>
              </a:srgbClr>
            </a:solidFill>
            <a:ln>
              <a:noFill/>
            </a:ln>
          </p:spPr>
          <p:txBody>
            <a:bodyPr anchorCtr="0" anchor="ctr" bIns="22850" lIns="45725" spcFirstLastPara="1" rIns="45725" wrap="square" tIns="2285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747993"/>
                </a:solidFill>
                <a:latin typeface="Jost Light"/>
                <a:ea typeface="Jost Light"/>
                <a:cs typeface="Jost Light"/>
                <a:sym typeface="Jost Light"/>
              </a:endParaRPr>
            </a:p>
          </p:txBody>
        </p:sp>
        <p:sp>
          <p:nvSpPr>
            <p:cNvPr id="569" name="Google Shape;569;g311d5cb9a0a_0_276"/>
            <p:cNvSpPr/>
            <p:nvPr/>
          </p:nvSpPr>
          <p:spPr>
            <a:xfrm>
              <a:off x="18177021" y="4809333"/>
              <a:ext cx="3480299" cy="3163214"/>
            </a:xfrm>
            <a:custGeom>
              <a:rect b="b" l="l" r="r" t="t"/>
              <a:pathLst>
                <a:path extrusionOk="0" h="3163214" w="3480299">
                  <a:moveTo>
                    <a:pt x="577971" y="2912696"/>
                  </a:moveTo>
                  <a:cubicBezTo>
                    <a:pt x="597419" y="2912696"/>
                    <a:pt x="613877" y="2923913"/>
                    <a:pt x="631081" y="2930644"/>
                  </a:cubicBezTo>
                  <a:cubicBezTo>
                    <a:pt x="647537" y="2936627"/>
                    <a:pt x="663247" y="2944852"/>
                    <a:pt x="678207" y="2953826"/>
                  </a:cubicBezTo>
                  <a:cubicBezTo>
                    <a:pt x="698403" y="2965043"/>
                    <a:pt x="717105" y="2979252"/>
                    <a:pt x="740295" y="2982243"/>
                  </a:cubicBezTo>
                  <a:cubicBezTo>
                    <a:pt x="744781" y="2982991"/>
                    <a:pt x="748523" y="2986730"/>
                    <a:pt x="751515" y="2990469"/>
                  </a:cubicBezTo>
                  <a:cubicBezTo>
                    <a:pt x="754507" y="3002434"/>
                    <a:pt x="769467" y="3012904"/>
                    <a:pt x="756751" y="3027860"/>
                  </a:cubicBezTo>
                  <a:cubicBezTo>
                    <a:pt x="755255" y="3030103"/>
                    <a:pt x="759743" y="3031599"/>
                    <a:pt x="761239" y="3033843"/>
                  </a:cubicBezTo>
                  <a:cubicBezTo>
                    <a:pt x="776947" y="3055529"/>
                    <a:pt x="797893" y="3060016"/>
                    <a:pt x="823325" y="3054781"/>
                  </a:cubicBezTo>
                  <a:cubicBezTo>
                    <a:pt x="856239" y="3048051"/>
                    <a:pt x="884665" y="3062259"/>
                    <a:pt x="911593" y="3076468"/>
                  </a:cubicBezTo>
                  <a:cubicBezTo>
                    <a:pt x="922815" y="3082450"/>
                    <a:pt x="929547" y="3082450"/>
                    <a:pt x="937775" y="3074225"/>
                  </a:cubicBezTo>
                  <a:cubicBezTo>
                    <a:pt x="960965" y="3077963"/>
                    <a:pt x="978917" y="3091424"/>
                    <a:pt x="994625" y="3107128"/>
                  </a:cubicBezTo>
                  <a:cubicBezTo>
                    <a:pt x="998367" y="3111615"/>
                    <a:pt x="1002855" y="3115354"/>
                    <a:pt x="1006595" y="3119093"/>
                  </a:cubicBezTo>
                  <a:cubicBezTo>
                    <a:pt x="1010335" y="3137788"/>
                    <a:pt x="989389" y="3146762"/>
                    <a:pt x="990137" y="3163214"/>
                  </a:cubicBezTo>
                  <a:cubicBezTo>
                    <a:pt x="980413" y="3152745"/>
                    <a:pt x="966201" y="3148258"/>
                    <a:pt x="953485" y="3145267"/>
                  </a:cubicBezTo>
                  <a:cubicBezTo>
                    <a:pt x="926555" y="3138536"/>
                    <a:pt x="903365" y="3125824"/>
                    <a:pt x="883917" y="3106380"/>
                  </a:cubicBezTo>
                  <a:cubicBezTo>
                    <a:pt x="868207" y="3090676"/>
                    <a:pt x="851003" y="3090676"/>
                    <a:pt x="831555" y="3095911"/>
                  </a:cubicBezTo>
                  <a:cubicBezTo>
                    <a:pt x="810609" y="3102641"/>
                    <a:pt x="787421" y="3094416"/>
                    <a:pt x="765727" y="3101146"/>
                  </a:cubicBezTo>
                  <a:cubicBezTo>
                    <a:pt x="760491" y="3102641"/>
                    <a:pt x="756003" y="3097406"/>
                    <a:pt x="752263" y="3094416"/>
                  </a:cubicBezTo>
                  <a:cubicBezTo>
                    <a:pt x="741791" y="3087685"/>
                    <a:pt x="731317" y="3080955"/>
                    <a:pt x="720845" y="3074972"/>
                  </a:cubicBezTo>
                  <a:cubicBezTo>
                    <a:pt x="720097" y="3060016"/>
                    <a:pt x="711869" y="3046555"/>
                    <a:pt x="711869" y="3030103"/>
                  </a:cubicBezTo>
                  <a:cubicBezTo>
                    <a:pt x="711869" y="3015895"/>
                    <a:pt x="690175" y="3003182"/>
                    <a:pt x="674467" y="3003182"/>
                  </a:cubicBezTo>
                  <a:cubicBezTo>
                    <a:pt x="666239" y="3003930"/>
                    <a:pt x="658011" y="3003182"/>
                    <a:pt x="649033" y="3003182"/>
                  </a:cubicBezTo>
                  <a:cubicBezTo>
                    <a:pt x="652773" y="2999443"/>
                    <a:pt x="657263" y="3000190"/>
                    <a:pt x="661751" y="3000190"/>
                  </a:cubicBezTo>
                  <a:cubicBezTo>
                    <a:pt x="666987" y="2999443"/>
                    <a:pt x="675963" y="3002434"/>
                    <a:pt x="675215" y="2993461"/>
                  </a:cubicBezTo>
                  <a:cubicBezTo>
                    <a:pt x="674467" y="2985234"/>
                    <a:pt x="664743" y="2981495"/>
                    <a:pt x="658759" y="2985982"/>
                  </a:cubicBezTo>
                  <a:cubicBezTo>
                    <a:pt x="645293" y="2994208"/>
                    <a:pt x="633325" y="2992713"/>
                    <a:pt x="619861" y="2988226"/>
                  </a:cubicBezTo>
                  <a:cubicBezTo>
                    <a:pt x="610883" y="2985982"/>
                    <a:pt x="603403" y="2990469"/>
                    <a:pt x="598167" y="2996452"/>
                  </a:cubicBezTo>
                  <a:cubicBezTo>
                    <a:pt x="591435" y="3003182"/>
                    <a:pt x="583955" y="3004677"/>
                    <a:pt x="578719" y="2997200"/>
                  </a:cubicBezTo>
                  <a:cubicBezTo>
                    <a:pt x="568995" y="2988226"/>
                    <a:pt x="554781" y="2980000"/>
                    <a:pt x="556277" y="2965043"/>
                  </a:cubicBezTo>
                  <a:cubicBezTo>
                    <a:pt x="557025" y="2957566"/>
                    <a:pt x="567499" y="2957566"/>
                    <a:pt x="574231" y="2955322"/>
                  </a:cubicBezTo>
                  <a:cubicBezTo>
                    <a:pt x="601159" y="2944104"/>
                    <a:pt x="601159" y="2944104"/>
                    <a:pt x="580963" y="2922418"/>
                  </a:cubicBezTo>
                  <a:cubicBezTo>
                    <a:pt x="578719" y="2919427"/>
                    <a:pt x="573483" y="2917931"/>
                    <a:pt x="577971" y="2912696"/>
                  </a:cubicBezTo>
                  <a:close/>
                  <a:moveTo>
                    <a:pt x="154323" y="2552329"/>
                  </a:moveTo>
                  <a:cubicBezTo>
                    <a:pt x="163875" y="2558164"/>
                    <a:pt x="166815" y="2570562"/>
                    <a:pt x="177103" y="2575667"/>
                  </a:cubicBezTo>
                  <a:cubicBezTo>
                    <a:pt x="177103" y="2578584"/>
                    <a:pt x="177103" y="2580771"/>
                    <a:pt x="177103" y="2582960"/>
                  </a:cubicBezTo>
                  <a:cubicBezTo>
                    <a:pt x="175633" y="2592441"/>
                    <a:pt x="167549" y="2594628"/>
                    <a:pt x="161671" y="2599004"/>
                  </a:cubicBezTo>
                  <a:cubicBezTo>
                    <a:pt x="157997" y="2601192"/>
                    <a:pt x="151385" y="2600463"/>
                    <a:pt x="152119" y="2597546"/>
                  </a:cubicBezTo>
                  <a:cubicBezTo>
                    <a:pt x="155977" y="2586059"/>
                    <a:pt x="146195" y="2574162"/>
                    <a:pt x="147883" y="2563086"/>
                  </a:cubicBezTo>
                  <a:cubicBezTo>
                    <a:pt x="148445" y="2559394"/>
                    <a:pt x="150281" y="2555793"/>
                    <a:pt x="154323" y="2552329"/>
                  </a:cubicBezTo>
                  <a:close/>
                  <a:moveTo>
                    <a:pt x="74897" y="2433308"/>
                  </a:moveTo>
                  <a:cubicBezTo>
                    <a:pt x="93615" y="2461012"/>
                    <a:pt x="112331" y="2488714"/>
                    <a:pt x="131047" y="2516417"/>
                  </a:cubicBezTo>
                  <a:cubicBezTo>
                    <a:pt x="127303" y="2520161"/>
                    <a:pt x="125057" y="2526899"/>
                    <a:pt x="119817" y="2526899"/>
                  </a:cubicBezTo>
                  <a:cubicBezTo>
                    <a:pt x="99603" y="2529145"/>
                    <a:pt x="101101" y="2548613"/>
                    <a:pt x="93615" y="2560592"/>
                  </a:cubicBezTo>
                  <a:cubicBezTo>
                    <a:pt x="88373" y="2569577"/>
                    <a:pt x="98107" y="2571074"/>
                    <a:pt x="105593" y="2571074"/>
                  </a:cubicBezTo>
                  <a:cubicBezTo>
                    <a:pt x="110085" y="2571074"/>
                    <a:pt x="114577" y="2566582"/>
                    <a:pt x="119817" y="2565084"/>
                  </a:cubicBezTo>
                  <a:cubicBezTo>
                    <a:pt x="130299" y="2559843"/>
                    <a:pt x="137785" y="2565833"/>
                    <a:pt x="143025" y="2574069"/>
                  </a:cubicBezTo>
                  <a:cubicBezTo>
                    <a:pt x="149015" y="2583054"/>
                    <a:pt x="142277" y="2587546"/>
                    <a:pt x="134789" y="2592787"/>
                  </a:cubicBezTo>
                  <a:cubicBezTo>
                    <a:pt x="131047" y="2595782"/>
                    <a:pt x="121315" y="2596531"/>
                    <a:pt x="124309" y="2604018"/>
                  </a:cubicBezTo>
                  <a:cubicBezTo>
                    <a:pt x="127303" y="2610757"/>
                    <a:pt x="135539" y="2609259"/>
                    <a:pt x="142277" y="2606264"/>
                  </a:cubicBezTo>
                  <a:cubicBezTo>
                    <a:pt x="151261" y="2603269"/>
                    <a:pt x="160993" y="2602521"/>
                    <a:pt x="165485" y="2613752"/>
                  </a:cubicBezTo>
                  <a:cubicBezTo>
                    <a:pt x="169977" y="2624982"/>
                    <a:pt x="165485" y="2633967"/>
                    <a:pt x="156501" y="2641455"/>
                  </a:cubicBezTo>
                  <a:cubicBezTo>
                    <a:pt x="134789" y="2660921"/>
                    <a:pt x="134041" y="2671404"/>
                    <a:pt x="157249" y="2689373"/>
                  </a:cubicBezTo>
                  <a:cubicBezTo>
                    <a:pt x="172971" y="2700604"/>
                    <a:pt x="176713" y="2717076"/>
                    <a:pt x="184201" y="2732051"/>
                  </a:cubicBezTo>
                  <a:cubicBezTo>
                    <a:pt x="190939" y="2746276"/>
                    <a:pt x="199923" y="2755261"/>
                    <a:pt x="214147" y="2762000"/>
                  </a:cubicBezTo>
                  <a:cubicBezTo>
                    <a:pt x="235857" y="2771733"/>
                    <a:pt x="236607" y="2773979"/>
                    <a:pt x="218639" y="2791200"/>
                  </a:cubicBezTo>
                  <a:cubicBezTo>
                    <a:pt x="213399" y="2795692"/>
                    <a:pt x="209655" y="2802430"/>
                    <a:pt x="203665" y="2803928"/>
                  </a:cubicBezTo>
                  <a:cubicBezTo>
                    <a:pt x="184201" y="2809169"/>
                    <a:pt x="189441" y="2818154"/>
                    <a:pt x="198425" y="2828636"/>
                  </a:cubicBezTo>
                  <a:cubicBezTo>
                    <a:pt x="202169" y="2832379"/>
                    <a:pt x="207409" y="2835374"/>
                    <a:pt x="202917" y="2842113"/>
                  </a:cubicBezTo>
                  <a:cubicBezTo>
                    <a:pt x="193933" y="2841364"/>
                    <a:pt x="184201" y="2832379"/>
                    <a:pt x="175965" y="2845108"/>
                  </a:cubicBezTo>
                  <a:cubicBezTo>
                    <a:pt x="185697" y="2848852"/>
                    <a:pt x="197677" y="2851847"/>
                    <a:pt x="196179" y="2864575"/>
                  </a:cubicBezTo>
                  <a:cubicBezTo>
                    <a:pt x="194681" y="2875806"/>
                    <a:pt x="189441" y="2884042"/>
                    <a:pt x="174469" y="2887037"/>
                  </a:cubicBezTo>
                  <a:cubicBezTo>
                    <a:pt x="161741" y="2889283"/>
                    <a:pt x="161741" y="2902011"/>
                    <a:pt x="163987" y="2912494"/>
                  </a:cubicBezTo>
                  <a:cubicBezTo>
                    <a:pt x="166233" y="2924473"/>
                    <a:pt x="172971" y="2935704"/>
                    <a:pt x="179709" y="2946186"/>
                  </a:cubicBezTo>
                  <a:cubicBezTo>
                    <a:pt x="185697" y="2956668"/>
                    <a:pt x="193185" y="2967899"/>
                    <a:pt x="190189" y="2981377"/>
                  </a:cubicBezTo>
                  <a:cubicBezTo>
                    <a:pt x="160993" y="2960412"/>
                    <a:pt x="158747" y="2928217"/>
                    <a:pt x="155003" y="2896021"/>
                  </a:cubicBezTo>
                  <a:cubicBezTo>
                    <a:pt x="147517" y="2845857"/>
                    <a:pt x="162489" y="2797939"/>
                    <a:pt x="168479" y="2748522"/>
                  </a:cubicBezTo>
                  <a:cubicBezTo>
                    <a:pt x="169977" y="2737292"/>
                    <a:pt x="167731" y="2732799"/>
                    <a:pt x="159495" y="2728307"/>
                  </a:cubicBezTo>
                  <a:cubicBezTo>
                    <a:pt x="127303" y="2711086"/>
                    <a:pt x="97357" y="2691619"/>
                    <a:pt x="68909" y="2668409"/>
                  </a:cubicBezTo>
                  <a:cubicBezTo>
                    <a:pt x="47947" y="2651188"/>
                    <a:pt x="31477" y="2630224"/>
                    <a:pt x="12011" y="2611506"/>
                  </a:cubicBezTo>
                  <a:cubicBezTo>
                    <a:pt x="11263" y="2596531"/>
                    <a:pt x="-715" y="2583803"/>
                    <a:pt x="33" y="2567330"/>
                  </a:cubicBezTo>
                  <a:cubicBezTo>
                    <a:pt x="17253" y="2538130"/>
                    <a:pt x="29979" y="2506684"/>
                    <a:pt x="55433" y="2482725"/>
                  </a:cubicBezTo>
                  <a:cubicBezTo>
                    <a:pt x="60673" y="2478232"/>
                    <a:pt x="59925" y="2472242"/>
                    <a:pt x="60673" y="2467001"/>
                  </a:cubicBezTo>
                  <a:cubicBezTo>
                    <a:pt x="60673" y="2453524"/>
                    <a:pt x="68161" y="2443791"/>
                    <a:pt x="74897" y="2433308"/>
                  </a:cubicBezTo>
                  <a:close/>
                  <a:moveTo>
                    <a:pt x="3410529" y="2287838"/>
                  </a:moveTo>
                  <a:cubicBezTo>
                    <a:pt x="3431005" y="2296072"/>
                    <a:pt x="3435555" y="2305055"/>
                    <a:pt x="3424179" y="2323020"/>
                  </a:cubicBezTo>
                  <a:cubicBezTo>
                    <a:pt x="3421905" y="2327511"/>
                    <a:pt x="3423421" y="2332003"/>
                    <a:pt x="3423421" y="2335745"/>
                  </a:cubicBezTo>
                  <a:cubicBezTo>
                    <a:pt x="3421905" y="2364939"/>
                    <a:pt x="3436313" y="2391887"/>
                    <a:pt x="3436313" y="2421081"/>
                  </a:cubicBezTo>
                  <a:cubicBezTo>
                    <a:pt x="3437071" y="2424075"/>
                    <a:pt x="3438589" y="2428567"/>
                    <a:pt x="3440865" y="2429315"/>
                  </a:cubicBezTo>
                  <a:cubicBezTo>
                    <a:pt x="3449205" y="2436801"/>
                    <a:pt x="3451481" y="2445035"/>
                    <a:pt x="3444655" y="2454766"/>
                  </a:cubicBezTo>
                  <a:cubicBezTo>
                    <a:pt x="3437071" y="2466743"/>
                    <a:pt x="3441623" y="2478720"/>
                    <a:pt x="3450723" y="2484708"/>
                  </a:cubicBezTo>
                  <a:cubicBezTo>
                    <a:pt x="3464373" y="2495188"/>
                    <a:pt x="3471199" y="2509411"/>
                    <a:pt x="3480299" y="2525131"/>
                  </a:cubicBezTo>
                  <a:cubicBezTo>
                    <a:pt x="3462099" y="2522136"/>
                    <a:pt x="3448447" y="2516897"/>
                    <a:pt x="3440105" y="2500428"/>
                  </a:cubicBezTo>
                  <a:cubicBezTo>
                    <a:pt x="3430247" y="2482463"/>
                    <a:pt x="3416595" y="2466743"/>
                    <a:pt x="3408253" y="2448778"/>
                  </a:cubicBezTo>
                  <a:cubicBezTo>
                    <a:pt x="3409771" y="2439046"/>
                    <a:pt x="3405219" y="2431561"/>
                    <a:pt x="3400669" y="2424824"/>
                  </a:cubicBezTo>
                  <a:cubicBezTo>
                    <a:pt x="3398395" y="2379162"/>
                    <a:pt x="3409771" y="2334249"/>
                    <a:pt x="3410529" y="2287838"/>
                  </a:cubicBezTo>
                  <a:close/>
                  <a:moveTo>
                    <a:pt x="898077" y="2162537"/>
                  </a:moveTo>
                  <a:lnTo>
                    <a:pt x="898017" y="2163163"/>
                  </a:lnTo>
                  <a:lnTo>
                    <a:pt x="898719" y="2163965"/>
                  </a:lnTo>
                  <a:close/>
                  <a:moveTo>
                    <a:pt x="3370259" y="2126941"/>
                  </a:moveTo>
                  <a:cubicBezTo>
                    <a:pt x="3372833" y="2126022"/>
                    <a:pt x="3374741" y="2127308"/>
                    <a:pt x="3374741" y="2135389"/>
                  </a:cubicBezTo>
                  <a:cubicBezTo>
                    <a:pt x="3374741" y="2137594"/>
                    <a:pt x="3375505" y="2140532"/>
                    <a:pt x="3376267" y="2142737"/>
                  </a:cubicBezTo>
                  <a:cubicBezTo>
                    <a:pt x="3380845" y="2152288"/>
                    <a:pt x="3387713" y="2163308"/>
                    <a:pt x="3370927" y="2167716"/>
                  </a:cubicBezTo>
                  <a:cubicBezTo>
                    <a:pt x="3357955" y="2171390"/>
                    <a:pt x="3341931" y="2161839"/>
                    <a:pt x="3338877" y="2147879"/>
                  </a:cubicBezTo>
                  <a:cubicBezTo>
                    <a:pt x="3346509" y="2142737"/>
                    <a:pt x="3354139" y="2137594"/>
                    <a:pt x="3361769" y="2131716"/>
                  </a:cubicBezTo>
                  <a:cubicBezTo>
                    <a:pt x="3364441" y="2130981"/>
                    <a:pt x="3367683" y="2127859"/>
                    <a:pt x="3370259" y="2126941"/>
                  </a:cubicBezTo>
                  <a:close/>
                  <a:moveTo>
                    <a:pt x="2265607" y="295631"/>
                  </a:moveTo>
                  <a:cubicBezTo>
                    <a:pt x="2273489" y="294764"/>
                    <a:pt x="2281783" y="295514"/>
                    <a:pt x="2290215" y="298139"/>
                  </a:cubicBezTo>
                  <a:cubicBezTo>
                    <a:pt x="2317203" y="306392"/>
                    <a:pt x="2321701" y="330401"/>
                    <a:pt x="2328449" y="352158"/>
                  </a:cubicBezTo>
                  <a:cubicBezTo>
                    <a:pt x="2332947" y="367163"/>
                    <a:pt x="2332947" y="382918"/>
                    <a:pt x="2336695" y="397923"/>
                  </a:cubicBezTo>
                  <a:cubicBezTo>
                    <a:pt x="2345691" y="439187"/>
                    <a:pt x="2337443" y="481950"/>
                    <a:pt x="2344941" y="523214"/>
                  </a:cubicBezTo>
                  <a:cubicBezTo>
                    <a:pt x="2345691" y="529966"/>
                    <a:pt x="2341943" y="536718"/>
                    <a:pt x="2348689" y="541970"/>
                  </a:cubicBezTo>
                  <a:cubicBezTo>
                    <a:pt x="2355435" y="544971"/>
                    <a:pt x="2358435" y="550973"/>
                    <a:pt x="2361433" y="556975"/>
                  </a:cubicBezTo>
                  <a:cubicBezTo>
                    <a:pt x="2368931" y="579483"/>
                    <a:pt x="2388421" y="592237"/>
                    <a:pt x="2401915" y="609493"/>
                  </a:cubicBezTo>
                  <a:cubicBezTo>
                    <a:pt x="2407911" y="617745"/>
                    <a:pt x="2416907" y="619996"/>
                    <a:pt x="2425903" y="620746"/>
                  </a:cubicBezTo>
                  <a:cubicBezTo>
                    <a:pt x="2448393" y="622247"/>
                    <a:pt x="2470133" y="616995"/>
                    <a:pt x="2491123" y="615495"/>
                  </a:cubicBezTo>
                  <a:cubicBezTo>
                    <a:pt x="2501619" y="615495"/>
                    <a:pt x="2506115" y="607992"/>
                    <a:pt x="2511363" y="600490"/>
                  </a:cubicBezTo>
                  <a:cubicBezTo>
                    <a:pt x="2521109" y="584735"/>
                    <a:pt x="2531605" y="570479"/>
                    <a:pt x="2551095" y="565978"/>
                  </a:cubicBezTo>
                  <a:cubicBezTo>
                    <a:pt x="2552595" y="565978"/>
                    <a:pt x="2554093" y="565978"/>
                    <a:pt x="2555593" y="565978"/>
                  </a:cubicBezTo>
                  <a:cubicBezTo>
                    <a:pt x="2558591" y="569730"/>
                    <a:pt x="2558591" y="574231"/>
                    <a:pt x="2555593" y="577982"/>
                  </a:cubicBezTo>
                  <a:cubicBezTo>
                    <a:pt x="2551095" y="587735"/>
                    <a:pt x="2550345" y="594488"/>
                    <a:pt x="2534603" y="596738"/>
                  </a:cubicBezTo>
                  <a:cubicBezTo>
                    <a:pt x="2519609" y="598239"/>
                    <a:pt x="2508365" y="617745"/>
                    <a:pt x="2503867" y="635001"/>
                  </a:cubicBezTo>
                  <a:cubicBezTo>
                    <a:pt x="2500869" y="646255"/>
                    <a:pt x="2499369" y="655257"/>
                    <a:pt x="2483627" y="650756"/>
                  </a:cubicBezTo>
                  <a:cubicBezTo>
                    <a:pt x="2482127" y="649256"/>
                    <a:pt x="2477629" y="650756"/>
                    <a:pt x="2476879" y="652256"/>
                  </a:cubicBezTo>
                  <a:cubicBezTo>
                    <a:pt x="2467135" y="667261"/>
                    <a:pt x="2474631" y="687519"/>
                    <a:pt x="2464885" y="703274"/>
                  </a:cubicBezTo>
                  <a:cubicBezTo>
                    <a:pt x="2461887" y="708525"/>
                    <a:pt x="2470133" y="714527"/>
                    <a:pt x="2476131" y="717528"/>
                  </a:cubicBezTo>
                  <a:cubicBezTo>
                    <a:pt x="2486625" y="722780"/>
                    <a:pt x="2489623" y="734034"/>
                    <a:pt x="2494871" y="743037"/>
                  </a:cubicBezTo>
                  <a:cubicBezTo>
                    <a:pt x="2504617" y="761042"/>
                    <a:pt x="2517361" y="773046"/>
                    <a:pt x="2539101" y="773046"/>
                  </a:cubicBezTo>
                  <a:cubicBezTo>
                    <a:pt x="2557093" y="773797"/>
                    <a:pt x="2566837" y="790302"/>
                    <a:pt x="2581081" y="797805"/>
                  </a:cubicBezTo>
                  <a:cubicBezTo>
                    <a:pt x="2590827" y="803057"/>
                    <a:pt x="2599823" y="808308"/>
                    <a:pt x="2610317" y="809059"/>
                  </a:cubicBezTo>
                  <a:cubicBezTo>
                    <a:pt x="2644053" y="809809"/>
                    <a:pt x="2671789" y="826314"/>
                    <a:pt x="2700277" y="842069"/>
                  </a:cubicBezTo>
                  <a:cubicBezTo>
                    <a:pt x="2701027" y="842069"/>
                    <a:pt x="2703275" y="845821"/>
                    <a:pt x="2703275" y="845821"/>
                  </a:cubicBezTo>
                  <a:cubicBezTo>
                    <a:pt x="2695029" y="856324"/>
                    <a:pt x="2699527" y="872829"/>
                    <a:pt x="2684533" y="880332"/>
                  </a:cubicBezTo>
                  <a:cubicBezTo>
                    <a:pt x="2647801" y="899088"/>
                    <a:pt x="2647801" y="899088"/>
                    <a:pt x="2659795" y="938852"/>
                  </a:cubicBezTo>
                  <a:cubicBezTo>
                    <a:pt x="2660545" y="940352"/>
                    <a:pt x="2661295" y="942603"/>
                    <a:pt x="2662043" y="946354"/>
                  </a:cubicBezTo>
                  <a:cubicBezTo>
                    <a:pt x="2632057" y="938101"/>
                    <a:pt x="2614815" y="962109"/>
                    <a:pt x="2592327" y="971862"/>
                  </a:cubicBezTo>
                  <a:cubicBezTo>
                    <a:pt x="2584081" y="976364"/>
                    <a:pt x="2585579" y="989868"/>
                    <a:pt x="2577333" y="996620"/>
                  </a:cubicBezTo>
                  <a:cubicBezTo>
                    <a:pt x="2569087" y="1004123"/>
                    <a:pt x="2560841" y="1008624"/>
                    <a:pt x="2548847" y="1007874"/>
                  </a:cubicBezTo>
                  <a:cubicBezTo>
                    <a:pt x="2537601" y="1007874"/>
                    <a:pt x="2526357" y="1006374"/>
                    <a:pt x="2515111" y="1013876"/>
                  </a:cubicBezTo>
                  <a:cubicBezTo>
                    <a:pt x="2506115" y="1019879"/>
                    <a:pt x="2497121" y="1014626"/>
                    <a:pt x="2493371" y="1003373"/>
                  </a:cubicBezTo>
                  <a:cubicBezTo>
                    <a:pt x="2491123" y="994370"/>
                    <a:pt x="2488125" y="986117"/>
                    <a:pt x="2486625" y="977114"/>
                  </a:cubicBezTo>
                  <a:cubicBezTo>
                    <a:pt x="2483627" y="962109"/>
                    <a:pt x="2483627" y="945604"/>
                    <a:pt x="2460387" y="946354"/>
                  </a:cubicBezTo>
                  <a:cubicBezTo>
                    <a:pt x="2452891" y="947104"/>
                    <a:pt x="2451391" y="934350"/>
                    <a:pt x="2449891" y="926097"/>
                  </a:cubicBezTo>
                  <a:cubicBezTo>
                    <a:pt x="2448393" y="918595"/>
                    <a:pt x="2456639" y="920095"/>
                    <a:pt x="2461137" y="917845"/>
                  </a:cubicBezTo>
                  <a:cubicBezTo>
                    <a:pt x="2471633" y="912593"/>
                    <a:pt x="2482877" y="908092"/>
                    <a:pt x="2493371" y="903589"/>
                  </a:cubicBezTo>
                  <a:cubicBezTo>
                    <a:pt x="2496371" y="901339"/>
                    <a:pt x="2501619" y="901339"/>
                    <a:pt x="2501619" y="896087"/>
                  </a:cubicBezTo>
                  <a:cubicBezTo>
                    <a:pt x="2500119" y="891586"/>
                    <a:pt x="2495621" y="889335"/>
                    <a:pt x="2491873" y="889335"/>
                  </a:cubicBezTo>
                  <a:cubicBezTo>
                    <a:pt x="2470133" y="886334"/>
                    <a:pt x="2448393" y="883333"/>
                    <a:pt x="2431901" y="863827"/>
                  </a:cubicBezTo>
                  <a:cubicBezTo>
                    <a:pt x="2425903" y="856324"/>
                    <a:pt x="2409411" y="864577"/>
                    <a:pt x="2410161" y="874330"/>
                  </a:cubicBezTo>
                  <a:cubicBezTo>
                    <a:pt x="2410911" y="887084"/>
                    <a:pt x="2408661" y="903589"/>
                    <a:pt x="2426653" y="908092"/>
                  </a:cubicBezTo>
                  <a:cubicBezTo>
                    <a:pt x="2432651" y="910342"/>
                    <a:pt x="2436399" y="913343"/>
                    <a:pt x="2434899" y="920095"/>
                  </a:cubicBezTo>
                  <a:cubicBezTo>
                    <a:pt x="2432651" y="926097"/>
                    <a:pt x="2426653" y="924597"/>
                    <a:pt x="2422905" y="923847"/>
                  </a:cubicBezTo>
                  <a:cubicBezTo>
                    <a:pt x="2389919" y="917845"/>
                    <a:pt x="2359933" y="929849"/>
                    <a:pt x="2331447" y="942603"/>
                  </a:cubicBezTo>
                  <a:cubicBezTo>
                    <a:pt x="2316455" y="948605"/>
                    <a:pt x="2325449" y="964360"/>
                    <a:pt x="2332947" y="974113"/>
                  </a:cubicBezTo>
                  <a:cubicBezTo>
                    <a:pt x="2345691" y="989118"/>
                    <a:pt x="2361433" y="1001122"/>
                    <a:pt x="2371929" y="1017627"/>
                  </a:cubicBezTo>
                  <a:cubicBezTo>
                    <a:pt x="2381673" y="1034133"/>
                    <a:pt x="2397417" y="1050639"/>
                    <a:pt x="2380175" y="1072396"/>
                  </a:cubicBezTo>
                  <a:cubicBezTo>
                    <a:pt x="2375677" y="1078398"/>
                    <a:pt x="2378675" y="1088901"/>
                    <a:pt x="2383923" y="1089651"/>
                  </a:cubicBezTo>
                  <a:cubicBezTo>
                    <a:pt x="2392919" y="1090402"/>
                    <a:pt x="2402663" y="1103906"/>
                    <a:pt x="2410911" y="1092652"/>
                  </a:cubicBezTo>
                  <a:cubicBezTo>
                    <a:pt x="2419907" y="1080648"/>
                    <a:pt x="2422905" y="1087401"/>
                    <a:pt x="2425903" y="1095653"/>
                  </a:cubicBezTo>
                  <a:cubicBezTo>
                    <a:pt x="2431151" y="1107657"/>
                    <a:pt x="2441647" y="1112909"/>
                    <a:pt x="2452141" y="1118911"/>
                  </a:cubicBezTo>
                  <a:cubicBezTo>
                    <a:pt x="2461137" y="1124913"/>
                    <a:pt x="2459637" y="1129414"/>
                    <a:pt x="2452891" y="1136167"/>
                  </a:cubicBezTo>
                  <a:cubicBezTo>
                    <a:pt x="2434899" y="1154173"/>
                    <a:pt x="2441647" y="1188684"/>
                    <a:pt x="2464885" y="1196937"/>
                  </a:cubicBezTo>
                  <a:cubicBezTo>
                    <a:pt x="2472381" y="1199938"/>
                    <a:pt x="2479129" y="1202189"/>
                    <a:pt x="2480627" y="1211942"/>
                  </a:cubicBezTo>
                  <a:cubicBezTo>
                    <a:pt x="2481377" y="1223195"/>
                    <a:pt x="2491873" y="1226196"/>
                    <a:pt x="2500119" y="1230698"/>
                  </a:cubicBezTo>
                  <a:cubicBezTo>
                    <a:pt x="2512113" y="1238200"/>
                    <a:pt x="2515111" y="1243452"/>
                    <a:pt x="2511363" y="1259958"/>
                  </a:cubicBezTo>
                  <a:cubicBezTo>
                    <a:pt x="2507615" y="1276463"/>
                    <a:pt x="2501619" y="1294469"/>
                    <a:pt x="2501619" y="1310224"/>
                  </a:cubicBezTo>
                  <a:cubicBezTo>
                    <a:pt x="2501619" y="1328230"/>
                    <a:pt x="2503867" y="1349987"/>
                    <a:pt x="2518111" y="1367243"/>
                  </a:cubicBezTo>
                  <a:cubicBezTo>
                    <a:pt x="2533853" y="1384499"/>
                    <a:pt x="2531605" y="1388250"/>
                    <a:pt x="2509115" y="1395002"/>
                  </a:cubicBezTo>
                  <a:cubicBezTo>
                    <a:pt x="2506115" y="1396503"/>
                    <a:pt x="2502367" y="1398003"/>
                    <a:pt x="2498619" y="1399504"/>
                  </a:cubicBezTo>
                  <a:cubicBezTo>
                    <a:pt x="2509115" y="1407757"/>
                    <a:pt x="2517361" y="1416009"/>
                    <a:pt x="2506115" y="1429514"/>
                  </a:cubicBezTo>
                  <a:cubicBezTo>
                    <a:pt x="2503117" y="1434015"/>
                    <a:pt x="2503117" y="1439267"/>
                    <a:pt x="2506865" y="1442268"/>
                  </a:cubicBezTo>
                  <a:cubicBezTo>
                    <a:pt x="2531605" y="1459523"/>
                    <a:pt x="2528607" y="1486533"/>
                    <a:pt x="2530105" y="1511291"/>
                  </a:cubicBezTo>
                  <a:cubicBezTo>
                    <a:pt x="2532355" y="1533798"/>
                    <a:pt x="2568337" y="1570560"/>
                    <a:pt x="2590077" y="1573561"/>
                  </a:cubicBezTo>
                  <a:cubicBezTo>
                    <a:pt x="2601323" y="1575062"/>
                    <a:pt x="2607319" y="1563808"/>
                    <a:pt x="2617065" y="1563058"/>
                  </a:cubicBezTo>
                  <a:cubicBezTo>
                    <a:pt x="2620063" y="1573561"/>
                    <a:pt x="2612567" y="1576562"/>
                    <a:pt x="2606569" y="1581064"/>
                  </a:cubicBezTo>
                  <a:cubicBezTo>
                    <a:pt x="2594575" y="1591567"/>
                    <a:pt x="2596075" y="1599820"/>
                    <a:pt x="2611067" y="1608073"/>
                  </a:cubicBezTo>
                  <a:cubicBezTo>
                    <a:pt x="2620063" y="1612574"/>
                    <a:pt x="2623061" y="1618576"/>
                    <a:pt x="2620063" y="1631331"/>
                  </a:cubicBezTo>
                  <a:cubicBezTo>
                    <a:pt x="2614815" y="1652337"/>
                    <a:pt x="2606569" y="1674845"/>
                    <a:pt x="2625311" y="1695102"/>
                  </a:cubicBezTo>
                  <a:cubicBezTo>
                    <a:pt x="2630559" y="1700353"/>
                    <a:pt x="2635057" y="1703354"/>
                    <a:pt x="2641803" y="1705605"/>
                  </a:cubicBezTo>
                  <a:cubicBezTo>
                    <a:pt x="2649299" y="1708606"/>
                    <a:pt x="2656047" y="1711607"/>
                    <a:pt x="2663543" y="1715358"/>
                  </a:cubicBezTo>
                  <a:cubicBezTo>
                    <a:pt x="2683783" y="1728113"/>
                    <a:pt x="2685283" y="1739366"/>
                    <a:pt x="2663543" y="1749119"/>
                  </a:cubicBezTo>
                  <a:cubicBezTo>
                    <a:pt x="2641055" y="1760373"/>
                    <a:pt x="2645551" y="1777629"/>
                    <a:pt x="2644803" y="1794134"/>
                  </a:cubicBezTo>
                  <a:cubicBezTo>
                    <a:pt x="2644803" y="1800136"/>
                    <a:pt x="2647801" y="1807639"/>
                    <a:pt x="2639555" y="1810640"/>
                  </a:cubicBezTo>
                  <a:cubicBezTo>
                    <a:pt x="2633557" y="1812891"/>
                    <a:pt x="2629059" y="1809890"/>
                    <a:pt x="2627559" y="1803887"/>
                  </a:cubicBezTo>
                  <a:cubicBezTo>
                    <a:pt x="2625311" y="1797135"/>
                    <a:pt x="2619313" y="1788132"/>
                    <a:pt x="2631309" y="1784381"/>
                  </a:cubicBezTo>
                  <a:cubicBezTo>
                    <a:pt x="2636555" y="1782880"/>
                    <a:pt x="2641055" y="1780630"/>
                    <a:pt x="2636555" y="1774628"/>
                  </a:cubicBezTo>
                  <a:cubicBezTo>
                    <a:pt x="2633557" y="1770877"/>
                    <a:pt x="2629059" y="1775378"/>
                    <a:pt x="2626061" y="1776879"/>
                  </a:cubicBezTo>
                  <a:cubicBezTo>
                    <a:pt x="2624561" y="1777629"/>
                    <a:pt x="2622313" y="1779129"/>
                    <a:pt x="2621563" y="1780630"/>
                  </a:cubicBezTo>
                  <a:cubicBezTo>
                    <a:pt x="2617815" y="1788132"/>
                    <a:pt x="2616315" y="1799386"/>
                    <a:pt x="2605819" y="1798636"/>
                  </a:cubicBezTo>
                  <a:cubicBezTo>
                    <a:pt x="2596075" y="1797885"/>
                    <a:pt x="2583331" y="1795635"/>
                    <a:pt x="2576583" y="1789633"/>
                  </a:cubicBezTo>
                  <a:cubicBezTo>
                    <a:pt x="2559341" y="1773878"/>
                    <a:pt x="2548097" y="1785881"/>
                    <a:pt x="2537601" y="1796385"/>
                  </a:cubicBezTo>
                  <a:cubicBezTo>
                    <a:pt x="2526357" y="1807639"/>
                    <a:pt x="2529355" y="1820393"/>
                    <a:pt x="2540601" y="1830897"/>
                  </a:cubicBezTo>
                  <a:cubicBezTo>
                    <a:pt x="2541351" y="1832397"/>
                    <a:pt x="2541351" y="1834648"/>
                    <a:pt x="2542849" y="1839149"/>
                  </a:cubicBezTo>
                  <a:cubicBezTo>
                    <a:pt x="2528607" y="1832397"/>
                    <a:pt x="2515861" y="1831646"/>
                    <a:pt x="2503867" y="1839900"/>
                  </a:cubicBezTo>
                  <a:cubicBezTo>
                    <a:pt x="2499369" y="1842901"/>
                    <a:pt x="2494871" y="1842150"/>
                    <a:pt x="2491123" y="1839149"/>
                  </a:cubicBezTo>
                  <a:cubicBezTo>
                    <a:pt x="2474631" y="1824895"/>
                    <a:pt x="2467883" y="1835398"/>
                    <a:pt x="2461137" y="1848903"/>
                  </a:cubicBezTo>
                  <a:cubicBezTo>
                    <a:pt x="2449143" y="1872160"/>
                    <a:pt x="2441647" y="1875161"/>
                    <a:pt x="2419907" y="1863157"/>
                  </a:cubicBezTo>
                  <a:cubicBezTo>
                    <a:pt x="2406413" y="1855655"/>
                    <a:pt x="2398915" y="1863907"/>
                    <a:pt x="2394417" y="1872910"/>
                  </a:cubicBezTo>
                  <a:cubicBezTo>
                    <a:pt x="2387671" y="1887165"/>
                    <a:pt x="2373427" y="1892417"/>
                    <a:pt x="2364431" y="1902920"/>
                  </a:cubicBezTo>
                  <a:cubicBezTo>
                    <a:pt x="2344941" y="1923927"/>
                    <a:pt x="2314205" y="1931429"/>
                    <a:pt x="2298463" y="1957689"/>
                  </a:cubicBezTo>
                  <a:cubicBezTo>
                    <a:pt x="2287967" y="1975694"/>
                    <a:pt x="2269227" y="1975694"/>
                    <a:pt x="2252733" y="1960690"/>
                  </a:cubicBezTo>
                  <a:cubicBezTo>
                    <a:pt x="2244487" y="1952437"/>
                    <a:pt x="2236991" y="1949436"/>
                    <a:pt x="2226495" y="1956188"/>
                  </a:cubicBezTo>
                  <a:cubicBezTo>
                    <a:pt x="2219749" y="1960690"/>
                    <a:pt x="2210003" y="1957689"/>
                    <a:pt x="2201757" y="1959939"/>
                  </a:cubicBezTo>
                  <a:cubicBezTo>
                    <a:pt x="2197259" y="1960690"/>
                    <a:pt x="2190513" y="1962190"/>
                    <a:pt x="2189013" y="1967442"/>
                  </a:cubicBezTo>
                  <a:cubicBezTo>
                    <a:pt x="2186015" y="1974194"/>
                    <a:pt x="2192761" y="1976445"/>
                    <a:pt x="2196509" y="1980196"/>
                  </a:cubicBezTo>
                  <a:cubicBezTo>
                    <a:pt x="2214501" y="1994451"/>
                    <a:pt x="2236241" y="1993700"/>
                    <a:pt x="2256481" y="1992950"/>
                  </a:cubicBezTo>
                  <a:cubicBezTo>
                    <a:pt x="2269227" y="1992200"/>
                    <a:pt x="2281219" y="1989199"/>
                    <a:pt x="2291715" y="1998202"/>
                  </a:cubicBezTo>
                  <a:cubicBezTo>
                    <a:pt x="2300711" y="2004954"/>
                    <a:pt x="2311207" y="2001953"/>
                    <a:pt x="2320951" y="2003453"/>
                  </a:cubicBezTo>
                  <a:cubicBezTo>
                    <a:pt x="2332947" y="2004204"/>
                    <a:pt x="2345691" y="2004954"/>
                    <a:pt x="2350189" y="2021459"/>
                  </a:cubicBezTo>
                  <a:cubicBezTo>
                    <a:pt x="2352437" y="2028962"/>
                    <a:pt x="2351687" y="2034964"/>
                    <a:pt x="2344191" y="2038715"/>
                  </a:cubicBezTo>
                  <a:cubicBezTo>
                    <a:pt x="2335195" y="2043967"/>
                    <a:pt x="2330697" y="2052219"/>
                    <a:pt x="2329199" y="2061223"/>
                  </a:cubicBezTo>
                  <a:cubicBezTo>
                    <a:pt x="2323201" y="2089732"/>
                    <a:pt x="2322451" y="2089732"/>
                    <a:pt x="2293965" y="2098735"/>
                  </a:cubicBezTo>
                  <a:cubicBezTo>
                    <a:pt x="2303709" y="2104737"/>
                    <a:pt x="2311957" y="2112990"/>
                    <a:pt x="2311207" y="2122743"/>
                  </a:cubicBezTo>
                  <a:cubicBezTo>
                    <a:pt x="2310457" y="2132496"/>
                    <a:pt x="2298463" y="2138498"/>
                    <a:pt x="2299211" y="2150502"/>
                  </a:cubicBezTo>
                  <a:cubicBezTo>
                    <a:pt x="2299211" y="2153503"/>
                    <a:pt x="2293965" y="2155003"/>
                    <a:pt x="2290965" y="2153503"/>
                  </a:cubicBezTo>
                  <a:cubicBezTo>
                    <a:pt x="2278221" y="2145251"/>
                    <a:pt x="2263229" y="2158755"/>
                    <a:pt x="2251235" y="2149752"/>
                  </a:cubicBezTo>
                  <a:cubicBezTo>
                    <a:pt x="2246737" y="2146751"/>
                    <a:pt x="2242987" y="2149752"/>
                    <a:pt x="2240739" y="2152753"/>
                  </a:cubicBezTo>
                  <a:cubicBezTo>
                    <a:pt x="2233991" y="2162506"/>
                    <a:pt x="2224247" y="2162506"/>
                    <a:pt x="2214501" y="2158004"/>
                  </a:cubicBezTo>
                  <a:cubicBezTo>
                    <a:pt x="2200257" y="2152753"/>
                    <a:pt x="2186763" y="2149752"/>
                    <a:pt x="2171771" y="2157255"/>
                  </a:cubicBezTo>
                  <a:cubicBezTo>
                    <a:pt x="2162025" y="2161756"/>
                    <a:pt x="2148531" y="2158755"/>
                    <a:pt x="2138787" y="2153503"/>
                  </a:cubicBezTo>
                  <a:cubicBezTo>
                    <a:pt x="2126041" y="2148252"/>
                    <a:pt x="2117047" y="2149001"/>
                    <a:pt x="2109549" y="2161756"/>
                  </a:cubicBezTo>
                  <a:cubicBezTo>
                    <a:pt x="2105801" y="2170008"/>
                    <a:pt x="2098305" y="2174510"/>
                    <a:pt x="2090809" y="2173760"/>
                  </a:cubicBezTo>
                  <a:cubicBezTo>
                    <a:pt x="2057823" y="2168508"/>
                    <a:pt x="2031585" y="2185764"/>
                    <a:pt x="2004599" y="2198518"/>
                  </a:cubicBezTo>
                  <a:cubicBezTo>
                    <a:pt x="1991855" y="2203770"/>
                    <a:pt x="1983609" y="2211272"/>
                    <a:pt x="1997851" y="2224777"/>
                  </a:cubicBezTo>
                  <a:cubicBezTo>
                    <a:pt x="2005347" y="2230779"/>
                    <a:pt x="2004599" y="2240532"/>
                    <a:pt x="2000101" y="2248034"/>
                  </a:cubicBezTo>
                  <a:cubicBezTo>
                    <a:pt x="1996353" y="2255537"/>
                    <a:pt x="1988107" y="2251035"/>
                    <a:pt x="1982859" y="2252536"/>
                  </a:cubicBezTo>
                  <a:cubicBezTo>
                    <a:pt x="1962617" y="2257037"/>
                    <a:pt x="1937879" y="2250285"/>
                    <a:pt x="1923635" y="2273543"/>
                  </a:cubicBezTo>
                  <a:cubicBezTo>
                    <a:pt x="1914639" y="2287798"/>
                    <a:pt x="1898147" y="2293050"/>
                    <a:pt x="1883155" y="2297551"/>
                  </a:cubicBezTo>
                  <a:cubicBezTo>
                    <a:pt x="1870411" y="2301302"/>
                    <a:pt x="1862165" y="2308054"/>
                    <a:pt x="1862913" y="2322309"/>
                  </a:cubicBezTo>
                  <a:cubicBezTo>
                    <a:pt x="1862913" y="2324560"/>
                    <a:pt x="1862913" y="2326811"/>
                    <a:pt x="1862913" y="2328311"/>
                  </a:cubicBezTo>
                  <a:cubicBezTo>
                    <a:pt x="1856167" y="2350068"/>
                    <a:pt x="1797693" y="2383830"/>
                    <a:pt x="1775205" y="2381578"/>
                  </a:cubicBezTo>
                  <a:cubicBezTo>
                    <a:pt x="1763959" y="2380829"/>
                    <a:pt x="1764709" y="2360572"/>
                    <a:pt x="1751965" y="2368824"/>
                  </a:cubicBezTo>
                  <a:cubicBezTo>
                    <a:pt x="1742219" y="2374827"/>
                    <a:pt x="1760961" y="2383830"/>
                    <a:pt x="1751965" y="2393582"/>
                  </a:cubicBezTo>
                  <a:cubicBezTo>
                    <a:pt x="1746717" y="2398835"/>
                    <a:pt x="1745219" y="2408588"/>
                    <a:pt x="1742969" y="2416840"/>
                  </a:cubicBezTo>
                  <a:cubicBezTo>
                    <a:pt x="1741469" y="2425093"/>
                    <a:pt x="1736971" y="2433346"/>
                    <a:pt x="1746717" y="2440098"/>
                  </a:cubicBezTo>
                  <a:cubicBezTo>
                    <a:pt x="1755713" y="2446100"/>
                    <a:pt x="1765459" y="2452102"/>
                    <a:pt x="1777453" y="2446100"/>
                  </a:cubicBezTo>
                  <a:cubicBezTo>
                    <a:pt x="1789447" y="2439348"/>
                    <a:pt x="1804441" y="2437097"/>
                    <a:pt x="1805191" y="2419091"/>
                  </a:cubicBezTo>
                  <a:cubicBezTo>
                    <a:pt x="1805191" y="2416090"/>
                    <a:pt x="1809689" y="2412339"/>
                    <a:pt x="1812687" y="2410088"/>
                  </a:cubicBezTo>
                  <a:cubicBezTo>
                    <a:pt x="1818685" y="2405587"/>
                    <a:pt x="1821683" y="2393582"/>
                    <a:pt x="1831429" y="2400335"/>
                  </a:cubicBezTo>
                  <a:cubicBezTo>
                    <a:pt x="1840425" y="2406337"/>
                    <a:pt x="1831429" y="2413089"/>
                    <a:pt x="1829179" y="2419091"/>
                  </a:cubicBezTo>
                  <a:cubicBezTo>
                    <a:pt x="1826931" y="2426594"/>
                    <a:pt x="1825431" y="2434096"/>
                    <a:pt x="1829929" y="2440848"/>
                  </a:cubicBezTo>
                  <a:cubicBezTo>
                    <a:pt x="1845671" y="2458854"/>
                    <a:pt x="1846421" y="2478360"/>
                    <a:pt x="1834427" y="2498618"/>
                  </a:cubicBezTo>
                  <a:cubicBezTo>
                    <a:pt x="1830679" y="2504620"/>
                    <a:pt x="1832927" y="2509121"/>
                    <a:pt x="1835927" y="2515123"/>
                  </a:cubicBezTo>
                  <a:cubicBezTo>
                    <a:pt x="1840425" y="2524126"/>
                    <a:pt x="1844173" y="2533129"/>
                    <a:pt x="1840425" y="2543632"/>
                  </a:cubicBezTo>
                  <a:cubicBezTo>
                    <a:pt x="1838175" y="2548134"/>
                    <a:pt x="1838175" y="2554886"/>
                    <a:pt x="1831429" y="2554886"/>
                  </a:cubicBezTo>
                  <a:cubicBezTo>
                    <a:pt x="1825431" y="2554136"/>
                    <a:pt x="1820933" y="2549634"/>
                    <a:pt x="1820183" y="2544383"/>
                  </a:cubicBezTo>
                  <a:cubicBezTo>
                    <a:pt x="1815685" y="2519624"/>
                    <a:pt x="1796945" y="2515123"/>
                    <a:pt x="1776703" y="2512122"/>
                  </a:cubicBezTo>
                  <a:cubicBezTo>
                    <a:pt x="1769957" y="2511371"/>
                    <a:pt x="1763959" y="2511371"/>
                    <a:pt x="1759461" y="2505369"/>
                  </a:cubicBezTo>
                  <a:cubicBezTo>
                    <a:pt x="1749717" y="2493365"/>
                    <a:pt x="1736971" y="2485863"/>
                    <a:pt x="1722729" y="2479861"/>
                  </a:cubicBezTo>
                  <a:cubicBezTo>
                    <a:pt x="1708485" y="2473109"/>
                    <a:pt x="1705487" y="2463356"/>
                    <a:pt x="1712233" y="2449101"/>
                  </a:cubicBezTo>
                  <a:cubicBezTo>
                    <a:pt x="1720479" y="2430345"/>
                    <a:pt x="1726477" y="2411589"/>
                    <a:pt x="1733973" y="2393582"/>
                  </a:cubicBezTo>
                  <a:cubicBezTo>
                    <a:pt x="1735473" y="2389081"/>
                    <a:pt x="1736971" y="2383830"/>
                    <a:pt x="1732475" y="2380829"/>
                  </a:cubicBezTo>
                  <a:cubicBezTo>
                    <a:pt x="1725727" y="2374827"/>
                    <a:pt x="1716731" y="2375576"/>
                    <a:pt x="1709985" y="2378577"/>
                  </a:cubicBezTo>
                  <a:cubicBezTo>
                    <a:pt x="1700239" y="2383830"/>
                    <a:pt x="1692743" y="2382329"/>
                    <a:pt x="1684497" y="2377077"/>
                  </a:cubicBezTo>
                  <a:cubicBezTo>
                    <a:pt x="1674001" y="2369574"/>
                    <a:pt x="1672503" y="2361322"/>
                    <a:pt x="1683747" y="2356070"/>
                  </a:cubicBezTo>
                  <a:cubicBezTo>
                    <a:pt x="1696491" y="2350818"/>
                    <a:pt x="1695741" y="2344816"/>
                    <a:pt x="1693493" y="2333563"/>
                  </a:cubicBezTo>
                  <a:cubicBezTo>
                    <a:pt x="1688995" y="2305053"/>
                    <a:pt x="1697241" y="2278045"/>
                    <a:pt x="1701739" y="2251035"/>
                  </a:cubicBezTo>
                  <a:cubicBezTo>
                    <a:pt x="1703237" y="2241282"/>
                    <a:pt x="1706237" y="2231529"/>
                    <a:pt x="1708485" y="2219525"/>
                  </a:cubicBezTo>
                  <a:cubicBezTo>
                    <a:pt x="1694241" y="2225527"/>
                    <a:pt x="1682247" y="2233780"/>
                    <a:pt x="1668753" y="2224777"/>
                  </a:cubicBezTo>
                  <a:cubicBezTo>
                    <a:pt x="1668753" y="2224026"/>
                    <a:pt x="1667255" y="2224026"/>
                    <a:pt x="1667255" y="2224026"/>
                  </a:cubicBezTo>
                  <a:cubicBezTo>
                    <a:pt x="1659009" y="2243533"/>
                    <a:pt x="1640267" y="2239782"/>
                    <a:pt x="1625273" y="2244283"/>
                  </a:cubicBezTo>
                  <a:cubicBezTo>
                    <a:pt x="1618527" y="2245784"/>
                    <a:pt x="1618527" y="2250285"/>
                    <a:pt x="1617777" y="2264540"/>
                  </a:cubicBezTo>
                  <a:cubicBezTo>
                    <a:pt x="1615529" y="2263789"/>
                    <a:pt x="1612529" y="2262289"/>
                    <a:pt x="1610281" y="2260788"/>
                  </a:cubicBezTo>
                  <a:cubicBezTo>
                    <a:pt x="1605033" y="2256287"/>
                    <a:pt x="1599037" y="2247284"/>
                    <a:pt x="1590789" y="2253286"/>
                  </a:cubicBezTo>
                  <a:cubicBezTo>
                    <a:pt x="1586291" y="2257037"/>
                    <a:pt x="1587041" y="2268291"/>
                    <a:pt x="1590789" y="2273543"/>
                  </a:cubicBezTo>
                  <a:cubicBezTo>
                    <a:pt x="1594539" y="2281795"/>
                    <a:pt x="1596787" y="2296051"/>
                    <a:pt x="1610281" y="2291549"/>
                  </a:cubicBezTo>
                  <a:cubicBezTo>
                    <a:pt x="1620027" y="2289298"/>
                    <a:pt x="1628273" y="2290799"/>
                    <a:pt x="1636519" y="2295300"/>
                  </a:cubicBezTo>
                  <a:cubicBezTo>
                    <a:pt x="1648513" y="2303553"/>
                    <a:pt x="1641017" y="2312556"/>
                    <a:pt x="1638017" y="2321559"/>
                  </a:cubicBezTo>
                  <a:cubicBezTo>
                    <a:pt x="1634269" y="2332062"/>
                    <a:pt x="1627523" y="2325310"/>
                    <a:pt x="1620775" y="2324560"/>
                  </a:cubicBezTo>
                  <a:cubicBezTo>
                    <a:pt x="1602035" y="2323810"/>
                    <a:pt x="1585543" y="2304303"/>
                    <a:pt x="1564551" y="2324560"/>
                  </a:cubicBezTo>
                  <a:cubicBezTo>
                    <a:pt x="1556305" y="2332812"/>
                    <a:pt x="1544311" y="2315557"/>
                    <a:pt x="1537565" y="2304303"/>
                  </a:cubicBezTo>
                  <a:cubicBezTo>
                    <a:pt x="1535315" y="2299802"/>
                    <a:pt x="1535315" y="2293050"/>
                    <a:pt x="1533067" y="2287798"/>
                  </a:cubicBezTo>
                  <a:cubicBezTo>
                    <a:pt x="1530817" y="2276544"/>
                    <a:pt x="1527069" y="2264540"/>
                    <a:pt x="1512077" y="2265290"/>
                  </a:cubicBezTo>
                  <a:cubicBezTo>
                    <a:pt x="1499333" y="2266790"/>
                    <a:pt x="1486589" y="2266790"/>
                    <a:pt x="1479841" y="2282546"/>
                  </a:cubicBezTo>
                  <a:cubicBezTo>
                    <a:pt x="1467847" y="2314056"/>
                    <a:pt x="1440859" y="2334313"/>
                    <a:pt x="1418369" y="2356820"/>
                  </a:cubicBezTo>
                  <a:cubicBezTo>
                    <a:pt x="1411623" y="2363572"/>
                    <a:pt x="1404127" y="2368824"/>
                    <a:pt x="1398879" y="2377077"/>
                  </a:cubicBezTo>
                  <a:cubicBezTo>
                    <a:pt x="1395879" y="2383830"/>
                    <a:pt x="1389883" y="2383079"/>
                    <a:pt x="1383885" y="2380078"/>
                  </a:cubicBezTo>
                  <a:cubicBezTo>
                    <a:pt x="1363645" y="2369574"/>
                    <a:pt x="1339657" y="2368824"/>
                    <a:pt x="1318665" y="2368074"/>
                  </a:cubicBezTo>
                  <a:cubicBezTo>
                    <a:pt x="1301423" y="2367324"/>
                    <a:pt x="1297675" y="2359071"/>
                    <a:pt x="1291679" y="2349318"/>
                  </a:cubicBezTo>
                  <a:cubicBezTo>
                    <a:pt x="1288679" y="2343316"/>
                    <a:pt x="1287181" y="2336564"/>
                    <a:pt x="1279683" y="2338814"/>
                  </a:cubicBezTo>
                  <a:cubicBezTo>
                    <a:pt x="1272187" y="2340315"/>
                    <a:pt x="1275187" y="2347817"/>
                    <a:pt x="1275187" y="2353819"/>
                  </a:cubicBezTo>
                  <a:cubicBezTo>
                    <a:pt x="1275187" y="2361322"/>
                    <a:pt x="1276685" y="2369574"/>
                    <a:pt x="1278185" y="2377077"/>
                  </a:cubicBezTo>
                  <a:cubicBezTo>
                    <a:pt x="1278935" y="2383830"/>
                    <a:pt x="1277435" y="2389832"/>
                    <a:pt x="1269939" y="2392833"/>
                  </a:cubicBezTo>
                  <a:cubicBezTo>
                    <a:pt x="1257193" y="2396583"/>
                    <a:pt x="1252695" y="2403336"/>
                    <a:pt x="1257943" y="2416840"/>
                  </a:cubicBezTo>
                  <a:cubicBezTo>
                    <a:pt x="1262441" y="2428844"/>
                    <a:pt x="1255695" y="2439348"/>
                    <a:pt x="1245199" y="2442349"/>
                  </a:cubicBezTo>
                  <a:cubicBezTo>
                    <a:pt x="1234705" y="2445350"/>
                    <a:pt x="1231707" y="2435597"/>
                    <a:pt x="1230957" y="2425843"/>
                  </a:cubicBezTo>
                  <a:cubicBezTo>
                    <a:pt x="1230207" y="2424343"/>
                    <a:pt x="1229457" y="2420592"/>
                    <a:pt x="1229457" y="2420592"/>
                  </a:cubicBezTo>
                  <a:cubicBezTo>
                    <a:pt x="1199471" y="2425093"/>
                    <a:pt x="1205469" y="2392833"/>
                    <a:pt x="1191225" y="2380829"/>
                  </a:cubicBezTo>
                  <a:cubicBezTo>
                    <a:pt x="1177731" y="2368824"/>
                    <a:pt x="1172483" y="2368824"/>
                    <a:pt x="1161989" y="2380829"/>
                  </a:cubicBezTo>
                  <a:cubicBezTo>
                    <a:pt x="1159739" y="2382329"/>
                    <a:pt x="1157491" y="2385330"/>
                    <a:pt x="1155241" y="2386831"/>
                  </a:cubicBezTo>
                  <a:cubicBezTo>
                    <a:pt x="1149245" y="2389832"/>
                    <a:pt x="1146245" y="2385330"/>
                    <a:pt x="1143247" y="2382329"/>
                  </a:cubicBezTo>
                  <a:cubicBezTo>
                    <a:pt x="1137999" y="2376327"/>
                    <a:pt x="1142497" y="2372575"/>
                    <a:pt x="1146245" y="2368824"/>
                  </a:cubicBezTo>
                  <a:cubicBezTo>
                    <a:pt x="1167985" y="2344066"/>
                    <a:pt x="1157491" y="2308805"/>
                    <a:pt x="1126005" y="2300552"/>
                  </a:cubicBezTo>
                  <a:cubicBezTo>
                    <a:pt x="1120007" y="2299051"/>
                    <a:pt x="1117009" y="2301302"/>
                    <a:pt x="1116259" y="2306554"/>
                  </a:cubicBezTo>
                  <a:cubicBezTo>
                    <a:pt x="1115511" y="2314056"/>
                    <a:pt x="1114011" y="2322309"/>
                    <a:pt x="1118509" y="2329812"/>
                  </a:cubicBezTo>
                  <a:cubicBezTo>
                    <a:pt x="1125255" y="2338064"/>
                    <a:pt x="1136499" y="2347067"/>
                    <a:pt x="1132003" y="2356070"/>
                  </a:cubicBezTo>
                  <a:cubicBezTo>
                    <a:pt x="1125255" y="2370325"/>
                    <a:pt x="1114011" y="2382329"/>
                    <a:pt x="1099767" y="2390581"/>
                  </a:cubicBezTo>
                  <a:cubicBezTo>
                    <a:pt x="1096019" y="2393582"/>
                    <a:pt x="1090021" y="2393582"/>
                    <a:pt x="1087023" y="2398835"/>
                  </a:cubicBezTo>
                  <a:cubicBezTo>
                    <a:pt x="1079527" y="2409338"/>
                    <a:pt x="1069031" y="2419841"/>
                    <a:pt x="1055537" y="2412339"/>
                  </a:cubicBezTo>
                  <a:cubicBezTo>
                    <a:pt x="1040545" y="2402586"/>
                    <a:pt x="1027051" y="2390581"/>
                    <a:pt x="1027801" y="2369574"/>
                  </a:cubicBezTo>
                  <a:cubicBezTo>
                    <a:pt x="1028549" y="2364323"/>
                    <a:pt x="1036047" y="2356070"/>
                    <a:pt x="1027051" y="2354570"/>
                  </a:cubicBezTo>
                  <a:cubicBezTo>
                    <a:pt x="1012807" y="2350068"/>
                    <a:pt x="1003063" y="2332812"/>
                    <a:pt x="985819" y="2338814"/>
                  </a:cubicBezTo>
                  <a:cubicBezTo>
                    <a:pt x="980571" y="2341065"/>
                    <a:pt x="976823" y="2344066"/>
                    <a:pt x="976823" y="2350818"/>
                  </a:cubicBezTo>
                  <a:cubicBezTo>
                    <a:pt x="976823" y="2356070"/>
                    <a:pt x="979073" y="2363572"/>
                    <a:pt x="976075" y="2368074"/>
                  </a:cubicBezTo>
                  <a:cubicBezTo>
                    <a:pt x="963331" y="2390581"/>
                    <a:pt x="952085" y="2413839"/>
                    <a:pt x="953585" y="2441598"/>
                  </a:cubicBezTo>
                  <a:cubicBezTo>
                    <a:pt x="954335" y="2447600"/>
                    <a:pt x="946089" y="2451352"/>
                    <a:pt x="940091" y="2445350"/>
                  </a:cubicBezTo>
                  <a:cubicBezTo>
                    <a:pt x="932595" y="2437847"/>
                    <a:pt x="919851" y="2430345"/>
                    <a:pt x="928845" y="2418341"/>
                  </a:cubicBezTo>
                  <a:cubicBezTo>
                    <a:pt x="943839" y="2395083"/>
                    <a:pt x="948337" y="2366573"/>
                    <a:pt x="967829" y="2344816"/>
                  </a:cubicBezTo>
                  <a:cubicBezTo>
                    <a:pt x="976823" y="2335813"/>
                    <a:pt x="966329" y="2317808"/>
                    <a:pt x="956583" y="2305804"/>
                  </a:cubicBezTo>
                  <a:cubicBezTo>
                    <a:pt x="945339" y="2292299"/>
                    <a:pt x="937843" y="2272792"/>
                    <a:pt x="913853" y="2290799"/>
                  </a:cubicBezTo>
                  <a:cubicBezTo>
                    <a:pt x="903359" y="2297551"/>
                    <a:pt x="895111" y="2284047"/>
                    <a:pt x="886117" y="2279545"/>
                  </a:cubicBezTo>
                  <a:cubicBezTo>
                    <a:pt x="878619" y="2275044"/>
                    <a:pt x="881617" y="2268291"/>
                    <a:pt x="886117" y="2262289"/>
                  </a:cubicBezTo>
                  <a:cubicBezTo>
                    <a:pt x="886865" y="2260788"/>
                    <a:pt x="888365" y="2256287"/>
                    <a:pt x="886865" y="2255537"/>
                  </a:cubicBezTo>
                  <a:cubicBezTo>
                    <a:pt x="871873" y="2241282"/>
                    <a:pt x="878619" y="2225527"/>
                    <a:pt x="880119" y="2209022"/>
                  </a:cubicBezTo>
                  <a:cubicBezTo>
                    <a:pt x="881617" y="2194017"/>
                    <a:pt x="871873" y="2182013"/>
                    <a:pt x="862877" y="2170008"/>
                  </a:cubicBezTo>
                  <a:cubicBezTo>
                    <a:pt x="859129" y="2165507"/>
                    <a:pt x="851631" y="2164006"/>
                    <a:pt x="848633" y="2167758"/>
                  </a:cubicBezTo>
                  <a:cubicBezTo>
                    <a:pt x="837389" y="2179012"/>
                    <a:pt x="818647" y="2182763"/>
                    <a:pt x="816399" y="2204520"/>
                  </a:cubicBezTo>
                  <a:cubicBezTo>
                    <a:pt x="813399" y="2230028"/>
                    <a:pt x="783413" y="2241282"/>
                    <a:pt x="760923" y="2227027"/>
                  </a:cubicBezTo>
                  <a:cubicBezTo>
                    <a:pt x="756425" y="2224777"/>
                    <a:pt x="753427" y="2221776"/>
                    <a:pt x="753427" y="2216524"/>
                  </a:cubicBezTo>
                  <a:cubicBezTo>
                    <a:pt x="754927" y="2200019"/>
                    <a:pt x="745181" y="2195517"/>
                    <a:pt x="730939" y="2192516"/>
                  </a:cubicBezTo>
                  <a:cubicBezTo>
                    <a:pt x="705449" y="2186514"/>
                    <a:pt x="685209" y="2170008"/>
                    <a:pt x="662719" y="2155754"/>
                  </a:cubicBezTo>
                  <a:cubicBezTo>
                    <a:pt x="651475" y="2149001"/>
                    <a:pt x="653723" y="2133997"/>
                    <a:pt x="650725" y="2123493"/>
                  </a:cubicBezTo>
                  <a:cubicBezTo>
                    <a:pt x="643977" y="2099485"/>
                    <a:pt x="622987" y="2088982"/>
                    <a:pt x="610993" y="2070976"/>
                  </a:cubicBezTo>
                  <a:lnTo>
                    <a:pt x="611823" y="2071016"/>
                  </a:lnTo>
                  <a:lnTo>
                    <a:pt x="611813" y="2071010"/>
                  </a:lnTo>
                  <a:cubicBezTo>
                    <a:pt x="593789" y="2041768"/>
                    <a:pt x="562999" y="2027522"/>
                    <a:pt x="541221" y="2003529"/>
                  </a:cubicBezTo>
                  <a:cubicBezTo>
                    <a:pt x="535965" y="1997531"/>
                    <a:pt x="526201" y="1996781"/>
                    <a:pt x="519441" y="1994532"/>
                  </a:cubicBezTo>
                  <a:cubicBezTo>
                    <a:pt x="505925" y="1990033"/>
                    <a:pt x="498227" y="1983660"/>
                    <a:pt x="496443" y="1975881"/>
                  </a:cubicBezTo>
                  <a:cubicBezTo>
                    <a:pt x="494659" y="1968102"/>
                    <a:pt x="498791" y="1958917"/>
                    <a:pt x="508929" y="1948795"/>
                  </a:cubicBezTo>
                  <a:cubicBezTo>
                    <a:pt x="512683" y="1945046"/>
                    <a:pt x="518691" y="1942047"/>
                    <a:pt x="523949" y="1939048"/>
                  </a:cubicBezTo>
                  <a:cubicBezTo>
                    <a:pt x="531457" y="1935299"/>
                    <a:pt x="538217" y="1930050"/>
                    <a:pt x="547229" y="1933050"/>
                  </a:cubicBezTo>
                  <a:cubicBezTo>
                    <a:pt x="569007" y="1939048"/>
                    <a:pt x="587781" y="1930050"/>
                    <a:pt x="602051" y="1915805"/>
                  </a:cubicBezTo>
                  <a:cubicBezTo>
                    <a:pt x="619323" y="1899309"/>
                    <a:pt x="638849" y="1893311"/>
                    <a:pt x="661379" y="1896311"/>
                  </a:cubicBezTo>
                  <a:cubicBezTo>
                    <a:pt x="671141" y="1897810"/>
                    <a:pt x="680903" y="1898559"/>
                    <a:pt x="691417" y="1898559"/>
                  </a:cubicBezTo>
                  <a:cubicBezTo>
                    <a:pt x="713947" y="1899309"/>
                    <a:pt x="735725" y="1902309"/>
                    <a:pt x="757505" y="1911306"/>
                  </a:cubicBezTo>
                  <a:cubicBezTo>
                    <a:pt x="765765" y="1915055"/>
                    <a:pt x="774777" y="1917304"/>
                    <a:pt x="783039" y="1908307"/>
                  </a:cubicBezTo>
                  <a:cubicBezTo>
                    <a:pt x="790547" y="1900059"/>
                    <a:pt x="786043" y="1891062"/>
                    <a:pt x="783039" y="1882064"/>
                  </a:cubicBezTo>
                  <a:cubicBezTo>
                    <a:pt x="781537" y="1877566"/>
                    <a:pt x="779283" y="1872317"/>
                    <a:pt x="777031" y="1867819"/>
                  </a:cubicBezTo>
                  <a:cubicBezTo>
                    <a:pt x="762761" y="1839327"/>
                    <a:pt x="777031" y="1816084"/>
                    <a:pt x="809323" y="1816084"/>
                  </a:cubicBezTo>
                  <a:cubicBezTo>
                    <a:pt x="825845" y="1816084"/>
                    <a:pt x="828097" y="1813085"/>
                    <a:pt x="823591" y="1797339"/>
                  </a:cubicBezTo>
                  <a:cubicBezTo>
                    <a:pt x="821339" y="1789092"/>
                    <a:pt x="819085" y="1780844"/>
                    <a:pt x="817583" y="1772597"/>
                  </a:cubicBezTo>
                  <a:cubicBezTo>
                    <a:pt x="817583" y="1769597"/>
                    <a:pt x="817583" y="1765098"/>
                    <a:pt x="815331" y="1765098"/>
                  </a:cubicBezTo>
                  <a:cubicBezTo>
                    <a:pt x="793553" y="1759850"/>
                    <a:pt x="803315" y="1741855"/>
                    <a:pt x="798059" y="1729109"/>
                  </a:cubicBezTo>
                  <a:cubicBezTo>
                    <a:pt x="791299" y="1709615"/>
                    <a:pt x="779283" y="1690120"/>
                    <a:pt x="756003" y="1681873"/>
                  </a:cubicBezTo>
                  <a:cubicBezTo>
                    <a:pt x="740233" y="1676624"/>
                    <a:pt x="722959" y="1671376"/>
                    <a:pt x="719955" y="1649632"/>
                  </a:cubicBezTo>
                  <a:cubicBezTo>
                    <a:pt x="719205" y="1642884"/>
                    <a:pt x="710943" y="1642884"/>
                    <a:pt x="704935" y="1643634"/>
                  </a:cubicBezTo>
                  <a:cubicBezTo>
                    <a:pt x="698177" y="1644384"/>
                    <a:pt x="692169" y="1647383"/>
                    <a:pt x="685411" y="1648133"/>
                  </a:cubicBezTo>
                  <a:cubicBezTo>
                    <a:pt x="667387" y="1649632"/>
                    <a:pt x="657623" y="1639135"/>
                    <a:pt x="659125" y="1621141"/>
                  </a:cubicBezTo>
                  <a:cubicBezTo>
                    <a:pt x="667387" y="1603146"/>
                    <a:pt x="660627" y="1582902"/>
                    <a:pt x="668889" y="1564157"/>
                  </a:cubicBezTo>
                  <a:cubicBezTo>
                    <a:pt x="673395" y="1554410"/>
                    <a:pt x="678651" y="1546163"/>
                    <a:pt x="688415" y="1540914"/>
                  </a:cubicBezTo>
                  <a:cubicBezTo>
                    <a:pt x="698177" y="1534166"/>
                    <a:pt x="701931" y="1522169"/>
                    <a:pt x="704935" y="1512422"/>
                  </a:cubicBezTo>
                  <a:cubicBezTo>
                    <a:pt x="716201" y="1477932"/>
                    <a:pt x="722959" y="1442693"/>
                    <a:pt x="737227" y="1409702"/>
                  </a:cubicBezTo>
                  <a:cubicBezTo>
                    <a:pt x="746239" y="1388708"/>
                    <a:pt x="758255" y="1366215"/>
                    <a:pt x="777031" y="1351219"/>
                  </a:cubicBezTo>
                  <a:cubicBezTo>
                    <a:pt x="784541" y="1344471"/>
                    <a:pt x="793553" y="1343721"/>
                    <a:pt x="803315" y="1347470"/>
                  </a:cubicBezTo>
                  <a:cubicBezTo>
                    <a:pt x="819837" y="1351969"/>
                    <a:pt x="845369" y="1333224"/>
                    <a:pt x="845369" y="1317479"/>
                  </a:cubicBezTo>
                  <a:cubicBezTo>
                    <a:pt x="845369" y="1308481"/>
                    <a:pt x="839363" y="1303983"/>
                    <a:pt x="831853" y="1303233"/>
                  </a:cubicBezTo>
                  <a:cubicBezTo>
                    <a:pt x="815331" y="1300984"/>
                    <a:pt x="813829" y="1289737"/>
                    <a:pt x="814579" y="1276991"/>
                  </a:cubicBezTo>
                  <a:cubicBezTo>
                    <a:pt x="817583" y="1239502"/>
                    <a:pt x="834105" y="1212510"/>
                    <a:pt x="868651" y="1193765"/>
                  </a:cubicBezTo>
                  <a:cubicBezTo>
                    <a:pt x="902445" y="1174271"/>
                    <a:pt x="924223" y="1144280"/>
                    <a:pt x="926477" y="1102292"/>
                  </a:cubicBezTo>
                  <a:cubicBezTo>
                    <a:pt x="926477" y="1100792"/>
                    <a:pt x="925725" y="1099293"/>
                    <a:pt x="926477" y="1098543"/>
                  </a:cubicBezTo>
                  <a:cubicBezTo>
                    <a:pt x="941495" y="1076799"/>
                    <a:pt x="938493" y="1058054"/>
                    <a:pt x="916713" y="1043058"/>
                  </a:cubicBezTo>
                  <a:cubicBezTo>
                    <a:pt x="914461" y="1042309"/>
                    <a:pt x="914461" y="1037810"/>
                    <a:pt x="915213" y="1035561"/>
                  </a:cubicBezTo>
                  <a:cubicBezTo>
                    <a:pt x="927227" y="1019066"/>
                    <a:pt x="918967" y="997322"/>
                    <a:pt x="927979" y="978578"/>
                  </a:cubicBezTo>
                  <a:cubicBezTo>
                    <a:pt x="936991" y="959083"/>
                    <a:pt x="918215" y="915596"/>
                    <a:pt x="897939" y="900601"/>
                  </a:cubicBezTo>
                  <a:cubicBezTo>
                    <a:pt x="897939" y="899101"/>
                    <a:pt x="897939" y="896101"/>
                    <a:pt x="897939" y="893102"/>
                  </a:cubicBezTo>
                  <a:cubicBezTo>
                    <a:pt x="893433" y="883355"/>
                    <a:pt x="900191" y="878107"/>
                    <a:pt x="907701" y="878107"/>
                  </a:cubicBezTo>
                  <a:cubicBezTo>
                    <a:pt x="927227" y="880356"/>
                    <a:pt x="929481" y="868360"/>
                    <a:pt x="930231" y="853364"/>
                  </a:cubicBezTo>
                  <a:cubicBezTo>
                    <a:pt x="930231" y="850365"/>
                    <a:pt x="930231" y="848115"/>
                    <a:pt x="930231" y="845866"/>
                  </a:cubicBezTo>
                  <a:cubicBezTo>
                    <a:pt x="935489" y="837619"/>
                    <a:pt x="936991" y="829371"/>
                    <a:pt x="930231" y="821873"/>
                  </a:cubicBezTo>
                  <a:cubicBezTo>
                    <a:pt x="922721" y="813626"/>
                    <a:pt x="915963" y="820374"/>
                    <a:pt x="908453" y="823373"/>
                  </a:cubicBezTo>
                  <a:cubicBezTo>
                    <a:pt x="903947" y="825622"/>
                    <a:pt x="897939" y="825622"/>
                    <a:pt x="894185" y="829371"/>
                  </a:cubicBezTo>
                  <a:cubicBezTo>
                    <a:pt x="891931" y="829371"/>
                    <a:pt x="888927" y="829371"/>
                    <a:pt x="885923" y="829371"/>
                  </a:cubicBezTo>
                  <a:cubicBezTo>
                    <a:pt x="876161" y="828621"/>
                    <a:pt x="873907" y="818124"/>
                    <a:pt x="875409" y="813626"/>
                  </a:cubicBezTo>
                  <a:cubicBezTo>
                    <a:pt x="879915" y="797131"/>
                    <a:pt x="883671" y="782135"/>
                    <a:pt x="882169" y="765640"/>
                  </a:cubicBezTo>
                  <a:cubicBezTo>
                    <a:pt x="881417" y="757392"/>
                    <a:pt x="885173" y="748395"/>
                    <a:pt x="882919" y="739397"/>
                  </a:cubicBezTo>
                  <a:cubicBezTo>
                    <a:pt x="880667" y="731899"/>
                    <a:pt x="882919" y="725151"/>
                    <a:pt x="887425" y="720653"/>
                  </a:cubicBezTo>
                  <a:cubicBezTo>
                    <a:pt x="897939" y="709406"/>
                    <a:pt x="900943" y="700409"/>
                    <a:pt x="888175" y="689162"/>
                  </a:cubicBezTo>
                  <a:cubicBezTo>
                    <a:pt x="885923" y="687662"/>
                    <a:pt x="885923" y="679414"/>
                    <a:pt x="887425" y="677915"/>
                  </a:cubicBezTo>
                  <a:cubicBezTo>
                    <a:pt x="902445" y="665169"/>
                    <a:pt x="894935" y="649423"/>
                    <a:pt x="894185" y="634428"/>
                  </a:cubicBezTo>
                  <a:cubicBezTo>
                    <a:pt x="892683" y="620932"/>
                    <a:pt x="896437" y="610435"/>
                    <a:pt x="907701" y="604436"/>
                  </a:cubicBezTo>
                  <a:cubicBezTo>
                    <a:pt x="906199" y="601437"/>
                    <a:pt x="906199" y="599938"/>
                    <a:pt x="906199" y="599938"/>
                  </a:cubicBezTo>
                  <a:cubicBezTo>
                    <a:pt x="891931" y="595439"/>
                    <a:pt x="879165" y="584942"/>
                    <a:pt x="879915" y="571446"/>
                  </a:cubicBezTo>
                  <a:cubicBezTo>
                    <a:pt x="881417" y="552701"/>
                    <a:pt x="898689" y="546703"/>
                    <a:pt x="914461" y="542954"/>
                  </a:cubicBezTo>
                  <a:cubicBezTo>
                    <a:pt x="918967" y="542205"/>
                    <a:pt x="924975" y="542954"/>
                    <a:pt x="930231" y="542954"/>
                  </a:cubicBezTo>
                  <a:cubicBezTo>
                    <a:pt x="929481" y="576695"/>
                    <a:pt x="944501" y="597688"/>
                    <a:pt x="977543" y="607436"/>
                  </a:cubicBezTo>
                  <a:cubicBezTo>
                    <a:pt x="984303" y="609685"/>
                    <a:pt x="992563" y="614184"/>
                    <a:pt x="991061" y="624680"/>
                  </a:cubicBezTo>
                  <a:cubicBezTo>
                    <a:pt x="989559" y="634428"/>
                    <a:pt x="980547" y="634428"/>
                    <a:pt x="972287" y="635927"/>
                  </a:cubicBezTo>
                  <a:cubicBezTo>
                    <a:pt x="960271" y="637427"/>
                    <a:pt x="949757" y="643425"/>
                    <a:pt x="936991" y="642675"/>
                  </a:cubicBezTo>
                  <a:cubicBezTo>
                    <a:pt x="933235" y="641926"/>
                    <a:pt x="929481" y="643425"/>
                    <a:pt x="927227" y="647174"/>
                  </a:cubicBezTo>
                  <a:cubicBezTo>
                    <a:pt x="924975" y="653172"/>
                    <a:pt x="928729" y="656921"/>
                    <a:pt x="932485" y="659171"/>
                  </a:cubicBezTo>
                  <a:cubicBezTo>
                    <a:pt x="955013" y="671167"/>
                    <a:pt x="955765" y="688412"/>
                    <a:pt x="948255" y="709406"/>
                  </a:cubicBezTo>
                  <a:cubicBezTo>
                    <a:pt x="946753" y="716904"/>
                    <a:pt x="947505" y="724401"/>
                    <a:pt x="948255" y="731899"/>
                  </a:cubicBezTo>
                  <a:cubicBezTo>
                    <a:pt x="949757" y="738648"/>
                    <a:pt x="948255" y="743896"/>
                    <a:pt x="943749" y="749894"/>
                  </a:cubicBezTo>
                  <a:cubicBezTo>
                    <a:pt x="930231" y="768639"/>
                    <a:pt x="938493" y="793381"/>
                    <a:pt x="961021" y="800879"/>
                  </a:cubicBezTo>
                  <a:cubicBezTo>
                    <a:pt x="962523" y="800879"/>
                    <a:pt x="964025" y="800879"/>
                    <a:pt x="964777" y="801629"/>
                  </a:cubicBezTo>
                  <a:cubicBezTo>
                    <a:pt x="992563" y="809127"/>
                    <a:pt x="995567" y="818124"/>
                    <a:pt x="976041" y="838368"/>
                  </a:cubicBezTo>
                  <a:cubicBezTo>
                    <a:pt x="966279" y="848866"/>
                    <a:pt x="962523" y="859362"/>
                    <a:pt x="972287" y="871359"/>
                  </a:cubicBezTo>
                  <a:cubicBezTo>
                    <a:pt x="978295" y="878107"/>
                    <a:pt x="979797" y="886354"/>
                    <a:pt x="977543" y="893852"/>
                  </a:cubicBezTo>
                  <a:cubicBezTo>
                    <a:pt x="967781" y="920844"/>
                    <a:pt x="971535" y="946337"/>
                    <a:pt x="980547" y="971829"/>
                  </a:cubicBezTo>
                  <a:cubicBezTo>
                    <a:pt x="982801" y="980827"/>
                    <a:pt x="982049" y="989075"/>
                    <a:pt x="974539" y="995073"/>
                  </a:cubicBezTo>
                  <a:cubicBezTo>
                    <a:pt x="967781" y="1002571"/>
                    <a:pt x="967029" y="1008569"/>
                    <a:pt x="974539" y="1015317"/>
                  </a:cubicBezTo>
                  <a:cubicBezTo>
                    <a:pt x="982049" y="1022815"/>
                    <a:pt x="983551" y="1033312"/>
                    <a:pt x="988809" y="1041559"/>
                  </a:cubicBezTo>
                  <a:cubicBezTo>
                    <a:pt x="990311" y="1043809"/>
                    <a:pt x="991813" y="1046808"/>
                    <a:pt x="992563" y="1049807"/>
                  </a:cubicBezTo>
                  <a:cubicBezTo>
                    <a:pt x="994815" y="1061054"/>
                    <a:pt x="986555" y="1067802"/>
                    <a:pt x="980547" y="1075299"/>
                  </a:cubicBezTo>
                  <a:cubicBezTo>
                    <a:pt x="976041" y="1081298"/>
                    <a:pt x="973037" y="1087296"/>
                    <a:pt x="984303" y="1089545"/>
                  </a:cubicBezTo>
                  <a:cubicBezTo>
                    <a:pt x="988809" y="1090295"/>
                    <a:pt x="992563" y="1093294"/>
                    <a:pt x="991813" y="1099293"/>
                  </a:cubicBezTo>
                  <a:cubicBezTo>
                    <a:pt x="991061" y="1104541"/>
                    <a:pt x="987307" y="1106041"/>
                    <a:pt x="982801" y="1108290"/>
                  </a:cubicBezTo>
                  <a:cubicBezTo>
                    <a:pt x="952009" y="1118037"/>
                    <a:pt x="933987" y="1140531"/>
                    <a:pt x="922721" y="1169022"/>
                  </a:cubicBezTo>
                  <a:cubicBezTo>
                    <a:pt x="918967" y="1178019"/>
                    <a:pt x="912959" y="1182519"/>
                    <a:pt x="906199" y="1187767"/>
                  </a:cubicBezTo>
                  <a:cubicBezTo>
                    <a:pt x="890429" y="1200513"/>
                    <a:pt x="871655" y="1211759"/>
                    <a:pt x="866397" y="1233503"/>
                  </a:cubicBezTo>
                  <a:cubicBezTo>
                    <a:pt x="863393" y="1244750"/>
                    <a:pt x="862643" y="1253748"/>
                    <a:pt x="876161" y="1260496"/>
                  </a:cubicBezTo>
                  <a:cubicBezTo>
                    <a:pt x="888175" y="1264994"/>
                    <a:pt x="892683" y="1274741"/>
                    <a:pt x="887425" y="1287488"/>
                  </a:cubicBezTo>
                  <a:cubicBezTo>
                    <a:pt x="883671" y="1296485"/>
                    <a:pt x="885923" y="1305482"/>
                    <a:pt x="888927" y="1314480"/>
                  </a:cubicBezTo>
                  <a:cubicBezTo>
                    <a:pt x="892683" y="1329476"/>
                    <a:pt x="901695" y="1345971"/>
                    <a:pt x="892683" y="1360966"/>
                  </a:cubicBezTo>
                  <a:cubicBezTo>
                    <a:pt x="881417" y="1381210"/>
                    <a:pt x="867149" y="1399205"/>
                    <a:pt x="877663" y="1424698"/>
                  </a:cubicBezTo>
                  <a:cubicBezTo>
                    <a:pt x="878413" y="1426197"/>
                    <a:pt x="876161" y="1429946"/>
                    <a:pt x="873907" y="1431446"/>
                  </a:cubicBezTo>
                  <a:cubicBezTo>
                    <a:pt x="845369" y="1463686"/>
                    <a:pt x="856635" y="1498176"/>
                    <a:pt x="870153" y="1532667"/>
                  </a:cubicBezTo>
                  <a:cubicBezTo>
                    <a:pt x="873157" y="1541663"/>
                    <a:pt x="876911" y="1550661"/>
                    <a:pt x="870153" y="1558909"/>
                  </a:cubicBezTo>
                  <a:cubicBezTo>
                    <a:pt x="861891" y="1569406"/>
                    <a:pt x="850627" y="1570905"/>
                    <a:pt x="837861" y="1569406"/>
                  </a:cubicBezTo>
                  <a:cubicBezTo>
                    <a:pt x="831853" y="1567906"/>
                    <a:pt x="825093" y="1561158"/>
                    <a:pt x="816081" y="1570155"/>
                  </a:cubicBezTo>
                  <a:cubicBezTo>
                    <a:pt x="835607" y="1580652"/>
                    <a:pt x="846871" y="1602396"/>
                    <a:pt x="873907" y="1598647"/>
                  </a:cubicBezTo>
                  <a:cubicBezTo>
                    <a:pt x="888175" y="1596398"/>
                    <a:pt x="891931" y="1608394"/>
                    <a:pt x="889679" y="1620390"/>
                  </a:cubicBezTo>
                  <a:cubicBezTo>
                    <a:pt x="885923" y="1639885"/>
                    <a:pt x="881417" y="1658629"/>
                    <a:pt x="884421" y="1678874"/>
                  </a:cubicBezTo>
                  <a:cubicBezTo>
                    <a:pt x="885923" y="1683372"/>
                    <a:pt x="882919" y="1690120"/>
                    <a:pt x="888927" y="1693120"/>
                  </a:cubicBezTo>
                  <a:cubicBezTo>
                    <a:pt x="894935" y="1695369"/>
                    <a:pt x="897939" y="1689371"/>
                    <a:pt x="902445" y="1686372"/>
                  </a:cubicBezTo>
                  <a:cubicBezTo>
                    <a:pt x="918967" y="1674375"/>
                    <a:pt x="923473" y="1674375"/>
                    <a:pt x="939243" y="1690120"/>
                  </a:cubicBezTo>
                  <a:cubicBezTo>
                    <a:pt x="942247" y="1693120"/>
                    <a:pt x="945251" y="1696119"/>
                    <a:pt x="950507" y="1696868"/>
                  </a:cubicBezTo>
                  <a:cubicBezTo>
                    <a:pt x="964025" y="1696868"/>
                    <a:pt x="973037" y="1704366"/>
                    <a:pt x="974539" y="1717863"/>
                  </a:cubicBezTo>
                  <a:cubicBezTo>
                    <a:pt x="976041" y="1734358"/>
                    <a:pt x="975291" y="1749353"/>
                    <a:pt x="959521" y="1757601"/>
                  </a:cubicBezTo>
                  <a:cubicBezTo>
                    <a:pt x="947505" y="1763599"/>
                    <a:pt x="940745" y="1771097"/>
                    <a:pt x="936239" y="1783093"/>
                  </a:cubicBezTo>
                  <a:cubicBezTo>
                    <a:pt x="931733" y="1795840"/>
                    <a:pt x="933987" y="1801838"/>
                    <a:pt x="944501" y="1807836"/>
                  </a:cubicBezTo>
                  <a:cubicBezTo>
                    <a:pt x="955013" y="1813085"/>
                    <a:pt x="968531" y="1815334"/>
                    <a:pt x="964025" y="1832579"/>
                  </a:cubicBezTo>
                  <a:cubicBezTo>
                    <a:pt x="961021" y="1844576"/>
                    <a:pt x="943749" y="1855072"/>
                    <a:pt x="927979" y="1855822"/>
                  </a:cubicBezTo>
                  <a:cubicBezTo>
                    <a:pt x="921219" y="1856572"/>
                    <a:pt x="912207" y="1849074"/>
                    <a:pt x="908453" y="1858821"/>
                  </a:cubicBezTo>
                  <a:cubicBezTo>
                    <a:pt x="903947" y="1870818"/>
                    <a:pt x="894185" y="1882064"/>
                    <a:pt x="896437" y="1896311"/>
                  </a:cubicBezTo>
                  <a:cubicBezTo>
                    <a:pt x="896437" y="1902309"/>
                    <a:pt x="900191" y="1903808"/>
                    <a:pt x="906199" y="1902309"/>
                  </a:cubicBezTo>
                  <a:cubicBezTo>
                    <a:pt x="915963" y="1898559"/>
                    <a:pt x="920469" y="1903808"/>
                    <a:pt x="923473" y="1912806"/>
                  </a:cubicBezTo>
                  <a:cubicBezTo>
                    <a:pt x="926477" y="1921803"/>
                    <a:pt x="934737" y="1926302"/>
                    <a:pt x="941495" y="1932300"/>
                  </a:cubicBezTo>
                  <a:cubicBezTo>
                    <a:pt x="947505" y="1937548"/>
                    <a:pt x="951259" y="1942797"/>
                    <a:pt x="947505" y="1949545"/>
                  </a:cubicBezTo>
                  <a:cubicBezTo>
                    <a:pt x="945251" y="1957792"/>
                    <a:pt x="938493" y="1957792"/>
                    <a:pt x="930983" y="1957792"/>
                  </a:cubicBezTo>
                  <a:cubicBezTo>
                    <a:pt x="906199" y="1957792"/>
                    <a:pt x="881417" y="1949545"/>
                    <a:pt x="856635" y="1948045"/>
                  </a:cubicBezTo>
                  <a:cubicBezTo>
                    <a:pt x="818335" y="1947295"/>
                    <a:pt x="781537" y="1953294"/>
                    <a:pt x="743987" y="1930050"/>
                  </a:cubicBezTo>
                  <a:cubicBezTo>
                    <a:pt x="719205" y="1915055"/>
                    <a:pt x="682405" y="1919554"/>
                    <a:pt x="650865" y="1915805"/>
                  </a:cubicBezTo>
                  <a:cubicBezTo>
                    <a:pt x="644857" y="1915055"/>
                    <a:pt x="638097" y="1916554"/>
                    <a:pt x="637347" y="1924052"/>
                  </a:cubicBezTo>
                  <a:cubicBezTo>
                    <a:pt x="636595" y="1933050"/>
                    <a:pt x="642603" y="1936049"/>
                    <a:pt x="650113" y="1936049"/>
                  </a:cubicBezTo>
                  <a:cubicBezTo>
                    <a:pt x="661379" y="1935299"/>
                    <a:pt x="669639" y="1939798"/>
                    <a:pt x="672643" y="1951044"/>
                  </a:cubicBezTo>
                  <a:cubicBezTo>
                    <a:pt x="678651" y="1972038"/>
                    <a:pt x="692919" y="1986284"/>
                    <a:pt x="707189" y="2000530"/>
                  </a:cubicBezTo>
                  <a:cubicBezTo>
                    <a:pt x="715449" y="2008777"/>
                    <a:pt x="720707" y="2017025"/>
                    <a:pt x="718453" y="2028272"/>
                  </a:cubicBezTo>
                  <a:cubicBezTo>
                    <a:pt x="715449" y="2040268"/>
                    <a:pt x="718453" y="2048516"/>
                    <a:pt x="731221" y="2050765"/>
                  </a:cubicBezTo>
                  <a:cubicBezTo>
                    <a:pt x="737979" y="2052265"/>
                    <a:pt x="743987" y="2056764"/>
                    <a:pt x="749243" y="2062762"/>
                  </a:cubicBezTo>
                  <a:cubicBezTo>
                    <a:pt x="767267" y="2085255"/>
                    <a:pt x="790547" y="2085255"/>
                    <a:pt x="817583" y="2082256"/>
                  </a:cubicBezTo>
                  <a:cubicBezTo>
                    <a:pt x="852129" y="2077758"/>
                    <a:pt x="887425" y="2075508"/>
                    <a:pt x="918967" y="2095752"/>
                  </a:cubicBezTo>
                  <a:cubicBezTo>
                    <a:pt x="933235" y="2105499"/>
                    <a:pt x="948255" y="2115246"/>
                    <a:pt x="967781" y="2115246"/>
                  </a:cubicBezTo>
                  <a:cubicBezTo>
                    <a:pt x="979797" y="2115246"/>
                    <a:pt x="982049" y="2124994"/>
                    <a:pt x="980547" y="2135491"/>
                  </a:cubicBezTo>
                  <a:cubicBezTo>
                    <a:pt x="1006831" y="2126494"/>
                    <a:pt x="1036121" y="2123494"/>
                    <a:pt x="1061653" y="2110748"/>
                  </a:cubicBezTo>
                  <a:cubicBezTo>
                    <a:pt x="1069163" y="2107749"/>
                    <a:pt x="1077425" y="2112247"/>
                    <a:pt x="1084183" y="2117496"/>
                  </a:cubicBezTo>
                  <a:cubicBezTo>
                    <a:pt x="1109717" y="2133242"/>
                    <a:pt x="1125487" y="2127993"/>
                    <a:pt x="1137503" y="2099501"/>
                  </a:cubicBezTo>
                  <a:lnTo>
                    <a:pt x="1140077" y="2095005"/>
                  </a:lnTo>
                  <a:lnTo>
                    <a:pt x="1139499" y="2094234"/>
                  </a:lnTo>
                  <a:cubicBezTo>
                    <a:pt x="1121507" y="2079979"/>
                    <a:pt x="1113261" y="2058972"/>
                    <a:pt x="1099767" y="2040966"/>
                  </a:cubicBezTo>
                  <a:cubicBezTo>
                    <a:pt x="1090021" y="2027461"/>
                    <a:pt x="1077277" y="2013957"/>
                    <a:pt x="1080275" y="1992950"/>
                  </a:cubicBezTo>
                  <a:cubicBezTo>
                    <a:pt x="1084025" y="1972693"/>
                    <a:pt x="1091521" y="1958439"/>
                    <a:pt x="1112511" y="1952437"/>
                  </a:cubicBezTo>
                  <a:cubicBezTo>
                    <a:pt x="1123755" y="1949436"/>
                    <a:pt x="1136499" y="1945685"/>
                    <a:pt x="1147745" y="1939683"/>
                  </a:cubicBezTo>
                  <a:cubicBezTo>
                    <a:pt x="1154491" y="1936682"/>
                    <a:pt x="1163487" y="1935181"/>
                    <a:pt x="1167235" y="1942684"/>
                  </a:cubicBezTo>
                  <a:cubicBezTo>
                    <a:pt x="1179231" y="1967442"/>
                    <a:pt x="1203969" y="1976445"/>
                    <a:pt x="1221961" y="1992950"/>
                  </a:cubicBezTo>
                  <a:cubicBezTo>
                    <a:pt x="1226459" y="1997452"/>
                    <a:pt x="1232455" y="1999702"/>
                    <a:pt x="1236203" y="2004204"/>
                  </a:cubicBezTo>
                  <a:cubicBezTo>
                    <a:pt x="1246699" y="2014707"/>
                    <a:pt x="1254195" y="2019209"/>
                    <a:pt x="1272187" y="2010956"/>
                  </a:cubicBezTo>
                  <a:cubicBezTo>
                    <a:pt x="1284931" y="2004204"/>
                    <a:pt x="1299925" y="1999702"/>
                    <a:pt x="1312669" y="1991450"/>
                  </a:cubicBezTo>
                  <a:cubicBezTo>
                    <a:pt x="1326163" y="1983197"/>
                    <a:pt x="1338157" y="1990699"/>
                    <a:pt x="1347153" y="2001953"/>
                  </a:cubicBezTo>
                  <a:cubicBezTo>
                    <a:pt x="1359897" y="2015457"/>
                    <a:pt x="1360647" y="2015457"/>
                    <a:pt x="1368143" y="1998202"/>
                  </a:cubicBezTo>
                  <a:cubicBezTo>
                    <a:pt x="1371891" y="1990699"/>
                    <a:pt x="1375639" y="1983197"/>
                    <a:pt x="1380137" y="1975694"/>
                  </a:cubicBezTo>
                  <a:cubicBezTo>
                    <a:pt x="1382387" y="1971193"/>
                    <a:pt x="1383885" y="1965941"/>
                    <a:pt x="1390633" y="1965941"/>
                  </a:cubicBezTo>
                  <a:cubicBezTo>
                    <a:pt x="1398129" y="1965941"/>
                    <a:pt x="1401877" y="1971193"/>
                    <a:pt x="1403377" y="1976445"/>
                  </a:cubicBezTo>
                  <a:cubicBezTo>
                    <a:pt x="1408623" y="1989199"/>
                    <a:pt x="1413871" y="2001953"/>
                    <a:pt x="1407875" y="2015457"/>
                  </a:cubicBezTo>
                  <a:cubicBezTo>
                    <a:pt x="1404127" y="2024460"/>
                    <a:pt x="1404875" y="2031212"/>
                    <a:pt x="1412373" y="2038715"/>
                  </a:cubicBezTo>
                  <a:cubicBezTo>
                    <a:pt x="1420619" y="2046968"/>
                    <a:pt x="1417619" y="2057472"/>
                    <a:pt x="1410123" y="2064974"/>
                  </a:cubicBezTo>
                  <a:cubicBezTo>
                    <a:pt x="1399629" y="2075478"/>
                    <a:pt x="1387635" y="2084480"/>
                    <a:pt x="1371891" y="2082980"/>
                  </a:cubicBezTo>
                  <a:cubicBezTo>
                    <a:pt x="1361395" y="2081479"/>
                    <a:pt x="1351651" y="2083730"/>
                    <a:pt x="1342655" y="2086731"/>
                  </a:cubicBezTo>
                  <a:cubicBezTo>
                    <a:pt x="1323913" y="2087481"/>
                    <a:pt x="1308171" y="2095734"/>
                    <a:pt x="1291679" y="2101736"/>
                  </a:cubicBezTo>
                  <a:cubicBezTo>
                    <a:pt x="1280433" y="2106238"/>
                    <a:pt x="1275935" y="2115991"/>
                    <a:pt x="1275187" y="2127244"/>
                  </a:cubicBezTo>
                  <a:cubicBezTo>
                    <a:pt x="1275187" y="2139999"/>
                    <a:pt x="1286431" y="2138498"/>
                    <a:pt x="1294677" y="2140749"/>
                  </a:cubicBezTo>
                  <a:cubicBezTo>
                    <a:pt x="1302923" y="2143000"/>
                    <a:pt x="1311169" y="2147501"/>
                    <a:pt x="1320165" y="2149001"/>
                  </a:cubicBezTo>
                  <a:cubicBezTo>
                    <a:pt x="1333659" y="2151253"/>
                    <a:pt x="1340405" y="2159505"/>
                    <a:pt x="1338157" y="2173010"/>
                  </a:cubicBezTo>
                  <a:cubicBezTo>
                    <a:pt x="1336657" y="2186514"/>
                    <a:pt x="1343405" y="2191016"/>
                    <a:pt x="1355399" y="2192516"/>
                  </a:cubicBezTo>
                  <a:cubicBezTo>
                    <a:pt x="1360647" y="2192516"/>
                    <a:pt x="1365893" y="2193266"/>
                    <a:pt x="1371141" y="2192516"/>
                  </a:cubicBezTo>
                  <a:cubicBezTo>
                    <a:pt x="1404875" y="2191016"/>
                    <a:pt x="1435611" y="2200019"/>
                    <a:pt x="1462599" y="2218775"/>
                  </a:cubicBezTo>
                  <a:cubicBezTo>
                    <a:pt x="1476093" y="2227778"/>
                    <a:pt x="1486589" y="2227778"/>
                    <a:pt x="1497833" y="2217274"/>
                  </a:cubicBezTo>
                  <a:cubicBezTo>
                    <a:pt x="1509077" y="2206021"/>
                    <a:pt x="1522571" y="2199268"/>
                    <a:pt x="1537565" y="2196267"/>
                  </a:cubicBezTo>
                  <a:cubicBezTo>
                    <a:pt x="1554807" y="2191766"/>
                    <a:pt x="1570549" y="2182763"/>
                    <a:pt x="1580295" y="2167758"/>
                  </a:cubicBezTo>
                  <a:cubicBezTo>
                    <a:pt x="1597537" y="2140749"/>
                    <a:pt x="1620775" y="2118992"/>
                    <a:pt x="1639517" y="2094234"/>
                  </a:cubicBezTo>
                  <a:cubicBezTo>
                    <a:pt x="1650763" y="2078478"/>
                    <a:pt x="1667255" y="2073977"/>
                    <a:pt x="1685245" y="2067975"/>
                  </a:cubicBezTo>
                  <a:cubicBezTo>
                    <a:pt x="1719731" y="2058221"/>
                    <a:pt x="1745219" y="2080729"/>
                    <a:pt x="1774455" y="2088232"/>
                  </a:cubicBezTo>
                  <a:cubicBezTo>
                    <a:pt x="1784201" y="2091233"/>
                    <a:pt x="1782701" y="2103237"/>
                    <a:pt x="1792447" y="2109238"/>
                  </a:cubicBezTo>
                  <a:cubicBezTo>
                    <a:pt x="1796195" y="2088232"/>
                    <a:pt x="1811187" y="2078478"/>
                    <a:pt x="1827681" y="2070226"/>
                  </a:cubicBezTo>
                  <a:cubicBezTo>
                    <a:pt x="1839675" y="2064224"/>
                    <a:pt x="1843423" y="2052219"/>
                    <a:pt x="1850919" y="2043216"/>
                  </a:cubicBezTo>
                  <a:cubicBezTo>
                    <a:pt x="1856167" y="2037214"/>
                    <a:pt x="1853169" y="2033464"/>
                    <a:pt x="1847921" y="2030462"/>
                  </a:cubicBezTo>
                  <a:cubicBezTo>
                    <a:pt x="1842673" y="2027461"/>
                    <a:pt x="1838175" y="2025211"/>
                    <a:pt x="1834427" y="2021459"/>
                  </a:cubicBezTo>
                  <a:cubicBezTo>
                    <a:pt x="1829929" y="2016208"/>
                    <a:pt x="1827681" y="2011706"/>
                    <a:pt x="1831429" y="2004954"/>
                  </a:cubicBezTo>
                  <a:cubicBezTo>
                    <a:pt x="1834427" y="1999702"/>
                    <a:pt x="1839675" y="1995201"/>
                    <a:pt x="1845671" y="1997452"/>
                  </a:cubicBezTo>
                  <a:cubicBezTo>
                    <a:pt x="1866663" y="2005704"/>
                    <a:pt x="1877157" y="1995951"/>
                    <a:pt x="1886903" y="1978695"/>
                  </a:cubicBezTo>
                  <a:cubicBezTo>
                    <a:pt x="1892899" y="1968942"/>
                    <a:pt x="1901895" y="1970443"/>
                    <a:pt x="1908643" y="1978695"/>
                  </a:cubicBezTo>
                  <a:cubicBezTo>
                    <a:pt x="1918389" y="1989949"/>
                    <a:pt x="1925135" y="1986198"/>
                    <a:pt x="1930383" y="1974944"/>
                  </a:cubicBezTo>
                  <a:cubicBezTo>
                    <a:pt x="1935631" y="1963691"/>
                    <a:pt x="1946875" y="1958439"/>
                    <a:pt x="1953621" y="1947935"/>
                  </a:cubicBezTo>
                  <a:cubicBezTo>
                    <a:pt x="1943877" y="1947935"/>
                    <a:pt x="1938629" y="1954688"/>
                    <a:pt x="1935631" y="1963691"/>
                  </a:cubicBezTo>
                  <a:cubicBezTo>
                    <a:pt x="1930383" y="1976445"/>
                    <a:pt x="1924385" y="1975694"/>
                    <a:pt x="1917639" y="1964441"/>
                  </a:cubicBezTo>
                  <a:cubicBezTo>
                    <a:pt x="1901147" y="1939683"/>
                    <a:pt x="1909391" y="1920176"/>
                    <a:pt x="1940129" y="1914924"/>
                  </a:cubicBezTo>
                  <a:cubicBezTo>
                    <a:pt x="1952873" y="1912673"/>
                    <a:pt x="1966365" y="1912673"/>
                    <a:pt x="1980609" y="1914924"/>
                  </a:cubicBezTo>
                  <a:cubicBezTo>
                    <a:pt x="2000851" y="1918676"/>
                    <a:pt x="2021839" y="1915674"/>
                    <a:pt x="2041331" y="1923177"/>
                  </a:cubicBezTo>
                  <a:cubicBezTo>
                    <a:pt x="2048079" y="1926178"/>
                    <a:pt x="2054075" y="1920176"/>
                    <a:pt x="2049577" y="1911923"/>
                  </a:cubicBezTo>
                  <a:cubicBezTo>
                    <a:pt x="2042081" y="1896168"/>
                    <a:pt x="2049577" y="1881913"/>
                    <a:pt x="2054825" y="1867659"/>
                  </a:cubicBezTo>
                  <a:cubicBezTo>
                    <a:pt x="2061571" y="1851153"/>
                    <a:pt x="2077315" y="1851153"/>
                    <a:pt x="2091559" y="1850403"/>
                  </a:cubicBezTo>
                  <a:cubicBezTo>
                    <a:pt x="2099055" y="1850403"/>
                    <a:pt x="2108799" y="1854905"/>
                    <a:pt x="2111799" y="1843651"/>
                  </a:cubicBezTo>
                  <a:cubicBezTo>
                    <a:pt x="2114797" y="1833147"/>
                    <a:pt x="2117795" y="1821143"/>
                    <a:pt x="2105051" y="1812891"/>
                  </a:cubicBezTo>
                  <a:cubicBezTo>
                    <a:pt x="2093057" y="1806138"/>
                    <a:pt x="2087809" y="1793384"/>
                    <a:pt x="2088559" y="1779129"/>
                  </a:cubicBezTo>
                  <a:cubicBezTo>
                    <a:pt x="2088559" y="1772377"/>
                    <a:pt x="2086311" y="1766375"/>
                    <a:pt x="2084811" y="1760373"/>
                  </a:cubicBezTo>
                  <a:cubicBezTo>
                    <a:pt x="2079563" y="1740867"/>
                    <a:pt x="2094557" y="1722861"/>
                    <a:pt x="2114797" y="1723611"/>
                  </a:cubicBezTo>
                  <a:cubicBezTo>
                    <a:pt x="2131289" y="1723611"/>
                    <a:pt x="2147033" y="1729613"/>
                    <a:pt x="2163525" y="1729613"/>
                  </a:cubicBezTo>
                  <a:cubicBezTo>
                    <a:pt x="2171771" y="1729613"/>
                    <a:pt x="2174019" y="1736365"/>
                    <a:pt x="2179267" y="1741617"/>
                  </a:cubicBezTo>
                  <a:cubicBezTo>
                    <a:pt x="2187513" y="1749119"/>
                    <a:pt x="2197259" y="1751370"/>
                    <a:pt x="2207005" y="1741617"/>
                  </a:cubicBezTo>
                  <a:cubicBezTo>
                    <a:pt x="2213751" y="1735615"/>
                    <a:pt x="2215251" y="1728863"/>
                    <a:pt x="2207005" y="1722111"/>
                  </a:cubicBezTo>
                  <a:cubicBezTo>
                    <a:pt x="2203257" y="1717609"/>
                    <a:pt x="2194261" y="1714608"/>
                    <a:pt x="2195759" y="1708606"/>
                  </a:cubicBezTo>
                  <a:cubicBezTo>
                    <a:pt x="2202507" y="1690600"/>
                    <a:pt x="2189013" y="1686098"/>
                    <a:pt x="2177767" y="1679346"/>
                  </a:cubicBezTo>
                  <a:cubicBezTo>
                    <a:pt x="2169523" y="1673344"/>
                    <a:pt x="2167273" y="1664341"/>
                    <a:pt x="2171771" y="1654588"/>
                  </a:cubicBezTo>
                  <a:cubicBezTo>
                    <a:pt x="2174769" y="1645585"/>
                    <a:pt x="2183015" y="1644085"/>
                    <a:pt x="2191261" y="1645585"/>
                  </a:cubicBezTo>
                  <a:cubicBezTo>
                    <a:pt x="2197259" y="1647086"/>
                    <a:pt x="2204007" y="1650087"/>
                    <a:pt x="2207755" y="1644085"/>
                  </a:cubicBezTo>
                  <a:cubicBezTo>
                    <a:pt x="2210003" y="1637333"/>
                    <a:pt x="2201757" y="1634332"/>
                    <a:pt x="2198009" y="1630580"/>
                  </a:cubicBezTo>
                  <a:cubicBezTo>
                    <a:pt x="2189763" y="1623078"/>
                    <a:pt x="2186015" y="1614825"/>
                    <a:pt x="2189013" y="1603571"/>
                  </a:cubicBezTo>
                  <a:cubicBezTo>
                    <a:pt x="2192761" y="1592318"/>
                    <a:pt x="2189013" y="1590067"/>
                    <a:pt x="2177767" y="1592318"/>
                  </a:cubicBezTo>
                  <a:cubicBezTo>
                    <a:pt x="2159777" y="1594568"/>
                    <a:pt x="2151531" y="1588566"/>
                    <a:pt x="2149281" y="1570560"/>
                  </a:cubicBezTo>
                  <a:cubicBezTo>
                    <a:pt x="2147783" y="1557806"/>
                    <a:pt x="2143285" y="1548803"/>
                    <a:pt x="2130539" y="1545052"/>
                  </a:cubicBezTo>
                  <a:cubicBezTo>
                    <a:pt x="2119295" y="1541301"/>
                    <a:pt x="2117047" y="1533048"/>
                    <a:pt x="2120795" y="1522545"/>
                  </a:cubicBezTo>
                  <a:cubicBezTo>
                    <a:pt x="2128291" y="1506039"/>
                    <a:pt x="2120795" y="1500037"/>
                    <a:pt x="2105051" y="1497787"/>
                  </a:cubicBezTo>
                  <a:cubicBezTo>
                    <a:pt x="2097555" y="1497036"/>
                    <a:pt x="2090809" y="1494035"/>
                    <a:pt x="2083311" y="1492535"/>
                  </a:cubicBezTo>
                  <a:cubicBezTo>
                    <a:pt x="2063071" y="1485783"/>
                    <a:pt x="2059323" y="1479780"/>
                    <a:pt x="2063821" y="1458773"/>
                  </a:cubicBezTo>
                  <a:cubicBezTo>
                    <a:pt x="2065319" y="1449770"/>
                    <a:pt x="2069817" y="1441518"/>
                    <a:pt x="2074315" y="1433265"/>
                  </a:cubicBezTo>
                  <a:cubicBezTo>
                    <a:pt x="2080313" y="1422761"/>
                    <a:pt x="2084061" y="1412258"/>
                    <a:pt x="2084061" y="1399504"/>
                  </a:cubicBezTo>
                  <a:cubicBezTo>
                    <a:pt x="2084061" y="1380748"/>
                    <a:pt x="2090059" y="1374746"/>
                    <a:pt x="2108799" y="1373245"/>
                  </a:cubicBezTo>
                  <a:cubicBezTo>
                    <a:pt x="2125291" y="1371745"/>
                    <a:pt x="2141785" y="1367993"/>
                    <a:pt x="2156029" y="1358240"/>
                  </a:cubicBezTo>
                  <a:cubicBezTo>
                    <a:pt x="2162025" y="1353738"/>
                    <a:pt x="2168773" y="1352238"/>
                    <a:pt x="2177019" y="1354489"/>
                  </a:cubicBezTo>
                  <a:cubicBezTo>
                    <a:pt x="2186015" y="1357490"/>
                    <a:pt x="2192761" y="1366493"/>
                    <a:pt x="2186015" y="1373996"/>
                  </a:cubicBezTo>
                  <a:cubicBezTo>
                    <a:pt x="2159777" y="1406256"/>
                    <a:pt x="2171021" y="1440767"/>
                    <a:pt x="2180017" y="1474529"/>
                  </a:cubicBezTo>
                  <a:cubicBezTo>
                    <a:pt x="2186015" y="1494786"/>
                    <a:pt x="2191261" y="1515042"/>
                    <a:pt x="2193511" y="1536049"/>
                  </a:cubicBezTo>
                  <a:cubicBezTo>
                    <a:pt x="2195011" y="1545802"/>
                    <a:pt x="2199509" y="1549553"/>
                    <a:pt x="2209253" y="1553305"/>
                  </a:cubicBezTo>
                  <a:cubicBezTo>
                    <a:pt x="2238489" y="1563808"/>
                    <a:pt x="2268477" y="1565308"/>
                    <a:pt x="2299961" y="1565308"/>
                  </a:cubicBezTo>
                  <a:cubicBezTo>
                    <a:pt x="2298463" y="1554055"/>
                    <a:pt x="2291715" y="1555555"/>
                    <a:pt x="2285719" y="1554805"/>
                  </a:cubicBezTo>
                  <a:cubicBezTo>
                    <a:pt x="2259481" y="1550304"/>
                    <a:pt x="2255733" y="1545052"/>
                    <a:pt x="2263229" y="1521794"/>
                  </a:cubicBezTo>
                  <a:cubicBezTo>
                    <a:pt x="2267727" y="1507540"/>
                    <a:pt x="2270725" y="1495536"/>
                    <a:pt x="2263229" y="1481281"/>
                  </a:cubicBezTo>
                  <a:cubicBezTo>
                    <a:pt x="2257981" y="1470777"/>
                    <a:pt x="2262479" y="1459523"/>
                    <a:pt x="2272225" y="1453522"/>
                  </a:cubicBezTo>
                  <a:cubicBezTo>
                    <a:pt x="2279721" y="1449770"/>
                    <a:pt x="2288717" y="1447520"/>
                    <a:pt x="2291715" y="1458773"/>
                  </a:cubicBezTo>
                  <a:cubicBezTo>
                    <a:pt x="2293965" y="1470027"/>
                    <a:pt x="2298463" y="1470777"/>
                    <a:pt x="2306709" y="1465525"/>
                  </a:cubicBezTo>
                  <a:cubicBezTo>
                    <a:pt x="2312707" y="1461024"/>
                    <a:pt x="2321701" y="1456522"/>
                    <a:pt x="2311207" y="1446769"/>
                  </a:cubicBezTo>
                  <a:cubicBezTo>
                    <a:pt x="2309707" y="1446019"/>
                    <a:pt x="2306709" y="1443768"/>
                    <a:pt x="2306709" y="1441518"/>
                  </a:cubicBezTo>
                  <a:cubicBezTo>
                    <a:pt x="2307459" y="1419010"/>
                    <a:pt x="2301461" y="1401004"/>
                    <a:pt x="2277471" y="1391251"/>
                  </a:cubicBezTo>
                  <a:cubicBezTo>
                    <a:pt x="2271475" y="1389751"/>
                    <a:pt x="2275223" y="1380748"/>
                    <a:pt x="2279721" y="1376246"/>
                  </a:cubicBezTo>
                  <a:cubicBezTo>
                    <a:pt x="2287217" y="1368744"/>
                    <a:pt x="2291715" y="1360491"/>
                    <a:pt x="2297713" y="1352238"/>
                  </a:cubicBezTo>
                  <a:cubicBezTo>
                    <a:pt x="2310457" y="1334232"/>
                    <a:pt x="2303709" y="1316976"/>
                    <a:pt x="2281219" y="1312475"/>
                  </a:cubicBezTo>
                  <a:cubicBezTo>
                    <a:pt x="2274473" y="1310975"/>
                    <a:pt x="2267727" y="1311725"/>
                    <a:pt x="2261729" y="1309474"/>
                  </a:cubicBezTo>
                  <a:cubicBezTo>
                    <a:pt x="2255733" y="1307223"/>
                    <a:pt x="2248985" y="1306473"/>
                    <a:pt x="2248985" y="1298971"/>
                  </a:cubicBezTo>
                  <a:cubicBezTo>
                    <a:pt x="2248235" y="1291468"/>
                    <a:pt x="2252733" y="1286216"/>
                    <a:pt x="2259481" y="1283215"/>
                  </a:cubicBezTo>
                  <a:cubicBezTo>
                    <a:pt x="2267727" y="1279464"/>
                    <a:pt x="2277471" y="1278714"/>
                    <a:pt x="2285719" y="1274963"/>
                  </a:cubicBezTo>
                  <a:cubicBezTo>
                    <a:pt x="2290215" y="1272712"/>
                    <a:pt x="2295463" y="1269711"/>
                    <a:pt x="2296213" y="1264459"/>
                  </a:cubicBezTo>
                  <a:cubicBezTo>
                    <a:pt x="2296213" y="1256957"/>
                    <a:pt x="2290215" y="1256206"/>
                    <a:pt x="2285719" y="1253956"/>
                  </a:cubicBezTo>
                  <a:cubicBezTo>
                    <a:pt x="2264727" y="1242702"/>
                    <a:pt x="2244487" y="1245703"/>
                    <a:pt x="2224995" y="1256206"/>
                  </a:cubicBezTo>
                  <a:cubicBezTo>
                    <a:pt x="2214501" y="1261458"/>
                    <a:pt x="2198759" y="1260708"/>
                    <a:pt x="2195011" y="1277964"/>
                  </a:cubicBezTo>
                  <a:cubicBezTo>
                    <a:pt x="2195011" y="1280215"/>
                    <a:pt x="2191261" y="1281715"/>
                    <a:pt x="2189013" y="1281715"/>
                  </a:cubicBezTo>
                  <a:cubicBezTo>
                    <a:pt x="2174019" y="1279464"/>
                    <a:pt x="2159027" y="1284716"/>
                    <a:pt x="2145533" y="1280965"/>
                  </a:cubicBezTo>
                  <a:cubicBezTo>
                    <a:pt x="2126041" y="1276463"/>
                    <a:pt x="2107301" y="1268211"/>
                    <a:pt x="2093057" y="1254706"/>
                  </a:cubicBezTo>
                  <a:cubicBezTo>
                    <a:pt x="2083311" y="1244953"/>
                    <a:pt x="2079563" y="1235199"/>
                    <a:pt x="2093057" y="1226947"/>
                  </a:cubicBezTo>
                  <a:cubicBezTo>
                    <a:pt x="2102803" y="1220945"/>
                    <a:pt x="2105051" y="1209691"/>
                    <a:pt x="2111799" y="1201438"/>
                  </a:cubicBezTo>
                  <a:cubicBezTo>
                    <a:pt x="2117795" y="1193936"/>
                    <a:pt x="2126041" y="1187184"/>
                    <a:pt x="2135787" y="1195436"/>
                  </a:cubicBezTo>
                  <a:cubicBezTo>
                    <a:pt x="2144033" y="1201438"/>
                    <a:pt x="2141035" y="1210441"/>
                    <a:pt x="2136537" y="1217944"/>
                  </a:cubicBezTo>
                  <a:cubicBezTo>
                    <a:pt x="2123043" y="1240451"/>
                    <a:pt x="2123793" y="1241201"/>
                    <a:pt x="2152279" y="1247203"/>
                  </a:cubicBezTo>
                  <a:cubicBezTo>
                    <a:pt x="2152279" y="1234449"/>
                    <a:pt x="2154529" y="1221695"/>
                    <a:pt x="2154529" y="1209691"/>
                  </a:cubicBezTo>
                  <a:cubicBezTo>
                    <a:pt x="2154529" y="1198437"/>
                    <a:pt x="2159777" y="1191685"/>
                    <a:pt x="2170271" y="1190185"/>
                  </a:cubicBezTo>
                  <a:cubicBezTo>
                    <a:pt x="2174769" y="1189434"/>
                    <a:pt x="2180767" y="1189434"/>
                    <a:pt x="2183015" y="1184933"/>
                  </a:cubicBezTo>
                  <a:cubicBezTo>
                    <a:pt x="2194261" y="1166927"/>
                    <a:pt x="2211503" y="1159425"/>
                    <a:pt x="2232493" y="1156424"/>
                  </a:cubicBezTo>
                  <a:cubicBezTo>
                    <a:pt x="2240739" y="1154923"/>
                    <a:pt x="2240739" y="1147421"/>
                    <a:pt x="2234741" y="1140668"/>
                  </a:cubicBezTo>
                  <a:cubicBezTo>
                    <a:pt x="2228745" y="1134667"/>
                    <a:pt x="2220499" y="1128664"/>
                    <a:pt x="2215251" y="1121912"/>
                  </a:cubicBezTo>
                  <a:cubicBezTo>
                    <a:pt x="2205505" y="1109158"/>
                    <a:pt x="2207005" y="1103906"/>
                    <a:pt x="2221997" y="1098654"/>
                  </a:cubicBezTo>
                  <a:cubicBezTo>
                    <a:pt x="2224247" y="1097154"/>
                    <a:pt x="2226495" y="1097154"/>
                    <a:pt x="2228745" y="1096403"/>
                  </a:cubicBezTo>
                  <a:cubicBezTo>
                    <a:pt x="2234741" y="1094153"/>
                    <a:pt x="2242987" y="1093403"/>
                    <a:pt x="2240739" y="1085900"/>
                  </a:cubicBezTo>
                  <a:cubicBezTo>
                    <a:pt x="2239239" y="1079148"/>
                    <a:pt x="2231743" y="1083649"/>
                    <a:pt x="2227245" y="1084400"/>
                  </a:cubicBezTo>
                  <a:cubicBezTo>
                    <a:pt x="2212253" y="1087401"/>
                    <a:pt x="2206255" y="1075397"/>
                    <a:pt x="2198759" y="1067144"/>
                  </a:cubicBezTo>
                  <a:cubicBezTo>
                    <a:pt x="2192011" y="1060392"/>
                    <a:pt x="2193511" y="1052889"/>
                    <a:pt x="2202507" y="1046887"/>
                  </a:cubicBezTo>
                  <a:cubicBezTo>
                    <a:pt x="2187513" y="1043136"/>
                    <a:pt x="2174769" y="1040885"/>
                    <a:pt x="2162025" y="1043136"/>
                  </a:cubicBezTo>
                  <a:cubicBezTo>
                    <a:pt x="2148531" y="1045387"/>
                    <a:pt x="2138787" y="1040885"/>
                    <a:pt x="2137287" y="1026630"/>
                  </a:cubicBezTo>
                  <a:cubicBezTo>
                    <a:pt x="2135037" y="1013876"/>
                    <a:pt x="2127541" y="1009375"/>
                    <a:pt x="2115547" y="1009375"/>
                  </a:cubicBezTo>
                  <a:cubicBezTo>
                    <a:pt x="2109549" y="1008624"/>
                    <a:pt x="2103553" y="1007874"/>
                    <a:pt x="2098305" y="1004123"/>
                  </a:cubicBezTo>
                  <a:cubicBezTo>
                    <a:pt x="2083311" y="994370"/>
                    <a:pt x="2067569" y="988368"/>
                    <a:pt x="2049577" y="989118"/>
                  </a:cubicBezTo>
                  <a:cubicBezTo>
                    <a:pt x="2043581" y="989118"/>
                    <a:pt x="2037583" y="987617"/>
                    <a:pt x="2034585" y="980865"/>
                  </a:cubicBezTo>
                  <a:cubicBezTo>
                    <a:pt x="2031585" y="973363"/>
                    <a:pt x="2037583" y="970362"/>
                    <a:pt x="2041331" y="965860"/>
                  </a:cubicBezTo>
                  <a:cubicBezTo>
                    <a:pt x="2054075" y="953106"/>
                    <a:pt x="2053325" y="935851"/>
                    <a:pt x="2037583" y="924597"/>
                  </a:cubicBezTo>
                  <a:cubicBezTo>
                    <a:pt x="2027087" y="916344"/>
                    <a:pt x="2018091" y="908841"/>
                    <a:pt x="2009095" y="899838"/>
                  </a:cubicBezTo>
                  <a:cubicBezTo>
                    <a:pt x="1994853" y="886334"/>
                    <a:pt x="1997101" y="866828"/>
                    <a:pt x="1991855" y="850322"/>
                  </a:cubicBezTo>
                  <a:cubicBezTo>
                    <a:pt x="1990355" y="845070"/>
                    <a:pt x="1995603" y="839819"/>
                    <a:pt x="2000101" y="837568"/>
                  </a:cubicBezTo>
                  <a:cubicBezTo>
                    <a:pt x="2020341" y="824814"/>
                    <a:pt x="2025589" y="802307"/>
                    <a:pt x="2032335" y="782049"/>
                  </a:cubicBezTo>
                  <a:cubicBezTo>
                    <a:pt x="2034585" y="776047"/>
                    <a:pt x="2034585" y="770045"/>
                    <a:pt x="2029337" y="765544"/>
                  </a:cubicBezTo>
                  <a:cubicBezTo>
                    <a:pt x="2020341" y="757291"/>
                    <a:pt x="2020341" y="746788"/>
                    <a:pt x="2022589" y="735534"/>
                  </a:cubicBezTo>
                  <a:cubicBezTo>
                    <a:pt x="2023339" y="732533"/>
                    <a:pt x="2027087" y="729532"/>
                    <a:pt x="2026339" y="726531"/>
                  </a:cubicBezTo>
                  <a:cubicBezTo>
                    <a:pt x="2014343" y="696521"/>
                    <a:pt x="2032335" y="668762"/>
                    <a:pt x="2029337" y="639502"/>
                  </a:cubicBezTo>
                  <a:cubicBezTo>
                    <a:pt x="2028587" y="630499"/>
                    <a:pt x="2024089" y="623747"/>
                    <a:pt x="2020341" y="617745"/>
                  </a:cubicBezTo>
                  <a:cubicBezTo>
                    <a:pt x="2012095" y="604991"/>
                    <a:pt x="2012095" y="592237"/>
                    <a:pt x="2022589" y="580983"/>
                  </a:cubicBezTo>
                  <a:cubicBezTo>
                    <a:pt x="2028587" y="574231"/>
                    <a:pt x="2031585" y="566728"/>
                    <a:pt x="2033835" y="558475"/>
                  </a:cubicBezTo>
                  <a:cubicBezTo>
                    <a:pt x="2038333" y="541970"/>
                    <a:pt x="2046579" y="538969"/>
                    <a:pt x="2060073" y="547972"/>
                  </a:cubicBezTo>
                  <a:cubicBezTo>
                    <a:pt x="2069069" y="553224"/>
                    <a:pt x="2077315" y="556975"/>
                    <a:pt x="2087809" y="557725"/>
                  </a:cubicBezTo>
                  <a:cubicBezTo>
                    <a:pt x="2106551" y="558475"/>
                    <a:pt x="2118545" y="571980"/>
                    <a:pt x="2131289" y="582484"/>
                  </a:cubicBezTo>
                  <a:cubicBezTo>
                    <a:pt x="2138787" y="588486"/>
                    <a:pt x="2144783" y="592987"/>
                    <a:pt x="2154529" y="588486"/>
                  </a:cubicBezTo>
                  <a:cubicBezTo>
                    <a:pt x="2163525" y="584735"/>
                    <a:pt x="2168023" y="577982"/>
                    <a:pt x="2168023" y="568229"/>
                  </a:cubicBezTo>
                  <a:cubicBezTo>
                    <a:pt x="2168773" y="547222"/>
                    <a:pt x="2177019" y="526215"/>
                    <a:pt x="2177019" y="503708"/>
                  </a:cubicBezTo>
                  <a:cubicBezTo>
                    <a:pt x="2177019" y="494705"/>
                    <a:pt x="2180767" y="487202"/>
                    <a:pt x="2189763" y="482701"/>
                  </a:cubicBezTo>
                  <a:cubicBezTo>
                    <a:pt x="2197259" y="475949"/>
                    <a:pt x="2198009" y="466946"/>
                    <a:pt x="2197259" y="457192"/>
                  </a:cubicBezTo>
                  <a:cubicBezTo>
                    <a:pt x="2195011" y="416679"/>
                    <a:pt x="2199509" y="378416"/>
                    <a:pt x="2213003" y="340154"/>
                  </a:cubicBezTo>
                  <a:cubicBezTo>
                    <a:pt x="2221997" y="315395"/>
                    <a:pt x="2241957" y="298233"/>
                    <a:pt x="2265607" y="295631"/>
                  </a:cubicBezTo>
                  <a:close/>
                  <a:moveTo>
                    <a:pt x="579347" y="0"/>
                  </a:moveTo>
                  <a:cubicBezTo>
                    <a:pt x="604091" y="2252"/>
                    <a:pt x="626587" y="13514"/>
                    <a:pt x="652081" y="4504"/>
                  </a:cubicBezTo>
                  <a:cubicBezTo>
                    <a:pt x="659581" y="2252"/>
                    <a:pt x="668579" y="6757"/>
                    <a:pt x="676077" y="12763"/>
                  </a:cubicBezTo>
                  <a:cubicBezTo>
                    <a:pt x="700071" y="45796"/>
                    <a:pt x="705321" y="84085"/>
                    <a:pt x="703071" y="123875"/>
                  </a:cubicBezTo>
                  <a:cubicBezTo>
                    <a:pt x="702321" y="145647"/>
                    <a:pt x="720317" y="160662"/>
                    <a:pt x="723317" y="180933"/>
                  </a:cubicBezTo>
                  <a:cubicBezTo>
                    <a:pt x="724067" y="186939"/>
                    <a:pt x="732315" y="188440"/>
                    <a:pt x="738313" y="183935"/>
                  </a:cubicBezTo>
                  <a:cubicBezTo>
                    <a:pt x="743563" y="180933"/>
                    <a:pt x="748061" y="176428"/>
                    <a:pt x="753311" y="173425"/>
                  </a:cubicBezTo>
                  <a:cubicBezTo>
                    <a:pt x="757061" y="171173"/>
                    <a:pt x="762309" y="166668"/>
                    <a:pt x="766809" y="168920"/>
                  </a:cubicBezTo>
                  <a:cubicBezTo>
                    <a:pt x="774307" y="173425"/>
                    <a:pt x="768307" y="178680"/>
                    <a:pt x="767557" y="183185"/>
                  </a:cubicBezTo>
                  <a:cubicBezTo>
                    <a:pt x="766057" y="197449"/>
                    <a:pt x="764559" y="211714"/>
                    <a:pt x="775807" y="222975"/>
                  </a:cubicBezTo>
                  <a:cubicBezTo>
                    <a:pt x="784803" y="230482"/>
                    <a:pt x="791553" y="232735"/>
                    <a:pt x="797551" y="219972"/>
                  </a:cubicBezTo>
                  <a:cubicBezTo>
                    <a:pt x="805799" y="200452"/>
                    <a:pt x="819297" y="190692"/>
                    <a:pt x="839543" y="180182"/>
                  </a:cubicBezTo>
                  <a:cubicBezTo>
                    <a:pt x="864287" y="168169"/>
                    <a:pt x="886033" y="171924"/>
                    <a:pt x="909279" y="171924"/>
                  </a:cubicBezTo>
                  <a:cubicBezTo>
                    <a:pt x="919027" y="171173"/>
                    <a:pt x="931773" y="174176"/>
                    <a:pt x="933273" y="158410"/>
                  </a:cubicBezTo>
                  <a:cubicBezTo>
                    <a:pt x="934773" y="148650"/>
                    <a:pt x="916777" y="135136"/>
                    <a:pt x="904779" y="136638"/>
                  </a:cubicBezTo>
                  <a:cubicBezTo>
                    <a:pt x="888283" y="140392"/>
                    <a:pt x="883033" y="129130"/>
                    <a:pt x="887533" y="117869"/>
                  </a:cubicBezTo>
                  <a:cubicBezTo>
                    <a:pt x="893531" y="104355"/>
                    <a:pt x="892781" y="91592"/>
                    <a:pt x="895031" y="78079"/>
                  </a:cubicBezTo>
                  <a:cubicBezTo>
                    <a:pt x="896531" y="70571"/>
                    <a:pt x="896531" y="60811"/>
                    <a:pt x="907029" y="58559"/>
                  </a:cubicBezTo>
                  <a:cubicBezTo>
                    <a:pt x="917527" y="57058"/>
                    <a:pt x="919027" y="67568"/>
                    <a:pt x="920525" y="74325"/>
                  </a:cubicBezTo>
                  <a:cubicBezTo>
                    <a:pt x="926525" y="99100"/>
                    <a:pt x="948271" y="107358"/>
                    <a:pt x="964767" y="120872"/>
                  </a:cubicBezTo>
                  <a:cubicBezTo>
                    <a:pt x="970765" y="126128"/>
                    <a:pt x="979015" y="129881"/>
                    <a:pt x="986513" y="135136"/>
                  </a:cubicBezTo>
                  <a:cubicBezTo>
                    <a:pt x="1000759" y="146398"/>
                    <a:pt x="1018005" y="157659"/>
                    <a:pt x="1003759" y="180933"/>
                  </a:cubicBezTo>
                  <a:cubicBezTo>
                    <a:pt x="998511" y="189191"/>
                    <a:pt x="1006757" y="194446"/>
                    <a:pt x="1011257" y="199701"/>
                  </a:cubicBezTo>
                  <a:cubicBezTo>
                    <a:pt x="1018005" y="204206"/>
                    <a:pt x="1021005" y="201954"/>
                    <a:pt x="1021755" y="195197"/>
                  </a:cubicBezTo>
                  <a:cubicBezTo>
                    <a:pt x="1021755" y="191443"/>
                    <a:pt x="1021755" y="187690"/>
                    <a:pt x="1021005" y="184686"/>
                  </a:cubicBezTo>
                  <a:cubicBezTo>
                    <a:pt x="1011257" y="162164"/>
                    <a:pt x="1027005" y="152404"/>
                    <a:pt x="1042001" y="141893"/>
                  </a:cubicBezTo>
                  <a:cubicBezTo>
                    <a:pt x="1056247" y="132133"/>
                    <a:pt x="1069745" y="134386"/>
                    <a:pt x="1083993" y="143395"/>
                  </a:cubicBezTo>
                  <a:cubicBezTo>
                    <a:pt x="1113985" y="161413"/>
                    <a:pt x="1143229" y="180182"/>
                    <a:pt x="1162725" y="210212"/>
                  </a:cubicBezTo>
                  <a:cubicBezTo>
                    <a:pt x="1164975" y="213966"/>
                    <a:pt x="1167975" y="219972"/>
                    <a:pt x="1173223" y="217720"/>
                  </a:cubicBezTo>
                  <a:cubicBezTo>
                    <a:pt x="1179223" y="214716"/>
                    <a:pt x="1179973" y="208710"/>
                    <a:pt x="1180721" y="202705"/>
                  </a:cubicBezTo>
                  <a:cubicBezTo>
                    <a:pt x="1180721" y="197449"/>
                    <a:pt x="1173223" y="190692"/>
                    <a:pt x="1181471" y="186939"/>
                  </a:cubicBezTo>
                  <a:cubicBezTo>
                    <a:pt x="1187471" y="183935"/>
                    <a:pt x="1191971" y="190692"/>
                    <a:pt x="1197219" y="193695"/>
                  </a:cubicBezTo>
                  <a:cubicBezTo>
                    <a:pt x="1210717" y="201203"/>
                    <a:pt x="1221213" y="204206"/>
                    <a:pt x="1239959" y="199701"/>
                  </a:cubicBezTo>
                  <a:cubicBezTo>
                    <a:pt x="1262455" y="193695"/>
                    <a:pt x="1266955" y="186939"/>
                    <a:pt x="1269953" y="167419"/>
                  </a:cubicBezTo>
                  <a:cubicBezTo>
                    <a:pt x="1270703" y="154656"/>
                    <a:pt x="1294699" y="144145"/>
                    <a:pt x="1308945" y="146398"/>
                  </a:cubicBezTo>
                  <a:cubicBezTo>
                    <a:pt x="1325443" y="148650"/>
                    <a:pt x="1341939" y="150902"/>
                    <a:pt x="1354687" y="135887"/>
                  </a:cubicBezTo>
                  <a:cubicBezTo>
                    <a:pt x="1362185" y="127629"/>
                    <a:pt x="1371183" y="133635"/>
                    <a:pt x="1378681" y="136638"/>
                  </a:cubicBezTo>
                  <a:cubicBezTo>
                    <a:pt x="1389179" y="140392"/>
                    <a:pt x="1395927" y="138890"/>
                    <a:pt x="1403425" y="131383"/>
                  </a:cubicBezTo>
                  <a:cubicBezTo>
                    <a:pt x="1407925" y="125377"/>
                    <a:pt x="1414673" y="120121"/>
                    <a:pt x="1420673" y="115617"/>
                  </a:cubicBezTo>
                  <a:cubicBezTo>
                    <a:pt x="1431171" y="108860"/>
                    <a:pt x="1435669" y="101352"/>
                    <a:pt x="1430421" y="89340"/>
                  </a:cubicBezTo>
                  <a:cubicBezTo>
                    <a:pt x="1425171" y="78830"/>
                    <a:pt x="1433419" y="66817"/>
                    <a:pt x="1428171" y="57058"/>
                  </a:cubicBezTo>
                  <a:cubicBezTo>
                    <a:pt x="1428171" y="55556"/>
                    <a:pt x="1430421" y="51802"/>
                    <a:pt x="1431171" y="51802"/>
                  </a:cubicBezTo>
                  <a:cubicBezTo>
                    <a:pt x="1443167" y="51802"/>
                    <a:pt x="1452915" y="48799"/>
                    <a:pt x="1464163" y="42042"/>
                  </a:cubicBezTo>
                  <a:cubicBezTo>
                    <a:pt x="1476161" y="35285"/>
                    <a:pt x="1488159" y="44295"/>
                    <a:pt x="1494157" y="57808"/>
                  </a:cubicBezTo>
                  <a:cubicBezTo>
                    <a:pt x="1497157" y="65316"/>
                    <a:pt x="1502405" y="61562"/>
                    <a:pt x="1506905" y="61562"/>
                  </a:cubicBezTo>
                  <a:cubicBezTo>
                    <a:pt x="1518903" y="59310"/>
                    <a:pt x="1529399" y="58559"/>
                    <a:pt x="1537649" y="69821"/>
                  </a:cubicBezTo>
                  <a:cubicBezTo>
                    <a:pt x="1539897" y="71322"/>
                    <a:pt x="1541397" y="74325"/>
                    <a:pt x="1545897" y="72823"/>
                  </a:cubicBezTo>
                  <a:cubicBezTo>
                    <a:pt x="1564643" y="63815"/>
                    <a:pt x="1575891" y="42793"/>
                    <a:pt x="1571391" y="21021"/>
                  </a:cubicBezTo>
                  <a:cubicBezTo>
                    <a:pt x="1571391" y="18769"/>
                    <a:pt x="1572141" y="17268"/>
                    <a:pt x="1572891" y="12763"/>
                  </a:cubicBezTo>
                  <a:cubicBezTo>
                    <a:pt x="1584889" y="23274"/>
                    <a:pt x="1602885" y="24775"/>
                    <a:pt x="1603635" y="45796"/>
                  </a:cubicBezTo>
                  <a:cubicBezTo>
                    <a:pt x="1603635" y="53304"/>
                    <a:pt x="1632879" y="56307"/>
                    <a:pt x="1642627" y="48799"/>
                  </a:cubicBezTo>
                  <a:cubicBezTo>
                    <a:pt x="1660623" y="35285"/>
                    <a:pt x="1677869" y="36036"/>
                    <a:pt x="1695115" y="50301"/>
                  </a:cubicBezTo>
                  <a:cubicBezTo>
                    <a:pt x="1698865" y="53304"/>
                    <a:pt x="1704113" y="55556"/>
                    <a:pt x="1709363" y="57808"/>
                  </a:cubicBezTo>
                  <a:cubicBezTo>
                    <a:pt x="1713111" y="59310"/>
                    <a:pt x="1716111" y="61562"/>
                    <a:pt x="1719861" y="57808"/>
                  </a:cubicBezTo>
                  <a:cubicBezTo>
                    <a:pt x="1722859" y="54055"/>
                    <a:pt x="1720611" y="50301"/>
                    <a:pt x="1718361" y="47298"/>
                  </a:cubicBezTo>
                  <a:cubicBezTo>
                    <a:pt x="1714611" y="42793"/>
                    <a:pt x="1707863" y="39040"/>
                    <a:pt x="1713111" y="32283"/>
                  </a:cubicBezTo>
                  <a:cubicBezTo>
                    <a:pt x="1718361" y="26276"/>
                    <a:pt x="1724359" y="30781"/>
                    <a:pt x="1729609" y="31532"/>
                  </a:cubicBezTo>
                  <a:cubicBezTo>
                    <a:pt x="1751353" y="35285"/>
                    <a:pt x="1770099" y="26276"/>
                    <a:pt x="1789595" y="16517"/>
                  </a:cubicBezTo>
                  <a:cubicBezTo>
                    <a:pt x="1805343" y="9009"/>
                    <a:pt x="1823339" y="3754"/>
                    <a:pt x="1841335" y="2252"/>
                  </a:cubicBezTo>
                  <a:cubicBezTo>
                    <a:pt x="1851083" y="1502"/>
                    <a:pt x="1854083" y="15766"/>
                    <a:pt x="1860081" y="23274"/>
                  </a:cubicBezTo>
                  <a:cubicBezTo>
                    <a:pt x="1854833" y="27778"/>
                    <a:pt x="1849583" y="23274"/>
                    <a:pt x="1844335" y="24775"/>
                  </a:cubicBezTo>
                  <a:cubicBezTo>
                    <a:pt x="1838335" y="25526"/>
                    <a:pt x="1835337" y="30030"/>
                    <a:pt x="1835337" y="35285"/>
                  </a:cubicBezTo>
                  <a:cubicBezTo>
                    <a:pt x="1835337" y="42042"/>
                    <a:pt x="1841335" y="39790"/>
                    <a:pt x="1845835" y="39790"/>
                  </a:cubicBezTo>
                  <a:cubicBezTo>
                    <a:pt x="1855583" y="40541"/>
                    <a:pt x="1865331" y="39040"/>
                    <a:pt x="1874329" y="45796"/>
                  </a:cubicBezTo>
                  <a:cubicBezTo>
                    <a:pt x="1880327" y="50301"/>
                    <a:pt x="1886327" y="46547"/>
                    <a:pt x="1890825" y="42793"/>
                  </a:cubicBezTo>
                  <a:cubicBezTo>
                    <a:pt x="1898323" y="36787"/>
                    <a:pt x="1907321" y="36036"/>
                    <a:pt x="1916319" y="36787"/>
                  </a:cubicBezTo>
                  <a:cubicBezTo>
                    <a:pt x="1914821" y="53304"/>
                    <a:pt x="1899073" y="52553"/>
                    <a:pt x="1888575" y="58559"/>
                  </a:cubicBezTo>
                  <a:cubicBezTo>
                    <a:pt x="1883327" y="62313"/>
                    <a:pt x="1876579" y="61562"/>
                    <a:pt x="1870579" y="65316"/>
                  </a:cubicBezTo>
                  <a:cubicBezTo>
                    <a:pt x="1851833" y="74325"/>
                    <a:pt x="1830837" y="78830"/>
                    <a:pt x="1809091" y="75076"/>
                  </a:cubicBezTo>
                  <a:cubicBezTo>
                    <a:pt x="1800843" y="74325"/>
                    <a:pt x="1791845" y="75076"/>
                    <a:pt x="1783597" y="77328"/>
                  </a:cubicBezTo>
                  <a:cubicBezTo>
                    <a:pt x="1724359" y="93094"/>
                    <a:pt x="1663621" y="97598"/>
                    <a:pt x="1602885" y="96097"/>
                  </a:cubicBezTo>
                  <a:cubicBezTo>
                    <a:pt x="1545897" y="95346"/>
                    <a:pt x="1496407" y="111112"/>
                    <a:pt x="1447667" y="135887"/>
                  </a:cubicBezTo>
                  <a:cubicBezTo>
                    <a:pt x="1427421" y="146398"/>
                    <a:pt x="1407175" y="157659"/>
                    <a:pt x="1383929" y="162914"/>
                  </a:cubicBezTo>
                  <a:cubicBezTo>
                    <a:pt x="1368933" y="165918"/>
                    <a:pt x="1353937" y="166668"/>
                    <a:pt x="1338939" y="163665"/>
                  </a:cubicBezTo>
                  <a:cubicBezTo>
                    <a:pt x="1312695" y="157659"/>
                    <a:pt x="1299947" y="164416"/>
                    <a:pt x="1286451" y="187690"/>
                  </a:cubicBezTo>
                  <a:cubicBezTo>
                    <a:pt x="1273703" y="210212"/>
                    <a:pt x="1263205" y="234236"/>
                    <a:pt x="1258707" y="259762"/>
                  </a:cubicBezTo>
                  <a:cubicBezTo>
                    <a:pt x="1254207" y="283036"/>
                    <a:pt x="1233961" y="293547"/>
                    <a:pt x="1219715" y="308562"/>
                  </a:cubicBezTo>
                  <a:cubicBezTo>
                    <a:pt x="1214465" y="314568"/>
                    <a:pt x="1204717" y="310814"/>
                    <a:pt x="1197969" y="305559"/>
                  </a:cubicBezTo>
                  <a:cubicBezTo>
                    <a:pt x="1188221" y="298051"/>
                    <a:pt x="1182223" y="287540"/>
                    <a:pt x="1177723" y="277030"/>
                  </a:cubicBezTo>
                  <a:cubicBezTo>
                    <a:pt x="1161227" y="234987"/>
                    <a:pt x="1133481" y="201203"/>
                    <a:pt x="1100489" y="172674"/>
                  </a:cubicBezTo>
                  <a:cubicBezTo>
                    <a:pt x="1089991" y="163665"/>
                    <a:pt x="1078743" y="160662"/>
                    <a:pt x="1065247" y="159161"/>
                  </a:cubicBezTo>
                  <a:cubicBezTo>
                    <a:pt x="1053999" y="157659"/>
                    <a:pt x="1046499" y="165167"/>
                    <a:pt x="1043501" y="174926"/>
                  </a:cubicBezTo>
                  <a:cubicBezTo>
                    <a:pt x="1039751" y="184686"/>
                    <a:pt x="1047249" y="189191"/>
                    <a:pt x="1054749" y="193695"/>
                  </a:cubicBezTo>
                  <a:cubicBezTo>
                    <a:pt x="1076493" y="207960"/>
                    <a:pt x="1080243" y="219972"/>
                    <a:pt x="1073495" y="243246"/>
                  </a:cubicBezTo>
                  <a:cubicBezTo>
                    <a:pt x="1068995" y="259762"/>
                    <a:pt x="1065247" y="275528"/>
                    <a:pt x="1056247" y="289793"/>
                  </a:cubicBezTo>
                  <a:cubicBezTo>
                    <a:pt x="1050249" y="298802"/>
                    <a:pt x="1042751" y="303306"/>
                    <a:pt x="1031503" y="302555"/>
                  </a:cubicBezTo>
                  <a:cubicBezTo>
                    <a:pt x="1005259" y="299553"/>
                    <a:pt x="982013" y="308562"/>
                    <a:pt x="958019" y="317571"/>
                  </a:cubicBezTo>
                  <a:cubicBezTo>
                    <a:pt x="954269" y="319823"/>
                    <a:pt x="949019" y="321324"/>
                    <a:pt x="949769" y="327330"/>
                  </a:cubicBezTo>
                  <a:cubicBezTo>
                    <a:pt x="951269" y="332586"/>
                    <a:pt x="955769" y="332586"/>
                    <a:pt x="959517" y="332586"/>
                  </a:cubicBezTo>
                  <a:cubicBezTo>
                    <a:pt x="973765" y="333337"/>
                    <a:pt x="986513" y="340094"/>
                    <a:pt x="999259" y="343847"/>
                  </a:cubicBezTo>
                  <a:cubicBezTo>
                    <a:pt x="1018005" y="349103"/>
                    <a:pt x="1029253" y="364868"/>
                    <a:pt x="1031503" y="381385"/>
                  </a:cubicBezTo>
                  <a:cubicBezTo>
                    <a:pt x="1033003" y="399403"/>
                    <a:pt x="1029253" y="419674"/>
                    <a:pt x="1009757" y="430184"/>
                  </a:cubicBezTo>
                  <a:cubicBezTo>
                    <a:pt x="997009" y="436941"/>
                    <a:pt x="991011" y="446701"/>
                    <a:pt x="989511" y="460965"/>
                  </a:cubicBezTo>
                  <a:cubicBezTo>
                    <a:pt x="987261" y="484238"/>
                    <a:pt x="972265" y="498503"/>
                    <a:pt x="955019" y="511266"/>
                  </a:cubicBezTo>
                  <a:cubicBezTo>
                    <a:pt x="942271" y="496251"/>
                    <a:pt x="927275" y="487242"/>
                    <a:pt x="907029" y="487242"/>
                  </a:cubicBezTo>
                  <a:cubicBezTo>
                    <a:pt x="896531" y="487242"/>
                    <a:pt x="892781" y="481236"/>
                    <a:pt x="888283" y="472227"/>
                  </a:cubicBezTo>
                  <a:cubicBezTo>
                    <a:pt x="870287" y="436190"/>
                    <a:pt x="883783" y="403908"/>
                    <a:pt x="900281" y="371625"/>
                  </a:cubicBezTo>
                  <a:cubicBezTo>
                    <a:pt x="902529" y="366370"/>
                    <a:pt x="907779" y="362616"/>
                    <a:pt x="904029" y="356610"/>
                  </a:cubicBezTo>
                  <a:cubicBezTo>
                    <a:pt x="901031" y="351355"/>
                    <a:pt x="894281" y="352105"/>
                    <a:pt x="889783" y="354358"/>
                  </a:cubicBezTo>
                  <a:cubicBezTo>
                    <a:pt x="877785" y="359613"/>
                    <a:pt x="865787" y="353607"/>
                    <a:pt x="852291" y="353607"/>
                  </a:cubicBezTo>
                  <a:cubicBezTo>
                    <a:pt x="856039" y="363367"/>
                    <a:pt x="862039" y="364868"/>
                    <a:pt x="870287" y="363367"/>
                  </a:cubicBezTo>
                  <a:cubicBezTo>
                    <a:pt x="886033" y="358862"/>
                    <a:pt x="886033" y="366370"/>
                    <a:pt x="882283" y="377631"/>
                  </a:cubicBezTo>
                  <a:cubicBezTo>
                    <a:pt x="881535" y="379884"/>
                    <a:pt x="882283" y="376881"/>
                    <a:pt x="881535" y="379133"/>
                  </a:cubicBezTo>
                  <a:cubicBezTo>
                    <a:pt x="868787" y="422677"/>
                    <a:pt x="845541" y="433188"/>
                    <a:pt x="801301" y="412166"/>
                  </a:cubicBezTo>
                  <a:cubicBezTo>
                    <a:pt x="784803" y="403908"/>
                    <a:pt x="772057" y="389643"/>
                    <a:pt x="757061" y="378382"/>
                  </a:cubicBezTo>
                  <a:cubicBezTo>
                    <a:pt x="747313" y="372376"/>
                    <a:pt x="749561" y="361115"/>
                    <a:pt x="748811" y="350604"/>
                  </a:cubicBezTo>
                  <a:cubicBezTo>
                    <a:pt x="748061" y="347601"/>
                    <a:pt x="747313" y="342345"/>
                    <a:pt x="742063" y="342345"/>
                  </a:cubicBezTo>
                  <a:cubicBezTo>
                    <a:pt x="736813" y="343096"/>
                    <a:pt x="737563" y="348352"/>
                    <a:pt x="738313" y="352105"/>
                  </a:cubicBezTo>
                  <a:cubicBezTo>
                    <a:pt x="741313" y="366370"/>
                    <a:pt x="736065" y="376130"/>
                    <a:pt x="724817" y="384388"/>
                  </a:cubicBezTo>
                  <a:cubicBezTo>
                    <a:pt x="708319" y="396400"/>
                    <a:pt x="712069" y="413667"/>
                    <a:pt x="713569" y="430184"/>
                  </a:cubicBezTo>
                  <a:cubicBezTo>
                    <a:pt x="715819" y="460965"/>
                    <a:pt x="694823" y="475980"/>
                    <a:pt x="665579" y="467722"/>
                  </a:cubicBezTo>
                  <a:cubicBezTo>
                    <a:pt x="646083" y="462467"/>
                    <a:pt x="628837" y="454959"/>
                    <a:pt x="614589" y="439944"/>
                  </a:cubicBezTo>
                  <a:cubicBezTo>
                    <a:pt x="606341" y="430184"/>
                    <a:pt x="596593" y="433188"/>
                    <a:pt x="587595" y="439193"/>
                  </a:cubicBezTo>
                  <a:cubicBezTo>
                    <a:pt x="570349" y="450455"/>
                    <a:pt x="555351" y="448954"/>
                    <a:pt x="538855" y="436190"/>
                  </a:cubicBezTo>
                  <a:cubicBezTo>
                    <a:pt x="511861" y="415169"/>
                    <a:pt x="483367" y="425680"/>
                    <a:pt x="455623" y="434689"/>
                  </a:cubicBezTo>
                  <a:cubicBezTo>
                    <a:pt x="447375" y="437692"/>
                    <a:pt x="440625" y="443698"/>
                    <a:pt x="433127" y="447452"/>
                  </a:cubicBezTo>
                  <a:cubicBezTo>
                    <a:pt x="424879" y="451205"/>
                    <a:pt x="416631" y="451205"/>
                    <a:pt x="408383" y="447452"/>
                  </a:cubicBezTo>
                  <a:cubicBezTo>
                    <a:pt x="387387" y="439193"/>
                    <a:pt x="376889" y="442197"/>
                    <a:pt x="369389" y="463218"/>
                  </a:cubicBezTo>
                  <a:cubicBezTo>
                    <a:pt x="361891" y="484238"/>
                    <a:pt x="347645" y="500755"/>
                    <a:pt x="334897" y="518023"/>
                  </a:cubicBezTo>
                  <a:cubicBezTo>
                    <a:pt x="324399" y="531536"/>
                    <a:pt x="318401" y="531536"/>
                    <a:pt x="310153" y="517272"/>
                  </a:cubicBezTo>
                  <a:cubicBezTo>
                    <a:pt x="301903" y="501506"/>
                    <a:pt x="286157" y="493999"/>
                    <a:pt x="275659" y="479734"/>
                  </a:cubicBezTo>
                  <a:cubicBezTo>
                    <a:pt x="263661" y="463218"/>
                    <a:pt x="264411" y="444448"/>
                    <a:pt x="259163" y="427181"/>
                  </a:cubicBezTo>
                  <a:cubicBezTo>
                    <a:pt x="256913" y="417422"/>
                    <a:pt x="265161" y="415169"/>
                    <a:pt x="273409" y="418172"/>
                  </a:cubicBezTo>
                  <a:cubicBezTo>
                    <a:pt x="289907" y="424178"/>
                    <a:pt x="305653" y="430184"/>
                    <a:pt x="310903" y="448954"/>
                  </a:cubicBezTo>
                  <a:cubicBezTo>
                    <a:pt x="319151" y="445199"/>
                    <a:pt x="317651" y="439193"/>
                    <a:pt x="317651" y="434689"/>
                  </a:cubicBezTo>
                  <a:cubicBezTo>
                    <a:pt x="318401" y="427932"/>
                    <a:pt x="319151" y="421926"/>
                    <a:pt x="325149" y="419674"/>
                  </a:cubicBezTo>
                  <a:cubicBezTo>
                    <a:pt x="340895" y="415169"/>
                    <a:pt x="343895" y="402407"/>
                    <a:pt x="343895" y="388142"/>
                  </a:cubicBezTo>
                  <a:cubicBezTo>
                    <a:pt x="345395" y="400154"/>
                    <a:pt x="339397" y="407662"/>
                    <a:pt x="331147" y="414418"/>
                  </a:cubicBezTo>
                  <a:cubicBezTo>
                    <a:pt x="322149" y="421926"/>
                    <a:pt x="310903" y="421175"/>
                    <a:pt x="301155" y="421175"/>
                  </a:cubicBezTo>
                  <a:cubicBezTo>
                    <a:pt x="293655" y="421175"/>
                    <a:pt x="290657" y="415920"/>
                    <a:pt x="289907" y="409163"/>
                  </a:cubicBezTo>
                  <a:cubicBezTo>
                    <a:pt x="288407" y="403908"/>
                    <a:pt x="289907" y="398652"/>
                    <a:pt x="290657" y="393397"/>
                  </a:cubicBezTo>
                  <a:cubicBezTo>
                    <a:pt x="292157" y="368622"/>
                    <a:pt x="283907" y="360364"/>
                    <a:pt x="259913" y="364868"/>
                  </a:cubicBezTo>
                  <a:cubicBezTo>
                    <a:pt x="251665" y="365619"/>
                    <a:pt x="244167" y="368622"/>
                    <a:pt x="236667" y="370124"/>
                  </a:cubicBezTo>
                  <a:cubicBezTo>
                    <a:pt x="217921" y="373127"/>
                    <a:pt x="202925" y="361866"/>
                    <a:pt x="197675" y="342345"/>
                  </a:cubicBezTo>
                  <a:cubicBezTo>
                    <a:pt x="227669" y="307060"/>
                    <a:pt x="265161" y="280033"/>
                    <a:pt x="296655" y="246999"/>
                  </a:cubicBezTo>
                  <a:cubicBezTo>
                    <a:pt x="310903" y="240993"/>
                    <a:pt x="319151" y="228981"/>
                    <a:pt x="325149" y="215467"/>
                  </a:cubicBezTo>
                  <a:cubicBezTo>
                    <a:pt x="325149" y="213966"/>
                    <a:pt x="325149" y="212465"/>
                    <a:pt x="325149" y="211714"/>
                  </a:cubicBezTo>
                  <a:lnTo>
                    <a:pt x="328899" y="207209"/>
                  </a:lnTo>
                  <a:cubicBezTo>
                    <a:pt x="352893" y="190692"/>
                    <a:pt x="368641" y="165167"/>
                    <a:pt x="389637" y="144896"/>
                  </a:cubicBezTo>
                  <a:cubicBezTo>
                    <a:pt x="394885" y="136638"/>
                    <a:pt x="401633" y="129881"/>
                    <a:pt x="409881" y="123875"/>
                  </a:cubicBezTo>
                  <a:cubicBezTo>
                    <a:pt x="456373" y="93094"/>
                    <a:pt x="497613" y="57808"/>
                    <a:pt x="541105" y="23274"/>
                  </a:cubicBezTo>
                  <a:cubicBezTo>
                    <a:pt x="547853" y="18018"/>
                    <a:pt x="557601" y="15015"/>
                    <a:pt x="564349" y="8259"/>
                  </a:cubicBezTo>
                  <a:cubicBezTo>
                    <a:pt x="569599" y="6006"/>
                    <a:pt x="573349" y="0"/>
                    <a:pt x="579347" y="0"/>
                  </a:cubicBezTo>
                  <a:close/>
                </a:path>
              </a:pathLst>
            </a:custGeom>
            <a:solidFill>
              <a:srgbClr val="28A2DC">
                <a:alpha val="69800"/>
              </a:srgbClr>
            </a:solidFill>
            <a:ln>
              <a:noFill/>
            </a:ln>
          </p:spPr>
          <p:txBody>
            <a:bodyPr anchorCtr="0" anchor="ctr" bIns="22850" lIns="45725" spcFirstLastPara="1" rIns="45725" wrap="square" tIns="2285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747993"/>
                </a:solidFill>
                <a:latin typeface="Jost Light"/>
                <a:ea typeface="Jost Light"/>
                <a:cs typeface="Jost Light"/>
                <a:sym typeface="Jost Light"/>
              </a:endParaRPr>
            </a:p>
          </p:txBody>
        </p:sp>
        <p:sp>
          <p:nvSpPr>
            <p:cNvPr id="570" name="Google Shape;570;g311d5cb9a0a_0_276"/>
            <p:cNvSpPr/>
            <p:nvPr/>
          </p:nvSpPr>
          <p:spPr>
            <a:xfrm>
              <a:off x="18115894" y="6474033"/>
              <a:ext cx="3638842" cy="1446941"/>
            </a:xfrm>
            <a:custGeom>
              <a:rect b="b" l="l" r="r" t="t"/>
              <a:pathLst>
                <a:path extrusionOk="0" h="1446941" w="3638842">
                  <a:moveTo>
                    <a:pt x="780793" y="1409967"/>
                  </a:moveTo>
                  <a:cubicBezTo>
                    <a:pt x="785321" y="1410716"/>
                    <a:pt x="792111" y="1409967"/>
                    <a:pt x="794375" y="1412213"/>
                  </a:cubicBezTo>
                  <a:cubicBezTo>
                    <a:pt x="812485" y="1434671"/>
                    <a:pt x="837387" y="1427934"/>
                    <a:pt x="861535" y="1427934"/>
                  </a:cubicBezTo>
                  <a:cubicBezTo>
                    <a:pt x="872099" y="1427934"/>
                    <a:pt x="881909" y="1430180"/>
                    <a:pt x="892473" y="1430928"/>
                  </a:cubicBezTo>
                  <a:cubicBezTo>
                    <a:pt x="876627" y="1437666"/>
                    <a:pt x="860781" y="1448895"/>
                    <a:pt x="844179" y="1446649"/>
                  </a:cubicBezTo>
                  <a:cubicBezTo>
                    <a:pt x="819277" y="1442906"/>
                    <a:pt x="796639" y="1430928"/>
                    <a:pt x="780793" y="1409967"/>
                  </a:cubicBezTo>
                  <a:close/>
                  <a:moveTo>
                    <a:pt x="808093" y="1327311"/>
                  </a:moveTo>
                  <a:cubicBezTo>
                    <a:pt x="837929" y="1340877"/>
                    <a:pt x="867767" y="1353689"/>
                    <a:pt x="897603" y="1366500"/>
                  </a:cubicBezTo>
                  <a:cubicBezTo>
                    <a:pt x="931171" y="1380819"/>
                    <a:pt x="966229" y="1392877"/>
                    <a:pt x="998303" y="1411718"/>
                  </a:cubicBezTo>
                  <a:cubicBezTo>
                    <a:pt x="991591" y="1429051"/>
                    <a:pt x="984877" y="1427544"/>
                    <a:pt x="969213" y="1418501"/>
                  </a:cubicBezTo>
                  <a:cubicBezTo>
                    <a:pt x="937137" y="1396645"/>
                    <a:pt x="899841" y="1388355"/>
                    <a:pt x="861053" y="1396645"/>
                  </a:cubicBezTo>
                  <a:cubicBezTo>
                    <a:pt x="846135" y="1400413"/>
                    <a:pt x="833455" y="1404182"/>
                    <a:pt x="829725" y="1382327"/>
                  </a:cubicBezTo>
                  <a:cubicBezTo>
                    <a:pt x="828979" y="1374790"/>
                    <a:pt x="820027" y="1373283"/>
                    <a:pt x="812569" y="1371776"/>
                  </a:cubicBezTo>
                  <a:cubicBezTo>
                    <a:pt x="809585" y="1371022"/>
                    <a:pt x="806601" y="1369326"/>
                    <a:pt x="805203" y="1367442"/>
                  </a:cubicBezTo>
                  <a:cubicBezTo>
                    <a:pt x="803803" y="1365558"/>
                    <a:pt x="803991" y="1363486"/>
                    <a:pt x="807347" y="1361979"/>
                  </a:cubicBezTo>
                  <a:cubicBezTo>
                    <a:pt x="825995" y="1353689"/>
                    <a:pt x="815553" y="1346152"/>
                    <a:pt x="809585" y="1337108"/>
                  </a:cubicBezTo>
                  <a:cubicBezTo>
                    <a:pt x="807347" y="1334848"/>
                    <a:pt x="808839" y="1330326"/>
                    <a:pt x="808093" y="1327311"/>
                  </a:cubicBezTo>
                  <a:close/>
                  <a:moveTo>
                    <a:pt x="3021721" y="1126363"/>
                  </a:moveTo>
                  <a:cubicBezTo>
                    <a:pt x="3025455" y="1127101"/>
                    <a:pt x="3025455" y="1130788"/>
                    <a:pt x="3024707" y="1134476"/>
                  </a:cubicBezTo>
                  <a:cubicBezTo>
                    <a:pt x="3020227" y="1143327"/>
                    <a:pt x="3015747" y="1151440"/>
                    <a:pt x="3021721" y="1163241"/>
                  </a:cubicBezTo>
                  <a:cubicBezTo>
                    <a:pt x="3025455" y="1170617"/>
                    <a:pt x="3015001" y="1170617"/>
                    <a:pt x="3010519" y="1169142"/>
                  </a:cubicBezTo>
                  <a:cubicBezTo>
                    <a:pt x="2983637" y="1158816"/>
                    <a:pt x="2963477" y="1168404"/>
                    <a:pt x="2944809" y="1186106"/>
                  </a:cubicBezTo>
                  <a:cubicBezTo>
                    <a:pt x="2931367" y="1198645"/>
                    <a:pt x="2920165" y="1198645"/>
                    <a:pt x="2905979" y="1186106"/>
                  </a:cubicBezTo>
                  <a:cubicBezTo>
                    <a:pt x="2890297" y="1172830"/>
                    <a:pt x="2877603" y="1174305"/>
                    <a:pt x="2872375" y="1194220"/>
                  </a:cubicBezTo>
                  <a:cubicBezTo>
                    <a:pt x="2868641" y="1209708"/>
                    <a:pt x="2863415" y="1208233"/>
                    <a:pt x="2852213" y="1203808"/>
                  </a:cubicBezTo>
                  <a:cubicBezTo>
                    <a:pt x="2838773" y="1198645"/>
                    <a:pt x="2822345" y="1193482"/>
                    <a:pt x="2809651" y="1193482"/>
                  </a:cubicBezTo>
                  <a:cubicBezTo>
                    <a:pt x="2799197" y="1192007"/>
                    <a:pt x="2783515" y="1200120"/>
                    <a:pt x="2770073" y="1204546"/>
                  </a:cubicBezTo>
                  <a:cubicBezTo>
                    <a:pt x="2755139" y="1208233"/>
                    <a:pt x="2739457" y="1212659"/>
                    <a:pt x="2725271" y="1220772"/>
                  </a:cubicBezTo>
                  <a:cubicBezTo>
                    <a:pt x="2734977" y="1203808"/>
                    <a:pt x="2756633" y="1199383"/>
                    <a:pt x="2768581" y="1185368"/>
                  </a:cubicBezTo>
                  <a:cubicBezTo>
                    <a:pt x="2791729" y="1174305"/>
                    <a:pt x="2805917" y="1153653"/>
                    <a:pt x="2826825" y="1141852"/>
                  </a:cubicBezTo>
                  <a:cubicBezTo>
                    <a:pt x="2829065" y="1140377"/>
                    <a:pt x="2830559" y="1139639"/>
                    <a:pt x="2832053" y="1138902"/>
                  </a:cubicBezTo>
                  <a:cubicBezTo>
                    <a:pt x="2832799" y="1164717"/>
                    <a:pt x="2837279" y="1169142"/>
                    <a:pt x="2862669" y="1163241"/>
                  </a:cubicBezTo>
                  <a:cubicBezTo>
                    <a:pt x="2891043" y="1156604"/>
                    <a:pt x="2920913" y="1164717"/>
                    <a:pt x="2949289" y="1155128"/>
                  </a:cubicBezTo>
                  <a:cubicBezTo>
                    <a:pt x="2973183" y="1147015"/>
                    <a:pt x="3000813" y="1152915"/>
                    <a:pt x="3016493" y="1127101"/>
                  </a:cubicBezTo>
                  <a:cubicBezTo>
                    <a:pt x="3017241" y="1126363"/>
                    <a:pt x="3020227" y="1125625"/>
                    <a:pt x="3021721" y="1126363"/>
                  </a:cubicBezTo>
                  <a:close/>
                  <a:moveTo>
                    <a:pt x="3263567" y="1125628"/>
                  </a:moveTo>
                  <a:cubicBezTo>
                    <a:pt x="3262097" y="1136850"/>
                    <a:pt x="3260627" y="1144565"/>
                    <a:pt x="3251073" y="1146669"/>
                  </a:cubicBezTo>
                  <a:cubicBezTo>
                    <a:pt x="3248135" y="1148071"/>
                    <a:pt x="3245195" y="1146669"/>
                    <a:pt x="3245195" y="1143162"/>
                  </a:cubicBezTo>
                  <a:cubicBezTo>
                    <a:pt x="3244459" y="1133343"/>
                    <a:pt x="3254749" y="1131940"/>
                    <a:pt x="3263567" y="1125628"/>
                  </a:cubicBezTo>
                  <a:close/>
                  <a:moveTo>
                    <a:pt x="190063" y="851204"/>
                  </a:moveTo>
                  <a:cubicBezTo>
                    <a:pt x="194547" y="864742"/>
                    <a:pt x="206503" y="874519"/>
                    <a:pt x="214723" y="886552"/>
                  </a:cubicBezTo>
                  <a:cubicBezTo>
                    <a:pt x="212483" y="900090"/>
                    <a:pt x="216965" y="913627"/>
                    <a:pt x="218461" y="927164"/>
                  </a:cubicBezTo>
                  <a:cubicBezTo>
                    <a:pt x="228175" y="929421"/>
                    <a:pt x="231911" y="918891"/>
                    <a:pt x="238637" y="917387"/>
                  </a:cubicBezTo>
                  <a:cubicBezTo>
                    <a:pt x="246857" y="918139"/>
                    <a:pt x="251341" y="922652"/>
                    <a:pt x="251341" y="930925"/>
                  </a:cubicBezTo>
                  <a:cubicBezTo>
                    <a:pt x="240879" y="945214"/>
                    <a:pt x="240131" y="963264"/>
                    <a:pt x="232659" y="979057"/>
                  </a:cubicBezTo>
                  <a:cubicBezTo>
                    <a:pt x="228923" y="985826"/>
                    <a:pt x="231911" y="994099"/>
                    <a:pt x="239385" y="999364"/>
                  </a:cubicBezTo>
                  <a:cubicBezTo>
                    <a:pt x="267035" y="1021174"/>
                    <a:pt x="297673" y="1037720"/>
                    <a:pt x="324577" y="1060282"/>
                  </a:cubicBezTo>
                  <a:cubicBezTo>
                    <a:pt x="339523" y="1071563"/>
                    <a:pt x="342511" y="1052009"/>
                    <a:pt x="351479" y="1048248"/>
                  </a:cubicBezTo>
                  <a:cubicBezTo>
                    <a:pt x="353721" y="1048248"/>
                    <a:pt x="355217" y="1049001"/>
                    <a:pt x="356711" y="1050505"/>
                  </a:cubicBezTo>
                  <a:cubicBezTo>
                    <a:pt x="402295" y="1095630"/>
                    <a:pt x="459091" y="1124208"/>
                    <a:pt x="511401" y="1158052"/>
                  </a:cubicBezTo>
                  <a:cubicBezTo>
                    <a:pt x="527841" y="1168581"/>
                    <a:pt x="543535" y="1179863"/>
                    <a:pt x="558481" y="1190391"/>
                  </a:cubicBezTo>
                  <a:cubicBezTo>
                    <a:pt x="551755" y="1200920"/>
                    <a:pt x="539051" y="1198664"/>
                    <a:pt x="530083" y="1197912"/>
                  </a:cubicBezTo>
                  <a:cubicBezTo>
                    <a:pt x="506171" y="1194904"/>
                    <a:pt x="485245" y="1182119"/>
                    <a:pt x="465815" y="1168581"/>
                  </a:cubicBezTo>
                  <a:cubicBezTo>
                    <a:pt x="456101" y="1162564"/>
                    <a:pt x="451617" y="1163317"/>
                    <a:pt x="445639" y="1170085"/>
                  </a:cubicBezTo>
                  <a:cubicBezTo>
                    <a:pt x="429199" y="1189639"/>
                    <a:pt x="406033" y="1185879"/>
                    <a:pt x="385109" y="1187383"/>
                  </a:cubicBezTo>
                  <a:cubicBezTo>
                    <a:pt x="381371" y="1187383"/>
                    <a:pt x="376141" y="1183623"/>
                    <a:pt x="373899" y="1180615"/>
                  </a:cubicBezTo>
                  <a:cubicBezTo>
                    <a:pt x="363437" y="1163317"/>
                    <a:pt x="349237" y="1169333"/>
                    <a:pt x="335039" y="1172342"/>
                  </a:cubicBezTo>
                  <a:cubicBezTo>
                    <a:pt x="316357" y="1176854"/>
                    <a:pt x="298421" y="1187383"/>
                    <a:pt x="278245" y="1185879"/>
                  </a:cubicBezTo>
                  <a:cubicBezTo>
                    <a:pt x="271519" y="1185879"/>
                    <a:pt x="264793" y="1185879"/>
                    <a:pt x="261803" y="1178358"/>
                  </a:cubicBezTo>
                  <a:cubicBezTo>
                    <a:pt x="254331" y="1168581"/>
                    <a:pt x="243121" y="1160308"/>
                    <a:pt x="242375" y="1145267"/>
                  </a:cubicBezTo>
                  <a:cubicBezTo>
                    <a:pt x="241627" y="1142259"/>
                    <a:pt x="241627" y="1134738"/>
                    <a:pt x="246111" y="1136242"/>
                  </a:cubicBezTo>
                  <a:cubicBezTo>
                    <a:pt x="270771" y="1144515"/>
                    <a:pt x="271519" y="1116687"/>
                    <a:pt x="289453" y="1112176"/>
                  </a:cubicBezTo>
                  <a:cubicBezTo>
                    <a:pt x="285717" y="1109167"/>
                    <a:pt x="283475" y="1106911"/>
                    <a:pt x="281233" y="1106159"/>
                  </a:cubicBezTo>
                  <a:cubicBezTo>
                    <a:pt x="250593" y="1097886"/>
                    <a:pt x="236395" y="1075324"/>
                    <a:pt x="228923" y="1046744"/>
                  </a:cubicBezTo>
                  <a:cubicBezTo>
                    <a:pt x="225187" y="1031703"/>
                    <a:pt x="207999" y="1028695"/>
                    <a:pt x="199779" y="1015157"/>
                  </a:cubicBezTo>
                  <a:cubicBezTo>
                    <a:pt x="188569" y="995603"/>
                    <a:pt x="188569" y="988834"/>
                    <a:pt x="207999" y="977553"/>
                  </a:cubicBezTo>
                  <a:cubicBezTo>
                    <a:pt x="215471" y="973041"/>
                    <a:pt x="221449" y="967777"/>
                    <a:pt x="222197" y="958751"/>
                  </a:cubicBezTo>
                  <a:cubicBezTo>
                    <a:pt x="222197" y="948222"/>
                    <a:pt x="219955" y="939949"/>
                    <a:pt x="205757" y="945214"/>
                  </a:cubicBezTo>
                  <a:cubicBezTo>
                    <a:pt x="202019" y="946718"/>
                    <a:pt x="198283" y="948974"/>
                    <a:pt x="194547" y="949726"/>
                  </a:cubicBezTo>
                  <a:cubicBezTo>
                    <a:pt x="184831" y="952735"/>
                    <a:pt x="176611" y="945214"/>
                    <a:pt x="173623" y="939949"/>
                  </a:cubicBezTo>
                  <a:cubicBezTo>
                    <a:pt x="169139" y="932429"/>
                    <a:pt x="179601" y="928668"/>
                    <a:pt x="186327" y="926412"/>
                  </a:cubicBezTo>
                  <a:cubicBezTo>
                    <a:pt x="192305" y="922652"/>
                    <a:pt x="205009" y="921900"/>
                    <a:pt x="199031" y="911370"/>
                  </a:cubicBezTo>
                  <a:cubicBezTo>
                    <a:pt x="194547" y="904602"/>
                    <a:pt x="186327" y="895577"/>
                    <a:pt x="175117" y="907610"/>
                  </a:cubicBezTo>
                  <a:cubicBezTo>
                    <a:pt x="165403" y="918139"/>
                    <a:pt x="154939" y="913627"/>
                    <a:pt x="146719" y="903850"/>
                  </a:cubicBezTo>
                  <a:cubicBezTo>
                    <a:pt x="144851" y="901970"/>
                    <a:pt x="142983" y="899714"/>
                    <a:pt x="142797" y="897645"/>
                  </a:cubicBezTo>
                  <a:cubicBezTo>
                    <a:pt x="142609" y="895577"/>
                    <a:pt x="144103" y="893697"/>
                    <a:pt x="148961" y="892569"/>
                  </a:cubicBezTo>
                  <a:cubicBezTo>
                    <a:pt x="150455" y="891817"/>
                    <a:pt x="154193" y="888808"/>
                    <a:pt x="154193" y="887304"/>
                  </a:cubicBezTo>
                  <a:cubicBezTo>
                    <a:pt x="150455" y="858725"/>
                    <a:pt x="175117" y="860229"/>
                    <a:pt x="190063" y="851204"/>
                  </a:cubicBezTo>
                  <a:close/>
                  <a:moveTo>
                    <a:pt x="3199131" y="785079"/>
                  </a:moveTo>
                  <a:cubicBezTo>
                    <a:pt x="3201353" y="802791"/>
                    <a:pt x="3204319" y="819765"/>
                    <a:pt x="3209507" y="836739"/>
                  </a:cubicBezTo>
                  <a:cubicBezTo>
                    <a:pt x="3213955" y="850024"/>
                    <a:pt x="3197649" y="862570"/>
                    <a:pt x="3185789" y="861832"/>
                  </a:cubicBezTo>
                  <a:cubicBezTo>
                    <a:pt x="3165777" y="860356"/>
                    <a:pt x="3147987" y="866998"/>
                    <a:pt x="3128715" y="866998"/>
                  </a:cubicBezTo>
                  <a:cubicBezTo>
                    <a:pt x="3149469" y="837477"/>
                    <a:pt x="3174671" y="811647"/>
                    <a:pt x="3199131" y="785079"/>
                  </a:cubicBezTo>
                  <a:close/>
                  <a:moveTo>
                    <a:pt x="3579983" y="359112"/>
                  </a:moveTo>
                  <a:cubicBezTo>
                    <a:pt x="3583243" y="358819"/>
                    <a:pt x="3586701" y="359194"/>
                    <a:pt x="3590441" y="360506"/>
                  </a:cubicBezTo>
                  <a:cubicBezTo>
                    <a:pt x="3586701" y="367255"/>
                    <a:pt x="3586701" y="374004"/>
                    <a:pt x="3586701" y="381503"/>
                  </a:cubicBezTo>
                  <a:cubicBezTo>
                    <a:pt x="3588197" y="425746"/>
                    <a:pt x="3595675" y="469240"/>
                    <a:pt x="3608387" y="511984"/>
                  </a:cubicBezTo>
                  <a:cubicBezTo>
                    <a:pt x="3619605" y="548728"/>
                    <a:pt x="3627831" y="587722"/>
                    <a:pt x="3636805" y="625966"/>
                  </a:cubicBezTo>
                  <a:cubicBezTo>
                    <a:pt x="3637553" y="629715"/>
                    <a:pt x="3638301" y="634964"/>
                    <a:pt x="3636805" y="637214"/>
                  </a:cubicBezTo>
                  <a:cubicBezTo>
                    <a:pt x="3629327" y="647713"/>
                    <a:pt x="3626335" y="657461"/>
                    <a:pt x="3636805" y="668709"/>
                  </a:cubicBezTo>
                  <a:cubicBezTo>
                    <a:pt x="3640543" y="673959"/>
                    <a:pt x="3639047" y="684457"/>
                    <a:pt x="3633065" y="688206"/>
                  </a:cubicBezTo>
                  <a:cubicBezTo>
                    <a:pt x="3627831" y="689706"/>
                    <a:pt x="3617361" y="686706"/>
                    <a:pt x="3617361" y="679957"/>
                  </a:cubicBezTo>
                  <a:cubicBezTo>
                    <a:pt x="3618109" y="651462"/>
                    <a:pt x="3591937" y="641713"/>
                    <a:pt x="3580719" y="621466"/>
                  </a:cubicBezTo>
                  <a:cubicBezTo>
                    <a:pt x="3571745" y="604220"/>
                    <a:pt x="3559033" y="595221"/>
                    <a:pt x="3538843" y="604969"/>
                  </a:cubicBezTo>
                  <a:cubicBezTo>
                    <a:pt x="3532861" y="607969"/>
                    <a:pt x="3527625" y="604220"/>
                    <a:pt x="3528373" y="598220"/>
                  </a:cubicBezTo>
                  <a:cubicBezTo>
                    <a:pt x="3528373" y="583973"/>
                    <a:pt x="3517157" y="577973"/>
                    <a:pt x="3509679" y="569724"/>
                  </a:cubicBezTo>
                  <a:cubicBezTo>
                    <a:pt x="3499957" y="556977"/>
                    <a:pt x="3494723" y="561476"/>
                    <a:pt x="3487245" y="571224"/>
                  </a:cubicBezTo>
                  <a:cubicBezTo>
                    <a:pt x="3469297" y="585472"/>
                    <a:pt x="3456585" y="604220"/>
                    <a:pt x="3444619" y="624466"/>
                  </a:cubicBezTo>
                  <a:cubicBezTo>
                    <a:pt x="3442377" y="628215"/>
                    <a:pt x="3440133" y="633465"/>
                    <a:pt x="3436393" y="637214"/>
                  </a:cubicBezTo>
                  <a:cubicBezTo>
                    <a:pt x="3421437" y="655962"/>
                    <a:pt x="3419943" y="676208"/>
                    <a:pt x="3431907" y="696455"/>
                  </a:cubicBezTo>
                  <a:cubicBezTo>
                    <a:pt x="3440133" y="709203"/>
                    <a:pt x="3446863" y="723451"/>
                    <a:pt x="3452097" y="738448"/>
                  </a:cubicBezTo>
                  <a:cubicBezTo>
                    <a:pt x="3454341" y="745948"/>
                    <a:pt x="3457333" y="751946"/>
                    <a:pt x="3463315" y="756446"/>
                  </a:cubicBezTo>
                  <a:cubicBezTo>
                    <a:pt x="3469297" y="763195"/>
                    <a:pt x="3473785" y="771444"/>
                    <a:pt x="3471541" y="781192"/>
                  </a:cubicBezTo>
                  <a:cubicBezTo>
                    <a:pt x="3464809" y="793190"/>
                    <a:pt x="3464063" y="805938"/>
                    <a:pt x="3467053" y="819436"/>
                  </a:cubicBezTo>
                  <a:cubicBezTo>
                    <a:pt x="3470793" y="835184"/>
                    <a:pt x="3465557" y="850181"/>
                    <a:pt x="3458827" y="863679"/>
                  </a:cubicBezTo>
                  <a:cubicBezTo>
                    <a:pt x="3452097" y="877177"/>
                    <a:pt x="3440133" y="874928"/>
                    <a:pt x="3428167" y="868179"/>
                  </a:cubicBezTo>
                  <a:cubicBezTo>
                    <a:pt x="3407229" y="855430"/>
                    <a:pt x="3386291" y="856180"/>
                    <a:pt x="3364605" y="867428"/>
                  </a:cubicBezTo>
                  <a:cubicBezTo>
                    <a:pt x="3345909" y="877177"/>
                    <a:pt x="3336189" y="893675"/>
                    <a:pt x="3332449" y="913921"/>
                  </a:cubicBezTo>
                  <a:cubicBezTo>
                    <a:pt x="3330207" y="925919"/>
                    <a:pt x="3336189" y="932668"/>
                    <a:pt x="3344415" y="939417"/>
                  </a:cubicBezTo>
                  <a:cubicBezTo>
                    <a:pt x="3363109" y="952915"/>
                    <a:pt x="3371335" y="972412"/>
                    <a:pt x="3381057" y="992659"/>
                  </a:cubicBezTo>
                  <a:cubicBezTo>
                    <a:pt x="3385543" y="1001658"/>
                    <a:pt x="3386291" y="1011406"/>
                    <a:pt x="3381057" y="1021155"/>
                  </a:cubicBezTo>
                  <a:cubicBezTo>
                    <a:pt x="3378813" y="1024904"/>
                    <a:pt x="3376569" y="1027904"/>
                    <a:pt x="3372083" y="1028654"/>
                  </a:cubicBezTo>
                  <a:cubicBezTo>
                    <a:pt x="3366849" y="1029403"/>
                    <a:pt x="3366849" y="1024904"/>
                    <a:pt x="3365353" y="1021155"/>
                  </a:cubicBezTo>
                  <a:cubicBezTo>
                    <a:pt x="3361613" y="1005408"/>
                    <a:pt x="3351145" y="1017406"/>
                    <a:pt x="3345163" y="1018155"/>
                  </a:cubicBezTo>
                  <a:cubicBezTo>
                    <a:pt x="3336189" y="1019655"/>
                    <a:pt x="3333945" y="1027904"/>
                    <a:pt x="3339927" y="1034653"/>
                  </a:cubicBezTo>
                  <a:cubicBezTo>
                    <a:pt x="3348153" y="1045151"/>
                    <a:pt x="3350397" y="1055650"/>
                    <a:pt x="3348901" y="1068398"/>
                  </a:cubicBezTo>
                  <a:cubicBezTo>
                    <a:pt x="3348153" y="1073647"/>
                    <a:pt x="3346657" y="1078896"/>
                    <a:pt x="3340675" y="1080396"/>
                  </a:cubicBezTo>
                  <a:cubicBezTo>
                    <a:pt x="3333945" y="1081896"/>
                    <a:pt x="3330207" y="1077396"/>
                    <a:pt x="3327963" y="1072897"/>
                  </a:cubicBezTo>
                  <a:cubicBezTo>
                    <a:pt x="3322729" y="1059399"/>
                    <a:pt x="3314503" y="1054900"/>
                    <a:pt x="3299547" y="1057150"/>
                  </a:cubicBezTo>
                  <a:cubicBezTo>
                    <a:pt x="3289077" y="1060149"/>
                    <a:pt x="3282347" y="1052650"/>
                    <a:pt x="3283843" y="1040652"/>
                  </a:cubicBezTo>
                  <a:cubicBezTo>
                    <a:pt x="3284589" y="1035403"/>
                    <a:pt x="3291321" y="1030154"/>
                    <a:pt x="3284589" y="1026404"/>
                  </a:cubicBezTo>
                  <a:cubicBezTo>
                    <a:pt x="3277861" y="1023405"/>
                    <a:pt x="3270381" y="1027154"/>
                    <a:pt x="3268139" y="1033903"/>
                  </a:cubicBezTo>
                  <a:cubicBezTo>
                    <a:pt x="3263651" y="1047401"/>
                    <a:pt x="3255427" y="1048151"/>
                    <a:pt x="3241965" y="1042901"/>
                  </a:cubicBezTo>
                  <a:cubicBezTo>
                    <a:pt x="3246453" y="1057150"/>
                    <a:pt x="3245705" y="1067648"/>
                    <a:pt x="3229253" y="1068398"/>
                  </a:cubicBezTo>
                  <a:cubicBezTo>
                    <a:pt x="3228505" y="1068398"/>
                    <a:pt x="3227009" y="1068398"/>
                    <a:pt x="3225513" y="1068398"/>
                  </a:cubicBezTo>
                  <a:lnTo>
                    <a:pt x="3223889" y="1063594"/>
                  </a:lnTo>
                  <a:lnTo>
                    <a:pt x="3223889" y="1070521"/>
                  </a:lnTo>
                  <a:cubicBezTo>
                    <a:pt x="3215865" y="1069052"/>
                    <a:pt x="3212217" y="1075664"/>
                    <a:pt x="3207841" y="1081543"/>
                  </a:cubicBezTo>
                  <a:cubicBezTo>
                    <a:pt x="3202733" y="1087420"/>
                    <a:pt x="3196897" y="1091829"/>
                    <a:pt x="3188143" y="1090360"/>
                  </a:cubicBezTo>
                  <a:cubicBezTo>
                    <a:pt x="3183037" y="1088890"/>
                    <a:pt x="3177201" y="1088155"/>
                    <a:pt x="3175743" y="1083012"/>
                  </a:cubicBezTo>
                  <a:cubicBezTo>
                    <a:pt x="3175013" y="1077134"/>
                    <a:pt x="3179389" y="1074930"/>
                    <a:pt x="3183037" y="1072726"/>
                  </a:cubicBezTo>
                  <a:cubicBezTo>
                    <a:pt x="3197627" y="1062439"/>
                    <a:pt x="3204921" y="1044071"/>
                    <a:pt x="3223889" y="1039663"/>
                  </a:cubicBezTo>
                  <a:lnTo>
                    <a:pt x="3223889" y="1041707"/>
                  </a:lnTo>
                  <a:lnTo>
                    <a:pt x="3225513" y="1036903"/>
                  </a:lnTo>
                  <a:cubicBezTo>
                    <a:pt x="3233739" y="1025654"/>
                    <a:pt x="3227009" y="1015156"/>
                    <a:pt x="3221027" y="1007657"/>
                  </a:cubicBezTo>
                  <a:cubicBezTo>
                    <a:pt x="3216541" y="1002408"/>
                    <a:pt x="3213549" y="995659"/>
                    <a:pt x="3215793" y="991910"/>
                  </a:cubicBezTo>
                  <a:cubicBezTo>
                    <a:pt x="3230001" y="967913"/>
                    <a:pt x="3212801" y="969413"/>
                    <a:pt x="3197845" y="968663"/>
                  </a:cubicBezTo>
                  <a:cubicBezTo>
                    <a:pt x="3194853" y="952166"/>
                    <a:pt x="3196349" y="938668"/>
                    <a:pt x="3216541" y="934918"/>
                  </a:cubicBezTo>
                  <a:cubicBezTo>
                    <a:pt x="3222523" y="933419"/>
                    <a:pt x="3226261" y="930419"/>
                    <a:pt x="3227009" y="922920"/>
                  </a:cubicBezTo>
                  <a:cubicBezTo>
                    <a:pt x="3228505" y="901923"/>
                    <a:pt x="3241965" y="895924"/>
                    <a:pt x="3261409" y="906423"/>
                  </a:cubicBezTo>
                  <a:cubicBezTo>
                    <a:pt x="3268887" y="909422"/>
                    <a:pt x="3274121" y="915421"/>
                    <a:pt x="3280851" y="919921"/>
                  </a:cubicBezTo>
                  <a:cubicBezTo>
                    <a:pt x="3288329" y="925170"/>
                    <a:pt x="3295059" y="925170"/>
                    <a:pt x="3296555" y="914671"/>
                  </a:cubicBezTo>
                  <a:cubicBezTo>
                    <a:pt x="3297303" y="906423"/>
                    <a:pt x="3302537" y="899674"/>
                    <a:pt x="3307771" y="893675"/>
                  </a:cubicBezTo>
                  <a:cubicBezTo>
                    <a:pt x="3315997" y="883176"/>
                    <a:pt x="3325719" y="873428"/>
                    <a:pt x="3315997" y="856930"/>
                  </a:cubicBezTo>
                  <a:cubicBezTo>
                    <a:pt x="3311511" y="850181"/>
                    <a:pt x="3315249" y="841183"/>
                    <a:pt x="3321981" y="835184"/>
                  </a:cubicBezTo>
                  <a:cubicBezTo>
                    <a:pt x="3329459" y="829935"/>
                    <a:pt x="3336937" y="833684"/>
                    <a:pt x="3343667" y="838933"/>
                  </a:cubicBezTo>
                  <a:cubicBezTo>
                    <a:pt x="3346657" y="841183"/>
                    <a:pt x="3349649" y="844932"/>
                    <a:pt x="3353387" y="845682"/>
                  </a:cubicBezTo>
                  <a:cubicBezTo>
                    <a:pt x="3357875" y="847182"/>
                    <a:pt x="3363857" y="845682"/>
                    <a:pt x="3360867" y="838933"/>
                  </a:cubicBezTo>
                  <a:cubicBezTo>
                    <a:pt x="3342919" y="802188"/>
                    <a:pt x="3364605" y="775943"/>
                    <a:pt x="3387039" y="751197"/>
                  </a:cubicBezTo>
                  <a:cubicBezTo>
                    <a:pt x="3387787" y="750447"/>
                    <a:pt x="3388535" y="749697"/>
                    <a:pt x="3389283" y="748197"/>
                  </a:cubicBezTo>
                  <a:cubicBezTo>
                    <a:pt x="3402743" y="738448"/>
                    <a:pt x="3399751" y="730950"/>
                    <a:pt x="3387787" y="722701"/>
                  </a:cubicBezTo>
                  <a:cubicBezTo>
                    <a:pt x="3384795" y="721201"/>
                    <a:pt x="3382553" y="718952"/>
                    <a:pt x="3379561" y="717452"/>
                  </a:cubicBezTo>
                  <a:cubicBezTo>
                    <a:pt x="3377317" y="715202"/>
                    <a:pt x="3375073" y="712953"/>
                    <a:pt x="3374327" y="710703"/>
                  </a:cubicBezTo>
                  <a:cubicBezTo>
                    <a:pt x="3369839" y="698704"/>
                    <a:pt x="3378813" y="688956"/>
                    <a:pt x="3381057" y="678458"/>
                  </a:cubicBezTo>
                  <a:cubicBezTo>
                    <a:pt x="3387787" y="653712"/>
                    <a:pt x="3387787" y="628215"/>
                    <a:pt x="3398257" y="603469"/>
                  </a:cubicBezTo>
                  <a:cubicBezTo>
                    <a:pt x="3405733" y="583973"/>
                    <a:pt x="3401247" y="559976"/>
                    <a:pt x="3407229" y="538980"/>
                  </a:cubicBezTo>
                  <a:cubicBezTo>
                    <a:pt x="3409473" y="531480"/>
                    <a:pt x="3401247" y="526231"/>
                    <a:pt x="3398257" y="519482"/>
                  </a:cubicBezTo>
                  <a:cubicBezTo>
                    <a:pt x="3394517" y="512733"/>
                    <a:pt x="3387787" y="507484"/>
                    <a:pt x="3386291" y="499235"/>
                  </a:cubicBezTo>
                  <a:cubicBezTo>
                    <a:pt x="3387039" y="492487"/>
                    <a:pt x="3387039" y="485738"/>
                    <a:pt x="3395265" y="482738"/>
                  </a:cubicBezTo>
                  <a:cubicBezTo>
                    <a:pt x="3397509" y="483488"/>
                    <a:pt x="3399005" y="486487"/>
                    <a:pt x="3401247" y="487987"/>
                  </a:cubicBezTo>
                  <a:cubicBezTo>
                    <a:pt x="3409473" y="496236"/>
                    <a:pt x="3421437" y="504484"/>
                    <a:pt x="3429663" y="493986"/>
                  </a:cubicBezTo>
                  <a:cubicBezTo>
                    <a:pt x="3436393" y="484988"/>
                    <a:pt x="3428915" y="472989"/>
                    <a:pt x="3417699" y="466991"/>
                  </a:cubicBezTo>
                  <a:cubicBezTo>
                    <a:pt x="3409473" y="454242"/>
                    <a:pt x="3414707" y="444494"/>
                    <a:pt x="3423681" y="435496"/>
                  </a:cubicBezTo>
                  <a:cubicBezTo>
                    <a:pt x="3445367" y="411499"/>
                    <a:pt x="3476027" y="405499"/>
                    <a:pt x="3504443" y="396501"/>
                  </a:cubicBezTo>
                  <a:cubicBezTo>
                    <a:pt x="3522391" y="390502"/>
                    <a:pt x="3538843" y="384503"/>
                    <a:pt x="3553799" y="372505"/>
                  </a:cubicBezTo>
                  <a:cubicBezTo>
                    <a:pt x="3562211" y="366880"/>
                    <a:pt x="3570203" y="359991"/>
                    <a:pt x="3579983" y="359112"/>
                  </a:cubicBezTo>
                  <a:close/>
                  <a:moveTo>
                    <a:pt x="89933" y="375"/>
                  </a:moveTo>
                  <a:cubicBezTo>
                    <a:pt x="98073" y="304"/>
                    <a:pt x="97095" y="12841"/>
                    <a:pt x="99889" y="21958"/>
                  </a:cubicBezTo>
                  <a:cubicBezTo>
                    <a:pt x="91693" y="40194"/>
                    <a:pt x="102125" y="65269"/>
                    <a:pt x="79769" y="79705"/>
                  </a:cubicBezTo>
                  <a:cubicBezTo>
                    <a:pt x="71571" y="85024"/>
                    <a:pt x="80513" y="89583"/>
                    <a:pt x="82005" y="94902"/>
                  </a:cubicBezTo>
                  <a:cubicBezTo>
                    <a:pt x="83495" y="100980"/>
                    <a:pt x="84239" y="107819"/>
                    <a:pt x="76787" y="110099"/>
                  </a:cubicBezTo>
                  <a:cubicBezTo>
                    <a:pt x="70081" y="113138"/>
                    <a:pt x="68591" y="106299"/>
                    <a:pt x="67099" y="100980"/>
                  </a:cubicBezTo>
                  <a:cubicBezTo>
                    <a:pt x="64863" y="92622"/>
                    <a:pt x="60393" y="86544"/>
                    <a:pt x="49959" y="88064"/>
                  </a:cubicBezTo>
                  <a:cubicBezTo>
                    <a:pt x="40271" y="88823"/>
                    <a:pt x="35799" y="80465"/>
                    <a:pt x="32819" y="74386"/>
                  </a:cubicBezTo>
                  <a:cubicBezTo>
                    <a:pt x="23877" y="53111"/>
                    <a:pt x="14189" y="32596"/>
                    <a:pt x="1519" y="13601"/>
                  </a:cubicBezTo>
                  <a:cubicBezTo>
                    <a:pt x="-2951" y="5242"/>
                    <a:pt x="3011" y="-2356"/>
                    <a:pt x="11953" y="683"/>
                  </a:cubicBezTo>
                  <a:cubicBezTo>
                    <a:pt x="31329" y="6762"/>
                    <a:pt x="51449" y="-77"/>
                    <a:pt x="70825" y="5242"/>
                  </a:cubicBezTo>
                  <a:cubicBezTo>
                    <a:pt x="73061" y="6002"/>
                    <a:pt x="76043" y="6002"/>
                    <a:pt x="78277" y="5242"/>
                  </a:cubicBezTo>
                  <a:cubicBezTo>
                    <a:pt x="83495" y="1823"/>
                    <a:pt x="87221" y="399"/>
                    <a:pt x="89933" y="375"/>
                  </a:cubicBezTo>
                  <a:close/>
                </a:path>
              </a:pathLst>
            </a:custGeom>
            <a:solidFill>
              <a:srgbClr val="28A2DC">
                <a:alpha val="60000"/>
              </a:srgbClr>
            </a:solidFill>
            <a:ln>
              <a:noFill/>
            </a:ln>
          </p:spPr>
          <p:txBody>
            <a:bodyPr anchorCtr="0" anchor="ctr" bIns="22850" lIns="45725" spcFirstLastPara="1" rIns="45725" wrap="square" tIns="2285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747993"/>
                </a:solidFill>
                <a:latin typeface="Jost Light"/>
                <a:ea typeface="Jost Light"/>
                <a:cs typeface="Jost Light"/>
                <a:sym typeface="Jost Light"/>
              </a:endParaRPr>
            </a:p>
          </p:txBody>
        </p:sp>
        <p:sp>
          <p:nvSpPr>
            <p:cNvPr id="571" name="Google Shape;571;g311d5cb9a0a_0_276"/>
            <p:cNvSpPr/>
            <p:nvPr/>
          </p:nvSpPr>
          <p:spPr>
            <a:xfrm>
              <a:off x="18037579" y="4755849"/>
              <a:ext cx="3644573" cy="3219564"/>
            </a:xfrm>
            <a:custGeom>
              <a:rect b="b" l="l" r="r" t="t"/>
              <a:pathLst>
                <a:path extrusionOk="0" h="3219564" w="3644573">
                  <a:moveTo>
                    <a:pt x="2213781" y="3046570"/>
                  </a:moveTo>
                  <a:cubicBezTo>
                    <a:pt x="2226471" y="3045079"/>
                    <a:pt x="2228711" y="3057008"/>
                    <a:pt x="2230203" y="3065212"/>
                  </a:cubicBezTo>
                  <a:cubicBezTo>
                    <a:pt x="2234683" y="3083108"/>
                    <a:pt x="2245133" y="3095037"/>
                    <a:pt x="2259317" y="3105478"/>
                  </a:cubicBezTo>
                  <a:lnTo>
                    <a:pt x="2261591" y="3107903"/>
                  </a:lnTo>
                  <a:lnTo>
                    <a:pt x="2273919" y="3113226"/>
                  </a:lnTo>
                  <a:cubicBezTo>
                    <a:pt x="2290649" y="3116655"/>
                    <a:pt x="2308963" y="3111896"/>
                    <a:pt x="2324741" y="3119735"/>
                  </a:cubicBezTo>
                  <a:cubicBezTo>
                    <a:pt x="2333759" y="3124961"/>
                    <a:pt x="2348035" y="3139893"/>
                    <a:pt x="2360807" y="3118989"/>
                  </a:cubicBezTo>
                  <a:cubicBezTo>
                    <a:pt x="2367569" y="3107789"/>
                    <a:pt x="2383349" y="3103310"/>
                    <a:pt x="2381847" y="3086139"/>
                  </a:cubicBezTo>
                  <a:cubicBezTo>
                    <a:pt x="2381095" y="3077926"/>
                    <a:pt x="2387857" y="3068221"/>
                    <a:pt x="2396123" y="3072700"/>
                  </a:cubicBezTo>
                  <a:cubicBezTo>
                    <a:pt x="2415657" y="3082406"/>
                    <a:pt x="2434441" y="3072700"/>
                    <a:pt x="2453227" y="3074193"/>
                  </a:cubicBezTo>
                  <a:cubicBezTo>
                    <a:pt x="2465249" y="3095845"/>
                    <a:pt x="2458485" y="3119735"/>
                    <a:pt x="2460741" y="3142132"/>
                  </a:cubicBezTo>
                  <a:cubicBezTo>
                    <a:pt x="2448719" y="3134667"/>
                    <a:pt x="2437447" y="3138399"/>
                    <a:pt x="2425425" y="3143626"/>
                  </a:cubicBezTo>
                  <a:cubicBezTo>
                    <a:pt x="2374333" y="3165276"/>
                    <a:pt x="2323239" y="3187674"/>
                    <a:pt x="2269893" y="3204845"/>
                  </a:cubicBezTo>
                  <a:lnTo>
                    <a:pt x="2268395" y="3204533"/>
                  </a:lnTo>
                  <a:lnTo>
                    <a:pt x="2231697" y="3212573"/>
                  </a:lnTo>
                  <a:cubicBezTo>
                    <a:pt x="2218259" y="3214344"/>
                    <a:pt x="2204821" y="3215835"/>
                    <a:pt x="2192131" y="3219564"/>
                  </a:cubicBezTo>
                  <a:cubicBezTo>
                    <a:pt x="2175709" y="3200922"/>
                    <a:pt x="2157791" y="3184517"/>
                    <a:pt x="2132409" y="3180789"/>
                  </a:cubicBezTo>
                  <a:cubicBezTo>
                    <a:pt x="2113747" y="3177806"/>
                    <a:pt x="2112253" y="3169604"/>
                    <a:pt x="2113747" y="3153199"/>
                  </a:cubicBezTo>
                  <a:cubicBezTo>
                    <a:pt x="2116733" y="3130829"/>
                    <a:pt x="2127185" y="3110696"/>
                    <a:pt x="2129423" y="3089072"/>
                  </a:cubicBezTo>
                  <a:cubicBezTo>
                    <a:pt x="2129423" y="3085345"/>
                    <a:pt x="2130917" y="3081615"/>
                    <a:pt x="2133157" y="3080124"/>
                  </a:cubicBezTo>
                  <a:cubicBezTo>
                    <a:pt x="2160031" y="3067449"/>
                    <a:pt x="2183173" y="3048807"/>
                    <a:pt x="2213781" y="3046570"/>
                  </a:cubicBezTo>
                  <a:close/>
                  <a:moveTo>
                    <a:pt x="536713" y="2879160"/>
                  </a:moveTo>
                  <a:cubicBezTo>
                    <a:pt x="542631" y="2879067"/>
                    <a:pt x="548645" y="2881305"/>
                    <a:pt x="555783" y="2885407"/>
                  </a:cubicBezTo>
                  <a:cubicBezTo>
                    <a:pt x="581339" y="2899583"/>
                    <a:pt x="608395" y="2916741"/>
                    <a:pt x="640713" y="2904805"/>
                  </a:cubicBezTo>
                  <a:cubicBezTo>
                    <a:pt x="651235" y="2905551"/>
                    <a:pt x="656497" y="2913757"/>
                    <a:pt x="663261" y="2919725"/>
                  </a:cubicBezTo>
                  <a:cubicBezTo>
                    <a:pt x="681299" y="2935392"/>
                    <a:pt x="702343" y="2946582"/>
                    <a:pt x="718879" y="2964487"/>
                  </a:cubicBezTo>
                  <a:cubicBezTo>
                    <a:pt x="721885" y="2970455"/>
                    <a:pt x="726395" y="2974932"/>
                    <a:pt x="730905" y="2980154"/>
                  </a:cubicBezTo>
                  <a:cubicBezTo>
                    <a:pt x="742929" y="2993582"/>
                    <a:pt x="740675" y="3002535"/>
                    <a:pt x="723389" y="3009249"/>
                  </a:cubicBezTo>
                  <a:cubicBezTo>
                    <a:pt x="721885" y="3010742"/>
                    <a:pt x="721133" y="3010742"/>
                    <a:pt x="719631" y="3010742"/>
                  </a:cubicBezTo>
                  <a:cubicBezTo>
                    <a:pt x="712867" y="3015217"/>
                    <a:pt x="698585" y="3012980"/>
                    <a:pt x="703095" y="3027900"/>
                  </a:cubicBezTo>
                  <a:cubicBezTo>
                    <a:pt x="709109" y="3042820"/>
                    <a:pt x="724139" y="3049535"/>
                    <a:pt x="737669" y="3042074"/>
                  </a:cubicBezTo>
                  <a:cubicBezTo>
                    <a:pt x="745185" y="3038345"/>
                    <a:pt x="753451" y="3036107"/>
                    <a:pt x="762471" y="3037599"/>
                  </a:cubicBezTo>
                  <a:cubicBezTo>
                    <a:pt x="772993" y="3039837"/>
                    <a:pt x="783515" y="3039837"/>
                    <a:pt x="793287" y="3035361"/>
                  </a:cubicBezTo>
                  <a:cubicBezTo>
                    <a:pt x="800051" y="3032376"/>
                    <a:pt x="806063" y="3033122"/>
                    <a:pt x="812075" y="3037599"/>
                  </a:cubicBezTo>
                  <a:cubicBezTo>
                    <a:pt x="816585" y="3039837"/>
                    <a:pt x="818841" y="3043566"/>
                    <a:pt x="818089" y="3048789"/>
                  </a:cubicBezTo>
                  <a:cubicBezTo>
                    <a:pt x="817337" y="3054757"/>
                    <a:pt x="812827" y="3054757"/>
                    <a:pt x="808319" y="3054757"/>
                  </a:cubicBezTo>
                  <a:cubicBezTo>
                    <a:pt x="800801" y="3055503"/>
                    <a:pt x="794789" y="3054011"/>
                    <a:pt x="788025" y="3056249"/>
                  </a:cubicBezTo>
                  <a:cubicBezTo>
                    <a:pt x="772241" y="3061472"/>
                    <a:pt x="754955" y="3062964"/>
                    <a:pt x="739923" y="3071169"/>
                  </a:cubicBezTo>
                  <a:cubicBezTo>
                    <a:pt x="735413" y="3074154"/>
                    <a:pt x="730153" y="3076392"/>
                    <a:pt x="727145" y="3080122"/>
                  </a:cubicBezTo>
                  <a:cubicBezTo>
                    <a:pt x="721133" y="3091313"/>
                    <a:pt x="709859" y="3095042"/>
                    <a:pt x="697835" y="3097280"/>
                  </a:cubicBezTo>
                  <a:cubicBezTo>
                    <a:pt x="686561" y="3100265"/>
                    <a:pt x="675287" y="3103249"/>
                    <a:pt x="666267" y="3111456"/>
                  </a:cubicBezTo>
                  <a:cubicBezTo>
                    <a:pt x="648229" y="3124884"/>
                    <a:pt x="630191" y="3131598"/>
                    <a:pt x="606141" y="3130106"/>
                  </a:cubicBezTo>
                  <a:cubicBezTo>
                    <a:pt x="592611" y="3128614"/>
                    <a:pt x="575325" y="3133090"/>
                    <a:pt x="561797" y="3142789"/>
                  </a:cubicBezTo>
                  <a:cubicBezTo>
                    <a:pt x="530229" y="3166662"/>
                    <a:pt x="496409" y="3153233"/>
                    <a:pt x="463339" y="3144281"/>
                  </a:cubicBezTo>
                  <a:cubicBezTo>
                    <a:pt x="455823" y="3142043"/>
                    <a:pt x="449059" y="3138313"/>
                    <a:pt x="440791" y="3140551"/>
                  </a:cubicBezTo>
                  <a:cubicBezTo>
                    <a:pt x="415237" y="3144281"/>
                    <a:pt x="403211" y="3125630"/>
                    <a:pt x="390435" y="3109964"/>
                  </a:cubicBezTo>
                  <a:cubicBezTo>
                    <a:pt x="387429" y="3106979"/>
                    <a:pt x="385925" y="3103249"/>
                    <a:pt x="384421" y="3100265"/>
                  </a:cubicBezTo>
                  <a:cubicBezTo>
                    <a:pt x="374651" y="3070423"/>
                    <a:pt x="358117" y="3047296"/>
                    <a:pt x="328805" y="3033868"/>
                  </a:cubicBezTo>
                  <a:cubicBezTo>
                    <a:pt x="320537" y="3009995"/>
                    <a:pt x="302499" y="2990598"/>
                    <a:pt x="299493" y="2963741"/>
                  </a:cubicBezTo>
                  <a:cubicBezTo>
                    <a:pt x="297237" y="2951059"/>
                    <a:pt x="299493" y="2942106"/>
                    <a:pt x="311517" y="2935392"/>
                  </a:cubicBezTo>
                  <a:cubicBezTo>
                    <a:pt x="332561" y="2922709"/>
                    <a:pt x="332561" y="2921963"/>
                    <a:pt x="316027" y="2904059"/>
                  </a:cubicBezTo>
                  <a:cubicBezTo>
                    <a:pt x="307761" y="2895852"/>
                    <a:pt x="313773" y="2890630"/>
                    <a:pt x="321289" y="2888392"/>
                  </a:cubicBezTo>
                  <a:cubicBezTo>
                    <a:pt x="328805" y="2885407"/>
                    <a:pt x="335569" y="2888392"/>
                    <a:pt x="342333" y="2891376"/>
                  </a:cubicBezTo>
                  <a:cubicBezTo>
                    <a:pt x="359619" y="2902567"/>
                    <a:pt x="376155" y="2896598"/>
                    <a:pt x="393441" y="2890630"/>
                  </a:cubicBezTo>
                  <a:cubicBezTo>
                    <a:pt x="406969" y="2886899"/>
                    <a:pt x="418995" y="2880186"/>
                    <a:pt x="434027" y="2881678"/>
                  </a:cubicBezTo>
                  <a:cubicBezTo>
                    <a:pt x="439287" y="2881678"/>
                    <a:pt x="445301" y="2881678"/>
                    <a:pt x="450561" y="2885407"/>
                  </a:cubicBezTo>
                  <a:cubicBezTo>
                    <a:pt x="473109" y="2902567"/>
                    <a:pt x="497159" y="2903313"/>
                    <a:pt x="518205" y="2886899"/>
                  </a:cubicBezTo>
                  <a:cubicBezTo>
                    <a:pt x="524969" y="2881677"/>
                    <a:pt x="530793" y="2879253"/>
                    <a:pt x="536713" y="2879160"/>
                  </a:cubicBezTo>
                  <a:close/>
                  <a:moveTo>
                    <a:pt x="3273553" y="2509235"/>
                  </a:moveTo>
                  <a:lnTo>
                    <a:pt x="3268359" y="2519083"/>
                  </a:lnTo>
                  <a:cubicBezTo>
                    <a:pt x="3257835" y="2533700"/>
                    <a:pt x="3242349" y="2544521"/>
                    <a:pt x="3231085" y="2559139"/>
                  </a:cubicBezTo>
                  <a:cubicBezTo>
                    <a:pt x="3228083" y="2564386"/>
                    <a:pt x="3224703" y="2569820"/>
                    <a:pt x="3220573" y="2574600"/>
                  </a:cubicBezTo>
                  <a:lnTo>
                    <a:pt x="3213965" y="2579672"/>
                  </a:lnTo>
                  <a:lnTo>
                    <a:pt x="3258049" y="2573981"/>
                  </a:lnTo>
                  <a:cubicBezTo>
                    <a:pt x="3276765" y="2573229"/>
                    <a:pt x="3284999" y="2559699"/>
                    <a:pt x="3277513" y="2542411"/>
                  </a:cubicBezTo>
                  <a:cubicBezTo>
                    <a:pt x="3274519" y="2536021"/>
                    <a:pt x="3273397" y="2529443"/>
                    <a:pt x="3273117" y="2522772"/>
                  </a:cubicBezTo>
                  <a:close/>
                  <a:moveTo>
                    <a:pt x="368477" y="2115930"/>
                  </a:moveTo>
                  <a:lnTo>
                    <a:pt x="368615" y="2116293"/>
                  </a:lnTo>
                  <a:lnTo>
                    <a:pt x="368633" y="2116115"/>
                  </a:lnTo>
                  <a:close/>
                  <a:moveTo>
                    <a:pt x="309297" y="2106690"/>
                  </a:moveTo>
                  <a:lnTo>
                    <a:pt x="310071" y="2107857"/>
                  </a:lnTo>
                  <a:lnTo>
                    <a:pt x="309949" y="2107469"/>
                  </a:lnTo>
                  <a:close/>
                  <a:moveTo>
                    <a:pt x="367703" y="2049199"/>
                  </a:moveTo>
                  <a:lnTo>
                    <a:pt x="368741" y="2049891"/>
                  </a:lnTo>
                  <a:lnTo>
                    <a:pt x="368921" y="2050324"/>
                  </a:lnTo>
                  <a:cubicBezTo>
                    <a:pt x="368827" y="2050324"/>
                    <a:pt x="368827" y="2050324"/>
                    <a:pt x="369951" y="2051449"/>
                  </a:cubicBezTo>
                  <a:lnTo>
                    <a:pt x="370943" y="2056417"/>
                  </a:lnTo>
                  <a:lnTo>
                    <a:pt x="370693" y="2050769"/>
                  </a:lnTo>
                  <a:lnTo>
                    <a:pt x="369951" y="2050698"/>
                  </a:lnTo>
                  <a:lnTo>
                    <a:pt x="368741" y="2049891"/>
                  </a:lnTo>
                  <a:lnTo>
                    <a:pt x="368453" y="2049199"/>
                  </a:lnTo>
                  <a:cubicBezTo>
                    <a:pt x="368453" y="2049199"/>
                    <a:pt x="367703" y="2048448"/>
                    <a:pt x="367703" y="2049199"/>
                  </a:cubicBezTo>
                  <a:close/>
                  <a:moveTo>
                    <a:pt x="296789" y="1866350"/>
                  </a:moveTo>
                  <a:lnTo>
                    <a:pt x="288697" y="1870023"/>
                  </a:lnTo>
                  <a:lnTo>
                    <a:pt x="288287" y="1870402"/>
                  </a:lnTo>
                  <a:lnTo>
                    <a:pt x="288375" y="1898052"/>
                  </a:lnTo>
                  <a:cubicBezTo>
                    <a:pt x="286781" y="1907804"/>
                    <a:pt x="284533" y="1917556"/>
                    <a:pt x="284533" y="1927682"/>
                  </a:cubicBezTo>
                  <a:cubicBezTo>
                    <a:pt x="284533" y="1935182"/>
                    <a:pt x="277791" y="1939683"/>
                    <a:pt x="269549" y="1941933"/>
                  </a:cubicBezTo>
                  <a:cubicBezTo>
                    <a:pt x="262805" y="1944184"/>
                    <a:pt x="256811" y="1947184"/>
                    <a:pt x="252315" y="1953935"/>
                  </a:cubicBezTo>
                  <a:cubicBezTo>
                    <a:pt x="250441" y="1957686"/>
                    <a:pt x="248943" y="1961624"/>
                    <a:pt x="249223" y="1965187"/>
                  </a:cubicBezTo>
                  <a:cubicBezTo>
                    <a:pt x="249505" y="1968750"/>
                    <a:pt x="251565" y="1971938"/>
                    <a:pt x="256811" y="1974188"/>
                  </a:cubicBezTo>
                  <a:cubicBezTo>
                    <a:pt x="264303" y="1977188"/>
                    <a:pt x="273295" y="1977939"/>
                    <a:pt x="277791" y="1967437"/>
                  </a:cubicBezTo>
                  <a:cubicBezTo>
                    <a:pt x="280039" y="1963687"/>
                    <a:pt x="280039" y="1959936"/>
                    <a:pt x="281537" y="1956185"/>
                  </a:cubicBezTo>
                  <a:cubicBezTo>
                    <a:pt x="284533" y="1947934"/>
                    <a:pt x="289779" y="1942684"/>
                    <a:pt x="298769" y="1941933"/>
                  </a:cubicBezTo>
                  <a:cubicBezTo>
                    <a:pt x="307761" y="1941933"/>
                    <a:pt x="311507" y="1947934"/>
                    <a:pt x="314505" y="1954686"/>
                  </a:cubicBezTo>
                  <a:cubicBezTo>
                    <a:pt x="319001" y="1965187"/>
                    <a:pt x="324245" y="1974938"/>
                    <a:pt x="335485" y="1980189"/>
                  </a:cubicBezTo>
                  <a:cubicBezTo>
                    <a:pt x="342977" y="1983940"/>
                    <a:pt x="343727" y="1991440"/>
                    <a:pt x="345975" y="1998942"/>
                  </a:cubicBezTo>
                  <a:cubicBezTo>
                    <a:pt x="349721" y="2008693"/>
                    <a:pt x="358713" y="2011694"/>
                    <a:pt x="366953" y="2007943"/>
                  </a:cubicBezTo>
                  <a:cubicBezTo>
                    <a:pt x="375945" y="2004192"/>
                    <a:pt x="369203" y="1996692"/>
                    <a:pt x="366953" y="1991440"/>
                  </a:cubicBezTo>
                  <a:cubicBezTo>
                    <a:pt x="358713" y="1971187"/>
                    <a:pt x="350471" y="1950935"/>
                    <a:pt x="330989" y="1938183"/>
                  </a:cubicBezTo>
                  <a:cubicBezTo>
                    <a:pt x="320499" y="1931431"/>
                    <a:pt x="319001" y="1919431"/>
                    <a:pt x="320499" y="1907428"/>
                  </a:cubicBezTo>
                  <a:cubicBezTo>
                    <a:pt x="324995" y="1877425"/>
                    <a:pt x="324995" y="1877425"/>
                    <a:pt x="296523" y="1866923"/>
                  </a:cubicBezTo>
                  <a:close/>
                  <a:moveTo>
                    <a:pt x="335683" y="1797889"/>
                  </a:moveTo>
                  <a:cubicBezTo>
                    <a:pt x="332897" y="1796717"/>
                    <a:pt x="328659" y="1799202"/>
                    <a:pt x="325311" y="1799155"/>
                  </a:cubicBezTo>
                  <a:lnTo>
                    <a:pt x="323973" y="1798251"/>
                  </a:lnTo>
                  <a:lnTo>
                    <a:pt x="328431" y="1808269"/>
                  </a:lnTo>
                  <a:lnTo>
                    <a:pt x="324113" y="1817972"/>
                  </a:lnTo>
                  <a:lnTo>
                    <a:pt x="333331" y="1813853"/>
                  </a:lnTo>
                  <a:cubicBezTo>
                    <a:pt x="336795" y="1811978"/>
                    <a:pt x="339231" y="1809164"/>
                    <a:pt x="338481" y="1803163"/>
                  </a:cubicBezTo>
                  <a:cubicBezTo>
                    <a:pt x="338107" y="1799976"/>
                    <a:pt x="337077" y="1798475"/>
                    <a:pt x="335683" y="1797889"/>
                  </a:cubicBezTo>
                  <a:close/>
                  <a:moveTo>
                    <a:pt x="798677" y="1672974"/>
                  </a:moveTo>
                  <a:cubicBezTo>
                    <a:pt x="806893" y="1696149"/>
                    <a:pt x="812123" y="1699139"/>
                    <a:pt x="835281" y="1691663"/>
                  </a:cubicBezTo>
                  <a:cubicBezTo>
                    <a:pt x="858439" y="1684935"/>
                    <a:pt x="860681" y="1686429"/>
                    <a:pt x="865911" y="1709604"/>
                  </a:cubicBezTo>
                  <a:cubicBezTo>
                    <a:pt x="867405" y="1715585"/>
                    <a:pt x="870393" y="1718575"/>
                    <a:pt x="876369" y="1720818"/>
                  </a:cubicBezTo>
                  <a:cubicBezTo>
                    <a:pt x="906997" y="1728293"/>
                    <a:pt x="927167" y="1749226"/>
                    <a:pt x="944349" y="1773896"/>
                  </a:cubicBezTo>
                  <a:cubicBezTo>
                    <a:pt x="951819" y="1785110"/>
                    <a:pt x="937625" y="1794828"/>
                    <a:pt x="941361" y="1807536"/>
                  </a:cubicBezTo>
                  <a:cubicBezTo>
                    <a:pt x="957049" y="1800061"/>
                    <a:pt x="962277" y="1806789"/>
                    <a:pt x="961531" y="1823983"/>
                  </a:cubicBezTo>
                  <a:cubicBezTo>
                    <a:pt x="961531" y="1832954"/>
                    <a:pt x="966761" y="1842672"/>
                    <a:pt x="969747" y="1851643"/>
                  </a:cubicBezTo>
                  <a:cubicBezTo>
                    <a:pt x="974229" y="1866595"/>
                    <a:pt x="966013" y="1879304"/>
                    <a:pt x="951819" y="1873324"/>
                  </a:cubicBezTo>
                  <a:cubicBezTo>
                    <a:pt x="932397" y="1865847"/>
                    <a:pt x="924925" y="1880051"/>
                    <a:pt x="915961" y="1889022"/>
                  </a:cubicBezTo>
                  <a:cubicBezTo>
                    <a:pt x="909239" y="1896497"/>
                    <a:pt x="914467" y="1908459"/>
                    <a:pt x="921191" y="1918178"/>
                  </a:cubicBezTo>
                  <a:cubicBezTo>
                    <a:pt x="927915" y="1926400"/>
                    <a:pt x="930901" y="1937614"/>
                    <a:pt x="932397" y="1948828"/>
                  </a:cubicBezTo>
                  <a:cubicBezTo>
                    <a:pt x="935385" y="1962285"/>
                    <a:pt x="918203" y="1974246"/>
                    <a:pt x="903261" y="1970507"/>
                  </a:cubicBezTo>
                  <a:cubicBezTo>
                    <a:pt x="883091" y="1964527"/>
                    <a:pt x="865163" y="1954061"/>
                    <a:pt x="843499" y="1955556"/>
                  </a:cubicBezTo>
                  <a:cubicBezTo>
                    <a:pt x="819593" y="1957052"/>
                    <a:pt x="796435" y="1946585"/>
                    <a:pt x="771783" y="1954061"/>
                  </a:cubicBezTo>
                  <a:cubicBezTo>
                    <a:pt x="762073" y="1957052"/>
                    <a:pt x="755349" y="1961536"/>
                    <a:pt x="747879" y="1967517"/>
                  </a:cubicBezTo>
                  <a:cubicBezTo>
                    <a:pt x="729949" y="1983964"/>
                    <a:pt x="710527" y="1992935"/>
                    <a:pt x="685127" y="1987702"/>
                  </a:cubicBezTo>
                  <a:cubicBezTo>
                    <a:pt x="678403" y="1986207"/>
                    <a:pt x="670933" y="1989197"/>
                    <a:pt x="664211" y="1989945"/>
                  </a:cubicBezTo>
                  <a:cubicBezTo>
                    <a:pt x="669439" y="1980226"/>
                    <a:pt x="677657" y="1976488"/>
                    <a:pt x="688863" y="1979478"/>
                  </a:cubicBezTo>
                  <a:cubicBezTo>
                    <a:pt x="712767" y="1983964"/>
                    <a:pt x="723225" y="1973497"/>
                    <a:pt x="741901" y="1958546"/>
                  </a:cubicBezTo>
                  <a:cubicBezTo>
                    <a:pt x="755349" y="1946585"/>
                    <a:pt x="762073" y="1915188"/>
                    <a:pt x="792701" y="1928643"/>
                  </a:cubicBezTo>
                  <a:cubicBezTo>
                    <a:pt x="794195" y="1929391"/>
                    <a:pt x="797929" y="1926400"/>
                    <a:pt x="798677" y="1924906"/>
                  </a:cubicBezTo>
                  <a:cubicBezTo>
                    <a:pt x="809883" y="1907711"/>
                    <a:pt x="827811" y="1896497"/>
                    <a:pt x="830799" y="1872575"/>
                  </a:cubicBezTo>
                  <a:cubicBezTo>
                    <a:pt x="834535" y="1842672"/>
                    <a:pt x="840511" y="1812770"/>
                    <a:pt x="867405" y="1791838"/>
                  </a:cubicBezTo>
                  <a:cubicBezTo>
                    <a:pt x="877863" y="1783614"/>
                    <a:pt x="876369" y="1770906"/>
                    <a:pt x="862921" y="1765672"/>
                  </a:cubicBezTo>
                  <a:cubicBezTo>
                    <a:pt x="850969" y="1760439"/>
                    <a:pt x="842753" y="1752217"/>
                    <a:pt x="836029" y="1741003"/>
                  </a:cubicBezTo>
                  <a:cubicBezTo>
                    <a:pt x="830053" y="1730536"/>
                    <a:pt x="820341" y="1726051"/>
                    <a:pt x="810629" y="1720071"/>
                  </a:cubicBezTo>
                  <a:cubicBezTo>
                    <a:pt x="788965" y="1708110"/>
                    <a:pt x="784483" y="1690168"/>
                    <a:pt x="798677" y="1672974"/>
                  </a:cubicBezTo>
                  <a:close/>
                  <a:moveTo>
                    <a:pt x="635689" y="1652824"/>
                  </a:moveTo>
                  <a:cubicBezTo>
                    <a:pt x="645485" y="1663301"/>
                    <a:pt x="658295" y="1670037"/>
                    <a:pt x="672611" y="1668541"/>
                  </a:cubicBezTo>
                  <a:cubicBezTo>
                    <a:pt x="686175" y="1667792"/>
                    <a:pt x="691449" y="1674527"/>
                    <a:pt x="694463" y="1685753"/>
                  </a:cubicBezTo>
                  <a:cubicBezTo>
                    <a:pt x="699737" y="1705211"/>
                    <a:pt x="734399" y="1723172"/>
                    <a:pt x="753237" y="1716436"/>
                  </a:cubicBezTo>
                  <a:cubicBezTo>
                    <a:pt x="766047" y="1711197"/>
                    <a:pt x="775089" y="1714940"/>
                    <a:pt x="784885" y="1721675"/>
                  </a:cubicBezTo>
                  <a:cubicBezTo>
                    <a:pt x="793173" y="1726913"/>
                    <a:pt x="800709" y="1732901"/>
                    <a:pt x="810503" y="1735893"/>
                  </a:cubicBezTo>
                  <a:cubicBezTo>
                    <a:pt x="812011" y="1736642"/>
                    <a:pt x="813517" y="1738139"/>
                    <a:pt x="815779" y="1738887"/>
                  </a:cubicBezTo>
                  <a:cubicBezTo>
                    <a:pt x="828589" y="1747119"/>
                    <a:pt x="835369" y="1804745"/>
                    <a:pt x="825575" y="1816718"/>
                  </a:cubicBezTo>
                  <a:cubicBezTo>
                    <a:pt x="815779" y="1828692"/>
                    <a:pt x="774335" y="1839918"/>
                    <a:pt x="760019" y="1833930"/>
                  </a:cubicBezTo>
                  <a:cubicBezTo>
                    <a:pt x="754745" y="1832434"/>
                    <a:pt x="750223" y="1831686"/>
                    <a:pt x="747209" y="1835427"/>
                  </a:cubicBezTo>
                  <a:cubicBezTo>
                    <a:pt x="742689" y="1839918"/>
                    <a:pt x="747963" y="1843659"/>
                    <a:pt x="749469" y="1847401"/>
                  </a:cubicBezTo>
                  <a:cubicBezTo>
                    <a:pt x="752483" y="1853388"/>
                    <a:pt x="761525" y="1861620"/>
                    <a:pt x="750977" y="1866111"/>
                  </a:cubicBezTo>
                  <a:cubicBezTo>
                    <a:pt x="741935" y="1870601"/>
                    <a:pt x="733645" y="1864614"/>
                    <a:pt x="730631" y="1853388"/>
                  </a:cubicBezTo>
                  <a:cubicBezTo>
                    <a:pt x="726111" y="1836924"/>
                    <a:pt x="716315" y="1825698"/>
                    <a:pt x="698985" y="1821209"/>
                  </a:cubicBezTo>
                  <a:cubicBezTo>
                    <a:pt x="695971" y="1820460"/>
                    <a:pt x="691449" y="1817466"/>
                    <a:pt x="689941" y="1814473"/>
                  </a:cubicBezTo>
                  <a:cubicBezTo>
                    <a:pt x="680901" y="1791273"/>
                    <a:pt x="656787" y="1781544"/>
                    <a:pt x="643225" y="1762086"/>
                  </a:cubicBezTo>
                  <a:cubicBezTo>
                    <a:pt x="628153" y="1742629"/>
                    <a:pt x="623633" y="1744125"/>
                    <a:pt x="605549" y="1762086"/>
                  </a:cubicBezTo>
                  <a:cubicBezTo>
                    <a:pt x="603289" y="1764332"/>
                    <a:pt x="599521" y="1764332"/>
                    <a:pt x="595753" y="1764332"/>
                  </a:cubicBezTo>
                  <a:cubicBezTo>
                    <a:pt x="591233" y="1761338"/>
                    <a:pt x="585203" y="1759094"/>
                    <a:pt x="579929" y="1756100"/>
                  </a:cubicBezTo>
                  <a:cubicBezTo>
                    <a:pt x="577669" y="1754977"/>
                    <a:pt x="575597" y="1753667"/>
                    <a:pt x="574749" y="1752077"/>
                  </a:cubicBezTo>
                  <a:cubicBezTo>
                    <a:pt x="573901" y="1750487"/>
                    <a:pt x="574277" y="1748616"/>
                    <a:pt x="576915" y="1746371"/>
                  </a:cubicBezTo>
                  <a:cubicBezTo>
                    <a:pt x="587465" y="1737390"/>
                    <a:pt x="587465" y="1724668"/>
                    <a:pt x="591233" y="1714191"/>
                  </a:cubicBezTo>
                  <a:cubicBezTo>
                    <a:pt x="597261" y="1698475"/>
                    <a:pt x="593493" y="1679765"/>
                    <a:pt x="614591" y="1670037"/>
                  </a:cubicBezTo>
                  <a:cubicBezTo>
                    <a:pt x="620619" y="1667044"/>
                    <a:pt x="620619" y="1649831"/>
                    <a:pt x="635689" y="1652824"/>
                  </a:cubicBezTo>
                  <a:close/>
                  <a:moveTo>
                    <a:pt x="673465" y="1608351"/>
                  </a:moveTo>
                  <a:cubicBezTo>
                    <a:pt x="677927" y="1606848"/>
                    <a:pt x="680903" y="1610606"/>
                    <a:pt x="683879" y="1612860"/>
                  </a:cubicBezTo>
                  <a:cubicBezTo>
                    <a:pt x="686855" y="1615866"/>
                    <a:pt x="690017" y="1618872"/>
                    <a:pt x="692249" y="1622347"/>
                  </a:cubicBezTo>
                  <a:lnTo>
                    <a:pt x="694761" y="1633430"/>
                  </a:lnTo>
                  <a:lnTo>
                    <a:pt x="694849" y="1632998"/>
                  </a:lnTo>
                  <a:cubicBezTo>
                    <a:pt x="703097" y="1623229"/>
                    <a:pt x="707221" y="1618345"/>
                    <a:pt x="711627" y="1618439"/>
                  </a:cubicBezTo>
                  <a:cubicBezTo>
                    <a:pt x="716033" y="1618532"/>
                    <a:pt x="720719" y="1623604"/>
                    <a:pt x="730091" y="1633749"/>
                  </a:cubicBezTo>
                  <a:cubicBezTo>
                    <a:pt x="738339" y="1643517"/>
                    <a:pt x="742839" y="1651032"/>
                    <a:pt x="732341" y="1660801"/>
                  </a:cubicBezTo>
                  <a:cubicBezTo>
                    <a:pt x="725593" y="1668314"/>
                    <a:pt x="727843" y="1672823"/>
                    <a:pt x="737589" y="1672823"/>
                  </a:cubicBezTo>
                  <a:cubicBezTo>
                    <a:pt x="742089" y="1672823"/>
                    <a:pt x="746587" y="1674326"/>
                    <a:pt x="751087" y="1675077"/>
                  </a:cubicBezTo>
                  <a:cubicBezTo>
                    <a:pt x="755585" y="1676580"/>
                    <a:pt x="759335" y="1679586"/>
                    <a:pt x="757835" y="1685598"/>
                  </a:cubicBezTo>
                  <a:cubicBezTo>
                    <a:pt x="755585" y="1691608"/>
                    <a:pt x="749587" y="1695366"/>
                    <a:pt x="745087" y="1690858"/>
                  </a:cubicBezTo>
                  <a:cubicBezTo>
                    <a:pt x="733841" y="1681841"/>
                    <a:pt x="715095" y="1682592"/>
                    <a:pt x="710597" y="1664558"/>
                  </a:cubicBezTo>
                  <a:cubicBezTo>
                    <a:pt x="709845" y="1660801"/>
                    <a:pt x="706097" y="1656292"/>
                    <a:pt x="702347" y="1655540"/>
                  </a:cubicBezTo>
                  <a:cubicBezTo>
                    <a:pt x="694849" y="1653661"/>
                    <a:pt x="692413" y="1650280"/>
                    <a:pt x="692131" y="1646242"/>
                  </a:cubicBezTo>
                  <a:lnTo>
                    <a:pt x="694511" y="1634649"/>
                  </a:lnTo>
                  <a:lnTo>
                    <a:pt x="674023" y="1634557"/>
                  </a:lnTo>
                  <a:cubicBezTo>
                    <a:pt x="669559" y="1632210"/>
                    <a:pt x="667513" y="1627513"/>
                    <a:pt x="667513" y="1620374"/>
                  </a:cubicBezTo>
                  <a:cubicBezTo>
                    <a:pt x="667513" y="1615114"/>
                    <a:pt x="669001" y="1610606"/>
                    <a:pt x="673465" y="1608351"/>
                  </a:cubicBezTo>
                  <a:close/>
                  <a:moveTo>
                    <a:pt x="329519" y="1606848"/>
                  </a:moveTo>
                  <a:cubicBezTo>
                    <a:pt x="324853" y="1615406"/>
                    <a:pt x="317851" y="1622407"/>
                    <a:pt x="317073" y="1632520"/>
                  </a:cubicBezTo>
                  <a:cubicBezTo>
                    <a:pt x="313767" y="1628242"/>
                    <a:pt x="312113" y="1624790"/>
                    <a:pt x="311689" y="1621945"/>
                  </a:cubicBezTo>
                  <a:cubicBezTo>
                    <a:pt x="310413" y="1613412"/>
                    <a:pt x="320183" y="1610349"/>
                    <a:pt x="329519" y="1606848"/>
                  </a:cubicBezTo>
                  <a:close/>
                  <a:moveTo>
                    <a:pt x="3050131" y="1054703"/>
                  </a:moveTo>
                  <a:cubicBezTo>
                    <a:pt x="3053885" y="1054703"/>
                    <a:pt x="3056889" y="1056952"/>
                    <a:pt x="3057641" y="1059949"/>
                  </a:cubicBezTo>
                  <a:cubicBezTo>
                    <a:pt x="3060643" y="1083936"/>
                    <a:pt x="3079415" y="1095180"/>
                    <a:pt x="3096685" y="1107924"/>
                  </a:cubicBezTo>
                  <a:cubicBezTo>
                    <a:pt x="3105695" y="1113920"/>
                    <a:pt x="3114705" y="1120667"/>
                    <a:pt x="3119211" y="1131161"/>
                  </a:cubicBezTo>
                  <a:cubicBezTo>
                    <a:pt x="3123715" y="1143155"/>
                    <a:pt x="3133477" y="1146902"/>
                    <a:pt x="3145489" y="1143904"/>
                  </a:cubicBezTo>
                  <a:cubicBezTo>
                    <a:pt x="3154501" y="1142405"/>
                    <a:pt x="3163509" y="1140906"/>
                    <a:pt x="3172521" y="1139406"/>
                  </a:cubicBezTo>
                  <a:cubicBezTo>
                    <a:pt x="3196547" y="1137157"/>
                    <a:pt x="3217571" y="1157396"/>
                    <a:pt x="3213065" y="1181383"/>
                  </a:cubicBezTo>
                  <a:cubicBezTo>
                    <a:pt x="3211565" y="1194127"/>
                    <a:pt x="3213065" y="1204621"/>
                    <a:pt x="3217571" y="1215865"/>
                  </a:cubicBezTo>
                  <a:cubicBezTo>
                    <a:pt x="3229585" y="1244350"/>
                    <a:pt x="3226581" y="1274334"/>
                    <a:pt x="3227331" y="1303567"/>
                  </a:cubicBezTo>
                  <a:cubicBezTo>
                    <a:pt x="3228083" y="1357538"/>
                    <a:pt x="3225829" y="1410760"/>
                    <a:pt x="3226581" y="1463981"/>
                  </a:cubicBezTo>
                  <a:cubicBezTo>
                    <a:pt x="3226581" y="1478223"/>
                    <a:pt x="3229585" y="1488717"/>
                    <a:pt x="3242349" y="1496214"/>
                  </a:cubicBezTo>
                  <a:cubicBezTo>
                    <a:pt x="3252109" y="1500711"/>
                    <a:pt x="3254361" y="1509707"/>
                    <a:pt x="3254361" y="1519451"/>
                  </a:cubicBezTo>
                  <a:cubicBezTo>
                    <a:pt x="3254361" y="1576421"/>
                    <a:pt x="3264873" y="1632639"/>
                    <a:pt x="3258867" y="1689608"/>
                  </a:cubicBezTo>
                  <a:cubicBezTo>
                    <a:pt x="3257365" y="1704601"/>
                    <a:pt x="3262621" y="1719593"/>
                    <a:pt x="3261119" y="1734584"/>
                  </a:cubicBezTo>
                  <a:cubicBezTo>
                    <a:pt x="3258867" y="1756322"/>
                    <a:pt x="3248355" y="1774313"/>
                    <a:pt x="3240847" y="1794552"/>
                  </a:cubicBezTo>
                  <a:cubicBezTo>
                    <a:pt x="3218321" y="1814791"/>
                    <a:pt x="3224329" y="1841027"/>
                    <a:pt x="3225079" y="1866513"/>
                  </a:cubicBezTo>
                  <a:cubicBezTo>
                    <a:pt x="3225079" y="1918985"/>
                    <a:pt x="3236341" y="1972956"/>
                    <a:pt x="3212315" y="2023178"/>
                  </a:cubicBezTo>
                  <a:cubicBezTo>
                    <a:pt x="3210063" y="2027676"/>
                    <a:pt x="3209311" y="2031423"/>
                    <a:pt x="3210813" y="2036671"/>
                  </a:cubicBezTo>
                  <a:cubicBezTo>
                    <a:pt x="3217571" y="2059909"/>
                    <a:pt x="3210063" y="2083146"/>
                    <a:pt x="3205557" y="2106384"/>
                  </a:cubicBezTo>
                  <a:cubicBezTo>
                    <a:pt x="3204807" y="2116878"/>
                    <a:pt x="3201053" y="2127372"/>
                    <a:pt x="3205557" y="2137117"/>
                  </a:cubicBezTo>
                  <a:cubicBezTo>
                    <a:pt x="3218321" y="2162604"/>
                    <a:pt x="3205557" y="2186590"/>
                    <a:pt x="3201803" y="2211327"/>
                  </a:cubicBezTo>
                  <a:cubicBezTo>
                    <a:pt x="3200301" y="2223321"/>
                    <a:pt x="3195797" y="2235314"/>
                    <a:pt x="3201053" y="2247308"/>
                  </a:cubicBezTo>
                  <a:cubicBezTo>
                    <a:pt x="3205557" y="2258552"/>
                    <a:pt x="3201803" y="2269046"/>
                    <a:pt x="3195797" y="2278041"/>
                  </a:cubicBezTo>
                  <a:cubicBezTo>
                    <a:pt x="3188287" y="2291534"/>
                    <a:pt x="3186787" y="2305027"/>
                    <a:pt x="3192793" y="2319268"/>
                  </a:cubicBezTo>
                  <a:cubicBezTo>
                    <a:pt x="3195797" y="2327515"/>
                    <a:pt x="3195797" y="2336510"/>
                    <a:pt x="3192793" y="2342506"/>
                  </a:cubicBezTo>
                  <a:cubicBezTo>
                    <a:pt x="3172521" y="2384483"/>
                    <a:pt x="3186787" y="2427211"/>
                    <a:pt x="3194295" y="2468438"/>
                  </a:cubicBezTo>
                  <a:cubicBezTo>
                    <a:pt x="3196547" y="2481181"/>
                    <a:pt x="3204055" y="2494673"/>
                    <a:pt x="3222075" y="2494673"/>
                  </a:cubicBezTo>
                  <a:cubicBezTo>
                    <a:pt x="3224329" y="2494673"/>
                    <a:pt x="3227331" y="2495423"/>
                    <a:pt x="3229585" y="2496173"/>
                  </a:cubicBezTo>
                  <a:cubicBezTo>
                    <a:pt x="3245351" y="2508916"/>
                    <a:pt x="3258867" y="2505917"/>
                    <a:pt x="3272381" y="2491676"/>
                  </a:cubicBezTo>
                  <a:cubicBezTo>
                    <a:pt x="3273509" y="2489801"/>
                    <a:pt x="3275385" y="2488865"/>
                    <a:pt x="3277637" y="2488209"/>
                  </a:cubicBezTo>
                  <a:lnTo>
                    <a:pt x="3282295" y="2487104"/>
                  </a:lnTo>
                  <a:lnTo>
                    <a:pt x="3284251" y="2485282"/>
                  </a:lnTo>
                  <a:cubicBezTo>
                    <a:pt x="3286497" y="2481524"/>
                    <a:pt x="3289491" y="2477014"/>
                    <a:pt x="3292487" y="2473255"/>
                  </a:cubicBezTo>
                  <a:cubicBezTo>
                    <a:pt x="3295481" y="2469497"/>
                    <a:pt x="3296979" y="2463483"/>
                    <a:pt x="3302219" y="2461980"/>
                  </a:cubicBezTo>
                  <a:cubicBezTo>
                    <a:pt x="3321683" y="2458222"/>
                    <a:pt x="3339649" y="2464235"/>
                    <a:pt x="3358365" y="2468745"/>
                  </a:cubicBezTo>
                  <a:cubicBezTo>
                    <a:pt x="3389059" y="2477014"/>
                    <a:pt x="3419003" y="2482275"/>
                    <a:pt x="3445953" y="2458222"/>
                  </a:cubicBezTo>
                  <a:cubicBezTo>
                    <a:pt x="3453441" y="2451457"/>
                    <a:pt x="3459429" y="2443939"/>
                    <a:pt x="3459429" y="2433416"/>
                  </a:cubicBezTo>
                  <a:cubicBezTo>
                    <a:pt x="3469161" y="2434167"/>
                    <a:pt x="3474401" y="2443187"/>
                    <a:pt x="3481887" y="2447697"/>
                  </a:cubicBezTo>
                  <a:cubicBezTo>
                    <a:pt x="3490123" y="2452960"/>
                    <a:pt x="3485631" y="2458222"/>
                    <a:pt x="3479641" y="2463483"/>
                  </a:cubicBezTo>
                  <a:cubicBezTo>
                    <a:pt x="3464669" y="2476262"/>
                    <a:pt x="3451195" y="2490545"/>
                    <a:pt x="3442959" y="2510088"/>
                  </a:cubicBezTo>
                  <a:cubicBezTo>
                    <a:pt x="3436221" y="2525121"/>
                    <a:pt x="3432479" y="2541658"/>
                    <a:pt x="3445205" y="2556692"/>
                  </a:cubicBezTo>
                  <a:cubicBezTo>
                    <a:pt x="3452691" y="2565712"/>
                    <a:pt x="3445205" y="2569471"/>
                    <a:pt x="3438467" y="2572477"/>
                  </a:cubicBezTo>
                  <a:cubicBezTo>
                    <a:pt x="3433227" y="2574732"/>
                    <a:pt x="3427987" y="2572477"/>
                    <a:pt x="3424243" y="2567967"/>
                  </a:cubicBezTo>
                  <a:cubicBezTo>
                    <a:pt x="3418255" y="2561954"/>
                    <a:pt x="3412265" y="2549927"/>
                    <a:pt x="3402533" y="2558196"/>
                  </a:cubicBezTo>
                  <a:cubicBezTo>
                    <a:pt x="3394299" y="2564209"/>
                    <a:pt x="3393551" y="2576236"/>
                    <a:pt x="3404031" y="2585256"/>
                  </a:cubicBezTo>
                  <a:cubicBezTo>
                    <a:pt x="3406277" y="2586759"/>
                    <a:pt x="3407025" y="2592022"/>
                    <a:pt x="3406277" y="2593525"/>
                  </a:cubicBezTo>
                  <a:cubicBezTo>
                    <a:pt x="3395047" y="2611565"/>
                    <a:pt x="3379327" y="2625095"/>
                    <a:pt x="3375583" y="2647646"/>
                  </a:cubicBezTo>
                  <a:cubicBezTo>
                    <a:pt x="3374087" y="2655163"/>
                    <a:pt x="3362857" y="2648398"/>
                    <a:pt x="3356867" y="2644640"/>
                  </a:cubicBezTo>
                  <a:cubicBezTo>
                    <a:pt x="3345639" y="2636370"/>
                    <a:pt x="3337403" y="2625095"/>
                    <a:pt x="3320185" y="2626599"/>
                  </a:cubicBezTo>
                  <a:cubicBezTo>
                    <a:pt x="3309705" y="2627350"/>
                    <a:pt x="3305961" y="2628854"/>
                    <a:pt x="3308955" y="2637122"/>
                  </a:cubicBezTo>
                  <a:cubicBezTo>
                    <a:pt x="3314945" y="2651405"/>
                    <a:pt x="3310453" y="2658170"/>
                    <a:pt x="3296979" y="2658921"/>
                  </a:cubicBezTo>
                  <a:cubicBezTo>
                    <a:pt x="3274519" y="2658921"/>
                    <a:pt x="3282755" y="2679216"/>
                    <a:pt x="3276017" y="2688236"/>
                  </a:cubicBezTo>
                  <a:cubicBezTo>
                    <a:pt x="3240831" y="2722814"/>
                    <a:pt x="3232597" y="2766412"/>
                    <a:pt x="3228105" y="2813768"/>
                  </a:cubicBezTo>
                  <a:cubicBezTo>
                    <a:pt x="3225859" y="2832560"/>
                    <a:pt x="3224361" y="2853607"/>
                    <a:pt x="3216875" y="2872399"/>
                  </a:cubicBezTo>
                  <a:cubicBezTo>
                    <a:pt x="3216875" y="2847594"/>
                    <a:pt x="3208641" y="2823540"/>
                    <a:pt x="3212383" y="2797983"/>
                  </a:cubicBezTo>
                  <a:cubicBezTo>
                    <a:pt x="3213881" y="2785955"/>
                    <a:pt x="3201155" y="2780694"/>
                    <a:pt x="3195165" y="2772425"/>
                  </a:cubicBezTo>
                  <a:cubicBezTo>
                    <a:pt x="3185433" y="2758143"/>
                    <a:pt x="3175701" y="2769418"/>
                    <a:pt x="3168963" y="2775432"/>
                  </a:cubicBezTo>
                  <a:cubicBezTo>
                    <a:pt x="3159979" y="2782950"/>
                    <a:pt x="3151745" y="2778439"/>
                    <a:pt x="3142761" y="2778439"/>
                  </a:cubicBezTo>
                  <a:cubicBezTo>
                    <a:pt x="3116559" y="2776935"/>
                    <a:pt x="3099341" y="2792721"/>
                    <a:pt x="3084369" y="2811513"/>
                  </a:cubicBezTo>
                  <a:cubicBezTo>
                    <a:pt x="3065653" y="2835566"/>
                    <a:pt x="3042445" y="2849849"/>
                    <a:pt x="3011753" y="2848346"/>
                  </a:cubicBezTo>
                  <a:cubicBezTo>
                    <a:pt x="3004265" y="2847594"/>
                    <a:pt x="2999773" y="2854359"/>
                    <a:pt x="2991539" y="2853607"/>
                  </a:cubicBezTo>
                  <a:cubicBezTo>
                    <a:pt x="2981059" y="2852104"/>
                    <a:pt x="2972825" y="2848157"/>
                    <a:pt x="2967209" y="2841487"/>
                  </a:cubicBezTo>
                  <a:lnTo>
                    <a:pt x="2958641" y="2813152"/>
                  </a:lnTo>
                  <a:lnTo>
                    <a:pt x="2958529" y="2813252"/>
                  </a:lnTo>
                  <a:cubicBezTo>
                    <a:pt x="2942011" y="2827493"/>
                    <a:pt x="2923241" y="2837988"/>
                    <a:pt x="2910477" y="2856728"/>
                  </a:cubicBezTo>
                  <a:cubicBezTo>
                    <a:pt x="2896209" y="2876967"/>
                    <a:pt x="2874435" y="2888211"/>
                    <a:pt x="2856415" y="2904701"/>
                  </a:cubicBezTo>
                  <a:cubicBezTo>
                    <a:pt x="2854163" y="2907700"/>
                    <a:pt x="2849657" y="2907700"/>
                    <a:pt x="2846655" y="2903952"/>
                  </a:cubicBezTo>
                  <a:cubicBezTo>
                    <a:pt x="2845153" y="2897206"/>
                    <a:pt x="2850409" y="2892708"/>
                    <a:pt x="2854163" y="2888961"/>
                  </a:cubicBezTo>
                  <a:cubicBezTo>
                    <a:pt x="2848157" y="2885212"/>
                    <a:pt x="2841399" y="2882963"/>
                    <a:pt x="2836143" y="2876967"/>
                  </a:cubicBezTo>
                  <a:cubicBezTo>
                    <a:pt x="2832389" y="2873219"/>
                    <a:pt x="2827133" y="2871719"/>
                    <a:pt x="2821877" y="2874718"/>
                  </a:cubicBezTo>
                  <a:cubicBezTo>
                    <a:pt x="2815869" y="2878466"/>
                    <a:pt x="2807611" y="2882963"/>
                    <a:pt x="2801605" y="2876967"/>
                  </a:cubicBezTo>
                  <a:cubicBezTo>
                    <a:pt x="2792593" y="2867972"/>
                    <a:pt x="2779829" y="2862724"/>
                    <a:pt x="2773823" y="2852230"/>
                  </a:cubicBezTo>
                  <a:cubicBezTo>
                    <a:pt x="2771569" y="2847733"/>
                    <a:pt x="2771569" y="2840986"/>
                    <a:pt x="2776825" y="2839487"/>
                  </a:cubicBezTo>
                  <a:cubicBezTo>
                    <a:pt x="2787337" y="2835740"/>
                    <a:pt x="2795597" y="2828243"/>
                    <a:pt x="2804607" y="2822247"/>
                  </a:cubicBezTo>
                  <a:cubicBezTo>
                    <a:pt x="2813617" y="2816249"/>
                    <a:pt x="2824881" y="2824496"/>
                    <a:pt x="2834641" y="2819248"/>
                  </a:cubicBezTo>
                  <a:cubicBezTo>
                    <a:pt x="2842149" y="2814751"/>
                    <a:pt x="2848157" y="2807254"/>
                    <a:pt x="2858669" y="2811003"/>
                  </a:cubicBezTo>
                  <a:cubicBezTo>
                    <a:pt x="2859419" y="2807254"/>
                    <a:pt x="2857917" y="2806505"/>
                    <a:pt x="2856415" y="2805005"/>
                  </a:cubicBezTo>
                  <a:cubicBezTo>
                    <a:pt x="2852661" y="2801258"/>
                    <a:pt x="2846655" y="2796760"/>
                    <a:pt x="2850409" y="2790014"/>
                  </a:cubicBezTo>
                  <a:cubicBezTo>
                    <a:pt x="2855665" y="2783267"/>
                    <a:pt x="2861671" y="2788515"/>
                    <a:pt x="2866177" y="2791514"/>
                  </a:cubicBezTo>
                  <a:cubicBezTo>
                    <a:pt x="2875187" y="2797510"/>
                    <a:pt x="2882695" y="2797510"/>
                    <a:pt x="2890953" y="2790764"/>
                  </a:cubicBezTo>
                  <a:cubicBezTo>
                    <a:pt x="2899213" y="2783267"/>
                    <a:pt x="2906721" y="2777271"/>
                    <a:pt x="2902217" y="2766027"/>
                  </a:cubicBezTo>
                  <a:cubicBezTo>
                    <a:pt x="2900715" y="2761529"/>
                    <a:pt x="2900715" y="2757782"/>
                    <a:pt x="2900715" y="2754033"/>
                  </a:cubicBezTo>
                  <a:cubicBezTo>
                    <a:pt x="2902217" y="2738291"/>
                    <a:pt x="2890203" y="2730046"/>
                    <a:pt x="2877439" y="2738291"/>
                  </a:cubicBezTo>
                  <a:cubicBezTo>
                    <a:pt x="2863173" y="2748787"/>
                    <a:pt x="2845153" y="2754783"/>
                    <a:pt x="2835391" y="2770525"/>
                  </a:cubicBezTo>
                  <a:cubicBezTo>
                    <a:pt x="2830887" y="2778021"/>
                    <a:pt x="2824129" y="2781019"/>
                    <a:pt x="2815119" y="2781769"/>
                  </a:cubicBezTo>
                  <a:cubicBezTo>
                    <a:pt x="2796347" y="2782518"/>
                    <a:pt x="2785835" y="2793013"/>
                    <a:pt x="2779829" y="2808754"/>
                  </a:cubicBezTo>
                  <a:cubicBezTo>
                    <a:pt x="2769317" y="2833491"/>
                    <a:pt x="2752047" y="2855979"/>
                    <a:pt x="2742287" y="2880715"/>
                  </a:cubicBezTo>
                  <a:cubicBezTo>
                    <a:pt x="2740785" y="2883713"/>
                    <a:pt x="2738533" y="2885962"/>
                    <a:pt x="2738533" y="2888211"/>
                  </a:cubicBezTo>
                  <a:cubicBezTo>
                    <a:pt x="2740035" y="2916695"/>
                    <a:pt x="2715257" y="2929438"/>
                    <a:pt x="2699489" y="2947429"/>
                  </a:cubicBezTo>
                  <a:cubicBezTo>
                    <a:pt x="2687475" y="2961671"/>
                    <a:pt x="2667953" y="2955675"/>
                    <a:pt x="2654439" y="2933936"/>
                  </a:cubicBezTo>
                  <a:cubicBezTo>
                    <a:pt x="2644677" y="2915945"/>
                    <a:pt x="2630411" y="2904701"/>
                    <a:pt x="2615395" y="2891959"/>
                  </a:cubicBezTo>
                  <a:cubicBezTo>
                    <a:pt x="2613143" y="2889710"/>
                    <a:pt x="2610139" y="2888211"/>
                    <a:pt x="2607135" y="2886712"/>
                  </a:cubicBezTo>
                  <a:cubicBezTo>
                    <a:pt x="2597375" y="2879966"/>
                    <a:pt x="2586863" y="2879966"/>
                    <a:pt x="2579355" y="2889710"/>
                  </a:cubicBezTo>
                  <a:cubicBezTo>
                    <a:pt x="2562835" y="2909949"/>
                    <a:pt x="2541813" y="2915945"/>
                    <a:pt x="2517035" y="2912198"/>
                  </a:cubicBezTo>
                  <a:cubicBezTo>
                    <a:pt x="2503519" y="2910699"/>
                    <a:pt x="2490755" y="2915945"/>
                    <a:pt x="2479491" y="2922693"/>
                  </a:cubicBezTo>
                  <a:cubicBezTo>
                    <a:pt x="2474987" y="2926440"/>
                    <a:pt x="2471233" y="2933187"/>
                    <a:pt x="2464475" y="2927939"/>
                  </a:cubicBezTo>
                  <a:cubicBezTo>
                    <a:pt x="2462223" y="2909200"/>
                    <a:pt x="2474987" y="2901704"/>
                    <a:pt x="2489253" y="2900954"/>
                  </a:cubicBezTo>
                  <a:cubicBezTo>
                    <a:pt x="2510277" y="2900205"/>
                    <a:pt x="2518537" y="2887461"/>
                    <a:pt x="2523793" y="2869472"/>
                  </a:cubicBezTo>
                  <a:cubicBezTo>
                    <a:pt x="2525293" y="2862724"/>
                    <a:pt x="2527547" y="2855979"/>
                    <a:pt x="2529799" y="2849231"/>
                  </a:cubicBezTo>
                  <a:cubicBezTo>
                    <a:pt x="2532051" y="2843985"/>
                    <a:pt x="2530549" y="2837988"/>
                    <a:pt x="2525293" y="2837988"/>
                  </a:cubicBezTo>
                  <a:cubicBezTo>
                    <a:pt x="2509525" y="2838737"/>
                    <a:pt x="2504269" y="2828243"/>
                    <a:pt x="2499765" y="2816249"/>
                  </a:cubicBezTo>
                  <a:cubicBezTo>
                    <a:pt x="2498263" y="2811752"/>
                    <a:pt x="2495259" y="2808754"/>
                    <a:pt x="2490755" y="2809503"/>
                  </a:cubicBezTo>
                  <a:cubicBezTo>
                    <a:pt x="2471233" y="2811752"/>
                    <a:pt x="2466727" y="2797510"/>
                    <a:pt x="2459969" y="2784767"/>
                  </a:cubicBezTo>
                  <a:cubicBezTo>
                    <a:pt x="2455465" y="2774272"/>
                    <a:pt x="2451711" y="2763028"/>
                    <a:pt x="2440449" y="2757782"/>
                  </a:cubicBezTo>
                  <a:cubicBezTo>
                    <a:pt x="2438195" y="2757032"/>
                    <a:pt x="2436319" y="2755533"/>
                    <a:pt x="2435379" y="2753565"/>
                  </a:cubicBezTo>
                  <a:cubicBezTo>
                    <a:pt x="2434441" y="2751597"/>
                    <a:pt x="2434441" y="2749161"/>
                    <a:pt x="2435943" y="2746538"/>
                  </a:cubicBezTo>
                  <a:cubicBezTo>
                    <a:pt x="2445705" y="2731546"/>
                    <a:pt x="2445705" y="2711307"/>
                    <a:pt x="2462973" y="2700063"/>
                  </a:cubicBezTo>
                  <a:cubicBezTo>
                    <a:pt x="2470481" y="2696314"/>
                    <a:pt x="2474987" y="2688819"/>
                    <a:pt x="2471233" y="2679824"/>
                  </a:cubicBezTo>
                  <a:cubicBezTo>
                    <a:pt x="2466727" y="2667830"/>
                    <a:pt x="2468229" y="2657336"/>
                    <a:pt x="2475737" y="2646092"/>
                  </a:cubicBezTo>
                  <a:cubicBezTo>
                    <a:pt x="2481745" y="2637097"/>
                    <a:pt x="2483245" y="2628101"/>
                    <a:pt x="2468981" y="2625853"/>
                  </a:cubicBezTo>
                  <a:cubicBezTo>
                    <a:pt x="2460721" y="2624354"/>
                    <a:pt x="2456215" y="2620606"/>
                    <a:pt x="2456967" y="2613110"/>
                  </a:cubicBezTo>
                  <a:cubicBezTo>
                    <a:pt x="2457717" y="2604865"/>
                    <a:pt x="2451711" y="2599617"/>
                    <a:pt x="2447957" y="2593621"/>
                  </a:cubicBezTo>
                  <a:cubicBezTo>
                    <a:pt x="2438195" y="2574880"/>
                    <a:pt x="2439697" y="2571883"/>
                    <a:pt x="2459219" y="2565885"/>
                  </a:cubicBezTo>
                  <a:cubicBezTo>
                    <a:pt x="2479491" y="2560639"/>
                    <a:pt x="2488501" y="2538899"/>
                    <a:pt x="2480993" y="2519410"/>
                  </a:cubicBezTo>
                  <a:cubicBezTo>
                    <a:pt x="2473485" y="2499921"/>
                    <a:pt x="2454713" y="2485678"/>
                    <a:pt x="2454713" y="2462441"/>
                  </a:cubicBezTo>
                  <a:cubicBezTo>
                    <a:pt x="2453963" y="2437705"/>
                    <a:pt x="2452461" y="2412218"/>
                    <a:pt x="2453213" y="2387482"/>
                  </a:cubicBezTo>
                  <a:cubicBezTo>
                    <a:pt x="2453213" y="2376238"/>
                    <a:pt x="2461471" y="2379986"/>
                    <a:pt x="2468229" y="2380736"/>
                  </a:cubicBezTo>
                  <a:cubicBezTo>
                    <a:pt x="2476489" y="2382235"/>
                    <a:pt x="2484747" y="2388981"/>
                    <a:pt x="2493007" y="2383734"/>
                  </a:cubicBezTo>
                  <a:cubicBezTo>
                    <a:pt x="2505021" y="2376238"/>
                    <a:pt x="2510277" y="2365743"/>
                    <a:pt x="2502017" y="2351501"/>
                  </a:cubicBezTo>
                  <a:cubicBezTo>
                    <a:pt x="2480243" y="2314771"/>
                    <a:pt x="2504269" y="2255553"/>
                    <a:pt x="2558331" y="2252554"/>
                  </a:cubicBezTo>
                  <a:cubicBezTo>
                    <a:pt x="2564337" y="2252554"/>
                    <a:pt x="2566589" y="2254054"/>
                    <a:pt x="2568091" y="2259301"/>
                  </a:cubicBezTo>
                  <a:cubicBezTo>
                    <a:pt x="2570345" y="2265298"/>
                    <a:pt x="2574849" y="2270545"/>
                    <a:pt x="2580105" y="2266047"/>
                  </a:cubicBezTo>
                  <a:cubicBezTo>
                    <a:pt x="2586113" y="2262300"/>
                    <a:pt x="2580857" y="2255553"/>
                    <a:pt x="2577101" y="2253304"/>
                  </a:cubicBezTo>
                  <a:cubicBezTo>
                    <a:pt x="2563587" y="2243559"/>
                    <a:pt x="2568091" y="2224820"/>
                    <a:pt x="2557581" y="2213576"/>
                  </a:cubicBezTo>
                  <a:cubicBezTo>
                    <a:pt x="2555327" y="2211327"/>
                    <a:pt x="2556829" y="2204581"/>
                    <a:pt x="2562085" y="2206080"/>
                  </a:cubicBezTo>
                  <a:cubicBezTo>
                    <a:pt x="2576351" y="2210577"/>
                    <a:pt x="2594371" y="2206080"/>
                    <a:pt x="2604883" y="2222571"/>
                  </a:cubicBezTo>
                  <a:cubicBezTo>
                    <a:pt x="2610889" y="2232315"/>
                    <a:pt x="2622153" y="2236813"/>
                    <a:pt x="2634165" y="2236064"/>
                  </a:cubicBezTo>
                  <a:cubicBezTo>
                    <a:pt x="2655941" y="2234564"/>
                    <a:pt x="2660445" y="2228568"/>
                    <a:pt x="2653687" y="2208328"/>
                  </a:cubicBezTo>
                  <a:cubicBezTo>
                    <a:pt x="2650685" y="2199333"/>
                    <a:pt x="2653687" y="2194836"/>
                    <a:pt x="2661947" y="2191088"/>
                  </a:cubicBezTo>
                  <a:cubicBezTo>
                    <a:pt x="2677715" y="2184342"/>
                    <a:pt x="2689729" y="2188839"/>
                    <a:pt x="2701741" y="2200083"/>
                  </a:cubicBezTo>
                  <a:cubicBezTo>
                    <a:pt x="2719761" y="2216575"/>
                    <a:pt x="2726519" y="2216575"/>
                    <a:pt x="2743789" y="2199333"/>
                  </a:cubicBezTo>
                  <a:cubicBezTo>
                    <a:pt x="2748293" y="2194836"/>
                    <a:pt x="2750547" y="2194836"/>
                    <a:pt x="2755801" y="2197084"/>
                  </a:cubicBezTo>
                  <a:cubicBezTo>
                    <a:pt x="2768567" y="2203831"/>
                    <a:pt x="2773823" y="2199333"/>
                    <a:pt x="2781331" y="2184342"/>
                  </a:cubicBezTo>
                  <a:cubicBezTo>
                    <a:pt x="2791091" y="2164852"/>
                    <a:pt x="2793345" y="2142364"/>
                    <a:pt x="2803857" y="2123624"/>
                  </a:cubicBezTo>
                  <a:cubicBezTo>
                    <a:pt x="2806109" y="2119126"/>
                    <a:pt x="2809113" y="2113130"/>
                    <a:pt x="2804607" y="2108632"/>
                  </a:cubicBezTo>
                  <a:cubicBezTo>
                    <a:pt x="2791091" y="2095890"/>
                    <a:pt x="2799351" y="2086144"/>
                    <a:pt x="2807611" y="2074151"/>
                  </a:cubicBezTo>
                  <a:cubicBezTo>
                    <a:pt x="2816621" y="2061408"/>
                    <a:pt x="2821877" y="2047915"/>
                    <a:pt x="2806859" y="2034422"/>
                  </a:cubicBezTo>
                  <a:cubicBezTo>
                    <a:pt x="2800853" y="2029176"/>
                    <a:pt x="2800103" y="2020180"/>
                    <a:pt x="2797849" y="2012684"/>
                  </a:cubicBezTo>
                  <a:cubicBezTo>
                    <a:pt x="2794845" y="2000690"/>
                    <a:pt x="2791843" y="1987947"/>
                    <a:pt x="2776075" y="1984950"/>
                  </a:cubicBezTo>
                  <a:cubicBezTo>
                    <a:pt x="2770069" y="1983450"/>
                    <a:pt x="2751297" y="1945220"/>
                    <a:pt x="2752799" y="1939974"/>
                  </a:cubicBezTo>
                  <a:cubicBezTo>
                    <a:pt x="2754301" y="1935476"/>
                    <a:pt x="2757303" y="1930229"/>
                    <a:pt x="2760307" y="1927980"/>
                  </a:cubicBezTo>
                  <a:cubicBezTo>
                    <a:pt x="2767065" y="1924982"/>
                    <a:pt x="2768567" y="1931727"/>
                    <a:pt x="2770069" y="1935476"/>
                  </a:cubicBezTo>
                  <a:cubicBezTo>
                    <a:pt x="2779077" y="1953466"/>
                    <a:pt x="2789589" y="1969208"/>
                    <a:pt x="2814369" y="1969208"/>
                  </a:cubicBezTo>
                  <a:cubicBezTo>
                    <a:pt x="2807611" y="1957214"/>
                    <a:pt x="2817371" y="1942222"/>
                    <a:pt x="2808361" y="1928730"/>
                  </a:cubicBezTo>
                  <a:cubicBezTo>
                    <a:pt x="2805359" y="1925731"/>
                    <a:pt x="2809113" y="1919735"/>
                    <a:pt x="2814369" y="1918985"/>
                  </a:cubicBezTo>
                  <a:cubicBezTo>
                    <a:pt x="2825631" y="1917486"/>
                    <a:pt x="2839145" y="1912988"/>
                    <a:pt x="2845903" y="1924232"/>
                  </a:cubicBezTo>
                  <a:cubicBezTo>
                    <a:pt x="2853413" y="1936225"/>
                    <a:pt x="2857917" y="1944471"/>
                    <a:pt x="2874435" y="1940723"/>
                  </a:cubicBezTo>
                  <a:cubicBezTo>
                    <a:pt x="2878189" y="1939974"/>
                    <a:pt x="2885699" y="1951967"/>
                    <a:pt x="2898463" y="1951967"/>
                  </a:cubicBezTo>
                  <a:cubicBezTo>
                    <a:pt x="2910477" y="1951218"/>
                    <a:pt x="2913479" y="1949718"/>
                    <a:pt x="2914981" y="1938474"/>
                  </a:cubicBezTo>
                  <a:cubicBezTo>
                    <a:pt x="2915731" y="1925731"/>
                    <a:pt x="2919485" y="1917486"/>
                    <a:pt x="2937507" y="1921233"/>
                  </a:cubicBezTo>
                  <a:cubicBezTo>
                    <a:pt x="2954775" y="1924232"/>
                    <a:pt x="2973547" y="1914487"/>
                    <a:pt x="2989315" y="1931727"/>
                  </a:cubicBezTo>
                  <a:cubicBezTo>
                    <a:pt x="2993819" y="1936225"/>
                    <a:pt x="3002829" y="1926481"/>
                    <a:pt x="3008085" y="1921233"/>
                  </a:cubicBezTo>
                  <a:cubicBezTo>
                    <a:pt x="3012589" y="1917486"/>
                    <a:pt x="3015593" y="1912988"/>
                    <a:pt x="3013341" y="1906992"/>
                  </a:cubicBezTo>
                  <a:cubicBezTo>
                    <a:pt x="3009587" y="1898745"/>
                    <a:pt x="3002077" y="1902494"/>
                    <a:pt x="2995321" y="1901744"/>
                  </a:cubicBezTo>
                  <a:cubicBezTo>
                    <a:pt x="2991567" y="1901744"/>
                    <a:pt x="2985561" y="1901744"/>
                    <a:pt x="2981805" y="1904743"/>
                  </a:cubicBezTo>
                  <a:cubicBezTo>
                    <a:pt x="2969793" y="1912988"/>
                    <a:pt x="2962285" y="1906242"/>
                    <a:pt x="2956277" y="1897247"/>
                  </a:cubicBezTo>
                  <a:cubicBezTo>
                    <a:pt x="2947267" y="1883004"/>
                    <a:pt x="2937507" y="1874010"/>
                    <a:pt x="2920237" y="1880755"/>
                  </a:cubicBezTo>
                  <a:cubicBezTo>
                    <a:pt x="2914981" y="1883004"/>
                    <a:pt x="2911227" y="1880006"/>
                    <a:pt x="2907473" y="1877007"/>
                  </a:cubicBezTo>
                  <a:cubicBezTo>
                    <a:pt x="2899213" y="1871761"/>
                    <a:pt x="2890953" y="1867262"/>
                    <a:pt x="2879691" y="1869511"/>
                  </a:cubicBezTo>
                  <a:cubicBezTo>
                    <a:pt x="2869179" y="1871011"/>
                    <a:pt x="2861671" y="1862766"/>
                    <a:pt x="2860921" y="1856019"/>
                  </a:cubicBezTo>
                  <a:cubicBezTo>
                    <a:pt x="2859419" y="1842526"/>
                    <a:pt x="2870681" y="1849273"/>
                    <a:pt x="2876689" y="1849273"/>
                  </a:cubicBezTo>
                  <a:cubicBezTo>
                    <a:pt x="2898463" y="1850772"/>
                    <a:pt x="2921739" y="1846274"/>
                    <a:pt x="2942011" y="1859017"/>
                  </a:cubicBezTo>
                  <a:cubicBezTo>
                    <a:pt x="2949519" y="1864265"/>
                    <a:pt x="2954775" y="1861266"/>
                    <a:pt x="2958529" y="1855269"/>
                  </a:cubicBezTo>
                  <a:cubicBezTo>
                    <a:pt x="2963035" y="1849273"/>
                    <a:pt x="2967541" y="1841777"/>
                    <a:pt x="2970543" y="1835030"/>
                  </a:cubicBezTo>
                  <a:cubicBezTo>
                    <a:pt x="2975049" y="1826035"/>
                    <a:pt x="2983307" y="1823786"/>
                    <a:pt x="2987813" y="1829783"/>
                  </a:cubicBezTo>
                  <a:cubicBezTo>
                    <a:pt x="2999075" y="1846274"/>
                    <a:pt x="3020849" y="1845524"/>
                    <a:pt x="3032111" y="1861266"/>
                  </a:cubicBezTo>
                  <a:cubicBezTo>
                    <a:pt x="3038869" y="1870261"/>
                    <a:pt x="3044125" y="1865763"/>
                    <a:pt x="3048631" y="1857518"/>
                  </a:cubicBezTo>
                  <a:cubicBezTo>
                    <a:pt x="3055387" y="1842526"/>
                    <a:pt x="3061395" y="1827534"/>
                    <a:pt x="3077913" y="1820039"/>
                  </a:cubicBezTo>
                  <a:cubicBezTo>
                    <a:pt x="3071907" y="1813292"/>
                    <a:pt x="3068153" y="1819289"/>
                    <a:pt x="3065149" y="1817040"/>
                  </a:cubicBezTo>
                  <a:cubicBezTo>
                    <a:pt x="3059141" y="1814041"/>
                    <a:pt x="3051633" y="1811043"/>
                    <a:pt x="3049381" y="1805796"/>
                  </a:cubicBezTo>
                  <a:cubicBezTo>
                    <a:pt x="3047129" y="1799049"/>
                    <a:pt x="3055387" y="1796052"/>
                    <a:pt x="3059893" y="1791554"/>
                  </a:cubicBezTo>
                  <a:cubicBezTo>
                    <a:pt x="3065899" y="1786307"/>
                    <a:pt x="3080917" y="1784808"/>
                    <a:pt x="3079415" y="1777311"/>
                  </a:cubicBezTo>
                  <a:cubicBezTo>
                    <a:pt x="3075661" y="1766067"/>
                    <a:pt x="3060643" y="1771315"/>
                    <a:pt x="3050883" y="1767566"/>
                  </a:cubicBezTo>
                  <a:cubicBezTo>
                    <a:pt x="3041873" y="1763819"/>
                    <a:pt x="3033613" y="1778810"/>
                    <a:pt x="3026105" y="1775063"/>
                  </a:cubicBezTo>
                  <a:cubicBezTo>
                    <a:pt x="3016345" y="1768316"/>
                    <a:pt x="3034365" y="1760820"/>
                    <a:pt x="3028357" y="1750326"/>
                  </a:cubicBezTo>
                  <a:cubicBezTo>
                    <a:pt x="3023853" y="1741331"/>
                    <a:pt x="3017845" y="1736833"/>
                    <a:pt x="3008835" y="1733835"/>
                  </a:cubicBezTo>
                  <a:cubicBezTo>
                    <a:pt x="3002077" y="1731587"/>
                    <a:pt x="2993069" y="1728588"/>
                    <a:pt x="2995321" y="1719593"/>
                  </a:cubicBezTo>
                  <a:cubicBezTo>
                    <a:pt x="2998323" y="1708349"/>
                    <a:pt x="3009587" y="1703851"/>
                    <a:pt x="3018597" y="1700103"/>
                  </a:cubicBezTo>
                  <a:cubicBezTo>
                    <a:pt x="3026855" y="1696356"/>
                    <a:pt x="3031361" y="1703851"/>
                    <a:pt x="3032863" y="1709847"/>
                  </a:cubicBezTo>
                  <a:cubicBezTo>
                    <a:pt x="3038119" y="1727089"/>
                    <a:pt x="3049381" y="1726339"/>
                    <a:pt x="3059893" y="1718094"/>
                  </a:cubicBezTo>
                  <a:cubicBezTo>
                    <a:pt x="3069653" y="1712096"/>
                    <a:pt x="3083169" y="1716594"/>
                    <a:pt x="3089927" y="1702352"/>
                  </a:cubicBezTo>
                  <a:cubicBezTo>
                    <a:pt x="3094433" y="1694107"/>
                    <a:pt x="3083169" y="1682113"/>
                    <a:pt x="3095183" y="1680614"/>
                  </a:cubicBezTo>
                  <a:cubicBezTo>
                    <a:pt x="3108699" y="1679114"/>
                    <a:pt x="3097437" y="1693357"/>
                    <a:pt x="3104193" y="1700852"/>
                  </a:cubicBezTo>
                  <a:cubicBezTo>
                    <a:pt x="3128971" y="1725589"/>
                    <a:pt x="3152999" y="1751826"/>
                    <a:pt x="3165763" y="1786307"/>
                  </a:cubicBezTo>
                  <a:cubicBezTo>
                    <a:pt x="3169517" y="1795302"/>
                    <a:pt x="3176275" y="1801298"/>
                    <a:pt x="3186035" y="1797551"/>
                  </a:cubicBezTo>
                  <a:cubicBezTo>
                    <a:pt x="3194295" y="1793803"/>
                    <a:pt x="3204055" y="1787805"/>
                    <a:pt x="3199551" y="1776561"/>
                  </a:cubicBezTo>
                  <a:cubicBezTo>
                    <a:pt x="3195045" y="1762320"/>
                    <a:pt x="3204055" y="1760071"/>
                    <a:pt x="3213817" y="1759321"/>
                  </a:cubicBezTo>
                  <a:cubicBezTo>
                    <a:pt x="3225079" y="1757822"/>
                    <a:pt x="3234841" y="1754823"/>
                    <a:pt x="3238595" y="1743579"/>
                  </a:cubicBezTo>
                  <a:cubicBezTo>
                    <a:pt x="3242349" y="1733085"/>
                    <a:pt x="3246103" y="1721091"/>
                    <a:pt x="3226581" y="1724090"/>
                  </a:cubicBezTo>
                  <a:cubicBezTo>
                    <a:pt x="3218321" y="1725589"/>
                    <a:pt x="3213065" y="1721841"/>
                    <a:pt x="3209311" y="1714345"/>
                  </a:cubicBezTo>
                  <a:cubicBezTo>
                    <a:pt x="3202553" y="1697855"/>
                    <a:pt x="3189039" y="1685112"/>
                    <a:pt x="3187537" y="1666371"/>
                  </a:cubicBezTo>
                  <a:cubicBezTo>
                    <a:pt x="3187537" y="1661874"/>
                    <a:pt x="3183033" y="1658875"/>
                    <a:pt x="3176275" y="1657376"/>
                  </a:cubicBezTo>
                  <a:cubicBezTo>
                    <a:pt x="3155251" y="1652879"/>
                    <a:pt x="3149995" y="1639386"/>
                    <a:pt x="3162009" y="1621395"/>
                  </a:cubicBezTo>
                  <a:cubicBezTo>
                    <a:pt x="3165011" y="1616149"/>
                    <a:pt x="3168015" y="1607154"/>
                    <a:pt x="3162009" y="1605654"/>
                  </a:cubicBezTo>
                  <a:cubicBezTo>
                    <a:pt x="3147743" y="1604155"/>
                    <a:pt x="3143989" y="1589912"/>
                    <a:pt x="3133477" y="1584666"/>
                  </a:cubicBezTo>
                  <a:cubicBezTo>
                    <a:pt x="3121463" y="1578668"/>
                    <a:pt x="3117709" y="1572672"/>
                    <a:pt x="3125969" y="1562178"/>
                  </a:cubicBezTo>
                  <a:cubicBezTo>
                    <a:pt x="3134977" y="1552433"/>
                    <a:pt x="3144739" y="1541189"/>
                    <a:pt x="3159757" y="1552433"/>
                  </a:cubicBezTo>
                  <a:cubicBezTo>
                    <a:pt x="3168015" y="1558430"/>
                    <a:pt x="3174021" y="1566675"/>
                    <a:pt x="3184533" y="1568174"/>
                  </a:cubicBezTo>
                  <a:cubicBezTo>
                    <a:pt x="3193543" y="1568924"/>
                    <a:pt x="3205557" y="1568924"/>
                    <a:pt x="3205557" y="1558430"/>
                  </a:cubicBezTo>
                  <a:cubicBezTo>
                    <a:pt x="3207059" y="1549435"/>
                    <a:pt x="3196547" y="1543438"/>
                    <a:pt x="3186035" y="1544187"/>
                  </a:cubicBezTo>
                  <a:cubicBezTo>
                    <a:pt x="3177777" y="1544187"/>
                    <a:pt x="3170267" y="1543438"/>
                    <a:pt x="3163509" y="1538940"/>
                  </a:cubicBezTo>
                  <a:cubicBezTo>
                    <a:pt x="3159757" y="1535942"/>
                    <a:pt x="3156001" y="1532195"/>
                    <a:pt x="3159757" y="1526947"/>
                  </a:cubicBezTo>
                  <a:cubicBezTo>
                    <a:pt x="3162759" y="1522449"/>
                    <a:pt x="3168015" y="1519451"/>
                    <a:pt x="3172521" y="1525447"/>
                  </a:cubicBezTo>
                  <a:cubicBezTo>
                    <a:pt x="3182281" y="1539690"/>
                    <a:pt x="3196547" y="1535942"/>
                    <a:pt x="3205557" y="1529946"/>
                  </a:cubicBezTo>
                  <a:cubicBezTo>
                    <a:pt x="3218321" y="1521700"/>
                    <a:pt x="3215319" y="1504459"/>
                    <a:pt x="3213817" y="1491716"/>
                  </a:cubicBezTo>
                  <a:cubicBezTo>
                    <a:pt x="3213065" y="1479722"/>
                    <a:pt x="3210063" y="1468478"/>
                    <a:pt x="3212315" y="1454986"/>
                  </a:cubicBezTo>
                  <a:cubicBezTo>
                    <a:pt x="3215319" y="1433997"/>
                    <a:pt x="3195797" y="1427251"/>
                    <a:pt x="3180779" y="1419005"/>
                  </a:cubicBezTo>
                  <a:cubicBezTo>
                    <a:pt x="3188287" y="1407012"/>
                    <a:pt x="3209311" y="1413758"/>
                    <a:pt x="3213065" y="1397267"/>
                  </a:cubicBezTo>
                  <a:cubicBezTo>
                    <a:pt x="3214567" y="1391270"/>
                    <a:pt x="3209311" y="1348543"/>
                    <a:pt x="3207059" y="1343297"/>
                  </a:cubicBezTo>
                  <a:cubicBezTo>
                    <a:pt x="3203305" y="1346294"/>
                    <a:pt x="3200301" y="1348543"/>
                    <a:pt x="3197297" y="1350792"/>
                  </a:cubicBezTo>
                  <a:cubicBezTo>
                    <a:pt x="3193543" y="1355290"/>
                    <a:pt x="3188287" y="1359037"/>
                    <a:pt x="3182281" y="1355290"/>
                  </a:cubicBezTo>
                  <a:cubicBezTo>
                    <a:pt x="3177025" y="1351542"/>
                    <a:pt x="3172521" y="1347044"/>
                    <a:pt x="3174021" y="1340298"/>
                  </a:cubicBezTo>
                  <a:cubicBezTo>
                    <a:pt x="3175523" y="1332053"/>
                    <a:pt x="3182281" y="1330553"/>
                    <a:pt x="3189039" y="1329054"/>
                  </a:cubicBezTo>
                  <a:cubicBezTo>
                    <a:pt x="3196547" y="1328304"/>
                    <a:pt x="3207059" y="1331303"/>
                    <a:pt x="3208561" y="1320809"/>
                  </a:cubicBezTo>
                  <a:cubicBezTo>
                    <a:pt x="3210063" y="1307316"/>
                    <a:pt x="3210813" y="1293073"/>
                    <a:pt x="3207059" y="1279580"/>
                  </a:cubicBezTo>
                  <a:cubicBezTo>
                    <a:pt x="3207059" y="1278082"/>
                    <a:pt x="3204807" y="1276583"/>
                    <a:pt x="3203305" y="1276583"/>
                  </a:cubicBezTo>
                  <a:cubicBezTo>
                    <a:pt x="3198799" y="1277332"/>
                    <a:pt x="3198049" y="1281080"/>
                    <a:pt x="3197297" y="1284078"/>
                  </a:cubicBezTo>
                  <a:cubicBezTo>
                    <a:pt x="3197297" y="1290824"/>
                    <a:pt x="3197297" y="1297571"/>
                    <a:pt x="3190541" y="1302068"/>
                  </a:cubicBezTo>
                  <a:cubicBezTo>
                    <a:pt x="3187537" y="1303567"/>
                    <a:pt x="3185285" y="1305816"/>
                    <a:pt x="3182281" y="1304317"/>
                  </a:cubicBezTo>
                  <a:cubicBezTo>
                    <a:pt x="3177777" y="1302818"/>
                    <a:pt x="3177025" y="1299071"/>
                    <a:pt x="3177777" y="1296072"/>
                  </a:cubicBezTo>
                  <a:cubicBezTo>
                    <a:pt x="3180779" y="1287827"/>
                    <a:pt x="3177025" y="1278082"/>
                    <a:pt x="3179277" y="1272085"/>
                  </a:cubicBezTo>
                  <a:cubicBezTo>
                    <a:pt x="3182281" y="1263090"/>
                    <a:pt x="3173271" y="1239852"/>
                    <a:pt x="3198799" y="1248847"/>
                  </a:cubicBezTo>
                  <a:cubicBezTo>
                    <a:pt x="3203305" y="1250346"/>
                    <a:pt x="3206309" y="1245100"/>
                    <a:pt x="3204807" y="1241352"/>
                  </a:cubicBezTo>
                  <a:cubicBezTo>
                    <a:pt x="3201803" y="1230857"/>
                    <a:pt x="3217571" y="1218864"/>
                    <a:pt x="3201803" y="1210618"/>
                  </a:cubicBezTo>
                  <a:cubicBezTo>
                    <a:pt x="3191291" y="1204621"/>
                    <a:pt x="3184533" y="1200874"/>
                    <a:pt x="3198049" y="1190378"/>
                  </a:cubicBezTo>
                  <a:cubicBezTo>
                    <a:pt x="3206309" y="1182883"/>
                    <a:pt x="3199551" y="1174638"/>
                    <a:pt x="3192793" y="1167892"/>
                  </a:cubicBezTo>
                  <a:cubicBezTo>
                    <a:pt x="3186787" y="1161145"/>
                    <a:pt x="3177777" y="1152150"/>
                    <a:pt x="3170267" y="1161894"/>
                  </a:cubicBezTo>
                  <a:cubicBezTo>
                    <a:pt x="3159757" y="1174638"/>
                    <a:pt x="3149995" y="1168640"/>
                    <a:pt x="3139483" y="1164893"/>
                  </a:cubicBezTo>
                  <a:cubicBezTo>
                    <a:pt x="3131225" y="1161894"/>
                    <a:pt x="3122965" y="1157396"/>
                    <a:pt x="3113203" y="1158146"/>
                  </a:cubicBezTo>
                  <a:cubicBezTo>
                    <a:pt x="3106447" y="1158896"/>
                    <a:pt x="3101191" y="1155898"/>
                    <a:pt x="3101941" y="1147652"/>
                  </a:cubicBezTo>
                  <a:cubicBezTo>
                    <a:pt x="3104945" y="1119168"/>
                    <a:pt x="3080165" y="1110173"/>
                    <a:pt x="3062897" y="1098929"/>
                  </a:cubicBezTo>
                  <a:cubicBezTo>
                    <a:pt x="3050883" y="1090682"/>
                    <a:pt x="3044125" y="1086185"/>
                    <a:pt x="3049381" y="1071193"/>
                  </a:cubicBezTo>
                  <a:cubicBezTo>
                    <a:pt x="3051633" y="1065947"/>
                    <a:pt x="3050131" y="1060699"/>
                    <a:pt x="3050131" y="1054703"/>
                  </a:cubicBezTo>
                  <a:close/>
                  <a:moveTo>
                    <a:pt x="241275" y="550344"/>
                  </a:moveTo>
                  <a:cubicBezTo>
                    <a:pt x="244283" y="550718"/>
                    <a:pt x="247103" y="552220"/>
                    <a:pt x="249733" y="555596"/>
                  </a:cubicBezTo>
                  <a:cubicBezTo>
                    <a:pt x="254243" y="562351"/>
                    <a:pt x="251237" y="567605"/>
                    <a:pt x="248981" y="574359"/>
                  </a:cubicBezTo>
                  <a:cubicBezTo>
                    <a:pt x="243719" y="584866"/>
                    <a:pt x="235449" y="592370"/>
                    <a:pt x="227181" y="599876"/>
                  </a:cubicBezTo>
                  <a:cubicBezTo>
                    <a:pt x="218159" y="607381"/>
                    <a:pt x="216655" y="613384"/>
                    <a:pt x="225677" y="622390"/>
                  </a:cubicBezTo>
                  <a:cubicBezTo>
                    <a:pt x="238457" y="634398"/>
                    <a:pt x="241463" y="649407"/>
                    <a:pt x="230187" y="665167"/>
                  </a:cubicBezTo>
                  <a:cubicBezTo>
                    <a:pt x="221917" y="676426"/>
                    <a:pt x="224173" y="686932"/>
                    <a:pt x="233945" y="697438"/>
                  </a:cubicBezTo>
                  <a:cubicBezTo>
                    <a:pt x="248981" y="713949"/>
                    <a:pt x="261761" y="730460"/>
                    <a:pt x="255747" y="756727"/>
                  </a:cubicBezTo>
                  <a:cubicBezTo>
                    <a:pt x="251237" y="776990"/>
                    <a:pt x="264767" y="785245"/>
                    <a:pt x="285065" y="778491"/>
                  </a:cubicBezTo>
                  <a:cubicBezTo>
                    <a:pt x="288825" y="776990"/>
                    <a:pt x="291831" y="774739"/>
                    <a:pt x="295591" y="773988"/>
                  </a:cubicBezTo>
                  <a:cubicBezTo>
                    <a:pt x="306115" y="772488"/>
                    <a:pt x="311377" y="745469"/>
                    <a:pt x="326413" y="767234"/>
                  </a:cubicBezTo>
                  <a:cubicBezTo>
                    <a:pt x="333179" y="776990"/>
                    <a:pt x="351971" y="776240"/>
                    <a:pt x="348213" y="794251"/>
                  </a:cubicBezTo>
                  <a:cubicBezTo>
                    <a:pt x="347463" y="798004"/>
                    <a:pt x="351221" y="798754"/>
                    <a:pt x="354227" y="798754"/>
                  </a:cubicBezTo>
                  <a:cubicBezTo>
                    <a:pt x="373021" y="795002"/>
                    <a:pt x="379787" y="810762"/>
                    <a:pt x="388809" y="822770"/>
                  </a:cubicBezTo>
                  <a:cubicBezTo>
                    <a:pt x="396327" y="831776"/>
                    <a:pt x="402341" y="832525"/>
                    <a:pt x="409107" y="823520"/>
                  </a:cubicBezTo>
                  <a:cubicBezTo>
                    <a:pt x="415121" y="816765"/>
                    <a:pt x="427901" y="815265"/>
                    <a:pt x="427901" y="804759"/>
                  </a:cubicBezTo>
                  <a:cubicBezTo>
                    <a:pt x="429403" y="788997"/>
                    <a:pt x="430907" y="773237"/>
                    <a:pt x="427901" y="758228"/>
                  </a:cubicBezTo>
                  <a:cubicBezTo>
                    <a:pt x="425645" y="745469"/>
                    <a:pt x="403091" y="743218"/>
                    <a:pt x="393319" y="753725"/>
                  </a:cubicBezTo>
                  <a:cubicBezTo>
                    <a:pt x="388057" y="758979"/>
                    <a:pt x="383547" y="765733"/>
                    <a:pt x="375277" y="761230"/>
                  </a:cubicBezTo>
                  <a:cubicBezTo>
                    <a:pt x="368511" y="757477"/>
                    <a:pt x="361745" y="752974"/>
                    <a:pt x="361745" y="744719"/>
                  </a:cubicBezTo>
                  <a:cubicBezTo>
                    <a:pt x="362497" y="735714"/>
                    <a:pt x="371517" y="734212"/>
                    <a:pt x="377531" y="731961"/>
                  </a:cubicBezTo>
                  <a:cubicBezTo>
                    <a:pt x="391815" y="726708"/>
                    <a:pt x="407603" y="726708"/>
                    <a:pt x="418879" y="713199"/>
                  </a:cubicBezTo>
                  <a:cubicBezTo>
                    <a:pt x="422637" y="707946"/>
                    <a:pt x="430907" y="711698"/>
                    <a:pt x="436169" y="716200"/>
                  </a:cubicBezTo>
                  <a:cubicBezTo>
                    <a:pt x="447447" y="725206"/>
                    <a:pt x="458721" y="733462"/>
                    <a:pt x="466241" y="746971"/>
                  </a:cubicBezTo>
                  <a:cubicBezTo>
                    <a:pt x="477517" y="767985"/>
                    <a:pt x="515855" y="780742"/>
                    <a:pt x="536905" y="770236"/>
                  </a:cubicBezTo>
                  <a:cubicBezTo>
                    <a:pt x="545175" y="766483"/>
                    <a:pt x="552693" y="769485"/>
                    <a:pt x="559459" y="767985"/>
                  </a:cubicBezTo>
                  <a:cubicBezTo>
                    <a:pt x="567727" y="765733"/>
                    <a:pt x="575245" y="767234"/>
                    <a:pt x="575997" y="776990"/>
                  </a:cubicBezTo>
                  <a:cubicBezTo>
                    <a:pt x="577501" y="787497"/>
                    <a:pt x="571485" y="792750"/>
                    <a:pt x="560961" y="794251"/>
                  </a:cubicBezTo>
                  <a:cubicBezTo>
                    <a:pt x="549685" y="795752"/>
                    <a:pt x="538409" y="795752"/>
                    <a:pt x="527133" y="800256"/>
                  </a:cubicBezTo>
                  <a:cubicBezTo>
                    <a:pt x="495559" y="812262"/>
                    <a:pt x="482027" y="836279"/>
                    <a:pt x="486537" y="864796"/>
                  </a:cubicBezTo>
                  <a:cubicBezTo>
                    <a:pt x="491047" y="891815"/>
                    <a:pt x="497813" y="918081"/>
                    <a:pt x="497813" y="945849"/>
                  </a:cubicBezTo>
                  <a:cubicBezTo>
                    <a:pt x="497813" y="953354"/>
                    <a:pt x="504579" y="952604"/>
                    <a:pt x="509091" y="948101"/>
                  </a:cubicBezTo>
                  <a:cubicBezTo>
                    <a:pt x="513601" y="942847"/>
                    <a:pt x="518111" y="938344"/>
                    <a:pt x="525629" y="937594"/>
                  </a:cubicBezTo>
                  <a:cubicBezTo>
                    <a:pt x="528635" y="936843"/>
                    <a:pt x="532395" y="935343"/>
                    <a:pt x="534651" y="939095"/>
                  </a:cubicBezTo>
                  <a:cubicBezTo>
                    <a:pt x="539913" y="948101"/>
                    <a:pt x="536153" y="981872"/>
                    <a:pt x="528635" y="990128"/>
                  </a:cubicBezTo>
                  <a:cubicBezTo>
                    <a:pt x="524877" y="993880"/>
                    <a:pt x="519615" y="999134"/>
                    <a:pt x="514353" y="996132"/>
                  </a:cubicBezTo>
                  <a:cubicBezTo>
                    <a:pt x="496311" y="985625"/>
                    <a:pt x="481275" y="995381"/>
                    <a:pt x="471501" y="1007389"/>
                  </a:cubicBezTo>
                  <a:cubicBezTo>
                    <a:pt x="460225" y="1021648"/>
                    <a:pt x="457971" y="1039660"/>
                    <a:pt x="463233" y="1059173"/>
                  </a:cubicBezTo>
                  <a:cubicBezTo>
                    <a:pt x="466241" y="1067428"/>
                    <a:pt x="469247" y="1075683"/>
                    <a:pt x="466241" y="1085439"/>
                  </a:cubicBezTo>
                  <a:cubicBezTo>
                    <a:pt x="462481" y="1097447"/>
                    <a:pt x="473757" y="1098948"/>
                    <a:pt x="480523" y="1102701"/>
                  </a:cubicBezTo>
                  <a:cubicBezTo>
                    <a:pt x="487289" y="1106453"/>
                    <a:pt x="494055" y="1110956"/>
                    <a:pt x="494055" y="1118461"/>
                  </a:cubicBezTo>
                  <a:cubicBezTo>
                    <a:pt x="494055" y="1125965"/>
                    <a:pt x="485785" y="1128217"/>
                    <a:pt x="480523" y="1131219"/>
                  </a:cubicBezTo>
                  <a:cubicBezTo>
                    <a:pt x="449701" y="1147730"/>
                    <a:pt x="449701" y="1149230"/>
                    <a:pt x="471501" y="1176998"/>
                  </a:cubicBezTo>
                  <a:cubicBezTo>
                    <a:pt x="473005" y="1180001"/>
                    <a:pt x="476013" y="1181501"/>
                    <a:pt x="476013" y="1183753"/>
                  </a:cubicBezTo>
                  <a:cubicBezTo>
                    <a:pt x="476013" y="1206267"/>
                    <a:pt x="491799" y="1209269"/>
                    <a:pt x="508339" y="1208519"/>
                  </a:cubicBezTo>
                  <a:cubicBezTo>
                    <a:pt x="526381" y="1208519"/>
                    <a:pt x="518863" y="1229532"/>
                    <a:pt x="531643" y="1235537"/>
                  </a:cubicBezTo>
                  <a:cubicBezTo>
                    <a:pt x="513601" y="1223529"/>
                    <a:pt x="497813" y="1231784"/>
                    <a:pt x="481275" y="1236287"/>
                  </a:cubicBezTo>
                  <a:cubicBezTo>
                    <a:pt x="470751" y="1239289"/>
                    <a:pt x="466241" y="1243041"/>
                    <a:pt x="466241" y="1255049"/>
                  </a:cubicBezTo>
                  <a:cubicBezTo>
                    <a:pt x="464737" y="1271560"/>
                    <a:pt x="454211" y="1285819"/>
                    <a:pt x="459473" y="1304581"/>
                  </a:cubicBezTo>
                  <a:cubicBezTo>
                    <a:pt x="464737" y="1323343"/>
                    <a:pt x="480523" y="1333100"/>
                    <a:pt x="488793" y="1348860"/>
                  </a:cubicBezTo>
                  <a:cubicBezTo>
                    <a:pt x="492551" y="1354863"/>
                    <a:pt x="501573" y="1357114"/>
                    <a:pt x="497813" y="1366871"/>
                  </a:cubicBezTo>
                  <a:cubicBezTo>
                    <a:pt x="493303" y="1376628"/>
                    <a:pt x="485785" y="1381131"/>
                    <a:pt x="476013" y="1379630"/>
                  </a:cubicBezTo>
                  <a:cubicBezTo>
                    <a:pt x="451205" y="1377379"/>
                    <a:pt x="427901" y="1381881"/>
                    <a:pt x="405347" y="1387885"/>
                  </a:cubicBezTo>
                  <a:cubicBezTo>
                    <a:pt x="400085" y="1381881"/>
                    <a:pt x="402341" y="1376628"/>
                    <a:pt x="406099" y="1370624"/>
                  </a:cubicBezTo>
                  <a:cubicBezTo>
                    <a:pt x="410609" y="1365371"/>
                    <a:pt x="412865" y="1357865"/>
                    <a:pt x="414369" y="1351111"/>
                  </a:cubicBezTo>
                  <a:cubicBezTo>
                    <a:pt x="415871" y="1341354"/>
                    <a:pt x="413617" y="1335351"/>
                    <a:pt x="403843" y="1333100"/>
                  </a:cubicBezTo>
                  <a:cubicBezTo>
                    <a:pt x="399333" y="1331599"/>
                    <a:pt x="394823" y="1330848"/>
                    <a:pt x="390311" y="1329348"/>
                  </a:cubicBezTo>
                  <a:cubicBezTo>
                    <a:pt x="370015" y="1321092"/>
                    <a:pt x="367759" y="1316589"/>
                    <a:pt x="377531" y="1295575"/>
                  </a:cubicBezTo>
                  <a:cubicBezTo>
                    <a:pt x="361745" y="1297826"/>
                    <a:pt x="356483" y="1290322"/>
                    <a:pt x="359489" y="1276063"/>
                  </a:cubicBezTo>
                  <a:cubicBezTo>
                    <a:pt x="360241" y="1271560"/>
                    <a:pt x="360241" y="1266306"/>
                    <a:pt x="358737" y="1262554"/>
                  </a:cubicBezTo>
                  <a:cubicBezTo>
                    <a:pt x="348965" y="1244543"/>
                    <a:pt x="344455" y="1227281"/>
                    <a:pt x="351971" y="1205517"/>
                  </a:cubicBezTo>
                  <a:cubicBezTo>
                    <a:pt x="357235" y="1191258"/>
                    <a:pt x="336937" y="1175498"/>
                    <a:pt x="321151" y="1178499"/>
                  </a:cubicBezTo>
                  <a:cubicBezTo>
                    <a:pt x="287321" y="1186004"/>
                    <a:pt x="258003" y="1170995"/>
                    <a:pt x="228683" y="1157486"/>
                  </a:cubicBezTo>
                  <a:cubicBezTo>
                    <a:pt x="210641" y="1149981"/>
                    <a:pt x="209889" y="1130468"/>
                    <a:pt x="224925" y="1116959"/>
                  </a:cubicBezTo>
                  <a:cubicBezTo>
                    <a:pt x="236201" y="1105702"/>
                    <a:pt x="236953" y="1099699"/>
                    <a:pt x="224925" y="1086940"/>
                  </a:cubicBezTo>
                  <a:cubicBezTo>
                    <a:pt x="203123" y="1063676"/>
                    <a:pt x="182073" y="1041160"/>
                    <a:pt x="154259" y="1026151"/>
                  </a:cubicBezTo>
                  <a:cubicBezTo>
                    <a:pt x="143733" y="1020897"/>
                    <a:pt x="134713" y="1016395"/>
                    <a:pt x="122685" y="1016395"/>
                  </a:cubicBezTo>
                  <a:cubicBezTo>
                    <a:pt x="109905" y="1017145"/>
                    <a:pt x="102387" y="1010391"/>
                    <a:pt x="98629" y="999134"/>
                  </a:cubicBezTo>
                  <a:cubicBezTo>
                    <a:pt x="93367" y="983374"/>
                    <a:pt x="85097" y="969864"/>
                    <a:pt x="74573" y="957106"/>
                  </a:cubicBezTo>
                  <a:cubicBezTo>
                    <a:pt x="65551" y="944349"/>
                    <a:pt x="62543" y="926336"/>
                    <a:pt x="52019" y="913578"/>
                  </a:cubicBezTo>
                  <a:cubicBezTo>
                    <a:pt x="48261" y="909075"/>
                    <a:pt x="46005" y="901570"/>
                    <a:pt x="36233" y="900070"/>
                  </a:cubicBezTo>
                  <a:cubicBezTo>
                    <a:pt x="38487" y="909826"/>
                    <a:pt x="44501" y="918081"/>
                    <a:pt x="46005" y="927838"/>
                  </a:cubicBezTo>
                  <a:cubicBezTo>
                    <a:pt x="48261" y="940595"/>
                    <a:pt x="42999" y="947350"/>
                    <a:pt x="30219" y="945098"/>
                  </a:cubicBezTo>
                  <a:cubicBezTo>
                    <a:pt x="19693" y="942847"/>
                    <a:pt x="8417" y="939846"/>
                    <a:pt x="899" y="930089"/>
                  </a:cubicBezTo>
                  <a:cubicBezTo>
                    <a:pt x="-229" y="925024"/>
                    <a:pt x="-229" y="920333"/>
                    <a:pt x="525" y="915889"/>
                  </a:cubicBezTo>
                  <a:cubicBezTo>
                    <a:pt x="2779" y="902556"/>
                    <a:pt x="11799" y="891439"/>
                    <a:pt x="17439" y="879056"/>
                  </a:cubicBezTo>
                  <a:cubicBezTo>
                    <a:pt x="40743" y="822019"/>
                    <a:pt x="64799" y="764231"/>
                    <a:pt x="94869" y="709446"/>
                  </a:cubicBezTo>
                  <a:cubicBezTo>
                    <a:pt x="118925" y="662166"/>
                    <a:pt x="149747" y="618638"/>
                    <a:pt x="185833" y="579613"/>
                  </a:cubicBezTo>
                  <a:cubicBezTo>
                    <a:pt x="192599" y="572858"/>
                    <a:pt x="198613" y="566104"/>
                    <a:pt x="204627" y="559350"/>
                  </a:cubicBezTo>
                  <a:cubicBezTo>
                    <a:pt x="213647" y="556347"/>
                    <a:pt x="222669" y="554847"/>
                    <a:pt x="231691" y="551845"/>
                  </a:cubicBezTo>
                  <a:cubicBezTo>
                    <a:pt x="235073" y="550718"/>
                    <a:pt x="238269" y="549969"/>
                    <a:pt x="241275" y="550344"/>
                  </a:cubicBezTo>
                  <a:close/>
                  <a:moveTo>
                    <a:pt x="2631099" y="483318"/>
                  </a:moveTo>
                  <a:cubicBezTo>
                    <a:pt x="2637411" y="483318"/>
                    <a:pt x="2644005" y="484992"/>
                    <a:pt x="2650409" y="486109"/>
                  </a:cubicBezTo>
                  <a:cubicBezTo>
                    <a:pt x="2654931" y="486853"/>
                    <a:pt x="2662467" y="492807"/>
                    <a:pt x="2658699" y="498016"/>
                  </a:cubicBezTo>
                  <a:cubicBezTo>
                    <a:pt x="2648149" y="509179"/>
                    <a:pt x="2657193" y="511411"/>
                    <a:pt x="2665481" y="514388"/>
                  </a:cubicBezTo>
                  <a:cubicBezTo>
                    <a:pt x="2685075" y="524063"/>
                    <a:pt x="2691857" y="541181"/>
                    <a:pt x="2692611" y="561274"/>
                  </a:cubicBezTo>
                  <a:cubicBezTo>
                    <a:pt x="2693365" y="580623"/>
                    <a:pt x="2692611" y="599973"/>
                    <a:pt x="2692611" y="618579"/>
                  </a:cubicBezTo>
                  <a:cubicBezTo>
                    <a:pt x="2684321" y="625650"/>
                    <a:pt x="2676031" y="632347"/>
                    <a:pt x="2668589" y="639883"/>
                  </a:cubicBezTo>
                  <a:lnTo>
                    <a:pt x="2655133" y="658592"/>
                  </a:lnTo>
                  <a:lnTo>
                    <a:pt x="2678463" y="643500"/>
                  </a:lnTo>
                  <a:cubicBezTo>
                    <a:pt x="2685207" y="641999"/>
                    <a:pt x="2686705" y="634499"/>
                    <a:pt x="2691951" y="631498"/>
                  </a:cubicBezTo>
                  <a:cubicBezTo>
                    <a:pt x="2705437" y="632998"/>
                    <a:pt x="2707685" y="642750"/>
                    <a:pt x="2707685" y="653252"/>
                  </a:cubicBezTo>
                  <a:cubicBezTo>
                    <a:pt x="2707685" y="655502"/>
                    <a:pt x="2706937" y="657752"/>
                    <a:pt x="2706187" y="659252"/>
                  </a:cubicBezTo>
                  <a:cubicBezTo>
                    <a:pt x="2699443" y="668254"/>
                    <a:pt x="2688953" y="670504"/>
                    <a:pt x="2679963" y="675754"/>
                  </a:cubicBezTo>
                  <a:cubicBezTo>
                    <a:pt x="2660481" y="689257"/>
                    <a:pt x="2649241" y="709509"/>
                    <a:pt x="2636505" y="729012"/>
                  </a:cubicBezTo>
                  <a:cubicBezTo>
                    <a:pt x="2633507" y="732762"/>
                    <a:pt x="2634257" y="736513"/>
                    <a:pt x="2635005" y="741013"/>
                  </a:cubicBezTo>
                  <a:cubicBezTo>
                    <a:pt x="2638003" y="759766"/>
                    <a:pt x="2665727" y="786770"/>
                    <a:pt x="2684457" y="792021"/>
                  </a:cubicBezTo>
                  <a:cubicBezTo>
                    <a:pt x="2706187" y="796522"/>
                    <a:pt x="2727167" y="803272"/>
                    <a:pt x="2730165" y="830276"/>
                  </a:cubicBezTo>
                  <a:cubicBezTo>
                    <a:pt x="2731661" y="840778"/>
                    <a:pt x="2739905" y="843778"/>
                    <a:pt x="2748895" y="845278"/>
                  </a:cubicBezTo>
                  <a:cubicBezTo>
                    <a:pt x="2759385" y="846779"/>
                    <a:pt x="2770625" y="848279"/>
                    <a:pt x="2780365" y="845278"/>
                  </a:cubicBezTo>
                  <a:cubicBezTo>
                    <a:pt x="2794601" y="840778"/>
                    <a:pt x="2805841" y="838528"/>
                    <a:pt x="2816331" y="853530"/>
                  </a:cubicBezTo>
                  <a:cubicBezTo>
                    <a:pt x="2823073" y="862530"/>
                    <a:pt x="2826819" y="852780"/>
                    <a:pt x="2829817" y="846779"/>
                  </a:cubicBezTo>
                  <a:cubicBezTo>
                    <a:pt x="2833563" y="834777"/>
                    <a:pt x="2838809" y="824275"/>
                    <a:pt x="2854543" y="828026"/>
                  </a:cubicBezTo>
                  <a:cubicBezTo>
                    <a:pt x="2859789" y="830276"/>
                    <a:pt x="2862785" y="834027"/>
                    <a:pt x="2864283" y="839277"/>
                  </a:cubicBezTo>
                  <a:cubicBezTo>
                    <a:pt x="2875523" y="855030"/>
                    <a:pt x="2885263" y="870782"/>
                    <a:pt x="2870277" y="891785"/>
                  </a:cubicBezTo>
                  <a:cubicBezTo>
                    <a:pt x="2865033" y="899286"/>
                    <a:pt x="2874025" y="905287"/>
                    <a:pt x="2881517" y="906037"/>
                  </a:cubicBezTo>
                  <a:cubicBezTo>
                    <a:pt x="2904745" y="911288"/>
                    <a:pt x="2900249" y="932291"/>
                    <a:pt x="2906993" y="947293"/>
                  </a:cubicBezTo>
                  <a:cubicBezTo>
                    <a:pt x="2909241" y="952543"/>
                    <a:pt x="2903995" y="955544"/>
                    <a:pt x="2899499" y="957044"/>
                  </a:cubicBezTo>
                  <a:cubicBezTo>
                    <a:pt x="2877771" y="961544"/>
                    <a:pt x="2863535" y="978798"/>
                    <a:pt x="2844053" y="987799"/>
                  </a:cubicBezTo>
                  <a:cubicBezTo>
                    <a:pt x="2830565" y="993049"/>
                    <a:pt x="2826819" y="1017053"/>
                    <a:pt x="2838059" y="1029055"/>
                  </a:cubicBezTo>
                  <a:cubicBezTo>
                    <a:pt x="2844803" y="1037306"/>
                    <a:pt x="2852295" y="1044806"/>
                    <a:pt x="2853045" y="1056809"/>
                  </a:cubicBezTo>
                  <a:cubicBezTo>
                    <a:pt x="2855293" y="1070310"/>
                    <a:pt x="2883765" y="1074810"/>
                    <a:pt x="2893505" y="1066560"/>
                  </a:cubicBezTo>
                  <a:cubicBezTo>
                    <a:pt x="2896503" y="1063559"/>
                    <a:pt x="2899499" y="1061309"/>
                    <a:pt x="2906243" y="1056059"/>
                  </a:cubicBezTo>
                  <a:cubicBezTo>
                    <a:pt x="2902497" y="1069560"/>
                    <a:pt x="2906243" y="1077062"/>
                    <a:pt x="2912237" y="1086063"/>
                  </a:cubicBezTo>
                  <a:cubicBezTo>
                    <a:pt x="2923477" y="1101065"/>
                    <a:pt x="2911489" y="1122068"/>
                    <a:pt x="2892757" y="1122817"/>
                  </a:cubicBezTo>
                  <a:cubicBezTo>
                    <a:pt x="2892007" y="1122817"/>
                    <a:pt x="2890509" y="1122068"/>
                    <a:pt x="2889009" y="1122068"/>
                  </a:cubicBezTo>
                  <a:cubicBezTo>
                    <a:pt x="2885263" y="1122817"/>
                    <a:pt x="2881517" y="1125067"/>
                    <a:pt x="2881517" y="1128069"/>
                  </a:cubicBezTo>
                  <a:cubicBezTo>
                    <a:pt x="2885263" y="1152071"/>
                    <a:pt x="2841057" y="1146821"/>
                    <a:pt x="2852295" y="1176076"/>
                  </a:cubicBezTo>
                  <a:cubicBezTo>
                    <a:pt x="2853793" y="1180576"/>
                    <a:pt x="2853045" y="1185826"/>
                    <a:pt x="2857541" y="1187327"/>
                  </a:cubicBezTo>
                  <a:cubicBezTo>
                    <a:pt x="2886013" y="1195578"/>
                    <a:pt x="2886013" y="1221831"/>
                    <a:pt x="2891257" y="1242834"/>
                  </a:cubicBezTo>
                  <a:cubicBezTo>
                    <a:pt x="2896503" y="1265338"/>
                    <a:pt x="2911489" y="1275839"/>
                    <a:pt x="2933217" y="1268339"/>
                  </a:cubicBezTo>
                  <a:cubicBezTo>
                    <a:pt x="2939961" y="1266088"/>
                    <a:pt x="2946705" y="1257086"/>
                    <a:pt x="2954197" y="1266088"/>
                  </a:cubicBezTo>
                  <a:cubicBezTo>
                    <a:pt x="2960191" y="1275089"/>
                    <a:pt x="2961689" y="1283341"/>
                    <a:pt x="2955695" y="1292342"/>
                  </a:cubicBezTo>
                  <a:cubicBezTo>
                    <a:pt x="2953447" y="1296842"/>
                    <a:pt x="2951949" y="1301342"/>
                    <a:pt x="2955695" y="1306594"/>
                  </a:cubicBezTo>
                  <a:cubicBezTo>
                    <a:pt x="2966185" y="1324596"/>
                    <a:pt x="2957943" y="1342599"/>
                    <a:pt x="2937713" y="1344099"/>
                  </a:cubicBezTo>
                  <a:cubicBezTo>
                    <a:pt x="2924225" y="1344849"/>
                    <a:pt x="2910739" y="1340348"/>
                    <a:pt x="2896503" y="1343348"/>
                  </a:cubicBezTo>
                  <a:cubicBezTo>
                    <a:pt x="2892007" y="1344099"/>
                    <a:pt x="2883765" y="1340348"/>
                    <a:pt x="2880767" y="1336598"/>
                  </a:cubicBezTo>
                  <a:cubicBezTo>
                    <a:pt x="2865033" y="1315595"/>
                    <a:pt x="2840307" y="1307343"/>
                    <a:pt x="2821575" y="1291592"/>
                  </a:cubicBezTo>
                  <a:cubicBezTo>
                    <a:pt x="2817079" y="1288591"/>
                    <a:pt x="2813333" y="1282590"/>
                    <a:pt x="2807339" y="1286341"/>
                  </a:cubicBezTo>
                  <a:cubicBezTo>
                    <a:pt x="2802093" y="1290091"/>
                    <a:pt x="2803593" y="1296842"/>
                    <a:pt x="2805841" y="1301342"/>
                  </a:cubicBezTo>
                  <a:cubicBezTo>
                    <a:pt x="2814083" y="1317845"/>
                    <a:pt x="2814831" y="1334347"/>
                    <a:pt x="2815581" y="1352351"/>
                  </a:cubicBezTo>
                  <a:cubicBezTo>
                    <a:pt x="2816331" y="1364351"/>
                    <a:pt x="2826819" y="1380104"/>
                    <a:pt x="2832815" y="1394356"/>
                  </a:cubicBezTo>
                  <a:cubicBezTo>
                    <a:pt x="2836561" y="1403357"/>
                    <a:pt x="2847801" y="1404858"/>
                    <a:pt x="2851545" y="1393606"/>
                  </a:cubicBezTo>
                  <a:cubicBezTo>
                    <a:pt x="2853793" y="1386105"/>
                    <a:pt x="2859789" y="1383104"/>
                    <a:pt x="2863535" y="1378604"/>
                  </a:cubicBezTo>
                  <a:cubicBezTo>
                    <a:pt x="2865783" y="1377103"/>
                    <a:pt x="2868779" y="1375604"/>
                    <a:pt x="2870277" y="1374853"/>
                  </a:cubicBezTo>
                  <a:cubicBezTo>
                    <a:pt x="2874025" y="1393606"/>
                    <a:pt x="2895003" y="1386105"/>
                    <a:pt x="2902497" y="1396607"/>
                  </a:cubicBezTo>
                  <a:cubicBezTo>
                    <a:pt x="2907741" y="1403357"/>
                    <a:pt x="2908491" y="1404107"/>
                    <a:pt x="2912987" y="1397356"/>
                  </a:cubicBezTo>
                  <a:cubicBezTo>
                    <a:pt x="2918981" y="1389105"/>
                    <a:pt x="2926473" y="1393606"/>
                    <a:pt x="2933217" y="1397356"/>
                  </a:cubicBezTo>
                  <a:cubicBezTo>
                    <a:pt x="2939961" y="1401107"/>
                    <a:pt x="2939211" y="1405608"/>
                    <a:pt x="2934715" y="1411609"/>
                  </a:cubicBezTo>
                  <a:cubicBezTo>
                    <a:pt x="2930219" y="1418359"/>
                    <a:pt x="2942957" y="1425110"/>
                    <a:pt x="2936963" y="1431862"/>
                  </a:cubicBezTo>
                  <a:cubicBezTo>
                    <a:pt x="2930969" y="1440112"/>
                    <a:pt x="2924225" y="1449114"/>
                    <a:pt x="2911489" y="1448363"/>
                  </a:cubicBezTo>
                  <a:cubicBezTo>
                    <a:pt x="2904745" y="1447614"/>
                    <a:pt x="2898001" y="1446113"/>
                    <a:pt x="2892007" y="1450613"/>
                  </a:cubicBezTo>
                  <a:cubicBezTo>
                    <a:pt x="2888261" y="1452865"/>
                    <a:pt x="2883765" y="1456614"/>
                    <a:pt x="2886013" y="1461866"/>
                  </a:cubicBezTo>
                  <a:cubicBezTo>
                    <a:pt x="2888261" y="1467867"/>
                    <a:pt x="2893505" y="1469366"/>
                    <a:pt x="2898749" y="1466366"/>
                  </a:cubicBezTo>
                  <a:cubicBezTo>
                    <a:pt x="2913735" y="1458115"/>
                    <a:pt x="2928721" y="1455115"/>
                    <a:pt x="2945205" y="1463366"/>
                  </a:cubicBezTo>
                  <a:cubicBezTo>
                    <a:pt x="2951949" y="1466366"/>
                    <a:pt x="2958693" y="1467867"/>
                    <a:pt x="2963187" y="1473868"/>
                  </a:cubicBezTo>
                  <a:cubicBezTo>
                    <a:pt x="2966185" y="1480619"/>
                    <a:pt x="2969931" y="1485119"/>
                    <a:pt x="2978173" y="1482118"/>
                  </a:cubicBezTo>
                  <a:cubicBezTo>
                    <a:pt x="2982669" y="1481368"/>
                    <a:pt x="2986415" y="1482118"/>
                    <a:pt x="2988663" y="1485869"/>
                  </a:cubicBezTo>
                  <a:cubicBezTo>
                    <a:pt x="2990911" y="1489619"/>
                    <a:pt x="2988663" y="1491870"/>
                    <a:pt x="2986415" y="1494120"/>
                  </a:cubicBezTo>
                  <a:cubicBezTo>
                    <a:pt x="2982669" y="1499371"/>
                    <a:pt x="2978173" y="1500121"/>
                    <a:pt x="2972179" y="1499371"/>
                  </a:cubicBezTo>
                  <a:cubicBezTo>
                    <a:pt x="2966185" y="1498620"/>
                    <a:pt x="2963187" y="1484369"/>
                    <a:pt x="2959441" y="1492619"/>
                  </a:cubicBezTo>
                  <a:cubicBezTo>
                    <a:pt x="2955695" y="1500121"/>
                    <a:pt x="2951949" y="1512123"/>
                    <a:pt x="2959441" y="1521124"/>
                  </a:cubicBezTo>
                  <a:cubicBezTo>
                    <a:pt x="2965435" y="1528625"/>
                    <a:pt x="2978923" y="1537626"/>
                    <a:pt x="2967683" y="1545127"/>
                  </a:cubicBezTo>
                  <a:cubicBezTo>
                    <a:pt x="2957943" y="1551128"/>
                    <a:pt x="2947453" y="1539127"/>
                    <a:pt x="2941459" y="1529375"/>
                  </a:cubicBezTo>
                  <a:cubicBezTo>
                    <a:pt x="2927223" y="1507623"/>
                    <a:pt x="2895003" y="1500871"/>
                    <a:pt x="2874025" y="1516623"/>
                  </a:cubicBezTo>
                  <a:cubicBezTo>
                    <a:pt x="2868779" y="1521124"/>
                    <a:pt x="2867281" y="1526375"/>
                    <a:pt x="2868779" y="1532375"/>
                  </a:cubicBezTo>
                  <a:cubicBezTo>
                    <a:pt x="2870277" y="1541377"/>
                    <a:pt x="2877771" y="1543627"/>
                    <a:pt x="2885263" y="1543627"/>
                  </a:cubicBezTo>
                  <a:cubicBezTo>
                    <a:pt x="2898001" y="1543627"/>
                    <a:pt x="2903995" y="1552628"/>
                    <a:pt x="2906993" y="1562380"/>
                  </a:cubicBezTo>
                  <a:cubicBezTo>
                    <a:pt x="2909989" y="1572131"/>
                    <a:pt x="2906993" y="1579632"/>
                    <a:pt x="2899499" y="1585633"/>
                  </a:cubicBezTo>
                  <a:cubicBezTo>
                    <a:pt x="2891257" y="1593134"/>
                    <a:pt x="2890509" y="1593134"/>
                    <a:pt x="2869529" y="1581883"/>
                  </a:cubicBezTo>
                  <a:cubicBezTo>
                    <a:pt x="2873275" y="1595384"/>
                    <a:pt x="2869529" y="1608887"/>
                    <a:pt x="2867281" y="1621638"/>
                  </a:cubicBezTo>
                  <a:cubicBezTo>
                    <a:pt x="2863535" y="1638141"/>
                    <a:pt x="2852295" y="1637390"/>
                    <a:pt x="2841805" y="1624638"/>
                  </a:cubicBezTo>
                  <a:cubicBezTo>
                    <a:pt x="2838809" y="1635891"/>
                    <a:pt x="2844053" y="1644891"/>
                    <a:pt x="2846301" y="1653892"/>
                  </a:cubicBezTo>
                  <a:cubicBezTo>
                    <a:pt x="2847801" y="1656893"/>
                    <a:pt x="2851545" y="1662894"/>
                    <a:pt x="2856791" y="1660644"/>
                  </a:cubicBezTo>
                  <a:cubicBezTo>
                    <a:pt x="2862785" y="1658393"/>
                    <a:pt x="2870277" y="1650143"/>
                    <a:pt x="2875523" y="1658393"/>
                  </a:cubicBezTo>
                  <a:cubicBezTo>
                    <a:pt x="2879269" y="1665894"/>
                    <a:pt x="2880767" y="1677896"/>
                    <a:pt x="2877021" y="1686148"/>
                  </a:cubicBezTo>
                  <a:cubicBezTo>
                    <a:pt x="2870277" y="1702650"/>
                    <a:pt x="2877021" y="1719902"/>
                    <a:pt x="2872525" y="1736405"/>
                  </a:cubicBezTo>
                  <a:cubicBezTo>
                    <a:pt x="2870277" y="1746906"/>
                    <a:pt x="2873275" y="1758907"/>
                    <a:pt x="2886013" y="1766409"/>
                  </a:cubicBezTo>
                  <a:cubicBezTo>
                    <a:pt x="2900249" y="1773909"/>
                    <a:pt x="2895003" y="1815165"/>
                    <a:pt x="2880767" y="1821916"/>
                  </a:cubicBezTo>
                  <a:cubicBezTo>
                    <a:pt x="2879269" y="1822667"/>
                    <a:pt x="2875523" y="1824166"/>
                    <a:pt x="2875523" y="1823417"/>
                  </a:cubicBezTo>
                  <a:cubicBezTo>
                    <a:pt x="2861287" y="1807665"/>
                    <a:pt x="2846301" y="1821166"/>
                    <a:pt x="2832065" y="1822667"/>
                  </a:cubicBezTo>
                  <a:cubicBezTo>
                    <a:pt x="2810337" y="1823417"/>
                    <a:pt x="2800595" y="1833918"/>
                    <a:pt x="2796849" y="1855671"/>
                  </a:cubicBezTo>
                  <a:cubicBezTo>
                    <a:pt x="2793853" y="1868424"/>
                    <a:pt x="2783363" y="1882675"/>
                    <a:pt x="2799097" y="1894677"/>
                  </a:cubicBezTo>
                  <a:cubicBezTo>
                    <a:pt x="2802093" y="1896927"/>
                    <a:pt x="2800595" y="1904429"/>
                    <a:pt x="2793853" y="1905178"/>
                  </a:cubicBezTo>
                  <a:cubicBezTo>
                    <a:pt x="2788607" y="1905928"/>
                    <a:pt x="2781863" y="1907428"/>
                    <a:pt x="2778867" y="1899927"/>
                  </a:cubicBezTo>
                  <a:cubicBezTo>
                    <a:pt x="2778117" y="1896927"/>
                    <a:pt x="2781113" y="1893176"/>
                    <a:pt x="2776619" y="1890926"/>
                  </a:cubicBezTo>
                  <a:cubicBezTo>
                    <a:pt x="2770625" y="1891677"/>
                    <a:pt x="2767627" y="1896927"/>
                    <a:pt x="2764631" y="1900678"/>
                  </a:cubicBezTo>
                  <a:cubicBezTo>
                    <a:pt x="2760135" y="1904429"/>
                    <a:pt x="2757137" y="1909679"/>
                    <a:pt x="2753391" y="1911179"/>
                  </a:cubicBezTo>
                  <a:cubicBezTo>
                    <a:pt x="2730913" y="1917180"/>
                    <a:pt x="2710683" y="1922430"/>
                    <a:pt x="2704689" y="1948685"/>
                  </a:cubicBezTo>
                  <a:cubicBezTo>
                    <a:pt x="2703189" y="1952434"/>
                    <a:pt x="2695697" y="1952434"/>
                    <a:pt x="2690453" y="1952434"/>
                  </a:cubicBezTo>
                  <a:cubicBezTo>
                    <a:pt x="2673219" y="1950935"/>
                    <a:pt x="2661231" y="1968937"/>
                    <a:pt x="2668723" y="1983940"/>
                  </a:cubicBezTo>
                  <a:cubicBezTo>
                    <a:pt x="2678463" y="2001192"/>
                    <a:pt x="2684457" y="2020695"/>
                    <a:pt x="2713679" y="2011694"/>
                  </a:cubicBezTo>
                  <a:cubicBezTo>
                    <a:pt x="2724169" y="2007943"/>
                    <a:pt x="2740653" y="2014694"/>
                    <a:pt x="2745899" y="2031196"/>
                  </a:cubicBezTo>
                  <a:cubicBezTo>
                    <a:pt x="2749645" y="2043198"/>
                    <a:pt x="2759385" y="2046949"/>
                    <a:pt x="2768377" y="2052199"/>
                  </a:cubicBezTo>
                  <a:cubicBezTo>
                    <a:pt x="2781113" y="2061200"/>
                    <a:pt x="2779617" y="2070202"/>
                    <a:pt x="2771373" y="2080704"/>
                  </a:cubicBezTo>
                  <a:cubicBezTo>
                    <a:pt x="2762383" y="2090454"/>
                    <a:pt x="2755639" y="2100956"/>
                    <a:pt x="2741403" y="2087454"/>
                  </a:cubicBezTo>
                  <a:cubicBezTo>
                    <a:pt x="2727915" y="2073952"/>
                    <a:pt x="2712929" y="2064201"/>
                    <a:pt x="2706937" y="2043198"/>
                  </a:cubicBezTo>
                  <a:cubicBezTo>
                    <a:pt x="2703189" y="2028946"/>
                    <a:pt x="2681461" y="2031946"/>
                    <a:pt x="2671721" y="2022195"/>
                  </a:cubicBezTo>
                  <a:cubicBezTo>
                    <a:pt x="2669473" y="2019945"/>
                    <a:pt x="2664977" y="2022945"/>
                    <a:pt x="2663477" y="2026696"/>
                  </a:cubicBezTo>
                  <a:cubicBezTo>
                    <a:pt x="2661231" y="2031196"/>
                    <a:pt x="2664227" y="2033446"/>
                    <a:pt x="2667973" y="2036447"/>
                  </a:cubicBezTo>
                  <a:cubicBezTo>
                    <a:pt x="2693449" y="2058200"/>
                    <a:pt x="2717425" y="2082203"/>
                    <a:pt x="2727167" y="2116708"/>
                  </a:cubicBezTo>
                  <a:cubicBezTo>
                    <a:pt x="2727167" y="2118208"/>
                    <a:pt x="2727915" y="2120459"/>
                    <a:pt x="2727915" y="2120459"/>
                  </a:cubicBezTo>
                  <a:cubicBezTo>
                    <a:pt x="2711433" y="2138461"/>
                    <a:pt x="2719673" y="2157964"/>
                    <a:pt x="2724169" y="2178217"/>
                  </a:cubicBezTo>
                  <a:cubicBezTo>
                    <a:pt x="2725669" y="2188719"/>
                    <a:pt x="2717425" y="2196970"/>
                    <a:pt x="2704689" y="2186468"/>
                  </a:cubicBezTo>
                  <a:cubicBezTo>
                    <a:pt x="2699443" y="2182718"/>
                    <a:pt x="2694947" y="2180467"/>
                    <a:pt x="2691951" y="2174466"/>
                  </a:cubicBezTo>
                  <a:cubicBezTo>
                    <a:pt x="2688953" y="2169216"/>
                    <a:pt x="2683709" y="2166966"/>
                    <a:pt x="2678463" y="2169966"/>
                  </a:cubicBezTo>
                  <a:cubicBezTo>
                    <a:pt x="2660481" y="2181217"/>
                    <a:pt x="2636505" y="2183469"/>
                    <a:pt x="2625265" y="2205971"/>
                  </a:cubicBezTo>
                  <a:cubicBezTo>
                    <a:pt x="2622269" y="2212723"/>
                    <a:pt x="2618521" y="2211972"/>
                    <a:pt x="2615525" y="2207471"/>
                  </a:cubicBezTo>
                  <a:cubicBezTo>
                    <a:pt x="2605035" y="2190969"/>
                    <a:pt x="2575065" y="2186468"/>
                    <a:pt x="2585553" y="2157964"/>
                  </a:cubicBezTo>
                  <a:cubicBezTo>
                    <a:pt x="2585553" y="2156465"/>
                    <a:pt x="2584055" y="2153463"/>
                    <a:pt x="2582557" y="2152714"/>
                  </a:cubicBezTo>
                  <a:cubicBezTo>
                    <a:pt x="2565323" y="2147462"/>
                    <a:pt x="2550337" y="2134710"/>
                    <a:pt x="2533105" y="2130210"/>
                  </a:cubicBezTo>
                  <a:cubicBezTo>
                    <a:pt x="2524113" y="2127210"/>
                    <a:pt x="2524863" y="2139211"/>
                    <a:pt x="2528609" y="2143712"/>
                  </a:cubicBezTo>
                  <a:cubicBezTo>
                    <a:pt x="2548839" y="2166215"/>
                    <a:pt x="2532355" y="2190969"/>
                    <a:pt x="2533853" y="2214973"/>
                  </a:cubicBezTo>
                  <a:cubicBezTo>
                    <a:pt x="2533853" y="2215723"/>
                    <a:pt x="2532355" y="2217223"/>
                    <a:pt x="2531605" y="2217973"/>
                  </a:cubicBezTo>
                  <a:cubicBezTo>
                    <a:pt x="2506131" y="2219473"/>
                    <a:pt x="2512875" y="2238226"/>
                    <a:pt x="2509877" y="2253978"/>
                  </a:cubicBezTo>
                  <a:cubicBezTo>
                    <a:pt x="2506131" y="2269731"/>
                    <a:pt x="2491145" y="2272731"/>
                    <a:pt x="2476909" y="2275732"/>
                  </a:cubicBezTo>
                  <a:cubicBezTo>
                    <a:pt x="2471665" y="2276481"/>
                    <a:pt x="2466419" y="2274981"/>
                    <a:pt x="2461175" y="2275732"/>
                  </a:cubicBezTo>
                  <a:cubicBezTo>
                    <a:pt x="2452933" y="2277982"/>
                    <a:pt x="2446937" y="2282482"/>
                    <a:pt x="2456679" y="2288483"/>
                  </a:cubicBezTo>
                  <a:cubicBezTo>
                    <a:pt x="2470915" y="2297484"/>
                    <a:pt x="2475411" y="2309486"/>
                    <a:pt x="2476909" y="2324488"/>
                  </a:cubicBezTo>
                  <a:cubicBezTo>
                    <a:pt x="2478407" y="2334239"/>
                    <a:pt x="2482903" y="2341740"/>
                    <a:pt x="2488149" y="2349242"/>
                  </a:cubicBezTo>
                  <a:cubicBezTo>
                    <a:pt x="2492643" y="2353742"/>
                    <a:pt x="2497139" y="2360493"/>
                    <a:pt x="2491895" y="2366494"/>
                  </a:cubicBezTo>
                  <a:cubicBezTo>
                    <a:pt x="2487399" y="2372495"/>
                    <a:pt x="2481405" y="2373245"/>
                    <a:pt x="2473913" y="2371744"/>
                  </a:cubicBezTo>
                  <a:cubicBezTo>
                    <a:pt x="2447687" y="2365743"/>
                    <a:pt x="2447687" y="2366494"/>
                    <a:pt x="2441693" y="2394248"/>
                  </a:cubicBezTo>
                  <a:cubicBezTo>
                    <a:pt x="2439445" y="2407000"/>
                    <a:pt x="2440943" y="2426502"/>
                    <a:pt x="2416217" y="2419751"/>
                  </a:cubicBezTo>
                  <a:cubicBezTo>
                    <a:pt x="2410223" y="2418251"/>
                    <a:pt x="2406477" y="2425003"/>
                    <a:pt x="2410223" y="2432503"/>
                  </a:cubicBezTo>
                  <a:cubicBezTo>
                    <a:pt x="2419215" y="2449005"/>
                    <a:pt x="2415469" y="2460257"/>
                    <a:pt x="2395987" y="2462508"/>
                  </a:cubicBezTo>
                  <a:cubicBezTo>
                    <a:pt x="2388495" y="2464007"/>
                    <a:pt x="2386997" y="2467009"/>
                    <a:pt x="2388495" y="2473759"/>
                  </a:cubicBezTo>
                  <a:cubicBezTo>
                    <a:pt x="2390743" y="2480510"/>
                    <a:pt x="2390743" y="2487261"/>
                    <a:pt x="2392991" y="2493262"/>
                  </a:cubicBezTo>
                  <a:cubicBezTo>
                    <a:pt x="2393739" y="2497012"/>
                    <a:pt x="2395239" y="2501513"/>
                    <a:pt x="2390743" y="2503763"/>
                  </a:cubicBezTo>
                  <a:cubicBezTo>
                    <a:pt x="2386997" y="2505264"/>
                    <a:pt x="2384749" y="2501513"/>
                    <a:pt x="2382501" y="2500012"/>
                  </a:cubicBezTo>
                  <a:cubicBezTo>
                    <a:pt x="2362271" y="2487261"/>
                    <a:pt x="2360023" y="2487261"/>
                    <a:pt x="2349533" y="2507514"/>
                  </a:cubicBezTo>
                  <a:cubicBezTo>
                    <a:pt x="2342039" y="2521766"/>
                    <a:pt x="2330801" y="2527767"/>
                    <a:pt x="2315815" y="2530017"/>
                  </a:cubicBezTo>
                  <a:cubicBezTo>
                    <a:pt x="2309821" y="2531517"/>
                    <a:pt x="2304575" y="2533017"/>
                    <a:pt x="2304575" y="2540519"/>
                  </a:cubicBezTo>
                  <a:cubicBezTo>
                    <a:pt x="2304575" y="2548019"/>
                    <a:pt x="2310571" y="2550270"/>
                    <a:pt x="2317313" y="2550270"/>
                  </a:cubicBezTo>
                  <a:cubicBezTo>
                    <a:pt x="2324057" y="2550270"/>
                    <a:pt x="2329301" y="2553271"/>
                    <a:pt x="2332299" y="2560771"/>
                  </a:cubicBezTo>
                  <a:cubicBezTo>
                    <a:pt x="2335297" y="2569022"/>
                    <a:pt x="2327055" y="2569773"/>
                    <a:pt x="2322559" y="2572773"/>
                  </a:cubicBezTo>
                  <a:cubicBezTo>
                    <a:pt x="2315815" y="2576524"/>
                    <a:pt x="2314317" y="2581024"/>
                    <a:pt x="2318813" y="2586274"/>
                  </a:cubicBezTo>
                  <a:cubicBezTo>
                    <a:pt x="2327055" y="2598276"/>
                    <a:pt x="2318813" y="2604277"/>
                    <a:pt x="2310571" y="2605027"/>
                  </a:cubicBezTo>
                  <a:cubicBezTo>
                    <a:pt x="2295585" y="2605778"/>
                    <a:pt x="2288093" y="2615529"/>
                    <a:pt x="2279849" y="2624531"/>
                  </a:cubicBezTo>
                  <a:cubicBezTo>
                    <a:pt x="2267861" y="2636532"/>
                    <a:pt x="2254375" y="2634281"/>
                    <a:pt x="2249129" y="2618530"/>
                  </a:cubicBezTo>
                  <a:cubicBezTo>
                    <a:pt x="2247631" y="2616280"/>
                    <a:pt x="2249129" y="2612529"/>
                    <a:pt x="2247631" y="2610279"/>
                  </a:cubicBezTo>
                  <a:cubicBezTo>
                    <a:pt x="2245383" y="2602777"/>
                    <a:pt x="2246881" y="2587775"/>
                    <a:pt x="2238641" y="2589276"/>
                  </a:cubicBezTo>
                  <a:cubicBezTo>
                    <a:pt x="2228899" y="2590025"/>
                    <a:pt x="2228899" y="2604277"/>
                    <a:pt x="2228149" y="2614029"/>
                  </a:cubicBezTo>
                  <a:cubicBezTo>
                    <a:pt x="2228149" y="2624531"/>
                    <a:pt x="2231147" y="2633532"/>
                    <a:pt x="2237141" y="2641783"/>
                  </a:cubicBezTo>
                  <a:cubicBezTo>
                    <a:pt x="2244635" y="2650784"/>
                    <a:pt x="2243135" y="2658285"/>
                    <a:pt x="2237141" y="2667286"/>
                  </a:cubicBezTo>
                  <a:cubicBezTo>
                    <a:pt x="2231897" y="2676287"/>
                    <a:pt x="2221407" y="2683039"/>
                    <a:pt x="2223655" y="2695791"/>
                  </a:cubicBezTo>
                  <a:cubicBezTo>
                    <a:pt x="2223655" y="2700291"/>
                    <a:pt x="2218409" y="2701792"/>
                    <a:pt x="2213915" y="2701041"/>
                  </a:cubicBezTo>
                  <a:cubicBezTo>
                    <a:pt x="2197429" y="2701041"/>
                    <a:pt x="2179447" y="2704792"/>
                    <a:pt x="2162963" y="2698041"/>
                  </a:cubicBezTo>
                  <a:cubicBezTo>
                    <a:pt x="2154721" y="2694290"/>
                    <a:pt x="2146479" y="2692790"/>
                    <a:pt x="2137487" y="2693541"/>
                  </a:cubicBezTo>
                  <a:cubicBezTo>
                    <a:pt x="2133741" y="2693541"/>
                    <a:pt x="2127747" y="2694290"/>
                    <a:pt x="2126249" y="2691289"/>
                  </a:cubicBezTo>
                  <a:cubicBezTo>
                    <a:pt x="2111263" y="2672538"/>
                    <a:pt x="2085789" y="2671787"/>
                    <a:pt x="2067805" y="2658285"/>
                  </a:cubicBezTo>
                  <a:cubicBezTo>
                    <a:pt x="2058815" y="2651535"/>
                    <a:pt x="2052821" y="2641783"/>
                    <a:pt x="2052821" y="2629031"/>
                  </a:cubicBezTo>
                  <a:cubicBezTo>
                    <a:pt x="2053569" y="2620030"/>
                    <a:pt x="2049823" y="2614779"/>
                    <a:pt x="2041581" y="2610279"/>
                  </a:cubicBezTo>
                  <a:cubicBezTo>
                    <a:pt x="2032589" y="2606528"/>
                    <a:pt x="2028095" y="2611028"/>
                    <a:pt x="2025097" y="2618530"/>
                  </a:cubicBezTo>
                  <a:cubicBezTo>
                    <a:pt x="2022101" y="2623030"/>
                    <a:pt x="2016105" y="2620780"/>
                    <a:pt x="2012359" y="2623030"/>
                  </a:cubicBezTo>
                  <a:cubicBezTo>
                    <a:pt x="2002619" y="2628280"/>
                    <a:pt x="1989131" y="2629781"/>
                    <a:pt x="1989131" y="2646283"/>
                  </a:cubicBezTo>
                  <a:cubicBezTo>
                    <a:pt x="1989131" y="2655284"/>
                    <a:pt x="1982389" y="2652284"/>
                    <a:pt x="1978643" y="2647784"/>
                  </a:cubicBezTo>
                  <a:cubicBezTo>
                    <a:pt x="1974147" y="2642533"/>
                    <a:pt x="1969651" y="2637282"/>
                    <a:pt x="1961409" y="2635782"/>
                  </a:cubicBezTo>
                  <a:cubicBezTo>
                    <a:pt x="1953917" y="2634281"/>
                    <a:pt x="1945673" y="2629781"/>
                    <a:pt x="1948671" y="2645534"/>
                  </a:cubicBezTo>
                  <a:cubicBezTo>
                    <a:pt x="1951669" y="2665036"/>
                    <a:pt x="1932187" y="2660536"/>
                    <a:pt x="1920199" y="2669537"/>
                  </a:cubicBezTo>
                  <a:cubicBezTo>
                    <a:pt x="1926943" y="2669537"/>
                    <a:pt x="1932187" y="2669537"/>
                    <a:pt x="1937431" y="2669537"/>
                  </a:cubicBezTo>
                  <a:cubicBezTo>
                    <a:pt x="1941927" y="2670286"/>
                    <a:pt x="1949421" y="2668036"/>
                    <a:pt x="1948671" y="2676287"/>
                  </a:cubicBezTo>
                  <a:cubicBezTo>
                    <a:pt x="1948671" y="2683039"/>
                    <a:pt x="1943425" y="2685289"/>
                    <a:pt x="1937431" y="2685289"/>
                  </a:cubicBezTo>
                  <a:cubicBezTo>
                    <a:pt x="1923197" y="2686039"/>
                    <a:pt x="1909709" y="2686789"/>
                    <a:pt x="1896221" y="2685289"/>
                  </a:cubicBezTo>
                  <a:cubicBezTo>
                    <a:pt x="1877491" y="2683789"/>
                    <a:pt x="1861007" y="2689039"/>
                    <a:pt x="1843023" y="2689790"/>
                  </a:cubicBezTo>
                  <a:cubicBezTo>
                    <a:pt x="1836281" y="2690540"/>
                    <a:pt x="1828787" y="2691289"/>
                    <a:pt x="1827289" y="2699541"/>
                  </a:cubicBezTo>
                  <a:cubicBezTo>
                    <a:pt x="1825789" y="2708543"/>
                    <a:pt x="1832533" y="2710793"/>
                    <a:pt x="1838527" y="2713043"/>
                  </a:cubicBezTo>
                  <a:cubicBezTo>
                    <a:pt x="1844521" y="2714544"/>
                    <a:pt x="1849017" y="2716043"/>
                    <a:pt x="1852015" y="2723545"/>
                  </a:cubicBezTo>
                  <a:cubicBezTo>
                    <a:pt x="1835531" y="2725045"/>
                    <a:pt x="1822043" y="2733296"/>
                    <a:pt x="1805559" y="2734046"/>
                  </a:cubicBezTo>
                  <a:cubicBezTo>
                    <a:pt x="1791323" y="2735547"/>
                    <a:pt x="1776337" y="2742297"/>
                    <a:pt x="1769595" y="2760299"/>
                  </a:cubicBezTo>
                  <a:cubicBezTo>
                    <a:pt x="1766597" y="2771552"/>
                    <a:pt x="1756107" y="2776052"/>
                    <a:pt x="1744869" y="2770801"/>
                  </a:cubicBezTo>
                  <a:cubicBezTo>
                    <a:pt x="1731381" y="2765551"/>
                    <a:pt x="1738125" y="2757299"/>
                    <a:pt x="1743369" y="2749048"/>
                  </a:cubicBezTo>
                  <a:cubicBezTo>
                    <a:pt x="1748615" y="2737797"/>
                    <a:pt x="1756107" y="2731796"/>
                    <a:pt x="1768845" y="2728045"/>
                  </a:cubicBezTo>
                  <a:cubicBezTo>
                    <a:pt x="1783831" y="2723545"/>
                    <a:pt x="1789075" y="2707792"/>
                    <a:pt x="1785329" y="2692040"/>
                  </a:cubicBezTo>
                  <a:cubicBezTo>
                    <a:pt x="1783831" y="2684539"/>
                    <a:pt x="1782333" y="2676287"/>
                    <a:pt x="1790575" y="2673287"/>
                  </a:cubicBezTo>
                  <a:cubicBezTo>
                    <a:pt x="1815301" y="2665036"/>
                    <a:pt x="1818297" y="2641783"/>
                    <a:pt x="1825789" y="2622281"/>
                  </a:cubicBezTo>
                  <a:cubicBezTo>
                    <a:pt x="1837779" y="2592275"/>
                    <a:pt x="1849767" y="2587775"/>
                    <a:pt x="1878239" y="2603528"/>
                  </a:cubicBezTo>
                  <a:cubicBezTo>
                    <a:pt x="1884983" y="2606528"/>
                    <a:pt x="1890227" y="2606528"/>
                    <a:pt x="1896221" y="2602027"/>
                  </a:cubicBezTo>
                  <a:cubicBezTo>
                    <a:pt x="1899969" y="2598276"/>
                    <a:pt x="1902965" y="2594526"/>
                    <a:pt x="1899219" y="2590025"/>
                  </a:cubicBezTo>
                  <a:cubicBezTo>
                    <a:pt x="1893225" y="2582525"/>
                    <a:pt x="1886481" y="2575023"/>
                    <a:pt x="1876741" y="2575773"/>
                  </a:cubicBezTo>
                  <a:cubicBezTo>
                    <a:pt x="1869247" y="2576524"/>
                    <a:pt x="1862505" y="2577274"/>
                    <a:pt x="1855761" y="2580275"/>
                  </a:cubicBezTo>
                  <a:cubicBezTo>
                    <a:pt x="1843773" y="2584775"/>
                    <a:pt x="1837029" y="2578774"/>
                    <a:pt x="1829537" y="2571272"/>
                  </a:cubicBezTo>
                  <a:cubicBezTo>
                    <a:pt x="1821295" y="2563021"/>
                    <a:pt x="1826539" y="2555521"/>
                    <a:pt x="1831785" y="2548770"/>
                  </a:cubicBezTo>
                  <a:cubicBezTo>
                    <a:pt x="1838527" y="2538269"/>
                    <a:pt x="1837779" y="2530017"/>
                    <a:pt x="1824291" y="2526267"/>
                  </a:cubicBezTo>
                  <a:cubicBezTo>
                    <a:pt x="1818297" y="2524766"/>
                    <a:pt x="1812303" y="2521766"/>
                    <a:pt x="1812303" y="2517266"/>
                  </a:cubicBezTo>
                  <a:cubicBezTo>
                    <a:pt x="1810055" y="2487261"/>
                    <a:pt x="1783081" y="2487261"/>
                    <a:pt x="1765849" y="2476009"/>
                  </a:cubicBezTo>
                  <a:cubicBezTo>
                    <a:pt x="1759105" y="2472259"/>
                    <a:pt x="1750113" y="2470758"/>
                    <a:pt x="1752361" y="2458006"/>
                  </a:cubicBezTo>
                  <a:cubicBezTo>
                    <a:pt x="1753859" y="2448256"/>
                    <a:pt x="1743369" y="2446755"/>
                    <a:pt x="1734379" y="2446755"/>
                  </a:cubicBezTo>
                  <a:cubicBezTo>
                    <a:pt x="1725387" y="2447505"/>
                    <a:pt x="1717145" y="2446006"/>
                    <a:pt x="1708903" y="2439254"/>
                  </a:cubicBezTo>
                  <a:cubicBezTo>
                    <a:pt x="1698413" y="2429503"/>
                    <a:pt x="1685677" y="2435504"/>
                    <a:pt x="1675935" y="2442255"/>
                  </a:cubicBezTo>
                  <a:cubicBezTo>
                    <a:pt x="1663947" y="2449755"/>
                    <a:pt x="1652707" y="2461008"/>
                    <a:pt x="1641469" y="2470758"/>
                  </a:cubicBezTo>
                  <a:cubicBezTo>
                    <a:pt x="1627981" y="2482760"/>
                    <a:pt x="1608501" y="2480510"/>
                    <a:pt x="1600259" y="2464758"/>
                  </a:cubicBezTo>
                  <a:cubicBezTo>
                    <a:pt x="1596513" y="2458006"/>
                    <a:pt x="1592017" y="2452756"/>
                    <a:pt x="1586771" y="2447505"/>
                  </a:cubicBezTo>
                  <a:cubicBezTo>
                    <a:pt x="1567291" y="2428003"/>
                    <a:pt x="1558299" y="2433254"/>
                    <a:pt x="1542565" y="2455756"/>
                  </a:cubicBezTo>
                  <a:cubicBezTo>
                    <a:pt x="1526829" y="2479009"/>
                    <a:pt x="1515591" y="2507514"/>
                    <a:pt x="1488617" y="2522516"/>
                  </a:cubicBezTo>
                  <a:cubicBezTo>
                    <a:pt x="1486369" y="2524016"/>
                    <a:pt x="1484121" y="2525517"/>
                    <a:pt x="1482623" y="2527016"/>
                  </a:cubicBezTo>
                  <a:cubicBezTo>
                    <a:pt x="1456399" y="2560771"/>
                    <a:pt x="1425679" y="2581774"/>
                    <a:pt x="1381471" y="2571272"/>
                  </a:cubicBezTo>
                  <a:cubicBezTo>
                    <a:pt x="1373979" y="2569022"/>
                    <a:pt x="1369483" y="2575773"/>
                    <a:pt x="1364987" y="2581024"/>
                  </a:cubicBezTo>
                  <a:cubicBezTo>
                    <a:pt x="1350001" y="2599777"/>
                    <a:pt x="1331269" y="2615529"/>
                    <a:pt x="1311789" y="2629781"/>
                  </a:cubicBezTo>
                  <a:cubicBezTo>
                    <a:pt x="1293805" y="2643284"/>
                    <a:pt x="1275823" y="2657535"/>
                    <a:pt x="1249599" y="2647033"/>
                  </a:cubicBezTo>
                  <a:cubicBezTo>
                    <a:pt x="1236111" y="2641033"/>
                    <a:pt x="1222625" y="2647784"/>
                    <a:pt x="1213633" y="2657535"/>
                  </a:cubicBezTo>
                  <a:cubicBezTo>
                    <a:pt x="1200895" y="2669537"/>
                    <a:pt x="1185911" y="2675538"/>
                    <a:pt x="1170925" y="2682288"/>
                  </a:cubicBezTo>
                  <a:cubicBezTo>
                    <a:pt x="1153691" y="2690540"/>
                    <a:pt x="1137957" y="2699541"/>
                    <a:pt x="1137957" y="2723545"/>
                  </a:cubicBezTo>
                  <a:cubicBezTo>
                    <a:pt x="1137207" y="2743798"/>
                    <a:pt x="1124469" y="2761800"/>
                    <a:pt x="1119225" y="2781302"/>
                  </a:cubicBezTo>
                  <a:cubicBezTo>
                    <a:pt x="1115479" y="2800806"/>
                    <a:pt x="1101243" y="2817308"/>
                    <a:pt x="1098995" y="2838311"/>
                  </a:cubicBezTo>
                  <a:cubicBezTo>
                    <a:pt x="1098245" y="2845812"/>
                    <a:pt x="1093001" y="2852562"/>
                    <a:pt x="1084759" y="2851813"/>
                  </a:cubicBezTo>
                  <a:cubicBezTo>
                    <a:pt x="1074269" y="2851063"/>
                    <a:pt x="1077265" y="2844311"/>
                    <a:pt x="1078015" y="2836811"/>
                  </a:cubicBezTo>
                  <a:cubicBezTo>
                    <a:pt x="1078765" y="2824059"/>
                    <a:pt x="1045047" y="2805306"/>
                    <a:pt x="1031559" y="2812057"/>
                  </a:cubicBezTo>
                  <a:cubicBezTo>
                    <a:pt x="1012079" y="2822558"/>
                    <a:pt x="991849" y="2818808"/>
                    <a:pt x="972367" y="2815808"/>
                  </a:cubicBezTo>
                  <a:cubicBezTo>
                    <a:pt x="961129" y="2814307"/>
                    <a:pt x="954385" y="2806807"/>
                    <a:pt x="955883" y="2794805"/>
                  </a:cubicBezTo>
                  <a:cubicBezTo>
                    <a:pt x="958881" y="2777553"/>
                    <a:pt x="959629" y="2759550"/>
                    <a:pt x="967123" y="2743047"/>
                  </a:cubicBezTo>
                  <a:cubicBezTo>
                    <a:pt x="973117" y="2729546"/>
                    <a:pt x="980609" y="2715293"/>
                    <a:pt x="958881" y="2708543"/>
                  </a:cubicBezTo>
                  <a:cubicBezTo>
                    <a:pt x="955133" y="2707042"/>
                    <a:pt x="952137" y="2703291"/>
                    <a:pt x="952887" y="2698791"/>
                  </a:cubicBezTo>
                  <a:cubicBezTo>
                    <a:pt x="953635" y="2694290"/>
                    <a:pt x="958131" y="2694290"/>
                    <a:pt x="961877" y="2693541"/>
                  </a:cubicBezTo>
                  <a:cubicBezTo>
                    <a:pt x="967871" y="2692040"/>
                    <a:pt x="974615" y="2690540"/>
                    <a:pt x="974615" y="2683789"/>
                  </a:cubicBezTo>
                  <a:cubicBezTo>
                    <a:pt x="974615" y="2674037"/>
                    <a:pt x="965625" y="2668787"/>
                    <a:pt x="959629" y="2664286"/>
                  </a:cubicBezTo>
                  <a:cubicBezTo>
                    <a:pt x="954385" y="2659785"/>
                    <a:pt x="948391" y="2661285"/>
                    <a:pt x="943145" y="2665036"/>
                  </a:cubicBezTo>
                  <a:cubicBezTo>
                    <a:pt x="934155" y="2671787"/>
                    <a:pt x="930409" y="2682288"/>
                    <a:pt x="925163" y="2691289"/>
                  </a:cubicBezTo>
                  <a:cubicBezTo>
                    <a:pt x="916921" y="2707792"/>
                    <a:pt x="909429" y="2709292"/>
                    <a:pt x="895193" y="2698041"/>
                  </a:cubicBezTo>
                  <a:cubicBezTo>
                    <a:pt x="883203" y="2688289"/>
                    <a:pt x="880207" y="2675538"/>
                    <a:pt x="880207" y="2660536"/>
                  </a:cubicBezTo>
                  <a:cubicBezTo>
                    <a:pt x="880955" y="2638782"/>
                    <a:pt x="864471" y="2627531"/>
                    <a:pt x="844991" y="2635032"/>
                  </a:cubicBezTo>
                  <a:cubicBezTo>
                    <a:pt x="838247" y="2637282"/>
                    <a:pt x="833751" y="2641783"/>
                    <a:pt x="833751" y="2649283"/>
                  </a:cubicBezTo>
                  <a:cubicBezTo>
                    <a:pt x="833003" y="2656785"/>
                    <a:pt x="838247" y="2657535"/>
                    <a:pt x="844241" y="2657535"/>
                  </a:cubicBezTo>
                  <a:cubicBezTo>
                    <a:pt x="854731" y="2659035"/>
                    <a:pt x="853233" y="2664286"/>
                    <a:pt x="846489" y="2668787"/>
                  </a:cubicBezTo>
                  <a:cubicBezTo>
                    <a:pt x="832253" y="2676287"/>
                    <a:pt x="817269" y="2682288"/>
                    <a:pt x="801533" y="2688289"/>
                  </a:cubicBezTo>
                  <a:cubicBezTo>
                    <a:pt x="797787" y="2690540"/>
                    <a:pt x="794789" y="2687540"/>
                    <a:pt x="792541" y="2683789"/>
                  </a:cubicBezTo>
                  <a:cubicBezTo>
                    <a:pt x="787297" y="2675538"/>
                    <a:pt x="791043" y="2666537"/>
                    <a:pt x="788795" y="2658285"/>
                  </a:cubicBezTo>
                  <a:cubicBezTo>
                    <a:pt x="786547" y="2647784"/>
                    <a:pt x="791793" y="2645534"/>
                    <a:pt x="799285" y="2639533"/>
                  </a:cubicBezTo>
                  <a:cubicBezTo>
                    <a:pt x="809025" y="2631281"/>
                    <a:pt x="826259" y="2620030"/>
                    <a:pt x="809775" y="2602027"/>
                  </a:cubicBezTo>
                  <a:cubicBezTo>
                    <a:pt x="807527" y="2600527"/>
                    <a:pt x="807527" y="2596026"/>
                    <a:pt x="808277" y="2593026"/>
                  </a:cubicBezTo>
                  <a:cubicBezTo>
                    <a:pt x="811273" y="2569022"/>
                    <a:pt x="810525" y="2568273"/>
                    <a:pt x="782801" y="2572773"/>
                  </a:cubicBezTo>
                  <a:cubicBezTo>
                    <a:pt x="787297" y="2578774"/>
                    <a:pt x="792541" y="2584775"/>
                    <a:pt x="795539" y="2590776"/>
                  </a:cubicBezTo>
                  <a:cubicBezTo>
                    <a:pt x="809025" y="2617029"/>
                    <a:pt x="792541" y="2644033"/>
                    <a:pt x="763319" y="2641783"/>
                  </a:cubicBezTo>
                  <a:cubicBezTo>
                    <a:pt x="752081" y="2641783"/>
                    <a:pt x="749833" y="2648534"/>
                    <a:pt x="749085" y="2659035"/>
                  </a:cubicBezTo>
                  <a:cubicBezTo>
                    <a:pt x="747585" y="2686789"/>
                    <a:pt x="713119" y="2707792"/>
                    <a:pt x="685395" y="2696541"/>
                  </a:cubicBezTo>
                  <a:cubicBezTo>
                    <a:pt x="682399" y="2695040"/>
                    <a:pt x="679401" y="2692790"/>
                    <a:pt x="679401" y="2688289"/>
                  </a:cubicBezTo>
                  <a:cubicBezTo>
                    <a:pt x="679401" y="2661285"/>
                    <a:pt x="671159" y="2641033"/>
                    <a:pt x="644185" y="2629031"/>
                  </a:cubicBezTo>
                  <a:cubicBezTo>
                    <a:pt x="633695" y="2624531"/>
                    <a:pt x="634445" y="2610279"/>
                    <a:pt x="631449" y="2599777"/>
                  </a:cubicBezTo>
                  <a:cubicBezTo>
                    <a:pt x="629949" y="2595277"/>
                    <a:pt x="635195" y="2593776"/>
                    <a:pt x="640439" y="2595277"/>
                  </a:cubicBezTo>
                  <a:cubicBezTo>
                    <a:pt x="643437" y="2596026"/>
                    <a:pt x="647931" y="2599027"/>
                    <a:pt x="649431" y="2592275"/>
                  </a:cubicBezTo>
                  <a:cubicBezTo>
                    <a:pt x="650179" y="2587025"/>
                    <a:pt x="646433" y="2583275"/>
                    <a:pt x="641189" y="2582525"/>
                  </a:cubicBezTo>
                  <a:cubicBezTo>
                    <a:pt x="624705" y="2581024"/>
                    <a:pt x="624705" y="2572023"/>
                    <a:pt x="629199" y="2559272"/>
                  </a:cubicBezTo>
                  <a:cubicBezTo>
                    <a:pt x="630699" y="2555521"/>
                    <a:pt x="631449" y="2550270"/>
                    <a:pt x="629949" y="2547270"/>
                  </a:cubicBezTo>
                  <a:cubicBezTo>
                    <a:pt x="620957" y="2530767"/>
                    <a:pt x="624705" y="2518015"/>
                    <a:pt x="638941" y="2506013"/>
                  </a:cubicBezTo>
                  <a:cubicBezTo>
                    <a:pt x="644185" y="2503013"/>
                    <a:pt x="643437" y="2495512"/>
                    <a:pt x="638941" y="2490262"/>
                  </a:cubicBezTo>
                  <a:cubicBezTo>
                    <a:pt x="635195" y="2485761"/>
                    <a:pt x="631449" y="2477510"/>
                    <a:pt x="623955" y="2480510"/>
                  </a:cubicBezTo>
                  <a:cubicBezTo>
                    <a:pt x="599979" y="2490262"/>
                    <a:pt x="597731" y="2476759"/>
                    <a:pt x="598479" y="2458757"/>
                  </a:cubicBezTo>
                  <a:cubicBezTo>
                    <a:pt x="598479" y="2427253"/>
                    <a:pt x="590237" y="2416751"/>
                    <a:pt x="559517" y="2409250"/>
                  </a:cubicBezTo>
                  <a:cubicBezTo>
                    <a:pt x="526549" y="2401749"/>
                    <a:pt x="495829" y="2405499"/>
                    <a:pt x="465109" y="2419002"/>
                  </a:cubicBezTo>
                  <a:cubicBezTo>
                    <a:pt x="462861" y="2419751"/>
                    <a:pt x="460613" y="2422752"/>
                    <a:pt x="458365" y="2422752"/>
                  </a:cubicBezTo>
                  <a:cubicBezTo>
                    <a:pt x="432891" y="2416751"/>
                    <a:pt x="417155" y="2428003"/>
                    <a:pt x="402169" y="2448256"/>
                  </a:cubicBezTo>
                  <a:cubicBezTo>
                    <a:pt x="396175" y="2455756"/>
                    <a:pt x="394677" y="2464007"/>
                    <a:pt x="390181" y="2470758"/>
                  </a:cubicBezTo>
                  <a:cubicBezTo>
                    <a:pt x="370701" y="2508264"/>
                    <a:pt x="355715" y="2548019"/>
                    <a:pt x="330989" y="2581774"/>
                  </a:cubicBezTo>
                  <a:cubicBezTo>
                    <a:pt x="326493" y="2588526"/>
                    <a:pt x="319749" y="2587775"/>
                    <a:pt x="316753" y="2580275"/>
                  </a:cubicBezTo>
                  <a:cubicBezTo>
                    <a:pt x="315255" y="2576524"/>
                    <a:pt x="315255" y="2571272"/>
                    <a:pt x="316753" y="2566022"/>
                  </a:cubicBezTo>
                  <a:cubicBezTo>
                    <a:pt x="321997" y="2532268"/>
                    <a:pt x="310759" y="2507514"/>
                    <a:pt x="280039" y="2491011"/>
                  </a:cubicBezTo>
                  <a:cubicBezTo>
                    <a:pt x="283785" y="2482760"/>
                    <a:pt x="290529" y="2475260"/>
                    <a:pt x="290529" y="2465508"/>
                  </a:cubicBezTo>
                  <a:cubicBezTo>
                    <a:pt x="290529" y="2458757"/>
                    <a:pt x="294275" y="2449005"/>
                    <a:pt x="284533" y="2448256"/>
                  </a:cubicBezTo>
                  <a:cubicBezTo>
                    <a:pt x="276293" y="2447505"/>
                    <a:pt x="275543" y="2455756"/>
                    <a:pt x="274043" y="2462508"/>
                  </a:cubicBezTo>
                  <a:cubicBezTo>
                    <a:pt x="272545" y="2469259"/>
                    <a:pt x="274793" y="2476759"/>
                    <a:pt x="268049" y="2482760"/>
                  </a:cubicBezTo>
                  <a:cubicBezTo>
                    <a:pt x="262055" y="2477510"/>
                    <a:pt x="265803" y="2468508"/>
                    <a:pt x="259807" y="2462508"/>
                  </a:cubicBezTo>
                  <a:cubicBezTo>
                    <a:pt x="258309" y="2461008"/>
                    <a:pt x="256061" y="2460070"/>
                    <a:pt x="253907" y="2458851"/>
                  </a:cubicBezTo>
                  <a:lnTo>
                    <a:pt x="249273" y="2454211"/>
                  </a:lnTo>
                  <a:lnTo>
                    <a:pt x="238187" y="2455094"/>
                  </a:lnTo>
                  <a:cubicBezTo>
                    <a:pt x="233969" y="2453504"/>
                    <a:pt x="230595" y="2450135"/>
                    <a:pt x="227971" y="2445645"/>
                  </a:cubicBezTo>
                  <a:cubicBezTo>
                    <a:pt x="221973" y="2436662"/>
                    <a:pt x="227221" y="2429925"/>
                    <a:pt x="233219" y="2422440"/>
                  </a:cubicBezTo>
                  <a:cubicBezTo>
                    <a:pt x="247463" y="2405972"/>
                    <a:pt x="249713" y="2355072"/>
                    <a:pt x="239967" y="2335611"/>
                  </a:cubicBezTo>
                  <a:cubicBezTo>
                    <a:pt x="230971" y="2317645"/>
                    <a:pt x="221973" y="2301177"/>
                    <a:pt x="201731" y="2292944"/>
                  </a:cubicBezTo>
                  <a:cubicBezTo>
                    <a:pt x="191235" y="2289202"/>
                    <a:pt x="193485" y="2275728"/>
                    <a:pt x="188987" y="2266745"/>
                  </a:cubicBezTo>
                  <a:cubicBezTo>
                    <a:pt x="183739" y="2257014"/>
                    <a:pt x="182989" y="2248781"/>
                    <a:pt x="193485" y="2241295"/>
                  </a:cubicBezTo>
                  <a:cubicBezTo>
                    <a:pt x="198733" y="2237552"/>
                    <a:pt x="195733" y="2234558"/>
                    <a:pt x="191235" y="2230816"/>
                  </a:cubicBezTo>
                  <a:cubicBezTo>
                    <a:pt x="173993" y="2218839"/>
                    <a:pt x="177741" y="2215845"/>
                    <a:pt x="185987" y="2197132"/>
                  </a:cubicBezTo>
                  <a:cubicBezTo>
                    <a:pt x="196483" y="2172430"/>
                    <a:pt x="216725" y="2146979"/>
                    <a:pt x="194985" y="2117038"/>
                  </a:cubicBezTo>
                  <a:cubicBezTo>
                    <a:pt x="190485" y="2110302"/>
                    <a:pt x="187487" y="2101319"/>
                    <a:pt x="188987" y="2092337"/>
                  </a:cubicBezTo>
                  <a:cubicBezTo>
                    <a:pt x="191985" y="2087845"/>
                    <a:pt x="194235" y="2082606"/>
                    <a:pt x="188987" y="2078115"/>
                  </a:cubicBezTo>
                  <a:cubicBezTo>
                    <a:pt x="180741" y="2069881"/>
                    <a:pt x="178491" y="2061648"/>
                    <a:pt x="184487" y="2051168"/>
                  </a:cubicBezTo>
                  <a:cubicBezTo>
                    <a:pt x="190485" y="2039939"/>
                    <a:pt x="177741" y="2033952"/>
                    <a:pt x="174743" y="2026466"/>
                  </a:cubicBezTo>
                  <a:cubicBezTo>
                    <a:pt x="171743" y="2018980"/>
                    <a:pt x="169307" y="2012992"/>
                    <a:pt x="170245" y="2008595"/>
                  </a:cubicBezTo>
                  <a:cubicBezTo>
                    <a:pt x="171181" y="2004197"/>
                    <a:pt x="175493" y="2001391"/>
                    <a:pt x="185987" y="2000268"/>
                  </a:cubicBezTo>
                  <a:cubicBezTo>
                    <a:pt x="190485" y="2000268"/>
                    <a:pt x="197983" y="1998771"/>
                    <a:pt x="193485" y="1991285"/>
                  </a:cubicBezTo>
                  <a:cubicBezTo>
                    <a:pt x="187487" y="1983800"/>
                    <a:pt x="191235" y="1978560"/>
                    <a:pt x="194985" y="1971824"/>
                  </a:cubicBezTo>
                  <a:cubicBezTo>
                    <a:pt x="200981" y="1961344"/>
                    <a:pt x="191985" y="1950864"/>
                    <a:pt x="194235" y="1941134"/>
                  </a:cubicBezTo>
                  <a:cubicBezTo>
                    <a:pt x="197983" y="1926163"/>
                    <a:pt x="202481" y="1916432"/>
                    <a:pt x="182989" y="1907450"/>
                  </a:cubicBezTo>
                  <a:cubicBezTo>
                    <a:pt x="170245" y="1901461"/>
                    <a:pt x="170245" y="1870023"/>
                    <a:pt x="179991" y="1858046"/>
                  </a:cubicBezTo>
                  <a:cubicBezTo>
                    <a:pt x="182239" y="1853555"/>
                    <a:pt x="185987" y="1850561"/>
                    <a:pt x="184487" y="1845321"/>
                  </a:cubicBezTo>
                  <a:cubicBezTo>
                    <a:pt x="178491" y="1828853"/>
                    <a:pt x="188237" y="1819123"/>
                    <a:pt x="197983" y="1807146"/>
                  </a:cubicBezTo>
                  <a:cubicBezTo>
                    <a:pt x="204731" y="1798912"/>
                    <a:pt x="212227" y="1790679"/>
                    <a:pt x="218975" y="1782444"/>
                  </a:cubicBezTo>
                  <a:cubicBezTo>
                    <a:pt x="224973" y="1774211"/>
                    <a:pt x="228721" y="1763731"/>
                    <a:pt x="218975" y="1754001"/>
                  </a:cubicBezTo>
                  <a:cubicBezTo>
                    <a:pt x="209979" y="1745767"/>
                    <a:pt x="208479" y="1736035"/>
                    <a:pt x="214475" y="1724060"/>
                  </a:cubicBezTo>
                  <a:cubicBezTo>
                    <a:pt x="221223" y="1706094"/>
                    <a:pt x="223473" y="1685884"/>
                    <a:pt x="236969" y="1670165"/>
                  </a:cubicBezTo>
                  <a:cubicBezTo>
                    <a:pt x="241465" y="1664926"/>
                    <a:pt x="245215" y="1659685"/>
                    <a:pt x="252711" y="1659685"/>
                  </a:cubicBezTo>
                  <a:cubicBezTo>
                    <a:pt x="269955" y="1664926"/>
                    <a:pt x="286447" y="1670165"/>
                    <a:pt x="303691" y="1673907"/>
                  </a:cubicBezTo>
                  <a:cubicBezTo>
                    <a:pt x="314937" y="1676901"/>
                    <a:pt x="326931" y="1678399"/>
                    <a:pt x="334429" y="1664926"/>
                  </a:cubicBezTo>
                  <a:cubicBezTo>
                    <a:pt x="340427" y="1654446"/>
                    <a:pt x="338177" y="1648458"/>
                    <a:pt x="328431" y="1643218"/>
                  </a:cubicBezTo>
                  <a:lnTo>
                    <a:pt x="344925" y="1643218"/>
                  </a:lnTo>
                  <a:lnTo>
                    <a:pt x="349269" y="1645852"/>
                  </a:lnTo>
                  <a:lnTo>
                    <a:pt x="346829" y="1643275"/>
                  </a:lnTo>
                  <a:cubicBezTo>
                    <a:pt x="352851" y="1639941"/>
                    <a:pt x="357633" y="1638644"/>
                    <a:pt x="360379" y="1640312"/>
                  </a:cubicBezTo>
                  <a:cubicBezTo>
                    <a:pt x="363125" y="1641978"/>
                    <a:pt x="363833" y="1646610"/>
                    <a:pt x="361707" y="1655132"/>
                  </a:cubicBezTo>
                  <a:cubicBezTo>
                    <a:pt x="360291" y="1663284"/>
                    <a:pt x="364541" y="1672176"/>
                    <a:pt x="357457" y="1678846"/>
                  </a:cubicBezTo>
                  <a:lnTo>
                    <a:pt x="357251" y="1671278"/>
                  </a:lnTo>
                  <a:lnTo>
                    <a:pt x="356171" y="1679148"/>
                  </a:lnTo>
                  <a:lnTo>
                    <a:pt x="356171" y="1681272"/>
                  </a:lnTo>
                  <a:lnTo>
                    <a:pt x="363115" y="1686991"/>
                  </a:lnTo>
                  <a:cubicBezTo>
                    <a:pt x="364331" y="1689710"/>
                    <a:pt x="364707" y="1692898"/>
                    <a:pt x="365455" y="1695898"/>
                  </a:cubicBezTo>
                  <a:lnTo>
                    <a:pt x="365531" y="1701109"/>
                  </a:lnTo>
                  <a:lnTo>
                    <a:pt x="369115" y="1703325"/>
                  </a:lnTo>
                  <a:cubicBezTo>
                    <a:pt x="370213" y="1704992"/>
                    <a:pt x="370471" y="1706964"/>
                    <a:pt x="370385" y="1709068"/>
                  </a:cubicBezTo>
                  <a:lnTo>
                    <a:pt x="369957" y="1717032"/>
                  </a:lnTo>
                  <a:lnTo>
                    <a:pt x="371449" y="1719902"/>
                  </a:lnTo>
                  <a:cubicBezTo>
                    <a:pt x="378943" y="1729653"/>
                    <a:pt x="390181" y="1734155"/>
                    <a:pt x="400671" y="1740154"/>
                  </a:cubicBezTo>
                  <a:cubicBezTo>
                    <a:pt x="408913" y="1743905"/>
                    <a:pt x="416405" y="1749157"/>
                    <a:pt x="419403" y="1758907"/>
                  </a:cubicBezTo>
                  <a:cubicBezTo>
                    <a:pt x="423149" y="1770160"/>
                    <a:pt x="423899" y="1779160"/>
                    <a:pt x="409663" y="1783661"/>
                  </a:cubicBezTo>
                  <a:cubicBezTo>
                    <a:pt x="387933" y="1791912"/>
                    <a:pt x="390181" y="1813665"/>
                    <a:pt x="386435" y="1830167"/>
                  </a:cubicBezTo>
                  <a:cubicBezTo>
                    <a:pt x="382689" y="1845169"/>
                    <a:pt x="396925" y="1853421"/>
                    <a:pt x="408913" y="1858672"/>
                  </a:cubicBezTo>
                  <a:cubicBezTo>
                    <a:pt x="424649" y="1866923"/>
                    <a:pt x="438885" y="1875174"/>
                    <a:pt x="444879" y="1893176"/>
                  </a:cubicBezTo>
                  <a:lnTo>
                    <a:pt x="445049" y="1894929"/>
                  </a:lnTo>
                  <a:lnTo>
                    <a:pt x="462539" y="1913837"/>
                  </a:lnTo>
                  <a:cubicBezTo>
                    <a:pt x="468763" y="1918672"/>
                    <a:pt x="470903" y="1925182"/>
                    <a:pt x="471777" y="1932156"/>
                  </a:cubicBezTo>
                  <a:lnTo>
                    <a:pt x="473269" y="1951207"/>
                  </a:lnTo>
                  <a:lnTo>
                    <a:pt x="474101" y="1953185"/>
                  </a:lnTo>
                  <a:cubicBezTo>
                    <a:pt x="474849" y="1968937"/>
                    <a:pt x="486089" y="1980939"/>
                    <a:pt x="489085" y="1995941"/>
                  </a:cubicBezTo>
                  <a:cubicBezTo>
                    <a:pt x="485339" y="2006442"/>
                    <a:pt x="483091" y="2016944"/>
                    <a:pt x="487587" y="2027445"/>
                  </a:cubicBezTo>
                  <a:cubicBezTo>
                    <a:pt x="489085" y="2042447"/>
                    <a:pt x="483091" y="2052199"/>
                    <a:pt x="468855" y="2057450"/>
                  </a:cubicBezTo>
                  <a:cubicBezTo>
                    <a:pt x="456867" y="2061200"/>
                    <a:pt x="444129" y="2063450"/>
                    <a:pt x="432141" y="2058950"/>
                  </a:cubicBezTo>
                  <a:cubicBezTo>
                    <a:pt x="428019" y="2056699"/>
                    <a:pt x="423899" y="2055762"/>
                    <a:pt x="419779" y="2055480"/>
                  </a:cubicBezTo>
                  <a:lnTo>
                    <a:pt x="409449" y="2055873"/>
                  </a:lnTo>
                  <a:lnTo>
                    <a:pt x="405961" y="2068492"/>
                  </a:lnTo>
                  <a:cubicBezTo>
                    <a:pt x="401671" y="2085489"/>
                    <a:pt x="400253" y="2102379"/>
                    <a:pt x="416705" y="2117581"/>
                  </a:cubicBezTo>
                  <a:cubicBezTo>
                    <a:pt x="418975" y="2119834"/>
                    <a:pt x="419731" y="2127340"/>
                    <a:pt x="417461" y="2130342"/>
                  </a:cubicBezTo>
                  <a:cubicBezTo>
                    <a:pt x="412923" y="2142354"/>
                    <a:pt x="416705" y="2147609"/>
                    <a:pt x="428051" y="2151362"/>
                  </a:cubicBezTo>
                  <a:cubicBezTo>
                    <a:pt x="438643" y="2154366"/>
                    <a:pt x="435617" y="2161872"/>
                    <a:pt x="428809" y="2164875"/>
                  </a:cubicBezTo>
                  <a:cubicBezTo>
                    <a:pt x="414435" y="2173133"/>
                    <a:pt x="410653" y="2194153"/>
                    <a:pt x="390985" y="2193402"/>
                  </a:cubicBezTo>
                  <a:cubicBezTo>
                    <a:pt x="387959" y="2193402"/>
                    <a:pt x="382663" y="2197906"/>
                    <a:pt x="384933" y="2200158"/>
                  </a:cubicBezTo>
                  <a:cubicBezTo>
                    <a:pt x="403845" y="2212920"/>
                    <a:pt x="385689" y="2229435"/>
                    <a:pt x="390985" y="2243699"/>
                  </a:cubicBezTo>
                  <a:cubicBezTo>
                    <a:pt x="392119" y="2248766"/>
                    <a:pt x="391553" y="2255099"/>
                    <a:pt x="395985" y="2255733"/>
                  </a:cubicBezTo>
                  <a:lnTo>
                    <a:pt x="396995" y="2255490"/>
                  </a:lnTo>
                  <a:lnTo>
                    <a:pt x="396925" y="2254729"/>
                  </a:lnTo>
                  <a:cubicBezTo>
                    <a:pt x="398423" y="2250978"/>
                    <a:pt x="401421" y="2248728"/>
                    <a:pt x="405917" y="2247977"/>
                  </a:cubicBezTo>
                  <a:cubicBezTo>
                    <a:pt x="440383" y="2255478"/>
                    <a:pt x="443381" y="2225474"/>
                    <a:pt x="453869" y="2205971"/>
                  </a:cubicBezTo>
                  <a:cubicBezTo>
                    <a:pt x="454619" y="2176717"/>
                    <a:pt x="469605" y="2149712"/>
                    <a:pt x="471103" y="2120459"/>
                  </a:cubicBezTo>
                  <a:cubicBezTo>
                    <a:pt x="471103" y="2117458"/>
                    <a:pt x="472601" y="2112958"/>
                    <a:pt x="475599" y="2112208"/>
                  </a:cubicBezTo>
                  <a:cubicBezTo>
                    <a:pt x="492833" y="2103957"/>
                    <a:pt x="493581" y="2088204"/>
                    <a:pt x="495829" y="2071701"/>
                  </a:cubicBezTo>
                  <a:cubicBezTo>
                    <a:pt x="498827" y="2061200"/>
                    <a:pt x="502573" y="2050698"/>
                    <a:pt x="508567" y="2040948"/>
                  </a:cubicBezTo>
                  <a:cubicBezTo>
                    <a:pt x="522053" y="2020695"/>
                    <a:pt x="534791" y="2000441"/>
                    <a:pt x="537789" y="1976438"/>
                  </a:cubicBezTo>
                  <a:cubicBezTo>
                    <a:pt x="539287" y="1967437"/>
                    <a:pt x="542285" y="1958435"/>
                    <a:pt x="552025" y="1956185"/>
                  </a:cubicBezTo>
                  <a:cubicBezTo>
                    <a:pt x="563265" y="1953935"/>
                    <a:pt x="565511" y="1965187"/>
                    <a:pt x="570007" y="1971187"/>
                  </a:cubicBezTo>
                  <a:cubicBezTo>
                    <a:pt x="577499" y="1980189"/>
                    <a:pt x="581247" y="1991440"/>
                    <a:pt x="587989" y="2000441"/>
                  </a:cubicBezTo>
                  <a:cubicBezTo>
                    <a:pt x="589489" y="2001192"/>
                    <a:pt x="590237" y="2002692"/>
                    <a:pt x="590237" y="2003442"/>
                  </a:cubicBezTo>
                  <a:cubicBezTo>
                    <a:pt x="587241" y="2020695"/>
                    <a:pt x="580497" y="2037197"/>
                    <a:pt x="582745" y="2055199"/>
                  </a:cubicBezTo>
                  <a:cubicBezTo>
                    <a:pt x="583493" y="2061951"/>
                    <a:pt x="573005" y="2059701"/>
                    <a:pt x="567011" y="2055199"/>
                  </a:cubicBezTo>
                  <a:cubicBezTo>
                    <a:pt x="549027" y="2040948"/>
                    <a:pt x="531045" y="2046198"/>
                    <a:pt x="525801" y="2067201"/>
                  </a:cubicBezTo>
                  <a:cubicBezTo>
                    <a:pt x="522803" y="2077702"/>
                    <a:pt x="517559" y="2085204"/>
                    <a:pt x="513811" y="2094955"/>
                  </a:cubicBezTo>
                  <a:cubicBezTo>
                    <a:pt x="512313" y="2100206"/>
                    <a:pt x="512313" y="2106957"/>
                    <a:pt x="521305" y="2103206"/>
                  </a:cubicBezTo>
                  <a:cubicBezTo>
                    <a:pt x="530295" y="2098705"/>
                    <a:pt x="543783" y="2096455"/>
                    <a:pt x="547529" y="2086703"/>
                  </a:cubicBezTo>
                  <a:cubicBezTo>
                    <a:pt x="555771" y="2062700"/>
                    <a:pt x="578249" y="2067201"/>
                    <a:pt x="595483" y="2060450"/>
                  </a:cubicBezTo>
                  <a:cubicBezTo>
                    <a:pt x="608969" y="2055199"/>
                    <a:pt x="619459" y="2062700"/>
                    <a:pt x="620209" y="2077702"/>
                  </a:cubicBezTo>
                  <a:cubicBezTo>
                    <a:pt x="620209" y="2097956"/>
                    <a:pt x="627701" y="2106957"/>
                    <a:pt x="649431" y="2110707"/>
                  </a:cubicBezTo>
                  <a:cubicBezTo>
                    <a:pt x="680901" y="2115208"/>
                    <a:pt x="713119" y="2124209"/>
                    <a:pt x="743839" y="2131710"/>
                  </a:cubicBezTo>
                  <a:cubicBezTo>
                    <a:pt x="767067" y="2137711"/>
                    <a:pt x="776807" y="2157964"/>
                    <a:pt x="783551" y="2177468"/>
                  </a:cubicBezTo>
                  <a:cubicBezTo>
                    <a:pt x="790293" y="2196970"/>
                    <a:pt x="794789" y="2217223"/>
                    <a:pt x="799285" y="2237475"/>
                  </a:cubicBezTo>
                  <a:cubicBezTo>
                    <a:pt x="803031" y="2252477"/>
                    <a:pt x="797787" y="2263730"/>
                    <a:pt x="785049" y="2273480"/>
                  </a:cubicBezTo>
                  <a:cubicBezTo>
                    <a:pt x="758825" y="2292984"/>
                    <a:pt x="731101" y="2310236"/>
                    <a:pt x="698133" y="2316237"/>
                  </a:cubicBezTo>
                  <a:cubicBezTo>
                    <a:pt x="692139" y="2317738"/>
                    <a:pt x="692139" y="2318487"/>
                    <a:pt x="688393" y="2328989"/>
                  </a:cubicBezTo>
                  <a:cubicBezTo>
                    <a:pt x="692139" y="2323737"/>
                    <a:pt x="695135" y="2317738"/>
                    <a:pt x="702629" y="2315486"/>
                  </a:cubicBezTo>
                  <a:cubicBezTo>
                    <a:pt x="710121" y="2312486"/>
                    <a:pt x="716865" y="2314736"/>
                    <a:pt x="722859" y="2319237"/>
                  </a:cubicBezTo>
                  <a:cubicBezTo>
                    <a:pt x="727355" y="2322988"/>
                    <a:pt x="733349" y="2325238"/>
                    <a:pt x="739343" y="2322238"/>
                  </a:cubicBezTo>
                  <a:cubicBezTo>
                    <a:pt x="755079" y="2315486"/>
                    <a:pt x="771561" y="2325238"/>
                    <a:pt x="788045" y="2318487"/>
                  </a:cubicBezTo>
                  <a:cubicBezTo>
                    <a:pt x="797787" y="2314736"/>
                    <a:pt x="804531" y="2325988"/>
                    <a:pt x="804531" y="2335739"/>
                  </a:cubicBezTo>
                  <a:cubicBezTo>
                    <a:pt x="805279" y="2342490"/>
                    <a:pt x="805279" y="2348491"/>
                    <a:pt x="812023" y="2352992"/>
                  </a:cubicBezTo>
                  <a:cubicBezTo>
                    <a:pt x="821013" y="2358993"/>
                    <a:pt x="828507" y="2365743"/>
                    <a:pt x="833003" y="2349242"/>
                  </a:cubicBezTo>
                  <a:cubicBezTo>
                    <a:pt x="835251" y="2340991"/>
                    <a:pt x="841245" y="2336489"/>
                    <a:pt x="849487" y="2338741"/>
                  </a:cubicBezTo>
                  <a:cubicBezTo>
                    <a:pt x="862973" y="2343241"/>
                    <a:pt x="879457" y="2325988"/>
                    <a:pt x="888449" y="2347741"/>
                  </a:cubicBezTo>
                  <a:cubicBezTo>
                    <a:pt x="893693" y="2340240"/>
                    <a:pt x="891445" y="2327488"/>
                    <a:pt x="903435" y="2329738"/>
                  </a:cubicBezTo>
                  <a:cubicBezTo>
                    <a:pt x="913175" y="2331239"/>
                    <a:pt x="918419" y="2337240"/>
                    <a:pt x="922167" y="2345491"/>
                  </a:cubicBezTo>
                  <a:cubicBezTo>
                    <a:pt x="926661" y="2356742"/>
                    <a:pt x="924413" y="2367994"/>
                    <a:pt x="926661" y="2379246"/>
                  </a:cubicBezTo>
                  <a:cubicBezTo>
                    <a:pt x="928161" y="2385247"/>
                    <a:pt x="928161" y="2394248"/>
                    <a:pt x="937901" y="2392747"/>
                  </a:cubicBezTo>
                  <a:cubicBezTo>
                    <a:pt x="946893" y="2390497"/>
                    <a:pt x="945393" y="2383746"/>
                    <a:pt x="943145" y="2376245"/>
                  </a:cubicBezTo>
                  <a:cubicBezTo>
                    <a:pt x="940149" y="2369494"/>
                    <a:pt x="940149" y="2361243"/>
                    <a:pt x="949139" y="2358993"/>
                  </a:cubicBezTo>
                  <a:cubicBezTo>
                    <a:pt x="957381" y="2356742"/>
                    <a:pt x="964125" y="2362743"/>
                    <a:pt x="965625" y="2370245"/>
                  </a:cubicBezTo>
                  <a:cubicBezTo>
                    <a:pt x="967871" y="2387497"/>
                    <a:pt x="976113" y="2400999"/>
                    <a:pt x="988101" y="2413001"/>
                  </a:cubicBezTo>
                  <a:cubicBezTo>
                    <a:pt x="997843" y="2422752"/>
                    <a:pt x="987353" y="2431753"/>
                    <a:pt x="981359" y="2443755"/>
                  </a:cubicBezTo>
                  <a:cubicBezTo>
                    <a:pt x="996345" y="2439254"/>
                    <a:pt x="1003087" y="2434753"/>
                    <a:pt x="998591" y="2420501"/>
                  </a:cubicBezTo>
                  <a:cubicBezTo>
                    <a:pt x="997843" y="2416751"/>
                    <a:pt x="996345" y="2413001"/>
                    <a:pt x="996345" y="2408500"/>
                  </a:cubicBezTo>
                  <a:cubicBezTo>
                    <a:pt x="997093" y="2403249"/>
                    <a:pt x="998591" y="2397248"/>
                    <a:pt x="1003087" y="2395748"/>
                  </a:cubicBezTo>
                  <a:cubicBezTo>
                    <a:pt x="1020321" y="2387497"/>
                    <a:pt x="1027065" y="2405499"/>
                    <a:pt x="1038303" y="2411500"/>
                  </a:cubicBezTo>
                  <a:cubicBezTo>
                    <a:pt x="1046545" y="2415251"/>
                    <a:pt x="1048045" y="2423502"/>
                    <a:pt x="1042049" y="2431753"/>
                  </a:cubicBezTo>
                  <a:cubicBezTo>
                    <a:pt x="1039053" y="2434753"/>
                    <a:pt x="1036055" y="2437003"/>
                    <a:pt x="1033807" y="2440754"/>
                  </a:cubicBezTo>
                  <a:cubicBezTo>
                    <a:pt x="1021071" y="2460257"/>
                    <a:pt x="1027065" y="2482760"/>
                    <a:pt x="1049543" y="2490262"/>
                  </a:cubicBezTo>
                  <a:cubicBezTo>
                    <a:pt x="1063779" y="2495512"/>
                    <a:pt x="1064529" y="2505264"/>
                    <a:pt x="1059283" y="2517266"/>
                  </a:cubicBezTo>
                  <a:cubicBezTo>
                    <a:pt x="1051041" y="2536768"/>
                    <a:pt x="1051791" y="2537518"/>
                    <a:pt x="1053289" y="2553271"/>
                  </a:cubicBezTo>
                  <a:cubicBezTo>
                    <a:pt x="1060033" y="2553271"/>
                    <a:pt x="1062279" y="2547270"/>
                    <a:pt x="1066027" y="2544269"/>
                  </a:cubicBezTo>
                  <a:cubicBezTo>
                    <a:pt x="1082511" y="2531517"/>
                    <a:pt x="1103491" y="2529267"/>
                    <a:pt x="1120723" y="2539768"/>
                  </a:cubicBezTo>
                  <a:cubicBezTo>
                    <a:pt x="1131213" y="2546520"/>
                    <a:pt x="1137957" y="2542769"/>
                    <a:pt x="1146199" y="2537518"/>
                  </a:cubicBezTo>
                  <a:cubicBezTo>
                    <a:pt x="1154441" y="2532268"/>
                    <a:pt x="1158187" y="2525517"/>
                    <a:pt x="1155189" y="2515765"/>
                  </a:cubicBezTo>
                  <a:cubicBezTo>
                    <a:pt x="1154441" y="2512014"/>
                    <a:pt x="1152943" y="2509764"/>
                    <a:pt x="1152943" y="2506013"/>
                  </a:cubicBezTo>
                  <a:cubicBezTo>
                    <a:pt x="1151443" y="2497012"/>
                    <a:pt x="1154441" y="2490262"/>
                    <a:pt x="1162683" y="2485761"/>
                  </a:cubicBezTo>
                  <a:cubicBezTo>
                    <a:pt x="1168677" y="2482010"/>
                    <a:pt x="1174671" y="2484261"/>
                    <a:pt x="1180665" y="2488012"/>
                  </a:cubicBezTo>
                  <a:cubicBezTo>
                    <a:pt x="1185911" y="2491761"/>
                    <a:pt x="1191155" y="2499263"/>
                    <a:pt x="1197899" y="2497012"/>
                  </a:cubicBezTo>
                  <a:cubicBezTo>
                    <a:pt x="1217379" y="2493262"/>
                    <a:pt x="1222625" y="2502263"/>
                    <a:pt x="1224123" y="2519516"/>
                  </a:cubicBezTo>
                  <a:cubicBezTo>
                    <a:pt x="1225621" y="2533017"/>
                    <a:pt x="1235363" y="2540519"/>
                    <a:pt x="1245853" y="2548770"/>
                  </a:cubicBezTo>
                  <a:cubicBezTo>
                    <a:pt x="1252595" y="2554020"/>
                    <a:pt x="1257091" y="2554020"/>
                    <a:pt x="1262337" y="2546520"/>
                  </a:cubicBezTo>
                  <a:cubicBezTo>
                    <a:pt x="1269079" y="2535268"/>
                    <a:pt x="1280319" y="2531517"/>
                    <a:pt x="1292307" y="2529267"/>
                  </a:cubicBezTo>
                  <a:cubicBezTo>
                    <a:pt x="1303545" y="2527016"/>
                    <a:pt x="1311789" y="2522516"/>
                    <a:pt x="1317033" y="2507514"/>
                  </a:cubicBezTo>
                  <a:cubicBezTo>
                    <a:pt x="1281817" y="2527016"/>
                    <a:pt x="1254843" y="2506764"/>
                    <a:pt x="1225621" y="2497762"/>
                  </a:cubicBezTo>
                  <a:cubicBezTo>
                    <a:pt x="1218129" y="2496263"/>
                    <a:pt x="1208389" y="2493262"/>
                    <a:pt x="1210637" y="2482760"/>
                  </a:cubicBezTo>
                  <a:cubicBezTo>
                    <a:pt x="1213633" y="2473010"/>
                    <a:pt x="1223373" y="2475260"/>
                    <a:pt x="1230867" y="2478260"/>
                  </a:cubicBezTo>
                  <a:cubicBezTo>
                    <a:pt x="1248849" y="2483511"/>
                    <a:pt x="1263835" y="2476009"/>
                    <a:pt x="1278071" y="2468508"/>
                  </a:cubicBezTo>
                  <a:cubicBezTo>
                    <a:pt x="1312537" y="2452005"/>
                    <a:pt x="1325275" y="2455007"/>
                    <a:pt x="1347005" y="2485010"/>
                  </a:cubicBezTo>
                  <a:cubicBezTo>
                    <a:pt x="1355995" y="2499263"/>
                    <a:pt x="1368733" y="2503763"/>
                    <a:pt x="1384467" y="2499263"/>
                  </a:cubicBezTo>
                  <a:cubicBezTo>
                    <a:pt x="1403949" y="2493262"/>
                    <a:pt x="1423431" y="2488761"/>
                    <a:pt x="1442911" y="2489511"/>
                  </a:cubicBezTo>
                  <a:cubicBezTo>
                    <a:pt x="1450405" y="2489511"/>
                    <a:pt x="1457897" y="2487261"/>
                    <a:pt x="1463891" y="2483511"/>
                  </a:cubicBezTo>
                  <a:cubicBezTo>
                    <a:pt x="1476629" y="2474509"/>
                    <a:pt x="1490115" y="2468508"/>
                    <a:pt x="1505851" y="2468508"/>
                  </a:cubicBezTo>
                  <a:cubicBezTo>
                    <a:pt x="1513343" y="2468508"/>
                    <a:pt x="1520835" y="2464758"/>
                    <a:pt x="1524583" y="2458006"/>
                  </a:cubicBezTo>
                  <a:cubicBezTo>
                    <a:pt x="1534323" y="2443004"/>
                    <a:pt x="1547809" y="2428752"/>
                    <a:pt x="1553055" y="2409999"/>
                  </a:cubicBezTo>
                  <a:cubicBezTo>
                    <a:pt x="1556801" y="2403249"/>
                    <a:pt x="1560547" y="2395748"/>
                    <a:pt x="1567291" y="2391998"/>
                  </a:cubicBezTo>
                  <a:cubicBezTo>
                    <a:pt x="1589019" y="2378495"/>
                    <a:pt x="1601009" y="2356742"/>
                    <a:pt x="1612997" y="2334990"/>
                  </a:cubicBezTo>
                  <a:cubicBezTo>
                    <a:pt x="1621987" y="2319237"/>
                    <a:pt x="1634725" y="2314736"/>
                    <a:pt x="1651209" y="2314736"/>
                  </a:cubicBezTo>
                  <a:cubicBezTo>
                    <a:pt x="1668443" y="2316237"/>
                    <a:pt x="1673687" y="2328989"/>
                    <a:pt x="1677433" y="2342490"/>
                  </a:cubicBezTo>
                  <a:cubicBezTo>
                    <a:pt x="1679681" y="2350741"/>
                    <a:pt x="1681929" y="2359744"/>
                    <a:pt x="1687923" y="2365743"/>
                  </a:cubicBezTo>
                  <a:cubicBezTo>
                    <a:pt x="1692419" y="2370245"/>
                    <a:pt x="1698413" y="2376245"/>
                    <a:pt x="1703659" y="2371744"/>
                  </a:cubicBezTo>
                  <a:cubicBezTo>
                    <a:pt x="1720891" y="2357492"/>
                    <a:pt x="1738125" y="2369494"/>
                    <a:pt x="1754609" y="2371744"/>
                  </a:cubicBezTo>
                  <a:cubicBezTo>
                    <a:pt x="1762101" y="2372495"/>
                    <a:pt x="1771093" y="2378495"/>
                    <a:pt x="1773341" y="2365743"/>
                  </a:cubicBezTo>
                  <a:cubicBezTo>
                    <a:pt x="1776337" y="2352992"/>
                    <a:pt x="1766597" y="2350741"/>
                    <a:pt x="1756107" y="2349992"/>
                  </a:cubicBezTo>
                  <a:cubicBezTo>
                    <a:pt x="1733629" y="2349242"/>
                    <a:pt x="1720891" y="2336489"/>
                    <a:pt x="1722391" y="2316237"/>
                  </a:cubicBezTo>
                  <a:cubicBezTo>
                    <a:pt x="1723889" y="2304985"/>
                    <a:pt x="1728385" y="2297484"/>
                    <a:pt x="1740373" y="2303485"/>
                  </a:cubicBezTo>
                  <a:cubicBezTo>
                    <a:pt x="1747865" y="2307986"/>
                    <a:pt x="1752361" y="2306485"/>
                    <a:pt x="1756107" y="2298985"/>
                  </a:cubicBezTo>
                  <a:cubicBezTo>
                    <a:pt x="1756857" y="2298234"/>
                    <a:pt x="1757605" y="2295984"/>
                    <a:pt x="1758355" y="2295984"/>
                  </a:cubicBezTo>
                  <a:cubicBezTo>
                    <a:pt x="1779335" y="2292984"/>
                    <a:pt x="1794321" y="2274981"/>
                    <a:pt x="1816049" y="2275732"/>
                  </a:cubicBezTo>
                  <a:cubicBezTo>
                    <a:pt x="1820545" y="2275732"/>
                    <a:pt x="1824291" y="2275732"/>
                    <a:pt x="1828039" y="2275732"/>
                  </a:cubicBezTo>
                  <a:cubicBezTo>
                    <a:pt x="1851265" y="2270480"/>
                    <a:pt x="1851265" y="2271230"/>
                    <a:pt x="1847519" y="2293733"/>
                  </a:cubicBezTo>
                  <a:cubicBezTo>
                    <a:pt x="1842275" y="2327488"/>
                    <a:pt x="1831785" y="2361243"/>
                    <a:pt x="1838527" y="2396498"/>
                  </a:cubicBezTo>
                  <a:cubicBezTo>
                    <a:pt x="1839277" y="2402499"/>
                    <a:pt x="1836281" y="2407749"/>
                    <a:pt x="1830285" y="2411500"/>
                  </a:cubicBezTo>
                  <a:cubicBezTo>
                    <a:pt x="1826539" y="2413750"/>
                    <a:pt x="1820545" y="2417501"/>
                    <a:pt x="1825041" y="2423502"/>
                  </a:cubicBezTo>
                  <a:cubicBezTo>
                    <a:pt x="1828039" y="2428752"/>
                    <a:pt x="1833283" y="2430253"/>
                    <a:pt x="1838527" y="2429503"/>
                  </a:cubicBezTo>
                  <a:cubicBezTo>
                    <a:pt x="1844521" y="2429503"/>
                    <a:pt x="1850517" y="2426502"/>
                    <a:pt x="1855761" y="2426502"/>
                  </a:cubicBezTo>
                  <a:cubicBezTo>
                    <a:pt x="1873743" y="2425752"/>
                    <a:pt x="1881237" y="2435504"/>
                    <a:pt x="1875241" y="2452005"/>
                  </a:cubicBezTo>
                  <a:cubicBezTo>
                    <a:pt x="1868499" y="2467009"/>
                    <a:pt x="1865501" y="2485010"/>
                    <a:pt x="1857259" y="2500012"/>
                  </a:cubicBezTo>
                  <a:cubicBezTo>
                    <a:pt x="1850517" y="2514265"/>
                    <a:pt x="1852765" y="2524016"/>
                    <a:pt x="1867001" y="2530767"/>
                  </a:cubicBezTo>
                  <a:cubicBezTo>
                    <a:pt x="1878989" y="2536768"/>
                    <a:pt x="1889479" y="2543519"/>
                    <a:pt x="1898469" y="2552520"/>
                  </a:cubicBezTo>
                  <a:cubicBezTo>
                    <a:pt x="1902217" y="2557021"/>
                    <a:pt x="1908211" y="2560021"/>
                    <a:pt x="1914205" y="2560771"/>
                  </a:cubicBezTo>
                  <a:cubicBezTo>
                    <a:pt x="1938181" y="2563772"/>
                    <a:pt x="1957663" y="2573523"/>
                    <a:pt x="1967403" y="2600527"/>
                  </a:cubicBezTo>
                  <a:cubicBezTo>
                    <a:pt x="1977143" y="2590776"/>
                    <a:pt x="1973397" y="2581774"/>
                    <a:pt x="1970399" y="2573523"/>
                  </a:cubicBezTo>
                  <a:cubicBezTo>
                    <a:pt x="1965905" y="2564522"/>
                    <a:pt x="1965905" y="2554770"/>
                    <a:pt x="1970399" y="2545019"/>
                  </a:cubicBezTo>
                  <a:cubicBezTo>
                    <a:pt x="1977893" y="2532268"/>
                    <a:pt x="1976395" y="2517266"/>
                    <a:pt x="1969651" y="2505264"/>
                  </a:cubicBezTo>
                  <a:cubicBezTo>
                    <a:pt x="1961409" y="2491761"/>
                    <a:pt x="1958411" y="2479009"/>
                    <a:pt x="1967403" y="2461008"/>
                  </a:cubicBezTo>
                  <a:cubicBezTo>
                    <a:pt x="1953917" y="2464758"/>
                    <a:pt x="1950169" y="2472259"/>
                    <a:pt x="1947173" y="2479760"/>
                  </a:cubicBezTo>
                  <a:cubicBezTo>
                    <a:pt x="1939679" y="2497762"/>
                    <a:pt x="1923945" y="2503763"/>
                    <a:pt x="1907461" y="2506013"/>
                  </a:cubicBezTo>
                  <a:cubicBezTo>
                    <a:pt x="1886481" y="2509764"/>
                    <a:pt x="1871495" y="2491761"/>
                    <a:pt x="1875991" y="2470008"/>
                  </a:cubicBezTo>
                  <a:cubicBezTo>
                    <a:pt x="1878989" y="2455756"/>
                    <a:pt x="1886481" y="2443755"/>
                    <a:pt x="1884983" y="2428003"/>
                  </a:cubicBezTo>
                  <a:cubicBezTo>
                    <a:pt x="1883485" y="2416751"/>
                    <a:pt x="1893225" y="2415251"/>
                    <a:pt x="1902965" y="2421252"/>
                  </a:cubicBezTo>
                  <a:cubicBezTo>
                    <a:pt x="1926193" y="2434753"/>
                    <a:pt x="1945673" y="2431753"/>
                    <a:pt x="1962907" y="2412251"/>
                  </a:cubicBezTo>
                  <a:cubicBezTo>
                    <a:pt x="1977143" y="2396498"/>
                    <a:pt x="1998123" y="2385997"/>
                    <a:pt x="2000371" y="2361243"/>
                  </a:cubicBezTo>
                  <a:cubicBezTo>
                    <a:pt x="2001121" y="2353742"/>
                    <a:pt x="2010111" y="2350741"/>
                    <a:pt x="2016855" y="2348491"/>
                  </a:cubicBezTo>
                  <a:cubicBezTo>
                    <a:pt x="2035587" y="2341740"/>
                    <a:pt x="2051321" y="2332740"/>
                    <a:pt x="2064809" y="2316987"/>
                  </a:cubicBezTo>
                  <a:cubicBezTo>
                    <a:pt x="2078295" y="2301235"/>
                    <a:pt x="2100025" y="2304235"/>
                    <a:pt x="2118007" y="2301235"/>
                  </a:cubicBezTo>
                  <a:cubicBezTo>
                    <a:pt x="2135241" y="2297484"/>
                    <a:pt x="2137487" y="2295984"/>
                    <a:pt x="2129995" y="2280232"/>
                  </a:cubicBezTo>
                  <a:cubicBezTo>
                    <a:pt x="2122503" y="2263730"/>
                    <a:pt x="2124001" y="2255478"/>
                    <a:pt x="2140485" y="2247977"/>
                  </a:cubicBezTo>
                  <a:cubicBezTo>
                    <a:pt x="2167459" y="2234475"/>
                    <a:pt x="2193683" y="2217973"/>
                    <a:pt x="2225153" y="2221724"/>
                  </a:cubicBezTo>
                  <a:cubicBezTo>
                    <a:pt x="2233395" y="2223224"/>
                    <a:pt x="2239389" y="2217973"/>
                    <a:pt x="2244635" y="2211972"/>
                  </a:cubicBezTo>
                  <a:cubicBezTo>
                    <a:pt x="2253625" y="2200721"/>
                    <a:pt x="2264115" y="2197720"/>
                    <a:pt x="2277601" y="2202971"/>
                  </a:cubicBezTo>
                  <a:cubicBezTo>
                    <a:pt x="2291839" y="2207471"/>
                    <a:pt x="2306075" y="2208221"/>
                    <a:pt x="2320311" y="2202971"/>
                  </a:cubicBezTo>
                  <a:cubicBezTo>
                    <a:pt x="2323307" y="2201470"/>
                    <a:pt x="2326305" y="2199970"/>
                    <a:pt x="2327803" y="2200721"/>
                  </a:cubicBezTo>
                  <a:cubicBezTo>
                    <a:pt x="2358525" y="2215723"/>
                    <a:pt x="2388495" y="2194720"/>
                    <a:pt x="2418465" y="2200721"/>
                  </a:cubicBezTo>
                  <a:cubicBezTo>
                    <a:pt x="2428205" y="2202220"/>
                    <a:pt x="2432701" y="2198470"/>
                    <a:pt x="2436449" y="2189468"/>
                  </a:cubicBezTo>
                  <a:cubicBezTo>
                    <a:pt x="2440195" y="2181217"/>
                    <a:pt x="2446189" y="2172967"/>
                    <a:pt x="2437197" y="2164716"/>
                  </a:cubicBezTo>
                  <a:cubicBezTo>
                    <a:pt x="2426709" y="2154214"/>
                    <a:pt x="2429705" y="2147462"/>
                    <a:pt x="2442443" y="2143712"/>
                  </a:cubicBezTo>
                  <a:cubicBezTo>
                    <a:pt x="2450685" y="2141462"/>
                    <a:pt x="2456679" y="2137711"/>
                    <a:pt x="2458177" y="2129460"/>
                  </a:cubicBezTo>
                  <a:cubicBezTo>
                    <a:pt x="2461923" y="2112958"/>
                    <a:pt x="2467917" y="2098705"/>
                    <a:pt x="2479907" y="2085954"/>
                  </a:cubicBezTo>
                  <a:cubicBezTo>
                    <a:pt x="2488149" y="2076953"/>
                    <a:pt x="2479157" y="2065700"/>
                    <a:pt x="2462673" y="2062700"/>
                  </a:cubicBezTo>
                  <a:cubicBezTo>
                    <a:pt x="2428955" y="2057450"/>
                    <a:pt x="2395987" y="2049199"/>
                    <a:pt x="2361521" y="2049949"/>
                  </a:cubicBezTo>
                  <a:cubicBezTo>
                    <a:pt x="2348783" y="2050698"/>
                    <a:pt x="2337545" y="2043198"/>
                    <a:pt x="2328553" y="2034196"/>
                  </a:cubicBezTo>
                  <a:cubicBezTo>
                    <a:pt x="2319561" y="2025195"/>
                    <a:pt x="2321061" y="2014694"/>
                    <a:pt x="2332299" y="2012443"/>
                  </a:cubicBezTo>
                  <a:cubicBezTo>
                    <a:pt x="2354029" y="2007943"/>
                    <a:pt x="2376507" y="1992190"/>
                    <a:pt x="2398985" y="2013944"/>
                  </a:cubicBezTo>
                  <a:cubicBezTo>
                    <a:pt x="2410223" y="2023694"/>
                    <a:pt x="2423711" y="2019945"/>
                    <a:pt x="2432701" y="2007943"/>
                  </a:cubicBezTo>
                  <a:cubicBezTo>
                    <a:pt x="2452933" y="1982439"/>
                    <a:pt x="2482153" y="1967437"/>
                    <a:pt x="2507629" y="1947934"/>
                  </a:cubicBezTo>
                  <a:cubicBezTo>
                    <a:pt x="2515121" y="1941183"/>
                    <a:pt x="2521865" y="1934432"/>
                    <a:pt x="2527111" y="1926181"/>
                  </a:cubicBezTo>
                  <a:cubicBezTo>
                    <a:pt x="2535353" y="1912680"/>
                    <a:pt x="2546591" y="1905928"/>
                    <a:pt x="2562327" y="1914179"/>
                  </a:cubicBezTo>
                  <a:cubicBezTo>
                    <a:pt x="2575065" y="1921681"/>
                    <a:pt x="2585553" y="1917180"/>
                    <a:pt x="2592297" y="1905178"/>
                  </a:cubicBezTo>
                  <a:cubicBezTo>
                    <a:pt x="2601289" y="1887175"/>
                    <a:pt x="2611029" y="1876674"/>
                    <a:pt x="2632757" y="1887175"/>
                  </a:cubicBezTo>
                  <a:cubicBezTo>
                    <a:pt x="2643997" y="1893176"/>
                    <a:pt x="2655237" y="1878174"/>
                    <a:pt x="2669473" y="1884925"/>
                  </a:cubicBezTo>
                  <a:cubicBezTo>
                    <a:pt x="2665727" y="1874423"/>
                    <a:pt x="2663477" y="1865423"/>
                    <a:pt x="2666475" y="1856422"/>
                  </a:cubicBezTo>
                  <a:cubicBezTo>
                    <a:pt x="2670221" y="1847420"/>
                    <a:pt x="2676965" y="1841420"/>
                    <a:pt x="2685207" y="1836918"/>
                  </a:cubicBezTo>
                  <a:cubicBezTo>
                    <a:pt x="2694947" y="1830918"/>
                    <a:pt x="2703189" y="1830918"/>
                    <a:pt x="2712929" y="1836168"/>
                  </a:cubicBezTo>
                  <a:cubicBezTo>
                    <a:pt x="2737657" y="1849671"/>
                    <a:pt x="2737657" y="1848920"/>
                    <a:pt x="2757887" y="1830167"/>
                  </a:cubicBezTo>
                  <a:cubicBezTo>
                    <a:pt x="2763131" y="1825667"/>
                    <a:pt x="2769125" y="1821166"/>
                    <a:pt x="2775121" y="1825667"/>
                  </a:cubicBezTo>
                  <a:lnTo>
                    <a:pt x="2778547" y="1834473"/>
                  </a:lnTo>
                  <a:lnTo>
                    <a:pt x="2778491" y="1834733"/>
                  </a:lnTo>
                  <a:lnTo>
                    <a:pt x="2773621" y="1842919"/>
                  </a:lnTo>
                  <a:cubicBezTo>
                    <a:pt x="2770625" y="1846670"/>
                    <a:pt x="2767627" y="1850421"/>
                    <a:pt x="2773621" y="1855671"/>
                  </a:cubicBezTo>
                  <a:cubicBezTo>
                    <a:pt x="2779617" y="1853421"/>
                    <a:pt x="2775869" y="1847420"/>
                    <a:pt x="2776619" y="1843670"/>
                  </a:cubicBezTo>
                  <a:lnTo>
                    <a:pt x="2778491" y="1834733"/>
                  </a:lnTo>
                  <a:lnTo>
                    <a:pt x="2778585" y="1834575"/>
                  </a:lnTo>
                  <a:lnTo>
                    <a:pt x="2778547" y="1834473"/>
                  </a:lnTo>
                  <a:lnTo>
                    <a:pt x="2782239" y="1816854"/>
                  </a:lnTo>
                  <a:cubicBezTo>
                    <a:pt x="2785235" y="1808415"/>
                    <a:pt x="2790481" y="1800913"/>
                    <a:pt x="2801345" y="1795663"/>
                  </a:cubicBezTo>
                  <a:cubicBezTo>
                    <a:pt x="2811835" y="1790412"/>
                    <a:pt x="2810337" y="1780661"/>
                    <a:pt x="2799845" y="1774660"/>
                  </a:cubicBezTo>
                  <a:cubicBezTo>
                    <a:pt x="2791605" y="1770160"/>
                    <a:pt x="2784111" y="1767158"/>
                    <a:pt x="2775869" y="1764159"/>
                  </a:cubicBezTo>
                  <a:cubicBezTo>
                    <a:pt x="2750393" y="1752906"/>
                    <a:pt x="2741403" y="1728154"/>
                    <a:pt x="2749645" y="1689897"/>
                  </a:cubicBezTo>
                  <a:cubicBezTo>
                    <a:pt x="2752641" y="1677146"/>
                    <a:pt x="2754141" y="1668894"/>
                    <a:pt x="2739905" y="1662144"/>
                  </a:cubicBezTo>
                  <a:cubicBezTo>
                    <a:pt x="2727915" y="1656893"/>
                    <a:pt x="2730913" y="1642641"/>
                    <a:pt x="2745149" y="1628389"/>
                  </a:cubicBezTo>
                  <a:cubicBezTo>
                    <a:pt x="2723421" y="1633640"/>
                    <a:pt x="2696447" y="1624638"/>
                    <a:pt x="2681461" y="1602886"/>
                  </a:cubicBezTo>
                  <a:cubicBezTo>
                    <a:pt x="2670221" y="1585633"/>
                    <a:pt x="2659731" y="1567630"/>
                    <a:pt x="2661231" y="1545878"/>
                  </a:cubicBezTo>
                  <a:cubicBezTo>
                    <a:pt x="2662729" y="1530876"/>
                    <a:pt x="2658233" y="1518124"/>
                    <a:pt x="2647743" y="1507623"/>
                  </a:cubicBezTo>
                  <a:cubicBezTo>
                    <a:pt x="2640251" y="1499371"/>
                    <a:pt x="2635755" y="1491120"/>
                    <a:pt x="2641001" y="1479118"/>
                  </a:cubicBezTo>
                  <a:cubicBezTo>
                    <a:pt x="2643249" y="1473868"/>
                    <a:pt x="2642499" y="1468616"/>
                    <a:pt x="2638753" y="1464116"/>
                  </a:cubicBezTo>
                  <a:cubicBezTo>
                    <a:pt x="2629011" y="1452114"/>
                    <a:pt x="2636505" y="1448363"/>
                    <a:pt x="2646245" y="1444614"/>
                  </a:cubicBezTo>
                  <a:cubicBezTo>
                    <a:pt x="2660481" y="1440112"/>
                    <a:pt x="2658233" y="1432612"/>
                    <a:pt x="2652239" y="1422110"/>
                  </a:cubicBezTo>
                  <a:cubicBezTo>
                    <a:pt x="2636505" y="1397356"/>
                    <a:pt x="2627513" y="1371853"/>
                    <a:pt x="2641749" y="1342599"/>
                  </a:cubicBezTo>
                  <a:cubicBezTo>
                    <a:pt x="2646245" y="1331348"/>
                    <a:pt x="2640251" y="1319346"/>
                    <a:pt x="2643997" y="1307343"/>
                  </a:cubicBezTo>
                  <a:cubicBezTo>
                    <a:pt x="2649241" y="1291592"/>
                    <a:pt x="2631259" y="1289342"/>
                    <a:pt x="2624517" y="1281090"/>
                  </a:cubicBezTo>
                  <a:cubicBezTo>
                    <a:pt x="2613277" y="1268339"/>
                    <a:pt x="2602037" y="1257086"/>
                    <a:pt x="2586303" y="1247336"/>
                  </a:cubicBezTo>
                  <a:cubicBezTo>
                    <a:pt x="2574315" y="1240584"/>
                    <a:pt x="2571317" y="1204579"/>
                    <a:pt x="2581059" y="1192578"/>
                  </a:cubicBezTo>
                  <a:cubicBezTo>
                    <a:pt x="2590049" y="1181326"/>
                    <a:pt x="2586303" y="1176825"/>
                    <a:pt x="2576563" y="1170824"/>
                  </a:cubicBezTo>
                  <a:cubicBezTo>
                    <a:pt x="2571317" y="1167073"/>
                    <a:pt x="2566821" y="1163324"/>
                    <a:pt x="2563825" y="1158822"/>
                  </a:cubicBezTo>
                  <a:cubicBezTo>
                    <a:pt x="2559329" y="1152071"/>
                    <a:pt x="2555583" y="1151322"/>
                    <a:pt x="2547341" y="1152822"/>
                  </a:cubicBezTo>
                  <a:cubicBezTo>
                    <a:pt x="2521865" y="1158822"/>
                    <a:pt x="2508379" y="1143071"/>
                    <a:pt x="2517369" y="1118317"/>
                  </a:cubicBezTo>
                  <a:cubicBezTo>
                    <a:pt x="2520367" y="1108566"/>
                    <a:pt x="2519617" y="1100315"/>
                    <a:pt x="2515121" y="1091313"/>
                  </a:cubicBezTo>
                  <a:cubicBezTo>
                    <a:pt x="2506131" y="1074061"/>
                    <a:pt x="2494891" y="1059808"/>
                    <a:pt x="2480655" y="1045556"/>
                  </a:cubicBezTo>
                  <a:cubicBezTo>
                    <a:pt x="2473163" y="1038056"/>
                    <a:pt x="2464921" y="1031305"/>
                    <a:pt x="2461175" y="1020804"/>
                  </a:cubicBezTo>
                  <a:cubicBezTo>
                    <a:pt x="2454431" y="1005051"/>
                    <a:pt x="2458927" y="996050"/>
                    <a:pt x="2474661" y="989299"/>
                  </a:cubicBezTo>
                  <a:cubicBezTo>
                    <a:pt x="2501635" y="977297"/>
                    <a:pt x="2530857" y="970546"/>
                    <a:pt x="2563825" y="971296"/>
                  </a:cubicBezTo>
                  <a:cubicBezTo>
                    <a:pt x="2551087" y="960795"/>
                    <a:pt x="2543595" y="949543"/>
                    <a:pt x="2543595" y="934542"/>
                  </a:cubicBezTo>
                  <a:cubicBezTo>
                    <a:pt x="2543595" y="925539"/>
                    <a:pt x="2546591" y="918789"/>
                    <a:pt x="2554085" y="914288"/>
                  </a:cubicBezTo>
                  <a:cubicBezTo>
                    <a:pt x="2562327" y="909788"/>
                    <a:pt x="2569819" y="910537"/>
                    <a:pt x="2575813" y="917288"/>
                  </a:cubicBezTo>
                  <a:cubicBezTo>
                    <a:pt x="2589301" y="930791"/>
                    <a:pt x="2606533" y="934542"/>
                    <a:pt x="2624517" y="938291"/>
                  </a:cubicBezTo>
                  <a:cubicBezTo>
                    <a:pt x="2632757" y="939042"/>
                    <a:pt x="2641749" y="940541"/>
                    <a:pt x="2642499" y="950293"/>
                  </a:cubicBezTo>
                  <a:cubicBezTo>
                    <a:pt x="2643249" y="959294"/>
                    <a:pt x="2634257" y="960795"/>
                    <a:pt x="2627513" y="963796"/>
                  </a:cubicBezTo>
                  <a:cubicBezTo>
                    <a:pt x="2619271" y="967545"/>
                    <a:pt x="2610279" y="970546"/>
                    <a:pt x="2602787" y="975797"/>
                  </a:cubicBezTo>
                  <a:cubicBezTo>
                    <a:pt x="2593047" y="981798"/>
                    <a:pt x="2593047" y="993049"/>
                    <a:pt x="2602787" y="995300"/>
                  </a:cubicBezTo>
                  <a:cubicBezTo>
                    <a:pt x="2623767" y="999801"/>
                    <a:pt x="2626763" y="1013302"/>
                    <a:pt x="2629011" y="1029805"/>
                  </a:cubicBezTo>
                  <a:cubicBezTo>
                    <a:pt x="2629761" y="1035055"/>
                    <a:pt x="2632757" y="1039556"/>
                    <a:pt x="2633507" y="1045556"/>
                  </a:cubicBezTo>
                  <a:cubicBezTo>
                    <a:pt x="2637253" y="1060559"/>
                    <a:pt x="2643997" y="1067310"/>
                    <a:pt x="2660481" y="1059059"/>
                  </a:cubicBezTo>
                  <a:cubicBezTo>
                    <a:pt x="2664227" y="1056809"/>
                    <a:pt x="2667973" y="1056809"/>
                    <a:pt x="2671721" y="1056809"/>
                  </a:cubicBezTo>
                  <a:cubicBezTo>
                    <a:pt x="2695697" y="1059808"/>
                    <a:pt x="2709933" y="1050058"/>
                    <a:pt x="2723421" y="1029055"/>
                  </a:cubicBezTo>
                  <a:cubicBezTo>
                    <a:pt x="2735409" y="1011052"/>
                    <a:pt x="2757887" y="1000550"/>
                    <a:pt x="2779617" y="995300"/>
                  </a:cubicBezTo>
                  <a:cubicBezTo>
                    <a:pt x="2790855" y="993049"/>
                    <a:pt x="2790855" y="990049"/>
                    <a:pt x="2788607" y="980297"/>
                  </a:cubicBezTo>
                  <a:cubicBezTo>
                    <a:pt x="2781863" y="959294"/>
                    <a:pt x="2785609" y="950293"/>
                    <a:pt x="2803593" y="938291"/>
                  </a:cubicBezTo>
                  <a:cubicBezTo>
                    <a:pt x="2808089" y="935291"/>
                    <a:pt x="2813333" y="933791"/>
                    <a:pt x="2817829" y="930791"/>
                  </a:cubicBezTo>
                  <a:cubicBezTo>
                    <a:pt x="2835811" y="918789"/>
                    <a:pt x="2835811" y="903787"/>
                    <a:pt x="2817829" y="891035"/>
                  </a:cubicBezTo>
                  <a:cubicBezTo>
                    <a:pt x="2800595" y="879033"/>
                    <a:pt x="2779617" y="871533"/>
                    <a:pt x="2758637" y="870032"/>
                  </a:cubicBezTo>
                  <a:cubicBezTo>
                    <a:pt x="2734659" y="867031"/>
                    <a:pt x="2715927" y="856529"/>
                    <a:pt x="2697945" y="843778"/>
                  </a:cubicBezTo>
                  <a:cubicBezTo>
                    <a:pt x="2689703" y="837027"/>
                    <a:pt x="2681461" y="832527"/>
                    <a:pt x="2670971" y="831777"/>
                  </a:cubicBezTo>
                  <a:cubicBezTo>
                    <a:pt x="2655985" y="831026"/>
                    <a:pt x="2643997" y="822775"/>
                    <a:pt x="2636505" y="811524"/>
                  </a:cubicBezTo>
                  <a:cubicBezTo>
                    <a:pt x="2625265" y="796522"/>
                    <a:pt x="2617023" y="780019"/>
                    <a:pt x="2602787" y="767267"/>
                  </a:cubicBezTo>
                  <a:cubicBezTo>
                    <a:pt x="2597543" y="762767"/>
                    <a:pt x="2598291" y="755265"/>
                    <a:pt x="2600539" y="748515"/>
                  </a:cubicBezTo>
                  <a:cubicBezTo>
                    <a:pt x="2602787" y="741013"/>
                    <a:pt x="2605035" y="733513"/>
                    <a:pt x="2604285" y="725262"/>
                  </a:cubicBezTo>
                  <a:cubicBezTo>
                    <a:pt x="2604285" y="711009"/>
                    <a:pt x="2608781" y="700508"/>
                    <a:pt x="2625265" y="699007"/>
                  </a:cubicBezTo>
                  <a:cubicBezTo>
                    <a:pt x="2632757" y="699007"/>
                    <a:pt x="2634257" y="693757"/>
                    <a:pt x="2637253" y="687756"/>
                  </a:cubicBezTo>
                  <a:lnTo>
                    <a:pt x="2649023" y="666576"/>
                  </a:lnTo>
                  <a:lnTo>
                    <a:pt x="2636845" y="673651"/>
                  </a:lnTo>
                  <a:cubicBezTo>
                    <a:pt x="2611977" y="672907"/>
                    <a:pt x="2587109" y="680348"/>
                    <a:pt x="2562241" y="678116"/>
                  </a:cubicBezTo>
                  <a:cubicBezTo>
                    <a:pt x="2554705" y="677371"/>
                    <a:pt x="2549429" y="676628"/>
                    <a:pt x="2544155" y="671418"/>
                  </a:cubicBezTo>
                  <a:cubicBezTo>
                    <a:pt x="2522301" y="648347"/>
                    <a:pt x="2498939" y="626022"/>
                    <a:pt x="2489143" y="594764"/>
                  </a:cubicBezTo>
                  <a:cubicBezTo>
                    <a:pt x="2489143" y="590298"/>
                    <a:pt x="2489143" y="585834"/>
                    <a:pt x="2489143" y="581368"/>
                  </a:cubicBezTo>
                  <a:cubicBezTo>
                    <a:pt x="2489143" y="544158"/>
                    <a:pt x="2492157" y="540437"/>
                    <a:pt x="2529837" y="535971"/>
                  </a:cubicBezTo>
                  <a:cubicBezTo>
                    <a:pt x="2545661" y="534483"/>
                    <a:pt x="2547923" y="523320"/>
                    <a:pt x="2551691" y="513645"/>
                  </a:cubicBezTo>
                  <a:cubicBezTo>
                    <a:pt x="2559979" y="492062"/>
                    <a:pt x="2568269" y="486109"/>
                    <a:pt x="2588617" y="495039"/>
                  </a:cubicBezTo>
                  <a:cubicBezTo>
                    <a:pt x="2599167" y="499504"/>
                    <a:pt x="2605195" y="498761"/>
                    <a:pt x="2613485" y="490574"/>
                  </a:cubicBezTo>
                  <a:cubicBezTo>
                    <a:pt x="2618759" y="484992"/>
                    <a:pt x="2624789" y="483318"/>
                    <a:pt x="2631099" y="483318"/>
                  </a:cubicBezTo>
                  <a:close/>
                  <a:moveTo>
                    <a:pt x="3331119" y="408246"/>
                  </a:moveTo>
                  <a:lnTo>
                    <a:pt x="3342077" y="421278"/>
                  </a:lnTo>
                  <a:cubicBezTo>
                    <a:pt x="3345821" y="425034"/>
                    <a:pt x="3350315" y="430290"/>
                    <a:pt x="3346571" y="436297"/>
                  </a:cubicBezTo>
                  <a:cubicBezTo>
                    <a:pt x="3343577" y="442305"/>
                    <a:pt x="3337587" y="440803"/>
                    <a:pt x="3332345" y="440053"/>
                  </a:cubicBezTo>
                  <a:cubicBezTo>
                    <a:pt x="3318121" y="437799"/>
                    <a:pt x="3305393" y="446810"/>
                    <a:pt x="3291169" y="444558"/>
                  </a:cubicBezTo>
                  <a:cubicBezTo>
                    <a:pt x="3288173" y="443807"/>
                    <a:pt x="3284431" y="445309"/>
                    <a:pt x="3284431" y="449814"/>
                  </a:cubicBezTo>
                  <a:cubicBezTo>
                    <a:pt x="3285179" y="454320"/>
                    <a:pt x="3288923" y="456573"/>
                    <a:pt x="3292665" y="455822"/>
                  </a:cubicBezTo>
                  <a:cubicBezTo>
                    <a:pt x="3315125" y="450565"/>
                    <a:pt x="3313629" y="465584"/>
                    <a:pt x="3314377" y="479852"/>
                  </a:cubicBezTo>
                  <a:cubicBezTo>
                    <a:pt x="3314377" y="497875"/>
                    <a:pt x="3313629" y="515897"/>
                    <a:pt x="3306891" y="532418"/>
                  </a:cubicBezTo>
                  <a:cubicBezTo>
                    <a:pt x="3303147" y="542181"/>
                    <a:pt x="3303895" y="551191"/>
                    <a:pt x="3309137" y="559452"/>
                  </a:cubicBezTo>
                  <a:cubicBezTo>
                    <a:pt x="3318869" y="577474"/>
                    <a:pt x="3328603" y="596998"/>
                    <a:pt x="3339833" y="615022"/>
                  </a:cubicBezTo>
                  <a:cubicBezTo>
                    <a:pt x="3344325" y="623282"/>
                    <a:pt x="3351063" y="627787"/>
                    <a:pt x="3360047" y="628538"/>
                  </a:cubicBezTo>
                  <a:cubicBezTo>
                    <a:pt x="3379513" y="630792"/>
                    <a:pt x="3395983" y="638300"/>
                    <a:pt x="3411237" y="648063"/>
                  </a:cubicBezTo>
                  <a:lnTo>
                    <a:pt x="3453233" y="679677"/>
                  </a:lnTo>
                  <a:lnTo>
                    <a:pt x="3430785" y="639563"/>
                  </a:lnTo>
                  <a:cubicBezTo>
                    <a:pt x="3424205" y="624019"/>
                    <a:pt x="3418565" y="607915"/>
                    <a:pt x="3411797" y="592184"/>
                  </a:cubicBezTo>
                  <a:cubicBezTo>
                    <a:pt x="3389239" y="538250"/>
                    <a:pt x="3365177" y="484317"/>
                    <a:pt x="3352393" y="426638"/>
                  </a:cubicBezTo>
                  <a:cubicBezTo>
                    <a:pt x="3350889" y="420645"/>
                    <a:pt x="3349385" y="416151"/>
                    <a:pt x="3342617" y="414653"/>
                  </a:cubicBezTo>
                  <a:close/>
                  <a:moveTo>
                    <a:pt x="878247" y="388339"/>
                  </a:moveTo>
                  <a:cubicBezTo>
                    <a:pt x="887249" y="386836"/>
                    <a:pt x="894751" y="395104"/>
                    <a:pt x="893251" y="403371"/>
                  </a:cubicBezTo>
                  <a:cubicBezTo>
                    <a:pt x="887999" y="437195"/>
                    <a:pt x="919507" y="441705"/>
                    <a:pt x="936011" y="458240"/>
                  </a:cubicBezTo>
                  <a:cubicBezTo>
                    <a:pt x="949515" y="471770"/>
                    <a:pt x="969769" y="473273"/>
                    <a:pt x="988525" y="471770"/>
                  </a:cubicBezTo>
                  <a:cubicBezTo>
                    <a:pt x="1002777" y="471018"/>
                    <a:pt x="1005779" y="455234"/>
                    <a:pt x="1011779" y="444711"/>
                  </a:cubicBezTo>
                  <a:cubicBezTo>
                    <a:pt x="1016281" y="437947"/>
                    <a:pt x="1017031" y="428927"/>
                    <a:pt x="1020783" y="419155"/>
                  </a:cubicBezTo>
                  <a:cubicBezTo>
                    <a:pt x="1005779" y="429679"/>
                    <a:pt x="994525" y="425921"/>
                    <a:pt x="984773" y="414647"/>
                  </a:cubicBezTo>
                  <a:cubicBezTo>
                    <a:pt x="981773" y="410889"/>
                    <a:pt x="981023" y="406378"/>
                    <a:pt x="984773" y="402620"/>
                  </a:cubicBezTo>
                  <a:cubicBezTo>
                    <a:pt x="987773" y="398862"/>
                    <a:pt x="991525" y="398862"/>
                    <a:pt x="995275" y="401117"/>
                  </a:cubicBezTo>
                  <a:cubicBezTo>
                    <a:pt x="1006529" y="407131"/>
                    <a:pt x="1018531" y="409384"/>
                    <a:pt x="1031285" y="402620"/>
                  </a:cubicBezTo>
                  <a:cubicBezTo>
                    <a:pt x="1037287" y="400365"/>
                    <a:pt x="1045539" y="399613"/>
                    <a:pt x="1050789" y="407131"/>
                  </a:cubicBezTo>
                  <a:cubicBezTo>
                    <a:pt x="1056041" y="414647"/>
                    <a:pt x="1051539" y="421410"/>
                    <a:pt x="1046289" y="426673"/>
                  </a:cubicBezTo>
                  <a:cubicBezTo>
                    <a:pt x="1035785" y="435692"/>
                    <a:pt x="1032035" y="446215"/>
                    <a:pt x="1033535" y="459744"/>
                  </a:cubicBezTo>
                  <a:cubicBezTo>
                    <a:pt x="1033535" y="463502"/>
                    <a:pt x="1032035" y="468763"/>
                    <a:pt x="1029785" y="471018"/>
                  </a:cubicBezTo>
                  <a:cubicBezTo>
                    <a:pt x="1019281" y="480789"/>
                    <a:pt x="1022283" y="491312"/>
                    <a:pt x="1025283" y="504089"/>
                  </a:cubicBezTo>
                  <a:cubicBezTo>
                    <a:pt x="1031285" y="522879"/>
                    <a:pt x="1035035" y="541670"/>
                    <a:pt x="1063543" y="540166"/>
                  </a:cubicBezTo>
                  <a:cubicBezTo>
                    <a:pt x="1076295" y="539415"/>
                    <a:pt x="1092799" y="546179"/>
                    <a:pt x="1093549" y="565721"/>
                  </a:cubicBezTo>
                  <a:cubicBezTo>
                    <a:pt x="1096551" y="574742"/>
                    <a:pt x="1095049" y="583760"/>
                    <a:pt x="1089049" y="592029"/>
                  </a:cubicBezTo>
                  <a:lnTo>
                    <a:pt x="1088123" y="592511"/>
                  </a:lnTo>
                  <a:lnTo>
                    <a:pt x="1093799" y="614160"/>
                  </a:lnTo>
                  <a:cubicBezTo>
                    <a:pt x="1101091" y="639218"/>
                    <a:pt x="1111993" y="661229"/>
                    <a:pt x="1143705" y="668518"/>
                  </a:cubicBezTo>
                  <a:cubicBezTo>
                    <a:pt x="1148237" y="670013"/>
                    <a:pt x="1151257" y="673752"/>
                    <a:pt x="1150501" y="679733"/>
                  </a:cubicBezTo>
                  <a:cubicBezTo>
                    <a:pt x="1149747" y="685714"/>
                    <a:pt x="1145217" y="689453"/>
                    <a:pt x="1140685" y="690949"/>
                  </a:cubicBezTo>
                  <a:cubicBezTo>
                    <a:pt x="1134645" y="692443"/>
                    <a:pt x="1128605" y="691696"/>
                    <a:pt x="1122563" y="693192"/>
                  </a:cubicBezTo>
                  <a:cubicBezTo>
                    <a:pt x="1118789" y="693939"/>
                    <a:pt x="1113503" y="695435"/>
                    <a:pt x="1111993" y="700668"/>
                  </a:cubicBezTo>
                  <a:cubicBezTo>
                    <a:pt x="1111237" y="706650"/>
                    <a:pt x="1115013" y="708893"/>
                    <a:pt x="1118789" y="711883"/>
                  </a:cubicBezTo>
                  <a:cubicBezTo>
                    <a:pt x="1136155" y="724594"/>
                    <a:pt x="1135401" y="726837"/>
                    <a:pt x="1117277" y="735809"/>
                  </a:cubicBezTo>
                  <a:cubicBezTo>
                    <a:pt x="1099157" y="744781"/>
                    <a:pt x="1096891" y="755996"/>
                    <a:pt x="1108971" y="770950"/>
                  </a:cubicBezTo>
                  <a:cubicBezTo>
                    <a:pt x="1111237" y="774687"/>
                    <a:pt x="1113503" y="777679"/>
                    <a:pt x="1115013" y="782165"/>
                  </a:cubicBezTo>
                  <a:cubicBezTo>
                    <a:pt x="1124073" y="811324"/>
                    <a:pt x="1126339" y="813567"/>
                    <a:pt x="1161829" y="815810"/>
                  </a:cubicBezTo>
                  <a:cubicBezTo>
                    <a:pt x="1149747" y="821043"/>
                    <a:pt x="1143705" y="828521"/>
                    <a:pt x="1148991" y="838240"/>
                  </a:cubicBezTo>
                  <a:cubicBezTo>
                    <a:pt x="1159563" y="854688"/>
                    <a:pt x="1154277" y="868895"/>
                    <a:pt x="1144461" y="882353"/>
                  </a:cubicBezTo>
                  <a:cubicBezTo>
                    <a:pt x="1138421" y="892821"/>
                    <a:pt x="1136155" y="897307"/>
                    <a:pt x="1145217" y="910765"/>
                  </a:cubicBezTo>
                  <a:cubicBezTo>
                    <a:pt x="1155033" y="926466"/>
                    <a:pt x="1158053" y="927960"/>
                    <a:pt x="1171645" y="919737"/>
                  </a:cubicBezTo>
                  <a:cubicBezTo>
                    <a:pt x="1175419" y="917494"/>
                    <a:pt x="1179195" y="921231"/>
                    <a:pt x="1179195" y="925717"/>
                  </a:cubicBezTo>
                  <a:cubicBezTo>
                    <a:pt x="1179195" y="931699"/>
                    <a:pt x="1175419" y="933942"/>
                    <a:pt x="1169379" y="933942"/>
                  </a:cubicBezTo>
                  <a:cubicBezTo>
                    <a:pt x="1158809" y="933942"/>
                    <a:pt x="1148991" y="934690"/>
                    <a:pt x="1138421" y="939924"/>
                  </a:cubicBezTo>
                  <a:cubicBezTo>
                    <a:pt x="1128605" y="945157"/>
                    <a:pt x="1123319" y="951886"/>
                    <a:pt x="1121053" y="961607"/>
                  </a:cubicBezTo>
                  <a:cubicBezTo>
                    <a:pt x="1119543" y="969083"/>
                    <a:pt x="1117277" y="975065"/>
                    <a:pt x="1121809" y="981046"/>
                  </a:cubicBezTo>
                  <a:cubicBezTo>
                    <a:pt x="1127849" y="988523"/>
                    <a:pt x="1132379" y="981046"/>
                    <a:pt x="1136911" y="979551"/>
                  </a:cubicBezTo>
                  <a:cubicBezTo>
                    <a:pt x="1140685" y="977308"/>
                    <a:pt x="1145971" y="977308"/>
                    <a:pt x="1147481" y="981046"/>
                  </a:cubicBezTo>
                  <a:cubicBezTo>
                    <a:pt x="1150501" y="987775"/>
                    <a:pt x="1144461" y="987775"/>
                    <a:pt x="1139931" y="989270"/>
                  </a:cubicBezTo>
                  <a:cubicBezTo>
                    <a:pt x="1126339" y="994504"/>
                    <a:pt x="1128605" y="1004224"/>
                    <a:pt x="1136911" y="1009457"/>
                  </a:cubicBezTo>
                  <a:cubicBezTo>
                    <a:pt x="1151257" y="1018429"/>
                    <a:pt x="1145971" y="1025906"/>
                    <a:pt x="1139175" y="1034878"/>
                  </a:cubicBezTo>
                  <a:cubicBezTo>
                    <a:pt x="1136155" y="1039365"/>
                    <a:pt x="1132379" y="1043103"/>
                    <a:pt x="1127849" y="1046094"/>
                  </a:cubicBezTo>
                  <a:cubicBezTo>
                    <a:pt x="1115767" y="1055066"/>
                    <a:pt x="1109727" y="1063290"/>
                    <a:pt x="1123319" y="1076000"/>
                  </a:cubicBezTo>
                  <a:cubicBezTo>
                    <a:pt x="1129359" y="1081234"/>
                    <a:pt x="1127095" y="1089459"/>
                    <a:pt x="1127095" y="1096935"/>
                  </a:cubicBezTo>
                  <a:cubicBezTo>
                    <a:pt x="1118789" y="1087216"/>
                    <a:pt x="1115767" y="1073010"/>
                    <a:pt x="1105951" y="1064038"/>
                  </a:cubicBezTo>
                  <a:cubicBezTo>
                    <a:pt x="1100667" y="1059552"/>
                    <a:pt x="1102931" y="1052075"/>
                    <a:pt x="1109727" y="1047589"/>
                  </a:cubicBezTo>
                  <a:cubicBezTo>
                    <a:pt x="1121053" y="1040112"/>
                    <a:pt x="1118789" y="1031140"/>
                    <a:pt x="1115013" y="1019925"/>
                  </a:cubicBezTo>
                  <a:cubicBezTo>
                    <a:pt x="1107461" y="997495"/>
                    <a:pt x="1102931" y="973569"/>
                    <a:pt x="1112747" y="950391"/>
                  </a:cubicBezTo>
                  <a:cubicBezTo>
                    <a:pt x="1116523" y="942167"/>
                    <a:pt x="1115767" y="933942"/>
                    <a:pt x="1109727" y="926466"/>
                  </a:cubicBezTo>
                  <a:cubicBezTo>
                    <a:pt x="1098401" y="913008"/>
                    <a:pt x="1100667" y="898054"/>
                    <a:pt x="1115013" y="886839"/>
                  </a:cubicBezTo>
                  <a:cubicBezTo>
                    <a:pt x="1120297" y="882353"/>
                    <a:pt x="1128605" y="879363"/>
                    <a:pt x="1126339" y="870391"/>
                  </a:cubicBezTo>
                  <a:cubicBezTo>
                    <a:pt x="1124073" y="861417"/>
                    <a:pt x="1114257" y="859923"/>
                    <a:pt x="1108217" y="859923"/>
                  </a:cubicBezTo>
                  <a:cubicBezTo>
                    <a:pt x="1081033" y="860670"/>
                    <a:pt x="1078769" y="838240"/>
                    <a:pt x="1068953" y="822539"/>
                  </a:cubicBezTo>
                  <a:cubicBezTo>
                    <a:pt x="1065931" y="817306"/>
                    <a:pt x="1067441" y="811324"/>
                    <a:pt x="1072727" y="808334"/>
                  </a:cubicBezTo>
                  <a:cubicBezTo>
                    <a:pt x="1086319" y="800109"/>
                    <a:pt x="1087075" y="788894"/>
                    <a:pt x="1083299" y="775436"/>
                  </a:cubicBezTo>
                  <a:cubicBezTo>
                    <a:pt x="1082543" y="771697"/>
                    <a:pt x="1082543" y="766464"/>
                    <a:pt x="1084053" y="763472"/>
                  </a:cubicBezTo>
                  <a:cubicBezTo>
                    <a:pt x="1093869" y="741042"/>
                    <a:pt x="1091605" y="724594"/>
                    <a:pt x="1065931" y="714874"/>
                  </a:cubicBezTo>
                  <a:cubicBezTo>
                    <a:pt x="1059135" y="712631"/>
                    <a:pt x="1057625" y="706650"/>
                    <a:pt x="1061401" y="699921"/>
                  </a:cubicBezTo>
                  <a:cubicBezTo>
                    <a:pt x="1064421" y="693939"/>
                    <a:pt x="1067441" y="686463"/>
                    <a:pt x="1075749" y="689453"/>
                  </a:cubicBezTo>
                  <a:cubicBezTo>
                    <a:pt x="1092359" y="695435"/>
                    <a:pt x="1105951" y="680481"/>
                    <a:pt x="1121809" y="683471"/>
                  </a:cubicBezTo>
                  <a:cubicBezTo>
                    <a:pt x="1124829" y="684219"/>
                    <a:pt x="1127849" y="681976"/>
                    <a:pt x="1129359" y="678238"/>
                  </a:cubicBezTo>
                  <a:cubicBezTo>
                    <a:pt x="1130115" y="673752"/>
                    <a:pt x="1127095" y="673004"/>
                    <a:pt x="1124073" y="670761"/>
                  </a:cubicBezTo>
                  <a:cubicBezTo>
                    <a:pt x="1115013" y="661041"/>
                    <a:pt x="1101421" y="660294"/>
                    <a:pt x="1090849" y="653565"/>
                  </a:cubicBezTo>
                  <a:cubicBezTo>
                    <a:pt x="1074427" y="642910"/>
                    <a:pt x="1066923" y="630574"/>
                    <a:pt x="1067701" y="614347"/>
                  </a:cubicBezTo>
                  <a:lnTo>
                    <a:pt x="1070205" y="601808"/>
                  </a:lnTo>
                  <a:lnTo>
                    <a:pt x="1056229" y="603021"/>
                  </a:lnTo>
                  <a:cubicBezTo>
                    <a:pt x="1051727" y="603679"/>
                    <a:pt x="1047413" y="604807"/>
                    <a:pt x="1043287" y="607061"/>
                  </a:cubicBezTo>
                  <a:cubicBezTo>
                    <a:pt x="1022283" y="616832"/>
                    <a:pt x="1019281" y="631113"/>
                    <a:pt x="1038037" y="643891"/>
                  </a:cubicBezTo>
                  <a:cubicBezTo>
                    <a:pt x="1049289" y="652158"/>
                    <a:pt x="1053041" y="658923"/>
                    <a:pt x="1043287" y="670197"/>
                  </a:cubicBezTo>
                  <a:cubicBezTo>
                    <a:pt x="1038787" y="675458"/>
                    <a:pt x="1038787" y="682975"/>
                    <a:pt x="1038787" y="688987"/>
                  </a:cubicBezTo>
                  <a:cubicBezTo>
                    <a:pt x="1040287" y="704020"/>
                    <a:pt x="1044037" y="719804"/>
                    <a:pt x="1033535" y="733334"/>
                  </a:cubicBezTo>
                  <a:cubicBezTo>
                    <a:pt x="1032785" y="734084"/>
                    <a:pt x="1032035" y="736339"/>
                    <a:pt x="1032785" y="737092"/>
                  </a:cubicBezTo>
                  <a:cubicBezTo>
                    <a:pt x="1051539" y="764150"/>
                    <a:pt x="1020031" y="788202"/>
                    <a:pt x="1027533" y="815260"/>
                  </a:cubicBezTo>
                  <a:cubicBezTo>
                    <a:pt x="1033535" y="838560"/>
                    <a:pt x="1015531" y="861860"/>
                    <a:pt x="1025283" y="884409"/>
                  </a:cubicBezTo>
                  <a:cubicBezTo>
                    <a:pt x="1000527" y="903952"/>
                    <a:pt x="969019" y="909213"/>
                    <a:pt x="939763" y="919736"/>
                  </a:cubicBezTo>
                  <a:cubicBezTo>
                    <a:pt x="928509" y="923494"/>
                    <a:pt x="913505" y="915226"/>
                    <a:pt x="902253" y="906958"/>
                  </a:cubicBezTo>
                  <a:cubicBezTo>
                    <a:pt x="881249" y="890423"/>
                    <a:pt x="854241" y="888918"/>
                    <a:pt x="831737" y="873886"/>
                  </a:cubicBezTo>
                  <a:cubicBezTo>
                    <a:pt x="824235" y="869376"/>
                    <a:pt x="803229" y="884409"/>
                    <a:pt x="803229" y="893428"/>
                  </a:cubicBezTo>
                  <a:cubicBezTo>
                    <a:pt x="803229" y="901697"/>
                    <a:pt x="806981" y="902449"/>
                    <a:pt x="815233" y="899442"/>
                  </a:cubicBezTo>
                  <a:cubicBezTo>
                    <a:pt x="838487" y="890423"/>
                    <a:pt x="858743" y="897939"/>
                    <a:pt x="869245" y="918984"/>
                  </a:cubicBezTo>
                  <a:cubicBezTo>
                    <a:pt x="872997" y="924245"/>
                    <a:pt x="875247" y="930258"/>
                    <a:pt x="870745" y="935520"/>
                  </a:cubicBezTo>
                  <a:cubicBezTo>
                    <a:pt x="865495" y="941533"/>
                    <a:pt x="857993" y="945291"/>
                    <a:pt x="851241" y="942284"/>
                  </a:cubicBezTo>
                  <a:cubicBezTo>
                    <a:pt x="841489" y="937023"/>
                    <a:pt x="826485" y="934768"/>
                    <a:pt x="832487" y="916729"/>
                  </a:cubicBezTo>
                  <a:cubicBezTo>
                    <a:pt x="835487" y="908460"/>
                    <a:pt x="830235" y="908460"/>
                    <a:pt x="823485" y="909965"/>
                  </a:cubicBezTo>
                  <a:cubicBezTo>
                    <a:pt x="806229" y="913723"/>
                    <a:pt x="806229" y="928755"/>
                    <a:pt x="803229" y="942284"/>
                  </a:cubicBezTo>
                  <a:cubicBezTo>
                    <a:pt x="801729" y="948297"/>
                    <a:pt x="803979" y="958068"/>
                    <a:pt x="795727" y="958068"/>
                  </a:cubicBezTo>
                  <a:cubicBezTo>
                    <a:pt x="786725" y="957317"/>
                    <a:pt x="786725" y="947545"/>
                    <a:pt x="786725" y="940029"/>
                  </a:cubicBezTo>
                  <a:cubicBezTo>
                    <a:pt x="786725" y="923494"/>
                    <a:pt x="786725" y="906958"/>
                    <a:pt x="794227" y="889670"/>
                  </a:cubicBezTo>
                  <a:cubicBezTo>
                    <a:pt x="812231" y="846828"/>
                    <a:pt x="797227" y="818266"/>
                    <a:pt x="752217" y="800979"/>
                  </a:cubicBezTo>
                  <a:cubicBezTo>
                    <a:pt x="747715" y="799476"/>
                    <a:pt x="741713" y="799476"/>
                    <a:pt x="740963" y="794215"/>
                  </a:cubicBezTo>
                  <a:cubicBezTo>
                    <a:pt x="740213" y="787450"/>
                    <a:pt x="747715" y="790457"/>
                    <a:pt x="751467" y="788202"/>
                  </a:cubicBezTo>
                  <a:cubicBezTo>
                    <a:pt x="770971" y="775424"/>
                    <a:pt x="790475" y="764150"/>
                    <a:pt x="815233" y="768660"/>
                  </a:cubicBezTo>
                  <a:cubicBezTo>
                    <a:pt x="821983" y="769411"/>
                    <a:pt x="827985" y="764150"/>
                    <a:pt x="825735" y="757386"/>
                  </a:cubicBezTo>
                  <a:cubicBezTo>
                    <a:pt x="822733" y="747615"/>
                    <a:pt x="824985" y="735589"/>
                    <a:pt x="815233" y="730326"/>
                  </a:cubicBezTo>
                  <a:cubicBezTo>
                    <a:pt x="807731" y="726568"/>
                    <a:pt x="801729" y="734084"/>
                    <a:pt x="799479" y="740097"/>
                  </a:cubicBezTo>
                  <a:cubicBezTo>
                    <a:pt x="794227" y="758889"/>
                    <a:pt x="786725" y="752124"/>
                    <a:pt x="779223" y="741602"/>
                  </a:cubicBezTo>
                  <a:cubicBezTo>
                    <a:pt x="774723" y="734836"/>
                    <a:pt x="770971" y="726568"/>
                    <a:pt x="760469" y="730326"/>
                  </a:cubicBezTo>
                  <a:cubicBezTo>
                    <a:pt x="749965" y="734084"/>
                    <a:pt x="742465" y="740850"/>
                    <a:pt x="743215" y="753627"/>
                  </a:cubicBezTo>
                  <a:cubicBezTo>
                    <a:pt x="743215" y="765653"/>
                    <a:pt x="741713" y="762647"/>
                    <a:pt x="728961" y="761895"/>
                  </a:cubicBezTo>
                  <a:cubicBezTo>
                    <a:pt x="699703" y="761144"/>
                    <a:pt x="684701" y="728073"/>
                    <a:pt x="653943" y="734836"/>
                  </a:cubicBezTo>
                  <a:cubicBezTo>
                    <a:pt x="643441" y="736339"/>
                    <a:pt x="639689" y="721307"/>
                    <a:pt x="639689" y="711536"/>
                  </a:cubicBezTo>
                  <a:cubicBezTo>
                    <a:pt x="639689" y="691994"/>
                    <a:pt x="634439" y="673955"/>
                    <a:pt x="623935" y="657420"/>
                  </a:cubicBezTo>
                  <a:cubicBezTo>
                    <a:pt x="617183" y="646145"/>
                    <a:pt x="623935" y="638629"/>
                    <a:pt x="631437" y="631865"/>
                  </a:cubicBezTo>
                  <a:cubicBezTo>
                    <a:pt x="644191" y="619839"/>
                    <a:pt x="653193" y="607813"/>
                    <a:pt x="634439" y="593532"/>
                  </a:cubicBezTo>
                  <a:cubicBezTo>
                    <a:pt x="633687" y="592781"/>
                    <a:pt x="632187" y="591277"/>
                    <a:pt x="632187" y="590526"/>
                  </a:cubicBezTo>
                  <a:cubicBezTo>
                    <a:pt x="630687" y="560460"/>
                    <a:pt x="611183" y="566473"/>
                    <a:pt x="592427" y="569481"/>
                  </a:cubicBezTo>
                  <a:cubicBezTo>
                    <a:pt x="583425" y="570231"/>
                    <a:pt x="576673" y="571734"/>
                    <a:pt x="575173" y="582258"/>
                  </a:cubicBezTo>
                  <a:cubicBezTo>
                    <a:pt x="575173" y="583760"/>
                    <a:pt x="574423" y="584513"/>
                    <a:pt x="573673" y="586016"/>
                  </a:cubicBezTo>
                  <a:cubicBezTo>
                    <a:pt x="568421" y="597290"/>
                    <a:pt x="557169" y="597290"/>
                    <a:pt x="546667" y="597290"/>
                  </a:cubicBezTo>
                  <a:cubicBezTo>
                    <a:pt x="541415" y="597290"/>
                    <a:pt x="537665" y="596539"/>
                    <a:pt x="536163" y="590526"/>
                  </a:cubicBezTo>
                  <a:cubicBezTo>
                    <a:pt x="533163" y="578500"/>
                    <a:pt x="545917" y="577747"/>
                    <a:pt x="551917" y="570984"/>
                  </a:cubicBezTo>
                  <a:cubicBezTo>
                    <a:pt x="539165" y="564970"/>
                    <a:pt x="527911" y="559708"/>
                    <a:pt x="518159" y="552944"/>
                  </a:cubicBezTo>
                  <a:cubicBezTo>
                    <a:pt x="509157" y="547683"/>
                    <a:pt x="488903" y="563467"/>
                    <a:pt x="484401" y="581505"/>
                  </a:cubicBezTo>
                  <a:cubicBezTo>
                    <a:pt x="476149" y="614577"/>
                    <a:pt x="459645" y="644642"/>
                    <a:pt x="444641" y="674707"/>
                  </a:cubicBezTo>
                  <a:cubicBezTo>
                    <a:pt x="438641" y="685229"/>
                    <a:pt x="431889" y="692746"/>
                    <a:pt x="420637" y="697255"/>
                  </a:cubicBezTo>
                  <a:cubicBezTo>
                    <a:pt x="410883" y="701013"/>
                    <a:pt x="402631" y="707026"/>
                    <a:pt x="393629" y="713039"/>
                  </a:cubicBezTo>
                  <a:cubicBezTo>
                    <a:pt x="383127" y="721307"/>
                    <a:pt x="368123" y="725817"/>
                    <a:pt x="354619" y="716797"/>
                  </a:cubicBezTo>
                  <a:cubicBezTo>
                    <a:pt x="341867" y="707778"/>
                    <a:pt x="332865" y="696504"/>
                    <a:pt x="340367" y="678465"/>
                  </a:cubicBezTo>
                  <a:cubicBezTo>
                    <a:pt x="344117" y="667942"/>
                    <a:pt x="340367" y="658923"/>
                    <a:pt x="329863" y="653662"/>
                  </a:cubicBezTo>
                  <a:cubicBezTo>
                    <a:pt x="320111" y="649152"/>
                    <a:pt x="310359" y="646897"/>
                    <a:pt x="306609" y="634120"/>
                  </a:cubicBezTo>
                  <a:cubicBezTo>
                    <a:pt x="304357" y="627355"/>
                    <a:pt x="296855" y="631865"/>
                    <a:pt x="295355" y="637126"/>
                  </a:cubicBezTo>
                  <a:cubicBezTo>
                    <a:pt x="293105" y="656668"/>
                    <a:pt x="282603" y="666439"/>
                    <a:pt x="263097" y="659674"/>
                  </a:cubicBezTo>
                  <a:cubicBezTo>
                    <a:pt x="255971" y="656668"/>
                    <a:pt x="251283" y="648777"/>
                    <a:pt x="249781" y="639569"/>
                  </a:cubicBezTo>
                  <a:cubicBezTo>
                    <a:pt x="248281" y="630362"/>
                    <a:pt x="249969" y="619839"/>
                    <a:pt x="255595" y="611571"/>
                  </a:cubicBezTo>
                  <a:cubicBezTo>
                    <a:pt x="262347" y="601048"/>
                    <a:pt x="269099" y="591277"/>
                    <a:pt x="272851" y="579252"/>
                  </a:cubicBezTo>
                  <a:cubicBezTo>
                    <a:pt x="277351" y="567226"/>
                    <a:pt x="287853" y="563467"/>
                    <a:pt x="299857" y="561212"/>
                  </a:cubicBezTo>
                  <a:cubicBezTo>
                    <a:pt x="315611" y="559708"/>
                    <a:pt x="320861" y="548434"/>
                    <a:pt x="313359" y="535657"/>
                  </a:cubicBezTo>
                  <a:cubicBezTo>
                    <a:pt x="299107" y="511605"/>
                    <a:pt x="308109" y="486802"/>
                    <a:pt x="308109" y="461247"/>
                  </a:cubicBezTo>
                  <a:cubicBezTo>
                    <a:pt x="307359" y="452979"/>
                    <a:pt x="311859" y="444711"/>
                    <a:pt x="304357" y="437195"/>
                  </a:cubicBezTo>
                  <a:cubicBezTo>
                    <a:pt x="315611" y="423666"/>
                    <a:pt x="326113" y="410889"/>
                    <a:pt x="336615" y="397359"/>
                  </a:cubicBezTo>
                  <a:cubicBezTo>
                    <a:pt x="356121" y="422913"/>
                    <a:pt x="359121" y="423666"/>
                    <a:pt x="389879" y="415397"/>
                  </a:cubicBezTo>
                  <a:cubicBezTo>
                    <a:pt x="398881" y="413142"/>
                    <a:pt x="408633" y="410136"/>
                    <a:pt x="416885" y="410889"/>
                  </a:cubicBezTo>
                  <a:cubicBezTo>
                    <a:pt x="434889" y="413142"/>
                    <a:pt x="431889" y="430431"/>
                    <a:pt x="436389" y="441705"/>
                  </a:cubicBezTo>
                  <a:cubicBezTo>
                    <a:pt x="437141" y="443960"/>
                    <a:pt x="434889" y="446966"/>
                    <a:pt x="434889" y="449973"/>
                  </a:cubicBezTo>
                  <a:cubicBezTo>
                    <a:pt x="433389" y="457489"/>
                    <a:pt x="427387" y="467260"/>
                    <a:pt x="437891" y="471770"/>
                  </a:cubicBezTo>
                  <a:cubicBezTo>
                    <a:pt x="448393" y="476279"/>
                    <a:pt x="478401" y="461999"/>
                    <a:pt x="479901" y="452979"/>
                  </a:cubicBezTo>
                  <a:cubicBezTo>
                    <a:pt x="479901" y="450724"/>
                    <a:pt x="478401" y="448469"/>
                    <a:pt x="476149" y="446215"/>
                  </a:cubicBezTo>
                  <a:cubicBezTo>
                    <a:pt x="473899" y="443208"/>
                    <a:pt x="466397" y="440953"/>
                    <a:pt x="472399" y="435692"/>
                  </a:cubicBezTo>
                  <a:cubicBezTo>
                    <a:pt x="476149" y="431934"/>
                    <a:pt x="483651" y="432685"/>
                    <a:pt x="488903" y="435692"/>
                  </a:cubicBezTo>
                  <a:cubicBezTo>
                    <a:pt x="494155" y="439450"/>
                    <a:pt x="491903" y="443960"/>
                    <a:pt x="488153" y="447718"/>
                  </a:cubicBezTo>
                  <a:cubicBezTo>
                    <a:pt x="484401" y="452979"/>
                    <a:pt x="484401" y="458992"/>
                    <a:pt x="484401" y="465005"/>
                  </a:cubicBezTo>
                  <a:cubicBezTo>
                    <a:pt x="484401" y="470266"/>
                    <a:pt x="482151" y="477031"/>
                    <a:pt x="476149" y="477031"/>
                  </a:cubicBezTo>
                  <a:cubicBezTo>
                    <a:pt x="461145" y="477031"/>
                    <a:pt x="458145" y="483795"/>
                    <a:pt x="463397" y="497324"/>
                  </a:cubicBezTo>
                  <a:cubicBezTo>
                    <a:pt x="466397" y="504841"/>
                    <a:pt x="460395" y="510102"/>
                    <a:pt x="453645" y="512357"/>
                  </a:cubicBezTo>
                  <a:cubicBezTo>
                    <a:pt x="447643" y="513860"/>
                    <a:pt x="440891" y="510102"/>
                    <a:pt x="440891" y="502586"/>
                  </a:cubicBezTo>
                  <a:cubicBezTo>
                    <a:pt x="440891" y="479286"/>
                    <a:pt x="418385" y="485299"/>
                    <a:pt x="406383" y="476279"/>
                  </a:cubicBezTo>
                  <a:cubicBezTo>
                    <a:pt x="401881" y="471770"/>
                    <a:pt x="401881" y="480037"/>
                    <a:pt x="402631" y="485299"/>
                  </a:cubicBezTo>
                  <a:cubicBezTo>
                    <a:pt x="407133" y="507095"/>
                    <a:pt x="414635" y="528141"/>
                    <a:pt x="429639" y="546931"/>
                  </a:cubicBezTo>
                  <a:cubicBezTo>
                    <a:pt x="431889" y="549937"/>
                    <a:pt x="434139" y="552944"/>
                    <a:pt x="437891" y="552944"/>
                  </a:cubicBezTo>
                  <a:cubicBezTo>
                    <a:pt x="448393" y="553696"/>
                    <a:pt x="452893" y="558957"/>
                    <a:pt x="452893" y="567976"/>
                  </a:cubicBezTo>
                  <a:cubicBezTo>
                    <a:pt x="453645" y="573239"/>
                    <a:pt x="454395" y="578500"/>
                    <a:pt x="459645" y="580002"/>
                  </a:cubicBezTo>
                  <a:cubicBezTo>
                    <a:pt x="465647" y="581505"/>
                    <a:pt x="467147" y="574742"/>
                    <a:pt x="469397" y="571734"/>
                  </a:cubicBezTo>
                  <a:cubicBezTo>
                    <a:pt x="484401" y="551441"/>
                    <a:pt x="498655" y="532650"/>
                    <a:pt x="506907" y="509350"/>
                  </a:cubicBezTo>
                  <a:cubicBezTo>
                    <a:pt x="515159" y="489057"/>
                    <a:pt x="530163" y="486802"/>
                    <a:pt x="548167" y="498076"/>
                  </a:cubicBezTo>
                  <a:cubicBezTo>
                    <a:pt x="558669" y="505592"/>
                    <a:pt x="568421" y="501083"/>
                    <a:pt x="575923" y="495070"/>
                  </a:cubicBezTo>
                  <a:cubicBezTo>
                    <a:pt x="596179" y="478534"/>
                    <a:pt x="620185" y="477031"/>
                    <a:pt x="644191" y="474024"/>
                  </a:cubicBezTo>
                  <a:cubicBezTo>
                    <a:pt x="659945" y="471770"/>
                    <a:pt x="673447" y="478534"/>
                    <a:pt x="683949" y="488305"/>
                  </a:cubicBezTo>
                  <a:cubicBezTo>
                    <a:pt x="695203" y="499579"/>
                    <a:pt x="705705" y="501083"/>
                    <a:pt x="719209" y="492063"/>
                  </a:cubicBezTo>
                  <a:cubicBezTo>
                    <a:pt x="743965" y="477031"/>
                    <a:pt x="744715" y="477782"/>
                    <a:pt x="765719" y="498828"/>
                  </a:cubicBezTo>
                  <a:cubicBezTo>
                    <a:pt x="785225" y="517618"/>
                    <a:pt x="819733" y="524383"/>
                    <a:pt x="842989" y="513108"/>
                  </a:cubicBezTo>
                  <a:cubicBezTo>
                    <a:pt x="850491" y="509350"/>
                    <a:pt x="851991" y="503337"/>
                    <a:pt x="849741" y="496573"/>
                  </a:cubicBezTo>
                  <a:cubicBezTo>
                    <a:pt x="845239" y="485299"/>
                    <a:pt x="847489" y="474024"/>
                    <a:pt x="846739" y="462750"/>
                  </a:cubicBezTo>
                  <a:cubicBezTo>
                    <a:pt x="845239" y="449973"/>
                    <a:pt x="850491" y="440953"/>
                    <a:pt x="860993" y="434940"/>
                  </a:cubicBezTo>
                  <a:cubicBezTo>
                    <a:pt x="872997" y="428176"/>
                    <a:pt x="876747" y="420660"/>
                    <a:pt x="871495" y="407131"/>
                  </a:cubicBezTo>
                  <a:cubicBezTo>
                    <a:pt x="869245" y="400365"/>
                    <a:pt x="866995" y="389091"/>
                    <a:pt x="878247" y="388339"/>
                  </a:cubicBezTo>
                  <a:close/>
                  <a:moveTo>
                    <a:pt x="3260409" y="331855"/>
                  </a:moveTo>
                  <a:lnTo>
                    <a:pt x="3302211" y="373875"/>
                  </a:lnTo>
                  <a:lnTo>
                    <a:pt x="3327301" y="403707"/>
                  </a:lnTo>
                  <a:lnTo>
                    <a:pt x="3323067" y="391431"/>
                  </a:lnTo>
                  <a:cubicBezTo>
                    <a:pt x="3321563" y="383191"/>
                    <a:pt x="3317051" y="377199"/>
                    <a:pt x="3310283" y="371955"/>
                  </a:cubicBezTo>
                  <a:cubicBezTo>
                    <a:pt x="3305771" y="369708"/>
                    <a:pt x="3301259" y="367460"/>
                    <a:pt x="3299003" y="363716"/>
                  </a:cubicBezTo>
                  <a:cubicBezTo>
                    <a:pt x="3295245" y="353977"/>
                    <a:pt x="3289417" y="346674"/>
                    <a:pt x="3282085" y="341243"/>
                  </a:cubicBezTo>
                  <a:close/>
                  <a:moveTo>
                    <a:pt x="1810627" y="247666"/>
                  </a:moveTo>
                  <a:cubicBezTo>
                    <a:pt x="1845151" y="244664"/>
                    <a:pt x="1878925" y="257422"/>
                    <a:pt x="1913451" y="247666"/>
                  </a:cubicBezTo>
                  <a:cubicBezTo>
                    <a:pt x="1921707" y="245415"/>
                    <a:pt x="1929213" y="249918"/>
                    <a:pt x="1935217" y="258172"/>
                  </a:cubicBezTo>
                  <a:cubicBezTo>
                    <a:pt x="1950229" y="282936"/>
                    <a:pt x="1968991" y="303198"/>
                    <a:pt x="1999013" y="310703"/>
                  </a:cubicBezTo>
                  <a:cubicBezTo>
                    <a:pt x="2015525" y="315206"/>
                    <a:pt x="2024533" y="332465"/>
                    <a:pt x="2039543" y="340720"/>
                  </a:cubicBezTo>
                  <a:cubicBezTo>
                    <a:pt x="2044797" y="342971"/>
                    <a:pt x="2039543" y="352727"/>
                    <a:pt x="2035791" y="357980"/>
                  </a:cubicBezTo>
                  <a:cubicBezTo>
                    <a:pt x="2028285" y="366235"/>
                    <a:pt x="2031287" y="370737"/>
                    <a:pt x="2041045" y="375240"/>
                  </a:cubicBezTo>
                  <a:cubicBezTo>
                    <a:pt x="2062811" y="385746"/>
                    <a:pt x="2083825" y="397002"/>
                    <a:pt x="2108593" y="400004"/>
                  </a:cubicBezTo>
                  <a:cubicBezTo>
                    <a:pt x="2122103" y="401505"/>
                    <a:pt x="2135613" y="407508"/>
                    <a:pt x="2145371" y="421017"/>
                  </a:cubicBezTo>
                  <a:cubicBezTo>
                    <a:pt x="2159631" y="440528"/>
                    <a:pt x="2185149" y="447282"/>
                    <a:pt x="2202413" y="465292"/>
                  </a:cubicBezTo>
                  <a:cubicBezTo>
                    <a:pt x="2209167" y="472047"/>
                    <a:pt x="2231683" y="466793"/>
                    <a:pt x="2246695" y="463792"/>
                  </a:cubicBezTo>
                  <a:cubicBezTo>
                    <a:pt x="2263207" y="460790"/>
                    <a:pt x="2275967" y="460790"/>
                    <a:pt x="2280469" y="480302"/>
                  </a:cubicBezTo>
                  <a:cubicBezTo>
                    <a:pt x="2284221" y="492308"/>
                    <a:pt x="2296231" y="497561"/>
                    <a:pt x="2305989" y="495310"/>
                  </a:cubicBezTo>
                  <a:cubicBezTo>
                    <a:pt x="2329255" y="490057"/>
                    <a:pt x="2333009" y="502064"/>
                    <a:pt x="2331507" y="520074"/>
                  </a:cubicBezTo>
                  <a:cubicBezTo>
                    <a:pt x="2330757" y="526078"/>
                    <a:pt x="2331507" y="532081"/>
                    <a:pt x="2331507" y="538084"/>
                  </a:cubicBezTo>
                  <a:cubicBezTo>
                    <a:pt x="2319497" y="565100"/>
                    <a:pt x="2320999" y="594368"/>
                    <a:pt x="2315745" y="622134"/>
                  </a:cubicBezTo>
                  <a:cubicBezTo>
                    <a:pt x="2313493" y="635642"/>
                    <a:pt x="2308989" y="643896"/>
                    <a:pt x="2296981" y="649900"/>
                  </a:cubicBezTo>
                  <a:cubicBezTo>
                    <a:pt x="2284973" y="655904"/>
                    <a:pt x="2278217" y="649900"/>
                    <a:pt x="2269211" y="641646"/>
                  </a:cubicBezTo>
                  <a:cubicBezTo>
                    <a:pt x="2254951" y="628137"/>
                    <a:pt x="2239939" y="613129"/>
                    <a:pt x="2215923" y="616881"/>
                  </a:cubicBezTo>
                  <a:cubicBezTo>
                    <a:pt x="2209167" y="618382"/>
                    <a:pt x="2204665" y="612378"/>
                    <a:pt x="2199409" y="607124"/>
                  </a:cubicBezTo>
                  <a:cubicBezTo>
                    <a:pt x="2188903" y="597369"/>
                    <a:pt x="2180647" y="600371"/>
                    <a:pt x="2180647" y="615379"/>
                  </a:cubicBezTo>
                  <a:cubicBezTo>
                    <a:pt x="2179895" y="625136"/>
                    <a:pt x="2176143" y="632640"/>
                    <a:pt x="2168637" y="638643"/>
                  </a:cubicBezTo>
                  <a:cubicBezTo>
                    <a:pt x="2157379" y="648399"/>
                    <a:pt x="2157379" y="658905"/>
                    <a:pt x="2166387" y="670162"/>
                  </a:cubicBezTo>
                  <a:cubicBezTo>
                    <a:pt x="2181397" y="690424"/>
                    <a:pt x="2176893" y="713687"/>
                    <a:pt x="2172391" y="736200"/>
                  </a:cubicBezTo>
                  <a:cubicBezTo>
                    <a:pt x="2168637" y="748207"/>
                    <a:pt x="2164135" y="760214"/>
                    <a:pt x="2172391" y="771471"/>
                  </a:cubicBezTo>
                  <a:cubicBezTo>
                    <a:pt x="2179895" y="781226"/>
                    <a:pt x="2171639" y="785729"/>
                    <a:pt x="2167887" y="793233"/>
                  </a:cubicBezTo>
                  <a:lnTo>
                    <a:pt x="2167561" y="793125"/>
                  </a:lnTo>
                  <a:lnTo>
                    <a:pt x="2167867" y="806036"/>
                  </a:lnTo>
                  <a:cubicBezTo>
                    <a:pt x="2168991" y="811003"/>
                    <a:pt x="2171991" y="815313"/>
                    <a:pt x="2179487" y="817937"/>
                  </a:cubicBezTo>
                  <a:cubicBezTo>
                    <a:pt x="2183985" y="819436"/>
                    <a:pt x="2183985" y="823934"/>
                    <a:pt x="2181737" y="828432"/>
                  </a:cubicBezTo>
                  <a:cubicBezTo>
                    <a:pt x="2170491" y="851669"/>
                    <a:pt x="2169741" y="881655"/>
                    <a:pt x="2141253" y="895148"/>
                  </a:cubicBezTo>
                  <a:cubicBezTo>
                    <a:pt x="2138255" y="895898"/>
                    <a:pt x="2136005" y="901144"/>
                    <a:pt x="2136755" y="903393"/>
                  </a:cubicBezTo>
                  <a:cubicBezTo>
                    <a:pt x="2143503" y="928881"/>
                    <a:pt x="2148751" y="956617"/>
                    <a:pt x="2176489" y="968610"/>
                  </a:cubicBezTo>
                  <a:cubicBezTo>
                    <a:pt x="2195231" y="976857"/>
                    <a:pt x="2195231" y="992599"/>
                    <a:pt x="2198979" y="1007591"/>
                  </a:cubicBezTo>
                  <a:cubicBezTo>
                    <a:pt x="2200479" y="1014337"/>
                    <a:pt x="2195981" y="1018835"/>
                    <a:pt x="2189233" y="1020334"/>
                  </a:cubicBezTo>
                  <a:cubicBezTo>
                    <a:pt x="2183985" y="1021834"/>
                    <a:pt x="2177239" y="1024832"/>
                    <a:pt x="2178737" y="1030079"/>
                  </a:cubicBezTo>
                  <a:cubicBezTo>
                    <a:pt x="2180237" y="1038325"/>
                    <a:pt x="2187733" y="1036076"/>
                    <a:pt x="2192981" y="1036076"/>
                  </a:cubicBezTo>
                  <a:cubicBezTo>
                    <a:pt x="2211723" y="1035327"/>
                    <a:pt x="2226717" y="1041323"/>
                    <a:pt x="2240961" y="1051818"/>
                  </a:cubicBezTo>
                  <a:cubicBezTo>
                    <a:pt x="2243959" y="1054067"/>
                    <a:pt x="2248457" y="1056316"/>
                    <a:pt x="2252205" y="1055567"/>
                  </a:cubicBezTo>
                  <a:cubicBezTo>
                    <a:pt x="2270949" y="1054067"/>
                    <a:pt x="2284441" y="1058564"/>
                    <a:pt x="2283693" y="1082553"/>
                  </a:cubicBezTo>
                  <a:cubicBezTo>
                    <a:pt x="2283693" y="1091548"/>
                    <a:pt x="2293439" y="1093797"/>
                    <a:pt x="2300185" y="1091548"/>
                  </a:cubicBezTo>
                  <a:cubicBezTo>
                    <a:pt x="2315929" y="1084052"/>
                    <a:pt x="2330921" y="1093047"/>
                    <a:pt x="2346665" y="1092297"/>
                  </a:cubicBezTo>
                  <a:cubicBezTo>
                    <a:pt x="2351163" y="1092297"/>
                    <a:pt x="2355661" y="1093047"/>
                    <a:pt x="2355661" y="1097545"/>
                  </a:cubicBezTo>
                  <a:cubicBezTo>
                    <a:pt x="2355661" y="1102043"/>
                    <a:pt x="2351913" y="1102793"/>
                    <a:pt x="2348915" y="1103542"/>
                  </a:cubicBezTo>
                  <a:cubicBezTo>
                    <a:pt x="2332421" y="1106540"/>
                    <a:pt x="2338419" y="1115536"/>
                    <a:pt x="2346665" y="1120034"/>
                  </a:cubicBezTo>
                  <a:cubicBezTo>
                    <a:pt x="2354163" y="1124531"/>
                    <a:pt x="2359409" y="1142522"/>
                    <a:pt x="2374403" y="1127530"/>
                  </a:cubicBezTo>
                  <a:cubicBezTo>
                    <a:pt x="2379651" y="1122282"/>
                    <a:pt x="2387899" y="1129779"/>
                    <a:pt x="2391647" y="1136524"/>
                  </a:cubicBezTo>
                  <a:cubicBezTo>
                    <a:pt x="2396145" y="1142522"/>
                    <a:pt x="2390147" y="1145521"/>
                    <a:pt x="2384899" y="1147770"/>
                  </a:cubicBezTo>
                  <a:cubicBezTo>
                    <a:pt x="2378901" y="1150768"/>
                    <a:pt x="2372905" y="1153016"/>
                    <a:pt x="2366157" y="1155265"/>
                  </a:cubicBezTo>
                  <a:cubicBezTo>
                    <a:pt x="2361659" y="1156764"/>
                    <a:pt x="2354913" y="1154515"/>
                    <a:pt x="2353413" y="1160513"/>
                  </a:cubicBezTo>
                  <a:cubicBezTo>
                    <a:pt x="2351913" y="1165761"/>
                    <a:pt x="2357161" y="1168758"/>
                    <a:pt x="2360909" y="1171757"/>
                  </a:cubicBezTo>
                  <a:cubicBezTo>
                    <a:pt x="2366157" y="1177005"/>
                    <a:pt x="2372905" y="1183002"/>
                    <a:pt x="2378153" y="1187499"/>
                  </a:cubicBezTo>
                  <a:cubicBezTo>
                    <a:pt x="2384899" y="1191997"/>
                    <a:pt x="2390147" y="1196495"/>
                    <a:pt x="2387149" y="1205490"/>
                  </a:cubicBezTo>
                  <a:cubicBezTo>
                    <a:pt x="2384149" y="1212987"/>
                    <a:pt x="2378901" y="1214486"/>
                    <a:pt x="2371405" y="1215236"/>
                  </a:cubicBezTo>
                  <a:cubicBezTo>
                    <a:pt x="2354913" y="1215985"/>
                    <a:pt x="2338419" y="1218983"/>
                    <a:pt x="2332421" y="1238473"/>
                  </a:cubicBezTo>
                  <a:cubicBezTo>
                    <a:pt x="2330921" y="1241472"/>
                    <a:pt x="2327923" y="1243721"/>
                    <a:pt x="2325675" y="1245220"/>
                  </a:cubicBezTo>
                  <a:cubicBezTo>
                    <a:pt x="2318177" y="1249717"/>
                    <a:pt x="2304683" y="1242971"/>
                    <a:pt x="2301685" y="1251966"/>
                  </a:cubicBezTo>
                  <a:cubicBezTo>
                    <a:pt x="2297937" y="1265459"/>
                    <a:pt x="2299437" y="1280451"/>
                    <a:pt x="2299437" y="1294695"/>
                  </a:cubicBezTo>
                  <a:cubicBezTo>
                    <a:pt x="2299437" y="1298442"/>
                    <a:pt x="2304683" y="1303690"/>
                    <a:pt x="2299437" y="1306689"/>
                  </a:cubicBezTo>
                  <a:cubicBezTo>
                    <a:pt x="2294937" y="1310437"/>
                    <a:pt x="2290439" y="1305939"/>
                    <a:pt x="2286691" y="1304440"/>
                  </a:cubicBezTo>
                  <a:cubicBezTo>
                    <a:pt x="2281443" y="1302191"/>
                    <a:pt x="2276945" y="1300691"/>
                    <a:pt x="2271697" y="1298442"/>
                  </a:cubicBezTo>
                  <a:cubicBezTo>
                    <a:pt x="2256705" y="1293946"/>
                    <a:pt x="2254455" y="1285699"/>
                    <a:pt x="2266451" y="1275205"/>
                  </a:cubicBezTo>
                  <a:cubicBezTo>
                    <a:pt x="2268699" y="1273706"/>
                    <a:pt x="2270949" y="1272956"/>
                    <a:pt x="2272447" y="1269957"/>
                  </a:cubicBezTo>
                  <a:cubicBezTo>
                    <a:pt x="2276195" y="1263961"/>
                    <a:pt x="2282943" y="1256464"/>
                    <a:pt x="2273947" y="1249717"/>
                  </a:cubicBezTo>
                  <a:cubicBezTo>
                    <a:pt x="2266451" y="1242971"/>
                    <a:pt x="2258953" y="1250467"/>
                    <a:pt x="2256705" y="1256464"/>
                  </a:cubicBezTo>
                  <a:cubicBezTo>
                    <a:pt x="2250707" y="1269207"/>
                    <a:pt x="2243959" y="1280451"/>
                    <a:pt x="2231215" y="1287198"/>
                  </a:cubicBezTo>
                  <a:cubicBezTo>
                    <a:pt x="2226717" y="1290197"/>
                    <a:pt x="2229715" y="1293946"/>
                    <a:pt x="2231965" y="1296943"/>
                  </a:cubicBezTo>
                  <a:cubicBezTo>
                    <a:pt x="2242461" y="1313435"/>
                    <a:pt x="2282943" y="1330676"/>
                    <a:pt x="2302435" y="1326929"/>
                  </a:cubicBezTo>
                  <a:cubicBezTo>
                    <a:pt x="2309181" y="1326179"/>
                    <a:pt x="2315179" y="1325430"/>
                    <a:pt x="2321927" y="1327679"/>
                  </a:cubicBezTo>
                  <a:cubicBezTo>
                    <a:pt x="2330921" y="1331426"/>
                    <a:pt x="2338419" y="1331426"/>
                    <a:pt x="2335421" y="1317933"/>
                  </a:cubicBezTo>
                  <a:cubicBezTo>
                    <a:pt x="2334671" y="1313435"/>
                    <a:pt x="2337669" y="1308188"/>
                    <a:pt x="2339919" y="1308938"/>
                  </a:cubicBezTo>
                  <a:cubicBezTo>
                    <a:pt x="2359409" y="1316433"/>
                    <a:pt x="2369905" y="1287948"/>
                    <a:pt x="2388647" y="1296943"/>
                  </a:cubicBezTo>
                  <a:cubicBezTo>
                    <a:pt x="2407389" y="1278953"/>
                    <a:pt x="2420133" y="1305189"/>
                    <a:pt x="2436627" y="1302940"/>
                  </a:cubicBezTo>
                  <a:cubicBezTo>
                    <a:pt x="2441875" y="1302940"/>
                    <a:pt x="2445623" y="1307439"/>
                    <a:pt x="2445623" y="1312685"/>
                  </a:cubicBezTo>
                  <a:cubicBezTo>
                    <a:pt x="2444125" y="1319432"/>
                    <a:pt x="2441875" y="1326929"/>
                    <a:pt x="2434379" y="1329926"/>
                  </a:cubicBezTo>
                  <a:cubicBezTo>
                    <a:pt x="2424633" y="1333675"/>
                    <a:pt x="2414887" y="1335924"/>
                    <a:pt x="2405141" y="1338173"/>
                  </a:cubicBezTo>
                  <a:cubicBezTo>
                    <a:pt x="2399143" y="1339672"/>
                    <a:pt x="2393895" y="1343421"/>
                    <a:pt x="2393895" y="1349417"/>
                  </a:cubicBezTo>
                  <a:cubicBezTo>
                    <a:pt x="2393145" y="1357663"/>
                    <a:pt x="2402891" y="1356914"/>
                    <a:pt x="2406639" y="1356914"/>
                  </a:cubicBezTo>
                  <a:cubicBezTo>
                    <a:pt x="2422383" y="1357663"/>
                    <a:pt x="2435127" y="1360661"/>
                    <a:pt x="2447123" y="1373405"/>
                  </a:cubicBezTo>
                  <a:cubicBezTo>
                    <a:pt x="2455369" y="1381650"/>
                    <a:pt x="2456119" y="1389897"/>
                    <a:pt x="2451621" y="1397392"/>
                  </a:cubicBezTo>
                  <a:cubicBezTo>
                    <a:pt x="2444125" y="1409386"/>
                    <a:pt x="2435877" y="1419882"/>
                    <a:pt x="2425381" y="1428876"/>
                  </a:cubicBezTo>
                  <a:cubicBezTo>
                    <a:pt x="2417135" y="1437873"/>
                    <a:pt x="2417135" y="1443119"/>
                    <a:pt x="2428381" y="1446118"/>
                  </a:cubicBezTo>
                  <a:cubicBezTo>
                    <a:pt x="2447123" y="1449866"/>
                    <a:pt x="2458367" y="1458111"/>
                    <a:pt x="2450871" y="1479851"/>
                  </a:cubicBezTo>
                  <a:cubicBezTo>
                    <a:pt x="2447873" y="1487346"/>
                    <a:pt x="2450871" y="1494093"/>
                    <a:pt x="2459117" y="1497842"/>
                  </a:cubicBezTo>
                  <a:cubicBezTo>
                    <a:pt x="2470363" y="1502340"/>
                    <a:pt x="2471861" y="1508336"/>
                    <a:pt x="2459867" y="1514333"/>
                  </a:cubicBezTo>
                  <a:cubicBezTo>
                    <a:pt x="2453869" y="1518082"/>
                    <a:pt x="2449371" y="1523328"/>
                    <a:pt x="2443375" y="1526327"/>
                  </a:cubicBezTo>
                  <a:cubicBezTo>
                    <a:pt x="2434379" y="1531575"/>
                    <a:pt x="2426881" y="1529326"/>
                    <a:pt x="2426881" y="1516583"/>
                  </a:cubicBezTo>
                  <a:cubicBezTo>
                    <a:pt x="2426881" y="1513584"/>
                    <a:pt x="2431379" y="1508336"/>
                    <a:pt x="2425381" y="1506837"/>
                  </a:cubicBezTo>
                  <a:cubicBezTo>
                    <a:pt x="2420885" y="1504588"/>
                    <a:pt x="2416385" y="1507586"/>
                    <a:pt x="2412637" y="1510585"/>
                  </a:cubicBezTo>
                  <a:cubicBezTo>
                    <a:pt x="2407389" y="1516583"/>
                    <a:pt x="2402141" y="1524828"/>
                    <a:pt x="2408139" y="1530825"/>
                  </a:cubicBezTo>
                  <a:cubicBezTo>
                    <a:pt x="2423883" y="1547317"/>
                    <a:pt x="2414887" y="1563808"/>
                    <a:pt x="2408139" y="1579550"/>
                  </a:cubicBezTo>
                  <a:cubicBezTo>
                    <a:pt x="2401393" y="1596792"/>
                    <a:pt x="2408139" y="1600539"/>
                    <a:pt x="2423133" y="1600539"/>
                  </a:cubicBezTo>
                  <a:cubicBezTo>
                    <a:pt x="2427631" y="1600539"/>
                    <a:pt x="2431379" y="1600539"/>
                    <a:pt x="2435127" y="1601289"/>
                  </a:cubicBezTo>
                  <a:cubicBezTo>
                    <a:pt x="2443375" y="1602788"/>
                    <a:pt x="2451621" y="1605037"/>
                    <a:pt x="2449371" y="1616281"/>
                  </a:cubicBezTo>
                  <a:cubicBezTo>
                    <a:pt x="2447123" y="1626027"/>
                    <a:pt x="2438877" y="1623778"/>
                    <a:pt x="2431379" y="1623778"/>
                  </a:cubicBezTo>
                  <a:cubicBezTo>
                    <a:pt x="2401393" y="1620779"/>
                    <a:pt x="2371405" y="1618530"/>
                    <a:pt x="2342167" y="1609535"/>
                  </a:cubicBezTo>
                  <a:cubicBezTo>
                    <a:pt x="2333921" y="1606536"/>
                    <a:pt x="2330921" y="1605037"/>
                    <a:pt x="2330173" y="1596792"/>
                  </a:cubicBezTo>
                  <a:cubicBezTo>
                    <a:pt x="2328673" y="1563808"/>
                    <a:pt x="2315929" y="1533074"/>
                    <a:pt x="2309181" y="1500841"/>
                  </a:cubicBezTo>
                  <a:cubicBezTo>
                    <a:pt x="2304683" y="1478351"/>
                    <a:pt x="2299437" y="1453615"/>
                    <a:pt x="2317429" y="1432625"/>
                  </a:cubicBezTo>
                  <a:cubicBezTo>
                    <a:pt x="2321927" y="1428127"/>
                    <a:pt x="2330173" y="1422880"/>
                    <a:pt x="2324175" y="1414634"/>
                  </a:cubicBezTo>
                  <a:cubicBezTo>
                    <a:pt x="2317429" y="1407138"/>
                    <a:pt x="2308431" y="1409386"/>
                    <a:pt x="2300935" y="1413134"/>
                  </a:cubicBezTo>
                  <a:cubicBezTo>
                    <a:pt x="2290439" y="1419132"/>
                    <a:pt x="2281443" y="1427377"/>
                    <a:pt x="2268699" y="1427377"/>
                  </a:cubicBezTo>
                  <a:cubicBezTo>
                    <a:pt x="2243211" y="1427377"/>
                    <a:pt x="2225217" y="1432625"/>
                    <a:pt x="2228965" y="1466358"/>
                  </a:cubicBezTo>
                  <a:cubicBezTo>
                    <a:pt x="2231215" y="1482100"/>
                    <a:pt x="2213223" y="1495593"/>
                    <a:pt x="2209473" y="1512834"/>
                  </a:cubicBezTo>
                  <a:cubicBezTo>
                    <a:pt x="2204977" y="1528576"/>
                    <a:pt x="2208725" y="1537571"/>
                    <a:pt x="2225217" y="1539070"/>
                  </a:cubicBezTo>
                  <a:cubicBezTo>
                    <a:pt x="2231965" y="1539070"/>
                    <a:pt x="2237963" y="1543568"/>
                    <a:pt x="2243959" y="1545068"/>
                  </a:cubicBezTo>
                  <a:cubicBezTo>
                    <a:pt x="2272447" y="1551814"/>
                    <a:pt x="2273197" y="1551814"/>
                    <a:pt x="2266451" y="1578051"/>
                  </a:cubicBezTo>
                  <a:cubicBezTo>
                    <a:pt x="2263451" y="1587796"/>
                    <a:pt x="2265701" y="1591544"/>
                    <a:pt x="2274697" y="1593043"/>
                  </a:cubicBezTo>
                  <a:cubicBezTo>
                    <a:pt x="2290439" y="1594543"/>
                    <a:pt x="2294937" y="1605037"/>
                    <a:pt x="2294937" y="1619280"/>
                  </a:cubicBezTo>
                  <a:cubicBezTo>
                    <a:pt x="2295687" y="1639520"/>
                    <a:pt x="2306183" y="1644767"/>
                    <a:pt x="2324175" y="1636521"/>
                  </a:cubicBezTo>
                  <a:cubicBezTo>
                    <a:pt x="2327923" y="1635022"/>
                    <a:pt x="2331671" y="1631273"/>
                    <a:pt x="2336171" y="1635022"/>
                  </a:cubicBezTo>
                  <a:cubicBezTo>
                    <a:pt x="2340669" y="1639520"/>
                    <a:pt x="2339919" y="1645517"/>
                    <a:pt x="2336919" y="1650014"/>
                  </a:cubicBezTo>
                  <a:cubicBezTo>
                    <a:pt x="2327923" y="1665756"/>
                    <a:pt x="2337669" y="1674002"/>
                    <a:pt x="2347415" y="1683747"/>
                  </a:cubicBezTo>
                  <a:cubicBezTo>
                    <a:pt x="2351913" y="1687495"/>
                    <a:pt x="2364657" y="1687495"/>
                    <a:pt x="2357911" y="1698739"/>
                  </a:cubicBezTo>
                  <a:cubicBezTo>
                    <a:pt x="2351913" y="1707735"/>
                    <a:pt x="2342167" y="1706986"/>
                    <a:pt x="2332421" y="1703237"/>
                  </a:cubicBezTo>
                  <a:cubicBezTo>
                    <a:pt x="2326425" y="1700239"/>
                    <a:pt x="2318927" y="1698739"/>
                    <a:pt x="2315929" y="1706986"/>
                  </a:cubicBezTo>
                  <a:cubicBezTo>
                    <a:pt x="2312931" y="1714481"/>
                    <a:pt x="2313679" y="1722728"/>
                    <a:pt x="2321927" y="1727974"/>
                  </a:cubicBezTo>
                  <a:cubicBezTo>
                    <a:pt x="2324175" y="1729474"/>
                    <a:pt x="2326425" y="1730223"/>
                    <a:pt x="2328673" y="1730973"/>
                  </a:cubicBezTo>
                  <a:cubicBezTo>
                    <a:pt x="2340669" y="1736221"/>
                    <a:pt x="2354913" y="1739219"/>
                    <a:pt x="2342167" y="1757210"/>
                  </a:cubicBezTo>
                  <a:cubicBezTo>
                    <a:pt x="2336919" y="1763956"/>
                    <a:pt x="2345167" y="1764706"/>
                    <a:pt x="2348165" y="1766955"/>
                  </a:cubicBezTo>
                  <a:cubicBezTo>
                    <a:pt x="2357161" y="1772952"/>
                    <a:pt x="2367657" y="1778199"/>
                    <a:pt x="2357911" y="1790942"/>
                  </a:cubicBezTo>
                  <a:cubicBezTo>
                    <a:pt x="2346665" y="1806684"/>
                    <a:pt x="2326425" y="1810433"/>
                    <a:pt x="2317429" y="1799189"/>
                  </a:cubicBezTo>
                  <a:cubicBezTo>
                    <a:pt x="2310681" y="1790193"/>
                    <a:pt x="2306933" y="1778199"/>
                    <a:pt x="2292689" y="1789444"/>
                  </a:cubicBezTo>
                  <a:cubicBezTo>
                    <a:pt x="2282943" y="1775200"/>
                    <a:pt x="2267199" y="1785696"/>
                    <a:pt x="2255205" y="1780448"/>
                  </a:cubicBezTo>
                  <a:cubicBezTo>
                    <a:pt x="2243959" y="1775950"/>
                    <a:pt x="2224469" y="1795440"/>
                    <a:pt x="2228965" y="1805935"/>
                  </a:cubicBezTo>
                  <a:cubicBezTo>
                    <a:pt x="2232715" y="1816430"/>
                    <a:pt x="2234213" y="1825425"/>
                    <a:pt x="2234213" y="1836670"/>
                  </a:cubicBezTo>
                  <a:cubicBezTo>
                    <a:pt x="2234213" y="1844915"/>
                    <a:pt x="2237213" y="1856159"/>
                    <a:pt x="2245459" y="1858408"/>
                  </a:cubicBezTo>
                  <a:cubicBezTo>
                    <a:pt x="2271697" y="1865905"/>
                    <a:pt x="2257453" y="1886144"/>
                    <a:pt x="2258203" y="1900388"/>
                  </a:cubicBezTo>
                  <a:cubicBezTo>
                    <a:pt x="2258953" y="1907134"/>
                    <a:pt x="2254455" y="1910882"/>
                    <a:pt x="2246209" y="1908633"/>
                  </a:cubicBezTo>
                  <a:cubicBezTo>
                    <a:pt x="2241711" y="1907134"/>
                    <a:pt x="2235713" y="1907134"/>
                    <a:pt x="2231215" y="1907134"/>
                  </a:cubicBezTo>
                  <a:cubicBezTo>
                    <a:pt x="2219221" y="1907134"/>
                    <a:pt x="2204227" y="1907134"/>
                    <a:pt x="2201229" y="1918378"/>
                  </a:cubicBezTo>
                  <a:cubicBezTo>
                    <a:pt x="2197479" y="1932621"/>
                    <a:pt x="2182485" y="1947614"/>
                    <a:pt x="2198979" y="1964105"/>
                  </a:cubicBezTo>
                  <a:cubicBezTo>
                    <a:pt x="2201229" y="1967103"/>
                    <a:pt x="2203477" y="1970851"/>
                    <a:pt x="2200479" y="1974600"/>
                  </a:cubicBezTo>
                  <a:cubicBezTo>
                    <a:pt x="2195231" y="1979847"/>
                    <a:pt x="2187733" y="1985094"/>
                    <a:pt x="2180987" y="1981346"/>
                  </a:cubicBezTo>
                  <a:cubicBezTo>
                    <a:pt x="2163743" y="1972351"/>
                    <a:pt x="2145751" y="1973100"/>
                    <a:pt x="2126261" y="1973100"/>
                  </a:cubicBezTo>
                  <a:cubicBezTo>
                    <a:pt x="2113515" y="1973100"/>
                    <a:pt x="2100021" y="1968602"/>
                    <a:pt x="2086527" y="1970102"/>
                  </a:cubicBezTo>
                  <a:cubicBezTo>
                    <a:pt x="2079031" y="1971601"/>
                    <a:pt x="2073033" y="1973100"/>
                    <a:pt x="2066285" y="1976849"/>
                  </a:cubicBezTo>
                  <a:cubicBezTo>
                    <a:pt x="2054291" y="1984344"/>
                    <a:pt x="2047543" y="1991841"/>
                    <a:pt x="2058789" y="2005334"/>
                  </a:cubicBezTo>
                  <a:cubicBezTo>
                    <a:pt x="2062537" y="2009082"/>
                    <a:pt x="2064787" y="2015828"/>
                    <a:pt x="2067785" y="2024075"/>
                  </a:cubicBezTo>
                  <a:cubicBezTo>
                    <a:pt x="2073033" y="2010582"/>
                    <a:pt x="2074533" y="1998587"/>
                    <a:pt x="2086527" y="1993340"/>
                  </a:cubicBezTo>
                  <a:cubicBezTo>
                    <a:pt x="2091775" y="1991091"/>
                    <a:pt x="2095523" y="1983595"/>
                    <a:pt x="2101521" y="1991091"/>
                  </a:cubicBezTo>
                  <a:cubicBezTo>
                    <a:pt x="2106019" y="1997837"/>
                    <a:pt x="2104519" y="2006084"/>
                    <a:pt x="2097023" y="2009832"/>
                  </a:cubicBezTo>
                  <a:cubicBezTo>
                    <a:pt x="2084277" y="2015828"/>
                    <a:pt x="2076781" y="2024075"/>
                    <a:pt x="2071533" y="2037568"/>
                  </a:cubicBezTo>
                  <a:cubicBezTo>
                    <a:pt x="2064787" y="2053310"/>
                    <a:pt x="2055041" y="2044315"/>
                    <a:pt x="2049043" y="2036818"/>
                  </a:cubicBezTo>
                  <a:cubicBezTo>
                    <a:pt x="2039297" y="2022575"/>
                    <a:pt x="2033301" y="2025574"/>
                    <a:pt x="2028053" y="2039817"/>
                  </a:cubicBezTo>
                  <a:cubicBezTo>
                    <a:pt x="2020555" y="2057058"/>
                    <a:pt x="2008561" y="2064554"/>
                    <a:pt x="1990569" y="2054059"/>
                  </a:cubicBezTo>
                  <a:cubicBezTo>
                    <a:pt x="1983071" y="2049561"/>
                    <a:pt x="1979323" y="2052560"/>
                    <a:pt x="1975575" y="2057808"/>
                  </a:cubicBezTo>
                  <a:cubicBezTo>
                    <a:pt x="1971077" y="2063804"/>
                    <a:pt x="1975575" y="2069801"/>
                    <a:pt x="1980073" y="2070551"/>
                  </a:cubicBezTo>
                  <a:cubicBezTo>
                    <a:pt x="2013809" y="2078796"/>
                    <a:pt x="1999565" y="2095288"/>
                    <a:pt x="1987569" y="2111780"/>
                  </a:cubicBezTo>
                  <a:cubicBezTo>
                    <a:pt x="1982321" y="2118527"/>
                    <a:pt x="1977075" y="2123773"/>
                    <a:pt x="1970327" y="2127522"/>
                  </a:cubicBezTo>
                  <a:cubicBezTo>
                    <a:pt x="1954583" y="2134269"/>
                    <a:pt x="1938841" y="2141015"/>
                    <a:pt x="1940339" y="2162005"/>
                  </a:cubicBezTo>
                  <a:cubicBezTo>
                    <a:pt x="1940339" y="2165753"/>
                    <a:pt x="1938091" y="2168752"/>
                    <a:pt x="1935093" y="2169501"/>
                  </a:cubicBezTo>
                  <a:cubicBezTo>
                    <a:pt x="1929095" y="2170251"/>
                    <a:pt x="1923847" y="2167252"/>
                    <a:pt x="1923847" y="2162005"/>
                  </a:cubicBezTo>
                  <a:cubicBezTo>
                    <a:pt x="1921597" y="2144763"/>
                    <a:pt x="1911103" y="2139516"/>
                    <a:pt x="1895359" y="2140265"/>
                  </a:cubicBezTo>
                  <a:cubicBezTo>
                    <a:pt x="1894609" y="2140265"/>
                    <a:pt x="1892361" y="2139516"/>
                    <a:pt x="1892361" y="2138767"/>
                  </a:cubicBezTo>
                  <a:cubicBezTo>
                    <a:pt x="1872119" y="2117777"/>
                    <a:pt x="1848129" y="2123773"/>
                    <a:pt x="1823389" y="2125273"/>
                  </a:cubicBezTo>
                  <a:cubicBezTo>
                    <a:pt x="1809145" y="2126022"/>
                    <a:pt x="1795651" y="2132020"/>
                    <a:pt x="1789655" y="2142514"/>
                  </a:cubicBezTo>
                  <a:cubicBezTo>
                    <a:pt x="1771661" y="2168752"/>
                    <a:pt x="1746173" y="2188241"/>
                    <a:pt x="1730429" y="2216727"/>
                  </a:cubicBezTo>
                  <a:cubicBezTo>
                    <a:pt x="1718435" y="2236966"/>
                    <a:pt x="1698943" y="2248211"/>
                    <a:pt x="1675703" y="2252708"/>
                  </a:cubicBezTo>
                  <a:cubicBezTo>
                    <a:pt x="1659959" y="2255707"/>
                    <a:pt x="1647965" y="2264703"/>
                    <a:pt x="1637469" y="2276697"/>
                  </a:cubicBezTo>
                  <a:cubicBezTo>
                    <a:pt x="1627723" y="2286441"/>
                    <a:pt x="1617977" y="2287191"/>
                    <a:pt x="1607483" y="2278946"/>
                  </a:cubicBezTo>
                  <a:cubicBezTo>
                    <a:pt x="1600735" y="2272948"/>
                    <a:pt x="1590989" y="2270699"/>
                    <a:pt x="1584243" y="2265453"/>
                  </a:cubicBezTo>
                  <a:cubicBezTo>
                    <a:pt x="1560253" y="2248211"/>
                    <a:pt x="1532515" y="2248961"/>
                    <a:pt x="1505525" y="2248961"/>
                  </a:cubicBezTo>
                  <a:cubicBezTo>
                    <a:pt x="1497279" y="2249711"/>
                    <a:pt x="1489783" y="2248211"/>
                    <a:pt x="1482285" y="2245213"/>
                  </a:cubicBezTo>
                  <a:cubicBezTo>
                    <a:pt x="1473289" y="2242214"/>
                    <a:pt x="1470291" y="2237716"/>
                    <a:pt x="1473289" y="2228721"/>
                  </a:cubicBezTo>
                  <a:cubicBezTo>
                    <a:pt x="1479287" y="2212979"/>
                    <a:pt x="1474039" y="2205482"/>
                    <a:pt x="1456797" y="2204733"/>
                  </a:cubicBezTo>
                  <a:cubicBezTo>
                    <a:pt x="1444053" y="2203234"/>
                    <a:pt x="1433557" y="2193489"/>
                    <a:pt x="1418563" y="2194988"/>
                  </a:cubicBezTo>
                  <a:cubicBezTo>
                    <a:pt x="1412565" y="2196487"/>
                    <a:pt x="1408067" y="2186743"/>
                    <a:pt x="1409567" y="2180745"/>
                  </a:cubicBezTo>
                  <a:cubicBezTo>
                    <a:pt x="1413315" y="2166503"/>
                    <a:pt x="1414065" y="2150760"/>
                    <a:pt x="1434307" y="2146262"/>
                  </a:cubicBezTo>
                  <a:cubicBezTo>
                    <a:pt x="1450799" y="2143264"/>
                    <a:pt x="1465043" y="2131270"/>
                    <a:pt x="1483785" y="2134269"/>
                  </a:cubicBezTo>
                  <a:cubicBezTo>
                    <a:pt x="1481537" y="2142514"/>
                    <a:pt x="1462045" y="2142514"/>
                    <a:pt x="1473289" y="2156757"/>
                  </a:cubicBezTo>
                  <a:cubicBezTo>
                    <a:pt x="1481537" y="2166503"/>
                    <a:pt x="1489783" y="2170251"/>
                    <a:pt x="1505525" y="2165003"/>
                  </a:cubicBezTo>
                  <a:cubicBezTo>
                    <a:pt x="1518271" y="2159756"/>
                    <a:pt x="1534763" y="2159006"/>
                    <a:pt x="1549007" y="2165003"/>
                  </a:cubicBezTo>
                  <a:cubicBezTo>
                    <a:pt x="1561751" y="2169501"/>
                    <a:pt x="1572247" y="2168752"/>
                    <a:pt x="1582743" y="2162005"/>
                  </a:cubicBezTo>
                  <a:cubicBezTo>
                    <a:pt x="1595487" y="2153759"/>
                    <a:pt x="1608981" y="2150760"/>
                    <a:pt x="1624725" y="2156757"/>
                  </a:cubicBezTo>
                  <a:cubicBezTo>
                    <a:pt x="1637469" y="2161255"/>
                    <a:pt x="1642717" y="2149261"/>
                    <a:pt x="1650963" y="2144013"/>
                  </a:cubicBezTo>
                  <a:cubicBezTo>
                    <a:pt x="1660709" y="2138767"/>
                    <a:pt x="1666707" y="2134269"/>
                    <a:pt x="1659959" y="2121525"/>
                  </a:cubicBezTo>
                  <a:cubicBezTo>
                    <a:pt x="1654711" y="2111780"/>
                    <a:pt x="1663709" y="2108781"/>
                    <a:pt x="1671955" y="2110280"/>
                  </a:cubicBezTo>
                  <a:cubicBezTo>
                    <a:pt x="1683199" y="2112529"/>
                    <a:pt x="1692945" y="2119276"/>
                    <a:pt x="1700443" y="2127522"/>
                  </a:cubicBezTo>
                  <a:cubicBezTo>
                    <a:pt x="1704191" y="2131270"/>
                    <a:pt x="1709439" y="2135768"/>
                    <a:pt x="1713937" y="2133519"/>
                  </a:cubicBezTo>
                  <a:cubicBezTo>
                    <a:pt x="1728181" y="2126022"/>
                    <a:pt x="1746173" y="2131270"/>
                    <a:pt x="1757419" y="2123773"/>
                  </a:cubicBezTo>
                  <a:cubicBezTo>
                    <a:pt x="1774661" y="2111780"/>
                    <a:pt x="1796401" y="2113279"/>
                    <a:pt x="1813645" y="2095288"/>
                  </a:cubicBezTo>
                  <a:cubicBezTo>
                    <a:pt x="1833885" y="2075049"/>
                    <a:pt x="1860125" y="2057058"/>
                    <a:pt x="1884863" y="2040566"/>
                  </a:cubicBezTo>
                  <a:cubicBezTo>
                    <a:pt x="1896859" y="2033070"/>
                    <a:pt x="1907353" y="2025574"/>
                    <a:pt x="1899107" y="2009082"/>
                  </a:cubicBezTo>
                  <a:cubicBezTo>
                    <a:pt x="1896109" y="2002335"/>
                    <a:pt x="1902855" y="1999337"/>
                    <a:pt x="1907353" y="1997837"/>
                  </a:cubicBezTo>
                  <a:cubicBezTo>
                    <a:pt x="1937341" y="1989592"/>
                    <a:pt x="1959831" y="1963356"/>
                    <a:pt x="1994317" y="1965604"/>
                  </a:cubicBezTo>
                  <a:cubicBezTo>
                    <a:pt x="2010061" y="1966353"/>
                    <a:pt x="2025053" y="1951361"/>
                    <a:pt x="2043045" y="1949862"/>
                  </a:cubicBezTo>
                  <a:cubicBezTo>
                    <a:pt x="2046795" y="1949862"/>
                    <a:pt x="2046795" y="1946114"/>
                    <a:pt x="2046045" y="1942366"/>
                  </a:cubicBezTo>
                  <a:cubicBezTo>
                    <a:pt x="2040797" y="1928873"/>
                    <a:pt x="2046795" y="1919877"/>
                    <a:pt x="2058789" y="1913131"/>
                  </a:cubicBezTo>
                  <a:cubicBezTo>
                    <a:pt x="2061037" y="1911632"/>
                    <a:pt x="2062537" y="1908633"/>
                    <a:pt x="2064787" y="1905634"/>
                  </a:cubicBezTo>
                  <a:cubicBezTo>
                    <a:pt x="2069285" y="1900388"/>
                    <a:pt x="2069285" y="1889892"/>
                    <a:pt x="2079781" y="1893641"/>
                  </a:cubicBezTo>
                  <a:cubicBezTo>
                    <a:pt x="2088777" y="1896639"/>
                    <a:pt x="2096273" y="1901886"/>
                    <a:pt x="2096273" y="1913131"/>
                  </a:cubicBezTo>
                  <a:cubicBezTo>
                    <a:pt x="2096273" y="1919127"/>
                    <a:pt x="2094773" y="1928873"/>
                    <a:pt x="2103021" y="1928873"/>
                  </a:cubicBezTo>
                  <a:cubicBezTo>
                    <a:pt x="2112765" y="1928873"/>
                    <a:pt x="2123261" y="1925125"/>
                    <a:pt x="2127009" y="1914630"/>
                  </a:cubicBezTo>
                  <a:cubicBezTo>
                    <a:pt x="2128509" y="1910132"/>
                    <a:pt x="2128509" y="1905634"/>
                    <a:pt x="2132257" y="1901886"/>
                  </a:cubicBezTo>
                  <a:cubicBezTo>
                    <a:pt x="2147251" y="1884646"/>
                    <a:pt x="2147251" y="1883896"/>
                    <a:pt x="2126261" y="1879398"/>
                  </a:cubicBezTo>
                  <a:cubicBezTo>
                    <a:pt x="2115765" y="1877149"/>
                    <a:pt x="2112765" y="1872651"/>
                    <a:pt x="2120263" y="1865155"/>
                  </a:cubicBezTo>
                  <a:cubicBezTo>
                    <a:pt x="2129259" y="1855410"/>
                    <a:pt x="2139755" y="1845665"/>
                    <a:pt x="2150249" y="1837419"/>
                  </a:cubicBezTo>
                  <a:cubicBezTo>
                    <a:pt x="2157747" y="1832172"/>
                    <a:pt x="2163743" y="1838918"/>
                    <a:pt x="2169741" y="1843416"/>
                  </a:cubicBezTo>
                  <a:cubicBezTo>
                    <a:pt x="2185485" y="1855410"/>
                    <a:pt x="2210973" y="1850913"/>
                    <a:pt x="2221469" y="1834421"/>
                  </a:cubicBezTo>
                  <a:cubicBezTo>
                    <a:pt x="2224469" y="1829173"/>
                    <a:pt x="2228217" y="1823926"/>
                    <a:pt x="2223719" y="1817180"/>
                  </a:cubicBezTo>
                  <a:cubicBezTo>
                    <a:pt x="2218471" y="1808184"/>
                    <a:pt x="2218471" y="1799189"/>
                    <a:pt x="2223719" y="1789444"/>
                  </a:cubicBezTo>
                  <a:cubicBezTo>
                    <a:pt x="2231215" y="1777449"/>
                    <a:pt x="2216971" y="1776700"/>
                    <a:pt x="2213223" y="1769954"/>
                  </a:cubicBezTo>
                  <a:cubicBezTo>
                    <a:pt x="2209473" y="1764706"/>
                    <a:pt x="2196729" y="1764706"/>
                    <a:pt x="2201229" y="1754961"/>
                  </a:cubicBezTo>
                  <a:cubicBezTo>
                    <a:pt x="2204977" y="1744466"/>
                    <a:pt x="2215471" y="1748214"/>
                    <a:pt x="2223719" y="1748964"/>
                  </a:cubicBezTo>
                  <a:cubicBezTo>
                    <a:pt x="2226717" y="1748964"/>
                    <a:pt x="2228217" y="1750463"/>
                    <a:pt x="2232715" y="1751213"/>
                  </a:cubicBezTo>
                  <a:cubicBezTo>
                    <a:pt x="2231215" y="1732472"/>
                    <a:pt x="2232715" y="1715231"/>
                    <a:pt x="2221469" y="1696490"/>
                  </a:cubicBezTo>
                  <a:cubicBezTo>
                    <a:pt x="2238711" y="1700988"/>
                    <a:pt x="2257453" y="1721228"/>
                    <a:pt x="2263451" y="1698739"/>
                  </a:cubicBezTo>
                  <a:cubicBezTo>
                    <a:pt x="2268699" y="1679249"/>
                    <a:pt x="2241711" y="1687495"/>
                    <a:pt x="2231215" y="1677751"/>
                  </a:cubicBezTo>
                  <a:cubicBezTo>
                    <a:pt x="2239461" y="1668755"/>
                    <a:pt x="2246959" y="1658260"/>
                    <a:pt x="2249207" y="1644018"/>
                  </a:cubicBezTo>
                  <a:cubicBezTo>
                    <a:pt x="2252205" y="1626776"/>
                    <a:pt x="2252205" y="1612534"/>
                    <a:pt x="2232715" y="1602788"/>
                  </a:cubicBezTo>
                  <a:cubicBezTo>
                    <a:pt x="2223719" y="1599040"/>
                    <a:pt x="2216221" y="1590794"/>
                    <a:pt x="2222219" y="1577301"/>
                  </a:cubicBezTo>
                  <a:cubicBezTo>
                    <a:pt x="2225967" y="1568305"/>
                    <a:pt x="2219969" y="1561559"/>
                    <a:pt x="2211723" y="1557811"/>
                  </a:cubicBezTo>
                  <a:cubicBezTo>
                    <a:pt x="2192231" y="1548816"/>
                    <a:pt x="2188483" y="1539820"/>
                    <a:pt x="2194481" y="1518830"/>
                  </a:cubicBezTo>
                  <a:cubicBezTo>
                    <a:pt x="2195231" y="1516583"/>
                    <a:pt x="2197479" y="1514333"/>
                    <a:pt x="2197479" y="1512084"/>
                  </a:cubicBezTo>
                  <a:cubicBezTo>
                    <a:pt x="2195231" y="1491095"/>
                    <a:pt x="2194481" y="1473853"/>
                    <a:pt x="2218471" y="1459611"/>
                  </a:cubicBezTo>
                  <a:cubicBezTo>
                    <a:pt x="2233465" y="1451366"/>
                    <a:pt x="2216971" y="1432625"/>
                    <a:pt x="2211723" y="1419132"/>
                  </a:cubicBezTo>
                  <a:cubicBezTo>
                    <a:pt x="2210225" y="1412385"/>
                    <a:pt x="2201977" y="1417632"/>
                    <a:pt x="2200479" y="1422131"/>
                  </a:cubicBezTo>
                  <a:cubicBezTo>
                    <a:pt x="2192231" y="1437123"/>
                    <a:pt x="2185485" y="1452115"/>
                    <a:pt x="2179487" y="1467857"/>
                  </a:cubicBezTo>
                  <a:cubicBezTo>
                    <a:pt x="2176489" y="1473853"/>
                    <a:pt x="2173489" y="1479101"/>
                    <a:pt x="2168243" y="1476852"/>
                  </a:cubicBezTo>
                  <a:cubicBezTo>
                    <a:pt x="2150249" y="1470106"/>
                    <a:pt x="2135257" y="1497092"/>
                    <a:pt x="2119513" y="1482849"/>
                  </a:cubicBezTo>
                  <a:cubicBezTo>
                    <a:pt x="2112765" y="1476852"/>
                    <a:pt x="2112017" y="1462609"/>
                    <a:pt x="2101521" y="1455113"/>
                  </a:cubicBezTo>
                  <a:cubicBezTo>
                    <a:pt x="2100021" y="1454364"/>
                    <a:pt x="2100771" y="1449116"/>
                    <a:pt x="2102271" y="1448367"/>
                  </a:cubicBezTo>
                  <a:cubicBezTo>
                    <a:pt x="2121013" y="1431875"/>
                    <a:pt x="2127009" y="1408636"/>
                    <a:pt x="2137505" y="1388398"/>
                  </a:cubicBezTo>
                  <a:cubicBezTo>
                    <a:pt x="2138255" y="1385399"/>
                    <a:pt x="2141253" y="1383899"/>
                    <a:pt x="2143503" y="1382400"/>
                  </a:cubicBezTo>
                  <a:cubicBezTo>
                    <a:pt x="2161495" y="1374155"/>
                    <a:pt x="2156997" y="1366658"/>
                    <a:pt x="2142003" y="1359163"/>
                  </a:cubicBezTo>
                  <a:cubicBezTo>
                    <a:pt x="2132257" y="1353915"/>
                    <a:pt x="2129259" y="1344919"/>
                    <a:pt x="2135257" y="1334424"/>
                  </a:cubicBezTo>
                  <a:cubicBezTo>
                    <a:pt x="2138255" y="1329177"/>
                    <a:pt x="2141253" y="1323930"/>
                    <a:pt x="2142753" y="1317933"/>
                  </a:cubicBezTo>
                  <a:cubicBezTo>
                    <a:pt x="2145751" y="1308188"/>
                    <a:pt x="2141253" y="1298442"/>
                    <a:pt x="2138255" y="1288698"/>
                  </a:cubicBezTo>
                  <a:cubicBezTo>
                    <a:pt x="2134507" y="1269207"/>
                    <a:pt x="2124011" y="1290197"/>
                    <a:pt x="2115765" y="1287198"/>
                  </a:cubicBezTo>
                  <a:cubicBezTo>
                    <a:pt x="2109017" y="1284949"/>
                    <a:pt x="2100021" y="1287198"/>
                    <a:pt x="2092525" y="1285699"/>
                  </a:cubicBezTo>
                  <a:cubicBezTo>
                    <a:pt x="2071533" y="1281951"/>
                    <a:pt x="2067035" y="1269957"/>
                    <a:pt x="2077531" y="1251216"/>
                  </a:cubicBezTo>
                  <a:cubicBezTo>
                    <a:pt x="2086527" y="1234725"/>
                    <a:pt x="2085777" y="1214486"/>
                    <a:pt x="2097023" y="1197994"/>
                  </a:cubicBezTo>
                  <a:cubicBezTo>
                    <a:pt x="2103021" y="1189748"/>
                    <a:pt x="2091025" y="1177005"/>
                    <a:pt x="2088027" y="1165011"/>
                  </a:cubicBezTo>
                  <a:cubicBezTo>
                    <a:pt x="2084277" y="1153766"/>
                    <a:pt x="2082029" y="1144021"/>
                    <a:pt x="2095523" y="1137274"/>
                  </a:cubicBezTo>
                  <a:cubicBezTo>
                    <a:pt x="2105269" y="1132028"/>
                    <a:pt x="2104519" y="1122282"/>
                    <a:pt x="2101521" y="1113287"/>
                  </a:cubicBezTo>
                  <a:cubicBezTo>
                    <a:pt x="2094023" y="1093797"/>
                    <a:pt x="2088027" y="1075056"/>
                    <a:pt x="2100021" y="1056316"/>
                  </a:cubicBezTo>
                  <a:cubicBezTo>
                    <a:pt x="2090275" y="1042073"/>
                    <a:pt x="2100771" y="1032328"/>
                    <a:pt x="2108267" y="1023333"/>
                  </a:cubicBezTo>
                  <a:cubicBezTo>
                    <a:pt x="2118013" y="1012088"/>
                    <a:pt x="2126261" y="1000844"/>
                    <a:pt x="2133007" y="988101"/>
                  </a:cubicBezTo>
                  <a:cubicBezTo>
                    <a:pt x="2145003" y="965612"/>
                    <a:pt x="2136755" y="945373"/>
                    <a:pt x="2133007" y="924383"/>
                  </a:cubicBezTo>
                  <a:cubicBezTo>
                    <a:pt x="2130757" y="913139"/>
                    <a:pt x="2121013" y="911640"/>
                    <a:pt x="2112017" y="910140"/>
                  </a:cubicBezTo>
                  <a:cubicBezTo>
                    <a:pt x="2089525" y="904893"/>
                    <a:pt x="2085777" y="895898"/>
                    <a:pt x="2097773" y="877157"/>
                  </a:cubicBezTo>
                  <a:cubicBezTo>
                    <a:pt x="2106019" y="864414"/>
                    <a:pt x="2116515" y="855418"/>
                    <a:pt x="2131507" y="850920"/>
                  </a:cubicBezTo>
                  <a:cubicBezTo>
                    <a:pt x="2151749" y="843424"/>
                    <a:pt x="2156247" y="834428"/>
                    <a:pt x="2153249" y="813439"/>
                  </a:cubicBezTo>
                  <a:cubicBezTo>
                    <a:pt x="2152123" y="806130"/>
                    <a:pt x="2150999" y="798400"/>
                    <a:pt x="2156201" y="793726"/>
                  </a:cubicBezTo>
                  <a:lnTo>
                    <a:pt x="2163177" y="790465"/>
                  </a:lnTo>
                  <a:lnTo>
                    <a:pt x="2157849" y="757682"/>
                  </a:lnTo>
                  <a:cubicBezTo>
                    <a:pt x="2157005" y="746144"/>
                    <a:pt x="2157755" y="734324"/>
                    <a:pt x="2161883" y="721942"/>
                  </a:cubicBezTo>
                  <a:cubicBezTo>
                    <a:pt x="2170139" y="700179"/>
                    <a:pt x="2155879" y="679167"/>
                    <a:pt x="2145371" y="660406"/>
                  </a:cubicBezTo>
                  <a:cubicBezTo>
                    <a:pt x="2138615" y="650650"/>
                    <a:pt x="2137865" y="643146"/>
                    <a:pt x="2147623" y="634140"/>
                  </a:cubicBezTo>
                  <a:cubicBezTo>
                    <a:pt x="2161883" y="621383"/>
                    <a:pt x="2161883" y="605624"/>
                    <a:pt x="2152125" y="591366"/>
                  </a:cubicBezTo>
                  <a:cubicBezTo>
                    <a:pt x="2141617" y="575607"/>
                    <a:pt x="2137865" y="558346"/>
                    <a:pt x="2135613" y="541087"/>
                  </a:cubicBezTo>
                  <a:cubicBezTo>
                    <a:pt x="2129609" y="508067"/>
                    <a:pt x="2115349" y="484803"/>
                    <a:pt x="2078573" y="479551"/>
                  </a:cubicBezTo>
                  <a:cubicBezTo>
                    <a:pt x="2057557" y="475799"/>
                    <a:pt x="2036541" y="466043"/>
                    <a:pt x="2016277" y="481051"/>
                  </a:cubicBezTo>
                  <a:cubicBezTo>
                    <a:pt x="2010271" y="484803"/>
                    <a:pt x="2003517" y="481802"/>
                    <a:pt x="1996763" y="479551"/>
                  </a:cubicBezTo>
                  <a:cubicBezTo>
                    <a:pt x="1984003" y="474298"/>
                    <a:pt x="1971993" y="475048"/>
                    <a:pt x="1959985" y="477299"/>
                  </a:cubicBezTo>
                  <a:cubicBezTo>
                    <a:pt x="1953231" y="478800"/>
                    <a:pt x="1945725" y="481051"/>
                    <a:pt x="1944223" y="487806"/>
                  </a:cubicBezTo>
                  <a:cubicBezTo>
                    <a:pt x="1940471" y="504315"/>
                    <a:pt x="1929213" y="516322"/>
                    <a:pt x="1921707" y="530580"/>
                  </a:cubicBezTo>
                  <a:cubicBezTo>
                    <a:pt x="1912701" y="550091"/>
                    <a:pt x="1890935" y="556846"/>
                    <a:pt x="1869919" y="547090"/>
                  </a:cubicBezTo>
                  <a:cubicBezTo>
                    <a:pt x="1850405" y="538084"/>
                    <a:pt x="1843651" y="520074"/>
                    <a:pt x="1852657" y="498312"/>
                  </a:cubicBezTo>
                  <a:cubicBezTo>
                    <a:pt x="1856409" y="488556"/>
                    <a:pt x="1860161" y="479551"/>
                    <a:pt x="1854909" y="468294"/>
                  </a:cubicBezTo>
                  <a:cubicBezTo>
                    <a:pt x="1850405" y="458538"/>
                    <a:pt x="1845151" y="457038"/>
                    <a:pt x="1836895" y="464542"/>
                  </a:cubicBezTo>
                  <a:cubicBezTo>
                    <a:pt x="1833143" y="468294"/>
                    <a:pt x="1829389" y="472047"/>
                    <a:pt x="1824887" y="475799"/>
                  </a:cubicBezTo>
                  <a:cubicBezTo>
                    <a:pt x="1818881" y="480302"/>
                    <a:pt x="1813629" y="487055"/>
                    <a:pt x="1804621" y="484054"/>
                  </a:cubicBezTo>
                  <a:cubicBezTo>
                    <a:pt x="1795615" y="480302"/>
                    <a:pt x="1798617" y="471296"/>
                    <a:pt x="1796365" y="461540"/>
                  </a:cubicBezTo>
                  <a:cubicBezTo>
                    <a:pt x="1770097" y="482552"/>
                    <a:pt x="1748331" y="463792"/>
                    <a:pt x="1724313" y="454035"/>
                  </a:cubicBezTo>
                  <a:cubicBezTo>
                    <a:pt x="1713805" y="450283"/>
                    <a:pt x="1701797" y="439777"/>
                    <a:pt x="1691289" y="444280"/>
                  </a:cubicBezTo>
                  <a:cubicBezTo>
                    <a:pt x="1676277" y="451034"/>
                    <a:pt x="1659015" y="457038"/>
                    <a:pt x="1646255" y="468294"/>
                  </a:cubicBezTo>
                  <a:cubicBezTo>
                    <a:pt x="1637249" y="477299"/>
                    <a:pt x="1628993" y="483303"/>
                    <a:pt x="1616235" y="484054"/>
                  </a:cubicBezTo>
                  <a:cubicBezTo>
                    <a:pt x="1613233" y="484803"/>
                    <a:pt x="1610981" y="484803"/>
                    <a:pt x="1608729" y="486305"/>
                  </a:cubicBezTo>
                  <a:cubicBezTo>
                    <a:pt x="1577957" y="504315"/>
                    <a:pt x="1548685" y="493058"/>
                    <a:pt x="1519413" y="483303"/>
                  </a:cubicBezTo>
                  <a:cubicBezTo>
                    <a:pt x="1509657" y="479551"/>
                    <a:pt x="1501401" y="478800"/>
                    <a:pt x="1493145" y="485554"/>
                  </a:cubicBezTo>
                  <a:cubicBezTo>
                    <a:pt x="1487891" y="490057"/>
                    <a:pt x="1482637" y="492308"/>
                    <a:pt x="1475131" y="490807"/>
                  </a:cubicBezTo>
                  <a:cubicBezTo>
                    <a:pt x="1470627" y="489306"/>
                    <a:pt x="1464623" y="484054"/>
                    <a:pt x="1460871" y="491558"/>
                  </a:cubicBezTo>
                  <a:cubicBezTo>
                    <a:pt x="1458619" y="496060"/>
                    <a:pt x="1461621" y="501313"/>
                    <a:pt x="1465373" y="505816"/>
                  </a:cubicBezTo>
                  <a:cubicBezTo>
                    <a:pt x="1472879" y="516322"/>
                    <a:pt x="1475881" y="526078"/>
                    <a:pt x="1468377" y="538835"/>
                  </a:cubicBezTo>
                  <a:cubicBezTo>
                    <a:pt x="1462371" y="548591"/>
                    <a:pt x="1466875" y="558346"/>
                    <a:pt x="1472879" y="566601"/>
                  </a:cubicBezTo>
                  <a:cubicBezTo>
                    <a:pt x="1483387" y="581610"/>
                    <a:pt x="1478133" y="592116"/>
                    <a:pt x="1464623" y="601872"/>
                  </a:cubicBezTo>
                  <a:cubicBezTo>
                    <a:pt x="1453365" y="610127"/>
                    <a:pt x="1441357" y="613879"/>
                    <a:pt x="1429347" y="619882"/>
                  </a:cubicBezTo>
                  <a:cubicBezTo>
                    <a:pt x="1426345" y="622134"/>
                    <a:pt x="1421843" y="624385"/>
                    <a:pt x="1414337" y="627387"/>
                  </a:cubicBezTo>
                  <a:cubicBezTo>
                    <a:pt x="1422593" y="625136"/>
                    <a:pt x="1425595" y="622134"/>
                    <a:pt x="1430097" y="620633"/>
                  </a:cubicBezTo>
                  <a:cubicBezTo>
                    <a:pt x="1448111" y="629638"/>
                    <a:pt x="1465373" y="631139"/>
                    <a:pt x="1483387" y="619132"/>
                  </a:cubicBezTo>
                  <a:cubicBezTo>
                    <a:pt x="1491643" y="613879"/>
                    <a:pt x="1502151" y="614630"/>
                    <a:pt x="1510407" y="619132"/>
                  </a:cubicBezTo>
                  <a:cubicBezTo>
                    <a:pt x="1526169" y="627387"/>
                    <a:pt x="1538177" y="622134"/>
                    <a:pt x="1550937" y="612378"/>
                  </a:cubicBezTo>
                  <a:cubicBezTo>
                    <a:pt x="1576455" y="592116"/>
                    <a:pt x="1586963" y="595868"/>
                    <a:pt x="1598221" y="625886"/>
                  </a:cubicBezTo>
                  <a:cubicBezTo>
                    <a:pt x="1602723" y="638643"/>
                    <a:pt x="1607977" y="641646"/>
                    <a:pt x="1619237" y="631889"/>
                  </a:cubicBezTo>
                  <a:cubicBezTo>
                    <a:pt x="1628243" y="625136"/>
                    <a:pt x="1638001" y="619132"/>
                    <a:pt x="1646255" y="609376"/>
                  </a:cubicBezTo>
                  <a:cubicBezTo>
                    <a:pt x="1660517" y="594368"/>
                    <a:pt x="1683783" y="592866"/>
                    <a:pt x="1701047" y="604874"/>
                  </a:cubicBezTo>
                  <a:cubicBezTo>
                    <a:pt x="1705549" y="608626"/>
                    <a:pt x="1711553" y="612378"/>
                    <a:pt x="1710803" y="616881"/>
                  </a:cubicBezTo>
                  <a:cubicBezTo>
                    <a:pt x="1705549" y="640144"/>
                    <a:pt x="1723563" y="664159"/>
                    <a:pt x="1707801" y="686671"/>
                  </a:cubicBezTo>
                  <a:cubicBezTo>
                    <a:pt x="1702547" y="694926"/>
                    <a:pt x="1708551" y="699428"/>
                    <a:pt x="1715307" y="703931"/>
                  </a:cubicBezTo>
                  <a:cubicBezTo>
                    <a:pt x="1728065" y="713687"/>
                    <a:pt x="1738573" y="724193"/>
                    <a:pt x="1740825" y="742203"/>
                  </a:cubicBezTo>
                  <a:cubicBezTo>
                    <a:pt x="1746079" y="730196"/>
                    <a:pt x="1741575" y="711435"/>
                    <a:pt x="1761089" y="711435"/>
                  </a:cubicBezTo>
                  <a:cubicBezTo>
                    <a:pt x="1772347" y="711435"/>
                    <a:pt x="1780605" y="718940"/>
                    <a:pt x="1786609" y="727945"/>
                  </a:cubicBezTo>
                  <a:cubicBezTo>
                    <a:pt x="1793363" y="739202"/>
                    <a:pt x="1785107" y="746706"/>
                    <a:pt x="1777601" y="755712"/>
                  </a:cubicBezTo>
                  <a:cubicBezTo>
                    <a:pt x="1787359" y="757963"/>
                    <a:pt x="1796365" y="760214"/>
                    <a:pt x="1800119" y="769970"/>
                  </a:cubicBezTo>
                  <a:cubicBezTo>
                    <a:pt x="1803121" y="779726"/>
                    <a:pt x="1796365" y="785729"/>
                    <a:pt x="1789611" y="791732"/>
                  </a:cubicBezTo>
                  <a:cubicBezTo>
                    <a:pt x="1785859" y="794734"/>
                    <a:pt x="1783607" y="798487"/>
                    <a:pt x="1785859" y="803739"/>
                  </a:cubicBezTo>
                  <a:cubicBezTo>
                    <a:pt x="1792613" y="818748"/>
                    <a:pt x="1780605" y="829255"/>
                    <a:pt x="1775349" y="839760"/>
                  </a:cubicBezTo>
                  <a:cubicBezTo>
                    <a:pt x="1769345" y="850266"/>
                    <a:pt x="1757337" y="848766"/>
                    <a:pt x="1751333" y="837510"/>
                  </a:cubicBezTo>
                  <a:cubicBezTo>
                    <a:pt x="1748331" y="830004"/>
                    <a:pt x="1745329" y="824001"/>
                    <a:pt x="1737073" y="819498"/>
                  </a:cubicBezTo>
                  <a:cubicBezTo>
                    <a:pt x="1723563" y="811994"/>
                    <a:pt x="1723563" y="803739"/>
                    <a:pt x="1734821" y="793233"/>
                  </a:cubicBezTo>
                  <a:cubicBezTo>
                    <a:pt x="1743077" y="784978"/>
                    <a:pt x="1743077" y="784978"/>
                    <a:pt x="1736321" y="773722"/>
                  </a:cubicBezTo>
                  <a:cubicBezTo>
                    <a:pt x="1728065" y="772971"/>
                    <a:pt x="1731819" y="781977"/>
                    <a:pt x="1728065" y="784978"/>
                  </a:cubicBezTo>
                  <a:cubicBezTo>
                    <a:pt x="1720561" y="790982"/>
                    <a:pt x="1713055" y="794734"/>
                    <a:pt x="1704799" y="788730"/>
                  </a:cubicBezTo>
                  <a:cubicBezTo>
                    <a:pt x="1696543" y="783478"/>
                    <a:pt x="1698045" y="775223"/>
                    <a:pt x="1703297" y="767719"/>
                  </a:cubicBezTo>
                  <a:cubicBezTo>
                    <a:pt x="1706299" y="763216"/>
                    <a:pt x="1710803" y="759464"/>
                    <a:pt x="1711553" y="754961"/>
                  </a:cubicBezTo>
                  <a:cubicBezTo>
                    <a:pt x="1713805" y="742954"/>
                    <a:pt x="1713805" y="734699"/>
                    <a:pt x="1698795" y="729446"/>
                  </a:cubicBezTo>
                  <a:cubicBezTo>
                    <a:pt x="1677779" y="721942"/>
                    <a:pt x="1667271" y="727945"/>
                    <a:pt x="1654513" y="743705"/>
                  </a:cubicBezTo>
                  <a:cubicBezTo>
                    <a:pt x="1637249" y="766968"/>
                    <a:pt x="1611731" y="760964"/>
                    <a:pt x="1600473" y="734699"/>
                  </a:cubicBezTo>
                  <a:cubicBezTo>
                    <a:pt x="1593717" y="717439"/>
                    <a:pt x="1576455" y="711435"/>
                    <a:pt x="1561443" y="703931"/>
                  </a:cubicBezTo>
                  <a:cubicBezTo>
                    <a:pt x="1555439" y="700929"/>
                    <a:pt x="1548685" y="704682"/>
                    <a:pt x="1547183" y="711435"/>
                  </a:cubicBezTo>
                  <a:cubicBezTo>
                    <a:pt x="1539677" y="736200"/>
                    <a:pt x="1517161" y="738451"/>
                    <a:pt x="1498397" y="747457"/>
                  </a:cubicBezTo>
                  <a:cubicBezTo>
                    <a:pt x="1475881" y="758713"/>
                    <a:pt x="1448861" y="758713"/>
                    <a:pt x="1428597" y="777474"/>
                  </a:cubicBezTo>
                  <a:cubicBezTo>
                    <a:pt x="1421091" y="783478"/>
                    <a:pt x="1407581" y="781226"/>
                    <a:pt x="1400827" y="793984"/>
                  </a:cubicBezTo>
                  <a:cubicBezTo>
                    <a:pt x="1396323" y="800738"/>
                    <a:pt x="1383565" y="797736"/>
                    <a:pt x="1375309" y="791732"/>
                  </a:cubicBezTo>
                  <a:cubicBezTo>
                    <a:pt x="1362549" y="782727"/>
                    <a:pt x="1354293" y="790982"/>
                    <a:pt x="1354293" y="802239"/>
                  </a:cubicBezTo>
                  <a:cubicBezTo>
                    <a:pt x="1354293" y="827003"/>
                    <a:pt x="1337781" y="851768"/>
                    <a:pt x="1357295" y="876531"/>
                  </a:cubicBezTo>
                  <a:cubicBezTo>
                    <a:pt x="1364049" y="885537"/>
                    <a:pt x="1357295" y="895292"/>
                    <a:pt x="1347537" y="900546"/>
                  </a:cubicBezTo>
                  <a:cubicBezTo>
                    <a:pt x="1340783" y="903547"/>
                    <a:pt x="1333277" y="906550"/>
                    <a:pt x="1328773" y="911802"/>
                  </a:cubicBezTo>
                  <a:cubicBezTo>
                    <a:pt x="1317517" y="923059"/>
                    <a:pt x="1319767" y="935066"/>
                    <a:pt x="1336279" y="948574"/>
                  </a:cubicBezTo>
                  <a:cubicBezTo>
                    <a:pt x="1340783" y="936567"/>
                    <a:pt x="1340783" y="921558"/>
                    <a:pt x="1357295" y="918556"/>
                  </a:cubicBezTo>
                  <a:cubicBezTo>
                    <a:pt x="1365551" y="916305"/>
                    <a:pt x="1374557" y="915554"/>
                    <a:pt x="1374557" y="927561"/>
                  </a:cubicBezTo>
                  <a:cubicBezTo>
                    <a:pt x="1374557" y="946322"/>
                    <a:pt x="1388067" y="959080"/>
                    <a:pt x="1395573" y="973338"/>
                  </a:cubicBezTo>
                  <a:cubicBezTo>
                    <a:pt x="1397825" y="977841"/>
                    <a:pt x="1401577" y="980842"/>
                    <a:pt x="1403829" y="985345"/>
                  </a:cubicBezTo>
                  <a:cubicBezTo>
                    <a:pt x="1413585" y="1004106"/>
                    <a:pt x="1433851" y="1009359"/>
                    <a:pt x="1451863" y="996601"/>
                  </a:cubicBezTo>
                  <a:cubicBezTo>
                    <a:pt x="1461621" y="989097"/>
                    <a:pt x="1470627" y="987596"/>
                    <a:pt x="1483387" y="988347"/>
                  </a:cubicBezTo>
                  <a:cubicBezTo>
                    <a:pt x="1512659" y="989097"/>
                    <a:pt x="1541179" y="979342"/>
                    <a:pt x="1562195" y="956828"/>
                  </a:cubicBezTo>
                  <a:cubicBezTo>
                    <a:pt x="1566697" y="953076"/>
                    <a:pt x="1567449" y="947823"/>
                    <a:pt x="1567449" y="942570"/>
                  </a:cubicBezTo>
                  <a:cubicBezTo>
                    <a:pt x="1565947" y="932064"/>
                    <a:pt x="1569701" y="923059"/>
                    <a:pt x="1574203" y="914054"/>
                  </a:cubicBezTo>
                  <a:cubicBezTo>
                    <a:pt x="1591465" y="881034"/>
                    <a:pt x="1591465" y="881034"/>
                    <a:pt x="1627493" y="892291"/>
                  </a:cubicBezTo>
                  <a:cubicBezTo>
                    <a:pt x="1642503" y="896793"/>
                    <a:pt x="1656013" y="897544"/>
                    <a:pt x="1666521" y="882535"/>
                  </a:cubicBezTo>
                  <a:cubicBezTo>
                    <a:pt x="1673275" y="871279"/>
                    <a:pt x="1683033" y="872030"/>
                    <a:pt x="1694291" y="877282"/>
                  </a:cubicBezTo>
                  <a:cubicBezTo>
                    <a:pt x="1713805" y="887038"/>
                    <a:pt x="1724313" y="905048"/>
                    <a:pt x="1734821" y="923059"/>
                  </a:cubicBezTo>
                  <a:cubicBezTo>
                    <a:pt x="1740075" y="930563"/>
                    <a:pt x="1735571" y="938067"/>
                    <a:pt x="1731819" y="944822"/>
                  </a:cubicBezTo>
                  <a:cubicBezTo>
                    <a:pt x="1723563" y="959080"/>
                    <a:pt x="1710803" y="971087"/>
                    <a:pt x="1704049" y="986096"/>
                  </a:cubicBezTo>
                  <a:cubicBezTo>
                    <a:pt x="1701047" y="992099"/>
                    <a:pt x="1697293" y="998852"/>
                    <a:pt x="1695793" y="1006358"/>
                  </a:cubicBezTo>
                  <a:cubicBezTo>
                    <a:pt x="1692789" y="1018364"/>
                    <a:pt x="1690539" y="1027369"/>
                    <a:pt x="1675527" y="1014612"/>
                  </a:cubicBezTo>
                  <a:cubicBezTo>
                    <a:pt x="1668021" y="1007858"/>
                    <a:pt x="1662017" y="1017614"/>
                    <a:pt x="1661267" y="1024368"/>
                  </a:cubicBezTo>
                  <a:cubicBezTo>
                    <a:pt x="1659015" y="1040878"/>
                    <a:pt x="1652261" y="1051384"/>
                    <a:pt x="1634247" y="1055886"/>
                  </a:cubicBezTo>
                  <a:cubicBezTo>
                    <a:pt x="1622239" y="1058137"/>
                    <a:pt x="1620737" y="1071646"/>
                    <a:pt x="1630495" y="1082902"/>
                  </a:cubicBezTo>
                  <a:cubicBezTo>
                    <a:pt x="1634247" y="1087404"/>
                    <a:pt x="1638751" y="1090406"/>
                    <a:pt x="1636499" y="1096410"/>
                  </a:cubicBezTo>
                  <a:cubicBezTo>
                    <a:pt x="1633497" y="1103163"/>
                    <a:pt x="1627493" y="1100912"/>
                    <a:pt x="1622989" y="1100912"/>
                  </a:cubicBezTo>
                  <a:cubicBezTo>
                    <a:pt x="1610981" y="1100912"/>
                    <a:pt x="1605727" y="1108417"/>
                    <a:pt x="1606477" y="1118922"/>
                  </a:cubicBezTo>
                  <a:cubicBezTo>
                    <a:pt x="1607977" y="1130930"/>
                    <a:pt x="1612481" y="1139935"/>
                    <a:pt x="1627493" y="1136183"/>
                  </a:cubicBezTo>
                  <a:cubicBezTo>
                    <a:pt x="1641003" y="1133180"/>
                    <a:pt x="1650009" y="1137683"/>
                    <a:pt x="1656763" y="1148940"/>
                  </a:cubicBezTo>
                  <a:cubicBezTo>
                    <a:pt x="1662769" y="1157945"/>
                    <a:pt x="1671025" y="1160947"/>
                    <a:pt x="1681531" y="1158696"/>
                  </a:cubicBezTo>
                  <a:cubicBezTo>
                    <a:pt x="1689787" y="1157195"/>
                    <a:pt x="1698795" y="1155693"/>
                    <a:pt x="1707051" y="1154944"/>
                  </a:cubicBezTo>
                  <a:cubicBezTo>
                    <a:pt x="1725063" y="1153443"/>
                    <a:pt x="1737073" y="1147440"/>
                    <a:pt x="1743827" y="1127928"/>
                  </a:cubicBezTo>
                  <a:cubicBezTo>
                    <a:pt x="1751333" y="1106915"/>
                    <a:pt x="1771597" y="1095659"/>
                    <a:pt x="1784357" y="1077649"/>
                  </a:cubicBezTo>
                  <a:cubicBezTo>
                    <a:pt x="1793363" y="1066392"/>
                    <a:pt x="1796365" y="1056636"/>
                    <a:pt x="1793363" y="1042378"/>
                  </a:cubicBezTo>
                  <a:cubicBezTo>
                    <a:pt x="1788109" y="1023617"/>
                    <a:pt x="1797867" y="1005607"/>
                    <a:pt x="1794113" y="986096"/>
                  </a:cubicBezTo>
                  <a:cubicBezTo>
                    <a:pt x="1793363" y="980092"/>
                    <a:pt x="1799367" y="977090"/>
                    <a:pt x="1805373" y="975590"/>
                  </a:cubicBezTo>
                  <a:cubicBezTo>
                    <a:pt x="1818131" y="971838"/>
                    <a:pt x="1839147" y="980092"/>
                    <a:pt x="1845901" y="989848"/>
                  </a:cubicBezTo>
                  <a:cubicBezTo>
                    <a:pt x="1857159" y="1005607"/>
                    <a:pt x="1857911" y="1025118"/>
                    <a:pt x="1847403" y="1037875"/>
                  </a:cubicBezTo>
                  <a:cubicBezTo>
                    <a:pt x="1836895" y="1049132"/>
                    <a:pt x="1833893" y="1060388"/>
                    <a:pt x="1842899" y="1073897"/>
                  </a:cubicBezTo>
                  <a:cubicBezTo>
                    <a:pt x="1845901" y="1078399"/>
                    <a:pt x="1845901" y="1085153"/>
                    <a:pt x="1846653" y="1091156"/>
                  </a:cubicBezTo>
                  <a:cubicBezTo>
                    <a:pt x="1846653" y="1098660"/>
                    <a:pt x="1849655" y="1104664"/>
                    <a:pt x="1857159" y="1109167"/>
                  </a:cubicBezTo>
                  <a:cubicBezTo>
                    <a:pt x="1883429" y="1127928"/>
                    <a:pt x="1900691" y="1151942"/>
                    <a:pt x="1914201" y="1182710"/>
                  </a:cubicBezTo>
                  <a:cubicBezTo>
                    <a:pt x="1926211" y="1211977"/>
                    <a:pt x="1948727" y="1236742"/>
                    <a:pt x="1985503" y="1237491"/>
                  </a:cubicBezTo>
                  <a:cubicBezTo>
                    <a:pt x="1996011" y="1237491"/>
                    <a:pt x="2004267" y="1237491"/>
                    <a:pt x="2008021" y="1225484"/>
                  </a:cubicBezTo>
                  <a:cubicBezTo>
                    <a:pt x="2009521" y="1221732"/>
                    <a:pt x="2011023" y="1217230"/>
                    <a:pt x="2015525" y="1215729"/>
                  </a:cubicBezTo>
                  <a:cubicBezTo>
                    <a:pt x="2047049" y="1203722"/>
                    <a:pt x="2050801" y="1174455"/>
                    <a:pt x="2056055" y="1145938"/>
                  </a:cubicBezTo>
                  <a:cubicBezTo>
                    <a:pt x="2059809" y="1124927"/>
                    <a:pt x="2060559" y="1102414"/>
                    <a:pt x="2084577" y="1091156"/>
                  </a:cubicBezTo>
                  <a:cubicBezTo>
                    <a:pt x="2084577" y="1105415"/>
                    <a:pt x="2080073" y="1117422"/>
                    <a:pt x="2075569" y="1130930"/>
                  </a:cubicBezTo>
                  <a:cubicBezTo>
                    <a:pt x="2068065" y="1154193"/>
                    <a:pt x="2063561" y="1178207"/>
                    <a:pt x="2061309" y="1202971"/>
                  </a:cubicBezTo>
                  <a:cubicBezTo>
                    <a:pt x="2059057" y="1223984"/>
                    <a:pt x="2052303" y="1241994"/>
                    <a:pt x="2033539" y="1254001"/>
                  </a:cubicBezTo>
                  <a:cubicBezTo>
                    <a:pt x="2026033" y="1259255"/>
                    <a:pt x="2019279" y="1263007"/>
                    <a:pt x="2023781" y="1274263"/>
                  </a:cubicBezTo>
                  <a:cubicBezTo>
                    <a:pt x="2026783" y="1281768"/>
                    <a:pt x="2023031" y="1290023"/>
                    <a:pt x="2017777" y="1294524"/>
                  </a:cubicBezTo>
                  <a:cubicBezTo>
                    <a:pt x="1996011" y="1310284"/>
                    <a:pt x="2005017" y="1335799"/>
                    <a:pt x="1999013" y="1356060"/>
                  </a:cubicBezTo>
                  <a:cubicBezTo>
                    <a:pt x="1996763" y="1360563"/>
                    <a:pt x="2002015" y="1362815"/>
                    <a:pt x="2005769" y="1364315"/>
                  </a:cubicBezTo>
                  <a:cubicBezTo>
                    <a:pt x="2029785" y="1371819"/>
                    <a:pt x="2034289" y="1395834"/>
                    <a:pt x="2045547" y="1413094"/>
                  </a:cubicBezTo>
                  <a:cubicBezTo>
                    <a:pt x="2051551" y="1422849"/>
                    <a:pt x="2040295" y="1432606"/>
                    <a:pt x="2033539" y="1437858"/>
                  </a:cubicBezTo>
                  <a:cubicBezTo>
                    <a:pt x="2023781" y="1443862"/>
                    <a:pt x="2011773" y="1449865"/>
                    <a:pt x="1999765" y="1442361"/>
                  </a:cubicBezTo>
                  <a:cubicBezTo>
                    <a:pt x="1993761" y="1438609"/>
                    <a:pt x="1987755" y="1428852"/>
                    <a:pt x="1979499" y="1436358"/>
                  </a:cubicBezTo>
                  <a:cubicBezTo>
                    <a:pt x="1972745" y="1442361"/>
                    <a:pt x="1976497" y="1450616"/>
                    <a:pt x="1984003" y="1455868"/>
                  </a:cubicBezTo>
                  <a:cubicBezTo>
                    <a:pt x="1987755" y="1458871"/>
                    <a:pt x="1986255" y="1461872"/>
                    <a:pt x="1983253" y="1463374"/>
                  </a:cubicBezTo>
                  <a:cubicBezTo>
                    <a:pt x="1980251" y="1466375"/>
                    <a:pt x="1975747" y="1467875"/>
                    <a:pt x="1973495" y="1470878"/>
                  </a:cubicBezTo>
                  <a:cubicBezTo>
                    <a:pt x="1971243" y="1473879"/>
                    <a:pt x="1968241" y="1479132"/>
                    <a:pt x="1968991" y="1481384"/>
                  </a:cubicBezTo>
                  <a:cubicBezTo>
                    <a:pt x="1984003" y="1504647"/>
                    <a:pt x="1953981" y="1527911"/>
                    <a:pt x="1968991" y="1550424"/>
                  </a:cubicBezTo>
                  <a:cubicBezTo>
                    <a:pt x="1975747" y="1561680"/>
                    <a:pt x="1974997" y="1572186"/>
                    <a:pt x="1973495" y="1585695"/>
                  </a:cubicBezTo>
                  <a:cubicBezTo>
                    <a:pt x="1971243" y="1606706"/>
                    <a:pt x="1979499" y="1628470"/>
                    <a:pt x="1993009" y="1646480"/>
                  </a:cubicBezTo>
                  <a:cubicBezTo>
                    <a:pt x="2005769" y="1663739"/>
                    <a:pt x="1999013" y="1703513"/>
                    <a:pt x="1980251" y="1714019"/>
                  </a:cubicBezTo>
                  <a:cubicBezTo>
                    <a:pt x="1979499" y="1714019"/>
                    <a:pt x="1978749" y="1714769"/>
                    <a:pt x="1978749" y="1714019"/>
                  </a:cubicBezTo>
                  <a:cubicBezTo>
                    <a:pt x="1953231" y="1704263"/>
                    <a:pt x="1944223" y="1722274"/>
                    <a:pt x="1932215" y="1738033"/>
                  </a:cubicBezTo>
                  <a:cubicBezTo>
                    <a:pt x="1928463" y="1742536"/>
                    <a:pt x="1917955" y="1744036"/>
                    <a:pt x="1923959" y="1753041"/>
                  </a:cubicBezTo>
                  <a:cubicBezTo>
                    <a:pt x="1930713" y="1761296"/>
                    <a:pt x="1932965" y="1774054"/>
                    <a:pt x="1948727" y="1770302"/>
                  </a:cubicBezTo>
                  <a:cubicBezTo>
                    <a:pt x="1985503" y="1762047"/>
                    <a:pt x="2020779" y="1771052"/>
                    <a:pt x="2053803" y="1785311"/>
                  </a:cubicBezTo>
                  <a:cubicBezTo>
                    <a:pt x="2073317" y="1793566"/>
                    <a:pt x="2077821" y="1820580"/>
                    <a:pt x="2062059" y="1833338"/>
                  </a:cubicBezTo>
                  <a:cubicBezTo>
                    <a:pt x="2077821" y="1843844"/>
                    <a:pt x="2081575" y="1850599"/>
                    <a:pt x="2059809" y="1859603"/>
                  </a:cubicBezTo>
                  <a:cubicBezTo>
                    <a:pt x="2047799" y="1865607"/>
                    <a:pt x="2038043" y="1875363"/>
                    <a:pt x="2023031" y="1868609"/>
                  </a:cubicBezTo>
                  <a:cubicBezTo>
                    <a:pt x="2016277" y="1866358"/>
                    <a:pt x="2014025" y="1871610"/>
                    <a:pt x="2010271" y="1875363"/>
                  </a:cubicBezTo>
                  <a:cubicBezTo>
                    <a:pt x="1987005" y="1903129"/>
                    <a:pt x="1955483" y="1920388"/>
                    <a:pt x="1923209" y="1936148"/>
                  </a:cubicBezTo>
                  <a:cubicBezTo>
                    <a:pt x="1915703" y="1939900"/>
                    <a:pt x="1907447" y="1942152"/>
                    <a:pt x="1902943" y="1933146"/>
                  </a:cubicBezTo>
                  <a:cubicBezTo>
                    <a:pt x="1896189" y="1921890"/>
                    <a:pt x="1887181" y="1921139"/>
                    <a:pt x="1876675" y="1925642"/>
                  </a:cubicBezTo>
                  <a:cubicBezTo>
                    <a:pt x="1862413" y="1930895"/>
                    <a:pt x="1848905" y="1921890"/>
                    <a:pt x="1834643" y="1927143"/>
                  </a:cubicBezTo>
                  <a:cubicBezTo>
                    <a:pt x="1827889" y="1929394"/>
                    <a:pt x="1818881" y="1929394"/>
                    <a:pt x="1818881" y="1936898"/>
                  </a:cubicBezTo>
                  <a:cubicBezTo>
                    <a:pt x="1818881" y="1957160"/>
                    <a:pt x="1803871" y="1957160"/>
                    <a:pt x="1791863" y="1958662"/>
                  </a:cubicBezTo>
                  <a:cubicBezTo>
                    <a:pt x="1775349" y="1960162"/>
                    <a:pt x="1764093" y="1966916"/>
                    <a:pt x="1758087" y="1982675"/>
                  </a:cubicBezTo>
                  <a:cubicBezTo>
                    <a:pt x="1752083" y="1996934"/>
                    <a:pt x="1733319" y="2001436"/>
                    <a:pt x="1730317" y="2018696"/>
                  </a:cubicBezTo>
                  <a:cubicBezTo>
                    <a:pt x="1728065" y="2027702"/>
                    <a:pt x="1692789" y="2018696"/>
                    <a:pt x="1686035" y="2005938"/>
                  </a:cubicBezTo>
                  <a:cubicBezTo>
                    <a:pt x="1680031" y="1995433"/>
                    <a:pt x="1674027" y="1984927"/>
                    <a:pt x="1662017" y="1981175"/>
                  </a:cubicBezTo>
                  <a:cubicBezTo>
                    <a:pt x="1650009" y="1976672"/>
                    <a:pt x="1641753" y="1977422"/>
                    <a:pt x="1638001" y="1993931"/>
                  </a:cubicBezTo>
                  <a:cubicBezTo>
                    <a:pt x="1633497" y="2013443"/>
                    <a:pt x="1635749" y="2035206"/>
                    <a:pt x="1622989" y="2052466"/>
                  </a:cubicBezTo>
                  <a:cubicBezTo>
                    <a:pt x="1619987" y="2057719"/>
                    <a:pt x="1619987" y="2068976"/>
                    <a:pt x="1608729" y="2063722"/>
                  </a:cubicBezTo>
                  <a:cubicBezTo>
                    <a:pt x="1598971" y="2059219"/>
                    <a:pt x="1590715" y="2053216"/>
                    <a:pt x="1593717" y="2041209"/>
                  </a:cubicBezTo>
                  <a:cubicBezTo>
                    <a:pt x="1595219" y="2032204"/>
                    <a:pt x="1596719" y="2023950"/>
                    <a:pt x="1592967" y="2014193"/>
                  </a:cubicBezTo>
                  <a:cubicBezTo>
                    <a:pt x="1583961" y="1992431"/>
                    <a:pt x="1574203" y="1984927"/>
                    <a:pt x="1550937" y="1993182"/>
                  </a:cubicBezTo>
                  <a:cubicBezTo>
                    <a:pt x="1532923" y="1999935"/>
                    <a:pt x="1523165" y="1993182"/>
                    <a:pt x="1517911" y="1976672"/>
                  </a:cubicBezTo>
                  <a:cubicBezTo>
                    <a:pt x="1515661" y="1969168"/>
                    <a:pt x="1512659" y="1960913"/>
                    <a:pt x="1511157" y="1952658"/>
                  </a:cubicBezTo>
                  <a:cubicBezTo>
                    <a:pt x="1508905" y="1942902"/>
                    <a:pt x="1507405" y="1932396"/>
                    <a:pt x="1499149" y="1927894"/>
                  </a:cubicBezTo>
                  <a:cubicBezTo>
                    <a:pt x="1478883" y="1917387"/>
                    <a:pt x="1489391" y="1906881"/>
                    <a:pt x="1499149" y="1900127"/>
                  </a:cubicBezTo>
                  <a:cubicBezTo>
                    <a:pt x="1524667" y="1882867"/>
                    <a:pt x="1551687" y="1868609"/>
                    <a:pt x="1583209" y="1863355"/>
                  </a:cubicBezTo>
                  <a:cubicBezTo>
                    <a:pt x="1632747" y="1853600"/>
                    <a:pt x="1683033" y="1846846"/>
                    <a:pt x="1728065" y="1820580"/>
                  </a:cubicBezTo>
                  <a:cubicBezTo>
                    <a:pt x="1737073" y="1816079"/>
                    <a:pt x="1743077" y="1810075"/>
                    <a:pt x="1742327" y="1798818"/>
                  </a:cubicBezTo>
                  <a:cubicBezTo>
                    <a:pt x="1737073" y="1761296"/>
                    <a:pt x="1736321" y="1723024"/>
                    <a:pt x="1695793" y="1702762"/>
                  </a:cubicBezTo>
                  <a:cubicBezTo>
                    <a:pt x="1685285" y="1697510"/>
                    <a:pt x="1684533" y="1686252"/>
                    <a:pt x="1682283" y="1677248"/>
                  </a:cubicBezTo>
                  <a:cubicBezTo>
                    <a:pt x="1677779" y="1662239"/>
                    <a:pt x="1668021" y="1652483"/>
                    <a:pt x="1653011" y="1659236"/>
                  </a:cubicBezTo>
                  <a:cubicBezTo>
                    <a:pt x="1610981" y="1677998"/>
                    <a:pt x="1589965" y="1645729"/>
                    <a:pt x="1562195" y="1626218"/>
                  </a:cubicBezTo>
                  <a:cubicBezTo>
                    <a:pt x="1560693" y="1624716"/>
                    <a:pt x="1559193" y="1622466"/>
                    <a:pt x="1558441" y="1619464"/>
                  </a:cubicBezTo>
                  <a:cubicBezTo>
                    <a:pt x="1546433" y="1581942"/>
                    <a:pt x="1523165" y="1557928"/>
                    <a:pt x="1482637" y="1548172"/>
                  </a:cubicBezTo>
                  <a:cubicBezTo>
                    <a:pt x="1467625" y="1543670"/>
                    <a:pt x="1463873" y="1527911"/>
                    <a:pt x="1446611" y="1526410"/>
                  </a:cubicBezTo>
                  <a:cubicBezTo>
                    <a:pt x="1421843" y="1523408"/>
                    <a:pt x="1410583" y="1530162"/>
                    <a:pt x="1412835" y="1556427"/>
                  </a:cubicBezTo>
                  <a:cubicBezTo>
                    <a:pt x="1391069" y="1546672"/>
                    <a:pt x="1380561" y="1558679"/>
                    <a:pt x="1373807" y="1576689"/>
                  </a:cubicBezTo>
                  <a:cubicBezTo>
                    <a:pt x="1366301" y="1595450"/>
                    <a:pt x="1355043" y="1606706"/>
                    <a:pt x="1333277" y="1605206"/>
                  </a:cubicBezTo>
                  <a:cubicBezTo>
                    <a:pt x="1319767" y="1604455"/>
                    <a:pt x="1315265" y="1616462"/>
                    <a:pt x="1307007" y="1623967"/>
                  </a:cubicBezTo>
                  <a:cubicBezTo>
                    <a:pt x="1296501" y="1632971"/>
                    <a:pt x="1298001" y="1632971"/>
                    <a:pt x="1289745" y="1620964"/>
                  </a:cubicBezTo>
                  <a:cubicBezTo>
                    <a:pt x="1284491" y="1612710"/>
                    <a:pt x="1276235" y="1616462"/>
                    <a:pt x="1269481" y="1620964"/>
                  </a:cubicBezTo>
                  <a:cubicBezTo>
                    <a:pt x="1258973" y="1629219"/>
                    <a:pt x="1256721" y="1641977"/>
                    <a:pt x="1252219" y="1653984"/>
                  </a:cubicBezTo>
                  <a:cubicBezTo>
                    <a:pt x="1252969" y="1632971"/>
                    <a:pt x="1238709" y="1623216"/>
                    <a:pt x="1224447" y="1611960"/>
                  </a:cubicBezTo>
                  <a:cubicBezTo>
                    <a:pt x="1210187" y="1600703"/>
                    <a:pt x="1195927" y="1588696"/>
                    <a:pt x="1182417" y="1576689"/>
                  </a:cubicBezTo>
                  <a:cubicBezTo>
                    <a:pt x="1176413" y="1571436"/>
                    <a:pt x="1170409" y="1565432"/>
                    <a:pt x="1162153" y="1572186"/>
                  </a:cubicBezTo>
                  <a:cubicBezTo>
                    <a:pt x="1149393" y="1581942"/>
                    <a:pt x="1141137" y="1573687"/>
                    <a:pt x="1132881" y="1566183"/>
                  </a:cubicBezTo>
                  <a:cubicBezTo>
                    <a:pt x="1127627" y="1561680"/>
                    <a:pt x="1125375" y="1555676"/>
                    <a:pt x="1120873" y="1551174"/>
                  </a:cubicBezTo>
                  <a:cubicBezTo>
                    <a:pt x="1113367" y="1543670"/>
                    <a:pt x="1110365" y="1539167"/>
                    <a:pt x="1124625" y="1536166"/>
                  </a:cubicBezTo>
                  <a:cubicBezTo>
                    <a:pt x="1134381" y="1533914"/>
                    <a:pt x="1138135" y="1522657"/>
                    <a:pt x="1138885" y="1514403"/>
                  </a:cubicBezTo>
                  <a:cubicBezTo>
                    <a:pt x="1141887" y="1499394"/>
                    <a:pt x="1129879" y="1485136"/>
                    <a:pt x="1136633" y="1468626"/>
                  </a:cubicBezTo>
                  <a:cubicBezTo>
                    <a:pt x="1138135" y="1464874"/>
                    <a:pt x="1128377" y="1460371"/>
                    <a:pt x="1120873" y="1463374"/>
                  </a:cubicBezTo>
                  <a:cubicBezTo>
                    <a:pt x="1114117" y="1466375"/>
                    <a:pt x="1108863" y="1464874"/>
                    <a:pt x="1105861" y="1458120"/>
                  </a:cubicBezTo>
                  <a:cubicBezTo>
                    <a:pt x="1102859" y="1451366"/>
                    <a:pt x="1107363" y="1446113"/>
                    <a:pt x="1111115" y="1440110"/>
                  </a:cubicBezTo>
                  <a:cubicBezTo>
                    <a:pt x="1115619" y="1432606"/>
                    <a:pt x="1120873" y="1435607"/>
                    <a:pt x="1126127" y="1437858"/>
                  </a:cubicBezTo>
                  <a:cubicBezTo>
                    <a:pt x="1139635" y="1446113"/>
                    <a:pt x="1153897" y="1453617"/>
                    <a:pt x="1169657" y="1441610"/>
                  </a:cubicBezTo>
                  <a:cubicBezTo>
                    <a:pt x="1175663" y="1436358"/>
                    <a:pt x="1178665" y="1443112"/>
                    <a:pt x="1183167" y="1446113"/>
                  </a:cubicBezTo>
                  <a:cubicBezTo>
                    <a:pt x="1192925" y="1453617"/>
                    <a:pt x="1202681" y="1461872"/>
                    <a:pt x="1213941" y="1467126"/>
                  </a:cubicBezTo>
                  <a:cubicBezTo>
                    <a:pt x="1221445" y="1471628"/>
                    <a:pt x="1231953" y="1472378"/>
                    <a:pt x="1237207" y="1464874"/>
                  </a:cubicBezTo>
                  <a:cubicBezTo>
                    <a:pt x="1243211" y="1456619"/>
                    <a:pt x="1238709" y="1449865"/>
                    <a:pt x="1232705" y="1443862"/>
                  </a:cubicBezTo>
                  <a:cubicBezTo>
                    <a:pt x="1220695" y="1434106"/>
                    <a:pt x="1220695" y="1414594"/>
                    <a:pt x="1201931" y="1411593"/>
                  </a:cubicBezTo>
                  <a:cubicBezTo>
                    <a:pt x="1201181" y="1411593"/>
                    <a:pt x="1198929" y="1408591"/>
                    <a:pt x="1198929" y="1407090"/>
                  </a:cubicBezTo>
                  <a:cubicBezTo>
                    <a:pt x="1199679" y="1403338"/>
                    <a:pt x="1203433" y="1402587"/>
                    <a:pt x="1206435" y="1402587"/>
                  </a:cubicBezTo>
                  <a:cubicBezTo>
                    <a:pt x="1215441" y="1401838"/>
                    <a:pt x="1224447" y="1400336"/>
                    <a:pt x="1226699" y="1390580"/>
                  </a:cubicBezTo>
                  <a:cubicBezTo>
                    <a:pt x="1228201" y="1384577"/>
                    <a:pt x="1222947" y="1381576"/>
                    <a:pt x="1219193" y="1380074"/>
                  </a:cubicBezTo>
                  <a:cubicBezTo>
                    <a:pt x="1210187" y="1375572"/>
                    <a:pt x="1202681" y="1378574"/>
                    <a:pt x="1195177" y="1384577"/>
                  </a:cubicBezTo>
                  <a:cubicBezTo>
                    <a:pt x="1183917" y="1393583"/>
                    <a:pt x="1171909" y="1401838"/>
                    <a:pt x="1155397" y="1395083"/>
                  </a:cubicBezTo>
                  <a:cubicBezTo>
                    <a:pt x="1148643" y="1392832"/>
                    <a:pt x="1142637" y="1392082"/>
                    <a:pt x="1150143" y="1382326"/>
                  </a:cubicBezTo>
                  <a:cubicBezTo>
                    <a:pt x="1157649" y="1371070"/>
                    <a:pt x="1153145" y="1362815"/>
                    <a:pt x="1139635" y="1362815"/>
                  </a:cubicBezTo>
                  <a:cubicBezTo>
                    <a:pt x="1133631" y="1362064"/>
                    <a:pt x="1124625" y="1368067"/>
                    <a:pt x="1124625" y="1357561"/>
                  </a:cubicBezTo>
                  <a:cubicBezTo>
                    <a:pt x="1123875" y="1349307"/>
                    <a:pt x="1131379" y="1341802"/>
                    <a:pt x="1139635" y="1342553"/>
                  </a:cubicBezTo>
                  <a:cubicBezTo>
                    <a:pt x="1159901" y="1344054"/>
                    <a:pt x="1163653" y="1336550"/>
                    <a:pt x="1155397" y="1320040"/>
                  </a:cubicBezTo>
                  <a:cubicBezTo>
                    <a:pt x="1150143" y="1310284"/>
                    <a:pt x="1162153" y="1306531"/>
                    <a:pt x="1160651" y="1298278"/>
                  </a:cubicBezTo>
                  <a:cubicBezTo>
                    <a:pt x="1165155" y="1287771"/>
                    <a:pt x="1160651" y="1279516"/>
                    <a:pt x="1152395" y="1273513"/>
                  </a:cubicBezTo>
                  <a:cubicBezTo>
                    <a:pt x="1144139" y="1266759"/>
                    <a:pt x="1135883" y="1272762"/>
                    <a:pt x="1129129" y="1277265"/>
                  </a:cubicBezTo>
                  <a:cubicBezTo>
                    <a:pt x="1122373" y="1281017"/>
                    <a:pt x="1117119" y="1290772"/>
                    <a:pt x="1108863" y="1282518"/>
                  </a:cubicBezTo>
                  <a:cubicBezTo>
                    <a:pt x="1106799" y="1280829"/>
                    <a:pt x="1105721" y="1279094"/>
                    <a:pt x="1105309" y="1277335"/>
                  </a:cubicBezTo>
                  <a:cubicBezTo>
                    <a:pt x="1104079" y="1272059"/>
                    <a:pt x="1108863" y="1266571"/>
                    <a:pt x="1111115" y="1261506"/>
                  </a:cubicBezTo>
                  <a:cubicBezTo>
                    <a:pt x="1115619" y="1253251"/>
                    <a:pt x="1116369" y="1244996"/>
                    <a:pt x="1117119" y="1236742"/>
                  </a:cubicBezTo>
                  <a:cubicBezTo>
                    <a:pt x="1117869" y="1217980"/>
                    <a:pt x="1125375" y="1213478"/>
                    <a:pt x="1141887" y="1222483"/>
                  </a:cubicBezTo>
                  <a:cubicBezTo>
                    <a:pt x="1150895" y="1227736"/>
                    <a:pt x="1153897" y="1222483"/>
                    <a:pt x="1158399" y="1217980"/>
                  </a:cubicBezTo>
                  <a:cubicBezTo>
                    <a:pt x="1164405" y="1213478"/>
                    <a:pt x="1164405" y="1208225"/>
                    <a:pt x="1159149" y="1202971"/>
                  </a:cubicBezTo>
                  <a:cubicBezTo>
                    <a:pt x="1137383" y="1181960"/>
                    <a:pt x="1147893" y="1152692"/>
                    <a:pt x="1142637" y="1127177"/>
                  </a:cubicBezTo>
                  <a:cubicBezTo>
                    <a:pt x="1142637" y="1125676"/>
                    <a:pt x="1144139" y="1124176"/>
                    <a:pt x="1144139" y="1123425"/>
                  </a:cubicBezTo>
                  <a:cubicBezTo>
                    <a:pt x="1133631" y="1096410"/>
                    <a:pt x="1153897" y="1087404"/>
                    <a:pt x="1171159" y="1074647"/>
                  </a:cubicBezTo>
                  <a:cubicBezTo>
                    <a:pt x="1180915" y="1067894"/>
                    <a:pt x="1191423" y="1063391"/>
                    <a:pt x="1192925" y="1049132"/>
                  </a:cubicBezTo>
                  <a:cubicBezTo>
                    <a:pt x="1192925" y="1047631"/>
                    <a:pt x="1195177" y="1044630"/>
                    <a:pt x="1195927" y="1044630"/>
                  </a:cubicBezTo>
                  <a:cubicBezTo>
                    <a:pt x="1218443" y="1048382"/>
                    <a:pt x="1238709" y="1037126"/>
                    <a:pt x="1260475" y="1040878"/>
                  </a:cubicBezTo>
                  <a:cubicBezTo>
                    <a:pt x="1267979" y="1041627"/>
                    <a:pt x="1269481" y="1049882"/>
                    <a:pt x="1262725" y="1053635"/>
                  </a:cubicBezTo>
                  <a:cubicBezTo>
                    <a:pt x="1246213" y="1063391"/>
                    <a:pt x="1244713" y="1079900"/>
                    <a:pt x="1239459" y="1095659"/>
                  </a:cubicBezTo>
                  <a:cubicBezTo>
                    <a:pt x="1232705" y="1115170"/>
                    <a:pt x="1224447" y="1134682"/>
                    <a:pt x="1216191" y="1154193"/>
                  </a:cubicBezTo>
                  <a:cubicBezTo>
                    <a:pt x="1213941" y="1160947"/>
                    <a:pt x="1209437" y="1166951"/>
                    <a:pt x="1222947" y="1166200"/>
                  </a:cubicBezTo>
                  <a:cubicBezTo>
                    <a:pt x="1237957" y="1164699"/>
                    <a:pt x="1239459" y="1172954"/>
                    <a:pt x="1231953" y="1182710"/>
                  </a:cubicBezTo>
                  <a:cubicBezTo>
                    <a:pt x="1222195" y="1193967"/>
                    <a:pt x="1227449" y="1196218"/>
                    <a:pt x="1237207" y="1199970"/>
                  </a:cubicBezTo>
                  <a:cubicBezTo>
                    <a:pt x="1256721" y="1205223"/>
                    <a:pt x="1276235" y="1207474"/>
                    <a:pt x="1294249" y="1217230"/>
                  </a:cubicBezTo>
                  <a:cubicBezTo>
                    <a:pt x="1298753" y="1220232"/>
                    <a:pt x="1303255" y="1217230"/>
                    <a:pt x="1307007" y="1214978"/>
                  </a:cubicBezTo>
                  <a:cubicBezTo>
                    <a:pt x="1327273" y="1203722"/>
                    <a:pt x="1349039" y="1193216"/>
                    <a:pt x="1370053" y="1185712"/>
                  </a:cubicBezTo>
                  <a:cubicBezTo>
                    <a:pt x="1379811" y="1181960"/>
                    <a:pt x="1386567" y="1175206"/>
                    <a:pt x="1382813" y="1163948"/>
                  </a:cubicBezTo>
                  <a:cubicBezTo>
                    <a:pt x="1376809" y="1142937"/>
                    <a:pt x="1388067" y="1129428"/>
                    <a:pt x="1403079" y="1117422"/>
                  </a:cubicBezTo>
                  <a:cubicBezTo>
                    <a:pt x="1405331" y="1115170"/>
                    <a:pt x="1406831" y="1113670"/>
                    <a:pt x="1409083" y="1112169"/>
                  </a:cubicBezTo>
                  <a:cubicBezTo>
                    <a:pt x="1434601" y="1088155"/>
                    <a:pt x="1434601" y="1088155"/>
                    <a:pt x="1468377" y="1104664"/>
                  </a:cubicBezTo>
                  <a:cubicBezTo>
                    <a:pt x="1468377" y="1105415"/>
                    <a:pt x="1468377" y="1107666"/>
                    <a:pt x="1467625" y="1108417"/>
                  </a:cubicBezTo>
                  <a:cubicBezTo>
                    <a:pt x="1446611" y="1130930"/>
                    <a:pt x="1447361" y="1130930"/>
                    <a:pt x="1475881" y="1144438"/>
                  </a:cubicBezTo>
                  <a:cubicBezTo>
                    <a:pt x="1487891" y="1149690"/>
                    <a:pt x="1495395" y="1162448"/>
                    <a:pt x="1510407" y="1163199"/>
                  </a:cubicBezTo>
                  <a:cubicBezTo>
                    <a:pt x="1526919" y="1163948"/>
                    <a:pt x="1542681" y="1154944"/>
                    <a:pt x="1559943" y="1156444"/>
                  </a:cubicBezTo>
                  <a:cubicBezTo>
                    <a:pt x="1568949" y="1157195"/>
                    <a:pt x="1577957" y="1148940"/>
                    <a:pt x="1567449" y="1137683"/>
                  </a:cubicBezTo>
                  <a:cubicBezTo>
                    <a:pt x="1560693" y="1130930"/>
                    <a:pt x="1562945" y="1124176"/>
                    <a:pt x="1567449" y="1116672"/>
                  </a:cubicBezTo>
                  <a:cubicBezTo>
                    <a:pt x="1574953" y="1100912"/>
                    <a:pt x="1589215" y="1087404"/>
                    <a:pt x="1586963" y="1067894"/>
                  </a:cubicBezTo>
                  <a:cubicBezTo>
                    <a:pt x="1586213" y="1061889"/>
                    <a:pt x="1590715" y="1058888"/>
                    <a:pt x="1594469" y="1057387"/>
                  </a:cubicBezTo>
                  <a:cubicBezTo>
                    <a:pt x="1612481" y="1051384"/>
                    <a:pt x="1609479" y="1035624"/>
                    <a:pt x="1608729" y="1022867"/>
                  </a:cubicBezTo>
                  <a:cubicBezTo>
                    <a:pt x="1607227" y="1014612"/>
                    <a:pt x="1577957" y="1010110"/>
                    <a:pt x="1566697" y="1015362"/>
                  </a:cubicBezTo>
                  <a:cubicBezTo>
                    <a:pt x="1553189" y="1022116"/>
                    <a:pt x="1544931" y="1031122"/>
                    <a:pt x="1555439" y="1046881"/>
                  </a:cubicBezTo>
                  <a:cubicBezTo>
                    <a:pt x="1557691" y="1049882"/>
                    <a:pt x="1559943" y="1054385"/>
                    <a:pt x="1556191" y="1057387"/>
                  </a:cubicBezTo>
                  <a:cubicBezTo>
                    <a:pt x="1550937" y="1061139"/>
                    <a:pt x="1547183" y="1058137"/>
                    <a:pt x="1544181" y="1054385"/>
                  </a:cubicBezTo>
                  <a:cubicBezTo>
                    <a:pt x="1539677" y="1049132"/>
                    <a:pt x="1534425" y="1043129"/>
                    <a:pt x="1534425" y="1037126"/>
                  </a:cubicBezTo>
                  <a:cubicBezTo>
                    <a:pt x="1532923" y="1019865"/>
                    <a:pt x="1517161" y="1017614"/>
                    <a:pt x="1508155" y="1007858"/>
                  </a:cubicBezTo>
                  <a:cubicBezTo>
                    <a:pt x="1504403" y="1003355"/>
                    <a:pt x="1500649" y="1007858"/>
                    <a:pt x="1499149" y="1010859"/>
                  </a:cubicBezTo>
                  <a:cubicBezTo>
                    <a:pt x="1493145" y="1022867"/>
                    <a:pt x="1475881" y="1029620"/>
                    <a:pt x="1481135" y="1048382"/>
                  </a:cubicBezTo>
                  <a:cubicBezTo>
                    <a:pt x="1482637" y="1052884"/>
                    <a:pt x="1475881" y="1057387"/>
                    <a:pt x="1470627" y="1058137"/>
                  </a:cubicBezTo>
                  <a:cubicBezTo>
                    <a:pt x="1464623" y="1059639"/>
                    <a:pt x="1463123" y="1055136"/>
                    <a:pt x="1463123" y="1049882"/>
                  </a:cubicBezTo>
                  <a:cubicBezTo>
                    <a:pt x="1464623" y="1028871"/>
                    <a:pt x="1449613" y="1025868"/>
                    <a:pt x="1435351" y="1024368"/>
                  </a:cubicBezTo>
                  <a:cubicBezTo>
                    <a:pt x="1414337" y="1022116"/>
                    <a:pt x="1394071" y="1026619"/>
                    <a:pt x="1373807" y="1019865"/>
                  </a:cubicBezTo>
                  <a:cubicBezTo>
                    <a:pt x="1370805" y="1019114"/>
                    <a:pt x="1366301" y="1019114"/>
                    <a:pt x="1364801" y="1021366"/>
                  </a:cubicBezTo>
                  <a:cubicBezTo>
                    <a:pt x="1348289" y="1037875"/>
                    <a:pt x="1327273" y="1034123"/>
                    <a:pt x="1307007" y="1036375"/>
                  </a:cubicBezTo>
                  <a:cubicBezTo>
                    <a:pt x="1288245" y="1038626"/>
                    <a:pt x="1266479" y="1027369"/>
                    <a:pt x="1260475" y="1010110"/>
                  </a:cubicBezTo>
                  <a:cubicBezTo>
                    <a:pt x="1258973" y="1004856"/>
                    <a:pt x="1258223" y="999603"/>
                    <a:pt x="1254469" y="995851"/>
                  </a:cubicBezTo>
                  <a:cubicBezTo>
                    <a:pt x="1249967" y="992099"/>
                    <a:pt x="1249217" y="987596"/>
                    <a:pt x="1252969" y="983844"/>
                  </a:cubicBezTo>
                  <a:cubicBezTo>
                    <a:pt x="1258223" y="978591"/>
                    <a:pt x="1260475" y="983094"/>
                    <a:pt x="1263477" y="986846"/>
                  </a:cubicBezTo>
                  <a:cubicBezTo>
                    <a:pt x="1269481" y="992099"/>
                    <a:pt x="1274735" y="987596"/>
                    <a:pt x="1276987" y="983844"/>
                  </a:cubicBezTo>
                  <a:cubicBezTo>
                    <a:pt x="1281489" y="973338"/>
                    <a:pt x="1271733" y="965083"/>
                    <a:pt x="1270231" y="955328"/>
                  </a:cubicBezTo>
                  <a:cubicBezTo>
                    <a:pt x="1269481" y="949324"/>
                    <a:pt x="1261225" y="953826"/>
                    <a:pt x="1256721" y="955328"/>
                  </a:cubicBezTo>
                  <a:cubicBezTo>
                    <a:pt x="1244713" y="962081"/>
                    <a:pt x="1236457" y="956078"/>
                    <a:pt x="1231203" y="945571"/>
                  </a:cubicBezTo>
                  <a:cubicBezTo>
                    <a:pt x="1228201" y="939568"/>
                    <a:pt x="1226699" y="932815"/>
                    <a:pt x="1223697" y="927561"/>
                  </a:cubicBezTo>
                  <a:cubicBezTo>
                    <a:pt x="1213941" y="907299"/>
                    <a:pt x="1216943" y="900546"/>
                    <a:pt x="1238709" y="896793"/>
                  </a:cubicBezTo>
                  <a:cubicBezTo>
                    <a:pt x="1256721" y="893792"/>
                    <a:pt x="1269481" y="890790"/>
                    <a:pt x="1256721" y="868276"/>
                  </a:cubicBezTo>
                  <a:cubicBezTo>
                    <a:pt x="1254469" y="863775"/>
                    <a:pt x="1256721" y="858521"/>
                    <a:pt x="1260475" y="854018"/>
                  </a:cubicBezTo>
                  <a:cubicBezTo>
                    <a:pt x="1263477" y="850266"/>
                    <a:pt x="1265727" y="845014"/>
                    <a:pt x="1261975" y="841262"/>
                  </a:cubicBezTo>
                  <a:cubicBezTo>
                    <a:pt x="1244713" y="821750"/>
                    <a:pt x="1258223" y="802239"/>
                    <a:pt x="1261225" y="783478"/>
                  </a:cubicBezTo>
                  <a:cubicBezTo>
                    <a:pt x="1262725" y="774472"/>
                    <a:pt x="1267979" y="765467"/>
                    <a:pt x="1258973" y="759464"/>
                  </a:cubicBezTo>
                  <a:cubicBezTo>
                    <a:pt x="1249967" y="751959"/>
                    <a:pt x="1245463" y="763216"/>
                    <a:pt x="1239459" y="767719"/>
                  </a:cubicBezTo>
                  <a:cubicBezTo>
                    <a:pt x="1226699" y="777474"/>
                    <a:pt x="1222195" y="766968"/>
                    <a:pt x="1220695" y="757963"/>
                  </a:cubicBezTo>
                  <a:cubicBezTo>
                    <a:pt x="1219945" y="748958"/>
                    <a:pt x="1219193" y="740703"/>
                    <a:pt x="1215441" y="732448"/>
                  </a:cubicBezTo>
                  <a:cubicBezTo>
                    <a:pt x="1211689" y="721942"/>
                    <a:pt x="1201181" y="707683"/>
                    <a:pt x="1226699" y="715187"/>
                  </a:cubicBezTo>
                  <a:cubicBezTo>
                    <a:pt x="1231953" y="716689"/>
                    <a:pt x="1232705" y="711435"/>
                    <a:pt x="1234955" y="707683"/>
                  </a:cubicBezTo>
                  <a:cubicBezTo>
                    <a:pt x="1245463" y="691924"/>
                    <a:pt x="1244713" y="672412"/>
                    <a:pt x="1255221" y="656654"/>
                  </a:cubicBezTo>
                  <a:cubicBezTo>
                    <a:pt x="1257471" y="653652"/>
                    <a:pt x="1256721" y="648399"/>
                    <a:pt x="1252219" y="646147"/>
                  </a:cubicBezTo>
                  <a:cubicBezTo>
                    <a:pt x="1243211" y="640144"/>
                    <a:pt x="1243961" y="633391"/>
                    <a:pt x="1246965" y="623634"/>
                  </a:cubicBezTo>
                  <a:cubicBezTo>
                    <a:pt x="1250717" y="609376"/>
                    <a:pt x="1243211" y="602623"/>
                    <a:pt x="1228951" y="601121"/>
                  </a:cubicBezTo>
                  <a:cubicBezTo>
                    <a:pt x="1198179" y="598871"/>
                    <a:pt x="1187671" y="588364"/>
                    <a:pt x="1184669" y="559848"/>
                  </a:cubicBezTo>
                  <a:cubicBezTo>
                    <a:pt x="1183167" y="545590"/>
                    <a:pt x="1195927" y="547841"/>
                    <a:pt x="1203433" y="544088"/>
                  </a:cubicBezTo>
                  <a:cubicBezTo>
                    <a:pt x="1209437" y="541087"/>
                    <a:pt x="1220695" y="546339"/>
                    <a:pt x="1222195" y="537335"/>
                  </a:cubicBezTo>
                  <a:cubicBezTo>
                    <a:pt x="1223697" y="530580"/>
                    <a:pt x="1213941" y="527578"/>
                    <a:pt x="1208687" y="523826"/>
                  </a:cubicBezTo>
                  <a:cubicBezTo>
                    <a:pt x="1203433" y="519323"/>
                    <a:pt x="1198179" y="514071"/>
                    <a:pt x="1201181" y="506567"/>
                  </a:cubicBezTo>
                  <a:cubicBezTo>
                    <a:pt x="1207185" y="493058"/>
                    <a:pt x="1201181" y="482552"/>
                    <a:pt x="1195177" y="471296"/>
                  </a:cubicBezTo>
                  <a:cubicBezTo>
                    <a:pt x="1182417" y="446531"/>
                    <a:pt x="1188421" y="419515"/>
                    <a:pt x="1189923" y="393250"/>
                  </a:cubicBezTo>
                  <a:cubicBezTo>
                    <a:pt x="1190673" y="381243"/>
                    <a:pt x="1217693" y="377491"/>
                    <a:pt x="1232705" y="385746"/>
                  </a:cubicBezTo>
                  <a:cubicBezTo>
                    <a:pt x="1238709" y="388747"/>
                    <a:pt x="1242461" y="392500"/>
                    <a:pt x="1248465" y="395502"/>
                  </a:cubicBezTo>
                  <a:cubicBezTo>
                    <a:pt x="1255971" y="400755"/>
                    <a:pt x="1264227" y="400004"/>
                    <a:pt x="1267229" y="390249"/>
                  </a:cubicBezTo>
                  <a:cubicBezTo>
                    <a:pt x="1270981" y="376740"/>
                    <a:pt x="1279237" y="378992"/>
                    <a:pt x="1288995" y="381994"/>
                  </a:cubicBezTo>
                  <a:cubicBezTo>
                    <a:pt x="1301755" y="386497"/>
                    <a:pt x="1315265" y="392500"/>
                    <a:pt x="1326523" y="376740"/>
                  </a:cubicBezTo>
                  <a:cubicBezTo>
                    <a:pt x="1327273" y="375240"/>
                    <a:pt x="1334027" y="374489"/>
                    <a:pt x="1335529" y="375991"/>
                  </a:cubicBezTo>
                  <a:cubicBezTo>
                    <a:pt x="1346787" y="385746"/>
                    <a:pt x="1361047" y="381243"/>
                    <a:pt x="1373807" y="384246"/>
                  </a:cubicBezTo>
                  <a:cubicBezTo>
                    <a:pt x="1399325" y="389498"/>
                    <a:pt x="1408333" y="387998"/>
                    <a:pt x="1423343" y="364734"/>
                  </a:cubicBezTo>
                  <a:cubicBezTo>
                    <a:pt x="1429347" y="354978"/>
                    <a:pt x="1432349" y="363233"/>
                    <a:pt x="1436103" y="366235"/>
                  </a:cubicBezTo>
                  <a:cubicBezTo>
                    <a:pt x="1441357" y="369236"/>
                    <a:pt x="1445109" y="378242"/>
                    <a:pt x="1452615" y="369987"/>
                  </a:cubicBezTo>
                  <a:cubicBezTo>
                    <a:pt x="1457117" y="363984"/>
                    <a:pt x="1456367" y="356479"/>
                    <a:pt x="1450363" y="350475"/>
                  </a:cubicBezTo>
                  <a:cubicBezTo>
                    <a:pt x="1445109" y="344472"/>
                    <a:pt x="1440605" y="338468"/>
                    <a:pt x="1434601" y="333216"/>
                  </a:cubicBezTo>
                  <a:cubicBezTo>
                    <a:pt x="1430097" y="329464"/>
                    <a:pt x="1426345" y="322710"/>
                    <a:pt x="1430097" y="317456"/>
                  </a:cubicBezTo>
                  <a:cubicBezTo>
                    <a:pt x="1433101" y="312954"/>
                    <a:pt x="1439105" y="315206"/>
                    <a:pt x="1443609" y="316706"/>
                  </a:cubicBezTo>
                  <a:cubicBezTo>
                    <a:pt x="1448861" y="317456"/>
                    <a:pt x="1454865" y="318207"/>
                    <a:pt x="1460871" y="318958"/>
                  </a:cubicBezTo>
                  <a:cubicBezTo>
                    <a:pt x="1478133" y="322710"/>
                    <a:pt x="1486389" y="333216"/>
                    <a:pt x="1482637" y="350475"/>
                  </a:cubicBezTo>
                  <a:cubicBezTo>
                    <a:pt x="1479633" y="362482"/>
                    <a:pt x="1485639" y="367736"/>
                    <a:pt x="1493895" y="369987"/>
                  </a:cubicBezTo>
                  <a:cubicBezTo>
                    <a:pt x="1506655" y="371488"/>
                    <a:pt x="1504403" y="363984"/>
                    <a:pt x="1504403" y="354227"/>
                  </a:cubicBezTo>
                  <a:cubicBezTo>
                    <a:pt x="1503651" y="340720"/>
                    <a:pt x="1516411" y="336968"/>
                    <a:pt x="1526919" y="334716"/>
                  </a:cubicBezTo>
                  <a:cubicBezTo>
                    <a:pt x="1534425" y="333216"/>
                    <a:pt x="1538177" y="330214"/>
                    <a:pt x="1538927" y="323459"/>
                  </a:cubicBezTo>
                  <a:cubicBezTo>
                    <a:pt x="1538927" y="316706"/>
                    <a:pt x="1538177" y="309201"/>
                    <a:pt x="1529921" y="307700"/>
                  </a:cubicBezTo>
                  <a:cubicBezTo>
                    <a:pt x="1520915" y="306200"/>
                    <a:pt x="1517161" y="301697"/>
                    <a:pt x="1520163" y="293442"/>
                  </a:cubicBezTo>
                  <a:cubicBezTo>
                    <a:pt x="1523165" y="284438"/>
                    <a:pt x="1524667" y="273931"/>
                    <a:pt x="1538177" y="275432"/>
                  </a:cubicBezTo>
                  <a:cubicBezTo>
                    <a:pt x="1544931" y="275432"/>
                    <a:pt x="1552437" y="273931"/>
                    <a:pt x="1557691" y="279935"/>
                  </a:cubicBezTo>
                  <a:cubicBezTo>
                    <a:pt x="1561443" y="283687"/>
                    <a:pt x="1565197" y="288939"/>
                    <a:pt x="1569701" y="285187"/>
                  </a:cubicBezTo>
                  <a:cubicBezTo>
                    <a:pt x="1595219" y="261174"/>
                    <a:pt x="1614733" y="282936"/>
                    <a:pt x="1635749" y="294193"/>
                  </a:cubicBezTo>
                  <a:cubicBezTo>
                    <a:pt x="1641003" y="297945"/>
                    <a:pt x="1646255" y="297945"/>
                    <a:pt x="1652261" y="299446"/>
                  </a:cubicBezTo>
                  <a:cubicBezTo>
                    <a:pt x="1663519" y="302448"/>
                    <a:pt x="1666521" y="297945"/>
                    <a:pt x="1666521" y="287439"/>
                  </a:cubicBezTo>
                  <a:cubicBezTo>
                    <a:pt x="1666521" y="281435"/>
                    <a:pt x="1666521" y="273931"/>
                    <a:pt x="1668021" y="267928"/>
                  </a:cubicBezTo>
                  <a:cubicBezTo>
                    <a:pt x="1670273" y="259673"/>
                    <a:pt x="1676277" y="257422"/>
                    <a:pt x="1683783" y="259673"/>
                  </a:cubicBezTo>
                  <a:cubicBezTo>
                    <a:pt x="1693541" y="262674"/>
                    <a:pt x="1686035" y="267177"/>
                    <a:pt x="1684533" y="271680"/>
                  </a:cubicBezTo>
                  <a:cubicBezTo>
                    <a:pt x="1681531" y="276932"/>
                    <a:pt x="1685285" y="279935"/>
                    <a:pt x="1689037" y="283687"/>
                  </a:cubicBezTo>
                  <a:cubicBezTo>
                    <a:pt x="1708551" y="303198"/>
                    <a:pt x="1707801" y="310703"/>
                    <a:pt x="1685285" y="327212"/>
                  </a:cubicBezTo>
                  <a:cubicBezTo>
                    <a:pt x="1683033" y="328713"/>
                    <a:pt x="1682283" y="330214"/>
                    <a:pt x="1680781" y="332465"/>
                  </a:cubicBezTo>
                  <a:cubicBezTo>
                    <a:pt x="1711553" y="338468"/>
                    <a:pt x="1714555" y="337718"/>
                    <a:pt x="1730317" y="312954"/>
                  </a:cubicBezTo>
                  <a:cubicBezTo>
                    <a:pt x="1731067" y="311452"/>
                    <a:pt x="1731067" y="310703"/>
                    <a:pt x="1731819" y="309201"/>
                  </a:cubicBezTo>
                  <a:cubicBezTo>
                    <a:pt x="1737073" y="304699"/>
                    <a:pt x="1748331" y="305449"/>
                    <a:pt x="1743827" y="294943"/>
                  </a:cubicBezTo>
                  <a:cubicBezTo>
                    <a:pt x="1740825" y="287439"/>
                    <a:pt x="1732569" y="291942"/>
                    <a:pt x="1725815" y="291191"/>
                  </a:cubicBezTo>
                  <a:cubicBezTo>
                    <a:pt x="1715307" y="288939"/>
                    <a:pt x="1711553" y="285187"/>
                    <a:pt x="1719809" y="275432"/>
                  </a:cubicBezTo>
                  <a:cubicBezTo>
                    <a:pt x="1724313" y="270179"/>
                    <a:pt x="1727315" y="263425"/>
                    <a:pt x="1731819" y="259673"/>
                  </a:cubicBezTo>
                  <a:cubicBezTo>
                    <a:pt x="1740075" y="252919"/>
                    <a:pt x="1748331" y="251418"/>
                    <a:pt x="1749831" y="265676"/>
                  </a:cubicBezTo>
                  <a:cubicBezTo>
                    <a:pt x="1750583" y="273931"/>
                    <a:pt x="1753585" y="280684"/>
                    <a:pt x="1761089" y="285187"/>
                  </a:cubicBezTo>
                  <a:cubicBezTo>
                    <a:pt x="1776851" y="292692"/>
                    <a:pt x="1786609" y="288190"/>
                    <a:pt x="1788109" y="267177"/>
                  </a:cubicBezTo>
                  <a:cubicBezTo>
                    <a:pt x="1790361" y="250667"/>
                    <a:pt x="1794113" y="249918"/>
                    <a:pt x="1810627" y="247666"/>
                  </a:cubicBezTo>
                  <a:close/>
                  <a:moveTo>
                    <a:pt x="2944189" y="175114"/>
                  </a:moveTo>
                  <a:cubicBezTo>
                    <a:pt x="2951575" y="175863"/>
                    <a:pt x="2958681" y="179424"/>
                    <a:pt x="2965787" y="186922"/>
                  </a:cubicBezTo>
                  <a:cubicBezTo>
                    <a:pt x="2974761" y="196669"/>
                    <a:pt x="2990467" y="192170"/>
                    <a:pt x="3002435" y="200417"/>
                  </a:cubicBezTo>
                  <a:cubicBezTo>
                    <a:pt x="3027863" y="219160"/>
                    <a:pt x="3049553" y="241653"/>
                    <a:pt x="3063015" y="272393"/>
                  </a:cubicBezTo>
                  <a:cubicBezTo>
                    <a:pt x="3074235" y="297135"/>
                    <a:pt x="3077975" y="321877"/>
                    <a:pt x="3084705" y="347368"/>
                  </a:cubicBezTo>
                  <a:cubicBezTo>
                    <a:pt x="3089941" y="369111"/>
                    <a:pt x="3095177" y="390854"/>
                    <a:pt x="3103403" y="411846"/>
                  </a:cubicBezTo>
                  <a:cubicBezTo>
                    <a:pt x="3116867" y="446335"/>
                    <a:pt x="3143793" y="468078"/>
                    <a:pt x="3174457" y="485323"/>
                  </a:cubicBezTo>
                  <a:cubicBezTo>
                    <a:pt x="3195397" y="496568"/>
                    <a:pt x="3213349" y="511564"/>
                    <a:pt x="3225315" y="532556"/>
                  </a:cubicBezTo>
                  <a:cubicBezTo>
                    <a:pt x="3235785" y="551301"/>
                    <a:pt x="3249997" y="567045"/>
                    <a:pt x="3267199" y="579041"/>
                  </a:cubicBezTo>
                  <a:cubicBezTo>
                    <a:pt x="3285149" y="591037"/>
                    <a:pt x="3282905" y="609781"/>
                    <a:pt x="3282905" y="627775"/>
                  </a:cubicBezTo>
                  <a:cubicBezTo>
                    <a:pt x="3261963" y="641270"/>
                    <a:pt x="3255231" y="665262"/>
                    <a:pt x="3252989" y="685506"/>
                  </a:cubicBezTo>
                  <a:cubicBezTo>
                    <a:pt x="3248501" y="719995"/>
                    <a:pt x="3231299" y="744736"/>
                    <a:pt x="3210357" y="768728"/>
                  </a:cubicBezTo>
                  <a:cubicBezTo>
                    <a:pt x="3205121" y="775475"/>
                    <a:pt x="3199137" y="776225"/>
                    <a:pt x="3193155" y="770977"/>
                  </a:cubicBezTo>
                  <a:cubicBezTo>
                    <a:pt x="3187171" y="764979"/>
                    <a:pt x="3178945" y="758981"/>
                    <a:pt x="3176701" y="751483"/>
                  </a:cubicBezTo>
                  <a:cubicBezTo>
                    <a:pt x="3167725" y="725242"/>
                    <a:pt x="3151271" y="702000"/>
                    <a:pt x="3140799" y="676509"/>
                  </a:cubicBezTo>
                  <a:cubicBezTo>
                    <a:pt x="3134069" y="660764"/>
                    <a:pt x="3125093" y="645019"/>
                    <a:pt x="3105647" y="639771"/>
                  </a:cubicBezTo>
                  <a:cubicBezTo>
                    <a:pt x="3096673" y="636772"/>
                    <a:pt x="3092933" y="625526"/>
                    <a:pt x="3083959" y="622527"/>
                  </a:cubicBezTo>
                  <a:cubicBezTo>
                    <a:pt x="3066755" y="615779"/>
                    <a:pt x="3050301" y="606781"/>
                    <a:pt x="3031603" y="607531"/>
                  </a:cubicBezTo>
                  <a:cubicBezTo>
                    <a:pt x="2982241" y="612030"/>
                    <a:pt x="2949331" y="585040"/>
                    <a:pt x="2917919" y="552050"/>
                  </a:cubicBezTo>
                  <a:cubicBezTo>
                    <a:pt x="2879027" y="513064"/>
                    <a:pt x="2861825" y="461331"/>
                    <a:pt x="2850605" y="411846"/>
                  </a:cubicBezTo>
                  <a:cubicBezTo>
                    <a:pt x="2843127" y="376608"/>
                    <a:pt x="2829663" y="339870"/>
                    <a:pt x="2830411" y="301633"/>
                  </a:cubicBezTo>
                  <a:cubicBezTo>
                    <a:pt x="2830411" y="280641"/>
                    <a:pt x="2834899" y="261897"/>
                    <a:pt x="2863321" y="272393"/>
                  </a:cubicBezTo>
                  <a:cubicBezTo>
                    <a:pt x="2873043" y="276142"/>
                    <a:pt x="2888001" y="284389"/>
                    <a:pt x="2894733" y="273893"/>
                  </a:cubicBezTo>
                  <a:cubicBezTo>
                    <a:pt x="2902213" y="264146"/>
                    <a:pt x="2894733" y="249901"/>
                    <a:pt x="2891741" y="237905"/>
                  </a:cubicBezTo>
                  <a:cubicBezTo>
                    <a:pt x="2886507" y="223660"/>
                    <a:pt x="2871547" y="210914"/>
                    <a:pt x="2880523" y="194419"/>
                  </a:cubicBezTo>
                  <a:cubicBezTo>
                    <a:pt x="2888749" y="179424"/>
                    <a:pt x="2908195" y="186172"/>
                    <a:pt x="2920911" y="180174"/>
                  </a:cubicBezTo>
                  <a:cubicBezTo>
                    <a:pt x="2929137" y="176425"/>
                    <a:pt x="2936805" y="174364"/>
                    <a:pt x="2944189" y="175114"/>
                  </a:cubicBezTo>
                  <a:close/>
                  <a:moveTo>
                    <a:pt x="2109965" y="76639"/>
                  </a:moveTo>
                  <a:cubicBezTo>
                    <a:pt x="2127945" y="77578"/>
                    <a:pt x="2146111" y="82272"/>
                    <a:pt x="2164091" y="84900"/>
                  </a:cubicBezTo>
                  <a:cubicBezTo>
                    <a:pt x="2176827" y="86402"/>
                    <a:pt x="2189563" y="91659"/>
                    <a:pt x="2202299" y="90908"/>
                  </a:cubicBezTo>
                  <a:cubicBezTo>
                    <a:pt x="2207543" y="90157"/>
                    <a:pt x="2211289" y="92410"/>
                    <a:pt x="2215783" y="95413"/>
                  </a:cubicBezTo>
                  <a:cubicBezTo>
                    <a:pt x="2242753" y="117945"/>
                    <a:pt x="2273467" y="123952"/>
                    <a:pt x="2308677" y="116442"/>
                  </a:cubicBezTo>
                  <a:cubicBezTo>
                    <a:pt x="2331153" y="111936"/>
                    <a:pt x="2353627" y="115691"/>
                    <a:pt x="2376851" y="119446"/>
                  </a:cubicBezTo>
                  <a:cubicBezTo>
                    <a:pt x="2408315" y="124704"/>
                    <a:pt x="2432289" y="141225"/>
                    <a:pt x="2459257" y="154744"/>
                  </a:cubicBezTo>
                  <a:cubicBezTo>
                    <a:pt x="2468997" y="159250"/>
                    <a:pt x="2482481" y="168262"/>
                    <a:pt x="2476487" y="179526"/>
                  </a:cubicBezTo>
                  <a:cubicBezTo>
                    <a:pt x="2470495" y="191543"/>
                    <a:pt x="2457759" y="202808"/>
                    <a:pt x="2442027" y="205061"/>
                  </a:cubicBezTo>
                  <a:cubicBezTo>
                    <a:pt x="2439779" y="205812"/>
                    <a:pt x="2438281" y="202808"/>
                    <a:pt x="2436033" y="202808"/>
                  </a:cubicBezTo>
                  <a:cubicBezTo>
                    <a:pt x="2424797" y="202808"/>
                    <a:pt x="2409813" y="196800"/>
                    <a:pt x="2403071" y="208817"/>
                  </a:cubicBezTo>
                  <a:cubicBezTo>
                    <a:pt x="2397827" y="219330"/>
                    <a:pt x="2412809" y="224587"/>
                    <a:pt x="2418803" y="231347"/>
                  </a:cubicBezTo>
                  <a:cubicBezTo>
                    <a:pt x="2427793" y="241109"/>
                    <a:pt x="2436033" y="251624"/>
                    <a:pt x="2441277" y="263640"/>
                  </a:cubicBezTo>
                  <a:cubicBezTo>
                    <a:pt x="2444275" y="270399"/>
                    <a:pt x="2445773" y="278660"/>
                    <a:pt x="2455511" y="277157"/>
                  </a:cubicBezTo>
                  <a:cubicBezTo>
                    <a:pt x="2464501" y="276407"/>
                    <a:pt x="2471245" y="272652"/>
                    <a:pt x="2475739" y="263640"/>
                  </a:cubicBezTo>
                  <a:cubicBezTo>
                    <a:pt x="2480233" y="254627"/>
                    <a:pt x="2478735" y="245616"/>
                    <a:pt x="2478735" y="236604"/>
                  </a:cubicBezTo>
                  <a:cubicBezTo>
                    <a:pt x="2478735" y="229094"/>
                    <a:pt x="2478735" y="221583"/>
                    <a:pt x="2486977" y="217828"/>
                  </a:cubicBezTo>
                  <a:cubicBezTo>
                    <a:pt x="2493717" y="214825"/>
                    <a:pt x="2500461" y="207314"/>
                    <a:pt x="2508701" y="211820"/>
                  </a:cubicBezTo>
                  <a:cubicBezTo>
                    <a:pt x="2516941" y="216327"/>
                    <a:pt x="2513945" y="225338"/>
                    <a:pt x="2513945" y="232097"/>
                  </a:cubicBezTo>
                  <a:cubicBezTo>
                    <a:pt x="2514695" y="239607"/>
                    <a:pt x="2513945" y="246367"/>
                    <a:pt x="2518441" y="253126"/>
                  </a:cubicBezTo>
                  <a:cubicBezTo>
                    <a:pt x="2522187" y="259885"/>
                    <a:pt x="2526681" y="264391"/>
                    <a:pt x="2534173" y="259134"/>
                  </a:cubicBezTo>
                  <a:cubicBezTo>
                    <a:pt x="2548407" y="248619"/>
                    <a:pt x="2551403" y="263640"/>
                    <a:pt x="2558895" y="268897"/>
                  </a:cubicBezTo>
                  <a:cubicBezTo>
                    <a:pt x="2561891" y="271901"/>
                    <a:pt x="2561891" y="277157"/>
                    <a:pt x="2558895" y="277157"/>
                  </a:cubicBezTo>
                  <a:cubicBezTo>
                    <a:pt x="2543163" y="278660"/>
                    <a:pt x="2540915" y="294431"/>
                    <a:pt x="2531925" y="305697"/>
                  </a:cubicBezTo>
                  <a:cubicBezTo>
                    <a:pt x="2531177" y="300439"/>
                    <a:pt x="2530427" y="297435"/>
                    <a:pt x="2530427" y="295182"/>
                  </a:cubicBezTo>
                  <a:cubicBezTo>
                    <a:pt x="2530427" y="289925"/>
                    <a:pt x="2538667" y="283166"/>
                    <a:pt x="2529677" y="278660"/>
                  </a:cubicBezTo>
                  <a:cubicBezTo>
                    <a:pt x="2520687" y="274154"/>
                    <a:pt x="2511697" y="276407"/>
                    <a:pt x="2504207" y="280162"/>
                  </a:cubicBezTo>
                  <a:cubicBezTo>
                    <a:pt x="2495965" y="283917"/>
                    <a:pt x="2497463" y="292179"/>
                    <a:pt x="2499711" y="298938"/>
                  </a:cubicBezTo>
                  <a:cubicBezTo>
                    <a:pt x="2501209" y="304945"/>
                    <a:pt x="2504207" y="310202"/>
                    <a:pt x="2506453" y="316210"/>
                  </a:cubicBezTo>
                  <a:cubicBezTo>
                    <a:pt x="2508701" y="322219"/>
                    <a:pt x="2510201" y="328978"/>
                    <a:pt x="2518441" y="331230"/>
                  </a:cubicBezTo>
                  <a:cubicBezTo>
                    <a:pt x="2526681" y="332732"/>
                    <a:pt x="2527431" y="324471"/>
                    <a:pt x="2531925" y="319966"/>
                  </a:cubicBezTo>
                  <a:cubicBezTo>
                    <a:pt x="2542413" y="311704"/>
                    <a:pt x="2555897" y="308700"/>
                    <a:pt x="2564889" y="297435"/>
                  </a:cubicBezTo>
                  <a:cubicBezTo>
                    <a:pt x="2567885" y="292929"/>
                    <a:pt x="2576125" y="291428"/>
                    <a:pt x="2570131" y="283917"/>
                  </a:cubicBezTo>
                  <a:cubicBezTo>
                    <a:pt x="2565637" y="277157"/>
                    <a:pt x="2570131" y="274905"/>
                    <a:pt x="2575375" y="274154"/>
                  </a:cubicBezTo>
                  <a:cubicBezTo>
                    <a:pt x="2582119" y="273403"/>
                    <a:pt x="2585865" y="274905"/>
                    <a:pt x="2585115" y="282415"/>
                  </a:cubicBezTo>
                  <a:cubicBezTo>
                    <a:pt x="2585115" y="296684"/>
                    <a:pt x="2597101" y="305697"/>
                    <a:pt x="2603095" y="316961"/>
                  </a:cubicBezTo>
                  <a:cubicBezTo>
                    <a:pt x="2609837" y="328227"/>
                    <a:pt x="2633809" y="321468"/>
                    <a:pt x="2641301" y="307199"/>
                  </a:cubicBezTo>
                  <a:cubicBezTo>
                    <a:pt x="2645797" y="298187"/>
                    <a:pt x="2651789" y="296684"/>
                    <a:pt x="2659281" y="298187"/>
                  </a:cubicBezTo>
                  <a:cubicBezTo>
                    <a:pt x="2669019" y="299689"/>
                    <a:pt x="2671267" y="307949"/>
                    <a:pt x="2672765" y="315459"/>
                  </a:cubicBezTo>
                  <a:cubicBezTo>
                    <a:pt x="2674265" y="321468"/>
                    <a:pt x="2672765" y="326725"/>
                    <a:pt x="2663775" y="327476"/>
                  </a:cubicBezTo>
                  <a:cubicBezTo>
                    <a:pt x="2653287" y="328227"/>
                    <a:pt x="2657033" y="337239"/>
                    <a:pt x="2659281" y="342496"/>
                  </a:cubicBezTo>
                  <a:cubicBezTo>
                    <a:pt x="2663027" y="358267"/>
                    <a:pt x="2671267" y="373287"/>
                    <a:pt x="2666773" y="390561"/>
                  </a:cubicBezTo>
                  <a:cubicBezTo>
                    <a:pt x="2666023" y="393564"/>
                    <a:pt x="2667521" y="401825"/>
                    <a:pt x="2673515" y="403328"/>
                  </a:cubicBezTo>
                  <a:cubicBezTo>
                    <a:pt x="2680257" y="404079"/>
                    <a:pt x="2681005" y="396569"/>
                    <a:pt x="2684003" y="392813"/>
                  </a:cubicBezTo>
                  <a:cubicBezTo>
                    <a:pt x="2695241" y="373287"/>
                    <a:pt x="2701233" y="372536"/>
                    <a:pt x="2716965" y="388307"/>
                  </a:cubicBezTo>
                  <a:cubicBezTo>
                    <a:pt x="2727453" y="399572"/>
                    <a:pt x="2731949" y="387556"/>
                    <a:pt x="2738691" y="383802"/>
                  </a:cubicBezTo>
                  <a:cubicBezTo>
                    <a:pt x="2744685" y="380046"/>
                    <a:pt x="2751427" y="373287"/>
                    <a:pt x="2745433" y="364275"/>
                  </a:cubicBezTo>
                  <a:cubicBezTo>
                    <a:pt x="2740189" y="356765"/>
                    <a:pt x="2735695" y="360519"/>
                    <a:pt x="2731199" y="365026"/>
                  </a:cubicBezTo>
                  <a:cubicBezTo>
                    <a:pt x="2726705" y="369532"/>
                    <a:pt x="2722209" y="376292"/>
                    <a:pt x="2714719" y="368782"/>
                  </a:cubicBezTo>
                  <a:cubicBezTo>
                    <a:pt x="2708725" y="362773"/>
                    <a:pt x="2707227" y="356765"/>
                    <a:pt x="2714719" y="350006"/>
                  </a:cubicBezTo>
                  <a:cubicBezTo>
                    <a:pt x="2723707" y="341745"/>
                    <a:pt x="2719961" y="328978"/>
                    <a:pt x="2724457" y="319215"/>
                  </a:cubicBezTo>
                  <a:cubicBezTo>
                    <a:pt x="2728953" y="310202"/>
                    <a:pt x="2729701" y="298187"/>
                    <a:pt x="2743935" y="301941"/>
                  </a:cubicBezTo>
                  <a:cubicBezTo>
                    <a:pt x="2757419" y="305697"/>
                    <a:pt x="2769407" y="309451"/>
                    <a:pt x="2768657" y="327476"/>
                  </a:cubicBezTo>
                  <a:cubicBezTo>
                    <a:pt x="2768657" y="347002"/>
                    <a:pt x="2761915" y="366528"/>
                    <a:pt x="2758917" y="386054"/>
                  </a:cubicBezTo>
                  <a:cubicBezTo>
                    <a:pt x="2755921" y="413842"/>
                    <a:pt x="2762663" y="439376"/>
                    <a:pt x="2761915" y="466413"/>
                  </a:cubicBezTo>
                  <a:cubicBezTo>
                    <a:pt x="2761165" y="488192"/>
                    <a:pt x="2761915" y="510722"/>
                    <a:pt x="2760417" y="532501"/>
                  </a:cubicBezTo>
                  <a:cubicBezTo>
                    <a:pt x="2754423" y="537758"/>
                    <a:pt x="2758169" y="547521"/>
                    <a:pt x="2752925" y="552778"/>
                  </a:cubicBezTo>
                  <a:cubicBezTo>
                    <a:pt x="2748431" y="563293"/>
                    <a:pt x="2743935" y="573056"/>
                    <a:pt x="2739441" y="582819"/>
                  </a:cubicBezTo>
                  <a:cubicBezTo>
                    <a:pt x="2733447" y="594835"/>
                    <a:pt x="2726705" y="607602"/>
                    <a:pt x="2709475" y="601594"/>
                  </a:cubicBezTo>
                  <a:cubicBezTo>
                    <a:pt x="2714719" y="585823"/>
                    <a:pt x="2704979" y="572305"/>
                    <a:pt x="2701233" y="558036"/>
                  </a:cubicBezTo>
                  <a:cubicBezTo>
                    <a:pt x="2690745" y="521987"/>
                    <a:pt x="2671267" y="491195"/>
                    <a:pt x="2657783" y="457400"/>
                  </a:cubicBezTo>
                  <a:cubicBezTo>
                    <a:pt x="2650291" y="437124"/>
                    <a:pt x="2633809" y="426609"/>
                    <a:pt x="2617329" y="414592"/>
                  </a:cubicBezTo>
                  <a:lnTo>
                    <a:pt x="2617303" y="412688"/>
                  </a:lnTo>
                  <a:lnTo>
                    <a:pt x="2614921" y="415821"/>
                  </a:lnTo>
                  <a:cubicBezTo>
                    <a:pt x="2579607" y="415821"/>
                    <a:pt x="2575099" y="411976"/>
                    <a:pt x="2575099" y="378145"/>
                  </a:cubicBezTo>
                  <a:lnTo>
                    <a:pt x="2575725" y="376977"/>
                  </a:lnTo>
                  <a:lnTo>
                    <a:pt x="2575375" y="377042"/>
                  </a:lnTo>
                  <a:cubicBezTo>
                    <a:pt x="2563389" y="362773"/>
                    <a:pt x="2546909" y="356014"/>
                    <a:pt x="2528929" y="355263"/>
                  </a:cubicBezTo>
                  <a:cubicBezTo>
                    <a:pt x="2517691" y="354512"/>
                    <a:pt x="2507203" y="351508"/>
                    <a:pt x="2499711" y="343998"/>
                  </a:cubicBezTo>
                  <a:cubicBezTo>
                    <a:pt x="2486977" y="329729"/>
                    <a:pt x="2471245" y="322219"/>
                    <a:pt x="2453265" y="319215"/>
                  </a:cubicBezTo>
                  <a:cubicBezTo>
                    <a:pt x="2441277" y="317712"/>
                    <a:pt x="2430789" y="311704"/>
                    <a:pt x="2420301" y="305697"/>
                  </a:cubicBezTo>
                  <a:cubicBezTo>
                    <a:pt x="2406067" y="299689"/>
                    <a:pt x="2398577" y="289174"/>
                    <a:pt x="2397827" y="273403"/>
                  </a:cubicBezTo>
                  <a:cubicBezTo>
                    <a:pt x="2397077" y="251624"/>
                    <a:pt x="2392583" y="232848"/>
                    <a:pt x="2368609" y="221583"/>
                  </a:cubicBezTo>
                  <a:cubicBezTo>
                    <a:pt x="2350631" y="214073"/>
                    <a:pt x="2352877" y="200554"/>
                    <a:pt x="2368609" y="187788"/>
                  </a:cubicBezTo>
                  <a:cubicBezTo>
                    <a:pt x="2379097" y="179526"/>
                    <a:pt x="2378349" y="168262"/>
                    <a:pt x="2378349" y="156996"/>
                  </a:cubicBezTo>
                  <a:cubicBezTo>
                    <a:pt x="2376851" y="147234"/>
                    <a:pt x="2372355" y="140474"/>
                    <a:pt x="2362617" y="138221"/>
                  </a:cubicBezTo>
                  <a:cubicBezTo>
                    <a:pt x="2341641" y="135217"/>
                    <a:pt x="2319915" y="131463"/>
                    <a:pt x="2298189" y="134466"/>
                  </a:cubicBezTo>
                  <a:cubicBezTo>
                    <a:pt x="2292197" y="135968"/>
                    <a:pt x="2282457" y="136719"/>
                    <a:pt x="2283207" y="144980"/>
                  </a:cubicBezTo>
                  <a:cubicBezTo>
                    <a:pt x="2283957" y="153993"/>
                    <a:pt x="2292945" y="153242"/>
                    <a:pt x="2298939" y="151739"/>
                  </a:cubicBezTo>
                  <a:cubicBezTo>
                    <a:pt x="2315421" y="147984"/>
                    <a:pt x="2325909" y="156996"/>
                    <a:pt x="2335647" y="166760"/>
                  </a:cubicBezTo>
                  <a:cubicBezTo>
                    <a:pt x="2345385" y="176523"/>
                    <a:pt x="2343139" y="187037"/>
                    <a:pt x="2330403" y="189290"/>
                  </a:cubicBezTo>
                  <a:cubicBezTo>
                    <a:pt x="2310175" y="193795"/>
                    <a:pt x="2288451" y="193795"/>
                    <a:pt x="2268973" y="182531"/>
                  </a:cubicBezTo>
                  <a:cubicBezTo>
                    <a:pt x="2258485" y="176523"/>
                    <a:pt x="2253241" y="166760"/>
                    <a:pt x="2251741" y="154744"/>
                  </a:cubicBezTo>
                  <a:cubicBezTo>
                    <a:pt x="2250993" y="136719"/>
                    <a:pt x="2239007" y="128458"/>
                    <a:pt x="2223275" y="128458"/>
                  </a:cubicBezTo>
                  <a:cubicBezTo>
                    <a:pt x="2189563" y="127707"/>
                    <a:pt x="2158847" y="114189"/>
                    <a:pt x="2128133" y="102923"/>
                  </a:cubicBezTo>
                  <a:cubicBezTo>
                    <a:pt x="2123637" y="100671"/>
                    <a:pt x="2118393" y="96164"/>
                    <a:pt x="2115397" y="98418"/>
                  </a:cubicBezTo>
                  <a:cubicBezTo>
                    <a:pt x="2092173" y="114189"/>
                    <a:pt x="2062207" y="98418"/>
                    <a:pt x="2039733" y="114189"/>
                  </a:cubicBezTo>
                  <a:cubicBezTo>
                    <a:pt x="2030743" y="120197"/>
                    <a:pt x="2019505" y="122450"/>
                    <a:pt x="2009765" y="114189"/>
                  </a:cubicBezTo>
                  <a:cubicBezTo>
                    <a:pt x="2026247" y="107430"/>
                    <a:pt x="2044227" y="104426"/>
                    <a:pt x="2056963" y="90908"/>
                  </a:cubicBezTo>
                  <a:cubicBezTo>
                    <a:pt x="2074193" y="78516"/>
                    <a:pt x="2091985" y="75700"/>
                    <a:pt x="2109965" y="76639"/>
                  </a:cubicBezTo>
                  <a:close/>
                  <a:moveTo>
                    <a:pt x="2925067" y="0"/>
                  </a:moveTo>
                  <a:cubicBezTo>
                    <a:pt x="3004425" y="61577"/>
                    <a:pt x="3074801" y="134418"/>
                    <a:pt x="3142931" y="208761"/>
                  </a:cubicBezTo>
                  <a:cubicBezTo>
                    <a:pt x="3179617" y="248561"/>
                    <a:pt x="3219297" y="286109"/>
                    <a:pt x="3255231" y="325909"/>
                  </a:cubicBezTo>
                  <a:lnTo>
                    <a:pt x="3256141" y="327004"/>
                  </a:lnTo>
                  <a:lnTo>
                    <a:pt x="3256141" y="325512"/>
                  </a:lnTo>
                  <a:cubicBezTo>
                    <a:pt x="3292237" y="324014"/>
                    <a:pt x="3323067" y="336749"/>
                    <a:pt x="3351641" y="356973"/>
                  </a:cubicBezTo>
                  <a:cubicBezTo>
                    <a:pt x="3369689" y="369708"/>
                    <a:pt x="3374951" y="389933"/>
                    <a:pt x="3384727" y="406412"/>
                  </a:cubicBezTo>
                  <a:cubicBezTo>
                    <a:pt x="3404279" y="440121"/>
                    <a:pt x="3419317" y="477575"/>
                    <a:pt x="3424581" y="518025"/>
                  </a:cubicBezTo>
                  <a:cubicBezTo>
                    <a:pt x="3426837" y="541247"/>
                    <a:pt x="3436613" y="562969"/>
                    <a:pt x="3440373" y="585442"/>
                  </a:cubicBezTo>
                  <a:cubicBezTo>
                    <a:pt x="3442629" y="600423"/>
                    <a:pt x="3456915" y="598925"/>
                    <a:pt x="3467443" y="599675"/>
                  </a:cubicBezTo>
                  <a:cubicBezTo>
                    <a:pt x="3527599" y="604169"/>
                    <a:pt x="3584749" y="617652"/>
                    <a:pt x="3638891" y="643121"/>
                  </a:cubicBezTo>
                  <a:cubicBezTo>
                    <a:pt x="3620091" y="658102"/>
                    <a:pt x="3602043" y="673084"/>
                    <a:pt x="3589261" y="693309"/>
                  </a:cubicBezTo>
                  <a:cubicBezTo>
                    <a:pt x="3579485" y="706793"/>
                    <a:pt x="3565199" y="706793"/>
                    <a:pt x="3551663" y="701549"/>
                  </a:cubicBezTo>
                  <a:cubicBezTo>
                    <a:pt x="3530607" y="691811"/>
                    <a:pt x="3511057" y="687317"/>
                    <a:pt x="3488497" y="696306"/>
                  </a:cubicBezTo>
                  <a:cubicBezTo>
                    <a:pt x="3483233" y="698552"/>
                    <a:pt x="3478159" y="697804"/>
                    <a:pt x="3473271" y="695744"/>
                  </a:cubicBezTo>
                  <a:lnTo>
                    <a:pt x="3463657" y="689998"/>
                  </a:lnTo>
                  <a:lnTo>
                    <a:pt x="3467647" y="693983"/>
                  </a:lnTo>
                  <a:lnTo>
                    <a:pt x="3505959" y="786520"/>
                  </a:lnTo>
                  <a:lnTo>
                    <a:pt x="3509271" y="780782"/>
                  </a:lnTo>
                  <a:cubicBezTo>
                    <a:pt x="3513709" y="777060"/>
                    <a:pt x="3517407" y="770362"/>
                    <a:pt x="3524801" y="772595"/>
                  </a:cubicBezTo>
                  <a:cubicBezTo>
                    <a:pt x="3527019" y="773339"/>
                    <a:pt x="3528499" y="775572"/>
                    <a:pt x="3529239" y="776317"/>
                  </a:cubicBezTo>
                  <a:cubicBezTo>
                    <a:pt x="3530717" y="784503"/>
                    <a:pt x="3518885" y="780782"/>
                    <a:pt x="3518145" y="788968"/>
                  </a:cubicBezTo>
                  <a:cubicBezTo>
                    <a:pt x="3529239" y="794179"/>
                    <a:pt x="3538113" y="791202"/>
                    <a:pt x="3546987" y="783014"/>
                  </a:cubicBezTo>
                  <a:cubicBezTo>
                    <a:pt x="3552903" y="777060"/>
                    <a:pt x="3560297" y="772595"/>
                    <a:pt x="3566953" y="782271"/>
                  </a:cubicBezTo>
                  <a:cubicBezTo>
                    <a:pt x="3574349" y="789713"/>
                    <a:pt x="3566953" y="792690"/>
                    <a:pt x="3561037" y="796412"/>
                  </a:cubicBezTo>
                  <a:cubicBezTo>
                    <a:pt x="3554381" y="800878"/>
                    <a:pt x="3555861" y="806832"/>
                    <a:pt x="3558819" y="813530"/>
                  </a:cubicBezTo>
                  <a:cubicBezTo>
                    <a:pt x="3566213" y="832137"/>
                    <a:pt x="3581003" y="844045"/>
                    <a:pt x="3595793" y="855953"/>
                  </a:cubicBezTo>
                  <a:cubicBezTo>
                    <a:pt x="3613541" y="871583"/>
                    <a:pt x="3615761" y="887957"/>
                    <a:pt x="3599491" y="902842"/>
                  </a:cubicBezTo>
                  <a:cubicBezTo>
                    <a:pt x="3587659" y="913262"/>
                    <a:pt x="3571391" y="919216"/>
                    <a:pt x="3565473" y="936334"/>
                  </a:cubicBezTo>
                  <a:cubicBezTo>
                    <a:pt x="3564735" y="938940"/>
                    <a:pt x="3562701" y="940242"/>
                    <a:pt x="3560205" y="940894"/>
                  </a:cubicBezTo>
                  <a:lnTo>
                    <a:pt x="3558177" y="941058"/>
                  </a:lnTo>
                  <a:lnTo>
                    <a:pt x="3563611" y="963465"/>
                  </a:lnTo>
                  <a:cubicBezTo>
                    <a:pt x="3564831" y="971522"/>
                    <a:pt x="3565207" y="979581"/>
                    <a:pt x="3564455" y="987826"/>
                  </a:cubicBezTo>
                  <a:cubicBezTo>
                    <a:pt x="3573461" y="1025306"/>
                    <a:pt x="3582467" y="1063536"/>
                    <a:pt x="3590721" y="1101017"/>
                  </a:cubicBezTo>
                  <a:cubicBezTo>
                    <a:pt x="3595225" y="1119756"/>
                    <a:pt x="3600477" y="1139245"/>
                    <a:pt x="3604981" y="1158736"/>
                  </a:cubicBezTo>
                  <a:cubicBezTo>
                    <a:pt x="3621489" y="1194716"/>
                    <a:pt x="3625993" y="1233695"/>
                    <a:pt x="3631997" y="1271175"/>
                  </a:cubicBezTo>
                  <a:cubicBezTo>
                    <a:pt x="3635749" y="1294412"/>
                    <a:pt x="3638751" y="1316900"/>
                    <a:pt x="3642503" y="1339389"/>
                  </a:cubicBezTo>
                  <a:cubicBezTo>
                    <a:pt x="3644005" y="1347635"/>
                    <a:pt x="3644753" y="1355130"/>
                    <a:pt x="3641001" y="1363377"/>
                  </a:cubicBezTo>
                  <a:lnTo>
                    <a:pt x="3641001" y="1368623"/>
                  </a:lnTo>
                  <a:cubicBezTo>
                    <a:pt x="3644753" y="1383615"/>
                    <a:pt x="3639501" y="1399356"/>
                    <a:pt x="3644005" y="1413599"/>
                  </a:cubicBezTo>
                  <a:cubicBezTo>
                    <a:pt x="3645505" y="1507299"/>
                    <a:pt x="3644753" y="1601000"/>
                    <a:pt x="3632747" y="1693950"/>
                  </a:cubicBezTo>
                  <a:cubicBezTo>
                    <a:pt x="3631245" y="1705944"/>
                    <a:pt x="3629745" y="1717937"/>
                    <a:pt x="3624491" y="1728432"/>
                  </a:cubicBezTo>
                  <a:cubicBezTo>
                    <a:pt x="3628995" y="1709691"/>
                    <a:pt x="3614735" y="1698447"/>
                    <a:pt x="3604981" y="1687203"/>
                  </a:cubicBezTo>
                  <a:cubicBezTo>
                    <a:pt x="3592973" y="1674460"/>
                    <a:pt x="3589221" y="1665465"/>
                    <a:pt x="3606481" y="1654971"/>
                  </a:cubicBezTo>
                  <a:cubicBezTo>
                    <a:pt x="3612485" y="1651222"/>
                    <a:pt x="3613235" y="1644476"/>
                    <a:pt x="3608733" y="1641478"/>
                  </a:cubicBezTo>
                  <a:cubicBezTo>
                    <a:pt x="3592973" y="1633232"/>
                    <a:pt x="3586969" y="1612992"/>
                    <a:pt x="3568959" y="1607746"/>
                  </a:cubicBezTo>
                  <a:cubicBezTo>
                    <a:pt x="3565957" y="1606996"/>
                    <a:pt x="3562205" y="1606246"/>
                    <a:pt x="3559953" y="1603997"/>
                  </a:cubicBezTo>
                  <a:cubicBezTo>
                    <a:pt x="3554699" y="1600250"/>
                    <a:pt x="3544945" y="1602498"/>
                    <a:pt x="3545695" y="1592753"/>
                  </a:cubicBezTo>
                  <a:cubicBezTo>
                    <a:pt x="3546445" y="1584508"/>
                    <a:pt x="3553949" y="1580760"/>
                    <a:pt x="3563705" y="1580760"/>
                  </a:cubicBezTo>
                  <a:cubicBezTo>
                    <a:pt x="3580965" y="1581510"/>
                    <a:pt x="3586969" y="1570266"/>
                    <a:pt x="3585469" y="1555273"/>
                  </a:cubicBezTo>
                  <a:cubicBezTo>
                    <a:pt x="3583969" y="1544029"/>
                    <a:pt x="3586969" y="1537283"/>
                    <a:pt x="3598977" y="1536534"/>
                  </a:cubicBezTo>
                  <a:cubicBezTo>
                    <a:pt x="3611735" y="1535784"/>
                    <a:pt x="3609483" y="1529038"/>
                    <a:pt x="3602729" y="1522291"/>
                  </a:cubicBezTo>
                  <a:cubicBezTo>
                    <a:pt x="3598225" y="1518543"/>
                    <a:pt x="3592973" y="1515545"/>
                    <a:pt x="3588471" y="1511047"/>
                  </a:cubicBezTo>
                  <a:cubicBezTo>
                    <a:pt x="3584717" y="1508798"/>
                    <a:pt x="3577213" y="1508048"/>
                    <a:pt x="3578715" y="1501303"/>
                  </a:cubicBezTo>
                  <a:cubicBezTo>
                    <a:pt x="3580215" y="1493807"/>
                    <a:pt x="3586219" y="1499803"/>
                    <a:pt x="3590721" y="1499054"/>
                  </a:cubicBezTo>
                  <a:cubicBezTo>
                    <a:pt x="3601227" y="1496805"/>
                    <a:pt x="3597477" y="1487060"/>
                    <a:pt x="3595225" y="1481813"/>
                  </a:cubicBezTo>
                  <a:cubicBezTo>
                    <a:pt x="3589971" y="1466821"/>
                    <a:pt x="3584717" y="1451079"/>
                    <a:pt x="3575713" y="1439085"/>
                  </a:cubicBezTo>
                  <a:cubicBezTo>
                    <a:pt x="3562955" y="1422595"/>
                    <a:pt x="3556201" y="1403854"/>
                    <a:pt x="3549447" y="1385865"/>
                  </a:cubicBezTo>
                  <a:cubicBezTo>
                    <a:pt x="3544945" y="1375369"/>
                    <a:pt x="3545695" y="1365624"/>
                    <a:pt x="3550197" y="1355880"/>
                  </a:cubicBezTo>
                  <a:cubicBezTo>
                    <a:pt x="3552449" y="1350633"/>
                    <a:pt x="3556951" y="1344636"/>
                    <a:pt x="3555451" y="1340888"/>
                  </a:cubicBezTo>
                  <a:cubicBezTo>
                    <a:pt x="3541191" y="1297411"/>
                    <a:pt x="3533687" y="1248687"/>
                    <a:pt x="3493913" y="1218704"/>
                  </a:cubicBezTo>
                  <a:cubicBezTo>
                    <a:pt x="3471399" y="1202212"/>
                    <a:pt x="3445885" y="1188719"/>
                    <a:pt x="3421119" y="1175226"/>
                  </a:cubicBezTo>
                  <a:cubicBezTo>
                    <a:pt x="3409863" y="1169230"/>
                    <a:pt x="3404609" y="1160985"/>
                    <a:pt x="3400857" y="1148991"/>
                  </a:cubicBezTo>
                  <a:cubicBezTo>
                    <a:pt x="3390351" y="1113010"/>
                    <a:pt x="3390351" y="1076280"/>
                    <a:pt x="3388851" y="1040299"/>
                  </a:cubicBezTo>
                  <a:cubicBezTo>
                    <a:pt x="3388851" y="1010314"/>
                    <a:pt x="3380597" y="984828"/>
                    <a:pt x="3355831" y="962340"/>
                  </a:cubicBezTo>
                  <a:cubicBezTo>
                    <a:pt x="3326563" y="936853"/>
                    <a:pt x="3304049" y="904621"/>
                    <a:pt x="3309301" y="861144"/>
                  </a:cubicBezTo>
                  <a:cubicBezTo>
                    <a:pt x="3313805" y="828912"/>
                    <a:pt x="3308553" y="795179"/>
                    <a:pt x="3313055" y="762197"/>
                  </a:cubicBezTo>
                  <a:cubicBezTo>
                    <a:pt x="3316057" y="739709"/>
                    <a:pt x="3304049" y="718720"/>
                    <a:pt x="3295045" y="698480"/>
                  </a:cubicBezTo>
                  <a:cubicBezTo>
                    <a:pt x="3289041" y="681990"/>
                    <a:pt x="3279285" y="667747"/>
                    <a:pt x="3289041" y="649008"/>
                  </a:cubicBezTo>
                  <a:cubicBezTo>
                    <a:pt x="3292793" y="641511"/>
                    <a:pt x="3286789" y="634015"/>
                    <a:pt x="3286037" y="626520"/>
                  </a:cubicBezTo>
                  <a:lnTo>
                    <a:pt x="3295159" y="620256"/>
                  </a:lnTo>
                  <a:lnTo>
                    <a:pt x="3301147" y="601540"/>
                  </a:lnTo>
                  <a:cubicBezTo>
                    <a:pt x="3303289" y="582779"/>
                    <a:pt x="3294163" y="566022"/>
                    <a:pt x="3282933" y="549689"/>
                  </a:cubicBezTo>
                  <a:cubicBezTo>
                    <a:pt x="3279191" y="545184"/>
                    <a:pt x="3273949" y="542931"/>
                    <a:pt x="3269457" y="542931"/>
                  </a:cubicBezTo>
                  <a:cubicBezTo>
                    <a:pt x="3255231" y="542181"/>
                    <a:pt x="3244751" y="533920"/>
                    <a:pt x="3235017" y="525660"/>
                  </a:cubicBezTo>
                  <a:cubicBezTo>
                    <a:pt x="3211809" y="496373"/>
                    <a:pt x="3179617" y="479101"/>
                    <a:pt x="3148921" y="458826"/>
                  </a:cubicBezTo>
                  <a:cubicBezTo>
                    <a:pt x="3134695" y="450565"/>
                    <a:pt x="3127209" y="435546"/>
                    <a:pt x="3118973" y="419776"/>
                  </a:cubicBezTo>
                  <a:cubicBezTo>
                    <a:pt x="3095015" y="375471"/>
                    <a:pt x="3102501" y="322905"/>
                    <a:pt x="3079293" y="280101"/>
                  </a:cubicBezTo>
                  <a:cubicBezTo>
                    <a:pt x="3063571" y="250063"/>
                    <a:pt x="3050843" y="218524"/>
                    <a:pt x="3017903" y="197498"/>
                  </a:cubicBezTo>
                  <a:cubicBezTo>
                    <a:pt x="2996191" y="183230"/>
                    <a:pt x="2973731" y="174218"/>
                    <a:pt x="2950521" y="167460"/>
                  </a:cubicBezTo>
                  <a:cubicBezTo>
                    <a:pt x="2928809" y="160701"/>
                    <a:pt x="2904103" y="166710"/>
                    <a:pt x="2881643" y="175720"/>
                  </a:cubicBezTo>
                  <a:cubicBezTo>
                    <a:pt x="2871909" y="179474"/>
                    <a:pt x="2862927" y="185483"/>
                    <a:pt x="2852445" y="189237"/>
                  </a:cubicBezTo>
                  <a:cubicBezTo>
                    <a:pt x="2834477" y="194494"/>
                    <a:pt x="2829985" y="214019"/>
                    <a:pt x="2827739" y="228286"/>
                  </a:cubicBezTo>
                  <a:cubicBezTo>
                    <a:pt x="2825493" y="244807"/>
                    <a:pt x="2818755" y="259075"/>
                    <a:pt x="2817257" y="274845"/>
                  </a:cubicBezTo>
                  <a:cubicBezTo>
                    <a:pt x="2815759" y="298124"/>
                    <a:pt x="2819503" y="361203"/>
                    <a:pt x="2826241" y="382229"/>
                  </a:cubicBezTo>
                  <a:cubicBezTo>
                    <a:pt x="2827739" y="382980"/>
                    <a:pt x="2827739" y="383732"/>
                    <a:pt x="2827739" y="384483"/>
                  </a:cubicBezTo>
                  <a:cubicBezTo>
                    <a:pt x="2826989" y="385234"/>
                    <a:pt x="2826241" y="385984"/>
                    <a:pt x="2826241" y="385984"/>
                  </a:cubicBezTo>
                  <a:lnTo>
                    <a:pt x="2823949" y="385984"/>
                  </a:lnTo>
                  <a:lnTo>
                    <a:pt x="2826009" y="408672"/>
                  </a:lnTo>
                  <a:cubicBezTo>
                    <a:pt x="2824537" y="432503"/>
                    <a:pt x="2813037" y="454097"/>
                    <a:pt x="2801537" y="475690"/>
                  </a:cubicBezTo>
                  <a:cubicBezTo>
                    <a:pt x="2799237" y="480237"/>
                    <a:pt x="2794639" y="488571"/>
                    <a:pt x="2786205" y="484783"/>
                  </a:cubicBezTo>
                  <a:cubicBezTo>
                    <a:pt x="2783139" y="483267"/>
                    <a:pt x="2781605" y="480994"/>
                    <a:pt x="2781031" y="478058"/>
                  </a:cubicBezTo>
                  <a:cubicBezTo>
                    <a:pt x="2780455" y="475122"/>
                    <a:pt x="2780839" y="471523"/>
                    <a:pt x="2781605" y="467356"/>
                  </a:cubicBezTo>
                  <a:cubicBezTo>
                    <a:pt x="2783905" y="442352"/>
                    <a:pt x="2796171" y="418864"/>
                    <a:pt x="2802305" y="394618"/>
                  </a:cubicBezTo>
                  <a:cubicBezTo>
                    <a:pt x="2803837" y="387421"/>
                    <a:pt x="2806521" y="383822"/>
                    <a:pt x="2810163" y="382496"/>
                  </a:cubicBezTo>
                  <a:lnTo>
                    <a:pt x="2821135" y="383719"/>
                  </a:lnTo>
                  <a:lnTo>
                    <a:pt x="2811923" y="349657"/>
                  </a:lnTo>
                  <a:cubicBezTo>
                    <a:pt x="2809395" y="337361"/>
                    <a:pt x="2808647" y="324783"/>
                    <a:pt x="2812765" y="311641"/>
                  </a:cubicBezTo>
                  <a:cubicBezTo>
                    <a:pt x="2813513" y="310138"/>
                    <a:pt x="2812765" y="308637"/>
                    <a:pt x="2812015" y="307886"/>
                  </a:cubicBezTo>
                  <a:cubicBezTo>
                    <a:pt x="2793299" y="283856"/>
                    <a:pt x="2809769" y="264331"/>
                    <a:pt x="2818005" y="242554"/>
                  </a:cubicBezTo>
                  <a:cubicBezTo>
                    <a:pt x="2823995" y="229037"/>
                    <a:pt x="2826241" y="211766"/>
                    <a:pt x="2813513" y="198249"/>
                  </a:cubicBezTo>
                  <a:cubicBezTo>
                    <a:pt x="2808273" y="191490"/>
                    <a:pt x="2808273" y="182479"/>
                    <a:pt x="2817257" y="183981"/>
                  </a:cubicBezTo>
                  <a:cubicBezTo>
                    <a:pt x="2830733" y="186984"/>
                    <a:pt x="2840465" y="176471"/>
                    <a:pt x="2853941" y="180227"/>
                  </a:cubicBezTo>
                  <a:cubicBezTo>
                    <a:pt x="2863675" y="182479"/>
                    <a:pt x="2870413" y="174969"/>
                    <a:pt x="2869665" y="164456"/>
                  </a:cubicBezTo>
                  <a:cubicBezTo>
                    <a:pt x="2868167" y="131415"/>
                    <a:pt x="2868915" y="98374"/>
                    <a:pt x="2863675" y="66083"/>
                  </a:cubicBezTo>
                  <a:cubicBezTo>
                    <a:pt x="2861429" y="49563"/>
                    <a:pt x="2866669" y="36046"/>
                    <a:pt x="2875653" y="27034"/>
                  </a:cubicBezTo>
                  <a:cubicBezTo>
                    <a:pt x="2889129" y="13517"/>
                    <a:pt x="2904103" y="1502"/>
                    <a:pt x="2925067" y="0"/>
                  </a:cubicBezTo>
                  <a:close/>
                </a:path>
              </a:pathLst>
            </a:custGeom>
            <a:solidFill>
              <a:srgbClr val="28A2DC">
                <a:alpha val="89800"/>
              </a:srgbClr>
            </a:solidFill>
            <a:ln>
              <a:noFill/>
            </a:ln>
          </p:spPr>
          <p:txBody>
            <a:bodyPr anchorCtr="0" anchor="ctr" bIns="22850" lIns="45725" spcFirstLastPara="1" rIns="45725" wrap="square" tIns="2285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747993"/>
                </a:solidFill>
                <a:latin typeface="Jost Light"/>
                <a:ea typeface="Jost Light"/>
                <a:cs typeface="Jost Light"/>
                <a:sym typeface="Jost Light"/>
              </a:endParaRPr>
            </a:p>
          </p:txBody>
        </p:sp>
        <p:sp>
          <p:nvSpPr>
            <p:cNvPr id="572" name="Google Shape;572;g311d5cb9a0a_0_276"/>
            <p:cNvSpPr/>
            <p:nvPr/>
          </p:nvSpPr>
          <p:spPr>
            <a:xfrm>
              <a:off x="17945891" y="4400561"/>
              <a:ext cx="3813621" cy="3769688"/>
            </a:xfrm>
            <a:custGeom>
              <a:rect b="b" l="l" r="r" t="t"/>
              <a:pathLst>
                <a:path extrusionOk="0" h="3769688" w="3813621">
                  <a:moveTo>
                    <a:pt x="1758749" y="3735014"/>
                  </a:moveTo>
                  <a:lnTo>
                    <a:pt x="1730135" y="3735512"/>
                  </a:lnTo>
                  <a:lnTo>
                    <a:pt x="1745239" y="3736185"/>
                  </a:lnTo>
                  <a:close/>
                  <a:moveTo>
                    <a:pt x="1775461" y="3732925"/>
                  </a:moveTo>
                  <a:lnTo>
                    <a:pt x="1763165" y="3734631"/>
                  </a:lnTo>
                  <a:lnTo>
                    <a:pt x="1771651" y="3733895"/>
                  </a:lnTo>
                  <a:close/>
                  <a:moveTo>
                    <a:pt x="2416393" y="3260687"/>
                  </a:moveTo>
                  <a:cubicBezTo>
                    <a:pt x="2429509" y="3262844"/>
                    <a:pt x="2443395" y="3267157"/>
                    <a:pt x="2445711" y="3277938"/>
                  </a:cubicBezTo>
                  <a:cubicBezTo>
                    <a:pt x="2448025" y="3288002"/>
                    <a:pt x="2432595" y="3289439"/>
                    <a:pt x="2424109" y="3290158"/>
                  </a:cubicBezTo>
                  <a:cubicBezTo>
                    <a:pt x="2408679" y="3290877"/>
                    <a:pt x="2406365" y="3277938"/>
                    <a:pt x="2404821" y="3267157"/>
                  </a:cubicBezTo>
                  <a:cubicBezTo>
                    <a:pt x="2402507" y="3258531"/>
                    <a:pt x="2411765" y="3262125"/>
                    <a:pt x="2416393" y="3260687"/>
                  </a:cubicBezTo>
                  <a:close/>
                  <a:moveTo>
                    <a:pt x="1139389" y="3203863"/>
                  </a:moveTo>
                  <a:cubicBezTo>
                    <a:pt x="1143853" y="3203863"/>
                    <a:pt x="1145341" y="3208483"/>
                    <a:pt x="1145341" y="3213103"/>
                  </a:cubicBezTo>
                  <a:cubicBezTo>
                    <a:pt x="1145341" y="3228502"/>
                    <a:pt x="1143109" y="3243132"/>
                    <a:pt x="1130461" y="3253911"/>
                  </a:cubicBezTo>
                  <a:cubicBezTo>
                    <a:pt x="1127485" y="3256221"/>
                    <a:pt x="1125253" y="3257761"/>
                    <a:pt x="1121533" y="3256992"/>
                  </a:cubicBezTo>
                  <a:cubicBezTo>
                    <a:pt x="1118929" y="3255451"/>
                    <a:pt x="1118185" y="3253718"/>
                    <a:pt x="1118185" y="3251890"/>
                  </a:cubicBezTo>
                  <a:cubicBezTo>
                    <a:pt x="1118185" y="3250061"/>
                    <a:pt x="1118929" y="3248136"/>
                    <a:pt x="1119301" y="3246212"/>
                  </a:cubicBezTo>
                  <a:cubicBezTo>
                    <a:pt x="1120789" y="3233892"/>
                    <a:pt x="1123765" y="3220802"/>
                    <a:pt x="1131205" y="3210023"/>
                  </a:cubicBezTo>
                  <a:cubicBezTo>
                    <a:pt x="1132693" y="3206943"/>
                    <a:pt x="1134925" y="3202323"/>
                    <a:pt x="1139389" y="3203863"/>
                  </a:cubicBezTo>
                  <a:close/>
                  <a:moveTo>
                    <a:pt x="1333945" y="3113047"/>
                  </a:moveTo>
                  <a:cubicBezTo>
                    <a:pt x="1338455" y="3113047"/>
                    <a:pt x="1342963" y="3115203"/>
                    <a:pt x="1342963" y="3120954"/>
                  </a:cubicBezTo>
                  <a:cubicBezTo>
                    <a:pt x="1343715" y="3124547"/>
                    <a:pt x="1342963" y="3128142"/>
                    <a:pt x="1337703" y="3128860"/>
                  </a:cubicBezTo>
                  <a:cubicBezTo>
                    <a:pt x="1332443" y="3128142"/>
                    <a:pt x="1328685" y="3125267"/>
                    <a:pt x="1327933" y="3120954"/>
                  </a:cubicBezTo>
                  <a:cubicBezTo>
                    <a:pt x="1327933" y="3116641"/>
                    <a:pt x="1329437" y="3113047"/>
                    <a:pt x="1333945" y="3113047"/>
                  </a:cubicBezTo>
                  <a:close/>
                  <a:moveTo>
                    <a:pt x="2978015" y="3082282"/>
                  </a:moveTo>
                  <a:cubicBezTo>
                    <a:pt x="2986621" y="3081437"/>
                    <a:pt x="2995227" y="3086127"/>
                    <a:pt x="3003833" y="3098883"/>
                  </a:cubicBezTo>
                  <a:cubicBezTo>
                    <a:pt x="2997845" y="3103386"/>
                    <a:pt x="2994853" y="3110138"/>
                    <a:pt x="3001587" y="3120644"/>
                  </a:cubicBezTo>
                  <a:cubicBezTo>
                    <a:pt x="3006825" y="3129647"/>
                    <a:pt x="3000839" y="3137902"/>
                    <a:pt x="2991859" y="3143904"/>
                  </a:cubicBezTo>
                  <a:cubicBezTo>
                    <a:pt x="2982131" y="3149157"/>
                    <a:pt x="2975395" y="3164914"/>
                    <a:pt x="2960429" y="3152158"/>
                  </a:cubicBezTo>
                  <a:cubicBezTo>
                    <a:pt x="2956687" y="3149157"/>
                    <a:pt x="2953693" y="3142403"/>
                    <a:pt x="2946211" y="3143904"/>
                  </a:cubicBezTo>
                  <a:cubicBezTo>
                    <a:pt x="2943965" y="3152909"/>
                    <a:pt x="2952197" y="3153659"/>
                    <a:pt x="2955939" y="3155910"/>
                  </a:cubicBezTo>
                  <a:cubicBezTo>
                    <a:pt x="2961177" y="3158912"/>
                    <a:pt x="2964919" y="3162664"/>
                    <a:pt x="2961177" y="3168666"/>
                  </a:cubicBezTo>
                  <a:cubicBezTo>
                    <a:pt x="2958931" y="3173168"/>
                    <a:pt x="2954441" y="3173919"/>
                    <a:pt x="2949953" y="3170167"/>
                  </a:cubicBezTo>
                  <a:cubicBezTo>
                    <a:pt x="2949203" y="3169417"/>
                    <a:pt x="2948455" y="3168666"/>
                    <a:pt x="2948455" y="3168666"/>
                  </a:cubicBezTo>
                  <a:cubicBezTo>
                    <a:pt x="2931993" y="3182923"/>
                    <a:pt x="2907297" y="3171667"/>
                    <a:pt x="2892331" y="3187425"/>
                  </a:cubicBezTo>
                  <a:cubicBezTo>
                    <a:pt x="2888589" y="3191177"/>
                    <a:pt x="2886343" y="3193428"/>
                    <a:pt x="2881105" y="3193428"/>
                  </a:cubicBezTo>
                  <a:cubicBezTo>
                    <a:pt x="2876615" y="3194178"/>
                    <a:pt x="2869881" y="3192678"/>
                    <a:pt x="2869133" y="3200181"/>
                  </a:cubicBezTo>
                  <a:cubicBezTo>
                    <a:pt x="2868383" y="3206184"/>
                    <a:pt x="2874371" y="3209186"/>
                    <a:pt x="2878861" y="3210686"/>
                  </a:cubicBezTo>
                  <a:cubicBezTo>
                    <a:pt x="2884099" y="3213688"/>
                    <a:pt x="2888589" y="3215188"/>
                    <a:pt x="2891581" y="3220441"/>
                  </a:cubicBezTo>
                  <a:cubicBezTo>
                    <a:pt x="2896821" y="3230945"/>
                    <a:pt x="2903555" y="3231696"/>
                    <a:pt x="2911787" y="3223442"/>
                  </a:cubicBezTo>
                  <a:cubicBezTo>
                    <a:pt x="2920019" y="3215939"/>
                    <a:pt x="2926753" y="3215939"/>
                    <a:pt x="2931993" y="3226443"/>
                  </a:cubicBezTo>
                  <a:cubicBezTo>
                    <a:pt x="2936481" y="3234698"/>
                    <a:pt x="2946211" y="3234698"/>
                    <a:pt x="2952945" y="3239950"/>
                  </a:cubicBezTo>
                  <a:cubicBezTo>
                    <a:pt x="2948455" y="3245953"/>
                    <a:pt x="2943965" y="3251955"/>
                    <a:pt x="2939475" y="3257208"/>
                  </a:cubicBezTo>
                  <a:cubicBezTo>
                    <a:pt x="2936481" y="3267713"/>
                    <a:pt x="2928999" y="3273716"/>
                    <a:pt x="2920019" y="3277467"/>
                  </a:cubicBezTo>
                  <a:cubicBezTo>
                    <a:pt x="2910289" y="3280469"/>
                    <a:pt x="2904303" y="3287973"/>
                    <a:pt x="2896073" y="3293225"/>
                  </a:cubicBezTo>
                  <a:lnTo>
                    <a:pt x="2886883" y="3299699"/>
                  </a:lnTo>
                  <a:lnTo>
                    <a:pt x="2897681" y="3294903"/>
                  </a:lnTo>
                  <a:cubicBezTo>
                    <a:pt x="2890633" y="3305191"/>
                    <a:pt x="2880453" y="3311068"/>
                    <a:pt x="2868705" y="3314008"/>
                  </a:cubicBezTo>
                  <a:lnTo>
                    <a:pt x="2874929" y="3308123"/>
                  </a:lnTo>
                  <a:lnTo>
                    <a:pt x="2868383" y="3312734"/>
                  </a:lnTo>
                  <a:cubicBezTo>
                    <a:pt x="2841445" y="3330743"/>
                    <a:pt x="2815253" y="3348001"/>
                    <a:pt x="2789061" y="3364509"/>
                  </a:cubicBezTo>
                  <a:lnTo>
                    <a:pt x="2787217" y="3365499"/>
                  </a:lnTo>
                  <a:lnTo>
                    <a:pt x="2787567" y="3365517"/>
                  </a:lnTo>
                  <a:cubicBezTo>
                    <a:pt x="2785315" y="3375236"/>
                    <a:pt x="2785315" y="3377479"/>
                    <a:pt x="2797325" y="3384206"/>
                  </a:cubicBezTo>
                  <a:cubicBezTo>
                    <a:pt x="2814589" y="3396167"/>
                    <a:pt x="2836355" y="3401400"/>
                    <a:pt x="2852869" y="3414855"/>
                  </a:cubicBezTo>
                  <a:cubicBezTo>
                    <a:pt x="2864877" y="3424574"/>
                    <a:pt x="2874635" y="3431302"/>
                    <a:pt x="2890397" y="3422330"/>
                  </a:cubicBezTo>
                  <a:cubicBezTo>
                    <a:pt x="2897903" y="3417845"/>
                    <a:pt x="2913665" y="3420836"/>
                    <a:pt x="2904659" y="3403642"/>
                  </a:cubicBezTo>
                  <a:cubicBezTo>
                    <a:pt x="2903907" y="3400653"/>
                    <a:pt x="2909161" y="3393177"/>
                    <a:pt x="2916669" y="3397662"/>
                  </a:cubicBezTo>
                  <a:cubicBezTo>
                    <a:pt x="2937685" y="3411866"/>
                    <a:pt x="2963955" y="3403642"/>
                    <a:pt x="2986473" y="3413360"/>
                  </a:cubicBezTo>
                  <a:cubicBezTo>
                    <a:pt x="2990975" y="3415603"/>
                    <a:pt x="2998481" y="3414855"/>
                    <a:pt x="3003735" y="3416351"/>
                  </a:cubicBezTo>
                  <a:cubicBezTo>
                    <a:pt x="3015745" y="3419341"/>
                    <a:pt x="3024753" y="3417845"/>
                    <a:pt x="3027755" y="3403642"/>
                  </a:cubicBezTo>
                  <a:cubicBezTo>
                    <a:pt x="3029255" y="3398409"/>
                    <a:pt x="3033759" y="3393177"/>
                    <a:pt x="3036761" y="3388692"/>
                  </a:cubicBezTo>
                  <a:cubicBezTo>
                    <a:pt x="3040513" y="3382711"/>
                    <a:pt x="3042767" y="3372245"/>
                    <a:pt x="3051773" y="3376730"/>
                  </a:cubicBezTo>
                  <a:cubicBezTo>
                    <a:pt x="3059279" y="3380468"/>
                    <a:pt x="3060029" y="3390187"/>
                    <a:pt x="3057027" y="3398409"/>
                  </a:cubicBezTo>
                  <a:cubicBezTo>
                    <a:pt x="3054025" y="3408128"/>
                    <a:pt x="3052525" y="3417845"/>
                    <a:pt x="3055525" y="3426817"/>
                  </a:cubicBezTo>
                  <a:cubicBezTo>
                    <a:pt x="3056277" y="3429806"/>
                    <a:pt x="3060029" y="3431302"/>
                    <a:pt x="3063033" y="3433544"/>
                  </a:cubicBezTo>
                  <a:cubicBezTo>
                    <a:pt x="3052525" y="3486619"/>
                    <a:pt x="3039013" y="3538200"/>
                    <a:pt x="3014995" y="3586044"/>
                  </a:cubicBezTo>
                  <a:cubicBezTo>
                    <a:pt x="3000733" y="3612206"/>
                    <a:pt x="2986473" y="3618187"/>
                    <a:pt x="2955699" y="3612955"/>
                  </a:cubicBezTo>
                  <a:cubicBezTo>
                    <a:pt x="2931679" y="3609217"/>
                    <a:pt x="2906159" y="3609965"/>
                    <a:pt x="2882891" y="3599499"/>
                  </a:cubicBezTo>
                  <a:cubicBezTo>
                    <a:pt x="2870131" y="3594266"/>
                    <a:pt x="2856621" y="3596508"/>
                    <a:pt x="2843861" y="3599499"/>
                  </a:cubicBezTo>
                  <a:cubicBezTo>
                    <a:pt x="2829601" y="3603984"/>
                    <a:pt x="2816841" y="3600246"/>
                    <a:pt x="2803329" y="3596508"/>
                  </a:cubicBezTo>
                  <a:cubicBezTo>
                    <a:pt x="2775559" y="3586791"/>
                    <a:pt x="2749287" y="3574082"/>
                    <a:pt x="2720765" y="3567355"/>
                  </a:cubicBezTo>
                  <a:cubicBezTo>
                    <a:pt x="2704253" y="3563617"/>
                    <a:pt x="2689991" y="3552404"/>
                    <a:pt x="2674979" y="3544181"/>
                  </a:cubicBezTo>
                  <a:cubicBezTo>
                    <a:pt x="2638951" y="3526240"/>
                    <a:pt x="2599171" y="3517268"/>
                    <a:pt x="2562393" y="3503813"/>
                  </a:cubicBezTo>
                  <a:cubicBezTo>
                    <a:pt x="2558639" y="3502317"/>
                    <a:pt x="2554885" y="3499328"/>
                    <a:pt x="2551885" y="3497085"/>
                  </a:cubicBezTo>
                  <a:cubicBezTo>
                    <a:pt x="2546629" y="3488115"/>
                    <a:pt x="2545129" y="3477649"/>
                    <a:pt x="2545879" y="3467183"/>
                  </a:cubicBezTo>
                  <a:cubicBezTo>
                    <a:pt x="2546629" y="3454475"/>
                    <a:pt x="2542877" y="3443262"/>
                    <a:pt x="2541375" y="3430554"/>
                  </a:cubicBezTo>
                  <a:cubicBezTo>
                    <a:pt x="2542127" y="3429059"/>
                    <a:pt x="2542877" y="3426817"/>
                    <a:pt x="2544377" y="3425321"/>
                  </a:cubicBezTo>
                  <a:lnTo>
                    <a:pt x="2548131" y="3425321"/>
                  </a:lnTo>
                  <a:lnTo>
                    <a:pt x="2551889" y="3428183"/>
                  </a:lnTo>
                  <a:lnTo>
                    <a:pt x="2550341" y="3424537"/>
                  </a:lnTo>
                  <a:cubicBezTo>
                    <a:pt x="2547349" y="3410281"/>
                    <a:pt x="2544355" y="3396024"/>
                    <a:pt x="2527143" y="3393022"/>
                  </a:cubicBezTo>
                  <a:lnTo>
                    <a:pt x="2524291" y="3392082"/>
                  </a:lnTo>
                  <a:lnTo>
                    <a:pt x="2526813" y="3393347"/>
                  </a:lnTo>
                  <a:cubicBezTo>
                    <a:pt x="2507079" y="3392784"/>
                    <a:pt x="2499101" y="3387582"/>
                    <a:pt x="2500913" y="3375841"/>
                  </a:cubicBezTo>
                  <a:cubicBezTo>
                    <a:pt x="2501519" y="3371928"/>
                    <a:pt x="2503211" y="3367287"/>
                    <a:pt x="2505919" y="3361850"/>
                  </a:cubicBezTo>
                  <a:cubicBezTo>
                    <a:pt x="2512883" y="3347602"/>
                    <a:pt x="2516753" y="3331853"/>
                    <a:pt x="2530681" y="3321355"/>
                  </a:cubicBezTo>
                  <a:lnTo>
                    <a:pt x="2530531" y="3321710"/>
                  </a:lnTo>
                  <a:lnTo>
                    <a:pt x="2530885" y="3320988"/>
                  </a:lnTo>
                  <a:cubicBezTo>
                    <a:pt x="2537621" y="3306731"/>
                    <a:pt x="2548097" y="3293225"/>
                    <a:pt x="2558573" y="3281219"/>
                  </a:cubicBezTo>
                  <a:cubicBezTo>
                    <a:pt x="2578777" y="3261710"/>
                    <a:pt x="2602725" y="3258709"/>
                    <a:pt x="2628917" y="3260960"/>
                  </a:cubicBezTo>
                  <a:cubicBezTo>
                    <a:pt x="2645379" y="3263211"/>
                    <a:pt x="2656605" y="3253456"/>
                    <a:pt x="2666333" y="3241451"/>
                  </a:cubicBezTo>
                  <a:cubicBezTo>
                    <a:pt x="2677559" y="3227194"/>
                    <a:pt x="2693273" y="3224943"/>
                    <a:pt x="2706743" y="3236948"/>
                  </a:cubicBezTo>
                  <a:cubicBezTo>
                    <a:pt x="2723955" y="3252706"/>
                    <a:pt x="2741915" y="3264711"/>
                    <a:pt x="2753889" y="3285721"/>
                  </a:cubicBezTo>
                  <a:cubicBezTo>
                    <a:pt x="2764365" y="3305982"/>
                    <a:pt x="2782325" y="3316486"/>
                    <a:pt x="2798041" y="3287222"/>
                  </a:cubicBezTo>
                  <a:cubicBezTo>
                    <a:pt x="2801781" y="3280469"/>
                    <a:pt x="2807021" y="3275967"/>
                    <a:pt x="2814503" y="3272216"/>
                  </a:cubicBezTo>
                  <a:cubicBezTo>
                    <a:pt x="2818993" y="3269964"/>
                    <a:pt x="2823483" y="3266212"/>
                    <a:pt x="2823483" y="3260960"/>
                  </a:cubicBezTo>
                  <a:cubicBezTo>
                    <a:pt x="2824231" y="3224192"/>
                    <a:pt x="2850423" y="3199431"/>
                    <a:pt x="2863893" y="3168666"/>
                  </a:cubicBezTo>
                  <a:cubicBezTo>
                    <a:pt x="2869133" y="3156660"/>
                    <a:pt x="2872125" y="3138652"/>
                    <a:pt x="2885595" y="3136401"/>
                  </a:cubicBezTo>
                  <a:cubicBezTo>
                    <a:pt x="2910289" y="3132649"/>
                    <a:pt x="2927503" y="3116142"/>
                    <a:pt x="2945463" y="3102635"/>
                  </a:cubicBezTo>
                  <a:cubicBezTo>
                    <a:pt x="2947707" y="3100383"/>
                    <a:pt x="2950701" y="3100383"/>
                    <a:pt x="2952197" y="3098883"/>
                  </a:cubicBezTo>
                  <a:cubicBezTo>
                    <a:pt x="2960803" y="3089503"/>
                    <a:pt x="2969409" y="3083126"/>
                    <a:pt x="2978015" y="3082282"/>
                  </a:cubicBezTo>
                  <a:close/>
                  <a:moveTo>
                    <a:pt x="814913" y="3073958"/>
                  </a:moveTo>
                  <a:cubicBezTo>
                    <a:pt x="816385" y="3073389"/>
                    <a:pt x="818317" y="3073483"/>
                    <a:pt x="820957" y="3074622"/>
                  </a:cubicBezTo>
                  <a:cubicBezTo>
                    <a:pt x="828497" y="3078420"/>
                    <a:pt x="834531" y="3086016"/>
                    <a:pt x="833777" y="3095131"/>
                  </a:cubicBezTo>
                  <a:cubicBezTo>
                    <a:pt x="832267" y="3111842"/>
                    <a:pt x="820957" y="3117918"/>
                    <a:pt x="808137" y="3122475"/>
                  </a:cubicBezTo>
                  <a:cubicBezTo>
                    <a:pt x="802857" y="3125514"/>
                    <a:pt x="799841" y="3120957"/>
                    <a:pt x="796825" y="3117159"/>
                  </a:cubicBezTo>
                  <a:cubicBezTo>
                    <a:pt x="794563" y="3114500"/>
                    <a:pt x="793431" y="3111652"/>
                    <a:pt x="793337" y="3108803"/>
                  </a:cubicBezTo>
                  <a:cubicBezTo>
                    <a:pt x="793243" y="3105955"/>
                    <a:pt x="794185" y="3103107"/>
                    <a:pt x="796071" y="3100448"/>
                  </a:cubicBezTo>
                  <a:cubicBezTo>
                    <a:pt x="799841" y="3095891"/>
                    <a:pt x="804367" y="3091334"/>
                    <a:pt x="807383" y="3086775"/>
                  </a:cubicBezTo>
                  <a:cubicBezTo>
                    <a:pt x="810211" y="3083358"/>
                    <a:pt x="810493" y="3075667"/>
                    <a:pt x="814913" y="3073958"/>
                  </a:cubicBezTo>
                  <a:close/>
                  <a:moveTo>
                    <a:pt x="865041" y="3047236"/>
                  </a:moveTo>
                  <a:cubicBezTo>
                    <a:pt x="868929" y="3046746"/>
                    <a:pt x="873987" y="3047920"/>
                    <a:pt x="878655" y="3048313"/>
                  </a:cubicBezTo>
                  <a:cubicBezTo>
                    <a:pt x="885657" y="3048313"/>
                    <a:pt x="897327" y="3043613"/>
                    <a:pt x="896549" y="3057709"/>
                  </a:cubicBezTo>
                  <a:cubicBezTo>
                    <a:pt x="896549" y="3067106"/>
                    <a:pt x="888769" y="3072587"/>
                    <a:pt x="879433" y="3071022"/>
                  </a:cubicBezTo>
                  <a:cubicBezTo>
                    <a:pt x="870097" y="3069455"/>
                    <a:pt x="858427" y="3065540"/>
                    <a:pt x="858427" y="3056143"/>
                  </a:cubicBezTo>
                  <a:cubicBezTo>
                    <a:pt x="858427" y="3049878"/>
                    <a:pt x="861151" y="3047725"/>
                    <a:pt x="865041" y="3047236"/>
                  </a:cubicBezTo>
                  <a:close/>
                  <a:moveTo>
                    <a:pt x="1483589" y="3030388"/>
                  </a:moveTo>
                  <a:cubicBezTo>
                    <a:pt x="1489693" y="3030388"/>
                    <a:pt x="1494271" y="3033536"/>
                    <a:pt x="1495797" y="3039048"/>
                  </a:cubicBezTo>
                  <a:cubicBezTo>
                    <a:pt x="1495797" y="3043771"/>
                    <a:pt x="1493509" y="3046132"/>
                    <a:pt x="1489693" y="3046132"/>
                  </a:cubicBezTo>
                  <a:cubicBezTo>
                    <a:pt x="1483589" y="3046132"/>
                    <a:pt x="1479775" y="3041409"/>
                    <a:pt x="1477485" y="3036685"/>
                  </a:cubicBezTo>
                  <a:cubicBezTo>
                    <a:pt x="1476721" y="3031962"/>
                    <a:pt x="1480537" y="3030388"/>
                    <a:pt x="1483589" y="3030388"/>
                  </a:cubicBezTo>
                  <a:close/>
                  <a:moveTo>
                    <a:pt x="228497" y="2974178"/>
                  </a:moveTo>
                  <a:cubicBezTo>
                    <a:pt x="232809" y="2989608"/>
                    <a:pt x="249341" y="3000409"/>
                    <a:pt x="239997" y="3019696"/>
                  </a:cubicBezTo>
                  <a:cubicBezTo>
                    <a:pt x="228675" y="3011017"/>
                    <a:pt x="221399" y="3001036"/>
                    <a:pt x="223319" y="2988125"/>
                  </a:cubicBezTo>
                  <a:cubicBezTo>
                    <a:pt x="223959" y="2983822"/>
                    <a:pt x="225621" y="2979192"/>
                    <a:pt x="228497" y="2974178"/>
                  </a:cubicBezTo>
                  <a:close/>
                  <a:moveTo>
                    <a:pt x="609015" y="2940698"/>
                  </a:moveTo>
                  <a:cubicBezTo>
                    <a:pt x="623821" y="2938820"/>
                    <a:pt x="639563" y="2942389"/>
                    <a:pt x="655681" y="2948774"/>
                  </a:cubicBezTo>
                  <a:cubicBezTo>
                    <a:pt x="687169" y="2966804"/>
                    <a:pt x="693915" y="2998359"/>
                    <a:pt x="699163" y="3030662"/>
                  </a:cubicBezTo>
                  <a:cubicBezTo>
                    <a:pt x="702161" y="3053201"/>
                    <a:pt x="710409" y="3071231"/>
                    <a:pt x="731399" y="3083252"/>
                  </a:cubicBezTo>
                  <a:cubicBezTo>
                    <a:pt x="750891" y="3094520"/>
                    <a:pt x="765135" y="3114054"/>
                    <a:pt x="786875" y="3120816"/>
                  </a:cubicBezTo>
                  <a:cubicBezTo>
                    <a:pt x="789875" y="3121567"/>
                    <a:pt x="793623" y="3125322"/>
                    <a:pt x="793623" y="3127576"/>
                  </a:cubicBezTo>
                  <a:cubicBezTo>
                    <a:pt x="804119" y="3166643"/>
                    <a:pt x="845351" y="3168145"/>
                    <a:pt x="870091" y="3188430"/>
                  </a:cubicBezTo>
                  <a:cubicBezTo>
                    <a:pt x="896329" y="3188430"/>
                    <a:pt x="916571" y="3207963"/>
                    <a:pt x="942809" y="3208714"/>
                  </a:cubicBezTo>
                  <a:cubicBezTo>
                    <a:pt x="957803" y="3209465"/>
                    <a:pt x="972797" y="3217730"/>
                    <a:pt x="987041" y="3222236"/>
                  </a:cubicBezTo>
                  <a:cubicBezTo>
                    <a:pt x="1003533" y="3226744"/>
                    <a:pt x="1020775" y="3234257"/>
                    <a:pt x="1026773" y="3254541"/>
                  </a:cubicBezTo>
                  <a:cubicBezTo>
                    <a:pt x="1030523" y="3266562"/>
                    <a:pt x="1047765" y="3268064"/>
                    <a:pt x="1053013" y="3280085"/>
                  </a:cubicBezTo>
                  <a:lnTo>
                    <a:pt x="1056633" y="3283109"/>
                  </a:lnTo>
                  <a:lnTo>
                    <a:pt x="1066679" y="3279454"/>
                  </a:lnTo>
                  <a:cubicBezTo>
                    <a:pt x="1077247" y="3277700"/>
                    <a:pt x="1088343" y="3280789"/>
                    <a:pt x="1099015" y="3277980"/>
                  </a:cubicBezTo>
                  <a:cubicBezTo>
                    <a:pt x="1131971" y="3267494"/>
                    <a:pt x="1159685" y="3248019"/>
                    <a:pt x="1185901" y="3225548"/>
                  </a:cubicBezTo>
                  <a:cubicBezTo>
                    <a:pt x="1203129" y="3210568"/>
                    <a:pt x="1215861" y="3200830"/>
                    <a:pt x="1207623" y="3176114"/>
                  </a:cubicBezTo>
                  <a:cubicBezTo>
                    <a:pt x="1205375" y="3167125"/>
                    <a:pt x="1214363" y="3161881"/>
                    <a:pt x="1223353" y="3162631"/>
                  </a:cubicBezTo>
                  <a:cubicBezTo>
                    <a:pt x="1229343" y="3163380"/>
                    <a:pt x="1234587" y="3160384"/>
                    <a:pt x="1240579" y="3158886"/>
                  </a:cubicBezTo>
                  <a:cubicBezTo>
                    <a:pt x="1245823" y="3156640"/>
                    <a:pt x="1248819" y="3151396"/>
                    <a:pt x="1248069" y="3146153"/>
                  </a:cubicBezTo>
                  <a:cubicBezTo>
                    <a:pt x="1247321" y="3140160"/>
                    <a:pt x="1242077" y="3140160"/>
                    <a:pt x="1236835" y="3140160"/>
                  </a:cubicBezTo>
                  <a:cubicBezTo>
                    <a:pt x="1220355" y="3140910"/>
                    <a:pt x="1221853" y="3131922"/>
                    <a:pt x="1230093" y="3124431"/>
                  </a:cubicBezTo>
                  <a:cubicBezTo>
                    <a:pt x="1239831" y="3116941"/>
                    <a:pt x="1239081" y="3107204"/>
                    <a:pt x="1239081" y="3097466"/>
                  </a:cubicBezTo>
                  <a:cubicBezTo>
                    <a:pt x="1239081" y="3090725"/>
                    <a:pt x="1242827" y="3084733"/>
                    <a:pt x="1248819" y="3082487"/>
                  </a:cubicBezTo>
                  <a:cubicBezTo>
                    <a:pt x="1255559" y="3078742"/>
                    <a:pt x="1260053" y="3083984"/>
                    <a:pt x="1264547" y="3088478"/>
                  </a:cubicBezTo>
                  <a:cubicBezTo>
                    <a:pt x="1268293" y="3092223"/>
                    <a:pt x="1272787" y="3096718"/>
                    <a:pt x="1276531" y="3101211"/>
                  </a:cubicBezTo>
                  <a:cubicBezTo>
                    <a:pt x="1284023" y="3108701"/>
                    <a:pt x="1305743" y="3113944"/>
                    <a:pt x="1281025" y="3126679"/>
                  </a:cubicBezTo>
                  <a:cubicBezTo>
                    <a:pt x="1276531" y="3129674"/>
                    <a:pt x="1278779" y="3136415"/>
                    <a:pt x="1281775" y="3140910"/>
                  </a:cubicBezTo>
                  <a:cubicBezTo>
                    <a:pt x="1290015" y="3151396"/>
                    <a:pt x="1282525" y="3156640"/>
                    <a:pt x="1275035" y="3158886"/>
                  </a:cubicBezTo>
                  <a:cubicBezTo>
                    <a:pt x="1266795" y="3161881"/>
                    <a:pt x="1251065" y="3161133"/>
                    <a:pt x="1253313" y="3173866"/>
                  </a:cubicBezTo>
                  <a:cubicBezTo>
                    <a:pt x="1255559" y="3187349"/>
                    <a:pt x="1263049" y="3201580"/>
                    <a:pt x="1278031" y="3207572"/>
                  </a:cubicBezTo>
                  <a:cubicBezTo>
                    <a:pt x="1297505" y="3214313"/>
                    <a:pt x="1317727" y="3203827"/>
                    <a:pt x="1322223" y="3182854"/>
                  </a:cubicBezTo>
                  <a:cubicBezTo>
                    <a:pt x="1322971" y="3179859"/>
                    <a:pt x="1322223" y="3176863"/>
                    <a:pt x="1322971" y="3173118"/>
                  </a:cubicBezTo>
                  <a:cubicBezTo>
                    <a:pt x="1322971" y="3167125"/>
                    <a:pt x="1323721" y="3161881"/>
                    <a:pt x="1330461" y="3161133"/>
                  </a:cubicBezTo>
                  <a:cubicBezTo>
                    <a:pt x="1338701" y="3160384"/>
                    <a:pt x="1337951" y="3167125"/>
                    <a:pt x="1338701" y="3171619"/>
                  </a:cubicBezTo>
                  <a:cubicBezTo>
                    <a:pt x="1339449" y="3179859"/>
                    <a:pt x="1345441" y="3181356"/>
                    <a:pt x="1351433" y="3179109"/>
                  </a:cubicBezTo>
                  <a:cubicBezTo>
                    <a:pt x="1356677" y="3176863"/>
                    <a:pt x="1363419" y="3173118"/>
                    <a:pt x="1357425" y="3165628"/>
                  </a:cubicBezTo>
                  <a:cubicBezTo>
                    <a:pt x="1346939" y="3153643"/>
                    <a:pt x="1346939" y="3142407"/>
                    <a:pt x="1358175" y="3130424"/>
                  </a:cubicBezTo>
                  <a:cubicBezTo>
                    <a:pt x="1370909" y="3117691"/>
                    <a:pt x="1379897" y="3128176"/>
                    <a:pt x="1388135" y="3137914"/>
                  </a:cubicBezTo>
                  <a:cubicBezTo>
                    <a:pt x="1393379" y="3129674"/>
                    <a:pt x="1387387" y="3125929"/>
                    <a:pt x="1386637" y="3121435"/>
                  </a:cubicBezTo>
                  <a:cubicBezTo>
                    <a:pt x="1385889" y="3111698"/>
                    <a:pt x="1390383" y="3105706"/>
                    <a:pt x="1398621" y="3101961"/>
                  </a:cubicBezTo>
                  <a:cubicBezTo>
                    <a:pt x="1406113" y="3098965"/>
                    <a:pt x="1411355" y="3102710"/>
                    <a:pt x="1415101" y="3108701"/>
                  </a:cubicBezTo>
                  <a:cubicBezTo>
                    <a:pt x="1417347" y="3110949"/>
                    <a:pt x="1418845" y="3113944"/>
                    <a:pt x="1421093" y="3116941"/>
                  </a:cubicBezTo>
                  <a:cubicBezTo>
                    <a:pt x="1427085" y="3125180"/>
                    <a:pt x="1435323" y="3131172"/>
                    <a:pt x="1445809" y="3127427"/>
                  </a:cubicBezTo>
                  <a:cubicBezTo>
                    <a:pt x="1456297" y="3123682"/>
                    <a:pt x="1457795" y="3114694"/>
                    <a:pt x="1457795" y="3104956"/>
                  </a:cubicBezTo>
                  <a:cubicBezTo>
                    <a:pt x="1457045" y="3095220"/>
                    <a:pt x="1456297" y="3083984"/>
                    <a:pt x="1469779" y="3080988"/>
                  </a:cubicBezTo>
                  <a:cubicBezTo>
                    <a:pt x="1482511" y="3077992"/>
                    <a:pt x="1487005" y="3092973"/>
                    <a:pt x="1497491" y="3092223"/>
                  </a:cubicBezTo>
                  <a:cubicBezTo>
                    <a:pt x="1510973" y="3091475"/>
                    <a:pt x="1516217" y="3096718"/>
                    <a:pt x="1519213" y="3110199"/>
                  </a:cubicBezTo>
                  <a:cubicBezTo>
                    <a:pt x="1521461" y="3128176"/>
                    <a:pt x="1540185" y="3129674"/>
                    <a:pt x="1551421" y="3138662"/>
                  </a:cubicBezTo>
                  <a:cubicBezTo>
                    <a:pt x="1556665" y="3142407"/>
                    <a:pt x="1562657" y="3132670"/>
                    <a:pt x="1567151" y="3128176"/>
                  </a:cubicBezTo>
                  <a:cubicBezTo>
                    <a:pt x="1588873" y="3107204"/>
                    <a:pt x="1589621" y="3107204"/>
                    <a:pt x="1614339" y="3122933"/>
                  </a:cubicBezTo>
                  <a:cubicBezTo>
                    <a:pt x="1624825" y="3130424"/>
                    <a:pt x="1636061" y="3135667"/>
                    <a:pt x="1648793" y="3129674"/>
                  </a:cubicBezTo>
                  <a:cubicBezTo>
                    <a:pt x="1652539" y="3128176"/>
                    <a:pt x="1657033" y="3128925"/>
                    <a:pt x="1660029" y="3130424"/>
                  </a:cubicBezTo>
                  <a:cubicBezTo>
                    <a:pt x="1678005" y="3137914"/>
                    <a:pt x="1694483" y="3141658"/>
                    <a:pt x="1711711" y="3126679"/>
                  </a:cubicBezTo>
                  <a:cubicBezTo>
                    <a:pt x="1720699" y="3119937"/>
                    <a:pt x="1728937" y="3128176"/>
                    <a:pt x="1735679" y="3134169"/>
                  </a:cubicBezTo>
                  <a:cubicBezTo>
                    <a:pt x="1741671" y="3140160"/>
                    <a:pt x="1748413" y="3142407"/>
                    <a:pt x="1755903" y="3137914"/>
                  </a:cubicBezTo>
                  <a:cubicBezTo>
                    <a:pt x="1762643" y="3133419"/>
                    <a:pt x="1765639" y="3126679"/>
                    <a:pt x="1762643" y="3118439"/>
                  </a:cubicBezTo>
                  <a:cubicBezTo>
                    <a:pt x="1761145" y="3110199"/>
                    <a:pt x="1753655" y="3108701"/>
                    <a:pt x="1745417" y="3108701"/>
                  </a:cubicBezTo>
                  <a:cubicBezTo>
                    <a:pt x="1727439" y="3107953"/>
                    <a:pt x="1707217" y="3113944"/>
                    <a:pt x="1699727" y="3088478"/>
                  </a:cubicBezTo>
                  <a:cubicBezTo>
                    <a:pt x="1719949" y="3083984"/>
                    <a:pt x="1740923" y="3088478"/>
                    <a:pt x="1759649" y="3074247"/>
                  </a:cubicBezTo>
                  <a:cubicBezTo>
                    <a:pt x="1761895" y="3072374"/>
                    <a:pt x="1764469" y="3071765"/>
                    <a:pt x="1767091" y="3072093"/>
                  </a:cubicBezTo>
                  <a:cubicBezTo>
                    <a:pt x="1774955" y="3073076"/>
                    <a:pt x="1783241" y="3082487"/>
                    <a:pt x="1784365" y="3091475"/>
                  </a:cubicBezTo>
                  <a:cubicBezTo>
                    <a:pt x="1785115" y="3103458"/>
                    <a:pt x="1788111" y="3115443"/>
                    <a:pt x="1788111" y="3126679"/>
                  </a:cubicBezTo>
                  <a:cubicBezTo>
                    <a:pt x="1786613" y="3139412"/>
                    <a:pt x="1789609" y="3152145"/>
                    <a:pt x="1773879" y="3157388"/>
                  </a:cubicBezTo>
                  <a:cubicBezTo>
                    <a:pt x="1765639" y="3161133"/>
                    <a:pt x="1767137" y="3169373"/>
                    <a:pt x="1770133" y="3176863"/>
                  </a:cubicBezTo>
                  <a:cubicBezTo>
                    <a:pt x="1774627" y="3188097"/>
                    <a:pt x="1775377" y="3200082"/>
                    <a:pt x="1777625" y="3212067"/>
                  </a:cubicBezTo>
                  <a:cubicBezTo>
                    <a:pt x="1780621" y="3233039"/>
                    <a:pt x="1787361" y="3253262"/>
                    <a:pt x="1777625" y="3273486"/>
                  </a:cubicBezTo>
                  <a:cubicBezTo>
                    <a:pt x="1800843" y="3289215"/>
                    <a:pt x="1788859" y="3310937"/>
                    <a:pt x="1788111" y="3331160"/>
                  </a:cubicBezTo>
                  <a:cubicBezTo>
                    <a:pt x="1788111" y="3342395"/>
                    <a:pt x="1790357" y="3349137"/>
                    <a:pt x="1776875" y="3352881"/>
                  </a:cubicBezTo>
                  <a:cubicBezTo>
                    <a:pt x="1768637" y="3355878"/>
                    <a:pt x="1765639" y="3363368"/>
                    <a:pt x="1773879" y="3371607"/>
                  </a:cubicBezTo>
                  <a:cubicBezTo>
                    <a:pt x="1784365" y="3382094"/>
                    <a:pt x="1793353" y="3394078"/>
                    <a:pt x="1804589" y="3405313"/>
                  </a:cubicBezTo>
                  <a:cubicBezTo>
                    <a:pt x="1809831" y="3411305"/>
                    <a:pt x="1813577" y="3418046"/>
                    <a:pt x="1816573" y="3427034"/>
                  </a:cubicBezTo>
                  <a:cubicBezTo>
                    <a:pt x="1819569" y="3442764"/>
                    <a:pt x="1832303" y="3451004"/>
                    <a:pt x="1847283" y="3457745"/>
                  </a:cubicBezTo>
                  <a:cubicBezTo>
                    <a:pt x="1857021" y="3462988"/>
                    <a:pt x="1865259" y="3468231"/>
                    <a:pt x="1863013" y="3481713"/>
                  </a:cubicBezTo>
                  <a:cubicBezTo>
                    <a:pt x="1861515" y="3490701"/>
                    <a:pt x="1866757" y="3495944"/>
                    <a:pt x="1874997" y="3497443"/>
                  </a:cubicBezTo>
                  <a:cubicBezTo>
                    <a:pt x="1894471" y="3499689"/>
                    <a:pt x="1909451" y="3513172"/>
                    <a:pt x="1925929" y="3521412"/>
                  </a:cubicBezTo>
                  <a:cubicBezTo>
                    <a:pt x="1953643" y="3536392"/>
                    <a:pt x="1982105" y="3546878"/>
                    <a:pt x="2013565" y="3549125"/>
                  </a:cubicBezTo>
                  <a:cubicBezTo>
                    <a:pt x="2021803" y="3549874"/>
                    <a:pt x="2029293" y="3551371"/>
                    <a:pt x="2036785" y="3553619"/>
                  </a:cubicBezTo>
                  <a:cubicBezTo>
                    <a:pt x="2055509" y="3559611"/>
                    <a:pt x="2068243" y="3552121"/>
                    <a:pt x="2073485" y="3533395"/>
                  </a:cubicBezTo>
                  <a:cubicBezTo>
                    <a:pt x="2080227" y="3507180"/>
                    <a:pt x="2080227" y="3507180"/>
                    <a:pt x="2106443" y="3516169"/>
                  </a:cubicBezTo>
                  <a:cubicBezTo>
                    <a:pt x="2108689" y="3516169"/>
                    <a:pt x="2111685" y="3517666"/>
                    <a:pt x="2113933" y="3516169"/>
                  </a:cubicBezTo>
                  <a:cubicBezTo>
                    <a:pt x="2126667" y="3513172"/>
                    <a:pt x="2139399" y="3510176"/>
                    <a:pt x="2149885" y="3519164"/>
                  </a:cubicBezTo>
                  <a:cubicBezTo>
                    <a:pt x="2171607" y="3537140"/>
                    <a:pt x="2191081" y="3557364"/>
                    <a:pt x="2199321" y="3585827"/>
                  </a:cubicBezTo>
                  <a:cubicBezTo>
                    <a:pt x="2200069" y="3588074"/>
                    <a:pt x="2197823" y="3591070"/>
                    <a:pt x="2197073" y="3593317"/>
                  </a:cubicBezTo>
                  <a:cubicBezTo>
                    <a:pt x="2192579" y="3594067"/>
                    <a:pt x="2188833" y="3595564"/>
                    <a:pt x="2185089" y="3597062"/>
                  </a:cubicBezTo>
                  <a:cubicBezTo>
                    <a:pt x="2167113" y="3571596"/>
                    <a:pt x="2125917" y="3557364"/>
                    <a:pt x="2093709" y="3566352"/>
                  </a:cubicBezTo>
                  <a:cubicBezTo>
                    <a:pt x="2071987" y="3573094"/>
                    <a:pt x="2051765" y="3582082"/>
                    <a:pt x="2027047" y="3583580"/>
                  </a:cubicBezTo>
                  <a:cubicBezTo>
                    <a:pt x="2010569" y="3584329"/>
                    <a:pt x="2004577" y="3604553"/>
                    <a:pt x="1994839" y="3617286"/>
                  </a:cubicBezTo>
                  <a:cubicBezTo>
                    <a:pt x="1991093" y="3623278"/>
                    <a:pt x="1991843" y="3632266"/>
                    <a:pt x="1983603" y="3635262"/>
                  </a:cubicBezTo>
                  <a:cubicBezTo>
                    <a:pt x="1965627" y="3636011"/>
                    <a:pt x="1947651" y="3633016"/>
                    <a:pt x="1930423" y="3636760"/>
                  </a:cubicBezTo>
                  <a:cubicBezTo>
                    <a:pt x="1909451" y="3642004"/>
                    <a:pt x="1889227" y="3648744"/>
                    <a:pt x="1868255" y="3649494"/>
                  </a:cubicBezTo>
                  <a:lnTo>
                    <a:pt x="1862915" y="3651080"/>
                  </a:lnTo>
                  <a:lnTo>
                    <a:pt x="1858609" y="3653826"/>
                  </a:lnTo>
                  <a:cubicBezTo>
                    <a:pt x="1850627" y="3662361"/>
                    <a:pt x="1849923" y="3675093"/>
                    <a:pt x="1845421" y="3685728"/>
                  </a:cubicBezTo>
                  <a:cubicBezTo>
                    <a:pt x="1837919" y="3701399"/>
                    <a:pt x="1837169" y="3720056"/>
                    <a:pt x="1824415" y="3733488"/>
                  </a:cubicBezTo>
                  <a:lnTo>
                    <a:pt x="1823341" y="3733246"/>
                  </a:lnTo>
                  <a:lnTo>
                    <a:pt x="1826445" y="3737711"/>
                  </a:lnTo>
                  <a:cubicBezTo>
                    <a:pt x="1814415" y="3764416"/>
                    <a:pt x="1797873" y="3773572"/>
                    <a:pt x="1772307" y="3768231"/>
                  </a:cubicBezTo>
                  <a:cubicBezTo>
                    <a:pt x="1746743" y="3763652"/>
                    <a:pt x="1720425" y="3765179"/>
                    <a:pt x="1696365" y="3753734"/>
                  </a:cubicBezTo>
                  <a:cubicBezTo>
                    <a:pt x="1690349" y="3750682"/>
                    <a:pt x="1680573" y="3748392"/>
                    <a:pt x="1673807" y="3751445"/>
                  </a:cubicBezTo>
                  <a:cubicBezTo>
                    <a:pt x="1641473" y="3762126"/>
                    <a:pt x="1614405" y="3749155"/>
                    <a:pt x="1585831" y="3738474"/>
                  </a:cubicBezTo>
                  <a:cubicBezTo>
                    <a:pt x="1604629" y="3727791"/>
                    <a:pt x="1623427" y="3736185"/>
                    <a:pt x="1642977" y="3733895"/>
                  </a:cubicBezTo>
                  <a:lnTo>
                    <a:pt x="1670749" y="3733895"/>
                  </a:lnTo>
                  <a:lnTo>
                    <a:pt x="1642855" y="3731996"/>
                  </a:lnTo>
                  <a:cubicBezTo>
                    <a:pt x="1635351" y="3723040"/>
                    <a:pt x="1642105" y="3714832"/>
                    <a:pt x="1644355" y="3706623"/>
                  </a:cubicBezTo>
                  <a:cubicBezTo>
                    <a:pt x="1650357" y="3681997"/>
                    <a:pt x="1640605" y="3669311"/>
                    <a:pt x="1615095" y="3667072"/>
                  </a:cubicBezTo>
                  <a:cubicBezTo>
                    <a:pt x="1583585" y="3664833"/>
                    <a:pt x="1559577" y="3680504"/>
                    <a:pt x="1535569" y="3696922"/>
                  </a:cubicBezTo>
                  <a:cubicBezTo>
                    <a:pt x="1528067" y="3702892"/>
                    <a:pt x="1522065" y="3712593"/>
                    <a:pt x="1510061" y="3705877"/>
                  </a:cubicBezTo>
                  <a:cubicBezTo>
                    <a:pt x="1466547" y="3683489"/>
                    <a:pt x="1419281" y="3670057"/>
                    <a:pt x="1372765" y="3652893"/>
                  </a:cubicBezTo>
                  <a:cubicBezTo>
                    <a:pt x="1337505" y="3639461"/>
                    <a:pt x="1302993" y="3623789"/>
                    <a:pt x="1266981" y="3612595"/>
                  </a:cubicBezTo>
                  <a:cubicBezTo>
                    <a:pt x="1254227" y="3608865"/>
                    <a:pt x="1244473" y="3602149"/>
                    <a:pt x="1239221" y="3589462"/>
                  </a:cubicBezTo>
                  <a:cubicBezTo>
                    <a:pt x="1236221" y="3579761"/>
                    <a:pt x="1223467" y="3580507"/>
                    <a:pt x="1218965" y="3571552"/>
                  </a:cubicBezTo>
                  <a:cubicBezTo>
                    <a:pt x="1215589" y="3562224"/>
                    <a:pt x="1218215" y="3554948"/>
                    <a:pt x="1222435" y="3548138"/>
                  </a:cubicBezTo>
                  <a:lnTo>
                    <a:pt x="1233451" y="3530718"/>
                  </a:lnTo>
                  <a:lnTo>
                    <a:pt x="1226817" y="3526935"/>
                  </a:lnTo>
                  <a:cubicBezTo>
                    <a:pt x="1224101" y="3524407"/>
                    <a:pt x="1221853" y="3521412"/>
                    <a:pt x="1219607" y="3518415"/>
                  </a:cubicBezTo>
                  <a:lnTo>
                    <a:pt x="1215101" y="3513534"/>
                  </a:lnTo>
                  <a:lnTo>
                    <a:pt x="1169213" y="3487435"/>
                  </a:lnTo>
                  <a:cubicBezTo>
                    <a:pt x="1163965" y="3488938"/>
                    <a:pt x="1159467" y="3488186"/>
                    <a:pt x="1154969" y="3485181"/>
                  </a:cubicBezTo>
                  <a:cubicBezTo>
                    <a:pt x="1101741" y="3459638"/>
                    <a:pt x="1045515" y="3439354"/>
                    <a:pt x="992289" y="3413810"/>
                  </a:cubicBezTo>
                  <a:cubicBezTo>
                    <a:pt x="987041" y="3411556"/>
                    <a:pt x="981793" y="3407801"/>
                    <a:pt x="978045" y="3403293"/>
                  </a:cubicBezTo>
                  <a:cubicBezTo>
                    <a:pt x="918069" y="3383008"/>
                    <a:pt x="866343" y="3343943"/>
                    <a:pt x="807117" y="3323658"/>
                  </a:cubicBezTo>
                  <a:cubicBezTo>
                    <a:pt x="781627" y="3304125"/>
                    <a:pt x="756139" y="3283840"/>
                    <a:pt x="730649" y="3264308"/>
                  </a:cubicBezTo>
                  <a:cubicBezTo>
                    <a:pt x="726901" y="3265810"/>
                    <a:pt x="723153" y="3264308"/>
                    <a:pt x="720155" y="3262054"/>
                  </a:cubicBezTo>
                  <a:cubicBezTo>
                    <a:pt x="666927" y="3222989"/>
                    <a:pt x="606203" y="3195942"/>
                    <a:pt x="555225" y="3154623"/>
                  </a:cubicBezTo>
                  <a:cubicBezTo>
                    <a:pt x="549977" y="3150115"/>
                    <a:pt x="544355" y="3145607"/>
                    <a:pt x="539201" y="3140536"/>
                  </a:cubicBezTo>
                  <a:lnTo>
                    <a:pt x="526687" y="3123993"/>
                  </a:lnTo>
                  <a:lnTo>
                    <a:pt x="526097" y="3125522"/>
                  </a:lnTo>
                  <a:lnTo>
                    <a:pt x="522657" y="3125522"/>
                  </a:lnTo>
                  <a:lnTo>
                    <a:pt x="514887" y="3137876"/>
                  </a:lnTo>
                  <a:cubicBezTo>
                    <a:pt x="507211" y="3147488"/>
                    <a:pt x="501513" y="3143953"/>
                    <a:pt x="483727" y="3129821"/>
                  </a:cubicBezTo>
                  <a:cubicBezTo>
                    <a:pt x="460013" y="3110976"/>
                    <a:pt x="435555" y="3094392"/>
                    <a:pt x="410359" y="3078562"/>
                  </a:cubicBezTo>
                  <a:cubicBezTo>
                    <a:pt x="398501" y="3071778"/>
                    <a:pt x="395537" y="3061978"/>
                    <a:pt x="398501" y="3052179"/>
                  </a:cubicBezTo>
                  <a:cubicBezTo>
                    <a:pt x="402947" y="3037856"/>
                    <a:pt x="411099" y="3025043"/>
                    <a:pt x="411841" y="3009213"/>
                  </a:cubicBezTo>
                  <a:cubicBezTo>
                    <a:pt x="411841" y="3007329"/>
                    <a:pt x="413139" y="3006197"/>
                    <a:pt x="414991" y="3005444"/>
                  </a:cubicBezTo>
                  <a:lnTo>
                    <a:pt x="418329" y="3004668"/>
                  </a:lnTo>
                  <a:lnTo>
                    <a:pt x="407693" y="2993266"/>
                  </a:lnTo>
                  <a:cubicBezTo>
                    <a:pt x="406205" y="2991011"/>
                    <a:pt x="405459" y="2988757"/>
                    <a:pt x="407693" y="2985751"/>
                  </a:cubicBezTo>
                  <a:cubicBezTo>
                    <a:pt x="416631" y="2972225"/>
                    <a:pt x="429289" y="2963958"/>
                    <a:pt x="444929" y="2962455"/>
                  </a:cubicBezTo>
                  <a:cubicBezTo>
                    <a:pt x="450885" y="2961704"/>
                    <a:pt x="455353" y="2957946"/>
                    <a:pt x="460567" y="2955692"/>
                  </a:cubicBezTo>
                  <a:cubicBezTo>
                    <a:pt x="467269" y="2951935"/>
                    <a:pt x="474157" y="2949117"/>
                    <a:pt x="481325" y="2947991"/>
                  </a:cubicBezTo>
                  <a:cubicBezTo>
                    <a:pt x="488491" y="2946863"/>
                    <a:pt x="495939" y="2947426"/>
                    <a:pt x="503757" y="2950432"/>
                  </a:cubicBezTo>
                  <a:cubicBezTo>
                    <a:pt x="520885" y="2957946"/>
                    <a:pt x="537269" y="2962455"/>
                    <a:pt x="556629" y="2953438"/>
                  </a:cubicBezTo>
                  <a:cubicBezTo>
                    <a:pt x="570035" y="2946675"/>
                    <a:pt x="564077" y="2960952"/>
                    <a:pt x="565565" y="2966212"/>
                  </a:cubicBezTo>
                  <a:lnTo>
                    <a:pt x="564727" y="2969660"/>
                  </a:lnTo>
                  <a:lnTo>
                    <a:pt x="567969" y="2965303"/>
                  </a:lnTo>
                  <a:cubicBezTo>
                    <a:pt x="580339" y="2949902"/>
                    <a:pt x="594209" y="2942577"/>
                    <a:pt x="609015" y="2940698"/>
                  </a:cubicBezTo>
                  <a:close/>
                  <a:moveTo>
                    <a:pt x="1548887" y="2921435"/>
                  </a:moveTo>
                  <a:cubicBezTo>
                    <a:pt x="1552057" y="2920405"/>
                    <a:pt x="1555601" y="2920592"/>
                    <a:pt x="1558957" y="2923215"/>
                  </a:cubicBezTo>
                  <a:cubicBezTo>
                    <a:pt x="1560449" y="2923965"/>
                    <a:pt x="1561941" y="2927712"/>
                    <a:pt x="1561195" y="2929212"/>
                  </a:cubicBezTo>
                  <a:cubicBezTo>
                    <a:pt x="1559703" y="2935957"/>
                    <a:pt x="1552989" y="2936705"/>
                    <a:pt x="1547767" y="2939704"/>
                  </a:cubicBezTo>
                  <a:cubicBezTo>
                    <a:pt x="1544037" y="2941952"/>
                    <a:pt x="1538817" y="2942702"/>
                    <a:pt x="1535087" y="2944200"/>
                  </a:cubicBezTo>
                  <a:cubicBezTo>
                    <a:pt x="1515691" y="2953194"/>
                    <a:pt x="1514199" y="2958440"/>
                    <a:pt x="1527627" y="2974179"/>
                  </a:cubicBezTo>
                  <a:cubicBezTo>
                    <a:pt x="1532103" y="2979424"/>
                    <a:pt x="1538817" y="2983921"/>
                    <a:pt x="1532849" y="2991416"/>
                  </a:cubicBezTo>
                  <a:cubicBezTo>
                    <a:pt x="1528373" y="2998161"/>
                    <a:pt x="1520167" y="2997412"/>
                    <a:pt x="1513453" y="2994414"/>
                  </a:cubicBezTo>
                  <a:cubicBezTo>
                    <a:pt x="1497043" y="2985421"/>
                    <a:pt x="1488091" y="2986169"/>
                    <a:pt x="1487345" y="3007904"/>
                  </a:cubicBezTo>
                  <a:cubicBezTo>
                    <a:pt x="1486599" y="3019146"/>
                    <a:pt x="1474665" y="3024392"/>
                    <a:pt x="1464221" y="3026641"/>
                  </a:cubicBezTo>
                  <a:cubicBezTo>
                    <a:pt x="1452285" y="3029638"/>
                    <a:pt x="1454523" y="3017647"/>
                    <a:pt x="1450793" y="3010902"/>
                  </a:cubicBezTo>
                  <a:cubicBezTo>
                    <a:pt x="1448183" y="3004157"/>
                    <a:pt x="1446411" y="2998770"/>
                    <a:pt x="1445677" y="2994425"/>
                  </a:cubicBezTo>
                  <a:cubicBezTo>
                    <a:pt x="1443473" y="2981392"/>
                    <a:pt x="1450607" y="2977738"/>
                    <a:pt x="1472427" y="2974929"/>
                  </a:cubicBezTo>
                  <a:cubicBezTo>
                    <a:pt x="1478393" y="2974179"/>
                    <a:pt x="1485853" y="2971930"/>
                    <a:pt x="1485853" y="2965934"/>
                  </a:cubicBezTo>
                  <a:cubicBezTo>
                    <a:pt x="1485853" y="2958440"/>
                    <a:pt x="1479885" y="2961437"/>
                    <a:pt x="1476901" y="2962187"/>
                  </a:cubicBezTo>
                  <a:cubicBezTo>
                    <a:pt x="1470935" y="2963686"/>
                    <a:pt x="1466459" y="2965185"/>
                    <a:pt x="1464967" y="2958440"/>
                  </a:cubicBezTo>
                  <a:cubicBezTo>
                    <a:pt x="1463475" y="2951695"/>
                    <a:pt x="1466459" y="2946449"/>
                    <a:pt x="1473173" y="2944950"/>
                  </a:cubicBezTo>
                  <a:cubicBezTo>
                    <a:pt x="1476901" y="2944200"/>
                    <a:pt x="1479885" y="2944200"/>
                    <a:pt x="1482869" y="2944200"/>
                  </a:cubicBezTo>
                  <a:cubicBezTo>
                    <a:pt x="1505249" y="2946449"/>
                    <a:pt x="1524643" y="2943450"/>
                    <a:pt x="1541053" y="2926963"/>
                  </a:cubicBezTo>
                  <a:cubicBezTo>
                    <a:pt x="1542919" y="2924715"/>
                    <a:pt x="1545717" y="2922465"/>
                    <a:pt x="1548887" y="2921435"/>
                  </a:cubicBezTo>
                  <a:close/>
                  <a:moveTo>
                    <a:pt x="2354011" y="2894822"/>
                  </a:moveTo>
                  <a:cubicBezTo>
                    <a:pt x="2362445" y="2897934"/>
                    <a:pt x="2372413" y="2899490"/>
                    <a:pt x="2379313" y="2905714"/>
                  </a:cubicBezTo>
                  <a:cubicBezTo>
                    <a:pt x="2388513" y="2913494"/>
                    <a:pt x="2378545" y="2919718"/>
                    <a:pt x="2373945" y="2925163"/>
                  </a:cubicBezTo>
                  <a:cubicBezTo>
                    <a:pt x="2365513" y="2933722"/>
                    <a:pt x="2356311" y="2929054"/>
                    <a:pt x="2348645" y="2923607"/>
                  </a:cubicBezTo>
                  <a:cubicBezTo>
                    <a:pt x="2342511" y="2918940"/>
                    <a:pt x="2336377" y="2913494"/>
                    <a:pt x="2338677" y="2903380"/>
                  </a:cubicBezTo>
                  <a:cubicBezTo>
                    <a:pt x="2340977" y="2896378"/>
                    <a:pt x="2347879" y="2896378"/>
                    <a:pt x="2354011" y="2894822"/>
                  </a:cubicBezTo>
                  <a:close/>
                  <a:moveTo>
                    <a:pt x="1628701" y="2844167"/>
                  </a:moveTo>
                  <a:cubicBezTo>
                    <a:pt x="1632083" y="2843793"/>
                    <a:pt x="1635653" y="2844542"/>
                    <a:pt x="1639033" y="2844916"/>
                  </a:cubicBezTo>
                  <a:cubicBezTo>
                    <a:pt x="1660825" y="2847164"/>
                    <a:pt x="1682617" y="2858404"/>
                    <a:pt x="1703659" y="2844916"/>
                  </a:cubicBezTo>
                  <a:cubicBezTo>
                    <a:pt x="1704409" y="2844916"/>
                    <a:pt x="1705913" y="2844916"/>
                    <a:pt x="1705913" y="2844916"/>
                  </a:cubicBezTo>
                  <a:cubicBezTo>
                    <a:pt x="1736721" y="2866647"/>
                    <a:pt x="1772041" y="2845666"/>
                    <a:pt x="1804351" y="2855408"/>
                  </a:cubicBezTo>
                  <a:cubicBezTo>
                    <a:pt x="1817127" y="2859154"/>
                    <a:pt x="1816375" y="2867397"/>
                    <a:pt x="1812617" y="2876389"/>
                  </a:cubicBezTo>
                  <a:cubicBezTo>
                    <a:pt x="1805103" y="2889876"/>
                    <a:pt x="1802097" y="2901116"/>
                    <a:pt x="1814873" y="2914605"/>
                  </a:cubicBezTo>
                  <a:cubicBezTo>
                    <a:pt x="1823137" y="2923597"/>
                    <a:pt x="1821635" y="2936335"/>
                    <a:pt x="1811867" y="2944578"/>
                  </a:cubicBezTo>
                  <a:cubicBezTo>
                    <a:pt x="1794583" y="2958065"/>
                    <a:pt x="1782561" y="2973802"/>
                    <a:pt x="1778051" y="2994783"/>
                  </a:cubicBezTo>
                  <a:cubicBezTo>
                    <a:pt x="1778051" y="2997781"/>
                    <a:pt x="1775797" y="3001527"/>
                    <a:pt x="1773543" y="3003025"/>
                  </a:cubicBezTo>
                  <a:cubicBezTo>
                    <a:pt x="1751751" y="3015015"/>
                    <a:pt x="1749497" y="3032250"/>
                    <a:pt x="1765277" y="3053981"/>
                  </a:cubicBezTo>
                  <a:cubicBezTo>
                    <a:pt x="1752503" y="3052481"/>
                    <a:pt x="1746491" y="3047237"/>
                    <a:pt x="1740479" y="3042741"/>
                  </a:cubicBezTo>
                  <a:cubicBezTo>
                    <a:pt x="1730709" y="3034498"/>
                    <a:pt x="1726201" y="3027754"/>
                    <a:pt x="1740479" y="3018012"/>
                  </a:cubicBezTo>
                  <a:cubicBezTo>
                    <a:pt x="1757011" y="3006773"/>
                    <a:pt x="1754757" y="2998529"/>
                    <a:pt x="1735219" y="2990287"/>
                  </a:cubicBezTo>
                  <a:cubicBezTo>
                    <a:pt x="1714929" y="2980546"/>
                    <a:pt x="1711173" y="2974551"/>
                    <a:pt x="1720189" y="2959565"/>
                  </a:cubicBezTo>
                  <a:cubicBezTo>
                    <a:pt x="1721693" y="2957317"/>
                    <a:pt x="1723947" y="2953570"/>
                    <a:pt x="1726953" y="2952820"/>
                  </a:cubicBezTo>
                  <a:cubicBezTo>
                    <a:pt x="1735219" y="2951322"/>
                    <a:pt x="1746491" y="2952071"/>
                    <a:pt x="1742733" y="2939332"/>
                  </a:cubicBezTo>
                  <a:cubicBezTo>
                    <a:pt x="1738225" y="2927343"/>
                    <a:pt x="1733717" y="2912357"/>
                    <a:pt x="1717183" y="2912357"/>
                  </a:cubicBezTo>
                  <a:cubicBezTo>
                    <a:pt x="1703659" y="2913105"/>
                    <a:pt x="1695393" y="2907860"/>
                    <a:pt x="1687877" y="2896620"/>
                  </a:cubicBezTo>
                  <a:cubicBezTo>
                    <a:pt x="1681115" y="2884631"/>
                    <a:pt x="1672849" y="2886130"/>
                    <a:pt x="1666085" y="2898868"/>
                  </a:cubicBezTo>
                  <a:cubicBezTo>
                    <a:pt x="1659323" y="2911607"/>
                    <a:pt x="1652559" y="2922847"/>
                    <a:pt x="1661577" y="2939332"/>
                  </a:cubicBezTo>
                  <a:cubicBezTo>
                    <a:pt x="1666837" y="2948324"/>
                    <a:pt x="1663079" y="2959565"/>
                    <a:pt x="1656317" y="2970055"/>
                  </a:cubicBezTo>
                  <a:cubicBezTo>
                    <a:pt x="1637531" y="3001527"/>
                    <a:pt x="1638283" y="3003775"/>
                    <a:pt x="1663831" y="3030751"/>
                  </a:cubicBezTo>
                  <a:cubicBezTo>
                    <a:pt x="1666085" y="3032999"/>
                    <a:pt x="1669091" y="3036746"/>
                    <a:pt x="1668341" y="3038994"/>
                  </a:cubicBezTo>
                  <a:cubicBezTo>
                    <a:pt x="1663079" y="3062972"/>
                    <a:pt x="1681867" y="3069716"/>
                    <a:pt x="1696895" y="3079458"/>
                  </a:cubicBezTo>
                  <a:cubicBezTo>
                    <a:pt x="1699901" y="3080956"/>
                    <a:pt x="1701403" y="3084703"/>
                    <a:pt x="1702907" y="3086951"/>
                  </a:cubicBezTo>
                  <a:cubicBezTo>
                    <a:pt x="1668341" y="3105684"/>
                    <a:pt x="1637531" y="3089199"/>
                    <a:pt x="1635277" y="3048735"/>
                  </a:cubicBezTo>
                  <a:cubicBezTo>
                    <a:pt x="1635277" y="3041241"/>
                    <a:pt x="1633773" y="3035996"/>
                    <a:pt x="1627011" y="3032999"/>
                  </a:cubicBezTo>
                  <a:cubicBezTo>
                    <a:pt x="1605969" y="3024006"/>
                    <a:pt x="1608977" y="3006023"/>
                    <a:pt x="1614987" y="2991036"/>
                  </a:cubicBezTo>
                  <a:cubicBezTo>
                    <a:pt x="1619497" y="2978298"/>
                    <a:pt x="1619497" y="2966309"/>
                    <a:pt x="1619497" y="2953570"/>
                  </a:cubicBezTo>
                  <a:cubicBezTo>
                    <a:pt x="1619497" y="2944578"/>
                    <a:pt x="1614987" y="2939332"/>
                    <a:pt x="1605969" y="2936335"/>
                  </a:cubicBezTo>
                  <a:cubicBezTo>
                    <a:pt x="1593571" y="2931464"/>
                    <a:pt x="1586057" y="2923597"/>
                    <a:pt x="1583803" y="2914417"/>
                  </a:cubicBezTo>
                  <a:cubicBezTo>
                    <a:pt x="1581547" y="2905238"/>
                    <a:pt x="1584553" y="2894747"/>
                    <a:pt x="1593195" y="2884631"/>
                  </a:cubicBezTo>
                  <a:cubicBezTo>
                    <a:pt x="1602213" y="2873391"/>
                    <a:pt x="1611231" y="2862151"/>
                    <a:pt x="1619497" y="2850162"/>
                  </a:cubicBezTo>
                  <a:cubicBezTo>
                    <a:pt x="1622125" y="2846040"/>
                    <a:pt x="1625319" y="2844542"/>
                    <a:pt x="1628701" y="2844167"/>
                  </a:cubicBezTo>
                  <a:close/>
                  <a:moveTo>
                    <a:pt x="2094621" y="2811019"/>
                  </a:moveTo>
                  <a:cubicBezTo>
                    <a:pt x="2097899" y="2809814"/>
                    <a:pt x="2101647" y="2811112"/>
                    <a:pt x="2106517" y="2816674"/>
                  </a:cubicBezTo>
                  <a:cubicBezTo>
                    <a:pt x="2110265" y="2819640"/>
                    <a:pt x="2114013" y="2821865"/>
                    <a:pt x="2118509" y="2824091"/>
                  </a:cubicBezTo>
                  <a:cubicBezTo>
                    <a:pt x="2131249" y="2830765"/>
                    <a:pt x="2137245" y="2838922"/>
                    <a:pt x="2125253" y="2853014"/>
                  </a:cubicBezTo>
                  <a:cubicBezTo>
                    <a:pt x="2122257" y="2856722"/>
                    <a:pt x="2123005" y="2864138"/>
                    <a:pt x="2120007" y="2869330"/>
                  </a:cubicBezTo>
                  <a:cubicBezTo>
                    <a:pt x="2116261" y="2875262"/>
                    <a:pt x="2113263" y="2883420"/>
                    <a:pt x="2102771" y="2884161"/>
                  </a:cubicBezTo>
                  <a:cubicBezTo>
                    <a:pt x="2100523" y="2882679"/>
                    <a:pt x="2096775" y="2881195"/>
                    <a:pt x="2094527" y="2878971"/>
                  </a:cubicBezTo>
                  <a:cubicBezTo>
                    <a:pt x="2090593" y="2875634"/>
                    <a:pt x="2085393" y="2847684"/>
                    <a:pt x="2084619" y="2831414"/>
                  </a:cubicBezTo>
                  <a:cubicBezTo>
                    <a:pt x="2084363" y="2825991"/>
                    <a:pt x="2084597" y="2821865"/>
                    <a:pt x="2085533" y="2820382"/>
                  </a:cubicBezTo>
                  <a:cubicBezTo>
                    <a:pt x="2088531" y="2815932"/>
                    <a:pt x="2091341" y="2812224"/>
                    <a:pt x="2094621" y="2811019"/>
                  </a:cubicBezTo>
                  <a:close/>
                  <a:moveTo>
                    <a:pt x="382175" y="2793793"/>
                  </a:moveTo>
                  <a:cubicBezTo>
                    <a:pt x="388855" y="2795997"/>
                    <a:pt x="391083" y="2800405"/>
                    <a:pt x="390339" y="2807018"/>
                  </a:cubicBezTo>
                  <a:cubicBezTo>
                    <a:pt x="389597" y="2820979"/>
                    <a:pt x="394793" y="2837878"/>
                    <a:pt x="374755" y="2844492"/>
                  </a:cubicBezTo>
                  <a:cubicBezTo>
                    <a:pt x="371043" y="2841552"/>
                    <a:pt x="367331" y="2838613"/>
                    <a:pt x="362879" y="2836408"/>
                  </a:cubicBezTo>
                  <a:cubicBezTo>
                    <a:pt x="363621" y="2830531"/>
                    <a:pt x="362693" y="2824285"/>
                    <a:pt x="362785" y="2818131"/>
                  </a:cubicBezTo>
                  <a:cubicBezTo>
                    <a:pt x="362877" y="2811978"/>
                    <a:pt x="363991" y="2805916"/>
                    <a:pt x="368815" y="2800405"/>
                  </a:cubicBezTo>
                  <a:cubicBezTo>
                    <a:pt x="372527" y="2796731"/>
                    <a:pt x="375495" y="2792323"/>
                    <a:pt x="382175" y="2793793"/>
                  </a:cubicBezTo>
                  <a:close/>
                  <a:moveTo>
                    <a:pt x="1898833" y="2784705"/>
                  </a:moveTo>
                  <a:cubicBezTo>
                    <a:pt x="1909119" y="2787008"/>
                    <a:pt x="1922345" y="2789310"/>
                    <a:pt x="1920877" y="2802360"/>
                  </a:cubicBezTo>
                  <a:cubicBezTo>
                    <a:pt x="1918671" y="2815409"/>
                    <a:pt x="1906181" y="2823085"/>
                    <a:pt x="1895159" y="2823852"/>
                  </a:cubicBezTo>
                  <a:cubicBezTo>
                    <a:pt x="1890383" y="2824236"/>
                    <a:pt x="1887445" y="2821550"/>
                    <a:pt x="1886067" y="2817424"/>
                  </a:cubicBezTo>
                  <a:cubicBezTo>
                    <a:pt x="1884689" y="2813298"/>
                    <a:pt x="1884873" y="2807733"/>
                    <a:pt x="1886343" y="2802360"/>
                  </a:cubicBezTo>
                  <a:cubicBezTo>
                    <a:pt x="1887077" y="2795451"/>
                    <a:pt x="1883403" y="2782403"/>
                    <a:pt x="1898833" y="2784705"/>
                  </a:cubicBezTo>
                  <a:close/>
                  <a:moveTo>
                    <a:pt x="482827" y="2703049"/>
                  </a:moveTo>
                  <a:cubicBezTo>
                    <a:pt x="485471" y="2703784"/>
                    <a:pt x="487455" y="2706723"/>
                    <a:pt x="486795" y="2710396"/>
                  </a:cubicBezTo>
                  <a:cubicBezTo>
                    <a:pt x="486133" y="2713335"/>
                    <a:pt x="484811" y="2715540"/>
                    <a:pt x="481505" y="2714804"/>
                  </a:cubicBezTo>
                  <a:cubicBezTo>
                    <a:pt x="478199" y="2714804"/>
                    <a:pt x="478199" y="2711866"/>
                    <a:pt x="478199" y="2708927"/>
                  </a:cubicBezTo>
                  <a:cubicBezTo>
                    <a:pt x="478199" y="2705253"/>
                    <a:pt x="478859" y="2703049"/>
                    <a:pt x="482827" y="2703049"/>
                  </a:cubicBezTo>
                  <a:close/>
                  <a:moveTo>
                    <a:pt x="693799" y="2475660"/>
                  </a:moveTo>
                  <a:cubicBezTo>
                    <a:pt x="697587" y="2474907"/>
                    <a:pt x="702891" y="2476415"/>
                    <a:pt x="702133" y="2478677"/>
                  </a:cubicBezTo>
                  <a:cubicBezTo>
                    <a:pt x="694557" y="2493005"/>
                    <a:pt x="718801" y="2498283"/>
                    <a:pt x="710467" y="2511103"/>
                  </a:cubicBezTo>
                  <a:cubicBezTo>
                    <a:pt x="707437" y="2516381"/>
                    <a:pt x="701375" y="2517135"/>
                    <a:pt x="696829" y="2516381"/>
                  </a:cubicBezTo>
                  <a:cubicBezTo>
                    <a:pt x="683191" y="2514120"/>
                    <a:pt x="688495" y="2502053"/>
                    <a:pt x="686979" y="2493005"/>
                  </a:cubicBezTo>
                  <a:cubicBezTo>
                    <a:pt x="689253" y="2487726"/>
                    <a:pt x="683191" y="2478677"/>
                    <a:pt x="693799" y="2475660"/>
                  </a:cubicBezTo>
                  <a:close/>
                  <a:moveTo>
                    <a:pt x="3592331" y="2473617"/>
                  </a:moveTo>
                  <a:lnTo>
                    <a:pt x="3584221" y="2488220"/>
                  </a:lnTo>
                  <a:lnTo>
                    <a:pt x="3592699" y="2485079"/>
                  </a:lnTo>
                  <a:cubicBezTo>
                    <a:pt x="3596841" y="2484515"/>
                    <a:pt x="3600983" y="2484140"/>
                    <a:pt x="3604373" y="2481883"/>
                  </a:cubicBezTo>
                  <a:cubicBezTo>
                    <a:pt x="3602867" y="2480003"/>
                    <a:pt x="3600231" y="2479439"/>
                    <a:pt x="3597783" y="2478593"/>
                  </a:cubicBezTo>
                  <a:close/>
                  <a:moveTo>
                    <a:pt x="2624933" y="2448457"/>
                  </a:moveTo>
                  <a:cubicBezTo>
                    <a:pt x="2629441" y="2448457"/>
                    <a:pt x="2631697" y="2451762"/>
                    <a:pt x="2632447" y="2455896"/>
                  </a:cubicBezTo>
                  <a:cubicBezTo>
                    <a:pt x="2633199" y="2461682"/>
                    <a:pt x="2630193" y="2464161"/>
                    <a:pt x="2625685" y="2464161"/>
                  </a:cubicBezTo>
                  <a:cubicBezTo>
                    <a:pt x="2621175" y="2464161"/>
                    <a:pt x="2617417" y="2462509"/>
                    <a:pt x="2617417" y="2457548"/>
                  </a:cubicBezTo>
                  <a:cubicBezTo>
                    <a:pt x="2618169" y="2452589"/>
                    <a:pt x="2620423" y="2448457"/>
                    <a:pt x="2624933" y="2448457"/>
                  </a:cubicBezTo>
                  <a:close/>
                  <a:moveTo>
                    <a:pt x="280959" y="2448455"/>
                  </a:moveTo>
                  <a:cubicBezTo>
                    <a:pt x="286927" y="2459700"/>
                    <a:pt x="292147" y="2470944"/>
                    <a:pt x="298113" y="2481439"/>
                  </a:cubicBezTo>
                  <a:cubicBezTo>
                    <a:pt x="304079" y="2494933"/>
                    <a:pt x="306317" y="2508426"/>
                    <a:pt x="296621" y="2521170"/>
                  </a:cubicBezTo>
                  <a:cubicBezTo>
                    <a:pt x="291401" y="2527918"/>
                    <a:pt x="286927" y="2534664"/>
                    <a:pt x="291401" y="2544409"/>
                  </a:cubicBezTo>
                  <a:cubicBezTo>
                    <a:pt x="294385" y="2551156"/>
                    <a:pt x="288417" y="2553404"/>
                    <a:pt x="283943" y="2556403"/>
                  </a:cubicBezTo>
                  <a:cubicBezTo>
                    <a:pt x="277977" y="2560152"/>
                    <a:pt x="272757" y="2563900"/>
                    <a:pt x="274247" y="2572146"/>
                  </a:cubicBezTo>
                  <a:cubicBezTo>
                    <a:pt x="275739" y="2579642"/>
                    <a:pt x="280213" y="2584890"/>
                    <a:pt x="289909" y="2581891"/>
                  </a:cubicBezTo>
                  <a:cubicBezTo>
                    <a:pt x="294385" y="2580392"/>
                    <a:pt x="295875" y="2585640"/>
                    <a:pt x="296621" y="2590137"/>
                  </a:cubicBezTo>
                  <a:cubicBezTo>
                    <a:pt x="297367" y="2594635"/>
                    <a:pt x="296621" y="2600633"/>
                    <a:pt x="291401" y="2601381"/>
                  </a:cubicBezTo>
                  <a:cubicBezTo>
                    <a:pt x="277977" y="2604380"/>
                    <a:pt x="281705" y="2610378"/>
                    <a:pt x="284689" y="2620873"/>
                  </a:cubicBezTo>
                  <a:cubicBezTo>
                    <a:pt x="289909" y="2637364"/>
                    <a:pt x="298859" y="2645611"/>
                    <a:pt x="312283" y="2655356"/>
                  </a:cubicBezTo>
                  <a:cubicBezTo>
                    <a:pt x="336149" y="2673346"/>
                    <a:pt x="348827" y="2702583"/>
                    <a:pt x="342861" y="2734067"/>
                  </a:cubicBezTo>
                  <a:cubicBezTo>
                    <a:pt x="339131" y="2753559"/>
                    <a:pt x="340623" y="2772299"/>
                    <a:pt x="324215" y="2790291"/>
                  </a:cubicBezTo>
                  <a:cubicBezTo>
                    <a:pt x="311537" y="2803035"/>
                    <a:pt x="334657" y="2806032"/>
                    <a:pt x="345099" y="2810531"/>
                  </a:cubicBezTo>
                  <a:cubicBezTo>
                    <a:pt x="348827" y="2812030"/>
                    <a:pt x="351065" y="2814279"/>
                    <a:pt x="351811" y="2818027"/>
                  </a:cubicBezTo>
                  <a:cubicBezTo>
                    <a:pt x="310045" y="2818027"/>
                    <a:pt x="311537" y="2818027"/>
                    <a:pt x="314521" y="2773798"/>
                  </a:cubicBezTo>
                  <a:cubicBezTo>
                    <a:pt x="315267" y="2755808"/>
                    <a:pt x="313775" y="2737066"/>
                    <a:pt x="298113" y="2721323"/>
                  </a:cubicBezTo>
                  <a:cubicBezTo>
                    <a:pt x="288417" y="2712328"/>
                    <a:pt x="281705" y="2698834"/>
                    <a:pt x="269773" y="2689089"/>
                  </a:cubicBezTo>
                  <a:cubicBezTo>
                    <a:pt x="263807" y="2684591"/>
                    <a:pt x="267535" y="2678594"/>
                    <a:pt x="269773" y="2673346"/>
                  </a:cubicBezTo>
                  <a:cubicBezTo>
                    <a:pt x="274247" y="2665101"/>
                    <a:pt x="275739" y="2655356"/>
                    <a:pt x="267535" y="2648608"/>
                  </a:cubicBezTo>
                  <a:cubicBezTo>
                    <a:pt x="260451" y="2641862"/>
                    <a:pt x="257281" y="2634740"/>
                    <a:pt x="256907" y="2627432"/>
                  </a:cubicBezTo>
                  <a:cubicBezTo>
                    <a:pt x="256535" y="2620123"/>
                    <a:pt x="258959" y="2612626"/>
                    <a:pt x="263061" y="2605130"/>
                  </a:cubicBezTo>
                  <a:cubicBezTo>
                    <a:pt x="269027" y="2593885"/>
                    <a:pt x="273501" y="2583390"/>
                    <a:pt x="261569" y="2572896"/>
                  </a:cubicBezTo>
                  <a:cubicBezTo>
                    <a:pt x="259331" y="2571396"/>
                    <a:pt x="257841" y="2564650"/>
                    <a:pt x="257841" y="2563900"/>
                  </a:cubicBezTo>
                  <a:cubicBezTo>
                    <a:pt x="275739" y="2555653"/>
                    <a:pt x="266043" y="2534664"/>
                    <a:pt x="275739" y="2523419"/>
                  </a:cubicBezTo>
                  <a:cubicBezTo>
                    <a:pt x="285435" y="2512175"/>
                    <a:pt x="287671" y="2500930"/>
                    <a:pt x="274247" y="2491185"/>
                  </a:cubicBezTo>
                  <a:cubicBezTo>
                    <a:pt x="266043" y="2485188"/>
                    <a:pt x="264553" y="2476942"/>
                    <a:pt x="271265" y="2469445"/>
                  </a:cubicBezTo>
                  <a:cubicBezTo>
                    <a:pt x="277231" y="2463448"/>
                    <a:pt x="274993" y="2453703"/>
                    <a:pt x="280959" y="2448455"/>
                  </a:cubicBezTo>
                  <a:close/>
                  <a:moveTo>
                    <a:pt x="2737929" y="2436013"/>
                  </a:moveTo>
                  <a:cubicBezTo>
                    <a:pt x="2741717" y="2435251"/>
                    <a:pt x="2744997" y="2435251"/>
                    <a:pt x="2747029" y="2436360"/>
                  </a:cubicBezTo>
                  <a:cubicBezTo>
                    <a:pt x="2758855" y="2444496"/>
                    <a:pt x="2751465" y="2457069"/>
                    <a:pt x="2747029" y="2462246"/>
                  </a:cubicBezTo>
                  <a:cubicBezTo>
                    <a:pt x="2736683" y="2474819"/>
                    <a:pt x="2721163" y="2480736"/>
                    <a:pt x="2705641" y="2487393"/>
                  </a:cubicBezTo>
                  <a:cubicBezTo>
                    <a:pt x="2701945" y="2487023"/>
                    <a:pt x="2699729" y="2485729"/>
                    <a:pt x="2698989" y="2483880"/>
                  </a:cubicBezTo>
                  <a:cubicBezTo>
                    <a:pt x="2698249" y="2482031"/>
                    <a:pt x="2698989" y="2479627"/>
                    <a:pt x="2701207" y="2477038"/>
                  </a:cubicBezTo>
                  <a:cubicBezTo>
                    <a:pt x="2708597" y="2470382"/>
                    <a:pt x="2709337" y="2462986"/>
                    <a:pt x="2710075" y="2454110"/>
                  </a:cubicBezTo>
                  <a:cubicBezTo>
                    <a:pt x="2710631" y="2447454"/>
                    <a:pt x="2726567" y="2438301"/>
                    <a:pt x="2737929" y="2436013"/>
                  </a:cubicBezTo>
                  <a:close/>
                  <a:moveTo>
                    <a:pt x="2026825" y="2415391"/>
                  </a:moveTo>
                  <a:cubicBezTo>
                    <a:pt x="2023759" y="2424260"/>
                    <a:pt x="2022991" y="2433129"/>
                    <a:pt x="2026825" y="2441997"/>
                  </a:cubicBezTo>
                  <a:cubicBezTo>
                    <a:pt x="2031425" y="2456039"/>
                    <a:pt x="2017625" y="2464169"/>
                    <a:pt x="2010725" y="2473038"/>
                  </a:cubicBezTo>
                  <a:cubicBezTo>
                    <a:pt x="2007657" y="2477473"/>
                    <a:pt x="1994623" y="2477473"/>
                    <a:pt x="1987723" y="2471560"/>
                  </a:cubicBezTo>
                  <a:cubicBezTo>
                    <a:pt x="1985615" y="2469713"/>
                    <a:pt x="1984801" y="2468142"/>
                    <a:pt x="1984789" y="2466744"/>
                  </a:cubicBezTo>
                  <a:cubicBezTo>
                    <a:pt x="1984753" y="2462552"/>
                    <a:pt x="1991941" y="2459920"/>
                    <a:pt x="1993091" y="2456039"/>
                  </a:cubicBezTo>
                  <a:cubicBezTo>
                    <a:pt x="1994623" y="2451606"/>
                    <a:pt x="1997691" y="2447171"/>
                    <a:pt x="1998457" y="2443476"/>
                  </a:cubicBezTo>
                  <a:cubicBezTo>
                    <a:pt x="1999991" y="2426477"/>
                    <a:pt x="2009957" y="2418346"/>
                    <a:pt x="2026825" y="2415391"/>
                  </a:cubicBezTo>
                  <a:close/>
                  <a:moveTo>
                    <a:pt x="449857" y="2397206"/>
                  </a:moveTo>
                  <a:cubicBezTo>
                    <a:pt x="455369" y="2395553"/>
                    <a:pt x="460091" y="2398032"/>
                    <a:pt x="460879" y="2405471"/>
                  </a:cubicBezTo>
                  <a:cubicBezTo>
                    <a:pt x="456155" y="2407125"/>
                    <a:pt x="450645" y="2411257"/>
                    <a:pt x="446709" y="2403819"/>
                  </a:cubicBezTo>
                  <a:cubicBezTo>
                    <a:pt x="445921" y="2402579"/>
                    <a:pt x="445921" y="2401132"/>
                    <a:pt x="446511" y="2399892"/>
                  </a:cubicBezTo>
                  <a:cubicBezTo>
                    <a:pt x="447103" y="2398652"/>
                    <a:pt x="448283" y="2397619"/>
                    <a:pt x="449857" y="2397206"/>
                  </a:cubicBezTo>
                  <a:close/>
                  <a:moveTo>
                    <a:pt x="2718873" y="2382328"/>
                  </a:moveTo>
                  <a:cubicBezTo>
                    <a:pt x="2723049" y="2382328"/>
                    <a:pt x="2725137" y="2386002"/>
                    <a:pt x="2725833" y="2390410"/>
                  </a:cubicBezTo>
                  <a:cubicBezTo>
                    <a:pt x="2725833" y="2394819"/>
                    <a:pt x="2725833" y="2399227"/>
                    <a:pt x="2720961" y="2401432"/>
                  </a:cubicBezTo>
                  <a:cubicBezTo>
                    <a:pt x="2716089" y="2401432"/>
                    <a:pt x="2714697" y="2397758"/>
                    <a:pt x="2714697" y="2393350"/>
                  </a:cubicBezTo>
                  <a:cubicBezTo>
                    <a:pt x="2714697" y="2391513"/>
                    <a:pt x="2714349" y="2389125"/>
                    <a:pt x="2714697" y="2387012"/>
                  </a:cubicBezTo>
                  <a:cubicBezTo>
                    <a:pt x="2715045" y="2384899"/>
                    <a:pt x="2716089" y="2383062"/>
                    <a:pt x="2718873" y="2382328"/>
                  </a:cubicBezTo>
                  <a:close/>
                  <a:moveTo>
                    <a:pt x="2739479" y="2356669"/>
                  </a:moveTo>
                  <a:cubicBezTo>
                    <a:pt x="2742925" y="2355875"/>
                    <a:pt x="2744991" y="2359049"/>
                    <a:pt x="2745679" y="2363017"/>
                  </a:cubicBezTo>
                  <a:cubicBezTo>
                    <a:pt x="2745679" y="2369366"/>
                    <a:pt x="2740169" y="2370953"/>
                    <a:pt x="2736035" y="2373334"/>
                  </a:cubicBezTo>
                  <a:cubicBezTo>
                    <a:pt x="2732591" y="2374921"/>
                    <a:pt x="2729835" y="2372539"/>
                    <a:pt x="2731213" y="2368572"/>
                  </a:cubicBezTo>
                  <a:cubicBezTo>
                    <a:pt x="2731903" y="2363017"/>
                    <a:pt x="2733969" y="2357462"/>
                    <a:pt x="2739479" y="2356669"/>
                  </a:cubicBezTo>
                  <a:close/>
                  <a:moveTo>
                    <a:pt x="1131205" y="2329424"/>
                  </a:moveTo>
                  <a:cubicBezTo>
                    <a:pt x="1136465" y="2329424"/>
                    <a:pt x="1137217" y="2333392"/>
                    <a:pt x="1138719" y="2338154"/>
                  </a:cubicBezTo>
                  <a:cubicBezTo>
                    <a:pt x="1137967" y="2342914"/>
                    <a:pt x="1134961" y="2346882"/>
                    <a:pt x="1130453" y="2347676"/>
                  </a:cubicBezTo>
                  <a:cubicBezTo>
                    <a:pt x="1125193" y="2348469"/>
                    <a:pt x="1122937" y="2345296"/>
                    <a:pt x="1123689" y="2340534"/>
                  </a:cubicBezTo>
                  <a:cubicBezTo>
                    <a:pt x="1124441" y="2335772"/>
                    <a:pt x="1125193" y="2330217"/>
                    <a:pt x="1131205" y="2329424"/>
                  </a:cubicBezTo>
                  <a:close/>
                  <a:moveTo>
                    <a:pt x="2698157" y="2280582"/>
                  </a:moveTo>
                  <a:cubicBezTo>
                    <a:pt x="2705077" y="2280582"/>
                    <a:pt x="2713535" y="2279826"/>
                    <a:pt x="2715841" y="2288895"/>
                  </a:cubicBezTo>
                  <a:cubicBezTo>
                    <a:pt x="2712767" y="2297208"/>
                    <a:pt x="2710459" y="2305521"/>
                    <a:pt x="2699695" y="2304010"/>
                  </a:cubicBezTo>
                  <a:cubicBezTo>
                    <a:pt x="2692005" y="2304010"/>
                    <a:pt x="2685085" y="2301743"/>
                    <a:pt x="2684315" y="2291918"/>
                  </a:cubicBezTo>
                  <a:cubicBezTo>
                    <a:pt x="2683547" y="2281338"/>
                    <a:pt x="2689699" y="2280582"/>
                    <a:pt x="2698157" y="2280582"/>
                  </a:cubicBezTo>
                  <a:close/>
                  <a:moveTo>
                    <a:pt x="2958075" y="2234297"/>
                  </a:moveTo>
                  <a:cubicBezTo>
                    <a:pt x="2965789" y="2233534"/>
                    <a:pt x="2967193" y="2243454"/>
                    <a:pt x="2965789" y="2247269"/>
                  </a:cubicBezTo>
                  <a:cubicBezTo>
                    <a:pt x="2962985" y="2255662"/>
                    <a:pt x="2964387" y="2270160"/>
                    <a:pt x="2953867" y="2271687"/>
                  </a:cubicBezTo>
                  <a:cubicBezTo>
                    <a:pt x="2944751" y="2272450"/>
                    <a:pt x="2946855" y="2261004"/>
                    <a:pt x="2946153" y="2254899"/>
                  </a:cubicBezTo>
                  <a:cubicBezTo>
                    <a:pt x="2944751" y="2244217"/>
                    <a:pt x="2946855" y="2235060"/>
                    <a:pt x="2958075" y="2234297"/>
                  </a:cubicBezTo>
                  <a:close/>
                  <a:moveTo>
                    <a:pt x="389899" y="2220310"/>
                  </a:moveTo>
                  <a:cubicBezTo>
                    <a:pt x="421327" y="2220310"/>
                    <a:pt x="427313" y="2228489"/>
                    <a:pt x="419831" y="2258975"/>
                  </a:cubicBezTo>
                  <a:cubicBezTo>
                    <a:pt x="416089" y="2273103"/>
                    <a:pt x="416837" y="2285744"/>
                    <a:pt x="433299" y="2291692"/>
                  </a:cubicBezTo>
                  <a:cubicBezTo>
                    <a:pt x="443027" y="2295409"/>
                    <a:pt x="446769" y="2305076"/>
                    <a:pt x="452007" y="2313254"/>
                  </a:cubicBezTo>
                  <a:cubicBezTo>
                    <a:pt x="457245" y="2322177"/>
                    <a:pt x="460987" y="2332587"/>
                    <a:pt x="464727" y="2342254"/>
                  </a:cubicBezTo>
                  <a:cubicBezTo>
                    <a:pt x="467721" y="2349689"/>
                    <a:pt x="477449" y="2357125"/>
                    <a:pt x="469965" y="2365303"/>
                  </a:cubicBezTo>
                  <a:cubicBezTo>
                    <a:pt x="462483" y="2374970"/>
                    <a:pt x="453503" y="2365303"/>
                    <a:pt x="444523" y="2365303"/>
                  </a:cubicBezTo>
                  <a:cubicBezTo>
                    <a:pt x="434047" y="2365303"/>
                    <a:pt x="433299" y="2356381"/>
                    <a:pt x="433299" y="2348202"/>
                  </a:cubicBezTo>
                  <a:cubicBezTo>
                    <a:pt x="433299" y="2346715"/>
                    <a:pt x="433299" y="2344485"/>
                    <a:pt x="432551" y="2344485"/>
                  </a:cubicBezTo>
                  <a:cubicBezTo>
                    <a:pt x="415341" y="2334818"/>
                    <a:pt x="406361" y="2317716"/>
                    <a:pt x="398129" y="2301358"/>
                  </a:cubicBezTo>
                  <a:cubicBezTo>
                    <a:pt x="393641" y="2293178"/>
                    <a:pt x="379423" y="2303589"/>
                    <a:pt x="377925" y="2316973"/>
                  </a:cubicBezTo>
                  <a:cubicBezTo>
                    <a:pt x="377177" y="2325895"/>
                    <a:pt x="376429" y="2334074"/>
                    <a:pt x="364457" y="2334074"/>
                  </a:cubicBezTo>
                  <a:cubicBezTo>
                    <a:pt x="352485" y="2334818"/>
                    <a:pt x="336771" y="2337049"/>
                    <a:pt x="336021" y="2320690"/>
                  </a:cubicBezTo>
                  <a:cubicBezTo>
                    <a:pt x="336021" y="2307306"/>
                    <a:pt x="342007" y="2293178"/>
                    <a:pt x="359219" y="2291692"/>
                  </a:cubicBezTo>
                  <a:cubicBezTo>
                    <a:pt x="371939" y="2290204"/>
                    <a:pt x="375681" y="2284256"/>
                    <a:pt x="374933" y="2271616"/>
                  </a:cubicBezTo>
                  <a:cubicBezTo>
                    <a:pt x="372687" y="2255257"/>
                    <a:pt x="377177" y="2239643"/>
                    <a:pt x="381667" y="2224028"/>
                  </a:cubicBezTo>
                  <a:cubicBezTo>
                    <a:pt x="383163" y="2220310"/>
                    <a:pt x="386905" y="2220310"/>
                    <a:pt x="389899" y="2220310"/>
                  </a:cubicBezTo>
                  <a:close/>
                  <a:moveTo>
                    <a:pt x="2098319" y="2168162"/>
                  </a:moveTo>
                  <a:cubicBezTo>
                    <a:pt x="2106713" y="2168162"/>
                    <a:pt x="2107475" y="2175720"/>
                    <a:pt x="2107475" y="2182521"/>
                  </a:cubicBezTo>
                  <a:cubicBezTo>
                    <a:pt x="2107475" y="2187811"/>
                    <a:pt x="2107475" y="2193102"/>
                    <a:pt x="2100609" y="2192346"/>
                  </a:cubicBezTo>
                  <a:cubicBezTo>
                    <a:pt x="2090689" y="2191590"/>
                    <a:pt x="2090689" y="2182521"/>
                    <a:pt x="2089163" y="2175720"/>
                  </a:cubicBezTo>
                  <a:cubicBezTo>
                    <a:pt x="2088401" y="2170430"/>
                    <a:pt x="2092979" y="2167407"/>
                    <a:pt x="2098319" y="2168162"/>
                  </a:cubicBezTo>
                  <a:close/>
                  <a:moveTo>
                    <a:pt x="426421" y="2143521"/>
                  </a:moveTo>
                  <a:cubicBezTo>
                    <a:pt x="427781" y="2143208"/>
                    <a:pt x="429403" y="2143764"/>
                    <a:pt x="431507" y="2145802"/>
                  </a:cubicBezTo>
                  <a:cubicBezTo>
                    <a:pt x="437819" y="2151730"/>
                    <a:pt x="435715" y="2161365"/>
                    <a:pt x="432209" y="2169516"/>
                  </a:cubicBezTo>
                  <a:cubicBezTo>
                    <a:pt x="428701" y="2179892"/>
                    <a:pt x="422389" y="2176928"/>
                    <a:pt x="415375" y="2173222"/>
                  </a:cubicBezTo>
                  <a:cubicBezTo>
                    <a:pt x="415375" y="2166552"/>
                    <a:pt x="415375" y="2159883"/>
                    <a:pt x="415375" y="2153213"/>
                  </a:cubicBezTo>
                  <a:cubicBezTo>
                    <a:pt x="420635" y="2153213"/>
                    <a:pt x="422345" y="2144459"/>
                    <a:pt x="426421" y="2143521"/>
                  </a:cubicBezTo>
                  <a:close/>
                  <a:moveTo>
                    <a:pt x="2399199" y="2105369"/>
                  </a:moveTo>
                  <a:cubicBezTo>
                    <a:pt x="2408017" y="2104586"/>
                    <a:pt x="2416099" y="2110851"/>
                    <a:pt x="2416833" y="2118681"/>
                  </a:cubicBezTo>
                  <a:cubicBezTo>
                    <a:pt x="2418303" y="2127295"/>
                    <a:pt x="2406547" y="2128079"/>
                    <a:pt x="2402137" y="2133560"/>
                  </a:cubicBezTo>
                  <a:cubicBezTo>
                    <a:pt x="2393321" y="2131995"/>
                    <a:pt x="2387443" y="2126513"/>
                    <a:pt x="2386709" y="2118681"/>
                  </a:cubicBezTo>
                  <a:cubicBezTo>
                    <a:pt x="2385973" y="2110851"/>
                    <a:pt x="2391851" y="2106153"/>
                    <a:pt x="2399199" y="2105369"/>
                  </a:cubicBezTo>
                  <a:close/>
                  <a:moveTo>
                    <a:pt x="236419" y="2095417"/>
                  </a:moveTo>
                  <a:cubicBezTo>
                    <a:pt x="240551" y="2096168"/>
                    <a:pt x="243995" y="2099174"/>
                    <a:pt x="246061" y="2103684"/>
                  </a:cubicBezTo>
                  <a:cubicBezTo>
                    <a:pt x="245373" y="2108944"/>
                    <a:pt x="241929" y="2110447"/>
                    <a:pt x="238485" y="2110447"/>
                  </a:cubicBezTo>
                  <a:cubicBezTo>
                    <a:pt x="233663" y="2110447"/>
                    <a:pt x="230219" y="2108193"/>
                    <a:pt x="230219" y="2102180"/>
                  </a:cubicBezTo>
                  <a:cubicBezTo>
                    <a:pt x="230219" y="2097671"/>
                    <a:pt x="231597" y="2094665"/>
                    <a:pt x="236419" y="2095417"/>
                  </a:cubicBezTo>
                  <a:close/>
                  <a:moveTo>
                    <a:pt x="256419" y="2019380"/>
                  </a:moveTo>
                  <a:cubicBezTo>
                    <a:pt x="265403" y="2021670"/>
                    <a:pt x="268397" y="2028537"/>
                    <a:pt x="269147" y="2040745"/>
                  </a:cubicBezTo>
                  <a:cubicBezTo>
                    <a:pt x="268397" y="2057532"/>
                    <a:pt x="250431" y="2049139"/>
                    <a:pt x="240699" y="2053716"/>
                  </a:cubicBezTo>
                  <a:cubicBezTo>
                    <a:pt x="237703" y="2055242"/>
                    <a:pt x="233213" y="2052953"/>
                    <a:pt x="230965" y="2048376"/>
                  </a:cubicBezTo>
                  <a:cubicBezTo>
                    <a:pt x="230217" y="2045324"/>
                    <a:pt x="253425" y="2018617"/>
                    <a:pt x="256419" y="2019380"/>
                  </a:cubicBezTo>
                  <a:close/>
                  <a:moveTo>
                    <a:pt x="3227055" y="1997692"/>
                  </a:moveTo>
                  <a:cubicBezTo>
                    <a:pt x="3238149" y="2002869"/>
                    <a:pt x="3228533" y="2007306"/>
                    <a:pt x="3225575" y="2011744"/>
                  </a:cubicBezTo>
                  <a:cubicBezTo>
                    <a:pt x="3219659" y="2020619"/>
                    <a:pt x="3220399" y="2029496"/>
                    <a:pt x="3231491" y="2030975"/>
                  </a:cubicBezTo>
                  <a:cubicBezTo>
                    <a:pt x="3242585" y="2033194"/>
                    <a:pt x="3249241" y="2042069"/>
                    <a:pt x="3258117" y="2047246"/>
                  </a:cubicBezTo>
                  <a:cubicBezTo>
                    <a:pt x="3239627" y="2050944"/>
                    <a:pt x="3225575" y="2042069"/>
                    <a:pt x="3212263" y="2032454"/>
                  </a:cubicBezTo>
                  <a:cubicBezTo>
                    <a:pt x="3207457" y="2028756"/>
                    <a:pt x="3206531" y="2024503"/>
                    <a:pt x="3207087" y="2020157"/>
                  </a:cubicBezTo>
                  <a:cubicBezTo>
                    <a:pt x="3207641" y="2015812"/>
                    <a:pt x="3209675" y="2011374"/>
                    <a:pt x="3210785" y="2007306"/>
                  </a:cubicBezTo>
                  <a:cubicBezTo>
                    <a:pt x="3212263" y="1999171"/>
                    <a:pt x="3219659" y="1995473"/>
                    <a:pt x="3227055" y="1997692"/>
                  </a:cubicBezTo>
                  <a:close/>
                  <a:moveTo>
                    <a:pt x="411365" y="1970099"/>
                  </a:moveTo>
                  <a:lnTo>
                    <a:pt x="410009" y="1971280"/>
                  </a:lnTo>
                  <a:cubicBezTo>
                    <a:pt x="408559" y="1973111"/>
                    <a:pt x="407555" y="1975152"/>
                    <a:pt x="407333" y="1977580"/>
                  </a:cubicBezTo>
                  <a:lnTo>
                    <a:pt x="408481" y="1982475"/>
                  </a:lnTo>
                  <a:lnTo>
                    <a:pt x="410609" y="1971614"/>
                  </a:lnTo>
                  <a:close/>
                  <a:moveTo>
                    <a:pt x="3354015" y="1911164"/>
                  </a:moveTo>
                  <a:lnTo>
                    <a:pt x="3353449" y="1911605"/>
                  </a:lnTo>
                  <a:lnTo>
                    <a:pt x="3353623" y="1912530"/>
                  </a:lnTo>
                  <a:close/>
                  <a:moveTo>
                    <a:pt x="2947277" y="1890450"/>
                  </a:moveTo>
                  <a:cubicBezTo>
                    <a:pt x="2956613" y="1889666"/>
                    <a:pt x="2959725" y="1896715"/>
                    <a:pt x="2959725" y="1905330"/>
                  </a:cubicBezTo>
                  <a:cubicBezTo>
                    <a:pt x="2958947" y="1910811"/>
                    <a:pt x="2960503" y="1918643"/>
                    <a:pt x="2951167" y="1917859"/>
                  </a:cubicBezTo>
                  <a:cubicBezTo>
                    <a:pt x="2941831" y="1917859"/>
                    <a:pt x="2936385" y="1912378"/>
                    <a:pt x="2934829" y="1902979"/>
                  </a:cubicBezTo>
                  <a:cubicBezTo>
                    <a:pt x="2934829" y="1895149"/>
                    <a:pt x="2938719" y="1890450"/>
                    <a:pt x="2947277" y="1890450"/>
                  </a:cubicBezTo>
                  <a:close/>
                  <a:moveTo>
                    <a:pt x="2478169" y="1887888"/>
                  </a:moveTo>
                  <a:cubicBezTo>
                    <a:pt x="2488165" y="1886362"/>
                    <a:pt x="2491241" y="1895517"/>
                    <a:pt x="2492779" y="1903148"/>
                  </a:cubicBezTo>
                  <a:cubicBezTo>
                    <a:pt x="2494317" y="1910777"/>
                    <a:pt x="2488933" y="1914592"/>
                    <a:pt x="2481245" y="1915355"/>
                  </a:cubicBezTo>
                  <a:cubicBezTo>
                    <a:pt x="2473555" y="1914592"/>
                    <a:pt x="2464329" y="1910777"/>
                    <a:pt x="2463559" y="1903148"/>
                  </a:cubicBezTo>
                  <a:cubicBezTo>
                    <a:pt x="2462021" y="1895517"/>
                    <a:pt x="2470479" y="1889414"/>
                    <a:pt x="2478169" y="1887888"/>
                  </a:cubicBezTo>
                  <a:close/>
                  <a:moveTo>
                    <a:pt x="2923345" y="1876441"/>
                  </a:moveTo>
                  <a:cubicBezTo>
                    <a:pt x="2926825" y="1876441"/>
                    <a:pt x="2927521" y="1878597"/>
                    <a:pt x="2927521" y="1881472"/>
                  </a:cubicBezTo>
                  <a:cubicBezTo>
                    <a:pt x="2925433" y="1885067"/>
                    <a:pt x="2925433" y="1892255"/>
                    <a:pt x="2919169" y="1892255"/>
                  </a:cubicBezTo>
                  <a:cubicBezTo>
                    <a:pt x="2916385" y="1892255"/>
                    <a:pt x="2914993" y="1889380"/>
                    <a:pt x="2914993" y="1887223"/>
                  </a:cubicBezTo>
                  <a:cubicBezTo>
                    <a:pt x="2915689" y="1882191"/>
                    <a:pt x="2917081" y="1877159"/>
                    <a:pt x="2923345" y="1876441"/>
                  </a:cubicBezTo>
                  <a:close/>
                  <a:moveTo>
                    <a:pt x="3388601" y="1851845"/>
                  </a:moveTo>
                  <a:lnTo>
                    <a:pt x="3388617" y="1851876"/>
                  </a:lnTo>
                  <a:lnTo>
                    <a:pt x="3388649" y="1851885"/>
                  </a:lnTo>
                  <a:close/>
                  <a:moveTo>
                    <a:pt x="1476757" y="1839042"/>
                  </a:moveTo>
                  <a:cubicBezTo>
                    <a:pt x="1488645" y="1841321"/>
                    <a:pt x="1499791" y="1846638"/>
                    <a:pt x="1503505" y="1859551"/>
                  </a:cubicBezTo>
                  <a:cubicBezTo>
                    <a:pt x="1505735" y="1870186"/>
                    <a:pt x="1498305" y="1877782"/>
                    <a:pt x="1490131" y="1882339"/>
                  </a:cubicBezTo>
                  <a:cubicBezTo>
                    <a:pt x="1482701" y="1886897"/>
                    <a:pt x="1474529" y="1892214"/>
                    <a:pt x="1464869" y="1890695"/>
                  </a:cubicBezTo>
                  <a:cubicBezTo>
                    <a:pt x="1454467" y="1892214"/>
                    <a:pt x="1445551" y="1889175"/>
                    <a:pt x="1443321" y="1877782"/>
                  </a:cubicBezTo>
                  <a:cubicBezTo>
                    <a:pt x="1441835" y="1873224"/>
                    <a:pt x="1441651" y="1869046"/>
                    <a:pt x="1443229" y="1865628"/>
                  </a:cubicBezTo>
                  <a:cubicBezTo>
                    <a:pt x="1444807" y="1862209"/>
                    <a:pt x="1448151" y="1859551"/>
                    <a:pt x="1453723" y="1858032"/>
                  </a:cubicBezTo>
                  <a:cubicBezTo>
                    <a:pt x="1456697" y="1857272"/>
                    <a:pt x="1460411" y="1854234"/>
                    <a:pt x="1460411" y="1851956"/>
                  </a:cubicBezTo>
                  <a:cubicBezTo>
                    <a:pt x="1458925" y="1838283"/>
                    <a:pt x="1467097" y="1836763"/>
                    <a:pt x="1476757" y="1839042"/>
                  </a:cubicBezTo>
                  <a:close/>
                  <a:moveTo>
                    <a:pt x="1260513" y="1828349"/>
                  </a:moveTo>
                  <a:cubicBezTo>
                    <a:pt x="1265545" y="1828349"/>
                    <a:pt x="1266981" y="1833609"/>
                    <a:pt x="1267701" y="1838118"/>
                  </a:cubicBezTo>
                  <a:cubicBezTo>
                    <a:pt x="1267701" y="1842626"/>
                    <a:pt x="1264825" y="1842626"/>
                    <a:pt x="1261233" y="1842626"/>
                  </a:cubicBezTo>
                  <a:cubicBezTo>
                    <a:pt x="1255481" y="1842626"/>
                    <a:pt x="1253325" y="1838869"/>
                    <a:pt x="1252607" y="1834361"/>
                  </a:cubicBezTo>
                  <a:cubicBezTo>
                    <a:pt x="1251889" y="1829101"/>
                    <a:pt x="1256201" y="1826846"/>
                    <a:pt x="1260513" y="1828349"/>
                  </a:cubicBezTo>
                  <a:close/>
                  <a:moveTo>
                    <a:pt x="2833529" y="1815880"/>
                  </a:moveTo>
                  <a:cubicBezTo>
                    <a:pt x="2836743" y="1815880"/>
                    <a:pt x="2840049" y="1816634"/>
                    <a:pt x="2843355" y="1816634"/>
                  </a:cubicBezTo>
                  <a:cubicBezTo>
                    <a:pt x="2849969" y="1816634"/>
                    <a:pt x="2849969" y="1822664"/>
                    <a:pt x="2849969" y="1827939"/>
                  </a:cubicBezTo>
                  <a:cubicBezTo>
                    <a:pt x="2849969" y="1830199"/>
                    <a:pt x="2851437" y="1833215"/>
                    <a:pt x="2849969" y="1833968"/>
                  </a:cubicBezTo>
                  <a:cubicBezTo>
                    <a:pt x="2831599" y="1857331"/>
                    <a:pt x="2854377" y="1873158"/>
                    <a:pt x="2860255" y="1892000"/>
                  </a:cubicBezTo>
                  <a:cubicBezTo>
                    <a:pt x="2861725" y="1898030"/>
                    <a:pt x="2871277" y="1906320"/>
                    <a:pt x="2860989" y="1910841"/>
                  </a:cubicBezTo>
                  <a:cubicBezTo>
                    <a:pt x="2852173" y="1915364"/>
                    <a:pt x="2842621" y="1913102"/>
                    <a:pt x="2837477" y="1901798"/>
                  </a:cubicBezTo>
                  <a:cubicBezTo>
                    <a:pt x="2829395" y="1884464"/>
                    <a:pt x="2821313" y="1868637"/>
                    <a:pt x="2812497" y="1852057"/>
                  </a:cubicBezTo>
                  <a:cubicBezTo>
                    <a:pt x="2825721" y="1852057"/>
                    <a:pt x="2837477" y="1850549"/>
                    <a:pt x="2824253" y="1833968"/>
                  </a:cubicBezTo>
                  <a:cubicBezTo>
                    <a:pt x="2820579" y="1829446"/>
                    <a:pt x="2819843" y="1824170"/>
                    <a:pt x="2824253" y="1819648"/>
                  </a:cubicBezTo>
                  <a:cubicBezTo>
                    <a:pt x="2827191" y="1816634"/>
                    <a:pt x="2830313" y="1815880"/>
                    <a:pt x="2833529" y="1815880"/>
                  </a:cubicBezTo>
                  <a:close/>
                  <a:moveTo>
                    <a:pt x="1431865" y="1815090"/>
                  </a:moveTo>
                  <a:cubicBezTo>
                    <a:pt x="1443843" y="1813620"/>
                    <a:pt x="1448335" y="1823173"/>
                    <a:pt x="1452827" y="1833459"/>
                  </a:cubicBezTo>
                  <a:cubicBezTo>
                    <a:pt x="1449833" y="1838603"/>
                    <a:pt x="1443843" y="1845951"/>
                    <a:pt x="1437855" y="1843746"/>
                  </a:cubicBezTo>
                  <a:cubicBezTo>
                    <a:pt x="1428123" y="1841541"/>
                    <a:pt x="1418391" y="1833459"/>
                    <a:pt x="1416145" y="1824642"/>
                  </a:cubicBezTo>
                  <a:cubicBezTo>
                    <a:pt x="1413899" y="1816560"/>
                    <a:pt x="1425877" y="1816560"/>
                    <a:pt x="1431865" y="1815090"/>
                  </a:cubicBezTo>
                  <a:close/>
                  <a:moveTo>
                    <a:pt x="3409645" y="1800779"/>
                  </a:moveTo>
                  <a:lnTo>
                    <a:pt x="3409643" y="1800790"/>
                  </a:lnTo>
                  <a:cubicBezTo>
                    <a:pt x="3409597" y="1802476"/>
                    <a:pt x="3410041" y="1803834"/>
                    <a:pt x="3411575" y="1804443"/>
                  </a:cubicBezTo>
                  <a:lnTo>
                    <a:pt x="3411947" y="1804406"/>
                  </a:lnTo>
                  <a:close/>
                  <a:moveTo>
                    <a:pt x="3732615" y="1724345"/>
                  </a:moveTo>
                  <a:cubicBezTo>
                    <a:pt x="3737575" y="1739523"/>
                    <a:pt x="3735449" y="1754700"/>
                    <a:pt x="3735449" y="1769877"/>
                  </a:cubicBezTo>
                  <a:cubicBezTo>
                    <a:pt x="3731905" y="1762668"/>
                    <a:pt x="3731197" y="1755269"/>
                    <a:pt x="3731375" y="1747680"/>
                  </a:cubicBezTo>
                  <a:cubicBezTo>
                    <a:pt x="3731551" y="1740092"/>
                    <a:pt x="3732615" y="1732314"/>
                    <a:pt x="3732615" y="1724345"/>
                  </a:cubicBezTo>
                  <a:close/>
                  <a:moveTo>
                    <a:pt x="2878263" y="1711608"/>
                  </a:moveTo>
                  <a:cubicBezTo>
                    <a:pt x="2885743" y="1713883"/>
                    <a:pt x="2897715" y="1723749"/>
                    <a:pt x="2889485" y="1729820"/>
                  </a:cubicBezTo>
                  <a:cubicBezTo>
                    <a:pt x="2875269" y="1740443"/>
                    <a:pt x="2879011" y="1749549"/>
                    <a:pt x="2884247" y="1761692"/>
                  </a:cubicBezTo>
                  <a:cubicBezTo>
                    <a:pt x="2884997" y="1763967"/>
                    <a:pt x="2884997" y="1767003"/>
                    <a:pt x="2886491" y="1770798"/>
                  </a:cubicBezTo>
                  <a:cubicBezTo>
                    <a:pt x="2884247" y="1779904"/>
                    <a:pt x="2881255" y="1783698"/>
                    <a:pt x="2870033" y="1777627"/>
                  </a:cubicBezTo>
                  <a:cubicBezTo>
                    <a:pt x="2852077" y="1767003"/>
                    <a:pt x="2848335" y="1768521"/>
                    <a:pt x="2844595" y="1789768"/>
                  </a:cubicBezTo>
                  <a:cubicBezTo>
                    <a:pt x="2842349" y="1797356"/>
                    <a:pt x="2837861" y="1796598"/>
                    <a:pt x="2833373" y="1798116"/>
                  </a:cubicBezTo>
                  <a:cubicBezTo>
                    <a:pt x="2827387" y="1799633"/>
                    <a:pt x="2822897" y="1799633"/>
                    <a:pt x="2820653" y="1792045"/>
                  </a:cubicBezTo>
                  <a:cubicBezTo>
                    <a:pt x="2819157" y="1786733"/>
                    <a:pt x="2816165" y="1780662"/>
                    <a:pt x="2813173" y="1776109"/>
                  </a:cubicBezTo>
                  <a:cubicBezTo>
                    <a:pt x="2809057" y="1770798"/>
                    <a:pt x="2804755" y="1766245"/>
                    <a:pt x="2804475" y="1763114"/>
                  </a:cubicBezTo>
                  <a:cubicBezTo>
                    <a:pt x="2804193" y="1759984"/>
                    <a:pt x="2807935" y="1758276"/>
                    <a:pt x="2819905" y="1758655"/>
                  </a:cubicBezTo>
                  <a:cubicBezTo>
                    <a:pt x="2829631" y="1759415"/>
                    <a:pt x="2837861" y="1748032"/>
                    <a:pt x="2840855" y="1737408"/>
                  </a:cubicBezTo>
                  <a:cubicBezTo>
                    <a:pt x="2844595" y="1723749"/>
                    <a:pt x="2866291" y="1707813"/>
                    <a:pt x="2878263" y="1711608"/>
                  </a:cubicBezTo>
                  <a:close/>
                  <a:moveTo>
                    <a:pt x="1988207" y="1665721"/>
                  </a:moveTo>
                  <a:cubicBezTo>
                    <a:pt x="1990395" y="1664195"/>
                    <a:pt x="1993247" y="1663814"/>
                    <a:pt x="1996671" y="1666102"/>
                  </a:cubicBezTo>
                  <a:cubicBezTo>
                    <a:pt x="2002757" y="1670680"/>
                    <a:pt x="1996671" y="1673733"/>
                    <a:pt x="1993627" y="1677548"/>
                  </a:cubicBezTo>
                  <a:cubicBezTo>
                    <a:pt x="1990585" y="1682126"/>
                    <a:pt x="1982977" y="1685179"/>
                    <a:pt x="1988303" y="1692045"/>
                  </a:cubicBezTo>
                  <a:cubicBezTo>
                    <a:pt x="1992867" y="1697386"/>
                    <a:pt x="1999713" y="1696623"/>
                    <a:pt x="2005039" y="1695097"/>
                  </a:cubicBezTo>
                  <a:cubicBezTo>
                    <a:pt x="2011885" y="1693571"/>
                    <a:pt x="2021775" y="1688230"/>
                    <a:pt x="2023297" y="1698913"/>
                  </a:cubicBezTo>
                  <a:cubicBezTo>
                    <a:pt x="2024819" y="1707305"/>
                    <a:pt x="2014169" y="1707305"/>
                    <a:pt x="2008081" y="1709594"/>
                  </a:cubicBezTo>
                  <a:cubicBezTo>
                    <a:pt x="1996671" y="1713410"/>
                    <a:pt x="1984499" y="1717225"/>
                    <a:pt x="1976131" y="1720277"/>
                  </a:cubicBezTo>
                  <a:cubicBezTo>
                    <a:pt x="1964719" y="1720277"/>
                    <a:pt x="1939613" y="1692808"/>
                    <a:pt x="1941895" y="1685942"/>
                  </a:cubicBezTo>
                  <a:cubicBezTo>
                    <a:pt x="1944179" y="1676785"/>
                    <a:pt x="1951025" y="1679074"/>
                    <a:pt x="1956351" y="1682126"/>
                  </a:cubicBezTo>
                  <a:cubicBezTo>
                    <a:pt x="1970043" y="1690519"/>
                    <a:pt x="1978413" y="1687468"/>
                    <a:pt x="1983737" y="1672207"/>
                  </a:cubicBezTo>
                  <a:cubicBezTo>
                    <a:pt x="1984499" y="1669918"/>
                    <a:pt x="1986021" y="1667247"/>
                    <a:pt x="1988207" y="1665721"/>
                  </a:cubicBezTo>
                  <a:close/>
                  <a:moveTo>
                    <a:pt x="1736641" y="1665557"/>
                  </a:moveTo>
                  <a:cubicBezTo>
                    <a:pt x="1747745" y="1664829"/>
                    <a:pt x="1760329" y="1670649"/>
                    <a:pt x="1760329" y="1683015"/>
                  </a:cubicBezTo>
                  <a:cubicBezTo>
                    <a:pt x="1759589" y="1700474"/>
                    <a:pt x="1741823" y="1692471"/>
                    <a:pt x="1732941" y="1698291"/>
                  </a:cubicBezTo>
                  <a:cubicBezTo>
                    <a:pt x="1725539" y="1693199"/>
                    <a:pt x="1711473" y="1700474"/>
                    <a:pt x="1711473" y="1686653"/>
                  </a:cubicBezTo>
                  <a:cubicBezTo>
                    <a:pt x="1712213" y="1671377"/>
                    <a:pt x="1724057" y="1665557"/>
                    <a:pt x="1736641" y="1665557"/>
                  </a:cubicBezTo>
                  <a:close/>
                  <a:moveTo>
                    <a:pt x="1995089" y="1639973"/>
                  </a:moveTo>
                  <a:cubicBezTo>
                    <a:pt x="1996557" y="1640681"/>
                    <a:pt x="1997661" y="1642275"/>
                    <a:pt x="1998395" y="1644755"/>
                  </a:cubicBezTo>
                  <a:cubicBezTo>
                    <a:pt x="1996925" y="1650423"/>
                    <a:pt x="1993985" y="1655384"/>
                    <a:pt x="1987373" y="1656091"/>
                  </a:cubicBezTo>
                  <a:cubicBezTo>
                    <a:pt x="1982965" y="1657509"/>
                    <a:pt x="1980025" y="1653966"/>
                    <a:pt x="1979291" y="1649715"/>
                  </a:cubicBezTo>
                  <a:cubicBezTo>
                    <a:pt x="1979291" y="1643338"/>
                    <a:pt x="1985169" y="1641922"/>
                    <a:pt x="1989577" y="1640504"/>
                  </a:cubicBezTo>
                  <a:cubicBezTo>
                    <a:pt x="1991781" y="1639441"/>
                    <a:pt x="1993619" y="1639264"/>
                    <a:pt x="1995089" y="1639973"/>
                  </a:cubicBezTo>
                  <a:close/>
                  <a:moveTo>
                    <a:pt x="1791245" y="1621431"/>
                  </a:moveTo>
                  <a:cubicBezTo>
                    <a:pt x="1795727" y="1619741"/>
                    <a:pt x="1802075" y="1623121"/>
                    <a:pt x="1812159" y="1631009"/>
                  </a:cubicBezTo>
                  <a:cubicBezTo>
                    <a:pt x="1826353" y="1640775"/>
                    <a:pt x="1833077" y="1654297"/>
                    <a:pt x="1839799" y="1669320"/>
                  </a:cubicBezTo>
                  <a:cubicBezTo>
                    <a:pt x="1843533" y="1679087"/>
                    <a:pt x="1837559" y="1685848"/>
                    <a:pt x="1830835" y="1691858"/>
                  </a:cubicBezTo>
                  <a:cubicBezTo>
                    <a:pt x="1827847" y="1694111"/>
                    <a:pt x="1821871" y="1698618"/>
                    <a:pt x="1823365" y="1699369"/>
                  </a:cubicBezTo>
                  <a:cubicBezTo>
                    <a:pt x="1838305" y="1706882"/>
                    <a:pt x="1837559" y="1724159"/>
                    <a:pt x="1846521" y="1735428"/>
                  </a:cubicBezTo>
                  <a:cubicBezTo>
                    <a:pt x="1849509" y="1739183"/>
                    <a:pt x="1859221" y="1741437"/>
                    <a:pt x="1860715" y="1732423"/>
                  </a:cubicBezTo>
                  <a:cubicBezTo>
                    <a:pt x="1862955" y="1713643"/>
                    <a:pt x="1878643" y="1707633"/>
                    <a:pt x="1891341" y="1709887"/>
                  </a:cubicBezTo>
                  <a:cubicBezTo>
                    <a:pt x="1907775" y="1713643"/>
                    <a:pt x="1918233" y="1728667"/>
                    <a:pt x="1918233" y="1745193"/>
                  </a:cubicBezTo>
                  <a:cubicBezTo>
                    <a:pt x="1918233" y="1758716"/>
                    <a:pt x="1917487" y="1762471"/>
                    <a:pt x="1933921" y="1763222"/>
                  </a:cubicBezTo>
                  <a:cubicBezTo>
                    <a:pt x="1948113" y="1763974"/>
                    <a:pt x="1963053" y="1772988"/>
                    <a:pt x="1969777" y="1794022"/>
                  </a:cubicBezTo>
                  <a:cubicBezTo>
                    <a:pt x="1977247" y="1814305"/>
                    <a:pt x="1985463" y="1836090"/>
                    <a:pt x="2000403" y="1854119"/>
                  </a:cubicBezTo>
                  <a:cubicBezTo>
                    <a:pt x="2006379" y="1860880"/>
                    <a:pt x="2011607" y="1868393"/>
                    <a:pt x="2004137" y="1876655"/>
                  </a:cubicBezTo>
                  <a:cubicBezTo>
                    <a:pt x="1996667" y="1884919"/>
                    <a:pt x="1987703" y="1882665"/>
                    <a:pt x="1980235" y="1877407"/>
                  </a:cubicBezTo>
                  <a:cubicBezTo>
                    <a:pt x="1966789" y="1866890"/>
                    <a:pt x="1960813" y="1873650"/>
                    <a:pt x="1954837" y="1885670"/>
                  </a:cubicBezTo>
                  <a:cubicBezTo>
                    <a:pt x="1948861" y="1899943"/>
                    <a:pt x="1939897" y="1911963"/>
                    <a:pt x="1939897" y="1928489"/>
                  </a:cubicBezTo>
                  <a:cubicBezTo>
                    <a:pt x="1938403" y="1951026"/>
                    <a:pt x="1917487" y="1963796"/>
                    <a:pt x="1910763" y="1984080"/>
                  </a:cubicBezTo>
                  <a:cubicBezTo>
                    <a:pt x="1910017" y="1987835"/>
                    <a:pt x="1906281" y="1985581"/>
                    <a:pt x="1902547" y="1984080"/>
                  </a:cubicBezTo>
                  <a:cubicBezTo>
                    <a:pt x="1877149" y="1970557"/>
                    <a:pt x="1869679" y="1973562"/>
                    <a:pt x="1859967" y="2001357"/>
                  </a:cubicBezTo>
                  <a:cubicBezTo>
                    <a:pt x="1855485" y="2015630"/>
                    <a:pt x="1848015" y="2029151"/>
                    <a:pt x="1842039" y="2042674"/>
                  </a:cubicBezTo>
                  <a:cubicBezTo>
                    <a:pt x="1833823" y="2066713"/>
                    <a:pt x="1824113" y="2067464"/>
                    <a:pt x="1803195" y="2052439"/>
                  </a:cubicBezTo>
                  <a:cubicBezTo>
                    <a:pt x="1799461" y="2049435"/>
                    <a:pt x="1795727" y="2047933"/>
                    <a:pt x="1793485" y="2042674"/>
                  </a:cubicBezTo>
                  <a:cubicBezTo>
                    <a:pt x="1773317" y="1993094"/>
                    <a:pt x="1723267" y="1979572"/>
                    <a:pt x="1683677" y="1951026"/>
                  </a:cubicBezTo>
                  <a:cubicBezTo>
                    <a:pt x="1665001" y="1937504"/>
                    <a:pt x="1645581" y="1924733"/>
                    <a:pt x="1626157" y="1911963"/>
                  </a:cubicBezTo>
                  <a:cubicBezTo>
                    <a:pt x="1615701" y="1904451"/>
                    <a:pt x="1615701" y="1890178"/>
                    <a:pt x="1621677" y="1882665"/>
                  </a:cubicBezTo>
                  <a:cubicBezTo>
                    <a:pt x="1631387" y="1869895"/>
                    <a:pt x="1625411" y="1862383"/>
                    <a:pt x="1618689" y="1852617"/>
                  </a:cubicBezTo>
                  <a:cubicBezTo>
                    <a:pt x="1616821" y="1850363"/>
                    <a:pt x="1614393" y="1848110"/>
                    <a:pt x="1613179" y="1845575"/>
                  </a:cubicBezTo>
                  <a:cubicBezTo>
                    <a:pt x="1611965" y="1843039"/>
                    <a:pt x="1611965" y="1840222"/>
                    <a:pt x="1614953" y="1836841"/>
                  </a:cubicBezTo>
                  <a:cubicBezTo>
                    <a:pt x="1619435" y="1832334"/>
                    <a:pt x="1624665" y="1836090"/>
                    <a:pt x="1629893" y="1836841"/>
                  </a:cubicBezTo>
                  <a:cubicBezTo>
                    <a:pt x="1647075" y="1839846"/>
                    <a:pt x="1659773" y="1848110"/>
                    <a:pt x="1666495" y="1865388"/>
                  </a:cubicBezTo>
                  <a:cubicBezTo>
                    <a:pt x="1670977" y="1876655"/>
                    <a:pt x="1679195" y="1884168"/>
                    <a:pt x="1693389" y="1877407"/>
                  </a:cubicBezTo>
                  <a:cubicBezTo>
                    <a:pt x="1698617" y="1874402"/>
                    <a:pt x="1703099" y="1876655"/>
                    <a:pt x="1708327" y="1878909"/>
                  </a:cubicBezTo>
                  <a:cubicBezTo>
                    <a:pt x="1715797" y="1881163"/>
                    <a:pt x="1724015" y="1879660"/>
                    <a:pt x="1725509" y="1873650"/>
                  </a:cubicBezTo>
                  <a:cubicBezTo>
                    <a:pt x="1730737" y="1859378"/>
                    <a:pt x="1739701" y="1855622"/>
                    <a:pt x="1753895" y="1856373"/>
                  </a:cubicBezTo>
                  <a:cubicBezTo>
                    <a:pt x="1760617" y="1856373"/>
                    <a:pt x="1771823" y="1853368"/>
                    <a:pt x="1771823" y="1844354"/>
                  </a:cubicBezTo>
                  <a:cubicBezTo>
                    <a:pt x="1772569" y="1836090"/>
                    <a:pt x="1764353" y="1833836"/>
                    <a:pt x="1756883" y="1831583"/>
                  </a:cubicBezTo>
                  <a:cubicBezTo>
                    <a:pt x="1742689" y="1825574"/>
                    <a:pt x="1732231" y="1809798"/>
                    <a:pt x="1716545" y="1816559"/>
                  </a:cubicBezTo>
                  <a:cubicBezTo>
                    <a:pt x="1706087" y="1815808"/>
                    <a:pt x="1698617" y="1812803"/>
                    <a:pt x="1690401" y="1816559"/>
                  </a:cubicBezTo>
                  <a:cubicBezTo>
                    <a:pt x="1682183" y="1821066"/>
                    <a:pt x="1678447" y="1817310"/>
                    <a:pt x="1676207" y="1809798"/>
                  </a:cubicBezTo>
                  <a:cubicBezTo>
                    <a:pt x="1673965" y="1800032"/>
                    <a:pt x="1680689" y="1800784"/>
                    <a:pt x="1686665" y="1800032"/>
                  </a:cubicBezTo>
                  <a:cubicBezTo>
                    <a:pt x="1705339" y="1797779"/>
                    <a:pt x="1723267" y="1796276"/>
                    <a:pt x="1741195" y="1792520"/>
                  </a:cubicBezTo>
                  <a:cubicBezTo>
                    <a:pt x="1760617" y="1788012"/>
                    <a:pt x="1764353" y="1778247"/>
                    <a:pt x="1755389" y="1761720"/>
                  </a:cubicBezTo>
                  <a:cubicBezTo>
                    <a:pt x="1753895" y="1759466"/>
                    <a:pt x="1753147" y="1757213"/>
                    <a:pt x="1751653" y="1754208"/>
                  </a:cubicBezTo>
                  <a:cubicBezTo>
                    <a:pt x="1777051" y="1748198"/>
                    <a:pt x="1754641" y="1710638"/>
                    <a:pt x="1784521" y="1706131"/>
                  </a:cubicBezTo>
                  <a:cubicBezTo>
                    <a:pt x="1793485" y="1704628"/>
                    <a:pt x="1790497" y="1692608"/>
                    <a:pt x="1783027" y="1688853"/>
                  </a:cubicBezTo>
                  <a:cubicBezTo>
                    <a:pt x="1765847" y="1677584"/>
                    <a:pt x="1771823" y="1664814"/>
                    <a:pt x="1777799" y="1651292"/>
                  </a:cubicBezTo>
                  <a:cubicBezTo>
                    <a:pt x="1779293" y="1648287"/>
                    <a:pt x="1780787" y="1645283"/>
                    <a:pt x="1781533" y="1642278"/>
                  </a:cubicBezTo>
                  <a:cubicBezTo>
                    <a:pt x="1784147" y="1629882"/>
                    <a:pt x="1786763" y="1623121"/>
                    <a:pt x="1791245" y="1621431"/>
                  </a:cubicBezTo>
                  <a:close/>
                  <a:moveTo>
                    <a:pt x="2874213" y="1608621"/>
                  </a:moveTo>
                  <a:cubicBezTo>
                    <a:pt x="2879035" y="1610196"/>
                    <a:pt x="2883169" y="1613345"/>
                    <a:pt x="2883857" y="1618855"/>
                  </a:cubicBezTo>
                  <a:cubicBezTo>
                    <a:pt x="2884545" y="1622004"/>
                    <a:pt x="2881101" y="1624366"/>
                    <a:pt x="2879035" y="1623578"/>
                  </a:cubicBezTo>
                  <a:cubicBezTo>
                    <a:pt x="2873525" y="1622791"/>
                    <a:pt x="2870081" y="1618855"/>
                    <a:pt x="2869391" y="1613345"/>
                  </a:cubicBezTo>
                  <a:cubicBezTo>
                    <a:pt x="2868703" y="1609408"/>
                    <a:pt x="2871459" y="1609408"/>
                    <a:pt x="2874213" y="1608621"/>
                  </a:cubicBezTo>
                  <a:close/>
                  <a:moveTo>
                    <a:pt x="3304727" y="1546016"/>
                  </a:moveTo>
                  <a:lnTo>
                    <a:pt x="3303903" y="1549932"/>
                  </a:lnTo>
                  <a:cubicBezTo>
                    <a:pt x="3304277" y="1552367"/>
                    <a:pt x="3305401" y="1554803"/>
                    <a:pt x="3306899" y="1557051"/>
                  </a:cubicBezTo>
                  <a:lnTo>
                    <a:pt x="3307211" y="1557666"/>
                  </a:lnTo>
                  <a:lnTo>
                    <a:pt x="3305871" y="1552959"/>
                  </a:lnTo>
                  <a:close/>
                  <a:moveTo>
                    <a:pt x="2781581" y="1539184"/>
                  </a:moveTo>
                  <a:cubicBezTo>
                    <a:pt x="2784557" y="1549283"/>
                    <a:pt x="2785301" y="1557940"/>
                    <a:pt x="2781581" y="1565877"/>
                  </a:cubicBezTo>
                  <a:cubicBezTo>
                    <a:pt x="2778605" y="1573090"/>
                    <a:pt x="2771909" y="1578141"/>
                    <a:pt x="2764469" y="1574533"/>
                  </a:cubicBezTo>
                  <a:cubicBezTo>
                    <a:pt x="2760377" y="1572729"/>
                    <a:pt x="2759819" y="1570205"/>
                    <a:pt x="2760377" y="1567500"/>
                  </a:cubicBezTo>
                  <a:cubicBezTo>
                    <a:pt x="2760935" y="1564794"/>
                    <a:pt x="2762609" y="1561909"/>
                    <a:pt x="2762981" y="1559383"/>
                  </a:cubicBezTo>
                  <a:cubicBezTo>
                    <a:pt x="2765957" y="1550726"/>
                    <a:pt x="2770421" y="1543513"/>
                    <a:pt x="2781581" y="1539184"/>
                  </a:cubicBezTo>
                  <a:close/>
                  <a:moveTo>
                    <a:pt x="1791023" y="1534775"/>
                  </a:moveTo>
                  <a:cubicBezTo>
                    <a:pt x="1802661" y="1536244"/>
                    <a:pt x="1801207" y="1552409"/>
                    <a:pt x="1809935" y="1559758"/>
                  </a:cubicBezTo>
                  <a:cubicBezTo>
                    <a:pt x="1807025" y="1562696"/>
                    <a:pt x="1805571" y="1566370"/>
                    <a:pt x="1803389" y="1567839"/>
                  </a:cubicBezTo>
                  <a:cubicBezTo>
                    <a:pt x="1793205" y="1572248"/>
                    <a:pt x="1789569" y="1580331"/>
                    <a:pt x="1789569" y="1590617"/>
                  </a:cubicBezTo>
                  <a:cubicBezTo>
                    <a:pt x="1789569" y="1595025"/>
                    <a:pt x="1785933" y="1597965"/>
                    <a:pt x="1781567" y="1597230"/>
                  </a:cubicBezTo>
                  <a:cubicBezTo>
                    <a:pt x="1777931" y="1595761"/>
                    <a:pt x="1774293" y="1592822"/>
                    <a:pt x="1775749" y="1590617"/>
                  </a:cubicBezTo>
                  <a:cubicBezTo>
                    <a:pt x="1780113" y="1578126"/>
                    <a:pt x="1774293" y="1566370"/>
                    <a:pt x="1776475" y="1554614"/>
                  </a:cubicBezTo>
                  <a:cubicBezTo>
                    <a:pt x="1777931" y="1546531"/>
                    <a:pt x="1780113" y="1532570"/>
                    <a:pt x="1791023" y="1534775"/>
                  </a:cubicBezTo>
                  <a:close/>
                  <a:moveTo>
                    <a:pt x="3695297" y="1516039"/>
                  </a:moveTo>
                  <a:cubicBezTo>
                    <a:pt x="3709545" y="1542974"/>
                    <a:pt x="3734293" y="1560930"/>
                    <a:pt x="3747791" y="1587864"/>
                  </a:cubicBezTo>
                  <a:cubicBezTo>
                    <a:pt x="3765787" y="1624524"/>
                    <a:pt x="3767287" y="1662681"/>
                    <a:pt x="3753039" y="1700838"/>
                  </a:cubicBezTo>
                  <a:cubicBezTo>
                    <a:pt x="3749289" y="1710564"/>
                    <a:pt x="3739541" y="1714306"/>
                    <a:pt x="3731293" y="1720291"/>
                  </a:cubicBezTo>
                  <a:cubicBezTo>
                    <a:pt x="3718545" y="1651458"/>
                    <a:pt x="3710295" y="1583375"/>
                    <a:pt x="3695297" y="1516039"/>
                  </a:cubicBezTo>
                  <a:close/>
                  <a:moveTo>
                    <a:pt x="2793917" y="1506914"/>
                  </a:moveTo>
                  <a:cubicBezTo>
                    <a:pt x="2799427" y="1506121"/>
                    <a:pt x="2801001" y="1510881"/>
                    <a:pt x="2801789" y="1514850"/>
                  </a:cubicBezTo>
                  <a:cubicBezTo>
                    <a:pt x="2801001" y="1521198"/>
                    <a:pt x="2799427" y="1524373"/>
                    <a:pt x="2793917" y="1524373"/>
                  </a:cubicBezTo>
                  <a:cubicBezTo>
                    <a:pt x="2788407" y="1525166"/>
                    <a:pt x="2786045" y="1520405"/>
                    <a:pt x="2786045" y="1514850"/>
                  </a:cubicBezTo>
                  <a:cubicBezTo>
                    <a:pt x="2786833" y="1510881"/>
                    <a:pt x="2789193" y="1506914"/>
                    <a:pt x="2793917" y="1506914"/>
                  </a:cubicBezTo>
                  <a:close/>
                  <a:moveTo>
                    <a:pt x="2919953" y="1469750"/>
                  </a:moveTo>
                  <a:cubicBezTo>
                    <a:pt x="2925905" y="1469750"/>
                    <a:pt x="2934087" y="1471275"/>
                    <a:pt x="2934087" y="1478143"/>
                  </a:cubicBezTo>
                  <a:cubicBezTo>
                    <a:pt x="2934087" y="1487300"/>
                    <a:pt x="2925161" y="1485774"/>
                    <a:pt x="2918465" y="1485774"/>
                  </a:cubicBezTo>
                  <a:cubicBezTo>
                    <a:pt x="2914001" y="1484248"/>
                    <a:pt x="2905075" y="1488826"/>
                    <a:pt x="2905819" y="1478143"/>
                  </a:cubicBezTo>
                  <a:cubicBezTo>
                    <a:pt x="2906563" y="1472038"/>
                    <a:pt x="2914001" y="1470513"/>
                    <a:pt x="2919953" y="1469750"/>
                  </a:cubicBezTo>
                  <a:close/>
                  <a:moveTo>
                    <a:pt x="2808465" y="1463137"/>
                  </a:moveTo>
                  <a:cubicBezTo>
                    <a:pt x="2804849" y="1470319"/>
                    <a:pt x="2804849" y="1471916"/>
                    <a:pt x="2803403" y="1471916"/>
                  </a:cubicBezTo>
                  <a:cubicBezTo>
                    <a:pt x="2796171" y="1471916"/>
                    <a:pt x="2796171" y="1485483"/>
                    <a:pt x="2787491" y="1482290"/>
                  </a:cubicBezTo>
                  <a:cubicBezTo>
                    <a:pt x="2787491" y="1482290"/>
                    <a:pt x="2786045" y="1479098"/>
                    <a:pt x="2786769" y="1477502"/>
                  </a:cubicBezTo>
                  <a:cubicBezTo>
                    <a:pt x="2789661" y="1467127"/>
                    <a:pt x="2797617" y="1469521"/>
                    <a:pt x="2808465" y="1463137"/>
                  </a:cubicBezTo>
                  <a:close/>
                  <a:moveTo>
                    <a:pt x="2684153" y="1396770"/>
                  </a:moveTo>
                  <a:cubicBezTo>
                    <a:pt x="2693801" y="1393700"/>
                    <a:pt x="2693059" y="1405214"/>
                    <a:pt x="2693801" y="1416727"/>
                  </a:cubicBezTo>
                  <a:cubicBezTo>
                    <a:pt x="2696029" y="1427473"/>
                    <a:pt x="2686379" y="1432080"/>
                    <a:pt x="2675247" y="1433614"/>
                  </a:cubicBezTo>
                  <a:cubicBezTo>
                    <a:pt x="2661887" y="1435917"/>
                    <a:pt x="2660401" y="1423636"/>
                    <a:pt x="2660401" y="1415193"/>
                  </a:cubicBezTo>
                  <a:cubicBezTo>
                    <a:pt x="2660401" y="1399841"/>
                    <a:pt x="2675247" y="1399073"/>
                    <a:pt x="2684153" y="1396770"/>
                  </a:cubicBezTo>
                  <a:close/>
                  <a:moveTo>
                    <a:pt x="2948453" y="1263547"/>
                  </a:moveTo>
                  <a:cubicBezTo>
                    <a:pt x="2954803" y="1264950"/>
                    <a:pt x="2957183" y="1269159"/>
                    <a:pt x="2956389" y="1274770"/>
                  </a:cubicBezTo>
                  <a:cubicBezTo>
                    <a:pt x="2955597" y="1280381"/>
                    <a:pt x="2953215" y="1283888"/>
                    <a:pt x="2946073" y="1283888"/>
                  </a:cubicBezTo>
                  <a:cubicBezTo>
                    <a:pt x="2942105" y="1282836"/>
                    <a:pt x="2940717" y="1280732"/>
                    <a:pt x="2940321" y="1278189"/>
                  </a:cubicBezTo>
                  <a:cubicBezTo>
                    <a:pt x="2939923" y="1275647"/>
                    <a:pt x="2940519" y="1272666"/>
                    <a:pt x="2940519" y="1269860"/>
                  </a:cubicBezTo>
                  <a:cubicBezTo>
                    <a:pt x="2939725" y="1265652"/>
                    <a:pt x="2942105" y="1261444"/>
                    <a:pt x="2948453" y="1263547"/>
                  </a:cubicBezTo>
                  <a:close/>
                  <a:moveTo>
                    <a:pt x="1163335" y="1261442"/>
                  </a:moveTo>
                  <a:cubicBezTo>
                    <a:pt x="1171769" y="1284220"/>
                    <a:pt x="1167935" y="1290099"/>
                    <a:pt x="1143399" y="1289363"/>
                  </a:cubicBezTo>
                  <a:cubicBezTo>
                    <a:pt x="1134965" y="1289363"/>
                    <a:pt x="1131899" y="1293037"/>
                    <a:pt x="1130365" y="1300385"/>
                  </a:cubicBezTo>
                  <a:cubicBezTo>
                    <a:pt x="1125383" y="1297079"/>
                    <a:pt x="1122699" y="1292670"/>
                    <a:pt x="1122795" y="1289089"/>
                  </a:cubicBezTo>
                  <a:cubicBezTo>
                    <a:pt x="1122891" y="1285507"/>
                    <a:pt x="1125765" y="1282751"/>
                    <a:pt x="1131899" y="1282751"/>
                  </a:cubicBezTo>
                  <a:cubicBezTo>
                    <a:pt x="1149533" y="1282017"/>
                    <a:pt x="1155667" y="1272464"/>
                    <a:pt x="1163335" y="1261442"/>
                  </a:cubicBezTo>
                  <a:close/>
                  <a:moveTo>
                    <a:pt x="1156565" y="1220976"/>
                  </a:moveTo>
                  <a:cubicBezTo>
                    <a:pt x="1160535" y="1221170"/>
                    <a:pt x="1164217" y="1223105"/>
                    <a:pt x="1167317" y="1227747"/>
                  </a:cubicBezTo>
                  <a:cubicBezTo>
                    <a:pt x="1173515" y="1237033"/>
                    <a:pt x="1175065" y="1246318"/>
                    <a:pt x="1163441" y="1254057"/>
                  </a:cubicBezTo>
                  <a:cubicBezTo>
                    <a:pt x="1163441" y="1229295"/>
                    <a:pt x="1163441" y="1229295"/>
                    <a:pt x="1140969" y="1235485"/>
                  </a:cubicBezTo>
                  <a:cubicBezTo>
                    <a:pt x="1136319" y="1237033"/>
                    <a:pt x="1131669" y="1237033"/>
                    <a:pt x="1126245" y="1237033"/>
                  </a:cubicBezTo>
                  <a:cubicBezTo>
                    <a:pt x="1130119" y="1229295"/>
                    <a:pt x="1137095" y="1228521"/>
                    <a:pt x="1144069" y="1224652"/>
                  </a:cubicBezTo>
                  <a:cubicBezTo>
                    <a:pt x="1148331" y="1222331"/>
                    <a:pt x="1152593" y="1220782"/>
                    <a:pt x="1156565" y="1220976"/>
                  </a:cubicBezTo>
                  <a:close/>
                  <a:moveTo>
                    <a:pt x="3791673" y="1108577"/>
                  </a:moveTo>
                  <a:lnTo>
                    <a:pt x="3792379" y="1119147"/>
                  </a:lnTo>
                  <a:lnTo>
                    <a:pt x="3792765" y="1117386"/>
                  </a:lnTo>
                  <a:cubicBezTo>
                    <a:pt x="3793143" y="1115156"/>
                    <a:pt x="3793709" y="1112738"/>
                    <a:pt x="3793425" y="1110601"/>
                  </a:cubicBezTo>
                  <a:close/>
                  <a:moveTo>
                    <a:pt x="3783159" y="1105303"/>
                  </a:moveTo>
                  <a:lnTo>
                    <a:pt x="3782965" y="1105432"/>
                  </a:lnTo>
                  <a:lnTo>
                    <a:pt x="3784337" y="1105341"/>
                  </a:lnTo>
                  <a:close/>
                  <a:moveTo>
                    <a:pt x="3733233" y="996930"/>
                  </a:moveTo>
                  <a:cubicBezTo>
                    <a:pt x="3751319" y="1006595"/>
                    <a:pt x="3766389" y="1019979"/>
                    <a:pt x="3781463" y="1032620"/>
                  </a:cubicBezTo>
                  <a:cubicBezTo>
                    <a:pt x="3816881" y="1062363"/>
                    <a:pt x="3792765" y="1095079"/>
                    <a:pt x="3795027" y="1125565"/>
                  </a:cubicBezTo>
                  <a:cubicBezTo>
                    <a:pt x="3795781" y="1133744"/>
                    <a:pt x="3796533" y="1145641"/>
                    <a:pt x="3785231" y="1151590"/>
                  </a:cubicBezTo>
                  <a:lnTo>
                    <a:pt x="3786443" y="1146080"/>
                  </a:lnTo>
                  <a:lnTo>
                    <a:pt x="3783553" y="1153165"/>
                  </a:lnTo>
                  <a:cubicBezTo>
                    <a:pt x="3786553" y="1165894"/>
                    <a:pt x="3771561" y="1176377"/>
                    <a:pt x="3779057" y="1189107"/>
                  </a:cubicBezTo>
                  <a:lnTo>
                    <a:pt x="3780913" y="1195457"/>
                  </a:lnTo>
                  <a:lnTo>
                    <a:pt x="3785011" y="1200238"/>
                  </a:lnTo>
                  <a:cubicBezTo>
                    <a:pt x="3786637" y="1203067"/>
                    <a:pt x="3787567" y="1205979"/>
                    <a:pt x="3787877" y="1208962"/>
                  </a:cubicBezTo>
                  <a:lnTo>
                    <a:pt x="3783587" y="1225106"/>
                  </a:lnTo>
                  <a:lnTo>
                    <a:pt x="3783977" y="1234891"/>
                  </a:lnTo>
                  <a:lnTo>
                    <a:pt x="3784717" y="1239144"/>
                  </a:lnTo>
                  <a:cubicBezTo>
                    <a:pt x="3790229" y="1251600"/>
                    <a:pt x="3803309" y="1259998"/>
                    <a:pt x="3809565" y="1271387"/>
                  </a:cubicBezTo>
                  <a:cubicBezTo>
                    <a:pt x="3820183" y="1291128"/>
                    <a:pt x="3807291" y="1302517"/>
                    <a:pt x="3801223" y="1315424"/>
                  </a:cubicBezTo>
                  <a:cubicBezTo>
                    <a:pt x="3795915" y="1326812"/>
                    <a:pt x="3781507" y="1324535"/>
                    <a:pt x="3770891" y="1317701"/>
                  </a:cubicBezTo>
                  <a:cubicBezTo>
                    <a:pt x="3761033" y="1311627"/>
                    <a:pt x="3748141" y="1312387"/>
                    <a:pt x="3738283" y="1305554"/>
                  </a:cubicBezTo>
                  <a:lnTo>
                    <a:pt x="3746683" y="1303618"/>
                  </a:lnTo>
                  <a:lnTo>
                    <a:pt x="3740077" y="1303672"/>
                  </a:lnTo>
                  <a:cubicBezTo>
                    <a:pt x="3722837" y="1292439"/>
                    <a:pt x="3707097" y="1294686"/>
                    <a:pt x="3692105" y="1308913"/>
                  </a:cubicBezTo>
                  <a:cubicBezTo>
                    <a:pt x="3680111" y="1320894"/>
                    <a:pt x="3660623" y="1324637"/>
                    <a:pt x="3656125" y="1343357"/>
                  </a:cubicBezTo>
                  <a:cubicBezTo>
                    <a:pt x="3652377" y="1327633"/>
                    <a:pt x="3648629" y="1311908"/>
                    <a:pt x="3644881" y="1296183"/>
                  </a:cubicBezTo>
                  <a:cubicBezTo>
                    <a:pt x="3659873" y="1281957"/>
                    <a:pt x="3671865" y="1264735"/>
                    <a:pt x="3689107" y="1252754"/>
                  </a:cubicBezTo>
                  <a:cubicBezTo>
                    <a:pt x="3703349" y="1242271"/>
                    <a:pt x="3701101" y="1227295"/>
                    <a:pt x="3687607" y="1216064"/>
                  </a:cubicBezTo>
                  <a:cubicBezTo>
                    <a:pt x="3678613" y="1207826"/>
                    <a:pt x="3670367" y="1199590"/>
                    <a:pt x="3662121" y="1190605"/>
                  </a:cubicBezTo>
                  <a:cubicBezTo>
                    <a:pt x="3647881" y="1176377"/>
                    <a:pt x="3638135" y="1159904"/>
                    <a:pt x="3655375" y="1138938"/>
                  </a:cubicBezTo>
                  <a:cubicBezTo>
                    <a:pt x="3608901" y="1147924"/>
                    <a:pt x="3608901" y="1147924"/>
                    <a:pt x="3608901" y="1134445"/>
                  </a:cubicBezTo>
                  <a:cubicBezTo>
                    <a:pt x="3602155" y="1137440"/>
                    <a:pt x="3602905" y="1146426"/>
                    <a:pt x="3596157" y="1149421"/>
                  </a:cubicBezTo>
                  <a:cubicBezTo>
                    <a:pt x="3582665" y="1116475"/>
                    <a:pt x="3569923" y="1082778"/>
                    <a:pt x="3556431" y="1049832"/>
                  </a:cubicBezTo>
                  <a:lnTo>
                    <a:pt x="3558541" y="1050410"/>
                  </a:lnTo>
                  <a:lnTo>
                    <a:pt x="3556893" y="1048979"/>
                  </a:lnTo>
                  <a:cubicBezTo>
                    <a:pt x="3555385" y="1048979"/>
                    <a:pt x="3554633" y="1048979"/>
                    <a:pt x="3553879" y="1048979"/>
                  </a:cubicBezTo>
                  <a:cubicBezTo>
                    <a:pt x="3553125" y="1046748"/>
                    <a:pt x="3553125" y="1043774"/>
                    <a:pt x="3553125" y="1040799"/>
                  </a:cubicBezTo>
                  <a:cubicBezTo>
                    <a:pt x="3569705" y="1046748"/>
                    <a:pt x="3585529" y="1045260"/>
                    <a:pt x="3602863" y="1039312"/>
                  </a:cubicBezTo>
                  <a:cubicBezTo>
                    <a:pt x="3613413" y="1035595"/>
                    <a:pt x="3625469" y="1040056"/>
                    <a:pt x="3636021" y="1045260"/>
                  </a:cubicBezTo>
                  <a:cubicBezTo>
                    <a:pt x="3661641" y="1058644"/>
                    <a:pt x="3670685" y="1055671"/>
                    <a:pt x="3686509" y="1033364"/>
                  </a:cubicBezTo>
                  <a:cubicBezTo>
                    <a:pt x="3698569" y="1017006"/>
                    <a:pt x="3711379" y="1000647"/>
                    <a:pt x="3733233" y="996930"/>
                  </a:cubicBezTo>
                  <a:close/>
                  <a:moveTo>
                    <a:pt x="1518931" y="973785"/>
                  </a:moveTo>
                  <a:cubicBezTo>
                    <a:pt x="1518931" y="974537"/>
                    <a:pt x="1518159" y="975288"/>
                    <a:pt x="1518159" y="975288"/>
                  </a:cubicBezTo>
                  <a:cubicBezTo>
                    <a:pt x="1512759" y="980548"/>
                    <a:pt x="1509673" y="989565"/>
                    <a:pt x="1500417" y="988062"/>
                  </a:cubicBezTo>
                  <a:cubicBezTo>
                    <a:pt x="1498873" y="987311"/>
                    <a:pt x="1496559" y="984305"/>
                    <a:pt x="1497331" y="983554"/>
                  </a:cubicBezTo>
                  <a:cubicBezTo>
                    <a:pt x="1501189" y="973785"/>
                    <a:pt x="1510445" y="973785"/>
                    <a:pt x="1518931" y="973785"/>
                  </a:cubicBezTo>
                  <a:close/>
                  <a:moveTo>
                    <a:pt x="279063" y="934108"/>
                  </a:moveTo>
                  <a:cubicBezTo>
                    <a:pt x="265523" y="961072"/>
                    <a:pt x="245211" y="982045"/>
                    <a:pt x="228663" y="1006763"/>
                  </a:cubicBezTo>
                  <a:cubicBezTo>
                    <a:pt x="188041" y="1066684"/>
                    <a:pt x="158705" y="1131849"/>
                    <a:pt x="131623" y="1198512"/>
                  </a:cubicBezTo>
                  <a:cubicBezTo>
                    <a:pt x="120339" y="1226975"/>
                    <a:pt x="103037" y="1253191"/>
                    <a:pt x="94763" y="1283901"/>
                  </a:cubicBezTo>
                  <a:lnTo>
                    <a:pt x="93775" y="1287178"/>
                  </a:lnTo>
                  <a:lnTo>
                    <a:pt x="108109" y="1292216"/>
                  </a:lnTo>
                  <a:cubicBezTo>
                    <a:pt x="116335" y="1295218"/>
                    <a:pt x="126803" y="1304979"/>
                    <a:pt x="132785" y="1295218"/>
                  </a:cubicBezTo>
                  <a:cubicBezTo>
                    <a:pt x="138019" y="1286959"/>
                    <a:pt x="131289" y="1274946"/>
                    <a:pt x="124559" y="1266687"/>
                  </a:cubicBezTo>
                  <a:cubicBezTo>
                    <a:pt x="120819" y="1261432"/>
                    <a:pt x="114091" y="1257677"/>
                    <a:pt x="122315" y="1251671"/>
                  </a:cubicBezTo>
                  <a:cubicBezTo>
                    <a:pt x="126429" y="1248293"/>
                    <a:pt x="129981" y="1247730"/>
                    <a:pt x="132879" y="1248855"/>
                  </a:cubicBezTo>
                  <a:cubicBezTo>
                    <a:pt x="135775" y="1249981"/>
                    <a:pt x="138019" y="1252797"/>
                    <a:pt x="139515" y="1256176"/>
                  </a:cubicBezTo>
                  <a:cubicBezTo>
                    <a:pt x="147739" y="1274196"/>
                    <a:pt x="166433" y="1284706"/>
                    <a:pt x="166433" y="1307231"/>
                  </a:cubicBezTo>
                  <a:cubicBezTo>
                    <a:pt x="166433" y="1315490"/>
                    <a:pt x="183631" y="1319996"/>
                    <a:pt x="186623" y="1333510"/>
                  </a:cubicBezTo>
                  <a:cubicBezTo>
                    <a:pt x="187371" y="1338765"/>
                    <a:pt x="191109" y="1344022"/>
                    <a:pt x="192605" y="1349277"/>
                  </a:cubicBezTo>
                  <a:cubicBezTo>
                    <a:pt x="195595" y="1362792"/>
                    <a:pt x="200083" y="1370300"/>
                    <a:pt x="216533" y="1368047"/>
                  </a:cubicBezTo>
                  <a:cubicBezTo>
                    <a:pt x="234479" y="1365796"/>
                    <a:pt x="248685" y="1379310"/>
                    <a:pt x="262893" y="1388320"/>
                  </a:cubicBezTo>
                  <a:cubicBezTo>
                    <a:pt x="282335" y="1400333"/>
                    <a:pt x="299533" y="1415349"/>
                    <a:pt x="312245" y="1434870"/>
                  </a:cubicBezTo>
                  <a:cubicBezTo>
                    <a:pt x="315237" y="1438625"/>
                    <a:pt x="317479" y="1441627"/>
                    <a:pt x="320471" y="1443880"/>
                  </a:cubicBezTo>
                  <a:cubicBezTo>
                    <a:pt x="336921" y="1456645"/>
                    <a:pt x="336921" y="1460398"/>
                    <a:pt x="320471" y="1474664"/>
                  </a:cubicBezTo>
                  <a:cubicBezTo>
                    <a:pt x="303271" y="1491182"/>
                    <a:pt x="305515" y="1506198"/>
                    <a:pt x="327947" y="1514457"/>
                  </a:cubicBezTo>
                  <a:cubicBezTo>
                    <a:pt x="346641" y="1521214"/>
                    <a:pt x="363839" y="1527221"/>
                    <a:pt x="382533" y="1533227"/>
                  </a:cubicBezTo>
                  <a:cubicBezTo>
                    <a:pt x="390011" y="1535480"/>
                    <a:pt x="398235" y="1535480"/>
                    <a:pt x="405713" y="1531725"/>
                  </a:cubicBezTo>
                  <a:cubicBezTo>
                    <a:pt x="417677" y="1526470"/>
                    <a:pt x="427399" y="1527221"/>
                    <a:pt x="435623" y="1536982"/>
                  </a:cubicBezTo>
                  <a:cubicBezTo>
                    <a:pt x="444597" y="1548244"/>
                    <a:pt x="455065" y="1559506"/>
                    <a:pt x="444597" y="1575274"/>
                  </a:cubicBezTo>
                  <a:cubicBezTo>
                    <a:pt x="440109" y="1582031"/>
                    <a:pt x="437119" y="1589539"/>
                    <a:pt x="443101" y="1597798"/>
                  </a:cubicBezTo>
                  <a:cubicBezTo>
                    <a:pt x="452073" y="1610562"/>
                    <a:pt x="457309" y="1624827"/>
                    <a:pt x="452821" y="1642096"/>
                  </a:cubicBezTo>
                  <a:cubicBezTo>
                    <a:pt x="450579" y="1651106"/>
                    <a:pt x="458055" y="1648854"/>
                    <a:pt x="463291" y="1647352"/>
                  </a:cubicBezTo>
                  <a:cubicBezTo>
                    <a:pt x="467777" y="1645100"/>
                    <a:pt x="473011" y="1644349"/>
                    <a:pt x="475255" y="1649604"/>
                  </a:cubicBezTo>
                  <a:cubicBezTo>
                    <a:pt x="478245" y="1654109"/>
                    <a:pt x="473759" y="1656362"/>
                    <a:pt x="470769" y="1659365"/>
                  </a:cubicBezTo>
                  <a:cubicBezTo>
                    <a:pt x="458055" y="1669876"/>
                    <a:pt x="464785" y="1675133"/>
                    <a:pt x="476003" y="1679637"/>
                  </a:cubicBezTo>
                  <a:cubicBezTo>
                    <a:pt x="479741" y="1681139"/>
                    <a:pt x="483479" y="1682641"/>
                    <a:pt x="487965" y="1683392"/>
                  </a:cubicBezTo>
                  <a:cubicBezTo>
                    <a:pt x="507595" y="1689022"/>
                    <a:pt x="514185" y="1698877"/>
                    <a:pt x="508365" y="1713272"/>
                  </a:cubicBezTo>
                  <a:lnTo>
                    <a:pt x="500065" y="1726580"/>
                  </a:lnTo>
                  <a:lnTo>
                    <a:pt x="500595" y="1727165"/>
                  </a:lnTo>
                  <a:cubicBezTo>
                    <a:pt x="498351" y="1731671"/>
                    <a:pt x="496107" y="1736926"/>
                    <a:pt x="496855" y="1742933"/>
                  </a:cubicBezTo>
                  <a:cubicBezTo>
                    <a:pt x="495359" y="1745936"/>
                    <a:pt x="493863" y="1748188"/>
                    <a:pt x="492367" y="1751192"/>
                  </a:cubicBezTo>
                  <a:lnTo>
                    <a:pt x="490991" y="1752462"/>
                  </a:lnTo>
                  <a:lnTo>
                    <a:pt x="493853" y="1751595"/>
                  </a:lnTo>
                  <a:cubicBezTo>
                    <a:pt x="515577" y="1753096"/>
                    <a:pt x="536551" y="1753845"/>
                    <a:pt x="556777" y="1762849"/>
                  </a:cubicBezTo>
                  <a:cubicBezTo>
                    <a:pt x="563519" y="1766600"/>
                    <a:pt x="573257" y="1768851"/>
                    <a:pt x="575505" y="1776354"/>
                  </a:cubicBezTo>
                  <a:cubicBezTo>
                    <a:pt x="587489" y="1816868"/>
                    <a:pt x="608465" y="1854383"/>
                    <a:pt x="594231" y="1903150"/>
                  </a:cubicBezTo>
                  <a:cubicBezTo>
                    <a:pt x="581497" y="1945166"/>
                    <a:pt x="561271" y="1986431"/>
                    <a:pt x="555279" y="2031448"/>
                  </a:cubicBezTo>
                  <a:cubicBezTo>
                    <a:pt x="551533" y="2056207"/>
                    <a:pt x="563519" y="2077215"/>
                    <a:pt x="559025" y="2100473"/>
                  </a:cubicBezTo>
                  <a:cubicBezTo>
                    <a:pt x="557527" y="2103474"/>
                    <a:pt x="560523" y="2106475"/>
                    <a:pt x="562021" y="2109477"/>
                  </a:cubicBezTo>
                  <a:cubicBezTo>
                    <a:pt x="570261" y="2125233"/>
                    <a:pt x="608465" y="2139488"/>
                    <a:pt x="623447" y="2131985"/>
                  </a:cubicBezTo>
                  <a:cubicBezTo>
                    <a:pt x="639177" y="2123732"/>
                    <a:pt x="654159" y="2118479"/>
                    <a:pt x="672137" y="2125233"/>
                  </a:cubicBezTo>
                  <a:cubicBezTo>
                    <a:pt x="677381" y="2126733"/>
                    <a:pt x="684873" y="2126733"/>
                    <a:pt x="688619" y="2121480"/>
                  </a:cubicBezTo>
                  <a:cubicBezTo>
                    <a:pt x="710341" y="2095221"/>
                    <a:pt x="720829" y="2095221"/>
                    <a:pt x="744051" y="2119230"/>
                  </a:cubicBezTo>
                  <a:cubicBezTo>
                    <a:pt x="765027" y="2141738"/>
                    <a:pt x="783005" y="2167998"/>
                    <a:pt x="809973" y="2183004"/>
                  </a:cubicBezTo>
                  <a:cubicBezTo>
                    <a:pt x="817463" y="2186755"/>
                    <a:pt x="821957" y="2194258"/>
                    <a:pt x="824955" y="2201760"/>
                  </a:cubicBezTo>
                  <a:cubicBezTo>
                    <a:pt x="827201" y="2207762"/>
                    <a:pt x="828699" y="2213765"/>
                    <a:pt x="836191" y="2216766"/>
                  </a:cubicBezTo>
                  <a:cubicBezTo>
                    <a:pt x="840685" y="2212264"/>
                    <a:pt x="836941" y="2208513"/>
                    <a:pt x="836191" y="2204761"/>
                  </a:cubicBezTo>
                  <a:cubicBezTo>
                    <a:pt x="832445" y="2190506"/>
                    <a:pt x="837689" y="2183004"/>
                    <a:pt x="851921" y="2186755"/>
                  </a:cubicBezTo>
                  <a:cubicBezTo>
                    <a:pt x="873647" y="2193507"/>
                    <a:pt x="890125" y="2181503"/>
                    <a:pt x="908105" y="2174000"/>
                  </a:cubicBezTo>
                  <a:cubicBezTo>
                    <a:pt x="916345" y="2170249"/>
                    <a:pt x="917093" y="2161996"/>
                    <a:pt x="914097" y="2153742"/>
                  </a:cubicBezTo>
                  <a:cubicBezTo>
                    <a:pt x="911101" y="2144740"/>
                    <a:pt x="911101" y="2134986"/>
                    <a:pt x="912599" y="2125982"/>
                  </a:cubicBezTo>
                  <a:cubicBezTo>
                    <a:pt x="914097" y="2119980"/>
                    <a:pt x="914097" y="2113979"/>
                    <a:pt x="911101" y="2108726"/>
                  </a:cubicBezTo>
                  <a:cubicBezTo>
                    <a:pt x="904359" y="2096722"/>
                    <a:pt x="862409" y="2075714"/>
                    <a:pt x="849675" y="2078716"/>
                  </a:cubicBezTo>
                  <a:cubicBezTo>
                    <a:pt x="820459" y="2083216"/>
                    <a:pt x="793493" y="2068962"/>
                    <a:pt x="780757" y="2042702"/>
                  </a:cubicBezTo>
                  <a:cubicBezTo>
                    <a:pt x="777011" y="2032948"/>
                    <a:pt x="768773" y="2032198"/>
                    <a:pt x="760531" y="2030698"/>
                  </a:cubicBezTo>
                  <a:cubicBezTo>
                    <a:pt x="747797" y="2027697"/>
                    <a:pt x="732067" y="2027697"/>
                    <a:pt x="728321" y="2009690"/>
                  </a:cubicBezTo>
                  <a:cubicBezTo>
                    <a:pt x="731317" y="1988683"/>
                    <a:pt x="738059" y="1967674"/>
                    <a:pt x="746299" y="1948167"/>
                  </a:cubicBezTo>
                  <a:cubicBezTo>
                    <a:pt x="755289" y="1927159"/>
                    <a:pt x="769521" y="1908402"/>
                    <a:pt x="774015" y="1885894"/>
                  </a:cubicBezTo>
                  <a:cubicBezTo>
                    <a:pt x="774015" y="1882143"/>
                    <a:pt x="777011" y="1879892"/>
                    <a:pt x="781507" y="1881393"/>
                  </a:cubicBezTo>
                  <a:cubicBezTo>
                    <a:pt x="794241" y="1885144"/>
                    <a:pt x="802481" y="1877641"/>
                    <a:pt x="811471" y="1870139"/>
                  </a:cubicBezTo>
                  <a:cubicBezTo>
                    <a:pt x="815965" y="1866387"/>
                    <a:pt x="821209" y="1864886"/>
                    <a:pt x="825703" y="1868638"/>
                  </a:cubicBezTo>
                  <a:cubicBezTo>
                    <a:pt x="830199" y="1872389"/>
                    <a:pt x="833195" y="1877641"/>
                    <a:pt x="828699" y="1884393"/>
                  </a:cubicBezTo>
                  <a:cubicBezTo>
                    <a:pt x="817463" y="1900149"/>
                    <a:pt x="834693" y="1904651"/>
                    <a:pt x="840685" y="1912904"/>
                  </a:cubicBezTo>
                  <a:cubicBezTo>
                    <a:pt x="847427" y="1921157"/>
                    <a:pt x="854919" y="1918906"/>
                    <a:pt x="860911" y="1911403"/>
                  </a:cubicBezTo>
                  <a:cubicBezTo>
                    <a:pt x="865405" y="1906902"/>
                    <a:pt x="871399" y="1905402"/>
                    <a:pt x="874395" y="1910653"/>
                  </a:cubicBezTo>
                  <a:cubicBezTo>
                    <a:pt x="884133" y="1928660"/>
                    <a:pt x="902111" y="1916656"/>
                    <a:pt x="914845" y="1921157"/>
                  </a:cubicBezTo>
                  <a:cubicBezTo>
                    <a:pt x="917093" y="1921157"/>
                    <a:pt x="922337" y="1918157"/>
                    <a:pt x="923087" y="1916656"/>
                  </a:cubicBezTo>
                  <a:cubicBezTo>
                    <a:pt x="925333" y="1895648"/>
                    <a:pt x="943313" y="1876140"/>
                    <a:pt x="931327" y="1854383"/>
                  </a:cubicBezTo>
                  <a:cubicBezTo>
                    <a:pt x="924585" y="1840877"/>
                    <a:pt x="931327" y="1831875"/>
                    <a:pt x="939567" y="1828122"/>
                  </a:cubicBezTo>
                  <a:cubicBezTo>
                    <a:pt x="955297" y="1821370"/>
                    <a:pt x="961291" y="1807115"/>
                    <a:pt x="971029" y="1795861"/>
                  </a:cubicBezTo>
                  <a:cubicBezTo>
                    <a:pt x="982265" y="1783106"/>
                    <a:pt x="974025" y="1772603"/>
                    <a:pt x="960541" y="1765850"/>
                  </a:cubicBezTo>
                  <a:cubicBezTo>
                    <a:pt x="965785" y="1757596"/>
                    <a:pt x="971777" y="1763599"/>
                    <a:pt x="976273" y="1763599"/>
                  </a:cubicBezTo>
                  <a:cubicBezTo>
                    <a:pt x="986011" y="1762849"/>
                    <a:pt x="992753" y="1759097"/>
                    <a:pt x="994251" y="1748594"/>
                  </a:cubicBezTo>
                  <a:cubicBezTo>
                    <a:pt x="995749" y="1738840"/>
                    <a:pt x="995749" y="1730587"/>
                    <a:pt x="1010731" y="1733588"/>
                  </a:cubicBezTo>
                  <a:cubicBezTo>
                    <a:pt x="1015225" y="1734338"/>
                    <a:pt x="1014477" y="1728336"/>
                    <a:pt x="1012979" y="1724585"/>
                  </a:cubicBezTo>
                  <a:cubicBezTo>
                    <a:pt x="1006985" y="1712580"/>
                    <a:pt x="991255" y="1710330"/>
                    <a:pt x="983015" y="1721584"/>
                  </a:cubicBezTo>
                  <a:cubicBezTo>
                    <a:pt x="978519" y="1729087"/>
                    <a:pt x="972527" y="1729087"/>
                    <a:pt x="968033" y="1725335"/>
                  </a:cubicBezTo>
                  <a:cubicBezTo>
                    <a:pt x="961291" y="1719333"/>
                    <a:pt x="949305" y="1718582"/>
                    <a:pt x="950803" y="1706579"/>
                  </a:cubicBezTo>
                  <a:cubicBezTo>
                    <a:pt x="950803" y="1699075"/>
                    <a:pt x="953799" y="1693073"/>
                    <a:pt x="963537" y="1691572"/>
                  </a:cubicBezTo>
                  <a:cubicBezTo>
                    <a:pt x="986011" y="1686321"/>
                    <a:pt x="991255" y="1663812"/>
                    <a:pt x="975523" y="1646556"/>
                  </a:cubicBezTo>
                  <a:cubicBezTo>
                    <a:pt x="972527" y="1642805"/>
                    <a:pt x="968781" y="1638303"/>
                    <a:pt x="966535" y="1633801"/>
                  </a:cubicBezTo>
                  <a:cubicBezTo>
                    <a:pt x="960541" y="1622547"/>
                    <a:pt x="965785" y="1618045"/>
                    <a:pt x="976273" y="1620297"/>
                  </a:cubicBezTo>
                  <a:cubicBezTo>
                    <a:pt x="991255" y="1624798"/>
                    <a:pt x="1007735" y="1626298"/>
                    <a:pt x="1015975" y="1613544"/>
                  </a:cubicBezTo>
                  <a:cubicBezTo>
                    <a:pt x="1024963" y="1600790"/>
                    <a:pt x="1014477" y="1585783"/>
                    <a:pt x="1006985" y="1573779"/>
                  </a:cubicBezTo>
                  <a:cubicBezTo>
                    <a:pt x="999495" y="1562525"/>
                    <a:pt x="1007735" y="1552021"/>
                    <a:pt x="1009233" y="1541517"/>
                  </a:cubicBezTo>
                  <a:cubicBezTo>
                    <a:pt x="1009233" y="1534014"/>
                    <a:pt x="1013727" y="1525761"/>
                    <a:pt x="1006237" y="1519009"/>
                  </a:cubicBezTo>
                  <a:cubicBezTo>
                    <a:pt x="998745" y="1513007"/>
                    <a:pt x="991255" y="1519009"/>
                    <a:pt x="983763" y="1520510"/>
                  </a:cubicBezTo>
                  <a:cubicBezTo>
                    <a:pt x="981517" y="1522009"/>
                    <a:pt x="978519" y="1524261"/>
                    <a:pt x="975523" y="1525761"/>
                  </a:cubicBezTo>
                  <a:cubicBezTo>
                    <a:pt x="970279" y="1528763"/>
                    <a:pt x="965035" y="1528763"/>
                    <a:pt x="961291" y="1523510"/>
                  </a:cubicBezTo>
                  <a:cubicBezTo>
                    <a:pt x="957545" y="1518258"/>
                    <a:pt x="960541" y="1513756"/>
                    <a:pt x="964287" y="1509256"/>
                  </a:cubicBezTo>
                  <a:cubicBezTo>
                    <a:pt x="982265" y="1488998"/>
                    <a:pt x="981517" y="1488998"/>
                    <a:pt x="959793" y="1473993"/>
                  </a:cubicBezTo>
                  <a:cubicBezTo>
                    <a:pt x="956047" y="1470991"/>
                    <a:pt x="941065" y="1466490"/>
                    <a:pt x="957545" y="1458986"/>
                  </a:cubicBezTo>
                  <a:cubicBezTo>
                    <a:pt x="963537" y="1456736"/>
                    <a:pt x="963537" y="1450734"/>
                    <a:pt x="961291" y="1445482"/>
                  </a:cubicBezTo>
                  <a:cubicBezTo>
                    <a:pt x="957545" y="1437229"/>
                    <a:pt x="953799" y="1428975"/>
                    <a:pt x="943313" y="1428975"/>
                  </a:cubicBezTo>
                  <a:cubicBezTo>
                    <a:pt x="934323" y="1428975"/>
                    <a:pt x="926083" y="1427474"/>
                    <a:pt x="920839" y="1419972"/>
                  </a:cubicBezTo>
                  <a:cubicBezTo>
                    <a:pt x="913347" y="1410219"/>
                    <a:pt x="905109" y="1407967"/>
                    <a:pt x="895369" y="1413970"/>
                  </a:cubicBezTo>
                  <a:cubicBezTo>
                    <a:pt x="885631" y="1419222"/>
                    <a:pt x="878889" y="1415471"/>
                    <a:pt x="877391" y="1406467"/>
                  </a:cubicBezTo>
                  <a:cubicBezTo>
                    <a:pt x="875145" y="1395213"/>
                    <a:pt x="865405" y="1390712"/>
                    <a:pt x="860161" y="1380957"/>
                  </a:cubicBezTo>
                  <a:cubicBezTo>
                    <a:pt x="866905" y="1379458"/>
                    <a:pt x="873647" y="1380957"/>
                    <a:pt x="879639" y="1377957"/>
                  </a:cubicBezTo>
                  <a:cubicBezTo>
                    <a:pt x="892373" y="1369703"/>
                    <a:pt x="904359" y="1367453"/>
                    <a:pt x="914845" y="1382458"/>
                  </a:cubicBezTo>
                  <a:cubicBezTo>
                    <a:pt x="920839" y="1390712"/>
                    <a:pt x="930577" y="1392211"/>
                    <a:pt x="938069" y="1386210"/>
                  </a:cubicBezTo>
                  <a:cubicBezTo>
                    <a:pt x="946309" y="1380208"/>
                    <a:pt x="944061" y="1371955"/>
                    <a:pt x="938817" y="1363702"/>
                  </a:cubicBezTo>
                  <a:cubicBezTo>
                    <a:pt x="932825" y="1356199"/>
                    <a:pt x="930577" y="1346445"/>
                    <a:pt x="929079" y="1336692"/>
                  </a:cubicBezTo>
                  <a:cubicBezTo>
                    <a:pt x="931327" y="1333690"/>
                    <a:pt x="934323" y="1335191"/>
                    <a:pt x="936571" y="1335941"/>
                  </a:cubicBezTo>
                  <a:cubicBezTo>
                    <a:pt x="959043" y="1347195"/>
                    <a:pt x="960541" y="1347195"/>
                    <a:pt x="971777" y="1324687"/>
                  </a:cubicBezTo>
                  <a:cubicBezTo>
                    <a:pt x="975523" y="1317934"/>
                    <a:pt x="975523" y="1304430"/>
                    <a:pt x="988257" y="1310431"/>
                  </a:cubicBezTo>
                  <a:cubicBezTo>
                    <a:pt x="1000993" y="1316434"/>
                    <a:pt x="1012979" y="1324687"/>
                    <a:pt x="1009983" y="1341943"/>
                  </a:cubicBezTo>
                  <a:cubicBezTo>
                    <a:pt x="1009233" y="1349446"/>
                    <a:pt x="997997" y="1356199"/>
                    <a:pt x="1007735" y="1362951"/>
                  </a:cubicBezTo>
                  <a:cubicBezTo>
                    <a:pt x="1016725" y="1368204"/>
                    <a:pt x="1024963" y="1360701"/>
                    <a:pt x="1032455" y="1359950"/>
                  </a:cubicBezTo>
                  <a:cubicBezTo>
                    <a:pt x="1050433" y="1358449"/>
                    <a:pt x="1067663" y="1347946"/>
                    <a:pt x="1087139" y="1358449"/>
                  </a:cubicBezTo>
                  <a:cubicBezTo>
                    <a:pt x="1111111" y="1371204"/>
                    <a:pt x="1129837" y="1356199"/>
                    <a:pt x="1129837" y="1329189"/>
                  </a:cubicBezTo>
                  <a:cubicBezTo>
                    <a:pt x="1129837" y="1322436"/>
                    <a:pt x="1129837" y="1316434"/>
                    <a:pt x="1129837" y="1308932"/>
                  </a:cubicBezTo>
                  <a:cubicBezTo>
                    <a:pt x="1133209" y="1307056"/>
                    <a:pt x="1135831" y="1307243"/>
                    <a:pt x="1137985" y="1308463"/>
                  </a:cubicBezTo>
                  <a:cubicBezTo>
                    <a:pt x="1140139" y="1309682"/>
                    <a:pt x="1141823" y="1311933"/>
                    <a:pt x="1143321" y="1314183"/>
                  </a:cubicBezTo>
                  <a:cubicBezTo>
                    <a:pt x="1161299" y="1339693"/>
                    <a:pt x="1173285" y="1366703"/>
                    <a:pt x="1162049" y="1398965"/>
                  </a:cubicBezTo>
                  <a:cubicBezTo>
                    <a:pt x="1156805" y="1413220"/>
                    <a:pt x="1159053" y="1428225"/>
                    <a:pt x="1154559" y="1442481"/>
                  </a:cubicBezTo>
                  <a:cubicBezTo>
                    <a:pt x="1152311" y="1449984"/>
                    <a:pt x="1158303" y="1455985"/>
                    <a:pt x="1163547" y="1460487"/>
                  </a:cubicBezTo>
                  <a:cubicBezTo>
                    <a:pt x="1175533" y="1470241"/>
                    <a:pt x="1177031" y="1481495"/>
                    <a:pt x="1168791" y="1494249"/>
                  </a:cubicBezTo>
                  <a:cubicBezTo>
                    <a:pt x="1164297" y="1501753"/>
                    <a:pt x="1163547" y="1510005"/>
                    <a:pt x="1162049" y="1519009"/>
                  </a:cubicBezTo>
                  <a:cubicBezTo>
                    <a:pt x="1157555" y="1559524"/>
                    <a:pt x="1134333" y="1588035"/>
                    <a:pt x="1099873" y="1608292"/>
                  </a:cubicBezTo>
                  <a:cubicBezTo>
                    <a:pt x="1069909" y="1624798"/>
                    <a:pt x="1054179" y="1651058"/>
                    <a:pt x="1052681" y="1684820"/>
                  </a:cubicBezTo>
                  <a:cubicBezTo>
                    <a:pt x="1051931" y="1694574"/>
                    <a:pt x="1054179" y="1702077"/>
                    <a:pt x="1063917" y="1706579"/>
                  </a:cubicBezTo>
                  <a:cubicBezTo>
                    <a:pt x="1074405" y="1711079"/>
                    <a:pt x="1084143" y="1717082"/>
                    <a:pt x="1080397" y="1731337"/>
                  </a:cubicBezTo>
                  <a:cubicBezTo>
                    <a:pt x="1076651" y="1747093"/>
                    <a:pt x="1056425" y="1765100"/>
                    <a:pt x="1043691" y="1762098"/>
                  </a:cubicBezTo>
                  <a:cubicBezTo>
                    <a:pt x="1016725" y="1755346"/>
                    <a:pt x="1005487" y="1769601"/>
                    <a:pt x="992003" y="1789859"/>
                  </a:cubicBezTo>
                  <a:cubicBezTo>
                    <a:pt x="967283" y="1827373"/>
                    <a:pt x="959793" y="1870889"/>
                    <a:pt x="945559" y="1911403"/>
                  </a:cubicBezTo>
                  <a:cubicBezTo>
                    <a:pt x="939567" y="1929411"/>
                    <a:pt x="932825" y="1945916"/>
                    <a:pt x="918591" y="1958671"/>
                  </a:cubicBezTo>
                  <a:cubicBezTo>
                    <a:pt x="907355" y="1967674"/>
                    <a:pt x="900613" y="1980429"/>
                    <a:pt x="902861" y="1995435"/>
                  </a:cubicBezTo>
                  <a:cubicBezTo>
                    <a:pt x="904359" y="2007439"/>
                    <a:pt x="899115" y="2018693"/>
                    <a:pt x="895369" y="2029947"/>
                  </a:cubicBezTo>
                  <a:cubicBezTo>
                    <a:pt x="885631" y="2050205"/>
                    <a:pt x="887129" y="2062209"/>
                    <a:pt x="905857" y="2071962"/>
                  </a:cubicBezTo>
                  <a:cubicBezTo>
                    <a:pt x="930577" y="2083967"/>
                    <a:pt x="941065" y="2110977"/>
                    <a:pt x="964287" y="2124482"/>
                  </a:cubicBezTo>
                  <a:cubicBezTo>
                    <a:pt x="975523" y="2130484"/>
                    <a:pt x="973277" y="2143239"/>
                    <a:pt x="964287" y="2151492"/>
                  </a:cubicBezTo>
                  <a:cubicBezTo>
                    <a:pt x="940315" y="2173250"/>
                    <a:pt x="931327" y="2201010"/>
                    <a:pt x="929079" y="2231771"/>
                  </a:cubicBezTo>
                  <a:cubicBezTo>
                    <a:pt x="928331" y="2249778"/>
                    <a:pt x="914097" y="2257281"/>
                    <a:pt x="908105" y="2270785"/>
                  </a:cubicBezTo>
                  <a:cubicBezTo>
                    <a:pt x="902111" y="2286541"/>
                    <a:pt x="889377" y="2288793"/>
                    <a:pt x="872897" y="2290294"/>
                  </a:cubicBezTo>
                  <a:cubicBezTo>
                    <a:pt x="857165" y="2291794"/>
                    <a:pt x="848177" y="2308300"/>
                    <a:pt x="838439" y="2320304"/>
                  </a:cubicBezTo>
                  <a:cubicBezTo>
                    <a:pt x="822707" y="2338311"/>
                    <a:pt x="805477" y="2346564"/>
                    <a:pt x="783005" y="2342812"/>
                  </a:cubicBezTo>
                  <a:cubicBezTo>
                    <a:pt x="774015" y="2341311"/>
                    <a:pt x="766525" y="2343563"/>
                    <a:pt x="759783" y="2350315"/>
                  </a:cubicBezTo>
                  <a:cubicBezTo>
                    <a:pt x="758285" y="2351816"/>
                    <a:pt x="756037" y="2353316"/>
                    <a:pt x="753789" y="2354817"/>
                  </a:cubicBezTo>
                  <a:cubicBezTo>
                    <a:pt x="744051" y="2362320"/>
                    <a:pt x="733565" y="2369822"/>
                    <a:pt x="735811" y="2383328"/>
                  </a:cubicBezTo>
                  <a:cubicBezTo>
                    <a:pt x="737309" y="2396832"/>
                    <a:pt x="750793" y="2396832"/>
                    <a:pt x="759783" y="2400583"/>
                  </a:cubicBezTo>
                  <a:cubicBezTo>
                    <a:pt x="765775" y="2402835"/>
                    <a:pt x="771769" y="2404335"/>
                    <a:pt x="775513" y="2408086"/>
                  </a:cubicBezTo>
                  <a:cubicBezTo>
                    <a:pt x="798737" y="2432846"/>
                    <a:pt x="830947" y="2447851"/>
                    <a:pt x="848177" y="2477863"/>
                  </a:cubicBezTo>
                  <a:cubicBezTo>
                    <a:pt x="869901" y="2498870"/>
                    <a:pt x="888627" y="2520628"/>
                    <a:pt x="895369" y="2552140"/>
                  </a:cubicBezTo>
                  <a:cubicBezTo>
                    <a:pt x="899115" y="2566395"/>
                    <a:pt x="914845" y="2570897"/>
                    <a:pt x="926083" y="2578399"/>
                  </a:cubicBezTo>
                  <a:cubicBezTo>
                    <a:pt x="939567" y="2586652"/>
                    <a:pt x="953799" y="2594906"/>
                    <a:pt x="969531" y="2597906"/>
                  </a:cubicBezTo>
                  <a:cubicBezTo>
                    <a:pt x="980767" y="2600157"/>
                    <a:pt x="989007" y="2606160"/>
                    <a:pt x="991255" y="2618164"/>
                  </a:cubicBezTo>
                  <a:cubicBezTo>
                    <a:pt x="994251" y="2632419"/>
                    <a:pt x="1003241" y="2636170"/>
                    <a:pt x="1015975" y="2636170"/>
                  </a:cubicBezTo>
                  <a:cubicBezTo>
                    <a:pt x="1029459" y="2636170"/>
                    <a:pt x="1041445" y="2630918"/>
                    <a:pt x="1043691" y="2615913"/>
                  </a:cubicBezTo>
                  <a:cubicBezTo>
                    <a:pt x="1045939" y="2597156"/>
                    <a:pt x="1059423" y="2586652"/>
                    <a:pt x="1073655" y="2576148"/>
                  </a:cubicBezTo>
                  <a:cubicBezTo>
                    <a:pt x="1082645" y="2570146"/>
                    <a:pt x="1093131" y="2569396"/>
                    <a:pt x="1100623" y="2578399"/>
                  </a:cubicBezTo>
                  <a:cubicBezTo>
                    <a:pt x="1111859" y="2591154"/>
                    <a:pt x="1120849" y="2606160"/>
                    <a:pt x="1117853" y="2624916"/>
                  </a:cubicBezTo>
                  <a:cubicBezTo>
                    <a:pt x="1115605" y="2636921"/>
                    <a:pt x="1114857" y="2648175"/>
                    <a:pt x="1122347" y="2659429"/>
                  </a:cubicBezTo>
                  <a:cubicBezTo>
                    <a:pt x="1124593" y="2663180"/>
                    <a:pt x="1123845" y="2667682"/>
                    <a:pt x="1123845" y="2672934"/>
                  </a:cubicBezTo>
                  <a:cubicBezTo>
                    <a:pt x="1123095" y="2688690"/>
                    <a:pt x="1133583" y="2696193"/>
                    <a:pt x="1148565" y="2692441"/>
                  </a:cubicBezTo>
                  <a:cubicBezTo>
                    <a:pt x="1171787" y="2686439"/>
                    <a:pt x="1177781" y="2688690"/>
                    <a:pt x="1193511" y="2711949"/>
                  </a:cubicBezTo>
                  <a:cubicBezTo>
                    <a:pt x="1209991" y="2733706"/>
                    <a:pt x="1212239" y="2750212"/>
                    <a:pt x="1198755" y="2765968"/>
                  </a:cubicBezTo>
                  <a:cubicBezTo>
                    <a:pt x="1183025" y="2784725"/>
                    <a:pt x="1180027" y="2809484"/>
                    <a:pt x="1167293" y="2829742"/>
                  </a:cubicBezTo>
                  <a:cubicBezTo>
                    <a:pt x="1163547" y="2835744"/>
                    <a:pt x="1167293" y="2840996"/>
                    <a:pt x="1171787" y="2845498"/>
                  </a:cubicBezTo>
                  <a:cubicBezTo>
                    <a:pt x="1174783" y="2847748"/>
                    <a:pt x="1177781" y="2849249"/>
                    <a:pt x="1180777" y="2846247"/>
                  </a:cubicBezTo>
                  <a:cubicBezTo>
                    <a:pt x="1185271" y="2842496"/>
                    <a:pt x="1186769" y="2837245"/>
                    <a:pt x="1184523" y="2831992"/>
                  </a:cubicBezTo>
                  <a:cubicBezTo>
                    <a:pt x="1179279" y="2816237"/>
                    <a:pt x="1185271" y="2804232"/>
                    <a:pt x="1196507" y="2792978"/>
                  </a:cubicBezTo>
                  <a:cubicBezTo>
                    <a:pt x="1203999" y="2786226"/>
                    <a:pt x="1203999" y="2776472"/>
                    <a:pt x="1204747" y="2767469"/>
                  </a:cubicBezTo>
                  <a:cubicBezTo>
                    <a:pt x="1206995" y="2743460"/>
                    <a:pt x="1220479" y="2736707"/>
                    <a:pt x="1241453" y="2747212"/>
                  </a:cubicBezTo>
                  <a:cubicBezTo>
                    <a:pt x="1257185" y="2755465"/>
                    <a:pt x="1271417" y="2762217"/>
                    <a:pt x="1267671" y="2785475"/>
                  </a:cubicBezTo>
                  <a:cubicBezTo>
                    <a:pt x="1266173" y="2798981"/>
                    <a:pt x="1278159" y="2809484"/>
                    <a:pt x="1290895" y="2815486"/>
                  </a:cubicBezTo>
                  <a:cubicBezTo>
                    <a:pt x="1302879" y="2821489"/>
                    <a:pt x="1309621" y="2810235"/>
                    <a:pt x="1317113" y="2803482"/>
                  </a:cubicBezTo>
                  <a:cubicBezTo>
                    <a:pt x="1327601" y="2795230"/>
                    <a:pt x="1338837" y="2789227"/>
                    <a:pt x="1348575" y="2779474"/>
                  </a:cubicBezTo>
                  <a:cubicBezTo>
                    <a:pt x="1359063" y="2768219"/>
                    <a:pt x="1362059" y="2759216"/>
                    <a:pt x="1351571" y="2746461"/>
                  </a:cubicBezTo>
                  <a:cubicBezTo>
                    <a:pt x="1344829" y="2738958"/>
                    <a:pt x="1342581" y="2729204"/>
                    <a:pt x="1344081" y="2717950"/>
                  </a:cubicBezTo>
                  <a:cubicBezTo>
                    <a:pt x="1347077" y="2706696"/>
                    <a:pt x="1353069" y="2703695"/>
                    <a:pt x="1364305" y="2708197"/>
                  </a:cubicBezTo>
                  <a:cubicBezTo>
                    <a:pt x="1395019" y="2720202"/>
                    <a:pt x="1404009" y="2748713"/>
                    <a:pt x="1386779" y="2777973"/>
                  </a:cubicBezTo>
                  <a:cubicBezTo>
                    <a:pt x="1386029" y="2780223"/>
                    <a:pt x="1383033" y="2782475"/>
                    <a:pt x="1383783" y="2786226"/>
                  </a:cubicBezTo>
                  <a:cubicBezTo>
                    <a:pt x="1384531" y="2786976"/>
                    <a:pt x="1385281" y="2786976"/>
                    <a:pt x="1386029" y="2786976"/>
                  </a:cubicBezTo>
                  <a:cubicBezTo>
                    <a:pt x="1396517" y="2786226"/>
                    <a:pt x="1403259" y="2768969"/>
                    <a:pt x="1415245" y="2776472"/>
                  </a:cubicBezTo>
                  <a:cubicBezTo>
                    <a:pt x="1427979" y="2784725"/>
                    <a:pt x="1437717" y="2795979"/>
                    <a:pt x="1442961" y="2809484"/>
                  </a:cubicBezTo>
                  <a:cubicBezTo>
                    <a:pt x="1446707" y="2816237"/>
                    <a:pt x="1449703" y="2822989"/>
                    <a:pt x="1457943" y="2823739"/>
                  </a:cubicBezTo>
                  <a:cubicBezTo>
                    <a:pt x="1465435" y="2825240"/>
                    <a:pt x="1466933" y="2830493"/>
                    <a:pt x="1469179" y="2836494"/>
                  </a:cubicBezTo>
                  <a:cubicBezTo>
                    <a:pt x="1470677" y="2840246"/>
                    <a:pt x="1472925" y="2843997"/>
                    <a:pt x="1477419" y="2843247"/>
                  </a:cubicBezTo>
                  <a:cubicBezTo>
                    <a:pt x="1482663" y="2841747"/>
                    <a:pt x="1485661" y="2837245"/>
                    <a:pt x="1484911" y="2832743"/>
                  </a:cubicBezTo>
                  <a:cubicBezTo>
                    <a:pt x="1481915" y="2815486"/>
                    <a:pt x="1488657" y="2804232"/>
                    <a:pt x="1501391" y="2793729"/>
                  </a:cubicBezTo>
                  <a:cubicBezTo>
                    <a:pt x="1509631" y="2787726"/>
                    <a:pt x="1503639" y="2775721"/>
                    <a:pt x="1503639" y="2766719"/>
                  </a:cubicBezTo>
                  <a:cubicBezTo>
                    <a:pt x="1503639" y="2758466"/>
                    <a:pt x="1499893" y="2747962"/>
                    <a:pt x="1511129" y="2744211"/>
                  </a:cubicBezTo>
                  <a:cubicBezTo>
                    <a:pt x="1521617" y="2741209"/>
                    <a:pt x="1526111" y="2750963"/>
                    <a:pt x="1529857" y="2757715"/>
                  </a:cubicBezTo>
                  <a:cubicBezTo>
                    <a:pt x="1535101" y="2767469"/>
                    <a:pt x="1542591" y="2768969"/>
                    <a:pt x="1552329" y="2771221"/>
                  </a:cubicBezTo>
                  <a:cubicBezTo>
                    <a:pt x="1573305" y="2774972"/>
                    <a:pt x="1595777" y="2776472"/>
                    <a:pt x="1616003" y="2782475"/>
                  </a:cubicBezTo>
                  <a:cubicBezTo>
                    <a:pt x="1622745" y="2784725"/>
                    <a:pt x="1627239" y="2783225"/>
                    <a:pt x="1631735" y="2778723"/>
                  </a:cubicBezTo>
                  <a:cubicBezTo>
                    <a:pt x="1636979" y="2772721"/>
                    <a:pt x="1641473" y="2765218"/>
                    <a:pt x="1651211" y="2765968"/>
                  </a:cubicBezTo>
                  <a:cubicBezTo>
                    <a:pt x="1645217" y="2801231"/>
                    <a:pt x="1618251" y="2826740"/>
                    <a:pt x="1586039" y="2829742"/>
                  </a:cubicBezTo>
                  <a:cubicBezTo>
                    <a:pt x="1581545" y="2830493"/>
                    <a:pt x="1576301" y="2830493"/>
                    <a:pt x="1573305" y="2834244"/>
                  </a:cubicBezTo>
                  <a:cubicBezTo>
                    <a:pt x="1562069" y="2846247"/>
                    <a:pt x="1547835" y="2850749"/>
                    <a:pt x="1532105" y="2850000"/>
                  </a:cubicBezTo>
                  <a:cubicBezTo>
                    <a:pt x="1515623" y="2848499"/>
                    <a:pt x="1499893" y="2853751"/>
                    <a:pt x="1483413" y="2858252"/>
                  </a:cubicBezTo>
                  <a:cubicBezTo>
                    <a:pt x="1459441" y="2865756"/>
                    <a:pt x="1446707" y="2860503"/>
                    <a:pt x="1434721" y="2838745"/>
                  </a:cubicBezTo>
                  <a:cubicBezTo>
                    <a:pt x="1422735" y="2817738"/>
                    <a:pt x="1401011" y="2812485"/>
                    <a:pt x="1379287" y="2825240"/>
                  </a:cubicBezTo>
                  <a:cubicBezTo>
                    <a:pt x="1360561" y="2836494"/>
                    <a:pt x="1341833" y="2847748"/>
                    <a:pt x="1319361" y="2835744"/>
                  </a:cubicBezTo>
                  <a:cubicBezTo>
                    <a:pt x="1315615" y="2833493"/>
                    <a:pt x="1310371" y="2833493"/>
                    <a:pt x="1308873" y="2837995"/>
                  </a:cubicBezTo>
                  <a:cubicBezTo>
                    <a:pt x="1305127" y="2843997"/>
                    <a:pt x="1311869" y="2845498"/>
                    <a:pt x="1315615" y="2846998"/>
                  </a:cubicBezTo>
                  <a:cubicBezTo>
                    <a:pt x="1338087" y="2854501"/>
                    <a:pt x="1360561" y="2861254"/>
                    <a:pt x="1383033" y="2868756"/>
                  </a:cubicBezTo>
                  <a:cubicBezTo>
                    <a:pt x="1391273" y="2871007"/>
                    <a:pt x="1394271" y="2864255"/>
                    <a:pt x="1398765" y="2859753"/>
                  </a:cubicBezTo>
                  <a:cubicBezTo>
                    <a:pt x="1403259" y="2854501"/>
                    <a:pt x="1409251" y="2852250"/>
                    <a:pt x="1415993" y="2859002"/>
                  </a:cubicBezTo>
                  <a:cubicBezTo>
                    <a:pt x="1421237" y="2865756"/>
                    <a:pt x="1418241" y="2869507"/>
                    <a:pt x="1413747" y="2874758"/>
                  </a:cubicBezTo>
                  <a:cubicBezTo>
                    <a:pt x="1406255" y="2882261"/>
                    <a:pt x="1398765" y="2890514"/>
                    <a:pt x="1386029" y="2889764"/>
                  </a:cubicBezTo>
                  <a:cubicBezTo>
                    <a:pt x="1374045" y="2889764"/>
                    <a:pt x="1362809" y="2895016"/>
                    <a:pt x="1359063" y="2909271"/>
                  </a:cubicBezTo>
                  <a:cubicBezTo>
                    <a:pt x="1356065" y="2916773"/>
                    <a:pt x="1350823" y="2920526"/>
                    <a:pt x="1343331" y="2913773"/>
                  </a:cubicBezTo>
                  <a:cubicBezTo>
                    <a:pt x="1329099" y="2901019"/>
                    <a:pt x="1310371" y="2891264"/>
                    <a:pt x="1312619" y="2867255"/>
                  </a:cubicBezTo>
                  <a:cubicBezTo>
                    <a:pt x="1313367" y="2859753"/>
                    <a:pt x="1309621" y="2851500"/>
                    <a:pt x="1301381" y="2856752"/>
                  </a:cubicBezTo>
                  <a:cubicBezTo>
                    <a:pt x="1288647" y="2863504"/>
                    <a:pt x="1281905" y="2857502"/>
                    <a:pt x="1274413" y="2849249"/>
                  </a:cubicBezTo>
                  <a:cubicBezTo>
                    <a:pt x="1269919" y="2843997"/>
                    <a:pt x="1264675" y="2838745"/>
                    <a:pt x="1257935" y="2844747"/>
                  </a:cubicBezTo>
                  <a:cubicBezTo>
                    <a:pt x="1252691" y="2850000"/>
                    <a:pt x="1248945" y="2855251"/>
                    <a:pt x="1252691" y="2863504"/>
                  </a:cubicBezTo>
                  <a:cubicBezTo>
                    <a:pt x="1259433" y="2883762"/>
                    <a:pt x="1248195" y="2902518"/>
                    <a:pt x="1227969" y="2907771"/>
                  </a:cubicBezTo>
                  <a:cubicBezTo>
                    <a:pt x="1221977" y="2909271"/>
                    <a:pt x="1219729" y="2905519"/>
                    <a:pt x="1215985" y="2902518"/>
                  </a:cubicBezTo>
                  <a:cubicBezTo>
                    <a:pt x="1198755" y="2887513"/>
                    <a:pt x="1170289" y="2890514"/>
                    <a:pt x="1159053" y="2909271"/>
                  </a:cubicBezTo>
                  <a:cubicBezTo>
                    <a:pt x="1155307" y="2916024"/>
                    <a:pt x="1152311" y="2919025"/>
                    <a:pt x="1144819" y="2916773"/>
                  </a:cubicBezTo>
                  <a:cubicBezTo>
                    <a:pt x="1138827" y="2913773"/>
                    <a:pt x="1138077" y="2908521"/>
                    <a:pt x="1140325" y="2901768"/>
                  </a:cubicBezTo>
                  <a:cubicBezTo>
                    <a:pt x="1143321" y="2890514"/>
                    <a:pt x="1142573" y="2878510"/>
                    <a:pt x="1150063" y="2868756"/>
                  </a:cubicBezTo>
                  <a:cubicBezTo>
                    <a:pt x="1156805" y="2859753"/>
                    <a:pt x="1154559" y="2850749"/>
                    <a:pt x="1142573" y="2850000"/>
                  </a:cubicBezTo>
                  <a:cubicBezTo>
                    <a:pt x="1132085" y="2850000"/>
                    <a:pt x="1120849" y="2849249"/>
                    <a:pt x="1119351" y="2837245"/>
                  </a:cubicBezTo>
                  <a:cubicBezTo>
                    <a:pt x="1116355" y="2819988"/>
                    <a:pt x="1111111" y="2801231"/>
                    <a:pt x="1127591" y="2788476"/>
                  </a:cubicBezTo>
                  <a:cubicBezTo>
                    <a:pt x="1142573" y="2776472"/>
                    <a:pt x="1136579" y="2771970"/>
                    <a:pt x="1123845" y="2765968"/>
                  </a:cubicBezTo>
                  <a:cubicBezTo>
                    <a:pt x="1120099" y="2764467"/>
                    <a:pt x="1117103" y="2762217"/>
                    <a:pt x="1114107" y="2759967"/>
                  </a:cubicBezTo>
                  <a:cubicBezTo>
                    <a:pt x="1109613" y="2756214"/>
                    <a:pt x="1108863" y="2747212"/>
                    <a:pt x="1100623" y="2752463"/>
                  </a:cubicBezTo>
                  <a:cubicBezTo>
                    <a:pt x="1093881" y="2756965"/>
                    <a:pt x="1093881" y="2764467"/>
                    <a:pt x="1096877" y="2772721"/>
                  </a:cubicBezTo>
                  <a:cubicBezTo>
                    <a:pt x="1103619" y="2788476"/>
                    <a:pt x="1097627" y="2799730"/>
                    <a:pt x="1081147" y="2804232"/>
                  </a:cubicBezTo>
                  <a:cubicBezTo>
                    <a:pt x="1075903" y="2806484"/>
                    <a:pt x="1070659" y="2805733"/>
                    <a:pt x="1068411" y="2799730"/>
                  </a:cubicBezTo>
                  <a:cubicBezTo>
                    <a:pt x="1065415" y="2794479"/>
                    <a:pt x="1068411" y="2791477"/>
                    <a:pt x="1072907" y="2789227"/>
                  </a:cubicBezTo>
                  <a:cubicBezTo>
                    <a:pt x="1087139" y="2780974"/>
                    <a:pt x="1084893" y="2773471"/>
                    <a:pt x="1072907" y="2765218"/>
                  </a:cubicBezTo>
                  <a:cubicBezTo>
                    <a:pt x="1062419" y="2758466"/>
                    <a:pt x="1057925" y="2747962"/>
                    <a:pt x="1057925" y="2735207"/>
                  </a:cubicBezTo>
                  <a:cubicBezTo>
                    <a:pt x="1057925" y="2731456"/>
                    <a:pt x="1057175" y="2727704"/>
                    <a:pt x="1054927" y="2724704"/>
                  </a:cubicBezTo>
                  <a:cubicBezTo>
                    <a:pt x="1052681" y="2719451"/>
                    <a:pt x="1048187" y="2714949"/>
                    <a:pt x="1042193" y="2717950"/>
                  </a:cubicBezTo>
                  <a:cubicBezTo>
                    <a:pt x="1036949" y="2720951"/>
                    <a:pt x="1038447" y="2726954"/>
                    <a:pt x="1042193" y="2731456"/>
                  </a:cubicBezTo>
                  <a:cubicBezTo>
                    <a:pt x="1045189" y="2735958"/>
                    <a:pt x="1054179" y="2739709"/>
                    <a:pt x="1045939" y="2745711"/>
                  </a:cubicBezTo>
                  <a:cubicBezTo>
                    <a:pt x="1040695" y="2750963"/>
                    <a:pt x="1033953" y="2757715"/>
                    <a:pt x="1025713" y="2756214"/>
                  </a:cubicBezTo>
                  <a:cubicBezTo>
                    <a:pt x="1018221" y="2755465"/>
                    <a:pt x="1019719" y="2747212"/>
                    <a:pt x="1018221" y="2742710"/>
                  </a:cubicBezTo>
                  <a:cubicBezTo>
                    <a:pt x="1014477" y="2732956"/>
                    <a:pt x="1014477" y="2723953"/>
                    <a:pt x="1015225" y="2714949"/>
                  </a:cubicBezTo>
                  <a:cubicBezTo>
                    <a:pt x="1015225" y="2706696"/>
                    <a:pt x="1012979" y="2698443"/>
                    <a:pt x="1006985" y="2693192"/>
                  </a:cubicBezTo>
                  <a:cubicBezTo>
                    <a:pt x="1003241" y="2690190"/>
                    <a:pt x="998745" y="2686439"/>
                    <a:pt x="994251" y="2688690"/>
                  </a:cubicBezTo>
                  <a:cubicBezTo>
                    <a:pt x="989757" y="2690941"/>
                    <a:pt x="991255" y="2696193"/>
                    <a:pt x="991255" y="2699944"/>
                  </a:cubicBezTo>
                  <a:cubicBezTo>
                    <a:pt x="990505" y="2704446"/>
                    <a:pt x="993501" y="2711949"/>
                    <a:pt x="986011" y="2713449"/>
                  </a:cubicBezTo>
                  <a:cubicBezTo>
                    <a:pt x="978519" y="2714949"/>
                    <a:pt x="979269" y="2706696"/>
                    <a:pt x="977771" y="2702945"/>
                  </a:cubicBezTo>
                  <a:cubicBezTo>
                    <a:pt x="973277" y="2695442"/>
                    <a:pt x="969531" y="2692441"/>
                    <a:pt x="962039" y="2698443"/>
                  </a:cubicBezTo>
                  <a:cubicBezTo>
                    <a:pt x="960541" y="2699194"/>
                    <a:pt x="959793" y="2700695"/>
                    <a:pt x="959043" y="2700695"/>
                  </a:cubicBezTo>
                  <a:cubicBezTo>
                    <a:pt x="941065" y="2695442"/>
                    <a:pt x="929079" y="2699944"/>
                    <a:pt x="926831" y="2720202"/>
                  </a:cubicBezTo>
                  <a:cubicBezTo>
                    <a:pt x="926831" y="2721702"/>
                    <a:pt x="923087" y="2724704"/>
                    <a:pt x="920839" y="2724704"/>
                  </a:cubicBezTo>
                  <a:cubicBezTo>
                    <a:pt x="914845" y="2726204"/>
                    <a:pt x="893123" y="2702195"/>
                    <a:pt x="894621" y="2696943"/>
                  </a:cubicBezTo>
                  <a:cubicBezTo>
                    <a:pt x="896119" y="2690190"/>
                    <a:pt x="895369" y="2684188"/>
                    <a:pt x="890125" y="2678936"/>
                  </a:cubicBezTo>
                  <a:cubicBezTo>
                    <a:pt x="881885" y="2672184"/>
                    <a:pt x="878141" y="2678936"/>
                    <a:pt x="873647" y="2682687"/>
                  </a:cubicBezTo>
                  <a:cubicBezTo>
                    <a:pt x="867653" y="2687940"/>
                    <a:pt x="863159" y="2684188"/>
                    <a:pt x="858663" y="2681937"/>
                  </a:cubicBezTo>
                  <a:cubicBezTo>
                    <a:pt x="853421" y="2679686"/>
                    <a:pt x="847427" y="2676686"/>
                    <a:pt x="842183" y="2680437"/>
                  </a:cubicBezTo>
                  <a:cubicBezTo>
                    <a:pt x="830199" y="2687940"/>
                    <a:pt x="821209" y="2686439"/>
                    <a:pt x="810721" y="2675935"/>
                  </a:cubicBezTo>
                  <a:cubicBezTo>
                    <a:pt x="801733" y="2666181"/>
                    <a:pt x="793493" y="2673685"/>
                    <a:pt x="789747" y="2682687"/>
                  </a:cubicBezTo>
                  <a:cubicBezTo>
                    <a:pt x="788997" y="2687940"/>
                    <a:pt x="793493" y="2696193"/>
                    <a:pt x="784503" y="2696943"/>
                  </a:cubicBezTo>
                  <a:cubicBezTo>
                    <a:pt x="779259" y="2697693"/>
                    <a:pt x="777011" y="2692441"/>
                    <a:pt x="777011" y="2687940"/>
                  </a:cubicBezTo>
                  <a:cubicBezTo>
                    <a:pt x="776263" y="2679686"/>
                    <a:pt x="774765" y="2667682"/>
                    <a:pt x="784503" y="2668432"/>
                  </a:cubicBezTo>
                  <a:cubicBezTo>
                    <a:pt x="805477" y="2669932"/>
                    <a:pt x="819711" y="2654927"/>
                    <a:pt x="838439" y="2649676"/>
                  </a:cubicBezTo>
                  <a:cubicBezTo>
                    <a:pt x="857915" y="2645174"/>
                    <a:pt x="868403" y="2624166"/>
                    <a:pt x="887129" y="2615913"/>
                  </a:cubicBezTo>
                  <a:cubicBezTo>
                    <a:pt x="890125" y="2613662"/>
                    <a:pt x="893123" y="2606160"/>
                    <a:pt x="891625" y="2601658"/>
                  </a:cubicBezTo>
                  <a:cubicBezTo>
                    <a:pt x="879639" y="2567145"/>
                    <a:pt x="880387" y="2528880"/>
                    <a:pt x="852671" y="2501121"/>
                  </a:cubicBezTo>
                  <a:cubicBezTo>
                    <a:pt x="851173" y="2499620"/>
                    <a:pt x="850423" y="2495118"/>
                    <a:pt x="848177" y="2495118"/>
                  </a:cubicBezTo>
                  <a:cubicBezTo>
                    <a:pt x="826453" y="2492118"/>
                    <a:pt x="805477" y="2483864"/>
                    <a:pt x="784503" y="2478612"/>
                  </a:cubicBezTo>
                  <a:cubicBezTo>
                    <a:pt x="775513" y="2476362"/>
                    <a:pt x="764277" y="2480864"/>
                    <a:pt x="754539" y="2473361"/>
                  </a:cubicBezTo>
                  <a:cubicBezTo>
                    <a:pt x="750793" y="2471109"/>
                    <a:pt x="746299" y="2468109"/>
                    <a:pt x="741805" y="2469609"/>
                  </a:cubicBezTo>
                  <a:cubicBezTo>
                    <a:pt x="715585" y="2472610"/>
                    <a:pt x="711091" y="2457605"/>
                    <a:pt x="708843" y="2436597"/>
                  </a:cubicBezTo>
                  <a:cubicBezTo>
                    <a:pt x="707345" y="2418591"/>
                    <a:pt x="690865" y="2412588"/>
                    <a:pt x="675883" y="2424592"/>
                  </a:cubicBezTo>
                  <a:cubicBezTo>
                    <a:pt x="671389" y="2428344"/>
                    <a:pt x="669141" y="2432846"/>
                    <a:pt x="662399" y="2430595"/>
                  </a:cubicBezTo>
                  <a:cubicBezTo>
                    <a:pt x="653411" y="2426844"/>
                    <a:pt x="648915" y="2428344"/>
                    <a:pt x="650415" y="2440348"/>
                  </a:cubicBezTo>
                  <a:cubicBezTo>
                    <a:pt x="651913" y="2447851"/>
                    <a:pt x="643673" y="2450102"/>
                    <a:pt x="638429" y="2453103"/>
                  </a:cubicBezTo>
                  <a:cubicBezTo>
                    <a:pt x="633185" y="2456104"/>
                    <a:pt x="627193" y="2457605"/>
                    <a:pt x="622697" y="2461356"/>
                  </a:cubicBezTo>
                  <a:cubicBezTo>
                    <a:pt x="616705" y="2464357"/>
                    <a:pt x="611461" y="2474110"/>
                    <a:pt x="604719" y="2467358"/>
                  </a:cubicBezTo>
                  <a:cubicBezTo>
                    <a:pt x="598727" y="2461356"/>
                    <a:pt x="598727" y="2450102"/>
                    <a:pt x="603969" y="2444850"/>
                  </a:cubicBezTo>
                  <a:cubicBezTo>
                    <a:pt x="612211" y="2435096"/>
                    <a:pt x="614457" y="2425343"/>
                    <a:pt x="616705" y="2414089"/>
                  </a:cubicBezTo>
                  <a:cubicBezTo>
                    <a:pt x="619701" y="2394582"/>
                    <a:pt x="640675" y="2402084"/>
                    <a:pt x="650415" y="2391581"/>
                  </a:cubicBezTo>
                  <a:cubicBezTo>
                    <a:pt x="654159" y="2387828"/>
                    <a:pt x="657157" y="2399084"/>
                    <a:pt x="661651" y="2402835"/>
                  </a:cubicBezTo>
                  <a:cubicBezTo>
                    <a:pt x="665397" y="2405836"/>
                    <a:pt x="666895" y="2414089"/>
                    <a:pt x="672887" y="2410338"/>
                  </a:cubicBezTo>
                  <a:cubicBezTo>
                    <a:pt x="680379" y="2406586"/>
                    <a:pt x="675883" y="2401334"/>
                    <a:pt x="672887" y="2396832"/>
                  </a:cubicBezTo>
                  <a:cubicBezTo>
                    <a:pt x="668393" y="2387828"/>
                    <a:pt x="663899" y="2379576"/>
                    <a:pt x="677381" y="2372823"/>
                  </a:cubicBezTo>
                  <a:cubicBezTo>
                    <a:pt x="681127" y="2370573"/>
                    <a:pt x="685621" y="2363821"/>
                    <a:pt x="680379" y="2359319"/>
                  </a:cubicBezTo>
                  <a:cubicBezTo>
                    <a:pt x="668393" y="2348814"/>
                    <a:pt x="664647" y="2332309"/>
                    <a:pt x="655657" y="2320304"/>
                  </a:cubicBezTo>
                  <a:cubicBezTo>
                    <a:pt x="648915" y="2311301"/>
                    <a:pt x="645919" y="2312802"/>
                    <a:pt x="641425" y="2320304"/>
                  </a:cubicBezTo>
                  <a:cubicBezTo>
                    <a:pt x="640675" y="2321055"/>
                    <a:pt x="640675" y="2321804"/>
                    <a:pt x="640675" y="2322555"/>
                  </a:cubicBezTo>
                  <a:cubicBezTo>
                    <a:pt x="636181" y="2356318"/>
                    <a:pt x="616705" y="2383328"/>
                    <a:pt x="601723" y="2411837"/>
                  </a:cubicBezTo>
                  <a:cubicBezTo>
                    <a:pt x="595731" y="2422342"/>
                    <a:pt x="592733" y="2433596"/>
                    <a:pt x="593483" y="2446351"/>
                  </a:cubicBezTo>
                  <a:cubicBezTo>
                    <a:pt x="593483" y="2450852"/>
                    <a:pt x="591985" y="2458354"/>
                    <a:pt x="589737" y="2459105"/>
                  </a:cubicBezTo>
                  <a:cubicBezTo>
                    <a:pt x="568013" y="2467358"/>
                    <a:pt x="573257" y="2486865"/>
                    <a:pt x="567263" y="2501872"/>
                  </a:cubicBezTo>
                  <a:cubicBezTo>
                    <a:pt x="559025" y="2522128"/>
                    <a:pt x="556777" y="2542386"/>
                    <a:pt x="553781" y="2563394"/>
                  </a:cubicBezTo>
                  <a:lnTo>
                    <a:pt x="552647" y="2564423"/>
                  </a:lnTo>
                  <a:lnTo>
                    <a:pt x="553489" y="2564178"/>
                  </a:lnTo>
                  <a:cubicBezTo>
                    <a:pt x="547443" y="2576446"/>
                    <a:pt x="541397" y="2588713"/>
                    <a:pt x="534595" y="2600980"/>
                  </a:cubicBezTo>
                  <a:cubicBezTo>
                    <a:pt x="527037" y="2616315"/>
                    <a:pt x="513435" y="2609415"/>
                    <a:pt x="501341" y="2608647"/>
                  </a:cubicBezTo>
                  <a:lnTo>
                    <a:pt x="506641" y="2605960"/>
                  </a:lnTo>
                  <a:lnTo>
                    <a:pt x="502093" y="2606910"/>
                  </a:lnTo>
                  <a:cubicBezTo>
                    <a:pt x="499095" y="2606910"/>
                    <a:pt x="496101" y="2607660"/>
                    <a:pt x="493853" y="2610661"/>
                  </a:cubicBezTo>
                  <a:cubicBezTo>
                    <a:pt x="483365" y="2621915"/>
                    <a:pt x="480369" y="2611411"/>
                    <a:pt x="478871" y="2604659"/>
                  </a:cubicBezTo>
                  <a:cubicBezTo>
                    <a:pt x="474375" y="2588152"/>
                    <a:pt x="481867" y="2571647"/>
                    <a:pt x="472877" y="2555891"/>
                  </a:cubicBezTo>
                  <a:cubicBezTo>
                    <a:pt x="470631" y="2550639"/>
                    <a:pt x="477373" y="2546888"/>
                    <a:pt x="482617" y="2544636"/>
                  </a:cubicBezTo>
                  <a:cubicBezTo>
                    <a:pt x="491605" y="2540885"/>
                    <a:pt x="498347" y="2535634"/>
                    <a:pt x="505089" y="2528880"/>
                  </a:cubicBezTo>
                  <a:cubicBezTo>
                    <a:pt x="513329" y="2520628"/>
                    <a:pt x="520071" y="2513875"/>
                    <a:pt x="505837" y="2504122"/>
                  </a:cubicBezTo>
                  <a:cubicBezTo>
                    <a:pt x="502093" y="2501121"/>
                    <a:pt x="502093" y="2495869"/>
                    <a:pt x="503591" y="2491367"/>
                  </a:cubicBezTo>
                  <a:cubicBezTo>
                    <a:pt x="504339" y="2482363"/>
                    <a:pt x="502093" y="2474110"/>
                    <a:pt x="497597" y="2467358"/>
                  </a:cubicBezTo>
                  <a:cubicBezTo>
                    <a:pt x="484863" y="2446351"/>
                    <a:pt x="487859" y="2426844"/>
                    <a:pt x="502093" y="2408086"/>
                  </a:cubicBezTo>
                  <a:cubicBezTo>
                    <a:pt x="510333" y="2402835"/>
                    <a:pt x="517823" y="2402835"/>
                    <a:pt x="526063" y="2408086"/>
                  </a:cubicBezTo>
                  <a:lnTo>
                    <a:pt x="527887" y="2409499"/>
                  </a:lnTo>
                  <a:lnTo>
                    <a:pt x="542301" y="2412552"/>
                  </a:lnTo>
                  <a:cubicBezTo>
                    <a:pt x="548239" y="2412013"/>
                    <a:pt x="554177" y="2410216"/>
                    <a:pt x="560113" y="2408778"/>
                  </a:cubicBezTo>
                  <a:lnTo>
                    <a:pt x="559613" y="2409216"/>
                  </a:lnTo>
                  <a:lnTo>
                    <a:pt x="562021" y="2408086"/>
                  </a:lnTo>
                  <a:cubicBezTo>
                    <a:pt x="576253" y="2404335"/>
                    <a:pt x="579249" y="2393831"/>
                    <a:pt x="577751" y="2380327"/>
                  </a:cubicBezTo>
                  <a:lnTo>
                    <a:pt x="577829" y="2379732"/>
                  </a:lnTo>
                  <a:lnTo>
                    <a:pt x="576881" y="2381564"/>
                  </a:lnTo>
                  <a:cubicBezTo>
                    <a:pt x="570777" y="2370880"/>
                    <a:pt x="572303" y="2360960"/>
                    <a:pt x="580697" y="2352567"/>
                  </a:cubicBezTo>
                  <a:lnTo>
                    <a:pt x="581249" y="2353705"/>
                  </a:lnTo>
                  <a:lnTo>
                    <a:pt x="581497" y="2351816"/>
                  </a:lnTo>
                  <a:cubicBezTo>
                    <a:pt x="575505" y="2338311"/>
                    <a:pt x="562021" y="2326306"/>
                    <a:pt x="565767" y="2308300"/>
                  </a:cubicBezTo>
                  <a:cubicBezTo>
                    <a:pt x="559025" y="2293295"/>
                    <a:pt x="559025" y="2273787"/>
                    <a:pt x="542543" y="2263283"/>
                  </a:cubicBezTo>
                  <a:cubicBezTo>
                    <a:pt x="537301" y="2260282"/>
                    <a:pt x="539547" y="2253530"/>
                    <a:pt x="538049" y="2249028"/>
                  </a:cubicBezTo>
                  <a:cubicBezTo>
                    <a:pt x="527563" y="2234023"/>
                    <a:pt x="514079" y="2223519"/>
                    <a:pt x="496849" y="2216015"/>
                  </a:cubicBezTo>
                  <a:cubicBezTo>
                    <a:pt x="473627" y="2204761"/>
                    <a:pt x="471379" y="2193507"/>
                    <a:pt x="479619" y="2168749"/>
                  </a:cubicBezTo>
                  <a:cubicBezTo>
                    <a:pt x="485613" y="2151492"/>
                    <a:pt x="485613" y="2133486"/>
                    <a:pt x="510333" y="2131234"/>
                  </a:cubicBezTo>
                  <a:cubicBezTo>
                    <a:pt x="517075" y="2131234"/>
                    <a:pt x="508835" y="2108726"/>
                    <a:pt x="497597" y="2101224"/>
                  </a:cubicBezTo>
                  <a:cubicBezTo>
                    <a:pt x="486361" y="2093721"/>
                    <a:pt x="469881" y="2091470"/>
                    <a:pt x="462389" y="2077965"/>
                  </a:cubicBezTo>
                  <a:cubicBezTo>
                    <a:pt x="456397" y="2071212"/>
                    <a:pt x="461641" y="2060708"/>
                    <a:pt x="454899" y="2053956"/>
                  </a:cubicBezTo>
                  <a:cubicBezTo>
                    <a:pt x="453401" y="2048704"/>
                    <a:pt x="456397" y="2041952"/>
                    <a:pt x="450405" y="2038200"/>
                  </a:cubicBezTo>
                  <a:cubicBezTo>
                    <a:pt x="448907" y="2036699"/>
                    <a:pt x="448907" y="2035200"/>
                    <a:pt x="448907" y="2032948"/>
                  </a:cubicBezTo>
                  <a:cubicBezTo>
                    <a:pt x="448907" y="2026196"/>
                    <a:pt x="448907" y="2018693"/>
                    <a:pt x="450405" y="2011941"/>
                  </a:cubicBezTo>
                  <a:cubicBezTo>
                    <a:pt x="452653" y="1999186"/>
                    <a:pt x="447409" y="1998436"/>
                    <a:pt x="437669" y="2001436"/>
                  </a:cubicBezTo>
                  <a:lnTo>
                    <a:pt x="431603" y="2001117"/>
                  </a:lnTo>
                  <a:lnTo>
                    <a:pt x="434255" y="2002534"/>
                  </a:lnTo>
                  <a:cubicBezTo>
                    <a:pt x="435203" y="2003660"/>
                    <a:pt x="435717" y="2005350"/>
                    <a:pt x="435529" y="2007977"/>
                  </a:cubicBezTo>
                  <a:cubicBezTo>
                    <a:pt x="434781" y="2017737"/>
                    <a:pt x="430295" y="2025997"/>
                    <a:pt x="422067" y="2031253"/>
                  </a:cubicBezTo>
                  <a:cubicBezTo>
                    <a:pt x="416085" y="2035007"/>
                    <a:pt x="408607" y="2035758"/>
                    <a:pt x="402623" y="2035007"/>
                  </a:cubicBezTo>
                  <a:cubicBezTo>
                    <a:pt x="383179" y="2030502"/>
                    <a:pt x="362987" y="2026748"/>
                    <a:pt x="345785" y="2013984"/>
                  </a:cubicBezTo>
                  <a:cubicBezTo>
                    <a:pt x="336063" y="2005725"/>
                    <a:pt x="326341" y="2009478"/>
                    <a:pt x="316619" y="2014735"/>
                  </a:cubicBezTo>
                  <a:cubicBezTo>
                    <a:pt x="300913" y="2023745"/>
                    <a:pt x="292687" y="2019990"/>
                    <a:pt x="286705" y="2001970"/>
                  </a:cubicBezTo>
                  <a:cubicBezTo>
                    <a:pt x="285209" y="1997465"/>
                    <a:pt x="284461" y="1992961"/>
                    <a:pt x="281469" y="1989206"/>
                  </a:cubicBezTo>
                  <a:cubicBezTo>
                    <a:pt x="275487" y="1978694"/>
                    <a:pt x="265763" y="1979445"/>
                    <a:pt x="259033" y="1990708"/>
                  </a:cubicBezTo>
                  <a:cubicBezTo>
                    <a:pt x="250807" y="2006475"/>
                    <a:pt x="236597" y="2017737"/>
                    <a:pt x="224631" y="2030502"/>
                  </a:cubicBezTo>
                  <a:cubicBezTo>
                    <a:pt x="215657" y="2039511"/>
                    <a:pt x="205187" y="2041013"/>
                    <a:pt x="195465" y="2035007"/>
                  </a:cubicBezTo>
                  <a:cubicBezTo>
                    <a:pt x="187237" y="2027499"/>
                    <a:pt x="189481" y="2016237"/>
                    <a:pt x="194717" y="2007226"/>
                  </a:cubicBezTo>
                  <a:cubicBezTo>
                    <a:pt x="204439" y="1989206"/>
                    <a:pt x="220143" y="1974940"/>
                    <a:pt x="215657" y="1951664"/>
                  </a:cubicBezTo>
                  <a:cubicBezTo>
                    <a:pt x="214909" y="1944907"/>
                    <a:pt x="222387" y="1943405"/>
                    <a:pt x="228371" y="1941903"/>
                  </a:cubicBezTo>
                  <a:cubicBezTo>
                    <a:pt x="253797" y="1936648"/>
                    <a:pt x="257537" y="1926887"/>
                    <a:pt x="241833" y="1907366"/>
                  </a:cubicBezTo>
                  <a:cubicBezTo>
                    <a:pt x="235849" y="1900608"/>
                    <a:pt x="236597" y="1893850"/>
                    <a:pt x="244075" y="1893100"/>
                  </a:cubicBezTo>
                  <a:cubicBezTo>
                    <a:pt x="265763" y="1890096"/>
                    <a:pt x="265763" y="1872076"/>
                    <a:pt x="270251" y="1858561"/>
                  </a:cubicBezTo>
                  <a:cubicBezTo>
                    <a:pt x="272495" y="1848800"/>
                    <a:pt x="276235" y="1844295"/>
                    <a:pt x="285209" y="1840541"/>
                  </a:cubicBezTo>
                  <a:cubicBezTo>
                    <a:pt x="312131" y="1830030"/>
                    <a:pt x="338307" y="1818767"/>
                    <a:pt x="355509" y="1792488"/>
                  </a:cubicBezTo>
                  <a:cubicBezTo>
                    <a:pt x="361491" y="1784229"/>
                    <a:pt x="368221" y="1778221"/>
                    <a:pt x="362987" y="1767710"/>
                  </a:cubicBezTo>
                  <a:cubicBezTo>
                    <a:pt x="360743" y="1763205"/>
                    <a:pt x="361491" y="1757949"/>
                    <a:pt x="364483" y="1754196"/>
                  </a:cubicBezTo>
                  <a:cubicBezTo>
                    <a:pt x="369343" y="1745937"/>
                    <a:pt x="369343" y="1742370"/>
                    <a:pt x="366819" y="1741244"/>
                  </a:cubicBezTo>
                  <a:lnTo>
                    <a:pt x="359005" y="1742274"/>
                  </a:lnTo>
                  <a:lnTo>
                    <a:pt x="354867" y="1747211"/>
                  </a:lnTo>
                  <a:cubicBezTo>
                    <a:pt x="339911" y="1761476"/>
                    <a:pt x="326453" y="1779496"/>
                    <a:pt x="311497" y="1795263"/>
                  </a:cubicBezTo>
                  <a:cubicBezTo>
                    <a:pt x="297289" y="1809529"/>
                    <a:pt x="282335" y="1822293"/>
                    <a:pt x="260651" y="1822293"/>
                  </a:cubicBezTo>
                  <a:cubicBezTo>
                    <a:pt x="252425" y="1822293"/>
                    <a:pt x="247939" y="1828299"/>
                    <a:pt x="243451" y="1834305"/>
                  </a:cubicBezTo>
                  <a:cubicBezTo>
                    <a:pt x="221019" y="1862837"/>
                    <a:pt x="207559" y="1895872"/>
                    <a:pt x="191109" y="1927407"/>
                  </a:cubicBezTo>
                  <a:cubicBezTo>
                    <a:pt x="188865" y="1932662"/>
                    <a:pt x="188119" y="1938670"/>
                    <a:pt x="182883" y="1940922"/>
                  </a:cubicBezTo>
                  <a:cubicBezTo>
                    <a:pt x="155965" y="1955187"/>
                    <a:pt x="149983" y="1984470"/>
                    <a:pt x="137271" y="2007744"/>
                  </a:cubicBezTo>
                  <a:cubicBezTo>
                    <a:pt x="119325" y="2041532"/>
                    <a:pt x="105117" y="2076820"/>
                    <a:pt x="75207" y="2100846"/>
                  </a:cubicBezTo>
                  <a:cubicBezTo>
                    <a:pt x="68477" y="2106101"/>
                    <a:pt x="68477" y="2115862"/>
                    <a:pt x="61747" y="2120367"/>
                  </a:cubicBezTo>
                  <a:cubicBezTo>
                    <a:pt x="54271" y="2080574"/>
                    <a:pt x="53523" y="2040030"/>
                    <a:pt x="49785" y="1999485"/>
                  </a:cubicBezTo>
                  <a:lnTo>
                    <a:pt x="48029" y="1980673"/>
                  </a:lnTo>
                  <a:lnTo>
                    <a:pt x="34489" y="1919353"/>
                  </a:lnTo>
                  <a:cubicBezTo>
                    <a:pt x="29129" y="1894167"/>
                    <a:pt x="24427" y="1868887"/>
                    <a:pt x="21795" y="1843421"/>
                  </a:cubicBezTo>
                  <a:cubicBezTo>
                    <a:pt x="17281" y="1801476"/>
                    <a:pt x="18033" y="1758782"/>
                    <a:pt x="15777" y="1716087"/>
                  </a:cubicBezTo>
                  <a:cubicBezTo>
                    <a:pt x="15777" y="1710095"/>
                    <a:pt x="17281" y="1703354"/>
                    <a:pt x="11263" y="1699609"/>
                  </a:cubicBezTo>
                  <a:cubicBezTo>
                    <a:pt x="3365" y="1695114"/>
                    <a:pt x="545" y="1689871"/>
                    <a:pt x="73" y="1684066"/>
                  </a:cubicBezTo>
                  <a:cubicBezTo>
                    <a:pt x="-397" y="1678261"/>
                    <a:pt x="1485" y="1671894"/>
                    <a:pt x="2989" y="1665153"/>
                  </a:cubicBezTo>
                  <a:cubicBezTo>
                    <a:pt x="9759" y="1632945"/>
                    <a:pt x="12767" y="1599988"/>
                    <a:pt x="15777" y="1567032"/>
                  </a:cubicBezTo>
                  <a:cubicBezTo>
                    <a:pt x="18033" y="1541564"/>
                    <a:pt x="21043" y="1515348"/>
                    <a:pt x="27813" y="1490631"/>
                  </a:cubicBezTo>
                  <a:cubicBezTo>
                    <a:pt x="36087" y="1458423"/>
                    <a:pt x="37593" y="1423219"/>
                    <a:pt x="48875" y="1392509"/>
                  </a:cubicBezTo>
                  <a:cubicBezTo>
                    <a:pt x="63169" y="1356556"/>
                    <a:pt x="60911" y="1316857"/>
                    <a:pt x="78965" y="1283152"/>
                  </a:cubicBezTo>
                  <a:cubicBezTo>
                    <a:pt x="83479" y="1273415"/>
                    <a:pt x="86487" y="1262929"/>
                    <a:pt x="94011" y="1255437"/>
                  </a:cubicBezTo>
                  <a:cubicBezTo>
                    <a:pt x="96267" y="1253191"/>
                    <a:pt x="98525" y="1249446"/>
                    <a:pt x="98525" y="1247199"/>
                  </a:cubicBezTo>
                  <a:cubicBezTo>
                    <a:pt x="97771" y="1203755"/>
                    <a:pt x="121843" y="1167053"/>
                    <a:pt x="127861" y="1125857"/>
                  </a:cubicBezTo>
                  <a:cubicBezTo>
                    <a:pt x="130119" y="1113124"/>
                    <a:pt x="127109" y="1100390"/>
                    <a:pt x="133127" y="1086159"/>
                  </a:cubicBezTo>
                  <a:cubicBezTo>
                    <a:pt x="145163" y="1060693"/>
                    <a:pt x="154191" y="1035225"/>
                    <a:pt x="182775" y="1023241"/>
                  </a:cubicBezTo>
                  <a:cubicBezTo>
                    <a:pt x="187289" y="1021744"/>
                    <a:pt x="192555" y="1018747"/>
                    <a:pt x="193307" y="1015002"/>
                  </a:cubicBezTo>
                  <a:cubicBezTo>
                    <a:pt x="198573" y="997026"/>
                    <a:pt x="215875" y="990284"/>
                    <a:pt x="226405" y="977550"/>
                  </a:cubicBezTo>
                  <a:cubicBezTo>
                    <a:pt x="240699" y="958076"/>
                    <a:pt x="262513" y="949837"/>
                    <a:pt x="279063" y="934108"/>
                  </a:cubicBezTo>
                  <a:close/>
                  <a:moveTo>
                    <a:pt x="2875945" y="871914"/>
                  </a:moveTo>
                  <a:lnTo>
                    <a:pt x="2874951" y="872216"/>
                  </a:lnTo>
                  <a:cubicBezTo>
                    <a:pt x="2869941" y="874803"/>
                    <a:pt x="2865773" y="878152"/>
                    <a:pt x="2862401" y="882133"/>
                  </a:cubicBezTo>
                  <a:lnTo>
                    <a:pt x="2861101" y="884427"/>
                  </a:lnTo>
                  <a:close/>
                  <a:moveTo>
                    <a:pt x="2331297" y="865240"/>
                  </a:moveTo>
                  <a:cubicBezTo>
                    <a:pt x="2341351" y="862525"/>
                    <a:pt x="2347037" y="870282"/>
                    <a:pt x="2351475" y="884387"/>
                  </a:cubicBezTo>
                  <a:cubicBezTo>
                    <a:pt x="2354433" y="893415"/>
                    <a:pt x="2361829" y="902442"/>
                    <a:pt x="2370703" y="903194"/>
                  </a:cubicBezTo>
                  <a:cubicBezTo>
                    <a:pt x="2393631" y="905451"/>
                    <a:pt x="2398807" y="919744"/>
                    <a:pt x="2398807" y="939303"/>
                  </a:cubicBezTo>
                  <a:cubicBezTo>
                    <a:pt x="2398807" y="945321"/>
                    <a:pt x="2401027" y="950587"/>
                    <a:pt x="2401765" y="952091"/>
                  </a:cubicBezTo>
                  <a:cubicBezTo>
                    <a:pt x="2400287" y="964128"/>
                    <a:pt x="2399547" y="973908"/>
                    <a:pt x="2397329" y="982182"/>
                  </a:cubicBezTo>
                  <a:cubicBezTo>
                    <a:pt x="2394371" y="994970"/>
                    <a:pt x="2385495" y="999484"/>
                    <a:pt x="2372923" y="993466"/>
                  </a:cubicBezTo>
                  <a:cubicBezTo>
                    <a:pt x="2349257" y="981430"/>
                    <a:pt x="2330767" y="963375"/>
                    <a:pt x="2320413" y="938551"/>
                  </a:cubicBezTo>
                  <a:cubicBezTo>
                    <a:pt x="2313017" y="921248"/>
                    <a:pt x="2307101" y="903947"/>
                    <a:pt x="2296007" y="888901"/>
                  </a:cubicBezTo>
                  <a:cubicBezTo>
                    <a:pt x="2294527" y="886268"/>
                    <a:pt x="2293049" y="883447"/>
                    <a:pt x="2292401" y="880626"/>
                  </a:cubicBezTo>
                  <a:cubicBezTo>
                    <a:pt x="2291753" y="877805"/>
                    <a:pt x="2291939" y="874984"/>
                    <a:pt x="2293787" y="872351"/>
                  </a:cubicBezTo>
                  <a:cubicBezTo>
                    <a:pt x="2297485" y="866333"/>
                    <a:pt x="2302663" y="869342"/>
                    <a:pt x="2307839" y="870847"/>
                  </a:cubicBezTo>
                  <a:cubicBezTo>
                    <a:pt x="2311537" y="871599"/>
                    <a:pt x="2316715" y="873104"/>
                    <a:pt x="2319673" y="871599"/>
                  </a:cubicBezTo>
                  <a:cubicBezTo>
                    <a:pt x="2324111" y="868214"/>
                    <a:pt x="2327947" y="866145"/>
                    <a:pt x="2331297" y="865240"/>
                  </a:cubicBezTo>
                  <a:close/>
                  <a:moveTo>
                    <a:pt x="2230969" y="826878"/>
                  </a:moveTo>
                  <a:cubicBezTo>
                    <a:pt x="2233189" y="825935"/>
                    <a:pt x="2236521" y="826124"/>
                    <a:pt x="2240593" y="827255"/>
                  </a:cubicBezTo>
                  <a:cubicBezTo>
                    <a:pt x="2247255" y="828763"/>
                    <a:pt x="2256137" y="829517"/>
                    <a:pt x="2262059" y="836304"/>
                  </a:cubicBezTo>
                  <a:cubicBezTo>
                    <a:pt x="2266501" y="840829"/>
                    <a:pt x="2276125" y="843846"/>
                    <a:pt x="2270201" y="852896"/>
                  </a:cubicBezTo>
                  <a:cubicBezTo>
                    <a:pt x="2264281" y="861191"/>
                    <a:pt x="2258359" y="867223"/>
                    <a:pt x="2246515" y="862698"/>
                  </a:cubicBezTo>
                  <a:cubicBezTo>
                    <a:pt x="2232449" y="857420"/>
                    <a:pt x="2230229" y="845354"/>
                    <a:pt x="2228009" y="833288"/>
                  </a:cubicBezTo>
                  <a:cubicBezTo>
                    <a:pt x="2227639" y="829894"/>
                    <a:pt x="2228749" y="827821"/>
                    <a:pt x="2230969" y="826878"/>
                  </a:cubicBezTo>
                  <a:close/>
                  <a:moveTo>
                    <a:pt x="375701" y="815074"/>
                  </a:moveTo>
                  <a:cubicBezTo>
                    <a:pt x="388475" y="822824"/>
                    <a:pt x="391481" y="851496"/>
                    <a:pt x="380961" y="860021"/>
                  </a:cubicBezTo>
                  <a:cubicBezTo>
                    <a:pt x="376453" y="863896"/>
                    <a:pt x="374197" y="860021"/>
                    <a:pt x="371191" y="857696"/>
                  </a:cubicBezTo>
                  <a:cubicBezTo>
                    <a:pt x="365179" y="853046"/>
                    <a:pt x="362175" y="846072"/>
                    <a:pt x="359169" y="839098"/>
                  </a:cubicBezTo>
                  <a:cubicBezTo>
                    <a:pt x="362175" y="829798"/>
                    <a:pt x="369689" y="822824"/>
                    <a:pt x="375701" y="815074"/>
                  </a:cubicBezTo>
                  <a:close/>
                  <a:moveTo>
                    <a:pt x="2006785" y="805879"/>
                  </a:moveTo>
                  <a:cubicBezTo>
                    <a:pt x="2013049" y="810220"/>
                    <a:pt x="2024795" y="805156"/>
                    <a:pt x="2024795" y="817452"/>
                  </a:cubicBezTo>
                  <a:cubicBezTo>
                    <a:pt x="2024795" y="824686"/>
                    <a:pt x="2021663" y="827579"/>
                    <a:pt x="2013831" y="826855"/>
                  </a:cubicBezTo>
                  <a:cubicBezTo>
                    <a:pt x="2004435" y="826855"/>
                    <a:pt x="1998169" y="822516"/>
                    <a:pt x="1996603" y="814559"/>
                  </a:cubicBezTo>
                  <a:cubicBezTo>
                    <a:pt x="1995821" y="808772"/>
                    <a:pt x="1999735" y="805156"/>
                    <a:pt x="2006785" y="805879"/>
                  </a:cubicBezTo>
                  <a:close/>
                  <a:moveTo>
                    <a:pt x="2211269" y="769580"/>
                  </a:moveTo>
                  <a:cubicBezTo>
                    <a:pt x="2216495" y="770373"/>
                    <a:pt x="2223215" y="771960"/>
                    <a:pt x="2222469" y="779102"/>
                  </a:cubicBezTo>
                  <a:cubicBezTo>
                    <a:pt x="2221723" y="785450"/>
                    <a:pt x="2215003" y="785450"/>
                    <a:pt x="2211269" y="787832"/>
                  </a:cubicBezTo>
                  <a:cubicBezTo>
                    <a:pt x="2206043" y="787038"/>
                    <a:pt x="2200817" y="785450"/>
                    <a:pt x="2200817" y="779102"/>
                  </a:cubicBezTo>
                  <a:cubicBezTo>
                    <a:pt x="2201563" y="772753"/>
                    <a:pt x="2205297" y="768786"/>
                    <a:pt x="2211269" y="769580"/>
                  </a:cubicBezTo>
                  <a:close/>
                  <a:moveTo>
                    <a:pt x="1987275" y="748945"/>
                  </a:moveTo>
                  <a:cubicBezTo>
                    <a:pt x="1996709" y="763011"/>
                    <a:pt x="2008321" y="774113"/>
                    <a:pt x="1998161" y="791139"/>
                  </a:cubicBezTo>
                  <a:cubicBezTo>
                    <a:pt x="1995983" y="794840"/>
                    <a:pt x="1993807" y="797802"/>
                    <a:pt x="1989451" y="797061"/>
                  </a:cubicBezTo>
                  <a:cubicBezTo>
                    <a:pt x="1985823" y="796321"/>
                    <a:pt x="1983645" y="793360"/>
                    <a:pt x="1983645" y="790399"/>
                  </a:cubicBezTo>
                  <a:cubicBezTo>
                    <a:pt x="1983645" y="783737"/>
                    <a:pt x="1982557" y="776890"/>
                    <a:pt x="1982465" y="769950"/>
                  </a:cubicBezTo>
                  <a:cubicBezTo>
                    <a:pt x="1982375" y="763010"/>
                    <a:pt x="1983283" y="755978"/>
                    <a:pt x="1987275" y="748945"/>
                  </a:cubicBezTo>
                  <a:close/>
                  <a:moveTo>
                    <a:pt x="2042051" y="687649"/>
                  </a:moveTo>
                  <a:cubicBezTo>
                    <a:pt x="2048543" y="688412"/>
                    <a:pt x="2057921" y="690701"/>
                    <a:pt x="2055037" y="700621"/>
                  </a:cubicBezTo>
                  <a:cubicBezTo>
                    <a:pt x="2053593" y="707489"/>
                    <a:pt x="2049985" y="715119"/>
                    <a:pt x="2042051" y="712067"/>
                  </a:cubicBezTo>
                  <a:cubicBezTo>
                    <a:pt x="2033393" y="707489"/>
                    <a:pt x="2018965" y="714356"/>
                    <a:pt x="2020409" y="700621"/>
                  </a:cubicBezTo>
                  <a:cubicBezTo>
                    <a:pt x="2021129" y="692227"/>
                    <a:pt x="2033393" y="686124"/>
                    <a:pt x="2042051" y="687649"/>
                  </a:cubicBezTo>
                  <a:close/>
                  <a:moveTo>
                    <a:pt x="3363081" y="685590"/>
                  </a:moveTo>
                  <a:cubicBezTo>
                    <a:pt x="3376751" y="687451"/>
                    <a:pt x="3386539" y="695733"/>
                    <a:pt x="3392133" y="712015"/>
                  </a:cubicBezTo>
                  <a:cubicBezTo>
                    <a:pt x="3392879" y="716507"/>
                    <a:pt x="3395115" y="719501"/>
                    <a:pt x="3398845" y="720998"/>
                  </a:cubicBezTo>
                  <a:cubicBezTo>
                    <a:pt x="3413761" y="726987"/>
                    <a:pt x="3421219" y="735970"/>
                    <a:pt x="3419727" y="752440"/>
                  </a:cubicBezTo>
                  <a:cubicBezTo>
                    <a:pt x="3418981" y="759178"/>
                    <a:pt x="3422709" y="764419"/>
                    <a:pt x="3429421" y="764419"/>
                  </a:cubicBezTo>
                  <a:cubicBezTo>
                    <a:pt x="3445085" y="764419"/>
                    <a:pt x="3450305" y="768161"/>
                    <a:pt x="3449559" y="786129"/>
                  </a:cubicBezTo>
                  <a:cubicBezTo>
                    <a:pt x="3448813" y="802599"/>
                    <a:pt x="3458509" y="819817"/>
                    <a:pt x="3464475" y="836286"/>
                  </a:cubicBezTo>
                  <a:cubicBezTo>
                    <a:pt x="3488341" y="905160"/>
                    <a:pt x="3518919" y="971788"/>
                    <a:pt x="3545767" y="1039165"/>
                  </a:cubicBezTo>
                  <a:cubicBezTo>
                    <a:pt x="3529359" y="1018952"/>
                    <a:pt x="3499527" y="1016706"/>
                    <a:pt x="3484611" y="994247"/>
                  </a:cubicBezTo>
                  <a:cubicBezTo>
                    <a:pt x="3483119" y="992002"/>
                    <a:pt x="3478645" y="991252"/>
                    <a:pt x="3475661" y="992002"/>
                  </a:cubicBezTo>
                  <a:cubicBezTo>
                    <a:pt x="3442847" y="994996"/>
                    <a:pt x="3425693" y="975531"/>
                    <a:pt x="3413761" y="948581"/>
                  </a:cubicBezTo>
                  <a:cubicBezTo>
                    <a:pt x="3408539" y="938099"/>
                    <a:pt x="3403319" y="926122"/>
                    <a:pt x="3396607" y="915642"/>
                  </a:cubicBezTo>
                  <a:cubicBezTo>
                    <a:pt x="3389895" y="905160"/>
                    <a:pt x="3389895" y="895428"/>
                    <a:pt x="3395115" y="884198"/>
                  </a:cubicBezTo>
                  <a:cubicBezTo>
                    <a:pt x="3404811" y="863238"/>
                    <a:pt x="3399589" y="840030"/>
                    <a:pt x="3401829" y="817571"/>
                  </a:cubicBezTo>
                  <a:cubicBezTo>
                    <a:pt x="3402573" y="811582"/>
                    <a:pt x="3395115" y="812330"/>
                    <a:pt x="3391387" y="815325"/>
                  </a:cubicBezTo>
                  <a:cubicBezTo>
                    <a:pt x="3383929" y="822062"/>
                    <a:pt x="3378707" y="818320"/>
                    <a:pt x="3373487" y="812330"/>
                  </a:cubicBezTo>
                  <a:cubicBezTo>
                    <a:pt x="3369759" y="807838"/>
                    <a:pt x="3366029" y="804096"/>
                    <a:pt x="3369013" y="798855"/>
                  </a:cubicBezTo>
                  <a:cubicBezTo>
                    <a:pt x="3373487" y="791369"/>
                    <a:pt x="3380945" y="791369"/>
                    <a:pt x="3386913" y="793615"/>
                  </a:cubicBezTo>
                  <a:cubicBezTo>
                    <a:pt x="3402573" y="798855"/>
                    <a:pt x="3416745" y="782385"/>
                    <a:pt x="3432405" y="792117"/>
                  </a:cubicBezTo>
                  <a:cubicBezTo>
                    <a:pt x="3433151" y="792866"/>
                    <a:pt x="3436881" y="790620"/>
                    <a:pt x="3436881" y="789123"/>
                  </a:cubicBezTo>
                  <a:cubicBezTo>
                    <a:pt x="3438371" y="784631"/>
                    <a:pt x="3433897" y="782385"/>
                    <a:pt x="3431659" y="779391"/>
                  </a:cubicBezTo>
                  <a:cubicBezTo>
                    <a:pt x="3406303" y="750943"/>
                    <a:pt x="3382437" y="719501"/>
                    <a:pt x="3354097" y="693298"/>
                  </a:cubicBezTo>
                  <a:cubicBezTo>
                    <a:pt x="3351859" y="691801"/>
                    <a:pt x="3349621" y="688059"/>
                    <a:pt x="3348131" y="685813"/>
                  </a:cubicBezTo>
                  <a:cubicBezTo>
                    <a:pt x="3353537" y="685065"/>
                    <a:pt x="3358525" y="684971"/>
                    <a:pt x="3363081" y="685590"/>
                  </a:cubicBezTo>
                  <a:close/>
                  <a:moveTo>
                    <a:pt x="1890365" y="672898"/>
                  </a:moveTo>
                  <a:cubicBezTo>
                    <a:pt x="1893149" y="672898"/>
                    <a:pt x="1895933" y="673725"/>
                    <a:pt x="1895237" y="677032"/>
                  </a:cubicBezTo>
                  <a:cubicBezTo>
                    <a:pt x="1895237" y="681164"/>
                    <a:pt x="1892453" y="683645"/>
                    <a:pt x="1888971" y="684471"/>
                  </a:cubicBezTo>
                  <a:cubicBezTo>
                    <a:pt x="1886187" y="685297"/>
                    <a:pt x="1884099" y="684471"/>
                    <a:pt x="1883403" y="680338"/>
                  </a:cubicBezTo>
                  <a:cubicBezTo>
                    <a:pt x="1883403" y="675378"/>
                    <a:pt x="1886883" y="673725"/>
                    <a:pt x="1890365" y="672898"/>
                  </a:cubicBezTo>
                  <a:close/>
                  <a:moveTo>
                    <a:pt x="1734619" y="667676"/>
                  </a:moveTo>
                  <a:cubicBezTo>
                    <a:pt x="1742057" y="666284"/>
                    <a:pt x="1747843" y="669068"/>
                    <a:pt x="1749497" y="674637"/>
                  </a:cubicBezTo>
                  <a:cubicBezTo>
                    <a:pt x="1750323" y="676029"/>
                    <a:pt x="1747843" y="678813"/>
                    <a:pt x="1746191" y="678813"/>
                  </a:cubicBezTo>
                  <a:cubicBezTo>
                    <a:pt x="1738751" y="678117"/>
                    <a:pt x="1734619" y="674637"/>
                    <a:pt x="1734619" y="667676"/>
                  </a:cubicBezTo>
                  <a:close/>
                  <a:moveTo>
                    <a:pt x="555375" y="626609"/>
                  </a:moveTo>
                  <a:cubicBezTo>
                    <a:pt x="556827" y="647370"/>
                    <a:pt x="545213" y="655828"/>
                    <a:pt x="527793" y="658904"/>
                  </a:cubicBezTo>
                  <a:cubicBezTo>
                    <a:pt x="537229" y="648138"/>
                    <a:pt x="544487" y="635835"/>
                    <a:pt x="555375" y="626609"/>
                  </a:cubicBezTo>
                  <a:close/>
                  <a:moveTo>
                    <a:pt x="787969" y="532721"/>
                  </a:moveTo>
                  <a:cubicBezTo>
                    <a:pt x="792389" y="533211"/>
                    <a:pt x="797609" y="534708"/>
                    <a:pt x="803815" y="537139"/>
                  </a:cubicBezTo>
                  <a:cubicBezTo>
                    <a:pt x="820365" y="543122"/>
                    <a:pt x="837669" y="549107"/>
                    <a:pt x="854973" y="557334"/>
                  </a:cubicBezTo>
                  <a:cubicBezTo>
                    <a:pt x="867009" y="561822"/>
                    <a:pt x="877541" y="561822"/>
                    <a:pt x="889579" y="558083"/>
                  </a:cubicBezTo>
                  <a:cubicBezTo>
                    <a:pt x="913653" y="549854"/>
                    <a:pt x="924937" y="555838"/>
                    <a:pt x="933965" y="579774"/>
                  </a:cubicBezTo>
                  <a:cubicBezTo>
                    <a:pt x="941489" y="597726"/>
                    <a:pt x="948259" y="617173"/>
                    <a:pt x="975343" y="606701"/>
                  </a:cubicBezTo>
                  <a:cubicBezTo>
                    <a:pt x="982113" y="603709"/>
                    <a:pt x="986627" y="608945"/>
                    <a:pt x="983619" y="614930"/>
                  </a:cubicBezTo>
                  <a:cubicBezTo>
                    <a:pt x="978351" y="629141"/>
                    <a:pt x="977599" y="644101"/>
                    <a:pt x="967067" y="656816"/>
                  </a:cubicBezTo>
                  <a:cubicBezTo>
                    <a:pt x="953525" y="674020"/>
                    <a:pt x="942241" y="691972"/>
                    <a:pt x="927947" y="709176"/>
                  </a:cubicBezTo>
                  <a:cubicBezTo>
                    <a:pt x="906129" y="735356"/>
                    <a:pt x="877541" y="738347"/>
                    <a:pt x="849707" y="747323"/>
                  </a:cubicBezTo>
                  <a:cubicBezTo>
                    <a:pt x="842935" y="750315"/>
                    <a:pt x="835413" y="750315"/>
                    <a:pt x="828641" y="751811"/>
                  </a:cubicBezTo>
                  <a:lnTo>
                    <a:pt x="827595" y="752684"/>
                  </a:lnTo>
                  <a:lnTo>
                    <a:pt x="834451" y="766307"/>
                  </a:lnTo>
                  <a:cubicBezTo>
                    <a:pt x="835709" y="770807"/>
                    <a:pt x="833965" y="774664"/>
                    <a:pt x="823505" y="776501"/>
                  </a:cubicBezTo>
                  <a:cubicBezTo>
                    <a:pt x="817305" y="777971"/>
                    <a:pt x="807231" y="784584"/>
                    <a:pt x="801807" y="775031"/>
                  </a:cubicBezTo>
                  <a:cubicBezTo>
                    <a:pt x="798707" y="770256"/>
                    <a:pt x="800645" y="767316"/>
                    <a:pt x="803551" y="764745"/>
                  </a:cubicBezTo>
                  <a:lnTo>
                    <a:pt x="810441" y="757373"/>
                  </a:lnTo>
                  <a:lnTo>
                    <a:pt x="794035" y="764713"/>
                  </a:lnTo>
                  <a:cubicBezTo>
                    <a:pt x="788957" y="769014"/>
                    <a:pt x="785007" y="774625"/>
                    <a:pt x="781997" y="780982"/>
                  </a:cubicBezTo>
                  <a:cubicBezTo>
                    <a:pt x="777485" y="789958"/>
                    <a:pt x="772217" y="798186"/>
                    <a:pt x="765447" y="805666"/>
                  </a:cubicBezTo>
                  <a:cubicBezTo>
                    <a:pt x="752659" y="817634"/>
                    <a:pt x="739869" y="816138"/>
                    <a:pt x="728583" y="804170"/>
                  </a:cubicBezTo>
                  <a:cubicBezTo>
                    <a:pt x="721813" y="795941"/>
                    <a:pt x="713537" y="790706"/>
                    <a:pt x="703005" y="787714"/>
                  </a:cubicBezTo>
                  <a:cubicBezTo>
                    <a:pt x="690967" y="783974"/>
                    <a:pt x="681187" y="777990"/>
                    <a:pt x="675921" y="766770"/>
                  </a:cubicBezTo>
                  <a:cubicBezTo>
                    <a:pt x="671407" y="756298"/>
                    <a:pt x="663133" y="750315"/>
                    <a:pt x="654105" y="764527"/>
                  </a:cubicBezTo>
                  <a:cubicBezTo>
                    <a:pt x="649591" y="772006"/>
                    <a:pt x="642069" y="773502"/>
                    <a:pt x="635297" y="768266"/>
                  </a:cubicBezTo>
                  <a:cubicBezTo>
                    <a:pt x="625517" y="762283"/>
                    <a:pt x="611975" y="758542"/>
                    <a:pt x="611223" y="744330"/>
                  </a:cubicBezTo>
                  <a:cubicBezTo>
                    <a:pt x="610471" y="733858"/>
                    <a:pt x="621003" y="730867"/>
                    <a:pt x="630031" y="732363"/>
                  </a:cubicBezTo>
                  <a:cubicBezTo>
                    <a:pt x="649591" y="735356"/>
                    <a:pt x="655609" y="723388"/>
                    <a:pt x="655609" y="709176"/>
                  </a:cubicBezTo>
                  <a:cubicBezTo>
                    <a:pt x="656361" y="694215"/>
                    <a:pt x="645829" y="690476"/>
                    <a:pt x="632287" y="687483"/>
                  </a:cubicBezTo>
                  <a:cubicBezTo>
                    <a:pt x="614985" y="684492"/>
                    <a:pt x="606709" y="668037"/>
                    <a:pt x="599185" y="655320"/>
                  </a:cubicBezTo>
                  <a:cubicBezTo>
                    <a:pt x="597869" y="652889"/>
                    <a:pt x="598009" y="651534"/>
                    <a:pt x="599045" y="650774"/>
                  </a:cubicBezTo>
                  <a:cubicBezTo>
                    <a:pt x="602147" y="648495"/>
                    <a:pt x="613291" y="651580"/>
                    <a:pt x="617241" y="647093"/>
                  </a:cubicBezTo>
                  <a:cubicBezTo>
                    <a:pt x="606709" y="632881"/>
                    <a:pt x="614985" y="620913"/>
                    <a:pt x="624013" y="608945"/>
                  </a:cubicBezTo>
                  <a:cubicBezTo>
                    <a:pt x="627021" y="604458"/>
                    <a:pt x="631535" y="599969"/>
                    <a:pt x="631535" y="595482"/>
                  </a:cubicBezTo>
                  <a:cubicBezTo>
                    <a:pt x="630783" y="571546"/>
                    <a:pt x="647335" y="572293"/>
                    <a:pt x="663885" y="573042"/>
                  </a:cubicBezTo>
                  <a:cubicBezTo>
                    <a:pt x="684197" y="573789"/>
                    <a:pt x="704509" y="572293"/>
                    <a:pt x="724069" y="579774"/>
                  </a:cubicBezTo>
                  <a:cubicBezTo>
                    <a:pt x="742125" y="586506"/>
                    <a:pt x="761685" y="573789"/>
                    <a:pt x="764695" y="557334"/>
                  </a:cubicBezTo>
                  <a:cubicBezTo>
                    <a:pt x="768645" y="538821"/>
                    <a:pt x="774711" y="531248"/>
                    <a:pt x="787969" y="532721"/>
                  </a:cubicBezTo>
                  <a:close/>
                  <a:moveTo>
                    <a:pt x="2201337" y="449588"/>
                  </a:moveTo>
                  <a:cubicBezTo>
                    <a:pt x="2219371" y="447022"/>
                    <a:pt x="2235401" y="463332"/>
                    <a:pt x="2252275" y="467832"/>
                  </a:cubicBezTo>
                  <a:cubicBezTo>
                    <a:pt x="2271775" y="473081"/>
                    <a:pt x="2292023" y="479080"/>
                    <a:pt x="2313773" y="479831"/>
                  </a:cubicBezTo>
                  <a:cubicBezTo>
                    <a:pt x="2334771" y="480581"/>
                    <a:pt x="2344521" y="491079"/>
                    <a:pt x="2346771" y="512827"/>
                  </a:cubicBezTo>
                  <a:cubicBezTo>
                    <a:pt x="2348271" y="525575"/>
                    <a:pt x="2355021" y="534574"/>
                    <a:pt x="2367769" y="539074"/>
                  </a:cubicBezTo>
                  <a:cubicBezTo>
                    <a:pt x="2383519" y="545073"/>
                    <a:pt x="2400769" y="543573"/>
                    <a:pt x="2417267" y="543573"/>
                  </a:cubicBezTo>
                  <a:cubicBezTo>
                    <a:pt x="2421767" y="543573"/>
                    <a:pt x="2426265" y="542073"/>
                    <a:pt x="2427765" y="536824"/>
                  </a:cubicBezTo>
                  <a:cubicBezTo>
                    <a:pt x="2429265" y="532324"/>
                    <a:pt x="2425517" y="528574"/>
                    <a:pt x="2421767" y="527075"/>
                  </a:cubicBezTo>
                  <a:cubicBezTo>
                    <a:pt x="2411267" y="520326"/>
                    <a:pt x="2402267" y="507577"/>
                    <a:pt x="2385769" y="515076"/>
                  </a:cubicBezTo>
                  <a:cubicBezTo>
                    <a:pt x="2376769" y="518826"/>
                    <a:pt x="2366269" y="515076"/>
                    <a:pt x="2364019" y="503828"/>
                  </a:cubicBezTo>
                  <a:cubicBezTo>
                    <a:pt x="2361019" y="490329"/>
                    <a:pt x="2372269" y="490329"/>
                    <a:pt x="2379769" y="488079"/>
                  </a:cubicBezTo>
                  <a:cubicBezTo>
                    <a:pt x="2404517" y="480581"/>
                    <a:pt x="2429265" y="486579"/>
                    <a:pt x="2454015" y="490329"/>
                  </a:cubicBezTo>
                  <a:cubicBezTo>
                    <a:pt x="2472013" y="493329"/>
                    <a:pt x="2478763" y="508327"/>
                    <a:pt x="2473513" y="528574"/>
                  </a:cubicBezTo>
                  <a:cubicBezTo>
                    <a:pt x="2471263" y="538324"/>
                    <a:pt x="2474265" y="554072"/>
                    <a:pt x="2455515" y="552572"/>
                  </a:cubicBezTo>
                  <a:cubicBezTo>
                    <a:pt x="2448015" y="551823"/>
                    <a:pt x="2448765" y="560071"/>
                    <a:pt x="2451015" y="564570"/>
                  </a:cubicBezTo>
                  <a:cubicBezTo>
                    <a:pt x="2454015" y="571320"/>
                    <a:pt x="2458515" y="577319"/>
                    <a:pt x="2464513" y="578069"/>
                  </a:cubicBezTo>
                  <a:cubicBezTo>
                    <a:pt x="2487763" y="581818"/>
                    <a:pt x="2493763" y="601317"/>
                    <a:pt x="2491513" y="618564"/>
                  </a:cubicBezTo>
                  <a:cubicBezTo>
                    <a:pt x="2489263" y="652311"/>
                    <a:pt x="2512511" y="662059"/>
                    <a:pt x="2536511" y="668808"/>
                  </a:cubicBezTo>
                  <a:cubicBezTo>
                    <a:pt x="2559009" y="676307"/>
                    <a:pt x="2580759" y="680807"/>
                    <a:pt x="2596507" y="699556"/>
                  </a:cubicBezTo>
                  <a:cubicBezTo>
                    <a:pt x="2607757" y="711554"/>
                    <a:pt x="2625755" y="705555"/>
                    <a:pt x="2640005" y="710054"/>
                  </a:cubicBezTo>
                  <a:cubicBezTo>
                    <a:pt x="2653505" y="714554"/>
                    <a:pt x="2664753" y="719803"/>
                    <a:pt x="2667753" y="734801"/>
                  </a:cubicBezTo>
                  <a:cubicBezTo>
                    <a:pt x="2672253" y="756548"/>
                    <a:pt x="2688003" y="765547"/>
                    <a:pt x="2707501" y="770797"/>
                  </a:cubicBezTo>
                  <a:cubicBezTo>
                    <a:pt x="2731501" y="776046"/>
                    <a:pt x="2744999" y="792544"/>
                    <a:pt x="2752499" y="812793"/>
                  </a:cubicBezTo>
                  <a:cubicBezTo>
                    <a:pt x="2757749" y="825540"/>
                    <a:pt x="2761499" y="838289"/>
                    <a:pt x="2769749" y="848788"/>
                  </a:cubicBezTo>
                  <a:cubicBezTo>
                    <a:pt x="2786997" y="870535"/>
                    <a:pt x="2783247" y="902781"/>
                    <a:pt x="2800497" y="923779"/>
                  </a:cubicBezTo>
                  <a:cubicBezTo>
                    <a:pt x="2811745" y="938027"/>
                    <a:pt x="2810245" y="946276"/>
                    <a:pt x="2799747" y="957526"/>
                  </a:cubicBezTo>
                  <a:lnTo>
                    <a:pt x="2799137" y="960013"/>
                  </a:lnTo>
                  <a:lnTo>
                    <a:pt x="2801343" y="956373"/>
                  </a:lnTo>
                  <a:cubicBezTo>
                    <a:pt x="2815583" y="955611"/>
                    <a:pt x="2822329" y="944955"/>
                    <a:pt x="2829073" y="934298"/>
                  </a:cubicBezTo>
                  <a:lnTo>
                    <a:pt x="2833539" y="923854"/>
                  </a:lnTo>
                  <a:lnTo>
                    <a:pt x="2837863" y="905833"/>
                  </a:lnTo>
                  <a:cubicBezTo>
                    <a:pt x="2841609" y="898339"/>
                    <a:pt x="2839361" y="888597"/>
                    <a:pt x="2849851" y="886349"/>
                  </a:cubicBezTo>
                  <a:cubicBezTo>
                    <a:pt x="2877573" y="866115"/>
                    <a:pt x="2892559" y="836140"/>
                    <a:pt x="2911289" y="809162"/>
                  </a:cubicBezTo>
                  <a:cubicBezTo>
                    <a:pt x="2929273" y="784432"/>
                    <a:pt x="2926275" y="763449"/>
                    <a:pt x="2918033" y="739469"/>
                  </a:cubicBezTo>
                  <a:lnTo>
                    <a:pt x="2918033" y="736796"/>
                  </a:lnTo>
                  <a:lnTo>
                    <a:pt x="2917193" y="735370"/>
                  </a:lnTo>
                  <a:cubicBezTo>
                    <a:pt x="2906707" y="721882"/>
                    <a:pt x="2908953" y="704647"/>
                    <a:pt x="2908205" y="689662"/>
                  </a:cubicBezTo>
                  <a:cubicBezTo>
                    <a:pt x="2907455" y="658939"/>
                    <a:pt x="2896219" y="627468"/>
                    <a:pt x="2915695" y="597495"/>
                  </a:cubicBezTo>
                  <a:cubicBezTo>
                    <a:pt x="2920941" y="588503"/>
                    <a:pt x="2916445" y="574266"/>
                    <a:pt x="2921689" y="563026"/>
                  </a:cubicBezTo>
                  <a:cubicBezTo>
                    <a:pt x="2927681" y="551037"/>
                    <a:pt x="2935173" y="540547"/>
                    <a:pt x="2950155" y="538299"/>
                  </a:cubicBezTo>
                  <a:cubicBezTo>
                    <a:pt x="2965887" y="536051"/>
                    <a:pt x="2975625" y="521814"/>
                    <a:pt x="2992855" y="518816"/>
                  </a:cubicBezTo>
                  <a:cubicBezTo>
                    <a:pt x="3010835" y="516006"/>
                    <a:pt x="3028345" y="516006"/>
                    <a:pt x="3045025" y="518605"/>
                  </a:cubicBezTo>
                  <a:cubicBezTo>
                    <a:pt x="3095065" y="526403"/>
                    <a:pt x="3137623" y="557594"/>
                    <a:pt x="3162905" y="606487"/>
                  </a:cubicBezTo>
                  <a:cubicBezTo>
                    <a:pt x="3180135" y="639457"/>
                    <a:pt x="3194369" y="673176"/>
                    <a:pt x="3197365" y="710643"/>
                  </a:cubicBezTo>
                  <a:cubicBezTo>
                    <a:pt x="3199613" y="736868"/>
                    <a:pt x="3212347" y="759348"/>
                    <a:pt x="3222085" y="783326"/>
                  </a:cubicBezTo>
                  <a:cubicBezTo>
                    <a:pt x="3227329" y="794566"/>
                    <a:pt x="3237069" y="804307"/>
                    <a:pt x="3248305" y="810302"/>
                  </a:cubicBezTo>
                  <a:cubicBezTo>
                    <a:pt x="3265535" y="819293"/>
                    <a:pt x="3280517" y="833531"/>
                    <a:pt x="3298497" y="841773"/>
                  </a:cubicBezTo>
                  <a:cubicBezTo>
                    <a:pt x="3312729" y="849266"/>
                    <a:pt x="3320221" y="864253"/>
                    <a:pt x="3331459" y="876241"/>
                  </a:cubicBezTo>
                  <a:lnTo>
                    <a:pt x="3339939" y="885303"/>
                  </a:lnTo>
                  <a:lnTo>
                    <a:pt x="3366615" y="894688"/>
                  </a:lnTo>
                  <a:cubicBezTo>
                    <a:pt x="3390849" y="901993"/>
                    <a:pt x="3403247" y="930365"/>
                    <a:pt x="3398737" y="954523"/>
                  </a:cubicBezTo>
                  <a:lnTo>
                    <a:pt x="3392789" y="967088"/>
                  </a:lnTo>
                  <a:lnTo>
                    <a:pt x="3392885" y="969906"/>
                  </a:lnTo>
                  <a:cubicBezTo>
                    <a:pt x="3392137" y="972154"/>
                    <a:pt x="3391387" y="973654"/>
                    <a:pt x="3389889" y="975902"/>
                  </a:cubicBezTo>
                  <a:cubicBezTo>
                    <a:pt x="3385395" y="980397"/>
                    <a:pt x="3381649" y="986392"/>
                    <a:pt x="3374907" y="980397"/>
                  </a:cubicBezTo>
                  <a:cubicBezTo>
                    <a:pt x="3373409" y="954920"/>
                    <a:pt x="3359925" y="937685"/>
                    <a:pt x="3339697" y="922700"/>
                  </a:cubicBezTo>
                  <a:cubicBezTo>
                    <a:pt x="3324715" y="911460"/>
                    <a:pt x="3317225" y="894975"/>
                    <a:pt x="3307485" y="879989"/>
                  </a:cubicBezTo>
                  <a:cubicBezTo>
                    <a:pt x="3299245" y="867999"/>
                    <a:pt x="3290257" y="857508"/>
                    <a:pt x="3277521" y="851514"/>
                  </a:cubicBezTo>
                  <a:cubicBezTo>
                    <a:pt x="3216843" y="822291"/>
                    <a:pt x="3184629" y="772835"/>
                    <a:pt x="3173393" y="708395"/>
                  </a:cubicBezTo>
                  <a:cubicBezTo>
                    <a:pt x="3171895" y="699403"/>
                    <a:pt x="3168149" y="690410"/>
                    <a:pt x="3167399" y="681418"/>
                  </a:cubicBezTo>
                  <a:cubicBezTo>
                    <a:pt x="3166651" y="650697"/>
                    <a:pt x="3147923" y="626718"/>
                    <a:pt x="3136687" y="600493"/>
                  </a:cubicBezTo>
                  <a:cubicBezTo>
                    <a:pt x="3128445" y="584007"/>
                    <a:pt x="3110467" y="573517"/>
                    <a:pt x="3096233" y="563026"/>
                  </a:cubicBezTo>
                  <a:cubicBezTo>
                    <a:pt x="3079005" y="551037"/>
                    <a:pt x="3058029" y="544293"/>
                    <a:pt x="3038553" y="537549"/>
                  </a:cubicBezTo>
                  <a:cubicBezTo>
                    <a:pt x="3021323" y="531555"/>
                    <a:pt x="3001095" y="541297"/>
                    <a:pt x="2983117" y="548789"/>
                  </a:cubicBezTo>
                  <a:cubicBezTo>
                    <a:pt x="2972629" y="553285"/>
                    <a:pt x="2976375" y="565274"/>
                    <a:pt x="2980869" y="573517"/>
                  </a:cubicBezTo>
                  <a:cubicBezTo>
                    <a:pt x="2986863" y="586255"/>
                    <a:pt x="2992107" y="600493"/>
                    <a:pt x="2994353" y="614730"/>
                  </a:cubicBezTo>
                  <a:cubicBezTo>
                    <a:pt x="2995853" y="633462"/>
                    <a:pt x="2990609" y="638707"/>
                    <a:pt x="2971881" y="636460"/>
                  </a:cubicBezTo>
                  <a:cubicBezTo>
                    <a:pt x="2965137" y="635710"/>
                    <a:pt x="2958395" y="633462"/>
                    <a:pt x="2952403" y="631964"/>
                  </a:cubicBezTo>
                  <a:cubicBezTo>
                    <a:pt x="2935923" y="629716"/>
                    <a:pt x="2927681" y="634212"/>
                    <a:pt x="2929181" y="649947"/>
                  </a:cubicBezTo>
                  <a:cubicBezTo>
                    <a:pt x="2931427" y="673926"/>
                    <a:pt x="2929929" y="698653"/>
                    <a:pt x="2940417" y="720383"/>
                  </a:cubicBezTo>
                  <a:cubicBezTo>
                    <a:pt x="2946409" y="730124"/>
                    <a:pt x="2947909" y="741364"/>
                    <a:pt x="2946409" y="752604"/>
                  </a:cubicBezTo>
                  <a:cubicBezTo>
                    <a:pt x="2943413" y="772087"/>
                    <a:pt x="2954651" y="787822"/>
                    <a:pt x="2961393" y="805806"/>
                  </a:cubicBezTo>
                  <a:cubicBezTo>
                    <a:pt x="2964389" y="813299"/>
                    <a:pt x="2968883" y="820793"/>
                    <a:pt x="2971881" y="829035"/>
                  </a:cubicBezTo>
                  <a:cubicBezTo>
                    <a:pt x="2987611" y="887481"/>
                    <a:pt x="3027315" y="926446"/>
                    <a:pt x="3080503" y="953421"/>
                  </a:cubicBezTo>
                  <a:cubicBezTo>
                    <a:pt x="3093237" y="959416"/>
                    <a:pt x="3107471" y="957168"/>
                    <a:pt x="3120955" y="957168"/>
                  </a:cubicBezTo>
                  <a:cubicBezTo>
                    <a:pt x="3167399" y="960166"/>
                    <a:pt x="3204857" y="981896"/>
                    <a:pt x="3231825" y="1017863"/>
                  </a:cubicBezTo>
                  <a:cubicBezTo>
                    <a:pt x="3247557" y="1038844"/>
                    <a:pt x="3257295" y="1064321"/>
                    <a:pt x="3267781" y="1089048"/>
                  </a:cubicBezTo>
                  <a:cubicBezTo>
                    <a:pt x="3270029" y="1093544"/>
                    <a:pt x="3272277" y="1099539"/>
                    <a:pt x="3275273" y="1104784"/>
                  </a:cubicBezTo>
                  <a:cubicBezTo>
                    <a:pt x="3287261" y="1123517"/>
                    <a:pt x="3292503" y="1122019"/>
                    <a:pt x="3308985" y="1107781"/>
                  </a:cubicBezTo>
                  <a:cubicBezTo>
                    <a:pt x="3328461" y="1090547"/>
                    <a:pt x="3335203" y="1068067"/>
                    <a:pt x="3339697" y="1044839"/>
                  </a:cubicBezTo>
                  <a:cubicBezTo>
                    <a:pt x="3343445" y="1026854"/>
                    <a:pt x="3350185" y="1011119"/>
                    <a:pt x="3358427" y="994634"/>
                  </a:cubicBezTo>
                  <a:cubicBezTo>
                    <a:pt x="3361423" y="987141"/>
                    <a:pt x="3366667" y="980397"/>
                    <a:pt x="3376405" y="982645"/>
                  </a:cubicBezTo>
                  <a:cubicBezTo>
                    <a:pt x="3386893" y="990138"/>
                    <a:pt x="3386145" y="1000629"/>
                    <a:pt x="3383147" y="1011119"/>
                  </a:cubicBezTo>
                  <a:cubicBezTo>
                    <a:pt x="3379401" y="1022358"/>
                    <a:pt x="3380901" y="1032100"/>
                    <a:pt x="3386145" y="1041841"/>
                  </a:cubicBezTo>
                  <a:cubicBezTo>
                    <a:pt x="3395883" y="1059825"/>
                    <a:pt x="3399629" y="1079307"/>
                    <a:pt x="3406369" y="1098040"/>
                  </a:cubicBezTo>
                  <a:cubicBezTo>
                    <a:pt x="3408617" y="1104784"/>
                    <a:pt x="3410117" y="1113775"/>
                    <a:pt x="3408617" y="1121269"/>
                  </a:cubicBezTo>
                  <a:cubicBezTo>
                    <a:pt x="3402625" y="1154988"/>
                    <a:pt x="3408617" y="1188708"/>
                    <a:pt x="3405621" y="1222427"/>
                  </a:cubicBezTo>
                  <a:cubicBezTo>
                    <a:pt x="3401127" y="1262142"/>
                    <a:pt x="3423601" y="1289865"/>
                    <a:pt x="3449069" y="1313844"/>
                  </a:cubicBezTo>
                  <a:cubicBezTo>
                    <a:pt x="3473791" y="1337073"/>
                    <a:pt x="3485777" y="1364048"/>
                    <a:pt x="3484279" y="1396269"/>
                  </a:cubicBezTo>
                  <a:cubicBezTo>
                    <a:pt x="3482781" y="1423994"/>
                    <a:pt x="3489523" y="1450969"/>
                    <a:pt x="3489523" y="1478694"/>
                  </a:cubicBezTo>
                  <a:cubicBezTo>
                    <a:pt x="3490271" y="1497428"/>
                    <a:pt x="3496265" y="1518409"/>
                    <a:pt x="3518737" y="1529648"/>
                  </a:cubicBezTo>
                  <a:cubicBezTo>
                    <a:pt x="3536717" y="1538640"/>
                    <a:pt x="3553199" y="1551378"/>
                    <a:pt x="3571177" y="1560370"/>
                  </a:cubicBezTo>
                  <a:cubicBezTo>
                    <a:pt x="3607885" y="1578354"/>
                    <a:pt x="3621369" y="1611324"/>
                    <a:pt x="3634853" y="1645793"/>
                  </a:cubicBezTo>
                  <a:cubicBezTo>
                    <a:pt x="3640097" y="1657782"/>
                    <a:pt x="3643093" y="1671270"/>
                    <a:pt x="3647587" y="1683259"/>
                  </a:cubicBezTo>
                  <a:cubicBezTo>
                    <a:pt x="3649835" y="1689253"/>
                    <a:pt x="3652083" y="1696747"/>
                    <a:pt x="3648337" y="1702741"/>
                  </a:cubicBezTo>
                  <a:cubicBezTo>
                    <a:pt x="3633353" y="1734212"/>
                    <a:pt x="3649835" y="1759689"/>
                    <a:pt x="3664817" y="1784416"/>
                  </a:cubicBezTo>
                  <a:cubicBezTo>
                    <a:pt x="3673805" y="1798654"/>
                    <a:pt x="3681297" y="1814389"/>
                    <a:pt x="3688039" y="1830125"/>
                  </a:cubicBezTo>
                  <a:cubicBezTo>
                    <a:pt x="3693283" y="1842114"/>
                    <a:pt x="3693283" y="1853354"/>
                    <a:pt x="3680549" y="1861597"/>
                  </a:cubicBezTo>
                  <a:cubicBezTo>
                    <a:pt x="3684293" y="1866842"/>
                    <a:pt x="3690287" y="1869839"/>
                    <a:pt x="3694781" y="1873585"/>
                  </a:cubicBezTo>
                  <a:cubicBezTo>
                    <a:pt x="3703021" y="1882578"/>
                    <a:pt x="3705269" y="1891570"/>
                    <a:pt x="3691785" y="1896814"/>
                  </a:cubicBezTo>
                  <a:cubicBezTo>
                    <a:pt x="3683545" y="1900562"/>
                    <a:pt x="3680549" y="1905806"/>
                    <a:pt x="3680549" y="1913300"/>
                  </a:cubicBezTo>
                  <a:cubicBezTo>
                    <a:pt x="3679051" y="1929785"/>
                    <a:pt x="3671559" y="1939526"/>
                    <a:pt x="3655079" y="1941774"/>
                  </a:cubicBezTo>
                  <a:cubicBezTo>
                    <a:pt x="3651333" y="1942523"/>
                    <a:pt x="3646089" y="1943273"/>
                    <a:pt x="3646089" y="1947768"/>
                  </a:cubicBezTo>
                  <a:cubicBezTo>
                    <a:pt x="3645339" y="1953014"/>
                    <a:pt x="3649835" y="1955262"/>
                    <a:pt x="3653581" y="1956010"/>
                  </a:cubicBezTo>
                  <a:cubicBezTo>
                    <a:pt x="3675305" y="1959008"/>
                    <a:pt x="3682795" y="1979240"/>
                    <a:pt x="3698527" y="1990479"/>
                  </a:cubicBezTo>
                  <a:cubicBezTo>
                    <a:pt x="3706019" y="1994975"/>
                    <a:pt x="3707517" y="2005466"/>
                    <a:pt x="3700025" y="2012210"/>
                  </a:cubicBezTo>
                  <a:cubicBezTo>
                    <a:pt x="3688039" y="2024199"/>
                    <a:pt x="3692535" y="2033191"/>
                    <a:pt x="3701523" y="2042931"/>
                  </a:cubicBezTo>
                  <a:cubicBezTo>
                    <a:pt x="3712011" y="2054921"/>
                    <a:pt x="3721001" y="2066910"/>
                    <a:pt x="3714259" y="2084144"/>
                  </a:cubicBezTo>
                  <a:cubicBezTo>
                    <a:pt x="3706019" y="2098381"/>
                    <a:pt x="3709015" y="2114867"/>
                    <a:pt x="3707517" y="2129852"/>
                  </a:cubicBezTo>
                  <a:cubicBezTo>
                    <a:pt x="3705269" y="2156079"/>
                    <a:pt x="3701523" y="2180807"/>
                    <a:pt x="3697777" y="2207033"/>
                  </a:cubicBezTo>
                  <a:lnTo>
                    <a:pt x="3693583" y="2228427"/>
                  </a:lnTo>
                  <a:lnTo>
                    <a:pt x="3700019" y="2210392"/>
                  </a:lnTo>
                  <a:cubicBezTo>
                    <a:pt x="3704537" y="2260779"/>
                    <a:pt x="3727885" y="2301390"/>
                    <a:pt x="3764033" y="2335985"/>
                  </a:cubicBezTo>
                  <a:cubicBezTo>
                    <a:pt x="3779849" y="2351026"/>
                    <a:pt x="3791899" y="2369075"/>
                    <a:pt x="3800183" y="2389381"/>
                  </a:cubicBezTo>
                  <a:cubicBezTo>
                    <a:pt x="3806961" y="2403670"/>
                    <a:pt x="3799431" y="2414198"/>
                    <a:pt x="3788135" y="2420214"/>
                  </a:cubicBezTo>
                  <a:cubicBezTo>
                    <a:pt x="3779097" y="2424727"/>
                    <a:pt x="3772317" y="2432247"/>
                    <a:pt x="3764033" y="2437512"/>
                  </a:cubicBezTo>
                  <a:cubicBezTo>
                    <a:pt x="3741441" y="2440520"/>
                    <a:pt x="3727885" y="2460073"/>
                    <a:pt x="3707551" y="2467594"/>
                  </a:cubicBezTo>
                  <a:cubicBezTo>
                    <a:pt x="3684203" y="2476618"/>
                    <a:pt x="3660857" y="2485643"/>
                    <a:pt x="3637511" y="2492412"/>
                  </a:cubicBezTo>
                  <a:cubicBezTo>
                    <a:pt x="3619435" y="2497676"/>
                    <a:pt x="3606633" y="2508957"/>
                    <a:pt x="3593829" y="2521742"/>
                  </a:cubicBezTo>
                  <a:cubicBezTo>
                    <a:pt x="3586299" y="2530014"/>
                    <a:pt x="3594583" y="2537534"/>
                    <a:pt x="3591569" y="2544303"/>
                  </a:cubicBezTo>
                  <a:cubicBezTo>
                    <a:pt x="3588557" y="2556336"/>
                    <a:pt x="3581781" y="2563105"/>
                    <a:pt x="3568977" y="2560849"/>
                  </a:cubicBezTo>
                  <a:cubicBezTo>
                    <a:pt x="3562951" y="2564608"/>
                    <a:pt x="3563705" y="2572129"/>
                    <a:pt x="3560691" y="2577393"/>
                  </a:cubicBezTo>
                  <a:cubicBezTo>
                    <a:pt x="3556173" y="2590179"/>
                    <a:pt x="3547889" y="2593186"/>
                    <a:pt x="3536593" y="2584914"/>
                  </a:cubicBezTo>
                  <a:lnTo>
                    <a:pt x="3536895" y="2584196"/>
                  </a:lnTo>
                  <a:lnTo>
                    <a:pt x="3511247" y="2632833"/>
                  </a:lnTo>
                  <a:cubicBezTo>
                    <a:pt x="3503381" y="2650442"/>
                    <a:pt x="3495891" y="2668239"/>
                    <a:pt x="3486527" y="2685099"/>
                  </a:cubicBezTo>
                  <a:lnTo>
                    <a:pt x="3483685" y="2688463"/>
                  </a:lnTo>
                  <a:lnTo>
                    <a:pt x="3493809" y="2706090"/>
                  </a:lnTo>
                  <a:cubicBezTo>
                    <a:pt x="3507317" y="2724026"/>
                    <a:pt x="3525987" y="2738233"/>
                    <a:pt x="3534969" y="2759260"/>
                  </a:cubicBezTo>
                  <a:lnTo>
                    <a:pt x="3535141" y="2760554"/>
                  </a:lnTo>
                  <a:lnTo>
                    <a:pt x="3535541" y="2758737"/>
                  </a:lnTo>
                  <a:cubicBezTo>
                    <a:pt x="3549909" y="2764064"/>
                    <a:pt x="3537809" y="2779283"/>
                    <a:pt x="3547639" y="2786894"/>
                  </a:cubicBezTo>
                  <a:cubicBezTo>
                    <a:pt x="3549151" y="2787655"/>
                    <a:pt x="3550663" y="2789177"/>
                    <a:pt x="3552177" y="2790699"/>
                  </a:cubicBezTo>
                  <a:cubicBezTo>
                    <a:pt x="3555201" y="2796787"/>
                    <a:pt x="3558981" y="2800592"/>
                    <a:pt x="3552177" y="2808963"/>
                  </a:cubicBezTo>
                  <a:cubicBezTo>
                    <a:pt x="3528735" y="2837880"/>
                    <a:pt x="3491683" y="2847773"/>
                    <a:pt x="3450849" y="2833315"/>
                  </a:cubicBezTo>
                  <a:cubicBezTo>
                    <a:pt x="3441397" y="2829509"/>
                    <a:pt x="3431567" y="2827036"/>
                    <a:pt x="3421549" y="2825514"/>
                  </a:cubicBezTo>
                  <a:lnTo>
                    <a:pt x="3392209" y="2823497"/>
                  </a:lnTo>
                  <a:lnTo>
                    <a:pt x="3391985" y="2823667"/>
                  </a:lnTo>
                  <a:lnTo>
                    <a:pt x="3385023" y="2830714"/>
                  </a:lnTo>
                  <a:lnTo>
                    <a:pt x="3375655" y="2843205"/>
                  </a:lnTo>
                  <a:cubicBezTo>
                    <a:pt x="3373409" y="2843954"/>
                    <a:pt x="3370413" y="2845453"/>
                    <a:pt x="3368913" y="2846951"/>
                  </a:cubicBezTo>
                  <a:cubicBezTo>
                    <a:pt x="3347939" y="2870930"/>
                    <a:pt x="3325465" y="2858191"/>
                    <a:pt x="3303741" y="2849949"/>
                  </a:cubicBezTo>
                  <a:cubicBezTo>
                    <a:pt x="3285013" y="2843205"/>
                    <a:pt x="3280517" y="2825970"/>
                    <a:pt x="3277521" y="2808736"/>
                  </a:cubicBezTo>
                  <a:cubicBezTo>
                    <a:pt x="3270779" y="2771270"/>
                    <a:pt x="3261789" y="2733055"/>
                    <a:pt x="3278271" y="2695589"/>
                  </a:cubicBezTo>
                  <a:cubicBezTo>
                    <a:pt x="3270029" y="2658872"/>
                    <a:pt x="3288759" y="2624403"/>
                    <a:pt x="3285013" y="2589186"/>
                  </a:cubicBezTo>
                  <a:cubicBezTo>
                    <a:pt x="3283513" y="2568955"/>
                    <a:pt x="3291005" y="2549472"/>
                    <a:pt x="3294751" y="2529990"/>
                  </a:cubicBezTo>
                  <a:cubicBezTo>
                    <a:pt x="3295501" y="2524744"/>
                    <a:pt x="3299245" y="2518750"/>
                    <a:pt x="3296997" y="2512755"/>
                  </a:cubicBezTo>
                  <a:cubicBezTo>
                    <a:pt x="3283513" y="2482782"/>
                    <a:pt x="3297747" y="2452809"/>
                    <a:pt x="3296997" y="2422836"/>
                  </a:cubicBezTo>
                  <a:cubicBezTo>
                    <a:pt x="3295501" y="2378627"/>
                    <a:pt x="3313479" y="2338163"/>
                    <a:pt x="3314229" y="2294703"/>
                  </a:cubicBezTo>
                  <a:cubicBezTo>
                    <a:pt x="3314229" y="2278219"/>
                    <a:pt x="3311231" y="2261733"/>
                    <a:pt x="3311231" y="2245248"/>
                  </a:cubicBezTo>
                  <a:cubicBezTo>
                    <a:pt x="3310483" y="2222769"/>
                    <a:pt x="3309733" y="2200289"/>
                    <a:pt x="3309733" y="2177810"/>
                  </a:cubicBezTo>
                  <a:cubicBezTo>
                    <a:pt x="3309733" y="2163573"/>
                    <a:pt x="3319471" y="2155330"/>
                    <a:pt x="3327713" y="2145589"/>
                  </a:cubicBezTo>
                  <a:lnTo>
                    <a:pt x="3330829" y="2141754"/>
                  </a:lnTo>
                  <a:lnTo>
                    <a:pt x="3330759" y="2134630"/>
                  </a:lnTo>
                  <a:cubicBezTo>
                    <a:pt x="3332937" y="2123073"/>
                    <a:pt x="3340805" y="2113096"/>
                    <a:pt x="3343613" y="2101856"/>
                  </a:cubicBezTo>
                  <a:cubicBezTo>
                    <a:pt x="3350357" y="2073379"/>
                    <a:pt x="3342865" y="2045651"/>
                    <a:pt x="3344363" y="2017924"/>
                  </a:cubicBezTo>
                  <a:cubicBezTo>
                    <a:pt x="3346611" y="1969214"/>
                    <a:pt x="3340617" y="1920504"/>
                    <a:pt x="3339117" y="1871794"/>
                  </a:cubicBezTo>
                  <a:cubicBezTo>
                    <a:pt x="3339117" y="1861302"/>
                    <a:pt x="3336871" y="1853059"/>
                    <a:pt x="3326381" y="1850811"/>
                  </a:cubicBezTo>
                  <a:cubicBezTo>
                    <a:pt x="3312893" y="1847064"/>
                    <a:pt x="3311395" y="1837322"/>
                    <a:pt x="3311395" y="1826081"/>
                  </a:cubicBezTo>
                  <a:cubicBezTo>
                    <a:pt x="3312145" y="1766879"/>
                    <a:pt x="3312893" y="1709177"/>
                    <a:pt x="3312145" y="1649975"/>
                  </a:cubicBezTo>
                  <a:cubicBezTo>
                    <a:pt x="3312145" y="1619250"/>
                    <a:pt x="3310645" y="1589274"/>
                    <a:pt x="3301655" y="1559299"/>
                  </a:cubicBezTo>
                  <a:cubicBezTo>
                    <a:pt x="3300157" y="1554053"/>
                    <a:pt x="3299407" y="1548058"/>
                    <a:pt x="3299407" y="1543562"/>
                  </a:cubicBezTo>
                  <a:cubicBezTo>
                    <a:pt x="3300905" y="1497099"/>
                    <a:pt x="3279927" y="1491105"/>
                    <a:pt x="3240965" y="1500846"/>
                  </a:cubicBezTo>
                  <a:cubicBezTo>
                    <a:pt x="3219237" y="1506092"/>
                    <a:pt x="3213241" y="1503844"/>
                    <a:pt x="3202753" y="1482862"/>
                  </a:cubicBezTo>
                  <a:cubicBezTo>
                    <a:pt x="3200505" y="1477615"/>
                    <a:pt x="3196009" y="1471621"/>
                    <a:pt x="3191513" y="1469372"/>
                  </a:cubicBezTo>
                  <a:cubicBezTo>
                    <a:pt x="3172969" y="1458694"/>
                    <a:pt x="3155689" y="1447172"/>
                    <a:pt x="3146629" y="1428484"/>
                  </a:cubicBezTo>
                  <a:lnTo>
                    <a:pt x="3141099" y="1409050"/>
                  </a:lnTo>
                  <a:lnTo>
                    <a:pt x="3136297" y="1407425"/>
                  </a:lnTo>
                  <a:cubicBezTo>
                    <a:pt x="3134329" y="1406675"/>
                    <a:pt x="3132645" y="1405739"/>
                    <a:pt x="3131895" y="1404241"/>
                  </a:cubicBezTo>
                  <a:cubicBezTo>
                    <a:pt x="3111665" y="1372772"/>
                    <a:pt x="3075703" y="1360785"/>
                    <a:pt x="3051729" y="1333062"/>
                  </a:cubicBezTo>
                  <a:cubicBezTo>
                    <a:pt x="3030749" y="1309087"/>
                    <a:pt x="3011269" y="1284362"/>
                    <a:pt x="2991041" y="1258888"/>
                  </a:cubicBezTo>
                  <a:lnTo>
                    <a:pt x="2991705" y="1259038"/>
                  </a:lnTo>
                  <a:lnTo>
                    <a:pt x="2989213" y="1256546"/>
                  </a:lnTo>
                  <a:cubicBezTo>
                    <a:pt x="2975727" y="1249802"/>
                    <a:pt x="2977225" y="1237811"/>
                    <a:pt x="2977225" y="1226571"/>
                  </a:cubicBezTo>
                  <a:cubicBezTo>
                    <a:pt x="2977225" y="1211583"/>
                    <a:pt x="2975727" y="1197345"/>
                    <a:pt x="2957745" y="1192848"/>
                  </a:cubicBezTo>
                  <a:cubicBezTo>
                    <a:pt x="2954747" y="1189850"/>
                    <a:pt x="2952499" y="1187602"/>
                    <a:pt x="2949503" y="1184605"/>
                  </a:cubicBezTo>
                  <a:lnTo>
                    <a:pt x="2949215" y="1184507"/>
                  </a:lnTo>
                  <a:lnTo>
                    <a:pt x="2934155" y="1188691"/>
                  </a:lnTo>
                  <a:cubicBezTo>
                    <a:pt x="2930675" y="1192705"/>
                    <a:pt x="2928793" y="1198677"/>
                    <a:pt x="2927289" y="1205024"/>
                  </a:cubicBezTo>
                  <a:cubicBezTo>
                    <a:pt x="2926537" y="1209503"/>
                    <a:pt x="2927289" y="1217716"/>
                    <a:pt x="2919013" y="1216969"/>
                  </a:cubicBezTo>
                  <a:cubicBezTo>
                    <a:pt x="2912241" y="1216223"/>
                    <a:pt x="2904717" y="1215476"/>
                    <a:pt x="2903211" y="1207263"/>
                  </a:cubicBezTo>
                  <a:cubicBezTo>
                    <a:pt x="2900201" y="1193824"/>
                    <a:pt x="2893431" y="1198304"/>
                    <a:pt x="2883649" y="1201290"/>
                  </a:cubicBezTo>
                  <a:cubicBezTo>
                    <a:pt x="2866343" y="1206516"/>
                    <a:pt x="2849037" y="1205770"/>
                    <a:pt x="2831733" y="1201290"/>
                  </a:cubicBezTo>
                  <a:cubicBezTo>
                    <a:pt x="2824961" y="1199050"/>
                    <a:pt x="2821199" y="1196811"/>
                    <a:pt x="2818941" y="1189345"/>
                  </a:cubicBezTo>
                  <a:cubicBezTo>
                    <a:pt x="2812169" y="1161720"/>
                    <a:pt x="2800883" y="1151267"/>
                    <a:pt x="2773797" y="1148280"/>
                  </a:cubicBezTo>
                  <a:cubicBezTo>
                    <a:pt x="2754233" y="1146787"/>
                    <a:pt x="2716613" y="1104230"/>
                    <a:pt x="2722633" y="1087058"/>
                  </a:cubicBezTo>
                  <a:cubicBezTo>
                    <a:pt x="2727147" y="1072125"/>
                    <a:pt x="2739937" y="1059433"/>
                    <a:pt x="2748967" y="1045993"/>
                  </a:cubicBezTo>
                  <a:cubicBezTo>
                    <a:pt x="2754985" y="1036661"/>
                    <a:pt x="2763451" y="1030688"/>
                    <a:pt x="2772479" y="1025555"/>
                  </a:cubicBezTo>
                  <a:lnTo>
                    <a:pt x="2797679" y="1011128"/>
                  </a:lnTo>
                  <a:lnTo>
                    <a:pt x="2798901" y="1009997"/>
                  </a:lnTo>
                  <a:lnTo>
                    <a:pt x="2799765" y="1006505"/>
                  </a:lnTo>
                  <a:lnTo>
                    <a:pt x="2797877" y="999096"/>
                  </a:lnTo>
                  <a:cubicBezTo>
                    <a:pt x="2795535" y="995194"/>
                    <a:pt x="2792351" y="991768"/>
                    <a:pt x="2789353" y="988343"/>
                  </a:cubicBezTo>
                  <a:lnTo>
                    <a:pt x="2789353" y="976164"/>
                  </a:lnTo>
                  <a:lnTo>
                    <a:pt x="2789801" y="975423"/>
                  </a:lnTo>
                  <a:lnTo>
                    <a:pt x="2785497" y="978523"/>
                  </a:lnTo>
                  <a:cubicBezTo>
                    <a:pt x="2783247" y="977773"/>
                    <a:pt x="2782497" y="977023"/>
                    <a:pt x="2780997" y="975524"/>
                  </a:cubicBezTo>
                  <a:cubicBezTo>
                    <a:pt x="2775747" y="959775"/>
                    <a:pt x="2778747" y="944027"/>
                    <a:pt x="2778747" y="928279"/>
                  </a:cubicBezTo>
                  <a:cubicBezTo>
                    <a:pt x="2777997" y="905031"/>
                    <a:pt x="2772747" y="886284"/>
                    <a:pt x="2750249" y="875034"/>
                  </a:cubicBezTo>
                  <a:cubicBezTo>
                    <a:pt x="2745749" y="872785"/>
                    <a:pt x="2741999" y="869036"/>
                    <a:pt x="2740499" y="863786"/>
                  </a:cubicBezTo>
                  <a:cubicBezTo>
                    <a:pt x="2737499" y="847288"/>
                    <a:pt x="2727751" y="842039"/>
                    <a:pt x="2713501" y="850288"/>
                  </a:cubicBezTo>
                  <a:cubicBezTo>
                    <a:pt x="2699251" y="858537"/>
                    <a:pt x="2686503" y="861536"/>
                    <a:pt x="2670753" y="856287"/>
                  </a:cubicBezTo>
                  <a:cubicBezTo>
                    <a:pt x="2659505" y="852537"/>
                    <a:pt x="2651255" y="858537"/>
                    <a:pt x="2649005" y="869785"/>
                  </a:cubicBezTo>
                  <a:cubicBezTo>
                    <a:pt x="2643755" y="888533"/>
                    <a:pt x="2631755" y="898282"/>
                    <a:pt x="2612257" y="900532"/>
                  </a:cubicBezTo>
                  <a:cubicBezTo>
                    <a:pt x="2591257" y="903532"/>
                    <a:pt x="2587507" y="910281"/>
                    <a:pt x="2586009" y="931279"/>
                  </a:cubicBezTo>
                  <a:cubicBezTo>
                    <a:pt x="2585257" y="939528"/>
                    <a:pt x="2586757" y="947776"/>
                    <a:pt x="2580759" y="953776"/>
                  </a:cubicBezTo>
                  <a:cubicBezTo>
                    <a:pt x="2570259" y="952275"/>
                    <a:pt x="2571759" y="943276"/>
                    <a:pt x="2571759" y="937277"/>
                  </a:cubicBezTo>
                  <a:cubicBezTo>
                    <a:pt x="2571759" y="916279"/>
                    <a:pt x="2568009" y="896032"/>
                    <a:pt x="2565759" y="875785"/>
                  </a:cubicBezTo>
                  <a:cubicBezTo>
                    <a:pt x="2565009" y="872785"/>
                    <a:pt x="2563509" y="869036"/>
                    <a:pt x="2565009" y="866035"/>
                  </a:cubicBezTo>
                  <a:cubicBezTo>
                    <a:pt x="2577009" y="830791"/>
                    <a:pt x="2556009" y="798543"/>
                    <a:pt x="2554509" y="764798"/>
                  </a:cubicBezTo>
                  <a:cubicBezTo>
                    <a:pt x="2554509" y="751299"/>
                    <a:pt x="2546261" y="738551"/>
                    <a:pt x="2538009" y="727302"/>
                  </a:cubicBezTo>
                  <a:cubicBezTo>
                    <a:pt x="2520761" y="704805"/>
                    <a:pt x="2474265" y="709304"/>
                    <a:pt x="2460015" y="736301"/>
                  </a:cubicBezTo>
                  <a:cubicBezTo>
                    <a:pt x="2445765" y="762547"/>
                    <a:pt x="2435265" y="791045"/>
                    <a:pt x="2435265" y="821792"/>
                  </a:cubicBezTo>
                  <a:cubicBezTo>
                    <a:pt x="2434515" y="837539"/>
                    <a:pt x="2435265" y="854038"/>
                    <a:pt x="2434515" y="870535"/>
                  </a:cubicBezTo>
                  <a:cubicBezTo>
                    <a:pt x="2433767" y="880285"/>
                    <a:pt x="2433767" y="890034"/>
                    <a:pt x="2423267" y="894533"/>
                  </a:cubicBezTo>
                  <a:cubicBezTo>
                    <a:pt x="2414267" y="890034"/>
                    <a:pt x="2416517" y="881035"/>
                    <a:pt x="2416517" y="873535"/>
                  </a:cubicBezTo>
                  <a:cubicBezTo>
                    <a:pt x="2416517" y="861536"/>
                    <a:pt x="2412767" y="854787"/>
                    <a:pt x="2398517" y="855537"/>
                  </a:cubicBezTo>
                  <a:cubicBezTo>
                    <a:pt x="2383519" y="857037"/>
                    <a:pt x="2372269" y="849538"/>
                    <a:pt x="2365519" y="835290"/>
                  </a:cubicBezTo>
                  <a:cubicBezTo>
                    <a:pt x="2361019" y="825540"/>
                    <a:pt x="2352769" y="822541"/>
                    <a:pt x="2342271" y="824790"/>
                  </a:cubicBezTo>
                  <a:cubicBezTo>
                    <a:pt x="2329521" y="827790"/>
                    <a:pt x="2315273" y="824790"/>
                    <a:pt x="2302523" y="827790"/>
                  </a:cubicBezTo>
                  <a:cubicBezTo>
                    <a:pt x="2297273" y="829290"/>
                    <a:pt x="2289773" y="827790"/>
                    <a:pt x="2286023" y="823291"/>
                  </a:cubicBezTo>
                  <a:cubicBezTo>
                    <a:pt x="2270275" y="802293"/>
                    <a:pt x="2241777" y="795544"/>
                    <a:pt x="2224527" y="774546"/>
                  </a:cubicBezTo>
                  <a:cubicBezTo>
                    <a:pt x="2215527" y="762547"/>
                    <a:pt x="2200529" y="760298"/>
                    <a:pt x="2187029" y="758799"/>
                  </a:cubicBezTo>
                  <a:cubicBezTo>
                    <a:pt x="2164531" y="756548"/>
                    <a:pt x="2146531" y="743800"/>
                    <a:pt x="2127033" y="734051"/>
                  </a:cubicBezTo>
                  <a:cubicBezTo>
                    <a:pt x="2118783" y="728802"/>
                    <a:pt x="2115783" y="722053"/>
                    <a:pt x="2121033" y="713804"/>
                  </a:cubicBezTo>
                  <a:cubicBezTo>
                    <a:pt x="2127033" y="703304"/>
                    <a:pt x="2123283" y="697305"/>
                    <a:pt x="2114283" y="690557"/>
                  </a:cubicBezTo>
                  <a:cubicBezTo>
                    <a:pt x="2106033" y="683807"/>
                    <a:pt x="2097783" y="675558"/>
                    <a:pt x="2086535" y="671808"/>
                  </a:cubicBezTo>
                  <a:cubicBezTo>
                    <a:pt x="2059535" y="662809"/>
                    <a:pt x="2039287" y="645561"/>
                    <a:pt x="2024287" y="621564"/>
                  </a:cubicBezTo>
                  <a:cubicBezTo>
                    <a:pt x="2017539" y="611815"/>
                    <a:pt x="2009289" y="608815"/>
                    <a:pt x="1997289" y="610316"/>
                  </a:cubicBezTo>
                  <a:cubicBezTo>
                    <a:pt x="1974791" y="611066"/>
                    <a:pt x="1951541" y="613315"/>
                    <a:pt x="1928293" y="608066"/>
                  </a:cubicBezTo>
                  <a:cubicBezTo>
                    <a:pt x="1917043" y="605065"/>
                    <a:pt x="1905043" y="611066"/>
                    <a:pt x="1893045" y="610316"/>
                  </a:cubicBezTo>
                  <a:cubicBezTo>
                    <a:pt x="1885545" y="610316"/>
                    <a:pt x="1886295" y="618564"/>
                    <a:pt x="1884045" y="623814"/>
                  </a:cubicBezTo>
                  <a:cubicBezTo>
                    <a:pt x="1881045" y="634313"/>
                    <a:pt x="1878795" y="647811"/>
                    <a:pt x="1864545" y="647811"/>
                  </a:cubicBezTo>
                  <a:cubicBezTo>
                    <a:pt x="1851797" y="648561"/>
                    <a:pt x="1842047" y="641811"/>
                    <a:pt x="1836797" y="629064"/>
                  </a:cubicBezTo>
                  <a:cubicBezTo>
                    <a:pt x="1835297" y="625314"/>
                    <a:pt x="1835297" y="618564"/>
                    <a:pt x="1828547" y="620065"/>
                  </a:cubicBezTo>
                  <a:cubicBezTo>
                    <a:pt x="1821797" y="623063"/>
                    <a:pt x="1818049" y="628314"/>
                    <a:pt x="1815799" y="635062"/>
                  </a:cubicBezTo>
                  <a:cubicBezTo>
                    <a:pt x="1815049" y="641811"/>
                    <a:pt x="1822549" y="641061"/>
                    <a:pt x="1826297" y="642562"/>
                  </a:cubicBezTo>
                  <a:cubicBezTo>
                    <a:pt x="1842047" y="647811"/>
                    <a:pt x="1843547" y="653060"/>
                    <a:pt x="1832297" y="665059"/>
                  </a:cubicBezTo>
                  <a:cubicBezTo>
                    <a:pt x="1827047" y="671058"/>
                    <a:pt x="1823297" y="677058"/>
                    <a:pt x="1818799" y="683057"/>
                  </a:cubicBezTo>
                  <a:cubicBezTo>
                    <a:pt x="1810549" y="694305"/>
                    <a:pt x="1786549" y="699556"/>
                    <a:pt x="1773801" y="693556"/>
                  </a:cubicBezTo>
                  <a:cubicBezTo>
                    <a:pt x="1767051" y="689806"/>
                    <a:pt x="1767801" y="685306"/>
                    <a:pt x="1772301" y="681558"/>
                  </a:cubicBezTo>
                  <a:cubicBezTo>
                    <a:pt x="1789549" y="667309"/>
                    <a:pt x="1791049" y="653810"/>
                    <a:pt x="1773801" y="638812"/>
                  </a:cubicBezTo>
                  <a:cubicBezTo>
                    <a:pt x="1769301" y="635062"/>
                    <a:pt x="1772301" y="629064"/>
                    <a:pt x="1768551" y="623814"/>
                  </a:cubicBezTo>
                  <a:cubicBezTo>
                    <a:pt x="1761801" y="627563"/>
                    <a:pt x="1763301" y="633563"/>
                    <a:pt x="1762551" y="639562"/>
                  </a:cubicBezTo>
                  <a:cubicBezTo>
                    <a:pt x="1758801" y="660560"/>
                    <a:pt x="1747553" y="666559"/>
                    <a:pt x="1727303" y="655309"/>
                  </a:cubicBezTo>
                  <a:cubicBezTo>
                    <a:pt x="1718303" y="650810"/>
                    <a:pt x="1710053" y="644061"/>
                    <a:pt x="1699555" y="641061"/>
                  </a:cubicBezTo>
                  <a:cubicBezTo>
                    <a:pt x="1694305" y="639562"/>
                    <a:pt x="1688305" y="635812"/>
                    <a:pt x="1684555" y="637312"/>
                  </a:cubicBezTo>
                  <a:cubicBezTo>
                    <a:pt x="1666557" y="642562"/>
                    <a:pt x="1648557" y="644811"/>
                    <a:pt x="1629809" y="637312"/>
                  </a:cubicBezTo>
                  <a:cubicBezTo>
                    <a:pt x="1625309" y="635812"/>
                    <a:pt x="1620809" y="641061"/>
                    <a:pt x="1618559" y="646311"/>
                  </a:cubicBezTo>
                  <a:cubicBezTo>
                    <a:pt x="1617059" y="650810"/>
                    <a:pt x="1619309" y="654560"/>
                    <a:pt x="1622309" y="658310"/>
                  </a:cubicBezTo>
                  <a:cubicBezTo>
                    <a:pt x="1640307" y="678558"/>
                    <a:pt x="1638057" y="685306"/>
                    <a:pt x="1614059" y="697305"/>
                  </a:cubicBezTo>
                  <a:cubicBezTo>
                    <a:pt x="1606559" y="701055"/>
                    <a:pt x="1601309" y="706304"/>
                    <a:pt x="1600561" y="715303"/>
                  </a:cubicBezTo>
                  <a:cubicBezTo>
                    <a:pt x="1599809" y="724302"/>
                    <a:pt x="1595311" y="730301"/>
                    <a:pt x="1584811" y="728802"/>
                  </a:cubicBezTo>
                  <a:cubicBezTo>
                    <a:pt x="1575061" y="728052"/>
                    <a:pt x="1569811" y="722053"/>
                    <a:pt x="1568311" y="712303"/>
                  </a:cubicBezTo>
                  <a:cubicBezTo>
                    <a:pt x="1563813" y="681558"/>
                    <a:pt x="1562313" y="680057"/>
                    <a:pt x="1530063" y="679308"/>
                  </a:cubicBezTo>
                  <a:cubicBezTo>
                    <a:pt x="1529313" y="689056"/>
                    <a:pt x="1538313" y="693556"/>
                    <a:pt x="1542813" y="699556"/>
                  </a:cubicBezTo>
                  <a:cubicBezTo>
                    <a:pt x="1549563" y="707804"/>
                    <a:pt x="1553313" y="717554"/>
                    <a:pt x="1547313" y="726553"/>
                  </a:cubicBezTo>
                  <a:cubicBezTo>
                    <a:pt x="1541313" y="736301"/>
                    <a:pt x="1533813" y="732552"/>
                    <a:pt x="1526313" y="728052"/>
                  </a:cubicBezTo>
                  <a:cubicBezTo>
                    <a:pt x="1522563" y="725802"/>
                    <a:pt x="1518815" y="726553"/>
                    <a:pt x="1515813" y="730301"/>
                  </a:cubicBezTo>
                  <a:cubicBezTo>
                    <a:pt x="1494065" y="759549"/>
                    <a:pt x="1464817" y="746050"/>
                    <a:pt x="1437819" y="743050"/>
                  </a:cubicBezTo>
                  <a:cubicBezTo>
                    <a:pt x="1436319" y="742300"/>
                    <a:pt x="1434819" y="741551"/>
                    <a:pt x="1434069" y="740801"/>
                  </a:cubicBezTo>
                  <a:cubicBezTo>
                    <a:pt x="1419819" y="731802"/>
                    <a:pt x="1409319" y="749800"/>
                    <a:pt x="1394321" y="746800"/>
                  </a:cubicBezTo>
                  <a:cubicBezTo>
                    <a:pt x="1381571" y="743800"/>
                    <a:pt x="1368073" y="737051"/>
                    <a:pt x="1357573" y="753548"/>
                  </a:cubicBezTo>
                  <a:cubicBezTo>
                    <a:pt x="1353073" y="761048"/>
                    <a:pt x="1343323" y="758799"/>
                    <a:pt x="1335823" y="755049"/>
                  </a:cubicBezTo>
                  <a:cubicBezTo>
                    <a:pt x="1330573" y="752049"/>
                    <a:pt x="1326075" y="748299"/>
                    <a:pt x="1320075" y="746800"/>
                  </a:cubicBezTo>
                  <a:cubicBezTo>
                    <a:pt x="1299825" y="740801"/>
                    <a:pt x="1282577" y="740050"/>
                    <a:pt x="1284077" y="770047"/>
                  </a:cubicBezTo>
                  <a:cubicBezTo>
                    <a:pt x="1285577" y="793294"/>
                    <a:pt x="1283327" y="816541"/>
                    <a:pt x="1296825" y="837539"/>
                  </a:cubicBezTo>
                  <a:cubicBezTo>
                    <a:pt x="1299075" y="842039"/>
                    <a:pt x="1300575" y="847288"/>
                    <a:pt x="1299075" y="853288"/>
                  </a:cubicBezTo>
                  <a:cubicBezTo>
                    <a:pt x="1296825" y="864536"/>
                    <a:pt x="1301325" y="872785"/>
                    <a:pt x="1310325" y="881035"/>
                  </a:cubicBezTo>
                  <a:cubicBezTo>
                    <a:pt x="1321575" y="891533"/>
                    <a:pt x="1319325" y="897532"/>
                    <a:pt x="1305075" y="902781"/>
                  </a:cubicBezTo>
                  <a:cubicBezTo>
                    <a:pt x="1296825" y="905781"/>
                    <a:pt x="1284827" y="903532"/>
                    <a:pt x="1284077" y="917030"/>
                  </a:cubicBezTo>
                  <a:cubicBezTo>
                    <a:pt x="1282577" y="930529"/>
                    <a:pt x="1294577" y="946276"/>
                    <a:pt x="1307325" y="950026"/>
                  </a:cubicBezTo>
                  <a:cubicBezTo>
                    <a:pt x="1311075" y="951526"/>
                    <a:pt x="1314825" y="951526"/>
                    <a:pt x="1319325" y="952275"/>
                  </a:cubicBezTo>
                  <a:cubicBezTo>
                    <a:pt x="1338073" y="956025"/>
                    <a:pt x="1342573" y="960525"/>
                    <a:pt x="1342573" y="979272"/>
                  </a:cubicBezTo>
                  <a:cubicBezTo>
                    <a:pt x="1342573" y="983022"/>
                    <a:pt x="1341823" y="986772"/>
                    <a:pt x="1342573" y="989772"/>
                  </a:cubicBezTo>
                  <a:cubicBezTo>
                    <a:pt x="1359823" y="1017518"/>
                    <a:pt x="1338073" y="1039266"/>
                    <a:pt x="1331325" y="1063263"/>
                  </a:cubicBezTo>
                  <a:cubicBezTo>
                    <a:pt x="1329825" y="1067013"/>
                    <a:pt x="1327575" y="1069262"/>
                    <a:pt x="1325325" y="1071512"/>
                  </a:cubicBezTo>
                  <a:cubicBezTo>
                    <a:pt x="1321575" y="1077511"/>
                    <a:pt x="1309575" y="1071512"/>
                    <a:pt x="1310325" y="1081261"/>
                  </a:cubicBezTo>
                  <a:cubicBezTo>
                    <a:pt x="1311825" y="1091759"/>
                    <a:pt x="1314825" y="1102259"/>
                    <a:pt x="1318575" y="1112008"/>
                  </a:cubicBezTo>
                  <a:cubicBezTo>
                    <a:pt x="1320825" y="1121007"/>
                    <a:pt x="1326825" y="1118006"/>
                    <a:pt x="1332073" y="1114257"/>
                  </a:cubicBezTo>
                  <a:cubicBezTo>
                    <a:pt x="1338823" y="1110507"/>
                    <a:pt x="1345573" y="1106758"/>
                    <a:pt x="1352323" y="1112008"/>
                  </a:cubicBezTo>
                  <a:cubicBezTo>
                    <a:pt x="1360573" y="1117257"/>
                    <a:pt x="1360573" y="1125506"/>
                    <a:pt x="1359073" y="1133755"/>
                  </a:cubicBezTo>
                  <a:cubicBezTo>
                    <a:pt x="1357573" y="1142003"/>
                    <a:pt x="1355323" y="1150253"/>
                    <a:pt x="1353073" y="1158502"/>
                  </a:cubicBezTo>
                  <a:cubicBezTo>
                    <a:pt x="1351573" y="1163751"/>
                    <a:pt x="1348573" y="1168251"/>
                    <a:pt x="1350073" y="1172000"/>
                  </a:cubicBezTo>
                  <a:cubicBezTo>
                    <a:pt x="1359823" y="1190748"/>
                    <a:pt x="1353823" y="1210996"/>
                    <a:pt x="1356823" y="1229744"/>
                  </a:cubicBezTo>
                  <a:cubicBezTo>
                    <a:pt x="1358323" y="1244742"/>
                    <a:pt x="1353073" y="1250742"/>
                    <a:pt x="1340323" y="1255241"/>
                  </a:cubicBezTo>
                  <a:cubicBezTo>
                    <a:pt x="1336573" y="1256741"/>
                    <a:pt x="1332073" y="1256741"/>
                    <a:pt x="1327575" y="1258240"/>
                  </a:cubicBezTo>
                  <a:cubicBezTo>
                    <a:pt x="1315575" y="1261990"/>
                    <a:pt x="1311825" y="1267239"/>
                    <a:pt x="1318575" y="1279988"/>
                  </a:cubicBezTo>
                  <a:cubicBezTo>
                    <a:pt x="1326075" y="1296486"/>
                    <a:pt x="1331325" y="1309985"/>
                    <a:pt x="1355323" y="1305485"/>
                  </a:cubicBezTo>
                  <a:cubicBezTo>
                    <a:pt x="1370321" y="1302485"/>
                    <a:pt x="1371071" y="1321233"/>
                    <a:pt x="1372571" y="1331733"/>
                  </a:cubicBezTo>
                  <a:cubicBezTo>
                    <a:pt x="1374823" y="1346730"/>
                    <a:pt x="1362823" y="1348230"/>
                    <a:pt x="1351573" y="1347480"/>
                  </a:cubicBezTo>
                  <a:cubicBezTo>
                    <a:pt x="1362823" y="1396225"/>
                    <a:pt x="1401071" y="1392475"/>
                    <a:pt x="1440069" y="1379726"/>
                  </a:cubicBezTo>
                  <a:cubicBezTo>
                    <a:pt x="1453567" y="1374477"/>
                    <a:pt x="1466317" y="1369228"/>
                    <a:pt x="1481317" y="1372978"/>
                  </a:cubicBezTo>
                  <a:cubicBezTo>
                    <a:pt x="1493315" y="1375976"/>
                    <a:pt x="1505315" y="1373727"/>
                    <a:pt x="1517315" y="1373727"/>
                  </a:cubicBezTo>
                  <a:cubicBezTo>
                    <a:pt x="1537563" y="1374477"/>
                    <a:pt x="1555563" y="1379726"/>
                    <a:pt x="1561561" y="1406723"/>
                  </a:cubicBezTo>
                  <a:cubicBezTo>
                    <a:pt x="1568311" y="1394724"/>
                    <a:pt x="1569811" y="1382726"/>
                    <a:pt x="1576561" y="1374477"/>
                  </a:cubicBezTo>
                  <a:cubicBezTo>
                    <a:pt x="1593061" y="1354980"/>
                    <a:pt x="1613309" y="1357229"/>
                    <a:pt x="1626059" y="1380476"/>
                  </a:cubicBezTo>
                  <a:cubicBezTo>
                    <a:pt x="1629809" y="1387975"/>
                    <a:pt x="1630559" y="1396974"/>
                    <a:pt x="1640307" y="1405224"/>
                  </a:cubicBezTo>
                  <a:cubicBezTo>
                    <a:pt x="1636557" y="1390225"/>
                    <a:pt x="1637309" y="1378227"/>
                    <a:pt x="1649307" y="1369978"/>
                  </a:cubicBezTo>
                  <a:cubicBezTo>
                    <a:pt x="1660557" y="1363228"/>
                    <a:pt x="1672557" y="1360979"/>
                    <a:pt x="1685305" y="1365478"/>
                  </a:cubicBezTo>
                  <a:cubicBezTo>
                    <a:pt x="1706305" y="1372978"/>
                    <a:pt x="1713803" y="1394724"/>
                    <a:pt x="1697305" y="1410473"/>
                  </a:cubicBezTo>
                  <a:cubicBezTo>
                    <a:pt x="1687555" y="1420222"/>
                    <a:pt x="1682305" y="1429970"/>
                    <a:pt x="1679305" y="1441969"/>
                  </a:cubicBezTo>
                  <a:cubicBezTo>
                    <a:pt x="1677055" y="1450968"/>
                    <a:pt x="1671057" y="1459217"/>
                    <a:pt x="1666557" y="1466716"/>
                  </a:cubicBezTo>
                  <a:cubicBezTo>
                    <a:pt x="1662057" y="1474965"/>
                    <a:pt x="1659807" y="1483214"/>
                    <a:pt x="1664307" y="1492963"/>
                  </a:cubicBezTo>
                  <a:cubicBezTo>
                    <a:pt x="1670307" y="1507211"/>
                    <a:pt x="1662807" y="1515460"/>
                    <a:pt x="1650057" y="1516961"/>
                  </a:cubicBezTo>
                  <a:cubicBezTo>
                    <a:pt x="1635809" y="1518460"/>
                    <a:pt x="1622309" y="1521461"/>
                    <a:pt x="1608809" y="1522960"/>
                  </a:cubicBezTo>
                  <a:cubicBezTo>
                    <a:pt x="1599061" y="1523710"/>
                    <a:pt x="1590061" y="1522210"/>
                    <a:pt x="1581811" y="1516210"/>
                  </a:cubicBezTo>
                  <a:cubicBezTo>
                    <a:pt x="1572811" y="1509461"/>
                    <a:pt x="1563061" y="1504212"/>
                    <a:pt x="1552563" y="1499713"/>
                  </a:cubicBezTo>
                  <a:cubicBezTo>
                    <a:pt x="1539813" y="1495213"/>
                    <a:pt x="1535313" y="1486214"/>
                    <a:pt x="1543563" y="1472716"/>
                  </a:cubicBezTo>
                  <a:cubicBezTo>
                    <a:pt x="1545813" y="1468966"/>
                    <a:pt x="1553313" y="1465216"/>
                    <a:pt x="1547313" y="1459967"/>
                  </a:cubicBezTo>
                  <a:cubicBezTo>
                    <a:pt x="1541313" y="1455468"/>
                    <a:pt x="1534563" y="1450219"/>
                    <a:pt x="1525565" y="1453217"/>
                  </a:cubicBezTo>
                  <a:cubicBezTo>
                    <a:pt x="1502315" y="1461467"/>
                    <a:pt x="1478317" y="1494464"/>
                    <a:pt x="1479065" y="1519210"/>
                  </a:cubicBezTo>
                  <a:cubicBezTo>
                    <a:pt x="1479065" y="1531209"/>
                    <a:pt x="1475317" y="1540208"/>
                    <a:pt x="1464067" y="1544708"/>
                  </a:cubicBezTo>
                  <a:cubicBezTo>
                    <a:pt x="1443069" y="1553707"/>
                    <a:pt x="1422069" y="1563456"/>
                    <a:pt x="1401071" y="1573954"/>
                  </a:cubicBezTo>
                  <a:cubicBezTo>
                    <a:pt x="1395071" y="1576954"/>
                    <a:pt x="1388321" y="1578453"/>
                    <a:pt x="1381571" y="1575455"/>
                  </a:cubicBezTo>
                  <a:cubicBezTo>
                    <a:pt x="1364323" y="1569454"/>
                    <a:pt x="1346323" y="1565705"/>
                    <a:pt x="1328325" y="1560455"/>
                  </a:cubicBezTo>
                  <a:cubicBezTo>
                    <a:pt x="1317075" y="1556706"/>
                    <a:pt x="1308825" y="1550707"/>
                    <a:pt x="1316325" y="1537208"/>
                  </a:cubicBezTo>
                  <a:cubicBezTo>
                    <a:pt x="1320075" y="1530459"/>
                    <a:pt x="1318575" y="1526710"/>
                    <a:pt x="1311075" y="1525209"/>
                  </a:cubicBezTo>
                  <a:cubicBezTo>
                    <a:pt x="1302825" y="1523710"/>
                    <a:pt x="1299075" y="1519210"/>
                    <a:pt x="1302825" y="1510961"/>
                  </a:cubicBezTo>
                  <a:cubicBezTo>
                    <a:pt x="1316325" y="1476466"/>
                    <a:pt x="1324575" y="1438219"/>
                    <a:pt x="1345573" y="1405224"/>
                  </a:cubicBezTo>
                  <a:cubicBezTo>
                    <a:pt x="1321575" y="1396974"/>
                    <a:pt x="1298325" y="1403723"/>
                    <a:pt x="1279577" y="1423222"/>
                  </a:cubicBezTo>
                  <a:cubicBezTo>
                    <a:pt x="1275077" y="1428471"/>
                    <a:pt x="1269077" y="1433720"/>
                    <a:pt x="1263077" y="1435970"/>
                  </a:cubicBezTo>
                  <a:cubicBezTo>
                    <a:pt x="1239829" y="1445719"/>
                    <a:pt x="1236829" y="1464467"/>
                    <a:pt x="1239079" y="1485465"/>
                  </a:cubicBezTo>
                  <a:cubicBezTo>
                    <a:pt x="1242829" y="1509461"/>
                    <a:pt x="1236079" y="1536458"/>
                    <a:pt x="1254829" y="1557457"/>
                  </a:cubicBezTo>
                  <a:cubicBezTo>
                    <a:pt x="1260077" y="1562706"/>
                    <a:pt x="1258577" y="1569454"/>
                    <a:pt x="1254079" y="1575455"/>
                  </a:cubicBezTo>
                  <a:cubicBezTo>
                    <a:pt x="1248829" y="1581453"/>
                    <a:pt x="1242829" y="1585953"/>
                    <a:pt x="1234579" y="1582953"/>
                  </a:cubicBezTo>
                  <a:cubicBezTo>
                    <a:pt x="1217331" y="1575455"/>
                    <a:pt x="1212831" y="1584454"/>
                    <a:pt x="1212831" y="1598702"/>
                  </a:cubicBezTo>
                  <a:cubicBezTo>
                    <a:pt x="1212831" y="1609950"/>
                    <a:pt x="1203831" y="1619698"/>
                    <a:pt x="1204581" y="1631697"/>
                  </a:cubicBezTo>
                  <a:cubicBezTo>
                    <a:pt x="1215081" y="1633197"/>
                    <a:pt x="1220329" y="1624948"/>
                    <a:pt x="1227829" y="1622699"/>
                  </a:cubicBezTo>
                  <a:cubicBezTo>
                    <a:pt x="1237579" y="1620448"/>
                    <a:pt x="1246579" y="1622699"/>
                    <a:pt x="1251829" y="1631697"/>
                  </a:cubicBezTo>
                  <a:cubicBezTo>
                    <a:pt x="1255203" y="1636759"/>
                    <a:pt x="1260265" y="1642665"/>
                    <a:pt x="1257523" y="1648781"/>
                  </a:cubicBezTo>
                  <a:lnTo>
                    <a:pt x="1251845" y="1654928"/>
                  </a:lnTo>
                  <a:lnTo>
                    <a:pt x="1252905" y="1667112"/>
                  </a:lnTo>
                  <a:cubicBezTo>
                    <a:pt x="1252717" y="1672916"/>
                    <a:pt x="1252529" y="1678720"/>
                    <a:pt x="1254405" y="1684336"/>
                  </a:cubicBezTo>
                  <a:cubicBezTo>
                    <a:pt x="1255905" y="1692575"/>
                    <a:pt x="1250655" y="1696320"/>
                    <a:pt x="1243155" y="1697817"/>
                  </a:cubicBezTo>
                  <a:cubicBezTo>
                    <a:pt x="1235657" y="1699315"/>
                    <a:pt x="1228157" y="1699315"/>
                    <a:pt x="1222157" y="1707553"/>
                  </a:cubicBezTo>
                  <a:cubicBezTo>
                    <a:pt x="1238655" y="1711297"/>
                    <a:pt x="1255155" y="1713544"/>
                    <a:pt x="1246905" y="1736761"/>
                  </a:cubicBezTo>
                  <a:cubicBezTo>
                    <a:pt x="1245405" y="1742003"/>
                    <a:pt x="1252905" y="1742751"/>
                    <a:pt x="1257405" y="1742751"/>
                  </a:cubicBezTo>
                  <a:cubicBezTo>
                    <a:pt x="1266405" y="1742751"/>
                    <a:pt x="1273903" y="1738258"/>
                    <a:pt x="1280653" y="1733016"/>
                  </a:cubicBezTo>
                  <a:cubicBezTo>
                    <a:pt x="1286653" y="1728522"/>
                    <a:pt x="1293403" y="1725527"/>
                    <a:pt x="1301651" y="1725527"/>
                  </a:cubicBezTo>
                  <a:cubicBezTo>
                    <a:pt x="1309901" y="1725527"/>
                    <a:pt x="1316651" y="1728522"/>
                    <a:pt x="1319651" y="1736761"/>
                  </a:cubicBezTo>
                  <a:cubicBezTo>
                    <a:pt x="1323399" y="1745748"/>
                    <a:pt x="1318151" y="1750990"/>
                    <a:pt x="1311401" y="1754735"/>
                  </a:cubicBezTo>
                  <a:cubicBezTo>
                    <a:pt x="1308401" y="1756981"/>
                    <a:pt x="1304651" y="1756981"/>
                    <a:pt x="1302401" y="1760725"/>
                  </a:cubicBezTo>
                  <a:cubicBezTo>
                    <a:pt x="1314401" y="1770462"/>
                    <a:pt x="1320401" y="1783942"/>
                    <a:pt x="1330149" y="1795924"/>
                  </a:cubicBezTo>
                  <a:cubicBezTo>
                    <a:pt x="1334649" y="1801916"/>
                    <a:pt x="1336899" y="1809405"/>
                    <a:pt x="1332399" y="1816145"/>
                  </a:cubicBezTo>
                  <a:cubicBezTo>
                    <a:pt x="1327901" y="1824383"/>
                    <a:pt x="1319651" y="1825880"/>
                    <a:pt x="1311401" y="1825132"/>
                  </a:cubicBezTo>
                  <a:cubicBezTo>
                    <a:pt x="1297901" y="1822885"/>
                    <a:pt x="1288153" y="1813898"/>
                    <a:pt x="1276903" y="1806410"/>
                  </a:cubicBezTo>
                  <a:cubicBezTo>
                    <a:pt x="1268653" y="1800418"/>
                    <a:pt x="1261905" y="1796673"/>
                    <a:pt x="1251405" y="1801916"/>
                  </a:cubicBezTo>
                  <a:cubicBezTo>
                    <a:pt x="1240155" y="1807158"/>
                    <a:pt x="1229657" y="1801166"/>
                    <a:pt x="1219907" y="1796673"/>
                  </a:cubicBezTo>
                  <a:cubicBezTo>
                    <a:pt x="1213907" y="1794426"/>
                    <a:pt x="1207159" y="1792179"/>
                    <a:pt x="1204157" y="1800418"/>
                  </a:cubicBezTo>
                  <a:cubicBezTo>
                    <a:pt x="1201159" y="1810153"/>
                    <a:pt x="1210157" y="1808656"/>
                    <a:pt x="1215407" y="1809405"/>
                  </a:cubicBezTo>
                  <a:cubicBezTo>
                    <a:pt x="1228157" y="1810903"/>
                    <a:pt x="1234905" y="1817643"/>
                    <a:pt x="1231907" y="1831124"/>
                  </a:cubicBezTo>
                  <a:cubicBezTo>
                    <a:pt x="1229657" y="1837114"/>
                    <a:pt x="1231907" y="1843854"/>
                    <a:pt x="1233405" y="1850595"/>
                  </a:cubicBezTo>
                  <a:cubicBezTo>
                    <a:pt x="1237905" y="1863326"/>
                    <a:pt x="1232657" y="1875309"/>
                    <a:pt x="1225157" y="1885794"/>
                  </a:cubicBezTo>
                  <a:cubicBezTo>
                    <a:pt x="1220657" y="1891036"/>
                    <a:pt x="1211657" y="1893282"/>
                    <a:pt x="1218407" y="1903019"/>
                  </a:cubicBezTo>
                  <a:cubicBezTo>
                    <a:pt x="1225907" y="1911256"/>
                    <a:pt x="1231907" y="1924737"/>
                    <a:pt x="1245405" y="1919495"/>
                  </a:cubicBezTo>
                  <a:cubicBezTo>
                    <a:pt x="1262655" y="1913503"/>
                    <a:pt x="1272403" y="1920993"/>
                    <a:pt x="1284403" y="1930728"/>
                  </a:cubicBezTo>
                  <a:cubicBezTo>
                    <a:pt x="1297153" y="1941214"/>
                    <a:pt x="1309901" y="1951698"/>
                    <a:pt x="1322651" y="1961434"/>
                  </a:cubicBezTo>
                  <a:cubicBezTo>
                    <a:pt x="1333899" y="1969671"/>
                    <a:pt x="1341399" y="1980157"/>
                    <a:pt x="1345899" y="1992888"/>
                  </a:cubicBezTo>
                  <a:cubicBezTo>
                    <a:pt x="1348899" y="1968174"/>
                    <a:pt x="1364647" y="1957689"/>
                    <a:pt x="1384145" y="1969671"/>
                  </a:cubicBezTo>
                  <a:cubicBezTo>
                    <a:pt x="1391645" y="1974165"/>
                    <a:pt x="1394645" y="1970421"/>
                    <a:pt x="1398395" y="1965928"/>
                  </a:cubicBezTo>
                  <a:cubicBezTo>
                    <a:pt x="1407395" y="1956941"/>
                    <a:pt x="1417893" y="1950949"/>
                    <a:pt x="1431393" y="1950201"/>
                  </a:cubicBezTo>
                  <a:cubicBezTo>
                    <a:pt x="1444893" y="1949451"/>
                    <a:pt x="1452391" y="1939715"/>
                    <a:pt x="1457641" y="1929230"/>
                  </a:cubicBezTo>
                  <a:cubicBezTo>
                    <a:pt x="1465141" y="1915001"/>
                    <a:pt x="1471141" y="1899274"/>
                    <a:pt x="1491389" y="1899274"/>
                  </a:cubicBezTo>
                  <a:cubicBezTo>
                    <a:pt x="1495139" y="1899274"/>
                    <a:pt x="1495889" y="1896279"/>
                    <a:pt x="1498139" y="1892534"/>
                  </a:cubicBezTo>
                  <a:cubicBezTo>
                    <a:pt x="1510137" y="1870067"/>
                    <a:pt x="1536385" y="1864075"/>
                    <a:pt x="1556635" y="1881300"/>
                  </a:cubicBezTo>
                  <a:cubicBezTo>
                    <a:pt x="1565633" y="1889539"/>
                    <a:pt x="1575383" y="1894032"/>
                    <a:pt x="1585883" y="1897027"/>
                  </a:cubicBezTo>
                  <a:cubicBezTo>
                    <a:pt x="1603131" y="1902269"/>
                    <a:pt x="1617381" y="1912755"/>
                    <a:pt x="1628629" y="1926235"/>
                  </a:cubicBezTo>
                  <a:cubicBezTo>
                    <a:pt x="1633879" y="1932227"/>
                    <a:pt x="1639129" y="1938967"/>
                    <a:pt x="1647379" y="1942711"/>
                  </a:cubicBezTo>
                  <a:cubicBezTo>
                    <a:pt x="1652629" y="1945707"/>
                    <a:pt x="1655627" y="1949451"/>
                    <a:pt x="1656379" y="1955442"/>
                  </a:cubicBezTo>
                  <a:cubicBezTo>
                    <a:pt x="1660129" y="1987645"/>
                    <a:pt x="1697625" y="2013858"/>
                    <a:pt x="1729123" y="2007117"/>
                  </a:cubicBezTo>
                  <a:cubicBezTo>
                    <a:pt x="1762121" y="2001126"/>
                    <a:pt x="1766621" y="2003372"/>
                    <a:pt x="1780119" y="2035576"/>
                  </a:cubicBezTo>
                  <a:cubicBezTo>
                    <a:pt x="1783119" y="2042317"/>
                    <a:pt x="1789119" y="2048307"/>
                    <a:pt x="1795119" y="2052801"/>
                  </a:cubicBezTo>
                  <a:cubicBezTo>
                    <a:pt x="1831117" y="2077515"/>
                    <a:pt x="1835615" y="2115709"/>
                    <a:pt x="1836367" y="2154653"/>
                  </a:cubicBezTo>
                  <a:cubicBezTo>
                    <a:pt x="1836367" y="2163640"/>
                    <a:pt x="1830367" y="2169631"/>
                    <a:pt x="1822867" y="2173376"/>
                  </a:cubicBezTo>
                  <a:cubicBezTo>
                    <a:pt x="1794369" y="2189851"/>
                    <a:pt x="1763621" y="2200336"/>
                    <a:pt x="1732873" y="2209323"/>
                  </a:cubicBezTo>
                  <a:cubicBezTo>
                    <a:pt x="1716373" y="2213817"/>
                    <a:pt x="1699125" y="2213817"/>
                    <a:pt x="1681877" y="2216063"/>
                  </a:cubicBezTo>
                  <a:cubicBezTo>
                    <a:pt x="1656379" y="2220557"/>
                    <a:pt x="1634629" y="2234786"/>
                    <a:pt x="1610631" y="2243024"/>
                  </a:cubicBezTo>
                  <a:cubicBezTo>
                    <a:pt x="1603881" y="2245271"/>
                    <a:pt x="1598631" y="2249016"/>
                    <a:pt x="1594133" y="2253509"/>
                  </a:cubicBezTo>
                  <a:cubicBezTo>
                    <a:pt x="1586633" y="2260998"/>
                    <a:pt x="1583633" y="2266990"/>
                    <a:pt x="1592633" y="2275227"/>
                  </a:cubicBezTo>
                  <a:cubicBezTo>
                    <a:pt x="1603131" y="2284214"/>
                    <a:pt x="1605381" y="2298444"/>
                    <a:pt x="1608381" y="2311175"/>
                  </a:cubicBezTo>
                  <a:cubicBezTo>
                    <a:pt x="1615131" y="2337387"/>
                    <a:pt x="1620381" y="2340382"/>
                    <a:pt x="1646629" y="2337387"/>
                  </a:cubicBezTo>
                  <a:cubicBezTo>
                    <a:pt x="1676627" y="2333642"/>
                    <a:pt x="1687127" y="2345625"/>
                    <a:pt x="1691625" y="2378578"/>
                  </a:cubicBezTo>
                  <a:cubicBezTo>
                    <a:pt x="1692375" y="2382322"/>
                    <a:pt x="1690875" y="2385318"/>
                    <a:pt x="1690125" y="2388313"/>
                  </a:cubicBezTo>
                  <a:cubicBezTo>
                    <a:pt x="1689375" y="2396552"/>
                    <a:pt x="1691625" y="2404041"/>
                    <a:pt x="1699875" y="2405539"/>
                  </a:cubicBezTo>
                  <a:cubicBezTo>
                    <a:pt x="1708125" y="2407036"/>
                    <a:pt x="1711125" y="2398799"/>
                    <a:pt x="1713373" y="2393555"/>
                  </a:cubicBezTo>
                  <a:cubicBezTo>
                    <a:pt x="1717873" y="2378578"/>
                    <a:pt x="1719373" y="2362101"/>
                    <a:pt x="1723123" y="2347123"/>
                  </a:cubicBezTo>
                  <a:cubicBezTo>
                    <a:pt x="1728373" y="2324655"/>
                    <a:pt x="1743373" y="2318665"/>
                    <a:pt x="1762121" y="2331395"/>
                  </a:cubicBezTo>
                  <a:cubicBezTo>
                    <a:pt x="1769621" y="2336639"/>
                    <a:pt x="1774121" y="2343379"/>
                    <a:pt x="1779369" y="2350867"/>
                  </a:cubicBezTo>
                  <a:cubicBezTo>
                    <a:pt x="1792869" y="2369590"/>
                    <a:pt x="1809369" y="2369590"/>
                    <a:pt x="1823617" y="2351616"/>
                  </a:cubicBezTo>
                  <a:cubicBezTo>
                    <a:pt x="1833367" y="2340382"/>
                    <a:pt x="1843865" y="2329149"/>
                    <a:pt x="1852865" y="2317166"/>
                  </a:cubicBezTo>
                  <a:cubicBezTo>
                    <a:pt x="1858865" y="2308928"/>
                    <a:pt x="1868615" y="2305184"/>
                    <a:pt x="1878363" y="2304435"/>
                  </a:cubicBezTo>
                  <a:cubicBezTo>
                    <a:pt x="1890363" y="2302188"/>
                    <a:pt x="1900111" y="2298444"/>
                    <a:pt x="1904611" y="2285712"/>
                  </a:cubicBezTo>
                  <a:cubicBezTo>
                    <a:pt x="1910611" y="2271483"/>
                    <a:pt x="1925609" y="2271483"/>
                    <a:pt x="1939109" y="2271483"/>
                  </a:cubicBezTo>
                  <a:cubicBezTo>
                    <a:pt x="1950359" y="2270734"/>
                    <a:pt x="1960857" y="2272232"/>
                    <a:pt x="1972857" y="2269985"/>
                  </a:cubicBezTo>
                  <a:cubicBezTo>
                    <a:pt x="1978107" y="2268487"/>
                    <a:pt x="1984107" y="2268487"/>
                    <a:pt x="1987855" y="2272980"/>
                  </a:cubicBezTo>
                  <a:cubicBezTo>
                    <a:pt x="2002855" y="2288707"/>
                    <a:pt x="2016355" y="2279721"/>
                    <a:pt x="2030603" y="2272232"/>
                  </a:cubicBezTo>
                  <a:cubicBezTo>
                    <a:pt x="2053851" y="2258003"/>
                    <a:pt x="2077849" y="2245271"/>
                    <a:pt x="2095099" y="2223552"/>
                  </a:cubicBezTo>
                  <a:cubicBezTo>
                    <a:pt x="2100349" y="2217562"/>
                    <a:pt x="2107849" y="2213068"/>
                    <a:pt x="2116097" y="2215315"/>
                  </a:cubicBezTo>
                  <a:cubicBezTo>
                    <a:pt x="2129597" y="2218310"/>
                    <a:pt x="2138597" y="2212319"/>
                    <a:pt x="2149095" y="2204830"/>
                  </a:cubicBezTo>
                  <a:cubicBezTo>
                    <a:pt x="2154345" y="2201085"/>
                    <a:pt x="2158095" y="2197341"/>
                    <a:pt x="2152845" y="2190601"/>
                  </a:cubicBezTo>
                  <a:cubicBezTo>
                    <a:pt x="2150595" y="2187604"/>
                    <a:pt x="2149845" y="2183861"/>
                    <a:pt x="2151345" y="2179367"/>
                  </a:cubicBezTo>
                  <a:cubicBezTo>
                    <a:pt x="2158095" y="2153903"/>
                    <a:pt x="2147595" y="2138926"/>
                    <a:pt x="2122847" y="2132934"/>
                  </a:cubicBezTo>
                  <a:cubicBezTo>
                    <a:pt x="2094349" y="2125446"/>
                    <a:pt x="2065851" y="2121701"/>
                    <a:pt x="2036603" y="2125446"/>
                  </a:cubicBezTo>
                  <a:cubicBezTo>
                    <a:pt x="2023103" y="2127692"/>
                    <a:pt x="2016355" y="2116459"/>
                    <a:pt x="2011105" y="2106722"/>
                  </a:cubicBezTo>
                  <a:cubicBezTo>
                    <a:pt x="2005855" y="2096987"/>
                    <a:pt x="2012605" y="2090995"/>
                    <a:pt x="2018603" y="2085004"/>
                  </a:cubicBezTo>
                  <a:cubicBezTo>
                    <a:pt x="2030603" y="2070774"/>
                    <a:pt x="2039603" y="2056545"/>
                    <a:pt x="2062851" y="2057294"/>
                  </a:cubicBezTo>
                  <a:cubicBezTo>
                    <a:pt x="2080099" y="2058044"/>
                    <a:pt x="2092099" y="2020598"/>
                    <a:pt x="2080849" y="2004122"/>
                  </a:cubicBezTo>
                  <a:cubicBezTo>
                    <a:pt x="2068851" y="1988395"/>
                    <a:pt x="2067351" y="1968174"/>
                    <a:pt x="2058351" y="1951698"/>
                  </a:cubicBezTo>
                  <a:cubicBezTo>
                    <a:pt x="2056101" y="1947204"/>
                    <a:pt x="2055351" y="1942711"/>
                    <a:pt x="2057601" y="1938217"/>
                  </a:cubicBezTo>
                  <a:cubicBezTo>
                    <a:pt x="2062851" y="1924737"/>
                    <a:pt x="2060601" y="1912006"/>
                    <a:pt x="2052351" y="1900772"/>
                  </a:cubicBezTo>
                  <a:cubicBezTo>
                    <a:pt x="2050851" y="1898526"/>
                    <a:pt x="2048601" y="1895529"/>
                    <a:pt x="2049351" y="1893282"/>
                  </a:cubicBezTo>
                  <a:cubicBezTo>
                    <a:pt x="2056101" y="1870067"/>
                    <a:pt x="2053101" y="1845353"/>
                    <a:pt x="2059101" y="1822137"/>
                  </a:cubicBezTo>
                  <a:cubicBezTo>
                    <a:pt x="2061351" y="1814647"/>
                    <a:pt x="2065851" y="1807907"/>
                    <a:pt x="2063601" y="1798920"/>
                  </a:cubicBezTo>
                  <a:cubicBezTo>
                    <a:pt x="2061351" y="1783942"/>
                    <a:pt x="2069601" y="1777202"/>
                    <a:pt x="2083849" y="1783942"/>
                  </a:cubicBezTo>
                  <a:cubicBezTo>
                    <a:pt x="2092849" y="1787686"/>
                    <a:pt x="2100349" y="1791431"/>
                    <a:pt x="2110097" y="1788436"/>
                  </a:cubicBezTo>
                  <a:cubicBezTo>
                    <a:pt x="2128097" y="1783193"/>
                    <a:pt x="2133347" y="1771210"/>
                    <a:pt x="2124347" y="1754735"/>
                  </a:cubicBezTo>
                  <a:cubicBezTo>
                    <a:pt x="2116847" y="1740505"/>
                    <a:pt x="2108597" y="1725527"/>
                    <a:pt x="2092099" y="1718787"/>
                  </a:cubicBezTo>
                  <a:cubicBezTo>
                    <a:pt x="2087599" y="1717289"/>
                    <a:pt x="2083849" y="1712795"/>
                    <a:pt x="2084599" y="1707553"/>
                  </a:cubicBezTo>
                  <a:cubicBezTo>
                    <a:pt x="2087599" y="1686583"/>
                    <a:pt x="2083849" y="1664116"/>
                    <a:pt x="2100349" y="1646142"/>
                  </a:cubicBezTo>
                  <a:cubicBezTo>
                    <a:pt x="2103349" y="1642398"/>
                    <a:pt x="2107849" y="1638653"/>
                    <a:pt x="2107097" y="1634160"/>
                  </a:cubicBezTo>
                  <a:cubicBezTo>
                    <a:pt x="2104099" y="1613939"/>
                    <a:pt x="2117597" y="1602705"/>
                    <a:pt x="2131097" y="1592220"/>
                  </a:cubicBezTo>
                  <a:cubicBezTo>
                    <a:pt x="2136347" y="1587727"/>
                    <a:pt x="2140845" y="1581736"/>
                    <a:pt x="2141595" y="1575745"/>
                  </a:cubicBezTo>
                  <a:cubicBezTo>
                    <a:pt x="2144221" y="1552903"/>
                    <a:pt x="2149095" y="1530622"/>
                    <a:pt x="2154439" y="1508436"/>
                  </a:cubicBezTo>
                  <a:lnTo>
                    <a:pt x="2163867" y="1468240"/>
                  </a:lnTo>
                  <a:lnTo>
                    <a:pt x="2158391" y="1477564"/>
                  </a:lnTo>
                  <a:cubicBezTo>
                    <a:pt x="2154549" y="1488816"/>
                    <a:pt x="2152675" y="1500816"/>
                    <a:pt x="2151925" y="1513193"/>
                  </a:cubicBezTo>
                  <a:cubicBezTo>
                    <a:pt x="2151925" y="1534195"/>
                    <a:pt x="2133931" y="1549196"/>
                    <a:pt x="2130183" y="1569448"/>
                  </a:cubicBezTo>
                  <a:cubicBezTo>
                    <a:pt x="2128683" y="1574699"/>
                    <a:pt x="2122685" y="1573198"/>
                    <a:pt x="2117437" y="1572448"/>
                  </a:cubicBezTo>
                  <a:cubicBezTo>
                    <a:pt x="2109939" y="1570948"/>
                    <a:pt x="2104691" y="1575449"/>
                    <a:pt x="2104691" y="1583699"/>
                  </a:cubicBezTo>
                  <a:cubicBezTo>
                    <a:pt x="2104691" y="1597201"/>
                    <a:pt x="2096443" y="1597951"/>
                    <a:pt x="2085947" y="1597951"/>
                  </a:cubicBezTo>
                  <a:cubicBezTo>
                    <a:pt x="2040961" y="1597951"/>
                    <a:pt x="2015471" y="1574699"/>
                    <a:pt x="1996727" y="1525193"/>
                  </a:cubicBezTo>
                  <a:cubicBezTo>
                    <a:pt x="1987729" y="1502691"/>
                    <a:pt x="1970485" y="1482439"/>
                    <a:pt x="1947993" y="1470439"/>
                  </a:cubicBezTo>
                  <a:cubicBezTo>
                    <a:pt x="1937497" y="1464438"/>
                    <a:pt x="1936747" y="1455438"/>
                    <a:pt x="1932997" y="1445687"/>
                  </a:cubicBezTo>
                  <a:cubicBezTo>
                    <a:pt x="1923251" y="1420184"/>
                    <a:pt x="1923251" y="1399932"/>
                    <a:pt x="1941995" y="1378180"/>
                  </a:cubicBezTo>
                  <a:cubicBezTo>
                    <a:pt x="1947243" y="1372929"/>
                    <a:pt x="1941245" y="1353427"/>
                    <a:pt x="1932247" y="1345177"/>
                  </a:cubicBezTo>
                  <a:cubicBezTo>
                    <a:pt x="1923251" y="1336177"/>
                    <a:pt x="1910505" y="1332426"/>
                    <a:pt x="1897759" y="1335426"/>
                  </a:cubicBezTo>
                  <a:cubicBezTo>
                    <a:pt x="1888013" y="1336926"/>
                    <a:pt x="1888763" y="1345177"/>
                    <a:pt x="1891011" y="1351177"/>
                  </a:cubicBezTo>
                  <a:cubicBezTo>
                    <a:pt x="1897759" y="1372180"/>
                    <a:pt x="1888013" y="1392432"/>
                    <a:pt x="1891761" y="1414934"/>
                  </a:cubicBezTo>
                  <a:cubicBezTo>
                    <a:pt x="1894761" y="1431435"/>
                    <a:pt x="1874517" y="1444937"/>
                    <a:pt x="1862521" y="1457688"/>
                  </a:cubicBezTo>
                  <a:cubicBezTo>
                    <a:pt x="1852025" y="1468189"/>
                    <a:pt x="1841529" y="1477940"/>
                    <a:pt x="1838529" y="1492190"/>
                  </a:cubicBezTo>
                  <a:cubicBezTo>
                    <a:pt x="1835529" y="1505692"/>
                    <a:pt x="1826533" y="1510943"/>
                    <a:pt x="1814537" y="1513193"/>
                  </a:cubicBezTo>
                  <a:cubicBezTo>
                    <a:pt x="1804041" y="1515442"/>
                    <a:pt x="1792793" y="1515442"/>
                    <a:pt x="1781547" y="1518444"/>
                  </a:cubicBezTo>
                  <a:cubicBezTo>
                    <a:pt x="1763553" y="1522943"/>
                    <a:pt x="1749309" y="1521444"/>
                    <a:pt x="1741811" y="1501192"/>
                  </a:cubicBezTo>
                  <a:cubicBezTo>
                    <a:pt x="1738063" y="1491441"/>
                    <a:pt x="1729815" y="1493691"/>
                    <a:pt x="1721567" y="1496691"/>
                  </a:cubicBezTo>
                  <a:cubicBezTo>
                    <a:pt x="1713321" y="1500441"/>
                    <a:pt x="1703573" y="1501192"/>
                    <a:pt x="1699075" y="1491441"/>
                  </a:cubicBezTo>
                  <a:cubicBezTo>
                    <a:pt x="1694577" y="1482439"/>
                    <a:pt x="1687079" y="1471189"/>
                    <a:pt x="1695325" y="1460688"/>
                  </a:cubicBezTo>
                  <a:cubicBezTo>
                    <a:pt x="1700575" y="1454687"/>
                    <a:pt x="1705823" y="1441186"/>
                    <a:pt x="1718569" y="1451687"/>
                  </a:cubicBezTo>
                  <a:cubicBezTo>
                    <a:pt x="1720817" y="1453187"/>
                    <a:pt x="1723817" y="1453937"/>
                    <a:pt x="1725317" y="1450937"/>
                  </a:cubicBezTo>
                  <a:cubicBezTo>
                    <a:pt x="1726815" y="1447186"/>
                    <a:pt x="1726067" y="1443436"/>
                    <a:pt x="1722317" y="1443436"/>
                  </a:cubicBezTo>
                  <a:cubicBezTo>
                    <a:pt x="1705073" y="1440436"/>
                    <a:pt x="1711071" y="1427685"/>
                    <a:pt x="1711821" y="1418684"/>
                  </a:cubicBezTo>
                  <a:cubicBezTo>
                    <a:pt x="1713321" y="1408933"/>
                    <a:pt x="1717819" y="1401432"/>
                    <a:pt x="1731315" y="1403682"/>
                  </a:cubicBezTo>
                  <a:cubicBezTo>
                    <a:pt x="1741061" y="1405183"/>
                    <a:pt x="1747059" y="1398432"/>
                    <a:pt x="1747059" y="1387931"/>
                  </a:cubicBezTo>
                  <a:cubicBezTo>
                    <a:pt x="1747059" y="1385681"/>
                    <a:pt x="1747059" y="1384181"/>
                    <a:pt x="1747059" y="1381931"/>
                  </a:cubicBezTo>
                  <a:cubicBezTo>
                    <a:pt x="1746309" y="1369929"/>
                    <a:pt x="1753057" y="1363929"/>
                    <a:pt x="1763553" y="1359429"/>
                  </a:cubicBezTo>
                  <a:cubicBezTo>
                    <a:pt x="1774801" y="1354928"/>
                    <a:pt x="1772551" y="1369180"/>
                    <a:pt x="1781547" y="1374430"/>
                  </a:cubicBezTo>
                  <a:cubicBezTo>
                    <a:pt x="1781547" y="1340676"/>
                    <a:pt x="1805539" y="1320424"/>
                    <a:pt x="1820535" y="1296423"/>
                  </a:cubicBezTo>
                  <a:cubicBezTo>
                    <a:pt x="1825783" y="1287421"/>
                    <a:pt x="1825783" y="1282171"/>
                    <a:pt x="1819785" y="1273920"/>
                  </a:cubicBezTo>
                  <a:cubicBezTo>
                    <a:pt x="1808539" y="1260420"/>
                    <a:pt x="1800291" y="1243917"/>
                    <a:pt x="1783047" y="1235667"/>
                  </a:cubicBezTo>
                  <a:cubicBezTo>
                    <a:pt x="1775549" y="1231916"/>
                    <a:pt x="1768801" y="1229666"/>
                    <a:pt x="1762803" y="1239417"/>
                  </a:cubicBezTo>
                  <a:cubicBezTo>
                    <a:pt x="1751557" y="1256669"/>
                    <a:pt x="1736563" y="1260420"/>
                    <a:pt x="1717819" y="1252919"/>
                  </a:cubicBezTo>
                  <a:cubicBezTo>
                    <a:pt x="1704323" y="1247668"/>
                    <a:pt x="1689329" y="1232667"/>
                    <a:pt x="1678831" y="1258169"/>
                  </a:cubicBezTo>
                  <a:cubicBezTo>
                    <a:pt x="1674333" y="1270920"/>
                    <a:pt x="1658589" y="1281421"/>
                    <a:pt x="1665337" y="1299423"/>
                  </a:cubicBezTo>
                  <a:cubicBezTo>
                    <a:pt x="1669085" y="1308424"/>
                    <a:pt x="1664587" y="1313674"/>
                    <a:pt x="1658589" y="1318174"/>
                  </a:cubicBezTo>
                  <a:cubicBezTo>
                    <a:pt x="1639845" y="1328676"/>
                    <a:pt x="1625599" y="1345177"/>
                    <a:pt x="1600857" y="1344427"/>
                  </a:cubicBezTo>
                  <a:cubicBezTo>
                    <a:pt x="1588861" y="1344427"/>
                    <a:pt x="1576115" y="1357178"/>
                    <a:pt x="1563369" y="1344427"/>
                  </a:cubicBezTo>
                  <a:cubicBezTo>
                    <a:pt x="1563369" y="1344427"/>
                    <a:pt x="1557371" y="1346677"/>
                    <a:pt x="1555873" y="1349678"/>
                  </a:cubicBezTo>
                  <a:cubicBezTo>
                    <a:pt x="1546125" y="1363178"/>
                    <a:pt x="1533379" y="1364679"/>
                    <a:pt x="1518385" y="1363178"/>
                  </a:cubicBezTo>
                  <a:cubicBezTo>
                    <a:pt x="1506389" y="1361679"/>
                    <a:pt x="1495143" y="1366178"/>
                    <a:pt x="1492143" y="1345177"/>
                  </a:cubicBezTo>
                  <a:cubicBezTo>
                    <a:pt x="1490643" y="1332426"/>
                    <a:pt x="1477149" y="1317424"/>
                    <a:pt x="1466651" y="1303923"/>
                  </a:cubicBezTo>
                  <a:cubicBezTo>
                    <a:pt x="1463653" y="1299423"/>
                    <a:pt x="1459903" y="1295673"/>
                    <a:pt x="1461403" y="1289672"/>
                  </a:cubicBezTo>
                  <a:cubicBezTo>
                    <a:pt x="1462903" y="1284421"/>
                    <a:pt x="1468151" y="1276171"/>
                    <a:pt x="1458405" y="1276920"/>
                  </a:cubicBezTo>
                  <a:cubicBezTo>
                    <a:pt x="1450157" y="1276920"/>
                    <a:pt x="1438911" y="1279920"/>
                    <a:pt x="1436661" y="1291172"/>
                  </a:cubicBezTo>
                  <a:cubicBezTo>
                    <a:pt x="1436661" y="1294922"/>
                    <a:pt x="1438161" y="1299423"/>
                    <a:pt x="1438161" y="1303174"/>
                  </a:cubicBezTo>
                  <a:cubicBezTo>
                    <a:pt x="1437411" y="1307673"/>
                    <a:pt x="1435161" y="1312174"/>
                    <a:pt x="1429913" y="1313674"/>
                  </a:cubicBezTo>
                  <a:cubicBezTo>
                    <a:pt x="1425415" y="1314424"/>
                    <a:pt x="1423915" y="1310673"/>
                    <a:pt x="1420917" y="1307673"/>
                  </a:cubicBezTo>
                  <a:cubicBezTo>
                    <a:pt x="1400673" y="1283671"/>
                    <a:pt x="1404423" y="1265670"/>
                    <a:pt x="1434413" y="1252919"/>
                  </a:cubicBezTo>
                  <a:cubicBezTo>
                    <a:pt x="1451657" y="1245418"/>
                    <a:pt x="1453907" y="1239417"/>
                    <a:pt x="1440411" y="1226666"/>
                  </a:cubicBezTo>
                  <a:cubicBezTo>
                    <a:pt x="1428415" y="1215415"/>
                    <a:pt x="1436661" y="1204914"/>
                    <a:pt x="1436661" y="1195163"/>
                  </a:cubicBezTo>
                  <a:cubicBezTo>
                    <a:pt x="1437411" y="1182412"/>
                    <a:pt x="1441909" y="1170411"/>
                    <a:pt x="1440411" y="1157659"/>
                  </a:cubicBezTo>
                  <a:cubicBezTo>
                    <a:pt x="1439661" y="1146409"/>
                    <a:pt x="1448657" y="1141159"/>
                    <a:pt x="1455405" y="1135907"/>
                  </a:cubicBezTo>
                  <a:cubicBezTo>
                    <a:pt x="1465153" y="1129157"/>
                    <a:pt x="1465903" y="1141159"/>
                    <a:pt x="1470401" y="1144159"/>
                  </a:cubicBezTo>
                  <a:cubicBezTo>
                    <a:pt x="1477149" y="1148658"/>
                    <a:pt x="1483895" y="1149409"/>
                    <a:pt x="1490643" y="1147159"/>
                  </a:cubicBezTo>
                  <a:cubicBezTo>
                    <a:pt x="1498891" y="1144908"/>
                    <a:pt x="1494393" y="1138908"/>
                    <a:pt x="1493643" y="1133658"/>
                  </a:cubicBezTo>
                  <a:cubicBezTo>
                    <a:pt x="1493643" y="1126157"/>
                    <a:pt x="1497391" y="1124656"/>
                    <a:pt x="1503389" y="1129157"/>
                  </a:cubicBezTo>
                  <a:cubicBezTo>
                    <a:pt x="1510137" y="1133658"/>
                    <a:pt x="1518385" y="1133658"/>
                    <a:pt x="1521383" y="1128406"/>
                  </a:cubicBezTo>
                  <a:cubicBezTo>
                    <a:pt x="1528881" y="1110405"/>
                    <a:pt x="1545375" y="1116406"/>
                    <a:pt x="1556621" y="1111156"/>
                  </a:cubicBezTo>
                  <a:cubicBezTo>
                    <a:pt x="1577615" y="1099904"/>
                    <a:pt x="1601607" y="1097654"/>
                    <a:pt x="1621101" y="1084902"/>
                  </a:cubicBezTo>
                  <a:cubicBezTo>
                    <a:pt x="1627849" y="1081153"/>
                    <a:pt x="1630847" y="1075151"/>
                    <a:pt x="1632347" y="1067651"/>
                  </a:cubicBezTo>
                  <a:cubicBezTo>
                    <a:pt x="1634597" y="1058650"/>
                    <a:pt x="1639845" y="1052650"/>
                    <a:pt x="1650341" y="1052650"/>
                  </a:cubicBezTo>
                  <a:cubicBezTo>
                    <a:pt x="1664587" y="1052650"/>
                    <a:pt x="1697575" y="1078902"/>
                    <a:pt x="1699075" y="1093154"/>
                  </a:cubicBezTo>
                  <a:cubicBezTo>
                    <a:pt x="1701325" y="1106655"/>
                    <a:pt x="1723817" y="1114156"/>
                    <a:pt x="1736563" y="1103655"/>
                  </a:cubicBezTo>
                  <a:cubicBezTo>
                    <a:pt x="1741061" y="1100655"/>
                    <a:pt x="1743311" y="1096154"/>
                    <a:pt x="1747059" y="1091653"/>
                  </a:cubicBezTo>
                  <a:cubicBezTo>
                    <a:pt x="1757555" y="1078153"/>
                    <a:pt x="1767303" y="1063901"/>
                    <a:pt x="1786797" y="1080403"/>
                  </a:cubicBezTo>
                  <a:cubicBezTo>
                    <a:pt x="1788295" y="1081153"/>
                    <a:pt x="1790545" y="1081902"/>
                    <a:pt x="1792045" y="1081902"/>
                  </a:cubicBezTo>
                  <a:cubicBezTo>
                    <a:pt x="1798793" y="1081902"/>
                    <a:pt x="1808539" y="1075902"/>
                    <a:pt x="1810039" y="1087902"/>
                  </a:cubicBezTo>
                  <a:cubicBezTo>
                    <a:pt x="1810039" y="1098404"/>
                    <a:pt x="1816037" y="1111156"/>
                    <a:pt x="1804789" y="1120907"/>
                  </a:cubicBezTo>
                  <a:cubicBezTo>
                    <a:pt x="1799541" y="1125406"/>
                    <a:pt x="1792045" y="1129907"/>
                    <a:pt x="1796543" y="1138908"/>
                  </a:cubicBezTo>
                  <a:cubicBezTo>
                    <a:pt x="1798793" y="1142658"/>
                    <a:pt x="1803291" y="1144908"/>
                    <a:pt x="1806289" y="1143408"/>
                  </a:cubicBezTo>
                  <a:cubicBezTo>
                    <a:pt x="1812287" y="1140408"/>
                    <a:pt x="1824283" y="1141159"/>
                    <a:pt x="1817535" y="1128406"/>
                  </a:cubicBezTo>
                  <a:cubicBezTo>
                    <a:pt x="1816037" y="1123156"/>
                    <a:pt x="1823533" y="1121656"/>
                    <a:pt x="1827283" y="1120907"/>
                  </a:cubicBezTo>
                  <a:cubicBezTo>
                    <a:pt x="1833281" y="1120156"/>
                    <a:pt x="1839279" y="1124656"/>
                    <a:pt x="1839279" y="1129157"/>
                  </a:cubicBezTo>
                  <a:cubicBezTo>
                    <a:pt x="1838529" y="1136658"/>
                    <a:pt x="1843777" y="1141908"/>
                    <a:pt x="1845277" y="1148658"/>
                  </a:cubicBezTo>
                  <a:cubicBezTo>
                    <a:pt x="1841529" y="1153159"/>
                    <a:pt x="1837029" y="1150159"/>
                    <a:pt x="1833281" y="1150159"/>
                  </a:cubicBezTo>
                  <a:cubicBezTo>
                    <a:pt x="1827283" y="1150159"/>
                    <a:pt x="1824283" y="1154659"/>
                    <a:pt x="1822785" y="1160660"/>
                  </a:cubicBezTo>
                  <a:cubicBezTo>
                    <a:pt x="1822035" y="1167411"/>
                    <a:pt x="1825783" y="1171160"/>
                    <a:pt x="1832531" y="1171160"/>
                  </a:cubicBezTo>
                  <a:cubicBezTo>
                    <a:pt x="1843027" y="1171160"/>
                    <a:pt x="1847525" y="1176411"/>
                    <a:pt x="1846777" y="1187662"/>
                  </a:cubicBezTo>
                  <a:cubicBezTo>
                    <a:pt x="1846027" y="1193663"/>
                    <a:pt x="1850525" y="1196663"/>
                    <a:pt x="1855773" y="1198163"/>
                  </a:cubicBezTo>
                  <a:cubicBezTo>
                    <a:pt x="1863271" y="1199664"/>
                    <a:pt x="1864769" y="1194413"/>
                    <a:pt x="1866269" y="1189162"/>
                  </a:cubicBezTo>
                  <a:cubicBezTo>
                    <a:pt x="1867769" y="1177162"/>
                    <a:pt x="1884263" y="1167411"/>
                    <a:pt x="1867769" y="1153159"/>
                  </a:cubicBezTo>
                  <a:cubicBezTo>
                    <a:pt x="1864769" y="1150159"/>
                    <a:pt x="1874517" y="1146409"/>
                    <a:pt x="1878265" y="1143408"/>
                  </a:cubicBezTo>
                  <a:cubicBezTo>
                    <a:pt x="1885013" y="1139658"/>
                    <a:pt x="1892511" y="1135157"/>
                    <a:pt x="1888763" y="1126907"/>
                  </a:cubicBezTo>
                  <a:cubicBezTo>
                    <a:pt x="1885763" y="1118656"/>
                    <a:pt x="1879015" y="1114156"/>
                    <a:pt x="1869269" y="1118656"/>
                  </a:cubicBezTo>
                  <a:cubicBezTo>
                    <a:pt x="1865521" y="1120156"/>
                    <a:pt x="1861021" y="1120907"/>
                    <a:pt x="1859521" y="1116406"/>
                  </a:cubicBezTo>
                  <a:cubicBezTo>
                    <a:pt x="1857273" y="1111156"/>
                    <a:pt x="1861771" y="1108905"/>
                    <a:pt x="1864769" y="1106655"/>
                  </a:cubicBezTo>
                  <a:cubicBezTo>
                    <a:pt x="1872267" y="1102904"/>
                    <a:pt x="1879765" y="1097654"/>
                    <a:pt x="1876765" y="1088653"/>
                  </a:cubicBezTo>
                  <a:cubicBezTo>
                    <a:pt x="1874517" y="1078902"/>
                    <a:pt x="1864021" y="1074402"/>
                    <a:pt x="1856523" y="1071402"/>
                  </a:cubicBezTo>
                  <a:cubicBezTo>
                    <a:pt x="1847525" y="1067651"/>
                    <a:pt x="1840777" y="1074402"/>
                    <a:pt x="1840777" y="1084902"/>
                  </a:cubicBezTo>
                  <a:cubicBezTo>
                    <a:pt x="1840777" y="1089403"/>
                    <a:pt x="1842277" y="1093904"/>
                    <a:pt x="1841529" y="1098404"/>
                  </a:cubicBezTo>
                  <a:cubicBezTo>
                    <a:pt x="1841529" y="1103655"/>
                    <a:pt x="1838529" y="1107405"/>
                    <a:pt x="1832531" y="1107405"/>
                  </a:cubicBezTo>
                  <a:cubicBezTo>
                    <a:pt x="1826533" y="1107405"/>
                    <a:pt x="1824283" y="1102154"/>
                    <a:pt x="1825033" y="1098404"/>
                  </a:cubicBezTo>
                  <a:cubicBezTo>
                    <a:pt x="1828781" y="1078153"/>
                    <a:pt x="1813787" y="1069901"/>
                    <a:pt x="1801041" y="1062400"/>
                  </a:cubicBezTo>
                  <a:cubicBezTo>
                    <a:pt x="1790545" y="1055650"/>
                    <a:pt x="1788295" y="1048899"/>
                    <a:pt x="1795043" y="1039899"/>
                  </a:cubicBezTo>
                  <a:cubicBezTo>
                    <a:pt x="1804789" y="1026397"/>
                    <a:pt x="1804789" y="1013646"/>
                    <a:pt x="1798043" y="999395"/>
                  </a:cubicBezTo>
                  <a:cubicBezTo>
                    <a:pt x="1796543" y="995644"/>
                    <a:pt x="1794293" y="991895"/>
                    <a:pt x="1795793" y="989644"/>
                  </a:cubicBezTo>
                  <a:cubicBezTo>
                    <a:pt x="1803291" y="976142"/>
                    <a:pt x="1799541" y="966391"/>
                    <a:pt x="1784547" y="960391"/>
                  </a:cubicBezTo>
                  <a:cubicBezTo>
                    <a:pt x="1767303" y="954391"/>
                    <a:pt x="1750807" y="954391"/>
                    <a:pt x="1740311" y="970892"/>
                  </a:cubicBezTo>
                  <a:cubicBezTo>
                    <a:pt x="1731315" y="985893"/>
                    <a:pt x="1713321" y="987394"/>
                    <a:pt x="1704323" y="1000895"/>
                  </a:cubicBezTo>
                  <a:cubicBezTo>
                    <a:pt x="1701325" y="1005395"/>
                    <a:pt x="1695325" y="1000895"/>
                    <a:pt x="1691577" y="998644"/>
                  </a:cubicBezTo>
                  <a:cubicBezTo>
                    <a:pt x="1687829" y="996394"/>
                    <a:pt x="1687829" y="991895"/>
                    <a:pt x="1687079" y="988144"/>
                  </a:cubicBezTo>
                  <a:cubicBezTo>
                    <a:pt x="1676583" y="952141"/>
                    <a:pt x="1673583" y="952141"/>
                    <a:pt x="1642093" y="975393"/>
                  </a:cubicBezTo>
                  <a:cubicBezTo>
                    <a:pt x="1631597" y="983643"/>
                    <a:pt x="1618851" y="991895"/>
                    <a:pt x="1603107" y="979893"/>
                  </a:cubicBezTo>
                  <a:cubicBezTo>
                    <a:pt x="1594859" y="973142"/>
                    <a:pt x="1582863" y="973892"/>
                    <a:pt x="1575365" y="979893"/>
                  </a:cubicBezTo>
                  <a:cubicBezTo>
                    <a:pt x="1555123" y="995644"/>
                    <a:pt x="1537879" y="991144"/>
                    <a:pt x="1519883" y="976893"/>
                  </a:cubicBezTo>
                  <a:cubicBezTo>
                    <a:pt x="1520633" y="968641"/>
                    <a:pt x="1525133" y="965641"/>
                    <a:pt x="1533379" y="964892"/>
                  </a:cubicBezTo>
                  <a:cubicBezTo>
                    <a:pt x="1546125" y="964142"/>
                    <a:pt x="1553623" y="952890"/>
                    <a:pt x="1563369" y="946139"/>
                  </a:cubicBezTo>
                  <a:cubicBezTo>
                    <a:pt x="1570117" y="941640"/>
                    <a:pt x="1567869" y="934889"/>
                    <a:pt x="1563369" y="927388"/>
                  </a:cubicBezTo>
                  <a:cubicBezTo>
                    <a:pt x="1554373" y="914637"/>
                    <a:pt x="1544625" y="900385"/>
                    <a:pt x="1560371" y="884634"/>
                  </a:cubicBezTo>
                  <a:cubicBezTo>
                    <a:pt x="1566369" y="878634"/>
                    <a:pt x="1560371" y="873383"/>
                    <a:pt x="1557371" y="869632"/>
                  </a:cubicBezTo>
                  <a:cubicBezTo>
                    <a:pt x="1552873" y="863632"/>
                    <a:pt x="1547625" y="858382"/>
                    <a:pt x="1547625" y="850881"/>
                  </a:cubicBezTo>
                  <a:cubicBezTo>
                    <a:pt x="1546875" y="845631"/>
                    <a:pt x="1542377" y="840380"/>
                    <a:pt x="1548375" y="835880"/>
                  </a:cubicBezTo>
                  <a:cubicBezTo>
                    <a:pt x="1553623" y="832130"/>
                    <a:pt x="1558121" y="835130"/>
                    <a:pt x="1563369" y="838880"/>
                  </a:cubicBezTo>
                  <a:cubicBezTo>
                    <a:pt x="1568617" y="843380"/>
                    <a:pt x="1576865" y="847130"/>
                    <a:pt x="1582113" y="838880"/>
                  </a:cubicBezTo>
                  <a:cubicBezTo>
                    <a:pt x="1591861" y="823129"/>
                    <a:pt x="1605357" y="827629"/>
                    <a:pt x="1615853" y="834379"/>
                  </a:cubicBezTo>
                  <a:cubicBezTo>
                    <a:pt x="1633097" y="847130"/>
                    <a:pt x="1654839" y="838130"/>
                    <a:pt x="1672833" y="847881"/>
                  </a:cubicBezTo>
                  <a:cubicBezTo>
                    <a:pt x="1680331" y="852382"/>
                    <a:pt x="1688579" y="837380"/>
                    <a:pt x="1700575" y="835880"/>
                  </a:cubicBezTo>
                  <a:cubicBezTo>
                    <a:pt x="1714819" y="835130"/>
                    <a:pt x="1726815" y="830629"/>
                    <a:pt x="1738063" y="817128"/>
                  </a:cubicBezTo>
                  <a:cubicBezTo>
                    <a:pt x="1747809" y="805877"/>
                    <a:pt x="1768801" y="802127"/>
                    <a:pt x="1783047" y="791626"/>
                  </a:cubicBezTo>
                  <a:cubicBezTo>
                    <a:pt x="1787545" y="788625"/>
                    <a:pt x="1801041" y="796126"/>
                    <a:pt x="1810039" y="799877"/>
                  </a:cubicBezTo>
                  <a:cubicBezTo>
                    <a:pt x="1820535" y="804377"/>
                    <a:pt x="1831031" y="809628"/>
                    <a:pt x="1841529" y="815628"/>
                  </a:cubicBezTo>
                  <a:cubicBezTo>
                    <a:pt x="1857273" y="824629"/>
                    <a:pt x="1872267" y="824629"/>
                    <a:pt x="1885763" y="812628"/>
                  </a:cubicBezTo>
                  <a:cubicBezTo>
                    <a:pt x="1888763" y="809628"/>
                    <a:pt x="1891011" y="805877"/>
                    <a:pt x="1895509" y="808127"/>
                  </a:cubicBezTo>
                  <a:cubicBezTo>
                    <a:pt x="1899259" y="811127"/>
                    <a:pt x="1898509" y="815628"/>
                    <a:pt x="1897009" y="819379"/>
                  </a:cubicBezTo>
                  <a:cubicBezTo>
                    <a:pt x="1894761" y="825379"/>
                    <a:pt x="1891011" y="832130"/>
                    <a:pt x="1897759" y="835880"/>
                  </a:cubicBezTo>
                  <a:cubicBezTo>
                    <a:pt x="1904507" y="840380"/>
                    <a:pt x="1909005" y="832130"/>
                    <a:pt x="1913505" y="827629"/>
                  </a:cubicBezTo>
                  <a:cubicBezTo>
                    <a:pt x="1915753" y="826129"/>
                    <a:pt x="1918003" y="823129"/>
                    <a:pt x="1921001" y="821628"/>
                  </a:cubicBezTo>
                  <a:cubicBezTo>
                    <a:pt x="1928499" y="816377"/>
                    <a:pt x="1935247" y="798376"/>
                    <a:pt x="1944993" y="809628"/>
                  </a:cubicBezTo>
                  <a:cubicBezTo>
                    <a:pt x="1953241" y="818628"/>
                    <a:pt x="1964487" y="832880"/>
                    <a:pt x="1952491" y="849381"/>
                  </a:cubicBezTo>
                  <a:cubicBezTo>
                    <a:pt x="1944243" y="861382"/>
                    <a:pt x="1941245" y="874883"/>
                    <a:pt x="1950243" y="887634"/>
                  </a:cubicBezTo>
                  <a:cubicBezTo>
                    <a:pt x="1960739" y="902635"/>
                    <a:pt x="1977233" y="902635"/>
                    <a:pt x="1993727" y="900385"/>
                  </a:cubicBezTo>
                  <a:cubicBezTo>
                    <a:pt x="1998227" y="899635"/>
                    <a:pt x="2003475" y="898136"/>
                    <a:pt x="2004973" y="892884"/>
                  </a:cubicBezTo>
                  <a:cubicBezTo>
                    <a:pt x="2009473" y="874133"/>
                    <a:pt x="2028965" y="863632"/>
                    <a:pt x="2028965" y="842631"/>
                  </a:cubicBezTo>
                  <a:cubicBezTo>
                    <a:pt x="2028965" y="835880"/>
                    <a:pt x="2033465" y="832880"/>
                    <a:pt x="2038713" y="831379"/>
                  </a:cubicBezTo>
                  <a:cubicBezTo>
                    <a:pt x="2056707" y="825379"/>
                    <a:pt x="2074701" y="821628"/>
                    <a:pt x="2091945" y="830629"/>
                  </a:cubicBezTo>
                  <a:cubicBezTo>
                    <a:pt x="2099443" y="834379"/>
                    <a:pt x="2106941" y="835880"/>
                    <a:pt x="2112189" y="829880"/>
                  </a:cubicBezTo>
                  <a:cubicBezTo>
                    <a:pt x="2121935" y="817128"/>
                    <a:pt x="2135431" y="821628"/>
                    <a:pt x="2146677" y="823129"/>
                  </a:cubicBezTo>
                  <a:cubicBezTo>
                    <a:pt x="2164671" y="826878"/>
                    <a:pt x="2182665" y="832880"/>
                    <a:pt x="2199909" y="838130"/>
                  </a:cubicBezTo>
                  <a:cubicBezTo>
                    <a:pt x="2224651" y="846380"/>
                    <a:pt x="2225401" y="870383"/>
                    <a:pt x="2230649" y="889884"/>
                  </a:cubicBezTo>
                  <a:cubicBezTo>
                    <a:pt x="2236647" y="908637"/>
                    <a:pt x="2237397" y="927388"/>
                    <a:pt x="2248643" y="944640"/>
                  </a:cubicBezTo>
                  <a:cubicBezTo>
                    <a:pt x="2262889" y="964892"/>
                    <a:pt x="2259141" y="979143"/>
                    <a:pt x="2240395" y="994895"/>
                  </a:cubicBezTo>
                  <a:cubicBezTo>
                    <a:pt x="2234399" y="1000145"/>
                    <a:pt x="2233649" y="1003145"/>
                    <a:pt x="2239647" y="1010646"/>
                  </a:cubicBezTo>
                  <a:cubicBezTo>
                    <a:pt x="2253891" y="1028647"/>
                    <a:pt x="2260639" y="1050400"/>
                    <a:pt x="2262139" y="1073652"/>
                  </a:cubicBezTo>
                  <a:cubicBezTo>
                    <a:pt x="2262139" y="1077402"/>
                    <a:pt x="2260639" y="1081153"/>
                    <a:pt x="2259889" y="1083403"/>
                  </a:cubicBezTo>
                  <a:cubicBezTo>
                    <a:pt x="2250893" y="1098404"/>
                    <a:pt x="2250143" y="1113406"/>
                    <a:pt x="2258391" y="1129157"/>
                  </a:cubicBezTo>
                  <a:cubicBezTo>
                    <a:pt x="2262139" y="1135907"/>
                    <a:pt x="2256141" y="1141159"/>
                    <a:pt x="2256141" y="1148658"/>
                  </a:cubicBezTo>
                  <a:cubicBezTo>
                    <a:pt x="2250143" y="1156910"/>
                    <a:pt x="2246395" y="1164410"/>
                    <a:pt x="2253141" y="1176411"/>
                  </a:cubicBezTo>
                  <a:cubicBezTo>
                    <a:pt x="2259889" y="1187662"/>
                    <a:pt x="2245645" y="1209414"/>
                    <a:pt x="2226901" y="1213165"/>
                  </a:cubicBezTo>
                  <a:cubicBezTo>
                    <a:pt x="2209657" y="1217665"/>
                    <a:pt x="2200659" y="1228916"/>
                    <a:pt x="2191661" y="1242418"/>
                  </a:cubicBezTo>
                  <a:cubicBezTo>
                    <a:pt x="2182665" y="1255169"/>
                    <a:pt x="2187163" y="1262670"/>
                    <a:pt x="2201409" y="1262670"/>
                  </a:cubicBezTo>
                  <a:cubicBezTo>
                    <a:pt x="2224651" y="1262670"/>
                    <a:pt x="2228399" y="1274670"/>
                    <a:pt x="2233649" y="1295673"/>
                  </a:cubicBezTo>
                  <a:cubicBezTo>
                    <a:pt x="2242645" y="1332426"/>
                    <a:pt x="2230649" y="1358678"/>
                    <a:pt x="2205907" y="1382681"/>
                  </a:cubicBezTo>
                  <a:cubicBezTo>
                    <a:pt x="2196911" y="1391681"/>
                    <a:pt x="2190913" y="1402183"/>
                    <a:pt x="2192411" y="1414934"/>
                  </a:cubicBezTo>
                  <a:lnTo>
                    <a:pt x="2190509" y="1416339"/>
                  </a:lnTo>
                  <a:lnTo>
                    <a:pt x="2191281" y="1444498"/>
                  </a:lnTo>
                  <a:cubicBezTo>
                    <a:pt x="2192593" y="1455731"/>
                    <a:pt x="2194843" y="1466778"/>
                    <a:pt x="2197841" y="1477637"/>
                  </a:cubicBezTo>
                  <a:cubicBezTo>
                    <a:pt x="2199341" y="1482880"/>
                    <a:pt x="2196341" y="1488870"/>
                    <a:pt x="2192593" y="1491867"/>
                  </a:cubicBezTo>
                  <a:cubicBezTo>
                    <a:pt x="2178343" y="1503100"/>
                    <a:pt x="2180593" y="1515831"/>
                    <a:pt x="2186593" y="1529311"/>
                  </a:cubicBezTo>
                  <a:cubicBezTo>
                    <a:pt x="2194093" y="1544290"/>
                    <a:pt x="2192593" y="1557771"/>
                    <a:pt x="2184343" y="1572000"/>
                  </a:cubicBezTo>
                  <a:cubicBezTo>
                    <a:pt x="2176843" y="1585480"/>
                    <a:pt x="2176843" y="1601957"/>
                    <a:pt x="2170093" y="1615437"/>
                  </a:cubicBezTo>
                  <a:cubicBezTo>
                    <a:pt x="2165595" y="1625173"/>
                    <a:pt x="2172343" y="1631913"/>
                    <a:pt x="2182093" y="1634160"/>
                  </a:cubicBezTo>
                  <a:cubicBezTo>
                    <a:pt x="2192593" y="1637905"/>
                    <a:pt x="2203841" y="1637905"/>
                    <a:pt x="2215091" y="1633411"/>
                  </a:cubicBezTo>
                  <a:cubicBezTo>
                    <a:pt x="2225589" y="1629666"/>
                    <a:pt x="2231589" y="1634160"/>
                    <a:pt x="2233839" y="1643895"/>
                  </a:cubicBezTo>
                  <a:cubicBezTo>
                    <a:pt x="2238339" y="1658125"/>
                    <a:pt x="2240589" y="1673103"/>
                    <a:pt x="2233089" y="1686583"/>
                  </a:cubicBezTo>
                  <a:cubicBezTo>
                    <a:pt x="2227089" y="1697068"/>
                    <a:pt x="2228589" y="1705307"/>
                    <a:pt x="2239089" y="1712047"/>
                  </a:cubicBezTo>
                  <a:cubicBezTo>
                    <a:pt x="2251839" y="1721782"/>
                    <a:pt x="2250339" y="1730021"/>
                    <a:pt x="2239089" y="1741254"/>
                  </a:cubicBezTo>
                  <a:cubicBezTo>
                    <a:pt x="2221841" y="1758479"/>
                    <a:pt x="2215091" y="1783193"/>
                    <a:pt x="2202341" y="1804163"/>
                  </a:cubicBezTo>
                  <a:cubicBezTo>
                    <a:pt x="2195593" y="1813898"/>
                    <a:pt x="2209841" y="1822885"/>
                    <a:pt x="2214341" y="1832621"/>
                  </a:cubicBezTo>
                  <a:cubicBezTo>
                    <a:pt x="2217341" y="1839361"/>
                    <a:pt x="2224841" y="1834119"/>
                    <a:pt x="2230839" y="1831872"/>
                  </a:cubicBezTo>
                  <a:cubicBezTo>
                    <a:pt x="2231589" y="1831872"/>
                    <a:pt x="2232339" y="1830374"/>
                    <a:pt x="2233839" y="1830374"/>
                  </a:cubicBezTo>
                  <a:cubicBezTo>
                    <a:pt x="2262337" y="1831872"/>
                    <a:pt x="2268337" y="1809405"/>
                    <a:pt x="2278087" y="1789933"/>
                  </a:cubicBezTo>
                  <a:cubicBezTo>
                    <a:pt x="2281087" y="1785439"/>
                    <a:pt x="2282587" y="1780197"/>
                    <a:pt x="2285587" y="1775704"/>
                  </a:cubicBezTo>
                  <a:cubicBezTo>
                    <a:pt x="2293835" y="1764470"/>
                    <a:pt x="2302835" y="1765968"/>
                    <a:pt x="2309585" y="1777951"/>
                  </a:cubicBezTo>
                  <a:cubicBezTo>
                    <a:pt x="2321585" y="1799669"/>
                    <a:pt x="2318585" y="1813150"/>
                    <a:pt x="2299085" y="1830374"/>
                  </a:cubicBezTo>
                  <a:cubicBezTo>
                    <a:pt x="2295335" y="1833370"/>
                    <a:pt x="2291585" y="1836366"/>
                    <a:pt x="2293085" y="1840111"/>
                  </a:cubicBezTo>
                  <a:cubicBezTo>
                    <a:pt x="2296835" y="1857335"/>
                    <a:pt x="2290085" y="1873812"/>
                    <a:pt x="2288585" y="1891036"/>
                  </a:cubicBezTo>
                  <a:cubicBezTo>
                    <a:pt x="2287837" y="1900023"/>
                    <a:pt x="2291585" y="1904516"/>
                    <a:pt x="2299835" y="1907513"/>
                  </a:cubicBezTo>
                  <a:cubicBezTo>
                    <a:pt x="2313335" y="1912006"/>
                    <a:pt x="2318585" y="1920993"/>
                    <a:pt x="2317835" y="1934473"/>
                  </a:cubicBezTo>
                  <a:cubicBezTo>
                    <a:pt x="2317085" y="1942711"/>
                    <a:pt x="2320085" y="1947954"/>
                    <a:pt x="2326083" y="1953196"/>
                  </a:cubicBezTo>
                  <a:cubicBezTo>
                    <a:pt x="2348581" y="1973416"/>
                    <a:pt x="2352333" y="1990642"/>
                    <a:pt x="2338833" y="2017602"/>
                  </a:cubicBezTo>
                  <a:cubicBezTo>
                    <a:pt x="2336583" y="2022096"/>
                    <a:pt x="2332083" y="2025091"/>
                    <a:pt x="2332083" y="2030333"/>
                  </a:cubicBezTo>
                  <a:cubicBezTo>
                    <a:pt x="2342583" y="2037073"/>
                    <a:pt x="2362081" y="2036325"/>
                    <a:pt x="2358331" y="2054299"/>
                  </a:cubicBezTo>
                  <a:cubicBezTo>
                    <a:pt x="2353831" y="2071524"/>
                    <a:pt x="2338833" y="2067779"/>
                    <a:pt x="2326083" y="2063286"/>
                  </a:cubicBezTo>
                  <a:cubicBezTo>
                    <a:pt x="2322333" y="2067779"/>
                    <a:pt x="2326083" y="2071524"/>
                    <a:pt x="2326083" y="2075268"/>
                  </a:cubicBezTo>
                  <a:cubicBezTo>
                    <a:pt x="2329833" y="2106722"/>
                    <a:pt x="2329833" y="2106722"/>
                    <a:pt x="2301335" y="2111216"/>
                  </a:cubicBezTo>
                  <a:cubicBezTo>
                    <a:pt x="2299835" y="2117956"/>
                    <a:pt x="2305835" y="2119454"/>
                    <a:pt x="2309585" y="2123199"/>
                  </a:cubicBezTo>
                  <a:cubicBezTo>
                    <a:pt x="2313335" y="2126943"/>
                    <a:pt x="2320085" y="2131436"/>
                    <a:pt x="2318585" y="2135181"/>
                  </a:cubicBezTo>
                  <a:cubicBezTo>
                    <a:pt x="2312585" y="2151657"/>
                    <a:pt x="2320833" y="2168882"/>
                    <a:pt x="2317835" y="2183861"/>
                  </a:cubicBezTo>
                  <a:cubicBezTo>
                    <a:pt x="2314085" y="2205578"/>
                    <a:pt x="2283337" y="2216063"/>
                    <a:pt x="2262337" y="2205578"/>
                  </a:cubicBezTo>
                  <a:cubicBezTo>
                    <a:pt x="2246589" y="2197341"/>
                    <a:pt x="2226341" y="2204081"/>
                    <a:pt x="2218091" y="2219808"/>
                  </a:cubicBezTo>
                  <a:cubicBezTo>
                    <a:pt x="2214341" y="2227297"/>
                    <a:pt x="2219591" y="2228046"/>
                    <a:pt x="2224841" y="2230292"/>
                  </a:cubicBezTo>
                  <a:cubicBezTo>
                    <a:pt x="2242089" y="2238531"/>
                    <a:pt x="2243589" y="2241526"/>
                    <a:pt x="2231589" y="2255756"/>
                  </a:cubicBezTo>
                  <a:cubicBezTo>
                    <a:pt x="2223341" y="2265492"/>
                    <a:pt x="2220341" y="2278224"/>
                    <a:pt x="2207591" y="2284214"/>
                  </a:cubicBezTo>
                  <a:cubicBezTo>
                    <a:pt x="2193341" y="2290206"/>
                    <a:pt x="2186593" y="2287959"/>
                    <a:pt x="2182093" y="2273730"/>
                  </a:cubicBezTo>
                  <a:cubicBezTo>
                    <a:pt x="2173843" y="2251263"/>
                    <a:pt x="2171593" y="2250513"/>
                    <a:pt x="2155095" y="2268487"/>
                  </a:cubicBezTo>
                  <a:cubicBezTo>
                    <a:pt x="2146095" y="2276725"/>
                    <a:pt x="2138597" y="2284214"/>
                    <a:pt x="2140845" y="2296946"/>
                  </a:cubicBezTo>
                  <a:cubicBezTo>
                    <a:pt x="2142345" y="2304435"/>
                    <a:pt x="2137097" y="2308180"/>
                    <a:pt x="2131097" y="2309678"/>
                  </a:cubicBezTo>
                  <a:cubicBezTo>
                    <a:pt x="2109349" y="2314920"/>
                    <a:pt x="2089099" y="2324655"/>
                    <a:pt x="2065851" y="2327652"/>
                  </a:cubicBezTo>
                  <a:cubicBezTo>
                    <a:pt x="2043353" y="2330647"/>
                    <a:pt x="2023853" y="2347872"/>
                    <a:pt x="2002105" y="2356859"/>
                  </a:cubicBezTo>
                  <a:cubicBezTo>
                    <a:pt x="1999105" y="2357608"/>
                    <a:pt x="1997605" y="2359854"/>
                    <a:pt x="1997605" y="2362850"/>
                  </a:cubicBezTo>
                  <a:cubicBezTo>
                    <a:pt x="1999105" y="2395802"/>
                    <a:pt x="1969107" y="2407036"/>
                    <a:pt x="1949609" y="2421266"/>
                  </a:cubicBezTo>
                  <a:cubicBezTo>
                    <a:pt x="1933859" y="2433248"/>
                    <a:pt x="1918861" y="2446728"/>
                    <a:pt x="1902361" y="2458711"/>
                  </a:cubicBezTo>
                  <a:cubicBezTo>
                    <a:pt x="1882863" y="2472191"/>
                    <a:pt x="1861115" y="2477434"/>
                    <a:pt x="1839365" y="2484923"/>
                  </a:cubicBezTo>
                  <a:cubicBezTo>
                    <a:pt x="1831867" y="2487170"/>
                    <a:pt x="1822867" y="2485671"/>
                    <a:pt x="1814617" y="2489416"/>
                  </a:cubicBezTo>
                  <a:cubicBezTo>
                    <a:pt x="1804119" y="2493910"/>
                    <a:pt x="1794369" y="2492412"/>
                    <a:pt x="1785369" y="2484174"/>
                  </a:cubicBezTo>
                  <a:cubicBezTo>
                    <a:pt x="1780119" y="2478931"/>
                    <a:pt x="1774121" y="2475187"/>
                    <a:pt x="1767371" y="2472941"/>
                  </a:cubicBezTo>
                  <a:cubicBezTo>
                    <a:pt x="1761371" y="2470694"/>
                    <a:pt x="1758371" y="2471443"/>
                    <a:pt x="1756871" y="2478931"/>
                  </a:cubicBezTo>
                  <a:cubicBezTo>
                    <a:pt x="1753871" y="2502897"/>
                    <a:pt x="1733623" y="2517875"/>
                    <a:pt x="1709625" y="2514130"/>
                  </a:cubicBezTo>
                  <a:cubicBezTo>
                    <a:pt x="1703625" y="2514130"/>
                    <a:pt x="1696875" y="2511884"/>
                    <a:pt x="1692375" y="2514130"/>
                  </a:cubicBezTo>
                  <a:cubicBezTo>
                    <a:pt x="1657877" y="2537346"/>
                    <a:pt x="1618881" y="2515629"/>
                    <a:pt x="1583633" y="2526113"/>
                  </a:cubicBezTo>
                  <a:cubicBezTo>
                    <a:pt x="1571633" y="2529858"/>
                    <a:pt x="1561135" y="2519372"/>
                    <a:pt x="1557385" y="2506642"/>
                  </a:cubicBezTo>
                  <a:cubicBezTo>
                    <a:pt x="1553635" y="2493161"/>
                    <a:pt x="1566385" y="2493161"/>
                    <a:pt x="1573883" y="2488668"/>
                  </a:cubicBezTo>
                  <a:cubicBezTo>
                    <a:pt x="1582883" y="2483425"/>
                    <a:pt x="1592633" y="2481178"/>
                    <a:pt x="1603881" y="2483425"/>
                  </a:cubicBezTo>
                  <a:cubicBezTo>
                    <a:pt x="1620381" y="2485671"/>
                    <a:pt x="1632379" y="2475187"/>
                    <a:pt x="1641379" y="2462456"/>
                  </a:cubicBezTo>
                  <a:cubicBezTo>
                    <a:pt x="1646629" y="2456464"/>
                    <a:pt x="1646629" y="2448975"/>
                    <a:pt x="1637629" y="2445230"/>
                  </a:cubicBezTo>
                  <a:cubicBezTo>
                    <a:pt x="1625631" y="2439988"/>
                    <a:pt x="1628629" y="2432500"/>
                    <a:pt x="1632379" y="2424261"/>
                  </a:cubicBezTo>
                  <a:cubicBezTo>
                    <a:pt x="1633879" y="2419768"/>
                    <a:pt x="1637629" y="2416772"/>
                    <a:pt x="1636879" y="2411529"/>
                  </a:cubicBezTo>
                  <a:cubicBezTo>
                    <a:pt x="1633879" y="2398799"/>
                    <a:pt x="1636879" y="2380075"/>
                    <a:pt x="1623381" y="2377080"/>
                  </a:cubicBezTo>
                  <a:cubicBezTo>
                    <a:pt x="1614381" y="2374083"/>
                    <a:pt x="1612881" y="2394305"/>
                    <a:pt x="1606131" y="2402542"/>
                  </a:cubicBezTo>
                  <a:cubicBezTo>
                    <a:pt x="1603881" y="2404041"/>
                    <a:pt x="1603881" y="2407036"/>
                    <a:pt x="1603131" y="2409283"/>
                  </a:cubicBezTo>
                  <a:cubicBezTo>
                    <a:pt x="1600881" y="2416772"/>
                    <a:pt x="1599381" y="2425010"/>
                    <a:pt x="1591133" y="2426508"/>
                  </a:cubicBezTo>
                  <a:cubicBezTo>
                    <a:pt x="1583633" y="2428006"/>
                    <a:pt x="1581383" y="2419019"/>
                    <a:pt x="1577633" y="2413776"/>
                  </a:cubicBezTo>
                  <a:cubicBezTo>
                    <a:pt x="1560385" y="2393555"/>
                    <a:pt x="1550635" y="2392807"/>
                    <a:pt x="1533385" y="2411529"/>
                  </a:cubicBezTo>
                  <a:cubicBezTo>
                    <a:pt x="1527387" y="2419019"/>
                    <a:pt x="1522137" y="2422763"/>
                    <a:pt x="1513887" y="2419019"/>
                  </a:cubicBezTo>
                  <a:cubicBezTo>
                    <a:pt x="1507887" y="2416023"/>
                    <a:pt x="1502639" y="2416772"/>
                    <a:pt x="1499639" y="2422014"/>
                  </a:cubicBezTo>
                  <a:cubicBezTo>
                    <a:pt x="1490639" y="2438490"/>
                    <a:pt x="1483139" y="2430253"/>
                    <a:pt x="1473391" y="2422014"/>
                  </a:cubicBezTo>
                  <a:cubicBezTo>
                    <a:pt x="1450891" y="2403292"/>
                    <a:pt x="1428393" y="2383071"/>
                    <a:pt x="1401395" y="2368841"/>
                  </a:cubicBezTo>
                  <a:cubicBezTo>
                    <a:pt x="1397645" y="2367343"/>
                    <a:pt x="1396145" y="2366595"/>
                    <a:pt x="1396145" y="2362101"/>
                  </a:cubicBezTo>
                  <a:cubicBezTo>
                    <a:pt x="1399145" y="2339634"/>
                    <a:pt x="1386395" y="2347123"/>
                    <a:pt x="1376647" y="2352366"/>
                  </a:cubicBezTo>
                  <a:cubicBezTo>
                    <a:pt x="1367647" y="2356859"/>
                    <a:pt x="1358647" y="2359854"/>
                    <a:pt x="1348899" y="2362101"/>
                  </a:cubicBezTo>
                  <a:cubicBezTo>
                    <a:pt x="1318151" y="2366595"/>
                    <a:pt x="1306901" y="2401045"/>
                    <a:pt x="1324899" y="2429503"/>
                  </a:cubicBezTo>
                  <a:cubicBezTo>
                    <a:pt x="1339899" y="2452720"/>
                    <a:pt x="1358647" y="2473689"/>
                    <a:pt x="1370647" y="2499902"/>
                  </a:cubicBezTo>
                  <a:cubicBezTo>
                    <a:pt x="1375147" y="2521619"/>
                    <a:pt x="1357899" y="2528359"/>
                    <a:pt x="1344399" y="2536598"/>
                  </a:cubicBezTo>
                  <a:cubicBezTo>
                    <a:pt x="1331649" y="2544836"/>
                    <a:pt x="1322651" y="2537346"/>
                    <a:pt x="1312901" y="2528359"/>
                  </a:cubicBezTo>
                  <a:cubicBezTo>
                    <a:pt x="1304651" y="2520122"/>
                    <a:pt x="1294153" y="2518624"/>
                    <a:pt x="1282153" y="2523866"/>
                  </a:cubicBezTo>
                  <a:cubicBezTo>
                    <a:pt x="1265653" y="2531356"/>
                    <a:pt x="1251405" y="2544086"/>
                    <a:pt x="1230407" y="2537346"/>
                  </a:cubicBezTo>
                  <a:cubicBezTo>
                    <a:pt x="1223657" y="2535849"/>
                    <a:pt x="1216907" y="2544086"/>
                    <a:pt x="1210907" y="2550078"/>
                  </a:cubicBezTo>
                  <a:cubicBezTo>
                    <a:pt x="1208657" y="2552325"/>
                    <a:pt x="1205657" y="2556818"/>
                    <a:pt x="1201159" y="2552325"/>
                  </a:cubicBezTo>
                  <a:cubicBezTo>
                    <a:pt x="1198159" y="2549330"/>
                    <a:pt x="1200409" y="2546333"/>
                    <a:pt x="1201909" y="2543338"/>
                  </a:cubicBezTo>
                  <a:cubicBezTo>
                    <a:pt x="1208657" y="2526862"/>
                    <a:pt x="1206407" y="2523117"/>
                    <a:pt x="1189909" y="2525364"/>
                  </a:cubicBezTo>
                  <a:cubicBezTo>
                    <a:pt x="1170411" y="2527611"/>
                    <a:pt x="1159161" y="2512632"/>
                    <a:pt x="1144163" y="2505144"/>
                  </a:cubicBezTo>
                  <a:cubicBezTo>
                    <a:pt x="1123913" y="2495408"/>
                    <a:pt x="1104415" y="2490915"/>
                    <a:pt x="1081167" y="2490165"/>
                  </a:cubicBezTo>
                  <a:cubicBezTo>
                    <a:pt x="1056417" y="2490165"/>
                    <a:pt x="1033169" y="2501399"/>
                    <a:pt x="1007671" y="2493161"/>
                  </a:cubicBezTo>
                  <a:cubicBezTo>
                    <a:pt x="997171" y="2490165"/>
                    <a:pt x="988923" y="2487170"/>
                    <a:pt x="982923" y="2480429"/>
                  </a:cubicBezTo>
                  <a:cubicBezTo>
                    <a:pt x="973923" y="2469944"/>
                    <a:pt x="965673" y="2460209"/>
                    <a:pt x="949925" y="2458711"/>
                  </a:cubicBezTo>
                  <a:cubicBezTo>
                    <a:pt x="936425" y="2457962"/>
                    <a:pt x="940175" y="2443733"/>
                    <a:pt x="942425" y="2434746"/>
                  </a:cubicBezTo>
                  <a:cubicBezTo>
                    <a:pt x="946175" y="2423513"/>
                    <a:pt x="942425" y="2418269"/>
                    <a:pt x="934177" y="2410032"/>
                  </a:cubicBezTo>
                  <a:cubicBezTo>
                    <a:pt x="919927" y="2395802"/>
                    <a:pt x="902677" y="2382322"/>
                    <a:pt x="898179" y="2359854"/>
                  </a:cubicBezTo>
                  <a:cubicBezTo>
                    <a:pt x="896679" y="2350119"/>
                    <a:pt x="892929" y="2342629"/>
                    <a:pt x="879429" y="2347123"/>
                  </a:cubicBezTo>
                  <a:cubicBezTo>
                    <a:pt x="866681" y="2351616"/>
                    <a:pt x="860681" y="2340382"/>
                    <a:pt x="859181" y="2331395"/>
                  </a:cubicBezTo>
                  <a:cubicBezTo>
                    <a:pt x="858431" y="2320911"/>
                    <a:pt x="867431" y="2312673"/>
                    <a:pt x="877179" y="2314920"/>
                  </a:cubicBezTo>
                  <a:cubicBezTo>
                    <a:pt x="910177" y="2321660"/>
                    <a:pt x="944675" y="2322408"/>
                    <a:pt x="977673" y="2329149"/>
                  </a:cubicBezTo>
                  <a:cubicBezTo>
                    <a:pt x="982923" y="2330647"/>
                    <a:pt x="988173" y="2331395"/>
                    <a:pt x="990423" y="2335140"/>
                  </a:cubicBezTo>
                  <a:cubicBezTo>
                    <a:pt x="1008421" y="2353863"/>
                    <a:pt x="1028669" y="2354612"/>
                    <a:pt x="1051917" y="2349369"/>
                  </a:cubicBezTo>
                  <a:cubicBezTo>
                    <a:pt x="1076667" y="2344127"/>
                    <a:pt x="1101415" y="2350119"/>
                    <a:pt x="1126163" y="2354612"/>
                  </a:cubicBezTo>
                  <a:cubicBezTo>
                    <a:pt x="1138913" y="2356109"/>
                    <a:pt x="1152411" y="2357608"/>
                    <a:pt x="1165161" y="2359854"/>
                  </a:cubicBezTo>
                  <a:cubicBezTo>
                    <a:pt x="1169661" y="2359854"/>
                    <a:pt x="1173411" y="2358356"/>
                    <a:pt x="1174911" y="2353863"/>
                  </a:cubicBezTo>
                  <a:cubicBezTo>
                    <a:pt x="1176411" y="2350119"/>
                    <a:pt x="1174911" y="2345625"/>
                    <a:pt x="1171161" y="2343379"/>
                  </a:cubicBezTo>
                  <a:cubicBezTo>
                    <a:pt x="1160661" y="2335889"/>
                    <a:pt x="1146413" y="2331395"/>
                    <a:pt x="1146413" y="2313422"/>
                  </a:cubicBezTo>
                  <a:cubicBezTo>
                    <a:pt x="1145661" y="2307431"/>
                    <a:pt x="1137413" y="2309678"/>
                    <a:pt x="1133663" y="2314171"/>
                  </a:cubicBezTo>
                  <a:cubicBezTo>
                    <a:pt x="1125413" y="2325405"/>
                    <a:pt x="1122413" y="2316418"/>
                    <a:pt x="1121663" y="2309678"/>
                  </a:cubicBezTo>
                  <a:cubicBezTo>
                    <a:pt x="1118663" y="2299941"/>
                    <a:pt x="1118663" y="2288707"/>
                    <a:pt x="1125413" y="2279721"/>
                  </a:cubicBezTo>
                  <a:cubicBezTo>
                    <a:pt x="1128413" y="2274479"/>
                    <a:pt x="1132163" y="2269985"/>
                    <a:pt x="1132163" y="2263993"/>
                  </a:cubicBezTo>
                  <a:cubicBezTo>
                    <a:pt x="1132163" y="2252760"/>
                    <a:pt x="1135913" y="2248266"/>
                    <a:pt x="1148661" y="2255006"/>
                  </a:cubicBezTo>
                  <a:cubicBezTo>
                    <a:pt x="1160661" y="2261747"/>
                    <a:pt x="1180909" y="2253509"/>
                    <a:pt x="1187659" y="2241526"/>
                  </a:cubicBezTo>
                  <a:cubicBezTo>
                    <a:pt x="1192909" y="2232539"/>
                    <a:pt x="1193659" y="2224302"/>
                    <a:pt x="1180909" y="2222055"/>
                  </a:cubicBezTo>
                  <a:cubicBezTo>
                    <a:pt x="1174159" y="2221305"/>
                    <a:pt x="1170411" y="2217562"/>
                    <a:pt x="1165161" y="2213817"/>
                  </a:cubicBezTo>
                  <a:cubicBezTo>
                    <a:pt x="1154661" y="2207825"/>
                    <a:pt x="1152411" y="2204081"/>
                    <a:pt x="1159911" y="2189851"/>
                  </a:cubicBezTo>
                  <a:cubicBezTo>
                    <a:pt x="1166661" y="2174874"/>
                    <a:pt x="1173411" y="2165137"/>
                    <a:pt x="1189159" y="2158397"/>
                  </a:cubicBezTo>
                  <a:cubicBezTo>
                    <a:pt x="1204907" y="2150160"/>
                    <a:pt x="1201159" y="2132186"/>
                    <a:pt x="1198159" y="2118705"/>
                  </a:cubicBezTo>
                  <a:cubicBezTo>
                    <a:pt x="1195909" y="2106722"/>
                    <a:pt x="1185409" y="2105225"/>
                    <a:pt x="1174159" y="2108969"/>
                  </a:cubicBezTo>
                  <a:cubicBezTo>
                    <a:pt x="1168911" y="2111216"/>
                    <a:pt x="1166661" y="2106722"/>
                    <a:pt x="1164411" y="2102229"/>
                  </a:cubicBezTo>
                  <a:cubicBezTo>
                    <a:pt x="1154661" y="2084255"/>
                    <a:pt x="1147161" y="2082758"/>
                    <a:pt x="1132913" y="2097735"/>
                  </a:cubicBezTo>
                  <a:cubicBezTo>
                    <a:pt x="1127663" y="2102978"/>
                    <a:pt x="1125413" y="2112714"/>
                    <a:pt x="1116413" y="2107472"/>
                  </a:cubicBezTo>
                  <a:cubicBezTo>
                    <a:pt x="1107415" y="2102978"/>
                    <a:pt x="1109665" y="2093991"/>
                    <a:pt x="1108915" y="2085004"/>
                  </a:cubicBezTo>
                  <a:cubicBezTo>
                    <a:pt x="1106665" y="2062537"/>
                    <a:pt x="1111165" y="2041567"/>
                    <a:pt x="1115665" y="2020598"/>
                  </a:cubicBezTo>
                  <a:cubicBezTo>
                    <a:pt x="1117163" y="2013109"/>
                    <a:pt x="1111165" y="2004871"/>
                    <a:pt x="1103665" y="2008616"/>
                  </a:cubicBezTo>
                  <a:cubicBezTo>
                    <a:pt x="1084917" y="2017602"/>
                    <a:pt x="1074417" y="2003372"/>
                    <a:pt x="1061667" y="1995135"/>
                  </a:cubicBezTo>
                  <a:cubicBezTo>
                    <a:pt x="1057917" y="1991390"/>
                    <a:pt x="1054169" y="1986897"/>
                    <a:pt x="1049669" y="1985399"/>
                  </a:cubicBezTo>
                  <a:cubicBezTo>
                    <a:pt x="1043669" y="1981655"/>
                    <a:pt x="1032419" y="1983902"/>
                    <a:pt x="1039169" y="1971918"/>
                  </a:cubicBezTo>
                  <a:cubicBezTo>
                    <a:pt x="1043669" y="1963681"/>
                    <a:pt x="1051917" y="1960684"/>
                    <a:pt x="1060917" y="1967425"/>
                  </a:cubicBezTo>
                  <a:cubicBezTo>
                    <a:pt x="1069917" y="1973416"/>
                    <a:pt x="1078167" y="1971918"/>
                    <a:pt x="1087165" y="1968174"/>
                  </a:cubicBezTo>
                  <a:cubicBezTo>
                    <a:pt x="1101415" y="1962931"/>
                    <a:pt x="1105165" y="1953196"/>
                    <a:pt x="1095415" y="1941214"/>
                  </a:cubicBezTo>
                  <a:cubicBezTo>
                    <a:pt x="1081917" y="1924737"/>
                    <a:pt x="1083417" y="1903768"/>
                    <a:pt x="1082665" y="1884296"/>
                  </a:cubicBezTo>
                  <a:cubicBezTo>
                    <a:pt x="1081917" y="1864825"/>
                    <a:pt x="1082665" y="1846101"/>
                    <a:pt x="1102165" y="1832621"/>
                  </a:cubicBezTo>
                  <a:cubicBezTo>
                    <a:pt x="1109665" y="1828127"/>
                    <a:pt x="1101415" y="1815397"/>
                    <a:pt x="1097665" y="1807158"/>
                  </a:cubicBezTo>
                  <a:cubicBezTo>
                    <a:pt x="1091665" y="1796673"/>
                    <a:pt x="1088665" y="1789184"/>
                    <a:pt x="1105165" y="1783942"/>
                  </a:cubicBezTo>
                  <a:cubicBezTo>
                    <a:pt x="1121663" y="1779449"/>
                    <a:pt x="1120913" y="1762223"/>
                    <a:pt x="1120913" y="1749492"/>
                  </a:cubicBezTo>
                  <a:cubicBezTo>
                    <a:pt x="1120913" y="1739008"/>
                    <a:pt x="1116413" y="1727774"/>
                    <a:pt x="1111915" y="1717289"/>
                  </a:cubicBezTo>
                  <a:cubicBezTo>
                    <a:pt x="1108165" y="1709050"/>
                    <a:pt x="1107415" y="1701562"/>
                    <a:pt x="1112665" y="1693323"/>
                  </a:cubicBezTo>
                  <a:cubicBezTo>
                    <a:pt x="1119413" y="1681341"/>
                    <a:pt x="1114165" y="1672354"/>
                    <a:pt x="1102915" y="1670856"/>
                  </a:cubicBezTo>
                  <a:cubicBezTo>
                    <a:pt x="1084917" y="1667861"/>
                    <a:pt x="1087165" y="1655878"/>
                    <a:pt x="1089415" y="1643895"/>
                  </a:cubicBezTo>
                  <a:cubicBezTo>
                    <a:pt x="1094665" y="1616934"/>
                    <a:pt x="1114913" y="1603454"/>
                    <a:pt x="1134413" y="1589973"/>
                  </a:cubicBezTo>
                  <a:cubicBezTo>
                    <a:pt x="1141913" y="1583983"/>
                    <a:pt x="1147161" y="1580987"/>
                    <a:pt x="1148661" y="1569753"/>
                  </a:cubicBezTo>
                  <a:cubicBezTo>
                    <a:pt x="1150911" y="1551030"/>
                    <a:pt x="1189909" y="1514334"/>
                    <a:pt x="1208657" y="1510589"/>
                  </a:cubicBezTo>
                  <a:cubicBezTo>
                    <a:pt x="1213157" y="1509841"/>
                    <a:pt x="1219157" y="1510589"/>
                    <a:pt x="1218407" y="1503849"/>
                  </a:cubicBezTo>
                  <a:cubicBezTo>
                    <a:pt x="1216907" y="1497857"/>
                    <a:pt x="1212407" y="1500854"/>
                    <a:pt x="1208657" y="1501602"/>
                  </a:cubicBezTo>
                  <a:cubicBezTo>
                    <a:pt x="1204157" y="1503100"/>
                    <a:pt x="1199659" y="1502351"/>
                    <a:pt x="1197409" y="1497109"/>
                  </a:cubicBezTo>
                  <a:cubicBezTo>
                    <a:pt x="1195159" y="1491867"/>
                    <a:pt x="1198909" y="1488122"/>
                    <a:pt x="1201159" y="1484377"/>
                  </a:cubicBezTo>
                  <a:cubicBezTo>
                    <a:pt x="1205659" y="1477075"/>
                    <a:pt x="1214799" y="1472301"/>
                    <a:pt x="1218455" y="1464367"/>
                  </a:cubicBezTo>
                  <a:lnTo>
                    <a:pt x="1219495" y="1457772"/>
                  </a:lnTo>
                  <a:lnTo>
                    <a:pt x="1215831" y="1454718"/>
                  </a:lnTo>
                  <a:cubicBezTo>
                    <a:pt x="1212081" y="1445719"/>
                    <a:pt x="1212081" y="1435219"/>
                    <a:pt x="1203831" y="1427721"/>
                  </a:cubicBezTo>
                  <a:cubicBezTo>
                    <a:pt x="1197081" y="1420971"/>
                    <a:pt x="1200081" y="1412722"/>
                    <a:pt x="1206081" y="1406723"/>
                  </a:cubicBezTo>
                  <a:cubicBezTo>
                    <a:pt x="1212081" y="1400724"/>
                    <a:pt x="1218081" y="1396225"/>
                    <a:pt x="1222579" y="1389475"/>
                  </a:cubicBezTo>
                  <a:cubicBezTo>
                    <a:pt x="1227079" y="1384226"/>
                    <a:pt x="1229329" y="1378976"/>
                    <a:pt x="1224079" y="1373727"/>
                  </a:cubicBezTo>
                  <a:cubicBezTo>
                    <a:pt x="1216581" y="1364728"/>
                    <a:pt x="1212081" y="1356479"/>
                    <a:pt x="1221081" y="1345231"/>
                  </a:cubicBezTo>
                  <a:cubicBezTo>
                    <a:pt x="1221081" y="1345231"/>
                    <a:pt x="1221081" y="1344480"/>
                    <a:pt x="1219581" y="1344480"/>
                  </a:cubicBezTo>
                  <a:cubicBezTo>
                    <a:pt x="1201581" y="1345231"/>
                    <a:pt x="1203081" y="1332482"/>
                    <a:pt x="1204581" y="1321233"/>
                  </a:cubicBezTo>
                  <a:cubicBezTo>
                    <a:pt x="1207581" y="1303985"/>
                    <a:pt x="1221081" y="1291237"/>
                    <a:pt x="1239829" y="1287487"/>
                  </a:cubicBezTo>
                  <a:lnTo>
                    <a:pt x="1243093" y="1287021"/>
                  </a:lnTo>
                  <a:lnTo>
                    <a:pt x="1243485" y="1287300"/>
                  </a:lnTo>
                  <a:cubicBezTo>
                    <a:pt x="1247329" y="1287300"/>
                    <a:pt x="1251829" y="1285987"/>
                    <a:pt x="1255577" y="1285237"/>
                  </a:cubicBezTo>
                  <a:lnTo>
                    <a:pt x="1243093" y="1287021"/>
                  </a:lnTo>
                  <a:lnTo>
                    <a:pt x="1235329" y="1281487"/>
                  </a:lnTo>
                  <a:cubicBezTo>
                    <a:pt x="1230829" y="1270239"/>
                    <a:pt x="1214331" y="1261990"/>
                    <a:pt x="1224079" y="1246242"/>
                  </a:cubicBezTo>
                  <a:cubicBezTo>
                    <a:pt x="1234579" y="1228994"/>
                    <a:pt x="1241329" y="1211746"/>
                    <a:pt x="1232329" y="1190748"/>
                  </a:cubicBezTo>
                  <a:cubicBezTo>
                    <a:pt x="1230079" y="1184749"/>
                    <a:pt x="1233079" y="1177999"/>
                    <a:pt x="1242829" y="1175000"/>
                  </a:cubicBezTo>
                  <a:cubicBezTo>
                    <a:pt x="1221081" y="1176500"/>
                    <a:pt x="1209081" y="1170501"/>
                    <a:pt x="1202331" y="1153253"/>
                  </a:cubicBezTo>
                  <a:cubicBezTo>
                    <a:pt x="1199331" y="1145003"/>
                    <a:pt x="1197081" y="1136754"/>
                    <a:pt x="1192581" y="1129256"/>
                  </a:cubicBezTo>
                  <a:cubicBezTo>
                    <a:pt x="1182081" y="1113507"/>
                    <a:pt x="1182833" y="1102259"/>
                    <a:pt x="1200081" y="1091010"/>
                  </a:cubicBezTo>
                  <a:cubicBezTo>
                    <a:pt x="1210581" y="1083511"/>
                    <a:pt x="1214331" y="1079761"/>
                    <a:pt x="1202331" y="1069262"/>
                  </a:cubicBezTo>
                  <a:cubicBezTo>
                    <a:pt x="1192581" y="1059513"/>
                    <a:pt x="1196331" y="1050514"/>
                    <a:pt x="1209831" y="1046015"/>
                  </a:cubicBezTo>
                  <a:cubicBezTo>
                    <a:pt x="1214331" y="1044515"/>
                    <a:pt x="1218829" y="1044515"/>
                    <a:pt x="1224079" y="1042265"/>
                  </a:cubicBezTo>
                  <a:cubicBezTo>
                    <a:pt x="1233079" y="1038516"/>
                    <a:pt x="1233079" y="1034017"/>
                    <a:pt x="1224829" y="1028767"/>
                  </a:cubicBezTo>
                  <a:cubicBezTo>
                    <a:pt x="1221081" y="1025768"/>
                    <a:pt x="1216581" y="1023517"/>
                    <a:pt x="1212831" y="1021268"/>
                  </a:cubicBezTo>
                  <a:cubicBezTo>
                    <a:pt x="1182833" y="1007770"/>
                    <a:pt x="1179833" y="979272"/>
                    <a:pt x="1173083" y="952275"/>
                  </a:cubicBezTo>
                  <a:cubicBezTo>
                    <a:pt x="1173083" y="950026"/>
                    <a:pt x="1174583" y="947776"/>
                    <a:pt x="1176083" y="944777"/>
                  </a:cubicBezTo>
                  <a:cubicBezTo>
                    <a:pt x="1182833" y="938777"/>
                    <a:pt x="1177583" y="928279"/>
                    <a:pt x="1184333" y="921530"/>
                  </a:cubicBezTo>
                  <a:cubicBezTo>
                    <a:pt x="1198581" y="901282"/>
                    <a:pt x="1219581" y="884033"/>
                    <a:pt x="1216581" y="854787"/>
                  </a:cubicBezTo>
                  <a:cubicBezTo>
                    <a:pt x="1215831" y="848788"/>
                    <a:pt x="1221829" y="843538"/>
                    <a:pt x="1227829" y="842788"/>
                  </a:cubicBezTo>
                  <a:cubicBezTo>
                    <a:pt x="1251079" y="836040"/>
                    <a:pt x="1251829" y="816541"/>
                    <a:pt x="1257077" y="799294"/>
                  </a:cubicBezTo>
                  <a:cubicBezTo>
                    <a:pt x="1260077" y="788795"/>
                    <a:pt x="1240579" y="759549"/>
                    <a:pt x="1228579" y="759549"/>
                  </a:cubicBezTo>
                  <a:cubicBezTo>
                    <a:pt x="1211331" y="758799"/>
                    <a:pt x="1198581" y="744549"/>
                    <a:pt x="1180583" y="749800"/>
                  </a:cubicBezTo>
                  <a:cubicBezTo>
                    <a:pt x="1173833" y="752049"/>
                    <a:pt x="1171583" y="745300"/>
                    <a:pt x="1172333" y="739300"/>
                  </a:cubicBezTo>
                  <a:cubicBezTo>
                    <a:pt x="1173083" y="734051"/>
                    <a:pt x="1170083" y="726553"/>
                    <a:pt x="1178333" y="725052"/>
                  </a:cubicBezTo>
                  <a:cubicBezTo>
                    <a:pt x="1208331" y="719803"/>
                    <a:pt x="1235329" y="699556"/>
                    <a:pt x="1268327" y="710054"/>
                  </a:cubicBezTo>
                  <a:cubicBezTo>
                    <a:pt x="1272827" y="711554"/>
                    <a:pt x="1276577" y="707054"/>
                    <a:pt x="1278827" y="702555"/>
                  </a:cubicBezTo>
                  <a:cubicBezTo>
                    <a:pt x="1293077" y="684557"/>
                    <a:pt x="1296825" y="662059"/>
                    <a:pt x="1302075" y="641061"/>
                  </a:cubicBezTo>
                  <a:cubicBezTo>
                    <a:pt x="1305075" y="629813"/>
                    <a:pt x="1299075" y="615565"/>
                    <a:pt x="1284827" y="611066"/>
                  </a:cubicBezTo>
                  <a:cubicBezTo>
                    <a:pt x="1272077" y="606566"/>
                    <a:pt x="1262327" y="600566"/>
                    <a:pt x="1265327" y="585568"/>
                  </a:cubicBezTo>
                  <a:cubicBezTo>
                    <a:pt x="1268327" y="572070"/>
                    <a:pt x="1287077" y="563820"/>
                    <a:pt x="1300575" y="565321"/>
                  </a:cubicBezTo>
                  <a:cubicBezTo>
                    <a:pt x="1341823" y="572070"/>
                    <a:pt x="1360573" y="605816"/>
                    <a:pt x="1383071" y="633563"/>
                  </a:cubicBezTo>
                  <a:cubicBezTo>
                    <a:pt x="1397321" y="650810"/>
                    <a:pt x="1409319" y="670309"/>
                    <a:pt x="1416069" y="692056"/>
                  </a:cubicBezTo>
                  <a:cubicBezTo>
                    <a:pt x="1418319" y="701055"/>
                    <a:pt x="1425819" y="707804"/>
                    <a:pt x="1432569" y="713804"/>
                  </a:cubicBezTo>
                  <a:cubicBezTo>
                    <a:pt x="1437069" y="718303"/>
                    <a:pt x="1446819" y="720553"/>
                    <a:pt x="1448319" y="716803"/>
                  </a:cubicBezTo>
                  <a:cubicBezTo>
                    <a:pt x="1456567" y="697305"/>
                    <a:pt x="1481317" y="693556"/>
                    <a:pt x="1484315" y="668058"/>
                  </a:cubicBezTo>
                  <a:cubicBezTo>
                    <a:pt x="1487315" y="640312"/>
                    <a:pt x="1500815" y="614064"/>
                    <a:pt x="1515065" y="589318"/>
                  </a:cubicBezTo>
                  <a:cubicBezTo>
                    <a:pt x="1527065" y="569070"/>
                    <a:pt x="1545063" y="563071"/>
                    <a:pt x="1568311" y="569070"/>
                  </a:cubicBezTo>
                  <a:cubicBezTo>
                    <a:pt x="1595311" y="576569"/>
                    <a:pt x="1618559" y="569070"/>
                    <a:pt x="1641807" y="557822"/>
                  </a:cubicBezTo>
                  <a:cubicBezTo>
                    <a:pt x="1689805" y="533825"/>
                    <a:pt x="1739303" y="512077"/>
                    <a:pt x="1791799" y="500078"/>
                  </a:cubicBezTo>
                  <a:cubicBezTo>
                    <a:pt x="1800049" y="499328"/>
                    <a:pt x="1806049" y="503078"/>
                    <a:pt x="1813549" y="503828"/>
                  </a:cubicBezTo>
                  <a:cubicBezTo>
                    <a:pt x="1848047" y="505327"/>
                    <a:pt x="1881795" y="500078"/>
                    <a:pt x="1915543" y="497829"/>
                  </a:cubicBezTo>
                  <a:cubicBezTo>
                    <a:pt x="1953041" y="495578"/>
                    <a:pt x="1990539" y="486579"/>
                    <a:pt x="2026537" y="481330"/>
                  </a:cubicBezTo>
                  <a:cubicBezTo>
                    <a:pt x="2048287" y="478330"/>
                    <a:pt x="2070785" y="482080"/>
                    <a:pt x="2092533" y="476081"/>
                  </a:cubicBezTo>
                  <a:cubicBezTo>
                    <a:pt x="2094785" y="475331"/>
                    <a:pt x="2097033" y="473081"/>
                    <a:pt x="2099283" y="471582"/>
                  </a:cubicBezTo>
                  <a:cubicBezTo>
                    <a:pt x="2108283" y="471582"/>
                    <a:pt x="2117283" y="473081"/>
                    <a:pt x="2126283" y="468582"/>
                  </a:cubicBezTo>
                  <a:cubicBezTo>
                    <a:pt x="2141281" y="460332"/>
                    <a:pt x="2155531" y="452083"/>
                    <a:pt x="2172779" y="459583"/>
                  </a:cubicBezTo>
                  <a:cubicBezTo>
                    <a:pt x="2175779" y="461082"/>
                    <a:pt x="2181029" y="461082"/>
                    <a:pt x="2182529" y="459583"/>
                  </a:cubicBezTo>
                  <a:cubicBezTo>
                    <a:pt x="2189091" y="453396"/>
                    <a:pt x="2195325" y="450443"/>
                    <a:pt x="2201337" y="449588"/>
                  </a:cubicBezTo>
                  <a:close/>
                  <a:moveTo>
                    <a:pt x="794863" y="418304"/>
                  </a:moveTo>
                  <a:cubicBezTo>
                    <a:pt x="773231" y="440913"/>
                    <a:pt x="746375" y="457495"/>
                    <a:pt x="723997" y="478597"/>
                  </a:cubicBezTo>
                  <a:cubicBezTo>
                    <a:pt x="693413" y="507990"/>
                    <a:pt x="652387" y="524572"/>
                    <a:pt x="624041" y="558487"/>
                  </a:cubicBezTo>
                  <a:cubicBezTo>
                    <a:pt x="599425" y="575821"/>
                    <a:pt x="581521" y="600692"/>
                    <a:pt x="560635" y="622548"/>
                  </a:cubicBezTo>
                  <a:cubicBezTo>
                    <a:pt x="559889" y="622548"/>
                    <a:pt x="558397" y="622548"/>
                    <a:pt x="556905" y="622548"/>
                  </a:cubicBezTo>
                  <a:cubicBezTo>
                    <a:pt x="553921" y="618403"/>
                    <a:pt x="553549" y="614447"/>
                    <a:pt x="554575" y="610866"/>
                  </a:cubicBezTo>
                  <a:cubicBezTo>
                    <a:pt x="555599" y="607287"/>
                    <a:pt x="558025" y="604084"/>
                    <a:pt x="560635" y="601446"/>
                  </a:cubicBezTo>
                  <a:cubicBezTo>
                    <a:pt x="591219" y="570545"/>
                    <a:pt x="615089" y="535876"/>
                    <a:pt x="640451" y="501208"/>
                  </a:cubicBezTo>
                  <a:cubicBezTo>
                    <a:pt x="648657" y="488395"/>
                    <a:pt x="661337" y="480859"/>
                    <a:pt x="674765" y="474828"/>
                  </a:cubicBezTo>
                  <a:cubicBezTo>
                    <a:pt x="714301" y="455234"/>
                    <a:pt x="750851" y="429609"/>
                    <a:pt x="794863" y="418304"/>
                  </a:cubicBezTo>
                  <a:close/>
                  <a:moveTo>
                    <a:pt x="1698733" y="631"/>
                  </a:moveTo>
                  <a:cubicBezTo>
                    <a:pt x="1781173" y="11106"/>
                    <a:pt x="1865861" y="7365"/>
                    <a:pt x="1948299" y="24576"/>
                  </a:cubicBezTo>
                  <a:cubicBezTo>
                    <a:pt x="1958041" y="32807"/>
                    <a:pt x="1970033" y="27568"/>
                    <a:pt x="1980525" y="28317"/>
                  </a:cubicBezTo>
                  <a:cubicBezTo>
                    <a:pt x="1996263" y="29814"/>
                    <a:pt x="2003757" y="35800"/>
                    <a:pt x="1998511" y="51515"/>
                  </a:cubicBezTo>
                  <a:cubicBezTo>
                    <a:pt x="1996263" y="58249"/>
                    <a:pt x="1996263" y="63487"/>
                    <a:pt x="2001509" y="67229"/>
                  </a:cubicBezTo>
                  <a:cubicBezTo>
                    <a:pt x="2018747" y="79950"/>
                    <a:pt x="2035235" y="97161"/>
                    <a:pt x="2059217" y="95665"/>
                  </a:cubicBezTo>
                  <a:cubicBezTo>
                    <a:pt x="2089195" y="93419"/>
                    <a:pt x="2113177" y="112127"/>
                    <a:pt x="2141655" y="115869"/>
                  </a:cubicBezTo>
                  <a:cubicBezTo>
                    <a:pt x="2155145" y="118113"/>
                    <a:pt x="2160391" y="130834"/>
                    <a:pt x="2158893" y="145801"/>
                  </a:cubicBezTo>
                  <a:cubicBezTo>
                    <a:pt x="2158143" y="159270"/>
                    <a:pt x="2149899" y="164508"/>
                    <a:pt x="2138657" y="166753"/>
                  </a:cubicBezTo>
                  <a:cubicBezTo>
                    <a:pt x="2112427" y="172740"/>
                    <a:pt x="2090693" y="188454"/>
                    <a:pt x="2063713" y="193692"/>
                  </a:cubicBezTo>
                  <a:cubicBezTo>
                    <a:pt x="2046477" y="196685"/>
                    <a:pt x="2037483" y="216889"/>
                    <a:pt x="2029239" y="232604"/>
                  </a:cubicBezTo>
                  <a:cubicBezTo>
                    <a:pt x="2014999" y="261787"/>
                    <a:pt x="1994765" y="281991"/>
                    <a:pt x="1960289" y="282739"/>
                  </a:cubicBezTo>
                  <a:cubicBezTo>
                    <a:pt x="1958041" y="282739"/>
                    <a:pt x="1954295" y="283488"/>
                    <a:pt x="1952795" y="285732"/>
                  </a:cubicBezTo>
                  <a:cubicBezTo>
                    <a:pt x="1936309" y="303692"/>
                    <a:pt x="1912325" y="307433"/>
                    <a:pt x="1891341" y="317161"/>
                  </a:cubicBezTo>
                  <a:cubicBezTo>
                    <a:pt x="1838131" y="341855"/>
                    <a:pt x="1787169" y="332876"/>
                    <a:pt x="1736207" y="314917"/>
                  </a:cubicBezTo>
                  <a:cubicBezTo>
                    <a:pt x="1724215" y="311175"/>
                    <a:pt x="1712973" y="308930"/>
                    <a:pt x="1700983" y="311175"/>
                  </a:cubicBezTo>
                  <a:cubicBezTo>
                    <a:pt x="1662011" y="317910"/>
                    <a:pt x="1623041" y="327638"/>
                    <a:pt x="1585569" y="341855"/>
                  </a:cubicBezTo>
                  <a:cubicBezTo>
                    <a:pt x="1538353" y="361311"/>
                    <a:pt x="1488889" y="378522"/>
                    <a:pt x="1437179" y="384509"/>
                  </a:cubicBezTo>
                  <a:cubicBezTo>
                    <a:pt x="1414695" y="387502"/>
                    <a:pt x="1391461" y="381515"/>
                    <a:pt x="1368229" y="380019"/>
                  </a:cubicBezTo>
                  <a:cubicBezTo>
                    <a:pt x="1364481" y="380019"/>
                    <a:pt x="1360735" y="377774"/>
                    <a:pt x="1356987" y="378522"/>
                  </a:cubicBezTo>
                  <a:cubicBezTo>
                    <a:pt x="1309773" y="383012"/>
                    <a:pt x="1264805" y="369542"/>
                    <a:pt x="1223587" y="349339"/>
                  </a:cubicBezTo>
                  <a:cubicBezTo>
                    <a:pt x="1195857" y="336618"/>
                    <a:pt x="1174873" y="350087"/>
                    <a:pt x="1152389" y="359066"/>
                  </a:cubicBezTo>
                  <a:cubicBezTo>
                    <a:pt x="1135153" y="366550"/>
                    <a:pt x="1118665" y="373284"/>
                    <a:pt x="1099929" y="375529"/>
                  </a:cubicBezTo>
                  <a:cubicBezTo>
                    <a:pt x="1085689" y="377025"/>
                    <a:pt x="1074447" y="377025"/>
                    <a:pt x="1066953" y="362060"/>
                  </a:cubicBezTo>
                  <a:cubicBezTo>
                    <a:pt x="1064705" y="357570"/>
                    <a:pt x="1060209" y="351583"/>
                    <a:pt x="1053463" y="351583"/>
                  </a:cubicBezTo>
                  <a:cubicBezTo>
                    <a:pt x="1045969" y="352331"/>
                    <a:pt x="1044469" y="359066"/>
                    <a:pt x="1041471" y="365801"/>
                  </a:cubicBezTo>
                  <a:cubicBezTo>
                    <a:pt x="1036975" y="377025"/>
                    <a:pt x="1030979" y="388250"/>
                    <a:pt x="1026483" y="399474"/>
                  </a:cubicBezTo>
                  <a:cubicBezTo>
                    <a:pt x="1024235" y="406209"/>
                    <a:pt x="1020487" y="409951"/>
                    <a:pt x="1013743" y="409203"/>
                  </a:cubicBezTo>
                  <a:cubicBezTo>
                    <a:pt x="980767" y="409203"/>
                    <a:pt x="947043" y="407706"/>
                    <a:pt x="916315" y="423419"/>
                  </a:cubicBezTo>
                  <a:cubicBezTo>
                    <a:pt x="914067" y="424168"/>
                    <a:pt x="910319" y="421924"/>
                    <a:pt x="907321" y="421924"/>
                  </a:cubicBezTo>
                  <a:cubicBezTo>
                    <a:pt x="905823" y="421175"/>
                    <a:pt x="905073" y="420427"/>
                    <a:pt x="904323" y="420427"/>
                  </a:cubicBezTo>
                  <a:lnTo>
                    <a:pt x="901265" y="414534"/>
                  </a:lnTo>
                  <a:lnTo>
                    <a:pt x="903981" y="423980"/>
                  </a:lnTo>
                  <a:cubicBezTo>
                    <a:pt x="878167" y="417187"/>
                    <a:pt x="852351" y="430772"/>
                    <a:pt x="827275" y="420206"/>
                  </a:cubicBezTo>
                  <a:cubicBezTo>
                    <a:pt x="820635" y="417187"/>
                    <a:pt x="813261" y="417187"/>
                    <a:pt x="808835" y="411150"/>
                  </a:cubicBezTo>
                  <a:cubicBezTo>
                    <a:pt x="826537" y="392282"/>
                    <a:pt x="845713" y="374923"/>
                    <a:pt x="867841" y="362092"/>
                  </a:cubicBezTo>
                  <a:lnTo>
                    <a:pt x="870033" y="364894"/>
                  </a:lnTo>
                  <a:lnTo>
                    <a:pt x="870599" y="360563"/>
                  </a:lnTo>
                  <a:lnTo>
                    <a:pt x="874991" y="354715"/>
                  </a:lnTo>
                  <a:lnTo>
                    <a:pt x="874961" y="354735"/>
                  </a:lnTo>
                  <a:cubicBezTo>
                    <a:pt x="893501" y="325675"/>
                    <a:pt x="915749" y="302577"/>
                    <a:pt x="953573" y="303322"/>
                  </a:cubicBezTo>
                  <a:lnTo>
                    <a:pt x="952533" y="304001"/>
                  </a:lnTo>
                  <a:lnTo>
                    <a:pt x="954537" y="302943"/>
                  </a:lnTo>
                  <a:cubicBezTo>
                    <a:pt x="992009" y="279746"/>
                    <a:pt x="1029481" y="258046"/>
                    <a:pt x="1066203" y="234848"/>
                  </a:cubicBezTo>
                  <a:cubicBezTo>
                    <a:pt x="1079693" y="226617"/>
                    <a:pt x="1093183" y="216889"/>
                    <a:pt x="1105175" y="207910"/>
                  </a:cubicBezTo>
                  <a:cubicBezTo>
                    <a:pt x="1148643" y="172740"/>
                    <a:pt x="1202601" y="157025"/>
                    <a:pt x="1252815" y="136072"/>
                  </a:cubicBezTo>
                  <a:cubicBezTo>
                    <a:pt x="1318767" y="109133"/>
                    <a:pt x="1384717" y="80698"/>
                    <a:pt x="1452167" y="57500"/>
                  </a:cubicBezTo>
                  <a:cubicBezTo>
                    <a:pt x="1498633" y="41787"/>
                    <a:pt x="1545097" y="23079"/>
                    <a:pt x="1594561" y="15596"/>
                  </a:cubicBezTo>
                  <a:cubicBezTo>
                    <a:pt x="1611049" y="13352"/>
                    <a:pt x="1626787" y="16344"/>
                    <a:pt x="1643275" y="19337"/>
                  </a:cubicBezTo>
                  <a:cubicBezTo>
                    <a:pt x="1653017" y="20834"/>
                    <a:pt x="1661261" y="20086"/>
                    <a:pt x="1668757" y="11855"/>
                  </a:cubicBezTo>
                  <a:cubicBezTo>
                    <a:pt x="1675501" y="2126"/>
                    <a:pt x="1686743" y="-1615"/>
                    <a:pt x="1698733" y="631"/>
                  </a:cubicBezTo>
                  <a:close/>
                </a:path>
              </a:pathLst>
            </a:custGeom>
            <a:solidFill>
              <a:srgbClr val="28A2DC"/>
            </a:solidFill>
            <a:ln>
              <a:noFill/>
            </a:ln>
          </p:spPr>
          <p:txBody>
            <a:bodyPr anchorCtr="0" anchor="ctr" bIns="22850" lIns="45725" spcFirstLastPara="1" rIns="45725" wrap="square" tIns="2285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747993"/>
                </a:solidFill>
                <a:latin typeface="Jost Light"/>
                <a:ea typeface="Jost Light"/>
                <a:cs typeface="Jost Light"/>
                <a:sym typeface="Jost Light"/>
              </a:endParaRPr>
            </a:p>
          </p:txBody>
        </p:sp>
      </p:grpSp>
      <p:grpSp>
        <p:nvGrpSpPr>
          <p:cNvPr id="573" name="Google Shape;573;g311d5cb9a0a_0_276"/>
          <p:cNvGrpSpPr/>
          <p:nvPr/>
        </p:nvGrpSpPr>
        <p:grpSpPr>
          <a:xfrm>
            <a:off x="3680680" y="1707782"/>
            <a:ext cx="2098639" cy="2099150"/>
            <a:chOff x="7542826" y="3986073"/>
            <a:chExt cx="4196439" cy="4199139"/>
          </a:xfrm>
        </p:grpSpPr>
        <p:sp>
          <p:nvSpPr>
            <p:cNvPr id="574" name="Google Shape;574;g311d5cb9a0a_0_276"/>
            <p:cNvSpPr/>
            <p:nvPr/>
          </p:nvSpPr>
          <p:spPr>
            <a:xfrm>
              <a:off x="7542826" y="3986073"/>
              <a:ext cx="4196439" cy="4199139"/>
            </a:xfrm>
            <a:custGeom>
              <a:rect b="b" l="l" r="r" t="t"/>
              <a:pathLst>
                <a:path extrusionOk="0" h="4199139" w="4196439">
                  <a:moveTo>
                    <a:pt x="1942960" y="4161717"/>
                  </a:moveTo>
                  <a:cubicBezTo>
                    <a:pt x="1951050" y="4163191"/>
                    <a:pt x="1958487" y="4168757"/>
                    <a:pt x="1964802" y="4180072"/>
                  </a:cubicBezTo>
                  <a:cubicBezTo>
                    <a:pt x="1956727" y="4183039"/>
                    <a:pt x="1948640" y="4183046"/>
                    <a:pt x="1940667" y="4180789"/>
                  </a:cubicBezTo>
                  <a:cubicBezTo>
                    <a:pt x="1932694" y="4178531"/>
                    <a:pt x="1924832" y="4174009"/>
                    <a:pt x="1917204" y="4167919"/>
                  </a:cubicBezTo>
                  <a:cubicBezTo>
                    <a:pt x="1926129" y="4162862"/>
                    <a:pt x="1934871" y="4160243"/>
                    <a:pt x="1942960" y="4161717"/>
                  </a:cubicBezTo>
                  <a:close/>
                  <a:moveTo>
                    <a:pt x="3339280" y="4157591"/>
                  </a:moveTo>
                  <a:cubicBezTo>
                    <a:pt x="3355648" y="4168712"/>
                    <a:pt x="3357747" y="4180507"/>
                    <a:pt x="3356780" y="4199139"/>
                  </a:cubicBezTo>
                  <a:cubicBezTo>
                    <a:pt x="3342008" y="4186290"/>
                    <a:pt x="3334992" y="4176302"/>
                    <a:pt x="3339280" y="4157591"/>
                  </a:cubicBezTo>
                  <a:close/>
                  <a:moveTo>
                    <a:pt x="1372188" y="4156672"/>
                  </a:moveTo>
                  <a:cubicBezTo>
                    <a:pt x="1373151" y="4156318"/>
                    <a:pt x="1377480" y="4159193"/>
                    <a:pt x="1377243" y="4161513"/>
                  </a:cubicBezTo>
                  <a:cubicBezTo>
                    <a:pt x="1379411" y="4167415"/>
                    <a:pt x="1378301" y="4170335"/>
                    <a:pt x="1375596" y="4171887"/>
                  </a:cubicBezTo>
                  <a:cubicBezTo>
                    <a:pt x="1372891" y="4173440"/>
                    <a:pt x="1368593" y="4173623"/>
                    <a:pt x="1364384" y="4174054"/>
                  </a:cubicBezTo>
                  <a:cubicBezTo>
                    <a:pt x="1366424" y="4167721"/>
                    <a:pt x="1360526" y="4157607"/>
                    <a:pt x="1372188" y="4156672"/>
                  </a:cubicBezTo>
                  <a:close/>
                  <a:moveTo>
                    <a:pt x="1114834" y="4114628"/>
                  </a:moveTo>
                  <a:cubicBezTo>
                    <a:pt x="1131711" y="4115038"/>
                    <a:pt x="1150171" y="4120902"/>
                    <a:pt x="1166157" y="4132274"/>
                  </a:cubicBezTo>
                  <a:cubicBezTo>
                    <a:pt x="1161946" y="4136120"/>
                    <a:pt x="1156622" y="4136926"/>
                    <a:pt x="1151914" y="4136357"/>
                  </a:cubicBezTo>
                  <a:cubicBezTo>
                    <a:pt x="1150922" y="4136722"/>
                    <a:pt x="1151667" y="4138747"/>
                    <a:pt x="1152038" y="4139760"/>
                  </a:cubicBezTo>
                  <a:cubicBezTo>
                    <a:pt x="1144978" y="4138905"/>
                    <a:pt x="1137579" y="4140187"/>
                    <a:pt x="1130503" y="4140056"/>
                  </a:cubicBezTo>
                  <a:cubicBezTo>
                    <a:pt x="1123427" y="4139925"/>
                    <a:pt x="1116675" y="4138382"/>
                    <a:pt x="1110912" y="4131877"/>
                  </a:cubicBezTo>
                  <a:cubicBezTo>
                    <a:pt x="1098278" y="4134219"/>
                    <a:pt x="1085028" y="4137939"/>
                    <a:pt x="1073007" y="4129709"/>
                  </a:cubicBezTo>
                  <a:cubicBezTo>
                    <a:pt x="1082663" y="4119262"/>
                    <a:pt x="1097957" y="4114218"/>
                    <a:pt x="1114834" y="4114628"/>
                  </a:cubicBezTo>
                  <a:close/>
                  <a:moveTo>
                    <a:pt x="1475169" y="4089539"/>
                  </a:moveTo>
                  <a:cubicBezTo>
                    <a:pt x="1478030" y="4091541"/>
                    <a:pt x="1478836" y="4096821"/>
                    <a:pt x="1479105" y="4106812"/>
                  </a:cubicBezTo>
                  <a:cubicBezTo>
                    <a:pt x="1478172" y="4113527"/>
                    <a:pt x="1475467" y="4118505"/>
                    <a:pt x="1471524" y="4120883"/>
                  </a:cubicBezTo>
                  <a:cubicBezTo>
                    <a:pt x="1467578" y="4123261"/>
                    <a:pt x="1462398" y="4123040"/>
                    <a:pt x="1456512" y="4119362"/>
                  </a:cubicBezTo>
                  <a:cubicBezTo>
                    <a:pt x="1444738" y="4112004"/>
                    <a:pt x="1446638" y="4101749"/>
                    <a:pt x="1458902" y="4091932"/>
                  </a:cubicBezTo>
                  <a:cubicBezTo>
                    <a:pt x="1467392" y="4088812"/>
                    <a:pt x="1472308" y="4087537"/>
                    <a:pt x="1475169" y="4089539"/>
                  </a:cubicBezTo>
                  <a:close/>
                  <a:moveTo>
                    <a:pt x="2199381" y="4086178"/>
                  </a:moveTo>
                  <a:cubicBezTo>
                    <a:pt x="2204722" y="4086774"/>
                    <a:pt x="2210549" y="4089468"/>
                    <a:pt x="2215933" y="4088627"/>
                  </a:cubicBezTo>
                  <a:cubicBezTo>
                    <a:pt x="2244216" y="4085061"/>
                    <a:pt x="2220861" y="4117531"/>
                    <a:pt x="2237845" y="4120391"/>
                  </a:cubicBezTo>
                  <a:cubicBezTo>
                    <a:pt x="2243645" y="4136176"/>
                    <a:pt x="2249445" y="4151962"/>
                    <a:pt x="2238050" y="4160148"/>
                  </a:cubicBezTo>
                  <a:cubicBezTo>
                    <a:pt x="2234250" y="4162877"/>
                    <a:pt x="2228539" y="4164762"/>
                    <a:pt x="2220283" y="4165521"/>
                  </a:cubicBezTo>
                  <a:cubicBezTo>
                    <a:pt x="2215401" y="4166176"/>
                    <a:pt x="2210203" y="4167518"/>
                    <a:pt x="2205547" y="4167237"/>
                  </a:cubicBezTo>
                  <a:cubicBezTo>
                    <a:pt x="2200891" y="4166958"/>
                    <a:pt x="2196778" y="4165057"/>
                    <a:pt x="2194068" y="4159227"/>
                  </a:cubicBezTo>
                  <a:cubicBezTo>
                    <a:pt x="2172562" y="4140965"/>
                    <a:pt x="2178336" y="4119506"/>
                    <a:pt x="2185745" y="4096307"/>
                  </a:cubicBezTo>
                  <a:cubicBezTo>
                    <a:pt x="2189184" y="4087081"/>
                    <a:pt x="2194040" y="4085581"/>
                    <a:pt x="2199381" y="4086178"/>
                  </a:cubicBezTo>
                  <a:close/>
                  <a:moveTo>
                    <a:pt x="3260192" y="4081515"/>
                  </a:moveTo>
                  <a:cubicBezTo>
                    <a:pt x="3265864" y="4079170"/>
                    <a:pt x="3271825" y="4087235"/>
                    <a:pt x="3276685" y="4088799"/>
                  </a:cubicBezTo>
                  <a:cubicBezTo>
                    <a:pt x="3287549" y="4090389"/>
                    <a:pt x="3287706" y="4097031"/>
                    <a:pt x="3285203" y="4105764"/>
                  </a:cubicBezTo>
                  <a:cubicBezTo>
                    <a:pt x="3283771" y="4109640"/>
                    <a:pt x="3281273" y="4111395"/>
                    <a:pt x="3278407" y="4111750"/>
                  </a:cubicBezTo>
                  <a:cubicBezTo>
                    <a:pt x="3275538" y="4112107"/>
                    <a:pt x="3272298" y="4111065"/>
                    <a:pt x="3269381" y="4109345"/>
                  </a:cubicBezTo>
                  <a:cubicBezTo>
                    <a:pt x="3247447" y="4111822"/>
                    <a:pt x="3250154" y="4097431"/>
                    <a:pt x="3254668" y="4087958"/>
                  </a:cubicBezTo>
                  <a:cubicBezTo>
                    <a:pt x="3256443" y="4084236"/>
                    <a:pt x="3258301" y="4082297"/>
                    <a:pt x="3260192" y="4081515"/>
                  </a:cubicBezTo>
                  <a:close/>
                  <a:moveTo>
                    <a:pt x="3650457" y="4044164"/>
                  </a:moveTo>
                  <a:cubicBezTo>
                    <a:pt x="3657167" y="4042722"/>
                    <a:pt x="3658824" y="4047231"/>
                    <a:pt x="3660481" y="4051739"/>
                  </a:cubicBezTo>
                  <a:cubicBezTo>
                    <a:pt x="3663710" y="4057717"/>
                    <a:pt x="3662302" y="4062328"/>
                    <a:pt x="3655593" y="4063769"/>
                  </a:cubicBezTo>
                  <a:cubicBezTo>
                    <a:pt x="3650376" y="4063640"/>
                    <a:pt x="3646647" y="4061939"/>
                    <a:pt x="3645238" y="4055292"/>
                  </a:cubicBezTo>
                  <a:cubicBezTo>
                    <a:pt x="3645738" y="4051016"/>
                    <a:pt x="3644659" y="4045271"/>
                    <a:pt x="3650457" y="4044164"/>
                  </a:cubicBezTo>
                  <a:close/>
                  <a:moveTo>
                    <a:pt x="1115357" y="4028019"/>
                  </a:moveTo>
                  <a:cubicBezTo>
                    <a:pt x="1122064" y="4027202"/>
                    <a:pt x="1128895" y="4031005"/>
                    <a:pt x="1134020" y="4043397"/>
                  </a:cubicBezTo>
                  <a:cubicBezTo>
                    <a:pt x="1150206" y="4040745"/>
                    <a:pt x="1159453" y="4047229"/>
                    <a:pt x="1162769" y="4062481"/>
                  </a:cubicBezTo>
                  <a:cubicBezTo>
                    <a:pt x="1166026" y="4074460"/>
                    <a:pt x="1162821" y="4084422"/>
                    <a:pt x="1148297" y="4085367"/>
                  </a:cubicBezTo>
                  <a:cubicBezTo>
                    <a:pt x="1142397" y="4095770"/>
                    <a:pt x="1134465" y="4101429"/>
                    <a:pt x="1126418" y="4102876"/>
                  </a:cubicBezTo>
                  <a:cubicBezTo>
                    <a:pt x="1118368" y="4104323"/>
                    <a:pt x="1110205" y="4101558"/>
                    <a:pt x="1103834" y="4095116"/>
                  </a:cubicBezTo>
                  <a:cubicBezTo>
                    <a:pt x="1089729" y="4081631"/>
                    <a:pt x="1082558" y="4059011"/>
                    <a:pt x="1097444" y="4040365"/>
                  </a:cubicBezTo>
                  <a:cubicBezTo>
                    <a:pt x="1102069" y="4034274"/>
                    <a:pt x="1108651" y="4028836"/>
                    <a:pt x="1115357" y="4028019"/>
                  </a:cubicBezTo>
                  <a:close/>
                  <a:moveTo>
                    <a:pt x="2053965" y="4022540"/>
                  </a:moveTo>
                  <a:cubicBezTo>
                    <a:pt x="2051493" y="4023449"/>
                    <a:pt x="2048701" y="4023492"/>
                    <a:pt x="2045910" y="4023535"/>
                  </a:cubicBezTo>
                  <a:cubicBezTo>
                    <a:pt x="2046228" y="4024401"/>
                    <a:pt x="2047782" y="4024813"/>
                    <a:pt x="2046864" y="4026133"/>
                  </a:cubicBezTo>
                  <a:cubicBezTo>
                    <a:pt x="2049656" y="4026090"/>
                    <a:pt x="2052129" y="4025181"/>
                    <a:pt x="2053965" y="4022540"/>
                  </a:cubicBezTo>
                  <a:close/>
                  <a:moveTo>
                    <a:pt x="2532283" y="4013703"/>
                  </a:moveTo>
                  <a:cubicBezTo>
                    <a:pt x="2540455" y="4011807"/>
                    <a:pt x="2549280" y="4013546"/>
                    <a:pt x="2558690" y="4022818"/>
                  </a:cubicBezTo>
                  <a:cubicBezTo>
                    <a:pt x="2565895" y="4024600"/>
                    <a:pt x="2564802" y="4030537"/>
                    <a:pt x="2565030" y="4037094"/>
                  </a:cubicBezTo>
                  <a:cubicBezTo>
                    <a:pt x="2569914" y="4056331"/>
                    <a:pt x="2558599" y="4067131"/>
                    <a:pt x="2544285" y="4075712"/>
                  </a:cubicBezTo>
                  <a:cubicBezTo>
                    <a:pt x="2534423" y="4081549"/>
                    <a:pt x="2526159" y="4084308"/>
                    <a:pt x="2520247" y="4082329"/>
                  </a:cubicBezTo>
                  <a:cubicBezTo>
                    <a:pt x="2514336" y="4080350"/>
                    <a:pt x="2510776" y="4073633"/>
                    <a:pt x="2510323" y="4060516"/>
                  </a:cubicBezTo>
                  <a:cubicBezTo>
                    <a:pt x="2500495" y="4048629"/>
                    <a:pt x="2497761" y="4035242"/>
                    <a:pt x="2509792" y="4026394"/>
                  </a:cubicBezTo>
                  <a:cubicBezTo>
                    <a:pt x="2516591" y="4021129"/>
                    <a:pt x="2524111" y="4015599"/>
                    <a:pt x="2532283" y="4013703"/>
                  </a:cubicBezTo>
                  <a:close/>
                  <a:moveTo>
                    <a:pt x="3369062" y="4007773"/>
                  </a:moveTo>
                  <a:cubicBezTo>
                    <a:pt x="3376000" y="4009939"/>
                    <a:pt x="3377386" y="4016503"/>
                    <a:pt x="3378011" y="4020989"/>
                  </a:cubicBezTo>
                  <a:cubicBezTo>
                    <a:pt x="3377614" y="4024083"/>
                    <a:pt x="3376476" y="4026564"/>
                    <a:pt x="3374782" y="4028218"/>
                  </a:cubicBezTo>
                  <a:cubicBezTo>
                    <a:pt x="3373087" y="4029872"/>
                    <a:pt x="3370835" y="4030700"/>
                    <a:pt x="3368197" y="4030490"/>
                  </a:cubicBezTo>
                  <a:cubicBezTo>
                    <a:pt x="3359838" y="4030024"/>
                    <a:pt x="3358972" y="4022091"/>
                    <a:pt x="3358484" y="4015195"/>
                  </a:cubicBezTo>
                  <a:cubicBezTo>
                    <a:pt x="3360183" y="4008677"/>
                    <a:pt x="3364309" y="4005982"/>
                    <a:pt x="3369062" y="4007773"/>
                  </a:cubicBezTo>
                  <a:close/>
                  <a:moveTo>
                    <a:pt x="1559373" y="4005717"/>
                  </a:moveTo>
                  <a:cubicBezTo>
                    <a:pt x="1559951" y="4007291"/>
                    <a:pt x="1560818" y="4009652"/>
                    <a:pt x="1560448" y="4012468"/>
                  </a:cubicBezTo>
                  <a:cubicBezTo>
                    <a:pt x="1563210" y="4012346"/>
                    <a:pt x="1565682" y="4011437"/>
                    <a:pt x="1567210" y="4011769"/>
                  </a:cubicBezTo>
                  <a:cubicBezTo>
                    <a:pt x="1566921" y="4010982"/>
                    <a:pt x="1566632" y="4010195"/>
                    <a:pt x="1567578" y="4008954"/>
                  </a:cubicBezTo>
                  <a:cubicBezTo>
                    <a:pt x="1564526" y="4008289"/>
                    <a:pt x="1562424" y="4006382"/>
                    <a:pt x="1559373" y="4005717"/>
                  </a:cubicBezTo>
                  <a:close/>
                  <a:moveTo>
                    <a:pt x="3178613" y="3975863"/>
                  </a:moveTo>
                  <a:cubicBezTo>
                    <a:pt x="3194311" y="3976526"/>
                    <a:pt x="3207785" y="3980149"/>
                    <a:pt x="3206872" y="3998704"/>
                  </a:cubicBezTo>
                  <a:cubicBezTo>
                    <a:pt x="3208882" y="4016185"/>
                    <a:pt x="3200195" y="4022593"/>
                    <a:pt x="3184845" y="4022874"/>
                  </a:cubicBezTo>
                  <a:cubicBezTo>
                    <a:pt x="3182864" y="4025746"/>
                    <a:pt x="3181219" y="4027087"/>
                    <a:pt x="3179776" y="4027483"/>
                  </a:cubicBezTo>
                  <a:cubicBezTo>
                    <a:pt x="3175454" y="4028669"/>
                    <a:pt x="3172969" y="4021343"/>
                    <a:pt x="3168801" y="4021267"/>
                  </a:cubicBezTo>
                  <a:cubicBezTo>
                    <a:pt x="3165883" y="4022338"/>
                    <a:pt x="3163245" y="4021164"/>
                    <a:pt x="3159981" y="4021291"/>
                  </a:cubicBezTo>
                  <a:cubicBezTo>
                    <a:pt x="3127054" y="4024816"/>
                    <a:pt x="3131299" y="4009324"/>
                    <a:pt x="3144294" y="3990616"/>
                  </a:cubicBezTo>
                  <a:cubicBezTo>
                    <a:pt x="3150476" y="3989417"/>
                    <a:pt x="3153461" y="3991536"/>
                    <a:pt x="3155822" y="3994955"/>
                  </a:cubicBezTo>
                  <a:cubicBezTo>
                    <a:pt x="3160268" y="3989034"/>
                    <a:pt x="3165759" y="3985945"/>
                    <a:pt x="3174369" y="3991356"/>
                  </a:cubicBezTo>
                  <a:lnTo>
                    <a:pt x="3176663" y="3991585"/>
                  </a:lnTo>
                  <a:cubicBezTo>
                    <a:pt x="3176316" y="3990640"/>
                    <a:pt x="3174649" y="3989110"/>
                    <a:pt x="3172701" y="3989825"/>
                  </a:cubicBezTo>
                  <a:cubicBezTo>
                    <a:pt x="3171593" y="3983801"/>
                    <a:pt x="3172499" y="3980253"/>
                    <a:pt x="3178613" y="3975863"/>
                  </a:cubicBezTo>
                  <a:close/>
                  <a:moveTo>
                    <a:pt x="1965109" y="3940662"/>
                  </a:moveTo>
                  <a:cubicBezTo>
                    <a:pt x="1961864" y="3941854"/>
                    <a:pt x="1959070" y="3944284"/>
                    <a:pt x="1959525" y="3945521"/>
                  </a:cubicBezTo>
                  <a:cubicBezTo>
                    <a:pt x="1960434" y="3947993"/>
                    <a:pt x="1959807" y="3949627"/>
                    <a:pt x="1960262" y="3950863"/>
                  </a:cubicBezTo>
                  <a:cubicBezTo>
                    <a:pt x="1961517" y="3947595"/>
                    <a:pt x="1962773" y="3944327"/>
                    <a:pt x="1965109" y="3940662"/>
                  </a:cubicBezTo>
                  <a:close/>
                  <a:moveTo>
                    <a:pt x="3254798" y="3898768"/>
                  </a:moveTo>
                  <a:cubicBezTo>
                    <a:pt x="3256365" y="3912383"/>
                    <a:pt x="3274086" y="3920063"/>
                    <a:pt x="3258383" y="3933474"/>
                  </a:cubicBezTo>
                  <a:cubicBezTo>
                    <a:pt x="3257221" y="3934993"/>
                    <a:pt x="3254609" y="3935680"/>
                    <a:pt x="3252239" y="3935867"/>
                  </a:cubicBezTo>
                  <a:cubicBezTo>
                    <a:pt x="3249873" y="3936055"/>
                    <a:pt x="3247753" y="3935742"/>
                    <a:pt x="3247576" y="3935261"/>
                  </a:cubicBezTo>
                  <a:cubicBezTo>
                    <a:pt x="3241974" y="3923129"/>
                    <a:pt x="3238741" y="3911217"/>
                    <a:pt x="3254798" y="3898768"/>
                  </a:cubicBezTo>
                  <a:close/>
                  <a:moveTo>
                    <a:pt x="1120271" y="3843222"/>
                  </a:moveTo>
                  <a:cubicBezTo>
                    <a:pt x="1127923" y="3842775"/>
                    <a:pt x="1137390" y="3847642"/>
                    <a:pt x="1146677" y="3852019"/>
                  </a:cubicBezTo>
                  <a:cubicBezTo>
                    <a:pt x="1162578" y="3868430"/>
                    <a:pt x="1158544" y="3893280"/>
                    <a:pt x="1171907" y="3911736"/>
                  </a:cubicBezTo>
                  <a:cubicBezTo>
                    <a:pt x="1177063" y="3928757"/>
                    <a:pt x="1184875" y="3947029"/>
                    <a:pt x="1170473" y="3964560"/>
                  </a:cubicBezTo>
                  <a:cubicBezTo>
                    <a:pt x="1170096" y="3972487"/>
                    <a:pt x="1171765" y="3983001"/>
                    <a:pt x="1164510" y="3990118"/>
                  </a:cubicBezTo>
                  <a:cubicBezTo>
                    <a:pt x="1163410" y="3996086"/>
                    <a:pt x="1162672" y="4003032"/>
                    <a:pt x="1156266" y="4006498"/>
                  </a:cubicBezTo>
                  <a:cubicBezTo>
                    <a:pt x="1151915" y="4010324"/>
                    <a:pt x="1148229" y="4012233"/>
                    <a:pt x="1144990" y="4012798"/>
                  </a:cubicBezTo>
                  <a:cubicBezTo>
                    <a:pt x="1135277" y="4014489"/>
                    <a:pt x="1129593" y="4004059"/>
                    <a:pt x="1122004" y="3996833"/>
                  </a:cubicBezTo>
                  <a:cubicBezTo>
                    <a:pt x="1115500" y="3988096"/>
                    <a:pt x="1096060" y="3991901"/>
                    <a:pt x="1098027" y="3973375"/>
                  </a:cubicBezTo>
                  <a:cubicBezTo>
                    <a:pt x="1082502" y="3949036"/>
                    <a:pt x="1086177" y="3923207"/>
                    <a:pt x="1097090" y="3899169"/>
                  </a:cubicBezTo>
                  <a:cubicBezTo>
                    <a:pt x="1096026" y="3887320"/>
                    <a:pt x="1088688" y="3873325"/>
                    <a:pt x="1104757" y="3866309"/>
                  </a:cubicBezTo>
                  <a:cubicBezTo>
                    <a:pt x="1106783" y="3849430"/>
                    <a:pt x="1112620" y="3843669"/>
                    <a:pt x="1120271" y="3843222"/>
                  </a:cubicBezTo>
                  <a:close/>
                  <a:moveTo>
                    <a:pt x="2271691" y="3842580"/>
                  </a:moveTo>
                  <a:lnTo>
                    <a:pt x="2269924" y="3844457"/>
                  </a:lnTo>
                  <a:cubicBezTo>
                    <a:pt x="2269924" y="3844457"/>
                    <a:pt x="2270322" y="3845540"/>
                    <a:pt x="2272486" y="3844744"/>
                  </a:cubicBezTo>
                  <a:cubicBezTo>
                    <a:pt x="2272486" y="3844744"/>
                    <a:pt x="2272088" y="3843661"/>
                    <a:pt x="2271691" y="3842580"/>
                  </a:cubicBezTo>
                  <a:close/>
                  <a:moveTo>
                    <a:pt x="2467027" y="3826066"/>
                  </a:moveTo>
                  <a:lnTo>
                    <a:pt x="2465658" y="3829025"/>
                  </a:lnTo>
                  <a:lnTo>
                    <a:pt x="2467822" y="3828229"/>
                  </a:lnTo>
                  <a:cubicBezTo>
                    <a:pt x="2467027" y="3826066"/>
                    <a:pt x="2467027" y="3826066"/>
                    <a:pt x="2467027" y="3826066"/>
                  </a:cubicBezTo>
                  <a:close/>
                  <a:moveTo>
                    <a:pt x="1624212" y="3825046"/>
                  </a:moveTo>
                  <a:lnTo>
                    <a:pt x="1624610" y="3826129"/>
                  </a:lnTo>
                  <a:cubicBezTo>
                    <a:pt x="1625008" y="3827211"/>
                    <a:pt x="1627569" y="3827498"/>
                    <a:pt x="1627569" y="3827498"/>
                  </a:cubicBezTo>
                  <a:cubicBezTo>
                    <a:pt x="1627172" y="3826416"/>
                    <a:pt x="1624610" y="3826129"/>
                    <a:pt x="1624212" y="3825046"/>
                  </a:cubicBezTo>
                  <a:close/>
                  <a:moveTo>
                    <a:pt x="3386668" y="3813160"/>
                  </a:moveTo>
                  <a:cubicBezTo>
                    <a:pt x="3396044" y="3814369"/>
                    <a:pt x="3407009" y="3813830"/>
                    <a:pt x="3407364" y="3829988"/>
                  </a:cubicBezTo>
                  <a:cubicBezTo>
                    <a:pt x="3405919" y="3835172"/>
                    <a:pt x="3402925" y="3839181"/>
                    <a:pt x="3398800" y="3842006"/>
                  </a:cubicBezTo>
                  <a:cubicBezTo>
                    <a:pt x="3394675" y="3844830"/>
                    <a:pt x="3389417" y="3846470"/>
                    <a:pt x="3383443" y="3846921"/>
                  </a:cubicBezTo>
                  <a:cubicBezTo>
                    <a:pt x="3371116" y="3846797"/>
                    <a:pt x="3368708" y="3837210"/>
                    <a:pt x="3367665" y="3828285"/>
                  </a:cubicBezTo>
                  <a:cubicBezTo>
                    <a:pt x="3367686" y="3813153"/>
                    <a:pt x="3377062" y="3814362"/>
                    <a:pt x="3386668" y="3813160"/>
                  </a:cubicBezTo>
                  <a:close/>
                  <a:moveTo>
                    <a:pt x="3672202" y="3770505"/>
                  </a:moveTo>
                  <a:cubicBezTo>
                    <a:pt x="3672732" y="3771948"/>
                    <a:pt x="3673262" y="3773391"/>
                    <a:pt x="3673262" y="3773391"/>
                  </a:cubicBezTo>
                  <a:cubicBezTo>
                    <a:pt x="3674705" y="3772861"/>
                    <a:pt x="3674175" y="3771418"/>
                    <a:pt x="3675617" y="3770888"/>
                  </a:cubicBezTo>
                  <a:cubicBezTo>
                    <a:pt x="3673645" y="3769975"/>
                    <a:pt x="3673645" y="3769975"/>
                    <a:pt x="3672202" y="3770505"/>
                  </a:cubicBezTo>
                  <a:close/>
                  <a:moveTo>
                    <a:pt x="981404" y="3733331"/>
                  </a:moveTo>
                  <a:lnTo>
                    <a:pt x="982199" y="3735495"/>
                  </a:lnTo>
                  <a:cubicBezTo>
                    <a:pt x="982199" y="3735495"/>
                    <a:pt x="982199" y="3735495"/>
                    <a:pt x="984363" y="3734700"/>
                  </a:cubicBezTo>
                  <a:close/>
                  <a:moveTo>
                    <a:pt x="3762904" y="3683143"/>
                  </a:moveTo>
                  <a:cubicBezTo>
                    <a:pt x="3763434" y="3684585"/>
                    <a:pt x="3763434" y="3684585"/>
                    <a:pt x="3763434" y="3684585"/>
                  </a:cubicBezTo>
                  <a:cubicBezTo>
                    <a:pt x="3765598" y="3683791"/>
                    <a:pt x="3766128" y="3685232"/>
                    <a:pt x="3766128" y="3685232"/>
                  </a:cubicBezTo>
                  <a:cubicBezTo>
                    <a:pt x="3765598" y="3683791"/>
                    <a:pt x="3765598" y="3683791"/>
                    <a:pt x="3762904" y="3683143"/>
                  </a:cubicBezTo>
                  <a:close/>
                  <a:moveTo>
                    <a:pt x="1046908" y="3678975"/>
                  </a:moveTo>
                  <a:cubicBezTo>
                    <a:pt x="1047437" y="3680417"/>
                    <a:pt x="1047100" y="3682177"/>
                    <a:pt x="1046238" y="3682494"/>
                  </a:cubicBezTo>
                  <a:cubicBezTo>
                    <a:pt x="1047967" y="3681859"/>
                    <a:pt x="1048830" y="3681542"/>
                    <a:pt x="1049696" y="3681223"/>
                  </a:cubicBezTo>
                  <a:cubicBezTo>
                    <a:pt x="1048830" y="3681542"/>
                    <a:pt x="1048300" y="3680100"/>
                    <a:pt x="1046908" y="3678975"/>
                  </a:cubicBezTo>
                  <a:close/>
                  <a:moveTo>
                    <a:pt x="4046477" y="3656123"/>
                  </a:moveTo>
                  <a:cubicBezTo>
                    <a:pt x="4052314" y="3658072"/>
                    <a:pt x="4053638" y="3661678"/>
                    <a:pt x="4053490" y="3666851"/>
                  </a:cubicBezTo>
                  <a:cubicBezTo>
                    <a:pt x="4052682" y="3670218"/>
                    <a:pt x="4051151" y="3672316"/>
                    <a:pt x="4049204" y="3673287"/>
                  </a:cubicBezTo>
                  <a:cubicBezTo>
                    <a:pt x="4047255" y="3674258"/>
                    <a:pt x="4044895" y="3674103"/>
                    <a:pt x="4042430" y="3672961"/>
                  </a:cubicBezTo>
                  <a:cubicBezTo>
                    <a:pt x="4038068" y="3669447"/>
                    <a:pt x="4032565" y="3668398"/>
                    <a:pt x="4034185" y="3661662"/>
                  </a:cubicBezTo>
                  <a:cubicBezTo>
                    <a:pt x="4036136" y="3655828"/>
                    <a:pt x="4040406" y="3656306"/>
                    <a:pt x="4046477" y="3656123"/>
                  </a:cubicBezTo>
                  <a:close/>
                  <a:moveTo>
                    <a:pt x="1990780" y="3622820"/>
                  </a:moveTo>
                  <a:cubicBezTo>
                    <a:pt x="1989699" y="3623217"/>
                    <a:pt x="1989410" y="3625781"/>
                    <a:pt x="1988330" y="3626177"/>
                  </a:cubicBezTo>
                  <a:cubicBezTo>
                    <a:pt x="1989410" y="3625781"/>
                    <a:pt x="1989410" y="3625781"/>
                    <a:pt x="1989410" y="3625781"/>
                  </a:cubicBezTo>
                  <a:cubicBezTo>
                    <a:pt x="1988615" y="3623615"/>
                    <a:pt x="1989699" y="3623217"/>
                    <a:pt x="1990780" y="3622820"/>
                  </a:cubicBezTo>
                  <a:close/>
                  <a:moveTo>
                    <a:pt x="561219" y="3582402"/>
                  </a:moveTo>
                  <a:cubicBezTo>
                    <a:pt x="567994" y="3580615"/>
                    <a:pt x="574176" y="3581711"/>
                    <a:pt x="577751" y="3589942"/>
                  </a:cubicBezTo>
                  <a:cubicBezTo>
                    <a:pt x="581326" y="3598172"/>
                    <a:pt x="577720" y="3602585"/>
                    <a:pt x="571762" y="3605475"/>
                  </a:cubicBezTo>
                  <a:cubicBezTo>
                    <a:pt x="565806" y="3608366"/>
                    <a:pt x="557498" y="3609734"/>
                    <a:pt x="551680" y="3611872"/>
                  </a:cubicBezTo>
                  <a:cubicBezTo>
                    <a:pt x="548405" y="3611952"/>
                    <a:pt x="544524" y="3613378"/>
                    <a:pt x="541613" y="3614447"/>
                  </a:cubicBezTo>
                  <a:cubicBezTo>
                    <a:pt x="537551" y="3615379"/>
                    <a:pt x="533642" y="3615973"/>
                    <a:pt x="530460" y="3615177"/>
                  </a:cubicBezTo>
                  <a:cubicBezTo>
                    <a:pt x="527277" y="3614382"/>
                    <a:pt x="524822" y="3612196"/>
                    <a:pt x="523670" y="3607566"/>
                  </a:cubicBezTo>
                  <a:cubicBezTo>
                    <a:pt x="521489" y="3601632"/>
                    <a:pt x="529008" y="3601114"/>
                    <a:pt x="532526" y="3598699"/>
                  </a:cubicBezTo>
                  <a:cubicBezTo>
                    <a:pt x="536041" y="3596285"/>
                    <a:pt x="538952" y="3595215"/>
                    <a:pt x="541136" y="3592168"/>
                  </a:cubicBezTo>
                  <a:cubicBezTo>
                    <a:pt x="547078" y="3588861"/>
                    <a:pt x="554444" y="3584189"/>
                    <a:pt x="561219" y="3582402"/>
                  </a:cubicBezTo>
                  <a:close/>
                  <a:moveTo>
                    <a:pt x="221988" y="3446415"/>
                  </a:moveTo>
                  <a:cubicBezTo>
                    <a:pt x="230323" y="3446512"/>
                    <a:pt x="236568" y="3447375"/>
                    <a:pt x="238249" y="3455178"/>
                  </a:cubicBezTo>
                  <a:cubicBezTo>
                    <a:pt x="238047" y="3459463"/>
                    <a:pt x="235946" y="3461813"/>
                    <a:pt x="233028" y="3463149"/>
                  </a:cubicBezTo>
                  <a:cubicBezTo>
                    <a:pt x="230109" y="3464485"/>
                    <a:pt x="226374" y="3464803"/>
                    <a:pt x="222899" y="3465028"/>
                  </a:cubicBezTo>
                  <a:cubicBezTo>
                    <a:pt x="215950" y="3465476"/>
                    <a:pt x="209363" y="3463687"/>
                    <a:pt x="209067" y="3456427"/>
                  </a:cubicBezTo>
                  <a:cubicBezTo>
                    <a:pt x="207750" y="3446385"/>
                    <a:pt x="216765" y="3448335"/>
                    <a:pt x="221988" y="3446415"/>
                  </a:cubicBezTo>
                  <a:close/>
                  <a:moveTo>
                    <a:pt x="778910" y="3413950"/>
                  </a:moveTo>
                  <a:cubicBezTo>
                    <a:pt x="777467" y="3414479"/>
                    <a:pt x="776024" y="3415009"/>
                    <a:pt x="776024" y="3415009"/>
                  </a:cubicBezTo>
                  <a:cubicBezTo>
                    <a:pt x="777467" y="3414479"/>
                    <a:pt x="777997" y="3415921"/>
                    <a:pt x="778526" y="3417364"/>
                  </a:cubicBezTo>
                  <a:cubicBezTo>
                    <a:pt x="777997" y="3415921"/>
                    <a:pt x="777467" y="3414479"/>
                    <a:pt x="778910" y="3413950"/>
                  </a:cubicBezTo>
                  <a:close/>
                  <a:moveTo>
                    <a:pt x="3817169" y="3372689"/>
                  </a:moveTo>
                  <a:cubicBezTo>
                    <a:pt x="3827234" y="3373669"/>
                    <a:pt x="3836156" y="3377409"/>
                    <a:pt x="3835570" y="3390490"/>
                  </a:cubicBezTo>
                  <a:cubicBezTo>
                    <a:pt x="3835178" y="3401159"/>
                    <a:pt x="3830229" y="3411164"/>
                    <a:pt x="3819023" y="3412943"/>
                  </a:cubicBezTo>
                  <a:cubicBezTo>
                    <a:pt x="3805729" y="3411980"/>
                    <a:pt x="3805551" y="3402688"/>
                    <a:pt x="3804991" y="3392368"/>
                  </a:cubicBezTo>
                  <a:cubicBezTo>
                    <a:pt x="3804435" y="3382046"/>
                    <a:pt x="3804257" y="3372756"/>
                    <a:pt x="3817169" y="3372689"/>
                  </a:cubicBezTo>
                  <a:close/>
                  <a:moveTo>
                    <a:pt x="4010250" y="3371816"/>
                  </a:moveTo>
                  <a:cubicBezTo>
                    <a:pt x="4018922" y="3369746"/>
                    <a:pt x="4025563" y="3371772"/>
                    <a:pt x="4024974" y="3379803"/>
                  </a:cubicBezTo>
                  <a:cubicBezTo>
                    <a:pt x="4026106" y="3386086"/>
                    <a:pt x="4022674" y="3389581"/>
                    <a:pt x="4014679" y="3390284"/>
                  </a:cubicBezTo>
                  <a:cubicBezTo>
                    <a:pt x="4009801" y="3389843"/>
                    <a:pt x="4003887" y="3389785"/>
                    <a:pt x="4002394" y="3382518"/>
                  </a:cubicBezTo>
                  <a:cubicBezTo>
                    <a:pt x="4001626" y="3377217"/>
                    <a:pt x="4003657" y="3373122"/>
                    <a:pt x="4010250" y="3371816"/>
                  </a:cubicBezTo>
                  <a:close/>
                  <a:moveTo>
                    <a:pt x="4178437" y="3350726"/>
                  </a:moveTo>
                  <a:cubicBezTo>
                    <a:pt x="4184391" y="3353407"/>
                    <a:pt x="4189531" y="3358623"/>
                    <a:pt x="4195268" y="3365463"/>
                  </a:cubicBezTo>
                  <a:cubicBezTo>
                    <a:pt x="4177472" y="3366738"/>
                    <a:pt x="4167246" y="3365232"/>
                    <a:pt x="4156722" y="3351205"/>
                  </a:cubicBezTo>
                  <a:cubicBezTo>
                    <a:pt x="4165715" y="3347901"/>
                    <a:pt x="4172482" y="3348045"/>
                    <a:pt x="4178437" y="3350726"/>
                  </a:cubicBezTo>
                  <a:close/>
                  <a:moveTo>
                    <a:pt x="1493150" y="3348007"/>
                  </a:moveTo>
                  <a:cubicBezTo>
                    <a:pt x="1494760" y="3349053"/>
                    <a:pt x="1494760" y="3349053"/>
                    <a:pt x="1496374" y="3350096"/>
                  </a:cubicBezTo>
                  <a:cubicBezTo>
                    <a:pt x="1497454" y="3349699"/>
                    <a:pt x="1497454" y="3349699"/>
                    <a:pt x="1496925" y="3348257"/>
                  </a:cubicBezTo>
                  <a:cubicBezTo>
                    <a:pt x="1495844" y="3348654"/>
                    <a:pt x="1494760" y="3349053"/>
                    <a:pt x="1493150" y="3348007"/>
                  </a:cubicBezTo>
                  <a:close/>
                  <a:moveTo>
                    <a:pt x="1197410" y="3347948"/>
                  </a:moveTo>
                  <a:cubicBezTo>
                    <a:pt x="1195681" y="3348584"/>
                    <a:pt x="1195450" y="3350633"/>
                    <a:pt x="1194584" y="3350951"/>
                  </a:cubicBezTo>
                  <a:cubicBezTo>
                    <a:pt x="1195768" y="3351498"/>
                    <a:pt x="1196086" y="3352363"/>
                    <a:pt x="1197818" y="3351726"/>
                  </a:cubicBezTo>
                  <a:cubicBezTo>
                    <a:pt x="1198046" y="3349679"/>
                    <a:pt x="1197728" y="3348813"/>
                    <a:pt x="1197410" y="3347948"/>
                  </a:cubicBezTo>
                  <a:close/>
                  <a:moveTo>
                    <a:pt x="1106320" y="3331311"/>
                  </a:moveTo>
                  <a:cubicBezTo>
                    <a:pt x="1106717" y="3332393"/>
                    <a:pt x="1107114" y="3333475"/>
                    <a:pt x="1107910" y="3335638"/>
                  </a:cubicBezTo>
                  <a:cubicBezTo>
                    <a:pt x="1107910" y="3335638"/>
                    <a:pt x="1107512" y="3334557"/>
                    <a:pt x="1108198" y="3333077"/>
                  </a:cubicBezTo>
                  <a:cubicBezTo>
                    <a:pt x="1107114" y="3333475"/>
                    <a:pt x="1106717" y="3332393"/>
                    <a:pt x="1106320" y="3331311"/>
                  </a:cubicBezTo>
                  <a:close/>
                  <a:moveTo>
                    <a:pt x="1568281" y="3316312"/>
                  </a:moveTo>
                  <a:cubicBezTo>
                    <a:pt x="1566838" y="3316842"/>
                    <a:pt x="1566838" y="3316842"/>
                    <a:pt x="1565396" y="3317372"/>
                  </a:cubicBezTo>
                  <a:cubicBezTo>
                    <a:pt x="1565396" y="3317372"/>
                    <a:pt x="1565396" y="3317372"/>
                    <a:pt x="1566190" y="3319536"/>
                  </a:cubicBezTo>
                  <a:cubicBezTo>
                    <a:pt x="1566838" y="3316842"/>
                    <a:pt x="1566838" y="3316842"/>
                    <a:pt x="1568281" y="3316312"/>
                  </a:cubicBezTo>
                  <a:close/>
                  <a:moveTo>
                    <a:pt x="4098689" y="3263815"/>
                  </a:moveTo>
                  <a:cubicBezTo>
                    <a:pt x="4103148" y="3265315"/>
                    <a:pt x="4106191" y="3269928"/>
                    <a:pt x="4105097" y="3280154"/>
                  </a:cubicBezTo>
                  <a:cubicBezTo>
                    <a:pt x="4107218" y="3285925"/>
                    <a:pt x="4108389" y="3292043"/>
                    <a:pt x="4100788" y="3294837"/>
                  </a:cubicBezTo>
                  <a:cubicBezTo>
                    <a:pt x="4096866" y="3297369"/>
                    <a:pt x="4093364" y="3298110"/>
                    <a:pt x="4090639" y="3296928"/>
                  </a:cubicBezTo>
                  <a:cubicBezTo>
                    <a:pt x="4087913" y="3295746"/>
                    <a:pt x="4085964" y="3292642"/>
                    <a:pt x="4085149" y="3287483"/>
                  </a:cubicBezTo>
                  <a:cubicBezTo>
                    <a:pt x="4082323" y="3279789"/>
                    <a:pt x="4068934" y="3272701"/>
                    <a:pt x="4083781" y="3266154"/>
                  </a:cubicBezTo>
                  <a:cubicBezTo>
                    <a:pt x="4088353" y="3263928"/>
                    <a:pt x="4094229" y="3262315"/>
                    <a:pt x="4098689" y="3263815"/>
                  </a:cubicBezTo>
                  <a:close/>
                  <a:moveTo>
                    <a:pt x="72315" y="3263563"/>
                  </a:moveTo>
                  <a:cubicBezTo>
                    <a:pt x="76769" y="3264548"/>
                    <a:pt x="81482" y="3267094"/>
                    <a:pt x="86584" y="3271842"/>
                  </a:cubicBezTo>
                  <a:cubicBezTo>
                    <a:pt x="88642" y="3274398"/>
                    <a:pt x="90700" y="3276953"/>
                    <a:pt x="92401" y="3278535"/>
                  </a:cubicBezTo>
                  <a:cubicBezTo>
                    <a:pt x="116741" y="3308228"/>
                    <a:pt x="115027" y="3318793"/>
                    <a:pt x="82485" y="3330749"/>
                  </a:cubicBezTo>
                  <a:cubicBezTo>
                    <a:pt x="77147" y="3336021"/>
                    <a:pt x="72540" y="3339853"/>
                    <a:pt x="68348" y="3342152"/>
                  </a:cubicBezTo>
                  <a:cubicBezTo>
                    <a:pt x="55772" y="3349050"/>
                    <a:pt x="46943" y="3342152"/>
                    <a:pt x="33393" y="3318982"/>
                  </a:cubicBezTo>
                  <a:cubicBezTo>
                    <a:pt x="49071" y="3322052"/>
                    <a:pt x="64921" y="3331682"/>
                    <a:pt x="83114" y="3329414"/>
                  </a:cubicBezTo>
                  <a:cubicBezTo>
                    <a:pt x="85099" y="3316542"/>
                    <a:pt x="88430" y="3304279"/>
                    <a:pt x="91044" y="3290072"/>
                  </a:cubicBezTo>
                  <a:cubicBezTo>
                    <a:pt x="80655" y="3286163"/>
                    <a:pt x="69992" y="3284562"/>
                    <a:pt x="59244" y="3279679"/>
                  </a:cubicBezTo>
                  <a:cubicBezTo>
                    <a:pt x="54671" y="3282463"/>
                    <a:pt x="49113" y="3285610"/>
                    <a:pt x="44540" y="3288394"/>
                  </a:cubicBezTo>
                  <a:cubicBezTo>
                    <a:pt x="39880" y="3287898"/>
                    <a:pt x="36478" y="3284733"/>
                    <a:pt x="35677" y="3279508"/>
                  </a:cubicBezTo>
                  <a:cubicBezTo>
                    <a:pt x="47918" y="3271699"/>
                    <a:pt x="58952" y="3260607"/>
                    <a:pt x="72315" y="3263563"/>
                  </a:cubicBezTo>
                  <a:close/>
                  <a:moveTo>
                    <a:pt x="3910133" y="3251707"/>
                  </a:moveTo>
                  <a:cubicBezTo>
                    <a:pt x="3915988" y="3251381"/>
                    <a:pt x="3921979" y="3253952"/>
                    <a:pt x="3927721" y="3258017"/>
                  </a:cubicBezTo>
                  <a:cubicBezTo>
                    <a:pt x="3929592" y="3257329"/>
                    <a:pt x="3929329" y="3265286"/>
                    <a:pt x="3926312" y="3268640"/>
                  </a:cubicBezTo>
                  <a:cubicBezTo>
                    <a:pt x="3923296" y="3271993"/>
                    <a:pt x="3920507" y="3273439"/>
                    <a:pt x="3917827" y="3273687"/>
                  </a:cubicBezTo>
                  <a:cubicBezTo>
                    <a:pt x="3909787" y="3274431"/>
                    <a:pt x="3902715" y="3264397"/>
                    <a:pt x="3893359" y="3262782"/>
                  </a:cubicBezTo>
                  <a:cubicBezTo>
                    <a:pt x="3898559" y="3255257"/>
                    <a:pt x="3904279" y="3252034"/>
                    <a:pt x="3910133" y="3251707"/>
                  </a:cubicBezTo>
                  <a:close/>
                  <a:moveTo>
                    <a:pt x="24355" y="3214180"/>
                  </a:moveTo>
                  <a:cubicBezTo>
                    <a:pt x="38495" y="3215640"/>
                    <a:pt x="52915" y="3214779"/>
                    <a:pt x="68054" y="3215872"/>
                  </a:cubicBezTo>
                  <a:cubicBezTo>
                    <a:pt x="64067" y="3221219"/>
                    <a:pt x="60183" y="3224726"/>
                    <a:pt x="56391" y="3226744"/>
                  </a:cubicBezTo>
                  <a:cubicBezTo>
                    <a:pt x="50701" y="3229770"/>
                    <a:pt x="45215" y="3229446"/>
                    <a:pt x="39890" y="3226958"/>
                  </a:cubicBezTo>
                  <a:cubicBezTo>
                    <a:pt x="34565" y="3224468"/>
                    <a:pt x="29401" y="3219814"/>
                    <a:pt x="24355" y="3214180"/>
                  </a:cubicBezTo>
                  <a:close/>
                  <a:moveTo>
                    <a:pt x="4011251" y="3144203"/>
                  </a:moveTo>
                  <a:cubicBezTo>
                    <a:pt x="4017426" y="3145509"/>
                    <a:pt x="4020613" y="3152632"/>
                    <a:pt x="4018957" y="3169827"/>
                  </a:cubicBezTo>
                  <a:cubicBezTo>
                    <a:pt x="4019436" y="3174226"/>
                    <a:pt x="4018802" y="3175603"/>
                    <a:pt x="4018907" y="3178996"/>
                  </a:cubicBezTo>
                  <a:cubicBezTo>
                    <a:pt x="4018753" y="3184773"/>
                    <a:pt x="4033759" y="3188410"/>
                    <a:pt x="4021454" y="3195218"/>
                  </a:cubicBezTo>
                  <a:cubicBezTo>
                    <a:pt x="4021034" y="3203381"/>
                    <a:pt x="4019120" y="3209803"/>
                    <a:pt x="4015062" y="3213868"/>
                  </a:cubicBezTo>
                  <a:cubicBezTo>
                    <a:pt x="4011002" y="3217934"/>
                    <a:pt x="4004797" y="3219642"/>
                    <a:pt x="3995789" y="3218376"/>
                  </a:cubicBezTo>
                  <a:cubicBezTo>
                    <a:pt x="3975503" y="3218965"/>
                    <a:pt x="3972326" y="3204118"/>
                    <a:pt x="3971155" y="3188534"/>
                  </a:cubicBezTo>
                  <a:cubicBezTo>
                    <a:pt x="3974693" y="3182658"/>
                    <a:pt x="3979076" y="3182191"/>
                    <a:pt x="3984201" y="3183740"/>
                  </a:cubicBezTo>
                  <a:cubicBezTo>
                    <a:pt x="3984571" y="3184749"/>
                    <a:pt x="3986316" y="3186394"/>
                    <a:pt x="3986687" y="3187403"/>
                  </a:cubicBezTo>
                  <a:lnTo>
                    <a:pt x="3985946" y="3185387"/>
                  </a:lnTo>
                  <a:cubicBezTo>
                    <a:pt x="3981609" y="3176686"/>
                    <a:pt x="3984776" y="3169802"/>
                    <a:pt x="3991060" y="3165205"/>
                  </a:cubicBezTo>
                  <a:cubicBezTo>
                    <a:pt x="3987573" y="3161911"/>
                    <a:pt x="3985456" y="3159257"/>
                    <a:pt x="3985615" y="3153478"/>
                  </a:cubicBezTo>
                  <a:cubicBezTo>
                    <a:pt x="3995913" y="3147407"/>
                    <a:pt x="4005076" y="3142897"/>
                    <a:pt x="4011251" y="3144203"/>
                  </a:cubicBezTo>
                  <a:close/>
                  <a:moveTo>
                    <a:pt x="117680" y="3131119"/>
                  </a:moveTo>
                  <a:cubicBezTo>
                    <a:pt x="121762" y="3128671"/>
                    <a:pt x="127516" y="3129266"/>
                    <a:pt x="135160" y="3133500"/>
                  </a:cubicBezTo>
                  <a:cubicBezTo>
                    <a:pt x="158250" y="3139102"/>
                    <a:pt x="168115" y="3153898"/>
                    <a:pt x="150594" y="3175505"/>
                  </a:cubicBezTo>
                  <a:cubicBezTo>
                    <a:pt x="145521" y="3182786"/>
                    <a:pt x="139550" y="3186876"/>
                    <a:pt x="133216" y="3187714"/>
                  </a:cubicBezTo>
                  <a:cubicBezTo>
                    <a:pt x="126882" y="3188551"/>
                    <a:pt x="120184" y="3186136"/>
                    <a:pt x="113651" y="3180409"/>
                  </a:cubicBezTo>
                  <a:cubicBezTo>
                    <a:pt x="104293" y="3173013"/>
                    <a:pt x="93179" y="3160843"/>
                    <a:pt x="110229" y="3146994"/>
                  </a:cubicBezTo>
                  <a:cubicBezTo>
                    <a:pt x="111187" y="3139058"/>
                    <a:pt x="113598" y="3133567"/>
                    <a:pt x="117680" y="3131119"/>
                  </a:cubicBezTo>
                  <a:close/>
                  <a:moveTo>
                    <a:pt x="664678" y="3106610"/>
                  </a:moveTo>
                  <a:lnTo>
                    <a:pt x="665047" y="3112713"/>
                  </a:lnTo>
                  <a:lnTo>
                    <a:pt x="664977" y="3112777"/>
                  </a:lnTo>
                  <a:lnTo>
                    <a:pt x="665056" y="3112865"/>
                  </a:lnTo>
                  <a:lnTo>
                    <a:pt x="665065" y="3113017"/>
                  </a:lnTo>
                  <a:cubicBezTo>
                    <a:pt x="665065" y="3113017"/>
                    <a:pt x="665418" y="3113979"/>
                    <a:pt x="666638" y="3114622"/>
                  </a:cubicBezTo>
                  <a:cubicBezTo>
                    <a:pt x="667504" y="3114304"/>
                    <a:pt x="668018" y="3113024"/>
                    <a:pt x="668884" y="3112705"/>
                  </a:cubicBezTo>
                  <a:lnTo>
                    <a:pt x="668011" y="3112247"/>
                  </a:lnTo>
                  <a:lnTo>
                    <a:pt x="668442" y="3111504"/>
                  </a:lnTo>
                  <a:cubicBezTo>
                    <a:pt x="667576" y="3111822"/>
                    <a:pt x="667576" y="3111822"/>
                    <a:pt x="667179" y="3110741"/>
                  </a:cubicBezTo>
                  <a:lnTo>
                    <a:pt x="666445" y="3111420"/>
                  </a:lnTo>
                  <a:lnTo>
                    <a:pt x="666445" y="3111419"/>
                  </a:lnTo>
                  <a:cubicBezTo>
                    <a:pt x="665738" y="3109496"/>
                    <a:pt x="665384" y="3108533"/>
                    <a:pt x="664678" y="3106610"/>
                  </a:cubicBezTo>
                  <a:close/>
                  <a:moveTo>
                    <a:pt x="324849" y="3085730"/>
                  </a:moveTo>
                  <a:cubicBezTo>
                    <a:pt x="316397" y="3095815"/>
                    <a:pt x="312639" y="3108757"/>
                    <a:pt x="302787" y="3113795"/>
                  </a:cubicBezTo>
                  <a:cubicBezTo>
                    <a:pt x="299506" y="3115472"/>
                    <a:pt x="295542" y="3116274"/>
                    <a:pt x="290505" y="3115800"/>
                  </a:cubicBezTo>
                  <a:cubicBezTo>
                    <a:pt x="284040" y="3115848"/>
                    <a:pt x="280452" y="3109022"/>
                    <a:pt x="284082" y="3104199"/>
                  </a:cubicBezTo>
                  <a:cubicBezTo>
                    <a:pt x="291743" y="3089750"/>
                    <a:pt x="301484" y="3078028"/>
                    <a:pt x="324849" y="3085730"/>
                  </a:cubicBezTo>
                  <a:close/>
                  <a:moveTo>
                    <a:pt x="377310" y="3039899"/>
                  </a:moveTo>
                  <a:cubicBezTo>
                    <a:pt x="381829" y="3040313"/>
                    <a:pt x="386154" y="3041688"/>
                    <a:pt x="386922" y="3043777"/>
                  </a:cubicBezTo>
                  <a:cubicBezTo>
                    <a:pt x="393260" y="3058050"/>
                    <a:pt x="383833" y="3065071"/>
                    <a:pt x="373634" y="3070004"/>
                  </a:cubicBezTo>
                  <a:cubicBezTo>
                    <a:pt x="374027" y="3059188"/>
                    <a:pt x="353457" y="3053702"/>
                    <a:pt x="366540" y="3041781"/>
                  </a:cubicBezTo>
                  <a:cubicBezTo>
                    <a:pt x="368080" y="3040030"/>
                    <a:pt x="372791" y="3039484"/>
                    <a:pt x="377310" y="3039899"/>
                  </a:cubicBezTo>
                  <a:close/>
                  <a:moveTo>
                    <a:pt x="367575" y="3014924"/>
                  </a:moveTo>
                  <a:cubicBezTo>
                    <a:pt x="362684" y="3024170"/>
                    <a:pt x="357479" y="3031814"/>
                    <a:pt x="351074" y="3034310"/>
                  </a:cubicBezTo>
                  <a:cubicBezTo>
                    <a:pt x="344667" y="3036806"/>
                    <a:pt x="337061" y="3034157"/>
                    <a:pt x="327371" y="3022818"/>
                  </a:cubicBezTo>
                  <a:cubicBezTo>
                    <a:pt x="338916" y="3015137"/>
                    <a:pt x="352691" y="3013516"/>
                    <a:pt x="367575" y="3014924"/>
                  </a:cubicBezTo>
                  <a:close/>
                  <a:moveTo>
                    <a:pt x="316032" y="3003918"/>
                  </a:moveTo>
                  <a:cubicBezTo>
                    <a:pt x="325215" y="3006391"/>
                    <a:pt x="325509" y="3015638"/>
                    <a:pt x="327249" y="3023186"/>
                  </a:cubicBezTo>
                  <a:cubicBezTo>
                    <a:pt x="318444" y="3021743"/>
                    <a:pt x="311843" y="3020660"/>
                    <a:pt x="312613" y="3008683"/>
                  </a:cubicBezTo>
                  <a:cubicBezTo>
                    <a:pt x="313145" y="3007317"/>
                    <a:pt x="315122" y="3004251"/>
                    <a:pt x="316032" y="3003918"/>
                  </a:cubicBezTo>
                  <a:close/>
                  <a:moveTo>
                    <a:pt x="829409" y="3003240"/>
                  </a:moveTo>
                  <a:cubicBezTo>
                    <a:pt x="827967" y="3003770"/>
                    <a:pt x="827318" y="3006462"/>
                    <a:pt x="827318" y="3006462"/>
                  </a:cubicBezTo>
                  <a:cubicBezTo>
                    <a:pt x="827318" y="3006462"/>
                    <a:pt x="828762" y="3005932"/>
                    <a:pt x="830204" y="3005403"/>
                  </a:cubicBezTo>
                  <a:close/>
                  <a:moveTo>
                    <a:pt x="245318" y="2990558"/>
                  </a:moveTo>
                  <a:cubicBezTo>
                    <a:pt x="248211" y="2992864"/>
                    <a:pt x="250568" y="2996489"/>
                    <a:pt x="253824" y="2999784"/>
                  </a:cubicBezTo>
                  <a:cubicBezTo>
                    <a:pt x="255468" y="3007040"/>
                    <a:pt x="264511" y="3014945"/>
                    <a:pt x="258577" y="3023862"/>
                  </a:cubicBezTo>
                  <a:cubicBezTo>
                    <a:pt x="241959" y="3017617"/>
                    <a:pt x="243369" y="3004748"/>
                    <a:pt x="245318" y="2990558"/>
                  </a:cubicBezTo>
                  <a:close/>
                  <a:moveTo>
                    <a:pt x="290747" y="2985023"/>
                  </a:moveTo>
                  <a:cubicBezTo>
                    <a:pt x="292756" y="2985649"/>
                    <a:pt x="295298" y="2988536"/>
                    <a:pt x="297581" y="2991518"/>
                  </a:cubicBezTo>
                  <a:cubicBezTo>
                    <a:pt x="296213" y="2997478"/>
                    <a:pt x="305677" y="3007100"/>
                    <a:pt x="296980" y="3012479"/>
                  </a:cubicBezTo>
                  <a:cubicBezTo>
                    <a:pt x="292634" y="3015168"/>
                    <a:pt x="288189" y="3015982"/>
                    <a:pt x="283955" y="3014944"/>
                  </a:cubicBezTo>
                  <a:cubicBezTo>
                    <a:pt x="279721" y="3013908"/>
                    <a:pt x="275696" y="3011020"/>
                    <a:pt x="272186" y="3006306"/>
                  </a:cubicBezTo>
                  <a:cubicBezTo>
                    <a:pt x="280558" y="3006505"/>
                    <a:pt x="286474" y="3003240"/>
                    <a:pt x="287117" y="2992087"/>
                  </a:cubicBezTo>
                  <a:cubicBezTo>
                    <a:pt x="287264" y="2986029"/>
                    <a:pt x="288739" y="2984396"/>
                    <a:pt x="290747" y="2985023"/>
                  </a:cubicBezTo>
                  <a:close/>
                  <a:moveTo>
                    <a:pt x="451960" y="2884035"/>
                  </a:moveTo>
                  <a:cubicBezTo>
                    <a:pt x="468176" y="2887901"/>
                    <a:pt x="474068" y="2897744"/>
                    <a:pt x="470640" y="2913194"/>
                  </a:cubicBezTo>
                  <a:cubicBezTo>
                    <a:pt x="496054" y="2923505"/>
                    <a:pt x="487258" y="2939836"/>
                    <a:pt x="472273" y="2948617"/>
                  </a:cubicBezTo>
                  <a:cubicBezTo>
                    <a:pt x="467539" y="2951993"/>
                    <a:pt x="462529" y="2954039"/>
                    <a:pt x="457457" y="2954999"/>
                  </a:cubicBezTo>
                  <a:cubicBezTo>
                    <a:pt x="442243" y="2957877"/>
                    <a:pt x="426478" y="2950980"/>
                    <a:pt x="415956" y="2940928"/>
                  </a:cubicBezTo>
                  <a:cubicBezTo>
                    <a:pt x="404935" y="2926420"/>
                    <a:pt x="406949" y="2907123"/>
                    <a:pt x="428657" y="2898056"/>
                  </a:cubicBezTo>
                  <a:cubicBezTo>
                    <a:pt x="430080" y="2883342"/>
                    <a:pt x="439459" y="2880987"/>
                    <a:pt x="451960" y="2884035"/>
                  </a:cubicBezTo>
                  <a:close/>
                  <a:moveTo>
                    <a:pt x="737368" y="2878640"/>
                  </a:moveTo>
                  <a:cubicBezTo>
                    <a:pt x="737766" y="2879722"/>
                    <a:pt x="737082" y="2881201"/>
                    <a:pt x="737479" y="2882281"/>
                  </a:cubicBezTo>
                  <a:cubicBezTo>
                    <a:pt x="738560" y="2881885"/>
                    <a:pt x="739247" y="2880405"/>
                    <a:pt x="739929" y="2878927"/>
                  </a:cubicBezTo>
                  <a:cubicBezTo>
                    <a:pt x="738849" y="2879324"/>
                    <a:pt x="738451" y="2878242"/>
                    <a:pt x="737368" y="2878640"/>
                  </a:cubicBezTo>
                  <a:close/>
                  <a:moveTo>
                    <a:pt x="575363" y="2866478"/>
                  </a:moveTo>
                  <a:cubicBezTo>
                    <a:pt x="584118" y="2867981"/>
                    <a:pt x="592825" y="2872001"/>
                    <a:pt x="601662" y="2874862"/>
                  </a:cubicBezTo>
                  <a:cubicBezTo>
                    <a:pt x="618912" y="2888514"/>
                    <a:pt x="645206" y="2884406"/>
                    <a:pt x="659615" y="2902433"/>
                  </a:cubicBezTo>
                  <a:cubicBezTo>
                    <a:pt x="668406" y="2920305"/>
                    <a:pt x="679255" y="2940751"/>
                    <a:pt x="644303" y="2942487"/>
                  </a:cubicBezTo>
                  <a:cubicBezTo>
                    <a:pt x="642442" y="2946504"/>
                    <a:pt x="640247" y="2949046"/>
                    <a:pt x="637802" y="2950568"/>
                  </a:cubicBezTo>
                  <a:cubicBezTo>
                    <a:pt x="630461" y="2955139"/>
                    <a:pt x="620850" y="2950550"/>
                    <a:pt x="611148" y="2949116"/>
                  </a:cubicBezTo>
                  <a:cubicBezTo>
                    <a:pt x="598279" y="2954955"/>
                    <a:pt x="585581" y="2958232"/>
                    <a:pt x="573029" y="2958125"/>
                  </a:cubicBezTo>
                  <a:cubicBezTo>
                    <a:pt x="560477" y="2958017"/>
                    <a:pt x="548072" y="2954523"/>
                    <a:pt x="535789" y="2946820"/>
                  </a:cubicBezTo>
                  <a:cubicBezTo>
                    <a:pt x="519292" y="2947329"/>
                    <a:pt x="522719" y="2929411"/>
                    <a:pt x="514225" y="2921425"/>
                  </a:cubicBezTo>
                  <a:cubicBezTo>
                    <a:pt x="505989" y="2911124"/>
                    <a:pt x="489917" y="2903704"/>
                    <a:pt x="506280" y="2887696"/>
                  </a:cubicBezTo>
                  <a:cubicBezTo>
                    <a:pt x="509381" y="2881004"/>
                    <a:pt x="515620" y="2879822"/>
                    <a:pt x="523558" y="2880237"/>
                  </a:cubicBezTo>
                  <a:cubicBezTo>
                    <a:pt x="530221" y="2871125"/>
                    <a:pt x="539595" y="2875455"/>
                    <a:pt x="548775" y="2873193"/>
                  </a:cubicBezTo>
                  <a:cubicBezTo>
                    <a:pt x="557805" y="2865988"/>
                    <a:pt x="566609" y="2864975"/>
                    <a:pt x="575363" y="2866478"/>
                  </a:cubicBezTo>
                  <a:close/>
                  <a:moveTo>
                    <a:pt x="357000" y="2855808"/>
                  </a:moveTo>
                  <a:cubicBezTo>
                    <a:pt x="365199" y="2857205"/>
                    <a:pt x="373292" y="2862498"/>
                    <a:pt x="381428" y="2869429"/>
                  </a:cubicBezTo>
                  <a:cubicBezTo>
                    <a:pt x="402509" y="2902466"/>
                    <a:pt x="401922" y="2943465"/>
                    <a:pt x="380512" y="2961250"/>
                  </a:cubicBezTo>
                  <a:cubicBezTo>
                    <a:pt x="378541" y="2961975"/>
                    <a:pt x="376929" y="2963670"/>
                    <a:pt x="375316" y="2965365"/>
                  </a:cubicBezTo>
                  <a:cubicBezTo>
                    <a:pt x="383551" y="2963441"/>
                    <a:pt x="393215" y="2965402"/>
                    <a:pt x="403507" y="2966029"/>
                  </a:cubicBezTo>
                  <a:cubicBezTo>
                    <a:pt x="413084" y="2964715"/>
                    <a:pt x="415938" y="2972484"/>
                    <a:pt x="420405" y="2978559"/>
                  </a:cubicBezTo>
                  <a:cubicBezTo>
                    <a:pt x="422105" y="2980139"/>
                    <a:pt x="423446" y="2980749"/>
                    <a:pt x="426758" y="2980634"/>
                  </a:cubicBezTo>
                  <a:cubicBezTo>
                    <a:pt x="438646" y="2991697"/>
                    <a:pt x="454047" y="2984936"/>
                    <a:pt x="468720" y="2988362"/>
                  </a:cubicBezTo>
                  <a:cubicBezTo>
                    <a:pt x="482509" y="2983296"/>
                    <a:pt x="496469" y="2984781"/>
                    <a:pt x="509444" y="2986627"/>
                  </a:cubicBezTo>
                  <a:cubicBezTo>
                    <a:pt x="507021" y="2992202"/>
                    <a:pt x="504115" y="2995129"/>
                    <a:pt x="500893" y="2996486"/>
                  </a:cubicBezTo>
                  <a:cubicBezTo>
                    <a:pt x="491226" y="3000554"/>
                    <a:pt x="478720" y="2990476"/>
                    <a:pt x="467908" y="2995275"/>
                  </a:cubicBezTo>
                  <a:cubicBezTo>
                    <a:pt x="457973" y="2995618"/>
                    <a:pt x="447968" y="2999570"/>
                    <a:pt x="438547" y="3000551"/>
                  </a:cubicBezTo>
                  <a:cubicBezTo>
                    <a:pt x="429126" y="3001533"/>
                    <a:pt x="420291" y="2999544"/>
                    <a:pt x="412698" y="2988004"/>
                  </a:cubicBezTo>
                  <a:cubicBezTo>
                    <a:pt x="409216" y="2981567"/>
                    <a:pt x="405104" y="2976465"/>
                    <a:pt x="400994" y="2971362"/>
                  </a:cubicBezTo>
                  <a:cubicBezTo>
                    <a:pt x="389974" y="2980921"/>
                    <a:pt x="378342" y="2979685"/>
                    <a:pt x="366895" y="2972868"/>
                  </a:cubicBezTo>
                  <a:cubicBezTo>
                    <a:pt x="363312" y="2975286"/>
                    <a:pt x="359729" y="2977705"/>
                    <a:pt x="357132" y="2979762"/>
                  </a:cubicBezTo>
                  <a:cubicBezTo>
                    <a:pt x="333466" y="3012708"/>
                    <a:pt x="315325" y="2990714"/>
                    <a:pt x="296727" y="2976604"/>
                  </a:cubicBezTo>
                  <a:cubicBezTo>
                    <a:pt x="295027" y="2975024"/>
                    <a:pt x="292701" y="2974776"/>
                    <a:pt x="291988" y="2972835"/>
                  </a:cubicBezTo>
                  <a:cubicBezTo>
                    <a:pt x="284023" y="2972454"/>
                    <a:pt x="275344" y="2970132"/>
                    <a:pt x="266225" y="2963562"/>
                  </a:cubicBezTo>
                  <a:cubicBezTo>
                    <a:pt x="274817" y="2962610"/>
                    <a:pt x="282510" y="2965294"/>
                    <a:pt x="289591" y="2957181"/>
                  </a:cubicBezTo>
                  <a:cubicBezTo>
                    <a:pt x="290575" y="2956819"/>
                    <a:pt x="290218" y="2955849"/>
                    <a:pt x="290218" y="2955849"/>
                  </a:cubicBezTo>
                  <a:cubicBezTo>
                    <a:pt x="270892" y="2951927"/>
                    <a:pt x="255134" y="2957716"/>
                    <a:pt x="239819" y="2967753"/>
                  </a:cubicBezTo>
                  <a:cubicBezTo>
                    <a:pt x="237492" y="2967506"/>
                    <a:pt x="234180" y="2967621"/>
                    <a:pt x="231854" y="2967372"/>
                  </a:cubicBezTo>
                  <a:cubicBezTo>
                    <a:pt x="219949" y="2968440"/>
                    <a:pt x="215196" y="2976800"/>
                    <a:pt x="206419" y="2983332"/>
                  </a:cubicBezTo>
                  <a:cubicBezTo>
                    <a:pt x="189320" y="2988512"/>
                    <a:pt x="170692" y="2998663"/>
                    <a:pt x="159445" y="2974137"/>
                  </a:cubicBezTo>
                  <a:cubicBezTo>
                    <a:pt x="156319" y="2968672"/>
                    <a:pt x="154178" y="2962845"/>
                    <a:pt x="151053" y="2957380"/>
                  </a:cubicBezTo>
                  <a:cubicBezTo>
                    <a:pt x="156548" y="2926703"/>
                    <a:pt x="179899" y="2932452"/>
                    <a:pt x="200125" y="2932737"/>
                  </a:cubicBezTo>
                  <a:cubicBezTo>
                    <a:pt x="209987" y="2916988"/>
                    <a:pt x="217438" y="2897717"/>
                    <a:pt x="234724" y="2886957"/>
                  </a:cubicBezTo>
                  <a:cubicBezTo>
                    <a:pt x="246729" y="2877034"/>
                    <a:pt x="256919" y="2886517"/>
                    <a:pt x="268280" y="2890058"/>
                  </a:cubicBezTo>
                  <a:cubicBezTo>
                    <a:pt x="275889" y="2889468"/>
                    <a:pt x="283226" y="2891181"/>
                    <a:pt x="285808" y="2901255"/>
                  </a:cubicBezTo>
                  <a:cubicBezTo>
                    <a:pt x="290175" y="2916184"/>
                    <a:pt x="298325" y="2910984"/>
                    <a:pt x="306477" y="2905784"/>
                  </a:cubicBezTo>
                  <a:cubicBezTo>
                    <a:pt x="306405" y="2890379"/>
                    <a:pt x="311430" y="2879716"/>
                    <a:pt x="324505" y="2872708"/>
                  </a:cubicBezTo>
                  <a:cubicBezTo>
                    <a:pt x="326745" y="2869680"/>
                    <a:pt x="328715" y="2868956"/>
                    <a:pt x="331941" y="2865566"/>
                  </a:cubicBezTo>
                  <a:cubicBezTo>
                    <a:pt x="340498" y="2856911"/>
                    <a:pt x="348802" y="2854411"/>
                    <a:pt x="357000" y="2855808"/>
                  </a:cubicBezTo>
                  <a:close/>
                  <a:moveTo>
                    <a:pt x="83715" y="2783265"/>
                  </a:moveTo>
                  <a:cubicBezTo>
                    <a:pt x="86823" y="2783278"/>
                    <a:pt x="91051" y="2786348"/>
                    <a:pt x="92338" y="2787030"/>
                  </a:cubicBezTo>
                  <a:cubicBezTo>
                    <a:pt x="93670" y="2793476"/>
                    <a:pt x="88579" y="2796503"/>
                    <a:pt x="82739" y="2797493"/>
                  </a:cubicBezTo>
                  <a:cubicBezTo>
                    <a:pt x="81077" y="2795792"/>
                    <a:pt x="76312" y="2794075"/>
                    <a:pt x="75190" y="2791020"/>
                  </a:cubicBezTo>
                  <a:cubicBezTo>
                    <a:pt x="73481" y="2783557"/>
                    <a:pt x="78037" y="2781884"/>
                    <a:pt x="83715" y="2783265"/>
                  </a:cubicBezTo>
                  <a:close/>
                  <a:moveTo>
                    <a:pt x="365577" y="2752877"/>
                  </a:moveTo>
                  <a:cubicBezTo>
                    <a:pt x="372237" y="2756072"/>
                    <a:pt x="378061" y="2762960"/>
                    <a:pt x="383518" y="2768855"/>
                  </a:cubicBezTo>
                  <a:cubicBezTo>
                    <a:pt x="383518" y="2768855"/>
                    <a:pt x="383883" y="2769849"/>
                    <a:pt x="384249" y="2770844"/>
                  </a:cubicBezTo>
                  <a:cubicBezTo>
                    <a:pt x="403136" y="2777446"/>
                    <a:pt x="383951" y="2796909"/>
                    <a:pt x="389300" y="2808485"/>
                  </a:cubicBezTo>
                  <a:cubicBezTo>
                    <a:pt x="386035" y="2808557"/>
                    <a:pt x="386035" y="2808557"/>
                    <a:pt x="382769" y="2808628"/>
                  </a:cubicBezTo>
                  <a:cubicBezTo>
                    <a:pt x="380020" y="2822052"/>
                    <a:pt x="368889" y="2821627"/>
                    <a:pt x="360187" y="2824824"/>
                  </a:cubicBezTo>
                  <a:cubicBezTo>
                    <a:pt x="357352" y="2827559"/>
                    <a:pt x="354784" y="2828784"/>
                    <a:pt x="352168" y="2828759"/>
                  </a:cubicBezTo>
                  <a:cubicBezTo>
                    <a:pt x="349552" y="2828732"/>
                    <a:pt x="346888" y="2827454"/>
                    <a:pt x="343858" y="2825182"/>
                  </a:cubicBezTo>
                  <a:lnTo>
                    <a:pt x="345427" y="2823477"/>
                  </a:lnTo>
                  <a:lnTo>
                    <a:pt x="345061" y="2822482"/>
                  </a:lnTo>
                  <a:cubicBezTo>
                    <a:pt x="317238" y="2821421"/>
                    <a:pt x="321769" y="2794929"/>
                    <a:pt x="315924" y="2779020"/>
                  </a:cubicBezTo>
                  <a:cubicBezTo>
                    <a:pt x="311776" y="2764745"/>
                    <a:pt x="322411" y="2760838"/>
                    <a:pt x="334874" y="2761901"/>
                  </a:cubicBezTo>
                  <a:cubicBezTo>
                    <a:pt x="343081" y="2754372"/>
                    <a:pt x="353114" y="2751813"/>
                    <a:pt x="365577" y="2752877"/>
                  </a:cubicBezTo>
                  <a:close/>
                  <a:moveTo>
                    <a:pt x="272124" y="2676694"/>
                  </a:moveTo>
                  <a:cubicBezTo>
                    <a:pt x="281005" y="2675331"/>
                    <a:pt x="291876" y="2677477"/>
                    <a:pt x="304850" y="2683822"/>
                  </a:cubicBezTo>
                  <a:cubicBezTo>
                    <a:pt x="291071" y="2689762"/>
                    <a:pt x="284451" y="2704912"/>
                    <a:pt x="272722" y="2706152"/>
                  </a:cubicBezTo>
                  <a:cubicBezTo>
                    <a:pt x="268815" y="2706564"/>
                    <a:pt x="264337" y="2705432"/>
                    <a:pt x="258837" y="2701897"/>
                  </a:cubicBezTo>
                  <a:cubicBezTo>
                    <a:pt x="253375" y="2699225"/>
                    <a:pt x="246167" y="2694856"/>
                    <a:pt x="251332" y="2690619"/>
                  </a:cubicBezTo>
                  <a:cubicBezTo>
                    <a:pt x="256349" y="2682928"/>
                    <a:pt x="263242" y="2678057"/>
                    <a:pt x="272124" y="2676694"/>
                  </a:cubicBezTo>
                  <a:close/>
                  <a:moveTo>
                    <a:pt x="420320" y="2573911"/>
                  </a:moveTo>
                  <a:lnTo>
                    <a:pt x="418157" y="2574706"/>
                  </a:lnTo>
                  <a:cubicBezTo>
                    <a:pt x="421115" y="2576074"/>
                    <a:pt x="421115" y="2576074"/>
                    <a:pt x="421115" y="2576074"/>
                  </a:cubicBezTo>
                  <a:cubicBezTo>
                    <a:pt x="420320" y="2573911"/>
                    <a:pt x="420320" y="2573911"/>
                    <a:pt x="420320" y="2573911"/>
                  </a:cubicBezTo>
                  <a:close/>
                  <a:moveTo>
                    <a:pt x="4038929" y="2507597"/>
                  </a:moveTo>
                  <a:cubicBezTo>
                    <a:pt x="4045098" y="2507869"/>
                    <a:pt x="4051651" y="2511104"/>
                    <a:pt x="4057508" y="2516287"/>
                  </a:cubicBezTo>
                  <a:cubicBezTo>
                    <a:pt x="4085038" y="2517457"/>
                    <a:pt x="4084812" y="2532209"/>
                    <a:pt x="4072647" y="2551349"/>
                  </a:cubicBezTo>
                  <a:cubicBezTo>
                    <a:pt x="4065961" y="2563115"/>
                    <a:pt x="4058247" y="2572086"/>
                    <a:pt x="4046397" y="2573689"/>
                  </a:cubicBezTo>
                  <a:cubicBezTo>
                    <a:pt x="4042450" y="2574224"/>
                    <a:pt x="4038040" y="2573938"/>
                    <a:pt x="4033053" y="2572668"/>
                  </a:cubicBezTo>
                  <a:cubicBezTo>
                    <a:pt x="4025722" y="2574232"/>
                    <a:pt x="4020647" y="2572712"/>
                    <a:pt x="4018456" y="2566747"/>
                  </a:cubicBezTo>
                  <a:cubicBezTo>
                    <a:pt x="3999110" y="2547901"/>
                    <a:pt x="4012006" y="2530749"/>
                    <a:pt x="4022649" y="2516683"/>
                  </a:cubicBezTo>
                  <a:cubicBezTo>
                    <a:pt x="4026973" y="2510015"/>
                    <a:pt x="4032759" y="2507325"/>
                    <a:pt x="4038929" y="2507597"/>
                  </a:cubicBezTo>
                  <a:close/>
                  <a:moveTo>
                    <a:pt x="3824124" y="2472718"/>
                  </a:moveTo>
                  <a:cubicBezTo>
                    <a:pt x="3824918" y="2474880"/>
                    <a:pt x="3824918" y="2474880"/>
                    <a:pt x="3824918" y="2474880"/>
                  </a:cubicBezTo>
                  <a:cubicBezTo>
                    <a:pt x="3826361" y="2474350"/>
                    <a:pt x="3827805" y="2473820"/>
                    <a:pt x="3827805" y="2473820"/>
                  </a:cubicBezTo>
                  <a:close/>
                  <a:moveTo>
                    <a:pt x="175489" y="2472570"/>
                  </a:moveTo>
                  <a:cubicBezTo>
                    <a:pt x="185403" y="2473021"/>
                    <a:pt x="194276" y="2478221"/>
                    <a:pt x="201010" y="2490483"/>
                  </a:cubicBezTo>
                  <a:cubicBezTo>
                    <a:pt x="212082" y="2511522"/>
                    <a:pt x="210237" y="2530756"/>
                    <a:pt x="181338" y="2537009"/>
                  </a:cubicBezTo>
                  <a:cubicBezTo>
                    <a:pt x="169560" y="2541337"/>
                    <a:pt x="158439" y="2542147"/>
                    <a:pt x="147828" y="2540179"/>
                  </a:cubicBezTo>
                  <a:cubicBezTo>
                    <a:pt x="137217" y="2538210"/>
                    <a:pt x="127117" y="2533461"/>
                    <a:pt x="117379" y="2526669"/>
                  </a:cubicBezTo>
                  <a:cubicBezTo>
                    <a:pt x="101596" y="2501903"/>
                    <a:pt x="103480" y="2497936"/>
                    <a:pt x="135323" y="2490604"/>
                  </a:cubicBezTo>
                  <a:cubicBezTo>
                    <a:pt x="137915" y="2488560"/>
                    <a:pt x="141133" y="2485194"/>
                    <a:pt x="143725" y="2483150"/>
                  </a:cubicBezTo>
                  <a:cubicBezTo>
                    <a:pt x="154621" y="2476417"/>
                    <a:pt x="165575" y="2472119"/>
                    <a:pt x="175489" y="2472570"/>
                  </a:cubicBezTo>
                  <a:close/>
                  <a:moveTo>
                    <a:pt x="700410" y="2420405"/>
                  </a:moveTo>
                  <a:cubicBezTo>
                    <a:pt x="700727" y="2421270"/>
                    <a:pt x="701045" y="2422136"/>
                    <a:pt x="701363" y="2423001"/>
                  </a:cubicBezTo>
                  <a:cubicBezTo>
                    <a:pt x="701363" y="2423001"/>
                    <a:pt x="703121" y="2423336"/>
                    <a:pt x="704564" y="2422807"/>
                  </a:cubicBezTo>
                  <a:cubicBezTo>
                    <a:pt x="702803" y="2422472"/>
                    <a:pt x="702167" y="2420741"/>
                    <a:pt x="700410" y="2420405"/>
                  </a:cubicBezTo>
                  <a:close/>
                  <a:moveTo>
                    <a:pt x="723800" y="2383811"/>
                  </a:moveTo>
                  <a:cubicBezTo>
                    <a:pt x="723800" y="2383811"/>
                    <a:pt x="723800" y="2383811"/>
                    <a:pt x="721635" y="2384606"/>
                  </a:cubicBezTo>
                  <a:cubicBezTo>
                    <a:pt x="723800" y="2383811"/>
                    <a:pt x="723800" y="2383811"/>
                    <a:pt x="724595" y="2385974"/>
                  </a:cubicBezTo>
                  <a:cubicBezTo>
                    <a:pt x="723800" y="2383811"/>
                    <a:pt x="723800" y="2383811"/>
                    <a:pt x="723800" y="2383811"/>
                  </a:cubicBezTo>
                  <a:close/>
                  <a:moveTo>
                    <a:pt x="3843501" y="2278126"/>
                  </a:moveTo>
                  <a:cubicBezTo>
                    <a:pt x="3841340" y="2278921"/>
                    <a:pt x="3841340" y="2278921"/>
                    <a:pt x="3841340" y="2278921"/>
                  </a:cubicBezTo>
                  <a:lnTo>
                    <a:pt x="3844031" y="2279568"/>
                  </a:lnTo>
                  <a:close/>
                  <a:moveTo>
                    <a:pt x="4127707" y="2188438"/>
                  </a:moveTo>
                  <a:cubicBezTo>
                    <a:pt x="4138195" y="2189137"/>
                    <a:pt x="4148029" y="2193776"/>
                    <a:pt x="4156771" y="2205360"/>
                  </a:cubicBezTo>
                  <a:cubicBezTo>
                    <a:pt x="4168608" y="2210116"/>
                    <a:pt x="4164641" y="2220679"/>
                    <a:pt x="4163270" y="2229150"/>
                  </a:cubicBezTo>
                  <a:cubicBezTo>
                    <a:pt x="4161698" y="2246232"/>
                    <a:pt x="4155670" y="2252714"/>
                    <a:pt x="4147585" y="2253978"/>
                  </a:cubicBezTo>
                  <a:cubicBezTo>
                    <a:pt x="4139500" y="2255241"/>
                    <a:pt x="4129354" y="2251286"/>
                    <a:pt x="4119549" y="2247490"/>
                  </a:cubicBezTo>
                  <a:cubicBezTo>
                    <a:pt x="4115264" y="2229716"/>
                    <a:pt x="4082764" y="2254178"/>
                    <a:pt x="4087751" y="2225029"/>
                  </a:cubicBezTo>
                  <a:cubicBezTo>
                    <a:pt x="4089375" y="2214189"/>
                    <a:pt x="4076932" y="2201687"/>
                    <a:pt x="4094713" y="2195154"/>
                  </a:cubicBezTo>
                  <a:cubicBezTo>
                    <a:pt x="4106074" y="2190980"/>
                    <a:pt x="4117218" y="2187739"/>
                    <a:pt x="4127707" y="2188438"/>
                  </a:cubicBezTo>
                  <a:close/>
                  <a:moveTo>
                    <a:pt x="3358141" y="2187111"/>
                  </a:moveTo>
                  <a:cubicBezTo>
                    <a:pt x="3355977" y="2187906"/>
                    <a:pt x="3356772" y="2190070"/>
                    <a:pt x="3356772" y="2190070"/>
                  </a:cubicBezTo>
                  <a:cubicBezTo>
                    <a:pt x="3356772" y="2190070"/>
                    <a:pt x="3356772" y="2190070"/>
                    <a:pt x="3358937" y="2189274"/>
                  </a:cubicBezTo>
                  <a:close/>
                  <a:moveTo>
                    <a:pt x="228768" y="2181933"/>
                  </a:moveTo>
                  <a:cubicBezTo>
                    <a:pt x="242811" y="2182403"/>
                    <a:pt x="254890" y="2186970"/>
                    <a:pt x="255995" y="2205702"/>
                  </a:cubicBezTo>
                  <a:cubicBezTo>
                    <a:pt x="256653" y="2212214"/>
                    <a:pt x="254328" y="2215321"/>
                    <a:pt x="250636" y="2216677"/>
                  </a:cubicBezTo>
                  <a:cubicBezTo>
                    <a:pt x="246945" y="2218032"/>
                    <a:pt x="241888" y="2217639"/>
                    <a:pt x="237086" y="2217152"/>
                  </a:cubicBezTo>
                  <a:cubicBezTo>
                    <a:pt x="223043" y="2216683"/>
                    <a:pt x="207984" y="2216588"/>
                    <a:pt x="207896" y="2197482"/>
                  </a:cubicBezTo>
                  <a:cubicBezTo>
                    <a:pt x="207597" y="2184082"/>
                    <a:pt x="217128" y="2181707"/>
                    <a:pt x="228768" y="2181933"/>
                  </a:cubicBezTo>
                  <a:close/>
                  <a:moveTo>
                    <a:pt x="4004423" y="2141224"/>
                  </a:moveTo>
                  <a:lnTo>
                    <a:pt x="4002259" y="2142019"/>
                  </a:lnTo>
                  <a:cubicBezTo>
                    <a:pt x="4003053" y="2144182"/>
                    <a:pt x="4005217" y="2143387"/>
                    <a:pt x="4005217" y="2143387"/>
                  </a:cubicBezTo>
                  <a:cubicBezTo>
                    <a:pt x="4005217" y="2143387"/>
                    <a:pt x="4005217" y="2143387"/>
                    <a:pt x="4004423" y="2141224"/>
                  </a:cubicBezTo>
                  <a:close/>
                  <a:moveTo>
                    <a:pt x="4021484" y="2055308"/>
                  </a:moveTo>
                  <a:cubicBezTo>
                    <a:pt x="4021981" y="2059337"/>
                    <a:pt x="4022026" y="2062127"/>
                    <a:pt x="4022480" y="2063363"/>
                  </a:cubicBezTo>
                  <a:cubicBezTo>
                    <a:pt x="4022889" y="2061809"/>
                    <a:pt x="4023301" y="2060255"/>
                    <a:pt x="4024125" y="2057145"/>
                  </a:cubicBezTo>
                  <a:cubicBezTo>
                    <a:pt x="4022393" y="2057782"/>
                    <a:pt x="4021938" y="2056545"/>
                    <a:pt x="4021484" y="2055308"/>
                  </a:cubicBezTo>
                  <a:close/>
                  <a:moveTo>
                    <a:pt x="65098" y="2032910"/>
                  </a:moveTo>
                  <a:cubicBezTo>
                    <a:pt x="72145" y="2030320"/>
                    <a:pt x="76273" y="2032235"/>
                    <a:pt x="79873" y="2038920"/>
                  </a:cubicBezTo>
                  <a:cubicBezTo>
                    <a:pt x="99091" y="2057026"/>
                    <a:pt x="88439" y="2074668"/>
                    <a:pt x="76672" y="2089286"/>
                  </a:cubicBezTo>
                  <a:cubicBezTo>
                    <a:pt x="72117" y="2095535"/>
                    <a:pt x="66263" y="2098258"/>
                    <a:pt x="60190" y="2098059"/>
                  </a:cubicBezTo>
                  <a:cubicBezTo>
                    <a:pt x="54120" y="2097858"/>
                    <a:pt x="47831" y="2094736"/>
                    <a:pt x="42405" y="2089293"/>
                  </a:cubicBezTo>
                  <a:cubicBezTo>
                    <a:pt x="13911" y="2089467"/>
                    <a:pt x="13119" y="2074886"/>
                    <a:pt x="24410" y="2055866"/>
                  </a:cubicBezTo>
                  <a:cubicBezTo>
                    <a:pt x="33423" y="2039972"/>
                    <a:pt x="44919" y="2027740"/>
                    <a:pt x="65098" y="2032910"/>
                  </a:cubicBezTo>
                  <a:close/>
                  <a:moveTo>
                    <a:pt x="275974" y="2003717"/>
                  </a:moveTo>
                  <a:cubicBezTo>
                    <a:pt x="270848" y="2005600"/>
                    <a:pt x="266418" y="2006204"/>
                    <a:pt x="260961" y="2007186"/>
                  </a:cubicBezTo>
                  <a:cubicBezTo>
                    <a:pt x="263248" y="2016580"/>
                    <a:pt x="257731" y="2023724"/>
                    <a:pt x="248142" y="2029295"/>
                  </a:cubicBezTo>
                  <a:cubicBezTo>
                    <a:pt x="246787" y="2028769"/>
                    <a:pt x="245432" y="2028244"/>
                    <a:pt x="243381" y="2028997"/>
                  </a:cubicBezTo>
                  <a:cubicBezTo>
                    <a:pt x="243381" y="2028997"/>
                    <a:pt x="244043" y="2030801"/>
                    <a:pt x="243682" y="2032979"/>
                  </a:cubicBezTo>
                  <a:cubicBezTo>
                    <a:pt x="244706" y="2032603"/>
                    <a:pt x="246426" y="2030949"/>
                    <a:pt x="247780" y="2031474"/>
                  </a:cubicBezTo>
                  <a:cubicBezTo>
                    <a:pt x="254954" y="2028838"/>
                    <a:pt x="261438" y="2027479"/>
                    <a:pt x="267554" y="2028302"/>
                  </a:cubicBezTo>
                  <a:cubicBezTo>
                    <a:pt x="264241" y="2019286"/>
                    <a:pt x="268075" y="2010713"/>
                    <a:pt x="275974" y="2003717"/>
                  </a:cubicBezTo>
                  <a:close/>
                  <a:moveTo>
                    <a:pt x="3624385" y="1995952"/>
                  </a:moveTo>
                  <a:cubicBezTo>
                    <a:pt x="3625180" y="1998115"/>
                    <a:pt x="3625180" y="1998115"/>
                    <a:pt x="3625180" y="1998115"/>
                  </a:cubicBezTo>
                  <a:cubicBezTo>
                    <a:pt x="3625180" y="1998115"/>
                    <a:pt x="3625180" y="1998115"/>
                    <a:pt x="3627345" y="1997320"/>
                  </a:cubicBezTo>
                  <a:cubicBezTo>
                    <a:pt x="3627345" y="1997320"/>
                    <a:pt x="3625180" y="1998115"/>
                    <a:pt x="3624385" y="1995952"/>
                  </a:cubicBezTo>
                  <a:close/>
                  <a:moveTo>
                    <a:pt x="3948423" y="1968754"/>
                  </a:moveTo>
                  <a:cubicBezTo>
                    <a:pt x="3947559" y="1969071"/>
                    <a:pt x="3946145" y="1970573"/>
                    <a:pt x="3945369" y="1973806"/>
                  </a:cubicBezTo>
                  <a:cubicBezTo>
                    <a:pt x="3946782" y="1972305"/>
                    <a:pt x="3950244" y="1971033"/>
                    <a:pt x="3952521" y="1969213"/>
                  </a:cubicBezTo>
                  <a:cubicBezTo>
                    <a:pt x="3950473" y="1968983"/>
                    <a:pt x="3949607" y="1969301"/>
                    <a:pt x="3948423" y="1968754"/>
                  </a:cubicBezTo>
                  <a:close/>
                  <a:moveTo>
                    <a:pt x="417002" y="1954841"/>
                  </a:moveTo>
                  <a:cubicBezTo>
                    <a:pt x="416378" y="1956169"/>
                    <a:pt x="415756" y="1957495"/>
                    <a:pt x="414779" y="1957854"/>
                  </a:cubicBezTo>
                  <a:cubicBezTo>
                    <a:pt x="405898" y="1969901"/>
                    <a:pt x="393903" y="1976504"/>
                    <a:pt x="379511" y="1979597"/>
                  </a:cubicBezTo>
                  <a:lnTo>
                    <a:pt x="379866" y="1980564"/>
                  </a:lnTo>
                  <a:cubicBezTo>
                    <a:pt x="381377" y="1987694"/>
                    <a:pt x="378268" y="1994327"/>
                    <a:pt x="377469" y="2001209"/>
                  </a:cubicBezTo>
                  <a:cubicBezTo>
                    <a:pt x="376402" y="2010384"/>
                    <a:pt x="376313" y="2019202"/>
                    <a:pt x="376582" y="2028984"/>
                  </a:cubicBezTo>
                  <a:cubicBezTo>
                    <a:pt x="374274" y="2040813"/>
                    <a:pt x="384222" y="2043745"/>
                    <a:pt x="393819" y="2045709"/>
                  </a:cubicBezTo>
                  <a:cubicBezTo>
                    <a:pt x="405723" y="2047923"/>
                    <a:pt x="410164" y="2041899"/>
                    <a:pt x="410875" y="2031756"/>
                  </a:cubicBezTo>
                  <a:cubicBezTo>
                    <a:pt x="413539" y="2008818"/>
                    <a:pt x="421092" y="1996160"/>
                    <a:pt x="444016" y="2016286"/>
                  </a:cubicBezTo>
                  <a:cubicBezTo>
                    <a:pt x="446414" y="2019797"/>
                    <a:pt x="447836" y="2023667"/>
                    <a:pt x="448901" y="2026569"/>
                  </a:cubicBezTo>
                  <a:cubicBezTo>
                    <a:pt x="449968" y="2029471"/>
                    <a:pt x="450679" y="2031405"/>
                    <a:pt x="450768" y="2034667"/>
                  </a:cubicBezTo>
                  <a:cubicBezTo>
                    <a:pt x="452367" y="2032982"/>
                    <a:pt x="452988" y="2031655"/>
                    <a:pt x="455920" y="2030577"/>
                  </a:cubicBezTo>
                  <a:cubicBezTo>
                    <a:pt x="455920" y="2018500"/>
                    <a:pt x="456897" y="2006064"/>
                    <a:pt x="466934" y="2000179"/>
                  </a:cubicBezTo>
                  <a:cubicBezTo>
                    <a:pt x="474840" y="1988490"/>
                    <a:pt x="472441" y="1972902"/>
                    <a:pt x="481682" y="1961820"/>
                  </a:cubicBezTo>
                  <a:cubicBezTo>
                    <a:pt x="480347" y="1961213"/>
                    <a:pt x="479014" y="1960604"/>
                    <a:pt x="477682" y="1959995"/>
                  </a:cubicBezTo>
                  <a:cubicBezTo>
                    <a:pt x="457692" y="1962949"/>
                    <a:pt x="438058" y="1954791"/>
                    <a:pt x="417002" y="1954841"/>
                  </a:cubicBezTo>
                  <a:close/>
                  <a:moveTo>
                    <a:pt x="94241" y="1936426"/>
                  </a:moveTo>
                  <a:cubicBezTo>
                    <a:pt x="93904" y="1938186"/>
                    <a:pt x="91645" y="1937380"/>
                    <a:pt x="90779" y="1937698"/>
                  </a:cubicBezTo>
                  <a:cubicBezTo>
                    <a:pt x="92175" y="1938822"/>
                    <a:pt x="92704" y="1940264"/>
                    <a:pt x="93571" y="1939946"/>
                  </a:cubicBezTo>
                  <a:cubicBezTo>
                    <a:pt x="94434" y="1939629"/>
                    <a:pt x="93904" y="1938186"/>
                    <a:pt x="94241" y="1936426"/>
                  </a:cubicBezTo>
                  <a:close/>
                  <a:moveTo>
                    <a:pt x="4167694" y="1927627"/>
                  </a:moveTo>
                  <a:cubicBezTo>
                    <a:pt x="4178526" y="1942784"/>
                    <a:pt x="4183430" y="1958994"/>
                    <a:pt x="4178332" y="1976628"/>
                  </a:cubicBezTo>
                  <a:cubicBezTo>
                    <a:pt x="4157861" y="1963887"/>
                    <a:pt x="4157593" y="1945973"/>
                    <a:pt x="4167694" y="1927627"/>
                  </a:cubicBezTo>
                  <a:close/>
                  <a:moveTo>
                    <a:pt x="491908" y="1907801"/>
                  </a:moveTo>
                  <a:cubicBezTo>
                    <a:pt x="490761" y="1914362"/>
                    <a:pt x="482950" y="1922144"/>
                    <a:pt x="491204" y="1925251"/>
                  </a:cubicBezTo>
                  <a:cubicBezTo>
                    <a:pt x="493544" y="1921936"/>
                    <a:pt x="496678" y="1920784"/>
                    <a:pt x="501651" y="1921413"/>
                  </a:cubicBezTo>
                  <a:cubicBezTo>
                    <a:pt x="504140" y="1921727"/>
                    <a:pt x="505183" y="1921343"/>
                    <a:pt x="506229" y="1920959"/>
                  </a:cubicBezTo>
                  <a:cubicBezTo>
                    <a:pt x="508569" y="1917644"/>
                    <a:pt x="509862" y="1914712"/>
                    <a:pt x="512599" y="1912478"/>
                  </a:cubicBezTo>
                  <a:cubicBezTo>
                    <a:pt x="504889" y="1914083"/>
                    <a:pt x="497428" y="1913140"/>
                    <a:pt x="491908" y="1907801"/>
                  </a:cubicBezTo>
                  <a:close/>
                  <a:moveTo>
                    <a:pt x="341136" y="1859942"/>
                  </a:moveTo>
                  <a:cubicBezTo>
                    <a:pt x="336545" y="1870698"/>
                    <a:pt x="331060" y="1876116"/>
                    <a:pt x="323007" y="1874539"/>
                  </a:cubicBezTo>
                  <a:cubicBezTo>
                    <a:pt x="332206" y="1873427"/>
                    <a:pt x="337280" y="1872697"/>
                    <a:pt x="341775" y="1873312"/>
                  </a:cubicBezTo>
                  <a:cubicBezTo>
                    <a:pt x="341249" y="1868971"/>
                    <a:pt x="340720" y="1864630"/>
                    <a:pt x="341136" y="1859942"/>
                  </a:cubicBezTo>
                  <a:close/>
                  <a:moveTo>
                    <a:pt x="105495" y="1740164"/>
                  </a:moveTo>
                  <a:cubicBezTo>
                    <a:pt x="103522" y="1740888"/>
                    <a:pt x="103235" y="1743159"/>
                    <a:pt x="103235" y="1743159"/>
                  </a:cubicBezTo>
                  <a:cubicBezTo>
                    <a:pt x="88334" y="1760540"/>
                    <a:pt x="75410" y="1777194"/>
                    <a:pt x="72194" y="1798941"/>
                  </a:cubicBezTo>
                  <a:lnTo>
                    <a:pt x="67011" y="1800072"/>
                  </a:lnTo>
                  <a:lnTo>
                    <a:pt x="66911" y="1799800"/>
                  </a:lnTo>
                  <a:cubicBezTo>
                    <a:pt x="65921" y="1800163"/>
                    <a:pt x="65921" y="1800163"/>
                    <a:pt x="64936" y="1800526"/>
                  </a:cubicBezTo>
                  <a:lnTo>
                    <a:pt x="67011" y="1800072"/>
                  </a:lnTo>
                  <a:lnTo>
                    <a:pt x="72517" y="1815058"/>
                  </a:lnTo>
                  <a:cubicBezTo>
                    <a:pt x="89454" y="1800176"/>
                    <a:pt x="71268" y="1768976"/>
                    <a:pt x="97218" y="1757276"/>
                  </a:cubicBezTo>
                  <a:cubicBezTo>
                    <a:pt x="99830" y="1755233"/>
                    <a:pt x="101774" y="1769673"/>
                    <a:pt x="107218" y="1760095"/>
                  </a:cubicBezTo>
                  <a:lnTo>
                    <a:pt x="108205" y="1759733"/>
                  </a:lnTo>
                  <a:cubicBezTo>
                    <a:pt x="106518" y="1758188"/>
                    <a:pt x="104543" y="1758914"/>
                    <a:pt x="104192" y="1757960"/>
                  </a:cubicBezTo>
                  <a:cubicBezTo>
                    <a:pt x="102090" y="1752238"/>
                    <a:pt x="102949" y="1745428"/>
                    <a:pt x="105495" y="1740164"/>
                  </a:cubicBezTo>
                  <a:close/>
                  <a:moveTo>
                    <a:pt x="604720" y="1655004"/>
                  </a:moveTo>
                  <a:cubicBezTo>
                    <a:pt x="589881" y="1660456"/>
                    <a:pt x="574054" y="1666271"/>
                    <a:pt x="567570" y="1685292"/>
                  </a:cubicBezTo>
                  <a:cubicBezTo>
                    <a:pt x="566940" y="1686633"/>
                    <a:pt x="566309" y="1687974"/>
                    <a:pt x="564328" y="1688702"/>
                  </a:cubicBezTo>
                  <a:cubicBezTo>
                    <a:pt x="603424" y="1718705"/>
                    <a:pt x="562966" y="1712496"/>
                    <a:pt x="550465" y="1718197"/>
                  </a:cubicBezTo>
                  <a:cubicBezTo>
                    <a:pt x="555587" y="1722971"/>
                    <a:pt x="558731" y="1728472"/>
                    <a:pt x="556929" y="1735788"/>
                  </a:cubicBezTo>
                  <a:cubicBezTo>
                    <a:pt x="561157" y="1732017"/>
                    <a:pt x="566820" y="1732154"/>
                    <a:pt x="573203" y="1734245"/>
                  </a:cubicBezTo>
                  <a:cubicBezTo>
                    <a:pt x="573481" y="1719724"/>
                    <a:pt x="581397" y="1716815"/>
                    <a:pt x="593085" y="1718066"/>
                  </a:cubicBezTo>
                  <a:cubicBezTo>
                    <a:pt x="591737" y="1717453"/>
                    <a:pt x="591378" y="1716476"/>
                    <a:pt x="591019" y="1715499"/>
                  </a:cubicBezTo>
                  <a:cubicBezTo>
                    <a:pt x="581954" y="1687771"/>
                    <a:pt x="597869" y="1685251"/>
                    <a:pt x="613425" y="1681754"/>
                  </a:cubicBezTo>
                  <a:cubicBezTo>
                    <a:pt x="593018" y="1678161"/>
                    <a:pt x="595722" y="1667184"/>
                    <a:pt x="604720" y="1655004"/>
                  </a:cubicBezTo>
                  <a:close/>
                  <a:moveTo>
                    <a:pt x="415698" y="1641068"/>
                  </a:moveTo>
                  <a:cubicBezTo>
                    <a:pt x="416096" y="1642150"/>
                    <a:pt x="415053" y="1643760"/>
                    <a:pt x="415053" y="1643760"/>
                  </a:cubicBezTo>
                  <a:cubicBezTo>
                    <a:pt x="416493" y="1643231"/>
                    <a:pt x="416493" y="1643231"/>
                    <a:pt x="416493" y="1643231"/>
                  </a:cubicBezTo>
                  <a:lnTo>
                    <a:pt x="416890" y="1644313"/>
                  </a:lnTo>
                  <a:cubicBezTo>
                    <a:pt x="418333" y="1643783"/>
                    <a:pt x="418333" y="1643783"/>
                    <a:pt x="417936" y="1642701"/>
                  </a:cubicBezTo>
                  <a:lnTo>
                    <a:pt x="416493" y="1643231"/>
                  </a:lnTo>
                  <a:cubicBezTo>
                    <a:pt x="416493" y="1643231"/>
                    <a:pt x="416096" y="1642150"/>
                    <a:pt x="415698" y="1641068"/>
                  </a:cubicBezTo>
                  <a:close/>
                  <a:moveTo>
                    <a:pt x="3827952" y="1630850"/>
                  </a:moveTo>
                  <a:cubicBezTo>
                    <a:pt x="3826869" y="1631248"/>
                    <a:pt x="3826551" y="1630383"/>
                    <a:pt x="3824386" y="1631178"/>
                  </a:cubicBezTo>
                  <a:cubicBezTo>
                    <a:pt x="3826106" y="1632511"/>
                    <a:pt x="3827505" y="1632981"/>
                    <a:pt x="3827823" y="1633846"/>
                  </a:cubicBezTo>
                  <a:cubicBezTo>
                    <a:pt x="3828589" y="1632582"/>
                    <a:pt x="3828270" y="1631715"/>
                    <a:pt x="3827952" y="1630850"/>
                  </a:cubicBezTo>
                  <a:close/>
                  <a:moveTo>
                    <a:pt x="617673" y="1627032"/>
                  </a:moveTo>
                  <a:cubicBezTo>
                    <a:pt x="617673" y="1627032"/>
                    <a:pt x="617673" y="1627032"/>
                    <a:pt x="615509" y="1627827"/>
                  </a:cubicBezTo>
                  <a:cubicBezTo>
                    <a:pt x="616303" y="1629990"/>
                    <a:pt x="618467" y="1629195"/>
                    <a:pt x="618467" y="1629195"/>
                  </a:cubicBezTo>
                  <a:cubicBezTo>
                    <a:pt x="618467" y="1629195"/>
                    <a:pt x="618467" y="1629195"/>
                    <a:pt x="617673" y="1627032"/>
                  </a:cubicBezTo>
                  <a:close/>
                  <a:moveTo>
                    <a:pt x="310341" y="1626157"/>
                  </a:moveTo>
                  <a:cubicBezTo>
                    <a:pt x="310872" y="1627600"/>
                    <a:pt x="310872" y="1627600"/>
                    <a:pt x="311402" y="1629042"/>
                  </a:cubicBezTo>
                  <a:cubicBezTo>
                    <a:pt x="312844" y="1628512"/>
                    <a:pt x="312844" y="1628512"/>
                    <a:pt x="314284" y="1627983"/>
                  </a:cubicBezTo>
                  <a:cubicBezTo>
                    <a:pt x="312314" y="1627069"/>
                    <a:pt x="310341" y="1626157"/>
                    <a:pt x="310341" y="1626157"/>
                  </a:cubicBezTo>
                  <a:close/>
                  <a:moveTo>
                    <a:pt x="178404" y="1596289"/>
                  </a:moveTo>
                  <a:cubicBezTo>
                    <a:pt x="190284" y="1596458"/>
                    <a:pt x="186380" y="1609228"/>
                    <a:pt x="185162" y="1617610"/>
                  </a:cubicBezTo>
                  <a:cubicBezTo>
                    <a:pt x="184159" y="1623647"/>
                    <a:pt x="181469" y="1628035"/>
                    <a:pt x="180098" y="1633073"/>
                  </a:cubicBezTo>
                  <a:cubicBezTo>
                    <a:pt x="176523" y="1632119"/>
                    <a:pt x="174629" y="1632815"/>
                    <a:pt x="173318" y="1632163"/>
                  </a:cubicBezTo>
                  <a:cubicBezTo>
                    <a:pt x="170535" y="1627518"/>
                    <a:pt x="167173" y="1624219"/>
                    <a:pt x="166287" y="1618877"/>
                  </a:cubicBezTo>
                  <a:cubicBezTo>
                    <a:pt x="161884" y="1606893"/>
                    <a:pt x="165206" y="1595470"/>
                    <a:pt x="178404" y="1596289"/>
                  </a:cubicBezTo>
                  <a:close/>
                  <a:moveTo>
                    <a:pt x="3316630" y="1572784"/>
                  </a:moveTo>
                  <a:cubicBezTo>
                    <a:pt x="3316630" y="1572784"/>
                    <a:pt x="3317160" y="1574228"/>
                    <a:pt x="3317690" y="1575671"/>
                  </a:cubicBezTo>
                  <a:cubicBezTo>
                    <a:pt x="3317160" y="1574228"/>
                    <a:pt x="3317160" y="1574228"/>
                    <a:pt x="3319324" y="1573433"/>
                  </a:cubicBezTo>
                  <a:close/>
                  <a:moveTo>
                    <a:pt x="4001833" y="1565977"/>
                  </a:moveTo>
                  <a:cubicBezTo>
                    <a:pt x="4004713" y="1567866"/>
                    <a:pt x="4005349" y="1569597"/>
                    <a:pt x="4007264" y="1571841"/>
                  </a:cubicBezTo>
                  <a:cubicBezTo>
                    <a:pt x="4008224" y="1571488"/>
                    <a:pt x="4009503" y="1572000"/>
                    <a:pt x="4010467" y="1571646"/>
                  </a:cubicBezTo>
                  <a:cubicBezTo>
                    <a:pt x="4011110" y="1570427"/>
                    <a:pt x="4010474" y="1568696"/>
                    <a:pt x="4011117" y="1567478"/>
                  </a:cubicBezTo>
                  <a:cubicBezTo>
                    <a:pt x="4007595" y="1566806"/>
                    <a:pt x="4005356" y="1566647"/>
                    <a:pt x="4001833" y="1565977"/>
                  </a:cubicBezTo>
                  <a:close/>
                  <a:moveTo>
                    <a:pt x="185524" y="1543418"/>
                  </a:moveTo>
                  <a:cubicBezTo>
                    <a:pt x="191473" y="1568437"/>
                    <a:pt x="183197" y="1579554"/>
                    <a:pt x="166698" y="1583171"/>
                  </a:cubicBezTo>
                  <a:cubicBezTo>
                    <a:pt x="161198" y="1584377"/>
                    <a:pt x="154782" y="1584751"/>
                    <a:pt x="147677" y="1584527"/>
                  </a:cubicBezTo>
                  <a:cubicBezTo>
                    <a:pt x="159973" y="1570941"/>
                    <a:pt x="163109" y="1547119"/>
                    <a:pt x="185524" y="1543418"/>
                  </a:cubicBezTo>
                  <a:close/>
                  <a:moveTo>
                    <a:pt x="296272" y="1503199"/>
                  </a:moveTo>
                  <a:cubicBezTo>
                    <a:pt x="295628" y="1505893"/>
                    <a:pt x="295628" y="1505893"/>
                    <a:pt x="296025" y="1506976"/>
                  </a:cubicBezTo>
                  <a:cubicBezTo>
                    <a:pt x="296025" y="1506976"/>
                    <a:pt x="297465" y="1506446"/>
                    <a:pt x="298511" y="1504834"/>
                  </a:cubicBezTo>
                  <a:cubicBezTo>
                    <a:pt x="298511" y="1504834"/>
                    <a:pt x="298113" y="1503752"/>
                    <a:pt x="296272" y="1503199"/>
                  </a:cubicBezTo>
                  <a:close/>
                  <a:moveTo>
                    <a:pt x="3346462" y="1502468"/>
                  </a:moveTo>
                  <a:cubicBezTo>
                    <a:pt x="3346860" y="1503551"/>
                    <a:pt x="3347258" y="1504633"/>
                    <a:pt x="3346212" y="1506245"/>
                  </a:cubicBezTo>
                  <a:cubicBezTo>
                    <a:pt x="3347656" y="1505715"/>
                    <a:pt x="3347656" y="1505715"/>
                    <a:pt x="3349098" y="1505185"/>
                  </a:cubicBezTo>
                  <a:cubicBezTo>
                    <a:pt x="3347258" y="1504633"/>
                    <a:pt x="3346860" y="1503551"/>
                    <a:pt x="3346462" y="1502468"/>
                  </a:cubicBezTo>
                  <a:close/>
                  <a:moveTo>
                    <a:pt x="4106663" y="1453078"/>
                  </a:moveTo>
                  <a:cubicBezTo>
                    <a:pt x="4111967" y="1452393"/>
                    <a:pt x="4117194" y="1454683"/>
                    <a:pt x="4121619" y="1460355"/>
                  </a:cubicBezTo>
                  <a:cubicBezTo>
                    <a:pt x="4128405" y="1472458"/>
                    <a:pt x="4122341" y="1481423"/>
                    <a:pt x="4106462" y="1482766"/>
                  </a:cubicBezTo>
                  <a:cubicBezTo>
                    <a:pt x="4085004" y="1481667"/>
                    <a:pt x="4083247" y="1480067"/>
                    <a:pt x="4091251" y="1463653"/>
                  </a:cubicBezTo>
                  <a:cubicBezTo>
                    <a:pt x="4095980" y="1457425"/>
                    <a:pt x="4101359" y="1453764"/>
                    <a:pt x="4106663" y="1453078"/>
                  </a:cubicBezTo>
                  <a:close/>
                  <a:moveTo>
                    <a:pt x="4175456" y="1372874"/>
                  </a:moveTo>
                  <a:cubicBezTo>
                    <a:pt x="4174795" y="1376700"/>
                    <a:pt x="4174670" y="1380583"/>
                    <a:pt x="4173127" y="1383069"/>
                  </a:cubicBezTo>
                  <a:cubicBezTo>
                    <a:pt x="4171584" y="1385555"/>
                    <a:pt x="4168622" y="1386643"/>
                    <a:pt x="4162285" y="1384878"/>
                  </a:cubicBezTo>
                  <a:cubicBezTo>
                    <a:pt x="4162285" y="1384878"/>
                    <a:pt x="4160049" y="1381606"/>
                    <a:pt x="4159386" y="1379802"/>
                  </a:cubicBezTo>
                  <a:cubicBezTo>
                    <a:pt x="4160960" y="1370013"/>
                    <a:pt x="4170322" y="1375784"/>
                    <a:pt x="4175456" y="1372874"/>
                  </a:cubicBezTo>
                  <a:close/>
                  <a:moveTo>
                    <a:pt x="214349" y="1353912"/>
                  </a:moveTo>
                  <a:cubicBezTo>
                    <a:pt x="221863" y="1352851"/>
                    <a:pt x="229933" y="1358388"/>
                    <a:pt x="238660" y="1372752"/>
                  </a:cubicBezTo>
                  <a:cubicBezTo>
                    <a:pt x="248040" y="1379508"/>
                    <a:pt x="240392" y="1386851"/>
                    <a:pt x="235414" y="1392081"/>
                  </a:cubicBezTo>
                  <a:cubicBezTo>
                    <a:pt x="232097" y="1395568"/>
                    <a:pt x="228643" y="1397120"/>
                    <a:pt x="225354" y="1396770"/>
                  </a:cubicBezTo>
                  <a:cubicBezTo>
                    <a:pt x="222062" y="1396421"/>
                    <a:pt x="218936" y="1394168"/>
                    <a:pt x="216272" y="1390047"/>
                  </a:cubicBezTo>
                  <a:cubicBezTo>
                    <a:pt x="204028" y="1391145"/>
                    <a:pt x="198333" y="1381901"/>
                    <a:pt x="193371" y="1374655"/>
                  </a:cubicBezTo>
                  <a:cubicBezTo>
                    <a:pt x="199875" y="1362630"/>
                    <a:pt x="206834" y="1354972"/>
                    <a:pt x="214349" y="1353912"/>
                  </a:cubicBezTo>
                  <a:close/>
                  <a:moveTo>
                    <a:pt x="307092" y="1303147"/>
                  </a:moveTo>
                  <a:cubicBezTo>
                    <a:pt x="307092" y="1303147"/>
                    <a:pt x="307622" y="1304589"/>
                    <a:pt x="305458" y="1305385"/>
                  </a:cubicBezTo>
                  <a:cubicBezTo>
                    <a:pt x="307622" y="1304589"/>
                    <a:pt x="308152" y="1306032"/>
                    <a:pt x="308152" y="1306032"/>
                  </a:cubicBezTo>
                  <a:cubicBezTo>
                    <a:pt x="308152" y="1306032"/>
                    <a:pt x="307622" y="1304589"/>
                    <a:pt x="307092" y="1303147"/>
                  </a:cubicBezTo>
                  <a:close/>
                  <a:moveTo>
                    <a:pt x="3355495" y="1199504"/>
                  </a:moveTo>
                  <a:cubicBezTo>
                    <a:pt x="3354773" y="1199769"/>
                    <a:pt x="3353729" y="1201381"/>
                    <a:pt x="3352286" y="1201912"/>
                  </a:cubicBezTo>
                  <a:cubicBezTo>
                    <a:pt x="3354126" y="1202463"/>
                    <a:pt x="3354523" y="1203544"/>
                    <a:pt x="3355966" y="1203014"/>
                  </a:cubicBezTo>
                  <a:cubicBezTo>
                    <a:pt x="3356290" y="1201667"/>
                    <a:pt x="3355893" y="1200586"/>
                    <a:pt x="3355495" y="1199504"/>
                  </a:cubicBezTo>
                  <a:close/>
                  <a:moveTo>
                    <a:pt x="4076356" y="1154463"/>
                  </a:moveTo>
                  <a:cubicBezTo>
                    <a:pt x="4076356" y="1154463"/>
                    <a:pt x="4076356" y="1154463"/>
                    <a:pt x="4075379" y="1154822"/>
                  </a:cubicBezTo>
                  <a:cubicBezTo>
                    <a:pt x="4076709" y="1155425"/>
                    <a:pt x="4076709" y="1155425"/>
                    <a:pt x="4076709" y="1155425"/>
                  </a:cubicBezTo>
                  <a:close/>
                  <a:moveTo>
                    <a:pt x="3334531" y="1113467"/>
                  </a:moveTo>
                  <a:cubicBezTo>
                    <a:pt x="3336142" y="1114514"/>
                    <a:pt x="3336407" y="1115235"/>
                    <a:pt x="3338018" y="1116281"/>
                  </a:cubicBezTo>
                  <a:cubicBezTo>
                    <a:pt x="3339102" y="1115883"/>
                    <a:pt x="3339102" y="1115883"/>
                    <a:pt x="3339102" y="1115883"/>
                  </a:cubicBezTo>
                  <a:cubicBezTo>
                    <a:pt x="3336672" y="1115957"/>
                    <a:pt x="3335062" y="1114911"/>
                    <a:pt x="3334531" y="1113467"/>
                  </a:cubicBezTo>
                  <a:close/>
                  <a:moveTo>
                    <a:pt x="4071208" y="1100002"/>
                  </a:moveTo>
                  <a:cubicBezTo>
                    <a:pt x="4080884" y="1101768"/>
                    <a:pt x="4089986" y="1106884"/>
                    <a:pt x="4096728" y="1113139"/>
                  </a:cubicBezTo>
                  <a:cubicBezTo>
                    <a:pt x="4109588" y="1126971"/>
                    <a:pt x="4107410" y="1145236"/>
                    <a:pt x="4088267" y="1156636"/>
                  </a:cubicBezTo>
                  <a:cubicBezTo>
                    <a:pt x="4086960" y="1163666"/>
                    <a:pt x="4083928" y="1167509"/>
                    <a:pt x="4079779" y="1169443"/>
                  </a:cubicBezTo>
                  <a:cubicBezTo>
                    <a:pt x="4075627" y="1171378"/>
                    <a:pt x="4070358" y="1171403"/>
                    <a:pt x="4064583" y="1170797"/>
                  </a:cubicBezTo>
                  <a:cubicBezTo>
                    <a:pt x="4048675" y="1166817"/>
                    <a:pt x="4041852" y="1157316"/>
                    <a:pt x="4045090" y="1141936"/>
                  </a:cubicBezTo>
                  <a:cubicBezTo>
                    <a:pt x="4019151" y="1131819"/>
                    <a:pt x="4028967" y="1116204"/>
                    <a:pt x="4042237" y="1106962"/>
                  </a:cubicBezTo>
                  <a:cubicBezTo>
                    <a:pt x="4051280" y="1099819"/>
                    <a:pt x="4061531" y="1098236"/>
                    <a:pt x="4071208" y="1100002"/>
                  </a:cubicBezTo>
                  <a:close/>
                  <a:moveTo>
                    <a:pt x="3937577" y="1095305"/>
                  </a:moveTo>
                  <a:cubicBezTo>
                    <a:pt x="3950028" y="1094841"/>
                    <a:pt x="3962309" y="1097730"/>
                    <a:pt x="3974615" y="1105269"/>
                  </a:cubicBezTo>
                  <a:cubicBezTo>
                    <a:pt x="3993194" y="1103925"/>
                    <a:pt x="3988632" y="1122048"/>
                    <a:pt x="3997124" y="1129893"/>
                  </a:cubicBezTo>
                  <a:cubicBezTo>
                    <a:pt x="4007316" y="1139305"/>
                    <a:pt x="4023436" y="1146539"/>
                    <a:pt x="4006863" y="1162498"/>
                  </a:cubicBezTo>
                  <a:cubicBezTo>
                    <a:pt x="4005455" y="1166304"/>
                    <a:pt x="4002844" y="1168359"/>
                    <a:pt x="3999754" y="1169494"/>
                  </a:cubicBezTo>
                  <a:cubicBezTo>
                    <a:pt x="3996667" y="1170629"/>
                    <a:pt x="3993099" y="1170844"/>
                    <a:pt x="3989779" y="1170967"/>
                  </a:cubicBezTo>
                  <a:cubicBezTo>
                    <a:pt x="3988790" y="1171330"/>
                    <a:pt x="3988435" y="1170365"/>
                    <a:pt x="3988435" y="1170365"/>
                  </a:cubicBezTo>
                  <a:cubicBezTo>
                    <a:pt x="3988790" y="1171330"/>
                    <a:pt x="3988790" y="1171330"/>
                    <a:pt x="3989145" y="1172297"/>
                  </a:cubicBezTo>
                  <a:cubicBezTo>
                    <a:pt x="3981668" y="1179429"/>
                    <a:pt x="3972975" y="1177141"/>
                    <a:pt x="3964358" y="1178114"/>
                  </a:cubicBezTo>
                  <a:cubicBezTo>
                    <a:pt x="3955714" y="1185128"/>
                    <a:pt x="3946779" y="1186766"/>
                    <a:pt x="3937788" y="1185958"/>
                  </a:cubicBezTo>
                  <a:cubicBezTo>
                    <a:pt x="3928796" y="1185150"/>
                    <a:pt x="3919747" y="1181896"/>
                    <a:pt x="3910877" y="1179124"/>
                  </a:cubicBezTo>
                  <a:cubicBezTo>
                    <a:pt x="3892979" y="1167061"/>
                    <a:pt x="3867482" y="1170947"/>
                    <a:pt x="3852476" y="1154532"/>
                  </a:cubicBezTo>
                  <a:cubicBezTo>
                    <a:pt x="3843398" y="1135937"/>
                    <a:pt x="3832346" y="1118070"/>
                    <a:pt x="3867449" y="1112847"/>
                  </a:cubicBezTo>
                  <a:cubicBezTo>
                    <a:pt x="3874065" y="1097259"/>
                    <a:pt x="3887500" y="1103288"/>
                    <a:pt x="3899512" y="1105452"/>
                  </a:cubicBezTo>
                  <a:cubicBezTo>
                    <a:pt x="3912502" y="1099583"/>
                    <a:pt x="3925125" y="1095768"/>
                    <a:pt x="3937577" y="1095305"/>
                  </a:cubicBezTo>
                  <a:close/>
                  <a:moveTo>
                    <a:pt x="4135832" y="1084587"/>
                  </a:moveTo>
                  <a:cubicBezTo>
                    <a:pt x="4142868" y="1097374"/>
                    <a:pt x="4139209" y="1109700"/>
                    <a:pt x="4136582" y="1121645"/>
                  </a:cubicBezTo>
                  <a:cubicBezTo>
                    <a:pt x="4150159" y="1133127"/>
                    <a:pt x="4142059" y="1149279"/>
                    <a:pt x="4143231" y="1162024"/>
                  </a:cubicBezTo>
                  <a:cubicBezTo>
                    <a:pt x="4142200" y="1162404"/>
                    <a:pt x="4140815" y="1161815"/>
                    <a:pt x="4139785" y="1162193"/>
                  </a:cubicBezTo>
                  <a:cubicBezTo>
                    <a:pt x="4140532" y="1167409"/>
                    <a:pt x="4139218" y="1173381"/>
                    <a:pt x="4134776" y="1177210"/>
                  </a:cubicBezTo>
                  <a:cubicBezTo>
                    <a:pt x="4112705" y="1145789"/>
                    <a:pt x="4113626" y="1103726"/>
                    <a:pt x="4135832" y="1084587"/>
                  </a:cubicBezTo>
                  <a:close/>
                  <a:moveTo>
                    <a:pt x="3684400" y="1054098"/>
                  </a:moveTo>
                  <a:lnTo>
                    <a:pt x="3682957" y="1054628"/>
                  </a:lnTo>
                  <a:cubicBezTo>
                    <a:pt x="3681912" y="1056241"/>
                    <a:pt x="3682309" y="1057324"/>
                    <a:pt x="3682707" y="1058405"/>
                  </a:cubicBezTo>
                  <a:cubicBezTo>
                    <a:pt x="3683752" y="1056794"/>
                    <a:pt x="3683354" y="1055711"/>
                    <a:pt x="3684400" y="1054098"/>
                  </a:cubicBezTo>
                  <a:close/>
                  <a:moveTo>
                    <a:pt x="11875" y="936885"/>
                  </a:moveTo>
                  <a:cubicBezTo>
                    <a:pt x="13744" y="936051"/>
                    <a:pt x="16250" y="936604"/>
                    <a:pt x="18817" y="938019"/>
                  </a:cubicBezTo>
                  <a:cubicBezTo>
                    <a:pt x="23049" y="941179"/>
                    <a:pt x="28702" y="942639"/>
                    <a:pt x="28285" y="949865"/>
                  </a:cubicBezTo>
                  <a:cubicBezTo>
                    <a:pt x="27178" y="953809"/>
                    <a:pt x="25531" y="955593"/>
                    <a:pt x="23454" y="956209"/>
                  </a:cubicBezTo>
                  <a:cubicBezTo>
                    <a:pt x="21378" y="956825"/>
                    <a:pt x="18872" y="956272"/>
                    <a:pt x="16044" y="955542"/>
                  </a:cubicBezTo>
                  <a:cubicBezTo>
                    <a:pt x="10773" y="955121"/>
                    <a:pt x="7582" y="949220"/>
                    <a:pt x="8758" y="944072"/>
                  </a:cubicBezTo>
                  <a:cubicBezTo>
                    <a:pt x="8775" y="939940"/>
                    <a:pt x="10006" y="937719"/>
                    <a:pt x="11875" y="936885"/>
                  </a:cubicBezTo>
                  <a:close/>
                  <a:moveTo>
                    <a:pt x="293751" y="915893"/>
                  </a:moveTo>
                  <a:cubicBezTo>
                    <a:pt x="292670" y="916290"/>
                    <a:pt x="291587" y="916689"/>
                    <a:pt x="290506" y="917086"/>
                  </a:cubicBezTo>
                  <a:cubicBezTo>
                    <a:pt x="291587" y="916689"/>
                    <a:pt x="292670" y="916290"/>
                    <a:pt x="294546" y="918057"/>
                  </a:cubicBezTo>
                  <a:cubicBezTo>
                    <a:pt x="293751" y="915893"/>
                    <a:pt x="293751" y="915893"/>
                    <a:pt x="293751" y="915893"/>
                  </a:cubicBezTo>
                  <a:close/>
                  <a:moveTo>
                    <a:pt x="384050" y="872398"/>
                  </a:moveTo>
                  <a:cubicBezTo>
                    <a:pt x="387137" y="874701"/>
                    <a:pt x="388866" y="876359"/>
                    <a:pt x="391583" y="877653"/>
                  </a:cubicBezTo>
                  <a:cubicBezTo>
                    <a:pt x="407139" y="883399"/>
                    <a:pt x="423191" y="893548"/>
                    <a:pt x="411107" y="909449"/>
                  </a:cubicBezTo>
                  <a:cubicBezTo>
                    <a:pt x="407871" y="914363"/>
                    <a:pt x="404241" y="917631"/>
                    <a:pt x="400397" y="919509"/>
                  </a:cubicBezTo>
                  <a:cubicBezTo>
                    <a:pt x="388866" y="925143"/>
                    <a:pt x="375415" y="918265"/>
                    <a:pt x="364946" y="905779"/>
                  </a:cubicBezTo>
                  <a:cubicBezTo>
                    <a:pt x="356657" y="880170"/>
                    <a:pt x="358505" y="876052"/>
                    <a:pt x="384050" y="872398"/>
                  </a:cubicBezTo>
                  <a:close/>
                  <a:moveTo>
                    <a:pt x="3009045" y="831898"/>
                  </a:moveTo>
                  <a:cubicBezTo>
                    <a:pt x="3007312" y="832535"/>
                    <a:pt x="3006449" y="832852"/>
                    <a:pt x="3005583" y="833171"/>
                  </a:cubicBezTo>
                  <a:cubicBezTo>
                    <a:pt x="3005583" y="833171"/>
                    <a:pt x="3007244" y="835017"/>
                    <a:pt x="3008108" y="834700"/>
                  </a:cubicBezTo>
                  <a:cubicBezTo>
                    <a:pt x="3008108" y="834700"/>
                    <a:pt x="3008179" y="832217"/>
                    <a:pt x="3009045" y="831898"/>
                  </a:cubicBezTo>
                  <a:close/>
                  <a:moveTo>
                    <a:pt x="587117" y="830667"/>
                  </a:moveTo>
                  <a:cubicBezTo>
                    <a:pt x="606315" y="830468"/>
                    <a:pt x="609494" y="845292"/>
                    <a:pt x="609679" y="861218"/>
                  </a:cubicBezTo>
                  <a:cubicBezTo>
                    <a:pt x="606793" y="865705"/>
                    <a:pt x="601798" y="867540"/>
                    <a:pt x="596694" y="865989"/>
                  </a:cubicBezTo>
                  <a:cubicBezTo>
                    <a:pt x="595955" y="863975"/>
                    <a:pt x="594587" y="863336"/>
                    <a:pt x="593847" y="861323"/>
                  </a:cubicBezTo>
                  <a:lnTo>
                    <a:pt x="594587" y="863336"/>
                  </a:lnTo>
                  <a:cubicBezTo>
                    <a:pt x="599283" y="873034"/>
                    <a:pt x="595769" y="878895"/>
                    <a:pt x="589886" y="884483"/>
                  </a:cubicBezTo>
                  <a:cubicBezTo>
                    <a:pt x="592623" y="885763"/>
                    <a:pt x="593362" y="887775"/>
                    <a:pt x="594473" y="890795"/>
                  </a:cubicBezTo>
                  <a:cubicBezTo>
                    <a:pt x="598947" y="893720"/>
                    <a:pt x="604793" y="897284"/>
                    <a:pt x="609897" y="898836"/>
                  </a:cubicBezTo>
                  <a:cubicBezTo>
                    <a:pt x="607077" y="902728"/>
                    <a:pt x="604175" y="905436"/>
                    <a:pt x="601223" y="907234"/>
                  </a:cubicBezTo>
                  <a:cubicBezTo>
                    <a:pt x="598270" y="909033"/>
                    <a:pt x="595266" y="909924"/>
                    <a:pt x="592242" y="910178"/>
                  </a:cubicBezTo>
                  <a:cubicBezTo>
                    <a:pt x="586194" y="910686"/>
                    <a:pt x="580063" y="908655"/>
                    <a:pt x="574089" y="906280"/>
                  </a:cubicBezTo>
                  <a:cubicBezTo>
                    <a:pt x="573090" y="906648"/>
                    <a:pt x="573719" y="905274"/>
                    <a:pt x="573349" y="904267"/>
                  </a:cubicBezTo>
                  <a:cubicBezTo>
                    <a:pt x="564620" y="905190"/>
                    <a:pt x="559034" y="899246"/>
                    <a:pt x="561367" y="877826"/>
                  </a:cubicBezTo>
                  <a:cubicBezTo>
                    <a:pt x="561626" y="875446"/>
                    <a:pt x="561515" y="872060"/>
                    <a:pt x="562405" y="868306"/>
                  </a:cubicBezTo>
                  <a:cubicBezTo>
                    <a:pt x="562923" y="863546"/>
                    <a:pt x="547609" y="858891"/>
                    <a:pt x="560852" y="851741"/>
                  </a:cubicBezTo>
                  <a:cubicBezTo>
                    <a:pt x="561408" y="837828"/>
                    <a:pt x="569177" y="828119"/>
                    <a:pt x="587117" y="830667"/>
                  </a:cubicBezTo>
                  <a:close/>
                  <a:moveTo>
                    <a:pt x="3421009" y="782868"/>
                  </a:moveTo>
                  <a:cubicBezTo>
                    <a:pt x="3421009" y="782868"/>
                    <a:pt x="3421009" y="782868"/>
                    <a:pt x="3420096" y="784840"/>
                  </a:cubicBezTo>
                  <a:cubicBezTo>
                    <a:pt x="3421539" y="784309"/>
                    <a:pt x="3422068" y="785752"/>
                    <a:pt x="3423512" y="785222"/>
                  </a:cubicBezTo>
                  <a:lnTo>
                    <a:pt x="3421539" y="784309"/>
                  </a:lnTo>
                  <a:cubicBezTo>
                    <a:pt x="3421009" y="782868"/>
                    <a:pt x="3421009" y="782868"/>
                    <a:pt x="3421009" y="782868"/>
                  </a:cubicBezTo>
                  <a:close/>
                  <a:moveTo>
                    <a:pt x="493223" y="756077"/>
                  </a:moveTo>
                  <a:cubicBezTo>
                    <a:pt x="496133" y="757394"/>
                    <a:pt x="498355" y="760508"/>
                    <a:pt x="499404" y="766298"/>
                  </a:cubicBezTo>
                  <a:cubicBezTo>
                    <a:pt x="501584" y="772233"/>
                    <a:pt x="514860" y="781952"/>
                    <a:pt x="500025" y="788526"/>
                  </a:cubicBezTo>
                  <a:cubicBezTo>
                    <a:pt x="495275" y="790271"/>
                    <a:pt x="489302" y="791624"/>
                    <a:pt x="484931" y="790001"/>
                  </a:cubicBezTo>
                  <a:cubicBezTo>
                    <a:pt x="480562" y="788379"/>
                    <a:pt x="477794" y="783782"/>
                    <a:pt x="479454" y="773627"/>
                  </a:cubicBezTo>
                  <a:cubicBezTo>
                    <a:pt x="476547" y="765713"/>
                    <a:pt x="474729" y="760767"/>
                    <a:pt x="482916" y="756636"/>
                  </a:cubicBezTo>
                  <a:cubicBezTo>
                    <a:pt x="486716" y="755240"/>
                    <a:pt x="490313" y="754761"/>
                    <a:pt x="493223" y="756077"/>
                  </a:cubicBezTo>
                  <a:close/>
                  <a:moveTo>
                    <a:pt x="675113" y="744455"/>
                  </a:moveTo>
                  <a:cubicBezTo>
                    <a:pt x="687260" y="743308"/>
                    <a:pt x="690479" y="752071"/>
                    <a:pt x="691037" y="762919"/>
                  </a:cubicBezTo>
                  <a:cubicBezTo>
                    <a:pt x="691349" y="769988"/>
                    <a:pt x="688884" y="773380"/>
                    <a:pt x="685073" y="775056"/>
                  </a:cubicBezTo>
                  <a:cubicBezTo>
                    <a:pt x="681262" y="776733"/>
                    <a:pt x="676106" y="776694"/>
                    <a:pt x="671043" y="776896"/>
                  </a:cubicBezTo>
                  <a:cubicBezTo>
                    <a:pt x="661917" y="776933"/>
                    <a:pt x="651784" y="777341"/>
                    <a:pt x="652166" y="762833"/>
                  </a:cubicBezTo>
                  <a:cubicBezTo>
                    <a:pt x="653620" y="751246"/>
                    <a:pt x="661607" y="744997"/>
                    <a:pt x="675113" y="744455"/>
                  </a:cubicBezTo>
                  <a:close/>
                  <a:moveTo>
                    <a:pt x="2882892" y="739890"/>
                  </a:moveTo>
                  <a:lnTo>
                    <a:pt x="2883952" y="742776"/>
                  </a:lnTo>
                  <a:cubicBezTo>
                    <a:pt x="2885033" y="742379"/>
                    <a:pt x="2886114" y="741982"/>
                    <a:pt x="2887194" y="741585"/>
                  </a:cubicBezTo>
                  <a:cubicBezTo>
                    <a:pt x="2885583" y="740539"/>
                    <a:pt x="2885053" y="739096"/>
                    <a:pt x="2882892" y="739890"/>
                  </a:cubicBezTo>
                  <a:close/>
                  <a:moveTo>
                    <a:pt x="2427917" y="704838"/>
                  </a:moveTo>
                  <a:cubicBezTo>
                    <a:pt x="2428446" y="706280"/>
                    <a:pt x="2430154" y="706471"/>
                    <a:pt x="2430684" y="707913"/>
                  </a:cubicBezTo>
                  <a:cubicBezTo>
                    <a:pt x="2431859" y="706664"/>
                    <a:pt x="2431594" y="705942"/>
                    <a:pt x="2431329" y="705221"/>
                  </a:cubicBezTo>
                  <a:cubicBezTo>
                    <a:pt x="2429890" y="705750"/>
                    <a:pt x="2428181" y="705559"/>
                    <a:pt x="2427917" y="704838"/>
                  </a:cubicBezTo>
                  <a:close/>
                  <a:moveTo>
                    <a:pt x="571893" y="667969"/>
                  </a:moveTo>
                  <a:cubicBezTo>
                    <a:pt x="577065" y="668116"/>
                    <a:pt x="581333" y="668595"/>
                    <a:pt x="582419" y="674336"/>
                  </a:cubicBezTo>
                  <a:cubicBezTo>
                    <a:pt x="583505" y="680078"/>
                    <a:pt x="582126" y="684679"/>
                    <a:pt x="576054" y="684862"/>
                  </a:cubicBezTo>
                  <a:cubicBezTo>
                    <a:pt x="569411" y="686280"/>
                    <a:pt x="563246" y="683428"/>
                    <a:pt x="563633" y="676121"/>
                  </a:cubicBezTo>
                  <a:cubicBezTo>
                    <a:pt x="562878" y="671281"/>
                    <a:pt x="566392" y="666921"/>
                    <a:pt x="571893" y="667969"/>
                  </a:cubicBezTo>
                  <a:close/>
                  <a:moveTo>
                    <a:pt x="3118516" y="665184"/>
                  </a:moveTo>
                  <a:cubicBezTo>
                    <a:pt x="3115232" y="665163"/>
                    <a:pt x="3112913" y="664787"/>
                    <a:pt x="3110988" y="665494"/>
                  </a:cubicBezTo>
                  <a:cubicBezTo>
                    <a:pt x="3112347" y="666223"/>
                    <a:pt x="3113708" y="666951"/>
                    <a:pt x="3115066" y="667680"/>
                  </a:cubicBezTo>
                  <a:cubicBezTo>
                    <a:pt x="3116425" y="668408"/>
                    <a:pt x="3116822" y="669491"/>
                    <a:pt x="3117618" y="671655"/>
                  </a:cubicBezTo>
                  <a:cubicBezTo>
                    <a:pt x="3119543" y="670947"/>
                    <a:pt x="3120504" y="670594"/>
                    <a:pt x="3121066" y="669159"/>
                  </a:cubicBezTo>
                  <a:cubicBezTo>
                    <a:pt x="3120670" y="668078"/>
                    <a:pt x="3119709" y="668431"/>
                    <a:pt x="3119311" y="667349"/>
                  </a:cubicBezTo>
                  <a:cubicBezTo>
                    <a:pt x="3119311" y="667349"/>
                    <a:pt x="3118913" y="666266"/>
                    <a:pt x="3118516" y="665184"/>
                  </a:cubicBezTo>
                  <a:close/>
                  <a:moveTo>
                    <a:pt x="766958" y="644750"/>
                  </a:moveTo>
                  <a:cubicBezTo>
                    <a:pt x="783561" y="644361"/>
                    <a:pt x="781601" y="654221"/>
                    <a:pt x="781979" y="664363"/>
                  </a:cubicBezTo>
                  <a:cubicBezTo>
                    <a:pt x="781987" y="673498"/>
                    <a:pt x="781751" y="685009"/>
                    <a:pt x="768098" y="684314"/>
                  </a:cubicBezTo>
                  <a:cubicBezTo>
                    <a:pt x="758380" y="682172"/>
                    <a:pt x="748292" y="679024"/>
                    <a:pt x="750496" y="666791"/>
                  </a:cubicBezTo>
                  <a:cubicBezTo>
                    <a:pt x="750362" y="654274"/>
                    <a:pt x="756382" y="646351"/>
                    <a:pt x="766958" y="644750"/>
                  </a:cubicBezTo>
                  <a:close/>
                  <a:moveTo>
                    <a:pt x="1635746" y="614386"/>
                  </a:moveTo>
                  <a:lnTo>
                    <a:pt x="1634377" y="617344"/>
                  </a:lnTo>
                  <a:lnTo>
                    <a:pt x="1636542" y="616549"/>
                  </a:lnTo>
                  <a:cubicBezTo>
                    <a:pt x="1636542" y="616549"/>
                    <a:pt x="1636542" y="616549"/>
                    <a:pt x="1635746" y="614386"/>
                  </a:cubicBezTo>
                  <a:close/>
                  <a:moveTo>
                    <a:pt x="866061" y="557993"/>
                  </a:moveTo>
                  <a:cubicBezTo>
                    <a:pt x="869910" y="557188"/>
                    <a:pt x="873038" y="564571"/>
                    <a:pt x="876688" y="563230"/>
                  </a:cubicBezTo>
                  <a:cubicBezTo>
                    <a:pt x="879340" y="564423"/>
                    <a:pt x="882260" y="563350"/>
                    <a:pt x="885531" y="563231"/>
                  </a:cubicBezTo>
                  <a:cubicBezTo>
                    <a:pt x="905787" y="561207"/>
                    <a:pt x="911788" y="565503"/>
                    <a:pt x="910697" y="574572"/>
                  </a:cubicBezTo>
                  <a:cubicBezTo>
                    <a:pt x="912021" y="575169"/>
                    <a:pt x="912995" y="574811"/>
                    <a:pt x="913346" y="575766"/>
                  </a:cubicBezTo>
                  <a:cubicBezTo>
                    <a:pt x="918180" y="585909"/>
                    <a:pt x="919467" y="598439"/>
                    <a:pt x="905016" y="610250"/>
                  </a:cubicBezTo>
                  <a:cubicBezTo>
                    <a:pt x="903888" y="604163"/>
                    <a:pt x="899834" y="599151"/>
                    <a:pt x="898079" y="594378"/>
                  </a:cubicBezTo>
                  <a:cubicBezTo>
                    <a:pt x="895782" y="594139"/>
                    <a:pt x="893134" y="592945"/>
                    <a:pt x="891107" y="590438"/>
                  </a:cubicBezTo>
                  <a:cubicBezTo>
                    <a:pt x="888889" y="593420"/>
                    <a:pt x="886404" y="595688"/>
                    <a:pt x="883360" y="596806"/>
                  </a:cubicBezTo>
                  <a:lnTo>
                    <a:pt x="872255" y="596282"/>
                  </a:lnTo>
                  <a:lnTo>
                    <a:pt x="872255" y="596281"/>
                  </a:lnTo>
                  <a:lnTo>
                    <a:pt x="869606" y="595088"/>
                  </a:lnTo>
                  <a:lnTo>
                    <a:pt x="872255" y="596282"/>
                  </a:lnTo>
                  <a:lnTo>
                    <a:pt x="873579" y="596878"/>
                  </a:lnTo>
                  <a:cubicBezTo>
                    <a:pt x="875684" y="602607"/>
                    <a:pt x="873816" y="606544"/>
                    <a:pt x="869296" y="609288"/>
                  </a:cubicBezTo>
                  <a:cubicBezTo>
                    <a:pt x="853911" y="609523"/>
                    <a:pt x="839420" y="606179"/>
                    <a:pt x="839298" y="587803"/>
                  </a:cubicBezTo>
                  <a:cubicBezTo>
                    <a:pt x="836606" y="571456"/>
                    <a:pt x="845566" y="562745"/>
                    <a:pt x="861925" y="562153"/>
                  </a:cubicBezTo>
                  <a:cubicBezTo>
                    <a:pt x="863415" y="559439"/>
                    <a:pt x="864778" y="558261"/>
                    <a:pt x="866061" y="557993"/>
                  </a:cubicBezTo>
                  <a:close/>
                  <a:moveTo>
                    <a:pt x="673915" y="556244"/>
                  </a:moveTo>
                  <a:cubicBezTo>
                    <a:pt x="682207" y="555555"/>
                    <a:pt x="684879" y="562825"/>
                    <a:pt x="684346" y="570095"/>
                  </a:cubicBezTo>
                  <a:cubicBezTo>
                    <a:pt x="684079" y="573729"/>
                    <a:pt x="682863" y="576239"/>
                    <a:pt x="680985" y="577666"/>
                  </a:cubicBezTo>
                  <a:cubicBezTo>
                    <a:pt x="679106" y="579094"/>
                    <a:pt x="676565" y="579437"/>
                    <a:pt x="673640" y="578744"/>
                  </a:cubicBezTo>
                  <a:cubicBezTo>
                    <a:pt x="666468" y="576664"/>
                    <a:pt x="664178" y="570431"/>
                    <a:pt x="664532" y="565585"/>
                  </a:cubicBezTo>
                  <a:cubicBezTo>
                    <a:pt x="665065" y="558316"/>
                    <a:pt x="669390" y="555549"/>
                    <a:pt x="673915" y="556244"/>
                  </a:cubicBezTo>
                  <a:close/>
                  <a:moveTo>
                    <a:pt x="1720939" y="547401"/>
                  </a:moveTo>
                  <a:cubicBezTo>
                    <a:pt x="1714581" y="560139"/>
                    <a:pt x="1722140" y="604750"/>
                    <a:pt x="1690565" y="560873"/>
                  </a:cubicBezTo>
                  <a:cubicBezTo>
                    <a:pt x="1689969" y="562247"/>
                    <a:pt x="1689369" y="563623"/>
                    <a:pt x="1687800" y="565356"/>
                  </a:cubicBezTo>
                  <a:cubicBezTo>
                    <a:pt x="1668572" y="570109"/>
                    <a:pt x="1662363" y="586260"/>
                    <a:pt x="1658102" y="601695"/>
                  </a:cubicBezTo>
                  <a:cubicBezTo>
                    <a:pt x="1670221" y="592619"/>
                    <a:pt x="1681290" y="589708"/>
                    <a:pt x="1684512" y="610485"/>
                  </a:cubicBezTo>
                  <a:cubicBezTo>
                    <a:pt x="1687800" y="595407"/>
                    <a:pt x="1691091" y="580328"/>
                    <a:pt x="1718474" y="588760"/>
                  </a:cubicBezTo>
                  <a:cubicBezTo>
                    <a:pt x="1718849" y="589778"/>
                    <a:pt x="1720197" y="590439"/>
                    <a:pt x="1721915" y="592118"/>
                  </a:cubicBezTo>
                  <a:cubicBezTo>
                    <a:pt x="1719746" y="580202"/>
                    <a:pt x="1721988" y="571287"/>
                    <a:pt x="1736504" y="571733"/>
                  </a:cubicBezTo>
                  <a:cubicBezTo>
                    <a:pt x="1733286" y="565981"/>
                    <a:pt x="1734333" y="559817"/>
                    <a:pt x="1738448" y="555993"/>
                  </a:cubicBezTo>
                  <a:cubicBezTo>
                    <a:pt x="1730293" y="557834"/>
                    <a:pt x="1725131" y="552796"/>
                    <a:pt x="1720939" y="547401"/>
                  </a:cubicBezTo>
                  <a:close/>
                  <a:moveTo>
                    <a:pt x="3175369" y="539912"/>
                  </a:moveTo>
                  <a:cubicBezTo>
                    <a:pt x="3173208" y="540706"/>
                    <a:pt x="3173208" y="540706"/>
                    <a:pt x="3173208" y="540706"/>
                  </a:cubicBezTo>
                  <a:lnTo>
                    <a:pt x="3174003" y="542869"/>
                  </a:lnTo>
                  <a:cubicBezTo>
                    <a:pt x="3176163" y="542074"/>
                    <a:pt x="3176163" y="542074"/>
                    <a:pt x="3175369" y="539912"/>
                  </a:cubicBezTo>
                  <a:close/>
                  <a:moveTo>
                    <a:pt x="3611269" y="529248"/>
                  </a:moveTo>
                  <a:cubicBezTo>
                    <a:pt x="3621050" y="532531"/>
                    <a:pt x="3620814" y="540641"/>
                    <a:pt x="3618319" y="548434"/>
                  </a:cubicBezTo>
                  <a:cubicBezTo>
                    <a:pt x="3617914" y="553168"/>
                    <a:pt x="3616768" y="555882"/>
                    <a:pt x="3615047" y="559952"/>
                  </a:cubicBezTo>
                  <a:cubicBezTo>
                    <a:pt x="3612595" y="568590"/>
                    <a:pt x="3611168" y="583299"/>
                    <a:pt x="3604347" y="586610"/>
                  </a:cubicBezTo>
                  <a:cubicBezTo>
                    <a:pt x="3602073" y="587715"/>
                    <a:pt x="3599201" y="587551"/>
                    <a:pt x="3595490" y="585477"/>
                  </a:cubicBezTo>
                  <a:cubicBezTo>
                    <a:pt x="3579706" y="577522"/>
                    <a:pt x="3590734" y="560863"/>
                    <a:pt x="3597781" y="547958"/>
                  </a:cubicBezTo>
                  <a:cubicBezTo>
                    <a:pt x="3599870" y="544897"/>
                    <a:pt x="3602334" y="542846"/>
                    <a:pt x="3604424" y="539786"/>
                  </a:cubicBezTo>
                  <a:cubicBezTo>
                    <a:pt x="3605401" y="533696"/>
                    <a:pt x="3605434" y="527953"/>
                    <a:pt x="3611269" y="529248"/>
                  </a:cubicBezTo>
                  <a:close/>
                  <a:moveTo>
                    <a:pt x="1644224" y="517125"/>
                  </a:moveTo>
                  <a:lnTo>
                    <a:pt x="1643673" y="518964"/>
                  </a:lnTo>
                  <a:lnTo>
                    <a:pt x="1642589" y="519363"/>
                  </a:lnTo>
                  <a:cubicBezTo>
                    <a:pt x="1642589" y="519363"/>
                    <a:pt x="1642589" y="519363"/>
                    <a:pt x="1643120" y="520806"/>
                  </a:cubicBezTo>
                  <a:lnTo>
                    <a:pt x="1643673" y="518964"/>
                  </a:lnTo>
                  <a:lnTo>
                    <a:pt x="1644754" y="518567"/>
                  </a:lnTo>
                  <a:cubicBezTo>
                    <a:pt x="1644224" y="517125"/>
                    <a:pt x="1644224" y="517125"/>
                    <a:pt x="1644224" y="517125"/>
                  </a:cubicBezTo>
                  <a:close/>
                  <a:moveTo>
                    <a:pt x="2904637" y="503517"/>
                  </a:moveTo>
                  <a:cubicBezTo>
                    <a:pt x="2914146" y="501284"/>
                    <a:pt x="2920467" y="512206"/>
                    <a:pt x="2927429" y="519739"/>
                  </a:cubicBezTo>
                  <a:cubicBezTo>
                    <a:pt x="2935000" y="528170"/>
                    <a:pt x="2954452" y="523266"/>
                    <a:pt x="2953722" y="542595"/>
                  </a:cubicBezTo>
                  <a:cubicBezTo>
                    <a:pt x="2969073" y="566108"/>
                    <a:pt x="2966219" y="591824"/>
                    <a:pt x="2956361" y="616750"/>
                  </a:cubicBezTo>
                  <a:cubicBezTo>
                    <a:pt x="2957759" y="629692"/>
                    <a:pt x="2965798" y="642434"/>
                    <a:pt x="2948786" y="650928"/>
                  </a:cubicBezTo>
                  <a:cubicBezTo>
                    <a:pt x="2947822" y="668101"/>
                    <a:pt x="2942102" y="673847"/>
                    <a:pt x="2934309" y="674328"/>
                  </a:cubicBezTo>
                  <a:cubicBezTo>
                    <a:pt x="2926516" y="674809"/>
                    <a:pt x="2916649" y="670025"/>
                    <a:pt x="2907390" y="666138"/>
                  </a:cubicBezTo>
                  <a:cubicBezTo>
                    <a:pt x="2889290" y="650363"/>
                    <a:pt x="2894117" y="623922"/>
                    <a:pt x="2880944" y="606337"/>
                  </a:cubicBezTo>
                  <a:cubicBezTo>
                    <a:pt x="2873788" y="589906"/>
                    <a:pt x="2865906" y="571498"/>
                    <a:pt x="2879652" y="554112"/>
                  </a:cubicBezTo>
                  <a:cubicBezTo>
                    <a:pt x="2880692" y="544760"/>
                    <a:pt x="2878048" y="534519"/>
                    <a:pt x="2885465" y="527309"/>
                  </a:cubicBezTo>
                  <a:cubicBezTo>
                    <a:pt x="2886609" y="521282"/>
                    <a:pt x="2886400" y="514632"/>
                    <a:pt x="2893922" y="510747"/>
                  </a:cubicBezTo>
                  <a:cubicBezTo>
                    <a:pt x="2897942" y="506467"/>
                    <a:pt x="2901467" y="504261"/>
                    <a:pt x="2904637" y="503517"/>
                  </a:cubicBezTo>
                  <a:close/>
                  <a:moveTo>
                    <a:pt x="1920539" y="491992"/>
                  </a:moveTo>
                  <a:cubicBezTo>
                    <a:pt x="1917806" y="492997"/>
                    <a:pt x="1914866" y="494844"/>
                    <a:pt x="1912712" y="494612"/>
                  </a:cubicBezTo>
                  <a:cubicBezTo>
                    <a:pt x="1918096" y="500819"/>
                    <a:pt x="1918260" y="506900"/>
                    <a:pt x="1915692" y="513983"/>
                  </a:cubicBezTo>
                  <a:cubicBezTo>
                    <a:pt x="1918096" y="512076"/>
                    <a:pt x="1920495" y="510172"/>
                    <a:pt x="1923230" y="509166"/>
                  </a:cubicBezTo>
                  <a:cubicBezTo>
                    <a:pt x="1923478" y="507028"/>
                    <a:pt x="1923726" y="504891"/>
                    <a:pt x="1923394" y="503989"/>
                  </a:cubicBezTo>
                  <a:cubicBezTo>
                    <a:pt x="1922983" y="500047"/>
                    <a:pt x="1925051" y="497241"/>
                    <a:pt x="1927124" y="494433"/>
                  </a:cubicBezTo>
                  <a:cubicBezTo>
                    <a:pt x="1925799" y="490827"/>
                    <a:pt x="1923273" y="490988"/>
                    <a:pt x="1920539" y="491992"/>
                  </a:cubicBezTo>
                  <a:close/>
                  <a:moveTo>
                    <a:pt x="767913" y="473823"/>
                  </a:moveTo>
                  <a:cubicBezTo>
                    <a:pt x="770864" y="473694"/>
                    <a:pt x="774176" y="474933"/>
                    <a:pt x="777575" y="476413"/>
                  </a:cubicBezTo>
                  <a:cubicBezTo>
                    <a:pt x="798412" y="470940"/>
                    <a:pt x="794953" y="486402"/>
                    <a:pt x="791741" y="496315"/>
                  </a:cubicBezTo>
                  <a:cubicBezTo>
                    <a:pt x="790032" y="500217"/>
                    <a:pt x="788231" y="502312"/>
                    <a:pt x="786371" y="503217"/>
                  </a:cubicBezTo>
                  <a:cubicBezTo>
                    <a:pt x="780784" y="505935"/>
                    <a:pt x="774639" y="497959"/>
                    <a:pt x="768784" y="496017"/>
                  </a:cubicBezTo>
                  <a:cubicBezTo>
                    <a:pt x="759319" y="495129"/>
                    <a:pt x="757853" y="488026"/>
                    <a:pt x="760410" y="479445"/>
                  </a:cubicBezTo>
                  <a:cubicBezTo>
                    <a:pt x="762370" y="475451"/>
                    <a:pt x="764961" y="473953"/>
                    <a:pt x="767913" y="473823"/>
                  </a:cubicBezTo>
                  <a:close/>
                  <a:moveTo>
                    <a:pt x="2922349" y="411877"/>
                  </a:moveTo>
                  <a:cubicBezTo>
                    <a:pt x="2930162" y="410105"/>
                    <a:pt x="2938313" y="412325"/>
                    <a:pt x="2944956" y="418119"/>
                  </a:cubicBezTo>
                  <a:cubicBezTo>
                    <a:pt x="2958950" y="431643"/>
                    <a:pt x="2968120" y="453527"/>
                    <a:pt x="2954844" y="472679"/>
                  </a:cubicBezTo>
                  <a:cubicBezTo>
                    <a:pt x="2949805" y="478923"/>
                    <a:pt x="2942916" y="484748"/>
                    <a:pt x="2936133" y="485867"/>
                  </a:cubicBezTo>
                  <a:cubicBezTo>
                    <a:pt x="2929351" y="486988"/>
                    <a:pt x="2922674" y="483401"/>
                    <a:pt x="2918053" y="470826"/>
                  </a:cubicBezTo>
                  <a:cubicBezTo>
                    <a:pt x="2902072" y="473403"/>
                    <a:pt x="2890919" y="467619"/>
                    <a:pt x="2887575" y="452377"/>
                  </a:cubicBezTo>
                  <a:cubicBezTo>
                    <a:pt x="2884305" y="440404"/>
                    <a:pt x="2886433" y="430838"/>
                    <a:pt x="2901773" y="429593"/>
                  </a:cubicBezTo>
                  <a:cubicBezTo>
                    <a:pt x="2907062" y="419415"/>
                    <a:pt x="2914536" y="413650"/>
                    <a:pt x="2922349" y="411877"/>
                  </a:cubicBezTo>
                  <a:close/>
                  <a:moveTo>
                    <a:pt x="2033149" y="375789"/>
                  </a:moveTo>
                  <a:cubicBezTo>
                    <a:pt x="2022496" y="377460"/>
                    <a:pt x="2013466" y="377415"/>
                    <a:pt x="2003446" y="377733"/>
                  </a:cubicBezTo>
                  <a:cubicBezTo>
                    <a:pt x="1996133" y="379297"/>
                    <a:pt x="1990176" y="381487"/>
                    <a:pt x="1982770" y="379723"/>
                  </a:cubicBezTo>
                  <a:cubicBezTo>
                    <a:pt x="1982770" y="379723"/>
                    <a:pt x="1982407" y="378735"/>
                    <a:pt x="1982044" y="377748"/>
                  </a:cubicBezTo>
                  <a:cubicBezTo>
                    <a:pt x="1979812" y="393143"/>
                    <a:pt x="1972524" y="407033"/>
                    <a:pt x="1960080" y="416090"/>
                  </a:cubicBezTo>
                  <a:cubicBezTo>
                    <a:pt x="1959450" y="417443"/>
                    <a:pt x="1957465" y="418172"/>
                    <a:pt x="1956472" y="418537"/>
                  </a:cubicBezTo>
                  <a:cubicBezTo>
                    <a:pt x="1957412" y="439495"/>
                    <a:pt x="1965664" y="458889"/>
                    <a:pt x="1961910" y="479329"/>
                  </a:cubicBezTo>
                  <a:cubicBezTo>
                    <a:pt x="1962274" y="480316"/>
                    <a:pt x="1963000" y="482292"/>
                    <a:pt x="1964354" y="482915"/>
                  </a:cubicBezTo>
                  <a:cubicBezTo>
                    <a:pt x="1975444" y="473235"/>
                    <a:pt x="1991250" y="476397"/>
                    <a:pt x="2002074" y="469056"/>
                  </a:cubicBezTo>
                  <a:cubicBezTo>
                    <a:pt x="2009096" y="457506"/>
                    <a:pt x="2022194" y="459422"/>
                    <a:pt x="2033476" y="456398"/>
                  </a:cubicBezTo>
                  <a:cubicBezTo>
                    <a:pt x="2035098" y="454681"/>
                    <a:pt x="2037082" y="453951"/>
                    <a:pt x="2037711" y="452599"/>
                  </a:cubicBezTo>
                  <a:cubicBezTo>
                    <a:pt x="2035364" y="452340"/>
                    <a:pt x="2032024" y="452446"/>
                    <a:pt x="2030306" y="450835"/>
                  </a:cubicBezTo>
                  <a:cubicBezTo>
                    <a:pt x="2026598" y="449954"/>
                    <a:pt x="2022533" y="448084"/>
                    <a:pt x="2020089" y="444497"/>
                  </a:cubicBezTo>
                  <a:cubicBezTo>
                    <a:pt x="1998378" y="422202"/>
                    <a:pt x="2012177" y="413768"/>
                    <a:pt x="2035200" y="412036"/>
                  </a:cubicBezTo>
                  <a:cubicBezTo>
                    <a:pt x="2046845" y="410000"/>
                    <a:pt x="2052440" y="406823"/>
                    <a:pt x="2051061" y="393874"/>
                  </a:cubicBezTo>
                  <a:cubicBezTo>
                    <a:pt x="2048787" y="384619"/>
                    <a:pt x="2044164" y="375105"/>
                    <a:pt x="2033149" y="375789"/>
                  </a:cubicBezTo>
                  <a:close/>
                  <a:moveTo>
                    <a:pt x="3057070" y="372805"/>
                  </a:moveTo>
                  <a:cubicBezTo>
                    <a:pt x="3063665" y="372921"/>
                    <a:pt x="3067727" y="383976"/>
                    <a:pt x="3075097" y="383656"/>
                  </a:cubicBezTo>
                  <a:cubicBezTo>
                    <a:pt x="3072074" y="389016"/>
                    <a:pt x="3068794" y="393673"/>
                    <a:pt x="3064782" y="396341"/>
                  </a:cubicBezTo>
                  <a:cubicBezTo>
                    <a:pt x="3060772" y="399010"/>
                    <a:pt x="3056030" y="399690"/>
                    <a:pt x="3050084" y="397096"/>
                  </a:cubicBezTo>
                  <a:cubicBezTo>
                    <a:pt x="3046464" y="396301"/>
                    <a:pt x="3045216" y="380828"/>
                    <a:pt x="3049415" y="377161"/>
                  </a:cubicBezTo>
                  <a:cubicBezTo>
                    <a:pt x="3052392" y="373943"/>
                    <a:pt x="3054872" y="372766"/>
                    <a:pt x="3057070" y="372805"/>
                  </a:cubicBezTo>
                  <a:close/>
                  <a:moveTo>
                    <a:pt x="891591" y="360975"/>
                  </a:moveTo>
                  <a:cubicBezTo>
                    <a:pt x="895869" y="358449"/>
                    <a:pt x="902839" y="359982"/>
                    <a:pt x="914426" y="363911"/>
                  </a:cubicBezTo>
                  <a:cubicBezTo>
                    <a:pt x="931492" y="378380"/>
                    <a:pt x="935970" y="396384"/>
                    <a:pt x="919272" y="409069"/>
                  </a:cubicBezTo>
                  <a:cubicBezTo>
                    <a:pt x="915392" y="411586"/>
                    <a:pt x="911894" y="412599"/>
                    <a:pt x="908760" y="412471"/>
                  </a:cubicBezTo>
                  <a:cubicBezTo>
                    <a:pt x="899360" y="412087"/>
                    <a:pt x="893244" y="401439"/>
                    <a:pt x="889976" y="390360"/>
                  </a:cubicBezTo>
                  <a:cubicBezTo>
                    <a:pt x="887620" y="386859"/>
                    <a:pt x="886914" y="384936"/>
                    <a:pt x="884911" y="382396"/>
                  </a:cubicBezTo>
                  <a:cubicBezTo>
                    <a:pt x="885729" y="370088"/>
                    <a:pt x="887314" y="363502"/>
                    <a:pt x="891591" y="360975"/>
                  </a:cubicBezTo>
                  <a:close/>
                  <a:moveTo>
                    <a:pt x="1877325" y="332486"/>
                  </a:moveTo>
                  <a:cubicBezTo>
                    <a:pt x="1874120" y="336343"/>
                    <a:pt x="1870335" y="338627"/>
                    <a:pt x="1862478" y="342407"/>
                  </a:cubicBezTo>
                  <a:cubicBezTo>
                    <a:pt x="1868146" y="342110"/>
                    <a:pt x="1871780" y="342561"/>
                    <a:pt x="1875126" y="342225"/>
                  </a:cubicBezTo>
                  <a:cubicBezTo>
                    <a:pt x="1875564" y="340278"/>
                    <a:pt x="1876444" y="336383"/>
                    <a:pt x="1877325" y="332486"/>
                  </a:cubicBezTo>
                  <a:close/>
                  <a:moveTo>
                    <a:pt x="2788884" y="322088"/>
                  </a:moveTo>
                  <a:cubicBezTo>
                    <a:pt x="2805633" y="328075"/>
                    <a:pt x="2831360" y="321935"/>
                    <a:pt x="2831776" y="350482"/>
                  </a:cubicBezTo>
                  <a:lnTo>
                    <a:pt x="2834105" y="350730"/>
                  </a:lnTo>
                  <a:lnTo>
                    <a:pt x="2834735" y="349395"/>
                  </a:lnTo>
                  <a:cubicBezTo>
                    <a:pt x="2840194" y="355117"/>
                    <a:pt x="2840637" y="359369"/>
                    <a:pt x="2836150" y="365433"/>
                  </a:cubicBezTo>
                  <a:cubicBezTo>
                    <a:pt x="2830760" y="375141"/>
                    <a:pt x="2830389" y="386315"/>
                    <a:pt x="2817842" y="388718"/>
                  </a:cubicBezTo>
                  <a:cubicBezTo>
                    <a:pt x="2817571" y="391025"/>
                    <a:pt x="2817299" y="393332"/>
                    <a:pt x="2818014" y="395277"/>
                  </a:cubicBezTo>
                  <a:cubicBezTo>
                    <a:pt x="2809214" y="391888"/>
                    <a:pt x="2795913" y="401949"/>
                    <a:pt x="2787063" y="398422"/>
                  </a:cubicBezTo>
                  <a:cubicBezTo>
                    <a:pt x="2784113" y="397247"/>
                    <a:pt x="2781657" y="394562"/>
                    <a:pt x="2780028" y="389365"/>
                  </a:cubicBezTo>
                  <a:cubicBezTo>
                    <a:pt x="2779042" y="389727"/>
                    <a:pt x="2779042" y="389727"/>
                    <a:pt x="2778684" y="388755"/>
                  </a:cubicBezTo>
                  <a:cubicBezTo>
                    <a:pt x="2771610" y="384730"/>
                    <a:pt x="2766151" y="379010"/>
                    <a:pt x="2762306" y="371592"/>
                  </a:cubicBezTo>
                  <a:cubicBezTo>
                    <a:pt x="2761333" y="359806"/>
                    <a:pt x="2765377" y="349489"/>
                    <a:pt x="2773450" y="341004"/>
                  </a:cubicBezTo>
                  <a:cubicBezTo>
                    <a:pt x="2772478" y="329218"/>
                    <a:pt x="2775807" y="316957"/>
                    <a:pt x="2788884" y="322088"/>
                  </a:cubicBezTo>
                  <a:close/>
                  <a:moveTo>
                    <a:pt x="3015082" y="317585"/>
                  </a:moveTo>
                  <a:cubicBezTo>
                    <a:pt x="3026015" y="317252"/>
                    <a:pt x="3028798" y="324827"/>
                    <a:pt x="3030212" y="335361"/>
                  </a:cubicBezTo>
                  <a:lnTo>
                    <a:pt x="3028815" y="334925"/>
                  </a:lnTo>
                  <a:lnTo>
                    <a:pt x="3037551" y="345593"/>
                  </a:lnTo>
                  <a:cubicBezTo>
                    <a:pt x="3042806" y="357316"/>
                    <a:pt x="3033360" y="365988"/>
                    <a:pt x="3018620" y="374004"/>
                  </a:cubicBezTo>
                  <a:cubicBezTo>
                    <a:pt x="3018661" y="366477"/>
                    <a:pt x="3018702" y="358949"/>
                    <a:pt x="3019767" y="351911"/>
                  </a:cubicBezTo>
                  <a:lnTo>
                    <a:pt x="3026501" y="334202"/>
                  </a:lnTo>
                  <a:lnTo>
                    <a:pt x="3018245" y="331622"/>
                  </a:lnTo>
                  <a:cubicBezTo>
                    <a:pt x="3014732" y="329995"/>
                    <a:pt x="3011917" y="327345"/>
                    <a:pt x="3010468" y="321736"/>
                  </a:cubicBezTo>
                  <a:cubicBezTo>
                    <a:pt x="3010468" y="321736"/>
                    <a:pt x="3012921" y="318379"/>
                    <a:pt x="3015082" y="317585"/>
                  </a:cubicBezTo>
                  <a:close/>
                  <a:moveTo>
                    <a:pt x="1315364" y="303927"/>
                  </a:moveTo>
                  <a:lnTo>
                    <a:pt x="1313200" y="304721"/>
                  </a:lnTo>
                  <a:cubicBezTo>
                    <a:pt x="1313730" y="306165"/>
                    <a:pt x="1315894" y="305369"/>
                    <a:pt x="1316424" y="306813"/>
                  </a:cubicBezTo>
                  <a:cubicBezTo>
                    <a:pt x="1315894" y="305369"/>
                    <a:pt x="1315894" y="305369"/>
                    <a:pt x="1315364" y="303927"/>
                  </a:cubicBezTo>
                  <a:close/>
                  <a:moveTo>
                    <a:pt x="1511320" y="295783"/>
                  </a:moveTo>
                  <a:cubicBezTo>
                    <a:pt x="1511849" y="297225"/>
                    <a:pt x="1513246" y="298349"/>
                    <a:pt x="1513246" y="298349"/>
                  </a:cubicBezTo>
                  <a:cubicBezTo>
                    <a:pt x="1514112" y="298031"/>
                    <a:pt x="1514976" y="297714"/>
                    <a:pt x="1515312" y="295953"/>
                  </a:cubicBezTo>
                  <a:cubicBezTo>
                    <a:pt x="1513582" y="296588"/>
                    <a:pt x="1512716" y="296907"/>
                    <a:pt x="1511320" y="295783"/>
                  </a:cubicBezTo>
                  <a:close/>
                  <a:moveTo>
                    <a:pt x="3115213" y="290235"/>
                  </a:moveTo>
                  <a:cubicBezTo>
                    <a:pt x="3117440" y="291522"/>
                    <a:pt x="3119046" y="294300"/>
                    <a:pt x="3118591" y="297835"/>
                  </a:cubicBezTo>
                  <a:cubicBezTo>
                    <a:pt x="3121012" y="317157"/>
                    <a:pt x="3101374" y="321004"/>
                    <a:pt x="3087429" y="333987"/>
                  </a:cubicBezTo>
                  <a:cubicBezTo>
                    <a:pt x="3080768" y="309488"/>
                    <a:pt x="3093741" y="300230"/>
                    <a:pt x="3108106" y="291583"/>
                  </a:cubicBezTo>
                  <a:cubicBezTo>
                    <a:pt x="3110136" y="289152"/>
                    <a:pt x="3112985" y="288948"/>
                    <a:pt x="3115213" y="290235"/>
                  </a:cubicBezTo>
                  <a:close/>
                  <a:moveTo>
                    <a:pt x="926902" y="289465"/>
                  </a:moveTo>
                  <a:cubicBezTo>
                    <a:pt x="925268" y="291703"/>
                    <a:pt x="925798" y="293147"/>
                    <a:pt x="925798" y="293147"/>
                  </a:cubicBezTo>
                  <a:cubicBezTo>
                    <a:pt x="925798" y="293147"/>
                    <a:pt x="925798" y="293147"/>
                    <a:pt x="927962" y="292351"/>
                  </a:cubicBezTo>
                  <a:cubicBezTo>
                    <a:pt x="927962" y="292351"/>
                    <a:pt x="927432" y="290908"/>
                    <a:pt x="926902" y="289465"/>
                  </a:cubicBezTo>
                  <a:close/>
                  <a:moveTo>
                    <a:pt x="3008201" y="275823"/>
                  </a:moveTo>
                  <a:cubicBezTo>
                    <a:pt x="3018272" y="282437"/>
                    <a:pt x="3019316" y="291224"/>
                    <a:pt x="3014810" y="299756"/>
                  </a:cubicBezTo>
                  <a:cubicBezTo>
                    <a:pt x="3013445" y="301977"/>
                    <a:pt x="3011862" y="303059"/>
                    <a:pt x="3010148" y="303456"/>
                  </a:cubicBezTo>
                  <a:cubicBezTo>
                    <a:pt x="3005011" y="304645"/>
                    <a:pt x="2998676" y="299666"/>
                    <a:pt x="2993351" y="300764"/>
                  </a:cubicBezTo>
                  <a:cubicBezTo>
                    <a:pt x="2988239" y="295765"/>
                    <a:pt x="2982386" y="288747"/>
                    <a:pt x="2994448" y="288899"/>
                  </a:cubicBezTo>
                  <a:cubicBezTo>
                    <a:pt x="3005550" y="289404"/>
                    <a:pt x="3008284" y="284962"/>
                    <a:pt x="3008201" y="275823"/>
                  </a:cubicBezTo>
                  <a:close/>
                  <a:moveTo>
                    <a:pt x="2699769" y="254874"/>
                  </a:moveTo>
                  <a:cubicBezTo>
                    <a:pt x="2703692" y="250124"/>
                    <a:pt x="2708547" y="257161"/>
                    <a:pt x="2711687" y="262624"/>
                  </a:cubicBezTo>
                  <a:cubicBezTo>
                    <a:pt x="2724249" y="284473"/>
                    <a:pt x="2699849" y="289027"/>
                    <a:pt x="2692860" y="307033"/>
                  </a:cubicBezTo>
                  <a:cubicBezTo>
                    <a:pt x="2680227" y="281902"/>
                    <a:pt x="2685574" y="265602"/>
                    <a:pt x="2699769" y="254874"/>
                  </a:cubicBezTo>
                  <a:close/>
                  <a:moveTo>
                    <a:pt x="3012633" y="250374"/>
                  </a:moveTo>
                  <a:cubicBezTo>
                    <a:pt x="3018182" y="251736"/>
                    <a:pt x="3022661" y="255757"/>
                    <a:pt x="3025482" y="264923"/>
                  </a:cubicBezTo>
                  <a:cubicBezTo>
                    <a:pt x="3020743" y="268365"/>
                    <a:pt x="3016735" y="267854"/>
                    <a:pt x="3012916" y="265999"/>
                  </a:cubicBezTo>
                  <a:cubicBezTo>
                    <a:pt x="3009096" y="264144"/>
                    <a:pt x="3005464" y="260944"/>
                    <a:pt x="3001479" y="259007"/>
                  </a:cubicBezTo>
                  <a:cubicBezTo>
                    <a:pt x="2998820" y="257716"/>
                    <a:pt x="2996391" y="254074"/>
                    <a:pt x="2993366" y="251786"/>
                  </a:cubicBezTo>
                  <a:cubicBezTo>
                    <a:pt x="3000465" y="250311"/>
                    <a:pt x="3007084" y="249012"/>
                    <a:pt x="3012633" y="250374"/>
                  </a:cubicBezTo>
                  <a:close/>
                  <a:moveTo>
                    <a:pt x="2041348" y="243992"/>
                  </a:moveTo>
                  <a:cubicBezTo>
                    <a:pt x="2039398" y="244709"/>
                    <a:pt x="2037105" y="244483"/>
                    <a:pt x="2036132" y="244841"/>
                  </a:cubicBezTo>
                  <a:cubicBezTo>
                    <a:pt x="2036478" y="245782"/>
                    <a:pt x="2036823" y="246722"/>
                    <a:pt x="2037515" y="248604"/>
                  </a:cubicBezTo>
                  <a:cubicBezTo>
                    <a:pt x="2032144" y="258054"/>
                    <a:pt x="2024071" y="263155"/>
                    <a:pt x="2014206" y="260372"/>
                  </a:cubicBezTo>
                  <a:cubicBezTo>
                    <a:pt x="2013988" y="265792"/>
                    <a:pt x="2012105" y="269687"/>
                    <a:pt x="2009590" y="274884"/>
                  </a:cubicBezTo>
                  <a:cubicBezTo>
                    <a:pt x="2017945" y="267542"/>
                    <a:pt x="2026709" y="264322"/>
                    <a:pt x="2037893" y="267688"/>
                  </a:cubicBezTo>
                  <a:cubicBezTo>
                    <a:pt x="2035819" y="262043"/>
                    <a:pt x="2036669" y="255323"/>
                    <a:pt x="2038834" y="249187"/>
                  </a:cubicBezTo>
                  <a:cubicBezTo>
                    <a:pt x="2040089" y="246591"/>
                    <a:pt x="2039743" y="245649"/>
                    <a:pt x="2041348" y="243992"/>
                  </a:cubicBezTo>
                  <a:close/>
                  <a:moveTo>
                    <a:pt x="3461855" y="213173"/>
                  </a:moveTo>
                  <a:cubicBezTo>
                    <a:pt x="3469562" y="213809"/>
                    <a:pt x="3471242" y="221282"/>
                    <a:pt x="3471603" y="228084"/>
                  </a:cubicBezTo>
                  <a:cubicBezTo>
                    <a:pt x="3471593" y="233867"/>
                    <a:pt x="3471389" y="242033"/>
                    <a:pt x="3462367" y="240725"/>
                  </a:cubicBezTo>
                  <a:cubicBezTo>
                    <a:pt x="3455977" y="240761"/>
                    <a:pt x="3454296" y="233288"/>
                    <a:pt x="3452619" y="225813"/>
                  </a:cubicBezTo>
                  <a:cubicBezTo>
                    <a:pt x="3454883" y="220358"/>
                    <a:pt x="3451516" y="211193"/>
                    <a:pt x="3461855" y="213173"/>
                  </a:cubicBezTo>
                  <a:close/>
                  <a:moveTo>
                    <a:pt x="2204536" y="210827"/>
                  </a:moveTo>
                  <a:cubicBezTo>
                    <a:pt x="2225555" y="210746"/>
                    <a:pt x="2224999" y="225141"/>
                    <a:pt x="2226148" y="237817"/>
                  </a:cubicBezTo>
                  <a:cubicBezTo>
                    <a:pt x="2226235" y="247610"/>
                    <a:pt x="2227356" y="257023"/>
                    <a:pt x="2213576" y="257719"/>
                  </a:cubicBezTo>
                  <a:cubicBezTo>
                    <a:pt x="2194264" y="256082"/>
                    <a:pt x="2190376" y="245502"/>
                    <a:pt x="2189903" y="231486"/>
                  </a:cubicBezTo>
                  <a:cubicBezTo>
                    <a:pt x="2189460" y="220733"/>
                    <a:pt x="2192141" y="212107"/>
                    <a:pt x="2204536" y="210827"/>
                  </a:cubicBezTo>
                  <a:close/>
                  <a:moveTo>
                    <a:pt x="1379015" y="191616"/>
                  </a:moveTo>
                  <a:cubicBezTo>
                    <a:pt x="1387778" y="197464"/>
                    <a:pt x="1395206" y="202672"/>
                    <a:pt x="1395358" y="215085"/>
                  </a:cubicBezTo>
                  <a:cubicBezTo>
                    <a:pt x="1403754" y="219934"/>
                    <a:pt x="1404012" y="226640"/>
                    <a:pt x="1397105" y="234847"/>
                  </a:cubicBezTo>
                  <a:cubicBezTo>
                    <a:pt x="1394558" y="236916"/>
                    <a:pt x="1391797" y="239914"/>
                    <a:pt x="1388807" y="241155"/>
                  </a:cubicBezTo>
                  <a:cubicBezTo>
                    <a:pt x="1387311" y="241775"/>
                    <a:pt x="1385758" y="241956"/>
                    <a:pt x="1384144" y="241362"/>
                  </a:cubicBezTo>
                  <a:cubicBezTo>
                    <a:pt x="1382531" y="240768"/>
                    <a:pt x="1380857" y="239399"/>
                    <a:pt x="1379120" y="236920"/>
                  </a:cubicBezTo>
                  <a:cubicBezTo>
                    <a:pt x="1350879" y="220091"/>
                    <a:pt x="1356558" y="205534"/>
                    <a:pt x="1379015" y="191616"/>
                  </a:cubicBezTo>
                  <a:close/>
                  <a:moveTo>
                    <a:pt x="1627420" y="166577"/>
                  </a:moveTo>
                  <a:cubicBezTo>
                    <a:pt x="1633312" y="167570"/>
                    <a:pt x="1636962" y="171491"/>
                    <a:pt x="1641879" y="172843"/>
                  </a:cubicBezTo>
                  <a:cubicBezTo>
                    <a:pt x="1640955" y="176341"/>
                    <a:pt x="1641637" y="178195"/>
                    <a:pt x="1641686" y="181335"/>
                  </a:cubicBezTo>
                  <a:cubicBezTo>
                    <a:pt x="1636474" y="182198"/>
                    <a:pt x="1631313" y="186198"/>
                    <a:pt x="1627076" y="186702"/>
                  </a:cubicBezTo>
                  <a:cubicBezTo>
                    <a:pt x="1623328" y="187027"/>
                    <a:pt x="1617960" y="188210"/>
                    <a:pt x="1613548" y="187857"/>
                  </a:cubicBezTo>
                  <a:cubicBezTo>
                    <a:pt x="1609136" y="187506"/>
                    <a:pt x="1605679" y="185618"/>
                    <a:pt x="1605752" y="179801"/>
                  </a:cubicBezTo>
                  <a:cubicBezTo>
                    <a:pt x="1605558" y="167241"/>
                    <a:pt x="1616612" y="164233"/>
                    <a:pt x="1627420" y="166577"/>
                  </a:cubicBezTo>
                  <a:close/>
                  <a:moveTo>
                    <a:pt x="2963654" y="157490"/>
                  </a:moveTo>
                  <a:cubicBezTo>
                    <a:pt x="2969001" y="159975"/>
                    <a:pt x="2975324" y="162101"/>
                    <a:pt x="2979695" y="164946"/>
                  </a:cubicBezTo>
                  <a:cubicBezTo>
                    <a:pt x="3004116" y="177110"/>
                    <a:pt x="2994148" y="195234"/>
                    <a:pt x="2988448" y="212903"/>
                  </a:cubicBezTo>
                  <a:cubicBezTo>
                    <a:pt x="2983052" y="219335"/>
                    <a:pt x="2973750" y="227203"/>
                    <a:pt x="2974061" y="237102"/>
                  </a:cubicBezTo>
                  <a:cubicBezTo>
                    <a:pt x="2974168" y="240399"/>
                    <a:pt x="2973912" y="242718"/>
                    <a:pt x="2974016" y="246017"/>
                  </a:cubicBezTo>
                  <a:cubicBezTo>
                    <a:pt x="2964561" y="259504"/>
                    <a:pt x="2958500" y="276193"/>
                    <a:pt x="2962053" y="294912"/>
                  </a:cubicBezTo>
                  <a:cubicBezTo>
                    <a:pt x="2962053" y="294912"/>
                    <a:pt x="2963029" y="294553"/>
                    <a:pt x="2963389" y="295534"/>
                  </a:cubicBezTo>
                  <a:cubicBezTo>
                    <a:pt x="2972075" y="289004"/>
                    <a:pt x="2968834" y="280183"/>
                    <a:pt x="2970219" y="271887"/>
                  </a:cubicBezTo>
                  <a:cubicBezTo>
                    <a:pt x="2976391" y="279631"/>
                    <a:pt x="2979015" y="289792"/>
                    <a:pt x="2978607" y="297730"/>
                  </a:cubicBezTo>
                  <a:cubicBezTo>
                    <a:pt x="2980303" y="299331"/>
                    <a:pt x="2982000" y="300932"/>
                    <a:pt x="2983336" y="301554"/>
                  </a:cubicBezTo>
                  <a:cubicBezTo>
                    <a:pt x="2997119" y="320964"/>
                    <a:pt x="3019431" y="339466"/>
                    <a:pt x="2987878" y="362184"/>
                  </a:cubicBezTo>
                  <a:cubicBezTo>
                    <a:pt x="2984692" y="365580"/>
                    <a:pt x="2982482" y="368616"/>
                    <a:pt x="2979296" y="372012"/>
                  </a:cubicBezTo>
                  <a:cubicBezTo>
                    <a:pt x="2986548" y="382697"/>
                    <a:pt x="2987580" y="394556"/>
                    <a:pt x="2977405" y="406081"/>
                  </a:cubicBezTo>
                  <a:cubicBezTo>
                    <a:pt x="2983472" y="410527"/>
                    <a:pt x="2988819" y="413013"/>
                    <a:pt x="2994886" y="417458"/>
                  </a:cubicBezTo>
                  <a:cubicBezTo>
                    <a:pt x="3017098" y="432658"/>
                    <a:pt x="3001991" y="454896"/>
                    <a:pt x="3002254" y="473712"/>
                  </a:cubicBezTo>
                  <a:cubicBezTo>
                    <a:pt x="2996089" y="487102"/>
                    <a:pt x="3016091" y="505339"/>
                    <a:pt x="2994352" y="515551"/>
                  </a:cubicBezTo>
                  <a:cubicBezTo>
                    <a:pt x="2990904" y="500131"/>
                    <a:pt x="2989512" y="487293"/>
                    <a:pt x="2994337" y="473283"/>
                  </a:cubicBezTo>
                  <a:cubicBezTo>
                    <a:pt x="2991609" y="459823"/>
                    <a:pt x="2998029" y="444114"/>
                    <a:pt x="2987128" y="432545"/>
                  </a:cubicBezTo>
                  <a:cubicBezTo>
                    <a:pt x="2987024" y="429246"/>
                    <a:pt x="2986304" y="427286"/>
                    <a:pt x="2986560" y="424967"/>
                  </a:cubicBezTo>
                  <a:cubicBezTo>
                    <a:pt x="2979517" y="420880"/>
                    <a:pt x="2971856" y="418132"/>
                    <a:pt x="2972522" y="407876"/>
                  </a:cubicBezTo>
                  <a:cubicBezTo>
                    <a:pt x="2971234" y="398337"/>
                    <a:pt x="2969946" y="388798"/>
                    <a:pt x="2972308" y="380142"/>
                  </a:cubicBezTo>
                  <a:cubicBezTo>
                    <a:pt x="2970714" y="381840"/>
                    <a:pt x="2969122" y="383538"/>
                    <a:pt x="2967528" y="385236"/>
                  </a:cubicBezTo>
                  <a:cubicBezTo>
                    <a:pt x="2949751" y="406230"/>
                    <a:pt x="2907599" y="406142"/>
                    <a:pt x="2876033" y="386591"/>
                  </a:cubicBezTo>
                  <a:cubicBezTo>
                    <a:pt x="2861378" y="370839"/>
                    <a:pt x="2854279" y="354535"/>
                    <a:pt x="2872777" y="335502"/>
                  </a:cubicBezTo>
                  <a:cubicBezTo>
                    <a:pt x="2874369" y="333804"/>
                    <a:pt x="2876578" y="330767"/>
                    <a:pt x="2879148" y="328710"/>
                  </a:cubicBezTo>
                  <a:cubicBezTo>
                    <a:pt x="2885313" y="315320"/>
                    <a:pt x="2896672" y="310035"/>
                    <a:pt x="2910552" y="311610"/>
                  </a:cubicBezTo>
                  <a:cubicBezTo>
                    <a:pt x="2917542" y="303479"/>
                    <a:pt x="2923190" y="294728"/>
                    <a:pt x="2907256" y="290571"/>
                  </a:cubicBezTo>
                  <a:cubicBezTo>
                    <a:pt x="2897642" y="288540"/>
                    <a:pt x="2895122" y="281680"/>
                    <a:pt x="2896147" y="272403"/>
                  </a:cubicBezTo>
                  <a:cubicBezTo>
                    <a:pt x="2892186" y="261621"/>
                    <a:pt x="2882005" y="252013"/>
                    <a:pt x="2893157" y="240129"/>
                  </a:cubicBezTo>
                  <a:cubicBezTo>
                    <a:pt x="2904457" y="222627"/>
                    <a:pt x="2922652" y="214829"/>
                    <a:pt x="2939151" y="205430"/>
                  </a:cubicBezTo>
                  <a:cubicBezTo>
                    <a:pt x="2938168" y="184654"/>
                    <a:pt x="2932815" y="161033"/>
                    <a:pt x="2963654" y="157490"/>
                  </a:cubicBezTo>
                  <a:close/>
                  <a:moveTo>
                    <a:pt x="1593138" y="147271"/>
                  </a:moveTo>
                  <a:cubicBezTo>
                    <a:pt x="1593070" y="168321"/>
                    <a:pt x="1587784" y="184013"/>
                    <a:pt x="1570746" y="187189"/>
                  </a:cubicBezTo>
                  <a:cubicBezTo>
                    <a:pt x="1565067" y="188248"/>
                    <a:pt x="1558082" y="187916"/>
                    <a:pt x="1549551" y="185930"/>
                  </a:cubicBezTo>
                  <a:cubicBezTo>
                    <a:pt x="1555488" y="164340"/>
                    <a:pt x="1578268" y="160282"/>
                    <a:pt x="1593138" y="147271"/>
                  </a:cubicBezTo>
                  <a:close/>
                  <a:moveTo>
                    <a:pt x="3172795" y="109369"/>
                  </a:moveTo>
                  <a:cubicBezTo>
                    <a:pt x="3178845" y="111407"/>
                    <a:pt x="3184025" y="116927"/>
                    <a:pt x="3188003" y="121513"/>
                  </a:cubicBezTo>
                  <a:cubicBezTo>
                    <a:pt x="3199401" y="133822"/>
                    <a:pt x="3197616" y="147675"/>
                    <a:pt x="3181870" y="157859"/>
                  </a:cubicBezTo>
                  <a:cubicBezTo>
                    <a:pt x="3175765" y="162301"/>
                    <a:pt x="3170392" y="165031"/>
                    <a:pt x="3165651" y="166257"/>
                  </a:cubicBezTo>
                  <a:cubicBezTo>
                    <a:pt x="3151421" y="169939"/>
                    <a:pt x="3142863" y="160093"/>
                    <a:pt x="3137211" y="142376"/>
                  </a:cubicBezTo>
                  <a:cubicBezTo>
                    <a:pt x="3129495" y="127615"/>
                    <a:pt x="3135796" y="119802"/>
                    <a:pt x="3152367" y="118112"/>
                  </a:cubicBezTo>
                  <a:cubicBezTo>
                    <a:pt x="3159826" y="108773"/>
                    <a:pt x="3166745" y="107330"/>
                    <a:pt x="3172795" y="109369"/>
                  </a:cubicBezTo>
                  <a:close/>
                  <a:moveTo>
                    <a:pt x="2507427" y="108109"/>
                  </a:moveTo>
                  <a:cubicBezTo>
                    <a:pt x="2512638" y="105772"/>
                    <a:pt x="2520208" y="109469"/>
                    <a:pt x="2533355" y="117595"/>
                  </a:cubicBezTo>
                  <a:cubicBezTo>
                    <a:pt x="2546985" y="136247"/>
                    <a:pt x="2551660" y="158189"/>
                    <a:pt x="2544660" y="182168"/>
                  </a:cubicBezTo>
                  <a:cubicBezTo>
                    <a:pt x="2540580" y="197187"/>
                    <a:pt x="2533764" y="204762"/>
                    <a:pt x="2525206" y="207202"/>
                  </a:cubicBezTo>
                  <a:cubicBezTo>
                    <a:pt x="2520925" y="208422"/>
                    <a:pt x="2516209" y="208360"/>
                    <a:pt x="2511180" y="207302"/>
                  </a:cubicBezTo>
                  <a:cubicBezTo>
                    <a:pt x="2506150" y="206246"/>
                    <a:pt x="2500809" y="204194"/>
                    <a:pt x="2495280" y="201438"/>
                  </a:cubicBezTo>
                  <a:cubicBezTo>
                    <a:pt x="2468716" y="187538"/>
                    <a:pt x="2474456" y="166276"/>
                    <a:pt x="2486891" y="144807"/>
                  </a:cubicBezTo>
                  <a:cubicBezTo>
                    <a:pt x="2490143" y="141359"/>
                    <a:pt x="2493393" y="137911"/>
                    <a:pt x="2495647" y="134830"/>
                  </a:cubicBezTo>
                  <a:cubicBezTo>
                    <a:pt x="2499362" y="118818"/>
                    <a:pt x="2502216" y="110446"/>
                    <a:pt x="2507427" y="108109"/>
                  </a:cubicBezTo>
                  <a:close/>
                  <a:moveTo>
                    <a:pt x="1985050" y="107809"/>
                  </a:moveTo>
                  <a:cubicBezTo>
                    <a:pt x="1985050" y="107809"/>
                    <a:pt x="1985050" y="107809"/>
                    <a:pt x="1982886" y="108604"/>
                  </a:cubicBezTo>
                  <a:cubicBezTo>
                    <a:pt x="1985050" y="107809"/>
                    <a:pt x="1985846" y="109973"/>
                    <a:pt x="1985846" y="109973"/>
                  </a:cubicBezTo>
                  <a:cubicBezTo>
                    <a:pt x="1985846" y="109973"/>
                    <a:pt x="1985846" y="109973"/>
                    <a:pt x="1985050" y="107809"/>
                  </a:cubicBezTo>
                  <a:close/>
                  <a:moveTo>
                    <a:pt x="1944811" y="91891"/>
                  </a:moveTo>
                  <a:cubicBezTo>
                    <a:pt x="1945210" y="92974"/>
                    <a:pt x="1944129" y="93371"/>
                    <a:pt x="1943840" y="95934"/>
                  </a:cubicBezTo>
                  <a:cubicBezTo>
                    <a:pt x="1944924" y="95535"/>
                    <a:pt x="1945608" y="94056"/>
                    <a:pt x="1947088" y="94741"/>
                  </a:cubicBezTo>
                  <a:cubicBezTo>
                    <a:pt x="1946293" y="92576"/>
                    <a:pt x="1945210" y="92974"/>
                    <a:pt x="1944811" y="91891"/>
                  </a:cubicBezTo>
                  <a:close/>
                  <a:moveTo>
                    <a:pt x="2800170" y="82167"/>
                  </a:moveTo>
                  <a:cubicBezTo>
                    <a:pt x="2802354" y="82389"/>
                    <a:pt x="2804010" y="86897"/>
                    <a:pt x="2805335" y="90503"/>
                  </a:cubicBezTo>
                  <a:cubicBezTo>
                    <a:pt x="2804608" y="92817"/>
                    <a:pt x="2803878" y="95132"/>
                    <a:pt x="2802629" y="96743"/>
                  </a:cubicBezTo>
                  <a:cubicBezTo>
                    <a:pt x="2801378" y="98352"/>
                    <a:pt x="2799606" y="99260"/>
                    <a:pt x="2796791" y="98760"/>
                  </a:cubicBezTo>
                  <a:cubicBezTo>
                    <a:pt x="2795533" y="98198"/>
                    <a:pt x="2792620" y="93128"/>
                    <a:pt x="2792552" y="90084"/>
                  </a:cubicBezTo>
                  <a:cubicBezTo>
                    <a:pt x="2792153" y="86137"/>
                    <a:pt x="2793876" y="79364"/>
                    <a:pt x="2800170" y="82167"/>
                  </a:cubicBezTo>
                  <a:close/>
                  <a:moveTo>
                    <a:pt x="1803694" y="63577"/>
                  </a:moveTo>
                  <a:cubicBezTo>
                    <a:pt x="1803117" y="64975"/>
                    <a:pt x="1802538" y="66374"/>
                    <a:pt x="1802344" y="68816"/>
                  </a:cubicBezTo>
                  <a:cubicBezTo>
                    <a:pt x="1779651" y="72412"/>
                    <a:pt x="1763679" y="85394"/>
                    <a:pt x="1747710" y="98376"/>
                  </a:cubicBezTo>
                  <a:cubicBezTo>
                    <a:pt x="1746170" y="100127"/>
                    <a:pt x="1745209" y="100481"/>
                    <a:pt x="1744248" y="100834"/>
                  </a:cubicBezTo>
                  <a:cubicBezTo>
                    <a:pt x="1750400" y="99759"/>
                    <a:pt x="1756555" y="98683"/>
                    <a:pt x="1762901" y="101095"/>
                  </a:cubicBezTo>
                  <a:cubicBezTo>
                    <a:pt x="1764245" y="101786"/>
                    <a:pt x="1764245" y="101786"/>
                    <a:pt x="1764630" y="102831"/>
                  </a:cubicBezTo>
                  <a:cubicBezTo>
                    <a:pt x="1772903" y="98605"/>
                    <a:pt x="1760017" y="96225"/>
                    <a:pt x="1761174" y="93428"/>
                  </a:cubicBezTo>
                  <a:cubicBezTo>
                    <a:pt x="1773118" y="66511"/>
                    <a:pt x="1804062" y="88343"/>
                    <a:pt x="1820420" y="70475"/>
                  </a:cubicBezTo>
                  <a:cubicBezTo>
                    <a:pt x="1814075" y="68064"/>
                    <a:pt x="1810037" y="65990"/>
                    <a:pt x="1803694" y="63577"/>
                  </a:cubicBezTo>
                  <a:close/>
                  <a:moveTo>
                    <a:pt x="3326867" y="38293"/>
                  </a:moveTo>
                  <a:cubicBezTo>
                    <a:pt x="3357850" y="56909"/>
                    <a:pt x="3361087" y="65720"/>
                    <a:pt x="3338329" y="87414"/>
                  </a:cubicBezTo>
                  <a:cubicBezTo>
                    <a:pt x="3332495" y="102891"/>
                    <a:pt x="3326829" y="111362"/>
                    <a:pt x="3319173" y="112925"/>
                  </a:cubicBezTo>
                  <a:cubicBezTo>
                    <a:pt x="3311516" y="114489"/>
                    <a:pt x="3301869" y="109144"/>
                    <a:pt x="3288074" y="96991"/>
                  </a:cubicBezTo>
                  <a:cubicBezTo>
                    <a:pt x="3285064" y="94763"/>
                    <a:pt x="3283018" y="92182"/>
                    <a:pt x="3280005" y="89956"/>
                  </a:cubicBezTo>
                  <a:cubicBezTo>
                    <a:pt x="3260736" y="70369"/>
                    <a:pt x="3277555" y="56411"/>
                    <a:pt x="3286168" y="41025"/>
                  </a:cubicBezTo>
                  <a:cubicBezTo>
                    <a:pt x="3292691" y="40850"/>
                    <a:pt x="3296061" y="44056"/>
                    <a:pt x="3296892" y="49306"/>
                  </a:cubicBezTo>
                  <a:cubicBezTo>
                    <a:pt x="3293138" y="54019"/>
                    <a:pt x="3290708" y="59356"/>
                    <a:pt x="3287922" y="63713"/>
                  </a:cubicBezTo>
                  <a:cubicBezTo>
                    <a:pt x="3291879" y="74482"/>
                    <a:pt x="3294509" y="84627"/>
                    <a:pt x="3298465" y="95394"/>
                  </a:cubicBezTo>
                  <a:cubicBezTo>
                    <a:pt x="3310787" y="93089"/>
                    <a:pt x="3324076" y="90429"/>
                    <a:pt x="3337362" y="87770"/>
                  </a:cubicBezTo>
                  <a:cubicBezTo>
                    <a:pt x="3339345" y="69264"/>
                    <a:pt x="3328394" y="54399"/>
                    <a:pt x="3326867" y="38293"/>
                  </a:cubicBezTo>
                  <a:close/>
                  <a:moveTo>
                    <a:pt x="3220973" y="30589"/>
                  </a:moveTo>
                  <a:cubicBezTo>
                    <a:pt x="3237800" y="44300"/>
                    <a:pt x="3244885" y="57169"/>
                    <a:pt x="3222460" y="73145"/>
                  </a:cubicBezTo>
                  <a:cubicBezTo>
                    <a:pt x="3222323" y="59933"/>
                    <a:pt x="3221469" y="44774"/>
                    <a:pt x="3220973" y="30589"/>
                  </a:cubicBezTo>
                  <a:close/>
                  <a:moveTo>
                    <a:pt x="2090746" y="20032"/>
                  </a:moveTo>
                  <a:cubicBezTo>
                    <a:pt x="2096290" y="22124"/>
                    <a:pt x="2099444" y="29223"/>
                    <a:pt x="2099244" y="43535"/>
                  </a:cubicBezTo>
                  <a:cubicBezTo>
                    <a:pt x="2111139" y="55111"/>
                    <a:pt x="2112085" y="69571"/>
                    <a:pt x="2100096" y="78533"/>
                  </a:cubicBezTo>
                  <a:cubicBezTo>
                    <a:pt x="2093138" y="83366"/>
                    <a:pt x="2085462" y="88465"/>
                    <a:pt x="2077306" y="90038"/>
                  </a:cubicBezTo>
                  <a:cubicBezTo>
                    <a:pt x="2069152" y="91610"/>
                    <a:pt x="2060519" y="89656"/>
                    <a:pt x="2051654" y="80384"/>
                  </a:cubicBezTo>
                  <a:cubicBezTo>
                    <a:pt x="2044633" y="76130"/>
                    <a:pt x="2044713" y="70405"/>
                    <a:pt x="2045754" y="64326"/>
                  </a:cubicBezTo>
                  <a:cubicBezTo>
                    <a:pt x="2040672" y="44552"/>
                    <a:pt x="2051924" y="33583"/>
                    <a:pt x="2067906" y="26572"/>
                  </a:cubicBezTo>
                  <a:cubicBezTo>
                    <a:pt x="2077267" y="20855"/>
                    <a:pt x="2085202" y="17940"/>
                    <a:pt x="2090746" y="20032"/>
                  </a:cubicBezTo>
                  <a:close/>
                  <a:moveTo>
                    <a:pt x="962836" y="5812"/>
                  </a:moveTo>
                  <a:cubicBezTo>
                    <a:pt x="965216" y="6856"/>
                    <a:pt x="966855" y="8813"/>
                    <a:pt x="967142" y="11266"/>
                  </a:cubicBezTo>
                  <a:cubicBezTo>
                    <a:pt x="966967" y="17471"/>
                    <a:pt x="966128" y="21873"/>
                    <a:pt x="959968" y="25160"/>
                  </a:cubicBezTo>
                  <a:cubicBezTo>
                    <a:pt x="951732" y="26139"/>
                    <a:pt x="949744" y="20728"/>
                    <a:pt x="947006" y="16617"/>
                  </a:cubicBezTo>
                  <a:cubicBezTo>
                    <a:pt x="945018" y="11207"/>
                    <a:pt x="946938" y="6408"/>
                    <a:pt x="954093" y="5826"/>
                  </a:cubicBezTo>
                  <a:cubicBezTo>
                    <a:pt x="957339" y="4634"/>
                    <a:pt x="960457" y="4767"/>
                    <a:pt x="962836" y="5812"/>
                  </a:cubicBezTo>
                  <a:close/>
                  <a:moveTo>
                    <a:pt x="1797761" y="0"/>
                  </a:moveTo>
                  <a:cubicBezTo>
                    <a:pt x="1804875" y="31"/>
                    <a:pt x="1812207" y="1793"/>
                    <a:pt x="1819358" y="3064"/>
                  </a:cubicBezTo>
                  <a:cubicBezTo>
                    <a:pt x="1834645" y="5245"/>
                    <a:pt x="1850292" y="8407"/>
                    <a:pt x="1866296" y="12552"/>
                  </a:cubicBezTo>
                  <a:cubicBezTo>
                    <a:pt x="1879480" y="-89"/>
                    <a:pt x="1893000" y="9423"/>
                    <a:pt x="1907664" y="12947"/>
                  </a:cubicBezTo>
                  <a:cubicBezTo>
                    <a:pt x="1914634" y="13728"/>
                    <a:pt x="1922226" y="13166"/>
                    <a:pt x="1930542" y="14566"/>
                  </a:cubicBezTo>
                  <a:cubicBezTo>
                    <a:pt x="1933846" y="14466"/>
                    <a:pt x="1937151" y="14365"/>
                    <a:pt x="1940818" y="15246"/>
                  </a:cubicBezTo>
                  <a:cubicBezTo>
                    <a:pt x="1947267" y="20673"/>
                    <a:pt x="1955683" y="25379"/>
                    <a:pt x="1963115" y="30446"/>
                  </a:cubicBezTo>
                  <a:cubicBezTo>
                    <a:pt x="1965798" y="31687"/>
                    <a:pt x="1969204" y="34891"/>
                    <a:pt x="1971629" y="38457"/>
                  </a:cubicBezTo>
                  <a:cubicBezTo>
                    <a:pt x="1986551" y="39656"/>
                    <a:pt x="1994446" y="49009"/>
                    <a:pt x="1995566" y="64192"/>
                  </a:cubicBezTo>
                  <a:cubicBezTo>
                    <a:pt x="2020547" y="80633"/>
                    <a:pt x="2034208" y="105689"/>
                    <a:pt x="2049836" y="130022"/>
                  </a:cubicBezTo>
                  <a:cubicBezTo>
                    <a:pt x="2052982" y="135549"/>
                    <a:pt x="2053802" y="140818"/>
                    <a:pt x="2051319" y="146185"/>
                  </a:cubicBezTo>
                  <a:cubicBezTo>
                    <a:pt x="2049714" y="147889"/>
                    <a:pt x="2046771" y="148970"/>
                    <a:pt x="2044809" y="149692"/>
                  </a:cubicBezTo>
                  <a:cubicBezTo>
                    <a:pt x="2043204" y="151396"/>
                    <a:pt x="2041602" y="153098"/>
                    <a:pt x="2040622" y="153458"/>
                  </a:cubicBezTo>
                  <a:cubicBezTo>
                    <a:pt x="2044588" y="164254"/>
                    <a:pt x="2044266" y="175511"/>
                    <a:pt x="2043946" y="186767"/>
                  </a:cubicBezTo>
                  <a:cubicBezTo>
                    <a:pt x="2050194" y="185585"/>
                    <a:pt x="2056967" y="179756"/>
                    <a:pt x="2063518" y="188487"/>
                  </a:cubicBezTo>
                  <a:cubicBezTo>
                    <a:pt x="2066403" y="196338"/>
                    <a:pt x="2063036" y="205373"/>
                    <a:pt x="2055804" y="206916"/>
                  </a:cubicBezTo>
                  <a:cubicBezTo>
                    <a:pt x="2041080" y="212326"/>
                    <a:pt x="2051098" y="215329"/>
                    <a:pt x="2054502" y="218533"/>
                  </a:cubicBezTo>
                  <a:cubicBezTo>
                    <a:pt x="2057968" y="212805"/>
                    <a:pt x="2062417" y="206714"/>
                    <a:pt x="2070628" y="204811"/>
                  </a:cubicBezTo>
                  <a:cubicBezTo>
                    <a:pt x="2071611" y="204450"/>
                    <a:pt x="2071611" y="204450"/>
                    <a:pt x="2072594" y="204089"/>
                  </a:cubicBezTo>
                  <a:cubicBezTo>
                    <a:pt x="2072594" y="204089"/>
                    <a:pt x="2072234" y="203107"/>
                    <a:pt x="2071872" y="202126"/>
                  </a:cubicBezTo>
                  <a:cubicBezTo>
                    <a:pt x="2071930" y="193194"/>
                    <a:pt x="2073695" y="185862"/>
                    <a:pt x="2079845" y="181375"/>
                  </a:cubicBezTo>
                  <a:cubicBezTo>
                    <a:pt x="2105125" y="207730"/>
                    <a:pt x="2118988" y="239396"/>
                    <a:pt x="2117506" y="277813"/>
                  </a:cubicBezTo>
                  <a:cubicBezTo>
                    <a:pt x="2110214" y="288290"/>
                    <a:pt x="2101240" y="275992"/>
                    <a:pt x="2091685" y="277275"/>
                  </a:cubicBezTo>
                  <a:cubicBezTo>
                    <a:pt x="2088277" y="274071"/>
                    <a:pt x="2087457" y="268803"/>
                    <a:pt x="2087978" y="264157"/>
                  </a:cubicBezTo>
                  <a:cubicBezTo>
                    <a:pt x="2076199" y="268485"/>
                    <a:pt x="2067665" y="281645"/>
                    <a:pt x="2053821" y="283389"/>
                  </a:cubicBezTo>
                  <a:cubicBezTo>
                    <a:pt x="2054182" y="284371"/>
                    <a:pt x="2054182" y="284371"/>
                    <a:pt x="2054182" y="284371"/>
                  </a:cubicBezTo>
                  <a:cubicBezTo>
                    <a:pt x="2047614" y="296809"/>
                    <a:pt x="2044346" y="309149"/>
                    <a:pt x="2042424" y="322108"/>
                  </a:cubicBezTo>
                  <a:cubicBezTo>
                    <a:pt x="2048312" y="319945"/>
                    <a:pt x="2049716" y="311632"/>
                    <a:pt x="2053542" y="306884"/>
                  </a:cubicBezTo>
                  <a:cubicBezTo>
                    <a:pt x="2054064" y="302237"/>
                    <a:pt x="2054584" y="297589"/>
                    <a:pt x="2058148" y="295166"/>
                  </a:cubicBezTo>
                  <a:cubicBezTo>
                    <a:pt x="2063838" y="286393"/>
                    <a:pt x="2072774" y="286451"/>
                    <a:pt x="2082791" y="289454"/>
                  </a:cubicBezTo>
                  <a:cubicBezTo>
                    <a:pt x="2100599" y="298506"/>
                    <a:pt x="2134374" y="299462"/>
                    <a:pt x="2116525" y="332755"/>
                  </a:cubicBezTo>
                  <a:cubicBezTo>
                    <a:pt x="2103744" y="358615"/>
                    <a:pt x="2117265" y="368127"/>
                    <a:pt x="2136058" y="376817"/>
                  </a:cubicBezTo>
                  <a:cubicBezTo>
                    <a:pt x="2136718" y="387713"/>
                    <a:pt x="2136399" y="398970"/>
                    <a:pt x="2136338" y="407903"/>
                  </a:cubicBezTo>
                  <a:cubicBezTo>
                    <a:pt x="2136698" y="408884"/>
                    <a:pt x="2136698" y="408884"/>
                    <a:pt x="2135716" y="409246"/>
                  </a:cubicBezTo>
                  <a:cubicBezTo>
                    <a:pt x="2139644" y="407803"/>
                    <a:pt x="2142947" y="407703"/>
                    <a:pt x="2145532" y="405639"/>
                  </a:cubicBezTo>
                  <a:cubicBezTo>
                    <a:pt x="2155770" y="394080"/>
                    <a:pt x="2168209" y="400648"/>
                    <a:pt x="2179727" y="398645"/>
                  </a:cubicBezTo>
                  <a:lnTo>
                    <a:pt x="2177764" y="399365"/>
                  </a:lnTo>
                  <a:cubicBezTo>
                    <a:pt x="2179108" y="399985"/>
                    <a:pt x="2180087" y="399625"/>
                    <a:pt x="2180087" y="399625"/>
                  </a:cubicBezTo>
                  <a:lnTo>
                    <a:pt x="2179727" y="398645"/>
                  </a:lnTo>
                  <a:cubicBezTo>
                    <a:pt x="2186879" y="372625"/>
                    <a:pt x="2203968" y="379713"/>
                    <a:pt x="2220435" y="388144"/>
                  </a:cubicBezTo>
                  <a:cubicBezTo>
                    <a:pt x="2223380" y="387061"/>
                    <a:pt x="2225703" y="387321"/>
                    <a:pt x="2226785" y="390266"/>
                  </a:cubicBezTo>
                  <a:cubicBezTo>
                    <a:pt x="2246718" y="392967"/>
                    <a:pt x="2267232" y="382088"/>
                    <a:pt x="2286121" y="394083"/>
                  </a:cubicBezTo>
                  <a:cubicBezTo>
                    <a:pt x="2289066" y="393001"/>
                    <a:pt x="2290770" y="394604"/>
                    <a:pt x="2292111" y="395225"/>
                  </a:cubicBezTo>
                  <a:cubicBezTo>
                    <a:pt x="2311322" y="395963"/>
                    <a:pt x="2329030" y="401710"/>
                    <a:pt x="2342395" y="416849"/>
                  </a:cubicBezTo>
                  <a:cubicBezTo>
                    <a:pt x="2351208" y="434774"/>
                    <a:pt x="2369957" y="431229"/>
                    <a:pt x="2384101" y="439399"/>
                  </a:cubicBezTo>
                  <a:cubicBezTo>
                    <a:pt x="2406258" y="439055"/>
                    <a:pt x="2417296" y="453934"/>
                    <a:pt x="2424508" y="473563"/>
                  </a:cubicBezTo>
                  <a:cubicBezTo>
                    <a:pt x="2427192" y="474805"/>
                    <a:pt x="2429617" y="478370"/>
                    <a:pt x="2432662" y="480592"/>
                  </a:cubicBezTo>
                  <a:cubicBezTo>
                    <a:pt x="2434264" y="478890"/>
                    <a:pt x="2434883" y="477548"/>
                    <a:pt x="2435145" y="475225"/>
                  </a:cubicBezTo>
                  <a:lnTo>
                    <a:pt x="2435046" y="471920"/>
                  </a:lnTo>
                  <a:lnTo>
                    <a:pt x="2435304" y="469596"/>
                  </a:lnTo>
                  <a:cubicBezTo>
                    <a:pt x="2437028" y="450027"/>
                    <a:pt x="2458301" y="453350"/>
                    <a:pt x="2468018" y="446437"/>
                  </a:cubicBezTo>
                  <a:cubicBezTo>
                    <a:pt x="2467657" y="445456"/>
                    <a:pt x="2467657" y="445456"/>
                    <a:pt x="2467657" y="445456"/>
                  </a:cubicBezTo>
                  <a:cubicBezTo>
                    <a:pt x="2479338" y="437823"/>
                    <a:pt x="2490396" y="431532"/>
                    <a:pt x="2500732" y="423278"/>
                  </a:cubicBezTo>
                  <a:cubicBezTo>
                    <a:pt x="2507862" y="418431"/>
                    <a:pt x="2513290" y="411981"/>
                    <a:pt x="2519443" y="407493"/>
                  </a:cubicBezTo>
                  <a:cubicBezTo>
                    <a:pt x="2524929" y="392110"/>
                    <a:pt x="2535729" y="388142"/>
                    <a:pt x="2550753" y="392647"/>
                  </a:cubicBezTo>
                  <a:cubicBezTo>
                    <a:pt x="2574513" y="390601"/>
                    <a:pt x="2588033" y="400114"/>
                    <a:pt x="2589095" y="424228"/>
                  </a:cubicBezTo>
                  <a:cubicBezTo>
                    <a:pt x="2587273" y="440493"/>
                    <a:pt x="2596447" y="459400"/>
                    <a:pt x="2580321" y="473123"/>
                  </a:cubicBezTo>
                  <a:cubicBezTo>
                    <a:pt x="2581282" y="493934"/>
                    <a:pt x="2557883" y="496961"/>
                    <a:pt x="2552757" y="513325"/>
                  </a:cubicBezTo>
                  <a:cubicBezTo>
                    <a:pt x="2551354" y="521638"/>
                    <a:pt x="2546286" y="529071"/>
                    <a:pt x="2544524" y="536401"/>
                  </a:cubicBezTo>
                  <a:cubicBezTo>
                    <a:pt x="2550714" y="544151"/>
                    <a:pt x="2555301" y="553606"/>
                    <a:pt x="2562471" y="560996"/>
                  </a:cubicBezTo>
                  <a:cubicBezTo>
                    <a:pt x="2566239" y="565180"/>
                    <a:pt x="2569023" y="569727"/>
                    <a:pt x="2572788" y="573913"/>
                  </a:cubicBezTo>
                  <a:cubicBezTo>
                    <a:pt x="2576455" y="574794"/>
                    <a:pt x="2581465" y="576295"/>
                    <a:pt x="2586112" y="576815"/>
                  </a:cubicBezTo>
                  <a:cubicBezTo>
                    <a:pt x="2588795" y="578057"/>
                    <a:pt x="2591118" y="578318"/>
                    <a:pt x="2593803" y="579559"/>
                  </a:cubicBezTo>
                  <a:cubicBezTo>
                    <a:pt x="2595146" y="580179"/>
                    <a:pt x="2596850" y="581781"/>
                    <a:pt x="2599173" y="582041"/>
                  </a:cubicBezTo>
                  <a:cubicBezTo>
                    <a:pt x="2603561" y="584885"/>
                    <a:pt x="2610269" y="587989"/>
                    <a:pt x="2615017" y="591815"/>
                  </a:cubicBezTo>
                  <a:cubicBezTo>
                    <a:pt x="2620749" y="595278"/>
                    <a:pt x="2624515" y="599464"/>
                    <a:pt x="2627297" y="604010"/>
                  </a:cubicBezTo>
                  <a:cubicBezTo>
                    <a:pt x="2628280" y="603650"/>
                    <a:pt x="2630604" y="603911"/>
                    <a:pt x="2631947" y="604531"/>
                  </a:cubicBezTo>
                  <a:cubicBezTo>
                    <a:pt x="2650958" y="598660"/>
                    <a:pt x="2665462" y="607811"/>
                    <a:pt x="2680326" y="617944"/>
                  </a:cubicBezTo>
                  <a:cubicBezTo>
                    <a:pt x="2690962" y="619605"/>
                    <a:pt x="2699997" y="622970"/>
                    <a:pt x="2706549" y="631701"/>
                  </a:cubicBezTo>
                  <a:cubicBezTo>
                    <a:pt x="2722815" y="633523"/>
                    <a:pt x="2734734" y="644738"/>
                    <a:pt x="2744690" y="656673"/>
                  </a:cubicBezTo>
                  <a:cubicBezTo>
                    <a:pt x="2748718" y="658536"/>
                    <a:pt x="2751762" y="660759"/>
                    <a:pt x="2755166" y="663963"/>
                  </a:cubicBezTo>
                  <a:cubicBezTo>
                    <a:pt x="2755166" y="663963"/>
                    <a:pt x="2755166" y="663963"/>
                    <a:pt x="2756150" y="663601"/>
                  </a:cubicBezTo>
                  <a:cubicBezTo>
                    <a:pt x="2757912" y="656271"/>
                    <a:pt x="2759673" y="648940"/>
                    <a:pt x="2753486" y="641188"/>
                  </a:cubicBezTo>
                  <a:cubicBezTo>
                    <a:pt x="2752302" y="634941"/>
                    <a:pt x="2753084" y="627970"/>
                    <a:pt x="2745029" y="624245"/>
                  </a:cubicBezTo>
                  <a:cubicBezTo>
                    <a:pt x="2736256" y="618558"/>
                    <a:pt x="2732749" y="612049"/>
                    <a:pt x="2731569" y="605799"/>
                  </a:cubicBezTo>
                  <a:cubicBezTo>
                    <a:pt x="2724596" y="605020"/>
                    <a:pt x="2717524" y="600934"/>
                    <a:pt x="2711075" y="595507"/>
                  </a:cubicBezTo>
                  <a:lnTo>
                    <a:pt x="2712316" y="592823"/>
                  </a:lnTo>
                  <a:cubicBezTo>
                    <a:pt x="2690121" y="580928"/>
                    <a:pt x="2666944" y="569394"/>
                    <a:pt x="2644745" y="557500"/>
                  </a:cubicBezTo>
                  <a:cubicBezTo>
                    <a:pt x="2629162" y="545403"/>
                    <a:pt x="2615539" y="532586"/>
                    <a:pt x="2630124" y="511633"/>
                  </a:cubicBezTo>
                  <a:cubicBezTo>
                    <a:pt x="2638498" y="504101"/>
                    <a:pt x="2646508" y="495588"/>
                    <a:pt x="2655865" y="487695"/>
                  </a:cubicBezTo>
                  <a:cubicBezTo>
                    <a:pt x="2668885" y="480682"/>
                    <a:pt x="2682828" y="482243"/>
                    <a:pt x="2695890" y="487469"/>
                  </a:cubicBezTo>
                  <a:cubicBezTo>
                    <a:pt x="2708952" y="492695"/>
                    <a:pt x="2723354" y="498542"/>
                    <a:pt x="2735796" y="505110"/>
                  </a:cubicBezTo>
                  <a:cubicBezTo>
                    <a:pt x="2749637" y="503366"/>
                    <a:pt x="2756348" y="506470"/>
                    <a:pt x="2759073" y="519949"/>
                  </a:cubicBezTo>
                  <a:cubicBezTo>
                    <a:pt x="2778884" y="540518"/>
                    <a:pt x="2783051" y="557922"/>
                    <a:pt x="2771674" y="575470"/>
                  </a:cubicBezTo>
                  <a:cubicBezTo>
                    <a:pt x="2775780" y="601808"/>
                    <a:pt x="2779626" y="630470"/>
                    <a:pt x="2784453" y="658772"/>
                  </a:cubicBezTo>
                  <a:cubicBezTo>
                    <a:pt x="2791885" y="663839"/>
                    <a:pt x="2790845" y="673132"/>
                    <a:pt x="2790785" y="682066"/>
                  </a:cubicBezTo>
                  <a:cubicBezTo>
                    <a:pt x="2792849" y="684649"/>
                    <a:pt x="2795172" y="684909"/>
                    <a:pt x="2797856" y="686151"/>
                  </a:cubicBezTo>
                  <a:cubicBezTo>
                    <a:pt x="2804468" y="685949"/>
                    <a:pt x="2810458" y="687089"/>
                    <a:pt x="2815826" y="689574"/>
                  </a:cubicBezTo>
                  <a:cubicBezTo>
                    <a:pt x="2826945" y="674349"/>
                    <a:pt x="2833896" y="641720"/>
                    <a:pt x="2854409" y="685422"/>
                  </a:cubicBezTo>
                  <a:cubicBezTo>
                    <a:pt x="2856834" y="688986"/>
                    <a:pt x="2857915" y="691931"/>
                    <a:pt x="2859358" y="695857"/>
                  </a:cubicBezTo>
                  <a:cubicBezTo>
                    <a:pt x="2867372" y="687343"/>
                    <a:pt x="2878007" y="689004"/>
                    <a:pt x="2886882" y="697996"/>
                  </a:cubicBezTo>
                  <a:cubicBezTo>
                    <a:pt x="2894934" y="701722"/>
                    <a:pt x="2902267" y="703482"/>
                    <a:pt x="2909340" y="707567"/>
                  </a:cubicBezTo>
                  <a:cubicBezTo>
                    <a:pt x="2931475" y="673814"/>
                    <a:pt x="2932196" y="675778"/>
                    <a:pt x="2962365" y="721502"/>
                  </a:cubicBezTo>
                  <a:cubicBezTo>
                    <a:pt x="2971039" y="723884"/>
                    <a:pt x="2975165" y="729051"/>
                    <a:pt x="2977070" y="737263"/>
                  </a:cubicBezTo>
                  <a:cubicBezTo>
                    <a:pt x="2992455" y="742749"/>
                    <a:pt x="3000187" y="757730"/>
                    <a:pt x="3010144" y="769667"/>
                  </a:cubicBezTo>
                  <a:cubicBezTo>
                    <a:pt x="3024185" y="774533"/>
                    <a:pt x="3035763" y="763595"/>
                    <a:pt x="3047644" y="762572"/>
                  </a:cubicBezTo>
                  <a:cubicBezTo>
                    <a:pt x="3047181" y="758286"/>
                    <a:pt x="3049046" y="754259"/>
                    <a:pt x="3052511" y="748530"/>
                  </a:cubicBezTo>
                  <a:cubicBezTo>
                    <a:pt x="3048746" y="744344"/>
                    <a:pt x="3048286" y="740057"/>
                    <a:pt x="3048184" y="736753"/>
                  </a:cubicBezTo>
                  <a:cubicBezTo>
                    <a:pt x="3047463" y="734791"/>
                    <a:pt x="3047102" y="733809"/>
                    <a:pt x="3046742" y="732828"/>
                  </a:cubicBezTo>
                  <a:cubicBezTo>
                    <a:pt x="3045402" y="732206"/>
                    <a:pt x="3044419" y="732568"/>
                    <a:pt x="3044058" y="731586"/>
                  </a:cubicBezTo>
                  <a:cubicBezTo>
                    <a:pt x="3030836" y="731988"/>
                    <a:pt x="3026429" y="750317"/>
                    <a:pt x="3011765" y="746793"/>
                  </a:cubicBezTo>
                  <a:cubicBezTo>
                    <a:pt x="3001448" y="733875"/>
                    <a:pt x="3015092" y="725521"/>
                    <a:pt x="3018094" y="715506"/>
                  </a:cubicBezTo>
                  <a:lnTo>
                    <a:pt x="3022744" y="716025"/>
                  </a:lnTo>
                  <a:cubicBezTo>
                    <a:pt x="3022083" y="705129"/>
                    <a:pt x="3021420" y="694234"/>
                    <a:pt x="3019777" y="683699"/>
                  </a:cubicBezTo>
                  <a:cubicBezTo>
                    <a:pt x="3022624" y="679311"/>
                    <a:pt x="3025467" y="674924"/>
                    <a:pt x="3027692" y="671880"/>
                  </a:cubicBezTo>
                  <a:cubicBezTo>
                    <a:pt x="3028674" y="671518"/>
                    <a:pt x="3028674" y="671518"/>
                    <a:pt x="3028674" y="671518"/>
                  </a:cubicBezTo>
                  <a:cubicBezTo>
                    <a:pt x="3028371" y="661605"/>
                    <a:pt x="3029054" y="651329"/>
                    <a:pt x="3028133" y="642757"/>
                  </a:cubicBezTo>
                  <a:cubicBezTo>
                    <a:pt x="3028391" y="640434"/>
                    <a:pt x="3028652" y="638109"/>
                    <a:pt x="3028292" y="637128"/>
                  </a:cubicBezTo>
                  <a:cubicBezTo>
                    <a:pt x="3026949" y="636507"/>
                    <a:pt x="3025969" y="636867"/>
                    <a:pt x="3024626" y="636247"/>
                  </a:cubicBezTo>
                  <a:cubicBezTo>
                    <a:pt x="3022363" y="627054"/>
                    <a:pt x="3021441" y="618481"/>
                    <a:pt x="3021141" y="608566"/>
                  </a:cubicBezTo>
                  <a:cubicBezTo>
                    <a:pt x="3018617" y="601697"/>
                    <a:pt x="3015372" y="592864"/>
                    <a:pt x="3012487" y="585012"/>
                  </a:cubicBezTo>
                  <a:cubicBezTo>
                    <a:pt x="2996279" y="574259"/>
                    <a:pt x="3008741" y="559655"/>
                    <a:pt x="3007717" y="547778"/>
                  </a:cubicBezTo>
                  <a:cubicBezTo>
                    <a:pt x="3015731" y="539265"/>
                    <a:pt x="3013468" y="530072"/>
                    <a:pt x="3009240" y="521600"/>
                  </a:cubicBezTo>
                  <a:cubicBezTo>
                    <a:pt x="3010222" y="521239"/>
                    <a:pt x="3011202" y="520879"/>
                    <a:pt x="3012546" y="521499"/>
                  </a:cubicBezTo>
                  <a:cubicBezTo>
                    <a:pt x="3012185" y="520517"/>
                    <a:pt x="3012185" y="520517"/>
                    <a:pt x="3012185" y="520517"/>
                  </a:cubicBezTo>
                  <a:cubicBezTo>
                    <a:pt x="3010804" y="507659"/>
                    <a:pt x="3011123" y="496402"/>
                    <a:pt x="3020480" y="488508"/>
                  </a:cubicBezTo>
                  <a:cubicBezTo>
                    <a:pt x="3036144" y="470501"/>
                    <a:pt x="3050208" y="454194"/>
                    <a:pt x="3077512" y="470895"/>
                  </a:cubicBezTo>
                  <a:cubicBezTo>
                    <a:pt x="3082621" y="475701"/>
                    <a:pt x="3092335" y="468791"/>
                    <a:pt x="3100648" y="470191"/>
                  </a:cubicBezTo>
                  <a:cubicBezTo>
                    <a:pt x="3101631" y="469830"/>
                    <a:pt x="3101631" y="469830"/>
                    <a:pt x="3102611" y="469470"/>
                  </a:cubicBezTo>
                  <a:cubicBezTo>
                    <a:pt x="3107120" y="454447"/>
                    <a:pt x="3102433" y="441689"/>
                    <a:pt x="3088909" y="432177"/>
                  </a:cubicBezTo>
                  <a:cubicBezTo>
                    <a:pt x="3073584" y="417757"/>
                    <a:pt x="3072465" y="402574"/>
                    <a:pt x="3092976" y="391697"/>
                  </a:cubicBezTo>
                  <a:cubicBezTo>
                    <a:pt x="3101911" y="391755"/>
                    <a:pt x="3109502" y="391193"/>
                    <a:pt x="3118438" y="391252"/>
                  </a:cubicBezTo>
                  <a:cubicBezTo>
                    <a:pt x="3121965" y="376589"/>
                    <a:pt x="3133282" y="367976"/>
                    <a:pt x="3142278" y="359100"/>
                  </a:cubicBezTo>
                  <a:cubicBezTo>
                    <a:pt x="3146222" y="336487"/>
                    <a:pt x="3133282" y="313394"/>
                    <a:pt x="3151530" y="293322"/>
                  </a:cubicBezTo>
                  <a:cubicBezTo>
                    <a:pt x="3172226" y="310225"/>
                    <a:pt x="3151393" y="332360"/>
                    <a:pt x="3159224" y="350647"/>
                  </a:cubicBezTo>
                  <a:cubicBezTo>
                    <a:pt x="3178996" y="358976"/>
                    <a:pt x="3165455" y="370635"/>
                    <a:pt x="3160126" y="380391"/>
                  </a:cubicBezTo>
                  <a:cubicBezTo>
                    <a:pt x="3171324" y="389643"/>
                    <a:pt x="3178236" y="399356"/>
                    <a:pt x="3173108" y="415722"/>
                  </a:cubicBezTo>
                  <a:cubicBezTo>
                    <a:pt x="3173927" y="420990"/>
                    <a:pt x="3173768" y="426618"/>
                    <a:pt x="3174591" y="431885"/>
                  </a:cubicBezTo>
                  <a:cubicBezTo>
                    <a:pt x="3186150" y="442119"/>
                    <a:pt x="3175350" y="446087"/>
                    <a:pt x="3167860" y="449952"/>
                  </a:cubicBezTo>
                  <a:cubicBezTo>
                    <a:pt x="3187110" y="462930"/>
                    <a:pt x="3163232" y="482843"/>
                    <a:pt x="3174270" y="497722"/>
                  </a:cubicBezTo>
                  <a:cubicBezTo>
                    <a:pt x="3176955" y="498964"/>
                    <a:pt x="3180360" y="502169"/>
                    <a:pt x="3182424" y="504751"/>
                  </a:cubicBezTo>
                  <a:cubicBezTo>
                    <a:pt x="3191659" y="514725"/>
                    <a:pt x="3183383" y="525562"/>
                    <a:pt x="3183323" y="534497"/>
                  </a:cubicBezTo>
                  <a:cubicBezTo>
                    <a:pt x="3185027" y="536098"/>
                    <a:pt x="3186731" y="537700"/>
                    <a:pt x="3190035" y="537600"/>
                  </a:cubicBezTo>
                  <a:cubicBezTo>
                    <a:pt x="3192820" y="542146"/>
                    <a:pt x="3194984" y="548035"/>
                    <a:pt x="3198127" y="553563"/>
                  </a:cubicBezTo>
                  <a:cubicBezTo>
                    <a:pt x="3210148" y="568082"/>
                    <a:pt x="3225472" y="582502"/>
                    <a:pt x="3207224" y="602573"/>
                  </a:cubicBezTo>
                  <a:cubicBezTo>
                    <a:pt x="3204999" y="605618"/>
                    <a:pt x="3202415" y="607682"/>
                    <a:pt x="3201173" y="610366"/>
                  </a:cubicBezTo>
                  <a:cubicBezTo>
                    <a:pt x="3196307" y="624407"/>
                    <a:pt x="3210089" y="631596"/>
                    <a:pt x="3214055" y="642392"/>
                  </a:cubicBezTo>
                  <a:cubicBezTo>
                    <a:pt x="3219203" y="659437"/>
                    <a:pt x="3237112" y="671793"/>
                    <a:pt x="3232807" y="693424"/>
                  </a:cubicBezTo>
                  <a:cubicBezTo>
                    <a:pt x="3235491" y="694667"/>
                    <a:pt x="3236572" y="697611"/>
                    <a:pt x="3239616" y="699834"/>
                  </a:cubicBezTo>
                  <a:cubicBezTo>
                    <a:pt x="3253179" y="721585"/>
                    <a:pt x="3276618" y="730794"/>
                    <a:pt x="3294725" y="749761"/>
                  </a:cubicBezTo>
                  <a:cubicBezTo>
                    <a:pt x="3306705" y="752043"/>
                    <a:pt x="3321529" y="749938"/>
                    <a:pt x="3325077" y="768684"/>
                  </a:cubicBezTo>
                  <a:cubicBezTo>
                    <a:pt x="3316343" y="775236"/>
                    <a:pt x="3301216" y="767427"/>
                    <a:pt x="3294026" y="781207"/>
                  </a:cubicBezTo>
                  <a:cubicBezTo>
                    <a:pt x="3297791" y="785393"/>
                    <a:pt x="3300938" y="790920"/>
                    <a:pt x="3304703" y="795107"/>
                  </a:cubicBezTo>
                  <a:cubicBezTo>
                    <a:pt x="3317864" y="803638"/>
                    <a:pt x="3327460" y="814593"/>
                    <a:pt x="3333851" y="828953"/>
                  </a:cubicBezTo>
                  <a:cubicBezTo>
                    <a:pt x="3336896" y="831176"/>
                    <a:pt x="3340301" y="834380"/>
                    <a:pt x="3343087" y="838926"/>
                  </a:cubicBezTo>
                  <a:cubicBezTo>
                    <a:pt x="3349077" y="840067"/>
                    <a:pt x="3355785" y="843172"/>
                    <a:pt x="3360434" y="843691"/>
                  </a:cubicBezTo>
                  <a:cubicBezTo>
                    <a:pt x="3370308" y="831152"/>
                    <a:pt x="3377400" y="814066"/>
                    <a:pt x="3393006" y="804990"/>
                  </a:cubicBezTo>
                  <a:cubicBezTo>
                    <a:pt x="3391525" y="788826"/>
                    <a:pt x="3401702" y="786201"/>
                    <a:pt x="3413940" y="786159"/>
                  </a:cubicBezTo>
                  <a:cubicBezTo>
                    <a:pt x="3422114" y="772017"/>
                    <a:pt x="3410818" y="759460"/>
                    <a:pt x="3410055" y="745259"/>
                  </a:cubicBezTo>
                  <a:cubicBezTo>
                    <a:pt x="3425238" y="744136"/>
                    <a:pt x="3428226" y="755291"/>
                    <a:pt x="3433794" y="764384"/>
                  </a:cubicBezTo>
                  <a:cubicBezTo>
                    <a:pt x="3450781" y="768168"/>
                    <a:pt x="3460298" y="754646"/>
                    <a:pt x="3475019" y="749238"/>
                  </a:cubicBezTo>
                  <a:cubicBezTo>
                    <a:pt x="3477665" y="738240"/>
                    <a:pt x="3469310" y="724601"/>
                    <a:pt x="3478828" y="711079"/>
                  </a:cubicBezTo>
                  <a:cubicBezTo>
                    <a:pt x="3493070" y="722555"/>
                    <a:pt x="3489284" y="739540"/>
                    <a:pt x="3498160" y="748533"/>
                  </a:cubicBezTo>
                  <a:cubicBezTo>
                    <a:pt x="3513442" y="750714"/>
                    <a:pt x="3518570" y="734349"/>
                    <a:pt x="3530711" y="731002"/>
                  </a:cubicBezTo>
                  <a:cubicBezTo>
                    <a:pt x="3549982" y="722808"/>
                    <a:pt x="3559738" y="728134"/>
                    <a:pt x="3561321" y="747603"/>
                  </a:cubicBezTo>
                  <a:cubicBezTo>
                    <a:pt x="3565447" y="752770"/>
                    <a:pt x="3569213" y="756957"/>
                    <a:pt x="3572720" y="763466"/>
                  </a:cubicBezTo>
                  <a:cubicBezTo>
                    <a:pt x="3578088" y="765948"/>
                    <a:pt x="3582114" y="767810"/>
                    <a:pt x="3585520" y="771015"/>
                  </a:cubicBezTo>
                  <a:cubicBezTo>
                    <a:pt x="3585781" y="768690"/>
                    <a:pt x="3586404" y="767348"/>
                    <a:pt x="3588624" y="764305"/>
                  </a:cubicBezTo>
                  <a:cubicBezTo>
                    <a:pt x="3605794" y="741288"/>
                    <a:pt x="3608136" y="774958"/>
                    <a:pt x="3619035" y="774295"/>
                  </a:cubicBezTo>
                  <a:cubicBezTo>
                    <a:pt x="3621980" y="773213"/>
                    <a:pt x="3624926" y="772131"/>
                    <a:pt x="3627248" y="772391"/>
                  </a:cubicBezTo>
                  <a:cubicBezTo>
                    <a:pt x="3637946" y="765119"/>
                    <a:pt x="3643534" y="753041"/>
                    <a:pt x="3657017" y="750315"/>
                  </a:cubicBezTo>
                  <a:cubicBezTo>
                    <a:pt x="3663147" y="766999"/>
                    <a:pt x="3654154" y="775872"/>
                    <a:pt x="3645420" y="782423"/>
                  </a:cubicBezTo>
                  <a:cubicBezTo>
                    <a:pt x="3643916" y="787431"/>
                    <a:pt x="3642413" y="792440"/>
                    <a:pt x="3641893" y="797086"/>
                  </a:cubicBezTo>
                  <a:cubicBezTo>
                    <a:pt x="3650027" y="825287"/>
                    <a:pt x="3682999" y="799805"/>
                    <a:pt x="3693255" y="821656"/>
                  </a:cubicBezTo>
                  <a:cubicBezTo>
                    <a:pt x="3717155" y="835153"/>
                    <a:pt x="3710002" y="861172"/>
                    <a:pt x="3716854" y="879819"/>
                  </a:cubicBezTo>
                  <a:cubicBezTo>
                    <a:pt x="3717677" y="885087"/>
                    <a:pt x="3716796" y="888752"/>
                    <a:pt x="3715292" y="893759"/>
                  </a:cubicBezTo>
                  <a:cubicBezTo>
                    <a:pt x="3716994" y="895362"/>
                    <a:pt x="3717456" y="899648"/>
                    <a:pt x="3717195" y="901972"/>
                  </a:cubicBezTo>
                  <a:cubicBezTo>
                    <a:pt x="3724988" y="908020"/>
                    <a:pt x="3732420" y="913087"/>
                    <a:pt x="3740573" y="920116"/>
                  </a:cubicBezTo>
                  <a:cubicBezTo>
                    <a:pt x="3768921" y="927522"/>
                    <a:pt x="3768921" y="927522"/>
                    <a:pt x="3762088" y="942286"/>
                  </a:cubicBezTo>
                  <a:cubicBezTo>
                    <a:pt x="3741837" y="950841"/>
                    <a:pt x="3751994" y="969387"/>
                    <a:pt x="3747845" y="985392"/>
                  </a:cubicBezTo>
                  <a:cubicBezTo>
                    <a:pt x="3755638" y="991440"/>
                    <a:pt x="3757182" y="998670"/>
                    <a:pt x="3755159" y="1008324"/>
                  </a:cubicBezTo>
                  <a:cubicBezTo>
                    <a:pt x="3757983" y="1025109"/>
                    <a:pt x="3743197" y="1039453"/>
                    <a:pt x="3749327" y="1056137"/>
                  </a:cubicBezTo>
                  <a:cubicBezTo>
                    <a:pt x="3761869" y="1066009"/>
                    <a:pt x="3776634" y="1072836"/>
                    <a:pt x="3782404" y="1088539"/>
                  </a:cubicBezTo>
                  <a:cubicBezTo>
                    <a:pt x="3790717" y="1089941"/>
                    <a:pt x="3795823" y="1094748"/>
                    <a:pt x="3798708" y="1102600"/>
                  </a:cubicBezTo>
                  <a:cubicBezTo>
                    <a:pt x="3844904" y="1131295"/>
                    <a:pt x="3845265" y="1132277"/>
                    <a:pt x="3813533" y="1155074"/>
                  </a:cubicBezTo>
                  <a:cubicBezTo>
                    <a:pt x="3816418" y="1162926"/>
                    <a:pt x="3821266" y="1170056"/>
                    <a:pt x="3822810" y="1177285"/>
                  </a:cubicBezTo>
                  <a:cubicBezTo>
                    <a:pt x="3835089" y="1189483"/>
                    <a:pt x="3834767" y="1200740"/>
                    <a:pt x="3820866" y="1211417"/>
                  </a:cubicBezTo>
                  <a:cubicBezTo>
                    <a:pt x="3821427" y="1219007"/>
                    <a:pt x="3822968" y="1226239"/>
                    <a:pt x="3822550" y="1234190"/>
                  </a:cubicBezTo>
                  <a:cubicBezTo>
                    <a:pt x="3833388" y="1242461"/>
                    <a:pt x="3837354" y="1253256"/>
                    <a:pt x="3838375" y="1265134"/>
                  </a:cubicBezTo>
                  <a:cubicBezTo>
                    <a:pt x="3844144" y="1280837"/>
                    <a:pt x="3868465" y="1286381"/>
                    <a:pt x="3861833" y="1307755"/>
                  </a:cubicBezTo>
                  <a:cubicBezTo>
                    <a:pt x="3865238" y="1310958"/>
                    <a:pt x="3866320" y="1313904"/>
                    <a:pt x="3869725" y="1317108"/>
                  </a:cubicBezTo>
                  <a:cubicBezTo>
                    <a:pt x="3879582" y="1325738"/>
                    <a:pt x="3889797" y="1335352"/>
                    <a:pt x="3893505" y="1348471"/>
                  </a:cubicBezTo>
                  <a:cubicBezTo>
                    <a:pt x="3907907" y="1354318"/>
                    <a:pt x="3920350" y="1360885"/>
                    <a:pt x="3936776" y="1357078"/>
                  </a:cubicBezTo>
                  <a:cubicBezTo>
                    <a:pt x="3934973" y="1352171"/>
                    <a:pt x="3926458" y="1344160"/>
                    <a:pt x="3934932" y="1339933"/>
                  </a:cubicBezTo>
                  <a:cubicBezTo>
                    <a:pt x="3947693" y="1335243"/>
                    <a:pt x="3946490" y="1350167"/>
                    <a:pt x="3951959" y="1355954"/>
                  </a:cubicBezTo>
                  <a:cubicBezTo>
                    <a:pt x="3964922" y="1357875"/>
                    <a:pt x="3978243" y="1360778"/>
                    <a:pt x="3986856" y="1372094"/>
                  </a:cubicBezTo>
                  <a:cubicBezTo>
                    <a:pt x="4004366" y="1371230"/>
                    <a:pt x="4023536" y="1359730"/>
                    <a:pt x="4041085" y="1371106"/>
                  </a:cubicBezTo>
                  <a:cubicBezTo>
                    <a:pt x="4046616" y="1367960"/>
                    <a:pt x="4050802" y="1364193"/>
                    <a:pt x="4055969" y="1360067"/>
                  </a:cubicBezTo>
                  <a:cubicBezTo>
                    <a:pt x="4053927" y="1336311"/>
                    <a:pt x="4021073" y="1343928"/>
                    <a:pt x="4015463" y="1322596"/>
                  </a:cubicBezTo>
                  <a:cubicBezTo>
                    <a:pt x="4005085" y="1318612"/>
                    <a:pt x="4000861" y="1310139"/>
                    <a:pt x="3997615" y="1301308"/>
                  </a:cubicBezTo>
                  <a:cubicBezTo>
                    <a:pt x="3988179" y="1284724"/>
                    <a:pt x="3972232" y="1271647"/>
                    <a:pt x="3971272" y="1250836"/>
                  </a:cubicBezTo>
                  <a:cubicBezTo>
                    <a:pt x="3974837" y="1248411"/>
                    <a:pt x="3978143" y="1248311"/>
                    <a:pt x="3981187" y="1250534"/>
                  </a:cubicBezTo>
                  <a:cubicBezTo>
                    <a:pt x="3990522" y="1263813"/>
                    <a:pt x="3998876" y="1277452"/>
                    <a:pt x="4006870" y="1290109"/>
                  </a:cubicBezTo>
                  <a:cubicBezTo>
                    <a:pt x="4014823" y="1290529"/>
                    <a:pt x="4023758" y="1290588"/>
                    <a:pt x="4031089" y="1292350"/>
                  </a:cubicBezTo>
                  <a:cubicBezTo>
                    <a:pt x="4057072" y="1287259"/>
                    <a:pt x="4071875" y="1306325"/>
                    <a:pt x="4088802" y="1319043"/>
                  </a:cubicBezTo>
                  <a:cubicBezTo>
                    <a:pt x="4118953" y="1331356"/>
                    <a:pt x="4146355" y="1351363"/>
                    <a:pt x="4179251" y="1355985"/>
                  </a:cubicBezTo>
                  <a:cubicBezTo>
                    <a:pt x="4187823" y="1355063"/>
                    <a:pt x="4193813" y="1356204"/>
                    <a:pt x="4196439" y="1366378"/>
                  </a:cubicBezTo>
                  <a:cubicBezTo>
                    <a:pt x="4195137" y="1377996"/>
                    <a:pt x="4189246" y="1380160"/>
                    <a:pt x="4179130" y="1373852"/>
                  </a:cubicBezTo>
                  <a:cubicBezTo>
                    <a:pt x="4179391" y="1371529"/>
                    <a:pt x="4180010" y="1370186"/>
                    <a:pt x="4177949" y="1367602"/>
                  </a:cubicBezTo>
                  <a:cubicBezTo>
                    <a:pt x="4162663" y="1365421"/>
                    <a:pt x="4146397" y="1363601"/>
                    <a:pt x="4131111" y="1361420"/>
                  </a:cubicBezTo>
                  <a:cubicBezTo>
                    <a:pt x="4133275" y="1367308"/>
                    <a:pt x="4136781" y="1373817"/>
                    <a:pt x="4138945" y="1379705"/>
                  </a:cubicBezTo>
                  <a:cubicBezTo>
                    <a:pt x="4142289" y="1391843"/>
                    <a:pt x="4153688" y="1407705"/>
                    <a:pt x="4132715" y="1414298"/>
                  </a:cubicBezTo>
                  <a:cubicBezTo>
                    <a:pt x="4113704" y="1420169"/>
                    <a:pt x="4100904" y="1412619"/>
                    <a:pt x="4098339" y="1393511"/>
                  </a:cubicBezTo>
                  <a:cubicBezTo>
                    <a:pt x="4085277" y="1388285"/>
                    <a:pt x="4067770" y="1389148"/>
                    <a:pt x="4056830" y="1377573"/>
                  </a:cubicBezTo>
                  <a:cubicBezTo>
                    <a:pt x="4054868" y="1378294"/>
                    <a:pt x="4052544" y="1378034"/>
                    <a:pt x="4049599" y="1379116"/>
                  </a:cubicBezTo>
                  <a:cubicBezTo>
                    <a:pt x="4049337" y="1381440"/>
                    <a:pt x="4050058" y="1383403"/>
                    <a:pt x="4051141" y="1386347"/>
                  </a:cubicBezTo>
                  <a:cubicBezTo>
                    <a:pt x="4063321" y="1395239"/>
                    <a:pt x="4077104" y="1402427"/>
                    <a:pt x="4082813" y="1427063"/>
                  </a:cubicBezTo>
                  <a:cubicBezTo>
                    <a:pt x="4062842" y="1412122"/>
                    <a:pt x="4051083" y="1395279"/>
                    <a:pt x="4034213" y="1428211"/>
                  </a:cubicBezTo>
                  <a:cubicBezTo>
                    <a:pt x="4021434" y="1454070"/>
                    <a:pt x="3980286" y="1439114"/>
                    <a:pt x="3968648" y="1404403"/>
                  </a:cubicBezTo>
                  <a:cubicBezTo>
                    <a:pt x="3942605" y="1418429"/>
                    <a:pt x="3957871" y="1441781"/>
                    <a:pt x="3967885" y="1444784"/>
                  </a:cubicBezTo>
                  <a:cubicBezTo>
                    <a:pt x="3995972" y="1454515"/>
                    <a:pt x="3996832" y="1472021"/>
                    <a:pt x="3996813" y="1493192"/>
                  </a:cubicBezTo>
                  <a:cubicBezTo>
                    <a:pt x="3999496" y="1494434"/>
                    <a:pt x="4001462" y="1493712"/>
                    <a:pt x="4004766" y="1493612"/>
                  </a:cubicBezTo>
                  <a:cubicBezTo>
                    <a:pt x="4018147" y="1487582"/>
                    <a:pt x="4001122" y="1471559"/>
                    <a:pt x="4014503" y="1465528"/>
                  </a:cubicBezTo>
                  <a:cubicBezTo>
                    <a:pt x="4026622" y="1483353"/>
                    <a:pt x="4022936" y="1503644"/>
                    <a:pt x="4022556" y="1523834"/>
                  </a:cubicBezTo>
                  <a:cubicBezTo>
                    <a:pt x="4022556" y="1523834"/>
                    <a:pt x="4022916" y="1524815"/>
                    <a:pt x="4021934" y="1525176"/>
                  </a:cubicBezTo>
                  <a:cubicBezTo>
                    <a:pt x="4037380" y="1521730"/>
                    <a:pt x="4051843" y="1518643"/>
                    <a:pt x="4068632" y="1515816"/>
                  </a:cubicBezTo>
                  <a:cubicBezTo>
                    <a:pt x="4066768" y="1519842"/>
                    <a:pt x="4067228" y="1524129"/>
                    <a:pt x="4066707" y="1528775"/>
                  </a:cubicBezTo>
                  <a:cubicBezTo>
                    <a:pt x="4069391" y="1530018"/>
                    <a:pt x="4071456" y="1532600"/>
                    <a:pt x="4072796" y="1533222"/>
                  </a:cubicBezTo>
                  <a:cubicBezTo>
                    <a:pt x="4080851" y="1536946"/>
                    <a:pt x="4084617" y="1541132"/>
                    <a:pt x="4087402" y="1545678"/>
                  </a:cubicBezTo>
                  <a:cubicBezTo>
                    <a:pt x="4089262" y="1541652"/>
                    <a:pt x="4092470" y="1538246"/>
                    <a:pt x="4095675" y="1534842"/>
                  </a:cubicBezTo>
                  <a:cubicBezTo>
                    <a:pt x="4111138" y="1564804"/>
                    <a:pt x="4152428" y="1540722"/>
                    <a:pt x="4168514" y="1569343"/>
                  </a:cubicBezTo>
                  <a:cubicBezTo>
                    <a:pt x="4177449" y="1569401"/>
                    <a:pt x="4185042" y="1568839"/>
                    <a:pt x="4192994" y="1569259"/>
                  </a:cubicBezTo>
                  <a:cubicBezTo>
                    <a:pt x="4177028" y="1577353"/>
                    <a:pt x="4161422" y="1586429"/>
                    <a:pt x="4146436" y="1594162"/>
                  </a:cubicBezTo>
                  <a:cubicBezTo>
                    <a:pt x="4137865" y="1595084"/>
                    <a:pt x="4127946" y="1595387"/>
                    <a:pt x="4120715" y="1596930"/>
                  </a:cubicBezTo>
                  <a:cubicBezTo>
                    <a:pt x="4118391" y="1596669"/>
                    <a:pt x="4115708" y="1595428"/>
                    <a:pt x="4112401" y="1595529"/>
                  </a:cubicBezTo>
                  <a:cubicBezTo>
                    <a:pt x="4108115" y="1595990"/>
                    <a:pt x="4103829" y="1596450"/>
                    <a:pt x="4098561" y="1597273"/>
                  </a:cubicBezTo>
                  <a:cubicBezTo>
                    <a:pt x="4089204" y="1605166"/>
                    <a:pt x="4076965" y="1605208"/>
                    <a:pt x="4064363" y="1604268"/>
                  </a:cubicBezTo>
                  <a:cubicBezTo>
                    <a:pt x="4057754" y="1604469"/>
                    <a:pt x="4050162" y="1605031"/>
                    <a:pt x="4042570" y="1605593"/>
                  </a:cubicBezTo>
                  <a:cubicBezTo>
                    <a:pt x="4041948" y="1606935"/>
                    <a:pt x="4039985" y="1607656"/>
                    <a:pt x="4039002" y="1608017"/>
                  </a:cubicBezTo>
                  <a:lnTo>
                    <a:pt x="4039363" y="1608999"/>
                  </a:lnTo>
                  <a:cubicBezTo>
                    <a:pt x="4046537" y="1616388"/>
                    <a:pt x="4054068" y="1624760"/>
                    <a:pt x="4062582" y="1632770"/>
                  </a:cubicBezTo>
                  <a:cubicBezTo>
                    <a:pt x="4080650" y="1639498"/>
                    <a:pt x="4096856" y="1650253"/>
                    <a:pt x="4096577" y="1673746"/>
                  </a:cubicBezTo>
                  <a:cubicBezTo>
                    <a:pt x="4105551" y="1686044"/>
                    <a:pt x="4102487" y="1704992"/>
                    <a:pt x="4119933" y="1713062"/>
                  </a:cubicBezTo>
                  <a:cubicBezTo>
                    <a:pt x="4135880" y="1726140"/>
                    <a:pt x="4142371" y="1743805"/>
                    <a:pt x="4143592" y="1762292"/>
                  </a:cubicBezTo>
                  <a:cubicBezTo>
                    <a:pt x="4145657" y="1764876"/>
                    <a:pt x="4145035" y="1766218"/>
                    <a:pt x="4146116" y="1769162"/>
                  </a:cubicBezTo>
                  <a:cubicBezTo>
                    <a:pt x="4158597" y="1787968"/>
                    <a:pt x="4146958" y="1807839"/>
                    <a:pt x="4150867" y="1827567"/>
                  </a:cubicBezTo>
                  <a:cubicBezTo>
                    <a:pt x="4152929" y="1830151"/>
                    <a:pt x="4153649" y="1832114"/>
                    <a:pt x="4153391" y="1834437"/>
                  </a:cubicBezTo>
                  <a:cubicBezTo>
                    <a:pt x="4161484" y="1850400"/>
                    <a:pt x="4168954" y="1867705"/>
                    <a:pt x="4143073" y="1876101"/>
                  </a:cubicBezTo>
                  <a:cubicBezTo>
                    <a:pt x="4142393" y="1886375"/>
                    <a:pt x="4149765" y="1900376"/>
                    <a:pt x="4137465" y="1909350"/>
                  </a:cubicBezTo>
                  <a:cubicBezTo>
                    <a:pt x="4126285" y="1933508"/>
                    <a:pt x="4129872" y="1964493"/>
                    <a:pt x="4105273" y="1982443"/>
                  </a:cubicBezTo>
                  <a:cubicBezTo>
                    <a:pt x="4107113" y="1999588"/>
                    <a:pt x="4100543" y="2012028"/>
                    <a:pt x="4088604" y="2021984"/>
                  </a:cubicBezTo>
                  <a:cubicBezTo>
                    <a:pt x="4086942" y="2032620"/>
                    <a:pt x="4087343" y="2045840"/>
                    <a:pt x="4076023" y="2054453"/>
                  </a:cubicBezTo>
                  <a:cubicBezTo>
                    <a:pt x="4069091" y="2065912"/>
                    <a:pt x="4074242" y="2082956"/>
                    <a:pt x="4061681" y="2094254"/>
                  </a:cubicBezTo>
                  <a:cubicBezTo>
                    <a:pt x="4061980" y="2104169"/>
                    <a:pt x="4057174" y="2109278"/>
                    <a:pt x="4047358" y="2112884"/>
                  </a:cubicBezTo>
                  <a:lnTo>
                    <a:pt x="4046637" y="2110921"/>
                  </a:lnTo>
                  <a:cubicBezTo>
                    <a:pt x="4046637" y="2110921"/>
                    <a:pt x="4046637" y="2110921"/>
                    <a:pt x="4045654" y="2111282"/>
                  </a:cubicBezTo>
                  <a:cubicBezTo>
                    <a:pt x="4046637" y="2110921"/>
                    <a:pt x="4046997" y="2111903"/>
                    <a:pt x="4047358" y="2112884"/>
                  </a:cubicBezTo>
                  <a:cubicBezTo>
                    <a:pt x="4046295" y="2143350"/>
                    <a:pt x="4018189" y="2154791"/>
                    <a:pt x="4006291" y="2176984"/>
                  </a:cubicBezTo>
                  <a:cubicBezTo>
                    <a:pt x="4008554" y="2186178"/>
                    <a:pt x="4001785" y="2192007"/>
                    <a:pt x="3996357" y="2198457"/>
                  </a:cubicBezTo>
                  <a:cubicBezTo>
                    <a:pt x="3988902" y="2214563"/>
                    <a:pt x="3980109" y="2230046"/>
                    <a:pt x="3964864" y="2240103"/>
                  </a:cubicBezTo>
                  <a:cubicBezTo>
                    <a:pt x="3956589" y="2250940"/>
                    <a:pt x="3948677" y="2262759"/>
                    <a:pt x="3941386" y="2273235"/>
                  </a:cubicBezTo>
                  <a:cubicBezTo>
                    <a:pt x="3936157" y="2286295"/>
                    <a:pt x="3929226" y="2297753"/>
                    <a:pt x="3915223" y="2305126"/>
                  </a:cubicBezTo>
                  <a:cubicBezTo>
                    <a:pt x="3907512" y="2323554"/>
                    <a:pt x="3891644" y="2334953"/>
                    <a:pt x="3877220" y="2350278"/>
                  </a:cubicBezTo>
                  <a:cubicBezTo>
                    <a:pt x="3863880" y="2368546"/>
                    <a:pt x="3867466" y="2399531"/>
                    <a:pt x="3834771" y="2401519"/>
                  </a:cubicBezTo>
                  <a:cubicBezTo>
                    <a:pt x="3828143" y="2422892"/>
                    <a:pt x="3820889" y="2445607"/>
                    <a:pt x="3833472" y="2467717"/>
                  </a:cubicBezTo>
                  <a:cubicBezTo>
                    <a:pt x="3845288" y="2475627"/>
                    <a:pt x="3852922" y="2487305"/>
                    <a:pt x="3859572" y="2499341"/>
                  </a:cubicBezTo>
                  <a:cubicBezTo>
                    <a:pt x="3870751" y="2502475"/>
                    <a:pt x="3881309" y="2506950"/>
                    <a:pt x="3891290" y="2512889"/>
                  </a:cubicBezTo>
                  <a:lnTo>
                    <a:pt x="3916627" y="2532915"/>
                  </a:lnTo>
                  <a:lnTo>
                    <a:pt x="3917096" y="2531902"/>
                  </a:lnTo>
                  <a:lnTo>
                    <a:pt x="3917812" y="2533852"/>
                  </a:lnTo>
                  <a:lnTo>
                    <a:pt x="3919551" y="2535227"/>
                  </a:lnTo>
                  <a:cubicBezTo>
                    <a:pt x="3913401" y="2539714"/>
                    <a:pt x="3906530" y="2542239"/>
                    <a:pt x="3898578" y="2541818"/>
                  </a:cubicBezTo>
                  <a:cubicBezTo>
                    <a:pt x="3898578" y="2541818"/>
                    <a:pt x="3897234" y="2541198"/>
                    <a:pt x="3896252" y="2541559"/>
                  </a:cubicBezTo>
                  <a:cubicBezTo>
                    <a:pt x="3896252" y="2541559"/>
                    <a:pt x="3896252" y="2541559"/>
                    <a:pt x="3895272" y="2541919"/>
                  </a:cubicBezTo>
                  <a:cubicBezTo>
                    <a:pt x="3899660" y="2544763"/>
                    <a:pt x="3902704" y="2546986"/>
                    <a:pt x="3907092" y="2549829"/>
                  </a:cubicBezTo>
                  <a:cubicBezTo>
                    <a:pt x="3908072" y="2549469"/>
                    <a:pt x="3910756" y="2550711"/>
                    <a:pt x="3913082" y="2550970"/>
                  </a:cubicBezTo>
                  <a:cubicBezTo>
                    <a:pt x="3914783" y="2552573"/>
                    <a:pt x="3914164" y="2553914"/>
                    <a:pt x="3914524" y="2554895"/>
                  </a:cubicBezTo>
                  <a:cubicBezTo>
                    <a:pt x="3920613" y="2559342"/>
                    <a:pt x="3927063" y="2564770"/>
                    <a:pt x="3932893" y="2571538"/>
                  </a:cubicBezTo>
                  <a:cubicBezTo>
                    <a:pt x="3936559" y="2572420"/>
                    <a:pt x="3941206" y="2572940"/>
                    <a:pt x="3945234" y="2574802"/>
                  </a:cubicBezTo>
                  <a:cubicBezTo>
                    <a:pt x="3946835" y="2573099"/>
                    <a:pt x="3948438" y="2571397"/>
                    <a:pt x="3950040" y="2569694"/>
                  </a:cubicBezTo>
                  <a:cubicBezTo>
                    <a:pt x="3951645" y="2567990"/>
                    <a:pt x="3952264" y="2566650"/>
                    <a:pt x="3953866" y="2564946"/>
                  </a:cubicBezTo>
                  <a:cubicBezTo>
                    <a:pt x="3958414" y="2562161"/>
                    <a:pt x="3964764" y="2564284"/>
                    <a:pt x="3969513" y="2568109"/>
                  </a:cubicBezTo>
                  <a:cubicBezTo>
                    <a:pt x="3993151" y="2583930"/>
                    <a:pt x="4017410" y="2598408"/>
                    <a:pt x="4034017" y="2622382"/>
                  </a:cubicBezTo>
                  <a:cubicBezTo>
                    <a:pt x="4048680" y="2625904"/>
                    <a:pt x="4057817" y="2632573"/>
                    <a:pt x="4059300" y="2648737"/>
                  </a:cubicBezTo>
                  <a:cubicBezTo>
                    <a:pt x="4061362" y="2651320"/>
                    <a:pt x="4063787" y="2654885"/>
                    <a:pt x="4066209" y="2658450"/>
                  </a:cubicBezTo>
                  <a:cubicBezTo>
                    <a:pt x="4071060" y="2665580"/>
                    <a:pt x="4074925" y="2673071"/>
                    <a:pt x="4079153" y="2681543"/>
                  </a:cubicBezTo>
                  <a:cubicBezTo>
                    <a:pt x="4080234" y="2684486"/>
                    <a:pt x="4079972" y="2686811"/>
                    <a:pt x="4080694" y="2688773"/>
                  </a:cubicBezTo>
                  <a:cubicBezTo>
                    <a:pt x="4080994" y="2698688"/>
                    <a:pt x="4081555" y="2706279"/>
                    <a:pt x="4081134" y="2714232"/>
                  </a:cubicBezTo>
                  <a:cubicBezTo>
                    <a:pt x="4082879" y="2728071"/>
                    <a:pt x="4094176" y="2740629"/>
                    <a:pt x="4081356" y="2754249"/>
                  </a:cubicBezTo>
                  <a:cubicBezTo>
                    <a:pt x="4082836" y="2770415"/>
                    <a:pt x="4086282" y="2785857"/>
                    <a:pt x="4087766" y="2802020"/>
                  </a:cubicBezTo>
                  <a:cubicBezTo>
                    <a:pt x="4089508" y="2815861"/>
                    <a:pt x="4094298" y="2831923"/>
                    <a:pt x="4081737" y="2843222"/>
                  </a:cubicBezTo>
                  <a:cubicBezTo>
                    <a:pt x="4081676" y="2852155"/>
                    <a:pt x="4076248" y="2858606"/>
                    <a:pt x="4071799" y="2864696"/>
                  </a:cubicBezTo>
                  <a:cubicBezTo>
                    <a:pt x="4073021" y="2883183"/>
                    <a:pt x="4068977" y="2902491"/>
                    <a:pt x="4068233" y="2921701"/>
                  </a:cubicBezTo>
                  <a:lnTo>
                    <a:pt x="4069838" y="2919996"/>
                  </a:lnTo>
                  <a:lnTo>
                    <a:pt x="4071178" y="2920618"/>
                  </a:lnTo>
                  <a:cubicBezTo>
                    <a:pt x="4067553" y="2931975"/>
                    <a:pt x="4063206" y="2941370"/>
                    <a:pt x="4058598" y="2953088"/>
                  </a:cubicBezTo>
                  <a:cubicBezTo>
                    <a:pt x="4052728" y="2988662"/>
                    <a:pt x="4043196" y="3023354"/>
                    <a:pt x="4021220" y="3051478"/>
                  </a:cubicBezTo>
                  <a:cubicBezTo>
                    <a:pt x="4020958" y="3053802"/>
                    <a:pt x="4019716" y="3056486"/>
                    <a:pt x="4018114" y="3058188"/>
                  </a:cubicBezTo>
                  <a:cubicBezTo>
                    <a:pt x="4019776" y="3102135"/>
                    <a:pt x="3983758" y="3125393"/>
                    <a:pt x="3963586" y="3158424"/>
                  </a:cubicBezTo>
                  <a:cubicBezTo>
                    <a:pt x="3961562" y="3168079"/>
                    <a:pt x="3956495" y="3175510"/>
                    <a:pt x="3947038" y="3180098"/>
                  </a:cubicBezTo>
                  <a:cubicBezTo>
                    <a:pt x="3938604" y="3196565"/>
                    <a:pt x="3930792" y="3211688"/>
                    <a:pt x="3915186" y="3220764"/>
                  </a:cubicBezTo>
                  <a:cubicBezTo>
                    <a:pt x="3909237" y="3231860"/>
                    <a:pt x="3899880" y="3239753"/>
                    <a:pt x="3888723" y="3242739"/>
                  </a:cubicBezTo>
                  <a:cubicBezTo>
                    <a:pt x="3884176" y="3245523"/>
                    <a:pt x="3879988" y="3249290"/>
                    <a:pt x="3875183" y="3254398"/>
                  </a:cubicBezTo>
                  <a:cubicBezTo>
                    <a:pt x="3868149" y="3262551"/>
                    <a:pt x="3861217" y="3274010"/>
                    <a:pt x="3848356" y="3275393"/>
                  </a:cubicBezTo>
                  <a:cubicBezTo>
                    <a:pt x="3842206" y="3279880"/>
                    <a:pt x="3834094" y="3285088"/>
                    <a:pt x="3826961" y="3289937"/>
                  </a:cubicBezTo>
                  <a:cubicBezTo>
                    <a:pt x="3830727" y="3294123"/>
                    <a:pt x="3834496" y="3298308"/>
                    <a:pt x="3835054" y="3305900"/>
                  </a:cubicBezTo>
                  <a:cubicBezTo>
                    <a:pt x="3839684" y="3327590"/>
                    <a:pt x="3820052" y="3334804"/>
                    <a:pt x="3803364" y="3340935"/>
                  </a:cubicBezTo>
                  <a:cubicBezTo>
                    <a:pt x="3789983" y="3346966"/>
                    <a:pt x="3774078" y="3346127"/>
                    <a:pt x="3759153" y="3344927"/>
                  </a:cubicBezTo>
                  <a:cubicBezTo>
                    <a:pt x="3756567" y="3346991"/>
                    <a:pt x="3753622" y="3348073"/>
                    <a:pt x="3752020" y="3349776"/>
                  </a:cubicBezTo>
                  <a:cubicBezTo>
                    <a:pt x="3735795" y="3360193"/>
                    <a:pt x="3719927" y="3371591"/>
                    <a:pt x="3703342" y="3381027"/>
                  </a:cubicBezTo>
                  <a:cubicBezTo>
                    <a:pt x="3683771" y="3379307"/>
                    <a:pt x="3680965" y="3395933"/>
                    <a:pt x="3672332" y="3405788"/>
                  </a:cubicBezTo>
                  <a:cubicBezTo>
                    <a:pt x="3670207" y="3412138"/>
                    <a:pt x="3669687" y="3416786"/>
                    <a:pt x="3669527" y="3422413"/>
                  </a:cubicBezTo>
                  <a:cubicBezTo>
                    <a:pt x="3675195" y="3434812"/>
                    <a:pt x="3660571" y="3443526"/>
                    <a:pt x="3662576" y="3455043"/>
                  </a:cubicBezTo>
                  <a:cubicBezTo>
                    <a:pt x="3655424" y="3481062"/>
                    <a:pt x="3650495" y="3504037"/>
                    <a:pt x="3646650" y="3529957"/>
                  </a:cubicBezTo>
                  <a:lnTo>
                    <a:pt x="3646749" y="3533262"/>
                  </a:lnTo>
                  <a:lnTo>
                    <a:pt x="3645146" y="3534964"/>
                  </a:lnTo>
                  <a:cubicBezTo>
                    <a:pt x="3644888" y="3537287"/>
                    <a:pt x="3644626" y="3539610"/>
                    <a:pt x="3643385" y="3542295"/>
                  </a:cubicBezTo>
                  <a:cubicBezTo>
                    <a:pt x="3646068" y="3543537"/>
                    <a:pt x="3648133" y="3546119"/>
                    <a:pt x="3651177" y="3548342"/>
                  </a:cubicBezTo>
                  <a:cubicBezTo>
                    <a:pt x="3669246" y="3555070"/>
                    <a:pt x="3675737" y="3572736"/>
                    <a:pt x="3691221" y="3581528"/>
                  </a:cubicBezTo>
                  <a:cubicBezTo>
                    <a:pt x="3705986" y="3588355"/>
                    <a:pt x="3722974" y="3592138"/>
                    <a:pt x="3724916" y="3612589"/>
                  </a:cubicBezTo>
                  <a:cubicBezTo>
                    <a:pt x="3730287" y="3615071"/>
                    <a:pt x="3734672" y="3617915"/>
                    <a:pt x="3740404" y="3621379"/>
                  </a:cubicBezTo>
                  <a:cubicBezTo>
                    <a:pt x="3753003" y="3622319"/>
                    <a:pt x="3756548" y="3641067"/>
                    <a:pt x="3771014" y="3637980"/>
                  </a:cubicBezTo>
                  <a:cubicBezTo>
                    <a:pt x="3781491" y="3645269"/>
                    <a:pt x="3797457" y="3637175"/>
                    <a:pt x="3809896" y="3643744"/>
                  </a:cubicBezTo>
                  <a:cubicBezTo>
                    <a:pt x="3810876" y="3643384"/>
                    <a:pt x="3812842" y="3642662"/>
                    <a:pt x="3813822" y="3642302"/>
                  </a:cubicBezTo>
                  <a:cubicBezTo>
                    <a:pt x="3814805" y="3641940"/>
                    <a:pt x="3817127" y="3642200"/>
                    <a:pt x="3818111" y="3641839"/>
                  </a:cubicBezTo>
                  <a:cubicBezTo>
                    <a:pt x="3818730" y="3640498"/>
                    <a:pt x="3820332" y="3638795"/>
                    <a:pt x="3820954" y="3637453"/>
                  </a:cubicBezTo>
                  <a:cubicBezTo>
                    <a:pt x="3841707" y="3645422"/>
                    <a:pt x="3866989" y="3617197"/>
                    <a:pt x="3885038" y="3645096"/>
                  </a:cubicBezTo>
                  <a:cubicBezTo>
                    <a:pt x="3890049" y="3646598"/>
                    <a:pt x="3895674" y="3646758"/>
                    <a:pt x="3900943" y="3645936"/>
                  </a:cubicBezTo>
                  <a:cubicBezTo>
                    <a:pt x="3910801" y="3654566"/>
                    <a:pt x="3926505" y="3648796"/>
                    <a:pt x="3934859" y="3662436"/>
                  </a:cubicBezTo>
                  <a:cubicBezTo>
                    <a:pt x="3946740" y="3661411"/>
                    <a:pt x="3954891" y="3668442"/>
                    <a:pt x="3959480" y="3677896"/>
                  </a:cubicBezTo>
                  <a:lnTo>
                    <a:pt x="3959119" y="3676914"/>
                  </a:lnTo>
                  <a:cubicBezTo>
                    <a:pt x="3983178" y="3684782"/>
                    <a:pt x="3984141" y="3705592"/>
                    <a:pt x="3981697" y="3723199"/>
                  </a:cubicBezTo>
                  <a:cubicBezTo>
                    <a:pt x="3979252" y="3740806"/>
                    <a:pt x="3970357" y="3752985"/>
                    <a:pt x="3950785" y="3751265"/>
                  </a:cubicBezTo>
                  <a:cubicBezTo>
                    <a:pt x="3927067" y="3765549"/>
                    <a:pt x="3903771" y="3771881"/>
                    <a:pt x="3877906" y="3759107"/>
                  </a:cubicBezTo>
                  <a:cubicBezTo>
                    <a:pt x="3872177" y="3755641"/>
                    <a:pt x="3866449" y="3752177"/>
                    <a:pt x="3862062" y="3749333"/>
                  </a:cubicBezTo>
                  <a:cubicBezTo>
                    <a:pt x="3846615" y="3752781"/>
                    <a:pt x="3834897" y="3748175"/>
                    <a:pt x="3827887" y="3735156"/>
                  </a:cubicBezTo>
                  <a:cubicBezTo>
                    <a:pt x="3822257" y="3734997"/>
                    <a:pt x="3817247" y="3733496"/>
                    <a:pt x="3812601" y="3732976"/>
                  </a:cubicBezTo>
                  <a:cubicBezTo>
                    <a:pt x="3796654" y="3719898"/>
                    <a:pt x="3774660" y="3714613"/>
                    <a:pt x="3763782" y="3694104"/>
                  </a:cubicBezTo>
                  <a:cubicBezTo>
                    <a:pt x="3748397" y="3688618"/>
                    <a:pt x="3733991" y="3682772"/>
                    <a:pt x="3719228" y="3675943"/>
                  </a:cubicBezTo>
                  <a:cubicBezTo>
                    <a:pt x="3714942" y="3676404"/>
                    <a:pt x="3712878" y="3673820"/>
                    <a:pt x="3712419" y="3669534"/>
                  </a:cubicBezTo>
                  <a:cubicBezTo>
                    <a:pt x="3701881" y="3671178"/>
                    <a:pt x="3693207" y="3668795"/>
                    <a:pt x="3684693" y="3660785"/>
                  </a:cubicBezTo>
                  <a:cubicBezTo>
                    <a:pt x="3684070" y="3662127"/>
                    <a:pt x="3684070" y="3662127"/>
                    <a:pt x="3684431" y="3663109"/>
                  </a:cubicBezTo>
                  <a:cubicBezTo>
                    <a:pt x="3671111" y="3660205"/>
                    <a:pt x="3659750" y="3656583"/>
                    <a:pt x="3646069" y="3652698"/>
                  </a:cubicBezTo>
                  <a:cubicBezTo>
                    <a:pt x="3649774" y="3665817"/>
                    <a:pt x="3653121" y="3677954"/>
                    <a:pt x="3656466" y="3690092"/>
                  </a:cubicBezTo>
                  <a:cubicBezTo>
                    <a:pt x="3655486" y="3690453"/>
                    <a:pt x="3655486" y="3690453"/>
                    <a:pt x="3654502" y="3690814"/>
                  </a:cubicBezTo>
                  <a:cubicBezTo>
                    <a:pt x="3661055" y="3699546"/>
                    <a:pt x="3664299" y="3708378"/>
                    <a:pt x="3662637" y="3719015"/>
                  </a:cubicBezTo>
                  <a:cubicBezTo>
                    <a:pt x="3666664" y="3720876"/>
                    <a:pt x="3668987" y="3721137"/>
                    <a:pt x="3668828" y="3726765"/>
                  </a:cubicBezTo>
                  <a:cubicBezTo>
                    <a:pt x="3674856" y="3740144"/>
                    <a:pt x="3681608" y="3755486"/>
                    <a:pt x="3687378" y="3771188"/>
                  </a:cubicBezTo>
                  <a:cubicBezTo>
                    <a:pt x="3706528" y="3780860"/>
                    <a:pt x="3712498" y="3803172"/>
                    <a:pt x="3725238" y="3819656"/>
                  </a:cubicBezTo>
                  <a:cubicBezTo>
                    <a:pt x="3726061" y="3824923"/>
                    <a:pt x="3726881" y="3830191"/>
                    <a:pt x="3727343" y="3834476"/>
                  </a:cubicBezTo>
                  <a:cubicBezTo>
                    <a:pt x="3741484" y="3842648"/>
                    <a:pt x="3744471" y="3853803"/>
                    <a:pt x="3741304" y="3869447"/>
                  </a:cubicBezTo>
                  <a:cubicBezTo>
                    <a:pt x="3744091" y="3873993"/>
                    <a:pt x="3747234" y="3879521"/>
                    <a:pt x="3751359" y="3884689"/>
                  </a:cubicBezTo>
                  <a:cubicBezTo>
                    <a:pt x="3764402" y="3911086"/>
                    <a:pt x="3757511" y="3934781"/>
                    <a:pt x="3742668" y="3958059"/>
                  </a:cubicBezTo>
                  <a:lnTo>
                    <a:pt x="3743648" y="3957699"/>
                  </a:lnTo>
                  <a:cubicBezTo>
                    <a:pt x="3745230" y="3977167"/>
                    <a:pt x="3732312" y="3987483"/>
                    <a:pt x="3715162" y="3989329"/>
                  </a:cubicBezTo>
                  <a:cubicBezTo>
                    <a:pt x="3696053" y="3991894"/>
                    <a:pt x="3676481" y="3990174"/>
                    <a:pt x="3667827" y="3966620"/>
                  </a:cubicBezTo>
                  <a:lnTo>
                    <a:pt x="3668806" y="3966261"/>
                  </a:lnTo>
                  <a:cubicBezTo>
                    <a:pt x="3659411" y="3961915"/>
                    <a:pt x="3653220" y="3954165"/>
                    <a:pt x="3653183" y="3941925"/>
                  </a:cubicBezTo>
                  <a:cubicBezTo>
                    <a:pt x="3641362" y="3934015"/>
                    <a:pt x="3646490" y="3917650"/>
                    <a:pt x="3639218" y="3906956"/>
                  </a:cubicBezTo>
                  <a:cubicBezTo>
                    <a:pt x="3638758" y="3902670"/>
                    <a:pt x="3638919" y="3897041"/>
                    <a:pt x="3638098" y="3891773"/>
                  </a:cubicBezTo>
                  <a:cubicBezTo>
                    <a:pt x="3609090" y="3873470"/>
                    <a:pt x="3637777" y="3848449"/>
                    <a:pt x="3629222" y="3828201"/>
                  </a:cubicBezTo>
                  <a:cubicBezTo>
                    <a:pt x="3629844" y="3826858"/>
                    <a:pt x="3632787" y="3825777"/>
                    <a:pt x="3634392" y="3824072"/>
                  </a:cubicBezTo>
                  <a:cubicBezTo>
                    <a:pt x="3634031" y="3823092"/>
                    <a:pt x="3633670" y="3822110"/>
                    <a:pt x="3634290" y="3820769"/>
                  </a:cubicBezTo>
                  <a:cubicBezTo>
                    <a:pt x="3634912" y="3819427"/>
                    <a:pt x="3636514" y="3817724"/>
                    <a:pt x="3636153" y="3816742"/>
                  </a:cubicBezTo>
                  <a:cubicBezTo>
                    <a:pt x="3630483" y="3804345"/>
                    <a:pt x="3638295" y="3789222"/>
                    <a:pt x="3629682" y="3777906"/>
                  </a:cubicBezTo>
                  <a:cubicBezTo>
                    <a:pt x="3633209" y="3763244"/>
                    <a:pt x="3614879" y="3758840"/>
                    <a:pt x="3614218" y="3747944"/>
                  </a:cubicBezTo>
                  <a:cubicBezTo>
                    <a:pt x="3611072" y="3742416"/>
                    <a:pt x="3607928" y="3736887"/>
                    <a:pt x="3605142" y="3732341"/>
                  </a:cubicBezTo>
                  <a:cubicBezTo>
                    <a:pt x="3584850" y="3728659"/>
                    <a:pt x="3581403" y="3713216"/>
                    <a:pt x="3574654" y="3697874"/>
                  </a:cubicBezTo>
                  <a:cubicBezTo>
                    <a:pt x="3566558" y="3681912"/>
                    <a:pt x="3547149" y="3674564"/>
                    <a:pt x="3541638" y="3656538"/>
                  </a:cubicBezTo>
                  <a:cubicBezTo>
                    <a:pt x="3539937" y="3654935"/>
                    <a:pt x="3537872" y="3652351"/>
                    <a:pt x="3535808" y="3649769"/>
                  </a:cubicBezTo>
                  <a:cubicBezTo>
                    <a:pt x="3532866" y="3650849"/>
                    <a:pt x="3530903" y="3651571"/>
                    <a:pt x="3528937" y="3652293"/>
                  </a:cubicBezTo>
                  <a:lnTo>
                    <a:pt x="3525994" y="3653374"/>
                  </a:lnTo>
                  <a:lnTo>
                    <a:pt x="3522328" y="3652494"/>
                  </a:lnTo>
                  <a:cubicBezTo>
                    <a:pt x="3497327" y="3657224"/>
                    <a:pt x="3472326" y="3661954"/>
                    <a:pt x="3447687" y="3667666"/>
                  </a:cubicBezTo>
                  <a:cubicBezTo>
                    <a:pt x="3436067" y="3666365"/>
                    <a:pt x="3428255" y="3681488"/>
                    <a:pt x="3415193" y="3676263"/>
                  </a:cubicBezTo>
                  <a:cubicBezTo>
                    <a:pt x="3410546" y="3675742"/>
                    <a:pt x="3405278" y="3676564"/>
                    <a:pt x="3399026" y="3677747"/>
                  </a:cubicBezTo>
                  <a:cubicBezTo>
                    <a:pt x="3390033" y="3686621"/>
                    <a:pt x="3371281" y="3690169"/>
                    <a:pt x="3373486" y="3708296"/>
                  </a:cubicBezTo>
                  <a:cubicBezTo>
                    <a:pt x="3363088" y="3725482"/>
                    <a:pt x="3352330" y="3741688"/>
                    <a:pt x="3342555" y="3757532"/>
                  </a:cubicBezTo>
                  <a:cubicBezTo>
                    <a:pt x="3341314" y="3760217"/>
                    <a:pt x="3338729" y="3762281"/>
                    <a:pt x="3337487" y="3764964"/>
                  </a:cubicBezTo>
                  <a:cubicBezTo>
                    <a:pt x="3338606" y="3780147"/>
                    <a:pt x="3338390" y="3794708"/>
                    <a:pt x="3332540" y="3809110"/>
                  </a:cubicBezTo>
                  <a:cubicBezTo>
                    <a:pt x="3327411" y="3825475"/>
                    <a:pt x="3320058" y="3844885"/>
                    <a:pt x="3297441" y="3840943"/>
                  </a:cubicBezTo>
                  <a:cubicBezTo>
                    <a:pt x="3291451" y="3839801"/>
                    <a:pt x="3285723" y="3836337"/>
                    <a:pt x="3282318" y="3833132"/>
                  </a:cubicBezTo>
                  <a:cubicBezTo>
                    <a:pt x="3276887" y="3839583"/>
                    <a:pt x="3272801" y="3846653"/>
                    <a:pt x="3267373" y="3853104"/>
                  </a:cubicBezTo>
                  <a:cubicBezTo>
                    <a:pt x="3265809" y="3867045"/>
                    <a:pt x="3254751" y="3873336"/>
                    <a:pt x="3246016" y="3879887"/>
                  </a:cubicBezTo>
                  <a:cubicBezTo>
                    <a:pt x="3241571" y="3885976"/>
                    <a:pt x="3238366" y="3889381"/>
                    <a:pt x="3234540" y="3894128"/>
                  </a:cubicBezTo>
                  <a:cubicBezTo>
                    <a:pt x="3230915" y="3905486"/>
                    <a:pt x="3223881" y="3913640"/>
                    <a:pt x="3212823" y="3919930"/>
                  </a:cubicBezTo>
                  <a:cubicBezTo>
                    <a:pt x="3203048" y="3935775"/>
                    <a:pt x="3187081" y="3943868"/>
                    <a:pt x="3172099" y="3951602"/>
                  </a:cubicBezTo>
                  <a:cubicBezTo>
                    <a:pt x="3167129" y="3962339"/>
                    <a:pt x="3159636" y="3966205"/>
                    <a:pt x="3149459" y="3968831"/>
                  </a:cubicBezTo>
                  <a:cubicBezTo>
                    <a:pt x="3116286" y="3987704"/>
                    <a:pt x="3094612" y="4025742"/>
                    <a:pt x="3048857" y="4022504"/>
                  </a:cubicBezTo>
                  <a:cubicBezTo>
                    <a:pt x="3047615" y="4025187"/>
                    <a:pt x="3045292" y="4024927"/>
                    <a:pt x="3042968" y="4024667"/>
                  </a:cubicBezTo>
                  <a:cubicBezTo>
                    <a:pt x="3013560" y="4047725"/>
                    <a:pt x="2980445" y="4057664"/>
                    <a:pt x="2944546" y="4063057"/>
                  </a:cubicBezTo>
                  <a:cubicBezTo>
                    <a:pt x="2932767" y="4067385"/>
                    <a:pt x="2923311" y="4071973"/>
                    <a:pt x="2911532" y="4076301"/>
                  </a:cubicBezTo>
                  <a:lnTo>
                    <a:pt x="2910450" y="4073357"/>
                  </a:lnTo>
                  <a:lnTo>
                    <a:pt x="2912056" y="4071653"/>
                  </a:lnTo>
                  <a:cubicBezTo>
                    <a:pt x="2893565" y="4072877"/>
                    <a:pt x="2874813" y="4076426"/>
                    <a:pt x="2855241" y="4074706"/>
                  </a:cubicBezTo>
                  <a:cubicBezTo>
                    <a:pt x="2850435" y="4079813"/>
                    <a:pt x="2843302" y="4084662"/>
                    <a:pt x="2834727" y="4085584"/>
                  </a:cubicBezTo>
                  <a:cubicBezTo>
                    <a:pt x="2822166" y="4096883"/>
                    <a:pt x="2807503" y="4093360"/>
                    <a:pt x="2792580" y="4092159"/>
                  </a:cubicBezTo>
                  <a:cubicBezTo>
                    <a:pt x="2777294" y="4089978"/>
                    <a:pt x="2761647" y="4086816"/>
                    <a:pt x="2746004" y="4083653"/>
                  </a:cubicBezTo>
                  <a:cubicBezTo>
                    <a:pt x="2733181" y="4097276"/>
                    <a:pt x="2719299" y="4086781"/>
                    <a:pt x="2704996" y="4084239"/>
                  </a:cubicBezTo>
                  <a:cubicBezTo>
                    <a:pt x="2697044" y="4083820"/>
                    <a:pt x="2689451" y="4084381"/>
                    <a:pt x="2680516" y="4084322"/>
                  </a:cubicBezTo>
                  <a:cubicBezTo>
                    <a:pt x="2678193" y="4084062"/>
                    <a:pt x="2675509" y="4082821"/>
                    <a:pt x="2672203" y="4082922"/>
                  </a:cubicBezTo>
                  <a:cubicBezTo>
                    <a:pt x="2664770" y="4077855"/>
                    <a:pt x="2656719" y="4074129"/>
                    <a:pt x="2649286" y="4069064"/>
                  </a:cubicBezTo>
                  <a:cubicBezTo>
                    <a:pt x="2645881" y="4065859"/>
                    <a:pt x="2642215" y="4064978"/>
                    <a:pt x="2639790" y="4061414"/>
                  </a:cubicBezTo>
                  <a:cubicBezTo>
                    <a:pt x="2623884" y="4060574"/>
                    <a:pt x="2617332" y="4051843"/>
                    <a:pt x="2614247" y="4037382"/>
                  </a:cubicBezTo>
                  <a:cubicBezTo>
                    <a:pt x="2589888" y="4019598"/>
                    <a:pt x="2575244" y="3994904"/>
                    <a:pt x="2558998" y="3971911"/>
                  </a:cubicBezTo>
                  <a:cubicBezTo>
                    <a:pt x="2554872" y="3966745"/>
                    <a:pt x="2553069" y="3961837"/>
                    <a:pt x="2556535" y="3956108"/>
                  </a:cubicBezTo>
                  <a:cubicBezTo>
                    <a:pt x="2557777" y="3953425"/>
                    <a:pt x="2559739" y="3952703"/>
                    <a:pt x="2560722" y="3952342"/>
                  </a:cubicBezTo>
                  <a:cubicBezTo>
                    <a:pt x="2563304" y="3950280"/>
                    <a:pt x="2565270" y="3949557"/>
                    <a:pt x="2565889" y="3948216"/>
                  </a:cubicBezTo>
                  <a:cubicBezTo>
                    <a:pt x="2564086" y="3943309"/>
                    <a:pt x="2564967" y="3939644"/>
                    <a:pt x="2563163" y="3934736"/>
                  </a:cubicBezTo>
                  <a:cubicBezTo>
                    <a:pt x="2557075" y="3930290"/>
                    <a:pt x="2551605" y="3924502"/>
                    <a:pt x="2546757" y="3917373"/>
                  </a:cubicBezTo>
                  <a:cubicBezTo>
                    <a:pt x="2545417" y="3916751"/>
                    <a:pt x="2544435" y="3917112"/>
                    <a:pt x="2541751" y="3915871"/>
                  </a:cubicBezTo>
                  <a:cubicBezTo>
                    <a:pt x="2540669" y="3912926"/>
                    <a:pt x="2541288" y="3911585"/>
                    <a:pt x="2541549" y="3909261"/>
                  </a:cubicBezTo>
                  <a:cubicBezTo>
                    <a:pt x="2538144" y="3906056"/>
                    <a:pt x="2536702" y="3902130"/>
                    <a:pt x="2533916" y="3897585"/>
                  </a:cubicBezTo>
                  <a:lnTo>
                    <a:pt x="2532937" y="3897945"/>
                  </a:lnTo>
                  <a:cubicBezTo>
                    <a:pt x="2532314" y="3899288"/>
                    <a:pt x="2532675" y="3900268"/>
                    <a:pt x="2533396" y="3902232"/>
                  </a:cubicBezTo>
                  <a:lnTo>
                    <a:pt x="2526590" y="3922079"/>
                  </a:lnTo>
                  <a:lnTo>
                    <a:pt x="2526830" y="3921992"/>
                  </a:lnTo>
                  <a:cubicBezTo>
                    <a:pt x="2526830" y="3921992"/>
                    <a:pt x="2526830" y="3921992"/>
                    <a:pt x="2527624" y="3924154"/>
                  </a:cubicBezTo>
                  <a:lnTo>
                    <a:pt x="2524665" y="3922786"/>
                  </a:lnTo>
                  <a:lnTo>
                    <a:pt x="2526121" y="3922252"/>
                  </a:lnTo>
                  <a:lnTo>
                    <a:pt x="2504568" y="3893887"/>
                  </a:lnTo>
                  <a:cubicBezTo>
                    <a:pt x="2498760" y="3883768"/>
                    <a:pt x="2494302" y="3873153"/>
                    <a:pt x="2490826" y="3862178"/>
                  </a:cubicBezTo>
                  <a:cubicBezTo>
                    <a:pt x="2479008" y="3854267"/>
                    <a:pt x="2467549" y="3847339"/>
                    <a:pt x="2458935" y="3836022"/>
                  </a:cubicBezTo>
                  <a:cubicBezTo>
                    <a:pt x="2437360" y="3822786"/>
                    <a:pt x="2415765" y="3830721"/>
                    <a:pt x="2393448" y="3836692"/>
                  </a:cubicBezTo>
                  <a:cubicBezTo>
                    <a:pt x="2389442" y="3868240"/>
                    <a:pt x="2359594" y="3865839"/>
                    <a:pt x="2342125" y="3878941"/>
                  </a:cubicBezTo>
                  <a:cubicBezTo>
                    <a:pt x="2327961" y="3891942"/>
                    <a:pt x="2315241" y="3908869"/>
                    <a:pt x="2297312" y="3917684"/>
                  </a:cubicBezTo>
                  <a:cubicBezTo>
                    <a:pt x="2288417" y="3929864"/>
                    <a:pt x="2278081" y="3938118"/>
                    <a:pt x="2264336" y="3943168"/>
                  </a:cubicBezTo>
                  <a:cubicBezTo>
                    <a:pt x="2254982" y="3951060"/>
                    <a:pt x="2242323" y="3959053"/>
                    <a:pt x="2231986" y="3967307"/>
                  </a:cubicBezTo>
                  <a:cubicBezTo>
                    <a:pt x="2220506" y="3981550"/>
                    <a:pt x="2205884" y="3990264"/>
                    <a:pt x="2189918" y="3998358"/>
                  </a:cubicBezTo>
                  <a:cubicBezTo>
                    <a:pt x="2182786" y="4003207"/>
                    <a:pt x="2177357" y="4009657"/>
                    <a:pt x="2168682" y="4007274"/>
                  </a:cubicBezTo>
                  <a:cubicBezTo>
                    <a:pt x="2145846" y="4017893"/>
                    <a:pt x="2134146" y="4046697"/>
                    <a:pt x="2103417" y="4047962"/>
                  </a:cubicBezTo>
                  <a:cubicBezTo>
                    <a:pt x="2103417" y="4047962"/>
                    <a:pt x="2103057" y="4046981"/>
                    <a:pt x="2101713" y="4046361"/>
                  </a:cubicBezTo>
                  <a:cubicBezTo>
                    <a:pt x="2101713" y="4046361"/>
                    <a:pt x="2101713" y="4046361"/>
                    <a:pt x="2102074" y="4047342"/>
                  </a:cubicBezTo>
                  <a:lnTo>
                    <a:pt x="2103417" y="4047962"/>
                  </a:lnTo>
                  <a:cubicBezTo>
                    <a:pt x="2101394" y="4057617"/>
                    <a:pt x="2095601" y="4063086"/>
                    <a:pt x="2085686" y="4063388"/>
                  </a:cubicBezTo>
                  <a:cubicBezTo>
                    <a:pt x="2074830" y="4076289"/>
                    <a:pt x="2058101" y="4070182"/>
                    <a:pt x="2044720" y="4076213"/>
                  </a:cubicBezTo>
                  <a:cubicBezTo>
                    <a:pt x="2036808" y="4088030"/>
                    <a:pt x="2024206" y="4087091"/>
                    <a:pt x="2012688" y="4089096"/>
                  </a:cubicBezTo>
                  <a:cubicBezTo>
                    <a:pt x="2002811" y="4101636"/>
                    <a:pt x="1990052" y="4106324"/>
                    <a:pt x="1973165" y="4105845"/>
                  </a:cubicBezTo>
                  <a:cubicBezTo>
                    <a:pt x="1954032" y="4129583"/>
                    <a:pt x="1923824" y="4126201"/>
                    <a:pt x="1900004" y="4137181"/>
                  </a:cubicBezTo>
                  <a:cubicBezTo>
                    <a:pt x="1889770" y="4148739"/>
                    <a:pt x="1876966" y="4141190"/>
                    <a:pt x="1867411" y="4142473"/>
                  </a:cubicBezTo>
                  <a:cubicBezTo>
                    <a:pt x="1858296" y="4169214"/>
                    <a:pt x="1841207" y="4162127"/>
                    <a:pt x="1825723" y="4153335"/>
                  </a:cubicBezTo>
                  <a:cubicBezTo>
                    <a:pt x="1823400" y="4153074"/>
                    <a:pt x="1821078" y="4152814"/>
                    <a:pt x="1818030" y="4150593"/>
                  </a:cubicBezTo>
                  <a:cubicBezTo>
                    <a:pt x="1799080" y="4147529"/>
                    <a:pt x="1779188" y="4157066"/>
                    <a:pt x="1760297" y="4145071"/>
                  </a:cubicBezTo>
                  <a:cubicBezTo>
                    <a:pt x="1757973" y="4144811"/>
                    <a:pt x="1755650" y="4144551"/>
                    <a:pt x="1753946" y="4142949"/>
                  </a:cubicBezTo>
                  <a:cubicBezTo>
                    <a:pt x="1734374" y="4141229"/>
                    <a:pt x="1716666" y="4135482"/>
                    <a:pt x="1703304" y="4120341"/>
                  </a:cubicBezTo>
                  <a:cubicBezTo>
                    <a:pt x="1695470" y="4102056"/>
                    <a:pt x="1676980" y="4103281"/>
                    <a:pt x="1664180" y="4095730"/>
                  </a:cubicBezTo>
                  <a:cubicBezTo>
                    <a:pt x="1641662" y="4095093"/>
                    <a:pt x="1630624" y="4080212"/>
                    <a:pt x="1623412" y="4060584"/>
                  </a:cubicBezTo>
                  <a:cubicBezTo>
                    <a:pt x="1616242" y="4053194"/>
                    <a:pt x="1607728" y="4045183"/>
                    <a:pt x="1599574" y="4038154"/>
                  </a:cubicBezTo>
                  <a:cubicBezTo>
                    <a:pt x="1598955" y="4039495"/>
                    <a:pt x="1598332" y="4040837"/>
                    <a:pt x="1597710" y="4042180"/>
                  </a:cubicBezTo>
                  <a:cubicBezTo>
                    <a:pt x="1596932" y="4049150"/>
                    <a:pt x="1595166" y="4056481"/>
                    <a:pt x="1594388" y="4063451"/>
                  </a:cubicBezTo>
                  <a:cubicBezTo>
                    <a:pt x="1597731" y="4075588"/>
                    <a:pt x="1596790" y="4088188"/>
                    <a:pt x="1589137" y="4097683"/>
                  </a:cubicBezTo>
                  <a:cubicBezTo>
                    <a:pt x="1587634" y="4102692"/>
                    <a:pt x="1586753" y="4106357"/>
                    <a:pt x="1586233" y="4111003"/>
                  </a:cubicBezTo>
                  <a:cubicBezTo>
                    <a:pt x="1586954" y="4112966"/>
                    <a:pt x="1586074" y="4116632"/>
                    <a:pt x="1587155" y="4119575"/>
                  </a:cubicBezTo>
                  <a:cubicBezTo>
                    <a:pt x="1586734" y="4127528"/>
                    <a:pt x="1586312" y="4135480"/>
                    <a:pt x="1584289" y="4145134"/>
                  </a:cubicBezTo>
                  <a:cubicBezTo>
                    <a:pt x="1576475" y="4160257"/>
                    <a:pt x="1568044" y="4176723"/>
                    <a:pt x="1559248" y="4192207"/>
                  </a:cubicBezTo>
                  <a:cubicBezTo>
                    <a:pt x="1559670" y="4184255"/>
                    <a:pt x="1559731" y="4175321"/>
                    <a:pt x="1560150" y="4167371"/>
                  </a:cubicBezTo>
                  <a:cubicBezTo>
                    <a:pt x="1531865" y="4151029"/>
                    <a:pt x="1557725" y="4109225"/>
                    <a:pt x="1526496" y="4093966"/>
                  </a:cubicBezTo>
                  <a:cubicBezTo>
                    <a:pt x="1530060" y="4091542"/>
                    <a:pt x="1533268" y="4088135"/>
                    <a:pt x="1536472" y="4084731"/>
                  </a:cubicBezTo>
                  <a:cubicBezTo>
                    <a:pt x="1532805" y="4083850"/>
                    <a:pt x="1529039" y="4079664"/>
                    <a:pt x="1524193" y="4072534"/>
                  </a:cubicBezTo>
                  <a:cubicBezTo>
                    <a:pt x="1523110" y="4069589"/>
                    <a:pt x="1521406" y="4067988"/>
                    <a:pt x="1520324" y="4065044"/>
                  </a:cubicBezTo>
                  <a:cubicBezTo>
                    <a:pt x="1515056" y="4065866"/>
                    <a:pt x="1510410" y="4065345"/>
                    <a:pt x="1506484" y="4066788"/>
                  </a:cubicBezTo>
                  <a:cubicBezTo>
                    <a:pt x="1510630" y="4050783"/>
                    <a:pt x="1512813" y="4035501"/>
                    <a:pt x="1516339" y="4020838"/>
                  </a:cubicBezTo>
                  <a:cubicBezTo>
                    <a:pt x="1515356" y="4021199"/>
                    <a:pt x="1514376" y="4021559"/>
                    <a:pt x="1514016" y="4020578"/>
                  </a:cubicBezTo>
                  <a:cubicBezTo>
                    <a:pt x="1494544" y="4022163"/>
                    <a:pt x="1475431" y="4024730"/>
                    <a:pt x="1456902" y="4013715"/>
                  </a:cubicBezTo>
                  <a:cubicBezTo>
                    <a:pt x="1462392" y="3998332"/>
                    <a:pt x="1479159" y="4016677"/>
                    <a:pt x="1485008" y="4002275"/>
                  </a:cubicBezTo>
                  <a:cubicBezTo>
                    <a:pt x="1484287" y="4000311"/>
                    <a:pt x="1484546" y="3997989"/>
                    <a:pt x="1484446" y="3994684"/>
                  </a:cubicBezTo>
                  <a:cubicBezTo>
                    <a:pt x="1463892" y="3993325"/>
                    <a:pt x="1445044" y="3993566"/>
                    <a:pt x="1438250" y="3965988"/>
                  </a:cubicBezTo>
                  <a:cubicBezTo>
                    <a:pt x="1434284" y="3955192"/>
                    <a:pt x="1409664" y="3939732"/>
                    <a:pt x="1397246" y="3966573"/>
                  </a:cubicBezTo>
                  <a:cubicBezTo>
                    <a:pt x="1430700" y="3978787"/>
                    <a:pt x="1445844" y="4020007"/>
                    <a:pt x="1419080" y="4032068"/>
                  </a:cubicBezTo>
                  <a:cubicBezTo>
                    <a:pt x="1387147" y="4048257"/>
                    <a:pt x="1402733" y="4060352"/>
                    <a:pt x="1418258" y="4081381"/>
                  </a:cubicBezTo>
                  <a:cubicBezTo>
                    <a:pt x="1393580" y="4074853"/>
                    <a:pt x="1385226" y="4061215"/>
                    <a:pt x="1378215" y="4048196"/>
                  </a:cubicBezTo>
                  <a:cubicBezTo>
                    <a:pt x="1374909" y="4048297"/>
                    <a:pt x="1372585" y="4048037"/>
                    <a:pt x="1369279" y="4048138"/>
                  </a:cubicBezTo>
                  <a:cubicBezTo>
                    <a:pt x="1369017" y="4050462"/>
                    <a:pt x="1368398" y="4051803"/>
                    <a:pt x="1369480" y="4054748"/>
                  </a:cubicBezTo>
                  <a:cubicBezTo>
                    <a:pt x="1380416" y="4066324"/>
                    <a:pt x="1379576" y="4082226"/>
                    <a:pt x="1384002" y="4097309"/>
                  </a:cubicBezTo>
                  <a:cubicBezTo>
                    <a:pt x="1404918" y="4099649"/>
                    <a:pt x="1410586" y="4112047"/>
                    <a:pt x="1405198" y="4130736"/>
                  </a:cubicBezTo>
                  <a:cubicBezTo>
                    <a:pt x="1397587" y="4152469"/>
                    <a:pt x="1382983" y="4140011"/>
                    <a:pt x="1370643" y="4136748"/>
                  </a:cubicBezTo>
                  <a:cubicBezTo>
                    <a:pt x="1363310" y="4134988"/>
                    <a:pt x="1358200" y="4130181"/>
                    <a:pt x="1352210" y="4129041"/>
                  </a:cubicBezTo>
                  <a:cubicBezTo>
                    <a:pt x="1354316" y="4143861"/>
                    <a:pt x="1355796" y="4160026"/>
                    <a:pt x="1357280" y="4176188"/>
                  </a:cubicBezTo>
                  <a:cubicBezTo>
                    <a:pt x="1359604" y="4176450"/>
                    <a:pt x="1363270" y="4177330"/>
                    <a:pt x="1364254" y="4176969"/>
                  </a:cubicBezTo>
                  <a:cubicBezTo>
                    <a:pt x="1370182" y="4187043"/>
                    <a:pt x="1368057" y="4193393"/>
                    <a:pt x="1356539" y="4195397"/>
                  </a:cubicBezTo>
                  <a:cubicBezTo>
                    <a:pt x="1347505" y="4192034"/>
                    <a:pt x="1346321" y="4185786"/>
                    <a:pt x="1346382" y="4176851"/>
                  </a:cubicBezTo>
                  <a:cubicBezTo>
                    <a:pt x="1342436" y="4144885"/>
                    <a:pt x="1322063" y="4116726"/>
                    <a:pt x="1310884" y="4086302"/>
                  </a:cubicBezTo>
                  <a:cubicBezTo>
                    <a:pt x="1296802" y="4069198"/>
                    <a:pt x="1278171" y="4054879"/>
                    <a:pt x="1282997" y="4028600"/>
                  </a:cubicBezTo>
                  <a:cubicBezTo>
                    <a:pt x="1282438" y="4021008"/>
                    <a:pt x="1281517" y="4012437"/>
                    <a:pt x="1281578" y="4003502"/>
                  </a:cubicBezTo>
                  <a:cubicBezTo>
                    <a:pt x="1268774" y="3995954"/>
                    <a:pt x="1255614" y="3987422"/>
                    <a:pt x="1241110" y="3978271"/>
                  </a:cubicBezTo>
                  <a:cubicBezTo>
                    <a:pt x="1240028" y="3975327"/>
                    <a:pt x="1239929" y="3972021"/>
                    <a:pt x="1243134" y="3968616"/>
                  </a:cubicBezTo>
                  <a:cubicBezTo>
                    <a:pt x="1263688" y="3969975"/>
                    <a:pt x="1276066" y="3985478"/>
                    <a:pt x="1292894" y="3994888"/>
                  </a:cubicBezTo>
                  <a:cubicBezTo>
                    <a:pt x="1302912" y="3997891"/>
                    <a:pt x="1310963" y="4001617"/>
                    <a:pt x="1313949" y="4012772"/>
                  </a:cubicBezTo>
                  <a:cubicBezTo>
                    <a:pt x="1335324" y="4019399"/>
                    <a:pt x="1327652" y="4050066"/>
                    <a:pt x="1351252" y="4053648"/>
                  </a:cubicBezTo>
                  <a:cubicBezTo>
                    <a:pt x="1356058" y="4048540"/>
                    <a:pt x="1358901" y="4044154"/>
                    <a:pt x="1363711" y="4039045"/>
                  </a:cubicBezTo>
                  <a:cubicBezTo>
                    <a:pt x="1351230" y="4020239"/>
                    <a:pt x="1363229" y="4001349"/>
                    <a:pt x="1363709" y="3984465"/>
                  </a:cubicBezTo>
                  <a:cubicBezTo>
                    <a:pt x="1352511" y="3975212"/>
                    <a:pt x="1348183" y="3963435"/>
                    <a:pt x="1347424" y="3949233"/>
                  </a:cubicBezTo>
                  <a:cubicBezTo>
                    <a:pt x="1342316" y="3944427"/>
                    <a:pt x="1326770" y="3944570"/>
                    <a:pt x="1332358" y="3932491"/>
                  </a:cubicBezTo>
                  <a:cubicBezTo>
                    <a:pt x="1336086" y="3924438"/>
                    <a:pt x="1343257" y="3931829"/>
                    <a:pt x="1349608" y="3933951"/>
                  </a:cubicBezTo>
                  <a:cubicBezTo>
                    <a:pt x="1351790" y="3918668"/>
                    <a:pt x="1345760" y="3905289"/>
                    <a:pt x="1340711" y="3891550"/>
                  </a:cubicBezTo>
                  <a:cubicBezTo>
                    <a:pt x="1326670" y="3886684"/>
                    <a:pt x="1317795" y="3877692"/>
                    <a:pt x="1308560" y="3867718"/>
                  </a:cubicBezTo>
                  <a:cubicBezTo>
                    <a:pt x="1306495" y="3865135"/>
                    <a:pt x="1303451" y="3862913"/>
                    <a:pt x="1300406" y="3860689"/>
                  </a:cubicBezTo>
                  <a:cubicBezTo>
                    <a:pt x="1278090" y="3866661"/>
                    <a:pt x="1273003" y="3840682"/>
                    <a:pt x="1257615" y="3835198"/>
                  </a:cubicBezTo>
                  <a:cubicBezTo>
                    <a:pt x="1245016" y="3834257"/>
                    <a:pt x="1233658" y="3830632"/>
                    <a:pt x="1226025" y="3818957"/>
                  </a:cubicBezTo>
                  <a:cubicBezTo>
                    <a:pt x="1219413" y="3819159"/>
                    <a:pt x="1210480" y="3819098"/>
                    <a:pt x="1202528" y="3818679"/>
                  </a:cubicBezTo>
                  <a:cubicBezTo>
                    <a:pt x="1192028" y="3832562"/>
                    <a:pt x="1181752" y="3831882"/>
                    <a:pt x="1169833" y="3820667"/>
                  </a:cubicBezTo>
                  <a:cubicBezTo>
                    <a:pt x="1162142" y="3817923"/>
                    <a:pt x="1155071" y="3813838"/>
                    <a:pt x="1147376" y="3811096"/>
                  </a:cubicBezTo>
                  <a:cubicBezTo>
                    <a:pt x="1124520" y="3842886"/>
                    <a:pt x="1123176" y="3842265"/>
                    <a:pt x="1094609" y="3794839"/>
                  </a:cubicBezTo>
                  <a:cubicBezTo>
                    <a:pt x="1087279" y="3793077"/>
                    <a:pt x="1082792" y="3786927"/>
                    <a:pt x="1080887" y="3778716"/>
                  </a:cubicBezTo>
                  <a:cubicBezTo>
                    <a:pt x="1065142" y="3772249"/>
                    <a:pt x="1057770" y="3758248"/>
                    <a:pt x="1047453" y="3745331"/>
                  </a:cubicBezTo>
                  <a:cubicBezTo>
                    <a:pt x="1031707" y="3738863"/>
                    <a:pt x="1017646" y="3755169"/>
                    <a:pt x="1000656" y="3751386"/>
                  </a:cubicBezTo>
                  <a:cubicBezTo>
                    <a:pt x="991462" y="3753651"/>
                    <a:pt x="983771" y="3750906"/>
                    <a:pt x="976958" y="3744498"/>
                  </a:cubicBezTo>
                  <a:cubicBezTo>
                    <a:pt x="962494" y="3747585"/>
                    <a:pt x="943345" y="3737913"/>
                    <a:pt x="935011" y="3757683"/>
                  </a:cubicBezTo>
                  <a:cubicBezTo>
                    <a:pt x="919304" y="3763455"/>
                    <a:pt x="919304" y="3763455"/>
                    <a:pt x="911531" y="3736235"/>
                  </a:cubicBezTo>
                  <a:cubicBezTo>
                    <a:pt x="906684" y="3729105"/>
                    <a:pt x="900496" y="3721354"/>
                    <a:pt x="894305" y="3713603"/>
                  </a:cubicBezTo>
                  <a:cubicBezTo>
                    <a:pt x="890638" y="3712723"/>
                    <a:pt x="888315" y="3712461"/>
                    <a:pt x="885631" y="3711220"/>
                  </a:cubicBezTo>
                  <a:cubicBezTo>
                    <a:pt x="881342" y="3711682"/>
                    <a:pt x="877056" y="3712143"/>
                    <a:pt x="872148" y="3713947"/>
                  </a:cubicBezTo>
                  <a:cubicBezTo>
                    <a:pt x="852375" y="3705617"/>
                    <a:pt x="827735" y="3711329"/>
                    <a:pt x="814172" y="3689579"/>
                  </a:cubicBezTo>
                  <a:cubicBezTo>
                    <a:pt x="792338" y="3678664"/>
                    <a:pt x="818140" y="3645792"/>
                    <a:pt x="790415" y="3637043"/>
                  </a:cubicBezTo>
                  <a:cubicBezTo>
                    <a:pt x="784163" y="3638226"/>
                    <a:pt x="780238" y="3639669"/>
                    <a:pt x="774969" y="3640490"/>
                  </a:cubicBezTo>
                  <a:cubicBezTo>
                    <a:pt x="766955" y="3649004"/>
                    <a:pt x="758942" y="3657518"/>
                    <a:pt x="743557" y="3652032"/>
                  </a:cubicBezTo>
                  <a:cubicBezTo>
                    <a:pt x="745121" y="3638090"/>
                    <a:pt x="758863" y="3633042"/>
                    <a:pt x="764812" y="3621944"/>
                  </a:cubicBezTo>
                  <a:cubicBezTo>
                    <a:pt x="765434" y="3620602"/>
                    <a:pt x="766675" y="3617919"/>
                    <a:pt x="766576" y="3614613"/>
                  </a:cubicBezTo>
                  <a:cubicBezTo>
                    <a:pt x="768239" y="3603976"/>
                    <a:pt x="734102" y="3602039"/>
                    <a:pt x="757721" y="3584449"/>
                  </a:cubicBezTo>
                  <a:cubicBezTo>
                    <a:pt x="759945" y="3581404"/>
                    <a:pt x="761909" y="3580683"/>
                    <a:pt x="764592" y="3581925"/>
                  </a:cubicBezTo>
                  <a:cubicBezTo>
                    <a:pt x="761806" y="3577379"/>
                    <a:pt x="759384" y="3573813"/>
                    <a:pt x="755258" y="3568646"/>
                  </a:cubicBezTo>
                  <a:cubicBezTo>
                    <a:pt x="750509" y="3564821"/>
                    <a:pt x="745761" y="3560997"/>
                    <a:pt x="741995" y="3556811"/>
                  </a:cubicBezTo>
                  <a:cubicBezTo>
                    <a:pt x="720100" y="3554830"/>
                    <a:pt x="715511" y="3545378"/>
                    <a:pt x="723844" y="3525608"/>
                  </a:cubicBezTo>
                  <a:cubicBezTo>
                    <a:pt x="728092" y="3512907"/>
                    <a:pt x="743537" y="3509460"/>
                    <a:pt x="742054" y="3493296"/>
                  </a:cubicBezTo>
                  <a:cubicBezTo>
                    <a:pt x="732200" y="3484665"/>
                    <a:pt x="715771" y="3488473"/>
                    <a:pt x="704372" y="3472611"/>
                  </a:cubicBezTo>
                  <a:cubicBezTo>
                    <a:pt x="718015" y="3464257"/>
                    <a:pt x="731176" y="3472788"/>
                    <a:pt x="742696" y="3470783"/>
                  </a:cubicBezTo>
                  <a:cubicBezTo>
                    <a:pt x="748907" y="3457362"/>
                    <a:pt x="761107" y="3445082"/>
                    <a:pt x="758281" y="3428298"/>
                  </a:cubicBezTo>
                  <a:cubicBezTo>
                    <a:pt x="748525" y="3422972"/>
                    <a:pt x="737527" y="3420329"/>
                    <a:pt x="738728" y="3405407"/>
                  </a:cubicBezTo>
                  <a:cubicBezTo>
                    <a:pt x="753653" y="3406606"/>
                    <a:pt x="765572" y="3417822"/>
                    <a:pt x="779937" y="3411430"/>
                  </a:cubicBezTo>
                  <a:cubicBezTo>
                    <a:pt x="779535" y="3398211"/>
                    <a:pt x="782180" y="3387214"/>
                    <a:pt x="798446" y="3389035"/>
                  </a:cubicBezTo>
                  <a:cubicBezTo>
                    <a:pt x="807861" y="3372209"/>
                    <a:pt x="824909" y="3367059"/>
                    <a:pt x="837830" y="3356742"/>
                  </a:cubicBezTo>
                  <a:cubicBezTo>
                    <a:pt x="836650" y="3350492"/>
                    <a:pt x="834126" y="3343622"/>
                    <a:pt x="832323" y="3338715"/>
                  </a:cubicBezTo>
                  <a:cubicBezTo>
                    <a:pt x="828295" y="3336853"/>
                    <a:pt x="825870" y="3333288"/>
                    <a:pt x="823087" y="3328742"/>
                  </a:cubicBezTo>
                  <a:cubicBezTo>
                    <a:pt x="808682" y="3322896"/>
                    <a:pt x="797484" y="3313643"/>
                    <a:pt x="790113" y="3299644"/>
                  </a:cubicBezTo>
                  <a:cubicBezTo>
                    <a:pt x="783762" y="3297521"/>
                    <a:pt x="779014" y="3293696"/>
                    <a:pt x="774268" y="3289870"/>
                  </a:cubicBezTo>
                  <a:cubicBezTo>
                    <a:pt x="762588" y="3297504"/>
                    <a:pt x="769959" y="3311503"/>
                    <a:pt x="762306" y="3320999"/>
                  </a:cubicBezTo>
                  <a:cubicBezTo>
                    <a:pt x="744599" y="3315253"/>
                    <a:pt x="745179" y="3301672"/>
                    <a:pt x="744158" y="3289794"/>
                  </a:cubicBezTo>
                  <a:cubicBezTo>
                    <a:pt x="726409" y="3271809"/>
                    <a:pt x="715431" y="3247995"/>
                    <a:pt x="693856" y="3234760"/>
                  </a:cubicBezTo>
                  <a:cubicBezTo>
                    <a:pt x="691791" y="3232176"/>
                    <a:pt x="688747" y="3229953"/>
                    <a:pt x="687046" y="3228350"/>
                  </a:cubicBezTo>
                  <a:cubicBezTo>
                    <a:pt x="666331" y="3232619"/>
                    <a:pt x="653229" y="3215156"/>
                    <a:pt x="636503" y="3209049"/>
                  </a:cubicBezTo>
                  <a:cubicBezTo>
                    <a:pt x="626486" y="3206046"/>
                    <a:pt x="619114" y="3192046"/>
                    <a:pt x="604651" y="3195132"/>
                  </a:cubicBezTo>
                  <a:cubicBezTo>
                    <a:pt x="602427" y="3198177"/>
                    <a:pt x="600825" y="3199879"/>
                    <a:pt x="597617" y="3203285"/>
                  </a:cubicBezTo>
                  <a:cubicBezTo>
                    <a:pt x="576945" y="3219793"/>
                    <a:pt x="562603" y="3205012"/>
                    <a:pt x="547017" y="3192916"/>
                  </a:cubicBezTo>
                  <a:cubicBezTo>
                    <a:pt x="542629" y="3190072"/>
                    <a:pt x="538241" y="3187230"/>
                    <a:pt x="532513" y="3183764"/>
                  </a:cubicBezTo>
                  <a:cubicBezTo>
                    <a:pt x="531431" y="3180820"/>
                    <a:pt x="530088" y="3180200"/>
                    <a:pt x="529989" y="3176895"/>
                  </a:cubicBezTo>
                  <a:cubicBezTo>
                    <a:pt x="519090" y="3177557"/>
                    <a:pt x="508754" y="3185811"/>
                    <a:pt x="498897" y="3177180"/>
                  </a:cubicBezTo>
                  <a:cubicBezTo>
                    <a:pt x="496834" y="3174595"/>
                    <a:pt x="494410" y="3171031"/>
                    <a:pt x="491365" y="3168808"/>
                  </a:cubicBezTo>
                  <a:cubicBezTo>
                    <a:pt x="477123" y="3157332"/>
                    <a:pt x="457991" y="3181071"/>
                    <a:pt x="444530" y="3162624"/>
                  </a:cubicBezTo>
                  <a:cubicBezTo>
                    <a:pt x="440442" y="3169696"/>
                    <a:pt x="436456" y="3180072"/>
                    <a:pt x="425517" y="3168496"/>
                  </a:cubicBezTo>
                  <a:cubicBezTo>
                    <a:pt x="419890" y="3168336"/>
                    <a:pt x="415241" y="3167816"/>
                    <a:pt x="410594" y="3167296"/>
                  </a:cubicBezTo>
                  <a:cubicBezTo>
                    <a:pt x="394526" y="3172086"/>
                    <a:pt x="384410" y="3165777"/>
                    <a:pt x="375437" y="3153480"/>
                  </a:cubicBezTo>
                  <a:cubicBezTo>
                    <a:pt x="364018" y="3158789"/>
                    <a:pt x="353521" y="3172671"/>
                    <a:pt x="343986" y="3152783"/>
                  </a:cubicBezTo>
                  <a:cubicBezTo>
                    <a:pt x="326537" y="3144714"/>
                    <a:pt x="304982" y="3164885"/>
                    <a:pt x="288835" y="3145199"/>
                  </a:cubicBezTo>
                  <a:cubicBezTo>
                    <a:pt x="308427" y="3125747"/>
                    <a:pt x="332326" y="3139245"/>
                    <a:pt x="353401" y="3135957"/>
                  </a:cubicBezTo>
                  <a:cubicBezTo>
                    <a:pt x="363017" y="3125740"/>
                    <a:pt x="371649" y="3115886"/>
                    <a:pt x="385751" y="3111818"/>
                  </a:cubicBezTo>
                  <a:cubicBezTo>
                    <a:pt x="386173" y="3103866"/>
                    <a:pt x="386594" y="3095913"/>
                    <a:pt x="385672" y="3087340"/>
                  </a:cubicBezTo>
                  <a:cubicBezTo>
                    <a:pt x="397934" y="3066128"/>
                    <a:pt x="411876" y="3067688"/>
                    <a:pt x="426578" y="3083450"/>
                  </a:cubicBezTo>
                  <a:cubicBezTo>
                    <a:pt x="437878" y="3096007"/>
                    <a:pt x="448616" y="3100973"/>
                    <a:pt x="464682" y="3096184"/>
                  </a:cubicBezTo>
                  <a:cubicBezTo>
                    <a:pt x="464321" y="3095202"/>
                    <a:pt x="464321" y="3095202"/>
                    <a:pt x="464321" y="3095202"/>
                  </a:cubicBezTo>
                  <a:cubicBezTo>
                    <a:pt x="462779" y="3087971"/>
                    <a:pt x="471412" y="3078116"/>
                    <a:pt x="466925" y="3071968"/>
                  </a:cubicBezTo>
                  <a:cubicBezTo>
                    <a:pt x="449237" y="3045050"/>
                    <a:pt x="465985" y="3029985"/>
                    <a:pt x="484073" y="3015541"/>
                  </a:cubicBezTo>
                  <a:cubicBezTo>
                    <a:pt x="492345" y="3004705"/>
                    <a:pt x="502985" y="3006365"/>
                    <a:pt x="514863" y="3005342"/>
                  </a:cubicBezTo>
                  <a:cubicBezTo>
                    <a:pt x="515223" y="3006324"/>
                    <a:pt x="515223" y="3006324"/>
                    <a:pt x="516207" y="3005962"/>
                  </a:cubicBezTo>
                  <a:lnTo>
                    <a:pt x="515846" y="3004981"/>
                  </a:lnTo>
                  <a:cubicBezTo>
                    <a:pt x="524520" y="3007364"/>
                    <a:pt x="534533" y="3010367"/>
                    <a:pt x="542547" y="3001854"/>
                  </a:cubicBezTo>
                  <a:cubicBezTo>
                    <a:pt x="555149" y="3002793"/>
                    <a:pt x="569673" y="2990774"/>
                    <a:pt x="580089" y="3006997"/>
                  </a:cubicBezTo>
                  <a:cubicBezTo>
                    <a:pt x="589123" y="3010361"/>
                    <a:pt x="596818" y="3013104"/>
                    <a:pt x="604869" y="3016828"/>
                  </a:cubicBezTo>
                  <a:cubicBezTo>
                    <a:pt x="613805" y="3016887"/>
                    <a:pt x="622118" y="3018288"/>
                    <a:pt x="631414" y="3019328"/>
                  </a:cubicBezTo>
                  <a:cubicBezTo>
                    <a:pt x="631775" y="3020309"/>
                    <a:pt x="632135" y="3021291"/>
                    <a:pt x="632856" y="3023254"/>
                  </a:cubicBezTo>
                  <a:cubicBezTo>
                    <a:pt x="633836" y="3022894"/>
                    <a:pt x="634820" y="3022533"/>
                    <a:pt x="637503" y="3023774"/>
                  </a:cubicBezTo>
                  <a:cubicBezTo>
                    <a:pt x="646438" y="3023833"/>
                    <a:pt x="656354" y="3023531"/>
                    <a:pt x="666630" y="3024211"/>
                  </a:cubicBezTo>
                  <a:cubicBezTo>
                    <a:pt x="666630" y="3024211"/>
                    <a:pt x="666269" y="3023230"/>
                    <a:pt x="667252" y="3022869"/>
                  </a:cubicBezTo>
                  <a:cubicBezTo>
                    <a:pt x="669476" y="3019824"/>
                    <a:pt x="674385" y="3018020"/>
                    <a:pt x="677950" y="3015597"/>
                  </a:cubicBezTo>
                  <a:cubicBezTo>
                    <a:pt x="689568" y="3016897"/>
                    <a:pt x="700467" y="3016235"/>
                    <a:pt x="711104" y="3017895"/>
                  </a:cubicBezTo>
                  <a:lnTo>
                    <a:pt x="710640" y="3013610"/>
                  </a:lnTo>
                  <a:cubicBezTo>
                    <a:pt x="720817" y="3010985"/>
                    <a:pt x="728991" y="2996843"/>
                    <a:pt x="743495" y="3005994"/>
                  </a:cubicBezTo>
                  <a:cubicBezTo>
                    <a:pt x="744979" y="3022158"/>
                    <a:pt x="727931" y="3027308"/>
                    <a:pt x="725645" y="3039286"/>
                  </a:cubicBezTo>
                  <a:cubicBezTo>
                    <a:pt x="726989" y="3039907"/>
                    <a:pt x="726006" y="3040268"/>
                    <a:pt x="727349" y="3040888"/>
                  </a:cubicBezTo>
                  <a:cubicBezTo>
                    <a:pt x="728693" y="3041508"/>
                    <a:pt x="729054" y="3042490"/>
                    <a:pt x="731377" y="3042750"/>
                  </a:cubicBezTo>
                  <a:cubicBezTo>
                    <a:pt x="736024" y="3043270"/>
                    <a:pt x="739690" y="3044151"/>
                    <a:pt x="744078" y="3046994"/>
                  </a:cubicBezTo>
                  <a:cubicBezTo>
                    <a:pt x="748626" y="3044210"/>
                    <a:pt x="753531" y="3042408"/>
                    <a:pt x="757197" y="3043288"/>
                  </a:cubicBezTo>
                  <a:cubicBezTo>
                    <a:pt x="759483" y="3031310"/>
                    <a:pt x="768738" y="3020111"/>
                    <a:pt x="764669" y="3006012"/>
                  </a:cubicBezTo>
                  <a:cubicBezTo>
                    <a:pt x="752750" y="2994796"/>
                    <a:pt x="737987" y="2987968"/>
                    <a:pt x="732218" y="2972266"/>
                  </a:cubicBezTo>
                  <a:cubicBezTo>
                    <a:pt x="724884" y="2970504"/>
                    <a:pt x="719779" y="2965698"/>
                    <a:pt x="716894" y="2957846"/>
                  </a:cubicBezTo>
                  <a:cubicBezTo>
                    <a:pt x="670337" y="2928167"/>
                    <a:pt x="669615" y="2926205"/>
                    <a:pt x="703048" y="2905010"/>
                  </a:cubicBezTo>
                  <a:cubicBezTo>
                    <a:pt x="700163" y="2897158"/>
                    <a:pt x="697278" y="2889308"/>
                    <a:pt x="694394" y="2881457"/>
                  </a:cubicBezTo>
                  <a:cubicBezTo>
                    <a:pt x="685162" y="2871482"/>
                    <a:pt x="682896" y="2862289"/>
                    <a:pt x="691270" y="2854756"/>
                  </a:cubicBezTo>
                  <a:cubicBezTo>
                    <a:pt x="687603" y="2853876"/>
                    <a:pt x="684559" y="2851653"/>
                    <a:pt x="681514" y="2849430"/>
                  </a:cubicBezTo>
                  <a:cubicBezTo>
                    <a:pt x="637223" y="2828945"/>
                    <a:pt x="671418" y="2821950"/>
                    <a:pt x="686663" y="2811894"/>
                  </a:cubicBezTo>
                  <a:cubicBezTo>
                    <a:pt x="683517" y="2806367"/>
                    <a:pt x="682336" y="2800116"/>
                    <a:pt x="681774" y="2792525"/>
                  </a:cubicBezTo>
                  <a:cubicBezTo>
                    <a:pt x="681053" y="2790563"/>
                    <a:pt x="680332" y="2788600"/>
                    <a:pt x="678267" y="2786016"/>
                  </a:cubicBezTo>
                  <a:cubicBezTo>
                    <a:pt x="669695" y="2786938"/>
                    <a:pt x="660760" y="2786880"/>
                    <a:pt x="654569" y="2779130"/>
                  </a:cubicBezTo>
                  <a:cubicBezTo>
                    <a:pt x="625962" y="2774046"/>
                    <a:pt x="598700" y="2769581"/>
                    <a:pt x="570814" y="2766461"/>
                  </a:cubicBezTo>
                  <a:cubicBezTo>
                    <a:pt x="554587" y="2776879"/>
                    <a:pt x="536256" y="2772474"/>
                    <a:pt x="516445" y="2751907"/>
                  </a:cubicBezTo>
                  <a:cubicBezTo>
                    <a:pt x="503843" y="2750967"/>
                    <a:pt x="498996" y="2743836"/>
                    <a:pt x="500920" y="2730877"/>
                  </a:cubicBezTo>
                  <a:cubicBezTo>
                    <a:pt x="494529" y="2716517"/>
                    <a:pt x="489841" y="2703759"/>
                    <a:pt x="483813" y="2690379"/>
                  </a:cubicBezTo>
                  <a:cubicBezTo>
                    <a:pt x="478764" y="2676639"/>
                    <a:pt x="478362" y="2663420"/>
                    <a:pt x="483590" y="2650360"/>
                  </a:cubicBezTo>
                  <a:cubicBezTo>
                    <a:pt x="492947" y="2642467"/>
                    <a:pt x="500961" y="2633953"/>
                    <a:pt x="508611" y="2624459"/>
                  </a:cubicBezTo>
                  <a:cubicBezTo>
                    <a:pt x="529025" y="2610275"/>
                    <a:pt x="543009" y="2624073"/>
                    <a:pt x="554044" y="2638956"/>
                  </a:cubicBezTo>
                  <a:cubicBezTo>
                    <a:pt x="566004" y="2662408"/>
                    <a:pt x="577604" y="2684880"/>
                    <a:pt x="589204" y="2707351"/>
                  </a:cubicBezTo>
                  <a:lnTo>
                    <a:pt x="591167" y="2706630"/>
                  </a:lnTo>
                  <a:cubicBezTo>
                    <a:pt x="596636" y="2712418"/>
                    <a:pt x="600140" y="2718927"/>
                    <a:pt x="601684" y="2726157"/>
                  </a:cubicBezTo>
                  <a:cubicBezTo>
                    <a:pt x="608654" y="2726939"/>
                    <a:pt x="614746" y="2731383"/>
                    <a:pt x="620315" y="2740476"/>
                  </a:cubicBezTo>
                  <a:cubicBezTo>
                    <a:pt x="624179" y="2747967"/>
                    <a:pt x="630431" y="2746784"/>
                    <a:pt x="637761" y="2748547"/>
                  </a:cubicBezTo>
                  <a:cubicBezTo>
                    <a:pt x="645554" y="2754594"/>
                    <a:pt x="651806" y="2753412"/>
                    <a:pt x="660021" y="2751507"/>
                  </a:cubicBezTo>
                  <a:cubicBezTo>
                    <a:pt x="659660" y="2750526"/>
                    <a:pt x="659660" y="2750526"/>
                    <a:pt x="659660" y="2750526"/>
                  </a:cubicBezTo>
                  <a:cubicBezTo>
                    <a:pt x="657234" y="2746961"/>
                    <a:pt x="654809" y="2743397"/>
                    <a:pt x="652748" y="2740812"/>
                  </a:cubicBezTo>
                  <a:cubicBezTo>
                    <a:pt x="640829" y="2729597"/>
                    <a:pt x="629889" y="2718022"/>
                    <a:pt x="628045" y="2700877"/>
                  </a:cubicBezTo>
                  <a:cubicBezTo>
                    <a:pt x="620255" y="2694828"/>
                    <a:pt x="617010" y="2685995"/>
                    <a:pt x="615367" y="2675461"/>
                  </a:cubicBezTo>
                  <a:cubicBezTo>
                    <a:pt x="604328" y="2660580"/>
                    <a:pt x="595614" y="2645960"/>
                    <a:pt x="601000" y="2627272"/>
                  </a:cubicBezTo>
                  <a:cubicBezTo>
                    <a:pt x="600902" y="2623967"/>
                    <a:pt x="600541" y="2622985"/>
                    <a:pt x="600181" y="2622004"/>
                  </a:cubicBezTo>
                  <a:cubicBezTo>
                    <a:pt x="595792" y="2619160"/>
                    <a:pt x="592387" y="2615956"/>
                    <a:pt x="589864" y="2609086"/>
                  </a:cubicBezTo>
                  <a:cubicBezTo>
                    <a:pt x="588524" y="2608464"/>
                    <a:pt x="587802" y="2606502"/>
                    <a:pt x="587081" y="2604539"/>
                  </a:cubicBezTo>
                  <a:cubicBezTo>
                    <a:pt x="585737" y="2603918"/>
                    <a:pt x="584033" y="2602316"/>
                    <a:pt x="583673" y="2601335"/>
                  </a:cubicBezTo>
                  <a:cubicBezTo>
                    <a:pt x="582951" y="2599373"/>
                    <a:pt x="581251" y="2597769"/>
                    <a:pt x="580890" y="2596789"/>
                  </a:cubicBezTo>
                  <a:cubicBezTo>
                    <a:pt x="579447" y="2592863"/>
                    <a:pt x="577383" y="2590279"/>
                    <a:pt x="575940" y="2586353"/>
                  </a:cubicBezTo>
                  <a:cubicBezTo>
                    <a:pt x="574760" y="2580105"/>
                    <a:pt x="572597" y="2574215"/>
                    <a:pt x="571413" y="2567968"/>
                  </a:cubicBezTo>
                  <a:cubicBezTo>
                    <a:pt x="566667" y="2564142"/>
                    <a:pt x="561919" y="2560317"/>
                    <a:pt x="557170" y="2556492"/>
                  </a:cubicBezTo>
                  <a:cubicBezTo>
                    <a:pt x="550360" y="2550082"/>
                    <a:pt x="541584" y="2544396"/>
                    <a:pt x="532812" y="2538709"/>
                  </a:cubicBezTo>
                  <a:cubicBezTo>
                    <a:pt x="525941" y="2541233"/>
                    <a:pt x="518087" y="2544119"/>
                    <a:pt x="510233" y="2547005"/>
                  </a:cubicBezTo>
                  <a:cubicBezTo>
                    <a:pt x="494168" y="2551792"/>
                    <a:pt x="490942" y="2576371"/>
                    <a:pt x="470390" y="2575010"/>
                  </a:cubicBezTo>
                  <a:cubicBezTo>
                    <a:pt x="455965" y="2590335"/>
                    <a:pt x="438157" y="2581284"/>
                    <a:pt x="421008" y="2583130"/>
                  </a:cubicBezTo>
                  <a:cubicBezTo>
                    <a:pt x="397150" y="2581870"/>
                    <a:pt x="387815" y="2568591"/>
                    <a:pt x="389076" y="2544736"/>
                  </a:cubicBezTo>
                  <a:cubicBezTo>
                    <a:pt x="385630" y="2529294"/>
                    <a:pt x="389617" y="2518918"/>
                    <a:pt x="405324" y="2513147"/>
                  </a:cubicBezTo>
                  <a:cubicBezTo>
                    <a:pt x="409770" y="2507057"/>
                    <a:pt x="415559" y="2501589"/>
                    <a:pt x="420988" y="2495139"/>
                  </a:cubicBezTo>
                  <a:cubicBezTo>
                    <a:pt x="428280" y="2484662"/>
                    <a:pt x="435211" y="2473204"/>
                    <a:pt x="443484" y="2462367"/>
                  </a:cubicBezTo>
                  <a:cubicBezTo>
                    <a:pt x="450776" y="2451891"/>
                    <a:pt x="447853" y="2431801"/>
                    <a:pt x="467323" y="2430217"/>
                  </a:cubicBezTo>
                  <a:lnTo>
                    <a:pt x="470268" y="2429134"/>
                  </a:lnTo>
                  <a:lnTo>
                    <a:pt x="472952" y="2430375"/>
                  </a:lnTo>
                  <a:cubicBezTo>
                    <a:pt x="474915" y="2429654"/>
                    <a:pt x="476877" y="2428933"/>
                    <a:pt x="478843" y="2428211"/>
                  </a:cubicBezTo>
                  <a:cubicBezTo>
                    <a:pt x="475435" y="2425008"/>
                    <a:pt x="473373" y="2422424"/>
                    <a:pt x="469969" y="2419219"/>
                  </a:cubicBezTo>
                  <a:cubicBezTo>
                    <a:pt x="451539" y="2411510"/>
                    <a:pt x="436314" y="2400396"/>
                    <a:pt x="436952" y="2377883"/>
                  </a:cubicBezTo>
                  <a:cubicBezTo>
                    <a:pt x="429581" y="2363883"/>
                    <a:pt x="431665" y="2345294"/>
                    <a:pt x="415199" y="2336864"/>
                  </a:cubicBezTo>
                  <a:cubicBezTo>
                    <a:pt x="399253" y="2323787"/>
                    <a:pt x="394105" y="2306742"/>
                    <a:pt x="393502" y="2286913"/>
                  </a:cubicBezTo>
                  <a:cubicBezTo>
                    <a:pt x="392421" y="2283969"/>
                    <a:pt x="392060" y="2282987"/>
                    <a:pt x="392322" y="2280664"/>
                  </a:cubicBezTo>
                  <a:cubicBezTo>
                    <a:pt x="379481" y="2260877"/>
                    <a:pt x="391119" y="2241005"/>
                    <a:pt x="388194" y="2220916"/>
                  </a:cubicBezTo>
                  <a:cubicBezTo>
                    <a:pt x="385510" y="2219674"/>
                    <a:pt x="385769" y="2217352"/>
                    <a:pt x="386031" y="2215028"/>
                  </a:cubicBezTo>
                  <a:cubicBezTo>
                    <a:pt x="377577" y="2198084"/>
                    <a:pt x="371447" y="2181400"/>
                    <a:pt x="397329" y="2173004"/>
                  </a:cubicBezTo>
                  <a:cubicBezTo>
                    <a:pt x="397689" y="2173985"/>
                    <a:pt x="397689" y="2173985"/>
                    <a:pt x="398049" y="2174967"/>
                  </a:cubicBezTo>
                  <a:cubicBezTo>
                    <a:pt x="397689" y="2173985"/>
                    <a:pt x="398311" y="2172643"/>
                    <a:pt x="398311" y="2172643"/>
                  </a:cubicBezTo>
                  <a:lnTo>
                    <a:pt x="397329" y="2173004"/>
                  </a:lnTo>
                  <a:cubicBezTo>
                    <a:pt x="399974" y="2162007"/>
                    <a:pt x="391980" y="2149349"/>
                    <a:pt x="403919" y="2139393"/>
                  </a:cubicBezTo>
                  <a:cubicBezTo>
                    <a:pt x="406504" y="2137330"/>
                    <a:pt x="406402" y="2134026"/>
                    <a:pt x="407646" y="2131341"/>
                  </a:cubicBezTo>
                  <a:cubicBezTo>
                    <a:pt x="396749" y="2132003"/>
                    <a:pt x="386469" y="2131324"/>
                    <a:pt x="376554" y="2131625"/>
                  </a:cubicBezTo>
                  <a:cubicBezTo>
                    <a:pt x="367019" y="2111737"/>
                    <a:pt x="357325" y="2097477"/>
                    <a:pt x="329939" y="2110880"/>
                  </a:cubicBezTo>
                  <a:cubicBezTo>
                    <a:pt x="297025" y="2127429"/>
                    <a:pt x="297986" y="2093659"/>
                    <a:pt x="287209" y="2076454"/>
                  </a:cubicBezTo>
                  <a:cubicBezTo>
                    <a:pt x="284583" y="2066281"/>
                    <a:pt x="285005" y="2058329"/>
                    <a:pt x="294722" y="2051416"/>
                  </a:cubicBezTo>
                  <a:cubicBezTo>
                    <a:pt x="296943" y="2048373"/>
                    <a:pt x="301233" y="2047910"/>
                    <a:pt x="306501" y="2047088"/>
                  </a:cubicBezTo>
                  <a:cubicBezTo>
                    <a:pt x="312029" y="2043944"/>
                    <a:pt x="318900" y="2041419"/>
                    <a:pt x="321386" y="2036050"/>
                  </a:cubicBezTo>
                  <a:cubicBezTo>
                    <a:pt x="308886" y="2038416"/>
                    <a:pt x="295402" y="2041142"/>
                    <a:pt x="284705" y="2048414"/>
                  </a:cubicBezTo>
                  <a:cubicBezTo>
                    <a:pt x="283361" y="2047794"/>
                    <a:pt x="283001" y="2046812"/>
                    <a:pt x="282021" y="2047172"/>
                  </a:cubicBezTo>
                  <a:cubicBezTo>
                    <a:pt x="280457" y="2061114"/>
                    <a:pt x="267797" y="2069107"/>
                    <a:pt x="263189" y="2080825"/>
                  </a:cubicBezTo>
                  <a:cubicBezTo>
                    <a:pt x="267838" y="2081344"/>
                    <a:pt x="272846" y="2082846"/>
                    <a:pt x="276250" y="2086051"/>
                  </a:cubicBezTo>
                  <a:cubicBezTo>
                    <a:pt x="274849" y="2094363"/>
                    <a:pt x="287030" y="2103255"/>
                    <a:pt x="276333" y="2110526"/>
                  </a:cubicBezTo>
                  <a:cubicBezTo>
                    <a:pt x="238992" y="2111994"/>
                    <a:pt x="206157" y="2098439"/>
                    <a:pt x="178914" y="2072803"/>
                  </a:cubicBezTo>
                  <a:cubicBezTo>
                    <a:pt x="185064" y="2068315"/>
                    <a:pt x="192553" y="2064450"/>
                    <a:pt x="200506" y="2064869"/>
                  </a:cubicBezTo>
                  <a:cubicBezTo>
                    <a:pt x="201849" y="2065490"/>
                    <a:pt x="203193" y="2066110"/>
                    <a:pt x="204173" y="2065750"/>
                  </a:cubicBezTo>
                  <a:cubicBezTo>
                    <a:pt x="204173" y="2065750"/>
                    <a:pt x="203812" y="2064769"/>
                    <a:pt x="204795" y="2064407"/>
                  </a:cubicBezTo>
                  <a:cubicBezTo>
                    <a:pt x="206196" y="2056095"/>
                    <a:pt x="211366" y="2051968"/>
                    <a:pt x="217516" y="2047481"/>
                  </a:cubicBezTo>
                  <a:cubicBezTo>
                    <a:pt x="215090" y="2043916"/>
                    <a:pt x="211485" y="2034103"/>
                    <a:pt x="205995" y="2049486"/>
                  </a:cubicBezTo>
                  <a:cubicBezTo>
                    <a:pt x="204234" y="2056817"/>
                    <a:pt x="195400" y="2060062"/>
                    <a:pt x="187345" y="2056338"/>
                  </a:cubicBezTo>
                  <a:cubicBezTo>
                    <a:pt x="179553" y="2050290"/>
                    <a:pt x="184981" y="2043840"/>
                    <a:pt x="186124" y="2037851"/>
                  </a:cubicBezTo>
                  <a:cubicBezTo>
                    <a:pt x="174865" y="2037532"/>
                    <a:pt x="162987" y="2038555"/>
                    <a:pt x="153232" y="2033228"/>
                  </a:cubicBezTo>
                  <a:cubicBezTo>
                    <a:pt x="151626" y="2034932"/>
                    <a:pt x="150024" y="2036634"/>
                    <a:pt x="149045" y="2036994"/>
                  </a:cubicBezTo>
                  <a:cubicBezTo>
                    <a:pt x="149143" y="2040299"/>
                    <a:pt x="146559" y="2042362"/>
                    <a:pt x="145317" y="2045047"/>
                  </a:cubicBezTo>
                  <a:cubicBezTo>
                    <a:pt x="140409" y="2046851"/>
                    <a:pt x="134418" y="2045709"/>
                    <a:pt x="129673" y="2041884"/>
                  </a:cubicBezTo>
                  <a:cubicBezTo>
                    <a:pt x="104070" y="2026784"/>
                    <a:pt x="80171" y="2013288"/>
                    <a:pt x="63204" y="1988334"/>
                  </a:cubicBezTo>
                  <a:cubicBezTo>
                    <a:pt x="48278" y="1987134"/>
                    <a:pt x="38785" y="1979483"/>
                    <a:pt x="37661" y="1964300"/>
                  </a:cubicBezTo>
                  <a:cubicBezTo>
                    <a:pt x="34256" y="1961097"/>
                    <a:pt x="32191" y="1958513"/>
                    <a:pt x="30130" y="1955929"/>
                  </a:cubicBezTo>
                  <a:cubicBezTo>
                    <a:pt x="24922" y="1947817"/>
                    <a:pt x="20072" y="1940689"/>
                    <a:pt x="14503" y="1931596"/>
                  </a:cubicBezTo>
                  <a:cubicBezTo>
                    <a:pt x="14765" y="1929271"/>
                    <a:pt x="14043" y="1927309"/>
                    <a:pt x="13581" y="1923024"/>
                  </a:cubicBezTo>
                  <a:cubicBezTo>
                    <a:pt x="13023" y="1915431"/>
                    <a:pt x="13441" y="1907480"/>
                    <a:pt x="12883" y="1899888"/>
                  </a:cubicBezTo>
                  <a:cubicBezTo>
                    <a:pt x="9174" y="1886770"/>
                    <a:pt x="-880" y="1871529"/>
                    <a:pt x="11939" y="1857907"/>
                  </a:cubicBezTo>
                  <a:cubicBezTo>
                    <a:pt x="8493" y="1842465"/>
                    <a:pt x="6029" y="1826662"/>
                    <a:pt x="2583" y="1811219"/>
                  </a:cubicBezTo>
                  <a:cubicBezTo>
                    <a:pt x="841" y="1797379"/>
                    <a:pt x="-4568" y="1782657"/>
                    <a:pt x="8612" y="1770017"/>
                  </a:cubicBezTo>
                  <a:cubicBezTo>
                    <a:pt x="9254" y="1747503"/>
                    <a:pt x="32812" y="1738847"/>
                    <a:pt x="39904" y="1721762"/>
                  </a:cubicBezTo>
                  <a:cubicBezTo>
                    <a:pt x="61438" y="1722761"/>
                    <a:pt x="44333" y="1736843"/>
                    <a:pt x="47217" y="1744694"/>
                  </a:cubicBezTo>
                  <a:cubicBezTo>
                    <a:pt x="70775" y="1736038"/>
                    <a:pt x="72037" y="1712183"/>
                    <a:pt x="84496" y="1697580"/>
                  </a:cubicBezTo>
                  <a:cubicBezTo>
                    <a:pt x="83775" y="1695617"/>
                    <a:pt x="82074" y="1694015"/>
                    <a:pt x="80370" y="1692413"/>
                  </a:cubicBezTo>
                  <a:cubicBezTo>
                    <a:pt x="76403" y="1681618"/>
                    <a:pt x="79409" y="1671602"/>
                    <a:pt x="86080" y="1662468"/>
                  </a:cubicBezTo>
                  <a:cubicBezTo>
                    <a:pt x="88563" y="1657099"/>
                    <a:pt x="92028" y="1651370"/>
                    <a:pt x="94514" y="1646002"/>
                  </a:cubicBezTo>
                  <a:cubicBezTo>
                    <a:pt x="111722" y="1635223"/>
                    <a:pt x="128068" y="1606940"/>
                    <a:pt x="146057" y="1643772"/>
                  </a:cubicBezTo>
                  <a:cubicBezTo>
                    <a:pt x="147138" y="1646717"/>
                    <a:pt x="146880" y="1649039"/>
                    <a:pt x="145636" y="1651724"/>
                  </a:cubicBezTo>
                  <a:cubicBezTo>
                    <a:pt x="158237" y="1652664"/>
                    <a:pt x="171099" y="1651280"/>
                    <a:pt x="181796" y="1644008"/>
                  </a:cubicBezTo>
                  <a:cubicBezTo>
                    <a:pt x="187683" y="1641844"/>
                    <a:pt x="192333" y="1642364"/>
                    <a:pt x="197963" y="1642523"/>
                  </a:cubicBezTo>
                  <a:cubicBezTo>
                    <a:pt x="207058" y="1636954"/>
                    <a:pt x="205513" y="1629723"/>
                    <a:pt x="205935" y="1621772"/>
                  </a:cubicBezTo>
                  <a:cubicBezTo>
                    <a:pt x="191431" y="1612620"/>
                    <a:pt x="190308" y="1597438"/>
                    <a:pt x="195539" y="1584377"/>
                  </a:cubicBezTo>
                  <a:cubicBezTo>
                    <a:pt x="205633" y="1557276"/>
                    <a:pt x="205194" y="1531818"/>
                    <a:pt x="211003" y="1505178"/>
                  </a:cubicBezTo>
                  <a:cubicBezTo>
                    <a:pt x="221661" y="1485667"/>
                    <a:pt x="239488" y="1473548"/>
                    <a:pt x="257679" y="1462409"/>
                  </a:cubicBezTo>
                  <a:cubicBezTo>
                    <a:pt x="261407" y="1454356"/>
                    <a:pt x="266573" y="1450229"/>
                    <a:pt x="273805" y="1448687"/>
                  </a:cubicBezTo>
                  <a:cubicBezTo>
                    <a:pt x="287246" y="1433723"/>
                    <a:pt x="291031" y="1416737"/>
                    <a:pt x="291776" y="1397528"/>
                  </a:cubicBezTo>
                  <a:cubicBezTo>
                    <a:pt x="292053" y="1374033"/>
                    <a:pt x="309683" y="1355304"/>
                    <a:pt x="301029" y="1331749"/>
                  </a:cubicBezTo>
                  <a:cubicBezTo>
                    <a:pt x="293338" y="1329006"/>
                    <a:pt x="286265" y="1324920"/>
                    <a:pt x="278572" y="1322178"/>
                  </a:cubicBezTo>
                  <a:cubicBezTo>
                    <a:pt x="258218" y="1327429"/>
                    <a:pt x="242734" y="1318637"/>
                    <a:pt x="239550" y="1300871"/>
                  </a:cubicBezTo>
                  <a:cubicBezTo>
                    <a:pt x="233579" y="1278559"/>
                    <a:pt x="253212" y="1271346"/>
                    <a:pt x="269539" y="1264233"/>
                  </a:cubicBezTo>
                  <a:cubicBezTo>
                    <a:pt x="292015" y="1252633"/>
                    <a:pt x="317054" y="1260142"/>
                    <a:pt x="339833" y="1258455"/>
                  </a:cubicBezTo>
                  <a:cubicBezTo>
                    <a:pt x="345261" y="1252005"/>
                    <a:pt x="351050" y="1246536"/>
                    <a:pt x="356840" y="1241068"/>
                  </a:cubicBezTo>
                  <a:cubicBezTo>
                    <a:pt x="360465" y="1229711"/>
                    <a:pt x="371462" y="1232354"/>
                    <a:pt x="380037" y="1231431"/>
                  </a:cubicBezTo>
                  <a:cubicBezTo>
                    <a:pt x="391095" y="1225140"/>
                    <a:pt x="402513" y="1219831"/>
                    <a:pt x="411969" y="1215243"/>
                  </a:cubicBezTo>
                  <a:cubicBezTo>
                    <a:pt x="419361" y="1208071"/>
                    <a:pt x="428095" y="1201521"/>
                    <a:pt x="435847" y="1195331"/>
                  </a:cubicBezTo>
                  <a:cubicBezTo>
                    <a:pt x="438432" y="1193266"/>
                    <a:pt x="440033" y="1191563"/>
                    <a:pt x="442258" y="1188519"/>
                  </a:cubicBezTo>
                  <a:cubicBezTo>
                    <a:pt x="443860" y="1186816"/>
                    <a:pt x="444122" y="1184493"/>
                    <a:pt x="444023" y="1181188"/>
                  </a:cubicBezTo>
                  <a:cubicBezTo>
                    <a:pt x="445804" y="1152686"/>
                    <a:pt x="466076" y="1122959"/>
                    <a:pt x="447928" y="1091754"/>
                  </a:cubicBezTo>
                  <a:cubicBezTo>
                    <a:pt x="441016" y="1082041"/>
                    <a:pt x="433743" y="1071347"/>
                    <a:pt x="426113" y="1059670"/>
                  </a:cubicBezTo>
                  <a:cubicBezTo>
                    <a:pt x="423066" y="1057447"/>
                    <a:pt x="419300" y="1053262"/>
                    <a:pt x="415895" y="1050057"/>
                  </a:cubicBezTo>
                  <a:cubicBezTo>
                    <a:pt x="397925" y="1046634"/>
                    <a:pt x="390713" y="1027006"/>
                    <a:pt x="374607" y="1019557"/>
                  </a:cubicBezTo>
                  <a:cubicBezTo>
                    <a:pt x="359844" y="1012729"/>
                    <a:pt x="343218" y="1009926"/>
                    <a:pt x="339309" y="990198"/>
                  </a:cubicBezTo>
                  <a:cubicBezTo>
                    <a:pt x="334924" y="987355"/>
                    <a:pt x="329193" y="983890"/>
                    <a:pt x="323825" y="981407"/>
                  </a:cubicBezTo>
                  <a:cubicBezTo>
                    <a:pt x="311584" y="981449"/>
                    <a:pt x="306698" y="962080"/>
                    <a:pt x="292593" y="966149"/>
                  </a:cubicBezTo>
                  <a:cubicBezTo>
                    <a:pt x="279793" y="958599"/>
                    <a:pt x="266150" y="966954"/>
                    <a:pt x="253711" y="960385"/>
                  </a:cubicBezTo>
                  <a:cubicBezTo>
                    <a:pt x="251748" y="961106"/>
                    <a:pt x="250765" y="961468"/>
                    <a:pt x="250146" y="962809"/>
                  </a:cubicBezTo>
                  <a:cubicBezTo>
                    <a:pt x="248183" y="963530"/>
                    <a:pt x="246840" y="962910"/>
                    <a:pt x="245857" y="963271"/>
                  </a:cubicBezTo>
                  <a:cubicBezTo>
                    <a:pt x="244255" y="964973"/>
                    <a:pt x="243996" y="967296"/>
                    <a:pt x="242030" y="968018"/>
                  </a:cubicBezTo>
                  <a:cubicBezTo>
                    <a:pt x="221639" y="961031"/>
                    <a:pt x="197700" y="989875"/>
                    <a:pt x="178668" y="962338"/>
                  </a:cubicBezTo>
                  <a:cubicBezTo>
                    <a:pt x="172678" y="961197"/>
                    <a:pt x="167048" y="961037"/>
                    <a:pt x="162402" y="960516"/>
                  </a:cubicBezTo>
                  <a:cubicBezTo>
                    <a:pt x="152286" y="954209"/>
                    <a:pt x="136217" y="958999"/>
                    <a:pt x="127604" y="947683"/>
                  </a:cubicBezTo>
                  <a:cubicBezTo>
                    <a:pt x="116087" y="949687"/>
                    <a:pt x="108913" y="942297"/>
                    <a:pt x="102624" y="931242"/>
                  </a:cubicBezTo>
                  <a:lnTo>
                    <a:pt x="102365" y="933564"/>
                  </a:lnTo>
                  <a:cubicBezTo>
                    <a:pt x="80269" y="924974"/>
                    <a:pt x="76721" y="906228"/>
                    <a:pt x="78444" y="886659"/>
                  </a:cubicBezTo>
                  <a:cubicBezTo>
                    <a:pt x="80628" y="871375"/>
                    <a:pt x="89784" y="856872"/>
                    <a:pt x="109355" y="858592"/>
                  </a:cubicBezTo>
                  <a:cubicBezTo>
                    <a:pt x="131370" y="842707"/>
                    <a:pt x="155649" y="836014"/>
                    <a:pt x="183476" y="848067"/>
                  </a:cubicBezTo>
                  <a:cubicBezTo>
                    <a:pt x="186881" y="851272"/>
                    <a:pt x="193232" y="853394"/>
                    <a:pt x="197980" y="857219"/>
                  </a:cubicBezTo>
                  <a:cubicBezTo>
                    <a:pt x="213423" y="853773"/>
                    <a:pt x="225403" y="856054"/>
                    <a:pt x="233135" y="871036"/>
                  </a:cubicBezTo>
                  <a:cubicBezTo>
                    <a:pt x="237785" y="871556"/>
                    <a:pt x="243415" y="871714"/>
                    <a:pt x="248061" y="872235"/>
                  </a:cubicBezTo>
                  <a:cubicBezTo>
                    <a:pt x="264629" y="883970"/>
                    <a:pt x="286624" y="889256"/>
                    <a:pt x="298121" y="908422"/>
                  </a:cubicBezTo>
                  <a:cubicBezTo>
                    <a:pt x="313510" y="913907"/>
                    <a:pt x="328272" y="920737"/>
                    <a:pt x="343296" y="925241"/>
                  </a:cubicBezTo>
                  <a:cubicBezTo>
                    <a:pt x="347582" y="924780"/>
                    <a:pt x="350008" y="928345"/>
                    <a:pt x="350106" y="931650"/>
                  </a:cubicBezTo>
                  <a:cubicBezTo>
                    <a:pt x="360644" y="930006"/>
                    <a:pt x="370662" y="933009"/>
                    <a:pt x="378455" y="939057"/>
                  </a:cubicBezTo>
                  <a:cubicBezTo>
                    <a:pt x="378455" y="939057"/>
                    <a:pt x="378455" y="939057"/>
                    <a:pt x="379074" y="937716"/>
                  </a:cubicBezTo>
                  <a:cubicBezTo>
                    <a:pt x="394721" y="940878"/>
                    <a:pt x="412690" y="944301"/>
                    <a:pt x="428694" y="948445"/>
                  </a:cubicBezTo>
                  <a:cubicBezTo>
                    <a:pt x="440997" y="939469"/>
                    <a:pt x="447587" y="960440"/>
                    <a:pt x="459627" y="953788"/>
                  </a:cubicBezTo>
                  <a:cubicBezTo>
                    <a:pt x="474030" y="959635"/>
                    <a:pt x="488594" y="959854"/>
                    <a:pt x="502598" y="952481"/>
                  </a:cubicBezTo>
                  <a:cubicBezTo>
                    <a:pt x="514115" y="950477"/>
                    <a:pt x="523932" y="946871"/>
                    <a:pt x="535088" y="943885"/>
                  </a:cubicBezTo>
                  <a:lnTo>
                    <a:pt x="538034" y="942803"/>
                  </a:lnTo>
                  <a:lnTo>
                    <a:pt x="540717" y="944044"/>
                  </a:lnTo>
                  <a:cubicBezTo>
                    <a:pt x="558126" y="939875"/>
                    <a:pt x="574194" y="935085"/>
                    <a:pt x="591602" y="930917"/>
                  </a:cubicBezTo>
                  <a:cubicBezTo>
                    <a:pt x="601219" y="920701"/>
                    <a:pt x="611813" y="910125"/>
                    <a:pt x="618384" y="897685"/>
                  </a:cubicBezTo>
                  <a:cubicBezTo>
                    <a:pt x="620408" y="888030"/>
                    <a:pt x="626459" y="880238"/>
                    <a:pt x="635915" y="875650"/>
                  </a:cubicBezTo>
                  <a:cubicBezTo>
                    <a:pt x="645068" y="861148"/>
                    <a:pt x="653863" y="845663"/>
                    <a:pt x="670088" y="835246"/>
                  </a:cubicBezTo>
                  <a:cubicBezTo>
                    <a:pt x="677122" y="827093"/>
                    <a:pt x="685135" y="818578"/>
                    <a:pt x="696292" y="815593"/>
                  </a:cubicBezTo>
                  <a:cubicBezTo>
                    <a:pt x="700839" y="812808"/>
                    <a:pt x="705645" y="807701"/>
                    <a:pt x="709574" y="806258"/>
                  </a:cubicBezTo>
                  <a:cubicBezTo>
                    <a:pt x="718206" y="796402"/>
                    <a:pt x="724518" y="786285"/>
                    <a:pt x="737999" y="783561"/>
                  </a:cubicBezTo>
                  <a:cubicBezTo>
                    <a:pt x="749057" y="777270"/>
                    <a:pt x="758774" y="770358"/>
                    <a:pt x="768849" y="764428"/>
                  </a:cubicBezTo>
                  <a:cubicBezTo>
                    <a:pt x="775158" y="754312"/>
                    <a:pt x="782451" y="743837"/>
                    <a:pt x="788760" y="733721"/>
                  </a:cubicBezTo>
                  <a:cubicBezTo>
                    <a:pt x="790685" y="720761"/>
                    <a:pt x="801382" y="713489"/>
                    <a:pt x="810117" y="706937"/>
                  </a:cubicBezTo>
                  <a:cubicBezTo>
                    <a:pt x="813583" y="701209"/>
                    <a:pt x="817409" y="696461"/>
                    <a:pt x="820253" y="692074"/>
                  </a:cubicBezTo>
                  <a:cubicBezTo>
                    <a:pt x="823518" y="679736"/>
                    <a:pt x="830912" y="672563"/>
                    <a:pt x="840987" y="666634"/>
                  </a:cubicBezTo>
                  <a:cubicBezTo>
                    <a:pt x="849422" y="650168"/>
                    <a:pt x="865028" y="641093"/>
                    <a:pt x="880632" y="632017"/>
                  </a:cubicBezTo>
                  <a:cubicBezTo>
                    <a:pt x="884980" y="622622"/>
                    <a:pt x="893711" y="616072"/>
                    <a:pt x="903270" y="614789"/>
                  </a:cubicBezTo>
                  <a:cubicBezTo>
                    <a:pt x="914946" y="607156"/>
                    <a:pt x="925905" y="597561"/>
                    <a:pt x="936864" y="587964"/>
                  </a:cubicBezTo>
                  <a:cubicBezTo>
                    <a:pt x="940650" y="570979"/>
                    <a:pt x="945417" y="553632"/>
                    <a:pt x="948220" y="537008"/>
                  </a:cubicBezTo>
                  <a:lnTo>
                    <a:pt x="948121" y="533703"/>
                  </a:lnTo>
                  <a:lnTo>
                    <a:pt x="949362" y="531019"/>
                  </a:lnTo>
                  <a:cubicBezTo>
                    <a:pt x="952369" y="521004"/>
                    <a:pt x="955994" y="509646"/>
                    <a:pt x="958998" y="499631"/>
                  </a:cubicBezTo>
                  <a:cubicBezTo>
                    <a:pt x="963868" y="485590"/>
                    <a:pt x="964707" y="469686"/>
                    <a:pt x="959298" y="454966"/>
                  </a:cubicBezTo>
                  <a:cubicBezTo>
                    <a:pt x="966591" y="444488"/>
                    <a:pt x="944855" y="436881"/>
                    <a:pt x="954732" y="424340"/>
                  </a:cubicBezTo>
                  <a:cubicBezTo>
                    <a:pt x="949943" y="408277"/>
                    <a:pt x="947119" y="391492"/>
                    <a:pt x="943673" y="376050"/>
                  </a:cubicBezTo>
                  <a:cubicBezTo>
                    <a:pt x="944655" y="375689"/>
                    <a:pt x="945635" y="375330"/>
                    <a:pt x="945274" y="374348"/>
                  </a:cubicBezTo>
                  <a:cubicBezTo>
                    <a:pt x="938465" y="367939"/>
                    <a:pt x="935842" y="357764"/>
                    <a:pt x="937865" y="348109"/>
                  </a:cubicBezTo>
                  <a:cubicBezTo>
                    <a:pt x="934817" y="345887"/>
                    <a:pt x="931773" y="343663"/>
                    <a:pt x="931674" y="340358"/>
                  </a:cubicBezTo>
                  <a:cubicBezTo>
                    <a:pt x="927246" y="325278"/>
                    <a:pt x="920496" y="309935"/>
                    <a:pt x="915706" y="293872"/>
                  </a:cubicBezTo>
                  <a:cubicBezTo>
                    <a:pt x="895215" y="283579"/>
                    <a:pt x="890847" y="259563"/>
                    <a:pt x="879448" y="243702"/>
                  </a:cubicBezTo>
                  <a:cubicBezTo>
                    <a:pt x="878006" y="239777"/>
                    <a:pt x="877186" y="234508"/>
                    <a:pt x="877706" y="229861"/>
                  </a:cubicBezTo>
                  <a:cubicBezTo>
                    <a:pt x="863563" y="221691"/>
                    <a:pt x="859236" y="209914"/>
                    <a:pt x="864364" y="193549"/>
                  </a:cubicBezTo>
                  <a:cubicBezTo>
                    <a:pt x="861939" y="189985"/>
                    <a:pt x="858435" y="183475"/>
                    <a:pt x="855650" y="178930"/>
                  </a:cubicBezTo>
                  <a:cubicBezTo>
                    <a:pt x="843590" y="152171"/>
                    <a:pt x="849138" y="127855"/>
                    <a:pt x="865684" y="106180"/>
                  </a:cubicBezTo>
                  <a:cubicBezTo>
                    <a:pt x="863742" y="85730"/>
                    <a:pt x="877024" y="76395"/>
                    <a:pt x="894531" y="75531"/>
                  </a:cubicBezTo>
                  <a:cubicBezTo>
                    <a:pt x="913644" y="72965"/>
                    <a:pt x="932593" y="76027"/>
                    <a:pt x="939907" y="98960"/>
                  </a:cubicBezTo>
                  <a:lnTo>
                    <a:pt x="938924" y="99320"/>
                  </a:lnTo>
                  <a:cubicBezTo>
                    <a:pt x="948680" y="104648"/>
                    <a:pt x="955854" y="112036"/>
                    <a:pt x="954551" y="123654"/>
                  </a:cubicBezTo>
                  <a:cubicBezTo>
                    <a:pt x="965749" y="132906"/>
                    <a:pt x="960620" y="149271"/>
                    <a:pt x="968512" y="158625"/>
                  </a:cubicBezTo>
                  <a:cubicBezTo>
                    <a:pt x="968352" y="164253"/>
                    <a:pt x="968815" y="168539"/>
                    <a:pt x="969012" y="175149"/>
                  </a:cubicBezTo>
                  <a:cubicBezTo>
                    <a:pt x="996059" y="194174"/>
                    <a:pt x="966650" y="217232"/>
                    <a:pt x="974583" y="238823"/>
                  </a:cubicBezTo>
                  <a:cubicBezTo>
                    <a:pt x="973961" y="240165"/>
                    <a:pt x="971998" y="240886"/>
                    <a:pt x="970035" y="241607"/>
                  </a:cubicBezTo>
                  <a:cubicBezTo>
                    <a:pt x="969414" y="242949"/>
                    <a:pt x="970134" y="244912"/>
                    <a:pt x="969515" y="246254"/>
                  </a:cubicBezTo>
                  <a:cubicBezTo>
                    <a:pt x="968893" y="247597"/>
                    <a:pt x="968274" y="248938"/>
                    <a:pt x="967652" y="250281"/>
                  </a:cubicBezTo>
                  <a:cubicBezTo>
                    <a:pt x="973322" y="262677"/>
                    <a:pt x="965148" y="276819"/>
                    <a:pt x="973140" y="289478"/>
                  </a:cubicBezTo>
                  <a:cubicBezTo>
                    <a:pt x="968272" y="303519"/>
                    <a:pt x="986964" y="308904"/>
                    <a:pt x="987624" y="319801"/>
                  </a:cubicBezTo>
                  <a:cubicBezTo>
                    <a:pt x="989788" y="325690"/>
                    <a:pt x="993914" y="330857"/>
                    <a:pt x="996077" y="336745"/>
                  </a:cubicBezTo>
                  <a:cubicBezTo>
                    <a:pt x="1016010" y="339447"/>
                    <a:pt x="1018838" y="356231"/>
                    <a:pt x="1025586" y="371573"/>
                  </a:cubicBezTo>
                  <a:cubicBezTo>
                    <a:pt x="1032700" y="387896"/>
                    <a:pt x="1052111" y="395244"/>
                    <a:pt x="1056636" y="413631"/>
                  </a:cubicBezTo>
                  <a:cubicBezTo>
                    <a:pt x="1060044" y="416835"/>
                    <a:pt x="1063089" y="419058"/>
                    <a:pt x="1065511" y="422623"/>
                  </a:cubicBezTo>
                  <a:cubicBezTo>
                    <a:pt x="1075988" y="429913"/>
                    <a:pt x="1087808" y="437824"/>
                    <a:pt x="1097666" y="446454"/>
                  </a:cubicBezTo>
                  <a:cubicBezTo>
                    <a:pt x="1128896" y="461713"/>
                    <a:pt x="1157782" y="443302"/>
                    <a:pt x="1187172" y="441415"/>
                  </a:cubicBezTo>
                  <a:cubicBezTo>
                    <a:pt x="1189495" y="441675"/>
                    <a:pt x="1191458" y="440954"/>
                    <a:pt x="1194402" y="439872"/>
                  </a:cubicBezTo>
                  <a:cubicBezTo>
                    <a:pt x="1196988" y="437809"/>
                    <a:pt x="1198590" y="436106"/>
                    <a:pt x="1201174" y="434042"/>
                  </a:cubicBezTo>
                  <a:cubicBezTo>
                    <a:pt x="1207844" y="424908"/>
                    <a:pt x="1213892" y="417116"/>
                    <a:pt x="1219943" y="409323"/>
                  </a:cubicBezTo>
                  <a:cubicBezTo>
                    <a:pt x="1226252" y="399208"/>
                    <a:pt x="1230861" y="387490"/>
                    <a:pt x="1236551" y="378716"/>
                  </a:cubicBezTo>
                  <a:cubicBezTo>
                    <a:pt x="1238575" y="369061"/>
                    <a:pt x="1235948" y="358887"/>
                    <a:pt x="1247727" y="354559"/>
                  </a:cubicBezTo>
                  <a:cubicBezTo>
                    <a:pt x="1252537" y="349450"/>
                    <a:pt x="1259309" y="343621"/>
                    <a:pt x="1263754" y="337532"/>
                  </a:cubicBezTo>
                  <a:cubicBezTo>
                    <a:pt x="1265376" y="314658"/>
                    <a:pt x="1260650" y="289660"/>
                    <a:pt x="1270225" y="267206"/>
                  </a:cubicBezTo>
                  <a:cubicBezTo>
                    <a:pt x="1277316" y="250120"/>
                    <a:pt x="1285390" y="232673"/>
                    <a:pt x="1307024" y="236977"/>
                  </a:cubicBezTo>
                  <a:cubicBezTo>
                    <a:pt x="1324375" y="241741"/>
                    <a:pt x="1334069" y="256001"/>
                    <a:pt x="1329400" y="276653"/>
                  </a:cubicBezTo>
                  <a:cubicBezTo>
                    <a:pt x="1331305" y="284864"/>
                    <a:pt x="1335170" y="292355"/>
                    <a:pt x="1337075" y="300566"/>
                  </a:cubicBezTo>
                  <a:cubicBezTo>
                    <a:pt x="1361756" y="307094"/>
                    <a:pt x="1381086" y="289966"/>
                    <a:pt x="1402620" y="290965"/>
                  </a:cubicBezTo>
                  <a:cubicBezTo>
                    <a:pt x="1422093" y="289379"/>
                    <a:pt x="1439862" y="286192"/>
                    <a:pt x="1455006" y="272831"/>
                  </a:cubicBezTo>
                  <a:cubicBezTo>
                    <a:pt x="1456410" y="264518"/>
                    <a:pt x="1461216" y="259411"/>
                    <a:pt x="1467726" y="255905"/>
                  </a:cubicBezTo>
                  <a:cubicBezTo>
                    <a:pt x="1480087" y="237996"/>
                    <a:pt x="1492447" y="220088"/>
                    <a:pt x="1511981" y="209570"/>
                  </a:cubicBezTo>
                  <a:cubicBezTo>
                    <a:pt x="1537961" y="204479"/>
                    <a:pt x="1565747" y="204294"/>
                    <a:pt x="1590288" y="195278"/>
                  </a:cubicBezTo>
                  <a:cubicBezTo>
                    <a:pt x="1605009" y="189868"/>
                    <a:pt x="1619574" y="190087"/>
                    <a:pt x="1628650" y="205688"/>
                  </a:cubicBezTo>
                  <a:cubicBezTo>
                    <a:pt x="1637582" y="205748"/>
                    <a:pt x="1644195" y="205546"/>
                    <a:pt x="1649263" y="198115"/>
                  </a:cubicBezTo>
                  <a:cubicBezTo>
                    <a:pt x="1649422" y="192487"/>
                    <a:pt x="1649943" y="187840"/>
                    <a:pt x="1650106" y="182211"/>
                  </a:cubicBezTo>
                  <a:cubicBezTo>
                    <a:pt x="1657034" y="170754"/>
                    <a:pt x="1659938" y="157434"/>
                    <a:pt x="1659901" y="145195"/>
                  </a:cubicBezTo>
                  <a:cubicBezTo>
                    <a:pt x="1656955" y="146277"/>
                    <a:pt x="1653288" y="145397"/>
                    <a:pt x="1651326" y="146118"/>
                  </a:cubicBezTo>
                  <a:cubicBezTo>
                    <a:pt x="1613025" y="126774"/>
                    <a:pt x="1642630" y="110326"/>
                    <a:pt x="1653749" y="95102"/>
                  </a:cubicBezTo>
                  <a:cubicBezTo>
                    <a:pt x="1659899" y="90615"/>
                    <a:pt x="1664447" y="87830"/>
                    <a:pt x="1670338" y="85665"/>
                  </a:cubicBezTo>
                  <a:cubicBezTo>
                    <a:pt x="1679691" y="77772"/>
                    <a:pt x="1688888" y="75507"/>
                    <a:pt x="1700607" y="80113"/>
                  </a:cubicBezTo>
                  <a:cubicBezTo>
                    <a:pt x="1701947" y="80734"/>
                    <a:pt x="1702668" y="82698"/>
                    <a:pt x="1704372" y="84299"/>
                  </a:cubicBezTo>
                  <a:cubicBezTo>
                    <a:pt x="1720858" y="71558"/>
                    <a:pt x="1744618" y="69513"/>
                    <a:pt x="1751868" y="46798"/>
                  </a:cubicBezTo>
                  <a:cubicBezTo>
                    <a:pt x="1743817" y="43072"/>
                    <a:pt x="1730474" y="61343"/>
                    <a:pt x="1729153" y="39549"/>
                  </a:cubicBezTo>
                  <a:cubicBezTo>
                    <a:pt x="1746099" y="31095"/>
                    <a:pt x="1754694" y="9001"/>
                    <a:pt x="1777470" y="7316"/>
                  </a:cubicBezTo>
                  <a:cubicBezTo>
                    <a:pt x="1783751" y="1667"/>
                    <a:pt x="1790647" y="-32"/>
                    <a:pt x="1797761" y="0"/>
                  </a:cubicBezTo>
                  <a:close/>
                </a:path>
              </a:pathLst>
            </a:custGeom>
            <a:solidFill>
              <a:srgbClr val="FCDC61">
                <a:alpha val="60000"/>
              </a:srgbClr>
            </a:solidFill>
            <a:ln>
              <a:noFill/>
            </a:ln>
          </p:spPr>
          <p:txBody>
            <a:bodyPr anchorCtr="0" anchor="ctr" bIns="22850" lIns="45725" spcFirstLastPara="1" rIns="45725" wrap="square" tIns="2285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747993"/>
                </a:solidFill>
                <a:latin typeface="Jost Light"/>
                <a:ea typeface="Jost Light"/>
                <a:cs typeface="Jost Light"/>
                <a:sym typeface="Jost Light"/>
              </a:endParaRPr>
            </a:p>
          </p:txBody>
        </p:sp>
        <p:sp>
          <p:nvSpPr>
            <p:cNvPr id="575" name="Google Shape;575;g311d5cb9a0a_0_276"/>
            <p:cNvSpPr/>
            <p:nvPr/>
          </p:nvSpPr>
          <p:spPr>
            <a:xfrm>
              <a:off x="7817371" y="4816062"/>
              <a:ext cx="3567212" cy="3277823"/>
            </a:xfrm>
            <a:custGeom>
              <a:rect b="b" l="l" r="r" t="t"/>
              <a:pathLst>
                <a:path extrusionOk="0" h="3277823" w="3567212">
                  <a:moveTo>
                    <a:pt x="2895523" y="2728033"/>
                  </a:moveTo>
                  <a:lnTo>
                    <a:pt x="2895580" y="2728102"/>
                  </a:lnTo>
                  <a:cubicBezTo>
                    <a:pt x="2897377" y="2729927"/>
                    <a:pt x="2898843" y="2731053"/>
                    <a:pt x="2900043" y="2731620"/>
                  </a:cubicBezTo>
                  <a:lnTo>
                    <a:pt x="2901750" y="2730804"/>
                  </a:lnTo>
                  <a:lnTo>
                    <a:pt x="2900020" y="2730613"/>
                  </a:lnTo>
                  <a:close/>
                  <a:moveTo>
                    <a:pt x="2861376" y="2718787"/>
                  </a:moveTo>
                  <a:lnTo>
                    <a:pt x="2861976" y="2718982"/>
                  </a:lnTo>
                  <a:lnTo>
                    <a:pt x="2863171" y="2718887"/>
                  </a:lnTo>
                  <a:close/>
                  <a:moveTo>
                    <a:pt x="1226619" y="2174037"/>
                  </a:moveTo>
                  <a:cubicBezTo>
                    <a:pt x="1230367" y="2174785"/>
                    <a:pt x="1232616" y="2174785"/>
                    <a:pt x="1235614" y="2176284"/>
                  </a:cubicBezTo>
                  <a:cubicBezTo>
                    <a:pt x="1249105" y="2180779"/>
                    <a:pt x="1261098" y="2186772"/>
                    <a:pt x="1261848" y="2203253"/>
                  </a:cubicBezTo>
                  <a:cubicBezTo>
                    <a:pt x="1263346" y="2216737"/>
                    <a:pt x="1270842" y="2210744"/>
                    <a:pt x="1277587" y="2208496"/>
                  </a:cubicBezTo>
                  <a:cubicBezTo>
                    <a:pt x="1279835" y="2206998"/>
                    <a:pt x="1282834" y="2206998"/>
                    <a:pt x="1285082" y="2206249"/>
                  </a:cubicBezTo>
                  <a:cubicBezTo>
                    <a:pt x="1291078" y="2205500"/>
                    <a:pt x="1297824" y="2206249"/>
                    <a:pt x="1303071" y="2206249"/>
                  </a:cubicBezTo>
                  <a:cubicBezTo>
                    <a:pt x="1333802" y="2204751"/>
                    <a:pt x="1345044" y="2221232"/>
                    <a:pt x="1338299" y="2252695"/>
                  </a:cubicBezTo>
                  <a:cubicBezTo>
                    <a:pt x="1334551" y="2273671"/>
                    <a:pt x="1336799" y="2292399"/>
                    <a:pt x="1342046" y="2311127"/>
                  </a:cubicBezTo>
                  <a:cubicBezTo>
                    <a:pt x="1348042" y="2334351"/>
                    <a:pt x="1343545" y="2341093"/>
                    <a:pt x="1318810" y="2338096"/>
                  </a:cubicBezTo>
                  <a:cubicBezTo>
                    <a:pt x="1315813" y="2338096"/>
                    <a:pt x="1313564" y="2337347"/>
                    <a:pt x="1310567" y="2338096"/>
                  </a:cubicBezTo>
                  <a:cubicBezTo>
                    <a:pt x="1302322" y="2338845"/>
                    <a:pt x="1296326" y="2344838"/>
                    <a:pt x="1294076" y="2352330"/>
                  </a:cubicBezTo>
                  <a:cubicBezTo>
                    <a:pt x="1291078" y="2361319"/>
                    <a:pt x="1299324" y="2363567"/>
                    <a:pt x="1304570" y="2366563"/>
                  </a:cubicBezTo>
                  <a:cubicBezTo>
                    <a:pt x="1324808" y="2378549"/>
                    <a:pt x="1325558" y="2380796"/>
                    <a:pt x="1320310" y="2402521"/>
                  </a:cubicBezTo>
                  <a:cubicBezTo>
                    <a:pt x="1327806" y="2404769"/>
                    <a:pt x="1333052" y="2399525"/>
                    <a:pt x="1338299" y="2397278"/>
                  </a:cubicBezTo>
                  <a:cubicBezTo>
                    <a:pt x="1347292" y="2393532"/>
                    <a:pt x="1356288" y="2391284"/>
                    <a:pt x="1363783" y="2399525"/>
                  </a:cubicBezTo>
                  <a:cubicBezTo>
                    <a:pt x="1370528" y="2407765"/>
                    <a:pt x="1369779" y="2416755"/>
                    <a:pt x="1364533" y="2425744"/>
                  </a:cubicBezTo>
                  <a:cubicBezTo>
                    <a:pt x="1351790" y="2445971"/>
                    <a:pt x="1351790" y="2445971"/>
                    <a:pt x="1360785" y="2469194"/>
                  </a:cubicBezTo>
                  <a:cubicBezTo>
                    <a:pt x="1375774" y="2463201"/>
                    <a:pt x="1388517" y="2457208"/>
                    <a:pt x="1381772" y="2436981"/>
                  </a:cubicBezTo>
                  <a:cubicBezTo>
                    <a:pt x="1380272" y="2430989"/>
                    <a:pt x="1384020" y="2426494"/>
                    <a:pt x="1387018" y="2421999"/>
                  </a:cubicBezTo>
                  <a:cubicBezTo>
                    <a:pt x="1394513" y="2414507"/>
                    <a:pt x="1398261" y="2406267"/>
                    <a:pt x="1400509" y="2395779"/>
                  </a:cubicBezTo>
                  <a:cubicBezTo>
                    <a:pt x="1405006" y="2378549"/>
                    <a:pt x="1416999" y="2372556"/>
                    <a:pt x="1434988" y="2379299"/>
                  </a:cubicBezTo>
                  <a:cubicBezTo>
                    <a:pt x="1440984" y="2381546"/>
                    <a:pt x="1442483" y="2379299"/>
                    <a:pt x="1446230" y="2375553"/>
                  </a:cubicBezTo>
                  <a:cubicBezTo>
                    <a:pt x="1464218" y="2354577"/>
                    <a:pt x="1464218" y="2354577"/>
                    <a:pt x="1487454" y="2371058"/>
                  </a:cubicBezTo>
                  <a:cubicBezTo>
                    <a:pt x="1488953" y="2371807"/>
                    <a:pt x="1490452" y="2372556"/>
                    <a:pt x="1493450" y="2371807"/>
                  </a:cubicBezTo>
                  <a:cubicBezTo>
                    <a:pt x="1496448" y="2364316"/>
                    <a:pt x="1490452" y="2358322"/>
                    <a:pt x="1488953" y="2351580"/>
                  </a:cubicBezTo>
                  <a:cubicBezTo>
                    <a:pt x="1485205" y="2334351"/>
                    <a:pt x="1493450" y="2323863"/>
                    <a:pt x="1509191" y="2326859"/>
                  </a:cubicBezTo>
                  <a:cubicBezTo>
                    <a:pt x="1530178" y="2331354"/>
                    <a:pt x="1548915" y="2328358"/>
                    <a:pt x="1569153" y="2320866"/>
                  </a:cubicBezTo>
                  <a:cubicBezTo>
                    <a:pt x="1590139" y="2311877"/>
                    <a:pt x="1602131" y="2323863"/>
                    <a:pt x="1602881" y="2350082"/>
                  </a:cubicBezTo>
                  <a:cubicBezTo>
                    <a:pt x="1602881" y="2356075"/>
                    <a:pt x="1597635" y="2364316"/>
                    <a:pt x="1605879" y="2368062"/>
                  </a:cubicBezTo>
                  <a:cubicBezTo>
                    <a:pt x="1611126" y="2370309"/>
                    <a:pt x="1615624" y="2363567"/>
                    <a:pt x="1620120" y="2359821"/>
                  </a:cubicBezTo>
                  <a:cubicBezTo>
                    <a:pt x="1638108" y="2346337"/>
                    <a:pt x="1659845" y="2350831"/>
                    <a:pt x="1670338" y="2371807"/>
                  </a:cubicBezTo>
                  <a:cubicBezTo>
                    <a:pt x="1674086" y="2378549"/>
                    <a:pt x="1676334" y="2388288"/>
                    <a:pt x="1686079" y="2382295"/>
                  </a:cubicBezTo>
                  <a:cubicBezTo>
                    <a:pt x="1694323" y="2377051"/>
                    <a:pt x="1696572" y="2369559"/>
                    <a:pt x="1689077" y="2359072"/>
                  </a:cubicBezTo>
                  <a:cubicBezTo>
                    <a:pt x="1680082" y="2347835"/>
                    <a:pt x="1683829" y="2334351"/>
                    <a:pt x="1695072" y="2326859"/>
                  </a:cubicBezTo>
                  <a:cubicBezTo>
                    <a:pt x="1698820" y="2324612"/>
                    <a:pt x="1704816" y="2321615"/>
                    <a:pt x="1705566" y="2324612"/>
                  </a:cubicBezTo>
                  <a:cubicBezTo>
                    <a:pt x="1713811" y="2341842"/>
                    <a:pt x="1743043" y="2341842"/>
                    <a:pt x="1743043" y="2366563"/>
                  </a:cubicBezTo>
                  <a:cubicBezTo>
                    <a:pt x="1769275" y="2351580"/>
                    <a:pt x="1784266" y="2371807"/>
                    <a:pt x="1797757" y="2387538"/>
                  </a:cubicBezTo>
                  <a:cubicBezTo>
                    <a:pt x="1810500" y="2401023"/>
                    <a:pt x="1820244" y="2407016"/>
                    <a:pt x="1839730" y="2402521"/>
                  </a:cubicBezTo>
                  <a:cubicBezTo>
                    <a:pt x="1856221" y="2398027"/>
                    <a:pt x="1873460" y="2407016"/>
                    <a:pt x="1889199" y="2413009"/>
                  </a:cubicBezTo>
                  <a:cubicBezTo>
                    <a:pt x="1901942" y="2416755"/>
                    <a:pt x="1905690" y="2445222"/>
                    <a:pt x="1896694" y="2460953"/>
                  </a:cubicBezTo>
                  <a:cubicBezTo>
                    <a:pt x="1892198" y="2467696"/>
                    <a:pt x="1889949" y="2472190"/>
                    <a:pt x="1892198" y="2480431"/>
                  </a:cubicBezTo>
                  <a:cubicBezTo>
                    <a:pt x="1899692" y="2501406"/>
                    <a:pt x="1884703" y="2521633"/>
                    <a:pt x="1862966" y="2519386"/>
                  </a:cubicBezTo>
                  <a:cubicBezTo>
                    <a:pt x="1847976" y="2517888"/>
                    <a:pt x="1850224" y="2520884"/>
                    <a:pt x="1853223" y="2532870"/>
                  </a:cubicBezTo>
                  <a:cubicBezTo>
                    <a:pt x="1861467" y="2574073"/>
                    <a:pt x="1900442" y="2574821"/>
                    <a:pt x="1928174" y="2590553"/>
                  </a:cubicBezTo>
                  <a:cubicBezTo>
                    <a:pt x="1945413" y="2601041"/>
                    <a:pt x="1967150" y="2601790"/>
                    <a:pt x="1985138" y="2610780"/>
                  </a:cubicBezTo>
                  <a:cubicBezTo>
                    <a:pt x="1999380" y="2628010"/>
                    <a:pt x="2012871" y="2645240"/>
                    <a:pt x="2036107" y="2648985"/>
                  </a:cubicBezTo>
                  <a:cubicBezTo>
                    <a:pt x="2042102" y="2650484"/>
                    <a:pt x="2048098" y="2651982"/>
                    <a:pt x="2053346" y="2654979"/>
                  </a:cubicBezTo>
                  <a:cubicBezTo>
                    <a:pt x="2069086" y="2661721"/>
                    <a:pt x="2084826" y="2666964"/>
                    <a:pt x="2099066" y="2651982"/>
                  </a:cubicBezTo>
                  <a:cubicBezTo>
                    <a:pt x="2104314" y="2679700"/>
                    <a:pt x="2115556" y="2710414"/>
                    <a:pt x="2112558" y="2736634"/>
                  </a:cubicBezTo>
                  <a:cubicBezTo>
                    <a:pt x="2109560" y="2768097"/>
                    <a:pt x="2096818" y="2785327"/>
                    <a:pt x="2060091" y="2789822"/>
                  </a:cubicBezTo>
                  <a:cubicBezTo>
                    <a:pt x="2011372" y="2796564"/>
                    <a:pt x="1969399" y="2783829"/>
                    <a:pt x="1925926" y="2768097"/>
                  </a:cubicBezTo>
                  <a:cubicBezTo>
                    <a:pt x="1891448" y="2755362"/>
                    <a:pt x="1855471" y="2740380"/>
                    <a:pt x="1815746" y="2748620"/>
                  </a:cubicBezTo>
                  <a:cubicBezTo>
                    <a:pt x="1795509" y="2753115"/>
                    <a:pt x="1776771" y="2761355"/>
                    <a:pt x="1758782" y="2769596"/>
                  </a:cubicBezTo>
                  <a:cubicBezTo>
                    <a:pt x="1739295" y="2778585"/>
                    <a:pt x="1737795" y="2800310"/>
                    <a:pt x="1734798" y="2819038"/>
                  </a:cubicBezTo>
                  <a:cubicBezTo>
                    <a:pt x="1733298" y="2828777"/>
                    <a:pt x="1733298" y="2837766"/>
                    <a:pt x="1728052" y="2846007"/>
                  </a:cubicBezTo>
                  <a:cubicBezTo>
                    <a:pt x="1723554" y="2849753"/>
                    <a:pt x="1720556" y="2847505"/>
                    <a:pt x="1716809" y="2845258"/>
                  </a:cubicBezTo>
                  <a:cubicBezTo>
                    <a:pt x="1704816" y="2828028"/>
                    <a:pt x="1707065" y="2807801"/>
                    <a:pt x="1704816" y="2788324"/>
                  </a:cubicBezTo>
                  <a:cubicBezTo>
                    <a:pt x="1704067" y="2783829"/>
                    <a:pt x="1704816" y="2778585"/>
                    <a:pt x="1704816" y="2774090"/>
                  </a:cubicBezTo>
                  <a:cubicBezTo>
                    <a:pt x="1704067" y="2768097"/>
                    <a:pt x="1703318" y="2762104"/>
                    <a:pt x="1697322" y="2759108"/>
                  </a:cubicBezTo>
                  <a:cubicBezTo>
                    <a:pt x="1690575" y="2755362"/>
                    <a:pt x="1686828" y="2761355"/>
                    <a:pt x="1681581" y="2764352"/>
                  </a:cubicBezTo>
                  <a:cubicBezTo>
                    <a:pt x="1665092" y="2776338"/>
                    <a:pt x="1650851" y="2793568"/>
                    <a:pt x="1628365" y="2795066"/>
                  </a:cubicBezTo>
                  <a:cubicBezTo>
                    <a:pt x="1607378" y="2798063"/>
                    <a:pt x="1587890" y="2792070"/>
                    <a:pt x="1572900" y="2782331"/>
                  </a:cubicBezTo>
                  <a:cubicBezTo>
                    <a:pt x="1557160" y="2771843"/>
                    <a:pt x="1554162" y="2750867"/>
                    <a:pt x="1556410" y="2730641"/>
                  </a:cubicBezTo>
                  <a:cubicBezTo>
                    <a:pt x="1546667" y="2732888"/>
                    <a:pt x="1545168" y="2739630"/>
                    <a:pt x="1543669" y="2747871"/>
                  </a:cubicBezTo>
                  <a:cubicBezTo>
                    <a:pt x="1542169" y="2762853"/>
                    <a:pt x="1536173" y="2774090"/>
                    <a:pt x="1519684" y="2777836"/>
                  </a:cubicBezTo>
                  <a:cubicBezTo>
                    <a:pt x="1511439" y="2779334"/>
                    <a:pt x="1506942" y="2786076"/>
                    <a:pt x="1499446" y="2790571"/>
                  </a:cubicBezTo>
                  <a:cubicBezTo>
                    <a:pt x="1482957" y="2799561"/>
                    <a:pt x="1472464" y="2796564"/>
                    <a:pt x="1463470" y="2781581"/>
                  </a:cubicBezTo>
                  <a:cubicBezTo>
                    <a:pt x="1461220" y="2778585"/>
                    <a:pt x="1460471" y="2775589"/>
                    <a:pt x="1458223" y="2772592"/>
                  </a:cubicBezTo>
                  <a:cubicBezTo>
                    <a:pt x="1449978" y="2759108"/>
                    <a:pt x="1446980" y="2759108"/>
                    <a:pt x="1437986" y="2771843"/>
                  </a:cubicBezTo>
                  <a:cubicBezTo>
                    <a:pt x="1416250" y="2803306"/>
                    <a:pt x="1342796" y="2798812"/>
                    <a:pt x="1323308" y="2765850"/>
                  </a:cubicBezTo>
                  <a:cubicBezTo>
                    <a:pt x="1318062" y="2756860"/>
                    <a:pt x="1318062" y="2747871"/>
                    <a:pt x="1320310" y="2738132"/>
                  </a:cubicBezTo>
                  <a:cubicBezTo>
                    <a:pt x="1322558" y="2726895"/>
                    <a:pt x="1315064" y="2721651"/>
                    <a:pt x="1306069" y="2719404"/>
                  </a:cubicBezTo>
                  <a:cubicBezTo>
                    <a:pt x="1296326" y="2716407"/>
                    <a:pt x="1285832" y="2717156"/>
                    <a:pt x="1277587" y="2723149"/>
                  </a:cubicBezTo>
                  <a:cubicBezTo>
                    <a:pt x="1273090" y="2726146"/>
                    <a:pt x="1279087" y="2730641"/>
                    <a:pt x="1281335" y="2735136"/>
                  </a:cubicBezTo>
                  <a:cubicBezTo>
                    <a:pt x="1288080" y="2748620"/>
                    <a:pt x="1285832" y="2754613"/>
                    <a:pt x="1270842" y="2756111"/>
                  </a:cubicBezTo>
                  <a:cubicBezTo>
                    <a:pt x="1261848" y="2757610"/>
                    <a:pt x="1253603" y="2756111"/>
                    <a:pt x="1244608" y="2756860"/>
                  </a:cubicBezTo>
                  <a:cubicBezTo>
                    <a:pt x="1237114" y="2756860"/>
                    <a:pt x="1229618" y="2755362"/>
                    <a:pt x="1223621" y="2759857"/>
                  </a:cubicBezTo>
                  <a:cubicBezTo>
                    <a:pt x="1207132" y="2770344"/>
                    <a:pt x="1190643" y="2766599"/>
                    <a:pt x="1173404" y="2765101"/>
                  </a:cubicBezTo>
                  <a:cubicBezTo>
                    <a:pt x="1157663" y="2763602"/>
                    <a:pt x="1146420" y="2756860"/>
                    <a:pt x="1139675" y="2744125"/>
                  </a:cubicBezTo>
                  <a:cubicBezTo>
                    <a:pt x="1129931" y="2729142"/>
                    <a:pt x="1119438" y="2714159"/>
                    <a:pt x="1120188" y="2695432"/>
                  </a:cubicBezTo>
                  <a:cubicBezTo>
                    <a:pt x="1120188" y="2688689"/>
                    <a:pt x="1119438" y="2679700"/>
                    <a:pt x="1110443" y="2681198"/>
                  </a:cubicBezTo>
                  <a:cubicBezTo>
                    <a:pt x="1102199" y="2681947"/>
                    <a:pt x="1104447" y="2690937"/>
                    <a:pt x="1104447" y="2696180"/>
                  </a:cubicBezTo>
                  <a:cubicBezTo>
                    <a:pt x="1104447" y="2699926"/>
                    <a:pt x="1105197" y="2703672"/>
                    <a:pt x="1106695" y="2708167"/>
                  </a:cubicBezTo>
                  <a:cubicBezTo>
                    <a:pt x="1115690" y="2741878"/>
                    <a:pt x="1105946" y="2769596"/>
                    <a:pt x="1075965" y="2790571"/>
                  </a:cubicBezTo>
                  <a:cubicBezTo>
                    <a:pt x="1068470" y="2795066"/>
                    <a:pt x="1061724" y="2801808"/>
                    <a:pt x="1056478" y="2809300"/>
                  </a:cubicBezTo>
                  <a:cubicBezTo>
                    <a:pt x="1054229" y="2811547"/>
                    <a:pt x="1051980" y="2814543"/>
                    <a:pt x="1051231" y="2817540"/>
                  </a:cubicBezTo>
                  <a:cubicBezTo>
                    <a:pt x="1049731" y="2821286"/>
                    <a:pt x="1069220" y="2872975"/>
                    <a:pt x="1072967" y="2875972"/>
                  </a:cubicBezTo>
                  <a:cubicBezTo>
                    <a:pt x="1075965" y="2878220"/>
                    <a:pt x="1078963" y="2878220"/>
                    <a:pt x="1081961" y="2875972"/>
                  </a:cubicBezTo>
                  <a:cubicBezTo>
                    <a:pt x="1084959" y="2872975"/>
                    <a:pt x="1086458" y="2869230"/>
                    <a:pt x="1084959" y="2864735"/>
                  </a:cubicBezTo>
                  <a:cubicBezTo>
                    <a:pt x="1083460" y="2860240"/>
                    <a:pt x="1079713" y="2857993"/>
                    <a:pt x="1077464" y="2853498"/>
                  </a:cubicBezTo>
                  <a:cubicBezTo>
                    <a:pt x="1067720" y="2834021"/>
                    <a:pt x="1078963" y="2814543"/>
                    <a:pt x="1100699" y="2815292"/>
                  </a:cubicBezTo>
                  <a:cubicBezTo>
                    <a:pt x="1107445" y="2815292"/>
                    <a:pt x="1114940" y="2815292"/>
                    <a:pt x="1122436" y="2815292"/>
                  </a:cubicBezTo>
                  <a:cubicBezTo>
                    <a:pt x="1139675" y="2813795"/>
                    <a:pt x="1157663" y="2825780"/>
                    <a:pt x="1162910" y="2843011"/>
                  </a:cubicBezTo>
                  <a:cubicBezTo>
                    <a:pt x="1166657" y="2852000"/>
                    <a:pt x="1162161" y="2857993"/>
                    <a:pt x="1155415" y="2863986"/>
                  </a:cubicBezTo>
                  <a:cubicBezTo>
                    <a:pt x="1145670" y="2872227"/>
                    <a:pt x="1135177" y="2880467"/>
                    <a:pt x="1133679" y="2895449"/>
                  </a:cubicBezTo>
                  <a:cubicBezTo>
                    <a:pt x="1132929" y="2902192"/>
                    <a:pt x="1126933" y="2903690"/>
                    <a:pt x="1120936" y="2905937"/>
                  </a:cubicBezTo>
                  <a:cubicBezTo>
                    <a:pt x="1102199" y="2915676"/>
                    <a:pt x="1097702" y="2929910"/>
                    <a:pt x="1108195" y="2948638"/>
                  </a:cubicBezTo>
                  <a:cubicBezTo>
                    <a:pt x="1110443" y="2951634"/>
                    <a:pt x="1111942" y="2955380"/>
                    <a:pt x="1113441" y="2959126"/>
                  </a:cubicBezTo>
                  <a:cubicBezTo>
                    <a:pt x="1123186" y="2983098"/>
                    <a:pt x="1114190" y="2998829"/>
                    <a:pt x="1087958" y="2995833"/>
                  </a:cubicBezTo>
                  <a:cubicBezTo>
                    <a:pt x="1065472" y="2993586"/>
                    <a:pt x="1048233" y="3002575"/>
                    <a:pt x="1032492" y="3016809"/>
                  </a:cubicBezTo>
                  <a:cubicBezTo>
                    <a:pt x="1021249" y="3027296"/>
                    <a:pt x="1008508" y="3030293"/>
                    <a:pt x="994267" y="3022053"/>
                  </a:cubicBezTo>
                  <a:cubicBezTo>
                    <a:pt x="980776" y="3014561"/>
                    <a:pt x="968034" y="3016059"/>
                    <a:pt x="956041" y="3025798"/>
                  </a:cubicBezTo>
                  <a:cubicBezTo>
                    <a:pt x="946298" y="3034788"/>
                    <a:pt x="937303" y="3032540"/>
                    <a:pt x="928309" y="3024300"/>
                  </a:cubicBezTo>
                  <a:cubicBezTo>
                    <a:pt x="921564" y="3017558"/>
                    <a:pt x="915566" y="3010816"/>
                    <a:pt x="907322" y="3006321"/>
                  </a:cubicBezTo>
                  <a:cubicBezTo>
                    <a:pt x="901326" y="3003324"/>
                    <a:pt x="895330" y="3000328"/>
                    <a:pt x="890084" y="3005572"/>
                  </a:cubicBezTo>
                  <a:cubicBezTo>
                    <a:pt x="884836" y="3009317"/>
                    <a:pt x="888584" y="3014561"/>
                    <a:pt x="889334" y="3019805"/>
                  </a:cubicBezTo>
                  <a:cubicBezTo>
                    <a:pt x="891582" y="3027296"/>
                    <a:pt x="895330" y="3034788"/>
                    <a:pt x="890832" y="3043028"/>
                  </a:cubicBezTo>
                  <a:cubicBezTo>
                    <a:pt x="865349" y="3022802"/>
                    <a:pt x="840614" y="3002575"/>
                    <a:pt x="815131" y="2982349"/>
                  </a:cubicBezTo>
                  <a:cubicBezTo>
                    <a:pt x="815880" y="2974108"/>
                    <a:pt x="833868" y="2971112"/>
                    <a:pt x="826373" y="2963621"/>
                  </a:cubicBezTo>
                  <a:cubicBezTo>
                    <a:pt x="817379" y="2953882"/>
                    <a:pt x="803138" y="2959126"/>
                    <a:pt x="791895" y="2965868"/>
                  </a:cubicBezTo>
                  <a:cubicBezTo>
                    <a:pt x="781402" y="2960624"/>
                    <a:pt x="774656" y="2951634"/>
                    <a:pt x="767160" y="2943394"/>
                  </a:cubicBezTo>
                  <a:cubicBezTo>
                    <a:pt x="767910" y="2932157"/>
                    <a:pt x="776156" y="2933655"/>
                    <a:pt x="782901" y="2934405"/>
                  </a:cubicBezTo>
                  <a:cubicBezTo>
                    <a:pt x="812132" y="2935902"/>
                    <a:pt x="840614" y="2940397"/>
                    <a:pt x="869096" y="2928411"/>
                  </a:cubicBezTo>
                  <a:cubicBezTo>
                    <a:pt x="881088" y="2923168"/>
                    <a:pt x="892332" y="2932157"/>
                    <a:pt x="895330" y="2945642"/>
                  </a:cubicBezTo>
                  <a:cubicBezTo>
                    <a:pt x="899077" y="2960624"/>
                    <a:pt x="907322" y="2970363"/>
                    <a:pt x="922312" y="2974108"/>
                  </a:cubicBezTo>
                  <a:cubicBezTo>
                    <a:pt x="929808" y="2975607"/>
                    <a:pt x="935055" y="2981600"/>
                    <a:pt x="941050" y="2985345"/>
                  </a:cubicBezTo>
                  <a:cubicBezTo>
                    <a:pt x="950794" y="2991338"/>
                    <a:pt x="961287" y="2995084"/>
                    <a:pt x="973280" y="2989840"/>
                  </a:cubicBezTo>
                  <a:cubicBezTo>
                    <a:pt x="980026" y="2987592"/>
                    <a:pt x="983774" y="2982349"/>
                    <a:pt x="983774" y="2974858"/>
                  </a:cubicBezTo>
                  <a:cubicBezTo>
                    <a:pt x="984523" y="2968116"/>
                    <a:pt x="980776" y="2963621"/>
                    <a:pt x="974780" y="2960624"/>
                  </a:cubicBezTo>
                  <a:cubicBezTo>
                    <a:pt x="971780" y="2959126"/>
                    <a:pt x="967284" y="2957627"/>
                    <a:pt x="964286" y="2956129"/>
                  </a:cubicBezTo>
                  <a:cubicBezTo>
                    <a:pt x="956791" y="2950885"/>
                    <a:pt x="953793" y="2944143"/>
                    <a:pt x="961287" y="2938150"/>
                  </a:cubicBezTo>
                  <a:cubicBezTo>
                    <a:pt x="969532" y="2931408"/>
                    <a:pt x="975528" y="2922418"/>
                    <a:pt x="980776" y="2913428"/>
                  </a:cubicBezTo>
                  <a:cubicBezTo>
                    <a:pt x="987521" y="2902941"/>
                    <a:pt x="998014" y="2900694"/>
                    <a:pt x="1008508" y="2902941"/>
                  </a:cubicBezTo>
                  <a:cubicBezTo>
                    <a:pt x="1021999" y="2905937"/>
                    <a:pt x="1032492" y="2902941"/>
                    <a:pt x="1039988" y="2891704"/>
                  </a:cubicBezTo>
                  <a:cubicBezTo>
                    <a:pt x="1047483" y="2879718"/>
                    <a:pt x="1042986" y="2869230"/>
                    <a:pt x="1037740" y="2857993"/>
                  </a:cubicBezTo>
                  <a:cubicBezTo>
                    <a:pt x="1017503" y="2810049"/>
                    <a:pt x="976278" y="2789822"/>
                    <a:pt x="930557" y="2775589"/>
                  </a:cubicBezTo>
                  <a:cubicBezTo>
                    <a:pt x="913318" y="2771094"/>
                    <a:pt x="897578" y="2765101"/>
                    <a:pt x="885586" y="2751617"/>
                  </a:cubicBezTo>
                  <a:cubicBezTo>
                    <a:pt x="877341" y="2741878"/>
                    <a:pt x="874343" y="2732888"/>
                    <a:pt x="881838" y="2720902"/>
                  </a:cubicBezTo>
                  <a:cubicBezTo>
                    <a:pt x="886336" y="2715658"/>
                    <a:pt x="888584" y="2709665"/>
                    <a:pt x="891582" y="2703672"/>
                  </a:cubicBezTo>
                  <a:cubicBezTo>
                    <a:pt x="895330" y="2696180"/>
                    <a:pt x="900577" y="2692435"/>
                    <a:pt x="908821" y="2699177"/>
                  </a:cubicBezTo>
                  <a:cubicBezTo>
                    <a:pt x="911819" y="2701425"/>
                    <a:pt x="914818" y="2705919"/>
                    <a:pt x="918564" y="2701425"/>
                  </a:cubicBezTo>
                  <a:cubicBezTo>
                    <a:pt x="922312" y="2697679"/>
                    <a:pt x="921564" y="2692435"/>
                    <a:pt x="920064" y="2688689"/>
                  </a:cubicBezTo>
                  <a:cubicBezTo>
                    <a:pt x="917816" y="2683445"/>
                    <a:pt x="913318" y="2679700"/>
                    <a:pt x="908821" y="2677452"/>
                  </a:cubicBezTo>
                  <a:cubicBezTo>
                    <a:pt x="899077" y="2672958"/>
                    <a:pt x="894580" y="2666216"/>
                    <a:pt x="894580" y="2655727"/>
                  </a:cubicBezTo>
                  <a:cubicBezTo>
                    <a:pt x="894580" y="2644490"/>
                    <a:pt x="884836" y="2629508"/>
                    <a:pt x="895330" y="2622017"/>
                  </a:cubicBezTo>
                  <a:cubicBezTo>
                    <a:pt x="907322" y="2612278"/>
                    <a:pt x="923062" y="2604787"/>
                    <a:pt x="938052" y="2598794"/>
                  </a:cubicBezTo>
                  <a:cubicBezTo>
                    <a:pt x="947796" y="2595797"/>
                    <a:pt x="955292" y="2604787"/>
                    <a:pt x="962037" y="2610780"/>
                  </a:cubicBezTo>
                  <a:cubicBezTo>
                    <a:pt x="971032" y="2619769"/>
                    <a:pt x="980776" y="2622017"/>
                    <a:pt x="992768" y="2615274"/>
                  </a:cubicBezTo>
                  <a:cubicBezTo>
                    <a:pt x="1006260" y="2607783"/>
                    <a:pt x="1021999" y="2604037"/>
                    <a:pt x="1037740" y="2603289"/>
                  </a:cubicBezTo>
                  <a:cubicBezTo>
                    <a:pt x="1050481" y="2602539"/>
                    <a:pt x="1058726" y="2598044"/>
                    <a:pt x="1057976" y="2583811"/>
                  </a:cubicBezTo>
                  <a:cubicBezTo>
                    <a:pt x="1057226" y="2574073"/>
                    <a:pt x="1062474" y="2565832"/>
                    <a:pt x="1068470" y="2558341"/>
                  </a:cubicBezTo>
                  <a:cubicBezTo>
                    <a:pt x="1079713" y="2547104"/>
                    <a:pt x="1079713" y="2532121"/>
                    <a:pt x="1084210" y="2518637"/>
                  </a:cubicBezTo>
                  <a:cubicBezTo>
                    <a:pt x="1086458" y="2511145"/>
                    <a:pt x="1081961" y="2511145"/>
                    <a:pt x="1077464" y="2509647"/>
                  </a:cubicBezTo>
                  <a:cubicBezTo>
                    <a:pt x="1052730" y="2499159"/>
                    <a:pt x="1048983" y="2486424"/>
                    <a:pt x="1065472" y="2466947"/>
                  </a:cubicBezTo>
                  <a:cubicBezTo>
                    <a:pt x="1072217" y="2459455"/>
                    <a:pt x="1070719" y="2455710"/>
                    <a:pt x="1063972" y="2451215"/>
                  </a:cubicBezTo>
                  <a:cubicBezTo>
                    <a:pt x="1057976" y="2445971"/>
                    <a:pt x="1051980" y="2438480"/>
                    <a:pt x="1057226" y="2430239"/>
                  </a:cubicBezTo>
                  <a:cubicBezTo>
                    <a:pt x="1065472" y="2419752"/>
                    <a:pt x="1077464" y="2418253"/>
                    <a:pt x="1090206" y="2419002"/>
                  </a:cubicBezTo>
                  <a:cubicBezTo>
                    <a:pt x="1099200" y="2420500"/>
                    <a:pt x="1102199" y="2428741"/>
                    <a:pt x="1102948" y="2436981"/>
                  </a:cubicBezTo>
                  <a:cubicBezTo>
                    <a:pt x="1106695" y="2472190"/>
                    <a:pt x="1107445" y="2473689"/>
                    <a:pt x="1123186" y="2494664"/>
                  </a:cubicBezTo>
                  <a:cubicBezTo>
                    <a:pt x="1128432" y="2489421"/>
                    <a:pt x="1129931" y="2483427"/>
                    <a:pt x="1133679" y="2478184"/>
                  </a:cubicBezTo>
                  <a:cubicBezTo>
                    <a:pt x="1153166" y="2444473"/>
                    <a:pt x="1178650" y="2434734"/>
                    <a:pt x="1214627" y="2448218"/>
                  </a:cubicBezTo>
                  <a:cubicBezTo>
                    <a:pt x="1234864" y="2454960"/>
                    <a:pt x="1253603" y="2459455"/>
                    <a:pt x="1276838" y="2454211"/>
                  </a:cubicBezTo>
                  <a:cubicBezTo>
                    <a:pt x="1267094" y="2448968"/>
                    <a:pt x="1258100" y="2448968"/>
                    <a:pt x="1250605" y="2445222"/>
                  </a:cubicBezTo>
                  <a:cubicBezTo>
                    <a:pt x="1240112" y="2440727"/>
                    <a:pt x="1234864" y="2433236"/>
                    <a:pt x="1234114" y="2421999"/>
                  </a:cubicBezTo>
                  <a:cubicBezTo>
                    <a:pt x="1234114" y="2410012"/>
                    <a:pt x="1243859" y="2412260"/>
                    <a:pt x="1251353" y="2410762"/>
                  </a:cubicBezTo>
                  <a:cubicBezTo>
                    <a:pt x="1259598" y="2408515"/>
                    <a:pt x="1263346" y="2402521"/>
                    <a:pt x="1264096" y="2394281"/>
                  </a:cubicBezTo>
                  <a:cubicBezTo>
                    <a:pt x="1264846" y="2390535"/>
                    <a:pt x="1263346" y="2386041"/>
                    <a:pt x="1259598" y="2384542"/>
                  </a:cubicBezTo>
                  <a:cubicBezTo>
                    <a:pt x="1251353" y="2381546"/>
                    <a:pt x="1244608" y="2386041"/>
                    <a:pt x="1240112" y="2391284"/>
                  </a:cubicBezTo>
                  <a:cubicBezTo>
                    <a:pt x="1230367" y="2402521"/>
                    <a:pt x="1227369" y="2416006"/>
                    <a:pt x="1231866" y="2430239"/>
                  </a:cubicBezTo>
                  <a:cubicBezTo>
                    <a:pt x="1234114" y="2436981"/>
                    <a:pt x="1235614" y="2443723"/>
                    <a:pt x="1227369" y="2447469"/>
                  </a:cubicBezTo>
                  <a:cubicBezTo>
                    <a:pt x="1220623" y="2450466"/>
                    <a:pt x="1214627" y="2447469"/>
                    <a:pt x="1209380" y="2442226"/>
                  </a:cubicBezTo>
                  <a:cubicBezTo>
                    <a:pt x="1200386" y="2433236"/>
                    <a:pt x="1195139" y="2422748"/>
                    <a:pt x="1201885" y="2408515"/>
                  </a:cubicBezTo>
                  <a:cubicBezTo>
                    <a:pt x="1213128" y="2384542"/>
                    <a:pt x="1220623" y="2359072"/>
                    <a:pt x="1234864" y="2336598"/>
                  </a:cubicBezTo>
                  <a:cubicBezTo>
                    <a:pt x="1244608" y="2320117"/>
                    <a:pt x="1245358" y="2302887"/>
                    <a:pt x="1235614" y="2285657"/>
                  </a:cubicBezTo>
                  <a:cubicBezTo>
                    <a:pt x="1224371" y="2265431"/>
                    <a:pt x="1224371" y="2242207"/>
                    <a:pt x="1210130" y="2223479"/>
                  </a:cubicBezTo>
                  <a:cubicBezTo>
                    <a:pt x="1209380" y="2220483"/>
                    <a:pt x="1208632" y="2217486"/>
                    <a:pt x="1207882" y="2214490"/>
                  </a:cubicBezTo>
                  <a:cubicBezTo>
                    <a:pt x="1207882" y="2209995"/>
                    <a:pt x="1207882" y="2206998"/>
                    <a:pt x="1206382" y="2202504"/>
                  </a:cubicBezTo>
                  <a:cubicBezTo>
                    <a:pt x="1200386" y="2179280"/>
                    <a:pt x="1202634" y="2176284"/>
                    <a:pt x="1226619" y="2174037"/>
                  </a:cubicBezTo>
                  <a:close/>
                  <a:moveTo>
                    <a:pt x="330793" y="322119"/>
                  </a:moveTo>
                  <a:cubicBezTo>
                    <a:pt x="339794" y="331866"/>
                    <a:pt x="343545" y="345361"/>
                    <a:pt x="351795" y="355857"/>
                  </a:cubicBezTo>
                  <a:cubicBezTo>
                    <a:pt x="363046" y="372351"/>
                    <a:pt x="377298" y="379848"/>
                    <a:pt x="398302" y="377599"/>
                  </a:cubicBezTo>
                  <a:cubicBezTo>
                    <a:pt x="427555" y="374600"/>
                    <a:pt x="456059" y="372351"/>
                    <a:pt x="485312" y="372351"/>
                  </a:cubicBezTo>
                  <a:cubicBezTo>
                    <a:pt x="508566" y="372351"/>
                    <a:pt x="513066" y="376849"/>
                    <a:pt x="515317" y="399341"/>
                  </a:cubicBezTo>
                  <a:cubicBezTo>
                    <a:pt x="515317" y="400840"/>
                    <a:pt x="516066" y="401590"/>
                    <a:pt x="516066" y="403090"/>
                  </a:cubicBezTo>
                  <a:cubicBezTo>
                    <a:pt x="517567" y="409837"/>
                    <a:pt x="517567" y="418834"/>
                    <a:pt x="521317" y="424082"/>
                  </a:cubicBezTo>
                  <a:cubicBezTo>
                    <a:pt x="527318" y="432329"/>
                    <a:pt x="534069" y="421833"/>
                    <a:pt x="540070" y="421083"/>
                  </a:cubicBezTo>
                  <a:cubicBezTo>
                    <a:pt x="558822" y="420334"/>
                    <a:pt x="576074" y="421083"/>
                    <a:pt x="591826" y="431579"/>
                  </a:cubicBezTo>
                  <a:cubicBezTo>
                    <a:pt x="603828" y="439826"/>
                    <a:pt x="616580" y="442075"/>
                    <a:pt x="628581" y="433829"/>
                  </a:cubicBezTo>
                  <a:cubicBezTo>
                    <a:pt x="642833" y="426331"/>
                    <a:pt x="656335" y="436827"/>
                    <a:pt x="671337" y="430830"/>
                  </a:cubicBezTo>
                  <a:cubicBezTo>
                    <a:pt x="684088" y="425581"/>
                    <a:pt x="700590" y="425581"/>
                    <a:pt x="714842" y="424082"/>
                  </a:cubicBezTo>
                  <a:cubicBezTo>
                    <a:pt x="720843" y="440576"/>
                    <a:pt x="733595" y="445075"/>
                    <a:pt x="750097" y="448823"/>
                  </a:cubicBezTo>
                  <a:cubicBezTo>
                    <a:pt x="768849" y="452571"/>
                    <a:pt x="786101" y="465317"/>
                    <a:pt x="807105" y="460069"/>
                  </a:cubicBezTo>
                  <a:cubicBezTo>
                    <a:pt x="809355" y="452571"/>
                    <a:pt x="803353" y="450322"/>
                    <a:pt x="798854" y="448823"/>
                  </a:cubicBezTo>
                  <a:cubicBezTo>
                    <a:pt x="776350" y="436827"/>
                    <a:pt x="753848" y="427081"/>
                    <a:pt x="727594" y="427830"/>
                  </a:cubicBezTo>
                  <a:cubicBezTo>
                    <a:pt x="723843" y="428580"/>
                    <a:pt x="719343" y="428580"/>
                    <a:pt x="716343" y="425581"/>
                  </a:cubicBezTo>
                  <a:cubicBezTo>
                    <a:pt x="714842" y="424082"/>
                    <a:pt x="714842" y="422582"/>
                    <a:pt x="715593" y="420334"/>
                  </a:cubicBezTo>
                  <a:cubicBezTo>
                    <a:pt x="738096" y="405339"/>
                    <a:pt x="758348" y="403839"/>
                    <a:pt x="782351" y="419584"/>
                  </a:cubicBezTo>
                  <a:cubicBezTo>
                    <a:pt x="805604" y="436077"/>
                    <a:pt x="832608" y="448073"/>
                    <a:pt x="852860" y="469816"/>
                  </a:cubicBezTo>
                  <a:cubicBezTo>
                    <a:pt x="858861" y="475063"/>
                    <a:pt x="865612" y="479562"/>
                    <a:pt x="864112" y="489308"/>
                  </a:cubicBezTo>
                  <a:cubicBezTo>
                    <a:pt x="839358" y="498305"/>
                    <a:pt x="813105" y="490808"/>
                    <a:pt x="787602" y="493807"/>
                  </a:cubicBezTo>
                  <a:cubicBezTo>
                    <a:pt x="748596" y="497555"/>
                    <a:pt x="708092" y="499054"/>
                    <a:pt x="669836" y="487059"/>
                  </a:cubicBezTo>
                  <a:cubicBezTo>
                    <a:pt x="663836" y="485560"/>
                    <a:pt x="657835" y="486309"/>
                    <a:pt x="651834" y="487808"/>
                  </a:cubicBezTo>
                  <a:cubicBezTo>
                    <a:pt x="644333" y="490808"/>
                    <a:pt x="640582" y="497555"/>
                    <a:pt x="639833" y="505052"/>
                  </a:cubicBezTo>
                  <a:cubicBezTo>
                    <a:pt x="639083" y="513299"/>
                    <a:pt x="644333" y="517048"/>
                    <a:pt x="651084" y="519297"/>
                  </a:cubicBezTo>
                  <a:cubicBezTo>
                    <a:pt x="662336" y="523046"/>
                    <a:pt x="674337" y="525295"/>
                    <a:pt x="685589" y="530543"/>
                  </a:cubicBezTo>
                  <a:cubicBezTo>
                    <a:pt x="691589" y="533542"/>
                    <a:pt x="696090" y="530543"/>
                    <a:pt x="692339" y="523046"/>
                  </a:cubicBezTo>
                  <a:cubicBezTo>
                    <a:pt x="688589" y="514049"/>
                    <a:pt x="684088" y="506552"/>
                    <a:pt x="694590" y="500554"/>
                  </a:cubicBezTo>
                  <a:cubicBezTo>
                    <a:pt x="702841" y="495306"/>
                    <a:pt x="710342" y="499804"/>
                    <a:pt x="715593" y="505802"/>
                  </a:cubicBezTo>
                  <a:cubicBezTo>
                    <a:pt x="723093" y="513299"/>
                    <a:pt x="732845" y="523046"/>
                    <a:pt x="723843" y="532793"/>
                  </a:cubicBezTo>
                  <a:cubicBezTo>
                    <a:pt x="711092" y="547787"/>
                    <a:pt x="715593" y="556034"/>
                    <a:pt x="730595" y="564281"/>
                  </a:cubicBezTo>
                  <a:cubicBezTo>
                    <a:pt x="735094" y="567280"/>
                    <a:pt x="738846" y="571029"/>
                    <a:pt x="737345" y="577026"/>
                  </a:cubicBezTo>
                  <a:cubicBezTo>
                    <a:pt x="735846" y="583774"/>
                    <a:pt x="729845" y="586773"/>
                    <a:pt x="723843" y="586773"/>
                  </a:cubicBezTo>
                  <a:cubicBezTo>
                    <a:pt x="706591" y="586773"/>
                    <a:pt x="690090" y="591271"/>
                    <a:pt x="673587" y="595770"/>
                  </a:cubicBezTo>
                  <a:cubicBezTo>
                    <a:pt x="666086" y="598019"/>
                    <a:pt x="658586" y="596519"/>
                    <a:pt x="654085" y="589771"/>
                  </a:cubicBezTo>
                  <a:cubicBezTo>
                    <a:pt x="649584" y="583774"/>
                    <a:pt x="644333" y="581525"/>
                    <a:pt x="639083" y="587522"/>
                  </a:cubicBezTo>
                  <a:cubicBezTo>
                    <a:pt x="633082" y="594270"/>
                    <a:pt x="636083" y="599518"/>
                    <a:pt x="642833" y="604016"/>
                  </a:cubicBezTo>
                  <a:cubicBezTo>
                    <a:pt x="652584" y="610014"/>
                    <a:pt x="657835" y="618261"/>
                    <a:pt x="657835" y="630257"/>
                  </a:cubicBezTo>
                  <a:cubicBezTo>
                    <a:pt x="657085" y="642252"/>
                    <a:pt x="654085" y="651999"/>
                    <a:pt x="641332" y="656497"/>
                  </a:cubicBezTo>
                  <a:cubicBezTo>
                    <a:pt x="632332" y="660246"/>
                    <a:pt x="625581" y="668493"/>
                    <a:pt x="613580" y="671492"/>
                  </a:cubicBezTo>
                  <a:cubicBezTo>
                    <a:pt x="631582" y="675990"/>
                    <a:pt x="638332" y="687986"/>
                    <a:pt x="646583" y="698482"/>
                  </a:cubicBezTo>
                  <a:cubicBezTo>
                    <a:pt x="650334" y="703730"/>
                    <a:pt x="651834" y="708978"/>
                    <a:pt x="655584" y="713476"/>
                  </a:cubicBezTo>
                  <a:cubicBezTo>
                    <a:pt x="670587" y="729970"/>
                    <a:pt x="668336" y="738968"/>
                    <a:pt x="648834" y="747964"/>
                  </a:cubicBezTo>
                  <a:cubicBezTo>
                    <a:pt x="643583" y="750213"/>
                    <a:pt x="638332" y="752463"/>
                    <a:pt x="632332" y="753962"/>
                  </a:cubicBezTo>
                  <a:cubicBezTo>
                    <a:pt x="621080" y="756961"/>
                    <a:pt x="609828" y="756211"/>
                    <a:pt x="606078" y="744215"/>
                  </a:cubicBezTo>
                  <a:cubicBezTo>
                    <a:pt x="601577" y="732220"/>
                    <a:pt x="597827" y="719474"/>
                    <a:pt x="615829" y="712727"/>
                  </a:cubicBezTo>
                  <a:cubicBezTo>
                    <a:pt x="617330" y="711977"/>
                    <a:pt x="612079" y="708978"/>
                    <a:pt x="610579" y="706729"/>
                  </a:cubicBezTo>
                  <a:cubicBezTo>
                    <a:pt x="608329" y="702980"/>
                    <a:pt x="606828" y="696983"/>
                    <a:pt x="600078" y="699981"/>
                  </a:cubicBezTo>
                  <a:cubicBezTo>
                    <a:pt x="595576" y="702230"/>
                    <a:pt x="595576" y="707479"/>
                    <a:pt x="594827" y="711977"/>
                  </a:cubicBezTo>
                  <a:cubicBezTo>
                    <a:pt x="594077" y="733719"/>
                    <a:pt x="589576" y="737468"/>
                    <a:pt x="568574" y="740467"/>
                  </a:cubicBezTo>
                  <a:cubicBezTo>
                    <a:pt x="561072" y="741217"/>
                    <a:pt x="550571" y="738218"/>
                    <a:pt x="550571" y="750213"/>
                  </a:cubicBezTo>
                  <a:cubicBezTo>
                    <a:pt x="550571" y="760709"/>
                    <a:pt x="558822" y="765958"/>
                    <a:pt x="569324" y="765958"/>
                  </a:cubicBezTo>
                  <a:cubicBezTo>
                    <a:pt x="578324" y="766707"/>
                    <a:pt x="587325" y="765958"/>
                    <a:pt x="595576" y="769706"/>
                  </a:cubicBezTo>
                  <a:cubicBezTo>
                    <a:pt x="605328" y="774205"/>
                    <a:pt x="611329" y="780952"/>
                    <a:pt x="612079" y="792198"/>
                  </a:cubicBezTo>
                  <a:cubicBezTo>
                    <a:pt x="613580" y="803444"/>
                    <a:pt x="606828" y="809442"/>
                    <a:pt x="597827" y="813191"/>
                  </a:cubicBezTo>
                  <a:cubicBezTo>
                    <a:pt x="584325" y="819188"/>
                    <a:pt x="573074" y="828185"/>
                    <a:pt x="562573" y="838681"/>
                  </a:cubicBezTo>
                  <a:cubicBezTo>
                    <a:pt x="555822" y="844679"/>
                    <a:pt x="550571" y="855175"/>
                    <a:pt x="539320" y="849927"/>
                  </a:cubicBezTo>
                  <a:cubicBezTo>
                    <a:pt x="528069" y="844679"/>
                    <a:pt x="527318" y="833433"/>
                    <a:pt x="528819" y="822937"/>
                  </a:cubicBezTo>
                  <a:cubicBezTo>
                    <a:pt x="530318" y="809442"/>
                    <a:pt x="528819" y="798196"/>
                    <a:pt x="519067" y="788450"/>
                  </a:cubicBezTo>
                  <a:cubicBezTo>
                    <a:pt x="507815" y="777204"/>
                    <a:pt x="501065" y="777204"/>
                    <a:pt x="492814" y="789199"/>
                  </a:cubicBezTo>
                  <a:cubicBezTo>
                    <a:pt x="461310" y="837182"/>
                    <a:pt x="442557" y="888163"/>
                    <a:pt x="453808" y="946641"/>
                  </a:cubicBezTo>
                  <a:cubicBezTo>
                    <a:pt x="460560" y="978880"/>
                    <a:pt x="451559" y="1006620"/>
                    <a:pt x="435056" y="1033611"/>
                  </a:cubicBezTo>
                  <a:cubicBezTo>
                    <a:pt x="423055" y="1053103"/>
                    <a:pt x="425304" y="1077095"/>
                    <a:pt x="420055" y="1098087"/>
                  </a:cubicBezTo>
                  <a:cubicBezTo>
                    <a:pt x="418554" y="1101086"/>
                    <a:pt x="420055" y="1103335"/>
                    <a:pt x="418554" y="1105584"/>
                  </a:cubicBezTo>
                  <a:cubicBezTo>
                    <a:pt x="408052" y="1136323"/>
                    <a:pt x="413303" y="1164063"/>
                    <a:pt x="426055" y="1192552"/>
                  </a:cubicBezTo>
                  <a:cubicBezTo>
                    <a:pt x="427555" y="1200800"/>
                    <a:pt x="429056" y="1209046"/>
                    <a:pt x="432806" y="1216544"/>
                  </a:cubicBezTo>
                  <a:cubicBezTo>
                    <a:pt x="442557" y="1236787"/>
                    <a:pt x="430555" y="1255529"/>
                    <a:pt x="426805" y="1274273"/>
                  </a:cubicBezTo>
                  <a:cubicBezTo>
                    <a:pt x="426055" y="1281020"/>
                    <a:pt x="417053" y="1278022"/>
                    <a:pt x="411804" y="1275023"/>
                  </a:cubicBezTo>
                  <a:cubicBezTo>
                    <a:pt x="406553" y="1272024"/>
                    <a:pt x="408052" y="1264527"/>
                    <a:pt x="403552" y="1260028"/>
                  </a:cubicBezTo>
                  <a:cubicBezTo>
                    <a:pt x="396051" y="1263777"/>
                    <a:pt x="392301" y="1269774"/>
                    <a:pt x="394551" y="1276522"/>
                  </a:cubicBezTo>
                  <a:cubicBezTo>
                    <a:pt x="398302" y="1289268"/>
                    <a:pt x="399801" y="1304262"/>
                    <a:pt x="405803" y="1316258"/>
                  </a:cubicBezTo>
                  <a:cubicBezTo>
                    <a:pt x="417804" y="1338749"/>
                    <a:pt x="425304" y="1360491"/>
                    <a:pt x="422304" y="1385232"/>
                  </a:cubicBezTo>
                  <a:cubicBezTo>
                    <a:pt x="423055" y="1387482"/>
                    <a:pt x="423805" y="1388231"/>
                    <a:pt x="425304" y="1388231"/>
                  </a:cubicBezTo>
                  <a:cubicBezTo>
                    <a:pt x="432806" y="1387482"/>
                    <a:pt x="441057" y="1379984"/>
                    <a:pt x="447058" y="1390481"/>
                  </a:cubicBezTo>
                  <a:cubicBezTo>
                    <a:pt x="451559" y="1397978"/>
                    <a:pt x="447058" y="1405475"/>
                    <a:pt x="442557" y="1412223"/>
                  </a:cubicBezTo>
                  <a:cubicBezTo>
                    <a:pt x="429056" y="1430216"/>
                    <a:pt x="428305" y="1446710"/>
                    <a:pt x="439556" y="1467702"/>
                  </a:cubicBezTo>
                  <a:cubicBezTo>
                    <a:pt x="450058" y="1487195"/>
                    <a:pt x="443308" y="1502940"/>
                    <a:pt x="423805" y="1514185"/>
                  </a:cubicBezTo>
                  <a:cubicBezTo>
                    <a:pt x="418554" y="1517184"/>
                    <a:pt x="413303" y="1521682"/>
                    <a:pt x="411804" y="1531429"/>
                  </a:cubicBezTo>
                  <a:cubicBezTo>
                    <a:pt x="426805" y="1528430"/>
                    <a:pt x="438807" y="1534428"/>
                    <a:pt x="447808" y="1545674"/>
                  </a:cubicBezTo>
                  <a:cubicBezTo>
                    <a:pt x="459059" y="1556920"/>
                    <a:pt x="468060" y="1567416"/>
                    <a:pt x="453808" y="1582410"/>
                  </a:cubicBezTo>
                  <a:cubicBezTo>
                    <a:pt x="450808" y="1585409"/>
                    <a:pt x="450808" y="1591407"/>
                    <a:pt x="451559" y="1595905"/>
                  </a:cubicBezTo>
                  <a:cubicBezTo>
                    <a:pt x="453808" y="1607901"/>
                    <a:pt x="450808" y="1616898"/>
                    <a:pt x="439556" y="1624395"/>
                  </a:cubicBezTo>
                  <a:cubicBezTo>
                    <a:pt x="431305" y="1631143"/>
                    <a:pt x="431305" y="1639390"/>
                    <a:pt x="435806" y="1649886"/>
                  </a:cubicBezTo>
                  <a:cubicBezTo>
                    <a:pt x="449308" y="1675376"/>
                    <a:pt x="448558" y="1676126"/>
                    <a:pt x="478562" y="1673127"/>
                  </a:cubicBezTo>
                  <a:cubicBezTo>
                    <a:pt x="486813" y="1672377"/>
                    <a:pt x="493563" y="1673127"/>
                    <a:pt x="498814" y="1679125"/>
                  </a:cubicBezTo>
                  <a:cubicBezTo>
                    <a:pt x="507065" y="1688872"/>
                    <a:pt x="516066" y="1699368"/>
                    <a:pt x="525067" y="1709114"/>
                  </a:cubicBezTo>
                  <a:cubicBezTo>
                    <a:pt x="527318" y="1712113"/>
                    <a:pt x="529568" y="1716612"/>
                    <a:pt x="528819" y="1720360"/>
                  </a:cubicBezTo>
                  <a:cubicBezTo>
                    <a:pt x="521317" y="1738353"/>
                    <a:pt x="528819" y="1754848"/>
                    <a:pt x="536319" y="1770592"/>
                  </a:cubicBezTo>
                  <a:cubicBezTo>
                    <a:pt x="540070" y="1779589"/>
                    <a:pt x="538569" y="1788585"/>
                    <a:pt x="537820" y="1798331"/>
                  </a:cubicBezTo>
                  <a:cubicBezTo>
                    <a:pt x="535569" y="1819324"/>
                    <a:pt x="543070" y="1831320"/>
                    <a:pt x="563323" y="1835818"/>
                  </a:cubicBezTo>
                  <a:cubicBezTo>
                    <a:pt x="579076" y="1839567"/>
                    <a:pt x="583575" y="1848563"/>
                    <a:pt x="589576" y="1863558"/>
                  </a:cubicBezTo>
                  <a:cubicBezTo>
                    <a:pt x="599328" y="1886050"/>
                    <a:pt x="591826" y="1903293"/>
                    <a:pt x="580575" y="1919788"/>
                  </a:cubicBezTo>
                  <a:cubicBezTo>
                    <a:pt x="582826" y="1923536"/>
                    <a:pt x="583575" y="1924286"/>
                    <a:pt x="585076" y="1924286"/>
                  </a:cubicBezTo>
                  <a:cubicBezTo>
                    <a:pt x="593327" y="1925035"/>
                    <a:pt x="603828" y="1925035"/>
                    <a:pt x="606078" y="1934782"/>
                  </a:cubicBezTo>
                  <a:cubicBezTo>
                    <a:pt x="608329" y="1946028"/>
                    <a:pt x="598577" y="1949776"/>
                    <a:pt x="592576" y="1955025"/>
                  </a:cubicBezTo>
                  <a:cubicBezTo>
                    <a:pt x="566323" y="1976766"/>
                    <a:pt x="544570" y="2002257"/>
                    <a:pt x="530318" y="2033746"/>
                  </a:cubicBezTo>
                  <a:cubicBezTo>
                    <a:pt x="519067" y="2059237"/>
                    <a:pt x="538569" y="2086227"/>
                    <a:pt x="566323" y="2083978"/>
                  </a:cubicBezTo>
                  <a:cubicBezTo>
                    <a:pt x="574574" y="2083228"/>
                    <a:pt x="582826" y="2081728"/>
                    <a:pt x="588826" y="2087726"/>
                  </a:cubicBezTo>
                  <a:cubicBezTo>
                    <a:pt x="592576" y="2092224"/>
                    <a:pt x="590326" y="2096723"/>
                    <a:pt x="587325" y="2100471"/>
                  </a:cubicBezTo>
                  <a:cubicBezTo>
                    <a:pt x="581325" y="2109468"/>
                    <a:pt x="573074" y="2113966"/>
                    <a:pt x="564073" y="2110218"/>
                  </a:cubicBezTo>
                  <a:cubicBezTo>
                    <a:pt x="545321" y="2101971"/>
                    <a:pt x="535569" y="2112467"/>
                    <a:pt x="525818" y="2125212"/>
                  </a:cubicBezTo>
                  <a:cubicBezTo>
                    <a:pt x="514567" y="2140207"/>
                    <a:pt x="505566" y="2156701"/>
                    <a:pt x="492814" y="2170196"/>
                  </a:cubicBezTo>
                  <a:cubicBezTo>
                    <a:pt x="484562" y="2179942"/>
                    <a:pt x="476311" y="2188939"/>
                    <a:pt x="463560" y="2192688"/>
                  </a:cubicBezTo>
                  <a:cubicBezTo>
                    <a:pt x="459059" y="2194187"/>
                    <a:pt x="453058" y="2194937"/>
                    <a:pt x="453808" y="2200935"/>
                  </a:cubicBezTo>
                  <a:cubicBezTo>
                    <a:pt x="453808" y="2207682"/>
                    <a:pt x="460560" y="2208432"/>
                    <a:pt x="465811" y="2209182"/>
                  </a:cubicBezTo>
                  <a:cubicBezTo>
                    <a:pt x="477812" y="2209932"/>
                    <a:pt x="489813" y="2210682"/>
                    <a:pt x="501065" y="2215179"/>
                  </a:cubicBezTo>
                  <a:cubicBezTo>
                    <a:pt x="510066" y="2218179"/>
                    <a:pt x="516817" y="2215179"/>
                    <a:pt x="516817" y="2203934"/>
                  </a:cubicBezTo>
                  <a:cubicBezTo>
                    <a:pt x="517567" y="2200185"/>
                    <a:pt x="516817" y="2196437"/>
                    <a:pt x="519067" y="2192688"/>
                  </a:cubicBezTo>
                  <a:cubicBezTo>
                    <a:pt x="525067" y="2181442"/>
                    <a:pt x="531819" y="2170946"/>
                    <a:pt x="546071" y="2172446"/>
                  </a:cubicBezTo>
                  <a:cubicBezTo>
                    <a:pt x="561072" y="2173945"/>
                    <a:pt x="561072" y="2186690"/>
                    <a:pt x="562573" y="2197936"/>
                  </a:cubicBezTo>
                  <a:cubicBezTo>
                    <a:pt x="562573" y="2201684"/>
                    <a:pt x="563323" y="2206183"/>
                    <a:pt x="562573" y="2209932"/>
                  </a:cubicBezTo>
                  <a:cubicBezTo>
                    <a:pt x="552071" y="2237672"/>
                    <a:pt x="569324" y="2259414"/>
                    <a:pt x="576825" y="2283405"/>
                  </a:cubicBezTo>
                  <a:cubicBezTo>
                    <a:pt x="580575" y="2295401"/>
                    <a:pt x="593327" y="2299899"/>
                    <a:pt x="603078" y="2305897"/>
                  </a:cubicBezTo>
                  <a:cubicBezTo>
                    <a:pt x="609828" y="2309645"/>
                    <a:pt x="618829" y="2312644"/>
                    <a:pt x="618080" y="2322391"/>
                  </a:cubicBezTo>
                  <a:cubicBezTo>
                    <a:pt x="616580" y="2333637"/>
                    <a:pt x="609078" y="2338885"/>
                    <a:pt x="600828" y="2343383"/>
                  </a:cubicBezTo>
                  <a:cubicBezTo>
                    <a:pt x="588826" y="2349381"/>
                    <a:pt x="576074" y="2346382"/>
                    <a:pt x="564073" y="2347132"/>
                  </a:cubicBezTo>
                  <a:cubicBezTo>
                    <a:pt x="562573" y="2355378"/>
                    <a:pt x="567824" y="2359127"/>
                    <a:pt x="570824" y="2363626"/>
                  </a:cubicBezTo>
                  <a:cubicBezTo>
                    <a:pt x="579076" y="2380119"/>
                    <a:pt x="574574" y="2385368"/>
                    <a:pt x="559573" y="2394364"/>
                  </a:cubicBezTo>
                  <a:cubicBezTo>
                    <a:pt x="527318" y="2413857"/>
                    <a:pt x="491314" y="2408609"/>
                    <a:pt x="457559" y="2415357"/>
                  </a:cubicBezTo>
                  <a:cubicBezTo>
                    <a:pt x="442557" y="2418355"/>
                    <a:pt x="428305" y="2420605"/>
                    <a:pt x="414804" y="2430351"/>
                  </a:cubicBezTo>
                  <a:cubicBezTo>
                    <a:pt x="412553" y="2432225"/>
                    <a:pt x="409741" y="2434100"/>
                    <a:pt x="406647" y="2434849"/>
                  </a:cubicBezTo>
                  <a:cubicBezTo>
                    <a:pt x="403552" y="2435599"/>
                    <a:pt x="400177" y="2435224"/>
                    <a:pt x="396801" y="2432600"/>
                  </a:cubicBezTo>
                  <a:cubicBezTo>
                    <a:pt x="384050" y="2404111"/>
                    <a:pt x="378049" y="2374122"/>
                    <a:pt x="381049" y="2343383"/>
                  </a:cubicBezTo>
                  <a:cubicBezTo>
                    <a:pt x="381799" y="2329138"/>
                    <a:pt x="376548" y="2320141"/>
                    <a:pt x="362297" y="2314893"/>
                  </a:cubicBezTo>
                  <a:cubicBezTo>
                    <a:pt x="352546" y="2311895"/>
                    <a:pt x="342794" y="2305897"/>
                    <a:pt x="333793" y="2300649"/>
                  </a:cubicBezTo>
                  <a:cubicBezTo>
                    <a:pt x="322541" y="2293151"/>
                    <a:pt x="319541" y="2282655"/>
                    <a:pt x="330793" y="2274408"/>
                  </a:cubicBezTo>
                  <a:cubicBezTo>
                    <a:pt x="356296" y="2256415"/>
                    <a:pt x="346545" y="2233173"/>
                    <a:pt x="339794" y="2211431"/>
                  </a:cubicBezTo>
                  <a:cubicBezTo>
                    <a:pt x="333793" y="2194937"/>
                    <a:pt x="326293" y="2179193"/>
                    <a:pt x="319541" y="2164198"/>
                  </a:cubicBezTo>
                  <a:cubicBezTo>
                    <a:pt x="314290" y="2151453"/>
                    <a:pt x="313540" y="2138707"/>
                    <a:pt x="318041" y="2125212"/>
                  </a:cubicBezTo>
                  <a:cubicBezTo>
                    <a:pt x="321792" y="2116965"/>
                    <a:pt x="324042" y="2107219"/>
                    <a:pt x="327792" y="2099722"/>
                  </a:cubicBezTo>
                  <a:cubicBezTo>
                    <a:pt x="351795" y="2050989"/>
                    <a:pt x="348045" y="1999258"/>
                    <a:pt x="353296" y="1947527"/>
                  </a:cubicBezTo>
                  <a:cubicBezTo>
                    <a:pt x="358546" y="1897296"/>
                    <a:pt x="345794" y="1850812"/>
                    <a:pt x="329293" y="1802830"/>
                  </a:cubicBezTo>
                  <a:cubicBezTo>
                    <a:pt x="312040" y="1751849"/>
                    <a:pt x="288787" y="1701617"/>
                    <a:pt x="282786" y="1646887"/>
                  </a:cubicBezTo>
                  <a:cubicBezTo>
                    <a:pt x="281287" y="1631143"/>
                    <a:pt x="281287" y="1615399"/>
                    <a:pt x="287287" y="1600404"/>
                  </a:cubicBezTo>
                  <a:cubicBezTo>
                    <a:pt x="300789" y="1565917"/>
                    <a:pt x="306790" y="1529180"/>
                    <a:pt x="300789" y="1493193"/>
                  </a:cubicBezTo>
                  <a:cubicBezTo>
                    <a:pt x="294787" y="1459455"/>
                    <a:pt x="285037" y="1426467"/>
                    <a:pt x="263283" y="1398727"/>
                  </a:cubicBezTo>
                  <a:cubicBezTo>
                    <a:pt x="259533" y="1392730"/>
                    <a:pt x="255783" y="1387482"/>
                    <a:pt x="254283" y="1380734"/>
                  </a:cubicBezTo>
                  <a:cubicBezTo>
                    <a:pt x="250532" y="1348496"/>
                    <a:pt x="231780" y="1328253"/>
                    <a:pt x="204026" y="1314009"/>
                  </a:cubicBezTo>
                  <a:cubicBezTo>
                    <a:pt x="180023" y="1302013"/>
                    <a:pt x="162771" y="1284769"/>
                    <a:pt x="157520" y="1256279"/>
                  </a:cubicBezTo>
                  <a:cubicBezTo>
                    <a:pt x="154519" y="1236787"/>
                    <a:pt x="141017" y="1218793"/>
                    <a:pt x="135017" y="1199300"/>
                  </a:cubicBezTo>
                  <a:cubicBezTo>
                    <a:pt x="132766" y="1191053"/>
                    <a:pt x="125266" y="1187305"/>
                    <a:pt x="116265" y="1187305"/>
                  </a:cubicBezTo>
                  <a:cubicBezTo>
                    <a:pt x="106513" y="1188054"/>
                    <a:pt x="98262" y="1193302"/>
                    <a:pt x="96762" y="1202299"/>
                  </a:cubicBezTo>
                  <a:cubicBezTo>
                    <a:pt x="92261" y="1228539"/>
                    <a:pt x="76510" y="1251781"/>
                    <a:pt x="77260" y="1280270"/>
                  </a:cubicBezTo>
                  <a:cubicBezTo>
                    <a:pt x="77260" y="1304262"/>
                    <a:pt x="62258" y="1321505"/>
                    <a:pt x="48756" y="1339499"/>
                  </a:cubicBezTo>
                  <a:cubicBezTo>
                    <a:pt x="44255" y="1346246"/>
                    <a:pt x="36755" y="1348496"/>
                    <a:pt x="29253" y="1347746"/>
                  </a:cubicBezTo>
                  <a:cubicBezTo>
                    <a:pt x="13501" y="1344747"/>
                    <a:pt x="9751" y="1353744"/>
                    <a:pt x="9001" y="1367239"/>
                  </a:cubicBezTo>
                  <a:cubicBezTo>
                    <a:pt x="8251" y="1375486"/>
                    <a:pt x="13501" y="1387482"/>
                    <a:pt x="0" y="1391980"/>
                  </a:cubicBezTo>
                  <a:cubicBezTo>
                    <a:pt x="1499" y="1307260"/>
                    <a:pt x="9751" y="1224041"/>
                    <a:pt x="25503" y="1141571"/>
                  </a:cubicBezTo>
                  <a:cubicBezTo>
                    <a:pt x="44255" y="1040358"/>
                    <a:pt x="66758" y="939894"/>
                    <a:pt x="87761" y="838681"/>
                  </a:cubicBezTo>
                  <a:cubicBezTo>
                    <a:pt x="90011" y="828185"/>
                    <a:pt x="93011" y="816939"/>
                    <a:pt x="97512" y="806442"/>
                  </a:cubicBezTo>
                  <a:cubicBezTo>
                    <a:pt x="127517" y="733719"/>
                    <a:pt x="150018" y="657247"/>
                    <a:pt x="180773" y="584524"/>
                  </a:cubicBezTo>
                  <a:cubicBezTo>
                    <a:pt x="210777" y="513299"/>
                    <a:pt x="246031" y="443575"/>
                    <a:pt x="285037" y="376849"/>
                  </a:cubicBezTo>
                  <a:cubicBezTo>
                    <a:pt x="297038" y="356607"/>
                    <a:pt x="314290" y="339363"/>
                    <a:pt x="330793" y="322119"/>
                  </a:cubicBezTo>
                  <a:close/>
                  <a:moveTo>
                    <a:pt x="2061160" y="540"/>
                  </a:moveTo>
                  <a:cubicBezTo>
                    <a:pt x="2067346" y="-1148"/>
                    <a:pt x="2074843" y="1102"/>
                    <a:pt x="2081966" y="7478"/>
                  </a:cubicBezTo>
                  <a:cubicBezTo>
                    <a:pt x="2087964" y="12729"/>
                    <a:pt x="2090214" y="19479"/>
                    <a:pt x="2091713" y="26980"/>
                  </a:cubicBezTo>
                  <a:cubicBezTo>
                    <a:pt x="2093213" y="35231"/>
                    <a:pt x="2097710" y="40481"/>
                    <a:pt x="2108207" y="40481"/>
                  </a:cubicBezTo>
                  <a:cubicBezTo>
                    <a:pt x="2120953" y="41231"/>
                    <a:pt x="2128450" y="49482"/>
                    <a:pt x="2130699" y="61483"/>
                  </a:cubicBezTo>
                  <a:cubicBezTo>
                    <a:pt x="2132199" y="73484"/>
                    <a:pt x="2124701" y="80234"/>
                    <a:pt x="2114955" y="84736"/>
                  </a:cubicBezTo>
                  <a:cubicBezTo>
                    <a:pt x="2083466" y="97487"/>
                    <a:pt x="2060224" y="121488"/>
                    <a:pt x="2033982" y="140991"/>
                  </a:cubicBezTo>
                  <a:cubicBezTo>
                    <a:pt x="2030234" y="143990"/>
                    <a:pt x="2027234" y="148492"/>
                    <a:pt x="2022736" y="147741"/>
                  </a:cubicBezTo>
                  <a:cubicBezTo>
                    <a:pt x="2039981" y="153742"/>
                    <a:pt x="2057974" y="182244"/>
                    <a:pt x="2055725" y="199496"/>
                  </a:cubicBezTo>
                  <a:cubicBezTo>
                    <a:pt x="2054225" y="207746"/>
                    <a:pt x="2049727" y="212247"/>
                    <a:pt x="2042980" y="215998"/>
                  </a:cubicBezTo>
                  <a:cubicBezTo>
                    <a:pt x="2037731" y="218997"/>
                    <a:pt x="2034732" y="222748"/>
                    <a:pt x="2036982" y="228749"/>
                  </a:cubicBezTo>
                  <a:cubicBezTo>
                    <a:pt x="2039231" y="234749"/>
                    <a:pt x="2041480" y="240749"/>
                    <a:pt x="2048227" y="241500"/>
                  </a:cubicBezTo>
                  <a:cubicBezTo>
                    <a:pt x="2054975" y="242250"/>
                    <a:pt x="2057224" y="235499"/>
                    <a:pt x="2058724" y="230999"/>
                  </a:cubicBezTo>
                  <a:cubicBezTo>
                    <a:pt x="2064722" y="214497"/>
                    <a:pt x="2077467" y="210747"/>
                    <a:pt x="2096212" y="212247"/>
                  </a:cubicBezTo>
                  <a:cubicBezTo>
                    <a:pt x="2089464" y="199496"/>
                    <a:pt x="2091713" y="187495"/>
                    <a:pt x="2095462" y="174744"/>
                  </a:cubicBezTo>
                  <a:cubicBezTo>
                    <a:pt x="2096212" y="168743"/>
                    <a:pt x="2098460" y="163492"/>
                    <a:pt x="2105208" y="161993"/>
                  </a:cubicBezTo>
                  <a:cubicBezTo>
                    <a:pt x="2111956" y="160492"/>
                    <a:pt x="2114955" y="165743"/>
                    <a:pt x="2117204" y="170244"/>
                  </a:cubicBezTo>
                  <a:cubicBezTo>
                    <a:pt x="2118704" y="173243"/>
                    <a:pt x="2120204" y="175494"/>
                    <a:pt x="2121703" y="177743"/>
                  </a:cubicBezTo>
                  <a:cubicBezTo>
                    <a:pt x="2124701" y="181494"/>
                    <a:pt x="2126950" y="188245"/>
                    <a:pt x="2133698" y="186745"/>
                  </a:cubicBezTo>
                  <a:cubicBezTo>
                    <a:pt x="2138947" y="185994"/>
                    <a:pt x="2138947" y="179994"/>
                    <a:pt x="2139697" y="175494"/>
                  </a:cubicBezTo>
                  <a:cubicBezTo>
                    <a:pt x="2142696" y="163492"/>
                    <a:pt x="2148694" y="162743"/>
                    <a:pt x="2156190" y="170244"/>
                  </a:cubicBezTo>
                  <a:cubicBezTo>
                    <a:pt x="2165188" y="179994"/>
                    <a:pt x="2176433" y="185994"/>
                    <a:pt x="2186930" y="191995"/>
                  </a:cubicBezTo>
                  <a:cubicBezTo>
                    <a:pt x="2198177" y="197995"/>
                    <a:pt x="2201925" y="206246"/>
                    <a:pt x="2192928" y="215998"/>
                  </a:cubicBezTo>
                  <a:cubicBezTo>
                    <a:pt x="2180932" y="227248"/>
                    <a:pt x="2178683" y="244500"/>
                    <a:pt x="2166687" y="255751"/>
                  </a:cubicBezTo>
                  <a:cubicBezTo>
                    <a:pt x="2159190" y="263251"/>
                    <a:pt x="2165938" y="268502"/>
                    <a:pt x="2172686" y="273002"/>
                  </a:cubicBezTo>
                  <a:cubicBezTo>
                    <a:pt x="2195178" y="288754"/>
                    <a:pt x="2192928" y="288754"/>
                    <a:pt x="2187680" y="315756"/>
                  </a:cubicBezTo>
                  <a:cubicBezTo>
                    <a:pt x="2183931" y="334508"/>
                    <a:pt x="2179432" y="354010"/>
                    <a:pt x="2186180" y="374261"/>
                  </a:cubicBezTo>
                  <a:cubicBezTo>
                    <a:pt x="2192179" y="357010"/>
                    <a:pt x="2201925" y="340508"/>
                    <a:pt x="2202674" y="321756"/>
                  </a:cubicBezTo>
                  <a:cubicBezTo>
                    <a:pt x="2203424" y="307506"/>
                    <a:pt x="2207173" y="295504"/>
                    <a:pt x="2218420" y="287253"/>
                  </a:cubicBezTo>
                  <a:cubicBezTo>
                    <a:pt x="2228916" y="280503"/>
                    <a:pt x="2231915" y="272252"/>
                    <a:pt x="2227417" y="260251"/>
                  </a:cubicBezTo>
                  <a:cubicBezTo>
                    <a:pt x="2226667" y="258001"/>
                    <a:pt x="2225918" y="256501"/>
                    <a:pt x="2225918" y="255001"/>
                  </a:cubicBezTo>
                  <a:cubicBezTo>
                    <a:pt x="2225918" y="245250"/>
                    <a:pt x="2223668" y="234749"/>
                    <a:pt x="2233414" y="229499"/>
                  </a:cubicBezTo>
                  <a:cubicBezTo>
                    <a:pt x="2242412" y="224248"/>
                    <a:pt x="2249909" y="229499"/>
                    <a:pt x="2255906" y="235499"/>
                  </a:cubicBezTo>
                  <a:cubicBezTo>
                    <a:pt x="2263404" y="243750"/>
                    <a:pt x="2269402" y="253500"/>
                    <a:pt x="2261155" y="264001"/>
                  </a:cubicBezTo>
                  <a:cubicBezTo>
                    <a:pt x="2249160" y="280503"/>
                    <a:pt x="2256656" y="297754"/>
                    <a:pt x="2255157" y="315006"/>
                  </a:cubicBezTo>
                  <a:cubicBezTo>
                    <a:pt x="2255157" y="321007"/>
                    <a:pt x="2261155" y="322507"/>
                    <a:pt x="2266403" y="324757"/>
                  </a:cubicBezTo>
                  <a:cubicBezTo>
                    <a:pt x="2286646" y="333008"/>
                    <a:pt x="2291145" y="347259"/>
                    <a:pt x="2280649" y="366761"/>
                  </a:cubicBezTo>
                  <a:cubicBezTo>
                    <a:pt x="2273151" y="380262"/>
                    <a:pt x="2271652" y="396764"/>
                    <a:pt x="2255906" y="405764"/>
                  </a:cubicBezTo>
                  <a:cubicBezTo>
                    <a:pt x="2250659" y="408764"/>
                    <a:pt x="2250659" y="417766"/>
                    <a:pt x="2252908" y="423766"/>
                  </a:cubicBezTo>
                  <a:cubicBezTo>
                    <a:pt x="2256656" y="432016"/>
                    <a:pt x="2262654" y="428267"/>
                    <a:pt x="2268653" y="427516"/>
                  </a:cubicBezTo>
                  <a:cubicBezTo>
                    <a:pt x="2270902" y="427516"/>
                    <a:pt x="2273901" y="426766"/>
                    <a:pt x="2276900" y="427516"/>
                  </a:cubicBezTo>
                  <a:cubicBezTo>
                    <a:pt x="2285147" y="429016"/>
                    <a:pt x="2298643" y="420766"/>
                    <a:pt x="2301642" y="432016"/>
                  </a:cubicBezTo>
                  <a:cubicBezTo>
                    <a:pt x="2304641" y="443268"/>
                    <a:pt x="2297893" y="456769"/>
                    <a:pt x="2288896" y="465020"/>
                  </a:cubicBezTo>
                  <a:cubicBezTo>
                    <a:pt x="2281398" y="471020"/>
                    <a:pt x="2272402" y="474020"/>
                    <a:pt x="2267903" y="483021"/>
                  </a:cubicBezTo>
                  <a:cubicBezTo>
                    <a:pt x="2283647" y="480771"/>
                    <a:pt x="2300142" y="477771"/>
                    <a:pt x="2309888" y="463519"/>
                  </a:cubicBezTo>
                  <a:cubicBezTo>
                    <a:pt x="2316636" y="451519"/>
                    <a:pt x="2326383" y="445518"/>
                    <a:pt x="2339128" y="441768"/>
                  </a:cubicBezTo>
                  <a:cubicBezTo>
                    <a:pt x="2346626" y="440267"/>
                    <a:pt x="2354874" y="438017"/>
                    <a:pt x="2360871" y="432767"/>
                  </a:cubicBezTo>
                  <a:cubicBezTo>
                    <a:pt x="2375866" y="420766"/>
                    <a:pt x="2390111" y="423016"/>
                    <a:pt x="2405106" y="432767"/>
                  </a:cubicBezTo>
                  <a:cubicBezTo>
                    <a:pt x="2414852" y="439517"/>
                    <a:pt x="2423850" y="444018"/>
                    <a:pt x="2435846" y="436517"/>
                  </a:cubicBezTo>
                  <a:cubicBezTo>
                    <a:pt x="2441094" y="433517"/>
                    <a:pt x="2447092" y="434267"/>
                    <a:pt x="2453090" y="436517"/>
                  </a:cubicBezTo>
                  <a:cubicBezTo>
                    <a:pt x="2474832" y="444768"/>
                    <a:pt x="2497325" y="449268"/>
                    <a:pt x="2518317" y="460519"/>
                  </a:cubicBezTo>
                  <a:cubicBezTo>
                    <a:pt x="2522066" y="462770"/>
                    <a:pt x="2526565" y="464270"/>
                    <a:pt x="2529564" y="468020"/>
                  </a:cubicBezTo>
                  <a:cubicBezTo>
                    <a:pt x="2536312" y="480771"/>
                    <a:pt x="2531064" y="496523"/>
                    <a:pt x="2542310" y="510774"/>
                  </a:cubicBezTo>
                  <a:cubicBezTo>
                    <a:pt x="2552806" y="524275"/>
                    <a:pt x="2539311" y="538527"/>
                    <a:pt x="2529564" y="551278"/>
                  </a:cubicBezTo>
                  <a:cubicBezTo>
                    <a:pt x="2524315" y="557278"/>
                    <a:pt x="2522066" y="564779"/>
                    <a:pt x="2523566" y="573030"/>
                  </a:cubicBezTo>
                  <a:cubicBezTo>
                    <a:pt x="2524315" y="581280"/>
                    <a:pt x="2528814" y="585030"/>
                    <a:pt x="2538561" y="584280"/>
                  </a:cubicBezTo>
                  <a:cubicBezTo>
                    <a:pt x="2561053" y="582030"/>
                    <a:pt x="2571549" y="593281"/>
                    <a:pt x="2569301" y="616533"/>
                  </a:cubicBezTo>
                  <a:cubicBezTo>
                    <a:pt x="2568551" y="627785"/>
                    <a:pt x="2561803" y="636035"/>
                    <a:pt x="2554305" y="644286"/>
                  </a:cubicBezTo>
                  <a:cubicBezTo>
                    <a:pt x="2544558" y="653287"/>
                    <a:pt x="2540061" y="664538"/>
                    <a:pt x="2543060" y="678789"/>
                  </a:cubicBezTo>
                  <a:cubicBezTo>
                    <a:pt x="2557305" y="675039"/>
                    <a:pt x="2570799" y="669788"/>
                    <a:pt x="2582796" y="661537"/>
                  </a:cubicBezTo>
                  <a:cubicBezTo>
                    <a:pt x="2587295" y="658537"/>
                    <a:pt x="2592543" y="656287"/>
                    <a:pt x="2597040" y="661537"/>
                  </a:cubicBezTo>
                  <a:cubicBezTo>
                    <a:pt x="2600789" y="665288"/>
                    <a:pt x="2599290" y="669788"/>
                    <a:pt x="2597040" y="675039"/>
                  </a:cubicBezTo>
                  <a:cubicBezTo>
                    <a:pt x="2584295" y="698291"/>
                    <a:pt x="2592543" y="724543"/>
                    <a:pt x="2616535" y="735044"/>
                  </a:cubicBezTo>
                  <a:cubicBezTo>
                    <a:pt x="2636028" y="744795"/>
                    <a:pt x="2655521" y="749296"/>
                    <a:pt x="2677263" y="739545"/>
                  </a:cubicBezTo>
                  <a:cubicBezTo>
                    <a:pt x="2703504" y="727544"/>
                    <a:pt x="2721499" y="741795"/>
                    <a:pt x="2717000" y="769547"/>
                  </a:cubicBezTo>
                  <a:cubicBezTo>
                    <a:pt x="2714751" y="781549"/>
                    <a:pt x="2717000" y="786799"/>
                    <a:pt x="2729745" y="786049"/>
                  </a:cubicBezTo>
                  <a:cubicBezTo>
                    <a:pt x="2746990" y="786049"/>
                    <a:pt x="2764234" y="784549"/>
                    <a:pt x="2781478" y="786049"/>
                  </a:cubicBezTo>
                  <a:cubicBezTo>
                    <a:pt x="2796473" y="786799"/>
                    <a:pt x="2810718" y="781549"/>
                    <a:pt x="2824214" y="771797"/>
                  </a:cubicBezTo>
                  <a:cubicBezTo>
                    <a:pt x="2838459" y="761296"/>
                    <a:pt x="2854204" y="751546"/>
                    <a:pt x="2873697" y="758296"/>
                  </a:cubicBezTo>
                  <a:cubicBezTo>
                    <a:pt x="2885694" y="762797"/>
                    <a:pt x="2896939" y="768048"/>
                    <a:pt x="2899938" y="782298"/>
                  </a:cubicBezTo>
                  <a:cubicBezTo>
                    <a:pt x="2902937" y="796550"/>
                    <a:pt x="2911185" y="796550"/>
                    <a:pt x="2922430" y="790549"/>
                  </a:cubicBezTo>
                  <a:cubicBezTo>
                    <a:pt x="2933677" y="783799"/>
                    <a:pt x="2948672" y="781549"/>
                    <a:pt x="2954670" y="766547"/>
                  </a:cubicBezTo>
                  <a:cubicBezTo>
                    <a:pt x="2958419" y="758296"/>
                    <a:pt x="2968165" y="759797"/>
                    <a:pt x="2976412" y="763547"/>
                  </a:cubicBezTo>
                  <a:cubicBezTo>
                    <a:pt x="2986159" y="769547"/>
                    <a:pt x="2996655" y="771048"/>
                    <a:pt x="3008651" y="768797"/>
                  </a:cubicBezTo>
                  <a:cubicBezTo>
                    <a:pt x="3019147" y="766547"/>
                    <a:pt x="3026645" y="771797"/>
                    <a:pt x="3033393" y="778549"/>
                  </a:cubicBezTo>
                  <a:cubicBezTo>
                    <a:pt x="3040141" y="784549"/>
                    <a:pt x="3046138" y="790549"/>
                    <a:pt x="3055885" y="794300"/>
                  </a:cubicBezTo>
                  <a:cubicBezTo>
                    <a:pt x="3070131" y="800300"/>
                    <a:pt x="3082876" y="804801"/>
                    <a:pt x="3094872" y="789799"/>
                  </a:cubicBezTo>
                  <a:cubicBezTo>
                    <a:pt x="3098620" y="783799"/>
                    <a:pt x="3106868" y="782298"/>
                    <a:pt x="3113616" y="778549"/>
                  </a:cubicBezTo>
                  <a:cubicBezTo>
                    <a:pt x="3117365" y="776298"/>
                    <a:pt x="3124113" y="775548"/>
                    <a:pt x="3124861" y="771797"/>
                  </a:cubicBezTo>
                  <a:cubicBezTo>
                    <a:pt x="3130860" y="750046"/>
                    <a:pt x="3151102" y="739545"/>
                    <a:pt x="3160850" y="722293"/>
                  </a:cubicBezTo>
                  <a:cubicBezTo>
                    <a:pt x="3166848" y="711792"/>
                    <a:pt x="3172846" y="708041"/>
                    <a:pt x="3182592" y="711792"/>
                  </a:cubicBezTo>
                  <a:cubicBezTo>
                    <a:pt x="3192339" y="714042"/>
                    <a:pt x="3200587" y="716292"/>
                    <a:pt x="3209583" y="720043"/>
                  </a:cubicBezTo>
                  <a:cubicBezTo>
                    <a:pt x="3223829" y="724543"/>
                    <a:pt x="3232825" y="734294"/>
                    <a:pt x="3234324" y="750046"/>
                  </a:cubicBezTo>
                  <a:cubicBezTo>
                    <a:pt x="3235824" y="763547"/>
                    <a:pt x="3239573" y="775548"/>
                    <a:pt x="3256068" y="776298"/>
                  </a:cubicBezTo>
                  <a:cubicBezTo>
                    <a:pt x="3271812" y="784549"/>
                    <a:pt x="3284557" y="796550"/>
                    <a:pt x="3298803" y="804801"/>
                  </a:cubicBezTo>
                  <a:cubicBezTo>
                    <a:pt x="3310048" y="814552"/>
                    <a:pt x="3323544" y="820552"/>
                    <a:pt x="3337039" y="825803"/>
                  </a:cubicBezTo>
                  <a:cubicBezTo>
                    <a:pt x="3356534" y="835553"/>
                    <a:pt x="3361782" y="832553"/>
                    <a:pt x="3364030" y="810051"/>
                  </a:cubicBezTo>
                  <a:cubicBezTo>
                    <a:pt x="3370028" y="793550"/>
                    <a:pt x="3380525" y="783799"/>
                    <a:pt x="3400018" y="786799"/>
                  </a:cubicBezTo>
                  <a:cubicBezTo>
                    <a:pt x="3401518" y="788299"/>
                    <a:pt x="3402268" y="790549"/>
                    <a:pt x="3401518" y="792799"/>
                  </a:cubicBezTo>
                  <a:cubicBezTo>
                    <a:pt x="3401518" y="796550"/>
                    <a:pt x="3399269" y="798800"/>
                    <a:pt x="3396269" y="800300"/>
                  </a:cubicBezTo>
                  <a:cubicBezTo>
                    <a:pt x="3377526" y="808551"/>
                    <a:pt x="3383524" y="823553"/>
                    <a:pt x="3385024" y="837804"/>
                  </a:cubicBezTo>
                  <a:cubicBezTo>
                    <a:pt x="3386524" y="853555"/>
                    <a:pt x="3397019" y="859556"/>
                    <a:pt x="3409016" y="860306"/>
                  </a:cubicBezTo>
                  <a:cubicBezTo>
                    <a:pt x="3432258" y="862556"/>
                    <a:pt x="3438256" y="878308"/>
                    <a:pt x="3442753" y="896309"/>
                  </a:cubicBezTo>
                  <a:cubicBezTo>
                    <a:pt x="3452501" y="936813"/>
                    <a:pt x="3438256" y="970566"/>
                    <a:pt x="3417262" y="1002819"/>
                  </a:cubicBezTo>
                  <a:cubicBezTo>
                    <a:pt x="3414264" y="1006570"/>
                    <a:pt x="3410515" y="1011070"/>
                    <a:pt x="3406017" y="1011820"/>
                  </a:cubicBezTo>
                  <a:cubicBezTo>
                    <a:pt x="3378276" y="1016321"/>
                    <a:pt x="3357283" y="1037323"/>
                    <a:pt x="3331042" y="1047073"/>
                  </a:cubicBezTo>
                  <a:cubicBezTo>
                    <a:pt x="3313797" y="1053074"/>
                    <a:pt x="3295804" y="1057574"/>
                    <a:pt x="3276311" y="1053824"/>
                  </a:cubicBezTo>
                  <a:cubicBezTo>
                    <a:pt x="3262065" y="1051574"/>
                    <a:pt x="3253069" y="1058324"/>
                    <a:pt x="3245571" y="1070325"/>
                  </a:cubicBezTo>
                  <a:cubicBezTo>
                    <a:pt x="3231325" y="1095828"/>
                    <a:pt x="3233574" y="1123580"/>
                    <a:pt x="3254568" y="1146082"/>
                  </a:cubicBezTo>
                  <a:cubicBezTo>
                    <a:pt x="3257566" y="1149833"/>
                    <a:pt x="3261315" y="1153583"/>
                    <a:pt x="3263564" y="1158083"/>
                  </a:cubicBezTo>
                  <a:cubicBezTo>
                    <a:pt x="3270312" y="1170834"/>
                    <a:pt x="3282309" y="1174585"/>
                    <a:pt x="3294304" y="1171585"/>
                  </a:cubicBezTo>
                  <a:cubicBezTo>
                    <a:pt x="3313797" y="1166334"/>
                    <a:pt x="3333292" y="1164084"/>
                    <a:pt x="3353534" y="1164084"/>
                  </a:cubicBezTo>
                  <a:cubicBezTo>
                    <a:pt x="3361032" y="1164084"/>
                    <a:pt x="3366279" y="1159583"/>
                    <a:pt x="3370028" y="1152083"/>
                  </a:cubicBezTo>
                  <a:cubicBezTo>
                    <a:pt x="3383524" y="1122080"/>
                    <a:pt x="3412015" y="1112329"/>
                    <a:pt x="3440505" y="1127331"/>
                  </a:cubicBezTo>
                  <a:cubicBezTo>
                    <a:pt x="3447252" y="1130331"/>
                    <a:pt x="3453250" y="1134081"/>
                    <a:pt x="3459998" y="1137832"/>
                  </a:cubicBezTo>
                  <a:cubicBezTo>
                    <a:pt x="3485490" y="1149833"/>
                    <a:pt x="3504233" y="1141582"/>
                    <a:pt x="3510981" y="1115329"/>
                  </a:cubicBezTo>
                  <a:cubicBezTo>
                    <a:pt x="3514730" y="1098078"/>
                    <a:pt x="3525975" y="1083826"/>
                    <a:pt x="3537222" y="1071826"/>
                  </a:cubicBezTo>
                  <a:cubicBezTo>
                    <a:pt x="3541721" y="1066575"/>
                    <a:pt x="3546968" y="1061325"/>
                    <a:pt x="3554466" y="1066575"/>
                  </a:cubicBezTo>
                  <a:cubicBezTo>
                    <a:pt x="3558215" y="1090577"/>
                    <a:pt x="3562713" y="1113830"/>
                    <a:pt x="3567212" y="1137832"/>
                  </a:cubicBezTo>
                  <a:cubicBezTo>
                    <a:pt x="3541721" y="1147583"/>
                    <a:pt x="3519229" y="1160334"/>
                    <a:pt x="3502733" y="1182836"/>
                  </a:cubicBezTo>
                  <a:cubicBezTo>
                    <a:pt x="3495985" y="1191836"/>
                    <a:pt x="3492238" y="1200087"/>
                    <a:pt x="3493737" y="1211339"/>
                  </a:cubicBezTo>
                  <a:cubicBezTo>
                    <a:pt x="3495236" y="1229340"/>
                    <a:pt x="3507232" y="1250342"/>
                    <a:pt x="3522226" y="1263093"/>
                  </a:cubicBezTo>
                  <a:cubicBezTo>
                    <a:pt x="3531974" y="1271344"/>
                    <a:pt x="3537222" y="1281845"/>
                    <a:pt x="3534223" y="1294596"/>
                  </a:cubicBezTo>
                  <a:cubicBezTo>
                    <a:pt x="3528974" y="1314098"/>
                    <a:pt x="3528225" y="1334350"/>
                    <a:pt x="3523726" y="1353851"/>
                  </a:cubicBezTo>
                  <a:cubicBezTo>
                    <a:pt x="3519229" y="1371853"/>
                    <a:pt x="3512480" y="1389855"/>
                    <a:pt x="3503483" y="1406356"/>
                  </a:cubicBezTo>
                  <a:cubicBezTo>
                    <a:pt x="3493737" y="1424358"/>
                    <a:pt x="3480991" y="1440859"/>
                    <a:pt x="3475742" y="1461111"/>
                  </a:cubicBezTo>
                  <a:cubicBezTo>
                    <a:pt x="3472743" y="1470112"/>
                    <a:pt x="3467495" y="1476112"/>
                    <a:pt x="3456999" y="1476863"/>
                  </a:cubicBezTo>
                  <a:cubicBezTo>
                    <a:pt x="3446502" y="1478362"/>
                    <a:pt x="3439755" y="1484363"/>
                    <a:pt x="3434507" y="1493364"/>
                  </a:cubicBezTo>
                  <a:cubicBezTo>
                    <a:pt x="3426259" y="1509115"/>
                    <a:pt x="3414264" y="1521117"/>
                    <a:pt x="3397019" y="1526367"/>
                  </a:cubicBezTo>
                  <a:cubicBezTo>
                    <a:pt x="3379026" y="1532368"/>
                    <a:pt x="3370028" y="1548869"/>
                    <a:pt x="3355034" y="1560120"/>
                  </a:cubicBezTo>
                  <a:cubicBezTo>
                    <a:pt x="3342288" y="1569121"/>
                    <a:pt x="3332542" y="1574371"/>
                    <a:pt x="3319796" y="1559370"/>
                  </a:cubicBezTo>
                  <a:cubicBezTo>
                    <a:pt x="3311548" y="1548119"/>
                    <a:pt x="3271812" y="1546619"/>
                    <a:pt x="3259816" y="1554869"/>
                  </a:cubicBezTo>
                  <a:cubicBezTo>
                    <a:pt x="3255318" y="1557119"/>
                    <a:pt x="3250819" y="1561620"/>
                    <a:pt x="3245571" y="1560870"/>
                  </a:cubicBezTo>
                  <a:cubicBezTo>
                    <a:pt x="3211832" y="1553369"/>
                    <a:pt x="3178843" y="1563120"/>
                    <a:pt x="3146605" y="1571371"/>
                  </a:cubicBezTo>
                  <a:cubicBezTo>
                    <a:pt x="3138357" y="1572871"/>
                    <a:pt x="3132359" y="1569121"/>
                    <a:pt x="3126361" y="1564620"/>
                  </a:cubicBezTo>
                  <a:cubicBezTo>
                    <a:pt x="3114366" y="1552619"/>
                    <a:pt x="3073879" y="1548869"/>
                    <a:pt x="3059634" y="1558620"/>
                  </a:cubicBezTo>
                  <a:cubicBezTo>
                    <a:pt x="3049887" y="1565370"/>
                    <a:pt x="3052136" y="1574371"/>
                    <a:pt x="3056635" y="1582622"/>
                  </a:cubicBezTo>
                  <a:cubicBezTo>
                    <a:pt x="3064882" y="1599874"/>
                    <a:pt x="3067882" y="1616375"/>
                    <a:pt x="3062633" y="1635127"/>
                  </a:cubicBezTo>
                  <a:cubicBezTo>
                    <a:pt x="3052886" y="1655379"/>
                    <a:pt x="3043890" y="1676381"/>
                    <a:pt x="3015399" y="1676381"/>
                  </a:cubicBezTo>
                  <a:cubicBezTo>
                    <a:pt x="3010151" y="1676381"/>
                    <a:pt x="3007152" y="1682381"/>
                    <a:pt x="3003403" y="1686131"/>
                  </a:cubicBezTo>
                  <a:cubicBezTo>
                    <a:pt x="2987659" y="1701133"/>
                    <a:pt x="2976412" y="1703383"/>
                    <a:pt x="2956919" y="1693632"/>
                  </a:cubicBezTo>
                  <a:cubicBezTo>
                    <a:pt x="2938926" y="1684632"/>
                    <a:pt x="2923180" y="1677880"/>
                    <a:pt x="2902188" y="1685381"/>
                  </a:cubicBezTo>
                  <a:cubicBezTo>
                    <a:pt x="2887942" y="1690632"/>
                    <a:pt x="2875197" y="1680881"/>
                    <a:pt x="2864700" y="1671880"/>
                  </a:cubicBezTo>
                  <a:cubicBezTo>
                    <a:pt x="2857953" y="1665129"/>
                    <a:pt x="2858703" y="1656129"/>
                    <a:pt x="2865450" y="1650878"/>
                  </a:cubicBezTo>
                  <a:cubicBezTo>
                    <a:pt x="2875946" y="1641127"/>
                    <a:pt x="2881195" y="1629126"/>
                    <a:pt x="2884194" y="1614875"/>
                  </a:cubicBezTo>
                  <a:cubicBezTo>
                    <a:pt x="2887942" y="1602124"/>
                    <a:pt x="2899938" y="1595373"/>
                    <a:pt x="2912684" y="1592373"/>
                  </a:cubicBezTo>
                  <a:cubicBezTo>
                    <a:pt x="2922430" y="1590123"/>
                    <a:pt x="2927679" y="1595373"/>
                    <a:pt x="2932178" y="1604374"/>
                  </a:cubicBezTo>
                  <a:cubicBezTo>
                    <a:pt x="2940424" y="1620125"/>
                    <a:pt x="2949421" y="1619375"/>
                    <a:pt x="2957669" y="1604374"/>
                  </a:cubicBezTo>
                  <a:cubicBezTo>
                    <a:pt x="2973413" y="1579622"/>
                    <a:pt x="2973413" y="1579622"/>
                    <a:pt x="2997405" y="1595373"/>
                  </a:cubicBezTo>
                  <a:cubicBezTo>
                    <a:pt x="3005652" y="1599874"/>
                    <a:pt x="3005652" y="1599874"/>
                    <a:pt x="3018399" y="1586372"/>
                  </a:cubicBezTo>
                  <a:cubicBezTo>
                    <a:pt x="2999654" y="1591623"/>
                    <a:pt x="2986159" y="1586372"/>
                    <a:pt x="2976412" y="1572121"/>
                  </a:cubicBezTo>
                  <a:cubicBezTo>
                    <a:pt x="2973413" y="1568371"/>
                    <a:pt x="2968914" y="1566121"/>
                    <a:pt x="2964417" y="1565370"/>
                  </a:cubicBezTo>
                  <a:cubicBezTo>
                    <a:pt x="2945672" y="1559370"/>
                    <a:pt x="2930678" y="1548869"/>
                    <a:pt x="2918682" y="1534618"/>
                  </a:cubicBezTo>
                  <a:cubicBezTo>
                    <a:pt x="2910435" y="1526367"/>
                    <a:pt x="2901438" y="1522616"/>
                    <a:pt x="2891691" y="1530117"/>
                  </a:cubicBezTo>
                  <a:cubicBezTo>
                    <a:pt x="2878946" y="1539868"/>
                    <a:pt x="2866199" y="1539118"/>
                    <a:pt x="2852704" y="1533868"/>
                  </a:cubicBezTo>
                  <a:cubicBezTo>
                    <a:pt x="2840708" y="1528617"/>
                    <a:pt x="2836209" y="1531617"/>
                    <a:pt x="2834710" y="1545119"/>
                  </a:cubicBezTo>
                  <a:cubicBezTo>
                    <a:pt x="2833961" y="1557119"/>
                    <a:pt x="2831712" y="1569871"/>
                    <a:pt x="2833961" y="1582622"/>
                  </a:cubicBezTo>
                  <a:cubicBezTo>
                    <a:pt x="2836959" y="1596123"/>
                    <a:pt x="2836209" y="1608874"/>
                    <a:pt x="2830212" y="1620876"/>
                  </a:cubicBezTo>
                  <a:cubicBezTo>
                    <a:pt x="2827963" y="1625376"/>
                    <a:pt x="2824964" y="1631376"/>
                    <a:pt x="2827213" y="1636627"/>
                  </a:cubicBezTo>
                  <a:cubicBezTo>
                    <a:pt x="2834710" y="1656129"/>
                    <a:pt x="2829463" y="1675630"/>
                    <a:pt x="2825714" y="1695132"/>
                  </a:cubicBezTo>
                  <a:cubicBezTo>
                    <a:pt x="2823464" y="1705633"/>
                    <a:pt x="2826463" y="1713134"/>
                    <a:pt x="2834710" y="1719134"/>
                  </a:cubicBezTo>
                  <a:cubicBezTo>
                    <a:pt x="2845207" y="1726635"/>
                    <a:pt x="2854204" y="1735636"/>
                    <a:pt x="2863950" y="1743136"/>
                  </a:cubicBezTo>
                  <a:cubicBezTo>
                    <a:pt x="2878196" y="1753637"/>
                    <a:pt x="2893940" y="1751387"/>
                    <a:pt x="2903687" y="1737136"/>
                  </a:cubicBezTo>
                  <a:cubicBezTo>
                    <a:pt x="2920181" y="1713134"/>
                    <a:pt x="2932178" y="1707884"/>
                    <a:pt x="2957669" y="1716134"/>
                  </a:cubicBezTo>
                  <a:cubicBezTo>
                    <a:pt x="2977912" y="1722885"/>
                    <a:pt x="2995905" y="1725885"/>
                    <a:pt x="3007902" y="1704133"/>
                  </a:cubicBezTo>
                  <a:cubicBezTo>
                    <a:pt x="3010901" y="1699633"/>
                    <a:pt x="3016899" y="1698133"/>
                    <a:pt x="3022896" y="1698882"/>
                  </a:cubicBezTo>
                  <a:cubicBezTo>
                    <a:pt x="3044640" y="1701133"/>
                    <a:pt x="3052886" y="1683881"/>
                    <a:pt x="3064133" y="1670380"/>
                  </a:cubicBezTo>
                  <a:cubicBezTo>
                    <a:pt x="3073879" y="1658379"/>
                    <a:pt x="3058134" y="1647878"/>
                    <a:pt x="3061883" y="1636627"/>
                  </a:cubicBezTo>
                  <a:cubicBezTo>
                    <a:pt x="3073129" y="1623876"/>
                    <a:pt x="3078377" y="1610375"/>
                    <a:pt x="3076878" y="1593123"/>
                  </a:cubicBezTo>
                  <a:cubicBezTo>
                    <a:pt x="3076878" y="1582622"/>
                    <a:pt x="3079127" y="1572871"/>
                    <a:pt x="3091124" y="1569121"/>
                  </a:cubicBezTo>
                  <a:cubicBezTo>
                    <a:pt x="3099370" y="1566121"/>
                    <a:pt x="3106118" y="1569121"/>
                    <a:pt x="3112116" y="1575121"/>
                  </a:cubicBezTo>
                  <a:cubicBezTo>
                    <a:pt x="3120364" y="1584122"/>
                    <a:pt x="3118114" y="1593873"/>
                    <a:pt x="3111366" y="1602874"/>
                  </a:cubicBezTo>
                  <a:cubicBezTo>
                    <a:pt x="3103869" y="1612625"/>
                    <a:pt x="3103869" y="1621626"/>
                    <a:pt x="3110617" y="1631376"/>
                  </a:cubicBezTo>
                  <a:cubicBezTo>
                    <a:pt x="3113616" y="1635877"/>
                    <a:pt x="3117365" y="1641127"/>
                    <a:pt x="3115865" y="1644127"/>
                  </a:cubicBezTo>
                  <a:cubicBezTo>
                    <a:pt x="3106118" y="1671130"/>
                    <a:pt x="3117365" y="1701133"/>
                    <a:pt x="3099370" y="1725885"/>
                  </a:cubicBezTo>
                  <a:cubicBezTo>
                    <a:pt x="3090374" y="1738636"/>
                    <a:pt x="3090374" y="1749887"/>
                    <a:pt x="3101619" y="1761888"/>
                  </a:cubicBezTo>
                  <a:cubicBezTo>
                    <a:pt x="3119614" y="1780640"/>
                    <a:pt x="3117365" y="1805392"/>
                    <a:pt x="3093373" y="1816643"/>
                  </a:cubicBezTo>
                  <a:cubicBezTo>
                    <a:pt x="3074628" y="1824894"/>
                    <a:pt x="3070881" y="1840645"/>
                    <a:pt x="3063383" y="1855647"/>
                  </a:cubicBezTo>
                  <a:cubicBezTo>
                    <a:pt x="3058134" y="1866148"/>
                    <a:pt x="3062633" y="1871398"/>
                    <a:pt x="3073879" y="1872898"/>
                  </a:cubicBezTo>
                  <a:cubicBezTo>
                    <a:pt x="3077628" y="1873649"/>
                    <a:pt x="3082126" y="1872898"/>
                    <a:pt x="3085875" y="1873649"/>
                  </a:cubicBezTo>
                  <a:cubicBezTo>
                    <a:pt x="3105368" y="1878149"/>
                    <a:pt x="3112116" y="1896150"/>
                    <a:pt x="3100120" y="1911902"/>
                  </a:cubicBezTo>
                  <a:cubicBezTo>
                    <a:pt x="3097122" y="1915652"/>
                    <a:pt x="3093373" y="1918653"/>
                    <a:pt x="3090374" y="1921653"/>
                  </a:cubicBezTo>
                  <a:cubicBezTo>
                    <a:pt x="3085875" y="1925403"/>
                    <a:pt x="3080627" y="1929154"/>
                    <a:pt x="3083626" y="1935904"/>
                  </a:cubicBezTo>
                  <a:cubicBezTo>
                    <a:pt x="3086625" y="1943405"/>
                    <a:pt x="3092623" y="1943405"/>
                    <a:pt x="3099370" y="1941905"/>
                  </a:cubicBezTo>
                  <a:cubicBezTo>
                    <a:pt x="3109867" y="1939655"/>
                    <a:pt x="3115115" y="1942655"/>
                    <a:pt x="3110617" y="1953905"/>
                  </a:cubicBezTo>
                  <a:cubicBezTo>
                    <a:pt x="3107618" y="1961406"/>
                    <a:pt x="3101619" y="1966657"/>
                    <a:pt x="3109117" y="1974158"/>
                  </a:cubicBezTo>
                  <a:cubicBezTo>
                    <a:pt x="3116615" y="1982408"/>
                    <a:pt x="3125611" y="1979408"/>
                    <a:pt x="3134608" y="1976408"/>
                  </a:cubicBezTo>
                  <a:cubicBezTo>
                    <a:pt x="3147355" y="1971157"/>
                    <a:pt x="3157850" y="1978658"/>
                    <a:pt x="3157101" y="1990659"/>
                  </a:cubicBezTo>
                  <a:cubicBezTo>
                    <a:pt x="3156351" y="1998910"/>
                    <a:pt x="3148104" y="1999660"/>
                    <a:pt x="3145105" y="2005660"/>
                  </a:cubicBezTo>
                  <a:cubicBezTo>
                    <a:pt x="3150354" y="2010161"/>
                    <a:pt x="3157850" y="2009411"/>
                    <a:pt x="3163849" y="2012411"/>
                  </a:cubicBezTo>
                  <a:cubicBezTo>
                    <a:pt x="3181092" y="2019161"/>
                    <a:pt x="3190839" y="2036413"/>
                    <a:pt x="3186341" y="2052915"/>
                  </a:cubicBezTo>
                  <a:cubicBezTo>
                    <a:pt x="3182592" y="2069416"/>
                    <a:pt x="3161599" y="2087418"/>
                    <a:pt x="3146605" y="2087418"/>
                  </a:cubicBezTo>
                  <a:cubicBezTo>
                    <a:pt x="3139107" y="2087418"/>
                    <a:pt x="3134608" y="2082167"/>
                    <a:pt x="3132359" y="2076167"/>
                  </a:cubicBezTo>
                  <a:cubicBezTo>
                    <a:pt x="3127860" y="2064165"/>
                    <a:pt x="3122613" y="2055915"/>
                    <a:pt x="3107618" y="2060416"/>
                  </a:cubicBezTo>
                  <a:cubicBezTo>
                    <a:pt x="3106118" y="2061165"/>
                    <a:pt x="3103869" y="2061165"/>
                    <a:pt x="3102369" y="2060416"/>
                  </a:cubicBezTo>
                  <a:cubicBezTo>
                    <a:pt x="3082126" y="2044664"/>
                    <a:pt x="3076128" y="2065666"/>
                    <a:pt x="3066382" y="2074666"/>
                  </a:cubicBezTo>
                  <a:cubicBezTo>
                    <a:pt x="3058134" y="2082917"/>
                    <a:pt x="3063383" y="2089668"/>
                    <a:pt x="3073879" y="2091168"/>
                  </a:cubicBezTo>
                  <a:cubicBezTo>
                    <a:pt x="3082876" y="2093418"/>
                    <a:pt x="3091873" y="2093418"/>
                    <a:pt x="3099370" y="2099419"/>
                  </a:cubicBezTo>
                  <a:cubicBezTo>
                    <a:pt x="3104618" y="2103919"/>
                    <a:pt x="3107618" y="2100169"/>
                    <a:pt x="3109867" y="2095668"/>
                  </a:cubicBezTo>
                  <a:cubicBezTo>
                    <a:pt x="3111366" y="2089668"/>
                    <a:pt x="3114366" y="2083668"/>
                    <a:pt x="3121863" y="2084418"/>
                  </a:cubicBezTo>
                  <a:cubicBezTo>
                    <a:pt x="3130110" y="2085167"/>
                    <a:pt x="3134608" y="2090418"/>
                    <a:pt x="3138357" y="2097919"/>
                  </a:cubicBezTo>
                  <a:cubicBezTo>
                    <a:pt x="3139107" y="2101669"/>
                    <a:pt x="3140607" y="2104669"/>
                    <a:pt x="3140607" y="2109170"/>
                  </a:cubicBezTo>
                  <a:cubicBezTo>
                    <a:pt x="3142856" y="2121171"/>
                    <a:pt x="3151102" y="2126421"/>
                    <a:pt x="3160850" y="2122671"/>
                  </a:cubicBezTo>
                  <a:cubicBezTo>
                    <a:pt x="3180343" y="2114420"/>
                    <a:pt x="3189340" y="2121921"/>
                    <a:pt x="3196088" y="2140672"/>
                  </a:cubicBezTo>
                  <a:cubicBezTo>
                    <a:pt x="3199837" y="2150423"/>
                    <a:pt x="3211832" y="2155674"/>
                    <a:pt x="3219330" y="2164675"/>
                  </a:cubicBezTo>
                  <a:cubicBezTo>
                    <a:pt x="3246321" y="2198428"/>
                    <a:pt x="3261315" y="2236682"/>
                    <a:pt x="3259066" y="2280185"/>
                  </a:cubicBezTo>
                  <a:cubicBezTo>
                    <a:pt x="3258316" y="2283936"/>
                    <a:pt x="3256068" y="2285436"/>
                    <a:pt x="3254568" y="2286936"/>
                  </a:cubicBezTo>
                  <a:cubicBezTo>
                    <a:pt x="3228327" y="2297437"/>
                    <a:pt x="3211832" y="2319939"/>
                    <a:pt x="3190090" y="2337190"/>
                  </a:cubicBezTo>
                  <a:cubicBezTo>
                    <a:pt x="3179593" y="2345441"/>
                    <a:pt x="3169847" y="2353692"/>
                    <a:pt x="3155601" y="2352942"/>
                  </a:cubicBezTo>
                  <a:cubicBezTo>
                    <a:pt x="3151102" y="2352942"/>
                    <a:pt x="3145855" y="2353692"/>
                    <a:pt x="3142106" y="2356692"/>
                  </a:cubicBezTo>
                  <a:cubicBezTo>
                    <a:pt x="3130860" y="2367193"/>
                    <a:pt x="3120364" y="2368693"/>
                    <a:pt x="3107618" y="2357443"/>
                  </a:cubicBezTo>
                  <a:cubicBezTo>
                    <a:pt x="3100120" y="2351442"/>
                    <a:pt x="3066382" y="2364943"/>
                    <a:pt x="3061883" y="2373944"/>
                  </a:cubicBezTo>
                  <a:cubicBezTo>
                    <a:pt x="3058134" y="2381445"/>
                    <a:pt x="3062633" y="2385195"/>
                    <a:pt x="3069381" y="2386695"/>
                  </a:cubicBezTo>
                  <a:cubicBezTo>
                    <a:pt x="3089624" y="2391196"/>
                    <a:pt x="3109117" y="2396446"/>
                    <a:pt x="3130110" y="2391946"/>
                  </a:cubicBezTo>
                  <a:cubicBezTo>
                    <a:pt x="3154851" y="2385945"/>
                    <a:pt x="3173596" y="2405447"/>
                    <a:pt x="3166098" y="2430199"/>
                  </a:cubicBezTo>
                  <a:cubicBezTo>
                    <a:pt x="3161599" y="2442950"/>
                    <a:pt x="3164598" y="2454951"/>
                    <a:pt x="3165348" y="2466952"/>
                  </a:cubicBezTo>
                  <a:cubicBezTo>
                    <a:pt x="3148854" y="2494705"/>
                    <a:pt x="3145105" y="2532208"/>
                    <a:pt x="3107618" y="2545709"/>
                  </a:cubicBezTo>
                  <a:cubicBezTo>
                    <a:pt x="3102369" y="2547959"/>
                    <a:pt x="3098620" y="2553210"/>
                    <a:pt x="3095622" y="2559211"/>
                  </a:cubicBezTo>
                  <a:cubicBezTo>
                    <a:pt x="3085125" y="2581713"/>
                    <a:pt x="3067132" y="2599714"/>
                    <a:pt x="3052136" y="2619966"/>
                  </a:cubicBezTo>
                  <a:cubicBezTo>
                    <a:pt x="3041641" y="2635718"/>
                    <a:pt x="3023646" y="2640968"/>
                    <a:pt x="3005652" y="2643969"/>
                  </a:cubicBezTo>
                  <a:cubicBezTo>
                    <a:pt x="2983910" y="2646219"/>
                    <a:pt x="2963667" y="2655219"/>
                    <a:pt x="2944173" y="2664971"/>
                  </a:cubicBezTo>
                  <a:cubicBezTo>
                    <a:pt x="2935177" y="2669471"/>
                    <a:pt x="2932178" y="2678472"/>
                    <a:pt x="2926179" y="2685222"/>
                  </a:cubicBezTo>
                  <a:lnTo>
                    <a:pt x="2923089" y="2689307"/>
                  </a:lnTo>
                  <a:lnTo>
                    <a:pt x="2924137" y="2691297"/>
                  </a:lnTo>
                  <a:cubicBezTo>
                    <a:pt x="2924324" y="2693261"/>
                    <a:pt x="2923949" y="2695319"/>
                    <a:pt x="2923575" y="2697189"/>
                  </a:cubicBezTo>
                  <a:cubicBezTo>
                    <a:pt x="2913839" y="2722629"/>
                    <a:pt x="2916835" y="2745076"/>
                    <a:pt x="2936307" y="2766027"/>
                  </a:cubicBezTo>
                  <a:cubicBezTo>
                    <a:pt x="2937805" y="2767524"/>
                    <a:pt x="2939302" y="2770517"/>
                    <a:pt x="2938554" y="2773509"/>
                  </a:cubicBezTo>
                  <a:cubicBezTo>
                    <a:pt x="2934060" y="2777251"/>
                    <a:pt x="2929566" y="2780992"/>
                    <a:pt x="2932563" y="2788475"/>
                  </a:cubicBezTo>
                  <a:cubicBezTo>
                    <a:pt x="2938554" y="2803439"/>
                    <a:pt x="2934060" y="2818404"/>
                    <a:pt x="2928817" y="2832620"/>
                  </a:cubicBezTo>
                  <a:cubicBezTo>
                    <a:pt x="2922826" y="2848334"/>
                    <a:pt x="2925073" y="2863298"/>
                    <a:pt x="2931813" y="2878263"/>
                  </a:cubicBezTo>
                  <a:cubicBezTo>
                    <a:pt x="2940051" y="2895473"/>
                    <a:pt x="2944545" y="2915675"/>
                    <a:pt x="2958774" y="2930640"/>
                  </a:cubicBezTo>
                  <a:cubicBezTo>
                    <a:pt x="2958774" y="2946353"/>
                    <a:pt x="2943046" y="2948598"/>
                    <a:pt x="2936307" y="2958325"/>
                  </a:cubicBezTo>
                  <a:cubicBezTo>
                    <a:pt x="2925073" y="2968052"/>
                    <a:pt x="2913839" y="2978527"/>
                    <a:pt x="2900358" y="2984513"/>
                  </a:cubicBezTo>
                  <a:cubicBezTo>
                    <a:pt x="2877891" y="2995737"/>
                    <a:pt x="2860666" y="3012946"/>
                    <a:pt x="2838947" y="3024170"/>
                  </a:cubicBezTo>
                  <a:cubicBezTo>
                    <a:pt x="2830709" y="3027911"/>
                    <a:pt x="2823220" y="3032400"/>
                    <a:pt x="2814982" y="3036142"/>
                  </a:cubicBezTo>
                  <a:cubicBezTo>
                    <a:pt x="2791017" y="3044373"/>
                    <a:pt x="2776038" y="3064575"/>
                    <a:pt x="2757315" y="3079540"/>
                  </a:cubicBezTo>
                  <a:cubicBezTo>
                    <a:pt x="2743835" y="3090763"/>
                    <a:pt x="2729606" y="3101239"/>
                    <a:pt x="2713879" y="3107225"/>
                  </a:cubicBezTo>
                  <a:cubicBezTo>
                    <a:pt x="2627753" y="3143140"/>
                    <a:pt x="2543125" y="3185042"/>
                    <a:pt x="2453255" y="3208985"/>
                  </a:cubicBezTo>
                  <a:cubicBezTo>
                    <a:pt x="2334926" y="3239663"/>
                    <a:pt x="2216598" y="3275578"/>
                    <a:pt x="2092278" y="3277823"/>
                  </a:cubicBezTo>
                  <a:cubicBezTo>
                    <a:pt x="2084038" y="3277075"/>
                    <a:pt x="2076550" y="3277823"/>
                    <a:pt x="2070558" y="3271089"/>
                  </a:cubicBezTo>
                  <a:cubicBezTo>
                    <a:pt x="2039103" y="3230684"/>
                    <a:pt x="1993420" y="3214223"/>
                    <a:pt x="1949983" y="3194021"/>
                  </a:cubicBezTo>
                  <a:cubicBezTo>
                    <a:pt x="1935753" y="3187286"/>
                    <a:pt x="1922272" y="3181300"/>
                    <a:pt x="1914783" y="3164839"/>
                  </a:cubicBezTo>
                  <a:cubicBezTo>
                    <a:pt x="1907295" y="3148378"/>
                    <a:pt x="1886325" y="3146881"/>
                    <a:pt x="1872095" y="3140147"/>
                  </a:cubicBezTo>
                  <a:cubicBezTo>
                    <a:pt x="1845883" y="3127427"/>
                    <a:pt x="1822667" y="3111714"/>
                    <a:pt x="1798701" y="3097497"/>
                  </a:cubicBezTo>
                  <a:cubicBezTo>
                    <a:pt x="1794208" y="3094505"/>
                    <a:pt x="1789714" y="3090763"/>
                    <a:pt x="1789714" y="3084778"/>
                  </a:cubicBezTo>
                  <a:cubicBezTo>
                    <a:pt x="1794208" y="3049610"/>
                    <a:pt x="1765749" y="3033897"/>
                    <a:pt x="1745528" y="3015191"/>
                  </a:cubicBezTo>
                  <a:cubicBezTo>
                    <a:pt x="1735793" y="3005464"/>
                    <a:pt x="1726056" y="2997233"/>
                    <a:pt x="1717818" y="2987506"/>
                  </a:cubicBezTo>
                  <a:cubicBezTo>
                    <a:pt x="1714073" y="2983765"/>
                    <a:pt x="1709581" y="2980024"/>
                    <a:pt x="1712576" y="2974038"/>
                  </a:cubicBezTo>
                  <a:cubicBezTo>
                    <a:pt x="1716320" y="2967304"/>
                    <a:pt x="1722312" y="2971045"/>
                    <a:pt x="1726805" y="2970296"/>
                  </a:cubicBezTo>
                  <a:cubicBezTo>
                    <a:pt x="1773987" y="2969548"/>
                    <a:pt x="1797204" y="3000974"/>
                    <a:pt x="1812931" y="3038386"/>
                  </a:cubicBezTo>
                  <a:cubicBezTo>
                    <a:pt x="1820420" y="3054848"/>
                    <a:pt x="1828658" y="3067568"/>
                    <a:pt x="1846633" y="3070561"/>
                  </a:cubicBezTo>
                  <a:cubicBezTo>
                    <a:pt x="1849628" y="3071309"/>
                    <a:pt x="1851875" y="3072057"/>
                    <a:pt x="1854121" y="3074302"/>
                  </a:cubicBezTo>
                  <a:cubicBezTo>
                    <a:pt x="1867602" y="3087022"/>
                    <a:pt x="1880333" y="3096001"/>
                    <a:pt x="1901303" y="3087770"/>
                  </a:cubicBezTo>
                  <a:cubicBezTo>
                    <a:pt x="1909541" y="3084029"/>
                    <a:pt x="1917030" y="3095253"/>
                    <a:pt x="1919277" y="3104980"/>
                  </a:cubicBezTo>
                  <a:cubicBezTo>
                    <a:pt x="1923022" y="3116952"/>
                    <a:pt x="1929013" y="3122190"/>
                    <a:pt x="1941745" y="3121441"/>
                  </a:cubicBezTo>
                  <a:cubicBezTo>
                    <a:pt x="1953727" y="3121441"/>
                    <a:pt x="1961965" y="3127427"/>
                    <a:pt x="1970953" y="3134162"/>
                  </a:cubicBezTo>
                  <a:cubicBezTo>
                    <a:pt x="1975446" y="3137902"/>
                    <a:pt x="1981438" y="3140895"/>
                    <a:pt x="1988177" y="3143140"/>
                  </a:cubicBezTo>
                  <a:cubicBezTo>
                    <a:pt x="1993420" y="3144637"/>
                    <a:pt x="1998662" y="3146133"/>
                    <a:pt x="2002408" y="3140895"/>
                  </a:cubicBezTo>
                  <a:cubicBezTo>
                    <a:pt x="2006900" y="3135658"/>
                    <a:pt x="2006152" y="3129672"/>
                    <a:pt x="2002408" y="3124434"/>
                  </a:cubicBezTo>
                  <a:cubicBezTo>
                    <a:pt x="1993420" y="3109469"/>
                    <a:pt x="1979939" y="3098994"/>
                    <a:pt x="1966459" y="3089267"/>
                  </a:cubicBezTo>
                  <a:cubicBezTo>
                    <a:pt x="1946238" y="3074302"/>
                    <a:pt x="1946988" y="3060834"/>
                    <a:pt x="1970203" y="3051855"/>
                  </a:cubicBezTo>
                  <a:cubicBezTo>
                    <a:pt x="1985930" y="3045869"/>
                    <a:pt x="1991173" y="3038386"/>
                    <a:pt x="1982935" y="3022673"/>
                  </a:cubicBezTo>
                  <a:cubicBezTo>
                    <a:pt x="1978441" y="3012946"/>
                    <a:pt x="1974697" y="3001722"/>
                    <a:pt x="1987429" y="2994240"/>
                  </a:cubicBezTo>
                  <a:cubicBezTo>
                    <a:pt x="2003905" y="3008457"/>
                    <a:pt x="2020380" y="3021177"/>
                    <a:pt x="2042849" y="3026415"/>
                  </a:cubicBezTo>
                  <a:cubicBezTo>
                    <a:pt x="2057827" y="3030156"/>
                    <a:pt x="2071308" y="3033897"/>
                    <a:pt x="2085537" y="3022673"/>
                  </a:cubicBezTo>
                  <a:cubicBezTo>
                    <a:pt x="2095273" y="3015191"/>
                    <a:pt x="2106506" y="3019680"/>
                    <a:pt x="2114744" y="3027163"/>
                  </a:cubicBezTo>
                  <a:cubicBezTo>
                    <a:pt x="2122982" y="3033897"/>
                    <a:pt x="2133467" y="3039883"/>
                    <a:pt x="2140957" y="3047365"/>
                  </a:cubicBezTo>
                  <a:cubicBezTo>
                    <a:pt x="2149943" y="3056344"/>
                    <a:pt x="2159680" y="3061582"/>
                    <a:pt x="2173160" y="3060085"/>
                  </a:cubicBezTo>
                  <a:cubicBezTo>
                    <a:pt x="2178402" y="3059337"/>
                    <a:pt x="2182896" y="3060834"/>
                    <a:pt x="2187390" y="3063827"/>
                  </a:cubicBezTo>
                  <a:cubicBezTo>
                    <a:pt x="2206861" y="3074302"/>
                    <a:pt x="2224086" y="3071309"/>
                    <a:pt x="2237568" y="3054100"/>
                  </a:cubicBezTo>
                  <a:cubicBezTo>
                    <a:pt x="2242810" y="3048114"/>
                    <a:pt x="2247303" y="3043624"/>
                    <a:pt x="2255540" y="3045869"/>
                  </a:cubicBezTo>
                  <a:cubicBezTo>
                    <a:pt x="2276510" y="3050358"/>
                    <a:pt x="2297480" y="3046617"/>
                    <a:pt x="2318450" y="3050358"/>
                  </a:cubicBezTo>
                  <a:cubicBezTo>
                    <a:pt x="2325191" y="3051855"/>
                    <a:pt x="2331182" y="3052603"/>
                    <a:pt x="2332680" y="3060085"/>
                  </a:cubicBezTo>
                  <a:cubicBezTo>
                    <a:pt x="2337173" y="3075799"/>
                    <a:pt x="2346909" y="3071309"/>
                    <a:pt x="2357394" y="3066072"/>
                  </a:cubicBezTo>
                  <a:cubicBezTo>
                    <a:pt x="2377615" y="3054848"/>
                    <a:pt x="2400830" y="3058589"/>
                    <a:pt x="2422550" y="3054848"/>
                  </a:cubicBezTo>
                  <a:cubicBezTo>
                    <a:pt x="2427792" y="3057841"/>
                    <a:pt x="2433784" y="3058589"/>
                    <a:pt x="2439026" y="3061582"/>
                  </a:cubicBezTo>
                  <a:cubicBezTo>
                    <a:pt x="2448012" y="3067568"/>
                    <a:pt x="2456250" y="3066820"/>
                    <a:pt x="2463740" y="3059337"/>
                  </a:cubicBezTo>
                  <a:cubicBezTo>
                    <a:pt x="2468234" y="3054848"/>
                    <a:pt x="2474225" y="3050358"/>
                    <a:pt x="2481714" y="3052603"/>
                  </a:cubicBezTo>
                  <a:cubicBezTo>
                    <a:pt x="2496693" y="3058589"/>
                    <a:pt x="2511670" y="3062330"/>
                    <a:pt x="2525900" y="3067568"/>
                  </a:cubicBezTo>
                  <a:cubicBezTo>
                    <a:pt x="2535636" y="3071309"/>
                    <a:pt x="2543125" y="3075051"/>
                    <a:pt x="2552113" y="3069812"/>
                  </a:cubicBezTo>
                  <a:cubicBezTo>
                    <a:pt x="2560351" y="3064575"/>
                    <a:pt x="2569337" y="3067568"/>
                    <a:pt x="2576826" y="3072057"/>
                  </a:cubicBezTo>
                  <a:cubicBezTo>
                    <a:pt x="2591056" y="3078791"/>
                    <a:pt x="2604536" y="3080288"/>
                    <a:pt x="2617268" y="3069064"/>
                  </a:cubicBezTo>
                  <a:cubicBezTo>
                    <a:pt x="2625506" y="3062330"/>
                    <a:pt x="2634493" y="3060834"/>
                    <a:pt x="2643480" y="3064575"/>
                  </a:cubicBezTo>
                  <a:cubicBezTo>
                    <a:pt x="2653965" y="3067568"/>
                    <a:pt x="2659956" y="3063079"/>
                    <a:pt x="2668194" y="3056344"/>
                  </a:cubicBezTo>
                  <a:cubicBezTo>
                    <a:pt x="2687666" y="3039135"/>
                    <a:pt x="2707138" y="3021177"/>
                    <a:pt x="2736345" y="3020428"/>
                  </a:cubicBezTo>
                  <a:cubicBezTo>
                    <a:pt x="2744583" y="3020428"/>
                    <a:pt x="2752821" y="3022673"/>
                    <a:pt x="2761809" y="3023422"/>
                  </a:cubicBezTo>
                  <a:cubicBezTo>
                    <a:pt x="2782779" y="3025667"/>
                    <a:pt x="2785774" y="3022673"/>
                    <a:pt x="2785774" y="3001722"/>
                  </a:cubicBezTo>
                  <a:cubicBezTo>
                    <a:pt x="2785774" y="2997233"/>
                    <a:pt x="2785774" y="2992744"/>
                    <a:pt x="2788021" y="2988254"/>
                  </a:cubicBezTo>
                  <a:cubicBezTo>
                    <a:pt x="2791765" y="2980772"/>
                    <a:pt x="2800753" y="2980024"/>
                    <a:pt x="2806744" y="2976283"/>
                  </a:cubicBezTo>
                  <a:cubicBezTo>
                    <a:pt x="2811238" y="2972541"/>
                    <a:pt x="2814233" y="2968052"/>
                    <a:pt x="2817229" y="2962814"/>
                  </a:cubicBezTo>
                  <a:cubicBezTo>
                    <a:pt x="2833705" y="2925402"/>
                    <a:pt x="2866658" y="2923906"/>
                    <a:pt x="2901857" y="2924654"/>
                  </a:cubicBezTo>
                  <a:cubicBezTo>
                    <a:pt x="2882385" y="2909689"/>
                    <a:pt x="2865908" y="2894724"/>
                    <a:pt x="2842693" y="2885746"/>
                  </a:cubicBezTo>
                  <a:cubicBezTo>
                    <a:pt x="2809740" y="2873774"/>
                    <a:pt x="2776788" y="2856564"/>
                    <a:pt x="2749826" y="2831872"/>
                  </a:cubicBezTo>
                  <a:cubicBezTo>
                    <a:pt x="2744583" y="2827383"/>
                    <a:pt x="2743835" y="2822145"/>
                    <a:pt x="2744583" y="2816159"/>
                  </a:cubicBezTo>
                  <a:cubicBezTo>
                    <a:pt x="2746830" y="2801943"/>
                    <a:pt x="2742338" y="2789223"/>
                    <a:pt x="2737844" y="2775754"/>
                  </a:cubicBezTo>
                  <a:cubicBezTo>
                    <a:pt x="2727359" y="2744328"/>
                    <a:pt x="2723614" y="2711406"/>
                    <a:pt x="2734848" y="2678483"/>
                  </a:cubicBezTo>
                  <a:cubicBezTo>
                    <a:pt x="2744583" y="2650050"/>
                    <a:pt x="2763306" y="2640323"/>
                    <a:pt x="2786523" y="2650050"/>
                  </a:cubicBezTo>
                  <a:lnTo>
                    <a:pt x="2789878" y="2654311"/>
                  </a:lnTo>
                  <a:lnTo>
                    <a:pt x="2786726" y="2646219"/>
                  </a:lnTo>
                  <a:cubicBezTo>
                    <a:pt x="2798723" y="2640968"/>
                    <a:pt x="2806970" y="2635718"/>
                    <a:pt x="2805471" y="2619216"/>
                  </a:cubicBezTo>
                  <a:cubicBezTo>
                    <a:pt x="2804721" y="2601215"/>
                    <a:pt x="2826463" y="2592213"/>
                    <a:pt x="2840708" y="2604215"/>
                  </a:cubicBezTo>
                  <a:cubicBezTo>
                    <a:pt x="2859452" y="2620716"/>
                    <a:pt x="2880445" y="2604965"/>
                    <a:pt x="2899938" y="2610965"/>
                  </a:cubicBezTo>
                  <a:cubicBezTo>
                    <a:pt x="2902188" y="2611716"/>
                    <a:pt x="2904437" y="2607215"/>
                    <a:pt x="2905936" y="2604215"/>
                  </a:cubicBezTo>
                  <a:cubicBezTo>
                    <a:pt x="2913433" y="2591464"/>
                    <a:pt x="2919431" y="2583963"/>
                    <a:pt x="2931428" y="2601965"/>
                  </a:cubicBezTo>
                  <a:cubicBezTo>
                    <a:pt x="2937426" y="2610965"/>
                    <a:pt x="2948672" y="2603465"/>
                    <a:pt x="2953170" y="2596714"/>
                  </a:cubicBezTo>
                  <a:cubicBezTo>
                    <a:pt x="2965916" y="2573462"/>
                    <a:pt x="2986159" y="2561461"/>
                    <a:pt x="3012400" y="2558460"/>
                  </a:cubicBezTo>
                  <a:cubicBezTo>
                    <a:pt x="3014650" y="2557711"/>
                    <a:pt x="3016899" y="2556961"/>
                    <a:pt x="3019147" y="2554710"/>
                  </a:cubicBezTo>
                  <a:cubicBezTo>
                    <a:pt x="3028894" y="2541209"/>
                    <a:pt x="3013900" y="2502206"/>
                    <a:pt x="2996655" y="2500705"/>
                  </a:cubicBezTo>
                  <a:cubicBezTo>
                    <a:pt x="2977912" y="2499955"/>
                    <a:pt x="2966665" y="2496205"/>
                    <a:pt x="2965916" y="2472953"/>
                  </a:cubicBezTo>
                  <a:cubicBezTo>
                    <a:pt x="2965167" y="2451951"/>
                    <a:pt x="2938176" y="2443700"/>
                    <a:pt x="2918682" y="2455701"/>
                  </a:cubicBezTo>
                  <a:cubicBezTo>
                    <a:pt x="2912684" y="2459452"/>
                    <a:pt x="2907436" y="2469953"/>
                    <a:pt x="2898439" y="2462452"/>
                  </a:cubicBezTo>
                  <a:cubicBezTo>
                    <a:pt x="2891691" y="2457202"/>
                    <a:pt x="2893190" y="2447450"/>
                    <a:pt x="2895440" y="2439950"/>
                  </a:cubicBezTo>
                  <a:cubicBezTo>
                    <a:pt x="2898439" y="2430199"/>
                    <a:pt x="2905936" y="2427199"/>
                    <a:pt x="2915682" y="2428699"/>
                  </a:cubicBezTo>
                  <a:cubicBezTo>
                    <a:pt x="2916432" y="2428699"/>
                    <a:pt x="2917182" y="2429449"/>
                    <a:pt x="2917932" y="2429449"/>
                  </a:cubicBezTo>
                  <a:cubicBezTo>
                    <a:pt x="2941923" y="2422698"/>
                    <a:pt x="2961418" y="2426449"/>
                    <a:pt x="2978661" y="2447450"/>
                  </a:cubicBezTo>
                  <a:cubicBezTo>
                    <a:pt x="2984660" y="2454951"/>
                    <a:pt x="2998155" y="2452701"/>
                    <a:pt x="3006402" y="2446701"/>
                  </a:cubicBezTo>
                  <a:cubicBezTo>
                    <a:pt x="3014650" y="2439950"/>
                    <a:pt x="3005652" y="2433199"/>
                    <a:pt x="3004153" y="2426449"/>
                  </a:cubicBezTo>
                  <a:cubicBezTo>
                    <a:pt x="3001154" y="2418948"/>
                    <a:pt x="3001154" y="2410697"/>
                    <a:pt x="2992906" y="2404697"/>
                  </a:cubicBezTo>
                  <a:cubicBezTo>
                    <a:pt x="2987659" y="2412197"/>
                    <a:pt x="2980161" y="2418198"/>
                    <a:pt x="2970414" y="2412948"/>
                  </a:cubicBezTo>
                  <a:cubicBezTo>
                    <a:pt x="2959918" y="2407697"/>
                    <a:pt x="2957669" y="2397946"/>
                    <a:pt x="2957669" y="2387445"/>
                  </a:cubicBezTo>
                  <a:cubicBezTo>
                    <a:pt x="2958419" y="2375444"/>
                    <a:pt x="2962917" y="2366443"/>
                    <a:pt x="2974913" y="2361192"/>
                  </a:cubicBezTo>
                  <a:cubicBezTo>
                    <a:pt x="2980911" y="2358942"/>
                    <a:pt x="2988409" y="2358942"/>
                    <a:pt x="2994406" y="2358942"/>
                  </a:cubicBezTo>
                  <a:cubicBezTo>
                    <a:pt x="3004153" y="2358192"/>
                    <a:pt x="3013150" y="2355942"/>
                    <a:pt x="3019897" y="2348441"/>
                  </a:cubicBezTo>
                  <a:cubicBezTo>
                    <a:pt x="3029644" y="2337940"/>
                    <a:pt x="3028144" y="2330440"/>
                    <a:pt x="3016149" y="2322939"/>
                  </a:cubicBezTo>
                  <a:cubicBezTo>
                    <a:pt x="3008651" y="2318439"/>
                    <a:pt x="2999654" y="2314689"/>
                    <a:pt x="2992906" y="2307188"/>
                  </a:cubicBezTo>
                  <a:cubicBezTo>
                    <a:pt x="2987659" y="2301187"/>
                    <a:pt x="2984660" y="2293687"/>
                    <a:pt x="2988409" y="2285436"/>
                  </a:cubicBezTo>
                  <a:cubicBezTo>
                    <a:pt x="2992158" y="2276435"/>
                    <a:pt x="2998904" y="2268185"/>
                    <a:pt x="3009401" y="2265934"/>
                  </a:cubicBezTo>
                  <a:cubicBezTo>
                    <a:pt x="3021396" y="2262934"/>
                    <a:pt x="3022896" y="2276435"/>
                    <a:pt x="3031144" y="2282435"/>
                  </a:cubicBezTo>
                  <a:cubicBezTo>
                    <a:pt x="3041641" y="2262184"/>
                    <a:pt x="3058134" y="2265184"/>
                    <a:pt x="3075378" y="2272685"/>
                  </a:cubicBezTo>
                  <a:cubicBezTo>
                    <a:pt x="3088874" y="2278685"/>
                    <a:pt x="3103119" y="2280185"/>
                    <a:pt x="3117365" y="2282435"/>
                  </a:cubicBezTo>
                  <a:cubicBezTo>
                    <a:pt x="3130110" y="2284686"/>
                    <a:pt x="3137608" y="2278685"/>
                    <a:pt x="3139857" y="2265934"/>
                  </a:cubicBezTo>
                  <a:cubicBezTo>
                    <a:pt x="3142856" y="2251683"/>
                    <a:pt x="3143606" y="2237431"/>
                    <a:pt x="3139107" y="2222430"/>
                  </a:cubicBezTo>
                  <a:cubicBezTo>
                    <a:pt x="3130110" y="2192427"/>
                    <a:pt x="3141356" y="2169175"/>
                    <a:pt x="3170597" y="2158674"/>
                  </a:cubicBezTo>
                  <a:cubicBezTo>
                    <a:pt x="3172096" y="2154174"/>
                    <a:pt x="3169097" y="2151924"/>
                    <a:pt x="3166098" y="2151173"/>
                  </a:cubicBezTo>
                  <a:cubicBezTo>
                    <a:pt x="3123363" y="2139173"/>
                    <a:pt x="3084376" y="2116670"/>
                    <a:pt x="3040141" y="2109920"/>
                  </a:cubicBezTo>
                  <a:cubicBezTo>
                    <a:pt x="3022896" y="2106920"/>
                    <a:pt x="3014650" y="2091919"/>
                    <a:pt x="3007902" y="2077667"/>
                  </a:cubicBezTo>
                  <a:cubicBezTo>
                    <a:pt x="3000404" y="2060416"/>
                    <a:pt x="2992158" y="2043914"/>
                    <a:pt x="2979411" y="2029662"/>
                  </a:cubicBezTo>
                  <a:cubicBezTo>
                    <a:pt x="2970414" y="2019912"/>
                    <a:pt x="2966665" y="2007161"/>
                    <a:pt x="2970414" y="1994410"/>
                  </a:cubicBezTo>
                  <a:cubicBezTo>
                    <a:pt x="2977912" y="1973408"/>
                    <a:pt x="2969664" y="1955406"/>
                    <a:pt x="2957669" y="1939655"/>
                  </a:cubicBezTo>
                  <a:cubicBezTo>
                    <a:pt x="2944173" y="1920903"/>
                    <a:pt x="2929178" y="1902151"/>
                    <a:pt x="2911185" y="1887899"/>
                  </a:cubicBezTo>
                  <a:cubicBezTo>
                    <a:pt x="2898439" y="1877398"/>
                    <a:pt x="2894690" y="1866148"/>
                    <a:pt x="2896939" y="1848896"/>
                  </a:cubicBezTo>
                  <a:cubicBezTo>
                    <a:pt x="2900688" y="1819643"/>
                    <a:pt x="2884194" y="1796391"/>
                    <a:pt x="2865450" y="1775389"/>
                  </a:cubicBezTo>
                  <a:cubicBezTo>
                    <a:pt x="2838459" y="1745387"/>
                    <a:pt x="2807720" y="1719884"/>
                    <a:pt x="2772482" y="1699633"/>
                  </a:cubicBezTo>
                  <a:cubicBezTo>
                    <a:pt x="2756736" y="1689882"/>
                    <a:pt x="2755237" y="1673380"/>
                    <a:pt x="2767983" y="1659129"/>
                  </a:cubicBezTo>
                  <a:cubicBezTo>
                    <a:pt x="2773981" y="1650878"/>
                    <a:pt x="2781478" y="1644878"/>
                    <a:pt x="2789725" y="1638877"/>
                  </a:cubicBezTo>
                  <a:cubicBezTo>
                    <a:pt x="2803971" y="1628376"/>
                    <a:pt x="2804721" y="1616375"/>
                    <a:pt x="2793474" y="1603624"/>
                  </a:cubicBezTo>
                  <a:cubicBezTo>
                    <a:pt x="2785976" y="1595373"/>
                    <a:pt x="2779980" y="1585622"/>
                    <a:pt x="2772482" y="1577371"/>
                  </a:cubicBezTo>
                  <a:cubicBezTo>
                    <a:pt x="2758986" y="1561620"/>
                    <a:pt x="2754488" y="1545119"/>
                    <a:pt x="2766483" y="1526367"/>
                  </a:cubicBezTo>
                  <a:cubicBezTo>
                    <a:pt x="2770232" y="1521117"/>
                    <a:pt x="2770232" y="1513616"/>
                    <a:pt x="2770982" y="1506865"/>
                  </a:cubicBezTo>
                  <a:cubicBezTo>
                    <a:pt x="2771732" y="1499364"/>
                    <a:pt x="2773232" y="1491113"/>
                    <a:pt x="2780729" y="1488863"/>
                  </a:cubicBezTo>
                  <a:cubicBezTo>
                    <a:pt x="2800972" y="1482863"/>
                    <a:pt x="2806221" y="1466362"/>
                    <a:pt x="2811468" y="1450610"/>
                  </a:cubicBezTo>
                  <a:cubicBezTo>
                    <a:pt x="2815217" y="1440859"/>
                    <a:pt x="2820465" y="1434859"/>
                    <a:pt x="2830212" y="1431859"/>
                  </a:cubicBezTo>
                  <a:cubicBezTo>
                    <a:pt x="2839958" y="1428858"/>
                    <a:pt x="2846706" y="1423608"/>
                    <a:pt x="2851205" y="1414607"/>
                  </a:cubicBezTo>
                  <a:cubicBezTo>
                    <a:pt x="2857953" y="1403356"/>
                    <a:pt x="2866949" y="1401855"/>
                    <a:pt x="2878946" y="1407106"/>
                  </a:cubicBezTo>
                  <a:cubicBezTo>
                    <a:pt x="2896939" y="1414607"/>
                    <a:pt x="2905936" y="1407106"/>
                    <a:pt x="2902937" y="1386854"/>
                  </a:cubicBezTo>
                  <a:cubicBezTo>
                    <a:pt x="2901438" y="1372603"/>
                    <a:pt x="2896939" y="1358352"/>
                    <a:pt x="2908186" y="1347101"/>
                  </a:cubicBezTo>
                  <a:cubicBezTo>
                    <a:pt x="2914183" y="1341100"/>
                    <a:pt x="2920181" y="1335849"/>
                    <a:pt x="2929178" y="1341100"/>
                  </a:cubicBezTo>
                  <a:cubicBezTo>
                    <a:pt x="2937426" y="1346350"/>
                    <a:pt x="2940424" y="1353851"/>
                    <a:pt x="2937426" y="1363602"/>
                  </a:cubicBezTo>
                  <a:cubicBezTo>
                    <a:pt x="2935926" y="1367352"/>
                    <a:pt x="2932927" y="1370353"/>
                    <a:pt x="2932178" y="1374103"/>
                  </a:cubicBezTo>
                  <a:cubicBezTo>
                    <a:pt x="2926179" y="1388354"/>
                    <a:pt x="2929178" y="1400356"/>
                    <a:pt x="2942673" y="1408606"/>
                  </a:cubicBezTo>
                  <a:cubicBezTo>
                    <a:pt x="2951671" y="1413107"/>
                    <a:pt x="2960668" y="1416857"/>
                    <a:pt x="2970414" y="1419107"/>
                  </a:cubicBezTo>
                  <a:cubicBezTo>
                    <a:pt x="2983160" y="1422857"/>
                    <a:pt x="2993656" y="1428858"/>
                    <a:pt x="3000404" y="1440859"/>
                  </a:cubicBezTo>
                  <a:cubicBezTo>
                    <a:pt x="3004903" y="1449860"/>
                    <a:pt x="3012400" y="1452860"/>
                    <a:pt x="3022896" y="1452860"/>
                  </a:cubicBezTo>
                  <a:cubicBezTo>
                    <a:pt x="3042390" y="1451360"/>
                    <a:pt x="3058134" y="1458111"/>
                    <a:pt x="3064133" y="1479113"/>
                  </a:cubicBezTo>
                  <a:cubicBezTo>
                    <a:pt x="3064882" y="1482863"/>
                    <a:pt x="3067132" y="1486613"/>
                    <a:pt x="3070131" y="1488863"/>
                  </a:cubicBezTo>
                  <a:cubicBezTo>
                    <a:pt x="3076128" y="1493364"/>
                    <a:pt x="3082126" y="1498614"/>
                    <a:pt x="3089624" y="1497865"/>
                  </a:cubicBezTo>
                  <a:cubicBezTo>
                    <a:pt x="3091873" y="1497865"/>
                    <a:pt x="3094123" y="1494864"/>
                    <a:pt x="3094123" y="1491864"/>
                  </a:cubicBezTo>
                  <a:cubicBezTo>
                    <a:pt x="3094872" y="1482863"/>
                    <a:pt x="3087375" y="1479863"/>
                    <a:pt x="3082126" y="1476112"/>
                  </a:cubicBezTo>
                  <a:cubicBezTo>
                    <a:pt x="3067132" y="1467111"/>
                    <a:pt x="3059634" y="1452860"/>
                    <a:pt x="3057385" y="1436359"/>
                  </a:cubicBezTo>
                  <a:cubicBezTo>
                    <a:pt x="3055885" y="1425108"/>
                    <a:pt x="3052886" y="1413857"/>
                    <a:pt x="3049137" y="1402606"/>
                  </a:cubicBezTo>
                  <a:cubicBezTo>
                    <a:pt x="3046888" y="1403356"/>
                    <a:pt x="3046138" y="1405606"/>
                    <a:pt x="3046138" y="1407106"/>
                  </a:cubicBezTo>
                  <a:cubicBezTo>
                    <a:pt x="3042390" y="1414607"/>
                    <a:pt x="3037892" y="1421358"/>
                    <a:pt x="3027395" y="1419857"/>
                  </a:cubicBezTo>
                  <a:cubicBezTo>
                    <a:pt x="3017649" y="1417607"/>
                    <a:pt x="3015399" y="1409356"/>
                    <a:pt x="3013900" y="1400356"/>
                  </a:cubicBezTo>
                  <a:cubicBezTo>
                    <a:pt x="3010901" y="1380853"/>
                    <a:pt x="3008651" y="1362102"/>
                    <a:pt x="3008651" y="1343350"/>
                  </a:cubicBezTo>
                  <a:cubicBezTo>
                    <a:pt x="3009401" y="1330599"/>
                    <a:pt x="3010151" y="1317848"/>
                    <a:pt x="3007152" y="1304347"/>
                  </a:cubicBezTo>
                  <a:cubicBezTo>
                    <a:pt x="3000404" y="1310347"/>
                    <a:pt x="3005652" y="1322348"/>
                    <a:pt x="2995155" y="1325348"/>
                  </a:cubicBezTo>
                  <a:cubicBezTo>
                    <a:pt x="2986909" y="1314098"/>
                    <a:pt x="2983910" y="1299096"/>
                    <a:pt x="2963667" y="1297596"/>
                  </a:cubicBezTo>
                  <a:cubicBezTo>
                    <a:pt x="2955420" y="1296096"/>
                    <a:pt x="2957669" y="1281845"/>
                    <a:pt x="2962168" y="1275094"/>
                  </a:cubicBezTo>
                  <a:cubicBezTo>
                    <a:pt x="2967415" y="1265343"/>
                    <a:pt x="2971164" y="1260093"/>
                    <a:pt x="2959168" y="1251842"/>
                  </a:cubicBezTo>
                  <a:cubicBezTo>
                    <a:pt x="2946422" y="1242841"/>
                    <a:pt x="2944173" y="1224840"/>
                    <a:pt x="2934427" y="1211339"/>
                  </a:cubicBezTo>
                  <a:cubicBezTo>
                    <a:pt x="2928429" y="1203088"/>
                    <a:pt x="2939675" y="1188086"/>
                    <a:pt x="2953170" y="1186586"/>
                  </a:cubicBezTo>
                  <a:cubicBezTo>
                    <a:pt x="2977162" y="1182836"/>
                    <a:pt x="2989158" y="1168584"/>
                    <a:pt x="2994406" y="1146832"/>
                  </a:cubicBezTo>
                  <a:cubicBezTo>
                    <a:pt x="2995155" y="1143082"/>
                    <a:pt x="2996655" y="1138581"/>
                    <a:pt x="2998904" y="1135581"/>
                  </a:cubicBezTo>
                  <a:cubicBezTo>
                    <a:pt x="3024396" y="1109329"/>
                    <a:pt x="3021396" y="1074826"/>
                    <a:pt x="3025145" y="1043323"/>
                  </a:cubicBezTo>
                  <a:cubicBezTo>
                    <a:pt x="3026645" y="1032822"/>
                    <a:pt x="3023646" y="1024572"/>
                    <a:pt x="3011651" y="1022321"/>
                  </a:cubicBezTo>
                  <a:cubicBezTo>
                    <a:pt x="3007152" y="1021571"/>
                    <a:pt x="3003403" y="1018571"/>
                    <a:pt x="2999654" y="1014820"/>
                  </a:cubicBezTo>
                  <a:cubicBezTo>
                    <a:pt x="2989908" y="1006570"/>
                    <a:pt x="2980161" y="1005819"/>
                    <a:pt x="2968914" y="1011820"/>
                  </a:cubicBezTo>
                  <a:cubicBezTo>
                    <a:pt x="2953920" y="1020071"/>
                    <a:pt x="2938926" y="1022321"/>
                    <a:pt x="2923180" y="1014820"/>
                  </a:cubicBezTo>
                  <a:cubicBezTo>
                    <a:pt x="2917932" y="1013320"/>
                    <a:pt x="2913433" y="1009570"/>
                    <a:pt x="2913433" y="1003569"/>
                  </a:cubicBezTo>
                  <a:cubicBezTo>
                    <a:pt x="2913433" y="996818"/>
                    <a:pt x="2918682" y="995318"/>
                    <a:pt x="2923930" y="993818"/>
                  </a:cubicBezTo>
                  <a:cubicBezTo>
                    <a:pt x="2934427" y="989318"/>
                    <a:pt x="2948672" y="992318"/>
                    <a:pt x="2953170" y="979566"/>
                  </a:cubicBezTo>
                  <a:cubicBezTo>
                    <a:pt x="2957669" y="966065"/>
                    <a:pt x="2941174" y="962315"/>
                    <a:pt x="2935926" y="952564"/>
                  </a:cubicBezTo>
                  <a:cubicBezTo>
                    <a:pt x="2933677" y="948814"/>
                    <a:pt x="2931428" y="945063"/>
                    <a:pt x="2929928" y="940563"/>
                  </a:cubicBezTo>
                  <a:cubicBezTo>
                    <a:pt x="2928429" y="932312"/>
                    <a:pt x="2923180" y="930812"/>
                    <a:pt x="2914183" y="928562"/>
                  </a:cubicBezTo>
                  <a:cubicBezTo>
                    <a:pt x="2899188" y="926312"/>
                    <a:pt x="2884194" y="915061"/>
                    <a:pt x="2875197" y="939813"/>
                  </a:cubicBezTo>
                  <a:cubicBezTo>
                    <a:pt x="2872198" y="946564"/>
                    <a:pt x="2858703" y="941313"/>
                    <a:pt x="2856453" y="933062"/>
                  </a:cubicBezTo>
                  <a:cubicBezTo>
                    <a:pt x="2851205" y="913560"/>
                    <a:pt x="2839208" y="901560"/>
                    <a:pt x="2823464" y="891059"/>
                  </a:cubicBezTo>
                  <a:cubicBezTo>
                    <a:pt x="2810718" y="882058"/>
                    <a:pt x="2816716" y="869306"/>
                    <a:pt x="2821965" y="858805"/>
                  </a:cubicBezTo>
                  <a:cubicBezTo>
                    <a:pt x="2815217" y="854305"/>
                    <a:pt x="2809968" y="858056"/>
                    <a:pt x="2803971" y="858805"/>
                  </a:cubicBezTo>
                  <a:cubicBezTo>
                    <a:pt x="2795724" y="859556"/>
                    <a:pt x="2789725" y="857306"/>
                    <a:pt x="2787476" y="849055"/>
                  </a:cubicBezTo>
                  <a:cubicBezTo>
                    <a:pt x="2783727" y="835553"/>
                    <a:pt x="2776231" y="832553"/>
                    <a:pt x="2763484" y="837054"/>
                  </a:cubicBezTo>
                  <a:cubicBezTo>
                    <a:pt x="2752989" y="840804"/>
                    <a:pt x="2745491" y="836304"/>
                    <a:pt x="2743991" y="825803"/>
                  </a:cubicBezTo>
                  <a:cubicBezTo>
                    <a:pt x="2743991" y="810801"/>
                    <a:pt x="2734244" y="808551"/>
                    <a:pt x="2723748" y="806301"/>
                  </a:cubicBezTo>
                  <a:cubicBezTo>
                    <a:pt x="2692259" y="800300"/>
                    <a:pt x="2692259" y="800300"/>
                    <a:pt x="2694508" y="769547"/>
                  </a:cubicBezTo>
                  <a:cubicBezTo>
                    <a:pt x="2695258" y="757547"/>
                    <a:pt x="2690010" y="752296"/>
                    <a:pt x="2681012" y="759046"/>
                  </a:cubicBezTo>
                  <a:cubicBezTo>
                    <a:pt x="2661519" y="774048"/>
                    <a:pt x="2633778" y="768048"/>
                    <a:pt x="2618034" y="790549"/>
                  </a:cubicBezTo>
                  <a:cubicBezTo>
                    <a:pt x="2613536" y="798050"/>
                    <a:pt x="2606038" y="793550"/>
                    <a:pt x="2602289" y="786049"/>
                  </a:cubicBezTo>
                  <a:cubicBezTo>
                    <a:pt x="2600040" y="781549"/>
                    <a:pt x="2600040" y="776298"/>
                    <a:pt x="2599290" y="771048"/>
                  </a:cubicBezTo>
                  <a:cubicBezTo>
                    <a:pt x="2596292" y="746295"/>
                    <a:pt x="2591043" y="741045"/>
                    <a:pt x="2566302" y="737295"/>
                  </a:cubicBezTo>
                  <a:cubicBezTo>
                    <a:pt x="2558804" y="735794"/>
                    <a:pt x="2552806" y="734294"/>
                    <a:pt x="2547557" y="728294"/>
                  </a:cubicBezTo>
                  <a:cubicBezTo>
                    <a:pt x="2534063" y="711792"/>
                    <a:pt x="2503323" y="704292"/>
                    <a:pt x="2483080" y="712542"/>
                  </a:cubicBezTo>
                  <a:cubicBezTo>
                    <a:pt x="2480831" y="714042"/>
                    <a:pt x="2478581" y="715542"/>
                    <a:pt x="2476332" y="717043"/>
                  </a:cubicBezTo>
                  <a:cubicBezTo>
                    <a:pt x="2470334" y="720043"/>
                    <a:pt x="2463587" y="722293"/>
                    <a:pt x="2458338" y="717043"/>
                  </a:cubicBezTo>
                  <a:cubicBezTo>
                    <a:pt x="2450841" y="711042"/>
                    <a:pt x="2454590" y="703541"/>
                    <a:pt x="2458338" y="696791"/>
                  </a:cubicBezTo>
                  <a:cubicBezTo>
                    <a:pt x="2463587" y="687040"/>
                    <a:pt x="2469584" y="677289"/>
                    <a:pt x="2472583" y="666788"/>
                  </a:cubicBezTo>
                  <a:cubicBezTo>
                    <a:pt x="2475582" y="658537"/>
                    <a:pt x="2481580" y="652537"/>
                    <a:pt x="2490578" y="653287"/>
                  </a:cubicBezTo>
                  <a:cubicBezTo>
                    <a:pt x="2509321" y="655537"/>
                    <a:pt x="2516069" y="639785"/>
                    <a:pt x="2526565" y="629284"/>
                  </a:cubicBezTo>
                  <a:cubicBezTo>
                    <a:pt x="2530314" y="625535"/>
                    <a:pt x="2529564" y="621034"/>
                    <a:pt x="2525065" y="617284"/>
                  </a:cubicBezTo>
                  <a:cubicBezTo>
                    <a:pt x="2513820" y="608282"/>
                    <a:pt x="2509321" y="594781"/>
                    <a:pt x="2501823" y="582780"/>
                  </a:cubicBezTo>
                  <a:cubicBezTo>
                    <a:pt x="2493576" y="567029"/>
                    <a:pt x="2489828" y="553528"/>
                    <a:pt x="2506322" y="540026"/>
                  </a:cubicBezTo>
                  <a:cubicBezTo>
                    <a:pt x="2510071" y="537026"/>
                    <a:pt x="2513820" y="531776"/>
                    <a:pt x="2510071" y="526525"/>
                  </a:cubicBezTo>
                  <a:cubicBezTo>
                    <a:pt x="2506322" y="522025"/>
                    <a:pt x="2500324" y="523525"/>
                    <a:pt x="2495075" y="525775"/>
                  </a:cubicBezTo>
                  <a:cubicBezTo>
                    <a:pt x="2482330" y="533276"/>
                    <a:pt x="2471084" y="529525"/>
                    <a:pt x="2458338" y="525025"/>
                  </a:cubicBezTo>
                  <a:cubicBezTo>
                    <a:pt x="2438844" y="519775"/>
                    <a:pt x="2419351" y="527275"/>
                    <a:pt x="2406606" y="541527"/>
                  </a:cubicBezTo>
                  <a:cubicBezTo>
                    <a:pt x="2393860" y="555778"/>
                    <a:pt x="2375866" y="563278"/>
                    <a:pt x="2365369" y="579030"/>
                  </a:cubicBezTo>
                  <a:cubicBezTo>
                    <a:pt x="2363120" y="583531"/>
                    <a:pt x="2357873" y="584280"/>
                    <a:pt x="2353374" y="581280"/>
                  </a:cubicBezTo>
                  <a:cubicBezTo>
                    <a:pt x="2348126" y="578280"/>
                    <a:pt x="2345126" y="573030"/>
                    <a:pt x="2347376" y="567779"/>
                  </a:cubicBezTo>
                  <a:cubicBezTo>
                    <a:pt x="2354874" y="552777"/>
                    <a:pt x="2357873" y="534026"/>
                    <a:pt x="2377366" y="528026"/>
                  </a:cubicBezTo>
                  <a:cubicBezTo>
                    <a:pt x="2392360" y="523525"/>
                    <a:pt x="2400608" y="510774"/>
                    <a:pt x="2410355" y="500273"/>
                  </a:cubicBezTo>
                  <a:cubicBezTo>
                    <a:pt x="2417852" y="490522"/>
                    <a:pt x="2417102" y="483772"/>
                    <a:pt x="2407356" y="476271"/>
                  </a:cubicBezTo>
                  <a:cubicBezTo>
                    <a:pt x="2398358" y="469520"/>
                    <a:pt x="2390861" y="470270"/>
                    <a:pt x="2384114" y="480021"/>
                  </a:cubicBezTo>
                  <a:cubicBezTo>
                    <a:pt x="2378116" y="489022"/>
                    <a:pt x="2369868" y="496523"/>
                    <a:pt x="2360122" y="502523"/>
                  </a:cubicBezTo>
                  <a:cubicBezTo>
                    <a:pt x="2344377" y="512274"/>
                    <a:pt x="2345126" y="528026"/>
                    <a:pt x="2346626" y="543777"/>
                  </a:cubicBezTo>
                  <a:cubicBezTo>
                    <a:pt x="2348876" y="566279"/>
                    <a:pt x="2328633" y="568529"/>
                    <a:pt x="2315886" y="576780"/>
                  </a:cubicBezTo>
                  <a:cubicBezTo>
                    <a:pt x="2304641" y="584280"/>
                    <a:pt x="2291895" y="582780"/>
                    <a:pt x="2285896" y="572279"/>
                  </a:cubicBezTo>
                  <a:cubicBezTo>
                    <a:pt x="2273901" y="554278"/>
                    <a:pt x="2269402" y="531776"/>
                    <a:pt x="2244661" y="524275"/>
                  </a:cubicBezTo>
                  <a:cubicBezTo>
                    <a:pt x="2242412" y="523525"/>
                    <a:pt x="2241662" y="516774"/>
                    <a:pt x="2241662" y="513024"/>
                  </a:cubicBezTo>
                  <a:cubicBezTo>
                    <a:pt x="2241662" y="501023"/>
                    <a:pt x="2236413" y="492022"/>
                    <a:pt x="2227417" y="483772"/>
                  </a:cubicBezTo>
                  <a:cubicBezTo>
                    <a:pt x="2217670" y="474020"/>
                    <a:pt x="2208673" y="463519"/>
                    <a:pt x="2231915" y="451519"/>
                  </a:cubicBezTo>
                  <a:cubicBezTo>
                    <a:pt x="2198927" y="456019"/>
                    <a:pt x="2171186" y="459769"/>
                    <a:pt x="2153941" y="432767"/>
                  </a:cubicBezTo>
                  <a:cubicBezTo>
                    <a:pt x="2143446" y="415515"/>
                    <a:pt x="2137447" y="394513"/>
                    <a:pt x="2143446" y="374261"/>
                  </a:cubicBezTo>
                  <a:cubicBezTo>
                    <a:pt x="2145695" y="363011"/>
                    <a:pt x="2141946" y="357010"/>
                    <a:pt x="2131449" y="356260"/>
                  </a:cubicBezTo>
                  <a:cubicBezTo>
                    <a:pt x="2117204" y="354760"/>
                    <a:pt x="2102959" y="349509"/>
                    <a:pt x="2092463" y="366011"/>
                  </a:cubicBezTo>
                  <a:cubicBezTo>
                    <a:pt x="2086465" y="375762"/>
                    <a:pt x="2075218" y="375762"/>
                    <a:pt x="2065472" y="374261"/>
                  </a:cubicBezTo>
                  <a:cubicBezTo>
                    <a:pt x="2048227" y="372761"/>
                    <a:pt x="2030234" y="374261"/>
                    <a:pt x="2012240" y="370511"/>
                  </a:cubicBezTo>
                  <a:cubicBezTo>
                    <a:pt x="2002493" y="369011"/>
                    <a:pt x="1990498" y="366761"/>
                    <a:pt x="1993496" y="385512"/>
                  </a:cubicBezTo>
                  <a:cubicBezTo>
                    <a:pt x="1994995" y="398263"/>
                    <a:pt x="1966505" y="411014"/>
                    <a:pt x="1955259" y="404264"/>
                  </a:cubicBezTo>
                  <a:cubicBezTo>
                    <a:pt x="1952260" y="402014"/>
                    <a:pt x="1951510" y="399014"/>
                    <a:pt x="1953010" y="396013"/>
                  </a:cubicBezTo>
                  <a:cubicBezTo>
                    <a:pt x="1959008" y="381762"/>
                    <a:pt x="1949261" y="380262"/>
                    <a:pt x="1938764" y="378762"/>
                  </a:cubicBezTo>
                  <a:cubicBezTo>
                    <a:pt x="1932767" y="378762"/>
                    <a:pt x="1926019" y="377262"/>
                    <a:pt x="1919271" y="377262"/>
                  </a:cubicBezTo>
                  <a:cubicBezTo>
                    <a:pt x="1909525" y="377262"/>
                    <a:pt x="1905776" y="373511"/>
                    <a:pt x="1909525" y="363760"/>
                  </a:cubicBezTo>
                  <a:cubicBezTo>
                    <a:pt x="1914022" y="354760"/>
                    <a:pt x="1914022" y="346509"/>
                    <a:pt x="1903527" y="342009"/>
                  </a:cubicBezTo>
                  <a:cubicBezTo>
                    <a:pt x="1892280" y="338258"/>
                    <a:pt x="1884034" y="343509"/>
                    <a:pt x="1878785" y="354010"/>
                  </a:cubicBezTo>
                  <a:cubicBezTo>
                    <a:pt x="1878036" y="356260"/>
                    <a:pt x="1879535" y="353259"/>
                    <a:pt x="1878785" y="355510"/>
                  </a:cubicBezTo>
                  <a:cubicBezTo>
                    <a:pt x="1875036" y="367511"/>
                    <a:pt x="1872037" y="380262"/>
                    <a:pt x="1855543" y="377262"/>
                  </a:cubicBezTo>
                  <a:cubicBezTo>
                    <a:pt x="1839048" y="375011"/>
                    <a:pt x="1835299" y="360760"/>
                    <a:pt x="1833050" y="346509"/>
                  </a:cubicBezTo>
                  <a:cubicBezTo>
                    <a:pt x="1831552" y="324757"/>
                    <a:pt x="1834550" y="305255"/>
                    <a:pt x="1857793" y="294754"/>
                  </a:cubicBezTo>
                  <a:cubicBezTo>
                    <a:pt x="1862290" y="292504"/>
                    <a:pt x="1867539" y="287253"/>
                    <a:pt x="1866039" y="279003"/>
                  </a:cubicBezTo>
                  <a:cubicBezTo>
                    <a:pt x="1851794" y="287253"/>
                    <a:pt x="1836799" y="296254"/>
                    <a:pt x="1820305" y="286504"/>
                  </a:cubicBezTo>
                  <a:cubicBezTo>
                    <a:pt x="1810558" y="280503"/>
                    <a:pt x="1821804" y="272252"/>
                    <a:pt x="1819555" y="264001"/>
                  </a:cubicBezTo>
                  <a:cubicBezTo>
                    <a:pt x="1816556" y="279003"/>
                    <a:pt x="1800812" y="286504"/>
                    <a:pt x="1797063" y="301505"/>
                  </a:cubicBezTo>
                  <a:cubicBezTo>
                    <a:pt x="1794064" y="313506"/>
                    <a:pt x="1791814" y="324007"/>
                    <a:pt x="1797813" y="336008"/>
                  </a:cubicBezTo>
                  <a:cubicBezTo>
                    <a:pt x="1800812" y="345009"/>
                    <a:pt x="1803811" y="356260"/>
                    <a:pt x="1791065" y="359260"/>
                  </a:cubicBezTo>
                  <a:cubicBezTo>
                    <a:pt x="1779069" y="362260"/>
                    <a:pt x="1774571" y="351759"/>
                    <a:pt x="1773071" y="341259"/>
                  </a:cubicBezTo>
                  <a:cubicBezTo>
                    <a:pt x="1771572" y="336758"/>
                    <a:pt x="1772321" y="331508"/>
                    <a:pt x="1770822" y="327757"/>
                  </a:cubicBezTo>
                  <a:cubicBezTo>
                    <a:pt x="1767073" y="312756"/>
                    <a:pt x="1745330" y="305255"/>
                    <a:pt x="1734084" y="313506"/>
                  </a:cubicBezTo>
                  <a:cubicBezTo>
                    <a:pt x="1731085" y="315006"/>
                    <a:pt x="1728835" y="317256"/>
                    <a:pt x="1730335" y="319506"/>
                  </a:cubicBezTo>
                  <a:cubicBezTo>
                    <a:pt x="1740082" y="340508"/>
                    <a:pt x="1725838" y="354010"/>
                    <a:pt x="1716840" y="369011"/>
                  </a:cubicBezTo>
                  <a:cubicBezTo>
                    <a:pt x="1711592" y="378762"/>
                    <a:pt x="1718340" y="381012"/>
                    <a:pt x="1723588" y="384762"/>
                  </a:cubicBezTo>
                  <a:cubicBezTo>
                    <a:pt x="1731085" y="389263"/>
                    <a:pt x="1734834" y="396013"/>
                    <a:pt x="1732584" y="404264"/>
                  </a:cubicBezTo>
                  <a:cubicBezTo>
                    <a:pt x="1731085" y="412515"/>
                    <a:pt x="1723588" y="414765"/>
                    <a:pt x="1716840" y="418515"/>
                  </a:cubicBezTo>
                  <a:cubicBezTo>
                    <a:pt x="1690599" y="432767"/>
                    <a:pt x="1659110" y="429016"/>
                    <a:pt x="1632119" y="441018"/>
                  </a:cubicBezTo>
                  <a:cubicBezTo>
                    <a:pt x="1626120" y="443268"/>
                    <a:pt x="1617124" y="443268"/>
                    <a:pt x="1613375" y="435767"/>
                  </a:cubicBezTo>
                  <a:cubicBezTo>
                    <a:pt x="1608877" y="429016"/>
                    <a:pt x="1613375" y="423016"/>
                    <a:pt x="1617874" y="417766"/>
                  </a:cubicBezTo>
                  <a:cubicBezTo>
                    <a:pt x="1625371" y="411014"/>
                    <a:pt x="1629869" y="402764"/>
                    <a:pt x="1630619" y="392263"/>
                  </a:cubicBezTo>
                  <a:cubicBezTo>
                    <a:pt x="1630619" y="384762"/>
                    <a:pt x="1636617" y="381012"/>
                    <a:pt x="1642616" y="377262"/>
                  </a:cubicBezTo>
                  <a:cubicBezTo>
                    <a:pt x="1660609" y="366011"/>
                    <a:pt x="1670356" y="351009"/>
                    <a:pt x="1665858" y="329257"/>
                  </a:cubicBezTo>
                  <a:cubicBezTo>
                    <a:pt x="1665108" y="323257"/>
                    <a:pt x="1667357" y="317256"/>
                    <a:pt x="1667357" y="311255"/>
                  </a:cubicBezTo>
                  <a:cubicBezTo>
                    <a:pt x="1668107" y="292504"/>
                    <a:pt x="1656860" y="283503"/>
                    <a:pt x="1638867" y="290254"/>
                  </a:cubicBezTo>
                  <a:cubicBezTo>
                    <a:pt x="1629869" y="294004"/>
                    <a:pt x="1623121" y="291004"/>
                    <a:pt x="1615625" y="290254"/>
                  </a:cubicBezTo>
                  <a:cubicBezTo>
                    <a:pt x="1603628" y="288003"/>
                    <a:pt x="1596880" y="292504"/>
                    <a:pt x="1601379" y="305255"/>
                  </a:cubicBezTo>
                  <a:cubicBezTo>
                    <a:pt x="1605128" y="315756"/>
                    <a:pt x="1604378" y="325507"/>
                    <a:pt x="1602129" y="334508"/>
                  </a:cubicBezTo>
                  <a:cubicBezTo>
                    <a:pt x="1599130" y="347259"/>
                    <a:pt x="1590883" y="353259"/>
                    <a:pt x="1578137" y="355510"/>
                  </a:cubicBezTo>
                  <a:cubicBezTo>
                    <a:pt x="1555645" y="359260"/>
                    <a:pt x="1533152" y="363011"/>
                    <a:pt x="1518907" y="387013"/>
                  </a:cubicBezTo>
                  <a:cubicBezTo>
                    <a:pt x="1510660" y="401264"/>
                    <a:pt x="1484419" y="397513"/>
                    <a:pt x="1475422" y="382512"/>
                  </a:cubicBezTo>
                  <a:cubicBezTo>
                    <a:pt x="1471673" y="375011"/>
                    <a:pt x="1467174" y="369011"/>
                    <a:pt x="1458928" y="366011"/>
                  </a:cubicBezTo>
                  <a:cubicBezTo>
                    <a:pt x="1452930" y="363011"/>
                    <a:pt x="1449181" y="358510"/>
                    <a:pt x="1447681" y="351009"/>
                  </a:cubicBezTo>
                  <a:cubicBezTo>
                    <a:pt x="1441683" y="331508"/>
                    <a:pt x="1432687" y="327757"/>
                    <a:pt x="1413942" y="337508"/>
                  </a:cubicBezTo>
                  <a:cubicBezTo>
                    <a:pt x="1410195" y="339008"/>
                    <a:pt x="1405696" y="341259"/>
                    <a:pt x="1401197" y="342758"/>
                  </a:cubicBezTo>
                  <a:cubicBezTo>
                    <a:pt x="1411693" y="367511"/>
                    <a:pt x="1404196" y="385512"/>
                    <a:pt x="1380205" y="396013"/>
                  </a:cubicBezTo>
                  <a:cubicBezTo>
                    <a:pt x="1374956" y="398263"/>
                    <a:pt x="1369708" y="402014"/>
                    <a:pt x="1365209" y="405764"/>
                  </a:cubicBezTo>
                  <a:cubicBezTo>
                    <a:pt x="1344216" y="420766"/>
                    <a:pt x="1322474" y="417766"/>
                    <a:pt x="1309728" y="395263"/>
                  </a:cubicBezTo>
                  <a:cubicBezTo>
                    <a:pt x="1302981" y="382512"/>
                    <a:pt x="1293234" y="371261"/>
                    <a:pt x="1286486" y="358510"/>
                  </a:cubicBezTo>
                  <a:cubicBezTo>
                    <a:pt x="1277490" y="339758"/>
                    <a:pt x="1256496" y="339008"/>
                    <a:pt x="1243751" y="356260"/>
                  </a:cubicBezTo>
                  <a:cubicBezTo>
                    <a:pt x="1241502" y="360010"/>
                    <a:pt x="1240002" y="364510"/>
                    <a:pt x="1237003" y="368261"/>
                  </a:cubicBezTo>
                  <a:cubicBezTo>
                    <a:pt x="1233254" y="373511"/>
                    <a:pt x="1227256" y="378762"/>
                    <a:pt x="1220509" y="375762"/>
                  </a:cubicBezTo>
                  <a:cubicBezTo>
                    <a:pt x="1203264" y="366761"/>
                    <a:pt x="1188270" y="372011"/>
                    <a:pt x="1173275" y="378762"/>
                  </a:cubicBezTo>
                  <a:cubicBezTo>
                    <a:pt x="1171026" y="380262"/>
                    <a:pt x="1169526" y="378762"/>
                    <a:pt x="1167277" y="377262"/>
                  </a:cubicBezTo>
                  <a:cubicBezTo>
                    <a:pt x="1167277" y="357010"/>
                    <a:pt x="1182271" y="355510"/>
                    <a:pt x="1196517" y="354010"/>
                  </a:cubicBezTo>
                  <a:cubicBezTo>
                    <a:pt x="1207013" y="351759"/>
                    <a:pt x="1219009" y="354010"/>
                    <a:pt x="1228006" y="345009"/>
                  </a:cubicBezTo>
                  <a:cubicBezTo>
                    <a:pt x="1264744" y="319506"/>
                    <a:pt x="1296983" y="288754"/>
                    <a:pt x="1329222" y="256501"/>
                  </a:cubicBezTo>
                  <a:cubicBezTo>
                    <a:pt x="1335969" y="249750"/>
                    <a:pt x="1341967" y="243750"/>
                    <a:pt x="1343467" y="233999"/>
                  </a:cubicBezTo>
                  <a:cubicBezTo>
                    <a:pt x="1344216" y="226498"/>
                    <a:pt x="1348715" y="221248"/>
                    <a:pt x="1354714" y="218248"/>
                  </a:cubicBezTo>
                  <a:cubicBezTo>
                    <a:pt x="1365959" y="212997"/>
                    <a:pt x="1373457" y="203246"/>
                    <a:pt x="1380954" y="194245"/>
                  </a:cubicBezTo>
                  <a:cubicBezTo>
                    <a:pt x="1382454" y="192745"/>
                    <a:pt x="1384704" y="191995"/>
                    <a:pt x="1386202" y="191995"/>
                  </a:cubicBezTo>
                  <a:cubicBezTo>
                    <a:pt x="1406446" y="194995"/>
                    <a:pt x="1419940" y="187495"/>
                    <a:pt x="1431187" y="168743"/>
                  </a:cubicBezTo>
                  <a:cubicBezTo>
                    <a:pt x="1440184" y="152992"/>
                    <a:pt x="1452180" y="137990"/>
                    <a:pt x="1473922" y="137240"/>
                  </a:cubicBezTo>
                  <a:cubicBezTo>
                    <a:pt x="1476172" y="137240"/>
                    <a:pt x="1479921" y="134989"/>
                    <a:pt x="1479921" y="132740"/>
                  </a:cubicBezTo>
                  <a:cubicBezTo>
                    <a:pt x="1480670" y="113238"/>
                    <a:pt x="1500163" y="96736"/>
                    <a:pt x="1485169" y="75734"/>
                  </a:cubicBezTo>
                  <a:cubicBezTo>
                    <a:pt x="1479171" y="66733"/>
                    <a:pt x="1484419" y="57733"/>
                    <a:pt x="1491166" y="50983"/>
                  </a:cubicBezTo>
                  <a:cubicBezTo>
                    <a:pt x="1498664" y="43482"/>
                    <a:pt x="1506912" y="36731"/>
                    <a:pt x="1518157" y="41981"/>
                  </a:cubicBezTo>
                  <a:cubicBezTo>
                    <a:pt x="1526404" y="46481"/>
                    <a:pt x="1530903" y="44232"/>
                    <a:pt x="1538401" y="38232"/>
                  </a:cubicBezTo>
                  <a:cubicBezTo>
                    <a:pt x="1551896" y="26980"/>
                    <a:pt x="1575888" y="32980"/>
                    <a:pt x="1581136" y="49482"/>
                  </a:cubicBezTo>
                  <a:cubicBezTo>
                    <a:pt x="1584135" y="57733"/>
                    <a:pt x="1589384" y="59234"/>
                    <a:pt x="1596130" y="59983"/>
                  </a:cubicBezTo>
                  <a:cubicBezTo>
                    <a:pt x="1604378" y="61483"/>
                    <a:pt x="1613375" y="60733"/>
                    <a:pt x="1621623" y="59234"/>
                  </a:cubicBezTo>
                  <a:cubicBezTo>
                    <a:pt x="1622372" y="53982"/>
                    <a:pt x="1617124" y="53982"/>
                    <a:pt x="1614125" y="52483"/>
                  </a:cubicBezTo>
                  <a:cubicBezTo>
                    <a:pt x="1608877" y="50232"/>
                    <a:pt x="1600629" y="48732"/>
                    <a:pt x="1602129" y="39731"/>
                  </a:cubicBezTo>
                  <a:cubicBezTo>
                    <a:pt x="1604378" y="32230"/>
                    <a:pt x="1611876" y="31481"/>
                    <a:pt x="1618624" y="31481"/>
                  </a:cubicBezTo>
                  <a:cubicBezTo>
                    <a:pt x="1623121" y="30731"/>
                    <a:pt x="1627620" y="31481"/>
                    <a:pt x="1632868" y="30731"/>
                  </a:cubicBezTo>
                  <a:cubicBezTo>
                    <a:pt x="1648613" y="29981"/>
                    <a:pt x="1661359" y="33730"/>
                    <a:pt x="1663608" y="53232"/>
                  </a:cubicBezTo>
                  <a:cubicBezTo>
                    <a:pt x="1664358" y="58483"/>
                    <a:pt x="1665858" y="65234"/>
                    <a:pt x="1673355" y="62233"/>
                  </a:cubicBezTo>
                  <a:cubicBezTo>
                    <a:pt x="1680102" y="59234"/>
                    <a:pt x="1675603" y="53982"/>
                    <a:pt x="1674105" y="49482"/>
                  </a:cubicBezTo>
                  <a:cubicBezTo>
                    <a:pt x="1667357" y="33730"/>
                    <a:pt x="1671106" y="28480"/>
                    <a:pt x="1687600" y="28480"/>
                  </a:cubicBezTo>
                  <a:cubicBezTo>
                    <a:pt x="1693598" y="28480"/>
                    <a:pt x="1698847" y="28480"/>
                    <a:pt x="1704844" y="27730"/>
                  </a:cubicBezTo>
                  <a:cubicBezTo>
                    <a:pt x="1732584" y="23980"/>
                    <a:pt x="1737083" y="27730"/>
                    <a:pt x="1746080" y="57733"/>
                  </a:cubicBezTo>
                  <a:cubicBezTo>
                    <a:pt x="1757326" y="35231"/>
                    <a:pt x="1772321" y="23230"/>
                    <a:pt x="1797813" y="29230"/>
                  </a:cubicBezTo>
                  <a:cubicBezTo>
                    <a:pt x="1809058" y="32230"/>
                    <a:pt x="1820305" y="23980"/>
                    <a:pt x="1833050" y="25481"/>
                  </a:cubicBezTo>
                  <a:cubicBezTo>
                    <a:pt x="1866039" y="29230"/>
                    <a:pt x="1875786" y="45731"/>
                    <a:pt x="1861540" y="75734"/>
                  </a:cubicBezTo>
                  <a:cubicBezTo>
                    <a:pt x="1868288" y="70484"/>
                    <a:pt x="1867539" y="62233"/>
                    <a:pt x="1869038" y="54732"/>
                  </a:cubicBezTo>
                  <a:cubicBezTo>
                    <a:pt x="1870538" y="44232"/>
                    <a:pt x="1876536" y="34481"/>
                    <a:pt x="1888531" y="35981"/>
                  </a:cubicBezTo>
                  <a:cubicBezTo>
                    <a:pt x="1899778" y="37481"/>
                    <a:pt x="1901278" y="49482"/>
                    <a:pt x="1901278" y="59234"/>
                  </a:cubicBezTo>
                  <a:cubicBezTo>
                    <a:pt x="1899778" y="68984"/>
                    <a:pt x="1895279" y="77235"/>
                    <a:pt x="1889281" y="84736"/>
                  </a:cubicBezTo>
                  <a:cubicBezTo>
                    <a:pt x="1881035" y="94486"/>
                    <a:pt x="1882534" y="104237"/>
                    <a:pt x="1891530" y="112488"/>
                  </a:cubicBezTo>
                  <a:cubicBezTo>
                    <a:pt x="1896779" y="116238"/>
                    <a:pt x="1902777" y="117738"/>
                    <a:pt x="1905776" y="112488"/>
                  </a:cubicBezTo>
                  <a:cubicBezTo>
                    <a:pt x="1911773" y="103487"/>
                    <a:pt x="1923020" y="98987"/>
                    <a:pt x="1926769" y="88485"/>
                  </a:cubicBezTo>
                  <a:cubicBezTo>
                    <a:pt x="1932017" y="75734"/>
                    <a:pt x="1940264" y="72735"/>
                    <a:pt x="1952260" y="79485"/>
                  </a:cubicBezTo>
                  <a:cubicBezTo>
                    <a:pt x="1967254" y="87735"/>
                    <a:pt x="1975502" y="82485"/>
                    <a:pt x="1981500" y="67483"/>
                  </a:cubicBezTo>
                  <a:cubicBezTo>
                    <a:pt x="1984499" y="58483"/>
                    <a:pt x="1991246" y="53232"/>
                    <a:pt x="2000993" y="50232"/>
                  </a:cubicBezTo>
                  <a:cubicBezTo>
                    <a:pt x="2014489" y="47232"/>
                    <a:pt x="2024985" y="39731"/>
                    <a:pt x="2036232" y="32980"/>
                  </a:cubicBezTo>
                  <a:cubicBezTo>
                    <a:pt x="2042230" y="29230"/>
                    <a:pt x="2045978" y="24729"/>
                    <a:pt x="2048227" y="17230"/>
                  </a:cubicBezTo>
                  <a:cubicBezTo>
                    <a:pt x="2050101" y="7854"/>
                    <a:pt x="2054975" y="2228"/>
                    <a:pt x="2061160" y="540"/>
                  </a:cubicBezTo>
                  <a:close/>
                </a:path>
              </a:pathLst>
            </a:custGeom>
            <a:solidFill>
              <a:srgbClr val="FCDC61">
                <a:alpha val="80000"/>
              </a:srgbClr>
            </a:solidFill>
            <a:ln>
              <a:noFill/>
            </a:ln>
          </p:spPr>
          <p:txBody>
            <a:bodyPr anchorCtr="0" anchor="ctr" bIns="22850" lIns="45725" spcFirstLastPara="1" rIns="45725" wrap="square" tIns="2285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747993"/>
                </a:solidFill>
                <a:latin typeface="Jost Light"/>
                <a:ea typeface="Jost Light"/>
                <a:cs typeface="Jost Light"/>
                <a:sym typeface="Jost Light"/>
              </a:endParaRPr>
            </a:p>
          </p:txBody>
        </p:sp>
        <p:sp>
          <p:nvSpPr>
            <p:cNvPr id="576" name="Google Shape;576;g311d5cb9a0a_0_276"/>
            <p:cNvSpPr/>
            <p:nvPr/>
          </p:nvSpPr>
          <p:spPr>
            <a:xfrm>
              <a:off x="10438100" y="4361447"/>
              <a:ext cx="1092608" cy="2921580"/>
            </a:xfrm>
            <a:custGeom>
              <a:rect b="b" l="l" r="r" t="t"/>
              <a:pathLst>
                <a:path extrusionOk="0" h="2921580" w="1092608">
                  <a:moveTo>
                    <a:pt x="635349" y="2737211"/>
                  </a:moveTo>
                  <a:cubicBezTo>
                    <a:pt x="625525" y="2753079"/>
                    <a:pt x="619480" y="2768946"/>
                    <a:pt x="597566" y="2776502"/>
                  </a:cubicBezTo>
                  <a:cubicBezTo>
                    <a:pt x="589253" y="2779525"/>
                    <a:pt x="576407" y="2799927"/>
                    <a:pt x="580941" y="2817305"/>
                  </a:cubicBezTo>
                  <a:cubicBezTo>
                    <a:pt x="581697" y="2821083"/>
                    <a:pt x="583964" y="2825618"/>
                    <a:pt x="580941" y="2827884"/>
                  </a:cubicBezTo>
                  <a:cubicBezTo>
                    <a:pt x="567339" y="2839219"/>
                    <a:pt x="569606" y="2854331"/>
                    <a:pt x="566584" y="2869443"/>
                  </a:cubicBezTo>
                  <a:cubicBezTo>
                    <a:pt x="562050" y="2887578"/>
                    <a:pt x="550715" y="2903446"/>
                    <a:pt x="543158" y="2921580"/>
                  </a:cubicBezTo>
                  <a:cubicBezTo>
                    <a:pt x="537868" y="2906468"/>
                    <a:pt x="538624" y="2892867"/>
                    <a:pt x="543914" y="2877755"/>
                  </a:cubicBezTo>
                  <a:cubicBezTo>
                    <a:pt x="549959" y="2863398"/>
                    <a:pt x="531823" y="2844508"/>
                    <a:pt x="517466" y="2849041"/>
                  </a:cubicBezTo>
                  <a:cubicBezTo>
                    <a:pt x="491018" y="2858109"/>
                    <a:pt x="467592" y="2846775"/>
                    <a:pt x="443411" y="2844508"/>
                  </a:cubicBezTo>
                  <a:cubicBezTo>
                    <a:pt x="435854" y="2844508"/>
                    <a:pt x="435098" y="2839219"/>
                    <a:pt x="435098" y="2833174"/>
                  </a:cubicBezTo>
                  <a:cubicBezTo>
                    <a:pt x="434343" y="2824862"/>
                    <a:pt x="436610" y="2818817"/>
                    <a:pt x="444922" y="2815794"/>
                  </a:cubicBezTo>
                  <a:cubicBezTo>
                    <a:pt x="454746" y="2812772"/>
                    <a:pt x="463814" y="2808994"/>
                    <a:pt x="472881" y="2802949"/>
                  </a:cubicBezTo>
                  <a:cubicBezTo>
                    <a:pt x="481194" y="2796904"/>
                    <a:pt x="491018" y="2801438"/>
                    <a:pt x="497063" y="2809749"/>
                  </a:cubicBezTo>
                  <a:cubicBezTo>
                    <a:pt x="503108" y="2818817"/>
                    <a:pt x="508398" y="2818061"/>
                    <a:pt x="513687" y="2810505"/>
                  </a:cubicBezTo>
                  <a:cubicBezTo>
                    <a:pt x="516710" y="2805971"/>
                    <a:pt x="521999" y="2801438"/>
                    <a:pt x="526533" y="2801438"/>
                  </a:cubicBezTo>
                  <a:cubicBezTo>
                    <a:pt x="559782" y="2805216"/>
                    <a:pt x="574896" y="2778014"/>
                    <a:pt x="596054" y="2761390"/>
                  </a:cubicBezTo>
                  <a:cubicBezTo>
                    <a:pt x="608900" y="2752323"/>
                    <a:pt x="617968" y="2737966"/>
                    <a:pt x="635349" y="2737211"/>
                  </a:cubicBezTo>
                  <a:close/>
                  <a:moveTo>
                    <a:pt x="1056540" y="2139994"/>
                  </a:moveTo>
                  <a:cubicBezTo>
                    <a:pt x="1066368" y="2142963"/>
                    <a:pt x="1076196" y="2146674"/>
                    <a:pt x="1086780" y="2150385"/>
                  </a:cubicBezTo>
                  <a:cubicBezTo>
                    <a:pt x="1095096" y="2160774"/>
                    <a:pt x="1092072" y="2172648"/>
                    <a:pt x="1092072" y="2183780"/>
                  </a:cubicBezTo>
                  <a:cubicBezTo>
                    <a:pt x="1091316" y="2191201"/>
                    <a:pt x="1089804" y="2198622"/>
                    <a:pt x="1091316" y="2206785"/>
                  </a:cubicBezTo>
                  <a:cubicBezTo>
                    <a:pt x="1091316" y="2216433"/>
                    <a:pt x="1089048" y="2226080"/>
                    <a:pt x="1082244" y="2233501"/>
                  </a:cubicBezTo>
                  <a:cubicBezTo>
                    <a:pt x="1069392" y="2246860"/>
                    <a:pt x="1078464" y="2268381"/>
                    <a:pt x="1062588" y="2280255"/>
                  </a:cubicBezTo>
                  <a:cubicBezTo>
                    <a:pt x="1062588" y="2275060"/>
                    <a:pt x="1062588" y="2269865"/>
                    <a:pt x="1057296" y="2266155"/>
                  </a:cubicBezTo>
                  <a:cubicBezTo>
                    <a:pt x="1044443" y="2255765"/>
                    <a:pt x="1039152" y="2240923"/>
                    <a:pt x="1030080" y="2228307"/>
                  </a:cubicBezTo>
                  <a:cubicBezTo>
                    <a:pt x="1016471" y="2208269"/>
                    <a:pt x="1017227" y="2185264"/>
                    <a:pt x="1017983" y="2162258"/>
                  </a:cubicBezTo>
                  <a:cubicBezTo>
                    <a:pt x="1019495" y="2148158"/>
                    <a:pt x="1040664" y="2135542"/>
                    <a:pt x="1056540" y="2139994"/>
                  </a:cubicBezTo>
                  <a:close/>
                  <a:moveTo>
                    <a:pt x="302330" y="2077132"/>
                  </a:moveTo>
                  <a:cubicBezTo>
                    <a:pt x="305026" y="2077423"/>
                    <a:pt x="307363" y="2078777"/>
                    <a:pt x="308082" y="2081484"/>
                  </a:cubicBezTo>
                  <a:cubicBezTo>
                    <a:pt x="314553" y="2097731"/>
                    <a:pt x="296578" y="2101600"/>
                    <a:pt x="291544" y="2111657"/>
                  </a:cubicBezTo>
                  <a:cubicBezTo>
                    <a:pt x="289387" y="2105855"/>
                    <a:pt x="287051" y="2099859"/>
                    <a:pt x="286781" y="2094250"/>
                  </a:cubicBezTo>
                  <a:cubicBezTo>
                    <a:pt x="286511" y="2088641"/>
                    <a:pt x="288309" y="2083418"/>
                    <a:pt x="294420" y="2079163"/>
                  </a:cubicBezTo>
                  <a:cubicBezTo>
                    <a:pt x="296578" y="2077616"/>
                    <a:pt x="299634" y="2076842"/>
                    <a:pt x="302330" y="2077132"/>
                  </a:cubicBezTo>
                  <a:close/>
                  <a:moveTo>
                    <a:pt x="928176" y="1874387"/>
                  </a:moveTo>
                  <a:cubicBezTo>
                    <a:pt x="950124" y="1874387"/>
                    <a:pt x="956178" y="1881112"/>
                    <a:pt x="947853" y="1902034"/>
                  </a:cubicBezTo>
                  <a:cubicBezTo>
                    <a:pt x="939528" y="1923703"/>
                    <a:pt x="938771" y="1949108"/>
                    <a:pt x="916068" y="1963305"/>
                  </a:cubicBezTo>
                  <a:cubicBezTo>
                    <a:pt x="911527" y="1966668"/>
                    <a:pt x="906419" y="1971524"/>
                    <a:pt x="901121" y="1974420"/>
                  </a:cubicBezTo>
                  <a:cubicBezTo>
                    <a:pt x="895823" y="1977315"/>
                    <a:pt x="890336" y="1978249"/>
                    <a:pt x="885039" y="1973766"/>
                  </a:cubicBezTo>
                  <a:cubicBezTo>
                    <a:pt x="873687" y="1964052"/>
                    <a:pt x="867632" y="1947614"/>
                    <a:pt x="872173" y="1931175"/>
                  </a:cubicBezTo>
                  <a:cubicBezTo>
                    <a:pt x="875201" y="1919967"/>
                    <a:pt x="880498" y="1909506"/>
                    <a:pt x="885039" y="1898298"/>
                  </a:cubicBezTo>
                  <a:cubicBezTo>
                    <a:pt x="892607" y="1878123"/>
                    <a:pt x="909257" y="1874387"/>
                    <a:pt x="928176" y="1874387"/>
                  </a:cubicBezTo>
                  <a:close/>
                  <a:moveTo>
                    <a:pt x="988270" y="1745456"/>
                  </a:moveTo>
                  <a:cubicBezTo>
                    <a:pt x="995929" y="1769190"/>
                    <a:pt x="989663" y="1794407"/>
                    <a:pt x="991055" y="1818883"/>
                  </a:cubicBezTo>
                  <a:cubicBezTo>
                    <a:pt x="992448" y="1832975"/>
                    <a:pt x="991055" y="1846325"/>
                    <a:pt x="991055" y="1860417"/>
                  </a:cubicBezTo>
                  <a:cubicBezTo>
                    <a:pt x="987226" y="1851517"/>
                    <a:pt x="986877" y="1842246"/>
                    <a:pt x="987226" y="1832975"/>
                  </a:cubicBezTo>
                  <a:cubicBezTo>
                    <a:pt x="987574" y="1823704"/>
                    <a:pt x="988619" y="1814433"/>
                    <a:pt x="987574" y="1805533"/>
                  </a:cubicBezTo>
                  <a:cubicBezTo>
                    <a:pt x="987574" y="1785507"/>
                    <a:pt x="987574" y="1765482"/>
                    <a:pt x="988270" y="1745456"/>
                  </a:cubicBezTo>
                  <a:close/>
                  <a:moveTo>
                    <a:pt x="949786" y="1604063"/>
                  </a:moveTo>
                  <a:cubicBezTo>
                    <a:pt x="962450" y="1649792"/>
                    <a:pt x="975859" y="1696269"/>
                    <a:pt x="986288" y="1742747"/>
                  </a:cubicBezTo>
                  <a:cubicBezTo>
                    <a:pt x="987778" y="1762988"/>
                    <a:pt x="989267" y="1783228"/>
                    <a:pt x="985543" y="1803469"/>
                  </a:cubicBezTo>
                  <a:cubicBezTo>
                    <a:pt x="960215" y="1804218"/>
                    <a:pt x="949786" y="1780230"/>
                    <a:pt x="930417" y="1771984"/>
                  </a:cubicBezTo>
                  <a:cubicBezTo>
                    <a:pt x="928928" y="1771234"/>
                    <a:pt x="928183" y="1768235"/>
                    <a:pt x="928928" y="1766736"/>
                  </a:cubicBezTo>
                  <a:cubicBezTo>
                    <a:pt x="936377" y="1739749"/>
                    <a:pt x="918499" y="1718009"/>
                    <a:pt x="913284" y="1693270"/>
                  </a:cubicBezTo>
                  <a:cubicBezTo>
                    <a:pt x="911794" y="1685962"/>
                    <a:pt x="911236" y="1678746"/>
                    <a:pt x="911456" y="1671637"/>
                  </a:cubicBezTo>
                  <a:cubicBezTo>
                    <a:pt x="912120" y="1650307"/>
                    <a:pt x="919802" y="1629925"/>
                    <a:pt x="930417" y="1610810"/>
                  </a:cubicBezTo>
                  <a:cubicBezTo>
                    <a:pt x="934142" y="1603313"/>
                    <a:pt x="942336" y="1604063"/>
                    <a:pt x="949786" y="1604063"/>
                  </a:cubicBezTo>
                  <a:close/>
                  <a:moveTo>
                    <a:pt x="779232" y="1246285"/>
                  </a:moveTo>
                  <a:cubicBezTo>
                    <a:pt x="780725" y="1246285"/>
                    <a:pt x="781472" y="1246285"/>
                    <a:pt x="782965" y="1246285"/>
                  </a:cubicBezTo>
                  <a:cubicBezTo>
                    <a:pt x="791178" y="1260538"/>
                    <a:pt x="793418" y="1275542"/>
                    <a:pt x="789685" y="1290545"/>
                  </a:cubicBezTo>
                  <a:cubicBezTo>
                    <a:pt x="786698" y="1303298"/>
                    <a:pt x="788938" y="1310799"/>
                    <a:pt x="803124" y="1313050"/>
                  </a:cubicBezTo>
                  <a:cubicBezTo>
                    <a:pt x="821043" y="1316801"/>
                    <a:pt x="828509" y="1332554"/>
                    <a:pt x="839708" y="1345307"/>
                  </a:cubicBezTo>
                  <a:cubicBezTo>
                    <a:pt x="844188" y="1349808"/>
                    <a:pt x="843442" y="1356559"/>
                    <a:pt x="840455" y="1361811"/>
                  </a:cubicBezTo>
                  <a:cubicBezTo>
                    <a:pt x="831495" y="1380565"/>
                    <a:pt x="827016" y="1399319"/>
                    <a:pt x="827762" y="1420323"/>
                  </a:cubicBezTo>
                  <a:cubicBezTo>
                    <a:pt x="827762" y="1428575"/>
                    <a:pt x="822536" y="1434576"/>
                    <a:pt x="819550" y="1442078"/>
                  </a:cubicBezTo>
                  <a:cubicBezTo>
                    <a:pt x="810590" y="1458582"/>
                    <a:pt x="796404" y="1469084"/>
                    <a:pt x="779232" y="1474335"/>
                  </a:cubicBezTo>
                  <a:cubicBezTo>
                    <a:pt x="764300" y="1478836"/>
                    <a:pt x="760567" y="1487088"/>
                    <a:pt x="764300" y="1501341"/>
                  </a:cubicBezTo>
                  <a:cubicBezTo>
                    <a:pt x="769526" y="1523096"/>
                    <a:pt x="782219" y="1540350"/>
                    <a:pt x="791178" y="1559854"/>
                  </a:cubicBezTo>
                  <a:cubicBezTo>
                    <a:pt x="795658" y="1567355"/>
                    <a:pt x="805364" y="1566605"/>
                    <a:pt x="812084" y="1568856"/>
                  </a:cubicBezTo>
                  <a:cubicBezTo>
                    <a:pt x="827762" y="1574857"/>
                    <a:pt x="844188" y="1577858"/>
                    <a:pt x="860614" y="1580859"/>
                  </a:cubicBezTo>
                  <a:cubicBezTo>
                    <a:pt x="875547" y="1583859"/>
                    <a:pt x="883760" y="1578608"/>
                    <a:pt x="886746" y="1562854"/>
                  </a:cubicBezTo>
                  <a:cubicBezTo>
                    <a:pt x="889732" y="1541850"/>
                    <a:pt x="906158" y="1528347"/>
                    <a:pt x="917357" y="1511093"/>
                  </a:cubicBezTo>
                  <a:cubicBezTo>
                    <a:pt x="920344" y="1507342"/>
                    <a:pt x="924824" y="1505092"/>
                    <a:pt x="929303" y="1508842"/>
                  </a:cubicBezTo>
                  <a:cubicBezTo>
                    <a:pt x="930797" y="1512593"/>
                    <a:pt x="931544" y="1517095"/>
                    <a:pt x="933037" y="1520845"/>
                  </a:cubicBezTo>
                  <a:cubicBezTo>
                    <a:pt x="911385" y="1532098"/>
                    <a:pt x="899438" y="1550102"/>
                    <a:pt x="894959" y="1572607"/>
                  </a:cubicBezTo>
                  <a:cubicBezTo>
                    <a:pt x="888986" y="1600363"/>
                    <a:pt x="862854" y="1612365"/>
                    <a:pt x="838216" y="1597362"/>
                  </a:cubicBezTo>
                  <a:cubicBezTo>
                    <a:pt x="817310" y="1584609"/>
                    <a:pt x="797151" y="1574857"/>
                    <a:pt x="771766" y="1583859"/>
                  </a:cubicBezTo>
                  <a:cubicBezTo>
                    <a:pt x="762060" y="1587610"/>
                    <a:pt x="755340" y="1592111"/>
                    <a:pt x="755340" y="1602613"/>
                  </a:cubicBezTo>
                  <a:cubicBezTo>
                    <a:pt x="756087" y="1619117"/>
                    <a:pt x="746380" y="1623617"/>
                    <a:pt x="732941" y="1623617"/>
                  </a:cubicBezTo>
                  <a:cubicBezTo>
                    <a:pt x="715022" y="1625118"/>
                    <a:pt x="697104" y="1625118"/>
                    <a:pt x="678438" y="1631119"/>
                  </a:cubicBezTo>
                  <a:cubicBezTo>
                    <a:pt x="671345" y="1633370"/>
                    <a:pt x="663132" y="1634495"/>
                    <a:pt x="655852" y="1632339"/>
                  </a:cubicBezTo>
                  <a:cubicBezTo>
                    <a:pt x="648573" y="1630182"/>
                    <a:pt x="642227" y="1624743"/>
                    <a:pt x="638867" y="1613866"/>
                  </a:cubicBezTo>
                  <a:cubicBezTo>
                    <a:pt x="637374" y="1608614"/>
                    <a:pt x="630654" y="1604863"/>
                    <a:pt x="626920" y="1600363"/>
                  </a:cubicBezTo>
                  <a:cubicBezTo>
                    <a:pt x="614975" y="1588360"/>
                    <a:pt x="609935" y="1569793"/>
                    <a:pt x="611335" y="1551696"/>
                  </a:cubicBezTo>
                  <a:cubicBezTo>
                    <a:pt x="612735" y="1533598"/>
                    <a:pt x="620575" y="1515969"/>
                    <a:pt x="634387" y="1505842"/>
                  </a:cubicBezTo>
                  <a:cubicBezTo>
                    <a:pt x="638867" y="1502091"/>
                    <a:pt x="643346" y="1499841"/>
                    <a:pt x="648573" y="1501341"/>
                  </a:cubicBezTo>
                  <a:cubicBezTo>
                    <a:pt x="673211" y="1509593"/>
                    <a:pt x="695610" y="1502091"/>
                    <a:pt x="717262" y="1492339"/>
                  </a:cubicBezTo>
                  <a:cubicBezTo>
                    <a:pt x="739661" y="1482587"/>
                    <a:pt x="760567" y="1469834"/>
                    <a:pt x="782965" y="1460082"/>
                  </a:cubicBezTo>
                  <a:cubicBezTo>
                    <a:pt x="803871" y="1451080"/>
                    <a:pt x="810590" y="1422574"/>
                    <a:pt x="817310" y="1400819"/>
                  </a:cubicBezTo>
                  <a:cubicBezTo>
                    <a:pt x="823283" y="1382065"/>
                    <a:pt x="820297" y="1360310"/>
                    <a:pt x="813577" y="1340806"/>
                  </a:cubicBezTo>
                  <a:cubicBezTo>
                    <a:pt x="810590" y="1329553"/>
                    <a:pt x="805364" y="1322052"/>
                    <a:pt x="790432" y="1321302"/>
                  </a:cubicBezTo>
                  <a:cubicBezTo>
                    <a:pt x="764300" y="1319051"/>
                    <a:pt x="747874" y="1287545"/>
                    <a:pt x="756087" y="1262789"/>
                  </a:cubicBezTo>
                  <a:cubicBezTo>
                    <a:pt x="759820" y="1250787"/>
                    <a:pt x="774006" y="1255287"/>
                    <a:pt x="779232" y="1246285"/>
                  </a:cubicBezTo>
                  <a:close/>
                  <a:moveTo>
                    <a:pt x="715076" y="446723"/>
                  </a:moveTo>
                  <a:cubicBezTo>
                    <a:pt x="721098" y="449721"/>
                    <a:pt x="736906" y="486449"/>
                    <a:pt x="733895" y="492445"/>
                  </a:cubicBezTo>
                  <a:cubicBezTo>
                    <a:pt x="729379" y="499941"/>
                    <a:pt x="730884" y="502938"/>
                    <a:pt x="736906" y="508935"/>
                  </a:cubicBezTo>
                  <a:cubicBezTo>
                    <a:pt x="749703" y="520178"/>
                    <a:pt x="734648" y="534420"/>
                    <a:pt x="739917" y="547911"/>
                  </a:cubicBezTo>
                  <a:cubicBezTo>
                    <a:pt x="742928" y="555407"/>
                    <a:pt x="727120" y="574146"/>
                    <a:pt x="720345" y="578643"/>
                  </a:cubicBezTo>
                  <a:cubicBezTo>
                    <a:pt x="709807" y="583890"/>
                    <a:pt x="700774" y="589137"/>
                    <a:pt x="702279" y="605626"/>
                  </a:cubicBezTo>
                  <a:cubicBezTo>
                    <a:pt x="703785" y="619868"/>
                    <a:pt x="692494" y="634110"/>
                    <a:pt x="688730" y="650599"/>
                  </a:cubicBezTo>
                  <a:cubicBezTo>
                    <a:pt x="680450" y="685828"/>
                    <a:pt x="687224" y="700069"/>
                    <a:pt x="720345" y="715809"/>
                  </a:cubicBezTo>
                  <a:cubicBezTo>
                    <a:pt x="739917" y="724805"/>
                    <a:pt x="760242" y="723305"/>
                    <a:pt x="780566" y="727053"/>
                  </a:cubicBezTo>
                  <a:cubicBezTo>
                    <a:pt x="783577" y="727053"/>
                    <a:pt x="786588" y="729301"/>
                    <a:pt x="789599" y="730051"/>
                  </a:cubicBezTo>
                  <a:cubicBezTo>
                    <a:pt x="789599" y="745042"/>
                    <a:pt x="778308" y="742793"/>
                    <a:pt x="768522" y="743543"/>
                  </a:cubicBezTo>
                  <a:cubicBezTo>
                    <a:pt x="759489" y="744293"/>
                    <a:pt x="751208" y="738296"/>
                    <a:pt x="740670" y="744293"/>
                  </a:cubicBezTo>
                  <a:cubicBezTo>
                    <a:pt x="744434" y="754037"/>
                    <a:pt x="754220" y="757035"/>
                    <a:pt x="761747" y="760782"/>
                  </a:cubicBezTo>
                  <a:cubicBezTo>
                    <a:pt x="775297" y="766779"/>
                    <a:pt x="779060" y="775773"/>
                    <a:pt x="776802" y="789265"/>
                  </a:cubicBezTo>
                  <a:cubicBezTo>
                    <a:pt x="772286" y="816998"/>
                    <a:pt x="767016" y="843982"/>
                    <a:pt x="763252" y="870966"/>
                  </a:cubicBezTo>
                  <a:cubicBezTo>
                    <a:pt x="762500" y="875463"/>
                    <a:pt x="759489" y="880710"/>
                    <a:pt x="767016" y="880710"/>
                  </a:cubicBezTo>
                  <a:cubicBezTo>
                    <a:pt x="773791" y="881459"/>
                    <a:pt x="779060" y="881459"/>
                    <a:pt x="780566" y="888955"/>
                  </a:cubicBezTo>
                  <a:cubicBezTo>
                    <a:pt x="782071" y="903196"/>
                    <a:pt x="794115" y="916688"/>
                    <a:pt x="783577" y="930929"/>
                  </a:cubicBezTo>
                  <a:cubicBezTo>
                    <a:pt x="767016" y="954165"/>
                    <a:pt x="758736" y="981898"/>
                    <a:pt x="742176" y="1005134"/>
                  </a:cubicBezTo>
                  <a:cubicBezTo>
                    <a:pt x="739164" y="1009632"/>
                    <a:pt x="735965" y="1011505"/>
                    <a:pt x="732484" y="1011693"/>
                  </a:cubicBezTo>
                  <a:cubicBezTo>
                    <a:pt x="729002" y="1011880"/>
                    <a:pt x="725238" y="1010381"/>
                    <a:pt x="721098" y="1008132"/>
                  </a:cubicBezTo>
                  <a:cubicBezTo>
                    <a:pt x="697010" y="985646"/>
                    <a:pt x="684213" y="956414"/>
                    <a:pt x="666900" y="929430"/>
                  </a:cubicBezTo>
                  <a:cubicBezTo>
                    <a:pt x="662383" y="918187"/>
                    <a:pt x="655609" y="909192"/>
                    <a:pt x="648081" y="900198"/>
                  </a:cubicBezTo>
                  <a:cubicBezTo>
                    <a:pt x="646575" y="897949"/>
                    <a:pt x="645070" y="897200"/>
                    <a:pt x="644317" y="895700"/>
                  </a:cubicBezTo>
                  <a:cubicBezTo>
                    <a:pt x="632273" y="879960"/>
                    <a:pt x="632273" y="860472"/>
                    <a:pt x="624746" y="843982"/>
                  </a:cubicBezTo>
                  <a:cubicBezTo>
                    <a:pt x="614207" y="820746"/>
                    <a:pt x="619476" y="798260"/>
                    <a:pt x="625498" y="775773"/>
                  </a:cubicBezTo>
                  <a:cubicBezTo>
                    <a:pt x="628509" y="764530"/>
                    <a:pt x="627756" y="758534"/>
                    <a:pt x="615712" y="751788"/>
                  </a:cubicBezTo>
                  <a:cubicBezTo>
                    <a:pt x="596894" y="740545"/>
                    <a:pt x="596141" y="732300"/>
                    <a:pt x="608938" y="714311"/>
                  </a:cubicBezTo>
                  <a:cubicBezTo>
                    <a:pt x="618724" y="701569"/>
                    <a:pt x="619476" y="691075"/>
                    <a:pt x="608185" y="679082"/>
                  </a:cubicBezTo>
                  <a:cubicBezTo>
                    <a:pt x="598775" y="668963"/>
                    <a:pt x="592377" y="658095"/>
                    <a:pt x="589366" y="646290"/>
                  </a:cubicBezTo>
                  <a:lnTo>
                    <a:pt x="589791" y="635440"/>
                  </a:lnTo>
                  <a:lnTo>
                    <a:pt x="577487" y="630343"/>
                  </a:lnTo>
                  <a:lnTo>
                    <a:pt x="589555" y="679363"/>
                  </a:lnTo>
                  <a:cubicBezTo>
                    <a:pt x="592942" y="697071"/>
                    <a:pt x="594635" y="715060"/>
                    <a:pt x="592377" y="733799"/>
                  </a:cubicBezTo>
                  <a:cubicBezTo>
                    <a:pt x="591625" y="742793"/>
                    <a:pt x="595388" y="751788"/>
                    <a:pt x="596894" y="761532"/>
                  </a:cubicBezTo>
                  <a:cubicBezTo>
                    <a:pt x="600657" y="786267"/>
                    <a:pt x="592377" y="794512"/>
                    <a:pt x="566031" y="794512"/>
                  </a:cubicBezTo>
                  <a:cubicBezTo>
                    <a:pt x="545706" y="781769"/>
                    <a:pt x="528393" y="766779"/>
                    <a:pt x="522371" y="742044"/>
                  </a:cubicBezTo>
                  <a:cubicBezTo>
                    <a:pt x="566784" y="728552"/>
                    <a:pt x="558503" y="706815"/>
                    <a:pt x="547212" y="659594"/>
                  </a:cubicBezTo>
                  <a:cubicBezTo>
                    <a:pt x="541190" y="639356"/>
                    <a:pt x="525382" y="625114"/>
                    <a:pt x="508821" y="612373"/>
                  </a:cubicBezTo>
                  <a:cubicBezTo>
                    <a:pt x="491508" y="599630"/>
                    <a:pt x="483227" y="582391"/>
                    <a:pt x="483227" y="561403"/>
                  </a:cubicBezTo>
                  <a:cubicBezTo>
                    <a:pt x="483227" y="548661"/>
                    <a:pt x="480217" y="536668"/>
                    <a:pt x="474947" y="525425"/>
                  </a:cubicBezTo>
                  <a:cubicBezTo>
                    <a:pt x="473066" y="521678"/>
                    <a:pt x="472783" y="517274"/>
                    <a:pt x="473748" y="512765"/>
                  </a:cubicBezTo>
                  <a:cubicBezTo>
                    <a:pt x="476641" y="499237"/>
                    <a:pt x="490755" y="484762"/>
                    <a:pt x="506563" y="484200"/>
                  </a:cubicBezTo>
                  <a:cubicBezTo>
                    <a:pt x="531404" y="484200"/>
                    <a:pt x="556998" y="480452"/>
                    <a:pt x="581838" y="484200"/>
                  </a:cubicBezTo>
                  <a:cubicBezTo>
                    <a:pt x="599152" y="484950"/>
                    <a:pt x="617971" y="487198"/>
                    <a:pt x="632273" y="478204"/>
                  </a:cubicBezTo>
                  <a:cubicBezTo>
                    <a:pt x="646575" y="467710"/>
                    <a:pt x="661631" y="466961"/>
                    <a:pt x="677438" y="463962"/>
                  </a:cubicBezTo>
                  <a:cubicBezTo>
                    <a:pt x="687224" y="461714"/>
                    <a:pt x="692494" y="454968"/>
                    <a:pt x="698516" y="449721"/>
                  </a:cubicBezTo>
                  <a:cubicBezTo>
                    <a:pt x="703785" y="445224"/>
                    <a:pt x="708301" y="442975"/>
                    <a:pt x="715076" y="446723"/>
                  </a:cubicBezTo>
                  <a:close/>
                  <a:moveTo>
                    <a:pt x="364200" y="0"/>
                  </a:moveTo>
                  <a:cubicBezTo>
                    <a:pt x="372460" y="0"/>
                    <a:pt x="373962" y="12012"/>
                    <a:pt x="373211" y="17267"/>
                  </a:cubicBezTo>
                  <a:cubicBezTo>
                    <a:pt x="369456" y="39038"/>
                    <a:pt x="373962" y="61561"/>
                    <a:pt x="361196" y="81831"/>
                  </a:cubicBezTo>
                  <a:cubicBezTo>
                    <a:pt x="357442" y="88587"/>
                    <a:pt x="355189" y="100600"/>
                    <a:pt x="358192" y="108858"/>
                  </a:cubicBezTo>
                  <a:cubicBezTo>
                    <a:pt x="364200" y="124624"/>
                    <a:pt x="358192" y="139638"/>
                    <a:pt x="355939" y="154653"/>
                  </a:cubicBezTo>
                  <a:cubicBezTo>
                    <a:pt x="355189" y="159908"/>
                    <a:pt x="353687" y="166665"/>
                    <a:pt x="358192" y="168917"/>
                  </a:cubicBezTo>
                  <a:cubicBezTo>
                    <a:pt x="370958" y="174923"/>
                    <a:pt x="379218" y="187686"/>
                    <a:pt x="388229" y="194442"/>
                  </a:cubicBezTo>
                  <a:cubicBezTo>
                    <a:pt x="413010" y="210959"/>
                    <a:pt x="443047" y="220718"/>
                    <a:pt x="470080" y="234231"/>
                  </a:cubicBezTo>
                  <a:cubicBezTo>
                    <a:pt x="504623" y="250748"/>
                    <a:pt x="539166" y="273271"/>
                    <a:pt x="556437" y="309306"/>
                  </a:cubicBezTo>
                  <a:cubicBezTo>
                    <a:pt x="569203" y="337083"/>
                    <a:pt x="547426" y="372369"/>
                    <a:pt x="513634" y="376122"/>
                  </a:cubicBezTo>
                  <a:cubicBezTo>
                    <a:pt x="501620" y="376873"/>
                    <a:pt x="497114" y="380627"/>
                    <a:pt x="497865" y="392639"/>
                  </a:cubicBezTo>
                  <a:cubicBezTo>
                    <a:pt x="493359" y="385131"/>
                    <a:pt x="490356" y="376122"/>
                    <a:pt x="479092" y="383630"/>
                  </a:cubicBezTo>
                  <a:cubicBezTo>
                    <a:pt x="474586" y="386632"/>
                    <a:pt x="469330" y="389636"/>
                    <a:pt x="464824" y="383630"/>
                  </a:cubicBezTo>
                  <a:cubicBezTo>
                    <a:pt x="461069" y="378374"/>
                    <a:pt x="465575" y="375371"/>
                    <a:pt x="468578" y="371618"/>
                  </a:cubicBezTo>
                  <a:cubicBezTo>
                    <a:pt x="475337" y="364111"/>
                    <a:pt x="473835" y="361107"/>
                    <a:pt x="463322" y="359606"/>
                  </a:cubicBezTo>
                  <a:cubicBezTo>
                    <a:pt x="446802" y="358104"/>
                    <a:pt x="449055" y="341588"/>
                    <a:pt x="448304" y="331828"/>
                  </a:cubicBezTo>
                  <a:cubicBezTo>
                    <a:pt x="447552" y="322069"/>
                    <a:pt x="457315" y="326573"/>
                    <a:pt x="463322" y="328825"/>
                  </a:cubicBezTo>
                  <a:cubicBezTo>
                    <a:pt x="469330" y="331828"/>
                    <a:pt x="473084" y="339336"/>
                    <a:pt x="480594" y="331828"/>
                  </a:cubicBezTo>
                  <a:cubicBezTo>
                    <a:pt x="487352" y="325071"/>
                    <a:pt x="483597" y="316813"/>
                    <a:pt x="480594" y="311558"/>
                  </a:cubicBezTo>
                  <a:cubicBezTo>
                    <a:pt x="475337" y="301799"/>
                    <a:pt x="476088" y="298045"/>
                    <a:pt x="487352" y="295792"/>
                  </a:cubicBezTo>
                  <a:cubicBezTo>
                    <a:pt x="494110" y="293541"/>
                    <a:pt x="503121" y="290538"/>
                    <a:pt x="506876" y="283781"/>
                  </a:cubicBezTo>
                  <a:cubicBezTo>
                    <a:pt x="509129" y="280778"/>
                    <a:pt x="505374" y="277775"/>
                    <a:pt x="503121" y="277775"/>
                  </a:cubicBezTo>
                  <a:cubicBezTo>
                    <a:pt x="492608" y="277024"/>
                    <a:pt x="479092" y="271769"/>
                    <a:pt x="471583" y="282279"/>
                  </a:cubicBezTo>
                  <a:cubicBezTo>
                    <a:pt x="461820" y="296543"/>
                    <a:pt x="453560" y="290538"/>
                    <a:pt x="443047" y="285282"/>
                  </a:cubicBezTo>
                  <a:cubicBezTo>
                    <a:pt x="434787" y="280027"/>
                    <a:pt x="445300" y="272520"/>
                    <a:pt x="440794" y="267264"/>
                  </a:cubicBezTo>
                  <a:cubicBezTo>
                    <a:pt x="419768" y="240238"/>
                    <a:pt x="444549" y="251499"/>
                    <a:pt x="454311" y="251499"/>
                  </a:cubicBezTo>
                  <a:cubicBezTo>
                    <a:pt x="443798" y="238736"/>
                    <a:pt x="428779" y="237235"/>
                    <a:pt x="413010" y="249247"/>
                  </a:cubicBezTo>
                  <a:cubicBezTo>
                    <a:pt x="397240" y="261259"/>
                    <a:pt x="376215" y="267264"/>
                    <a:pt x="365701" y="286784"/>
                  </a:cubicBezTo>
                  <a:cubicBezTo>
                    <a:pt x="361196" y="295792"/>
                    <a:pt x="352185" y="296543"/>
                    <a:pt x="341672" y="294291"/>
                  </a:cubicBezTo>
                  <a:cubicBezTo>
                    <a:pt x="287605" y="286033"/>
                    <a:pt x="268081" y="222220"/>
                    <a:pt x="294363" y="187686"/>
                  </a:cubicBezTo>
                  <a:cubicBezTo>
                    <a:pt x="303375" y="174923"/>
                    <a:pt x="298118" y="163662"/>
                    <a:pt x="281598" y="162161"/>
                  </a:cubicBezTo>
                  <a:cubicBezTo>
                    <a:pt x="268081" y="160659"/>
                    <a:pt x="256066" y="154653"/>
                    <a:pt x="241798" y="159908"/>
                  </a:cubicBezTo>
                  <a:cubicBezTo>
                    <a:pt x="232787" y="164412"/>
                    <a:pt x="219271" y="164412"/>
                    <a:pt x="211762" y="153152"/>
                  </a:cubicBezTo>
                  <a:cubicBezTo>
                    <a:pt x="217018" y="139638"/>
                    <a:pt x="233538" y="138137"/>
                    <a:pt x="243301" y="129128"/>
                  </a:cubicBezTo>
                  <a:cubicBezTo>
                    <a:pt x="256066" y="117116"/>
                    <a:pt x="277843" y="113362"/>
                    <a:pt x="280847" y="91591"/>
                  </a:cubicBezTo>
                  <a:cubicBezTo>
                    <a:pt x="271835" y="96846"/>
                    <a:pt x="263576" y="101350"/>
                    <a:pt x="256817" y="108858"/>
                  </a:cubicBezTo>
                  <a:cubicBezTo>
                    <a:pt x="245553" y="122371"/>
                    <a:pt x="232037" y="129128"/>
                    <a:pt x="214765" y="121620"/>
                  </a:cubicBezTo>
                  <a:cubicBezTo>
                    <a:pt x="210259" y="119368"/>
                    <a:pt x="205754" y="119368"/>
                    <a:pt x="200498" y="121620"/>
                  </a:cubicBezTo>
                  <a:cubicBezTo>
                    <a:pt x="172713" y="133632"/>
                    <a:pt x="143427" y="138137"/>
                    <a:pt x="113390" y="141890"/>
                  </a:cubicBezTo>
                  <a:cubicBezTo>
                    <a:pt x="101375" y="143391"/>
                    <a:pt x="89360" y="145644"/>
                    <a:pt x="78096" y="138887"/>
                  </a:cubicBezTo>
                  <a:cubicBezTo>
                    <a:pt x="71338" y="135134"/>
                    <a:pt x="65331" y="138137"/>
                    <a:pt x="58572" y="144142"/>
                  </a:cubicBezTo>
                  <a:cubicBezTo>
                    <a:pt x="100624" y="148647"/>
                    <a:pt x="139672" y="158407"/>
                    <a:pt x="179472" y="155403"/>
                  </a:cubicBezTo>
                  <a:cubicBezTo>
                    <a:pt x="183977" y="154653"/>
                    <a:pt x="188483" y="155403"/>
                    <a:pt x="187732" y="160659"/>
                  </a:cubicBezTo>
                  <a:cubicBezTo>
                    <a:pt x="177219" y="177926"/>
                    <a:pt x="156944" y="176424"/>
                    <a:pt x="141925" y="184682"/>
                  </a:cubicBezTo>
                  <a:cubicBezTo>
                    <a:pt x="131412" y="190689"/>
                    <a:pt x="123903" y="202701"/>
                    <a:pt x="109635" y="201199"/>
                  </a:cubicBezTo>
                  <a:cubicBezTo>
                    <a:pt x="90862" y="200448"/>
                    <a:pt x="76595" y="201199"/>
                    <a:pt x="58572" y="187686"/>
                  </a:cubicBezTo>
                  <a:cubicBezTo>
                    <a:pt x="43554" y="174923"/>
                    <a:pt x="27784" y="156905"/>
                    <a:pt x="6008" y="152401"/>
                  </a:cubicBezTo>
                  <a:cubicBezTo>
                    <a:pt x="-2253" y="150899"/>
                    <a:pt x="3004" y="139638"/>
                    <a:pt x="0" y="133632"/>
                  </a:cubicBezTo>
                  <a:cubicBezTo>
                    <a:pt x="30037" y="143391"/>
                    <a:pt x="54067" y="122371"/>
                    <a:pt x="81100" y="117866"/>
                  </a:cubicBezTo>
                  <a:cubicBezTo>
                    <a:pt x="107382" y="114864"/>
                    <a:pt x="129910" y="93843"/>
                    <a:pt x="151687" y="93092"/>
                  </a:cubicBezTo>
                  <a:cubicBezTo>
                    <a:pt x="180222" y="92341"/>
                    <a:pt x="183226" y="80329"/>
                    <a:pt x="187732" y="60810"/>
                  </a:cubicBezTo>
                  <a:cubicBezTo>
                    <a:pt x="190736" y="52552"/>
                    <a:pt x="194490" y="45044"/>
                    <a:pt x="208007" y="46546"/>
                  </a:cubicBezTo>
                  <a:cubicBezTo>
                    <a:pt x="216267" y="47297"/>
                    <a:pt x="226029" y="40540"/>
                    <a:pt x="235791" y="38288"/>
                  </a:cubicBezTo>
                  <a:cubicBezTo>
                    <a:pt x="247806" y="35285"/>
                    <a:pt x="257568" y="39789"/>
                    <a:pt x="262074" y="53303"/>
                  </a:cubicBezTo>
                  <a:cubicBezTo>
                    <a:pt x="268832" y="72822"/>
                    <a:pt x="282349" y="73573"/>
                    <a:pt x="301122" y="67567"/>
                  </a:cubicBezTo>
                  <a:cubicBezTo>
                    <a:pt x="315389" y="62312"/>
                    <a:pt x="325152" y="45044"/>
                    <a:pt x="343174" y="51801"/>
                  </a:cubicBezTo>
                  <a:cubicBezTo>
                    <a:pt x="348430" y="53303"/>
                    <a:pt x="351434" y="45795"/>
                    <a:pt x="352185" y="40540"/>
                  </a:cubicBezTo>
                  <a:cubicBezTo>
                    <a:pt x="354437" y="33033"/>
                    <a:pt x="354437" y="24774"/>
                    <a:pt x="354437" y="17267"/>
                  </a:cubicBezTo>
                  <a:cubicBezTo>
                    <a:pt x="355189" y="10510"/>
                    <a:pt x="354437" y="0"/>
                    <a:pt x="364200" y="0"/>
                  </a:cubicBezTo>
                  <a:close/>
                </a:path>
              </a:pathLst>
            </a:custGeom>
            <a:solidFill>
              <a:srgbClr val="FCDC61">
                <a:alpha val="40000"/>
              </a:srgbClr>
            </a:solidFill>
            <a:ln>
              <a:noFill/>
            </a:ln>
          </p:spPr>
          <p:txBody>
            <a:bodyPr anchorCtr="0" anchor="ctr" bIns="22850" lIns="45725" spcFirstLastPara="1" rIns="45725" wrap="square" tIns="2285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747993"/>
                </a:solidFill>
                <a:latin typeface="Jost Light"/>
                <a:ea typeface="Jost Light"/>
                <a:cs typeface="Jost Light"/>
                <a:sym typeface="Jost Light"/>
              </a:endParaRPr>
            </a:p>
          </p:txBody>
        </p:sp>
        <p:sp>
          <p:nvSpPr>
            <p:cNvPr id="577" name="Google Shape;577;g311d5cb9a0a_0_276"/>
            <p:cNvSpPr/>
            <p:nvPr/>
          </p:nvSpPr>
          <p:spPr>
            <a:xfrm>
              <a:off x="10264277" y="4543866"/>
              <a:ext cx="328546" cy="245455"/>
            </a:xfrm>
            <a:custGeom>
              <a:rect b="b" l="l" r="r" t="t"/>
              <a:pathLst>
                <a:path extrusionOk="0" h="245455" w="328546">
                  <a:moveTo>
                    <a:pt x="325747" y="231160"/>
                  </a:moveTo>
                  <a:cubicBezTo>
                    <a:pt x="329414" y="233517"/>
                    <a:pt x="328681" y="236661"/>
                    <a:pt x="327947" y="240589"/>
                  </a:cubicBezTo>
                  <a:cubicBezTo>
                    <a:pt x="327215" y="243731"/>
                    <a:pt x="325015" y="246089"/>
                    <a:pt x="321348" y="245303"/>
                  </a:cubicBezTo>
                  <a:cubicBezTo>
                    <a:pt x="317682" y="243731"/>
                    <a:pt x="316949" y="240589"/>
                    <a:pt x="318415" y="236661"/>
                  </a:cubicBezTo>
                  <a:cubicBezTo>
                    <a:pt x="319882" y="233517"/>
                    <a:pt x="321348" y="230374"/>
                    <a:pt x="325747" y="231160"/>
                  </a:cubicBezTo>
                  <a:close/>
                  <a:moveTo>
                    <a:pt x="140662" y="23202"/>
                  </a:moveTo>
                  <a:cubicBezTo>
                    <a:pt x="165375" y="39839"/>
                    <a:pt x="196828" y="24716"/>
                    <a:pt x="223786" y="41353"/>
                  </a:cubicBezTo>
                  <a:cubicBezTo>
                    <a:pt x="238015" y="50427"/>
                    <a:pt x="258234" y="48915"/>
                    <a:pt x="276207" y="51183"/>
                  </a:cubicBezTo>
                  <a:cubicBezTo>
                    <a:pt x="288938" y="52695"/>
                    <a:pt x="298673" y="64040"/>
                    <a:pt x="312902" y="61771"/>
                  </a:cubicBezTo>
                  <a:cubicBezTo>
                    <a:pt x="309906" y="76139"/>
                    <a:pt x="293431" y="67064"/>
                    <a:pt x="288189" y="76139"/>
                  </a:cubicBezTo>
                  <a:cubicBezTo>
                    <a:pt x="270965" y="88995"/>
                    <a:pt x="254490" y="101095"/>
                    <a:pt x="239513" y="116220"/>
                  </a:cubicBezTo>
                  <a:cubicBezTo>
                    <a:pt x="232024" y="123026"/>
                    <a:pt x="225284" y="130588"/>
                    <a:pt x="213302" y="126807"/>
                  </a:cubicBezTo>
                  <a:cubicBezTo>
                    <a:pt x="178854" y="109413"/>
                    <a:pt x="140662" y="98826"/>
                    <a:pt x="109959" y="73871"/>
                  </a:cubicBezTo>
                  <a:cubicBezTo>
                    <a:pt x="110707" y="64797"/>
                    <a:pt x="111457" y="55721"/>
                    <a:pt x="102470" y="49671"/>
                  </a:cubicBezTo>
                  <a:cubicBezTo>
                    <a:pt x="110707" y="38327"/>
                    <a:pt x="124936" y="34546"/>
                    <a:pt x="134672" y="24716"/>
                  </a:cubicBezTo>
                  <a:cubicBezTo>
                    <a:pt x="136170" y="23959"/>
                    <a:pt x="139165" y="22447"/>
                    <a:pt x="140662" y="23202"/>
                  </a:cubicBezTo>
                  <a:close/>
                  <a:moveTo>
                    <a:pt x="7848" y="24"/>
                  </a:moveTo>
                  <a:cubicBezTo>
                    <a:pt x="19263" y="743"/>
                    <a:pt x="13556" y="14372"/>
                    <a:pt x="14983" y="22263"/>
                  </a:cubicBezTo>
                  <a:cubicBezTo>
                    <a:pt x="15696" y="25132"/>
                    <a:pt x="14983" y="28720"/>
                    <a:pt x="14983" y="31589"/>
                  </a:cubicBezTo>
                  <a:cubicBezTo>
                    <a:pt x="9988" y="28003"/>
                    <a:pt x="4995" y="24415"/>
                    <a:pt x="0" y="20829"/>
                  </a:cubicBezTo>
                  <a:cubicBezTo>
                    <a:pt x="4995" y="14372"/>
                    <a:pt x="-6420" y="-693"/>
                    <a:pt x="7848" y="24"/>
                  </a:cubicBezTo>
                  <a:close/>
                </a:path>
              </a:pathLst>
            </a:custGeom>
            <a:solidFill>
              <a:srgbClr val="FCDC61">
                <a:alpha val="29800"/>
              </a:srgbClr>
            </a:solidFill>
            <a:ln>
              <a:noFill/>
            </a:ln>
          </p:spPr>
          <p:txBody>
            <a:bodyPr anchorCtr="0" anchor="ctr" bIns="22850" lIns="45725" spcFirstLastPara="1" rIns="45725" wrap="square" tIns="2285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747993"/>
                </a:solidFill>
                <a:latin typeface="Jost Light"/>
                <a:ea typeface="Jost Light"/>
                <a:cs typeface="Jost Light"/>
                <a:sym typeface="Jost Light"/>
              </a:endParaRPr>
            </a:p>
          </p:txBody>
        </p:sp>
        <p:sp>
          <p:nvSpPr>
            <p:cNvPr id="578" name="Google Shape;578;g311d5cb9a0a_0_276"/>
            <p:cNvSpPr/>
            <p:nvPr/>
          </p:nvSpPr>
          <p:spPr>
            <a:xfrm>
              <a:off x="8201310" y="4443582"/>
              <a:ext cx="3163214" cy="3480300"/>
            </a:xfrm>
            <a:custGeom>
              <a:rect b="b" l="l" r="r" t="t"/>
              <a:pathLst>
                <a:path extrusionOk="0" h="3480300" w="3163214">
                  <a:moveTo>
                    <a:pt x="2575666" y="3303198"/>
                  </a:moveTo>
                  <a:cubicBezTo>
                    <a:pt x="2578584" y="3303198"/>
                    <a:pt x="2580771" y="3303198"/>
                    <a:pt x="2582959" y="3303198"/>
                  </a:cubicBezTo>
                  <a:cubicBezTo>
                    <a:pt x="2592441" y="3304668"/>
                    <a:pt x="2594628" y="3312751"/>
                    <a:pt x="2599004" y="3318629"/>
                  </a:cubicBezTo>
                  <a:cubicBezTo>
                    <a:pt x="2601192" y="3322303"/>
                    <a:pt x="2600463" y="3328916"/>
                    <a:pt x="2597546" y="3328181"/>
                  </a:cubicBezTo>
                  <a:cubicBezTo>
                    <a:pt x="2586059" y="3324324"/>
                    <a:pt x="2574162" y="3334106"/>
                    <a:pt x="2563086" y="3332418"/>
                  </a:cubicBezTo>
                  <a:cubicBezTo>
                    <a:pt x="2559394" y="3331855"/>
                    <a:pt x="2555793" y="3330018"/>
                    <a:pt x="2552329" y="3325977"/>
                  </a:cubicBezTo>
                  <a:cubicBezTo>
                    <a:pt x="2558163" y="3316425"/>
                    <a:pt x="2570561" y="3313485"/>
                    <a:pt x="2575666" y="3303198"/>
                  </a:cubicBezTo>
                  <a:close/>
                  <a:moveTo>
                    <a:pt x="2773792" y="3249028"/>
                  </a:moveTo>
                  <a:cubicBezTo>
                    <a:pt x="2777722" y="3248373"/>
                    <a:pt x="2782589" y="3252678"/>
                    <a:pt x="2791199" y="3261662"/>
                  </a:cubicBezTo>
                  <a:cubicBezTo>
                    <a:pt x="2795692" y="3266902"/>
                    <a:pt x="2802430" y="3270645"/>
                    <a:pt x="2803928" y="3276635"/>
                  </a:cubicBezTo>
                  <a:cubicBezTo>
                    <a:pt x="2809169" y="3296100"/>
                    <a:pt x="2818153" y="3290859"/>
                    <a:pt x="2828636" y="3281875"/>
                  </a:cubicBezTo>
                  <a:cubicBezTo>
                    <a:pt x="2832379" y="3278132"/>
                    <a:pt x="2835374" y="3272892"/>
                    <a:pt x="2842113" y="3277384"/>
                  </a:cubicBezTo>
                  <a:cubicBezTo>
                    <a:pt x="2841364" y="3286367"/>
                    <a:pt x="2832379" y="3296100"/>
                    <a:pt x="2845108" y="3304335"/>
                  </a:cubicBezTo>
                  <a:cubicBezTo>
                    <a:pt x="2848851" y="3294603"/>
                    <a:pt x="2851846" y="3282624"/>
                    <a:pt x="2864575" y="3284121"/>
                  </a:cubicBezTo>
                  <a:cubicBezTo>
                    <a:pt x="2875806" y="3285619"/>
                    <a:pt x="2884041" y="3290859"/>
                    <a:pt x="2887036" y="3305832"/>
                  </a:cubicBezTo>
                  <a:cubicBezTo>
                    <a:pt x="2889283" y="3318559"/>
                    <a:pt x="2902011" y="3318559"/>
                    <a:pt x="2912493" y="3316313"/>
                  </a:cubicBezTo>
                  <a:cubicBezTo>
                    <a:pt x="2924473" y="3314067"/>
                    <a:pt x="2935704" y="3307329"/>
                    <a:pt x="2946186" y="3300592"/>
                  </a:cubicBezTo>
                  <a:cubicBezTo>
                    <a:pt x="2956668" y="3294603"/>
                    <a:pt x="2967899" y="3287116"/>
                    <a:pt x="2981376" y="3290111"/>
                  </a:cubicBezTo>
                  <a:cubicBezTo>
                    <a:pt x="2960412" y="3319308"/>
                    <a:pt x="2928217" y="3321554"/>
                    <a:pt x="2896021" y="3325297"/>
                  </a:cubicBezTo>
                  <a:cubicBezTo>
                    <a:pt x="2845857" y="3332783"/>
                    <a:pt x="2797938" y="3317810"/>
                    <a:pt x="2748522" y="3311821"/>
                  </a:cubicBezTo>
                  <a:cubicBezTo>
                    <a:pt x="2737291" y="3310324"/>
                    <a:pt x="2732799" y="3312570"/>
                    <a:pt x="2728306" y="3320805"/>
                  </a:cubicBezTo>
                  <a:cubicBezTo>
                    <a:pt x="2711086" y="3352997"/>
                    <a:pt x="2691619" y="3382943"/>
                    <a:pt x="2668408" y="3411391"/>
                  </a:cubicBezTo>
                  <a:cubicBezTo>
                    <a:pt x="2651188" y="3432354"/>
                    <a:pt x="2630224" y="3448824"/>
                    <a:pt x="2611505" y="3468289"/>
                  </a:cubicBezTo>
                  <a:cubicBezTo>
                    <a:pt x="2596531" y="3469037"/>
                    <a:pt x="2583802" y="3481016"/>
                    <a:pt x="2567330" y="3480267"/>
                  </a:cubicBezTo>
                  <a:cubicBezTo>
                    <a:pt x="2538130" y="3463048"/>
                    <a:pt x="2506684" y="3450321"/>
                    <a:pt x="2482725" y="3424867"/>
                  </a:cubicBezTo>
                  <a:cubicBezTo>
                    <a:pt x="2478232" y="3419627"/>
                    <a:pt x="2472242" y="3420375"/>
                    <a:pt x="2467001" y="3419627"/>
                  </a:cubicBezTo>
                  <a:cubicBezTo>
                    <a:pt x="2453524" y="3419627"/>
                    <a:pt x="2443791" y="3412140"/>
                    <a:pt x="2433308" y="3405402"/>
                  </a:cubicBezTo>
                  <a:cubicBezTo>
                    <a:pt x="2461011" y="3386686"/>
                    <a:pt x="2488714" y="3367970"/>
                    <a:pt x="2516417" y="3349254"/>
                  </a:cubicBezTo>
                  <a:cubicBezTo>
                    <a:pt x="2520160" y="3352997"/>
                    <a:pt x="2526899" y="3355243"/>
                    <a:pt x="2526899" y="3360484"/>
                  </a:cubicBezTo>
                  <a:cubicBezTo>
                    <a:pt x="2529145" y="3380697"/>
                    <a:pt x="2548612" y="3379200"/>
                    <a:pt x="2560592" y="3386686"/>
                  </a:cubicBezTo>
                  <a:cubicBezTo>
                    <a:pt x="2569577" y="3391927"/>
                    <a:pt x="2571074" y="3382194"/>
                    <a:pt x="2571074" y="3374708"/>
                  </a:cubicBezTo>
                  <a:cubicBezTo>
                    <a:pt x="2571074" y="3370216"/>
                    <a:pt x="2566582" y="3365724"/>
                    <a:pt x="2565084" y="3360484"/>
                  </a:cubicBezTo>
                  <a:cubicBezTo>
                    <a:pt x="2559843" y="3350002"/>
                    <a:pt x="2565833" y="3342515"/>
                    <a:pt x="2574069" y="3337275"/>
                  </a:cubicBezTo>
                  <a:cubicBezTo>
                    <a:pt x="2583054" y="3331286"/>
                    <a:pt x="2587546" y="3338024"/>
                    <a:pt x="2592787" y="3345510"/>
                  </a:cubicBezTo>
                  <a:cubicBezTo>
                    <a:pt x="2595782" y="3349254"/>
                    <a:pt x="2596531" y="3358986"/>
                    <a:pt x="2604018" y="3355992"/>
                  </a:cubicBezTo>
                  <a:cubicBezTo>
                    <a:pt x="2610756" y="3352997"/>
                    <a:pt x="2609259" y="3344762"/>
                    <a:pt x="2606264" y="3338024"/>
                  </a:cubicBezTo>
                  <a:cubicBezTo>
                    <a:pt x="2603269" y="3329040"/>
                    <a:pt x="2602521" y="3319308"/>
                    <a:pt x="2613751" y="3314816"/>
                  </a:cubicBezTo>
                  <a:cubicBezTo>
                    <a:pt x="2624982" y="3310324"/>
                    <a:pt x="2633967" y="3314816"/>
                    <a:pt x="2641454" y="3323799"/>
                  </a:cubicBezTo>
                  <a:cubicBezTo>
                    <a:pt x="2660921" y="3345510"/>
                    <a:pt x="2671403" y="3346259"/>
                    <a:pt x="2689373" y="3323051"/>
                  </a:cubicBezTo>
                  <a:cubicBezTo>
                    <a:pt x="2700603" y="3307329"/>
                    <a:pt x="2717076" y="3303586"/>
                    <a:pt x="2732050" y="3296100"/>
                  </a:cubicBezTo>
                  <a:cubicBezTo>
                    <a:pt x="2746276" y="3289362"/>
                    <a:pt x="2755260" y="3280378"/>
                    <a:pt x="2761999" y="3266154"/>
                  </a:cubicBezTo>
                  <a:cubicBezTo>
                    <a:pt x="2766866" y="3255298"/>
                    <a:pt x="2769861" y="3249683"/>
                    <a:pt x="2773792" y="3249028"/>
                  </a:cubicBezTo>
                  <a:close/>
                  <a:moveTo>
                    <a:pt x="2163965" y="2581580"/>
                  </a:moveTo>
                  <a:lnTo>
                    <a:pt x="2162536" y="2582224"/>
                  </a:lnTo>
                  <a:lnTo>
                    <a:pt x="2163163" y="2582284"/>
                  </a:lnTo>
                  <a:close/>
                  <a:moveTo>
                    <a:pt x="3119093" y="2473706"/>
                  </a:moveTo>
                  <a:cubicBezTo>
                    <a:pt x="3137788" y="2469966"/>
                    <a:pt x="3146762" y="2490911"/>
                    <a:pt x="3163214" y="2490163"/>
                  </a:cubicBezTo>
                  <a:cubicBezTo>
                    <a:pt x="3152745" y="2499887"/>
                    <a:pt x="3148258" y="2514100"/>
                    <a:pt x="3145267" y="2526816"/>
                  </a:cubicBezTo>
                  <a:cubicBezTo>
                    <a:pt x="3138536" y="2553746"/>
                    <a:pt x="3125823" y="2576934"/>
                    <a:pt x="3106380" y="2596383"/>
                  </a:cubicBezTo>
                  <a:cubicBezTo>
                    <a:pt x="3090676" y="2612093"/>
                    <a:pt x="3090676" y="2629297"/>
                    <a:pt x="3095911" y="2648746"/>
                  </a:cubicBezTo>
                  <a:cubicBezTo>
                    <a:pt x="3102641" y="2669691"/>
                    <a:pt x="3094415" y="2692880"/>
                    <a:pt x="3101145" y="2714573"/>
                  </a:cubicBezTo>
                  <a:cubicBezTo>
                    <a:pt x="3102641" y="2719809"/>
                    <a:pt x="3097406" y="2724297"/>
                    <a:pt x="3094415" y="2728038"/>
                  </a:cubicBezTo>
                  <a:cubicBezTo>
                    <a:pt x="3087685" y="2738510"/>
                    <a:pt x="3080954" y="2748983"/>
                    <a:pt x="3074972" y="2759455"/>
                  </a:cubicBezTo>
                  <a:cubicBezTo>
                    <a:pt x="3060015" y="2760203"/>
                    <a:pt x="3046555" y="2768431"/>
                    <a:pt x="3030103" y="2768431"/>
                  </a:cubicBezTo>
                  <a:cubicBezTo>
                    <a:pt x="3015895" y="2768431"/>
                    <a:pt x="3003182" y="2790125"/>
                    <a:pt x="3003182" y="2805833"/>
                  </a:cubicBezTo>
                  <a:cubicBezTo>
                    <a:pt x="3003929" y="2814061"/>
                    <a:pt x="3003182" y="2822290"/>
                    <a:pt x="3003182" y="2831267"/>
                  </a:cubicBezTo>
                  <a:cubicBezTo>
                    <a:pt x="2999443" y="2827526"/>
                    <a:pt x="3000190" y="2823038"/>
                    <a:pt x="3000190" y="2818550"/>
                  </a:cubicBezTo>
                  <a:cubicBezTo>
                    <a:pt x="2999443" y="2813314"/>
                    <a:pt x="3002434" y="2804337"/>
                    <a:pt x="2993460" y="2805086"/>
                  </a:cubicBezTo>
                  <a:cubicBezTo>
                    <a:pt x="2985234" y="2805833"/>
                    <a:pt x="2981495" y="2815558"/>
                    <a:pt x="2985982" y="2821542"/>
                  </a:cubicBezTo>
                  <a:cubicBezTo>
                    <a:pt x="2994208" y="2835007"/>
                    <a:pt x="2992712" y="2846975"/>
                    <a:pt x="2988225" y="2860440"/>
                  </a:cubicBezTo>
                  <a:cubicBezTo>
                    <a:pt x="2985982" y="2869417"/>
                    <a:pt x="2990469" y="2876897"/>
                    <a:pt x="2996452" y="2882133"/>
                  </a:cubicBezTo>
                  <a:cubicBezTo>
                    <a:pt x="3003182" y="2888865"/>
                    <a:pt x="3004677" y="2896346"/>
                    <a:pt x="2997199" y="2901582"/>
                  </a:cubicBezTo>
                  <a:cubicBezTo>
                    <a:pt x="2988225" y="2911306"/>
                    <a:pt x="2980000" y="2925519"/>
                    <a:pt x="2965043" y="2924023"/>
                  </a:cubicBezTo>
                  <a:cubicBezTo>
                    <a:pt x="2957565" y="2923275"/>
                    <a:pt x="2957565" y="2912802"/>
                    <a:pt x="2955322" y="2906070"/>
                  </a:cubicBezTo>
                  <a:cubicBezTo>
                    <a:pt x="2944104" y="2879141"/>
                    <a:pt x="2944104" y="2879141"/>
                    <a:pt x="2922418" y="2899338"/>
                  </a:cubicBezTo>
                  <a:cubicBezTo>
                    <a:pt x="2919427" y="2901582"/>
                    <a:pt x="2917931" y="2906818"/>
                    <a:pt x="2912696" y="2902330"/>
                  </a:cubicBezTo>
                  <a:cubicBezTo>
                    <a:pt x="2912696" y="2882881"/>
                    <a:pt x="2923913" y="2866424"/>
                    <a:pt x="2930644" y="2849219"/>
                  </a:cubicBezTo>
                  <a:cubicBezTo>
                    <a:pt x="2936626" y="2832762"/>
                    <a:pt x="2944852" y="2817054"/>
                    <a:pt x="2953826" y="2802093"/>
                  </a:cubicBezTo>
                  <a:cubicBezTo>
                    <a:pt x="2965043" y="2781896"/>
                    <a:pt x="2979252" y="2763195"/>
                    <a:pt x="2982243" y="2740006"/>
                  </a:cubicBezTo>
                  <a:cubicBezTo>
                    <a:pt x="2982991" y="2735518"/>
                    <a:pt x="2986730" y="2731778"/>
                    <a:pt x="2990469" y="2728786"/>
                  </a:cubicBezTo>
                  <a:cubicBezTo>
                    <a:pt x="3002434" y="2725794"/>
                    <a:pt x="3012903" y="2710833"/>
                    <a:pt x="3027860" y="2723549"/>
                  </a:cubicBezTo>
                  <a:cubicBezTo>
                    <a:pt x="3030103" y="2725045"/>
                    <a:pt x="3031599" y="2720558"/>
                    <a:pt x="3033842" y="2719061"/>
                  </a:cubicBezTo>
                  <a:cubicBezTo>
                    <a:pt x="3055529" y="2703353"/>
                    <a:pt x="3060015" y="2682408"/>
                    <a:pt x="3054781" y="2656975"/>
                  </a:cubicBezTo>
                  <a:cubicBezTo>
                    <a:pt x="3048051" y="2624061"/>
                    <a:pt x="3062259" y="2595635"/>
                    <a:pt x="3076468" y="2568706"/>
                  </a:cubicBezTo>
                  <a:cubicBezTo>
                    <a:pt x="3082450" y="2557486"/>
                    <a:pt x="3082450" y="2550753"/>
                    <a:pt x="3074224" y="2542525"/>
                  </a:cubicBezTo>
                  <a:cubicBezTo>
                    <a:pt x="3077963" y="2519336"/>
                    <a:pt x="3091424" y="2501383"/>
                    <a:pt x="3107128" y="2485674"/>
                  </a:cubicBezTo>
                  <a:cubicBezTo>
                    <a:pt x="3111615" y="2481934"/>
                    <a:pt x="3115354" y="2477446"/>
                    <a:pt x="3119093" y="2473706"/>
                  </a:cubicBezTo>
                  <a:close/>
                  <a:moveTo>
                    <a:pt x="36787" y="1563981"/>
                  </a:moveTo>
                  <a:cubicBezTo>
                    <a:pt x="53304" y="1565480"/>
                    <a:pt x="52553" y="1581227"/>
                    <a:pt x="58559" y="1591725"/>
                  </a:cubicBezTo>
                  <a:cubicBezTo>
                    <a:pt x="62313" y="1596974"/>
                    <a:pt x="61562" y="1603722"/>
                    <a:pt x="65316" y="1609721"/>
                  </a:cubicBezTo>
                  <a:cubicBezTo>
                    <a:pt x="74325" y="1628467"/>
                    <a:pt x="78830" y="1649463"/>
                    <a:pt x="75076" y="1671208"/>
                  </a:cubicBezTo>
                  <a:cubicBezTo>
                    <a:pt x="74325" y="1679456"/>
                    <a:pt x="75076" y="1688455"/>
                    <a:pt x="77328" y="1696703"/>
                  </a:cubicBezTo>
                  <a:cubicBezTo>
                    <a:pt x="93094" y="1755941"/>
                    <a:pt x="97598" y="1816678"/>
                    <a:pt x="96097" y="1877415"/>
                  </a:cubicBezTo>
                  <a:cubicBezTo>
                    <a:pt x="95346" y="1934404"/>
                    <a:pt x="111112" y="1983894"/>
                    <a:pt x="135887" y="2032633"/>
                  </a:cubicBezTo>
                  <a:cubicBezTo>
                    <a:pt x="146398" y="2052879"/>
                    <a:pt x="157659" y="2073125"/>
                    <a:pt x="162914" y="2096370"/>
                  </a:cubicBezTo>
                  <a:cubicBezTo>
                    <a:pt x="165918" y="2111367"/>
                    <a:pt x="166668" y="2126364"/>
                    <a:pt x="163665" y="2141361"/>
                  </a:cubicBezTo>
                  <a:cubicBezTo>
                    <a:pt x="157659" y="2167606"/>
                    <a:pt x="164416" y="2180353"/>
                    <a:pt x="187690" y="2193850"/>
                  </a:cubicBezTo>
                  <a:cubicBezTo>
                    <a:pt x="210212" y="2206597"/>
                    <a:pt x="234236" y="2217095"/>
                    <a:pt x="259762" y="2221594"/>
                  </a:cubicBezTo>
                  <a:cubicBezTo>
                    <a:pt x="283036" y="2226093"/>
                    <a:pt x="293547" y="2246339"/>
                    <a:pt x="308561" y="2260586"/>
                  </a:cubicBezTo>
                  <a:cubicBezTo>
                    <a:pt x="314568" y="2265835"/>
                    <a:pt x="310814" y="2275583"/>
                    <a:pt x="305559" y="2282332"/>
                  </a:cubicBezTo>
                  <a:cubicBezTo>
                    <a:pt x="298051" y="2292080"/>
                    <a:pt x="287540" y="2298078"/>
                    <a:pt x="277029" y="2302577"/>
                  </a:cubicBezTo>
                  <a:cubicBezTo>
                    <a:pt x="234987" y="2319074"/>
                    <a:pt x="201203" y="2346818"/>
                    <a:pt x="172674" y="2379812"/>
                  </a:cubicBezTo>
                  <a:cubicBezTo>
                    <a:pt x="163665" y="2390309"/>
                    <a:pt x="160662" y="2401557"/>
                    <a:pt x="159161" y="2415054"/>
                  </a:cubicBezTo>
                  <a:cubicBezTo>
                    <a:pt x="157659" y="2426302"/>
                    <a:pt x="165167" y="2433800"/>
                    <a:pt x="174926" y="2436800"/>
                  </a:cubicBezTo>
                  <a:cubicBezTo>
                    <a:pt x="184686" y="2440549"/>
                    <a:pt x="189191" y="2433051"/>
                    <a:pt x="193695" y="2425552"/>
                  </a:cubicBezTo>
                  <a:cubicBezTo>
                    <a:pt x="207960" y="2403807"/>
                    <a:pt x="219972" y="2400057"/>
                    <a:pt x="243246" y="2406806"/>
                  </a:cubicBezTo>
                  <a:cubicBezTo>
                    <a:pt x="259762" y="2411305"/>
                    <a:pt x="275528" y="2415054"/>
                    <a:pt x="289793" y="2424052"/>
                  </a:cubicBezTo>
                  <a:cubicBezTo>
                    <a:pt x="298802" y="2430051"/>
                    <a:pt x="303306" y="2437550"/>
                    <a:pt x="302555" y="2448797"/>
                  </a:cubicBezTo>
                  <a:cubicBezTo>
                    <a:pt x="299553" y="2475042"/>
                    <a:pt x="308561" y="2498287"/>
                    <a:pt x="317571" y="2522282"/>
                  </a:cubicBezTo>
                  <a:cubicBezTo>
                    <a:pt x="319823" y="2526031"/>
                    <a:pt x="321324" y="2531280"/>
                    <a:pt x="327330" y="2530531"/>
                  </a:cubicBezTo>
                  <a:cubicBezTo>
                    <a:pt x="332585" y="2529030"/>
                    <a:pt x="332585" y="2524531"/>
                    <a:pt x="332585" y="2520783"/>
                  </a:cubicBezTo>
                  <a:cubicBezTo>
                    <a:pt x="333337" y="2506536"/>
                    <a:pt x="340093" y="2493788"/>
                    <a:pt x="343847" y="2481040"/>
                  </a:cubicBezTo>
                  <a:cubicBezTo>
                    <a:pt x="349103" y="2462294"/>
                    <a:pt x="364868" y="2451047"/>
                    <a:pt x="381385" y="2448797"/>
                  </a:cubicBezTo>
                  <a:cubicBezTo>
                    <a:pt x="399403" y="2447298"/>
                    <a:pt x="419673" y="2451047"/>
                    <a:pt x="430184" y="2470543"/>
                  </a:cubicBezTo>
                  <a:cubicBezTo>
                    <a:pt x="436941" y="2483290"/>
                    <a:pt x="446701" y="2489289"/>
                    <a:pt x="460965" y="2490788"/>
                  </a:cubicBezTo>
                  <a:cubicBezTo>
                    <a:pt x="484238" y="2493038"/>
                    <a:pt x="498503" y="2508035"/>
                    <a:pt x="511266" y="2525281"/>
                  </a:cubicBezTo>
                  <a:cubicBezTo>
                    <a:pt x="496251" y="2538029"/>
                    <a:pt x="487242" y="2553025"/>
                    <a:pt x="487242" y="2573272"/>
                  </a:cubicBezTo>
                  <a:cubicBezTo>
                    <a:pt x="487242" y="2583769"/>
                    <a:pt x="481235" y="2587519"/>
                    <a:pt x="472227" y="2592018"/>
                  </a:cubicBezTo>
                  <a:cubicBezTo>
                    <a:pt x="436190" y="2610014"/>
                    <a:pt x="403907" y="2596517"/>
                    <a:pt x="371625" y="2580020"/>
                  </a:cubicBezTo>
                  <a:cubicBezTo>
                    <a:pt x="366370" y="2577771"/>
                    <a:pt x="362616" y="2572521"/>
                    <a:pt x="356610" y="2576271"/>
                  </a:cubicBezTo>
                  <a:cubicBezTo>
                    <a:pt x="351355" y="2579270"/>
                    <a:pt x="352105" y="2586019"/>
                    <a:pt x="354358" y="2590518"/>
                  </a:cubicBezTo>
                  <a:cubicBezTo>
                    <a:pt x="359613" y="2602515"/>
                    <a:pt x="353607" y="2614513"/>
                    <a:pt x="353607" y="2628010"/>
                  </a:cubicBezTo>
                  <a:cubicBezTo>
                    <a:pt x="363367" y="2624261"/>
                    <a:pt x="364868" y="2618262"/>
                    <a:pt x="363367" y="2610014"/>
                  </a:cubicBezTo>
                  <a:cubicBezTo>
                    <a:pt x="358862" y="2594267"/>
                    <a:pt x="366370" y="2594267"/>
                    <a:pt x="377631" y="2598016"/>
                  </a:cubicBezTo>
                  <a:cubicBezTo>
                    <a:pt x="379883" y="2598766"/>
                    <a:pt x="376881" y="2598016"/>
                    <a:pt x="379133" y="2598766"/>
                  </a:cubicBezTo>
                  <a:cubicBezTo>
                    <a:pt x="422677" y="2611514"/>
                    <a:pt x="433187" y="2634759"/>
                    <a:pt x="412166" y="2679000"/>
                  </a:cubicBezTo>
                  <a:cubicBezTo>
                    <a:pt x="403907" y="2695496"/>
                    <a:pt x="389643" y="2708243"/>
                    <a:pt x="378382" y="2723240"/>
                  </a:cubicBezTo>
                  <a:cubicBezTo>
                    <a:pt x="372375" y="2732988"/>
                    <a:pt x="361115" y="2730739"/>
                    <a:pt x="350604" y="2731489"/>
                  </a:cubicBezTo>
                  <a:cubicBezTo>
                    <a:pt x="347601" y="2732238"/>
                    <a:pt x="342345" y="2732988"/>
                    <a:pt x="342345" y="2738238"/>
                  </a:cubicBezTo>
                  <a:cubicBezTo>
                    <a:pt x="343096" y="2743486"/>
                    <a:pt x="348351" y="2742737"/>
                    <a:pt x="352105" y="2741986"/>
                  </a:cubicBezTo>
                  <a:cubicBezTo>
                    <a:pt x="366370" y="2738987"/>
                    <a:pt x="376130" y="2744236"/>
                    <a:pt x="384388" y="2755484"/>
                  </a:cubicBezTo>
                  <a:cubicBezTo>
                    <a:pt x="396400" y="2771980"/>
                    <a:pt x="413667" y="2768231"/>
                    <a:pt x="430184" y="2766732"/>
                  </a:cubicBezTo>
                  <a:cubicBezTo>
                    <a:pt x="460965" y="2764482"/>
                    <a:pt x="475980" y="2785478"/>
                    <a:pt x="467722" y="2814722"/>
                  </a:cubicBezTo>
                  <a:cubicBezTo>
                    <a:pt x="462467" y="2834217"/>
                    <a:pt x="454959" y="2851464"/>
                    <a:pt x="439944" y="2865711"/>
                  </a:cubicBezTo>
                  <a:cubicBezTo>
                    <a:pt x="430184" y="2873959"/>
                    <a:pt x="433187" y="2883707"/>
                    <a:pt x="439193" y="2892705"/>
                  </a:cubicBezTo>
                  <a:cubicBezTo>
                    <a:pt x="450455" y="2909952"/>
                    <a:pt x="448953" y="2924949"/>
                    <a:pt x="436190" y="2941445"/>
                  </a:cubicBezTo>
                  <a:cubicBezTo>
                    <a:pt x="415169" y="2968439"/>
                    <a:pt x="425679" y="2996933"/>
                    <a:pt x="434689" y="3024678"/>
                  </a:cubicBezTo>
                  <a:cubicBezTo>
                    <a:pt x="437692" y="3032926"/>
                    <a:pt x="443698" y="3039675"/>
                    <a:pt x="447452" y="3047173"/>
                  </a:cubicBezTo>
                  <a:cubicBezTo>
                    <a:pt x="451205" y="3055422"/>
                    <a:pt x="451205" y="3063670"/>
                    <a:pt x="447452" y="3071918"/>
                  </a:cubicBezTo>
                  <a:cubicBezTo>
                    <a:pt x="439193" y="3092914"/>
                    <a:pt x="442197" y="3103412"/>
                    <a:pt x="463218" y="3110910"/>
                  </a:cubicBezTo>
                  <a:cubicBezTo>
                    <a:pt x="484238" y="3118408"/>
                    <a:pt x="500755" y="3132656"/>
                    <a:pt x="518023" y="3145403"/>
                  </a:cubicBezTo>
                  <a:cubicBezTo>
                    <a:pt x="531536" y="3155901"/>
                    <a:pt x="531536" y="3161899"/>
                    <a:pt x="517272" y="3170148"/>
                  </a:cubicBezTo>
                  <a:cubicBezTo>
                    <a:pt x="501506" y="3178396"/>
                    <a:pt x="493999" y="3194143"/>
                    <a:pt x="479734" y="3204640"/>
                  </a:cubicBezTo>
                  <a:cubicBezTo>
                    <a:pt x="463218" y="3216638"/>
                    <a:pt x="444448" y="3215889"/>
                    <a:pt x="427181" y="3221137"/>
                  </a:cubicBezTo>
                  <a:cubicBezTo>
                    <a:pt x="417421" y="3223387"/>
                    <a:pt x="415169" y="3215139"/>
                    <a:pt x="418172" y="3206890"/>
                  </a:cubicBezTo>
                  <a:cubicBezTo>
                    <a:pt x="424178" y="3190393"/>
                    <a:pt x="430184" y="3174647"/>
                    <a:pt x="448953" y="3169398"/>
                  </a:cubicBezTo>
                  <a:cubicBezTo>
                    <a:pt x="445199" y="3161150"/>
                    <a:pt x="439193" y="3162649"/>
                    <a:pt x="434689" y="3162649"/>
                  </a:cubicBezTo>
                  <a:cubicBezTo>
                    <a:pt x="427932" y="3161899"/>
                    <a:pt x="421926" y="3161150"/>
                    <a:pt x="419673" y="3155151"/>
                  </a:cubicBezTo>
                  <a:cubicBezTo>
                    <a:pt x="415169" y="3139404"/>
                    <a:pt x="402407" y="3136405"/>
                    <a:pt x="388141" y="3136405"/>
                  </a:cubicBezTo>
                  <a:cubicBezTo>
                    <a:pt x="400154" y="3134905"/>
                    <a:pt x="407662" y="3140904"/>
                    <a:pt x="414418" y="3149152"/>
                  </a:cubicBezTo>
                  <a:cubicBezTo>
                    <a:pt x="421926" y="3158151"/>
                    <a:pt x="421175" y="3169398"/>
                    <a:pt x="421175" y="3179146"/>
                  </a:cubicBezTo>
                  <a:cubicBezTo>
                    <a:pt x="421175" y="3186645"/>
                    <a:pt x="415920" y="3189644"/>
                    <a:pt x="409163" y="3190393"/>
                  </a:cubicBezTo>
                  <a:cubicBezTo>
                    <a:pt x="403907" y="3191894"/>
                    <a:pt x="398652" y="3190393"/>
                    <a:pt x="393397" y="3189644"/>
                  </a:cubicBezTo>
                  <a:cubicBezTo>
                    <a:pt x="368622" y="3188144"/>
                    <a:pt x="360364" y="3196393"/>
                    <a:pt x="364868" y="3220388"/>
                  </a:cubicBezTo>
                  <a:cubicBezTo>
                    <a:pt x="365619" y="3228635"/>
                    <a:pt x="368622" y="3236134"/>
                    <a:pt x="370124" y="3243633"/>
                  </a:cubicBezTo>
                  <a:cubicBezTo>
                    <a:pt x="373127" y="3262379"/>
                    <a:pt x="361865" y="3277376"/>
                    <a:pt x="342345" y="3282625"/>
                  </a:cubicBezTo>
                  <a:cubicBezTo>
                    <a:pt x="307060" y="3252631"/>
                    <a:pt x="280033" y="3215139"/>
                    <a:pt x="246999" y="3183645"/>
                  </a:cubicBezTo>
                  <a:cubicBezTo>
                    <a:pt x="240993" y="3169398"/>
                    <a:pt x="228981" y="3161150"/>
                    <a:pt x="215467" y="3155151"/>
                  </a:cubicBezTo>
                  <a:cubicBezTo>
                    <a:pt x="213966" y="3155151"/>
                    <a:pt x="212465" y="3155151"/>
                    <a:pt x="211714" y="3155151"/>
                  </a:cubicBezTo>
                  <a:lnTo>
                    <a:pt x="207209" y="3151402"/>
                  </a:lnTo>
                  <a:cubicBezTo>
                    <a:pt x="190693" y="3127407"/>
                    <a:pt x="165167" y="3111660"/>
                    <a:pt x="144896" y="3090664"/>
                  </a:cubicBezTo>
                  <a:cubicBezTo>
                    <a:pt x="136638" y="3085415"/>
                    <a:pt x="129881" y="3078667"/>
                    <a:pt x="123875" y="3070419"/>
                  </a:cubicBezTo>
                  <a:cubicBezTo>
                    <a:pt x="93094" y="3023928"/>
                    <a:pt x="57808" y="2982686"/>
                    <a:pt x="23274" y="2939196"/>
                  </a:cubicBezTo>
                  <a:cubicBezTo>
                    <a:pt x="18018" y="2932447"/>
                    <a:pt x="15015" y="2922699"/>
                    <a:pt x="8259" y="2915950"/>
                  </a:cubicBezTo>
                  <a:cubicBezTo>
                    <a:pt x="6006" y="2910701"/>
                    <a:pt x="0" y="2906952"/>
                    <a:pt x="0" y="2900954"/>
                  </a:cubicBezTo>
                  <a:cubicBezTo>
                    <a:pt x="2252" y="2876209"/>
                    <a:pt x="13514" y="2853713"/>
                    <a:pt x="4504" y="2828219"/>
                  </a:cubicBezTo>
                  <a:cubicBezTo>
                    <a:pt x="2252" y="2820720"/>
                    <a:pt x="6757" y="2811722"/>
                    <a:pt x="12763" y="2804224"/>
                  </a:cubicBezTo>
                  <a:cubicBezTo>
                    <a:pt x="45796" y="2780228"/>
                    <a:pt x="84085" y="2774979"/>
                    <a:pt x="123875" y="2777229"/>
                  </a:cubicBezTo>
                  <a:cubicBezTo>
                    <a:pt x="145647" y="2777979"/>
                    <a:pt x="160662" y="2759983"/>
                    <a:pt x="180933" y="2756984"/>
                  </a:cubicBezTo>
                  <a:cubicBezTo>
                    <a:pt x="186939" y="2756233"/>
                    <a:pt x="188440" y="2747985"/>
                    <a:pt x="183935" y="2741986"/>
                  </a:cubicBezTo>
                  <a:cubicBezTo>
                    <a:pt x="180933" y="2736737"/>
                    <a:pt x="176428" y="2732238"/>
                    <a:pt x="173425" y="2726989"/>
                  </a:cubicBezTo>
                  <a:cubicBezTo>
                    <a:pt x="171173" y="2723240"/>
                    <a:pt x="166668" y="2717991"/>
                    <a:pt x="168920" y="2713492"/>
                  </a:cubicBezTo>
                  <a:cubicBezTo>
                    <a:pt x="173425" y="2705994"/>
                    <a:pt x="178680" y="2711993"/>
                    <a:pt x="183185" y="2712742"/>
                  </a:cubicBezTo>
                  <a:cubicBezTo>
                    <a:pt x="197449" y="2714243"/>
                    <a:pt x="211714" y="2715742"/>
                    <a:pt x="222975" y="2704494"/>
                  </a:cubicBezTo>
                  <a:cubicBezTo>
                    <a:pt x="230483" y="2695496"/>
                    <a:pt x="232735" y="2688747"/>
                    <a:pt x="219972" y="2682749"/>
                  </a:cubicBezTo>
                  <a:cubicBezTo>
                    <a:pt x="200452" y="2674500"/>
                    <a:pt x="190693" y="2661003"/>
                    <a:pt x="180182" y="2640757"/>
                  </a:cubicBezTo>
                  <a:cubicBezTo>
                    <a:pt x="168169" y="2616013"/>
                    <a:pt x="171924" y="2594267"/>
                    <a:pt x="171924" y="2571022"/>
                  </a:cubicBezTo>
                  <a:cubicBezTo>
                    <a:pt x="171173" y="2561274"/>
                    <a:pt x="174176" y="2548526"/>
                    <a:pt x="158410" y="2547027"/>
                  </a:cubicBezTo>
                  <a:cubicBezTo>
                    <a:pt x="148650" y="2545527"/>
                    <a:pt x="135136" y="2563524"/>
                    <a:pt x="136638" y="2575521"/>
                  </a:cubicBezTo>
                  <a:cubicBezTo>
                    <a:pt x="140392" y="2592018"/>
                    <a:pt x="129130" y="2597267"/>
                    <a:pt x="117869" y="2592768"/>
                  </a:cubicBezTo>
                  <a:cubicBezTo>
                    <a:pt x="104355" y="2586768"/>
                    <a:pt x="91592" y="2587519"/>
                    <a:pt x="78079" y="2585269"/>
                  </a:cubicBezTo>
                  <a:cubicBezTo>
                    <a:pt x="70571" y="2583769"/>
                    <a:pt x="60811" y="2583769"/>
                    <a:pt x="58559" y="2573272"/>
                  </a:cubicBezTo>
                  <a:cubicBezTo>
                    <a:pt x="57058" y="2562773"/>
                    <a:pt x="67568" y="2561274"/>
                    <a:pt x="74325" y="2559774"/>
                  </a:cubicBezTo>
                  <a:cubicBezTo>
                    <a:pt x="99100" y="2553776"/>
                    <a:pt x="107358" y="2532030"/>
                    <a:pt x="120872" y="2515533"/>
                  </a:cubicBezTo>
                  <a:cubicBezTo>
                    <a:pt x="126128" y="2509535"/>
                    <a:pt x="129881" y="2501286"/>
                    <a:pt x="135136" y="2493788"/>
                  </a:cubicBezTo>
                  <a:cubicBezTo>
                    <a:pt x="146398" y="2479541"/>
                    <a:pt x="157659" y="2462294"/>
                    <a:pt x="180933" y="2476541"/>
                  </a:cubicBezTo>
                  <a:cubicBezTo>
                    <a:pt x="189191" y="2481790"/>
                    <a:pt x="194446" y="2473542"/>
                    <a:pt x="199701" y="2469043"/>
                  </a:cubicBezTo>
                  <a:cubicBezTo>
                    <a:pt x="204206" y="2462294"/>
                    <a:pt x="201954" y="2459295"/>
                    <a:pt x="195197" y="2458545"/>
                  </a:cubicBezTo>
                  <a:cubicBezTo>
                    <a:pt x="191443" y="2458545"/>
                    <a:pt x="187690" y="2458545"/>
                    <a:pt x="184686" y="2459295"/>
                  </a:cubicBezTo>
                  <a:cubicBezTo>
                    <a:pt x="162164" y="2469043"/>
                    <a:pt x="152404" y="2453296"/>
                    <a:pt x="141893" y="2438299"/>
                  </a:cubicBezTo>
                  <a:cubicBezTo>
                    <a:pt x="132133" y="2424052"/>
                    <a:pt x="134386" y="2410555"/>
                    <a:pt x="143395" y="2396308"/>
                  </a:cubicBezTo>
                  <a:cubicBezTo>
                    <a:pt x="161413" y="2366314"/>
                    <a:pt x="180182" y="2337071"/>
                    <a:pt x="210212" y="2317575"/>
                  </a:cubicBezTo>
                  <a:cubicBezTo>
                    <a:pt x="213966" y="2315325"/>
                    <a:pt x="219972" y="2312325"/>
                    <a:pt x="217720" y="2307076"/>
                  </a:cubicBezTo>
                  <a:cubicBezTo>
                    <a:pt x="214717" y="2301078"/>
                    <a:pt x="208711" y="2300328"/>
                    <a:pt x="202705" y="2299578"/>
                  </a:cubicBezTo>
                  <a:cubicBezTo>
                    <a:pt x="197449" y="2299578"/>
                    <a:pt x="190693" y="2307076"/>
                    <a:pt x="186939" y="2298829"/>
                  </a:cubicBezTo>
                  <a:cubicBezTo>
                    <a:pt x="183935" y="2292829"/>
                    <a:pt x="190693" y="2288330"/>
                    <a:pt x="193695" y="2283081"/>
                  </a:cubicBezTo>
                  <a:cubicBezTo>
                    <a:pt x="201203" y="2269584"/>
                    <a:pt x="204206" y="2259086"/>
                    <a:pt x="199701" y="2240340"/>
                  </a:cubicBezTo>
                  <a:cubicBezTo>
                    <a:pt x="193695" y="2217845"/>
                    <a:pt x="186939" y="2213346"/>
                    <a:pt x="167419" y="2210347"/>
                  </a:cubicBezTo>
                  <a:cubicBezTo>
                    <a:pt x="154656" y="2209597"/>
                    <a:pt x="144145" y="2185602"/>
                    <a:pt x="146398" y="2171355"/>
                  </a:cubicBezTo>
                  <a:cubicBezTo>
                    <a:pt x="148650" y="2154858"/>
                    <a:pt x="150902" y="2138362"/>
                    <a:pt x="135887" y="2125614"/>
                  </a:cubicBezTo>
                  <a:cubicBezTo>
                    <a:pt x="127629" y="2118116"/>
                    <a:pt x="133635" y="2109117"/>
                    <a:pt x="136638" y="2101619"/>
                  </a:cubicBezTo>
                  <a:cubicBezTo>
                    <a:pt x="140392" y="2091122"/>
                    <a:pt x="138890" y="2084373"/>
                    <a:pt x="131383" y="2076875"/>
                  </a:cubicBezTo>
                  <a:cubicBezTo>
                    <a:pt x="125377" y="2072375"/>
                    <a:pt x="120121" y="2065626"/>
                    <a:pt x="115617" y="2059628"/>
                  </a:cubicBezTo>
                  <a:cubicBezTo>
                    <a:pt x="108860" y="2049130"/>
                    <a:pt x="101352" y="2044631"/>
                    <a:pt x="89340" y="2049880"/>
                  </a:cubicBezTo>
                  <a:cubicBezTo>
                    <a:pt x="78830" y="2055129"/>
                    <a:pt x="66817" y="2046880"/>
                    <a:pt x="57058" y="2052129"/>
                  </a:cubicBezTo>
                  <a:cubicBezTo>
                    <a:pt x="55556" y="2052129"/>
                    <a:pt x="51802" y="2049880"/>
                    <a:pt x="51802" y="2049130"/>
                  </a:cubicBezTo>
                  <a:cubicBezTo>
                    <a:pt x="51802" y="2037132"/>
                    <a:pt x="48799" y="2027384"/>
                    <a:pt x="42042" y="2016137"/>
                  </a:cubicBezTo>
                  <a:cubicBezTo>
                    <a:pt x="35285" y="2004139"/>
                    <a:pt x="44295" y="1992142"/>
                    <a:pt x="57808" y="1986143"/>
                  </a:cubicBezTo>
                  <a:cubicBezTo>
                    <a:pt x="65316" y="1983144"/>
                    <a:pt x="61562" y="1977895"/>
                    <a:pt x="61562" y="1973396"/>
                  </a:cubicBezTo>
                  <a:cubicBezTo>
                    <a:pt x="59310" y="1961398"/>
                    <a:pt x="58559" y="1950900"/>
                    <a:pt x="69821" y="1942652"/>
                  </a:cubicBezTo>
                  <a:cubicBezTo>
                    <a:pt x="71322" y="1940403"/>
                    <a:pt x="74325" y="1938903"/>
                    <a:pt x="72823" y="1934404"/>
                  </a:cubicBezTo>
                  <a:cubicBezTo>
                    <a:pt x="63815" y="1915657"/>
                    <a:pt x="42793" y="1904410"/>
                    <a:pt x="21021" y="1908909"/>
                  </a:cubicBezTo>
                  <a:cubicBezTo>
                    <a:pt x="18769" y="1908909"/>
                    <a:pt x="17268" y="1908159"/>
                    <a:pt x="12763" y="1907410"/>
                  </a:cubicBezTo>
                  <a:cubicBezTo>
                    <a:pt x="23274" y="1895412"/>
                    <a:pt x="24775" y="1877415"/>
                    <a:pt x="45796" y="1876666"/>
                  </a:cubicBezTo>
                  <a:cubicBezTo>
                    <a:pt x="53304" y="1876666"/>
                    <a:pt x="56307" y="1847422"/>
                    <a:pt x="48799" y="1837674"/>
                  </a:cubicBezTo>
                  <a:cubicBezTo>
                    <a:pt x="35285" y="1819677"/>
                    <a:pt x="36036" y="1802431"/>
                    <a:pt x="50301" y="1785185"/>
                  </a:cubicBezTo>
                  <a:cubicBezTo>
                    <a:pt x="53304" y="1781435"/>
                    <a:pt x="55556" y="1776187"/>
                    <a:pt x="57808" y="1770938"/>
                  </a:cubicBezTo>
                  <a:cubicBezTo>
                    <a:pt x="59310" y="1767188"/>
                    <a:pt x="61562" y="1764189"/>
                    <a:pt x="57808" y="1760440"/>
                  </a:cubicBezTo>
                  <a:cubicBezTo>
                    <a:pt x="54055" y="1757440"/>
                    <a:pt x="50301" y="1759690"/>
                    <a:pt x="47298" y="1761940"/>
                  </a:cubicBezTo>
                  <a:cubicBezTo>
                    <a:pt x="42793" y="1765689"/>
                    <a:pt x="39040" y="1772437"/>
                    <a:pt x="32283" y="1767188"/>
                  </a:cubicBezTo>
                  <a:cubicBezTo>
                    <a:pt x="26276" y="1761940"/>
                    <a:pt x="30781" y="1755941"/>
                    <a:pt x="31532" y="1750692"/>
                  </a:cubicBezTo>
                  <a:cubicBezTo>
                    <a:pt x="35285" y="1728946"/>
                    <a:pt x="26276" y="1710200"/>
                    <a:pt x="16517" y="1690704"/>
                  </a:cubicBezTo>
                  <a:cubicBezTo>
                    <a:pt x="9009" y="1674958"/>
                    <a:pt x="3754" y="1656961"/>
                    <a:pt x="2252" y="1638965"/>
                  </a:cubicBezTo>
                  <a:cubicBezTo>
                    <a:pt x="1502" y="1629217"/>
                    <a:pt x="15766" y="1626218"/>
                    <a:pt x="23274" y="1620219"/>
                  </a:cubicBezTo>
                  <a:cubicBezTo>
                    <a:pt x="27778" y="1625468"/>
                    <a:pt x="23274" y="1630717"/>
                    <a:pt x="24775" y="1635965"/>
                  </a:cubicBezTo>
                  <a:cubicBezTo>
                    <a:pt x="25526" y="1641965"/>
                    <a:pt x="30030" y="1644964"/>
                    <a:pt x="35285" y="1644964"/>
                  </a:cubicBezTo>
                  <a:cubicBezTo>
                    <a:pt x="42042" y="1644964"/>
                    <a:pt x="39790" y="1638965"/>
                    <a:pt x="39790" y="1634466"/>
                  </a:cubicBezTo>
                  <a:cubicBezTo>
                    <a:pt x="40541" y="1624718"/>
                    <a:pt x="39040" y="1614970"/>
                    <a:pt x="45796" y="1605972"/>
                  </a:cubicBezTo>
                  <a:cubicBezTo>
                    <a:pt x="50301" y="1599973"/>
                    <a:pt x="46547" y="1593974"/>
                    <a:pt x="42793" y="1589475"/>
                  </a:cubicBezTo>
                  <a:cubicBezTo>
                    <a:pt x="36787" y="1581977"/>
                    <a:pt x="36036" y="1572979"/>
                    <a:pt x="36787" y="1563981"/>
                  </a:cubicBezTo>
                  <a:close/>
                  <a:moveTo>
                    <a:pt x="845821" y="777025"/>
                  </a:moveTo>
                  <a:cubicBezTo>
                    <a:pt x="856324" y="785271"/>
                    <a:pt x="872829" y="780773"/>
                    <a:pt x="880332" y="795767"/>
                  </a:cubicBezTo>
                  <a:cubicBezTo>
                    <a:pt x="899088" y="832499"/>
                    <a:pt x="899088" y="832499"/>
                    <a:pt x="938851" y="820505"/>
                  </a:cubicBezTo>
                  <a:cubicBezTo>
                    <a:pt x="940352" y="819755"/>
                    <a:pt x="942603" y="819006"/>
                    <a:pt x="946354" y="818256"/>
                  </a:cubicBezTo>
                  <a:cubicBezTo>
                    <a:pt x="938101" y="848242"/>
                    <a:pt x="962109" y="865484"/>
                    <a:pt x="971862" y="887974"/>
                  </a:cubicBezTo>
                  <a:cubicBezTo>
                    <a:pt x="976364" y="896220"/>
                    <a:pt x="989868" y="894721"/>
                    <a:pt x="996620" y="902967"/>
                  </a:cubicBezTo>
                  <a:cubicBezTo>
                    <a:pt x="1004123" y="911213"/>
                    <a:pt x="1008624" y="919459"/>
                    <a:pt x="1007874" y="931454"/>
                  </a:cubicBezTo>
                  <a:cubicBezTo>
                    <a:pt x="1007874" y="942698"/>
                    <a:pt x="1006373" y="953943"/>
                    <a:pt x="1013876" y="965188"/>
                  </a:cubicBezTo>
                  <a:cubicBezTo>
                    <a:pt x="1019879" y="974184"/>
                    <a:pt x="1014626" y="983180"/>
                    <a:pt x="1003373" y="986928"/>
                  </a:cubicBezTo>
                  <a:cubicBezTo>
                    <a:pt x="994369" y="989177"/>
                    <a:pt x="986117" y="992176"/>
                    <a:pt x="977114" y="993675"/>
                  </a:cubicBezTo>
                  <a:cubicBezTo>
                    <a:pt x="962109" y="996673"/>
                    <a:pt x="945603" y="996673"/>
                    <a:pt x="946354" y="1019913"/>
                  </a:cubicBezTo>
                  <a:cubicBezTo>
                    <a:pt x="947104" y="1027409"/>
                    <a:pt x="934350" y="1028908"/>
                    <a:pt x="926097" y="1030408"/>
                  </a:cubicBezTo>
                  <a:cubicBezTo>
                    <a:pt x="918595" y="1031907"/>
                    <a:pt x="920095" y="1023661"/>
                    <a:pt x="917845" y="1019163"/>
                  </a:cubicBezTo>
                  <a:cubicBezTo>
                    <a:pt x="912593" y="1008668"/>
                    <a:pt x="908091" y="997423"/>
                    <a:pt x="903589" y="986928"/>
                  </a:cubicBezTo>
                  <a:cubicBezTo>
                    <a:pt x="901339" y="983929"/>
                    <a:pt x="901339" y="978682"/>
                    <a:pt x="896087" y="978682"/>
                  </a:cubicBezTo>
                  <a:cubicBezTo>
                    <a:pt x="891585" y="980181"/>
                    <a:pt x="889335" y="984679"/>
                    <a:pt x="889335" y="988427"/>
                  </a:cubicBezTo>
                  <a:cubicBezTo>
                    <a:pt x="886334" y="1010167"/>
                    <a:pt x="883333" y="1031907"/>
                    <a:pt x="863827" y="1048399"/>
                  </a:cubicBezTo>
                  <a:cubicBezTo>
                    <a:pt x="856324" y="1054397"/>
                    <a:pt x="864577" y="1070889"/>
                    <a:pt x="874330" y="1070139"/>
                  </a:cubicBezTo>
                  <a:cubicBezTo>
                    <a:pt x="887084" y="1069389"/>
                    <a:pt x="903589" y="1071639"/>
                    <a:pt x="908091" y="1053647"/>
                  </a:cubicBezTo>
                  <a:cubicBezTo>
                    <a:pt x="910341" y="1047650"/>
                    <a:pt x="913343" y="1043902"/>
                    <a:pt x="920095" y="1045401"/>
                  </a:cubicBezTo>
                  <a:cubicBezTo>
                    <a:pt x="926097" y="1047650"/>
                    <a:pt x="924597" y="1053647"/>
                    <a:pt x="923847" y="1057395"/>
                  </a:cubicBezTo>
                  <a:cubicBezTo>
                    <a:pt x="917845" y="1090380"/>
                    <a:pt x="929849" y="1120367"/>
                    <a:pt x="942603" y="1148853"/>
                  </a:cubicBezTo>
                  <a:cubicBezTo>
                    <a:pt x="948605" y="1163846"/>
                    <a:pt x="964360" y="1154850"/>
                    <a:pt x="974113" y="1147354"/>
                  </a:cubicBezTo>
                  <a:cubicBezTo>
                    <a:pt x="989118" y="1134610"/>
                    <a:pt x="1001122" y="1118867"/>
                    <a:pt x="1017627" y="1108372"/>
                  </a:cubicBezTo>
                  <a:cubicBezTo>
                    <a:pt x="1034133" y="1098626"/>
                    <a:pt x="1050639" y="1082884"/>
                    <a:pt x="1072395" y="1100126"/>
                  </a:cubicBezTo>
                  <a:cubicBezTo>
                    <a:pt x="1078397" y="1104624"/>
                    <a:pt x="1088901" y="1101625"/>
                    <a:pt x="1089651" y="1096378"/>
                  </a:cubicBezTo>
                  <a:cubicBezTo>
                    <a:pt x="1090401" y="1087382"/>
                    <a:pt x="1103906" y="1077636"/>
                    <a:pt x="1092652" y="1069389"/>
                  </a:cubicBezTo>
                  <a:cubicBezTo>
                    <a:pt x="1080648" y="1060394"/>
                    <a:pt x="1087400" y="1057395"/>
                    <a:pt x="1095653" y="1054397"/>
                  </a:cubicBezTo>
                  <a:cubicBezTo>
                    <a:pt x="1107657" y="1049149"/>
                    <a:pt x="1112909" y="1038654"/>
                    <a:pt x="1118911" y="1028159"/>
                  </a:cubicBezTo>
                  <a:cubicBezTo>
                    <a:pt x="1124913" y="1019163"/>
                    <a:pt x="1129414" y="1020662"/>
                    <a:pt x="1136167" y="1027409"/>
                  </a:cubicBezTo>
                  <a:cubicBezTo>
                    <a:pt x="1154173" y="1045401"/>
                    <a:pt x="1188684" y="1038654"/>
                    <a:pt x="1196937" y="1015415"/>
                  </a:cubicBezTo>
                  <a:cubicBezTo>
                    <a:pt x="1199938" y="1007918"/>
                    <a:pt x="1202188" y="1001171"/>
                    <a:pt x="1211941" y="999672"/>
                  </a:cubicBezTo>
                  <a:cubicBezTo>
                    <a:pt x="1223195" y="998922"/>
                    <a:pt x="1226196" y="988427"/>
                    <a:pt x="1230698" y="980181"/>
                  </a:cubicBezTo>
                  <a:cubicBezTo>
                    <a:pt x="1238200" y="968187"/>
                    <a:pt x="1243452" y="965188"/>
                    <a:pt x="1259958" y="968936"/>
                  </a:cubicBezTo>
                  <a:cubicBezTo>
                    <a:pt x="1276463" y="972684"/>
                    <a:pt x="1294469" y="978682"/>
                    <a:pt x="1310224" y="978682"/>
                  </a:cubicBezTo>
                  <a:cubicBezTo>
                    <a:pt x="1328230" y="978682"/>
                    <a:pt x="1349987" y="976433"/>
                    <a:pt x="1367243" y="962189"/>
                  </a:cubicBezTo>
                  <a:cubicBezTo>
                    <a:pt x="1384499" y="946447"/>
                    <a:pt x="1388250" y="948695"/>
                    <a:pt x="1395002" y="971185"/>
                  </a:cubicBezTo>
                  <a:cubicBezTo>
                    <a:pt x="1396503" y="974184"/>
                    <a:pt x="1398003" y="977932"/>
                    <a:pt x="1399504" y="981680"/>
                  </a:cubicBezTo>
                  <a:cubicBezTo>
                    <a:pt x="1407756" y="971185"/>
                    <a:pt x="1416009" y="962939"/>
                    <a:pt x="1429513" y="974184"/>
                  </a:cubicBezTo>
                  <a:cubicBezTo>
                    <a:pt x="1434015" y="977182"/>
                    <a:pt x="1439267" y="977182"/>
                    <a:pt x="1442268" y="973434"/>
                  </a:cubicBezTo>
                  <a:cubicBezTo>
                    <a:pt x="1459523" y="948695"/>
                    <a:pt x="1486533" y="951694"/>
                    <a:pt x="1511291" y="950195"/>
                  </a:cubicBezTo>
                  <a:cubicBezTo>
                    <a:pt x="1533798" y="947946"/>
                    <a:pt x="1570560" y="911963"/>
                    <a:pt x="1573561" y="890223"/>
                  </a:cubicBezTo>
                  <a:cubicBezTo>
                    <a:pt x="1575061" y="878978"/>
                    <a:pt x="1563808" y="872980"/>
                    <a:pt x="1563057" y="863235"/>
                  </a:cubicBezTo>
                  <a:cubicBezTo>
                    <a:pt x="1573561" y="860237"/>
                    <a:pt x="1576562" y="867733"/>
                    <a:pt x="1581063" y="873730"/>
                  </a:cubicBezTo>
                  <a:cubicBezTo>
                    <a:pt x="1591567" y="885725"/>
                    <a:pt x="1599820" y="884225"/>
                    <a:pt x="1608073" y="869232"/>
                  </a:cubicBezTo>
                  <a:cubicBezTo>
                    <a:pt x="1612574" y="860237"/>
                    <a:pt x="1618576" y="857238"/>
                    <a:pt x="1631330" y="860237"/>
                  </a:cubicBezTo>
                  <a:cubicBezTo>
                    <a:pt x="1652337" y="865484"/>
                    <a:pt x="1674845" y="873730"/>
                    <a:pt x="1695102" y="854989"/>
                  </a:cubicBezTo>
                  <a:cubicBezTo>
                    <a:pt x="1700353" y="849741"/>
                    <a:pt x="1703354" y="845243"/>
                    <a:pt x="1705605" y="838497"/>
                  </a:cubicBezTo>
                  <a:cubicBezTo>
                    <a:pt x="1708606" y="831000"/>
                    <a:pt x="1711607" y="824253"/>
                    <a:pt x="1715358" y="816756"/>
                  </a:cubicBezTo>
                  <a:cubicBezTo>
                    <a:pt x="1728113" y="796516"/>
                    <a:pt x="1739366" y="795017"/>
                    <a:pt x="1749119" y="816756"/>
                  </a:cubicBezTo>
                  <a:cubicBezTo>
                    <a:pt x="1760373" y="839246"/>
                    <a:pt x="1777629" y="834748"/>
                    <a:pt x="1794134" y="835498"/>
                  </a:cubicBezTo>
                  <a:cubicBezTo>
                    <a:pt x="1800136" y="835498"/>
                    <a:pt x="1807638" y="832499"/>
                    <a:pt x="1810639" y="840745"/>
                  </a:cubicBezTo>
                  <a:cubicBezTo>
                    <a:pt x="1812891" y="846743"/>
                    <a:pt x="1809890" y="851241"/>
                    <a:pt x="1803887" y="852740"/>
                  </a:cubicBezTo>
                  <a:cubicBezTo>
                    <a:pt x="1797135" y="854989"/>
                    <a:pt x="1788132" y="860986"/>
                    <a:pt x="1784381" y="848991"/>
                  </a:cubicBezTo>
                  <a:cubicBezTo>
                    <a:pt x="1782880" y="843744"/>
                    <a:pt x="1780630" y="839246"/>
                    <a:pt x="1774628" y="843744"/>
                  </a:cubicBezTo>
                  <a:cubicBezTo>
                    <a:pt x="1770876" y="846743"/>
                    <a:pt x="1775378" y="851241"/>
                    <a:pt x="1776878" y="854239"/>
                  </a:cubicBezTo>
                  <a:cubicBezTo>
                    <a:pt x="1777629" y="855739"/>
                    <a:pt x="1779129" y="857987"/>
                    <a:pt x="1780630" y="858737"/>
                  </a:cubicBezTo>
                  <a:cubicBezTo>
                    <a:pt x="1788132" y="862486"/>
                    <a:pt x="1799386" y="863985"/>
                    <a:pt x="1798635" y="874480"/>
                  </a:cubicBezTo>
                  <a:cubicBezTo>
                    <a:pt x="1797885" y="884225"/>
                    <a:pt x="1795635" y="896969"/>
                    <a:pt x="1789633" y="903717"/>
                  </a:cubicBezTo>
                  <a:cubicBezTo>
                    <a:pt x="1773877" y="920958"/>
                    <a:pt x="1785881" y="932203"/>
                    <a:pt x="1796385" y="942698"/>
                  </a:cubicBezTo>
                  <a:cubicBezTo>
                    <a:pt x="1807638" y="953943"/>
                    <a:pt x="1820393" y="950945"/>
                    <a:pt x="1830897" y="939700"/>
                  </a:cubicBezTo>
                  <a:cubicBezTo>
                    <a:pt x="1832397" y="938950"/>
                    <a:pt x="1834648" y="938950"/>
                    <a:pt x="1839149" y="937451"/>
                  </a:cubicBezTo>
                  <a:cubicBezTo>
                    <a:pt x="1832397" y="951694"/>
                    <a:pt x="1831646" y="964438"/>
                    <a:pt x="1839899" y="976433"/>
                  </a:cubicBezTo>
                  <a:cubicBezTo>
                    <a:pt x="1842900" y="980930"/>
                    <a:pt x="1842150" y="985428"/>
                    <a:pt x="1839149" y="989177"/>
                  </a:cubicBezTo>
                  <a:cubicBezTo>
                    <a:pt x="1824895" y="1005669"/>
                    <a:pt x="1835398" y="1012416"/>
                    <a:pt x="1848902" y="1019163"/>
                  </a:cubicBezTo>
                  <a:cubicBezTo>
                    <a:pt x="1872160" y="1031158"/>
                    <a:pt x="1875161" y="1038654"/>
                    <a:pt x="1863157" y="1060394"/>
                  </a:cubicBezTo>
                  <a:cubicBezTo>
                    <a:pt x="1855655" y="1073887"/>
                    <a:pt x="1863907" y="1081384"/>
                    <a:pt x="1872910" y="1085882"/>
                  </a:cubicBezTo>
                  <a:cubicBezTo>
                    <a:pt x="1887165" y="1092629"/>
                    <a:pt x="1892417" y="1106872"/>
                    <a:pt x="1902920" y="1115869"/>
                  </a:cubicBezTo>
                  <a:cubicBezTo>
                    <a:pt x="1923927" y="1135359"/>
                    <a:pt x="1931429" y="1166095"/>
                    <a:pt x="1957688" y="1181838"/>
                  </a:cubicBezTo>
                  <a:cubicBezTo>
                    <a:pt x="1975694" y="1192333"/>
                    <a:pt x="1975694" y="1211074"/>
                    <a:pt x="1960689" y="1227567"/>
                  </a:cubicBezTo>
                  <a:cubicBezTo>
                    <a:pt x="1952437" y="1235813"/>
                    <a:pt x="1949436" y="1243309"/>
                    <a:pt x="1956188" y="1253805"/>
                  </a:cubicBezTo>
                  <a:cubicBezTo>
                    <a:pt x="1960689" y="1260552"/>
                    <a:pt x="1957688" y="1270297"/>
                    <a:pt x="1959939" y="1278543"/>
                  </a:cubicBezTo>
                  <a:cubicBezTo>
                    <a:pt x="1960689" y="1283041"/>
                    <a:pt x="1962190" y="1289788"/>
                    <a:pt x="1967441" y="1291287"/>
                  </a:cubicBezTo>
                  <a:cubicBezTo>
                    <a:pt x="1974194" y="1294286"/>
                    <a:pt x="1976445" y="1287539"/>
                    <a:pt x="1980196" y="1283791"/>
                  </a:cubicBezTo>
                  <a:cubicBezTo>
                    <a:pt x="1994450" y="1265799"/>
                    <a:pt x="1993700" y="1244059"/>
                    <a:pt x="1992950" y="1223819"/>
                  </a:cubicBezTo>
                  <a:cubicBezTo>
                    <a:pt x="1992200" y="1211074"/>
                    <a:pt x="1989199" y="1199080"/>
                    <a:pt x="1998202" y="1188585"/>
                  </a:cubicBezTo>
                  <a:cubicBezTo>
                    <a:pt x="2004954" y="1179589"/>
                    <a:pt x="2001953" y="1169094"/>
                    <a:pt x="2003453" y="1159348"/>
                  </a:cubicBezTo>
                  <a:cubicBezTo>
                    <a:pt x="2004203" y="1147354"/>
                    <a:pt x="2004954" y="1134610"/>
                    <a:pt x="2021459" y="1130112"/>
                  </a:cubicBezTo>
                  <a:cubicBezTo>
                    <a:pt x="2028962" y="1127863"/>
                    <a:pt x="2034964" y="1128613"/>
                    <a:pt x="2038715" y="1136109"/>
                  </a:cubicBezTo>
                  <a:cubicBezTo>
                    <a:pt x="2043967" y="1145105"/>
                    <a:pt x="2052219" y="1149603"/>
                    <a:pt x="2061223" y="1151102"/>
                  </a:cubicBezTo>
                  <a:cubicBezTo>
                    <a:pt x="2089732" y="1157100"/>
                    <a:pt x="2089732" y="1157849"/>
                    <a:pt x="2098735" y="1186336"/>
                  </a:cubicBezTo>
                  <a:cubicBezTo>
                    <a:pt x="2104737" y="1176591"/>
                    <a:pt x="2112989" y="1168344"/>
                    <a:pt x="2122743" y="1169094"/>
                  </a:cubicBezTo>
                  <a:cubicBezTo>
                    <a:pt x="2132496" y="1169843"/>
                    <a:pt x="2138498" y="1181838"/>
                    <a:pt x="2150502" y="1181088"/>
                  </a:cubicBezTo>
                  <a:cubicBezTo>
                    <a:pt x="2153503" y="1181088"/>
                    <a:pt x="2155003" y="1186336"/>
                    <a:pt x="2153503" y="1189335"/>
                  </a:cubicBezTo>
                  <a:cubicBezTo>
                    <a:pt x="2145251" y="1202078"/>
                    <a:pt x="2158755" y="1217072"/>
                    <a:pt x="2149752" y="1229066"/>
                  </a:cubicBezTo>
                  <a:cubicBezTo>
                    <a:pt x="2146751" y="1233564"/>
                    <a:pt x="2149752" y="1237312"/>
                    <a:pt x="2152753" y="1239561"/>
                  </a:cubicBezTo>
                  <a:cubicBezTo>
                    <a:pt x="2162506" y="1246308"/>
                    <a:pt x="2162506" y="1256054"/>
                    <a:pt x="2158004" y="1265799"/>
                  </a:cubicBezTo>
                  <a:cubicBezTo>
                    <a:pt x="2152753" y="1280043"/>
                    <a:pt x="2149752" y="1293536"/>
                    <a:pt x="2157255" y="1308529"/>
                  </a:cubicBezTo>
                  <a:cubicBezTo>
                    <a:pt x="2161756" y="1318275"/>
                    <a:pt x="2158755" y="1331769"/>
                    <a:pt x="2153503" y="1341514"/>
                  </a:cubicBezTo>
                  <a:cubicBezTo>
                    <a:pt x="2148252" y="1354258"/>
                    <a:pt x="2149001" y="1363254"/>
                    <a:pt x="2161756" y="1370750"/>
                  </a:cubicBezTo>
                  <a:cubicBezTo>
                    <a:pt x="2170008" y="1374498"/>
                    <a:pt x="2174510" y="1381995"/>
                    <a:pt x="2173760" y="1389492"/>
                  </a:cubicBezTo>
                  <a:cubicBezTo>
                    <a:pt x="2168508" y="1422476"/>
                    <a:pt x="2185764" y="1448715"/>
                    <a:pt x="2198518" y="1475702"/>
                  </a:cubicBezTo>
                  <a:cubicBezTo>
                    <a:pt x="2203770" y="1488446"/>
                    <a:pt x="2211272" y="1496692"/>
                    <a:pt x="2224777" y="1482449"/>
                  </a:cubicBezTo>
                  <a:cubicBezTo>
                    <a:pt x="2230778" y="1474952"/>
                    <a:pt x="2240532" y="1475702"/>
                    <a:pt x="2248034" y="1480200"/>
                  </a:cubicBezTo>
                  <a:cubicBezTo>
                    <a:pt x="2255537" y="1483948"/>
                    <a:pt x="2251035" y="1492194"/>
                    <a:pt x="2252536" y="1497442"/>
                  </a:cubicBezTo>
                  <a:cubicBezTo>
                    <a:pt x="2257037" y="1517683"/>
                    <a:pt x="2250285" y="1542421"/>
                    <a:pt x="2273543" y="1556665"/>
                  </a:cubicBezTo>
                  <a:cubicBezTo>
                    <a:pt x="2287798" y="1565661"/>
                    <a:pt x="2293049" y="1582153"/>
                    <a:pt x="2297551" y="1597146"/>
                  </a:cubicBezTo>
                  <a:cubicBezTo>
                    <a:pt x="2301302" y="1609890"/>
                    <a:pt x="2308054" y="1618136"/>
                    <a:pt x="2322309" y="1617387"/>
                  </a:cubicBezTo>
                  <a:cubicBezTo>
                    <a:pt x="2324560" y="1617387"/>
                    <a:pt x="2326810" y="1617387"/>
                    <a:pt x="2328311" y="1617387"/>
                  </a:cubicBezTo>
                  <a:cubicBezTo>
                    <a:pt x="2350068" y="1624133"/>
                    <a:pt x="2383829" y="1682606"/>
                    <a:pt x="2381578" y="1705096"/>
                  </a:cubicBezTo>
                  <a:cubicBezTo>
                    <a:pt x="2380829" y="1716340"/>
                    <a:pt x="2360571" y="1715591"/>
                    <a:pt x="2368824" y="1728335"/>
                  </a:cubicBezTo>
                  <a:cubicBezTo>
                    <a:pt x="2374827" y="1738081"/>
                    <a:pt x="2383829" y="1719339"/>
                    <a:pt x="2393582" y="1728335"/>
                  </a:cubicBezTo>
                  <a:cubicBezTo>
                    <a:pt x="2398834" y="1733583"/>
                    <a:pt x="2408587" y="1735082"/>
                    <a:pt x="2416840" y="1737331"/>
                  </a:cubicBezTo>
                  <a:cubicBezTo>
                    <a:pt x="2425093" y="1738830"/>
                    <a:pt x="2433346" y="1743328"/>
                    <a:pt x="2440098" y="1733583"/>
                  </a:cubicBezTo>
                  <a:cubicBezTo>
                    <a:pt x="2446100" y="1724587"/>
                    <a:pt x="2452102" y="1714841"/>
                    <a:pt x="2446100" y="1702847"/>
                  </a:cubicBezTo>
                  <a:cubicBezTo>
                    <a:pt x="2439347" y="1690852"/>
                    <a:pt x="2437097" y="1675859"/>
                    <a:pt x="2419091" y="1675109"/>
                  </a:cubicBezTo>
                  <a:cubicBezTo>
                    <a:pt x="2416090" y="1675109"/>
                    <a:pt x="2412339" y="1670612"/>
                    <a:pt x="2410088" y="1667613"/>
                  </a:cubicBezTo>
                  <a:cubicBezTo>
                    <a:pt x="2405587" y="1661616"/>
                    <a:pt x="2393582" y="1658617"/>
                    <a:pt x="2400335" y="1648872"/>
                  </a:cubicBezTo>
                  <a:cubicBezTo>
                    <a:pt x="2406337" y="1639876"/>
                    <a:pt x="2413089" y="1648872"/>
                    <a:pt x="2419091" y="1651120"/>
                  </a:cubicBezTo>
                  <a:cubicBezTo>
                    <a:pt x="2426593" y="1653370"/>
                    <a:pt x="2434096" y="1654869"/>
                    <a:pt x="2440848" y="1650371"/>
                  </a:cubicBezTo>
                  <a:cubicBezTo>
                    <a:pt x="2458854" y="1634628"/>
                    <a:pt x="2478360" y="1633879"/>
                    <a:pt x="2498617" y="1645873"/>
                  </a:cubicBezTo>
                  <a:cubicBezTo>
                    <a:pt x="2504619" y="1649622"/>
                    <a:pt x="2509121" y="1647372"/>
                    <a:pt x="2515123" y="1644374"/>
                  </a:cubicBezTo>
                  <a:cubicBezTo>
                    <a:pt x="2524126" y="1639876"/>
                    <a:pt x="2533129" y="1636128"/>
                    <a:pt x="2543632" y="1639876"/>
                  </a:cubicBezTo>
                  <a:cubicBezTo>
                    <a:pt x="2548133" y="1642125"/>
                    <a:pt x="2554886" y="1642125"/>
                    <a:pt x="2554886" y="1648872"/>
                  </a:cubicBezTo>
                  <a:cubicBezTo>
                    <a:pt x="2554135" y="1654869"/>
                    <a:pt x="2549634" y="1659367"/>
                    <a:pt x="2544382" y="1660116"/>
                  </a:cubicBezTo>
                  <a:cubicBezTo>
                    <a:pt x="2519624" y="1664615"/>
                    <a:pt x="2515123" y="1683356"/>
                    <a:pt x="2512122" y="1703596"/>
                  </a:cubicBezTo>
                  <a:cubicBezTo>
                    <a:pt x="2511371" y="1710343"/>
                    <a:pt x="2511371" y="1716340"/>
                    <a:pt x="2505369" y="1720839"/>
                  </a:cubicBezTo>
                  <a:cubicBezTo>
                    <a:pt x="2493365" y="1730584"/>
                    <a:pt x="2485863" y="1743328"/>
                    <a:pt x="2479861" y="1757572"/>
                  </a:cubicBezTo>
                  <a:cubicBezTo>
                    <a:pt x="2473109" y="1771815"/>
                    <a:pt x="2463355" y="1774813"/>
                    <a:pt x="2449101" y="1768066"/>
                  </a:cubicBezTo>
                  <a:cubicBezTo>
                    <a:pt x="2430345" y="1759820"/>
                    <a:pt x="2411589" y="1753823"/>
                    <a:pt x="2393582" y="1746327"/>
                  </a:cubicBezTo>
                  <a:cubicBezTo>
                    <a:pt x="2389081" y="1744827"/>
                    <a:pt x="2383829" y="1743328"/>
                    <a:pt x="2380829" y="1747826"/>
                  </a:cubicBezTo>
                  <a:cubicBezTo>
                    <a:pt x="2374827" y="1754573"/>
                    <a:pt x="2375576" y="1763568"/>
                    <a:pt x="2378577" y="1770316"/>
                  </a:cubicBezTo>
                  <a:cubicBezTo>
                    <a:pt x="2383829" y="1780061"/>
                    <a:pt x="2382329" y="1787557"/>
                    <a:pt x="2377077" y="1795804"/>
                  </a:cubicBezTo>
                  <a:cubicBezTo>
                    <a:pt x="2369574" y="1806299"/>
                    <a:pt x="2361322" y="1807798"/>
                    <a:pt x="2356070" y="1796553"/>
                  </a:cubicBezTo>
                  <a:cubicBezTo>
                    <a:pt x="2350818" y="1783809"/>
                    <a:pt x="2344816" y="1784559"/>
                    <a:pt x="2333563" y="1786808"/>
                  </a:cubicBezTo>
                  <a:cubicBezTo>
                    <a:pt x="2305053" y="1791306"/>
                    <a:pt x="2278044" y="1783059"/>
                    <a:pt x="2251035" y="1778562"/>
                  </a:cubicBezTo>
                  <a:cubicBezTo>
                    <a:pt x="2241282" y="1777063"/>
                    <a:pt x="2231529" y="1774064"/>
                    <a:pt x="2219525" y="1771815"/>
                  </a:cubicBezTo>
                  <a:cubicBezTo>
                    <a:pt x="2225527" y="1786058"/>
                    <a:pt x="2233779" y="1798053"/>
                    <a:pt x="2224777" y="1811546"/>
                  </a:cubicBezTo>
                  <a:cubicBezTo>
                    <a:pt x="2224026" y="1811546"/>
                    <a:pt x="2224026" y="1813046"/>
                    <a:pt x="2224026" y="1813046"/>
                  </a:cubicBezTo>
                  <a:cubicBezTo>
                    <a:pt x="2243533" y="1821292"/>
                    <a:pt x="2239781" y="1840033"/>
                    <a:pt x="2244283" y="1855026"/>
                  </a:cubicBezTo>
                  <a:cubicBezTo>
                    <a:pt x="2245783" y="1861774"/>
                    <a:pt x="2250285" y="1861774"/>
                    <a:pt x="2264540" y="1862523"/>
                  </a:cubicBezTo>
                  <a:cubicBezTo>
                    <a:pt x="2263789" y="1864772"/>
                    <a:pt x="2262289" y="1867770"/>
                    <a:pt x="2260788" y="1870020"/>
                  </a:cubicBezTo>
                  <a:cubicBezTo>
                    <a:pt x="2256287" y="1875267"/>
                    <a:pt x="2247284" y="1881264"/>
                    <a:pt x="2253286" y="1889511"/>
                  </a:cubicBezTo>
                  <a:cubicBezTo>
                    <a:pt x="2257037" y="1894009"/>
                    <a:pt x="2268291" y="1893259"/>
                    <a:pt x="2273543" y="1889511"/>
                  </a:cubicBezTo>
                  <a:cubicBezTo>
                    <a:pt x="2281795" y="1885762"/>
                    <a:pt x="2296050" y="1883513"/>
                    <a:pt x="2291549" y="1870020"/>
                  </a:cubicBezTo>
                  <a:cubicBezTo>
                    <a:pt x="2289298" y="1860274"/>
                    <a:pt x="2290799" y="1852028"/>
                    <a:pt x="2295300" y="1843781"/>
                  </a:cubicBezTo>
                  <a:cubicBezTo>
                    <a:pt x="2303553" y="1831787"/>
                    <a:pt x="2312556" y="1839283"/>
                    <a:pt x="2321559" y="1842282"/>
                  </a:cubicBezTo>
                  <a:cubicBezTo>
                    <a:pt x="2332062" y="1846031"/>
                    <a:pt x="2325310" y="1852777"/>
                    <a:pt x="2324560" y="1859524"/>
                  </a:cubicBezTo>
                  <a:cubicBezTo>
                    <a:pt x="2323809" y="1878266"/>
                    <a:pt x="2304303" y="1894758"/>
                    <a:pt x="2324560" y="1915748"/>
                  </a:cubicBezTo>
                  <a:cubicBezTo>
                    <a:pt x="2332812" y="1923994"/>
                    <a:pt x="2315557" y="1935989"/>
                    <a:pt x="2304303" y="1942736"/>
                  </a:cubicBezTo>
                  <a:cubicBezTo>
                    <a:pt x="2299801" y="1944985"/>
                    <a:pt x="2293049" y="1944985"/>
                    <a:pt x="2287798" y="1947233"/>
                  </a:cubicBezTo>
                  <a:cubicBezTo>
                    <a:pt x="2276544" y="1949483"/>
                    <a:pt x="2264540" y="1953231"/>
                    <a:pt x="2265290" y="1968224"/>
                  </a:cubicBezTo>
                  <a:cubicBezTo>
                    <a:pt x="2266790" y="1980968"/>
                    <a:pt x="2266790" y="1993712"/>
                    <a:pt x="2282546" y="2000459"/>
                  </a:cubicBezTo>
                  <a:cubicBezTo>
                    <a:pt x="2314056" y="2012453"/>
                    <a:pt x="2334313" y="2039441"/>
                    <a:pt x="2356820" y="2061931"/>
                  </a:cubicBezTo>
                  <a:cubicBezTo>
                    <a:pt x="2363572" y="2068677"/>
                    <a:pt x="2368824" y="2076174"/>
                    <a:pt x="2377077" y="2081422"/>
                  </a:cubicBezTo>
                  <a:cubicBezTo>
                    <a:pt x="2383829" y="2084420"/>
                    <a:pt x="2383079" y="2090418"/>
                    <a:pt x="2380078" y="2096415"/>
                  </a:cubicBezTo>
                  <a:cubicBezTo>
                    <a:pt x="2369574" y="2116655"/>
                    <a:pt x="2368824" y="2140644"/>
                    <a:pt x="2368074" y="2161635"/>
                  </a:cubicBezTo>
                  <a:cubicBezTo>
                    <a:pt x="2367323" y="2178876"/>
                    <a:pt x="2359071" y="2182625"/>
                    <a:pt x="2349318" y="2188622"/>
                  </a:cubicBezTo>
                  <a:cubicBezTo>
                    <a:pt x="2343316" y="2191620"/>
                    <a:pt x="2336563" y="2193120"/>
                    <a:pt x="2338814" y="2200616"/>
                  </a:cubicBezTo>
                  <a:cubicBezTo>
                    <a:pt x="2340315" y="2208113"/>
                    <a:pt x="2347817" y="2205114"/>
                    <a:pt x="2353819" y="2205114"/>
                  </a:cubicBezTo>
                  <a:cubicBezTo>
                    <a:pt x="2361322" y="2205114"/>
                    <a:pt x="2369574" y="2203615"/>
                    <a:pt x="2377077" y="2202116"/>
                  </a:cubicBezTo>
                  <a:cubicBezTo>
                    <a:pt x="2383829" y="2201366"/>
                    <a:pt x="2389831" y="2202865"/>
                    <a:pt x="2392832" y="2210362"/>
                  </a:cubicBezTo>
                  <a:cubicBezTo>
                    <a:pt x="2396583" y="2223106"/>
                    <a:pt x="2403336" y="2227604"/>
                    <a:pt x="2416840" y="2222357"/>
                  </a:cubicBezTo>
                  <a:cubicBezTo>
                    <a:pt x="2428844" y="2217859"/>
                    <a:pt x="2439347" y="2224605"/>
                    <a:pt x="2442349" y="2235100"/>
                  </a:cubicBezTo>
                  <a:cubicBezTo>
                    <a:pt x="2445349" y="2245596"/>
                    <a:pt x="2435596" y="2248594"/>
                    <a:pt x="2425843" y="2249344"/>
                  </a:cubicBezTo>
                  <a:cubicBezTo>
                    <a:pt x="2424343" y="2250094"/>
                    <a:pt x="2420591" y="2250843"/>
                    <a:pt x="2420591" y="2250843"/>
                  </a:cubicBezTo>
                  <a:cubicBezTo>
                    <a:pt x="2425093" y="2280829"/>
                    <a:pt x="2392832" y="2274832"/>
                    <a:pt x="2380829" y="2289075"/>
                  </a:cubicBezTo>
                  <a:cubicBezTo>
                    <a:pt x="2368824" y="2302569"/>
                    <a:pt x="2368824" y="2307816"/>
                    <a:pt x="2380829" y="2318312"/>
                  </a:cubicBezTo>
                  <a:cubicBezTo>
                    <a:pt x="2382329" y="2320561"/>
                    <a:pt x="2385330" y="2322810"/>
                    <a:pt x="2386830" y="2325059"/>
                  </a:cubicBezTo>
                  <a:cubicBezTo>
                    <a:pt x="2389831" y="2331056"/>
                    <a:pt x="2385330" y="2334055"/>
                    <a:pt x="2382329" y="2337053"/>
                  </a:cubicBezTo>
                  <a:cubicBezTo>
                    <a:pt x="2376327" y="2342301"/>
                    <a:pt x="2372575" y="2337803"/>
                    <a:pt x="2368824" y="2334055"/>
                  </a:cubicBezTo>
                  <a:cubicBezTo>
                    <a:pt x="2344066" y="2312314"/>
                    <a:pt x="2308804" y="2322810"/>
                    <a:pt x="2300552" y="2354296"/>
                  </a:cubicBezTo>
                  <a:cubicBezTo>
                    <a:pt x="2299051" y="2360292"/>
                    <a:pt x="2301302" y="2363291"/>
                    <a:pt x="2306554" y="2364040"/>
                  </a:cubicBezTo>
                  <a:cubicBezTo>
                    <a:pt x="2314056" y="2364790"/>
                    <a:pt x="2322309" y="2366290"/>
                    <a:pt x="2329811" y="2361792"/>
                  </a:cubicBezTo>
                  <a:cubicBezTo>
                    <a:pt x="2338064" y="2355045"/>
                    <a:pt x="2347067" y="2343800"/>
                    <a:pt x="2356070" y="2348298"/>
                  </a:cubicBezTo>
                  <a:cubicBezTo>
                    <a:pt x="2370324" y="2355045"/>
                    <a:pt x="2382329" y="2366290"/>
                    <a:pt x="2390581" y="2380533"/>
                  </a:cubicBezTo>
                  <a:cubicBezTo>
                    <a:pt x="2393582" y="2384281"/>
                    <a:pt x="2393582" y="2390279"/>
                    <a:pt x="2398834" y="2393277"/>
                  </a:cubicBezTo>
                  <a:cubicBezTo>
                    <a:pt x="2409338" y="2400774"/>
                    <a:pt x="2419841" y="2411269"/>
                    <a:pt x="2412339" y="2424763"/>
                  </a:cubicBezTo>
                  <a:cubicBezTo>
                    <a:pt x="2402586" y="2439756"/>
                    <a:pt x="2390581" y="2453249"/>
                    <a:pt x="2369574" y="2452500"/>
                  </a:cubicBezTo>
                  <a:cubicBezTo>
                    <a:pt x="2364323" y="2451750"/>
                    <a:pt x="2356070" y="2444253"/>
                    <a:pt x="2354569" y="2453249"/>
                  </a:cubicBezTo>
                  <a:cubicBezTo>
                    <a:pt x="2350068" y="2467493"/>
                    <a:pt x="2332812" y="2477238"/>
                    <a:pt x="2338814" y="2494481"/>
                  </a:cubicBezTo>
                  <a:cubicBezTo>
                    <a:pt x="2341065" y="2499728"/>
                    <a:pt x="2344066" y="2503476"/>
                    <a:pt x="2350818" y="2503476"/>
                  </a:cubicBezTo>
                  <a:cubicBezTo>
                    <a:pt x="2356070" y="2503476"/>
                    <a:pt x="2363572" y="2501227"/>
                    <a:pt x="2368074" y="2504226"/>
                  </a:cubicBezTo>
                  <a:cubicBezTo>
                    <a:pt x="2390581" y="2516970"/>
                    <a:pt x="2413839" y="2528214"/>
                    <a:pt x="2441598" y="2526716"/>
                  </a:cubicBezTo>
                  <a:cubicBezTo>
                    <a:pt x="2447600" y="2525966"/>
                    <a:pt x="2451351" y="2534212"/>
                    <a:pt x="2445349" y="2540209"/>
                  </a:cubicBezTo>
                  <a:cubicBezTo>
                    <a:pt x="2437847" y="2547706"/>
                    <a:pt x="2430345" y="2560450"/>
                    <a:pt x="2418341" y="2551454"/>
                  </a:cubicBezTo>
                  <a:cubicBezTo>
                    <a:pt x="2395083" y="2536461"/>
                    <a:pt x="2366573" y="2531963"/>
                    <a:pt x="2344816" y="2512472"/>
                  </a:cubicBezTo>
                  <a:cubicBezTo>
                    <a:pt x="2335813" y="2503476"/>
                    <a:pt x="2317807" y="2513971"/>
                    <a:pt x="2305803" y="2523717"/>
                  </a:cubicBezTo>
                  <a:cubicBezTo>
                    <a:pt x="2292299" y="2534962"/>
                    <a:pt x="2272792" y="2542458"/>
                    <a:pt x="2290799" y="2566447"/>
                  </a:cubicBezTo>
                  <a:cubicBezTo>
                    <a:pt x="2297551" y="2576942"/>
                    <a:pt x="2284046" y="2585188"/>
                    <a:pt x="2279545" y="2594184"/>
                  </a:cubicBezTo>
                  <a:cubicBezTo>
                    <a:pt x="2275043" y="2601681"/>
                    <a:pt x="2268291" y="2598682"/>
                    <a:pt x="2262289" y="2594184"/>
                  </a:cubicBezTo>
                  <a:cubicBezTo>
                    <a:pt x="2260788" y="2593435"/>
                    <a:pt x="2256287" y="2591935"/>
                    <a:pt x="2255537" y="2593435"/>
                  </a:cubicBezTo>
                  <a:cubicBezTo>
                    <a:pt x="2241282" y="2608427"/>
                    <a:pt x="2225527" y="2601681"/>
                    <a:pt x="2209021" y="2600181"/>
                  </a:cubicBezTo>
                  <a:cubicBezTo>
                    <a:pt x="2194017" y="2598682"/>
                    <a:pt x="2182013" y="2608427"/>
                    <a:pt x="2170008" y="2617424"/>
                  </a:cubicBezTo>
                  <a:cubicBezTo>
                    <a:pt x="2165507" y="2621172"/>
                    <a:pt x="2164006" y="2628668"/>
                    <a:pt x="2167758" y="2631667"/>
                  </a:cubicBezTo>
                  <a:cubicBezTo>
                    <a:pt x="2179012" y="2642912"/>
                    <a:pt x="2182763" y="2661653"/>
                    <a:pt x="2204520" y="2663902"/>
                  </a:cubicBezTo>
                  <a:cubicBezTo>
                    <a:pt x="2230028" y="2666901"/>
                    <a:pt x="2241282" y="2696887"/>
                    <a:pt x="2227027" y="2719376"/>
                  </a:cubicBezTo>
                  <a:cubicBezTo>
                    <a:pt x="2224777" y="2723874"/>
                    <a:pt x="2221775" y="2726873"/>
                    <a:pt x="2216524" y="2726873"/>
                  </a:cubicBezTo>
                  <a:cubicBezTo>
                    <a:pt x="2200018" y="2725374"/>
                    <a:pt x="2195517" y="2735119"/>
                    <a:pt x="2192516" y="2749362"/>
                  </a:cubicBezTo>
                  <a:cubicBezTo>
                    <a:pt x="2186514" y="2774851"/>
                    <a:pt x="2170008" y="2795091"/>
                    <a:pt x="2155754" y="2817581"/>
                  </a:cubicBezTo>
                  <a:cubicBezTo>
                    <a:pt x="2149001" y="2828825"/>
                    <a:pt x="2133996" y="2826577"/>
                    <a:pt x="2123493" y="2829575"/>
                  </a:cubicBezTo>
                  <a:cubicBezTo>
                    <a:pt x="2099485" y="2836322"/>
                    <a:pt x="2088982" y="2857312"/>
                    <a:pt x="2070976" y="2869307"/>
                  </a:cubicBezTo>
                  <a:lnTo>
                    <a:pt x="2071015" y="2868478"/>
                  </a:lnTo>
                  <a:lnTo>
                    <a:pt x="2071009" y="2868487"/>
                  </a:lnTo>
                  <a:cubicBezTo>
                    <a:pt x="2041767" y="2886510"/>
                    <a:pt x="2027522" y="2917301"/>
                    <a:pt x="2003529" y="2939079"/>
                  </a:cubicBezTo>
                  <a:cubicBezTo>
                    <a:pt x="1997531" y="2944336"/>
                    <a:pt x="1996781" y="2954099"/>
                    <a:pt x="1994532" y="2960858"/>
                  </a:cubicBezTo>
                  <a:cubicBezTo>
                    <a:pt x="1990033" y="2974376"/>
                    <a:pt x="1983659" y="2982074"/>
                    <a:pt x="1975881" y="2983857"/>
                  </a:cubicBezTo>
                  <a:cubicBezTo>
                    <a:pt x="1968101" y="2985641"/>
                    <a:pt x="1958917" y="2981510"/>
                    <a:pt x="1948795" y="2971372"/>
                  </a:cubicBezTo>
                  <a:cubicBezTo>
                    <a:pt x="1945046" y="2967617"/>
                    <a:pt x="1942047" y="2961609"/>
                    <a:pt x="1939048" y="2956352"/>
                  </a:cubicBezTo>
                  <a:cubicBezTo>
                    <a:pt x="1935299" y="2948842"/>
                    <a:pt x="1930050" y="2942083"/>
                    <a:pt x="1933049" y="2933072"/>
                  </a:cubicBezTo>
                  <a:cubicBezTo>
                    <a:pt x="1939048" y="2911293"/>
                    <a:pt x="1930050" y="2892519"/>
                    <a:pt x="1915805" y="2878250"/>
                  </a:cubicBezTo>
                  <a:cubicBezTo>
                    <a:pt x="1899309" y="2860977"/>
                    <a:pt x="1893311" y="2841451"/>
                    <a:pt x="1896310" y="2818922"/>
                  </a:cubicBezTo>
                  <a:cubicBezTo>
                    <a:pt x="1897810" y="2809159"/>
                    <a:pt x="1898559" y="2799396"/>
                    <a:pt x="1898559" y="2788882"/>
                  </a:cubicBezTo>
                  <a:cubicBezTo>
                    <a:pt x="1899309" y="2766353"/>
                    <a:pt x="1902309" y="2744574"/>
                    <a:pt x="1911306" y="2722795"/>
                  </a:cubicBezTo>
                  <a:cubicBezTo>
                    <a:pt x="1915055" y="2714535"/>
                    <a:pt x="1917304" y="2705523"/>
                    <a:pt x="1908306" y="2697262"/>
                  </a:cubicBezTo>
                  <a:cubicBezTo>
                    <a:pt x="1900059" y="2689752"/>
                    <a:pt x="1891062" y="2694258"/>
                    <a:pt x="1882064" y="2697262"/>
                  </a:cubicBezTo>
                  <a:cubicBezTo>
                    <a:pt x="1877566" y="2698764"/>
                    <a:pt x="1872317" y="2701017"/>
                    <a:pt x="1867819" y="2703270"/>
                  </a:cubicBezTo>
                  <a:cubicBezTo>
                    <a:pt x="1839327" y="2717539"/>
                    <a:pt x="1816084" y="2703270"/>
                    <a:pt x="1816084" y="2670977"/>
                  </a:cubicBezTo>
                  <a:cubicBezTo>
                    <a:pt x="1816084" y="2654456"/>
                    <a:pt x="1813084" y="2652203"/>
                    <a:pt x="1797339" y="2656709"/>
                  </a:cubicBezTo>
                  <a:cubicBezTo>
                    <a:pt x="1789092" y="2658961"/>
                    <a:pt x="1780844" y="2661215"/>
                    <a:pt x="1772597" y="2662717"/>
                  </a:cubicBezTo>
                  <a:cubicBezTo>
                    <a:pt x="1769597" y="2662717"/>
                    <a:pt x="1765098" y="2662717"/>
                    <a:pt x="1765098" y="2664970"/>
                  </a:cubicBezTo>
                  <a:cubicBezTo>
                    <a:pt x="1759850" y="2686748"/>
                    <a:pt x="1741855" y="2676986"/>
                    <a:pt x="1729109" y="2682242"/>
                  </a:cubicBezTo>
                  <a:cubicBezTo>
                    <a:pt x="1709615" y="2689001"/>
                    <a:pt x="1690120" y="2701017"/>
                    <a:pt x="1681873" y="2724297"/>
                  </a:cubicBezTo>
                  <a:cubicBezTo>
                    <a:pt x="1676624" y="2740068"/>
                    <a:pt x="1671375" y="2757341"/>
                    <a:pt x="1649632" y="2760345"/>
                  </a:cubicBezTo>
                  <a:cubicBezTo>
                    <a:pt x="1642884" y="2761096"/>
                    <a:pt x="1642884" y="2769357"/>
                    <a:pt x="1643634" y="2775365"/>
                  </a:cubicBezTo>
                  <a:cubicBezTo>
                    <a:pt x="1644383" y="2782123"/>
                    <a:pt x="1647383" y="2788131"/>
                    <a:pt x="1648132" y="2794890"/>
                  </a:cubicBezTo>
                  <a:cubicBezTo>
                    <a:pt x="1649632" y="2812914"/>
                    <a:pt x="1639135" y="2822676"/>
                    <a:pt x="1621140" y="2821174"/>
                  </a:cubicBezTo>
                  <a:cubicBezTo>
                    <a:pt x="1603145" y="2812914"/>
                    <a:pt x="1582901" y="2819673"/>
                    <a:pt x="1564157" y="2811412"/>
                  </a:cubicBezTo>
                  <a:cubicBezTo>
                    <a:pt x="1554410" y="2806906"/>
                    <a:pt x="1546162" y="2801649"/>
                    <a:pt x="1540914" y="2791886"/>
                  </a:cubicBezTo>
                  <a:cubicBezTo>
                    <a:pt x="1534166" y="2782123"/>
                    <a:pt x="1522169" y="2778368"/>
                    <a:pt x="1512422" y="2775365"/>
                  </a:cubicBezTo>
                  <a:cubicBezTo>
                    <a:pt x="1477932" y="2764100"/>
                    <a:pt x="1442692" y="2757341"/>
                    <a:pt x="1409702" y="2743072"/>
                  </a:cubicBezTo>
                  <a:cubicBezTo>
                    <a:pt x="1388708" y="2734060"/>
                    <a:pt x="1366214" y="2722044"/>
                    <a:pt x="1351219" y="2703270"/>
                  </a:cubicBezTo>
                  <a:cubicBezTo>
                    <a:pt x="1344471" y="2695760"/>
                    <a:pt x="1343721" y="2686748"/>
                    <a:pt x="1347470" y="2676986"/>
                  </a:cubicBezTo>
                  <a:cubicBezTo>
                    <a:pt x="1351969" y="2660464"/>
                    <a:pt x="1333224" y="2634930"/>
                    <a:pt x="1317479" y="2634930"/>
                  </a:cubicBezTo>
                  <a:cubicBezTo>
                    <a:pt x="1308481" y="2634930"/>
                    <a:pt x="1303983" y="2640938"/>
                    <a:pt x="1303233" y="2648448"/>
                  </a:cubicBezTo>
                  <a:cubicBezTo>
                    <a:pt x="1300983" y="2664970"/>
                    <a:pt x="1289737" y="2666472"/>
                    <a:pt x="1276991" y="2665721"/>
                  </a:cubicBezTo>
                  <a:cubicBezTo>
                    <a:pt x="1239501" y="2662717"/>
                    <a:pt x="1212509" y="2646195"/>
                    <a:pt x="1193765" y="2611650"/>
                  </a:cubicBezTo>
                  <a:cubicBezTo>
                    <a:pt x="1174271" y="2577855"/>
                    <a:pt x="1144279" y="2556077"/>
                    <a:pt x="1102291" y="2553824"/>
                  </a:cubicBezTo>
                  <a:cubicBezTo>
                    <a:pt x="1100792" y="2553824"/>
                    <a:pt x="1099292" y="2554575"/>
                    <a:pt x="1098543" y="2553824"/>
                  </a:cubicBezTo>
                  <a:cubicBezTo>
                    <a:pt x="1076799" y="2538804"/>
                    <a:pt x="1058054" y="2541808"/>
                    <a:pt x="1043058" y="2563586"/>
                  </a:cubicBezTo>
                  <a:cubicBezTo>
                    <a:pt x="1042309" y="2565840"/>
                    <a:pt x="1037810" y="2565840"/>
                    <a:pt x="1035561" y="2565088"/>
                  </a:cubicBezTo>
                  <a:cubicBezTo>
                    <a:pt x="1019065" y="2553073"/>
                    <a:pt x="997322" y="2561333"/>
                    <a:pt x="978578" y="2552322"/>
                  </a:cubicBezTo>
                  <a:cubicBezTo>
                    <a:pt x="959083" y="2543310"/>
                    <a:pt x="915596" y="2562084"/>
                    <a:pt x="900601" y="2582361"/>
                  </a:cubicBezTo>
                  <a:cubicBezTo>
                    <a:pt x="899101" y="2582361"/>
                    <a:pt x="896101" y="2582361"/>
                    <a:pt x="893102" y="2582361"/>
                  </a:cubicBezTo>
                  <a:cubicBezTo>
                    <a:pt x="883355" y="2586867"/>
                    <a:pt x="878107" y="2580108"/>
                    <a:pt x="878107" y="2572598"/>
                  </a:cubicBezTo>
                  <a:cubicBezTo>
                    <a:pt x="880356" y="2553073"/>
                    <a:pt x="868360" y="2550819"/>
                    <a:pt x="853364" y="2550069"/>
                  </a:cubicBezTo>
                  <a:cubicBezTo>
                    <a:pt x="850365" y="2550069"/>
                    <a:pt x="848115" y="2550069"/>
                    <a:pt x="845866" y="2550069"/>
                  </a:cubicBezTo>
                  <a:cubicBezTo>
                    <a:pt x="837619" y="2544812"/>
                    <a:pt x="829371" y="2543310"/>
                    <a:pt x="821873" y="2550069"/>
                  </a:cubicBezTo>
                  <a:cubicBezTo>
                    <a:pt x="813626" y="2557579"/>
                    <a:pt x="820373" y="2564337"/>
                    <a:pt x="823373" y="2571847"/>
                  </a:cubicBezTo>
                  <a:cubicBezTo>
                    <a:pt x="825622" y="2576353"/>
                    <a:pt x="825622" y="2582361"/>
                    <a:pt x="829371" y="2586116"/>
                  </a:cubicBezTo>
                  <a:cubicBezTo>
                    <a:pt x="829371" y="2588369"/>
                    <a:pt x="829371" y="2591373"/>
                    <a:pt x="829371" y="2594377"/>
                  </a:cubicBezTo>
                  <a:cubicBezTo>
                    <a:pt x="828621" y="2604140"/>
                    <a:pt x="818124" y="2606393"/>
                    <a:pt x="813626" y="2604890"/>
                  </a:cubicBezTo>
                  <a:cubicBezTo>
                    <a:pt x="797131" y="2600385"/>
                    <a:pt x="782135" y="2596630"/>
                    <a:pt x="765639" y="2598132"/>
                  </a:cubicBezTo>
                  <a:cubicBezTo>
                    <a:pt x="757391" y="2598883"/>
                    <a:pt x="748395" y="2595128"/>
                    <a:pt x="739397" y="2597381"/>
                  </a:cubicBezTo>
                  <a:cubicBezTo>
                    <a:pt x="731899" y="2599634"/>
                    <a:pt x="725151" y="2597381"/>
                    <a:pt x="720653" y="2592875"/>
                  </a:cubicBezTo>
                  <a:cubicBezTo>
                    <a:pt x="709406" y="2582361"/>
                    <a:pt x="700409" y="2579357"/>
                    <a:pt x="689161" y="2592124"/>
                  </a:cubicBezTo>
                  <a:cubicBezTo>
                    <a:pt x="687662" y="2594377"/>
                    <a:pt x="679414" y="2594377"/>
                    <a:pt x="677915" y="2592875"/>
                  </a:cubicBezTo>
                  <a:cubicBezTo>
                    <a:pt x="665169" y="2577855"/>
                    <a:pt x="649423" y="2585365"/>
                    <a:pt x="634427" y="2586116"/>
                  </a:cubicBezTo>
                  <a:cubicBezTo>
                    <a:pt x="620931" y="2587618"/>
                    <a:pt x="610435" y="2583863"/>
                    <a:pt x="604436" y="2572598"/>
                  </a:cubicBezTo>
                  <a:cubicBezTo>
                    <a:pt x="601437" y="2574100"/>
                    <a:pt x="599938" y="2574100"/>
                    <a:pt x="599938" y="2574100"/>
                  </a:cubicBezTo>
                  <a:cubicBezTo>
                    <a:pt x="595439" y="2588369"/>
                    <a:pt x="584942" y="2601136"/>
                    <a:pt x="571446" y="2600385"/>
                  </a:cubicBezTo>
                  <a:cubicBezTo>
                    <a:pt x="552701" y="2598883"/>
                    <a:pt x="546703" y="2581610"/>
                    <a:pt x="542954" y="2565840"/>
                  </a:cubicBezTo>
                  <a:cubicBezTo>
                    <a:pt x="542205" y="2561333"/>
                    <a:pt x="542954" y="2555326"/>
                    <a:pt x="542954" y="2550069"/>
                  </a:cubicBezTo>
                  <a:cubicBezTo>
                    <a:pt x="576695" y="2550819"/>
                    <a:pt x="597688" y="2535800"/>
                    <a:pt x="607435" y="2502757"/>
                  </a:cubicBezTo>
                  <a:cubicBezTo>
                    <a:pt x="609685" y="2495998"/>
                    <a:pt x="614183" y="2487737"/>
                    <a:pt x="624680" y="2489239"/>
                  </a:cubicBezTo>
                  <a:cubicBezTo>
                    <a:pt x="634427" y="2490741"/>
                    <a:pt x="634427" y="2499753"/>
                    <a:pt x="635927" y="2508013"/>
                  </a:cubicBezTo>
                  <a:cubicBezTo>
                    <a:pt x="637427" y="2520029"/>
                    <a:pt x="643425" y="2530543"/>
                    <a:pt x="642675" y="2543310"/>
                  </a:cubicBezTo>
                  <a:cubicBezTo>
                    <a:pt x="641925" y="2547065"/>
                    <a:pt x="643425" y="2550819"/>
                    <a:pt x="647174" y="2553073"/>
                  </a:cubicBezTo>
                  <a:cubicBezTo>
                    <a:pt x="653172" y="2555326"/>
                    <a:pt x="656921" y="2551570"/>
                    <a:pt x="659171" y="2547816"/>
                  </a:cubicBezTo>
                  <a:cubicBezTo>
                    <a:pt x="671167" y="2525286"/>
                    <a:pt x="688412" y="2524535"/>
                    <a:pt x="709406" y="2532045"/>
                  </a:cubicBezTo>
                  <a:cubicBezTo>
                    <a:pt x="716904" y="2533547"/>
                    <a:pt x="724401" y="2532796"/>
                    <a:pt x="731899" y="2532045"/>
                  </a:cubicBezTo>
                  <a:cubicBezTo>
                    <a:pt x="738647" y="2530543"/>
                    <a:pt x="743896" y="2532045"/>
                    <a:pt x="749894" y="2536551"/>
                  </a:cubicBezTo>
                  <a:cubicBezTo>
                    <a:pt x="768639" y="2550069"/>
                    <a:pt x="793381" y="2541808"/>
                    <a:pt x="800879" y="2519278"/>
                  </a:cubicBezTo>
                  <a:cubicBezTo>
                    <a:pt x="800879" y="2517776"/>
                    <a:pt x="800879" y="2516274"/>
                    <a:pt x="801629" y="2515524"/>
                  </a:cubicBezTo>
                  <a:cubicBezTo>
                    <a:pt x="809127" y="2487737"/>
                    <a:pt x="818124" y="2484733"/>
                    <a:pt x="838368" y="2504259"/>
                  </a:cubicBezTo>
                  <a:cubicBezTo>
                    <a:pt x="848865" y="2514022"/>
                    <a:pt x="859362" y="2517776"/>
                    <a:pt x="871359" y="2508013"/>
                  </a:cubicBezTo>
                  <a:cubicBezTo>
                    <a:pt x="878107" y="2502006"/>
                    <a:pt x="886354" y="2500504"/>
                    <a:pt x="893852" y="2502757"/>
                  </a:cubicBezTo>
                  <a:cubicBezTo>
                    <a:pt x="920844" y="2512520"/>
                    <a:pt x="946337" y="2508764"/>
                    <a:pt x="971829" y="2499753"/>
                  </a:cubicBezTo>
                  <a:cubicBezTo>
                    <a:pt x="980827" y="2497500"/>
                    <a:pt x="989075" y="2498251"/>
                    <a:pt x="995073" y="2505761"/>
                  </a:cubicBezTo>
                  <a:cubicBezTo>
                    <a:pt x="1002571" y="2512520"/>
                    <a:pt x="1008569" y="2513271"/>
                    <a:pt x="1015317" y="2505761"/>
                  </a:cubicBezTo>
                  <a:cubicBezTo>
                    <a:pt x="1022815" y="2498251"/>
                    <a:pt x="1033312" y="2496748"/>
                    <a:pt x="1041559" y="2491492"/>
                  </a:cubicBezTo>
                  <a:cubicBezTo>
                    <a:pt x="1043809" y="2489990"/>
                    <a:pt x="1046808" y="2488488"/>
                    <a:pt x="1049807" y="2487737"/>
                  </a:cubicBezTo>
                  <a:cubicBezTo>
                    <a:pt x="1061053" y="2485484"/>
                    <a:pt x="1067801" y="2493745"/>
                    <a:pt x="1075299" y="2499753"/>
                  </a:cubicBezTo>
                  <a:cubicBezTo>
                    <a:pt x="1081297" y="2504259"/>
                    <a:pt x="1087296" y="2507262"/>
                    <a:pt x="1089545" y="2495998"/>
                  </a:cubicBezTo>
                  <a:cubicBezTo>
                    <a:pt x="1090295" y="2491492"/>
                    <a:pt x="1093294" y="2487737"/>
                    <a:pt x="1099292" y="2488488"/>
                  </a:cubicBezTo>
                  <a:cubicBezTo>
                    <a:pt x="1104541" y="2489239"/>
                    <a:pt x="1106040" y="2492994"/>
                    <a:pt x="1108290" y="2497500"/>
                  </a:cubicBezTo>
                  <a:cubicBezTo>
                    <a:pt x="1118037" y="2528290"/>
                    <a:pt x="1140531" y="2546314"/>
                    <a:pt x="1169022" y="2557579"/>
                  </a:cubicBezTo>
                  <a:cubicBezTo>
                    <a:pt x="1178019" y="2561333"/>
                    <a:pt x="1182518" y="2567342"/>
                    <a:pt x="1187766" y="2574100"/>
                  </a:cubicBezTo>
                  <a:cubicBezTo>
                    <a:pt x="1200513" y="2589871"/>
                    <a:pt x="1211759" y="2608646"/>
                    <a:pt x="1233503" y="2613903"/>
                  </a:cubicBezTo>
                  <a:cubicBezTo>
                    <a:pt x="1244750" y="2616906"/>
                    <a:pt x="1253748" y="2617657"/>
                    <a:pt x="1260496" y="2604140"/>
                  </a:cubicBezTo>
                  <a:cubicBezTo>
                    <a:pt x="1264994" y="2592124"/>
                    <a:pt x="1274741" y="2587618"/>
                    <a:pt x="1287487" y="2592875"/>
                  </a:cubicBezTo>
                  <a:cubicBezTo>
                    <a:pt x="1296485" y="2596630"/>
                    <a:pt x="1305482" y="2594377"/>
                    <a:pt x="1314479" y="2591373"/>
                  </a:cubicBezTo>
                  <a:cubicBezTo>
                    <a:pt x="1329475" y="2587618"/>
                    <a:pt x="1345971" y="2578606"/>
                    <a:pt x="1360966" y="2587618"/>
                  </a:cubicBezTo>
                  <a:cubicBezTo>
                    <a:pt x="1381210" y="2598883"/>
                    <a:pt x="1399205" y="2613152"/>
                    <a:pt x="1424697" y="2602638"/>
                  </a:cubicBezTo>
                  <a:cubicBezTo>
                    <a:pt x="1426197" y="2601887"/>
                    <a:pt x="1429946" y="2604140"/>
                    <a:pt x="1431445" y="2606393"/>
                  </a:cubicBezTo>
                  <a:cubicBezTo>
                    <a:pt x="1463686" y="2634930"/>
                    <a:pt x="1498176" y="2623665"/>
                    <a:pt x="1532666" y="2610148"/>
                  </a:cubicBezTo>
                  <a:cubicBezTo>
                    <a:pt x="1541663" y="2607144"/>
                    <a:pt x="1550661" y="2603389"/>
                    <a:pt x="1558909" y="2610148"/>
                  </a:cubicBezTo>
                  <a:cubicBezTo>
                    <a:pt x="1569405" y="2618408"/>
                    <a:pt x="1570905" y="2629673"/>
                    <a:pt x="1569405" y="2642440"/>
                  </a:cubicBezTo>
                  <a:cubicBezTo>
                    <a:pt x="1567906" y="2648448"/>
                    <a:pt x="1561158" y="2655207"/>
                    <a:pt x="1570155" y="2664219"/>
                  </a:cubicBezTo>
                  <a:cubicBezTo>
                    <a:pt x="1580652" y="2644693"/>
                    <a:pt x="1602396" y="2633428"/>
                    <a:pt x="1598647" y="2606393"/>
                  </a:cubicBezTo>
                  <a:cubicBezTo>
                    <a:pt x="1596397" y="2592124"/>
                    <a:pt x="1608394" y="2588369"/>
                    <a:pt x="1620390" y="2590622"/>
                  </a:cubicBezTo>
                  <a:cubicBezTo>
                    <a:pt x="1639885" y="2594377"/>
                    <a:pt x="1658629" y="2598883"/>
                    <a:pt x="1678874" y="2595879"/>
                  </a:cubicBezTo>
                  <a:cubicBezTo>
                    <a:pt x="1683372" y="2594377"/>
                    <a:pt x="1690120" y="2597381"/>
                    <a:pt x="1693119" y="2591373"/>
                  </a:cubicBezTo>
                  <a:cubicBezTo>
                    <a:pt x="1695369" y="2585365"/>
                    <a:pt x="1689371" y="2582361"/>
                    <a:pt x="1686371" y="2577855"/>
                  </a:cubicBezTo>
                  <a:cubicBezTo>
                    <a:pt x="1674375" y="2561333"/>
                    <a:pt x="1674375" y="2556828"/>
                    <a:pt x="1690120" y="2541057"/>
                  </a:cubicBezTo>
                  <a:cubicBezTo>
                    <a:pt x="1693119" y="2538053"/>
                    <a:pt x="1696119" y="2535049"/>
                    <a:pt x="1696868" y="2529792"/>
                  </a:cubicBezTo>
                  <a:cubicBezTo>
                    <a:pt x="1696868" y="2516274"/>
                    <a:pt x="1704366" y="2507262"/>
                    <a:pt x="1717862" y="2505761"/>
                  </a:cubicBezTo>
                  <a:cubicBezTo>
                    <a:pt x="1734357" y="2504259"/>
                    <a:pt x="1749353" y="2505010"/>
                    <a:pt x="1757601" y="2520780"/>
                  </a:cubicBezTo>
                  <a:cubicBezTo>
                    <a:pt x="1763599" y="2532796"/>
                    <a:pt x="1771097" y="2539555"/>
                    <a:pt x="1783093" y="2544061"/>
                  </a:cubicBezTo>
                  <a:cubicBezTo>
                    <a:pt x="1795840" y="2548567"/>
                    <a:pt x="1801837" y="2546314"/>
                    <a:pt x="1807836" y="2535800"/>
                  </a:cubicBezTo>
                  <a:cubicBezTo>
                    <a:pt x="1813084" y="2525286"/>
                    <a:pt x="1815334" y="2511769"/>
                    <a:pt x="1832579" y="2516274"/>
                  </a:cubicBezTo>
                  <a:cubicBezTo>
                    <a:pt x="1844575" y="2519278"/>
                    <a:pt x="1855072" y="2536551"/>
                    <a:pt x="1855822" y="2552322"/>
                  </a:cubicBezTo>
                  <a:cubicBezTo>
                    <a:pt x="1856572" y="2559081"/>
                    <a:pt x="1849074" y="2568093"/>
                    <a:pt x="1858821" y="2571847"/>
                  </a:cubicBezTo>
                  <a:cubicBezTo>
                    <a:pt x="1870818" y="2576353"/>
                    <a:pt x="1882064" y="2586116"/>
                    <a:pt x="1896310" y="2583863"/>
                  </a:cubicBezTo>
                  <a:cubicBezTo>
                    <a:pt x="1902309" y="2583863"/>
                    <a:pt x="1903808" y="2580108"/>
                    <a:pt x="1902309" y="2574100"/>
                  </a:cubicBezTo>
                  <a:cubicBezTo>
                    <a:pt x="1898559" y="2564337"/>
                    <a:pt x="1903808" y="2559832"/>
                    <a:pt x="1912805" y="2556828"/>
                  </a:cubicBezTo>
                  <a:cubicBezTo>
                    <a:pt x="1921803" y="2553824"/>
                    <a:pt x="1926301" y="2545563"/>
                    <a:pt x="1932300" y="2538804"/>
                  </a:cubicBezTo>
                  <a:cubicBezTo>
                    <a:pt x="1937548" y="2532796"/>
                    <a:pt x="1942797" y="2529041"/>
                    <a:pt x="1949545" y="2532796"/>
                  </a:cubicBezTo>
                  <a:cubicBezTo>
                    <a:pt x="1957792" y="2535049"/>
                    <a:pt x="1957792" y="2541808"/>
                    <a:pt x="1957792" y="2549318"/>
                  </a:cubicBezTo>
                  <a:cubicBezTo>
                    <a:pt x="1957792" y="2574100"/>
                    <a:pt x="1949545" y="2598883"/>
                    <a:pt x="1948045" y="2623665"/>
                  </a:cubicBezTo>
                  <a:cubicBezTo>
                    <a:pt x="1947295" y="2661966"/>
                    <a:pt x="1953293" y="2698764"/>
                    <a:pt x="1930050" y="2736313"/>
                  </a:cubicBezTo>
                  <a:cubicBezTo>
                    <a:pt x="1915055" y="2761096"/>
                    <a:pt x="1919553" y="2797894"/>
                    <a:pt x="1915805" y="2829436"/>
                  </a:cubicBezTo>
                  <a:cubicBezTo>
                    <a:pt x="1915055" y="2835443"/>
                    <a:pt x="1916554" y="2842202"/>
                    <a:pt x="1924052" y="2842953"/>
                  </a:cubicBezTo>
                  <a:cubicBezTo>
                    <a:pt x="1933049" y="2843704"/>
                    <a:pt x="1936049" y="2837697"/>
                    <a:pt x="1936049" y="2830186"/>
                  </a:cubicBezTo>
                  <a:cubicBezTo>
                    <a:pt x="1935299" y="2818922"/>
                    <a:pt x="1939797" y="2810661"/>
                    <a:pt x="1951044" y="2807657"/>
                  </a:cubicBezTo>
                  <a:cubicBezTo>
                    <a:pt x="1972038" y="2801649"/>
                    <a:pt x="1986284" y="2787380"/>
                    <a:pt x="2000530" y="2773112"/>
                  </a:cubicBezTo>
                  <a:cubicBezTo>
                    <a:pt x="2008777" y="2764851"/>
                    <a:pt x="2017025" y="2759594"/>
                    <a:pt x="2028271" y="2761847"/>
                  </a:cubicBezTo>
                  <a:cubicBezTo>
                    <a:pt x="2040268" y="2764851"/>
                    <a:pt x="2048515" y="2761847"/>
                    <a:pt x="2050765" y="2749080"/>
                  </a:cubicBezTo>
                  <a:cubicBezTo>
                    <a:pt x="2052265" y="2742321"/>
                    <a:pt x="2056763" y="2736313"/>
                    <a:pt x="2062762" y="2731057"/>
                  </a:cubicBezTo>
                  <a:cubicBezTo>
                    <a:pt x="2085255" y="2713032"/>
                    <a:pt x="2085255" y="2689752"/>
                    <a:pt x="2082256" y="2662717"/>
                  </a:cubicBezTo>
                  <a:cubicBezTo>
                    <a:pt x="2077757" y="2628171"/>
                    <a:pt x="2075508" y="2592875"/>
                    <a:pt x="2095752" y="2561333"/>
                  </a:cubicBezTo>
                  <a:cubicBezTo>
                    <a:pt x="2105499" y="2547065"/>
                    <a:pt x="2115246" y="2532045"/>
                    <a:pt x="2115246" y="2512520"/>
                  </a:cubicBezTo>
                  <a:cubicBezTo>
                    <a:pt x="2115246" y="2500504"/>
                    <a:pt x="2124993" y="2498251"/>
                    <a:pt x="2135491" y="2499753"/>
                  </a:cubicBezTo>
                  <a:cubicBezTo>
                    <a:pt x="2126493" y="2473468"/>
                    <a:pt x="2123494" y="2444180"/>
                    <a:pt x="2110748" y="2418646"/>
                  </a:cubicBezTo>
                  <a:cubicBezTo>
                    <a:pt x="2107749" y="2411136"/>
                    <a:pt x="2112247" y="2402876"/>
                    <a:pt x="2117496" y="2396117"/>
                  </a:cubicBezTo>
                  <a:cubicBezTo>
                    <a:pt x="2133241" y="2370583"/>
                    <a:pt x="2127993" y="2354812"/>
                    <a:pt x="2099501" y="2342797"/>
                  </a:cubicBezTo>
                  <a:lnTo>
                    <a:pt x="2095005" y="2340223"/>
                  </a:lnTo>
                  <a:lnTo>
                    <a:pt x="2094233" y="2340801"/>
                  </a:lnTo>
                  <a:cubicBezTo>
                    <a:pt x="2079979" y="2358793"/>
                    <a:pt x="2058972" y="2367039"/>
                    <a:pt x="2040966" y="2380533"/>
                  </a:cubicBezTo>
                  <a:cubicBezTo>
                    <a:pt x="2027461" y="2390279"/>
                    <a:pt x="2013957" y="2403023"/>
                    <a:pt x="1992950" y="2400024"/>
                  </a:cubicBezTo>
                  <a:cubicBezTo>
                    <a:pt x="1972693" y="2396276"/>
                    <a:pt x="1958439" y="2388779"/>
                    <a:pt x="1952437" y="2367789"/>
                  </a:cubicBezTo>
                  <a:cubicBezTo>
                    <a:pt x="1949436" y="2356544"/>
                    <a:pt x="1945685" y="2343800"/>
                    <a:pt x="1939683" y="2332555"/>
                  </a:cubicBezTo>
                  <a:cubicBezTo>
                    <a:pt x="1936681" y="2325809"/>
                    <a:pt x="1935181" y="2316813"/>
                    <a:pt x="1942683" y="2313064"/>
                  </a:cubicBezTo>
                  <a:cubicBezTo>
                    <a:pt x="1967441" y="2301070"/>
                    <a:pt x="1976445" y="2276331"/>
                    <a:pt x="1992950" y="2258340"/>
                  </a:cubicBezTo>
                  <a:cubicBezTo>
                    <a:pt x="1997451" y="2253842"/>
                    <a:pt x="1999702" y="2247844"/>
                    <a:pt x="2004203" y="2244096"/>
                  </a:cubicBezTo>
                  <a:cubicBezTo>
                    <a:pt x="2014707" y="2233601"/>
                    <a:pt x="2019208" y="2226105"/>
                    <a:pt x="2010956" y="2208113"/>
                  </a:cubicBezTo>
                  <a:cubicBezTo>
                    <a:pt x="2004203" y="2195369"/>
                    <a:pt x="1999702" y="2180376"/>
                    <a:pt x="1991449" y="2167631"/>
                  </a:cubicBezTo>
                  <a:cubicBezTo>
                    <a:pt x="1983197" y="2154138"/>
                    <a:pt x="1990699" y="2142144"/>
                    <a:pt x="2001953" y="2133148"/>
                  </a:cubicBezTo>
                  <a:cubicBezTo>
                    <a:pt x="2015457" y="2120403"/>
                    <a:pt x="2015457" y="2119654"/>
                    <a:pt x="1998202" y="2112157"/>
                  </a:cubicBezTo>
                  <a:cubicBezTo>
                    <a:pt x="1990699" y="2108409"/>
                    <a:pt x="1983197" y="2104661"/>
                    <a:pt x="1975694" y="2100163"/>
                  </a:cubicBezTo>
                  <a:cubicBezTo>
                    <a:pt x="1971193" y="2097914"/>
                    <a:pt x="1965941" y="2096415"/>
                    <a:pt x="1965941" y="2089668"/>
                  </a:cubicBezTo>
                  <a:cubicBezTo>
                    <a:pt x="1965941" y="2082171"/>
                    <a:pt x="1971193" y="2078423"/>
                    <a:pt x="1976445" y="2076924"/>
                  </a:cubicBezTo>
                  <a:cubicBezTo>
                    <a:pt x="1989199" y="2071676"/>
                    <a:pt x="2001953" y="2066429"/>
                    <a:pt x="2015457" y="2072426"/>
                  </a:cubicBezTo>
                  <a:cubicBezTo>
                    <a:pt x="2024460" y="2076174"/>
                    <a:pt x="2031212" y="2075424"/>
                    <a:pt x="2038715" y="2067928"/>
                  </a:cubicBezTo>
                  <a:cubicBezTo>
                    <a:pt x="2046968" y="2059681"/>
                    <a:pt x="2057471" y="2062680"/>
                    <a:pt x="2064974" y="2070177"/>
                  </a:cubicBezTo>
                  <a:cubicBezTo>
                    <a:pt x="2075477" y="2080672"/>
                    <a:pt x="2084480" y="2092666"/>
                    <a:pt x="2082980" y="2108409"/>
                  </a:cubicBezTo>
                  <a:cubicBezTo>
                    <a:pt x="2081479" y="2118904"/>
                    <a:pt x="2083730" y="2128650"/>
                    <a:pt x="2086731" y="2137646"/>
                  </a:cubicBezTo>
                  <a:cubicBezTo>
                    <a:pt x="2087481" y="2156387"/>
                    <a:pt x="2095734" y="2172129"/>
                    <a:pt x="2101736" y="2188622"/>
                  </a:cubicBezTo>
                  <a:cubicBezTo>
                    <a:pt x="2106237" y="2199866"/>
                    <a:pt x="2115991" y="2204365"/>
                    <a:pt x="2127244" y="2205114"/>
                  </a:cubicBezTo>
                  <a:cubicBezTo>
                    <a:pt x="2139998" y="2205114"/>
                    <a:pt x="2138498" y="2193870"/>
                    <a:pt x="2140749" y="2185623"/>
                  </a:cubicBezTo>
                  <a:cubicBezTo>
                    <a:pt x="2142999" y="2177377"/>
                    <a:pt x="2147501" y="2169131"/>
                    <a:pt x="2149001" y="2160135"/>
                  </a:cubicBezTo>
                  <a:cubicBezTo>
                    <a:pt x="2151253" y="2146641"/>
                    <a:pt x="2159505" y="2139894"/>
                    <a:pt x="2173010" y="2142144"/>
                  </a:cubicBezTo>
                  <a:cubicBezTo>
                    <a:pt x="2186514" y="2143642"/>
                    <a:pt x="2191015" y="2136896"/>
                    <a:pt x="2192516" y="2124901"/>
                  </a:cubicBezTo>
                  <a:cubicBezTo>
                    <a:pt x="2192516" y="2119654"/>
                    <a:pt x="2193266" y="2114406"/>
                    <a:pt x="2192516" y="2109159"/>
                  </a:cubicBezTo>
                  <a:cubicBezTo>
                    <a:pt x="2191015" y="2075424"/>
                    <a:pt x="2200018" y="2044689"/>
                    <a:pt x="2218775" y="2017701"/>
                  </a:cubicBezTo>
                  <a:cubicBezTo>
                    <a:pt x="2227777" y="2004207"/>
                    <a:pt x="2227777" y="1993712"/>
                    <a:pt x="2217274" y="1982467"/>
                  </a:cubicBezTo>
                  <a:cubicBezTo>
                    <a:pt x="2206020" y="1971222"/>
                    <a:pt x="2199268" y="1957729"/>
                    <a:pt x="2196267" y="1942736"/>
                  </a:cubicBezTo>
                  <a:cubicBezTo>
                    <a:pt x="2191766" y="1925494"/>
                    <a:pt x="2182763" y="1909751"/>
                    <a:pt x="2167758" y="1900005"/>
                  </a:cubicBezTo>
                  <a:cubicBezTo>
                    <a:pt x="2140749" y="1882763"/>
                    <a:pt x="2118991" y="1859524"/>
                    <a:pt x="2094233" y="1840783"/>
                  </a:cubicBezTo>
                  <a:cubicBezTo>
                    <a:pt x="2078478" y="1829538"/>
                    <a:pt x="2073977" y="1813046"/>
                    <a:pt x="2067975" y="1795054"/>
                  </a:cubicBezTo>
                  <a:cubicBezTo>
                    <a:pt x="2058221" y="1760570"/>
                    <a:pt x="2080729" y="1735082"/>
                    <a:pt x="2088231" y="1705846"/>
                  </a:cubicBezTo>
                  <a:cubicBezTo>
                    <a:pt x="2091233" y="1696100"/>
                    <a:pt x="2103236" y="1697599"/>
                    <a:pt x="2109238" y="1687854"/>
                  </a:cubicBezTo>
                  <a:cubicBezTo>
                    <a:pt x="2088231" y="1684105"/>
                    <a:pt x="2078478" y="1669113"/>
                    <a:pt x="2070226" y="1652620"/>
                  </a:cubicBezTo>
                  <a:cubicBezTo>
                    <a:pt x="2064224" y="1640626"/>
                    <a:pt x="2052219" y="1636877"/>
                    <a:pt x="2043216" y="1629381"/>
                  </a:cubicBezTo>
                  <a:cubicBezTo>
                    <a:pt x="2037214" y="1624133"/>
                    <a:pt x="2033464" y="1627132"/>
                    <a:pt x="2030462" y="1632379"/>
                  </a:cubicBezTo>
                  <a:cubicBezTo>
                    <a:pt x="2027461" y="1637627"/>
                    <a:pt x="2025210" y="1642125"/>
                    <a:pt x="2021459" y="1645873"/>
                  </a:cubicBezTo>
                  <a:cubicBezTo>
                    <a:pt x="2016207" y="1650371"/>
                    <a:pt x="2011706" y="1652620"/>
                    <a:pt x="2004954" y="1648872"/>
                  </a:cubicBezTo>
                  <a:cubicBezTo>
                    <a:pt x="1999702" y="1645873"/>
                    <a:pt x="1995201" y="1640626"/>
                    <a:pt x="1997451" y="1634628"/>
                  </a:cubicBezTo>
                  <a:cubicBezTo>
                    <a:pt x="2005704" y="1613638"/>
                    <a:pt x="1995951" y="1603143"/>
                    <a:pt x="1978695" y="1593398"/>
                  </a:cubicBezTo>
                  <a:cubicBezTo>
                    <a:pt x="1968942" y="1587400"/>
                    <a:pt x="1970443" y="1578404"/>
                    <a:pt x="1978695" y="1571657"/>
                  </a:cubicBezTo>
                  <a:cubicBezTo>
                    <a:pt x="1989949" y="1561912"/>
                    <a:pt x="1986198" y="1555165"/>
                    <a:pt x="1974944" y="1549918"/>
                  </a:cubicBezTo>
                  <a:cubicBezTo>
                    <a:pt x="1963690" y="1544670"/>
                    <a:pt x="1958439" y="1533426"/>
                    <a:pt x="1947935" y="1526678"/>
                  </a:cubicBezTo>
                  <a:cubicBezTo>
                    <a:pt x="1947935" y="1536424"/>
                    <a:pt x="1954687" y="1541672"/>
                    <a:pt x="1963690" y="1544670"/>
                  </a:cubicBezTo>
                  <a:cubicBezTo>
                    <a:pt x="1976445" y="1549918"/>
                    <a:pt x="1975694" y="1555915"/>
                    <a:pt x="1964441" y="1562662"/>
                  </a:cubicBezTo>
                  <a:cubicBezTo>
                    <a:pt x="1939683" y="1579154"/>
                    <a:pt x="1920176" y="1570908"/>
                    <a:pt x="1914924" y="1540172"/>
                  </a:cubicBezTo>
                  <a:cubicBezTo>
                    <a:pt x="1912673" y="1527428"/>
                    <a:pt x="1912673" y="1513934"/>
                    <a:pt x="1914924" y="1499691"/>
                  </a:cubicBezTo>
                  <a:cubicBezTo>
                    <a:pt x="1918676" y="1479450"/>
                    <a:pt x="1915674" y="1458460"/>
                    <a:pt x="1923177" y="1438969"/>
                  </a:cubicBezTo>
                  <a:cubicBezTo>
                    <a:pt x="1926178" y="1432222"/>
                    <a:pt x="1920176" y="1426225"/>
                    <a:pt x="1911923" y="1430723"/>
                  </a:cubicBezTo>
                  <a:cubicBezTo>
                    <a:pt x="1896168" y="1438219"/>
                    <a:pt x="1881913" y="1430723"/>
                    <a:pt x="1867659" y="1425475"/>
                  </a:cubicBezTo>
                  <a:cubicBezTo>
                    <a:pt x="1851153" y="1418728"/>
                    <a:pt x="1851153" y="1402985"/>
                    <a:pt x="1850403" y="1388742"/>
                  </a:cubicBezTo>
                  <a:cubicBezTo>
                    <a:pt x="1850403" y="1381246"/>
                    <a:pt x="1854904" y="1371500"/>
                    <a:pt x="1843651" y="1368502"/>
                  </a:cubicBezTo>
                  <a:cubicBezTo>
                    <a:pt x="1833147" y="1365503"/>
                    <a:pt x="1821143" y="1362504"/>
                    <a:pt x="1812891" y="1375248"/>
                  </a:cubicBezTo>
                  <a:cubicBezTo>
                    <a:pt x="1806138" y="1387243"/>
                    <a:pt x="1793384" y="1392491"/>
                    <a:pt x="1779129" y="1391741"/>
                  </a:cubicBezTo>
                  <a:cubicBezTo>
                    <a:pt x="1772377" y="1391741"/>
                    <a:pt x="1766375" y="1393990"/>
                    <a:pt x="1760373" y="1395489"/>
                  </a:cubicBezTo>
                  <a:cubicBezTo>
                    <a:pt x="1740867" y="1400737"/>
                    <a:pt x="1722861" y="1385744"/>
                    <a:pt x="1723611" y="1365503"/>
                  </a:cubicBezTo>
                  <a:cubicBezTo>
                    <a:pt x="1723611" y="1349011"/>
                    <a:pt x="1729613" y="1333268"/>
                    <a:pt x="1729613" y="1316776"/>
                  </a:cubicBezTo>
                  <a:cubicBezTo>
                    <a:pt x="1729613" y="1308529"/>
                    <a:pt x="1736365" y="1306280"/>
                    <a:pt x="1741617" y="1301033"/>
                  </a:cubicBezTo>
                  <a:cubicBezTo>
                    <a:pt x="1749119" y="1292787"/>
                    <a:pt x="1751370" y="1283041"/>
                    <a:pt x="1741617" y="1273296"/>
                  </a:cubicBezTo>
                  <a:cubicBezTo>
                    <a:pt x="1735615" y="1266548"/>
                    <a:pt x="1728863" y="1265050"/>
                    <a:pt x="1722111" y="1273296"/>
                  </a:cubicBezTo>
                  <a:cubicBezTo>
                    <a:pt x="1717609" y="1277044"/>
                    <a:pt x="1714608" y="1286040"/>
                    <a:pt x="1708606" y="1284541"/>
                  </a:cubicBezTo>
                  <a:cubicBezTo>
                    <a:pt x="1690600" y="1277793"/>
                    <a:pt x="1686098" y="1291287"/>
                    <a:pt x="1679346" y="1302532"/>
                  </a:cubicBezTo>
                  <a:cubicBezTo>
                    <a:pt x="1673344" y="1310778"/>
                    <a:pt x="1664341" y="1313027"/>
                    <a:pt x="1654588" y="1308529"/>
                  </a:cubicBezTo>
                  <a:cubicBezTo>
                    <a:pt x="1645585" y="1305531"/>
                    <a:pt x="1644085" y="1297285"/>
                    <a:pt x="1645585" y="1289039"/>
                  </a:cubicBezTo>
                  <a:cubicBezTo>
                    <a:pt x="1647085" y="1283041"/>
                    <a:pt x="1650087" y="1276294"/>
                    <a:pt x="1644085" y="1272546"/>
                  </a:cubicBezTo>
                  <a:cubicBezTo>
                    <a:pt x="1637332" y="1270297"/>
                    <a:pt x="1634331" y="1278543"/>
                    <a:pt x="1630580" y="1282291"/>
                  </a:cubicBezTo>
                  <a:cubicBezTo>
                    <a:pt x="1623078" y="1290537"/>
                    <a:pt x="1614825" y="1294286"/>
                    <a:pt x="1603571" y="1291287"/>
                  </a:cubicBezTo>
                  <a:cubicBezTo>
                    <a:pt x="1592318" y="1287539"/>
                    <a:pt x="1590066" y="1291287"/>
                    <a:pt x="1592318" y="1302532"/>
                  </a:cubicBezTo>
                  <a:cubicBezTo>
                    <a:pt x="1594568" y="1320524"/>
                    <a:pt x="1588566" y="1328770"/>
                    <a:pt x="1570560" y="1331019"/>
                  </a:cubicBezTo>
                  <a:cubicBezTo>
                    <a:pt x="1557806" y="1332518"/>
                    <a:pt x="1548803" y="1337016"/>
                    <a:pt x="1545052" y="1349760"/>
                  </a:cubicBezTo>
                  <a:cubicBezTo>
                    <a:pt x="1541301" y="1361005"/>
                    <a:pt x="1533048" y="1363254"/>
                    <a:pt x="1522544" y="1359506"/>
                  </a:cubicBezTo>
                  <a:cubicBezTo>
                    <a:pt x="1506039" y="1352009"/>
                    <a:pt x="1500037" y="1359506"/>
                    <a:pt x="1497786" y="1375248"/>
                  </a:cubicBezTo>
                  <a:cubicBezTo>
                    <a:pt x="1497036" y="1382745"/>
                    <a:pt x="1494035" y="1389492"/>
                    <a:pt x="1492535" y="1396989"/>
                  </a:cubicBezTo>
                  <a:cubicBezTo>
                    <a:pt x="1485782" y="1417229"/>
                    <a:pt x="1479780" y="1420977"/>
                    <a:pt x="1458773" y="1416479"/>
                  </a:cubicBezTo>
                  <a:cubicBezTo>
                    <a:pt x="1449770" y="1414980"/>
                    <a:pt x="1441517" y="1410482"/>
                    <a:pt x="1433265" y="1405984"/>
                  </a:cubicBezTo>
                  <a:cubicBezTo>
                    <a:pt x="1422761" y="1399987"/>
                    <a:pt x="1412258" y="1396239"/>
                    <a:pt x="1399504" y="1396239"/>
                  </a:cubicBezTo>
                  <a:cubicBezTo>
                    <a:pt x="1380748" y="1396239"/>
                    <a:pt x="1374746" y="1390241"/>
                    <a:pt x="1373245" y="1371500"/>
                  </a:cubicBezTo>
                  <a:cubicBezTo>
                    <a:pt x="1371745" y="1355008"/>
                    <a:pt x="1367993" y="1338515"/>
                    <a:pt x="1358240" y="1324272"/>
                  </a:cubicBezTo>
                  <a:cubicBezTo>
                    <a:pt x="1353738" y="1318275"/>
                    <a:pt x="1352238" y="1311528"/>
                    <a:pt x="1354489" y="1303282"/>
                  </a:cubicBezTo>
                  <a:cubicBezTo>
                    <a:pt x="1357489" y="1294286"/>
                    <a:pt x="1366492" y="1287539"/>
                    <a:pt x="1373995" y="1294286"/>
                  </a:cubicBezTo>
                  <a:cubicBezTo>
                    <a:pt x="1406256" y="1320524"/>
                    <a:pt x="1440767" y="1309279"/>
                    <a:pt x="1474529" y="1300283"/>
                  </a:cubicBezTo>
                  <a:cubicBezTo>
                    <a:pt x="1494785" y="1294286"/>
                    <a:pt x="1515042" y="1289039"/>
                    <a:pt x="1536049" y="1286789"/>
                  </a:cubicBezTo>
                  <a:cubicBezTo>
                    <a:pt x="1545802" y="1285290"/>
                    <a:pt x="1549553" y="1280792"/>
                    <a:pt x="1553304" y="1271046"/>
                  </a:cubicBezTo>
                  <a:cubicBezTo>
                    <a:pt x="1563808" y="1241810"/>
                    <a:pt x="1565308" y="1211824"/>
                    <a:pt x="1565308" y="1180339"/>
                  </a:cubicBezTo>
                  <a:cubicBezTo>
                    <a:pt x="1554055" y="1181838"/>
                    <a:pt x="1555555" y="1188585"/>
                    <a:pt x="1554805" y="1194582"/>
                  </a:cubicBezTo>
                  <a:cubicBezTo>
                    <a:pt x="1550303" y="1220820"/>
                    <a:pt x="1545052" y="1224568"/>
                    <a:pt x="1521794" y="1217072"/>
                  </a:cubicBezTo>
                  <a:cubicBezTo>
                    <a:pt x="1507539" y="1212574"/>
                    <a:pt x="1495536" y="1209575"/>
                    <a:pt x="1481280" y="1217072"/>
                  </a:cubicBezTo>
                  <a:cubicBezTo>
                    <a:pt x="1470777" y="1222319"/>
                    <a:pt x="1459523" y="1217821"/>
                    <a:pt x="1453521" y="1208076"/>
                  </a:cubicBezTo>
                  <a:cubicBezTo>
                    <a:pt x="1449770" y="1200579"/>
                    <a:pt x="1447519" y="1191583"/>
                    <a:pt x="1458773" y="1188585"/>
                  </a:cubicBezTo>
                  <a:cubicBezTo>
                    <a:pt x="1470027" y="1186336"/>
                    <a:pt x="1470777" y="1181838"/>
                    <a:pt x="1465525" y="1173592"/>
                  </a:cubicBezTo>
                  <a:cubicBezTo>
                    <a:pt x="1461024" y="1167594"/>
                    <a:pt x="1456522" y="1158598"/>
                    <a:pt x="1446769" y="1169094"/>
                  </a:cubicBezTo>
                  <a:cubicBezTo>
                    <a:pt x="1446019" y="1170593"/>
                    <a:pt x="1443768" y="1173592"/>
                    <a:pt x="1441517" y="1173592"/>
                  </a:cubicBezTo>
                  <a:cubicBezTo>
                    <a:pt x="1419010" y="1172842"/>
                    <a:pt x="1401004" y="1178839"/>
                    <a:pt x="1391251" y="1202828"/>
                  </a:cubicBezTo>
                  <a:cubicBezTo>
                    <a:pt x="1389751" y="1208826"/>
                    <a:pt x="1380748" y="1205077"/>
                    <a:pt x="1376246" y="1200579"/>
                  </a:cubicBezTo>
                  <a:cubicBezTo>
                    <a:pt x="1368744" y="1193083"/>
                    <a:pt x="1360491" y="1188585"/>
                    <a:pt x="1352238" y="1182587"/>
                  </a:cubicBezTo>
                  <a:cubicBezTo>
                    <a:pt x="1334232" y="1169843"/>
                    <a:pt x="1316976" y="1176591"/>
                    <a:pt x="1312475" y="1199080"/>
                  </a:cubicBezTo>
                  <a:cubicBezTo>
                    <a:pt x="1310974" y="1205827"/>
                    <a:pt x="1311725" y="1212574"/>
                    <a:pt x="1309474" y="1218571"/>
                  </a:cubicBezTo>
                  <a:cubicBezTo>
                    <a:pt x="1307223" y="1224568"/>
                    <a:pt x="1306473" y="1231315"/>
                    <a:pt x="1298970" y="1231315"/>
                  </a:cubicBezTo>
                  <a:cubicBezTo>
                    <a:pt x="1291468" y="1232065"/>
                    <a:pt x="1286216" y="1227567"/>
                    <a:pt x="1283215" y="1220820"/>
                  </a:cubicBezTo>
                  <a:cubicBezTo>
                    <a:pt x="1279464" y="1212574"/>
                    <a:pt x="1278714" y="1202828"/>
                    <a:pt x="1274963" y="1194582"/>
                  </a:cubicBezTo>
                  <a:cubicBezTo>
                    <a:pt x="1272712" y="1190084"/>
                    <a:pt x="1269711" y="1184837"/>
                    <a:pt x="1264459" y="1184087"/>
                  </a:cubicBezTo>
                  <a:cubicBezTo>
                    <a:pt x="1256957" y="1184087"/>
                    <a:pt x="1256206" y="1190084"/>
                    <a:pt x="1253956" y="1194582"/>
                  </a:cubicBezTo>
                  <a:cubicBezTo>
                    <a:pt x="1242701" y="1215572"/>
                    <a:pt x="1245703" y="1235813"/>
                    <a:pt x="1256206" y="1255304"/>
                  </a:cubicBezTo>
                  <a:cubicBezTo>
                    <a:pt x="1261458" y="1265799"/>
                    <a:pt x="1260708" y="1281542"/>
                    <a:pt x="1277964" y="1285290"/>
                  </a:cubicBezTo>
                  <a:cubicBezTo>
                    <a:pt x="1280214" y="1285290"/>
                    <a:pt x="1281715" y="1289039"/>
                    <a:pt x="1281715" y="1291287"/>
                  </a:cubicBezTo>
                  <a:cubicBezTo>
                    <a:pt x="1279464" y="1306280"/>
                    <a:pt x="1284716" y="1321274"/>
                    <a:pt x="1280965" y="1334767"/>
                  </a:cubicBezTo>
                  <a:cubicBezTo>
                    <a:pt x="1276463" y="1354258"/>
                    <a:pt x="1268210" y="1373000"/>
                    <a:pt x="1254705" y="1387243"/>
                  </a:cubicBezTo>
                  <a:cubicBezTo>
                    <a:pt x="1244953" y="1396989"/>
                    <a:pt x="1235199" y="1400737"/>
                    <a:pt x="1226946" y="1387243"/>
                  </a:cubicBezTo>
                  <a:cubicBezTo>
                    <a:pt x="1220944" y="1377497"/>
                    <a:pt x="1209691" y="1375248"/>
                    <a:pt x="1201438" y="1368502"/>
                  </a:cubicBezTo>
                  <a:cubicBezTo>
                    <a:pt x="1193936" y="1362504"/>
                    <a:pt x="1187183" y="1354258"/>
                    <a:pt x="1195436" y="1344513"/>
                  </a:cubicBezTo>
                  <a:cubicBezTo>
                    <a:pt x="1201438" y="1336267"/>
                    <a:pt x="1210441" y="1339265"/>
                    <a:pt x="1217943" y="1343763"/>
                  </a:cubicBezTo>
                  <a:cubicBezTo>
                    <a:pt x="1240451" y="1357257"/>
                    <a:pt x="1241201" y="1356507"/>
                    <a:pt x="1247203" y="1328020"/>
                  </a:cubicBezTo>
                  <a:cubicBezTo>
                    <a:pt x="1234449" y="1328020"/>
                    <a:pt x="1221695" y="1325771"/>
                    <a:pt x="1209691" y="1325771"/>
                  </a:cubicBezTo>
                  <a:cubicBezTo>
                    <a:pt x="1198437" y="1325771"/>
                    <a:pt x="1191685" y="1320524"/>
                    <a:pt x="1190184" y="1310028"/>
                  </a:cubicBezTo>
                  <a:cubicBezTo>
                    <a:pt x="1189434" y="1305531"/>
                    <a:pt x="1189434" y="1299533"/>
                    <a:pt x="1184933" y="1297285"/>
                  </a:cubicBezTo>
                  <a:cubicBezTo>
                    <a:pt x="1166927" y="1286040"/>
                    <a:pt x="1159424" y="1268798"/>
                    <a:pt x="1156423" y="1247807"/>
                  </a:cubicBezTo>
                  <a:cubicBezTo>
                    <a:pt x="1154923" y="1239561"/>
                    <a:pt x="1147421" y="1239561"/>
                    <a:pt x="1140668" y="1245558"/>
                  </a:cubicBezTo>
                  <a:cubicBezTo>
                    <a:pt x="1134666" y="1251556"/>
                    <a:pt x="1128664" y="1259802"/>
                    <a:pt x="1121912" y="1265050"/>
                  </a:cubicBezTo>
                  <a:cubicBezTo>
                    <a:pt x="1109157" y="1274795"/>
                    <a:pt x="1103906" y="1273296"/>
                    <a:pt x="1098654" y="1258302"/>
                  </a:cubicBezTo>
                  <a:cubicBezTo>
                    <a:pt x="1097153" y="1256054"/>
                    <a:pt x="1097153" y="1253805"/>
                    <a:pt x="1096403" y="1251556"/>
                  </a:cubicBezTo>
                  <a:cubicBezTo>
                    <a:pt x="1094153" y="1245558"/>
                    <a:pt x="1093402" y="1237312"/>
                    <a:pt x="1085900" y="1239561"/>
                  </a:cubicBezTo>
                  <a:cubicBezTo>
                    <a:pt x="1079148" y="1241061"/>
                    <a:pt x="1083649" y="1248557"/>
                    <a:pt x="1084399" y="1253055"/>
                  </a:cubicBezTo>
                  <a:cubicBezTo>
                    <a:pt x="1087400" y="1268048"/>
                    <a:pt x="1075397" y="1274045"/>
                    <a:pt x="1067144" y="1281542"/>
                  </a:cubicBezTo>
                  <a:cubicBezTo>
                    <a:pt x="1060391" y="1288289"/>
                    <a:pt x="1052889" y="1286789"/>
                    <a:pt x="1046887" y="1277793"/>
                  </a:cubicBezTo>
                  <a:cubicBezTo>
                    <a:pt x="1043136" y="1292787"/>
                    <a:pt x="1040885" y="1305531"/>
                    <a:pt x="1043136" y="1318275"/>
                  </a:cubicBezTo>
                  <a:cubicBezTo>
                    <a:pt x="1045387" y="1331769"/>
                    <a:pt x="1040885" y="1341514"/>
                    <a:pt x="1026630" y="1343013"/>
                  </a:cubicBezTo>
                  <a:cubicBezTo>
                    <a:pt x="1013876" y="1345262"/>
                    <a:pt x="1009375" y="1352759"/>
                    <a:pt x="1009375" y="1364753"/>
                  </a:cubicBezTo>
                  <a:cubicBezTo>
                    <a:pt x="1008624" y="1370750"/>
                    <a:pt x="1007874" y="1376748"/>
                    <a:pt x="1004123" y="1381995"/>
                  </a:cubicBezTo>
                  <a:cubicBezTo>
                    <a:pt x="994369" y="1396989"/>
                    <a:pt x="988367" y="1412731"/>
                    <a:pt x="989118" y="1430723"/>
                  </a:cubicBezTo>
                  <a:cubicBezTo>
                    <a:pt x="989118" y="1436720"/>
                    <a:pt x="987617" y="1442717"/>
                    <a:pt x="980865" y="1445716"/>
                  </a:cubicBezTo>
                  <a:cubicBezTo>
                    <a:pt x="973363" y="1448715"/>
                    <a:pt x="970362" y="1442717"/>
                    <a:pt x="965860" y="1438969"/>
                  </a:cubicBezTo>
                  <a:cubicBezTo>
                    <a:pt x="953106" y="1426225"/>
                    <a:pt x="935851" y="1426974"/>
                    <a:pt x="924597" y="1442717"/>
                  </a:cubicBezTo>
                  <a:cubicBezTo>
                    <a:pt x="916344" y="1453213"/>
                    <a:pt x="908841" y="1462208"/>
                    <a:pt x="899838" y="1471204"/>
                  </a:cubicBezTo>
                  <a:cubicBezTo>
                    <a:pt x="886334" y="1485448"/>
                    <a:pt x="866827" y="1483198"/>
                    <a:pt x="850322" y="1488446"/>
                  </a:cubicBezTo>
                  <a:cubicBezTo>
                    <a:pt x="845070" y="1489945"/>
                    <a:pt x="839819" y="1484698"/>
                    <a:pt x="837568" y="1480200"/>
                  </a:cubicBezTo>
                  <a:cubicBezTo>
                    <a:pt x="824814" y="1459959"/>
                    <a:pt x="802307" y="1454711"/>
                    <a:pt x="782049" y="1447965"/>
                  </a:cubicBezTo>
                  <a:cubicBezTo>
                    <a:pt x="776047" y="1445716"/>
                    <a:pt x="770045" y="1445716"/>
                    <a:pt x="765544" y="1450963"/>
                  </a:cubicBezTo>
                  <a:cubicBezTo>
                    <a:pt x="757291" y="1459959"/>
                    <a:pt x="746788" y="1459959"/>
                    <a:pt x="735534" y="1457710"/>
                  </a:cubicBezTo>
                  <a:cubicBezTo>
                    <a:pt x="732533" y="1456961"/>
                    <a:pt x="729532" y="1453213"/>
                    <a:pt x="726531" y="1453962"/>
                  </a:cubicBezTo>
                  <a:cubicBezTo>
                    <a:pt x="696521" y="1465957"/>
                    <a:pt x="668762" y="1447965"/>
                    <a:pt x="639502" y="1450963"/>
                  </a:cubicBezTo>
                  <a:cubicBezTo>
                    <a:pt x="630499" y="1451713"/>
                    <a:pt x="623747" y="1456211"/>
                    <a:pt x="617745" y="1459959"/>
                  </a:cubicBezTo>
                  <a:cubicBezTo>
                    <a:pt x="604991" y="1468205"/>
                    <a:pt x="592237" y="1468205"/>
                    <a:pt x="580983" y="1457710"/>
                  </a:cubicBezTo>
                  <a:cubicBezTo>
                    <a:pt x="574231" y="1451713"/>
                    <a:pt x="566728" y="1448715"/>
                    <a:pt x="558475" y="1446465"/>
                  </a:cubicBezTo>
                  <a:cubicBezTo>
                    <a:pt x="541970" y="1441968"/>
                    <a:pt x="538969" y="1433722"/>
                    <a:pt x="547972" y="1420228"/>
                  </a:cubicBezTo>
                  <a:cubicBezTo>
                    <a:pt x="553223" y="1411232"/>
                    <a:pt x="556975" y="1402985"/>
                    <a:pt x="557725" y="1392491"/>
                  </a:cubicBezTo>
                  <a:cubicBezTo>
                    <a:pt x="558475" y="1373749"/>
                    <a:pt x="571980" y="1361755"/>
                    <a:pt x="582484" y="1349011"/>
                  </a:cubicBezTo>
                  <a:cubicBezTo>
                    <a:pt x="588485" y="1341514"/>
                    <a:pt x="592987" y="1335517"/>
                    <a:pt x="588485" y="1325771"/>
                  </a:cubicBezTo>
                  <a:cubicBezTo>
                    <a:pt x="584735" y="1316776"/>
                    <a:pt x="577982" y="1312278"/>
                    <a:pt x="568229" y="1312278"/>
                  </a:cubicBezTo>
                  <a:cubicBezTo>
                    <a:pt x="547221" y="1311528"/>
                    <a:pt x="526215" y="1303282"/>
                    <a:pt x="503707" y="1303282"/>
                  </a:cubicBezTo>
                  <a:cubicBezTo>
                    <a:pt x="494705" y="1303282"/>
                    <a:pt x="487202" y="1299533"/>
                    <a:pt x="482701" y="1290537"/>
                  </a:cubicBezTo>
                  <a:cubicBezTo>
                    <a:pt x="475949" y="1283041"/>
                    <a:pt x="466945" y="1282291"/>
                    <a:pt x="457192" y="1283041"/>
                  </a:cubicBezTo>
                  <a:cubicBezTo>
                    <a:pt x="416679" y="1285290"/>
                    <a:pt x="378416" y="1280792"/>
                    <a:pt x="340153" y="1267298"/>
                  </a:cubicBezTo>
                  <a:cubicBezTo>
                    <a:pt x="315395" y="1258302"/>
                    <a:pt x="298233" y="1238343"/>
                    <a:pt x="295631" y="1214694"/>
                  </a:cubicBezTo>
                  <a:cubicBezTo>
                    <a:pt x="294763" y="1206811"/>
                    <a:pt x="295514" y="1198518"/>
                    <a:pt x="298139" y="1190084"/>
                  </a:cubicBezTo>
                  <a:cubicBezTo>
                    <a:pt x="306392" y="1163096"/>
                    <a:pt x="330401" y="1158598"/>
                    <a:pt x="352157" y="1151852"/>
                  </a:cubicBezTo>
                  <a:cubicBezTo>
                    <a:pt x="367163" y="1147354"/>
                    <a:pt x="382917" y="1147354"/>
                    <a:pt x="397923" y="1143606"/>
                  </a:cubicBezTo>
                  <a:cubicBezTo>
                    <a:pt x="439187" y="1134610"/>
                    <a:pt x="481950" y="1142856"/>
                    <a:pt x="523214" y="1135359"/>
                  </a:cubicBezTo>
                  <a:cubicBezTo>
                    <a:pt x="529966" y="1134610"/>
                    <a:pt x="536718" y="1138358"/>
                    <a:pt x="541970" y="1131611"/>
                  </a:cubicBezTo>
                  <a:cubicBezTo>
                    <a:pt x="544971" y="1124865"/>
                    <a:pt x="550973" y="1121866"/>
                    <a:pt x="556975" y="1118867"/>
                  </a:cubicBezTo>
                  <a:cubicBezTo>
                    <a:pt x="579483" y="1111370"/>
                    <a:pt x="592237" y="1091880"/>
                    <a:pt x="609493" y="1078385"/>
                  </a:cubicBezTo>
                  <a:cubicBezTo>
                    <a:pt x="617745" y="1072388"/>
                    <a:pt x="619996" y="1063393"/>
                    <a:pt x="620746" y="1054397"/>
                  </a:cubicBezTo>
                  <a:cubicBezTo>
                    <a:pt x="622247" y="1031907"/>
                    <a:pt x="616995" y="1010167"/>
                    <a:pt x="615495" y="989177"/>
                  </a:cubicBezTo>
                  <a:cubicBezTo>
                    <a:pt x="615495" y="978682"/>
                    <a:pt x="607992" y="974184"/>
                    <a:pt x="600489" y="968936"/>
                  </a:cubicBezTo>
                  <a:cubicBezTo>
                    <a:pt x="584735" y="959191"/>
                    <a:pt x="570479" y="948695"/>
                    <a:pt x="565978" y="929204"/>
                  </a:cubicBezTo>
                  <a:cubicBezTo>
                    <a:pt x="565978" y="927706"/>
                    <a:pt x="565978" y="926206"/>
                    <a:pt x="565978" y="924707"/>
                  </a:cubicBezTo>
                  <a:cubicBezTo>
                    <a:pt x="569729" y="921708"/>
                    <a:pt x="574231" y="921708"/>
                    <a:pt x="577982" y="924707"/>
                  </a:cubicBezTo>
                  <a:cubicBezTo>
                    <a:pt x="587735" y="929204"/>
                    <a:pt x="594487" y="929954"/>
                    <a:pt x="596738" y="945697"/>
                  </a:cubicBezTo>
                  <a:cubicBezTo>
                    <a:pt x="598239" y="960690"/>
                    <a:pt x="617745" y="971935"/>
                    <a:pt x="635001" y="976433"/>
                  </a:cubicBezTo>
                  <a:cubicBezTo>
                    <a:pt x="646255" y="979432"/>
                    <a:pt x="655257" y="980930"/>
                    <a:pt x="650756" y="996673"/>
                  </a:cubicBezTo>
                  <a:cubicBezTo>
                    <a:pt x="649255" y="998173"/>
                    <a:pt x="650756" y="1002671"/>
                    <a:pt x="652256" y="1003420"/>
                  </a:cubicBezTo>
                  <a:cubicBezTo>
                    <a:pt x="667261" y="1013165"/>
                    <a:pt x="687519" y="1005669"/>
                    <a:pt x="703273" y="1015415"/>
                  </a:cubicBezTo>
                  <a:cubicBezTo>
                    <a:pt x="708525" y="1018413"/>
                    <a:pt x="714527" y="1010167"/>
                    <a:pt x="717528" y="1004170"/>
                  </a:cubicBezTo>
                  <a:cubicBezTo>
                    <a:pt x="722780" y="993675"/>
                    <a:pt x="734033" y="990676"/>
                    <a:pt x="743037" y="985428"/>
                  </a:cubicBezTo>
                  <a:cubicBezTo>
                    <a:pt x="761042" y="975683"/>
                    <a:pt x="773046" y="962939"/>
                    <a:pt x="773046" y="941199"/>
                  </a:cubicBezTo>
                  <a:cubicBezTo>
                    <a:pt x="773797" y="923208"/>
                    <a:pt x="790302" y="913462"/>
                    <a:pt x="797805" y="899219"/>
                  </a:cubicBezTo>
                  <a:cubicBezTo>
                    <a:pt x="803057" y="889473"/>
                    <a:pt x="808308" y="880477"/>
                    <a:pt x="809059" y="869982"/>
                  </a:cubicBezTo>
                  <a:cubicBezTo>
                    <a:pt x="809809" y="836248"/>
                    <a:pt x="826314" y="808510"/>
                    <a:pt x="842069" y="780024"/>
                  </a:cubicBezTo>
                  <a:cubicBezTo>
                    <a:pt x="842069" y="779274"/>
                    <a:pt x="845821" y="777025"/>
                    <a:pt x="845821" y="777025"/>
                  </a:cubicBezTo>
                  <a:close/>
                  <a:moveTo>
                    <a:pt x="2157155" y="98691"/>
                  </a:moveTo>
                  <a:cubicBezTo>
                    <a:pt x="2161655" y="98500"/>
                    <a:pt x="2165512" y="100980"/>
                    <a:pt x="2167716" y="109374"/>
                  </a:cubicBezTo>
                  <a:cubicBezTo>
                    <a:pt x="2171389" y="122346"/>
                    <a:pt x="2161838" y="138370"/>
                    <a:pt x="2147879" y="141422"/>
                  </a:cubicBezTo>
                  <a:cubicBezTo>
                    <a:pt x="2142736" y="133792"/>
                    <a:pt x="2137594" y="126161"/>
                    <a:pt x="2131716" y="118531"/>
                  </a:cubicBezTo>
                  <a:cubicBezTo>
                    <a:pt x="2130981" y="115860"/>
                    <a:pt x="2127858" y="112617"/>
                    <a:pt x="2126940" y="110042"/>
                  </a:cubicBezTo>
                  <a:cubicBezTo>
                    <a:pt x="2126022" y="107466"/>
                    <a:pt x="2127308" y="105559"/>
                    <a:pt x="2135389" y="105559"/>
                  </a:cubicBezTo>
                  <a:cubicBezTo>
                    <a:pt x="2137594" y="105559"/>
                    <a:pt x="2140532" y="104796"/>
                    <a:pt x="2142736" y="104032"/>
                  </a:cubicBezTo>
                  <a:cubicBezTo>
                    <a:pt x="2147512" y="101743"/>
                    <a:pt x="2152655" y="98882"/>
                    <a:pt x="2157155" y="98691"/>
                  </a:cubicBezTo>
                  <a:close/>
                  <a:moveTo>
                    <a:pt x="2525130" y="0"/>
                  </a:moveTo>
                  <a:cubicBezTo>
                    <a:pt x="2522136" y="18201"/>
                    <a:pt x="2516896" y="31852"/>
                    <a:pt x="2500428" y="40194"/>
                  </a:cubicBezTo>
                  <a:cubicBezTo>
                    <a:pt x="2482463" y="50053"/>
                    <a:pt x="2466743" y="63704"/>
                    <a:pt x="2448778" y="72046"/>
                  </a:cubicBezTo>
                  <a:cubicBezTo>
                    <a:pt x="2439046" y="70530"/>
                    <a:pt x="2431561" y="75080"/>
                    <a:pt x="2424824" y="79630"/>
                  </a:cubicBezTo>
                  <a:cubicBezTo>
                    <a:pt x="2379162" y="81905"/>
                    <a:pt x="2334248" y="70530"/>
                    <a:pt x="2287838" y="69771"/>
                  </a:cubicBezTo>
                  <a:cubicBezTo>
                    <a:pt x="2296072" y="49295"/>
                    <a:pt x="2305054" y="44745"/>
                    <a:pt x="2323020" y="56120"/>
                  </a:cubicBezTo>
                  <a:cubicBezTo>
                    <a:pt x="2327511" y="58395"/>
                    <a:pt x="2332003" y="56879"/>
                    <a:pt x="2335745" y="56879"/>
                  </a:cubicBezTo>
                  <a:cubicBezTo>
                    <a:pt x="2364939" y="58395"/>
                    <a:pt x="2391887" y="43987"/>
                    <a:pt x="2421081" y="43987"/>
                  </a:cubicBezTo>
                  <a:cubicBezTo>
                    <a:pt x="2424075" y="43228"/>
                    <a:pt x="2428567" y="41711"/>
                    <a:pt x="2429315" y="39436"/>
                  </a:cubicBezTo>
                  <a:cubicBezTo>
                    <a:pt x="2436801" y="31094"/>
                    <a:pt x="2445035" y="28819"/>
                    <a:pt x="2454766" y="35644"/>
                  </a:cubicBezTo>
                  <a:cubicBezTo>
                    <a:pt x="2466743" y="43228"/>
                    <a:pt x="2478720" y="38678"/>
                    <a:pt x="2484708" y="29577"/>
                  </a:cubicBezTo>
                  <a:cubicBezTo>
                    <a:pt x="2495188" y="15926"/>
                    <a:pt x="2509411" y="9101"/>
                    <a:pt x="2525130" y="0"/>
                  </a:cubicBezTo>
                  <a:close/>
                </a:path>
              </a:pathLst>
            </a:custGeom>
            <a:solidFill>
              <a:srgbClr val="FCDC61">
                <a:alpha val="69800"/>
              </a:srgbClr>
            </a:solidFill>
            <a:ln>
              <a:noFill/>
            </a:ln>
          </p:spPr>
          <p:txBody>
            <a:bodyPr anchorCtr="0" anchor="ctr" bIns="22850" lIns="45725" spcFirstLastPara="1" rIns="45725" wrap="square" tIns="2285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747993"/>
                </a:solidFill>
                <a:latin typeface="Jost Light"/>
                <a:ea typeface="Jost Light"/>
                <a:cs typeface="Jost Light"/>
                <a:sym typeface="Jost Light"/>
              </a:endParaRPr>
            </a:p>
          </p:txBody>
        </p:sp>
        <p:sp>
          <p:nvSpPr>
            <p:cNvPr id="579" name="Google Shape;579;g311d5cb9a0a_0_276"/>
            <p:cNvSpPr/>
            <p:nvPr/>
          </p:nvSpPr>
          <p:spPr>
            <a:xfrm>
              <a:off x="9866011" y="4346165"/>
              <a:ext cx="1446940" cy="3638843"/>
            </a:xfrm>
            <a:custGeom>
              <a:rect b="b" l="l" r="r" t="t"/>
              <a:pathLst>
                <a:path extrusionOk="0" h="3638843" w="1446940">
                  <a:moveTo>
                    <a:pt x="21958" y="3538953"/>
                  </a:moveTo>
                  <a:cubicBezTo>
                    <a:pt x="40194" y="3547151"/>
                    <a:pt x="65268" y="3536717"/>
                    <a:pt x="79705" y="3559074"/>
                  </a:cubicBezTo>
                  <a:cubicBezTo>
                    <a:pt x="85023" y="3567272"/>
                    <a:pt x="89583" y="3558329"/>
                    <a:pt x="94902" y="3556839"/>
                  </a:cubicBezTo>
                  <a:cubicBezTo>
                    <a:pt x="100980" y="3555348"/>
                    <a:pt x="107819" y="3554603"/>
                    <a:pt x="110098" y="3562056"/>
                  </a:cubicBezTo>
                  <a:cubicBezTo>
                    <a:pt x="113137" y="3568763"/>
                    <a:pt x="106299" y="3570253"/>
                    <a:pt x="100980" y="3571743"/>
                  </a:cubicBezTo>
                  <a:cubicBezTo>
                    <a:pt x="92622" y="3573979"/>
                    <a:pt x="86543" y="3578450"/>
                    <a:pt x="88063" y="3588884"/>
                  </a:cubicBezTo>
                  <a:cubicBezTo>
                    <a:pt x="88823" y="3598571"/>
                    <a:pt x="80465" y="3603043"/>
                    <a:pt x="74386" y="3606024"/>
                  </a:cubicBezTo>
                  <a:cubicBezTo>
                    <a:pt x="53111" y="3614966"/>
                    <a:pt x="32596" y="3624655"/>
                    <a:pt x="13600" y="3637323"/>
                  </a:cubicBezTo>
                  <a:cubicBezTo>
                    <a:pt x="5242" y="3641794"/>
                    <a:pt x="-2356" y="3635832"/>
                    <a:pt x="683" y="3626890"/>
                  </a:cubicBezTo>
                  <a:cubicBezTo>
                    <a:pt x="6762" y="3607514"/>
                    <a:pt x="-77" y="3587393"/>
                    <a:pt x="5242" y="3568017"/>
                  </a:cubicBezTo>
                  <a:cubicBezTo>
                    <a:pt x="6002" y="3565781"/>
                    <a:pt x="6002" y="3562801"/>
                    <a:pt x="5242" y="3560565"/>
                  </a:cubicBezTo>
                  <a:cubicBezTo>
                    <a:pt x="1823" y="3555348"/>
                    <a:pt x="398" y="3551622"/>
                    <a:pt x="374" y="3548909"/>
                  </a:cubicBezTo>
                  <a:cubicBezTo>
                    <a:pt x="303" y="3540770"/>
                    <a:pt x="12840" y="3541748"/>
                    <a:pt x="21958" y="3538953"/>
                  </a:cubicBezTo>
                  <a:close/>
                  <a:moveTo>
                    <a:pt x="1190390" y="3080362"/>
                  </a:moveTo>
                  <a:cubicBezTo>
                    <a:pt x="1200920" y="3087087"/>
                    <a:pt x="1198663" y="3099791"/>
                    <a:pt x="1197911" y="3108759"/>
                  </a:cubicBezTo>
                  <a:cubicBezTo>
                    <a:pt x="1194903" y="3132673"/>
                    <a:pt x="1182118" y="3153597"/>
                    <a:pt x="1168580" y="3173027"/>
                  </a:cubicBezTo>
                  <a:cubicBezTo>
                    <a:pt x="1162564" y="3182742"/>
                    <a:pt x="1163316" y="3187226"/>
                    <a:pt x="1170085" y="3193204"/>
                  </a:cubicBezTo>
                  <a:cubicBezTo>
                    <a:pt x="1189638" y="3209644"/>
                    <a:pt x="1185878" y="3232811"/>
                    <a:pt x="1187382" y="3253735"/>
                  </a:cubicBezTo>
                  <a:cubicBezTo>
                    <a:pt x="1187382" y="3257471"/>
                    <a:pt x="1183622" y="3262703"/>
                    <a:pt x="1180614" y="3264944"/>
                  </a:cubicBezTo>
                  <a:cubicBezTo>
                    <a:pt x="1163316" y="3275407"/>
                    <a:pt x="1169333" y="3289605"/>
                    <a:pt x="1172341" y="3303804"/>
                  </a:cubicBezTo>
                  <a:cubicBezTo>
                    <a:pt x="1176853" y="3322487"/>
                    <a:pt x="1187382" y="3340421"/>
                    <a:pt x="1185878" y="3360598"/>
                  </a:cubicBezTo>
                  <a:cubicBezTo>
                    <a:pt x="1185878" y="3367324"/>
                    <a:pt x="1185878" y="3374050"/>
                    <a:pt x="1178358" y="3377039"/>
                  </a:cubicBezTo>
                  <a:cubicBezTo>
                    <a:pt x="1168580" y="3384512"/>
                    <a:pt x="1160307" y="3395722"/>
                    <a:pt x="1145266" y="3396469"/>
                  </a:cubicBezTo>
                  <a:cubicBezTo>
                    <a:pt x="1142258" y="3397216"/>
                    <a:pt x="1134737" y="3397216"/>
                    <a:pt x="1136241" y="3392732"/>
                  </a:cubicBezTo>
                  <a:cubicBezTo>
                    <a:pt x="1144514" y="3368072"/>
                    <a:pt x="1116687" y="3367324"/>
                    <a:pt x="1112175" y="3349389"/>
                  </a:cubicBezTo>
                  <a:cubicBezTo>
                    <a:pt x="1109166" y="3353125"/>
                    <a:pt x="1106910" y="3355368"/>
                    <a:pt x="1106158" y="3357609"/>
                  </a:cubicBezTo>
                  <a:cubicBezTo>
                    <a:pt x="1097885" y="3388249"/>
                    <a:pt x="1075323" y="3402448"/>
                    <a:pt x="1046744" y="3409920"/>
                  </a:cubicBezTo>
                  <a:cubicBezTo>
                    <a:pt x="1031702" y="3413657"/>
                    <a:pt x="1028694" y="3430845"/>
                    <a:pt x="1015156" y="3439065"/>
                  </a:cubicBezTo>
                  <a:cubicBezTo>
                    <a:pt x="995603" y="3450274"/>
                    <a:pt x="988834" y="3450274"/>
                    <a:pt x="977552" y="3430845"/>
                  </a:cubicBezTo>
                  <a:cubicBezTo>
                    <a:pt x="973040" y="3423372"/>
                    <a:pt x="967776" y="3417393"/>
                    <a:pt x="958751" y="3416646"/>
                  </a:cubicBezTo>
                  <a:cubicBezTo>
                    <a:pt x="948221" y="3416646"/>
                    <a:pt x="939948" y="3418888"/>
                    <a:pt x="945213" y="3433086"/>
                  </a:cubicBezTo>
                  <a:cubicBezTo>
                    <a:pt x="946717" y="3436823"/>
                    <a:pt x="948974" y="3440560"/>
                    <a:pt x="949726" y="3444296"/>
                  </a:cubicBezTo>
                  <a:cubicBezTo>
                    <a:pt x="952734" y="3454011"/>
                    <a:pt x="945213" y="3462231"/>
                    <a:pt x="939948" y="3465221"/>
                  </a:cubicBezTo>
                  <a:cubicBezTo>
                    <a:pt x="932428" y="3469704"/>
                    <a:pt x="928668" y="3459242"/>
                    <a:pt x="926411" y="3452516"/>
                  </a:cubicBezTo>
                  <a:cubicBezTo>
                    <a:pt x="922651" y="3446538"/>
                    <a:pt x="921899" y="3433834"/>
                    <a:pt x="911370" y="3439812"/>
                  </a:cubicBezTo>
                  <a:cubicBezTo>
                    <a:pt x="904601" y="3444296"/>
                    <a:pt x="895576" y="3452516"/>
                    <a:pt x="907609" y="3463726"/>
                  </a:cubicBezTo>
                  <a:cubicBezTo>
                    <a:pt x="918138" y="3473441"/>
                    <a:pt x="913626" y="3483903"/>
                    <a:pt x="903849" y="3492123"/>
                  </a:cubicBezTo>
                  <a:cubicBezTo>
                    <a:pt x="901969" y="3493991"/>
                    <a:pt x="899713" y="3495859"/>
                    <a:pt x="897644" y="3496047"/>
                  </a:cubicBezTo>
                  <a:cubicBezTo>
                    <a:pt x="895576" y="3496233"/>
                    <a:pt x="893696" y="3494739"/>
                    <a:pt x="892568" y="3489881"/>
                  </a:cubicBezTo>
                  <a:cubicBezTo>
                    <a:pt x="891816" y="3488387"/>
                    <a:pt x="888807" y="3484650"/>
                    <a:pt x="887303" y="3484650"/>
                  </a:cubicBezTo>
                  <a:cubicBezTo>
                    <a:pt x="858725" y="3488387"/>
                    <a:pt x="860229" y="3463726"/>
                    <a:pt x="851204" y="3448779"/>
                  </a:cubicBezTo>
                  <a:cubicBezTo>
                    <a:pt x="864741" y="3444296"/>
                    <a:pt x="874518" y="3432339"/>
                    <a:pt x="886551" y="3424119"/>
                  </a:cubicBezTo>
                  <a:cubicBezTo>
                    <a:pt x="900089" y="3426361"/>
                    <a:pt x="913626" y="3421877"/>
                    <a:pt x="927164" y="3420382"/>
                  </a:cubicBezTo>
                  <a:cubicBezTo>
                    <a:pt x="929420" y="3410668"/>
                    <a:pt x="918891" y="3406931"/>
                    <a:pt x="917386" y="3400205"/>
                  </a:cubicBezTo>
                  <a:cubicBezTo>
                    <a:pt x="918138" y="3391985"/>
                    <a:pt x="922651" y="3387501"/>
                    <a:pt x="930924" y="3387501"/>
                  </a:cubicBezTo>
                  <a:cubicBezTo>
                    <a:pt x="945213" y="3397964"/>
                    <a:pt x="963263" y="3398711"/>
                    <a:pt x="979057" y="3406184"/>
                  </a:cubicBezTo>
                  <a:cubicBezTo>
                    <a:pt x="985825" y="3409920"/>
                    <a:pt x="994098" y="3406931"/>
                    <a:pt x="999363" y="3399458"/>
                  </a:cubicBezTo>
                  <a:cubicBezTo>
                    <a:pt x="1021173" y="3371808"/>
                    <a:pt x="1037719" y="3341169"/>
                    <a:pt x="1060281" y="3314266"/>
                  </a:cubicBezTo>
                  <a:cubicBezTo>
                    <a:pt x="1071563" y="3299320"/>
                    <a:pt x="1052008" y="3296331"/>
                    <a:pt x="1048248" y="3287363"/>
                  </a:cubicBezTo>
                  <a:cubicBezTo>
                    <a:pt x="1048248" y="3285121"/>
                    <a:pt x="1049000" y="3283627"/>
                    <a:pt x="1050504" y="3282132"/>
                  </a:cubicBezTo>
                  <a:cubicBezTo>
                    <a:pt x="1095629" y="3236547"/>
                    <a:pt x="1124208" y="3179752"/>
                    <a:pt x="1158051" y="3127442"/>
                  </a:cubicBezTo>
                  <a:cubicBezTo>
                    <a:pt x="1168580" y="3111001"/>
                    <a:pt x="1179862" y="3095307"/>
                    <a:pt x="1190390" y="3080362"/>
                  </a:cubicBezTo>
                  <a:close/>
                  <a:moveTo>
                    <a:pt x="1430928" y="2746369"/>
                  </a:moveTo>
                  <a:cubicBezTo>
                    <a:pt x="1437665" y="2762216"/>
                    <a:pt x="1448894" y="2778062"/>
                    <a:pt x="1446648" y="2794664"/>
                  </a:cubicBezTo>
                  <a:cubicBezTo>
                    <a:pt x="1442905" y="2819566"/>
                    <a:pt x="1430928" y="2842203"/>
                    <a:pt x="1409967" y="2858050"/>
                  </a:cubicBezTo>
                  <a:cubicBezTo>
                    <a:pt x="1410715" y="2853522"/>
                    <a:pt x="1409967" y="2846731"/>
                    <a:pt x="1412213" y="2844467"/>
                  </a:cubicBezTo>
                  <a:cubicBezTo>
                    <a:pt x="1434671" y="2826357"/>
                    <a:pt x="1427933" y="2801455"/>
                    <a:pt x="1427933" y="2777308"/>
                  </a:cubicBezTo>
                  <a:cubicBezTo>
                    <a:pt x="1427933" y="2766743"/>
                    <a:pt x="1430179" y="2756933"/>
                    <a:pt x="1430928" y="2746369"/>
                  </a:cubicBezTo>
                  <a:close/>
                  <a:moveTo>
                    <a:pt x="1411717" y="2640539"/>
                  </a:moveTo>
                  <a:cubicBezTo>
                    <a:pt x="1429050" y="2647252"/>
                    <a:pt x="1427543" y="2653966"/>
                    <a:pt x="1418500" y="2669630"/>
                  </a:cubicBezTo>
                  <a:cubicBezTo>
                    <a:pt x="1396644" y="2701705"/>
                    <a:pt x="1388355" y="2739001"/>
                    <a:pt x="1396644" y="2777789"/>
                  </a:cubicBezTo>
                  <a:cubicBezTo>
                    <a:pt x="1400413" y="2792708"/>
                    <a:pt x="1404181" y="2805388"/>
                    <a:pt x="1382326" y="2809118"/>
                  </a:cubicBezTo>
                  <a:cubicBezTo>
                    <a:pt x="1374789" y="2809864"/>
                    <a:pt x="1373282" y="2818815"/>
                    <a:pt x="1371775" y="2826274"/>
                  </a:cubicBezTo>
                  <a:cubicBezTo>
                    <a:pt x="1371021" y="2829258"/>
                    <a:pt x="1369325" y="2832242"/>
                    <a:pt x="1367442" y="2833640"/>
                  </a:cubicBezTo>
                  <a:cubicBezTo>
                    <a:pt x="1365557" y="2835039"/>
                    <a:pt x="1363485" y="2834852"/>
                    <a:pt x="1361978" y="2831496"/>
                  </a:cubicBezTo>
                  <a:cubicBezTo>
                    <a:pt x="1353688" y="2812848"/>
                    <a:pt x="1346151" y="2823291"/>
                    <a:pt x="1337108" y="2829258"/>
                  </a:cubicBezTo>
                  <a:cubicBezTo>
                    <a:pt x="1334847" y="2831496"/>
                    <a:pt x="1330325" y="2830004"/>
                    <a:pt x="1327311" y="2830750"/>
                  </a:cubicBezTo>
                  <a:cubicBezTo>
                    <a:pt x="1340876" y="2800913"/>
                    <a:pt x="1353688" y="2771076"/>
                    <a:pt x="1366499" y="2741239"/>
                  </a:cubicBezTo>
                  <a:cubicBezTo>
                    <a:pt x="1380819" y="2707672"/>
                    <a:pt x="1392877" y="2672613"/>
                    <a:pt x="1411717" y="2640539"/>
                  </a:cubicBezTo>
                  <a:close/>
                  <a:moveTo>
                    <a:pt x="1134475" y="614135"/>
                  </a:moveTo>
                  <a:cubicBezTo>
                    <a:pt x="1143326" y="618615"/>
                    <a:pt x="1151439" y="623096"/>
                    <a:pt x="1163241" y="617121"/>
                  </a:cubicBezTo>
                  <a:cubicBezTo>
                    <a:pt x="1170616" y="613388"/>
                    <a:pt x="1170616" y="623842"/>
                    <a:pt x="1169141" y="628323"/>
                  </a:cubicBezTo>
                  <a:cubicBezTo>
                    <a:pt x="1158815" y="655205"/>
                    <a:pt x="1168404" y="675367"/>
                    <a:pt x="1186105" y="694034"/>
                  </a:cubicBezTo>
                  <a:cubicBezTo>
                    <a:pt x="1198644" y="707476"/>
                    <a:pt x="1198644" y="718677"/>
                    <a:pt x="1186105" y="732864"/>
                  </a:cubicBezTo>
                  <a:cubicBezTo>
                    <a:pt x="1172829" y="748546"/>
                    <a:pt x="1174304" y="761240"/>
                    <a:pt x="1194219" y="766467"/>
                  </a:cubicBezTo>
                  <a:cubicBezTo>
                    <a:pt x="1209708" y="770201"/>
                    <a:pt x="1208232" y="775428"/>
                    <a:pt x="1203807" y="786629"/>
                  </a:cubicBezTo>
                  <a:cubicBezTo>
                    <a:pt x="1198644" y="800070"/>
                    <a:pt x="1193481" y="816498"/>
                    <a:pt x="1193481" y="829192"/>
                  </a:cubicBezTo>
                  <a:cubicBezTo>
                    <a:pt x="1192006" y="839646"/>
                    <a:pt x="1200119" y="855328"/>
                    <a:pt x="1204545" y="868769"/>
                  </a:cubicBezTo>
                  <a:cubicBezTo>
                    <a:pt x="1208232" y="883703"/>
                    <a:pt x="1212658" y="899385"/>
                    <a:pt x="1220771" y="913572"/>
                  </a:cubicBezTo>
                  <a:cubicBezTo>
                    <a:pt x="1203807" y="903865"/>
                    <a:pt x="1199382" y="882210"/>
                    <a:pt x="1185368" y="870262"/>
                  </a:cubicBezTo>
                  <a:cubicBezTo>
                    <a:pt x="1174304" y="847114"/>
                    <a:pt x="1153652" y="832926"/>
                    <a:pt x="1141851" y="812018"/>
                  </a:cubicBezTo>
                  <a:cubicBezTo>
                    <a:pt x="1140376" y="809777"/>
                    <a:pt x="1139639" y="808284"/>
                    <a:pt x="1138901" y="806790"/>
                  </a:cubicBezTo>
                  <a:cubicBezTo>
                    <a:pt x="1164716" y="806044"/>
                    <a:pt x="1169141" y="801563"/>
                    <a:pt x="1163241" y="776175"/>
                  </a:cubicBezTo>
                  <a:cubicBezTo>
                    <a:pt x="1156603" y="747799"/>
                    <a:pt x="1164716" y="717930"/>
                    <a:pt x="1155128" y="689554"/>
                  </a:cubicBezTo>
                  <a:cubicBezTo>
                    <a:pt x="1147014" y="665659"/>
                    <a:pt x="1152915" y="638030"/>
                    <a:pt x="1127100" y="622349"/>
                  </a:cubicBezTo>
                  <a:cubicBezTo>
                    <a:pt x="1126362" y="621602"/>
                    <a:pt x="1125625" y="618615"/>
                    <a:pt x="1126362" y="617121"/>
                  </a:cubicBezTo>
                  <a:cubicBezTo>
                    <a:pt x="1127100" y="613388"/>
                    <a:pt x="1130788" y="613388"/>
                    <a:pt x="1134475" y="614135"/>
                  </a:cubicBezTo>
                  <a:close/>
                  <a:moveTo>
                    <a:pt x="836739" y="429335"/>
                  </a:moveTo>
                  <a:cubicBezTo>
                    <a:pt x="850023" y="424888"/>
                    <a:pt x="862569" y="441195"/>
                    <a:pt x="861831" y="453054"/>
                  </a:cubicBezTo>
                  <a:cubicBezTo>
                    <a:pt x="860355" y="473066"/>
                    <a:pt x="866997" y="490856"/>
                    <a:pt x="866997" y="510127"/>
                  </a:cubicBezTo>
                  <a:cubicBezTo>
                    <a:pt x="837476" y="489373"/>
                    <a:pt x="811647" y="464172"/>
                    <a:pt x="785078" y="439712"/>
                  </a:cubicBezTo>
                  <a:cubicBezTo>
                    <a:pt x="802790" y="437489"/>
                    <a:pt x="819764" y="434524"/>
                    <a:pt x="836739" y="429335"/>
                  </a:cubicBezTo>
                  <a:close/>
                  <a:moveTo>
                    <a:pt x="1125627" y="375276"/>
                  </a:moveTo>
                  <a:cubicBezTo>
                    <a:pt x="1136849" y="376746"/>
                    <a:pt x="1144564" y="378215"/>
                    <a:pt x="1146668" y="387769"/>
                  </a:cubicBezTo>
                  <a:cubicBezTo>
                    <a:pt x="1148071" y="390708"/>
                    <a:pt x="1146668" y="393648"/>
                    <a:pt x="1143161" y="393648"/>
                  </a:cubicBezTo>
                  <a:cubicBezTo>
                    <a:pt x="1133342" y="394383"/>
                    <a:pt x="1131939" y="384095"/>
                    <a:pt x="1125627" y="375276"/>
                  </a:cubicBezTo>
                  <a:close/>
                  <a:moveTo>
                    <a:pt x="679020" y="262"/>
                  </a:moveTo>
                  <a:cubicBezTo>
                    <a:pt x="682769" y="916"/>
                    <a:pt x="686331" y="2786"/>
                    <a:pt x="688206" y="5777"/>
                  </a:cubicBezTo>
                  <a:cubicBezTo>
                    <a:pt x="689705" y="11012"/>
                    <a:pt x="686706" y="21480"/>
                    <a:pt x="679957" y="21480"/>
                  </a:cubicBezTo>
                  <a:cubicBezTo>
                    <a:pt x="651461" y="20733"/>
                    <a:pt x="641713" y="46906"/>
                    <a:pt x="621466" y="58123"/>
                  </a:cubicBezTo>
                  <a:cubicBezTo>
                    <a:pt x="604219" y="67097"/>
                    <a:pt x="595220" y="79809"/>
                    <a:pt x="604969" y="100000"/>
                  </a:cubicBezTo>
                  <a:cubicBezTo>
                    <a:pt x="607968" y="105982"/>
                    <a:pt x="604219" y="111217"/>
                    <a:pt x="598219" y="110469"/>
                  </a:cubicBezTo>
                  <a:cubicBezTo>
                    <a:pt x="583972" y="110469"/>
                    <a:pt x="577973" y="121686"/>
                    <a:pt x="569724" y="129164"/>
                  </a:cubicBezTo>
                  <a:cubicBezTo>
                    <a:pt x="556976" y="138886"/>
                    <a:pt x="561475" y="144120"/>
                    <a:pt x="571224" y="151599"/>
                  </a:cubicBezTo>
                  <a:cubicBezTo>
                    <a:pt x="585471" y="169546"/>
                    <a:pt x="604219" y="182258"/>
                    <a:pt x="624466" y="194223"/>
                  </a:cubicBezTo>
                  <a:cubicBezTo>
                    <a:pt x="628215" y="196466"/>
                    <a:pt x="633464" y="198710"/>
                    <a:pt x="637213" y="202449"/>
                  </a:cubicBezTo>
                  <a:cubicBezTo>
                    <a:pt x="655961" y="217405"/>
                    <a:pt x="676207" y="218900"/>
                    <a:pt x="696455" y="206935"/>
                  </a:cubicBezTo>
                  <a:cubicBezTo>
                    <a:pt x="709202" y="198710"/>
                    <a:pt x="723450" y="191979"/>
                    <a:pt x="738448" y="186745"/>
                  </a:cubicBezTo>
                  <a:cubicBezTo>
                    <a:pt x="745947" y="184501"/>
                    <a:pt x="751946" y="181511"/>
                    <a:pt x="756445" y="175528"/>
                  </a:cubicBezTo>
                  <a:cubicBezTo>
                    <a:pt x="763194" y="169546"/>
                    <a:pt x="771443" y="165059"/>
                    <a:pt x="781191" y="167302"/>
                  </a:cubicBezTo>
                  <a:cubicBezTo>
                    <a:pt x="793189" y="174033"/>
                    <a:pt x="805937" y="174780"/>
                    <a:pt x="819435" y="171789"/>
                  </a:cubicBezTo>
                  <a:cubicBezTo>
                    <a:pt x="835183" y="168050"/>
                    <a:pt x="850181" y="173285"/>
                    <a:pt x="863679" y="180015"/>
                  </a:cubicBezTo>
                  <a:cubicBezTo>
                    <a:pt x="877177" y="186745"/>
                    <a:pt x="874927" y="198710"/>
                    <a:pt x="868178" y="210675"/>
                  </a:cubicBezTo>
                  <a:cubicBezTo>
                    <a:pt x="855430" y="231613"/>
                    <a:pt x="856179" y="252552"/>
                    <a:pt x="867428" y="274238"/>
                  </a:cubicBezTo>
                  <a:cubicBezTo>
                    <a:pt x="877177" y="292933"/>
                    <a:pt x="893674" y="302654"/>
                    <a:pt x="913921" y="306393"/>
                  </a:cubicBezTo>
                  <a:cubicBezTo>
                    <a:pt x="925919" y="308636"/>
                    <a:pt x="932668" y="302654"/>
                    <a:pt x="939417" y="294428"/>
                  </a:cubicBezTo>
                  <a:cubicBezTo>
                    <a:pt x="952915" y="275734"/>
                    <a:pt x="972412" y="267508"/>
                    <a:pt x="992659" y="257786"/>
                  </a:cubicBezTo>
                  <a:cubicBezTo>
                    <a:pt x="1001657" y="253299"/>
                    <a:pt x="1011405" y="252552"/>
                    <a:pt x="1021154" y="257786"/>
                  </a:cubicBezTo>
                  <a:cubicBezTo>
                    <a:pt x="1024903" y="260030"/>
                    <a:pt x="1027903" y="262273"/>
                    <a:pt x="1028653" y="266760"/>
                  </a:cubicBezTo>
                  <a:cubicBezTo>
                    <a:pt x="1029403" y="271995"/>
                    <a:pt x="1024903" y="271995"/>
                    <a:pt x="1021154" y="273490"/>
                  </a:cubicBezTo>
                  <a:cubicBezTo>
                    <a:pt x="1005407" y="277229"/>
                    <a:pt x="1017405" y="287698"/>
                    <a:pt x="1018154" y="293680"/>
                  </a:cubicBezTo>
                  <a:cubicBezTo>
                    <a:pt x="1019654" y="302654"/>
                    <a:pt x="1027903" y="304897"/>
                    <a:pt x="1034652" y="298915"/>
                  </a:cubicBezTo>
                  <a:cubicBezTo>
                    <a:pt x="1045150" y="290689"/>
                    <a:pt x="1055649" y="288446"/>
                    <a:pt x="1068397" y="289941"/>
                  </a:cubicBezTo>
                  <a:cubicBezTo>
                    <a:pt x="1073646" y="290689"/>
                    <a:pt x="1078895" y="292185"/>
                    <a:pt x="1080395" y="298167"/>
                  </a:cubicBezTo>
                  <a:cubicBezTo>
                    <a:pt x="1081895" y="304897"/>
                    <a:pt x="1077396" y="308636"/>
                    <a:pt x="1072896" y="310880"/>
                  </a:cubicBezTo>
                  <a:cubicBezTo>
                    <a:pt x="1059399" y="316114"/>
                    <a:pt x="1054899" y="324340"/>
                    <a:pt x="1057149" y="339296"/>
                  </a:cubicBezTo>
                  <a:cubicBezTo>
                    <a:pt x="1060148" y="349766"/>
                    <a:pt x="1052650" y="356496"/>
                    <a:pt x="1040651" y="355000"/>
                  </a:cubicBezTo>
                  <a:cubicBezTo>
                    <a:pt x="1035402" y="354253"/>
                    <a:pt x="1030153" y="347522"/>
                    <a:pt x="1026403" y="354253"/>
                  </a:cubicBezTo>
                  <a:cubicBezTo>
                    <a:pt x="1023404" y="360983"/>
                    <a:pt x="1027153" y="368461"/>
                    <a:pt x="1033902" y="370704"/>
                  </a:cubicBezTo>
                  <a:cubicBezTo>
                    <a:pt x="1047400" y="375191"/>
                    <a:pt x="1048150" y="383416"/>
                    <a:pt x="1042901" y="396877"/>
                  </a:cubicBezTo>
                  <a:cubicBezTo>
                    <a:pt x="1057149" y="392390"/>
                    <a:pt x="1067647" y="393138"/>
                    <a:pt x="1068397" y="409590"/>
                  </a:cubicBezTo>
                  <a:cubicBezTo>
                    <a:pt x="1068397" y="410337"/>
                    <a:pt x="1068397" y="411833"/>
                    <a:pt x="1068397" y="413329"/>
                  </a:cubicBezTo>
                  <a:lnTo>
                    <a:pt x="1063593" y="414954"/>
                  </a:lnTo>
                  <a:lnTo>
                    <a:pt x="1070520" y="414954"/>
                  </a:lnTo>
                  <a:cubicBezTo>
                    <a:pt x="1069051" y="422979"/>
                    <a:pt x="1075664" y="426626"/>
                    <a:pt x="1081542" y="431003"/>
                  </a:cubicBezTo>
                  <a:cubicBezTo>
                    <a:pt x="1087420" y="436109"/>
                    <a:pt x="1091828" y="441945"/>
                    <a:pt x="1090359" y="450699"/>
                  </a:cubicBezTo>
                  <a:cubicBezTo>
                    <a:pt x="1088889" y="455805"/>
                    <a:pt x="1088154" y="461641"/>
                    <a:pt x="1083011" y="463100"/>
                  </a:cubicBezTo>
                  <a:cubicBezTo>
                    <a:pt x="1077133" y="463829"/>
                    <a:pt x="1074929" y="459453"/>
                    <a:pt x="1072725" y="455805"/>
                  </a:cubicBezTo>
                  <a:cubicBezTo>
                    <a:pt x="1062439" y="441216"/>
                    <a:pt x="1044070" y="433921"/>
                    <a:pt x="1039662" y="414954"/>
                  </a:cubicBezTo>
                  <a:lnTo>
                    <a:pt x="1041706" y="414954"/>
                  </a:lnTo>
                  <a:lnTo>
                    <a:pt x="1036902" y="413329"/>
                  </a:lnTo>
                  <a:cubicBezTo>
                    <a:pt x="1025654" y="405103"/>
                    <a:pt x="1015155" y="411833"/>
                    <a:pt x="1007656" y="417815"/>
                  </a:cubicBezTo>
                  <a:cubicBezTo>
                    <a:pt x="1002407" y="422302"/>
                    <a:pt x="995658" y="425294"/>
                    <a:pt x="991909" y="423050"/>
                  </a:cubicBezTo>
                  <a:cubicBezTo>
                    <a:pt x="967912" y="408842"/>
                    <a:pt x="969412" y="426041"/>
                    <a:pt x="968662" y="440997"/>
                  </a:cubicBezTo>
                  <a:cubicBezTo>
                    <a:pt x="952165" y="443989"/>
                    <a:pt x="938667" y="442493"/>
                    <a:pt x="934917" y="422302"/>
                  </a:cubicBezTo>
                  <a:cubicBezTo>
                    <a:pt x="933418" y="416320"/>
                    <a:pt x="930418" y="412581"/>
                    <a:pt x="922919" y="411833"/>
                  </a:cubicBezTo>
                  <a:cubicBezTo>
                    <a:pt x="901923" y="410337"/>
                    <a:pt x="895923" y="396877"/>
                    <a:pt x="906422" y="377434"/>
                  </a:cubicBezTo>
                  <a:cubicBezTo>
                    <a:pt x="909421" y="369956"/>
                    <a:pt x="915421" y="364722"/>
                    <a:pt x="919920" y="357992"/>
                  </a:cubicBezTo>
                  <a:cubicBezTo>
                    <a:pt x="925169" y="350514"/>
                    <a:pt x="925169" y="343783"/>
                    <a:pt x="914670" y="342288"/>
                  </a:cubicBezTo>
                  <a:cubicBezTo>
                    <a:pt x="906422" y="341540"/>
                    <a:pt x="899673" y="336305"/>
                    <a:pt x="893674" y="331071"/>
                  </a:cubicBezTo>
                  <a:cubicBezTo>
                    <a:pt x="883175" y="322845"/>
                    <a:pt x="873427" y="313123"/>
                    <a:pt x="856930" y="322845"/>
                  </a:cubicBezTo>
                  <a:cubicBezTo>
                    <a:pt x="850181" y="327332"/>
                    <a:pt x="841182" y="323593"/>
                    <a:pt x="835183" y="316862"/>
                  </a:cubicBezTo>
                  <a:cubicBezTo>
                    <a:pt x="829934" y="309384"/>
                    <a:pt x="833683" y="301906"/>
                    <a:pt x="838932" y="295176"/>
                  </a:cubicBezTo>
                  <a:cubicBezTo>
                    <a:pt x="841182" y="292185"/>
                    <a:pt x="844931" y="289194"/>
                    <a:pt x="845681" y="285455"/>
                  </a:cubicBezTo>
                  <a:cubicBezTo>
                    <a:pt x="847181" y="280968"/>
                    <a:pt x="845681" y="274986"/>
                    <a:pt x="838932" y="277976"/>
                  </a:cubicBezTo>
                  <a:cubicBezTo>
                    <a:pt x="802188" y="295924"/>
                    <a:pt x="775942" y="274238"/>
                    <a:pt x="751196" y="251804"/>
                  </a:cubicBezTo>
                  <a:cubicBezTo>
                    <a:pt x="750446" y="251056"/>
                    <a:pt x="749696" y="250308"/>
                    <a:pt x="748196" y="249560"/>
                  </a:cubicBezTo>
                  <a:cubicBezTo>
                    <a:pt x="738448" y="236100"/>
                    <a:pt x="730949" y="239091"/>
                    <a:pt x="722700" y="251056"/>
                  </a:cubicBezTo>
                  <a:cubicBezTo>
                    <a:pt x="721200" y="254047"/>
                    <a:pt x="718951" y="256291"/>
                    <a:pt x="717451" y="259282"/>
                  </a:cubicBezTo>
                  <a:cubicBezTo>
                    <a:pt x="715201" y="261525"/>
                    <a:pt x="712952" y="263769"/>
                    <a:pt x="710702" y="264516"/>
                  </a:cubicBezTo>
                  <a:cubicBezTo>
                    <a:pt x="698704" y="269003"/>
                    <a:pt x="688955" y="260030"/>
                    <a:pt x="678457" y="257786"/>
                  </a:cubicBezTo>
                  <a:cubicBezTo>
                    <a:pt x="653711" y="251056"/>
                    <a:pt x="628215" y="251056"/>
                    <a:pt x="603469" y="240587"/>
                  </a:cubicBezTo>
                  <a:cubicBezTo>
                    <a:pt x="583972" y="233109"/>
                    <a:pt x="559975" y="237595"/>
                    <a:pt x="538979" y="231613"/>
                  </a:cubicBezTo>
                  <a:cubicBezTo>
                    <a:pt x="531480" y="229370"/>
                    <a:pt x="526231" y="237595"/>
                    <a:pt x="519482" y="240587"/>
                  </a:cubicBezTo>
                  <a:cubicBezTo>
                    <a:pt x="512733" y="244326"/>
                    <a:pt x="507484" y="251056"/>
                    <a:pt x="499235" y="252552"/>
                  </a:cubicBezTo>
                  <a:cubicBezTo>
                    <a:pt x="492486" y="251804"/>
                    <a:pt x="485737" y="251804"/>
                    <a:pt x="482737" y="243578"/>
                  </a:cubicBezTo>
                  <a:cubicBezTo>
                    <a:pt x="483487" y="241335"/>
                    <a:pt x="486487" y="239839"/>
                    <a:pt x="487987" y="237595"/>
                  </a:cubicBezTo>
                  <a:cubicBezTo>
                    <a:pt x="496235" y="229370"/>
                    <a:pt x="504484" y="217405"/>
                    <a:pt x="493986" y="209179"/>
                  </a:cubicBezTo>
                  <a:cubicBezTo>
                    <a:pt x="484987" y="202449"/>
                    <a:pt x="472989" y="209927"/>
                    <a:pt x="466990" y="221144"/>
                  </a:cubicBezTo>
                  <a:cubicBezTo>
                    <a:pt x="454242" y="229370"/>
                    <a:pt x="444493" y="224135"/>
                    <a:pt x="435495" y="215161"/>
                  </a:cubicBezTo>
                  <a:cubicBezTo>
                    <a:pt x="411498" y="193475"/>
                    <a:pt x="405499" y="162816"/>
                    <a:pt x="396500" y="134399"/>
                  </a:cubicBezTo>
                  <a:cubicBezTo>
                    <a:pt x="390502" y="116452"/>
                    <a:pt x="384503" y="100000"/>
                    <a:pt x="372505" y="85044"/>
                  </a:cubicBezTo>
                  <a:cubicBezTo>
                    <a:pt x="366880" y="76631"/>
                    <a:pt x="359990" y="68639"/>
                    <a:pt x="359112" y="58859"/>
                  </a:cubicBezTo>
                  <a:cubicBezTo>
                    <a:pt x="358819" y="55599"/>
                    <a:pt x="359194" y="52140"/>
                    <a:pt x="360506" y="48401"/>
                  </a:cubicBezTo>
                  <a:cubicBezTo>
                    <a:pt x="367255" y="52141"/>
                    <a:pt x="374004" y="52141"/>
                    <a:pt x="381503" y="52141"/>
                  </a:cubicBezTo>
                  <a:cubicBezTo>
                    <a:pt x="425746" y="50645"/>
                    <a:pt x="469240" y="43167"/>
                    <a:pt x="511983" y="30455"/>
                  </a:cubicBezTo>
                  <a:cubicBezTo>
                    <a:pt x="548727" y="19238"/>
                    <a:pt x="587721" y="11012"/>
                    <a:pt x="625965" y="2038"/>
                  </a:cubicBezTo>
                  <a:cubicBezTo>
                    <a:pt x="629715" y="1290"/>
                    <a:pt x="634964" y="542"/>
                    <a:pt x="637213" y="2038"/>
                  </a:cubicBezTo>
                  <a:cubicBezTo>
                    <a:pt x="647712" y="9516"/>
                    <a:pt x="657460" y="12507"/>
                    <a:pt x="668709" y="2038"/>
                  </a:cubicBezTo>
                  <a:cubicBezTo>
                    <a:pt x="671334" y="168"/>
                    <a:pt x="675270" y="-392"/>
                    <a:pt x="679020" y="262"/>
                  </a:cubicBezTo>
                  <a:close/>
                </a:path>
              </a:pathLst>
            </a:custGeom>
            <a:solidFill>
              <a:srgbClr val="FCDC61">
                <a:alpha val="60000"/>
              </a:srgbClr>
            </a:solidFill>
            <a:ln>
              <a:noFill/>
            </a:ln>
          </p:spPr>
          <p:txBody>
            <a:bodyPr anchorCtr="0" anchor="ctr" bIns="22850" lIns="45725" spcFirstLastPara="1" rIns="45725" wrap="square" tIns="2285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747993"/>
                </a:solidFill>
                <a:latin typeface="Jost Light"/>
                <a:ea typeface="Jost Light"/>
                <a:cs typeface="Jost Light"/>
                <a:sym typeface="Jost Light"/>
              </a:endParaRPr>
            </a:p>
          </p:txBody>
        </p:sp>
        <p:sp>
          <p:nvSpPr>
            <p:cNvPr id="580" name="Google Shape;580;g311d5cb9a0a_0_276"/>
            <p:cNvSpPr/>
            <p:nvPr/>
          </p:nvSpPr>
          <p:spPr>
            <a:xfrm>
              <a:off x="8147826" y="4418751"/>
              <a:ext cx="3219564" cy="3644572"/>
            </a:xfrm>
            <a:custGeom>
              <a:rect b="b" l="l" r="r" t="t"/>
              <a:pathLst>
                <a:path extrusionOk="0" h="3644572" w="3219564">
                  <a:moveTo>
                    <a:pt x="2107857" y="3334502"/>
                  </a:moveTo>
                  <a:lnTo>
                    <a:pt x="2107469" y="3334623"/>
                  </a:lnTo>
                  <a:lnTo>
                    <a:pt x="2106690" y="3335276"/>
                  </a:lnTo>
                  <a:close/>
                  <a:moveTo>
                    <a:pt x="1606848" y="3315053"/>
                  </a:moveTo>
                  <a:cubicBezTo>
                    <a:pt x="1615406" y="3319720"/>
                    <a:pt x="1622407" y="3326721"/>
                    <a:pt x="1632520" y="3327499"/>
                  </a:cubicBezTo>
                  <a:cubicBezTo>
                    <a:pt x="1628242" y="3330805"/>
                    <a:pt x="1624790" y="3332459"/>
                    <a:pt x="1621945" y="3332884"/>
                  </a:cubicBezTo>
                  <a:cubicBezTo>
                    <a:pt x="1613413" y="3334160"/>
                    <a:pt x="1610349" y="3324388"/>
                    <a:pt x="1606848" y="3315053"/>
                  </a:cubicBezTo>
                  <a:close/>
                  <a:moveTo>
                    <a:pt x="1803163" y="3306091"/>
                  </a:moveTo>
                  <a:cubicBezTo>
                    <a:pt x="1799976" y="3306465"/>
                    <a:pt x="1798475" y="3307496"/>
                    <a:pt x="1797889" y="3308888"/>
                  </a:cubicBezTo>
                  <a:cubicBezTo>
                    <a:pt x="1796717" y="3311675"/>
                    <a:pt x="1799202" y="3315913"/>
                    <a:pt x="1799155" y="3319261"/>
                  </a:cubicBezTo>
                  <a:lnTo>
                    <a:pt x="1798251" y="3320600"/>
                  </a:lnTo>
                  <a:lnTo>
                    <a:pt x="1808269" y="3316141"/>
                  </a:lnTo>
                  <a:lnTo>
                    <a:pt x="1817972" y="3320460"/>
                  </a:lnTo>
                  <a:lnTo>
                    <a:pt x="1813853" y="3311242"/>
                  </a:lnTo>
                  <a:cubicBezTo>
                    <a:pt x="1811978" y="3307777"/>
                    <a:pt x="1809165" y="3305341"/>
                    <a:pt x="1803163" y="3306091"/>
                  </a:cubicBezTo>
                  <a:close/>
                  <a:moveTo>
                    <a:pt x="2116115" y="3275939"/>
                  </a:moveTo>
                  <a:lnTo>
                    <a:pt x="2115930" y="3276095"/>
                  </a:lnTo>
                  <a:lnTo>
                    <a:pt x="2116293" y="3275957"/>
                  </a:lnTo>
                  <a:close/>
                  <a:moveTo>
                    <a:pt x="2056417" y="3273628"/>
                  </a:moveTo>
                  <a:lnTo>
                    <a:pt x="2050770" y="3273879"/>
                  </a:lnTo>
                  <a:lnTo>
                    <a:pt x="2050699" y="3274621"/>
                  </a:lnTo>
                  <a:lnTo>
                    <a:pt x="2049891" y="3275832"/>
                  </a:lnTo>
                  <a:lnTo>
                    <a:pt x="2049199" y="3276120"/>
                  </a:lnTo>
                  <a:cubicBezTo>
                    <a:pt x="2049199" y="3276120"/>
                    <a:pt x="2048448" y="3276869"/>
                    <a:pt x="2049199" y="3276869"/>
                  </a:cubicBezTo>
                  <a:lnTo>
                    <a:pt x="2049891" y="3275832"/>
                  </a:lnTo>
                  <a:lnTo>
                    <a:pt x="2050324" y="3275652"/>
                  </a:lnTo>
                  <a:cubicBezTo>
                    <a:pt x="2050324" y="3275745"/>
                    <a:pt x="2050324" y="3275745"/>
                    <a:pt x="2051449" y="3274621"/>
                  </a:cubicBezTo>
                  <a:close/>
                  <a:moveTo>
                    <a:pt x="2000254" y="3273403"/>
                  </a:moveTo>
                  <a:cubicBezTo>
                    <a:pt x="1997254" y="3274246"/>
                    <a:pt x="1994067" y="3276494"/>
                    <a:pt x="1991441" y="3277618"/>
                  </a:cubicBezTo>
                  <a:cubicBezTo>
                    <a:pt x="1971187" y="3285860"/>
                    <a:pt x="1950935" y="3294102"/>
                    <a:pt x="1938183" y="3313584"/>
                  </a:cubicBezTo>
                  <a:cubicBezTo>
                    <a:pt x="1931431" y="3324073"/>
                    <a:pt x="1919431" y="3325572"/>
                    <a:pt x="1907429" y="3324073"/>
                  </a:cubicBezTo>
                  <a:cubicBezTo>
                    <a:pt x="1877425" y="3319578"/>
                    <a:pt x="1877425" y="3319578"/>
                    <a:pt x="1866923" y="3348050"/>
                  </a:cubicBezTo>
                  <a:lnTo>
                    <a:pt x="1866351" y="3347782"/>
                  </a:lnTo>
                  <a:lnTo>
                    <a:pt x="1870023" y="3355875"/>
                  </a:lnTo>
                  <a:lnTo>
                    <a:pt x="1870402" y="3356286"/>
                  </a:lnTo>
                  <a:lnTo>
                    <a:pt x="1898052" y="3356198"/>
                  </a:lnTo>
                  <a:cubicBezTo>
                    <a:pt x="1907804" y="3357791"/>
                    <a:pt x="1917556" y="3360038"/>
                    <a:pt x="1927682" y="3360038"/>
                  </a:cubicBezTo>
                  <a:cubicBezTo>
                    <a:pt x="1935182" y="3360038"/>
                    <a:pt x="1939683" y="3366781"/>
                    <a:pt x="1941933" y="3375024"/>
                  </a:cubicBezTo>
                  <a:cubicBezTo>
                    <a:pt x="1944185" y="3381768"/>
                    <a:pt x="1947184" y="3387762"/>
                    <a:pt x="1953935" y="3392257"/>
                  </a:cubicBezTo>
                  <a:cubicBezTo>
                    <a:pt x="1957686" y="3394131"/>
                    <a:pt x="1961624" y="3395629"/>
                    <a:pt x="1965187" y="3395348"/>
                  </a:cubicBezTo>
                  <a:cubicBezTo>
                    <a:pt x="1968750" y="3395067"/>
                    <a:pt x="1971938" y="3393007"/>
                    <a:pt x="1974188" y="3387762"/>
                  </a:cubicBezTo>
                  <a:cubicBezTo>
                    <a:pt x="1977188" y="3380269"/>
                    <a:pt x="1977939" y="3371277"/>
                    <a:pt x="1967438" y="3366781"/>
                  </a:cubicBezTo>
                  <a:cubicBezTo>
                    <a:pt x="1963687" y="3364534"/>
                    <a:pt x="1959936" y="3364534"/>
                    <a:pt x="1956185" y="3363036"/>
                  </a:cubicBezTo>
                  <a:cubicBezTo>
                    <a:pt x="1947934" y="3360038"/>
                    <a:pt x="1942684" y="3354793"/>
                    <a:pt x="1941933" y="3345802"/>
                  </a:cubicBezTo>
                  <a:cubicBezTo>
                    <a:pt x="1941933" y="3336811"/>
                    <a:pt x="1947934" y="3333065"/>
                    <a:pt x="1954686" y="3330067"/>
                  </a:cubicBezTo>
                  <a:cubicBezTo>
                    <a:pt x="1965187" y="3325572"/>
                    <a:pt x="1974938" y="3320327"/>
                    <a:pt x="1980189" y="3309088"/>
                  </a:cubicBezTo>
                  <a:cubicBezTo>
                    <a:pt x="1983940" y="3301595"/>
                    <a:pt x="1991441" y="3300846"/>
                    <a:pt x="1998942" y="3298598"/>
                  </a:cubicBezTo>
                  <a:cubicBezTo>
                    <a:pt x="2008693" y="3294852"/>
                    <a:pt x="2011694" y="3285860"/>
                    <a:pt x="2007943" y="3277618"/>
                  </a:cubicBezTo>
                  <a:cubicBezTo>
                    <a:pt x="2006068" y="3273123"/>
                    <a:pt x="2003255" y="3272561"/>
                    <a:pt x="2000254" y="3273403"/>
                  </a:cubicBezTo>
                  <a:close/>
                  <a:moveTo>
                    <a:pt x="776991" y="3068575"/>
                  </a:moveTo>
                  <a:cubicBezTo>
                    <a:pt x="787497" y="3067072"/>
                    <a:pt x="792751" y="3073086"/>
                    <a:pt x="794251" y="3083611"/>
                  </a:cubicBezTo>
                  <a:cubicBezTo>
                    <a:pt x="795752" y="3094887"/>
                    <a:pt x="795752" y="3106164"/>
                    <a:pt x="800256" y="3117440"/>
                  </a:cubicBezTo>
                  <a:cubicBezTo>
                    <a:pt x="812263" y="3149014"/>
                    <a:pt x="836279" y="3162545"/>
                    <a:pt x="864797" y="3158035"/>
                  </a:cubicBezTo>
                  <a:cubicBezTo>
                    <a:pt x="891815" y="3153524"/>
                    <a:pt x="918081" y="3146758"/>
                    <a:pt x="945849" y="3146758"/>
                  </a:cubicBezTo>
                  <a:cubicBezTo>
                    <a:pt x="953355" y="3146758"/>
                    <a:pt x="952604" y="3139993"/>
                    <a:pt x="948101" y="3135482"/>
                  </a:cubicBezTo>
                  <a:cubicBezTo>
                    <a:pt x="942847" y="3130971"/>
                    <a:pt x="938344" y="3126461"/>
                    <a:pt x="937595" y="3118944"/>
                  </a:cubicBezTo>
                  <a:cubicBezTo>
                    <a:pt x="936843" y="3115937"/>
                    <a:pt x="935343" y="3112178"/>
                    <a:pt x="939095" y="3109922"/>
                  </a:cubicBezTo>
                  <a:cubicBezTo>
                    <a:pt x="948101" y="3104660"/>
                    <a:pt x="981872" y="3108419"/>
                    <a:pt x="990129" y="3115937"/>
                  </a:cubicBezTo>
                  <a:cubicBezTo>
                    <a:pt x="993880" y="3119695"/>
                    <a:pt x="999134" y="3124958"/>
                    <a:pt x="996132" y="3130219"/>
                  </a:cubicBezTo>
                  <a:cubicBezTo>
                    <a:pt x="985625" y="3148262"/>
                    <a:pt x="995381" y="3163297"/>
                    <a:pt x="1007389" y="3173070"/>
                  </a:cubicBezTo>
                  <a:cubicBezTo>
                    <a:pt x="1021649" y="3184347"/>
                    <a:pt x="1039660" y="3186602"/>
                    <a:pt x="1059173" y="3181339"/>
                  </a:cubicBezTo>
                  <a:cubicBezTo>
                    <a:pt x="1067428" y="3178332"/>
                    <a:pt x="1075683" y="3175325"/>
                    <a:pt x="1085439" y="3178332"/>
                  </a:cubicBezTo>
                  <a:cubicBezTo>
                    <a:pt x="1097447" y="3182091"/>
                    <a:pt x="1098948" y="3170815"/>
                    <a:pt x="1102701" y="3164049"/>
                  </a:cubicBezTo>
                  <a:cubicBezTo>
                    <a:pt x="1106453" y="3157283"/>
                    <a:pt x="1110956" y="3150517"/>
                    <a:pt x="1118461" y="3150517"/>
                  </a:cubicBezTo>
                  <a:cubicBezTo>
                    <a:pt x="1125965" y="3150517"/>
                    <a:pt x="1128217" y="3158787"/>
                    <a:pt x="1131219" y="3164049"/>
                  </a:cubicBezTo>
                  <a:cubicBezTo>
                    <a:pt x="1147730" y="3194871"/>
                    <a:pt x="1149231" y="3194871"/>
                    <a:pt x="1176999" y="3173070"/>
                  </a:cubicBezTo>
                  <a:cubicBezTo>
                    <a:pt x="1180001" y="3171567"/>
                    <a:pt x="1181501" y="3168560"/>
                    <a:pt x="1183753" y="3168560"/>
                  </a:cubicBezTo>
                  <a:cubicBezTo>
                    <a:pt x="1206267" y="3168560"/>
                    <a:pt x="1209270" y="3152772"/>
                    <a:pt x="1208519" y="3136234"/>
                  </a:cubicBezTo>
                  <a:cubicBezTo>
                    <a:pt x="1208519" y="3118192"/>
                    <a:pt x="1229533" y="3125709"/>
                    <a:pt x="1235537" y="3112930"/>
                  </a:cubicBezTo>
                  <a:cubicBezTo>
                    <a:pt x="1223529" y="3130971"/>
                    <a:pt x="1231784" y="3146758"/>
                    <a:pt x="1236287" y="3163297"/>
                  </a:cubicBezTo>
                  <a:cubicBezTo>
                    <a:pt x="1239289" y="3173822"/>
                    <a:pt x="1243041" y="3178332"/>
                    <a:pt x="1255049" y="3178332"/>
                  </a:cubicBezTo>
                  <a:cubicBezTo>
                    <a:pt x="1271560" y="3179836"/>
                    <a:pt x="1285820" y="3190361"/>
                    <a:pt x="1304581" y="3185098"/>
                  </a:cubicBezTo>
                  <a:cubicBezTo>
                    <a:pt x="1323343" y="3179836"/>
                    <a:pt x="1333100" y="3164049"/>
                    <a:pt x="1348860" y="3155780"/>
                  </a:cubicBezTo>
                  <a:cubicBezTo>
                    <a:pt x="1354863" y="3152021"/>
                    <a:pt x="1357115" y="3143000"/>
                    <a:pt x="1366871" y="3146758"/>
                  </a:cubicBezTo>
                  <a:cubicBezTo>
                    <a:pt x="1376628" y="3151269"/>
                    <a:pt x="1381131" y="3158787"/>
                    <a:pt x="1379630" y="3168560"/>
                  </a:cubicBezTo>
                  <a:cubicBezTo>
                    <a:pt x="1377379" y="3193368"/>
                    <a:pt x="1381882" y="3216672"/>
                    <a:pt x="1387885" y="3239225"/>
                  </a:cubicBezTo>
                  <a:cubicBezTo>
                    <a:pt x="1381882" y="3244487"/>
                    <a:pt x="1376628" y="3242232"/>
                    <a:pt x="1370625" y="3238474"/>
                  </a:cubicBezTo>
                  <a:cubicBezTo>
                    <a:pt x="1365371" y="3233962"/>
                    <a:pt x="1357866" y="3231708"/>
                    <a:pt x="1351111" y="3230204"/>
                  </a:cubicBezTo>
                  <a:cubicBezTo>
                    <a:pt x="1341355" y="3228701"/>
                    <a:pt x="1335351" y="3230956"/>
                    <a:pt x="1333100" y="3240728"/>
                  </a:cubicBezTo>
                  <a:cubicBezTo>
                    <a:pt x="1331599" y="3245239"/>
                    <a:pt x="1330848" y="3249749"/>
                    <a:pt x="1329348" y="3254260"/>
                  </a:cubicBezTo>
                  <a:cubicBezTo>
                    <a:pt x="1321092" y="3274558"/>
                    <a:pt x="1316589" y="3276813"/>
                    <a:pt x="1295575" y="3267040"/>
                  </a:cubicBezTo>
                  <a:cubicBezTo>
                    <a:pt x="1297827" y="3282827"/>
                    <a:pt x="1290323" y="3288089"/>
                    <a:pt x="1276063" y="3285082"/>
                  </a:cubicBezTo>
                  <a:cubicBezTo>
                    <a:pt x="1271560" y="3284331"/>
                    <a:pt x="1266306" y="3284331"/>
                    <a:pt x="1262554" y="3285834"/>
                  </a:cubicBezTo>
                  <a:cubicBezTo>
                    <a:pt x="1244543" y="3295607"/>
                    <a:pt x="1227281" y="3300118"/>
                    <a:pt x="1205518" y="3292600"/>
                  </a:cubicBezTo>
                  <a:cubicBezTo>
                    <a:pt x="1191258" y="3287338"/>
                    <a:pt x="1175498" y="3307635"/>
                    <a:pt x="1178499" y="3323422"/>
                  </a:cubicBezTo>
                  <a:cubicBezTo>
                    <a:pt x="1186004" y="3357251"/>
                    <a:pt x="1170995" y="3386570"/>
                    <a:pt x="1157487" y="3415889"/>
                  </a:cubicBezTo>
                  <a:cubicBezTo>
                    <a:pt x="1149981" y="3433932"/>
                    <a:pt x="1130468" y="3434683"/>
                    <a:pt x="1116959" y="3419648"/>
                  </a:cubicBezTo>
                  <a:cubicBezTo>
                    <a:pt x="1105703" y="3408371"/>
                    <a:pt x="1099699" y="3407619"/>
                    <a:pt x="1086940" y="3419648"/>
                  </a:cubicBezTo>
                  <a:cubicBezTo>
                    <a:pt x="1063676" y="3441449"/>
                    <a:pt x="1041161" y="3462499"/>
                    <a:pt x="1026151" y="3490313"/>
                  </a:cubicBezTo>
                  <a:cubicBezTo>
                    <a:pt x="1020897" y="3500838"/>
                    <a:pt x="1016395" y="3509859"/>
                    <a:pt x="1016395" y="3521888"/>
                  </a:cubicBezTo>
                  <a:cubicBezTo>
                    <a:pt x="1017145" y="3534668"/>
                    <a:pt x="1010391" y="3542185"/>
                    <a:pt x="999134" y="3545944"/>
                  </a:cubicBezTo>
                  <a:cubicBezTo>
                    <a:pt x="983374" y="3551206"/>
                    <a:pt x="969864" y="3559476"/>
                    <a:pt x="957107" y="3570000"/>
                  </a:cubicBezTo>
                  <a:cubicBezTo>
                    <a:pt x="944349" y="3579022"/>
                    <a:pt x="926336" y="3582029"/>
                    <a:pt x="913579" y="3592553"/>
                  </a:cubicBezTo>
                  <a:cubicBezTo>
                    <a:pt x="909075" y="3596312"/>
                    <a:pt x="901570" y="3598567"/>
                    <a:pt x="900070" y="3608340"/>
                  </a:cubicBezTo>
                  <a:cubicBezTo>
                    <a:pt x="909827" y="3606085"/>
                    <a:pt x="918081" y="3600070"/>
                    <a:pt x="927838" y="3598567"/>
                  </a:cubicBezTo>
                  <a:cubicBezTo>
                    <a:pt x="940595" y="3596312"/>
                    <a:pt x="947350" y="3601573"/>
                    <a:pt x="945099" y="3614354"/>
                  </a:cubicBezTo>
                  <a:cubicBezTo>
                    <a:pt x="942847" y="3624879"/>
                    <a:pt x="939846" y="3636155"/>
                    <a:pt x="930089" y="3643673"/>
                  </a:cubicBezTo>
                  <a:cubicBezTo>
                    <a:pt x="925024" y="3644800"/>
                    <a:pt x="920333" y="3644800"/>
                    <a:pt x="915889" y="3644048"/>
                  </a:cubicBezTo>
                  <a:cubicBezTo>
                    <a:pt x="902556" y="3641793"/>
                    <a:pt x="891439" y="3632772"/>
                    <a:pt x="879056" y="3627134"/>
                  </a:cubicBezTo>
                  <a:cubicBezTo>
                    <a:pt x="822019" y="3603829"/>
                    <a:pt x="764231" y="3579773"/>
                    <a:pt x="709446" y="3549703"/>
                  </a:cubicBezTo>
                  <a:cubicBezTo>
                    <a:pt x="662166" y="3525646"/>
                    <a:pt x="618638" y="3494825"/>
                    <a:pt x="579613" y="3458740"/>
                  </a:cubicBezTo>
                  <a:cubicBezTo>
                    <a:pt x="572859" y="3451974"/>
                    <a:pt x="566104" y="3445960"/>
                    <a:pt x="559350" y="3439946"/>
                  </a:cubicBezTo>
                  <a:cubicBezTo>
                    <a:pt x="556347" y="3430925"/>
                    <a:pt x="554847" y="3421903"/>
                    <a:pt x="551845" y="3412882"/>
                  </a:cubicBezTo>
                  <a:cubicBezTo>
                    <a:pt x="550718" y="3409499"/>
                    <a:pt x="549969" y="3406304"/>
                    <a:pt x="550344" y="3403297"/>
                  </a:cubicBezTo>
                  <a:cubicBezTo>
                    <a:pt x="550718" y="3400289"/>
                    <a:pt x="552220" y="3397470"/>
                    <a:pt x="555597" y="3394839"/>
                  </a:cubicBezTo>
                  <a:cubicBezTo>
                    <a:pt x="562351" y="3390329"/>
                    <a:pt x="567605" y="3393336"/>
                    <a:pt x="574359" y="3395591"/>
                  </a:cubicBezTo>
                  <a:cubicBezTo>
                    <a:pt x="584867" y="3400854"/>
                    <a:pt x="592371" y="3409123"/>
                    <a:pt x="599876" y="3417392"/>
                  </a:cubicBezTo>
                  <a:cubicBezTo>
                    <a:pt x="607381" y="3426414"/>
                    <a:pt x="613384" y="3427918"/>
                    <a:pt x="622390" y="3418896"/>
                  </a:cubicBezTo>
                  <a:cubicBezTo>
                    <a:pt x="634398" y="3406116"/>
                    <a:pt x="649407" y="3403109"/>
                    <a:pt x="665167" y="3414385"/>
                  </a:cubicBezTo>
                  <a:cubicBezTo>
                    <a:pt x="676426" y="3422655"/>
                    <a:pt x="686932" y="3420399"/>
                    <a:pt x="697438" y="3410627"/>
                  </a:cubicBezTo>
                  <a:cubicBezTo>
                    <a:pt x="713949" y="3395591"/>
                    <a:pt x="730460" y="3382811"/>
                    <a:pt x="756727" y="3388825"/>
                  </a:cubicBezTo>
                  <a:cubicBezTo>
                    <a:pt x="776991" y="3393336"/>
                    <a:pt x="785245" y="3379804"/>
                    <a:pt x="778491" y="3359506"/>
                  </a:cubicBezTo>
                  <a:cubicBezTo>
                    <a:pt x="776991" y="3355748"/>
                    <a:pt x="774739" y="3352741"/>
                    <a:pt x="773988" y="3348982"/>
                  </a:cubicBezTo>
                  <a:cubicBezTo>
                    <a:pt x="772488" y="3338458"/>
                    <a:pt x="745469" y="3333195"/>
                    <a:pt x="767234" y="3318160"/>
                  </a:cubicBezTo>
                  <a:cubicBezTo>
                    <a:pt x="776991" y="3311394"/>
                    <a:pt x="776240" y="3292600"/>
                    <a:pt x="794251" y="3296359"/>
                  </a:cubicBezTo>
                  <a:cubicBezTo>
                    <a:pt x="798004" y="3297110"/>
                    <a:pt x="798754" y="3293352"/>
                    <a:pt x="798754" y="3290345"/>
                  </a:cubicBezTo>
                  <a:cubicBezTo>
                    <a:pt x="795002" y="3271551"/>
                    <a:pt x="810762" y="3264785"/>
                    <a:pt x="822770" y="3255764"/>
                  </a:cubicBezTo>
                  <a:cubicBezTo>
                    <a:pt x="831776" y="3248246"/>
                    <a:pt x="832525" y="3242232"/>
                    <a:pt x="823520" y="3235466"/>
                  </a:cubicBezTo>
                  <a:cubicBezTo>
                    <a:pt x="816765" y="3229452"/>
                    <a:pt x="815265" y="3216672"/>
                    <a:pt x="804759" y="3216672"/>
                  </a:cubicBezTo>
                  <a:cubicBezTo>
                    <a:pt x="788997" y="3215169"/>
                    <a:pt x="773237" y="3213665"/>
                    <a:pt x="758228" y="3216672"/>
                  </a:cubicBezTo>
                  <a:cubicBezTo>
                    <a:pt x="745469" y="3218928"/>
                    <a:pt x="743218" y="3241481"/>
                    <a:pt x="753725" y="3251253"/>
                  </a:cubicBezTo>
                  <a:cubicBezTo>
                    <a:pt x="758979" y="3256515"/>
                    <a:pt x="765733" y="3261026"/>
                    <a:pt x="761231" y="3269295"/>
                  </a:cubicBezTo>
                  <a:cubicBezTo>
                    <a:pt x="757477" y="3276061"/>
                    <a:pt x="752975" y="3282827"/>
                    <a:pt x="744719" y="3282827"/>
                  </a:cubicBezTo>
                  <a:cubicBezTo>
                    <a:pt x="735714" y="3282075"/>
                    <a:pt x="734212" y="3273054"/>
                    <a:pt x="731961" y="3267040"/>
                  </a:cubicBezTo>
                  <a:cubicBezTo>
                    <a:pt x="726708" y="3252757"/>
                    <a:pt x="726708" y="3236970"/>
                    <a:pt x="713199" y="3225694"/>
                  </a:cubicBezTo>
                  <a:cubicBezTo>
                    <a:pt x="707946" y="3221935"/>
                    <a:pt x="711698" y="3213665"/>
                    <a:pt x="716201" y="3208403"/>
                  </a:cubicBezTo>
                  <a:cubicBezTo>
                    <a:pt x="725206" y="3197126"/>
                    <a:pt x="733463" y="3185850"/>
                    <a:pt x="746971" y="3178332"/>
                  </a:cubicBezTo>
                  <a:cubicBezTo>
                    <a:pt x="767985" y="3167056"/>
                    <a:pt x="780743" y="3128717"/>
                    <a:pt x="770236" y="3107667"/>
                  </a:cubicBezTo>
                  <a:cubicBezTo>
                    <a:pt x="766483" y="3099398"/>
                    <a:pt x="769485" y="3091880"/>
                    <a:pt x="767985" y="3085114"/>
                  </a:cubicBezTo>
                  <a:cubicBezTo>
                    <a:pt x="765733" y="3076845"/>
                    <a:pt x="767234" y="3069327"/>
                    <a:pt x="776991" y="3068575"/>
                  </a:cubicBezTo>
                  <a:close/>
                  <a:moveTo>
                    <a:pt x="1685598" y="2886737"/>
                  </a:moveTo>
                  <a:cubicBezTo>
                    <a:pt x="1691609" y="2888987"/>
                    <a:pt x="1695367" y="2894985"/>
                    <a:pt x="1690858" y="2899484"/>
                  </a:cubicBezTo>
                  <a:cubicBezTo>
                    <a:pt x="1681841" y="2910732"/>
                    <a:pt x="1682592" y="2929477"/>
                    <a:pt x="1664558" y="2933976"/>
                  </a:cubicBezTo>
                  <a:cubicBezTo>
                    <a:pt x="1660801" y="2934726"/>
                    <a:pt x="1656292" y="2938475"/>
                    <a:pt x="1655540" y="2942224"/>
                  </a:cubicBezTo>
                  <a:cubicBezTo>
                    <a:pt x="1653661" y="2949723"/>
                    <a:pt x="1650280" y="2952159"/>
                    <a:pt x="1646242" y="2952441"/>
                  </a:cubicBezTo>
                  <a:lnTo>
                    <a:pt x="1634649" y="2950061"/>
                  </a:lnTo>
                  <a:lnTo>
                    <a:pt x="1634557" y="2970549"/>
                  </a:lnTo>
                  <a:cubicBezTo>
                    <a:pt x="1632210" y="2975013"/>
                    <a:pt x="1627513" y="2977059"/>
                    <a:pt x="1620374" y="2977059"/>
                  </a:cubicBezTo>
                  <a:cubicBezTo>
                    <a:pt x="1615114" y="2977059"/>
                    <a:pt x="1610606" y="2975571"/>
                    <a:pt x="1608351" y="2971107"/>
                  </a:cubicBezTo>
                  <a:cubicBezTo>
                    <a:pt x="1606848" y="2966644"/>
                    <a:pt x="1610606" y="2963669"/>
                    <a:pt x="1612860" y="2960693"/>
                  </a:cubicBezTo>
                  <a:cubicBezTo>
                    <a:pt x="1615866" y="2957717"/>
                    <a:pt x="1618872" y="2954556"/>
                    <a:pt x="1622347" y="2952324"/>
                  </a:cubicBezTo>
                  <a:lnTo>
                    <a:pt x="1633430" y="2949811"/>
                  </a:lnTo>
                  <a:lnTo>
                    <a:pt x="1632998" y="2949723"/>
                  </a:lnTo>
                  <a:cubicBezTo>
                    <a:pt x="1623229" y="2941474"/>
                    <a:pt x="1618345" y="2937351"/>
                    <a:pt x="1618439" y="2932945"/>
                  </a:cubicBezTo>
                  <a:cubicBezTo>
                    <a:pt x="1618533" y="2928540"/>
                    <a:pt x="1623605" y="2923854"/>
                    <a:pt x="1633749" y="2914481"/>
                  </a:cubicBezTo>
                  <a:cubicBezTo>
                    <a:pt x="1643517" y="2906233"/>
                    <a:pt x="1651032" y="2901734"/>
                    <a:pt x="1660801" y="2912231"/>
                  </a:cubicBezTo>
                  <a:cubicBezTo>
                    <a:pt x="1668315" y="2918980"/>
                    <a:pt x="1672823" y="2916730"/>
                    <a:pt x="1672823" y="2906982"/>
                  </a:cubicBezTo>
                  <a:cubicBezTo>
                    <a:pt x="1672823" y="2902483"/>
                    <a:pt x="1674326" y="2897984"/>
                    <a:pt x="1675077" y="2893486"/>
                  </a:cubicBezTo>
                  <a:cubicBezTo>
                    <a:pt x="1676580" y="2888987"/>
                    <a:pt x="1679586" y="2885238"/>
                    <a:pt x="1685598" y="2886737"/>
                  </a:cubicBezTo>
                  <a:close/>
                  <a:moveTo>
                    <a:pt x="3048788" y="2826484"/>
                  </a:moveTo>
                  <a:cubicBezTo>
                    <a:pt x="3054757" y="2827236"/>
                    <a:pt x="3054757" y="2831745"/>
                    <a:pt x="3054757" y="2836254"/>
                  </a:cubicBezTo>
                  <a:cubicBezTo>
                    <a:pt x="3055503" y="2843770"/>
                    <a:pt x="3054011" y="2849783"/>
                    <a:pt x="3056249" y="2856547"/>
                  </a:cubicBezTo>
                  <a:cubicBezTo>
                    <a:pt x="3061471" y="2872331"/>
                    <a:pt x="3062964" y="2889617"/>
                    <a:pt x="3071169" y="2904649"/>
                  </a:cubicBezTo>
                  <a:cubicBezTo>
                    <a:pt x="3074153" y="2909159"/>
                    <a:pt x="3076392" y="2914420"/>
                    <a:pt x="3080122" y="2917426"/>
                  </a:cubicBezTo>
                  <a:cubicBezTo>
                    <a:pt x="3091313" y="2923439"/>
                    <a:pt x="3095042" y="2934712"/>
                    <a:pt x="3097280" y="2946738"/>
                  </a:cubicBezTo>
                  <a:cubicBezTo>
                    <a:pt x="3100264" y="2958012"/>
                    <a:pt x="3103249" y="2969285"/>
                    <a:pt x="3111455" y="2978305"/>
                  </a:cubicBezTo>
                  <a:cubicBezTo>
                    <a:pt x="3124883" y="2996343"/>
                    <a:pt x="3131598" y="3014381"/>
                    <a:pt x="3130106" y="3038432"/>
                  </a:cubicBezTo>
                  <a:cubicBezTo>
                    <a:pt x="3128614" y="3051960"/>
                    <a:pt x="3133090" y="3069247"/>
                    <a:pt x="3142789" y="3082776"/>
                  </a:cubicBezTo>
                  <a:cubicBezTo>
                    <a:pt x="3166662" y="3114342"/>
                    <a:pt x="3153233" y="3148164"/>
                    <a:pt x="3144281" y="3181233"/>
                  </a:cubicBezTo>
                  <a:cubicBezTo>
                    <a:pt x="3142043" y="3188750"/>
                    <a:pt x="3138313" y="3195514"/>
                    <a:pt x="3140551" y="3203781"/>
                  </a:cubicBezTo>
                  <a:cubicBezTo>
                    <a:pt x="3144281" y="3229335"/>
                    <a:pt x="3125629" y="3241361"/>
                    <a:pt x="3109963" y="3254138"/>
                  </a:cubicBezTo>
                  <a:cubicBezTo>
                    <a:pt x="3106979" y="3257144"/>
                    <a:pt x="3103249" y="3258647"/>
                    <a:pt x="3100264" y="3260150"/>
                  </a:cubicBezTo>
                  <a:cubicBezTo>
                    <a:pt x="3070423" y="3269921"/>
                    <a:pt x="3047296" y="3286456"/>
                    <a:pt x="3033868" y="3315768"/>
                  </a:cubicBezTo>
                  <a:cubicBezTo>
                    <a:pt x="3009995" y="3324035"/>
                    <a:pt x="2990598" y="3342073"/>
                    <a:pt x="2963740" y="3345080"/>
                  </a:cubicBezTo>
                  <a:cubicBezTo>
                    <a:pt x="2951058" y="3347335"/>
                    <a:pt x="2942106" y="3345080"/>
                    <a:pt x="2935392" y="3333054"/>
                  </a:cubicBezTo>
                  <a:cubicBezTo>
                    <a:pt x="2922709" y="3312010"/>
                    <a:pt x="2921963" y="3312010"/>
                    <a:pt x="2904059" y="3328545"/>
                  </a:cubicBezTo>
                  <a:cubicBezTo>
                    <a:pt x="2895852" y="3336812"/>
                    <a:pt x="2890629" y="3330800"/>
                    <a:pt x="2888391" y="3323284"/>
                  </a:cubicBezTo>
                  <a:cubicBezTo>
                    <a:pt x="2885407" y="3315768"/>
                    <a:pt x="2888391" y="3309004"/>
                    <a:pt x="2891376" y="3302239"/>
                  </a:cubicBezTo>
                  <a:cubicBezTo>
                    <a:pt x="2902567" y="3284953"/>
                    <a:pt x="2896598" y="3268418"/>
                    <a:pt x="2890629" y="3251131"/>
                  </a:cubicBezTo>
                  <a:cubicBezTo>
                    <a:pt x="2886899" y="3237603"/>
                    <a:pt x="2880186" y="3225577"/>
                    <a:pt x="2881678" y="3210546"/>
                  </a:cubicBezTo>
                  <a:cubicBezTo>
                    <a:pt x="2881678" y="3205284"/>
                    <a:pt x="2881678" y="3199272"/>
                    <a:pt x="2885407" y="3194011"/>
                  </a:cubicBezTo>
                  <a:cubicBezTo>
                    <a:pt x="2902567" y="3171463"/>
                    <a:pt x="2903313" y="3147412"/>
                    <a:pt x="2886899" y="3126368"/>
                  </a:cubicBezTo>
                  <a:cubicBezTo>
                    <a:pt x="2881677" y="3119604"/>
                    <a:pt x="2879253" y="3113779"/>
                    <a:pt x="2879159" y="3107860"/>
                  </a:cubicBezTo>
                  <a:cubicBezTo>
                    <a:pt x="2879067" y="3101941"/>
                    <a:pt x="2881305" y="3095928"/>
                    <a:pt x="2885407" y="3088788"/>
                  </a:cubicBezTo>
                  <a:cubicBezTo>
                    <a:pt x="2899582" y="3063234"/>
                    <a:pt x="2916741" y="3036177"/>
                    <a:pt x="2904805" y="3003858"/>
                  </a:cubicBezTo>
                  <a:cubicBezTo>
                    <a:pt x="2905551" y="2993336"/>
                    <a:pt x="2913756" y="2988075"/>
                    <a:pt x="2919725" y="2981311"/>
                  </a:cubicBezTo>
                  <a:cubicBezTo>
                    <a:pt x="2935392" y="2963273"/>
                    <a:pt x="2946582" y="2942229"/>
                    <a:pt x="2964486" y="2925693"/>
                  </a:cubicBezTo>
                  <a:cubicBezTo>
                    <a:pt x="2970455" y="2922687"/>
                    <a:pt x="2974931" y="2918178"/>
                    <a:pt x="2980154" y="2913668"/>
                  </a:cubicBezTo>
                  <a:cubicBezTo>
                    <a:pt x="2993582" y="2901642"/>
                    <a:pt x="3002535" y="2903897"/>
                    <a:pt x="3009249" y="2921184"/>
                  </a:cubicBezTo>
                  <a:cubicBezTo>
                    <a:pt x="3010741" y="2922687"/>
                    <a:pt x="3010741" y="2923439"/>
                    <a:pt x="3010741" y="2924942"/>
                  </a:cubicBezTo>
                  <a:cubicBezTo>
                    <a:pt x="3015217" y="2931706"/>
                    <a:pt x="3012979" y="2945987"/>
                    <a:pt x="3027900" y="2941477"/>
                  </a:cubicBezTo>
                  <a:cubicBezTo>
                    <a:pt x="3042820" y="2935464"/>
                    <a:pt x="3049534" y="2920433"/>
                    <a:pt x="3042074" y="2906904"/>
                  </a:cubicBezTo>
                  <a:cubicBezTo>
                    <a:pt x="3038345" y="2899388"/>
                    <a:pt x="3036106" y="2891120"/>
                    <a:pt x="3037598" y="2882101"/>
                  </a:cubicBezTo>
                  <a:cubicBezTo>
                    <a:pt x="3039837" y="2871579"/>
                    <a:pt x="3039837" y="2861057"/>
                    <a:pt x="3035360" y="2851286"/>
                  </a:cubicBezTo>
                  <a:cubicBezTo>
                    <a:pt x="3032376" y="2844522"/>
                    <a:pt x="3033122" y="2838509"/>
                    <a:pt x="3037598" y="2832496"/>
                  </a:cubicBezTo>
                  <a:cubicBezTo>
                    <a:pt x="3039837" y="2827987"/>
                    <a:pt x="3043566" y="2825732"/>
                    <a:pt x="3048788" y="2826484"/>
                  </a:cubicBezTo>
                  <a:close/>
                  <a:moveTo>
                    <a:pt x="1800663" y="2814595"/>
                  </a:moveTo>
                  <a:cubicBezTo>
                    <a:pt x="1807878" y="2815136"/>
                    <a:pt x="1813725" y="2816549"/>
                    <a:pt x="1816718" y="2818998"/>
                  </a:cubicBezTo>
                  <a:cubicBezTo>
                    <a:pt x="1828692" y="2828794"/>
                    <a:pt x="1839918" y="2870237"/>
                    <a:pt x="1833930" y="2884553"/>
                  </a:cubicBezTo>
                  <a:cubicBezTo>
                    <a:pt x="1832435" y="2889828"/>
                    <a:pt x="1831686" y="2894349"/>
                    <a:pt x="1835427" y="2897364"/>
                  </a:cubicBezTo>
                  <a:cubicBezTo>
                    <a:pt x="1839918" y="2901884"/>
                    <a:pt x="1843659" y="2896610"/>
                    <a:pt x="1847402" y="2895103"/>
                  </a:cubicBezTo>
                  <a:cubicBezTo>
                    <a:pt x="1853388" y="2892089"/>
                    <a:pt x="1861620" y="2883046"/>
                    <a:pt x="1866111" y="2893595"/>
                  </a:cubicBezTo>
                  <a:cubicBezTo>
                    <a:pt x="1870601" y="2902638"/>
                    <a:pt x="1864614" y="2910927"/>
                    <a:pt x="1853388" y="2913940"/>
                  </a:cubicBezTo>
                  <a:cubicBezTo>
                    <a:pt x="1836924" y="2918462"/>
                    <a:pt x="1825698" y="2928258"/>
                    <a:pt x="1821209" y="2945588"/>
                  </a:cubicBezTo>
                  <a:cubicBezTo>
                    <a:pt x="1820460" y="2948602"/>
                    <a:pt x="1817466" y="2953123"/>
                    <a:pt x="1814474" y="2954630"/>
                  </a:cubicBezTo>
                  <a:cubicBezTo>
                    <a:pt x="1791273" y="2963672"/>
                    <a:pt x="1781545" y="2987785"/>
                    <a:pt x="1762087" y="3001348"/>
                  </a:cubicBezTo>
                  <a:cubicBezTo>
                    <a:pt x="1742629" y="3016418"/>
                    <a:pt x="1744126" y="3020939"/>
                    <a:pt x="1762087" y="3039023"/>
                  </a:cubicBezTo>
                  <a:cubicBezTo>
                    <a:pt x="1764332" y="3041284"/>
                    <a:pt x="1764332" y="3045052"/>
                    <a:pt x="1764332" y="3048819"/>
                  </a:cubicBezTo>
                  <a:cubicBezTo>
                    <a:pt x="1761338" y="3053340"/>
                    <a:pt x="1759094" y="3059368"/>
                    <a:pt x="1756100" y="3064643"/>
                  </a:cubicBezTo>
                  <a:cubicBezTo>
                    <a:pt x="1754977" y="3066904"/>
                    <a:pt x="1753667" y="3068976"/>
                    <a:pt x="1752077" y="3069824"/>
                  </a:cubicBezTo>
                  <a:cubicBezTo>
                    <a:pt x="1750487" y="3070671"/>
                    <a:pt x="1748617" y="3070295"/>
                    <a:pt x="1746371" y="3067657"/>
                  </a:cubicBezTo>
                  <a:cubicBezTo>
                    <a:pt x="1737391" y="3057108"/>
                    <a:pt x="1724668" y="3057108"/>
                    <a:pt x="1714191" y="3053340"/>
                  </a:cubicBezTo>
                  <a:cubicBezTo>
                    <a:pt x="1698475" y="3047312"/>
                    <a:pt x="1679765" y="3051080"/>
                    <a:pt x="1670038" y="3029981"/>
                  </a:cubicBezTo>
                  <a:cubicBezTo>
                    <a:pt x="1667044" y="3023953"/>
                    <a:pt x="1649831" y="3023953"/>
                    <a:pt x="1652824" y="3008883"/>
                  </a:cubicBezTo>
                  <a:cubicBezTo>
                    <a:pt x="1663301" y="2999087"/>
                    <a:pt x="1670038" y="2986277"/>
                    <a:pt x="1668541" y="2971961"/>
                  </a:cubicBezTo>
                  <a:cubicBezTo>
                    <a:pt x="1667792" y="2958398"/>
                    <a:pt x="1674527" y="2953123"/>
                    <a:pt x="1685753" y="2950109"/>
                  </a:cubicBezTo>
                  <a:cubicBezTo>
                    <a:pt x="1705211" y="2944834"/>
                    <a:pt x="1723172" y="2910173"/>
                    <a:pt x="1716436" y="2891335"/>
                  </a:cubicBezTo>
                  <a:cubicBezTo>
                    <a:pt x="1711198" y="2878526"/>
                    <a:pt x="1714940" y="2869483"/>
                    <a:pt x="1721675" y="2859688"/>
                  </a:cubicBezTo>
                  <a:cubicBezTo>
                    <a:pt x="1726913" y="2851399"/>
                    <a:pt x="1732901" y="2843864"/>
                    <a:pt x="1735894" y="2834068"/>
                  </a:cubicBezTo>
                  <a:cubicBezTo>
                    <a:pt x="1736642" y="2832561"/>
                    <a:pt x="1738139" y="2831054"/>
                    <a:pt x="1738887" y="2828794"/>
                  </a:cubicBezTo>
                  <a:cubicBezTo>
                    <a:pt x="1745061" y="2819186"/>
                    <a:pt x="1779019" y="2812970"/>
                    <a:pt x="1800663" y="2814595"/>
                  </a:cubicBezTo>
                  <a:close/>
                  <a:moveTo>
                    <a:pt x="1851643" y="2674824"/>
                  </a:moveTo>
                  <a:cubicBezTo>
                    <a:pt x="1866595" y="2670342"/>
                    <a:pt x="1879304" y="2678559"/>
                    <a:pt x="1873324" y="2692753"/>
                  </a:cubicBezTo>
                  <a:cubicBezTo>
                    <a:pt x="1865847" y="2712176"/>
                    <a:pt x="1880052" y="2719646"/>
                    <a:pt x="1889023" y="2728611"/>
                  </a:cubicBezTo>
                  <a:cubicBezTo>
                    <a:pt x="1896498" y="2735334"/>
                    <a:pt x="1908459" y="2730105"/>
                    <a:pt x="1918178" y="2723381"/>
                  </a:cubicBezTo>
                  <a:cubicBezTo>
                    <a:pt x="1926400" y="2716658"/>
                    <a:pt x="1937614" y="2713670"/>
                    <a:pt x="1948828" y="2712176"/>
                  </a:cubicBezTo>
                  <a:cubicBezTo>
                    <a:pt x="1962285" y="2709188"/>
                    <a:pt x="1974246" y="2726370"/>
                    <a:pt x="1970507" y="2741311"/>
                  </a:cubicBezTo>
                  <a:cubicBezTo>
                    <a:pt x="1964527" y="2761480"/>
                    <a:pt x="1954061" y="2779409"/>
                    <a:pt x="1955556" y="2801074"/>
                  </a:cubicBezTo>
                  <a:cubicBezTo>
                    <a:pt x="1957052" y="2824978"/>
                    <a:pt x="1946585" y="2848136"/>
                    <a:pt x="1954061" y="2872789"/>
                  </a:cubicBezTo>
                  <a:cubicBezTo>
                    <a:pt x="1957052" y="2882500"/>
                    <a:pt x="1961537" y="2889223"/>
                    <a:pt x="1967517" y="2896694"/>
                  </a:cubicBezTo>
                  <a:cubicBezTo>
                    <a:pt x="1983964" y="2914623"/>
                    <a:pt x="1992935" y="2934046"/>
                    <a:pt x="1987702" y="2959445"/>
                  </a:cubicBezTo>
                  <a:cubicBezTo>
                    <a:pt x="1986207" y="2966168"/>
                    <a:pt x="1989197" y="2973639"/>
                    <a:pt x="1989945" y="2980362"/>
                  </a:cubicBezTo>
                  <a:cubicBezTo>
                    <a:pt x="1980227" y="2975133"/>
                    <a:pt x="1976488" y="2966916"/>
                    <a:pt x="1979478" y="2955710"/>
                  </a:cubicBezTo>
                  <a:cubicBezTo>
                    <a:pt x="1983964" y="2931805"/>
                    <a:pt x="1973498" y="2921347"/>
                    <a:pt x="1958546" y="2902671"/>
                  </a:cubicBezTo>
                  <a:cubicBezTo>
                    <a:pt x="1946585" y="2889223"/>
                    <a:pt x="1915188" y="2882500"/>
                    <a:pt x="1928643" y="2851872"/>
                  </a:cubicBezTo>
                  <a:cubicBezTo>
                    <a:pt x="1929391" y="2850378"/>
                    <a:pt x="1926400" y="2846643"/>
                    <a:pt x="1924906" y="2845895"/>
                  </a:cubicBezTo>
                  <a:cubicBezTo>
                    <a:pt x="1907711" y="2834690"/>
                    <a:pt x="1896498" y="2816761"/>
                    <a:pt x="1872575" y="2813773"/>
                  </a:cubicBezTo>
                  <a:cubicBezTo>
                    <a:pt x="1842673" y="2810038"/>
                    <a:pt x="1812770" y="2804061"/>
                    <a:pt x="1791838" y="2777168"/>
                  </a:cubicBezTo>
                  <a:cubicBezTo>
                    <a:pt x="1783614" y="2766710"/>
                    <a:pt x="1770906" y="2768204"/>
                    <a:pt x="1765673" y="2781650"/>
                  </a:cubicBezTo>
                  <a:cubicBezTo>
                    <a:pt x="1760439" y="2793603"/>
                    <a:pt x="1752217" y="2801820"/>
                    <a:pt x="1741003" y="2808543"/>
                  </a:cubicBezTo>
                  <a:cubicBezTo>
                    <a:pt x="1730536" y="2814520"/>
                    <a:pt x="1726052" y="2824232"/>
                    <a:pt x="1720071" y="2833943"/>
                  </a:cubicBezTo>
                  <a:cubicBezTo>
                    <a:pt x="1708110" y="2855607"/>
                    <a:pt x="1690168" y="2860089"/>
                    <a:pt x="1672974" y="2845895"/>
                  </a:cubicBezTo>
                  <a:cubicBezTo>
                    <a:pt x="1696149" y="2837678"/>
                    <a:pt x="1699139" y="2832449"/>
                    <a:pt x="1691663" y="2809291"/>
                  </a:cubicBezTo>
                  <a:cubicBezTo>
                    <a:pt x="1684935" y="2786133"/>
                    <a:pt x="1686429" y="2783891"/>
                    <a:pt x="1709605" y="2778662"/>
                  </a:cubicBezTo>
                  <a:cubicBezTo>
                    <a:pt x="1715585" y="2777168"/>
                    <a:pt x="1718575" y="2774180"/>
                    <a:pt x="1720818" y="2768204"/>
                  </a:cubicBezTo>
                  <a:cubicBezTo>
                    <a:pt x="1728293" y="2737575"/>
                    <a:pt x="1749227" y="2717405"/>
                    <a:pt x="1773896" y="2700224"/>
                  </a:cubicBezTo>
                  <a:cubicBezTo>
                    <a:pt x="1785110" y="2692753"/>
                    <a:pt x="1794828" y="2706947"/>
                    <a:pt x="1807537" y="2703211"/>
                  </a:cubicBezTo>
                  <a:cubicBezTo>
                    <a:pt x="1800061" y="2687524"/>
                    <a:pt x="1806789" y="2682294"/>
                    <a:pt x="1823984" y="2683042"/>
                  </a:cubicBezTo>
                  <a:cubicBezTo>
                    <a:pt x="1832954" y="2683042"/>
                    <a:pt x="1842673" y="2677812"/>
                    <a:pt x="1851643" y="2674824"/>
                  </a:cubicBezTo>
                  <a:close/>
                  <a:moveTo>
                    <a:pt x="925717" y="2465377"/>
                  </a:moveTo>
                  <a:cubicBezTo>
                    <a:pt x="931699" y="2465377"/>
                    <a:pt x="933943" y="2469152"/>
                    <a:pt x="933943" y="2475193"/>
                  </a:cubicBezTo>
                  <a:cubicBezTo>
                    <a:pt x="933943" y="2485764"/>
                    <a:pt x="934690" y="2495580"/>
                    <a:pt x="939924" y="2506152"/>
                  </a:cubicBezTo>
                  <a:cubicBezTo>
                    <a:pt x="945157" y="2515968"/>
                    <a:pt x="951887" y="2521253"/>
                    <a:pt x="961607" y="2523519"/>
                  </a:cubicBezTo>
                  <a:cubicBezTo>
                    <a:pt x="969083" y="2525029"/>
                    <a:pt x="975065" y="2527294"/>
                    <a:pt x="981046" y="2522764"/>
                  </a:cubicBezTo>
                  <a:cubicBezTo>
                    <a:pt x="988523" y="2516723"/>
                    <a:pt x="981046" y="2512193"/>
                    <a:pt x="979551" y="2507662"/>
                  </a:cubicBezTo>
                  <a:cubicBezTo>
                    <a:pt x="977308" y="2503887"/>
                    <a:pt x="977308" y="2498601"/>
                    <a:pt x="981046" y="2497090"/>
                  </a:cubicBezTo>
                  <a:cubicBezTo>
                    <a:pt x="987775" y="2494070"/>
                    <a:pt x="987775" y="2500111"/>
                    <a:pt x="989271" y="2504642"/>
                  </a:cubicBezTo>
                  <a:cubicBezTo>
                    <a:pt x="994504" y="2518233"/>
                    <a:pt x="1004224" y="2515968"/>
                    <a:pt x="1009457" y="2507662"/>
                  </a:cubicBezTo>
                  <a:cubicBezTo>
                    <a:pt x="1018429" y="2493315"/>
                    <a:pt x="1025906" y="2498601"/>
                    <a:pt x="1034878" y="2505397"/>
                  </a:cubicBezTo>
                  <a:cubicBezTo>
                    <a:pt x="1039365" y="2508417"/>
                    <a:pt x="1043103" y="2512193"/>
                    <a:pt x="1046094" y="2516723"/>
                  </a:cubicBezTo>
                  <a:cubicBezTo>
                    <a:pt x="1055066" y="2528804"/>
                    <a:pt x="1063290" y="2534845"/>
                    <a:pt x="1076001" y="2521253"/>
                  </a:cubicBezTo>
                  <a:cubicBezTo>
                    <a:pt x="1081234" y="2515213"/>
                    <a:pt x="1089459" y="2517478"/>
                    <a:pt x="1096935" y="2517478"/>
                  </a:cubicBezTo>
                  <a:cubicBezTo>
                    <a:pt x="1087216" y="2525784"/>
                    <a:pt x="1073010" y="2528804"/>
                    <a:pt x="1064038" y="2538621"/>
                  </a:cubicBezTo>
                  <a:cubicBezTo>
                    <a:pt x="1059552" y="2543906"/>
                    <a:pt x="1052075" y="2541641"/>
                    <a:pt x="1047589" y="2534845"/>
                  </a:cubicBezTo>
                  <a:cubicBezTo>
                    <a:pt x="1040113" y="2523519"/>
                    <a:pt x="1031140" y="2525784"/>
                    <a:pt x="1019925" y="2529560"/>
                  </a:cubicBezTo>
                  <a:cubicBezTo>
                    <a:pt x="997495" y="2537111"/>
                    <a:pt x="973569" y="2541641"/>
                    <a:pt x="950391" y="2531825"/>
                  </a:cubicBezTo>
                  <a:cubicBezTo>
                    <a:pt x="942167" y="2528049"/>
                    <a:pt x="933943" y="2528804"/>
                    <a:pt x="926466" y="2534845"/>
                  </a:cubicBezTo>
                  <a:cubicBezTo>
                    <a:pt x="913008" y="2546171"/>
                    <a:pt x="898054" y="2543906"/>
                    <a:pt x="886839" y="2529560"/>
                  </a:cubicBezTo>
                  <a:cubicBezTo>
                    <a:pt x="882353" y="2524274"/>
                    <a:pt x="879363" y="2515968"/>
                    <a:pt x="870391" y="2518233"/>
                  </a:cubicBezTo>
                  <a:cubicBezTo>
                    <a:pt x="861417" y="2520498"/>
                    <a:pt x="859923" y="2530315"/>
                    <a:pt x="859923" y="2536356"/>
                  </a:cubicBezTo>
                  <a:cubicBezTo>
                    <a:pt x="860670" y="2563539"/>
                    <a:pt x="838240" y="2565804"/>
                    <a:pt x="822539" y="2575620"/>
                  </a:cubicBezTo>
                  <a:cubicBezTo>
                    <a:pt x="817306" y="2578640"/>
                    <a:pt x="811324" y="2577130"/>
                    <a:pt x="808334" y="2571845"/>
                  </a:cubicBezTo>
                  <a:cubicBezTo>
                    <a:pt x="800109" y="2558253"/>
                    <a:pt x="788894" y="2557498"/>
                    <a:pt x="775436" y="2561274"/>
                  </a:cubicBezTo>
                  <a:cubicBezTo>
                    <a:pt x="771697" y="2562029"/>
                    <a:pt x="766464" y="2562029"/>
                    <a:pt x="763472" y="2560518"/>
                  </a:cubicBezTo>
                  <a:cubicBezTo>
                    <a:pt x="741042" y="2550702"/>
                    <a:pt x="724594" y="2552967"/>
                    <a:pt x="714875" y="2578640"/>
                  </a:cubicBezTo>
                  <a:cubicBezTo>
                    <a:pt x="712631" y="2585436"/>
                    <a:pt x="706650" y="2586947"/>
                    <a:pt x="699921" y="2583171"/>
                  </a:cubicBezTo>
                  <a:cubicBezTo>
                    <a:pt x="693939" y="2580150"/>
                    <a:pt x="686463" y="2577130"/>
                    <a:pt x="689453" y="2568824"/>
                  </a:cubicBezTo>
                  <a:cubicBezTo>
                    <a:pt x="695435" y="2552212"/>
                    <a:pt x="680481" y="2538621"/>
                    <a:pt x="683471" y="2522764"/>
                  </a:cubicBezTo>
                  <a:cubicBezTo>
                    <a:pt x="684219" y="2519743"/>
                    <a:pt x="681977" y="2516723"/>
                    <a:pt x="678238" y="2515213"/>
                  </a:cubicBezTo>
                  <a:cubicBezTo>
                    <a:pt x="673752" y="2514458"/>
                    <a:pt x="673005" y="2517478"/>
                    <a:pt x="670761" y="2520498"/>
                  </a:cubicBezTo>
                  <a:cubicBezTo>
                    <a:pt x="661041" y="2529560"/>
                    <a:pt x="660294" y="2543151"/>
                    <a:pt x="653565" y="2553722"/>
                  </a:cubicBezTo>
                  <a:cubicBezTo>
                    <a:pt x="642911" y="2570145"/>
                    <a:pt x="630574" y="2577649"/>
                    <a:pt x="614347" y="2576870"/>
                  </a:cubicBezTo>
                  <a:lnTo>
                    <a:pt x="601808" y="2574366"/>
                  </a:lnTo>
                  <a:lnTo>
                    <a:pt x="603021" y="2588344"/>
                  </a:lnTo>
                  <a:cubicBezTo>
                    <a:pt x="603679" y="2592845"/>
                    <a:pt x="604807" y="2597159"/>
                    <a:pt x="607061" y="2601285"/>
                  </a:cubicBezTo>
                  <a:cubicBezTo>
                    <a:pt x="616832" y="2622290"/>
                    <a:pt x="631113" y="2625291"/>
                    <a:pt x="643891" y="2606536"/>
                  </a:cubicBezTo>
                  <a:cubicBezTo>
                    <a:pt x="652158" y="2595283"/>
                    <a:pt x="658923" y="2591532"/>
                    <a:pt x="670197" y="2601285"/>
                  </a:cubicBezTo>
                  <a:cubicBezTo>
                    <a:pt x="675458" y="2605786"/>
                    <a:pt x="682975" y="2605786"/>
                    <a:pt x="688987" y="2605786"/>
                  </a:cubicBezTo>
                  <a:cubicBezTo>
                    <a:pt x="704021" y="2604286"/>
                    <a:pt x="719805" y="2600535"/>
                    <a:pt x="733334" y="2611037"/>
                  </a:cubicBezTo>
                  <a:cubicBezTo>
                    <a:pt x="734085" y="2611788"/>
                    <a:pt x="736339" y="2612538"/>
                    <a:pt x="737092" y="2611788"/>
                  </a:cubicBezTo>
                  <a:cubicBezTo>
                    <a:pt x="764150" y="2593033"/>
                    <a:pt x="788202" y="2624540"/>
                    <a:pt x="815260" y="2617039"/>
                  </a:cubicBezTo>
                  <a:cubicBezTo>
                    <a:pt x="838560" y="2611037"/>
                    <a:pt x="861860" y="2629041"/>
                    <a:pt x="884409" y="2619289"/>
                  </a:cubicBezTo>
                  <a:cubicBezTo>
                    <a:pt x="903952" y="2644045"/>
                    <a:pt x="909213" y="2675553"/>
                    <a:pt x="919736" y="2704810"/>
                  </a:cubicBezTo>
                  <a:cubicBezTo>
                    <a:pt x="923494" y="2716062"/>
                    <a:pt x="915226" y="2731067"/>
                    <a:pt x="906958" y="2742319"/>
                  </a:cubicBezTo>
                  <a:cubicBezTo>
                    <a:pt x="890423" y="2763324"/>
                    <a:pt x="888919" y="2790331"/>
                    <a:pt x="873887" y="2812836"/>
                  </a:cubicBezTo>
                  <a:cubicBezTo>
                    <a:pt x="869377" y="2820338"/>
                    <a:pt x="884409" y="2841343"/>
                    <a:pt x="893429" y="2841343"/>
                  </a:cubicBezTo>
                  <a:cubicBezTo>
                    <a:pt x="901697" y="2841343"/>
                    <a:pt x="902449" y="2837592"/>
                    <a:pt x="899442" y="2829340"/>
                  </a:cubicBezTo>
                  <a:cubicBezTo>
                    <a:pt x="890423" y="2806085"/>
                    <a:pt x="897939" y="2785830"/>
                    <a:pt x="918984" y="2775327"/>
                  </a:cubicBezTo>
                  <a:cubicBezTo>
                    <a:pt x="924245" y="2771576"/>
                    <a:pt x="930258" y="2769326"/>
                    <a:pt x="935520" y="2773827"/>
                  </a:cubicBezTo>
                  <a:cubicBezTo>
                    <a:pt x="941533" y="2779078"/>
                    <a:pt x="945291" y="2786580"/>
                    <a:pt x="942284" y="2793332"/>
                  </a:cubicBezTo>
                  <a:cubicBezTo>
                    <a:pt x="937023" y="2803084"/>
                    <a:pt x="934768" y="2818088"/>
                    <a:pt x="916729" y="2812086"/>
                  </a:cubicBezTo>
                  <a:cubicBezTo>
                    <a:pt x="908461" y="2809086"/>
                    <a:pt x="908461" y="2814337"/>
                    <a:pt x="909965" y="2821088"/>
                  </a:cubicBezTo>
                  <a:cubicBezTo>
                    <a:pt x="913723" y="2838342"/>
                    <a:pt x="928755" y="2838342"/>
                    <a:pt x="942284" y="2841343"/>
                  </a:cubicBezTo>
                  <a:cubicBezTo>
                    <a:pt x="948297" y="2842843"/>
                    <a:pt x="958068" y="2840593"/>
                    <a:pt x="958068" y="2848845"/>
                  </a:cubicBezTo>
                  <a:cubicBezTo>
                    <a:pt x="957317" y="2857847"/>
                    <a:pt x="947545" y="2857847"/>
                    <a:pt x="940029" y="2857847"/>
                  </a:cubicBezTo>
                  <a:cubicBezTo>
                    <a:pt x="923494" y="2857847"/>
                    <a:pt x="906958" y="2857847"/>
                    <a:pt x="889671" y="2850345"/>
                  </a:cubicBezTo>
                  <a:cubicBezTo>
                    <a:pt x="846828" y="2832341"/>
                    <a:pt x="818266" y="2847345"/>
                    <a:pt x="800979" y="2892356"/>
                  </a:cubicBezTo>
                  <a:cubicBezTo>
                    <a:pt x="799476" y="2896857"/>
                    <a:pt x="799476" y="2902858"/>
                    <a:pt x="794215" y="2903608"/>
                  </a:cubicBezTo>
                  <a:cubicBezTo>
                    <a:pt x="787450" y="2904359"/>
                    <a:pt x="790457" y="2896857"/>
                    <a:pt x="788202" y="2893106"/>
                  </a:cubicBezTo>
                  <a:cubicBezTo>
                    <a:pt x="775424" y="2873601"/>
                    <a:pt x="764150" y="2854096"/>
                    <a:pt x="768660" y="2829340"/>
                  </a:cubicBezTo>
                  <a:cubicBezTo>
                    <a:pt x="769411" y="2822589"/>
                    <a:pt x="764150" y="2816587"/>
                    <a:pt x="757386" y="2818837"/>
                  </a:cubicBezTo>
                  <a:cubicBezTo>
                    <a:pt x="747615" y="2821838"/>
                    <a:pt x="735589" y="2819588"/>
                    <a:pt x="730327" y="2829340"/>
                  </a:cubicBezTo>
                  <a:cubicBezTo>
                    <a:pt x="726569" y="2836842"/>
                    <a:pt x="734085" y="2842843"/>
                    <a:pt x="740097" y="2845094"/>
                  </a:cubicBezTo>
                  <a:cubicBezTo>
                    <a:pt x="758889" y="2850345"/>
                    <a:pt x="752124" y="2857847"/>
                    <a:pt x="741602" y="2865349"/>
                  </a:cubicBezTo>
                  <a:cubicBezTo>
                    <a:pt x="734837" y="2869850"/>
                    <a:pt x="726569" y="2873601"/>
                    <a:pt x="730327" y="2884103"/>
                  </a:cubicBezTo>
                  <a:cubicBezTo>
                    <a:pt x="734085" y="2894606"/>
                    <a:pt x="740850" y="2902108"/>
                    <a:pt x="753627" y="2901358"/>
                  </a:cubicBezTo>
                  <a:cubicBezTo>
                    <a:pt x="765653" y="2901358"/>
                    <a:pt x="762647" y="2902858"/>
                    <a:pt x="761895" y="2915611"/>
                  </a:cubicBezTo>
                  <a:cubicBezTo>
                    <a:pt x="761144" y="2944869"/>
                    <a:pt x="728073" y="2959872"/>
                    <a:pt x="734837" y="2990630"/>
                  </a:cubicBezTo>
                  <a:cubicBezTo>
                    <a:pt x="736339" y="3001132"/>
                    <a:pt x="721307" y="3004883"/>
                    <a:pt x="711537" y="3004883"/>
                  </a:cubicBezTo>
                  <a:cubicBezTo>
                    <a:pt x="691994" y="3004883"/>
                    <a:pt x="673955" y="3010134"/>
                    <a:pt x="657420" y="3020637"/>
                  </a:cubicBezTo>
                  <a:cubicBezTo>
                    <a:pt x="646145" y="3027388"/>
                    <a:pt x="638629" y="3020637"/>
                    <a:pt x="631865" y="3013135"/>
                  </a:cubicBezTo>
                  <a:cubicBezTo>
                    <a:pt x="619839" y="3000382"/>
                    <a:pt x="607813" y="2991380"/>
                    <a:pt x="593532" y="3010134"/>
                  </a:cubicBezTo>
                  <a:cubicBezTo>
                    <a:pt x="592781" y="3010884"/>
                    <a:pt x="591277" y="3012385"/>
                    <a:pt x="590526" y="3012385"/>
                  </a:cubicBezTo>
                  <a:cubicBezTo>
                    <a:pt x="560461" y="3013885"/>
                    <a:pt x="566473" y="3033390"/>
                    <a:pt x="569481" y="3052145"/>
                  </a:cubicBezTo>
                  <a:cubicBezTo>
                    <a:pt x="570231" y="3061147"/>
                    <a:pt x="571735" y="3067898"/>
                    <a:pt x="582258" y="3069399"/>
                  </a:cubicBezTo>
                  <a:cubicBezTo>
                    <a:pt x="583761" y="3069399"/>
                    <a:pt x="584513" y="3070149"/>
                    <a:pt x="586016" y="3070899"/>
                  </a:cubicBezTo>
                  <a:cubicBezTo>
                    <a:pt x="597290" y="3076150"/>
                    <a:pt x="597290" y="3087403"/>
                    <a:pt x="597290" y="3097906"/>
                  </a:cubicBezTo>
                  <a:cubicBezTo>
                    <a:pt x="597290" y="3103157"/>
                    <a:pt x="596539" y="3106908"/>
                    <a:pt x="590526" y="3108408"/>
                  </a:cubicBezTo>
                  <a:cubicBezTo>
                    <a:pt x="578500" y="3111409"/>
                    <a:pt x="577747" y="3098656"/>
                    <a:pt x="570984" y="3092654"/>
                  </a:cubicBezTo>
                  <a:cubicBezTo>
                    <a:pt x="564971" y="3105407"/>
                    <a:pt x="559709" y="3116660"/>
                    <a:pt x="552945" y="3126413"/>
                  </a:cubicBezTo>
                  <a:cubicBezTo>
                    <a:pt x="547683" y="3135415"/>
                    <a:pt x="563467" y="3155670"/>
                    <a:pt x="581505" y="3160171"/>
                  </a:cubicBezTo>
                  <a:cubicBezTo>
                    <a:pt x="614577" y="3168423"/>
                    <a:pt x="644642" y="3184927"/>
                    <a:pt x="674707" y="3199930"/>
                  </a:cubicBezTo>
                  <a:cubicBezTo>
                    <a:pt x="685229" y="3205932"/>
                    <a:pt x="692747" y="3212684"/>
                    <a:pt x="697255" y="3223936"/>
                  </a:cubicBezTo>
                  <a:cubicBezTo>
                    <a:pt x="701013" y="3233689"/>
                    <a:pt x="707027" y="3241941"/>
                    <a:pt x="713039" y="3250943"/>
                  </a:cubicBezTo>
                  <a:cubicBezTo>
                    <a:pt x="721307" y="3261445"/>
                    <a:pt x="725817" y="3276449"/>
                    <a:pt x="716797" y="3289953"/>
                  </a:cubicBezTo>
                  <a:cubicBezTo>
                    <a:pt x="707779" y="3302705"/>
                    <a:pt x="696505" y="3311708"/>
                    <a:pt x="678465" y="3304206"/>
                  </a:cubicBezTo>
                  <a:cubicBezTo>
                    <a:pt x="667942" y="3300455"/>
                    <a:pt x="658923" y="3304206"/>
                    <a:pt x="653662" y="3314709"/>
                  </a:cubicBezTo>
                  <a:cubicBezTo>
                    <a:pt x="649152" y="3324461"/>
                    <a:pt x="646897" y="3334213"/>
                    <a:pt x="634120" y="3337964"/>
                  </a:cubicBezTo>
                  <a:cubicBezTo>
                    <a:pt x="627355" y="3340214"/>
                    <a:pt x="631865" y="3347717"/>
                    <a:pt x="637126" y="3349217"/>
                  </a:cubicBezTo>
                  <a:cubicBezTo>
                    <a:pt x="656668" y="3351467"/>
                    <a:pt x="666439" y="3361969"/>
                    <a:pt x="659674" y="3381475"/>
                  </a:cubicBezTo>
                  <a:cubicBezTo>
                    <a:pt x="656668" y="3388602"/>
                    <a:pt x="648777" y="3393290"/>
                    <a:pt x="639569" y="3394791"/>
                  </a:cubicBezTo>
                  <a:cubicBezTo>
                    <a:pt x="630362" y="3396291"/>
                    <a:pt x="619839" y="3394603"/>
                    <a:pt x="611571" y="3388976"/>
                  </a:cubicBezTo>
                  <a:cubicBezTo>
                    <a:pt x="601048" y="3382225"/>
                    <a:pt x="591277" y="3375473"/>
                    <a:pt x="579252" y="3371722"/>
                  </a:cubicBezTo>
                  <a:cubicBezTo>
                    <a:pt x="567226" y="3367221"/>
                    <a:pt x="563467" y="3356718"/>
                    <a:pt x="561213" y="3344716"/>
                  </a:cubicBezTo>
                  <a:cubicBezTo>
                    <a:pt x="559709" y="3328962"/>
                    <a:pt x="548435" y="3323711"/>
                    <a:pt x="535657" y="3331213"/>
                  </a:cubicBezTo>
                  <a:cubicBezTo>
                    <a:pt x="511605" y="3345466"/>
                    <a:pt x="486802" y="3336464"/>
                    <a:pt x="461247" y="3336464"/>
                  </a:cubicBezTo>
                  <a:cubicBezTo>
                    <a:pt x="452979" y="3337214"/>
                    <a:pt x="444711" y="3332713"/>
                    <a:pt x="437195" y="3340214"/>
                  </a:cubicBezTo>
                  <a:cubicBezTo>
                    <a:pt x="423666" y="3328962"/>
                    <a:pt x="410889" y="3318459"/>
                    <a:pt x="397359" y="3307957"/>
                  </a:cubicBezTo>
                  <a:cubicBezTo>
                    <a:pt x="422913" y="3288452"/>
                    <a:pt x="423666" y="3285451"/>
                    <a:pt x="415397" y="3254694"/>
                  </a:cubicBezTo>
                  <a:cubicBezTo>
                    <a:pt x="413143" y="3245691"/>
                    <a:pt x="410137" y="3235939"/>
                    <a:pt x="410889" y="3227687"/>
                  </a:cubicBezTo>
                  <a:cubicBezTo>
                    <a:pt x="413143" y="3209683"/>
                    <a:pt x="430431" y="3212684"/>
                    <a:pt x="441705" y="3208182"/>
                  </a:cubicBezTo>
                  <a:cubicBezTo>
                    <a:pt x="443960" y="3207432"/>
                    <a:pt x="446966" y="3209683"/>
                    <a:pt x="449973" y="3209683"/>
                  </a:cubicBezTo>
                  <a:cubicBezTo>
                    <a:pt x="457489" y="3211183"/>
                    <a:pt x="467260" y="3217185"/>
                    <a:pt x="471770" y="3206682"/>
                  </a:cubicBezTo>
                  <a:cubicBezTo>
                    <a:pt x="476279" y="3196179"/>
                    <a:pt x="461999" y="3166172"/>
                    <a:pt x="452979" y="3164672"/>
                  </a:cubicBezTo>
                  <a:cubicBezTo>
                    <a:pt x="450724" y="3164672"/>
                    <a:pt x="448469" y="3166172"/>
                    <a:pt x="446215" y="3168423"/>
                  </a:cubicBezTo>
                  <a:cubicBezTo>
                    <a:pt x="443208" y="3170673"/>
                    <a:pt x="440953" y="3178175"/>
                    <a:pt x="435692" y="3172174"/>
                  </a:cubicBezTo>
                  <a:cubicBezTo>
                    <a:pt x="431934" y="3168423"/>
                    <a:pt x="432685" y="3160921"/>
                    <a:pt x="435692" y="3155670"/>
                  </a:cubicBezTo>
                  <a:cubicBezTo>
                    <a:pt x="439450" y="3150418"/>
                    <a:pt x="443960" y="3152669"/>
                    <a:pt x="447718" y="3156420"/>
                  </a:cubicBezTo>
                  <a:cubicBezTo>
                    <a:pt x="452979" y="3160171"/>
                    <a:pt x="458992" y="3160171"/>
                    <a:pt x="465005" y="3160171"/>
                  </a:cubicBezTo>
                  <a:cubicBezTo>
                    <a:pt x="470266" y="3160171"/>
                    <a:pt x="477031" y="3162421"/>
                    <a:pt x="477031" y="3168423"/>
                  </a:cubicBezTo>
                  <a:cubicBezTo>
                    <a:pt x="477031" y="3183426"/>
                    <a:pt x="483795" y="3186427"/>
                    <a:pt x="497324" y="3181176"/>
                  </a:cubicBezTo>
                  <a:cubicBezTo>
                    <a:pt x="504841" y="3178175"/>
                    <a:pt x="510102" y="3184177"/>
                    <a:pt x="512357" y="3190928"/>
                  </a:cubicBezTo>
                  <a:cubicBezTo>
                    <a:pt x="513860" y="3196930"/>
                    <a:pt x="510102" y="3203682"/>
                    <a:pt x="502586" y="3203682"/>
                  </a:cubicBezTo>
                  <a:cubicBezTo>
                    <a:pt x="479286" y="3203682"/>
                    <a:pt x="485299" y="3226187"/>
                    <a:pt x="476279" y="3238190"/>
                  </a:cubicBezTo>
                  <a:cubicBezTo>
                    <a:pt x="471770" y="3242691"/>
                    <a:pt x="480037" y="3242691"/>
                    <a:pt x="485299" y="3241941"/>
                  </a:cubicBezTo>
                  <a:cubicBezTo>
                    <a:pt x="507095" y="3237439"/>
                    <a:pt x="528141" y="3229938"/>
                    <a:pt x="546931" y="3214934"/>
                  </a:cubicBezTo>
                  <a:cubicBezTo>
                    <a:pt x="549937" y="3212684"/>
                    <a:pt x="552945" y="3210433"/>
                    <a:pt x="552945" y="3206682"/>
                  </a:cubicBezTo>
                  <a:cubicBezTo>
                    <a:pt x="553697" y="3196179"/>
                    <a:pt x="558957" y="3191678"/>
                    <a:pt x="567977" y="3191678"/>
                  </a:cubicBezTo>
                  <a:cubicBezTo>
                    <a:pt x="573239" y="3190928"/>
                    <a:pt x="578500" y="3190178"/>
                    <a:pt x="580003" y="3184927"/>
                  </a:cubicBezTo>
                  <a:cubicBezTo>
                    <a:pt x="581505" y="3178925"/>
                    <a:pt x="574742" y="3177425"/>
                    <a:pt x="571735" y="3175174"/>
                  </a:cubicBezTo>
                  <a:cubicBezTo>
                    <a:pt x="551441" y="3160171"/>
                    <a:pt x="532650" y="3145917"/>
                    <a:pt x="509350" y="3137665"/>
                  </a:cubicBezTo>
                  <a:cubicBezTo>
                    <a:pt x="489057" y="3129413"/>
                    <a:pt x="486802" y="3114410"/>
                    <a:pt x="498076" y="3096405"/>
                  </a:cubicBezTo>
                  <a:cubicBezTo>
                    <a:pt x="505592" y="3085902"/>
                    <a:pt x="501083" y="3076150"/>
                    <a:pt x="495070" y="3068649"/>
                  </a:cubicBezTo>
                  <a:cubicBezTo>
                    <a:pt x="478534" y="3048393"/>
                    <a:pt x="477031" y="3024387"/>
                    <a:pt x="474024" y="3000382"/>
                  </a:cubicBezTo>
                  <a:cubicBezTo>
                    <a:pt x="471770" y="2984628"/>
                    <a:pt x="478534" y="2971125"/>
                    <a:pt x="488305" y="2960623"/>
                  </a:cubicBezTo>
                  <a:cubicBezTo>
                    <a:pt x="499579" y="2949370"/>
                    <a:pt x="501083" y="2938867"/>
                    <a:pt x="492063" y="2925364"/>
                  </a:cubicBezTo>
                  <a:cubicBezTo>
                    <a:pt x="477031" y="2900608"/>
                    <a:pt x="477782" y="2899857"/>
                    <a:pt x="498828" y="2878852"/>
                  </a:cubicBezTo>
                  <a:cubicBezTo>
                    <a:pt x="517618" y="2859347"/>
                    <a:pt x="524383" y="2824839"/>
                    <a:pt x="513108" y="2801584"/>
                  </a:cubicBezTo>
                  <a:cubicBezTo>
                    <a:pt x="509350" y="2794082"/>
                    <a:pt x="503337" y="2792581"/>
                    <a:pt x="496573" y="2794832"/>
                  </a:cubicBezTo>
                  <a:cubicBezTo>
                    <a:pt x="485299" y="2799333"/>
                    <a:pt x="474024" y="2797082"/>
                    <a:pt x="462750" y="2797833"/>
                  </a:cubicBezTo>
                  <a:cubicBezTo>
                    <a:pt x="449973" y="2799333"/>
                    <a:pt x="440953" y="2794082"/>
                    <a:pt x="434940" y="2783579"/>
                  </a:cubicBezTo>
                  <a:cubicBezTo>
                    <a:pt x="428176" y="2771576"/>
                    <a:pt x="420660" y="2767825"/>
                    <a:pt x="407131" y="2773076"/>
                  </a:cubicBezTo>
                  <a:cubicBezTo>
                    <a:pt x="400365" y="2775327"/>
                    <a:pt x="389091" y="2777578"/>
                    <a:pt x="388339" y="2766325"/>
                  </a:cubicBezTo>
                  <a:cubicBezTo>
                    <a:pt x="386837" y="2757323"/>
                    <a:pt x="395105" y="2749821"/>
                    <a:pt x="403371" y="2751321"/>
                  </a:cubicBezTo>
                  <a:cubicBezTo>
                    <a:pt x="437195" y="2756572"/>
                    <a:pt x="441705" y="2725065"/>
                    <a:pt x="458240" y="2708561"/>
                  </a:cubicBezTo>
                  <a:cubicBezTo>
                    <a:pt x="471770" y="2695057"/>
                    <a:pt x="473273" y="2674803"/>
                    <a:pt x="471770" y="2656048"/>
                  </a:cubicBezTo>
                  <a:cubicBezTo>
                    <a:pt x="471018" y="2641795"/>
                    <a:pt x="455234" y="2638794"/>
                    <a:pt x="444711" y="2632792"/>
                  </a:cubicBezTo>
                  <a:cubicBezTo>
                    <a:pt x="437947" y="2628292"/>
                    <a:pt x="428927" y="2627541"/>
                    <a:pt x="419155" y="2623790"/>
                  </a:cubicBezTo>
                  <a:cubicBezTo>
                    <a:pt x="429679" y="2638794"/>
                    <a:pt x="425921" y="2650047"/>
                    <a:pt x="414647" y="2659799"/>
                  </a:cubicBezTo>
                  <a:cubicBezTo>
                    <a:pt x="410889" y="2662800"/>
                    <a:pt x="406379" y="2663550"/>
                    <a:pt x="402621" y="2659799"/>
                  </a:cubicBezTo>
                  <a:cubicBezTo>
                    <a:pt x="398863" y="2656798"/>
                    <a:pt x="398863" y="2653047"/>
                    <a:pt x="401117" y="2649296"/>
                  </a:cubicBezTo>
                  <a:cubicBezTo>
                    <a:pt x="407131" y="2638043"/>
                    <a:pt x="409385" y="2626041"/>
                    <a:pt x="402621" y="2613287"/>
                  </a:cubicBezTo>
                  <a:cubicBezTo>
                    <a:pt x="400365" y="2607286"/>
                    <a:pt x="399613" y="2599034"/>
                    <a:pt x="407131" y="2593783"/>
                  </a:cubicBezTo>
                  <a:cubicBezTo>
                    <a:pt x="414647" y="2588532"/>
                    <a:pt x="421411" y="2593033"/>
                    <a:pt x="426673" y="2598284"/>
                  </a:cubicBezTo>
                  <a:cubicBezTo>
                    <a:pt x="435692" y="2608787"/>
                    <a:pt x="446215" y="2612538"/>
                    <a:pt x="459744" y="2611037"/>
                  </a:cubicBezTo>
                  <a:cubicBezTo>
                    <a:pt x="463502" y="2611037"/>
                    <a:pt x="468763" y="2612538"/>
                    <a:pt x="471018" y="2614788"/>
                  </a:cubicBezTo>
                  <a:cubicBezTo>
                    <a:pt x="480789" y="2625291"/>
                    <a:pt x="491312" y="2622290"/>
                    <a:pt x="504089" y="2619289"/>
                  </a:cubicBezTo>
                  <a:cubicBezTo>
                    <a:pt x="522879" y="2613287"/>
                    <a:pt x="541671" y="2609537"/>
                    <a:pt x="540166" y="2581030"/>
                  </a:cubicBezTo>
                  <a:cubicBezTo>
                    <a:pt x="539415" y="2568277"/>
                    <a:pt x="546179" y="2551773"/>
                    <a:pt x="565721" y="2551022"/>
                  </a:cubicBezTo>
                  <a:cubicBezTo>
                    <a:pt x="574742" y="2548022"/>
                    <a:pt x="583761" y="2549522"/>
                    <a:pt x="592029" y="2555524"/>
                  </a:cubicBezTo>
                  <a:lnTo>
                    <a:pt x="592511" y="2556450"/>
                  </a:lnTo>
                  <a:lnTo>
                    <a:pt x="614161" y="2550773"/>
                  </a:lnTo>
                  <a:cubicBezTo>
                    <a:pt x="639219" y="2543481"/>
                    <a:pt x="661229" y="2532580"/>
                    <a:pt x="668519" y="2500866"/>
                  </a:cubicBezTo>
                  <a:cubicBezTo>
                    <a:pt x="670013" y="2496335"/>
                    <a:pt x="673752" y="2493315"/>
                    <a:pt x="679733" y="2494070"/>
                  </a:cubicBezTo>
                  <a:cubicBezTo>
                    <a:pt x="685714" y="2494825"/>
                    <a:pt x="689453" y="2499356"/>
                    <a:pt x="690949" y="2503887"/>
                  </a:cubicBezTo>
                  <a:cubicBezTo>
                    <a:pt x="692443" y="2509927"/>
                    <a:pt x="691696" y="2515968"/>
                    <a:pt x="693192" y="2522008"/>
                  </a:cubicBezTo>
                  <a:cubicBezTo>
                    <a:pt x="693939" y="2525784"/>
                    <a:pt x="695435" y="2531070"/>
                    <a:pt x="700668" y="2532580"/>
                  </a:cubicBezTo>
                  <a:cubicBezTo>
                    <a:pt x="706650" y="2533335"/>
                    <a:pt x="708893" y="2529560"/>
                    <a:pt x="711883" y="2525784"/>
                  </a:cubicBezTo>
                  <a:cubicBezTo>
                    <a:pt x="724594" y="2508417"/>
                    <a:pt x="726837" y="2509172"/>
                    <a:pt x="735809" y="2527294"/>
                  </a:cubicBezTo>
                  <a:cubicBezTo>
                    <a:pt x="744781" y="2545416"/>
                    <a:pt x="755996" y="2547682"/>
                    <a:pt x="770950" y="2535601"/>
                  </a:cubicBezTo>
                  <a:cubicBezTo>
                    <a:pt x="774687" y="2533335"/>
                    <a:pt x="777679" y="2531070"/>
                    <a:pt x="782165" y="2529560"/>
                  </a:cubicBezTo>
                  <a:cubicBezTo>
                    <a:pt x="811324" y="2520498"/>
                    <a:pt x="813567" y="2518233"/>
                    <a:pt x="815810" y="2482744"/>
                  </a:cubicBezTo>
                  <a:cubicBezTo>
                    <a:pt x="821043" y="2494825"/>
                    <a:pt x="828521" y="2500866"/>
                    <a:pt x="838240" y="2495580"/>
                  </a:cubicBezTo>
                  <a:cubicBezTo>
                    <a:pt x="854689" y="2485009"/>
                    <a:pt x="868895" y="2490295"/>
                    <a:pt x="882353" y="2500111"/>
                  </a:cubicBezTo>
                  <a:cubicBezTo>
                    <a:pt x="892821" y="2506152"/>
                    <a:pt x="897307" y="2508417"/>
                    <a:pt x="910765" y="2499356"/>
                  </a:cubicBezTo>
                  <a:cubicBezTo>
                    <a:pt x="926466" y="2489540"/>
                    <a:pt x="927961" y="2486520"/>
                    <a:pt x="919737" y="2472928"/>
                  </a:cubicBezTo>
                  <a:cubicBezTo>
                    <a:pt x="917494" y="2469152"/>
                    <a:pt x="921231" y="2465377"/>
                    <a:pt x="925717" y="2465377"/>
                  </a:cubicBezTo>
                  <a:close/>
                  <a:moveTo>
                    <a:pt x="3142132" y="1183832"/>
                  </a:moveTo>
                  <a:cubicBezTo>
                    <a:pt x="3134666" y="1195854"/>
                    <a:pt x="3138399" y="1207124"/>
                    <a:pt x="3143625" y="1219146"/>
                  </a:cubicBezTo>
                  <a:cubicBezTo>
                    <a:pt x="3165276" y="1270240"/>
                    <a:pt x="3187673" y="1321333"/>
                    <a:pt x="3204845" y="1374680"/>
                  </a:cubicBezTo>
                  <a:lnTo>
                    <a:pt x="3204533" y="1376177"/>
                  </a:lnTo>
                  <a:lnTo>
                    <a:pt x="3212573" y="1412875"/>
                  </a:lnTo>
                  <a:cubicBezTo>
                    <a:pt x="3214344" y="1426313"/>
                    <a:pt x="3215835" y="1439750"/>
                    <a:pt x="3219564" y="1452441"/>
                  </a:cubicBezTo>
                  <a:cubicBezTo>
                    <a:pt x="3200922" y="1468864"/>
                    <a:pt x="3184517" y="1486781"/>
                    <a:pt x="3180789" y="1512163"/>
                  </a:cubicBezTo>
                  <a:cubicBezTo>
                    <a:pt x="3177806" y="1530826"/>
                    <a:pt x="3169604" y="1532319"/>
                    <a:pt x="3153199" y="1530826"/>
                  </a:cubicBezTo>
                  <a:cubicBezTo>
                    <a:pt x="3130829" y="1527840"/>
                    <a:pt x="3110696" y="1517388"/>
                    <a:pt x="3089072" y="1515149"/>
                  </a:cubicBezTo>
                  <a:cubicBezTo>
                    <a:pt x="3085344" y="1515149"/>
                    <a:pt x="3081615" y="1513655"/>
                    <a:pt x="3080124" y="1511416"/>
                  </a:cubicBezTo>
                  <a:cubicBezTo>
                    <a:pt x="3067448" y="1484542"/>
                    <a:pt x="3048806" y="1461399"/>
                    <a:pt x="3046569" y="1430792"/>
                  </a:cubicBezTo>
                  <a:cubicBezTo>
                    <a:pt x="3045078" y="1418101"/>
                    <a:pt x="3057008" y="1415862"/>
                    <a:pt x="3065211" y="1414369"/>
                  </a:cubicBezTo>
                  <a:cubicBezTo>
                    <a:pt x="3083107" y="1409890"/>
                    <a:pt x="3095037" y="1399438"/>
                    <a:pt x="3105477" y="1385254"/>
                  </a:cubicBezTo>
                  <a:lnTo>
                    <a:pt x="3107903" y="1382981"/>
                  </a:lnTo>
                  <a:lnTo>
                    <a:pt x="3113226" y="1370653"/>
                  </a:lnTo>
                  <a:cubicBezTo>
                    <a:pt x="3116655" y="1353924"/>
                    <a:pt x="3111896" y="1335609"/>
                    <a:pt x="3119734" y="1319830"/>
                  </a:cubicBezTo>
                  <a:cubicBezTo>
                    <a:pt x="3124960" y="1310813"/>
                    <a:pt x="3139893" y="1296538"/>
                    <a:pt x="3118988" y="1283764"/>
                  </a:cubicBezTo>
                  <a:cubicBezTo>
                    <a:pt x="3107789" y="1277002"/>
                    <a:pt x="3103310" y="1261223"/>
                    <a:pt x="3086139" y="1262726"/>
                  </a:cubicBezTo>
                  <a:cubicBezTo>
                    <a:pt x="3077926" y="1263477"/>
                    <a:pt x="3068221" y="1256715"/>
                    <a:pt x="3072700" y="1248450"/>
                  </a:cubicBezTo>
                  <a:cubicBezTo>
                    <a:pt x="3082406" y="1228914"/>
                    <a:pt x="3072700" y="1210130"/>
                    <a:pt x="3074193" y="1191346"/>
                  </a:cubicBezTo>
                  <a:cubicBezTo>
                    <a:pt x="3095845" y="1179324"/>
                    <a:pt x="3119734" y="1186086"/>
                    <a:pt x="3142132" y="1183832"/>
                  </a:cubicBezTo>
                  <a:close/>
                  <a:moveTo>
                    <a:pt x="1505526" y="1176365"/>
                  </a:moveTo>
                  <a:cubicBezTo>
                    <a:pt x="1508337" y="1176084"/>
                    <a:pt x="1511335" y="1178708"/>
                    <a:pt x="1514334" y="1184705"/>
                  </a:cubicBezTo>
                  <a:cubicBezTo>
                    <a:pt x="1518082" y="1190703"/>
                    <a:pt x="1523329" y="1195201"/>
                    <a:pt x="1526327" y="1201198"/>
                  </a:cubicBezTo>
                  <a:cubicBezTo>
                    <a:pt x="1531575" y="1210194"/>
                    <a:pt x="1529326" y="1217691"/>
                    <a:pt x="1516583" y="1217691"/>
                  </a:cubicBezTo>
                  <a:cubicBezTo>
                    <a:pt x="1513584" y="1217691"/>
                    <a:pt x="1508336" y="1213193"/>
                    <a:pt x="1506837" y="1219190"/>
                  </a:cubicBezTo>
                  <a:cubicBezTo>
                    <a:pt x="1504588" y="1223688"/>
                    <a:pt x="1507587" y="1228186"/>
                    <a:pt x="1510585" y="1231935"/>
                  </a:cubicBezTo>
                  <a:cubicBezTo>
                    <a:pt x="1516583" y="1237183"/>
                    <a:pt x="1524828" y="1242430"/>
                    <a:pt x="1530825" y="1236433"/>
                  </a:cubicBezTo>
                  <a:cubicBezTo>
                    <a:pt x="1547317" y="1220690"/>
                    <a:pt x="1563809" y="1229686"/>
                    <a:pt x="1579551" y="1236433"/>
                  </a:cubicBezTo>
                  <a:cubicBezTo>
                    <a:pt x="1596792" y="1243180"/>
                    <a:pt x="1600539" y="1236433"/>
                    <a:pt x="1600539" y="1221439"/>
                  </a:cubicBezTo>
                  <a:cubicBezTo>
                    <a:pt x="1600539" y="1216941"/>
                    <a:pt x="1600539" y="1213193"/>
                    <a:pt x="1601289" y="1209444"/>
                  </a:cubicBezTo>
                  <a:cubicBezTo>
                    <a:pt x="1602788" y="1201198"/>
                    <a:pt x="1605037" y="1192952"/>
                    <a:pt x="1616281" y="1195201"/>
                  </a:cubicBezTo>
                  <a:cubicBezTo>
                    <a:pt x="1626027" y="1197450"/>
                    <a:pt x="1623778" y="1205696"/>
                    <a:pt x="1623778" y="1213193"/>
                  </a:cubicBezTo>
                  <a:cubicBezTo>
                    <a:pt x="1620779" y="1243180"/>
                    <a:pt x="1618530" y="1273167"/>
                    <a:pt x="1609535" y="1302405"/>
                  </a:cubicBezTo>
                  <a:cubicBezTo>
                    <a:pt x="1606537" y="1310651"/>
                    <a:pt x="1605037" y="1313650"/>
                    <a:pt x="1596792" y="1314400"/>
                  </a:cubicBezTo>
                  <a:cubicBezTo>
                    <a:pt x="1563809" y="1315899"/>
                    <a:pt x="1533074" y="1328643"/>
                    <a:pt x="1500841" y="1335391"/>
                  </a:cubicBezTo>
                  <a:cubicBezTo>
                    <a:pt x="1478352" y="1339889"/>
                    <a:pt x="1453615" y="1345136"/>
                    <a:pt x="1432625" y="1327144"/>
                  </a:cubicBezTo>
                  <a:cubicBezTo>
                    <a:pt x="1428127" y="1322646"/>
                    <a:pt x="1422880" y="1314400"/>
                    <a:pt x="1414634" y="1320397"/>
                  </a:cubicBezTo>
                  <a:cubicBezTo>
                    <a:pt x="1407138" y="1327144"/>
                    <a:pt x="1409386" y="1336140"/>
                    <a:pt x="1413135" y="1343637"/>
                  </a:cubicBezTo>
                  <a:cubicBezTo>
                    <a:pt x="1419132" y="1354132"/>
                    <a:pt x="1427377" y="1363129"/>
                    <a:pt x="1427377" y="1375873"/>
                  </a:cubicBezTo>
                  <a:cubicBezTo>
                    <a:pt x="1427377" y="1401362"/>
                    <a:pt x="1432625" y="1419354"/>
                    <a:pt x="1466358" y="1415606"/>
                  </a:cubicBezTo>
                  <a:cubicBezTo>
                    <a:pt x="1482100" y="1413357"/>
                    <a:pt x="1495593" y="1431349"/>
                    <a:pt x="1512834" y="1435098"/>
                  </a:cubicBezTo>
                  <a:cubicBezTo>
                    <a:pt x="1528576" y="1439596"/>
                    <a:pt x="1537571" y="1435848"/>
                    <a:pt x="1539071" y="1419354"/>
                  </a:cubicBezTo>
                  <a:cubicBezTo>
                    <a:pt x="1539071" y="1412608"/>
                    <a:pt x="1543569" y="1406610"/>
                    <a:pt x="1545068" y="1400612"/>
                  </a:cubicBezTo>
                  <a:cubicBezTo>
                    <a:pt x="1551814" y="1372125"/>
                    <a:pt x="1551814" y="1371375"/>
                    <a:pt x="1578051" y="1378122"/>
                  </a:cubicBezTo>
                  <a:cubicBezTo>
                    <a:pt x="1587796" y="1381121"/>
                    <a:pt x="1591544" y="1378872"/>
                    <a:pt x="1593044" y="1369876"/>
                  </a:cubicBezTo>
                  <a:cubicBezTo>
                    <a:pt x="1594543" y="1354132"/>
                    <a:pt x="1605037" y="1349634"/>
                    <a:pt x="1619280" y="1349634"/>
                  </a:cubicBezTo>
                  <a:cubicBezTo>
                    <a:pt x="1639520" y="1348885"/>
                    <a:pt x="1644768" y="1338389"/>
                    <a:pt x="1636521" y="1320397"/>
                  </a:cubicBezTo>
                  <a:cubicBezTo>
                    <a:pt x="1635022" y="1316649"/>
                    <a:pt x="1631273" y="1312900"/>
                    <a:pt x="1635022" y="1308402"/>
                  </a:cubicBezTo>
                  <a:cubicBezTo>
                    <a:pt x="1639520" y="1303904"/>
                    <a:pt x="1645517" y="1304654"/>
                    <a:pt x="1650014" y="1307652"/>
                  </a:cubicBezTo>
                  <a:cubicBezTo>
                    <a:pt x="1665756" y="1316649"/>
                    <a:pt x="1674003" y="1306903"/>
                    <a:pt x="1683747" y="1297157"/>
                  </a:cubicBezTo>
                  <a:cubicBezTo>
                    <a:pt x="1687496" y="1292659"/>
                    <a:pt x="1687496" y="1279915"/>
                    <a:pt x="1698739" y="1286661"/>
                  </a:cubicBezTo>
                  <a:cubicBezTo>
                    <a:pt x="1707736" y="1292659"/>
                    <a:pt x="1706986" y="1302405"/>
                    <a:pt x="1703238" y="1312150"/>
                  </a:cubicBezTo>
                  <a:cubicBezTo>
                    <a:pt x="1700239" y="1318148"/>
                    <a:pt x="1698739" y="1325645"/>
                    <a:pt x="1706986" y="1328643"/>
                  </a:cubicBezTo>
                  <a:cubicBezTo>
                    <a:pt x="1714481" y="1331642"/>
                    <a:pt x="1722728" y="1330892"/>
                    <a:pt x="1727975" y="1322646"/>
                  </a:cubicBezTo>
                  <a:cubicBezTo>
                    <a:pt x="1729474" y="1320397"/>
                    <a:pt x="1730223" y="1318148"/>
                    <a:pt x="1730973" y="1315899"/>
                  </a:cubicBezTo>
                  <a:cubicBezTo>
                    <a:pt x="1736221" y="1303904"/>
                    <a:pt x="1739220" y="1289660"/>
                    <a:pt x="1757211" y="1302405"/>
                  </a:cubicBezTo>
                  <a:cubicBezTo>
                    <a:pt x="1763957" y="1307652"/>
                    <a:pt x="1764706" y="1299406"/>
                    <a:pt x="1766955" y="1296407"/>
                  </a:cubicBezTo>
                  <a:cubicBezTo>
                    <a:pt x="1772953" y="1287411"/>
                    <a:pt x="1778199" y="1276915"/>
                    <a:pt x="1790943" y="1286661"/>
                  </a:cubicBezTo>
                  <a:cubicBezTo>
                    <a:pt x="1806685" y="1297906"/>
                    <a:pt x="1810433" y="1318148"/>
                    <a:pt x="1799189" y="1327144"/>
                  </a:cubicBezTo>
                  <a:cubicBezTo>
                    <a:pt x="1790193" y="1333891"/>
                    <a:pt x="1778199" y="1337640"/>
                    <a:pt x="1789444" y="1351883"/>
                  </a:cubicBezTo>
                  <a:cubicBezTo>
                    <a:pt x="1775201" y="1361629"/>
                    <a:pt x="1785696" y="1377372"/>
                    <a:pt x="1780448" y="1389367"/>
                  </a:cubicBezTo>
                  <a:cubicBezTo>
                    <a:pt x="1775950" y="1400612"/>
                    <a:pt x="1795441" y="1420104"/>
                    <a:pt x="1805935" y="1415606"/>
                  </a:cubicBezTo>
                  <a:cubicBezTo>
                    <a:pt x="1816430" y="1411857"/>
                    <a:pt x="1825425" y="1410358"/>
                    <a:pt x="1836670" y="1410358"/>
                  </a:cubicBezTo>
                  <a:cubicBezTo>
                    <a:pt x="1844915" y="1410358"/>
                    <a:pt x="1856159" y="1407360"/>
                    <a:pt x="1858409" y="1399113"/>
                  </a:cubicBezTo>
                  <a:cubicBezTo>
                    <a:pt x="1865905" y="1372874"/>
                    <a:pt x="1886144" y="1387118"/>
                    <a:pt x="1900388" y="1386369"/>
                  </a:cubicBezTo>
                  <a:cubicBezTo>
                    <a:pt x="1907134" y="1385619"/>
                    <a:pt x="1910882" y="1390117"/>
                    <a:pt x="1908633" y="1398363"/>
                  </a:cubicBezTo>
                  <a:cubicBezTo>
                    <a:pt x="1907134" y="1402862"/>
                    <a:pt x="1907134" y="1408859"/>
                    <a:pt x="1907134" y="1413357"/>
                  </a:cubicBezTo>
                  <a:cubicBezTo>
                    <a:pt x="1907134" y="1425352"/>
                    <a:pt x="1907134" y="1440346"/>
                    <a:pt x="1918378" y="1443344"/>
                  </a:cubicBezTo>
                  <a:cubicBezTo>
                    <a:pt x="1932622" y="1447093"/>
                    <a:pt x="1947614" y="1462086"/>
                    <a:pt x="1964106" y="1445593"/>
                  </a:cubicBezTo>
                  <a:cubicBezTo>
                    <a:pt x="1967103" y="1443344"/>
                    <a:pt x="1970851" y="1441095"/>
                    <a:pt x="1974600" y="1444094"/>
                  </a:cubicBezTo>
                  <a:cubicBezTo>
                    <a:pt x="1979848" y="1449342"/>
                    <a:pt x="1985094" y="1456839"/>
                    <a:pt x="1981346" y="1463585"/>
                  </a:cubicBezTo>
                  <a:cubicBezTo>
                    <a:pt x="1972351" y="1480828"/>
                    <a:pt x="1973101" y="1498820"/>
                    <a:pt x="1973101" y="1518312"/>
                  </a:cubicBezTo>
                  <a:cubicBezTo>
                    <a:pt x="1973101" y="1531057"/>
                    <a:pt x="1968603" y="1544551"/>
                    <a:pt x="1970102" y="1558045"/>
                  </a:cubicBezTo>
                  <a:cubicBezTo>
                    <a:pt x="1971601" y="1565542"/>
                    <a:pt x="1973101" y="1571539"/>
                    <a:pt x="1976849" y="1578286"/>
                  </a:cubicBezTo>
                  <a:cubicBezTo>
                    <a:pt x="1984345" y="1590282"/>
                    <a:pt x="1991841" y="1597028"/>
                    <a:pt x="2005334" y="1585783"/>
                  </a:cubicBezTo>
                  <a:cubicBezTo>
                    <a:pt x="2009083" y="1582035"/>
                    <a:pt x="2015829" y="1579786"/>
                    <a:pt x="2024075" y="1576787"/>
                  </a:cubicBezTo>
                  <a:cubicBezTo>
                    <a:pt x="2010582" y="1571539"/>
                    <a:pt x="1998587" y="1570040"/>
                    <a:pt x="1993341" y="1558045"/>
                  </a:cubicBezTo>
                  <a:cubicBezTo>
                    <a:pt x="1991092" y="1552797"/>
                    <a:pt x="1983595" y="1549049"/>
                    <a:pt x="1991092" y="1543051"/>
                  </a:cubicBezTo>
                  <a:cubicBezTo>
                    <a:pt x="1997837" y="1538554"/>
                    <a:pt x="2006084" y="1540053"/>
                    <a:pt x="2009832" y="1547550"/>
                  </a:cubicBezTo>
                  <a:cubicBezTo>
                    <a:pt x="2015829" y="1560294"/>
                    <a:pt x="2024075" y="1567791"/>
                    <a:pt x="2037568" y="1573039"/>
                  </a:cubicBezTo>
                  <a:cubicBezTo>
                    <a:pt x="2053310" y="1579786"/>
                    <a:pt x="2044315" y="1589531"/>
                    <a:pt x="2036818" y="1595529"/>
                  </a:cubicBezTo>
                  <a:cubicBezTo>
                    <a:pt x="2022575" y="1605275"/>
                    <a:pt x="2025574" y="1611272"/>
                    <a:pt x="2039817" y="1616520"/>
                  </a:cubicBezTo>
                  <a:cubicBezTo>
                    <a:pt x="2057058" y="1624017"/>
                    <a:pt x="2064554" y="1636012"/>
                    <a:pt x="2054059" y="1654004"/>
                  </a:cubicBezTo>
                  <a:cubicBezTo>
                    <a:pt x="2049561" y="1661501"/>
                    <a:pt x="2052560" y="1665249"/>
                    <a:pt x="2057808" y="1668998"/>
                  </a:cubicBezTo>
                  <a:cubicBezTo>
                    <a:pt x="2063804" y="1673496"/>
                    <a:pt x="2069801" y="1668998"/>
                    <a:pt x="2070551" y="1664499"/>
                  </a:cubicBezTo>
                  <a:cubicBezTo>
                    <a:pt x="2078797" y="1630764"/>
                    <a:pt x="2095288" y="1645008"/>
                    <a:pt x="2111780" y="1657003"/>
                  </a:cubicBezTo>
                  <a:cubicBezTo>
                    <a:pt x="2118527" y="1662250"/>
                    <a:pt x="2123773" y="1667498"/>
                    <a:pt x="2127522" y="1674245"/>
                  </a:cubicBezTo>
                  <a:cubicBezTo>
                    <a:pt x="2134269" y="1689988"/>
                    <a:pt x="2141015" y="1705732"/>
                    <a:pt x="2162005" y="1704233"/>
                  </a:cubicBezTo>
                  <a:cubicBezTo>
                    <a:pt x="2165753" y="1704233"/>
                    <a:pt x="2168752" y="1706482"/>
                    <a:pt x="2169501" y="1709480"/>
                  </a:cubicBezTo>
                  <a:cubicBezTo>
                    <a:pt x="2170251" y="1715478"/>
                    <a:pt x="2167252" y="1720725"/>
                    <a:pt x="2162005" y="1720725"/>
                  </a:cubicBezTo>
                  <a:cubicBezTo>
                    <a:pt x="2144763" y="1722974"/>
                    <a:pt x="2139517" y="1733470"/>
                    <a:pt x="2140265" y="1749213"/>
                  </a:cubicBezTo>
                  <a:cubicBezTo>
                    <a:pt x="2140265" y="1749963"/>
                    <a:pt x="2139517" y="1752212"/>
                    <a:pt x="2138767" y="1752212"/>
                  </a:cubicBezTo>
                  <a:cubicBezTo>
                    <a:pt x="2117777" y="1772453"/>
                    <a:pt x="2123773" y="1796443"/>
                    <a:pt x="2125273" y="1821182"/>
                  </a:cubicBezTo>
                  <a:cubicBezTo>
                    <a:pt x="2126022" y="1835427"/>
                    <a:pt x="2132020" y="1848921"/>
                    <a:pt x="2142514" y="1854918"/>
                  </a:cubicBezTo>
                  <a:cubicBezTo>
                    <a:pt x="2168752" y="1872910"/>
                    <a:pt x="2188241" y="1898399"/>
                    <a:pt x="2216727" y="1914143"/>
                  </a:cubicBezTo>
                  <a:cubicBezTo>
                    <a:pt x="2236966" y="1926138"/>
                    <a:pt x="2248211" y="1945629"/>
                    <a:pt x="2252708" y="1968869"/>
                  </a:cubicBezTo>
                  <a:cubicBezTo>
                    <a:pt x="2255707" y="1984612"/>
                    <a:pt x="2264703" y="1996607"/>
                    <a:pt x="2276697" y="2007103"/>
                  </a:cubicBezTo>
                  <a:cubicBezTo>
                    <a:pt x="2286441" y="2016849"/>
                    <a:pt x="2287191" y="2026594"/>
                    <a:pt x="2278945" y="2037090"/>
                  </a:cubicBezTo>
                  <a:cubicBezTo>
                    <a:pt x="2272948" y="2043837"/>
                    <a:pt x="2270699" y="2053583"/>
                    <a:pt x="2265453" y="2060330"/>
                  </a:cubicBezTo>
                  <a:cubicBezTo>
                    <a:pt x="2248211" y="2084320"/>
                    <a:pt x="2248961" y="2112058"/>
                    <a:pt x="2248961" y="2139046"/>
                  </a:cubicBezTo>
                  <a:cubicBezTo>
                    <a:pt x="2249711" y="2147293"/>
                    <a:pt x="2248211" y="2154789"/>
                    <a:pt x="2245213" y="2162286"/>
                  </a:cubicBezTo>
                  <a:cubicBezTo>
                    <a:pt x="2242214" y="2171282"/>
                    <a:pt x="2237716" y="2174281"/>
                    <a:pt x="2228721" y="2171282"/>
                  </a:cubicBezTo>
                  <a:cubicBezTo>
                    <a:pt x="2212979" y="2165285"/>
                    <a:pt x="2205482" y="2170533"/>
                    <a:pt x="2204732" y="2187775"/>
                  </a:cubicBezTo>
                  <a:cubicBezTo>
                    <a:pt x="2203234" y="2200520"/>
                    <a:pt x="2193489" y="2211015"/>
                    <a:pt x="2194988" y="2226009"/>
                  </a:cubicBezTo>
                  <a:cubicBezTo>
                    <a:pt x="2196487" y="2232006"/>
                    <a:pt x="2186743" y="2236505"/>
                    <a:pt x="2180745" y="2235005"/>
                  </a:cubicBezTo>
                  <a:cubicBezTo>
                    <a:pt x="2166503" y="2231256"/>
                    <a:pt x="2150761" y="2230507"/>
                    <a:pt x="2146263" y="2210265"/>
                  </a:cubicBezTo>
                  <a:cubicBezTo>
                    <a:pt x="2143264" y="2193773"/>
                    <a:pt x="2131270" y="2179529"/>
                    <a:pt x="2134269" y="2160787"/>
                  </a:cubicBezTo>
                  <a:cubicBezTo>
                    <a:pt x="2142514" y="2163036"/>
                    <a:pt x="2142514" y="2182528"/>
                    <a:pt x="2156757" y="2171282"/>
                  </a:cubicBezTo>
                  <a:cubicBezTo>
                    <a:pt x="2166503" y="2163036"/>
                    <a:pt x="2170251" y="2154789"/>
                    <a:pt x="2165003" y="2139046"/>
                  </a:cubicBezTo>
                  <a:cubicBezTo>
                    <a:pt x="2159755" y="2126302"/>
                    <a:pt x="2159006" y="2109808"/>
                    <a:pt x="2165003" y="2095565"/>
                  </a:cubicBezTo>
                  <a:cubicBezTo>
                    <a:pt x="2169501" y="2082820"/>
                    <a:pt x="2168752" y="2072325"/>
                    <a:pt x="2162005" y="2061829"/>
                  </a:cubicBezTo>
                  <a:cubicBezTo>
                    <a:pt x="2153759" y="2049085"/>
                    <a:pt x="2150761" y="2035591"/>
                    <a:pt x="2156757" y="2019847"/>
                  </a:cubicBezTo>
                  <a:cubicBezTo>
                    <a:pt x="2161255" y="2007103"/>
                    <a:pt x="2149261" y="2001855"/>
                    <a:pt x="2144013" y="1993609"/>
                  </a:cubicBezTo>
                  <a:cubicBezTo>
                    <a:pt x="2138767" y="1983863"/>
                    <a:pt x="2134269" y="1977865"/>
                    <a:pt x="2121526" y="1984612"/>
                  </a:cubicBezTo>
                  <a:cubicBezTo>
                    <a:pt x="2111780" y="1989860"/>
                    <a:pt x="2108781" y="1980864"/>
                    <a:pt x="2110281" y="1972618"/>
                  </a:cubicBezTo>
                  <a:cubicBezTo>
                    <a:pt x="2112529" y="1961372"/>
                    <a:pt x="2119277" y="1951626"/>
                    <a:pt x="2127522" y="1944129"/>
                  </a:cubicBezTo>
                  <a:cubicBezTo>
                    <a:pt x="2131270" y="1940381"/>
                    <a:pt x="2135768" y="1935134"/>
                    <a:pt x="2133519" y="1930635"/>
                  </a:cubicBezTo>
                  <a:cubicBezTo>
                    <a:pt x="2126022" y="1916392"/>
                    <a:pt x="2131270" y="1898399"/>
                    <a:pt x="2123773" y="1887154"/>
                  </a:cubicBezTo>
                  <a:cubicBezTo>
                    <a:pt x="2111780" y="1869912"/>
                    <a:pt x="2113279" y="1848171"/>
                    <a:pt x="2095288" y="1830928"/>
                  </a:cubicBezTo>
                  <a:cubicBezTo>
                    <a:pt x="2075049" y="1810687"/>
                    <a:pt x="2057058" y="1784448"/>
                    <a:pt x="2040567" y="1759709"/>
                  </a:cubicBezTo>
                  <a:cubicBezTo>
                    <a:pt x="2033070" y="1747714"/>
                    <a:pt x="2025574" y="1737219"/>
                    <a:pt x="2009083" y="1745465"/>
                  </a:cubicBezTo>
                  <a:cubicBezTo>
                    <a:pt x="2002335" y="1748464"/>
                    <a:pt x="1999337" y="1741716"/>
                    <a:pt x="1997837" y="1737219"/>
                  </a:cubicBezTo>
                  <a:cubicBezTo>
                    <a:pt x="1989592" y="1707231"/>
                    <a:pt x="1963356" y="1684741"/>
                    <a:pt x="1965604" y="1650256"/>
                  </a:cubicBezTo>
                  <a:cubicBezTo>
                    <a:pt x="1966353" y="1634512"/>
                    <a:pt x="1951361" y="1619519"/>
                    <a:pt x="1949862" y="1601527"/>
                  </a:cubicBezTo>
                  <a:cubicBezTo>
                    <a:pt x="1949862" y="1597778"/>
                    <a:pt x="1946115" y="1597778"/>
                    <a:pt x="1942366" y="1598528"/>
                  </a:cubicBezTo>
                  <a:cubicBezTo>
                    <a:pt x="1928873" y="1603776"/>
                    <a:pt x="1919877" y="1597778"/>
                    <a:pt x="1913131" y="1585783"/>
                  </a:cubicBezTo>
                  <a:cubicBezTo>
                    <a:pt x="1911632" y="1583534"/>
                    <a:pt x="1908633" y="1582035"/>
                    <a:pt x="1905635" y="1579786"/>
                  </a:cubicBezTo>
                  <a:cubicBezTo>
                    <a:pt x="1900388" y="1575288"/>
                    <a:pt x="1889893" y="1575288"/>
                    <a:pt x="1893641" y="1564792"/>
                  </a:cubicBezTo>
                  <a:cubicBezTo>
                    <a:pt x="1896640" y="1555796"/>
                    <a:pt x="1901886" y="1548299"/>
                    <a:pt x="1913131" y="1548299"/>
                  </a:cubicBezTo>
                  <a:cubicBezTo>
                    <a:pt x="1919127" y="1548299"/>
                    <a:pt x="1928873" y="1549799"/>
                    <a:pt x="1928873" y="1541552"/>
                  </a:cubicBezTo>
                  <a:cubicBezTo>
                    <a:pt x="1928873" y="1531806"/>
                    <a:pt x="1925125" y="1521311"/>
                    <a:pt x="1914631" y="1517562"/>
                  </a:cubicBezTo>
                  <a:cubicBezTo>
                    <a:pt x="1910133" y="1516063"/>
                    <a:pt x="1905635" y="1516063"/>
                    <a:pt x="1901886" y="1512315"/>
                  </a:cubicBezTo>
                  <a:cubicBezTo>
                    <a:pt x="1884646" y="1497321"/>
                    <a:pt x="1883896" y="1497321"/>
                    <a:pt x="1879398" y="1518312"/>
                  </a:cubicBezTo>
                  <a:cubicBezTo>
                    <a:pt x="1877149" y="1528808"/>
                    <a:pt x="1872651" y="1531806"/>
                    <a:pt x="1865156" y="1524310"/>
                  </a:cubicBezTo>
                  <a:cubicBezTo>
                    <a:pt x="1855410" y="1515314"/>
                    <a:pt x="1845665" y="1504818"/>
                    <a:pt x="1837419" y="1494322"/>
                  </a:cubicBezTo>
                  <a:cubicBezTo>
                    <a:pt x="1832172" y="1486825"/>
                    <a:pt x="1838918" y="1480828"/>
                    <a:pt x="1843416" y="1474831"/>
                  </a:cubicBezTo>
                  <a:cubicBezTo>
                    <a:pt x="1855410" y="1459088"/>
                    <a:pt x="1850913" y="1433598"/>
                    <a:pt x="1834421" y="1423103"/>
                  </a:cubicBezTo>
                  <a:cubicBezTo>
                    <a:pt x="1829174" y="1420104"/>
                    <a:pt x="1823926" y="1416356"/>
                    <a:pt x="1817180" y="1420854"/>
                  </a:cubicBezTo>
                  <a:cubicBezTo>
                    <a:pt x="1808184" y="1426102"/>
                    <a:pt x="1799189" y="1426102"/>
                    <a:pt x="1789444" y="1420854"/>
                  </a:cubicBezTo>
                  <a:cubicBezTo>
                    <a:pt x="1777449" y="1413357"/>
                    <a:pt x="1776700" y="1427601"/>
                    <a:pt x="1769954" y="1431349"/>
                  </a:cubicBezTo>
                  <a:cubicBezTo>
                    <a:pt x="1764706" y="1435098"/>
                    <a:pt x="1764706" y="1447842"/>
                    <a:pt x="1754962" y="1443344"/>
                  </a:cubicBezTo>
                  <a:cubicBezTo>
                    <a:pt x="1744466" y="1439596"/>
                    <a:pt x="1748215" y="1429100"/>
                    <a:pt x="1748964" y="1420854"/>
                  </a:cubicBezTo>
                  <a:cubicBezTo>
                    <a:pt x="1748964" y="1417855"/>
                    <a:pt x="1750464" y="1416356"/>
                    <a:pt x="1751213" y="1411857"/>
                  </a:cubicBezTo>
                  <a:cubicBezTo>
                    <a:pt x="1732473" y="1413357"/>
                    <a:pt x="1715231" y="1411857"/>
                    <a:pt x="1696491" y="1423103"/>
                  </a:cubicBezTo>
                  <a:cubicBezTo>
                    <a:pt x="1700989" y="1405860"/>
                    <a:pt x="1721229" y="1387118"/>
                    <a:pt x="1698739" y="1381121"/>
                  </a:cubicBezTo>
                  <a:cubicBezTo>
                    <a:pt x="1679249" y="1375873"/>
                    <a:pt x="1687496" y="1402862"/>
                    <a:pt x="1677751" y="1413357"/>
                  </a:cubicBezTo>
                  <a:cubicBezTo>
                    <a:pt x="1668755" y="1405111"/>
                    <a:pt x="1658261" y="1397614"/>
                    <a:pt x="1644018" y="1395365"/>
                  </a:cubicBezTo>
                  <a:cubicBezTo>
                    <a:pt x="1626777" y="1392366"/>
                    <a:pt x="1612534" y="1392366"/>
                    <a:pt x="1602788" y="1411857"/>
                  </a:cubicBezTo>
                  <a:cubicBezTo>
                    <a:pt x="1599040" y="1420854"/>
                    <a:pt x="1590795" y="1428351"/>
                    <a:pt x="1577302" y="1422353"/>
                  </a:cubicBezTo>
                  <a:cubicBezTo>
                    <a:pt x="1568305" y="1418605"/>
                    <a:pt x="1561560" y="1424603"/>
                    <a:pt x="1557811" y="1432849"/>
                  </a:cubicBezTo>
                  <a:cubicBezTo>
                    <a:pt x="1548816" y="1452340"/>
                    <a:pt x="1539820" y="1456089"/>
                    <a:pt x="1518831" y="1450091"/>
                  </a:cubicBezTo>
                  <a:cubicBezTo>
                    <a:pt x="1516583" y="1449342"/>
                    <a:pt x="1514334" y="1447093"/>
                    <a:pt x="1512085" y="1447093"/>
                  </a:cubicBezTo>
                  <a:cubicBezTo>
                    <a:pt x="1491095" y="1449342"/>
                    <a:pt x="1473854" y="1450091"/>
                    <a:pt x="1459611" y="1426102"/>
                  </a:cubicBezTo>
                  <a:cubicBezTo>
                    <a:pt x="1451366" y="1411108"/>
                    <a:pt x="1432625" y="1427601"/>
                    <a:pt x="1419132" y="1432849"/>
                  </a:cubicBezTo>
                  <a:cubicBezTo>
                    <a:pt x="1412385" y="1434348"/>
                    <a:pt x="1417633" y="1442594"/>
                    <a:pt x="1422131" y="1444094"/>
                  </a:cubicBezTo>
                  <a:cubicBezTo>
                    <a:pt x="1437123" y="1452340"/>
                    <a:pt x="1452115" y="1459088"/>
                    <a:pt x="1467857" y="1465085"/>
                  </a:cubicBezTo>
                  <a:cubicBezTo>
                    <a:pt x="1473854" y="1468084"/>
                    <a:pt x="1479101" y="1471082"/>
                    <a:pt x="1476852" y="1476330"/>
                  </a:cubicBezTo>
                  <a:cubicBezTo>
                    <a:pt x="1470106" y="1494322"/>
                    <a:pt x="1497092" y="1509316"/>
                    <a:pt x="1482850" y="1525059"/>
                  </a:cubicBezTo>
                  <a:cubicBezTo>
                    <a:pt x="1476852" y="1531806"/>
                    <a:pt x="1462610" y="1532556"/>
                    <a:pt x="1455113" y="1543051"/>
                  </a:cubicBezTo>
                  <a:cubicBezTo>
                    <a:pt x="1454364" y="1544551"/>
                    <a:pt x="1449117" y="1543801"/>
                    <a:pt x="1448367" y="1542302"/>
                  </a:cubicBezTo>
                  <a:cubicBezTo>
                    <a:pt x="1431875" y="1523560"/>
                    <a:pt x="1408637" y="1517562"/>
                    <a:pt x="1388398" y="1507067"/>
                  </a:cubicBezTo>
                  <a:cubicBezTo>
                    <a:pt x="1385399" y="1506317"/>
                    <a:pt x="1383900" y="1503319"/>
                    <a:pt x="1382400" y="1501069"/>
                  </a:cubicBezTo>
                  <a:cubicBezTo>
                    <a:pt x="1374155" y="1483077"/>
                    <a:pt x="1366658" y="1487575"/>
                    <a:pt x="1359163" y="1502569"/>
                  </a:cubicBezTo>
                  <a:cubicBezTo>
                    <a:pt x="1353915" y="1512315"/>
                    <a:pt x="1344919" y="1515314"/>
                    <a:pt x="1334425" y="1509316"/>
                  </a:cubicBezTo>
                  <a:cubicBezTo>
                    <a:pt x="1329177" y="1506317"/>
                    <a:pt x="1323930" y="1503319"/>
                    <a:pt x="1317933" y="1501819"/>
                  </a:cubicBezTo>
                  <a:cubicBezTo>
                    <a:pt x="1308188" y="1498820"/>
                    <a:pt x="1298443" y="1503319"/>
                    <a:pt x="1288698" y="1506317"/>
                  </a:cubicBezTo>
                  <a:cubicBezTo>
                    <a:pt x="1269208" y="1510065"/>
                    <a:pt x="1290197" y="1520561"/>
                    <a:pt x="1287199" y="1528808"/>
                  </a:cubicBezTo>
                  <a:cubicBezTo>
                    <a:pt x="1284950" y="1535555"/>
                    <a:pt x="1287199" y="1544551"/>
                    <a:pt x="1285699" y="1552048"/>
                  </a:cubicBezTo>
                  <a:cubicBezTo>
                    <a:pt x="1281951" y="1573039"/>
                    <a:pt x="1269957" y="1577537"/>
                    <a:pt x="1251217" y="1567041"/>
                  </a:cubicBezTo>
                  <a:cubicBezTo>
                    <a:pt x="1234725" y="1558045"/>
                    <a:pt x="1214486" y="1558795"/>
                    <a:pt x="1197994" y="1547550"/>
                  </a:cubicBezTo>
                  <a:cubicBezTo>
                    <a:pt x="1189748" y="1541552"/>
                    <a:pt x="1177005" y="1553547"/>
                    <a:pt x="1165011" y="1556545"/>
                  </a:cubicBezTo>
                  <a:cubicBezTo>
                    <a:pt x="1153766" y="1560294"/>
                    <a:pt x="1144021" y="1562543"/>
                    <a:pt x="1137274" y="1549049"/>
                  </a:cubicBezTo>
                  <a:cubicBezTo>
                    <a:pt x="1132028" y="1539303"/>
                    <a:pt x="1122282" y="1540053"/>
                    <a:pt x="1113287" y="1543051"/>
                  </a:cubicBezTo>
                  <a:cubicBezTo>
                    <a:pt x="1093797" y="1550548"/>
                    <a:pt x="1075056" y="1556545"/>
                    <a:pt x="1056317" y="1544551"/>
                  </a:cubicBezTo>
                  <a:cubicBezTo>
                    <a:pt x="1042073" y="1554297"/>
                    <a:pt x="1032328" y="1543801"/>
                    <a:pt x="1023333" y="1536305"/>
                  </a:cubicBezTo>
                  <a:cubicBezTo>
                    <a:pt x="1012088" y="1526559"/>
                    <a:pt x="1000844" y="1518312"/>
                    <a:pt x="988101" y="1511565"/>
                  </a:cubicBezTo>
                  <a:cubicBezTo>
                    <a:pt x="965612" y="1499570"/>
                    <a:pt x="945373" y="1507817"/>
                    <a:pt x="924383" y="1511565"/>
                  </a:cubicBezTo>
                  <a:cubicBezTo>
                    <a:pt x="913139" y="1513814"/>
                    <a:pt x="911640" y="1523560"/>
                    <a:pt x="910141" y="1532556"/>
                  </a:cubicBezTo>
                  <a:cubicBezTo>
                    <a:pt x="904893" y="1555046"/>
                    <a:pt x="895898" y="1558795"/>
                    <a:pt x="877157" y="1546800"/>
                  </a:cubicBezTo>
                  <a:cubicBezTo>
                    <a:pt x="864414" y="1538554"/>
                    <a:pt x="855418" y="1528058"/>
                    <a:pt x="850920" y="1513065"/>
                  </a:cubicBezTo>
                  <a:cubicBezTo>
                    <a:pt x="843424" y="1492823"/>
                    <a:pt x="834428" y="1488325"/>
                    <a:pt x="813439" y="1491324"/>
                  </a:cubicBezTo>
                  <a:cubicBezTo>
                    <a:pt x="806131" y="1492448"/>
                    <a:pt x="798400" y="1493573"/>
                    <a:pt x="793727" y="1488372"/>
                  </a:cubicBezTo>
                  <a:lnTo>
                    <a:pt x="790465" y="1481395"/>
                  </a:lnTo>
                  <a:lnTo>
                    <a:pt x="757682" y="1486724"/>
                  </a:lnTo>
                  <a:cubicBezTo>
                    <a:pt x="746144" y="1487568"/>
                    <a:pt x="734324" y="1486818"/>
                    <a:pt x="721942" y="1482689"/>
                  </a:cubicBezTo>
                  <a:cubicBezTo>
                    <a:pt x="700179" y="1474434"/>
                    <a:pt x="679167" y="1488694"/>
                    <a:pt x="660406" y="1499202"/>
                  </a:cubicBezTo>
                  <a:cubicBezTo>
                    <a:pt x="650650" y="1505956"/>
                    <a:pt x="643146" y="1506707"/>
                    <a:pt x="634141" y="1496950"/>
                  </a:cubicBezTo>
                  <a:cubicBezTo>
                    <a:pt x="621383" y="1482689"/>
                    <a:pt x="605624" y="1482689"/>
                    <a:pt x="591366" y="1492447"/>
                  </a:cubicBezTo>
                  <a:cubicBezTo>
                    <a:pt x="575607" y="1502954"/>
                    <a:pt x="558346" y="1506707"/>
                    <a:pt x="541087" y="1508958"/>
                  </a:cubicBezTo>
                  <a:cubicBezTo>
                    <a:pt x="508067" y="1514963"/>
                    <a:pt x="484803" y="1529223"/>
                    <a:pt x="479551" y="1566000"/>
                  </a:cubicBezTo>
                  <a:cubicBezTo>
                    <a:pt x="475799" y="1587016"/>
                    <a:pt x="466043" y="1608031"/>
                    <a:pt x="481051" y="1628296"/>
                  </a:cubicBezTo>
                  <a:cubicBezTo>
                    <a:pt x="484803" y="1634300"/>
                    <a:pt x="481802" y="1641055"/>
                    <a:pt x="479551" y="1647810"/>
                  </a:cubicBezTo>
                  <a:cubicBezTo>
                    <a:pt x="474298" y="1660570"/>
                    <a:pt x="475048" y="1672578"/>
                    <a:pt x="477299" y="1684587"/>
                  </a:cubicBezTo>
                  <a:cubicBezTo>
                    <a:pt x="478800" y="1691342"/>
                    <a:pt x="481051" y="1698847"/>
                    <a:pt x="487806" y="1700348"/>
                  </a:cubicBezTo>
                  <a:cubicBezTo>
                    <a:pt x="504315" y="1704101"/>
                    <a:pt x="516322" y="1715359"/>
                    <a:pt x="530581" y="1722865"/>
                  </a:cubicBezTo>
                  <a:cubicBezTo>
                    <a:pt x="550091" y="1731872"/>
                    <a:pt x="556846" y="1753638"/>
                    <a:pt x="547090" y="1774653"/>
                  </a:cubicBezTo>
                  <a:cubicBezTo>
                    <a:pt x="538085" y="1794167"/>
                    <a:pt x="520074" y="1800922"/>
                    <a:pt x="498312" y="1791916"/>
                  </a:cubicBezTo>
                  <a:cubicBezTo>
                    <a:pt x="488557" y="1788163"/>
                    <a:pt x="479551" y="1784410"/>
                    <a:pt x="468294" y="1789664"/>
                  </a:cubicBezTo>
                  <a:cubicBezTo>
                    <a:pt x="458538" y="1794167"/>
                    <a:pt x="457038" y="1799421"/>
                    <a:pt x="464542" y="1807677"/>
                  </a:cubicBezTo>
                  <a:cubicBezTo>
                    <a:pt x="468294" y="1811430"/>
                    <a:pt x="472047" y="1815183"/>
                    <a:pt x="475799" y="1819686"/>
                  </a:cubicBezTo>
                  <a:cubicBezTo>
                    <a:pt x="480302" y="1825690"/>
                    <a:pt x="487055" y="1830944"/>
                    <a:pt x="484054" y="1839951"/>
                  </a:cubicBezTo>
                  <a:cubicBezTo>
                    <a:pt x="480302" y="1848957"/>
                    <a:pt x="471296" y="1845955"/>
                    <a:pt x="461541" y="1848206"/>
                  </a:cubicBezTo>
                  <a:cubicBezTo>
                    <a:pt x="482552" y="1874476"/>
                    <a:pt x="463792" y="1896242"/>
                    <a:pt x="454035" y="1920259"/>
                  </a:cubicBezTo>
                  <a:cubicBezTo>
                    <a:pt x="450283" y="1930767"/>
                    <a:pt x="439777" y="1942776"/>
                    <a:pt x="444280" y="1953283"/>
                  </a:cubicBezTo>
                  <a:cubicBezTo>
                    <a:pt x="451034" y="1968294"/>
                    <a:pt x="457038" y="1985557"/>
                    <a:pt x="468294" y="1998316"/>
                  </a:cubicBezTo>
                  <a:cubicBezTo>
                    <a:pt x="477299" y="2007323"/>
                    <a:pt x="483303" y="2015579"/>
                    <a:pt x="484054" y="2028338"/>
                  </a:cubicBezTo>
                  <a:cubicBezTo>
                    <a:pt x="484803" y="2031340"/>
                    <a:pt x="484803" y="2033592"/>
                    <a:pt x="486305" y="2035843"/>
                  </a:cubicBezTo>
                  <a:cubicBezTo>
                    <a:pt x="504315" y="2066616"/>
                    <a:pt x="493058" y="2095887"/>
                    <a:pt x="483303" y="2125159"/>
                  </a:cubicBezTo>
                  <a:cubicBezTo>
                    <a:pt x="479551" y="2134916"/>
                    <a:pt x="478800" y="2143172"/>
                    <a:pt x="485554" y="2151428"/>
                  </a:cubicBezTo>
                  <a:cubicBezTo>
                    <a:pt x="490057" y="2156682"/>
                    <a:pt x="492309" y="2161936"/>
                    <a:pt x="490807" y="2169441"/>
                  </a:cubicBezTo>
                  <a:cubicBezTo>
                    <a:pt x="489306" y="2173945"/>
                    <a:pt x="484054" y="2179949"/>
                    <a:pt x="491558" y="2183702"/>
                  </a:cubicBezTo>
                  <a:cubicBezTo>
                    <a:pt x="496061" y="2185953"/>
                    <a:pt x="501313" y="2182951"/>
                    <a:pt x="505816" y="2179198"/>
                  </a:cubicBezTo>
                  <a:cubicBezTo>
                    <a:pt x="516322" y="2171693"/>
                    <a:pt x="526078" y="2168691"/>
                    <a:pt x="538835" y="2176196"/>
                  </a:cubicBezTo>
                  <a:cubicBezTo>
                    <a:pt x="548591" y="2182200"/>
                    <a:pt x="558346" y="2177697"/>
                    <a:pt x="566601" y="2171693"/>
                  </a:cubicBezTo>
                  <a:cubicBezTo>
                    <a:pt x="581610" y="2161185"/>
                    <a:pt x="592117" y="2166439"/>
                    <a:pt x="601872" y="2179949"/>
                  </a:cubicBezTo>
                  <a:cubicBezTo>
                    <a:pt x="610127" y="2191207"/>
                    <a:pt x="613879" y="2203216"/>
                    <a:pt x="619882" y="2215225"/>
                  </a:cubicBezTo>
                  <a:cubicBezTo>
                    <a:pt x="622134" y="2218227"/>
                    <a:pt x="624385" y="2222730"/>
                    <a:pt x="627387" y="2230236"/>
                  </a:cubicBezTo>
                  <a:cubicBezTo>
                    <a:pt x="625136" y="2221980"/>
                    <a:pt x="622134" y="2218978"/>
                    <a:pt x="620633" y="2214474"/>
                  </a:cubicBezTo>
                  <a:cubicBezTo>
                    <a:pt x="629638" y="2196461"/>
                    <a:pt x="631139" y="2179198"/>
                    <a:pt x="619133" y="2161185"/>
                  </a:cubicBezTo>
                  <a:cubicBezTo>
                    <a:pt x="613879" y="2152929"/>
                    <a:pt x="614630" y="2142421"/>
                    <a:pt x="619133" y="2134166"/>
                  </a:cubicBezTo>
                  <a:cubicBezTo>
                    <a:pt x="627387" y="2118404"/>
                    <a:pt x="622134" y="2106395"/>
                    <a:pt x="612378" y="2093636"/>
                  </a:cubicBezTo>
                  <a:cubicBezTo>
                    <a:pt x="592117" y="2068117"/>
                    <a:pt x="595869" y="2057609"/>
                    <a:pt x="625886" y="2046352"/>
                  </a:cubicBezTo>
                  <a:cubicBezTo>
                    <a:pt x="638643" y="2041848"/>
                    <a:pt x="641646" y="2036594"/>
                    <a:pt x="631889" y="2025336"/>
                  </a:cubicBezTo>
                  <a:cubicBezTo>
                    <a:pt x="625136" y="2016329"/>
                    <a:pt x="619133" y="2006572"/>
                    <a:pt x="609376" y="1998316"/>
                  </a:cubicBezTo>
                  <a:cubicBezTo>
                    <a:pt x="594368" y="1984056"/>
                    <a:pt x="592866" y="1960789"/>
                    <a:pt x="604874" y="1943526"/>
                  </a:cubicBezTo>
                  <a:cubicBezTo>
                    <a:pt x="608626" y="1939023"/>
                    <a:pt x="612378" y="1933018"/>
                    <a:pt x="616881" y="1933769"/>
                  </a:cubicBezTo>
                  <a:cubicBezTo>
                    <a:pt x="640144" y="1939023"/>
                    <a:pt x="664159" y="1921010"/>
                    <a:pt x="686671" y="1936771"/>
                  </a:cubicBezTo>
                  <a:cubicBezTo>
                    <a:pt x="694926" y="1942025"/>
                    <a:pt x="699429" y="1936021"/>
                    <a:pt x="703931" y="1929266"/>
                  </a:cubicBezTo>
                  <a:cubicBezTo>
                    <a:pt x="713687" y="1916507"/>
                    <a:pt x="724193" y="1905999"/>
                    <a:pt x="742203" y="1903747"/>
                  </a:cubicBezTo>
                  <a:cubicBezTo>
                    <a:pt x="730197" y="1898494"/>
                    <a:pt x="711435" y="1902997"/>
                    <a:pt x="711435" y="1883482"/>
                  </a:cubicBezTo>
                  <a:cubicBezTo>
                    <a:pt x="711435" y="1872224"/>
                    <a:pt x="718941" y="1863968"/>
                    <a:pt x="727945" y="1857964"/>
                  </a:cubicBezTo>
                  <a:cubicBezTo>
                    <a:pt x="739202" y="1851209"/>
                    <a:pt x="746706" y="1859465"/>
                    <a:pt x="755712" y="1866970"/>
                  </a:cubicBezTo>
                  <a:cubicBezTo>
                    <a:pt x="757963" y="1857213"/>
                    <a:pt x="760214" y="1848206"/>
                    <a:pt x="769970" y="1844454"/>
                  </a:cubicBezTo>
                  <a:cubicBezTo>
                    <a:pt x="779726" y="1841452"/>
                    <a:pt x="785729" y="1848206"/>
                    <a:pt x="791733" y="1854962"/>
                  </a:cubicBezTo>
                  <a:cubicBezTo>
                    <a:pt x="794734" y="1858714"/>
                    <a:pt x="798487" y="1860966"/>
                    <a:pt x="803739" y="1858714"/>
                  </a:cubicBezTo>
                  <a:cubicBezTo>
                    <a:pt x="818749" y="1851959"/>
                    <a:pt x="829255" y="1863968"/>
                    <a:pt x="839760" y="1869222"/>
                  </a:cubicBezTo>
                  <a:cubicBezTo>
                    <a:pt x="850266" y="1875227"/>
                    <a:pt x="848766" y="1887235"/>
                    <a:pt x="837510" y="1893239"/>
                  </a:cubicBezTo>
                  <a:cubicBezTo>
                    <a:pt x="830005" y="1896242"/>
                    <a:pt x="824001" y="1899244"/>
                    <a:pt x="819498" y="1907500"/>
                  </a:cubicBezTo>
                  <a:cubicBezTo>
                    <a:pt x="811994" y="1921010"/>
                    <a:pt x="803739" y="1921010"/>
                    <a:pt x="793233" y="1909751"/>
                  </a:cubicBezTo>
                  <a:cubicBezTo>
                    <a:pt x="784978" y="1901496"/>
                    <a:pt x="784978" y="1901496"/>
                    <a:pt x="773722" y="1908250"/>
                  </a:cubicBezTo>
                  <a:cubicBezTo>
                    <a:pt x="772971" y="1916507"/>
                    <a:pt x="781977" y="1912754"/>
                    <a:pt x="784978" y="1916507"/>
                  </a:cubicBezTo>
                  <a:cubicBezTo>
                    <a:pt x="790982" y="1924012"/>
                    <a:pt x="794734" y="1931517"/>
                    <a:pt x="788730" y="1939774"/>
                  </a:cubicBezTo>
                  <a:cubicBezTo>
                    <a:pt x="783478" y="1948029"/>
                    <a:pt x="775223" y="1946528"/>
                    <a:pt x="767719" y="1941275"/>
                  </a:cubicBezTo>
                  <a:cubicBezTo>
                    <a:pt x="763216" y="1938273"/>
                    <a:pt x="759464" y="1933769"/>
                    <a:pt x="754961" y="1933018"/>
                  </a:cubicBezTo>
                  <a:cubicBezTo>
                    <a:pt x="742954" y="1930767"/>
                    <a:pt x="734699" y="1930767"/>
                    <a:pt x="729446" y="1945778"/>
                  </a:cubicBezTo>
                  <a:cubicBezTo>
                    <a:pt x="721942" y="1966793"/>
                    <a:pt x="727945" y="1977301"/>
                    <a:pt x="743705" y="1990060"/>
                  </a:cubicBezTo>
                  <a:cubicBezTo>
                    <a:pt x="766968" y="2007323"/>
                    <a:pt x="760965" y="2032841"/>
                    <a:pt x="734699" y="2044100"/>
                  </a:cubicBezTo>
                  <a:cubicBezTo>
                    <a:pt x="717439" y="2050855"/>
                    <a:pt x="711435" y="2068117"/>
                    <a:pt x="703931" y="2083128"/>
                  </a:cubicBezTo>
                  <a:cubicBezTo>
                    <a:pt x="700929" y="2089133"/>
                    <a:pt x="704682" y="2095887"/>
                    <a:pt x="711435" y="2097388"/>
                  </a:cubicBezTo>
                  <a:cubicBezTo>
                    <a:pt x="736200" y="2104894"/>
                    <a:pt x="738451" y="2127411"/>
                    <a:pt x="747457" y="2146174"/>
                  </a:cubicBezTo>
                  <a:cubicBezTo>
                    <a:pt x="758713" y="2168691"/>
                    <a:pt x="758713" y="2195711"/>
                    <a:pt x="777474" y="2215976"/>
                  </a:cubicBezTo>
                  <a:cubicBezTo>
                    <a:pt x="783478" y="2223481"/>
                    <a:pt x="781226" y="2236991"/>
                    <a:pt x="793984" y="2243746"/>
                  </a:cubicBezTo>
                  <a:cubicBezTo>
                    <a:pt x="800738" y="2248249"/>
                    <a:pt x="797736" y="2261008"/>
                    <a:pt x="791733" y="2269264"/>
                  </a:cubicBezTo>
                  <a:cubicBezTo>
                    <a:pt x="782727" y="2282024"/>
                    <a:pt x="790982" y="2290279"/>
                    <a:pt x="802239" y="2290279"/>
                  </a:cubicBezTo>
                  <a:cubicBezTo>
                    <a:pt x="827003" y="2290279"/>
                    <a:pt x="851768" y="2306792"/>
                    <a:pt x="876531" y="2287277"/>
                  </a:cubicBezTo>
                  <a:cubicBezTo>
                    <a:pt x="885537" y="2280523"/>
                    <a:pt x="895293" y="2287277"/>
                    <a:pt x="900546" y="2297035"/>
                  </a:cubicBezTo>
                  <a:cubicBezTo>
                    <a:pt x="903547" y="2303790"/>
                    <a:pt x="906550" y="2311295"/>
                    <a:pt x="911802" y="2315798"/>
                  </a:cubicBezTo>
                  <a:cubicBezTo>
                    <a:pt x="923059" y="2327056"/>
                    <a:pt x="935066" y="2324805"/>
                    <a:pt x="948574" y="2308293"/>
                  </a:cubicBezTo>
                  <a:cubicBezTo>
                    <a:pt x="936567" y="2303790"/>
                    <a:pt x="921558" y="2303790"/>
                    <a:pt x="918557" y="2287277"/>
                  </a:cubicBezTo>
                  <a:cubicBezTo>
                    <a:pt x="916305" y="2279022"/>
                    <a:pt x="915554" y="2270014"/>
                    <a:pt x="927561" y="2270014"/>
                  </a:cubicBezTo>
                  <a:cubicBezTo>
                    <a:pt x="946322" y="2270014"/>
                    <a:pt x="959080" y="2256505"/>
                    <a:pt x="973338" y="2248999"/>
                  </a:cubicBezTo>
                  <a:cubicBezTo>
                    <a:pt x="977841" y="2246748"/>
                    <a:pt x="980842" y="2242995"/>
                    <a:pt x="985345" y="2240743"/>
                  </a:cubicBezTo>
                  <a:cubicBezTo>
                    <a:pt x="1004106" y="2230986"/>
                    <a:pt x="1009359" y="2210721"/>
                    <a:pt x="996601" y="2192708"/>
                  </a:cubicBezTo>
                  <a:cubicBezTo>
                    <a:pt x="989097" y="2182951"/>
                    <a:pt x="987597" y="2173945"/>
                    <a:pt x="988347" y="2161185"/>
                  </a:cubicBezTo>
                  <a:cubicBezTo>
                    <a:pt x="989097" y="2131914"/>
                    <a:pt x="979342" y="2103393"/>
                    <a:pt x="956829" y="2082378"/>
                  </a:cubicBezTo>
                  <a:cubicBezTo>
                    <a:pt x="953077" y="2077874"/>
                    <a:pt x="947823" y="2077124"/>
                    <a:pt x="942570" y="2077124"/>
                  </a:cubicBezTo>
                  <a:cubicBezTo>
                    <a:pt x="932064" y="2078625"/>
                    <a:pt x="923059" y="2074872"/>
                    <a:pt x="914054" y="2070369"/>
                  </a:cubicBezTo>
                  <a:cubicBezTo>
                    <a:pt x="881034" y="2053106"/>
                    <a:pt x="881034" y="2053106"/>
                    <a:pt x="892291" y="2017080"/>
                  </a:cubicBezTo>
                  <a:cubicBezTo>
                    <a:pt x="896793" y="2002069"/>
                    <a:pt x="897544" y="1988559"/>
                    <a:pt x="882535" y="1978051"/>
                  </a:cubicBezTo>
                  <a:cubicBezTo>
                    <a:pt x="871279" y="1971296"/>
                    <a:pt x="872030" y="1961540"/>
                    <a:pt x="877282" y="1950281"/>
                  </a:cubicBezTo>
                  <a:cubicBezTo>
                    <a:pt x="887038" y="1930767"/>
                    <a:pt x="905048" y="1920259"/>
                    <a:pt x="923059" y="1909751"/>
                  </a:cubicBezTo>
                  <a:cubicBezTo>
                    <a:pt x="930563" y="1904498"/>
                    <a:pt x="938067" y="1909001"/>
                    <a:pt x="944822" y="1912754"/>
                  </a:cubicBezTo>
                  <a:cubicBezTo>
                    <a:pt x="959080" y="1921010"/>
                    <a:pt x="971087" y="1933769"/>
                    <a:pt x="986096" y="1940524"/>
                  </a:cubicBezTo>
                  <a:cubicBezTo>
                    <a:pt x="992099" y="1943526"/>
                    <a:pt x="998853" y="1947279"/>
                    <a:pt x="1006358" y="1948780"/>
                  </a:cubicBezTo>
                  <a:cubicBezTo>
                    <a:pt x="1018365" y="1951782"/>
                    <a:pt x="1027369" y="1954034"/>
                    <a:pt x="1014613" y="1969045"/>
                  </a:cubicBezTo>
                  <a:cubicBezTo>
                    <a:pt x="1007858" y="1976550"/>
                    <a:pt x="1017614" y="1982555"/>
                    <a:pt x="1024368" y="1983306"/>
                  </a:cubicBezTo>
                  <a:cubicBezTo>
                    <a:pt x="1040878" y="1985557"/>
                    <a:pt x="1051384" y="1992312"/>
                    <a:pt x="1055886" y="2010325"/>
                  </a:cubicBezTo>
                  <a:cubicBezTo>
                    <a:pt x="1058137" y="2022334"/>
                    <a:pt x="1071646" y="2023835"/>
                    <a:pt x="1082902" y="2014078"/>
                  </a:cubicBezTo>
                  <a:cubicBezTo>
                    <a:pt x="1087405" y="2010325"/>
                    <a:pt x="1090406" y="2005822"/>
                    <a:pt x="1096410" y="2008073"/>
                  </a:cubicBezTo>
                  <a:cubicBezTo>
                    <a:pt x="1103163" y="2011075"/>
                    <a:pt x="1100912" y="2017080"/>
                    <a:pt x="1100912" y="2021583"/>
                  </a:cubicBezTo>
                  <a:cubicBezTo>
                    <a:pt x="1100912" y="2033592"/>
                    <a:pt x="1108417" y="2038846"/>
                    <a:pt x="1118922" y="2038095"/>
                  </a:cubicBezTo>
                  <a:cubicBezTo>
                    <a:pt x="1130930" y="2036594"/>
                    <a:pt x="1139935" y="2032091"/>
                    <a:pt x="1136183" y="2017080"/>
                  </a:cubicBezTo>
                  <a:cubicBezTo>
                    <a:pt x="1133181" y="2003570"/>
                    <a:pt x="1137683" y="1994563"/>
                    <a:pt x="1148941" y="1987809"/>
                  </a:cubicBezTo>
                  <a:cubicBezTo>
                    <a:pt x="1157945" y="1981804"/>
                    <a:pt x="1160947" y="1973548"/>
                    <a:pt x="1158696" y="1963041"/>
                  </a:cubicBezTo>
                  <a:cubicBezTo>
                    <a:pt x="1157195" y="1954784"/>
                    <a:pt x="1155694" y="1945778"/>
                    <a:pt x="1154944" y="1937522"/>
                  </a:cubicBezTo>
                  <a:cubicBezTo>
                    <a:pt x="1153443" y="1919509"/>
                    <a:pt x="1147440" y="1907500"/>
                    <a:pt x="1127928" y="1900745"/>
                  </a:cubicBezTo>
                  <a:cubicBezTo>
                    <a:pt x="1106915" y="1893239"/>
                    <a:pt x="1095659" y="1872975"/>
                    <a:pt x="1077649" y="1860215"/>
                  </a:cubicBezTo>
                  <a:cubicBezTo>
                    <a:pt x="1066392" y="1851209"/>
                    <a:pt x="1056637" y="1848206"/>
                    <a:pt x="1042378" y="1851209"/>
                  </a:cubicBezTo>
                  <a:cubicBezTo>
                    <a:pt x="1023617" y="1856463"/>
                    <a:pt x="1005607" y="1846705"/>
                    <a:pt x="986096" y="1850458"/>
                  </a:cubicBezTo>
                  <a:cubicBezTo>
                    <a:pt x="980093" y="1851209"/>
                    <a:pt x="977090" y="1845204"/>
                    <a:pt x="975590" y="1839200"/>
                  </a:cubicBezTo>
                  <a:cubicBezTo>
                    <a:pt x="971838" y="1826440"/>
                    <a:pt x="980093" y="1805425"/>
                    <a:pt x="989848" y="1798670"/>
                  </a:cubicBezTo>
                  <a:cubicBezTo>
                    <a:pt x="1005607" y="1787412"/>
                    <a:pt x="1025118" y="1786662"/>
                    <a:pt x="1037875" y="1797169"/>
                  </a:cubicBezTo>
                  <a:cubicBezTo>
                    <a:pt x="1049133" y="1807677"/>
                    <a:pt x="1060389" y="1810679"/>
                    <a:pt x="1073897" y="1801672"/>
                  </a:cubicBezTo>
                  <a:cubicBezTo>
                    <a:pt x="1078399" y="1798670"/>
                    <a:pt x="1085153" y="1798670"/>
                    <a:pt x="1091157" y="1797920"/>
                  </a:cubicBezTo>
                  <a:cubicBezTo>
                    <a:pt x="1098661" y="1797920"/>
                    <a:pt x="1104664" y="1794918"/>
                    <a:pt x="1109167" y="1787412"/>
                  </a:cubicBezTo>
                  <a:cubicBezTo>
                    <a:pt x="1127928" y="1761143"/>
                    <a:pt x="1151942" y="1743880"/>
                    <a:pt x="1182710" y="1730371"/>
                  </a:cubicBezTo>
                  <a:cubicBezTo>
                    <a:pt x="1211977" y="1718361"/>
                    <a:pt x="1236742" y="1695845"/>
                    <a:pt x="1237491" y="1659068"/>
                  </a:cubicBezTo>
                  <a:cubicBezTo>
                    <a:pt x="1237491" y="1648561"/>
                    <a:pt x="1237491" y="1640305"/>
                    <a:pt x="1225485" y="1636552"/>
                  </a:cubicBezTo>
                  <a:cubicBezTo>
                    <a:pt x="1221733" y="1635051"/>
                    <a:pt x="1217230" y="1633549"/>
                    <a:pt x="1215729" y="1629046"/>
                  </a:cubicBezTo>
                  <a:cubicBezTo>
                    <a:pt x="1203722" y="1597524"/>
                    <a:pt x="1174455" y="1593771"/>
                    <a:pt x="1145938" y="1588517"/>
                  </a:cubicBezTo>
                  <a:cubicBezTo>
                    <a:pt x="1124927" y="1584764"/>
                    <a:pt x="1102414" y="1584014"/>
                    <a:pt x="1091157" y="1559996"/>
                  </a:cubicBezTo>
                  <a:cubicBezTo>
                    <a:pt x="1105415" y="1559996"/>
                    <a:pt x="1117422" y="1564499"/>
                    <a:pt x="1130930" y="1569002"/>
                  </a:cubicBezTo>
                  <a:cubicBezTo>
                    <a:pt x="1154193" y="1576508"/>
                    <a:pt x="1178207" y="1581012"/>
                    <a:pt x="1202971" y="1583263"/>
                  </a:cubicBezTo>
                  <a:cubicBezTo>
                    <a:pt x="1223984" y="1585515"/>
                    <a:pt x="1241994" y="1592269"/>
                    <a:pt x="1254001" y="1611033"/>
                  </a:cubicBezTo>
                  <a:cubicBezTo>
                    <a:pt x="1259255" y="1618539"/>
                    <a:pt x="1263007" y="1625294"/>
                    <a:pt x="1274263" y="1620791"/>
                  </a:cubicBezTo>
                  <a:cubicBezTo>
                    <a:pt x="1281768" y="1617788"/>
                    <a:pt x="1290023" y="1621541"/>
                    <a:pt x="1294525" y="1626795"/>
                  </a:cubicBezTo>
                  <a:cubicBezTo>
                    <a:pt x="1310285" y="1648561"/>
                    <a:pt x="1335799" y="1639554"/>
                    <a:pt x="1356061" y="1645559"/>
                  </a:cubicBezTo>
                  <a:cubicBezTo>
                    <a:pt x="1360563" y="1647810"/>
                    <a:pt x="1362815" y="1642557"/>
                    <a:pt x="1364315" y="1638804"/>
                  </a:cubicBezTo>
                  <a:cubicBezTo>
                    <a:pt x="1371819" y="1614786"/>
                    <a:pt x="1395834" y="1610283"/>
                    <a:pt x="1413094" y="1599025"/>
                  </a:cubicBezTo>
                  <a:cubicBezTo>
                    <a:pt x="1422849" y="1593020"/>
                    <a:pt x="1432606" y="1604278"/>
                    <a:pt x="1437858" y="1611033"/>
                  </a:cubicBezTo>
                  <a:cubicBezTo>
                    <a:pt x="1443862" y="1620791"/>
                    <a:pt x="1449865" y="1632799"/>
                    <a:pt x="1442361" y="1644808"/>
                  </a:cubicBezTo>
                  <a:cubicBezTo>
                    <a:pt x="1438609" y="1650812"/>
                    <a:pt x="1428853" y="1656817"/>
                    <a:pt x="1436358" y="1665073"/>
                  </a:cubicBezTo>
                  <a:cubicBezTo>
                    <a:pt x="1442361" y="1671828"/>
                    <a:pt x="1450616" y="1668075"/>
                    <a:pt x="1455869" y="1660570"/>
                  </a:cubicBezTo>
                  <a:cubicBezTo>
                    <a:pt x="1458871" y="1656817"/>
                    <a:pt x="1461872" y="1658318"/>
                    <a:pt x="1463374" y="1661320"/>
                  </a:cubicBezTo>
                  <a:cubicBezTo>
                    <a:pt x="1466375" y="1664322"/>
                    <a:pt x="1467875" y="1668826"/>
                    <a:pt x="1470878" y="1671077"/>
                  </a:cubicBezTo>
                  <a:cubicBezTo>
                    <a:pt x="1473879" y="1673329"/>
                    <a:pt x="1479133" y="1676331"/>
                    <a:pt x="1481384" y="1675580"/>
                  </a:cubicBezTo>
                  <a:cubicBezTo>
                    <a:pt x="1504647" y="1660570"/>
                    <a:pt x="1527911" y="1690591"/>
                    <a:pt x="1550424" y="1675580"/>
                  </a:cubicBezTo>
                  <a:cubicBezTo>
                    <a:pt x="1561680" y="1668826"/>
                    <a:pt x="1572186" y="1669576"/>
                    <a:pt x="1585695" y="1671077"/>
                  </a:cubicBezTo>
                  <a:cubicBezTo>
                    <a:pt x="1606706" y="1673329"/>
                    <a:pt x="1628470" y="1665073"/>
                    <a:pt x="1646480" y="1651563"/>
                  </a:cubicBezTo>
                  <a:cubicBezTo>
                    <a:pt x="1663739" y="1638804"/>
                    <a:pt x="1703513" y="1645559"/>
                    <a:pt x="1714019" y="1664322"/>
                  </a:cubicBezTo>
                  <a:cubicBezTo>
                    <a:pt x="1714019" y="1665073"/>
                    <a:pt x="1714769" y="1665824"/>
                    <a:pt x="1714019" y="1665824"/>
                  </a:cubicBezTo>
                  <a:cubicBezTo>
                    <a:pt x="1704263" y="1691342"/>
                    <a:pt x="1722274" y="1700348"/>
                    <a:pt x="1738033" y="1712357"/>
                  </a:cubicBezTo>
                  <a:cubicBezTo>
                    <a:pt x="1742536" y="1716110"/>
                    <a:pt x="1744037" y="1726618"/>
                    <a:pt x="1753041" y="1720613"/>
                  </a:cubicBezTo>
                  <a:cubicBezTo>
                    <a:pt x="1761296" y="1713858"/>
                    <a:pt x="1774054" y="1711607"/>
                    <a:pt x="1770302" y="1695845"/>
                  </a:cubicBezTo>
                  <a:cubicBezTo>
                    <a:pt x="1762047" y="1659068"/>
                    <a:pt x="1771053" y="1623793"/>
                    <a:pt x="1785311" y="1590768"/>
                  </a:cubicBezTo>
                  <a:cubicBezTo>
                    <a:pt x="1793566" y="1571254"/>
                    <a:pt x="1820581" y="1566751"/>
                    <a:pt x="1833338" y="1582513"/>
                  </a:cubicBezTo>
                  <a:cubicBezTo>
                    <a:pt x="1843845" y="1566751"/>
                    <a:pt x="1850599" y="1562998"/>
                    <a:pt x="1859603" y="1584764"/>
                  </a:cubicBezTo>
                  <a:cubicBezTo>
                    <a:pt x="1865607" y="1596773"/>
                    <a:pt x="1875363" y="1606530"/>
                    <a:pt x="1868609" y="1621541"/>
                  </a:cubicBezTo>
                  <a:cubicBezTo>
                    <a:pt x="1866358" y="1628296"/>
                    <a:pt x="1871610" y="1630547"/>
                    <a:pt x="1875363" y="1634300"/>
                  </a:cubicBezTo>
                  <a:cubicBezTo>
                    <a:pt x="1903129" y="1657567"/>
                    <a:pt x="1920389" y="1689090"/>
                    <a:pt x="1936149" y="1721364"/>
                  </a:cubicBezTo>
                  <a:cubicBezTo>
                    <a:pt x="1939901" y="1728870"/>
                    <a:pt x="1942152" y="1737125"/>
                    <a:pt x="1933146" y="1741628"/>
                  </a:cubicBezTo>
                  <a:cubicBezTo>
                    <a:pt x="1921890" y="1748384"/>
                    <a:pt x="1921139" y="1757390"/>
                    <a:pt x="1925642" y="1767898"/>
                  </a:cubicBezTo>
                  <a:cubicBezTo>
                    <a:pt x="1930895" y="1782158"/>
                    <a:pt x="1921890" y="1795668"/>
                    <a:pt x="1927143" y="1809929"/>
                  </a:cubicBezTo>
                  <a:cubicBezTo>
                    <a:pt x="1929394" y="1816684"/>
                    <a:pt x="1929394" y="1825690"/>
                    <a:pt x="1936898" y="1825690"/>
                  </a:cubicBezTo>
                  <a:cubicBezTo>
                    <a:pt x="1957160" y="1825690"/>
                    <a:pt x="1957160" y="1840701"/>
                    <a:pt x="1958662" y="1852710"/>
                  </a:cubicBezTo>
                  <a:cubicBezTo>
                    <a:pt x="1960162" y="1869222"/>
                    <a:pt x="1966917" y="1880480"/>
                    <a:pt x="1982675" y="1886484"/>
                  </a:cubicBezTo>
                  <a:cubicBezTo>
                    <a:pt x="1996934" y="1892489"/>
                    <a:pt x="2001437" y="1911252"/>
                    <a:pt x="2018696" y="1914255"/>
                  </a:cubicBezTo>
                  <a:cubicBezTo>
                    <a:pt x="2027702" y="1916507"/>
                    <a:pt x="2018696" y="1951782"/>
                    <a:pt x="2005938" y="1958537"/>
                  </a:cubicBezTo>
                  <a:cubicBezTo>
                    <a:pt x="1995433" y="1964542"/>
                    <a:pt x="1984927" y="1970546"/>
                    <a:pt x="1981175" y="1982555"/>
                  </a:cubicBezTo>
                  <a:cubicBezTo>
                    <a:pt x="1976672" y="1994563"/>
                    <a:pt x="1977422" y="2002820"/>
                    <a:pt x="1993931" y="2006572"/>
                  </a:cubicBezTo>
                  <a:cubicBezTo>
                    <a:pt x="2013443" y="2011075"/>
                    <a:pt x="2035206" y="2008824"/>
                    <a:pt x="2052466" y="2021583"/>
                  </a:cubicBezTo>
                  <a:cubicBezTo>
                    <a:pt x="2057719" y="2024586"/>
                    <a:pt x="2068976" y="2024586"/>
                    <a:pt x="2063722" y="2035843"/>
                  </a:cubicBezTo>
                  <a:cubicBezTo>
                    <a:pt x="2059219" y="2045601"/>
                    <a:pt x="2053216" y="2053857"/>
                    <a:pt x="2041209" y="2050855"/>
                  </a:cubicBezTo>
                  <a:cubicBezTo>
                    <a:pt x="2032205" y="2049354"/>
                    <a:pt x="2023950" y="2047853"/>
                    <a:pt x="2014193" y="2051605"/>
                  </a:cubicBezTo>
                  <a:cubicBezTo>
                    <a:pt x="1992431" y="2060612"/>
                    <a:pt x="1984927" y="2070369"/>
                    <a:pt x="1993182" y="2093636"/>
                  </a:cubicBezTo>
                  <a:cubicBezTo>
                    <a:pt x="1999935" y="2111649"/>
                    <a:pt x="1993182" y="2121406"/>
                    <a:pt x="1976672" y="2126660"/>
                  </a:cubicBezTo>
                  <a:cubicBezTo>
                    <a:pt x="1969168" y="2128912"/>
                    <a:pt x="1960913" y="2131914"/>
                    <a:pt x="1952658" y="2133415"/>
                  </a:cubicBezTo>
                  <a:cubicBezTo>
                    <a:pt x="1942902" y="2135667"/>
                    <a:pt x="1932397" y="2137168"/>
                    <a:pt x="1927894" y="2145424"/>
                  </a:cubicBezTo>
                  <a:cubicBezTo>
                    <a:pt x="1917387" y="2165688"/>
                    <a:pt x="1906881" y="2155181"/>
                    <a:pt x="1900127" y="2145424"/>
                  </a:cubicBezTo>
                  <a:cubicBezTo>
                    <a:pt x="1882867" y="2119905"/>
                    <a:pt x="1868609" y="2092885"/>
                    <a:pt x="1863355" y="2061362"/>
                  </a:cubicBezTo>
                  <a:cubicBezTo>
                    <a:pt x="1853600" y="2011826"/>
                    <a:pt x="1846846" y="1961540"/>
                    <a:pt x="1820581" y="1916507"/>
                  </a:cubicBezTo>
                  <a:cubicBezTo>
                    <a:pt x="1816079" y="1907500"/>
                    <a:pt x="1810075" y="1901496"/>
                    <a:pt x="1798818" y="1902246"/>
                  </a:cubicBezTo>
                  <a:cubicBezTo>
                    <a:pt x="1761296" y="1907500"/>
                    <a:pt x="1723024" y="1908250"/>
                    <a:pt x="1702762" y="1948780"/>
                  </a:cubicBezTo>
                  <a:cubicBezTo>
                    <a:pt x="1697510" y="1959288"/>
                    <a:pt x="1686253" y="1960039"/>
                    <a:pt x="1677248" y="1962290"/>
                  </a:cubicBezTo>
                  <a:cubicBezTo>
                    <a:pt x="1662239" y="1966793"/>
                    <a:pt x="1652483" y="1976550"/>
                    <a:pt x="1659237" y="1991561"/>
                  </a:cubicBezTo>
                  <a:cubicBezTo>
                    <a:pt x="1677998" y="2033592"/>
                    <a:pt x="1645729" y="2054607"/>
                    <a:pt x="1626218" y="2082378"/>
                  </a:cubicBezTo>
                  <a:cubicBezTo>
                    <a:pt x="1624717" y="2083879"/>
                    <a:pt x="1622466" y="2085380"/>
                    <a:pt x="1619464" y="2086131"/>
                  </a:cubicBezTo>
                  <a:cubicBezTo>
                    <a:pt x="1581942" y="2098139"/>
                    <a:pt x="1557928" y="2121406"/>
                    <a:pt x="1548173" y="2161936"/>
                  </a:cubicBezTo>
                  <a:cubicBezTo>
                    <a:pt x="1543670" y="2176947"/>
                    <a:pt x="1527911" y="2180699"/>
                    <a:pt x="1526410" y="2197962"/>
                  </a:cubicBezTo>
                  <a:cubicBezTo>
                    <a:pt x="1523408" y="2222730"/>
                    <a:pt x="1530162" y="2233989"/>
                    <a:pt x="1556427" y="2231737"/>
                  </a:cubicBezTo>
                  <a:cubicBezTo>
                    <a:pt x="1546672" y="2253503"/>
                    <a:pt x="1558679" y="2264010"/>
                    <a:pt x="1576689" y="2270765"/>
                  </a:cubicBezTo>
                  <a:cubicBezTo>
                    <a:pt x="1595450" y="2278271"/>
                    <a:pt x="1606706" y="2289529"/>
                    <a:pt x="1605206" y="2311295"/>
                  </a:cubicBezTo>
                  <a:cubicBezTo>
                    <a:pt x="1604455" y="2324805"/>
                    <a:pt x="1616462" y="2329308"/>
                    <a:pt x="1623967" y="2337564"/>
                  </a:cubicBezTo>
                  <a:cubicBezTo>
                    <a:pt x="1632971" y="2348072"/>
                    <a:pt x="1632971" y="2346571"/>
                    <a:pt x="1620965" y="2354826"/>
                  </a:cubicBezTo>
                  <a:cubicBezTo>
                    <a:pt x="1612710" y="2360081"/>
                    <a:pt x="1616462" y="2368337"/>
                    <a:pt x="1620965" y="2375091"/>
                  </a:cubicBezTo>
                  <a:cubicBezTo>
                    <a:pt x="1629219" y="2385600"/>
                    <a:pt x="1641977" y="2387851"/>
                    <a:pt x="1653984" y="2392354"/>
                  </a:cubicBezTo>
                  <a:cubicBezTo>
                    <a:pt x="1632971" y="2391604"/>
                    <a:pt x="1623216" y="2405864"/>
                    <a:pt x="1611960" y="2420124"/>
                  </a:cubicBezTo>
                  <a:cubicBezTo>
                    <a:pt x="1600703" y="2434385"/>
                    <a:pt x="1588696" y="2448646"/>
                    <a:pt x="1576689" y="2462155"/>
                  </a:cubicBezTo>
                  <a:cubicBezTo>
                    <a:pt x="1571437" y="2468160"/>
                    <a:pt x="1565432" y="2474164"/>
                    <a:pt x="1572186" y="2482420"/>
                  </a:cubicBezTo>
                  <a:cubicBezTo>
                    <a:pt x="1581942" y="2495179"/>
                    <a:pt x="1573687" y="2503435"/>
                    <a:pt x="1566183" y="2511692"/>
                  </a:cubicBezTo>
                  <a:cubicBezTo>
                    <a:pt x="1561680" y="2516945"/>
                    <a:pt x="1555677" y="2519197"/>
                    <a:pt x="1551174" y="2523700"/>
                  </a:cubicBezTo>
                  <a:cubicBezTo>
                    <a:pt x="1543670" y="2531206"/>
                    <a:pt x="1539167" y="2534208"/>
                    <a:pt x="1536166" y="2519947"/>
                  </a:cubicBezTo>
                  <a:cubicBezTo>
                    <a:pt x="1533914" y="2510190"/>
                    <a:pt x="1522657" y="2506437"/>
                    <a:pt x="1514403" y="2505687"/>
                  </a:cubicBezTo>
                  <a:cubicBezTo>
                    <a:pt x="1499394" y="2502685"/>
                    <a:pt x="1485136" y="2514694"/>
                    <a:pt x="1468626" y="2507939"/>
                  </a:cubicBezTo>
                  <a:cubicBezTo>
                    <a:pt x="1464874" y="2506437"/>
                    <a:pt x="1460371" y="2516195"/>
                    <a:pt x="1463374" y="2523700"/>
                  </a:cubicBezTo>
                  <a:cubicBezTo>
                    <a:pt x="1466375" y="2530455"/>
                    <a:pt x="1464874" y="2535709"/>
                    <a:pt x="1458120" y="2538711"/>
                  </a:cubicBezTo>
                  <a:cubicBezTo>
                    <a:pt x="1451366" y="2541713"/>
                    <a:pt x="1446113" y="2537210"/>
                    <a:pt x="1440110" y="2533458"/>
                  </a:cubicBezTo>
                  <a:cubicBezTo>
                    <a:pt x="1432606" y="2528954"/>
                    <a:pt x="1435607" y="2523700"/>
                    <a:pt x="1437858" y="2518446"/>
                  </a:cubicBezTo>
                  <a:cubicBezTo>
                    <a:pt x="1446113" y="2504936"/>
                    <a:pt x="1453617" y="2490676"/>
                    <a:pt x="1441610" y="2474915"/>
                  </a:cubicBezTo>
                  <a:cubicBezTo>
                    <a:pt x="1436358" y="2468910"/>
                    <a:pt x="1443112" y="2465908"/>
                    <a:pt x="1446113" y="2461404"/>
                  </a:cubicBezTo>
                  <a:cubicBezTo>
                    <a:pt x="1453617" y="2451648"/>
                    <a:pt x="1461872" y="2441890"/>
                    <a:pt x="1467126" y="2430632"/>
                  </a:cubicBezTo>
                  <a:cubicBezTo>
                    <a:pt x="1471629" y="2423127"/>
                    <a:pt x="1472378" y="2412619"/>
                    <a:pt x="1464874" y="2407365"/>
                  </a:cubicBezTo>
                  <a:cubicBezTo>
                    <a:pt x="1456619" y="2401361"/>
                    <a:pt x="1449865" y="2405864"/>
                    <a:pt x="1443862" y="2411868"/>
                  </a:cubicBezTo>
                  <a:cubicBezTo>
                    <a:pt x="1434106" y="2423877"/>
                    <a:pt x="1414594" y="2423877"/>
                    <a:pt x="1411593" y="2442641"/>
                  </a:cubicBezTo>
                  <a:cubicBezTo>
                    <a:pt x="1411593" y="2443391"/>
                    <a:pt x="1408591" y="2445643"/>
                    <a:pt x="1407090" y="2445643"/>
                  </a:cubicBezTo>
                  <a:cubicBezTo>
                    <a:pt x="1403338" y="2444893"/>
                    <a:pt x="1402587" y="2441140"/>
                    <a:pt x="1402587" y="2438137"/>
                  </a:cubicBezTo>
                  <a:cubicBezTo>
                    <a:pt x="1401838" y="2429131"/>
                    <a:pt x="1400336" y="2420124"/>
                    <a:pt x="1390581" y="2417873"/>
                  </a:cubicBezTo>
                  <a:cubicBezTo>
                    <a:pt x="1384577" y="2416372"/>
                    <a:pt x="1381576" y="2421625"/>
                    <a:pt x="1380074" y="2425378"/>
                  </a:cubicBezTo>
                  <a:cubicBezTo>
                    <a:pt x="1375573" y="2434385"/>
                    <a:pt x="1378574" y="2441890"/>
                    <a:pt x="1384577" y="2449396"/>
                  </a:cubicBezTo>
                  <a:cubicBezTo>
                    <a:pt x="1393583" y="2460654"/>
                    <a:pt x="1401838" y="2472663"/>
                    <a:pt x="1395083" y="2489175"/>
                  </a:cubicBezTo>
                  <a:cubicBezTo>
                    <a:pt x="1392832" y="2495930"/>
                    <a:pt x="1392082" y="2501934"/>
                    <a:pt x="1382326" y="2494429"/>
                  </a:cubicBezTo>
                  <a:cubicBezTo>
                    <a:pt x="1371070" y="2486923"/>
                    <a:pt x="1362815" y="2491427"/>
                    <a:pt x="1362815" y="2504936"/>
                  </a:cubicBezTo>
                  <a:cubicBezTo>
                    <a:pt x="1362064" y="2510941"/>
                    <a:pt x="1368067" y="2519947"/>
                    <a:pt x="1357561" y="2519947"/>
                  </a:cubicBezTo>
                  <a:cubicBezTo>
                    <a:pt x="1349307" y="2520698"/>
                    <a:pt x="1341802" y="2513193"/>
                    <a:pt x="1342553" y="2504936"/>
                  </a:cubicBezTo>
                  <a:cubicBezTo>
                    <a:pt x="1344054" y="2484671"/>
                    <a:pt x="1336550" y="2480919"/>
                    <a:pt x="1320040" y="2489175"/>
                  </a:cubicBezTo>
                  <a:cubicBezTo>
                    <a:pt x="1310285" y="2494429"/>
                    <a:pt x="1306531" y="2482420"/>
                    <a:pt x="1298278" y="2483921"/>
                  </a:cubicBezTo>
                  <a:cubicBezTo>
                    <a:pt x="1287771" y="2479418"/>
                    <a:pt x="1279517" y="2483921"/>
                    <a:pt x="1273513" y="2492177"/>
                  </a:cubicBezTo>
                  <a:cubicBezTo>
                    <a:pt x="1266759" y="2500433"/>
                    <a:pt x="1272762" y="2508689"/>
                    <a:pt x="1277265" y="2515444"/>
                  </a:cubicBezTo>
                  <a:cubicBezTo>
                    <a:pt x="1281017" y="2522199"/>
                    <a:pt x="1290773" y="2527453"/>
                    <a:pt x="1282518" y="2535709"/>
                  </a:cubicBezTo>
                  <a:cubicBezTo>
                    <a:pt x="1280829" y="2537773"/>
                    <a:pt x="1279094" y="2538852"/>
                    <a:pt x="1277335" y="2539263"/>
                  </a:cubicBezTo>
                  <a:cubicBezTo>
                    <a:pt x="1272059" y="2540494"/>
                    <a:pt x="1266571" y="2535709"/>
                    <a:pt x="1261506" y="2533458"/>
                  </a:cubicBezTo>
                  <a:cubicBezTo>
                    <a:pt x="1253251" y="2528954"/>
                    <a:pt x="1244997" y="2528203"/>
                    <a:pt x="1236742" y="2527453"/>
                  </a:cubicBezTo>
                  <a:cubicBezTo>
                    <a:pt x="1217981" y="2526702"/>
                    <a:pt x="1213478" y="2519197"/>
                    <a:pt x="1222483" y="2502685"/>
                  </a:cubicBezTo>
                  <a:cubicBezTo>
                    <a:pt x="1227736" y="2493678"/>
                    <a:pt x="1222483" y="2490676"/>
                    <a:pt x="1217981" y="2486173"/>
                  </a:cubicBezTo>
                  <a:cubicBezTo>
                    <a:pt x="1213478" y="2480168"/>
                    <a:pt x="1208225" y="2480168"/>
                    <a:pt x="1202971" y="2485422"/>
                  </a:cubicBezTo>
                  <a:cubicBezTo>
                    <a:pt x="1181960" y="2507188"/>
                    <a:pt x="1152693" y="2496680"/>
                    <a:pt x="1127177" y="2501934"/>
                  </a:cubicBezTo>
                  <a:cubicBezTo>
                    <a:pt x="1125677" y="2501934"/>
                    <a:pt x="1124176" y="2500433"/>
                    <a:pt x="1123425" y="2500433"/>
                  </a:cubicBezTo>
                  <a:cubicBezTo>
                    <a:pt x="1096410" y="2510941"/>
                    <a:pt x="1087405" y="2490676"/>
                    <a:pt x="1074647" y="2473414"/>
                  </a:cubicBezTo>
                  <a:cubicBezTo>
                    <a:pt x="1067894" y="2463656"/>
                    <a:pt x="1063391" y="2453149"/>
                    <a:pt x="1049133" y="2451648"/>
                  </a:cubicBezTo>
                  <a:cubicBezTo>
                    <a:pt x="1047631" y="2451648"/>
                    <a:pt x="1044630" y="2449396"/>
                    <a:pt x="1044630" y="2448646"/>
                  </a:cubicBezTo>
                  <a:cubicBezTo>
                    <a:pt x="1048382" y="2426129"/>
                    <a:pt x="1037126" y="2405864"/>
                    <a:pt x="1040878" y="2384098"/>
                  </a:cubicBezTo>
                  <a:cubicBezTo>
                    <a:pt x="1041627" y="2376592"/>
                    <a:pt x="1049882" y="2375091"/>
                    <a:pt x="1053635" y="2381847"/>
                  </a:cubicBezTo>
                  <a:cubicBezTo>
                    <a:pt x="1063391" y="2398358"/>
                    <a:pt x="1079901" y="2399859"/>
                    <a:pt x="1095659" y="2405114"/>
                  </a:cubicBezTo>
                  <a:cubicBezTo>
                    <a:pt x="1115170" y="2411868"/>
                    <a:pt x="1134682" y="2420124"/>
                    <a:pt x="1154193" y="2428381"/>
                  </a:cubicBezTo>
                  <a:cubicBezTo>
                    <a:pt x="1160947" y="2430632"/>
                    <a:pt x="1166951" y="2435135"/>
                    <a:pt x="1166200" y="2421625"/>
                  </a:cubicBezTo>
                  <a:cubicBezTo>
                    <a:pt x="1164699" y="2406615"/>
                    <a:pt x="1172954" y="2405114"/>
                    <a:pt x="1182710" y="2412619"/>
                  </a:cubicBezTo>
                  <a:cubicBezTo>
                    <a:pt x="1193967" y="2422376"/>
                    <a:pt x="1196218" y="2417122"/>
                    <a:pt x="1199970" y="2407365"/>
                  </a:cubicBezTo>
                  <a:cubicBezTo>
                    <a:pt x="1205223" y="2387851"/>
                    <a:pt x="1207474" y="2368337"/>
                    <a:pt x="1217230" y="2350323"/>
                  </a:cubicBezTo>
                  <a:cubicBezTo>
                    <a:pt x="1220232" y="2345820"/>
                    <a:pt x="1217230" y="2341317"/>
                    <a:pt x="1214978" y="2337564"/>
                  </a:cubicBezTo>
                  <a:cubicBezTo>
                    <a:pt x="1203722" y="2317299"/>
                    <a:pt x="1193216" y="2295533"/>
                    <a:pt x="1185712" y="2274518"/>
                  </a:cubicBezTo>
                  <a:cubicBezTo>
                    <a:pt x="1181960" y="2264761"/>
                    <a:pt x="1175206" y="2258006"/>
                    <a:pt x="1163949" y="2261759"/>
                  </a:cubicBezTo>
                  <a:cubicBezTo>
                    <a:pt x="1142937" y="2267763"/>
                    <a:pt x="1129429" y="2256505"/>
                    <a:pt x="1117422" y="2241494"/>
                  </a:cubicBezTo>
                  <a:cubicBezTo>
                    <a:pt x="1115170" y="2239242"/>
                    <a:pt x="1113670" y="2237741"/>
                    <a:pt x="1112169" y="2235490"/>
                  </a:cubicBezTo>
                  <a:cubicBezTo>
                    <a:pt x="1088155" y="2209971"/>
                    <a:pt x="1088155" y="2209971"/>
                    <a:pt x="1104664" y="2176196"/>
                  </a:cubicBezTo>
                  <a:cubicBezTo>
                    <a:pt x="1105415" y="2176196"/>
                    <a:pt x="1107666" y="2176196"/>
                    <a:pt x="1108417" y="2176947"/>
                  </a:cubicBezTo>
                  <a:cubicBezTo>
                    <a:pt x="1130930" y="2197962"/>
                    <a:pt x="1130930" y="2197212"/>
                    <a:pt x="1144438" y="2168691"/>
                  </a:cubicBezTo>
                  <a:cubicBezTo>
                    <a:pt x="1149690" y="2156682"/>
                    <a:pt x="1162448" y="2149177"/>
                    <a:pt x="1163199" y="2134166"/>
                  </a:cubicBezTo>
                  <a:cubicBezTo>
                    <a:pt x="1163949" y="2117653"/>
                    <a:pt x="1154944" y="2101892"/>
                    <a:pt x="1156445" y="2084629"/>
                  </a:cubicBezTo>
                  <a:cubicBezTo>
                    <a:pt x="1157195" y="2075623"/>
                    <a:pt x="1148941" y="2066616"/>
                    <a:pt x="1137683" y="2077124"/>
                  </a:cubicBezTo>
                  <a:cubicBezTo>
                    <a:pt x="1130930" y="2083879"/>
                    <a:pt x="1124176" y="2081627"/>
                    <a:pt x="1116672" y="2077124"/>
                  </a:cubicBezTo>
                  <a:cubicBezTo>
                    <a:pt x="1100912" y="2069619"/>
                    <a:pt x="1087405" y="2055358"/>
                    <a:pt x="1067894" y="2057609"/>
                  </a:cubicBezTo>
                  <a:cubicBezTo>
                    <a:pt x="1061889" y="2058360"/>
                    <a:pt x="1058888" y="2053857"/>
                    <a:pt x="1057387" y="2050104"/>
                  </a:cubicBezTo>
                  <a:cubicBezTo>
                    <a:pt x="1051384" y="2032091"/>
                    <a:pt x="1035624" y="2035093"/>
                    <a:pt x="1022867" y="2035843"/>
                  </a:cubicBezTo>
                  <a:cubicBezTo>
                    <a:pt x="1014613" y="2037344"/>
                    <a:pt x="1010110" y="2066616"/>
                    <a:pt x="1015362" y="2077874"/>
                  </a:cubicBezTo>
                  <a:cubicBezTo>
                    <a:pt x="1022117" y="2091384"/>
                    <a:pt x="1031122" y="2099640"/>
                    <a:pt x="1046881" y="2089133"/>
                  </a:cubicBezTo>
                  <a:cubicBezTo>
                    <a:pt x="1049882" y="2086881"/>
                    <a:pt x="1054385" y="2084629"/>
                    <a:pt x="1057387" y="2088382"/>
                  </a:cubicBezTo>
                  <a:cubicBezTo>
                    <a:pt x="1061139" y="2093636"/>
                    <a:pt x="1058137" y="2097388"/>
                    <a:pt x="1054385" y="2100391"/>
                  </a:cubicBezTo>
                  <a:cubicBezTo>
                    <a:pt x="1049133" y="2104894"/>
                    <a:pt x="1043129" y="2110148"/>
                    <a:pt x="1037126" y="2110148"/>
                  </a:cubicBezTo>
                  <a:cubicBezTo>
                    <a:pt x="1019865" y="2111649"/>
                    <a:pt x="1017614" y="2127411"/>
                    <a:pt x="1007858" y="2136417"/>
                  </a:cubicBezTo>
                  <a:cubicBezTo>
                    <a:pt x="1003355" y="2140170"/>
                    <a:pt x="1007858" y="2143922"/>
                    <a:pt x="1010859" y="2145424"/>
                  </a:cubicBezTo>
                  <a:cubicBezTo>
                    <a:pt x="1022867" y="2151428"/>
                    <a:pt x="1029621" y="2168691"/>
                    <a:pt x="1048382" y="2163437"/>
                  </a:cubicBezTo>
                  <a:cubicBezTo>
                    <a:pt x="1052885" y="2161936"/>
                    <a:pt x="1057387" y="2168691"/>
                    <a:pt x="1058137" y="2173945"/>
                  </a:cubicBezTo>
                  <a:cubicBezTo>
                    <a:pt x="1059639" y="2179949"/>
                    <a:pt x="1055136" y="2181450"/>
                    <a:pt x="1049882" y="2181450"/>
                  </a:cubicBezTo>
                  <a:cubicBezTo>
                    <a:pt x="1028871" y="2179949"/>
                    <a:pt x="1025869" y="2194960"/>
                    <a:pt x="1024368" y="2209220"/>
                  </a:cubicBezTo>
                  <a:cubicBezTo>
                    <a:pt x="1022117" y="2230236"/>
                    <a:pt x="1026619" y="2250500"/>
                    <a:pt x="1019865" y="2270765"/>
                  </a:cubicBezTo>
                  <a:cubicBezTo>
                    <a:pt x="1019114" y="2273767"/>
                    <a:pt x="1019114" y="2278271"/>
                    <a:pt x="1021366" y="2279772"/>
                  </a:cubicBezTo>
                  <a:cubicBezTo>
                    <a:pt x="1037875" y="2296284"/>
                    <a:pt x="1034123" y="2317299"/>
                    <a:pt x="1036375" y="2337564"/>
                  </a:cubicBezTo>
                  <a:cubicBezTo>
                    <a:pt x="1038626" y="2356328"/>
                    <a:pt x="1027369" y="2378094"/>
                    <a:pt x="1010110" y="2384098"/>
                  </a:cubicBezTo>
                  <a:cubicBezTo>
                    <a:pt x="1004856" y="2385600"/>
                    <a:pt x="999603" y="2386350"/>
                    <a:pt x="995851" y="2390103"/>
                  </a:cubicBezTo>
                  <a:cubicBezTo>
                    <a:pt x="992099" y="2394606"/>
                    <a:pt x="987597" y="2395356"/>
                    <a:pt x="983845" y="2391604"/>
                  </a:cubicBezTo>
                  <a:cubicBezTo>
                    <a:pt x="978591" y="2386350"/>
                    <a:pt x="983094" y="2384098"/>
                    <a:pt x="986846" y="2381096"/>
                  </a:cubicBezTo>
                  <a:cubicBezTo>
                    <a:pt x="992099" y="2375091"/>
                    <a:pt x="987597" y="2369838"/>
                    <a:pt x="983845" y="2367586"/>
                  </a:cubicBezTo>
                  <a:cubicBezTo>
                    <a:pt x="973338" y="2363083"/>
                    <a:pt x="965083" y="2372840"/>
                    <a:pt x="955328" y="2374341"/>
                  </a:cubicBezTo>
                  <a:cubicBezTo>
                    <a:pt x="949325" y="2375091"/>
                    <a:pt x="953826" y="2383348"/>
                    <a:pt x="955328" y="2387851"/>
                  </a:cubicBezTo>
                  <a:cubicBezTo>
                    <a:pt x="962081" y="2399859"/>
                    <a:pt x="956078" y="2408116"/>
                    <a:pt x="945571" y="2413369"/>
                  </a:cubicBezTo>
                  <a:cubicBezTo>
                    <a:pt x="939568" y="2416372"/>
                    <a:pt x="932815" y="2417873"/>
                    <a:pt x="927561" y="2420875"/>
                  </a:cubicBezTo>
                  <a:cubicBezTo>
                    <a:pt x="907299" y="2430632"/>
                    <a:pt x="900546" y="2427630"/>
                    <a:pt x="896793" y="2405864"/>
                  </a:cubicBezTo>
                  <a:cubicBezTo>
                    <a:pt x="893792" y="2387851"/>
                    <a:pt x="890790" y="2375091"/>
                    <a:pt x="868277" y="2387851"/>
                  </a:cubicBezTo>
                  <a:cubicBezTo>
                    <a:pt x="863775" y="2390103"/>
                    <a:pt x="858521" y="2387851"/>
                    <a:pt x="854018" y="2384098"/>
                  </a:cubicBezTo>
                  <a:cubicBezTo>
                    <a:pt x="850266" y="2381096"/>
                    <a:pt x="845014" y="2378844"/>
                    <a:pt x="841262" y="2382597"/>
                  </a:cubicBezTo>
                  <a:cubicBezTo>
                    <a:pt x="821750" y="2399859"/>
                    <a:pt x="802239" y="2386350"/>
                    <a:pt x="783478" y="2383348"/>
                  </a:cubicBezTo>
                  <a:cubicBezTo>
                    <a:pt x="774472" y="2381847"/>
                    <a:pt x="765467" y="2376592"/>
                    <a:pt x="759464" y="2385600"/>
                  </a:cubicBezTo>
                  <a:cubicBezTo>
                    <a:pt x="751959" y="2394606"/>
                    <a:pt x="763216" y="2399109"/>
                    <a:pt x="767719" y="2405114"/>
                  </a:cubicBezTo>
                  <a:cubicBezTo>
                    <a:pt x="777474" y="2417873"/>
                    <a:pt x="766968" y="2422376"/>
                    <a:pt x="757963" y="2423877"/>
                  </a:cubicBezTo>
                  <a:cubicBezTo>
                    <a:pt x="748958" y="2424628"/>
                    <a:pt x="740703" y="2425378"/>
                    <a:pt x="732448" y="2429131"/>
                  </a:cubicBezTo>
                  <a:cubicBezTo>
                    <a:pt x="721942" y="2432884"/>
                    <a:pt x="707683" y="2443391"/>
                    <a:pt x="715187" y="2417873"/>
                  </a:cubicBezTo>
                  <a:cubicBezTo>
                    <a:pt x="716689" y="2412619"/>
                    <a:pt x="711435" y="2411868"/>
                    <a:pt x="707683" y="2409617"/>
                  </a:cubicBezTo>
                  <a:cubicBezTo>
                    <a:pt x="691925" y="2399109"/>
                    <a:pt x="672413" y="2399859"/>
                    <a:pt x="656654" y="2389352"/>
                  </a:cubicBezTo>
                  <a:cubicBezTo>
                    <a:pt x="653653" y="2387101"/>
                    <a:pt x="648399" y="2387851"/>
                    <a:pt x="646147" y="2392354"/>
                  </a:cubicBezTo>
                  <a:cubicBezTo>
                    <a:pt x="640144" y="2401361"/>
                    <a:pt x="633391" y="2400610"/>
                    <a:pt x="623634" y="2397608"/>
                  </a:cubicBezTo>
                  <a:cubicBezTo>
                    <a:pt x="609376" y="2393855"/>
                    <a:pt x="602623" y="2401361"/>
                    <a:pt x="601121" y="2415621"/>
                  </a:cubicBezTo>
                  <a:cubicBezTo>
                    <a:pt x="598871" y="2446394"/>
                    <a:pt x="588365" y="2456901"/>
                    <a:pt x="559848" y="2459903"/>
                  </a:cubicBezTo>
                  <a:cubicBezTo>
                    <a:pt x="545590" y="2461404"/>
                    <a:pt x="547841" y="2448646"/>
                    <a:pt x="544088" y="2441140"/>
                  </a:cubicBezTo>
                  <a:cubicBezTo>
                    <a:pt x="541087" y="2435135"/>
                    <a:pt x="546339" y="2423877"/>
                    <a:pt x="537335" y="2422376"/>
                  </a:cubicBezTo>
                  <a:cubicBezTo>
                    <a:pt x="530581" y="2420875"/>
                    <a:pt x="527578" y="2430632"/>
                    <a:pt x="523826" y="2435886"/>
                  </a:cubicBezTo>
                  <a:cubicBezTo>
                    <a:pt x="519323" y="2441140"/>
                    <a:pt x="514071" y="2446394"/>
                    <a:pt x="506567" y="2443391"/>
                  </a:cubicBezTo>
                  <a:cubicBezTo>
                    <a:pt x="493058" y="2437387"/>
                    <a:pt x="482552" y="2443391"/>
                    <a:pt x="471296" y="2449396"/>
                  </a:cubicBezTo>
                  <a:cubicBezTo>
                    <a:pt x="446531" y="2462155"/>
                    <a:pt x="419515" y="2456151"/>
                    <a:pt x="393250" y="2454650"/>
                  </a:cubicBezTo>
                  <a:cubicBezTo>
                    <a:pt x="381243" y="2453899"/>
                    <a:pt x="377491" y="2426880"/>
                    <a:pt x="385746" y="2411868"/>
                  </a:cubicBezTo>
                  <a:cubicBezTo>
                    <a:pt x="388747" y="2405864"/>
                    <a:pt x="392501" y="2402111"/>
                    <a:pt x="395502" y="2396107"/>
                  </a:cubicBezTo>
                  <a:cubicBezTo>
                    <a:pt x="400755" y="2388602"/>
                    <a:pt x="400005" y="2380345"/>
                    <a:pt x="390249" y="2377343"/>
                  </a:cubicBezTo>
                  <a:cubicBezTo>
                    <a:pt x="376741" y="2373590"/>
                    <a:pt x="378992" y="2365335"/>
                    <a:pt x="381994" y="2355577"/>
                  </a:cubicBezTo>
                  <a:cubicBezTo>
                    <a:pt x="386497" y="2342818"/>
                    <a:pt x="392501" y="2329308"/>
                    <a:pt x="376741" y="2318050"/>
                  </a:cubicBezTo>
                  <a:cubicBezTo>
                    <a:pt x="375240" y="2317299"/>
                    <a:pt x="374489" y="2310544"/>
                    <a:pt x="375991" y="2309043"/>
                  </a:cubicBezTo>
                  <a:cubicBezTo>
                    <a:pt x="385746" y="2297785"/>
                    <a:pt x="381243" y="2283525"/>
                    <a:pt x="384246" y="2270765"/>
                  </a:cubicBezTo>
                  <a:cubicBezTo>
                    <a:pt x="389498" y="2245247"/>
                    <a:pt x="387998" y="2236240"/>
                    <a:pt x="364734" y="2221229"/>
                  </a:cubicBezTo>
                  <a:cubicBezTo>
                    <a:pt x="354978" y="2215225"/>
                    <a:pt x="363233" y="2212223"/>
                    <a:pt x="366235" y="2208470"/>
                  </a:cubicBezTo>
                  <a:cubicBezTo>
                    <a:pt x="369237" y="2203216"/>
                    <a:pt x="378242" y="2199463"/>
                    <a:pt x="369987" y="2191958"/>
                  </a:cubicBezTo>
                  <a:cubicBezTo>
                    <a:pt x="363984" y="2187454"/>
                    <a:pt x="356479" y="2188205"/>
                    <a:pt x="350475" y="2194210"/>
                  </a:cubicBezTo>
                  <a:cubicBezTo>
                    <a:pt x="344472" y="2199463"/>
                    <a:pt x="338469" y="2203966"/>
                    <a:pt x="333216" y="2209971"/>
                  </a:cubicBezTo>
                  <a:cubicBezTo>
                    <a:pt x="329464" y="2214474"/>
                    <a:pt x="322710" y="2218227"/>
                    <a:pt x="317456" y="2214474"/>
                  </a:cubicBezTo>
                  <a:cubicBezTo>
                    <a:pt x="312954" y="2211472"/>
                    <a:pt x="315206" y="2205467"/>
                    <a:pt x="316706" y="2200964"/>
                  </a:cubicBezTo>
                  <a:cubicBezTo>
                    <a:pt x="317456" y="2195711"/>
                    <a:pt x="318207" y="2189706"/>
                    <a:pt x="318958" y="2183702"/>
                  </a:cubicBezTo>
                  <a:cubicBezTo>
                    <a:pt x="322710" y="2166439"/>
                    <a:pt x="333216" y="2158183"/>
                    <a:pt x="350475" y="2161936"/>
                  </a:cubicBezTo>
                  <a:cubicBezTo>
                    <a:pt x="362482" y="2164938"/>
                    <a:pt x="367736" y="2158934"/>
                    <a:pt x="369987" y="2150678"/>
                  </a:cubicBezTo>
                  <a:cubicBezTo>
                    <a:pt x="371488" y="2137918"/>
                    <a:pt x="363984" y="2140170"/>
                    <a:pt x="354227" y="2140170"/>
                  </a:cubicBezTo>
                  <a:cubicBezTo>
                    <a:pt x="340720" y="2140920"/>
                    <a:pt x="336968" y="2128161"/>
                    <a:pt x="334717" y="2117653"/>
                  </a:cubicBezTo>
                  <a:cubicBezTo>
                    <a:pt x="333216" y="2110148"/>
                    <a:pt x="330214" y="2106395"/>
                    <a:pt x="323459" y="2105645"/>
                  </a:cubicBezTo>
                  <a:cubicBezTo>
                    <a:pt x="316706" y="2105645"/>
                    <a:pt x="309201" y="2106395"/>
                    <a:pt x="307701" y="2114651"/>
                  </a:cubicBezTo>
                  <a:cubicBezTo>
                    <a:pt x="306200" y="2123658"/>
                    <a:pt x="301697" y="2127411"/>
                    <a:pt x="293442" y="2124408"/>
                  </a:cubicBezTo>
                  <a:cubicBezTo>
                    <a:pt x="284438" y="2121406"/>
                    <a:pt x="273931" y="2119905"/>
                    <a:pt x="275432" y="2106395"/>
                  </a:cubicBezTo>
                  <a:cubicBezTo>
                    <a:pt x="275432" y="2099640"/>
                    <a:pt x="273931" y="2092135"/>
                    <a:pt x="279935" y="2086881"/>
                  </a:cubicBezTo>
                  <a:cubicBezTo>
                    <a:pt x="283687" y="2083128"/>
                    <a:pt x="288939" y="2079375"/>
                    <a:pt x="285187" y="2074872"/>
                  </a:cubicBezTo>
                  <a:cubicBezTo>
                    <a:pt x="261174" y="2049354"/>
                    <a:pt x="282936" y="2029839"/>
                    <a:pt x="294193" y="2008824"/>
                  </a:cubicBezTo>
                  <a:cubicBezTo>
                    <a:pt x="297945" y="2003570"/>
                    <a:pt x="297945" y="1998316"/>
                    <a:pt x="299446" y="1992312"/>
                  </a:cubicBezTo>
                  <a:cubicBezTo>
                    <a:pt x="302448" y="1981054"/>
                    <a:pt x="297945" y="1978051"/>
                    <a:pt x="287439" y="1978051"/>
                  </a:cubicBezTo>
                  <a:cubicBezTo>
                    <a:pt x="281435" y="1978051"/>
                    <a:pt x="273931" y="1978051"/>
                    <a:pt x="267928" y="1976550"/>
                  </a:cubicBezTo>
                  <a:cubicBezTo>
                    <a:pt x="259673" y="1974298"/>
                    <a:pt x="257422" y="1968294"/>
                    <a:pt x="259673" y="1960789"/>
                  </a:cubicBezTo>
                  <a:cubicBezTo>
                    <a:pt x="262674" y="1951031"/>
                    <a:pt x="267177" y="1958537"/>
                    <a:pt x="271680" y="1960039"/>
                  </a:cubicBezTo>
                  <a:cubicBezTo>
                    <a:pt x="276933" y="1963041"/>
                    <a:pt x="279935" y="1959288"/>
                    <a:pt x="283687" y="1955535"/>
                  </a:cubicBezTo>
                  <a:cubicBezTo>
                    <a:pt x="303198" y="1936021"/>
                    <a:pt x="310703" y="1936771"/>
                    <a:pt x="327213" y="1959288"/>
                  </a:cubicBezTo>
                  <a:cubicBezTo>
                    <a:pt x="328713" y="1961540"/>
                    <a:pt x="330214" y="1962290"/>
                    <a:pt x="332465" y="1963791"/>
                  </a:cubicBezTo>
                  <a:cubicBezTo>
                    <a:pt x="338469" y="1933018"/>
                    <a:pt x="337718" y="1930016"/>
                    <a:pt x="312954" y="1914255"/>
                  </a:cubicBezTo>
                  <a:cubicBezTo>
                    <a:pt x="311453" y="1913504"/>
                    <a:pt x="310703" y="1913504"/>
                    <a:pt x="309201" y="1912754"/>
                  </a:cubicBezTo>
                  <a:cubicBezTo>
                    <a:pt x="304699" y="1907500"/>
                    <a:pt x="305449" y="1896242"/>
                    <a:pt x="294943" y="1900745"/>
                  </a:cubicBezTo>
                  <a:cubicBezTo>
                    <a:pt x="287439" y="1903747"/>
                    <a:pt x="291942" y="1912003"/>
                    <a:pt x="291191" y="1918758"/>
                  </a:cubicBezTo>
                  <a:cubicBezTo>
                    <a:pt x="288939" y="1929266"/>
                    <a:pt x="285187" y="1933018"/>
                    <a:pt x="275432" y="1924762"/>
                  </a:cubicBezTo>
                  <a:cubicBezTo>
                    <a:pt x="270179" y="1920259"/>
                    <a:pt x="263425" y="1917257"/>
                    <a:pt x="259673" y="1912754"/>
                  </a:cubicBezTo>
                  <a:cubicBezTo>
                    <a:pt x="252919" y="1904498"/>
                    <a:pt x="251418" y="1896242"/>
                    <a:pt x="265677" y="1894741"/>
                  </a:cubicBezTo>
                  <a:cubicBezTo>
                    <a:pt x="273931" y="1893990"/>
                    <a:pt x="280685" y="1890988"/>
                    <a:pt x="285187" y="1883482"/>
                  </a:cubicBezTo>
                  <a:cubicBezTo>
                    <a:pt x="292693" y="1867721"/>
                    <a:pt x="288190" y="1857964"/>
                    <a:pt x="267177" y="1856463"/>
                  </a:cubicBezTo>
                  <a:cubicBezTo>
                    <a:pt x="250667" y="1854211"/>
                    <a:pt x="249918" y="1850458"/>
                    <a:pt x="247666" y="1833946"/>
                  </a:cubicBezTo>
                  <a:cubicBezTo>
                    <a:pt x="244664" y="1799421"/>
                    <a:pt x="257422" y="1765646"/>
                    <a:pt x="247666" y="1731121"/>
                  </a:cubicBezTo>
                  <a:cubicBezTo>
                    <a:pt x="245415" y="1722865"/>
                    <a:pt x="249918" y="1715359"/>
                    <a:pt x="258173" y="1709355"/>
                  </a:cubicBezTo>
                  <a:cubicBezTo>
                    <a:pt x="282936" y="1694344"/>
                    <a:pt x="303198" y="1675580"/>
                    <a:pt x="310703" y="1645559"/>
                  </a:cubicBezTo>
                  <a:cubicBezTo>
                    <a:pt x="315206" y="1629046"/>
                    <a:pt x="332465" y="1620040"/>
                    <a:pt x="340720" y="1605029"/>
                  </a:cubicBezTo>
                  <a:cubicBezTo>
                    <a:pt x="342971" y="1599775"/>
                    <a:pt x="352727" y="1605029"/>
                    <a:pt x="357981" y="1608782"/>
                  </a:cubicBezTo>
                  <a:cubicBezTo>
                    <a:pt x="366235" y="1616287"/>
                    <a:pt x="370737" y="1613285"/>
                    <a:pt x="375240" y="1603528"/>
                  </a:cubicBezTo>
                  <a:cubicBezTo>
                    <a:pt x="385746" y="1581762"/>
                    <a:pt x="397002" y="1560747"/>
                    <a:pt x="400005" y="1535979"/>
                  </a:cubicBezTo>
                  <a:cubicBezTo>
                    <a:pt x="401505" y="1522469"/>
                    <a:pt x="407509" y="1508958"/>
                    <a:pt x="421017" y="1499202"/>
                  </a:cubicBezTo>
                  <a:cubicBezTo>
                    <a:pt x="440528" y="1484941"/>
                    <a:pt x="447282" y="1459422"/>
                    <a:pt x="465293" y="1442160"/>
                  </a:cubicBezTo>
                  <a:cubicBezTo>
                    <a:pt x="472047" y="1435405"/>
                    <a:pt x="466793" y="1412889"/>
                    <a:pt x="463792" y="1397877"/>
                  </a:cubicBezTo>
                  <a:cubicBezTo>
                    <a:pt x="460790" y="1381365"/>
                    <a:pt x="460790" y="1368606"/>
                    <a:pt x="480302" y="1364103"/>
                  </a:cubicBezTo>
                  <a:cubicBezTo>
                    <a:pt x="492309" y="1360350"/>
                    <a:pt x="497561" y="1348341"/>
                    <a:pt x="495310" y="1338584"/>
                  </a:cubicBezTo>
                  <a:cubicBezTo>
                    <a:pt x="490057" y="1315317"/>
                    <a:pt x="502064" y="1311564"/>
                    <a:pt x="520074" y="1313065"/>
                  </a:cubicBezTo>
                  <a:cubicBezTo>
                    <a:pt x="526078" y="1313816"/>
                    <a:pt x="532081" y="1313065"/>
                    <a:pt x="538085" y="1313065"/>
                  </a:cubicBezTo>
                  <a:cubicBezTo>
                    <a:pt x="565101" y="1325075"/>
                    <a:pt x="594368" y="1323573"/>
                    <a:pt x="622134" y="1328827"/>
                  </a:cubicBezTo>
                  <a:cubicBezTo>
                    <a:pt x="635642" y="1331079"/>
                    <a:pt x="643896" y="1335582"/>
                    <a:pt x="649901" y="1347591"/>
                  </a:cubicBezTo>
                  <a:cubicBezTo>
                    <a:pt x="655904" y="1359599"/>
                    <a:pt x="649901" y="1366355"/>
                    <a:pt x="641646" y="1375361"/>
                  </a:cubicBezTo>
                  <a:cubicBezTo>
                    <a:pt x="628137" y="1389622"/>
                    <a:pt x="613129" y="1404632"/>
                    <a:pt x="616881" y="1428650"/>
                  </a:cubicBezTo>
                  <a:cubicBezTo>
                    <a:pt x="618382" y="1435405"/>
                    <a:pt x="612378" y="1439908"/>
                    <a:pt x="607125" y="1445162"/>
                  </a:cubicBezTo>
                  <a:cubicBezTo>
                    <a:pt x="597369" y="1455670"/>
                    <a:pt x="600371" y="1463925"/>
                    <a:pt x="615379" y="1463925"/>
                  </a:cubicBezTo>
                  <a:cubicBezTo>
                    <a:pt x="625136" y="1464676"/>
                    <a:pt x="632640" y="1468429"/>
                    <a:pt x="638643" y="1475935"/>
                  </a:cubicBezTo>
                  <a:cubicBezTo>
                    <a:pt x="648399" y="1487192"/>
                    <a:pt x="658905" y="1487192"/>
                    <a:pt x="670162" y="1478186"/>
                  </a:cubicBezTo>
                  <a:cubicBezTo>
                    <a:pt x="690424" y="1463175"/>
                    <a:pt x="713687" y="1467678"/>
                    <a:pt x="736200" y="1472182"/>
                  </a:cubicBezTo>
                  <a:cubicBezTo>
                    <a:pt x="748207" y="1475935"/>
                    <a:pt x="760214" y="1480438"/>
                    <a:pt x="771471" y="1472182"/>
                  </a:cubicBezTo>
                  <a:cubicBezTo>
                    <a:pt x="781226" y="1464676"/>
                    <a:pt x="785729" y="1472933"/>
                    <a:pt x="793233" y="1476685"/>
                  </a:cubicBezTo>
                  <a:lnTo>
                    <a:pt x="793125" y="1477010"/>
                  </a:lnTo>
                  <a:lnTo>
                    <a:pt x="806037" y="1476705"/>
                  </a:lnTo>
                  <a:cubicBezTo>
                    <a:pt x="811003" y="1475580"/>
                    <a:pt x="815313" y="1472582"/>
                    <a:pt x="817937" y="1465085"/>
                  </a:cubicBezTo>
                  <a:cubicBezTo>
                    <a:pt x="819436" y="1460587"/>
                    <a:pt x="823934" y="1460587"/>
                    <a:pt x="828432" y="1462836"/>
                  </a:cubicBezTo>
                  <a:cubicBezTo>
                    <a:pt x="851669" y="1474081"/>
                    <a:pt x="881655" y="1474831"/>
                    <a:pt x="895148" y="1503319"/>
                  </a:cubicBezTo>
                  <a:cubicBezTo>
                    <a:pt x="895898" y="1506317"/>
                    <a:pt x="901144" y="1508566"/>
                    <a:pt x="903393" y="1507817"/>
                  </a:cubicBezTo>
                  <a:cubicBezTo>
                    <a:pt x="928881" y="1501069"/>
                    <a:pt x="956617" y="1495822"/>
                    <a:pt x="968611" y="1468084"/>
                  </a:cubicBezTo>
                  <a:cubicBezTo>
                    <a:pt x="976857" y="1449342"/>
                    <a:pt x="992599" y="1449342"/>
                    <a:pt x="1007591" y="1445593"/>
                  </a:cubicBezTo>
                  <a:cubicBezTo>
                    <a:pt x="1014337" y="1444094"/>
                    <a:pt x="1018835" y="1448592"/>
                    <a:pt x="1020335" y="1455339"/>
                  </a:cubicBezTo>
                  <a:cubicBezTo>
                    <a:pt x="1021834" y="1460587"/>
                    <a:pt x="1024833" y="1467334"/>
                    <a:pt x="1030079" y="1465834"/>
                  </a:cubicBezTo>
                  <a:cubicBezTo>
                    <a:pt x="1038325" y="1464335"/>
                    <a:pt x="1036077" y="1456839"/>
                    <a:pt x="1036077" y="1451591"/>
                  </a:cubicBezTo>
                  <a:cubicBezTo>
                    <a:pt x="1035327" y="1432849"/>
                    <a:pt x="1041323" y="1417855"/>
                    <a:pt x="1051819" y="1403611"/>
                  </a:cubicBezTo>
                  <a:cubicBezTo>
                    <a:pt x="1054067" y="1400612"/>
                    <a:pt x="1056317" y="1396114"/>
                    <a:pt x="1055567" y="1392366"/>
                  </a:cubicBezTo>
                  <a:cubicBezTo>
                    <a:pt x="1054067" y="1373624"/>
                    <a:pt x="1058564" y="1360130"/>
                    <a:pt x="1082553" y="1360880"/>
                  </a:cubicBezTo>
                  <a:cubicBezTo>
                    <a:pt x="1091548" y="1360880"/>
                    <a:pt x="1093797" y="1351134"/>
                    <a:pt x="1091548" y="1344386"/>
                  </a:cubicBezTo>
                  <a:cubicBezTo>
                    <a:pt x="1084052" y="1328643"/>
                    <a:pt x="1093047" y="1313650"/>
                    <a:pt x="1092297" y="1297906"/>
                  </a:cubicBezTo>
                  <a:cubicBezTo>
                    <a:pt x="1092297" y="1293409"/>
                    <a:pt x="1093047" y="1288910"/>
                    <a:pt x="1097545" y="1288910"/>
                  </a:cubicBezTo>
                  <a:cubicBezTo>
                    <a:pt x="1102043" y="1288910"/>
                    <a:pt x="1102793" y="1292659"/>
                    <a:pt x="1103543" y="1295658"/>
                  </a:cubicBezTo>
                  <a:cubicBezTo>
                    <a:pt x="1106540" y="1312150"/>
                    <a:pt x="1115536" y="1306153"/>
                    <a:pt x="1120034" y="1297906"/>
                  </a:cubicBezTo>
                  <a:cubicBezTo>
                    <a:pt x="1124531" y="1290409"/>
                    <a:pt x="1142522" y="1285162"/>
                    <a:pt x="1127530" y="1270169"/>
                  </a:cubicBezTo>
                  <a:cubicBezTo>
                    <a:pt x="1122282" y="1264921"/>
                    <a:pt x="1129779" y="1256674"/>
                    <a:pt x="1136525" y="1252926"/>
                  </a:cubicBezTo>
                  <a:cubicBezTo>
                    <a:pt x="1142522" y="1248428"/>
                    <a:pt x="1145521" y="1254425"/>
                    <a:pt x="1147770" y="1259673"/>
                  </a:cubicBezTo>
                  <a:cubicBezTo>
                    <a:pt x="1150769" y="1265670"/>
                    <a:pt x="1153016" y="1271668"/>
                    <a:pt x="1155265" y="1278415"/>
                  </a:cubicBezTo>
                  <a:cubicBezTo>
                    <a:pt x="1156765" y="1282913"/>
                    <a:pt x="1154516" y="1289660"/>
                    <a:pt x="1160513" y="1291160"/>
                  </a:cubicBezTo>
                  <a:cubicBezTo>
                    <a:pt x="1165761" y="1292659"/>
                    <a:pt x="1168758" y="1287411"/>
                    <a:pt x="1171757" y="1283663"/>
                  </a:cubicBezTo>
                  <a:cubicBezTo>
                    <a:pt x="1177005" y="1278415"/>
                    <a:pt x="1183002" y="1271668"/>
                    <a:pt x="1187499" y="1266420"/>
                  </a:cubicBezTo>
                  <a:cubicBezTo>
                    <a:pt x="1191997" y="1259673"/>
                    <a:pt x="1196495" y="1254425"/>
                    <a:pt x="1205490" y="1257424"/>
                  </a:cubicBezTo>
                  <a:cubicBezTo>
                    <a:pt x="1212987" y="1260423"/>
                    <a:pt x="1214486" y="1265670"/>
                    <a:pt x="1215236" y="1273167"/>
                  </a:cubicBezTo>
                  <a:cubicBezTo>
                    <a:pt x="1215985" y="1289660"/>
                    <a:pt x="1218983" y="1306153"/>
                    <a:pt x="1238473" y="1312150"/>
                  </a:cubicBezTo>
                  <a:cubicBezTo>
                    <a:pt x="1241472" y="1313650"/>
                    <a:pt x="1243721" y="1316649"/>
                    <a:pt x="1245220" y="1318898"/>
                  </a:cubicBezTo>
                  <a:cubicBezTo>
                    <a:pt x="1249717" y="1326395"/>
                    <a:pt x="1242971" y="1339889"/>
                    <a:pt x="1251966" y="1342887"/>
                  </a:cubicBezTo>
                  <a:cubicBezTo>
                    <a:pt x="1265459" y="1346636"/>
                    <a:pt x="1280452" y="1345136"/>
                    <a:pt x="1294695" y="1345136"/>
                  </a:cubicBezTo>
                  <a:cubicBezTo>
                    <a:pt x="1298443" y="1345136"/>
                    <a:pt x="1303690" y="1339889"/>
                    <a:pt x="1306689" y="1345136"/>
                  </a:cubicBezTo>
                  <a:cubicBezTo>
                    <a:pt x="1310437" y="1349634"/>
                    <a:pt x="1305939" y="1354132"/>
                    <a:pt x="1304440" y="1357881"/>
                  </a:cubicBezTo>
                  <a:cubicBezTo>
                    <a:pt x="1302191" y="1363129"/>
                    <a:pt x="1300692" y="1367626"/>
                    <a:pt x="1298443" y="1372874"/>
                  </a:cubicBezTo>
                  <a:cubicBezTo>
                    <a:pt x="1293946" y="1387868"/>
                    <a:pt x="1285699" y="1390117"/>
                    <a:pt x="1275205" y="1378122"/>
                  </a:cubicBezTo>
                  <a:cubicBezTo>
                    <a:pt x="1273706" y="1375873"/>
                    <a:pt x="1272956" y="1373624"/>
                    <a:pt x="1269957" y="1372125"/>
                  </a:cubicBezTo>
                  <a:cubicBezTo>
                    <a:pt x="1263961" y="1368377"/>
                    <a:pt x="1256464" y="1361629"/>
                    <a:pt x="1249717" y="1370626"/>
                  </a:cubicBezTo>
                  <a:cubicBezTo>
                    <a:pt x="1242971" y="1378122"/>
                    <a:pt x="1250467" y="1385619"/>
                    <a:pt x="1256464" y="1387868"/>
                  </a:cubicBezTo>
                  <a:cubicBezTo>
                    <a:pt x="1269208" y="1393866"/>
                    <a:pt x="1280452" y="1400612"/>
                    <a:pt x="1287199" y="1413357"/>
                  </a:cubicBezTo>
                  <a:cubicBezTo>
                    <a:pt x="1290197" y="1417855"/>
                    <a:pt x="1293946" y="1414857"/>
                    <a:pt x="1296943" y="1412608"/>
                  </a:cubicBezTo>
                  <a:cubicBezTo>
                    <a:pt x="1313435" y="1402112"/>
                    <a:pt x="1330676" y="1361629"/>
                    <a:pt x="1326929" y="1342138"/>
                  </a:cubicBezTo>
                  <a:cubicBezTo>
                    <a:pt x="1326179" y="1335391"/>
                    <a:pt x="1325430" y="1329393"/>
                    <a:pt x="1327679" y="1322646"/>
                  </a:cubicBezTo>
                  <a:cubicBezTo>
                    <a:pt x="1331426" y="1313650"/>
                    <a:pt x="1331426" y="1306153"/>
                    <a:pt x="1317933" y="1309152"/>
                  </a:cubicBezTo>
                  <a:cubicBezTo>
                    <a:pt x="1313435" y="1309901"/>
                    <a:pt x="1308188" y="1306903"/>
                    <a:pt x="1308938" y="1304654"/>
                  </a:cubicBezTo>
                  <a:cubicBezTo>
                    <a:pt x="1316434" y="1285162"/>
                    <a:pt x="1287948" y="1274666"/>
                    <a:pt x="1296943" y="1255924"/>
                  </a:cubicBezTo>
                  <a:cubicBezTo>
                    <a:pt x="1278953" y="1237183"/>
                    <a:pt x="1305190" y="1224438"/>
                    <a:pt x="1302941" y="1207945"/>
                  </a:cubicBezTo>
                  <a:cubicBezTo>
                    <a:pt x="1302941" y="1202698"/>
                    <a:pt x="1307439" y="1198949"/>
                    <a:pt x="1312685" y="1198949"/>
                  </a:cubicBezTo>
                  <a:cubicBezTo>
                    <a:pt x="1319432" y="1200448"/>
                    <a:pt x="1326929" y="1202698"/>
                    <a:pt x="1329927" y="1210194"/>
                  </a:cubicBezTo>
                  <a:cubicBezTo>
                    <a:pt x="1333675" y="1219940"/>
                    <a:pt x="1335924" y="1229686"/>
                    <a:pt x="1338173" y="1239432"/>
                  </a:cubicBezTo>
                  <a:cubicBezTo>
                    <a:pt x="1339672" y="1245429"/>
                    <a:pt x="1343421" y="1250677"/>
                    <a:pt x="1349417" y="1250677"/>
                  </a:cubicBezTo>
                  <a:cubicBezTo>
                    <a:pt x="1357663" y="1251426"/>
                    <a:pt x="1356914" y="1241681"/>
                    <a:pt x="1356914" y="1237932"/>
                  </a:cubicBezTo>
                  <a:cubicBezTo>
                    <a:pt x="1357663" y="1222189"/>
                    <a:pt x="1360661" y="1209444"/>
                    <a:pt x="1373405" y="1197450"/>
                  </a:cubicBezTo>
                  <a:cubicBezTo>
                    <a:pt x="1381651" y="1189203"/>
                    <a:pt x="1389897" y="1188453"/>
                    <a:pt x="1397393" y="1192952"/>
                  </a:cubicBezTo>
                  <a:cubicBezTo>
                    <a:pt x="1409386" y="1200448"/>
                    <a:pt x="1419882" y="1208695"/>
                    <a:pt x="1428877" y="1219190"/>
                  </a:cubicBezTo>
                  <a:cubicBezTo>
                    <a:pt x="1437873" y="1227437"/>
                    <a:pt x="1443119" y="1227437"/>
                    <a:pt x="1446118" y="1216192"/>
                  </a:cubicBezTo>
                  <a:cubicBezTo>
                    <a:pt x="1449866" y="1197450"/>
                    <a:pt x="1458112" y="1186204"/>
                    <a:pt x="1479851" y="1193701"/>
                  </a:cubicBezTo>
                  <a:cubicBezTo>
                    <a:pt x="1487347" y="1196700"/>
                    <a:pt x="1494094" y="1193701"/>
                    <a:pt x="1497842" y="1185455"/>
                  </a:cubicBezTo>
                  <a:cubicBezTo>
                    <a:pt x="1500091" y="1179832"/>
                    <a:pt x="1502715" y="1176646"/>
                    <a:pt x="1505526" y="1176365"/>
                  </a:cubicBezTo>
                  <a:close/>
                  <a:moveTo>
                    <a:pt x="327476" y="875915"/>
                  </a:moveTo>
                  <a:cubicBezTo>
                    <a:pt x="347003" y="875915"/>
                    <a:pt x="366528" y="882657"/>
                    <a:pt x="386054" y="885654"/>
                  </a:cubicBezTo>
                  <a:cubicBezTo>
                    <a:pt x="413842" y="888650"/>
                    <a:pt x="439376" y="881908"/>
                    <a:pt x="466413" y="882657"/>
                  </a:cubicBezTo>
                  <a:cubicBezTo>
                    <a:pt x="488192" y="883407"/>
                    <a:pt x="510722" y="882657"/>
                    <a:pt x="532501" y="884156"/>
                  </a:cubicBezTo>
                  <a:cubicBezTo>
                    <a:pt x="537759" y="890149"/>
                    <a:pt x="547521" y="886403"/>
                    <a:pt x="552779" y="891647"/>
                  </a:cubicBezTo>
                  <a:cubicBezTo>
                    <a:pt x="563293" y="896142"/>
                    <a:pt x="573056" y="900637"/>
                    <a:pt x="582819" y="905132"/>
                  </a:cubicBezTo>
                  <a:cubicBezTo>
                    <a:pt x="594835" y="911125"/>
                    <a:pt x="607602" y="917868"/>
                    <a:pt x="601594" y="935098"/>
                  </a:cubicBezTo>
                  <a:cubicBezTo>
                    <a:pt x="585823" y="929854"/>
                    <a:pt x="572305" y="939593"/>
                    <a:pt x="558036" y="943338"/>
                  </a:cubicBezTo>
                  <a:cubicBezTo>
                    <a:pt x="521987" y="953827"/>
                    <a:pt x="491195" y="973305"/>
                    <a:pt x="457400" y="986790"/>
                  </a:cubicBezTo>
                  <a:cubicBezTo>
                    <a:pt x="437124" y="994281"/>
                    <a:pt x="426609" y="1010763"/>
                    <a:pt x="414593" y="1027244"/>
                  </a:cubicBezTo>
                  <a:lnTo>
                    <a:pt x="412688" y="1027269"/>
                  </a:lnTo>
                  <a:lnTo>
                    <a:pt x="415821" y="1029651"/>
                  </a:lnTo>
                  <a:cubicBezTo>
                    <a:pt x="415821" y="1064965"/>
                    <a:pt x="411977" y="1069474"/>
                    <a:pt x="378145" y="1069474"/>
                  </a:cubicBezTo>
                  <a:lnTo>
                    <a:pt x="376977" y="1068846"/>
                  </a:lnTo>
                  <a:lnTo>
                    <a:pt x="377043" y="1069196"/>
                  </a:lnTo>
                  <a:cubicBezTo>
                    <a:pt x="362773" y="1081183"/>
                    <a:pt x="356014" y="1097664"/>
                    <a:pt x="355263" y="1115644"/>
                  </a:cubicBezTo>
                  <a:cubicBezTo>
                    <a:pt x="354513" y="1126881"/>
                    <a:pt x="351508" y="1137369"/>
                    <a:pt x="343998" y="1144861"/>
                  </a:cubicBezTo>
                  <a:cubicBezTo>
                    <a:pt x="329729" y="1157596"/>
                    <a:pt x="322219" y="1173328"/>
                    <a:pt x="319215" y="1191308"/>
                  </a:cubicBezTo>
                  <a:cubicBezTo>
                    <a:pt x="317712" y="1203294"/>
                    <a:pt x="311704" y="1213783"/>
                    <a:pt x="305697" y="1224271"/>
                  </a:cubicBezTo>
                  <a:cubicBezTo>
                    <a:pt x="299689" y="1238505"/>
                    <a:pt x="289174" y="1245996"/>
                    <a:pt x="273403" y="1246745"/>
                  </a:cubicBezTo>
                  <a:cubicBezTo>
                    <a:pt x="251624" y="1247494"/>
                    <a:pt x="232848" y="1251990"/>
                    <a:pt x="221583" y="1275962"/>
                  </a:cubicBezTo>
                  <a:cubicBezTo>
                    <a:pt x="214073" y="1293942"/>
                    <a:pt x="200554" y="1291695"/>
                    <a:pt x="187788" y="1275962"/>
                  </a:cubicBezTo>
                  <a:cubicBezTo>
                    <a:pt x="179526" y="1265474"/>
                    <a:pt x="168262" y="1266223"/>
                    <a:pt x="156996" y="1266223"/>
                  </a:cubicBezTo>
                  <a:cubicBezTo>
                    <a:pt x="147234" y="1267722"/>
                    <a:pt x="140474" y="1272217"/>
                    <a:pt x="138221" y="1281955"/>
                  </a:cubicBezTo>
                  <a:cubicBezTo>
                    <a:pt x="135217" y="1302932"/>
                    <a:pt x="131463" y="1324657"/>
                    <a:pt x="134466" y="1346383"/>
                  </a:cubicBezTo>
                  <a:cubicBezTo>
                    <a:pt x="135968" y="1352376"/>
                    <a:pt x="136719" y="1362115"/>
                    <a:pt x="144980" y="1361366"/>
                  </a:cubicBezTo>
                  <a:cubicBezTo>
                    <a:pt x="153993" y="1360616"/>
                    <a:pt x="153242" y="1351627"/>
                    <a:pt x="151739" y="1345634"/>
                  </a:cubicBezTo>
                  <a:cubicBezTo>
                    <a:pt x="147984" y="1329152"/>
                    <a:pt x="156996" y="1318664"/>
                    <a:pt x="166760" y="1308925"/>
                  </a:cubicBezTo>
                  <a:cubicBezTo>
                    <a:pt x="176523" y="1299186"/>
                    <a:pt x="187037" y="1301433"/>
                    <a:pt x="189290" y="1314169"/>
                  </a:cubicBezTo>
                  <a:cubicBezTo>
                    <a:pt x="193795" y="1334396"/>
                    <a:pt x="193795" y="1356121"/>
                    <a:pt x="182531" y="1375599"/>
                  </a:cubicBezTo>
                  <a:cubicBezTo>
                    <a:pt x="176523" y="1386088"/>
                    <a:pt x="166760" y="1391331"/>
                    <a:pt x="154744" y="1392830"/>
                  </a:cubicBezTo>
                  <a:cubicBezTo>
                    <a:pt x="136719" y="1393579"/>
                    <a:pt x="128458" y="1405566"/>
                    <a:pt x="128458" y="1421298"/>
                  </a:cubicBezTo>
                  <a:cubicBezTo>
                    <a:pt x="127707" y="1455010"/>
                    <a:pt x="114189" y="1485725"/>
                    <a:pt x="102923" y="1516440"/>
                  </a:cubicBezTo>
                  <a:cubicBezTo>
                    <a:pt x="100671" y="1520935"/>
                    <a:pt x="96164" y="1526179"/>
                    <a:pt x="98418" y="1529176"/>
                  </a:cubicBezTo>
                  <a:cubicBezTo>
                    <a:pt x="114189" y="1552400"/>
                    <a:pt x="98418" y="1582365"/>
                    <a:pt x="114189" y="1604840"/>
                  </a:cubicBezTo>
                  <a:cubicBezTo>
                    <a:pt x="120197" y="1613830"/>
                    <a:pt x="122450" y="1625067"/>
                    <a:pt x="114189" y="1634806"/>
                  </a:cubicBezTo>
                  <a:cubicBezTo>
                    <a:pt x="107430" y="1618325"/>
                    <a:pt x="104426" y="1600345"/>
                    <a:pt x="90908" y="1587610"/>
                  </a:cubicBezTo>
                  <a:cubicBezTo>
                    <a:pt x="78516" y="1570379"/>
                    <a:pt x="75700" y="1552587"/>
                    <a:pt x="76639" y="1534607"/>
                  </a:cubicBezTo>
                  <a:cubicBezTo>
                    <a:pt x="77578" y="1516628"/>
                    <a:pt x="82272" y="1498461"/>
                    <a:pt x="84900" y="1480481"/>
                  </a:cubicBezTo>
                  <a:cubicBezTo>
                    <a:pt x="86402" y="1467745"/>
                    <a:pt x="91659" y="1455010"/>
                    <a:pt x="90908" y="1442274"/>
                  </a:cubicBezTo>
                  <a:cubicBezTo>
                    <a:pt x="90157" y="1437030"/>
                    <a:pt x="92410" y="1433284"/>
                    <a:pt x="95413" y="1428789"/>
                  </a:cubicBezTo>
                  <a:cubicBezTo>
                    <a:pt x="117945" y="1401820"/>
                    <a:pt x="123952" y="1371104"/>
                    <a:pt x="116442" y="1335894"/>
                  </a:cubicBezTo>
                  <a:cubicBezTo>
                    <a:pt x="111936" y="1313420"/>
                    <a:pt x="115691" y="1290946"/>
                    <a:pt x="119446" y="1267722"/>
                  </a:cubicBezTo>
                  <a:cubicBezTo>
                    <a:pt x="124704" y="1236257"/>
                    <a:pt x="141225" y="1212284"/>
                    <a:pt x="154744" y="1185315"/>
                  </a:cubicBezTo>
                  <a:cubicBezTo>
                    <a:pt x="159250" y="1175576"/>
                    <a:pt x="168262" y="1162091"/>
                    <a:pt x="179526" y="1168084"/>
                  </a:cubicBezTo>
                  <a:cubicBezTo>
                    <a:pt x="191543" y="1174078"/>
                    <a:pt x="202808" y="1186813"/>
                    <a:pt x="205061" y="1202545"/>
                  </a:cubicBezTo>
                  <a:cubicBezTo>
                    <a:pt x="205812" y="1204793"/>
                    <a:pt x="202808" y="1206291"/>
                    <a:pt x="202808" y="1208538"/>
                  </a:cubicBezTo>
                  <a:cubicBezTo>
                    <a:pt x="202808" y="1219776"/>
                    <a:pt x="196800" y="1234759"/>
                    <a:pt x="208817" y="1241501"/>
                  </a:cubicBezTo>
                  <a:cubicBezTo>
                    <a:pt x="219330" y="1246745"/>
                    <a:pt x="224587" y="1231762"/>
                    <a:pt x="231347" y="1225769"/>
                  </a:cubicBezTo>
                  <a:cubicBezTo>
                    <a:pt x="241109" y="1216779"/>
                    <a:pt x="251624" y="1208538"/>
                    <a:pt x="263641" y="1203294"/>
                  </a:cubicBezTo>
                  <a:cubicBezTo>
                    <a:pt x="270399" y="1200298"/>
                    <a:pt x="278661" y="1198800"/>
                    <a:pt x="277157" y="1189060"/>
                  </a:cubicBezTo>
                  <a:cubicBezTo>
                    <a:pt x="276407" y="1180071"/>
                    <a:pt x="272652" y="1173328"/>
                    <a:pt x="263641" y="1168833"/>
                  </a:cubicBezTo>
                  <a:cubicBezTo>
                    <a:pt x="254627" y="1164339"/>
                    <a:pt x="245616" y="1165837"/>
                    <a:pt x="236604" y="1165837"/>
                  </a:cubicBezTo>
                  <a:cubicBezTo>
                    <a:pt x="229094" y="1165837"/>
                    <a:pt x="221583" y="1165837"/>
                    <a:pt x="217828" y="1157596"/>
                  </a:cubicBezTo>
                  <a:cubicBezTo>
                    <a:pt x="214825" y="1150854"/>
                    <a:pt x="207314" y="1144112"/>
                    <a:pt x="211820" y="1135871"/>
                  </a:cubicBezTo>
                  <a:cubicBezTo>
                    <a:pt x="216327" y="1127630"/>
                    <a:pt x="225338" y="1130626"/>
                    <a:pt x="232097" y="1130626"/>
                  </a:cubicBezTo>
                  <a:cubicBezTo>
                    <a:pt x="239607" y="1129877"/>
                    <a:pt x="246367" y="1130626"/>
                    <a:pt x="253126" y="1126132"/>
                  </a:cubicBezTo>
                  <a:cubicBezTo>
                    <a:pt x="259885" y="1122386"/>
                    <a:pt x="264391" y="1117891"/>
                    <a:pt x="259134" y="1110399"/>
                  </a:cubicBezTo>
                  <a:cubicBezTo>
                    <a:pt x="248619" y="1096166"/>
                    <a:pt x="263641" y="1093169"/>
                    <a:pt x="268897" y="1085678"/>
                  </a:cubicBezTo>
                  <a:cubicBezTo>
                    <a:pt x="271901" y="1082681"/>
                    <a:pt x="277157" y="1082681"/>
                    <a:pt x="277157" y="1085678"/>
                  </a:cubicBezTo>
                  <a:cubicBezTo>
                    <a:pt x="278661" y="1101410"/>
                    <a:pt x="294431" y="1103658"/>
                    <a:pt x="305697" y="1112647"/>
                  </a:cubicBezTo>
                  <a:cubicBezTo>
                    <a:pt x="300439" y="1113396"/>
                    <a:pt x="297435" y="1114145"/>
                    <a:pt x="295182" y="1114145"/>
                  </a:cubicBezTo>
                  <a:cubicBezTo>
                    <a:pt x="289925" y="1114145"/>
                    <a:pt x="283166" y="1105905"/>
                    <a:pt x="278661" y="1114894"/>
                  </a:cubicBezTo>
                  <a:cubicBezTo>
                    <a:pt x="274154" y="1123885"/>
                    <a:pt x="276407" y="1132874"/>
                    <a:pt x="280162" y="1140366"/>
                  </a:cubicBezTo>
                  <a:cubicBezTo>
                    <a:pt x="283917" y="1148606"/>
                    <a:pt x="292179" y="1147108"/>
                    <a:pt x="298938" y="1144861"/>
                  </a:cubicBezTo>
                  <a:cubicBezTo>
                    <a:pt x="304945" y="1143362"/>
                    <a:pt x="310202" y="1140366"/>
                    <a:pt x="316211" y="1138118"/>
                  </a:cubicBezTo>
                  <a:cubicBezTo>
                    <a:pt x="322219" y="1135871"/>
                    <a:pt x="328978" y="1134372"/>
                    <a:pt x="331231" y="1126132"/>
                  </a:cubicBezTo>
                  <a:cubicBezTo>
                    <a:pt x="332732" y="1117891"/>
                    <a:pt x="324471" y="1117142"/>
                    <a:pt x="319966" y="1112647"/>
                  </a:cubicBezTo>
                  <a:cubicBezTo>
                    <a:pt x="311704" y="1102159"/>
                    <a:pt x="308701" y="1088674"/>
                    <a:pt x="297435" y="1079684"/>
                  </a:cubicBezTo>
                  <a:cubicBezTo>
                    <a:pt x="292929" y="1076688"/>
                    <a:pt x="291428" y="1068447"/>
                    <a:pt x="283917" y="1074440"/>
                  </a:cubicBezTo>
                  <a:cubicBezTo>
                    <a:pt x="277157" y="1078935"/>
                    <a:pt x="274905" y="1074440"/>
                    <a:pt x="274154" y="1069196"/>
                  </a:cubicBezTo>
                  <a:cubicBezTo>
                    <a:pt x="273403" y="1062454"/>
                    <a:pt x="274905" y="1058708"/>
                    <a:pt x="282415" y="1059457"/>
                  </a:cubicBezTo>
                  <a:cubicBezTo>
                    <a:pt x="296684" y="1059457"/>
                    <a:pt x="305697" y="1047471"/>
                    <a:pt x="316961" y="1041478"/>
                  </a:cubicBezTo>
                  <a:cubicBezTo>
                    <a:pt x="328227" y="1034735"/>
                    <a:pt x="321468" y="1010763"/>
                    <a:pt x="307199" y="1003271"/>
                  </a:cubicBezTo>
                  <a:cubicBezTo>
                    <a:pt x="298187" y="998776"/>
                    <a:pt x="296684" y="992783"/>
                    <a:pt x="298187" y="985291"/>
                  </a:cubicBezTo>
                  <a:cubicBezTo>
                    <a:pt x="299689" y="975552"/>
                    <a:pt x="307949" y="973305"/>
                    <a:pt x="315459" y="971807"/>
                  </a:cubicBezTo>
                  <a:cubicBezTo>
                    <a:pt x="321468" y="970308"/>
                    <a:pt x="326725" y="971807"/>
                    <a:pt x="327476" y="980796"/>
                  </a:cubicBezTo>
                  <a:cubicBezTo>
                    <a:pt x="328227" y="991285"/>
                    <a:pt x="337239" y="987539"/>
                    <a:pt x="342496" y="985291"/>
                  </a:cubicBezTo>
                  <a:cubicBezTo>
                    <a:pt x="358267" y="981545"/>
                    <a:pt x="373287" y="973305"/>
                    <a:pt x="390561" y="977800"/>
                  </a:cubicBezTo>
                  <a:cubicBezTo>
                    <a:pt x="393564" y="978549"/>
                    <a:pt x="401825" y="977051"/>
                    <a:pt x="403328" y="971058"/>
                  </a:cubicBezTo>
                  <a:cubicBezTo>
                    <a:pt x="404079" y="964315"/>
                    <a:pt x="396569" y="963566"/>
                    <a:pt x="392813" y="960569"/>
                  </a:cubicBezTo>
                  <a:cubicBezTo>
                    <a:pt x="373287" y="949332"/>
                    <a:pt x="372536" y="943338"/>
                    <a:pt x="388307" y="927606"/>
                  </a:cubicBezTo>
                  <a:cubicBezTo>
                    <a:pt x="399573" y="917119"/>
                    <a:pt x="387556" y="912624"/>
                    <a:pt x="383802" y="905881"/>
                  </a:cubicBezTo>
                  <a:cubicBezTo>
                    <a:pt x="380046" y="899888"/>
                    <a:pt x="373287" y="893146"/>
                    <a:pt x="364275" y="899139"/>
                  </a:cubicBezTo>
                  <a:cubicBezTo>
                    <a:pt x="356765" y="904383"/>
                    <a:pt x="360519" y="908878"/>
                    <a:pt x="365026" y="913373"/>
                  </a:cubicBezTo>
                  <a:cubicBezTo>
                    <a:pt x="369533" y="917868"/>
                    <a:pt x="376292" y="922362"/>
                    <a:pt x="368782" y="929854"/>
                  </a:cubicBezTo>
                  <a:cubicBezTo>
                    <a:pt x="362773" y="935847"/>
                    <a:pt x="356765" y="937346"/>
                    <a:pt x="350006" y="929854"/>
                  </a:cubicBezTo>
                  <a:cubicBezTo>
                    <a:pt x="341745" y="920864"/>
                    <a:pt x="328978" y="924610"/>
                    <a:pt x="319215" y="920115"/>
                  </a:cubicBezTo>
                  <a:cubicBezTo>
                    <a:pt x="310202" y="915620"/>
                    <a:pt x="298187" y="914871"/>
                    <a:pt x="301941" y="900637"/>
                  </a:cubicBezTo>
                  <a:cubicBezTo>
                    <a:pt x="305697" y="887152"/>
                    <a:pt x="309451" y="875166"/>
                    <a:pt x="327476" y="875915"/>
                  </a:cubicBezTo>
                  <a:close/>
                  <a:moveTo>
                    <a:pt x="1485869" y="655909"/>
                  </a:moveTo>
                  <a:cubicBezTo>
                    <a:pt x="1489620" y="653661"/>
                    <a:pt x="1491870" y="655909"/>
                    <a:pt x="1494120" y="658157"/>
                  </a:cubicBezTo>
                  <a:cubicBezTo>
                    <a:pt x="1499371" y="661903"/>
                    <a:pt x="1500121" y="666399"/>
                    <a:pt x="1499371" y="672393"/>
                  </a:cubicBezTo>
                  <a:cubicBezTo>
                    <a:pt x="1498621" y="678387"/>
                    <a:pt x="1484369" y="681384"/>
                    <a:pt x="1492619" y="685131"/>
                  </a:cubicBezTo>
                  <a:cubicBezTo>
                    <a:pt x="1500121" y="688877"/>
                    <a:pt x="1512123" y="692623"/>
                    <a:pt x="1521124" y="685131"/>
                  </a:cubicBezTo>
                  <a:cubicBezTo>
                    <a:pt x="1528626" y="679137"/>
                    <a:pt x="1537627" y="665649"/>
                    <a:pt x="1545127" y="676888"/>
                  </a:cubicBezTo>
                  <a:cubicBezTo>
                    <a:pt x="1551128" y="686629"/>
                    <a:pt x="1539127" y="697119"/>
                    <a:pt x="1529375" y="703113"/>
                  </a:cubicBezTo>
                  <a:cubicBezTo>
                    <a:pt x="1507623" y="717349"/>
                    <a:pt x="1500871" y="749568"/>
                    <a:pt x="1516624" y="770548"/>
                  </a:cubicBezTo>
                  <a:cubicBezTo>
                    <a:pt x="1521124" y="775792"/>
                    <a:pt x="1526375" y="777291"/>
                    <a:pt x="1532375" y="775792"/>
                  </a:cubicBezTo>
                  <a:cubicBezTo>
                    <a:pt x="1541377" y="774294"/>
                    <a:pt x="1543628" y="766801"/>
                    <a:pt x="1543628" y="759309"/>
                  </a:cubicBezTo>
                  <a:cubicBezTo>
                    <a:pt x="1543628" y="746571"/>
                    <a:pt x="1552629" y="740577"/>
                    <a:pt x="1562380" y="737579"/>
                  </a:cubicBezTo>
                  <a:cubicBezTo>
                    <a:pt x="1572131" y="734583"/>
                    <a:pt x="1579633" y="737579"/>
                    <a:pt x="1585633" y="745072"/>
                  </a:cubicBezTo>
                  <a:cubicBezTo>
                    <a:pt x="1593134" y="753315"/>
                    <a:pt x="1593134" y="754064"/>
                    <a:pt x="1581883" y="775043"/>
                  </a:cubicBezTo>
                  <a:cubicBezTo>
                    <a:pt x="1595384" y="771297"/>
                    <a:pt x="1608887" y="775043"/>
                    <a:pt x="1621638" y="777291"/>
                  </a:cubicBezTo>
                  <a:cubicBezTo>
                    <a:pt x="1638141" y="781037"/>
                    <a:pt x="1637390" y="792277"/>
                    <a:pt x="1624638" y="802767"/>
                  </a:cubicBezTo>
                  <a:cubicBezTo>
                    <a:pt x="1635891" y="805763"/>
                    <a:pt x="1644892" y="800518"/>
                    <a:pt x="1653893" y="798271"/>
                  </a:cubicBezTo>
                  <a:cubicBezTo>
                    <a:pt x="1656894" y="796772"/>
                    <a:pt x="1662895" y="793026"/>
                    <a:pt x="1660645" y="787781"/>
                  </a:cubicBezTo>
                  <a:cubicBezTo>
                    <a:pt x="1658393" y="781787"/>
                    <a:pt x="1650143" y="774294"/>
                    <a:pt x="1658393" y="769049"/>
                  </a:cubicBezTo>
                  <a:cubicBezTo>
                    <a:pt x="1665895" y="765303"/>
                    <a:pt x="1677897" y="763804"/>
                    <a:pt x="1686148" y="767550"/>
                  </a:cubicBezTo>
                  <a:cubicBezTo>
                    <a:pt x="1702650" y="774294"/>
                    <a:pt x="1719903" y="767550"/>
                    <a:pt x="1736405" y="772046"/>
                  </a:cubicBezTo>
                  <a:cubicBezTo>
                    <a:pt x="1746907" y="774294"/>
                    <a:pt x="1758907" y="771297"/>
                    <a:pt x="1766409" y="758559"/>
                  </a:cubicBezTo>
                  <a:cubicBezTo>
                    <a:pt x="1773909" y="744323"/>
                    <a:pt x="1815166" y="749568"/>
                    <a:pt x="1821916" y="763804"/>
                  </a:cubicBezTo>
                  <a:cubicBezTo>
                    <a:pt x="1822667" y="765303"/>
                    <a:pt x="1824167" y="769049"/>
                    <a:pt x="1823417" y="769049"/>
                  </a:cubicBezTo>
                  <a:cubicBezTo>
                    <a:pt x="1807665" y="783285"/>
                    <a:pt x="1821167" y="798271"/>
                    <a:pt x="1822667" y="812507"/>
                  </a:cubicBezTo>
                  <a:cubicBezTo>
                    <a:pt x="1823417" y="834236"/>
                    <a:pt x="1833918" y="843976"/>
                    <a:pt x="1855671" y="847723"/>
                  </a:cubicBezTo>
                  <a:cubicBezTo>
                    <a:pt x="1868424" y="850720"/>
                    <a:pt x="1882675" y="861210"/>
                    <a:pt x="1894677" y="845475"/>
                  </a:cubicBezTo>
                  <a:cubicBezTo>
                    <a:pt x="1896927" y="842478"/>
                    <a:pt x="1904429" y="843976"/>
                    <a:pt x="1905179" y="850720"/>
                  </a:cubicBezTo>
                  <a:cubicBezTo>
                    <a:pt x="1905928" y="855965"/>
                    <a:pt x="1907429" y="862708"/>
                    <a:pt x="1899927" y="865706"/>
                  </a:cubicBezTo>
                  <a:cubicBezTo>
                    <a:pt x="1896927" y="866455"/>
                    <a:pt x="1893176" y="863458"/>
                    <a:pt x="1890926" y="867954"/>
                  </a:cubicBezTo>
                  <a:cubicBezTo>
                    <a:pt x="1891677" y="873948"/>
                    <a:pt x="1896927" y="876945"/>
                    <a:pt x="1900678" y="879942"/>
                  </a:cubicBezTo>
                  <a:cubicBezTo>
                    <a:pt x="1904429" y="884438"/>
                    <a:pt x="1909679" y="887434"/>
                    <a:pt x="1911179" y="891181"/>
                  </a:cubicBezTo>
                  <a:cubicBezTo>
                    <a:pt x="1917181" y="913659"/>
                    <a:pt x="1922431" y="933890"/>
                    <a:pt x="1948685" y="939884"/>
                  </a:cubicBezTo>
                  <a:cubicBezTo>
                    <a:pt x="1952435" y="941383"/>
                    <a:pt x="1952435" y="948875"/>
                    <a:pt x="1952435" y="954120"/>
                  </a:cubicBezTo>
                  <a:cubicBezTo>
                    <a:pt x="1950935" y="971354"/>
                    <a:pt x="1968937" y="983342"/>
                    <a:pt x="1983940" y="975849"/>
                  </a:cubicBezTo>
                  <a:cubicBezTo>
                    <a:pt x="2001192" y="966109"/>
                    <a:pt x="2020695" y="960114"/>
                    <a:pt x="2011694" y="930892"/>
                  </a:cubicBezTo>
                  <a:cubicBezTo>
                    <a:pt x="2007943" y="920403"/>
                    <a:pt x="2014694" y="903919"/>
                    <a:pt x="2031196" y="898674"/>
                  </a:cubicBezTo>
                  <a:cubicBezTo>
                    <a:pt x="2043198" y="894927"/>
                    <a:pt x="2046949" y="885187"/>
                    <a:pt x="2052199" y="876195"/>
                  </a:cubicBezTo>
                  <a:cubicBezTo>
                    <a:pt x="2061200" y="863458"/>
                    <a:pt x="2070202" y="864956"/>
                    <a:pt x="2080704" y="873199"/>
                  </a:cubicBezTo>
                  <a:cubicBezTo>
                    <a:pt x="2090454" y="882189"/>
                    <a:pt x="2100956" y="888933"/>
                    <a:pt x="2087454" y="903170"/>
                  </a:cubicBezTo>
                  <a:cubicBezTo>
                    <a:pt x="2073952" y="916657"/>
                    <a:pt x="2064201" y="931642"/>
                    <a:pt x="2043198" y="937636"/>
                  </a:cubicBezTo>
                  <a:cubicBezTo>
                    <a:pt x="2028946" y="941383"/>
                    <a:pt x="2031946" y="963111"/>
                    <a:pt x="2022195" y="972852"/>
                  </a:cubicBezTo>
                  <a:cubicBezTo>
                    <a:pt x="2019945" y="975099"/>
                    <a:pt x="2022945" y="979595"/>
                    <a:pt x="2026696" y="981094"/>
                  </a:cubicBezTo>
                  <a:cubicBezTo>
                    <a:pt x="2031196" y="983342"/>
                    <a:pt x="2033447" y="980344"/>
                    <a:pt x="2036448" y="976598"/>
                  </a:cubicBezTo>
                  <a:cubicBezTo>
                    <a:pt x="2058200" y="951123"/>
                    <a:pt x="2082203" y="927146"/>
                    <a:pt x="2116709" y="917406"/>
                  </a:cubicBezTo>
                  <a:cubicBezTo>
                    <a:pt x="2118208" y="917406"/>
                    <a:pt x="2120459" y="916657"/>
                    <a:pt x="2120459" y="916657"/>
                  </a:cubicBezTo>
                  <a:cubicBezTo>
                    <a:pt x="2138461" y="933140"/>
                    <a:pt x="2157964" y="924898"/>
                    <a:pt x="2178217" y="920403"/>
                  </a:cubicBezTo>
                  <a:cubicBezTo>
                    <a:pt x="2188718" y="918904"/>
                    <a:pt x="2196970" y="927146"/>
                    <a:pt x="2186468" y="939884"/>
                  </a:cubicBezTo>
                  <a:cubicBezTo>
                    <a:pt x="2182717" y="945129"/>
                    <a:pt x="2180467" y="949624"/>
                    <a:pt x="2174466" y="952622"/>
                  </a:cubicBezTo>
                  <a:cubicBezTo>
                    <a:pt x="2169216" y="955618"/>
                    <a:pt x="2166966" y="960864"/>
                    <a:pt x="2169966" y="966109"/>
                  </a:cubicBezTo>
                  <a:cubicBezTo>
                    <a:pt x="2181217" y="984091"/>
                    <a:pt x="2183468" y="1008068"/>
                    <a:pt x="2205971" y="1019307"/>
                  </a:cubicBezTo>
                  <a:cubicBezTo>
                    <a:pt x="2212723" y="1022304"/>
                    <a:pt x="2211972" y="1026050"/>
                    <a:pt x="2207471" y="1029047"/>
                  </a:cubicBezTo>
                  <a:cubicBezTo>
                    <a:pt x="2190969" y="1039537"/>
                    <a:pt x="2186468" y="1069508"/>
                    <a:pt x="2157964" y="1059019"/>
                  </a:cubicBezTo>
                  <a:cubicBezTo>
                    <a:pt x="2156464" y="1059019"/>
                    <a:pt x="2153463" y="1060517"/>
                    <a:pt x="2152713" y="1062015"/>
                  </a:cubicBezTo>
                  <a:cubicBezTo>
                    <a:pt x="2147462" y="1079249"/>
                    <a:pt x="2134711" y="1094234"/>
                    <a:pt x="2130210" y="1111467"/>
                  </a:cubicBezTo>
                  <a:cubicBezTo>
                    <a:pt x="2127210" y="1120459"/>
                    <a:pt x="2139211" y="1119710"/>
                    <a:pt x="2143713" y="1115963"/>
                  </a:cubicBezTo>
                  <a:cubicBezTo>
                    <a:pt x="2166215" y="1095733"/>
                    <a:pt x="2190969" y="1112217"/>
                    <a:pt x="2214973" y="1110718"/>
                  </a:cubicBezTo>
                  <a:cubicBezTo>
                    <a:pt x="2215722" y="1110718"/>
                    <a:pt x="2217223" y="1112217"/>
                    <a:pt x="2217973" y="1112966"/>
                  </a:cubicBezTo>
                  <a:cubicBezTo>
                    <a:pt x="2219473" y="1138441"/>
                    <a:pt x="2238226" y="1131698"/>
                    <a:pt x="2253978" y="1134695"/>
                  </a:cubicBezTo>
                  <a:cubicBezTo>
                    <a:pt x="2269730" y="1138441"/>
                    <a:pt x="2272730" y="1153427"/>
                    <a:pt x="2275731" y="1167663"/>
                  </a:cubicBezTo>
                  <a:cubicBezTo>
                    <a:pt x="2276481" y="1172908"/>
                    <a:pt x="2274981" y="1178153"/>
                    <a:pt x="2275731" y="1183398"/>
                  </a:cubicBezTo>
                  <a:cubicBezTo>
                    <a:pt x="2277982" y="1191640"/>
                    <a:pt x="2282482" y="1197634"/>
                    <a:pt x="2288483" y="1187894"/>
                  </a:cubicBezTo>
                  <a:cubicBezTo>
                    <a:pt x="2297484" y="1173657"/>
                    <a:pt x="2309486" y="1169162"/>
                    <a:pt x="2324488" y="1167663"/>
                  </a:cubicBezTo>
                  <a:cubicBezTo>
                    <a:pt x="2334239" y="1166164"/>
                    <a:pt x="2341740" y="1161669"/>
                    <a:pt x="2349242" y="1156424"/>
                  </a:cubicBezTo>
                  <a:cubicBezTo>
                    <a:pt x="2353742" y="1151929"/>
                    <a:pt x="2360493" y="1147433"/>
                    <a:pt x="2366494" y="1152678"/>
                  </a:cubicBezTo>
                  <a:cubicBezTo>
                    <a:pt x="2372495" y="1157173"/>
                    <a:pt x="2373245" y="1163168"/>
                    <a:pt x="2371744" y="1170660"/>
                  </a:cubicBezTo>
                  <a:cubicBezTo>
                    <a:pt x="2365743" y="1196885"/>
                    <a:pt x="2366494" y="1196885"/>
                    <a:pt x="2394248" y="1202879"/>
                  </a:cubicBezTo>
                  <a:cubicBezTo>
                    <a:pt x="2406999" y="1205127"/>
                    <a:pt x="2426502" y="1203628"/>
                    <a:pt x="2419751" y="1228354"/>
                  </a:cubicBezTo>
                  <a:cubicBezTo>
                    <a:pt x="2418251" y="1234348"/>
                    <a:pt x="2425002" y="1238095"/>
                    <a:pt x="2432503" y="1234348"/>
                  </a:cubicBezTo>
                  <a:cubicBezTo>
                    <a:pt x="2449005" y="1225357"/>
                    <a:pt x="2460256" y="1229103"/>
                    <a:pt x="2462508" y="1248584"/>
                  </a:cubicBezTo>
                  <a:cubicBezTo>
                    <a:pt x="2464007" y="1256077"/>
                    <a:pt x="2467008" y="1257576"/>
                    <a:pt x="2473759" y="1256077"/>
                  </a:cubicBezTo>
                  <a:cubicBezTo>
                    <a:pt x="2480510" y="1253829"/>
                    <a:pt x="2487260" y="1253829"/>
                    <a:pt x="2493261" y="1251582"/>
                  </a:cubicBezTo>
                  <a:cubicBezTo>
                    <a:pt x="2497012" y="1250833"/>
                    <a:pt x="2501513" y="1249334"/>
                    <a:pt x="2503763" y="1253829"/>
                  </a:cubicBezTo>
                  <a:cubicBezTo>
                    <a:pt x="2505263" y="1257576"/>
                    <a:pt x="2501513" y="1259824"/>
                    <a:pt x="2500012" y="1262072"/>
                  </a:cubicBezTo>
                  <a:cubicBezTo>
                    <a:pt x="2487260" y="1282302"/>
                    <a:pt x="2487260" y="1284550"/>
                    <a:pt x="2507514" y="1295040"/>
                  </a:cubicBezTo>
                  <a:cubicBezTo>
                    <a:pt x="2521766" y="1302532"/>
                    <a:pt x="2527767" y="1313772"/>
                    <a:pt x="2530017" y="1328757"/>
                  </a:cubicBezTo>
                  <a:cubicBezTo>
                    <a:pt x="2531517" y="1334751"/>
                    <a:pt x="2533017" y="1339996"/>
                    <a:pt x="2540519" y="1339996"/>
                  </a:cubicBezTo>
                  <a:cubicBezTo>
                    <a:pt x="2548019" y="1339996"/>
                    <a:pt x="2550269" y="1334002"/>
                    <a:pt x="2550269" y="1327258"/>
                  </a:cubicBezTo>
                  <a:cubicBezTo>
                    <a:pt x="2550269" y="1320515"/>
                    <a:pt x="2553270" y="1315270"/>
                    <a:pt x="2560771" y="1312273"/>
                  </a:cubicBezTo>
                  <a:cubicBezTo>
                    <a:pt x="2569022" y="1309276"/>
                    <a:pt x="2569773" y="1317518"/>
                    <a:pt x="2572773" y="1322013"/>
                  </a:cubicBezTo>
                  <a:cubicBezTo>
                    <a:pt x="2576524" y="1328757"/>
                    <a:pt x="2581024" y="1330255"/>
                    <a:pt x="2586274" y="1325760"/>
                  </a:cubicBezTo>
                  <a:cubicBezTo>
                    <a:pt x="2598276" y="1317518"/>
                    <a:pt x="2604277" y="1325760"/>
                    <a:pt x="2605027" y="1334002"/>
                  </a:cubicBezTo>
                  <a:cubicBezTo>
                    <a:pt x="2605778" y="1348987"/>
                    <a:pt x="2615528" y="1356480"/>
                    <a:pt x="2624531" y="1364722"/>
                  </a:cubicBezTo>
                  <a:cubicBezTo>
                    <a:pt x="2636531" y="1376711"/>
                    <a:pt x="2634281" y="1390197"/>
                    <a:pt x="2618530" y="1395442"/>
                  </a:cubicBezTo>
                  <a:cubicBezTo>
                    <a:pt x="2616279" y="1396941"/>
                    <a:pt x="2612529" y="1395442"/>
                    <a:pt x="2610278" y="1396941"/>
                  </a:cubicBezTo>
                  <a:cubicBezTo>
                    <a:pt x="2602777" y="1399189"/>
                    <a:pt x="2587775" y="1397690"/>
                    <a:pt x="2589275" y="1405932"/>
                  </a:cubicBezTo>
                  <a:cubicBezTo>
                    <a:pt x="2590025" y="1415672"/>
                    <a:pt x="2604277" y="1415672"/>
                    <a:pt x="2614029" y="1416422"/>
                  </a:cubicBezTo>
                  <a:cubicBezTo>
                    <a:pt x="2624531" y="1416422"/>
                    <a:pt x="2633531" y="1413425"/>
                    <a:pt x="2641783" y="1407431"/>
                  </a:cubicBezTo>
                  <a:cubicBezTo>
                    <a:pt x="2650784" y="1399938"/>
                    <a:pt x="2658285" y="1401437"/>
                    <a:pt x="2667286" y="1407431"/>
                  </a:cubicBezTo>
                  <a:cubicBezTo>
                    <a:pt x="2676287" y="1412676"/>
                    <a:pt x="2683039" y="1423165"/>
                    <a:pt x="2695791" y="1420917"/>
                  </a:cubicBezTo>
                  <a:cubicBezTo>
                    <a:pt x="2700291" y="1420917"/>
                    <a:pt x="2701792" y="1426163"/>
                    <a:pt x="2701041" y="1430658"/>
                  </a:cubicBezTo>
                  <a:cubicBezTo>
                    <a:pt x="2701041" y="1447142"/>
                    <a:pt x="2704792" y="1465124"/>
                    <a:pt x="2698041" y="1481609"/>
                  </a:cubicBezTo>
                  <a:cubicBezTo>
                    <a:pt x="2694290" y="1489851"/>
                    <a:pt x="2692790" y="1498093"/>
                    <a:pt x="2693541" y="1507084"/>
                  </a:cubicBezTo>
                  <a:cubicBezTo>
                    <a:pt x="2693541" y="1510831"/>
                    <a:pt x="2694290" y="1516825"/>
                    <a:pt x="2691289" y="1518323"/>
                  </a:cubicBezTo>
                  <a:cubicBezTo>
                    <a:pt x="2672537" y="1533308"/>
                    <a:pt x="2671787" y="1558784"/>
                    <a:pt x="2658285" y="1576766"/>
                  </a:cubicBezTo>
                  <a:cubicBezTo>
                    <a:pt x="2651535" y="1585758"/>
                    <a:pt x="2641783" y="1591752"/>
                    <a:pt x="2629031" y="1591752"/>
                  </a:cubicBezTo>
                  <a:cubicBezTo>
                    <a:pt x="2620030" y="1591003"/>
                    <a:pt x="2614779" y="1594749"/>
                    <a:pt x="2610278" y="1602991"/>
                  </a:cubicBezTo>
                  <a:cubicBezTo>
                    <a:pt x="2606527" y="1611983"/>
                    <a:pt x="2611028" y="1616478"/>
                    <a:pt x="2618530" y="1619475"/>
                  </a:cubicBezTo>
                  <a:cubicBezTo>
                    <a:pt x="2623030" y="1622472"/>
                    <a:pt x="2620780" y="1628466"/>
                    <a:pt x="2623030" y="1632213"/>
                  </a:cubicBezTo>
                  <a:cubicBezTo>
                    <a:pt x="2628280" y="1641954"/>
                    <a:pt x="2629781" y="1655441"/>
                    <a:pt x="2646283" y="1655441"/>
                  </a:cubicBezTo>
                  <a:cubicBezTo>
                    <a:pt x="2655284" y="1655441"/>
                    <a:pt x="2652284" y="1662184"/>
                    <a:pt x="2647784" y="1665930"/>
                  </a:cubicBezTo>
                  <a:cubicBezTo>
                    <a:pt x="2642532" y="1670426"/>
                    <a:pt x="2637282" y="1674922"/>
                    <a:pt x="2635782" y="1683163"/>
                  </a:cubicBezTo>
                  <a:cubicBezTo>
                    <a:pt x="2634281" y="1690656"/>
                    <a:pt x="2629781" y="1698899"/>
                    <a:pt x="2645533" y="1695901"/>
                  </a:cubicBezTo>
                  <a:cubicBezTo>
                    <a:pt x="2665036" y="1692904"/>
                    <a:pt x="2660535" y="1712385"/>
                    <a:pt x="2669536" y="1724374"/>
                  </a:cubicBezTo>
                  <a:cubicBezTo>
                    <a:pt x="2669536" y="1717630"/>
                    <a:pt x="2669536" y="1712385"/>
                    <a:pt x="2669536" y="1707140"/>
                  </a:cubicBezTo>
                  <a:cubicBezTo>
                    <a:pt x="2670286" y="1702645"/>
                    <a:pt x="2668036" y="1695152"/>
                    <a:pt x="2676287" y="1695901"/>
                  </a:cubicBezTo>
                  <a:cubicBezTo>
                    <a:pt x="2683039" y="1695901"/>
                    <a:pt x="2685289" y="1701146"/>
                    <a:pt x="2685289" y="1707140"/>
                  </a:cubicBezTo>
                  <a:cubicBezTo>
                    <a:pt x="2686039" y="1721376"/>
                    <a:pt x="2686789" y="1734863"/>
                    <a:pt x="2685289" y="1748351"/>
                  </a:cubicBezTo>
                  <a:cubicBezTo>
                    <a:pt x="2683789" y="1767082"/>
                    <a:pt x="2689039" y="1783566"/>
                    <a:pt x="2689790" y="1801549"/>
                  </a:cubicBezTo>
                  <a:cubicBezTo>
                    <a:pt x="2690539" y="1808292"/>
                    <a:pt x="2691289" y="1815785"/>
                    <a:pt x="2699540" y="1817284"/>
                  </a:cubicBezTo>
                  <a:cubicBezTo>
                    <a:pt x="2708542" y="1818782"/>
                    <a:pt x="2710793" y="1812039"/>
                    <a:pt x="2713043" y="1806044"/>
                  </a:cubicBezTo>
                  <a:cubicBezTo>
                    <a:pt x="2714543" y="1800050"/>
                    <a:pt x="2716043" y="1795554"/>
                    <a:pt x="2723544" y="1792558"/>
                  </a:cubicBezTo>
                  <a:cubicBezTo>
                    <a:pt x="2725045" y="1809042"/>
                    <a:pt x="2733296" y="1822529"/>
                    <a:pt x="2734046" y="1839012"/>
                  </a:cubicBezTo>
                  <a:cubicBezTo>
                    <a:pt x="2735546" y="1853249"/>
                    <a:pt x="2742297" y="1868234"/>
                    <a:pt x="2760299" y="1874977"/>
                  </a:cubicBezTo>
                  <a:cubicBezTo>
                    <a:pt x="2771551" y="1877975"/>
                    <a:pt x="2776052" y="1888464"/>
                    <a:pt x="2770800" y="1899703"/>
                  </a:cubicBezTo>
                  <a:cubicBezTo>
                    <a:pt x="2765550" y="1913190"/>
                    <a:pt x="2757299" y="1906447"/>
                    <a:pt x="2749048" y="1901202"/>
                  </a:cubicBezTo>
                  <a:cubicBezTo>
                    <a:pt x="2737797" y="1895957"/>
                    <a:pt x="2731796" y="1888464"/>
                    <a:pt x="2728045" y="1875727"/>
                  </a:cubicBezTo>
                  <a:cubicBezTo>
                    <a:pt x="2723544" y="1860742"/>
                    <a:pt x="2707792" y="1855496"/>
                    <a:pt x="2692040" y="1859243"/>
                  </a:cubicBezTo>
                  <a:cubicBezTo>
                    <a:pt x="2684538" y="1860742"/>
                    <a:pt x="2676287" y="1862240"/>
                    <a:pt x="2673287" y="1853998"/>
                  </a:cubicBezTo>
                  <a:cubicBezTo>
                    <a:pt x="2665036" y="1829272"/>
                    <a:pt x="2641783" y="1826275"/>
                    <a:pt x="2622280" y="1818782"/>
                  </a:cubicBezTo>
                  <a:cubicBezTo>
                    <a:pt x="2592275" y="1806793"/>
                    <a:pt x="2587775" y="1794805"/>
                    <a:pt x="2603528" y="1766333"/>
                  </a:cubicBezTo>
                  <a:cubicBezTo>
                    <a:pt x="2606527" y="1759590"/>
                    <a:pt x="2606527" y="1754345"/>
                    <a:pt x="2602027" y="1748351"/>
                  </a:cubicBezTo>
                  <a:cubicBezTo>
                    <a:pt x="2598276" y="1744604"/>
                    <a:pt x="2594525" y="1741607"/>
                    <a:pt x="2590025" y="1745353"/>
                  </a:cubicBezTo>
                  <a:cubicBezTo>
                    <a:pt x="2582525" y="1751347"/>
                    <a:pt x="2575023" y="1758091"/>
                    <a:pt x="2575773" y="1767832"/>
                  </a:cubicBezTo>
                  <a:cubicBezTo>
                    <a:pt x="2576524" y="1775324"/>
                    <a:pt x="2577273" y="1782067"/>
                    <a:pt x="2580274" y="1788811"/>
                  </a:cubicBezTo>
                  <a:cubicBezTo>
                    <a:pt x="2584775" y="1800799"/>
                    <a:pt x="2578774" y="1807543"/>
                    <a:pt x="2571272" y="1815036"/>
                  </a:cubicBezTo>
                  <a:cubicBezTo>
                    <a:pt x="2563021" y="1823278"/>
                    <a:pt x="2555521" y="1818033"/>
                    <a:pt x="2548770" y="1812788"/>
                  </a:cubicBezTo>
                  <a:cubicBezTo>
                    <a:pt x="2538269" y="1806044"/>
                    <a:pt x="2530017" y="1806793"/>
                    <a:pt x="2526266" y="1820280"/>
                  </a:cubicBezTo>
                  <a:cubicBezTo>
                    <a:pt x="2524766" y="1826275"/>
                    <a:pt x="2521766" y="1832269"/>
                    <a:pt x="2517265" y="1832269"/>
                  </a:cubicBezTo>
                  <a:cubicBezTo>
                    <a:pt x="2487260" y="1834517"/>
                    <a:pt x="2487260" y="1861491"/>
                    <a:pt x="2476009" y="1878724"/>
                  </a:cubicBezTo>
                  <a:cubicBezTo>
                    <a:pt x="2472259" y="1885468"/>
                    <a:pt x="2470758" y="1894459"/>
                    <a:pt x="2458006" y="1892211"/>
                  </a:cubicBezTo>
                  <a:cubicBezTo>
                    <a:pt x="2448256" y="1890713"/>
                    <a:pt x="2446755" y="1901202"/>
                    <a:pt x="2446755" y="1910194"/>
                  </a:cubicBezTo>
                  <a:cubicBezTo>
                    <a:pt x="2447505" y="1919185"/>
                    <a:pt x="2446005" y="1927427"/>
                    <a:pt x="2439253" y="1935669"/>
                  </a:cubicBezTo>
                  <a:cubicBezTo>
                    <a:pt x="2429503" y="1946159"/>
                    <a:pt x="2435504" y="1958896"/>
                    <a:pt x="2442255" y="1968637"/>
                  </a:cubicBezTo>
                  <a:cubicBezTo>
                    <a:pt x="2449755" y="1980625"/>
                    <a:pt x="2461007" y="1991864"/>
                    <a:pt x="2470758" y="2003104"/>
                  </a:cubicBezTo>
                  <a:cubicBezTo>
                    <a:pt x="2482760" y="2016590"/>
                    <a:pt x="2480510" y="2036071"/>
                    <a:pt x="2464758" y="2044313"/>
                  </a:cubicBezTo>
                  <a:cubicBezTo>
                    <a:pt x="2458006" y="2048060"/>
                    <a:pt x="2452756" y="2052556"/>
                    <a:pt x="2447505" y="2057801"/>
                  </a:cubicBezTo>
                  <a:cubicBezTo>
                    <a:pt x="2428002" y="2077282"/>
                    <a:pt x="2433254" y="2086273"/>
                    <a:pt x="2455756" y="2102008"/>
                  </a:cubicBezTo>
                  <a:cubicBezTo>
                    <a:pt x="2479009" y="2117742"/>
                    <a:pt x="2507514" y="2128981"/>
                    <a:pt x="2522516" y="2155955"/>
                  </a:cubicBezTo>
                  <a:cubicBezTo>
                    <a:pt x="2524016" y="2158203"/>
                    <a:pt x="2525517" y="2160451"/>
                    <a:pt x="2527016" y="2161949"/>
                  </a:cubicBezTo>
                  <a:cubicBezTo>
                    <a:pt x="2560771" y="2188174"/>
                    <a:pt x="2581774" y="2218894"/>
                    <a:pt x="2571272" y="2263102"/>
                  </a:cubicBezTo>
                  <a:cubicBezTo>
                    <a:pt x="2569022" y="2270594"/>
                    <a:pt x="2575773" y="2275090"/>
                    <a:pt x="2581024" y="2279585"/>
                  </a:cubicBezTo>
                  <a:cubicBezTo>
                    <a:pt x="2599777" y="2294571"/>
                    <a:pt x="2615528" y="2313303"/>
                    <a:pt x="2629781" y="2332784"/>
                  </a:cubicBezTo>
                  <a:cubicBezTo>
                    <a:pt x="2643283" y="2350767"/>
                    <a:pt x="2657534" y="2368749"/>
                    <a:pt x="2647033" y="2394974"/>
                  </a:cubicBezTo>
                  <a:cubicBezTo>
                    <a:pt x="2641033" y="2408460"/>
                    <a:pt x="2647784" y="2421947"/>
                    <a:pt x="2657534" y="2430939"/>
                  </a:cubicBezTo>
                  <a:cubicBezTo>
                    <a:pt x="2669536" y="2443677"/>
                    <a:pt x="2675537" y="2458662"/>
                    <a:pt x="2682288" y="2473647"/>
                  </a:cubicBezTo>
                  <a:cubicBezTo>
                    <a:pt x="2690539" y="2490880"/>
                    <a:pt x="2699540" y="2506616"/>
                    <a:pt x="2723544" y="2506616"/>
                  </a:cubicBezTo>
                  <a:cubicBezTo>
                    <a:pt x="2743798" y="2507365"/>
                    <a:pt x="2761799" y="2520102"/>
                    <a:pt x="2781302" y="2525347"/>
                  </a:cubicBezTo>
                  <a:cubicBezTo>
                    <a:pt x="2800806" y="2529094"/>
                    <a:pt x="2817308" y="2543330"/>
                    <a:pt x="2838311" y="2545577"/>
                  </a:cubicBezTo>
                  <a:cubicBezTo>
                    <a:pt x="2845811" y="2546327"/>
                    <a:pt x="2852562" y="2551572"/>
                    <a:pt x="2851812" y="2559814"/>
                  </a:cubicBezTo>
                  <a:cubicBezTo>
                    <a:pt x="2851063" y="2570303"/>
                    <a:pt x="2844311" y="2567307"/>
                    <a:pt x="2836810" y="2566557"/>
                  </a:cubicBezTo>
                  <a:cubicBezTo>
                    <a:pt x="2824059" y="2565808"/>
                    <a:pt x="2805306" y="2599526"/>
                    <a:pt x="2812057" y="2613012"/>
                  </a:cubicBezTo>
                  <a:cubicBezTo>
                    <a:pt x="2822558" y="2632493"/>
                    <a:pt x="2818807" y="2652724"/>
                    <a:pt x="2815807" y="2672205"/>
                  </a:cubicBezTo>
                  <a:cubicBezTo>
                    <a:pt x="2814307" y="2683444"/>
                    <a:pt x="2806807" y="2690187"/>
                    <a:pt x="2794805" y="2688689"/>
                  </a:cubicBezTo>
                  <a:cubicBezTo>
                    <a:pt x="2777552" y="2685692"/>
                    <a:pt x="2759549" y="2684943"/>
                    <a:pt x="2743047" y="2677450"/>
                  </a:cubicBezTo>
                  <a:cubicBezTo>
                    <a:pt x="2729545" y="2671456"/>
                    <a:pt x="2715293" y="2663963"/>
                    <a:pt x="2708542" y="2685692"/>
                  </a:cubicBezTo>
                  <a:cubicBezTo>
                    <a:pt x="2707042" y="2689438"/>
                    <a:pt x="2703291" y="2692436"/>
                    <a:pt x="2698791" y="2691686"/>
                  </a:cubicBezTo>
                  <a:cubicBezTo>
                    <a:pt x="2694290" y="2690937"/>
                    <a:pt x="2694290" y="2686441"/>
                    <a:pt x="2693541" y="2682694"/>
                  </a:cubicBezTo>
                  <a:cubicBezTo>
                    <a:pt x="2692040" y="2676700"/>
                    <a:pt x="2690539" y="2669957"/>
                    <a:pt x="2683789" y="2669957"/>
                  </a:cubicBezTo>
                  <a:cubicBezTo>
                    <a:pt x="2674037" y="2669957"/>
                    <a:pt x="2668787" y="2678948"/>
                    <a:pt x="2664286" y="2684943"/>
                  </a:cubicBezTo>
                  <a:cubicBezTo>
                    <a:pt x="2659785" y="2690187"/>
                    <a:pt x="2661285" y="2696182"/>
                    <a:pt x="2665036" y="2701426"/>
                  </a:cubicBezTo>
                  <a:cubicBezTo>
                    <a:pt x="2671787" y="2710418"/>
                    <a:pt x="2682288" y="2714164"/>
                    <a:pt x="2691289" y="2719409"/>
                  </a:cubicBezTo>
                  <a:cubicBezTo>
                    <a:pt x="2707792" y="2727651"/>
                    <a:pt x="2709292" y="2735144"/>
                    <a:pt x="2698041" y="2749380"/>
                  </a:cubicBezTo>
                  <a:cubicBezTo>
                    <a:pt x="2688289" y="2761369"/>
                    <a:pt x="2675537" y="2764365"/>
                    <a:pt x="2660535" y="2764365"/>
                  </a:cubicBezTo>
                  <a:cubicBezTo>
                    <a:pt x="2638782" y="2763616"/>
                    <a:pt x="2627531" y="2780101"/>
                    <a:pt x="2635032" y="2799581"/>
                  </a:cubicBezTo>
                  <a:cubicBezTo>
                    <a:pt x="2637282" y="2806325"/>
                    <a:pt x="2641783" y="2810821"/>
                    <a:pt x="2649283" y="2810821"/>
                  </a:cubicBezTo>
                  <a:cubicBezTo>
                    <a:pt x="2656785" y="2811570"/>
                    <a:pt x="2657534" y="2806325"/>
                    <a:pt x="2657534" y="2800331"/>
                  </a:cubicBezTo>
                  <a:cubicBezTo>
                    <a:pt x="2659035" y="2789841"/>
                    <a:pt x="2664286" y="2791340"/>
                    <a:pt x="2668787" y="2798083"/>
                  </a:cubicBezTo>
                  <a:cubicBezTo>
                    <a:pt x="2676287" y="2812319"/>
                    <a:pt x="2682288" y="2827304"/>
                    <a:pt x="2688289" y="2843039"/>
                  </a:cubicBezTo>
                  <a:cubicBezTo>
                    <a:pt x="2690539" y="2846786"/>
                    <a:pt x="2687539" y="2849783"/>
                    <a:pt x="2683789" y="2852031"/>
                  </a:cubicBezTo>
                  <a:cubicBezTo>
                    <a:pt x="2675537" y="2857275"/>
                    <a:pt x="2666537" y="2853529"/>
                    <a:pt x="2658285" y="2855777"/>
                  </a:cubicBezTo>
                  <a:cubicBezTo>
                    <a:pt x="2647784" y="2858025"/>
                    <a:pt x="2645533" y="2852780"/>
                    <a:pt x="2639533" y="2845287"/>
                  </a:cubicBezTo>
                  <a:cubicBezTo>
                    <a:pt x="2631281" y="2835547"/>
                    <a:pt x="2620030" y="2818313"/>
                    <a:pt x="2602027" y="2834798"/>
                  </a:cubicBezTo>
                  <a:cubicBezTo>
                    <a:pt x="2600527" y="2837045"/>
                    <a:pt x="2596026" y="2837045"/>
                    <a:pt x="2593026" y="2836296"/>
                  </a:cubicBezTo>
                  <a:cubicBezTo>
                    <a:pt x="2569022" y="2833299"/>
                    <a:pt x="2568272" y="2834048"/>
                    <a:pt x="2572773" y="2861771"/>
                  </a:cubicBezTo>
                  <a:cubicBezTo>
                    <a:pt x="2578774" y="2857275"/>
                    <a:pt x="2584775" y="2852031"/>
                    <a:pt x="2590776" y="2849034"/>
                  </a:cubicBezTo>
                  <a:cubicBezTo>
                    <a:pt x="2617029" y="2835547"/>
                    <a:pt x="2644033" y="2852031"/>
                    <a:pt x="2641783" y="2881252"/>
                  </a:cubicBezTo>
                  <a:cubicBezTo>
                    <a:pt x="2641783" y="2892491"/>
                    <a:pt x="2648533" y="2894739"/>
                    <a:pt x="2659035" y="2895488"/>
                  </a:cubicBezTo>
                  <a:cubicBezTo>
                    <a:pt x="2686789" y="2896987"/>
                    <a:pt x="2707792" y="2931453"/>
                    <a:pt x="2696540" y="2959177"/>
                  </a:cubicBezTo>
                  <a:cubicBezTo>
                    <a:pt x="2695040" y="2962174"/>
                    <a:pt x="2692790" y="2965171"/>
                    <a:pt x="2688289" y="2965171"/>
                  </a:cubicBezTo>
                  <a:cubicBezTo>
                    <a:pt x="2661285" y="2965171"/>
                    <a:pt x="2641033" y="2973413"/>
                    <a:pt x="2629031" y="3000387"/>
                  </a:cubicBezTo>
                  <a:cubicBezTo>
                    <a:pt x="2624531" y="3010877"/>
                    <a:pt x="2610278" y="3010128"/>
                    <a:pt x="2599777" y="3013124"/>
                  </a:cubicBezTo>
                  <a:cubicBezTo>
                    <a:pt x="2595276" y="3014623"/>
                    <a:pt x="2593776" y="3009378"/>
                    <a:pt x="2595276" y="3004133"/>
                  </a:cubicBezTo>
                  <a:cubicBezTo>
                    <a:pt x="2596026" y="3001136"/>
                    <a:pt x="2599027" y="2996641"/>
                    <a:pt x="2592275" y="2995142"/>
                  </a:cubicBezTo>
                  <a:cubicBezTo>
                    <a:pt x="2587025" y="2994393"/>
                    <a:pt x="2583274" y="2998139"/>
                    <a:pt x="2582525" y="3003384"/>
                  </a:cubicBezTo>
                  <a:cubicBezTo>
                    <a:pt x="2581024" y="3019868"/>
                    <a:pt x="2572023" y="3019868"/>
                    <a:pt x="2559271" y="3015373"/>
                  </a:cubicBezTo>
                  <a:cubicBezTo>
                    <a:pt x="2555521" y="3013874"/>
                    <a:pt x="2550269" y="3013124"/>
                    <a:pt x="2547269" y="3014623"/>
                  </a:cubicBezTo>
                  <a:cubicBezTo>
                    <a:pt x="2530767" y="3023614"/>
                    <a:pt x="2518015" y="3019868"/>
                    <a:pt x="2506013" y="3005631"/>
                  </a:cubicBezTo>
                  <a:cubicBezTo>
                    <a:pt x="2503013" y="3000387"/>
                    <a:pt x="2495512" y="3001136"/>
                    <a:pt x="2490261" y="3005631"/>
                  </a:cubicBezTo>
                  <a:cubicBezTo>
                    <a:pt x="2485761" y="3009378"/>
                    <a:pt x="2477510" y="3013124"/>
                    <a:pt x="2480510" y="3020617"/>
                  </a:cubicBezTo>
                  <a:cubicBezTo>
                    <a:pt x="2490261" y="3044594"/>
                    <a:pt x="2476759" y="3046842"/>
                    <a:pt x="2458757" y="3046093"/>
                  </a:cubicBezTo>
                  <a:cubicBezTo>
                    <a:pt x="2427253" y="3046093"/>
                    <a:pt x="2416751" y="3054334"/>
                    <a:pt x="2409250" y="3085055"/>
                  </a:cubicBezTo>
                  <a:cubicBezTo>
                    <a:pt x="2401749" y="3118023"/>
                    <a:pt x="2405499" y="3148743"/>
                    <a:pt x="2419001" y="3179463"/>
                  </a:cubicBezTo>
                  <a:cubicBezTo>
                    <a:pt x="2419751" y="3181711"/>
                    <a:pt x="2422752" y="3183959"/>
                    <a:pt x="2422752" y="3186207"/>
                  </a:cubicBezTo>
                  <a:cubicBezTo>
                    <a:pt x="2416751" y="3211682"/>
                    <a:pt x="2428002" y="3227417"/>
                    <a:pt x="2448256" y="3242402"/>
                  </a:cubicBezTo>
                  <a:cubicBezTo>
                    <a:pt x="2455756" y="3248396"/>
                    <a:pt x="2464007" y="3249895"/>
                    <a:pt x="2470758" y="3254390"/>
                  </a:cubicBezTo>
                  <a:cubicBezTo>
                    <a:pt x="2508263" y="3273872"/>
                    <a:pt x="2548019" y="3288858"/>
                    <a:pt x="2581774" y="3313584"/>
                  </a:cubicBezTo>
                  <a:cubicBezTo>
                    <a:pt x="2588526" y="3318079"/>
                    <a:pt x="2587775" y="3324823"/>
                    <a:pt x="2580274" y="3327819"/>
                  </a:cubicBezTo>
                  <a:cubicBezTo>
                    <a:pt x="2576524" y="3329318"/>
                    <a:pt x="2571272" y="3329318"/>
                    <a:pt x="2566022" y="3327819"/>
                  </a:cubicBezTo>
                  <a:cubicBezTo>
                    <a:pt x="2532267" y="3322574"/>
                    <a:pt x="2507514" y="3333814"/>
                    <a:pt x="2491011" y="3364534"/>
                  </a:cubicBezTo>
                  <a:cubicBezTo>
                    <a:pt x="2482760" y="3360787"/>
                    <a:pt x="2475260" y="3354044"/>
                    <a:pt x="2465508" y="3354044"/>
                  </a:cubicBezTo>
                  <a:cubicBezTo>
                    <a:pt x="2458757" y="3354044"/>
                    <a:pt x="2449005" y="3350298"/>
                    <a:pt x="2448256" y="3360038"/>
                  </a:cubicBezTo>
                  <a:cubicBezTo>
                    <a:pt x="2447505" y="3368280"/>
                    <a:pt x="2455756" y="3369030"/>
                    <a:pt x="2462508" y="3370528"/>
                  </a:cubicBezTo>
                  <a:cubicBezTo>
                    <a:pt x="2469259" y="3372026"/>
                    <a:pt x="2476759" y="3369779"/>
                    <a:pt x="2482760" y="3376522"/>
                  </a:cubicBezTo>
                  <a:cubicBezTo>
                    <a:pt x="2477510" y="3382517"/>
                    <a:pt x="2468508" y="3378770"/>
                    <a:pt x="2462508" y="3384764"/>
                  </a:cubicBezTo>
                  <a:cubicBezTo>
                    <a:pt x="2461007" y="3386263"/>
                    <a:pt x="2460070" y="3388511"/>
                    <a:pt x="2458851" y="3390665"/>
                  </a:cubicBezTo>
                  <a:lnTo>
                    <a:pt x="2454211" y="3395299"/>
                  </a:lnTo>
                  <a:lnTo>
                    <a:pt x="2455094" y="3406386"/>
                  </a:lnTo>
                  <a:cubicBezTo>
                    <a:pt x="2453503" y="3410603"/>
                    <a:pt x="2450135" y="3413977"/>
                    <a:pt x="2445644" y="3416601"/>
                  </a:cubicBezTo>
                  <a:cubicBezTo>
                    <a:pt x="2436661" y="3422599"/>
                    <a:pt x="2429925" y="3417351"/>
                    <a:pt x="2422439" y="3411353"/>
                  </a:cubicBezTo>
                  <a:cubicBezTo>
                    <a:pt x="2405972" y="3397109"/>
                    <a:pt x="2355072" y="3394860"/>
                    <a:pt x="2335610" y="3404606"/>
                  </a:cubicBezTo>
                  <a:cubicBezTo>
                    <a:pt x="2317645" y="3413602"/>
                    <a:pt x="2301177" y="3422599"/>
                    <a:pt x="2292944" y="3442841"/>
                  </a:cubicBezTo>
                  <a:cubicBezTo>
                    <a:pt x="2289201" y="3453337"/>
                    <a:pt x="2275728" y="3451087"/>
                    <a:pt x="2266745" y="3455586"/>
                  </a:cubicBezTo>
                  <a:cubicBezTo>
                    <a:pt x="2257014" y="3460834"/>
                    <a:pt x="2248780" y="3461584"/>
                    <a:pt x="2241294" y="3451087"/>
                  </a:cubicBezTo>
                  <a:cubicBezTo>
                    <a:pt x="2237552" y="3445840"/>
                    <a:pt x="2234558" y="3448838"/>
                    <a:pt x="2230816" y="3453337"/>
                  </a:cubicBezTo>
                  <a:cubicBezTo>
                    <a:pt x="2218839" y="3470580"/>
                    <a:pt x="2215845" y="3466831"/>
                    <a:pt x="2197132" y="3458584"/>
                  </a:cubicBezTo>
                  <a:cubicBezTo>
                    <a:pt x="2172430" y="3448089"/>
                    <a:pt x="2146980" y="3427847"/>
                    <a:pt x="2117038" y="3449588"/>
                  </a:cubicBezTo>
                  <a:cubicBezTo>
                    <a:pt x="2110302" y="3454087"/>
                    <a:pt x="2101319" y="3457085"/>
                    <a:pt x="2092337" y="3455586"/>
                  </a:cubicBezTo>
                  <a:cubicBezTo>
                    <a:pt x="2087845" y="3452587"/>
                    <a:pt x="2082606" y="3450338"/>
                    <a:pt x="2078115" y="3455586"/>
                  </a:cubicBezTo>
                  <a:cubicBezTo>
                    <a:pt x="2069881" y="3463832"/>
                    <a:pt x="2061648" y="3466081"/>
                    <a:pt x="2051168" y="3460084"/>
                  </a:cubicBezTo>
                  <a:cubicBezTo>
                    <a:pt x="2039940" y="3454087"/>
                    <a:pt x="2033952" y="3466831"/>
                    <a:pt x="2026466" y="3469830"/>
                  </a:cubicBezTo>
                  <a:cubicBezTo>
                    <a:pt x="2018981" y="3472829"/>
                    <a:pt x="2012992" y="3475265"/>
                    <a:pt x="2008595" y="3474328"/>
                  </a:cubicBezTo>
                  <a:cubicBezTo>
                    <a:pt x="2004198" y="3473391"/>
                    <a:pt x="2001391" y="3469080"/>
                    <a:pt x="2000268" y="3458584"/>
                  </a:cubicBezTo>
                  <a:cubicBezTo>
                    <a:pt x="2000268" y="3454087"/>
                    <a:pt x="1998771" y="3446590"/>
                    <a:pt x="1991285" y="3451087"/>
                  </a:cubicBezTo>
                  <a:cubicBezTo>
                    <a:pt x="1983801" y="3457085"/>
                    <a:pt x="1978560" y="3453337"/>
                    <a:pt x="1971824" y="3449588"/>
                  </a:cubicBezTo>
                  <a:cubicBezTo>
                    <a:pt x="1961344" y="3443590"/>
                    <a:pt x="1950864" y="3452587"/>
                    <a:pt x="1941134" y="3450338"/>
                  </a:cubicBezTo>
                  <a:cubicBezTo>
                    <a:pt x="1926163" y="3446590"/>
                    <a:pt x="1916432" y="3442091"/>
                    <a:pt x="1907450" y="3461584"/>
                  </a:cubicBezTo>
                  <a:cubicBezTo>
                    <a:pt x="1901461" y="3474328"/>
                    <a:pt x="1870023" y="3474328"/>
                    <a:pt x="1858046" y="3464582"/>
                  </a:cubicBezTo>
                  <a:cubicBezTo>
                    <a:pt x="1853555" y="3462333"/>
                    <a:pt x="1850562" y="3458584"/>
                    <a:pt x="1845321" y="3460084"/>
                  </a:cubicBezTo>
                  <a:cubicBezTo>
                    <a:pt x="1828853" y="3466081"/>
                    <a:pt x="1819123" y="3456335"/>
                    <a:pt x="1807147" y="3446590"/>
                  </a:cubicBezTo>
                  <a:cubicBezTo>
                    <a:pt x="1798912" y="3439842"/>
                    <a:pt x="1790679" y="3432345"/>
                    <a:pt x="1782445" y="3425597"/>
                  </a:cubicBezTo>
                  <a:cubicBezTo>
                    <a:pt x="1774211" y="3419600"/>
                    <a:pt x="1763731" y="3415851"/>
                    <a:pt x="1754001" y="3425597"/>
                  </a:cubicBezTo>
                  <a:cubicBezTo>
                    <a:pt x="1745767" y="3434594"/>
                    <a:pt x="1736036" y="3436093"/>
                    <a:pt x="1724060" y="3430096"/>
                  </a:cubicBezTo>
                  <a:cubicBezTo>
                    <a:pt x="1706094" y="3423349"/>
                    <a:pt x="1685884" y="3421099"/>
                    <a:pt x="1670165" y="3407604"/>
                  </a:cubicBezTo>
                  <a:cubicBezTo>
                    <a:pt x="1664926" y="3403106"/>
                    <a:pt x="1659685" y="3399358"/>
                    <a:pt x="1659685" y="3391861"/>
                  </a:cubicBezTo>
                  <a:cubicBezTo>
                    <a:pt x="1664926" y="3374618"/>
                    <a:pt x="1670165" y="3358124"/>
                    <a:pt x="1673908" y="3340881"/>
                  </a:cubicBezTo>
                  <a:cubicBezTo>
                    <a:pt x="1676901" y="3329636"/>
                    <a:pt x="1678400" y="3317640"/>
                    <a:pt x="1664926" y="3310143"/>
                  </a:cubicBezTo>
                  <a:cubicBezTo>
                    <a:pt x="1654446" y="3304146"/>
                    <a:pt x="1648458" y="3306395"/>
                    <a:pt x="1643218" y="3316141"/>
                  </a:cubicBezTo>
                  <a:lnTo>
                    <a:pt x="1643218" y="3299648"/>
                  </a:lnTo>
                  <a:lnTo>
                    <a:pt x="1645852" y="3295302"/>
                  </a:lnTo>
                  <a:lnTo>
                    <a:pt x="1643275" y="3297742"/>
                  </a:lnTo>
                  <a:cubicBezTo>
                    <a:pt x="1639941" y="3291721"/>
                    <a:pt x="1638644" y="3286938"/>
                    <a:pt x="1640312" y="3284193"/>
                  </a:cubicBezTo>
                  <a:cubicBezTo>
                    <a:pt x="1641978" y="3281448"/>
                    <a:pt x="1646610" y="3280740"/>
                    <a:pt x="1655132" y="3282865"/>
                  </a:cubicBezTo>
                  <a:cubicBezTo>
                    <a:pt x="1663285" y="3284282"/>
                    <a:pt x="1672176" y="3280031"/>
                    <a:pt x="1678846" y="3287116"/>
                  </a:cubicBezTo>
                  <a:lnTo>
                    <a:pt x="1671278" y="3287322"/>
                  </a:lnTo>
                  <a:lnTo>
                    <a:pt x="1679148" y="3288402"/>
                  </a:lnTo>
                  <a:lnTo>
                    <a:pt x="1681272" y="3288402"/>
                  </a:lnTo>
                  <a:lnTo>
                    <a:pt x="1686991" y="3281458"/>
                  </a:lnTo>
                  <a:cubicBezTo>
                    <a:pt x="1689710" y="3280241"/>
                    <a:pt x="1692899" y="3279866"/>
                    <a:pt x="1695899" y="3279116"/>
                  </a:cubicBezTo>
                  <a:lnTo>
                    <a:pt x="1701109" y="3279041"/>
                  </a:lnTo>
                  <a:lnTo>
                    <a:pt x="1703325" y="3275457"/>
                  </a:lnTo>
                  <a:cubicBezTo>
                    <a:pt x="1704992" y="3274360"/>
                    <a:pt x="1706964" y="3274102"/>
                    <a:pt x="1709068" y="3274188"/>
                  </a:cubicBezTo>
                  <a:lnTo>
                    <a:pt x="1717033" y="3274616"/>
                  </a:lnTo>
                  <a:lnTo>
                    <a:pt x="1719903" y="3273122"/>
                  </a:lnTo>
                  <a:cubicBezTo>
                    <a:pt x="1729653" y="3265630"/>
                    <a:pt x="1734155" y="3254390"/>
                    <a:pt x="1740155" y="3243901"/>
                  </a:cubicBezTo>
                  <a:cubicBezTo>
                    <a:pt x="1743905" y="3235659"/>
                    <a:pt x="1749157" y="3228166"/>
                    <a:pt x="1758907" y="3225169"/>
                  </a:cubicBezTo>
                  <a:cubicBezTo>
                    <a:pt x="1770160" y="3221423"/>
                    <a:pt x="1779161" y="3220674"/>
                    <a:pt x="1783661" y="3234909"/>
                  </a:cubicBezTo>
                  <a:cubicBezTo>
                    <a:pt x="1791912" y="3256639"/>
                    <a:pt x="1813665" y="3254390"/>
                    <a:pt x="1830167" y="3258137"/>
                  </a:cubicBezTo>
                  <a:cubicBezTo>
                    <a:pt x="1845169" y="3261883"/>
                    <a:pt x="1853421" y="3247647"/>
                    <a:pt x="1858672" y="3235659"/>
                  </a:cubicBezTo>
                  <a:cubicBezTo>
                    <a:pt x="1866923" y="3219924"/>
                    <a:pt x="1875175" y="3205688"/>
                    <a:pt x="1893176" y="3199694"/>
                  </a:cubicBezTo>
                  <a:lnTo>
                    <a:pt x="1894930" y="3199523"/>
                  </a:lnTo>
                  <a:lnTo>
                    <a:pt x="1913838" y="3182033"/>
                  </a:lnTo>
                  <a:cubicBezTo>
                    <a:pt x="1918673" y="3175810"/>
                    <a:pt x="1925183" y="3173670"/>
                    <a:pt x="1932156" y="3172795"/>
                  </a:cubicBezTo>
                  <a:lnTo>
                    <a:pt x="1951207" y="3171303"/>
                  </a:lnTo>
                  <a:lnTo>
                    <a:pt x="1953185" y="3170472"/>
                  </a:lnTo>
                  <a:cubicBezTo>
                    <a:pt x="1968937" y="3169723"/>
                    <a:pt x="1980939" y="3158484"/>
                    <a:pt x="1995941" y="3155486"/>
                  </a:cubicBezTo>
                  <a:cubicBezTo>
                    <a:pt x="2006443" y="3159233"/>
                    <a:pt x="2016944" y="3161481"/>
                    <a:pt x="2027445" y="3156985"/>
                  </a:cubicBezTo>
                  <a:cubicBezTo>
                    <a:pt x="2042447" y="3155486"/>
                    <a:pt x="2052199" y="3161481"/>
                    <a:pt x="2057451" y="3175717"/>
                  </a:cubicBezTo>
                  <a:cubicBezTo>
                    <a:pt x="2061200" y="3187705"/>
                    <a:pt x="2063450" y="3200443"/>
                    <a:pt x="2058950" y="3212431"/>
                  </a:cubicBezTo>
                  <a:cubicBezTo>
                    <a:pt x="2056700" y="3216552"/>
                    <a:pt x="2055762" y="3220674"/>
                    <a:pt x="2055481" y="3224794"/>
                  </a:cubicBezTo>
                  <a:lnTo>
                    <a:pt x="2055873" y="3235122"/>
                  </a:lnTo>
                  <a:lnTo>
                    <a:pt x="2068492" y="3238611"/>
                  </a:lnTo>
                  <a:cubicBezTo>
                    <a:pt x="2085489" y="3242902"/>
                    <a:pt x="2102379" y="3244320"/>
                    <a:pt x="2117581" y="3227867"/>
                  </a:cubicBezTo>
                  <a:cubicBezTo>
                    <a:pt x="2119834" y="3225598"/>
                    <a:pt x="2127340" y="3224842"/>
                    <a:pt x="2130342" y="3227111"/>
                  </a:cubicBezTo>
                  <a:cubicBezTo>
                    <a:pt x="2142354" y="3231650"/>
                    <a:pt x="2147609" y="3227867"/>
                    <a:pt x="2151362" y="3216520"/>
                  </a:cubicBezTo>
                  <a:cubicBezTo>
                    <a:pt x="2154366" y="3205930"/>
                    <a:pt x="2161872" y="3208956"/>
                    <a:pt x="2164874" y="3215764"/>
                  </a:cubicBezTo>
                  <a:cubicBezTo>
                    <a:pt x="2173133" y="3230137"/>
                    <a:pt x="2194153" y="3233919"/>
                    <a:pt x="2193402" y="3253587"/>
                  </a:cubicBezTo>
                  <a:cubicBezTo>
                    <a:pt x="2193402" y="3256613"/>
                    <a:pt x="2197906" y="3261908"/>
                    <a:pt x="2200157" y="3259639"/>
                  </a:cubicBezTo>
                  <a:cubicBezTo>
                    <a:pt x="2212920" y="3240727"/>
                    <a:pt x="2229434" y="3258883"/>
                    <a:pt x="2243699" y="3253587"/>
                  </a:cubicBezTo>
                  <a:cubicBezTo>
                    <a:pt x="2248766" y="3252453"/>
                    <a:pt x="2255099" y="3253020"/>
                    <a:pt x="2255733" y="3248588"/>
                  </a:cubicBezTo>
                  <a:lnTo>
                    <a:pt x="2255490" y="3247576"/>
                  </a:lnTo>
                  <a:lnTo>
                    <a:pt x="2254728" y="3247647"/>
                  </a:lnTo>
                  <a:cubicBezTo>
                    <a:pt x="2250978" y="3246149"/>
                    <a:pt x="2248727" y="3243152"/>
                    <a:pt x="2247977" y="3238656"/>
                  </a:cubicBezTo>
                  <a:cubicBezTo>
                    <a:pt x="2255478" y="3204189"/>
                    <a:pt x="2225474" y="3201192"/>
                    <a:pt x="2205971" y="3190702"/>
                  </a:cubicBezTo>
                  <a:cubicBezTo>
                    <a:pt x="2176716" y="3189953"/>
                    <a:pt x="2149713" y="3174968"/>
                    <a:pt x="2120459" y="3173469"/>
                  </a:cubicBezTo>
                  <a:cubicBezTo>
                    <a:pt x="2117458" y="3173469"/>
                    <a:pt x="2112958" y="3171971"/>
                    <a:pt x="2112208" y="3168973"/>
                  </a:cubicBezTo>
                  <a:cubicBezTo>
                    <a:pt x="2103957" y="3151740"/>
                    <a:pt x="2088204" y="3150991"/>
                    <a:pt x="2071702" y="3148743"/>
                  </a:cubicBezTo>
                  <a:cubicBezTo>
                    <a:pt x="2061200" y="3145746"/>
                    <a:pt x="2050699" y="3141999"/>
                    <a:pt x="2040948" y="3136005"/>
                  </a:cubicBezTo>
                  <a:cubicBezTo>
                    <a:pt x="2020695" y="3122518"/>
                    <a:pt x="2000441" y="3109781"/>
                    <a:pt x="1976439" y="3106784"/>
                  </a:cubicBezTo>
                  <a:cubicBezTo>
                    <a:pt x="1967438" y="3105285"/>
                    <a:pt x="1958435" y="3102288"/>
                    <a:pt x="1956185" y="3092547"/>
                  </a:cubicBezTo>
                  <a:cubicBezTo>
                    <a:pt x="1953935" y="3081308"/>
                    <a:pt x="1965187" y="3079061"/>
                    <a:pt x="1971187" y="3074565"/>
                  </a:cubicBezTo>
                  <a:cubicBezTo>
                    <a:pt x="1980189" y="3067072"/>
                    <a:pt x="1991441" y="3063326"/>
                    <a:pt x="2000441" y="3056582"/>
                  </a:cubicBezTo>
                  <a:cubicBezTo>
                    <a:pt x="2001192" y="3055084"/>
                    <a:pt x="2002692" y="3054334"/>
                    <a:pt x="2003443" y="3054334"/>
                  </a:cubicBezTo>
                  <a:cubicBezTo>
                    <a:pt x="2020695" y="3057332"/>
                    <a:pt x="2037197" y="3064075"/>
                    <a:pt x="2055199" y="3061827"/>
                  </a:cubicBezTo>
                  <a:cubicBezTo>
                    <a:pt x="2061951" y="3061078"/>
                    <a:pt x="2059701" y="3071568"/>
                    <a:pt x="2055199" y="3077562"/>
                  </a:cubicBezTo>
                  <a:cubicBezTo>
                    <a:pt x="2040948" y="3095545"/>
                    <a:pt x="2046198" y="3113527"/>
                    <a:pt x="2067201" y="3118772"/>
                  </a:cubicBezTo>
                  <a:cubicBezTo>
                    <a:pt x="2077703" y="3121769"/>
                    <a:pt x="2085204" y="3127014"/>
                    <a:pt x="2094955" y="3130760"/>
                  </a:cubicBezTo>
                  <a:cubicBezTo>
                    <a:pt x="2100206" y="3132259"/>
                    <a:pt x="2106957" y="3132259"/>
                    <a:pt x="2103206" y="3123268"/>
                  </a:cubicBezTo>
                  <a:cubicBezTo>
                    <a:pt x="2098706" y="3114277"/>
                    <a:pt x="2096455" y="3100790"/>
                    <a:pt x="2086703" y="3097043"/>
                  </a:cubicBezTo>
                  <a:cubicBezTo>
                    <a:pt x="2062701" y="3088801"/>
                    <a:pt x="2067201" y="3066323"/>
                    <a:pt x="2060451" y="3049089"/>
                  </a:cubicBezTo>
                  <a:cubicBezTo>
                    <a:pt x="2055199" y="3035603"/>
                    <a:pt x="2062701" y="3025113"/>
                    <a:pt x="2077703" y="3024363"/>
                  </a:cubicBezTo>
                  <a:cubicBezTo>
                    <a:pt x="2097956" y="3024363"/>
                    <a:pt x="2106957" y="3016871"/>
                    <a:pt x="2110708" y="2995142"/>
                  </a:cubicBezTo>
                  <a:cubicBezTo>
                    <a:pt x="2115208" y="2963672"/>
                    <a:pt x="2124209" y="2931453"/>
                    <a:pt x="2131711" y="2900733"/>
                  </a:cubicBezTo>
                  <a:cubicBezTo>
                    <a:pt x="2137712" y="2877506"/>
                    <a:pt x="2157964" y="2867765"/>
                    <a:pt x="2177467" y="2861022"/>
                  </a:cubicBezTo>
                  <a:cubicBezTo>
                    <a:pt x="2196970" y="2854279"/>
                    <a:pt x="2217223" y="2849783"/>
                    <a:pt x="2237475" y="2845287"/>
                  </a:cubicBezTo>
                  <a:cubicBezTo>
                    <a:pt x="2252477" y="2841541"/>
                    <a:pt x="2263729" y="2846786"/>
                    <a:pt x="2273480" y="2859524"/>
                  </a:cubicBezTo>
                  <a:cubicBezTo>
                    <a:pt x="2292984" y="2885748"/>
                    <a:pt x="2310236" y="2913471"/>
                    <a:pt x="2316237" y="2946439"/>
                  </a:cubicBezTo>
                  <a:cubicBezTo>
                    <a:pt x="2317737" y="2952433"/>
                    <a:pt x="2318487" y="2952433"/>
                    <a:pt x="2328989" y="2956179"/>
                  </a:cubicBezTo>
                  <a:cubicBezTo>
                    <a:pt x="2323737" y="2952433"/>
                    <a:pt x="2317737" y="2949436"/>
                    <a:pt x="2315486" y="2941944"/>
                  </a:cubicBezTo>
                  <a:cubicBezTo>
                    <a:pt x="2312486" y="2934451"/>
                    <a:pt x="2314736" y="2927707"/>
                    <a:pt x="2319237" y="2921713"/>
                  </a:cubicBezTo>
                  <a:cubicBezTo>
                    <a:pt x="2322987" y="2917217"/>
                    <a:pt x="2325238" y="2911223"/>
                    <a:pt x="2322238" y="2905229"/>
                  </a:cubicBezTo>
                  <a:cubicBezTo>
                    <a:pt x="2315486" y="2889494"/>
                    <a:pt x="2325238" y="2873011"/>
                    <a:pt x="2318487" y="2856526"/>
                  </a:cubicBezTo>
                  <a:cubicBezTo>
                    <a:pt x="2314736" y="2846786"/>
                    <a:pt x="2325987" y="2840042"/>
                    <a:pt x="2335739" y="2840042"/>
                  </a:cubicBezTo>
                  <a:cubicBezTo>
                    <a:pt x="2342490" y="2839293"/>
                    <a:pt x="2348491" y="2839293"/>
                    <a:pt x="2352991" y="2832549"/>
                  </a:cubicBezTo>
                  <a:cubicBezTo>
                    <a:pt x="2358992" y="2823558"/>
                    <a:pt x="2365743" y="2816066"/>
                    <a:pt x="2349242" y="2811570"/>
                  </a:cubicBezTo>
                  <a:cubicBezTo>
                    <a:pt x="2340991" y="2809322"/>
                    <a:pt x="2336489" y="2803328"/>
                    <a:pt x="2338740" y="2795086"/>
                  </a:cubicBezTo>
                  <a:cubicBezTo>
                    <a:pt x="2343241" y="2781599"/>
                    <a:pt x="2325987" y="2765115"/>
                    <a:pt x="2347741" y="2756124"/>
                  </a:cubicBezTo>
                  <a:cubicBezTo>
                    <a:pt x="2340240" y="2750878"/>
                    <a:pt x="2327488" y="2753127"/>
                    <a:pt x="2329738" y="2741138"/>
                  </a:cubicBezTo>
                  <a:cubicBezTo>
                    <a:pt x="2331239" y="2731397"/>
                    <a:pt x="2337240" y="2726152"/>
                    <a:pt x="2345491" y="2722406"/>
                  </a:cubicBezTo>
                  <a:cubicBezTo>
                    <a:pt x="2356742" y="2717911"/>
                    <a:pt x="2367993" y="2720158"/>
                    <a:pt x="2379246" y="2717911"/>
                  </a:cubicBezTo>
                  <a:cubicBezTo>
                    <a:pt x="2385247" y="2716412"/>
                    <a:pt x="2394248" y="2716412"/>
                    <a:pt x="2392747" y="2706671"/>
                  </a:cubicBezTo>
                  <a:cubicBezTo>
                    <a:pt x="2390497" y="2697680"/>
                    <a:pt x="2383746" y="2699179"/>
                    <a:pt x="2376245" y="2701426"/>
                  </a:cubicBezTo>
                  <a:cubicBezTo>
                    <a:pt x="2369494" y="2704424"/>
                    <a:pt x="2361243" y="2704424"/>
                    <a:pt x="2358992" y="2695432"/>
                  </a:cubicBezTo>
                  <a:cubicBezTo>
                    <a:pt x="2356742" y="2687191"/>
                    <a:pt x="2362743" y="2680447"/>
                    <a:pt x="2370245" y="2678948"/>
                  </a:cubicBezTo>
                  <a:cubicBezTo>
                    <a:pt x="2387497" y="2676700"/>
                    <a:pt x="2400998" y="2668459"/>
                    <a:pt x="2413000" y="2656470"/>
                  </a:cubicBezTo>
                  <a:cubicBezTo>
                    <a:pt x="2422752" y="2646729"/>
                    <a:pt x="2431753" y="2657219"/>
                    <a:pt x="2443755" y="2663214"/>
                  </a:cubicBezTo>
                  <a:cubicBezTo>
                    <a:pt x="2439253" y="2648228"/>
                    <a:pt x="2434753" y="2641485"/>
                    <a:pt x="2420501" y="2645980"/>
                  </a:cubicBezTo>
                  <a:cubicBezTo>
                    <a:pt x="2416751" y="2646729"/>
                    <a:pt x="2413000" y="2648228"/>
                    <a:pt x="2408500" y="2648228"/>
                  </a:cubicBezTo>
                  <a:cubicBezTo>
                    <a:pt x="2403249" y="2647479"/>
                    <a:pt x="2397248" y="2645980"/>
                    <a:pt x="2395748" y="2641485"/>
                  </a:cubicBezTo>
                  <a:cubicBezTo>
                    <a:pt x="2387497" y="2624252"/>
                    <a:pt x="2405499" y="2617508"/>
                    <a:pt x="2411500" y="2606269"/>
                  </a:cubicBezTo>
                  <a:cubicBezTo>
                    <a:pt x="2415251" y="2598027"/>
                    <a:pt x="2423502" y="2596528"/>
                    <a:pt x="2431753" y="2602522"/>
                  </a:cubicBezTo>
                  <a:cubicBezTo>
                    <a:pt x="2434753" y="2605520"/>
                    <a:pt x="2437003" y="2608516"/>
                    <a:pt x="2440754" y="2610765"/>
                  </a:cubicBezTo>
                  <a:cubicBezTo>
                    <a:pt x="2460256" y="2623502"/>
                    <a:pt x="2482760" y="2617508"/>
                    <a:pt x="2490261" y="2595030"/>
                  </a:cubicBezTo>
                  <a:cubicBezTo>
                    <a:pt x="2495512" y="2580794"/>
                    <a:pt x="2505263" y="2580044"/>
                    <a:pt x="2517265" y="2585289"/>
                  </a:cubicBezTo>
                  <a:cubicBezTo>
                    <a:pt x="2536768" y="2593531"/>
                    <a:pt x="2537518" y="2592782"/>
                    <a:pt x="2553270" y="2591283"/>
                  </a:cubicBezTo>
                  <a:cubicBezTo>
                    <a:pt x="2553270" y="2584540"/>
                    <a:pt x="2547269" y="2582292"/>
                    <a:pt x="2544268" y="2578546"/>
                  </a:cubicBezTo>
                  <a:cubicBezTo>
                    <a:pt x="2531517" y="2562062"/>
                    <a:pt x="2529266" y="2541082"/>
                    <a:pt x="2539768" y="2523849"/>
                  </a:cubicBezTo>
                  <a:cubicBezTo>
                    <a:pt x="2546520" y="2513359"/>
                    <a:pt x="2542769" y="2506616"/>
                    <a:pt x="2537518" y="2498373"/>
                  </a:cubicBezTo>
                  <a:cubicBezTo>
                    <a:pt x="2532267" y="2490131"/>
                    <a:pt x="2525517" y="2486385"/>
                    <a:pt x="2515765" y="2489382"/>
                  </a:cubicBezTo>
                  <a:cubicBezTo>
                    <a:pt x="2512014" y="2490131"/>
                    <a:pt x="2509764" y="2491630"/>
                    <a:pt x="2506013" y="2491630"/>
                  </a:cubicBezTo>
                  <a:cubicBezTo>
                    <a:pt x="2497012" y="2493129"/>
                    <a:pt x="2490261" y="2490131"/>
                    <a:pt x="2485761" y="2481890"/>
                  </a:cubicBezTo>
                  <a:cubicBezTo>
                    <a:pt x="2482010" y="2475895"/>
                    <a:pt x="2484261" y="2469901"/>
                    <a:pt x="2488011" y="2463907"/>
                  </a:cubicBezTo>
                  <a:cubicBezTo>
                    <a:pt x="2491761" y="2458662"/>
                    <a:pt x="2499262" y="2453417"/>
                    <a:pt x="2497012" y="2446673"/>
                  </a:cubicBezTo>
                  <a:cubicBezTo>
                    <a:pt x="2493261" y="2427192"/>
                    <a:pt x="2502262" y="2421947"/>
                    <a:pt x="2519516" y="2420449"/>
                  </a:cubicBezTo>
                  <a:cubicBezTo>
                    <a:pt x="2533017" y="2418951"/>
                    <a:pt x="2540519" y="2409210"/>
                    <a:pt x="2548770" y="2398720"/>
                  </a:cubicBezTo>
                  <a:cubicBezTo>
                    <a:pt x="2554020" y="2391976"/>
                    <a:pt x="2554020" y="2387481"/>
                    <a:pt x="2546520" y="2382236"/>
                  </a:cubicBezTo>
                  <a:cubicBezTo>
                    <a:pt x="2535267" y="2375493"/>
                    <a:pt x="2531517" y="2364253"/>
                    <a:pt x="2529266" y="2352265"/>
                  </a:cubicBezTo>
                  <a:cubicBezTo>
                    <a:pt x="2527016" y="2341026"/>
                    <a:pt x="2522516" y="2332784"/>
                    <a:pt x="2507514" y="2327539"/>
                  </a:cubicBezTo>
                  <a:cubicBezTo>
                    <a:pt x="2527016" y="2362755"/>
                    <a:pt x="2506764" y="2389729"/>
                    <a:pt x="2497762" y="2418951"/>
                  </a:cubicBezTo>
                  <a:cubicBezTo>
                    <a:pt x="2496263" y="2426443"/>
                    <a:pt x="2493261" y="2436184"/>
                    <a:pt x="2482760" y="2433936"/>
                  </a:cubicBezTo>
                  <a:cubicBezTo>
                    <a:pt x="2473009" y="2430939"/>
                    <a:pt x="2475260" y="2421198"/>
                    <a:pt x="2478259" y="2413706"/>
                  </a:cubicBezTo>
                  <a:cubicBezTo>
                    <a:pt x="2483511" y="2395723"/>
                    <a:pt x="2476009" y="2380737"/>
                    <a:pt x="2468508" y="2366501"/>
                  </a:cubicBezTo>
                  <a:cubicBezTo>
                    <a:pt x="2452005" y="2332035"/>
                    <a:pt x="2455006" y="2319297"/>
                    <a:pt x="2485010" y="2297568"/>
                  </a:cubicBezTo>
                  <a:cubicBezTo>
                    <a:pt x="2499262" y="2288577"/>
                    <a:pt x="2503763" y="2275839"/>
                    <a:pt x="2499262" y="2260104"/>
                  </a:cubicBezTo>
                  <a:cubicBezTo>
                    <a:pt x="2493261" y="2240623"/>
                    <a:pt x="2488761" y="2221142"/>
                    <a:pt x="2489511" y="2201661"/>
                  </a:cubicBezTo>
                  <a:cubicBezTo>
                    <a:pt x="2489511" y="2194168"/>
                    <a:pt x="2487260" y="2186675"/>
                    <a:pt x="2483511" y="2180681"/>
                  </a:cubicBezTo>
                  <a:cubicBezTo>
                    <a:pt x="2474509" y="2167943"/>
                    <a:pt x="2468508" y="2154456"/>
                    <a:pt x="2468508" y="2138722"/>
                  </a:cubicBezTo>
                  <a:cubicBezTo>
                    <a:pt x="2468508" y="2131229"/>
                    <a:pt x="2464758" y="2123736"/>
                    <a:pt x="2458006" y="2119990"/>
                  </a:cubicBezTo>
                  <a:cubicBezTo>
                    <a:pt x="2443004" y="2110249"/>
                    <a:pt x="2428752" y="2096763"/>
                    <a:pt x="2409999" y="2091518"/>
                  </a:cubicBezTo>
                  <a:cubicBezTo>
                    <a:pt x="2403249" y="2087771"/>
                    <a:pt x="2395748" y="2084025"/>
                    <a:pt x="2391997" y="2077282"/>
                  </a:cubicBezTo>
                  <a:cubicBezTo>
                    <a:pt x="2378495" y="2055552"/>
                    <a:pt x="2356742" y="2043564"/>
                    <a:pt x="2334989" y="2031576"/>
                  </a:cubicBezTo>
                  <a:cubicBezTo>
                    <a:pt x="2319237" y="2022585"/>
                    <a:pt x="2314736" y="2009847"/>
                    <a:pt x="2314736" y="1993363"/>
                  </a:cubicBezTo>
                  <a:cubicBezTo>
                    <a:pt x="2316237" y="1976130"/>
                    <a:pt x="2328989" y="1970885"/>
                    <a:pt x="2342490" y="1967138"/>
                  </a:cubicBezTo>
                  <a:cubicBezTo>
                    <a:pt x="2350741" y="1964891"/>
                    <a:pt x="2359743" y="1962642"/>
                    <a:pt x="2365743" y="1956648"/>
                  </a:cubicBezTo>
                  <a:cubicBezTo>
                    <a:pt x="2370245" y="1952153"/>
                    <a:pt x="2376245" y="1946159"/>
                    <a:pt x="2371744" y="1940914"/>
                  </a:cubicBezTo>
                  <a:cubicBezTo>
                    <a:pt x="2357492" y="1923680"/>
                    <a:pt x="2369494" y="1906447"/>
                    <a:pt x="2371744" y="1889963"/>
                  </a:cubicBezTo>
                  <a:cubicBezTo>
                    <a:pt x="2372495" y="1882470"/>
                    <a:pt x="2378495" y="1873479"/>
                    <a:pt x="2365743" y="1871231"/>
                  </a:cubicBezTo>
                  <a:cubicBezTo>
                    <a:pt x="2352991" y="1868234"/>
                    <a:pt x="2350741" y="1877975"/>
                    <a:pt x="2349991" y="1888464"/>
                  </a:cubicBezTo>
                  <a:cubicBezTo>
                    <a:pt x="2349242" y="1910943"/>
                    <a:pt x="2336489" y="1923680"/>
                    <a:pt x="2316237" y="1922182"/>
                  </a:cubicBezTo>
                  <a:cubicBezTo>
                    <a:pt x="2304984" y="1920683"/>
                    <a:pt x="2297484" y="1916188"/>
                    <a:pt x="2303485" y="1904199"/>
                  </a:cubicBezTo>
                  <a:cubicBezTo>
                    <a:pt x="2307986" y="1896707"/>
                    <a:pt x="2306485" y="1892211"/>
                    <a:pt x="2298985" y="1888464"/>
                  </a:cubicBezTo>
                  <a:cubicBezTo>
                    <a:pt x="2298234" y="1887715"/>
                    <a:pt x="2295983" y="1886966"/>
                    <a:pt x="2295983" y="1886217"/>
                  </a:cubicBezTo>
                  <a:cubicBezTo>
                    <a:pt x="2292984" y="1865237"/>
                    <a:pt x="2274981" y="1850251"/>
                    <a:pt x="2275731" y="1828523"/>
                  </a:cubicBezTo>
                  <a:cubicBezTo>
                    <a:pt x="2275731" y="1824027"/>
                    <a:pt x="2275731" y="1820280"/>
                    <a:pt x="2275731" y="1816534"/>
                  </a:cubicBezTo>
                  <a:cubicBezTo>
                    <a:pt x="2270480" y="1793307"/>
                    <a:pt x="2271230" y="1793307"/>
                    <a:pt x="2293733" y="1797053"/>
                  </a:cubicBezTo>
                  <a:cubicBezTo>
                    <a:pt x="2327488" y="1802298"/>
                    <a:pt x="2361243" y="1812788"/>
                    <a:pt x="2396498" y="1806044"/>
                  </a:cubicBezTo>
                  <a:cubicBezTo>
                    <a:pt x="2402499" y="1805295"/>
                    <a:pt x="2407749" y="1808292"/>
                    <a:pt x="2411500" y="1814286"/>
                  </a:cubicBezTo>
                  <a:cubicBezTo>
                    <a:pt x="2413750" y="1818033"/>
                    <a:pt x="2417501" y="1824027"/>
                    <a:pt x="2423502" y="1819531"/>
                  </a:cubicBezTo>
                  <a:cubicBezTo>
                    <a:pt x="2428752" y="1816534"/>
                    <a:pt x="2430253" y="1811289"/>
                    <a:pt x="2429503" y="1806044"/>
                  </a:cubicBezTo>
                  <a:cubicBezTo>
                    <a:pt x="2429503" y="1800050"/>
                    <a:pt x="2426502" y="1794056"/>
                    <a:pt x="2426502" y="1788811"/>
                  </a:cubicBezTo>
                  <a:cubicBezTo>
                    <a:pt x="2425752" y="1770828"/>
                    <a:pt x="2435504" y="1763336"/>
                    <a:pt x="2452005" y="1769330"/>
                  </a:cubicBezTo>
                  <a:cubicBezTo>
                    <a:pt x="2467008" y="1776073"/>
                    <a:pt x="2485010" y="1779071"/>
                    <a:pt x="2500012" y="1787313"/>
                  </a:cubicBezTo>
                  <a:cubicBezTo>
                    <a:pt x="2514264" y="1794056"/>
                    <a:pt x="2524016" y="1791808"/>
                    <a:pt x="2530767" y="1777572"/>
                  </a:cubicBezTo>
                  <a:cubicBezTo>
                    <a:pt x="2536768" y="1765584"/>
                    <a:pt x="2543519" y="1755094"/>
                    <a:pt x="2552520" y="1746102"/>
                  </a:cubicBezTo>
                  <a:cubicBezTo>
                    <a:pt x="2557021" y="1742356"/>
                    <a:pt x="2560021" y="1736362"/>
                    <a:pt x="2560771" y="1730368"/>
                  </a:cubicBezTo>
                  <a:cubicBezTo>
                    <a:pt x="2563772" y="1706391"/>
                    <a:pt x="2573523" y="1686910"/>
                    <a:pt x="2600527" y="1677169"/>
                  </a:cubicBezTo>
                  <a:cubicBezTo>
                    <a:pt x="2590776" y="1667429"/>
                    <a:pt x="2581774" y="1671175"/>
                    <a:pt x="2573523" y="1674172"/>
                  </a:cubicBezTo>
                  <a:cubicBezTo>
                    <a:pt x="2564522" y="1678668"/>
                    <a:pt x="2554770" y="1678668"/>
                    <a:pt x="2545019" y="1674172"/>
                  </a:cubicBezTo>
                  <a:cubicBezTo>
                    <a:pt x="2532267" y="1666680"/>
                    <a:pt x="2517265" y="1668178"/>
                    <a:pt x="2505263" y="1674922"/>
                  </a:cubicBezTo>
                  <a:cubicBezTo>
                    <a:pt x="2491761" y="1683163"/>
                    <a:pt x="2479009" y="1686161"/>
                    <a:pt x="2461007" y="1677169"/>
                  </a:cubicBezTo>
                  <a:cubicBezTo>
                    <a:pt x="2464758" y="1690656"/>
                    <a:pt x="2472259" y="1694402"/>
                    <a:pt x="2479760" y="1697400"/>
                  </a:cubicBezTo>
                  <a:cubicBezTo>
                    <a:pt x="2497762" y="1704893"/>
                    <a:pt x="2503763" y="1720627"/>
                    <a:pt x="2506013" y="1737111"/>
                  </a:cubicBezTo>
                  <a:cubicBezTo>
                    <a:pt x="2509764" y="1758091"/>
                    <a:pt x="2491761" y="1773077"/>
                    <a:pt x="2470008" y="1768581"/>
                  </a:cubicBezTo>
                  <a:cubicBezTo>
                    <a:pt x="2455756" y="1765584"/>
                    <a:pt x="2443755" y="1758091"/>
                    <a:pt x="2428002" y="1759590"/>
                  </a:cubicBezTo>
                  <a:cubicBezTo>
                    <a:pt x="2416751" y="1761088"/>
                    <a:pt x="2415251" y="1751347"/>
                    <a:pt x="2421252" y="1741607"/>
                  </a:cubicBezTo>
                  <a:cubicBezTo>
                    <a:pt x="2434753" y="1718379"/>
                    <a:pt x="2431753" y="1698899"/>
                    <a:pt x="2412251" y="1681665"/>
                  </a:cubicBezTo>
                  <a:cubicBezTo>
                    <a:pt x="2396498" y="1667429"/>
                    <a:pt x="2385996" y="1646449"/>
                    <a:pt x="2361243" y="1644201"/>
                  </a:cubicBezTo>
                  <a:cubicBezTo>
                    <a:pt x="2353742" y="1643452"/>
                    <a:pt x="2350741" y="1634461"/>
                    <a:pt x="2348491" y="1627717"/>
                  </a:cubicBezTo>
                  <a:cubicBezTo>
                    <a:pt x="2341740" y="1608985"/>
                    <a:pt x="2332739" y="1593251"/>
                    <a:pt x="2316987" y="1579764"/>
                  </a:cubicBezTo>
                  <a:cubicBezTo>
                    <a:pt x="2301235" y="1566277"/>
                    <a:pt x="2304235" y="1544548"/>
                    <a:pt x="2301235" y="1526565"/>
                  </a:cubicBezTo>
                  <a:cubicBezTo>
                    <a:pt x="2297484" y="1509332"/>
                    <a:pt x="2295983" y="1507084"/>
                    <a:pt x="2280232" y="1514577"/>
                  </a:cubicBezTo>
                  <a:cubicBezTo>
                    <a:pt x="2263729" y="1522069"/>
                    <a:pt x="2255478" y="1520571"/>
                    <a:pt x="2247977" y="1504087"/>
                  </a:cubicBezTo>
                  <a:cubicBezTo>
                    <a:pt x="2234475" y="1477113"/>
                    <a:pt x="2217973" y="1450889"/>
                    <a:pt x="2221723" y="1419419"/>
                  </a:cubicBezTo>
                  <a:cubicBezTo>
                    <a:pt x="2223224" y="1411177"/>
                    <a:pt x="2217973" y="1405183"/>
                    <a:pt x="2211972" y="1399938"/>
                  </a:cubicBezTo>
                  <a:cubicBezTo>
                    <a:pt x="2200721" y="1390946"/>
                    <a:pt x="2197719" y="1380457"/>
                    <a:pt x="2202971" y="1366970"/>
                  </a:cubicBezTo>
                  <a:cubicBezTo>
                    <a:pt x="2207471" y="1352734"/>
                    <a:pt x="2208221" y="1338498"/>
                    <a:pt x="2202971" y="1324261"/>
                  </a:cubicBezTo>
                  <a:cubicBezTo>
                    <a:pt x="2201470" y="1321264"/>
                    <a:pt x="2199970" y="1318267"/>
                    <a:pt x="2200721" y="1316768"/>
                  </a:cubicBezTo>
                  <a:cubicBezTo>
                    <a:pt x="2215722" y="1286048"/>
                    <a:pt x="2194719" y="1256077"/>
                    <a:pt x="2200721" y="1226107"/>
                  </a:cubicBezTo>
                  <a:cubicBezTo>
                    <a:pt x="2202220" y="1216366"/>
                    <a:pt x="2198470" y="1211870"/>
                    <a:pt x="2189468" y="1208124"/>
                  </a:cubicBezTo>
                  <a:cubicBezTo>
                    <a:pt x="2181217" y="1204377"/>
                    <a:pt x="2172967" y="1198383"/>
                    <a:pt x="2164716" y="1207375"/>
                  </a:cubicBezTo>
                  <a:cubicBezTo>
                    <a:pt x="2154214" y="1217864"/>
                    <a:pt x="2147462" y="1214867"/>
                    <a:pt x="2143713" y="1202130"/>
                  </a:cubicBezTo>
                  <a:cubicBezTo>
                    <a:pt x="2141462" y="1193888"/>
                    <a:pt x="2137712" y="1187894"/>
                    <a:pt x="2129460" y="1186395"/>
                  </a:cubicBezTo>
                  <a:cubicBezTo>
                    <a:pt x="2112958" y="1182649"/>
                    <a:pt x="2098706" y="1176655"/>
                    <a:pt x="2085954" y="1164666"/>
                  </a:cubicBezTo>
                  <a:cubicBezTo>
                    <a:pt x="2076953" y="1156424"/>
                    <a:pt x="2065701" y="1165415"/>
                    <a:pt x="2062701" y="1181899"/>
                  </a:cubicBezTo>
                  <a:cubicBezTo>
                    <a:pt x="2057451" y="1215617"/>
                    <a:pt x="2049199" y="1248584"/>
                    <a:pt x="2049949" y="1283051"/>
                  </a:cubicBezTo>
                  <a:cubicBezTo>
                    <a:pt x="2050699" y="1295789"/>
                    <a:pt x="2043198" y="1307028"/>
                    <a:pt x="2034196" y="1316019"/>
                  </a:cubicBezTo>
                  <a:cubicBezTo>
                    <a:pt x="2025195" y="1325011"/>
                    <a:pt x="2014694" y="1323512"/>
                    <a:pt x="2012443" y="1312273"/>
                  </a:cubicBezTo>
                  <a:cubicBezTo>
                    <a:pt x="2007943" y="1290544"/>
                    <a:pt x="1992190" y="1268066"/>
                    <a:pt x="2013944" y="1245588"/>
                  </a:cubicBezTo>
                  <a:cubicBezTo>
                    <a:pt x="2023695" y="1234348"/>
                    <a:pt x="2019945" y="1220862"/>
                    <a:pt x="2007943" y="1211870"/>
                  </a:cubicBezTo>
                  <a:cubicBezTo>
                    <a:pt x="1982440" y="1191640"/>
                    <a:pt x="1967438" y="1162418"/>
                    <a:pt x="1947934" y="1136943"/>
                  </a:cubicBezTo>
                  <a:cubicBezTo>
                    <a:pt x="1941183" y="1129450"/>
                    <a:pt x="1934433" y="1122707"/>
                    <a:pt x="1926181" y="1117461"/>
                  </a:cubicBezTo>
                  <a:cubicBezTo>
                    <a:pt x="1912680" y="1109220"/>
                    <a:pt x="1905928" y="1097980"/>
                    <a:pt x="1914179" y="1082246"/>
                  </a:cubicBezTo>
                  <a:cubicBezTo>
                    <a:pt x="1921681" y="1069508"/>
                    <a:pt x="1917181" y="1059019"/>
                    <a:pt x="1905179" y="1052275"/>
                  </a:cubicBezTo>
                  <a:cubicBezTo>
                    <a:pt x="1887175" y="1043283"/>
                    <a:pt x="1876674" y="1033543"/>
                    <a:pt x="1887175" y="1011814"/>
                  </a:cubicBezTo>
                  <a:cubicBezTo>
                    <a:pt x="1893176" y="1000575"/>
                    <a:pt x="1878175" y="989336"/>
                    <a:pt x="1884925" y="975099"/>
                  </a:cubicBezTo>
                  <a:cubicBezTo>
                    <a:pt x="1874424" y="978846"/>
                    <a:pt x="1865423" y="981094"/>
                    <a:pt x="1856422" y="978097"/>
                  </a:cubicBezTo>
                  <a:cubicBezTo>
                    <a:pt x="1847420" y="974350"/>
                    <a:pt x="1841420" y="967607"/>
                    <a:pt x="1836918" y="959365"/>
                  </a:cubicBezTo>
                  <a:cubicBezTo>
                    <a:pt x="1830918" y="949624"/>
                    <a:pt x="1830918" y="941383"/>
                    <a:pt x="1836169" y="931642"/>
                  </a:cubicBezTo>
                  <a:cubicBezTo>
                    <a:pt x="1849671" y="906915"/>
                    <a:pt x="1848920" y="906915"/>
                    <a:pt x="1830167" y="886685"/>
                  </a:cubicBezTo>
                  <a:cubicBezTo>
                    <a:pt x="1825667" y="881440"/>
                    <a:pt x="1821167" y="875446"/>
                    <a:pt x="1825667" y="869452"/>
                  </a:cubicBezTo>
                  <a:lnTo>
                    <a:pt x="1834473" y="866026"/>
                  </a:lnTo>
                  <a:lnTo>
                    <a:pt x="1834733" y="866081"/>
                  </a:lnTo>
                  <a:lnTo>
                    <a:pt x="1842919" y="870951"/>
                  </a:lnTo>
                  <a:cubicBezTo>
                    <a:pt x="1846670" y="873948"/>
                    <a:pt x="1850421" y="876945"/>
                    <a:pt x="1855671" y="870951"/>
                  </a:cubicBezTo>
                  <a:cubicBezTo>
                    <a:pt x="1853421" y="864956"/>
                    <a:pt x="1847420" y="868703"/>
                    <a:pt x="1843670" y="867954"/>
                  </a:cubicBezTo>
                  <a:lnTo>
                    <a:pt x="1834733" y="866081"/>
                  </a:lnTo>
                  <a:lnTo>
                    <a:pt x="1834575" y="865987"/>
                  </a:lnTo>
                  <a:lnTo>
                    <a:pt x="1834473" y="866026"/>
                  </a:lnTo>
                  <a:lnTo>
                    <a:pt x="1816854" y="862334"/>
                  </a:lnTo>
                  <a:cubicBezTo>
                    <a:pt x="1808415" y="859337"/>
                    <a:pt x="1800913" y="854092"/>
                    <a:pt x="1795663" y="843227"/>
                  </a:cubicBezTo>
                  <a:cubicBezTo>
                    <a:pt x="1790412" y="832737"/>
                    <a:pt x="1780661" y="834236"/>
                    <a:pt x="1774660" y="844726"/>
                  </a:cubicBezTo>
                  <a:cubicBezTo>
                    <a:pt x="1770160" y="852968"/>
                    <a:pt x="1767159" y="860461"/>
                    <a:pt x="1764159" y="868703"/>
                  </a:cubicBezTo>
                  <a:cubicBezTo>
                    <a:pt x="1752906" y="894178"/>
                    <a:pt x="1728154" y="903170"/>
                    <a:pt x="1689897" y="894927"/>
                  </a:cubicBezTo>
                  <a:cubicBezTo>
                    <a:pt x="1677146" y="891930"/>
                    <a:pt x="1668895" y="890432"/>
                    <a:pt x="1662144" y="904668"/>
                  </a:cubicBezTo>
                  <a:cubicBezTo>
                    <a:pt x="1656894" y="916657"/>
                    <a:pt x="1642641" y="913659"/>
                    <a:pt x="1628389" y="899423"/>
                  </a:cubicBezTo>
                  <a:cubicBezTo>
                    <a:pt x="1633641" y="921152"/>
                    <a:pt x="1624638" y="948126"/>
                    <a:pt x="1602886" y="963111"/>
                  </a:cubicBezTo>
                  <a:cubicBezTo>
                    <a:pt x="1585633" y="974350"/>
                    <a:pt x="1567631" y="984840"/>
                    <a:pt x="1545878" y="983342"/>
                  </a:cubicBezTo>
                  <a:cubicBezTo>
                    <a:pt x="1530876" y="981843"/>
                    <a:pt x="1518124" y="986339"/>
                    <a:pt x="1507623" y="996829"/>
                  </a:cubicBezTo>
                  <a:cubicBezTo>
                    <a:pt x="1499371" y="1004321"/>
                    <a:pt x="1491120" y="1008817"/>
                    <a:pt x="1479118" y="1003572"/>
                  </a:cubicBezTo>
                  <a:cubicBezTo>
                    <a:pt x="1473868" y="1001324"/>
                    <a:pt x="1468617" y="1002074"/>
                    <a:pt x="1464116" y="1005820"/>
                  </a:cubicBezTo>
                  <a:cubicBezTo>
                    <a:pt x="1452114" y="1015561"/>
                    <a:pt x="1448363" y="1008068"/>
                    <a:pt x="1444614" y="998327"/>
                  </a:cubicBezTo>
                  <a:cubicBezTo>
                    <a:pt x="1440112" y="984091"/>
                    <a:pt x="1432612" y="986339"/>
                    <a:pt x="1422110" y="992333"/>
                  </a:cubicBezTo>
                  <a:cubicBezTo>
                    <a:pt x="1397357" y="1008068"/>
                    <a:pt x="1371853" y="1017059"/>
                    <a:pt x="1342599" y="1002823"/>
                  </a:cubicBezTo>
                  <a:cubicBezTo>
                    <a:pt x="1331348" y="998327"/>
                    <a:pt x="1319346" y="1004321"/>
                    <a:pt x="1307344" y="1000575"/>
                  </a:cubicBezTo>
                  <a:cubicBezTo>
                    <a:pt x="1291592" y="995330"/>
                    <a:pt x="1289342" y="1013313"/>
                    <a:pt x="1281091" y="1020056"/>
                  </a:cubicBezTo>
                  <a:cubicBezTo>
                    <a:pt x="1268339" y="1031295"/>
                    <a:pt x="1257087" y="1042534"/>
                    <a:pt x="1247336" y="1058269"/>
                  </a:cubicBezTo>
                  <a:cubicBezTo>
                    <a:pt x="1240584" y="1070258"/>
                    <a:pt x="1204579" y="1073254"/>
                    <a:pt x="1192578" y="1063514"/>
                  </a:cubicBezTo>
                  <a:cubicBezTo>
                    <a:pt x="1181326" y="1054523"/>
                    <a:pt x="1176825" y="1058269"/>
                    <a:pt x="1170824" y="1068009"/>
                  </a:cubicBezTo>
                  <a:cubicBezTo>
                    <a:pt x="1167074" y="1073254"/>
                    <a:pt x="1163324" y="1077750"/>
                    <a:pt x="1158822" y="1080747"/>
                  </a:cubicBezTo>
                  <a:cubicBezTo>
                    <a:pt x="1152072" y="1085243"/>
                    <a:pt x="1151322" y="1088989"/>
                    <a:pt x="1152823" y="1097231"/>
                  </a:cubicBezTo>
                  <a:cubicBezTo>
                    <a:pt x="1158822" y="1122707"/>
                    <a:pt x="1143071" y="1136193"/>
                    <a:pt x="1118317" y="1127203"/>
                  </a:cubicBezTo>
                  <a:cubicBezTo>
                    <a:pt x="1108566" y="1124205"/>
                    <a:pt x="1100315" y="1124954"/>
                    <a:pt x="1091313" y="1129450"/>
                  </a:cubicBezTo>
                  <a:cubicBezTo>
                    <a:pt x="1074061" y="1138441"/>
                    <a:pt x="1059809" y="1149680"/>
                    <a:pt x="1045556" y="1163917"/>
                  </a:cubicBezTo>
                  <a:cubicBezTo>
                    <a:pt x="1038056" y="1171410"/>
                    <a:pt x="1031305" y="1179651"/>
                    <a:pt x="1020804" y="1183398"/>
                  </a:cubicBezTo>
                  <a:cubicBezTo>
                    <a:pt x="1005051" y="1190141"/>
                    <a:pt x="996050" y="1185645"/>
                    <a:pt x="989299" y="1169911"/>
                  </a:cubicBezTo>
                  <a:cubicBezTo>
                    <a:pt x="977297" y="1142937"/>
                    <a:pt x="970547" y="1113715"/>
                    <a:pt x="971296" y="1080747"/>
                  </a:cubicBezTo>
                  <a:cubicBezTo>
                    <a:pt x="960795" y="1093485"/>
                    <a:pt x="949543" y="1100978"/>
                    <a:pt x="934542" y="1100978"/>
                  </a:cubicBezTo>
                  <a:cubicBezTo>
                    <a:pt x="925539" y="1100978"/>
                    <a:pt x="918789" y="1097980"/>
                    <a:pt x="914288" y="1090488"/>
                  </a:cubicBezTo>
                  <a:cubicBezTo>
                    <a:pt x="909788" y="1082246"/>
                    <a:pt x="910537" y="1074753"/>
                    <a:pt x="917288" y="1068759"/>
                  </a:cubicBezTo>
                  <a:cubicBezTo>
                    <a:pt x="930791" y="1055272"/>
                    <a:pt x="934542" y="1038039"/>
                    <a:pt x="938291" y="1020056"/>
                  </a:cubicBezTo>
                  <a:cubicBezTo>
                    <a:pt x="939042" y="1011814"/>
                    <a:pt x="940541" y="1002823"/>
                    <a:pt x="950293" y="1002074"/>
                  </a:cubicBezTo>
                  <a:cubicBezTo>
                    <a:pt x="959294" y="1001324"/>
                    <a:pt x="960795" y="1010316"/>
                    <a:pt x="963796" y="1017059"/>
                  </a:cubicBezTo>
                  <a:cubicBezTo>
                    <a:pt x="967545" y="1025301"/>
                    <a:pt x="970547" y="1034293"/>
                    <a:pt x="975797" y="1041785"/>
                  </a:cubicBezTo>
                  <a:cubicBezTo>
                    <a:pt x="981798" y="1051526"/>
                    <a:pt x="993049" y="1051526"/>
                    <a:pt x="995300" y="1041785"/>
                  </a:cubicBezTo>
                  <a:cubicBezTo>
                    <a:pt x="999801" y="1020806"/>
                    <a:pt x="1013302" y="1017808"/>
                    <a:pt x="1029805" y="1015561"/>
                  </a:cubicBezTo>
                  <a:cubicBezTo>
                    <a:pt x="1035055" y="1014811"/>
                    <a:pt x="1039557" y="1011814"/>
                    <a:pt x="1045556" y="1011065"/>
                  </a:cubicBezTo>
                  <a:cubicBezTo>
                    <a:pt x="1060559" y="1007318"/>
                    <a:pt x="1067310" y="1000575"/>
                    <a:pt x="1059059" y="984091"/>
                  </a:cubicBezTo>
                  <a:cubicBezTo>
                    <a:pt x="1056809" y="980344"/>
                    <a:pt x="1056809" y="976598"/>
                    <a:pt x="1056809" y="972852"/>
                  </a:cubicBezTo>
                  <a:cubicBezTo>
                    <a:pt x="1059809" y="948875"/>
                    <a:pt x="1050058" y="934639"/>
                    <a:pt x="1029055" y="921152"/>
                  </a:cubicBezTo>
                  <a:cubicBezTo>
                    <a:pt x="1011052" y="909164"/>
                    <a:pt x="1000551" y="886685"/>
                    <a:pt x="995300" y="864956"/>
                  </a:cubicBezTo>
                  <a:cubicBezTo>
                    <a:pt x="993049" y="853717"/>
                    <a:pt x="990049" y="853717"/>
                    <a:pt x="980297" y="855965"/>
                  </a:cubicBezTo>
                  <a:cubicBezTo>
                    <a:pt x="959294" y="862708"/>
                    <a:pt x="950293" y="858962"/>
                    <a:pt x="938291" y="840980"/>
                  </a:cubicBezTo>
                  <a:cubicBezTo>
                    <a:pt x="935291" y="836483"/>
                    <a:pt x="933791" y="831239"/>
                    <a:pt x="930791" y="826743"/>
                  </a:cubicBezTo>
                  <a:cubicBezTo>
                    <a:pt x="918789" y="808761"/>
                    <a:pt x="903787" y="808761"/>
                    <a:pt x="891035" y="826743"/>
                  </a:cubicBezTo>
                  <a:cubicBezTo>
                    <a:pt x="879033" y="843976"/>
                    <a:pt x="871533" y="864956"/>
                    <a:pt x="870032" y="885936"/>
                  </a:cubicBezTo>
                  <a:cubicBezTo>
                    <a:pt x="867031" y="909913"/>
                    <a:pt x="856529" y="928645"/>
                    <a:pt x="843778" y="946628"/>
                  </a:cubicBezTo>
                  <a:cubicBezTo>
                    <a:pt x="837027" y="954869"/>
                    <a:pt x="832527" y="963111"/>
                    <a:pt x="831777" y="973601"/>
                  </a:cubicBezTo>
                  <a:cubicBezTo>
                    <a:pt x="831026" y="988587"/>
                    <a:pt x="822775" y="1000575"/>
                    <a:pt x="811524" y="1008068"/>
                  </a:cubicBezTo>
                  <a:cubicBezTo>
                    <a:pt x="796522" y="1019307"/>
                    <a:pt x="780019" y="1027549"/>
                    <a:pt x="767267" y="1041785"/>
                  </a:cubicBezTo>
                  <a:cubicBezTo>
                    <a:pt x="762767" y="1047030"/>
                    <a:pt x="755265" y="1046281"/>
                    <a:pt x="748515" y="1044033"/>
                  </a:cubicBezTo>
                  <a:cubicBezTo>
                    <a:pt x="741013" y="1041785"/>
                    <a:pt x="733513" y="1039537"/>
                    <a:pt x="725262" y="1040287"/>
                  </a:cubicBezTo>
                  <a:cubicBezTo>
                    <a:pt x="711009" y="1040287"/>
                    <a:pt x="700508" y="1035791"/>
                    <a:pt x="699007" y="1019307"/>
                  </a:cubicBezTo>
                  <a:cubicBezTo>
                    <a:pt x="699007" y="1011814"/>
                    <a:pt x="693757" y="1010316"/>
                    <a:pt x="687756" y="1007318"/>
                  </a:cubicBezTo>
                  <a:lnTo>
                    <a:pt x="666576" y="995549"/>
                  </a:lnTo>
                  <a:lnTo>
                    <a:pt x="673651" y="1007727"/>
                  </a:lnTo>
                  <a:cubicBezTo>
                    <a:pt x="672907" y="1032595"/>
                    <a:pt x="680349" y="1057463"/>
                    <a:pt x="678116" y="1082332"/>
                  </a:cubicBezTo>
                  <a:cubicBezTo>
                    <a:pt x="677371" y="1089867"/>
                    <a:pt x="676628" y="1095143"/>
                    <a:pt x="671419" y="1100418"/>
                  </a:cubicBezTo>
                  <a:cubicBezTo>
                    <a:pt x="648347" y="1122272"/>
                    <a:pt x="626022" y="1145632"/>
                    <a:pt x="594764" y="1155429"/>
                  </a:cubicBezTo>
                  <a:cubicBezTo>
                    <a:pt x="590298" y="1155429"/>
                    <a:pt x="585834" y="1155429"/>
                    <a:pt x="581369" y="1155429"/>
                  </a:cubicBezTo>
                  <a:cubicBezTo>
                    <a:pt x="544158" y="1155429"/>
                    <a:pt x="540437" y="1152415"/>
                    <a:pt x="535971" y="1114736"/>
                  </a:cubicBezTo>
                  <a:cubicBezTo>
                    <a:pt x="534483" y="1098911"/>
                    <a:pt x="523320" y="1096650"/>
                    <a:pt x="513645" y="1092882"/>
                  </a:cubicBezTo>
                  <a:cubicBezTo>
                    <a:pt x="492062" y="1084592"/>
                    <a:pt x="486109" y="1076303"/>
                    <a:pt x="495039" y="1055956"/>
                  </a:cubicBezTo>
                  <a:cubicBezTo>
                    <a:pt x="499505" y="1045406"/>
                    <a:pt x="498761" y="1039378"/>
                    <a:pt x="490575" y="1031088"/>
                  </a:cubicBezTo>
                  <a:cubicBezTo>
                    <a:pt x="484992" y="1025813"/>
                    <a:pt x="483319" y="1019784"/>
                    <a:pt x="483319" y="1013473"/>
                  </a:cubicBezTo>
                  <a:cubicBezTo>
                    <a:pt x="483319" y="1007162"/>
                    <a:pt x="484992" y="1000568"/>
                    <a:pt x="486109" y="994162"/>
                  </a:cubicBezTo>
                  <a:cubicBezTo>
                    <a:pt x="486853" y="989641"/>
                    <a:pt x="492807" y="982105"/>
                    <a:pt x="498016" y="985873"/>
                  </a:cubicBezTo>
                  <a:cubicBezTo>
                    <a:pt x="509179" y="996423"/>
                    <a:pt x="511411" y="987380"/>
                    <a:pt x="514389" y="979091"/>
                  </a:cubicBezTo>
                  <a:cubicBezTo>
                    <a:pt x="524063" y="959497"/>
                    <a:pt x="541181" y="952715"/>
                    <a:pt x="561274" y="951962"/>
                  </a:cubicBezTo>
                  <a:cubicBezTo>
                    <a:pt x="580623" y="951208"/>
                    <a:pt x="599973" y="951962"/>
                    <a:pt x="618579" y="951962"/>
                  </a:cubicBezTo>
                  <a:cubicBezTo>
                    <a:pt x="625650" y="960251"/>
                    <a:pt x="632347" y="968540"/>
                    <a:pt x="639883" y="975982"/>
                  </a:cubicBezTo>
                  <a:lnTo>
                    <a:pt x="658592" y="989438"/>
                  </a:lnTo>
                  <a:lnTo>
                    <a:pt x="643500" y="966109"/>
                  </a:lnTo>
                  <a:cubicBezTo>
                    <a:pt x="641999" y="959365"/>
                    <a:pt x="634499" y="957866"/>
                    <a:pt x="631498" y="952622"/>
                  </a:cubicBezTo>
                  <a:cubicBezTo>
                    <a:pt x="632999" y="939135"/>
                    <a:pt x="642751" y="936887"/>
                    <a:pt x="653252" y="936887"/>
                  </a:cubicBezTo>
                  <a:cubicBezTo>
                    <a:pt x="655502" y="936887"/>
                    <a:pt x="657752" y="937636"/>
                    <a:pt x="659252" y="938385"/>
                  </a:cubicBezTo>
                  <a:cubicBezTo>
                    <a:pt x="668254" y="945129"/>
                    <a:pt x="670504" y="955618"/>
                    <a:pt x="675754" y="964610"/>
                  </a:cubicBezTo>
                  <a:cubicBezTo>
                    <a:pt x="689257" y="984091"/>
                    <a:pt x="709509" y="995330"/>
                    <a:pt x="729013" y="1008068"/>
                  </a:cubicBezTo>
                  <a:cubicBezTo>
                    <a:pt x="732762" y="1011065"/>
                    <a:pt x="736513" y="1010316"/>
                    <a:pt x="741013" y="1009567"/>
                  </a:cubicBezTo>
                  <a:cubicBezTo>
                    <a:pt x="759766" y="1006569"/>
                    <a:pt x="786770" y="978846"/>
                    <a:pt x="792021" y="960114"/>
                  </a:cubicBezTo>
                  <a:cubicBezTo>
                    <a:pt x="796522" y="938385"/>
                    <a:pt x="803273" y="917406"/>
                    <a:pt x="830277" y="914408"/>
                  </a:cubicBezTo>
                  <a:cubicBezTo>
                    <a:pt x="840778" y="912910"/>
                    <a:pt x="843778" y="904668"/>
                    <a:pt x="845279" y="895677"/>
                  </a:cubicBezTo>
                  <a:cubicBezTo>
                    <a:pt x="846779" y="885187"/>
                    <a:pt x="848279" y="873948"/>
                    <a:pt x="845279" y="864207"/>
                  </a:cubicBezTo>
                  <a:cubicBezTo>
                    <a:pt x="840778" y="849970"/>
                    <a:pt x="838528" y="838732"/>
                    <a:pt x="853530" y="828242"/>
                  </a:cubicBezTo>
                  <a:cubicBezTo>
                    <a:pt x="862531" y="821499"/>
                    <a:pt x="852780" y="817752"/>
                    <a:pt x="846779" y="814755"/>
                  </a:cubicBezTo>
                  <a:cubicBezTo>
                    <a:pt x="834777" y="811008"/>
                    <a:pt x="824275" y="805763"/>
                    <a:pt x="828026" y="790029"/>
                  </a:cubicBezTo>
                  <a:cubicBezTo>
                    <a:pt x="830277" y="784784"/>
                    <a:pt x="834027" y="781787"/>
                    <a:pt x="839277" y="780288"/>
                  </a:cubicBezTo>
                  <a:cubicBezTo>
                    <a:pt x="855030" y="769049"/>
                    <a:pt x="870782" y="759309"/>
                    <a:pt x="891785" y="774294"/>
                  </a:cubicBezTo>
                  <a:cubicBezTo>
                    <a:pt x="899287" y="779539"/>
                    <a:pt x="905287" y="770548"/>
                    <a:pt x="906037" y="763055"/>
                  </a:cubicBezTo>
                  <a:cubicBezTo>
                    <a:pt x="911289" y="739828"/>
                    <a:pt x="932291" y="744323"/>
                    <a:pt x="947293" y="737579"/>
                  </a:cubicBezTo>
                  <a:cubicBezTo>
                    <a:pt x="952543" y="735332"/>
                    <a:pt x="955545" y="740577"/>
                    <a:pt x="957044" y="745072"/>
                  </a:cubicBezTo>
                  <a:cubicBezTo>
                    <a:pt x="961545" y="766801"/>
                    <a:pt x="978798" y="781037"/>
                    <a:pt x="987799" y="800518"/>
                  </a:cubicBezTo>
                  <a:cubicBezTo>
                    <a:pt x="993049" y="814006"/>
                    <a:pt x="1017053" y="817752"/>
                    <a:pt x="1029055" y="806513"/>
                  </a:cubicBezTo>
                  <a:cubicBezTo>
                    <a:pt x="1037306" y="799769"/>
                    <a:pt x="1044807" y="792277"/>
                    <a:pt x="1056809" y="791527"/>
                  </a:cubicBezTo>
                  <a:cubicBezTo>
                    <a:pt x="1070310" y="789280"/>
                    <a:pt x="1074811" y="760807"/>
                    <a:pt x="1066561" y="751066"/>
                  </a:cubicBezTo>
                  <a:cubicBezTo>
                    <a:pt x="1063559" y="748070"/>
                    <a:pt x="1061309" y="745072"/>
                    <a:pt x="1056059" y="738329"/>
                  </a:cubicBezTo>
                  <a:cubicBezTo>
                    <a:pt x="1069560" y="742075"/>
                    <a:pt x="1077062" y="738329"/>
                    <a:pt x="1086063" y="732335"/>
                  </a:cubicBezTo>
                  <a:cubicBezTo>
                    <a:pt x="1101065" y="721096"/>
                    <a:pt x="1122068" y="733084"/>
                    <a:pt x="1122817" y="751816"/>
                  </a:cubicBezTo>
                  <a:cubicBezTo>
                    <a:pt x="1122817" y="752565"/>
                    <a:pt x="1122068" y="754064"/>
                    <a:pt x="1122068" y="755562"/>
                  </a:cubicBezTo>
                  <a:cubicBezTo>
                    <a:pt x="1122817" y="759309"/>
                    <a:pt x="1125068" y="763055"/>
                    <a:pt x="1128069" y="763055"/>
                  </a:cubicBezTo>
                  <a:cubicBezTo>
                    <a:pt x="1152072" y="759309"/>
                    <a:pt x="1146821" y="803516"/>
                    <a:pt x="1176076" y="792277"/>
                  </a:cubicBezTo>
                  <a:cubicBezTo>
                    <a:pt x="1180576" y="790778"/>
                    <a:pt x="1185826" y="791527"/>
                    <a:pt x="1187327" y="787031"/>
                  </a:cubicBezTo>
                  <a:cubicBezTo>
                    <a:pt x="1195578" y="758559"/>
                    <a:pt x="1221831" y="758559"/>
                    <a:pt x="1242834" y="753315"/>
                  </a:cubicBezTo>
                  <a:cubicBezTo>
                    <a:pt x="1265338" y="748070"/>
                    <a:pt x="1275839" y="733084"/>
                    <a:pt x="1268339" y="711355"/>
                  </a:cubicBezTo>
                  <a:cubicBezTo>
                    <a:pt x="1266089" y="704612"/>
                    <a:pt x="1257087" y="697868"/>
                    <a:pt x="1266089" y="690375"/>
                  </a:cubicBezTo>
                  <a:cubicBezTo>
                    <a:pt x="1275089" y="684381"/>
                    <a:pt x="1283341" y="682883"/>
                    <a:pt x="1292342" y="688877"/>
                  </a:cubicBezTo>
                  <a:cubicBezTo>
                    <a:pt x="1296842" y="691125"/>
                    <a:pt x="1301343" y="692623"/>
                    <a:pt x="1306594" y="688877"/>
                  </a:cubicBezTo>
                  <a:cubicBezTo>
                    <a:pt x="1324596" y="678387"/>
                    <a:pt x="1342599" y="686629"/>
                    <a:pt x="1344099" y="706859"/>
                  </a:cubicBezTo>
                  <a:cubicBezTo>
                    <a:pt x="1344849" y="720346"/>
                    <a:pt x="1340349" y="733833"/>
                    <a:pt x="1343349" y="748070"/>
                  </a:cubicBezTo>
                  <a:cubicBezTo>
                    <a:pt x="1344099" y="752565"/>
                    <a:pt x="1340349" y="760807"/>
                    <a:pt x="1336598" y="763804"/>
                  </a:cubicBezTo>
                  <a:cubicBezTo>
                    <a:pt x="1315595" y="779539"/>
                    <a:pt x="1307344" y="804265"/>
                    <a:pt x="1291592" y="822997"/>
                  </a:cubicBezTo>
                  <a:cubicBezTo>
                    <a:pt x="1288591" y="827493"/>
                    <a:pt x="1282590" y="831239"/>
                    <a:pt x="1286341" y="837233"/>
                  </a:cubicBezTo>
                  <a:cubicBezTo>
                    <a:pt x="1290091" y="842478"/>
                    <a:pt x="1296842" y="840980"/>
                    <a:pt x="1301343" y="838732"/>
                  </a:cubicBezTo>
                  <a:cubicBezTo>
                    <a:pt x="1317845" y="830489"/>
                    <a:pt x="1334348" y="829740"/>
                    <a:pt x="1352351" y="828991"/>
                  </a:cubicBezTo>
                  <a:cubicBezTo>
                    <a:pt x="1364351" y="828242"/>
                    <a:pt x="1380104" y="817752"/>
                    <a:pt x="1394357" y="811757"/>
                  </a:cubicBezTo>
                  <a:cubicBezTo>
                    <a:pt x="1403357" y="808011"/>
                    <a:pt x="1404858" y="796772"/>
                    <a:pt x="1393606" y="793026"/>
                  </a:cubicBezTo>
                  <a:cubicBezTo>
                    <a:pt x="1386105" y="790778"/>
                    <a:pt x="1383104" y="784784"/>
                    <a:pt x="1378604" y="781037"/>
                  </a:cubicBezTo>
                  <a:cubicBezTo>
                    <a:pt x="1377103" y="778790"/>
                    <a:pt x="1375604" y="775792"/>
                    <a:pt x="1374853" y="774294"/>
                  </a:cubicBezTo>
                  <a:cubicBezTo>
                    <a:pt x="1393606" y="770548"/>
                    <a:pt x="1386105" y="749568"/>
                    <a:pt x="1396607" y="742075"/>
                  </a:cubicBezTo>
                  <a:cubicBezTo>
                    <a:pt x="1403357" y="736830"/>
                    <a:pt x="1404107" y="736081"/>
                    <a:pt x="1397357" y="731585"/>
                  </a:cubicBezTo>
                  <a:cubicBezTo>
                    <a:pt x="1389105" y="725591"/>
                    <a:pt x="1393606" y="718098"/>
                    <a:pt x="1397357" y="711355"/>
                  </a:cubicBezTo>
                  <a:cubicBezTo>
                    <a:pt x="1401107" y="704612"/>
                    <a:pt x="1405608" y="705361"/>
                    <a:pt x="1411609" y="709857"/>
                  </a:cubicBezTo>
                  <a:cubicBezTo>
                    <a:pt x="1418359" y="714352"/>
                    <a:pt x="1425110" y="701614"/>
                    <a:pt x="1431862" y="707609"/>
                  </a:cubicBezTo>
                  <a:cubicBezTo>
                    <a:pt x="1440112" y="713603"/>
                    <a:pt x="1449114" y="720346"/>
                    <a:pt x="1448363" y="733084"/>
                  </a:cubicBezTo>
                  <a:cubicBezTo>
                    <a:pt x="1447614" y="739828"/>
                    <a:pt x="1446113" y="746571"/>
                    <a:pt x="1450614" y="752565"/>
                  </a:cubicBezTo>
                  <a:cubicBezTo>
                    <a:pt x="1452865" y="756311"/>
                    <a:pt x="1456615" y="760807"/>
                    <a:pt x="1461866" y="758559"/>
                  </a:cubicBezTo>
                  <a:cubicBezTo>
                    <a:pt x="1467867" y="756311"/>
                    <a:pt x="1469366" y="751066"/>
                    <a:pt x="1466366" y="745822"/>
                  </a:cubicBezTo>
                  <a:cubicBezTo>
                    <a:pt x="1458115" y="730836"/>
                    <a:pt x="1455115" y="715851"/>
                    <a:pt x="1463367" y="699367"/>
                  </a:cubicBezTo>
                  <a:cubicBezTo>
                    <a:pt x="1466366" y="692623"/>
                    <a:pt x="1467867" y="685880"/>
                    <a:pt x="1473868" y="681384"/>
                  </a:cubicBezTo>
                  <a:cubicBezTo>
                    <a:pt x="1480619" y="678387"/>
                    <a:pt x="1485119" y="674640"/>
                    <a:pt x="1482118" y="666399"/>
                  </a:cubicBezTo>
                  <a:cubicBezTo>
                    <a:pt x="1481368" y="661903"/>
                    <a:pt x="1482118" y="658157"/>
                    <a:pt x="1485869" y="655909"/>
                  </a:cubicBezTo>
                  <a:close/>
                  <a:moveTo>
                    <a:pt x="2564397" y="366964"/>
                  </a:moveTo>
                  <a:cubicBezTo>
                    <a:pt x="2558759" y="363502"/>
                    <a:pt x="2551054" y="363315"/>
                    <a:pt x="2542410" y="367058"/>
                  </a:cubicBezTo>
                  <a:cubicBezTo>
                    <a:pt x="2536021" y="370053"/>
                    <a:pt x="2529443" y="371175"/>
                    <a:pt x="2522772" y="371456"/>
                  </a:cubicBezTo>
                  <a:lnTo>
                    <a:pt x="2509235" y="371018"/>
                  </a:lnTo>
                  <a:lnTo>
                    <a:pt x="2519083" y="376214"/>
                  </a:lnTo>
                  <a:cubicBezTo>
                    <a:pt x="2533699" y="386737"/>
                    <a:pt x="2544521" y="402223"/>
                    <a:pt x="2559139" y="413486"/>
                  </a:cubicBezTo>
                  <a:cubicBezTo>
                    <a:pt x="2564386" y="416489"/>
                    <a:pt x="2569820" y="419868"/>
                    <a:pt x="2574599" y="423998"/>
                  </a:cubicBezTo>
                  <a:lnTo>
                    <a:pt x="2579672" y="430607"/>
                  </a:lnTo>
                  <a:lnTo>
                    <a:pt x="2573981" y="386522"/>
                  </a:lnTo>
                  <a:cubicBezTo>
                    <a:pt x="2573605" y="377164"/>
                    <a:pt x="2570034" y="370427"/>
                    <a:pt x="2564397" y="366964"/>
                  </a:cubicBezTo>
                  <a:close/>
                  <a:moveTo>
                    <a:pt x="627775" y="361666"/>
                  </a:moveTo>
                  <a:cubicBezTo>
                    <a:pt x="641270" y="382609"/>
                    <a:pt x="665262" y="389340"/>
                    <a:pt x="685506" y="391583"/>
                  </a:cubicBezTo>
                  <a:cubicBezTo>
                    <a:pt x="719995" y="396071"/>
                    <a:pt x="744737" y="413273"/>
                    <a:pt x="768729" y="434215"/>
                  </a:cubicBezTo>
                  <a:cubicBezTo>
                    <a:pt x="775475" y="439450"/>
                    <a:pt x="776225" y="445434"/>
                    <a:pt x="770977" y="451417"/>
                  </a:cubicBezTo>
                  <a:cubicBezTo>
                    <a:pt x="764979" y="457401"/>
                    <a:pt x="758981" y="465627"/>
                    <a:pt x="751483" y="467872"/>
                  </a:cubicBezTo>
                  <a:cubicBezTo>
                    <a:pt x="725243" y="476847"/>
                    <a:pt x="702000" y="493301"/>
                    <a:pt x="676509" y="503772"/>
                  </a:cubicBezTo>
                  <a:cubicBezTo>
                    <a:pt x="660764" y="510503"/>
                    <a:pt x="645019" y="519479"/>
                    <a:pt x="639771" y="538925"/>
                  </a:cubicBezTo>
                  <a:cubicBezTo>
                    <a:pt x="636772" y="547900"/>
                    <a:pt x="625526" y="551640"/>
                    <a:pt x="622527" y="560614"/>
                  </a:cubicBezTo>
                  <a:cubicBezTo>
                    <a:pt x="615779" y="577817"/>
                    <a:pt x="606781" y="594270"/>
                    <a:pt x="607531" y="612969"/>
                  </a:cubicBezTo>
                  <a:cubicBezTo>
                    <a:pt x="612031" y="662332"/>
                    <a:pt x="585040" y="695240"/>
                    <a:pt x="552051" y="726653"/>
                  </a:cubicBezTo>
                  <a:cubicBezTo>
                    <a:pt x="513064" y="765545"/>
                    <a:pt x="461331" y="782747"/>
                    <a:pt x="411847" y="793966"/>
                  </a:cubicBezTo>
                  <a:cubicBezTo>
                    <a:pt x="376608" y="801445"/>
                    <a:pt x="339871" y="814908"/>
                    <a:pt x="301633" y="814160"/>
                  </a:cubicBezTo>
                  <a:cubicBezTo>
                    <a:pt x="280641" y="814160"/>
                    <a:pt x="261897" y="809673"/>
                    <a:pt x="272393" y="781252"/>
                  </a:cubicBezTo>
                  <a:cubicBezTo>
                    <a:pt x="276142" y="771528"/>
                    <a:pt x="284389" y="756570"/>
                    <a:pt x="273893" y="749839"/>
                  </a:cubicBezTo>
                  <a:cubicBezTo>
                    <a:pt x="264146" y="742359"/>
                    <a:pt x="249901" y="749839"/>
                    <a:pt x="237905" y="752830"/>
                  </a:cubicBezTo>
                  <a:cubicBezTo>
                    <a:pt x="223660" y="758066"/>
                    <a:pt x="210914" y="773024"/>
                    <a:pt x="194419" y="764049"/>
                  </a:cubicBezTo>
                  <a:cubicBezTo>
                    <a:pt x="179424" y="755822"/>
                    <a:pt x="186172" y="736376"/>
                    <a:pt x="180174" y="723661"/>
                  </a:cubicBezTo>
                  <a:cubicBezTo>
                    <a:pt x="176425" y="715434"/>
                    <a:pt x="174364" y="707768"/>
                    <a:pt x="175114" y="700382"/>
                  </a:cubicBezTo>
                  <a:cubicBezTo>
                    <a:pt x="175863" y="692996"/>
                    <a:pt x="179424" y="685891"/>
                    <a:pt x="186922" y="678786"/>
                  </a:cubicBezTo>
                  <a:cubicBezTo>
                    <a:pt x="196669" y="669811"/>
                    <a:pt x="192170" y="654104"/>
                    <a:pt x="200417" y="642138"/>
                  </a:cubicBezTo>
                  <a:cubicBezTo>
                    <a:pt x="219160" y="616709"/>
                    <a:pt x="241653" y="595019"/>
                    <a:pt x="272393" y="581557"/>
                  </a:cubicBezTo>
                  <a:cubicBezTo>
                    <a:pt x="297135" y="570337"/>
                    <a:pt x="321877" y="566598"/>
                    <a:pt x="347368" y="559866"/>
                  </a:cubicBezTo>
                  <a:cubicBezTo>
                    <a:pt x="369111" y="554631"/>
                    <a:pt x="390855" y="549396"/>
                    <a:pt x="411847" y="541169"/>
                  </a:cubicBezTo>
                  <a:cubicBezTo>
                    <a:pt x="446335" y="527705"/>
                    <a:pt x="468078" y="500780"/>
                    <a:pt x="485323" y="470116"/>
                  </a:cubicBezTo>
                  <a:cubicBezTo>
                    <a:pt x="496568" y="449174"/>
                    <a:pt x="511564" y="431223"/>
                    <a:pt x="532557" y="419257"/>
                  </a:cubicBezTo>
                  <a:cubicBezTo>
                    <a:pt x="551301" y="408786"/>
                    <a:pt x="567045" y="394575"/>
                    <a:pt x="579041" y="377373"/>
                  </a:cubicBezTo>
                  <a:cubicBezTo>
                    <a:pt x="591037" y="359423"/>
                    <a:pt x="609781" y="361666"/>
                    <a:pt x="627775" y="361666"/>
                  </a:cubicBezTo>
                  <a:close/>
                  <a:moveTo>
                    <a:pt x="403707" y="317271"/>
                  </a:moveTo>
                  <a:lnTo>
                    <a:pt x="391431" y="321506"/>
                  </a:lnTo>
                  <a:cubicBezTo>
                    <a:pt x="383191" y="323010"/>
                    <a:pt x="377199" y="327521"/>
                    <a:pt x="371955" y="334289"/>
                  </a:cubicBezTo>
                  <a:cubicBezTo>
                    <a:pt x="369708" y="338800"/>
                    <a:pt x="367461" y="343312"/>
                    <a:pt x="363716" y="345569"/>
                  </a:cubicBezTo>
                  <a:cubicBezTo>
                    <a:pt x="353977" y="349328"/>
                    <a:pt x="346674" y="355155"/>
                    <a:pt x="341243" y="362487"/>
                  </a:cubicBezTo>
                  <a:lnTo>
                    <a:pt x="331855" y="384162"/>
                  </a:lnTo>
                  <a:lnTo>
                    <a:pt x="373875" y="342361"/>
                  </a:lnTo>
                  <a:close/>
                  <a:moveTo>
                    <a:pt x="679677" y="191339"/>
                  </a:moveTo>
                  <a:lnTo>
                    <a:pt x="639563" y="213788"/>
                  </a:lnTo>
                  <a:cubicBezTo>
                    <a:pt x="624019" y="220367"/>
                    <a:pt x="607915" y="226007"/>
                    <a:pt x="592184" y="232774"/>
                  </a:cubicBezTo>
                  <a:cubicBezTo>
                    <a:pt x="538251" y="255333"/>
                    <a:pt x="484317" y="279396"/>
                    <a:pt x="426638" y="292179"/>
                  </a:cubicBezTo>
                  <a:cubicBezTo>
                    <a:pt x="420645" y="293682"/>
                    <a:pt x="416151" y="295186"/>
                    <a:pt x="414653" y="301955"/>
                  </a:cubicBezTo>
                  <a:lnTo>
                    <a:pt x="408246" y="313453"/>
                  </a:lnTo>
                  <a:lnTo>
                    <a:pt x="421278" y="302494"/>
                  </a:lnTo>
                  <a:cubicBezTo>
                    <a:pt x="425034" y="298751"/>
                    <a:pt x="430290" y="294257"/>
                    <a:pt x="436297" y="298001"/>
                  </a:cubicBezTo>
                  <a:cubicBezTo>
                    <a:pt x="442305" y="300996"/>
                    <a:pt x="440803" y="306986"/>
                    <a:pt x="440053" y="312226"/>
                  </a:cubicBezTo>
                  <a:cubicBezTo>
                    <a:pt x="437799" y="326451"/>
                    <a:pt x="446811" y="339178"/>
                    <a:pt x="444558" y="353403"/>
                  </a:cubicBezTo>
                  <a:cubicBezTo>
                    <a:pt x="443807" y="356398"/>
                    <a:pt x="445309" y="360141"/>
                    <a:pt x="449814" y="360141"/>
                  </a:cubicBezTo>
                  <a:cubicBezTo>
                    <a:pt x="454321" y="359393"/>
                    <a:pt x="456573" y="355650"/>
                    <a:pt x="455822" y="351906"/>
                  </a:cubicBezTo>
                  <a:cubicBezTo>
                    <a:pt x="450565" y="329446"/>
                    <a:pt x="465584" y="330943"/>
                    <a:pt x="479852" y="330194"/>
                  </a:cubicBezTo>
                  <a:cubicBezTo>
                    <a:pt x="497875" y="330194"/>
                    <a:pt x="515897" y="330943"/>
                    <a:pt x="532418" y="337681"/>
                  </a:cubicBezTo>
                  <a:cubicBezTo>
                    <a:pt x="542181" y="341425"/>
                    <a:pt x="551191" y="340676"/>
                    <a:pt x="559452" y="335435"/>
                  </a:cubicBezTo>
                  <a:cubicBezTo>
                    <a:pt x="577475" y="325703"/>
                    <a:pt x="596999" y="315969"/>
                    <a:pt x="615022" y="304739"/>
                  </a:cubicBezTo>
                  <a:cubicBezTo>
                    <a:pt x="623282" y="300247"/>
                    <a:pt x="627787" y="293509"/>
                    <a:pt x="628538" y="284525"/>
                  </a:cubicBezTo>
                  <a:cubicBezTo>
                    <a:pt x="630792" y="265059"/>
                    <a:pt x="638301" y="248589"/>
                    <a:pt x="648063" y="233335"/>
                  </a:cubicBezTo>
                  <a:close/>
                  <a:moveTo>
                    <a:pt x="2455590" y="158473"/>
                  </a:moveTo>
                  <a:cubicBezTo>
                    <a:pt x="2458221" y="159315"/>
                    <a:pt x="2460852" y="161935"/>
                    <a:pt x="2463483" y="164930"/>
                  </a:cubicBezTo>
                  <a:cubicBezTo>
                    <a:pt x="2476262" y="179902"/>
                    <a:pt x="2490544" y="193378"/>
                    <a:pt x="2510088" y="201613"/>
                  </a:cubicBezTo>
                  <a:cubicBezTo>
                    <a:pt x="2525121" y="208350"/>
                    <a:pt x="2541658" y="212093"/>
                    <a:pt x="2556691" y="199366"/>
                  </a:cubicBezTo>
                  <a:cubicBezTo>
                    <a:pt x="2565712" y="191881"/>
                    <a:pt x="2569471" y="199366"/>
                    <a:pt x="2572477" y="206105"/>
                  </a:cubicBezTo>
                  <a:cubicBezTo>
                    <a:pt x="2574732" y="211345"/>
                    <a:pt x="2572477" y="216585"/>
                    <a:pt x="2567967" y="220329"/>
                  </a:cubicBezTo>
                  <a:cubicBezTo>
                    <a:pt x="2561954" y="226317"/>
                    <a:pt x="2549926" y="232306"/>
                    <a:pt x="2558196" y="242038"/>
                  </a:cubicBezTo>
                  <a:cubicBezTo>
                    <a:pt x="2564209" y="250273"/>
                    <a:pt x="2576236" y="251022"/>
                    <a:pt x="2585256" y="240541"/>
                  </a:cubicBezTo>
                  <a:cubicBezTo>
                    <a:pt x="2586759" y="238295"/>
                    <a:pt x="2592021" y="237546"/>
                    <a:pt x="2593524" y="238295"/>
                  </a:cubicBezTo>
                  <a:cubicBezTo>
                    <a:pt x="2611565" y="249525"/>
                    <a:pt x="2625095" y="265245"/>
                    <a:pt x="2647645" y="268989"/>
                  </a:cubicBezTo>
                  <a:cubicBezTo>
                    <a:pt x="2655163" y="270486"/>
                    <a:pt x="2648397" y="281715"/>
                    <a:pt x="2644639" y="287704"/>
                  </a:cubicBezTo>
                  <a:cubicBezTo>
                    <a:pt x="2636370" y="298933"/>
                    <a:pt x="2625095" y="307169"/>
                    <a:pt x="2626599" y="324386"/>
                  </a:cubicBezTo>
                  <a:cubicBezTo>
                    <a:pt x="2627350" y="334868"/>
                    <a:pt x="2628854" y="338610"/>
                    <a:pt x="2637122" y="335616"/>
                  </a:cubicBezTo>
                  <a:cubicBezTo>
                    <a:pt x="2651405" y="329626"/>
                    <a:pt x="2658170" y="334118"/>
                    <a:pt x="2658921" y="347594"/>
                  </a:cubicBezTo>
                  <a:cubicBezTo>
                    <a:pt x="2658921" y="370053"/>
                    <a:pt x="2679216" y="361818"/>
                    <a:pt x="2688236" y="368556"/>
                  </a:cubicBezTo>
                  <a:cubicBezTo>
                    <a:pt x="2722814" y="403741"/>
                    <a:pt x="2766412" y="411976"/>
                    <a:pt x="2813768" y="416468"/>
                  </a:cubicBezTo>
                  <a:cubicBezTo>
                    <a:pt x="2832560" y="418713"/>
                    <a:pt x="2853607" y="420210"/>
                    <a:pt x="2872399" y="427697"/>
                  </a:cubicBezTo>
                  <a:cubicBezTo>
                    <a:pt x="2847593" y="427697"/>
                    <a:pt x="2823540" y="435932"/>
                    <a:pt x="2797983" y="432189"/>
                  </a:cubicBezTo>
                  <a:cubicBezTo>
                    <a:pt x="2785955" y="430692"/>
                    <a:pt x="2780694" y="443417"/>
                    <a:pt x="2772425" y="449407"/>
                  </a:cubicBezTo>
                  <a:cubicBezTo>
                    <a:pt x="2758143" y="459139"/>
                    <a:pt x="2769418" y="468871"/>
                    <a:pt x="2775432" y="475609"/>
                  </a:cubicBezTo>
                  <a:cubicBezTo>
                    <a:pt x="2782949" y="484592"/>
                    <a:pt x="2778439" y="492827"/>
                    <a:pt x="2778439" y="501811"/>
                  </a:cubicBezTo>
                  <a:cubicBezTo>
                    <a:pt x="2776935" y="528012"/>
                    <a:pt x="2792720" y="545231"/>
                    <a:pt x="2811513" y="560203"/>
                  </a:cubicBezTo>
                  <a:cubicBezTo>
                    <a:pt x="2835566" y="578919"/>
                    <a:pt x="2849849" y="602127"/>
                    <a:pt x="2848346" y="632820"/>
                  </a:cubicBezTo>
                  <a:cubicBezTo>
                    <a:pt x="2847593" y="640306"/>
                    <a:pt x="2854359" y="644798"/>
                    <a:pt x="2853607" y="653032"/>
                  </a:cubicBezTo>
                  <a:cubicBezTo>
                    <a:pt x="2852104" y="663513"/>
                    <a:pt x="2848157" y="671748"/>
                    <a:pt x="2841487" y="677362"/>
                  </a:cubicBezTo>
                  <a:lnTo>
                    <a:pt x="2813152" y="685931"/>
                  </a:lnTo>
                  <a:lnTo>
                    <a:pt x="2813252" y="686042"/>
                  </a:lnTo>
                  <a:cubicBezTo>
                    <a:pt x="2827493" y="702561"/>
                    <a:pt x="2837987" y="721332"/>
                    <a:pt x="2856728" y="734096"/>
                  </a:cubicBezTo>
                  <a:cubicBezTo>
                    <a:pt x="2876967" y="748362"/>
                    <a:pt x="2888211" y="770136"/>
                    <a:pt x="2904701" y="788157"/>
                  </a:cubicBezTo>
                  <a:cubicBezTo>
                    <a:pt x="2907700" y="790409"/>
                    <a:pt x="2907700" y="794914"/>
                    <a:pt x="2903952" y="797917"/>
                  </a:cubicBezTo>
                  <a:cubicBezTo>
                    <a:pt x="2897206" y="799419"/>
                    <a:pt x="2892708" y="794163"/>
                    <a:pt x="2888960" y="790409"/>
                  </a:cubicBezTo>
                  <a:cubicBezTo>
                    <a:pt x="2885212" y="796416"/>
                    <a:pt x="2882963" y="803173"/>
                    <a:pt x="2876967" y="808429"/>
                  </a:cubicBezTo>
                  <a:cubicBezTo>
                    <a:pt x="2873218" y="812183"/>
                    <a:pt x="2871719" y="817439"/>
                    <a:pt x="2874718" y="822695"/>
                  </a:cubicBezTo>
                  <a:cubicBezTo>
                    <a:pt x="2878466" y="828702"/>
                    <a:pt x="2882963" y="836961"/>
                    <a:pt x="2876967" y="842968"/>
                  </a:cubicBezTo>
                  <a:cubicBezTo>
                    <a:pt x="2867972" y="851979"/>
                    <a:pt x="2862724" y="864743"/>
                    <a:pt x="2852230" y="870750"/>
                  </a:cubicBezTo>
                  <a:cubicBezTo>
                    <a:pt x="2847733" y="873002"/>
                    <a:pt x="2840986" y="873002"/>
                    <a:pt x="2839487" y="867747"/>
                  </a:cubicBezTo>
                  <a:cubicBezTo>
                    <a:pt x="2835739" y="857235"/>
                    <a:pt x="2828243" y="848975"/>
                    <a:pt x="2822247" y="839965"/>
                  </a:cubicBezTo>
                  <a:cubicBezTo>
                    <a:pt x="2816249" y="830954"/>
                    <a:pt x="2824496" y="819692"/>
                    <a:pt x="2819248" y="809931"/>
                  </a:cubicBezTo>
                  <a:cubicBezTo>
                    <a:pt x="2814751" y="802422"/>
                    <a:pt x="2807254" y="796416"/>
                    <a:pt x="2811003" y="785904"/>
                  </a:cubicBezTo>
                  <a:cubicBezTo>
                    <a:pt x="2807254" y="785153"/>
                    <a:pt x="2806505" y="786655"/>
                    <a:pt x="2805005" y="788157"/>
                  </a:cubicBezTo>
                  <a:cubicBezTo>
                    <a:pt x="2801258" y="791911"/>
                    <a:pt x="2796760" y="797917"/>
                    <a:pt x="2790014" y="794163"/>
                  </a:cubicBezTo>
                  <a:cubicBezTo>
                    <a:pt x="2783267" y="788907"/>
                    <a:pt x="2788515" y="782901"/>
                    <a:pt x="2791513" y="778396"/>
                  </a:cubicBezTo>
                  <a:cubicBezTo>
                    <a:pt x="2797510" y="769385"/>
                    <a:pt x="2797510" y="761877"/>
                    <a:pt x="2790764" y="753618"/>
                  </a:cubicBezTo>
                  <a:cubicBezTo>
                    <a:pt x="2783267" y="745359"/>
                    <a:pt x="2777271" y="737850"/>
                    <a:pt x="2766027" y="742355"/>
                  </a:cubicBezTo>
                  <a:cubicBezTo>
                    <a:pt x="2761529" y="743857"/>
                    <a:pt x="2757782" y="743857"/>
                    <a:pt x="2754033" y="743857"/>
                  </a:cubicBezTo>
                  <a:cubicBezTo>
                    <a:pt x="2738291" y="742355"/>
                    <a:pt x="2730046" y="754369"/>
                    <a:pt x="2738291" y="767133"/>
                  </a:cubicBezTo>
                  <a:cubicBezTo>
                    <a:pt x="2748787" y="781399"/>
                    <a:pt x="2754783" y="799419"/>
                    <a:pt x="2770525" y="809180"/>
                  </a:cubicBezTo>
                  <a:cubicBezTo>
                    <a:pt x="2778020" y="813685"/>
                    <a:pt x="2781019" y="820443"/>
                    <a:pt x="2781769" y="829453"/>
                  </a:cubicBezTo>
                  <a:cubicBezTo>
                    <a:pt x="2782517" y="848224"/>
                    <a:pt x="2793013" y="858736"/>
                    <a:pt x="2808754" y="864743"/>
                  </a:cubicBezTo>
                  <a:cubicBezTo>
                    <a:pt x="2833490" y="875255"/>
                    <a:pt x="2855978" y="892524"/>
                    <a:pt x="2880715" y="902285"/>
                  </a:cubicBezTo>
                  <a:cubicBezTo>
                    <a:pt x="2883713" y="903787"/>
                    <a:pt x="2885962" y="906039"/>
                    <a:pt x="2888211" y="906039"/>
                  </a:cubicBezTo>
                  <a:cubicBezTo>
                    <a:pt x="2916695" y="904538"/>
                    <a:pt x="2929438" y="929316"/>
                    <a:pt x="2947429" y="945083"/>
                  </a:cubicBezTo>
                  <a:cubicBezTo>
                    <a:pt x="2961671" y="957097"/>
                    <a:pt x="2955674" y="976619"/>
                    <a:pt x="2933936" y="990134"/>
                  </a:cubicBezTo>
                  <a:cubicBezTo>
                    <a:pt x="2915945" y="999895"/>
                    <a:pt x="2904701" y="1014161"/>
                    <a:pt x="2891959" y="1029177"/>
                  </a:cubicBezTo>
                  <a:cubicBezTo>
                    <a:pt x="2889710" y="1031430"/>
                    <a:pt x="2888211" y="1034433"/>
                    <a:pt x="2886711" y="1037437"/>
                  </a:cubicBezTo>
                  <a:cubicBezTo>
                    <a:pt x="2879966" y="1047198"/>
                    <a:pt x="2879966" y="1057709"/>
                    <a:pt x="2889710" y="1065218"/>
                  </a:cubicBezTo>
                  <a:cubicBezTo>
                    <a:pt x="2909949" y="1081736"/>
                    <a:pt x="2915945" y="1102760"/>
                    <a:pt x="2912198" y="1127538"/>
                  </a:cubicBezTo>
                  <a:cubicBezTo>
                    <a:pt x="2910699" y="1141053"/>
                    <a:pt x="2915945" y="1153818"/>
                    <a:pt x="2922692" y="1165080"/>
                  </a:cubicBezTo>
                  <a:cubicBezTo>
                    <a:pt x="2926439" y="1169585"/>
                    <a:pt x="2933187" y="1173340"/>
                    <a:pt x="2927939" y="1180097"/>
                  </a:cubicBezTo>
                  <a:cubicBezTo>
                    <a:pt x="2909199" y="1182350"/>
                    <a:pt x="2901704" y="1169585"/>
                    <a:pt x="2900954" y="1155319"/>
                  </a:cubicBezTo>
                  <a:cubicBezTo>
                    <a:pt x="2900204" y="1134295"/>
                    <a:pt x="2887461" y="1126036"/>
                    <a:pt x="2869471" y="1120780"/>
                  </a:cubicBezTo>
                  <a:cubicBezTo>
                    <a:pt x="2862724" y="1119278"/>
                    <a:pt x="2855978" y="1117026"/>
                    <a:pt x="2849231" y="1114773"/>
                  </a:cubicBezTo>
                  <a:cubicBezTo>
                    <a:pt x="2843985" y="1112521"/>
                    <a:pt x="2837987" y="1114023"/>
                    <a:pt x="2837987" y="1119278"/>
                  </a:cubicBezTo>
                  <a:cubicBezTo>
                    <a:pt x="2838737" y="1135046"/>
                    <a:pt x="2828243" y="1140303"/>
                    <a:pt x="2816249" y="1144808"/>
                  </a:cubicBezTo>
                  <a:cubicBezTo>
                    <a:pt x="2811752" y="1146309"/>
                    <a:pt x="2808754" y="1149313"/>
                    <a:pt x="2809503" y="1153818"/>
                  </a:cubicBezTo>
                  <a:cubicBezTo>
                    <a:pt x="2811752" y="1173340"/>
                    <a:pt x="2797510" y="1177845"/>
                    <a:pt x="2784766" y="1184602"/>
                  </a:cubicBezTo>
                  <a:cubicBezTo>
                    <a:pt x="2774272" y="1189107"/>
                    <a:pt x="2763028" y="1192861"/>
                    <a:pt x="2757782" y="1204124"/>
                  </a:cubicBezTo>
                  <a:cubicBezTo>
                    <a:pt x="2757032" y="1206377"/>
                    <a:pt x="2755533" y="1208254"/>
                    <a:pt x="2753565" y="1209192"/>
                  </a:cubicBezTo>
                  <a:cubicBezTo>
                    <a:pt x="2751597" y="1210131"/>
                    <a:pt x="2749161" y="1210131"/>
                    <a:pt x="2746538" y="1208629"/>
                  </a:cubicBezTo>
                  <a:cubicBezTo>
                    <a:pt x="2731545" y="1198868"/>
                    <a:pt x="2711306" y="1198868"/>
                    <a:pt x="2700063" y="1181599"/>
                  </a:cubicBezTo>
                  <a:cubicBezTo>
                    <a:pt x="2696314" y="1174090"/>
                    <a:pt x="2688819" y="1169585"/>
                    <a:pt x="2679824" y="1173340"/>
                  </a:cubicBezTo>
                  <a:cubicBezTo>
                    <a:pt x="2667830" y="1177845"/>
                    <a:pt x="2657336" y="1176343"/>
                    <a:pt x="2646092" y="1168835"/>
                  </a:cubicBezTo>
                  <a:cubicBezTo>
                    <a:pt x="2637097" y="1162828"/>
                    <a:pt x="2628101" y="1161326"/>
                    <a:pt x="2625853" y="1175592"/>
                  </a:cubicBezTo>
                  <a:cubicBezTo>
                    <a:pt x="2624354" y="1183851"/>
                    <a:pt x="2620605" y="1188356"/>
                    <a:pt x="2613110" y="1187606"/>
                  </a:cubicBezTo>
                  <a:cubicBezTo>
                    <a:pt x="2604865" y="1186855"/>
                    <a:pt x="2599617" y="1192861"/>
                    <a:pt x="2593621" y="1196616"/>
                  </a:cubicBezTo>
                  <a:cubicBezTo>
                    <a:pt x="2574880" y="1206377"/>
                    <a:pt x="2571882" y="1204875"/>
                    <a:pt x="2565885" y="1185353"/>
                  </a:cubicBezTo>
                  <a:cubicBezTo>
                    <a:pt x="2560638" y="1165080"/>
                    <a:pt x="2538899" y="1156070"/>
                    <a:pt x="2519410" y="1163579"/>
                  </a:cubicBezTo>
                  <a:cubicBezTo>
                    <a:pt x="2499921" y="1171087"/>
                    <a:pt x="2485678" y="1189858"/>
                    <a:pt x="2462441" y="1189858"/>
                  </a:cubicBezTo>
                  <a:cubicBezTo>
                    <a:pt x="2437705" y="1190609"/>
                    <a:pt x="2412218" y="1192111"/>
                    <a:pt x="2387481" y="1191360"/>
                  </a:cubicBezTo>
                  <a:cubicBezTo>
                    <a:pt x="2376237" y="1191360"/>
                    <a:pt x="2379986" y="1183101"/>
                    <a:pt x="2380735" y="1176343"/>
                  </a:cubicBezTo>
                  <a:cubicBezTo>
                    <a:pt x="2382235" y="1168084"/>
                    <a:pt x="2388981" y="1159824"/>
                    <a:pt x="2383734" y="1151565"/>
                  </a:cubicBezTo>
                  <a:cubicBezTo>
                    <a:pt x="2376237" y="1139552"/>
                    <a:pt x="2365743" y="1134295"/>
                    <a:pt x="2351500" y="1142555"/>
                  </a:cubicBezTo>
                  <a:cubicBezTo>
                    <a:pt x="2314771" y="1164329"/>
                    <a:pt x="2255553" y="1140303"/>
                    <a:pt x="2252554" y="1086241"/>
                  </a:cubicBezTo>
                  <a:cubicBezTo>
                    <a:pt x="2252554" y="1080235"/>
                    <a:pt x="2254053" y="1077982"/>
                    <a:pt x="2259301" y="1076480"/>
                  </a:cubicBezTo>
                  <a:cubicBezTo>
                    <a:pt x="2265297" y="1074228"/>
                    <a:pt x="2270545" y="1069723"/>
                    <a:pt x="2266047" y="1064467"/>
                  </a:cubicBezTo>
                  <a:cubicBezTo>
                    <a:pt x="2262300" y="1058460"/>
                    <a:pt x="2255553" y="1063716"/>
                    <a:pt x="2253304" y="1067470"/>
                  </a:cubicBezTo>
                  <a:cubicBezTo>
                    <a:pt x="2243559" y="1080985"/>
                    <a:pt x="2224820" y="1076480"/>
                    <a:pt x="2213576" y="1086992"/>
                  </a:cubicBezTo>
                  <a:cubicBezTo>
                    <a:pt x="2211327" y="1089245"/>
                    <a:pt x="2204581" y="1087743"/>
                    <a:pt x="2206080" y="1082487"/>
                  </a:cubicBezTo>
                  <a:cubicBezTo>
                    <a:pt x="2210577" y="1068221"/>
                    <a:pt x="2206080" y="1050201"/>
                    <a:pt x="2222571" y="1039689"/>
                  </a:cubicBezTo>
                  <a:cubicBezTo>
                    <a:pt x="2232315" y="1033682"/>
                    <a:pt x="2236813" y="1022420"/>
                    <a:pt x="2236064" y="1010406"/>
                  </a:cubicBezTo>
                  <a:cubicBezTo>
                    <a:pt x="2234564" y="988632"/>
                    <a:pt x="2228568" y="984127"/>
                    <a:pt x="2208328" y="990885"/>
                  </a:cubicBezTo>
                  <a:cubicBezTo>
                    <a:pt x="2199333" y="993888"/>
                    <a:pt x="2194836" y="990885"/>
                    <a:pt x="2191088" y="982625"/>
                  </a:cubicBezTo>
                  <a:cubicBezTo>
                    <a:pt x="2184342" y="966858"/>
                    <a:pt x="2188839" y="954844"/>
                    <a:pt x="2200083" y="942831"/>
                  </a:cubicBezTo>
                  <a:cubicBezTo>
                    <a:pt x="2216574" y="924810"/>
                    <a:pt x="2216574" y="918053"/>
                    <a:pt x="2199333" y="900784"/>
                  </a:cubicBezTo>
                  <a:cubicBezTo>
                    <a:pt x="2194836" y="896279"/>
                    <a:pt x="2194836" y="894026"/>
                    <a:pt x="2197084" y="888770"/>
                  </a:cubicBezTo>
                  <a:cubicBezTo>
                    <a:pt x="2203831" y="876006"/>
                    <a:pt x="2199333" y="870750"/>
                    <a:pt x="2184342" y="863241"/>
                  </a:cubicBezTo>
                  <a:cubicBezTo>
                    <a:pt x="2164852" y="853480"/>
                    <a:pt x="2142364" y="851228"/>
                    <a:pt x="2123624" y="840715"/>
                  </a:cubicBezTo>
                  <a:cubicBezTo>
                    <a:pt x="2119126" y="838463"/>
                    <a:pt x="2113130" y="835460"/>
                    <a:pt x="2108632" y="839965"/>
                  </a:cubicBezTo>
                  <a:cubicBezTo>
                    <a:pt x="2095890" y="853480"/>
                    <a:pt x="2086144" y="845220"/>
                    <a:pt x="2074152" y="836961"/>
                  </a:cubicBezTo>
                  <a:cubicBezTo>
                    <a:pt x="2061408" y="827951"/>
                    <a:pt x="2047915" y="822695"/>
                    <a:pt x="2034422" y="837712"/>
                  </a:cubicBezTo>
                  <a:cubicBezTo>
                    <a:pt x="2029176" y="843719"/>
                    <a:pt x="2020180" y="844470"/>
                    <a:pt x="2012684" y="846722"/>
                  </a:cubicBezTo>
                  <a:cubicBezTo>
                    <a:pt x="2000691" y="849726"/>
                    <a:pt x="1987947" y="852729"/>
                    <a:pt x="1984950" y="868497"/>
                  </a:cubicBezTo>
                  <a:cubicBezTo>
                    <a:pt x="1983450" y="874504"/>
                    <a:pt x="1945221" y="893275"/>
                    <a:pt x="1939974" y="891773"/>
                  </a:cubicBezTo>
                  <a:cubicBezTo>
                    <a:pt x="1935476" y="890272"/>
                    <a:pt x="1930229" y="887268"/>
                    <a:pt x="1927980" y="884265"/>
                  </a:cubicBezTo>
                  <a:cubicBezTo>
                    <a:pt x="1924982" y="877507"/>
                    <a:pt x="1931728" y="876006"/>
                    <a:pt x="1935476" y="874504"/>
                  </a:cubicBezTo>
                  <a:cubicBezTo>
                    <a:pt x="1953466" y="865494"/>
                    <a:pt x="1969208" y="854982"/>
                    <a:pt x="1969208" y="830204"/>
                  </a:cubicBezTo>
                  <a:cubicBezTo>
                    <a:pt x="1957214" y="836961"/>
                    <a:pt x="1942222" y="827200"/>
                    <a:pt x="1928730" y="836210"/>
                  </a:cubicBezTo>
                  <a:cubicBezTo>
                    <a:pt x="1925731" y="839214"/>
                    <a:pt x="1919735" y="835460"/>
                    <a:pt x="1918985" y="830204"/>
                  </a:cubicBezTo>
                  <a:cubicBezTo>
                    <a:pt x="1917486" y="818941"/>
                    <a:pt x="1912988" y="805426"/>
                    <a:pt x="1924232" y="798668"/>
                  </a:cubicBezTo>
                  <a:cubicBezTo>
                    <a:pt x="1936226" y="791160"/>
                    <a:pt x="1944471" y="786655"/>
                    <a:pt x="1940724" y="770136"/>
                  </a:cubicBezTo>
                  <a:cubicBezTo>
                    <a:pt x="1939974" y="766382"/>
                    <a:pt x="1951968" y="758874"/>
                    <a:pt x="1951968" y="746109"/>
                  </a:cubicBezTo>
                  <a:cubicBezTo>
                    <a:pt x="1951218" y="734096"/>
                    <a:pt x="1949719" y="731093"/>
                    <a:pt x="1938475" y="729591"/>
                  </a:cubicBezTo>
                  <a:cubicBezTo>
                    <a:pt x="1925731" y="728840"/>
                    <a:pt x="1917486" y="725086"/>
                    <a:pt x="1921233" y="707066"/>
                  </a:cubicBezTo>
                  <a:cubicBezTo>
                    <a:pt x="1924232" y="689796"/>
                    <a:pt x="1914487" y="671025"/>
                    <a:pt x="1931728" y="655258"/>
                  </a:cubicBezTo>
                  <a:cubicBezTo>
                    <a:pt x="1936226" y="650753"/>
                    <a:pt x="1926481" y="641743"/>
                    <a:pt x="1921233" y="636487"/>
                  </a:cubicBezTo>
                  <a:cubicBezTo>
                    <a:pt x="1917486" y="631982"/>
                    <a:pt x="1912988" y="628979"/>
                    <a:pt x="1906992" y="631231"/>
                  </a:cubicBezTo>
                  <a:cubicBezTo>
                    <a:pt x="1898745" y="634985"/>
                    <a:pt x="1902494" y="642494"/>
                    <a:pt x="1901744" y="649251"/>
                  </a:cubicBezTo>
                  <a:cubicBezTo>
                    <a:pt x="1901744" y="653005"/>
                    <a:pt x="1901744" y="659012"/>
                    <a:pt x="1904743" y="662766"/>
                  </a:cubicBezTo>
                  <a:cubicBezTo>
                    <a:pt x="1912988" y="674779"/>
                    <a:pt x="1906242" y="682288"/>
                    <a:pt x="1897247" y="688295"/>
                  </a:cubicBezTo>
                  <a:cubicBezTo>
                    <a:pt x="1883005" y="697305"/>
                    <a:pt x="1874010" y="707066"/>
                    <a:pt x="1880756" y="724335"/>
                  </a:cubicBezTo>
                  <a:cubicBezTo>
                    <a:pt x="1883005" y="729591"/>
                    <a:pt x="1880006" y="733345"/>
                    <a:pt x="1877007" y="737099"/>
                  </a:cubicBezTo>
                  <a:cubicBezTo>
                    <a:pt x="1871761" y="745359"/>
                    <a:pt x="1867263" y="753618"/>
                    <a:pt x="1869512" y="764880"/>
                  </a:cubicBezTo>
                  <a:cubicBezTo>
                    <a:pt x="1871011" y="775392"/>
                    <a:pt x="1862766" y="782901"/>
                    <a:pt x="1856019" y="783651"/>
                  </a:cubicBezTo>
                  <a:cubicBezTo>
                    <a:pt x="1842526" y="785153"/>
                    <a:pt x="1849273" y="773891"/>
                    <a:pt x="1849273" y="767884"/>
                  </a:cubicBezTo>
                  <a:cubicBezTo>
                    <a:pt x="1850772" y="746109"/>
                    <a:pt x="1846274" y="722833"/>
                    <a:pt x="1859017" y="702561"/>
                  </a:cubicBezTo>
                  <a:cubicBezTo>
                    <a:pt x="1864265" y="695052"/>
                    <a:pt x="1861267" y="689796"/>
                    <a:pt x="1855269" y="686042"/>
                  </a:cubicBezTo>
                  <a:cubicBezTo>
                    <a:pt x="1849273" y="681537"/>
                    <a:pt x="1841777" y="677032"/>
                    <a:pt x="1835030" y="674029"/>
                  </a:cubicBezTo>
                  <a:cubicBezTo>
                    <a:pt x="1826035" y="669524"/>
                    <a:pt x="1823786" y="661264"/>
                    <a:pt x="1829784" y="656759"/>
                  </a:cubicBezTo>
                  <a:cubicBezTo>
                    <a:pt x="1846274" y="645497"/>
                    <a:pt x="1845525" y="623723"/>
                    <a:pt x="1861267" y="612460"/>
                  </a:cubicBezTo>
                  <a:cubicBezTo>
                    <a:pt x="1870261" y="605703"/>
                    <a:pt x="1865763" y="600447"/>
                    <a:pt x="1857518" y="595942"/>
                  </a:cubicBezTo>
                  <a:cubicBezTo>
                    <a:pt x="1842526" y="589184"/>
                    <a:pt x="1827535" y="583177"/>
                    <a:pt x="1820039" y="566659"/>
                  </a:cubicBezTo>
                  <a:cubicBezTo>
                    <a:pt x="1813292" y="572666"/>
                    <a:pt x="1819289" y="576420"/>
                    <a:pt x="1817040" y="579423"/>
                  </a:cubicBezTo>
                  <a:cubicBezTo>
                    <a:pt x="1814042" y="585430"/>
                    <a:pt x="1811043" y="592938"/>
                    <a:pt x="1805796" y="595191"/>
                  </a:cubicBezTo>
                  <a:cubicBezTo>
                    <a:pt x="1799049" y="597443"/>
                    <a:pt x="1796052" y="589184"/>
                    <a:pt x="1791554" y="584679"/>
                  </a:cubicBezTo>
                  <a:cubicBezTo>
                    <a:pt x="1786307" y="578672"/>
                    <a:pt x="1784808" y="563656"/>
                    <a:pt x="1777311" y="565157"/>
                  </a:cubicBezTo>
                  <a:cubicBezTo>
                    <a:pt x="1766067" y="568911"/>
                    <a:pt x="1771315" y="583928"/>
                    <a:pt x="1767567" y="593689"/>
                  </a:cubicBezTo>
                  <a:cubicBezTo>
                    <a:pt x="1763819" y="602699"/>
                    <a:pt x="1778811" y="610959"/>
                    <a:pt x="1775063" y="618467"/>
                  </a:cubicBezTo>
                  <a:cubicBezTo>
                    <a:pt x="1768316" y="628228"/>
                    <a:pt x="1760821" y="610208"/>
                    <a:pt x="1750326" y="616214"/>
                  </a:cubicBezTo>
                  <a:cubicBezTo>
                    <a:pt x="1741331" y="620719"/>
                    <a:pt x="1736833" y="626726"/>
                    <a:pt x="1733835" y="635736"/>
                  </a:cubicBezTo>
                  <a:cubicBezTo>
                    <a:pt x="1731587" y="642494"/>
                    <a:pt x="1728588" y="651503"/>
                    <a:pt x="1719593" y="649251"/>
                  </a:cubicBezTo>
                  <a:cubicBezTo>
                    <a:pt x="1708349" y="646248"/>
                    <a:pt x="1703851" y="634985"/>
                    <a:pt x="1700103" y="625975"/>
                  </a:cubicBezTo>
                  <a:cubicBezTo>
                    <a:pt x="1696356" y="617716"/>
                    <a:pt x="1703851" y="613211"/>
                    <a:pt x="1709847" y="611709"/>
                  </a:cubicBezTo>
                  <a:cubicBezTo>
                    <a:pt x="1727089" y="606453"/>
                    <a:pt x="1726339" y="595191"/>
                    <a:pt x="1718094" y="584679"/>
                  </a:cubicBezTo>
                  <a:cubicBezTo>
                    <a:pt x="1712097" y="574918"/>
                    <a:pt x="1716595" y="561403"/>
                    <a:pt x="1702352" y="554645"/>
                  </a:cubicBezTo>
                  <a:cubicBezTo>
                    <a:pt x="1694107" y="550139"/>
                    <a:pt x="1682113" y="561403"/>
                    <a:pt x="1680614" y="549388"/>
                  </a:cubicBezTo>
                  <a:cubicBezTo>
                    <a:pt x="1679114" y="535873"/>
                    <a:pt x="1693357" y="547136"/>
                    <a:pt x="1700853" y="540378"/>
                  </a:cubicBezTo>
                  <a:cubicBezTo>
                    <a:pt x="1725589" y="515600"/>
                    <a:pt x="1751826" y="491574"/>
                    <a:pt x="1786307" y="478809"/>
                  </a:cubicBezTo>
                  <a:cubicBezTo>
                    <a:pt x="1795302" y="475055"/>
                    <a:pt x="1801298" y="468297"/>
                    <a:pt x="1797551" y="458537"/>
                  </a:cubicBezTo>
                  <a:cubicBezTo>
                    <a:pt x="1793803" y="450277"/>
                    <a:pt x="1787805" y="440516"/>
                    <a:pt x="1776561" y="445021"/>
                  </a:cubicBezTo>
                  <a:cubicBezTo>
                    <a:pt x="1762320" y="449526"/>
                    <a:pt x="1760071" y="440516"/>
                    <a:pt x="1759321" y="430755"/>
                  </a:cubicBezTo>
                  <a:cubicBezTo>
                    <a:pt x="1757822" y="419493"/>
                    <a:pt x="1754823" y="409732"/>
                    <a:pt x="1743579" y="405978"/>
                  </a:cubicBezTo>
                  <a:cubicBezTo>
                    <a:pt x="1733085" y="402223"/>
                    <a:pt x="1721091" y="398469"/>
                    <a:pt x="1724090" y="417991"/>
                  </a:cubicBezTo>
                  <a:cubicBezTo>
                    <a:pt x="1725589" y="426250"/>
                    <a:pt x="1721841" y="431506"/>
                    <a:pt x="1714346" y="435260"/>
                  </a:cubicBezTo>
                  <a:cubicBezTo>
                    <a:pt x="1697855" y="442018"/>
                    <a:pt x="1685112" y="455533"/>
                    <a:pt x="1666371" y="457035"/>
                  </a:cubicBezTo>
                  <a:cubicBezTo>
                    <a:pt x="1661874" y="457035"/>
                    <a:pt x="1658875" y="461540"/>
                    <a:pt x="1657376" y="468297"/>
                  </a:cubicBezTo>
                  <a:cubicBezTo>
                    <a:pt x="1652879" y="489321"/>
                    <a:pt x="1639386" y="494577"/>
                    <a:pt x="1621395" y="482563"/>
                  </a:cubicBezTo>
                  <a:cubicBezTo>
                    <a:pt x="1616149" y="479560"/>
                    <a:pt x="1607154" y="476557"/>
                    <a:pt x="1605655" y="482563"/>
                  </a:cubicBezTo>
                  <a:cubicBezTo>
                    <a:pt x="1604155" y="496829"/>
                    <a:pt x="1589913" y="500584"/>
                    <a:pt x="1584666" y="511095"/>
                  </a:cubicBezTo>
                  <a:cubicBezTo>
                    <a:pt x="1578669" y="523109"/>
                    <a:pt x="1572672" y="526863"/>
                    <a:pt x="1562178" y="518604"/>
                  </a:cubicBezTo>
                  <a:cubicBezTo>
                    <a:pt x="1552434" y="509594"/>
                    <a:pt x="1541190" y="499833"/>
                    <a:pt x="1552434" y="484816"/>
                  </a:cubicBezTo>
                  <a:cubicBezTo>
                    <a:pt x="1558430" y="476557"/>
                    <a:pt x="1566675" y="470550"/>
                    <a:pt x="1568174" y="460038"/>
                  </a:cubicBezTo>
                  <a:cubicBezTo>
                    <a:pt x="1568924" y="451028"/>
                    <a:pt x="1568924" y="439015"/>
                    <a:pt x="1558430" y="439015"/>
                  </a:cubicBezTo>
                  <a:cubicBezTo>
                    <a:pt x="1549435" y="437513"/>
                    <a:pt x="1543439" y="448025"/>
                    <a:pt x="1544187" y="458537"/>
                  </a:cubicBezTo>
                  <a:cubicBezTo>
                    <a:pt x="1544187" y="466796"/>
                    <a:pt x="1543439" y="474304"/>
                    <a:pt x="1538941" y="481062"/>
                  </a:cubicBezTo>
                  <a:cubicBezTo>
                    <a:pt x="1535942" y="484816"/>
                    <a:pt x="1532195" y="488570"/>
                    <a:pt x="1526947" y="484816"/>
                  </a:cubicBezTo>
                  <a:cubicBezTo>
                    <a:pt x="1522449" y="481813"/>
                    <a:pt x="1519451" y="476557"/>
                    <a:pt x="1525448" y="472052"/>
                  </a:cubicBezTo>
                  <a:cubicBezTo>
                    <a:pt x="1539690" y="462291"/>
                    <a:pt x="1535942" y="448025"/>
                    <a:pt x="1529946" y="439015"/>
                  </a:cubicBezTo>
                  <a:cubicBezTo>
                    <a:pt x="1521701" y="426250"/>
                    <a:pt x="1504459" y="429254"/>
                    <a:pt x="1491716" y="430755"/>
                  </a:cubicBezTo>
                  <a:cubicBezTo>
                    <a:pt x="1479722" y="431506"/>
                    <a:pt x="1468478" y="434510"/>
                    <a:pt x="1454987" y="432257"/>
                  </a:cubicBezTo>
                  <a:cubicBezTo>
                    <a:pt x="1433997" y="429254"/>
                    <a:pt x="1427251" y="448776"/>
                    <a:pt x="1419006" y="463792"/>
                  </a:cubicBezTo>
                  <a:cubicBezTo>
                    <a:pt x="1407012" y="456284"/>
                    <a:pt x="1413758" y="435260"/>
                    <a:pt x="1397267" y="431506"/>
                  </a:cubicBezTo>
                  <a:cubicBezTo>
                    <a:pt x="1391270" y="430005"/>
                    <a:pt x="1348543" y="435260"/>
                    <a:pt x="1343297" y="437513"/>
                  </a:cubicBezTo>
                  <a:cubicBezTo>
                    <a:pt x="1346294" y="441267"/>
                    <a:pt x="1348543" y="444271"/>
                    <a:pt x="1350792" y="447274"/>
                  </a:cubicBezTo>
                  <a:cubicBezTo>
                    <a:pt x="1355290" y="451028"/>
                    <a:pt x="1359038" y="456284"/>
                    <a:pt x="1355290" y="462291"/>
                  </a:cubicBezTo>
                  <a:cubicBezTo>
                    <a:pt x="1351542" y="467547"/>
                    <a:pt x="1347044" y="472052"/>
                    <a:pt x="1340298" y="470550"/>
                  </a:cubicBezTo>
                  <a:cubicBezTo>
                    <a:pt x="1332053" y="469048"/>
                    <a:pt x="1330553" y="462291"/>
                    <a:pt x="1329054" y="455533"/>
                  </a:cubicBezTo>
                  <a:cubicBezTo>
                    <a:pt x="1328305" y="448025"/>
                    <a:pt x="1331303" y="437513"/>
                    <a:pt x="1320809" y="436011"/>
                  </a:cubicBezTo>
                  <a:cubicBezTo>
                    <a:pt x="1307316" y="434510"/>
                    <a:pt x="1293073" y="433759"/>
                    <a:pt x="1279580" y="437513"/>
                  </a:cubicBezTo>
                  <a:cubicBezTo>
                    <a:pt x="1278082" y="437513"/>
                    <a:pt x="1276583" y="439766"/>
                    <a:pt x="1276583" y="441267"/>
                  </a:cubicBezTo>
                  <a:cubicBezTo>
                    <a:pt x="1277333" y="445772"/>
                    <a:pt x="1281080" y="446523"/>
                    <a:pt x="1284078" y="447274"/>
                  </a:cubicBezTo>
                  <a:cubicBezTo>
                    <a:pt x="1290824" y="447274"/>
                    <a:pt x="1297571" y="447274"/>
                    <a:pt x="1302068" y="454031"/>
                  </a:cubicBezTo>
                  <a:cubicBezTo>
                    <a:pt x="1303568" y="457035"/>
                    <a:pt x="1305817" y="459287"/>
                    <a:pt x="1304317" y="462291"/>
                  </a:cubicBezTo>
                  <a:cubicBezTo>
                    <a:pt x="1302818" y="466796"/>
                    <a:pt x="1299071" y="467547"/>
                    <a:pt x="1296072" y="466796"/>
                  </a:cubicBezTo>
                  <a:cubicBezTo>
                    <a:pt x="1287827" y="463792"/>
                    <a:pt x="1278082" y="467547"/>
                    <a:pt x="1272085" y="465294"/>
                  </a:cubicBezTo>
                  <a:cubicBezTo>
                    <a:pt x="1263090" y="462291"/>
                    <a:pt x="1239852" y="471301"/>
                    <a:pt x="1248847" y="445772"/>
                  </a:cubicBezTo>
                  <a:cubicBezTo>
                    <a:pt x="1250347" y="441267"/>
                    <a:pt x="1245100" y="438264"/>
                    <a:pt x="1241352" y="439766"/>
                  </a:cubicBezTo>
                  <a:cubicBezTo>
                    <a:pt x="1230857" y="442769"/>
                    <a:pt x="1218864" y="427001"/>
                    <a:pt x="1210619" y="442769"/>
                  </a:cubicBezTo>
                  <a:cubicBezTo>
                    <a:pt x="1204621" y="453281"/>
                    <a:pt x="1200874" y="460038"/>
                    <a:pt x="1190379" y="446523"/>
                  </a:cubicBezTo>
                  <a:cubicBezTo>
                    <a:pt x="1182883" y="438264"/>
                    <a:pt x="1174638" y="445021"/>
                    <a:pt x="1167892" y="451779"/>
                  </a:cubicBezTo>
                  <a:cubicBezTo>
                    <a:pt x="1161145" y="457786"/>
                    <a:pt x="1152150" y="466796"/>
                    <a:pt x="1161895" y="474304"/>
                  </a:cubicBezTo>
                  <a:cubicBezTo>
                    <a:pt x="1174638" y="484816"/>
                    <a:pt x="1168640" y="494577"/>
                    <a:pt x="1164893" y="505089"/>
                  </a:cubicBezTo>
                  <a:cubicBezTo>
                    <a:pt x="1161895" y="513348"/>
                    <a:pt x="1157396" y="521607"/>
                    <a:pt x="1158146" y="531368"/>
                  </a:cubicBezTo>
                  <a:cubicBezTo>
                    <a:pt x="1158896" y="538126"/>
                    <a:pt x="1155898" y="543382"/>
                    <a:pt x="1147652" y="542631"/>
                  </a:cubicBezTo>
                  <a:cubicBezTo>
                    <a:pt x="1119168" y="539627"/>
                    <a:pt x="1110173" y="564406"/>
                    <a:pt x="1098929" y="581676"/>
                  </a:cubicBezTo>
                  <a:cubicBezTo>
                    <a:pt x="1090683" y="593689"/>
                    <a:pt x="1086185" y="600447"/>
                    <a:pt x="1071193" y="595191"/>
                  </a:cubicBezTo>
                  <a:cubicBezTo>
                    <a:pt x="1065947" y="592938"/>
                    <a:pt x="1060699" y="594440"/>
                    <a:pt x="1054703" y="594440"/>
                  </a:cubicBezTo>
                  <a:cubicBezTo>
                    <a:pt x="1054703" y="590686"/>
                    <a:pt x="1056952" y="587682"/>
                    <a:pt x="1059949" y="586932"/>
                  </a:cubicBezTo>
                  <a:cubicBezTo>
                    <a:pt x="1083937" y="583928"/>
                    <a:pt x="1095181" y="565157"/>
                    <a:pt x="1107924" y="547887"/>
                  </a:cubicBezTo>
                  <a:cubicBezTo>
                    <a:pt x="1113920" y="538877"/>
                    <a:pt x="1120667" y="529866"/>
                    <a:pt x="1131161" y="525361"/>
                  </a:cubicBezTo>
                  <a:cubicBezTo>
                    <a:pt x="1143155" y="520856"/>
                    <a:pt x="1146902" y="511095"/>
                    <a:pt x="1143905" y="499082"/>
                  </a:cubicBezTo>
                  <a:cubicBezTo>
                    <a:pt x="1142405" y="490072"/>
                    <a:pt x="1140906" y="481062"/>
                    <a:pt x="1139407" y="472052"/>
                  </a:cubicBezTo>
                  <a:cubicBezTo>
                    <a:pt x="1137157" y="448025"/>
                    <a:pt x="1157396" y="427001"/>
                    <a:pt x="1181384" y="431506"/>
                  </a:cubicBezTo>
                  <a:cubicBezTo>
                    <a:pt x="1194127" y="433008"/>
                    <a:pt x="1204621" y="431506"/>
                    <a:pt x="1215865" y="427001"/>
                  </a:cubicBezTo>
                  <a:cubicBezTo>
                    <a:pt x="1244350" y="414988"/>
                    <a:pt x="1274334" y="417991"/>
                    <a:pt x="1303568" y="417240"/>
                  </a:cubicBezTo>
                  <a:cubicBezTo>
                    <a:pt x="1357538" y="416489"/>
                    <a:pt x="1410761" y="418742"/>
                    <a:pt x="1463981" y="417991"/>
                  </a:cubicBezTo>
                  <a:cubicBezTo>
                    <a:pt x="1478223" y="417991"/>
                    <a:pt x="1488717" y="414988"/>
                    <a:pt x="1496214" y="402223"/>
                  </a:cubicBezTo>
                  <a:cubicBezTo>
                    <a:pt x="1500711" y="392462"/>
                    <a:pt x="1509707" y="390210"/>
                    <a:pt x="1519451" y="390210"/>
                  </a:cubicBezTo>
                  <a:cubicBezTo>
                    <a:pt x="1576421" y="390210"/>
                    <a:pt x="1632639" y="379698"/>
                    <a:pt x="1689609" y="385705"/>
                  </a:cubicBezTo>
                  <a:cubicBezTo>
                    <a:pt x="1704601" y="387207"/>
                    <a:pt x="1719593" y="381951"/>
                    <a:pt x="1734584" y="383452"/>
                  </a:cubicBezTo>
                  <a:cubicBezTo>
                    <a:pt x="1756323" y="385705"/>
                    <a:pt x="1774314" y="396217"/>
                    <a:pt x="1794553" y="403725"/>
                  </a:cubicBezTo>
                  <a:cubicBezTo>
                    <a:pt x="1814791" y="426250"/>
                    <a:pt x="1841028" y="420244"/>
                    <a:pt x="1866513" y="419493"/>
                  </a:cubicBezTo>
                  <a:cubicBezTo>
                    <a:pt x="1918985" y="419493"/>
                    <a:pt x="1972956" y="408230"/>
                    <a:pt x="2023178" y="432257"/>
                  </a:cubicBezTo>
                  <a:cubicBezTo>
                    <a:pt x="2027677" y="434510"/>
                    <a:pt x="2031424" y="435260"/>
                    <a:pt x="2036671" y="433759"/>
                  </a:cubicBezTo>
                  <a:cubicBezTo>
                    <a:pt x="2059909" y="427001"/>
                    <a:pt x="2083147" y="434510"/>
                    <a:pt x="2106384" y="439015"/>
                  </a:cubicBezTo>
                  <a:cubicBezTo>
                    <a:pt x="2116878" y="439766"/>
                    <a:pt x="2127373" y="443520"/>
                    <a:pt x="2137117" y="439015"/>
                  </a:cubicBezTo>
                  <a:cubicBezTo>
                    <a:pt x="2162604" y="426250"/>
                    <a:pt x="2186590" y="439015"/>
                    <a:pt x="2211327" y="442769"/>
                  </a:cubicBezTo>
                  <a:cubicBezTo>
                    <a:pt x="2223320" y="444271"/>
                    <a:pt x="2235314" y="448776"/>
                    <a:pt x="2247307" y="443520"/>
                  </a:cubicBezTo>
                  <a:cubicBezTo>
                    <a:pt x="2258551" y="439015"/>
                    <a:pt x="2269046" y="442769"/>
                    <a:pt x="2278041" y="448776"/>
                  </a:cubicBezTo>
                  <a:cubicBezTo>
                    <a:pt x="2291534" y="456284"/>
                    <a:pt x="2305027" y="457786"/>
                    <a:pt x="2319268" y="451779"/>
                  </a:cubicBezTo>
                  <a:cubicBezTo>
                    <a:pt x="2327514" y="448776"/>
                    <a:pt x="2336509" y="448776"/>
                    <a:pt x="2342506" y="451779"/>
                  </a:cubicBezTo>
                  <a:cubicBezTo>
                    <a:pt x="2384483" y="472052"/>
                    <a:pt x="2427211" y="457786"/>
                    <a:pt x="2468438" y="450277"/>
                  </a:cubicBezTo>
                  <a:cubicBezTo>
                    <a:pt x="2481181" y="448025"/>
                    <a:pt x="2494673" y="440516"/>
                    <a:pt x="2494673" y="422496"/>
                  </a:cubicBezTo>
                  <a:cubicBezTo>
                    <a:pt x="2494673" y="420244"/>
                    <a:pt x="2495423" y="417240"/>
                    <a:pt x="2496172" y="414988"/>
                  </a:cubicBezTo>
                  <a:cubicBezTo>
                    <a:pt x="2508916" y="399220"/>
                    <a:pt x="2505917" y="385705"/>
                    <a:pt x="2491675" y="372190"/>
                  </a:cubicBezTo>
                  <a:cubicBezTo>
                    <a:pt x="2489801" y="371064"/>
                    <a:pt x="2488864" y="369186"/>
                    <a:pt x="2488209" y="366934"/>
                  </a:cubicBezTo>
                  <a:lnTo>
                    <a:pt x="2487104" y="362276"/>
                  </a:lnTo>
                  <a:lnTo>
                    <a:pt x="2485282" y="360321"/>
                  </a:lnTo>
                  <a:cubicBezTo>
                    <a:pt x="2481524" y="358074"/>
                    <a:pt x="2477014" y="355080"/>
                    <a:pt x="2473255" y="352086"/>
                  </a:cubicBezTo>
                  <a:cubicBezTo>
                    <a:pt x="2469497" y="349092"/>
                    <a:pt x="2463483" y="347594"/>
                    <a:pt x="2461980" y="342353"/>
                  </a:cubicBezTo>
                  <a:cubicBezTo>
                    <a:pt x="2458222" y="322889"/>
                    <a:pt x="2464235" y="304922"/>
                    <a:pt x="2468745" y="286206"/>
                  </a:cubicBezTo>
                  <a:cubicBezTo>
                    <a:pt x="2477014" y="255513"/>
                    <a:pt x="2482275" y="225569"/>
                    <a:pt x="2458222" y="198618"/>
                  </a:cubicBezTo>
                  <a:cubicBezTo>
                    <a:pt x="2451456" y="191131"/>
                    <a:pt x="2443939" y="185142"/>
                    <a:pt x="2433416" y="185142"/>
                  </a:cubicBezTo>
                  <a:cubicBezTo>
                    <a:pt x="2434167" y="175410"/>
                    <a:pt x="2443187" y="170170"/>
                    <a:pt x="2447697" y="162685"/>
                  </a:cubicBezTo>
                  <a:cubicBezTo>
                    <a:pt x="2450328" y="158567"/>
                    <a:pt x="2452959" y="157631"/>
                    <a:pt x="2455590" y="158473"/>
                  </a:cubicBezTo>
                  <a:close/>
                  <a:moveTo>
                    <a:pt x="1413599" y="568"/>
                  </a:moveTo>
                  <a:cubicBezTo>
                    <a:pt x="1507299" y="-933"/>
                    <a:pt x="1601000" y="-182"/>
                    <a:pt x="1693950" y="11824"/>
                  </a:cubicBezTo>
                  <a:cubicBezTo>
                    <a:pt x="1705944" y="13326"/>
                    <a:pt x="1717937" y="14827"/>
                    <a:pt x="1728432" y="20080"/>
                  </a:cubicBezTo>
                  <a:cubicBezTo>
                    <a:pt x="1709691" y="15577"/>
                    <a:pt x="1698447" y="29836"/>
                    <a:pt x="1687203" y="39591"/>
                  </a:cubicBezTo>
                  <a:cubicBezTo>
                    <a:pt x="1674460" y="51599"/>
                    <a:pt x="1665465" y="55352"/>
                    <a:pt x="1654971" y="38091"/>
                  </a:cubicBezTo>
                  <a:cubicBezTo>
                    <a:pt x="1651222" y="32088"/>
                    <a:pt x="1644477" y="31337"/>
                    <a:pt x="1641478" y="35839"/>
                  </a:cubicBezTo>
                  <a:cubicBezTo>
                    <a:pt x="1633233" y="51599"/>
                    <a:pt x="1612993" y="57603"/>
                    <a:pt x="1607746" y="75613"/>
                  </a:cubicBezTo>
                  <a:cubicBezTo>
                    <a:pt x="1606996" y="78616"/>
                    <a:pt x="1606247" y="82367"/>
                    <a:pt x="1603998" y="84619"/>
                  </a:cubicBezTo>
                  <a:cubicBezTo>
                    <a:pt x="1600250" y="89872"/>
                    <a:pt x="1602498" y="99627"/>
                    <a:pt x="1592754" y="98878"/>
                  </a:cubicBezTo>
                  <a:cubicBezTo>
                    <a:pt x="1584508" y="98127"/>
                    <a:pt x="1580760" y="90622"/>
                    <a:pt x="1580760" y="80867"/>
                  </a:cubicBezTo>
                  <a:cubicBezTo>
                    <a:pt x="1581510" y="63606"/>
                    <a:pt x="1570266" y="57603"/>
                    <a:pt x="1555273" y="59103"/>
                  </a:cubicBezTo>
                  <a:cubicBezTo>
                    <a:pt x="1544029" y="60604"/>
                    <a:pt x="1537284" y="57603"/>
                    <a:pt x="1536534" y="45595"/>
                  </a:cubicBezTo>
                  <a:cubicBezTo>
                    <a:pt x="1535784" y="32837"/>
                    <a:pt x="1529038" y="35088"/>
                    <a:pt x="1522291" y="41842"/>
                  </a:cubicBezTo>
                  <a:cubicBezTo>
                    <a:pt x="1518543" y="46346"/>
                    <a:pt x="1515545" y="51599"/>
                    <a:pt x="1511047" y="56101"/>
                  </a:cubicBezTo>
                  <a:cubicBezTo>
                    <a:pt x="1508798" y="59854"/>
                    <a:pt x="1508049" y="67358"/>
                    <a:pt x="1501303" y="65857"/>
                  </a:cubicBezTo>
                  <a:cubicBezTo>
                    <a:pt x="1493807" y="64357"/>
                    <a:pt x="1499803" y="58353"/>
                    <a:pt x="1499054" y="53850"/>
                  </a:cubicBezTo>
                  <a:cubicBezTo>
                    <a:pt x="1496805" y="43344"/>
                    <a:pt x="1487060" y="47096"/>
                    <a:pt x="1481814" y="49347"/>
                  </a:cubicBezTo>
                  <a:cubicBezTo>
                    <a:pt x="1466821" y="54601"/>
                    <a:pt x="1451079" y="59854"/>
                    <a:pt x="1439086" y="68859"/>
                  </a:cubicBezTo>
                  <a:cubicBezTo>
                    <a:pt x="1422595" y="81617"/>
                    <a:pt x="1403855" y="88371"/>
                    <a:pt x="1385865" y="95124"/>
                  </a:cubicBezTo>
                  <a:cubicBezTo>
                    <a:pt x="1375369" y="99627"/>
                    <a:pt x="1365625" y="98878"/>
                    <a:pt x="1355880" y="94375"/>
                  </a:cubicBezTo>
                  <a:cubicBezTo>
                    <a:pt x="1350633" y="92124"/>
                    <a:pt x="1344636" y="87621"/>
                    <a:pt x="1340888" y="89121"/>
                  </a:cubicBezTo>
                  <a:cubicBezTo>
                    <a:pt x="1297411" y="103380"/>
                    <a:pt x="1248687" y="110885"/>
                    <a:pt x="1218704" y="150658"/>
                  </a:cubicBezTo>
                  <a:cubicBezTo>
                    <a:pt x="1202212" y="173172"/>
                    <a:pt x="1188719" y="198688"/>
                    <a:pt x="1175226" y="223452"/>
                  </a:cubicBezTo>
                  <a:cubicBezTo>
                    <a:pt x="1169230" y="234709"/>
                    <a:pt x="1160985" y="239962"/>
                    <a:pt x="1148991" y="243714"/>
                  </a:cubicBezTo>
                  <a:cubicBezTo>
                    <a:pt x="1113010" y="254221"/>
                    <a:pt x="1076280" y="254221"/>
                    <a:pt x="1040299" y="255722"/>
                  </a:cubicBezTo>
                  <a:cubicBezTo>
                    <a:pt x="1010314" y="255722"/>
                    <a:pt x="984828" y="263976"/>
                    <a:pt x="962340" y="288742"/>
                  </a:cubicBezTo>
                  <a:cubicBezTo>
                    <a:pt x="936853" y="318009"/>
                    <a:pt x="904621" y="340522"/>
                    <a:pt x="861145" y="335270"/>
                  </a:cubicBezTo>
                  <a:cubicBezTo>
                    <a:pt x="828912" y="330767"/>
                    <a:pt x="795179" y="336019"/>
                    <a:pt x="762197" y="331517"/>
                  </a:cubicBezTo>
                  <a:cubicBezTo>
                    <a:pt x="739709" y="328516"/>
                    <a:pt x="718720" y="340522"/>
                    <a:pt x="698480" y="349527"/>
                  </a:cubicBezTo>
                  <a:cubicBezTo>
                    <a:pt x="681990" y="355532"/>
                    <a:pt x="667747" y="365288"/>
                    <a:pt x="649008" y="355532"/>
                  </a:cubicBezTo>
                  <a:cubicBezTo>
                    <a:pt x="641511" y="351779"/>
                    <a:pt x="634015" y="357783"/>
                    <a:pt x="626520" y="358534"/>
                  </a:cubicBezTo>
                  <a:lnTo>
                    <a:pt x="620257" y="349413"/>
                  </a:lnTo>
                  <a:lnTo>
                    <a:pt x="601540" y="343424"/>
                  </a:lnTo>
                  <a:cubicBezTo>
                    <a:pt x="582779" y="341284"/>
                    <a:pt x="566022" y="350408"/>
                    <a:pt x="549689" y="361638"/>
                  </a:cubicBezTo>
                  <a:cubicBezTo>
                    <a:pt x="545184" y="365382"/>
                    <a:pt x="542931" y="370623"/>
                    <a:pt x="542931" y="375115"/>
                  </a:cubicBezTo>
                  <a:cubicBezTo>
                    <a:pt x="542181" y="389340"/>
                    <a:pt x="533920" y="399822"/>
                    <a:pt x="525660" y="409554"/>
                  </a:cubicBezTo>
                  <a:cubicBezTo>
                    <a:pt x="496373" y="432762"/>
                    <a:pt x="479101" y="464956"/>
                    <a:pt x="458826" y="495651"/>
                  </a:cubicBezTo>
                  <a:cubicBezTo>
                    <a:pt x="450565" y="509877"/>
                    <a:pt x="435546" y="517363"/>
                    <a:pt x="419777" y="525598"/>
                  </a:cubicBezTo>
                  <a:cubicBezTo>
                    <a:pt x="375471" y="549557"/>
                    <a:pt x="322905" y="542070"/>
                    <a:pt x="280101" y="565279"/>
                  </a:cubicBezTo>
                  <a:cubicBezTo>
                    <a:pt x="250063" y="581001"/>
                    <a:pt x="218524" y="593729"/>
                    <a:pt x="197498" y="626670"/>
                  </a:cubicBezTo>
                  <a:cubicBezTo>
                    <a:pt x="183230" y="648381"/>
                    <a:pt x="174218" y="670842"/>
                    <a:pt x="167460" y="694050"/>
                  </a:cubicBezTo>
                  <a:cubicBezTo>
                    <a:pt x="160701" y="715762"/>
                    <a:pt x="166710" y="740468"/>
                    <a:pt x="175720" y="762929"/>
                  </a:cubicBezTo>
                  <a:cubicBezTo>
                    <a:pt x="179474" y="772662"/>
                    <a:pt x="185483" y="781646"/>
                    <a:pt x="189237" y="792127"/>
                  </a:cubicBezTo>
                  <a:cubicBezTo>
                    <a:pt x="194494" y="810096"/>
                    <a:pt x="214019" y="814588"/>
                    <a:pt x="228286" y="816833"/>
                  </a:cubicBezTo>
                  <a:cubicBezTo>
                    <a:pt x="244807" y="819079"/>
                    <a:pt x="259075" y="825818"/>
                    <a:pt x="274845" y="827315"/>
                  </a:cubicBezTo>
                  <a:cubicBezTo>
                    <a:pt x="298125" y="828813"/>
                    <a:pt x="361203" y="825069"/>
                    <a:pt x="382229" y="818331"/>
                  </a:cubicBezTo>
                  <a:cubicBezTo>
                    <a:pt x="382980" y="816833"/>
                    <a:pt x="383732" y="816833"/>
                    <a:pt x="384483" y="816833"/>
                  </a:cubicBezTo>
                  <a:cubicBezTo>
                    <a:pt x="385234" y="817583"/>
                    <a:pt x="385985" y="818331"/>
                    <a:pt x="385985" y="818331"/>
                  </a:cubicBezTo>
                  <a:lnTo>
                    <a:pt x="385985" y="820623"/>
                  </a:lnTo>
                  <a:lnTo>
                    <a:pt x="408672" y="818562"/>
                  </a:lnTo>
                  <a:cubicBezTo>
                    <a:pt x="432503" y="820035"/>
                    <a:pt x="454097" y="831535"/>
                    <a:pt x="475691" y="843034"/>
                  </a:cubicBezTo>
                  <a:cubicBezTo>
                    <a:pt x="480237" y="845334"/>
                    <a:pt x="488571" y="849934"/>
                    <a:pt x="484783" y="858367"/>
                  </a:cubicBezTo>
                  <a:cubicBezTo>
                    <a:pt x="483267" y="861434"/>
                    <a:pt x="480994" y="862967"/>
                    <a:pt x="478058" y="863542"/>
                  </a:cubicBezTo>
                  <a:cubicBezTo>
                    <a:pt x="475122" y="864117"/>
                    <a:pt x="471523" y="863734"/>
                    <a:pt x="467356" y="862967"/>
                  </a:cubicBezTo>
                  <a:cubicBezTo>
                    <a:pt x="442352" y="860667"/>
                    <a:pt x="418864" y="848401"/>
                    <a:pt x="394619" y="842268"/>
                  </a:cubicBezTo>
                  <a:cubicBezTo>
                    <a:pt x="387421" y="840735"/>
                    <a:pt x="383822" y="838051"/>
                    <a:pt x="382496" y="834410"/>
                  </a:cubicBezTo>
                  <a:lnTo>
                    <a:pt x="383719" y="823436"/>
                  </a:lnTo>
                  <a:lnTo>
                    <a:pt x="349657" y="832649"/>
                  </a:lnTo>
                  <a:cubicBezTo>
                    <a:pt x="337361" y="835176"/>
                    <a:pt x="324783" y="835925"/>
                    <a:pt x="311641" y="831807"/>
                  </a:cubicBezTo>
                  <a:cubicBezTo>
                    <a:pt x="310139" y="831059"/>
                    <a:pt x="308637" y="831807"/>
                    <a:pt x="307886" y="832556"/>
                  </a:cubicBezTo>
                  <a:cubicBezTo>
                    <a:pt x="283857" y="851273"/>
                    <a:pt x="264331" y="834802"/>
                    <a:pt x="242555" y="826567"/>
                  </a:cubicBezTo>
                  <a:cubicBezTo>
                    <a:pt x="229037" y="820577"/>
                    <a:pt x="211766" y="818331"/>
                    <a:pt x="198249" y="831059"/>
                  </a:cubicBezTo>
                  <a:cubicBezTo>
                    <a:pt x="191490" y="836299"/>
                    <a:pt x="182479" y="836299"/>
                    <a:pt x="183981" y="827315"/>
                  </a:cubicBezTo>
                  <a:cubicBezTo>
                    <a:pt x="186984" y="813839"/>
                    <a:pt x="176471" y="804106"/>
                    <a:pt x="180227" y="790630"/>
                  </a:cubicBezTo>
                  <a:cubicBezTo>
                    <a:pt x="182479" y="780897"/>
                    <a:pt x="174969" y="774159"/>
                    <a:pt x="164456" y="774908"/>
                  </a:cubicBezTo>
                  <a:cubicBezTo>
                    <a:pt x="131415" y="776405"/>
                    <a:pt x="98374" y="775656"/>
                    <a:pt x="66083" y="780897"/>
                  </a:cubicBezTo>
                  <a:cubicBezTo>
                    <a:pt x="49563" y="783143"/>
                    <a:pt x="36046" y="777902"/>
                    <a:pt x="27034" y="768919"/>
                  </a:cubicBezTo>
                  <a:cubicBezTo>
                    <a:pt x="13517" y="755442"/>
                    <a:pt x="1502" y="740468"/>
                    <a:pt x="0" y="719506"/>
                  </a:cubicBezTo>
                  <a:cubicBezTo>
                    <a:pt x="61577" y="640146"/>
                    <a:pt x="134418" y="569771"/>
                    <a:pt x="208761" y="501641"/>
                  </a:cubicBezTo>
                  <a:cubicBezTo>
                    <a:pt x="248561" y="464956"/>
                    <a:pt x="286109" y="425276"/>
                    <a:pt x="325909" y="389340"/>
                  </a:cubicBezTo>
                  <a:lnTo>
                    <a:pt x="327005" y="388430"/>
                  </a:lnTo>
                  <a:lnTo>
                    <a:pt x="325512" y="388430"/>
                  </a:lnTo>
                  <a:cubicBezTo>
                    <a:pt x="324014" y="352336"/>
                    <a:pt x="336749" y="321506"/>
                    <a:pt x="356973" y="292930"/>
                  </a:cubicBezTo>
                  <a:cubicBezTo>
                    <a:pt x="369708" y="274884"/>
                    <a:pt x="389933" y="269621"/>
                    <a:pt x="406412" y="259845"/>
                  </a:cubicBezTo>
                  <a:cubicBezTo>
                    <a:pt x="440121" y="240293"/>
                    <a:pt x="477575" y="225255"/>
                    <a:pt x="518025" y="219990"/>
                  </a:cubicBezTo>
                  <a:cubicBezTo>
                    <a:pt x="541247" y="217734"/>
                    <a:pt x="562969" y="207959"/>
                    <a:pt x="585442" y="204200"/>
                  </a:cubicBezTo>
                  <a:cubicBezTo>
                    <a:pt x="600423" y="201944"/>
                    <a:pt x="598925" y="187656"/>
                    <a:pt x="599675" y="177129"/>
                  </a:cubicBezTo>
                  <a:cubicBezTo>
                    <a:pt x="604169" y="116972"/>
                    <a:pt x="617653" y="59823"/>
                    <a:pt x="643121" y="5682"/>
                  </a:cubicBezTo>
                  <a:cubicBezTo>
                    <a:pt x="658103" y="24480"/>
                    <a:pt x="673084" y="42528"/>
                    <a:pt x="693309" y="55312"/>
                  </a:cubicBezTo>
                  <a:cubicBezTo>
                    <a:pt x="706793" y="65087"/>
                    <a:pt x="706793" y="79374"/>
                    <a:pt x="701549" y="92909"/>
                  </a:cubicBezTo>
                  <a:cubicBezTo>
                    <a:pt x="691811" y="113964"/>
                    <a:pt x="687317" y="133515"/>
                    <a:pt x="696306" y="156074"/>
                  </a:cubicBezTo>
                  <a:cubicBezTo>
                    <a:pt x="698553" y="161338"/>
                    <a:pt x="697804" y="166414"/>
                    <a:pt x="695744" y="171301"/>
                  </a:cubicBezTo>
                  <a:lnTo>
                    <a:pt x="689998" y="180914"/>
                  </a:lnTo>
                  <a:lnTo>
                    <a:pt x="693983" y="176924"/>
                  </a:lnTo>
                  <a:lnTo>
                    <a:pt x="786520" y="138613"/>
                  </a:lnTo>
                  <a:lnTo>
                    <a:pt x="780782" y="135301"/>
                  </a:lnTo>
                  <a:cubicBezTo>
                    <a:pt x="777060" y="130863"/>
                    <a:pt x="770363" y="127165"/>
                    <a:pt x="772595" y="119770"/>
                  </a:cubicBezTo>
                  <a:cubicBezTo>
                    <a:pt x="773339" y="117552"/>
                    <a:pt x="775572" y="116073"/>
                    <a:pt x="776317" y="115333"/>
                  </a:cubicBezTo>
                  <a:cubicBezTo>
                    <a:pt x="784503" y="113855"/>
                    <a:pt x="780782" y="125686"/>
                    <a:pt x="788969" y="126426"/>
                  </a:cubicBezTo>
                  <a:cubicBezTo>
                    <a:pt x="794179" y="115333"/>
                    <a:pt x="791202" y="106459"/>
                    <a:pt x="783015" y="97585"/>
                  </a:cubicBezTo>
                  <a:cubicBezTo>
                    <a:pt x="777060" y="91669"/>
                    <a:pt x="772595" y="84275"/>
                    <a:pt x="782271" y="77619"/>
                  </a:cubicBezTo>
                  <a:cubicBezTo>
                    <a:pt x="789713" y="70224"/>
                    <a:pt x="792691" y="77619"/>
                    <a:pt x="796412" y="83535"/>
                  </a:cubicBezTo>
                  <a:cubicBezTo>
                    <a:pt x="800878" y="90190"/>
                    <a:pt x="806832" y="88711"/>
                    <a:pt x="813530" y="85753"/>
                  </a:cubicBezTo>
                  <a:cubicBezTo>
                    <a:pt x="832137" y="78358"/>
                    <a:pt x="844045" y="63569"/>
                    <a:pt x="855953" y="48778"/>
                  </a:cubicBezTo>
                  <a:cubicBezTo>
                    <a:pt x="871583" y="31030"/>
                    <a:pt x="887957" y="28811"/>
                    <a:pt x="902842" y="45080"/>
                  </a:cubicBezTo>
                  <a:cubicBezTo>
                    <a:pt x="913262" y="56912"/>
                    <a:pt x="919216" y="73182"/>
                    <a:pt x="936335" y="79098"/>
                  </a:cubicBezTo>
                  <a:cubicBezTo>
                    <a:pt x="938940" y="79837"/>
                    <a:pt x="940242" y="81870"/>
                    <a:pt x="940894" y="84366"/>
                  </a:cubicBezTo>
                  <a:lnTo>
                    <a:pt x="941058" y="86395"/>
                  </a:lnTo>
                  <a:lnTo>
                    <a:pt x="963465" y="80961"/>
                  </a:lnTo>
                  <a:cubicBezTo>
                    <a:pt x="971523" y="79741"/>
                    <a:pt x="979581" y="79365"/>
                    <a:pt x="987827" y="80116"/>
                  </a:cubicBezTo>
                  <a:cubicBezTo>
                    <a:pt x="1025307" y="71111"/>
                    <a:pt x="1063537" y="62106"/>
                    <a:pt x="1101017" y="53850"/>
                  </a:cubicBezTo>
                  <a:cubicBezTo>
                    <a:pt x="1119756" y="49347"/>
                    <a:pt x="1139245" y="44094"/>
                    <a:pt x="1158736" y="39591"/>
                  </a:cubicBezTo>
                  <a:cubicBezTo>
                    <a:pt x="1194717" y="23082"/>
                    <a:pt x="1233695" y="18580"/>
                    <a:pt x="1271175" y="12575"/>
                  </a:cubicBezTo>
                  <a:cubicBezTo>
                    <a:pt x="1294413" y="8823"/>
                    <a:pt x="1316901" y="5821"/>
                    <a:pt x="1339390" y="2070"/>
                  </a:cubicBezTo>
                  <a:cubicBezTo>
                    <a:pt x="1347635" y="568"/>
                    <a:pt x="1355130" y="-182"/>
                    <a:pt x="1363377" y="3570"/>
                  </a:cubicBezTo>
                  <a:lnTo>
                    <a:pt x="1368623" y="3570"/>
                  </a:lnTo>
                  <a:cubicBezTo>
                    <a:pt x="1383616" y="-182"/>
                    <a:pt x="1399357" y="5070"/>
                    <a:pt x="1413599" y="568"/>
                  </a:cubicBezTo>
                  <a:close/>
                </a:path>
              </a:pathLst>
            </a:custGeom>
            <a:solidFill>
              <a:srgbClr val="FCDC61">
                <a:alpha val="89800"/>
              </a:srgbClr>
            </a:solidFill>
            <a:ln>
              <a:noFill/>
            </a:ln>
          </p:spPr>
          <p:txBody>
            <a:bodyPr anchorCtr="0" anchor="ctr" bIns="22850" lIns="45725" spcFirstLastPara="1" rIns="45725" wrap="square" tIns="2285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747993"/>
                </a:solidFill>
                <a:latin typeface="Jost Light"/>
                <a:ea typeface="Jost Light"/>
                <a:cs typeface="Jost Light"/>
                <a:sym typeface="Jost Light"/>
              </a:endParaRPr>
            </a:p>
          </p:txBody>
        </p:sp>
        <p:sp>
          <p:nvSpPr>
            <p:cNvPr id="581" name="Google Shape;581;g311d5cb9a0a_0_276"/>
            <p:cNvSpPr/>
            <p:nvPr/>
          </p:nvSpPr>
          <p:spPr>
            <a:xfrm>
              <a:off x="7792538" y="4341390"/>
              <a:ext cx="3769688" cy="3813621"/>
            </a:xfrm>
            <a:custGeom>
              <a:rect b="b" l="l" r="r" t="t"/>
              <a:pathLst>
                <a:path extrusionOk="0" h="3813621" w="3769688">
                  <a:moveTo>
                    <a:pt x="3006617" y="3570873"/>
                  </a:moveTo>
                  <a:cubicBezTo>
                    <a:pt x="3010583" y="3570570"/>
                    <a:pt x="3014874" y="3571289"/>
                    <a:pt x="3019696" y="3573625"/>
                  </a:cubicBezTo>
                  <a:cubicBezTo>
                    <a:pt x="3011017" y="3584946"/>
                    <a:pt x="3001036" y="3592223"/>
                    <a:pt x="2988125" y="3590303"/>
                  </a:cubicBezTo>
                  <a:cubicBezTo>
                    <a:pt x="2983822" y="3589663"/>
                    <a:pt x="2979192" y="3588001"/>
                    <a:pt x="2974178" y="3585126"/>
                  </a:cubicBezTo>
                  <a:cubicBezTo>
                    <a:pt x="2985751" y="3581891"/>
                    <a:pt x="2994719" y="3571783"/>
                    <a:pt x="3006617" y="3570873"/>
                  </a:cubicBezTo>
                  <a:close/>
                  <a:moveTo>
                    <a:pt x="2103684" y="3567560"/>
                  </a:moveTo>
                  <a:cubicBezTo>
                    <a:pt x="2108944" y="3568248"/>
                    <a:pt x="2110447" y="3571693"/>
                    <a:pt x="2110447" y="3575137"/>
                  </a:cubicBezTo>
                  <a:cubicBezTo>
                    <a:pt x="2110447" y="3579959"/>
                    <a:pt x="2108193" y="3583403"/>
                    <a:pt x="2102181" y="3583403"/>
                  </a:cubicBezTo>
                  <a:cubicBezTo>
                    <a:pt x="2097672" y="3583403"/>
                    <a:pt x="2094666" y="3582025"/>
                    <a:pt x="2095418" y="3577203"/>
                  </a:cubicBezTo>
                  <a:cubicBezTo>
                    <a:pt x="2096169" y="3573070"/>
                    <a:pt x="2099175" y="3569626"/>
                    <a:pt x="2103684" y="3567560"/>
                  </a:cubicBezTo>
                  <a:close/>
                  <a:moveTo>
                    <a:pt x="2040745" y="3544476"/>
                  </a:moveTo>
                  <a:cubicBezTo>
                    <a:pt x="2057533" y="3545224"/>
                    <a:pt x="2049139" y="3563191"/>
                    <a:pt x="2053717" y="3572923"/>
                  </a:cubicBezTo>
                  <a:cubicBezTo>
                    <a:pt x="2055243" y="3575918"/>
                    <a:pt x="2052954" y="3580410"/>
                    <a:pt x="2048376" y="3582656"/>
                  </a:cubicBezTo>
                  <a:cubicBezTo>
                    <a:pt x="2045324" y="3583404"/>
                    <a:pt x="2018617" y="3560197"/>
                    <a:pt x="2019380" y="3557202"/>
                  </a:cubicBezTo>
                  <a:cubicBezTo>
                    <a:pt x="2021670" y="3548219"/>
                    <a:pt x="2028537" y="3545224"/>
                    <a:pt x="2040745" y="3544476"/>
                  </a:cubicBezTo>
                  <a:close/>
                  <a:moveTo>
                    <a:pt x="2818027" y="3461812"/>
                  </a:moveTo>
                  <a:cubicBezTo>
                    <a:pt x="2818027" y="3503576"/>
                    <a:pt x="2818027" y="3502084"/>
                    <a:pt x="2773799" y="3499101"/>
                  </a:cubicBezTo>
                  <a:cubicBezTo>
                    <a:pt x="2755808" y="3498356"/>
                    <a:pt x="2737066" y="3499847"/>
                    <a:pt x="2721324" y="3515509"/>
                  </a:cubicBezTo>
                  <a:cubicBezTo>
                    <a:pt x="2712328" y="3525204"/>
                    <a:pt x="2698835" y="3531916"/>
                    <a:pt x="2689089" y="3543849"/>
                  </a:cubicBezTo>
                  <a:cubicBezTo>
                    <a:pt x="2684591" y="3549815"/>
                    <a:pt x="2678595" y="3546086"/>
                    <a:pt x="2673347" y="3543849"/>
                  </a:cubicBezTo>
                  <a:cubicBezTo>
                    <a:pt x="2665101" y="3539374"/>
                    <a:pt x="2655356" y="3537882"/>
                    <a:pt x="2648609" y="3546086"/>
                  </a:cubicBezTo>
                  <a:cubicBezTo>
                    <a:pt x="2641862" y="3553171"/>
                    <a:pt x="2634741" y="3556341"/>
                    <a:pt x="2627432" y="3556714"/>
                  </a:cubicBezTo>
                  <a:cubicBezTo>
                    <a:pt x="2620123" y="3557087"/>
                    <a:pt x="2612627" y="3554663"/>
                    <a:pt x="2605130" y="3550561"/>
                  </a:cubicBezTo>
                  <a:cubicBezTo>
                    <a:pt x="2593886" y="3544595"/>
                    <a:pt x="2583391" y="3540120"/>
                    <a:pt x="2572896" y="3552053"/>
                  </a:cubicBezTo>
                  <a:cubicBezTo>
                    <a:pt x="2571397" y="3554290"/>
                    <a:pt x="2564650" y="3555782"/>
                    <a:pt x="2563901" y="3555782"/>
                  </a:cubicBezTo>
                  <a:cubicBezTo>
                    <a:pt x="2555654" y="3537882"/>
                    <a:pt x="2534664" y="3547578"/>
                    <a:pt x="2523420" y="3537882"/>
                  </a:cubicBezTo>
                  <a:cubicBezTo>
                    <a:pt x="2512175" y="3528187"/>
                    <a:pt x="2500931" y="3525950"/>
                    <a:pt x="2491186" y="3539374"/>
                  </a:cubicBezTo>
                  <a:cubicBezTo>
                    <a:pt x="2485188" y="3547578"/>
                    <a:pt x="2476942" y="3549070"/>
                    <a:pt x="2469445" y="3542357"/>
                  </a:cubicBezTo>
                  <a:cubicBezTo>
                    <a:pt x="2463449" y="3536391"/>
                    <a:pt x="2453704" y="3538628"/>
                    <a:pt x="2448456" y="3532662"/>
                  </a:cubicBezTo>
                  <a:cubicBezTo>
                    <a:pt x="2459700" y="3526696"/>
                    <a:pt x="2470945" y="3521475"/>
                    <a:pt x="2481439" y="3515509"/>
                  </a:cubicBezTo>
                  <a:cubicBezTo>
                    <a:pt x="2494933" y="3509542"/>
                    <a:pt x="2508427" y="3507305"/>
                    <a:pt x="2521171" y="3517000"/>
                  </a:cubicBezTo>
                  <a:cubicBezTo>
                    <a:pt x="2527918" y="3522221"/>
                    <a:pt x="2534664" y="3526696"/>
                    <a:pt x="2544409" y="3522221"/>
                  </a:cubicBezTo>
                  <a:cubicBezTo>
                    <a:pt x="2551157" y="3519238"/>
                    <a:pt x="2553405" y="3525204"/>
                    <a:pt x="2556403" y="3529679"/>
                  </a:cubicBezTo>
                  <a:cubicBezTo>
                    <a:pt x="2560152" y="3535645"/>
                    <a:pt x="2563901" y="3540866"/>
                    <a:pt x="2572146" y="3539374"/>
                  </a:cubicBezTo>
                  <a:cubicBezTo>
                    <a:pt x="2579642" y="3537882"/>
                    <a:pt x="2584890" y="3533408"/>
                    <a:pt x="2581891" y="3523712"/>
                  </a:cubicBezTo>
                  <a:cubicBezTo>
                    <a:pt x="2580392" y="3519238"/>
                    <a:pt x="2585640" y="3517746"/>
                    <a:pt x="2590137" y="3517000"/>
                  </a:cubicBezTo>
                  <a:cubicBezTo>
                    <a:pt x="2594635" y="3516254"/>
                    <a:pt x="2600633" y="3517000"/>
                    <a:pt x="2601381" y="3522221"/>
                  </a:cubicBezTo>
                  <a:cubicBezTo>
                    <a:pt x="2604380" y="3535645"/>
                    <a:pt x="2610378" y="3531916"/>
                    <a:pt x="2620873" y="3528933"/>
                  </a:cubicBezTo>
                  <a:cubicBezTo>
                    <a:pt x="2637364" y="3523712"/>
                    <a:pt x="2645611" y="3514763"/>
                    <a:pt x="2655356" y="3501339"/>
                  </a:cubicBezTo>
                  <a:cubicBezTo>
                    <a:pt x="2673347" y="3477473"/>
                    <a:pt x="2702583" y="3464795"/>
                    <a:pt x="2734067" y="3470761"/>
                  </a:cubicBezTo>
                  <a:cubicBezTo>
                    <a:pt x="2753559" y="3474490"/>
                    <a:pt x="2772299" y="3472998"/>
                    <a:pt x="2790291" y="3489406"/>
                  </a:cubicBezTo>
                  <a:cubicBezTo>
                    <a:pt x="2803035" y="3502084"/>
                    <a:pt x="2806033" y="3478965"/>
                    <a:pt x="2810531" y="3468524"/>
                  </a:cubicBezTo>
                  <a:cubicBezTo>
                    <a:pt x="2812030" y="3464795"/>
                    <a:pt x="2814280" y="3462557"/>
                    <a:pt x="2818027" y="3461812"/>
                  </a:cubicBezTo>
                  <a:close/>
                  <a:moveTo>
                    <a:pt x="837258" y="3426556"/>
                  </a:moveTo>
                  <a:cubicBezTo>
                    <a:pt x="846460" y="3425523"/>
                    <a:pt x="855759" y="3427401"/>
                    <a:pt x="860021" y="3432661"/>
                  </a:cubicBezTo>
                  <a:cubicBezTo>
                    <a:pt x="863897" y="3437170"/>
                    <a:pt x="860021" y="3439424"/>
                    <a:pt x="857697" y="3442430"/>
                  </a:cubicBezTo>
                  <a:cubicBezTo>
                    <a:pt x="853047" y="3448442"/>
                    <a:pt x="846073" y="3451447"/>
                    <a:pt x="839098" y="3454453"/>
                  </a:cubicBezTo>
                  <a:cubicBezTo>
                    <a:pt x="829798" y="3451447"/>
                    <a:pt x="822825" y="3443933"/>
                    <a:pt x="815075" y="3437921"/>
                  </a:cubicBezTo>
                  <a:cubicBezTo>
                    <a:pt x="818950" y="3431534"/>
                    <a:pt x="828056" y="3427589"/>
                    <a:pt x="837258" y="3426556"/>
                  </a:cubicBezTo>
                  <a:close/>
                  <a:moveTo>
                    <a:pt x="2807018" y="3423282"/>
                  </a:moveTo>
                  <a:cubicBezTo>
                    <a:pt x="2820979" y="3424024"/>
                    <a:pt x="2837878" y="3418828"/>
                    <a:pt x="2844492" y="3438868"/>
                  </a:cubicBezTo>
                  <a:cubicBezTo>
                    <a:pt x="2841552" y="3442579"/>
                    <a:pt x="2838613" y="3446290"/>
                    <a:pt x="2836409" y="3450743"/>
                  </a:cubicBezTo>
                  <a:cubicBezTo>
                    <a:pt x="2830531" y="3450001"/>
                    <a:pt x="2824285" y="3450929"/>
                    <a:pt x="2818132" y="3450837"/>
                  </a:cubicBezTo>
                  <a:cubicBezTo>
                    <a:pt x="2811978" y="3450744"/>
                    <a:pt x="2805917" y="3449630"/>
                    <a:pt x="2800406" y="3444806"/>
                  </a:cubicBezTo>
                  <a:cubicBezTo>
                    <a:pt x="2796732" y="3441095"/>
                    <a:pt x="2792324" y="3438126"/>
                    <a:pt x="2793793" y="3431446"/>
                  </a:cubicBezTo>
                  <a:cubicBezTo>
                    <a:pt x="2795998" y="3424766"/>
                    <a:pt x="2800406" y="3422539"/>
                    <a:pt x="2807018" y="3423282"/>
                  </a:cubicBezTo>
                  <a:close/>
                  <a:moveTo>
                    <a:pt x="1970099" y="3402257"/>
                  </a:moveTo>
                  <a:lnTo>
                    <a:pt x="1971281" y="3403613"/>
                  </a:lnTo>
                  <a:cubicBezTo>
                    <a:pt x="1973111" y="3405062"/>
                    <a:pt x="1975152" y="3406067"/>
                    <a:pt x="1977580" y="3406289"/>
                  </a:cubicBezTo>
                  <a:lnTo>
                    <a:pt x="1982476" y="3405141"/>
                  </a:lnTo>
                  <a:lnTo>
                    <a:pt x="1971614" y="3403013"/>
                  </a:lnTo>
                  <a:close/>
                  <a:moveTo>
                    <a:pt x="2156826" y="3378082"/>
                  </a:moveTo>
                  <a:cubicBezTo>
                    <a:pt x="2160995" y="3378257"/>
                    <a:pt x="2165441" y="3379660"/>
                    <a:pt x="2169517" y="3381413"/>
                  </a:cubicBezTo>
                  <a:cubicBezTo>
                    <a:pt x="2179892" y="3384920"/>
                    <a:pt x="2176928" y="3391233"/>
                    <a:pt x="2173222" y="3398247"/>
                  </a:cubicBezTo>
                  <a:cubicBezTo>
                    <a:pt x="2166553" y="3398247"/>
                    <a:pt x="2159883" y="3398247"/>
                    <a:pt x="2153213" y="3398247"/>
                  </a:cubicBezTo>
                  <a:cubicBezTo>
                    <a:pt x="2153213" y="3392986"/>
                    <a:pt x="2144460" y="3391276"/>
                    <a:pt x="2143521" y="3387200"/>
                  </a:cubicBezTo>
                  <a:cubicBezTo>
                    <a:pt x="2143208" y="3385841"/>
                    <a:pt x="2143764" y="3384219"/>
                    <a:pt x="2145803" y="3382115"/>
                  </a:cubicBezTo>
                  <a:cubicBezTo>
                    <a:pt x="2148767" y="3378959"/>
                    <a:pt x="2152657" y="3377907"/>
                    <a:pt x="2156826" y="3378082"/>
                  </a:cubicBezTo>
                  <a:close/>
                  <a:moveTo>
                    <a:pt x="2405472" y="3352743"/>
                  </a:moveTo>
                  <a:cubicBezTo>
                    <a:pt x="2407125" y="3357467"/>
                    <a:pt x="2411258" y="3362977"/>
                    <a:pt x="2403819" y="3366913"/>
                  </a:cubicBezTo>
                  <a:cubicBezTo>
                    <a:pt x="2402579" y="3367700"/>
                    <a:pt x="2401132" y="3367700"/>
                    <a:pt x="2399893" y="3367110"/>
                  </a:cubicBezTo>
                  <a:cubicBezTo>
                    <a:pt x="2398653" y="3366520"/>
                    <a:pt x="2397619" y="3365339"/>
                    <a:pt x="2397207" y="3363764"/>
                  </a:cubicBezTo>
                  <a:cubicBezTo>
                    <a:pt x="2395553" y="3358254"/>
                    <a:pt x="2398032" y="3353531"/>
                    <a:pt x="2405472" y="3352743"/>
                  </a:cubicBezTo>
                  <a:close/>
                  <a:moveTo>
                    <a:pt x="2353500" y="3342347"/>
                  </a:moveTo>
                  <a:cubicBezTo>
                    <a:pt x="2357311" y="3340476"/>
                    <a:pt x="2361214" y="3339915"/>
                    <a:pt x="2365304" y="3343656"/>
                  </a:cubicBezTo>
                  <a:cubicBezTo>
                    <a:pt x="2374971" y="3351139"/>
                    <a:pt x="2365304" y="3360119"/>
                    <a:pt x="2365304" y="3369098"/>
                  </a:cubicBezTo>
                  <a:cubicBezTo>
                    <a:pt x="2365304" y="3379574"/>
                    <a:pt x="2356382" y="3380323"/>
                    <a:pt x="2348202" y="3380323"/>
                  </a:cubicBezTo>
                  <a:cubicBezTo>
                    <a:pt x="2346715" y="3380323"/>
                    <a:pt x="2344485" y="3380323"/>
                    <a:pt x="2344485" y="3381071"/>
                  </a:cubicBezTo>
                  <a:cubicBezTo>
                    <a:pt x="2334818" y="3398281"/>
                    <a:pt x="2317717" y="3407261"/>
                    <a:pt x="2301358" y="3415492"/>
                  </a:cubicBezTo>
                  <a:cubicBezTo>
                    <a:pt x="2293178" y="3419982"/>
                    <a:pt x="2303589" y="3434199"/>
                    <a:pt x="2316973" y="3435696"/>
                  </a:cubicBezTo>
                  <a:cubicBezTo>
                    <a:pt x="2325895" y="3436444"/>
                    <a:pt x="2334075" y="3437193"/>
                    <a:pt x="2334075" y="3449165"/>
                  </a:cubicBezTo>
                  <a:cubicBezTo>
                    <a:pt x="2334818" y="3461138"/>
                    <a:pt x="2337049" y="3476852"/>
                    <a:pt x="2320690" y="3477600"/>
                  </a:cubicBezTo>
                  <a:cubicBezTo>
                    <a:pt x="2307306" y="3477600"/>
                    <a:pt x="2293178" y="3471614"/>
                    <a:pt x="2291692" y="3454403"/>
                  </a:cubicBezTo>
                  <a:cubicBezTo>
                    <a:pt x="2290205" y="3441682"/>
                    <a:pt x="2284256" y="3437940"/>
                    <a:pt x="2271616" y="3438689"/>
                  </a:cubicBezTo>
                  <a:cubicBezTo>
                    <a:pt x="2255257" y="3440934"/>
                    <a:pt x="2239643" y="3436444"/>
                    <a:pt x="2224028" y="3431954"/>
                  </a:cubicBezTo>
                  <a:cubicBezTo>
                    <a:pt x="2220311" y="3430458"/>
                    <a:pt x="2220311" y="3426716"/>
                    <a:pt x="2220311" y="3423723"/>
                  </a:cubicBezTo>
                  <a:cubicBezTo>
                    <a:pt x="2220311" y="3392295"/>
                    <a:pt x="2228489" y="3386309"/>
                    <a:pt x="2258976" y="3393792"/>
                  </a:cubicBezTo>
                  <a:cubicBezTo>
                    <a:pt x="2273103" y="3397533"/>
                    <a:pt x="2285744" y="3396785"/>
                    <a:pt x="2291692" y="3380323"/>
                  </a:cubicBezTo>
                  <a:cubicBezTo>
                    <a:pt x="2295409" y="3370595"/>
                    <a:pt x="2305076" y="3366853"/>
                    <a:pt x="2313255" y="3361615"/>
                  </a:cubicBezTo>
                  <a:cubicBezTo>
                    <a:pt x="2322178" y="3356377"/>
                    <a:pt x="2332587" y="3352636"/>
                    <a:pt x="2342254" y="3348894"/>
                  </a:cubicBezTo>
                  <a:cubicBezTo>
                    <a:pt x="2345972" y="3347397"/>
                    <a:pt x="2349690" y="3344217"/>
                    <a:pt x="2353500" y="3342347"/>
                  </a:cubicBezTo>
                  <a:close/>
                  <a:moveTo>
                    <a:pt x="2710397" y="3326828"/>
                  </a:moveTo>
                  <a:cubicBezTo>
                    <a:pt x="2713335" y="3327489"/>
                    <a:pt x="2715540" y="3328811"/>
                    <a:pt x="2714805" y="3332117"/>
                  </a:cubicBezTo>
                  <a:cubicBezTo>
                    <a:pt x="2714805" y="3335423"/>
                    <a:pt x="2711866" y="3335423"/>
                    <a:pt x="2708927" y="3335423"/>
                  </a:cubicBezTo>
                  <a:cubicBezTo>
                    <a:pt x="2705253" y="3335423"/>
                    <a:pt x="2703049" y="3334762"/>
                    <a:pt x="2703049" y="3330795"/>
                  </a:cubicBezTo>
                  <a:cubicBezTo>
                    <a:pt x="2703784" y="3328150"/>
                    <a:pt x="2706723" y="3326166"/>
                    <a:pt x="2710397" y="3326828"/>
                  </a:cubicBezTo>
                  <a:close/>
                  <a:moveTo>
                    <a:pt x="626609" y="3258247"/>
                  </a:moveTo>
                  <a:cubicBezTo>
                    <a:pt x="647370" y="3256795"/>
                    <a:pt x="655829" y="3268409"/>
                    <a:pt x="658905" y="3285829"/>
                  </a:cubicBezTo>
                  <a:cubicBezTo>
                    <a:pt x="648139" y="3276393"/>
                    <a:pt x="635836" y="3269134"/>
                    <a:pt x="626609" y="3258247"/>
                  </a:cubicBezTo>
                  <a:close/>
                  <a:moveTo>
                    <a:pt x="2502643" y="3102006"/>
                  </a:moveTo>
                  <a:cubicBezTo>
                    <a:pt x="2505164" y="3101024"/>
                    <a:pt x="2507898" y="3101071"/>
                    <a:pt x="2511103" y="3103155"/>
                  </a:cubicBezTo>
                  <a:cubicBezTo>
                    <a:pt x="2516381" y="3106185"/>
                    <a:pt x="2517136" y="3112246"/>
                    <a:pt x="2516381" y="3116793"/>
                  </a:cubicBezTo>
                  <a:cubicBezTo>
                    <a:pt x="2514120" y="3130431"/>
                    <a:pt x="2502053" y="3125127"/>
                    <a:pt x="2493005" y="3126642"/>
                  </a:cubicBezTo>
                  <a:cubicBezTo>
                    <a:pt x="2487726" y="3124369"/>
                    <a:pt x="2478678" y="3130431"/>
                    <a:pt x="2475661" y="3119823"/>
                  </a:cubicBezTo>
                  <a:cubicBezTo>
                    <a:pt x="2474907" y="3116035"/>
                    <a:pt x="2476415" y="3110731"/>
                    <a:pt x="2478678" y="3111489"/>
                  </a:cubicBezTo>
                  <a:cubicBezTo>
                    <a:pt x="2489423" y="3117171"/>
                    <a:pt x="2495078" y="3104954"/>
                    <a:pt x="2502643" y="3102006"/>
                  </a:cubicBezTo>
                  <a:close/>
                  <a:moveTo>
                    <a:pt x="418305" y="3018759"/>
                  </a:moveTo>
                  <a:cubicBezTo>
                    <a:pt x="440914" y="3040392"/>
                    <a:pt x="457495" y="3067246"/>
                    <a:pt x="478598" y="3089624"/>
                  </a:cubicBezTo>
                  <a:cubicBezTo>
                    <a:pt x="507991" y="3120208"/>
                    <a:pt x="524573" y="3161235"/>
                    <a:pt x="558488" y="3189581"/>
                  </a:cubicBezTo>
                  <a:cubicBezTo>
                    <a:pt x="575821" y="3214198"/>
                    <a:pt x="600693" y="3232100"/>
                    <a:pt x="622549" y="3252987"/>
                  </a:cubicBezTo>
                  <a:cubicBezTo>
                    <a:pt x="622549" y="3253733"/>
                    <a:pt x="622549" y="3255224"/>
                    <a:pt x="622549" y="3256717"/>
                  </a:cubicBezTo>
                  <a:cubicBezTo>
                    <a:pt x="618404" y="3259700"/>
                    <a:pt x="614447" y="3260074"/>
                    <a:pt x="610867" y="3259048"/>
                  </a:cubicBezTo>
                  <a:cubicBezTo>
                    <a:pt x="607287" y="3258022"/>
                    <a:pt x="604084" y="3255597"/>
                    <a:pt x="601446" y="3252987"/>
                  </a:cubicBezTo>
                  <a:cubicBezTo>
                    <a:pt x="570546" y="3222403"/>
                    <a:pt x="535877" y="3198533"/>
                    <a:pt x="501209" y="3173170"/>
                  </a:cubicBezTo>
                  <a:cubicBezTo>
                    <a:pt x="488396" y="3164965"/>
                    <a:pt x="480859" y="3152284"/>
                    <a:pt x="474829" y="3138857"/>
                  </a:cubicBezTo>
                  <a:cubicBezTo>
                    <a:pt x="455234" y="3099321"/>
                    <a:pt x="429609" y="3062770"/>
                    <a:pt x="418305" y="3018759"/>
                  </a:cubicBezTo>
                  <a:close/>
                  <a:moveTo>
                    <a:pt x="3095131" y="2979845"/>
                  </a:moveTo>
                  <a:cubicBezTo>
                    <a:pt x="3111842" y="2981354"/>
                    <a:pt x="3117918" y="2992666"/>
                    <a:pt x="3122475" y="3005485"/>
                  </a:cubicBezTo>
                  <a:cubicBezTo>
                    <a:pt x="3125514" y="3010764"/>
                    <a:pt x="3120957" y="3013780"/>
                    <a:pt x="3117159" y="3016797"/>
                  </a:cubicBezTo>
                  <a:cubicBezTo>
                    <a:pt x="3114501" y="3019059"/>
                    <a:pt x="3111652" y="3020190"/>
                    <a:pt x="3108804" y="3020285"/>
                  </a:cubicBezTo>
                  <a:cubicBezTo>
                    <a:pt x="3105955" y="3020379"/>
                    <a:pt x="3103107" y="3019436"/>
                    <a:pt x="3100449" y="3017551"/>
                  </a:cubicBezTo>
                  <a:cubicBezTo>
                    <a:pt x="3095891" y="3013780"/>
                    <a:pt x="3091334" y="3009256"/>
                    <a:pt x="3086776" y="3006239"/>
                  </a:cubicBezTo>
                  <a:cubicBezTo>
                    <a:pt x="3083358" y="3003411"/>
                    <a:pt x="3075667" y="3003129"/>
                    <a:pt x="3073958" y="2998710"/>
                  </a:cubicBezTo>
                  <a:cubicBezTo>
                    <a:pt x="3073389" y="2997237"/>
                    <a:pt x="3073483" y="2995305"/>
                    <a:pt x="3074623" y="2992666"/>
                  </a:cubicBezTo>
                  <a:cubicBezTo>
                    <a:pt x="3078421" y="2985124"/>
                    <a:pt x="3086016" y="2979091"/>
                    <a:pt x="3095131" y="2979845"/>
                  </a:cubicBezTo>
                  <a:close/>
                  <a:moveTo>
                    <a:pt x="3057709" y="2917073"/>
                  </a:moveTo>
                  <a:cubicBezTo>
                    <a:pt x="3067106" y="2917073"/>
                    <a:pt x="3072588" y="2924853"/>
                    <a:pt x="3071022" y="2934189"/>
                  </a:cubicBezTo>
                  <a:cubicBezTo>
                    <a:pt x="3069455" y="2943524"/>
                    <a:pt x="3065541" y="2955194"/>
                    <a:pt x="3056143" y="2955194"/>
                  </a:cubicBezTo>
                  <a:cubicBezTo>
                    <a:pt x="3049879" y="2955194"/>
                    <a:pt x="3047726" y="2952471"/>
                    <a:pt x="3047236" y="2948581"/>
                  </a:cubicBezTo>
                  <a:cubicBezTo>
                    <a:pt x="3046746" y="2944692"/>
                    <a:pt x="3047921" y="2939635"/>
                    <a:pt x="3048313" y="2934967"/>
                  </a:cubicBezTo>
                  <a:cubicBezTo>
                    <a:pt x="3048313" y="2927965"/>
                    <a:pt x="3043614" y="2916295"/>
                    <a:pt x="3057709" y="2917073"/>
                  </a:cubicBezTo>
                  <a:close/>
                  <a:moveTo>
                    <a:pt x="614930" y="2830004"/>
                  </a:moveTo>
                  <a:cubicBezTo>
                    <a:pt x="629141" y="2835270"/>
                    <a:pt x="644102" y="2836022"/>
                    <a:pt x="656817" y="2846554"/>
                  </a:cubicBezTo>
                  <a:cubicBezTo>
                    <a:pt x="674021" y="2860096"/>
                    <a:pt x="691973" y="2871381"/>
                    <a:pt x="709176" y="2885675"/>
                  </a:cubicBezTo>
                  <a:cubicBezTo>
                    <a:pt x="735356" y="2907492"/>
                    <a:pt x="738348" y="2936080"/>
                    <a:pt x="747324" y="2963915"/>
                  </a:cubicBezTo>
                  <a:cubicBezTo>
                    <a:pt x="750315" y="2970686"/>
                    <a:pt x="750315" y="2978209"/>
                    <a:pt x="751811" y="2984980"/>
                  </a:cubicBezTo>
                  <a:lnTo>
                    <a:pt x="752685" y="2986026"/>
                  </a:lnTo>
                  <a:lnTo>
                    <a:pt x="766307" y="2979171"/>
                  </a:lnTo>
                  <a:cubicBezTo>
                    <a:pt x="770808" y="2977913"/>
                    <a:pt x="774665" y="2979656"/>
                    <a:pt x="776501" y="2990117"/>
                  </a:cubicBezTo>
                  <a:cubicBezTo>
                    <a:pt x="777972" y="2996317"/>
                    <a:pt x="784585" y="3006391"/>
                    <a:pt x="775032" y="3011815"/>
                  </a:cubicBezTo>
                  <a:cubicBezTo>
                    <a:pt x="770257" y="3014915"/>
                    <a:pt x="767317" y="3012978"/>
                    <a:pt x="764745" y="3010072"/>
                  </a:cubicBezTo>
                  <a:lnTo>
                    <a:pt x="757373" y="3003180"/>
                  </a:lnTo>
                  <a:lnTo>
                    <a:pt x="764714" y="3019587"/>
                  </a:lnTo>
                  <a:cubicBezTo>
                    <a:pt x="769015" y="3024664"/>
                    <a:pt x="774625" y="3028615"/>
                    <a:pt x="780983" y="3031624"/>
                  </a:cubicBezTo>
                  <a:cubicBezTo>
                    <a:pt x="789959" y="3036138"/>
                    <a:pt x="798187" y="3041404"/>
                    <a:pt x="805667" y="3048175"/>
                  </a:cubicBezTo>
                  <a:cubicBezTo>
                    <a:pt x="817635" y="3060964"/>
                    <a:pt x="816139" y="3073753"/>
                    <a:pt x="804171" y="3085038"/>
                  </a:cubicBezTo>
                  <a:cubicBezTo>
                    <a:pt x="795942" y="3091808"/>
                    <a:pt x="790706" y="3100084"/>
                    <a:pt x="787715" y="3110617"/>
                  </a:cubicBezTo>
                  <a:cubicBezTo>
                    <a:pt x="783975" y="3122654"/>
                    <a:pt x="777991" y="3132434"/>
                    <a:pt x="766771" y="3137700"/>
                  </a:cubicBezTo>
                  <a:cubicBezTo>
                    <a:pt x="756299" y="3142214"/>
                    <a:pt x="750315" y="3150489"/>
                    <a:pt x="764527" y="3159517"/>
                  </a:cubicBezTo>
                  <a:cubicBezTo>
                    <a:pt x="772007" y="3164031"/>
                    <a:pt x="773503" y="3171554"/>
                    <a:pt x="768267" y="3178325"/>
                  </a:cubicBezTo>
                  <a:cubicBezTo>
                    <a:pt x="762283" y="3188105"/>
                    <a:pt x="758543" y="3201646"/>
                    <a:pt x="744331" y="3202399"/>
                  </a:cubicBezTo>
                  <a:cubicBezTo>
                    <a:pt x="733859" y="3203151"/>
                    <a:pt x="730867" y="3192618"/>
                    <a:pt x="732363" y="3183591"/>
                  </a:cubicBezTo>
                  <a:cubicBezTo>
                    <a:pt x="735356" y="3164031"/>
                    <a:pt x="723389" y="3158013"/>
                    <a:pt x="709176" y="3158013"/>
                  </a:cubicBezTo>
                  <a:cubicBezTo>
                    <a:pt x="694216" y="3157260"/>
                    <a:pt x="690477" y="3167792"/>
                    <a:pt x="687484" y="3181334"/>
                  </a:cubicBezTo>
                  <a:cubicBezTo>
                    <a:pt x="684493" y="3198637"/>
                    <a:pt x="668037" y="3206912"/>
                    <a:pt x="655321" y="3214436"/>
                  </a:cubicBezTo>
                  <a:cubicBezTo>
                    <a:pt x="652890" y="3215753"/>
                    <a:pt x="651535" y="3215612"/>
                    <a:pt x="650775" y="3214577"/>
                  </a:cubicBezTo>
                  <a:cubicBezTo>
                    <a:pt x="648496" y="3211474"/>
                    <a:pt x="651581" y="3200330"/>
                    <a:pt x="647093" y="3196380"/>
                  </a:cubicBezTo>
                  <a:cubicBezTo>
                    <a:pt x="632881" y="3206912"/>
                    <a:pt x="620913" y="3198637"/>
                    <a:pt x="608946" y="3189609"/>
                  </a:cubicBezTo>
                  <a:cubicBezTo>
                    <a:pt x="604459" y="3186600"/>
                    <a:pt x="599970" y="3182086"/>
                    <a:pt x="595482" y="3182086"/>
                  </a:cubicBezTo>
                  <a:cubicBezTo>
                    <a:pt x="571547" y="3182839"/>
                    <a:pt x="572294" y="3166288"/>
                    <a:pt x="573043" y="3149737"/>
                  </a:cubicBezTo>
                  <a:cubicBezTo>
                    <a:pt x="573790" y="3129425"/>
                    <a:pt x="572294" y="3109112"/>
                    <a:pt x="579775" y="3089552"/>
                  </a:cubicBezTo>
                  <a:cubicBezTo>
                    <a:pt x="586506" y="3071496"/>
                    <a:pt x="573790" y="3051936"/>
                    <a:pt x="557335" y="3048927"/>
                  </a:cubicBezTo>
                  <a:cubicBezTo>
                    <a:pt x="538822" y="3044977"/>
                    <a:pt x="531249" y="3038911"/>
                    <a:pt x="532722" y="3025652"/>
                  </a:cubicBezTo>
                  <a:cubicBezTo>
                    <a:pt x="533212" y="3021232"/>
                    <a:pt x="534709" y="3016013"/>
                    <a:pt x="537140" y="3009807"/>
                  </a:cubicBezTo>
                  <a:cubicBezTo>
                    <a:pt x="543123" y="2993256"/>
                    <a:pt x="549107" y="2975952"/>
                    <a:pt x="557335" y="2958649"/>
                  </a:cubicBezTo>
                  <a:cubicBezTo>
                    <a:pt x="561822" y="2946612"/>
                    <a:pt x="561822" y="2936080"/>
                    <a:pt x="558083" y="2924043"/>
                  </a:cubicBezTo>
                  <a:cubicBezTo>
                    <a:pt x="549855" y="2899969"/>
                    <a:pt x="555839" y="2888684"/>
                    <a:pt x="579775" y="2879657"/>
                  </a:cubicBezTo>
                  <a:cubicBezTo>
                    <a:pt x="597727" y="2872133"/>
                    <a:pt x="617173" y="2865362"/>
                    <a:pt x="606701" y="2838279"/>
                  </a:cubicBezTo>
                  <a:cubicBezTo>
                    <a:pt x="603710" y="2831508"/>
                    <a:pt x="608946" y="2826994"/>
                    <a:pt x="614930" y="2830004"/>
                  </a:cubicBezTo>
                  <a:close/>
                  <a:moveTo>
                    <a:pt x="2338154" y="2674903"/>
                  </a:moveTo>
                  <a:cubicBezTo>
                    <a:pt x="2342915" y="2675655"/>
                    <a:pt x="2346882" y="2678660"/>
                    <a:pt x="2347676" y="2683169"/>
                  </a:cubicBezTo>
                  <a:cubicBezTo>
                    <a:pt x="2348469" y="2688429"/>
                    <a:pt x="2345296" y="2690684"/>
                    <a:pt x="2340534" y="2689932"/>
                  </a:cubicBezTo>
                  <a:cubicBezTo>
                    <a:pt x="2335772" y="2689181"/>
                    <a:pt x="2330218" y="2688429"/>
                    <a:pt x="2329425" y="2682418"/>
                  </a:cubicBezTo>
                  <a:cubicBezTo>
                    <a:pt x="2329425" y="2677157"/>
                    <a:pt x="2333392" y="2676405"/>
                    <a:pt x="2338154" y="2674903"/>
                  </a:cubicBezTo>
                  <a:close/>
                  <a:moveTo>
                    <a:pt x="3213103" y="2668281"/>
                  </a:moveTo>
                  <a:cubicBezTo>
                    <a:pt x="3228503" y="2668281"/>
                    <a:pt x="3243132" y="2670514"/>
                    <a:pt x="3253911" y="2683161"/>
                  </a:cubicBezTo>
                  <a:cubicBezTo>
                    <a:pt x="3256222" y="2686137"/>
                    <a:pt x="3257761" y="2688368"/>
                    <a:pt x="3256992" y="2692089"/>
                  </a:cubicBezTo>
                  <a:cubicBezTo>
                    <a:pt x="3255452" y="2694693"/>
                    <a:pt x="3253719" y="2695436"/>
                    <a:pt x="3251890" y="2695436"/>
                  </a:cubicBezTo>
                  <a:cubicBezTo>
                    <a:pt x="3250062" y="2695436"/>
                    <a:pt x="3248137" y="2694693"/>
                    <a:pt x="3246212" y="2694320"/>
                  </a:cubicBezTo>
                  <a:cubicBezTo>
                    <a:pt x="3233893" y="2692832"/>
                    <a:pt x="3220802" y="2689856"/>
                    <a:pt x="3210023" y="2682417"/>
                  </a:cubicBezTo>
                  <a:cubicBezTo>
                    <a:pt x="3206943" y="2680929"/>
                    <a:pt x="3202323" y="2678697"/>
                    <a:pt x="3203863" y="2674233"/>
                  </a:cubicBezTo>
                  <a:cubicBezTo>
                    <a:pt x="3203863" y="2669769"/>
                    <a:pt x="3208483" y="2668281"/>
                    <a:pt x="3213103" y="2668281"/>
                  </a:cubicBezTo>
                  <a:close/>
                  <a:moveTo>
                    <a:pt x="1284221" y="2647892"/>
                  </a:moveTo>
                  <a:cubicBezTo>
                    <a:pt x="1288446" y="2650863"/>
                    <a:pt x="1289732" y="2657955"/>
                    <a:pt x="1289364" y="2670222"/>
                  </a:cubicBezTo>
                  <a:cubicBezTo>
                    <a:pt x="1289364" y="2678656"/>
                    <a:pt x="1293038" y="2681723"/>
                    <a:pt x="1300386" y="2683256"/>
                  </a:cubicBezTo>
                  <a:cubicBezTo>
                    <a:pt x="1297080" y="2688240"/>
                    <a:pt x="1292671" y="2690923"/>
                    <a:pt x="1289089" y="2690827"/>
                  </a:cubicBezTo>
                  <a:cubicBezTo>
                    <a:pt x="1285507" y="2690731"/>
                    <a:pt x="1282751" y="2687856"/>
                    <a:pt x="1282751" y="2681723"/>
                  </a:cubicBezTo>
                  <a:cubicBezTo>
                    <a:pt x="1282017" y="2664088"/>
                    <a:pt x="1272465" y="2657954"/>
                    <a:pt x="1261443" y="2650288"/>
                  </a:cubicBezTo>
                  <a:cubicBezTo>
                    <a:pt x="1272832" y="2646071"/>
                    <a:pt x="1279996" y="2644921"/>
                    <a:pt x="1284221" y="2647892"/>
                  </a:cubicBezTo>
                  <a:close/>
                  <a:moveTo>
                    <a:pt x="1241483" y="2641559"/>
                  </a:moveTo>
                  <a:cubicBezTo>
                    <a:pt x="1245932" y="2641850"/>
                    <a:pt x="1250189" y="2644368"/>
                    <a:pt x="1254058" y="2650180"/>
                  </a:cubicBezTo>
                  <a:cubicBezTo>
                    <a:pt x="1229295" y="2650180"/>
                    <a:pt x="1229295" y="2650180"/>
                    <a:pt x="1235486" y="2672653"/>
                  </a:cubicBezTo>
                  <a:cubicBezTo>
                    <a:pt x="1237033" y="2677303"/>
                    <a:pt x="1237033" y="2681952"/>
                    <a:pt x="1237033" y="2687376"/>
                  </a:cubicBezTo>
                  <a:cubicBezTo>
                    <a:pt x="1229295" y="2683502"/>
                    <a:pt x="1228522" y="2676528"/>
                    <a:pt x="1224653" y="2669553"/>
                  </a:cubicBezTo>
                  <a:cubicBezTo>
                    <a:pt x="1222331" y="2665291"/>
                    <a:pt x="1220783" y="2661029"/>
                    <a:pt x="1220977" y="2657057"/>
                  </a:cubicBezTo>
                  <a:cubicBezTo>
                    <a:pt x="1221170" y="2653086"/>
                    <a:pt x="1223105" y="2649405"/>
                    <a:pt x="1227748" y="2646306"/>
                  </a:cubicBezTo>
                  <a:cubicBezTo>
                    <a:pt x="1232391" y="2643206"/>
                    <a:pt x="1237033" y="2641269"/>
                    <a:pt x="1241483" y="2641559"/>
                  </a:cubicBezTo>
                  <a:close/>
                  <a:moveTo>
                    <a:pt x="1838118" y="2545921"/>
                  </a:moveTo>
                  <a:cubicBezTo>
                    <a:pt x="1842626" y="2545921"/>
                    <a:pt x="1842626" y="2548796"/>
                    <a:pt x="1842626" y="2552390"/>
                  </a:cubicBezTo>
                  <a:cubicBezTo>
                    <a:pt x="1842626" y="2558140"/>
                    <a:pt x="1838869" y="2560296"/>
                    <a:pt x="1834361" y="2561015"/>
                  </a:cubicBezTo>
                  <a:cubicBezTo>
                    <a:pt x="1829101" y="2561733"/>
                    <a:pt x="1826846" y="2557421"/>
                    <a:pt x="1828349" y="2553109"/>
                  </a:cubicBezTo>
                  <a:cubicBezTo>
                    <a:pt x="1828349" y="2548077"/>
                    <a:pt x="1833609" y="2546640"/>
                    <a:pt x="1838118" y="2545921"/>
                  </a:cubicBezTo>
                  <a:close/>
                  <a:moveTo>
                    <a:pt x="3120954" y="2470659"/>
                  </a:moveTo>
                  <a:cubicBezTo>
                    <a:pt x="3124548" y="2469907"/>
                    <a:pt x="3128142" y="2470659"/>
                    <a:pt x="3128861" y="2475919"/>
                  </a:cubicBezTo>
                  <a:cubicBezTo>
                    <a:pt x="3128142" y="2481179"/>
                    <a:pt x="3125267" y="2484937"/>
                    <a:pt x="3120954" y="2485688"/>
                  </a:cubicBezTo>
                  <a:cubicBezTo>
                    <a:pt x="3116641" y="2485688"/>
                    <a:pt x="3113047" y="2484185"/>
                    <a:pt x="3113047" y="2479676"/>
                  </a:cubicBezTo>
                  <a:cubicBezTo>
                    <a:pt x="3113047" y="2475167"/>
                    <a:pt x="3115203" y="2470659"/>
                    <a:pt x="3120954" y="2470659"/>
                  </a:cubicBezTo>
                  <a:close/>
                  <a:moveTo>
                    <a:pt x="1833460" y="2360794"/>
                  </a:moveTo>
                  <a:cubicBezTo>
                    <a:pt x="1838603" y="2363789"/>
                    <a:pt x="1845951" y="2369778"/>
                    <a:pt x="1843746" y="2375767"/>
                  </a:cubicBezTo>
                  <a:cubicBezTo>
                    <a:pt x="1841542" y="2385500"/>
                    <a:pt x="1833460" y="2395231"/>
                    <a:pt x="1824643" y="2397477"/>
                  </a:cubicBezTo>
                  <a:cubicBezTo>
                    <a:pt x="1816561" y="2399723"/>
                    <a:pt x="1816561" y="2387745"/>
                    <a:pt x="1815090" y="2381756"/>
                  </a:cubicBezTo>
                  <a:cubicBezTo>
                    <a:pt x="1813621" y="2369778"/>
                    <a:pt x="1823173" y="2365287"/>
                    <a:pt x="1833460" y="2360794"/>
                  </a:cubicBezTo>
                  <a:close/>
                  <a:moveTo>
                    <a:pt x="3039048" y="2317824"/>
                  </a:moveTo>
                  <a:cubicBezTo>
                    <a:pt x="3043771" y="2317824"/>
                    <a:pt x="3046132" y="2320113"/>
                    <a:pt x="3046132" y="2323928"/>
                  </a:cubicBezTo>
                  <a:cubicBezTo>
                    <a:pt x="3046132" y="2330033"/>
                    <a:pt x="3041409" y="2333847"/>
                    <a:pt x="3036686" y="2336137"/>
                  </a:cubicBezTo>
                  <a:cubicBezTo>
                    <a:pt x="3031962" y="2336900"/>
                    <a:pt x="3030388" y="2333085"/>
                    <a:pt x="3030388" y="2330033"/>
                  </a:cubicBezTo>
                  <a:cubicBezTo>
                    <a:pt x="3030388" y="2323928"/>
                    <a:pt x="3033536" y="2319350"/>
                    <a:pt x="3039048" y="2317824"/>
                  </a:cubicBezTo>
                  <a:close/>
                  <a:moveTo>
                    <a:pt x="1859552" y="2310117"/>
                  </a:moveTo>
                  <a:cubicBezTo>
                    <a:pt x="1870186" y="2307887"/>
                    <a:pt x="1877782" y="2315318"/>
                    <a:pt x="1882339" y="2323490"/>
                  </a:cubicBezTo>
                  <a:cubicBezTo>
                    <a:pt x="1886898" y="2330921"/>
                    <a:pt x="1892214" y="2339094"/>
                    <a:pt x="1890695" y="2348753"/>
                  </a:cubicBezTo>
                  <a:cubicBezTo>
                    <a:pt x="1892214" y="2359155"/>
                    <a:pt x="1889176" y="2368071"/>
                    <a:pt x="1877782" y="2370300"/>
                  </a:cubicBezTo>
                  <a:cubicBezTo>
                    <a:pt x="1873224" y="2371786"/>
                    <a:pt x="1869047" y="2371972"/>
                    <a:pt x="1865628" y="2370393"/>
                  </a:cubicBezTo>
                  <a:cubicBezTo>
                    <a:pt x="1862209" y="2368814"/>
                    <a:pt x="1859551" y="2365471"/>
                    <a:pt x="1858032" y="2359898"/>
                  </a:cubicBezTo>
                  <a:cubicBezTo>
                    <a:pt x="1857273" y="2356926"/>
                    <a:pt x="1854234" y="2353211"/>
                    <a:pt x="1851956" y="2353211"/>
                  </a:cubicBezTo>
                  <a:cubicBezTo>
                    <a:pt x="1838283" y="2354697"/>
                    <a:pt x="1836763" y="2346524"/>
                    <a:pt x="1839042" y="2336864"/>
                  </a:cubicBezTo>
                  <a:cubicBezTo>
                    <a:pt x="1841321" y="2324977"/>
                    <a:pt x="1846638" y="2313831"/>
                    <a:pt x="1859552" y="2310117"/>
                  </a:cubicBezTo>
                  <a:close/>
                  <a:moveTo>
                    <a:pt x="973785" y="2294691"/>
                  </a:moveTo>
                  <a:cubicBezTo>
                    <a:pt x="974537" y="2294691"/>
                    <a:pt x="975289" y="2295462"/>
                    <a:pt x="975289" y="2295462"/>
                  </a:cubicBezTo>
                  <a:cubicBezTo>
                    <a:pt x="980549" y="2300862"/>
                    <a:pt x="989565" y="2303948"/>
                    <a:pt x="988063" y="2313205"/>
                  </a:cubicBezTo>
                  <a:cubicBezTo>
                    <a:pt x="987311" y="2314748"/>
                    <a:pt x="984305" y="2317063"/>
                    <a:pt x="983555" y="2316291"/>
                  </a:cubicBezTo>
                  <a:cubicBezTo>
                    <a:pt x="973785" y="2312434"/>
                    <a:pt x="973785" y="2303177"/>
                    <a:pt x="973785" y="2294691"/>
                  </a:cubicBezTo>
                  <a:close/>
                  <a:moveTo>
                    <a:pt x="2929212" y="2252426"/>
                  </a:moveTo>
                  <a:cubicBezTo>
                    <a:pt x="2935957" y="2253919"/>
                    <a:pt x="2936705" y="2260632"/>
                    <a:pt x="2939704" y="2265854"/>
                  </a:cubicBezTo>
                  <a:cubicBezTo>
                    <a:pt x="2941952" y="2269584"/>
                    <a:pt x="2942702" y="2274805"/>
                    <a:pt x="2944200" y="2278535"/>
                  </a:cubicBezTo>
                  <a:cubicBezTo>
                    <a:pt x="2953194" y="2297930"/>
                    <a:pt x="2958440" y="2299422"/>
                    <a:pt x="2974179" y="2285995"/>
                  </a:cubicBezTo>
                  <a:cubicBezTo>
                    <a:pt x="2979425" y="2281519"/>
                    <a:pt x="2983922" y="2274805"/>
                    <a:pt x="2991417" y="2280773"/>
                  </a:cubicBezTo>
                  <a:cubicBezTo>
                    <a:pt x="2998161" y="2285249"/>
                    <a:pt x="2997412" y="2293454"/>
                    <a:pt x="2994414" y="2300168"/>
                  </a:cubicBezTo>
                  <a:cubicBezTo>
                    <a:pt x="2985421" y="2316579"/>
                    <a:pt x="2986170" y="2325530"/>
                    <a:pt x="3007904" y="2326276"/>
                  </a:cubicBezTo>
                  <a:cubicBezTo>
                    <a:pt x="3019146" y="2327022"/>
                    <a:pt x="3024392" y="2338958"/>
                    <a:pt x="3026641" y="2349401"/>
                  </a:cubicBezTo>
                  <a:cubicBezTo>
                    <a:pt x="3029639" y="2361337"/>
                    <a:pt x="3017647" y="2359098"/>
                    <a:pt x="3010902" y="2362828"/>
                  </a:cubicBezTo>
                  <a:cubicBezTo>
                    <a:pt x="3004157" y="2365439"/>
                    <a:pt x="2998770" y="2367211"/>
                    <a:pt x="2994426" y="2367945"/>
                  </a:cubicBezTo>
                  <a:cubicBezTo>
                    <a:pt x="2981392" y="2370148"/>
                    <a:pt x="2977738" y="2363015"/>
                    <a:pt x="2974929" y="2341195"/>
                  </a:cubicBezTo>
                  <a:cubicBezTo>
                    <a:pt x="2974179" y="2335228"/>
                    <a:pt x="2971930" y="2327769"/>
                    <a:pt x="2965935" y="2327769"/>
                  </a:cubicBezTo>
                  <a:cubicBezTo>
                    <a:pt x="2958440" y="2327769"/>
                    <a:pt x="2961438" y="2333736"/>
                    <a:pt x="2962187" y="2336720"/>
                  </a:cubicBezTo>
                  <a:cubicBezTo>
                    <a:pt x="2963687" y="2342688"/>
                    <a:pt x="2965185" y="2347163"/>
                    <a:pt x="2958440" y="2348655"/>
                  </a:cubicBezTo>
                  <a:cubicBezTo>
                    <a:pt x="2951695" y="2350147"/>
                    <a:pt x="2946449" y="2347163"/>
                    <a:pt x="2944950" y="2340449"/>
                  </a:cubicBezTo>
                  <a:cubicBezTo>
                    <a:pt x="2944200" y="2336720"/>
                    <a:pt x="2944200" y="2333736"/>
                    <a:pt x="2944200" y="2330752"/>
                  </a:cubicBezTo>
                  <a:cubicBezTo>
                    <a:pt x="2946449" y="2308373"/>
                    <a:pt x="2943451" y="2288978"/>
                    <a:pt x="2926963" y="2272568"/>
                  </a:cubicBezTo>
                  <a:cubicBezTo>
                    <a:pt x="2924715" y="2270702"/>
                    <a:pt x="2922466" y="2267905"/>
                    <a:pt x="2921436" y="2264735"/>
                  </a:cubicBezTo>
                  <a:cubicBezTo>
                    <a:pt x="2920406" y="2261564"/>
                    <a:pt x="2920592" y="2258021"/>
                    <a:pt x="2923215" y="2254665"/>
                  </a:cubicBezTo>
                  <a:cubicBezTo>
                    <a:pt x="2923965" y="2253173"/>
                    <a:pt x="2927713" y="2251681"/>
                    <a:pt x="2929212" y="2252426"/>
                  </a:cubicBezTo>
                  <a:close/>
                  <a:moveTo>
                    <a:pt x="2765968" y="2162411"/>
                  </a:moveTo>
                  <a:cubicBezTo>
                    <a:pt x="2801231" y="2168404"/>
                    <a:pt x="2826741" y="2195371"/>
                    <a:pt x="2829742" y="2227582"/>
                  </a:cubicBezTo>
                  <a:cubicBezTo>
                    <a:pt x="2830493" y="2232077"/>
                    <a:pt x="2830493" y="2237321"/>
                    <a:pt x="2834244" y="2240317"/>
                  </a:cubicBezTo>
                  <a:cubicBezTo>
                    <a:pt x="2846248" y="2251553"/>
                    <a:pt x="2850750" y="2265787"/>
                    <a:pt x="2850000" y="2281517"/>
                  </a:cubicBezTo>
                  <a:cubicBezTo>
                    <a:pt x="2848499" y="2297998"/>
                    <a:pt x="2853751" y="2313729"/>
                    <a:pt x="2858253" y="2330209"/>
                  </a:cubicBezTo>
                  <a:cubicBezTo>
                    <a:pt x="2865756" y="2354180"/>
                    <a:pt x="2860503" y="2366915"/>
                    <a:pt x="2838746" y="2378901"/>
                  </a:cubicBezTo>
                  <a:cubicBezTo>
                    <a:pt x="2817738" y="2390886"/>
                    <a:pt x="2812485" y="2412610"/>
                    <a:pt x="2825240" y="2434334"/>
                  </a:cubicBezTo>
                  <a:cubicBezTo>
                    <a:pt x="2836494" y="2453061"/>
                    <a:pt x="2847748" y="2471789"/>
                    <a:pt x="2835745" y="2494262"/>
                  </a:cubicBezTo>
                  <a:cubicBezTo>
                    <a:pt x="2833493" y="2498007"/>
                    <a:pt x="2833493" y="2503251"/>
                    <a:pt x="2837995" y="2504749"/>
                  </a:cubicBezTo>
                  <a:cubicBezTo>
                    <a:pt x="2843997" y="2508495"/>
                    <a:pt x="2845498" y="2501753"/>
                    <a:pt x="2846999" y="2498007"/>
                  </a:cubicBezTo>
                  <a:cubicBezTo>
                    <a:pt x="2854502" y="2475534"/>
                    <a:pt x="2861254" y="2453061"/>
                    <a:pt x="2868756" y="2430588"/>
                  </a:cubicBezTo>
                  <a:cubicBezTo>
                    <a:pt x="2871007" y="2422348"/>
                    <a:pt x="2864255" y="2419352"/>
                    <a:pt x="2859753" y="2414857"/>
                  </a:cubicBezTo>
                  <a:cubicBezTo>
                    <a:pt x="2854502" y="2410363"/>
                    <a:pt x="2852250" y="2404370"/>
                    <a:pt x="2859002" y="2397628"/>
                  </a:cubicBezTo>
                  <a:cubicBezTo>
                    <a:pt x="2865756" y="2392384"/>
                    <a:pt x="2869507" y="2395381"/>
                    <a:pt x="2874758" y="2399875"/>
                  </a:cubicBezTo>
                  <a:cubicBezTo>
                    <a:pt x="2882262" y="2407366"/>
                    <a:pt x="2890515" y="2414857"/>
                    <a:pt x="2889765" y="2427592"/>
                  </a:cubicBezTo>
                  <a:cubicBezTo>
                    <a:pt x="2889765" y="2439578"/>
                    <a:pt x="2895016" y="2450814"/>
                    <a:pt x="2909272" y="2454559"/>
                  </a:cubicBezTo>
                  <a:cubicBezTo>
                    <a:pt x="2916774" y="2457556"/>
                    <a:pt x="2920526" y="2462799"/>
                    <a:pt x="2913774" y="2470291"/>
                  </a:cubicBezTo>
                  <a:cubicBezTo>
                    <a:pt x="2901019" y="2484523"/>
                    <a:pt x="2891264" y="2503251"/>
                    <a:pt x="2867255" y="2501004"/>
                  </a:cubicBezTo>
                  <a:cubicBezTo>
                    <a:pt x="2859753" y="2500255"/>
                    <a:pt x="2851501" y="2504000"/>
                    <a:pt x="2856752" y="2512240"/>
                  </a:cubicBezTo>
                  <a:cubicBezTo>
                    <a:pt x="2863504" y="2524975"/>
                    <a:pt x="2857502" y="2531717"/>
                    <a:pt x="2849249" y="2539208"/>
                  </a:cubicBezTo>
                  <a:cubicBezTo>
                    <a:pt x="2843997" y="2543702"/>
                    <a:pt x="2838746" y="2548946"/>
                    <a:pt x="2844747" y="2555688"/>
                  </a:cubicBezTo>
                  <a:cubicBezTo>
                    <a:pt x="2850000" y="2560931"/>
                    <a:pt x="2855251" y="2564677"/>
                    <a:pt x="2863504" y="2560931"/>
                  </a:cubicBezTo>
                  <a:cubicBezTo>
                    <a:pt x="2883762" y="2554189"/>
                    <a:pt x="2902518" y="2565426"/>
                    <a:pt x="2907771" y="2585652"/>
                  </a:cubicBezTo>
                  <a:cubicBezTo>
                    <a:pt x="2909272" y="2591644"/>
                    <a:pt x="2905520" y="2593892"/>
                    <a:pt x="2902518" y="2597637"/>
                  </a:cubicBezTo>
                  <a:cubicBezTo>
                    <a:pt x="2887513" y="2614867"/>
                    <a:pt x="2890515" y="2643333"/>
                    <a:pt x="2909272" y="2654569"/>
                  </a:cubicBezTo>
                  <a:cubicBezTo>
                    <a:pt x="2916024" y="2658314"/>
                    <a:pt x="2919025" y="2661311"/>
                    <a:pt x="2916774" y="2668802"/>
                  </a:cubicBezTo>
                  <a:cubicBezTo>
                    <a:pt x="2913774" y="2674795"/>
                    <a:pt x="2908521" y="2675544"/>
                    <a:pt x="2901769" y="2673296"/>
                  </a:cubicBezTo>
                  <a:cubicBezTo>
                    <a:pt x="2890515" y="2670300"/>
                    <a:pt x="2878511" y="2671049"/>
                    <a:pt x="2868756" y="2663558"/>
                  </a:cubicBezTo>
                  <a:cubicBezTo>
                    <a:pt x="2859753" y="2656817"/>
                    <a:pt x="2850750" y="2659063"/>
                    <a:pt x="2850000" y="2671049"/>
                  </a:cubicBezTo>
                  <a:cubicBezTo>
                    <a:pt x="2850000" y="2681537"/>
                    <a:pt x="2849249" y="2692773"/>
                    <a:pt x="2837245" y="2694271"/>
                  </a:cubicBezTo>
                  <a:cubicBezTo>
                    <a:pt x="2819989" y="2697267"/>
                    <a:pt x="2801231" y="2702511"/>
                    <a:pt x="2788476" y="2686031"/>
                  </a:cubicBezTo>
                  <a:cubicBezTo>
                    <a:pt x="2776473" y="2671049"/>
                    <a:pt x="2771971" y="2677042"/>
                    <a:pt x="2765968" y="2689777"/>
                  </a:cubicBezTo>
                  <a:cubicBezTo>
                    <a:pt x="2764468" y="2693522"/>
                    <a:pt x="2762217" y="2696518"/>
                    <a:pt x="2759967" y="2699515"/>
                  </a:cubicBezTo>
                  <a:cubicBezTo>
                    <a:pt x="2756215" y="2704009"/>
                    <a:pt x="2747212" y="2704759"/>
                    <a:pt x="2752464" y="2712999"/>
                  </a:cubicBezTo>
                  <a:cubicBezTo>
                    <a:pt x="2756966" y="2719741"/>
                    <a:pt x="2764468" y="2719741"/>
                    <a:pt x="2772722" y="2716744"/>
                  </a:cubicBezTo>
                  <a:cubicBezTo>
                    <a:pt x="2788476" y="2710002"/>
                    <a:pt x="2799731" y="2715995"/>
                    <a:pt x="2804233" y="2732475"/>
                  </a:cubicBezTo>
                  <a:cubicBezTo>
                    <a:pt x="2806484" y="2737719"/>
                    <a:pt x="2805733" y="2742963"/>
                    <a:pt x="2799731" y="2745210"/>
                  </a:cubicBezTo>
                  <a:cubicBezTo>
                    <a:pt x="2794479" y="2748206"/>
                    <a:pt x="2791478" y="2745210"/>
                    <a:pt x="2789227" y="2740715"/>
                  </a:cubicBezTo>
                  <a:cubicBezTo>
                    <a:pt x="2780975" y="2726483"/>
                    <a:pt x="2773471" y="2728730"/>
                    <a:pt x="2765219" y="2740715"/>
                  </a:cubicBezTo>
                  <a:cubicBezTo>
                    <a:pt x="2758466" y="2751203"/>
                    <a:pt x="2747962" y="2755698"/>
                    <a:pt x="2735207" y="2755698"/>
                  </a:cubicBezTo>
                  <a:cubicBezTo>
                    <a:pt x="2731456" y="2755698"/>
                    <a:pt x="2727704" y="2756447"/>
                    <a:pt x="2724704" y="2758694"/>
                  </a:cubicBezTo>
                  <a:cubicBezTo>
                    <a:pt x="2719451" y="2760941"/>
                    <a:pt x="2714949" y="2765436"/>
                    <a:pt x="2717951" y="2771428"/>
                  </a:cubicBezTo>
                  <a:cubicBezTo>
                    <a:pt x="2720952" y="2776672"/>
                    <a:pt x="2726954" y="2775174"/>
                    <a:pt x="2731456" y="2771428"/>
                  </a:cubicBezTo>
                  <a:cubicBezTo>
                    <a:pt x="2735958" y="2768432"/>
                    <a:pt x="2739709" y="2759443"/>
                    <a:pt x="2745711" y="2767683"/>
                  </a:cubicBezTo>
                  <a:cubicBezTo>
                    <a:pt x="2750963" y="2772927"/>
                    <a:pt x="2757715" y="2779669"/>
                    <a:pt x="2756215" y="2787909"/>
                  </a:cubicBezTo>
                  <a:cubicBezTo>
                    <a:pt x="2755465" y="2795400"/>
                    <a:pt x="2747212" y="2793902"/>
                    <a:pt x="2742710" y="2795400"/>
                  </a:cubicBezTo>
                  <a:cubicBezTo>
                    <a:pt x="2732957" y="2799145"/>
                    <a:pt x="2723953" y="2799145"/>
                    <a:pt x="2714949" y="2798396"/>
                  </a:cubicBezTo>
                  <a:cubicBezTo>
                    <a:pt x="2706696" y="2798396"/>
                    <a:pt x="2698443" y="2800643"/>
                    <a:pt x="2693192" y="2806636"/>
                  </a:cubicBezTo>
                  <a:cubicBezTo>
                    <a:pt x="2690191" y="2810382"/>
                    <a:pt x="2686440" y="2814876"/>
                    <a:pt x="2688690" y="2819371"/>
                  </a:cubicBezTo>
                  <a:cubicBezTo>
                    <a:pt x="2690941" y="2823866"/>
                    <a:pt x="2696193" y="2822367"/>
                    <a:pt x="2699944" y="2822367"/>
                  </a:cubicBezTo>
                  <a:cubicBezTo>
                    <a:pt x="2704446" y="2823117"/>
                    <a:pt x="2711949" y="2820120"/>
                    <a:pt x="2713450" y="2827611"/>
                  </a:cubicBezTo>
                  <a:cubicBezTo>
                    <a:pt x="2714949" y="2835102"/>
                    <a:pt x="2706696" y="2834353"/>
                    <a:pt x="2702945" y="2835851"/>
                  </a:cubicBezTo>
                  <a:cubicBezTo>
                    <a:pt x="2695442" y="2840346"/>
                    <a:pt x="2692441" y="2844091"/>
                    <a:pt x="2698443" y="2851582"/>
                  </a:cubicBezTo>
                  <a:cubicBezTo>
                    <a:pt x="2699194" y="2853080"/>
                    <a:pt x="2700695" y="2853830"/>
                    <a:pt x="2700695" y="2854579"/>
                  </a:cubicBezTo>
                  <a:cubicBezTo>
                    <a:pt x="2695442" y="2872557"/>
                    <a:pt x="2699944" y="2884543"/>
                    <a:pt x="2720202" y="2886790"/>
                  </a:cubicBezTo>
                  <a:cubicBezTo>
                    <a:pt x="2721703" y="2886790"/>
                    <a:pt x="2724704" y="2890535"/>
                    <a:pt x="2724704" y="2892783"/>
                  </a:cubicBezTo>
                  <a:cubicBezTo>
                    <a:pt x="2726205" y="2898776"/>
                    <a:pt x="2702196" y="2920499"/>
                    <a:pt x="2696943" y="2919001"/>
                  </a:cubicBezTo>
                  <a:cubicBezTo>
                    <a:pt x="2690191" y="2917503"/>
                    <a:pt x="2684188" y="2918252"/>
                    <a:pt x="2678937" y="2923496"/>
                  </a:cubicBezTo>
                  <a:cubicBezTo>
                    <a:pt x="2672184" y="2931736"/>
                    <a:pt x="2678937" y="2935481"/>
                    <a:pt x="2682687" y="2939976"/>
                  </a:cubicBezTo>
                  <a:cubicBezTo>
                    <a:pt x="2687940" y="2945969"/>
                    <a:pt x="2684188" y="2950463"/>
                    <a:pt x="2681938" y="2954958"/>
                  </a:cubicBezTo>
                  <a:cubicBezTo>
                    <a:pt x="2679686" y="2960202"/>
                    <a:pt x="2676686" y="2966195"/>
                    <a:pt x="2680437" y="2971438"/>
                  </a:cubicBezTo>
                  <a:cubicBezTo>
                    <a:pt x="2687940" y="2983424"/>
                    <a:pt x="2686440" y="2992413"/>
                    <a:pt x="2675935" y="3002901"/>
                  </a:cubicBezTo>
                  <a:cubicBezTo>
                    <a:pt x="2666182" y="3011889"/>
                    <a:pt x="2673685" y="3020129"/>
                    <a:pt x="2682687" y="3023875"/>
                  </a:cubicBezTo>
                  <a:cubicBezTo>
                    <a:pt x="2687940" y="3024624"/>
                    <a:pt x="2696193" y="3020129"/>
                    <a:pt x="2696943" y="3029119"/>
                  </a:cubicBezTo>
                  <a:cubicBezTo>
                    <a:pt x="2697694" y="3034363"/>
                    <a:pt x="2692441" y="3036610"/>
                    <a:pt x="2687940" y="3036610"/>
                  </a:cubicBezTo>
                  <a:cubicBezTo>
                    <a:pt x="2679686" y="3037359"/>
                    <a:pt x="2667682" y="3038857"/>
                    <a:pt x="2668432" y="3029119"/>
                  </a:cubicBezTo>
                  <a:cubicBezTo>
                    <a:pt x="2669933" y="3008144"/>
                    <a:pt x="2654928" y="2993911"/>
                    <a:pt x="2649676" y="2975183"/>
                  </a:cubicBezTo>
                  <a:cubicBezTo>
                    <a:pt x="2645174" y="2955707"/>
                    <a:pt x="2624167" y="2945219"/>
                    <a:pt x="2615914" y="2926492"/>
                  </a:cubicBezTo>
                  <a:cubicBezTo>
                    <a:pt x="2613662" y="2923496"/>
                    <a:pt x="2606160" y="2920499"/>
                    <a:pt x="2601658" y="2921998"/>
                  </a:cubicBezTo>
                  <a:cubicBezTo>
                    <a:pt x="2567145" y="2933983"/>
                    <a:pt x="2528881" y="2933234"/>
                    <a:pt x="2501121" y="2960951"/>
                  </a:cubicBezTo>
                  <a:cubicBezTo>
                    <a:pt x="2499620" y="2962449"/>
                    <a:pt x="2495118" y="2963198"/>
                    <a:pt x="2495118" y="2965445"/>
                  </a:cubicBezTo>
                  <a:cubicBezTo>
                    <a:pt x="2492118" y="2987169"/>
                    <a:pt x="2483864" y="3008144"/>
                    <a:pt x="2478613" y="3029119"/>
                  </a:cubicBezTo>
                  <a:cubicBezTo>
                    <a:pt x="2476362" y="3038108"/>
                    <a:pt x="2480864" y="3049344"/>
                    <a:pt x="2473361" y="3059083"/>
                  </a:cubicBezTo>
                  <a:cubicBezTo>
                    <a:pt x="2471109" y="3062828"/>
                    <a:pt x="2468109" y="3067323"/>
                    <a:pt x="2469609" y="3071818"/>
                  </a:cubicBezTo>
                  <a:cubicBezTo>
                    <a:pt x="2472610" y="3098036"/>
                    <a:pt x="2457605" y="3102531"/>
                    <a:pt x="2436597" y="3104778"/>
                  </a:cubicBezTo>
                  <a:cubicBezTo>
                    <a:pt x="2418591" y="3106276"/>
                    <a:pt x="2412589" y="3122756"/>
                    <a:pt x="2424592" y="3137738"/>
                  </a:cubicBezTo>
                  <a:cubicBezTo>
                    <a:pt x="2428345" y="3142233"/>
                    <a:pt x="2432847" y="3144480"/>
                    <a:pt x="2430595" y="3151222"/>
                  </a:cubicBezTo>
                  <a:cubicBezTo>
                    <a:pt x="2426844" y="3160211"/>
                    <a:pt x="2428345" y="3164706"/>
                    <a:pt x="2440348" y="3163208"/>
                  </a:cubicBezTo>
                  <a:cubicBezTo>
                    <a:pt x="2447851" y="3161709"/>
                    <a:pt x="2450102" y="3169950"/>
                    <a:pt x="2453103" y="3175193"/>
                  </a:cubicBezTo>
                  <a:cubicBezTo>
                    <a:pt x="2456104" y="3180437"/>
                    <a:pt x="2457605" y="3186429"/>
                    <a:pt x="2461356" y="3190924"/>
                  </a:cubicBezTo>
                  <a:cubicBezTo>
                    <a:pt x="2464357" y="3196917"/>
                    <a:pt x="2474111" y="3202161"/>
                    <a:pt x="2467359" y="3208903"/>
                  </a:cubicBezTo>
                  <a:cubicBezTo>
                    <a:pt x="2461356" y="3214895"/>
                    <a:pt x="2450102" y="3214895"/>
                    <a:pt x="2444850" y="3209652"/>
                  </a:cubicBezTo>
                  <a:cubicBezTo>
                    <a:pt x="2435097" y="3201412"/>
                    <a:pt x="2425343" y="3199164"/>
                    <a:pt x="2414089" y="3196917"/>
                  </a:cubicBezTo>
                  <a:cubicBezTo>
                    <a:pt x="2394582" y="3193921"/>
                    <a:pt x="2402084" y="3172946"/>
                    <a:pt x="2391581" y="3163208"/>
                  </a:cubicBezTo>
                  <a:cubicBezTo>
                    <a:pt x="2387829" y="3159462"/>
                    <a:pt x="2399084" y="3156466"/>
                    <a:pt x="2402835" y="3151971"/>
                  </a:cubicBezTo>
                  <a:cubicBezTo>
                    <a:pt x="2405836" y="3148225"/>
                    <a:pt x="2414089" y="3146727"/>
                    <a:pt x="2410338" y="3140735"/>
                  </a:cubicBezTo>
                  <a:cubicBezTo>
                    <a:pt x="2406586" y="3133244"/>
                    <a:pt x="2401334" y="3137738"/>
                    <a:pt x="2396833" y="3140735"/>
                  </a:cubicBezTo>
                  <a:cubicBezTo>
                    <a:pt x="2387829" y="3145229"/>
                    <a:pt x="2379576" y="3149724"/>
                    <a:pt x="2372824" y="3136240"/>
                  </a:cubicBezTo>
                  <a:cubicBezTo>
                    <a:pt x="2370573" y="3132495"/>
                    <a:pt x="2363821" y="3128000"/>
                    <a:pt x="2359319" y="3133244"/>
                  </a:cubicBezTo>
                  <a:cubicBezTo>
                    <a:pt x="2348815" y="3145229"/>
                    <a:pt x="2332309" y="3148974"/>
                    <a:pt x="2320304" y="3157964"/>
                  </a:cubicBezTo>
                  <a:cubicBezTo>
                    <a:pt x="2311301" y="3164706"/>
                    <a:pt x="2312802" y="3167702"/>
                    <a:pt x="2320304" y="3172197"/>
                  </a:cubicBezTo>
                  <a:cubicBezTo>
                    <a:pt x="2321055" y="3172946"/>
                    <a:pt x="2321805" y="3172946"/>
                    <a:pt x="2322556" y="3172946"/>
                  </a:cubicBezTo>
                  <a:cubicBezTo>
                    <a:pt x="2356318" y="3177441"/>
                    <a:pt x="2383328" y="3196917"/>
                    <a:pt x="2411838" y="3211899"/>
                  </a:cubicBezTo>
                  <a:cubicBezTo>
                    <a:pt x="2422342" y="3217892"/>
                    <a:pt x="2433596" y="3220888"/>
                    <a:pt x="2446351" y="3220139"/>
                  </a:cubicBezTo>
                  <a:cubicBezTo>
                    <a:pt x="2450853" y="3220139"/>
                    <a:pt x="2458355" y="3221637"/>
                    <a:pt x="2459106" y="3223884"/>
                  </a:cubicBezTo>
                  <a:cubicBezTo>
                    <a:pt x="2467359" y="3245609"/>
                    <a:pt x="2486865" y="3240365"/>
                    <a:pt x="2501872" y="3246358"/>
                  </a:cubicBezTo>
                  <a:cubicBezTo>
                    <a:pt x="2522129" y="3254597"/>
                    <a:pt x="2542386" y="3256845"/>
                    <a:pt x="2563394" y="3259841"/>
                  </a:cubicBezTo>
                  <a:lnTo>
                    <a:pt x="2564423" y="3260974"/>
                  </a:lnTo>
                  <a:lnTo>
                    <a:pt x="2564179" y="3260133"/>
                  </a:lnTo>
                  <a:cubicBezTo>
                    <a:pt x="2576446" y="3266179"/>
                    <a:pt x="2588713" y="3272225"/>
                    <a:pt x="2600981" y="3279027"/>
                  </a:cubicBezTo>
                  <a:cubicBezTo>
                    <a:pt x="2616316" y="3286584"/>
                    <a:pt x="2609415" y="3300187"/>
                    <a:pt x="2608648" y="3312280"/>
                  </a:cubicBezTo>
                  <a:lnTo>
                    <a:pt x="2605960" y="3306981"/>
                  </a:lnTo>
                  <a:lnTo>
                    <a:pt x="2606910" y="3311529"/>
                  </a:lnTo>
                  <a:cubicBezTo>
                    <a:pt x="2606910" y="3314526"/>
                    <a:pt x="2607661" y="3317522"/>
                    <a:pt x="2610661" y="3319769"/>
                  </a:cubicBezTo>
                  <a:cubicBezTo>
                    <a:pt x="2621915" y="3330257"/>
                    <a:pt x="2611412" y="3333253"/>
                    <a:pt x="2604659" y="3334751"/>
                  </a:cubicBezTo>
                  <a:cubicBezTo>
                    <a:pt x="2588153" y="3339246"/>
                    <a:pt x="2571647" y="3331755"/>
                    <a:pt x="2555891" y="3340744"/>
                  </a:cubicBezTo>
                  <a:cubicBezTo>
                    <a:pt x="2550639" y="3342992"/>
                    <a:pt x="2546888" y="3336250"/>
                    <a:pt x="2544637" y="3331006"/>
                  </a:cubicBezTo>
                  <a:cubicBezTo>
                    <a:pt x="2540886" y="3322016"/>
                    <a:pt x="2535634" y="3315275"/>
                    <a:pt x="2528881" y="3308533"/>
                  </a:cubicBezTo>
                  <a:cubicBezTo>
                    <a:pt x="2520628" y="3300293"/>
                    <a:pt x="2513876" y="3293551"/>
                    <a:pt x="2504122" y="3307784"/>
                  </a:cubicBezTo>
                  <a:cubicBezTo>
                    <a:pt x="2501121" y="3311529"/>
                    <a:pt x="2495869" y="3311529"/>
                    <a:pt x="2491367" y="3310031"/>
                  </a:cubicBezTo>
                  <a:cubicBezTo>
                    <a:pt x="2482364" y="3309282"/>
                    <a:pt x="2474111" y="3311529"/>
                    <a:pt x="2467359" y="3316024"/>
                  </a:cubicBezTo>
                  <a:cubicBezTo>
                    <a:pt x="2446351" y="3328758"/>
                    <a:pt x="2426844" y="3325762"/>
                    <a:pt x="2408087" y="3311529"/>
                  </a:cubicBezTo>
                  <a:cubicBezTo>
                    <a:pt x="2402835" y="3303289"/>
                    <a:pt x="2402835" y="3295798"/>
                    <a:pt x="2408087" y="3287558"/>
                  </a:cubicBezTo>
                  <a:lnTo>
                    <a:pt x="2409499" y="3285735"/>
                  </a:lnTo>
                  <a:lnTo>
                    <a:pt x="2412553" y="3271321"/>
                  </a:lnTo>
                  <a:cubicBezTo>
                    <a:pt x="2412013" y="3265383"/>
                    <a:pt x="2410217" y="3259445"/>
                    <a:pt x="2408779" y="3253508"/>
                  </a:cubicBezTo>
                  <a:lnTo>
                    <a:pt x="2409217" y="3254008"/>
                  </a:lnTo>
                  <a:lnTo>
                    <a:pt x="2408087" y="3251601"/>
                  </a:lnTo>
                  <a:cubicBezTo>
                    <a:pt x="2404336" y="3237368"/>
                    <a:pt x="2393831" y="3234372"/>
                    <a:pt x="2380327" y="3235870"/>
                  </a:cubicBezTo>
                  <a:lnTo>
                    <a:pt x="2379732" y="3235792"/>
                  </a:lnTo>
                  <a:lnTo>
                    <a:pt x="2381564" y="3236740"/>
                  </a:lnTo>
                  <a:cubicBezTo>
                    <a:pt x="2370880" y="3242844"/>
                    <a:pt x="2360961" y="3241318"/>
                    <a:pt x="2352567" y="3232924"/>
                  </a:cubicBezTo>
                  <a:lnTo>
                    <a:pt x="2353705" y="3232373"/>
                  </a:lnTo>
                  <a:lnTo>
                    <a:pt x="2351816" y="3232125"/>
                  </a:lnTo>
                  <a:cubicBezTo>
                    <a:pt x="2338312" y="3238118"/>
                    <a:pt x="2326307" y="3251601"/>
                    <a:pt x="2308300" y="3247855"/>
                  </a:cubicBezTo>
                  <a:cubicBezTo>
                    <a:pt x="2293295" y="3254597"/>
                    <a:pt x="2273787" y="3254597"/>
                    <a:pt x="2263284" y="3271078"/>
                  </a:cubicBezTo>
                  <a:cubicBezTo>
                    <a:pt x="2260283" y="3276322"/>
                    <a:pt x="2253530" y="3274074"/>
                    <a:pt x="2249028" y="3275573"/>
                  </a:cubicBezTo>
                  <a:cubicBezTo>
                    <a:pt x="2234023" y="3286060"/>
                    <a:pt x="2223519" y="3299544"/>
                    <a:pt x="2216016" y="3316773"/>
                  </a:cubicBezTo>
                  <a:cubicBezTo>
                    <a:pt x="2204761" y="3339995"/>
                    <a:pt x="2193507" y="3342242"/>
                    <a:pt x="2168749" y="3334002"/>
                  </a:cubicBezTo>
                  <a:cubicBezTo>
                    <a:pt x="2151492" y="3328009"/>
                    <a:pt x="2133486" y="3328009"/>
                    <a:pt x="2131234" y="3303289"/>
                  </a:cubicBezTo>
                  <a:cubicBezTo>
                    <a:pt x="2131234" y="3296547"/>
                    <a:pt x="2108726" y="3304787"/>
                    <a:pt x="2101224" y="3316024"/>
                  </a:cubicBezTo>
                  <a:cubicBezTo>
                    <a:pt x="2093721" y="3327260"/>
                    <a:pt x="2091471" y="3343741"/>
                    <a:pt x="2077965" y="3351232"/>
                  </a:cubicBezTo>
                  <a:cubicBezTo>
                    <a:pt x="2071213" y="3357224"/>
                    <a:pt x="2060708" y="3351980"/>
                    <a:pt x="2053956" y="3358722"/>
                  </a:cubicBezTo>
                  <a:cubicBezTo>
                    <a:pt x="2048705" y="3360221"/>
                    <a:pt x="2041952" y="3357224"/>
                    <a:pt x="2038200" y="3363217"/>
                  </a:cubicBezTo>
                  <a:cubicBezTo>
                    <a:pt x="2036699" y="3364715"/>
                    <a:pt x="2035200" y="3364715"/>
                    <a:pt x="2032949" y="3364715"/>
                  </a:cubicBezTo>
                  <a:cubicBezTo>
                    <a:pt x="2026196" y="3364715"/>
                    <a:pt x="2018693" y="3364715"/>
                    <a:pt x="2011941" y="3363217"/>
                  </a:cubicBezTo>
                  <a:cubicBezTo>
                    <a:pt x="1999186" y="3360970"/>
                    <a:pt x="1998436" y="3366213"/>
                    <a:pt x="2001437" y="3375952"/>
                  </a:cubicBezTo>
                  <a:lnTo>
                    <a:pt x="2001117" y="3382019"/>
                  </a:lnTo>
                  <a:lnTo>
                    <a:pt x="2002534" y="3379366"/>
                  </a:lnTo>
                  <a:cubicBezTo>
                    <a:pt x="2003660" y="3378419"/>
                    <a:pt x="2005350" y="3377905"/>
                    <a:pt x="2007977" y="3378092"/>
                  </a:cubicBezTo>
                  <a:cubicBezTo>
                    <a:pt x="2017738" y="3378840"/>
                    <a:pt x="2025998" y="3383327"/>
                    <a:pt x="2031253" y="3391554"/>
                  </a:cubicBezTo>
                  <a:cubicBezTo>
                    <a:pt x="2035007" y="3397537"/>
                    <a:pt x="2035758" y="3405015"/>
                    <a:pt x="2035007" y="3410998"/>
                  </a:cubicBezTo>
                  <a:cubicBezTo>
                    <a:pt x="2030502" y="3430443"/>
                    <a:pt x="2026749" y="3450635"/>
                    <a:pt x="2013984" y="3467836"/>
                  </a:cubicBezTo>
                  <a:cubicBezTo>
                    <a:pt x="2005725" y="3477559"/>
                    <a:pt x="2009479" y="3487280"/>
                    <a:pt x="2014735" y="3497003"/>
                  </a:cubicBezTo>
                  <a:cubicBezTo>
                    <a:pt x="2023745" y="3512708"/>
                    <a:pt x="2019990" y="3520935"/>
                    <a:pt x="2001971" y="3526918"/>
                  </a:cubicBezTo>
                  <a:cubicBezTo>
                    <a:pt x="1997465" y="3528413"/>
                    <a:pt x="1992961" y="3529161"/>
                    <a:pt x="1989206" y="3532153"/>
                  </a:cubicBezTo>
                  <a:cubicBezTo>
                    <a:pt x="1978695" y="3538136"/>
                    <a:pt x="1979446" y="3547858"/>
                    <a:pt x="1990708" y="3554588"/>
                  </a:cubicBezTo>
                  <a:cubicBezTo>
                    <a:pt x="2006475" y="3562815"/>
                    <a:pt x="2017738" y="3577024"/>
                    <a:pt x="2030502" y="3588990"/>
                  </a:cubicBezTo>
                  <a:cubicBezTo>
                    <a:pt x="2039512" y="3597965"/>
                    <a:pt x="2041014" y="3608435"/>
                    <a:pt x="2035007" y="3618158"/>
                  </a:cubicBezTo>
                  <a:cubicBezTo>
                    <a:pt x="2027499" y="3626384"/>
                    <a:pt x="2016237" y="3624140"/>
                    <a:pt x="2007226" y="3618905"/>
                  </a:cubicBezTo>
                  <a:cubicBezTo>
                    <a:pt x="1989206" y="3609183"/>
                    <a:pt x="1974940" y="3593478"/>
                    <a:pt x="1951664" y="3597965"/>
                  </a:cubicBezTo>
                  <a:cubicBezTo>
                    <a:pt x="1944907" y="3598713"/>
                    <a:pt x="1943405" y="3591234"/>
                    <a:pt x="1941903" y="3585251"/>
                  </a:cubicBezTo>
                  <a:cubicBezTo>
                    <a:pt x="1936648" y="3559824"/>
                    <a:pt x="1926887" y="3556084"/>
                    <a:pt x="1907366" y="3571790"/>
                  </a:cubicBezTo>
                  <a:cubicBezTo>
                    <a:pt x="1900608" y="3577772"/>
                    <a:pt x="1893851" y="3577024"/>
                    <a:pt x="1893100" y="3569546"/>
                  </a:cubicBezTo>
                  <a:cubicBezTo>
                    <a:pt x="1890096" y="3547858"/>
                    <a:pt x="1872077" y="3547858"/>
                    <a:pt x="1858561" y="3543371"/>
                  </a:cubicBezTo>
                  <a:cubicBezTo>
                    <a:pt x="1848801" y="3541127"/>
                    <a:pt x="1844295" y="3537388"/>
                    <a:pt x="1840542" y="3528413"/>
                  </a:cubicBezTo>
                  <a:cubicBezTo>
                    <a:pt x="1830030" y="3501490"/>
                    <a:pt x="1818767" y="3475315"/>
                    <a:pt x="1792488" y="3458114"/>
                  </a:cubicBezTo>
                  <a:cubicBezTo>
                    <a:pt x="1784229" y="3452131"/>
                    <a:pt x="1778222" y="3445400"/>
                    <a:pt x="1767710" y="3450635"/>
                  </a:cubicBezTo>
                  <a:cubicBezTo>
                    <a:pt x="1763206" y="3452879"/>
                    <a:pt x="1757949" y="3452131"/>
                    <a:pt x="1754196" y="3449139"/>
                  </a:cubicBezTo>
                  <a:cubicBezTo>
                    <a:pt x="1745937" y="3444278"/>
                    <a:pt x="1742370" y="3444278"/>
                    <a:pt x="1741244" y="3446802"/>
                  </a:cubicBezTo>
                  <a:lnTo>
                    <a:pt x="1742274" y="3454616"/>
                  </a:lnTo>
                  <a:lnTo>
                    <a:pt x="1747211" y="3458755"/>
                  </a:lnTo>
                  <a:cubicBezTo>
                    <a:pt x="1761477" y="3473710"/>
                    <a:pt x="1779496" y="3487169"/>
                    <a:pt x="1795263" y="3502125"/>
                  </a:cubicBezTo>
                  <a:cubicBezTo>
                    <a:pt x="1809529" y="3516332"/>
                    <a:pt x="1822293" y="3531287"/>
                    <a:pt x="1822293" y="3552972"/>
                  </a:cubicBezTo>
                  <a:cubicBezTo>
                    <a:pt x="1822293" y="3561197"/>
                    <a:pt x="1828300" y="3565684"/>
                    <a:pt x="1834306" y="3570170"/>
                  </a:cubicBezTo>
                  <a:cubicBezTo>
                    <a:pt x="1862837" y="3592602"/>
                    <a:pt x="1895873" y="3606062"/>
                    <a:pt x="1927407" y="3622513"/>
                  </a:cubicBezTo>
                  <a:cubicBezTo>
                    <a:pt x="1932663" y="3624756"/>
                    <a:pt x="1938670" y="3625503"/>
                    <a:pt x="1940923" y="3630738"/>
                  </a:cubicBezTo>
                  <a:cubicBezTo>
                    <a:pt x="1955188" y="3657657"/>
                    <a:pt x="1984470" y="3663639"/>
                    <a:pt x="2007745" y="3676350"/>
                  </a:cubicBezTo>
                  <a:cubicBezTo>
                    <a:pt x="2041532" y="3694297"/>
                    <a:pt x="2076821" y="3708504"/>
                    <a:pt x="2100846" y="3738414"/>
                  </a:cubicBezTo>
                  <a:cubicBezTo>
                    <a:pt x="2106101" y="3745144"/>
                    <a:pt x="2115862" y="3745144"/>
                    <a:pt x="2120368" y="3751874"/>
                  </a:cubicBezTo>
                  <a:cubicBezTo>
                    <a:pt x="2080574" y="3759351"/>
                    <a:pt x="2040030" y="3760099"/>
                    <a:pt x="1999486" y="3763837"/>
                  </a:cubicBezTo>
                  <a:lnTo>
                    <a:pt x="1980673" y="3765592"/>
                  </a:lnTo>
                  <a:lnTo>
                    <a:pt x="1919353" y="3779133"/>
                  </a:lnTo>
                  <a:cubicBezTo>
                    <a:pt x="1894167" y="3784493"/>
                    <a:pt x="1868888" y="3789194"/>
                    <a:pt x="1843421" y="3791827"/>
                  </a:cubicBezTo>
                  <a:cubicBezTo>
                    <a:pt x="1801476" y="3796341"/>
                    <a:pt x="1758782" y="3795588"/>
                    <a:pt x="1716087" y="3797845"/>
                  </a:cubicBezTo>
                  <a:cubicBezTo>
                    <a:pt x="1710095" y="3797845"/>
                    <a:pt x="1703354" y="3796341"/>
                    <a:pt x="1699609" y="3802359"/>
                  </a:cubicBezTo>
                  <a:cubicBezTo>
                    <a:pt x="1695115" y="3810257"/>
                    <a:pt x="1689872" y="3813077"/>
                    <a:pt x="1684067" y="3813548"/>
                  </a:cubicBezTo>
                  <a:cubicBezTo>
                    <a:pt x="1678261" y="3814018"/>
                    <a:pt x="1671895" y="3812137"/>
                    <a:pt x="1665153" y="3810633"/>
                  </a:cubicBezTo>
                  <a:cubicBezTo>
                    <a:pt x="1632946" y="3803863"/>
                    <a:pt x="1599989" y="3800854"/>
                    <a:pt x="1567033" y="3797845"/>
                  </a:cubicBezTo>
                  <a:cubicBezTo>
                    <a:pt x="1541565" y="3795588"/>
                    <a:pt x="1515349" y="3792579"/>
                    <a:pt x="1490631" y="3785809"/>
                  </a:cubicBezTo>
                  <a:cubicBezTo>
                    <a:pt x="1458424" y="3777534"/>
                    <a:pt x="1423220" y="3776030"/>
                    <a:pt x="1392509" y="3764746"/>
                  </a:cubicBezTo>
                  <a:cubicBezTo>
                    <a:pt x="1356557" y="3750453"/>
                    <a:pt x="1316858" y="3752710"/>
                    <a:pt x="1283152" y="3734656"/>
                  </a:cubicBezTo>
                  <a:cubicBezTo>
                    <a:pt x="1273415" y="3730143"/>
                    <a:pt x="1262929" y="3727134"/>
                    <a:pt x="1255438" y="3719612"/>
                  </a:cubicBezTo>
                  <a:cubicBezTo>
                    <a:pt x="1253191" y="3717355"/>
                    <a:pt x="1249447" y="3715098"/>
                    <a:pt x="1247200" y="3715098"/>
                  </a:cubicBezTo>
                  <a:cubicBezTo>
                    <a:pt x="1203756" y="3715850"/>
                    <a:pt x="1167054" y="3691778"/>
                    <a:pt x="1125858" y="3685761"/>
                  </a:cubicBezTo>
                  <a:cubicBezTo>
                    <a:pt x="1113125" y="3683504"/>
                    <a:pt x="1100391" y="3686513"/>
                    <a:pt x="1086159" y="3680494"/>
                  </a:cubicBezTo>
                  <a:cubicBezTo>
                    <a:pt x="1060693" y="3668458"/>
                    <a:pt x="1035226" y="3659432"/>
                    <a:pt x="1023241" y="3630846"/>
                  </a:cubicBezTo>
                  <a:cubicBezTo>
                    <a:pt x="1021744" y="3626333"/>
                    <a:pt x="1018748" y="3621067"/>
                    <a:pt x="1015003" y="3620315"/>
                  </a:cubicBezTo>
                  <a:cubicBezTo>
                    <a:pt x="997027" y="3615049"/>
                    <a:pt x="990285" y="3597748"/>
                    <a:pt x="977551" y="3587216"/>
                  </a:cubicBezTo>
                  <a:cubicBezTo>
                    <a:pt x="958076" y="3572923"/>
                    <a:pt x="949838" y="3551109"/>
                    <a:pt x="934108" y="3534559"/>
                  </a:cubicBezTo>
                  <a:cubicBezTo>
                    <a:pt x="961073" y="3548100"/>
                    <a:pt x="982045" y="3568410"/>
                    <a:pt x="1006763" y="3584960"/>
                  </a:cubicBezTo>
                  <a:cubicBezTo>
                    <a:pt x="1066685" y="3625581"/>
                    <a:pt x="1131850" y="3654918"/>
                    <a:pt x="1198513" y="3681999"/>
                  </a:cubicBezTo>
                  <a:cubicBezTo>
                    <a:pt x="1226975" y="3693283"/>
                    <a:pt x="1253191" y="3710585"/>
                    <a:pt x="1283902" y="3718859"/>
                  </a:cubicBezTo>
                  <a:lnTo>
                    <a:pt x="1287179" y="3719847"/>
                  </a:lnTo>
                  <a:lnTo>
                    <a:pt x="1292216" y="3705513"/>
                  </a:lnTo>
                  <a:cubicBezTo>
                    <a:pt x="1295219" y="3697287"/>
                    <a:pt x="1304979" y="3686820"/>
                    <a:pt x="1295219" y="3680837"/>
                  </a:cubicBezTo>
                  <a:cubicBezTo>
                    <a:pt x="1286960" y="3675603"/>
                    <a:pt x="1274946" y="3682333"/>
                    <a:pt x="1266687" y="3689062"/>
                  </a:cubicBezTo>
                  <a:cubicBezTo>
                    <a:pt x="1261432" y="3692802"/>
                    <a:pt x="1257677" y="3699531"/>
                    <a:pt x="1251671" y="3691306"/>
                  </a:cubicBezTo>
                  <a:cubicBezTo>
                    <a:pt x="1248293" y="3687193"/>
                    <a:pt x="1247730" y="3683642"/>
                    <a:pt x="1248855" y="3680743"/>
                  </a:cubicBezTo>
                  <a:cubicBezTo>
                    <a:pt x="1249982" y="3677846"/>
                    <a:pt x="1252798" y="3675603"/>
                    <a:pt x="1256177" y="3674107"/>
                  </a:cubicBezTo>
                  <a:cubicBezTo>
                    <a:pt x="1274197" y="3665882"/>
                    <a:pt x="1284707" y="3647188"/>
                    <a:pt x="1307232" y="3647188"/>
                  </a:cubicBezTo>
                  <a:cubicBezTo>
                    <a:pt x="1315491" y="3647188"/>
                    <a:pt x="1319997" y="3629990"/>
                    <a:pt x="1333511" y="3626999"/>
                  </a:cubicBezTo>
                  <a:cubicBezTo>
                    <a:pt x="1338766" y="3626251"/>
                    <a:pt x="1344022" y="3622513"/>
                    <a:pt x="1349277" y="3621017"/>
                  </a:cubicBezTo>
                  <a:cubicBezTo>
                    <a:pt x="1362793" y="3618026"/>
                    <a:pt x="1370301" y="3613539"/>
                    <a:pt x="1368048" y="3597089"/>
                  </a:cubicBezTo>
                  <a:cubicBezTo>
                    <a:pt x="1365796" y="3579143"/>
                    <a:pt x="1379311" y="3564936"/>
                    <a:pt x="1388320" y="3550729"/>
                  </a:cubicBezTo>
                  <a:cubicBezTo>
                    <a:pt x="1400334" y="3531287"/>
                    <a:pt x="1415350" y="3514089"/>
                    <a:pt x="1434871" y="3501377"/>
                  </a:cubicBezTo>
                  <a:cubicBezTo>
                    <a:pt x="1438626" y="3498386"/>
                    <a:pt x="1441628" y="3496143"/>
                    <a:pt x="1443881" y="3493152"/>
                  </a:cubicBezTo>
                  <a:cubicBezTo>
                    <a:pt x="1456645" y="3476701"/>
                    <a:pt x="1460399" y="3476701"/>
                    <a:pt x="1474665" y="3493152"/>
                  </a:cubicBezTo>
                  <a:cubicBezTo>
                    <a:pt x="1491183" y="3510350"/>
                    <a:pt x="1506199" y="3508107"/>
                    <a:pt x="1514457" y="3485674"/>
                  </a:cubicBezTo>
                  <a:cubicBezTo>
                    <a:pt x="1521215" y="3466981"/>
                    <a:pt x="1527222" y="3449782"/>
                    <a:pt x="1533228" y="3431088"/>
                  </a:cubicBezTo>
                  <a:cubicBezTo>
                    <a:pt x="1535481" y="3423611"/>
                    <a:pt x="1535481" y="3415386"/>
                    <a:pt x="1531726" y="3407908"/>
                  </a:cubicBezTo>
                  <a:cubicBezTo>
                    <a:pt x="1526471" y="3395944"/>
                    <a:pt x="1527222" y="3386223"/>
                    <a:pt x="1536983" y="3377998"/>
                  </a:cubicBezTo>
                  <a:cubicBezTo>
                    <a:pt x="1548245" y="3369025"/>
                    <a:pt x="1559506" y="3358557"/>
                    <a:pt x="1575275" y="3369025"/>
                  </a:cubicBezTo>
                  <a:cubicBezTo>
                    <a:pt x="1582031" y="3373512"/>
                    <a:pt x="1589539" y="3376503"/>
                    <a:pt x="1597798" y="3370521"/>
                  </a:cubicBezTo>
                  <a:cubicBezTo>
                    <a:pt x="1610563" y="3361548"/>
                    <a:pt x="1624828" y="3356314"/>
                    <a:pt x="1642096" y="3360800"/>
                  </a:cubicBezTo>
                  <a:cubicBezTo>
                    <a:pt x="1651106" y="3363043"/>
                    <a:pt x="1648855" y="3355566"/>
                    <a:pt x="1647353" y="3350332"/>
                  </a:cubicBezTo>
                  <a:cubicBezTo>
                    <a:pt x="1645100" y="3345845"/>
                    <a:pt x="1644349" y="3340611"/>
                    <a:pt x="1649604" y="3338367"/>
                  </a:cubicBezTo>
                  <a:cubicBezTo>
                    <a:pt x="1654110" y="3335376"/>
                    <a:pt x="1656363" y="3339863"/>
                    <a:pt x="1659365" y="3342854"/>
                  </a:cubicBezTo>
                  <a:cubicBezTo>
                    <a:pt x="1669877" y="3355566"/>
                    <a:pt x="1675133" y="3348836"/>
                    <a:pt x="1679637" y="3337620"/>
                  </a:cubicBezTo>
                  <a:cubicBezTo>
                    <a:pt x="1681139" y="3333881"/>
                    <a:pt x="1682641" y="3330142"/>
                    <a:pt x="1683392" y="3325656"/>
                  </a:cubicBezTo>
                  <a:cubicBezTo>
                    <a:pt x="1689023" y="3306028"/>
                    <a:pt x="1698877" y="3299438"/>
                    <a:pt x="1713272" y="3305256"/>
                  </a:cubicBezTo>
                  <a:lnTo>
                    <a:pt x="1726581" y="3313558"/>
                  </a:lnTo>
                  <a:lnTo>
                    <a:pt x="1727165" y="3313028"/>
                  </a:lnTo>
                  <a:cubicBezTo>
                    <a:pt x="1731671" y="3315271"/>
                    <a:pt x="1736926" y="3317514"/>
                    <a:pt x="1742933" y="3316767"/>
                  </a:cubicBezTo>
                  <a:cubicBezTo>
                    <a:pt x="1745936" y="3318262"/>
                    <a:pt x="1748189" y="3319758"/>
                    <a:pt x="1751192" y="3321254"/>
                  </a:cubicBezTo>
                  <a:lnTo>
                    <a:pt x="1752462" y="3322631"/>
                  </a:lnTo>
                  <a:lnTo>
                    <a:pt x="1751595" y="3319769"/>
                  </a:lnTo>
                  <a:cubicBezTo>
                    <a:pt x="1753096" y="3298045"/>
                    <a:pt x="1753846" y="3277071"/>
                    <a:pt x="1762849" y="3256845"/>
                  </a:cubicBezTo>
                  <a:cubicBezTo>
                    <a:pt x="1766601" y="3250103"/>
                    <a:pt x="1768851" y="3240365"/>
                    <a:pt x="1776354" y="3238118"/>
                  </a:cubicBezTo>
                  <a:cubicBezTo>
                    <a:pt x="1816869" y="3226132"/>
                    <a:pt x="1854383" y="3205157"/>
                    <a:pt x="1903151" y="3219390"/>
                  </a:cubicBezTo>
                  <a:cubicBezTo>
                    <a:pt x="1945166" y="3232125"/>
                    <a:pt x="1986431" y="3252350"/>
                    <a:pt x="2031448" y="3258343"/>
                  </a:cubicBezTo>
                  <a:cubicBezTo>
                    <a:pt x="2056208" y="3262089"/>
                    <a:pt x="2077215" y="3250103"/>
                    <a:pt x="2100473" y="3254597"/>
                  </a:cubicBezTo>
                  <a:cubicBezTo>
                    <a:pt x="2103475" y="3256096"/>
                    <a:pt x="2106476" y="3253099"/>
                    <a:pt x="2109477" y="3251601"/>
                  </a:cubicBezTo>
                  <a:cubicBezTo>
                    <a:pt x="2125233" y="3243361"/>
                    <a:pt x="2139488" y="3205157"/>
                    <a:pt x="2131985" y="3190175"/>
                  </a:cubicBezTo>
                  <a:cubicBezTo>
                    <a:pt x="2123732" y="3174444"/>
                    <a:pt x="2118479" y="3159462"/>
                    <a:pt x="2125233" y="3141484"/>
                  </a:cubicBezTo>
                  <a:cubicBezTo>
                    <a:pt x="2126734" y="3136240"/>
                    <a:pt x="2126734" y="3128749"/>
                    <a:pt x="2121481" y="3125003"/>
                  </a:cubicBezTo>
                  <a:cubicBezTo>
                    <a:pt x="2095222" y="3103280"/>
                    <a:pt x="2095222" y="3092792"/>
                    <a:pt x="2119231" y="3069570"/>
                  </a:cubicBezTo>
                  <a:cubicBezTo>
                    <a:pt x="2141739" y="3048595"/>
                    <a:pt x="2167998" y="3030617"/>
                    <a:pt x="2183004" y="3003650"/>
                  </a:cubicBezTo>
                  <a:cubicBezTo>
                    <a:pt x="2186755" y="2996159"/>
                    <a:pt x="2194258" y="2991664"/>
                    <a:pt x="2201760" y="2988667"/>
                  </a:cubicBezTo>
                  <a:cubicBezTo>
                    <a:pt x="2207763" y="2986420"/>
                    <a:pt x="2213765" y="2984922"/>
                    <a:pt x="2216767" y="2977431"/>
                  </a:cubicBezTo>
                  <a:cubicBezTo>
                    <a:pt x="2212265" y="2972936"/>
                    <a:pt x="2208514" y="2976682"/>
                    <a:pt x="2204761" y="2977431"/>
                  </a:cubicBezTo>
                  <a:cubicBezTo>
                    <a:pt x="2190506" y="2981176"/>
                    <a:pt x="2183004" y="2975932"/>
                    <a:pt x="2186755" y="2961700"/>
                  </a:cubicBezTo>
                  <a:cubicBezTo>
                    <a:pt x="2193507" y="2939976"/>
                    <a:pt x="2181504" y="2923496"/>
                    <a:pt x="2174001" y="2905517"/>
                  </a:cubicBezTo>
                  <a:cubicBezTo>
                    <a:pt x="2170249" y="2897277"/>
                    <a:pt x="2161997" y="2896528"/>
                    <a:pt x="2153743" y="2899525"/>
                  </a:cubicBezTo>
                  <a:cubicBezTo>
                    <a:pt x="2144740" y="2902521"/>
                    <a:pt x="2134987" y="2902521"/>
                    <a:pt x="2125983" y="2901022"/>
                  </a:cubicBezTo>
                  <a:cubicBezTo>
                    <a:pt x="2119980" y="2899525"/>
                    <a:pt x="2113979" y="2899525"/>
                    <a:pt x="2108726" y="2902521"/>
                  </a:cubicBezTo>
                  <a:cubicBezTo>
                    <a:pt x="2096722" y="2909263"/>
                    <a:pt x="2075715" y="2951212"/>
                    <a:pt x="2078716" y="2963947"/>
                  </a:cubicBezTo>
                  <a:cubicBezTo>
                    <a:pt x="2083217" y="2993162"/>
                    <a:pt x="2068962" y="3020129"/>
                    <a:pt x="2042702" y="3032864"/>
                  </a:cubicBezTo>
                  <a:cubicBezTo>
                    <a:pt x="2032949" y="3036610"/>
                    <a:pt x="2032199" y="3044850"/>
                    <a:pt x="2030698" y="3053090"/>
                  </a:cubicBezTo>
                  <a:cubicBezTo>
                    <a:pt x="2027697" y="3065825"/>
                    <a:pt x="2027697" y="3081556"/>
                    <a:pt x="2009691" y="3085301"/>
                  </a:cubicBezTo>
                  <a:cubicBezTo>
                    <a:pt x="1988683" y="3082305"/>
                    <a:pt x="1967674" y="3075563"/>
                    <a:pt x="1948167" y="3067323"/>
                  </a:cubicBezTo>
                  <a:cubicBezTo>
                    <a:pt x="1927159" y="3058334"/>
                    <a:pt x="1908402" y="3044100"/>
                    <a:pt x="1885894" y="3039606"/>
                  </a:cubicBezTo>
                  <a:cubicBezTo>
                    <a:pt x="1882143" y="3039606"/>
                    <a:pt x="1879893" y="3036610"/>
                    <a:pt x="1881393" y="3032115"/>
                  </a:cubicBezTo>
                  <a:cubicBezTo>
                    <a:pt x="1885144" y="3019380"/>
                    <a:pt x="1877641" y="3011140"/>
                    <a:pt x="1870139" y="3002151"/>
                  </a:cubicBezTo>
                  <a:cubicBezTo>
                    <a:pt x="1866387" y="2997657"/>
                    <a:pt x="1864886" y="2992413"/>
                    <a:pt x="1868639" y="2987918"/>
                  </a:cubicBezTo>
                  <a:cubicBezTo>
                    <a:pt x="1872389" y="2983424"/>
                    <a:pt x="1877641" y="2980427"/>
                    <a:pt x="1884393" y="2984922"/>
                  </a:cubicBezTo>
                  <a:cubicBezTo>
                    <a:pt x="1900149" y="2996159"/>
                    <a:pt x="1904651" y="2978929"/>
                    <a:pt x="1912904" y="2972936"/>
                  </a:cubicBezTo>
                  <a:cubicBezTo>
                    <a:pt x="1921157" y="2966195"/>
                    <a:pt x="1918907" y="2958703"/>
                    <a:pt x="1911403" y="2952711"/>
                  </a:cubicBezTo>
                  <a:cubicBezTo>
                    <a:pt x="1906903" y="2948216"/>
                    <a:pt x="1905402" y="2942223"/>
                    <a:pt x="1910654" y="2939227"/>
                  </a:cubicBezTo>
                  <a:cubicBezTo>
                    <a:pt x="1928660" y="2929489"/>
                    <a:pt x="1916656" y="2911510"/>
                    <a:pt x="1921157" y="2898776"/>
                  </a:cubicBezTo>
                  <a:cubicBezTo>
                    <a:pt x="1921157" y="2896528"/>
                    <a:pt x="1918157" y="2891285"/>
                    <a:pt x="1916656" y="2890535"/>
                  </a:cubicBezTo>
                  <a:cubicBezTo>
                    <a:pt x="1895649" y="2888288"/>
                    <a:pt x="1876141" y="2870309"/>
                    <a:pt x="1854383" y="2882295"/>
                  </a:cubicBezTo>
                  <a:cubicBezTo>
                    <a:pt x="1840877" y="2889037"/>
                    <a:pt x="1831875" y="2882295"/>
                    <a:pt x="1828123" y="2874055"/>
                  </a:cubicBezTo>
                  <a:cubicBezTo>
                    <a:pt x="1821371" y="2858324"/>
                    <a:pt x="1807115" y="2852331"/>
                    <a:pt x="1795861" y="2842593"/>
                  </a:cubicBezTo>
                  <a:cubicBezTo>
                    <a:pt x="1783106" y="2831357"/>
                    <a:pt x="1772603" y="2839596"/>
                    <a:pt x="1765851" y="2853080"/>
                  </a:cubicBezTo>
                  <a:cubicBezTo>
                    <a:pt x="1757597" y="2847837"/>
                    <a:pt x="1763599" y="2841844"/>
                    <a:pt x="1763599" y="2837349"/>
                  </a:cubicBezTo>
                  <a:cubicBezTo>
                    <a:pt x="1762849" y="2827611"/>
                    <a:pt x="1759097" y="2820869"/>
                    <a:pt x="1748594" y="2819371"/>
                  </a:cubicBezTo>
                  <a:cubicBezTo>
                    <a:pt x="1738841" y="2817873"/>
                    <a:pt x="1730588" y="2817873"/>
                    <a:pt x="1733588" y="2802891"/>
                  </a:cubicBezTo>
                  <a:cubicBezTo>
                    <a:pt x="1734339" y="2798396"/>
                    <a:pt x="1728336" y="2799145"/>
                    <a:pt x="1724585" y="2800643"/>
                  </a:cubicBezTo>
                  <a:cubicBezTo>
                    <a:pt x="1712580" y="2806636"/>
                    <a:pt x="1710330" y="2822367"/>
                    <a:pt x="1721584" y="2830608"/>
                  </a:cubicBezTo>
                  <a:cubicBezTo>
                    <a:pt x="1729087" y="2835102"/>
                    <a:pt x="1729087" y="2841095"/>
                    <a:pt x="1725335" y="2845589"/>
                  </a:cubicBezTo>
                  <a:cubicBezTo>
                    <a:pt x="1719334" y="2852331"/>
                    <a:pt x="1718583" y="2864317"/>
                    <a:pt x="1706579" y="2862819"/>
                  </a:cubicBezTo>
                  <a:cubicBezTo>
                    <a:pt x="1699076" y="2862819"/>
                    <a:pt x="1693073" y="2859822"/>
                    <a:pt x="1691573" y="2850084"/>
                  </a:cubicBezTo>
                  <a:cubicBezTo>
                    <a:pt x="1686321" y="2827611"/>
                    <a:pt x="1663813" y="2822367"/>
                    <a:pt x="1646556" y="2838098"/>
                  </a:cubicBezTo>
                  <a:cubicBezTo>
                    <a:pt x="1642805" y="2841095"/>
                    <a:pt x="1638303" y="2844840"/>
                    <a:pt x="1633801" y="2847088"/>
                  </a:cubicBezTo>
                  <a:cubicBezTo>
                    <a:pt x="1622547" y="2853080"/>
                    <a:pt x="1618045" y="2847837"/>
                    <a:pt x="1620297" y="2837349"/>
                  </a:cubicBezTo>
                  <a:cubicBezTo>
                    <a:pt x="1624799" y="2822367"/>
                    <a:pt x="1626298" y="2805887"/>
                    <a:pt x="1613545" y="2797647"/>
                  </a:cubicBezTo>
                  <a:cubicBezTo>
                    <a:pt x="1600790" y="2788658"/>
                    <a:pt x="1585784" y="2799145"/>
                    <a:pt x="1573780" y="2806636"/>
                  </a:cubicBezTo>
                  <a:cubicBezTo>
                    <a:pt x="1562526" y="2814127"/>
                    <a:pt x="1552021" y="2805887"/>
                    <a:pt x="1541518" y="2804389"/>
                  </a:cubicBezTo>
                  <a:cubicBezTo>
                    <a:pt x="1534015" y="2804389"/>
                    <a:pt x="1525762" y="2799894"/>
                    <a:pt x="1519010" y="2807385"/>
                  </a:cubicBezTo>
                  <a:cubicBezTo>
                    <a:pt x="1513007" y="2814876"/>
                    <a:pt x="1519010" y="2822367"/>
                    <a:pt x="1520511" y="2829859"/>
                  </a:cubicBezTo>
                  <a:cubicBezTo>
                    <a:pt x="1522010" y="2832105"/>
                    <a:pt x="1524261" y="2835102"/>
                    <a:pt x="1525762" y="2838098"/>
                  </a:cubicBezTo>
                  <a:cubicBezTo>
                    <a:pt x="1528763" y="2843342"/>
                    <a:pt x="1528763" y="2848586"/>
                    <a:pt x="1523511" y="2852331"/>
                  </a:cubicBezTo>
                  <a:cubicBezTo>
                    <a:pt x="1518259" y="2856077"/>
                    <a:pt x="1513757" y="2853080"/>
                    <a:pt x="1509256" y="2849335"/>
                  </a:cubicBezTo>
                  <a:cubicBezTo>
                    <a:pt x="1488999" y="2831357"/>
                    <a:pt x="1488999" y="2832105"/>
                    <a:pt x="1473993" y="2853830"/>
                  </a:cubicBezTo>
                  <a:cubicBezTo>
                    <a:pt x="1470992" y="2857575"/>
                    <a:pt x="1466490" y="2872557"/>
                    <a:pt x="1458987" y="2856077"/>
                  </a:cubicBezTo>
                  <a:cubicBezTo>
                    <a:pt x="1456737" y="2850084"/>
                    <a:pt x="1450734" y="2850084"/>
                    <a:pt x="1445483" y="2852331"/>
                  </a:cubicBezTo>
                  <a:cubicBezTo>
                    <a:pt x="1437230" y="2856077"/>
                    <a:pt x="1428976" y="2859822"/>
                    <a:pt x="1428976" y="2870309"/>
                  </a:cubicBezTo>
                  <a:cubicBezTo>
                    <a:pt x="1428976" y="2879299"/>
                    <a:pt x="1427475" y="2887539"/>
                    <a:pt x="1419973" y="2892783"/>
                  </a:cubicBezTo>
                  <a:cubicBezTo>
                    <a:pt x="1410219" y="2900274"/>
                    <a:pt x="1407968" y="2908514"/>
                    <a:pt x="1413971" y="2918252"/>
                  </a:cubicBezTo>
                  <a:cubicBezTo>
                    <a:pt x="1419222" y="2927990"/>
                    <a:pt x="1415471" y="2934732"/>
                    <a:pt x="1406467" y="2936230"/>
                  </a:cubicBezTo>
                  <a:cubicBezTo>
                    <a:pt x="1395213" y="2938477"/>
                    <a:pt x="1390713" y="2948216"/>
                    <a:pt x="1380958" y="2953460"/>
                  </a:cubicBezTo>
                  <a:cubicBezTo>
                    <a:pt x="1379459" y="2946718"/>
                    <a:pt x="1380958" y="2939976"/>
                    <a:pt x="1377958" y="2933983"/>
                  </a:cubicBezTo>
                  <a:cubicBezTo>
                    <a:pt x="1369704" y="2921248"/>
                    <a:pt x="1367453" y="2909263"/>
                    <a:pt x="1382459" y="2898776"/>
                  </a:cubicBezTo>
                  <a:cubicBezTo>
                    <a:pt x="1390713" y="2892783"/>
                    <a:pt x="1392212" y="2883044"/>
                    <a:pt x="1386211" y="2875553"/>
                  </a:cubicBezTo>
                  <a:cubicBezTo>
                    <a:pt x="1380208" y="2867313"/>
                    <a:pt x="1371955" y="2869560"/>
                    <a:pt x="1363703" y="2874804"/>
                  </a:cubicBezTo>
                  <a:cubicBezTo>
                    <a:pt x="1356199" y="2880797"/>
                    <a:pt x="1346446" y="2883044"/>
                    <a:pt x="1336692" y="2884543"/>
                  </a:cubicBezTo>
                  <a:cubicBezTo>
                    <a:pt x="1333691" y="2882295"/>
                    <a:pt x="1335192" y="2879299"/>
                    <a:pt x="1335941" y="2877051"/>
                  </a:cubicBezTo>
                  <a:cubicBezTo>
                    <a:pt x="1347195" y="2854579"/>
                    <a:pt x="1347195" y="2853080"/>
                    <a:pt x="1324687" y="2841844"/>
                  </a:cubicBezTo>
                  <a:cubicBezTo>
                    <a:pt x="1317935" y="2838098"/>
                    <a:pt x="1304431" y="2838098"/>
                    <a:pt x="1310432" y="2825364"/>
                  </a:cubicBezTo>
                  <a:cubicBezTo>
                    <a:pt x="1316435" y="2812629"/>
                    <a:pt x="1324687" y="2800643"/>
                    <a:pt x="1341944" y="2803640"/>
                  </a:cubicBezTo>
                  <a:cubicBezTo>
                    <a:pt x="1349447" y="2804389"/>
                    <a:pt x="1356199" y="2815625"/>
                    <a:pt x="1362951" y="2805887"/>
                  </a:cubicBezTo>
                  <a:cubicBezTo>
                    <a:pt x="1368204" y="2796898"/>
                    <a:pt x="1360701" y="2788658"/>
                    <a:pt x="1359950" y="2781167"/>
                  </a:cubicBezTo>
                  <a:cubicBezTo>
                    <a:pt x="1358450" y="2763188"/>
                    <a:pt x="1347947" y="2745959"/>
                    <a:pt x="1358450" y="2726483"/>
                  </a:cubicBezTo>
                  <a:cubicBezTo>
                    <a:pt x="1371205" y="2702511"/>
                    <a:pt x="1356199" y="2683784"/>
                    <a:pt x="1329189" y="2683784"/>
                  </a:cubicBezTo>
                  <a:cubicBezTo>
                    <a:pt x="1322437" y="2683784"/>
                    <a:pt x="1316435" y="2683784"/>
                    <a:pt x="1308933" y="2683784"/>
                  </a:cubicBezTo>
                  <a:cubicBezTo>
                    <a:pt x="1307057" y="2680413"/>
                    <a:pt x="1307244" y="2677791"/>
                    <a:pt x="1308463" y="2675637"/>
                  </a:cubicBezTo>
                  <a:cubicBezTo>
                    <a:pt x="1309682" y="2673484"/>
                    <a:pt x="1311934" y="2671798"/>
                    <a:pt x="1314184" y="2670300"/>
                  </a:cubicBezTo>
                  <a:cubicBezTo>
                    <a:pt x="1339693" y="2652322"/>
                    <a:pt x="1366704" y="2640336"/>
                    <a:pt x="1398965" y="2651573"/>
                  </a:cubicBezTo>
                  <a:cubicBezTo>
                    <a:pt x="1413221" y="2656817"/>
                    <a:pt x="1428226" y="2654569"/>
                    <a:pt x="1442481" y="2659063"/>
                  </a:cubicBezTo>
                  <a:cubicBezTo>
                    <a:pt x="1449985" y="2661311"/>
                    <a:pt x="1455986" y="2655318"/>
                    <a:pt x="1460488" y="2650075"/>
                  </a:cubicBezTo>
                  <a:cubicBezTo>
                    <a:pt x="1470241" y="2638089"/>
                    <a:pt x="1481495" y="2636591"/>
                    <a:pt x="1494250" y="2644831"/>
                  </a:cubicBezTo>
                  <a:cubicBezTo>
                    <a:pt x="1501753" y="2649325"/>
                    <a:pt x="1510006" y="2650075"/>
                    <a:pt x="1519010" y="2651573"/>
                  </a:cubicBezTo>
                  <a:cubicBezTo>
                    <a:pt x="1559525" y="2656067"/>
                    <a:pt x="1588035" y="2679289"/>
                    <a:pt x="1608292" y="2713748"/>
                  </a:cubicBezTo>
                  <a:cubicBezTo>
                    <a:pt x="1624799" y="2743712"/>
                    <a:pt x="1651058" y="2759443"/>
                    <a:pt x="1684820" y="2760941"/>
                  </a:cubicBezTo>
                  <a:cubicBezTo>
                    <a:pt x="1694574" y="2761690"/>
                    <a:pt x="1702077" y="2759443"/>
                    <a:pt x="1706579" y="2749705"/>
                  </a:cubicBezTo>
                  <a:cubicBezTo>
                    <a:pt x="1711080" y="2739217"/>
                    <a:pt x="1717082" y="2729479"/>
                    <a:pt x="1731337" y="2733224"/>
                  </a:cubicBezTo>
                  <a:cubicBezTo>
                    <a:pt x="1747093" y="2736970"/>
                    <a:pt x="1765100" y="2757196"/>
                    <a:pt x="1762099" y="2769930"/>
                  </a:cubicBezTo>
                  <a:cubicBezTo>
                    <a:pt x="1755346" y="2796898"/>
                    <a:pt x="1769602" y="2808134"/>
                    <a:pt x="1789860" y="2821618"/>
                  </a:cubicBezTo>
                  <a:cubicBezTo>
                    <a:pt x="1827373" y="2846338"/>
                    <a:pt x="1870889" y="2853830"/>
                    <a:pt x="1911403" y="2868062"/>
                  </a:cubicBezTo>
                  <a:cubicBezTo>
                    <a:pt x="1929411" y="2874055"/>
                    <a:pt x="1945917" y="2880797"/>
                    <a:pt x="1958671" y="2895030"/>
                  </a:cubicBezTo>
                  <a:cubicBezTo>
                    <a:pt x="1967674" y="2906266"/>
                    <a:pt x="1980429" y="2913008"/>
                    <a:pt x="1995435" y="2910761"/>
                  </a:cubicBezTo>
                  <a:cubicBezTo>
                    <a:pt x="2007439" y="2909263"/>
                    <a:pt x="2018693" y="2914506"/>
                    <a:pt x="2029947" y="2918252"/>
                  </a:cubicBezTo>
                  <a:cubicBezTo>
                    <a:pt x="2050205" y="2927990"/>
                    <a:pt x="2062209" y="2926492"/>
                    <a:pt x="2071962" y="2907764"/>
                  </a:cubicBezTo>
                  <a:cubicBezTo>
                    <a:pt x="2083967" y="2883044"/>
                    <a:pt x="2110978" y="2872557"/>
                    <a:pt x="2124482" y="2849335"/>
                  </a:cubicBezTo>
                  <a:cubicBezTo>
                    <a:pt x="2130485" y="2838098"/>
                    <a:pt x="2143239" y="2840346"/>
                    <a:pt x="2151492" y="2849335"/>
                  </a:cubicBezTo>
                  <a:cubicBezTo>
                    <a:pt x="2173251" y="2873306"/>
                    <a:pt x="2201011" y="2882295"/>
                    <a:pt x="2231772" y="2884543"/>
                  </a:cubicBezTo>
                  <a:cubicBezTo>
                    <a:pt x="2249778" y="2885292"/>
                    <a:pt x="2257281" y="2899525"/>
                    <a:pt x="2270786" y="2905517"/>
                  </a:cubicBezTo>
                  <a:cubicBezTo>
                    <a:pt x="2286542" y="2911510"/>
                    <a:pt x="2288793" y="2924245"/>
                    <a:pt x="2290294" y="2940725"/>
                  </a:cubicBezTo>
                  <a:cubicBezTo>
                    <a:pt x="2291795" y="2956456"/>
                    <a:pt x="2308300" y="2965445"/>
                    <a:pt x="2320304" y="2975183"/>
                  </a:cubicBezTo>
                  <a:cubicBezTo>
                    <a:pt x="2338312" y="2990915"/>
                    <a:pt x="2346565" y="3008144"/>
                    <a:pt x="2342812" y="3030617"/>
                  </a:cubicBezTo>
                  <a:cubicBezTo>
                    <a:pt x="2341312" y="3039606"/>
                    <a:pt x="2343563" y="3047097"/>
                    <a:pt x="2350315" y="3053839"/>
                  </a:cubicBezTo>
                  <a:cubicBezTo>
                    <a:pt x="2351816" y="3055337"/>
                    <a:pt x="2353317" y="3057585"/>
                    <a:pt x="2354817" y="3059832"/>
                  </a:cubicBezTo>
                  <a:cubicBezTo>
                    <a:pt x="2362321" y="3069570"/>
                    <a:pt x="2369822" y="3080057"/>
                    <a:pt x="2383328" y="3077810"/>
                  </a:cubicBezTo>
                  <a:cubicBezTo>
                    <a:pt x="2396833" y="3076312"/>
                    <a:pt x="2396833" y="3062828"/>
                    <a:pt x="2400583" y="3053839"/>
                  </a:cubicBezTo>
                  <a:cubicBezTo>
                    <a:pt x="2402835" y="3047846"/>
                    <a:pt x="2404336" y="3041853"/>
                    <a:pt x="2408087" y="3038108"/>
                  </a:cubicBezTo>
                  <a:cubicBezTo>
                    <a:pt x="2432847" y="3014886"/>
                    <a:pt x="2447851" y="2982674"/>
                    <a:pt x="2477863" y="2965445"/>
                  </a:cubicBezTo>
                  <a:cubicBezTo>
                    <a:pt x="2498871" y="2943721"/>
                    <a:pt x="2520628" y="2924994"/>
                    <a:pt x="2552140" y="2918252"/>
                  </a:cubicBezTo>
                  <a:cubicBezTo>
                    <a:pt x="2566395" y="2914506"/>
                    <a:pt x="2570897" y="2898776"/>
                    <a:pt x="2578399" y="2887539"/>
                  </a:cubicBezTo>
                  <a:cubicBezTo>
                    <a:pt x="2586652" y="2874055"/>
                    <a:pt x="2594906" y="2859822"/>
                    <a:pt x="2597906" y="2844091"/>
                  </a:cubicBezTo>
                  <a:cubicBezTo>
                    <a:pt x="2600158" y="2832854"/>
                    <a:pt x="2606160" y="2824615"/>
                    <a:pt x="2618164" y="2822367"/>
                  </a:cubicBezTo>
                  <a:cubicBezTo>
                    <a:pt x="2632419" y="2819371"/>
                    <a:pt x="2636170" y="2810382"/>
                    <a:pt x="2636170" y="2797647"/>
                  </a:cubicBezTo>
                  <a:cubicBezTo>
                    <a:pt x="2636170" y="2784163"/>
                    <a:pt x="2630919" y="2772178"/>
                    <a:pt x="2615914" y="2769930"/>
                  </a:cubicBezTo>
                  <a:cubicBezTo>
                    <a:pt x="2597156" y="2767683"/>
                    <a:pt x="2586652" y="2754199"/>
                    <a:pt x="2576149" y="2739966"/>
                  </a:cubicBezTo>
                  <a:cubicBezTo>
                    <a:pt x="2570146" y="2730977"/>
                    <a:pt x="2569397" y="2720490"/>
                    <a:pt x="2578399" y="2712999"/>
                  </a:cubicBezTo>
                  <a:cubicBezTo>
                    <a:pt x="2591154" y="2701762"/>
                    <a:pt x="2606160" y="2692773"/>
                    <a:pt x="2624916" y="2695769"/>
                  </a:cubicBezTo>
                  <a:cubicBezTo>
                    <a:pt x="2636921" y="2698017"/>
                    <a:pt x="2648175" y="2698766"/>
                    <a:pt x="2659429" y="2691275"/>
                  </a:cubicBezTo>
                  <a:cubicBezTo>
                    <a:pt x="2663181" y="2689028"/>
                    <a:pt x="2667682" y="2689777"/>
                    <a:pt x="2672934" y="2689777"/>
                  </a:cubicBezTo>
                  <a:cubicBezTo>
                    <a:pt x="2688690" y="2690526"/>
                    <a:pt x="2696193" y="2680038"/>
                    <a:pt x="2692441" y="2665056"/>
                  </a:cubicBezTo>
                  <a:cubicBezTo>
                    <a:pt x="2686440" y="2641834"/>
                    <a:pt x="2688690" y="2635841"/>
                    <a:pt x="2711949" y="2620111"/>
                  </a:cubicBezTo>
                  <a:cubicBezTo>
                    <a:pt x="2733707" y="2603630"/>
                    <a:pt x="2750212" y="2601383"/>
                    <a:pt x="2765968" y="2614867"/>
                  </a:cubicBezTo>
                  <a:cubicBezTo>
                    <a:pt x="2784725" y="2630598"/>
                    <a:pt x="2809484" y="2633594"/>
                    <a:pt x="2829742" y="2646329"/>
                  </a:cubicBezTo>
                  <a:cubicBezTo>
                    <a:pt x="2835745" y="2650075"/>
                    <a:pt x="2840996" y="2646329"/>
                    <a:pt x="2845498" y="2641834"/>
                  </a:cubicBezTo>
                  <a:cubicBezTo>
                    <a:pt x="2847748" y="2638838"/>
                    <a:pt x="2849249" y="2635841"/>
                    <a:pt x="2846248" y="2632845"/>
                  </a:cubicBezTo>
                  <a:cubicBezTo>
                    <a:pt x="2842497" y="2628350"/>
                    <a:pt x="2837245" y="2626852"/>
                    <a:pt x="2831992" y="2629099"/>
                  </a:cubicBezTo>
                  <a:cubicBezTo>
                    <a:pt x="2816237" y="2634343"/>
                    <a:pt x="2804233" y="2628350"/>
                    <a:pt x="2792978" y="2617114"/>
                  </a:cubicBezTo>
                  <a:cubicBezTo>
                    <a:pt x="2786226" y="2609623"/>
                    <a:pt x="2776473" y="2609623"/>
                    <a:pt x="2767469" y="2608874"/>
                  </a:cubicBezTo>
                  <a:cubicBezTo>
                    <a:pt x="2743460" y="2606627"/>
                    <a:pt x="2736708" y="2593143"/>
                    <a:pt x="2747212" y="2572168"/>
                  </a:cubicBezTo>
                  <a:cubicBezTo>
                    <a:pt x="2755465" y="2556437"/>
                    <a:pt x="2762217" y="2542204"/>
                    <a:pt x="2785475" y="2545950"/>
                  </a:cubicBezTo>
                  <a:cubicBezTo>
                    <a:pt x="2798981" y="2547448"/>
                    <a:pt x="2809484" y="2535462"/>
                    <a:pt x="2815487" y="2522727"/>
                  </a:cubicBezTo>
                  <a:cubicBezTo>
                    <a:pt x="2821489" y="2510742"/>
                    <a:pt x="2810235" y="2504000"/>
                    <a:pt x="2803483" y="2496509"/>
                  </a:cubicBezTo>
                  <a:cubicBezTo>
                    <a:pt x="2795230" y="2486021"/>
                    <a:pt x="2789227" y="2474785"/>
                    <a:pt x="2779474" y="2465047"/>
                  </a:cubicBezTo>
                  <a:cubicBezTo>
                    <a:pt x="2768220" y="2454559"/>
                    <a:pt x="2759216" y="2451563"/>
                    <a:pt x="2746461" y="2462050"/>
                  </a:cubicBezTo>
                  <a:cubicBezTo>
                    <a:pt x="2738958" y="2468792"/>
                    <a:pt x="2729205" y="2471040"/>
                    <a:pt x="2717951" y="2469541"/>
                  </a:cubicBezTo>
                  <a:cubicBezTo>
                    <a:pt x="2706696" y="2466545"/>
                    <a:pt x="2703695" y="2460552"/>
                    <a:pt x="2708197" y="2449316"/>
                  </a:cubicBezTo>
                  <a:cubicBezTo>
                    <a:pt x="2720202" y="2418602"/>
                    <a:pt x="2748713" y="2409614"/>
                    <a:pt x="2777973" y="2426843"/>
                  </a:cubicBezTo>
                  <a:cubicBezTo>
                    <a:pt x="2780224" y="2427592"/>
                    <a:pt x="2782475" y="2430588"/>
                    <a:pt x="2786226" y="2429839"/>
                  </a:cubicBezTo>
                  <a:cubicBezTo>
                    <a:pt x="2786976" y="2429090"/>
                    <a:pt x="2786976" y="2428341"/>
                    <a:pt x="2786976" y="2427592"/>
                  </a:cubicBezTo>
                  <a:cubicBezTo>
                    <a:pt x="2786226" y="2417104"/>
                    <a:pt x="2768969" y="2410363"/>
                    <a:pt x="2776473" y="2398377"/>
                  </a:cubicBezTo>
                  <a:cubicBezTo>
                    <a:pt x="2784725" y="2385642"/>
                    <a:pt x="2795980" y="2375904"/>
                    <a:pt x="2809484" y="2370660"/>
                  </a:cubicBezTo>
                  <a:cubicBezTo>
                    <a:pt x="2816237" y="2366915"/>
                    <a:pt x="2822990" y="2363918"/>
                    <a:pt x="2823739" y="2355678"/>
                  </a:cubicBezTo>
                  <a:cubicBezTo>
                    <a:pt x="2825240" y="2348187"/>
                    <a:pt x="2830493" y="2346689"/>
                    <a:pt x="2836494" y="2344442"/>
                  </a:cubicBezTo>
                  <a:cubicBezTo>
                    <a:pt x="2840246" y="2342944"/>
                    <a:pt x="2843997" y="2340697"/>
                    <a:pt x="2843248" y="2336202"/>
                  </a:cubicBezTo>
                  <a:cubicBezTo>
                    <a:pt x="2841747" y="2330958"/>
                    <a:pt x="2837245" y="2327962"/>
                    <a:pt x="2832743" y="2328711"/>
                  </a:cubicBezTo>
                  <a:cubicBezTo>
                    <a:pt x="2815487" y="2331707"/>
                    <a:pt x="2804233" y="2324965"/>
                    <a:pt x="2793729" y="2312230"/>
                  </a:cubicBezTo>
                  <a:cubicBezTo>
                    <a:pt x="2787727" y="2303991"/>
                    <a:pt x="2775722" y="2309984"/>
                    <a:pt x="2766719" y="2309984"/>
                  </a:cubicBezTo>
                  <a:cubicBezTo>
                    <a:pt x="2758466" y="2309984"/>
                    <a:pt x="2747962" y="2313729"/>
                    <a:pt x="2744211" y="2302492"/>
                  </a:cubicBezTo>
                  <a:cubicBezTo>
                    <a:pt x="2741210" y="2292005"/>
                    <a:pt x="2750963" y="2287510"/>
                    <a:pt x="2757715" y="2283765"/>
                  </a:cubicBezTo>
                  <a:cubicBezTo>
                    <a:pt x="2767469" y="2278521"/>
                    <a:pt x="2768969" y="2271030"/>
                    <a:pt x="2771221" y="2261292"/>
                  </a:cubicBezTo>
                  <a:cubicBezTo>
                    <a:pt x="2774972" y="2240317"/>
                    <a:pt x="2776473" y="2217844"/>
                    <a:pt x="2782475" y="2197619"/>
                  </a:cubicBezTo>
                  <a:cubicBezTo>
                    <a:pt x="2784725" y="2190877"/>
                    <a:pt x="2783225" y="2186382"/>
                    <a:pt x="2778723" y="2181887"/>
                  </a:cubicBezTo>
                  <a:cubicBezTo>
                    <a:pt x="2772722" y="2176643"/>
                    <a:pt x="2765219" y="2172149"/>
                    <a:pt x="2765968" y="2162411"/>
                  </a:cubicBezTo>
                  <a:close/>
                  <a:moveTo>
                    <a:pt x="674638" y="2064125"/>
                  </a:moveTo>
                  <a:cubicBezTo>
                    <a:pt x="676030" y="2063298"/>
                    <a:pt x="678813" y="2065778"/>
                    <a:pt x="678813" y="2067431"/>
                  </a:cubicBezTo>
                  <a:cubicBezTo>
                    <a:pt x="678118" y="2074870"/>
                    <a:pt x="674638" y="2079003"/>
                    <a:pt x="667676" y="2079003"/>
                  </a:cubicBezTo>
                  <a:cubicBezTo>
                    <a:pt x="666285" y="2071563"/>
                    <a:pt x="669069" y="2065778"/>
                    <a:pt x="674638" y="2064125"/>
                  </a:cubicBezTo>
                  <a:close/>
                  <a:moveTo>
                    <a:pt x="3735014" y="2054873"/>
                  </a:moveTo>
                  <a:lnTo>
                    <a:pt x="3735512" y="2083486"/>
                  </a:lnTo>
                  <a:lnTo>
                    <a:pt x="3736185" y="2068383"/>
                  </a:lnTo>
                  <a:close/>
                  <a:moveTo>
                    <a:pt x="1683015" y="2053292"/>
                  </a:moveTo>
                  <a:cubicBezTo>
                    <a:pt x="1700474" y="2054032"/>
                    <a:pt x="1692471" y="2071798"/>
                    <a:pt x="1698291" y="2080681"/>
                  </a:cubicBezTo>
                  <a:cubicBezTo>
                    <a:pt x="1693200" y="2088083"/>
                    <a:pt x="1700474" y="2102148"/>
                    <a:pt x="1686653" y="2102148"/>
                  </a:cubicBezTo>
                  <a:cubicBezTo>
                    <a:pt x="1671377" y="2101408"/>
                    <a:pt x="1665558" y="2089564"/>
                    <a:pt x="1665558" y="2076980"/>
                  </a:cubicBezTo>
                  <a:cubicBezTo>
                    <a:pt x="1664830" y="2065876"/>
                    <a:pt x="1670649" y="2053292"/>
                    <a:pt x="1683015" y="2053292"/>
                  </a:cubicBezTo>
                  <a:close/>
                  <a:moveTo>
                    <a:pt x="3732925" y="2038161"/>
                  </a:moveTo>
                  <a:lnTo>
                    <a:pt x="3734631" y="2050456"/>
                  </a:lnTo>
                  <a:lnTo>
                    <a:pt x="3733895" y="2041971"/>
                  </a:lnTo>
                  <a:close/>
                  <a:moveTo>
                    <a:pt x="1559758" y="2003686"/>
                  </a:moveTo>
                  <a:cubicBezTo>
                    <a:pt x="1562697" y="2006596"/>
                    <a:pt x="1566371" y="2008051"/>
                    <a:pt x="1567840" y="2010233"/>
                  </a:cubicBezTo>
                  <a:cubicBezTo>
                    <a:pt x="1572248" y="2020416"/>
                    <a:pt x="1580331" y="2024053"/>
                    <a:pt x="1590618" y="2024053"/>
                  </a:cubicBezTo>
                  <a:cubicBezTo>
                    <a:pt x="1595026" y="2024053"/>
                    <a:pt x="1597965" y="2027689"/>
                    <a:pt x="1597230" y="2032054"/>
                  </a:cubicBezTo>
                  <a:cubicBezTo>
                    <a:pt x="1595761" y="2035691"/>
                    <a:pt x="1592822" y="2039327"/>
                    <a:pt x="1590618" y="2037873"/>
                  </a:cubicBezTo>
                  <a:cubicBezTo>
                    <a:pt x="1578127" y="2033508"/>
                    <a:pt x="1566371" y="2039327"/>
                    <a:pt x="1554615" y="2037146"/>
                  </a:cubicBezTo>
                  <a:cubicBezTo>
                    <a:pt x="1546531" y="2035691"/>
                    <a:pt x="1532571" y="2033508"/>
                    <a:pt x="1534775" y="2022598"/>
                  </a:cubicBezTo>
                  <a:cubicBezTo>
                    <a:pt x="1536245" y="2010960"/>
                    <a:pt x="1552410" y="2012415"/>
                    <a:pt x="1559758" y="2003686"/>
                  </a:cubicBezTo>
                  <a:close/>
                  <a:moveTo>
                    <a:pt x="2929872" y="1993489"/>
                  </a:moveTo>
                  <a:cubicBezTo>
                    <a:pt x="2935211" y="1994052"/>
                    <a:pt x="2940456" y="1996870"/>
                    <a:pt x="2944578" y="2001755"/>
                  </a:cubicBezTo>
                  <a:cubicBezTo>
                    <a:pt x="2958066" y="2019038"/>
                    <a:pt x="2973802" y="2031061"/>
                    <a:pt x="2994784" y="2035570"/>
                  </a:cubicBezTo>
                  <a:cubicBezTo>
                    <a:pt x="2997781" y="2035570"/>
                    <a:pt x="3001527" y="2037824"/>
                    <a:pt x="3003026" y="2040079"/>
                  </a:cubicBezTo>
                  <a:cubicBezTo>
                    <a:pt x="3015015" y="2061871"/>
                    <a:pt x="3032250" y="2064125"/>
                    <a:pt x="3053981" y="2048344"/>
                  </a:cubicBezTo>
                  <a:cubicBezTo>
                    <a:pt x="3052481" y="2061119"/>
                    <a:pt x="3047237" y="2067131"/>
                    <a:pt x="3042741" y="2073142"/>
                  </a:cubicBezTo>
                  <a:cubicBezTo>
                    <a:pt x="3034498" y="2082911"/>
                    <a:pt x="3027754" y="2087420"/>
                    <a:pt x="3018013" y="2073142"/>
                  </a:cubicBezTo>
                  <a:cubicBezTo>
                    <a:pt x="3006773" y="2056611"/>
                    <a:pt x="2998530" y="2058865"/>
                    <a:pt x="2990288" y="2078402"/>
                  </a:cubicBezTo>
                  <a:cubicBezTo>
                    <a:pt x="2980546" y="2098692"/>
                    <a:pt x="2974551" y="2102449"/>
                    <a:pt x="2959565" y="2093432"/>
                  </a:cubicBezTo>
                  <a:cubicBezTo>
                    <a:pt x="2957317" y="2091929"/>
                    <a:pt x="2953570" y="2089675"/>
                    <a:pt x="2952820" y="2086669"/>
                  </a:cubicBezTo>
                  <a:cubicBezTo>
                    <a:pt x="2951322" y="2078402"/>
                    <a:pt x="2952072" y="2067131"/>
                    <a:pt x="2939333" y="2070888"/>
                  </a:cubicBezTo>
                  <a:cubicBezTo>
                    <a:pt x="2927343" y="2075397"/>
                    <a:pt x="2912357" y="2079905"/>
                    <a:pt x="2912357" y="2096438"/>
                  </a:cubicBezTo>
                  <a:cubicBezTo>
                    <a:pt x="2913106" y="2109963"/>
                    <a:pt x="2907860" y="2118229"/>
                    <a:pt x="2896621" y="2125744"/>
                  </a:cubicBezTo>
                  <a:cubicBezTo>
                    <a:pt x="2884631" y="2132507"/>
                    <a:pt x="2886131" y="2140773"/>
                    <a:pt x="2898868" y="2147536"/>
                  </a:cubicBezTo>
                  <a:cubicBezTo>
                    <a:pt x="2911608" y="2154299"/>
                    <a:pt x="2922847" y="2161062"/>
                    <a:pt x="2939333" y="2152045"/>
                  </a:cubicBezTo>
                  <a:cubicBezTo>
                    <a:pt x="2948324" y="2146784"/>
                    <a:pt x="2959565" y="2150542"/>
                    <a:pt x="2970055" y="2157305"/>
                  </a:cubicBezTo>
                  <a:cubicBezTo>
                    <a:pt x="3001527" y="2176091"/>
                    <a:pt x="3003775" y="2175339"/>
                    <a:pt x="3030752" y="2149790"/>
                  </a:cubicBezTo>
                  <a:cubicBezTo>
                    <a:pt x="3033000" y="2147536"/>
                    <a:pt x="3036746" y="2144530"/>
                    <a:pt x="3038994" y="2145282"/>
                  </a:cubicBezTo>
                  <a:cubicBezTo>
                    <a:pt x="3062973" y="2150542"/>
                    <a:pt x="3069716" y="2131756"/>
                    <a:pt x="3079458" y="2116726"/>
                  </a:cubicBezTo>
                  <a:cubicBezTo>
                    <a:pt x="3080956" y="2113721"/>
                    <a:pt x="3084703" y="2112218"/>
                    <a:pt x="3086951" y="2110715"/>
                  </a:cubicBezTo>
                  <a:cubicBezTo>
                    <a:pt x="3105685" y="2145282"/>
                    <a:pt x="3089199" y="2176091"/>
                    <a:pt x="3048735" y="2178345"/>
                  </a:cubicBezTo>
                  <a:cubicBezTo>
                    <a:pt x="3041242" y="2178345"/>
                    <a:pt x="3035996" y="2179848"/>
                    <a:pt x="3033000" y="2186611"/>
                  </a:cubicBezTo>
                  <a:cubicBezTo>
                    <a:pt x="3024007" y="2207652"/>
                    <a:pt x="3006023" y="2204646"/>
                    <a:pt x="2991036" y="2198634"/>
                  </a:cubicBezTo>
                  <a:cubicBezTo>
                    <a:pt x="2978298" y="2194126"/>
                    <a:pt x="2966309" y="2194126"/>
                    <a:pt x="2953570" y="2194126"/>
                  </a:cubicBezTo>
                  <a:cubicBezTo>
                    <a:pt x="2944578" y="2194126"/>
                    <a:pt x="2939333" y="2198634"/>
                    <a:pt x="2936335" y="2207652"/>
                  </a:cubicBezTo>
                  <a:cubicBezTo>
                    <a:pt x="2931465" y="2220051"/>
                    <a:pt x="2923597" y="2227565"/>
                    <a:pt x="2914417" y="2229820"/>
                  </a:cubicBezTo>
                  <a:cubicBezTo>
                    <a:pt x="2905238" y="2232074"/>
                    <a:pt x="2894747" y="2229068"/>
                    <a:pt x="2884631" y="2220426"/>
                  </a:cubicBezTo>
                  <a:cubicBezTo>
                    <a:pt x="2873391" y="2211409"/>
                    <a:pt x="2862152" y="2202391"/>
                    <a:pt x="2850162" y="2194126"/>
                  </a:cubicBezTo>
                  <a:cubicBezTo>
                    <a:pt x="2846041" y="2191496"/>
                    <a:pt x="2844543" y="2188302"/>
                    <a:pt x="2844167" y="2184920"/>
                  </a:cubicBezTo>
                  <a:cubicBezTo>
                    <a:pt x="2843793" y="2181539"/>
                    <a:pt x="2844543" y="2177970"/>
                    <a:pt x="2844917" y="2174588"/>
                  </a:cubicBezTo>
                  <a:cubicBezTo>
                    <a:pt x="2847165" y="2152796"/>
                    <a:pt x="2858404" y="2131004"/>
                    <a:pt x="2844917" y="2109963"/>
                  </a:cubicBezTo>
                  <a:cubicBezTo>
                    <a:pt x="2844917" y="2109212"/>
                    <a:pt x="2844917" y="2107709"/>
                    <a:pt x="2844917" y="2107709"/>
                  </a:cubicBezTo>
                  <a:cubicBezTo>
                    <a:pt x="2866648" y="2076900"/>
                    <a:pt x="2845666" y="2041581"/>
                    <a:pt x="2855408" y="2009270"/>
                  </a:cubicBezTo>
                  <a:cubicBezTo>
                    <a:pt x="2859154" y="1996495"/>
                    <a:pt x="2867397" y="1997247"/>
                    <a:pt x="2876389" y="2001004"/>
                  </a:cubicBezTo>
                  <a:cubicBezTo>
                    <a:pt x="2889877" y="2008518"/>
                    <a:pt x="2901116" y="2011524"/>
                    <a:pt x="2914605" y="1998749"/>
                  </a:cubicBezTo>
                  <a:cubicBezTo>
                    <a:pt x="2919101" y="1994616"/>
                    <a:pt x="2924534" y="1992925"/>
                    <a:pt x="2929872" y="1993489"/>
                  </a:cubicBezTo>
                  <a:close/>
                  <a:moveTo>
                    <a:pt x="677033" y="1918385"/>
                  </a:moveTo>
                  <a:cubicBezTo>
                    <a:pt x="681165" y="1918385"/>
                    <a:pt x="683645" y="1921169"/>
                    <a:pt x="684472" y="1924649"/>
                  </a:cubicBezTo>
                  <a:cubicBezTo>
                    <a:pt x="685297" y="1927433"/>
                    <a:pt x="684472" y="1929522"/>
                    <a:pt x="680338" y="1930218"/>
                  </a:cubicBezTo>
                  <a:cubicBezTo>
                    <a:pt x="675379" y="1930218"/>
                    <a:pt x="673726" y="1926738"/>
                    <a:pt x="672899" y="1923257"/>
                  </a:cubicBezTo>
                  <a:cubicBezTo>
                    <a:pt x="672899" y="1920473"/>
                    <a:pt x="673726" y="1917689"/>
                    <a:pt x="677033" y="1918385"/>
                  </a:cubicBezTo>
                  <a:close/>
                  <a:moveTo>
                    <a:pt x="2802360" y="1892745"/>
                  </a:moveTo>
                  <a:cubicBezTo>
                    <a:pt x="2815410" y="1894950"/>
                    <a:pt x="2823085" y="1907440"/>
                    <a:pt x="2823853" y="1918462"/>
                  </a:cubicBezTo>
                  <a:cubicBezTo>
                    <a:pt x="2824236" y="1923238"/>
                    <a:pt x="2821550" y="1926177"/>
                    <a:pt x="2817424" y="1927554"/>
                  </a:cubicBezTo>
                  <a:cubicBezTo>
                    <a:pt x="2813298" y="1928932"/>
                    <a:pt x="2807733" y="1928749"/>
                    <a:pt x="2802360" y="1927279"/>
                  </a:cubicBezTo>
                  <a:cubicBezTo>
                    <a:pt x="2795451" y="1926544"/>
                    <a:pt x="2782403" y="1930218"/>
                    <a:pt x="2784705" y="1914788"/>
                  </a:cubicBezTo>
                  <a:cubicBezTo>
                    <a:pt x="2787008" y="1904502"/>
                    <a:pt x="2789310" y="1891276"/>
                    <a:pt x="2802360" y="1892745"/>
                  </a:cubicBezTo>
                  <a:close/>
                  <a:moveTo>
                    <a:pt x="1644756" y="1815227"/>
                  </a:moveTo>
                  <a:cubicBezTo>
                    <a:pt x="1650424" y="1816696"/>
                    <a:pt x="1655384" y="1819635"/>
                    <a:pt x="1656092" y="1826248"/>
                  </a:cubicBezTo>
                  <a:cubicBezTo>
                    <a:pt x="1657509" y="1830657"/>
                    <a:pt x="1653967" y="1833596"/>
                    <a:pt x="1649715" y="1834331"/>
                  </a:cubicBezTo>
                  <a:cubicBezTo>
                    <a:pt x="1643338" y="1834331"/>
                    <a:pt x="1641922" y="1828453"/>
                    <a:pt x="1640504" y="1824044"/>
                  </a:cubicBezTo>
                  <a:cubicBezTo>
                    <a:pt x="1639442" y="1821839"/>
                    <a:pt x="1639265" y="1820002"/>
                    <a:pt x="1639973" y="1818533"/>
                  </a:cubicBezTo>
                  <a:cubicBezTo>
                    <a:pt x="1640681" y="1817064"/>
                    <a:pt x="1642276" y="1815961"/>
                    <a:pt x="1644756" y="1815227"/>
                  </a:cubicBezTo>
                  <a:close/>
                  <a:moveTo>
                    <a:pt x="779342" y="1811548"/>
                  </a:moveTo>
                  <a:cubicBezTo>
                    <a:pt x="782997" y="1811741"/>
                    <a:pt x="786883" y="1812921"/>
                    <a:pt x="791139" y="1815461"/>
                  </a:cubicBezTo>
                  <a:cubicBezTo>
                    <a:pt x="794841" y="1817638"/>
                    <a:pt x="797803" y="1819815"/>
                    <a:pt x="797061" y="1824170"/>
                  </a:cubicBezTo>
                  <a:cubicBezTo>
                    <a:pt x="796321" y="1827799"/>
                    <a:pt x="793361" y="1829976"/>
                    <a:pt x="790399" y="1829976"/>
                  </a:cubicBezTo>
                  <a:cubicBezTo>
                    <a:pt x="783737" y="1829976"/>
                    <a:pt x="776891" y="1831065"/>
                    <a:pt x="769951" y="1831155"/>
                  </a:cubicBezTo>
                  <a:cubicBezTo>
                    <a:pt x="763011" y="1831246"/>
                    <a:pt x="755979" y="1830339"/>
                    <a:pt x="748946" y="1826347"/>
                  </a:cubicBezTo>
                  <a:cubicBezTo>
                    <a:pt x="759495" y="1819271"/>
                    <a:pt x="768377" y="1810970"/>
                    <a:pt x="779342" y="1811548"/>
                  </a:cubicBezTo>
                  <a:close/>
                  <a:moveTo>
                    <a:pt x="1864824" y="1806309"/>
                  </a:moveTo>
                  <a:cubicBezTo>
                    <a:pt x="1868580" y="1805188"/>
                    <a:pt x="1872524" y="1805748"/>
                    <a:pt x="1876655" y="1809483"/>
                  </a:cubicBezTo>
                  <a:cubicBezTo>
                    <a:pt x="1884919" y="1816954"/>
                    <a:pt x="1882665" y="1825918"/>
                    <a:pt x="1877408" y="1833387"/>
                  </a:cubicBezTo>
                  <a:cubicBezTo>
                    <a:pt x="1866890" y="1846833"/>
                    <a:pt x="1873651" y="1852809"/>
                    <a:pt x="1885670" y="1858785"/>
                  </a:cubicBezTo>
                  <a:cubicBezTo>
                    <a:pt x="1899943" y="1864761"/>
                    <a:pt x="1911963" y="1873725"/>
                    <a:pt x="1928489" y="1873725"/>
                  </a:cubicBezTo>
                  <a:cubicBezTo>
                    <a:pt x="1951026" y="1875219"/>
                    <a:pt x="1963797" y="1896135"/>
                    <a:pt x="1984080" y="1902858"/>
                  </a:cubicBezTo>
                  <a:cubicBezTo>
                    <a:pt x="1987836" y="1903605"/>
                    <a:pt x="1985582" y="1907340"/>
                    <a:pt x="1984080" y="1911075"/>
                  </a:cubicBezTo>
                  <a:cubicBezTo>
                    <a:pt x="1970557" y="1936473"/>
                    <a:pt x="1973562" y="1943943"/>
                    <a:pt x="2001357" y="1953654"/>
                  </a:cubicBezTo>
                  <a:cubicBezTo>
                    <a:pt x="2015631" y="1958136"/>
                    <a:pt x="2029152" y="1965606"/>
                    <a:pt x="2042674" y="1971582"/>
                  </a:cubicBezTo>
                  <a:cubicBezTo>
                    <a:pt x="2066713" y="1979799"/>
                    <a:pt x="2067464" y="1989509"/>
                    <a:pt x="2052440" y="2010425"/>
                  </a:cubicBezTo>
                  <a:cubicBezTo>
                    <a:pt x="2049435" y="2014160"/>
                    <a:pt x="2047933" y="2017895"/>
                    <a:pt x="2042674" y="2020136"/>
                  </a:cubicBezTo>
                  <a:cubicBezTo>
                    <a:pt x="1993095" y="2040305"/>
                    <a:pt x="1979572" y="2090354"/>
                    <a:pt x="1951026" y="2129945"/>
                  </a:cubicBezTo>
                  <a:cubicBezTo>
                    <a:pt x="1937504" y="2148620"/>
                    <a:pt x="1924733" y="2168042"/>
                    <a:pt x="1911963" y="2187464"/>
                  </a:cubicBezTo>
                  <a:cubicBezTo>
                    <a:pt x="1904451" y="2197921"/>
                    <a:pt x="1890178" y="2197921"/>
                    <a:pt x="1882665" y="2191946"/>
                  </a:cubicBezTo>
                  <a:cubicBezTo>
                    <a:pt x="1869895" y="2182234"/>
                    <a:pt x="1862383" y="2188210"/>
                    <a:pt x="1852618" y="2194933"/>
                  </a:cubicBezTo>
                  <a:cubicBezTo>
                    <a:pt x="1850364" y="2196801"/>
                    <a:pt x="1848111" y="2199229"/>
                    <a:pt x="1845575" y="2200443"/>
                  </a:cubicBezTo>
                  <a:cubicBezTo>
                    <a:pt x="1843039" y="2201657"/>
                    <a:pt x="1840222" y="2201657"/>
                    <a:pt x="1836841" y="2198668"/>
                  </a:cubicBezTo>
                  <a:cubicBezTo>
                    <a:pt x="1832335" y="2194186"/>
                    <a:pt x="1836090" y="2188958"/>
                    <a:pt x="1836841" y="2183728"/>
                  </a:cubicBezTo>
                  <a:cubicBezTo>
                    <a:pt x="1839846" y="2166548"/>
                    <a:pt x="1848110" y="2153849"/>
                    <a:pt x="1865388" y="2147126"/>
                  </a:cubicBezTo>
                  <a:cubicBezTo>
                    <a:pt x="1876655" y="2142644"/>
                    <a:pt x="1884168" y="2134427"/>
                    <a:pt x="1877408" y="2120234"/>
                  </a:cubicBezTo>
                  <a:cubicBezTo>
                    <a:pt x="1874403" y="2115005"/>
                    <a:pt x="1876655" y="2110523"/>
                    <a:pt x="1878909" y="2105294"/>
                  </a:cubicBezTo>
                  <a:cubicBezTo>
                    <a:pt x="1881163" y="2097824"/>
                    <a:pt x="1879660" y="2089607"/>
                    <a:pt x="1873651" y="2088113"/>
                  </a:cubicBezTo>
                  <a:cubicBezTo>
                    <a:pt x="1859378" y="2082884"/>
                    <a:pt x="1855623" y="2073920"/>
                    <a:pt x="1856373" y="2059727"/>
                  </a:cubicBezTo>
                  <a:cubicBezTo>
                    <a:pt x="1856373" y="2053004"/>
                    <a:pt x="1853369" y="2041799"/>
                    <a:pt x="1844354" y="2041799"/>
                  </a:cubicBezTo>
                  <a:cubicBezTo>
                    <a:pt x="1836090" y="2041052"/>
                    <a:pt x="1833836" y="2049269"/>
                    <a:pt x="1831584" y="2056739"/>
                  </a:cubicBezTo>
                  <a:cubicBezTo>
                    <a:pt x="1825574" y="2070932"/>
                    <a:pt x="1809799" y="2081390"/>
                    <a:pt x="1816559" y="2097077"/>
                  </a:cubicBezTo>
                  <a:cubicBezTo>
                    <a:pt x="1815808" y="2107535"/>
                    <a:pt x="1812803" y="2115005"/>
                    <a:pt x="1816559" y="2123222"/>
                  </a:cubicBezTo>
                  <a:cubicBezTo>
                    <a:pt x="1821066" y="2131439"/>
                    <a:pt x="1817310" y="2135174"/>
                    <a:pt x="1809799" y="2137415"/>
                  </a:cubicBezTo>
                  <a:cubicBezTo>
                    <a:pt x="1800032" y="2139656"/>
                    <a:pt x="1800784" y="2132933"/>
                    <a:pt x="1800032" y="2126957"/>
                  </a:cubicBezTo>
                  <a:cubicBezTo>
                    <a:pt x="1797779" y="2108282"/>
                    <a:pt x="1796276" y="2090354"/>
                    <a:pt x="1792520" y="2072426"/>
                  </a:cubicBezTo>
                  <a:cubicBezTo>
                    <a:pt x="1788013" y="2053004"/>
                    <a:pt x="1778247" y="2049269"/>
                    <a:pt x="1761721" y="2058233"/>
                  </a:cubicBezTo>
                  <a:cubicBezTo>
                    <a:pt x="1759467" y="2059727"/>
                    <a:pt x="1757213" y="2060474"/>
                    <a:pt x="1754208" y="2061968"/>
                  </a:cubicBezTo>
                  <a:cubicBezTo>
                    <a:pt x="1748198" y="2036570"/>
                    <a:pt x="1710638" y="2058980"/>
                    <a:pt x="1706131" y="2029100"/>
                  </a:cubicBezTo>
                  <a:cubicBezTo>
                    <a:pt x="1704628" y="2020136"/>
                    <a:pt x="1692609" y="2023124"/>
                    <a:pt x="1688853" y="2030594"/>
                  </a:cubicBezTo>
                  <a:cubicBezTo>
                    <a:pt x="1677584" y="2047775"/>
                    <a:pt x="1664814" y="2041799"/>
                    <a:pt x="1651293" y="2035823"/>
                  </a:cubicBezTo>
                  <a:cubicBezTo>
                    <a:pt x="1648288" y="2034329"/>
                    <a:pt x="1645283" y="2032835"/>
                    <a:pt x="1642278" y="2032088"/>
                  </a:cubicBezTo>
                  <a:cubicBezTo>
                    <a:pt x="1629882" y="2029473"/>
                    <a:pt x="1623121" y="2026859"/>
                    <a:pt x="1621432" y="2022377"/>
                  </a:cubicBezTo>
                  <a:cubicBezTo>
                    <a:pt x="1619741" y="2017895"/>
                    <a:pt x="1623121" y="2011546"/>
                    <a:pt x="1631009" y="2001461"/>
                  </a:cubicBezTo>
                  <a:cubicBezTo>
                    <a:pt x="1640775" y="1987269"/>
                    <a:pt x="1654297" y="1980545"/>
                    <a:pt x="1669321" y="1973822"/>
                  </a:cubicBezTo>
                  <a:cubicBezTo>
                    <a:pt x="1679087" y="1970088"/>
                    <a:pt x="1685848" y="1976063"/>
                    <a:pt x="1691858" y="1982787"/>
                  </a:cubicBezTo>
                  <a:cubicBezTo>
                    <a:pt x="1694112" y="1985775"/>
                    <a:pt x="1698619" y="1991751"/>
                    <a:pt x="1699369" y="1990257"/>
                  </a:cubicBezTo>
                  <a:cubicBezTo>
                    <a:pt x="1706882" y="1975316"/>
                    <a:pt x="1724159" y="1976063"/>
                    <a:pt x="1735428" y="1967100"/>
                  </a:cubicBezTo>
                  <a:cubicBezTo>
                    <a:pt x="1739184" y="1964112"/>
                    <a:pt x="1741438" y="1954400"/>
                    <a:pt x="1732423" y="1952907"/>
                  </a:cubicBezTo>
                  <a:cubicBezTo>
                    <a:pt x="1713643" y="1950666"/>
                    <a:pt x="1707633" y="1934979"/>
                    <a:pt x="1709887" y="1922280"/>
                  </a:cubicBezTo>
                  <a:cubicBezTo>
                    <a:pt x="1713643" y="1905846"/>
                    <a:pt x="1728667" y="1895388"/>
                    <a:pt x="1745193" y="1895388"/>
                  </a:cubicBezTo>
                  <a:cubicBezTo>
                    <a:pt x="1758716" y="1895388"/>
                    <a:pt x="1762472" y="1896135"/>
                    <a:pt x="1763223" y="1879701"/>
                  </a:cubicBezTo>
                  <a:cubicBezTo>
                    <a:pt x="1763975" y="1865508"/>
                    <a:pt x="1772988" y="1850569"/>
                    <a:pt x="1794022" y="1843845"/>
                  </a:cubicBezTo>
                  <a:cubicBezTo>
                    <a:pt x="1814305" y="1836375"/>
                    <a:pt x="1836090" y="1828158"/>
                    <a:pt x="1854120" y="1813218"/>
                  </a:cubicBezTo>
                  <a:cubicBezTo>
                    <a:pt x="1857500" y="1810231"/>
                    <a:pt x="1861068" y="1807429"/>
                    <a:pt x="1864824" y="1806309"/>
                  </a:cubicBezTo>
                  <a:close/>
                  <a:moveTo>
                    <a:pt x="1698913" y="1790324"/>
                  </a:moveTo>
                  <a:cubicBezTo>
                    <a:pt x="1707306" y="1788803"/>
                    <a:pt x="1707306" y="1799453"/>
                    <a:pt x="1709595" y="1805539"/>
                  </a:cubicBezTo>
                  <a:cubicBezTo>
                    <a:pt x="1713411" y="1816951"/>
                    <a:pt x="1717225" y="1829123"/>
                    <a:pt x="1720277" y="1837491"/>
                  </a:cubicBezTo>
                  <a:cubicBezTo>
                    <a:pt x="1720277" y="1848902"/>
                    <a:pt x="1692809" y="1874008"/>
                    <a:pt x="1685942" y="1871725"/>
                  </a:cubicBezTo>
                  <a:cubicBezTo>
                    <a:pt x="1676785" y="1869443"/>
                    <a:pt x="1679074" y="1862596"/>
                    <a:pt x="1682126" y="1857271"/>
                  </a:cubicBezTo>
                  <a:cubicBezTo>
                    <a:pt x="1690520" y="1843577"/>
                    <a:pt x="1687468" y="1835209"/>
                    <a:pt x="1672208" y="1829883"/>
                  </a:cubicBezTo>
                  <a:cubicBezTo>
                    <a:pt x="1669919" y="1829123"/>
                    <a:pt x="1667247" y="1827601"/>
                    <a:pt x="1665721" y="1825414"/>
                  </a:cubicBezTo>
                  <a:cubicBezTo>
                    <a:pt x="1664195" y="1823227"/>
                    <a:pt x="1663814" y="1820374"/>
                    <a:pt x="1666103" y="1816951"/>
                  </a:cubicBezTo>
                  <a:cubicBezTo>
                    <a:pt x="1670681" y="1810864"/>
                    <a:pt x="1673733" y="1816951"/>
                    <a:pt x="1677548" y="1819994"/>
                  </a:cubicBezTo>
                  <a:cubicBezTo>
                    <a:pt x="1682126" y="1823037"/>
                    <a:pt x="1685179" y="1830645"/>
                    <a:pt x="1692045" y="1825319"/>
                  </a:cubicBezTo>
                  <a:cubicBezTo>
                    <a:pt x="1697386" y="1820754"/>
                    <a:pt x="1696623" y="1813908"/>
                    <a:pt x="1695097" y="1808582"/>
                  </a:cubicBezTo>
                  <a:cubicBezTo>
                    <a:pt x="1693571" y="1801735"/>
                    <a:pt x="1688231" y="1791846"/>
                    <a:pt x="1698913" y="1790324"/>
                  </a:cubicBezTo>
                  <a:close/>
                  <a:moveTo>
                    <a:pt x="817453" y="1788825"/>
                  </a:moveTo>
                  <a:cubicBezTo>
                    <a:pt x="824686" y="1788825"/>
                    <a:pt x="827579" y="1791958"/>
                    <a:pt x="826856" y="1799790"/>
                  </a:cubicBezTo>
                  <a:cubicBezTo>
                    <a:pt x="826856" y="1809187"/>
                    <a:pt x="822517" y="1815452"/>
                    <a:pt x="814560" y="1817018"/>
                  </a:cubicBezTo>
                  <a:cubicBezTo>
                    <a:pt x="808773" y="1817801"/>
                    <a:pt x="805157" y="1813885"/>
                    <a:pt x="805880" y="1806837"/>
                  </a:cubicBezTo>
                  <a:cubicBezTo>
                    <a:pt x="810220" y="1800572"/>
                    <a:pt x="805157" y="1788825"/>
                    <a:pt x="817453" y="1788825"/>
                  </a:cubicBezTo>
                  <a:close/>
                  <a:moveTo>
                    <a:pt x="2415391" y="1786796"/>
                  </a:moveTo>
                  <a:cubicBezTo>
                    <a:pt x="2424260" y="1789863"/>
                    <a:pt x="2433129" y="1790630"/>
                    <a:pt x="2441997" y="1786796"/>
                  </a:cubicBezTo>
                  <a:cubicBezTo>
                    <a:pt x="2456039" y="1782196"/>
                    <a:pt x="2464169" y="1795996"/>
                    <a:pt x="2473039" y="1802897"/>
                  </a:cubicBezTo>
                  <a:cubicBezTo>
                    <a:pt x="2477473" y="1805964"/>
                    <a:pt x="2477473" y="1818997"/>
                    <a:pt x="2471561" y="1825898"/>
                  </a:cubicBezTo>
                  <a:cubicBezTo>
                    <a:pt x="2469713" y="1828006"/>
                    <a:pt x="2468143" y="1828821"/>
                    <a:pt x="2466745" y="1828833"/>
                  </a:cubicBezTo>
                  <a:cubicBezTo>
                    <a:pt x="2462553" y="1828869"/>
                    <a:pt x="2459920" y="1821681"/>
                    <a:pt x="2456039" y="1820531"/>
                  </a:cubicBezTo>
                  <a:cubicBezTo>
                    <a:pt x="2451606" y="1818997"/>
                    <a:pt x="2447172" y="1815931"/>
                    <a:pt x="2443476" y="1815164"/>
                  </a:cubicBezTo>
                  <a:cubicBezTo>
                    <a:pt x="2426477" y="1813630"/>
                    <a:pt x="2418347" y="1803663"/>
                    <a:pt x="2415391" y="1786796"/>
                  </a:cubicBezTo>
                  <a:close/>
                  <a:moveTo>
                    <a:pt x="700621" y="1758585"/>
                  </a:moveTo>
                  <a:cubicBezTo>
                    <a:pt x="707489" y="1760028"/>
                    <a:pt x="715120" y="1763635"/>
                    <a:pt x="712068" y="1771571"/>
                  </a:cubicBezTo>
                  <a:cubicBezTo>
                    <a:pt x="707489" y="1780228"/>
                    <a:pt x="714357" y="1794656"/>
                    <a:pt x="700621" y="1793213"/>
                  </a:cubicBezTo>
                  <a:cubicBezTo>
                    <a:pt x="692228" y="1792492"/>
                    <a:pt x="686124" y="1780228"/>
                    <a:pt x="687650" y="1771571"/>
                  </a:cubicBezTo>
                  <a:cubicBezTo>
                    <a:pt x="688413" y="1765078"/>
                    <a:pt x="690702" y="1755700"/>
                    <a:pt x="700621" y="1758585"/>
                  </a:cubicBezTo>
                  <a:close/>
                  <a:moveTo>
                    <a:pt x="2182522" y="1706146"/>
                  </a:moveTo>
                  <a:cubicBezTo>
                    <a:pt x="2187812" y="1706146"/>
                    <a:pt x="2193102" y="1706146"/>
                    <a:pt x="2192346" y="1713013"/>
                  </a:cubicBezTo>
                  <a:cubicBezTo>
                    <a:pt x="2191590" y="1722932"/>
                    <a:pt x="2182522" y="1722932"/>
                    <a:pt x="2175720" y="1724458"/>
                  </a:cubicBezTo>
                  <a:cubicBezTo>
                    <a:pt x="2170430" y="1725221"/>
                    <a:pt x="2167407" y="1720643"/>
                    <a:pt x="2168163" y="1715302"/>
                  </a:cubicBezTo>
                  <a:cubicBezTo>
                    <a:pt x="2168163" y="1706909"/>
                    <a:pt x="2175720" y="1706146"/>
                    <a:pt x="2182522" y="1706146"/>
                  </a:cubicBezTo>
                  <a:close/>
                  <a:moveTo>
                    <a:pt x="2835771" y="1682465"/>
                  </a:moveTo>
                  <a:cubicBezTo>
                    <a:pt x="2840406" y="1680873"/>
                    <a:pt x="2845969" y="1682372"/>
                    <a:pt x="2853014" y="1688367"/>
                  </a:cubicBezTo>
                  <a:cubicBezTo>
                    <a:pt x="2856722" y="1691365"/>
                    <a:pt x="2864139" y="1690615"/>
                    <a:pt x="2869330" y="1693614"/>
                  </a:cubicBezTo>
                  <a:cubicBezTo>
                    <a:pt x="2875263" y="1697360"/>
                    <a:pt x="2883421" y="1700359"/>
                    <a:pt x="2884162" y="1710851"/>
                  </a:cubicBezTo>
                  <a:cubicBezTo>
                    <a:pt x="2882679" y="1713099"/>
                    <a:pt x="2881195" y="1716846"/>
                    <a:pt x="2878972" y="1719095"/>
                  </a:cubicBezTo>
                  <a:cubicBezTo>
                    <a:pt x="2875634" y="1723029"/>
                    <a:pt x="2847684" y="1728229"/>
                    <a:pt x="2831414" y="1729002"/>
                  </a:cubicBezTo>
                  <a:cubicBezTo>
                    <a:pt x="2825991" y="1729259"/>
                    <a:pt x="2821865" y="1729025"/>
                    <a:pt x="2820382" y="1728088"/>
                  </a:cubicBezTo>
                  <a:cubicBezTo>
                    <a:pt x="2815932" y="1725090"/>
                    <a:pt x="2812224" y="1722280"/>
                    <a:pt x="2811020" y="1719001"/>
                  </a:cubicBezTo>
                  <a:cubicBezTo>
                    <a:pt x="2809814" y="1715722"/>
                    <a:pt x="2811112" y="1711975"/>
                    <a:pt x="2816674" y="1707104"/>
                  </a:cubicBezTo>
                  <a:cubicBezTo>
                    <a:pt x="2819641" y="1703356"/>
                    <a:pt x="2821866" y="1699609"/>
                    <a:pt x="2824091" y="1695112"/>
                  </a:cubicBezTo>
                  <a:cubicBezTo>
                    <a:pt x="2827428" y="1688742"/>
                    <a:pt x="2831136" y="1684058"/>
                    <a:pt x="2835771" y="1682465"/>
                  </a:cubicBezTo>
                  <a:close/>
                  <a:moveTo>
                    <a:pt x="145801" y="1654729"/>
                  </a:moveTo>
                  <a:cubicBezTo>
                    <a:pt x="159271" y="1655478"/>
                    <a:pt x="164509" y="1663722"/>
                    <a:pt x="166754" y="1674964"/>
                  </a:cubicBezTo>
                  <a:cubicBezTo>
                    <a:pt x="172740" y="1701194"/>
                    <a:pt x="188454" y="1722928"/>
                    <a:pt x="193693" y="1749908"/>
                  </a:cubicBezTo>
                  <a:cubicBezTo>
                    <a:pt x="196686" y="1767145"/>
                    <a:pt x="216889" y="1776139"/>
                    <a:pt x="232604" y="1784382"/>
                  </a:cubicBezTo>
                  <a:cubicBezTo>
                    <a:pt x="261788" y="1798622"/>
                    <a:pt x="281992" y="1818857"/>
                    <a:pt x="282740" y="1853332"/>
                  </a:cubicBezTo>
                  <a:cubicBezTo>
                    <a:pt x="282740" y="1855579"/>
                    <a:pt x="283489" y="1859327"/>
                    <a:pt x="285733" y="1860826"/>
                  </a:cubicBezTo>
                  <a:cubicBezTo>
                    <a:pt x="303692" y="1877313"/>
                    <a:pt x="307434" y="1901296"/>
                    <a:pt x="317162" y="1922280"/>
                  </a:cubicBezTo>
                  <a:cubicBezTo>
                    <a:pt x="341856" y="1975491"/>
                    <a:pt x="332877" y="2026453"/>
                    <a:pt x="314918" y="2077415"/>
                  </a:cubicBezTo>
                  <a:cubicBezTo>
                    <a:pt x="311176" y="2089406"/>
                    <a:pt x="308931" y="2100648"/>
                    <a:pt x="311176" y="2112639"/>
                  </a:cubicBezTo>
                  <a:cubicBezTo>
                    <a:pt x="317910" y="2151610"/>
                    <a:pt x="327639" y="2190582"/>
                    <a:pt x="341856" y="2228054"/>
                  </a:cubicBezTo>
                  <a:cubicBezTo>
                    <a:pt x="361312" y="2275269"/>
                    <a:pt x="378523" y="2324732"/>
                    <a:pt x="384510" y="2376443"/>
                  </a:cubicBezTo>
                  <a:cubicBezTo>
                    <a:pt x="387503" y="2398927"/>
                    <a:pt x="381516" y="2422160"/>
                    <a:pt x="380020" y="2445392"/>
                  </a:cubicBezTo>
                  <a:cubicBezTo>
                    <a:pt x="380020" y="2449140"/>
                    <a:pt x="377774" y="2452887"/>
                    <a:pt x="378523" y="2456634"/>
                  </a:cubicBezTo>
                  <a:cubicBezTo>
                    <a:pt x="383013" y="2503849"/>
                    <a:pt x="369543" y="2548816"/>
                    <a:pt x="349339" y="2590035"/>
                  </a:cubicBezTo>
                  <a:cubicBezTo>
                    <a:pt x="336618" y="2617765"/>
                    <a:pt x="350088" y="2638749"/>
                    <a:pt x="359066" y="2661232"/>
                  </a:cubicBezTo>
                  <a:cubicBezTo>
                    <a:pt x="366550" y="2678469"/>
                    <a:pt x="373284" y="2694957"/>
                    <a:pt x="375530" y="2713693"/>
                  </a:cubicBezTo>
                  <a:cubicBezTo>
                    <a:pt x="377026" y="2727932"/>
                    <a:pt x="377026" y="2739174"/>
                    <a:pt x="362060" y="2746669"/>
                  </a:cubicBezTo>
                  <a:cubicBezTo>
                    <a:pt x="357571" y="2748917"/>
                    <a:pt x="351584" y="2753414"/>
                    <a:pt x="351584" y="2760159"/>
                  </a:cubicBezTo>
                  <a:cubicBezTo>
                    <a:pt x="352332" y="2767653"/>
                    <a:pt x="359066" y="2769152"/>
                    <a:pt x="365802" y="2772150"/>
                  </a:cubicBezTo>
                  <a:cubicBezTo>
                    <a:pt x="377026" y="2776646"/>
                    <a:pt x="388251" y="2782642"/>
                    <a:pt x="399475" y="2787139"/>
                  </a:cubicBezTo>
                  <a:cubicBezTo>
                    <a:pt x="406209" y="2789387"/>
                    <a:pt x="409952" y="2793134"/>
                    <a:pt x="409203" y="2799879"/>
                  </a:cubicBezTo>
                  <a:cubicBezTo>
                    <a:pt x="409203" y="2832855"/>
                    <a:pt x="407706" y="2866580"/>
                    <a:pt x="423420" y="2897307"/>
                  </a:cubicBezTo>
                  <a:cubicBezTo>
                    <a:pt x="424169" y="2899555"/>
                    <a:pt x="421924" y="2903302"/>
                    <a:pt x="421924" y="2906300"/>
                  </a:cubicBezTo>
                  <a:cubicBezTo>
                    <a:pt x="421176" y="2907799"/>
                    <a:pt x="420427" y="2908548"/>
                    <a:pt x="420427" y="2909298"/>
                  </a:cubicBezTo>
                  <a:lnTo>
                    <a:pt x="414534" y="2912356"/>
                  </a:lnTo>
                  <a:lnTo>
                    <a:pt x="423981" y="2909641"/>
                  </a:lnTo>
                  <a:cubicBezTo>
                    <a:pt x="417188" y="2935455"/>
                    <a:pt x="430773" y="2961270"/>
                    <a:pt x="420207" y="2986347"/>
                  </a:cubicBezTo>
                  <a:cubicBezTo>
                    <a:pt x="417188" y="2992986"/>
                    <a:pt x="417188" y="3000361"/>
                    <a:pt x="411150" y="3004787"/>
                  </a:cubicBezTo>
                  <a:cubicBezTo>
                    <a:pt x="392282" y="2987085"/>
                    <a:pt x="374924" y="2967908"/>
                    <a:pt x="362093" y="2945781"/>
                  </a:cubicBezTo>
                  <a:lnTo>
                    <a:pt x="364894" y="2943588"/>
                  </a:lnTo>
                  <a:lnTo>
                    <a:pt x="360563" y="2943023"/>
                  </a:lnTo>
                  <a:lnTo>
                    <a:pt x="354716" y="2938630"/>
                  </a:lnTo>
                  <a:lnTo>
                    <a:pt x="354735" y="2938660"/>
                  </a:lnTo>
                  <a:cubicBezTo>
                    <a:pt x="325676" y="2920120"/>
                    <a:pt x="302578" y="2897872"/>
                    <a:pt x="303323" y="2860049"/>
                  </a:cubicBezTo>
                  <a:lnTo>
                    <a:pt x="304002" y="2861088"/>
                  </a:lnTo>
                  <a:lnTo>
                    <a:pt x="302944" y="2859085"/>
                  </a:lnTo>
                  <a:cubicBezTo>
                    <a:pt x="279747" y="2821613"/>
                    <a:pt x="258046" y="2784141"/>
                    <a:pt x="234849" y="2747418"/>
                  </a:cubicBezTo>
                  <a:cubicBezTo>
                    <a:pt x="226617" y="2733928"/>
                    <a:pt x="216889" y="2720438"/>
                    <a:pt x="207911" y="2708447"/>
                  </a:cubicBezTo>
                  <a:cubicBezTo>
                    <a:pt x="172740" y="2664979"/>
                    <a:pt x="157025" y="2611020"/>
                    <a:pt x="136073" y="2560807"/>
                  </a:cubicBezTo>
                  <a:cubicBezTo>
                    <a:pt x="109134" y="2494855"/>
                    <a:pt x="80699" y="2428905"/>
                    <a:pt x="57501" y="2361455"/>
                  </a:cubicBezTo>
                  <a:cubicBezTo>
                    <a:pt x="41787" y="2314989"/>
                    <a:pt x="23079" y="2268524"/>
                    <a:pt x="15596" y="2219061"/>
                  </a:cubicBezTo>
                  <a:cubicBezTo>
                    <a:pt x="13352" y="2202572"/>
                    <a:pt x="16345" y="2186834"/>
                    <a:pt x="19338" y="2170347"/>
                  </a:cubicBezTo>
                  <a:cubicBezTo>
                    <a:pt x="20835" y="2160604"/>
                    <a:pt x="20086" y="2152360"/>
                    <a:pt x="11855" y="2144865"/>
                  </a:cubicBezTo>
                  <a:cubicBezTo>
                    <a:pt x="2127" y="2138120"/>
                    <a:pt x="-1614" y="2126879"/>
                    <a:pt x="631" y="2114888"/>
                  </a:cubicBezTo>
                  <a:cubicBezTo>
                    <a:pt x="11107" y="2032448"/>
                    <a:pt x="7365" y="1947761"/>
                    <a:pt x="24576" y="1865323"/>
                  </a:cubicBezTo>
                  <a:cubicBezTo>
                    <a:pt x="32807" y="1855579"/>
                    <a:pt x="27569" y="1843589"/>
                    <a:pt x="28317" y="1833096"/>
                  </a:cubicBezTo>
                  <a:cubicBezTo>
                    <a:pt x="29815" y="1817358"/>
                    <a:pt x="35800" y="1809864"/>
                    <a:pt x="51515" y="1815110"/>
                  </a:cubicBezTo>
                  <a:cubicBezTo>
                    <a:pt x="58249" y="1817358"/>
                    <a:pt x="63488" y="1817358"/>
                    <a:pt x="67229" y="1812112"/>
                  </a:cubicBezTo>
                  <a:cubicBezTo>
                    <a:pt x="79950" y="1794875"/>
                    <a:pt x="97161" y="1778387"/>
                    <a:pt x="95666" y="1754405"/>
                  </a:cubicBezTo>
                  <a:cubicBezTo>
                    <a:pt x="93420" y="1724427"/>
                    <a:pt x="112128" y="1700445"/>
                    <a:pt x="115869" y="1671966"/>
                  </a:cubicBezTo>
                  <a:cubicBezTo>
                    <a:pt x="118114" y="1658476"/>
                    <a:pt x="130835" y="1653230"/>
                    <a:pt x="145801" y="1654729"/>
                  </a:cubicBezTo>
                  <a:close/>
                  <a:moveTo>
                    <a:pt x="3585827" y="1614301"/>
                  </a:moveTo>
                  <a:cubicBezTo>
                    <a:pt x="3588074" y="1613552"/>
                    <a:pt x="3591070" y="1615799"/>
                    <a:pt x="3593317" y="1616548"/>
                  </a:cubicBezTo>
                  <a:cubicBezTo>
                    <a:pt x="3594067" y="1621042"/>
                    <a:pt x="3595564" y="1624787"/>
                    <a:pt x="3597062" y="1628532"/>
                  </a:cubicBezTo>
                  <a:cubicBezTo>
                    <a:pt x="3571596" y="1646509"/>
                    <a:pt x="3557365" y="1687704"/>
                    <a:pt x="3566353" y="1719912"/>
                  </a:cubicBezTo>
                  <a:cubicBezTo>
                    <a:pt x="3573094" y="1741634"/>
                    <a:pt x="3582082" y="1761857"/>
                    <a:pt x="3583580" y="1786574"/>
                  </a:cubicBezTo>
                  <a:cubicBezTo>
                    <a:pt x="3584329" y="1803053"/>
                    <a:pt x="3604553" y="1809045"/>
                    <a:pt x="3617286" y="1818782"/>
                  </a:cubicBezTo>
                  <a:cubicBezTo>
                    <a:pt x="3623278" y="1822528"/>
                    <a:pt x="3632266" y="1821779"/>
                    <a:pt x="3635263" y="1830018"/>
                  </a:cubicBezTo>
                  <a:cubicBezTo>
                    <a:pt x="3636011" y="1847994"/>
                    <a:pt x="3633016" y="1865970"/>
                    <a:pt x="3636761" y="1883198"/>
                  </a:cubicBezTo>
                  <a:cubicBezTo>
                    <a:pt x="3642004" y="1904170"/>
                    <a:pt x="3648744" y="1924394"/>
                    <a:pt x="3649494" y="1945366"/>
                  </a:cubicBezTo>
                  <a:lnTo>
                    <a:pt x="3651080" y="1950706"/>
                  </a:lnTo>
                  <a:lnTo>
                    <a:pt x="3653826" y="1955012"/>
                  </a:lnTo>
                  <a:cubicBezTo>
                    <a:pt x="3662362" y="1962995"/>
                    <a:pt x="3675094" y="1963698"/>
                    <a:pt x="3685728" y="1968200"/>
                  </a:cubicBezTo>
                  <a:cubicBezTo>
                    <a:pt x="3701400" y="1975702"/>
                    <a:pt x="3720056" y="1976452"/>
                    <a:pt x="3733488" y="1989207"/>
                  </a:cubicBezTo>
                  <a:lnTo>
                    <a:pt x="3733246" y="1990281"/>
                  </a:lnTo>
                  <a:lnTo>
                    <a:pt x="3737711" y="1987175"/>
                  </a:lnTo>
                  <a:cubicBezTo>
                    <a:pt x="3764417" y="1999206"/>
                    <a:pt x="3773572" y="2015748"/>
                    <a:pt x="3768231" y="2041314"/>
                  </a:cubicBezTo>
                  <a:cubicBezTo>
                    <a:pt x="3763652" y="2066879"/>
                    <a:pt x="3765179" y="2093196"/>
                    <a:pt x="3753734" y="2117258"/>
                  </a:cubicBezTo>
                  <a:cubicBezTo>
                    <a:pt x="3750682" y="2123273"/>
                    <a:pt x="3748392" y="2133048"/>
                    <a:pt x="3751445" y="2139815"/>
                  </a:cubicBezTo>
                  <a:cubicBezTo>
                    <a:pt x="3762126" y="2172148"/>
                    <a:pt x="3749155" y="2199217"/>
                    <a:pt x="3738474" y="2227790"/>
                  </a:cubicBezTo>
                  <a:cubicBezTo>
                    <a:pt x="3727791" y="2208992"/>
                    <a:pt x="3736185" y="2190194"/>
                    <a:pt x="3733895" y="2170644"/>
                  </a:cubicBezTo>
                  <a:lnTo>
                    <a:pt x="3733895" y="2142873"/>
                  </a:lnTo>
                  <a:lnTo>
                    <a:pt x="3731996" y="2170767"/>
                  </a:lnTo>
                  <a:cubicBezTo>
                    <a:pt x="3723040" y="2178270"/>
                    <a:pt x="3714832" y="2171518"/>
                    <a:pt x="3706624" y="2169267"/>
                  </a:cubicBezTo>
                  <a:cubicBezTo>
                    <a:pt x="3681997" y="2163265"/>
                    <a:pt x="3669311" y="2173018"/>
                    <a:pt x="3667072" y="2198526"/>
                  </a:cubicBezTo>
                  <a:cubicBezTo>
                    <a:pt x="3664833" y="2230037"/>
                    <a:pt x="3680504" y="2254044"/>
                    <a:pt x="3696922" y="2278052"/>
                  </a:cubicBezTo>
                  <a:cubicBezTo>
                    <a:pt x="3702892" y="2285555"/>
                    <a:pt x="3712594" y="2291557"/>
                    <a:pt x="3705878" y="2303561"/>
                  </a:cubicBezTo>
                  <a:cubicBezTo>
                    <a:pt x="3683490" y="2347075"/>
                    <a:pt x="3670057" y="2394341"/>
                    <a:pt x="3652893" y="2440856"/>
                  </a:cubicBezTo>
                  <a:cubicBezTo>
                    <a:pt x="3639461" y="2476117"/>
                    <a:pt x="3623789" y="2510629"/>
                    <a:pt x="3612595" y="2546641"/>
                  </a:cubicBezTo>
                  <a:cubicBezTo>
                    <a:pt x="3608865" y="2559395"/>
                    <a:pt x="3602149" y="2569148"/>
                    <a:pt x="3589463" y="2574400"/>
                  </a:cubicBezTo>
                  <a:cubicBezTo>
                    <a:pt x="3579761" y="2577401"/>
                    <a:pt x="3580507" y="2590155"/>
                    <a:pt x="3571553" y="2594657"/>
                  </a:cubicBezTo>
                  <a:cubicBezTo>
                    <a:pt x="3562224" y="2598033"/>
                    <a:pt x="3554948" y="2595407"/>
                    <a:pt x="3548138" y="2591187"/>
                  </a:cubicBezTo>
                  <a:lnTo>
                    <a:pt x="3530718" y="2580171"/>
                  </a:lnTo>
                  <a:lnTo>
                    <a:pt x="3526936" y="2586806"/>
                  </a:lnTo>
                  <a:cubicBezTo>
                    <a:pt x="3524407" y="2589521"/>
                    <a:pt x="3521412" y="2591768"/>
                    <a:pt x="3518416" y="2594015"/>
                  </a:cubicBezTo>
                  <a:lnTo>
                    <a:pt x="3513535" y="2598521"/>
                  </a:lnTo>
                  <a:lnTo>
                    <a:pt x="3487435" y="2644409"/>
                  </a:lnTo>
                  <a:cubicBezTo>
                    <a:pt x="3488938" y="2649657"/>
                    <a:pt x="3488186" y="2654155"/>
                    <a:pt x="3485181" y="2658653"/>
                  </a:cubicBezTo>
                  <a:cubicBezTo>
                    <a:pt x="3459638" y="2711880"/>
                    <a:pt x="3439354" y="2768106"/>
                    <a:pt x="3413811" y="2821333"/>
                  </a:cubicBezTo>
                  <a:cubicBezTo>
                    <a:pt x="3411557" y="2826581"/>
                    <a:pt x="3407801" y="2831829"/>
                    <a:pt x="3403293" y="2835577"/>
                  </a:cubicBezTo>
                  <a:cubicBezTo>
                    <a:pt x="3383009" y="2895552"/>
                    <a:pt x="3343943" y="2947280"/>
                    <a:pt x="3323659" y="3006504"/>
                  </a:cubicBezTo>
                  <a:cubicBezTo>
                    <a:pt x="3304125" y="3031994"/>
                    <a:pt x="3283841" y="3057483"/>
                    <a:pt x="3264309" y="3082972"/>
                  </a:cubicBezTo>
                  <a:cubicBezTo>
                    <a:pt x="3265810" y="3086720"/>
                    <a:pt x="3264309" y="3090468"/>
                    <a:pt x="3262055" y="3093467"/>
                  </a:cubicBezTo>
                  <a:cubicBezTo>
                    <a:pt x="3222989" y="3146695"/>
                    <a:pt x="3195943" y="3207418"/>
                    <a:pt x="3154623" y="3258397"/>
                  </a:cubicBezTo>
                  <a:cubicBezTo>
                    <a:pt x="3150115" y="3263645"/>
                    <a:pt x="3145607" y="3269267"/>
                    <a:pt x="3140536" y="3274421"/>
                  </a:cubicBezTo>
                  <a:lnTo>
                    <a:pt x="3123993" y="3286936"/>
                  </a:lnTo>
                  <a:lnTo>
                    <a:pt x="3125523" y="3287524"/>
                  </a:lnTo>
                  <a:lnTo>
                    <a:pt x="3125523" y="3290965"/>
                  </a:lnTo>
                  <a:lnTo>
                    <a:pt x="3137877" y="3298734"/>
                  </a:lnTo>
                  <a:cubicBezTo>
                    <a:pt x="3147488" y="3306411"/>
                    <a:pt x="3143954" y="3312108"/>
                    <a:pt x="3129821" y="3329895"/>
                  </a:cubicBezTo>
                  <a:cubicBezTo>
                    <a:pt x="3110976" y="3353610"/>
                    <a:pt x="3094392" y="3378066"/>
                    <a:pt x="3078563" y="3403263"/>
                  </a:cubicBezTo>
                  <a:cubicBezTo>
                    <a:pt x="3071778" y="3415121"/>
                    <a:pt x="3061979" y="3418085"/>
                    <a:pt x="3052179" y="3415121"/>
                  </a:cubicBezTo>
                  <a:cubicBezTo>
                    <a:pt x="3037857" y="3410674"/>
                    <a:pt x="3025043" y="3402522"/>
                    <a:pt x="3009213" y="3401781"/>
                  </a:cubicBezTo>
                  <a:cubicBezTo>
                    <a:pt x="3007329" y="3401781"/>
                    <a:pt x="3006198" y="3400484"/>
                    <a:pt x="3005444" y="3398631"/>
                  </a:cubicBezTo>
                  <a:lnTo>
                    <a:pt x="3004668" y="3395293"/>
                  </a:lnTo>
                  <a:lnTo>
                    <a:pt x="2993266" y="3405928"/>
                  </a:lnTo>
                  <a:cubicBezTo>
                    <a:pt x="2991011" y="3407417"/>
                    <a:pt x="2988757" y="3408162"/>
                    <a:pt x="2985751" y="3405928"/>
                  </a:cubicBezTo>
                  <a:cubicBezTo>
                    <a:pt x="2972225" y="3396991"/>
                    <a:pt x="2963959" y="3384332"/>
                    <a:pt x="2962456" y="3368694"/>
                  </a:cubicBezTo>
                  <a:cubicBezTo>
                    <a:pt x="2961705" y="3362736"/>
                    <a:pt x="2957947" y="3358269"/>
                    <a:pt x="2955693" y="3353056"/>
                  </a:cubicBezTo>
                  <a:cubicBezTo>
                    <a:pt x="2951936" y="3346353"/>
                    <a:pt x="2949117" y="3339465"/>
                    <a:pt x="2947991" y="3332298"/>
                  </a:cubicBezTo>
                  <a:cubicBezTo>
                    <a:pt x="2946863" y="3325130"/>
                    <a:pt x="2947427" y="3317684"/>
                    <a:pt x="2950433" y="3309865"/>
                  </a:cubicBezTo>
                  <a:cubicBezTo>
                    <a:pt x="2957947" y="3292737"/>
                    <a:pt x="2962456" y="3276354"/>
                    <a:pt x="2953439" y="3256992"/>
                  </a:cubicBezTo>
                  <a:cubicBezTo>
                    <a:pt x="2946676" y="3243588"/>
                    <a:pt x="2960953" y="3249546"/>
                    <a:pt x="2966213" y="3248056"/>
                  </a:cubicBezTo>
                  <a:lnTo>
                    <a:pt x="2969660" y="3248894"/>
                  </a:lnTo>
                  <a:lnTo>
                    <a:pt x="2965303" y="3245652"/>
                  </a:lnTo>
                  <a:cubicBezTo>
                    <a:pt x="2949902" y="3233282"/>
                    <a:pt x="2942577" y="3219413"/>
                    <a:pt x="2940698" y="3204607"/>
                  </a:cubicBezTo>
                  <a:cubicBezTo>
                    <a:pt x="2938820" y="3189801"/>
                    <a:pt x="2942389" y="3174058"/>
                    <a:pt x="2948774" y="3157940"/>
                  </a:cubicBezTo>
                  <a:cubicBezTo>
                    <a:pt x="2966805" y="3126453"/>
                    <a:pt x="2998359" y="3119706"/>
                    <a:pt x="3030663" y="3114458"/>
                  </a:cubicBezTo>
                  <a:cubicBezTo>
                    <a:pt x="3053201" y="3111460"/>
                    <a:pt x="3071231" y="3103213"/>
                    <a:pt x="3083252" y="3082222"/>
                  </a:cubicBezTo>
                  <a:cubicBezTo>
                    <a:pt x="3094521" y="3062730"/>
                    <a:pt x="3114054" y="3048486"/>
                    <a:pt x="3120816" y="3026746"/>
                  </a:cubicBezTo>
                  <a:cubicBezTo>
                    <a:pt x="3121567" y="3023747"/>
                    <a:pt x="3125323" y="3019998"/>
                    <a:pt x="3127577" y="3019998"/>
                  </a:cubicBezTo>
                  <a:cubicBezTo>
                    <a:pt x="3166644" y="3009503"/>
                    <a:pt x="3168145" y="2968270"/>
                    <a:pt x="3188430" y="2943531"/>
                  </a:cubicBezTo>
                  <a:cubicBezTo>
                    <a:pt x="3188430" y="2917292"/>
                    <a:pt x="3207963" y="2897051"/>
                    <a:pt x="3208714" y="2870812"/>
                  </a:cubicBezTo>
                  <a:cubicBezTo>
                    <a:pt x="3209465" y="2855819"/>
                    <a:pt x="3217730" y="2840825"/>
                    <a:pt x="3222237" y="2826581"/>
                  </a:cubicBezTo>
                  <a:cubicBezTo>
                    <a:pt x="3226745" y="2810088"/>
                    <a:pt x="3234257" y="2792846"/>
                    <a:pt x="3254542" y="2786848"/>
                  </a:cubicBezTo>
                  <a:cubicBezTo>
                    <a:pt x="3266562" y="2783100"/>
                    <a:pt x="3268064" y="2765857"/>
                    <a:pt x="3280085" y="2760609"/>
                  </a:cubicBezTo>
                  <a:lnTo>
                    <a:pt x="3283109" y="2756988"/>
                  </a:lnTo>
                  <a:lnTo>
                    <a:pt x="3279454" y="2746943"/>
                  </a:lnTo>
                  <a:cubicBezTo>
                    <a:pt x="3277700" y="2736375"/>
                    <a:pt x="3280789" y="2725279"/>
                    <a:pt x="3277980" y="2714607"/>
                  </a:cubicBezTo>
                  <a:cubicBezTo>
                    <a:pt x="3267494" y="2681650"/>
                    <a:pt x="3248019" y="2653936"/>
                    <a:pt x="3225548" y="2627720"/>
                  </a:cubicBezTo>
                  <a:cubicBezTo>
                    <a:pt x="3210569" y="2610493"/>
                    <a:pt x="3200831" y="2597760"/>
                    <a:pt x="3176114" y="2605999"/>
                  </a:cubicBezTo>
                  <a:cubicBezTo>
                    <a:pt x="3167125" y="2608246"/>
                    <a:pt x="3161882" y="2599258"/>
                    <a:pt x="3162631" y="2590270"/>
                  </a:cubicBezTo>
                  <a:cubicBezTo>
                    <a:pt x="3163380" y="2584278"/>
                    <a:pt x="3160385" y="2579035"/>
                    <a:pt x="3158887" y="2573042"/>
                  </a:cubicBezTo>
                  <a:cubicBezTo>
                    <a:pt x="3156640" y="2567799"/>
                    <a:pt x="3151397" y="2564803"/>
                    <a:pt x="3146153" y="2565552"/>
                  </a:cubicBezTo>
                  <a:cubicBezTo>
                    <a:pt x="3140161" y="2566302"/>
                    <a:pt x="3140161" y="2571544"/>
                    <a:pt x="3140161" y="2576787"/>
                  </a:cubicBezTo>
                  <a:cubicBezTo>
                    <a:pt x="3140910" y="2593266"/>
                    <a:pt x="3131922" y="2591768"/>
                    <a:pt x="3124431" y="2583529"/>
                  </a:cubicBezTo>
                  <a:cubicBezTo>
                    <a:pt x="3116941" y="2573791"/>
                    <a:pt x="3107204" y="2574541"/>
                    <a:pt x="3097467" y="2574541"/>
                  </a:cubicBezTo>
                  <a:cubicBezTo>
                    <a:pt x="3090725" y="2574541"/>
                    <a:pt x="3084733" y="2570796"/>
                    <a:pt x="3082487" y="2564803"/>
                  </a:cubicBezTo>
                  <a:cubicBezTo>
                    <a:pt x="3078742" y="2558062"/>
                    <a:pt x="3083984" y="2553568"/>
                    <a:pt x="3088479" y="2549074"/>
                  </a:cubicBezTo>
                  <a:cubicBezTo>
                    <a:pt x="3092223" y="2545329"/>
                    <a:pt x="3096718" y="2540835"/>
                    <a:pt x="3101212" y="2537090"/>
                  </a:cubicBezTo>
                  <a:cubicBezTo>
                    <a:pt x="3108701" y="2529599"/>
                    <a:pt x="3113945" y="2507878"/>
                    <a:pt x="3126679" y="2532596"/>
                  </a:cubicBezTo>
                  <a:cubicBezTo>
                    <a:pt x="3129674" y="2537090"/>
                    <a:pt x="3136416" y="2534842"/>
                    <a:pt x="3140910" y="2531847"/>
                  </a:cubicBezTo>
                  <a:cubicBezTo>
                    <a:pt x="3151397" y="2523608"/>
                    <a:pt x="3156640" y="2531097"/>
                    <a:pt x="3158887" y="2538587"/>
                  </a:cubicBezTo>
                  <a:cubicBezTo>
                    <a:pt x="3161882" y="2546827"/>
                    <a:pt x="3161133" y="2562556"/>
                    <a:pt x="3173866" y="2560309"/>
                  </a:cubicBezTo>
                  <a:cubicBezTo>
                    <a:pt x="3187349" y="2558062"/>
                    <a:pt x="3201581" y="2550572"/>
                    <a:pt x="3207572" y="2535592"/>
                  </a:cubicBezTo>
                  <a:cubicBezTo>
                    <a:pt x="3214314" y="2516117"/>
                    <a:pt x="3203827" y="2495894"/>
                    <a:pt x="3182855" y="2491399"/>
                  </a:cubicBezTo>
                  <a:cubicBezTo>
                    <a:pt x="3179859" y="2490651"/>
                    <a:pt x="3176863" y="2491399"/>
                    <a:pt x="3173118" y="2490651"/>
                  </a:cubicBezTo>
                  <a:cubicBezTo>
                    <a:pt x="3167125" y="2490651"/>
                    <a:pt x="3161882" y="2489902"/>
                    <a:pt x="3161133" y="2483160"/>
                  </a:cubicBezTo>
                  <a:cubicBezTo>
                    <a:pt x="3160385" y="2474921"/>
                    <a:pt x="3167125" y="2475670"/>
                    <a:pt x="3171620" y="2474921"/>
                  </a:cubicBezTo>
                  <a:cubicBezTo>
                    <a:pt x="3179859" y="2474172"/>
                    <a:pt x="3181356" y="2468180"/>
                    <a:pt x="3179110" y="2462188"/>
                  </a:cubicBezTo>
                  <a:cubicBezTo>
                    <a:pt x="3176863" y="2456945"/>
                    <a:pt x="3173118" y="2450204"/>
                    <a:pt x="3165628" y="2456196"/>
                  </a:cubicBezTo>
                  <a:cubicBezTo>
                    <a:pt x="3153643" y="2466682"/>
                    <a:pt x="3142407" y="2466682"/>
                    <a:pt x="3130424" y="2455447"/>
                  </a:cubicBezTo>
                  <a:cubicBezTo>
                    <a:pt x="3117691" y="2442714"/>
                    <a:pt x="3128176" y="2433726"/>
                    <a:pt x="3137914" y="2425486"/>
                  </a:cubicBezTo>
                  <a:cubicBezTo>
                    <a:pt x="3129674" y="2420243"/>
                    <a:pt x="3125929" y="2426235"/>
                    <a:pt x="3121436" y="2426984"/>
                  </a:cubicBezTo>
                  <a:cubicBezTo>
                    <a:pt x="3111698" y="2427733"/>
                    <a:pt x="3105706" y="2423239"/>
                    <a:pt x="3101961" y="2415000"/>
                  </a:cubicBezTo>
                  <a:cubicBezTo>
                    <a:pt x="3098965" y="2407510"/>
                    <a:pt x="3102710" y="2402266"/>
                    <a:pt x="3108701" y="2398521"/>
                  </a:cubicBezTo>
                  <a:cubicBezTo>
                    <a:pt x="3110949" y="2396275"/>
                    <a:pt x="3113945" y="2394776"/>
                    <a:pt x="3116941" y="2392529"/>
                  </a:cubicBezTo>
                  <a:cubicBezTo>
                    <a:pt x="3125181" y="2386537"/>
                    <a:pt x="3131172" y="2378298"/>
                    <a:pt x="3127427" y="2367812"/>
                  </a:cubicBezTo>
                  <a:cubicBezTo>
                    <a:pt x="3123683" y="2357326"/>
                    <a:pt x="3114694" y="2355827"/>
                    <a:pt x="3104957" y="2355827"/>
                  </a:cubicBezTo>
                  <a:cubicBezTo>
                    <a:pt x="3095220" y="2356577"/>
                    <a:pt x="3083984" y="2357326"/>
                    <a:pt x="3080989" y="2343843"/>
                  </a:cubicBezTo>
                  <a:cubicBezTo>
                    <a:pt x="3077992" y="2331110"/>
                    <a:pt x="3092973" y="2326616"/>
                    <a:pt x="3092223" y="2316130"/>
                  </a:cubicBezTo>
                  <a:cubicBezTo>
                    <a:pt x="3091475" y="2302648"/>
                    <a:pt x="3096718" y="2297404"/>
                    <a:pt x="3110200" y="2294408"/>
                  </a:cubicBezTo>
                  <a:cubicBezTo>
                    <a:pt x="3128176" y="2292161"/>
                    <a:pt x="3129674" y="2273436"/>
                    <a:pt x="3138662" y="2262200"/>
                  </a:cubicBezTo>
                  <a:cubicBezTo>
                    <a:pt x="3142407" y="2256957"/>
                    <a:pt x="3132671" y="2250966"/>
                    <a:pt x="3128176" y="2246471"/>
                  </a:cubicBezTo>
                  <a:cubicBezTo>
                    <a:pt x="3107204" y="2224750"/>
                    <a:pt x="3107204" y="2224001"/>
                    <a:pt x="3122933" y="2199283"/>
                  </a:cubicBezTo>
                  <a:cubicBezTo>
                    <a:pt x="3130424" y="2188797"/>
                    <a:pt x="3135667" y="2177562"/>
                    <a:pt x="3129674" y="2164828"/>
                  </a:cubicBezTo>
                  <a:cubicBezTo>
                    <a:pt x="3128176" y="2161083"/>
                    <a:pt x="3128926" y="2156589"/>
                    <a:pt x="3130424" y="2153593"/>
                  </a:cubicBezTo>
                  <a:cubicBezTo>
                    <a:pt x="3137914" y="2135617"/>
                    <a:pt x="3141659" y="2119139"/>
                    <a:pt x="3126679" y="2101911"/>
                  </a:cubicBezTo>
                  <a:cubicBezTo>
                    <a:pt x="3119938" y="2092923"/>
                    <a:pt x="3128176" y="2084683"/>
                    <a:pt x="3134169" y="2077942"/>
                  </a:cubicBezTo>
                  <a:cubicBezTo>
                    <a:pt x="3140161" y="2071950"/>
                    <a:pt x="3142407" y="2065209"/>
                    <a:pt x="3137914" y="2057719"/>
                  </a:cubicBezTo>
                  <a:cubicBezTo>
                    <a:pt x="3133419" y="2050977"/>
                    <a:pt x="3126679" y="2047982"/>
                    <a:pt x="3118439" y="2050977"/>
                  </a:cubicBezTo>
                  <a:cubicBezTo>
                    <a:pt x="3110200" y="2052476"/>
                    <a:pt x="3108701" y="2059966"/>
                    <a:pt x="3108701" y="2068205"/>
                  </a:cubicBezTo>
                  <a:cubicBezTo>
                    <a:pt x="3107953" y="2086182"/>
                    <a:pt x="3113945" y="2106405"/>
                    <a:pt x="3088479" y="2113895"/>
                  </a:cubicBezTo>
                  <a:cubicBezTo>
                    <a:pt x="3083984" y="2093672"/>
                    <a:pt x="3088479" y="2072699"/>
                    <a:pt x="3074247" y="2053973"/>
                  </a:cubicBezTo>
                  <a:cubicBezTo>
                    <a:pt x="3072375" y="2051727"/>
                    <a:pt x="3071766" y="2049152"/>
                    <a:pt x="3072093" y="2046530"/>
                  </a:cubicBezTo>
                  <a:cubicBezTo>
                    <a:pt x="3073076" y="2038666"/>
                    <a:pt x="3082487" y="2030380"/>
                    <a:pt x="3091475" y="2029256"/>
                  </a:cubicBezTo>
                  <a:cubicBezTo>
                    <a:pt x="3103458" y="2028507"/>
                    <a:pt x="3115443" y="2025511"/>
                    <a:pt x="3126679" y="2025511"/>
                  </a:cubicBezTo>
                  <a:cubicBezTo>
                    <a:pt x="3139412" y="2027009"/>
                    <a:pt x="3152145" y="2024013"/>
                    <a:pt x="3157388" y="2039742"/>
                  </a:cubicBezTo>
                  <a:cubicBezTo>
                    <a:pt x="3161133" y="2047982"/>
                    <a:pt x="3169373" y="2046483"/>
                    <a:pt x="3176863" y="2043488"/>
                  </a:cubicBezTo>
                  <a:cubicBezTo>
                    <a:pt x="3188098" y="2038993"/>
                    <a:pt x="3200082" y="2038244"/>
                    <a:pt x="3212067" y="2035997"/>
                  </a:cubicBezTo>
                  <a:cubicBezTo>
                    <a:pt x="3233040" y="2033001"/>
                    <a:pt x="3253263" y="2026260"/>
                    <a:pt x="3273487" y="2035997"/>
                  </a:cubicBezTo>
                  <a:cubicBezTo>
                    <a:pt x="3289215" y="2012778"/>
                    <a:pt x="3310938" y="2024762"/>
                    <a:pt x="3331161" y="2025511"/>
                  </a:cubicBezTo>
                  <a:cubicBezTo>
                    <a:pt x="3342395" y="2025511"/>
                    <a:pt x="3349137" y="2023264"/>
                    <a:pt x="3352882" y="2036746"/>
                  </a:cubicBezTo>
                  <a:cubicBezTo>
                    <a:pt x="3355878" y="2044985"/>
                    <a:pt x="3363368" y="2047982"/>
                    <a:pt x="3371608" y="2039742"/>
                  </a:cubicBezTo>
                  <a:cubicBezTo>
                    <a:pt x="3382094" y="2029256"/>
                    <a:pt x="3394079" y="2020268"/>
                    <a:pt x="3405314" y="2009033"/>
                  </a:cubicBezTo>
                  <a:cubicBezTo>
                    <a:pt x="3411305" y="2003789"/>
                    <a:pt x="3418047" y="2000044"/>
                    <a:pt x="3427035" y="1997049"/>
                  </a:cubicBezTo>
                  <a:cubicBezTo>
                    <a:pt x="3442764" y="1994052"/>
                    <a:pt x="3451004" y="1981319"/>
                    <a:pt x="3457745" y="1966339"/>
                  </a:cubicBezTo>
                  <a:cubicBezTo>
                    <a:pt x="3462989" y="1956601"/>
                    <a:pt x="3468232" y="1948362"/>
                    <a:pt x="3481713" y="1950609"/>
                  </a:cubicBezTo>
                  <a:cubicBezTo>
                    <a:pt x="3490701" y="1952107"/>
                    <a:pt x="3495945" y="1946864"/>
                    <a:pt x="3497443" y="1938625"/>
                  </a:cubicBezTo>
                  <a:cubicBezTo>
                    <a:pt x="3499690" y="1919151"/>
                    <a:pt x="3513172" y="1904170"/>
                    <a:pt x="3521412" y="1887692"/>
                  </a:cubicBezTo>
                  <a:cubicBezTo>
                    <a:pt x="3536392" y="1859978"/>
                    <a:pt x="3546878" y="1831516"/>
                    <a:pt x="3549125" y="1800057"/>
                  </a:cubicBezTo>
                  <a:cubicBezTo>
                    <a:pt x="3549875" y="1791818"/>
                    <a:pt x="3551372" y="1784328"/>
                    <a:pt x="3553620" y="1776837"/>
                  </a:cubicBezTo>
                  <a:cubicBezTo>
                    <a:pt x="3559611" y="1758112"/>
                    <a:pt x="3552121" y="1745379"/>
                    <a:pt x="3533395" y="1740136"/>
                  </a:cubicBezTo>
                  <a:cubicBezTo>
                    <a:pt x="3507181" y="1733395"/>
                    <a:pt x="3507181" y="1733395"/>
                    <a:pt x="3516169" y="1707179"/>
                  </a:cubicBezTo>
                  <a:cubicBezTo>
                    <a:pt x="3516169" y="1704932"/>
                    <a:pt x="3517666" y="1701936"/>
                    <a:pt x="3516169" y="1699689"/>
                  </a:cubicBezTo>
                  <a:cubicBezTo>
                    <a:pt x="3513172" y="1686955"/>
                    <a:pt x="3510176" y="1674222"/>
                    <a:pt x="3519164" y="1663736"/>
                  </a:cubicBezTo>
                  <a:cubicBezTo>
                    <a:pt x="3537140" y="1642014"/>
                    <a:pt x="3557365" y="1622540"/>
                    <a:pt x="3585827" y="1614301"/>
                  </a:cubicBezTo>
                  <a:close/>
                  <a:moveTo>
                    <a:pt x="779103" y="1591152"/>
                  </a:moveTo>
                  <a:cubicBezTo>
                    <a:pt x="785451" y="1591899"/>
                    <a:pt x="785451" y="1598619"/>
                    <a:pt x="787833" y="1602352"/>
                  </a:cubicBezTo>
                  <a:cubicBezTo>
                    <a:pt x="787038" y="1607579"/>
                    <a:pt x="785451" y="1612805"/>
                    <a:pt x="779103" y="1612805"/>
                  </a:cubicBezTo>
                  <a:cubicBezTo>
                    <a:pt x="772754" y="1612058"/>
                    <a:pt x="768786" y="1608325"/>
                    <a:pt x="769581" y="1602352"/>
                  </a:cubicBezTo>
                  <a:cubicBezTo>
                    <a:pt x="770374" y="1597126"/>
                    <a:pt x="771961" y="1590406"/>
                    <a:pt x="779103" y="1591152"/>
                  </a:cubicBezTo>
                  <a:close/>
                  <a:moveTo>
                    <a:pt x="852896" y="1543419"/>
                  </a:moveTo>
                  <a:cubicBezTo>
                    <a:pt x="861191" y="1549341"/>
                    <a:pt x="867224" y="1555263"/>
                    <a:pt x="862699" y="1567107"/>
                  </a:cubicBezTo>
                  <a:cubicBezTo>
                    <a:pt x="857421" y="1581172"/>
                    <a:pt x="845355" y="1583392"/>
                    <a:pt x="833288" y="1585613"/>
                  </a:cubicBezTo>
                  <a:cubicBezTo>
                    <a:pt x="829895" y="1585983"/>
                    <a:pt x="827821" y="1584873"/>
                    <a:pt x="826879" y="1582652"/>
                  </a:cubicBezTo>
                  <a:cubicBezTo>
                    <a:pt x="825935" y="1580431"/>
                    <a:pt x="826125" y="1577100"/>
                    <a:pt x="827255" y="1573029"/>
                  </a:cubicBezTo>
                  <a:cubicBezTo>
                    <a:pt x="828763" y="1566367"/>
                    <a:pt x="829518" y="1557484"/>
                    <a:pt x="836305" y="1551562"/>
                  </a:cubicBezTo>
                  <a:cubicBezTo>
                    <a:pt x="840830" y="1547120"/>
                    <a:pt x="843847" y="1537497"/>
                    <a:pt x="852896" y="1543419"/>
                  </a:cubicBezTo>
                  <a:close/>
                  <a:moveTo>
                    <a:pt x="2916314" y="1431817"/>
                  </a:moveTo>
                  <a:cubicBezTo>
                    <a:pt x="2919524" y="1433734"/>
                    <a:pt x="2922441" y="1437375"/>
                    <a:pt x="2925164" y="1439675"/>
                  </a:cubicBezTo>
                  <a:cubicBezTo>
                    <a:pt x="2933722" y="1448109"/>
                    <a:pt x="2929054" y="1457310"/>
                    <a:pt x="2923608" y="1464977"/>
                  </a:cubicBezTo>
                  <a:cubicBezTo>
                    <a:pt x="2918940" y="1471110"/>
                    <a:pt x="2913494" y="1477244"/>
                    <a:pt x="2903380" y="1474944"/>
                  </a:cubicBezTo>
                  <a:cubicBezTo>
                    <a:pt x="2896379" y="1472643"/>
                    <a:pt x="2896379" y="1465743"/>
                    <a:pt x="2894823" y="1459610"/>
                  </a:cubicBezTo>
                  <a:cubicBezTo>
                    <a:pt x="2897935" y="1451176"/>
                    <a:pt x="2899491" y="1441209"/>
                    <a:pt x="2905715" y="1434309"/>
                  </a:cubicBezTo>
                  <a:cubicBezTo>
                    <a:pt x="2909605" y="1429709"/>
                    <a:pt x="2913105" y="1429900"/>
                    <a:pt x="2916314" y="1431817"/>
                  </a:cubicBezTo>
                  <a:close/>
                  <a:moveTo>
                    <a:pt x="952092" y="1411855"/>
                  </a:moveTo>
                  <a:cubicBezTo>
                    <a:pt x="964128" y="1413334"/>
                    <a:pt x="973908" y="1414074"/>
                    <a:pt x="982183" y="1416293"/>
                  </a:cubicBezTo>
                  <a:cubicBezTo>
                    <a:pt x="994971" y="1419251"/>
                    <a:pt x="999485" y="1428126"/>
                    <a:pt x="993467" y="1440699"/>
                  </a:cubicBezTo>
                  <a:cubicBezTo>
                    <a:pt x="981431" y="1464365"/>
                    <a:pt x="963376" y="1482855"/>
                    <a:pt x="938551" y="1493209"/>
                  </a:cubicBezTo>
                  <a:cubicBezTo>
                    <a:pt x="921249" y="1500605"/>
                    <a:pt x="903948" y="1506521"/>
                    <a:pt x="888902" y="1517615"/>
                  </a:cubicBezTo>
                  <a:cubicBezTo>
                    <a:pt x="886269" y="1519094"/>
                    <a:pt x="883448" y="1520573"/>
                    <a:pt x="880627" y="1521221"/>
                  </a:cubicBezTo>
                  <a:cubicBezTo>
                    <a:pt x="877806" y="1521868"/>
                    <a:pt x="874985" y="1521683"/>
                    <a:pt x="872351" y="1519834"/>
                  </a:cubicBezTo>
                  <a:cubicBezTo>
                    <a:pt x="866333" y="1516136"/>
                    <a:pt x="869343" y="1510959"/>
                    <a:pt x="870847" y="1505782"/>
                  </a:cubicBezTo>
                  <a:cubicBezTo>
                    <a:pt x="871599" y="1502084"/>
                    <a:pt x="873105" y="1496907"/>
                    <a:pt x="871599" y="1493948"/>
                  </a:cubicBezTo>
                  <a:cubicBezTo>
                    <a:pt x="868214" y="1489511"/>
                    <a:pt x="866145" y="1485674"/>
                    <a:pt x="865241" y="1482324"/>
                  </a:cubicBezTo>
                  <a:cubicBezTo>
                    <a:pt x="862526" y="1472270"/>
                    <a:pt x="870283" y="1466584"/>
                    <a:pt x="884388" y="1462147"/>
                  </a:cubicBezTo>
                  <a:cubicBezTo>
                    <a:pt x="893416" y="1459188"/>
                    <a:pt x="902442" y="1451792"/>
                    <a:pt x="903195" y="1442918"/>
                  </a:cubicBezTo>
                  <a:cubicBezTo>
                    <a:pt x="905452" y="1419991"/>
                    <a:pt x="919745" y="1414814"/>
                    <a:pt x="939303" y="1414814"/>
                  </a:cubicBezTo>
                  <a:cubicBezTo>
                    <a:pt x="945321" y="1414814"/>
                    <a:pt x="950587" y="1412595"/>
                    <a:pt x="952092" y="1411855"/>
                  </a:cubicBezTo>
                  <a:close/>
                  <a:moveTo>
                    <a:pt x="2118682" y="1396788"/>
                  </a:moveTo>
                  <a:cubicBezTo>
                    <a:pt x="2127296" y="1395319"/>
                    <a:pt x="2128079" y="1407075"/>
                    <a:pt x="2133561" y="1411483"/>
                  </a:cubicBezTo>
                  <a:cubicBezTo>
                    <a:pt x="2131995" y="1420300"/>
                    <a:pt x="2126513" y="1426178"/>
                    <a:pt x="2118682" y="1426913"/>
                  </a:cubicBezTo>
                  <a:cubicBezTo>
                    <a:pt x="2110851" y="1427648"/>
                    <a:pt x="2106153" y="1421770"/>
                    <a:pt x="2105370" y="1414422"/>
                  </a:cubicBezTo>
                  <a:cubicBezTo>
                    <a:pt x="2104586" y="1405605"/>
                    <a:pt x="2110851" y="1397523"/>
                    <a:pt x="2118682" y="1396788"/>
                  </a:cubicBezTo>
                  <a:close/>
                  <a:moveTo>
                    <a:pt x="3277938" y="1367911"/>
                  </a:moveTo>
                  <a:cubicBezTo>
                    <a:pt x="3288002" y="1365597"/>
                    <a:pt x="3289439" y="1381027"/>
                    <a:pt x="3290159" y="1389513"/>
                  </a:cubicBezTo>
                  <a:cubicBezTo>
                    <a:pt x="3290877" y="1404942"/>
                    <a:pt x="3277938" y="1407257"/>
                    <a:pt x="3267157" y="1408800"/>
                  </a:cubicBezTo>
                  <a:cubicBezTo>
                    <a:pt x="3258531" y="1411115"/>
                    <a:pt x="3262126" y="1401857"/>
                    <a:pt x="3260687" y="1397227"/>
                  </a:cubicBezTo>
                  <a:cubicBezTo>
                    <a:pt x="3262844" y="1384112"/>
                    <a:pt x="3267157" y="1370226"/>
                    <a:pt x="3277938" y="1367911"/>
                  </a:cubicBezTo>
                  <a:close/>
                  <a:moveTo>
                    <a:pt x="1903148" y="1320843"/>
                  </a:moveTo>
                  <a:cubicBezTo>
                    <a:pt x="1910778" y="1319305"/>
                    <a:pt x="1914593" y="1324687"/>
                    <a:pt x="1915355" y="1332377"/>
                  </a:cubicBezTo>
                  <a:cubicBezTo>
                    <a:pt x="1914593" y="1340066"/>
                    <a:pt x="1910778" y="1349293"/>
                    <a:pt x="1903148" y="1350062"/>
                  </a:cubicBezTo>
                  <a:cubicBezTo>
                    <a:pt x="1895517" y="1351600"/>
                    <a:pt x="1889414" y="1343142"/>
                    <a:pt x="1887888" y="1335452"/>
                  </a:cubicBezTo>
                  <a:cubicBezTo>
                    <a:pt x="1886362" y="1325456"/>
                    <a:pt x="1895517" y="1322381"/>
                    <a:pt x="1903148" y="1320843"/>
                  </a:cubicBezTo>
                  <a:close/>
                  <a:moveTo>
                    <a:pt x="2455896" y="1181174"/>
                  </a:moveTo>
                  <a:cubicBezTo>
                    <a:pt x="2461682" y="1180423"/>
                    <a:pt x="2464161" y="1183428"/>
                    <a:pt x="2464161" y="1187937"/>
                  </a:cubicBezTo>
                  <a:cubicBezTo>
                    <a:pt x="2464161" y="1192446"/>
                    <a:pt x="2462509" y="1196204"/>
                    <a:pt x="2457549" y="1196204"/>
                  </a:cubicBezTo>
                  <a:cubicBezTo>
                    <a:pt x="2452589" y="1195452"/>
                    <a:pt x="2448457" y="1193198"/>
                    <a:pt x="2448457" y="1188689"/>
                  </a:cubicBezTo>
                  <a:cubicBezTo>
                    <a:pt x="2448457" y="1184180"/>
                    <a:pt x="2451763" y="1181925"/>
                    <a:pt x="2455896" y="1181174"/>
                  </a:cubicBezTo>
                  <a:close/>
                  <a:moveTo>
                    <a:pt x="1416727" y="1119820"/>
                  </a:moveTo>
                  <a:cubicBezTo>
                    <a:pt x="1427474" y="1117593"/>
                    <a:pt x="1432081" y="1127242"/>
                    <a:pt x="1433615" y="1138375"/>
                  </a:cubicBezTo>
                  <a:cubicBezTo>
                    <a:pt x="1435918" y="1151735"/>
                    <a:pt x="1423636" y="1153220"/>
                    <a:pt x="1415193" y="1153220"/>
                  </a:cubicBezTo>
                  <a:cubicBezTo>
                    <a:pt x="1399841" y="1153220"/>
                    <a:pt x="1399074" y="1138375"/>
                    <a:pt x="1396771" y="1129469"/>
                  </a:cubicBezTo>
                  <a:cubicBezTo>
                    <a:pt x="1393701" y="1119820"/>
                    <a:pt x="1405215" y="1120562"/>
                    <a:pt x="1416727" y="1119820"/>
                  </a:cubicBezTo>
                  <a:close/>
                  <a:moveTo>
                    <a:pt x="2288895" y="1097780"/>
                  </a:moveTo>
                  <a:cubicBezTo>
                    <a:pt x="2297209" y="1100855"/>
                    <a:pt x="2305521" y="1103162"/>
                    <a:pt x="2304010" y="1113927"/>
                  </a:cubicBezTo>
                  <a:cubicBezTo>
                    <a:pt x="2304010" y="1121617"/>
                    <a:pt x="2301743" y="1128537"/>
                    <a:pt x="2291918" y="1129306"/>
                  </a:cubicBezTo>
                  <a:cubicBezTo>
                    <a:pt x="2281338" y="1130075"/>
                    <a:pt x="2280583" y="1123923"/>
                    <a:pt x="2280583" y="1115465"/>
                  </a:cubicBezTo>
                  <a:cubicBezTo>
                    <a:pt x="2280583" y="1108545"/>
                    <a:pt x="2279827" y="1100086"/>
                    <a:pt x="2288895" y="1097780"/>
                  </a:cubicBezTo>
                  <a:close/>
                  <a:moveTo>
                    <a:pt x="2390410" y="1087788"/>
                  </a:moveTo>
                  <a:cubicBezTo>
                    <a:pt x="2394819" y="1087788"/>
                    <a:pt x="2399227" y="1087788"/>
                    <a:pt x="2401432" y="1092660"/>
                  </a:cubicBezTo>
                  <a:cubicBezTo>
                    <a:pt x="2401432" y="1097533"/>
                    <a:pt x="2397758" y="1098925"/>
                    <a:pt x="2393350" y="1098925"/>
                  </a:cubicBezTo>
                  <a:cubicBezTo>
                    <a:pt x="2391513" y="1098925"/>
                    <a:pt x="2389125" y="1099273"/>
                    <a:pt x="2387012" y="1098925"/>
                  </a:cubicBezTo>
                  <a:cubicBezTo>
                    <a:pt x="2384900" y="1098577"/>
                    <a:pt x="2383063" y="1097533"/>
                    <a:pt x="2382328" y="1094748"/>
                  </a:cubicBezTo>
                  <a:cubicBezTo>
                    <a:pt x="2382328" y="1090572"/>
                    <a:pt x="2386002" y="1088484"/>
                    <a:pt x="2390410" y="1087788"/>
                  </a:cubicBezTo>
                  <a:close/>
                  <a:moveTo>
                    <a:pt x="2363017" y="1067942"/>
                  </a:moveTo>
                  <a:cubicBezTo>
                    <a:pt x="2369366" y="1067942"/>
                    <a:pt x="2370954" y="1073453"/>
                    <a:pt x="2373334" y="1077586"/>
                  </a:cubicBezTo>
                  <a:cubicBezTo>
                    <a:pt x="2374921" y="1081030"/>
                    <a:pt x="2372540" y="1083786"/>
                    <a:pt x="2368572" y="1082408"/>
                  </a:cubicBezTo>
                  <a:cubicBezTo>
                    <a:pt x="2363017" y="1081719"/>
                    <a:pt x="2357462" y="1079653"/>
                    <a:pt x="2356669" y="1074142"/>
                  </a:cubicBezTo>
                  <a:cubicBezTo>
                    <a:pt x="2355875" y="1070697"/>
                    <a:pt x="2359050" y="1068631"/>
                    <a:pt x="2363017" y="1067942"/>
                  </a:cubicBezTo>
                  <a:close/>
                  <a:moveTo>
                    <a:pt x="2450413" y="1060494"/>
                  </a:moveTo>
                  <a:cubicBezTo>
                    <a:pt x="2455220" y="1061418"/>
                    <a:pt x="2459658" y="1064374"/>
                    <a:pt x="2462247" y="1066591"/>
                  </a:cubicBezTo>
                  <a:cubicBezTo>
                    <a:pt x="2474819" y="1076938"/>
                    <a:pt x="2480737" y="1092459"/>
                    <a:pt x="2487394" y="1107980"/>
                  </a:cubicBezTo>
                  <a:cubicBezTo>
                    <a:pt x="2487024" y="1111676"/>
                    <a:pt x="2485729" y="1113893"/>
                    <a:pt x="2483880" y="1114632"/>
                  </a:cubicBezTo>
                  <a:cubicBezTo>
                    <a:pt x="2482031" y="1115372"/>
                    <a:pt x="2479627" y="1114632"/>
                    <a:pt x="2477039" y="1112415"/>
                  </a:cubicBezTo>
                  <a:cubicBezTo>
                    <a:pt x="2470383" y="1105024"/>
                    <a:pt x="2462987" y="1104285"/>
                    <a:pt x="2454110" y="1103546"/>
                  </a:cubicBezTo>
                  <a:cubicBezTo>
                    <a:pt x="2447454" y="1102991"/>
                    <a:pt x="2438301" y="1087055"/>
                    <a:pt x="2436014" y="1075692"/>
                  </a:cubicBezTo>
                  <a:cubicBezTo>
                    <a:pt x="2435251" y="1071903"/>
                    <a:pt x="2435251" y="1068624"/>
                    <a:pt x="2436360" y="1066591"/>
                  </a:cubicBezTo>
                  <a:cubicBezTo>
                    <a:pt x="2440429" y="1060679"/>
                    <a:pt x="2445606" y="1059570"/>
                    <a:pt x="2450413" y="1060494"/>
                  </a:cubicBezTo>
                  <a:close/>
                  <a:moveTo>
                    <a:pt x="1539185" y="1032040"/>
                  </a:moveTo>
                  <a:cubicBezTo>
                    <a:pt x="1549283" y="1029065"/>
                    <a:pt x="1557941" y="1028321"/>
                    <a:pt x="1565877" y="1032040"/>
                  </a:cubicBezTo>
                  <a:cubicBezTo>
                    <a:pt x="1573090" y="1035016"/>
                    <a:pt x="1578141" y="1041712"/>
                    <a:pt x="1574533" y="1049152"/>
                  </a:cubicBezTo>
                  <a:cubicBezTo>
                    <a:pt x="1572730" y="1053244"/>
                    <a:pt x="1570205" y="1053802"/>
                    <a:pt x="1567500" y="1053244"/>
                  </a:cubicBezTo>
                  <a:cubicBezTo>
                    <a:pt x="1564795" y="1052686"/>
                    <a:pt x="1561909" y="1051012"/>
                    <a:pt x="1559384" y="1050640"/>
                  </a:cubicBezTo>
                  <a:cubicBezTo>
                    <a:pt x="1550727" y="1047664"/>
                    <a:pt x="1543513" y="1043200"/>
                    <a:pt x="1539185" y="1032040"/>
                  </a:cubicBezTo>
                  <a:close/>
                  <a:moveTo>
                    <a:pt x="1514851" y="1011832"/>
                  </a:moveTo>
                  <a:cubicBezTo>
                    <a:pt x="1521199" y="1012619"/>
                    <a:pt x="1524373" y="1014194"/>
                    <a:pt x="1524373" y="1019704"/>
                  </a:cubicBezTo>
                  <a:cubicBezTo>
                    <a:pt x="1525167" y="1025215"/>
                    <a:pt x="1520406" y="1027576"/>
                    <a:pt x="1514851" y="1027576"/>
                  </a:cubicBezTo>
                  <a:cubicBezTo>
                    <a:pt x="1510882" y="1026789"/>
                    <a:pt x="1506915" y="1024428"/>
                    <a:pt x="1506915" y="1019704"/>
                  </a:cubicBezTo>
                  <a:cubicBezTo>
                    <a:pt x="1506121" y="1014194"/>
                    <a:pt x="1510882" y="1012619"/>
                    <a:pt x="1514851" y="1011832"/>
                  </a:cubicBezTo>
                  <a:close/>
                  <a:moveTo>
                    <a:pt x="1463137" y="1005156"/>
                  </a:moveTo>
                  <a:cubicBezTo>
                    <a:pt x="1470319" y="1008773"/>
                    <a:pt x="1471916" y="1008773"/>
                    <a:pt x="1471916" y="1010219"/>
                  </a:cubicBezTo>
                  <a:cubicBezTo>
                    <a:pt x="1471916" y="1017451"/>
                    <a:pt x="1485483" y="1017451"/>
                    <a:pt x="1482291" y="1026130"/>
                  </a:cubicBezTo>
                  <a:cubicBezTo>
                    <a:pt x="1482291" y="1026130"/>
                    <a:pt x="1479098" y="1027576"/>
                    <a:pt x="1477503" y="1026853"/>
                  </a:cubicBezTo>
                  <a:cubicBezTo>
                    <a:pt x="1467128" y="1023960"/>
                    <a:pt x="1469521" y="1016004"/>
                    <a:pt x="1463137" y="1005156"/>
                  </a:cubicBezTo>
                  <a:close/>
                  <a:moveTo>
                    <a:pt x="1901986" y="948591"/>
                  </a:moveTo>
                  <a:cubicBezTo>
                    <a:pt x="1905378" y="947305"/>
                    <a:pt x="1908580" y="947489"/>
                    <a:pt x="1910841" y="952632"/>
                  </a:cubicBezTo>
                  <a:cubicBezTo>
                    <a:pt x="1915364" y="961449"/>
                    <a:pt x="1913103" y="971001"/>
                    <a:pt x="1901798" y="976144"/>
                  </a:cubicBezTo>
                  <a:cubicBezTo>
                    <a:pt x="1884464" y="984226"/>
                    <a:pt x="1868637" y="992308"/>
                    <a:pt x="1852057" y="1001125"/>
                  </a:cubicBezTo>
                  <a:cubicBezTo>
                    <a:pt x="1852057" y="987900"/>
                    <a:pt x="1850549" y="976144"/>
                    <a:pt x="1833969" y="989369"/>
                  </a:cubicBezTo>
                  <a:cubicBezTo>
                    <a:pt x="1829447" y="993042"/>
                    <a:pt x="1824171" y="993778"/>
                    <a:pt x="1819648" y="989369"/>
                  </a:cubicBezTo>
                  <a:cubicBezTo>
                    <a:pt x="1816634" y="986430"/>
                    <a:pt x="1815881" y="983308"/>
                    <a:pt x="1815881" y="980093"/>
                  </a:cubicBezTo>
                  <a:cubicBezTo>
                    <a:pt x="1815881" y="976879"/>
                    <a:pt x="1816634" y="973572"/>
                    <a:pt x="1816634" y="970266"/>
                  </a:cubicBezTo>
                  <a:cubicBezTo>
                    <a:pt x="1816634" y="963653"/>
                    <a:pt x="1822664" y="963653"/>
                    <a:pt x="1827940" y="963653"/>
                  </a:cubicBezTo>
                  <a:cubicBezTo>
                    <a:pt x="1830200" y="963653"/>
                    <a:pt x="1833215" y="962183"/>
                    <a:pt x="1833969" y="963653"/>
                  </a:cubicBezTo>
                  <a:cubicBezTo>
                    <a:pt x="1857331" y="982022"/>
                    <a:pt x="1873159" y="959245"/>
                    <a:pt x="1892000" y="953367"/>
                  </a:cubicBezTo>
                  <a:cubicBezTo>
                    <a:pt x="1895015" y="952632"/>
                    <a:pt x="1898595" y="949876"/>
                    <a:pt x="1901986" y="948591"/>
                  </a:cubicBezTo>
                  <a:close/>
                  <a:moveTo>
                    <a:pt x="871915" y="937676"/>
                  </a:moveTo>
                  <a:lnTo>
                    <a:pt x="872217" y="938670"/>
                  </a:lnTo>
                  <a:cubicBezTo>
                    <a:pt x="874804" y="943681"/>
                    <a:pt x="878153" y="947848"/>
                    <a:pt x="882134" y="951220"/>
                  </a:cubicBezTo>
                  <a:lnTo>
                    <a:pt x="884427" y="952521"/>
                  </a:lnTo>
                  <a:close/>
                  <a:moveTo>
                    <a:pt x="1618855" y="929764"/>
                  </a:moveTo>
                  <a:cubicBezTo>
                    <a:pt x="1622005" y="929076"/>
                    <a:pt x="1624367" y="932520"/>
                    <a:pt x="1623579" y="934586"/>
                  </a:cubicBezTo>
                  <a:cubicBezTo>
                    <a:pt x="1622791" y="940097"/>
                    <a:pt x="1618855" y="943541"/>
                    <a:pt x="1613345" y="944230"/>
                  </a:cubicBezTo>
                  <a:cubicBezTo>
                    <a:pt x="1609409" y="944919"/>
                    <a:pt x="1609409" y="942163"/>
                    <a:pt x="1608621" y="939408"/>
                  </a:cubicBezTo>
                  <a:cubicBezTo>
                    <a:pt x="1610197" y="934586"/>
                    <a:pt x="1613345" y="930453"/>
                    <a:pt x="1618855" y="929764"/>
                  </a:cubicBezTo>
                  <a:close/>
                  <a:moveTo>
                    <a:pt x="1719291" y="923856"/>
                  </a:moveTo>
                  <a:cubicBezTo>
                    <a:pt x="1722800" y="920957"/>
                    <a:pt x="1726785" y="920022"/>
                    <a:pt x="1729820" y="924137"/>
                  </a:cubicBezTo>
                  <a:cubicBezTo>
                    <a:pt x="1740444" y="938352"/>
                    <a:pt x="1749550" y="934611"/>
                    <a:pt x="1761692" y="929374"/>
                  </a:cubicBezTo>
                  <a:cubicBezTo>
                    <a:pt x="1763967" y="928625"/>
                    <a:pt x="1767004" y="928625"/>
                    <a:pt x="1770798" y="927130"/>
                  </a:cubicBezTo>
                  <a:cubicBezTo>
                    <a:pt x="1779904" y="929374"/>
                    <a:pt x="1783698" y="932366"/>
                    <a:pt x="1777627" y="943589"/>
                  </a:cubicBezTo>
                  <a:cubicBezTo>
                    <a:pt x="1767004" y="961545"/>
                    <a:pt x="1768521" y="965286"/>
                    <a:pt x="1789768" y="969026"/>
                  </a:cubicBezTo>
                  <a:cubicBezTo>
                    <a:pt x="1797357" y="971271"/>
                    <a:pt x="1796599" y="975760"/>
                    <a:pt x="1798116" y="980249"/>
                  </a:cubicBezTo>
                  <a:cubicBezTo>
                    <a:pt x="1799634" y="986234"/>
                    <a:pt x="1799634" y="990724"/>
                    <a:pt x="1792045" y="992968"/>
                  </a:cubicBezTo>
                  <a:cubicBezTo>
                    <a:pt x="1786733" y="994464"/>
                    <a:pt x="1780662" y="997457"/>
                    <a:pt x="1776110" y="1000449"/>
                  </a:cubicBezTo>
                  <a:cubicBezTo>
                    <a:pt x="1770798" y="1004564"/>
                    <a:pt x="1766245" y="1008867"/>
                    <a:pt x="1763114" y="1009147"/>
                  </a:cubicBezTo>
                  <a:cubicBezTo>
                    <a:pt x="1759984" y="1009428"/>
                    <a:pt x="1758277" y="1005687"/>
                    <a:pt x="1758656" y="993716"/>
                  </a:cubicBezTo>
                  <a:cubicBezTo>
                    <a:pt x="1759415" y="983990"/>
                    <a:pt x="1748032" y="975760"/>
                    <a:pt x="1737409" y="972767"/>
                  </a:cubicBezTo>
                  <a:cubicBezTo>
                    <a:pt x="1723749" y="969026"/>
                    <a:pt x="1707814" y="947330"/>
                    <a:pt x="1711608" y="935359"/>
                  </a:cubicBezTo>
                  <a:cubicBezTo>
                    <a:pt x="1712746" y="931618"/>
                    <a:pt x="1715781" y="926755"/>
                    <a:pt x="1719291" y="923856"/>
                  </a:cubicBezTo>
                  <a:close/>
                  <a:moveTo>
                    <a:pt x="1881473" y="886100"/>
                  </a:moveTo>
                  <a:cubicBezTo>
                    <a:pt x="1885067" y="888188"/>
                    <a:pt x="1892255" y="888188"/>
                    <a:pt x="1892255" y="894453"/>
                  </a:cubicBezTo>
                  <a:cubicBezTo>
                    <a:pt x="1892255" y="897237"/>
                    <a:pt x="1889380" y="898629"/>
                    <a:pt x="1887224" y="898629"/>
                  </a:cubicBezTo>
                  <a:cubicBezTo>
                    <a:pt x="1882191" y="897933"/>
                    <a:pt x="1877160" y="896541"/>
                    <a:pt x="1876441" y="890276"/>
                  </a:cubicBezTo>
                  <a:cubicBezTo>
                    <a:pt x="1876441" y="886795"/>
                    <a:pt x="1878598" y="886100"/>
                    <a:pt x="1881473" y="886100"/>
                  </a:cubicBezTo>
                  <a:close/>
                  <a:moveTo>
                    <a:pt x="1478144" y="879534"/>
                  </a:moveTo>
                  <a:cubicBezTo>
                    <a:pt x="1487301" y="879534"/>
                    <a:pt x="1485775" y="888461"/>
                    <a:pt x="1485775" y="895156"/>
                  </a:cubicBezTo>
                  <a:cubicBezTo>
                    <a:pt x="1484249" y="899620"/>
                    <a:pt x="1488826" y="908547"/>
                    <a:pt x="1478144" y="907803"/>
                  </a:cubicBezTo>
                  <a:cubicBezTo>
                    <a:pt x="1472039" y="907059"/>
                    <a:pt x="1470513" y="899620"/>
                    <a:pt x="1469750" y="893669"/>
                  </a:cubicBezTo>
                  <a:cubicBezTo>
                    <a:pt x="1469750" y="887717"/>
                    <a:pt x="1471276" y="879534"/>
                    <a:pt x="1478144" y="879534"/>
                  </a:cubicBezTo>
                  <a:close/>
                  <a:moveTo>
                    <a:pt x="1274771" y="857232"/>
                  </a:moveTo>
                  <a:cubicBezTo>
                    <a:pt x="1280382" y="858025"/>
                    <a:pt x="1283889" y="860406"/>
                    <a:pt x="1283889" y="867548"/>
                  </a:cubicBezTo>
                  <a:cubicBezTo>
                    <a:pt x="1282836" y="871516"/>
                    <a:pt x="1280732" y="872905"/>
                    <a:pt x="1278190" y="873301"/>
                  </a:cubicBezTo>
                  <a:cubicBezTo>
                    <a:pt x="1275647" y="873698"/>
                    <a:pt x="1272667" y="873103"/>
                    <a:pt x="1269861" y="873103"/>
                  </a:cubicBezTo>
                  <a:cubicBezTo>
                    <a:pt x="1265653" y="873896"/>
                    <a:pt x="1261444" y="871516"/>
                    <a:pt x="1263548" y="865168"/>
                  </a:cubicBezTo>
                  <a:cubicBezTo>
                    <a:pt x="1264951" y="858819"/>
                    <a:pt x="1269159" y="856439"/>
                    <a:pt x="1274771" y="857232"/>
                  </a:cubicBezTo>
                  <a:close/>
                  <a:moveTo>
                    <a:pt x="1905330" y="853897"/>
                  </a:moveTo>
                  <a:cubicBezTo>
                    <a:pt x="1910811" y="854675"/>
                    <a:pt x="1918643" y="853119"/>
                    <a:pt x="1917860" y="862454"/>
                  </a:cubicBezTo>
                  <a:cubicBezTo>
                    <a:pt x="1917860" y="871790"/>
                    <a:pt x="1912378" y="877236"/>
                    <a:pt x="1902980" y="878792"/>
                  </a:cubicBezTo>
                  <a:cubicBezTo>
                    <a:pt x="1895149" y="878792"/>
                    <a:pt x="1890450" y="874902"/>
                    <a:pt x="1890450" y="866344"/>
                  </a:cubicBezTo>
                  <a:cubicBezTo>
                    <a:pt x="1889667" y="857009"/>
                    <a:pt x="1896715" y="853897"/>
                    <a:pt x="1905330" y="853897"/>
                  </a:cubicBezTo>
                  <a:close/>
                  <a:moveTo>
                    <a:pt x="2247269" y="847831"/>
                  </a:moveTo>
                  <a:cubicBezTo>
                    <a:pt x="2255663" y="850637"/>
                    <a:pt x="2270160" y="849234"/>
                    <a:pt x="2271687" y="859754"/>
                  </a:cubicBezTo>
                  <a:cubicBezTo>
                    <a:pt x="2272450" y="868871"/>
                    <a:pt x="2261005" y="866767"/>
                    <a:pt x="2254900" y="867468"/>
                  </a:cubicBezTo>
                  <a:cubicBezTo>
                    <a:pt x="2244217" y="868871"/>
                    <a:pt x="2235061" y="866767"/>
                    <a:pt x="2234298" y="855546"/>
                  </a:cubicBezTo>
                  <a:cubicBezTo>
                    <a:pt x="2233535" y="847831"/>
                    <a:pt x="2243454" y="846429"/>
                    <a:pt x="2247269" y="847831"/>
                  </a:cubicBezTo>
                  <a:close/>
                  <a:moveTo>
                    <a:pt x="3433544" y="750589"/>
                  </a:moveTo>
                  <a:cubicBezTo>
                    <a:pt x="3486620" y="761097"/>
                    <a:pt x="3538201" y="774609"/>
                    <a:pt x="3586044" y="798627"/>
                  </a:cubicBezTo>
                  <a:cubicBezTo>
                    <a:pt x="3612207" y="812888"/>
                    <a:pt x="3618188" y="827149"/>
                    <a:pt x="3612955" y="857923"/>
                  </a:cubicBezTo>
                  <a:cubicBezTo>
                    <a:pt x="3609217" y="881942"/>
                    <a:pt x="3609965" y="907462"/>
                    <a:pt x="3599499" y="930730"/>
                  </a:cubicBezTo>
                  <a:cubicBezTo>
                    <a:pt x="3594267" y="943490"/>
                    <a:pt x="3596508" y="957000"/>
                    <a:pt x="3599499" y="969760"/>
                  </a:cubicBezTo>
                  <a:cubicBezTo>
                    <a:pt x="3603984" y="984021"/>
                    <a:pt x="3600246" y="996781"/>
                    <a:pt x="3596508" y="1010292"/>
                  </a:cubicBezTo>
                  <a:cubicBezTo>
                    <a:pt x="3586791" y="1038063"/>
                    <a:pt x="3574082" y="1064334"/>
                    <a:pt x="3567355" y="1092856"/>
                  </a:cubicBezTo>
                  <a:cubicBezTo>
                    <a:pt x="3563617" y="1109369"/>
                    <a:pt x="3552404" y="1123630"/>
                    <a:pt x="3544181" y="1138642"/>
                  </a:cubicBezTo>
                  <a:cubicBezTo>
                    <a:pt x="3526240" y="1174670"/>
                    <a:pt x="3517269" y="1214451"/>
                    <a:pt x="3503814" y="1251229"/>
                  </a:cubicBezTo>
                  <a:cubicBezTo>
                    <a:pt x="3502318" y="1254982"/>
                    <a:pt x="3499329" y="1258736"/>
                    <a:pt x="3497085" y="1261737"/>
                  </a:cubicBezTo>
                  <a:cubicBezTo>
                    <a:pt x="3488115" y="1266992"/>
                    <a:pt x="3477649" y="1268493"/>
                    <a:pt x="3467184" y="1267742"/>
                  </a:cubicBezTo>
                  <a:cubicBezTo>
                    <a:pt x="3454476" y="1266992"/>
                    <a:pt x="3443263" y="1270745"/>
                    <a:pt x="3430555" y="1272246"/>
                  </a:cubicBezTo>
                  <a:cubicBezTo>
                    <a:pt x="3429059" y="1271495"/>
                    <a:pt x="3426817" y="1270745"/>
                    <a:pt x="3425321" y="1269244"/>
                  </a:cubicBezTo>
                  <a:lnTo>
                    <a:pt x="3425321" y="1265491"/>
                  </a:lnTo>
                  <a:lnTo>
                    <a:pt x="3428183" y="1261732"/>
                  </a:lnTo>
                  <a:lnTo>
                    <a:pt x="3424538" y="1263280"/>
                  </a:lnTo>
                  <a:cubicBezTo>
                    <a:pt x="3410281" y="1266273"/>
                    <a:pt x="3396025" y="1269266"/>
                    <a:pt x="3393022" y="1286478"/>
                  </a:cubicBezTo>
                  <a:lnTo>
                    <a:pt x="3392082" y="1289330"/>
                  </a:lnTo>
                  <a:lnTo>
                    <a:pt x="3393347" y="1286809"/>
                  </a:lnTo>
                  <a:cubicBezTo>
                    <a:pt x="3392784" y="1306542"/>
                    <a:pt x="3387582" y="1314521"/>
                    <a:pt x="3375841" y="1312708"/>
                  </a:cubicBezTo>
                  <a:cubicBezTo>
                    <a:pt x="3371928" y="1312103"/>
                    <a:pt x="3367288" y="1310410"/>
                    <a:pt x="3361851" y="1307702"/>
                  </a:cubicBezTo>
                  <a:cubicBezTo>
                    <a:pt x="3347602" y="1300738"/>
                    <a:pt x="3331854" y="1296869"/>
                    <a:pt x="3321355" y="1282941"/>
                  </a:cubicBezTo>
                  <a:lnTo>
                    <a:pt x="3321710" y="1283090"/>
                  </a:lnTo>
                  <a:lnTo>
                    <a:pt x="3320988" y="1282737"/>
                  </a:lnTo>
                  <a:cubicBezTo>
                    <a:pt x="3306732" y="1276001"/>
                    <a:pt x="3293225" y="1265524"/>
                    <a:pt x="3281220" y="1255048"/>
                  </a:cubicBezTo>
                  <a:cubicBezTo>
                    <a:pt x="3261710" y="1234843"/>
                    <a:pt x="3258709" y="1210896"/>
                    <a:pt x="3260961" y="1184705"/>
                  </a:cubicBezTo>
                  <a:cubicBezTo>
                    <a:pt x="3263211" y="1168242"/>
                    <a:pt x="3253456" y="1157016"/>
                    <a:pt x="3241451" y="1147288"/>
                  </a:cubicBezTo>
                  <a:cubicBezTo>
                    <a:pt x="3227195" y="1136063"/>
                    <a:pt x="3224943" y="1120348"/>
                    <a:pt x="3236948" y="1106878"/>
                  </a:cubicBezTo>
                  <a:cubicBezTo>
                    <a:pt x="3252707" y="1089667"/>
                    <a:pt x="3264712" y="1071707"/>
                    <a:pt x="3285722" y="1059733"/>
                  </a:cubicBezTo>
                  <a:cubicBezTo>
                    <a:pt x="3305982" y="1049257"/>
                    <a:pt x="3316486" y="1031297"/>
                    <a:pt x="3287222" y="1015581"/>
                  </a:cubicBezTo>
                  <a:cubicBezTo>
                    <a:pt x="3280469" y="1011840"/>
                    <a:pt x="3275967" y="1006601"/>
                    <a:pt x="3272216" y="999118"/>
                  </a:cubicBezTo>
                  <a:cubicBezTo>
                    <a:pt x="3269964" y="994628"/>
                    <a:pt x="3266212" y="990138"/>
                    <a:pt x="3260961" y="990138"/>
                  </a:cubicBezTo>
                  <a:cubicBezTo>
                    <a:pt x="3224192" y="989390"/>
                    <a:pt x="3199431" y="963198"/>
                    <a:pt x="3168667" y="949728"/>
                  </a:cubicBezTo>
                  <a:cubicBezTo>
                    <a:pt x="3156660" y="944489"/>
                    <a:pt x="3138653" y="941496"/>
                    <a:pt x="3136401" y="928026"/>
                  </a:cubicBezTo>
                  <a:cubicBezTo>
                    <a:pt x="3132649" y="903331"/>
                    <a:pt x="3116142" y="886119"/>
                    <a:pt x="3102635" y="868159"/>
                  </a:cubicBezTo>
                  <a:cubicBezTo>
                    <a:pt x="3100384" y="865914"/>
                    <a:pt x="3100384" y="862921"/>
                    <a:pt x="3098883" y="861424"/>
                  </a:cubicBezTo>
                  <a:cubicBezTo>
                    <a:pt x="3089504" y="852818"/>
                    <a:pt x="3083126" y="844213"/>
                    <a:pt x="3082282" y="835607"/>
                  </a:cubicBezTo>
                  <a:cubicBezTo>
                    <a:pt x="3081437" y="827001"/>
                    <a:pt x="3086127" y="818395"/>
                    <a:pt x="3098883" y="809789"/>
                  </a:cubicBezTo>
                  <a:cubicBezTo>
                    <a:pt x="3103386" y="815776"/>
                    <a:pt x="3110138" y="818769"/>
                    <a:pt x="3120644" y="812034"/>
                  </a:cubicBezTo>
                  <a:cubicBezTo>
                    <a:pt x="3129648" y="806796"/>
                    <a:pt x="3137902" y="812783"/>
                    <a:pt x="3143904" y="821763"/>
                  </a:cubicBezTo>
                  <a:cubicBezTo>
                    <a:pt x="3149157" y="831491"/>
                    <a:pt x="3164914" y="838226"/>
                    <a:pt x="3152158" y="853193"/>
                  </a:cubicBezTo>
                  <a:cubicBezTo>
                    <a:pt x="3149157" y="856934"/>
                    <a:pt x="3142404" y="859928"/>
                    <a:pt x="3143904" y="867411"/>
                  </a:cubicBezTo>
                  <a:cubicBezTo>
                    <a:pt x="3152909" y="869656"/>
                    <a:pt x="3153659" y="861424"/>
                    <a:pt x="3155911" y="857682"/>
                  </a:cubicBezTo>
                  <a:cubicBezTo>
                    <a:pt x="3158912" y="852445"/>
                    <a:pt x="3162664" y="848703"/>
                    <a:pt x="3168667" y="852445"/>
                  </a:cubicBezTo>
                  <a:cubicBezTo>
                    <a:pt x="3173168" y="854690"/>
                    <a:pt x="3173919" y="859179"/>
                    <a:pt x="3170167" y="863669"/>
                  </a:cubicBezTo>
                  <a:cubicBezTo>
                    <a:pt x="3169417" y="864418"/>
                    <a:pt x="3168667" y="865166"/>
                    <a:pt x="3168667" y="865166"/>
                  </a:cubicBezTo>
                  <a:cubicBezTo>
                    <a:pt x="3182923" y="881629"/>
                    <a:pt x="3171668" y="906324"/>
                    <a:pt x="3187425" y="921291"/>
                  </a:cubicBezTo>
                  <a:cubicBezTo>
                    <a:pt x="3191177" y="925033"/>
                    <a:pt x="3193429" y="927278"/>
                    <a:pt x="3193429" y="932516"/>
                  </a:cubicBezTo>
                  <a:cubicBezTo>
                    <a:pt x="3194178" y="937006"/>
                    <a:pt x="3192678" y="943741"/>
                    <a:pt x="3200181" y="944489"/>
                  </a:cubicBezTo>
                  <a:cubicBezTo>
                    <a:pt x="3206185" y="945238"/>
                    <a:pt x="3209186" y="939251"/>
                    <a:pt x="3210687" y="934761"/>
                  </a:cubicBezTo>
                  <a:cubicBezTo>
                    <a:pt x="3213688" y="929523"/>
                    <a:pt x="3215188" y="925033"/>
                    <a:pt x="3220441" y="922039"/>
                  </a:cubicBezTo>
                  <a:cubicBezTo>
                    <a:pt x="3230946" y="916801"/>
                    <a:pt x="3231697" y="910066"/>
                    <a:pt x="3223443" y="901834"/>
                  </a:cubicBezTo>
                  <a:cubicBezTo>
                    <a:pt x="3215939" y="893602"/>
                    <a:pt x="3215939" y="886868"/>
                    <a:pt x="3226444" y="881629"/>
                  </a:cubicBezTo>
                  <a:cubicBezTo>
                    <a:pt x="3234698" y="877139"/>
                    <a:pt x="3234698" y="867411"/>
                    <a:pt x="3239951" y="860676"/>
                  </a:cubicBezTo>
                  <a:cubicBezTo>
                    <a:pt x="3245953" y="865166"/>
                    <a:pt x="3251956" y="869656"/>
                    <a:pt x="3257208" y="874146"/>
                  </a:cubicBezTo>
                  <a:cubicBezTo>
                    <a:pt x="3267713" y="877139"/>
                    <a:pt x="3273717" y="884623"/>
                    <a:pt x="3277468" y="893602"/>
                  </a:cubicBezTo>
                  <a:cubicBezTo>
                    <a:pt x="3280469" y="903331"/>
                    <a:pt x="3287973" y="909318"/>
                    <a:pt x="3293225" y="917549"/>
                  </a:cubicBezTo>
                  <a:lnTo>
                    <a:pt x="3299699" y="926738"/>
                  </a:lnTo>
                  <a:lnTo>
                    <a:pt x="3294904" y="915940"/>
                  </a:lnTo>
                  <a:cubicBezTo>
                    <a:pt x="3305191" y="922989"/>
                    <a:pt x="3311069" y="933169"/>
                    <a:pt x="3314009" y="944916"/>
                  </a:cubicBezTo>
                  <a:lnTo>
                    <a:pt x="3308123" y="938693"/>
                  </a:lnTo>
                  <a:lnTo>
                    <a:pt x="3312734" y="945238"/>
                  </a:lnTo>
                  <a:cubicBezTo>
                    <a:pt x="3330743" y="972177"/>
                    <a:pt x="3348001" y="998369"/>
                    <a:pt x="3364509" y="1024561"/>
                  </a:cubicBezTo>
                  <a:lnTo>
                    <a:pt x="3365499" y="1026404"/>
                  </a:lnTo>
                  <a:lnTo>
                    <a:pt x="3365517" y="1026054"/>
                  </a:lnTo>
                  <a:cubicBezTo>
                    <a:pt x="3375236" y="1028306"/>
                    <a:pt x="3377479" y="1028306"/>
                    <a:pt x="3384206" y="1016296"/>
                  </a:cubicBezTo>
                  <a:cubicBezTo>
                    <a:pt x="3396168" y="999033"/>
                    <a:pt x="3401400" y="977266"/>
                    <a:pt x="3414855" y="960753"/>
                  </a:cubicBezTo>
                  <a:cubicBezTo>
                    <a:pt x="3424574" y="948744"/>
                    <a:pt x="3431302" y="938986"/>
                    <a:pt x="3422331" y="923224"/>
                  </a:cubicBezTo>
                  <a:cubicBezTo>
                    <a:pt x="3417846" y="915718"/>
                    <a:pt x="3420836" y="899956"/>
                    <a:pt x="3403642" y="908963"/>
                  </a:cubicBezTo>
                  <a:cubicBezTo>
                    <a:pt x="3400653" y="909714"/>
                    <a:pt x="3393177" y="904460"/>
                    <a:pt x="3397662" y="896953"/>
                  </a:cubicBezTo>
                  <a:cubicBezTo>
                    <a:pt x="3411866" y="875937"/>
                    <a:pt x="3403642" y="849667"/>
                    <a:pt x="3413361" y="827149"/>
                  </a:cubicBezTo>
                  <a:cubicBezTo>
                    <a:pt x="3415604" y="822646"/>
                    <a:pt x="3414855" y="815140"/>
                    <a:pt x="3416351" y="809886"/>
                  </a:cubicBezTo>
                  <a:cubicBezTo>
                    <a:pt x="3419341" y="797876"/>
                    <a:pt x="3417846" y="788869"/>
                    <a:pt x="3403642" y="785867"/>
                  </a:cubicBezTo>
                  <a:cubicBezTo>
                    <a:pt x="3398410" y="784366"/>
                    <a:pt x="3393177" y="779863"/>
                    <a:pt x="3388692" y="776860"/>
                  </a:cubicBezTo>
                  <a:cubicBezTo>
                    <a:pt x="3382711" y="773107"/>
                    <a:pt x="3372246" y="770855"/>
                    <a:pt x="3376731" y="761848"/>
                  </a:cubicBezTo>
                  <a:cubicBezTo>
                    <a:pt x="3380468" y="754342"/>
                    <a:pt x="3390187" y="753592"/>
                    <a:pt x="3398410" y="756594"/>
                  </a:cubicBezTo>
                  <a:cubicBezTo>
                    <a:pt x="3408128" y="759597"/>
                    <a:pt x="3417846" y="761097"/>
                    <a:pt x="3426817" y="758096"/>
                  </a:cubicBezTo>
                  <a:cubicBezTo>
                    <a:pt x="3429806" y="757345"/>
                    <a:pt x="3431302" y="753592"/>
                    <a:pt x="3433544" y="750589"/>
                  </a:cubicBezTo>
                  <a:close/>
                  <a:moveTo>
                    <a:pt x="2047246" y="555505"/>
                  </a:moveTo>
                  <a:cubicBezTo>
                    <a:pt x="2050944" y="573994"/>
                    <a:pt x="2042069" y="588046"/>
                    <a:pt x="2032454" y="601358"/>
                  </a:cubicBezTo>
                  <a:cubicBezTo>
                    <a:pt x="2028756" y="606165"/>
                    <a:pt x="2024503" y="607090"/>
                    <a:pt x="2020158" y="606535"/>
                  </a:cubicBezTo>
                  <a:cubicBezTo>
                    <a:pt x="2015812" y="605980"/>
                    <a:pt x="2011375" y="603946"/>
                    <a:pt x="2007307" y="602837"/>
                  </a:cubicBezTo>
                  <a:cubicBezTo>
                    <a:pt x="1999172" y="601358"/>
                    <a:pt x="1995474" y="593963"/>
                    <a:pt x="1997693" y="586567"/>
                  </a:cubicBezTo>
                  <a:cubicBezTo>
                    <a:pt x="2002870" y="575473"/>
                    <a:pt x="2007307" y="585088"/>
                    <a:pt x="2011745" y="588046"/>
                  </a:cubicBezTo>
                  <a:cubicBezTo>
                    <a:pt x="2020620" y="593963"/>
                    <a:pt x="2029496" y="593223"/>
                    <a:pt x="2030975" y="582130"/>
                  </a:cubicBezTo>
                  <a:cubicBezTo>
                    <a:pt x="2033194" y="571036"/>
                    <a:pt x="2042069" y="564380"/>
                    <a:pt x="2047246" y="555505"/>
                  </a:cubicBezTo>
                  <a:close/>
                  <a:moveTo>
                    <a:pt x="1557667" y="506410"/>
                  </a:moveTo>
                  <a:lnTo>
                    <a:pt x="1552960" y="507751"/>
                  </a:lnTo>
                  <a:lnTo>
                    <a:pt x="1546016" y="508894"/>
                  </a:lnTo>
                  <a:lnTo>
                    <a:pt x="1549932" y="509718"/>
                  </a:lnTo>
                  <a:cubicBezTo>
                    <a:pt x="1552368" y="509344"/>
                    <a:pt x="1554803" y="508220"/>
                    <a:pt x="1557051" y="506722"/>
                  </a:cubicBezTo>
                  <a:close/>
                  <a:moveTo>
                    <a:pt x="1911164" y="459606"/>
                  </a:moveTo>
                  <a:lnTo>
                    <a:pt x="1911606" y="460173"/>
                  </a:lnTo>
                  <a:lnTo>
                    <a:pt x="1912530" y="459998"/>
                  </a:lnTo>
                  <a:close/>
                  <a:moveTo>
                    <a:pt x="1851885" y="424972"/>
                  </a:moveTo>
                  <a:lnTo>
                    <a:pt x="1851845" y="425020"/>
                  </a:lnTo>
                  <a:lnTo>
                    <a:pt x="1851877" y="425005"/>
                  </a:lnTo>
                  <a:close/>
                  <a:moveTo>
                    <a:pt x="1804406" y="401675"/>
                  </a:moveTo>
                  <a:lnTo>
                    <a:pt x="1800779" y="403977"/>
                  </a:lnTo>
                  <a:lnTo>
                    <a:pt x="1800790" y="403978"/>
                  </a:lnTo>
                  <a:cubicBezTo>
                    <a:pt x="1802476" y="404025"/>
                    <a:pt x="1803835" y="403581"/>
                    <a:pt x="1804444" y="402047"/>
                  </a:cubicBezTo>
                  <a:close/>
                  <a:moveTo>
                    <a:pt x="1039166" y="267854"/>
                  </a:moveTo>
                  <a:cubicBezTo>
                    <a:pt x="1018952" y="284262"/>
                    <a:pt x="1016707" y="314095"/>
                    <a:pt x="994248" y="329011"/>
                  </a:cubicBezTo>
                  <a:cubicBezTo>
                    <a:pt x="992002" y="330502"/>
                    <a:pt x="991253" y="334977"/>
                    <a:pt x="992002" y="337960"/>
                  </a:cubicBezTo>
                  <a:cubicBezTo>
                    <a:pt x="994997" y="370774"/>
                    <a:pt x="975531" y="387929"/>
                    <a:pt x="948581" y="399860"/>
                  </a:cubicBezTo>
                  <a:cubicBezTo>
                    <a:pt x="938100" y="405082"/>
                    <a:pt x="926123" y="410302"/>
                    <a:pt x="915642" y="417015"/>
                  </a:cubicBezTo>
                  <a:cubicBezTo>
                    <a:pt x="905161" y="423726"/>
                    <a:pt x="895429" y="423726"/>
                    <a:pt x="884199" y="418506"/>
                  </a:cubicBezTo>
                  <a:cubicBezTo>
                    <a:pt x="863238" y="408810"/>
                    <a:pt x="840031" y="414032"/>
                    <a:pt x="817572" y="411793"/>
                  </a:cubicBezTo>
                  <a:cubicBezTo>
                    <a:pt x="811583" y="411048"/>
                    <a:pt x="812331" y="418506"/>
                    <a:pt x="815325" y="422235"/>
                  </a:cubicBezTo>
                  <a:cubicBezTo>
                    <a:pt x="822063" y="429693"/>
                    <a:pt x="818321" y="434914"/>
                    <a:pt x="812331" y="440134"/>
                  </a:cubicBezTo>
                  <a:cubicBezTo>
                    <a:pt x="807839" y="443862"/>
                    <a:pt x="804096" y="447592"/>
                    <a:pt x="798855" y="444609"/>
                  </a:cubicBezTo>
                  <a:cubicBezTo>
                    <a:pt x="791369" y="440134"/>
                    <a:pt x="791369" y="432676"/>
                    <a:pt x="793616" y="426709"/>
                  </a:cubicBezTo>
                  <a:cubicBezTo>
                    <a:pt x="798855" y="411048"/>
                    <a:pt x="782386" y="396877"/>
                    <a:pt x="792118" y="381216"/>
                  </a:cubicBezTo>
                  <a:cubicBezTo>
                    <a:pt x="792866" y="380470"/>
                    <a:pt x="790621" y="376741"/>
                    <a:pt x="789124" y="376741"/>
                  </a:cubicBezTo>
                  <a:cubicBezTo>
                    <a:pt x="784631" y="375250"/>
                    <a:pt x="782386" y="379724"/>
                    <a:pt x="779392" y="381962"/>
                  </a:cubicBezTo>
                  <a:cubicBezTo>
                    <a:pt x="750944" y="407319"/>
                    <a:pt x="719501" y="431185"/>
                    <a:pt x="693299" y="459525"/>
                  </a:cubicBezTo>
                  <a:cubicBezTo>
                    <a:pt x="691802" y="461762"/>
                    <a:pt x="688059" y="464000"/>
                    <a:pt x="685814" y="465491"/>
                  </a:cubicBezTo>
                  <a:cubicBezTo>
                    <a:pt x="685065" y="460084"/>
                    <a:pt x="684971" y="455096"/>
                    <a:pt x="685591" y="450540"/>
                  </a:cubicBezTo>
                  <a:cubicBezTo>
                    <a:pt x="687451" y="436871"/>
                    <a:pt x="695733" y="427082"/>
                    <a:pt x="712015" y="421489"/>
                  </a:cubicBezTo>
                  <a:cubicBezTo>
                    <a:pt x="716507" y="420743"/>
                    <a:pt x="719501" y="418506"/>
                    <a:pt x="720999" y="414776"/>
                  </a:cubicBezTo>
                  <a:cubicBezTo>
                    <a:pt x="726988" y="399860"/>
                    <a:pt x="735971" y="392403"/>
                    <a:pt x="752441" y="393894"/>
                  </a:cubicBezTo>
                  <a:cubicBezTo>
                    <a:pt x="759179" y="394640"/>
                    <a:pt x="764419" y="390912"/>
                    <a:pt x="764419" y="384199"/>
                  </a:cubicBezTo>
                  <a:cubicBezTo>
                    <a:pt x="764419" y="368537"/>
                    <a:pt x="768162" y="363317"/>
                    <a:pt x="786130" y="364063"/>
                  </a:cubicBezTo>
                  <a:cubicBezTo>
                    <a:pt x="802599" y="364808"/>
                    <a:pt x="819817" y="355113"/>
                    <a:pt x="836287" y="349147"/>
                  </a:cubicBezTo>
                  <a:cubicBezTo>
                    <a:pt x="905161" y="325281"/>
                    <a:pt x="971789" y="294703"/>
                    <a:pt x="1039166" y="267854"/>
                  </a:cubicBezTo>
                  <a:close/>
                  <a:moveTo>
                    <a:pt x="2481883" y="209249"/>
                  </a:moveTo>
                  <a:cubicBezTo>
                    <a:pt x="2480004" y="210754"/>
                    <a:pt x="2479439" y="213390"/>
                    <a:pt x="2478593" y="215838"/>
                  </a:cubicBezTo>
                  <a:lnTo>
                    <a:pt x="2473617" y="221290"/>
                  </a:lnTo>
                  <a:lnTo>
                    <a:pt x="2488221" y="229401"/>
                  </a:lnTo>
                  <a:lnTo>
                    <a:pt x="2485080" y="220922"/>
                  </a:lnTo>
                  <a:cubicBezTo>
                    <a:pt x="2484515" y="216780"/>
                    <a:pt x="2484140" y="212638"/>
                    <a:pt x="2481883" y="209249"/>
                  </a:cubicBezTo>
                  <a:close/>
                  <a:moveTo>
                    <a:pt x="1747112" y="77730"/>
                  </a:moveTo>
                  <a:cubicBezTo>
                    <a:pt x="1754700" y="77641"/>
                    <a:pt x="1762289" y="78173"/>
                    <a:pt x="1769877" y="78173"/>
                  </a:cubicBezTo>
                  <a:cubicBezTo>
                    <a:pt x="1762668" y="81716"/>
                    <a:pt x="1755269" y="82424"/>
                    <a:pt x="1747681" y="82247"/>
                  </a:cubicBezTo>
                  <a:cubicBezTo>
                    <a:pt x="1740092" y="82070"/>
                    <a:pt x="1732314" y="81007"/>
                    <a:pt x="1724346" y="81007"/>
                  </a:cubicBezTo>
                  <a:cubicBezTo>
                    <a:pt x="1731935" y="78527"/>
                    <a:pt x="1739523" y="77818"/>
                    <a:pt x="1747112" y="77730"/>
                  </a:cubicBezTo>
                  <a:close/>
                  <a:moveTo>
                    <a:pt x="1643790" y="51114"/>
                  </a:moveTo>
                  <a:cubicBezTo>
                    <a:pt x="1662682" y="50271"/>
                    <a:pt x="1681760" y="53458"/>
                    <a:pt x="1700839" y="60582"/>
                  </a:cubicBezTo>
                  <a:cubicBezTo>
                    <a:pt x="1710565" y="64331"/>
                    <a:pt x="1714306" y="74080"/>
                    <a:pt x="1720292" y="82329"/>
                  </a:cubicBezTo>
                  <a:cubicBezTo>
                    <a:pt x="1651459" y="95077"/>
                    <a:pt x="1583376" y="103326"/>
                    <a:pt x="1516040" y="118324"/>
                  </a:cubicBezTo>
                  <a:cubicBezTo>
                    <a:pt x="1542974" y="104076"/>
                    <a:pt x="1560930" y="79329"/>
                    <a:pt x="1587864" y="65831"/>
                  </a:cubicBezTo>
                  <a:cubicBezTo>
                    <a:pt x="1606195" y="56832"/>
                    <a:pt x="1624899" y="51958"/>
                    <a:pt x="1643790" y="51114"/>
                  </a:cubicBezTo>
                  <a:close/>
                  <a:moveTo>
                    <a:pt x="1105341" y="29284"/>
                  </a:moveTo>
                  <a:lnTo>
                    <a:pt x="1105304" y="30463"/>
                  </a:lnTo>
                  <a:lnTo>
                    <a:pt x="1105433" y="30656"/>
                  </a:lnTo>
                  <a:close/>
                  <a:moveTo>
                    <a:pt x="1110601" y="20196"/>
                  </a:moveTo>
                  <a:lnTo>
                    <a:pt x="1108577" y="21949"/>
                  </a:lnTo>
                  <a:lnTo>
                    <a:pt x="1119148" y="21243"/>
                  </a:lnTo>
                  <a:lnTo>
                    <a:pt x="1117386" y="20855"/>
                  </a:lnTo>
                  <a:cubicBezTo>
                    <a:pt x="1115156" y="20479"/>
                    <a:pt x="1112739" y="19913"/>
                    <a:pt x="1110601" y="20196"/>
                  </a:cubicBezTo>
                  <a:close/>
                  <a:moveTo>
                    <a:pt x="2407900" y="12685"/>
                  </a:moveTo>
                  <a:cubicBezTo>
                    <a:pt x="2413071" y="15132"/>
                    <a:pt x="2417207" y="19839"/>
                    <a:pt x="2420215" y="25487"/>
                  </a:cubicBezTo>
                  <a:cubicBezTo>
                    <a:pt x="2424727" y="34525"/>
                    <a:pt x="2432247" y="41303"/>
                    <a:pt x="2437512" y="49588"/>
                  </a:cubicBezTo>
                  <a:cubicBezTo>
                    <a:pt x="2440521" y="72181"/>
                    <a:pt x="2460073" y="85737"/>
                    <a:pt x="2467594" y="106071"/>
                  </a:cubicBezTo>
                  <a:cubicBezTo>
                    <a:pt x="2476619" y="129418"/>
                    <a:pt x="2485643" y="152764"/>
                    <a:pt x="2492412" y="176111"/>
                  </a:cubicBezTo>
                  <a:cubicBezTo>
                    <a:pt x="2497677" y="194186"/>
                    <a:pt x="2508957" y="206989"/>
                    <a:pt x="2521742" y="219792"/>
                  </a:cubicBezTo>
                  <a:cubicBezTo>
                    <a:pt x="2530014" y="227323"/>
                    <a:pt x="2537534" y="219039"/>
                    <a:pt x="2544303" y="222052"/>
                  </a:cubicBezTo>
                  <a:cubicBezTo>
                    <a:pt x="2556336" y="225064"/>
                    <a:pt x="2563105" y="231841"/>
                    <a:pt x="2560849" y="244644"/>
                  </a:cubicBezTo>
                  <a:cubicBezTo>
                    <a:pt x="2564608" y="250670"/>
                    <a:pt x="2572129" y="249916"/>
                    <a:pt x="2577393" y="252930"/>
                  </a:cubicBezTo>
                  <a:cubicBezTo>
                    <a:pt x="2590179" y="257448"/>
                    <a:pt x="2593186" y="265733"/>
                    <a:pt x="2584914" y="277029"/>
                  </a:cubicBezTo>
                  <a:lnTo>
                    <a:pt x="2584196" y="276726"/>
                  </a:lnTo>
                  <a:lnTo>
                    <a:pt x="2632833" y="302375"/>
                  </a:lnTo>
                  <a:cubicBezTo>
                    <a:pt x="2650443" y="310240"/>
                    <a:pt x="2668239" y="317731"/>
                    <a:pt x="2685099" y="327095"/>
                  </a:cubicBezTo>
                  <a:lnTo>
                    <a:pt x="2688464" y="329937"/>
                  </a:lnTo>
                  <a:lnTo>
                    <a:pt x="2706090" y="319813"/>
                  </a:lnTo>
                  <a:cubicBezTo>
                    <a:pt x="2724026" y="306304"/>
                    <a:pt x="2738234" y="287634"/>
                    <a:pt x="2759261" y="278652"/>
                  </a:cubicBezTo>
                  <a:lnTo>
                    <a:pt x="2760554" y="278481"/>
                  </a:lnTo>
                  <a:lnTo>
                    <a:pt x="2758737" y="278081"/>
                  </a:lnTo>
                  <a:cubicBezTo>
                    <a:pt x="2764064" y="263713"/>
                    <a:pt x="2779284" y="275812"/>
                    <a:pt x="2786894" y="265982"/>
                  </a:cubicBezTo>
                  <a:cubicBezTo>
                    <a:pt x="2787656" y="264470"/>
                    <a:pt x="2789177" y="262958"/>
                    <a:pt x="2790699" y="261445"/>
                  </a:cubicBezTo>
                  <a:cubicBezTo>
                    <a:pt x="2796787" y="258421"/>
                    <a:pt x="2800592" y="254640"/>
                    <a:pt x="2808963" y="261445"/>
                  </a:cubicBezTo>
                  <a:cubicBezTo>
                    <a:pt x="2837881" y="284887"/>
                    <a:pt x="2847774" y="321938"/>
                    <a:pt x="2833315" y="362772"/>
                  </a:cubicBezTo>
                  <a:cubicBezTo>
                    <a:pt x="2829510" y="372223"/>
                    <a:pt x="2827037" y="382054"/>
                    <a:pt x="2825514" y="392073"/>
                  </a:cubicBezTo>
                  <a:lnTo>
                    <a:pt x="2823498" y="421413"/>
                  </a:lnTo>
                  <a:lnTo>
                    <a:pt x="2823667" y="421637"/>
                  </a:lnTo>
                  <a:lnTo>
                    <a:pt x="2830714" y="428599"/>
                  </a:lnTo>
                  <a:lnTo>
                    <a:pt x="2843205" y="437966"/>
                  </a:lnTo>
                  <a:cubicBezTo>
                    <a:pt x="2843954" y="440213"/>
                    <a:pt x="2845453" y="443209"/>
                    <a:pt x="2846952" y="444707"/>
                  </a:cubicBezTo>
                  <a:cubicBezTo>
                    <a:pt x="2870931" y="465682"/>
                    <a:pt x="2858191" y="488157"/>
                    <a:pt x="2849949" y="509881"/>
                  </a:cubicBezTo>
                  <a:cubicBezTo>
                    <a:pt x="2843205" y="528609"/>
                    <a:pt x="2825971" y="533104"/>
                    <a:pt x="2808737" y="536100"/>
                  </a:cubicBezTo>
                  <a:cubicBezTo>
                    <a:pt x="2771270" y="542843"/>
                    <a:pt x="2733055" y="551832"/>
                    <a:pt x="2695589" y="535350"/>
                  </a:cubicBezTo>
                  <a:cubicBezTo>
                    <a:pt x="2658872" y="543591"/>
                    <a:pt x="2624404" y="524863"/>
                    <a:pt x="2589186" y="528609"/>
                  </a:cubicBezTo>
                  <a:cubicBezTo>
                    <a:pt x="2568955" y="530107"/>
                    <a:pt x="2549472" y="522616"/>
                    <a:pt x="2529990" y="518870"/>
                  </a:cubicBezTo>
                  <a:cubicBezTo>
                    <a:pt x="2524745" y="518121"/>
                    <a:pt x="2518751" y="514375"/>
                    <a:pt x="2512755" y="516623"/>
                  </a:cubicBezTo>
                  <a:cubicBezTo>
                    <a:pt x="2482782" y="530107"/>
                    <a:pt x="2452809" y="515874"/>
                    <a:pt x="2422837" y="516623"/>
                  </a:cubicBezTo>
                  <a:cubicBezTo>
                    <a:pt x="2378628" y="518121"/>
                    <a:pt x="2338164" y="500143"/>
                    <a:pt x="2294703" y="499393"/>
                  </a:cubicBezTo>
                  <a:cubicBezTo>
                    <a:pt x="2278219" y="499393"/>
                    <a:pt x="2261734" y="502390"/>
                    <a:pt x="2245249" y="502390"/>
                  </a:cubicBezTo>
                  <a:cubicBezTo>
                    <a:pt x="2222769" y="503139"/>
                    <a:pt x="2200290" y="503888"/>
                    <a:pt x="2177810" y="503888"/>
                  </a:cubicBezTo>
                  <a:cubicBezTo>
                    <a:pt x="2163573" y="503888"/>
                    <a:pt x="2155330" y="494150"/>
                    <a:pt x="2145589" y="485909"/>
                  </a:cubicBezTo>
                  <a:lnTo>
                    <a:pt x="2141754" y="482793"/>
                  </a:lnTo>
                  <a:lnTo>
                    <a:pt x="2134630" y="482862"/>
                  </a:lnTo>
                  <a:cubicBezTo>
                    <a:pt x="2123073" y="480684"/>
                    <a:pt x="2113097" y="472817"/>
                    <a:pt x="2101856" y="470007"/>
                  </a:cubicBezTo>
                  <a:cubicBezTo>
                    <a:pt x="2073379" y="463265"/>
                    <a:pt x="2045651" y="470757"/>
                    <a:pt x="2017924" y="469259"/>
                  </a:cubicBezTo>
                  <a:cubicBezTo>
                    <a:pt x="1969214" y="467011"/>
                    <a:pt x="1920505" y="473005"/>
                    <a:pt x="1871794" y="474503"/>
                  </a:cubicBezTo>
                  <a:cubicBezTo>
                    <a:pt x="1861303" y="474503"/>
                    <a:pt x="1853059" y="476751"/>
                    <a:pt x="1850811" y="487241"/>
                  </a:cubicBezTo>
                  <a:cubicBezTo>
                    <a:pt x="1847064" y="500728"/>
                    <a:pt x="1837323" y="502226"/>
                    <a:pt x="1826082" y="502226"/>
                  </a:cubicBezTo>
                  <a:cubicBezTo>
                    <a:pt x="1766880" y="501476"/>
                    <a:pt x="1709177" y="500728"/>
                    <a:pt x="1649975" y="501476"/>
                  </a:cubicBezTo>
                  <a:cubicBezTo>
                    <a:pt x="1619250" y="501476"/>
                    <a:pt x="1589275" y="502976"/>
                    <a:pt x="1559299" y="511966"/>
                  </a:cubicBezTo>
                  <a:cubicBezTo>
                    <a:pt x="1554054" y="513464"/>
                    <a:pt x="1548059" y="514214"/>
                    <a:pt x="1543563" y="514214"/>
                  </a:cubicBezTo>
                  <a:cubicBezTo>
                    <a:pt x="1497100" y="512716"/>
                    <a:pt x="1491105" y="533695"/>
                    <a:pt x="1500847" y="572657"/>
                  </a:cubicBezTo>
                  <a:cubicBezTo>
                    <a:pt x="1506093" y="594385"/>
                    <a:pt x="1503845" y="600379"/>
                    <a:pt x="1482862" y="610868"/>
                  </a:cubicBezTo>
                  <a:cubicBezTo>
                    <a:pt x="1477615" y="613116"/>
                    <a:pt x="1471621" y="617612"/>
                    <a:pt x="1469372" y="622108"/>
                  </a:cubicBezTo>
                  <a:cubicBezTo>
                    <a:pt x="1458695" y="640652"/>
                    <a:pt x="1447172" y="657932"/>
                    <a:pt x="1428485" y="666993"/>
                  </a:cubicBezTo>
                  <a:lnTo>
                    <a:pt x="1409051" y="672523"/>
                  </a:lnTo>
                  <a:lnTo>
                    <a:pt x="1407425" y="677324"/>
                  </a:lnTo>
                  <a:cubicBezTo>
                    <a:pt x="1406675" y="679292"/>
                    <a:pt x="1405739" y="680977"/>
                    <a:pt x="1404241" y="681726"/>
                  </a:cubicBezTo>
                  <a:cubicBezTo>
                    <a:pt x="1372773" y="701955"/>
                    <a:pt x="1360785" y="737918"/>
                    <a:pt x="1333063" y="761893"/>
                  </a:cubicBezTo>
                  <a:cubicBezTo>
                    <a:pt x="1309088" y="782872"/>
                    <a:pt x="1284363" y="802352"/>
                    <a:pt x="1258888" y="822581"/>
                  </a:cubicBezTo>
                  <a:lnTo>
                    <a:pt x="1259039" y="821917"/>
                  </a:lnTo>
                  <a:lnTo>
                    <a:pt x="1256547" y="824408"/>
                  </a:lnTo>
                  <a:cubicBezTo>
                    <a:pt x="1249803" y="837894"/>
                    <a:pt x="1237812" y="836396"/>
                    <a:pt x="1226571" y="836396"/>
                  </a:cubicBezTo>
                  <a:cubicBezTo>
                    <a:pt x="1211584" y="836396"/>
                    <a:pt x="1197345" y="837894"/>
                    <a:pt x="1192849" y="855877"/>
                  </a:cubicBezTo>
                  <a:cubicBezTo>
                    <a:pt x="1189851" y="858874"/>
                    <a:pt x="1187603" y="861122"/>
                    <a:pt x="1184605" y="864119"/>
                  </a:cubicBezTo>
                  <a:lnTo>
                    <a:pt x="1184508" y="864406"/>
                  </a:lnTo>
                  <a:lnTo>
                    <a:pt x="1188692" y="879466"/>
                  </a:lnTo>
                  <a:cubicBezTo>
                    <a:pt x="1192705" y="882946"/>
                    <a:pt x="1198678" y="884827"/>
                    <a:pt x="1205025" y="886332"/>
                  </a:cubicBezTo>
                  <a:cubicBezTo>
                    <a:pt x="1209503" y="887085"/>
                    <a:pt x="1217717" y="886332"/>
                    <a:pt x="1216969" y="894609"/>
                  </a:cubicBezTo>
                  <a:cubicBezTo>
                    <a:pt x="1216223" y="901381"/>
                    <a:pt x="1215477" y="908905"/>
                    <a:pt x="1207264" y="910410"/>
                  </a:cubicBezTo>
                  <a:cubicBezTo>
                    <a:pt x="1193825" y="913419"/>
                    <a:pt x="1198305" y="920191"/>
                    <a:pt x="1201290" y="929973"/>
                  </a:cubicBezTo>
                  <a:cubicBezTo>
                    <a:pt x="1206517" y="947278"/>
                    <a:pt x="1205771" y="964583"/>
                    <a:pt x="1201290" y="981889"/>
                  </a:cubicBezTo>
                  <a:cubicBezTo>
                    <a:pt x="1199051" y="988661"/>
                    <a:pt x="1196811" y="992423"/>
                    <a:pt x="1189345" y="994680"/>
                  </a:cubicBezTo>
                  <a:cubicBezTo>
                    <a:pt x="1161720" y="1001452"/>
                    <a:pt x="1151268" y="1012738"/>
                    <a:pt x="1148281" y="1039825"/>
                  </a:cubicBezTo>
                  <a:cubicBezTo>
                    <a:pt x="1146787" y="1059387"/>
                    <a:pt x="1104231" y="1097008"/>
                    <a:pt x="1087058" y="1090989"/>
                  </a:cubicBezTo>
                  <a:cubicBezTo>
                    <a:pt x="1072125" y="1086475"/>
                    <a:pt x="1059433" y="1073684"/>
                    <a:pt x="1045994" y="1064655"/>
                  </a:cubicBezTo>
                  <a:cubicBezTo>
                    <a:pt x="1036661" y="1058635"/>
                    <a:pt x="1030689" y="1050171"/>
                    <a:pt x="1025555" y="1041142"/>
                  </a:cubicBezTo>
                  <a:lnTo>
                    <a:pt x="1011129" y="1015942"/>
                  </a:lnTo>
                  <a:lnTo>
                    <a:pt x="1009998" y="1014720"/>
                  </a:lnTo>
                  <a:lnTo>
                    <a:pt x="1006506" y="1013856"/>
                  </a:lnTo>
                  <a:lnTo>
                    <a:pt x="999096" y="1015745"/>
                  </a:lnTo>
                  <a:cubicBezTo>
                    <a:pt x="995195" y="1018086"/>
                    <a:pt x="991769" y="1021271"/>
                    <a:pt x="988344" y="1024269"/>
                  </a:cubicBezTo>
                  <a:lnTo>
                    <a:pt x="976165" y="1024269"/>
                  </a:lnTo>
                  <a:lnTo>
                    <a:pt x="975423" y="1023820"/>
                  </a:lnTo>
                  <a:lnTo>
                    <a:pt x="978523" y="1028124"/>
                  </a:lnTo>
                  <a:cubicBezTo>
                    <a:pt x="977773" y="1030374"/>
                    <a:pt x="977024" y="1031124"/>
                    <a:pt x="975524" y="1032624"/>
                  </a:cubicBezTo>
                  <a:cubicBezTo>
                    <a:pt x="959775" y="1037874"/>
                    <a:pt x="944028" y="1034874"/>
                    <a:pt x="928279" y="1034874"/>
                  </a:cubicBezTo>
                  <a:cubicBezTo>
                    <a:pt x="905032" y="1035624"/>
                    <a:pt x="886284" y="1040874"/>
                    <a:pt x="875035" y="1063372"/>
                  </a:cubicBezTo>
                  <a:cubicBezTo>
                    <a:pt x="872786" y="1067872"/>
                    <a:pt x="869036" y="1071622"/>
                    <a:pt x="863787" y="1073122"/>
                  </a:cubicBezTo>
                  <a:cubicBezTo>
                    <a:pt x="847289" y="1076122"/>
                    <a:pt x="842039" y="1085871"/>
                    <a:pt x="850289" y="1100120"/>
                  </a:cubicBezTo>
                  <a:cubicBezTo>
                    <a:pt x="858538" y="1114370"/>
                    <a:pt x="861537" y="1127119"/>
                    <a:pt x="856287" y="1142868"/>
                  </a:cubicBezTo>
                  <a:cubicBezTo>
                    <a:pt x="852538" y="1154117"/>
                    <a:pt x="858538" y="1162367"/>
                    <a:pt x="869786" y="1164617"/>
                  </a:cubicBezTo>
                  <a:cubicBezTo>
                    <a:pt x="888533" y="1169867"/>
                    <a:pt x="898282" y="1181866"/>
                    <a:pt x="900533" y="1201365"/>
                  </a:cubicBezTo>
                  <a:cubicBezTo>
                    <a:pt x="903533" y="1222364"/>
                    <a:pt x="910281" y="1226114"/>
                    <a:pt x="931279" y="1227613"/>
                  </a:cubicBezTo>
                  <a:cubicBezTo>
                    <a:pt x="939529" y="1228364"/>
                    <a:pt x="947777" y="1226864"/>
                    <a:pt x="953777" y="1232863"/>
                  </a:cubicBezTo>
                  <a:cubicBezTo>
                    <a:pt x="952276" y="1243363"/>
                    <a:pt x="943277" y="1241863"/>
                    <a:pt x="937278" y="1241863"/>
                  </a:cubicBezTo>
                  <a:cubicBezTo>
                    <a:pt x="916280" y="1241863"/>
                    <a:pt x="896033" y="1245613"/>
                    <a:pt x="875786" y="1247862"/>
                  </a:cubicBezTo>
                  <a:cubicBezTo>
                    <a:pt x="872786" y="1248613"/>
                    <a:pt x="869036" y="1250113"/>
                    <a:pt x="866036" y="1248613"/>
                  </a:cubicBezTo>
                  <a:cubicBezTo>
                    <a:pt x="830791" y="1236613"/>
                    <a:pt x="798544" y="1257612"/>
                    <a:pt x="764798" y="1259112"/>
                  </a:cubicBezTo>
                  <a:cubicBezTo>
                    <a:pt x="751300" y="1259112"/>
                    <a:pt x="738551" y="1267361"/>
                    <a:pt x="727303" y="1275611"/>
                  </a:cubicBezTo>
                  <a:cubicBezTo>
                    <a:pt x="704806" y="1292860"/>
                    <a:pt x="709305" y="1339357"/>
                    <a:pt x="736302" y="1353607"/>
                  </a:cubicBezTo>
                  <a:cubicBezTo>
                    <a:pt x="762548" y="1367856"/>
                    <a:pt x="791045" y="1378356"/>
                    <a:pt x="821792" y="1378356"/>
                  </a:cubicBezTo>
                  <a:cubicBezTo>
                    <a:pt x="837540" y="1379106"/>
                    <a:pt x="854038" y="1378356"/>
                    <a:pt x="870535" y="1379106"/>
                  </a:cubicBezTo>
                  <a:cubicBezTo>
                    <a:pt x="880285" y="1379855"/>
                    <a:pt x="890034" y="1379855"/>
                    <a:pt x="894533" y="1390355"/>
                  </a:cubicBezTo>
                  <a:cubicBezTo>
                    <a:pt x="890034" y="1399354"/>
                    <a:pt x="881035" y="1397105"/>
                    <a:pt x="873536" y="1397105"/>
                  </a:cubicBezTo>
                  <a:cubicBezTo>
                    <a:pt x="861537" y="1397105"/>
                    <a:pt x="854788" y="1400854"/>
                    <a:pt x="855538" y="1415104"/>
                  </a:cubicBezTo>
                  <a:cubicBezTo>
                    <a:pt x="857037" y="1430103"/>
                    <a:pt x="849539" y="1441352"/>
                    <a:pt x="835291" y="1448102"/>
                  </a:cubicBezTo>
                  <a:cubicBezTo>
                    <a:pt x="825541" y="1452602"/>
                    <a:pt x="822542" y="1460851"/>
                    <a:pt x="824791" y="1471350"/>
                  </a:cubicBezTo>
                  <a:cubicBezTo>
                    <a:pt x="827791" y="1484100"/>
                    <a:pt x="824791" y="1498349"/>
                    <a:pt x="827791" y="1511099"/>
                  </a:cubicBezTo>
                  <a:cubicBezTo>
                    <a:pt x="829291" y="1516348"/>
                    <a:pt x="827791" y="1523848"/>
                    <a:pt x="823291" y="1527598"/>
                  </a:cubicBezTo>
                  <a:cubicBezTo>
                    <a:pt x="802293" y="1543347"/>
                    <a:pt x="795545" y="1571845"/>
                    <a:pt x="774547" y="1589095"/>
                  </a:cubicBezTo>
                  <a:cubicBezTo>
                    <a:pt x="762548" y="1598094"/>
                    <a:pt x="760299" y="1613093"/>
                    <a:pt x="758799" y="1626592"/>
                  </a:cubicBezTo>
                  <a:cubicBezTo>
                    <a:pt x="756549" y="1649091"/>
                    <a:pt x="743800" y="1667090"/>
                    <a:pt x="734052" y="1686589"/>
                  </a:cubicBezTo>
                  <a:cubicBezTo>
                    <a:pt x="728803" y="1694839"/>
                    <a:pt x="722054" y="1697839"/>
                    <a:pt x="713805" y="1692589"/>
                  </a:cubicBezTo>
                  <a:cubicBezTo>
                    <a:pt x="703305" y="1686589"/>
                    <a:pt x="697306" y="1690339"/>
                    <a:pt x="690557" y="1699339"/>
                  </a:cubicBezTo>
                  <a:cubicBezTo>
                    <a:pt x="683808" y="1707588"/>
                    <a:pt x="675559" y="1715838"/>
                    <a:pt x="671809" y="1727087"/>
                  </a:cubicBezTo>
                  <a:cubicBezTo>
                    <a:pt x="662810" y="1754086"/>
                    <a:pt x="645561" y="1774335"/>
                    <a:pt x="621565" y="1789334"/>
                  </a:cubicBezTo>
                  <a:cubicBezTo>
                    <a:pt x="611816" y="1796083"/>
                    <a:pt x="608816" y="1804333"/>
                    <a:pt x="610317" y="1816332"/>
                  </a:cubicBezTo>
                  <a:cubicBezTo>
                    <a:pt x="611066" y="1838831"/>
                    <a:pt x="613315" y="1862080"/>
                    <a:pt x="608066" y="1885329"/>
                  </a:cubicBezTo>
                  <a:cubicBezTo>
                    <a:pt x="605066" y="1896578"/>
                    <a:pt x="611066" y="1908577"/>
                    <a:pt x="610317" y="1920577"/>
                  </a:cubicBezTo>
                  <a:cubicBezTo>
                    <a:pt x="610317" y="1928076"/>
                    <a:pt x="618565" y="1927326"/>
                    <a:pt x="623815" y="1929576"/>
                  </a:cubicBezTo>
                  <a:cubicBezTo>
                    <a:pt x="634313" y="1932576"/>
                    <a:pt x="647812" y="1934827"/>
                    <a:pt x="647812" y="1949075"/>
                  </a:cubicBezTo>
                  <a:cubicBezTo>
                    <a:pt x="648561" y="1961825"/>
                    <a:pt x="641812" y="1971575"/>
                    <a:pt x="629064" y="1976824"/>
                  </a:cubicBezTo>
                  <a:cubicBezTo>
                    <a:pt x="625314" y="1978324"/>
                    <a:pt x="618565" y="1978324"/>
                    <a:pt x="620065" y="1985074"/>
                  </a:cubicBezTo>
                  <a:cubicBezTo>
                    <a:pt x="623064" y="1991823"/>
                    <a:pt x="628315" y="1995573"/>
                    <a:pt x="635063" y="1997823"/>
                  </a:cubicBezTo>
                  <a:cubicBezTo>
                    <a:pt x="641812" y="1998573"/>
                    <a:pt x="641062" y="1991073"/>
                    <a:pt x="642563" y="1987323"/>
                  </a:cubicBezTo>
                  <a:cubicBezTo>
                    <a:pt x="647812" y="1971575"/>
                    <a:pt x="653061" y="1970075"/>
                    <a:pt x="665060" y="1981324"/>
                  </a:cubicBezTo>
                  <a:cubicBezTo>
                    <a:pt x="671059" y="1986574"/>
                    <a:pt x="677059" y="1990323"/>
                    <a:pt x="683058" y="1994823"/>
                  </a:cubicBezTo>
                  <a:cubicBezTo>
                    <a:pt x="694306" y="2003073"/>
                    <a:pt x="699557" y="2027071"/>
                    <a:pt x="693556" y="2039821"/>
                  </a:cubicBezTo>
                  <a:cubicBezTo>
                    <a:pt x="689807" y="2046570"/>
                    <a:pt x="685307" y="2045820"/>
                    <a:pt x="681559" y="2041321"/>
                  </a:cubicBezTo>
                  <a:cubicBezTo>
                    <a:pt x="667309" y="2024071"/>
                    <a:pt x="653811" y="2022571"/>
                    <a:pt x="638813" y="2039821"/>
                  </a:cubicBezTo>
                  <a:cubicBezTo>
                    <a:pt x="635063" y="2044320"/>
                    <a:pt x="629064" y="2041321"/>
                    <a:pt x="623815" y="2045071"/>
                  </a:cubicBezTo>
                  <a:cubicBezTo>
                    <a:pt x="627563" y="2051820"/>
                    <a:pt x="633563" y="2050320"/>
                    <a:pt x="639563" y="2051070"/>
                  </a:cubicBezTo>
                  <a:cubicBezTo>
                    <a:pt x="660561" y="2054820"/>
                    <a:pt x="666559" y="2066069"/>
                    <a:pt x="655310" y="2086318"/>
                  </a:cubicBezTo>
                  <a:cubicBezTo>
                    <a:pt x="650811" y="2095318"/>
                    <a:pt x="644062" y="2103568"/>
                    <a:pt x="641062" y="2114067"/>
                  </a:cubicBezTo>
                  <a:cubicBezTo>
                    <a:pt x="639563" y="2119317"/>
                    <a:pt x="635813" y="2125316"/>
                    <a:pt x="637312" y="2129066"/>
                  </a:cubicBezTo>
                  <a:cubicBezTo>
                    <a:pt x="642563" y="2147065"/>
                    <a:pt x="644812" y="2165064"/>
                    <a:pt x="637312" y="2183813"/>
                  </a:cubicBezTo>
                  <a:cubicBezTo>
                    <a:pt x="635813" y="2188313"/>
                    <a:pt x="641062" y="2192813"/>
                    <a:pt x="646311" y="2195063"/>
                  </a:cubicBezTo>
                  <a:cubicBezTo>
                    <a:pt x="650811" y="2196563"/>
                    <a:pt x="654561" y="2194313"/>
                    <a:pt x="658310" y="2191313"/>
                  </a:cubicBezTo>
                  <a:cubicBezTo>
                    <a:pt x="678559" y="2173314"/>
                    <a:pt x="685307" y="2175564"/>
                    <a:pt x="697306" y="2199563"/>
                  </a:cubicBezTo>
                  <a:cubicBezTo>
                    <a:pt x="701056" y="2207062"/>
                    <a:pt x="706305" y="2212312"/>
                    <a:pt x="715304" y="2213062"/>
                  </a:cubicBezTo>
                  <a:cubicBezTo>
                    <a:pt x="724303" y="2213812"/>
                    <a:pt x="730302" y="2218311"/>
                    <a:pt x="728803" y="2228811"/>
                  </a:cubicBezTo>
                  <a:cubicBezTo>
                    <a:pt x="728053" y="2238560"/>
                    <a:pt x="722054" y="2243810"/>
                    <a:pt x="712304" y="2245310"/>
                  </a:cubicBezTo>
                  <a:cubicBezTo>
                    <a:pt x="681559" y="2249810"/>
                    <a:pt x="680058" y="2251310"/>
                    <a:pt x="679308" y="2283558"/>
                  </a:cubicBezTo>
                  <a:cubicBezTo>
                    <a:pt x="689057" y="2284308"/>
                    <a:pt x="693556" y="2275308"/>
                    <a:pt x="699557" y="2270809"/>
                  </a:cubicBezTo>
                  <a:cubicBezTo>
                    <a:pt x="707805" y="2264059"/>
                    <a:pt x="717554" y="2260309"/>
                    <a:pt x="726553" y="2266309"/>
                  </a:cubicBezTo>
                  <a:cubicBezTo>
                    <a:pt x="736302" y="2272309"/>
                    <a:pt x="732552" y="2279808"/>
                    <a:pt x="728053" y="2287308"/>
                  </a:cubicBezTo>
                  <a:cubicBezTo>
                    <a:pt x="725803" y="2291058"/>
                    <a:pt x="726553" y="2294808"/>
                    <a:pt x="730302" y="2297808"/>
                  </a:cubicBezTo>
                  <a:cubicBezTo>
                    <a:pt x="759549" y="2319556"/>
                    <a:pt x="746051" y="2348804"/>
                    <a:pt x="743051" y="2375803"/>
                  </a:cubicBezTo>
                  <a:cubicBezTo>
                    <a:pt x="742301" y="2377303"/>
                    <a:pt x="741551" y="2378803"/>
                    <a:pt x="740801" y="2379553"/>
                  </a:cubicBezTo>
                  <a:cubicBezTo>
                    <a:pt x="731803" y="2393802"/>
                    <a:pt x="749801" y="2404302"/>
                    <a:pt x="746801" y="2419301"/>
                  </a:cubicBezTo>
                  <a:cubicBezTo>
                    <a:pt x="743800" y="2432050"/>
                    <a:pt x="737052" y="2445549"/>
                    <a:pt x="753549" y="2456049"/>
                  </a:cubicBezTo>
                  <a:cubicBezTo>
                    <a:pt x="761049" y="2460549"/>
                    <a:pt x="758799" y="2470298"/>
                    <a:pt x="755050" y="2477798"/>
                  </a:cubicBezTo>
                  <a:cubicBezTo>
                    <a:pt x="752049" y="2483048"/>
                    <a:pt x="748300" y="2487547"/>
                    <a:pt x="746801" y="2493547"/>
                  </a:cubicBezTo>
                  <a:cubicBezTo>
                    <a:pt x="740801" y="2513796"/>
                    <a:pt x="740051" y="2531045"/>
                    <a:pt x="770047" y="2529545"/>
                  </a:cubicBezTo>
                  <a:cubicBezTo>
                    <a:pt x="793295" y="2528045"/>
                    <a:pt x="816542" y="2530295"/>
                    <a:pt x="837540" y="2516796"/>
                  </a:cubicBezTo>
                  <a:cubicBezTo>
                    <a:pt x="842039" y="2514546"/>
                    <a:pt x="847289" y="2513046"/>
                    <a:pt x="853289" y="2514546"/>
                  </a:cubicBezTo>
                  <a:cubicBezTo>
                    <a:pt x="864537" y="2516796"/>
                    <a:pt x="872786" y="2512296"/>
                    <a:pt x="881035" y="2503297"/>
                  </a:cubicBezTo>
                  <a:cubicBezTo>
                    <a:pt x="891533" y="2492047"/>
                    <a:pt x="897533" y="2494297"/>
                    <a:pt x="902782" y="2508546"/>
                  </a:cubicBezTo>
                  <a:cubicBezTo>
                    <a:pt x="905782" y="2516796"/>
                    <a:pt x="903533" y="2528795"/>
                    <a:pt x="917031" y="2529545"/>
                  </a:cubicBezTo>
                  <a:cubicBezTo>
                    <a:pt x="930529" y="2531045"/>
                    <a:pt x="946277" y="2519045"/>
                    <a:pt x="950027" y="2506296"/>
                  </a:cubicBezTo>
                  <a:cubicBezTo>
                    <a:pt x="951526" y="2502546"/>
                    <a:pt x="951526" y="2498797"/>
                    <a:pt x="952276" y="2494297"/>
                  </a:cubicBezTo>
                  <a:cubicBezTo>
                    <a:pt x="956026" y="2475548"/>
                    <a:pt x="960525" y="2471048"/>
                    <a:pt x="979273" y="2471048"/>
                  </a:cubicBezTo>
                  <a:cubicBezTo>
                    <a:pt x="983023" y="2471048"/>
                    <a:pt x="986773" y="2471798"/>
                    <a:pt x="989773" y="2471048"/>
                  </a:cubicBezTo>
                  <a:cubicBezTo>
                    <a:pt x="1017519" y="2453799"/>
                    <a:pt x="1039267" y="2475548"/>
                    <a:pt x="1063263" y="2482297"/>
                  </a:cubicBezTo>
                  <a:cubicBezTo>
                    <a:pt x="1067013" y="2483797"/>
                    <a:pt x="1069263" y="2486047"/>
                    <a:pt x="1071513" y="2488297"/>
                  </a:cubicBezTo>
                  <a:cubicBezTo>
                    <a:pt x="1077512" y="2492047"/>
                    <a:pt x="1071513" y="2504046"/>
                    <a:pt x="1081261" y="2503297"/>
                  </a:cubicBezTo>
                  <a:cubicBezTo>
                    <a:pt x="1091760" y="2501797"/>
                    <a:pt x="1102259" y="2498797"/>
                    <a:pt x="1112008" y="2495047"/>
                  </a:cubicBezTo>
                  <a:cubicBezTo>
                    <a:pt x="1121007" y="2492797"/>
                    <a:pt x="1118007" y="2486798"/>
                    <a:pt x="1114257" y="2481548"/>
                  </a:cubicBezTo>
                  <a:cubicBezTo>
                    <a:pt x="1110507" y="2474798"/>
                    <a:pt x="1106759" y="2468048"/>
                    <a:pt x="1112008" y="2461299"/>
                  </a:cubicBezTo>
                  <a:cubicBezTo>
                    <a:pt x="1117257" y="2453049"/>
                    <a:pt x="1125507" y="2453049"/>
                    <a:pt x="1133756" y="2454549"/>
                  </a:cubicBezTo>
                  <a:cubicBezTo>
                    <a:pt x="1142004" y="2456049"/>
                    <a:pt x="1150253" y="2458299"/>
                    <a:pt x="1158503" y="2460549"/>
                  </a:cubicBezTo>
                  <a:cubicBezTo>
                    <a:pt x="1163752" y="2462049"/>
                    <a:pt x="1168251" y="2465049"/>
                    <a:pt x="1172001" y="2463549"/>
                  </a:cubicBezTo>
                  <a:cubicBezTo>
                    <a:pt x="1190749" y="2453799"/>
                    <a:pt x="1210997" y="2459799"/>
                    <a:pt x="1229745" y="2456799"/>
                  </a:cubicBezTo>
                  <a:cubicBezTo>
                    <a:pt x="1244742" y="2455299"/>
                    <a:pt x="1250743" y="2460549"/>
                    <a:pt x="1255242" y="2473298"/>
                  </a:cubicBezTo>
                  <a:cubicBezTo>
                    <a:pt x="1256741" y="2477048"/>
                    <a:pt x="1256741" y="2481548"/>
                    <a:pt x="1258241" y="2486047"/>
                  </a:cubicBezTo>
                  <a:cubicBezTo>
                    <a:pt x="1261991" y="2498047"/>
                    <a:pt x="1267240" y="2501797"/>
                    <a:pt x="1279989" y="2495047"/>
                  </a:cubicBezTo>
                  <a:cubicBezTo>
                    <a:pt x="1296487" y="2487547"/>
                    <a:pt x="1309985" y="2482297"/>
                    <a:pt x="1305486" y="2458299"/>
                  </a:cubicBezTo>
                  <a:cubicBezTo>
                    <a:pt x="1302486" y="2443300"/>
                    <a:pt x="1321233" y="2442550"/>
                    <a:pt x="1331733" y="2441050"/>
                  </a:cubicBezTo>
                  <a:cubicBezTo>
                    <a:pt x="1346731" y="2438800"/>
                    <a:pt x="1348231" y="2450799"/>
                    <a:pt x="1347481" y="2462049"/>
                  </a:cubicBezTo>
                  <a:cubicBezTo>
                    <a:pt x="1396225" y="2450799"/>
                    <a:pt x="1392475" y="2412551"/>
                    <a:pt x="1379727" y="2373553"/>
                  </a:cubicBezTo>
                  <a:cubicBezTo>
                    <a:pt x="1374478" y="2360054"/>
                    <a:pt x="1369229" y="2347305"/>
                    <a:pt x="1372978" y="2332305"/>
                  </a:cubicBezTo>
                  <a:cubicBezTo>
                    <a:pt x="1375977" y="2320306"/>
                    <a:pt x="1373728" y="2308307"/>
                    <a:pt x="1373728" y="2296308"/>
                  </a:cubicBezTo>
                  <a:cubicBezTo>
                    <a:pt x="1374478" y="2276059"/>
                    <a:pt x="1379727" y="2258060"/>
                    <a:pt x="1406724" y="2252060"/>
                  </a:cubicBezTo>
                  <a:cubicBezTo>
                    <a:pt x="1394725" y="2245310"/>
                    <a:pt x="1382727" y="2243810"/>
                    <a:pt x="1374478" y="2237060"/>
                  </a:cubicBezTo>
                  <a:cubicBezTo>
                    <a:pt x="1354980" y="2220561"/>
                    <a:pt x="1357229" y="2200312"/>
                    <a:pt x="1380477" y="2187563"/>
                  </a:cubicBezTo>
                  <a:cubicBezTo>
                    <a:pt x="1387976" y="2183813"/>
                    <a:pt x="1396975" y="2183063"/>
                    <a:pt x="1405224" y="2173314"/>
                  </a:cubicBezTo>
                  <a:cubicBezTo>
                    <a:pt x="1390225" y="2177064"/>
                    <a:pt x="1378227" y="2176314"/>
                    <a:pt x="1369978" y="2164315"/>
                  </a:cubicBezTo>
                  <a:cubicBezTo>
                    <a:pt x="1363228" y="2153065"/>
                    <a:pt x="1360979" y="2141066"/>
                    <a:pt x="1365479" y="2128316"/>
                  </a:cubicBezTo>
                  <a:cubicBezTo>
                    <a:pt x="1372978" y="2107318"/>
                    <a:pt x="1394725" y="2099818"/>
                    <a:pt x="1410473" y="2116317"/>
                  </a:cubicBezTo>
                  <a:cubicBezTo>
                    <a:pt x="1420222" y="2126067"/>
                    <a:pt x="1429971" y="2131316"/>
                    <a:pt x="1441970" y="2134316"/>
                  </a:cubicBezTo>
                  <a:cubicBezTo>
                    <a:pt x="1450969" y="2136566"/>
                    <a:pt x="1459218" y="2142566"/>
                    <a:pt x="1466717" y="2147065"/>
                  </a:cubicBezTo>
                  <a:cubicBezTo>
                    <a:pt x="1474966" y="2151565"/>
                    <a:pt x="1483215" y="2153815"/>
                    <a:pt x="1492963" y="2149316"/>
                  </a:cubicBezTo>
                  <a:cubicBezTo>
                    <a:pt x="1507212" y="2143315"/>
                    <a:pt x="1515461" y="2150815"/>
                    <a:pt x="1516962" y="2163564"/>
                  </a:cubicBezTo>
                  <a:cubicBezTo>
                    <a:pt x="1518461" y="2177814"/>
                    <a:pt x="1521461" y="2191313"/>
                    <a:pt x="1522961" y="2204812"/>
                  </a:cubicBezTo>
                  <a:cubicBezTo>
                    <a:pt x="1523710" y="2214562"/>
                    <a:pt x="1522211" y="2223561"/>
                    <a:pt x="1516211" y="2231811"/>
                  </a:cubicBezTo>
                  <a:cubicBezTo>
                    <a:pt x="1509462" y="2240810"/>
                    <a:pt x="1504213" y="2250560"/>
                    <a:pt x="1499713" y="2261059"/>
                  </a:cubicBezTo>
                  <a:cubicBezTo>
                    <a:pt x="1495214" y="2273808"/>
                    <a:pt x="1486215" y="2278308"/>
                    <a:pt x="1472717" y="2270059"/>
                  </a:cubicBezTo>
                  <a:cubicBezTo>
                    <a:pt x="1468967" y="2267809"/>
                    <a:pt x="1465217" y="2260309"/>
                    <a:pt x="1459968" y="2266309"/>
                  </a:cubicBezTo>
                  <a:cubicBezTo>
                    <a:pt x="1455468" y="2272309"/>
                    <a:pt x="1450219" y="2279058"/>
                    <a:pt x="1453218" y="2288058"/>
                  </a:cubicBezTo>
                  <a:cubicBezTo>
                    <a:pt x="1461467" y="2311307"/>
                    <a:pt x="1494464" y="2335305"/>
                    <a:pt x="1519211" y="2334556"/>
                  </a:cubicBezTo>
                  <a:cubicBezTo>
                    <a:pt x="1531210" y="2334556"/>
                    <a:pt x="1540209" y="2338305"/>
                    <a:pt x="1544708" y="2349555"/>
                  </a:cubicBezTo>
                  <a:cubicBezTo>
                    <a:pt x="1553707" y="2370553"/>
                    <a:pt x="1563456" y="2391553"/>
                    <a:pt x="1573954" y="2412551"/>
                  </a:cubicBezTo>
                  <a:cubicBezTo>
                    <a:pt x="1576954" y="2418551"/>
                    <a:pt x="1578454" y="2425301"/>
                    <a:pt x="1575455" y="2432050"/>
                  </a:cubicBezTo>
                  <a:cubicBezTo>
                    <a:pt x="1569455" y="2449299"/>
                    <a:pt x="1565705" y="2467298"/>
                    <a:pt x="1560456" y="2485298"/>
                  </a:cubicBezTo>
                  <a:cubicBezTo>
                    <a:pt x="1556706" y="2496547"/>
                    <a:pt x="1550707" y="2504796"/>
                    <a:pt x="1537209" y="2497297"/>
                  </a:cubicBezTo>
                  <a:cubicBezTo>
                    <a:pt x="1530460" y="2493547"/>
                    <a:pt x="1526710" y="2495047"/>
                    <a:pt x="1525210" y="2502546"/>
                  </a:cubicBezTo>
                  <a:cubicBezTo>
                    <a:pt x="1523710" y="2510796"/>
                    <a:pt x="1519211" y="2514546"/>
                    <a:pt x="1510961" y="2510796"/>
                  </a:cubicBezTo>
                  <a:cubicBezTo>
                    <a:pt x="1476466" y="2497297"/>
                    <a:pt x="1438220" y="2489047"/>
                    <a:pt x="1405224" y="2468048"/>
                  </a:cubicBezTo>
                  <a:cubicBezTo>
                    <a:pt x="1396975" y="2492047"/>
                    <a:pt x="1403724" y="2515296"/>
                    <a:pt x="1423222" y="2534045"/>
                  </a:cubicBezTo>
                  <a:cubicBezTo>
                    <a:pt x="1428471" y="2538545"/>
                    <a:pt x="1433721" y="2544544"/>
                    <a:pt x="1435971" y="2550544"/>
                  </a:cubicBezTo>
                  <a:cubicBezTo>
                    <a:pt x="1445720" y="2573793"/>
                    <a:pt x="1464467" y="2576793"/>
                    <a:pt x="1485465" y="2574543"/>
                  </a:cubicBezTo>
                  <a:cubicBezTo>
                    <a:pt x="1509462" y="2570793"/>
                    <a:pt x="1536459" y="2577542"/>
                    <a:pt x="1557457" y="2558794"/>
                  </a:cubicBezTo>
                  <a:cubicBezTo>
                    <a:pt x="1562706" y="2553544"/>
                    <a:pt x="1569455" y="2555044"/>
                    <a:pt x="1575455" y="2559543"/>
                  </a:cubicBezTo>
                  <a:cubicBezTo>
                    <a:pt x="1581454" y="2564793"/>
                    <a:pt x="1585953" y="2570793"/>
                    <a:pt x="1582953" y="2579042"/>
                  </a:cubicBezTo>
                  <a:cubicBezTo>
                    <a:pt x="1575455" y="2596291"/>
                    <a:pt x="1584454" y="2600791"/>
                    <a:pt x="1598702" y="2600791"/>
                  </a:cubicBezTo>
                  <a:cubicBezTo>
                    <a:pt x="1609950" y="2600791"/>
                    <a:pt x="1619699" y="2609791"/>
                    <a:pt x="1631698" y="2609041"/>
                  </a:cubicBezTo>
                  <a:cubicBezTo>
                    <a:pt x="1633197" y="2598542"/>
                    <a:pt x="1624948" y="2593292"/>
                    <a:pt x="1622699" y="2585792"/>
                  </a:cubicBezTo>
                  <a:cubicBezTo>
                    <a:pt x="1620449" y="2576042"/>
                    <a:pt x="1622699" y="2567043"/>
                    <a:pt x="1631698" y="2561794"/>
                  </a:cubicBezTo>
                  <a:cubicBezTo>
                    <a:pt x="1636759" y="2558418"/>
                    <a:pt x="1642665" y="2553356"/>
                    <a:pt x="1648781" y="2556098"/>
                  </a:cubicBezTo>
                  <a:lnTo>
                    <a:pt x="1654928" y="2561777"/>
                  </a:lnTo>
                  <a:lnTo>
                    <a:pt x="1667113" y="2560717"/>
                  </a:lnTo>
                  <a:cubicBezTo>
                    <a:pt x="1672917" y="2560904"/>
                    <a:pt x="1678720" y="2561092"/>
                    <a:pt x="1684337" y="2559217"/>
                  </a:cubicBezTo>
                  <a:cubicBezTo>
                    <a:pt x="1692575" y="2557717"/>
                    <a:pt x="1696320" y="2562967"/>
                    <a:pt x="1697817" y="2570466"/>
                  </a:cubicBezTo>
                  <a:cubicBezTo>
                    <a:pt x="1699315" y="2577965"/>
                    <a:pt x="1699315" y="2585465"/>
                    <a:pt x="1707554" y="2591465"/>
                  </a:cubicBezTo>
                  <a:cubicBezTo>
                    <a:pt x="1711297" y="2574966"/>
                    <a:pt x="1713544" y="2558467"/>
                    <a:pt x="1736761" y="2566717"/>
                  </a:cubicBezTo>
                  <a:cubicBezTo>
                    <a:pt x="1742003" y="2568216"/>
                    <a:pt x="1742752" y="2560717"/>
                    <a:pt x="1742752" y="2556217"/>
                  </a:cubicBezTo>
                  <a:cubicBezTo>
                    <a:pt x="1742752" y="2547218"/>
                    <a:pt x="1738258" y="2539718"/>
                    <a:pt x="1733016" y="2532969"/>
                  </a:cubicBezTo>
                  <a:cubicBezTo>
                    <a:pt x="1728523" y="2526969"/>
                    <a:pt x="1725527" y="2520219"/>
                    <a:pt x="1725527" y="2511970"/>
                  </a:cubicBezTo>
                  <a:cubicBezTo>
                    <a:pt x="1725527" y="2503721"/>
                    <a:pt x="1728523" y="2496971"/>
                    <a:pt x="1736761" y="2493972"/>
                  </a:cubicBezTo>
                  <a:cubicBezTo>
                    <a:pt x="1745748" y="2490222"/>
                    <a:pt x="1750990" y="2495471"/>
                    <a:pt x="1754735" y="2502221"/>
                  </a:cubicBezTo>
                  <a:cubicBezTo>
                    <a:pt x="1756982" y="2505220"/>
                    <a:pt x="1756982" y="2508970"/>
                    <a:pt x="1760725" y="2511220"/>
                  </a:cubicBezTo>
                  <a:cubicBezTo>
                    <a:pt x="1770462" y="2499221"/>
                    <a:pt x="1783943" y="2493221"/>
                    <a:pt x="1795925" y="2483472"/>
                  </a:cubicBezTo>
                  <a:cubicBezTo>
                    <a:pt x="1801917" y="2478972"/>
                    <a:pt x="1809405" y="2476722"/>
                    <a:pt x="1816145" y="2481222"/>
                  </a:cubicBezTo>
                  <a:cubicBezTo>
                    <a:pt x="1824384" y="2485722"/>
                    <a:pt x="1825881" y="2493972"/>
                    <a:pt x="1825132" y="2502221"/>
                  </a:cubicBezTo>
                  <a:cubicBezTo>
                    <a:pt x="1822885" y="2515720"/>
                    <a:pt x="1813899" y="2525469"/>
                    <a:pt x="1806410" y="2536719"/>
                  </a:cubicBezTo>
                  <a:cubicBezTo>
                    <a:pt x="1800418" y="2544968"/>
                    <a:pt x="1796673" y="2551718"/>
                    <a:pt x="1801917" y="2562217"/>
                  </a:cubicBezTo>
                  <a:cubicBezTo>
                    <a:pt x="1807158" y="2573466"/>
                    <a:pt x="1801167" y="2583966"/>
                    <a:pt x="1796673" y="2593715"/>
                  </a:cubicBezTo>
                  <a:cubicBezTo>
                    <a:pt x="1794427" y="2599714"/>
                    <a:pt x="1792180" y="2606464"/>
                    <a:pt x="1800418" y="2609464"/>
                  </a:cubicBezTo>
                  <a:cubicBezTo>
                    <a:pt x="1810154" y="2612463"/>
                    <a:pt x="1808657" y="2603464"/>
                    <a:pt x="1809405" y="2598214"/>
                  </a:cubicBezTo>
                  <a:cubicBezTo>
                    <a:pt x="1810903" y="2585465"/>
                    <a:pt x="1817644" y="2578716"/>
                    <a:pt x="1831124" y="2581715"/>
                  </a:cubicBezTo>
                  <a:cubicBezTo>
                    <a:pt x="1837115" y="2583966"/>
                    <a:pt x="1843855" y="2581715"/>
                    <a:pt x="1850595" y="2580216"/>
                  </a:cubicBezTo>
                  <a:cubicBezTo>
                    <a:pt x="1863327" y="2575716"/>
                    <a:pt x="1875309" y="2580965"/>
                    <a:pt x="1885794" y="2588465"/>
                  </a:cubicBezTo>
                  <a:cubicBezTo>
                    <a:pt x="1891036" y="2592965"/>
                    <a:pt x="1893283" y="2601964"/>
                    <a:pt x="1903019" y="2595214"/>
                  </a:cubicBezTo>
                  <a:cubicBezTo>
                    <a:pt x="1911257" y="2587715"/>
                    <a:pt x="1924737" y="2581715"/>
                    <a:pt x="1919495" y="2568216"/>
                  </a:cubicBezTo>
                  <a:cubicBezTo>
                    <a:pt x="1913503" y="2550967"/>
                    <a:pt x="1920993" y="2541218"/>
                    <a:pt x="1930729" y="2529219"/>
                  </a:cubicBezTo>
                  <a:cubicBezTo>
                    <a:pt x="1941214" y="2516470"/>
                    <a:pt x="1951698" y="2503721"/>
                    <a:pt x="1961435" y="2490972"/>
                  </a:cubicBezTo>
                  <a:cubicBezTo>
                    <a:pt x="1969672" y="2479722"/>
                    <a:pt x="1980157" y="2472223"/>
                    <a:pt x="1992889" y="2467723"/>
                  </a:cubicBezTo>
                  <a:cubicBezTo>
                    <a:pt x="1968175" y="2464723"/>
                    <a:pt x="1957689" y="2448974"/>
                    <a:pt x="1969672" y="2429476"/>
                  </a:cubicBezTo>
                  <a:cubicBezTo>
                    <a:pt x="1974165" y="2421976"/>
                    <a:pt x="1970421" y="2418976"/>
                    <a:pt x="1965928" y="2415226"/>
                  </a:cubicBezTo>
                  <a:cubicBezTo>
                    <a:pt x="1956941" y="2406227"/>
                    <a:pt x="1950949" y="2395728"/>
                    <a:pt x="1950201" y="2382229"/>
                  </a:cubicBezTo>
                  <a:cubicBezTo>
                    <a:pt x="1949451" y="2368730"/>
                    <a:pt x="1939716" y="2361230"/>
                    <a:pt x="1929231" y="2355980"/>
                  </a:cubicBezTo>
                  <a:cubicBezTo>
                    <a:pt x="1915002" y="2348481"/>
                    <a:pt x="1899275" y="2342481"/>
                    <a:pt x="1899275" y="2322233"/>
                  </a:cubicBezTo>
                  <a:cubicBezTo>
                    <a:pt x="1899275" y="2318483"/>
                    <a:pt x="1896279" y="2317733"/>
                    <a:pt x="1892534" y="2315483"/>
                  </a:cubicBezTo>
                  <a:cubicBezTo>
                    <a:pt x="1870067" y="2303484"/>
                    <a:pt x="1864075" y="2277236"/>
                    <a:pt x="1881301" y="2256987"/>
                  </a:cubicBezTo>
                  <a:cubicBezTo>
                    <a:pt x="1889539" y="2247988"/>
                    <a:pt x="1894033" y="2238238"/>
                    <a:pt x="1897028" y="2227739"/>
                  </a:cubicBezTo>
                  <a:cubicBezTo>
                    <a:pt x="1902270" y="2210490"/>
                    <a:pt x="1912755" y="2196241"/>
                    <a:pt x="1926235" y="2184992"/>
                  </a:cubicBezTo>
                  <a:cubicBezTo>
                    <a:pt x="1932227" y="2179742"/>
                    <a:pt x="1938967" y="2174492"/>
                    <a:pt x="1942711" y="2166243"/>
                  </a:cubicBezTo>
                  <a:cubicBezTo>
                    <a:pt x="1945707" y="2160993"/>
                    <a:pt x="1949451" y="2157994"/>
                    <a:pt x="1955443" y="2157243"/>
                  </a:cubicBezTo>
                  <a:cubicBezTo>
                    <a:pt x="1987646" y="2153494"/>
                    <a:pt x="2013858" y="2115997"/>
                    <a:pt x="2007118" y="2084498"/>
                  </a:cubicBezTo>
                  <a:cubicBezTo>
                    <a:pt x="2001126" y="2051500"/>
                    <a:pt x="2003373" y="2047001"/>
                    <a:pt x="2035577" y="2033502"/>
                  </a:cubicBezTo>
                  <a:cubicBezTo>
                    <a:pt x="2042317" y="2030502"/>
                    <a:pt x="2048307" y="2024502"/>
                    <a:pt x="2052801" y="2018503"/>
                  </a:cubicBezTo>
                  <a:cubicBezTo>
                    <a:pt x="2077515" y="1982505"/>
                    <a:pt x="2115709" y="1978005"/>
                    <a:pt x="2154653" y="1977255"/>
                  </a:cubicBezTo>
                  <a:cubicBezTo>
                    <a:pt x="2163641" y="1977255"/>
                    <a:pt x="2169631" y="1983255"/>
                    <a:pt x="2173376" y="1990754"/>
                  </a:cubicBezTo>
                  <a:cubicBezTo>
                    <a:pt x="2189851" y="2019252"/>
                    <a:pt x="2200337" y="2050000"/>
                    <a:pt x="2209324" y="2080748"/>
                  </a:cubicBezTo>
                  <a:cubicBezTo>
                    <a:pt x="2213817" y="2097248"/>
                    <a:pt x="2213817" y="2114497"/>
                    <a:pt x="2216064" y="2131745"/>
                  </a:cubicBezTo>
                  <a:cubicBezTo>
                    <a:pt x="2220557" y="2157243"/>
                    <a:pt x="2234786" y="2178992"/>
                    <a:pt x="2243025" y="2202990"/>
                  </a:cubicBezTo>
                  <a:cubicBezTo>
                    <a:pt x="2245271" y="2209740"/>
                    <a:pt x="2249016" y="2214990"/>
                    <a:pt x="2253510" y="2219490"/>
                  </a:cubicBezTo>
                  <a:cubicBezTo>
                    <a:pt x="2260999" y="2226989"/>
                    <a:pt x="2266990" y="2229989"/>
                    <a:pt x="2275227" y="2220990"/>
                  </a:cubicBezTo>
                  <a:cubicBezTo>
                    <a:pt x="2284214" y="2210490"/>
                    <a:pt x="2298444" y="2208240"/>
                    <a:pt x="2311175" y="2205240"/>
                  </a:cubicBezTo>
                  <a:cubicBezTo>
                    <a:pt x="2337387" y="2198491"/>
                    <a:pt x="2340383" y="2193241"/>
                    <a:pt x="2337387" y="2166993"/>
                  </a:cubicBezTo>
                  <a:cubicBezTo>
                    <a:pt x="2333642" y="2136995"/>
                    <a:pt x="2345626" y="2126496"/>
                    <a:pt x="2378578" y="2121996"/>
                  </a:cubicBezTo>
                  <a:cubicBezTo>
                    <a:pt x="2382322" y="2121246"/>
                    <a:pt x="2385319" y="2122746"/>
                    <a:pt x="2388314" y="2123496"/>
                  </a:cubicBezTo>
                  <a:cubicBezTo>
                    <a:pt x="2396552" y="2124246"/>
                    <a:pt x="2404041" y="2121996"/>
                    <a:pt x="2405539" y="2113747"/>
                  </a:cubicBezTo>
                  <a:cubicBezTo>
                    <a:pt x="2407036" y="2105497"/>
                    <a:pt x="2398799" y="2102497"/>
                    <a:pt x="2393556" y="2100248"/>
                  </a:cubicBezTo>
                  <a:cubicBezTo>
                    <a:pt x="2378578" y="2095748"/>
                    <a:pt x="2362101" y="2094248"/>
                    <a:pt x="2347123" y="2090498"/>
                  </a:cubicBezTo>
                  <a:cubicBezTo>
                    <a:pt x="2324655" y="2085248"/>
                    <a:pt x="2318665" y="2070249"/>
                    <a:pt x="2331396" y="2051500"/>
                  </a:cubicBezTo>
                  <a:cubicBezTo>
                    <a:pt x="2336639" y="2044001"/>
                    <a:pt x="2343379" y="2039501"/>
                    <a:pt x="2350868" y="2034251"/>
                  </a:cubicBezTo>
                  <a:cubicBezTo>
                    <a:pt x="2369590" y="2020752"/>
                    <a:pt x="2369590" y="2004253"/>
                    <a:pt x="2351616" y="1990005"/>
                  </a:cubicBezTo>
                  <a:cubicBezTo>
                    <a:pt x="2340383" y="1980255"/>
                    <a:pt x="2329149" y="1969756"/>
                    <a:pt x="2317167" y="1960757"/>
                  </a:cubicBezTo>
                  <a:cubicBezTo>
                    <a:pt x="2308928" y="1954757"/>
                    <a:pt x="2305185" y="1945007"/>
                    <a:pt x="2304435" y="1935258"/>
                  </a:cubicBezTo>
                  <a:cubicBezTo>
                    <a:pt x="2302188" y="1923259"/>
                    <a:pt x="2298444" y="1913510"/>
                    <a:pt x="2285713" y="1909010"/>
                  </a:cubicBezTo>
                  <a:cubicBezTo>
                    <a:pt x="2271484" y="1903010"/>
                    <a:pt x="2271484" y="1888012"/>
                    <a:pt x="2271484" y="1874512"/>
                  </a:cubicBezTo>
                  <a:cubicBezTo>
                    <a:pt x="2270734" y="1863263"/>
                    <a:pt x="2272232" y="1852764"/>
                    <a:pt x="2269985" y="1840764"/>
                  </a:cubicBezTo>
                  <a:cubicBezTo>
                    <a:pt x="2268487" y="1835515"/>
                    <a:pt x="2268487" y="1829515"/>
                    <a:pt x="2272981" y="1825765"/>
                  </a:cubicBezTo>
                  <a:cubicBezTo>
                    <a:pt x="2288708" y="1810766"/>
                    <a:pt x="2279721" y="1797267"/>
                    <a:pt x="2272232" y="1783018"/>
                  </a:cubicBezTo>
                  <a:cubicBezTo>
                    <a:pt x="2258003" y="1759769"/>
                    <a:pt x="2245271" y="1735771"/>
                    <a:pt x="2223553" y="1718523"/>
                  </a:cubicBezTo>
                  <a:cubicBezTo>
                    <a:pt x="2217562" y="1713273"/>
                    <a:pt x="2213069" y="1705773"/>
                    <a:pt x="2215315" y="1697524"/>
                  </a:cubicBezTo>
                  <a:cubicBezTo>
                    <a:pt x="2218311" y="1684025"/>
                    <a:pt x="2212319" y="1675025"/>
                    <a:pt x="2204830" y="1664526"/>
                  </a:cubicBezTo>
                  <a:cubicBezTo>
                    <a:pt x="2201085" y="1659277"/>
                    <a:pt x="2197341" y="1655527"/>
                    <a:pt x="2190601" y="1660777"/>
                  </a:cubicBezTo>
                  <a:cubicBezTo>
                    <a:pt x="2187605" y="1663026"/>
                    <a:pt x="2183861" y="1663776"/>
                    <a:pt x="2179368" y="1662277"/>
                  </a:cubicBezTo>
                  <a:cubicBezTo>
                    <a:pt x="2153904" y="1655527"/>
                    <a:pt x="2138926" y="1666026"/>
                    <a:pt x="2132935" y="1690774"/>
                  </a:cubicBezTo>
                  <a:cubicBezTo>
                    <a:pt x="2125446" y="1719272"/>
                    <a:pt x="2121701" y="1747770"/>
                    <a:pt x="2125446" y="1777018"/>
                  </a:cubicBezTo>
                  <a:cubicBezTo>
                    <a:pt x="2127693" y="1790518"/>
                    <a:pt x="2116459" y="1797267"/>
                    <a:pt x="2106722" y="1802517"/>
                  </a:cubicBezTo>
                  <a:cubicBezTo>
                    <a:pt x="2096987" y="1807767"/>
                    <a:pt x="2090995" y="1801017"/>
                    <a:pt x="2085005" y="1795017"/>
                  </a:cubicBezTo>
                  <a:cubicBezTo>
                    <a:pt x="2070775" y="1783018"/>
                    <a:pt x="2056546" y="1774019"/>
                    <a:pt x="2057294" y="1750771"/>
                  </a:cubicBezTo>
                  <a:cubicBezTo>
                    <a:pt x="2058044" y="1733522"/>
                    <a:pt x="2020598" y="1721522"/>
                    <a:pt x="2004122" y="1732771"/>
                  </a:cubicBezTo>
                  <a:cubicBezTo>
                    <a:pt x="1988395" y="1744771"/>
                    <a:pt x="1968175" y="1746270"/>
                    <a:pt x="1951698" y="1755270"/>
                  </a:cubicBezTo>
                  <a:cubicBezTo>
                    <a:pt x="1947204" y="1757520"/>
                    <a:pt x="1942711" y="1758270"/>
                    <a:pt x="1938217" y="1756020"/>
                  </a:cubicBezTo>
                  <a:cubicBezTo>
                    <a:pt x="1924737" y="1750771"/>
                    <a:pt x="1912006" y="1753020"/>
                    <a:pt x="1900773" y="1761270"/>
                  </a:cubicBezTo>
                  <a:cubicBezTo>
                    <a:pt x="1898526" y="1762770"/>
                    <a:pt x="1895529" y="1765019"/>
                    <a:pt x="1893283" y="1764270"/>
                  </a:cubicBezTo>
                  <a:cubicBezTo>
                    <a:pt x="1870067" y="1757520"/>
                    <a:pt x="1845353" y="1760520"/>
                    <a:pt x="1822137" y="1754520"/>
                  </a:cubicBezTo>
                  <a:cubicBezTo>
                    <a:pt x="1814647" y="1752271"/>
                    <a:pt x="1807907" y="1747770"/>
                    <a:pt x="1798920" y="1750020"/>
                  </a:cubicBezTo>
                  <a:cubicBezTo>
                    <a:pt x="1783943" y="1752271"/>
                    <a:pt x="1777202" y="1744021"/>
                    <a:pt x="1783943" y="1729772"/>
                  </a:cubicBezTo>
                  <a:cubicBezTo>
                    <a:pt x="1787686" y="1720772"/>
                    <a:pt x="1791431" y="1713273"/>
                    <a:pt x="1788436" y="1703524"/>
                  </a:cubicBezTo>
                  <a:cubicBezTo>
                    <a:pt x="1783193" y="1685525"/>
                    <a:pt x="1771211" y="1680275"/>
                    <a:pt x="1754735" y="1689275"/>
                  </a:cubicBezTo>
                  <a:cubicBezTo>
                    <a:pt x="1740505" y="1696774"/>
                    <a:pt x="1725527" y="1705024"/>
                    <a:pt x="1718787" y="1721522"/>
                  </a:cubicBezTo>
                  <a:cubicBezTo>
                    <a:pt x="1717289" y="1726022"/>
                    <a:pt x="1712796" y="1729772"/>
                    <a:pt x="1707554" y="1729022"/>
                  </a:cubicBezTo>
                  <a:cubicBezTo>
                    <a:pt x="1686583" y="1726022"/>
                    <a:pt x="1664116" y="1729772"/>
                    <a:pt x="1646142" y="1713273"/>
                  </a:cubicBezTo>
                  <a:cubicBezTo>
                    <a:pt x="1642399" y="1710273"/>
                    <a:pt x="1638653" y="1705773"/>
                    <a:pt x="1634160" y="1706524"/>
                  </a:cubicBezTo>
                  <a:cubicBezTo>
                    <a:pt x="1613939" y="1709523"/>
                    <a:pt x="1602706" y="1696024"/>
                    <a:pt x="1592221" y="1682525"/>
                  </a:cubicBezTo>
                  <a:cubicBezTo>
                    <a:pt x="1587727" y="1677275"/>
                    <a:pt x="1581737" y="1672776"/>
                    <a:pt x="1575745" y="1672026"/>
                  </a:cubicBezTo>
                  <a:cubicBezTo>
                    <a:pt x="1552903" y="1669401"/>
                    <a:pt x="1530623" y="1664526"/>
                    <a:pt x="1508437" y="1659183"/>
                  </a:cubicBezTo>
                  <a:lnTo>
                    <a:pt x="1468241" y="1649755"/>
                  </a:lnTo>
                  <a:lnTo>
                    <a:pt x="1477565" y="1655230"/>
                  </a:lnTo>
                  <a:cubicBezTo>
                    <a:pt x="1488817" y="1659072"/>
                    <a:pt x="1500817" y="1660946"/>
                    <a:pt x="1513194" y="1661696"/>
                  </a:cubicBezTo>
                  <a:cubicBezTo>
                    <a:pt x="1534195" y="1661696"/>
                    <a:pt x="1549197" y="1679690"/>
                    <a:pt x="1569449" y="1683439"/>
                  </a:cubicBezTo>
                  <a:cubicBezTo>
                    <a:pt x="1574699" y="1684938"/>
                    <a:pt x="1573199" y="1690937"/>
                    <a:pt x="1572449" y="1696185"/>
                  </a:cubicBezTo>
                  <a:cubicBezTo>
                    <a:pt x="1570948" y="1703682"/>
                    <a:pt x="1575449" y="1708930"/>
                    <a:pt x="1583699" y="1708930"/>
                  </a:cubicBezTo>
                  <a:cubicBezTo>
                    <a:pt x="1597201" y="1708930"/>
                    <a:pt x="1597951" y="1717178"/>
                    <a:pt x="1597951" y="1727674"/>
                  </a:cubicBezTo>
                  <a:cubicBezTo>
                    <a:pt x="1597951" y="1772660"/>
                    <a:pt x="1574699" y="1798151"/>
                    <a:pt x="1525194" y="1816895"/>
                  </a:cubicBezTo>
                  <a:cubicBezTo>
                    <a:pt x="1502692" y="1825892"/>
                    <a:pt x="1482440" y="1843136"/>
                    <a:pt x="1470440" y="1865628"/>
                  </a:cubicBezTo>
                  <a:cubicBezTo>
                    <a:pt x="1464439" y="1876125"/>
                    <a:pt x="1455438" y="1876875"/>
                    <a:pt x="1445687" y="1880624"/>
                  </a:cubicBezTo>
                  <a:cubicBezTo>
                    <a:pt x="1420185" y="1890371"/>
                    <a:pt x="1399933" y="1890371"/>
                    <a:pt x="1378181" y="1871627"/>
                  </a:cubicBezTo>
                  <a:cubicBezTo>
                    <a:pt x="1372930" y="1866379"/>
                    <a:pt x="1353428" y="1872376"/>
                    <a:pt x="1345177" y="1881374"/>
                  </a:cubicBezTo>
                  <a:cubicBezTo>
                    <a:pt x="1336177" y="1890371"/>
                    <a:pt x="1332426" y="1903116"/>
                    <a:pt x="1335426" y="1915862"/>
                  </a:cubicBezTo>
                  <a:cubicBezTo>
                    <a:pt x="1336927" y="1925609"/>
                    <a:pt x="1345177" y="1924859"/>
                    <a:pt x="1351177" y="1922610"/>
                  </a:cubicBezTo>
                  <a:cubicBezTo>
                    <a:pt x="1372180" y="1915862"/>
                    <a:pt x="1392432" y="1925609"/>
                    <a:pt x="1414935" y="1921860"/>
                  </a:cubicBezTo>
                  <a:cubicBezTo>
                    <a:pt x="1431435" y="1918861"/>
                    <a:pt x="1444937" y="1939105"/>
                    <a:pt x="1457689" y="1951101"/>
                  </a:cubicBezTo>
                  <a:cubicBezTo>
                    <a:pt x="1468189" y="1961597"/>
                    <a:pt x="1477941" y="1972093"/>
                    <a:pt x="1492191" y="1975093"/>
                  </a:cubicBezTo>
                  <a:cubicBezTo>
                    <a:pt x="1505693" y="1978092"/>
                    <a:pt x="1510943" y="1987089"/>
                    <a:pt x="1513194" y="1999085"/>
                  </a:cubicBezTo>
                  <a:cubicBezTo>
                    <a:pt x="1515443" y="2009581"/>
                    <a:pt x="1515443" y="2020828"/>
                    <a:pt x="1518444" y="2032074"/>
                  </a:cubicBezTo>
                  <a:cubicBezTo>
                    <a:pt x="1522944" y="2050068"/>
                    <a:pt x="1521444" y="2064313"/>
                    <a:pt x="1501193" y="2071811"/>
                  </a:cubicBezTo>
                  <a:cubicBezTo>
                    <a:pt x="1491441" y="2075559"/>
                    <a:pt x="1493692" y="2083807"/>
                    <a:pt x="1496692" y="2092054"/>
                  </a:cubicBezTo>
                  <a:cubicBezTo>
                    <a:pt x="1500441" y="2100301"/>
                    <a:pt x="1501193" y="2110048"/>
                    <a:pt x="1491441" y="2114547"/>
                  </a:cubicBezTo>
                  <a:cubicBezTo>
                    <a:pt x="1482440" y="2119045"/>
                    <a:pt x="1471189" y="2126543"/>
                    <a:pt x="1460689" y="2118296"/>
                  </a:cubicBezTo>
                  <a:cubicBezTo>
                    <a:pt x="1454687" y="2113047"/>
                    <a:pt x="1441187" y="2107799"/>
                    <a:pt x="1451687" y="2095053"/>
                  </a:cubicBezTo>
                  <a:cubicBezTo>
                    <a:pt x="1453188" y="2092804"/>
                    <a:pt x="1453937" y="2089805"/>
                    <a:pt x="1450937" y="2088305"/>
                  </a:cubicBezTo>
                  <a:cubicBezTo>
                    <a:pt x="1447187" y="2086806"/>
                    <a:pt x="1443437" y="2087556"/>
                    <a:pt x="1443437" y="2091305"/>
                  </a:cubicBezTo>
                  <a:cubicBezTo>
                    <a:pt x="1440437" y="2108549"/>
                    <a:pt x="1427685" y="2102551"/>
                    <a:pt x="1418684" y="2101801"/>
                  </a:cubicBezTo>
                  <a:cubicBezTo>
                    <a:pt x="1408933" y="2100301"/>
                    <a:pt x="1401433" y="2095803"/>
                    <a:pt x="1403683" y="2082307"/>
                  </a:cubicBezTo>
                  <a:cubicBezTo>
                    <a:pt x="1405183" y="2072560"/>
                    <a:pt x="1398432" y="2066562"/>
                    <a:pt x="1387931" y="2066562"/>
                  </a:cubicBezTo>
                  <a:cubicBezTo>
                    <a:pt x="1385681" y="2066562"/>
                    <a:pt x="1384182" y="2066562"/>
                    <a:pt x="1381931" y="2066562"/>
                  </a:cubicBezTo>
                  <a:cubicBezTo>
                    <a:pt x="1369930" y="2067312"/>
                    <a:pt x="1363930" y="2060564"/>
                    <a:pt x="1359429" y="2050068"/>
                  </a:cubicBezTo>
                  <a:cubicBezTo>
                    <a:pt x="1354929" y="2038821"/>
                    <a:pt x="1369180" y="2041071"/>
                    <a:pt x="1374431" y="2032074"/>
                  </a:cubicBezTo>
                  <a:cubicBezTo>
                    <a:pt x="1340677" y="2032074"/>
                    <a:pt x="1320425" y="2008082"/>
                    <a:pt x="1296423" y="1993086"/>
                  </a:cubicBezTo>
                  <a:cubicBezTo>
                    <a:pt x="1287422" y="1987838"/>
                    <a:pt x="1282171" y="1987838"/>
                    <a:pt x="1273921" y="1993836"/>
                  </a:cubicBezTo>
                  <a:cubicBezTo>
                    <a:pt x="1260420" y="2005082"/>
                    <a:pt x="1243918" y="2013330"/>
                    <a:pt x="1235667" y="2030574"/>
                  </a:cubicBezTo>
                  <a:cubicBezTo>
                    <a:pt x="1231917" y="2038072"/>
                    <a:pt x="1229666" y="2044820"/>
                    <a:pt x="1239417" y="2050817"/>
                  </a:cubicBezTo>
                  <a:cubicBezTo>
                    <a:pt x="1256669" y="2062064"/>
                    <a:pt x="1260420" y="2077059"/>
                    <a:pt x="1252919" y="2095803"/>
                  </a:cubicBezTo>
                  <a:cubicBezTo>
                    <a:pt x="1247669" y="2109298"/>
                    <a:pt x="1232667" y="2124293"/>
                    <a:pt x="1258170" y="2134790"/>
                  </a:cubicBezTo>
                  <a:cubicBezTo>
                    <a:pt x="1270921" y="2139289"/>
                    <a:pt x="1281422" y="2155033"/>
                    <a:pt x="1299423" y="2148285"/>
                  </a:cubicBezTo>
                  <a:cubicBezTo>
                    <a:pt x="1308425" y="2144537"/>
                    <a:pt x="1313675" y="2149035"/>
                    <a:pt x="1318175" y="2155033"/>
                  </a:cubicBezTo>
                  <a:cubicBezTo>
                    <a:pt x="1328677" y="2173777"/>
                    <a:pt x="1345177" y="2188023"/>
                    <a:pt x="1344428" y="2212764"/>
                  </a:cubicBezTo>
                  <a:cubicBezTo>
                    <a:pt x="1344428" y="2224760"/>
                    <a:pt x="1357179" y="2237506"/>
                    <a:pt x="1344428" y="2250252"/>
                  </a:cubicBezTo>
                  <a:cubicBezTo>
                    <a:pt x="1344428" y="2250252"/>
                    <a:pt x="1346678" y="2256250"/>
                    <a:pt x="1349678" y="2257750"/>
                  </a:cubicBezTo>
                  <a:cubicBezTo>
                    <a:pt x="1363179" y="2267496"/>
                    <a:pt x="1364679" y="2280242"/>
                    <a:pt x="1363179" y="2295237"/>
                  </a:cubicBezTo>
                  <a:cubicBezTo>
                    <a:pt x="1361679" y="2307233"/>
                    <a:pt x="1366179" y="2318480"/>
                    <a:pt x="1345177" y="2321478"/>
                  </a:cubicBezTo>
                  <a:cubicBezTo>
                    <a:pt x="1332426" y="2322978"/>
                    <a:pt x="1317425" y="2336473"/>
                    <a:pt x="1303924" y="2346970"/>
                  </a:cubicBezTo>
                  <a:cubicBezTo>
                    <a:pt x="1299423" y="2349969"/>
                    <a:pt x="1295673" y="2353718"/>
                    <a:pt x="1289672" y="2352218"/>
                  </a:cubicBezTo>
                  <a:cubicBezTo>
                    <a:pt x="1284422" y="2350718"/>
                    <a:pt x="1276171" y="2345470"/>
                    <a:pt x="1276921" y="2355217"/>
                  </a:cubicBezTo>
                  <a:cubicBezTo>
                    <a:pt x="1276921" y="2363465"/>
                    <a:pt x="1279921" y="2374711"/>
                    <a:pt x="1291173" y="2376960"/>
                  </a:cubicBezTo>
                  <a:cubicBezTo>
                    <a:pt x="1294923" y="2376960"/>
                    <a:pt x="1299423" y="2375461"/>
                    <a:pt x="1303174" y="2375461"/>
                  </a:cubicBezTo>
                  <a:cubicBezTo>
                    <a:pt x="1307674" y="2376211"/>
                    <a:pt x="1312175" y="2378460"/>
                    <a:pt x="1313675" y="2383708"/>
                  </a:cubicBezTo>
                  <a:cubicBezTo>
                    <a:pt x="1314425" y="2388207"/>
                    <a:pt x="1310674" y="2389706"/>
                    <a:pt x="1307674" y="2392705"/>
                  </a:cubicBezTo>
                  <a:cubicBezTo>
                    <a:pt x="1283672" y="2412948"/>
                    <a:pt x="1265671" y="2409199"/>
                    <a:pt x="1252919" y="2379209"/>
                  </a:cubicBezTo>
                  <a:cubicBezTo>
                    <a:pt x="1245419" y="2361965"/>
                    <a:pt x="1239417" y="2359716"/>
                    <a:pt x="1226666" y="2373211"/>
                  </a:cubicBezTo>
                  <a:cubicBezTo>
                    <a:pt x="1215416" y="2385207"/>
                    <a:pt x="1204915" y="2376960"/>
                    <a:pt x="1195164" y="2376960"/>
                  </a:cubicBezTo>
                  <a:cubicBezTo>
                    <a:pt x="1182413" y="2376211"/>
                    <a:pt x="1170411" y="2371712"/>
                    <a:pt x="1157660" y="2373211"/>
                  </a:cubicBezTo>
                  <a:cubicBezTo>
                    <a:pt x="1146409" y="2373961"/>
                    <a:pt x="1141159" y="2364964"/>
                    <a:pt x="1135907" y="2358216"/>
                  </a:cubicBezTo>
                  <a:cubicBezTo>
                    <a:pt x="1129158" y="2348469"/>
                    <a:pt x="1141159" y="2347720"/>
                    <a:pt x="1144159" y="2343221"/>
                  </a:cubicBezTo>
                  <a:cubicBezTo>
                    <a:pt x="1148659" y="2336473"/>
                    <a:pt x="1149410" y="2329726"/>
                    <a:pt x="1147159" y="2322978"/>
                  </a:cubicBezTo>
                  <a:cubicBezTo>
                    <a:pt x="1144909" y="2314730"/>
                    <a:pt x="1138909" y="2319229"/>
                    <a:pt x="1133659" y="2319979"/>
                  </a:cubicBezTo>
                  <a:cubicBezTo>
                    <a:pt x="1126158" y="2319979"/>
                    <a:pt x="1124657" y="2316230"/>
                    <a:pt x="1129158" y="2310232"/>
                  </a:cubicBezTo>
                  <a:cubicBezTo>
                    <a:pt x="1133659" y="2303484"/>
                    <a:pt x="1133659" y="2295237"/>
                    <a:pt x="1128407" y="2292238"/>
                  </a:cubicBezTo>
                  <a:cubicBezTo>
                    <a:pt x="1110405" y="2284741"/>
                    <a:pt x="1116407" y="2268246"/>
                    <a:pt x="1111156" y="2257000"/>
                  </a:cubicBezTo>
                  <a:cubicBezTo>
                    <a:pt x="1099905" y="2236007"/>
                    <a:pt x="1097654" y="2212015"/>
                    <a:pt x="1084903" y="2192521"/>
                  </a:cubicBezTo>
                  <a:cubicBezTo>
                    <a:pt x="1081153" y="2185774"/>
                    <a:pt x="1075152" y="2182774"/>
                    <a:pt x="1067651" y="2181275"/>
                  </a:cubicBezTo>
                  <a:cubicBezTo>
                    <a:pt x="1058651" y="2179025"/>
                    <a:pt x="1052651" y="2173777"/>
                    <a:pt x="1052651" y="2163281"/>
                  </a:cubicBezTo>
                  <a:cubicBezTo>
                    <a:pt x="1052651" y="2149035"/>
                    <a:pt x="1078903" y="2116046"/>
                    <a:pt x="1093155" y="2114547"/>
                  </a:cubicBezTo>
                  <a:cubicBezTo>
                    <a:pt x="1106655" y="2112297"/>
                    <a:pt x="1114156" y="2089805"/>
                    <a:pt x="1103655" y="2077059"/>
                  </a:cubicBezTo>
                  <a:cubicBezTo>
                    <a:pt x="1100655" y="2072560"/>
                    <a:pt x="1096155" y="2070311"/>
                    <a:pt x="1091654" y="2066562"/>
                  </a:cubicBezTo>
                  <a:cubicBezTo>
                    <a:pt x="1078153" y="2056066"/>
                    <a:pt x="1063901" y="2046319"/>
                    <a:pt x="1080403" y="2026825"/>
                  </a:cubicBezTo>
                  <a:cubicBezTo>
                    <a:pt x="1081153" y="2025326"/>
                    <a:pt x="1081903" y="2023077"/>
                    <a:pt x="1081903" y="2021577"/>
                  </a:cubicBezTo>
                  <a:cubicBezTo>
                    <a:pt x="1081903" y="2014829"/>
                    <a:pt x="1075903" y="2005082"/>
                    <a:pt x="1087903" y="2003583"/>
                  </a:cubicBezTo>
                  <a:cubicBezTo>
                    <a:pt x="1098405" y="2003583"/>
                    <a:pt x="1111156" y="1997585"/>
                    <a:pt x="1120907" y="2008832"/>
                  </a:cubicBezTo>
                  <a:cubicBezTo>
                    <a:pt x="1125407" y="2014080"/>
                    <a:pt x="1129907" y="2021577"/>
                    <a:pt x="1138909" y="2017078"/>
                  </a:cubicBezTo>
                  <a:cubicBezTo>
                    <a:pt x="1142659" y="2014829"/>
                    <a:pt x="1144909" y="2010331"/>
                    <a:pt x="1143408" y="2007332"/>
                  </a:cubicBezTo>
                  <a:cubicBezTo>
                    <a:pt x="1140408" y="2001334"/>
                    <a:pt x="1141159" y="1989338"/>
                    <a:pt x="1128407" y="1996086"/>
                  </a:cubicBezTo>
                  <a:cubicBezTo>
                    <a:pt x="1123157" y="1997585"/>
                    <a:pt x="1121657" y="1990088"/>
                    <a:pt x="1120907" y="1986339"/>
                  </a:cubicBezTo>
                  <a:cubicBezTo>
                    <a:pt x="1120157" y="1980341"/>
                    <a:pt x="1124657" y="1974343"/>
                    <a:pt x="1129158" y="1974343"/>
                  </a:cubicBezTo>
                  <a:cubicBezTo>
                    <a:pt x="1136659" y="1975093"/>
                    <a:pt x="1141909" y="1969844"/>
                    <a:pt x="1148659" y="1968345"/>
                  </a:cubicBezTo>
                  <a:cubicBezTo>
                    <a:pt x="1153159" y="1972093"/>
                    <a:pt x="1150159" y="1976592"/>
                    <a:pt x="1150159" y="1980341"/>
                  </a:cubicBezTo>
                  <a:cubicBezTo>
                    <a:pt x="1150159" y="1986339"/>
                    <a:pt x="1154660" y="1989338"/>
                    <a:pt x="1160660" y="1990837"/>
                  </a:cubicBezTo>
                  <a:cubicBezTo>
                    <a:pt x="1167411" y="1991587"/>
                    <a:pt x="1171161" y="1987838"/>
                    <a:pt x="1171161" y="1981090"/>
                  </a:cubicBezTo>
                  <a:cubicBezTo>
                    <a:pt x="1171161" y="1970594"/>
                    <a:pt x="1176411" y="1966095"/>
                    <a:pt x="1187663" y="1966845"/>
                  </a:cubicBezTo>
                  <a:cubicBezTo>
                    <a:pt x="1193663" y="1967595"/>
                    <a:pt x="1196663" y="1963097"/>
                    <a:pt x="1198164" y="1957848"/>
                  </a:cubicBezTo>
                  <a:cubicBezTo>
                    <a:pt x="1199665" y="1950351"/>
                    <a:pt x="1194414" y="1948851"/>
                    <a:pt x="1189163" y="1947351"/>
                  </a:cubicBezTo>
                  <a:cubicBezTo>
                    <a:pt x="1177162" y="1945852"/>
                    <a:pt x="1167411" y="1929358"/>
                    <a:pt x="1153159" y="1945852"/>
                  </a:cubicBezTo>
                  <a:cubicBezTo>
                    <a:pt x="1150159" y="1948851"/>
                    <a:pt x="1146409" y="1939105"/>
                    <a:pt x="1143408" y="1935355"/>
                  </a:cubicBezTo>
                  <a:cubicBezTo>
                    <a:pt x="1139659" y="1928608"/>
                    <a:pt x="1135158" y="1921110"/>
                    <a:pt x="1126907" y="1924859"/>
                  </a:cubicBezTo>
                  <a:cubicBezTo>
                    <a:pt x="1118657" y="1927858"/>
                    <a:pt x="1114156" y="1934606"/>
                    <a:pt x="1118657" y="1944353"/>
                  </a:cubicBezTo>
                  <a:cubicBezTo>
                    <a:pt x="1120157" y="1948101"/>
                    <a:pt x="1120907" y="1952600"/>
                    <a:pt x="1116407" y="1954099"/>
                  </a:cubicBezTo>
                  <a:cubicBezTo>
                    <a:pt x="1111156" y="1956349"/>
                    <a:pt x="1108906" y="1951850"/>
                    <a:pt x="1106655" y="1948851"/>
                  </a:cubicBezTo>
                  <a:cubicBezTo>
                    <a:pt x="1102905" y="1941354"/>
                    <a:pt x="1097654" y="1933856"/>
                    <a:pt x="1088654" y="1936855"/>
                  </a:cubicBezTo>
                  <a:cubicBezTo>
                    <a:pt x="1078903" y="1939105"/>
                    <a:pt x="1074402" y="1949601"/>
                    <a:pt x="1071402" y="1957098"/>
                  </a:cubicBezTo>
                  <a:cubicBezTo>
                    <a:pt x="1067651" y="1966095"/>
                    <a:pt x="1074402" y="1972844"/>
                    <a:pt x="1084903" y="1972844"/>
                  </a:cubicBezTo>
                  <a:cubicBezTo>
                    <a:pt x="1089404" y="1972844"/>
                    <a:pt x="1093905" y="1971343"/>
                    <a:pt x="1098405" y="1972093"/>
                  </a:cubicBezTo>
                  <a:cubicBezTo>
                    <a:pt x="1103655" y="1972093"/>
                    <a:pt x="1107405" y="1975093"/>
                    <a:pt x="1107405" y="1981090"/>
                  </a:cubicBezTo>
                  <a:cubicBezTo>
                    <a:pt x="1107405" y="1987089"/>
                    <a:pt x="1102155" y="1989338"/>
                    <a:pt x="1098405" y="1988588"/>
                  </a:cubicBezTo>
                  <a:cubicBezTo>
                    <a:pt x="1078153" y="1984840"/>
                    <a:pt x="1069901" y="1999834"/>
                    <a:pt x="1062401" y="2012580"/>
                  </a:cubicBezTo>
                  <a:cubicBezTo>
                    <a:pt x="1055651" y="2023077"/>
                    <a:pt x="1048900" y="2025326"/>
                    <a:pt x="1039900" y="2018578"/>
                  </a:cubicBezTo>
                  <a:cubicBezTo>
                    <a:pt x="1026398" y="2008832"/>
                    <a:pt x="1013647" y="2008832"/>
                    <a:pt x="999396" y="2015579"/>
                  </a:cubicBezTo>
                  <a:cubicBezTo>
                    <a:pt x="995645" y="2017078"/>
                    <a:pt x="991895" y="2019328"/>
                    <a:pt x="989645" y="2017828"/>
                  </a:cubicBezTo>
                  <a:cubicBezTo>
                    <a:pt x="976143" y="2010331"/>
                    <a:pt x="966392" y="2014080"/>
                    <a:pt x="960392" y="2029074"/>
                  </a:cubicBezTo>
                  <a:cubicBezTo>
                    <a:pt x="954391" y="2046319"/>
                    <a:pt x="954391" y="2062813"/>
                    <a:pt x="970893" y="2073310"/>
                  </a:cubicBezTo>
                  <a:cubicBezTo>
                    <a:pt x="985894" y="2082307"/>
                    <a:pt x="987395" y="2100301"/>
                    <a:pt x="1000895" y="2109298"/>
                  </a:cubicBezTo>
                  <a:cubicBezTo>
                    <a:pt x="1005396" y="2112297"/>
                    <a:pt x="1000895" y="2118296"/>
                    <a:pt x="998645" y="2122044"/>
                  </a:cubicBezTo>
                  <a:cubicBezTo>
                    <a:pt x="996395" y="2125793"/>
                    <a:pt x="991895" y="2125793"/>
                    <a:pt x="988144" y="2126543"/>
                  </a:cubicBezTo>
                  <a:cubicBezTo>
                    <a:pt x="952141" y="2137039"/>
                    <a:pt x="952141" y="2140039"/>
                    <a:pt x="975393" y="2171528"/>
                  </a:cubicBezTo>
                  <a:cubicBezTo>
                    <a:pt x="983643" y="2182024"/>
                    <a:pt x="991895" y="2194770"/>
                    <a:pt x="979894" y="2210515"/>
                  </a:cubicBezTo>
                  <a:cubicBezTo>
                    <a:pt x="973143" y="2218762"/>
                    <a:pt x="973893" y="2230758"/>
                    <a:pt x="979894" y="2238256"/>
                  </a:cubicBezTo>
                  <a:cubicBezTo>
                    <a:pt x="995645" y="2258499"/>
                    <a:pt x="991144" y="2275743"/>
                    <a:pt x="976894" y="2293738"/>
                  </a:cubicBezTo>
                  <a:cubicBezTo>
                    <a:pt x="968642" y="2292988"/>
                    <a:pt x="965642" y="2288489"/>
                    <a:pt x="964892" y="2280242"/>
                  </a:cubicBezTo>
                  <a:cubicBezTo>
                    <a:pt x="964143" y="2267496"/>
                    <a:pt x="952891" y="2259999"/>
                    <a:pt x="946140" y="2250252"/>
                  </a:cubicBezTo>
                  <a:cubicBezTo>
                    <a:pt x="941641" y="2243504"/>
                    <a:pt x="934889" y="2245754"/>
                    <a:pt x="927389" y="2250252"/>
                  </a:cubicBezTo>
                  <a:cubicBezTo>
                    <a:pt x="914637" y="2259249"/>
                    <a:pt x="900386" y="2268996"/>
                    <a:pt x="884635" y="2253251"/>
                  </a:cubicBezTo>
                  <a:cubicBezTo>
                    <a:pt x="878635" y="2247253"/>
                    <a:pt x="873384" y="2253251"/>
                    <a:pt x="869633" y="2256250"/>
                  </a:cubicBezTo>
                  <a:cubicBezTo>
                    <a:pt x="863633" y="2260749"/>
                    <a:pt x="858383" y="2265997"/>
                    <a:pt x="850882" y="2265997"/>
                  </a:cubicBezTo>
                  <a:cubicBezTo>
                    <a:pt x="845631" y="2266746"/>
                    <a:pt x="840381" y="2271245"/>
                    <a:pt x="835880" y="2265247"/>
                  </a:cubicBezTo>
                  <a:cubicBezTo>
                    <a:pt x="832131" y="2259999"/>
                    <a:pt x="835131" y="2255500"/>
                    <a:pt x="838880" y="2250252"/>
                  </a:cubicBezTo>
                  <a:cubicBezTo>
                    <a:pt x="843381" y="2245004"/>
                    <a:pt x="847131" y="2236756"/>
                    <a:pt x="838880" y="2231508"/>
                  </a:cubicBezTo>
                  <a:cubicBezTo>
                    <a:pt x="823129" y="2221762"/>
                    <a:pt x="827630" y="2208266"/>
                    <a:pt x="834380" y="2197770"/>
                  </a:cubicBezTo>
                  <a:cubicBezTo>
                    <a:pt x="847131" y="2180525"/>
                    <a:pt x="838131" y="2158782"/>
                    <a:pt x="847882" y="2140788"/>
                  </a:cubicBezTo>
                  <a:cubicBezTo>
                    <a:pt x="852383" y="2133291"/>
                    <a:pt x="837381" y="2125043"/>
                    <a:pt x="835880" y="2113047"/>
                  </a:cubicBezTo>
                  <a:cubicBezTo>
                    <a:pt x="835131" y="2098802"/>
                    <a:pt x="830630" y="2086806"/>
                    <a:pt x="817129" y="2075559"/>
                  </a:cubicBezTo>
                  <a:cubicBezTo>
                    <a:pt x="805877" y="2065812"/>
                    <a:pt x="802127" y="2044820"/>
                    <a:pt x="791627" y="2030574"/>
                  </a:cubicBezTo>
                  <a:cubicBezTo>
                    <a:pt x="788625" y="2026076"/>
                    <a:pt x="796126" y="2012580"/>
                    <a:pt x="799877" y="2003583"/>
                  </a:cubicBezTo>
                  <a:cubicBezTo>
                    <a:pt x="804378" y="1993086"/>
                    <a:pt x="809628" y="1982590"/>
                    <a:pt x="815629" y="1972093"/>
                  </a:cubicBezTo>
                  <a:cubicBezTo>
                    <a:pt x="824630" y="1956349"/>
                    <a:pt x="824630" y="1941354"/>
                    <a:pt x="812628" y="1927858"/>
                  </a:cubicBezTo>
                  <a:cubicBezTo>
                    <a:pt x="809628" y="1924859"/>
                    <a:pt x="805877" y="1922610"/>
                    <a:pt x="808128" y="1918111"/>
                  </a:cubicBezTo>
                  <a:cubicBezTo>
                    <a:pt x="811128" y="1914363"/>
                    <a:pt x="815629" y="1915113"/>
                    <a:pt x="819379" y="1916612"/>
                  </a:cubicBezTo>
                  <a:cubicBezTo>
                    <a:pt x="825379" y="1918861"/>
                    <a:pt x="832131" y="1922610"/>
                    <a:pt x="835880" y="1915862"/>
                  </a:cubicBezTo>
                  <a:cubicBezTo>
                    <a:pt x="840381" y="1909114"/>
                    <a:pt x="832131" y="1904616"/>
                    <a:pt x="827630" y="1900117"/>
                  </a:cubicBezTo>
                  <a:cubicBezTo>
                    <a:pt x="826129" y="1897868"/>
                    <a:pt x="823129" y="1895619"/>
                    <a:pt x="821629" y="1892620"/>
                  </a:cubicBezTo>
                  <a:cubicBezTo>
                    <a:pt x="816378" y="1885122"/>
                    <a:pt x="798377" y="1878375"/>
                    <a:pt x="809628" y="1868628"/>
                  </a:cubicBezTo>
                  <a:cubicBezTo>
                    <a:pt x="818629" y="1860380"/>
                    <a:pt x="832880" y="1849134"/>
                    <a:pt x="849381" y="1861130"/>
                  </a:cubicBezTo>
                  <a:cubicBezTo>
                    <a:pt x="861383" y="1869378"/>
                    <a:pt x="874883" y="1872376"/>
                    <a:pt x="887635" y="1863379"/>
                  </a:cubicBezTo>
                  <a:cubicBezTo>
                    <a:pt x="902636" y="1852883"/>
                    <a:pt x="902636" y="1836388"/>
                    <a:pt x="900386" y="1819894"/>
                  </a:cubicBezTo>
                  <a:cubicBezTo>
                    <a:pt x="899636" y="1815395"/>
                    <a:pt x="898137" y="1810147"/>
                    <a:pt x="892885" y="1808648"/>
                  </a:cubicBezTo>
                  <a:cubicBezTo>
                    <a:pt x="874134" y="1804149"/>
                    <a:pt x="863633" y="1784656"/>
                    <a:pt x="842631" y="1784656"/>
                  </a:cubicBezTo>
                  <a:cubicBezTo>
                    <a:pt x="835880" y="1784656"/>
                    <a:pt x="832880" y="1780157"/>
                    <a:pt x="831379" y="1774909"/>
                  </a:cubicBezTo>
                  <a:cubicBezTo>
                    <a:pt x="825379" y="1756914"/>
                    <a:pt x="821629" y="1738921"/>
                    <a:pt x="830630" y="1721676"/>
                  </a:cubicBezTo>
                  <a:cubicBezTo>
                    <a:pt x="834380" y="1714179"/>
                    <a:pt x="835880" y="1706681"/>
                    <a:pt x="829880" y="1701433"/>
                  </a:cubicBezTo>
                  <a:cubicBezTo>
                    <a:pt x="817129" y="1691686"/>
                    <a:pt x="821629" y="1678191"/>
                    <a:pt x="823129" y="1666945"/>
                  </a:cubicBezTo>
                  <a:cubicBezTo>
                    <a:pt x="826879" y="1648950"/>
                    <a:pt x="832880" y="1630957"/>
                    <a:pt x="838131" y="1613712"/>
                  </a:cubicBezTo>
                  <a:cubicBezTo>
                    <a:pt x="846381" y="1588970"/>
                    <a:pt x="870384" y="1588220"/>
                    <a:pt x="889885" y="1582972"/>
                  </a:cubicBezTo>
                  <a:cubicBezTo>
                    <a:pt x="908637" y="1576974"/>
                    <a:pt x="927389" y="1576224"/>
                    <a:pt x="944641" y="1564978"/>
                  </a:cubicBezTo>
                  <a:cubicBezTo>
                    <a:pt x="964892" y="1550733"/>
                    <a:pt x="979144" y="1554481"/>
                    <a:pt x="994895" y="1573226"/>
                  </a:cubicBezTo>
                  <a:cubicBezTo>
                    <a:pt x="1000146" y="1579223"/>
                    <a:pt x="1003146" y="1579973"/>
                    <a:pt x="1010647" y="1573975"/>
                  </a:cubicBezTo>
                  <a:cubicBezTo>
                    <a:pt x="1028648" y="1559730"/>
                    <a:pt x="1050401" y="1552982"/>
                    <a:pt x="1073653" y="1551483"/>
                  </a:cubicBezTo>
                  <a:cubicBezTo>
                    <a:pt x="1077402" y="1551483"/>
                    <a:pt x="1081153" y="1552982"/>
                    <a:pt x="1083403" y="1553732"/>
                  </a:cubicBezTo>
                  <a:cubicBezTo>
                    <a:pt x="1098405" y="1562729"/>
                    <a:pt x="1113407" y="1563479"/>
                    <a:pt x="1129158" y="1555231"/>
                  </a:cubicBezTo>
                  <a:cubicBezTo>
                    <a:pt x="1135907" y="1551483"/>
                    <a:pt x="1141159" y="1557480"/>
                    <a:pt x="1148659" y="1557480"/>
                  </a:cubicBezTo>
                  <a:cubicBezTo>
                    <a:pt x="1156911" y="1563479"/>
                    <a:pt x="1164411" y="1567227"/>
                    <a:pt x="1176411" y="1560480"/>
                  </a:cubicBezTo>
                  <a:cubicBezTo>
                    <a:pt x="1187663" y="1553732"/>
                    <a:pt x="1209414" y="1567977"/>
                    <a:pt x="1213165" y="1586721"/>
                  </a:cubicBezTo>
                  <a:cubicBezTo>
                    <a:pt x="1217666" y="1603965"/>
                    <a:pt x="1228917" y="1612962"/>
                    <a:pt x="1242419" y="1621959"/>
                  </a:cubicBezTo>
                  <a:cubicBezTo>
                    <a:pt x="1255170" y="1630957"/>
                    <a:pt x="1262671" y="1626458"/>
                    <a:pt x="1262671" y="1612212"/>
                  </a:cubicBezTo>
                  <a:cubicBezTo>
                    <a:pt x="1262671" y="1588970"/>
                    <a:pt x="1274671" y="1585222"/>
                    <a:pt x="1295673" y="1579973"/>
                  </a:cubicBezTo>
                  <a:cubicBezTo>
                    <a:pt x="1332426" y="1570976"/>
                    <a:pt x="1358678" y="1582972"/>
                    <a:pt x="1382681" y="1607714"/>
                  </a:cubicBezTo>
                  <a:cubicBezTo>
                    <a:pt x="1391681" y="1616711"/>
                    <a:pt x="1402183" y="1622709"/>
                    <a:pt x="1414935" y="1621210"/>
                  </a:cubicBezTo>
                  <a:lnTo>
                    <a:pt x="1416340" y="1623112"/>
                  </a:lnTo>
                  <a:lnTo>
                    <a:pt x="1444498" y="1622341"/>
                  </a:lnTo>
                  <a:cubicBezTo>
                    <a:pt x="1455732" y="1621029"/>
                    <a:pt x="1466779" y="1618779"/>
                    <a:pt x="1477637" y="1615779"/>
                  </a:cubicBezTo>
                  <a:cubicBezTo>
                    <a:pt x="1482881" y="1614279"/>
                    <a:pt x="1488871" y="1617279"/>
                    <a:pt x="1491867" y="1621029"/>
                  </a:cubicBezTo>
                  <a:cubicBezTo>
                    <a:pt x="1503101" y="1635278"/>
                    <a:pt x="1515832" y="1633028"/>
                    <a:pt x="1529312" y="1627029"/>
                  </a:cubicBezTo>
                  <a:cubicBezTo>
                    <a:pt x="1544291" y="1619529"/>
                    <a:pt x="1557771" y="1621029"/>
                    <a:pt x="1572000" y="1629278"/>
                  </a:cubicBezTo>
                  <a:cubicBezTo>
                    <a:pt x="1585481" y="1636778"/>
                    <a:pt x="1601957" y="1636778"/>
                    <a:pt x="1615438" y="1643528"/>
                  </a:cubicBezTo>
                  <a:cubicBezTo>
                    <a:pt x="1625173" y="1648027"/>
                    <a:pt x="1631913" y="1641278"/>
                    <a:pt x="1634160" y="1631528"/>
                  </a:cubicBezTo>
                  <a:cubicBezTo>
                    <a:pt x="1637905" y="1621029"/>
                    <a:pt x="1637905" y="1609780"/>
                    <a:pt x="1633411" y="1598530"/>
                  </a:cubicBezTo>
                  <a:cubicBezTo>
                    <a:pt x="1629667" y="1588031"/>
                    <a:pt x="1634160" y="1582032"/>
                    <a:pt x="1643895" y="1579782"/>
                  </a:cubicBezTo>
                  <a:cubicBezTo>
                    <a:pt x="1658125" y="1575282"/>
                    <a:pt x="1673103" y="1573032"/>
                    <a:pt x="1686583" y="1580532"/>
                  </a:cubicBezTo>
                  <a:cubicBezTo>
                    <a:pt x="1697069" y="1586531"/>
                    <a:pt x="1705307" y="1585031"/>
                    <a:pt x="1712047" y="1574532"/>
                  </a:cubicBezTo>
                  <a:cubicBezTo>
                    <a:pt x="1721783" y="1561783"/>
                    <a:pt x="1730021" y="1563283"/>
                    <a:pt x="1741255" y="1574532"/>
                  </a:cubicBezTo>
                  <a:cubicBezTo>
                    <a:pt x="1758479" y="1591781"/>
                    <a:pt x="1783193" y="1598530"/>
                    <a:pt x="1804163" y="1611280"/>
                  </a:cubicBezTo>
                  <a:cubicBezTo>
                    <a:pt x="1813899" y="1618029"/>
                    <a:pt x="1822885" y="1603780"/>
                    <a:pt x="1832621" y="1599281"/>
                  </a:cubicBezTo>
                  <a:cubicBezTo>
                    <a:pt x="1839361" y="1596281"/>
                    <a:pt x="1834119" y="1588781"/>
                    <a:pt x="1831873" y="1582782"/>
                  </a:cubicBezTo>
                  <a:cubicBezTo>
                    <a:pt x="1831873" y="1582032"/>
                    <a:pt x="1830374" y="1581282"/>
                    <a:pt x="1830374" y="1579782"/>
                  </a:cubicBezTo>
                  <a:cubicBezTo>
                    <a:pt x="1831873" y="1551283"/>
                    <a:pt x="1809405" y="1545284"/>
                    <a:pt x="1789933" y="1535535"/>
                  </a:cubicBezTo>
                  <a:cubicBezTo>
                    <a:pt x="1785440" y="1532535"/>
                    <a:pt x="1780198" y="1531035"/>
                    <a:pt x="1775704" y="1528035"/>
                  </a:cubicBezTo>
                  <a:cubicBezTo>
                    <a:pt x="1764471" y="1519786"/>
                    <a:pt x="1765969" y="1510786"/>
                    <a:pt x="1777951" y="1504037"/>
                  </a:cubicBezTo>
                  <a:cubicBezTo>
                    <a:pt x="1799670" y="1492037"/>
                    <a:pt x="1813150" y="1495037"/>
                    <a:pt x="1830374" y="1514536"/>
                  </a:cubicBezTo>
                  <a:cubicBezTo>
                    <a:pt x="1833371" y="1518286"/>
                    <a:pt x="1836366" y="1522036"/>
                    <a:pt x="1840111" y="1520536"/>
                  </a:cubicBezTo>
                  <a:cubicBezTo>
                    <a:pt x="1857335" y="1516786"/>
                    <a:pt x="1873812" y="1523536"/>
                    <a:pt x="1891036" y="1525036"/>
                  </a:cubicBezTo>
                  <a:cubicBezTo>
                    <a:pt x="1900023" y="1525785"/>
                    <a:pt x="1904517" y="1522036"/>
                    <a:pt x="1907513" y="1513786"/>
                  </a:cubicBezTo>
                  <a:cubicBezTo>
                    <a:pt x="1912006" y="1500287"/>
                    <a:pt x="1920993" y="1495037"/>
                    <a:pt x="1934474" y="1495787"/>
                  </a:cubicBezTo>
                  <a:cubicBezTo>
                    <a:pt x="1942711" y="1496537"/>
                    <a:pt x="1947954" y="1493537"/>
                    <a:pt x="1953196" y="1487538"/>
                  </a:cubicBezTo>
                  <a:cubicBezTo>
                    <a:pt x="1973417" y="1465039"/>
                    <a:pt x="1990642" y="1461289"/>
                    <a:pt x="2017603" y="1474789"/>
                  </a:cubicBezTo>
                  <a:cubicBezTo>
                    <a:pt x="2022096" y="1477039"/>
                    <a:pt x="2025091" y="1481538"/>
                    <a:pt x="2030333" y="1481538"/>
                  </a:cubicBezTo>
                  <a:cubicBezTo>
                    <a:pt x="2037074" y="1471039"/>
                    <a:pt x="2036325" y="1451540"/>
                    <a:pt x="2054299" y="1455290"/>
                  </a:cubicBezTo>
                  <a:cubicBezTo>
                    <a:pt x="2071524" y="1459790"/>
                    <a:pt x="2067779" y="1474789"/>
                    <a:pt x="2063286" y="1487538"/>
                  </a:cubicBezTo>
                  <a:cubicBezTo>
                    <a:pt x="2067779" y="1491288"/>
                    <a:pt x="2071524" y="1487538"/>
                    <a:pt x="2075268" y="1487538"/>
                  </a:cubicBezTo>
                  <a:cubicBezTo>
                    <a:pt x="2106722" y="1483788"/>
                    <a:pt x="2106722" y="1483788"/>
                    <a:pt x="2111216" y="1512286"/>
                  </a:cubicBezTo>
                  <a:cubicBezTo>
                    <a:pt x="2117956" y="1513786"/>
                    <a:pt x="2119454" y="1507787"/>
                    <a:pt x="2123199" y="1504037"/>
                  </a:cubicBezTo>
                  <a:cubicBezTo>
                    <a:pt x="2126943" y="1500287"/>
                    <a:pt x="2131437" y="1493537"/>
                    <a:pt x="2135181" y="1495037"/>
                  </a:cubicBezTo>
                  <a:cubicBezTo>
                    <a:pt x="2151657" y="1501037"/>
                    <a:pt x="2168882" y="1492788"/>
                    <a:pt x="2183861" y="1495787"/>
                  </a:cubicBezTo>
                  <a:cubicBezTo>
                    <a:pt x="2205579" y="1499537"/>
                    <a:pt x="2216064" y="1530285"/>
                    <a:pt x="2205579" y="1551283"/>
                  </a:cubicBezTo>
                  <a:cubicBezTo>
                    <a:pt x="2197341" y="1567033"/>
                    <a:pt x="2204082" y="1587281"/>
                    <a:pt x="2219809" y="1595531"/>
                  </a:cubicBezTo>
                  <a:cubicBezTo>
                    <a:pt x="2227297" y="1599281"/>
                    <a:pt x="2228046" y="1594031"/>
                    <a:pt x="2230293" y="1588781"/>
                  </a:cubicBezTo>
                  <a:cubicBezTo>
                    <a:pt x="2238531" y="1571532"/>
                    <a:pt x="2241526" y="1570032"/>
                    <a:pt x="2255757" y="1582032"/>
                  </a:cubicBezTo>
                  <a:cubicBezTo>
                    <a:pt x="2265492" y="1590281"/>
                    <a:pt x="2278224" y="1593281"/>
                    <a:pt x="2284214" y="1606030"/>
                  </a:cubicBezTo>
                  <a:cubicBezTo>
                    <a:pt x="2290206" y="1620279"/>
                    <a:pt x="2287959" y="1627029"/>
                    <a:pt x="2273730" y="1631528"/>
                  </a:cubicBezTo>
                  <a:cubicBezTo>
                    <a:pt x="2251263" y="1639778"/>
                    <a:pt x="2250513" y="1642028"/>
                    <a:pt x="2268487" y="1658527"/>
                  </a:cubicBezTo>
                  <a:cubicBezTo>
                    <a:pt x="2276726" y="1667526"/>
                    <a:pt x="2284214" y="1675025"/>
                    <a:pt x="2296946" y="1672776"/>
                  </a:cubicBezTo>
                  <a:cubicBezTo>
                    <a:pt x="2304435" y="1671276"/>
                    <a:pt x="2308180" y="1676525"/>
                    <a:pt x="2309678" y="1682525"/>
                  </a:cubicBezTo>
                  <a:cubicBezTo>
                    <a:pt x="2314920" y="1704273"/>
                    <a:pt x="2324655" y="1724522"/>
                    <a:pt x="2327652" y="1747770"/>
                  </a:cubicBezTo>
                  <a:cubicBezTo>
                    <a:pt x="2330647" y="1770269"/>
                    <a:pt x="2347873" y="1789768"/>
                    <a:pt x="2356859" y="1811517"/>
                  </a:cubicBezTo>
                  <a:cubicBezTo>
                    <a:pt x="2357608" y="1814516"/>
                    <a:pt x="2359855" y="1816016"/>
                    <a:pt x="2362850" y="1816016"/>
                  </a:cubicBezTo>
                  <a:cubicBezTo>
                    <a:pt x="2395802" y="1814516"/>
                    <a:pt x="2407036" y="1844514"/>
                    <a:pt x="2421266" y="1864013"/>
                  </a:cubicBezTo>
                  <a:cubicBezTo>
                    <a:pt x="2433248" y="1879762"/>
                    <a:pt x="2446729" y="1894761"/>
                    <a:pt x="2458711" y="1911260"/>
                  </a:cubicBezTo>
                  <a:cubicBezTo>
                    <a:pt x="2472191" y="1930758"/>
                    <a:pt x="2477435" y="1952507"/>
                    <a:pt x="2484923" y="1974256"/>
                  </a:cubicBezTo>
                  <a:cubicBezTo>
                    <a:pt x="2487170" y="1981755"/>
                    <a:pt x="2485672" y="1990754"/>
                    <a:pt x="2489417" y="1999004"/>
                  </a:cubicBezTo>
                  <a:cubicBezTo>
                    <a:pt x="2493910" y="2009503"/>
                    <a:pt x="2492412" y="2019252"/>
                    <a:pt x="2484175" y="2028252"/>
                  </a:cubicBezTo>
                  <a:cubicBezTo>
                    <a:pt x="2478931" y="2033502"/>
                    <a:pt x="2475188" y="2039501"/>
                    <a:pt x="2472941" y="2046251"/>
                  </a:cubicBezTo>
                  <a:cubicBezTo>
                    <a:pt x="2470694" y="2052250"/>
                    <a:pt x="2471443" y="2055250"/>
                    <a:pt x="2478931" y="2056750"/>
                  </a:cubicBezTo>
                  <a:cubicBezTo>
                    <a:pt x="2502897" y="2059750"/>
                    <a:pt x="2517876" y="2079998"/>
                    <a:pt x="2514131" y="2103998"/>
                  </a:cubicBezTo>
                  <a:cubicBezTo>
                    <a:pt x="2514131" y="2109997"/>
                    <a:pt x="2511884" y="2116746"/>
                    <a:pt x="2514131" y="2121246"/>
                  </a:cubicBezTo>
                  <a:cubicBezTo>
                    <a:pt x="2537347" y="2155744"/>
                    <a:pt x="2515629" y="2194741"/>
                    <a:pt x="2526113" y="2229989"/>
                  </a:cubicBezTo>
                  <a:cubicBezTo>
                    <a:pt x="2529858" y="2241988"/>
                    <a:pt x="2519373" y="2252487"/>
                    <a:pt x="2506642" y="2256237"/>
                  </a:cubicBezTo>
                  <a:cubicBezTo>
                    <a:pt x="2493162" y="2259987"/>
                    <a:pt x="2493162" y="2247237"/>
                    <a:pt x="2488668" y="2239738"/>
                  </a:cubicBezTo>
                  <a:cubicBezTo>
                    <a:pt x="2483425" y="2230739"/>
                    <a:pt x="2481178" y="2220990"/>
                    <a:pt x="2483425" y="2209740"/>
                  </a:cubicBezTo>
                  <a:cubicBezTo>
                    <a:pt x="2485672" y="2193241"/>
                    <a:pt x="2475188" y="2181242"/>
                    <a:pt x="2462456" y="2172243"/>
                  </a:cubicBezTo>
                  <a:cubicBezTo>
                    <a:pt x="2456464" y="2166993"/>
                    <a:pt x="2448975" y="2166993"/>
                    <a:pt x="2445231" y="2175992"/>
                  </a:cubicBezTo>
                  <a:cubicBezTo>
                    <a:pt x="2439989" y="2187991"/>
                    <a:pt x="2432500" y="2184992"/>
                    <a:pt x="2424261" y="2181242"/>
                  </a:cubicBezTo>
                  <a:cubicBezTo>
                    <a:pt x="2419768" y="2179742"/>
                    <a:pt x="2416773" y="2175992"/>
                    <a:pt x="2411530" y="2176743"/>
                  </a:cubicBezTo>
                  <a:cubicBezTo>
                    <a:pt x="2398799" y="2179742"/>
                    <a:pt x="2380075" y="2176743"/>
                    <a:pt x="2377080" y="2190242"/>
                  </a:cubicBezTo>
                  <a:cubicBezTo>
                    <a:pt x="2374084" y="2199241"/>
                    <a:pt x="2394305" y="2200741"/>
                    <a:pt x="2402543" y="2207491"/>
                  </a:cubicBezTo>
                  <a:cubicBezTo>
                    <a:pt x="2404041" y="2209740"/>
                    <a:pt x="2407036" y="2209740"/>
                    <a:pt x="2409283" y="2210490"/>
                  </a:cubicBezTo>
                  <a:cubicBezTo>
                    <a:pt x="2416773" y="2212740"/>
                    <a:pt x="2425010" y="2214240"/>
                    <a:pt x="2426508" y="2222490"/>
                  </a:cubicBezTo>
                  <a:cubicBezTo>
                    <a:pt x="2428006" y="2229989"/>
                    <a:pt x="2419019" y="2232239"/>
                    <a:pt x="2413776" y="2235989"/>
                  </a:cubicBezTo>
                  <a:cubicBezTo>
                    <a:pt x="2393556" y="2253238"/>
                    <a:pt x="2392807" y="2262987"/>
                    <a:pt x="2411530" y="2280236"/>
                  </a:cubicBezTo>
                  <a:cubicBezTo>
                    <a:pt x="2419019" y="2286235"/>
                    <a:pt x="2422763" y="2291485"/>
                    <a:pt x="2419019" y="2299734"/>
                  </a:cubicBezTo>
                  <a:cubicBezTo>
                    <a:pt x="2416023" y="2305734"/>
                    <a:pt x="2416773" y="2310984"/>
                    <a:pt x="2422015" y="2313983"/>
                  </a:cubicBezTo>
                  <a:cubicBezTo>
                    <a:pt x="2438490" y="2322983"/>
                    <a:pt x="2430253" y="2330482"/>
                    <a:pt x="2422015" y="2340231"/>
                  </a:cubicBezTo>
                  <a:cubicBezTo>
                    <a:pt x="2403292" y="2362730"/>
                    <a:pt x="2383072" y="2385229"/>
                    <a:pt x="2368842" y="2412227"/>
                  </a:cubicBezTo>
                  <a:cubicBezTo>
                    <a:pt x="2367343" y="2415977"/>
                    <a:pt x="2366595" y="2417476"/>
                    <a:pt x="2362101" y="2417476"/>
                  </a:cubicBezTo>
                  <a:cubicBezTo>
                    <a:pt x="2339634" y="2414477"/>
                    <a:pt x="2347123" y="2427226"/>
                    <a:pt x="2352366" y="2436975"/>
                  </a:cubicBezTo>
                  <a:cubicBezTo>
                    <a:pt x="2356859" y="2445974"/>
                    <a:pt x="2359855" y="2454974"/>
                    <a:pt x="2362101" y="2464723"/>
                  </a:cubicBezTo>
                  <a:cubicBezTo>
                    <a:pt x="2366595" y="2495471"/>
                    <a:pt x="2401046" y="2506720"/>
                    <a:pt x="2429503" y="2488722"/>
                  </a:cubicBezTo>
                  <a:cubicBezTo>
                    <a:pt x="2452721" y="2473723"/>
                    <a:pt x="2473690" y="2454974"/>
                    <a:pt x="2499902" y="2442975"/>
                  </a:cubicBezTo>
                  <a:cubicBezTo>
                    <a:pt x="2521619" y="2438475"/>
                    <a:pt x="2528360" y="2455724"/>
                    <a:pt x="2536598" y="2469223"/>
                  </a:cubicBezTo>
                  <a:cubicBezTo>
                    <a:pt x="2544837" y="2481972"/>
                    <a:pt x="2537347" y="2490972"/>
                    <a:pt x="2528360" y="2500721"/>
                  </a:cubicBezTo>
                  <a:cubicBezTo>
                    <a:pt x="2520123" y="2508970"/>
                    <a:pt x="2518624" y="2519470"/>
                    <a:pt x="2523866" y="2531469"/>
                  </a:cubicBezTo>
                  <a:cubicBezTo>
                    <a:pt x="2531356" y="2547968"/>
                    <a:pt x="2544087" y="2562217"/>
                    <a:pt x="2537347" y="2583215"/>
                  </a:cubicBezTo>
                  <a:cubicBezTo>
                    <a:pt x="2535850" y="2589965"/>
                    <a:pt x="2544087" y="2596714"/>
                    <a:pt x="2550079" y="2602714"/>
                  </a:cubicBezTo>
                  <a:cubicBezTo>
                    <a:pt x="2552325" y="2604964"/>
                    <a:pt x="2556819" y="2607964"/>
                    <a:pt x="2552325" y="2612463"/>
                  </a:cubicBezTo>
                  <a:cubicBezTo>
                    <a:pt x="2549330" y="2615463"/>
                    <a:pt x="2546333" y="2613213"/>
                    <a:pt x="2543338" y="2611713"/>
                  </a:cubicBezTo>
                  <a:cubicBezTo>
                    <a:pt x="2526863" y="2604964"/>
                    <a:pt x="2523118" y="2607214"/>
                    <a:pt x="2525364" y="2623712"/>
                  </a:cubicBezTo>
                  <a:cubicBezTo>
                    <a:pt x="2527611" y="2643212"/>
                    <a:pt x="2512633" y="2654460"/>
                    <a:pt x="2505144" y="2669459"/>
                  </a:cubicBezTo>
                  <a:cubicBezTo>
                    <a:pt x="2495408" y="2689708"/>
                    <a:pt x="2490915" y="2709207"/>
                    <a:pt x="2490165" y="2732455"/>
                  </a:cubicBezTo>
                  <a:cubicBezTo>
                    <a:pt x="2490165" y="2757204"/>
                    <a:pt x="2501399" y="2780452"/>
                    <a:pt x="2493162" y="2805951"/>
                  </a:cubicBezTo>
                  <a:cubicBezTo>
                    <a:pt x="2490165" y="2816450"/>
                    <a:pt x="2487170" y="2824700"/>
                    <a:pt x="2480430" y="2830699"/>
                  </a:cubicBezTo>
                  <a:cubicBezTo>
                    <a:pt x="2469945" y="2839698"/>
                    <a:pt x="2460209" y="2847948"/>
                    <a:pt x="2458711" y="2863697"/>
                  </a:cubicBezTo>
                  <a:cubicBezTo>
                    <a:pt x="2457963" y="2877196"/>
                    <a:pt x="2443733" y="2873446"/>
                    <a:pt x="2434747" y="2871196"/>
                  </a:cubicBezTo>
                  <a:cubicBezTo>
                    <a:pt x="2423513" y="2867447"/>
                    <a:pt x="2418270" y="2871196"/>
                    <a:pt x="2410033" y="2879446"/>
                  </a:cubicBezTo>
                  <a:cubicBezTo>
                    <a:pt x="2395802" y="2893695"/>
                    <a:pt x="2382322" y="2910944"/>
                    <a:pt x="2359855" y="2915443"/>
                  </a:cubicBezTo>
                  <a:cubicBezTo>
                    <a:pt x="2350119" y="2916943"/>
                    <a:pt x="2342629" y="2920693"/>
                    <a:pt x="2347123" y="2934192"/>
                  </a:cubicBezTo>
                  <a:cubicBezTo>
                    <a:pt x="2351616" y="2946942"/>
                    <a:pt x="2340383" y="2952941"/>
                    <a:pt x="2331396" y="2954440"/>
                  </a:cubicBezTo>
                  <a:cubicBezTo>
                    <a:pt x="2320912" y="2955191"/>
                    <a:pt x="2312673" y="2946191"/>
                    <a:pt x="2314920" y="2936442"/>
                  </a:cubicBezTo>
                  <a:cubicBezTo>
                    <a:pt x="2321660" y="2903444"/>
                    <a:pt x="2322409" y="2868947"/>
                    <a:pt x="2329149" y="2835948"/>
                  </a:cubicBezTo>
                  <a:cubicBezTo>
                    <a:pt x="2330647" y="2830699"/>
                    <a:pt x="2331396" y="2825449"/>
                    <a:pt x="2335141" y="2823200"/>
                  </a:cubicBezTo>
                  <a:cubicBezTo>
                    <a:pt x="2353863" y="2805200"/>
                    <a:pt x="2354613" y="2784952"/>
                    <a:pt x="2349369" y="2761704"/>
                  </a:cubicBezTo>
                  <a:cubicBezTo>
                    <a:pt x="2344128" y="2736955"/>
                    <a:pt x="2350119" y="2712207"/>
                    <a:pt x="2354613" y="2687459"/>
                  </a:cubicBezTo>
                  <a:cubicBezTo>
                    <a:pt x="2356110" y="2674709"/>
                    <a:pt x="2357608" y="2661210"/>
                    <a:pt x="2359855" y="2648461"/>
                  </a:cubicBezTo>
                  <a:cubicBezTo>
                    <a:pt x="2359855" y="2643961"/>
                    <a:pt x="2358357" y="2640212"/>
                    <a:pt x="2353863" y="2638712"/>
                  </a:cubicBezTo>
                  <a:cubicBezTo>
                    <a:pt x="2350119" y="2637212"/>
                    <a:pt x="2345626" y="2638712"/>
                    <a:pt x="2343379" y="2642461"/>
                  </a:cubicBezTo>
                  <a:cubicBezTo>
                    <a:pt x="2335889" y="2652961"/>
                    <a:pt x="2331396" y="2667210"/>
                    <a:pt x="2313422" y="2667210"/>
                  </a:cubicBezTo>
                  <a:cubicBezTo>
                    <a:pt x="2307431" y="2667960"/>
                    <a:pt x="2309678" y="2676209"/>
                    <a:pt x="2314171" y="2679959"/>
                  </a:cubicBezTo>
                  <a:cubicBezTo>
                    <a:pt x="2325405" y="2688208"/>
                    <a:pt x="2316418" y="2691208"/>
                    <a:pt x="2309678" y="2691958"/>
                  </a:cubicBezTo>
                  <a:cubicBezTo>
                    <a:pt x="2299941" y="2694958"/>
                    <a:pt x="2288708" y="2694958"/>
                    <a:pt x="2279721" y="2688208"/>
                  </a:cubicBezTo>
                  <a:cubicBezTo>
                    <a:pt x="2274479" y="2685209"/>
                    <a:pt x="2269985" y="2681459"/>
                    <a:pt x="2263994" y="2681459"/>
                  </a:cubicBezTo>
                  <a:cubicBezTo>
                    <a:pt x="2252760" y="2681459"/>
                    <a:pt x="2248267" y="2677709"/>
                    <a:pt x="2255007" y="2664960"/>
                  </a:cubicBezTo>
                  <a:cubicBezTo>
                    <a:pt x="2261747" y="2652961"/>
                    <a:pt x="2253510" y="2632712"/>
                    <a:pt x="2241526" y="2625963"/>
                  </a:cubicBezTo>
                  <a:cubicBezTo>
                    <a:pt x="2232539" y="2620713"/>
                    <a:pt x="2224302" y="2619963"/>
                    <a:pt x="2222055" y="2632712"/>
                  </a:cubicBezTo>
                  <a:cubicBezTo>
                    <a:pt x="2221306" y="2639462"/>
                    <a:pt x="2217562" y="2643212"/>
                    <a:pt x="2213817" y="2648461"/>
                  </a:cubicBezTo>
                  <a:cubicBezTo>
                    <a:pt x="2207825" y="2658960"/>
                    <a:pt x="2204082" y="2661210"/>
                    <a:pt x="2189851" y="2653711"/>
                  </a:cubicBezTo>
                  <a:cubicBezTo>
                    <a:pt x="2174874" y="2646961"/>
                    <a:pt x="2165137" y="2640212"/>
                    <a:pt x="2158397" y="2624463"/>
                  </a:cubicBezTo>
                  <a:cubicBezTo>
                    <a:pt x="2150160" y="2608714"/>
                    <a:pt x="2132186" y="2612463"/>
                    <a:pt x="2118706" y="2615463"/>
                  </a:cubicBezTo>
                  <a:cubicBezTo>
                    <a:pt x="2106722" y="2617713"/>
                    <a:pt x="2105225" y="2628213"/>
                    <a:pt x="2108969" y="2639462"/>
                  </a:cubicBezTo>
                  <a:cubicBezTo>
                    <a:pt x="2111216" y="2644711"/>
                    <a:pt x="2106722" y="2646961"/>
                    <a:pt x="2102229" y="2649211"/>
                  </a:cubicBezTo>
                  <a:cubicBezTo>
                    <a:pt x="2084255" y="2658960"/>
                    <a:pt x="2082758" y="2666460"/>
                    <a:pt x="2097735" y="2680709"/>
                  </a:cubicBezTo>
                  <a:cubicBezTo>
                    <a:pt x="2102979" y="2685959"/>
                    <a:pt x="2112714" y="2688208"/>
                    <a:pt x="2107472" y="2697208"/>
                  </a:cubicBezTo>
                  <a:cubicBezTo>
                    <a:pt x="2102979" y="2706207"/>
                    <a:pt x="2093992" y="2703957"/>
                    <a:pt x="2085005" y="2704707"/>
                  </a:cubicBezTo>
                  <a:cubicBezTo>
                    <a:pt x="2062537" y="2706957"/>
                    <a:pt x="2041567" y="2702458"/>
                    <a:pt x="2020598" y="2697958"/>
                  </a:cubicBezTo>
                  <a:cubicBezTo>
                    <a:pt x="2013109" y="2696458"/>
                    <a:pt x="2004871" y="2702458"/>
                    <a:pt x="2008616" y="2709957"/>
                  </a:cubicBezTo>
                  <a:cubicBezTo>
                    <a:pt x="2017603" y="2728705"/>
                    <a:pt x="2003373" y="2739205"/>
                    <a:pt x="1995135" y="2751954"/>
                  </a:cubicBezTo>
                  <a:cubicBezTo>
                    <a:pt x="1991391" y="2755704"/>
                    <a:pt x="1986897" y="2759453"/>
                    <a:pt x="1985399" y="2763953"/>
                  </a:cubicBezTo>
                  <a:cubicBezTo>
                    <a:pt x="1981655" y="2769953"/>
                    <a:pt x="1983902" y="2781202"/>
                    <a:pt x="1971918" y="2774453"/>
                  </a:cubicBezTo>
                  <a:cubicBezTo>
                    <a:pt x="1963681" y="2769953"/>
                    <a:pt x="1960685" y="2761704"/>
                    <a:pt x="1967425" y="2752704"/>
                  </a:cubicBezTo>
                  <a:cubicBezTo>
                    <a:pt x="1973417" y="2743705"/>
                    <a:pt x="1971918" y="2735455"/>
                    <a:pt x="1968175" y="2726456"/>
                  </a:cubicBezTo>
                  <a:cubicBezTo>
                    <a:pt x="1962931" y="2712207"/>
                    <a:pt x="1953196" y="2708457"/>
                    <a:pt x="1941214" y="2718206"/>
                  </a:cubicBezTo>
                  <a:cubicBezTo>
                    <a:pt x="1924737" y="2731706"/>
                    <a:pt x="1903768" y="2730206"/>
                    <a:pt x="1884296" y="2730956"/>
                  </a:cubicBezTo>
                  <a:cubicBezTo>
                    <a:pt x="1864825" y="2731706"/>
                    <a:pt x="1846101" y="2730956"/>
                    <a:pt x="1832621" y="2711457"/>
                  </a:cubicBezTo>
                  <a:cubicBezTo>
                    <a:pt x="1828127" y="2703957"/>
                    <a:pt x="1815397" y="2712207"/>
                    <a:pt x="1807158" y="2715957"/>
                  </a:cubicBezTo>
                  <a:cubicBezTo>
                    <a:pt x="1796673" y="2721956"/>
                    <a:pt x="1789185" y="2724956"/>
                    <a:pt x="1783943" y="2708457"/>
                  </a:cubicBezTo>
                  <a:cubicBezTo>
                    <a:pt x="1779449" y="2691958"/>
                    <a:pt x="1762224" y="2692708"/>
                    <a:pt x="1749492" y="2692708"/>
                  </a:cubicBezTo>
                  <a:cubicBezTo>
                    <a:pt x="1739008" y="2692708"/>
                    <a:pt x="1727774" y="2697208"/>
                    <a:pt x="1717289" y="2701707"/>
                  </a:cubicBezTo>
                  <a:cubicBezTo>
                    <a:pt x="1709051" y="2705457"/>
                    <a:pt x="1701562" y="2706207"/>
                    <a:pt x="1693323" y="2700958"/>
                  </a:cubicBezTo>
                  <a:cubicBezTo>
                    <a:pt x="1681341" y="2694208"/>
                    <a:pt x="1672355" y="2699458"/>
                    <a:pt x="1670856" y="2710707"/>
                  </a:cubicBezTo>
                  <a:cubicBezTo>
                    <a:pt x="1667861" y="2728705"/>
                    <a:pt x="1655879" y="2726456"/>
                    <a:pt x="1643895" y="2724206"/>
                  </a:cubicBezTo>
                  <a:cubicBezTo>
                    <a:pt x="1616935" y="2718956"/>
                    <a:pt x="1603454" y="2698708"/>
                    <a:pt x="1589974" y="2679209"/>
                  </a:cubicBezTo>
                  <a:cubicBezTo>
                    <a:pt x="1583983" y="2671709"/>
                    <a:pt x="1580987" y="2666460"/>
                    <a:pt x="1569753" y="2664960"/>
                  </a:cubicBezTo>
                  <a:cubicBezTo>
                    <a:pt x="1551031" y="2662710"/>
                    <a:pt x="1514335" y="2623712"/>
                    <a:pt x="1510590" y="2604964"/>
                  </a:cubicBezTo>
                  <a:cubicBezTo>
                    <a:pt x="1509841" y="2600464"/>
                    <a:pt x="1510590" y="2594465"/>
                    <a:pt x="1503849" y="2595214"/>
                  </a:cubicBezTo>
                  <a:cubicBezTo>
                    <a:pt x="1497858" y="2596714"/>
                    <a:pt x="1500854" y="2601214"/>
                    <a:pt x="1501603" y="2604964"/>
                  </a:cubicBezTo>
                  <a:cubicBezTo>
                    <a:pt x="1503101" y="2609464"/>
                    <a:pt x="1502351" y="2613963"/>
                    <a:pt x="1497109" y="2616213"/>
                  </a:cubicBezTo>
                  <a:cubicBezTo>
                    <a:pt x="1491867" y="2618463"/>
                    <a:pt x="1488122" y="2614713"/>
                    <a:pt x="1484377" y="2612463"/>
                  </a:cubicBezTo>
                  <a:cubicBezTo>
                    <a:pt x="1477075" y="2607963"/>
                    <a:pt x="1472301" y="2598823"/>
                    <a:pt x="1464367" y="2595167"/>
                  </a:cubicBezTo>
                  <a:lnTo>
                    <a:pt x="1457773" y="2594126"/>
                  </a:lnTo>
                  <a:lnTo>
                    <a:pt x="1454719" y="2597791"/>
                  </a:lnTo>
                  <a:cubicBezTo>
                    <a:pt x="1445720" y="2601541"/>
                    <a:pt x="1435220" y="2601541"/>
                    <a:pt x="1427722" y="2609791"/>
                  </a:cubicBezTo>
                  <a:cubicBezTo>
                    <a:pt x="1420972" y="2616540"/>
                    <a:pt x="1412723" y="2613541"/>
                    <a:pt x="1406724" y="2607541"/>
                  </a:cubicBezTo>
                  <a:cubicBezTo>
                    <a:pt x="1400725" y="2601541"/>
                    <a:pt x="1396225" y="2595542"/>
                    <a:pt x="1389475" y="2591042"/>
                  </a:cubicBezTo>
                  <a:cubicBezTo>
                    <a:pt x="1384226" y="2586542"/>
                    <a:pt x="1378977" y="2584292"/>
                    <a:pt x="1373728" y="2589542"/>
                  </a:cubicBezTo>
                  <a:cubicBezTo>
                    <a:pt x="1364729" y="2597042"/>
                    <a:pt x="1356480" y="2601541"/>
                    <a:pt x="1345231" y="2592542"/>
                  </a:cubicBezTo>
                  <a:cubicBezTo>
                    <a:pt x="1345231" y="2592542"/>
                    <a:pt x="1344481" y="2592542"/>
                    <a:pt x="1344481" y="2594042"/>
                  </a:cubicBezTo>
                  <a:cubicBezTo>
                    <a:pt x="1345231" y="2612041"/>
                    <a:pt x="1332483" y="2610541"/>
                    <a:pt x="1321233" y="2609041"/>
                  </a:cubicBezTo>
                  <a:cubicBezTo>
                    <a:pt x="1303985" y="2606041"/>
                    <a:pt x="1291238" y="2592542"/>
                    <a:pt x="1287488" y="2573793"/>
                  </a:cubicBezTo>
                  <a:lnTo>
                    <a:pt x="1287022" y="2570528"/>
                  </a:lnTo>
                  <a:lnTo>
                    <a:pt x="1287300" y="2570137"/>
                  </a:lnTo>
                  <a:cubicBezTo>
                    <a:pt x="1287300" y="2566293"/>
                    <a:pt x="1285988" y="2561794"/>
                    <a:pt x="1285238" y="2558044"/>
                  </a:cubicBezTo>
                  <a:lnTo>
                    <a:pt x="1287022" y="2570528"/>
                  </a:lnTo>
                  <a:lnTo>
                    <a:pt x="1281488" y="2578293"/>
                  </a:lnTo>
                  <a:cubicBezTo>
                    <a:pt x="1270240" y="2582792"/>
                    <a:pt x="1261991" y="2599291"/>
                    <a:pt x="1246243" y="2589542"/>
                  </a:cubicBezTo>
                  <a:cubicBezTo>
                    <a:pt x="1228995" y="2579042"/>
                    <a:pt x="1211747" y="2572293"/>
                    <a:pt x="1190749" y="2581292"/>
                  </a:cubicBezTo>
                  <a:cubicBezTo>
                    <a:pt x="1184750" y="2583542"/>
                    <a:pt x="1178000" y="2580543"/>
                    <a:pt x="1175001" y="2570793"/>
                  </a:cubicBezTo>
                  <a:cubicBezTo>
                    <a:pt x="1176501" y="2592542"/>
                    <a:pt x="1170501" y="2604541"/>
                    <a:pt x="1153253" y="2611291"/>
                  </a:cubicBezTo>
                  <a:cubicBezTo>
                    <a:pt x="1145004" y="2614290"/>
                    <a:pt x="1136755" y="2616540"/>
                    <a:pt x="1129257" y="2621040"/>
                  </a:cubicBezTo>
                  <a:cubicBezTo>
                    <a:pt x="1113508" y="2631540"/>
                    <a:pt x="1102259" y="2630790"/>
                    <a:pt x="1091010" y="2613541"/>
                  </a:cubicBezTo>
                  <a:cubicBezTo>
                    <a:pt x="1083512" y="2603041"/>
                    <a:pt x="1079762" y="2599291"/>
                    <a:pt x="1069263" y="2611291"/>
                  </a:cubicBezTo>
                  <a:cubicBezTo>
                    <a:pt x="1059514" y="2621040"/>
                    <a:pt x="1050515" y="2617291"/>
                    <a:pt x="1046015" y="2603791"/>
                  </a:cubicBezTo>
                  <a:cubicBezTo>
                    <a:pt x="1044516" y="2599291"/>
                    <a:pt x="1044516" y="2594792"/>
                    <a:pt x="1042266" y="2589542"/>
                  </a:cubicBezTo>
                  <a:cubicBezTo>
                    <a:pt x="1038517" y="2580543"/>
                    <a:pt x="1034017" y="2580543"/>
                    <a:pt x="1028767" y="2588792"/>
                  </a:cubicBezTo>
                  <a:cubicBezTo>
                    <a:pt x="1025768" y="2592542"/>
                    <a:pt x="1023518" y="2597042"/>
                    <a:pt x="1021269" y="2600791"/>
                  </a:cubicBezTo>
                  <a:cubicBezTo>
                    <a:pt x="1007771" y="2630790"/>
                    <a:pt x="979273" y="2633790"/>
                    <a:pt x="952276" y="2640539"/>
                  </a:cubicBezTo>
                  <a:cubicBezTo>
                    <a:pt x="950027" y="2640539"/>
                    <a:pt x="947777" y="2639039"/>
                    <a:pt x="944778" y="2637539"/>
                  </a:cubicBezTo>
                  <a:cubicBezTo>
                    <a:pt x="938777" y="2630790"/>
                    <a:pt x="928279" y="2636039"/>
                    <a:pt x="921531" y="2629290"/>
                  </a:cubicBezTo>
                  <a:cubicBezTo>
                    <a:pt x="901282" y="2615041"/>
                    <a:pt x="884034" y="2594042"/>
                    <a:pt x="854788" y="2597042"/>
                  </a:cubicBezTo>
                  <a:cubicBezTo>
                    <a:pt x="848789" y="2597791"/>
                    <a:pt x="843539" y="2591792"/>
                    <a:pt x="842789" y="2585792"/>
                  </a:cubicBezTo>
                  <a:cubicBezTo>
                    <a:pt x="836040" y="2562543"/>
                    <a:pt x="816542" y="2561794"/>
                    <a:pt x="799295" y="2556544"/>
                  </a:cubicBezTo>
                  <a:cubicBezTo>
                    <a:pt x="788795" y="2553544"/>
                    <a:pt x="759549" y="2573043"/>
                    <a:pt x="759549" y="2585042"/>
                  </a:cubicBezTo>
                  <a:cubicBezTo>
                    <a:pt x="758799" y="2602291"/>
                    <a:pt x="744550" y="2615041"/>
                    <a:pt x="749801" y="2633039"/>
                  </a:cubicBezTo>
                  <a:cubicBezTo>
                    <a:pt x="752049" y="2639789"/>
                    <a:pt x="745301" y="2642039"/>
                    <a:pt x="739301" y="2641289"/>
                  </a:cubicBezTo>
                  <a:cubicBezTo>
                    <a:pt x="734052" y="2640539"/>
                    <a:pt x="726553" y="2643539"/>
                    <a:pt x="725053" y="2635290"/>
                  </a:cubicBezTo>
                  <a:cubicBezTo>
                    <a:pt x="719803" y="2605291"/>
                    <a:pt x="699557" y="2578293"/>
                    <a:pt x="710055" y="2545295"/>
                  </a:cubicBezTo>
                  <a:cubicBezTo>
                    <a:pt x="711554" y="2540794"/>
                    <a:pt x="707055" y="2537045"/>
                    <a:pt x="702555" y="2534795"/>
                  </a:cubicBezTo>
                  <a:cubicBezTo>
                    <a:pt x="684557" y="2520546"/>
                    <a:pt x="662060" y="2516796"/>
                    <a:pt x="641062" y="2511546"/>
                  </a:cubicBezTo>
                  <a:cubicBezTo>
                    <a:pt x="629814" y="2508546"/>
                    <a:pt x="615566" y="2514546"/>
                    <a:pt x="611066" y="2528795"/>
                  </a:cubicBezTo>
                  <a:cubicBezTo>
                    <a:pt x="606567" y="2541545"/>
                    <a:pt x="600567" y="2551294"/>
                    <a:pt x="585569" y="2548294"/>
                  </a:cubicBezTo>
                  <a:cubicBezTo>
                    <a:pt x="572070" y="2545295"/>
                    <a:pt x="563821" y="2526545"/>
                    <a:pt x="565322" y="2513046"/>
                  </a:cubicBezTo>
                  <a:cubicBezTo>
                    <a:pt x="572070" y="2471798"/>
                    <a:pt x="605817" y="2453049"/>
                    <a:pt x="633563" y="2430550"/>
                  </a:cubicBezTo>
                  <a:cubicBezTo>
                    <a:pt x="650811" y="2416301"/>
                    <a:pt x="670309" y="2404302"/>
                    <a:pt x="692057" y="2397552"/>
                  </a:cubicBezTo>
                  <a:cubicBezTo>
                    <a:pt x="701056" y="2395302"/>
                    <a:pt x="707805" y="2387803"/>
                    <a:pt x="713805" y="2381053"/>
                  </a:cubicBezTo>
                  <a:cubicBezTo>
                    <a:pt x="718304" y="2376553"/>
                    <a:pt x="720553" y="2366804"/>
                    <a:pt x="716803" y="2365304"/>
                  </a:cubicBezTo>
                  <a:cubicBezTo>
                    <a:pt x="697306" y="2357054"/>
                    <a:pt x="693556" y="2332305"/>
                    <a:pt x="668059" y="2329306"/>
                  </a:cubicBezTo>
                  <a:cubicBezTo>
                    <a:pt x="640312" y="2326306"/>
                    <a:pt x="614065" y="2312807"/>
                    <a:pt x="589319" y="2298557"/>
                  </a:cubicBezTo>
                  <a:cubicBezTo>
                    <a:pt x="569070" y="2286558"/>
                    <a:pt x="563071" y="2268559"/>
                    <a:pt x="569070" y="2245310"/>
                  </a:cubicBezTo>
                  <a:cubicBezTo>
                    <a:pt x="576570" y="2218311"/>
                    <a:pt x="569070" y="2195063"/>
                    <a:pt x="557822" y="2171814"/>
                  </a:cubicBezTo>
                  <a:cubicBezTo>
                    <a:pt x="533825" y="2123817"/>
                    <a:pt x="512078" y="2074319"/>
                    <a:pt x="500079" y="2021822"/>
                  </a:cubicBezTo>
                  <a:cubicBezTo>
                    <a:pt x="499329" y="2013572"/>
                    <a:pt x="503079" y="2007572"/>
                    <a:pt x="503828" y="2000073"/>
                  </a:cubicBezTo>
                  <a:cubicBezTo>
                    <a:pt x="505328" y="1965574"/>
                    <a:pt x="500079" y="1931826"/>
                    <a:pt x="497830" y="1898078"/>
                  </a:cubicBezTo>
                  <a:cubicBezTo>
                    <a:pt x="495579" y="1860580"/>
                    <a:pt x="486580" y="1823082"/>
                    <a:pt x="481331" y="1787084"/>
                  </a:cubicBezTo>
                  <a:cubicBezTo>
                    <a:pt x="478331" y="1765335"/>
                    <a:pt x="482081" y="1742836"/>
                    <a:pt x="476082" y="1721088"/>
                  </a:cubicBezTo>
                  <a:cubicBezTo>
                    <a:pt x="475332" y="1718837"/>
                    <a:pt x="473082" y="1716588"/>
                    <a:pt x="471582" y="1714338"/>
                  </a:cubicBezTo>
                  <a:cubicBezTo>
                    <a:pt x="471582" y="1705338"/>
                    <a:pt x="473082" y="1696339"/>
                    <a:pt x="468582" y="1687339"/>
                  </a:cubicBezTo>
                  <a:cubicBezTo>
                    <a:pt x="460333" y="1672340"/>
                    <a:pt x="452084" y="1658091"/>
                    <a:pt x="459583" y="1640842"/>
                  </a:cubicBezTo>
                  <a:cubicBezTo>
                    <a:pt x="461083" y="1637842"/>
                    <a:pt x="461083" y="1632592"/>
                    <a:pt x="459583" y="1631092"/>
                  </a:cubicBezTo>
                  <a:cubicBezTo>
                    <a:pt x="453397" y="1624530"/>
                    <a:pt x="450444" y="1618296"/>
                    <a:pt x="449589" y="1612285"/>
                  </a:cubicBezTo>
                  <a:cubicBezTo>
                    <a:pt x="447022" y="1594251"/>
                    <a:pt x="463333" y="1578220"/>
                    <a:pt x="467833" y="1561346"/>
                  </a:cubicBezTo>
                  <a:cubicBezTo>
                    <a:pt x="473082" y="1541847"/>
                    <a:pt x="479081" y="1521598"/>
                    <a:pt x="479832" y="1499849"/>
                  </a:cubicBezTo>
                  <a:cubicBezTo>
                    <a:pt x="480581" y="1478850"/>
                    <a:pt x="491080" y="1469101"/>
                    <a:pt x="512827" y="1466851"/>
                  </a:cubicBezTo>
                  <a:cubicBezTo>
                    <a:pt x="525576" y="1465351"/>
                    <a:pt x="534575" y="1458601"/>
                    <a:pt x="539075" y="1445852"/>
                  </a:cubicBezTo>
                  <a:cubicBezTo>
                    <a:pt x="545074" y="1430103"/>
                    <a:pt x="543574" y="1412853"/>
                    <a:pt x="543574" y="1396354"/>
                  </a:cubicBezTo>
                  <a:cubicBezTo>
                    <a:pt x="543574" y="1391855"/>
                    <a:pt x="542073" y="1387355"/>
                    <a:pt x="536824" y="1385855"/>
                  </a:cubicBezTo>
                  <a:cubicBezTo>
                    <a:pt x="532325" y="1384355"/>
                    <a:pt x="528575" y="1388105"/>
                    <a:pt x="527076" y="1391855"/>
                  </a:cubicBezTo>
                  <a:cubicBezTo>
                    <a:pt x="520327" y="1402354"/>
                    <a:pt x="507578" y="1411354"/>
                    <a:pt x="515077" y="1427853"/>
                  </a:cubicBezTo>
                  <a:cubicBezTo>
                    <a:pt x="518826" y="1436852"/>
                    <a:pt x="515077" y="1447352"/>
                    <a:pt x="503828" y="1449602"/>
                  </a:cubicBezTo>
                  <a:cubicBezTo>
                    <a:pt x="490330" y="1452602"/>
                    <a:pt x="490330" y="1441352"/>
                    <a:pt x="488080" y="1433853"/>
                  </a:cubicBezTo>
                  <a:cubicBezTo>
                    <a:pt x="480581" y="1409104"/>
                    <a:pt x="486580" y="1384355"/>
                    <a:pt x="490330" y="1359606"/>
                  </a:cubicBezTo>
                  <a:cubicBezTo>
                    <a:pt x="493330" y="1341608"/>
                    <a:pt x="508328" y="1334858"/>
                    <a:pt x="528575" y="1340108"/>
                  </a:cubicBezTo>
                  <a:cubicBezTo>
                    <a:pt x="538325" y="1342358"/>
                    <a:pt x="554072" y="1339357"/>
                    <a:pt x="552573" y="1358107"/>
                  </a:cubicBezTo>
                  <a:cubicBezTo>
                    <a:pt x="551823" y="1365606"/>
                    <a:pt x="560071" y="1364856"/>
                    <a:pt x="564571" y="1362606"/>
                  </a:cubicBezTo>
                  <a:cubicBezTo>
                    <a:pt x="571321" y="1359606"/>
                    <a:pt x="577320" y="1355107"/>
                    <a:pt x="578069" y="1349107"/>
                  </a:cubicBezTo>
                  <a:cubicBezTo>
                    <a:pt x="581819" y="1325858"/>
                    <a:pt x="601317" y="1319859"/>
                    <a:pt x="618565" y="1322109"/>
                  </a:cubicBezTo>
                  <a:cubicBezTo>
                    <a:pt x="652311" y="1324358"/>
                    <a:pt x="662060" y="1301110"/>
                    <a:pt x="668809" y="1277111"/>
                  </a:cubicBezTo>
                  <a:cubicBezTo>
                    <a:pt x="676308" y="1254612"/>
                    <a:pt x="680807" y="1232863"/>
                    <a:pt x="699557" y="1217114"/>
                  </a:cubicBezTo>
                  <a:cubicBezTo>
                    <a:pt x="711554" y="1205865"/>
                    <a:pt x="705555" y="1187866"/>
                    <a:pt x="710055" y="1173616"/>
                  </a:cubicBezTo>
                  <a:cubicBezTo>
                    <a:pt x="714554" y="1160117"/>
                    <a:pt x="719803" y="1148867"/>
                    <a:pt x="734801" y="1145868"/>
                  </a:cubicBezTo>
                  <a:cubicBezTo>
                    <a:pt x="756549" y="1141368"/>
                    <a:pt x="765548" y="1125619"/>
                    <a:pt x="770797" y="1106120"/>
                  </a:cubicBezTo>
                  <a:cubicBezTo>
                    <a:pt x="776047" y="1082121"/>
                    <a:pt x="792545" y="1068622"/>
                    <a:pt x="812793" y="1061123"/>
                  </a:cubicBezTo>
                  <a:cubicBezTo>
                    <a:pt x="825541" y="1055873"/>
                    <a:pt x="838289" y="1052123"/>
                    <a:pt x="848789" y="1043873"/>
                  </a:cubicBezTo>
                  <a:cubicBezTo>
                    <a:pt x="870535" y="1026624"/>
                    <a:pt x="902782" y="1030374"/>
                    <a:pt x="923780" y="1013125"/>
                  </a:cubicBezTo>
                  <a:cubicBezTo>
                    <a:pt x="938028" y="1001875"/>
                    <a:pt x="946277" y="1003375"/>
                    <a:pt x="957526" y="1013875"/>
                  </a:cubicBezTo>
                  <a:lnTo>
                    <a:pt x="960014" y="1014483"/>
                  </a:lnTo>
                  <a:lnTo>
                    <a:pt x="956373" y="1012278"/>
                  </a:lnTo>
                  <a:cubicBezTo>
                    <a:pt x="955612" y="998038"/>
                    <a:pt x="944956" y="991293"/>
                    <a:pt x="934299" y="984548"/>
                  </a:cubicBezTo>
                  <a:lnTo>
                    <a:pt x="923854" y="980083"/>
                  </a:lnTo>
                  <a:lnTo>
                    <a:pt x="905833" y="975759"/>
                  </a:lnTo>
                  <a:cubicBezTo>
                    <a:pt x="898340" y="972013"/>
                    <a:pt x="888597" y="974260"/>
                    <a:pt x="886349" y="963771"/>
                  </a:cubicBezTo>
                  <a:cubicBezTo>
                    <a:pt x="866115" y="936048"/>
                    <a:pt x="836140" y="921063"/>
                    <a:pt x="809163" y="902331"/>
                  </a:cubicBezTo>
                  <a:cubicBezTo>
                    <a:pt x="784433" y="884349"/>
                    <a:pt x="763449" y="887346"/>
                    <a:pt x="739469" y="895587"/>
                  </a:cubicBezTo>
                  <a:lnTo>
                    <a:pt x="736797" y="895587"/>
                  </a:lnTo>
                  <a:lnTo>
                    <a:pt x="735371" y="896427"/>
                  </a:lnTo>
                  <a:cubicBezTo>
                    <a:pt x="721883" y="906915"/>
                    <a:pt x="704648" y="904668"/>
                    <a:pt x="689662" y="905417"/>
                  </a:cubicBezTo>
                  <a:cubicBezTo>
                    <a:pt x="658939" y="906166"/>
                    <a:pt x="627469" y="917403"/>
                    <a:pt x="597495" y="897926"/>
                  </a:cubicBezTo>
                  <a:cubicBezTo>
                    <a:pt x="588504" y="892681"/>
                    <a:pt x="574267" y="897177"/>
                    <a:pt x="563027" y="891932"/>
                  </a:cubicBezTo>
                  <a:cubicBezTo>
                    <a:pt x="551038" y="885939"/>
                    <a:pt x="540548" y="878448"/>
                    <a:pt x="538300" y="863466"/>
                  </a:cubicBezTo>
                  <a:cubicBezTo>
                    <a:pt x="536052" y="847735"/>
                    <a:pt x="521814" y="837995"/>
                    <a:pt x="518817" y="820766"/>
                  </a:cubicBezTo>
                  <a:cubicBezTo>
                    <a:pt x="516007" y="802787"/>
                    <a:pt x="516007" y="785277"/>
                    <a:pt x="518606" y="768597"/>
                  </a:cubicBezTo>
                  <a:cubicBezTo>
                    <a:pt x="526404" y="718557"/>
                    <a:pt x="557595" y="675998"/>
                    <a:pt x="606487" y="650716"/>
                  </a:cubicBezTo>
                  <a:cubicBezTo>
                    <a:pt x="639458" y="633486"/>
                    <a:pt x="673177" y="619252"/>
                    <a:pt x="710643" y="616256"/>
                  </a:cubicBezTo>
                  <a:cubicBezTo>
                    <a:pt x="736869" y="614009"/>
                    <a:pt x="759348" y="601274"/>
                    <a:pt x="783327" y="591536"/>
                  </a:cubicBezTo>
                  <a:cubicBezTo>
                    <a:pt x="794567" y="586291"/>
                    <a:pt x="804308" y="576552"/>
                    <a:pt x="810302" y="565316"/>
                  </a:cubicBezTo>
                  <a:cubicBezTo>
                    <a:pt x="819294" y="548086"/>
                    <a:pt x="833531" y="533104"/>
                    <a:pt x="841773" y="515125"/>
                  </a:cubicBezTo>
                  <a:cubicBezTo>
                    <a:pt x="849267" y="500891"/>
                    <a:pt x="864254" y="493400"/>
                    <a:pt x="876242" y="482163"/>
                  </a:cubicBezTo>
                  <a:lnTo>
                    <a:pt x="885303" y="473683"/>
                  </a:lnTo>
                  <a:lnTo>
                    <a:pt x="894689" y="447007"/>
                  </a:lnTo>
                  <a:cubicBezTo>
                    <a:pt x="901993" y="422773"/>
                    <a:pt x="930366" y="410374"/>
                    <a:pt x="954524" y="414884"/>
                  </a:cubicBezTo>
                  <a:lnTo>
                    <a:pt x="967089" y="420833"/>
                  </a:lnTo>
                  <a:lnTo>
                    <a:pt x="969907" y="420736"/>
                  </a:lnTo>
                  <a:cubicBezTo>
                    <a:pt x="972155" y="421484"/>
                    <a:pt x="973654" y="422234"/>
                    <a:pt x="975902" y="423732"/>
                  </a:cubicBezTo>
                  <a:cubicBezTo>
                    <a:pt x="980398" y="428227"/>
                    <a:pt x="986392" y="431972"/>
                    <a:pt x="980398" y="438714"/>
                  </a:cubicBezTo>
                  <a:cubicBezTo>
                    <a:pt x="954921" y="440213"/>
                    <a:pt x="937686" y="453697"/>
                    <a:pt x="922700" y="473923"/>
                  </a:cubicBezTo>
                  <a:cubicBezTo>
                    <a:pt x="911461" y="488906"/>
                    <a:pt x="894975" y="496397"/>
                    <a:pt x="879989" y="506136"/>
                  </a:cubicBezTo>
                  <a:cubicBezTo>
                    <a:pt x="868000" y="514375"/>
                    <a:pt x="857509" y="523365"/>
                    <a:pt x="851515" y="536100"/>
                  </a:cubicBezTo>
                  <a:cubicBezTo>
                    <a:pt x="822291" y="596779"/>
                    <a:pt x="772836" y="628991"/>
                    <a:pt x="708395" y="640229"/>
                  </a:cubicBezTo>
                  <a:cubicBezTo>
                    <a:pt x="699403" y="641727"/>
                    <a:pt x="690411" y="645472"/>
                    <a:pt x="681419" y="646222"/>
                  </a:cubicBezTo>
                  <a:cubicBezTo>
                    <a:pt x="650697" y="646970"/>
                    <a:pt x="626719" y="665698"/>
                    <a:pt x="600493" y="676935"/>
                  </a:cubicBezTo>
                  <a:cubicBezTo>
                    <a:pt x="584008" y="685175"/>
                    <a:pt x="573518" y="703154"/>
                    <a:pt x="563027" y="717388"/>
                  </a:cubicBezTo>
                  <a:cubicBezTo>
                    <a:pt x="551038" y="734617"/>
                    <a:pt x="544294" y="755593"/>
                    <a:pt x="537550" y="775069"/>
                  </a:cubicBezTo>
                  <a:cubicBezTo>
                    <a:pt x="531556" y="792299"/>
                    <a:pt x="541297" y="812526"/>
                    <a:pt x="548790" y="830504"/>
                  </a:cubicBezTo>
                  <a:cubicBezTo>
                    <a:pt x="553285" y="840992"/>
                    <a:pt x="565275" y="837246"/>
                    <a:pt x="573518" y="832752"/>
                  </a:cubicBezTo>
                  <a:cubicBezTo>
                    <a:pt x="586256" y="826759"/>
                    <a:pt x="600493" y="821515"/>
                    <a:pt x="614731" y="819268"/>
                  </a:cubicBezTo>
                  <a:cubicBezTo>
                    <a:pt x="633463" y="817769"/>
                    <a:pt x="638708" y="823013"/>
                    <a:pt x="636460" y="841741"/>
                  </a:cubicBezTo>
                  <a:cubicBezTo>
                    <a:pt x="635711" y="848484"/>
                    <a:pt x="633463" y="855226"/>
                    <a:pt x="631964" y="861219"/>
                  </a:cubicBezTo>
                  <a:cubicBezTo>
                    <a:pt x="629717" y="877699"/>
                    <a:pt x="634212" y="885939"/>
                    <a:pt x="649948" y="884441"/>
                  </a:cubicBezTo>
                  <a:cubicBezTo>
                    <a:pt x="673927" y="882194"/>
                    <a:pt x="698654" y="883692"/>
                    <a:pt x="720383" y="873204"/>
                  </a:cubicBezTo>
                  <a:cubicBezTo>
                    <a:pt x="730125" y="867211"/>
                    <a:pt x="741365" y="865713"/>
                    <a:pt x="752604" y="867211"/>
                  </a:cubicBezTo>
                  <a:cubicBezTo>
                    <a:pt x="772087" y="870208"/>
                    <a:pt x="787823" y="858971"/>
                    <a:pt x="805806" y="852229"/>
                  </a:cubicBezTo>
                  <a:cubicBezTo>
                    <a:pt x="813300" y="849233"/>
                    <a:pt x="820793" y="844738"/>
                    <a:pt x="829035" y="841741"/>
                  </a:cubicBezTo>
                  <a:cubicBezTo>
                    <a:pt x="887482" y="826010"/>
                    <a:pt x="926446" y="786306"/>
                    <a:pt x="953421" y="733119"/>
                  </a:cubicBezTo>
                  <a:cubicBezTo>
                    <a:pt x="959417" y="720384"/>
                    <a:pt x="957169" y="706151"/>
                    <a:pt x="957169" y="692666"/>
                  </a:cubicBezTo>
                  <a:cubicBezTo>
                    <a:pt x="960167" y="646222"/>
                    <a:pt x="981896" y="608765"/>
                    <a:pt x="1017863" y="581797"/>
                  </a:cubicBezTo>
                  <a:cubicBezTo>
                    <a:pt x="1038845" y="566065"/>
                    <a:pt x="1064321" y="556327"/>
                    <a:pt x="1089049" y="545839"/>
                  </a:cubicBezTo>
                  <a:cubicBezTo>
                    <a:pt x="1093545" y="543591"/>
                    <a:pt x="1099540" y="541345"/>
                    <a:pt x="1104784" y="538348"/>
                  </a:cubicBezTo>
                  <a:cubicBezTo>
                    <a:pt x="1123517" y="526361"/>
                    <a:pt x="1122019" y="521118"/>
                    <a:pt x="1107782" y="504637"/>
                  </a:cubicBezTo>
                  <a:cubicBezTo>
                    <a:pt x="1090548" y="485159"/>
                    <a:pt x="1068067" y="478418"/>
                    <a:pt x="1044840" y="473923"/>
                  </a:cubicBezTo>
                  <a:cubicBezTo>
                    <a:pt x="1026855" y="470177"/>
                    <a:pt x="1011119" y="463436"/>
                    <a:pt x="994634" y="455195"/>
                  </a:cubicBezTo>
                  <a:cubicBezTo>
                    <a:pt x="987142" y="452198"/>
                    <a:pt x="980398" y="446955"/>
                    <a:pt x="982646" y="437216"/>
                  </a:cubicBezTo>
                  <a:cubicBezTo>
                    <a:pt x="990138" y="426729"/>
                    <a:pt x="1000629" y="427477"/>
                    <a:pt x="1011119" y="430474"/>
                  </a:cubicBezTo>
                  <a:cubicBezTo>
                    <a:pt x="1022359" y="434220"/>
                    <a:pt x="1032101" y="432721"/>
                    <a:pt x="1041842" y="427477"/>
                  </a:cubicBezTo>
                  <a:cubicBezTo>
                    <a:pt x="1059825" y="417739"/>
                    <a:pt x="1079307" y="413993"/>
                    <a:pt x="1098041" y="407252"/>
                  </a:cubicBezTo>
                  <a:cubicBezTo>
                    <a:pt x="1104784" y="405004"/>
                    <a:pt x="1113776" y="403505"/>
                    <a:pt x="1121269" y="405004"/>
                  </a:cubicBezTo>
                  <a:cubicBezTo>
                    <a:pt x="1154989" y="410997"/>
                    <a:pt x="1188709" y="405004"/>
                    <a:pt x="1222428" y="408000"/>
                  </a:cubicBezTo>
                  <a:cubicBezTo>
                    <a:pt x="1262142" y="412495"/>
                    <a:pt x="1289866" y="390021"/>
                    <a:pt x="1313845" y="364552"/>
                  </a:cubicBezTo>
                  <a:cubicBezTo>
                    <a:pt x="1337074" y="339830"/>
                    <a:pt x="1364049" y="327845"/>
                    <a:pt x="1396270" y="329343"/>
                  </a:cubicBezTo>
                  <a:cubicBezTo>
                    <a:pt x="1423995" y="330841"/>
                    <a:pt x="1450970" y="324098"/>
                    <a:pt x="1478695" y="324098"/>
                  </a:cubicBezTo>
                  <a:cubicBezTo>
                    <a:pt x="1497428" y="323350"/>
                    <a:pt x="1518409" y="317357"/>
                    <a:pt x="1529649" y="294884"/>
                  </a:cubicBezTo>
                  <a:cubicBezTo>
                    <a:pt x="1538641" y="276904"/>
                    <a:pt x="1551379" y="260423"/>
                    <a:pt x="1560371" y="242445"/>
                  </a:cubicBezTo>
                  <a:cubicBezTo>
                    <a:pt x="1578354" y="205737"/>
                    <a:pt x="1611325" y="192253"/>
                    <a:pt x="1645793" y="178769"/>
                  </a:cubicBezTo>
                  <a:cubicBezTo>
                    <a:pt x="1657783" y="173525"/>
                    <a:pt x="1671270" y="170529"/>
                    <a:pt x="1683260" y="166034"/>
                  </a:cubicBezTo>
                  <a:cubicBezTo>
                    <a:pt x="1689254" y="163787"/>
                    <a:pt x="1696747" y="161539"/>
                    <a:pt x="1702741" y="165285"/>
                  </a:cubicBezTo>
                  <a:cubicBezTo>
                    <a:pt x="1734212" y="180268"/>
                    <a:pt x="1759689" y="163787"/>
                    <a:pt x="1784417" y="148805"/>
                  </a:cubicBezTo>
                  <a:cubicBezTo>
                    <a:pt x="1798654" y="139816"/>
                    <a:pt x="1814390" y="132324"/>
                    <a:pt x="1830125" y="125582"/>
                  </a:cubicBezTo>
                  <a:cubicBezTo>
                    <a:pt x="1842115" y="120339"/>
                    <a:pt x="1853354" y="120339"/>
                    <a:pt x="1861597" y="133073"/>
                  </a:cubicBezTo>
                  <a:cubicBezTo>
                    <a:pt x="1866842" y="129328"/>
                    <a:pt x="1869839" y="123335"/>
                    <a:pt x="1873586" y="118840"/>
                  </a:cubicBezTo>
                  <a:cubicBezTo>
                    <a:pt x="1882579" y="110600"/>
                    <a:pt x="1891570" y="108352"/>
                    <a:pt x="1896815" y="121837"/>
                  </a:cubicBezTo>
                  <a:cubicBezTo>
                    <a:pt x="1900562" y="130076"/>
                    <a:pt x="1905807" y="133073"/>
                    <a:pt x="1913300" y="133073"/>
                  </a:cubicBezTo>
                  <a:cubicBezTo>
                    <a:pt x="1929785" y="134571"/>
                    <a:pt x="1939527" y="142062"/>
                    <a:pt x="1941775" y="158543"/>
                  </a:cubicBezTo>
                  <a:cubicBezTo>
                    <a:pt x="1942523" y="162289"/>
                    <a:pt x="1943273" y="167532"/>
                    <a:pt x="1947769" y="167532"/>
                  </a:cubicBezTo>
                  <a:cubicBezTo>
                    <a:pt x="1953014" y="168282"/>
                    <a:pt x="1955262" y="163787"/>
                    <a:pt x="1956011" y="160041"/>
                  </a:cubicBezTo>
                  <a:cubicBezTo>
                    <a:pt x="1959009" y="138317"/>
                    <a:pt x="1979240" y="130826"/>
                    <a:pt x="1990479" y="115094"/>
                  </a:cubicBezTo>
                  <a:cubicBezTo>
                    <a:pt x="1994975" y="107603"/>
                    <a:pt x="2005467" y="106105"/>
                    <a:pt x="2012210" y="113596"/>
                  </a:cubicBezTo>
                  <a:cubicBezTo>
                    <a:pt x="2024200" y="125582"/>
                    <a:pt x="2033191" y="121087"/>
                    <a:pt x="2042932" y="112098"/>
                  </a:cubicBezTo>
                  <a:cubicBezTo>
                    <a:pt x="2054921" y="101610"/>
                    <a:pt x="2066911" y="92621"/>
                    <a:pt x="2084144" y="99362"/>
                  </a:cubicBezTo>
                  <a:cubicBezTo>
                    <a:pt x="2098382" y="107603"/>
                    <a:pt x="2114867" y="104607"/>
                    <a:pt x="2129853" y="106105"/>
                  </a:cubicBezTo>
                  <a:cubicBezTo>
                    <a:pt x="2156079" y="108352"/>
                    <a:pt x="2180807" y="112098"/>
                    <a:pt x="2207033" y="115844"/>
                  </a:cubicBezTo>
                  <a:lnTo>
                    <a:pt x="2228427" y="120038"/>
                  </a:lnTo>
                  <a:lnTo>
                    <a:pt x="2210392" y="113602"/>
                  </a:lnTo>
                  <a:cubicBezTo>
                    <a:pt x="2260779" y="109083"/>
                    <a:pt x="2301390" y="85737"/>
                    <a:pt x="2335985" y="49588"/>
                  </a:cubicBezTo>
                  <a:cubicBezTo>
                    <a:pt x="2351027" y="33771"/>
                    <a:pt x="2369075" y="21722"/>
                    <a:pt x="2389381" y="13438"/>
                  </a:cubicBezTo>
                  <a:cubicBezTo>
                    <a:pt x="2396525" y="10049"/>
                    <a:pt x="2402730" y="10237"/>
                    <a:pt x="2407900" y="12685"/>
                  </a:cubicBezTo>
                  <a:close/>
                  <a:moveTo>
                    <a:pt x="1284781" y="27"/>
                  </a:moveTo>
                  <a:cubicBezTo>
                    <a:pt x="1296917" y="-542"/>
                    <a:pt x="1305744" y="7847"/>
                    <a:pt x="1315425" y="12398"/>
                  </a:cubicBezTo>
                  <a:cubicBezTo>
                    <a:pt x="1326813" y="17706"/>
                    <a:pt x="1324536" y="32114"/>
                    <a:pt x="1317701" y="42731"/>
                  </a:cubicBezTo>
                  <a:cubicBezTo>
                    <a:pt x="1311628" y="52589"/>
                    <a:pt x="1312387" y="65481"/>
                    <a:pt x="1305555" y="75339"/>
                  </a:cubicBezTo>
                  <a:lnTo>
                    <a:pt x="1303618" y="66939"/>
                  </a:lnTo>
                  <a:lnTo>
                    <a:pt x="1303673" y="73543"/>
                  </a:lnTo>
                  <a:cubicBezTo>
                    <a:pt x="1292440" y="90783"/>
                    <a:pt x="1294687" y="106525"/>
                    <a:pt x="1308913" y="121517"/>
                  </a:cubicBezTo>
                  <a:cubicBezTo>
                    <a:pt x="1320894" y="133510"/>
                    <a:pt x="1324638" y="152999"/>
                    <a:pt x="1343358" y="157497"/>
                  </a:cubicBezTo>
                  <a:cubicBezTo>
                    <a:pt x="1327633" y="161244"/>
                    <a:pt x="1311909" y="164992"/>
                    <a:pt x="1296184" y="168740"/>
                  </a:cubicBezTo>
                  <a:cubicBezTo>
                    <a:pt x="1281957" y="153748"/>
                    <a:pt x="1264735" y="141755"/>
                    <a:pt x="1252755" y="124514"/>
                  </a:cubicBezTo>
                  <a:cubicBezTo>
                    <a:pt x="1242272" y="110272"/>
                    <a:pt x="1227295" y="112521"/>
                    <a:pt x="1216064" y="126014"/>
                  </a:cubicBezTo>
                  <a:cubicBezTo>
                    <a:pt x="1207827" y="135009"/>
                    <a:pt x="1199591" y="143255"/>
                    <a:pt x="1190605" y="151499"/>
                  </a:cubicBezTo>
                  <a:cubicBezTo>
                    <a:pt x="1176378" y="165741"/>
                    <a:pt x="1159905" y="175487"/>
                    <a:pt x="1138939" y="158246"/>
                  </a:cubicBezTo>
                  <a:cubicBezTo>
                    <a:pt x="1147925" y="204721"/>
                    <a:pt x="1147925" y="204721"/>
                    <a:pt x="1134445" y="204721"/>
                  </a:cubicBezTo>
                  <a:cubicBezTo>
                    <a:pt x="1137441" y="211467"/>
                    <a:pt x="1146427" y="210717"/>
                    <a:pt x="1149422" y="217463"/>
                  </a:cubicBezTo>
                  <a:cubicBezTo>
                    <a:pt x="1116475" y="230956"/>
                    <a:pt x="1082779" y="243698"/>
                    <a:pt x="1049833" y="257191"/>
                  </a:cubicBezTo>
                  <a:lnTo>
                    <a:pt x="1050410" y="255080"/>
                  </a:lnTo>
                  <a:lnTo>
                    <a:pt x="1048979" y="256729"/>
                  </a:lnTo>
                  <a:cubicBezTo>
                    <a:pt x="1048979" y="258235"/>
                    <a:pt x="1048979" y="258989"/>
                    <a:pt x="1048979" y="259742"/>
                  </a:cubicBezTo>
                  <a:cubicBezTo>
                    <a:pt x="1046748" y="260497"/>
                    <a:pt x="1043775" y="260497"/>
                    <a:pt x="1040800" y="260497"/>
                  </a:cubicBezTo>
                  <a:cubicBezTo>
                    <a:pt x="1046748" y="243917"/>
                    <a:pt x="1045261" y="228092"/>
                    <a:pt x="1039313" y="210759"/>
                  </a:cubicBezTo>
                  <a:cubicBezTo>
                    <a:pt x="1035595" y="200209"/>
                    <a:pt x="1040056" y="188152"/>
                    <a:pt x="1045261" y="177601"/>
                  </a:cubicBezTo>
                  <a:cubicBezTo>
                    <a:pt x="1058645" y="151979"/>
                    <a:pt x="1055671" y="142937"/>
                    <a:pt x="1033364" y="127111"/>
                  </a:cubicBezTo>
                  <a:cubicBezTo>
                    <a:pt x="1017007" y="115053"/>
                    <a:pt x="1000647" y="102243"/>
                    <a:pt x="996930" y="80388"/>
                  </a:cubicBezTo>
                  <a:cubicBezTo>
                    <a:pt x="1006596" y="62303"/>
                    <a:pt x="1019980" y="47231"/>
                    <a:pt x="1032621" y="32159"/>
                  </a:cubicBezTo>
                  <a:cubicBezTo>
                    <a:pt x="1062363" y="-3260"/>
                    <a:pt x="1095080" y="20855"/>
                    <a:pt x="1125566" y="18594"/>
                  </a:cubicBezTo>
                  <a:cubicBezTo>
                    <a:pt x="1133745" y="17841"/>
                    <a:pt x="1145642" y="17087"/>
                    <a:pt x="1151590" y="28391"/>
                  </a:cubicBezTo>
                  <a:lnTo>
                    <a:pt x="1146081" y="27178"/>
                  </a:lnTo>
                  <a:lnTo>
                    <a:pt x="1153165" y="30067"/>
                  </a:lnTo>
                  <a:cubicBezTo>
                    <a:pt x="1165895" y="27068"/>
                    <a:pt x="1176378" y="42060"/>
                    <a:pt x="1189107" y="34564"/>
                  </a:cubicBezTo>
                  <a:lnTo>
                    <a:pt x="1195457" y="32709"/>
                  </a:lnTo>
                  <a:lnTo>
                    <a:pt x="1200239" y="28611"/>
                  </a:lnTo>
                  <a:cubicBezTo>
                    <a:pt x="1203068" y="26984"/>
                    <a:pt x="1205980" y="26054"/>
                    <a:pt x="1208963" y="25745"/>
                  </a:cubicBezTo>
                  <a:lnTo>
                    <a:pt x="1225107" y="30035"/>
                  </a:lnTo>
                  <a:lnTo>
                    <a:pt x="1234891" y="29645"/>
                  </a:lnTo>
                  <a:lnTo>
                    <a:pt x="1239144" y="28904"/>
                  </a:lnTo>
                  <a:cubicBezTo>
                    <a:pt x="1251601" y="23393"/>
                    <a:pt x="1259999" y="10312"/>
                    <a:pt x="1271388" y="4056"/>
                  </a:cubicBezTo>
                  <a:cubicBezTo>
                    <a:pt x="1276323" y="1401"/>
                    <a:pt x="1280736" y="216"/>
                    <a:pt x="1284781" y="27"/>
                  </a:cubicBezTo>
                  <a:close/>
                </a:path>
              </a:pathLst>
            </a:custGeom>
            <a:solidFill>
              <a:srgbClr val="FCDC61"/>
            </a:solidFill>
            <a:ln>
              <a:noFill/>
            </a:ln>
          </p:spPr>
          <p:txBody>
            <a:bodyPr anchorCtr="0" anchor="ctr" bIns="22850" lIns="45725" spcFirstLastPara="1" rIns="45725" wrap="square" tIns="2285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747993"/>
                </a:solidFill>
                <a:latin typeface="Jost Light"/>
                <a:ea typeface="Jost Light"/>
                <a:cs typeface="Jost Light"/>
                <a:sym typeface="Jost Light"/>
              </a:endParaRPr>
            </a:p>
          </p:txBody>
        </p:sp>
      </p:grpSp>
      <p:sp>
        <p:nvSpPr>
          <p:cNvPr id="582" name="Google Shape;582;g311d5cb9a0a_0_276"/>
          <p:cNvSpPr txBox="1"/>
          <p:nvPr/>
        </p:nvSpPr>
        <p:spPr>
          <a:xfrm>
            <a:off x="1267029" y="4574853"/>
            <a:ext cx="1812900" cy="600300"/>
          </a:xfrm>
          <a:prstGeom prst="rect">
            <a:avLst/>
          </a:prstGeom>
          <a:noFill/>
          <a:ln>
            <a:noFill/>
          </a:ln>
        </p:spPr>
        <p:txBody>
          <a:bodyPr anchorCtr="0" anchor="b" bIns="22850" lIns="45725" spcFirstLastPara="1" rIns="45725" wrap="square" tIns="22850">
            <a:spAutoFit/>
          </a:bodyPr>
          <a:lstStyle/>
          <a:p>
            <a:pPr indent="0" lvl="0" marL="0" marR="0" rtl="0" algn="ctr">
              <a:lnSpc>
                <a:spcPct val="100000"/>
              </a:lnSpc>
              <a:spcBef>
                <a:spcPts val="0"/>
              </a:spcBef>
              <a:spcAft>
                <a:spcPts val="0"/>
              </a:spcAft>
              <a:buClr>
                <a:srgbClr val="F0646C"/>
              </a:buClr>
              <a:buSzPts val="1800"/>
              <a:buFont typeface="Jost Light"/>
              <a:buNone/>
            </a:pPr>
            <a:r>
              <a:rPr b="1" i="0" lang="es-PE" sz="1800" u="none" cap="none" strike="noStrike">
                <a:solidFill>
                  <a:srgbClr val="F0646C"/>
                </a:solidFill>
                <a:latin typeface="Jost Light"/>
                <a:ea typeface="Jost Light"/>
                <a:cs typeface="Jost Light"/>
                <a:sym typeface="Jost Light"/>
              </a:rPr>
              <a:t>BENEFICIARY’S PRIOR SAVINGS</a:t>
            </a:r>
            <a:endParaRPr sz="700"/>
          </a:p>
        </p:txBody>
      </p:sp>
      <p:sp>
        <p:nvSpPr>
          <p:cNvPr id="583" name="Google Shape;583;g311d5cb9a0a_0_276"/>
          <p:cNvSpPr txBox="1"/>
          <p:nvPr/>
        </p:nvSpPr>
        <p:spPr>
          <a:xfrm>
            <a:off x="3671504" y="4646387"/>
            <a:ext cx="2098800" cy="600300"/>
          </a:xfrm>
          <a:prstGeom prst="rect">
            <a:avLst/>
          </a:prstGeom>
          <a:noFill/>
          <a:ln>
            <a:noFill/>
          </a:ln>
        </p:spPr>
        <p:txBody>
          <a:bodyPr anchorCtr="0" anchor="b" bIns="22850" lIns="45725" spcFirstLastPara="1" rIns="45725" wrap="square" tIns="22850">
            <a:spAutoFit/>
          </a:bodyPr>
          <a:lstStyle/>
          <a:p>
            <a:pPr indent="0" lvl="0" marL="0" marR="0" rtl="0" algn="ctr">
              <a:lnSpc>
                <a:spcPct val="100000"/>
              </a:lnSpc>
              <a:spcBef>
                <a:spcPts val="0"/>
              </a:spcBef>
              <a:spcAft>
                <a:spcPts val="0"/>
              </a:spcAft>
              <a:buClr>
                <a:srgbClr val="FCDC61"/>
              </a:buClr>
              <a:buSzPts val="1800"/>
              <a:buFont typeface="Jost Light"/>
              <a:buNone/>
            </a:pPr>
            <a:r>
              <a:rPr b="1" i="0" lang="es-PE" sz="1800" u="none" cap="none" strike="noStrike">
                <a:solidFill>
                  <a:srgbClr val="FCDC61"/>
                </a:solidFill>
                <a:latin typeface="Jost Light"/>
                <a:ea typeface="Jost Light"/>
                <a:cs typeface="Jost Light"/>
                <a:sym typeface="Jost Light"/>
              </a:rPr>
              <a:t>CREDIT / FINANCING</a:t>
            </a:r>
            <a:endParaRPr sz="700"/>
          </a:p>
        </p:txBody>
      </p:sp>
      <p:sp>
        <p:nvSpPr>
          <p:cNvPr id="584" name="Google Shape;584;g311d5cb9a0a_0_276"/>
          <p:cNvSpPr txBox="1"/>
          <p:nvPr/>
        </p:nvSpPr>
        <p:spPr>
          <a:xfrm>
            <a:off x="6392770" y="4636504"/>
            <a:ext cx="1812900" cy="323100"/>
          </a:xfrm>
          <a:prstGeom prst="rect">
            <a:avLst/>
          </a:prstGeom>
          <a:noFill/>
          <a:ln>
            <a:noFill/>
          </a:ln>
        </p:spPr>
        <p:txBody>
          <a:bodyPr anchorCtr="0" anchor="b" bIns="22850" lIns="45725" spcFirstLastPara="1" rIns="45725" wrap="square" tIns="22850">
            <a:spAutoFit/>
          </a:bodyPr>
          <a:lstStyle/>
          <a:p>
            <a:pPr indent="0" lvl="0" marL="0" marR="0" rtl="0" algn="ctr">
              <a:lnSpc>
                <a:spcPct val="100000"/>
              </a:lnSpc>
              <a:spcBef>
                <a:spcPts val="0"/>
              </a:spcBef>
              <a:spcAft>
                <a:spcPts val="0"/>
              </a:spcAft>
              <a:buClr>
                <a:srgbClr val="20A1A5"/>
              </a:buClr>
              <a:buSzPts val="1800"/>
              <a:buFont typeface="Jost Light"/>
              <a:buNone/>
            </a:pPr>
            <a:r>
              <a:rPr b="1" i="0" lang="es-PE" sz="1800" u="none" cap="none" strike="noStrike">
                <a:solidFill>
                  <a:srgbClr val="20A1A5"/>
                </a:solidFill>
                <a:latin typeface="Jost Light"/>
                <a:ea typeface="Jost Light"/>
                <a:cs typeface="Jost Light"/>
                <a:sym typeface="Jost Light"/>
              </a:rPr>
              <a:t>SUBSIDY</a:t>
            </a:r>
            <a:endParaRPr sz="700"/>
          </a:p>
        </p:txBody>
      </p:sp>
      <p:sp>
        <p:nvSpPr>
          <p:cNvPr id="585" name="Google Shape;585;g311d5cb9a0a_0_276"/>
          <p:cNvSpPr txBox="1"/>
          <p:nvPr/>
        </p:nvSpPr>
        <p:spPr>
          <a:xfrm>
            <a:off x="8826943" y="4627063"/>
            <a:ext cx="2098800" cy="600300"/>
          </a:xfrm>
          <a:prstGeom prst="rect">
            <a:avLst/>
          </a:prstGeom>
          <a:noFill/>
          <a:ln>
            <a:noFill/>
          </a:ln>
        </p:spPr>
        <p:txBody>
          <a:bodyPr anchorCtr="0" anchor="b" bIns="22850" lIns="45725" spcFirstLastPara="1" rIns="45725" wrap="square" tIns="22850">
            <a:spAutoFit/>
          </a:bodyPr>
          <a:lstStyle/>
          <a:p>
            <a:pPr indent="0" lvl="0" marL="0" marR="0" rtl="0" algn="ctr">
              <a:lnSpc>
                <a:spcPct val="100000"/>
              </a:lnSpc>
              <a:spcBef>
                <a:spcPts val="0"/>
              </a:spcBef>
              <a:spcAft>
                <a:spcPts val="0"/>
              </a:spcAft>
              <a:buClr>
                <a:srgbClr val="28A2DC"/>
              </a:buClr>
              <a:buSzPts val="1800"/>
              <a:buFont typeface="Jost Light"/>
              <a:buNone/>
            </a:pPr>
            <a:r>
              <a:rPr b="1" i="0" lang="es-PE" sz="1800" u="none" cap="none" strike="noStrike">
                <a:solidFill>
                  <a:srgbClr val="28A2DC"/>
                </a:solidFill>
                <a:latin typeface="Jost Light"/>
                <a:ea typeface="Jost Light"/>
                <a:cs typeface="Jost Light"/>
                <a:sym typeface="Jost Light"/>
              </a:rPr>
              <a:t>HOUSING SOLUTION</a:t>
            </a:r>
            <a:endParaRPr sz="700"/>
          </a:p>
        </p:txBody>
      </p:sp>
      <p:sp>
        <p:nvSpPr>
          <p:cNvPr id="586" name="Google Shape;586;g311d5cb9a0a_0_276"/>
          <p:cNvSpPr/>
          <p:nvPr/>
        </p:nvSpPr>
        <p:spPr>
          <a:xfrm>
            <a:off x="1754378" y="2405109"/>
            <a:ext cx="810071" cy="786855"/>
          </a:xfrm>
          <a:custGeom>
            <a:rect b="b" l="l" r="r" t="t"/>
            <a:pathLst>
              <a:path extrusionOk="0" h="533461" w="547345">
                <a:moveTo>
                  <a:pt x="455577" y="441821"/>
                </a:moveTo>
                <a:lnTo>
                  <a:pt x="455577" y="482635"/>
                </a:lnTo>
                <a:lnTo>
                  <a:pt x="479956" y="482635"/>
                </a:lnTo>
                <a:cubicBezTo>
                  <a:pt x="489047" y="482635"/>
                  <a:pt x="496898" y="475214"/>
                  <a:pt x="496898" y="466144"/>
                </a:cubicBezTo>
                <a:lnTo>
                  <a:pt x="496898" y="441821"/>
                </a:lnTo>
                <a:close/>
                <a:moveTo>
                  <a:pt x="400620" y="441821"/>
                </a:moveTo>
                <a:lnTo>
                  <a:pt x="400620" y="482635"/>
                </a:lnTo>
                <a:lnTo>
                  <a:pt x="441528" y="482635"/>
                </a:lnTo>
                <a:lnTo>
                  <a:pt x="441528" y="441821"/>
                </a:lnTo>
                <a:close/>
                <a:moveTo>
                  <a:pt x="345250" y="441821"/>
                </a:moveTo>
                <a:lnTo>
                  <a:pt x="345250" y="466144"/>
                </a:lnTo>
                <a:cubicBezTo>
                  <a:pt x="345250" y="475214"/>
                  <a:pt x="352688" y="482635"/>
                  <a:pt x="362192" y="482635"/>
                </a:cubicBezTo>
                <a:lnTo>
                  <a:pt x="386158" y="482635"/>
                </a:lnTo>
                <a:lnTo>
                  <a:pt x="386158" y="441821"/>
                </a:lnTo>
                <a:close/>
                <a:moveTo>
                  <a:pt x="455577" y="386577"/>
                </a:moveTo>
                <a:lnTo>
                  <a:pt x="455577" y="427392"/>
                </a:lnTo>
                <a:lnTo>
                  <a:pt x="496898" y="427392"/>
                </a:lnTo>
                <a:lnTo>
                  <a:pt x="496898" y="386577"/>
                </a:lnTo>
                <a:close/>
                <a:moveTo>
                  <a:pt x="400620" y="386577"/>
                </a:moveTo>
                <a:lnTo>
                  <a:pt x="400620" y="427392"/>
                </a:lnTo>
                <a:lnTo>
                  <a:pt x="441528" y="427392"/>
                </a:lnTo>
                <a:lnTo>
                  <a:pt x="441528" y="386577"/>
                </a:lnTo>
                <a:close/>
                <a:moveTo>
                  <a:pt x="345250" y="386577"/>
                </a:moveTo>
                <a:lnTo>
                  <a:pt x="345250" y="427392"/>
                </a:lnTo>
                <a:lnTo>
                  <a:pt x="386158" y="427392"/>
                </a:lnTo>
                <a:lnTo>
                  <a:pt x="386158" y="386577"/>
                </a:lnTo>
                <a:close/>
                <a:moveTo>
                  <a:pt x="455577" y="331746"/>
                </a:moveTo>
                <a:lnTo>
                  <a:pt x="455577" y="372561"/>
                </a:lnTo>
                <a:lnTo>
                  <a:pt x="496898" y="372561"/>
                </a:lnTo>
                <a:lnTo>
                  <a:pt x="496898" y="348237"/>
                </a:lnTo>
                <a:cubicBezTo>
                  <a:pt x="496898" y="339167"/>
                  <a:pt x="489047" y="331746"/>
                  <a:pt x="479956" y="331746"/>
                </a:cubicBezTo>
                <a:close/>
                <a:moveTo>
                  <a:pt x="400620" y="331746"/>
                </a:moveTo>
                <a:lnTo>
                  <a:pt x="400620" y="372561"/>
                </a:lnTo>
                <a:lnTo>
                  <a:pt x="441528" y="372561"/>
                </a:lnTo>
                <a:lnTo>
                  <a:pt x="441528" y="331746"/>
                </a:lnTo>
                <a:close/>
                <a:moveTo>
                  <a:pt x="362192" y="331746"/>
                </a:moveTo>
                <a:cubicBezTo>
                  <a:pt x="352688" y="331746"/>
                  <a:pt x="345250" y="339167"/>
                  <a:pt x="345250" y="348237"/>
                </a:cubicBezTo>
                <a:lnTo>
                  <a:pt x="345250" y="372561"/>
                </a:lnTo>
                <a:lnTo>
                  <a:pt x="386158" y="372561"/>
                </a:lnTo>
                <a:lnTo>
                  <a:pt x="386158" y="331746"/>
                </a:lnTo>
                <a:close/>
                <a:moveTo>
                  <a:pt x="362192" y="317317"/>
                </a:moveTo>
                <a:lnTo>
                  <a:pt x="479956" y="317317"/>
                </a:lnTo>
                <a:cubicBezTo>
                  <a:pt x="496898" y="317317"/>
                  <a:pt x="510947" y="331334"/>
                  <a:pt x="510947" y="348237"/>
                </a:cubicBezTo>
                <a:lnTo>
                  <a:pt x="510947" y="466144"/>
                </a:lnTo>
                <a:cubicBezTo>
                  <a:pt x="510947" y="483047"/>
                  <a:pt x="496898" y="497064"/>
                  <a:pt x="479956" y="497064"/>
                </a:cubicBezTo>
                <a:lnTo>
                  <a:pt x="362192" y="497064"/>
                </a:lnTo>
                <a:cubicBezTo>
                  <a:pt x="344837" y="497064"/>
                  <a:pt x="331201" y="483047"/>
                  <a:pt x="331201" y="466144"/>
                </a:cubicBezTo>
                <a:lnTo>
                  <a:pt x="331201" y="348237"/>
                </a:lnTo>
                <a:cubicBezTo>
                  <a:pt x="331201" y="331334"/>
                  <a:pt x="344837" y="317317"/>
                  <a:pt x="362192" y="317317"/>
                </a:cubicBezTo>
                <a:close/>
                <a:moveTo>
                  <a:pt x="99382" y="271823"/>
                </a:moveTo>
                <a:cubicBezTo>
                  <a:pt x="106716" y="271823"/>
                  <a:pt x="112420" y="277845"/>
                  <a:pt x="112420" y="285472"/>
                </a:cubicBezTo>
                <a:cubicBezTo>
                  <a:pt x="112420" y="292697"/>
                  <a:pt x="106716" y="298719"/>
                  <a:pt x="99382" y="298719"/>
                </a:cubicBezTo>
                <a:cubicBezTo>
                  <a:pt x="91641" y="298719"/>
                  <a:pt x="85530" y="292697"/>
                  <a:pt x="85530" y="285472"/>
                </a:cubicBezTo>
                <a:cubicBezTo>
                  <a:pt x="85530" y="277845"/>
                  <a:pt x="91641" y="271823"/>
                  <a:pt x="99382" y="271823"/>
                </a:cubicBezTo>
                <a:close/>
                <a:moveTo>
                  <a:pt x="356407" y="258386"/>
                </a:moveTo>
                <a:cubicBezTo>
                  <a:pt x="350209" y="258386"/>
                  <a:pt x="345250" y="263277"/>
                  <a:pt x="345250" y="269392"/>
                </a:cubicBezTo>
                <a:lnTo>
                  <a:pt x="345250" y="269799"/>
                </a:lnTo>
                <a:cubicBezTo>
                  <a:pt x="345250" y="276322"/>
                  <a:pt x="350209" y="280805"/>
                  <a:pt x="356407" y="280805"/>
                </a:cubicBezTo>
                <a:lnTo>
                  <a:pt x="485741" y="280805"/>
                </a:lnTo>
                <a:cubicBezTo>
                  <a:pt x="491939" y="280805"/>
                  <a:pt x="496898" y="276322"/>
                  <a:pt x="496898" y="269799"/>
                </a:cubicBezTo>
                <a:lnTo>
                  <a:pt x="496898" y="269392"/>
                </a:lnTo>
                <a:cubicBezTo>
                  <a:pt x="496898" y="263277"/>
                  <a:pt x="491939" y="258386"/>
                  <a:pt x="485741" y="258386"/>
                </a:cubicBezTo>
                <a:close/>
                <a:moveTo>
                  <a:pt x="356407" y="244526"/>
                </a:moveTo>
                <a:lnTo>
                  <a:pt x="485741" y="244526"/>
                </a:lnTo>
                <a:cubicBezTo>
                  <a:pt x="499790" y="244526"/>
                  <a:pt x="510947" y="255940"/>
                  <a:pt x="510947" y="269392"/>
                </a:cubicBezTo>
                <a:lnTo>
                  <a:pt x="510947" y="269799"/>
                </a:lnTo>
                <a:cubicBezTo>
                  <a:pt x="510947" y="283659"/>
                  <a:pt x="499790" y="295073"/>
                  <a:pt x="485741" y="295073"/>
                </a:cubicBezTo>
                <a:lnTo>
                  <a:pt x="356407" y="295073"/>
                </a:lnTo>
                <a:cubicBezTo>
                  <a:pt x="342358" y="295073"/>
                  <a:pt x="331201" y="283659"/>
                  <a:pt x="331201" y="269799"/>
                </a:cubicBezTo>
                <a:lnTo>
                  <a:pt x="331201" y="269392"/>
                </a:lnTo>
                <a:cubicBezTo>
                  <a:pt x="331201" y="255940"/>
                  <a:pt x="342358" y="244526"/>
                  <a:pt x="356407" y="244526"/>
                </a:cubicBezTo>
                <a:close/>
                <a:moveTo>
                  <a:pt x="326262" y="221201"/>
                </a:moveTo>
                <a:cubicBezTo>
                  <a:pt x="316363" y="221201"/>
                  <a:pt x="308526" y="229028"/>
                  <a:pt x="308526" y="239327"/>
                </a:cubicBezTo>
                <a:lnTo>
                  <a:pt x="308526" y="459310"/>
                </a:lnTo>
                <a:lnTo>
                  <a:pt x="308526" y="501329"/>
                </a:lnTo>
                <a:cubicBezTo>
                  <a:pt x="308526" y="510804"/>
                  <a:pt x="316363" y="519043"/>
                  <a:pt x="326262" y="519043"/>
                </a:cubicBezTo>
                <a:lnTo>
                  <a:pt x="515585" y="519043"/>
                </a:lnTo>
                <a:cubicBezTo>
                  <a:pt x="525071" y="519043"/>
                  <a:pt x="533321" y="510804"/>
                  <a:pt x="533321" y="501329"/>
                </a:cubicBezTo>
                <a:lnTo>
                  <a:pt x="533321" y="239327"/>
                </a:lnTo>
                <a:cubicBezTo>
                  <a:pt x="533321" y="229028"/>
                  <a:pt x="525071" y="221201"/>
                  <a:pt x="515585" y="221201"/>
                </a:cubicBezTo>
                <a:close/>
                <a:moveTo>
                  <a:pt x="83318" y="174239"/>
                </a:moveTo>
                <a:cubicBezTo>
                  <a:pt x="82081" y="174239"/>
                  <a:pt x="82081" y="174650"/>
                  <a:pt x="81669" y="175062"/>
                </a:cubicBezTo>
                <a:cubicBezTo>
                  <a:pt x="81256" y="175062"/>
                  <a:pt x="81256" y="175886"/>
                  <a:pt x="81256" y="176298"/>
                </a:cubicBezTo>
                <a:lnTo>
                  <a:pt x="97342" y="216258"/>
                </a:lnTo>
                <a:cubicBezTo>
                  <a:pt x="99405" y="222025"/>
                  <a:pt x="98580" y="228204"/>
                  <a:pt x="94867" y="233148"/>
                </a:cubicBezTo>
                <a:cubicBezTo>
                  <a:pt x="94455" y="233972"/>
                  <a:pt x="93630" y="234796"/>
                  <a:pt x="92393" y="235208"/>
                </a:cubicBezTo>
                <a:cubicBezTo>
                  <a:pt x="73419" y="244682"/>
                  <a:pt x="59808" y="262808"/>
                  <a:pt x="55683" y="283406"/>
                </a:cubicBezTo>
                <a:lnTo>
                  <a:pt x="54858" y="286702"/>
                </a:lnTo>
                <a:cubicBezTo>
                  <a:pt x="54858" y="287937"/>
                  <a:pt x="54446" y="288761"/>
                  <a:pt x="53621" y="289997"/>
                </a:cubicBezTo>
                <a:cubicBezTo>
                  <a:pt x="50321" y="294117"/>
                  <a:pt x="44959" y="296588"/>
                  <a:pt x="39597" y="296588"/>
                </a:cubicBezTo>
                <a:lnTo>
                  <a:pt x="29285" y="296588"/>
                </a:lnTo>
                <a:cubicBezTo>
                  <a:pt x="21036" y="297000"/>
                  <a:pt x="14436" y="304004"/>
                  <a:pt x="14436" y="312243"/>
                </a:cubicBezTo>
                <a:lnTo>
                  <a:pt x="14436" y="330781"/>
                </a:lnTo>
                <a:cubicBezTo>
                  <a:pt x="14436" y="338196"/>
                  <a:pt x="18149" y="344787"/>
                  <a:pt x="24336" y="348906"/>
                </a:cubicBezTo>
                <a:cubicBezTo>
                  <a:pt x="24748" y="348906"/>
                  <a:pt x="24748" y="349318"/>
                  <a:pt x="24748" y="349318"/>
                </a:cubicBezTo>
                <a:lnTo>
                  <a:pt x="36297" y="358381"/>
                </a:lnTo>
                <a:cubicBezTo>
                  <a:pt x="54858" y="374448"/>
                  <a:pt x="75482" y="387630"/>
                  <a:pt x="97342" y="398341"/>
                </a:cubicBezTo>
                <a:lnTo>
                  <a:pt x="115491" y="407404"/>
                </a:lnTo>
                <a:cubicBezTo>
                  <a:pt x="115491" y="407404"/>
                  <a:pt x="115903" y="407404"/>
                  <a:pt x="116316" y="407816"/>
                </a:cubicBezTo>
                <a:cubicBezTo>
                  <a:pt x="124565" y="412759"/>
                  <a:pt x="129515" y="421822"/>
                  <a:pt x="129515" y="431709"/>
                </a:cubicBezTo>
                <a:lnTo>
                  <a:pt x="129927" y="461782"/>
                </a:lnTo>
                <a:cubicBezTo>
                  <a:pt x="130340" y="466313"/>
                  <a:pt x="132815" y="470844"/>
                  <a:pt x="136939" y="472492"/>
                </a:cubicBezTo>
                <a:cubicBezTo>
                  <a:pt x="141064" y="474964"/>
                  <a:pt x="146013" y="474140"/>
                  <a:pt x="149726" y="471668"/>
                </a:cubicBezTo>
                <a:lnTo>
                  <a:pt x="181486" y="448599"/>
                </a:lnTo>
                <a:cubicBezTo>
                  <a:pt x="184785" y="446539"/>
                  <a:pt x="188085" y="445715"/>
                  <a:pt x="191797" y="445715"/>
                </a:cubicBezTo>
                <a:cubicBezTo>
                  <a:pt x="193035" y="445715"/>
                  <a:pt x="193860" y="445715"/>
                  <a:pt x="195097" y="446127"/>
                </a:cubicBezTo>
                <a:cubicBezTo>
                  <a:pt x="216958" y="457250"/>
                  <a:pt x="261917" y="460546"/>
                  <a:pt x="294502" y="453954"/>
                </a:cubicBezTo>
                <a:lnTo>
                  <a:pt x="294502" y="239327"/>
                </a:lnTo>
                <a:cubicBezTo>
                  <a:pt x="294502" y="221613"/>
                  <a:pt x="308526" y="207195"/>
                  <a:pt x="326262" y="207195"/>
                </a:cubicBezTo>
                <a:lnTo>
                  <a:pt x="366684" y="207195"/>
                </a:lnTo>
                <a:cubicBezTo>
                  <a:pt x="305226" y="187421"/>
                  <a:pt x="239644" y="187833"/>
                  <a:pt x="178598" y="207195"/>
                </a:cubicBezTo>
                <a:lnTo>
                  <a:pt x="195097" y="223261"/>
                </a:lnTo>
                <a:cubicBezTo>
                  <a:pt x="197984" y="225733"/>
                  <a:pt x="197984" y="230264"/>
                  <a:pt x="195097" y="233560"/>
                </a:cubicBezTo>
                <a:cubicBezTo>
                  <a:pt x="192622" y="236031"/>
                  <a:pt x="188085" y="236443"/>
                  <a:pt x="185198" y="233560"/>
                </a:cubicBezTo>
                <a:lnTo>
                  <a:pt x="160450" y="209666"/>
                </a:lnTo>
                <a:cubicBezTo>
                  <a:pt x="141889" y="192776"/>
                  <a:pt x="120028" y="181242"/>
                  <a:pt x="95280" y="176710"/>
                </a:cubicBezTo>
                <a:close/>
                <a:moveTo>
                  <a:pt x="85793" y="160232"/>
                </a:moveTo>
                <a:lnTo>
                  <a:pt x="98167" y="162704"/>
                </a:lnTo>
                <a:cubicBezTo>
                  <a:pt x="123740" y="167647"/>
                  <a:pt x="147251" y="179182"/>
                  <a:pt x="166637" y="196484"/>
                </a:cubicBezTo>
                <a:cubicBezTo>
                  <a:pt x="234694" y="172179"/>
                  <a:pt x="309763" y="172179"/>
                  <a:pt x="378233" y="196072"/>
                </a:cubicBezTo>
                <a:lnTo>
                  <a:pt x="414530" y="207195"/>
                </a:lnTo>
                <a:lnTo>
                  <a:pt x="515585" y="207195"/>
                </a:lnTo>
                <a:cubicBezTo>
                  <a:pt x="533321" y="207195"/>
                  <a:pt x="547345" y="221613"/>
                  <a:pt x="547345" y="239327"/>
                </a:cubicBezTo>
                <a:lnTo>
                  <a:pt x="547345" y="501329"/>
                </a:lnTo>
                <a:cubicBezTo>
                  <a:pt x="547345" y="519043"/>
                  <a:pt x="533321" y="533461"/>
                  <a:pt x="515585" y="533461"/>
                </a:cubicBezTo>
                <a:lnTo>
                  <a:pt x="326262" y="533461"/>
                </a:lnTo>
                <a:cubicBezTo>
                  <a:pt x="308526" y="533461"/>
                  <a:pt x="294502" y="519043"/>
                  <a:pt x="294502" y="501329"/>
                </a:cubicBezTo>
                <a:lnTo>
                  <a:pt x="294502" y="468373"/>
                </a:lnTo>
                <a:cubicBezTo>
                  <a:pt x="262742" y="474140"/>
                  <a:pt x="217370" y="472080"/>
                  <a:pt x="190972" y="459722"/>
                </a:cubicBezTo>
                <a:cubicBezTo>
                  <a:pt x="190560" y="460134"/>
                  <a:pt x="190148" y="460134"/>
                  <a:pt x="190148" y="460546"/>
                </a:cubicBezTo>
                <a:lnTo>
                  <a:pt x="157975" y="483615"/>
                </a:lnTo>
                <a:cubicBezTo>
                  <a:pt x="153438" y="486911"/>
                  <a:pt x="147663" y="488146"/>
                  <a:pt x="142301" y="488146"/>
                </a:cubicBezTo>
                <a:cubicBezTo>
                  <a:pt x="138589" y="488146"/>
                  <a:pt x="134052" y="487323"/>
                  <a:pt x="130340" y="485675"/>
                </a:cubicBezTo>
                <a:cubicBezTo>
                  <a:pt x="121678" y="481143"/>
                  <a:pt x="115903" y="472080"/>
                  <a:pt x="115903" y="462193"/>
                </a:cubicBezTo>
                <a:lnTo>
                  <a:pt x="115491" y="431709"/>
                </a:lnTo>
                <a:cubicBezTo>
                  <a:pt x="115491" y="427177"/>
                  <a:pt x="113016" y="422646"/>
                  <a:pt x="108479" y="419762"/>
                </a:cubicBezTo>
                <a:lnTo>
                  <a:pt x="91155" y="411111"/>
                </a:lnTo>
                <a:cubicBezTo>
                  <a:pt x="68057" y="399989"/>
                  <a:pt x="46609" y="385982"/>
                  <a:pt x="27223" y="369916"/>
                </a:cubicBezTo>
                <a:lnTo>
                  <a:pt x="16499" y="360853"/>
                </a:lnTo>
                <a:cubicBezTo>
                  <a:pt x="6187" y="353850"/>
                  <a:pt x="0" y="342727"/>
                  <a:pt x="0" y="330781"/>
                </a:cubicBezTo>
                <a:lnTo>
                  <a:pt x="0" y="312243"/>
                </a:lnTo>
                <a:cubicBezTo>
                  <a:pt x="0" y="296177"/>
                  <a:pt x="12786" y="282994"/>
                  <a:pt x="29285" y="282994"/>
                </a:cubicBezTo>
                <a:lnTo>
                  <a:pt x="39597" y="282582"/>
                </a:lnTo>
                <a:cubicBezTo>
                  <a:pt x="40009" y="282582"/>
                  <a:pt x="40834" y="282582"/>
                  <a:pt x="41247" y="282170"/>
                </a:cubicBezTo>
                <a:lnTo>
                  <a:pt x="41659" y="280934"/>
                </a:lnTo>
                <a:cubicBezTo>
                  <a:pt x="46609" y="256629"/>
                  <a:pt x="62283" y="235208"/>
                  <a:pt x="84143" y="223261"/>
                </a:cubicBezTo>
                <a:cubicBezTo>
                  <a:pt x="84556" y="222849"/>
                  <a:pt x="84143" y="222025"/>
                  <a:pt x="83731" y="221201"/>
                </a:cubicBezTo>
                <a:lnTo>
                  <a:pt x="68057" y="182066"/>
                </a:lnTo>
                <a:cubicBezTo>
                  <a:pt x="65995" y="176298"/>
                  <a:pt x="66820" y="170531"/>
                  <a:pt x="70944" y="165999"/>
                </a:cubicBezTo>
                <a:cubicBezTo>
                  <a:pt x="74244" y="161468"/>
                  <a:pt x="80019" y="158996"/>
                  <a:pt x="85793" y="160232"/>
                </a:cubicBezTo>
                <a:close/>
                <a:moveTo>
                  <a:pt x="274579" y="33430"/>
                </a:moveTo>
                <a:cubicBezTo>
                  <a:pt x="278348" y="33430"/>
                  <a:pt x="281697" y="36739"/>
                  <a:pt x="281697" y="40461"/>
                </a:cubicBezTo>
                <a:lnTo>
                  <a:pt x="281697" y="42943"/>
                </a:lnTo>
                <a:cubicBezTo>
                  <a:pt x="291328" y="45011"/>
                  <a:pt x="298027" y="51628"/>
                  <a:pt x="298027" y="59900"/>
                </a:cubicBezTo>
                <a:lnTo>
                  <a:pt x="298027" y="61554"/>
                </a:lnTo>
                <a:cubicBezTo>
                  <a:pt x="298027" y="65690"/>
                  <a:pt x="294678" y="68999"/>
                  <a:pt x="290909" y="68999"/>
                </a:cubicBezTo>
                <a:cubicBezTo>
                  <a:pt x="286722" y="68999"/>
                  <a:pt x="283372" y="65690"/>
                  <a:pt x="283372" y="61554"/>
                </a:cubicBezTo>
                <a:lnTo>
                  <a:pt x="283372" y="59900"/>
                </a:lnTo>
                <a:cubicBezTo>
                  <a:pt x="283372" y="59073"/>
                  <a:pt x="280441" y="56178"/>
                  <a:pt x="274579" y="56178"/>
                </a:cubicBezTo>
                <a:cubicBezTo>
                  <a:pt x="268717" y="56178"/>
                  <a:pt x="265367" y="59073"/>
                  <a:pt x="265367" y="59900"/>
                </a:cubicBezTo>
                <a:lnTo>
                  <a:pt x="265367" y="71894"/>
                </a:lnTo>
                <a:cubicBezTo>
                  <a:pt x="265367" y="72721"/>
                  <a:pt x="268717" y="75616"/>
                  <a:pt x="274579" y="75616"/>
                </a:cubicBezTo>
                <a:cubicBezTo>
                  <a:pt x="287559" y="75616"/>
                  <a:pt x="298027" y="83474"/>
                  <a:pt x="298027" y="93400"/>
                </a:cubicBezTo>
                <a:lnTo>
                  <a:pt x="298027" y="106635"/>
                </a:lnTo>
                <a:cubicBezTo>
                  <a:pt x="298027" y="114907"/>
                  <a:pt x="291328" y="121111"/>
                  <a:pt x="281697" y="123179"/>
                </a:cubicBezTo>
                <a:lnTo>
                  <a:pt x="281697" y="125660"/>
                </a:lnTo>
                <a:cubicBezTo>
                  <a:pt x="281697" y="129796"/>
                  <a:pt x="278348" y="133105"/>
                  <a:pt x="274579" y="133105"/>
                </a:cubicBezTo>
                <a:cubicBezTo>
                  <a:pt x="270392" y="133105"/>
                  <a:pt x="267042" y="129796"/>
                  <a:pt x="267042" y="125660"/>
                </a:cubicBezTo>
                <a:lnTo>
                  <a:pt x="267042" y="123179"/>
                </a:lnTo>
                <a:cubicBezTo>
                  <a:pt x="257831" y="121111"/>
                  <a:pt x="251131" y="114907"/>
                  <a:pt x="251131" y="106635"/>
                </a:cubicBezTo>
                <a:lnTo>
                  <a:pt x="251131" y="104567"/>
                </a:lnTo>
                <a:cubicBezTo>
                  <a:pt x="251131" y="100431"/>
                  <a:pt x="254481" y="97536"/>
                  <a:pt x="258249" y="97536"/>
                </a:cubicBezTo>
                <a:cubicBezTo>
                  <a:pt x="262436" y="97536"/>
                  <a:pt x="265367" y="100431"/>
                  <a:pt x="265367" y="104567"/>
                </a:cubicBezTo>
                <a:lnTo>
                  <a:pt x="265367" y="106635"/>
                </a:lnTo>
                <a:cubicBezTo>
                  <a:pt x="265367" y="107049"/>
                  <a:pt x="268717" y="109944"/>
                  <a:pt x="274579" y="109944"/>
                </a:cubicBezTo>
                <a:cubicBezTo>
                  <a:pt x="280441" y="109944"/>
                  <a:pt x="283372" y="107049"/>
                  <a:pt x="283372" y="106635"/>
                </a:cubicBezTo>
                <a:lnTo>
                  <a:pt x="283372" y="93400"/>
                </a:lnTo>
                <a:cubicBezTo>
                  <a:pt x="283372" y="92573"/>
                  <a:pt x="280441" y="90092"/>
                  <a:pt x="274579" y="90092"/>
                </a:cubicBezTo>
                <a:cubicBezTo>
                  <a:pt x="261180" y="90092"/>
                  <a:pt x="251131" y="82233"/>
                  <a:pt x="251131" y="71894"/>
                </a:cubicBezTo>
                <a:lnTo>
                  <a:pt x="251131" y="59900"/>
                </a:lnTo>
                <a:cubicBezTo>
                  <a:pt x="251131" y="51628"/>
                  <a:pt x="257831" y="45011"/>
                  <a:pt x="267042" y="42943"/>
                </a:cubicBezTo>
                <a:lnTo>
                  <a:pt x="267042" y="40461"/>
                </a:lnTo>
                <a:cubicBezTo>
                  <a:pt x="267042" y="36739"/>
                  <a:pt x="270392" y="33430"/>
                  <a:pt x="274579" y="33430"/>
                </a:cubicBezTo>
                <a:close/>
                <a:moveTo>
                  <a:pt x="275491" y="13959"/>
                </a:moveTo>
                <a:cubicBezTo>
                  <a:pt x="263468" y="13959"/>
                  <a:pt x="251445" y="17261"/>
                  <a:pt x="241080" y="23453"/>
                </a:cubicBezTo>
                <a:cubicBezTo>
                  <a:pt x="224912" y="32534"/>
                  <a:pt x="213304" y="47394"/>
                  <a:pt x="208743" y="65144"/>
                </a:cubicBezTo>
                <a:cubicBezTo>
                  <a:pt x="204183" y="82894"/>
                  <a:pt x="206256" y="101469"/>
                  <a:pt x="215376" y="117154"/>
                </a:cubicBezTo>
                <a:cubicBezTo>
                  <a:pt x="224912" y="133253"/>
                  <a:pt x="239837" y="144811"/>
                  <a:pt x="257664" y="149351"/>
                </a:cubicBezTo>
                <a:cubicBezTo>
                  <a:pt x="275491" y="153892"/>
                  <a:pt x="294147" y="151828"/>
                  <a:pt x="309901" y="142747"/>
                </a:cubicBezTo>
                <a:cubicBezTo>
                  <a:pt x="326070" y="133253"/>
                  <a:pt x="337263" y="118393"/>
                  <a:pt x="342238" y="100643"/>
                </a:cubicBezTo>
                <a:cubicBezTo>
                  <a:pt x="346799" y="82894"/>
                  <a:pt x="344311" y="64318"/>
                  <a:pt x="335190" y="48633"/>
                </a:cubicBezTo>
                <a:cubicBezTo>
                  <a:pt x="326070" y="32534"/>
                  <a:pt x="311145" y="21389"/>
                  <a:pt x="293318" y="16435"/>
                </a:cubicBezTo>
                <a:cubicBezTo>
                  <a:pt x="287099" y="15197"/>
                  <a:pt x="281295" y="13959"/>
                  <a:pt x="275491" y="13959"/>
                </a:cubicBezTo>
                <a:close/>
                <a:moveTo>
                  <a:pt x="264608" y="750"/>
                </a:moveTo>
                <a:cubicBezTo>
                  <a:pt x="275284" y="-695"/>
                  <a:pt x="286270" y="-76"/>
                  <a:pt x="297049" y="2814"/>
                </a:cubicBezTo>
                <a:cubicBezTo>
                  <a:pt x="318607" y="8593"/>
                  <a:pt x="336434" y="22214"/>
                  <a:pt x="347628" y="41616"/>
                </a:cubicBezTo>
                <a:cubicBezTo>
                  <a:pt x="358407" y="60603"/>
                  <a:pt x="361724" y="82894"/>
                  <a:pt x="355919" y="104771"/>
                </a:cubicBezTo>
                <a:cubicBezTo>
                  <a:pt x="350530" y="125823"/>
                  <a:pt x="336434" y="143572"/>
                  <a:pt x="316949" y="155130"/>
                </a:cubicBezTo>
                <a:cubicBezTo>
                  <a:pt x="304511" y="162147"/>
                  <a:pt x="290001" y="165862"/>
                  <a:pt x="275491" y="165862"/>
                </a:cubicBezTo>
                <a:cubicBezTo>
                  <a:pt x="268443" y="165862"/>
                  <a:pt x="260980" y="165037"/>
                  <a:pt x="253518" y="163386"/>
                </a:cubicBezTo>
                <a:cubicBezTo>
                  <a:pt x="232374" y="157607"/>
                  <a:pt x="214547" y="143572"/>
                  <a:pt x="203354" y="124584"/>
                </a:cubicBezTo>
                <a:cubicBezTo>
                  <a:pt x="192160" y="105184"/>
                  <a:pt x="189258" y="82894"/>
                  <a:pt x="194647" y="61429"/>
                </a:cubicBezTo>
                <a:cubicBezTo>
                  <a:pt x="200452" y="40377"/>
                  <a:pt x="214547" y="22214"/>
                  <a:pt x="234033" y="11069"/>
                </a:cubicBezTo>
                <a:cubicBezTo>
                  <a:pt x="243568" y="5703"/>
                  <a:pt x="253933" y="2194"/>
                  <a:pt x="264608" y="750"/>
                </a:cubicBezTo>
                <a:close/>
              </a:path>
            </a:pathLst>
          </a:custGeom>
          <a:solidFill>
            <a:srgbClr val="FFFFFF"/>
          </a:solidFill>
          <a:ln>
            <a:noFill/>
          </a:ln>
        </p:spPr>
        <p:txBody>
          <a:bodyPr anchorCtr="0" anchor="ctr" bIns="22850" lIns="45725" spcFirstLastPara="1" rIns="45725" wrap="square" tIns="22850">
            <a:noAutofit/>
          </a:bodyPr>
          <a:lstStyle/>
          <a:p>
            <a:pPr indent="0" lvl="0" marL="0" marR="0" rtl="0" algn="l">
              <a:lnSpc>
                <a:spcPct val="70707"/>
              </a:lnSpc>
              <a:spcBef>
                <a:spcPts val="0"/>
              </a:spcBef>
              <a:spcAft>
                <a:spcPts val="0"/>
              </a:spcAft>
              <a:buClr>
                <a:srgbClr val="000000"/>
              </a:buClr>
              <a:buSzPts val="5000"/>
              <a:buFont typeface="Calibri"/>
              <a:buNone/>
            </a:pPr>
            <a:r>
              <a:t/>
            </a:r>
            <a:endParaRPr b="0" i="0" sz="5000" u="none" cap="none" strike="noStrike">
              <a:solidFill>
                <a:srgbClr val="000000"/>
              </a:solidFill>
              <a:latin typeface="Jost Light"/>
              <a:ea typeface="Jost Light"/>
              <a:cs typeface="Jost Light"/>
              <a:sym typeface="Jost Light"/>
            </a:endParaRPr>
          </a:p>
        </p:txBody>
      </p:sp>
      <p:sp>
        <p:nvSpPr>
          <p:cNvPr id="587" name="Google Shape;587;g311d5cb9a0a_0_276"/>
          <p:cNvSpPr/>
          <p:nvPr/>
        </p:nvSpPr>
        <p:spPr>
          <a:xfrm>
            <a:off x="4442334" y="2369528"/>
            <a:ext cx="767580" cy="775014"/>
          </a:xfrm>
          <a:custGeom>
            <a:rect b="b" l="l" r="r" t="t"/>
            <a:pathLst>
              <a:path extrusionOk="0" h="546747" w="516020">
                <a:moveTo>
                  <a:pt x="442242" y="475274"/>
                </a:moveTo>
                <a:lnTo>
                  <a:pt x="442242" y="504109"/>
                </a:lnTo>
                <a:lnTo>
                  <a:pt x="459543" y="504109"/>
                </a:lnTo>
                <a:cubicBezTo>
                  <a:pt x="465721" y="504109"/>
                  <a:pt x="471077" y="498754"/>
                  <a:pt x="471077" y="492987"/>
                </a:cubicBezTo>
                <a:lnTo>
                  <a:pt x="471077" y="475274"/>
                </a:lnTo>
                <a:close/>
                <a:moveTo>
                  <a:pt x="398989" y="475274"/>
                </a:moveTo>
                <a:lnTo>
                  <a:pt x="398989" y="504109"/>
                </a:lnTo>
                <a:lnTo>
                  <a:pt x="427824" y="504109"/>
                </a:lnTo>
                <a:lnTo>
                  <a:pt x="427824" y="475274"/>
                </a:lnTo>
                <a:close/>
                <a:moveTo>
                  <a:pt x="355737" y="475274"/>
                </a:moveTo>
                <a:lnTo>
                  <a:pt x="355737" y="492987"/>
                </a:lnTo>
                <a:cubicBezTo>
                  <a:pt x="355737" y="498754"/>
                  <a:pt x="361092" y="504109"/>
                  <a:pt x="367271" y="504109"/>
                </a:cubicBezTo>
                <a:lnTo>
                  <a:pt x="384572" y="504109"/>
                </a:lnTo>
                <a:lnTo>
                  <a:pt x="384572" y="475274"/>
                </a:lnTo>
                <a:close/>
                <a:moveTo>
                  <a:pt x="442242" y="432433"/>
                </a:moveTo>
                <a:lnTo>
                  <a:pt x="442242" y="461268"/>
                </a:lnTo>
                <a:lnTo>
                  <a:pt x="471077" y="461268"/>
                </a:lnTo>
                <a:lnTo>
                  <a:pt x="471077" y="432433"/>
                </a:lnTo>
                <a:close/>
                <a:moveTo>
                  <a:pt x="398989" y="432433"/>
                </a:moveTo>
                <a:lnTo>
                  <a:pt x="398989" y="461268"/>
                </a:lnTo>
                <a:lnTo>
                  <a:pt x="427824" y="461268"/>
                </a:lnTo>
                <a:lnTo>
                  <a:pt x="427824" y="432433"/>
                </a:lnTo>
                <a:close/>
                <a:moveTo>
                  <a:pt x="355737" y="432433"/>
                </a:moveTo>
                <a:lnTo>
                  <a:pt x="355737" y="461268"/>
                </a:lnTo>
                <a:lnTo>
                  <a:pt x="384572" y="461268"/>
                </a:lnTo>
                <a:lnTo>
                  <a:pt x="384572" y="432433"/>
                </a:lnTo>
                <a:close/>
                <a:moveTo>
                  <a:pt x="442242" y="389180"/>
                </a:moveTo>
                <a:lnTo>
                  <a:pt x="442242" y="418015"/>
                </a:lnTo>
                <a:lnTo>
                  <a:pt x="471077" y="418015"/>
                </a:lnTo>
                <a:lnTo>
                  <a:pt x="471077" y="400302"/>
                </a:lnTo>
                <a:cubicBezTo>
                  <a:pt x="471077" y="394123"/>
                  <a:pt x="465721" y="389180"/>
                  <a:pt x="459543" y="389180"/>
                </a:cubicBezTo>
                <a:close/>
                <a:moveTo>
                  <a:pt x="398989" y="389180"/>
                </a:moveTo>
                <a:lnTo>
                  <a:pt x="398989" y="418015"/>
                </a:lnTo>
                <a:lnTo>
                  <a:pt x="427824" y="418015"/>
                </a:lnTo>
                <a:lnTo>
                  <a:pt x="427824" y="389180"/>
                </a:lnTo>
                <a:close/>
                <a:moveTo>
                  <a:pt x="367271" y="389180"/>
                </a:moveTo>
                <a:cubicBezTo>
                  <a:pt x="361092" y="389180"/>
                  <a:pt x="355737" y="394123"/>
                  <a:pt x="355737" y="400302"/>
                </a:cubicBezTo>
                <a:lnTo>
                  <a:pt x="355737" y="418015"/>
                </a:lnTo>
                <a:lnTo>
                  <a:pt x="384572" y="418015"/>
                </a:lnTo>
                <a:lnTo>
                  <a:pt x="384572" y="389180"/>
                </a:lnTo>
                <a:close/>
                <a:moveTo>
                  <a:pt x="367271" y="375174"/>
                </a:moveTo>
                <a:lnTo>
                  <a:pt x="459543" y="375174"/>
                </a:lnTo>
                <a:cubicBezTo>
                  <a:pt x="473548" y="375174"/>
                  <a:pt x="485082" y="386296"/>
                  <a:pt x="485082" y="400302"/>
                </a:cubicBezTo>
                <a:lnTo>
                  <a:pt x="485082" y="492987"/>
                </a:lnTo>
                <a:cubicBezTo>
                  <a:pt x="485082" y="506992"/>
                  <a:pt x="473548" y="518526"/>
                  <a:pt x="459543" y="518526"/>
                </a:cubicBezTo>
                <a:lnTo>
                  <a:pt x="367271" y="518526"/>
                </a:lnTo>
                <a:cubicBezTo>
                  <a:pt x="353265" y="518526"/>
                  <a:pt x="341731" y="506992"/>
                  <a:pt x="341731" y="492987"/>
                </a:cubicBezTo>
                <a:lnTo>
                  <a:pt x="341731" y="400302"/>
                </a:lnTo>
                <a:cubicBezTo>
                  <a:pt x="341731" y="386296"/>
                  <a:pt x="353265" y="375174"/>
                  <a:pt x="367271" y="375174"/>
                </a:cubicBezTo>
                <a:close/>
                <a:moveTo>
                  <a:pt x="362739" y="331082"/>
                </a:moveTo>
                <a:cubicBezTo>
                  <a:pt x="359032" y="331082"/>
                  <a:pt x="355737" y="334410"/>
                  <a:pt x="355737" y="338153"/>
                </a:cubicBezTo>
                <a:lnTo>
                  <a:pt x="355737" y="338985"/>
                </a:lnTo>
                <a:cubicBezTo>
                  <a:pt x="355737" y="342729"/>
                  <a:pt x="359032" y="346056"/>
                  <a:pt x="362739" y="346056"/>
                </a:cubicBezTo>
                <a:lnTo>
                  <a:pt x="464074" y="346056"/>
                </a:lnTo>
                <a:cubicBezTo>
                  <a:pt x="467781" y="346056"/>
                  <a:pt x="471077" y="342729"/>
                  <a:pt x="471077" y="338985"/>
                </a:cubicBezTo>
                <a:lnTo>
                  <a:pt x="471077" y="338153"/>
                </a:lnTo>
                <a:cubicBezTo>
                  <a:pt x="471077" y="334410"/>
                  <a:pt x="467781" y="331082"/>
                  <a:pt x="464074" y="331082"/>
                </a:cubicBezTo>
                <a:close/>
                <a:moveTo>
                  <a:pt x="362739" y="316940"/>
                </a:moveTo>
                <a:lnTo>
                  <a:pt x="464074" y="316940"/>
                </a:lnTo>
                <a:cubicBezTo>
                  <a:pt x="475608" y="316940"/>
                  <a:pt x="485082" y="326507"/>
                  <a:pt x="485082" y="338153"/>
                </a:cubicBezTo>
                <a:lnTo>
                  <a:pt x="485082" y="338985"/>
                </a:lnTo>
                <a:cubicBezTo>
                  <a:pt x="485082" y="350632"/>
                  <a:pt x="475608" y="360199"/>
                  <a:pt x="464074" y="360199"/>
                </a:cubicBezTo>
                <a:lnTo>
                  <a:pt x="362739" y="360199"/>
                </a:lnTo>
                <a:cubicBezTo>
                  <a:pt x="351205" y="360199"/>
                  <a:pt x="341731" y="350632"/>
                  <a:pt x="341731" y="338985"/>
                </a:cubicBezTo>
                <a:lnTo>
                  <a:pt x="341731" y="338153"/>
                </a:lnTo>
                <a:cubicBezTo>
                  <a:pt x="341731" y="326507"/>
                  <a:pt x="351205" y="316940"/>
                  <a:pt x="362739" y="316940"/>
                </a:cubicBezTo>
                <a:close/>
                <a:moveTo>
                  <a:pt x="340769" y="302705"/>
                </a:moveTo>
                <a:cubicBezTo>
                  <a:pt x="334155" y="302705"/>
                  <a:pt x="328782" y="308064"/>
                  <a:pt x="328782" y="315072"/>
                </a:cubicBezTo>
                <a:lnTo>
                  <a:pt x="328782" y="506761"/>
                </a:lnTo>
                <a:cubicBezTo>
                  <a:pt x="328782" y="507585"/>
                  <a:pt x="328782" y="507998"/>
                  <a:pt x="328782" y="507998"/>
                </a:cubicBezTo>
                <a:lnTo>
                  <a:pt x="328782" y="520365"/>
                </a:lnTo>
                <a:cubicBezTo>
                  <a:pt x="328782" y="527372"/>
                  <a:pt x="334155" y="532731"/>
                  <a:pt x="340769" y="532731"/>
                </a:cubicBezTo>
                <a:lnTo>
                  <a:pt x="489153" y="532731"/>
                </a:lnTo>
                <a:cubicBezTo>
                  <a:pt x="496180" y="532731"/>
                  <a:pt x="501967" y="527372"/>
                  <a:pt x="501967" y="520365"/>
                </a:cubicBezTo>
                <a:lnTo>
                  <a:pt x="501967" y="315072"/>
                </a:lnTo>
                <a:cubicBezTo>
                  <a:pt x="501967" y="308064"/>
                  <a:pt x="496180" y="302705"/>
                  <a:pt x="489153" y="302705"/>
                </a:cubicBezTo>
                <a:close/>
                <a:moveTo>
                  <a:pt x="215959" y="227772"/>
                </a:moveTo>
                <a:cubicBezTo>
                  <a:pt x="220123" y="227772"/>
                  <a:pt x="223039" y="231085"/>
                  <a:pt x="223039" y="234812"/>
                </a:cubicBezTo>
                <a:lnTo>
                  <a:pt x="223039" y="246821"/>
                </a:lnTo>
                <a:cubicBezTo>
                  <a:pt x="243029" y="248891"/>
                  <a:pt x="257606" y="261314"/>
                  <a:pt x="257606" y="276222"/>
                </a:cubicBezTo>
                <a:lnTo>
                  <a:pt x="257606" y="280777"/>
                </a:lnTo>
                <a:cubicBezTo>
                  <a:pt x="257606" y="284504"/>
                  <a:pt x="254690" y="287817"/>
                  <a:pt x="250526" y="287817"/>
                </a:cubicBezTo>
                <a:cubicBezTo>
                  <a:pt x="246361" y="287817"/>
                  <a:pt x="243446" y="284504"/>
                  <a:pt x="243446" y="280777"/>
                </a:cubicBezTo>
                <a:lnTo>
                  <a:pt x="243446" y="276222"/>
                </a:lnTo>
                <a:cubicBezTo>
                  <a:pt x="243446" y="268768"/>
                  <a:pt x="232201" y="260486"/>
                  <a:pt x="215959" y="260486"/>
                </a:cubicBezTo>
                <a:cubicBezTo>
                  <a:pt x="199717" y="260486"/>
                  <a:pt x="188472" y="268768"/>
                  <a:pt x="188472" y="276222"/>
                </a:cubicBezTo>
                <a:lnTo>
                  <a:pt x="188472" y="303139"/>
                </a:lnTo>
                <a:cubicBezTo>
                  <a:pt x="188472" y="310593"/>
                  <a:pt x="199717" y="318875"/>
                  <a:pt x="215959" y="318875"/>
                </a:cubicBezTo>
                <a:cubicBezTo>
                  <a:pt x="239281" y="318875"/>
                  <a:pt x="257606" y="332126"/>
                  <a:pt x="257606" y="349104"/>
                </a:cubicBezTo>
                <a:lnTo>
                  <a:pt x="257606" y="377678"/>
                </a:lnTo>
                <a:cubicBezTo>
                  <a:pt x="257606" y="392586"/>
                  <a:pt x="243029" y="405009"/>
                  <a:pt x="223039" y="407494"/>
                </a:cubicBezTo>
                <a:lnTo>
                  <a:pt x="223039" y="419088"/>
                </a:lnTo>
                <a:cubicBezTo>
                  <a:pt x="223039" y="422815"/>
                  <a:pt x="220123" y="425714"/>
                  <a:pt x="215959" y="425714"/>
                </a:cubicBezTo>
                <a:cubicBezTo>
                  <a:pt x="212211" y="425714"/>
                  <a:pt x="208879" y="422815"/>
                  <a:pt x="208879" y="419088"/>
                </a:cubicBezTo>
                <a:lnTo>
                  <a:pt x="208879" y="407494"/>
                </a:lnTo>
                <a:cubicBezTo>
                  <a:pt x="188888" y="405009"/>
                  <a:pt x="174312" y="392586"/>
                  <a:pt x="174312" y="377678"/>
                </a:cubicBezTo>
                <a:lnTo>
                  <a:pt x="174312" y="372708"/>
                </a:lnTo>
                <a:cubicBezTo>
                  <a:pt x="174312" y="368981"/>
                  <a:pt x="177227" y="365669"/>
                  <a:pt x="180975" y="365669"/>
                </a:cubicBezTo>
                <a:cubicBezTo>
                  <a:pt x="185140" y="365669"/>
                  <a:pt x="188472" y="368981"/>
                  <a:pt x="188472" y="372708"/>
                </a:cubicBezTo>
                <a:lnTo>
                  <a:pt x="188472" y="377678"/>
                </a:lnTo>
                <a:cubicBezTo>
                  <a:pt x="188472" y="385132"/>
                  <a:pt x="199717" y="393414"/>
                  <a:pt x="215959" y="393414"/>
                </a:cubicBezTo>
                <a:cubicBezTo>
                  <a:pt x="232201" y="393414"/>
                  <a:pt x="243446" y="385132"/>
                  <a:pt x="243446" y="377678"/>
                </a:cubicBezTo>
                <a:lnTo>
                  <a:pt x="243446" y="349104"/>
                </a:lnTo>
                <a:cubicBezTo>
                  <a:pt x="243446" y="341650"/>
                  <a:pt x="232201" y="333368"/>
                  <a:pt x="215959" y="333368"/>
                </a:cubicBezTo>
                <a:cubicBezTo>
                  <a:pt x="192637" y="333368"/>
                  <a:pt x="174312" y="320117"/>
                  <a:pt x="174312" y="303139"/>
                </a:cubicBezTo>
                <a:lnTo>
                  <a:pt x="174312" y="276222"/>
                </a:lnTo>
                <a:cubicBezTo>
                  <a:pt x="174312" y="261314"/>
                  <a:pt x="188888" y="248891"/>
                  <a:pt x="208879" y="246821"/>
                </a:cubicBezTo>
                <a:lnTo>
                  <a:pt x="208879" y="234812"/>
                </a:lnTo>
                <a:cubicBezTo>
                  <a:pt x="208879" y="231085"/>
                  <a:pt x="212211" y="227772"/>
                  <a:pt x="215959" y="227772"/>
                </a:cubicBezTo>
                <a:close/>
                <a:moveTo>
                  <a:pt x="136584" y="127094"/>
                </a:moveTo>
                <a:cubicBezTo>
                  <a:pt x="131625" y="137399"/>
                  <a:pt x="123771" y="145644"/>
                  <a:pt x="114265" y="151415"/>
                </a:cubicBezTo>
                <a:cubicBezTo>
                  <a:pt x="67145" y="179859"/>
                  <a:pt x="32426" y="226854"/>
                  <a:pt x="19613" y="280857"/>
                </a:cubicBezTo>
                <a:cubicBezTo>
                  <a:pt x="6799" y="334447"/>
                  <a:pt x="16306" y="389274"/>
                  <a:pt x="46066" y="435444"/>
                </a:cubicBezTo>
                <a:cubicBezTo>
                  <a:pt x="99385" y="519128"/>
                  <a:pt x="220077" y="551282"/>
                  <a:pt x="308529" y="506349"/>
                </a:cubicBezTo>
                <a:cubicBezTo>
                  <a:pt x="310596" y="505524"/>
                  <a:pt x="312249" y="504287"/>
                  <a:pt x="314316" y="503463"/>
                </a:cubicBezTo>
                <a:lnTo>
                  <a:pt x="314316" y="315072"/>
                </a:lnTo>
                <a:cubicBezTo>
                  <a:pt x="314316" y="300232"/>
                  <a:pt x="326302" y="288277"/>
                  <a:pt x="340769" y="288277"/>
                </a:cubicBezTo>
                <a:lnTo>
                  <a:pt x="415581" y="288277"/>
                </a:lnTo>
                <a:cubicBezTo>
                  <a:pt x="411448" y="266017"/>
                  <a:pt x="403594" y="244993"/>
                  <a:pt x="392021" y="224793"/>
                </a:cubicBezTo>
                <a:lnTo>
                  <a:pt x="378246" y="206857"/>
                </a:lnTo>
                <a:lnTo>
                  <a:pt x="360402" y="183621"/>
                </a:lnTo>
                <a:cubicBezTo>
                  <a:pt x="348105" y="171306"/>
                  <a:pt x="334155" y="160485"/>
                  <a:pt x="318862" y="151415"/>
                </a:cubicBezTo>
                <a:cubicBezTo>
                  <a:pt x="309356" y="146056"/>
                  <a:pt x="301502" y="137399"/>
                  <a:pt x="296543" y="127094"/>
                </a:cubicBezTo>
                <a:lnTo>
                  <a:pt x="269597" y="127094"/>
                </a:lnTo>
                <a:close/>
                <a:moveTo>
                  <a:pt x="136171" y="81748"/>
                </a:moveTo>
                <a:cubicBezTo>
                  <a:pt x="127491" y="81748"/>
                  <a:pt x="120465" y="88756"/>
                  <a:pt x="120465" y="97413"/>
                </a:cubicBezTo>
                <a:cubicBezTo>
                  <a:pt x="120465" y="106070"/>
                  <a:pt x="127491" y="113078"/>
                  <a:pt x="136171" y="113078"/>
                </a:cubicBezTo>
                <a:lnTo>
                  <a:pt x="250505" y="113078"/>
                </a:lnTo>
                <a:lnTo>
                  <a:pt x="296956" y="113078"/>
                </a:lnTo>
                <a:cubicBezTo>
                  <a:pt x="305636" y="113078"/>
                  <a:pt x="312662" y="106070"/>
                  <a:pt x="312662" y="97413"/>
                </a:cubicBezTo>
                <a:cubicBezTo>
                  <a:pt x="312662" y="88756"/>
                  <a:pt x="305636" y="81748"/>
                  <a:pt x="296956" y="81748"/>
                </a:cubicBezTo>
                <a:lnTo>
                  <a:pt x="207829" y="81748"/>
                </a:lnTo>
                <a:close/>
                <a:moveTo>
                  <a:pt x="123358" y="14966"/>
                </a:moveTo>
                <a:cubicBezTo>
                  <a:pt x="121291" y="13729"/>
                  <a:pt x="118811" y="14554"/>
                  <a:pt x="117985" y="15791"/>
                </a:cubicBezTo>
                <a:cubicBezTo>
                  <a:pt x="117571" y="16203"/>
                  <a:pt x="115505" y="18264"/>
                  <a:pt x="117158" y="20737"/>
                </a:cubicBezTo>
                <a:lnTo>
                  <a:pt x="140718" y="67320"/>
                </a:lnTo>
                <a:lnTo>
                  <a:pt x="188175" y="67320"/>
                </a:lnTo>
                <a:lnTo>
                  <a:pt x="292409" y="67320"/>
                </a:lnTo>
                <a:lnTo>
                  <a:pt x="315969" y="20737"/>
                </a:lnTo>
                <a:cubicBezTo>
                  <a:pt x="317209" y="18264"/>
                  <a:pt x="315556" y="16203"/>
                  <a:pt x="314729" y="15378"/>
                </a:cubicBezTo>
                <a:cubicBezTo>
                  <a:pt x="314316" y="14554"/>
                  <a:pt x="312249" y="13317"/>
                  <a:pt x="309356" y="14966"/>
                </a:cubicBezTo>
                <a:lnTo>
                  <a:pt x="289516" y="28570"/>
                </a:lnTo>
                <a:cubicBezTo>
                  <a:pt x="280009" y="34341"/>
                  <a:pt x="268436" y="35578"/>
                  <a:pt x="258516" y="31455"/>
                </a:cubicBezTo>
                <a:lnTo>
                  <a:pt x="218010" y="15791"/>
                </a:lnTo>
                <a:cubicBezTo>
                  <a:pt x="217183" y="14966"/>
                  <a:pt x="215944" y="14966"/>
                  <a:pt x="214704" y="15791"/>
                </a:cubicBezTo>
                <a:lnTo>
                  <a:pt x="174611" y="31455"/>
                </a:lnTo>
                <a:cubicBezTo>
                  <a:pt x="164277" y="35578"/>
                  <a:pt x="152704" y="34341"/>
                  <a:pt x="143611" y="28570"/>
                </a:cubicBezTo>
                <a:close/>
                <a:moveTo>
                  <a:pt x="313076" y="23"/>
                </a:moveTo>
                <a:cubicBezTo>
                  <a:pt x="317106" y="229"/>
                  <a:pt x="321135" y="1775"/>
                  <a:pt x="324649" y="4660"/>
                </a:cubicBezTo>
                <a:cubicBezTo>
                  <a:pt x="330849" y="10432"/>
                  <a:pt x="332915" y="19501"/>
                  <a:pt x="328782" y="27333"/>
                </a:cubicBezTo>
                <a:lnTo>
                  <a:pt x="307289" y="68969"/>
                </a:lnTo>
                <a:cubicBezTo>
                  <a:pt x="318862" y="73091"/>
                  <a:pt x="327129" y="84633"/>
                  <a:pt x="327129" y="97413"/>
                </a:cubicBezTo>
                <a:cubicBezTo>
                  <a:pt x="327129" y="108955"/>
                  <a:pt x="320102" y="118849"/>
                  <a:pt x="311009" y="123796"/>
                </a:cubicBezTo>
                <a:cubicBezTo>
                  <a:pt x="314316" y="130391"/>
                  <a:pt x="320102" y="135750"/>
                  <a:pt x="326302" y="139461"/>
                </a:cubicBezTo>
                <a:cubicBezTo>
                  <a:pt x="358542" y="158011"/>
                  <a:pt x="385821" y="185631"/>
                  <a:pt x="404421" y="217785"/>
                </a:cubicBezTo>
                <a:lnTo>
                  <a:pt x="408622" y="229156"/>
                </a:lnTo>
                <a:lnTo>
                  <a:pt x="430461" y="288277"/>
                </a:lnTo>
                <a:lnTo>
                  <a:pt x="489153" y="288277"/>
                </a:lnTo>
                <a:cubicBezTo>
                  <a:pt x="504033" y="288277"/>
                  <a:pt x="516020" y="300232"/>
                  <a:pt x="516020" y="315072"/>
                </a:cubicBezTo>
                <a:lnTo>
                  <a:pt x="516020" y="520365"/>
                </a:lnTo>
                <a:cubicBezTo>
                  <a:pt x="516020" y="535205"/>
                  <a:pt x="504033" y="546747"/>
                  <a:pt x="489153" y="546747"/>
                </a:cubicBezTo>
                <a:lnTo>
                  <a:pt x="340769" y="546747"/>
                </a:lnTo>
                <a:cubicBezTo>
                  <a:pt x="326302" y="546747"/>
                  <a:pt x="314316" y="535205"/>
                  <a:pt x="314316" y="520365"/>
                </a:cubicBezTo>
                <a:lnTo>
                  <a:pt x="314316" y="519540"/>
                </a:lnTo>
                <a:cubicBezTo>
                  <a:pt x="285796" y="534380"/>
                  <a:pt x="253556" y="540976"/>
                  <a:pt x="221317" y="540976"/>
                </a:cubicBezTo>
                <a:cubicBezTo>
                  <a:pt x="147744" y="540976"/>
                  <a:pt x="73759" y="505112"/>
                  <a:pt x="33666" y="443277"/>
                </a:cubicBezTo>
                <a:cubicBezTo>
                  <a:pt x="2253" y="393809"/>
                  <a:pt x="-7667" y="334860"/>
                  <a:pt x="5973" y="277559"/>
                </a:cubicBezTo>
                <a:cubicBezTo>
                  <a:pt x="19199" y="219846"/>
                  <a:pt x="56399" y="169554"/>
                  <a:pt x="107238" y="139048"/>
                </a:cubicBezTo>
                <a:cubicBezTo>
                  <a:pt x="113025" y="135338"/>
                  <a:pt x="118398" y="130391"/>
                  <a:pt x="122531" y="123796"/>
                </a:cubicBezTo>
                <a:cubicBezTo>
                  <a:pt x="112611" y="118849"/>
                  <a:pt x="106412" y="108955"/>
                  <a:pt x="106412" y="97413"/>
                </a:cubicBezTo>
                <a:cubicBezTo>
                  <a:pt x="106412" y="84633"/>
                  <a:pt x="114265" y="73091"/>
                  <a:pt x="125838" y="68969"/>
                </a:cubicBezTo>
                <a:lnTo>
                  <a:pt x="104345" y="27333"/>
                </a:lnTo>
                <a:cubicBezTo>
                  <a:pt x="100625" y="19501"/>
                  <a:pt x="102278" y="10844"/>
                  <a:pt x="108478" y="5072"/>
                </a:cubicBezTo>
                <a:cubicBezTo>
                  <a:pt x="115505" y="-699"/>
                  <a:pt x="124598" y="-1523"/>
                  <a:pt x="131625" y="3424"/>
                </a:cubicBezTo>
                <a:lnTo>
                  <a:pt x="151464" y="16615"/>
                </a:lnTo>
                <a:cubicBezTo>
                  <a:pt x="156838" y="19913"/>
                  <a:pt x="163864" y="20737"/>
                  <a:pt x="169651" y="18264"/>
                </a:cubicBezTo>
                <a:lnTo>
                  <a:pt x="209744" y="2187"/>
                </a:lnTo>
                <a:cubicBezTo>
                  <a:pt x="214290" y="538"/>
                  <a:pt x="218837" y="538"/>
                  <a:pt x="223383" y="2187"/>
                </a:cubicBezTo>
                <a:lnTo>
                  <a:pt x="263890" y="18264"/>
                </a:lnTo>
                <a:cubicBezTo>
                  <a:pt x="269676" y="20737"/>
                  <a:pt x="276289" y="19913"/>
                  <a:pt x="281249" y="16615"/>
                </a:cubicBezTo>
                <a:lnTo>
                  <a:pt x="301502" y="3424"/>
                </a:lnTo>
                <a:cubicBezTo>
                  <a:pt x="305016" y="950"/>
                  <a:pt x="309046" y="-183"/>
                  <a:pt x="313076" y="23"/>
                </a:cubicBezTo>
                <a:close/>
              </a:path>
            </a:pathLst>
          </a:custGeom>
          <a:solidFill>
            <a:srgbClr val="FFFFFF"/>
          </a:solidFill>
          <a:ln>
            <a:noFill/>
          </a:ln>
        </p:spPr>
        <p:txBody>
          <a:bodyPr anchorCtr="0" anchor="ctr" bIns="22850" lIns="45725" spcFirstLastPara="1" rIns="45725" wrap="square" tIns="22850">
            <a:noAutofit/>
          </a:bodyPr>
          <a:lstStyle/>
          <a:p>
            <a:pPr indent="0" lvl="0" marL="0" marR="0" rtl="0" algn="l">
              <a:lnSpc>
                <a:spcPct val="70707"/>
              </a:lnSpc>
              <a:spcBef>
                <a:spcPts val="0"/>
              </a:spcBef>
              <a:spcAft>
                <a:spcPts val="0"/>
              </a:spcAft>
              <a:buClr>
                <a:srgbClr val="000000"/>
              </a:buClr>
              <a:buSzPts val="5000"/>
              <a:buFont typeface="Calibri"/>
              <a:buNone/>
            </a:pPr>
            <a:r>
              <a:t/>
            </a:r>
            <a:endParaRPr b="0" i="0" sz="5000" u="none" cap="none" strike="noStrike">
              <a:solidFill>
                <a:srgbClr val="000000"/>
              </a:solidFill>
              <a:latin typeface="Jost Light"/>
              <a:ea typeface="Jost Light"/>
              <a:cs typeface="Jost Light"/>
              <a:sym typeface="Jost Light"/>
            </a:endParaRPr>
          </a:p>
        </p:txBody>
      </p:sp>
      <p:sp>
        <p:nvSpPr>
          <p:cNvPr id="588" name="Google Shape;588;g311d5cb9a0a_0_276"/>
          <p:cNvSpPr/>
          <p:nvPr/>
        </p:nvSpPr>
        <p:spPr>
          <a:xfrm>
            <a:off x="3316716" y="2673738"/>
            <a:ext cx="354900" cy="354000"/>
          </a:xfrm>
          <a:prstGeom prst="mathPlus">
            <a:avLst>
              <a:gd fmla="val 23520" name="adj1"/>
            </a:avLst>
          </a:prstGeom>
          <a:solidFill>
            <a:srgbClr val="262626"/>
          </a:solidFill>
          <a:ln cap="flat" cmpd="sng" w="12700">
            <a:solidFill>
              <a:schemeClr val="dk1"/>
            </a:solidFill>
            <a:prstDash val="solid"/>
            <a:miter lim="800000"/>
            <a:headEnd len="sm" w="sm" type="none"/>
            <a:tailEnd len="sm" w="sm" type="none"/>
          </a:ln>
        </p:spPr>
        <p:txBody>
          <a:bodyPr anchorCtr="0" anchor="ctr" bIns="22850" lIns="45725" spcFirstLastPara="1" rIns="45725" wrap="square" tIns="22850">
            <a:noAutofit/>
          </a:bodyPr>
          <a:lstStyle/>
          <a:p>
            <a:pPr indent="0" lvl="0" marL="0" marR="0" rtl="0" algn="ctr">
              <a:lnSpc>
                <a:spcPct val="70707"/>
              </a:lnSpc>
              <a:spcBef>
                <a:spcPts val="0"/>
              </a:spcBef>
              <a:spcAft>
                <a:spcPts val="0"/>
              </a:spcAft>
              <a:buClr>
                <a:srgbClr val="000000"/>
              </a:buClr>
              <a:buSzPts val="5000"/>
              <a:buFont typeface="Calibri"/>
              <a:buNone/>
            </a:pPr>
            <a:r>
              <a:t/>
            </a:r>
            <a:endParaRPr b="0" i="0" sz="5000" u="none" cap="none" strike="noStrike">
              <a:solidFill>
                <a:schemeClr val="lt1"/>
              </a:solidFill>
              <a:latin typeface="Calibri"/>
              <a:ea typeface="Calibri"/>
              <a:cs typeface="Calibri"/>
              <a:sym typeface="Calibri"/>
            </a:endParaRPr>
          </a:p>
        </p:txBody>
      </p:sp>
      <p:sp>
        <p:nvSpPr>
          <p:cNvPr id="589" name="Google Shape;589;g311d5cb9a0a_0_276"/>
          <p:cNvSpPr/>
          <p:nvPr/>
        </p:nvSpPr>
        <p:spPr>
          <a:xfrm>
            <a:off x="5828791" y="2660643"/>
            <a:ext cx="354900" cy="354000"/>
          </a:xfrm>
          <a:prstGeom prst="mathPlus">
            <a:avLst>
              <a:gd fmla="val 23520" name="adj1"/>
            </a:avLst>
          </a:prstGeom>
          <a:solidFill>
            <a:srgbClr val="262626"/>
          </a:solidFill>
          <a:ln cap="flat" cmpd="sng" w="12700">
            <a:solidFill>
              <a:schemeClr val="dk1"/>
            </a:solidFill>
            <a:prstDash val="solid"/>
            <a:miter lim="800000"/>
            <a:headEnd len="sm" w="sm" type="none"/>
            <a:tailEnd len="sm" w="sm" type="none"/>
          </a:ln>
        </p:spPr>
        <p:txBody>
          <a:bodyPr anchorCtr="0" anchor="ctr" bIns="22850" lIns="45725" spcFirstLastPara="1" rIns="45725" wrap="square" tIns="22850">
            <a:noAutofit/>
          </a:bodyPr>
          <a:lstStyle/>
          <a:p>
            <a:pPr indent="0" lvl="0" marL="0" marR="0" rtl="0" algn="ctr">
              <a:lnSpc>
                <a:spcPct val="70707"/>
              </a:lnSpc>
              <a:spcBef>
                <a:spcPts val="0"/>
              </a:spcBef>
              <a:spcAft>
                <a:spcPts val="0"/>
              </a:spcAft>
              <a:buClr>
                <a:srgbClr val="000000"/>
              </a:buClr>
              <a:buSzPts val="5000"/>
              <a:buFont typeface="Calibri"/>
              <a:buNone/>
            </a:pPr>
            <a:r>
              <a:t/>
            </a:r>
            <a:endParaRPr b="0" i="0" sz="5000" u="none" cap="none" strike="noStrike">
              <a:solidFill>
                <a:schemeClr val="lt1"/>
              </a:solidFill>
              <a:latin typeface="Calibri"/>
              <a:ea typeface="Calibri"/>
              <a:cs typeface="Calibri"/>
              <a:sym typeface="Calibri"/>
            </a:endParaRPr>
          </a:p>
        </p:txBody>
      </p:sp>
      <p:sp>
        <p:nvSpPr>
          <p:cNvPr id="590" name="Google Shape;590;g311d5cb9a0a_0_276"/>
          <p:cNvSpPr/>
          <p:nvPr/>
        </p:nvSpPr>
        <p:spPr>
          <a:xfrm>
            <a:off x="6825666" y="2318393"/>
            <a:ext cx="872049" cy="772191"/>
          </a:xfrm>
          <a:custGeom>
            <a:rect b="b" l="l" r="r" t="t"/>
            <a:pathLst>
              <a:path extrusionOk="0" h="476661" w="524541">
                <a:moveTo>
                  <a:pt x="86833" y="311691"/>
                </a:moveTo>
                <a:lnTo>
                  <a:pt x="86833" y="393774"/>
                </a:lnTo>
                <a:cubicBezTo>
                  <a:pt x="94873" y="394176"/>
                  <a:pt x="102511" y="395786"/>
                  <a:pt x="109747" y="399004"/>
                </a:cubicBezTo>
                <a:lnTo>
                  <a:pt x="245624" y="452519"/>
                </a:lnTo>
                <a:cubicBezTo>
                  <a:pt x="247634" y="452921"/>
                  <a:pt x="249242" y="454128"/>
                  <a:pt x="251654" y="455336"/>
                </a:cubicBezTo>
                <a:cubicBezTo>
                  <a:pt x="277785" y="469016"/>
                  <a:pt x="301905" y="458554"/>
                  <a:pt x="308739" y="454531"/>
                </a:cubicBezTo>
                <a:cubicBezTo>
                  <a:pt x="309945" y="454128"/>
                  <a:pt x="311151" y="453324"/>
                  <a:pt x="312357" y="452921"/>
                </a:cubicBezTo>
                <a:lnTo>
                  <a:pt x="492857" y="370034"/>
                </a:lnTo>
                <a:cubicBezTo>
                  <a:pt x="501299" y="366413"/>
                  <a:pt x="506525" y="357963"/>
                  <a:pt x="505721" y="349916"/>
                </a:cubicBezTo>
                <a:cubicBezTo>
                  <a:pt x="504515" y="337845"/>
                  <a:pt x="492857" y="331407"/>
                  <a:pt x="483209" y="327786"/>
                </a:cubicBezTo>
                <a:cubicBezTo>
                  <a:pt x="479189" y="326579"/>
                  <a:pt x="474365" y="326579"/>
                  <a:pt x="469943" y="327786"/>
                </a:cubicBezTo>
                <a:lnTo>
                  <a:pt x="367431" y="360377"/>
                </a:lnTo>
                <a:cubicBezTo>
                  <a:pt x="367431" y="360377"/>
                  <a:pt x="367029" y="360377"/>
                  <a:pt x="366627" y="360780"/>
                </a:cubicBezTo>
                <a:cubicBezTo>
                  <a:pt x="366225" y="366413"/>
                  <a:pt x="363813" y="372046"/>
                  <a:pt x="360195" y="376472"/>
                </a:cubicBezTo>
                <a:cubicBezTo>
                  <a:pt x="354165" y="384117"/>
                  <a:pt x="344517" y="388543"/>
                  <a:pt x="334065" y="388543"/>
                </a:cubicBezTo>
                <a:cubicBezTo>
                  <a:pt x="332859" y="388543"/>
                  <a:pt x="331653" y="388543"/>
                  <a:pt x="330045" y="388543"/>
                </a:cubicBezTo>
                <a:lnTo>
                  <a:pt x="207032" y="374058"/>
                </a:lnTo>
                <a:cubicBezTo>
                  <a:pt x="203414" y="373655"/>
                  <a:pt x="200600" y="370034"/>
                  <a:pt x="201002" y="366413"/>
                </a:cubicBezTo>
                <a:cubicBezTo>
                  <a:pt x="201404" y="362389"/>
                  <a:pt x="204620" y="359573"/>
                  <a:pt x="208640" y="359975"/>
                </a:cubicBezTo>
                <a:lnTo>
                  <a:pt x="332055" y="374058"/>
                </a:lnTo>
                <a:cubicBezTo>
                  <a:pt x="338487" y="374863"/>
                  <a:pt x="345321" y="372448"/>
                  <a:pt x="349341" y="367620"/>
                </a:cubicBezTo>
                <a:cubicBezTo>
                  <a:pt x="351753" y="363999"/>
                  <a:pt x="353361" y="359170"/>
                  <a:pt x="352959" y="353940"/>
                </a:cubicBezTo>
                <a:cubicBezTo>
                  <a:pt x="352557" y="344283"/>
                  <a:pt x="344919" y="336638"/>
                  <a:pt x="335271" y="335431"/>
                </a:cubicBezTo>
                <a:lnTo>
                  <a:pt x="178088" y="316117"/>
                </a:lnTo>
                <a:close/>
                <a:moveTo>
                  <a:pt x="26130" y="275881"/>
                </a:moveTo>
                <a:cubicBezTo>
                  <a:pt x="19296" y="275881"/>
                  <a:pt x="14070" y="280709"/>
                  <a:pt x="14070" y="287549"/>
                </a:cubicBezTo>
                <a:lnTo>
                  <a:pt x="14070" y="418318"/>
                </a:lnTo>
                <a:cubicBezTo>
                  <a:pt x="14070" y="424756"/>
                  <a:pt x="19296" y="430389"/>
                  <a:pt x="26130" y="430389"/>
                </a:cubicBezTo>
                <a:lnTo>
                  <a:pt x="61105" y="430389"/>
                </a:lnTo>
                <a:cubicBezTo>
                  <a:pt x="67537" y="430389"/>
                  <a:pt x="72763" y="424756"/>
                  <a:pt x="72763" y="418318"/>
                </a:cubicBezTo>
                <a:lnTo>
                  <a:pt x="72763" y="287549"/>
                </a:lnTo>
                <a:cubicBezTo>
                  <a:pt x="72763" y="280709"/>
                  <a:pt x="67537" y="275881"/>
                  <a:pt x="61105" y="275881"/>
                </a:cubicBezTo>
                <a:close/>
                <a:moveTo>
                  <a:pt x="316761" y="184439"/>
                </a:moveTo>
                <a:cubicBezTo>
                  <a:pt x="320323" y="184439"/>
                  <a:pt x="323884" y="187237"/>
                  <a:pt x="323884" y="191233"/>
                </a:cubicBezTo>
                <a:lnTo>
                  <a:pt x="323884" y="202024"/>
                </a:lnTo>
                <a:cubicBezTo>
                  <a:pt x="332986" y="204022"/>
                  <a:pt x="340109" y="212015"/>
                  <a:pt x="340109" y="222007"/>
                </a:cubicBezTo>
                <a:cubicBezTo>
                  <a:pt x="340109" y="226003"/>
                  <a:pt x="337339" y="229201"/>
                  <a:pt x="332986" y="229201"/>
                </a:cubicBezTo>
                <a:cubicBezTo>
                  <a:pt x="329029" y="229201"/>
                  <a:pt x="326259" y="226003"/>
                  <a:pt x="326259" y="222007"/>
                </a:cubicBezTo>
                <a:cubicBezTo>
                  <a:pt x="326259" y="218410"/>
                  <a:pt x="323093" y="215612"/>
                  <a:pt x="319927" y="215612"/>
                </a:cubicBezTo>
                <a:lnTo>
                  <a:pt x="313596" y="215612"/>
                </a:lnTo>
                <a:cubicBezTo>
                  <a:pt x="310034" y="215612"/>
                  <a:pt x="307264" y="218410"/>
                  <a:pt x="307264" y="222007"/>
                </a:cubicBezTo>
                <a:lnTo>
                  <a:pt x="307264" y="224405"/>
                </a:lnTo>
                <a:cubicBezTo>
                  <a:pt x="307264" y="225604"/>
                  <a:pt x="308055" y="227202"/>
                  <a:pt x="309243" y="228401"/>
                </a:cubicBezTo>
                <a:cubicBezTo>
                  <a:pt x="310430" y="229600"/>
                  <a:pt x="312013" y="230400"/>
                  <a:pt x="313596" y="230400"/>
                </a:cubicBezTo>
                <a:lnTo>
                  <a:pt x="319136" y="230400"/>
                </a:lnTo>
                <a:cubicBezTo>
                  <a:pt x="324280" y="230400"/>
                  <a:pt x="329425" y="232398"/>
                  <a:pt x="333382" y="236394"/>
                </a:cubicBezTo>
                <a:cubicBezTo>
                  <a:pt x="337339" y="240391"/>
                  <a:pt x="339714" y="245187"/>
                  <a:pt x="339714" y="250782"/>
                </a:cubicBezTo>
                <a:lnTo>
                  <a:pt x="339714" y="257576"/>
                </a:lnTo>
                <a:cubicBezTo>
                  <a:pt x="339714" y="267168"/>
                  <a:pt x="332590" y="275161"/>
                  <a:pt x="323884" y="277159"/>
                </a:cubicBezTo>
                <a:lnTo>
                  <a:pt x="323884" y="290747"/>
                </a:lnTo>
                <a:cubicBezTo>
                  <a:pt x="323884" y="294344"/>
                  <a:pt x="320323" y="297542"/>
                  <a:pt x="316761" y="297542"/>
                </a:cubicBezTo>
                <a:cubicBezTo>
                  <a:pt x="312804" y="297542"/>
                  <a:pt x="309638" y="294344"/>
                  <a:pt x="309638" y="290747"/>
                </a:cubicBezTo>
                <a:lnTo>
                  <a:pt x="309638" y="277559"/>
                </a:lnTo>
                <a:cubicBezTo>
                  <a:pt x="300141" y="275960"/>
                  <a:pt x="292622" y="267168"/>
                  <a:pt x="292622" y="257576"/>
                </a:cubicBezTo>
                <a:lnTo>
                  <a:pt x="292622" y="254779"/>
                </a:lnTo>
                <a:cubicBezTo>
                  <a:pt x="292622" y="251182"/>
                  <a:pt x="295788" y="247585"/>
                  <a:pt x="299745" y="247585"/>
                </a:cubicBezTo>
                <a:cubicBezTo>
                  <a:pt x="303307" y="247585"/>
                  <a:pt x="306868" y="251182"/>
                  <a:pt x="306868" y="254779"/>
                </a:cubicBezTo>
                <a:lnTo>
                  <a:pt x="306868" y="257576"/>
                </a:lnTo>
                <a:cubicBezTo>
                  <a:pt x="306868" y="260773"/>
                  <a:pt x="309243" y="263571"/>
                  <a:pt x="312804" y="263571"/>
                </a:cubicBezTo>
                <a:lnTo>
                  <a:pt x="319136" y="263571"/>
                </a:lnTo>
                <a:cubicBezTo>
                  <a:pt x="322697" y="263571"/>
                  <a:pt x="325072" y="260773"/>
                  <a:pt x="325072" y="257576"/>
                </a:cubicBezTo>
                <a:lnTo>
                  <a:pt x="325072" y="250782"/>
                </a:lnTo>
                <a:cubicBezTo>
                  <a:pt x="325072" y="248784"/>
                  <a:pt x="324676" y="247585"/>
                  <a:pt x="323489" y="246386"/>
                </a:cubicBezTo>
                <a:cubicBezTo>
                  <a:pt x="322302" y="245187"/>
                  <a:pt x="320719" y="244787"/>
                  <a:pt x="319136" y="244387"/>
                </a:cubicBezTo>
                <a:lnTo>
                  <a:pt x="313596" y="244787"/>
                </a:lnTo>
                <a:cubicBezTo>
                  <a:pt x="308055" y="244387"/>
                  <a:pt x="303307" y="242789"/>
                  <a:pt x="299349" y="238792"/>
                </a:cubicBezTo>
                <a:cubicBezTo>
                  <a:pt x="295392" y="234796"/>
                  <a:pt x="293413" y="229600"/>
                  <a:pt x="293413" y="224405"/>
                </a:cubicBezTo>
                <a:lnTo>
                  <a:pt x="293413" y="222007"/>
                </a:lnTo>
                <a:cubicBezTo>
                  <a:pt x="293413" y="212015"/>
                  <a:pt x="300537" y="204022"/>
                  <a:pt x="309638" y="202024"/>
                </a:cubicBezTo>
                <a:lnTo>
                  <a:pt x="309638" y="191233"/>
                </a:lnTo>
                <a:cubicBezTo>
                  <a:pt x="309638" y="187237"/>
                  <a:pt x="312804" y="184439"/>
                  <a:pt x="316761" y="184439"/>
                </a:cubicBezTo>
                <a:close/>
                <a:moveTo>
                  <a:pt x="159612" y="165354"/>
                </a:moveTo>
                <a:cubicBezTo>
                  <a:pt x="140946" y="165354"/>
                  <a:pt x="126338" y="180368"/>
                  <a:pt x="126338" y="198223"/>
                </a:cubicBezTo>
                <a:cubicBezTo>
                  <a:pt x="126338" y="216889"/>
                  <a:pt x="140946" y="231498"/>
                  <a:pt x="159612" y="231498"/>
                </a:cubicBezTo>
                <a:cubicBezTo>
                  <a:pt x="177467" y="231498"/>
                  <a:pt x="192482" y="216889"/>
                  <a:pt x="192482" y="198223"/>
                </a:cubicBezTo>
                <a:cubicBezTo>
                  <a:pt x="192482" y="180368"/>
                  <a:pt x="177467" y="165354"/>
                  <a:pt x="159612" y="165354"/>
                </a:cubicBezTo>
                <a:close/>
                <a:moveTo>
                  <a:pt x="317181" y="165230"/>
                </a:moveTo>
                <a:cubicBezTo>
                  <a:pt x="278991" y="165230"/>
                  <a:pt x="247634" y="199431"/>
                  <a:pt x="247634" y="241277"/>
                </a:cubicBezTo>
                <a:cubicBezTo>
                  <a:pt x="247634" y="283123"/>
                  <a:pt x="278991" y="316922"/>
                  <a:pt x="317181" y="316922"/>
                </a:cubicBezTo>
                <a:cubicBezTo>
                  <a:pt x="355371" y="316922"/>
                  <a:pt x="386326" y="283123"/>
                  <a:pt x="386326" y="241277"/>
                </a:cubicBezTo>
                <a:cubicBezTo>
                  <a:pt x="386326" y="199431"/>
                  <a:pt x="355371" y="165230"/>
                  <a:pt x="317181" y="165230"/>
                </a:cubicBezTo>
                <a:close/>
                <a:moveTo>
                  <a:pt x="317181" y="150745"/>
                </a:moveTo>
                <a:cubicBezTo>
                  <a:pt x="363009" y="150745"/>
                  <a:pt x="400798" y="191384"/>
                  <a:pt x="400798" y="241277"/>
                </a:cubicBezTo>
                <a:cubicBezTo>
                  <a:pt x="400798" y="279100"/>
                  <a:pt x="379090" y="311289"/>
                  <a:pt x="348537" y="324969"/>
                </a:cubicBezTo>
                <a:cubicBezTo>
                  <a:pt x="356979" y="328993"/>
                  <a:pt x="363411" y="336638"/>
                  <a:pt x="366225" y="345892"/>
                </a:cubicBezTo>
                <a:lnTo>
                  <a:pt x="465521" y="314105"/>
                </a:lnTo>
                <a:cubicBezTo>
                  <a:pt x="473159" y="311691"/>
                  <a:pt x="480797" y="311691"/>
                  <a:pt x="488033" y="314105"/>
                </a:cubicBezTo>
                <a:cubicBezTo>
                  <a:pt x="507329" y="321348"/>
                  <a:pt x="518585" y="333419"/>
                  <a:pt x="519791" y="348709"/>
                </a:cubicBezTo>
                <a:cubicBezTo>
                  <a:pt x="520997" y="362792"/>
                  <a:pt x="512555" y="376472"/>
                  <a:pt x="498887" y="382910"/>
                </a:cubicBezTo>
                <a:lnTo>
                  <a:pt x="318387" y="465797"/>
                </a:lnTo>
                <a:cubicBezTo>
                  <a:pt x="317583" y="466199"/>
                  <a:pt x="316377" y="466602"/>
                  <a:pt x="315573" y="467406"/>
                </a:cubicBezTo>
                <a:cubicBezTo>
                  <a:pt x="310347" y="470223"/>
                  <a:pt x="296679" y="476661"/>
                  <a:pt x="278991" y="476661"/>
                </a:cubicBezTo>
                <a:cubicBezTo>
                  <a:pt x="268941" y="476661"/>
                  <a:pt x="256880" y="474247"/>
                  <a:pt x="245222" y="467809"/>
                </a:cubicBezTo>
                <a:cubicBezTo>
                  <a:pt x="242810" y="466602"/>
                  <a:pt x="241604" y="466199"/>
                  <a:pt x="240398" y="465797"/>
                </a:cubicBezTo>
                <a:lnTo>
                  <a:pt x="104521" y="411880"/>
                </a:lnTo>
                <a:cubicBezTo>
                  <a:pt x="98893" y="409868"/>
                  <a:pt x="93265" y="408661"/>
                  <a:pt x="86833" y="408259"/>
                </a:cubicBezTo>
                <a:lnTo>
                  <a:pt x="86833" y="418318"/>
                </a:lnTo>
                <a:cubicBezTo>
                  <a:pt x="86833" y="433205"/>
                  <a:pt x="75577" y="444472"/>
                  <a:pt x="61105" y="444472"/>
                </a:cubicBezTo>
                <a:lnTo>
                  <a:pt x="26130" y="444472"/>
                </a:lnTo>
                <a:cubicBezTo>
                  <a:pt x="11658" y="444472"/>
                  <a:pt x="0" y="433205"/>
                  <a:pt x="0" y="418318"/>
                </a:cubicBezTo>
                <a:lnTo>
                  <a:pt x="0" y="287549"/>
                </a:lnTo>
                <a:cubicBezTo>
                  <a:pt x="0" y="273064"/>
                  <a:pt x="11658" y="261396"/>
                  <a:pt x="26130" y="261396"/>
                </a:cubicBezTo>
                <a:lnTo>
                  <a:pt x="61105" y="261396"/>
                </a:lnTo>
                <a:cubicBezTo>
                  <a:pt x="75577" y="261396"/>
                  <a:pt x="86833" y="273064"/>
                  <a:pt x="86833" y="287549"/>
                </a:cubicBezTo>
                <a:lnTo>
                  <a:pt x="86833" y="297608"/>
                </a:lnTo>
                <a:lnTo>
                  <a:pt x="178892" y="302034"/>
                </a:lnTo>
                <a:cubicBezTo>
                  <a:pt x="179294" y="302034"/>
                  <a:pt x="179696" y="302034"/>
                  <a:pt x="179696" y="302034"/>
                </a:cubicBezTo>
                <a:lnTo>
                  <a:pt x="266127" y="312898"/>
                </a:lnTo>
                <a:cubicBezTo>
                  <a:pt x="246026" y="295999"/>
                  <a:pt x="233162" y="270248"/>
                  <a:pt x="233162" y="241277"/>
                </a:cubicBezTo>
                <a:cubicBezTo>
                  <a:pt x="233162" y="191384"/>
                  <a:pt x="270951" y="150745"/>
                  <a:pt x="317181" y="150745"/>
                </a:cubicBezTo>
                <a:close/>
                <a:moveTo>
                  <a:pt x="159612" y="150745"/>
                </a:moveTo>
                <a:cubicBezTo>
                  <a:pt x="185583" y="150745"/>
                  <a:pt x="207090" y="172252"/>
                  <a:pt x="207090" y="198223"/>
                </a:cubicBezTo>
                <a:cubicBezTo>
                  <a:pt x="207090" y="224599"/>
                  <a:pt x="185583" y="246106"/>
                  <a:pt x="159612" y="246106"/>
                </a:cubicBezTo>
                <a:cubicBezTo>
                  <a:pt x="133236" y="246106"/>
                  <a:pt x="111729" y="224599"/>
                  <a:pt x="111729" y="198223"/>
                </a:cubicBezTo>
                <a:cubicBezTo>
                  <a:pt x="111729" y="172252"/>
                  <a:pt x="133236" y="150745"/>
                  <a:pt x="159612" y="150745"/>
                </a:cubicBezTo>
                <a:close/>
                <a:moveTo>
                  <a:pt x="470653" y="134723"/>
                </a:moveTo>
                <a:cubicBezTo>
                  <a:pt x="448368" y="134723"/>
                  <a:pt x="430541" y="152485"/>
                  <a:pt x="430541" y="174283"/>
                </a:cubicBezTo>
                <a:cubicBezTo>
                  <a:pt x="430541" y="196080"/>
                  <a:pt x="448368" y="214245"/>
                  <a:pt x="470653" y="214245"/>
                </a:cubicBezTo>
                <a:cubicBezTo>
                  <a:pt x="492532" y="214245"/>
                  <a:pt x="510360" y="196080"/>
                  <a:pt x="510360" y="174283"/>
                </a:cubicBezTo>
                <a:cubicBezTo>
                  <a:pt x="510360" y="152485"/>
                  <a:pt x="492532" y="134723"/>
                  <a:pt x="470653" y="134723"/>
                </a:cubicBezTo>
                <a:close/>
                <a:moveTo>
                  <a:pt x="470653" y="120595"/>
                </a:moveTo>
                <a:cubicBezTo>
                  <a:pt x="500231" y="120595"/>
                  <a:pt x="524541" y="144411"/>
                  <a:pt x="524541" y="174283"/>
                </a:cubicBezTo>
                <a:cubicBezTo>
                  <a:pt x="524541" y="204154"/>
                  <a:pt x="500231" y="228374"/>
                  <a:pt x="470653" y="228374"/>
                </a:cubicBezTo>
                <a:cubicBezTo>
                  <a:pt x="440670" y="228374"/>
                  <a:pt x="416765" y="204154"/>
                  <a:pt x="416765" y="174283"/>
                </a:cubicBezTo>
                <a:cubicBezTo>
                  <a:pt x="416765" y="144411"/>
                  <a:pt x="440670" y="120595"/>
                  <a:pt x="470653" y="120595"/>
                </a:cubicBezTo>
                <a:close/>
                <a:moveTo>
                  <a:pt x="354298" y="83353"/>
                </a:moveTo>
                <a:cubicBezTo>
                  <a:pt x="358239" y="83353"/>
                  <a:pt x="361392" y="86201"/>
                  <a:pt x="361392" y="90269"/>
                </a:cubicBezTo>
                <a:lnTo>
                  <a:pt x="361392" y="144787"/>
                </a:lnTo>
                <a:cubicBezTo>
                  <a:pt x="361392" y="148856"/>
                  <a:pt x="358239" y="152110"/>
                  <a:pt x="354298" y="152110"/>
                </a:cubicBezTo>
                <a:cubicBezTo>
                  <a:pt x="350358" y="152110"/>
                  <a:pt x="347599" y="148856"/>
                  <a:pt x="347599" y="144787"/>
                </a:cubicBezTo>
                <a:lnTo>
                  <a:pt x="347599" y="90269"/>
                </a:lnTo>
                <a:cubicBezTo>
                  <a:pt x="347599" y="86201"/>
                  <a:pt x="350358" y="83353"/>
                  <a:pt x="354298" y="83353"/>
                </a:cubicBezTo>
                <a:close/>
                <a:moveTo>
                  <a:pt x="280207" y="79806"/>
                </a:moveTo>
                <a:cubicBezTo>
                  <a:pt x="283754" y="79806"/>
                  <a:pt x="286907" y="83061"/>
                  <a:pt x="286907" y="86722"/>
                </a:cubicBezTo>
                <a:lnTo>
                  <a:pt x="286907" y="141647"/>
                </a:lnTo>
                <a:cubicBezTo>
                  <a:pt x="286907" y="145309"/>
                  <a:pt x="283754" y="148563"/>
                  <a:pt x="280207" y="148563"/>
                </a:cubicBezTo>
                <a:cubicBezTo>
                  <a:pt x="276267" y="148563"/>
                  <a:pt x="273114" y="145309"/>
                  <a:pt x="273114" y="141647"/>
                </a:cubicBezTo>
                <a:lnTo>
                  <a:pt x="273114" y="86722"/>
                </a:lnTo>
                <a:cubicBezTo>
                  <a:pt x="273114" y="83061"/>
                  <a:pt x="276267" y="79806"/>
                  <a:pt x="280207" y="79806"/>
                </a:cubicBezTo>
                <a:close/>
                <a:moveTo>
                  <a:pt x="193795" y="58373"/>
                </a:moveTo>
                <a:cubicBezTo>
                  <a:pt x="179830" y="58373"/>
                  <a:pt x="168657" y="69602"/>
                  <a:pt x="168657" y="84039"/>
                </a:cubicBezTo>
                <a:cubicBezTo>
                  <a:pt x="168657" y="98075"/>
                  <a:pt x="179830" y="109304"/>
                  <a:pt x="193795" y="109304"/>
                </a:cubicBezTo>
                <a:cubicBezTo>
                  <a:pt x="207761" y="109304"/>
                  <a:pt x="219333" y="98075"/>
                  <a:pt x="219333" y="84039"/>
                </a:cubicBezTo>
                <a:cubicBezTo>
                  <a:pt x="219333" y="69602"/>
                  <a:pt x="207761" y="58373"/>
                  <a:pt x="193795" y="58373"/>
                </a:cubicBezTo>
                <a:close/>
                <a:moveTo>
                  <a:pt x="317259" y="49657"/>
                </a:moveTo>
                <a:cubicBezTo>
                  <a:pt x="320710" y="49657"/>
                  <a:pt x="324161" y="53291"/>
                  <a:pt x="324161" y="57329"/>
                </a:cubicBezTo>
                <a:lnTo>
                  <a:pt x="324161" y="132836"/>
                </a:lnTo>
                <a:cubicBezTo>
                  <a:pt x="324161" y="136874"/>
                  <a:pt x="320710" y="139700"/>
                  <a:pt x="317259" y="139700"/>
                </a:cubicBezTo>
                <a:cubicBezTo>
                  <a:pt x="313424" y="139700"/>
                  <a:pt x="310357" y="136874"/>
                  <a:pt x="310357" y="132836"/>
                </a:cubicBezTo>
                <a:lnTo>
                  <a:pt x="310357" y="57329"/>
                </a:lnTo>
                <a:cubicBezTo>
                  <a:pt x="310357" y="53291"/>
                  <a:pt x="313424" y="49657"/>
                  <a:pt x="317259" y="49657"/>
                </a:cubicBezTo>
                <a:close/>
                <a:moveTo>
                  <a:pt x="193795" y="44337"/>
                </a:moveTo>
                <a:cubicBezTo>
                  <a:pt x="215742" y="44337"/>
                  <a:pt x="233698" y="61982"/>
                  <a:pt x="233698" y="84039"/>
                </a:cubicBezTo>
                <a:cubicBezTo>
                  <a:pt x="233698" y="105694"/>
                  <a:pt x="215742" y="123741"/>
                  <a:pt x="193795" y="123741"/>
                </a:cubicBezTo>
                <a:cubicBezTo>
                  <a:pt x="172248" y="123741"/>
                  <a:pt x="154292" y="105694"/>
                  <a:pt x="154292" y="84039"/>
                </a:cubicBezTo>
                <a:cubicBezTo>
                  <a:pt x="154292" y="61982"/>
                  <a:pt x="172248" y="44337"/>
                  <a:pt x="193795" y="44337"/>
                </a:cubicBezTo>
                <a:close/>
                <a:moveTo>
                  <a:pt x="354298" y="35469"/>
                </a:moveTo>
                <a:cubicBezTo>
                  <a:pt x="358239" y="35469"/>
                  <a:pt x="361392" y="38642"/>
                  <a:pt x="361392" y="42609"/>
                </a:cubicBezTo>
                <a:lnTo>
                  <a:pt x="361392" y="58081"/>
                </a:lnTo>
                <a:cubicBezTo>
                  <a:pt x="361392" y="62047"/>
                  <a:pt x="358239" y="65221"/>
                  <a:pt x="354298" y="65221"/>
                </a:cubicBezTo>
                <a:cubicBezTo>
                  <a:pt x="350358" y="65221"/>
                  <a:pt x="347599" y="62047"/>
                  <a:pt x="347599" y="58081"/>
                </a:cubicBezTo>
                <a:lnTo>
                  <a:pt x="347599" y="42609"/>
                </a:lnTo>
                <a:cubicBezTo>
                  <a:pt x="347599" y="38642"/>
                  <a:pt x="350358" y="35469"/>
                  <a:pt x="354298" y="35469"/>
                </a:cubicBezTo>
                <a:close/>
                <a:moveTo>
                  <a:pt x="280207" y="35469"/>
                </a:moveTo>
                <a:cubicBezTo>
                  <a:pt x="283754" y="35469"/>
                  <a:pt x="286907" y="38642"/>
                  <a:pt x="286907" y="42609"/>
                </a:cubicBezTo>
                <a:lnTo>
                  <a:pt x="286907" y="58081"/>
                </a:lnTo>
                <a:cubicBezTo>
                  <a:pt x="286907" y="62047"/>
                  <a:pt x="283754" y="65221"/>
                  <a:pt x="280207" y="65221"/>
                </a:cubicBezTo>
                <a:cubicBezTo>
                  <a:pt x="276267" y="65221"/>
                  <a:pt x="273114" y="62047"/>
                  <a:pt x="273114" y="58081"/>
                </a:cubicBezTo>
                <a:lnTo>
                  <a:pt x="273114" y="42609"/>
                </a:lnTo>
                <a:cubicBezTo>
                  <a:pt x="273114" y="38642"/>
                  <a:pt x="276267" y="35469"/>
                  <a:pt x="280207" y="35469"/>
                </a:cubicBezTo>
                <a:close/>
                <a:moveTo>
                  <a:pt x="434988" y="26780"/>
                </a:moveTo>
                <a:cubicBezTo>
                  <a:pt x="421022" y="26780"/>
                  <a:pt x="409849" y="37952"/>
                  <a:pt x="409849" y="51918"/>
                </a:cubicBezTo>
                <a:cubicBezTo>
                  <a:pt x="409849" y="65884"/>
                  <a:pt x="421022" y="77456"/>
                  <a:pt x="434988" y="77456"/>
                </a:cubicBezTo>
                <a:cubicBezTo>
                  <a:pt x="448953" y="77456"/>
                  <a:pt x="460525" y="65884"/>
                  <a:pt x="460525" y="51918"/>
                </a:cubicBezTo>
                <a:cubicBezTo>
                  <a:pt x="460525" y="37952"/>
                  <a:pt x="448953" y="26780"/>
                  <a:pt x="434988" y="26780"/>
                </a:cubicBezTo>
                <a:close/>
                <a:moveTo>
                  <a:pt x="434988" y="12415"/>
                </a:moveTo>
                <a:cubicBezTo>
                  <a:pt x="456934" y="12415"/>
                  <a:pt x="474890" y="29972"/>
                  <a:pt x="474890" y="51918"/>
                </a:cubicBezTo>
                <a:cubicBezTo>
                  <a:pt x="474890" y="73865"/>
                  <a:pt x="456934" y="91821"/>
                  <a:pt x="434988" y="91821"/>
                </a:cubicBezTo>
                <a:cubicBezTo>
                  <a:pt x="413440" y="91821"/>
                  <a:pt x="395484" y="73865"/>
                  <a:pt x="395484" y="51918"/>
                </a:cubicBezTo>
                <a:cubicBezTo>
                  <a:pt x="395484" y="29972"/>
                  <a:pt x="413440" y="12415"/>
                  <a:pt x="434988" y="12415"/>
                </a:cubicBezTo>
                <a:close/>
                <a:moveTo>
                  <a:pt x="317259" y="0"/>
                </a:moveTo>
                <a:cubicBezTo>
                  <a:pt x="320710" y="0"/>
                  <a:pt x="324161" y="3216"/>
                  <a:pt x="324161" y="7236"/>
                </a:cubicBezTo>
                <a:lnTo>
                  <a:pt x="324161" y="22511"/>
                </a:lnTo>
                <a:cubicBezTo>
                  <a:pt x="324161" y="26531"/>
                  <a:pt x="320710" y="29747"/>
                  <a:pt x="317259" y="29747"/>
                </a:cubicBezTo>
                <a:cubicBezTo>
                  <a:pt x="313424" y="29747"/>
                  <a:pt x="310357" y="26531"/>
                  <a:pt x="310357" y="22511"/>
                </a:cubicBezTo>
                <a:lnTo>
                  <a:pt x="310357" y="7236"/>
                </a:lnTo>
                <a:cubicBezTo>
                  <a:pt x="310357" y="3216"/>
                  <a:pt x="313424" y="0"/>
                  <a:pt x="317259" y="0"/>
                </a:cubicBezTo>
                <a:close/>
              </a:path>
            </a:pathLst>
          </a:custGeom>
          <a:solidFill>
            <a:srgbClr val="FFFFFF"/>
          </a:solidFill>
          <a:ln>
            <a:noFill/>
          </a:ln>
        </p:spPr>
        <p:txBody>
          <a:bodyPr anchorCtr="0" anchor="ctr" bIns="22850" lIns="45725" spcFirstLastPara="1" rIns="45725" wrap="square" tIns="22850">
            <a:noAutofit/>
          </a:bodyPr>
          <a:lstStyle/>
          <a:p>
            <a:pPr indent="0" lvl="0" marL="0" marR="0" rtl="0" algn="l">
              <a:lnSpc>
                <a:spcPct val="100000"/>
              </a:lnSpc>
              <a:spcBef>
                <a:spcPts val="0"/>
              </a:spcBef>
              <a:spcAft>
                <a:spcPts val="0"/>
              </a:spcAft>
              <a:buClr>
                <a:srgbClr val="000000"/>
              </a:buClr>
              <a:buSzPts val="900"/>
              <a:buFont typeface="Calibri"/>
              <a:buNone/>
            </a:pPr>
            <a:r>
              <a:t/>
            </a:r>
            <a:endParaRPr b="0" i="0" sz="900" u="none" cap="none" strike="noStrike">
              <a:solidFill>
                <a:srgbClr val="000000"/>
              </a:solidFill>
              <a:latin typeface="Calibri"/>
              <a:ea typeface="Calibri"/>
              <a:cs typeface="Calibri"/>
              <a:sym typeface="Calibri"/>
            </a:endParaRPr>
          </a:p>
        </p:txBody>
      </p:sp>
      <p:sp>
        <p:nvSpPr>
          <p:cNvPr id="591" name="Google Shape;591;g311d5cb9a0a_0_276"/>
          <p:cNvSpPr/>
          <p:nvPr/>
        </p:nvSpPr>
        <p:spPr>
          <a:xfrm>
            <a:off x="9445684" y="2318393"/>
            <a:ext cx="821603" cy="771384"/>
          </a:xfrm>
          <a:custGeom>
            <a:rect b="b" l="l" r="r" t="t"/>
            <a:pathLst>
              <a:path extrusionOk="0" h="1195" w="1350">
                <a:moveTo>
                  <a:pt x="447" y="767"/>
                </a:moveTo>
                <a:lnTo>
                  <a:pt x="447" y="767"/>
                </a:lnTo>
                <a:cubicBezTo>
                  <a:pt x="439" y="761"/>
                  <a:pt x="428" y="763"/>
                  <a:pt x="422" y="770"/>
                </a:cubicBezTo>
                <a:lnTo>
                  <a:pt x="422" y="770"/>
                </a:lnTo>
                <a:cubicBezTo>
                  <a:pt x="416" y="778"/>
                  <a:pt x="418" y="789"/>
                  <a:pt x="425" y="795"/>
                </a:cubicBezTo>
                <a:lnTo>
                  <a:pt x="425" y="795"/>
                </a:lnTo>
                <a:cubicBezTo>
                  <a:pt x="505" y="857"/>
                  <a:pt x="563" y="919"/>
                  <a:pt x="599" y="986"/>
                </a:cubicBezTo>
                <a:lnTo>
                  <a:pt x="599" y="986"/>
                </a:lnTo>
                <a:cubicBezTo>
                  <a:pt x="542" y="976"/>
                  <a:pt x="440" y="943"/>
                  <a:pt x="372" y="872"/>
                </a:cubicBezTo>
                <a:lnTo>
                  <a:pt x="372" y="872"/>
                </a:lnTo>
                <a:cubicBezTo>
                  <a:pt x="319" y="816"/>
                  <a:pt x="327" y="727"/>
                  <a:pt x="331" y="674"/>
                </a:cubicBezTo>
                <a:lnTo>
                  <a:pt x="332" y="666"/>
                </a:lnTo>
                <a:lnTo>
                  <a:pt x="332" y="666"/>
                </a:lnTo>
                <a:cubicBezTo>
                  <a:pt x="332" y="663"/>
                  <a:pt x="333" y="661"/>
                  <a:pt x="334" y="661"/>
                </a:cubicBezTo>
                <a:lnTo>
                  <a:pt x="334" y="661"/>
                </a:lnTo>
                <a:cubicBezTo>
                  <a:pt x="335" y="661"/>
                  <a:pt x="336" y="660"/>
                  <a:pt x="338" y="660"/>
                </a:cubicBezTo>
                <a:lnTo>
                  <a:pt x="338" y="660"/>
                </a:lnTo>
                <a:cubicBezTo>
                  <a:pt x="339" y="660"/>
                  <a:pt x="339" y="660"/>
                  <a:pt x="339" y="660"/>
                </a:cubicBezTo>
                <a:lnTo>
                  <a:pt x="339" y="660"/>
                </a:lnTo>
                <a:cubicBezTo>
                  <a:pt x="348" y="661"/>
                  <a:pt x="359" y="661"/>
                  <a:pt x="371" y="663"/>
                </a:cubicBezTo>
                <a:lnTo>
                  <a:pt x="371" y="663"/>
                </a:lnTo>
                <a:cubicBezTo>
                  <a:pt x="426" y="667"/>
                  <a:pt x="510" y="674"/>
                  <a:pt x="553" y="727"/>
                </a:cubicBezTo>
                <a:lnTo>
                  <a:pt x="553" y="727"/>
                </a:lnTo>
                <a:cubicBezTo>
                  <a:pt x="608" y="795"/>
                  <a:pt x="618" y="889"/>
                  <a:pt x="617" y="948"/>
                </a:cubicBezTo>
                <a:lnTo>
                  <a:pt x="617" y="948"/>
                </a:lnTo>
                <a:cubicBezTo>
                  <a:pt x="579" y="885"/>
                  <a:pt x="523" y="826"/>
                  <a:pt x="447" y="767"/>
                </a:cubicBezTo>
                <a:close/>
                <a:moveTo>
                  <a:pt x="1161" y="1159"/>
                </a:moveTo>
                <a:lnTo>
                  <a:pt x="683" y="1159"/>
                </a:lnTo>
                <a:lnTo>
                  <a:pt x="683" y="1159"/>
                </a:lnTo>
                <a:cubicBezTo>
                  <a:pt x="684" y="1114"/>
                  <a:pt x="694" y="1068"/>
                  <a:pt x="709" y="1023"/>
                </a:cubicBezTo>
                <a:lnTo>
                  <a:pt x="709" y="1023"/>
                </a:lnTo>
                <a:cubicBezTo>
                  <a:pt x="710" y="1024"/>
                  <a:pt x="712" y="1024"/>
                  <a:pt x="713" y="1024"/>
                </a:cubicBezTo>
                <a:lnTo>
                  <a:pt x="713" y="1024"/>
                </a:lnTo>
                <a:cubicBezTo>
                  <a:pt x="715" y="1024"/>
                  <a:pt x="717" y="1024"/>
                  <a:pt x="718" y="1023"/>
                </a:cubicBezTo>
                <a:lnTo>
                  <a:pt x="718" y="1023"/>
                </a:lnTo>
                <a:cubicBezTo>
                  <a:pt x="735" y="1021"/>
                  <a:pt x="878" y="998"/>
                  <a:pt x="976" y="895"/>
                </a:cubicBezTo>
                <a:lnTo>
                  <a:pt x="976" y="895"/>
                </a:lnTo>
                <a:cubicBezTo>
                  <a:pt x="1044" y="822"/>
                  <a:pt x="1049" y="680"/>
                  <a:pt x="1046" y="636"/>
                </a:cubicBezTo>
                <a:lnTo>
                  <a:pt x="1046" y="636"/>
                </a:lnTo>
                <a:cubicBezTo>
                  <a:pt x="1045" y="625"/>
                  <a:pt x="1039" y="615"/>
                  <a:pt x="1030" y="607"/>
                </a:cubicBezTo>
                <a:lnTo>
                  <a:pt x="1030" y="607"/>
                </a:lnTo>
                <a:cubicBezTo>
                  <a:pt x="1021" y="600"/>
                  <a:pt x="1010" y="597"/>
                  <a:pt x="999" y="599"/>
                </a:cubicBezTo>
                <a:lnTo>
                  <a:pt x="999" y="599"/>
                </a:lnTo>
                <a:cubicBezTo>
                  <a:pt x="870" y="617"/>
                  <a:pt x="783" y="653"/>
                  <a:pt x="740" y="705"/>
                </a:cubicBezTo>
                <a:lnTo>
                  <a:pt x="740" y="705"/>
                </a:lnTo>
                <a:cubicBezTo>
                  <a:pt x="665" y="800"/>
                  <a:pt x="667" y="933"/>
                  <a:pt x="672" y="986"/>
                </a:cubicBezTo>
                <a:lnTo>
                  <a:pt x="672" y="986"/>
                </a:lnTo>
                <a:cubicBezTo>
                  <a:pt x="672" y="993"/>
                  <a:pt x="675" y="1000"/>
                  <a:pt x="679" y="1005"/>
                </a:cubicBezTo>
                <a:lnTo>
                  <a:pt x="679" y="1005"/>
                </a:lnTo>
                <a:cubicBezTo>
                  <a:pt x="673" y="1021"/>
                  <a:pt x="669" y="1035"/>
                  <a:pt x="664" y="1051"/>
                </a:cubicBezTo>
                <a:lnTo>
                  <a:pt x="664" y="1051"/>
                </a:lnTo>
                <a:cubicBezTo>
                  <a:pt x="659" y="1034"/>
                  <a:pt x="653" y="1018"/>
                  <a:pt x="645" y="1001"/>
                </a:cubicBezTo>
                <a:lnTo>
                  <a:pt x="645" y="1001"/>
                </a:lnTo>
                <a:cubicBezTo>
                  <a:pt x="648" y="996"/>
                  <a:pt x="650" y="990"/>
                  <a:pt x="651" y="984"/>
                </a:cubicBezTo>
                <a:lnTo>
                  <a:pt x="651" y="984"/>
                </a:lnTo>
                <a:cubicBezTo>
                  <a:pt x="655" y="931"/>
                  <a:pt x="656" y="799"/>
                  <a:pt x="580" y="705"/>
                </a:cubicBezTo>
                <a:lnTo>
                  <a:pt x="580" y="705"/>
                </a:lnTo>
                <a:cubicBezTo>
                  <a:pt x="528" y="641"/>
                  <a:pt x="435" y="633"/>
                  <a:pt x="374" y="628"/>
                </a:cubicBezTo>
                <a:lnTo>
                  <a:pt x="374" y="628"/>
                </a:lnTo>
                <a:cubicBezTo>
                  <a:pt x="362" y="626"/>
                  <a:pt x="352" y="626"/>
                  <a:pt x="344" y="625"/>
                </a:cubicBezTo>
                <a:lnTo>
                  <a:pt x="344" y="625"/>
                </a:lnTo>
                <a:cubicBezTo>
                  <a:pt x="333" y="623"/>
                  <a:pt x="321" y="626"/>
                  <a:pt x="312" y="634"/>
                </a:cubicBezTo>
                <a:lnTo>
                  <a:pt x="312" y="634"/>
                </a:lnTo>
                <a:cubicBezTo>
                  <a:pt x="304" y="641"/>
                  <a:pt x="298" y="651"/>
                  <a:pt x="297" y="663"/>
                </a:cubicBezTo>
                <a:lnTo>
                  <a:pt x="296" y="671"/>
                </a:lnTo>
                <a:lnTo>
                  <a:pt x="296" y="671"/>
                </a:lnTo>
                <a:cubicBezTo>
                  <a:pt x="292" y="726"/>
                  <a:pt x="283" y="829"/>
                  <a:pt x="346" y="895"/>
                </a:cubicBezTo>
                <a:lnTo>
                  <a:pt x="346" y="895"/>
                </a:lnTo>
                <a:cubicBezTo>
                  <a:pt x="444" y="998"/>
                  <a:pt x="588" y="1020"/>
                  <a:pt x="604" y="1022"/>
                </a:cubicBezTo>
                <a:lnTo>
                  <a:pt x="604" y="1022"/>
                </a:lnTo>
                <a:cubicBezTo>
                  <a:pt x="605" y="1022"/>
                  <a:pt x="607" y="1022"/>
                  <a:pt x="609" y="1022"/>
                </a:cubicBezTo>
                <a:lnTo>
                  <a:pt x="609" y="1022"/>
                </a:lnTo>
                <a:cubicBezTo>
                  <a:pt x="611" y="1022"/>
                  <a:pt x="614" y="1022"/>
                  <a:pt x="616" y="1022"/>
                </a:cubicBezTo>
                <a:lnTo>
                  <a:pt x="616" y="1022"/>
                </a:lnTo>
                <a:cubicBezTo>
                  <a:pt x="634" y="1065"/>
                  <a:pt x="644" y="1111"/>
                  <a:pt x="646" y="1159"/>
                </a:cubicBezTo>
                <a:lnTo>
                  <a:pt x="188" y="1159"/>
                </a:lnTo>
                <a:lnTo>
                  <a:pt x="188" y="383"/>
                </a:lnTo>
                <a:lnTo>
                  <a:pt x="188" y="383"/>
                </a:lnTo>
                <a:cubicBezTo>
                  <a:pt x="188" y="382"/>
                  <a:pt x="188" y="382"/>
                  <a:pt x="188" y="381"/>
                </a:cubicBezTo>
                <a:lnTo>
                  <a:pt x="657" y="95"/>
                </a:lnTo>
                <a:lnTo>
                  <a:pt x="657" y="95"/>
                </a:lnTo>
                <a:cubicBezTo>
                  <a:pt x="669" y="86"/>
                  <a:pt x="685" y="87"/>
                  <a:pt x="698" y="95"/>
                </a:cubicBezTo>
                <a:lnTo>
                  <a:pt x="1161" y="381"/>
                </a:lnTo>
                <a:lnTo>
                  <a:pt x="1161" y="1159"/>
                </a:lnTo>
                <a:close/>
                <a:moveTo>
                  <a:pt x="768" y="728"/>
                </a:moveTo>
                <a:lnTo>
                  <a:pt x="768" y="728"/>
                </a:lnTo>
                <a:cubicBezTo>
                  <a:pt x="793" y="696"/>
                  <a:pt x="854" y="654"/>
                  <a:pt x="1003" y="633"/>
                </a:cubicBezTo>
                <a:lnTo>
                  <a:pt x="1003" y="633"/>
                </a:lnTo>
                <a:cubicBezTo>
                  <a:pt x="1004" y="633"/>
                  <a:pt x="1004" y="633"/>
                  <a:pt x="1005" y="633"/>
                </a:cubicBezTo>
                <a:lnTo>
                  <a:pt x="1005" y="633"/>
                </a:lnTo>
                <a:cubicBezTo>
                  <a:pt x="1006" y="633"/>
                  <a:pt x="1008" y="634"/>
                  <a:pt x="1008" y="635"/>
                </a:cubicBezTo>
                <a:lnTo>
                  <a:pt x="1008" y="635"/>
                </a:lnTo>
                <a:cubicBezTo>
                  <a:pt x="1009" y="635"/>
                  <a:pt x="1011" y="637"/>
                  <a:pt x="1011" y="639"/>
                </a:cubicBezTo>
                <a:lnTo>
                  <a:pt x="1011" y="639"/>
                </a:lnTo>
                <a:cubicBezTo>
                  <a:pt x="1015" y="689"/>
                  <a:pt x="1005" y="811"/>
                  <a:pt x="950" y="871"/>
                </a:cubicBezTo>
                <a:lnTo>
                  <a:pt x="950" y="871"/>
                </a:lnTo>
                <a:cubicBezTo>
                  <a:pt x="882" y="943"/>
                  <a:pt x="780" y="977"/>
                  <a:pt x="724" y="987"/>
                </a:cubicBezTo>
                <a:lnTo>
                  <a:pt x="724" y="987"/>
                </a:lnTo>
                <a:cubicBezTo>
                  <a:pt x="763" y="895"/>
                  <a:pt x="828" y="813"/>
                  <a:pt x="905" y="769"/>
                </a:cubicBezTo>
                <a:lnTo>
                  <a:pt x="905" y="769"/>
                </a:lnTo>
                <a:cubicBezTo>
                  <a:pt x="913" y="764"/>
                  <a:pt x="916" y="753"/>
                  <a:pt x="911" y="744"/>
                </a:cubicBezTo>
                <a:lnTo>
                  <a:pt x="911" y="744"/>
                </a:lnTo>
                <a:cubicBezTo>
                  <a:pt x="906" y="736"/>
                  <a:pt x="896" y="733"/>
                  <a:pt x="888" y="739"/>
                </a:cubicBezTo>
                <a:lnTo>
                  <a:pt x="888" y="739"/>
                </a:lnTo>
                <a:cubicBezTo>
                  <a:pt x="812" y="782"/>
                  <a:pt x="748" y="858"/>
                  <a:pt x="705" y="945"/>
                </a:cubicBezTo>
                <a:lnTo>
                  <a:pt x="705" y="945"/>
                </a:lnTo>
                <a:cubicBezTo>
                  <a:pt x="704" y="886"/>
                  <a:pt x="714" y="795"/>
                  <a:pt x="768" y="728"/>
                </a:cubicBezTo>
                <a:close/>
                <a:moveTo>
                  <a:pt x="995" y="135"/>
                </a:moveTo>
                <a:lnTo>
                  <a:pt x="1161" y="135"/>
                </a:lnTo>
                <a:lnTo>
                  <a:pt x="1161" y="340"/>
                </a:lnTo>
                <a:lnTo>
                  <a:pt x="995" y="237"/>
                </a:lnTo>
                <a:lnTo>
                  <a:pt x="995" y="135"/>
                </a:lnTo>
                <a:close/>
                <a:moveTo>
                  <a:pt x="1161" y="100"/>
                </a:moveTo>
                <a:lnTo>
                  <a:pt x="995" y="100"/>
                </a:lnTo>
                <a:lnTo>
                  <a:pt x="995" y="35"/>
                </a:lnTo>
                <a:lnTo>
                  <a:pt x="1161" y="35"/>
                </a:lnTo>
                <a:lnTo>
                  <a:pt x="1161" y="100"/>
                </a:lnTo>
                <a:close/>
                <a:moveTo>
                  <a:pt x="1339" y="449"/>
                </a:moveTo>
                <a:lnTo>
                  <a:pt x="1196" y="361"/>
                </a:lnTo>
                <a:lnTo>
                  <a:pt x="1196" y="17"/>
                </a:lnTo>
                <a:lnTo>
                  <a:pt x="1196" y="17"/>
                </a:lnTo>
                <a:cubicBezTo>
                  <a:pt x="1196" y="7"/>
                  <a:pt x="1189" y="0"/>
                  <a:pt x="1179" y="0"/>
                </a:cubicBezTo>
                <a:lnTo>
                  <a:pt x="977" y="0"/>
                </a:lnTo>
                <a:lnTo>
                  <a:pt x="977" y="0"/>
                </a:lnTo>
                <a:cubicBezTo>
                  <a:pt x="967" y="0"/>
                  <a:pt x="960" y="7"/>
                  <a:pt x="960" y="17"/>
                </a:cubicBezTo>
                <a:lnTo>
                  <a:pt x="960" y="215"/>
                </a:lnTo>
                <a:lnTo>
                  <a:pt x="716" y="65"/>
                </a:lnTo>
                <a:lnTo>
                  <a:pt x="716" y="65"/>
                </a:lnTo>
                <a:cubicBezTo>
                  <a:pt x="692" y="50"/>
                  <a:pt x="663" y="50"/>
                  <a:pt x="638" y="65"/>
                </a:cubicBezTo>
                <a:lnTo>
                  <a:pt x="11" y="449"/>
                </a:lnTo>
                <a:lnTo>
                  <a:pt x="11" y="449"/>
                </a:lnTo>
                <a:cubicBezTo>
                  <a:pt x="3" y="455"/>
                  <a:pt x="0" y="466"/>
                  <a:pt x="5" y="474"/>
                </a:cubicBezTo>
                <a:lnTo>
                  <a:pt x="5" y="474"/>
                </a:lnTo>
                <a:cubicBezTo>
                  <a:pt x="8" y="479"/>
                  <a:pt x="14" y="482"/>
                  <a:pt x="20" y="482"/>
                </a:cubicBezTo>
                <a:lnTo>
                  <a:pt x="20" y="482"/>
                </a:lnTo>
                <a:cubicBezTo>
                  <a:pt x="23" y="482"/>
                  <a:pt x="26" y="481"/>
                  <a:pt x="29" y="480"/>
                </a:cubicBezTo>
                <a:lnTo>
                  <a:pt x="153" y="403"/>
                </a:lnTo>
                <a:lnTo>
                  <a:pt x="153" y="1176"/>
                </a:lnTo>
                <a:lnTo>
                  <a:pt x="153" y="1176"/>
                </a:lnTo>
                <a:cubicBezTo>
                  <a:pt x="153" y="1186"/>
                  <a:pt x="161" y="1194"/>
                  <a:pt x="171" y="1194"/>
                </a:cubicBezTo>
                <a:lnTo>
                  <a:pt x="1179" y="1194"/>
                </a:lnTo>
                <a:lnTo>
                  <a:pt x="1179" y="1194"/>
                </a:lnTo>
                <a:cubicBezTo>
                  <a:pt x="1189" y="1194"/>
                  <a:pt x="1196" y="1186"/>
                  <a:pt x="1196" y="1176"/>
                </a:cubicBezTo>
                <a:lnTo>
                  <a:pt x="1196" y="402"/>
                </a:lnTo>
                <a:lnTo>
                  <a:pt x="1320" y="480"/>
                </a:lnTo>
                <a:lnTo>
                  <a:pt x="1320" y="480"/>
                </a:lnTo>
                <a:cubicBezTo>
                  <a:pt x="1329" y="484"/>
                  <a:pt x="1340" y="482"/>
                  <a:pt x="1344" y="474"/>
                </a:cubicBezTo>
                <a:lnTo>
                  <a:pt x="1344" y="474"/>
                </a:lnTo>
                <a:cubicBezTo>
                  <a:pt x="1349" y="466"/>
                  <a:pt x="1347" y="455"/>
                  <a:pt x="1339" y="449"/>
                </a:cubicBezTo>
                <a:close/>
              </a:path>
            </a:pathLst>
          </a:custGeom>
          <a:solidFill>
            <a:srgbClr val="FFFFFF"/>
          </a:solidFill>
          <a:ln>
            <a:noFill/>
          </a:ln>
        </p:spPr>
        <p:txBody>
          <a:bodyPr anchorCtr="0" anchor="ctr" bIns="22850" lIns="45725" spcFirstLastPara="1" rIns="45725" wrap="square" tIns="22850">
            <a:noAutofit/>
          </a:bodyPr>
          <a:lstStyle/>
          <a:p>
            <a:pPr indent="0" lvl="0" marL="0" marR="0" rtl="0" algn="l">
              <a:lnSpc>
                <a:spcPct val="100000"/>
              </a:lnSpc>
              <a:spcBef>
                <a:spcPts val="0"/>
              </a:spcBef>
              <a:spcAft>
                <a:spcPts val="0"/>
              </a:spcAft>
              <a:buClr>
                <a:srgbClr val="000000"/>
              </a:buClr>
              <a:buSzPts val="900"/>
              <a:buFont typeface="Calibri"/>
              <a:buNone/>
            </a:pPr>
            <a:r>
              <a:t/>
            </a:r>
            <a:endParaRPr b="0" i="0" sz="900" u="none" cap="none" strike="noStrike">
              <a:solidFill>
                <a:srgbClr val="000000"/>
              </a:solidFill>
              <a:latin typeface="Calibri"/>
              <a:ea typeface="Calibri"/>
              <a:cs typeface="Calibri"/>
              <a:sym typeface="Calibri"/>
            </a:endParaRPr>
          </a:p>
        </p:txBody>
      </p:sp>
      <p:sp>
        <p:nvSpPr>
          <p:cNvPr id="592" name="Google Shape;592;g311d5cb9a0a_0_276"/>
          <p:cNvSpPr/>
          <p:nvPr/>
        </p:nvSpPr>
        <p:spPr>
          <a:xfrm>
            <a:off x="8490373" y="2744076"/>
            <a:ext cx="236100" cy="194700"/>
          </a:xfrm>
          <a:prstGeom prst="rightArrow">
            <a:avLst>
              <a:gd fmla="val 50000" name="adj1"/>
              <a:gd fmla="val 50000" name="adj2"/>
            </a:avLst>
          </a:prstGeom>
          <a:solidFill>
            <a:schemeClr val="dk1"/>
          </a:solidFill>
          <a:ln cap="flat" cmpd="sng" w="12700">
            <a:solidFill>
              <a:srgbClr val="1C3052"/>
            </a:solidFill>
            <a:prstDash val="solid"/>
            <a:miter lim="800000"/>
            <a:headEnd len="sm" w="sm" type="none"/>
            <a:tailEnd len="sm" w="sm" type="none"/>
          </a:ln>
        </p:spPr>
        <p:txBody>
          <a:bodyPr anchorCtr="0" anchor="ctr" bIns="22850" lIns="45725" spcFirstLastPara="1" rIns="45725" wrap="square" tIns="22850">
            <a:noAutofit/>
          </a:bodyPr>
          <a:lstStyle/>
          <a:p>
            <a:pPr indent="0" lvl="0" marL="0" marR="0" rtl="0" algn="ctr">
              <a:lnSpc>
                <a:spcPct val="70707"/>
              </a:lnSpc>
              <a:spcBef>
                <a:spcPts val="0"/>
              </a:spcBef>
              <a:spcAft>
                <a:spcPts val="0"/>
              </a:spcAft>
              <a:buClr>
                <a:srgbClr val="000000"/>
              </a:buClr>
              <a:buSzPts val="5000"/>
              <a:buFont typeface="Calibri"/>
              <a:buNone/>
            </a:pPr>
            <a:r>
              <a:t/>
            </a:r>
            <a:endParaRPr b="0" i="0" sz="5000" u="none" cap="none" strike="noStrike">
              <a:solidFill>
                <a:schemeClr val="lt1"/>
              </a:solidFill>
              <a:latin typeface="Calibri"/>
              <a:ea typeface="Calibri"/>
              <a:cs typeface="Calibri"/>
              <a:sym typeface="Calibri"/>
            </a:endParaRPr>
          </a:p>
        </p:txBody>
      </p:sp>
    </p:spTree>
  </p:cSld>
  <p:clrMapOvr>
    <a:masterClrMapping/>
  </p:clrMapOvr>
  <p:transition spd="slow">
    <p:push/>
  </p:transition>
</p:sld>
</file>

<file path=ppt/slides/slide7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Sp="0">
  <p:cSld>
    <p:spTree>
      <p:nvGrpSpPr>
        <p:cNvPr id="1662" name="Shape 1662"/>
        <p:cNvGrpSpPr/>
        <p:nvPr/>
      </p:nvGrpSpPr>
      <p:grpSpPr>
        <a:xfrm>
          <a:off x="0" y="0"/>
          <a:ext cx="0" cy="0"/>
          <a:chOff x="0" y="0"/>
          <a:chExt cx="0" cy="0"/>
        </a:xfrm>
      </p:grpSpPr>
      <p:pic>
        <p:nvPicPr>
          <p:cNvPr id="1663" name="Google Shape;1663;g311e7b6e11b_0_1560"/>
          <p:cNvPicPr preferRelativeResize="0"/>
          <p:nvPr/>
        </p:nvPicPr>
        <p:blipFill rotWithShape="1">
          <a:blip r:embed="rId3">
            <a:alphaModFix/>
          </a:blip>
          <a:srcRect b="0" l="0" r="0" t="0"/>
          <a:stretch/>
        </p:blipFill>
        <p:spPr>
          <a:xfrm>
            <a:off x="299323" y="225604"/>
            <a:ext cx="1496616" cy="931325"/>
          </a:xfrm>
          <a:prstGeom prst="rect">
            <a:avLst/>
          </a:prstGeom>
          <a:noFill/>
          <a:ln>
            <a:noFill/>
          </a:ln>
        </p:spPr>
      </p:pic>
      <p:pic>
        <p:nvPicPr>
          <p:cNvPr id="1664" name="Google Shape;1664;g311e7b6e11b_0_1560"/>
          <p:cNvPicPr preferRelativeResize="0"/>
          <p:nvPr/>
        </p:nvPicPr>
        <p:blipFill rotWithShape="1">
          <a:blip r:embed="rId4">
            <a:alphaModFix/>
          </a:blip>
          <a:srcRect b="0" l="0" r="0" t="0"/>
          <a:stretch/>
        </p:blipFill>
        <p:spPr>
          <a:xfrm>
            <a:off x="7126618" y="128049"/>
            <a:ext cx="4838339" cy="6695805"/>
          </a:xfrm>
          <a:prstGeom prst="rect">
            <a:avLst/>
          </a:prstGeom>
          <a:noFill/>
          <a:ln>
            <a:noFill/>
          </a:ln>
        </p:spPr>
      </p:pic>
      <p:sp>
        <p:nvSpPr>
          <p:cNvPr id="1665" name="Google Shape;1665;g311e7b6e11b_0_1560"/>
          <p:cNvSpPr txBox="1"/>
          <p:nvPr>
            <p:ph type="title"/>
          </p:nvPr>
        </p:nvSpPr>
        <p:spPr>
          <a:xfrm>
            <a:off x="187858" y="1073911"/>
            <a:ext cx="6503700" cy="567000"/>
          </a:xfrm>
          <a:prstGeom prst="rect">
            <a:avLst/>
          </a:prstGeom>
          <a:noFill/>
          <a:ln>
            <a:noFill/>
          </a:ln>
        </p:spPr>
        <p:txBody>
          <a:bodyPr anchorCtr="0" anchor="t" bIns="0" lIns="0" spcFirstLastPara="1" rIns="0" wrap="square" tIns="12700">
            <a:spAutoFit/>
          </a:bodyPr>
          <a:lstStyle/>
          <a:p>
            <a:pPr indent="0" lvl="0" marL="12700" rtl="0" algn="l">
              <a:lnSpc>
                <a:spcPct val="100000"/>
              </a:lnSpc>
              <a:spcBef>
                <a:spcPts val="0"/>
              </a:spcBef>
              <a:spcAft>
                <a:spcPts val="0"/>
              </a:spcAft>
              <a:buNone/>
            </a:pPr>
            <a:r>
              <a:rPr b="1" lang="es-PE" sz="3600">
                <a:solidFill>
                  <a:srgbClr val="FF671F"/>
                </a:solidFill>
                <a:latin typeface="Arial"/>
                <a:ea typeface="Arial"/>
                <a:cs typeface="Arial"/>
                <a:sym typeface="Arial"/>
              </a:rPr>
              <a:t>Incremental Housing Journey</a:t>
            </a:r>
            <a:endParaRPr sz="3600">
              <a:latin typeface="Arial"/>
              <a:ea typeface="Arial"/>
              <a:cs typeface="Arial"/>
              <a:sym typeface="Arial"/>
            </a:endParaRPr>
          </a:p>
        </p:txBody>
      </p:sp>
      <p:pic>
        <p:nvPicPr>
          <p:cNvPr id="1666" name="Google Shape;1666;g311e7b6e11b_0_1560"/>
          <p:cNvPicPr preferRelativeResize="0"/>
          <p:nvPr/>
        </p:nvPicPr>
        <p:blipFill rotWithShape="1">
          <a:blip r:embed="rId5">
            <a:alphaModFix/>
          </a:blip>
          <a:srcRect b="0" l="0" r="0" t="0"/>
          <a:stretch/>
        </p:blipFill>
        <p:spPr>
          <a:xfrm>
            <a:off x="204952" y="1685220"/>
            <a:ext cx="3054134" cy="2117921"/>
          </a:xfrm>
          <a:prstGeom prst="rect">
            <a:avLst/>
          </a:prstGeom>
          <a:noFill/>
          <a:ln>
            <a:noFill/>
          </a:ln>
        </p:spPr>
      </p:pic>
      <p:pic>
        <p:nvPicPr>
          <p:cNvPr id="1667" name="Google Shape;1667;g311e7b6e11b_0_1560"/>
          <p:cNvPicPr preferRelativeResize="0"/>
          <p:nvPr/>
        </p:nvPicPr>
        <p:blipFill rotWithShape="1">
          <a:blip r:embed="rId6">
            <a:alphaModFix/>
          </a:blip>
          <a:srcRect b="0" l="0" r="0" t="0"/>
          <a:stretch/>
        </p:blipFill>
        <p:spPr>
          <a:xfrm>
            <a:off x="3793997" y="1719198"/>
            <a:ext cx="2929801" cy="2064716"/>
          </a:xfrm>
          <a:prstGeom prst="rect">
            <a:avLst/>
          </a:prstGeom>
          <a:noFill/>
          <a:ln>
            <a:noFill/>
          </a:ln>
        </p:spPr>
      </p:pic>
      <p:pic>
        <p:nvPicPr>
          <p:cNvPr id="1668" name="Google Shape;1668;g311e7b6e11b_0_1560"/>
          <p:cNvPicPr preferRelativeResize="0"/>
          <p:nvPr/>
        </p:nvPicPr>
        <p:blipFill rotWithShape="1">
          <a:blip r:embed="rId7">
            <a:alphaModFix/>
          </a:blip>
          <a:srcRect b="0" l="0" r="0" t="0"/>
          <a:stretch/>
        </p:blipFill>
        <p:spPr>
          <a:xfrm>
            <a:off x="136144" y="3943946"/>
            <a:ext cx="3202940" cy="2104770"/>
          </a:xfrm>
          <a:prstGeom prst="rect">
            <a:avLst/>
          </a:prstGeom>
          <a:noFill/>
          <a:ln>
            <a:noFill/>
          </a:ln>
        </p:spPr>
      </p:pic>
      <p:pic>
        <p:nvPicPr>
          <p:cNvPr id="1669" name="Google Shape;1669;g311e7b6e11b_0_1560"/>
          <p:cNvPicPr preferRelativeResize="0"/>
          <p:nvPr/>
        </p:nvPicPr>
        <p:blipFill rotWithShape="1">
          <a:blip r:embed="rId8">
            <a:alphaModFix/>
          </a:blip>
          <a:srcRect b="0" l="0" r="0" t="0"/>
          <a:stretch/>
        </p:blipFill>
        <p:spPr>
          <a:xfrm>
            <a:off x="3782314" y="3899776"/>
            <a:ext cx="3010789" cy="2104263"/>
          </a:xfrm>
          <a:prstGeom prst="rect">
            <a:avLst/>
          </a:prstGeom>
          <a:noFill/>
          <a:ln>
            <a:noFill/>
          </a:ln>
        </p:spPr>
      </p:pic>
      <p:sp>
        <p:nvSpPr>
          <p:cNvPr id="1670" name="Google Shape;1670;g311e7b6e11b_0_1560"/>
          <p:cNvSpPr txBox="1"/>
          <p:nvPr/>
        </p:nvSpPr>
        <p:spPr>
          <a:xfrm>
            <a:off x="1019047" y="3401695"/>
            <a:ext cx="1210800" cy="382200"/>
          </a:xfrm>
          <a:prstGeom prst="rect">
            <a:avLst/>
          </a:prstGeom>
          <a:noFill/>
          <a:ln>
            <a:noFill/>
          </a:ln>
        </p:spPr>
        <p:txBody>
          <a:bodyPr anchorCtr="0" anchor="t" bIns="0" lIns="0" spcFirstLastPara="1" rIns="0" wrap="square" tIns="12700">
            <a:spAutoFit/>
          </a:bodyPr>
          <a:lstStyle/>
          <a:p>
            <a:pPr indent="0" lvl="0" marL="12700" rtl="0" algn="l">
              <a:lnSpc>
                <a:spcPct val="100000"/>
              </a:lnSpc>
              <a:spcBef>
                <a:spcPts val="0"/>
              </a:spcBef>
              <a:spcAft>
                <a:spcPts val="0"/>
              </a:spcAft>
              <a:buNone/>
            </a:pPr>
            <a:r>
              <a:rPr b="1" lang="es-PE" sz="2400">
                <a:solidFill>
                  <a:srgbClr val="FFFFFF"/>
                </a:solidFill>
                <a:latin typeface="Arial"/>
                <a:ea typeface="Arial"/>
                <a:cs typeface="Arial"/>
                <a:sym typeface="Arial"/>
              </a:rPr>
              <a:t>Type	A</a:t>
            </a:r>
            <a:endParaRPr sz="2400">
              <a:latin typeface="Arial"/>
              <a:ea typeface="Arial"/>
              <a:cs typeface="Arial"/>
              <a:sym typeface="Arial"/>
            </a:endParaRPr>
          </a:p>
        </p:txBody>
      </p:sp>
      <p:sp>
        <p:nvSpPr>
          <p:cNvPr id="1671" name="Google Shape;1671;g311e7b6e11b_0_1560"/>
          <p:cNvSpPr txBox="1"/>
          <p:nvPr/>
        </p:nvSpPr>
        <p:spPr>
          <a:xfrm>
            <a:off x="4615434" y="3435172"/>
            <a:ext cx="1125300" cy="751800"/>
          </a:xfrm>
          <a:prstGeom prst="rect">
            <a:avLst/>
          </a:prstGeom>
          <a:noFill/>
          <a:ln>
            <a:noFill/>
          </a:ln>
        </p:spPr>
        <p:txBody>
          <a:bodyPr anchorCtr="0" anchor="t" bIns="0" lIns="0" spcFirstLastPara="1" rIns="0" wrap="square" tIns="12700">
            <a:spAutoFit/>
          </a:bodyPr>
          <a:lstStyle/>
          <a:p>
            <a:pPr indent="0" lvl="0" marL="12700" rtl="0" algn="l">
              <a:lnSpc>
                <a:spcPct val="100000"/>
              </a:lnSpc>
              <a:spcBef>
                <a:spcPts val="0"/>
              </a:spcBef>
              <a:spcAft>
                <a:spcPts val="0"/>
              </a:spcAft>
              <a:buNone/>
            </a:pPr>
            <a:r>
              <a:rPr b="1" lang="es-PE" sz="2400">
                <a:solidFill>
                  <a:srgbClr val="FFFFFF"/>
                </a:solidFill>
                <a:latin typeface="Arial"/>
                <a:ea typeface="Arial"/>
                <a:cs typeface="Arial"/>
                <a:sym typeface="Arial"/>
              </a:rPr>
              <a:t>Type	B</a:t>
            </a:r>
            <a:endParaRPr sz="2400">
              <a:latin typeface="Arial"/>
              <a:ea typeface="Arial"/>
              <a:cs typeface="Arial"/>
              <a:sym typeface="Arial"/>
            </a:endParaRPr>
          </a:p>
        </p:txBody>
      </p:sp>
      <p:sp>
        <p:nvSpPr>
          <p:cNvPr id="1672" name="Google Shape;1672;g311e7b6e11b_0_1560"/>
          <p:cNvSpPr txBox="1"/>
          <p:nvPr/>
        </p:nvSpPr>
        <p:spPr>
          <a:xfrm>
            <a:off x="1047089" y="5441696"/>
            <a:ext cx="1125900" cy="751800"/>
          </a:xfrm>
          <a:prstGeom prst="rect">
            <a:avLst/>
          </a:prstGeom>
          <a:noFill/>
          <a:ln>
            <a:noFill/>
          </a:ln>
        </p:spPr>
        <p:txBody>
          <a:bodyPr anchorCtr="0" anchor="t" bIns="0" lIns="0" spcFirstLastPara="1" rIns="0" wrap="square" tIns="12700">
            <a:spAutoFit/>
          </a:bodyPr>
          <a:lstStyle/>
          <a:p>
            <a:pPr indent="0" lvl="0" marL="12700" rtl="0" algn="l">
              <a:lnSpc>
                <a:spcPct val="100000"/>
              </a:lnSpc>
              <a:spcBef>
                <a:spcPts val="0"/>
              </a:spcBef>
              <a:spcAft>
                <a:spcPts val="0"/>
              </a:spcAft>
              <a:buNone/>
            </a:pPr>
            <a:r>
              <a:rPr b="1" lang="es-PE" sz="2400">
                <a:solidFill>
                  <a:srgbClr val="FFFFFF"/>
                </a:solidFill>
                <a:latin typeface="Arial"/>
                <a:ea typeface="Arial"/>
                <a:cs typeface="Arial"/>
                <a:sym typeface="Arial"/>
              </a:rPr>
              <a:t>Type	C</a:t>
            </a:r>
            <a:endParaRPr sz="2400">
              <a:latin typeface="Arial"/>
              <a:ea typeface="Arial"/>
              <a:cs typeface="Arial"/>
              <a:sym typeface="Arial"/>
            </a:endParaRPr>
          </a:p>
        </p:txBody>
      </p:sp>
      <p:sp>
        <p:nvSpPr>
          <p:cNvPr id="1673" name="Google Shape;1673;g311e7b6e11b_0_1560"/>
          <p:cNvSpPr txBox="1"/>
          <p:nvPr/>
        </p:nvSpPr>
        <p:spPr>
          <a:xfrm>
            <a:off x="4632705" y="5448401"/>
            <a:ext cx="1125300" cy="751800"/>
          </a:xfrm>
          <a:prstGeom prst="rect">
            <a:avLst/>
          </a:prstGeom>
          <a:noFill/>
          <a:ln>
            <a:noFill/>
          </a:ln>
        </p:spPr>
        <p:txBody>
          <a:bodyPr anchorCtr="0" anchor="t" bIns="0" lIns="0" spcFirstLastPara="1" rIns="0" wrap="square" tIns="12700">
            <a:spAutoFit/>
          </a:bodyPr>
          <a:lstStyle/>
          <a:p>
            <a:pPr indent="0" lvl="0" marL="12700" rtl="0" algn="l">
              <a:lnSpc>
                <a:spcPct val="100000"/>
              </a:lnSpc>
              <a:spcBef>
                <a:spcPts val="0"/>
              </a:spcBef>
              <a:spcAft>
                <a:spcPts val="0"/>
              </a:spcAft>
              <a:buNone/>
            </a:pPr>
            <a:r>
              <a:rPr b="1" lang="es-PE" sz="2400">
                <a:solidFill>
                  <a:srgbClr val="FFFFFF"/>
                </a:solidFill>
                <a:latin typeface="Arial"/>
                <a:ea typeface="Arial"/>
                <a:cs typeface="Arial"/>
                <a:sym typeface="Arial"/>
              </a:rPr>
              <a:t>Type	D</a:t>
            </a:r>
            <a:endParaRPr sz="2400">
              <a:latin typeface="Arial"/>
              <a:ea typeface="Arial"/>
              <a:cs typeface="Arial"/>
              <a:sym typeface="Arial"/>
            </a:endParaRPr>
          </a:p>
        </p:txBody>
      </p:sp>
      <p:grpSp>
        <p:nvGrpSpPr>
          <p:cNvPr id="1674" name="Google Shape;1674;g311e7b6e11b_0_1560"/>
          <p:cNvGrpSpPr/>
          <p:nvPr/>
        </p:nvGrpSpPr>
        <p:grpSpPr>
          <a:xfrm>
            <a:off x="-4" y="5969977"/>
            <a:ext cx="3304540" cy="478727"/>
            <a:chOff x="-4" y="5969977"/>
            <a:chExt cx="3304540" cy="478727"/>
          </a:xfrm>
        </p:grpSpPr>
        <p:sp>
          <p:nvSpPr>
            <p:cNvPr id="1675" name="Google Shape;1675;g311e7b6e11b_0_1560"/>
            <p:cNvSpPr/>
            <p:nvPr/>
          </p:nvSpPr>
          <p:spPr>
            <a:xfrm>
              <a:off x="-4" y="5969977"/>
              <a:ext cx="3304540" cy="343535"/>
            </a:xfrm>
            <a:custGeom>
              <a:rect b="b" l="l" r="r" t="t"/>
              <a:pathLst>
                <a:path extrusionOk="0" h="343535" w="3304540">
                  <a:moveTo>
                    <a:pt x="3133475" y="0"/>
                  </a:moveTo>
                  <a:lnTo>
                    <a:pt x="0" y="0"/>
                  </a:lnTo>
                  <a:lnTo>
                    <a:pt x="0" y="343319"/>
                  </a:lnTo>
                  <a:lnTo>
                    <a:pt x="3133475" y="343319"/>
                  </a:lnTo>
                  <a:lnTo>
                    <a:pt x="3178892" y="337186"/>
                  </a:lnTo>
                  <a:lnTo>
                    <a:pt x="3219698" y="319881"/>
                  </a:lnTo>
                  <a:lnTo>
                    <a:pt x="3254268" y="293038"/>
                  </a:lnTo>
                  <a:lnTo>
                    <a:pt x="3280974" y="258294"/>
                  </a:lnTo>
                  <a:lnTo>
                    <a:pt x="3298190" y="217287"/>
                  </a:lnTo>
                  <a:lnTo>
                    <a:pt x="3304290" y="171653"/>
                  </a:lnTo>
                  <a:lnTo>
                    <a:pt x="3298190" y="126019"/>
                  </a:lnTo>
                  <a:lnTo>
                    <a:pt x="3280974" y="85014"/>
                  </a:lnTo>
                  <a:lnTo>
                    <a:pt x="3254268" y="50274"/>
                  </a:lnTo>
                  <a:lnTo>
                    <a:pt x="3219698" y="23434"/>
                  </a:lnTo>
                  <a:lnTo>
                    <a:pt x="3178892" y="6131"/>
                  </a:lnTo>
                  <a:lnTo>
                    <a:pt x="3133475" y="0"/>
                  </a:lnTo>
                  <a:close/>
                </a:path>
              </a:pathLst>
            </a:custGeom>
            <a:noFill/>
            <a:ln cap="flat" cmpd="sng" w="9525">
              <a:solidFill>
                <a:srgbClr val="00AED6"/>
              </a:solidFill>
              <a:prstDash val="solid"/>
              <a:round/>
              <a:headEnd len="sm" w="sm" type="none"/>
              <a:tailEnd len="sm" w="sm" type="none"/>
            </a:ln>
          </p:spPr>
          <p:txBody>
            <a:bodyPr anchorCtr="0" anchor="t" bIns="0" lIns="0" spcFirstLastPara="1" rIns="0" wrap="square" tIns="0">
              <a:noAutofit/>
            </a:bodyPr>
            <a:lstStyle/>
            <a:p>
              <a:pPr indent="0" lvl="0" marL="0" rtl="0" algn="l">
                <a:spcBef>
                  <a:spcPts val="0"/>
                </a:spcBef>
                <a:spcAft>
                  <a:spcPts val="0"/>
                </a:spcAft>
                <a:buNone/>
              </a:pPr>
              <a:r>
                <a:t/>
              </a:r>
              <a:endParaRPr sz="1800"/>
            </a:p>
          </p:txBody>
        </p:sp>
        <p:sp>
          <p:nvSpPr>
            <p:cNvPr id="1676" name="Google Shape;1676;g311e7b6e11b_0_1560"/>
            <p:cNvSpPr/>
            <p:nvPr/>
          </p:nvSpPr>
          <p:spPr>
            <a:xfrm>
              <a:off x="-3" y="6105169"/>
              <a:ext cx="3227705" cy="343535"/>
            </a:xfrm>
            <a:custGeom>
              <a:rect b="b" l="l" r="r" t="t"/>
              <a:pathLst>
                <a:path extrusionOk="0" h="343535" w="3227705">
                  <a:moveTo>
                    <a:pt x="3055750" y="0"/>
                  </a:moveTo>
                  <a:lnTo>
                    <a:pt x="0" y="0"/>
                  </a:lnTo>
                  <a:lnTo>
                    <a:pt x="0" y="343319"/>
                  </a:lnTo>
                  <a:lnTo>
                    <a:pt x="3055750" y="343319"/>
                  </a:lnTo>
                  <a:lnTo>
                    <a:pt x="3101356" y="337186"/>
                  </a:lnTo>
                  <a:lnTo>
                    <a:pt x="3142340" y="319881"/>
                  </a:lnTo>
                  <a:lnTo>
                    <a:pt x="3177067" y="293038"/>
                  </a:lnTo>
                  <a:lnTo>
                    <a:pt x="3203898" y="258294"/>
                  </a:lnTo>
                  <a:lnTo>
                    <a:pt x="3221197" y="217287"/>
                  </a:lnTo>
                  <a:lnTo>
                    <a:pt x="3227327" y="171653"/>
                  </a:lnTo>
                  <a:lnTo>
                    <a:pt x="3221197" y="126019"/>
                  </a:lnTo>
                  <a:lnTo>
                    <a:pt x="3203898" y="85014"/>
                  </a:lnTo>
                  <a:lnTo>
                    <a:pt x="3177067" y="50274"/>
                  </a:lnTo>
                  <a:lnTo>
                    <a:pt x="3142340" y="23434"/>
                  </a:lnTo>
                  <a:lnTo>
                    <a:pt x="3101356" y="6131"/>
                  </a:lnTo>
                  <a:lnTo>
                    <a:pt x="3055750" y="0"/>
                  </a:lnTo>
                  <a:close/>
                </a:path>
              </a:pathLst>
            </a:custGeom>
            <a:solidFill>
              <a:srgbClr val="00AED6"/>
            </a:solidFill>
            <a:ln>
              <a:noFill/>
            </a:ln>
          </p:spPr>
          <p:txBody>
            <a:bodyPr anchorCtr="0" anchor="t" bIns="0" lIns="0" spcFirstLastPara="1" rIns="0" wrap="square" tIns="0">
              <a:noAutofit/>
            </a:bodyPr>
            <a:lstStyle/>
            <a:p>
              <a:pPr indent="0" lvl="0" marL="0" rtl="0" algn="l">
                <a:spcBef>
                  <a:spcPts val="0"/>
                </a:spcBef>
                <a:spcAft>
                  <a:spcPts val="0"/>
                </a:spcAft>
                <a:buNone/>
              </a:pPr>
              <a:r>
                <a:t/>
              </a:r>
              <a:endParaRPr sz="1800"/>
            </a:p>
          </p:txBody>
        </p:sp>
        <p:sp>
          <p:nvSpPr>
            <p:cNvPr id="1677" name="Google Shape;1677;g311e7b6e11b_0_1560"/>
            <p:cNvSpPr/>
            <p:nvPr/>
          </p:nvSpPr>
          <p:spPr>
            <a:xfrm>
              <a:off x="-3" y="6105169"/>
              <a:ext cx="3227705" cy="343535"/>
            </a:xfrm>
            <a:custGeom>
              <a:rect b="b" l="l" r="r" t="t"/>
              <a:pathLst>
                <a:path extrusionOk="0" h="343535" w="3227705">
                  <a:moveTo>
                    <a:pt x="3055750" y="0"/>
                  </a:moveTo>
                  <a:lnTo>
                    <a:pt x="0" y="0"/>
                  </a:lnTo>
                  <a:lnTo>
                    <a:pt x="0" y="343319"/>
                  </a:lnTo>
                  <a:lnTo>
                    <a:pt x="3055750" y="343319"/>
                  </a:lnTo>
                  <a:lnTo>
                    <a:pt x="3101356" y="337186"/>
                  </a:lnTo>
                  <a:lnTo>
                    <a:pt x="3142340" y="319881"/>
                  </a:lnTo>
                  <a:lnTo>
                    <a:pt x="3177067" y="293038"/>
                  </a:lnTo>
                  <a:lnTo>
                    <a:pt x="3203898" y="258294"/>
                  </a:lnTo>
                  <a:lnTo>
                    <a:pt x="3221197" y="217287"/>
                  </a:lnTo>
                  <a:lnTo>
                    <a:pt x="3227327" y="171653"/>
                  </a:lnTo>
                  <a:lnTo>
                    <a:pt x="3221197" y="126019"/>
                  </a:lnTo>
                  <a:lnTo>
                    <a:pt x="3203898" y="85014"/>
                  </a:lnTo>
                  <a:lnTo>
                    <a:pt x="3177067" y="50274"/>
                  </a:lnTo>
                  <a:lnTo>
                    <a:pt x="3142340" y="23434"/>
                  </a:lnTo>
                  <a:lnTo>
                    <a:pt x="3101356" y="6131"/>
                  </a:lnTo>
                  <a:lnTo>
                    <a:pt x="3055750" y="0"/>
                  </a:lnTo>
                  <a:close/>
                </a:path>
              </a:pathLst>
            </a:custGeom>
            <a:noFill/>
            <a:ln cap="flat" cmpd="sng" w="25400">
              <a:solidFill>
                <a:srgbClr val="00AED6"/>
              </a:solidFill>
              <a:prstDash val="solid"/>
              <a:round/>
              <a:headEnd len="sm" w="sm" type="none"/>
              <a:tailEnd len="sm" w="sm" type="none"/>
            </a:ln>
          </p:spPr>
          <p:txBody>
            <a:bodyPr anchorCtr="0" anchor="t" bIns="0" lIns="0" spcFirstLastPara="1" rIns="0" wrap="square" tIns="0">
              <a:noAutofit/>
            </a:bodyPr>
            <a:lstStyle/>
            <a:p>
              <a:pPr indent="0" lvl="0" marL="0" rtl="0" algn="l">
                <a:spcBef>
                  <a:spcPts val="0"/>
                </a:spcBef>
                <a:spcAft>
                  <a:spcPts val="0"/>
                </a:spcAft>
                <a:buNone/>
              </a:pPr>
              <a:r>
                <a:t/>
              </a:r>
              <a:endParaRPr sz="1800"/>
            </a:p>
          </p:txBody>
        </p:sp>
      </p:grpSp>
      <p:pic>
        <p:nvPicPr>
          <p:cNvPr id="1678" name="Google Shape;1678;g311e7b6e11b_0_1560"/>
          <p:cNvPicPr preferRelativeResize="0"/>
          <p:nvPr/>
        </p:nvPicPr>
        <p:blipFill rotWithShape="1">
          <a:blip r:embed="rId9">
            <a:alphaModFix/>
          </a:blip>
          <a:srcRect b="0" l="0" r="0" t="0"/>
          <a:stretch/>
        </p:blipFill>
        <p:spPr>
          <a:xfrm>
            <a:off x="2066163" y="343154"/>
            <a:ext cx="1621789" cy="542290"/>
          </a:xfrm>
          <a:prstGeom prst="rect">
            <a:avLst/>
          </a:prstGeom>
          <a:noFill/>
          <a:ln>
            <a:noFill/>
          </a:ln>
        </p:spPr>
      </p:pic>
      <p:sp>
        <p:nvSpPr>
          <p:cNvPr id="1679" name="Google Shape;1679;g311e7b6e11b_0_1560"/>
          <p:cNvSpPr txBox="1"/>
          <p:nvPr/>
        </p:nvSpPr>
        <p:spPr>
          <a:xfrm>
            <a:off x="78739" y="6152184"/>
            <a:ext cx="3119700" cy="182700"/>
          </a:xfrm>
          <a:prstGeom prst="rect">
            <a:avLst/>
          </a:prstGeom>
          <a:noFill/>
          <a:ln>
            <a:noFill/>
          </a:ln>
        </p:spPr>
        <p:txBody>
          <a:bodyPr anchorCtr="0" anchor="t" bIns="0" lIns="0" spcFirstLastPara="1" rIns="0" wrap="square" tIns="13325">
            <a:spAutoFit/>
          </a:bodyPr>
          <a:lstStyle/>
          <a:p>
            <a:pPr indent="0" lvl="0" marL="12700" rtl="0" algn="l">
              <a:lnSpc>
                <a:spcPct val="100000"/>
              </a:lnSpc>
              <a:spcBef>
                <a:spcPts val="0"/>
              </a:spcBef>
              <a:spcAft>
                <a:spcPts val="0"/>
              </a:spcAft>
              <a:buNone/>
            </a:pPr>
            <a:r>
              <a:rPr lang="es-PE" sz="1100">
                <a:solidFill>
                  <a:srgbClr val="FFFFFF"/>
                </a:solidFill>
                <a:latin typeface="Arial"/>
                <a:ea typeface="Arial"/>
                <a:cs typeface="Arial"/>
                <a:sym typeface="Arial"/>
              </a:rPr>
              <a:t>Study: Housing at the BdP, TCIS Lima, Peru 2018</a:t>
            </a:r>
            <a:endParaRPr sz="1100">
              <a:latin typeface="Arial"/>
              <a:ea typeface="Arial"/>
              <a:cs typeface="Arial"/>
              <a:sym typeface="Arial"/>
            </a:endParaRPr>
          </a:p>
        </p:txBody>
      </p:sp>
    </p:spTree>
  </p:cSld>
  <p:clrMapOvr>
    <a:masterClrMapping/>
  </p:clrMapOvr>
</p:sld>
</file>

<file path=ppt/slides/slide7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Sp="0">
  <p:cSld>
    <p:spTree>
      <p:nvGrpSpPr>
        <p:cNvPr id="1683" name="Shape 1683"/>
        <p:cNvGrpSpPr/>
        <p:nvPr/>
      </p:nvGrpSpPr>
      <p:grpSpPr>
        <a:xfrm>
          <a:off x="0" y="0"/>
          <a:ext cx="0" cy="0"/>
          <a:chOff x="0" y="0"/>
          <a:chExt cx="0" cy="0"/>
        </a:xfrm>
      </p:grpSpPr>
      <p:grpSp>
        <p:nvGrpSpPr>
          <p:cNvPr id="1684" name="Google Shape;1684;g311e7b6e11b_0_1580"/>
          <p:cNvGrpSpPr/>
          <p:nvPr/>
        </p:nvGrpSpPr>
        <p:grpSpPr>
          <a:xfrm>
            <a:off x="9762617" y="1363725"/>
            <a:ext cx="2429636" cy="586867"/>
            <a:chOff x="9762617" y="1363725"/>
            <a:chExt cx="2429636" cy="586867"/>
          </a:xfrm>
        </p:grpSpPr>
        <p:sp>
          <p:nvSpPr>
            <p:cNvPr id="1685" name="Google Shape;1685;g311e7b6e11b_0_1580"/>
            <p:cNvSpPr/>
            <p:nvPr/>
          </p:nvSpPr>
          <p:spPr>
            <a:xfrm>
              <a:off x="9762617" y="1363725"/>
              <a:ext cx="2429509" cy="467360"/>
            </a:xfrm>
            <a:custGeom>
              <a:rect b="b" l="l" r="r" t="t"/>
              <a:pathLst>
                <a:path extrusionOk="0" h="467360" w="2429509">
                  <a:moveTo>
                    <a:pt x="0" y="233552"/>
                  </a:moveTo>
                  <a:lnTo>
                    <a:pt x="0" y="233552"/>
                  </a:lnTo>
                  <a:lnTo>
                    <a:pt x="0" y="233552"/>
                  </a:lnTo>
                  <a:close/>
                </a:path>
                <a:path extrusionOk="0" h="467360" w="2429509">
                  <a:moveTo>
                    <a:pt x="272668" y="0"/>
                  </a:moveTo>
                  <a:lnTo>
                    <a:pt x="2429382" y="0"/>
                  </a:lnTo>
                  <a:lnTo>
                    <a:pt x="2429382" y="467106"/>
                  </a:lnTo>
                  <a:lnTo>
                    <a:pt x="272668" y="467106"/>
                  </a:lnTo>
                  <a:lnTo>
                    <a:pt x="217733" y="462362"/>
                  </a:lnTo>
                  <a:lnTo>
                    <a:pt x="166562" y="448756"/>
                  </a:lnTo>
                  <a:lnTo>
                    <a:pt x="120253" y="427228"/>
                  </a:lnTo>
                  <a:lnTo>
                    <a:pt x="79901" y="398714"/>
                  </a:lnTo>
                  <a:lnTo>
                    <a:pt x="46606" y="364153"/>
                  </a:lnTo>
                  <a:lnTo>
                    <a:pt x="21462" y="324485"/>
                  </a:lnTo>
                  <a:lnTo>
                    <a:pt x="0" y="233552"/>
                  </a:lnTo>
                  <a:lnTo>
                    <a:pt x="21462" y="142748"/>
                  </a:lnTo>
                  <a:lnTo>
                    <a:pt x="46606" y="103069"/>
                  </a:lnTo>
                  <a:lnTo>
                    <a:pt x="79901" y="68485"/>
                  </a:lnTo>
                  <a:lnTo>
                    <a:pt x="120253" y="39941"/>
                  </a:lnTo>
                  <a:lnTo>
                    <a:pt x="166562" y="18382"/>
                  </a:lnTo>
                  <a:lnTo>
                    <a:pt x="217733" y="4753"/>
                  </a:lnTo>
                  <a:lnTo>
                    <a:pt x="272668" y="0"/>
                  </a:lnTo>
                  <a:close/>
                </a:path>
              </a:pathLst>
            </a:custGeom>
            <a:noFill/>
            <a:ln cap="flat" cmpd="sng" w="9525">
              <a:solidFill>
                <a:srgbClr val="00AED6"/>
              </a:solidFill>
              <a:prstDash val="solid"/>
              <a:round/>
              <a:headEnd len="sm" w="sm" type="none"/>
              <a:tailEnd len="sm" w="sm" type="none"/>
            </a:ln>
          </p:spPr>
          <p:txBody>
            <a:bodyPr anchorCtr="0" anchor="t" bIns="0" lIns="0" spcFirstLastPara="1" rIns="0" wrap="square" tIns="0">
              <a:noAutofit/>
            </a:bodyPr>
            <a:lstStyle/>
            <a:p>
              <a:pPr indent="0" lvl="0" marL="0" rtl="0" algn="l">
                <a:spcBef>
                  <a:spcPts val="0"/>
                </a:spcBef>
                <a:spcAft>
                  <a:spcPts val="0"/>
                </a:spcAft>
                <a:buNone/>
              </a:pPr>
              <a:r>
                <a:t/>
              </a:r>
              <a:endParaRPr sz="1800"/>
            </a:p>
          </p:txBody>
        </p:sp>
        <p:sp>
          <p:nvSpPr>
            <p:cNvPr id="1686" name="Google Shape;1686;g311e7b6e11b_0_1580"/>
            <p:cNvSpPr/>
            <p:nvPr/>
          </p:nvSpPr>
          <p:spPr>
            <a:xfrm>
              <a:off x="9931019" y="1454657"/>
              <a:ext cx="2261234" cy="495935"/>
            </a:xfrm>
            <a:custGeom>
              <a:rect b="b" l="l" r="r" t="t"/>
              <a:pathLst>
                <a:path extrusionOk="0" h="495935" w="2261234">
                  <a:moveTo>
                    <a:pt x="2260980" y="0"/>
                  </a:moveTo>
                  <a:lnTo>
                    <a:pt x="289178" y="0"/>
                  </a:lnTo>
                  <a:lnTo>
                    <a:pt x="239016" y="3713"/>
                  </a:lnTo>
                  <a:lnTo>
                    <a:pt x="191668" y="14435"/>
                  </a:lnTo>
                  <a:lnTo>
                    <a:pt x="147866" y="31540"/>
                  </a:lnTo>
                  <a:lnTo>
                    <a:pt x="108341" y="54401"/>
                  </a:lnTo>
                  <a:lnTo>
                    <a:pt x="73823" y="82392"/>
                  </a:lnTo>
                  <a:lnTo>
                    <a:pt x="45043" y="114886"/>
                  </a:lnTo>
                  <a:lnTo>
                    <a:pt x="22732" y="151256"/>
                  </a:lnTo>
                  <a:lnTo>
                    <a:pt x="0" y="247650"/>
                  </a:lnTo>
                  <a:lnTo>
                    <a:pt x="22732" y="344169"/>
                  </a:lnTo>
                  <a:lnTo>
                    <a:pt x="45043" y="380540"/>
                  </a:lnTo>
                  <a:lnTo>
                    <a:pt x="73823" y="413034"/>
                  </a:lnTo>
                  <a:lnTo>
                    <a:pt x="108341" y="441025"/>
                  </a:lnTo>
                  <a:lnTo>
                    <a:pt x="147866" y="463886"/>
                  </a:lnTo>
                  <a:lnTo>
                    <a:pt x="191668" y="480991"/>
                  </a:lnTo>
                  <a:lnTo>
                    <a:pt x="239016" y="491713"/>
                  </a:lnTo>
                  <a:lnTo>
                    <a:pt x="289178" y="495426"/>
                  </a:lnTo>
                  <a:lnTo>
                    <a:pt x="2260980" y="495426"/>
                  </a:lnTo>
                  <a:lnTo>
                    <a:pt x="2260980" y="0"/>
                  </a:lnTo>
                  <a:close/>
                </a:path>
              </a:pathLst>
            </a:custGeom>
            <a:solidFill>
              <a:srgbClr val="00AED6"/>
            </a:solidFill>
            <a:ln>
              <a:noFill/>
            </a:ln>
          </p:spPr>
          <p:txBody>
            <a:bodyPr anchorCtr="0" anchor="t" bIns="0" lIns="0" spcFirstLastPara="1" rIns="0" wrap="square" tIns="0">
              <a:noAutofit/>
            </a:bodyPr>
            <a:lstStyle/>
            <a:p>
              <a:pPr indent="0" lvl="0" marL="0" rtl="0" algn="l">
                <a:spcBef>
                  <a:spcPts val="0"/>
                </a:spcBef>
                <a:spcAft>
                  <a:spcPts val="0"/>
                </a:spcAft>
                <a:buNone/>
              </a:pPr>
              <a:r>
                <a:t/>
              </a:r>
              <a:endParaRPr sz="1800"/>
            </a:p>
          </p:txBody>
        </p:sp>
      </p:grpSp>
      <p:sp>
        <p:nvSpPr>
          <p:cNvPr id="1687" name="Google Shape;1687;g311e7b6e11b_0_1580"/>
          <p:cNvSpPr txBox="1"/>
          <p:nvPr/>
        </p:nvSpPr>
        <p:spPr>
          <a:xfrm>
            <a:off x="10010902" y="1610613"/>
            <a:ext cx="2071500" cy="166200"/>
          </a:xfrm>
          <a:prstGeom prst="rect">
            <a:avLst/>
          </a:prstGeom>
          <a:noFill/>
          <a:ln>
            <a:noFill/>
          </a:ln>
        </p:spPr>
        <p:txBody>
          <a:bodyPr anchorCtr="0" anchor="t" bIns="0" lIns="0" spcFirstLastPara="1" rIns="0" wrap="square" tIns="12050">
            <a:spAutoFit/>
          </a:bodyPr>
          <a:lstStyle/>
          <a:p>
            <a:pPr indent="0" lvl="0" marL="12700" rtl="0" algn="l">
              <a:lnSpc>
                <a:spcPct val="100000"/>
              </a:lnSpc>
              <a:spcBef>
                <a:spcPts val="0"/>
              </a:spcBef>
              <a:spcAft>
                <a:spcPts val="0"/>
              </a:spcAft>
              <a:buNone/>
            </a:pPr>
            <a:r>
              <a:rPr lang="es-PE" sz="1000">
                <a:solidFill>
                  <a:srgbClr val="FFFFFF"/>
                </a:solidFill>
                <a:latin typeface="Arial"/>
                <a:ea typeface="Arial"/>
                <a:cs typeface="Arial"/>
                <a:sym typeface="Arial"/>
              </a:rPr>
              <a:t>HFHI LAC, Dry Corridor Study, 2021</a:t>
            </a:r>
            <a:endParaRPr sz="1000">
              <a:latin typeface="Arial"/>
              <a:ea typeface="Arial"/>
              <a:cs typeface="Arial"/>
              <a:sym typeface="Arial"/>
            </a:endParaRPr>
          </a:p>
        </p:txBody>
      </p:sp>
      <p:grpSp>
        <p:nvGrpSpPr>
          <p:cNvPr id="1688" name="Google Shape;1688;g311e7b6e11b_0_1580"/>
          <p:cNvGrpSpPr/>
          <p:nvPr/>
        </p:nvGrpSpPr>
        <p:grpSpPr>
          <a:xfrm>
            <a:off x="6842632" y="360679"/>
            <a:ext cx="5349875" cy="1008633"/>
            <a:chOff x="6842632" y="360679"/>
            <a:chExt cx="5349875" cy="1008633"/>
          </a:xfrm>
        </p:grpSpPr>
        <p:sp>
          <p:nvSpPr>
            <p:cNvPr id="1689" name="Google Shape;1689;g311e7b6e11b_0_1580"/>
            <p:cNvSpPr/>
            <p:nvPr/>
          </p:nvSpPr>
          <p:spPr>
            <a:xfrm>
              <a:off x="6842632" y="360679"/>
              <a:ext cx="5349875" cy="815340"/>
            </a:xfrm>
            <a:custGeom>
              <a:rect b="b" l="l" r="r" t="t"/>
              <a:pathLst>
                <a:path extrusionOk="0" h="815340" w="5349875">
                  <a:moveTo>
                    <a:pt x="292735" y="0"/>
                  </a:moveTo>
                  <a:lnTo>
                    <a:pt x="5349367" y="0"/>
                  </a:lnTo>
                  <a:lnTo>
                    <a:pt x="5349367" y="814832"/>
                  </a:lnTo>
                  <a:lnTo>
                    <a:pt x="292735" y="814832"/>
                  </a:lnTo>
                  <a:lnTo>
                    <a:pt x="253013" y="811113"/>
                  </a:lnTo>
                  <a:lnTo>
                    <a:pt x="214915" y="800281"/>
                  </a:lnTo>
                  <a:lnTo>
                    <a:pt x="178790" y="782820"/>
                  </a:lnTo>
                  <a:lnTo>
                    <a:pt x="144986" y="759215"/>
                  </a:lnTo>
                  <a:lnTo>
                    <a:pt x="113854" y="729952"/>
                  </a:lnTo>
                  <a:lnTo>
                    <a:pt x="85740" y="695515"/>
                  </a:lnTo>
                  <a:lnTo>
                    <a:pt x="60995" y="656390"/>
                  </a:lnTo>
                  <a:lnTo>
                    <a:pt x="39967" y="613061"/>
                  </a:lnTo>
                  <a:lnTo>
                    <a:pt x="23004" y="566015"/>
                  </a:lnTo>
                  <a:lnTo>
                    <a:pt x="10456" y="515735"/>
                  </a:lnTo>
                  <a:lnTo>
                    <a:pt x="2672" y="462707"/>
                  </a:lnTo>
                  <a:lnTo>
                    <a:pt x="0" y="407416"/>
                  </a:lnTo>
                  <a:lnTo>
                    <a:pt x="2672" y="352124"/>
                  </a:lnTo>
                  <a:lnTo>
                    <a:pt x="10456" y="299096"/>
                  </a:lnTo>
                  <a:lnTo>
                    <a:pt x="23004" y="248816"/>
                  </a:lnTo>
                  <a:lnTo>
                    <a:pt x="39967" y="201770"/>
                  </a:lnTo>
                  <a:lnTo>
                    <a:pt x="60995" y="158441"/>
                  </a:lnTo>
                  <a:lnTo>
                    <a:pt x="85740" y="119316"/>
                  </a:lnTo>
                  <a:lnTo>
                    <a:pt x="113854" y="84879"/>
                  </a:lnTo>
                  <a:lnTo>
                    <a:pt x="144986" y="55616"/>
                  </a:lnTo>
                  <a:lnTo>
                    <a:pt x="178790" y="32011"/>
                  </a:lnTo>
                  <a:lnTo>
                    <a:pt x="214915" y="14550"/>
                  </a:lnTo>
                  <a:lnTo>
                    <a:pt x="253013" y="3718"/>
                  </a:lnTo>
                  <a:lnTo>
                    <a:pt x="292735" y="0"/>
                  </a:lnTo>
                  <a:close/>
                </a:path>
              </a:pathLst>
            </a:custGeom>
            <a:noFill/>
            <a:ln cap="flat" cmpd="sng" w="9525">
              <a:solidFill>
                <a:srgbClr val="C4D500"/>
              </a:solidFill>
              <a:prstDash val="solid"/>
              <a:round/>
              <a:headEnd len="sm" w="sm" type="none"/>
              <a:tailEnd len="sm" w="sm" type="none"/>
            </a:ln>
          </p:spPr>
          <p:txBody>
            <a:bodyPr anchorCtr="0" anchor="t" bIns="0" lIns="0" spcFirstLastPara="1" rIns="0" wrap="square" tIns="0">
              <a:noAutofit/>
            </a:bodyPr>
            <a:lstStyle/>
            <a:p>
              <a:pPr indent="0" lvl="0" marL="0" rtl="0" algn="l">
                <a:spcBef>
                  <a:spcPts val="0"/>
                </a:spcBef>
                <a:spcAft>
                  <a:spcPts val="0"/>
                </a:spcAft>
                <a:buNone/>
              </a:pPr>
              <a:r>
                <a:t/>
              </a:r>
              <a:endParaRPr sz="1800"/>
            </a:p>
          </p:txBody>
        </p:sp>
        <p:sp>
          <p:nvSpPr>
            <p:cNvPr id="1690" name="Google Shape;1690;g311e7b6e11b_0_1580"/>
            <p:cNvSpPr/>
            <p:nvPr/>
          </p:nvSpPr>
          <p:spPr>
            <a:xfrm>
              <a:off x="7090409" y="529843"/>
              <a:ext cx="5101590" cy="839469"/>
            </a:xfrm>
            <a:custGeom>
              <a:rect b="b" l="l" r="r" t="t"/>
              <a:pathLst>
                <a:path extrusionOk="0" h="839469" w="5101590">
                  <a:moveTo>
                    <a:pt x="5101590" y="0"/>
                  </a:moveTo>
                  <a:lnTo>
                    <a:pt x="275717" y="0"/>
                  </a:lnTo>
                  <a:lnTo>
                    <a:pt x="238304" y="3832"/>
                  </a:lnTo>
                  <a:lnTo>
                    <a:pt x="168396" y="32988"/>
                  </a:lnTo>
                  <a:lnTo>
                    <a:pt x="136557" y="57309"/>
                  </a:lnTo>
                  <a:lnTo>
                    <a:pt x="107235" y="87459"/>
                  </a:lnTo>
                  <a:lnTo>
                    <a:pt x="80756" y="122936"/>
                  </a:lnTo>
                  <a:lnTo>
                    <a:pt x="57449" y="163238"/>
                  </a:lnTo>
                  <a:lnTo>
                    <a:pt x="37643" y="207866"/>
                  </a:lnTo>
                  <a:lnTo>
                    <a:pt x="21667" y="256317"/>
                  </a:lnTo>
                  <a:lnTo>
                    <a:pt x="9848" y="308092"/>
                  </a:lnTo>
                  <a:lnTo>
                    <a:pt x="2516" y="362689"/>
                  </a:lnTo>
                  <a:lnTo>
                    <a:pt x="0" y="419607"/>
                  </a:lnTo>
                  <a:lnTo>
                    <a:pt x="2516" y="476555"/>
                  </a:lnTo>
                  <a:lnTo>
                    <a:pt x="9848" y="531176"/>
                  </a:lnTo>
                  <a:lnTo>
                    <a:pt x="21667" y="582971"/>
                  </a:lnTo>
                  <a:lnTo>
                    <a:pt x="37643" y="631439"/>
                  </a:lnTo>
                  <a:lnTo>
                    <a:pt x="57449" y="676079"/>
                  </a:lnTo>
                  <a:lnTo>
                    <a:pt x="80756" y="716391"/>
                  </a:lnTo>
                  <a:lnTo>
                    <a:pt x="107235" y="751874"/>
                  </a:lnTo>
                  <a:lnTo>
                    <a:pt x="136557" y="782028"/>
                  </a:lnTo>
                  <a:lnTo>
                    <a:pt x="168396" y="806352"/>
                  </a:lnTo>
                  <a:lnTo>
                    <a:pt x="202420" y="824347"/>
                  </a:lnTo>
                  <a:lnTo>
                    <a:pt x="275717" y="839342"/>
                  </a:lnTo>
                  <a:lnTo>
                    <a:pt x="5101590" y="839342"/>
                  </a:lnTo>
                  <a:lnTo>
                    <a:pt x="5101590" y="0"/>
                  </a:lnTo>
                  <a:close/>
                </a:path>
              </a:pathLst>
            </a:custGeom>
            <a:solidFill>
              <a:srgbClr val="C4D500"/>
            </a:solidFill>
            <a:ln>
              <a:noFill/>
            </a:ln>
          </p:spPr>
          <p:txBody>
            <a:bodyPr anchorCtr="0" anchor="t" bIns="0" lIns="0" spcFirstLastPara="1" rIns="0" wrap="square" tIns="0">
              <a:noAutofit/>
            </a:bodyPr>
            <a:lstStyle/>
            <a:p>
              <a:pPr indent="0" lvl="0" marL="0" rtl="0" algn="l">
                <a:spcBef>
                  <a:spcPts val="0"/>
                </a:spcBef>
                <a:spcAft>
                  <a:spcPts val="0"/>
                </a:spcAft>
                <a:buNone/>
              </a:pPr>
              <a:r>
                <a:t/>
              </a:r>
              <a:endParaRPr sz="1800"/>
            </a:p>
          </p:txBody>
        </p:sp>
      </p:grpSp>
      <p:grpSp>
        <p:nvGrpSpPr>
          <p:cNvPr id="1691" name="Google Shape;1691;g311e7b6e11b_0_1580"/>
          <p:cNvGrpSpPr/>
          <p:nvPr/>
        </p:nvGrpSpPr>
        <p:grpSpPr>
          <a:xfrm>
            <a:off x="0" y="18669"/>
            <a:ext cx="6060312" cy="6594436"/>
            <a:chOff x="0" y="18669"/>
            <a:chExt cx="6060312" cy="6594436"/>
          </a:xfrm>
        </p:grpSpPr>
        <p:pic>
          <p:nvPicPr>
            <p:cNvPr id="1692" name="Google Shape;1692;g311e7b6e11b_0_1580"/>
            <p:cNvPicPr preferRelativeResize="0"/>
            <p:nvPr/>
          </p:nvPicPr>
          <p:blipFill rotWithShape="1">
            <a:blip r:embed="rId3">
              <a:alphaModFix/>
            </a:blip>
            <a:srcRect b="0" l="0" r="0" t="0"/>
            <a:stretch/>
          </p:blipFill>
          <p:spPr>
            <a:xfrm>
              <a:off x="299323" y="225604"/>
              <a:ext cx="1496616" cy="931325"/>
            </a:xfrm>
            <a:prstGeom prst="rect">
              <a:avLst/>
            </a:prstGeom>
            <a:noFill/>
            <a:ln>
              <a:noFill/>
            </a:ln>
          </p:spPr>
        </p:pic>
        <p:pic>
          <p:nvPicPr>
            <p:cNvPr id="1693" name="Google Shape;1693;g311e7b6e11b_0_1580"/>
            <p:cNvPicPr preferRelativeResize="0"/>
            <p:nvPr/>
          </p:nvPicPr>
          <p:blipFill rotWithShape="1">
            <a:blip r:embed="rId4">
              <a:alphaModFix/>
            </a:blip>
            <a:srcRect b="0" l="0" r="0" t="0"/>
            <a:stretch/>
          </p:blipFill>
          <p:spPr>
            <a:xfrm>
              <a:off x="2066163" y="343153"/>
              <a:ext cx="1621789" cy="542290"/>
            </a:xfrm>
            <a:prstGeom prst="rect">
              <a:avLst/>
            </a:prstGeom>
            <a:noFill/>
            <a:ln>
              <a:noFill/>
            </a:ln>
          </p:spPr>
        </p:pic>
        <p:pic>
          <p:nvPicPr>
            <p:cNvPr id="1694" name="Google Shape;1694;g311e7b6e11b_0_1580"/>
            <p:cNvPicPr preferRelativeResize="0"/>
            <p:nvPr/>
          </p:nvPicPr>
          <p:blipFill rotWithShape="1">
            <a:blip r:embed="rId5">
              <a:alphaModFix/>
            </a:blip>
            <a:srcRect b="0" l="0" r="0" t="0"/>
            <a:stretch/>
          </p:blipFill>
          <p:spPr>
            <a:xfrm>
              <a:off x="0" y="18669"/>
              <a:ext cx="6060312" cy="2261742"/>
            </a:xfrm>
            <a:prstGeom prst="rect">
              <a:avLst/>
            </a:prstGeom>
            <a:noFill/>
            <a:ln>
              <a:noFill/>
            </a:ln>
          </p:spPr>
        </p:pic>
        <p:pic>
          <p:nvPicPr>
            <p:cNvPr id="1695" name="Google Shape;1695;g311e7b6e11b_0_1580"/>
            <p:cNvPicPr preferRelativeResize="0"/>
            <p:nvPr/>
          </p:nvPicPr>
          <p:blipFill rotWithShape="1">
            <a:blip r:embed="rId6">
              <a:alphaModFix/>
            </a:blip>
            <a:srcRect b="0" l="0" r="0" t="0"/>
            <a:stretch/>
          </p:blipFill>
          <p:spPr>
            <a:xfrm>
              <a:off x="2269238" y="2732786"/>
              <a:ext cx="1223273" cy="746378"/>
            </a:xfrm>
            <a:prstGeom prst="rect">
              <a:avLst/>
            </a:prstGeom>
            <a:noFill/>
            <a:ln>
              <a:noFill/>
            </a:ln>
          </p:spPr>
        </p:pic>
        <p:pic>
          <p:nvPicPr>
            <p:cNvPr id="1696" name="Google Shape;1696;g311e7b6e11b_0_1580"/>
            <p:cNvPicPr preferRelativeResize="0"/>
            <p:nvPr/>
          </p:nvPicPr>
          <p:blipFill rotWithShape="1">
            <a:blip r:embed="rId7">
              <a:alphaModFix/>
            </a:blip>
            <a:srcRect b="0" l="0" r="0" t="0"/>
            <a:stretch/>
          </p:blipFill>
          <p:spPr>
            <a:xfrm>
              <a:off x="5197273" y="2725709"/>
              <a:ext cx="821110" cy="783030"/>
            </a:xfrm>
            <a:prstGeom prst="rect">
              <a:avLst/>
            </a:prstGeom>
            <a:noFill/>
            <a:ln>
              <a:noFill/>
            </a:ln>
          </p:spPr>
        </p:pic>
        <p:pic>
          <p:nvPicPr>
            <p:cNvPr id="1697" name="Google Shape;1697;g311e7b6e11b_0_1580"/>
            <p:cNvPicPr preferRelativeResize="0"/>
            <p:nvPr/>
          </p:nvPicPr>
          <p:blipFill rotWithShape="1">
            <a:blip r:embed="rId8">
              <a:alphaModFix/>
            </a:blip>
            <a:srcRect b="0" l="0" r="0" t="0"/>
            <a:stretch/>
          </p:blipFill>
          <p:spPr>
            <a:xfrm>
              <a:off x="5249926" y="4461332"/>
              <a:ext cx="752894" cy="721791"/>
            </a:xfrm>
            <a:prstGeom prst="rect">
              <a:avLst/>
            </a:prstGeom>
            <a:noFill/>
            <a:ln>
              <a:noFill/>
            </a:ln>
          </p:spPr>
        </p:pic>
        <p:pic>
          <p:nvPicPr>
            <p:cNvPr id="1698" name="Google Shape;1698;g311e7b6e11b_0_1580"/>
            <p:cNvPicPr preferRelativeResize="0"/>
            <p:nvPr/>
          </p:nvPicPr>
          <p:blipFill rotWithShape="1">
            <a:blip r:embed="rId9">
              <a:alphaModFix/>
            </a:blip>
            <a:srcRect b="0" l="0" r="0" t="0"/>
            <a:stretch/>
          </p:blipFill>
          <p:spPr>
            <a:xfrm>
              <a:off x="5130291" y="5788901"/>
              <a:ext cx="796023" cy="824204"/>
            </a:xfrm>
            <a:prstGeom prst="rect">
              <a:avLst/>
            </a:prstGeom>
            <a:noFill/>
            <a:ln>
              <a:noFill/>
            </a:ln>
          </p:spPr>
        </p:pic>
      </p:grpSp>
      <p:sp>
        <p:nvSpPr>
          <p:cNvPr id="1699" name="Google Shape;1699;g311e7b6e11b_0_1580"/>
          <p:cNvSpPr txBox="1"/>
          <p:nvPr/>
        </p:nvSpPr>
        <p:spPr>
          <a:xfrm>
            <a:off x="7458202" y="529234"/>
            <a:ext cx="4483800" cy="804600"/>
          </a:xfrm>
          <a:prstGeom prst="rect">
            <a:avLst/>
          </a:prstGeom>
          <a:noFill/>
          <a:ln>
            <a:noFill/>
          </a:ln>
        </p:spPr>
        <p:txBody>
          <a:bodyPr anchorCtr="0" anchor="t" bIns="0" lIns="0" spcFirstLastPara="1" rIns="0" wrap="square" tIns="43175">
            <a:spAutoFit/>
          </a:bodyPr>
          <a:lstStyle/>
          <a:p>
            <a:pPr indent="0" lvl="0" marL="12700" rtl="0" algn="l">
              <a:lnSpc>
                <a:spcPct val="100000"/>
              </a:lnSpc>
              <a:spcBef>
                <a:spcPts val="0"/>
              </a:spcBef>
              <a:spcAft>
                <a:spcPts val="0"/>
              </a:spcAft>
              <a:buNone/>
            </a:pPr>
            <a:r>
              <a:rPr b="1" lang="es-PE" sz="2000">
                <a:latin typeface="Arial"/>
                <a:ea typeface="Arial"/>
                <a:cs typeface="Arial"/>
                <a:sym typeface="Arial"/>
              </a:rPr>
              <a:t>Central American Dry Corridor Study</a:t>
            </a:r>
            <a:endParaRPr sz="2000">
              <a:latin typeface="Arial"/>
              <a:ea typeface="Arial"/>
              <a:cs typeface="Arial"/>
              <a:sym typeface="Arial"/>
            </a:endParaRPr>
          </a:p>
          <a:p>
            <a:pPr indent="0" lvl="0" marL="12700" marR="38100" rtl="0" algn="l">
              <a:lnSpc>
                <a:spcPct val="106400"/>
              </a:lnSpc>
              <a:spcBef>
                <a:spcPts val="65"/>
              </a:spcBef>
              <a:spcAft>
                <a:spcPts val="0"/>
              </a:spcAft>
              <a:buNone/>
            </a:pPr>
            <a:r>
              <a:rPr lang="es-PE" sz="1400">
                <a:latin typeface="Arial"/>
                <a:ea typeface="Arial"/>
                <a:cs typeface="Arial"/>
                <a:sym typeface="Arial"/>
              </a:rPr>
              <a:t>Strengthening cultural roots, livelihoods, access to water through housing</a:t>
            </a:r>
            <a:endParaRPr sz="1400">
              <a:latin typeface="Arial"/>
              <a:ea typeface="Arial"/>
              <a:cs typeface="Arial"/>
              <a:sym typeface="Arial"/>
            </a:endParaRPr>
          </a:p>
        </p:txBody>
      </p:sp>
      <p:sp>
        <p:nvSpPr>
          <p:cNvPr id="1700" name="Google Shape;1700;g311e7b6e11b_0_1580"/>
          <p:cNvSpPr txBox="1"/>
          <p:nvPr/>
        </p:nvSpPr>
        <p:spPr>
          <a:xfrm>
            <a:off x="53441" y="2382774"/>
            <a:ext cx="2234700" cy="1296900"/>
          </a:xfrm>
          <a:prstGeom prst="rect">
            <a:avLst/>
          </a:prstGeom>
          <a:noFill/>
          <a:ln>
            <a:noFill/>
          </a:ln>
        </p:spPr>
        <p:txBody>
          <a:bodyPr anchorCtr="0" anchor="t" bIns="0" lIns="0" spcFirstLastPara="1" rIns="0" wrap="square" tIns="13325">
            <a:spAutoFit/>
          </a:bodyPr>
          <a:lstStyle/>
          <a:p>
            <a:pPr indent="0" lvl="0" marL="891539" rtl="0" algn="l">
              <a:lnSpc>
                <a:spcPct val="110281"/>
              </a:lnSpc>
              <a:spcBef>
                <a:spcPts val="0"/>
              </a:spcBef>
              <a:spcAft>
                <a:spcPts val="0"/>
              </a:spcAft>
              <a:buNone/>
            </a:pPr>
            <a:r>
              <a:rPr b="1" lang="es-PE" sz="3200">
                <a:solidFill>
                  <a:srgbClr val="00AED6"/>
                </a:solidFill>
                <a:latin typeface="Arial"/>
                <a:ea typeface="Arial"/>
                <a:cs typeface="Arial"/>
                <a:sym typeface="Arial"/>
              </a:rPr>
              <a:t>80%</a:t>
            </a:r>
            <a:endParaRPr sz="3200">
              <a:latin typeface="Arial"/>
              <a:ea typeface="Arial"/>
              <a:cs typeface="Arial"/>
              <a:sym typeface="Arial"/>
            </a:endParaRPr>
          </a:p>
          <a:p>
            <a:pPr indent="0" lvl="0" marL="0" rtl="0" algn="ctr">
              <a:lnSpc>
                <a:spcPct val="100625"/>
              </a:lnSpc>
              <a:spcBef>
                <a:spcPts val="0"/>
              </a:spcBef>
              <a:spcAft>
                <a:spcPts val="0"/>
              </a:spcAft>
              <a:buNone/>
            </a:pPr>
            <a:r>
              <a:rPr lang="es-PE" sz="1600">
                <a:latin typeface="Arial"/>
                <a:ea typeface="Arial"/>
                <a:cs typeface="Arial"/>
                <a:sym typeface="Arial"/>
              </a:rPr>
              <a:t>of basic grain-producing</a:t>
            </a:r>
            <a:endParaRPr sz="1600">
              <a:latin typeface="Arial"/>
              <a:ea typeface="Arial"/>
              <a:cs typeface="Arial"/>
              <a:sym typeface="Arial"/>
            </a:endParaRPr>
          </a:p>
          <a:p>
            <a:pPr indent="0" lvl="0" marL="12065" marR="5080" rtl="0" algn="ctr">
              <a:lnSpc>
                <a:spcPct val="100000"/>
              </a:lnSpc>
              <a:spcBef>
                <a:spcPts val="0"/>
              </a:spcBef>
              <a:spcAft>
                <a:spcPts val="0"/>
              </a:spcAft>
              <a:buNone/>
            </a:pPr>
            <a:r>
              <a:rPr lang="es-PE" sz="1600">
                <a:latin typeface="Arial"/>
                <a:ea typeface="Arial"/>
                <a:cs typeface="Arial"/>
                <a:sym typeface="Arial"/>
              </a:rPr>
              <a:t>families in the dry corridor live in poverty.</a:t>
            </a:r>
            <a:endParaRPr sz="1600">
              <a:latin typeface="Arial"/>
              <a:ea typeface="Arial"/>
              <a:cs typeface="Arial"/>
              <a:sym typeface="Arial"/>
            </a:endParaRPr>
          </a:p>
        </p:txBody>
      </p:sp>
      <p:sp>
        <p:nvSpPr>
          <p:cNvPr id="1701" name="Google Shape;1701;g311e7b6e11b_0_1580"/>
          <p:cNvSpPr txBox="1"/>
          <p:nvPr/>
        </p:nvSpPr>
        <p:spPr>
          <a:xfrm>
            <a:off x="3685413" y="2445207"/>
            <a:ext cx="1431900" cy="1590900"/>
          </a:xfrm>
          <a:prstGeom prst="rect">
            <a:avLst/>
          </a:prstGeom>
          <a:noFill/>
          <a:ln>
            <a:noFill/>
          </a:ln>
        </p:spPr>
        <p:txBody>
          <a:bodyPr anchorCtr="0" anchor="t" bIns="0" lIns="0" spcFirstLastPara="1" rIns="0" wrap="square" tIns="13325">
            <a:spAutoFit/>
          </a:bodyPr>
          <a:lstStyle/>
          <a:p>
            <a:pPr indent="0" lvl="0" marL="17145" rtl="0" algn="ctr">
              <a:lnSpc>
                <a:spcPct val="113406"/>
              </a:lnSpc>
              <a:spcBef>
                <a:spcPts val="0"/>
              </a:spcBef>
              <a:spcAft>
                <a:spcPts val="0"/>
              </a:spcAft>
              <a:buNone/>
            </a:pPr>
            <a:r>
              <a:rPr b="1" lang="es-PE" sz="3200">
                <a:solidFill>
                  <a:srgbClr val="00AED6"/>
                </a:solidFill>
                <a:latin typeface="Arial"/>
                <a:ea typeface="Arial"/>
                <a:cs typeface="Arial"/>
                <a:sym typeface="Arial"/>
              </a:rPr>
              <a:t>30%</a:t>
            </a:r>
            <a:endParaRPr sz="3200">
              <a:latin typeface="Arial"/>
              <a:ea typeface="Arial"/>
              <a:cs typeface="Arial"/>
              <a:sym typeface="Arial"/>
            </a:endParaRPr>
          </a:p>
          <a:p>
            <a:pPr indent="0" lvl="0" marL="0" rtl="0" algn="ctr">
              <a:lnSpc>
                <a:spcPct val="106875"/>
              </a:lnSpc>
              <a:spcBef>
                <a:spcPts val="0"/>
              </a:spcBef>
              <a:spcAft>
                <a:spcPts val="0"/>
              </a:spcAft>
              <a:buNone/>
            </a:pPr>
            <a:r>
              <a:rPr lang="es-PE" sz="1600">
                <a:latin typeface="Arial"/>
                <a:ea typeface="Arial"/>
                <a:cs typeface="Arial"/>
                <a:sym typeface="Arial"/>
              </a:rPr>
              <a:t>of families live in</a:t>
            </a:r>
            <a:endParaRPr sz="1600">
              <a:latin typeface="Arial"/>
              <a:ea typeface="Arial"/>
              <a:cs typeface="Arial"/>
              <a:sym typeface="Arial"/>
            </a:endParaRPr>
          </a:p>
          <a:p>
            <a:pPr indent="0" lvl="0" marL="0" marR="33020" rtl="0" algn="ctr">
              <a:lnSpc>
                <a:spcPct val="100000"/>
              </a:lnSpc>
              <a:spcBef>
                <a:spcPts val="0"/>
              </a:spcBef>
              <a:spcAft>
                <a:spcPts val="0"/>
              </a:spcAft>
              <a:buNone/>
            </a:pPr>
            <a:r>
              <a:rPr lang="es-PE" sz="1600">
                <a:latin typeface="Arial"/>
                <a:ea typeface="Arial"/>
                <a:cs typeface="Arial"/>
                <a:sym typeface="Arial"/>
              </a:rPr>
              <a:t>extreme poverty</a:t>
            </a:r>
            <a:endParaRPr sz="1600">
              <a:latin typeface="Arial"/>
              <a:ea typeface="Arial"/>
              <a:cs typeface="Arial"/>
              <a:sym typeface="Arial"/>
            </a:endParaRPr>
          </a:p>
        </p:txBody>
      </p:sp>
      <p:sp>
        <p:nvSpPr>
          <p:cNvPr id="1702" name="Google Shape;1702;g311e7b6e11b_0_1580"/>
          <p:cNvSpPr txBox="1"/>
          <p:nvPr/>
        </p:nvSpPr>
        <p:spPr>
          <a:xfrm>
            <a:off x="276859" y="4106417"/>
            <a:ext cx="1873200" cy="1806600"/>
          </a:xfrm>
          <a:prstGeom prst="rect">
            <a:avLst/>
          </a:prstGeom>
          <a:noFill/>
          <a:ln>
            <a:noFill/>
          </a:ln>
        </p:spPr>
        <p:txBody>
          <a:bodyPr anchorCtr="0" anchor="t" bIns="0" lIns="0" spcFirstLastPara="1" rIns="0" wrap="square" tIns="12700">
            <a:spAutoFit/>
          </a:bodyPr>
          <a:lstStyle/>
          <a:p>
            <a:pPr indent="0" lvl="0" marL="580390" rtl="0" algn="l">
              <a:lnSpc>
                <a:spcPct val="112031"/>
              </a:lnSpc>
              <a:spcBef>
                <a:spcPts val="0"/>
              </a:spcBef>
              <a:spcAft>
                <a:spcPts val="0"/>
              </a:spcAft>
              <a:buNone/>
            </a:pPr>
            <a:r>
              <a:rPr b="1" lang="es-PE" sz="3200">
                <a:solidFill>
                  <a:srgbClr val="00AED6"/>
                </a:solidFill>
                <a:latin typeface="Arial"/>
                <a:ea typeface="Arial"/>
                <a:cs typeface="Arial"/>
                <a:sym typeface="Arial"/>
              </a:rPr>
              <a:t>50%</a:t>
            </a:r>
            <a:endParaRPr sz="3200">
              <a:latin typeface="Arial"/>
              <a:ea typeface="Arial"/>
              <a:cs typeface="Arial"/>
              <a:sym typeface="Arial"/>
            </a:endParaRPr>
          </a:p>
          <a:p>
            <a:pPr indent="0" lvl="0" marL="125095" rtl="0" algn="l">
              <a:lnSpc>
                <a:spcPct val="104000"/>
              </a:lnSpc>
              <a:spcBef>
                <a:spcPts val="0"/>
              </a:spcBef>
              <a:spcAft>
                <a:spcPts val="0"/>
              </a:spcAft>
              <a:buNone/>
            </a:pPr>
            <a:r>
              <a:rPr lang="es-PE" sz="1600">
                <a:latin typeface="Arial"/>
                <a:ea typeface="Arial"/>
                <a:cs typeface="Arial"/>
                <a:sym typeface="Arial"/>
              </a:rPr>
              <a:t>Household income</a:t>
            </a:r>
            <a:endParaRPr sz="1600">
              <a:latin typeface="Arial"/>
              <a:ea typeface="Arial"/>
              <a:cs typeface="Arial"/>
              <a:sym typeface="Arial"/>
            </a:endParaRPr>
          </a:p>
          <a:p>
            <a:pPr indent="0" lvl="0" marL="32383" rtl="0" algn="l">
              <a:lnSpc>
                <a:spcPct val="100000"/>
              </a:lnSpc>
              <a:spcBef>
                <a:spcPts val="5"/>
              </a:spcBef>
              <a:spcAft>
                <a:spcPts val="0"/>
              </a:spcAft>
              <a:buNone/>
            </a:pPr>
            <a:r>
              <a:rPr lang="es-PE" sz="1600">
                <a:latin typeface="Arial"/>
                <a:ea typeface="Arial"/>
                <a:cs typeface="Arial"/>
                <a:sym typeface="Arial"/>
              </a:rPr>
              <a:t>covers less than 50%</a:t>
            </a:r>
            <a:endParaRPr sz="1600">
              <a:latin typeface="Arial"/>
              <a:ea typeface="Arial"/>
              <a:cs typeface="Arial"/>
              <a:sym typeface="Arial"/>
            </a:endParaRPr>
          </a:p>
          <a:p>
            <a:pPr indent="0" lvl="0" marL="12700" rtl="0" algn="l">
              <a:lnSpc>
                <a:spcPct val="100000"/>
              </a:lnSpc>
              <a:spcBef>
                <a:spcPts val="0"/>
              </a:spcBef>
              <a:spcAft>
                <a:spcPts val="0"/>
              </a:spcAft>
              <a:buNone/>
            </a:pPr>
            <a:r>
              <a:rPr lang="es-PE" sz="1600">
                <a:latin typeface="Arial"/>
                <a:ea typeface="Arial"/>
                <a:cs typeface="Arial"/>
                <a:sym typeface="Arial"/>
              </a:rPr>
              <a:t>of families’ expenses.</a:t>
            </a:r>
            <a:endParaRPr sz="1600">
              <a:latin typeface="Arial"/>
              <a:ea typeface="Arial"/>
              <a:cs typeface="Arial"/>
              <a:sym typeface="Arial"/>
            </a:endParaRPr>
          </a:p>
        </p:txBody>
      </p:sp>
      <p:sp>
        <p:nvSpPr>
          <p:cNvPr id="1703" name="Google Shape;1703;g311e7b6e11b_0_1580"/>
          <p:cNvSpPr txBox="1"/>
          <p:nvPr/>
        </p:nvSpPr>
        <p:spPr>
          <a:xfrm>
            <a:off x="3434334" y="3962857"/>
            <a:ext cx="1775400" cy="1788300"/>
          </a:xfrm>
          <a:prstGeom prst="rect">
            <a:avLst/>
          </a:prstGeom>
          <a:noFill/>
          <a:ln>
            <a:noFill/>
          </a:ln>
        </p:spPr>
        <p:txBody>
          <a:bodyPr anchorCtr="0" anchor="t" bIns="0" lIns="0" spcFirstLastPara="1" rIns="0" wrap="square" tIns="13325">
            <a:spAutoFit/>
          </a:bodyPr>
          <a:lstStyle/>
          <a:p>
            <a:pPr indent="0" lvl="0" marL="618490" rtl="0" algn="l">
              <a:lnSpc>
                <a:spcPct val="110156"/>
              </a:lnSpc>
              <a:spcBef>
                <a:spcPts val="0"/>
              </a:spcBef>
              <a:spcAft>
                <a:spcPts val="0"/>
              </a:spcAft>
              <a:buNone/>
            </a:pPr>
            <a:r>
              <a:rPr b="1" lang="es-PE" sz="3200">
                <a:solidFill>
                  <a:srgbClr val="00AED6"/>
                </a:solidFill>
                <a:latin typeface="Arial"/>
                <a:ea typeface="Arial"/>
                <a:cs typeface="Arial"/>
                <a:sym typeface="Arial"/>
              </a:rPr>
              <a:t>20%</a:t>
            </a:r>
            <a:endParaRPr sz="3200">
              <a:latin typeface="Arial"/>
              <a:ea typeface="Arial"/>
              <a:cs typeface="Arial"/>
              <a:sym typeface="Arial"/>
            </a:endParaRPr>
          </a:p>
          <a:p>
            <a:pPr indent="0" lvl="0" marL="3810" rtl="0" algn="ctr">
              <a:lnSpc>
                <a:spcPct val="100312"/>
              </a:lnSpc>
              <a:spcBef>
                <a:spcPts val="0"/>
              </a:spcBef>
              <a:spcAft>
                <a:spcPts val="0"/>
              </a:spcAft>
              <a:buNone/>
            </a:pPr>
            <a:r>
              <a:rPr lang="es-PE" sz="1600">
                <a:latin typeface="Arial"/>
                <a:ea typeface="Arial"/>
                <a:cs typeface="Arial"/>
                <a:sym typeface="Arial"/>
              </a:rPr>
              <a:t>of the population</a:t>
            </a:r>
            <a:endParaRPr sz="1600">
              <a:latin typeface="Arial"/>
              <a:ea typeface="Arial"/>
              <a:cs typeface="Arial"/>
              <a:sym typeface="Arial"/>
            </a:endParaRPr>
          </a:p>
          <a:p>
            <a:pPr indent="-1270" lvl="0" marL="12700" marR="5080" rtl="0" algn="ctr">
              <a:lnSpc>
                <a:spcPct val="100000"/>
              </a:lnSpc>
              <a:spcBef>
                <a:spcPts val="0"/>
              </a:spcBef>
              <a:spcAft>
                <a:spcPts val="0"/>
              </a:spcAft>
              <a:buNone/>
            </a:pPr>
            <a:r>
              <a:rPr lang="es-PE" sz="1600">
                <a:latin typeface="Arial"/>
                <a:ea typeface="Arial"/>
                <a:cs typeface="Arial"/>
                <a:sym typeface="Arial"/>
              </a:rPr>
              <a:t>does not have access to safe water in their homes.</a:t>
            </a:r>
            <a:endParaRPr sz="1600">
              <a:latin typeface="Arial"/>
              <a:ea typeface="Arial"/>
              <a:cs typeface="Arial"/>
              <a:sym typeface="Arial"/>
            </a:endParaRPr>
          </a:p>
        </p:txBody>
      </p:sp>
      <p:sp>
        <p:nvSpPr>
          <p:cNvPr id="1704" name="Google Shape;1704;g311e7b6e11b_0_1580"/>
          <p:cNvSpPr txBox="1"/>
          <p:nvPr/>
        </p:nvSpPr>
        <p:spPr>
          <a:xfrm>
            <a:off x="700531" y="5584342"/>
            <a:ext cx="1425600" cy="505500"/>
          </a:xfrm>
          <a:prstGeom prst="rect">
            <a:avLst/>
          </a:prstGeom>
          <a:noFill/>
          <a:ln>
            <a:noFill/>
          </a:ln>
        </p:spPr>
        <p:txBody>
          <a:bodyPr anchorCtr="0" anchor="t" bIns="0" lIns="0" spcFirstLastPara="1" rIns="0" wrap="square" tIns="12700">
            <a:spAutoFit/>
          </a:bodyPr>
          <a:lstStyle/>
          <a:p>
            <a:pPr indent="0" lvl="0" marL="12700" rtl="0" algn="l">
              <a:lnSpc>
                <a:spcPct val="100000"/>
              </a:lnSpc>
              <a:spcBef>
                <a:spcPts val="0"/>
              </a:spcBef>
              <a:spcAft>
                <a:spcPts val="0"/>
              </a:spcAft>
              <a:buNone/>
            </a:pPr>
            <a:r>
              <a:rPr b="1" lang="es-PE" sz="3200">
                <a:solidFill>
                  <a:srgbClr val="00AED6"/>
                </a:solidFill>
                <a:latin typeface="Arial"/>
                <a:ea typeface="Arial"/>
                <a:cs typeface="Arial"/>
                <a:sym typeface="Arial"/>
              </a:rPr>
              <a:t>25-31%</a:t>
            </a:r>
            <a:endParaRPr sz="3200">
              <a:latin typeface="Arial"/>
              <a:ea typeface="Arial"/>
              <a:cs typeface="Arial"/>
              <a:sym typeface="Arial"/>
            </a:endParaRPr>
          </a:p>
        </p:txBody>
      </p:sp>
      <p:sp>
        <p:nvSpPr>
          <p:cNvPr id="1705" name="Google Shape;1705;g311e7b6e11b_0_1580"/>
          <p:cNvSpPr txBox="1"/>
          <p:nvPr/>
        </p:nvSpPr>
        <p:spPr>
          <a:xfrm>
            <a:off x="286918" y="5987592"/>
            <a:ext cx="2025000" cy="997200"/>
          </a:xfrm>
          <a:prstGeom prst="rect">
            <a:avLst/>
          </a:prstGeom>
          <a:noFill/>
          <a:ln>
            <a:noFill/>
          </a:ln>
        </p:spPr>
        <p:txBody>
          <a:bodyPr anchorCtr="0" anchor="t" bIns="0" lIns="0" spcFirstLastPara="1" rIns="0" wrap="square" tIns="12050">
            <a:spAutoFit/>
          </a:bodyPr>
          <a:lstStyle/>
          <a:p>
            <a:pPr indent="0" lvl="0" marL="12065" marR="5080" rtl="0" algn="ctr">
              <a:lnSpc>
                <a:spcPct val="100000"/>
              </a:lnSpc>
              <a:spcBef>
                <a:spcPts val="0"/>
              </a:spcBef>
              <a:spcAft>
                <a:spcPts val="0"/>
              </a:spcAft>
              <a:buNone/>
            </a:pPr>
            <a:r>
              <a:rPr lang="es-PE" sz="1600">
                <a:latin typeface="Arial"/>
                <a:ea typeface="Arial"/>
                <a:cs typeface="Arial"/>
                <a:sym typeface="Arial"/>
              </a:rPr>
              <a:t>of the Northern Triangle population has reliable access to water.</a:t>
            </a:r>
            <a:endParaRPr sz="1600">
              <a:latin typeface="Arial"/>
              <a:ea typeface="Arial"/>
              <a:cs typeface="Arial"/>
              <a:sym typeface="Arial"/>
            </a:endParaRPr>
          </a:p>
        </p:txBody>
      </p:sp>
      <p:sp>
        <p:nvSpPr>
          <p:cNvPr id="1706" name="Google Shape;1706;g311e7b6e11b_0_1580"/>
          <p:cNvSpPr txBox="1"/>
          <p:nvPr/>
        </p:nvSpPr>
        <p:spPr>
          <a:xfrm>
            <a:off x="3645153" y="5564835"/>
            <a:ext cx="1479600" cy="1606500"/>
          </a:xfrm>
          <a:prstGeom prst="rect">
            <a:avLst/>
          </a:prstGeom>
          <a:noFill/>
          <a:ln>
            <a:noFill/>
          </a:ln>
        </p:spPr>
        <p:txBody>
          <a:bodyPr anchorCtr="0" anchor="t" bIns="0" lIns="0" spcFirstLastPara="1" rIns="0" wrap="square" tIns="12700">
            <a:spAutoFit/>
          </a:bodyPr>
          <a:lstStyle/>
          <a:p>
            <a:pPr indent="0" lvl="0" marL="254634" rtl="0" algn="l">
              <a:lnSpc>
                <a:spcPct val="116718"/>
              </a:lnSpc>
              <a:spcBef>
                <a:spcPts val="0"/>
              </a:spcBef>
              <a:spcAft>
                <a:spcPts val="0"/>
              </a:spcAft>
              <a:buNone/>
            </a:pPr>
            <a:r>
              <a:rPr b="1" lang="es-PE" sz="3200">
                <a:solidFill>
                  <a:srgbClr val="00AED6"/>
                </a:solidFill>
                <a:latin typeface="Arial"/>
                <a:ea typeface="Arial"/>
                <a:cs typeface="Arial"/>
                <a:sym typeface="Arial"/>
              </a:rPr>
              <a:t>5-13%</a:t>
            </a:r>
            <a:endParaRPr sz="3200">
              <a:latin typeface="Arial"/>
              <a:ea typeface="Arial"/>
              <a:cs typeface="Arial"/>
              <a:sym typeface="Arial"/>
            </a:endParaRPr>
          </a:p>
          <a:p>
            <a:pPr indent="0" lvl="0" marL="635" rtl="0" algn="ctr">
              <a:lnSpc>
                <a:spcPct val="113375"/>
              </a:lnSpc>
              <a:spcBef>
                <a:spcPts val="0"/>
              </a:spcBef>
              <a:spcAft>
                <a:spcPts val="0"/>
              </a:spcAft>
              <a:buNone/>
            </a:pPr>
            <a:r>
              <a:rPr lang="es-PE" sz="1600">
                <a:latin typeface="Arial"/>
                <a:ea typeface="Arial"/>
                <a:cs typeface="Arial"/>
                <a:sym typeface="Arial"/>
              </a:rPr>
              <a:t>5% to 13% of</a:t>
            </a:r>
            <a:endParaRPr sz="1600">
              <a:latin typeface="Arial"/>
              <a:ea typeface="Arial"/>
              <a:cs typeface="Arial"/>
              <a:sym typeface="Arial"/>
            </a:endParaRPr>
          </a:p>
          <a:p>
            <a:pPr indent="634" lvl="0" marL="12700" marR="5080" rtl="0" algn="ctr">
              <a:lnSpc>
                <a:spcPct val="100000"/>
              </a:lnSpc>
              <a:spcBef>
                <a:spcPts val="5"/>
              </a:spcBef>
              <a:spcAft>
                <a:spcPts val="0"/>
              </a:spcAft>
              <a:buNone/>
            </a:pPr>
            <a:r>
              <a:rPr lang="es-PE" sz="1600">
                <a:latin typeface="Arial"/>
                <a:ea typeface="Arial"/>
                <a:cs typeface="Arial"/>
                <a:sym typeface="Arial"/>
              </a:rPr>
              <a:t>families practice open defecation.</a:t>
            </a:r>
            <a:endParaRPr sz="1600">
              <a:latin typeface="Arial"/>
              <a:ea typeface="Arial"/>
              <a:cs typeface="Arial"/>
              <a:sym typeface="Arial"/>
            </a:endParaRPr>
          </a:p>
        </p:txBody>
      </p:sp>
      <p:grpSp>
        <p:nvGrpSpPr>
          <p:cNvPr id="1707" name="Google Shape;1707;g311e7b6e11b_0_1580"/>
          <p:cNvGrpSpPr/>
          <p:nvPr/>
        </p:nvGrpSpPr>
        <p:grpSpPr>
          <a:xfrm>
            <a:off x="31897" y="2323591"/>
            <a:ext cx="10010119" cy="4508794"/>
            <a:chOff x="31897" y="2323591"/>
            <a:chExt cx="10010119" cy="4508794"/>
          </a:xfrm>
        </p:grpSpPr>
        <p:sp>
          <p:nvSpPr>
            <p:cNvPr id="1708" name="Google Shape;1708;g311e7b6e11b_0_1580"/>
            <p:cNvSpPr/>
            <p:nvPr/>
          </p:nvSpPr>
          <p:spPr>
            <a:xfrm>
              <a:off x="31897" y="2325790"/>
              <a:ext cx="6028690" cy="4506595"/>
            </a:xfrm>
            <a:custGeom>
              <a:rect b="b" l="l" r="r" t="t"/>
              <a:pathLst>
                <a:path extrusionOk="0" h="4506595" w="6028690">
                  <a:moveTo>
                    <a:pt x="0" y="4506214"/>
                  </a:moveTo>
                  <a:lnTo>
                    <a:pt x="6028436" y="4506214"/>
                  </a:lnTo>
                  <a:lnTo>
                    <a:pt x="6028436" y="0"/>
                  </a:lnTo>
                  <a:lnTo>
                    <a:pt x="0" y="0"/>
                  </a:lnTo>
                  <a:lnTo>
                    <a:pt x="0" y="4506214"/>
                  </a:lnTo>
                  <a:close/>
                </a:path>
              </a:pathLst>
            </a:custGeom>
            <a:noFill/>
            <a:ln cap="flat" cmpd="sng" w="57125">
              <a:solidFill>
                <a:srgbClr val="00AED6"/>
              </a:solidFill>
              <a:prstDash val="solid"/>
              <a:round/>
              <a:headEnd len="sm" w="sm" type="none"/>
              <a:tailEnd len="sm" w="sm" type="none"/>
            </a:ln>
          </p:spPr>
          <p:txBody>
            <a:bodyPr anchorCtr="0" anchor="t" bIns="0" lIns="0" spcFirstLastPara="1" rIns="0" wrap="square" tIns="0">
              <a:noAutofit/>
            </a:bodyPr>
            <a:lstStyle/>
            <a:p>
              <a:pPr indent="0" lvl="0" marL="0" rtl="0" algn="l">
                <a:spcBef>
                  <a:spcPts val="0"/>
                </a:spcBef>
                <a:spcAft>
                  <a:spcPts val="0"/>
                </a:spcAft>
                <a:buNone/>
              </a:pPr>
              <a:r>
                <a:t/>
              </a:r>
              <a:endParaRPr sz="1800"/>
            </a:p>
          </p:txBody>
        </p:sp>
        <p:pic>
          <p:nvPicPr>
            <p:cNvPr id="1709" name="Google Shape;1709;g311e7b6e11b_0_1580"/>
            <p:cNvPicPr preferRelativeResize="0"/>
            <p:nvPr/>
          </p:nvPicPr>
          <p:blipFill rotWithShape="1">
            <a:blip r:embed="rId10">
              <a:alphaModFix/>
            </a:blip>
            <a:srcRect b="0" l="0" r="0" t="0"/>
            <a:stretch/>
          </p:blipFill>
          <p:spPr>
            <a:xfrm>
              <a:off x="2555901" y="5738849"/>
              <a:ext cx="782959" cy="911475"/>
            </a:xfrm>
            <a:prstGeom prst="rect">
              <a:avLst/>
            </a:prstGeom>
            <a:noFill/>
            <a:ln>
              <a:noFill/>
            </a:ln>
          </p:spPr>
        </p:pic>
        <p:pic>
          <p:nvPicPr>
            <p:cNvPr id="1710" name="Google Shape;1710;g311e7b6e11b_0_1580"/>
            <p:cNvPicPr preferRelativeResize="0"/>
            <p:nvPr/>
          </p:nvPicPr>
          <p:blipFill rotWithShape="1">
            <a:blip r:embed="rId11">
              <a:alphaModFix/>
            </a:blip>
            <a:srcRect b="0" l="0" r="0" t="0"/>
            <a:stretch/>
          </p:blipFill>
          <p:spPr>
            <a:xfrm>
              <a:off x="2484217" y="4478014"/>
              <a:ext cx="814923" cy="687634"/>
            </a:xfrm>
            <a:prstGeom prst="rect">
              <a:avLst/>
            </a:prstGeom>
            <a:noFill/>
            <a:ln>
              <a:noFill/>
            </a:ln>
          </p:spPr>
        </p:pic>
        <p:sp>
          <p:nvSpPr>
            <p:cNvPr id="1711" name="Google Shape;1711;g311e7b6e11b_0_1580"/>
            <p:cNvSpPr/>
            <p:nvPr/>
          </p:nvSpPr>
          <p:spPr>
            <a:xfrm>
              <a:off x="6131687" y="2323591"/>
              <a:ext cx="3910329" cy="499744"/>
            </a:xfrm>
            <a:custGeom>
              <a:rect b="b" l="l" r="r" t="t"/>
              <a:pathLst>
                <a:path extrusionOk="0" h="499744" w="3910329">
                  <a:moveTo>
                    <a:pt x="3909949" y="251460"/>
                  </a:moveTo>
                  <a:lnTo>
                    <a:pt x="3880231" y="155067"/>
                  </a:lnTo>
                  <a:lnTo>
                    <a:pt x="3855250" y="123050"/>
                  </a:lnTo>
                  <a:lnTo>
                    <a:pt x="3823716" y="93929"/>
                  </a:lnTo>
                  <a:lnTo>
                    <a:pt x="3786251" y="68148"/>
                  </a:lnTo>
                  <a:lnTo>
                    <a:pt x="3743502" y="46101"/>
                  </a:lnTo>
                  <a:lnTo>
                    <a:pt x="3696119" y="28232"/>
                  </a:lnTo>
                  <a:lnTo>
                    <a:pt x="3644735" y="14947"/>
                  </a:lnTo>
                  <a:lnTo>
                    <a:pt x="3589972" y="6667"/>
                  </a:lnTo>
                  <a:lnTo>
                    <a:pt x="3532505" y="3810"/>
                  </a:lnTo>
                  <a:lnTo>
                    <a:pt x="2637459" y="3810"/>
                  </a:lnTo>
                  <a:lnTo>
                    <a:pt x="2631262" y="2870"/>
                  </a:lnTo>
                  <a:lnTo>
                    <a:pt x="2573782" y="0"/>
                  </a:lnTo>
                  <a:lnTo>
                    <a:pt x="0" y="0"/>
                  </a:lnTo>
                  <a:lnTo>
                    <a:pt x="0" y="495554"/>
                  </a:lnTo>
                  <a:lnTo>
                    <a:pt x="958723" y="495554"/>
                  </a:lnTo>
                  <a:lnTo>
                    <a:pt x="958723" y="499237"/>
                  </a:lnTo>
                  <a:lnTo>
                    <a:pt x="3532505" y="499237"/>
                  </a:lnTo>
                  <a:lnTo>
                    <a:pt x="3589972" y="496392"/>
                  </a:lnTo>
                  <a:lnTo>
                    <a:pt x="3644735" y="488111"/>
                  </a:lnTo>
                  <a:lnTo>
                    <a:pt x="3696119" y="474827"/>
                  </a:lnTo>
                  <a:lnTo>
                    <a:pt x="3743502" y="456946"/>
                  </a:lnTo>
                  <a:lnTo>
                    <a:pt x="3786251" y="434911"/>
                  </a:lnTo>
                  <a:lnTo>
                    <a:pt x="3823716" y="409130"/>
                  </a:lnTo>
                  <a:lnTo>
                    <a:pt x="3855250" y="380009"/>
                  </a:lnTo>
                  <a:lnTo>
                    <a:pt x="3880231" y="347980"/>
                  </a:lnTo>
                  <a:lnTo>
                    <a:pt x="3909949" y="251460"/>
                  </a:lnTo>
                  <a:close/>
                </a:path>
              </a:pathLst>
            </a:custGeom>
            <a:solidFill>
              <a:srgbClr val="00AED6"/>
            </a:solidFill>
            <a:ln>
              <a:noFill/>
            </a:ln>
          </p:spPr>
          <p:txBody>
            <a:bodyPr anchorCtr="0" anchor="t" bIns="0" lIns="0" spcFirstLastPara="1" rIns="0" wrap="square" tIns="0">
              <a:noAutofit/>
            </a:bodyPr>
            <a:lstStyle/>
            <a:p>
              <a:pPr indent="0" lvl="0" marL="0" rtl="0" algn="l">
                <a:spcBef>
                  <a:spcPts val="0"/>
                </a:spcBef>
                <a:spcAft>
                  <a:spcPts val="0"/>
                </a:spcAft>
                <a:buNone/>
              </a:pPr>
              <a:r>
                <a:t/>
              </a:r>
              <a:endParaRPr sz="1800"/>
            </a:p>
          </p:txBody>
        </p:sp>
      </p:grpSp>
      <p:sp>
        <p:nvSpPr>
          <p:cNvPr id="1712" name="Google Shape;1712;g311e7b6e11b_0_1580"/>
          <p:cNvSpPr txBox="1"/>
          <p:nvPr/>
        </p:nvSpPr>
        <p:spPr>
          <a:xfrm>
            <a:off x="6175628" y="1772023"/>
            <a:ext cx="5529000" cy="2080500"/>
          </a:xfrm>
          <a:prstGeom prst="rect">
            <a:avLst/>
          </a:prstGeom>
          <a:noFill/>
          <a:ln>
            <a:noFill/>
          </a:ln>
        </p:spPr>
        <p:txBody>
          <a:bodyPr anchorCtr="0" anchor="t" bIns="0" lIns="0" spcFirstLastPara="1" rIns="0" wrap="square" tIns="104775">
            <a:spAutoFit/>
          </a:bodyPr>
          <a:lstStyle/>
          <a:p>
            <a:pPr indent="0" lvl="0" marL="12700" rtl="0" algn="l">
              <a:lnSpc>
                <a:spcPct val="100000"/>
              </a:lnSpc>
              <a:spcBef>
                <a:spcPts val="0"/>
              </a:spcBef>
              <a:spcAft>
                <a:spcPts val="0"/>
              </a:spcAft>
              <a:buNone/>
            </a:pPr>
            <a:r>
              <a:rPr b="1" lang="es-PE" sz="2800">
                <a:solidFill>
                  <a:srgbClr val="00AED6"/>
                </a:solidFill>
                <a:latin typeface="Arial"/>
                <a:ea typeface="Arial"/>
                <a:cs typeface="Arial"/>
                <a:sym typeface="Arial"/>
              </a:rPr>
              <a:t>Key Findings</a:t>
            </a:r>
            <a:endParaRPr sz="2800">
              <a:latin typeface="Arial"/>
              <a:ea typeface="Arial"/>
              <a:cs typeface="Arial"/>
              <a:sym typeface="Arial"/>
            </a:endParaRPr>
          </a:p>
          <a:p>
            <a:pPr indent="0" lvl="0" marL="80010" rtl="0" algn="l">
              <a:lnSpc>
                <a:spcPct val="100000"/>
              </a:lnSpc>
              <a:spcBef>
                <a:spcPts val="625"/>
              </a:spcBef>
              <a:spcAft>
                <a:spcPts val="0"/>
              </a:spcAft>
              <a:buNone/>
            </a:pPr>
            <a:r>
              <a:rPr b="1" lang="es-PE" sz="2400">
                <a:latin typeface="Arial"/>
                <a:ea typeface="Arial"/>
                <a:cs typeface="Arial"/>
                <a:sym typeface="Arial"/>
              </a:rPr>
              <a:t>Land tenure</a:t>
            </a:r>
            <a:endParaRPr sz="2400">
              <a:latin typeface="Arial"/>
              <a:ea typeface="Arial"/>
              <a:cs typeface="Arial"/>
              <a:sym typeface="Arial"/>
            </a:endParaRPr>
          </a:p>
          <a:p>
            <a:pPr indent="0" lvl="0" marL="417194" rtl="0" algn="l">
              <a:lnSpc>
                <a:spcPct val="100000"/>
              </a:lnSpc>
              <a:spcBef>
                <a:spcPts val="1655"/>
              </a:spcBef>
              <a:spcAft>
                <a:spcPts val="0"/>
              </a:spcAft>
              <a:buNone/>
            </a:pPr>
            <a:r>
              <a:rPr lang="es-PE" sz="1800">
                <a:latin typeface="Arial"/>
                <a:ea typeface="Arial"/>
                <a:cs typeface="Arial"/>
                <a:sym typeface="Arial"/>
              </a:rPr>
              <a:t>Significant inequalities and gender disparity</a:t>
            </a:r>
            <a:endParaRPr sz="1800">
              <a:latin typeface="Arial"/>
              <a:ea typeface="Arial"/>
              <a:cs typeface="Arial"/>
              <a:sym typeface="Arial"/>
            </a:endParaRPr>
          </a:p>
          <a:p>
            <a:pPr indent="0" lvl="0" marL="417194" rtl="0" algn="l">
              <a:lnSpc>
                <a:spcPct val="100000"/>
              </a:lnSpc>
              <a:spcBef>
                <a:spcPts val="395"/>
              </a:spcBef>
              <a:spcAft>
                <a:spcPts val="0"/>
              </a:spcAft>
              <a:buNone/>
            </a:pPr>
            <a:r>
              <a:rPr b="1" lang="es-PE" sz="1800">
                <a:latin typeface="Arial"/>
                <a:ea typeface="Arial"/>
                <a:cs typeface="Arial"/>
                <a:sym typeface="Arial"/>
              </a:rPr>
              <a:t>~ </a:t>
            </a:r>
            <a:r>
              <a:rPr lang="es-PE" sz="1800">
                <a:latin typeface="Arial"/>
                <a:ea typeface="Arial"/>
                <a:cs typeface="Arial"/>
                <a:sym typeface="Arial"/>
              </a:rPr>
              <a:t>5 M indigenous people suffer from inequalities in</a:t>
            </a:r>
            <a:endParaRPr sz="1800">
              <a:latin typeface="Arial"/>
              <a:ea typeface="Arial"/>
              <a:cs typeface="Arial"/>
              <a:sym typeface="Arial"/>
            </a:endParaRPr>
          </a:p>
          <a:p>
            <a:pPr indent="0" lvl="0" marL="417194" rtl="0" algn="l">
              <a:lnSpc>
                <a:spcPct val="100000"/>
              </a:lnSpc>
              <a:spcBef>
                <a:spcPts val="0"/>
              </a:spcBef>
              <a:spcAft>
                <a:spcPts val="0"/>
              </a:spcAft>
              <a:buNone/>
            </a:pPr>
            <a:r>
              <a:rPr lang="es-PE" sz="1800">
                <a:latin typeface="Arial"/>
                <a:ea typeface="Arial"/>
                <a:cs typeface="Arial"/>
                <a:sym typeface="Arial"/>
              </a:rPr>
              <a:t>land tenure</a:t>
            </a:r>
            <a:endParaRPr sz="1800">
              <a:latin typeface="Arial"/>
              <a:ea typeface="Arial"/>
              <a:cs typeface="Arial"/>
              <a:sym typeface="Arial"/>
            </a:endParaRPr>
          </a:p>
        </p:txBody>
      </p:sp>
      <p:sp>
        <p:nvSpPr>
          <p:cNvPr id="1713" name="Google Shape;1713;g311e7b6e11b_0_1580"/>
          <p:cNvSpPr/>
          <p:nvPr/>
        </p:nvSpPr>
        <p:spPr>
          <a:xfrm>
            <a:off x="6129909" y="4095369"/>
            <a:ext cx="3863340" cy="498475"/>
          </a:xfrm>
          <a:custGeom>
            <a:rect b="b" l="l" r="r" t="t"/>
            <a:pathLst>
              <a:path extrusionOk="0" h="498475" w="3863340">
                <a:moveTo>
                  <a:pt x="3863086" y="247650"/>
                </a:moveTo>
                <a:lnTo>
                  <a:pt x="3833368" y="151257"/>
                </a:lnTo>
                <a:lnTo>
                  <a:pt x="3808387" y="119240"/>
                </a:lnTo>
                <a:lnTo>
                  <a:pt x="3776853" y="90119"/>
                </a:lnTo>
                <a:lnTo>
                  <a:pt x="3739388" y="64338"/>
                </a:lnTo>
                <a:lnTo>
                  <a:pt x="3696652" y="42291"/>
                </a:lnTo>
                <a:lnTo>
                  <a:pt x="3649256" y="24422"/>
                </a:lnTo>
                <a:lnTo>
                  <a:pt x="3597872" y="11137"/>
                </a:lnTo>
                <a:lnTo>
                  <a:pt x="3543109" y="2857"/>
                </a:lnTo>
                <a:lnTo>
                  <a:pt x="3485642" y="0"/>
                </a:lnTo>
                <a:lnTo>
                  <a:pt x="911733" y="0"/>
                </a:lnTo>
                <a:lnTo>
                  <a:pt x="911733" y="2413"/>
                </a:lnTo>
                <a:lnTo>
                  <a:pt x="0" y="2413"/>
                </a:lnTo>
                <a:lnTo>
                  <a:pt x="0" y="497967"/>
                </a:lnTo>
                <a:lnTo>
                  <a:pt x="2573782" y="497967"/>
                </a:lnTo>
                <a:lnTo>
                  <a:pt x="2624874" y="495427"/>
                </a:lnTo>
                <a:lnTo>
                  <a:pt x="3485642" y="495427"/>
                </a:lnTo>
                <a:lnTo>
                  <a:pt x="3543109" y="492582"/>
                </a:lnTo>
                <a:lnTo>
                  <a:pt x="3597872" y="484301"/>
                </a:lnTo>
                <a:lnTo>
                  <a:pt x="3649256" y="471017"/>
                </a:lnTo>
                <a:lnTo>
                  <a:pt x="3696652" y="453136"/>
                </a:lnTo>
                <a:lnTo>
                  <a:pt x="3739388" y="431101"/>
                </a:lnTo>
                <a:lnTo>
                  <a:pt x="3776853" y="405320"/>
                </a:lnTo>
                <a:lnTo>
                  <a:pt x="3808387" y="376199"/>
                </a:lnTo>
                <a:lnTo>
                  <a:pt x="3833368" y="344170"/>
                </a:lnTo>
                <a:lnTo>
                  <a:pt x="3863086" y="247650"/>
                </a:lnTo>
                <a:close/>
              </a:path>
            </a:pathLst>
          </a:custGeom>
          <a:solidFill>
            <a:srgbClr val="00AED6"/>
          </a:solidFill>
          <a:ln>
            <a:noFill/>
          </a:ln>
        </p:spPr>
        <p:txBody>
          <a:bodyPr anchorCtr="0" anchor="t" bIns="0" lIns="0" spcFirstLastPara="1" rIns="0" wrap="square" tIns="0">
            <a:noAutofit/>
          </a:bodyPr>
          <a:lstStyle/>
          <a:p>
            <a:pPr indent="0" lvl="0" marL="0" rtl="0" algn="l">
              <a:spcBef>
                <a:spcPts val="0"/>
              </a:spcBef>
              <a:spcAft>
                <a:spcPts val="0"/>
              </a:spcAft>
              <a:buNone/>
            </a:pPr>
            <a:r>
              <a:t/>
            </a:r>
            <a:endParaRPr sz="1800"/>
          </a:p>
        </p:txBody>
      </p:sp>
      <p:sp>
        <p:nvSpPr>
          <p:cNvPr id="1714" name="Google Shape;1714;g311e7b6e11b_0_1580"/>
          <p:cNvSpPr txBox="1"/>
          <p:nvPr/>
        </p:nvSpPr>
        <p:spPr>
          <a:xfrm>
            <a:off x="6209538" y="4147566"/>
            <a:ext cx="5460300" cy="2597700"/>
          </a:xfrm>
          <a:prstGeom prst="rect">
            <a:avLst/>
          </a:prstGeom>
          <a:noFill/>
          <a:ln>
            <a:noFill/>
          </a:ln>
        </p:spPr>
        <p:txBody>
          <a:bodyPr anchorCtr="0" anchor="t" bIns="0" lIns="0" spcFirstLastPara="1" rIns="0" wrap="square" tIns="12700">
            <a:spAutoFit/>
          </a:bodyPr>
          <a:lstStyle/>
          <a:p>
            <a:pPr indent="0" lvl="0" marL="12700" rtl="0" algn="l">
              <a:lnSpc>
                <a:spcPct val="100000"/>
              </a:lnSpc>
              <a:spcBef>
                <a:spcPts val="0"/>
              </a:spcBef>
              <a:spcAft>
                <a:spcPts val="0"/>
              </a:spcAft>
              <a:buNone/>
            </a:pPr>
            <a:r>
              <a:rPr b="1" lang="es-PE" sz="2400">
                <a:latin typeface="Arial"/>
                <a:ea typeface="Arial"/>
                <a:cs typeface="Arial"/>
                <a:sym typeface="Arial"/>
              </a:rPr>
              <a:t>Employment deficit</a:t>
            </a:r>
            <a:endParaRPr sz="2400">
              <a:latin typeface="Arial"/>
              <a:ea typeface="Arial"/>
              <a:cs typeface="Arial"/>
              <a:sym typeface="Arial"/>
            </a:endParaRPr>
          </a:p>
          <a:p>
            <a:pPr indent="0" lvl="0" marL="370205" marR="778510" rtl="0" algn="l">
              <a:lnSpc>
                <a:spcPct val="150100"/>
              </a:lnSpc>
              <a:spcBef>
                <a:spcPts val="670"/>
              </a:spcBef>
              <a:spcAft>
                <a:spcPts val="0"/>
              </a:spcAft>
              <a:buNone/>
            </a:pPr>
            <a:r>
              <a:rPr lang="es-PE" sz="1800">
                <a:latin typeface="Arial"/>
                <a:ea typeface="Arial"/>
                <a:cs typeface="Arial"/>
                <a:sym typeface="Arial"/>
              </a:rPr>
              <a:t>Drains productive capacity of the countries Negative impact on the economy</a:t>
            </a:r>
            <a:endParaRPr sz="1800">
              <a:latin typeface="Arial"/>
              <a:ea typeface="Arial"/>
              <a:cs typeface="Arial"/>
              <a:sym typeface="Arial"/>
            </a:endParaRPr>
          </a:p>
          <a:p>
            <a:pPr indent="0" lvl="0" marL="370205" marR="5080" rtl="0" algn="l">
              <a:lnSpc>
                <a:spcPct val="100000"/>
              </a:lnSpc>
              <a:spcBef>
                <a:spcPts val="395"/>
              </a:spcBef>
              <a:spcAft>
                <a:spcPts val="0"/>
              </a:spcAft>
              <a:buNone/>
            </a:pPr>
            <a:r>
              <a:rPr lang="es-PE" sz="1800">
                <a:latin typeface="Arial"/>
                <a:ea typeface="Arial"/>
                <a:cs typeface="Arial"/>
                <a:sym typeface="Arial"/>
              </a:rPr>
              <a:t>Returning migrants have worse socioeconomic conditions than when they left and have difficulties reincorporating into the market</a:t>
            </a:r>
            <a:endParaRPr sz="1800">
              <a:latin typeface="Arial"/>
              <a:ea typeface="Arial"/>
              <a:cs typeface="Arial"/>
              <a:sym typeface="Arial"/>
            </a:endParaRPr>
          </a:p>
        </p:txBody>
      </p:sp>
      <p:grpSp>
        <p:nvGrpSpPr>
          <p:cNvPr id="1715" name="Google Shape;1715;g311e7b6e11b_0_1580"/>
          <p:cNvGrpSpPr/>
          <p:nvPr/>
        </p:nvGrpSpPr>
        <p:grpSpPr>
          <a:xfrm>
            <a:off x="6259576" y="3012439"/>
            <a:ext cx="265556" cy="2915615"/>
            <a:chOff x="6259576" y="3012439"/>
            <a:chExt cx="265556" cy="2915615"/>
          </a:xfrm>
        </p:grpSpPr>
        <p:pic>
          <p:nvPicPr>
            <p:cNvPr id="1716" name="Google Shape;1716;g311e7b6e11b_0_1580"/>
            <p:cNvPicPr preferRelativeResize="0"/>
            <p:nvPr/>
          </p:nvPicPr>
          <p:blipFill rotWithShape="1">
            <a:blip r:embed="rId12">
              <a:alphaModFix/>
            </a:blip>
            <a:srcRect b="0" l="0" r="0" t="0"/>
            <a:stretch/>
          </p:blipFill>
          <p:spPr>
            <a:xfrm>
              <a:off x="6271133" y="3012439"/>
              <a:ext cx="242569" cy="242697"/>
            </a:xfrm>
            <a:prstGeom prst="rect">
              <a:avLst/>
            </a:prstGeom>
            <a:noFill/>
            <a:ln>
              <a:noFill/>
            </a:ln>
          </p:spPr>
        </p:pic>
        <p:pic>
          <p:nvPicPr>
            <p:cNvPr id="1717" name="Google Shape;1717;g311e7b6e11b_0_1580"/>
            <p:cNvPicPr preferRelativeResize="0"/>
            <p:nvPr/>
          </p:nvPicPr>
          <p:blipFill rotWithShape="1">
            <a:blip r:embed="rId13">
              <a:alphaModFix/>
            </a:blip>
            <a:srcRect b="0" l="0" r="0" t="0"/>
            <a:stretch/>
          </p:blipFill>
          <p:spPr>
            <a:xfrm>
              <a:off x="6259576" y="3383660"/>
              <a:ext cx="242570" cy="242569"/>
            </a:xfrm>
            <a:prstGeom prst="rect">
              <a:avLst/>
            </a:prstGeom>
            <a:noFill/>
            <a:ln>
              <a:noFill/>
            </a:ln>
          </p:spPr>
        </p:pic>
        <p:pic>
          <p:nvPicPr>
            <p:cNvPr id="1718" name="Google Shape;1718;g311e7b6e11b_0_1580"/>
            <p:cNvPicPr preferRelativeResize="0"/>
            <p:nvPr/>
          </p:nvPicPr>
          <p:blipFill rotWithShape="1">
            <a:blip r:embed="rId14">
              <a:alphaModFix/>
            </a:blip>
            <a:srcRect b="0" l="0" r="0" t="0"/>
            <a:stretch/>
          </p:blipFill>
          <p:spPr>
            <a:xfrm>
              <a:off x="6275578" y="4805679"/>
              <a:ext cx="242570" cy="242569"/>
            </a:xfrm>
            <a:prstGeom prst="rect">
              <a:avLst/>
            </a:prstGeom>
            <a:noFill/>
            <a:ln>
              <a:noFill/>
            </a:ln>
          </p:spPr>
        </p:pic>
        <p:pic>
          <p:nvPicPr>
            <p:cNvPr id="1719" name="Google Shape;1719;g311e7b6e11b_0_1580"/>
            <p:cNvPicPr preferRelativeResize="0"/>
            <p:nvPr/>
          </p:nvPicPr>
          <p:blipFill rotWithShape="1">
            <a:blip r:embed="rId15">
              <a:alphaModFix/>
            </a:blip>
            <a:srcRect b="0" l="0" r="0" t="0"/>
            <a:stretch/>
          </p:blipFill>
          <p:spPr>
            <a:xfrm>
              <a:off x="6282563" y="5225414"/>
              <a:ext cx="242569" cy="242570"/>
            </a:xfrm>
            <a:prstGeom prst="rect">
              <a:avLst/>
            </a:prstGeom>
            <a:noFill/>
            <a:ln>
              <a:noFill/>
            </a:ln>
          </p:spPr>
        </p:pic>
        <p:pic>
          <p:nvPicPr>
            <p:cNvPr id="1720" name="Google Shape;1720;g311e7b6e11b_0_1580"/>
            <p:cNvPicPr preferRelativeResize="0"/>
            <p:nvPr/>
          </p:nvPicPr>
          <p:blipFill rotWithShape="1">
            <a:blip r:embed="rId16">
              <a:alphaModFix/>
            </a:blip>
            <a:srcRect b="0" l="0" r="0" t="0"/>
            <a:stretch/>
          </p:blipFill>
          <p:spPr>
            <a:xfrm>
              <a:off x="6275578" y="5685434"/>
              <a:ext cx="242570" cy="242620"/>
            </a:xfrm>
            <a:prstGeom prst="rect">
              <a:avLst/>
            </a:prstGeom>
            <a:noFill/>
            <a:ln>
              <a:noFill/>
            </a:ln>
          </p:spPr>
        </p:pic>
      </p:grpSp>
    </p:spTree>
  </p:cSld>
  <p:clrMapOvr>
    <a:masterClrMapping/>
  </p:clrMapOvr>
</p:sld>
</file>

<file path=ppt/slides/slide7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Sp="0">
  <p:cSld>
    <p:spTree>
      <p:nvGrpSpPr>
        <p:cNvPr id="1724" name="Shape 1724"/>
        <p:cNvGrpSpPr/>
        <p:nvPr/>
      </p:nvGrpSpPr>
      <p:grpSpPr>
        <a:xfrm>
          <a:off x="0" y="0"/>
          <a:ext cx="0" cy="0"/>
          <a:chOff x="0" y="0"/>
          <a:chExt cx="0" cy="0"/>
        </a:xfrm>
      </p:grpSpPr>
      <p:grpSp>
        <p:nvGrpSpPr>
          <p:cNvPr id="1725" name="Google Shape;1725;g311e7b6e11b_0_1620"/>
          <p:cNvGrpSpPr/>
          <p:nvPr/>
        </p:nvGrpSpPr>
        <p:grpSpPr>
          <a:xfrm>
            <a:off x="18502" y="2624904"/>
            <a:ext cx="7124231" cy="4135120"/>
            <a:chOff x="18502" y="2624904"/>
            <a:chExt cx="7124231" cy="4135120"/>
          </a:xfrm>
        </p:grpSpPr>
        <p:pic>
          <p:nvPicPr>
            <p:cNvPr id="1726" name="Google Shape;1726;g311e7b6e11b_0_1620"/>
            <p:cNvPicPr preferRelativeResize="0"/>
            <p:nvPr/>
          </p:nvPicPr>
          <p:blipFill rotWithShape="1">
            <a:blip r:embed="rId3">
              <a:alphaModFix/>
            </a:blip>
            <a:srcRect b="0" l="0" r="0" t="0"/>
            <a:stretch/>
          </p:blipFill>
          <p:spPr>
            <a:xfrm>
              <a:off x="18502" y="2624904"/>
              <a:ext cx="5834946" cy="4135120"/>
            </a:xfrm>
            <a:prstGeom prst="rect">
              <a:avLst/>
            </a:prstGeom>
            <a:noFill/>
            <a:ln>
              <a:noFill/>
            </a:ln>
          </p:spPr>
        </p:pic>
        <p:sp>
          <p:nvSpPr>
            <p:cNvPr id="1727" name="Google Shape;1727;g311e7b6e11b_0_1620"/>
            <p:cNvSpPr/>
            <p:nvPr/>
          </p:nvSpPr>
          <p:spPr>
            <a:xfrm>
              <a:off x="18502" y="2624937"/>
              <a:ext cx="767715" cy="648335"/>
            </a:xfrm>
            <a:custGeom>
              <a:rect b="b" l="l" r="r" t="t"/>
              <a:pathLst>
                <a:path extrusionOk="0" h="648335" w="767715">
                  <a:moveTo>
                    <a:pt x="767562" y="0"/>
                  </a:moveTo>
                  <a:lnTo>
                    <a:pt x="0" y="0"/>
                  </a:lnTo>
                  <a:lnTo>
                    <a:pt x="0" y="648106"/>
                  </a:lnTo>
                  <a:lnTo>
                    <a:pt x="767562" y="648106"/>
                  </a:lnTo>
                  <a:lnTo>
                    <a:pt x="767562" y="0"/>
                  </a:lnTo>
                  <a:close/>
                </a:path>
              </a:pathLst>
            </a:custGeom>
            <a:solidFill>
              <a:srgbClr val="ECEDED"/>
            </a:solidFill>
            <a:ln>
              <a:noFill/>
            </a:ln>
          </p:spPr>
          <p:txBody>
            <a:bodyPr anchorCtr="0" anchor="t" bIns="0" lIns="0" spcFirstLastPara="1" rIns="0" wrap="square" tIns="0">
              <a:noAutofit/>
            </a:bodyPr>
            <a:lstStyle/>
            <a:p>
              <a:pPr indent="0" lvl="0" marL="0" rtl="0" algn="l">
                <a:spcBef>
                  <a:spcPts val="0"/>
                </a:spcBef>
                <a:spcAft>
                  <a:spcPts val="0"/>
                </a:spcAft>
                <a:buNone/>
              </a:pPr>
              <a:r>
                <a:t/>
              </a:r>
              <a:endParaRPr sz="1800"/>
            </a:p>
          </p:txBody>
        </p:sp>
        <p:sp>
          <p:nvSpPr>
            <p:cNvPr id="1728" name="Google Shape;1728;g311e7b6e11b_0_1620"/>
            <p:cNvSpPr/>
            <p:nvPr/>
          </p:nvSpPr>
          <p:spPr>
            <a:xfrm>
              <a:off x="5727318" y="5351525"/>
              <a:ext cx="1415415" cy="621029"/>
            </a:xfrm>
            <a:custGeom>
              <a:rect b="b" l="l" r="r" t="t"/>
              <a:pathLst>
                <a:path extrusionOk="0" h="621029" w="1415415">
                  <a:moveTo>
                    <a:pt x="402335" y="0"/>
                  </a:moveTo>
                  <a:lnTo>
                    <a:pt x="402335" y="620941"/>
                  </a:lnTo>
                </a:path>
                <a:path extrusionOk="0" h="621029" w="1415415">
                  <a:moveTo>
                    <a:pt x="6350" y="0"/>
                  </a:moveTo>
                  <a:lnTo>
                    <a:pt x="6350" y="620941"/>
                  </a:lnTo>
                </a:path>
                <a:path extrusionOk="0" h="621029" w="1415415">
                  <a:moveTo>
                    <a:pt x="0" y="6350"/>
                  </a:moveTo>
                  <a:lnTo>
                    <a:pt x="1415287" y="6350"/>
                  </a:lnTo>
                </a:path>
              </a:pathLst>
            </a:custGeom>
            <a:noFill/>
            <a:ln cap="flat" cmpd="sng" w="12700">
              <a:solidFill>
                <a:srgbClr val="FFFFFF"/>
              </a:solidFill>
              <a:prstDash val="solid"/>
              <a:round/>
              <a:headEnd len="sm" w="sm" type="none"/>
              <a:tailEnd len="sm" w="sm" type="none"/>
            </a:ln>
          </p:spPr>
          <p:txBody>
            <a:bodyPr anchorCtr="0" anchor="t" bIns="0" lIns="0" spcFirstLastPara="1" rIns="0" wrap="square" tIns="0">
              <a:noAutofit/>
            </a:bodyPr>
            <a:lstStyle/>
            <a:p>
              <a:pPr indent="0" lvl="0" marL="0" rtl="0" algn="l">
                <a:spcBef>
                  <a:spcPts val="0"/>
                </a:spcBef>
                <a:spcAft>
                  <a:spcPts val="0"/>
                </a:spcAft>
                <a:buNone/>
              </a:pPr>
              <a:r>
                <a:t/>
              </a:r>
              <a:endParaRPr sz="1800"/>
            </a:p>
          </p:txBody>
        </p:sp>
        <p:sp>
          <p:nvSpPr>
            <p:cNvPr id="1729" name="Google Shape;1729;g311e7b6e11b_0_1620"/>
            <p:cNvSpPr/>
            <p:nvPr/>
          </p:nvSpPr>
          <p:spPr>
            <a:xfrm>
              <a:off x="5727318" y="5953416"/>
              <a:ext cx="1415415" cy="0"/>
            </a:xfrm>
            <a:custGeom>
              <a:rect b="b" l="l" r="r" t="t"/>
              <a:pathLst>
                <a:path extrusionOk="0" h="120000" w="1415415">
                  <a:moveTo>
                    <a:pt x="0" y="0"/>
                  </a:moveTo>
                  <a:lnTo>
                    <a:pt x="1415287" y="0"/>
                  </a:lnTo>
                </a:path>
              </a:pathLst>
            </a:custGeom>
            <a:noFill/>
            <a:ln cap="flat" cmpd="sng" w="38100">
              <a:solidFill>
                <a:srgbClr val="FFFFFF"/>
              </a:solidFill>
              <a:prstDash val="solid"/>
              <a:round/>
              <a:headEnd len="sm" w="sm" type="none"/>
              <a:tailEnd len="sm" w="sm" type="none"/>
            </a:ln>
          </p:spPr>
          <p:txBody>
            <a:bodyPr anchorCtr="0" anchor="t" bIns="0" lIns="0" spcFirstLastPara="1" rIns="0" wrap="square" tIns="0">
              <a:noAutofit/>
            </a:bodyPr>
            <a:lstStyle/>
            <a:p>
              <a:pPr indent="0" lvl="0" marL="0" rtl="0" algn="l">
                <a:spcBef>
                  <a:spcPts val="0"/>
                </a:spcBef>
                <a:spcAft>
                  <a:spcPts val="0"/>
                </a:spcAft>
                <a:buNone/>
              </a:pPr>
              <a:r>
                <a:t/>
              </a:r>
              <a:endParaRPr sz="1800"/>
            </a:p>
          </p:txBody>
        </p:sp>
      </p:grpSp>
      <p:sp>
        <p:nvSpPr>
          <p:cNvPr id="1730" name="Google Shape;1730;g311e7b6e11b_0_1620"/>
          <p:cNvSpPr txBox="1"/>
          <p:nvPr/>
        </p:nvSpPr>
        <p:spPr>
          <a:xfrm>
            <a:off x="11665966" y="5291734"/>
            <a:ext cx="252000" cy="505500"/>
          </a:xfrm>
          <a:prstGeom prst="rect">
            <a:avLst/>
          </a:prstGeom>
          <a:noFill/>
          <a:ln>
            <a:noFill/>
          </a:ln>
        </p:spPr>
        <p:txBody>
          <a:bodyPr anchorCtr="0" anchor="t" bIns="0" lIns="0" spcFirstLastPara="1" rIns="0" wrap="square" tIns="12700">
            <a:spAutoFit/>
          </a:bodyPr>
          <a:lstStyle/>
          <a:p>
            <a:pPr indent="0" lvl="0" marL="12700" rtl="0" algn="l">
              <a:lnSpc>
                <a:spcPct val="100000"/>
              </a:lnSpc>
              <a:spcBef>
                <a:spcPts val="0"/>
              </a:spcBef>
              <a:spcAft>
                <a:spcPts val="0"/>
              </a:spcAft>
              <a:buNone/>
            </a:pPr>
            <a:r>
              <a:rPr b="1" lang="es-PE" sz="3200">
                <a:solidFill>
                  <a:srgbClr val="C4D500"/>
                </a:solidFill>
                <a:latin typeface="Arial"/>
                <a:ea typeface="Arial"/>
                <a:cs typeface="Arial"/>
                <a:sym typeface="Arial"/>
              </a:rPr>
              <a:t>2</a:t>
            </a:r>
            <a:endParaRPr sz="3200">
              <a:latin typeface="Arial"/>
              <a:ea typeface="Arial"/>
              <a:cs typeface="Arial"/>
              <a:sym typeface="Arial"/>
            </a:endParaRPr>
          </a:p>
        </p:txBody>
      </p:sp>
      <p:sp>
        <p:nvSpPr>
          <p:cNvPr id="1731" name="Google Shape;1731;g311e7b6e11b_0_1620"/>
          <p:cNvSpPr txBox="1"/>
          <p:nvPr/>
        </p:nvSpPr>
        <p:spPr>
          <a:xfrm>
            <a:off x="5740019" y="5334101"/>
            <a:ext cx="383400" cy="505500"/>
          </a:xfrm>
          <a:prstGeom prst="rect">
            <a:avLst/>
          </a:prstGeom>
          <a:noFill/>
          <a:ln>
            <a:noFill/>
          </a:ln>
        </p:spPr>
        <p:txBody>
          <a:bodyPr anchorCtr="0" anchor="t" bIns="0" lIns="0" spcFirstLastPara="1" rIns="0" wrap="square" tIns="12700">
            <a:spAutoFit/>
          </a:bodyPr>
          <a:lstStyle/>
          <a:p>
            <a:pPr indent="0" lvl="0" marL="22860" rtl="0" algn="l">
              <a:lnSpc>
                <a:spcPct val="100000"/>
              </a:lnSpc>
              <a:spcBef>
                <a:spcPts val="0"/>
              </a:spcBef>
              <a:spcAft>
                <a:spcPts val="0"/>
              </a:spcAft>
              <a:buNone/>
            </a:pPr>
            <a:r>
              <a:rPr b="1" lang="es-PE" sz="3200">
                <a:solidFill>
                  <a:srgbClr val="C4D500"/>
                </a:solidFill>
                <a:latin typeface="Arial"/>
                <a:ea typeface="Arial"/>
                <a:cs typeface="Arial"/>
                <a:sym typeface="Arial"/>
              </a:rPr>
              <a:t>3</a:t>
            </a:r>
            <a:endParaRPr sz="3200">
              <a:latin typeface="Arial"/>
              <a:ea typeface="Arial"/>
              <a:cs typeface="Arial"/>
              <a:sym typeface="Arial"/>
            </a:endParaRPr>
          </a:p>
        </p:txBody>
      </p:sp>
      <p:grpSp>
        <p:nvGrpSpPr>
          <p:cNvPr id="1732" name="Google Shape;1732;g311e7b6e11b_0_1620"/>
          <p:cNvGrpSpPr/>
          <p:nvPr/>
        </p:nvGrpSpPr>
        <p:grpSpPr>
          <a:xfrm>
            <a:off x="7714475" y="1766309"/>
            <a:ext cx="2255544" cy="2257056"/>
            <a:chOff x="7714475" y="1766309"/>
            <a:chExt cx="2255544" cy="2257056"/>
          </a:xfrm>
        </p:grpSpPr>
        <p:pic>
          <p:nvPicPr>
            <p:cNvPr id="1733" name="Google Shape;1733;g311e7b6e11b_0_1620"/>
            <p:cNvPicPr preferRelativeResize="0"/>
            <p:nvPr/>
          </p:nvPicPr>
          <p:blipFill rotWithShape="1">
            <a:blip r:embed="rId4">
              <a:alphaModFix/>
            </a:blip>
            <a:srcRect b="0" l="0" r="0" t="0"/>
            <a:stretch/>
          </p:blipFill>
          <p:spPr>
            <a:xfrm>
              <a:off x="7714475" y="1766309"/>
              <a:ext cx="2255544" cy="2257056"/>
            </a:xfrm>
            <a:prstGeom prst="rect">
              <a:avLst/>
            </a:prstGeom>
            <a:noFill/>
            <a:ln>
              <a:noFill/>
            </a:ln>
          </p:spPr>
        </p:pic>
        <p:pic>
          <p:nvPicPr>
            <p:cNvPr id="1734" name="Google Shape;1734;g311e7b6e11b_0_1620"/>
            <p:cNvPicPr preferRelativeResize="0"/>
            <p:nvPr/>
          </p:nvPicPr>
          <p:blipFill rotWithShape="1">
            <a:blip r:embed="rId5">
              <a:alphaModFix/>
            </a:blip>
            <a:srcRect b="0" l="0" r="0" t="0"/>
            <a:stretch/>
          </p:blipFill>
          <p:spPr>
            <a:xfrm>
              <a:off x="7959851" y="2287511"/>
              <a:ext cx="1831848" cy="1252740"/>
            </a:xfrm>
            <a:prstGeom prst="rect">
              <a:avLst/>
            </a:prstGeom>
            <a:noFill/>
            <a:ln>
              <a:noFill/>
            </a:ln>
          </p:spPr>
        </p:pic>
        <p:sp>
          <p:nvSpPr>
            <p:cNvPr id="1735" name="Google Shape;1735;g311e7b6e11b_0_1620"/>
            <p:cNvSpPr/>
            <p:nvPr/>
          </p:nvSpPr>
          <p:spPr>
            <a:xfrm>
              <a:off x="7775828" y="1808733"/>
              <a:ext cx="2136775" cy="2136775"/>
            </a:xfrm>
            <a:custGeom>
              <a:rect b="b" l="l" r="r" t="t"/>
              <a:pathLst>
                <a:path extrusionOk="0" h="2136775" w="2136775">
                  <a:moveTo>
                    <a:pt x="1068324" y="0"/>
                  </a:moveTo>
                  <a:lnTo>
                    <a:pt x="1020734" y="1040"/>
                  </a:lnTo>
                  <a:lnTo>
                    <a:pt x="973679" y="4134"/>
                  </a:lnTo>
                  <a:lnTo>
                    <a:pt x="927199" y="9237"/>
                  </a:lnTo>
                  <a:lnTo>
                    <a:pt x="881340" y="16306"/>
                  </a:lnTo>
                  <a:lnTo>
                    <a:pt x="836144" y="25297"/>
                  </a:lnTo>
                  <a:lnTo>
                    <a:pt x="791656" y="36168"/>
                  </a:lnTo>
                  <a:lnTo>
                    <a:pt x="747917" y="48874"/>
                  </a:lnTo>
                  <a:lnTo>
                    <a:pt x="704973" y="63373"/>
                  </a:lnTo>
                  <a:lnTo>
                    <a:pt x="662865" y="79620"/>
                  </a:lnTo>
                  <a:lnTo>
                    <a:pt x="621638" y="97573"/>
                  </a:lnTo>
                  <a:lnTo>
                    <a:pt x="581335" y="117188"/>
                  </a:lnTo>
                  <a:lnTo>
                    <a:pt x="541999" y="138422"/>
                  </a:lnTo>
                  <a:lnTo>
                    <a:pt x="503674" y="161231"/>
                  </a:lnTo>
                  <a:lnTo>
                    <a:pt x="466404" y="185571"/>
                  </a:lnTo>
                  <a:lnTo>
                    <a:pt x="430231" y="211400"/>
                  </a:lnTo>
                  <a:lnTo>
                    <a:pt x="395199" y="238674"/>
                  </a:lnTo>
                  <a:lnTo>
                    <a:pt x="361351" y="267350"/>
                  </a:lnTo>
                  <a:lnTo>
                    <a:pt x="328732" y="297383"/>
                  </a:lnTo>
                  <a:lnTo>
                    <a:pt x="297383" y="328732"/>
                  </a:lnTo>
                  <a:lnTo>
                    <a:pt x="267350" y="361351"/>
                  </a:lnTo>
                  <a:lnTo>
                    <a:pt x="238674" y="395199"/>
                  </a:lnTo>
                  <a:lnTo>
                    <a:pt x="211400" y="430231"/>
                  </a:lnTo>
                  <a:lnTo>
                    <a:pt x="185571" y="466404"/>
                  </a:lnTo>
                  <a:lnTo>
                    <a:pt x="161231" y="503674"/>
                  </a:lnTo>
                  <a:lnTo>
                    <a:pt x="138422" y="541999"/>
                  </a:lnTo>
                  <a:lnTo>
                    <a:pt x="117188" y="581335"/>
                  </a:lnTo>
                  <a:lnTo>
                    <a:pt x="97573" y="621638"/>
                  </a:lnTo>
                  <a:lnTo>
                    <a:pt x="79620" y="662865"/>
                  </a:lnTo>
                  <a:lnTo>
                    <a:pt x="63373" y="704973"/>
                  </a:lnTo>
                  <a:lnTo>
                    <a:pt x="48874" y="747917"/>
                  </a:lnTo>
                  <a:lnTo>
                    <a:pt x="36168" y="791656"/>
                  </a:lnTo>
                  <a:lnTo>
                    <a:pt x="25297" y="836144"/>
                  </a:lnTo>
                  <a:lnTo>
                    <a:pt x="16306" y="881340"/>
                  </a:lnTo>
                  <a:lnTo>
                    <a:pt x="9237" y="927199"/>
                  </a:lnTo>
                  <a:lnTo>
                    <a:pt x="4134" y="973679"/>
                  </a:lnTo>
                  <a:lnTo>
                    <a:pt x="1040" y="1020734"/>
                  </a:lnTo>
                  <a:lnTo>
                    <a:pt x="0" y="1068324"/>
                  </a:lnTo>
                  <a:lnTo>
                    <a:pt x="1040" y="1115913"/>
                  </a:lnTo>
                  <a:lnTo>
                    <a:pt x="4134" y="1162968"/>
                  </a:lnTo>
                  <a:lnTo>
                    <a:pt x="9237" y="1209448"/>
                  </a:lnTo>
                  <a:lnTo>
                    <a:pt x="16306" y="1255307"/>
                  </a:lnTo>
                  <a:lnTo>
                    <a:pt x="25297" y="1300503"/>
                  </a:lnTo>
                  <a:lnTo>
                    <a:pt x="36168" y="1344991"/>
                  </a:lnTo>
                  <a:lnTo>
                    <a:pt x="48874" y="1388730"/>
                  </a:lnTo>
                  <a:lnTo>
                    <a:pt x="63373" y="1431674"/>
                  </a:lnTo>
                  <a:lnTo>
                    <a:pt x="79620" y="1473782"/>
                  </a:lnTo>
                  <a:lnTo>
                    <a:pt x="97573" y="1515009"/>
                  </a:lnTo>
                  <a:lnTo>
                    <a:pt x="117188" y="1555312"/>
                  </a:lnTo>
                  <a:lnTo>
                    <a:pt x="138422" y="1594648"/>
                  </a:lnTo>
                  <a:lnTo>
                    <a:pt x="161231" y="1632973"/>
                  </a:lnTo>
                  <a:lnTo>
                    <a:pt x="185571" y="1670243"/>
                  </a:lnTo>
                  <a:lnTo>
                    <a:pt x="211400" y="1706416"/>
                  </a:lnTo>
                  <a:lnTo>
                    <a:pt x="238674" y="1741448"/>
                  </a:lnTo>
                  <a:lnTo>
                    <a:pt x="267350" y="1775296"/>
                  </a:lnTo>
                  <a:lnTo>
                    <a:pt x="297383" y="1807915"/>
                  </a:lnTo>
                  <a:lnTo>
                    <a:pt x="328732" y="1839264"/>
                  </a:lnTo>
                  <a:lnTo>
                    <a:pt x="361351" y="1869297"/>
                  </a:lnTo>
                  <a:lnTo>
                    <a:pt x="395199" y="1897973"/>
                  </a:lnTo>
                  <a:lnTo>
                    <a:pt x="430231" y="1925247"/>
                  </a:lnTo>
                  <a:lnTo>
                    <a:pt x="466404" y="1951076"/>
                  </a:lnTo>
                  <a:lnTo>
                    <a:pt x="503674" y="1975416"/>
                  </a:lnTo>
                  <a:lnTo>
                    <a:pt x="541999" y="1998225"/>
                  </a:lnTo>
                  <a:lnTo>
                    <a:pt x="581335" y="2019459"/>
                  </a:lnTo>
                  <a:lnTo>
                    <a:pt x="621638" y="2039074"/>
                  </a:lnTo>
                  <a:lnTo>
                    <a:pt x="662865" y="2057027"/>
                  </a:lnTo>
                  <a:lnTo>
                    <a:pt x="704973" y="2073274"/>
                  </a:lnTo>
                  <a:lnTo>
                    <a:pt x="747917" y="2087773"/>
                  </a:lnTo>
                  <a:lnTo>
                    <a:pt x="791656" y="2100479"/>
                  </a:lnTo>
                  <a:lnTo>
                    <a:pt x="836144" y="2111350"/>
                  </a:lnTo>
                  <a:lnTo>
                    <a:pt x="881340" y="2120341"/>
                  </a:lnTo>
                  <a:lnTo>
                    <a:pt x="927199" y="2127410"/>
                  </a:lnTo>
                  <a:lnTo>
                    <a:pt x="973679" y="2132513"/>
                  </a:lnTo>
                  <a:lnTo>
                    <a:pt x="1020734" y="2135607"/>
                  </a:lnTo>
                  <a:lnTo>
                    <a:pt x="1068324" y="2136647"/>
                  </a:lnTo>
                  <a:lnTo>
                    <a:pt x="1115913" y="2135607"/>
                  </a:lnTo>
                  <a:lnTo>
                    <a:pt x="1162968" y="2132513"/>
                  </a:lnTo>
                  <a:lnTo>
                    <a:pt x="1209448" y="2127410"/>
                  </a:lnTo>
                  <a:lnTo>
                    <a:pt x="1255307" y="2120341"/>
                  </a:lnTo>
                  <a:lnTo>
                    <a:pt x="1300503" y="2111350"/>
                  </a:lnTo>
                  <a:lnTo>
                    <a:pt x="1344991" y="2100479"/>
                  </a:lnTo>
                  <a:lnTo>
                    <a:pt x="1388730" y="2087773"/>
                  </a:lnTo>
                  <a:lnTo>
                    <a:pt x="1431674" y="2073274"/>
                  </a:lnTo>
                  <a:lnTo>
                    <a:pt x="1473782" y="2057027"/>
                  </a:lnTo>
                  <a:lnTo>
                    <a:pt x="1515009" y="2039074"/>
                  </a:lnTo>
                  <a:lnTo>
                    <a:pt x="1555312" y="2019459"/>
                  </a:lnTo>
                  <a:lnTo>
                    <a:pt x="1594648" y="1998225"/>
                  </a:lnTo>
                  <a:lnTo>
                    <a:pt x="1632973" y="1975416"/>
                  </a:lnTo>
                  <a:lnTo>
                    <a:pt x="1670243" y="1951076"/>
                  </a:lnTo>
                  <a:lnTo>
                    <a:pt x="1706416" y="1925247"/>
                  </a:lnTo>
                  <a:lnTo>
                    <a:pt x="1741448" y="1897973"/>
                  </a:lnTo>
                  <a:lnTo>
                    <a:pt x="1775296" y="1869297"/>
                  </a:lnTo>
                  <a:lnTo>
                    <a:pt x="1807915" y="1839264"/>
                  </a:lnTo>
                  <a:lnTo>
                    <a:pt x="1839264" y="1807915"/>
                  </a:lnTo>
                  <a:lnTo>
                    <a:pt x="1869297" y="1775296"/>
                  </a:lnTo>
                  <a:lnTo>
                    <a:pt x="1897973" y="1741448"/>
                  </a:lnTo>
                  <a:lnTo>
                    <a:pt x="1925247" y="1706416"/>
                  </a:lnTo>
                  <a:lnTo>
                    <a:pt x="1951076" y="1670243"/>
                  </a:lnTo>
                  <a:lnTo>
                    <a:pt x="1975416" y="1632973"/>
                  </a:lnTo>
                  <a:lnTo>
                    <a:pt x="1998225" y="1594648"/>
                  </a:lnTo>
                  <a:lnTo>
                    <a:pt x="2019459" y="1555312"/>
                  </a:lnTo>
                  <a:lnTo>
                    <a:pt x="2039074" y="1515009"/>
                  </a:lnTo>
                  <a:lnTo>
                    <a:pt x="2057027" y="1473782"/>
                  </a:lnTo>
                  <a:lnTo>
                    <a:pt x="2073274" y="1431674"/>
                  </a:lnTo>
                  <a:lnTo>
                    <a:pt x="2087773" y="1388730"/>
                  </a:lnTo>
                  <a:lnTo>
                    <a:pt x="2100479" y="1344991"/>
                  </a:lnTo>
                  <a:lnTo>
                    <a:pt x="2111350" y="1300503"/>
                  </a:lnTo>
                  <a:lnTo>
                    <a:pt x="2120341" y="1255307"/>
                  </a:lnTo>
                  <a:lnTo>
                    <a:pt x="2127410" y="1209448"/>
                  </a:lnTo>
                  <a:lnTo>
                    <a:pt x="2132513" y="1162968"/>
                  </a:lnTo>
                  <a:lnTo>
                    <a:pt x="2135607" y="1115913"/>
                  </a:lnTo>
                  <a:lnTo>
                    <a:pt x="2136648" y="1068324"/>
                  </a:lnTo>
                  <a:lnTo>
                    <a:pt x="2135607" y="1020734"/>
                  </a:lnTo>
                  <a:lnTo>
                    <a:pt x="2132513" y="973679"/>
                  </a:lnTo>
                  <a:lnTo>
                    <a:pt x="2127410" y="927199"/>
                  </a:lnTo>
                  <a:lnTo>
                    <a:pt x="2120341" y="881340"/>
                  </a:lnTo>
                  <a:lnTo>
                    <a:pt x="2111350" y="836144"/>
                  </a:lnTo>
                  <a:lnTo>
                    <a:pt x="2100479" y="791656"/>
                  </a:lnTo>
                  <a:lnTo>
                    <a:pt x="2087773" y="747917"/>
                  </a:lnTo>
                  <a:lnTo>
                    <a:pt x="2073274" y="704973"/>
                  </a:lnTo>
                  <a:lnTo>
                    <a:pt x="2057027" y="662865"/>
                  </a:lnTo>
                  <a:lnTo>
                    <a:pt x="2039074" y="621638"/>
                  </a:lnTo>
                  <a:lnTo>
                    <a:pt x="2019459" y="581335"/>
                  </a:lnTo>
                  <a:lnTo>
                    <a:pt x="1998225" y="541999"/>
                  </a:lnTo>
                  <a:lnTo>
                    <a:pt x="1975416" y="503674"/>
                  </a:lnTo>
                  <a:lnTo>
                    <a:pt x="1951076" y="466404"/>
                  </a:lnTo>
                  <a:lnTo>
                    <a:pt x="1925247" y="430231"/>
                  </a:lnTo>
                  <a:lnTo>
                    <a:pt x="1897973" y="395199"/>
                  </a:lnTo>
                  <a:lnTo>
                    <a:pt x="1869297" y="361351"/>
                  </a:lnTo>
                  <a:lnTo>
                    <a:pt x="1839264" y="328732"/>
                  </a:lnTo>
                  <a:lnTo>
                    <a:pt x="1807915" y="297383"/>
                  </a:lnTo>
                  <a:lnTo>
                    <a:pt x="1775296" y="267350"/>
                  </a:lnTo>
                  <a:lnTo>
                    <a:pt x="1741448" y="238674"/>
                  </a:lnTo>
                  <a:lnTo>
                    <a:pt x="1706416" y="211400"/>
                  </a:lnTo>
                  <a:lnTo>
                    <a:pt x="1670243" y="185571"/>
                  </a:lnTo>
                  <a:lnTo>
                    <a:pt x="1632973" y="161231"/>
                  </a:lnTo>
                  <a:lnTo>
                    <a:pt x="1594648" y="138422"/>
                  </a:lnTo>
                  <a:lnTo>
                    <a:pt x="1555312" y="117188"/>
                  </a:lnTo>
                  <a:lnTo>
                    <a:pt x="1515009" y="97573"/>
                  </a:lnTo>
                  <a:lnTo>
                    <a:pt x="1473782" y="79620"/>
                  </a:lnTo>
                  <a:lnTo>
                    <a:pt x="1431674" y="63373"/>
                  </a:lnTo>
                  <a:lnTo>
                    <a:pt x="1388730" y="48874"/>
                  </a:lnTo>
                  <a:lnTo>
                    <a:pt x="1344991" y="36168"/>
                  </a:lnTo>
                  <a:lnTo>
                    <a:pt x="1300503" y="25297"/>
                  </a:lnTo>
                  <a:lnTo>
                    <a:pt x="1255307" y="16306"/>
                  </a:lnTo>
                  <a:lnTo>
                    <a:pt x="1209448" y="9237"/>
                  </a:lnTo>
                  <a:lnTo>
                    <a:pt x="1162968" y="4134"/>
                  </a:lnTo>
                  <a:lnTo>
                    <a:pt x="1115913" y="1040"/>
                  </a:lnTo>
                  <a:lnTo>
                    <a:pt x="1068324" y="0"/>
                  </a:lnTo>
                  <a:close/>
                </a:path>
              </a:pathLst>
            </a:custGeom>
            <a:solidFill>
              <a:srgbClr val="FFFFFF"/>
            </a:solidFill>
            <a:ln>
              <a:noFill/>
            </a:ln>
          </p:spPr>
          <p:txBody>
            <a:bodyPr anchorCtr="0" anchor="t" bIns="0" lIns="0" spcFirstLastPara="1" rIns="0" wrap="square" tIns="0">
              <a:noAutofit/>
            </a:bodyPr>
            <a:lstStyle/>
            <a:p>
              <a:pPr indent="0" lvl="0" marL="0" rtl="0" algn="l">
                <a:spcBef>
                  <a:spcPts val="0"/>
                </a:spcBef>
                <a:spcAft>
                  <a:spcPts val="0"/>
                </a:spcAft>
                <a:buNone/>
              </a:pPr>
              <a:r>
                <a:t/>
              </a:r>
              <a:endParaRPr sz="1800"/>
            </a:p>
          </p:txBody>
        </p:sp>
        <p:sp>
          <p:nvSpPr>
            <p:cNvPr id="1736" name="Google Shape;1736;g311e7b6e11b_0_1620"/>
            <p:cNvSpPr/>
            <p:nvPr/>
          </p:nvSpPr>
          <p:spPr>
            <a:xfrm>
              <a:off x="7775828" y="1808733"/>
              <a:ext cx="2136775" cy="2136775"/>
            </a:xfrm>
            <a:custGeom>
              <a:rect b="b" l="l" r="r" t="t"/>
              <a:pathLst>
                <a:path extrusionOk="0" h="2136775" w="2136775">
                  <a:moveTo>
                    <a:pt x="0" y="1068324"/>
                  </a:moveTo>
                  <a:lnTo>
                    <a:pt x="1040" y="1020734"/>
                  </a:lnTo>
                  <a:lnTo>
                    <a:pt x="4134" y="973679"/>
                  </a:lnTo>
                  <a:lnTo>
                    <a:pt x="9237" y="927199"/>
                  </a:lnTo>
                  <a:lnTo>
                    <a:pt x="16306" y="881340"/>
                  </a:lnTo>
                  <a:lnTo>
                    <a:pt x="25297" y="836144"/>
                  </a:lnTo>
                  <a:lnTo>
                    <a:pt x="36168" y="791656"/>
                  </a:lnTo>
                  <a:lnTo>
                    <a:pt x="48874" y="747917"/>
                  </a:lnTo>
                  <a:lnTo>
                    <a:pt x="63373" y="704973"/>
                  </a:lnTo>
                  <a:lnTo>
                    <a:pt x="79620" y="662865"/>
                  </a:lnTo>
                  <a:lnTo>
                    <a:pt x="97573" y="621638"/>
                  </a:lnTo>
                  <a:lnTo>
                    <a:pt x="117188" y="581335"/>
                  </a:lnTo>
                  <a:lnTo>
                    <a:pt x="138422" y="541999"/>
                  </a:lnTo>
                  <a:lnTo>
                    <a:pt x="161231" y="503674"/>
                  </a:lnTo>
                  <a:lnTo>
                    <a:pt x="185571" y="466404"/>
                  </a:lnTo>
                  <a:lnTo>
                    <a:pt x="211400" y="430231"/>
                  </a:lnTo>
                  <a:lnTo>
                    <a:pt x="238674" y="395199"/>
                  </a:lnTo>
                  <a:lnTo>
                    <a:pt x="267350" y="361351"/>
                  </a:lnTo>
                  <a:lnTo>
                    <a:pt x="297383" y="328732"/>
                  </a:lnTo>
                  <a:lnTo>
                    <a:pt x="328732" y="297383"/>
                  </a:lnTo>
                  <a:lnTo>
                    <a:pt x="361351" y="267350"/>
                  </a:lnTo>
                  <a:lnTo>
                    <a:pt x="395199" y="238674"/>
                  </a:lnTo>
                  <a:lnTo>
                    <a:pt x="430231" y="211400"/>
                  </a:lnTo>
                  <a:lnTo>
                    <a:pt x="466404" y="185571"/>
                  </a:lnTo>
                  <a:lnTo>
                    <a:pt x="503674" y="161231"/>
                  </a:lnTo>
                  <a:lnTo>
                    <a:pt x="541999" y="138422"/>
                  </a:lnTo>
                  <a:lnTo>
                    <a:pt x="581335" y="117188"/>
                  </a:lnTo>
                  <a:lnTo>
                    <a:pt x="621638" y="97573"/>
                  </a:lnTo>
                  <a:lnTo>
                    <a:pt x="662865" y="79620"/>
                  </a:lnTo>
                  <a:lnTo>
                    <a:pt x="704973" y="63373"/>
                  </a:lnTo>
                  <a:lnTo>
                    <a:pt x="747917" y="48874"/>
                  </a:lnTo>
                  <a:lnTo>
                    <a:pt x="791656" y="36168"/>
                  </a:lnTo>
                  <a:lnTo>
                    <a:pt x="836144" y="25297"/>
                  </a:lnTo>
                  <a:lnTo>
                    <a:pt x="881340" y="16306"/>
                  </a:lnTo>
                  <a:lnTo>
                    <a:pt x="927199" y="9237"/>
                  </a:lnTo>
                  <a:lnTo>
                    <a:pt x="973679" y="4134"/>
                  </a:lnTo>
                  <a:lnTo>
                    <a:pt x="1020734" y="1040"/>
                  </a:lnTo>
                  <a:lnTo>
                    <a:pt x="1068324" y="0"/>
                  </a:lnTo>
                  <a:lnTo>
                    <a:pt x="1115913" y="1040"/>
                  </a:lnTo>
                  <a:lnTo>
                    <a:pt x="1162968" y="4134"/>
                  </a:lnTo>
                  <a:lnTo>
                    <a:pt x="1209448" y="9237"/>
                  </a:lnTo>
                  <a:lnTo>
                    <a:pt x="1255307" y="16306"/>
                  </a:lnTo>
                  <a:lnTo>
                    <a:pt x="1300503" y="25297"/>
                  </a:lnTo>
                  <a:lnTo>
                    <a:pt x="1344991" y="36168"/>
                  </a:lnTo>
                  <a:lnTo>
                    <a:pt x="1388730" y="48874"/>
                  </a:lnTo>
                  <a:lnTo>
                    <a:pt x="1431674" y="63373"/>
                  </a:lnTo>
                  <a:lnTo>
                    <a:pt x="1473782" y="79620"/>
                  </a:lnTo>
                  <a:lnTo>
                    <a:pt x="1515009" y="97573"/>
                  </a:lnTo>
                  <a:lnTo>
                    <a:pt x="1555312" y="117188"/>
                  </a:lnTo>
                  <a:lnTo>
                    <a:pt x="1594648" y="138422"/>
                  </a:lnTo>
                  <a:lnTo>
                    <a:pt x="1632973" y="161231"/>
                  </a:lnTo>
                  <a:lnTo>
                    <a:pt x="1670243" y="185571"/>
                  </a:lnTo>
                  <a:lnTo>
                    <a:pt x="1706416" y="211400"/>
                  </a:lnTo>
                  <a:lnTo>
                    <a:pt x="1741448" y="238674"/>
                  </a:lnTo>
                  <a:lnTo>
                    <a:pt x="1775296" y="267350"/>
                  </a:lnTo>
                  <a:lnTo>
                    <a:pt x="1807915" y="297383"/>
                  </a:lnTo>
                  <a:lnTo>
                    <a:pt x="1839264" y="328732"/>
                  </a:lnTo>
                  <a:lnTo>
                    <a:pt x="1869297" y="361351"/>
                  </a:lnTo>
                  <a:lnTo>
                    <a:pt x="1897973" y="395199"/>
                  </a:lnTo>
                  <a:lnTo>
                    <a:pt x="1925247" y="430231"/>
                  </a:lnTo>
                  <a:lnTo>
                    <a:pt x="1951076" y="466404"/>
                  </a:lnTo>
                  <a:lnTo>
                    <a:pt x="1975416" y="503674"/>
                  </a:lnTo>
                  <a:lnTo>
                    <a:pt x="1998225" y="541999"/>
                  </a:lnTo>
                  <a:lnTo>
                    <a:pt x="2019459" y="581335"/>
                  </a:lnTo>
                  <a:lnTo>
                    <a:pt x="2039074" y="621638"/>
                  </a:lnTo>
                  <a:lnTo>
                    <a:pt x="2057027" y="662865"/>
                  </a:lnTo>
                  <a:lnTo>
                    <a:pt x="2073274" y="704973"/>
                  </a:lnTo>
                  <a:lnTo>
                    <a:pt x="2087773" y="747917"/>
                  </a:lnTo>
                  <a:lnTo>
                    <a:pt x="2100479" y="791656"/>
                  </a:lnTo>
                  <a:lnTo>
                    <a:pt x="2111350" y="836144"/>
                  </a:lnTo>
                  <a:lnTo>
                    <a:pt x="2120341" y="881340"/>
                  </a:lnTo>
                  <a:lnTo>
                    <a:pt x="2127410" y="927199"/>
                  </a:lnTo>
                  <a:lnTo>
                    <a:pt x="2132513" y="973679"/>
                  </a:lnTo>
                  <a:lnTo>
                    <a:pt x="2135607" y="1020734"/>
                  </a:lnTo>
                  <a:lnTo>
                    <a:pt x="2136648" y="1068324"/>
                  </a:lnTo>
                  <a:lnTo>
                    <a:pt x="2135607" y="1115913"/>
                  </a:lnTo>
                  <a:lnTo>
                    <a:pt x="2132513" y="1162968"/>
                  </a:lnTo>
                  <a:lnTo>
                    <a:pt x="2127410" y="1209448"/>
                  </a:lnTo>
                  <a:lnTo>
                    <a:pt x="2120341" y="1255307"/>
                  </a:lnTo>
                  <a:lnTo>
                    <a:pt x="2111350" y="1300503"/>
                  </a:lnTo>
                  <a:lnTo>
                    <a:pt x="2100479" y="1344991"/>
                  </a:lnTo>
                  <a:lnTo>
                    <a:pt x="2087773" y="1388730"/>
                  </a:lnTo>
                  <a:lnTo>
                    <a:pt x="2073274" y="1431674"/>
                  </a:lnTo>
                  <a:lnTo>
                    <a:pt x="2057027" y="1473782"/>
                  </a:lnTo>
                  <a:lnTo>
                    <a:pt x="2039074" y="1515009"/>
                  </a:lnTo>
                  <a:lnTo>
                    <a:pt x="2019459" y="1555312"/>
                  </a:lnTo>
                  <a:lnTo>
                    <a:pt x="1998225" y="1594648"/>
                  </a:lnTo>
                  <a:lnTo>
                    <a:pt x="1975416" y="1632973"/>
                  </a:lnTo>
                  <a:lnTo>
                    <a:pt x="1951076" y="1670243"/>
                  </a:lnTo>
                  <a:lnTo>
                    <a:pt x="1925247" y="1706416"/>
                  </a:lnTo>
                  <a:lnTo>
                    <a:pt x="1897973" y="1741448"/>
                  </a:lnTo>
                  <a:lnTo>
                    <a:pt x="1869297" y="1775296"/>
                  </a:lnTo>
                  <a:lnTo>
                    <a:pt x="1839264" y="1807915"/>
                  </a:lnTo>
                  <a:lnTo>
                    <a:pt x="1807915" y="1839264"/>
                  </a:lnTo>
                  <a:lnTo>
                    <a:pt x="1775296" y="1869297"/>
                  </a:lnTo>
                  <a:lnTo>
                    <a:pt x="1741448" y="1897973"/>
                  </a:lnTo>
                  <a:lnTo>
                    <a:pt x="1706416" y="1925247"/>
                  </a:lnTo>
                  <a:lnTo>
                    <a:pt x="1670243" y="1951076"/>
                  </a:lnTo>
                  <a:lnTo>
                    <a:pt x="1632973" y="1975416"/>
                  </a:lnTo>
                  <a:lnTo>
                    <a:pt x="1594648" y="1998225"/>
                  </a:lnTo>
                  <a:lnTo>
                    <a:pt x="1555312" y="2019459"/>
                  </a:lnTo>
                  <a:lnTo>
                    <a:pt x="1515009" y="2039074"/>
                  </a:lnTo>
                  <a:lnTo>
                    <a:pt x="1473782" y="2057027"/>
                  </a:lnTo>
                  <a:lnTo>
                    <a:pt x="1431674" y="2073274"/>
                  </a:lnTo>
                  <a:lnTo>
                    <a:pt x="1388730" y="2087773"/>
                  </a:lnTo>
                  <a:lnTo>
                    <a:pt x="1344991" y="2100479"/>
                  </a:lnTo>
                  <a:lnTo>
                    <a:pt x="1300503" y="2111350"/>
                  </a:lnTo>
                  <a:lnTo>
                    <a:pt x="1255307" y="2120341"/>
                  </a:lnTo>
                  <a:lnTo>
                    <a:pt x="1209448" y="2127410"/>
                  </a:lnTo>
                  <a:lnTo>
                    <a:pt x="1162968" y="2132513"/>
                  </a:lnTo>
                  <a:lnTo>
                    <a:pt x="1115913" y="2135607"/>
                  </a:lnTo>
                  <a:lnTo>
                    <a:pt x="1068324" y="2136647"/>
                  </a:lnTo>
                  <a:lnTo>
                    <a:pt x="1020734" y="2135607"/>
                  </a:lnTo>
                  <a:lnTo>
                    <a:pt x="973679" y="2132513"/>
                  </a:lnTo>
                  <a:lnTo>
                    <a:pt x="927199" y="2127410"/>
                  </a:lnTo>
                  <a:lnTo>
                    <a:pt x="881340" y="2120341"/>
                  </a:lnTo>
                  <a:lnTo>
                    <a:pt x="836144" y="2111350"/>
                  </a:lnTo>
                  <a:lnTo>
                    <a:pt x="791656" y="2100479"/>
                  </a:lnTo>
                  <a:lnTo>
                    <a:pt x="747917" y="2087773"/>
                  </a:lnTo>
                  <a:lnTo>
                    <a:pt x="704973" y="2073274"/>
                  </a:lnTo>
                  <a:lnTo>
                    <a:pt x="662865" y="2057027"/>
                  </a:lnTo>
                  <a:lnTo>
                    <a:pt x="621638" y="2039074"/>
                  </a:lnTo>
                  <a:lnTo>
                    <a:pt x="581335" y="2019459"/>
                  </a:lnTo>
                  <a:lnTo>
                    <a:pt x="541999" y="1998225"/>
                  </a:lnTo>
                  <a:lnTo>
                    <a:pt x="503674" y="1975416"/>
                  </a:lnTo>
                  <a:lnTo>
                    <a:pt x="466404" y="1951076"/>
                  </a:lnTo>
                  <a:lnTo>
                    <a:pt x="430231" y="1925247"/>
                  </a:lnTo>
                  <a:lnTo>
                    <a:pt x="395199" y="1897973"/>
                  </a:lnTo>
                  <a:lnTo>
                    <a:pt x="361351" y="1869297"/>
                  </a:lnTo>
                  <a:lnTo>
                    <a:pt x="328732" y="1839264"/>
                  </a:lnTo>
                  <a:lnTo>
                    <a:pt x="297383" y="1807915"/>
                  </a:lnTo>
                  <a:lnTo>
                    <a:pt x="267350" y="1775296"/>
                  </a:lnTo>
                  <a:lnTo>
                    <a:pt x="238674" y="1741448"/>
                  </a:lnTo>
                  <a:lnTo>
                    <a:pt x="211400" y="1706416"/>
                  </a:lnTo>
                  <a:lnTo>
                    <a:pt x="185571" y="1670243"/>
                  </a:lnTo>
                  <a:lnTo>
                    <a:pt x="161231" y="1632973"/>
                  </a:lnTo>
                  <a:lnTo>
                    <a:pt x="138422" y="1594648"/>
                  </a:lnTo>
                  <a:lnTo>
                    <a:pt x="117188" y="1555312"/>
                  </a:lnTo>
                  <a:lnTo>
                    <a:pt x="97573" y="1515009"/>
                  </a:lnTo>
                  <a:lnTo>
                    <a:pt x="79620" y="1473782"/>
                  </a:lnTo>
                  <a:lnTo>
                    <a:pt x="63373" y="1431674"/>
                  </a:lnTo>
                  <a:lnTo>
                    <a:pt x="48874" y="1388730"/>
                  </a:lnTo>
                  <a:lnTo>
                    <a:pt x="36168" y="1344991"/>
                  </a:lnTo>
                  <a:lnTo>
                    <a:pt x="25297" y="1300503"/>
                  </a:lnTo>
                  <a:lnTo>
                    <a:pt x="16306" y="1255307"/>
                  </a:lnTo>
                  <a:lnTo>
                    <a:pt x="9237" y="1209448"/>
                  </a:lnTo>
                  <a:lnTo>
                    <a:pt x="4134" y="1162968"/>
                  </a:lnTo>
                  <a:lnTo>
                    <a:pt x="1040" y="1115913"/>
                  </a:lnTo>
                  <a:lnTo>
                    <a:pt x="0" y="1068324"/>
                  </a:lnTo>
                  <a:close/>
                </a:path>
              </a:pathLst>
            </a:custGeom>
            <a:noFill/>
            <a:ln cap="flat" cmpd="sng" w="57150">
              <a:solidFill>
                <a:srgbClr val="C4D500"/>
              </a:solidFill>
              <a:prstDash val="solid"/>
              <a:round/>
              <a:headEnd len="sm" w="sm" type="none"/>
              <a:tailEnd len="sm" w="sm" type="none"/>
            </a:ln>
          </p:spPr>
          <p:txBody>
            <a:bodyPr anchorCtr="0" anchor="t" bIns="0" lIns="0" spcFirstLastPara="1" rIns="0" wrap="square" tIns="0">
              <a:noAutofit/>
            </a:bodyPr>
            <a:lstStyle/>
            <a:p>
              <a:pPr indent="0" lvl="0" marL="0" rtl="0" algn="l">
                <a:spcBef>
                  <a:spcPts val="0"/>
                </a:spcBef>
                <a:spcAft>
                  <a:spcPts val="0"/>
                </a:spcAft>
                <a:buNone/>
              </a:pPr>
              <a:r>
                <a:t/>
              </a:r>
              <a:endParaRPr sz="1800"/>
            </a:p>
          </p:txBody>
        </p:sp>
      </p:grpSp>
      <p:sp>
        <p:nvSpPr>
          <p:cNvPr id="1737" name="Google Shape;1737;g311e7b6e11b_0_1620"/>
          <p:cNvSpPr txBox="1"/>
          <p:nvPr/>
        </p:nvSpPr>
        <p:spPr>
          <a:xfrm>
            <a:off x="8122411" y="2350389"/>
            <a:ext cx="1445400" cy="1007100"/>
          </a:xfrm>
          <a:prstGeom prst="rect">
            <a:avLst/>
          </a:prstGeom>
          <a:noFill/>
          <a:ln>
            <a:noFill/>
          </a:ln>
        </p:spPr>
        <p:txBody>
          <a:bodyPr anchorCtr="0" anchor="t" bIns="0" lIns="0" spcFirstLastPara="1" rIns="0" wrap="square" tIns="50150">
            <a:spAutoFit/>
          </a:bodyPr>
          <a:lstStyle/>
          <a:p>
            <a:pPr indent="0" lvl="0" marL="12700" marR="5080" rtl="0" algn="ctr">
              <a:lnSpc>
                <a:spcPct val="86300"/>
              </a:lnSpc>
              <a:spcBef>
                <a:spcPts val="0"/>
              </a:spcBef>
              <a:spcAft>
                <a:spcPts val="0"/>
              </a:spcAft>
              <a:buNone/>
            </a:pPr>
            <a:r>
              <a:rPr lang="es-PE" sz="1800">
                <a:solidFill>
                  <a:srgbClr val="538235"/>
                </a:solidFill>
                <a:latin typeface="Arial"/>
                <a:ea typeface="Arial"/>
                <a:cs typeface="Arial"/>
                <a:sym typeface="Arial"/>
              </a:rPr>
              <a:t>Strengthening livelihoods and access to water</a:t>
            </a:r>
            <a:endParaRPr sz="1800">
              <a:latin typeface="Arial"/>
              <a:ea typeface="Arial"/>
              <a:cs typeface="Arial"/>
              <a:sym typeface="Arial"/>
            </a:endParaRPr>
          </a:p>
        </p:txBody>
      </p:sp>
      <p:grpSp>
        <p:nvGrpSpPr>
          <p:cNvPr id="1738" name="Google Shape;1738;g311e7b6e11b_0_1620"/>
          <p:cNvGrpSpPr/>
          <p:nvPr/>
        </p:nvGrpSpPr>
        <p:grpSpPr>
          <a:xfrm>
            <a:off x="9302495" y="3814584"/>
            <a:ext cx="2281427" cy="2997692"/>
            <a:chOff x="9302495" y="3814584"/>
            <a:chExt cx="2281427" cy="2997692"/>
          </a:xfrm>
        </p:grpSpPr>
        <p:pic>
          <p:nvPicPr>
            <p:cNvPr id="1739" name="Google Shape;1739;g311e7b6e11b_0_1620"/>
            <p:cNvPicPr preferRelativeResize="0"/>
            <p:nvPr/>
          </p:nvPicPr>
          <p:blipFill rotWithShape="1">
            <a:blip r:embed="rId6">
              <a:alphaModFix/>
            </a:blip>
            <a:srcRect b="0" l="0" r="0" t="0"/>
            <a:stretch/>
          </p:blipFill>
          <p:spPr>
            <a:xfrm>
              <a:off x="9302495" y="3814584"/>
              <a:ext cx="644651" cy="867143"/>
            </a:xfrm>
            <a:prstGeom prst="rect">
              <a:avLst/>
            </a:prstGeom>
            <a:noFill/>
            <a:ln>
              <a:noFill/>
            </a:ln>
          </p:spPr>
        </p:pic>
        <p:sp>
          <p:nvSpPr>
            <p:cNvPr id="1740" name="Google Shape;1740;g311e7b6e11b_0_1620"/>
            <p:cNvSpPr/>
            <p:nvPr/>
          </p:nvSpPr>
          <p:spPr>
            <a:xfrm>
              <a:off x="9345421" y="3836669"/>
              <a:ext cx="563245" cy="788035"/>
            </a:xfrm>
            <a:custGeom>
              <a:rect b="b" l="l" r="r" t="t"/>
              <a:pathLst>
                <a:path extrusionOk="0" h="788035" w="563245">
                  <a:moveTo>
                    <a:pt x="158242" y="0"/>
                  </a:moveTo>
                  <a:lnTo>
                    <a:pt x="0" y="91312"/>
                  </a:lnTo>
                  <a:lnTo>
                    <a:pt x="352171" y="701293"/>
                  </a:lnTo>
                  <a:lnTo>
                    <a:pt x="299466" y="731773"/>
                  </a:lnTo>
                  <a:lnTo>
                    <a:pt x="507364" y="787526"/>
                  </a:lnTo>
                  <a:lnTo>
                    <a:pt x="563118" y="579500"/>
                  </a:lnTo>
                  <a:lnTo>
                    <a:pt x="510412" y="609980"/>
                  </a:lnTo>
                  <a:lnTo>
                    <a:pt x="158242" y="0"/>
                  </a:lnTo>
                  <a:close/>
                </a:path>
              </a:pathLst>
            </a:custGeom>
            <a:solidFill>
              <a:srgbClr val="C4D500"/>
            </a:solidFill>
            <a:ln>
              <a:noFill/>
            </a:ln>
          </p:spPr>
          <p:txBody>
            <a:bodyPr anchorCtr="0" anchor="t" bIns="0" lIns="0" spcFirstLastPara="1" rIns="0" wrap="square" tIns="0">
              <a:noAutofit/>
            </a:bodyPr>
            <a:lstStyle/>
            <a:p>
              <a:pPr indent="0" lvl="0" marL="0" rtl="0" algn="l">
                <a:spcBef>
                  <a:spcPts val="0"/>
                </a:spcBef>
                <a:spcAft>
                  <a:spcPts val="0"/>
                </a:spcAft>
                <a:buNone/>
              </a:pPr>
              <a:r>
                <a:t/>
              </a:r>
              <a:endParaRPr sz="1800"/>
            </a:p>
          </p:txBody>
        </p:sp>
        <p:pic>
          <p:nvPicPr>
            <p:cNvPr id="1741" name="Google Shape;1741;g311e7b6e11b_0_1620"/>
            <p:cNvPicPr preferRelativeResize="0"/>
            <p:nvPr/>
          </p:nvPicPr>
          <p:blipFill rotWithShape="1">
            <a:blip r:embed="rId7">
              <a:alphaModFix/>
            </a:blip>
            <a:srcRect b="0" l="0" r="0" t="0"/>
            <a:stretch/>
          </p:blipFill>
          <p:spPr>
            <a:xfrm>
              <a:off x="9310115" y="4538468"/>
              <a:ext cx="2273807" cy="2273808"/>
            </a:xfrm>
            <a:prstGeom prst="rect">
              <a:avLst/>
            </a:prstGeom>
            <a:noFill/>
            <a:ln>
              <a:noFill/>
            </a:ln>
          </p:spPr>
        </p:pic>
        <p:pic>
          <p:nvPicPr>
            <p:cNvPr id="1742" name="Google Shape;1742;g311e7b6e11b_0_1620"/>
            <p:cNvPicPr preferRelativeResize="0"/>
            <p:nvPr/>
          </p:nvPicPr>
          <p:blipFill rotWithShape="1">
            <a:blip r:embed="rId8">
              <a:alphaModFix/>
            </a:blip>
            <a:srcRect b="0" l="0" r="0" t="0"/>
            <a:stretch/>
          </p:blipFill>
          <p:spPr>
            <a:xfrm>
              <a:off x="9573767" y="4608581"/>
              <a:ext cx="1802892" cy="2168652"/>
            </a:xfrm>
            <a:prstGeom prst="rect">
              <a:avLst/>
            </a:prstGeom>
            <a:noFill/>
            <a:ln>
              <a:noFill/>
            </a:ln>
          </p:spPr>
        </p:pic>
        <p:sp>
          <p:nvSpPr>
            <p:cNvPr id="1743" name="Google Shape;1743;g311e7b6e11b_0_1620"/>
            <p:cNvSpPr/>
            <p:nvPr/>
          </p:nvSpPr>
          <p:spPr>
            <a:xfrm>
              <a:off x="9380981" y="4589017"/>
              <a:ext cx="2136775" cy="2136775"/>
            </a:xfrm>
            <a:custGeom>
              <a:rect b="b" l="l" r="r" t="t"/>
              <a:pathLst>
                <a:path extrusionOk="0" h="2136775" w="2136775">
                  <a:moveTo>
                    <a:pt x="1068324" y="0"/>
                  </a:moveTo>
                  <a:lnTo>
                    <a:pt x="1020744" y="1040"/>
                  </a:lnTo>
                  <a:lnTo>
                    <a:pt x="973697" y="4134"/>
                  </a:lnTo>
                  <a:lnTo>
                    <a:pt x="927225" y="9237"/>
                  </a:lnTo>
                  <a:lnTo>
                    <a:pt x="881373" y="16306"/>
                  </a:lnTo>
                  <a:lnTo>
                    <a:pt x="836183" y="25297"/>
                  </a:lnTo>
                  <a:lnTo>
                    <a:pt x="791699" y="36168"/>
                  </a:lnTo>
                  <a:lnTo>
                    <a:pt x="747965" y="48874"/>
                  </a:lnTo>
                  <a:lnTo>
                    <a:pt x="705023" y="63373"/>
                  </a:lnTo>
                  <a:lnTo>
                    <a:pt x="662918" y="79620"/>
                  </a:lnTo>
                  <a:lnTo>
                    <a:pt x="621693" y="97573"/>
                  </a:lnTo>
                  <a:lnTo>
                    <a:pt x="581391" y="117188"/>
                  </a:lnTo>
                  <a:lnTo>
                    <a:pt x="542056" y="138421"/>
                  </a:lnTo>
                  <a:lnTo>
                    <a:pt x="503731" y="161230"/>
                  </a:lnTo>
                  <a:lnTo>
                    <a:pt x="466459" y="185571"/>
                  </a:lnTo>
                  <a:lnTo>
                    <a:pt x="430285" y="211399"/>
                  </a:lnTo>
                  <a:lnTo>
                    <a:pt x="395252" y="238673"/>
                  </a:lnTo>
                  <a:lnTo>
                    <a:pt x="361402" y="267348"/>
                  </a:lnTo>
                  <a:lnTo>
                    <a:pt x="328780" y="297382"/>
                  </a:lnTo>
                  <a:lnTo>
                    <a:pt x="297430" y="328730"/>
                  </a:lnTo>
                  <a:lnTo>
                    <a:pt x="267393" y="361349"/>
                  </a:lnTo>
                  <a:lnTo>
                    <a:pt x="238715" y="395196"/>
                  </a:lnTo>
                  <a:lnTo>
                    <a:pt x="211437" y="430228"/>
                  </a:lnTo>
                  <a:lnTo>
                    <a:pt x="185605" y="466401"/>
                  </a:lnTo>
                  <a:lnTo>
                    <a:pt x="161261" y="503671"/>
                  </a:lnTo>
                  <a:lnTo>
                    <a:pt x="138449" y="541995"/>
                  </a:lnTo>
                  <a:lnTo>
                    <a:pt x="117212" y="581330"/>
                  </a:lnTo>
                  <a:lnTo>
                    <a:pt x="97594" y="621633"/>
                  </a:lnTo>
                  <a:lnTo>
                    <a:pt x="79637" y="662859"/>
                  </a:lnTo>
                  <a:lnTo>
                    <a:pt x="63387" y="704966"/>
                  </a:lnTo>
                  <a:lnTo>
                    <a:pt x="48885" y="747910"/>
                  </a:lnTo>
                  <a:lnTo>
                    <a:pt x="36176" y="791648"/>
                  </a:lnTo>
                  <a:lnTo>
                    <a:pt x="25303" y="836136"/>
                  </a:lnTo>
                  <a:lnTo>
                    <a:pt x="16310" y="881331"/>
                  </a:lnTo>
                  <a:lnTo>
                    <a:pt x="9239" y="927189"/>
                  </a:lnTo>
                  <a:lnTo>
                    <a:pt x="4135" y="973668"/>
                  </a:lnTo>
                  <a:lnTo>
                    <a:pt x="1041" y="1020723"/>
                  </a:lnTo>
                  <a:lnTo>
                    <a:pt x="0" y="1068311"/>
                  </a:lnTo>
                  <a:lnTo>
                    <a:pt x="1041" y="1115898"/>
                  </a:lnTo>
                  <a:lnTo>
                    <a:pt x="4135" y="1162952"/>
                  </a:lnTo>
                  <a:lnTo>
                    <a:pt x="9239" y="1209430"/>
                  </a:lnTo>
                  <a:lnTo>
                    <a:pt x="16310" y="1255288"/>
                  </a:lnTo>
                  <a:lnTo>
                    <a:pt x="25303" y="1300482"/>
                  </a:lnTo>
                  <a:lnTo>
                    <a:pt x="36176" y="1344970"/>
                  </a:lnTo>
                  <a:lnTo>
                    <a:pt x="48885" y="1388708"/>
                  </a:lnTo>
                  <a:lnTo>
                    <a:pt x="63387" y="1431652"/>
                  </a:lnTo>
                  <a:lnTo>
                    <a:pt x="79637" y="1473759"/>
                  </a:lnTo>
                  <a:lnTo>
                    <a:pt x="97594" y="1514985"/>
                  </a:lnTo>
                  <a:lnTo>
                    <a:pt x="117212" y="1555288"/>
                  </a:lnTo>
                  <a:lnTo>
                    <a:pt x="138449" y="1594624"/>
                  </a:lnTo>
                  <a:lnTo>
                    <a:pt x="161261" y="1632949"/>
                  </a:lnTo>
                  <a:lnTo>
                    <a:pt x="185605" y="1670220"/>
                  </a:lnTo>
                  <a:lnTo>
                    <a:pt x="211437" y="1706393"/>
                  </a:lnTo>
                  <a:lnTo>
                    <a:pt x="238715" y="1741425"/>
                  </a:lnTo>
                  <a:lnTo>
                    <a:pt x="267393" y="1775273"/>
                  </a:lnTo>
                  <a:lnTo>
                    <a:pt x="297430" y="1807893"/>
                  </a:lnTo>
                  <a:lnTo>
                    <a:pt x="328780" y="1839242"/>
                  </a:lnTo>
                  <a:lnTo>
                    <a:pt x="361402" y="1869276"/>
                  </a:lnTo>
                  <a:lnTo>
                    <a:pt x="395252" y="1897952"/>
                  </a:lnTo>
                  <a:lnTo>
                    <a:pt x="430285" y="1925227"/>
                  </a:lnTo>
                  <a:lnTo>
                    <a:pt x="466459" y="1951056"/>
                  </a:lnTo>
                  <a:lnTo>
                    <a:pt x="503731" y="1975398"/>
                  </a:lnTo>
                  <a:lnTo>
                    <a:pt x="542056" y="1998207"/>
                  </a:lnTo>
                  <a:lnTo>
                    <a:pt x="581391" y="2019441"/>
                  </a:lnTo>
                  <a:lnTo>
                    <a:pt x="621693" y="2039057"/>
                  </a:lnTo>
                  <a:lnTo>
                    <a:pt x="662918" y="2057010"/>
                  </a:lnTo>
                  <a:lnTo>
                    <a:pt x="705023" y="2073259"/>
                  </a:lnTo>
                  <a:lnTo>
                    <a:pt x="747965" y="2087758"/>
                  </a:lnTo>
                  <a:lnTo>
                    <a:pt x="791699" y="2100465"/>
                  </a:lnTo>
                  <a:lnTo>
                    <a:pt x="836183" y="2111336"/>
                  </a:lnTo>
                  <a:lnTo>
                    <a:pt x="881373" y="2120328"/>
                  </a:lnTo>
                  <a:lnTo>
                    <a:pt x="927225" y="2127397"/>
                  </a:lnTo>
                  <a:lnTo>
                    <a:pt x="973697" y="2132500"/>
                  </a:lnTo>
                  <a:lnTo>
                    <a:pt x="1020744" y="2135594"/>
                  </a:lnTo>
                  <a:lnTo>
                    <a:pt x="1068324" y="2136635"/>
                  </a:lnTo>
                  <a:lnTo>
                    <a:pt x="1115913" y="2135594"/>
                  </a:lnTo>
                  <a:lnTo>
                    <a:pt x="1162968" y="2132500"/>
                  </a:lnTo>
                  <a:lnTo>
                    <a:pt x="1209448" y="2127397"/>
                  </a:lnTo>
                  <a:lnTo>
                    <a:pt x="1255307" y="2120328"/>
                  </a:lnTo>
                  <a:lnTo>
                    <a:pt x="1300503" y="2111336"/>
                  </a:lnTo>
                  <a:lnTo>
                    <a:pt x="1344991" y="2100465"/>
                  </a:lnTo>
                  <a:lnTo>
                    <a:pt x="1388730" y="2087758"/>
                  </a:lnTo>
                  <a:lnTo>
                    <a:pt x="1431674" y="2073259"/>
                  </a:lnTo>
                  <a:lnTo>
                    <a:pt x="1473782" y="2057010"/>
                  </a:lnTo>
                  <a:lnTo>
                    <a:pt x="1515009" y="2039057"/>
                  </a:lnTo>
                  <a:lnTo>
                    <a:pt x="1555312" y="2019441"/>
                  </a:lnTo>
                  <a:lnTo>
                    <a:pt x="1594648" y="1998207"/>
                  </a:lnTo>
                  <a:lnTo>
                    <a:pt x="1632973" y="1975398"/>
                  </a:lnTo>
                  <a:lnTo>
                    <a:pt x="1670243" y="1951056"/>
                  </a:lnTo>
                  <a:lnTo>
                    <a:pt x="1706416" y="1925227"/>
                  </a:lnTo>
                  <a:lnTo>
                    <a:pt x="1741448" y="1897952"/>
                  </a:lnTo>
                  <a:lnTo>
                    <a:pt x="1775296" y="1869276"/>
                  </a:lnTo>
                  <a:lnTo>
                    <a:pt x="1807915" y="1839242"/>
                  </a:lnTo>
                  <a:lnTo>
                    <a:pt x="1839264" y="1807893"/>
                  </a:lnTo>
                  <a:lnTo>
                    <a:pt x="1869297" y="1775273"/>
                  </a:lnTo>
                  <a:lnTo>
                    <a:pt x="1897973" y="1741425"/>
                  </a:lnTo>
                  <a:lnTo>
                    <a:pt x="1925247" y="1706393"/>
                  </a:lnTo>
                  <a:lnTo>
                    <a:pt x="1951076" y="1670220"/>
                  </a:lnTo>
                  <a:lnTo>
                    <a:pt x="1975416" y="1632949"/>
                  </a:lnTo>
                  <a:lnTo>
                    <a:pt x="1998225" y="1594624"/>
                  </a:lnTo>
                  <a:lnTo>
                    <a:pt x="2019459" y="1555288"/>
                  </a:lnTo>
                  <a:lnTo>
                    <a:pt x="2039074" y="1514985"/>
                  </a:lnTo>
                  <a:lnTo>
                    <a:pt x="2057027" y="1473759"/>
                  </a:lnTo>
                  <a:lnTo>
                    <a:pt x="2073274" y="1431652"/>
                  </a:lnTo>
                  <a:lnTo>
                    <a:pt x="2087773" y="1388708"/>
                  </a:lnTo>
                  <a:lnTo>
                    <a:pt x="2100479" y="1344970"/>
                  </a:lnTo>
                  <a:lnTo>
                    <a:pt x="2111350" y="1300482"/>
                  </a:lnTo>
                  <a:lnTo>
                    <a:pt x="2120341" y="1255288"/>
                  </a:lnTo>
                  <a:lnTo>
                    <a:pt x="2127410" y="1209430"/>
                  </a:lnTo>
                  <a:lnTo>
                    <a:pt x="2132513" y="1162952"/>
                  </a:lnTo>
                  <a:lnTo>
                    <a:pt x="2135607" y="1115898"/>
                  </a:lnTo>
                  <a:lnTo>
                    <a:pt x="2136648" y="1068311"/>
                  </a:lnTo>
                  <a:lnTo>
                    <a:pt x="2135607" y="1020723"/>
                  </a:lnTo>
                  <a:lnTo>
                    <a:pt x="2132513" y="973668"/>
                  </a:lnTo>
                  <a:lnTo>
                    <a:pt x="2127410" y="927189"/>
                  </a:lnTo>
                  <a:lnTo>
                    <a:pt x="2120341" y="881331"/>
                  </a:lnTo>
                  <a:lnTo>
                    <a:pt x="2111350" y="836136"/>
                  </a:lnTo>
                  <a:lnTo>
                    <a:pt x="2100479" y="791648"/>
                  </a:lnTo>
                  <a:lnTo>
                    <a:pt x="2087773" y="747910"/>
                  </a:lnTo>
                  <a:lnTo>
                    <a:pt x="2073274" y="704966"/>
                  </a:lnTo>
                  <a:lnTo>
                    <a:pt x="2057027" y="662859"/>
                  </a:lnTo>
                  <a:lnTo>
                    <a:pt x="2039074" y="621633"/>
                  </a:lnTo>
                  <a:lnTo>
                    <a:pt x="2019459" y="581330"/>
                  </a:lnTo>
                  <a:lnTo>
                    <a:pt x="1998225" y="541995"/>
                  </a:lnTo>
                  <a:lnTo>
                    <a:pt x="1975416" y="503671"/>
                  </a:lnTo>
                  <a:lnTo>
                    <a:pt x="1951076" y="466401"/>
                  </a:lnTo>
                  <a:lnTo>
                    <a:pt x="1925247" y="430228"/>
                  </a:lnTo>
                  <a:lnTo>
                    <a:pt x="1897973" y="395196"/>
                  </a:lnTo>
                  <a:lnTo>
                    <a:pt x="1869297" y="361349"/>
                  </a:lnTo>
                  <a:lnTo>
                    <a:pt x="1839264" y="328730"/>
                  </a:lnTo>
                  <a:lnTo>
                    <a:pt x="1807915" y="297382"/>
                  </a:lnTo>
                  <a:lnTo>
                    <a:pt x="1775296" y="267348"/>
                  </a:lnTo>
                  <a:lnTo>
                    <a:pt x="1741448" y="238673"/>
                  </a:lnTo>
                  <a:lnTo>
                    <a:pt x="1706416" y="211399"/>
                  </a:lnTo>
                  <a:lnTo>
                    <a:pt x="1670243" y="185571"/>
                  </a:lnTo>
                  <a:lnTo>
                    <a:pt x="1632973" y="161230"/>
                  </a:lnTo>
                  <a:lnTo>
                    <a:pt x="1594648" y="138421"/>
                  </a:lnTo>
                  <a:lnTo>
                    <a:pt x="1555312" y="117188"/>
                  </a:lnTo>
                  <a:lnTo>
                    <a:pt x="1515009" y="97573"/>
                  </a:lnTo>
                  <a:lnTo>
                    <a:pt x="1473782" y="79620"/>
                  </a:lnTo>
                  <a:lnTo>
                    <a:pt x="1431674" y="63373"/>
                  </a:lnTo>
                  <a:lnTo>
                    <a:pt x="1388730" y="48874"/>
                  </a:lnTo>
                  <a:lnTo>
                    <a:pt x="1344991" y="36168"/>
                  </a:lnTo>
                  <a:lnTo>
                    <a:pt x="1300503" y="25297"/>
                  </a:lnTo>
                  <a:lnTo>
                    <a:pt x="1255307" y="16306"/>
                  </a:lnTo>
                  <a:lnTo>
                    <a:pt x="1209448" y="9237"/>
                  </a:lnTo>
                  <a:lnTo>
                    <a:pt x="1162968" y="4134"/>
                  </a:lnTo>
                  <a:lnTo>
                    <a:pt x="1115913" y="1040"/>
                  </a:lnTo>
                  <a:lnTo>
                    <a:pt x="1068324" y="0"/>
                  </a:lnTo>
                  <a:close/>
                </a:path>
              </a:pathLst>
            </a:custGeom>
            <a:solidFill>
              <a:srgbClr val="FFFFFF"/>
            </a:solidFill>
            <a:ln>
              <a:noFill/>
            </a:ln>
          </p:spPr>
          <p:txBody>
            <a:bodyPr anchorCtr="0" anchor="t" bIns="0" lIns="0" spcFirstLastPara="1" rIns="0" wrap="square" tIns="0">
              <a:noAutofit/>
            </a:bodyPr>
            <a:lstStyle/>
            <a:p>
              <a:pPr indent="0" lvl="0" marL="0" rtl="0" algn="l">
                <a:spcBef>
                  <a:spcPts val="0"/>
                </a:spcBef>
                <a:spcAft>
                  <a:spcPts val="0"/>
                </a:spcAft>
                <a:buNone/>
              </a:pPr>
              <a:r>
                <a:t/>
              </a:r>
              <a:endParaRPr sz="1800"/>
            </a:p>
          </p:txBody>
        </p:sp>
        <p:sp>
          <p:nvSpPr>
            <p:cNvPr id="1744" name="Google Shape;1744;g311e7b6e11b_0_1620"/>
            <p:cNvSpPr/>
            <p:nvPr/>
          </p:nvSpPr>
          <p:spPr>
            <a:xfrm>
              <a:off x="9380981" y="4589017"/>
              <a:ext cx="2136775" cy="2136775"/>
            </a:xfrm>
            <a:custGeom>
              <a:rect b="b" l="l" r="r" t="t"/>
              <a:pathLst>
                <a:path extrusionOk="0" h="2136775" w="2136775">
                  <a:moveTo>
                    <a:pt x="0" y="1068311"/>
                  </a:moveTo>
                  <a:lnTo>
                    <a:pt x="1041" y="1020723"/>
                  </a:lnTo>
                  <a:lnTo>
                    <a:pt x="4135" y="973668"/>
                  </a:lnTo>
                  <a:lnTo>
                    <a:pt x="9239" y="927189"/>
                  </a:lnTo>
                  <a:lnTo>
                    <a:pt x="16310" y="881331"/>
                  </a:lnTo>
                  <a:lnTo>
                    <a:pt x="25303" y="836136"/>
                  </a:lnTo>
                  <a:lnTo>
                    <a:pt x="36176" y="791648"/>
                  </a:lnTo>
                  <a:lnTo>
                    <a:pt x="48885" y="747910"/>
                  </a:lnTo>
                  <a:lnTo>
                    <a:pt x="63387" y="704966"/>
                  </a:lnTo>
                  <a:lnTo>
                    <a:pt x="79637" y="662859"/>
                  </a:lnTo>
                  <a:lnTo>
                    <a:pt x="97594" y="621633"/>
                  </a:lnTo>
                  <a:lnTo>
                    <a:pt x="117212" y="581330"/>
                  </a:lnTo>
                  <a:lnTo>
                    <a:pt x="138449" y="541995"/>
                  </a:lnTo>
                  <a:lnTo>
                    <a:pt x="161261" y="503671"/>
                  </a:lnTo>
                  <a:lnTo>
                    <a:pt x="185605" y="466401"/>
                  </a:lnTo>
                  <a:lnTo>
                    <a:pt x="211437" y="430228"/>
                  </a:lnTo>
                  <a:lnTo>
                    <a:pt x="238715" y="395196"/>
                  </a:lnTo>
                  <a:lnTo>
                    <a:pt x="267393" y="361349"/>
                  </a:lnTo>
                  <a:lnTo>
                    <a:pt x="297430" y="328730"/>
                  </a:lnTo>
                  <a:lnTo>
                    <a:pt x="328780" y="297382"/>
                  </a:lnTo>
                  <a:lnTo>
                    <a:pt x="361402" y="267348"/>
                  </a:lnTo>
                  <a:lnTo>
                    <a:pt x="395252" y="238673"/>
                  </a:lnTo>
                  <a:lnTo>
                    <a:pt x="430285" y="211399"/>
                  </a:lnTo>
                  <a:lnTo>
                    <a:pt x="466459" y="185571"/>
                  </a:lnTo>
                  <a:lnTo>
                    <a:pt x="503731" y="161230"/>
                  </a:lnTo>
                  <a:lnTo>
                    <a:pt x="542056" y="138421"/>
                  </a:lnTo>
                  <a:lnTo>
                    <a:pt x="581391" y="117188"/>
                  </a:lnTo>
                  <a:lnTo>
                    <a:pt x="621693" y="97573"/>
                  </a:lnTo>
                  <a:lnTo>
                    <a:pt x="662918" y="79620"/>
                  </a:lnTo>
                  <a:lnTo>
                    <a:pt x="705023" y="63373"/>
                  </a:lnTo>
                  <a:lnTo>
                    <a:pt x="747965" y="48874"/>
                  </a:lnTo>
                  <a:lnTo>
                    <a:pt x="791699" y="36168"/>
                  </a:lnTo>
                  <a:lnTo>
                    <a:pt x="836183" y="25297"/>
                  </a:lnTo>
                  <a:lnTo>
                    <a:pt x="881373" y="16306"/>
                  </a:lnTo>
                  <a:lnTo>
                    <a:pt x="927225" y="9237"/>
                  </a:lnTo>
                  <a:lnTo>
                    <a:pt x="973697" y="4134"/>
                  </a:lnTo>
                  <a:lnTo>
                    <a:pt x="1020744" y="1040"/>
                  </a:lnTo>
                  <a:lnTo>
                    <a:pt x="1068324" y="0"/>
                  </a:lnTo>
                  <a:lnTo>
                    <a:pt x="1115913" y="1040"/>
                  </a:lnTo>
                  <a:lnTo>
                    <a:pt x="1162968" y="4134"/>
                  </a:lnTo>
                  <a:lnTo>
                    <a:pt x="1209448" y="9237"/>
                  </a:lnTo>
                  <a:lnTo>
                    <a:pt x="1255307" y="16306"/>
                  </a:lnTo>
                  <a:lnTo>
                    <a:pt x="1300503" y="25297"/>
                  </a:lnTo>
                  <a:lnTo>
                    <a:pt x="1344991" y="36168"/>
                  </a:lnTo>
                  <a:lnTo>
                    <a:pt x="1388730" y="48874"/>
                  </a:lnTo>
                  <a:lnTo>
                    <a:pt x="1431674" y="63373"/>
                  </a:lnTo>
                  <a:lnTo>
                    <a:pt x="1473782" y="79620"/>
                  </a:lnTo>
                  <a:lnTo>
                    <a:pt x="1515009" y="97573"/>
                  </a:lnTo>
                  <a:lnTo>
                    <a:pt x="1555312" y="117188"/>
                  </a:lnTo>
                  <a:lnTo>
                    <a:pt x="1594648" y="138421"/>
                  </a:lnTo>
                  <a:lnTo>
                    <a:pt x="1632973" y="161230"/>
                  </a:lnTo>
                  <a:lnTo>
                    <a:pt x="1670243" y="185571"/>
                  </a:lnTo>
                  <a:lnTo>
                    <a:pt x="1706416" y="211399"/>
                  </a:lnTo>
                  <a:lnTo>
                    <a:pt x="1741448" y="238673"/>
                  </a:lnTo>
                  <a:lnTo>
                    <a:pt x="1775296" y="267348"/>
                  </a:lnTo>
                  <a:lnTo>
                    <a:pt x="1807915" y="297382"/>
                  </a:lnTo>
                  <a:lnTo>
                    <a:pt x="1839264" y="328730"/>
                  </a:lnTo>
                  <a:lnTo>
                    <a:pt x="1869297" y="361349"/>
                  </a:lnTo>
                  <a:lnTo>
                    <a:pt x="1897973" y="395196"/>
                  </a:lnTo>
                  <a:lnTo>
                    <a:pt x="1925247" y="430228"/>
                  </a:lnTo>
                  <a:lnTo>
                    <a:pt x="1951076" y="466401"/>
                  </a:lnTo>
                  <a:lnTo>
                    <a:pt x="1975416" y="503671"/>
                  </a:lnTo>
                  <a:lnTo>
                    <a:pt x="1998225" y="541995"/>
                  </a:lnTo>
                  <a:lnTo>
                    <a:pt x="2019459" y="581330"/>
                  </a:lnTo>
                  <a:lnTo>
                    <a:pt x="2039074" y="621633"/>
                  </a:lnTo>
                  <a:lnTo>
                    <a:pt x="2057027" y="662859"/>
                  </a:lnTo>
                  <a:lnTo>
                    <a:pt x="2073274" y="704966"/>
                  </a:lnTo>
                  <a:lnTo>
                    <a:pt x="2087773" y="747910"/>
                  </a:lnTo>
                  <a:lnTo>
                    <a:pt x="2100479" y="791648"/>
                  </a:lnTo>
                  <a:lnTo>
                    <a:pt x="2111350" y="836136"/>
                  </a:lnTo>
                  <a:lnTo>
                    <a:pt x="2120341" y="881331"/>
                  </a:lnTo>
                  <a:lnTo>
                    <a:pt x="2127410" y="927189"/>
                  </a:lnTo>
                  <a:lnTo>
                    <a:pt x="2132513" y="973668"/>
                  </a:lnTo>
                  <a:lnTo>
                    <a:pt x="2135607" y="1020723"/>
                  </a:lnTo>
                  <a:lnTo>
                    <a:pt x="2136648" y="1068311"/>
                  </a:lnTo>
                  <a:lnTo>
                    <a:pt x="2135607" y="1115898"/>
                  </a:lnTo>
                  <a:lnTo>
                    <a:pt x="2132513" y="1162952"/>
                  </a:lnTo>
                  <a:lnTo>
                    <a:pt x="2127410" y="1209430"/>
                  </a:lnTo>
                  <a:lnTo>
                    <a:pt x="2120341" y="1255288"/>
                  </a:lnTo>
                  <a:lnTo>
                    <a:pt x="2111350" y="1300482"/>
                  </a:lnTo>
                  <a:lnTo>
                    <a:pt x="2100479" y="1344970"/>
                  </a:lnTo>
                  <a:lnTo>
                    <a:pt x="2087773" y="1388708"/>
                  </a:lnTo>
                  <a:lnTo>
                    <a:pt x="2073274" y="1431652"/>
                  </a:lnTo>
                  <a:lnTo>
                    <a:pt x="2057027" y="1473759"/>
                  </a:lnTo>
                  <a:lnTo>
                    <a:pt x="2039074" y="1514985"/>
                  </a:lnTo>
                  <a:lnTo>
                    <a:pt x="2019459" y="1555288"/>
                  </a:lnTo>
                  <a:lnTo>
                    <a:pt x="1998225" y="1594624"/>
                  </a:lnTo>
                  <a:lnTo>
                    <a:pt x="1975416" y="1632949"/>
                  </a:lnTo>
                  <a:lnTo>
                    <a:pt x="1951076" y="1670220"/>
                  </a:lnTo>
                  <a:lnTo>
                    <a:pt x="1925247" y="1706393"/>
                  </a:lnTo>
                  <a:lnTo>
                    <a:pt x="1897973" y="1741425"/>
                  </a:lnTo>
                  <a:lnTo>
                    <a:pt x="1869297" y="1775273"/>
                  </a:lnTo>
                  <a:lnTo>
                    <a:pt x="1839264" y="1807893"/>
                  </a:lnTo>
                  <a:lnTo>
                    <a:pt x="1807915" y="1839242"/>
                  </a:lnTo>
                  <a:lnTo>
                    <a:pt x="1775296" y="1869276"/>
                  </a:lnTo>
                  <a:lnTo>
                    <a:pt x="1741448" y="1897952"/>
                  </a:lnTo>
                  <a:lnTo>
                    <a:pt x="1706416" y="1925227"/>
                  </a:lnTo>
                  <a:lnTo>
                    <a:pt x="1670243" y="1951056"/>
                  </a:lnTo>
                  <a:lnTo>
                    <a:pt x="1632973" y="1975398"/>
                  </a:lnTo>
                  <a:lnTo>
                    <a:pt x="1594648" y="1998207"/>
                  </a:lnTo>
                  <a:lnTo>
                    <a:pt x="1555312" y="2019441"/>
                  </a:lnTo>
                  <a:lnTo>
                    <a:pt x="1515009" y="2039057"/>
                  </a:lnTo>
                  <a:lnTo>
                    <a:pt x="1473782" y="2057010"/>
                  </a:lnTo>
                  <a:lnTo>
                    <a:pt x="1431674" y="2073259"/>
                  </a:lnTo>
                  <a:lnTo>
                    <a:pt x="1388730" y="2087758"/>
                  </a:lnTo>
                  <a:lnTo>
                    <a:pt x="1344991" y="2100465"/>
                  </a:lnTo>
                  <a:lnTo>
                    <a:pt x="1300503" y="2111336"/>
                  </a:lnTo>
                  <a:lnTo>
                    <a:pt x="1255307" y="2120328"/>
                  </a:lnTo>
                  <a:lnTo>
                    <a:pt x="1209448" y="2127397"/>
                  </a:lnTo>
                  <a:lnTo>
                    <a:pt x="1162968" y="2132500"/>
                  </a:lnTo>
                  <a:lnTo>
                    <a:pt x="1115913" y="2135594"/>
                  </a:lnTo>
                  <a:lnTo>
                    <a:pt x="1068324" y="2136635"/>
                  </a:lnTo>
                  <a:lnTo>
                    <a:pt x="1020744" y="2135594"/>
                  </a:lnTo>
                  <a:lnTo>
                    <a:pt x="973697" y="2132500"/>
                  </a:lnTo>
                  <a:lnTo>
                    <a:pt x="927225" y="2127397"/>
                  </a:lnTo>
                  <a:lnTo>
                    <a:pt x="881373" y="2120328"/>
                  </a:lnTo>
                  <a:lnTo>
                    <a:pt x="836183" y="2111336"/>
                  </a:lnTo>
                  <a:lnTo>
                    <a:pt x="791699" y="2100465"/>
                  </a:lnTo>
                  <a:lnTo>
                    <a:pt x="747965" y="2087758"/>
                  </a:lnTo>
                  <a:lnTo>
                    <a:pt x="705023" y="2073259"/>
                  </a:lnTo>
                  <a:lnTo>
                    <a:pt x="662918" y="2057010"/>
                  </a:lnTo>
                  <a:lnTo>
                    <a:pt x="621693" y="2039057"/>
                  </a:lnTo>
                  <a:lnTo>
                    <a:pt x="581391" y="2019441"/>
                  </a:lnTo>
                  <a:lnTo>
                    <a:pt x="542056" y="1998207"/>
                  </a:lnTo>
                  <a:lnTo>
                    <a:pt x="503731" y="1975398"/>
                  </a:lnTo>
                  <a:lnTo>
                    <a:pt x="466459" y="1951056"/>
                  </a:lnTo>
                  <a:lnTo>
                    <a:pt x="430285" y="1925227"/>
                  </a:lnTo>
                  <a:lnTo>
                    <a:pt x="395252" y="1897952"/>
                  </a:lnTo>
                  <a:lnTo>
                    <a:pt x="361402" y="1869276"/>
                  </a:lnTo>
                  <a:lnTo>
                    <a:pt x="328780" y="1839242"/>
                  </a:lnTo>
                  <a:lnTo>
                    <a:pt x="297430" y="1807893"/>
                  </a:lnTo>
                  <a:lnTo>
                    <a:pt x="267393" y="1775273"/>
                  </a:lnTo>
                  <a:lnTo>
                    <a:pt x="238715" y="1741425"/>
                  </a:lnTo>
                  <a:lnTo>
                    <a:pt x="211437" y="1706393"/>
                  </a:lnTo>
                  <a:lnTo>
                    <a:pt x="185605" y="1670220"/>
                  </a:lnTo>
                  <a:lnTo>
                    <a:pt x="161261" y="1632949"/>
                  </a:lnTo>
                  <a:lnTo>
                    <a:pt x="138449" y="1594624"/>
                  </a:lnTo>
                  <a:lnTo>
                    <a:pt x="117212" y="1555288"/>
                  </a:lnTo>
                  <a:lnTo>
                    <a:pt x="97594" y="1514985"/>
                  </a:lnTo>
                  <a:lnTo>
                    <a:pt x="79637" y="1473759"/>
                  </a:lnTo>
                  <a:lnTo>
                    <a:pt x="63387" y="1431652"/>
                  </a:lnTo>
                  <a:lnTo>
                    <a:pt x="48885" y="1388708"/>
                  </a:lnTo>
                  <a:lnTo>
                    <a:pt x="36176" y="1344970"/>
                  </a:lnTo>
                  <a:lnTo>
                    <a:pt x="25303" y="1300482"/>
                  </a:lnTo>
                  <a:lnTo>
                    <a:pt x="16310" y="1255288"/>
                  </a:lnTo>
                  <a:lnTo>
                    <a:pt x="9239" y="1209430"/>
                  </a:lnTo>
                  <a:lnTo>
                    <a:pt x="4135" y="1162952"/>
                  </a:lnTo>
                  <a:lnTo>
                    <a:pt x="1041" y="1115898"/>
                  </a:lnTo>
                  <a:lnTo>
                    <a:pt x="0" y="1068311"/>
                  </a:lnTo>
                  <a:close/>
                </a:path>
              </a:pathLst>
            </a:custGeom>
            <a:noFill/>
            <a:ln cap="flat" cmpd="sng" w="57150">
              <a:solidFill>
                <a:srgbClr val="C4D500"/>
              </a:solidFill>
              <a:prstDash val="solid"/>
              <a:round/>
              <a:headEnd len="sm" w="sm" type="none"/>
              <a:tailEnd len="sm" w="sm" type="none"/>
            </a:ln>
          </p:spPr>
          <p:txBody>
            <a:bodyPr anchorCtr="0" anchor="t" bIns="0" lIns="0" spcFirstLastPara="1" rIns="0" wrap="square" tIns="0">
              <a:noAutofit/>
            </a:bodyPr>
            <a:lstStyle/>
            <a:p>
              <a:pPr indent="0" lvl="0" marL="0" rtl="0" algn="l">
                <a:spcBef>
                  <a:spcPts val="0"/>
                </a:spcBef>
                <a:spcAft>
                  <a:spcPts val="0"/>
                </a:spcAft>
                <a:buNone/>
              </a:pPr>
              <a:r>
                <a:t/>
              </a:r>
              <a:endParaRPr sz="1800"/>
            </a:p>
          </p:txBody>
        </p:sp>
      </p:grpSp>
      <p:sp>
        <p:nvSpPr>
          <p:cNvPr id="1745" name="Google Shape;1745;g311e7b6e11b_0_1620"/>
          <p:cNvSpPr txBox="1"/>
          <p:nvPr/>
        </p:nvSpPr>
        <p:spPr>
          <a:xfrm>
            <a:off x="9721088" y="4664202"/>
            <a:ext cx="1458000" cy="1959000"/>
          </a:xfrm>
          <a:prstGeom prst="rect">
            <a:avLst/>
          </a:prstGeom>
          <a:noFill/>
          <a:ln>
            <a:noFill/>
          </a:ln>
        </p:spPr>
        <p:txBody>
          <a:bodyPr anchorCtr="0" anchor="t" bIns="0" lIns="0" spcFirstLastPara="1" rIns="0" wrap="square" tIns="45700">
            <a:spAutoFit/>
          </a:bodyPr>
          <a:lstStyle/>
          <a:p>
            <a:pPr indent="634" lvl="0" marL="12700" marR="5080" rtl="0" algn="ctr">
              <a:lnSpc>
                <a:spcPct val="86300"/>
              </a:lnSpc>
              <a:spcBef>
                <a:spcPts val="0"/>
              </a:spcBef>
              <a:spcAft>
                <a:spcPts val="0"/>
              </a:spcAft>
              <a:buNone/>
            </a:pPr>
            <a:r>
              <a:rPr lang="es-PE" sz="1600">
                <a:solidFill>
                  <a:srgbClr val="538235"/>
                </a:solidFill>
                <a:latin typeface="Arial"/>
                <a:ea typeface="Arial"/>
                <a:cs typeface="Arial"/>
                <a:sym typeface="Arial"/>
              </a:rPr>
              <a:t>Promote affordable financing mechanisms for housing, productive housing and water and sanitation</a:t>
            </a:r>
            <a:endParaRPr sz="1600">
              <a:latin typeface="Arial"/>
              <a:ea typeface="Arial"/>
              <a:cs typeface="Arial"/>
              <a:sym typeface="Arial"/>
            </a:endParaRPr>
          </a:p>
        </p:txBody>
      </p:sp>
      <p:grpSp>
        <p:nvGrpSpPr>
          <p:cNvPr id="1746" name="Google Shape;1746;g311e7b6e11b_0_1620"/>
          <p:cNvGrpSpPr/>
          <p:nvPr/>
        </p:nvGrpSpPr>
        <p:grpSpPr>
          <a:xfrm>
            <a:off x="6099047" y="4538468"/>
            <a:ext cx="3197355" cy="2273808"/>
            <a:chOff x="6099047" y="4538468"/>
            <a:chExt cx="3197355" cy="2273808"/>
          </a:xfrm>
        </p:grpSpPr>
        <p:pic>
          <p:nvPicPr>
            <p:cNvPr id="1747" name="Google Shape;1747;g311e7b6e11b_0_1620"/>
            <p:cNvPicPr preferRelativeResize="0"/>
            <p:nvPr/>
          </p:nvPicPr>
          <p:blipFill rotWithShape="1">
            <a:blip r:embed="rId9">
              <a:alphaModFix/>
            </a:blip>
            <a:srcRect b="0" l="0" r="0" t="0"/>
            <a:stretch/>
          </p:blipFill>
          <p:spPr>
            <a:xfrm>
              <a:off x="8429212" y="5463242"/>
              <a:ext cx="867190" cy="422769"/>
            </a:xfrm>
            <a:prstGeom prst="rect">
              <a:avLst/>
            </a:prstGeom>
            <a:noFill/>
            <a:ln>
              <a:noFill/>
            </a:ln>
          </p:spPr>
        </p:pic>
        <p:sp>
          <p:nvSpPr>
            <p:cNvPr id="1748" name="Google Shape;1748;g311e7b6e11b_0_1620"/>
            <p:cNvSpPr/>
            <p:nvPr/>
          </p:nvSpPr>
          <p:spPr>
            <a:xfrm>
              <a:off x="8453119" y="5468239"/>
              <a:ext cx="814704" cy="378460"/>
            </a:xfrm>
            <a:custGeom>
              <a:rect b="b" l="l" r="r" t="t"/>
              <a:pathLst>
                <a:path extrusionOk="0" h="378460" w="814704">
                  <a:moveTo>
                    <a:pt x="189102" y="0"/>
                  </a:moveTo>
                  <a:lnTo>
                    <a:pt x="0" y="189090"/>
                  </a:lnTo>
                  <a:lnTo>
                    <a:pt x="189102" y="378206"/>
                  </a:lnTo>
                  <a:lnTo>
                    <a:pt x="189102" y="302564"/>
                  </a:lnTo>
                  <a:lnTo>
                    <a:pt x="814324" y="302564"/>
                  </a:lnTo>
                  <a:lnTo>
                    <a:pt x="814324" y="75565"/>
                  </a:lnTo>
                  <a:lnTo>
                    <a:pt x="189102" y="75565"/>
                  </a:lnTo>
                  <a:lnTo>
                    <a:pt x="189102" y="0"/>
                  </a:lnTo>
                  <a:close/>
                </a:path>
              </a:pathLst>
            </a:custGeom>
            <a:solidFill>
              <a:srgbClr val="C4D500"/>
            </a:solidFill>
            <a:ln>
              <a:noFill/>
            </a:ln>
          </p:spPr>
          <p:txBody>
            <a:bodyPr anchorCtr="0" anchor="t" bIns="0" lIns="0" spcFirstLastPara="1" rIns="0" wrap="square" tIns="0">
              <a:noAutofit/>
            </a:bodyPr>
            <a:lstStyle/>
            <a:p>
              <a:pPr indent="0" lvl="0" marL="0" rtl="0" algn="l">
                <a:spcBef>
                  <a:spcPts val="0"/>
                </a:spcBef>
                <a:spcAft>
                  <a:spcPts val="0"/>
                </a:spcAft>
                <a:buNone/>
              </a:pPr>
              <a:r>
                <a:t/>
              </a:r>
              <a:endParaRPr sz="1800"/>
            </a:p>
          </p:txBody>
        </p:sp>
        <p:pic>
          <p:nvPicPr>
            <p:cNvPr id="1749" name="Google Shape;1749;g311e7b6e11b_0_1620"/>
            <p:cNvPicPr preferRelativeResize="0"/>
            <p:nvPr/>
          </p:nvPicPr>
          <p:blipFill rotWithShape="1">
            <a:blip r:embed="rId10">
              <a:alphaModFix/>
            </a:blip>
            <a:srcRect b="0" l="0" r="0" t="0"/>
            <a:stretch/>
          </p:blipFill>
          <p:spPr>
            <a:xfrm>
              <a:off x="6099047" y="4538468"/>
              <a:ext cx="2275331" cy="2273808"/>
            </a:xfrm>
            <a:prstGeom prst="rect">
              <a:avLst/>
            </a:prstGeom>
            <a:noFill/>
            <a:ln>
              <a:noFill/>
            </a:ln>
          </p:spPr>
        </p:pic>
        <p:sp>
          <p:nvSpPr>
            <p:cNvPr id="1750" name="Google Shape;1750;g311e7b6e11b_0_1620"/>
            <p:cNvSpPr/>
            <p:nvPr/>
          </p:nvSpPr>
          <p:spPr>
            <a:xfrm>
              <a:off x="6170675" y="4589018"/>
              <a:ext cx="2136775" cy="2136775"/>
            </a:xfrm>
            <a:custGeom>
              <a:rect b="b" l="l" r="r" t="t"/>
              <a:pathLst>
                <a:path extrusionOk="0" h="2136775" w="2136775">
                  <a:moveTo>
                    <a:pt x="1068324" y="0"/>
                  </a:moveTo>
                  <a:lnTo>
                    <a:pt x="1020734" y="1040"/>
                  </a:lnTo>
                  <a:lnTo>
                    <a:pt x="973679" y="4134"/>
                  </a:lnTo>
                  <a:lnTo>
                    <a:pt x="927199" y="9237"/>
                  </a:lnTo>
                  <a:lnTo>
                    <a:pt x="881340" y="16306"/>
                  </a:lnTo>
                  <a:lnTo>
                    <a:pt x="836144" y="25297"/>
                  </a:lnTo>
                  <a:lnTo>
                    <a:pt x="791656" y="36168"/>
                  </a:lnTo>
                  <a:lnTo>
                    <a:pt x="747917" y="48874"/>
                  </a:lnTo>
                  <a:lnTo>
                    <a:pt x="704973" y="63373"/>
                  </a:lnTo>
                  <a:lnTo>
                    <a:pt x="662865" y="79620"/>
                  </a:lnTo>
                  <a:lnTo>
                    <a:pt x="621638" y="97573"/>
                  </a:lnTo>
                  <a:lnTo>
                    <a:pt x="581335" y="117188"/>
                  </a:lnTo>
                  <a:lnTo>
                    <a:pt x="541999" y="138421"/>
                  </a:lnTo>
                  <a:lnTo>
                    <a:pt x="503674" y="161230"/>
                  </a:lnTo>
                  <a:lnTo>
                    <a:pt x="466404" y="185571"/>
                  </a:lnTo>
                  <a:lnTo>
                    <a:pt x="430231" y="211399"/>
                  </a:lnTo>
                  <a:lnTo>
                    <a:pt x="395199" y="238673"/>
                  </a:lnTo>
                  <a:lnTo>
                    <a:pt x="361351" y="267348"/>
                  </a:lnTo>
                  <a:lnTo>
                    <a:pt x="328732" y="297382"/>
                  </a:lnTo>
                  <a:lnTo>
                    <a:pt x="297383" y="328730"/>
                  </a:lnTo>
                  <a:lnTo>
                    <a:pt x="267350" y="361349"/>
                  </a:lnTo>
                  <a:lnTo>
                    <a:pt x="238674" y="395196"/>
                  </a:lnTo>
                  <a:lnTo>
                    <a:pt x="211400" y="430228"/>
                  </a:lnTo>
                  <a:lnTo>
                    <a:pt x="185571" y="466401"/>
                  </a:lnTo>
                  <a:lnTo>
                    <a:pt x="161231" y="503671"/>
                  </a:lnTo>
                  <a:lnTo>
                    <a:pt x="138422" y="541995"/>
                  </a:lnTo>
                  <a:lnTo>
                    <a:pt x="117188" y="581330"/>
                  </a:lnTo>
                  <a:lnTo>
                    <a:pt x="97573" y="621633"/>
                  </a:lnTo>
                  <a:lnTo>
                    <a:pt x="79620" y="662859"/>
                  </a:lnTo>
                  <a:lnTo>
                    <a:pt x="63373" y="704966"/>
                  </a:lnTo>
                  <a:lnTo>
                    <a:pt x="48874" y="747910"/>
                  </a:lnTo>
                  <a:lnTo>
                    <a:pt x="36168" y="791648"/>
                  </a:lnTo>
                  <a:lnTo>
                    <a:pt x="25297" y="836136"/>
                  </a:lnTo>
                  <a:lnTo>
                    <a:pt x="16306" y="881331"/>
                  </a:lnTo>
                  <a:lnTo>
                    <a:pt x="9237" y="927189"/>
                  </a:lnTo>
                  <a:lnTo>
                    <a:pt x="4134" y="973668"/>
                  </a:lnTo>
                  <a:lnTo>
                    <a:pt x="1040" y="1020723"/>
                  </a:lnTo>
                  <a:lnTo>
                    <a:pt x="0" y="1068311"/>
                  </a:lnTo>
                  <a:lnTo>
                    <a:pt x="1040" y="1115898"/>
                  </a:lnTo>
                  <a:lnTo>
                    <a:pt x="4134" y="1162952"/>
                  </a:lnTo>
                  <a:lnTo>
                    <a:pt x="9237" y="1209430"/>
                  </a:lnTo>
                  <a:lnTo>
                    <a:pt x="16306" y="1255288"/>
                  </a:lnTo>
                  <a:lnTo>
                    <a:pt x="25297" y="1300482"/>
                  </a:lnTo>
                  <a:lnTo>
                    <a:pt x="36168" y="1344970"/>
                  </a:lnTo>
                  <a:lnTo>
                    <a:pt x="48874" y="1388708"/>
                  </a:lnTo>
                  <a:lnTo>
                    <a:pt x="63373" y="1431652"/>
                  </a:lnTo>
                  <a:lnTo>
                    <a:pt x="79620" y="1473759"/>
                  </a:lnTo>
                  <a:lnTo>
                    <a:pt x="97573" y="1514985"/>
                  </a:lnTo>
                  <a:lnTo>
                    <a:pt x="117188" y="1555288"/>
                  </a:lnTo>
                  <a:lnTo>
                    <a:pt x="138422" y="1594624"/>
                  </a:lnTo>
                  <a:lnTo>
                    <a:pt x="161231" y="1632949"/>
                  </a:lnTo>
                  <a:lnTo>
                    <a:pt x="185571" y="1670220"/>
                  </a:lnTo>
                  <a:lnTo>
                    <a:pt x="211400" y="1706393"/>
                  </a:lnTo>
                  <a:lnTo>
                    <a:pt x="238674" y="1741425"/>
                  </a:lnTo>
                  <a:lnTo>
                    <a:pt x="267350" y="1775273"/>
                  </a:lnTo>
                  <a:lnTo>
                    <a:pt x="297383" y="1807893"/>
                  </a:lnTo>
                  <a:lnTo>
                    <a:pt x="328732" y="1839242"/>
                  </a:lnTo>
                  <a:lnTo>
                    <a:pt x="361351" y="1869276"/>
                  </a:lnTo>
                  <a:lnTo>
                    <a:pt x="395199" y="1897952"/>
                  </a:lnTo>
                  <a:lnTo>
                    <a:pt x="430231" y="1925227"/>
                  </a:lnTo>
                  <a:lnTo>
                    <a:pt x="466404" y="1951056"/>
                  </a:lnTo>
                  <a:lnTo>
                    <a:pt x="503674" y="1975398"/>
                  </a:lnTo>
                  <a:lnTo>
                    <a:pt x="541999" y="1998207"/>
                  </a:lnTo>
                  <a:lnTo>
                    <a:pt x="581335" y="2019441"/>
                  </a:lnTo>
                  <a:lnTo>
                    <a:pt x="621638" y="2039057"/>
                  </a:lnTo>
                  <a:lnTo>
                    <a:pt x="662865" y="2057010"/>
                  </a:lnTo>
                  <a:lnTo>
                    <a:pt x="704973" y="2073259"/>
                  </a:lnTo>
                  <a:lnTo>
                    <a:pt x="747917" y="2087758"/>
                  </a:lnTo>
                  <a:lnTo>
                    <a:pt x="791656" y="2100465"/>
                  </a:lnTo>
                  <a:lnTo>
                    <a:pt x="836144" y="2111336"/>
                  </a:lnTo>
                  <a:lnTo>
                    <a:pt x="881340" y="2120328"/>
                  </a:lnTo>
                  <a:lnTo>
                    <a:pt x="927199" y="2127397"/>
                  </a:lnTo>
                  <a:lnTo>
                    <a:pt x="973679" y="2132500"/>
                  </a:lnTo>
                  <a:lnTo>
                    <a:pt x="1020734" y="2135594"/>
                  </a:lnTo>
                  <a:lnTo>
                    <a:pt x="1068324" y="2136635"/>
                  </a:lnTo>
                  <a:lnTo>
                    <a:pt x="1115903" y="2135594"/>
                  </a:lnTo>
                  <a:lnTo>
                    <a:pt x="1162949" y="2132500"/>
                  </a:lnTo>
                  <a:lnTo>
                    <a:pt x="1209419" y="2127397"/>
                  </a:lnTo>
                  <a:lnTo>
                    <a:pt x="1255270" y="2120328"/>
                  </a:lnTo>
                  <a:lnTo>
                    <a:pt x="1300458" y="2111336"/>
                  </a:lnTo>
                  <a:lnTo>
                    <a:pt x="1344939" y="2100465"/>
                  </a:lnTo>
                  <a:lnTo>
                    <a:pt x="1388670" y="2087758"/>
                  </a:lnTo>
                  <a:lnTo>
                    <a:pt x="1431609" y="2073259"/>
                  </a:lnTo>
                  <a:lnTo>
                    <a:pt x="1473710" y="2057010"/>
                  </a:lnTo>
                  <a:lnTo>
                    <a:pt x="1514931" y="2039057"/>
                  </a:lnTo>
                  <a:lnTo>
                    <a:pt x="1555229" y="2019441"/>
                  </a:lnTo>
                  <a:lnTo>
                    <a:pt x="1594560" y="1998207"/>
                  </a:lnTo>
                  <a:lnTo>
                    <a:pt x="1632880" y="1975398"/>
                  </a:lnTo>
                  <a:lnTo>
                    <a:pt x="1670147" y="1951056"/>
                  </a:lnTo>
                  <a:lnTo>
                    <a:pt x="1706316" y="1925227"/>
                  </a:lnTo>
                  <a:lnTo>
                    <a:pt x="1741345" y="1897952"/>
                  </a:lnTo>
                  <a:lnTo>
                    <a:pt x="1775189" y="1869276"/>
                  </a:lnTo>
                  <a:lnTo>
                    <a:pt x="1807806" y="1839242"/>
                  </a:lnTo>
                  <a:lnTo>
                    <a:pt x="1839151" y="1807893"/>
                  </a:lnTo>
                  <a:lnTo>
                    <a:pt x="1869183" y="1775273"/>
                  </a:lnTo>
                  <a:lnTo>
                    <a:pt x="1897856" y="1741425"/>
                  </a:lnTo>
                  <a:lnTo>
                    <a:pt x="1925128" y="1706393"/>
                  </a:lnTo>
                  <a:lnTo>
                    <a:pt x="1950956" y="1670220"/>
                  </a:lnTo>
                  <a:lnTo>
                    <a:pt x="1975295" y="1632949"/>
                  </a:lnTo>
                  <a:lnTo>
                    <a:pt x="1998102" y="1594624"/>
                  </a:lnTo>
                  <a:lnTo>
                    <a:pt x="2019335" y="1555288"/>
                  </a:lnTo>
                  <a:lnTo>
                    <a:pt x="2038949" y="1514985"/>
                  </a:lnTo>
                  <a:lnTo>
                    <a:pt x="2056901" y="1473759"/>
                  </a:lnTo>
                  <a:lnTo>
                    <a:pt x="2073148" y="1431652"/>
                  </a:lnTo>
                  <a:lnTo>
                    <a:pt x="2087646" y="1388708"/>
                  </a:lnTo>
                  <a:lnTo>
                    <a:pt x="2100352" y="1344970"/>
                  </a:lnTo>
                  <a:lnTo>
                    <a:pt x="2111223" y="1300482"/>
                  </a:lnTo>
                  <a:lnTo>
                    <a:pt x="2120214" y="1255288"/>
                  </a:lnTo>
                  <a:lnTo>
                    <a:pt x="2127283" y="1209430"/>
                  </a:lnTo>
                  <a:lnTo>
                    <a:pt x="2132386" y="1162952"/>
                  </a:lnTo>
                  <a:lnTo>
                    <a:pt x="2135480" y="1115898"/>
                  </a:lnTo>
                  <a:lnTo>
                    <a:pt x="2136521" y="1068311"/>
                  </a:lnTo>
                  <a:lnTo>
                    <a:pt x="2135480" y="1020723"/>
                  </a:lnTo>
                  <a:lnTo>
                    <a:pt x="2132386" y="973668"/>
                  </a:lnTo>
                  <a:lnTo>
                    <a:pt x="2127283" y="927189"/>
                  </a:lnTo>
                  <a:lnTo>
                    <a:pt x="2120214" y="881331"/>
                  </a:lnTo>
                  <a:lnTo>
                    <a:pt x="2111223" y="836136"/>
                  </a:lnTo>
                  <a:lnTo>
                    <a:pt x="2100352" y="791648"/>
                  </a:lnTo>
                  <a:lnTo>
                    <a:pt x="2087646" y="747910"/>
                  </a:lnTo>
                  <a:lnTo>
                    <a:pt x="2073148" y="704966"/>
                  </a:lnTo>
                  <a:lnTo>
                    <a:pt x="2056901" y="662859"/>
                  </a:lnTo>
                  <a:lnTo>
                    <a:pt x="2038949" y="621633"/>
                  </a:lnTo>
                  <a:lnTo>
                    <a:pt x="2019335" y="581330"/>
                  </a:lnTo>
                  <a:lnTo>
                    <a:pt x="1998102" y="541995"/>
                  </a:lnTo>
                  <a:lnTo>
                    <a:pt x="1975295" y="503671"/>
                  </a:lnTo>
                  <a:lnTo>
                    <a:pt x="1950956" y="466401"/>
                  </a:lnTo>
                  <a:lnTo>
                    <a:pt x="1925128" y="430228"/>
                  </a:lnTo>
                  <a:lnTo>
                    <a:pt x="1897856" y="395196"/>
                  </a:lnTo>
                  <a:lnTo>
                    <a:pt x="1869183" y="361349"/>
                  </a:lnTo>
                  <a:lnTo>
                    <a:pt x="1839151" y="328730"/>
                  </a:lnTo>
                  <a:lnTo>
                    <a:pt x="1807806" y="297382"/>
                  </a:lnTo>
                  <a:lnTo>
                    <a:pt x="1775189" y="267348"/>
                  </a:lnTo>
                  <a:lnTo>
                    <a:pt x="1741345" y="238673"/>
                  </a:lnTo>
                  <a:lnTo>
                    <a:pt x="1706316" y="211399"/>
                  </a:lnTo>
                  <a:lnTo>
                    <a:pt x="1670147" y="185571"/>
                  </a:lnTo>
                  <a:lnTo>
                    <a:pt x="1632880" y="161230"/>
                  </a:lnTo>
                  <a:lnTo>
                    <a:pt x="1594560" y="138421"/>
                  </a:lnTo>
                  <a:lnTo>
                    <a:pt x="1555229" y="117188"/>
                  </a:lnTo>
                  <a:lnTo>
                    <a:pt x="1514931" y="97573"/>
                  </a:lnTo>
                  <a:lnTo>
                    <a:pt x="1473710" y="79620"/>
                  </a:lnTo>
                  <a:lnTo>
                    <a:pt x="1431609" y="63373"/>
                  </a:lnTo>
                  <a:lnTo>
                    <a:pt x="1388670" y="48874"/>
                  </a:lnTo>
                  <a:lnTo>
                    <a:pt x="1344939" y="36168"/>
                  </a:lnTo>
                  <a:lnTo>
                    <a:pt x="1300458" y="25297"/>
                  </a:lnTo>
                  <a:lnTo>
                    <a:pt x="1255270" y="16306"/>
                  </a:lnTo>
                  <a:lnTo>
                    <a:pt x="1209419" y="9237"/>
                  </a:lnTo>
                  <a:lnTo>
                    <a:pt x="1162949" y="4134"/>
                  </a:lnTo>
                  <a:lnTo>
                    <a:pt x="1115903" y="1040"/>
                  </a:lnTo>
                  <a:lnTo>
                    <a:pt x="1068324" y="0"/>
                  </a:lnTo>
                  <a:close/>
                </a:path>
              </a:pathLst>
            </a:custGeom>
            <a:solidFill>
              <a:srgbClr val="FFFFFF"/>
            </a:solidFill>
            <a:ln>
              <a:noFill/>
            </a:ln>
          </p:spPr>
          <p:txBody>
            <a:bodyPr anchorCtr="0" anchor="t" bIns="0" lIns="0" spcFirstLastPara="1" rIns="0" wrap="square" tIns="0">
              <a:noAutofit/>
            </a:bodyPr>
            <a:lstStyle/>
            <a:p>
              <a:pPr indent="0" lvl="0" marL="0" rtl="0" algn="l">
                <a:spcBef>
                  <a:spcPts val="0"/>
                </a:spcBef>
                <a:spcAft>
                  <a:spcPts val="0"/>
                </a:spcAft>
                <a:buNone/>
              </a:pPr>
              <a:r>
                <a:t/>
              </a:r>
              <a:endParaRPr sz="1800"/>
            </a:p>
          </p:txBody>
        </p:sp>
        <p:sp>
          <p:nvSpPr>
            <p:cNvPr id="1751" name="Google Shape;1751;g311e7b6e11b_0_1620"/>
            <p:cNvSpPr/>
            <p:nvPr/>
          </p:nvSpPr>
          <p:spPr>
            <a:xfrm>
              <a:off x="6170675" y="4589018"/>
              <a:ext cx="2136775" cy="2136775"/>
            </a:xfrm>
            <a:custGeom>
              <a:rect b="b" l="l" r="r" t="t"/>
              <a:pathLst>
                <a:path extrusionOk="0" h="2136775" w="2136775">
                  <a:moveTo>
                    <a:pt x="0" y="1068311"/>
                  </a:moveTo>
                  <a:lnTo>
                    <a:pt x="1040" y="1020723"/>
                  </a:lnTo>
                  <a:lnTo>
                    <a:pt x="4134" y="973668"/>
                  </a:lnTo>
                  <a:lnTo>
                    <a:pt x="9237" y="927189"/>
                  </a:lnTo>
                  <a:lnTo>
                    <a:pt x="16306" y="881331"/>
                  </a:lnTo>
                  <a:lnTo>
                    <a:pt x="25297" y="836136"/>
                  </a:lnTo>
                  <a:lnTo>
                    <a:pt x="36168" y="791648"/>
                  </a:lnTo>
                  <a:lnTo>
                    <a:pt x="48874" y="747910"/>
                  </a:lnTo>
                  <a:lnTo>
                    <a:pt x="63373" y="704966"/>
                  </a:lnTo>
                  <a:lnTo>
                    <a:pt x="79620" y="662859"/>
                  </a:lnTo>
                  <a:lnTo>
                    <a:pt x="97573" y="621633"/>
                  </a:lnTo>
                  <a:lnTo>
                    <a:pt x="117188" y="581330"/>
                  </a:lnTo>
                  <a:lnTo>
                    <a:pt x="138422" y="541995"/>
                  </a:lnTo>
                  <a:lnTo>
                    <a:pt x="161231" y="503671"/>
                  </a:lnTo>
                  <a:lnTo>
                    <a:pt x="185571" y="466401"/>
                  </a:lnTo>
                  <a:lnTo>
                    <a:pt x="211400" y="430228"/>
                  </a:lnTo>
                  <a:lnTo>
                    <a:pt x="238674" y="395196"/>
                  </a:lnTo>
                  <a:lnTo>
                    <a:pt x="267350" y="361349"/>
                  </a:lnTo>
                  <a:lnTo>
                    <a:pt x="297383" y="328730"/>
                  </a:lnTo>
                  <a:lnTo>
                    <a:pt x="328732" y="297382"/>
                  </a:lnTo>
                  <a:lnTo>
                    <a:pt x="361351" y="267348"/>
                  </a:lnTo>
                  <a:lnTo>
                    <a:pt x="395199" y="238673"/>
                  </a:lnTo>
                  <a:lnTo>
                    <a:pt x="430231" y="211399"/>
                  </a:lnTo>
                  <a:lnTo>
                    <a:pt x="466404" y="185571"/>
                  </a:lnTo>
                  <a:lnTo>
                    <a:pt x="503674" y="161230"/>
                  </a:lnTo>
                  <a:lnTo>
                    <a:pt x="541999" y="138421"/>
                  </a:lnTo>
                  <a:lnTo>
                    <a:pt x="581335" y="117188"/>
                  </a:lnTo>
                  <a:lnTo>
                    <a:pt x="621638" y="97573"/>
                  </a:lnTo>
                  <a:lnTo>
                    <a:pt x="662865" y="79620"/>
                  </a:lnTo>
                  <a:lnTo>
                    <a:pt x="704973" y="63373"/>
                  </a:lnTo>
                  <a:lnTo>
                    <a:pt x="747917" y="48874"/>
                  </a:lnTo>
                  <a:lnTo>
                    <a:pt x="791656" y="36168"/>
                  </a:lnTo>
                  <a:lnTo>
                    <a:pt x="836144" y="25297"/>
                  </a:lnTo>
                  <a:lnTo>
                    <a:pt x="881340" y="16306"/>
                  </a:lnTo>
                  <a:lnTo>
                    <a:pt x="927199" y="9237"/>
                  </a:lnTo>
                  <a:lnTo>
                    <a:pt x="973679" y="4134"/>
                  </a:lnTo>
                  <a:lnTo>
                    <a:pt x="1020734" y="1040"/>
                  </a:lnTo>
                  <a:lnTo>
                    <a:pt x="1068324" y="0"/>
                  </a:lnTo>
                  <a:lnTo>
                    <a:pt x="1115903" y="1040"/>
                  </a:lnTo>
                  <a:lnTo>
                    <a:pt x="1162949" y="4134"/>
                  </a:lnTo>
                  <a:lnTo>
                    <a:pt x="1209419" y="9237"/>
                  </a:lnTo>
                  <a:lnTo>
                    <a:pt x="1255270" y="16306"/>
                  </a:lnTo>
                  <a:lnTo>
                    <a:pt x="1300458" y="25297"/>
                  </a:lnTo>
                  <a:lnTo>
                    <a:pt x="1344939" y="36168"/>
                  </a:lnTo>
                  <a:lnTo>
                    <a:pt x="1388670" y="48874"/>
                  </a:lnTo>
                  <a:lnTo>
                    <a:pt x="1431609" y="63373"/>
                  </a:lnTo>
                  <a:lnTo>
                    <a:pt x="1473710" y="79620"/>
                  </a:lnTo>
                  <a:lnTo>
                    <a:pt x="1514931" y="97573"/>
                  </a:lnTo>
                  <a:lnTo>
                    <a:pt x="1555229" y="117188"/>
                  </a:lnTo>
                  <a:lnTo>
                    <a:pt x="1594560" y="138421"/>
                  </a:lnTo>
                  <a:lnTo>
                    <a:pt x="1632880" y="161230"/>
                  </a:lnTo>
                  <a:lnTo>
                    <a:pt x="1670147" y="185571"/>
                  </a:lnTo>
                  <a:lnTo>
                    <a:pt x="1706316" y="211399"/>
                  </a:lnTo>
                  <a:lnTo>
                    <a:pt x="1741345" y="238673"/>
                  </a:lnTo>
                  <a:lnTo>
                    <a:pt x="1775189" y="267348"/>
                  </a:lnTo>
                  <a:lnTo>
                    <a:pt x="1807806" y="297382"/>
                  </a:lnTo>
                  <a:lnTo>
                    <a:pt x="1839151" y="328730"/>
                  </a:lnTo>
                  <a:lnTo>
                    <a:pt x="1869183" y="361349"/>
                  </a:lnTo>
                  <a:lnTo>
                    <a:pt x="1897856" y="395196"/>
                  </a:lnTo>
                  <a:lnTo>
                    <a:pt x="1925128" y="430228"/>
                  </a:lnTo>
                  <a:lnTo>
                    <a:pt x="1950956" y="466401"/>
                  </a:lnTo>
                  <a:lnTo>
                    <a:pt x="1975295" y="503671"/>
                  </a:lnTo>
                  <a:lnTo>
                    <a:pt x="1998102" y="541995"/>
                  </a:lnTo>
                  <a:lnTo>
                    <a:pt x="2019335" y="581330"/>
                  </a:lnTo>
                  <a:lnTo>
                    <a:pt x="2038949" y="621633"/>
                  </a:lnTo>
                  <a:lnTo>
                    <a:pt x="2056901" y="662859"/>
                  </a:lnTo>
                  <a:lnTo>
                    <a:pt x="2073148" y="704966"/>
                  </a:lnTo>
                  <a:lnTo>
                    <a:pt x="2087646" y="747910"/>
                  </a:lnTo>
                  <a:lnTo>
                    <a:pt x="2100352" y="791648"/>
                  </a:lnTo>
                  <a:lnTo>
                    <a:pt x="2111223" y="836136"/>
                  </a:lnTo>
                  <a:lnTo>
                    <a:pt x="2120214" y="881331"/>
                  </a:lnTo>
                  <a:lnTo>
                    <a:pt x="2127283" y="927189"/>
                  </a:lnTo>
                  <a:lnTo>
                    <a:pt x="2132386" y="973668"/>
                  </a:lnTo>
                  <a:lnTo>
                    <a:pt x="2135480" y="1020723"/>
                  </a:lnTo>
                  <a:lnTo>
                    <a:pt x="2136521" y="1068311"/>
                  </a:lnTo>
                  <a:lnTo>
                    <a:pt x="2135480" y="1115898"/>
                  </a:lnTo>
                  <a:lnTo>
                    <a:pt x="2132386" y="1162952"/>
                  </a:lnTo>
                  <a:lnTo>
                    <a:pt x="2127283" y="1209430"/>
                  </a:lnTo>
                  <a:lnTo>
                    <a:pt x="2120214" y="1255288"/>
                  </a:lnTo>
                  <a:lnTo>
                    <a:pt x="2111223" y="1300482"/>
                  </a:lnTo>
                  <a:lnTo>
                    <a:pt x="2100352" y="1344970"/>
                  </a:lnTo>
                  <a:lnTo>
                    <a:pt x="2087646" y="1388708"/>
                  </a:lnTo>
                  <a:lnTo>
                    <a:pt x="2073148" y="1431652"/>
                  </a:lnTo>
                  <a:lnTo>
                    <a:pt x="2056901" y="1473759"/>
                  </a:lnTo>
                  <a:lnTo>
                    <a:pt x="2038949" y="1514985"/>
                  </a:lnTo>
                  <a:lnTo>
                    <a:pt x="2019335" y="1555288"/>
                  </a:lnTo>
                  <a:lnTo>
                    <a:pt x="1998102" y="1594624"/>
                  </a:lnTo>
                  <a:lnTo>
                    <a:pt x="1975295" y="1632949"/>
                  </a:lnTo>
                  <a:lnTo>
                    <a:pt x="1950956" y="1670220"/>
                  </a:lnTo>
                  <a:lnTo>
                    <a:pt x="1925128" y="1706393"/>
                  </a:lnTo>
                  <a:lnTo>
                    <a:pt x="1897856" y="1741425"/>
                  </a:lnTo>
                  <a:lnTo>
                    <a:pt x="1869183" y="1775273"/>
                  </a:lnTo>
                  <a:lnTo>
                    <a:pt x="1839151" y="1807893"/>
                  </a:lnTo>
                  <a:lnTo>
                    <a:pt x="1807806" y="1839242"/>
                  </a:lnTo>
                  <a:lnTo>
                    <a:pt x="1775189" y="1869276"/>
                  </a:lnTo>
                  <a:lnTo>
                    <a:pt x="1741345" y="1897952"/>
                  </a:lnTo>
                  <a:lnTo>
                    <a:pt x="1706316" y="1925227"/>
                  </a:lnTo>
                  <a:lnTo>
                    <a:pt x="1670147" y="1951056"/>
                  </a:lnTo>
                  <a:lnTo>
                    <a:pt x="1632880" y="1975398"/>
                  </a:lnTo>
                  <a:lnTo>
                    <a:pt x="1594560" y="1998207"/>
                  </a:lnTo>
                  <a:lnTo>
                    <a:pt x="1555229" y="2019441"/>
                  </a:lnTo>
                  <a:lnTo>
                    <a:pt x="1514931" y="2039057"/>
                  </a:lnTo>
                  <a:lnTo>
                    <a:pt x="1473710" y="2057010"/>
                  </a:lnTo>
                  <a:lnTo>
                    <a:pt x="1431609" y="2073259"/>
                  </a:lnTo>
                  <a:lnTo>
                    <a:pt x="1388670" y="2087758"/>
                  </a:lnTo>
                  <a:lnTo>
                    <a:pt x="1344939" y="2100465"/>
                  </a:lnTo>
                  <a:lnTo>
                    <a:pt x="1300458" y="2111336"/>
                  </a:lnTo>
                  <a:lnTo>
                    <a:pt x="1255270" y="2120328"/>
                  </a:lnTo>
                  <a:lnTo>
                    <a:pt x="1209419" y="2127397"/>
                  </a:lnTo>
                  <a:lnTo>
                    <a:pt x="1162949" y="2132500"/>
                  </a:lnTo>
                  <a:lnTo>
                    <a:pt x="1115903" y="2135594"/>
                  </a:lnTo>
                  <a:lnTo>
                    <a:pt x="1068324" y="2136635"/>
                  </a:lnTo>
                  <a:lnTo>
                    <a:pt x="1020734" y="2135594"/>
                  </a:lnTo>
                  <a:lnTo>
                    <a:pt x="973679" y="2132500"/>
                  </a:lnTo>
                  <a:lnTo>
                    <a:pt x="927199" y="2127397"/>
                  </a:lnTo>
                  <a:lnTo>
                    <a:pt x="881340" y="2120328"/>
                  </a:lnTo>
                  <a:lnTo>
                    <a:pt x="836144" y="2111336"/>
                  </a:lnTo>
                  <a:lnTo>
                    <a:pt x="791656" y="2100465"/>
                  </a:lnTo>
                  <a:lnTo>
                    <a:pt x="747917" y="2087758"/>
                  </a:lnTo>
                  <a:lnTo>
                    <a:pt x="704973" y="2073259"/>
                  </a:lnTo>
                  <a:lnTo>
                    <a:pt x="662865" y="2057010"/>
                  </a:lnTo>
                  <a:lnTo>
                    <a:pt x="621638" y="2039057"/>
                  </a:lnTo>
                  <a:lnTo>
                    <a:pt x="581335" y="2019441"/>
                  </a:lnTo>
                  <a:lnTo>
                    <a:pt x="541999" y="1998207"/>
                  </a:lnTo>
                  <a:lnTo>
                    <a:pt x="503674" y="1975398"/>
                  </a:lnTo>
                  <a:lnTo>
                    <a:pt x="466404" y="1951056"/>
                  </a:lnTo>
                  <a:lnTo>
                    <a:pt x="430231" y="1925227"/>
                  </a:lnTo>
                  <a:lnTo>
                    <a:pt x="395199" y="1897952"/>
                  </a:lnTo>
                  <a:lnTo>
                    <a:pt x="361351" y="1869276"/>
                  </a:lnTo>
                  <a:lnTo>
                    <a:pt x="328732" y="1839242"/>
                  </a:lnTo>
                  <a:lnTo>
                    <a:pt x="297383" y="1807893"/>
                  </a:lnTo>
                  <a:lnTo>
                    <a:pt x="267350" y="1775273"/>
                  </a:lnTo>
                  <a:lnTo>
                    <a:pt x="238674" y="1741425"/>
                  </a:lnTo>
                  <a:lnTo>
                    <a:pt x="211400" y="1706393"/>
                  </a:lnTo>
                  <a:lnTo>
                    <a:pt x="185571" y="1670220"/>
                  </a:lnTo>
                  <a:lnTo>
                    <a:pt x="161231" y="1632949"/>
                  </a:lnTo>
                  <a:lnTo>
                    <a:pt x="138422" y="1594624"/>
                  </a:lnTo>
                  <a:lnTo>
                    <a:pt x="117188" y="1555288"/>
                  </a:lnTo>
                  <a:lnTo>
                    <a:pt x="97573" y="1514985"/>
                  </a:lnTo>
                  <a:lnTo>
                    <a:pt x="79620" y="1473759"/>
                  </a:lnTo>
                  <a:lnTo>
                    <a:pt x="63373" y="1431652"/>
                  </a:lnTo>
                  <a:lnTo>
                    <a:pt x="48874" y="1388708"/>
                  </a:lnTo>
                  <a:lnTo>
                    <a:pt x="36168" y="1344970"/>
                  </a:lnTo>
                  <a:lnTo>
                    <a:pt x="25297" y="1300482"/>
                  </a:lnTo>
                  <a:lnTo>
                    <a:pt x="16306" y="1255288"/>
                  </a:lnTo>
                  <a:lnTo>
                    <a:pt x="9237" y="1209430"/>
                  </a:lnTo>
                  <a:lnTo>
                    <a:pt x="4134" y="1162952"/>
                  </a:lnTo>
                  <a:lnTo>
                    <a:pt x="1040" y="1115898"/>
                  </a:lnTo>
                  <a:lnTo>
                    <a:pt x="0" y="1068311"/>
                  </a:lnTo>
                  <a:close/>
                </a:path>
              </a:pathLst>
            </a:custGeom>
            <a:noFill/>
            <a:ln cap="flat" cmpd="sng" w="57150">
              <a:solidFill>
                <a:srgbClr val="C4D500"/>
              </a:solidFill>
              <a:prstDash val="solid"/>
              <a:round/>
              <a:headEnd len="sm" w="sm" type="none"/>
              <a:tailEnd len="sm" w="sm" type="none"/>
            </a:ln>
          </p:spPr>
          <p:txBody>
            <a:bodyPr anchorCtr="0" anchor="t" bIns="0" lIns="0" spcFirstLastPara="1" rIns="0" wrap="square" tIns="0">
              <a:noAutofit/>
            </a:bodyPr>
            <a:lstStyle/>
            <a:p>
              <a:pPr indent="0" lvl="0" marL="0" rtl="0" algn="l">
                <a:spcBef>
                  <a:spcPts val="0"/>
                </a:spcBef>
                <a:spcAft>
                  <a:spcPts val="0"/>
                </a:spcAft>
                <a:buNone/>
              </a:pPr>
              <a:r>
                <a:t/>
              </a:r>
              <a:endParaRPr sz="1800"/>
            </a:p>
          </p:txBody>
        </p:sp>
      </p:grpSp>
      <p:sp>
        <p:nvSpPr>
          <p:cNvPr id="1752" name="Google Shape;1752;g311e7b6e11b_0_1620"/>
          <p:cNvSpPr txBox="1"/>
          <p:nvPr/>
        </p:nvSpPr>
        <p:spPr>
          <a:xfrm>
            <a:off x="6517005" y="5367934"/>
            <a:ext cx="1446000" cy="616800"/>
          </a:xfrm>
          <a:prstGeom prst="rect">
            <a:avLst/>
          </a:prstGeom>
          <a:noFill/>
          <a:ln>
            <a:noFill/>
          </a:ln>
        </p:spPr>
        <p:txBody>
          <a:bodyPr anchorCtr="0" anchor="t" bIns="0" lIns="0" spcFirstLastPara="1" rIns="0" wrap="square" tIns="51425">
            <a:spAutoFit/>
          </a:bodyPr>
          <a:lstStyle/>
          <a:p>
            <a:pPr indent="48260" lvl="0" marL="12700" marR="5080" rtl="0" algn="l">
              <a:lnSpc>
                <a:spcPct val="103888"/>
              </a:lnSpc>
              <a:spcBef>
                <a:spcPts val="0"/>
              </a:spcBef>
              <a:spcAft>
                <a:spcPts val="0"/>
              </a:spcAft>
              <a:buNone/>
            </a:pPr>
            <a:r>
              <a:rPr lang="es-PE" sz="1800">
                <a:solidFill>
                  <a:srgbClr val="538235"/>
                </a:solidFill>
                <a:latin typeface="Arial"/>
                <a:ea typeface="Arial"/>
                <a:cs typeface="Arial"/>
                <a:sym typeface="Arial"/>
              </a:rPr>
              <a:t>Advocacy for public policies</a:t>
            </a:r>
            <a:endParaRPr sz="1800">
              <a:latin typeface="Arial"/>
              <a:ea typeface="Arial"/>
              <a:cs typeface="Arial"/>
              <a:sym typeface="Arial"/>
            </a:endParaRPr>
          </a:p>
        </p:txBody>
      </p:sp>
      <p:grpSp>
        <p:nvGrpSpPr>
          <p:cNvPr id="1753" name="Google Shape;1753;g311e7b6e11b_0_1620"/>
          <p:cNvGrpSpPr/>
          <p:nvPr/>
        </p:nvGrpSpPr>
        <p:grpSpPr>
          <a:xfrm>
            <a:off x="-4" y="1363725"/>
            <a:ext cx="12192257" cy="5193829"/>
            <a:chOff x="-4" y="1363725"/>
            <a:chExt cx="12192257" cy="5193829"/>
          </a:xfrm>
        </p:grpSpPr>
        <p:pic>
          <p:nvPicPr>
            <p:cNvPr id="1754" name="Google Shape;1754;g311e7b6e11b_0_1620"/>
            <p:cNvPicPr preferRelativeResize="0"/>
            <p:nvPr/>
          </p:nvPicPr>
          <p:blipFill rotWithShape="1">
            <a:blip r:embed="rId11">
              <a:alphaModFix/>
            </a:blip>
            <a:srcRect b="0" l="0" r="0" t="0"/>
            <a:stretch/>
          </p:blipFill>
          <p:spPr>
            <a:xfrm>
              <a:off x="7688580" y="3884663"/>
              <a:ext cx="659917" cy="879360"/>
            </a:xfrm>
            <a:prstGeom prst="rect">
              <a:avLst/>
            </a:prstGeom>
            <a:noFill/>
            <a:ln>
              <a:noFill/>
            </a:ln>
          </p:spPr>
        </p:pic>
        <p:sp>
          <p:nvSpPr>
            <p:cNvPr id="1755" name="Google Shape;1755;g311e7b6e11b_0_1620"/>
            <p:cNvSpPr/>
            <p:nvPr/>
          </p:nvSpPr>
          <p:spPr>
            <a:xfrm>
              <a:off x="7730744" y="3906774"/>
              <a:ext cx="580390" cy="798829"/>
            </a:xfrm>
            <a:custGeom>
              <a:rect b="b" l="l" r="r" t="t"/>
              <a:pathLst>
                <a:path extrusionOk="0" h="798829" w="580390">
                  <a:moveTo>
                    <a:pt x="518922" y="0"/>
                  </a:moveTo>
                  <a:lnTo>
                    <a:pt x="291210" y="60959"/>
                  </a:lnTo>
                  <a:lnTo>
                    <a:pt x="348996" y="94361"/>
                  </a:lnTo>
                  <a:lnTo>
                    <a:pt x="0" y="698753"/>
                  </a:lnTo>
                  <a:lnTo>
                    <a:pt x="173227" y="798702"/>
                  </a:lnTo>
                  <a:lnTo>
                    <a:pt x="522224" y="194309"/>
                  </a:lnTo>
                  <a:lnTo>
                    <a:pt x="579881" y="227711"/>
                  </a:lnTo>
                  <a:lnTo>
                    <a:pt x="518922" y="0"/>
                  </a:lnTo>
                  <a:close/>
                </a:path>
              </a:pathLst>
            </a:custGeom>
            <a:solidFill>
              <a:srgbClr val="C4D500"/>
            </a:solidFill>
            <a:ln>
              <a:noFill/>
            </a:ln>
          </p:spPr>
          <p:txBody>
            <a:bodyPr anchorCtr="0" anchor="t" bIns="0" lIns="0" spcFirstLastPara="1" rIns="0" wrap="square" tIns="0">
              <a:noAutofit/>
            </a:bodyPr>
            <a:lstStyle/>
            <a:p>
              <a:pPr indent="0" lvl="0" marL="0" rtl="0" algn="l">
                <a:spcBef>
                  <a:spcPts val="0"/>
                </a:spcBef>
                <a:spcAft>
                  <a:spcPts val="0"/>
                </a:spcAft>
                <a:buNone/>
              </a:pPr>
              <a:r>
                <a:t/>
              </a:r>
              <a:endParaRPr sz="1800"/>
            </a:p>
          </p:txBody>
        </p:sp>
        <p:sp>
          <p:nvSpPr>
            <p:cNvPr id="1756" name="Google Shape;1756;g311e7b6e11b_0_1620"/>
            <p:cNvSpPr/>
            <p:nvPr/>
          </p:nvSpPr>
          <p:spPr>
            <a:xfrm>
              <a:off x="9762617" y="1363725"/>
              <a:ext cx="2429509" cy="467360"/>
            </a:xfrm>
            <a:custGeom>
              <a:rect b="b" l="l" r="r" t="t"/>
              <a:pathLst>
                <a:path extrusionOk="0" h="467360" w="2429509">
                  <a:moveTo>
                    <a:pt x="0" y="233552"/>
                  </a:moveTo>
                  <a:lnTo>
                    <a:pt x="0" y="233552"/>
                  </a:lnTo>
                  <a:lnTo>
                    <a:pt x="0" y="233552"/>
                  </a:lnTo>
                  <a:close/>
                </a:path>
                <a:path extrusionOk="0" h="467360" w="2429509">
                  <a:moveTo>
                    <a:pt x="272668" y="0"/>
                  </a:moveTo>
                  <a:lnTo>
                    <a:pt x="2429382" y="0"/>
                  </a:lnTo>
                  <a:lnTo>
                    <a:pt x="2429382" y="467106"/>
                  </a:lnTo>
                  <a:lnTo>
                    <a:pt x="272668" y="467106"/>
                  </a:lnTo>
                  <a:lnTo>
                    <a:pt x="217733" y="462362"/>
                  </a:lnTo>
                  <a:lnTo>
                    <a:pt x="166562" y="448756"/>
                  </a:lnTo>
                  <a:lnTo>
                    <a:pt x="120253" y="427228"/>
                  </a:lnTo>
                  <a:lnTo>
                    <a:pt x="79901" y="398714"/>
                  </a:lnTo>
                  <a:lnTo>
                    <a:pt x="46606" y="364153"/>
                  </a:lnTo>
                  <a:lnTo>
                    <a:pt x="21462" y="324485"/>
                  </a:lnTo>
                  <a:lnTo>
                    <a:pt x="0" y="233552"/>
                  </a:lnTo>
                  <a:lnTo>
                    <a:pt x="21462" y="142748"/>
                  </a:lnTo>
                  <a:lnTo>
                    <a:pt x="46606" y="103069"/>
                  </a:lnTo>
                  <a:lnTo>
                    <a:pt x="79901" y="68485"/>
                  </a:lnTo>
                  <a:lnTo>
                    <a:pt x="120253" y="39941"/>
                  </a:lnTo>
                  <a:lnTo>
                    <a:pt x="166562" y="18382"/>
                  </a:lnTo>
                  <a:lnTo>
                    <a:pt x="217733" y="4753"/>
                  </a:lnTo>
                  <a:lnTo>
                    <a:pt x="272668" y="0"/>
                  </a:lnTo>
                  <a:close/>
                </a:path>
              </a:pathLst>
            </a:custGeom>
            <a:noFill/>
            <a:ln cap="flat" cmpd="sng" w="9525">
              <a:solidFill>
                <a:srgbClr val="00AED6"/>
              </a:solidFill>
              <a:prstDash val="solid"/>
              <a:round/>
              <a:headEnd len="sm" w="sm" type="none"/>
              <a:tailEnd len="sm" w="sm" type="none"/>
            </a:ln>
          </p:spPr>
          <p:txBody>
            <a:bodyPr anchorCtr="0" anchor="t" bIns="0" lIns="0" spcFirstLastPara="1" rIns="0" wrap="square" tIns="0">
              <a:noAutofit/>
            </a:bodyPr>
            <a:lstStyle/>
            <a:p>
              <a:pPr indent="0" lvl="0" marL="0" rtl="0" algn="l">
                <a:spcBef>
                  <a:spcPts val="0"/>
                </a:spcBef>
                <a:spcAft>
                  <a:spcPts val="0"/>
                </a:spcAft>
                <a:buNone/>
              </a:pPr>
              <a:r>
                <a:t/>
              </a:r>
              <a:endParaRPr sz="1800"/>
            </a:p>
          </p:txBody>
        </p:sp>
        <p:sp>
          <p:nvSpPr>
            <p:cNvPr id="1757" name="Google Shape;1757;g311e7b6e11b_0_1620"/>
            <p:cNvSpPr/>
            <p:nvPr/>
          </p:nvSpPr>
          <p:spPr>
            <a:xfrm>
              <a:off x="9931019" y="1454657"/>
              <a:ext cx="2261234" cy="495935"/>
            </a:xfrm>
            <a:custGeom>
              <a:rect b="b" l="l" r="r" t="t"/>
              <a:pathLst>
                <a:path extrusionOk="0" h="495935" w="2261234">
                  <a:moveTo>
                    <a:pt x="2260980" y="0"/>
                  </a:moveTo>
                  <a:lnTo>
                    <a:pt x="289178" y="0"/>
                  </a:lnTo>
                  <a:lnTo>
                    <a:pt x="239016" y="3713"/>
                  </a:lnTo>
                  <a:lnTo>
                    <a:pt x="191668" y="14435"/>
                  </a:lnTo>
                  <a:lnTo>
                    <a:pt x="147866" y="31540"/>
                  </a:lnTo>
                  <a:lnTo>
                    <a:pt x="108341" y="54401"/>
                  </a:lnTo>
                  <a:lnTo>
                    <a:pt x="73823" y="82392"/>
                  </a:lnTo>
                  <a:lnTo>
                    <a:pt x="45043" y="114886"/>
                  </a:lnTo>
                  <a:lnTo>
                    <a:pt x="22732" y="151256"/>
                  </a:lnTo>
                  <a:lnTo>
                    <a:pt x="0" y="247650"/>
                  </a:lnTo>
                  <a:lnTo>
                    <a:pt x="22732" y="344169"/>
                  </a:lnTo>
                  <a:lnTo>
                    <a:pt x="45043" y="380540"/>
                  </a:lnTo>
                  <a:lnTo>
                    <a:pt x="73823" y="413034"/>
                  </a:lnTo>
                  <a:lnTo>
                    <a:pt x="108341" y="441025"/>
                  </a:lnTo>
                  <a:lnTo>
                    <a:pt x="147866" y="463886"/>
                  </a:lnTo>
                  <a:lnTo>
                    <a:pt x="191668" y="480991"/>
                  </a:lnTo>
                  <a:lnTo>
                    <a:pt x="239016" y="491713"/>
                  </a:lnTo>
                  <a:lnTo>
                    <a:pt x="289178" y="495426"/>
                  </a:lnTo>
                  <a:lnTo>
                    <a:pt x="2260980" y="495426"/>
                  </a:lnTo>
                  <a:lnTo>
                    <a:pt x="2260980" y="0"/>
                  </a:lnTo>
                  <a:close/>
                </a:path>
              </a:pathLst>
            </a:custGeom>
            <a:solidFill>
              <a:srgbClr val="00AED6"/>
            </a:solidFill>
            <a:ln>
              <a:noFill/>
            </a:ln>
          </p:spPr>
          <p:txBody>
            <a:bodyPr anchorCtr="0" anchor="t" bIns="0" lIns="0" spcFirstLastPara="1" rIns="0" wrap="square" tIns="0">
              <a:noAutofit/>
            </a:bodyPr>
            <a:lstStyle/>
            <a:p>
              <a:pPr indent="0" lvl="0" marL="0" rtl="0" algn="l">
                <a:spcBef>
                  <a:spcPts val="0"/>
                </a:spcBef>
                <a:spcAft>
                  <a:spcPts val="0"/>
                </a:spcAft>
                <a:buNone/>
              </a:pPr>
              <a:r>
                <a:t/>
              </a:r>
              <a:endParaRPr sz="1800"/>
            </a:p>
          </p:txBody>
        </p:sp>
        <p:sp>
          <p:nvSpPr>
            <p:cNvPr id="1758" name="Google Shape;1758;g311e7b6e11b_0_1620"/>
            <p:cNvSpPr/>
            <p:nvPr/>
          </p:nvSpPr>
          <p:spPr>
            <a:xfrm>
              <a:off x="-4" y="6078829"/>
              <a:ext cx="3304540" cy="343535"/>
            </a:xfrm>
            <a:custGeom>
              <a:rect b="b" l="l" r="r" t="t"/>
              <a:pathLst>
                <a:path extrusionOk="0" h="343535" w="3304540">
                  <a:moveTo>
                    <a:pt x="3133475" y="0"/>
                  </a:moveTo>
                  <a:lnTo>
                    <a:pt x="0" y="0"/>
                  </a:lnTo>
                  <a:lnTo>
                    <a:pt x="0" y="343319"/>
                  </a:lnTo>
                  <a:lnTo>
                    <a:pt x="3133475" y="343319"/>
                  </a:lnTo>
                  <a:lnTo>
                    <a:pt x="3178892" y="337187"/>
                  </a:lnTo>
                  <a:lnTo>
                    <a:pt x="3219698" y="319884"/>
                  </a:lnTo>
                  <a:lnTo>
                    <a:pt x="3254268" y="293044"/>
                  </a:lnTo>
                  <a:lnTo>
                    <a:pt x="3280974" y="258304"/>
                  </a:lnTo>
                  <a:lnTo>
                    <a:pt x="3298190" y="217299"/>
                  </a:lnTo>
                  <a:lnTo>
                    <a:pt x="3304290" y="171665"/>
                  </a:lnTo>
                  <a:lnTo>
                    <a:pt x="3298190" y="126031"/>
                  </a:lnTo>
                  <a:lnTo>
                    <a:pt x="3280974" y="85024"/>
                  </a:lnTo>
                  <a:lnTo>
                    <a:pt x="3254268" y="50280"/>
                  </a:lnTo>
                  <a:lnTo>
                    <a:pt x="3219698" y="23438"/>
                  </a:lnTo>
                  <a:lnTo>
                    <a:pt x="3178892" y="6132"/>
                  </a:lnTo>
                  <a:lnTo>
                    <a:pt x="3133475" y="0"/>
                  </a:lnTo>
                  <a:close/>
                </a:path>
              </a:pathLst>
            </a:custGeom>
            <a:noFill/>
            <a:ln cap="flat" cmpd="sng" w="9525">
              <a:solidFill>
                <a:srgbClr val="00AED6"/>
              </a:solidFill>
              <a:prstDash val="solid"/>
              <a:round/>
              <a:headEnd len="sm" w="sm" type="none"/>
              <a:tailEnd len="sm" w="sm" type="none"/>
            </a:ln>
          </p:spPr>
          <p:txBody>
            <a:bodyPr anchorCtr="0" anchor="t" bIns="0" lIns="0" spcFirstLastPara="1" rIns="0" wrap="square" tIns="0">
              <a:noAutofit/>
            </a:bodyPr>
            <a:lstStyle/>
            <a:p>
              <a:pPr indent="0" lvl="0" marL="0" rtl="0" algn="l">
                <a:spcBef>
                  <a:spcPts val="0"/>
                </a:spcBef>
                <a:spcAft>
                  <a:spcPts val="0"/>
                </a:spcAft>
                <a:buNone/>
              </a:pPr>
              <a:r>
                <a:t/>
              </a:r>
              <a:endParaRPr sz="1800"/>
            </a:p>
          </p:txBody>
        </p:sp>
        <p:sp>
          <p:nvSpPr>
            <p:cNvPr id="1759" name="Google Shape;1759;g311e7b6e11b_0_1620"/>
            <p:cNvSpPr/>
            <p:nvPr/>
          </p:nvSpPr>
          <p:spPr>
            <a:xfrm>
              <a:off x="-3" y="6214020"/>
              <a:ext cx="3227705" cy="343534"/>
            </a:xfrm>
            <a:custGeom>
              <a:rect b="b" l="l" r="r" t="t"/>
              <a:pathLst>
                <a:path extrusionOk="0" h="343534" w="3227705">
                  <a:moveTo>
                    <a:pt x="3055750" y="0"/>
                  </a:moveTo>
                  <a:lnTo>
                    <a:pt x="0" y="0"/>
                  </a:lnTo>
                  <a:lnTo>
                    <a:pt x="0" y="343319"/>
                  </a:lnTo>
                  <a:lnTo>
                    <a:pt x="3055750" y="343319"/>
                  </a:lnTo>
                  <a:lnTo>
                    <a:pt x="3101356" y="337187"/>
                  </a:lnTo>
                  <a:lnTo>
                    <a:pt x="3142340" y="319884"/>
                  </a:lnTo>
                  <a:lnTo>
                    <a:pt x="3177067" y="293044"/>
                  </a:lnTo>
                  <a:lnTo>
                    <a:pt x="3203898" y="258304"/>
                  </a:lnTo>
                  <a:lnTo>
                    <a:pt x="3221197" y="217299"/>
                  </a:lnTo>
                  <a:lnTo>
                    <a:pt x="3227327" y="171665"/>
                  </a:lnTo>
                  <a:lnTo>
                    <a:pt x="3221197" y="126031"/>
                  </a:lnTo>
                  <a:lnTo>
                    <a:pt x="3203898" y="85024"/>
                  </a:lnTo>
                  <a:lnTo>
                    <a:pt x="3177067" y="50280"/>
                  </a:lnTo>
                  <a:lnTo>
                    <a:pt x="3142340" y="23438"/>
                  </a:lnTo>
                  <a:lnTo>
                    <a:pt x="3101356" y="6132"/>
                  </a:lnTo>
                  <a:lnTo>
                    <a:pt x="3055750" y="0"/>
                  </a:lnTo>
                  <a:close/>
                </a:path>
              </a:pathLst>
            </a:custGeom>
            <a:solidFill>
              <a:srgbClr val="00AED6"/>
            </a:solidFill>
            <a:ln>
              <a:noFill/>
            </a:ln>
          </p:spPr>
          <p:txBody>
            <a:bodyPr anchorCtr="0" anchor="t" bIns="0" lIns="0" spcFirstLastPara="1" rIns="0" wrap="square" tIns="0">
              <a:noAutofit/>
            </a:bodyPr>
            <a:lstStyle/>
            <a:p>
              <a:pPr indent="0" lvl="0" marL="0" rtl="0" algn="l">
                <a:spcBef>
                  <a:spcPts val="0"/>
                </a:spcBef>
                <a:spcAft>
                  <a:spcPts val="0"/>
                </a:spcAft>
                <a:buNone/>
              </a:pPr>
              <a:r>
                <a:t/>
              </a:r>
              <a:endParaRPr sz="1800"/>
            </a:p>
          </p:txBody>
        </p:sp>
        <p:sp>
          <p:nvSpPr>
            <p:cNvPr id="1760" name="Google Shape;1760;g311e7b6e11b_0_1620"/>
            <p:cNvSpPr/>
            <p:nvPr/>
          </p:nvSpPr>
          <p:spPr>
            <a:xfrm>
              <a:off x="-3" y="6214020"/>
              <a:ext cx="3227705" cy="343534"/>
            </a:xfrm>
            <a:custGeom>
              <a:rect b="b" l="l" r="r" t="t"/>
              <a:pathLst>
                <a:path extrusionOk="0" h="343534" w="3227705">
                  <a:moveTo>
                    <a:pt x="3055750" y="0"/>
                  </a:moveTo>
                  <a:lnTo>
                    <a:pt x="0" y="0"/>
                  </a:lnTo>
                  <a:lnTo>
                    <a:pt x="0" y="343319"/>
                  </a:lnTo>
                  <a:lnTo>
                    <a:pt x="3055750" y="343319"/>
                  </a:lnTo>
                  <a:lnTo>
                    <a:pt x="3101356" y="337187"/>
                  </a:lnTo>
                  <a:lnTo>
                    <a:pt x="3142340" y="319884"/>
                  </a:lnTo>
                  <a:lnTo>
                    <a:pt x="3177067" y="293044"/>
                  </a:lnTo>
                  <a:lnTo>
                    <a:pt x="3203898" y="258304"/>
                  </a:lnTo>
                  <a:lnTo>
                    <a:pt x="3221197" y="217299"/>
                  </a:lnTo>
                  <a:lnTo>
                    <a:pt x="3227327" y="171665"/>
                  </a:lnTo>
                  <a:lnTo>
                    <a:pt x="3221197" y="126031"/>
                  </a:lnTo>
                  <a:lnTo>
                    <a:pt x="3203898" y="85024"/>
                  </a:lnTo>
                  <a:lnTo>
                    <a:pt x="3177067" y="50280"/>
                  </a:lnTo>
                  <a:lnTo>
                    <a:pt x="3142340" y="23438"/>
                  </a:lnTo>
                  <a:lnTo>
                    <a:pt x="3101356" y="6132"/>
                  </a:lnTo>
                  <a:lnTo>
                    <a:pt x="3055750" y="0"/>
                  </a:lnTo>
                  <a:close/>
                </a:path>
              </a:pathLst>
            </a:custGeom>
            <a:noFill/>
            <a:ln cap="flat" cmpd="sng" w="25400">
              <a:solidFill>
                <a:srgbClr val="00AED6"/>
              </a:solidFill>
              <a:prstDash val="solid"/>
              <a:round/>
              <a:headEnd len="sm" w="sm" type="none"/>
              <a:tailEnd len="sm" w="sm" type="none"/>
            </a:ln>
          </p:spPr>
          <p:txBody>
            <a:bodyPr anchorCtr="0" anchor="t" bIns="0" lIns="0" spcFirstLastPara="1" rIns="0" wrap="square" tIns="0">
              <a:noAutofit/>
            </a:bodyPr>
            <a:lstStyle/>
            <a:p>
              <a:pPr indent="0" lvl="0" marL="0" rtl="0" algn="l">
                <a:spcBef>
                  <a:spcPts val="0"/>
                </a:spcBef>
                <a:spcAft>
                  <a:spcPts val="0"/>
                </a:spcAft>
                <a:buNone/>
              </a:pPr>
              <a:r>
                <a:t/>
              </a:r>
              <a:endParaRPr sz="1800"/>
            </a:p>
          </p:txBody>
        </p:sp>
      </p:grpSp>
      <p:sp>
        <p:nvSpPr>
          <p:cNvPr id="1761" name="Google Shape;1761;g311e7b6e11b_0_1620"/>
          <p:cNvSpPr txBox="1"/>
          <p:nvPr/>
        </p:nvSpPr>
        <p:spPr>
          <a:xfrm>
            <a:off x="8708517" y="1289431"/>
            <a:ext cx="252000" cy="506100"/>
          </a:xfrm>
          <a:prstGeom prst="rect">
            <a:avLst/>
          </a:prstGeom>
          <a:noFill/>
          <a:ln>
            <a:noFill/>
          </a:ln>
        </p:spPr>
        <p:txBody>
          <a:bodyPr anchorCtr="0" anchor="t" bIns="0" lIns="0" spcFirstLastPara="1" rIns="0" wrap="square" tIns="13325">
            <a:spAutoFit/>
          </a:bodyPr>
          <a:lstStyle/>
          <a:p>
            <a:pPr indent="0" lvl="0" marL="12700" rtl="0" algn="l">
              <a:lnSpc>
                <a:spcPct val="100000"/>
              </a:lnSpc>
              <a:spcBef>
                <a:spcPts val="0"/>
              </a:spcBef>
              <a:spcAft>
                <a:spcPts val="0"/>
              </a:spcAft>
              <a:buNone/>
            </a:pPr>
            <a:r>
              <a:rPr b="1" lang="es-PE" sz="3200">
                <a:solidFill>
                  <a:srgbClr val="C4D500"/>
                </a:solidFill>
                <a:latin typeface="Arial"/>
                <a:ea typeface="Arial"/>
                <a:cs typeface="Arial"/>
                <a:sym typeface="Arial"/>
              </a:rPr>
              <a:t>1</a:t>
            </a:r>
            <a:endParaRPr sz="3200">
              <a:latin typeface="Arial"/>
              <a:ea typeface="Arial"/>
              <a:cs typeface="Arial"/>
              <a:sym typeface="Arial"/>
            </a:endParaRPr>
          </a:p>
        </p:txBody>
      </p:sp>
      <p:grpSp>
        <p:nvGrpSpPr>
          <p:cNvPr id="1762" name="Google Shape;1762;g311e7b6e11b_0_1620"/>
          <p:cNvGrpSpPr/>
          <p:nvPr/>
        </p:nvGrpSpPr>
        <p:grpSpPr>
          <a:xfrm>
            <a:off x="6842632" y="381508"/>
            <a:ext cx="5349875" cy="726821"/>
            <a:chOff x="6842632" y="381508"/>
            <a:chExt cx="5349875" cy="726821"/>
          </a:xfrm>
        </p:grpSpPr>
        <p:sp>
          <p:nvSpPr>
            <p:cNvPr id="1763" name="Google Shape;1763;g311e7b6e11b_0_1620"/>
            <p:cNvSpPr/>
            <p:nvPr/>
          </p:nvSpPr>
          <p:spPr>
            <a:xfrm>
              <a:off x="6842632" y="381508"/>
              <a:ext cx="5349875" cy="585469"/>
            </a:xfrm>
            <a:custGeom>
              <a:rect b="b" l="l" r="r" t="t"/>
              <a:pathLst>
                <a:path extrusionOk="0" h="585469" w="5349875">
                  <a:moveTo>
                    <a:pt x="292735" y="0"/>
                  </a:moveTo>
                  <a:lnTo>
                    <a:pt x="5349367" y="0"/>
                  </a:lnTo>
                  <a:lnTo>
                    <a:pt x="5349367" y="585215"/>
                  </a:lnTo>
                  <a:lnTo>
                    <a:pt x="292735" y="585215"/>
                  </a:lnTo>
                  <a:lnTo>
                    <a:pt x="245252" y="581388"/>
                  </a:lnTo>
                  <a:lnTo>
                    <a:pt x="200208" y="570305"/>
                  </a:lnTo>
                  <a:lnTo>
                    <a:pt x="158207" y="552568"/>
                  </a:lnTo>
                  <a:lnTo>
                    <a:pt x="119850" y="528779"/>
                  </a:lnTo>
                  <a:lnTo>
                    <a:pt x="85740" y="499538"/>
                  </a:lnTo>
                  <a:lnTo>
                    <a:pt x="56481" y="465447"/>
                  </a:lnTo>
                  <a:lnTo>
                    <a:pt x="32674" y="427108"/>
                  </a:lnTo>
                  <a:lnTo>
                    <a:pt x="14924" y="385120"/>
                  </a:lnTo>
                  <a:lnTo>
                    <a:pt x="3831" y="340087"/>
                  </a:lnTo>
                  <a:lnTo>
                    <a:pt x="0" y="292607"/>
                  </a:lnTo>
                  <a:lnTo>
                    <a:pt x="3831" y="245159"/>
                  </a:lnTo>
                  <a:lnTo>
                    <a:pt x="14924" y="200143"/>
                  </a:lnTo>
                  <a:lnTo>
                    <a:pt x="32674" y="158163"/>
                  </a:lnTo>
                  <a:lnTo>
                    <a:pt x="56481" y="119822"/>
                  </a:lnTo>
                  <a:lnTo>
                    <a:pt x="85740" y="85724"/>
                  </a:lnTo>
                  <a:lnTo>
                    <a:pt x="119850" y="56473"/>
                  </a:lnTo>
                  <a:lnTo>
                    <a:pt x="158207" y="32671"/>
                  </a:lnTo>
                  <a:lnTo>
                    <a:pt x="200208" y="14923"/>
                  </a:lnTo>
                  <a:lnTo>
                    <a:pt x="245252" y="3831"/>
                  </a:lnTo>
                  <a:lnTo>
                    <a:pt x="292735" y="0"/>
                  </a:lnTo>
                  <a:close/>
                </a:path>
              </a:pathLst>
            </a:custGeom>
            <a:noFill/>
            <a:ln cap="flat" cmpd="sng" w="9525">
              <a:solidFill>
                <a:srgbClr val="C4D500"/>
              </a:solidFill>
              <a:prstDash val="solid"/>
              <a:round/>
              <a:headEnd len="sm" w="sm" type="none"/>
              <a:tailEnd len="sm" w="sm" type="none"/>
            </a:ln>
          </p:spPr>
          <p:txBody>
            <a:bodyPr anchorCtr="0" anchor="t" bIns="0" lIns="0" spcFirstLastPara="1" rIns="0" wrap="square" tIns="0">
              <a:noAutofit/>
            </a:bodyPr>
            <a:lstStyle/>
            <a:p>
              <a:pPr indent="0" lvl="0" marL="0" rtl="0" algn="l">
                <a:spcBef>
                  <a:spcPts val="0"/>
                </a:spcBef>
                <a:spcAft>
                  <a:spcPts val="0"/>
                </a:spcAft>
                <a:buNone/>
              </a:pPr>
              <a:r>
                <a:t/>
              </a:r>
              <a:endParaRPr sz="1800"/>
            </a:p>
          </p:txBody>
        </p:sp>
        <p:sp>
          <p:nvSpPr>
            <p:cNvPr id="1764" name="Google Shape;1764;g311e7b6e11b_0_1620"/>
            <p:cNvSpPr/>
            <p:nvPr/>
          </p:nvSpPr>
          <p:spPr>
            <a:xfrm>
              <a:off x="7090409" y="529844"/>
              <a:ext cx="5101590" cy="578485"/>
            </a:xfrm>
            <a:custGeom>
              <a:rect b="b" l="l" r="r" t="t"/>
              <a:pathLst>
                <a:path extrusionOk="0" h="578485" w="5101590">
                  <a:moveTo>
                    <a:pt x="5101590" y="0"/>
                  </a:moveTo>
                  <a:lnTo>
                    <a:pt x="275717" y="0"/>
                  </a:lnTo>
                  <a:lnTo>
                    <a:pt x="230994" y="3786"/>
                  </a:lnTo>
                  <a:lnTo>
                    <a:pt x="188569" y="14749"/>
                  </a:lnTo>
                  <a:lnTo>
                    <a:pt x="149009" y="32290"/>
                  </a:lnTo>
                  <a:lnTo>
                    <a:pt x="112882" y="55814"/>
                  </a:lnTo>
                  <a:lnTo>
                    <a:pt x="80756" y="84724"/>
                  </a:lnTo>
                  <a:lnTo>
                    <a:pt x="53197" y="118423"/>
                  </a:lnTo>
                  <a:lnTo>
                    <a:pt x="30775" y="156315"/>
                  </a:lnTo>
                  <a:lnTo>
                    <a:pt x="14056" y="197803"/>
                  </a:lnTo>
                  <a:lnTo>
                    <a:pt x="3608" y="242289"/>
                  </a:lnTo>
                  <a:lnTo>
                    <a:pt x="0" y="289178"/>
                  </a:lnTo>
                  <a:lnTo>
                    <a:pt x="3608" y="336068"/>
                  </a:lnTo>
                  <a:lnTo>
                    <a:pt x="14056" y="380554"/>
                  </a:lnTo>
                  <a:lnTo>
                    <a:pt x="30775" y="422042"/>
                  </a:lnTo>
                  <a:lnTo>
                    <a:pt x="53197" y="459934"/>
                  </a:lnTo>
                  <a:lnTo>
                    <a:pt x="80756" y="493633"/>
                  </a:lnTo>
                  <a:lnTo>
                    <a:pt x="112882" y="522543"/>
                  </a:lnTo>
                  <a:lnTo>
                    <a:pt x="149009" y="546067"/>
                  </a:lnTo>
                  <a:lnTo>
                    <a:pt x="188569" y="563608"/>
                  </a:lnTo>
                  <a:lnTo>
                    <a:pt x="230994" y="574571"/>
                  </a:lnTo>
                  <a:lnTo>
                    <a:pt x="275717" y="578357"/>
                  </a:lnTo>
                  <a:lnTo>
                    <a:pt x="5101590" y="578357"/>
                  </a:lnTo>
                  <a:lnTo>
                    <a:pt x="5101590" y="0"/>
                  </a:lnTo>
                  <a:close/>
                </a:path>
              </a:pathLst>
            </a:custGeom>
            <a:solidFill>
              <a:srgbClr val="C4D500"/>
            </a:solidFill>
            <a:ln>
              <a:noFill/>
            </a:ln>
          </p:spPr>
          <p:txBody>
            <a:bodyPr anchorCtr="0" anchor="t" bIns="0" lIns="0" spcFirstLastPara="1" rIns="0" wrap="square" tIns="0">
              <a:noAutofit/>
            </a:bodyPr>
            <a:lstStyle/>
            <a:p>
              <a:pPr indent="0" lvl="0" marL="0" rtl="0" algn="l">
                <a:spcBef>
                  <a:spcPts val="0"/>
                </a:spcBef>
                <a:spcAft>
                  <a:spcPts val="0"/>
                </a:spcAft>
                <a:buNone/>
              </a:pPr>
              <a:r>
                <a:t/>
              </a:r>
              <a:endParaRPr sz="1800"/>
            </a:p>
          </p:txBody>
        </p:sp>
      </p:grpSp>
      <p:sp>
        <p:nvSpPr>
          <p:cNvPr id="1765" name="Google Shape;1765;g311e7b6e11b_0_1620"/>
          <p:cNvSpPr txBox="1"/>
          <p:nvPr>
            <p:ph type="title"/>
          </p:nvPr>
        </p:nvSpPr>
        <p:spPr>
          <a:xfrm>
            <a:off x="7339710" y="522859"/>
            <a:ext cx="4583400" cy="485700"/>
          </a:xfrm>
          <a:prstGeom prst="rect">
            <a:avLst/>
          </a:prstGeom>
          <a:noFill/>
          <a:ln>
            <a:noFill/>
          </a:ln>
        </p:spPr>
        <p:txBody>
          <a:bodyPr anchorCtr="0" anchor="t" bIns="0" lIns="0" spcFirstLastPara="1" rIns="0" wrap="square" tIns="54100">
            <a:spAutoFit/>
          </a:bodyPr>
          <a:lstStyle/>
          <a:p>
            <a:pPr indent="0" lvl="0" marL="1287780" rtl="0" algn="l">
              <a:lnSpc>
                <a:spcPct val="100000"/>
              </a:lnSpc>
              <a:spcBef>
                <a:spcPts val="0"/>
              </a:spcBef>
              <a:spcAft>
                <a:spcPts val="0"/>
              </a:spcAft>
              <a:buNone/>
            </a:pPr>
            <a:r>
              <a:rPr b="1" lang="es-PE" sz="2800">
                <a:latin typeface="Arial"/>
                <a:ea typeface="Arial"/>
                <a:cs typeface="Arial"/>
                <a:sym typeface="Arial"/>
              </a:rPr>
              <a:t>APPROACH</a:t>
            </a:r>
            <a:endParaRPr sz="2800">
              <a:latin typeface="Arial"/>
              <a:ea typeface="Arial"/>
              <a:cs typeface="Arial"/>
              <a:sym typeface="Arial"/>
            </a:endParaRPr>
          </a:p>
        </p:txBody>
      </p:sp>
      <p:sp>
        <p:nvSpPr>
          <p:cNvPr id="1766" name="Google Shape;1766;g311e7b6e11b_0_1620"/>
          <p:cNvSpPr txBox="1"/>
          <p:nvPr/>
        </p:nvSpPr>
        <p:spPr>
          <a:xfrm>
            <a:off x="78739" y="6261608"/>
            <a:ext cx="2896800" cy="228300"/>
          </a:xfrm>
          <a:prstGeom prst="rect">
            <a:avLst/>
          </a:prstGeom>
          <a:noFill/>
          <a:ln>
            <a:noFill/>
          </a:ln>
        </p:spPr>
        <p:txBody>
          <a:bodyPr anchorCtr="0" anchor="t" bIns="0" lIns="0" spcFirstLastPara="1" rIns="0" wrap="square" tIns="12700">
            <a:spAutoFit/>
          </a:bodyPr>
          <a:lstStyle/>
          <a:p>
            <a:pPr indent="0" lvl="0" marL="12700" rtl="0" algn="l">
              <a:lnSpc>
                <a:spcPct val="100000"/>
              </a:lnSpc>
              <a:spcBef>
                <a:spcPts val="0"/>
              </a:spcBef>
              <a:spcAft>
                <a:spcPts val="0"/>
              </a:spcAft>
              <a:buNone/>
            </a:pPr>
            <a:r>
              <a:rPr lang="es-PE" sz="1400">
                <a:solidFill>
                  <a:srgbClr val="FFFFFF"/>
                </a:solidFill>
                <a:latin typeface="Arial"/>
                <a:ea typeface="Arial"/>
                <a:cs typeface="Arial"/>
                <a:sym typeface="Arial"/>
              </a:rPr>
              <a:t>HFHI LAC, Dry Corridor Study, 2021</a:t>
            </a:r>
            <a:endParaRPr sz="1400">
              <a:latin typeface="Arial"/>
              <a:ea typeface="Arial"/>
              <a:cs typeface="Arial"/>
              <a:sym typeface="Arial"/>
            </a:endParaRPr>
          </a:p>
        </p:txBody>
      </p:sp>
      <p:pic>
        <p:nvPicPr>
          <p:cNvPr id="1767" name="Google Shape;1767;g311e7b6e11b_0_1620"/>
          <p:cNvPicPr preferRelativeResize="0"/>
          <p:nvPr/>
        </p:nvPicPr>
        <p:blipFill rotWithShape="1">
          <a:blip r:embed="rId12">
            <a:alphaModFix/>
          </a:blip>
          <a:srcRect b="0" l="0" r="0" t="0"/>
          <a:stretch/>
        </p:blipFill>
        <p:spPr>
          <a:xfrm>
            <a:off x="299323" y="225604"/>
            <a:ext cx="1496616" cy="931325"/>
          </a:xfrm>
          <a:prstGeom prst="rect">
            <a:avLst/>
          </a:prstGeom>
          <a:noFill/>
          <a:ln>
            <a:noFill/>
          </a:ln>
        </p:spPr>
      </p:pic>
      <p:pic>
        <p:nvPicPr>
          <p:cNvPr id="1768" name="Google Shape;1768;g311e7b6e11b_0_1620"/>
          <p:cNvPicPr preferRelativeResize="0"/>
          <p:nvPr/>
        </p:nvPicPr>
        <p:blipFill rotWithShape="1">
          <a:blip r:embed="rId13">
            <a:alphaModFix/>
          </a:blip>
          <a:srcRect b="0" l="0" r="0" t="0"/>
          <a:stretch/>
        </p:blipFill>
        <p:spPr>
          <a:xfrm>
            <a:off x="2066163" y="343154"/>
            <a:ext cx="1621789" cy="542290"/>
          </a:xfrm>
          <a:prstGeom prst="rect">
            <a:avLst/>
          </a:prstGeom>
          <a:noFill/>
          <a:ln>
            <a:noFill/>
          </a:ln>
        </p:spPr>
      </p:pic>
      <p:sp>
        <p:nvSpPr>
          <p:cNvPr id="1769" name="Google Shape;1769;g311e7b6e11b_0_1620"/>
          <p:cNvSpPr txBox="1"/>
          <p:nvPr/>
        </p:nvSpPr>
        <p:spPr>
          <a:xfrm>
            <a:off x="188163" y="1213231"/>
            <a:ext cx="5441400" cy="1170900"/>
          </a:xfrm>
          <a:prstGeom prst="rect">
            <a:avLst/>
          </a:prstGeom>
          <a:noFill/>
          <a:ln>
            <a:noFill/>
          </a:ln>
        </p:spPr>
        <p:txBody>
          <a:bodyPr anchorCtr="0" anchor="t" bIns="0" lIns="0" spcFirstLastPara="1" rIns="0" wrap="square" tIns="11425">
            <a:spAutoFit/>
          </a:bodyPr>
          <a:lstStyle/>
          <a:p>
            <a:pPr indent="0" lvl="0" marL="12700" marR="5080" rtl="0" algn="l">
              <a:lnSpc>
                <a:spcPct val="106900"/>
              </a:lnSpc>
              <a:spcBef>
                <a:spcPts val="0"/>
              </a:spcBef>
              <a:spcAft>
                <a:spcPts val="0"/>
              </a:spcAft>
              <a:buNone/>
            </a:pPr>
            <a:r>
              <a:rPr b="1" lang="es-PE" sz="2400">
                <a:solidFill>
                  <a:srgbClr val="00AFEF"/>
                </a:solidFill>
                <a:latin typeface="Arial"/>
                <a:ea typeface="Arial"/>
                <a:cs typeface="Arial"/>
                <a:sym typeface="Arial"/>
              </a:rPr>
              <a:t>Projects </a:t>
            </a:r>
            <a:r>
              <a:rPr lang="es-PE" sz="2400">
                <a:solidFill>
                  <a:srgbClr val="00AFEF"/>
                </a:solidFill>
                <a:latin typeface="Arial"/>
                <a:ea typeface="Arial"/>
                <a:cs typeface="Arial"/>
                <a:sym typeface="Arial"/>
              </a:rPr>
              <a:t>focused on primary issues: </a:t>
            </a:r>
            <a:r>
              <a:rPr b="1" lang="es-PE" sz="2400">
                <a:solidFill>
                  <a:srgbClr val="00AFEF"/>
                </a:solidFill>
                <a:latin typeface="Arial"/>
                <a:ea typeface="Arial"/>
                <a:cs typeface="Arial"/>
                <a:sym typeface="Arial"/>
              </a:rPr>
              <a:t>habitability, access to basic services, affordability, and secure tenure</a:t>
            </a:r>
            <a:r>
              <a:rPr lang="es-PE" sz="2400">
                <a:solidFill>
                  <a:srgbClr val="00AFEF"/>
                </a:solidFill>
                <a:latin typeface="Arial"/>
                <a:ea typeface="Arial"/>
                <a:cs typeface="Arial"/>
                <a:sym typeface="Arial"/>
              </a:rPr>
              <a:t>.</a:t>
            </a:r>
            <a:endParaRPr sz="2400">
              <a:latin typeface="Arial"/>
              <a:ea typeface="Arial"/>
              <a:cs typeface="Arial"/>
              <a:sym typeface="Arial"/>
            </a:endParaRPr>
          </a:p>
        </p:txBody>
      </p:sp>
    </p:spTree>
  </p:cSld>
  <p:clrMapOvr>
    <a:masterClrMapping/>
  </p:clrMapOvr>
</p:sld>
</file>

<file path=ppt/slides/slide7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Sp="0">
  <p:cSld>
    <p:spTree>
      <p:nvGrpSpPr>
        <p:cNvPr id="1773" name="Shape 1773"/>
        <p:cNvGrpSpPr/>
        <p:nvPr/>
      </p:nvGrpSpPr>
      <p:grpSpPr>
        <a:xfrm>
          <a:off x="0" y="0"/>
          <a:ext cx="0" cy="0"/>
          <a:chOff x="0" y="0"/>
          <a:chExt cx="0" cy="0"/>
        </a:xfrm>
      </p:grpSpPr>
      <p:pic>
        <p:nvPicPr>
          <p:cNvPr id="1774" name="Google Shape;1774;g311e7b6e11b_0_1668"/>
          <p:cNvPicPr preferRelativeResize="0"/>
          <p:nvPr/>
        </p:nvPicPr>
        <p:blipFill rotWithShape="1">
          <a:blip r:embed="rId3">
            <a:alphaModFix/>
          </a:blip>
          <a:srcRect b="0" l="0" r="0" t="0"/>
          <a:stretch/>
        </p:blipFill>
        <p:spPr>
          <a:xfrm>
            <a:off x="4677947" y="935625"/>
            <a:ext cx="2188079" cy="3495895"/>
          </a:xfrm>
          <a:prstGeom prst="rect">
            <a:avLst/>
          </a:prstGeom>
          <a:noFill/>
          <a:ln>
            <a:noFill/>
          </a:ln>
        </p:spPr>
      </p:pic>
      <p:pic>
        <p:nvPicPr>
          <p:cNvPr id="1775" name="Google Shape;1775;g311e7b6e11b_0_1668"/>
          <p:cNvPicPr preferRelativeResize="0"/>
          <p:nvPr/>
        </p:nvPicPr>
        <p:blipFill rotWithShape="1">
          <a:blip r:embed="rId4">
            <a:alphaModFix/>
          </a:blip>
          <a:srcRect b="0" l="0" r="0" t="0"/>
          <a:stretch/>
        </p:blipFill>
        <p:spPr>
          <a:xfrm>
            <a:off x="126663" y="4065689"/>
            <a:ext cx="709902" cy="982941"/>
          </a:xfrm>
          <a:prstGeom prst="rect">
            <a:avLst/>
          </a:prstGeom>
          <a:noFill/>
          <a:ln>
            <a:noFill/>
          </a:ln>
        </p:spPr>
      </p:pic>
      <p:pic>
        <p:nvPicPr>
          <p:cNvPr id="1776" name="Google Shape;1776;g311e7b6e11b_0_1668"/>
          <p:cNvPicPr preferRelativeResize="0"/>
          <p:nvPr/>
        </p:nvPicPr>
        <p:blipFill rotWithShape="1">
          <a:blip r:embed="rId5">
            <a:alphaModFix/>
          </a:blip>
          <a:srcRect b="0" l="0" r="0" t="0"/>
          <a:stretch/>
        </p:blipFill>
        <p:spPr>
          <a:xfrm>
            <a:off x="299323" y="209729"/>
            <a:ext cx="1496616" cy="931325"/>
          </a:xfrm>
          <a:prstGeom prst="rect">
            <a:avLst/>
          </a:prstGeom>
          <a:noFill/>
          <a:ln>
            <a:noFill/>
          </a:ln>
        </p:spPr>
      </p:pic>
      <p:grpSp>
        <p:nvGrpSpPr>
          <p:cNvPr id="1777" name="Google Shape;1777;g311e7b6e11b_0_1668"/>
          <p:cNvGrpSpPr/>
          <p:nvPr/>
        </p:nvGrpSpPr>
        <p:grpSpPr>
          <a:xfrm>
            <a:off x="6634733" y="44957"/>
            <a:ext cx="5557774" cy="1007744"/>
            <a:chOff x="6634733" y="44957"/>
            <a:chExt cx="5557774" cy="1007744"/>
          </a:xfrm>
        </p:grpSpPr>
        <p:sp>
          <p:nvSpPr>
            <p:cNvPr id="1778" name="Google Shape;1778;g311e7b6e11b_0_1668"/>
            <p:cNvSpPr/>
            <p:nvPr/>
          </p:nvSpPr>
          <p:spPr>
            <a:xfrm>
              <a:off x="6842632" y="381507"/>
              <a:ext cx="5349875" cy="585469"/>
            </a:xfrm>
            <a:custGeom>
              <a:rect b="b" l="l" r="r" t="t"/>
              <a:pathLst>
                <a:path extrusionOk="0" h="585469" w="5349875">
                  <a:moveTo>
                    <a:pt x="292735" y="0"/>
                  </a:moveTo>
                  <a:lnTo>
                    <a:pt x="5349367" y="0"/>
                  </a:lnTo>
                  <a:lnTo>
                    <a:pt x="5349367" y="585215"/>
                  </a:lnTo>
                  <a:lnTo>
                    <a:pt x="292735" y="585215"/>
                  </a:lnTo>
                  <a:lnTo>
                    <a:pt x="245252" y="581388"/>
                  </a:lnTo>
                  <a:lnTo>
                    <a:pt x="200208" y="570305"/>
                  </a:lnTo>
                  <a:lnTo>
                    <a:pt x="158207" y="552568"/>
                  </a:lnTo>
                  <a:lnTo>
                    <a:pt x="119850" y="528779"/>
                  </a:lnTo>
                  <a:lnTo>
                    <a:pt x="85740" y="499538"/>
                  </a:lnTo>
                  <a:lnTo>
                    <a:pt x="56481" y="465447"/>
                  </a:lnTo>
                  <a:lnTo>
                    <a:pt x="32674" y="427108"/>
                  </a:lnTo>
                  <a:lnTo>
                    <a:pt x="14924" y="385120"/>
                  </a:lnTo>
                  <a:lnTo>
                    <a:pt x="3831" y="340087"/>
                  </a:lnTo>
                  <a:lnTo>
                    <a:pt x="0" y="292607"/>
                  </a:lnTo>
                  <a:lnTo>
                    <a:pt x="3831" y="245159"/>
                  </a:lnTo>
                  <a:lnTo>
                    <a:pt x="14924" y="200143"/>
                  </a:lnTo>
                  <a:lnTo>
                    <a:pt x="32674" y="158163"/>
                  </a:lnTo>
                  <a:lnTo>
                    <a:pt x="56481" y="119822"/>
                  </a:lnTo>
                  <a:lnTo>
                    <a:pt x="85740" y="85724"/>
                  </a:lnTo>
                  <a:lnTo>
                    <a:pt x="119850" y="56473"/>
                  </a:lnTo>
                  <a:lnTo>
                    <a:pt x="158207" y="32671"/>
                  </a:lnTo>
                  <a:lnTo>
                    <a:pt x="200208" y="14923"/>
                  </a:lnTo>
                  <a:lnTo>
                    <a:pt x="245252" y="3831"/>
                  </a:lnTo>
                  <a:lnTo>
                    <a:pt x="292735" y="0"/>
                  </a:lnTo>
                  <a:close/>
                </a:path>
              </a:pathLst>
            </a:custGeom>
            <a:noFill/>
            <a:ln cap="flat" cmpd="sng" w="9525">
              <a:solidFill>
                <a:srgbClr val="C4D500"/>
              </a:solidFill>
              <a:prstDash val="solid"/>
              <a:round/>
              <a:headEnd len="sm" w="sm" type="none"/>
              <a:tailEnd len="sm" w="sm" type="none"/>
            </a:ln>
          </p:spPr>
          <p:txBody>
            <a:bodyPr anchorCtr="0" anchor="t" bIns="0" lIns="0" spcFirstLastPara="1" rIns="0" wrap="square" tIns="0">
              <a:noAutofit/>
            </a:bodyPr>
            <a:lstStyle/>
            <a:p>
              <a:pPr indent="0" lvl="0" marL="0" rtl="0" algn="l">
                <a:spcBef>
                  <a:spcPts val="0"/>
                </a:spcBef>
                <a:spcAft>
                  <a:spcPts val="0"/>
                </a:spcAft>
                <a:buNone/>
              </a:pPr>
              <a:r>
                <a:t/>
              </a:r>
              <a:endParaRPr sz="1800"/>
            </a:p>
          </p:txBody>
        </p:sp>
        <p:sp>
          <p:nvSpPr>
            <p:cNvPr id="1779" name="Google Shape;1779;g311e7b6e11b_0_1668"/>
            <p:cNvSpPr/>
            <p:nvPr/>
          </p:nvSpPr>
          <p:spPr>
            <a:xfrm>
              <a:off x="6634733" y="44957"/>
              <a:ext cx="5280659" cy="1007744"/>
            </a:xfrm>
            <a:custGeom>
              <a:rect b="b" l="l" r="r" t="t"/>
              <a:pathLst>
                <a:path extrusionOk="0" h="1007744" w="5280659">
                  <a:moveTo>
                    <a:pt x="5280152" y="0"/>
                  </a:moveTo>
                  <a:lnTo>
                    <a:pt x="285369" y="0"/>
                  </a:lnTo>
                  <a:lnTo>
                    <a:pt x="252088" y="3391"/>
                  </a:lnTo>
                  <a:lnTo>
                    <a:pt x="189124" y="29385"/>
                  </a:lnTo>
                  <a:lnTo>
                    <a:pt x="132385" y="78471"/>
                  </a:lnTo>
                  <a:lnTo>
                    <a:pt x="106884" y="110727"/>
                  </a:lnTo>
                  <a:lnTo>
                    <a:pt x="83581" y="147621"/>
                  </a:lnTo>
                  <a:lnTo>
                    <a:pt x="62691" y="188774"/>
                  </a:lnTo>
                  <a:lnTo>
                    <a:pt x="44428" y="233808"/>
                  </a:lnTo>
                  <a:lnTo>
                    <a:pt x="29004" y="282343"/>
                  </a:lnTo>
                  <a:lnTo>
                    <a:pt x="16636" y="334002"/>
                  </a:lnTo>
                  <a:lnTo>
                    <a:pt x="7536" y="388406"/>
                  </a:lnTo>
                  <a:lnTo>
                    <a:pt x="1919" y="445177"/>
                  </a:lnTo>
                  <a:lnTo>
                    <a:pt x="0" y="503936"/>
                  </a:lnTo>
                  <a:lnTo>
                    <a:pt x="1919" y="562692"/>
                  </a:lnTo>
                  <a:lnTo>
                    <a:pt x="7536" y="619458"/>
                  </a:lnTo>
                  <a:lnTo>
                    <a:pt x="16636" y="673854"/>
                  </a:lnTo>
                  <a:lnTo>
                    <a:pt x="29004" y="725503"/>
                  </a:lnTo>
                  <a:lnTo>
                    <a:pt x="44428" y="774026"/>
                  </a:lnTo>
                  <a:lnTo>
                    <a:pt x="62691" y="819047"/>
                  </a:lnTo>
                  <a:lnTo>
                    <a:pt x="83581" y="860186"/>
                  </a:lnTo>
                  <a:lnTo>
                    <a:pt x="106884" y="897067"/>
                  </a:lnTo>
                  <a:lnTo>
                    <a:pt x="132385" y="929310"/>
                  </a:lnTo>
                  <a:lnTo>
                    <a:pt x="159870" y="956539"/>
                  </a:lnTo>
                  <a:lnTo>
                    <a:pt x="219935" y="994439"/>
                  </a:lnTo>
                  <a:lnTo>
                    <a:pt x="285369" y="1007745"/>
                  </a:lnTo>
                  <a:lnTo>
                    <a:pt x="5280152" y="1007745"/>
                  </a:lnTo>
                  <a:lnTo>
                    <a:pt x="5280152" y="0"/>
                  </a:lnTo>
                  <a:close/>
                </a:path>
              </a:pathLst>
            </a:custGeom>
            <a:solidFill>
              <a:srgbClr val="C4D500"/>
            </a:solidFill>
            <a:ln>
              <a:noFill/>
            </a:ln>
          </p:spPr>
          <p:txBody>
            <a:bodyPr anchorCtr="0" anchor="t" bIns="0" lIns="0" spcFirstLastPara="1" rIns="0" wrap="square" tIns="0">
              <a:noAutofit/>
            </a:bodyPr>
            <a:lstStyle/>
            <a:p>
              <a:pPr indent="0" lvl="0" marL="0" rtl="0" algn="l">
                <a:spcBef>
                  <a:spcPts val="0"/>
                </a:spcBef>
                <a:spcAft>
                  <a:spcPts val="0"/>
                </a:spcAft>
                <a:buNone/>
              </a:pPr>
              <a:r>
                <a:t/>
              </a:r>
              <a:endParaRPr sz="1800"/>
            </a:p>
          </p:txBody>
        </p:sp>
      </p:grpSp>
      <p:grpSp>
        <p:nvGrpSpPr>
          <p:cNvPr id="1780" name="Google Shape;1780;g311e7b6e11b_0_1668"/>
          <p:cNvGrpSpPr/>
          <p:nvPr/>
        </p:nvGrpSpPr>
        <p:grpSpPr>
          <a:xfrm>
            <a:off x="9762617" y="1363725"/>
            <a:ext cx="2429636" cy="586867"/>
            <a:chOff x="9762617" y="1363725"/>
            <a:chExt cx="2429636" cy="586867"/>
          </a:xfrm>
        </p:grpSpPr>
        <p:sp>
          <p:nvSpPr>
            <p:cNvPr id="1781" name="Google Shape;1781;g311e7b6e11b_0_1668"/>
            <p:cNvSpPr/>
            <p:nvPr/>
          </p:nvSpPr>
          <p:spPr>
            <a:xfrm>
              <a:off x="9762617" y="1363725"/>
              <a:ext cx="2429509" cy="467360"/>
            </a:xfrm>
            <a:custGeom>
              <a:rect b="b" l="l" r="r" t="t"/>
              <a:pathLst>
                <a:path extrusionOk="0" h="467360" w="2429509">
                  <a:moveTo>
                    <a:pt x="0" y="233552"/>
                  </a:moveTo>
                  <a:lnTo>
                    <a:pt x="0" y="233552"/>
                  </a:lnTo>
                  <a:lnTo>
                    <a:pt x="0" y="233552"/>
                  </a:lnTo>
                  <a:close/>
                </a:path>
                <a:path extrusionOk="0" h="467360" w="2429509">
                  <a:moveTo>
                    <a:pt x="272668" y="0"/>
                  </a:moveTo>
                  <a:lnTo>
                    <a:pt x="2429382" y="0"/>
                  </a:lnTo>
                  <a:lnTo>
                    <a:pt x="2429382" y="467106"/>
                  </a:lnTo>
                  <a:lnTo>
                    <a:pt x="272668" y="467106"/>
                  </a:lnTo>
                  <a:lnTo>
                    <a:pt x="217733" y="462362"/>
                  </a:lnTo>
                  <a:lnTo>
                    <a:pt x="166562" y="448756"/>
                  </a:lnTo>
                  <a:lnTo>
                    <a:pt x="120253" y="427228"/>
                  </a:lnTo>
                  <a:lnTo>
                    <a:pt x="79901" y="398714"/>
                  </a:lnTo>
                  <a:lnTo>
                    <a:pt x="46606" y="364153"/>
                  </a:lnTo>
                  <a:lnTo>
                    <a:pt x="21462" y="324485"/>
                  </a:lnTo>
                  <a:lnTo>
                    <a:pt x="0" y="233552"/>
                  </a:lnTo>
                  <a:lnTo>
                    <a:pt x="21462" y="142748"/>
                  </a:lnTo>
                  <a:lnTo>
                    <a:pt x="46606" y="103069"/>
                  </a:lnTo>
                  <a:lnTo>
                    <a:pt x="79901" y="68485"/>
                  </a:lnTo>
                  <a:lnTo>
                    <a:pt x="120253" y="39941"/>
                  </a:lnTo>
                  <a:lnTo>
                    <a:pt x="166562" y="18382"/>
                  </a:lnTo>
                  <a:lnTo>
                    <a:pt x="217733" y="4753"/>
                  </a:lnTo>
                  <a:lnTo>
                    <a:pt x="272668" y="0"/>
                  </a:lnTo>
                  <a:close/>
                </a:path>
              </a:pathLst>
            </a:custGeom>
            <a:noFill/>
            <a:ln cap="flat" cmpd="sng" w="9525">
              <a:solidFill>
                <a:srgbClr val="00AED6"/>
              </a:solidFill>
              <a:prstDash val="solid"/>
              <a:round/>
              <a:headEnd len="sm" w="sm" type="none"/>
              <a:tailEnd len="sm" w="sm" type="none"/>
            </a:ln>
          </p:spPr>
          <p:txBody>
            <a:bodyPr anchorCtr="0" anchor="t" bIns="0" lIns="0" spcFirstLastPara="1" rIns="0" wrap="square" tIns="0">
              <a:noAutofit/>
            </a:bodyPr>
            <a:lstStyle/>
            <a:p>
              <a:pPr indent="0" lvl="0" marL="0" rtl="0" algn="l">
                <a:spcBef>
                  <a:spcPts val="0"/>
                </a:spcBef>
                <a:spcAft>
                  <a:spcPts val="0"/>
                </a:spcAft>
                <a:buNone/>
              </a:pPr>
              <a:r>
                <a:t/>
              </a:r>
              <a:endParaRPr sz="1800"/>
            </a:p>
          </p:txBody>
        </p:sp>
        <p:sp>
          <p:nvSpPr>
            <p:cNvPr id="1782" name="Google Shape;1782;g311e7b6e11b_0_1668"/>
            <p:cNvSpPr/>
            <p:nvPr/>
          </p:nvSpPr>
          <p:spPr>
            <a:xfrm>
              <a:off x="9931019" y="1454657"/>
              <a:ext cx="2261234" cy="495935"/>
            </a:xfrm>
            <a:custGeom>
              <a:rect b="b" l="l" r="r" t="t"/>
              <a:pathLst>
                <a:path extrusionOk="0" h="495935" w="2261234">
                  <a:moveTo>
                    <a:pt x="2260980" y="0"/>
                  </a:moveTo>
                  <a:lnTo>
                    <a:pt x="289178" y="0"/>
                  </a:lnTo>
                  <a:lnTo>
                    <a:pt x="239016" y="3713"/>
                  </a:lnTo>
                  <a:lnTo>
                    <a:pt x="191668" y="14435"/>
                  </a:lnTo>
                  <a:lnTo>
                    <a:pt x="147866" y="31540"/>
                  </a:lnTo>
                  <a:lnTo>
                    <a:pt x="108341" y="54401"/>
                  </a:lnTo>
                  <a:lnTo>
                    <a:pt x="73823" y="82392"/>
                  </a:lnTo>
                  <a:lnTo>
                    <a:pt x="45043" y="114886"/>
                  </a:lnTo>
                  <a:lnTo>
                    <a:pt x="22732" y="151256"/>
                  </a:lnTo>
                  <a:lnTo>
                    <a:pt x="0" y="247650"/>
                  </a:lnTo>
                  <a:lnTo>
                    <a:pt x="22732" y="344169"/>
                  </a:lnTo>
                  <a:lnTo>
                    <a:pt x="45043" y="380540"/>
                  </a:lnTo>
                  <a:lnTo>
                    <a:pt x="73823" y="413034"/>
                  </a:lnTo>
                  <a:lnTo>
                    <a:pt x="108341" y="441025"/>
                  </a:lnTo>
                  <a:lnTo>
                    <a:pt x="147866" y="463886"/>
                  </a:lnTo>
                  <a:lnTo>
                    <a:pt x="191668" y="480991"/>
                  </a:lnTo>
                  <a:lnTo>
                    <a:pt x="239016" y="491713"/>
                  </a:lnTo>
                  <a:lnTo>
                    <a:pt x="289178" y="495426"/>
                  </a:lnTo>
                  <a:lnTo>
                    <a:pt x="2260980" y="495426"/>
                  </a:lnTo>
                  <a:lnTo>
                    <a:pt x="2260980" y="0"/>
                  </a:lnTo>
                  <a:close/>
                </a:path>
              </a:pathLst>
            </a:custGeom>
            <a:solidFill>
              <a:srgbClr val="00AED6"/>
            </a:solidFill>
            <a:ln>
              <a:noFill/>
            </a:ln>
          </p:spPr>
          <p:txBody>
            <a:bodyPr anchorCtr="0" anchor="t" bIns="0" lIns="0" spcFirstLastPara="1" rIns="0" wrap="square" tIns="0">
              <a:noAutofit/>
            </a:bodyPr>
            <a:lstStyle/>
            <a:p>
              <a:pPr indent="0" lvl="0" marL="0" rtl="0" algn="l">
                <a:spcBef>
                  <a:spcPts val="0"/>
                </a:spcBef>
                <a:spcAft>
                  <a:spcPts val="0"/>
                </a:spcAft>
                <a:buNone/>
              </a:pPr>
              <a:r>
                <a:t/>
              </a:r>
              <a:endParaRPr sz="1800"/>
            </a:p>
          </p:txBody>
        </p:sp>
      </p:grpSp>
      <p:pic>
        <p:nvPicPr>
          <p:cNvPr id="1783" name="Google Shape;1783;g311e7b6e11b_0_1668"/>
          <p:cNvPicPr preferRelativeResize="0"/>
          <p:nvPr/>
        </p:nvPicPr>
        <p:blipFill rotWithShape="1">
          <a:blip r:embed="rId6">
            <a:alphaModFix/>
          </a:blip>
          <a:srcRect b="0" l="0" r="0" t="0"/>
          <a:stretch/>
        </p:blipFill>
        <p:spPr>
          <a:xfrm>
            <a:off x="2066163" y="327279"/>
            <a:ext cx="1621789" cy="542290"/>
          </a:xfrm>
          <a:prstGeom prst="rect">
            <a:avLst/>
          </a:prstGeom>
          <a:noFill/>
          <a:ln>
            <a:noFill/>
          </a:ln>
        </p:spPr>
      </p:pic>
      <p:sp>
        <p:nvSpPr>
          <p:cNvPr id="1784" name="Google Shape;1784;g311e7b6e11b_0_1668"/>
          <p:cNvSpPr/>
          <p:nvPr/>
        </p:nvSpPr>
        <p:spPr>
          <a:xfrm>
            <a:off x="432066" y="1574927"/>
            <a:ext cx="1640839" cy="0"/>
          </a:xfrm>
          <a:custGeom>
            <a:rect b="b" l="l" r="r" t="t"/>
            <a:pathLst>
              <a:path extrusionOk="0" h="120000" w="1640839">
                <a:moveTo>
                  <a:pt x="0" y="0"/>
                </a:moveTo>
                <a:lnTo>
                  <a:pt x="1640827" y="0"/>
                </a:lnTo>
              </a:path>
            </a:pathLst>
          </a:custGeom>
          <a:noFill/>
          <a:ln cap="flat" cmpd="sng" w="28575">
            <a:solidFill>
              <a:srgbClr val="00AED6"/>
            </a:solidFill>
            <a:prstDash val="solid"/>
            <a:round/>
            <a:headEnd len="sm" w="sm" type="none"/>
            <a:tailEnd len="sm" w="sm" type="none"/>
          </a:ln>
        </p:spPr>
        <p:txBody>
          <a:bodyPr anchorCtr="0" anchor="t" bIns="0" lIns="0" spcFirstLastPara="1" rIns="0" wrap="square" tIns="0">
            <a:noAutofit/>
          </a:bodyPr>
          <a:lstStyle/>
          <a:p>
            <a:pPr indent="0" lvl="0" marL="0" rtl="0" algn="l">
              <a:spcBef>
                <a:spcPts val="0"/>
              </a:spcBef>
              <a:spcAft>
                <a:spcPts val="0"/>
              </a:spcAft>
              <a:buNone/>
            </a:pPr>
            <a:r>
              <a:t/>
            </a:r>
            <a:endParaRPr sz="1800"/>
          </a:p>
        </p:txBody>
      </p:sp>
      <p:sp>
        <p:nvSpPr>
          <p:cNvPr id="1785" name="Google Shape;1785;g311e7b6e11b_0_1668"/>
          <p:cNvSpPr txBox="1"/>
          <p:nvPr/>
        </p:nvSpPr>
        <p:spPr>
          <a:xfrm>
            <a:off x="4855590" y="2942970"/>
            <a:ext cx="1735500" cy="1102500"/>
          </a:xfrm>
          <a:prstGeom prst="rect">
            <a:avLst/>
          </a:prstGeom>
          <a:noFill/>
          <a:ln>
            <a:noFill/>
          </a:ln>
        </p:spPr>
        <p:txBody>
          <a:bodyPr anchorCtr="0" anchor="t" bIns="0" lIns="0" spcFirstLastPara="1" rIns="0" wrap="square" tIns="13325">
            <a:spAutoFit/>
          </a:bodyPr>
          <a:lstStyle/>
          <a:p>
            <a:pPr indent="0" lvl="0" marL="12700" rtl="0" algn="l">
              <a:lnSpc>
                <a:spcPct val="115340"/>
              </a:lnSpc>
              <a:spcBef>
                <a:spcPts val="0"/>
              </a:spcBef>
              <a:spcAft>
                <a:spcPts val="0"/>
              </a:spcAft>
              <a:buNone/>
            </a:pPr>
            <a:r>
              <a:rPr b="1" lang="es-PE" sz="4400">
                <a:solidFill>
                  <a:srgbClr val="FFFFFF"/>
                </a:solidFill>
                <a:latin typeface="Arial"/>
                <a:ea typeface="Arial"/>
                <a:cs typeface="Arial"/>
                <a:sym typeface="Arial"/>
              </a:rPr>
              <a:t>91,458</a:t>
            </a:r>
            <a:endParaRPr sz="4400">
              <a:latin typeface="Arial"/>
              <a:ea typeface="Arial"/>
              <a:cs typeface="Arial"/>
              <a:sym typeface="Arial"/>
            </a:endParaRPr>
          </a:p>
          <a:p>
            <a:pPr indent="0" lvl="0" marL="186055" rtl="0" algn="l">
              <a:lnSpc>
                <a:spcPct val="109750"/>
              </a:lnSpc>
              <a:spcBef>
                <a:spcPts val="0"/>
              </a:spcBef>
              <a:spcAft>
                <a:spcPts val="0"/>
              </a:spcAft>
              <a:buNone/>
            </a:pPr>
            <a:r>
              <a:rPr lang="es-PE" sz="2000">
                <a:solidFill>
                  <a:srgbClr val="FFFFFF"/>
                </a:solidFill>
                <a:latin typeface="Arial"/>
                <a:ea typeface="Arial"/>
                <a:cs typeface="Arial"/>
                <a:sym typeface="Arial"/>
              </a:rPr>
              <a:t>Beneficiaries</a:t>
            </a:r>
            <a:endParaRPr sz="2000">
              <a:latin typeface="Arial"/>
              <a:ea typeface="Arial"/>
              <a:cs typeface="Arial"/>
              <a:sym typeface="Arial"/>
            </a:endParaRPr>
          </a:p>
        </p:txBody>
      </p:sp>
      <p:grpSp>
        <p:nvGrpSpPr>
          <p:cNvPr id="1786" name="Google Shape;1786;g311e7b6e11b_0_1668"/>
          <p:cNvGrpSpPr/>
          <p:nvPr/>
        </p:nvGrpSpPr>
        <p:grpSpPr>
          <a:xfrm>
            <a:off x="7290689" y="1143380"/>
            <a:ext cx="4901311" cy="5714618"/>
            <a:chOff x="7290689" y="1143380"/>
            <a:chExt cx="4901311" cy="5714618"/>
          </a:xfrm>
        </p:grpSpPr>
        <p:pic>
          <p:nvPicPr>
            <p:cNvPr id="1787" name="Google Shape;1787;g311e7b6e11b_0_1668"/>
            <p:cNvPicPr preferRelativeResize="0"/>
            <p:nvPr/>
          </p:nvPicPr>
          <p:blipFill rotWithShape="1">
            <a:blip r:embed="rId7">
              <a:alphaModFix/>
            </a:blip>
            <a:srcRect b="0" l="0" r="0" t="0"/>
            <a:stretch/>
          </p:blipFill>
          <p:spPr>
            <a:xfrm>
              <a:off x="7306437" y="1143380"/>
              <a:ext cx="4885563" cy="2895219"/>
            </a:xfrm>
            <a:prstGeom prst="rect">
              <a:avLst/>
            </a:prstGeom>
            <a:noFill/>
            <a:ln>
              <a:noFill/>
            </a:ln>
          </p:spPr>
        </p:pic>
        <p:pic>
          <p:nvPicPr>
            <p:cNvPr id="1788" name="Google Shape;1788;g311e7b6e11b_0_1668"/>
            <p:cNvPicPr preferRelativeResize="0"/>
            <p:nvPr/>
          </p:nvPicPr>
          <p:blipFill rotWithShape="1">
            <a:blip r:embed="rId8">
              <a:alphaModFix/>
            </a:blip>
            <a:srcRect b="0" l="0" r="0" t="0"/>
            <a:stretch/>
          </p:blipFill>
          <p:spPr>
            <a:xfrm>
              <a:off x="7290689" y="4073904"/>
              <a:ext cx="4885561" cy="2784094"/>
            </a:xfrm>
            <a:prstGeom prst="rect">
              <a:avLst/>
            </a:prstGeom>
            <a:noFill/>
            <a:ln>
              <a:noFill/>
            </a:ln>
          </p:spPr>
        </p:pic>
      </p:grpSp>
      <p:sp>
        <p:nvSpPr>
          <p:cNvPr id="1789" name="Google Shape;1789;g311e7b6e11b_0_1668"/>
          <p:cNvSpPr txBox="1"/>
          <p:nvPr/>
        </p:nvSpPr>
        <p:spPr>
          <a:xfrm>
            <a:off x="3504438" y="3988384"/>
            <a:ext cx="789300" cy="567000"/>
          </a:xfrm>
          <a:prstGeom prst="rect">
            <a:avLst/>
          </a:prstGeom>
          <a:noFill/>
          <a:ln>
            <a:noFill/>
          </a:ln>
        </p:spPr>
        <p:txBody>
          <a:bodyPr anchorCtr="0" anchor="t" bIns="0" lIns="0" spcFirstLastPara="1" rIns="0" wrap="square" tIns="12700">
            <a:spAutoFit/>
          </a:bodyPr>
          <a:lstStyle/>
          <a:p>
            <a:pPr indent="0" lvl="0" marL="12700" rtl="0" algn="l">
              <a:lnSpc>
                <a:spcPct val="100000"/>
              </a:lnSpc>
              <a:spcBef>
                <a:spcPts val="0"/>
              </a:spcBef>
              <a:spcAft>
                <a:spcPts val="0"/>
              </a:spcAft>
              <a:buNone/>
            </a:pPr>
            <a:r>
              <a:rPr b="1" lang="es-PE" sz="3600">
                <a:solidFill>
                  <a:srgbClr val="00AFEF"/>
                </a:solidFill>
                <a:latin typeface="Arial"/>
                <a:ea typeface="Arial"/>
                <a:cs typeface="Arial"/>
                <a:sym typeface="Arial"/>
              </a:rPr>
              <a:t>146</a:t>
            </a:r>
            <a:endParaRPr sz="3600">
              <a:latin typeface="Arial"/>
              <a:ea typeface="Arial"/>
              <a:cs typeface="Arial"/>
              <a:sym typeface="Arial"/>
            </a:endParaRPr>
          </a:p>
        </p:txBody>
      </p:sp>
      <p:sp>
        <p:nvSpPr>
          <p:cNvPr id="1790" name="Google Shape;1790;g311e7b6e11b_0_1668"/>
          <p:cNvSpPr txBox="1"/>
          <p:nvPr/>
        </p:nvSpPr>
        <p:spPr>
          <a:xfrm>
            <a:off x="3505961" y="4411167"/>
            <a:ext cx="850200" cy="289800"/>
          </a:xfrm>
          <a:prstGeom prst="rect">
            <a:avLst/>
          </a:prstGeom>
          <a:noFill/>
          <a:ln>
            <a:noFill/>
          </a:ln>
        </p:spPr>
        <p:txBody>
          <a:bodyPr anchorCtr="0" anchor="t" bIns="0" lIns="0" spcFirstLastPara="1" rIns="0" wrap="square" tIns="12700">
            <a:spAutoFit/>
          </a:bodyPr>
          <a:lstStyle/>
          <a:p>
            <a:pPr indent="0" lvl="0" marL="12700" rtl="0" algn="l">
              <a:lnSpc>
                <a:spcPct val="100000"/>
              </a:lnSpc>
              <a:spcBef>
                <a:spcPts val="0"/>
              </a:spcBef>
              <a:spcAft>
                <a:spcPts val="0"/>
              </a:spcAft>
              <a:buNone/>
            </a:pPr>
            <a:r>
              <a:rPr lang="es-PE" sz="1800">
                <a:latin typeface="Arial"/>
                <a:ea typeface="Arial"/>
                <a:cs typeface="Arial"/>
                <a:sym typeface="Arial"/>
              </a:rPr>
              <a:t>Training</a:t>
            </a:r>
            <a:endParaRPr sz="1800">
              <a:latin typeface="Arial"/>
              <a:ea typeface="Arial"/>
              <a:cs typeface="Arial"/>
              <a:sym typeface="Arial"/>
            </a:endParaRPr>
          </a:p>
        </p:txBody>
      </p:sp>
      <p:sp>
        <p:nvSpPr>
          <p:cNvPr id="1791" name="Google Shape;1791;g311e7b6e11b_0_1668"/>
          <p:cNvSpPr txBox="1"/>
          <p:nvPr/>
        </p:nvSpPr>
        <p:spPr>
          <a:xfrm>
            <a:off x="3376040" y="4686045"/>
            <a:ext cx="1113300" cy="289800"/>
          </a:xfrm>
          <a:prstGeom prst="rect">
            <a:avLst/>
          </a:prstGeom>
          <a:noFill/>
          <a:ln>
            <a:noFill/>
          </a:ln>
        </p:spPr>
        <p:txBody>
          <a:bodyPr anchorCtr="0" anchor="t" bIns="0" lIns="0" spcFirstLastPara="1" rIns="0" wrap="square" tIns="12700">
            <a:spAutoFit/>
          </a:bodyPr>
          <a:lstStyle/>
          <a:p>
            <a:pPr indent="0" lvl="0" marL="12700" rtl="0" algn="l">
              <a:lnSpc>
                <a:spcPct val="100000"/>
              </a:lnSpc>
              <a:spcBef>
                <a:spcPts val="0"/>
              </a:spcBef>
              <a:spcAft>
                <a:spcPts val="0"/>
              </a:spcAft>
              <a:buNone/>
            </a:pPr>
            <a:r>
              <a:rPr lang="es-PE" sz="1800">
                <a:latin typeface="Arial"/>
                <a:ea typeface="Arial"/>
                <a:cs typeface="Arial"/>
                <a:sym typeface="Arial"/>
              </a:rPr>
              <a:t>workshops</a:t>
            </a:r>
            <a:endParaRPr sz="1800">
              <a:latin typeface="Arial"/>
              <a:ea typeface="Arial"/>
              <a:cs typeface="Arial"/>
              <a:sym typeface="Arial"/>
            </a:endParaRPr>
          </a:p>
        </p:txBody>
      </p:sp>
      <p:sp>
        <p:nvSpPr>
          <p:cNvPr id="1792" name="Google Shape;1792;g311e7b6e11b_0_1668"/>
          <p:cNvSpPr txBox="1"/>
          <p:nvPr/>
        </p:nvSpPr>
        <p:spPr>
          <a:xfrm>
            <a:off x="1102258" y="5573369"/>
            <a:ext cx="2030100" cy="1178100"/>
          </a:xfrm>
          <a:prstGeom prst="rect">
            <a:avLst/>
          </a:prstGeom>
          <a:noFill/>
          <a:ln>
            <a:noFill/>
          </a:ln>
        </p:spPr>
        <p:txBody>
          <a:bodyPr anchorCtr="0" anchor="t" bIns="0" lIns="0" spcFirstLastPara="1" rIns="0" wrap="square" tIns="12700">
            <a:spAutoFit/>
          </a:bodyPr>
          <a:lstStyle/>
          <a:p>
            <a:pPr indent="0" lvl="0" marL="471169" rtl="0" algn="l">
              <a:lnSpc>
                <a:spcPct val="110138"/>
              </a:lnSpc>
              <a:spcBef>
                <a:spcPts val="0"/>
              </a:spcBef>
              <a:spcAft>
                <a:spcPts val="0"/>
              </a:spcAft>
              <a:buNone/>
            </a:pPr>
            <a:r>
              <a:rPr b="1" lang="es-PE" sz="3600">
                <a:solidFill>
                  <a:srgbClr val="00AFEF"/>
                </a:solidFill>
                <a:latin typeface="Arial"/>
                <a:ea typeface="Arial"/>
                <a:cs typeface="Arial"/>
                <a:sym typeface="Arial"/>
              </a:rPr>
              <a:t>400</a:t>
            </a:r>
            <a:endParaRPr sz="3600">
              <a:latin typeface="Arial"/>
              <a:ea typeface="Arial"/>
              <a:cs typeface="Arial"/>
              <a:sym typeface="Arial"/>
            </a:endParaRPr>
          </a:p>
          <a:p>
            <a:pPr indent="0" lvl="0" marL="0" rtl="0" algn="ctr">
              <a:lnSpc>
                <a:spcPct val="100277"/>
              </a:lnSpc>
              <a:spcBef>
                <a:spcPts val="0"/>
              </a:spcBef>
              <a:spcAft>
                <a:spcPts val="0"/>
              </a:spcAft>
              <a:buNone/>
            </a:pPr>
            <a:r>
              <a:rPr lang="es-PE" sz="1800">
                <a:latin typeface="Arial"/>
                <a:ea typeface="Arial"/>
                <a:cs typeface="Arial"/>
                <a:sym typeface="Arial"/>
              </a:rPr>
              <a:t>Household water</a:t>
            </a:r>
            <a:endParaRPr sz="1800">
              <a:latin typeface="Arial"/>
              <a:ea typeface="Arial"/>
              <a:cs typeface="Arial"/>
              <a:sym typeface="Arial"/>
            </a:endParaRPr>
          </a:p>
          <a:p>
            <a:pPr indent="0" lvl="0" marL="0" rtl="0" algn="ctr">
              <a:lnSpc>
                <a:spcPct val="100000"/>
              </a:lnSpc>
              <a:spcBef>
                <a:spcPts val="0"/>
              </a:spcBef>
              <a:spcAft>
                <a:spcPts val="0"/>
              </a:spcAft>
              <a:buNone/>
            </a:pPr>
            <a:r>
              <a:rPr lang="es-PE" sz="1800">
                <a:latin typeface="Arial"/>
                <a:ea typeface="Arial"/>
                <a:cs typeface="Arial"/>
                <a:sym typeface="Arial"/>
              </a:rPr>
              <a:t>purification systems</a:t>
            </a:r>
            <a:endParaRPr sz="1800">
              <a:latin typeface="Arial"/>
              <a:ea typeface="Arial"/>
              <a:cs typeface="Arial"/>
              <a:sym typeface="Arial"/>
            </a:endParaRPr>
          </a:p>
        </p:txBody>
      </p:sp>
      <p:sp>
        <p:nvSpPr>
          <p:cNvPr id="1793" name="Google Shape;1793;g311e7b6e11b_0_1668"/>
          <p:cNvSpPr txBox="1"/>
          <p:nvPr>
            <p:ph type="title"/>
          </p:nvPr>
        </p:nvSpPr>
        <p:spPr>
          <a:xfrm>
            <a:off x="1149197" y="2193493"/>
            <a:ext cx="535200" cy="567000"/>
          </a:xfrm>
          <a:prstGeom prst="rect">
            <a:avLst/>
          </a:prstGeom>
          <a:noFill/>
          <a:ln>
            <a:noFill/>
          </a:ln>
        </p:spPr>
        <p:txBody>
          <a:bodyPr anchorCtr="0" anchor="t" bIns="0" lIns="0" spcFirstLastPara="1" rIns="0" wrap="square" tIns="12700">
            <a:spAutoFit/>
          </a:bodyPr>
          <a:lstStyle/>
          <a:p>
            <a:pPr indent="0" lvl="0" marL="12700" rtl="0" algn="l">
              <a:lnSpc>
                <a:spcPct val="100000"/>
              </a:lnSpc>
              <a:spcBef>
                <a:spcPts val="0"/>
              </a:spcBef>
              <a:spcAft>
                <a:spcPts val="0"/>
              </a:spcAft>
              <a:buNone/>
            </a:pPr>
            <a:r>
              <a:rPr b="1" lang="es-PE" sz="3600">
                <a:solidFill>
                  <a:srgbClr val="00AFEF"/>
                </a:solidFill>
                <a:latin typeface="Arial"/>
                <a:ea typeface="Arial"/>
                <a:cs typeface="Arial"/>
                <a:sym typeface="Arial"/>
              </a:rPr>
              <a:t>37</a:t>
            </a:r>
            <a:endParaRPr sz="3600">
              <a:latin typeface="Arial"/>
              <a:ea typeface="Arial"/>
              <a:cs typeface="Arial"/>
              <a:sym typeface="Arial"/>
            </a:endParaRPr>
          </a:p>
        </p:txBody>
      </p:sp>
      <p:sp>
        <p:nvSpPr>
          <p:cNvPr id="1794" name="Google Shape;1794;g311e7b6e11b_0_1668"/>
          <p:cNvSpPr txBox="1"/>
          <p:nvPr/>
        </p:nvSpPr>
        <p:spPr>
          <a:xfrm>
            <a:off x="997711" y="2670759"/>
            <a:ext cx="861000" cy="843900"/>
          </a:xfrm>
          <a:prstGeom prst="rect">
            <a:avLst/>
          </a:prstGeom>
          <a:noFill/>
          <a:ln>
            <a:noFill/>
          </a:ln>
        </p:spPr>
        <p:txBody>
          <a:bodyPr anchorCtr="0" anchor="t" bIns="0" lIns="0" spcFirstLastPara="1" rIns="0" wrap="square" tIns="12700">
            <a:spAutoFit/>
          </a:bodyPr>
          <a:lstStyle/>
          <a:p>
            <a:pPr indent="-635" lvl="0" marL="12700" marR="5080" rtl="0" algn="ctr">
              <a:lnSpc>
                <a:spcPct val="100000"/>
              </a:lnSpc>
              <a:spcBef>
                <a:spcPts val="0"/>
              </a:spcBef>
              <a:spcAft>
                <a:spcPts val="0"/>
              </a:spcAft>
              <a:buNone/>
            </a:pPr>
            <a:r>
              <a:rPr lang="es-PE" sz="1800">
                <a:latin typeface="Arial"/>
                <a:ea typeface="Arial"/>
                <a:cs typeface="Arial"/>
                <a:sym typeface="Arial"/>
              </a:rPr>
              <a:t>Water storage systems</a:t>
            </a:r>
            <a:endParaRPr sz="1800">
              <a:latin typeface="Arial"/>
              <a:ea typeface="Arial"/>
              <a:cs typeface="Arial"/>
              <a:sym typeface="Arial"/>
            </a:endParaRPr>
          </a:p>
        </p:txBody>
      </p:sp>
      <p:sp>
        <p:nvSpPr>
          <p:cNvPr id="1795" name="Google Shape;1795;g311e7b6e11b_0_1668"/>
          <p:cNvSpPr txBox="1"/>
          <p:nvPr/>
        </p:nvSpPr>
        <p:spPr>
          <a:xfrm>
            <a:off x="927608" y="4411167"/>
            <a:ext cx="1040100" cy="567600"/>
          </a:xfrm>
          <a:prstGeom prst="rect">
            <a:avLst/>
          </a:prstGeom>
          <a:noFill/>
          <a:ln>
            <a:noFill/>
          </a:ln>
        </p:spPr>
        <p:txBody>
          <a:bodyPr anchorCtr="0" anchor="t" bIns="0" lIns="0" spcFirstLastPara="1" rIns="0" wrap="square" tIns="12700">
            <a:spAutoFit/>
          </a:bodyPr>
          <a:lstStyle/>
          <a:p>
            <a:pPr indent="0" lvl="0" marL="12700" rtl="0" algn="l">
              <a:lnSpc>
                <a:spcPct val="100000"/>
              </a:lnSpc>
              <a:spcBef>
                <a:spcPts val="0"/>
              </a:spcBef>
              <a:spcAft>
                <a:spcPts val="0"/>
              </a:spcAft>
              <a:buNone/>
            </a:pPr>
            <a:r>
              <a:rPr lang="es-PE" sz="1800">
                <a:latin typeface="Arial"/>
                <a:ea typeface="Arial"/>
                <a:cs typeface="Arial"/>
                <a:sym typeface="Arial"/>
              </a:rPr>
              <a:t>Sanitation</a:t>
            </a:r>
            <a:endParaRPr sz="1800">
              <a:latin typeface="Arial"/>
              <a:ea typeface="Arial"/>
              <a:cs typeface="Arial"/>
              <a:sym typeface="Arial"/>
            </a:endParaRPr>
          </a:p>
          <a:p>
            <a:pPr indent="0" lvl="0" marL="102235" rtl="0" algn="l">
              <a:lnSpc>
                <a:spcPct val="100000"/>
              </a:lnSpc>
              <a:spcBef>
                <a:spcPts val="5"/>
              </a:spcBef>
              <a:spcAft>
                <a:spcPts val="0"/>
              </a:spcAft>
              <a:buNone/>
            </a:pPr>
            <a:r>
              <a:rPr lang="es-PE" sz="1800">
                <a:latin typeface="Arial"/>
                <a:ea typeface="Arial"/>
                <a:cs typeface="Arial"/>
                <a:sym typeface="Arial"/>
              </a:rPr>
              <a:t>systems</a:t>
            </a:r>
            <a:endParaRPr sz="1800">
              <a:latin typeface="Arial"/>
              <a:ea typeface="Arial"/>
              <a:cs typeface="Arial"/>
              <a:sym typeface="Arial"/>
            </a:endParaRPr>
          </a:p>
        </p:txBody>
      </p:sp>
      <p:sp>
        <p:nvSpPr>
          <p:cNvPr id="1796" name="Google Shape;1796;g311e7b6e11b_0_1668"/>
          <p:cNvSpPr txBox="1"/>
          <p:nvPr/>
        </p:nvSpPr>
        <p:spPr>
          <a:xfrm>
            <a:off x="1039469" y="3958793"/>
            <a:ext cx="789300" cy="567000"/>
          </a:xfrm>
          <a:prstGeom prst="rect">
            <a:avLst/>
          </a:prstGeom>
          <a:noFill/>
          <a:ln>
            <a:noFill/>
          </a:ln>
        </p:spPr>
        <p:txBody>
          <a:bodyPr anchorCtr="0" anchor="t" bIns="0" lIns="0" spcFirstLastPara="1" rIns="0" wrap="square" tIns="12700">
            <a:spAutoFit/>
          </a:bodyPr>
          <a:lstStyle/>
          <a:p>
            <a:pPr indent="0" lvl="0" marL="12700" rtl="0" algn="l">
              <a:lnSpc>
                <a:spcPct val="100000"/>
              </a:lnSpc>
              <a:spcBef>
                <a:spcPts val="0"/>
              </a:spcBef>
              <a:spcAft>
                <a:spcPts val="0"/>
              </a:spcAft>
              <a:buNone/>
            </a:pPr>
            <a:r>
              <a:rPr b="1" lang="es-PE" sz="3600">
                <a:solidFill>
                  <a:srgbClr val="00AFEF"/>
                </a:solidFill>
                <a:latin typeface="Arial"/>
                <a:ea typeface="Arial"/>
                <a:cs typeface="Arial"/>
                <a:sym typeface="Arial"/>
              </a:rPr>
              <a:t>105</a:t>
            </a:r>
            <a:endParaRPr sz="3600">
              <a:latin typeface="Arial"/>
              <a:ea typeface="Arial"/>
              <a:cs typeface="Arial"/>
              <a:sym typeface="Arial"/>
            </a:endParaRPr>
          </a:p>
        </p:txBody>
      </p:sp>
      <p:sp>
        <p:nvSpPr>
          <p:cNvPr id="1797" name="Google Shape;1797;g311e7b6e11b_0_1668"/>
          <p:cNvSpPr txBox="1"/>
          <p:nvPr/>
        </p:nvSpPr>
        <p:spPr>
          <a:xfrm>
            <a:off x="3327272" y="2201926"/>
            <a:ext cx="1138500" cy="1485900"/>
          </a:xfrm>
          <a:prstGeom prst="rect">
            <a:avLst/>
          </a:prstGeom>
          <a:noFill/>
          <a:ln>
            <a:noFill/>
          </a:ln>
        </p:spPr>
        <p:txBody>
          <a:bodyPr anchorCtr="0" anchor="t" bIns="0" lIns="0" spcFirstLastPara="1" rIns="0" wrap="square" tIns="12700">
            <a:spAutoFit/>
          </a:bodyPr>
          <a:lstStyle/>
          <a:p>
            <a:pPr indent="0" lvl="0" marL="384175" rtl="0" algn="l">
              <a:lnSpc>
                <a:spcPct val="112916"/>
              </a:lnSpc>
              <a:spcBef>
                <a:spcPts val="0"/>
              </a:spcBef>
              <a:spcAft>
                <a:spcPts val="0"/>
              </a:spcAft>
              <a:buNone/>
            </a:pPr>
            <a:r>
              <a:rPr b="1" lang="es-PE" sz="3600">
                <a:solidFill>
                  <a:srgbClr val="00AFEF"/>
                </a:solidFill>
                <a:latin typeface="Arial"/>
                <a:ea typeface="Arial"/>
                <a:cs typeface="Arial"/>
                <a:sym typeface="Arial"/>
              </a:rPr>
              <a:t>43</a:t>
            </a:r>
            <a:endParaRPr sz="3600">
              <a:latin typeface="Arial"/>
              <a:ea typeface="Arial"/>
              <a:cs typeface="Arial"/>
              <a:sym typeface="Arial"/>
            </a:endParaRPr>
          </a:p>
          <a:p>
            <a:pPr indent="0" lvl="0" marL="0" rtl="0" algn="ctr">
              <a:lnSpc>
                <a:spcPct val="105833"/>
              </a:lnSpc>
              <a:spcBef>
                <a:spcPts val="0"/>
              </a:spcBef>
              <a:spcAft>
                <a:spcPts val="0"/>
              </a:spcAft>
              <a:buNone/>
            </a:pPr>
            <a:r>
              <a:rPr lang="es-PE" sz="1800">
                <a:latin typeface="Arial"/>
                <a:ea typeface="Arial"/>
                <a:cs typeface="Arial"/>
                <a:sym typeface="Arial"/>
              </a:rPr>
              <a:t>Gray water</a:t>
            </a:r>
            <a:endParaRPr sz="1800">
              <a:latin typeface="Arial"/>
              <a:ea typeface="Arial"/>
              <a:cs typeface="Arial"/>
              <a:sym typeface="Arial"/>
            </a:endParaRPr>
          </a:p>
          <a:p>
            <a:pPr indent="0" lvl="0" marL="87630" marR="78740" rtl="0" algn="ctr">
              <a:lnSpc>
                <a:spcPct val="100000"/>
              </a:lnSpc>
              <a:spcBef>
                <a:spcPts val="0"/>
              </a:spcBef>
              <a:spcAft>
                <a:spcPts val="0"/>
              </a:spcAft>
              <a:buNone/>
            </a:pPr>
            <a:r>
              <a:rPr lang="es-PE" sz="1800">
                <a:latin typeface="Arial"/>
                <a:ea typeface="Arial"/>
                <a:cs typeface="Arial"/>
                <a:sym typeface="Arial"/>
              </a:rPr>
              <a:t>treatment system</a:t>
            </a:r>
            <a:endParaRPr sz="1800">
              <a:latin typeface="Arial"/>
              <a:ea typeface="Arial"/>
              <a:cs typeface="Arial"/>
              <a:sym typeface="Arial"/>
            </a:endParaRPr>
          </a:p>
        </p:txBody>
      </p:sp>
      <p:pic>
        <p:nvPicPr>
          <p:cNvPr id="1798" name="Google Shape;1798;g311e7b6e11b_0_1668"/>
          <p:cNvPicPr preferRelativeResize="0"/>
          <p:nvPr/>
        </p:nvPicPr>
        <p:blipFill rotWithShape="1">
          <a:blip r:embed="rId9">
            <a:alphaModFix/>
          </a:blip>
          <a:srcRect b="0" l="0" r="0" t="0"/>
          <a:stretch/>
        </p:blipFill>
        <p:spPr>
          <a:xfrm>
            <a:off x="2433320" y="2549105"/>
            <a:ext cx="935634" cy="893737"/>
          </a:xfrm>
          <a:prstGeom prst="rect">
            <a:avLst/>
          </a:prstGeom>
          <a:noFill/>
          <a:ln>
            <a:noFill/>
          </a:ln>
        </p:spPr>
      </p:pic>
      <p:pic>
        <p:nvPicPr>
          <p:cNvPr id="1799" name="Google Shape;1799;g311e7b6e11b_0_1668"/>
          <p:cNvPicPr preferRelativeResize="0"/>
          <p:nvPr/>
        </p:nvPicPr>
        <p:blipFill rotWithShape="1">
          <a:blip r:embed="rId10">
            <a:alphaModFix/>
          </a:blip>
          <a:srcRect b="0" l="0" r="0" t="0"/>
          <a:stretch/>
        </p:blipFill>
        <p:spPr>
          <a:xfrm>
            <a:off x="47162" y="2435110"/>
            <a:ext cx="987920" cy="987920"/>
          </a:xfrm>
          <a:prstGeom prst="rect">
            <a:avLst/>
          </a:prstGeom>
          <a:noFill/>
          <a:ln>
            <a:noFill/>
          </a:ln>
        </p:spPr>
      </p:pic>
      <p:pic>
        <p:nvPicPr>
          <p:cNvPr id="1800" name="Google Shape;1800;g311e7b6e11b_0_1668"/>
          <p:cNvPicPr preferRelativeResize="0"/>
          <p:nvPr/>
        </p:nvPicPr>
        <p:blipFill rotWithShape="1">
          <a:blip r:embed="rId11">
            <a:alphaModFix/>
          </a:blip>
          <a:srcRect b="0" l="0" r="0" t="0"/>
          <a:stretch/>
        </p:blipFill>
        <p:spPr>
          <a:xfrm>
            <a:off x="2446318" y="4111919"/>
            <a:ext cx="932599" cy="927780"/>
          </a:xfrm>
          <a:prstGeom prst="rect">
            <a:avLst/>
          </a:prstGeom>
          <a:noFill/>
          <a:ln>
            <a:noFill/>
          </a:ln>
        </p:spPr>
      </p:pic>
      <p:pic>
        <p:nvPicPr>
          <p:cNvPr id="1801" name="Google Shape;1801;g311e7b6e11b_0_1668"/>
          <p:cNvPicPr preferRelativeResize="0"/>
          <p:nvPr/>
        </p:nvPicPr>
        <p:blipFill rotWithShape="1">
          <a:blip r:embed="rId12">
            <a:alphaModFix/>
          </a:blip>
          <a:srcRect b="0" l="0" r="0" t="0"/>
          <a:stretch/>
        </p:blipFill>
        <p:spPr>
          <a:xfrm>
            <a:off x="29226" y="5464352"/>
            <a:ext cx="1204214" cy="1204214"/>
          </a:xfrm>
          <a:prstGeom prst="rect">
            <a:avLst/>
          </a:prstGeom>
          <a:noFill/>
          <a:ln>
            <a:noFill/>
          </a:ln>
        </p:spPr>
      </p:pic>
      <p:sp>
        <p:nvSpPr>
          <p:cNvPr id="1802" name="Google Shape;1802;g311e7b6e11b_0_1668"/>
          <p:cNvSpPr txBox="1"/>
          <p:nvPr/>
        </p:nvSpPr>
        <p:spPr>
          <a:xfrm>
            <a:off x="4689094" y="6014415"/>
            <a:ext cx="2298000" cy="567000"/>
          </a:xfrm>
          <a:prstGeom prst="rect">
            <a:avLst/>
          </a:prstGeom>
          <a:noFill/>
          <a:ln>
            <a:noFill/>
          </a:ln>
        </p:spPr>
        <p:txBody>
          <a:bodyPr anchorCtr="0" anchor="t" bIns="0" lIns="0" spcFirstLastPara="1" rIns="0" wrap="square" tIns="12700">
            <a:spAutoFit/>
          </a:bodyPr>
          <a:lstStyle/>
          <a:p>
            <a:pPr indent="-501650" lvl="0" marL="513715" marR="5080" rtl="0" algn="l">
              <a:lnSpc>
                <a:spcPct val="100000"/>
              </a:lnSpc>
              <a:spcBef>
                <a:spcPts val="0"/>
              </a:spcBef>
              <a:spcAft>
                <a:spcPts val="0"/>
              </a:spcAft>
              <a:buNone/>
            </a:pPr>
            <a:r>
              <a:rPr lang="es-PE" sz="1800">
                <a:latin typeface="Arial"/>
                <a:ea typeface="Arial"/>
                <a:cs typeface="Arial"/>
                <a:sym typeface="Arial"/>
              </a:rPr>
              <a:t>ProWASH committees were formed</a:t>
            </a:r>
            <a:endParaRPr sz="1800">
              <a:latin typeface="Arial"/>
              <a:ea typeface="Arial"/>
              <a:cs typeface="Arial"/>
              <a:sym typeface="Arial"/>
            </a:endParaRPr>
          </a:p>
        </p:txBody>
      </p:sp>
      <p:sp>
        <p:nvSpPr>
          <p:cNvPr id="1803" name="Google Shape;1803;g311e7b6e11b_0_1668"/>
          <p:cNvSpPr txBox="1"/>
          <p:nvPr/>
        </p:nvSpPr>
        <p:spPr>
          <a:xfrm>
            <a:off x="5458714" y="5569102"/>
            <a:ext cx="534600" cy="567000"/>
          </a:xfrm>
          <a:prstGeom prst="rect">
            <a:avLst/>
          </a:prstGeom>
          <a:noFill/>
          <a:ln>
            <a:noFill/>
          </a:ln>
        </p:spPr>
        <p:txBody>
          <a:bodyPr anchorCtr="0" anchor="t" bIns="0" lIns="0" spcFirstLastPara="1" rIns="0" wrap="square" tIns="12700">
            <a:spAutoFit/>
          </a:bodyPr>
          <a:lstStyle/>
          <a:p>
            <a:pPr indent="0" lvl="0" marL="12700" rtl="0" algn="l">
              <a:lnSpc>
                <a:spcPct val="100000"/>
              </a:lnSpc>
              <a:spcBef>
                <a:spcPts val="0"/>
              </a:spcBef>
              <a:spcAft>
                <a:spcPts val="0"/>
              </a:spcAft>
              <a:buNone/>
            </a:pPr>
            <a:r>
              <a:rPr b="1" lang="es-PE" sz="3600">
                <a:solidFill>
                  <a:srgbClr val="00AFEF"/>
                </a:solidFill>
                <a:latin typeface="Arial"/>
                <a:ea typeface="Arial"/>
                <a:cs typeface="Arial"/>
                <a:sym typeface="Arial"/>
              </a:rPr>
              <a:t>57</a:t>
            </a:r>
            <a:endParaRPr sz="3600">
              <a:latin typeface="Arial"/>
              <a:ea typeface="Arial"/>
              <a:cs typeface="Arial"/>
              <a:sym typeface="Arial"/>
            </a:endParaRPr>
          </a:p>
        </p:txBody>
      </p:sp>
      <p:pic>
        <p:nvPicPr>
          <p:cNvPr id="1804" name="Google Shape;1804;g311e7b6e11b_0_1668"/>
          <p:cNvPicPr preferRelativeResize="0"/>
          <p:nvPr/>
        </p:nvPicPr>
        <p:blipFill rotWithShape="1">
          <a:blip r:embed="rId13">
            <a:alphaModFix/>
          </a:blip>
          <a:srcRect b="0" l="0" r="0" t="0"/>
          <a:stretch/>
        </p:blipFill>
        <p:spPr>
          <a:xfrm>
            <a:off x="3567303" y="5470321"/>
            <a:ext cx="1157363" cy="1204214"/>
          </a:xfrm>
          <a:prstGeom prst="rect">
            <a:avLst/>
          </a:prstGeom>
          <a:noFill/>
          <a:ln>
            <a:noFill/>
          </a:ln>
        </p:spPr>
      </p:pic>
      <p:sp>
        <p:nvSpPr>
          <p:cNvPr id="1805" name="Google Shape;1805;g311e7b6e11b_0_1668"/>
          <p:cNvSpPr txBox="1"/>
          <p:nvPr/>
        </p:nvSpPr>
        <p:spPr>
          <a:xfrm>
            <a:off x="6732778" y="207010"/>
            <a:ext cx="4946100" cy="874200"/>
          </a:xfrm>
          <a:prstGeom prst="rect">
            <a:avLst/>
          </a:prstGeom>
          <a:noFill/>
          <a:ln>
            <a:noFill/>
          </a:ln>
        </p:spPr>
        <p:txBody>
          <a:bodyPr anchorCtr="0" anchor="t" bIns="0" lIns="0" spcFirstLastPara="1" rIns="0" wrap="square" tIns="12050">
            <a:spAutoFit/>
          </a:bodyPr>
          <a:lstStyle/>
          <a:p>
            <a:pPr indent="0" lvl="0" marL="12700" marR="5080" rtl="0" algn="l">
              <a:lnSpc>
                <a:spcPct val="100000"/>
              </a:lnSpc>
              <a:spcBef>
                <a:spcPts val="0"/>
              </a:spcBef>
              <a:spcAft>
                <a:spcPts val="0"/>
              </a:spcAft>
              <a:buNone/>
            </a:pPr>
            <a:r>
              <a:rPr b="1" lang="es-PE" sz="2800">
                <a:solidFill>
                  <a:srgbClr val="FF671F"/>
                </a:solidFill>
                <a:latin typeface="Arial"/>
                <a:ea typeface="Arial"/>
                <a:cs typeface="Arial"/>
                <a:sym typeface="Arial"/>
              </a:rPr>
              <a:t>Mexico: progressive housing WASH</a:t>
            </a:r>
            <a:endParaRPr sz="2800">
              <a:latin typeface="Arial"/>
              <a:ea typeface="Arial"/>
              <a:cs typeface="Arial"/>
              <a:sym typeface="Arial"/>
            </a:endParaRPr>
          </a:p>
        </p:txBody>
      </p:sp>
      <p:sp>
        <p:nvSpPr>
          <p:cNvPr id="1806" name="Google Shape;1806;g311e7b6e11b_0_1668"/>
          <p:cNvSpPr txBox="1"/>
          <p:nvPr/>
        </p:nvSpPr>
        <p:spPr>
          <a:xfrm>
            <a:off x="4931790" y="4387088"/>
            <a:ext cx="1600200" cy="567000"/>
          </a:xfrm>
          <a:prstGeom prst="rect">
            <a:avLst/>
          </a:prstGeom>
          <a:noFill/>
          <a:ln>
            <a:noFill/>
          </a:ln>
        </p:spPr>
        <p:txBody>
          <a:bodyPr anchorCtr="0" anchor="t" bIns="0" lIns="0" spcFirstLastPara="1" rIns="0" wrap="square" tIns="12700">
            <a:spAutoFit/>
          </a:bodyPr>
          <a:lstStyle/>
          <a:p>
            <a:pPr indent="283210" lvl="0" marL="12700" marR="5080" rtl="0" algn="l">
              <a:lnSpc>
                <a:spcPct val="100000"/>
              </a:lnSpc>
              <a:spcBef>
                <a:spcPts val="0"/>
              </a:spcBef>
              <a:spcAft>
                <a:spcPts val="0"/>
              </a:spcAft>
              <a:buNone/>
            </a:pPr>
            <a:r>
              <a:rPr b="1" lang="es-PE" sz="1800">
                <a:latin typeface="Arial"/>
                <a:ea typeface="Arial"/>
                <a:cs typeface="Arial"/>
                <a:sym typeface="Arial"/>
              </a:rPr>
              <a:t>Achieved project results</a:t>
            </a:r>
            <a:endParaRPr sz="1800">
              <a:latin typeface="Arial"/>
              <a:ea typeface="Arial"/>
              <a:cs typeface="Arial"/>
              <a:sym typeface="Arial"/>
            </a:endParaRPr>
          </a:p>
        </p:txBody>
      </p:sp>
    </p:spTree>
  </p:cSld>
  <p:clrMapOvr>
    <a:masterClrMapping/>
  </p:clrMapOvr>
</p:sld>
</file>

<file path=ppt/slides/slide7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Sp="0">
  <p:cSld>
    <p:spTree>
      <p:nvGrpSpPr>
        <p:cNvPr id="1810" name="Shape 1810"/>
        <p:cNvGrpSpPr/>
        <p:nvPr/>
      </p:nvGrpSpPr>
      <p:grpSpPr>
        <a:xfrm>
          <a:off x="0" y="0"/>
          <a:ext cx="0" cy="0"/>
          <a:chOff x="0" y="0"/>
          <a:chExt cx="0" cy="0"/>
        </a:xfrm>
      </p:grpSpPr>
      <p:pic>
        <p:nvPicPr>
          <p:cNvPr id="1811" name="Google Shape;1811;g311e7b6e11b_0_1704"/>
          <p:cNvPicPr preferRelativeResize="0"/>
          <p:nvPr/>
        </p:nvPicPr>
        <p:blipFill rotWithShape="1">
          <a:blip r:embed="rId3">
            <a:alphaModFix/>
          </a:blip>
          <a:srcRect b="0" l="0" r="0" t="0"/>
          <a:stretch/>
        </p:blipFill>
        <p:spPr>
          <a:xfrm>
            <a:off x="540232" y="2630652"/>
            <a:ext cx="969162" cy="969162"/>
          </a:xfrm>
          <a:prstGeom prst="rect">
            <a:avLst/>
          </a:prstGeom>
          <a:noFill/>
          <a:ln>
            <a:noFill/>
          </a:ln>
        </p:spPr>
      </p:pic>
      <p:pic>
        <p:nvPicPr>
          <p:cNvPr id="1812" name="Google Shape;1812;g311e7b6e11b_0_1704"/>
          <p:cNvPicPr preferRelativeResize="0"/>
          <p:nvPr/>
        </p:nvPicPr>
        <p:blipFill rotWithShape="1">
          <a:blip r:embed="rId4">
            <a:alphaModFix/>
          </a:blip>
          <a:srcRect b="0" l="0" r="0" t="0"/>
          <a:stretch/>
        </p:blipFill>
        <p:spPr>
          <a:xfrm>
            <a:off x="299323" y="225604"/>
            <a:ext cx="1496616" cy="931325"/>
          </a:xfrm>
          <a:prstGeom prst="rect">
            <a:avLst/>
          </a:prstGeom>
          <a:noFill/>
          <a:ln>
            <a:noFill/>
          </a:ln>
        </p:spPr>
      </p:pic>
      <p:grpSp>
        <p:nvGrpSpPr>
          <p:cNvPr id="1813" name="Google Shape;1813;g311e7b6e11b_0_1704"/>
          <p:cNvGrpSpPr/>
          <p:nvPr/>
        </p:nvGrpSpPr>
        <p:grpSpPr>
          <a:xfrm>
            <a:off x="6842632" y="381508"/>
            <a:ext cx="5349875" cy="726821"/>
            <a:chOff x="6842632" y="381508"/>
            <a:chExt cx="5349875" cy="726821"/>
          </a:xfrm>
        </p:grpSpPr>
        <p:sp>
          <p:nvSpPr>
            <p:cNvPr id="1814" name="Google Shape;1814;g311e7b6e11b_0_1704"/>
            <p:cNvSpPr/>
            <p:nvPr/>
          </p:nvSpPr>
          <p:spPr>
            <a:xfrm>
              <a:off x="6842632" y="381508"/>
              <a:ext cx="5349875" cy="585469"/>
            </a:xfrm>
            <a:custGeom>
              <a:rect b="b" l="l" r="r" t="t"/>
              <a:pathLst>
                <a:path extrusionOk="0" h="585469" w="5349875">
                  <a:moveTo>
                    <a:pt x="292735" y="0"/>
                  </a:moveTo>
                  <a:lnTo>
                    <a:pt x="5349367" y="0"/>
                  </a:lnTo>
                  <a:lnTo>
                    <a:pt x="5349367" y="585215"/>
                  </a:lnTo>
                  <a:lnTo>
                    <a:pt x="292735" y="585215"/>
                  </a:lnTo>
                  <a:lnTo>
                    <a:pt x="245252" y="581388"/>
                  </a:lnTo>
                  <a:lnTo>
                    <a:pt x="200208" y="570305"/>
                  </a:lnTo>
                  <a:lnTo>
                    <a:pt x="158207" y="552568"/>
                  </a:lnTo>
                  <a:lnTo>
                    <a:pt x="119850" y="528779"/>
                  </a:lnTo>
                  <a:lnTo>
                    <a:pt x="85740" y="499538"/>
                  </a:lnTo>
                  <a:lnTo>
                    <a:pt x="56481" y="465447"/>
                  </a:lnTo>
                  <a:lnTo>
                    <a:pt x="32674" y="427108"/>
                  </a:lnTo>
                  <a:lnTo>
                    <a:pt x="14924" y="385120"/>
                  </a:lnTo>
                  <a:lnTo>
                    <a:pt x="3831" y="340087"/>
                  </a:lnTo>
                  <a:lnTo>
                    <a:pt x="0" y="292607"/>
                  </a:lnTo>
                  <a:lnTo>
                    <a:pt x="3831" y="245159"/>
                  </a:lnTo>
                  <a:lnTo>
                    <a:pt x="14924" y="200143"/>
                  </a:lnTo>
                  <a:lnTo>
                    <a:pt x="32674" y="158163"/>
                  </a:lnTo>
                  <a:lnTo>
                    <a:pt x="56481" y="119822"/>
                  </a:lnTo>
                  <a:lnTo>
                    <a:pt x="85740" y="85724"/>
                  </a:lnTo>
                  <a:lnTo>
                    <a:pt x="119850" y="56473"/>
                  </a:lnTo>
                  <a:lnTo>
                    <a:pt x="158207" y="32671"/>
                  </a:lnTo>
                  <a:lnTo>
                    <a:pt x="200208" y="14923"/>
                  </a:lnTo>
                  <a:lnTo>
                    <a:pt x="245252" y="3831"/>
                  </a:lnTo>
                  <a:lnTo>
                    <a:pt x="292735" y="0"/>
                  </a:lnTo>
                  <a:close/>
                </a:path>
              </a:pathLst>
            </a:custGeom>
            <a:noFill/>
            <a:ln cap="flat" cmpd="sng" w="9525">
              <a:solidFill>
                <a:srgbClr val="C4D500"/>
              </a:solidFill>
              <a:prstDash val="solid"/>
              <a:round/>
              <a:headEnd len="sm" w="sm" type="none"/>
              <a:tailEnd len="sm" w="sm" type="none"/>
            </a:ln>
          </p:spPr>
          <p:txBody>
            <a:bodyPr anchorCtr="0" anchor="t" bIns="0" lIns="0" spcFirstLastPara="1" rIns="0" wrap="square" tIns="0">
              <a:noAutofit/>
            </a:bodyPr>
            <a:lstStyle/>
            <a:p>
              <a:pPr indent="0" lvl="0" marL="0" rtl="0" algn="l">
                <a:spcBef>
                  <a:spcPts val="0"/>
                </a:spcBef>
                <a:spcAft>
                  <a:spcPts val="0"/>
                </a:spcAft>
                <a:buNone/>
              </a:pPr>
              <a:r>
                <a:t/>
              </a:r>
              <a:endParaRPr sz="1800"/>
            </a:p>
          </p:txBody>
        </p:sp>
        <p:sp>
          <p:nvSpPr>
            <p:cNvPr id="1815" name="Google Shape;1815;g311e7b6e11b_0_1704"/>
            <p:cNvSpPr/>
            <p:nvPr/>
          </p:nvSpPr>
          <p:spPr>
            <a:xfrm>
              <a:off x="6842632" y="529844"/>
              <a:ext cx="5349875" cy="578485"/>
            </a:xfrm>
            <a:custGeom>
              <a:rect b="b" l="l" r="r" t="t"/>
              <a:pathLst>
                <a:path extrusionOk="0" h="578485" w="5349875">
                  <a:moveTo>
                    <a:pt x="5349367" y="0"/>
                  </a:moveTo>
                  <a:lnTo>
                    <a:pt x="289051" y="0"/>
                  </a:lnTo>
                  <a:lnTo>
                    <a:pt x="242166" y="3786"/>
                  </a:lnTo>
                  <a:lnTo>
                    <a:pt x="197689" y="14749"/>
                  </a:lnTo>
                  <a:lnTo>
                    <a:pt x="156215" y="32290"/>
                  </a:lnTo>
                  <a:lnTo>
                    <a:pt x="118341" y="55814"/>
                  </a:lnTo>
                  <a:lnTo>
                    <a:pt x="84661" y="84724"/>
                  </a:lnTo>
                  <a:lnTo>
                    <a:pt x="55770" y="118423"/>
                  </a:lnTo>
                  <a:lnTo>
                    <a:pt x="32263" y="156315"/>
                  </a:lnTo>
                  <a:lnTo>
                    <a:pt x="14736" y="197803"/>
                  </a:lnTo>
                  <a:lnTo>
                    <a:pt x="3783" y="242289"/>
                  </a:lnTo>
                  <a:lnTo>
                    <a:pt x="0" y="289178"/>
                  </a:lnTo>
                  <a:lnTo>
                    <a:pt x="3783" y="336068"/>
                  </a:lnTo>
                  <a:lnTo>
                    <a:pt x="14736" y="380554"/>
                  </a:lnTo>
                  <a:lnTo>
                    <a:pt x="32263" y="422042"/>
                  </a:lnTo>
                  <a:lnTo>
                    <a:pt x="55770" y="459934"/>
                  </a:lnTo>
                  <a:lnTo>
                    <a:pt x="84661" y="493633"/>
                  </a:lnTo>
                  <a:lnTo>
                    <a:pt x="118341" y="522543"/>
                  </a:lnTo>
                  <a:lnTo>
                    <a:pt x="156215" y="546067"/>
                  </a:lnTo>
                  <a:lnTo>
                    <a:pt x="197689" y="563608"/>
                  </a:lnTo>
                  <a:lnTo>
                    <a:pt x="242166" y="574571"/>
                  </a:lnTo>
                  <a:lnTo>
                    <a:pt x="289051" y="578357"/>
                  </a:lnTo>
                  <a:lnTo>
                    <a:pt x="5349367" y="578357"/>
                  </a:lnTo>
                  <a:lnTo>
                    <a:pt x="5349367" y="0"/>
                  </a:lnTo>
                  <a:close/>
                </a:path>
              </a:pathLst>
            </a:custGeom>
            <a:solidFill>
              <a:srgbClr val="C4D500"/>
            </a:solidFill>
            <a:ln>
              <a:noFill/>
            </a:ln>
          </p:spPr>
          <p:txBody>
            <a:bodyPr anchorCtr="0" anchor="t" bIns="0" lIns="0" spcFirstLastPara="1" rIns="0" wrap="square" tIns="0">
              <a:noAutofit/>
            </a:bodyPr>
            <a:lstStyle/>
            <a:p>
              <a:pPr indent="0" lvl="0" marL="0" rtl="0" algn="l">
                <a:spcBef>
                  <a:spcPts val="0"/>
                </a:spcBef>
                <a:spcAft>
                  <a:spcPts val="0"/>
                </a:spcAft>
                <a:buNone/>
              </a:pPr>
              <a:r>
                <a:t/>
              </a:r>
              <a:endParaRPr sz="1800"/>
            </a:p>
          </p:txBody>
        </p:sp>
      </p:grpSp>
      <p:grpSp>
        <p:nvGrpSpPr>
          <p:cNvPr id="1816" name="Google Shape;1816;g311e7b6e11b_0_1704"/>
          <p:cNvGrpSpPr/>
          <p:nvPr/>
        </p:nvGrpSpPr>
        <p:grpSpPr>
          <a:xfrm>
            <a:off x="9762617" y="1363725"/>
            <a:ext cx="2429636" cy="586867"/>
            <a:chOff x="9762617" y="1363725"/>
            <a:chExt cx="2429636" cy="586867"/>
          </a:xfrm>
        </p:grpSpPr>
        <p:sp>
          <p:nvSpPr>
            <p:cNvPr id="1817" name="Google Shape;1817;g311e7b6e11b_0_1704"/>
            <p:cNvSpPr/>
            <p:nvPr/>
          </p:nvSpPr>
          <p:spPr>
            <a:xfrm>
              <a:off x="9762617" y="1363725"/>
              <a:ext cx="2429509" cy="467360"/>
            </a:xfrm>
            <a:custGeom>
              <a:rect b="b" l="l" r="r" t="t"/>
              <a:pathLst>
                <a:path extrusionOk="0" h="467360" w="2429509">
                  <a:moveTo>
                    <a:pt x="0" y="233552"/>
                  </a:moveTo>
                  <a:lnTo>
                    <a:pt x="0" y="233552"/>
                  </a:lnTo>
                  <a:lnTo>
                    <a:pt x="0" y="233552"/>
                  </a:lnTo>
                  <a:close/>
                </a:path>
                <a:path extrusionOk="0" h="467360" w="2429509">
                  <a:moveTo>
                    <a:pt x="272668" y="0"/>
                  </a:moveTo>
                  <a:lnTo>
                    <a:pt x="2429382" y="0"/>
                  </a:lnTo>
                  <a:lnTo>
                    <a:pt x="2429382" y="467106"/>
                  </a:lnTo>
                  <a:lnTo>
                    <a:pt x="272668" y="467106"/>
                  </a:lnTo>
                  <a:lnTo>
                    <a:pt x="217733" y="462362"/>
                  </a:lnTo>
                  <a:lnTo>
                    <a:pt x="166562" y="448756"/>
                  </a:lnTo>
                  <a:lnTo>
                    <a:pt x="120253" y="427228"/>
                  </a:lnTo>
                  <a:lnTo>
                    <a:pt x="79901" y="398714"/>
                  </a:lnTo>
                  <a:lnTo>
                    <a:pt x="46606" y="364153"/>
                  </a:lnTo>
                  <a:lnTo>
                    <a:pt x="21462" y="324485"/>
                  </a:lnTo>
                  <a:lnTo>
                    <a:pt x="0" y="233552"/>
                  </a:lnTo>
                  <a:lnTo>
                    <a:pt x="21462" y="142748"/>
                  </a:lnTo>
                  <a:lnTo>
                    <a:pt x="46606" y="103069"/>
                  </a:lnTo>
                  <a:lnTo>
                    <a:pt x="79901" y="68485"/>
                  </a:lnTo>
                  <a:lnTo>
                    <a:pt x="120253" y="39941"/>
                  </a:lnTo>
                  <a:lnTo>
                    <a:pt x="166562" y="18382"/>
                  </a:lnTo>
                  <a:lnTo>
                    <a:pt x="217733" y="4753"/>
                  </a:lnTo>
                  <a:lnTo>
                    <a:pt x="272668" y="0"/>
                  </a:lnTo>
                  <a:close/>
                </a:path>
              </a:pathLst>
            </a:custGeom>
            <a:noFill/>
            <a:ln cap="flat" cmpd="sng" w="9525">
              <a:solidFill>
                <a:srgbClr val="00AED6"/>
              </a:solidFill>
              <a:prstDash val="solid"/>
              <a:round/>
              <a:headEnd len="sm" w="sm" type="none"/>
              <a:tailEnd len="sm" w="sm" type="none"/>
            </a:ln>
          </p:spPr>
          <p:txBody>
            <a:bodyPr anchorCtr="0" anchor="t" bIns="0" lIns="0" spcFirstLastPara="1" rIns="0" wrap="square" tIns="0">
              <a:noAutofit/>
            </a:bodyPr>
            <a:lstStyle/>
            <a:p>
              <a:pPr indent="0" lvl="0" marL="0" rtl="0" algn="l">
                <a:spcBef>
                  <a:spcPts val="0"/>
                </a:spcBef>
                <a:spcAft>
                  <a:spcPts val="0"/>
                </a:spcAft>
                <a:buNone/>
              </a:pPr>
              <a:r>
                <a:t/>
              </a:r>
              <a:endParaRPr sz="1800"/>
            </a:p>
          </p:txBody>
        </p:sp>
        <p:sp>
          <p:nvSpPr>
            <p:cNvPr id="1818" name="Google Shape;1818;g311e7b6e11b_0_1704"/>
            <p:cNvSpPr/>
            <p:nvPr/>
          </p:nvSpPr>
          <p:spPr>
            <a:xfrm>
              <a:off x="9931019" y="1454657"/>
              <a:ext cx="2261234" cy="495935"/>
            </a:xfrm>
            <a:custGeom>
              <a:rect b="b" l="l" r="r" t="t"/>
              <a:pathLst>
                <a:path extrusionOk="0" h="495935" w="2261234">
                  <a:moveTo>
                    <a:pt x="2260980" y="0"/>
                  </a:moveTo>
                  <a:lnTo>
                    <a:pt x="289178" y="0"/>
                  </a:lnTo>
                  <a:lnTo>
                    <a:pt x="239016" y="3713"/>
                  </a:lnTo>
                  <a:lnTo>
                    <a:pt x="191668" y="14435"/>
                  </a:lnTo>
                  <a:lnTo>
                    <a:pt x="147866" y="31540"/>
                  </a:lnTo>
                  <a:lnTo>
                    <a:pt x="108341" y="54401"/>
                  </a:lnTo>
                  <a:lnTo>
                    <a:pt x="73823" y="82392"/>
                  </a:lnTo>
                  <a:lnTo>
                    <a:pt x="45043" y="114886"/>
                  </a:lnTo>
                  <a:lnTo>
                    <a:pt x="22732" y="151256"/>
                  </a:lnTo>
                  <a:lnTo>
                    <a:pt x="0" y="247650"/>
                  </a:lnTo>
                  <a:lnTo>
                    <a:pt x="22732" y="344169"/>
                  </a:lnTo>
                  <a:lnTo>
                    <a:pt x="45043" y="380540"/>
                  </a:lnTo>
                  <a:lnTo>
                    <a:pt x="73823" y="413034"/>
                  </a:lnTo>
                  <a:lnTo>
                    <a:pt x="108341" y="441025"/>
                  </a:lnTo>
                  <a:lnTo>
                    <a:pt x="147866" y="463886"/>
                  </a:lnTo>
                  <a:lnTo>
                    <a:pt x="191668" y="480991"/>
                  </a:lnTo>
                  <a:lnTo>
                    <a:pt x="239016" y="491713"/>
                  </a:lnTo>
                  <a:lnTo>
                    <a:pt x="289178" y="495426"/>
                  </a:lnTo>
                  <a:lnTo>
                    <a:pt x="2260980" y="495426"/>
                  </a:lnTo>
                  <a:lnTo>
                    <a:pt x="2260980" y="0"/>
                  </a:lnTo>
                  <a:close/>
                </a:path>
              </a:pathLst>
            </a:custGeom>
            <a:solidFill>
              <a:srgbClr val="00AED6"/>
            </a:solidFill>
            <a:ln>
              <a:noFill/>
            </a:ln>
          </p:spPr>
          <p:txBody>
            <a:bodyPr anchorCtr="0" anchor="t" bIns="0" lIns="0" spcFirstLastPara="1" rIns="0" wrap="square" tIns="0">
              <a:noAutofit/>
            </a:bodyPr>
            <a:lstStyle/>
            <a:p>
              <a:pPr indent="0" lvl="0" marL="0" rtl="0" algn="l">
                <a:spcBef>
                  <a:spcPts val="0"/>
                </a:spcBef>
                <a:spcAft>
                  <a:spcPts val="0"/>
                </a:spcAft>
                <a:buNone/>
              </a:pPr>
              <a:r>
                <a:t/>
              </a:r>
              <a:endParaRPr sz="1800"/>
            </a:p>
          </p:txBody>
        </p:sp>
      </p:grpSp>
      <p:grpSp>
        <p:nvGrpSpPr>
          <p:cNvPr id="1819" name="Google Shape;1819;g311e7b6e11b_0_1704"/>
          <p:cNvGrpSpPr/>
          <p:nvPr/>
        </p:nvGrpSpPr>
        <p:grpSpPr>
          <a:xfrm>
            <a:off x="-4" y="5248528"/>
            <a:ext cx="3304540" cy="1472310"/>
            <a:chOff x="-4" y="5248528"/>
            <a:chExt cx="3304540" cy="1472310"/>
          </a:xfrm>
        </p:grpSpPr>
        <p:sp>
          <p:nvSpPr>
            <p:cNvPr id="1820" name="Google Shape;1820;g311e7b6e11b_0_1704"/>
            <p:cNvSpPr/>
            <p:nvPr/>
          </p:nvSpPr>
          <p:spPr>
            <a:xfrm>
              <a:off x="-4" y="6242113"/>
              <a:ext cx="3304540" cy="343534"/>
            </a:xfrm>
            <a:custGeom>
              <a:rect b="b" l="l" r="r" t="t"/>
              <a:pathLst>
                <a:path extrusionOk="0" h="343534" w="3304540">
                  <a:moveTo>
                    <a:pt x="3133475" y="0"/>
                  </a:moveTo>
                  <a:lnTo>
                    <a:pt x="0" y="0"/>
                  </a:lnTo>
                  <a:lnTo>
                    <a:pt x="0" y="343319"/>
                  </a:lnTo>
                  <a:lnTo>
                    <a:pt x="3133475" y="343319"/>
                  </a:lnTo>
                  <a:lnTo>
                    <a:pt x="3178892" y="337187"/>
                  </a:lnTo>
                  <a:lnTo>
                    <a:pt x="3219698" y="319884"/>
                  </a:lnTo>
                  <a:lnTo>
                    <a:pt x="3254268" y="293044"/>
                  </a:lnTo>
                  <a:lnTo>
                    <a:pt x="3280974" y="258304"/>
                  </a:lnTo>
                  <a:lnTo>
                    <a:pt x="3298190" y="217299"/>
                  </a:lnTo>
                  <a:lnTo>
                    <a:pt x="3304290" y="171665"/>
                  </a:lnTo>
                  <a:lnTo>
                    <a:pt x="3298190" y="126031"/>
                  </a:lnTo>
                  <a:lnTo>
                    <a:pt x="3280974" y="85024"/>
                  </a:lnTo>
                  <a:lnTo>
                    <a:pt x="3254268" y="50280"/>
                  </a:lnTo>
                  <a:lnTo>
                    <a:pt x="3219698" y="23438"/>
                  </a:lnTo>
                  <a:lnTo>
                    <a:pt x="3178892" y="6132"/>
                  </a:lnTo>
                  <a:lnTo>
                    <a:pt x="3133475" y="0"/>
                  </a:lnTo>
                  <a:close/>
                </a:path>
              </a:pathLst>
            </a:custGeom>
            <a:noFill/>
            <a:ln cap="flat" cmpd="sng" w="9525">
              <a:solidFill>
                <a:srgbClr val="00AED6"/>
              </a:solidFill>
              <a:prstDash val="solid"/>
              <a:round/>
              <a:headEnd len="sm" w="sm" type="none"/>
              <a:tailEnd len="sm" w="sm" type="none"/>
            </a:ln>
          </p:spPr>
          <p:txBody>
            <a:bodyPr anchorCtr="0" anchor="t" bIns="0" lIns="0" spcFirstLastPara="1" rIns="0" wrap="square" tIns="0">
              <a:noAutofit/>
            </a:bodyPr>
            <a:lstStyle/>
            <a:p>
              <a:pPr indent="0" lvl="0" marL="0" rtl="0" algn="l">
                <a:spcBef>
                  <a:spcPts val="0"/>
                </a:spcBef>
                <a:spcAft>
                  <a:spcPts val="0"/>
                </a:spcAft>
                <a:buNone/>
              </a:pPr>
              <a:r>
                <a:t/>
              </a:r>
              <a:endParaRPr sz="1800"/>
            </a:p>
          </p:txBody>
        </p:sp>
        <p:sp>
          <p:nvSpPr>
            <p:cNvPr id="1821" name="Google Shape;1821;g311e7b6e11b_0_1704"/>
            <p:cNvSpPr/>
            <p:nvPr/>
          </p:nvSpPr>
          <p:spPr>
            <a:xfrm>
              <a:off x="-3" y="6377304"/>
              <a:ext cx="3227705" cy="343534"/>
            </a:xfrm>
            <a:custGeom>
              <a:rect b="b" l="l" r="r" t="t"/>
              <a:pathLst>
                <a:path extrusionOk="0" h="343534" w="3227705">
                  <a:moveTo>
                    <a:pt x="3055750" y="0"/>
                  </a:moveTo>
                  <a:lnTo>
                    <a:pt x="0" y="0"/>
                  </a:lnTo>
                  <a:lnTo>
                    <a:pt x="0" y="343319"/>
                  </a:lnTo>
                  <a:lnTo>
                    <a:pt x="3055750" y="343319"/>
                  </a:lnTo>
                  <a:lnTo>
                    <a:pt x="3101356" y="337187"/>
                  </a:lnTo>
                  <a:lnTo>
                    <a:pt x="3142340" y="319884"/>
                  </a:lnTo>
                  <a:lnTo>
                    <a:pt x="3177067" y="293044"/>
                  </a:lnTo>
                  <a:lnTo>
                    <a:pt x="3203898" y="258304"/>
                  </a:lnTo>
                  <a:lnTo>
                    <a:pt x="3221197" y="217299"/>
                  </a:lnTo>
                  <a:lnTo>
                    <a:pt x="3227327" y="171665"/>
                  </a:lnTo>
                  <a:lnTo>
                    <a:pt x="3221197" y="126031"/>
                  </a:lnTo>
                  <a:lnTo>
                    <a:pt x="3203898" y="85024"/>
                  </a:lnTo>
                  <a:lnTo>
                    <a:pt x="3177067" y="50280"/>
                  </a:lnTo>
                  <a:lnTo>
                    <a:pt x="3142340" y="23438"/>
                  </a:lnTo>
                  <a:lnTo>
                    <a:pt x="3101356" y="6132"/>
                  </a:lnTo>
                  <a:lnTo>
                    <a:pt x="3055750" y="0"/>
                  </a:lnTo>
                  <a:close/>
                </a:path>
              </a:pathLst>
            </a:custGeom>
            <a:solidFill>
              <a:srgbClr val="00AED6"/>
            </a:solidFill>
            <a:ln>
              <a:noFill/>
            </a:ln>
          </p:spPr>
          <p:txBody>
            <a:bodyPr anchorCtr="0" anchor="t" bIns="0" lIns="0" spcFirstLastPara="1" rIns="0" wrap="square" tIns="0">
              <a:noAutofit/>
            </a:bodyPr>
            <a:lstStyle/>
            <a:p>
              <a:pPr indent="0" lvl="0" marL="0" rtl="0" algn="l">
                <a:spcBef>
                  <a:spcPts val="0"/>
                </a:spcBef>
                <a:spcAft>
                  <a:spcPts val="0"/>
                </a:spcAft>
                <a:buNone/>
              </a:pPr>
              <a:r>
                <a:t/>
              </a:r>
              <a:endParaRPr sz="1800"/>
            </a:p>
          </p:txBody>
        </p:sp>
        <p:sp>
          <p:nvSpPr>
            <p:cNvPr id="1822" name="Google Shape;1822;g311e7b6e11b_0_1704"/>
            <p:cNvSpPr/>
            <p:nvPr/>
          </p:nvSpPr>
          <p:spPr>
            <a:xfrm>
              <a:off x="-3" y="6377304"/>
              <a:ext cx="3227705" cy="343534"/>
            </a:xfrm>
            <a:custGeom>
              <a:rect b="b" l="l" r="r" t="t"/>
              <a:pathLst>
                <a:path extrusionOk="0" h="343534" w="3227705">
                  <a:moveTo>
                    <a:pt x="3055750" y="0"/>
                  </a:moveTo>
                  <a:lnTo>
                    <a:pt x="0" y="0"/>
                  </a:lnTo>
                  <a:lnTo>
                    <a:pt x="0" y="343319"/>
                  </a:lnTo>
                  <a:lnTo>
                    <a:pt x="3055750" y="343319"/>
                  </a:lnTo>
                  <a:lnTo>
                    <a:pt x="3101356" y="337187"/>
                  </a:lnTo>
                  <a:lnTo>
                    <a:pt x="3142340" y="319884"/>
                  </a:lnTo>
                  <a:lnTo>
                    <a:pt x="3177067" y="293044"/>
                  </a:lnTo>
                  <a:lnTo>
                    <a:pt x="3203898" y="258304"/>
                  </a:lnTo>
                  <a:lnTo>
                    <a:pt x="3221197" y="217299"/>
                  </a:lnTo>
                  <a:lnTo>
                    <a:pt x="3227327" y="171665"/>
                  </a:lnTo>
                  <a:lnTo>
                    <a:pt x="3221197" y="126031"/>
                  </a:lnTo>
                  <a:lnTo>
                    <a:pt x="3203898" y="85024"/>
                  </a:lnTo>
                  <a:lnTo>
                    <a:pt x="3177067" y="50280"/>
                  </a:lnTo>
                  <a:lnTo>
                    <a:pt x="3142340" y="23438"/>
                  </a:lnTo>
                  <a:lnTo>
                    <a:pt x="3101356" y="6132"/>
                  </a:lnTo>
                  <a:lnTo>
                    <a:pt x="3055750" y="0"/>
                  </a:lnTo>
                  <a:close/>
                </a:path>
              </a:pathLst>
            </a:custGeom>
            <a:noFill/>
            <a:ln cap="flat" cmpd="sng" w="25400">
              <a:solidFill>
                <a:srgbClr val="00AED6"/>
              </a:solidFill>
              <a:prstDash val="solid"/>
              <a:round/>
              <a:headEnd len="sm" w="sm" type="none"/>
              <a:tailEnd len="sm" w="sm" type="none"/>
            </a:ln>
          </p:spPr>
          <p:txBody>
            <a:bodyPr anchorCtr="0" anchor="t" bIns="0" lIns="0" spcFirstLastPara="1" rIns="0" wrap="square" tIns="0">
              <a:noAutofit/>
            </a:bodyPr>
            <a:lstStyle/>
            <a:p>
              <a:pPr indent="0" lvl="0" marL="0" rtl="0" algn="l">
                <a:spcBef>
                  <a:spcPts val="0"/>
                </a:spcBef>
                <a:spcAft>
                  <a:spcPts val="0"/>
                </a:spcAft>
                <a:buNone/>
              </a:pPr>
              <a:r>
                <a:t/>
              </a:r>
              <a:endParaRPr sz="1800"/>
            </a:p>
          </p:txBody>
        </p:sp>
        <p:pic>
          <p:nvPicPr>
            <p:cNvPr id="1823" name="Google Shape;1823;g311e7b6e11b_0_1704"/>
            <p:cNvPicPr preferRelativeResize="0"/>
            <p:nvPr/>
          </p:nvPicPr>
          <p:blipFill rotWithShape="1">
            <a:blip r:embed="rId5">
              <a:alphaModFix/>
            </a:blip>
            <a:srcRect b="0" l="0" r="0" t="0"/>
            <a:stretch/>
          </p:blipFill>
          <p:spPr>
            <a:xfrm>
              <a:off x="585152" y="5248528"/>
              <a:ext cx="872147" cy="1021549"/>
            </a:xfrm>
            <a:prstGeom prst="rect">
              <a:avLst/>
            </a:prstGeom>
            <a:noFill/>
            <a:ln>
              <a:noFill/>
            </a:ln>
          </p:spPr>
        </p:pic>
      </p:grpSp>
      <p:sp>
        <p:nvSpPr>
          <p:cNvPr id="1824" name="Google Shape;1824;g311e7b6e11b_0_1704"/>
          <p:cNvSpPr txBox="1"/>
          <p:nvPr/>
        </p:nvSpPr>
        <p:spPr>
          <a:xfrm>
            <a:off x="327456" y="1143000"/>
            <a:ext cx="5909400" cy="1145400"/>
          </a:xfrm>
          <a:prstGeom prst="rect">
            <a:avLst/>
          </a:prstGeom>
          <a:noFill/>
          <a:ln>
            <a:noFill/>
          </a:ln>
        </p:spPr>
        <p:txBody>
          <a:bodyPr anchorCtr="0" anchor="t" bIns="0" lIns="0" spcFirstLastPara="1" rIns="0" wrap="square" tIns="12050">
            <a:spAutoFit/>
          </a:bodyPr>
          <a:lstStyle/>
          <a:p>
            <a:pPr indent="0" lvl="0" marL="13970" rtl="0" algn="l">
              <a:lnSpc>
                <a:spcPct val="100000"/>
              </a:lnSpc>
              <a:spcBef>
                <a:spcPts val="0"/>
              </a:spcBef>
              <a:spcAft>
                <a:spcPts val="0"/>
              </a:spcAft>
              <a:buNone/>
            </a:pPr>
            <a:r>
              <a:rPr b="1" lang="es-PE" sz="4000" u="sng">
                <a:solidFill>
                  <a:srgbClr val="FF671F"/>
                </a:solidFill>
                <a:latin typeface="Arial"/>
                <a:ea typeface="Arial"/>
                <a:cs typeface="Arial"/>
                <a:sym typeface="Arial"/>
              </a:rPr>
              <a:t>Innova</a:t>
            </a:r>
            <a:r>
              <a:rPr b="1" lang="es-PE" sz="4000">
                <a:solidFill>
                  <a:srgbClr val="FF671F"/>
                </a:solidFill>
                <a:latin typeface="Arial"/>
                <a:ea typeface="Arial"/>
                <a:cs typeface="Arial"/>
                <a:sym typeface="Arial"/>
              </a:rPr>
              <a:t>tive Materials</a:t>
            </a:r>
            <a:endParaRPr sz="4000">
              <a:latin typeface="Arial"/>
              <a:ea typeface="Arial"/>
              <a:cs typeface="Arial"/>
              <a:sym typeface="Arial"/>
            </a:endParaRPr>
          </a:p>
          <a:p>
            <a:pPr indent="0" lvl="0" marL="12700" rtl="0" algn="l">
              <a:lnSpc>
                <a:spcPct val="100000"/>
              </a:lnSpc>
              <a:spcBef>
                <a:spcPts val="1635"/>
              </a:spcBef>
              <a:spcAft>
                <a:spcPts val="0"/>
              </a:spcAft>
              <a:buNone/>
            </a:pPr>
            <a:r>
              <a:rPr b="1" lang="es-PE" sz="2000">
                <a:solidFill>
                  <a:srgbClr val="FF671F"/>
                </a:solidFill>
                <a:latin typeface="Arial"/>
                <a:ea typeface="Arial"/>
                <a:cs typeface="Arial"/>
                <a:sym typeface="Arial"/>
              </a:rPr>
              <a:t>Resin8: Costa Rica, El Salvador, Dominican Rep.</a:t>
            </a:r>
            <a:endParaRPr sz="2000">
              <a:latin typeface="Arial"/>
              <a:ea typeface="Arial"/>
              <a:cs typeface="Arial"/>
              <a:sym typeface="Arial"/>
            </a:endParaRPr>
          </a:p>
        </p:txBody>
      </p:sp>
      <p:pic>
        <p:nvPicPr>
          <p:cNvPr id="1825" name="Google Shape;1825;g311e7b6e11b_0_1704"/>
          <p:cNvPicPr preferRelativeResize="0"/>
          <p:nvPr/>
        </p:nvPicPr>
        <p:blipFill rotWithShape="1">
          <a:blip r:embed="rId6">
            <a:alphaModFix/>
          </a:blip>
          <a:srcRect b="0" l="0" r="0" t="0"/>
          <a:stretch/>
        </p:blipFill>
        <p:spPr>
          <a:xfrm>
            <a:off x="2066163" y="343154"/>
            <a:ext cx="1621789" cy="542290"/>
          </a:xfrm>
          <a:prstGeom prst="rect">
            <a:avLst/>
          </a:prstGeom>
          <a:noFill/>
          <a:ln>
            <a:noFill/>
          </a:ln>
        </p:spPr>
      </p:pic>
      <p:sp>
        <p:nvSpPr>
          <p:cNvPr id="1826" name="Google Shape;1826;g311e7b6e11b_0_1704"/>
          <p:cNvSpPr txBox="1"/>
          <p:nvPr/>
        </p:nvSpPr>
        <p:spPr>
          <a:xfrm>
            <a:off x="4448936" y="3926788"/>
            <a:ext cx="1409700" cy="1051800"/>
          </a:xfrm>
          <a:prstGeom prst="rect">
            <a:avLst/>
          </a:prstGeom>
          <a:noFill/>
          <a:ln>
            <a:noFill/>
          </a:ln>
        </p:spPr>
        <p:txBody>
          <a:bodyPr anchorCtr="0" anchor="t" bIns="0" lIns="0" spcFirstLastPara="1" rIns="0" wrap="square" tIns="13325">
            <a:spAutoFit/>
          </a:bodyPr>
          <a:lstStyle/>
          <a:p>
            <a:pPr indent="0" lvl="0" marL="140970" rtl="0" algn="l">
              <a:lnSpc>
                <a:spcPct val="112386"/>
              </a:lnSpc>
              <a:spcBef>
                <a:spcPts val="0"/>
              </a:spcBef>
              <a:spcAft>
                <a:spcPts val="0"/>
              </a:spcAft>
              <a:buNone/>
            </a:pPr>
            <a:r>
              <a:rPr b="1" lang="es-PE" sz="4400">
                <a:solidFill>
                  <a:srgbClr val="00AFEF"/>
                </a:solidFill>
                <a:latin typeface="Arial"/>
                <a:ea typeface="Arial"/>
                <a:cs typeface="Arial"/>
                <a:sym typeface="Arial"/>
              </a:rPr>
              <a:t>112</a:t>
            </a:r>
            <a:endParaRPr sz="4400">
              <a:latin typeface="Arial"/>
              <a:ea typeface="Arial"/>
              <a:cs typeface="Arial"/>
              <a:sym typeface="Arial"/>
            </a:endParaRPr>
          </a:p>
          <a:p>
            <a:pPr indent="0" lvl="0" marL="12700" rtl="0" algn="l">
              <a:lnSpc>
                <a:spcPct val="101388"/>
              </a:lnSpc>
              <a:spcBef>
                <a:spcPts val="0"/>
              </a:spcBef>
              <a:spcAft>
                <a:spcPts val="0"/>
              </a:spcAft>
              <a:buNone/>
            </a:pPr>
            <a:r>
              <a:rPr lang="es-PE" sz="1800">
                <a:solidFill>
                  <a:srgbClr val="00AFEF"/>
                </a:solidFill>
                <a:latin typeface="Arial"/>
                <a:ea typeface="Arial"/>
                <a:cs typeface="Arial"/>
                <a:sym typeface="Arial"/>
              </a:rPr>
              <a:t>Housing units</a:t>
            </a:r>
            <a:endParaRPr sz="1800">
              <a:latin typeface="Arial"/>
              <a:ea typeface="Arial"/>
              <a:cs typeface="Arial"/>
              <a:sym typeface="Arial"/>
            </a:endParaRPr>
          </a:p>
        </p:txBody>
      </p:sp>
      <p:sp>
        <p:nvSpPr>
          <p:cNvPr id="1827" name="Google Shape;1827;g311e7b6e11b_0_1704"/>
          <p:cNvSpPr txBox="1"/>
          <p:nvPr/>
        </p:nvSpPr>
        <p:spPr>
          <a:xfrm>
            <a:off x="4332478" y="2578735"/>
            <a:ext cx="1611000" cy="1061700"/>
          </a:xfrm>
          <a:prstGeom prst="rect">
            <a:avLst/>
          </a:prstGeom>
          <a:noFill/>
          <a:ln>
            <a:noFill/>
          </a:ln>
        </p:spPr>
        <p:txBody>
          <a:bodyPr anchorCtr="0" anchor="t" bIns="0" lIns="0" spcFirstLastPara="1" rIns="0" wrap="square" tIns="13325">
            <a:spAutoFit/>
          </a:bodyPr>
          <a:lstStyle/>
          <a:p>
            <a:pPr indent="0" lvl="0" marL="0" rtl="0" algn="ctr">
              <a:lnSpc>
                <a:spcPct val="113863"/>
              </a:lnSpc>
              <a:spcBef>
                <a:spcPts val="0"/>
              </a:spcBef>
              <a:spcAft>
                <a:spcPts val="0"/>
              </a:spcAft>
              <a:buNone/>
            </a:pPr>
            <a:r>
              <a:rPr b="1" lang="es-PE" sz="4400">
                <a:solidFill>
                  <a:srgbClr val="00AFEF"/>
                </a:solidFill>
                <a:latin typeface="Arial"/>
                <a:ea typeface="Arial"/>
                <a:cs typeface="Arial"/>
                <a:sym typeface="Arial"/>
              </a:rPr>
              <a:t>EDGE</a:t>
            </a:r>
            <a:endParaRPr sz="4400">
              <a:latin typeface="Arial"/>
              <a:ea typeface="Arial"/>
              <a:cs typeface="Arial"/>
              <a:sym typeface="Arial"/>
            </a:endParaRPr>
          </a:p>
          <a:p>
            <a:pPr indent="0" lvl="0" marL="1905" rtl="0" algn="ctr">
              <a:lnSpc>
                <a:spcPct val="104944"/>
              </a:lnSpc>
              <a:spcBef>
                <a:spcPts val="0"/>
              </a:spcBef>
              <a:spcAft>
                <a:spcPts val="0"/>
              </a:spcAft>
              <a:buNone/>
            </a:pPr>
            <a:r>
              <a:rPr lang="es-PE" sz="1800">
                <a:solidFill>
                  <a:srgbClr val="00AFEF"/>
                </a:solidFill>
                <a:latin typeface="Arial"/>
                <a:ea typeface="Arial"/>
                <a:cs typeface="Arial"/>
                <a:sym typeface="Arial"/>
              </a:rPr>
              <a:t>Certification</a:t>
            </a:r>
            <a:endParaRPr sz="1800">
              <a:latin typeface="Arial"/>
              <a:ea typeface="Arial"/>
              <a:cs typeface="Arial"/>
              <a:sym typeface="Arial"/>
            </a:endParaRPr>
          </a:p>
        </p:txBody>
      </p:sp>
      <p:sp>
        <p:nvSpPr>
          <p:cNvPr id="1828" name="Google Shape;1828;g311e7b6e11b_0_1704"/>
          <p:cNvSpPr txBox="1"/>
          <p:nvPr/>
        </p:nvSpPr>
        <p:spPr>
          <a:xfrm>
            <a:off x="1995297" y="2447670"/>
            <a:ext cx="647700" cy="690600"/>
          </a:xfrm>
          <a:prstGeom prst="rect">
            <a:avLst/>
          </a:prstGeom>
          <a:noFill/>
          <a:ln>
            <a:noFill/>
          </a:ln>
        </p:spPr>
        <p:txBody>
          <a:bodyPr anchorCtr="0" anchor="t" bIns="0" lIns="0" spcFirstLastPara="1" rIns="0" wrap="square" tIns="13325">
            <a:spAutoFit/>
          </a:bodyPr>
          <a:lstStyle/>
          <a:p>
            <a:pPr indent="0" lvl="0" marL="12700" rtl="0" algn="l">
              <a:lnSpc>
                <a:spcPct val="100000"/>
              </a:lnSpc>
              <a:spcBef>
                <a:spcPts val="0"/>
              </a:spcBef>
              <a:spcAft>
                <a:spcPts val="0"/>
              </a:spcAft>
              <a:buNone/>
            </a:pPr>
            <a:r>
              <a:rPr b="1" lang="es-PE" sz="4400">
                <a:solidFill>
                  <a:srgbClr val="00AFEF"/>
                </a:solidFill>
                <a:latin typeface="Arial"/>
                <a:ea typeface="Arial"/>
                <a:cs typeface="Arial"/>
                <a:sym typeface="Arial"/>
              </a:rPr>
              <a:t>90</a:t>
            </a:r>
            <a:endParaRPr sz="4400">
              <a:latin typeface="Arial"/>
              <a:ea typeface="Arial"/>
              <a:cs typeface="Arial"/>
              <a:sym typeface="Arial"/>
            </a:endParaRPr>
          </a:p>
        </p:txBody>
      </p:sp>
      <p:sp>
        <p:nvSpPr>
          <p:cNvPr id="1829" name="Google Shape;1829;g311e7b6e11b_0_1704"/>
          <p:cNvSpPr txBox="1"/>
          <p:nvPr/>
        </p:nvSpPr>
        <p:spPr>
          <a:xfrm>
            <a:off x="1582674" y="3004820"/>
            <a:ext cx="1498500" cy="2007600"/>
          </a:xfrm>
          <a:prstGeom prst="rect">
            <a:avLst/>
          </a:prstGeom>
          <a:noFill/>
          <a:ln>
            <a:noFill/>
          </a:ln>
        </p:spPr>
        <p:txBody>
          <a:bodyPr anchorCtr="0" anchor="t" bIns="0" lIns="0" spcFirstLastPara="1" rIns="0" wrap="square" tIns="12700">
            <a:spAutoFit/>
          </a:bodyPr>
          <a:lstStyle/>
          <a:p>
            <a:pPr indent="0" lvl="0" marL="12700" marR="5080" rtl="0" algn="ctr">
              <a:lnSpc>
                <a:spcPct val="100000"/>
              </a:lnSpc>
              <a:spcBef>
                <a:spcPts val="0"/>
              </a:spcBef>
              <a:spcAft>
                <a:spcPts val="0"/>
              </a:spcAft>
              <a:buNone/>
            </a:pPr>
            <a:r>
              <a:rPr lang="es-PE" sz="1800">
                <a:solidFill>
                  <a:srgbClr val="00AFEF"/>
                </a:solidFill>
                <a:latin typeface="Arial"/>
                <a:ea typeface="Arial"/>
                <a:cs typeface="Arial"/>
                <a:sym typeface="Arial"/>
              </a:rPr>
              <a:t>Tons of plastic used in 100 houses</a:t>
            </a:r>
            <a:endParaRPr sz="1800">
              <a:latin typeface="Arial"/>
              <a:ea typeface="Arial"/>
              <a:cs typeface="Arial"/>
              <a:sym typeface="Arial"/>
            </a:endParaRPr>
          </a:p>
          <a:p>
            <a:pPr indent="0" lvl="0" marL="0" marR="32383" rtl="0" algn="ctr">
              <a:lnSpc>
                <a:spcPct val="115568"/>
              </a:lnSpc>
              <a:spcBef>
                <a:spcPts val="810"/>
              </a:spcBef>
              <a:spcAft>
                <a:spcPts val="0"/>
              </a:spcAft>
              <a:buNone/>
            </a:pPr>
            <a:r>
              <a:rPr b="1" lang="es-PE" sz="4400">
                <a:solidFill>
                  <a:srgbClr val="00AFEF"/>
                </a:solidFill>
                <a:latin typeface="Arial"/>
                <a:ea typeface="Arial"/>
                <a:cs typeface="Arial"/>
                <a:sym typeface="Arial"/>
              </a:rPr>
              <a:t>810</a:t>
            </a:r>
            <a:endParaRPr sz="4400">
              <a:latin typeface="Arial"/>
              <a:ea typeface="Arial"/>
              <a:cs typeface="Arial"/>
              <a:sym typeface="Arial"/>
            </a:endParaRPr>
          </a:p>
          <a:p>
            <a:pPr indent="0" lvl="0" marL="0" rtl="0" algn="ctr">
              <a:lnSpc>
                <a:spcPct val="109111"/>
              </a:lnSpc>
              <a:spcBef>
                <a:spcPts val="0"/>
              </a:spcBef>
              <a:spcAft>
                <a:spcPts val="0"/>
              </a:spcAft>
              <a:buNone/>
            </a:pPr>
            <a:r>
              <a:rPr lang="es-PE" sz="1800">
                <a:solidFill>
                  <a:srgbClr val="00AFEF"/>
                </a:solidFill>
                <a:latin typeface="Arial"/>
                <a:ea typeface="Arial"/>
                <a:cs typeface="Arial"/>
                <a:sym typeface="Arial"/>
              </a:rPr>
              <a:t>Beneficiaries</a:t>
            </a:r>
            <a:endParaRPr sz="1800">
              <a:latin typeface="Arial"/>
              <a:ea typeface="Arial"/>
              <a:cs typeface="Arial"/>
              <a:sym typeface="Arial"/>
            </a:endParaRPr>
          </a:p>
        </p:txBody>
      </p:sp>
      <p:sp>
        <p:nvSpPr>
          <p:cNvPr id="1830" name="Google Shape;1830;g311e7b6e11b_0_1704"/>
          <p:cNvSpPr txBox="1"/>
          <p:nvPr/>
        </p:nvSpPr>
        <p:spPr>
          <a:xfrm>
            <a:off x="7132066" y="6641413"/>
            <a:ext cx="4773300" cy="215400"/>
          </a:xfrm>
          <a:prstGeom prst="rect">
            <a:avLst/>
          </a:prstGeom>
          <a:noFill/>
          <a:ln>
            <a:noFill/>
          </a:ln>
        </p:spPr>
        <p:txBody>
          <a:bodyPr anchorCtr="0" anchor="t" bIns="0" lIns="0" spcFirstLastPara="1" rIns="0" wrap="square" tIns="0">
            <a:spAutoFit/>
          </a:bodyPr>
          <a:lstStyle/>
          <a:p>
            <a:pPr indent="0" lvl="0" marL="0" rtl="0" algn="l">
              <a:lnSpc>
                <a:spcPct val="110714"/>
              </a:lnSpc>
              <a:spcBef>
                <a:spcPts val="0"/>
              </a:spcBef>
              <a:spcAft>
                <a:spcPts val="0"/>
              </a:spcAft>
              <a:buNone/>
            </a:pPr>
            <a:r>
              <a:rPr lang="es-PE" sz="1400">
                <a:latin typeface="Arial"/>
                <a:ea typeface="Arial"/>
                <a:cs typeface="Arial"/>
                <a:sym typeface="Arial"/>
              </a:rPr>
              <a:t>VALLE AZUL - ECO-SUSTAINABLE HOMES, COSTA RICA</a:t>
            </a:r>
            <a:endParaRPr sz="1400">
              <a:latin typeface="Arial"/>
              <a:ea typeface="Arial"/>
              <a:cs typeface="Arial"/>
              <a:sym typeface="Arial"/>
            </a:endParaRPr>
          </a:p>
        </p:txBody>
      </p:sp>
      <p:pic>
        <p:nvPicPr>
          <p:cNvPr id="1831" name="Google Shape;1831;g311e7b6e11b_0_1704"/>
          <p:cNvPicPr preferRelativeResize="0"/>
          <p:nvPr/>
        </p:nvPicPr>
        <p:blipFill rotWithShape="1">
          <a:blip r:embed="rId7">
            <a:alphaModFix/>
          </a:blip>
          <a:srcRect b="0" l="0" r="0" t="0"/>
          <a:stretch/>
        </p:blipFill>
        <p:spPr>
          <a:xfrm>
            <a:off x="516115" y="3943908"/>
            <a:ext cx="952576" cy="952576"/>
          </a:xfrm>
          <a:prstGeom prst="rect">
            <a:avLst/>
          </a:prstGeom>
          <a:noFill/>
          <a:ln>
            <a:noFill/>
          </a:ln>
        </p:spPr>
      </p:pic>
      <p:pic>
        <p:nvPicPr>
          <p:cNvPr id="1832" name="Google Shape;1832;g311e7b6e11b_0_1704"/>
          <p:cNvPicPr preferRelativeResize="0"/>
          <p:nvPr/>
        </p:nvPicPr>
        <p:blipFill rotWithShape="1">
          <a:blip r:embed="rId8">
            <a:alphaModFix/>
          </a:blip>
          <a:srcRect b="0" l="0" r="0" t="0"/>
          <a:stretch/>
        </p:blipFill>
        <p:spPr>
          <a:xfrm>
            <a:off x="3399535" y="3906443"/>
            <a:ext cx="952576" cy="952576"/>
          </a:xfrm>
          <a:prstGeom prst="rect">
            <a:avLst/>
          </a:prstGeom>
          <a:noFill/>
          <a:ln>
            <a:noFill/>
          </a:ln>
        </p:spPr>
      </p:pic>
      <p:pic>
        <p:nvPicPr>
          <p:cNvPr id="1833" name="Google Shape;1833;g311e7b6e11b_0_1704"/>
          <p:cNvPicPr preferRelativeResize="0"/>
          <p:nvPr/>
        </p:nvPicPr>
        <p:blipFill rotWithShape="1">
          <a:blip r:embed="rId9">
            <a:alphaModFix/>
          </a:blip>
          <a:srcRect b="0" l="0" r="0" t="0"/>
          <a:stretch/>
        </p:blipFill>
        <p:spPr>
          <a:xfrm>
            <a:off x="3525908" y="2617234"/>
            <a:ext cx="713436" cy="1075290"/>
          </a:xfrm>
          <a:prstGeom prst="rect">
            <a:avLst/>
          </a:prstGeom>
          <a:noFill/>
          <a:ln>
            <a:noFill/>
          </a:ln>
        </p:spPr>
      </p:pic>
      <p:sp>
        <p:nvSpPr>
          <p:cNvPr id="1834" name="Google Shape;1834;g311e7b6e11b_0_1704"/>
          <p:cNvSpPr txBox="1"/>
          <p:nvPr/>
        </p:nvSpPr>
        <p:spPr>
          <a:xfrm>
            <a:off x="1273810" y="5370677"/>
            <a:ext cx="1927800" cy="843900"/>
          </a:xfrm>
          <a:prstGeom prst="rect">
            <a:avLst/>
          </a:prstGeom>
          <a:noFill/>
          <a:ln>
            <a:noFill/>
          </a:ln>
        </p:spPr>
        <p:txBody>
          <a:bodyPr anchorCtr="0" anchor="t" bIns="0" lIns="0" spcFirstLastPara="1" rIns="0" wrap="square" tIns="12700">
            <a:spAutoFit/>
          </a:bodyPr>
          <a:lstStyle/>
          <a:p>
            <a:pPr indent="0" lvl="0" marL="12065" marR="5080" rtl="0" algn="ctr">
              <a:lnSpc>
                <a:spcPct val="100000"/>
              </a:lnSpc>
              <a:spcBef>
                <a:spcPts val="0"/>
              </a:spcBef>
              <a:spcAft>
                <a:spcPts val="0"/>
              </a:spcAft>
              <a:buNone/>
            </a:pPr>
            <a:r>
              <a:rPr lang="es-PE" sz="1800">
                <a:solidFill>
                  <a:srgbClr val="00AFEF"/>
                </a:solidFill>
                <a:latin typeface="Arial"/>
                <a:ea typeface="Arial"/>
                <a:cs typeface="Arial"/>
                <a:sym typeface="Arial"/>
              </a:rPr>
              <a:t>Housing for elderly and people with disabilities</a:t>
            </a:r>
            <a:endParaRPr sz="1800">
              <a:latin typeface="Arial"/>
              <a:ea typeface="Arial"/>
              <a:cs typeface="Arial"/>
              <a:sym typeface="Arial"/>
            </a:endParaRPr>
          </a:p>
        </p:txBody>
      </p:sp>
      <p:grpSp>
        <p:nvGrpSpPr>
          <p:cNvPr id="1835" name="Google Shape;1835;g311e7b6e11b_0_1704"/>
          <p:cNvGrpSpPr/>
          <p:nvPr/>
        </p:nvGrpSpPr>
        <p:grpSpPr>
          <a:xfrm>
            <a:off x="6842632" y="9902"/>
            <a:ext cx="5349367" cy="6848672"/>
            <a:chOff x="6842632" y="9902"/>
            <a:chExt cx="5349367" cy="6848672"/>
          </a:xfrm>
        </p:grpSpPr>
        <p:pic>
          <p:nvPicPr>
            <p:cNvPr id="1836" name="Google Shape;1836;g311e7b6e11b_0_1704"/>
            <p:cNvPicPr preferRelativeResize="0"/>
            <p:nvPr/>
          </p:nvPicPr>
          <p:blipFill rotWithShape="1">
            <a:blip r:embed="rId10">
              <a:alphaModFix/>
            </a:blip>
            <a:srcRect b="0" l="0" r="0" t="0"/>
            <a:stretch/>
          </p:blipFill>
          <p:spPr>
            <a:xfrm>
              <a:off x="6857999" y="9902"/>
              <a:ext cx="5334000" cy="6848094"/>
            </a:xfrm>
            <a:prstGeom prst="rect">
              <a:avLst/>
            </a:prstGeom>
            <a:noFill/>
            <a:ln>
              <a:noFill/>
            </a:ln>
          </p:spPr>
        </p:pic>
        <p:sp>
          <p:nvSpPr>
            <p:cNvPr id="1837" name="Google Shape;1837;g311e7b6e11b_0_1704"/>
            <p:cNvSpPr/>
            <p:nvPr/>
          </p:nvSpPr>
          <p:spPr>
            <a:xfrm>
              <a:off x="6842632" y="6560124"/>
              <a:ext cx="5334000" cy="298450"/>
            </a:xfrm>
            <a:custGeom>
              <a:rect b="b" l="l" r="r" t="t"/>
              <a:pathLst>
                <a:path extrusionOk="0" h="298450" w="5334000">
                  <a:moveTo>
                    <a:pt x="5334000" y="0"/>
                  </a:moveTo>
                  <a:lnTo>
                    <a:pt x="0" y="0"/>
                  </a:lnTo>
                  <a:lnTo>
                    <a:pt x="0" y="297876"/>
                  </a:lnTo>
                  <a:lnTo>
                    <a:pt x="5334000" y="297876"/>
                  </a:lnTo>
                  <a:lnTo>
                    <a:pt x="5334000" y="0"/>
                  </a:lnTo>
                  <a:close/>
                </a:path>
              </a:pathLst>
            </a:custGeom>
            <a:solidFill>
              <a:srgbClr val="FFFFFF"/>
            </a:solidFill>
            <a:ln>
              <a:noFill/>
            </a:ln>
          </p:spPr>
          <p:txBody>
            <a:bodyPr anchorCtr="0" anchor="t" bIns="0" lIns="0" spcFirstLastPara="1" rIns="0" wrap="square" tIns="0">
              <a:noAutofit/>
            </a:bodyPr>
            <a:lstStyle/>
            <a:p>
              <a:pPr indent="0" lvl="0" marL="0" rtl="0" algn="l">
                <a:spcBef>
                  <a:spcPts val="0"/>
                </a:spcBef>
                <a:spcAft>
                  <a:spcPts val="0"/>
                </a:spcAft>
                <a:buNone/>
              </a:pPr>
              <a:r>
                <a:t/>
              </a:r>
              <a:endParaRPr sz="1800"/>
            </a:p>
          </p:txBody>
        </p:sp>
      </p:grpSp>
      <p:sp>
        <p:nvSpPr>
          <p:cNvPr id="1838" name="Google Shape;1838;g311e7b6e11b_0_1704"/>
          <p:cNvSpPr txBox="1"/>
          <p:nvPr/>
        </p:nvSpPr>
        <p:spPr>
          <a:xfrm>
            <a:off x="4750689" y="5337149"/>
            <a:ext cx="714300" cy="1053900"/>
          </a:xfrm>
          <a:prstGeom prst="rect">
            <a:avLst/>
          </a:prstGeom>
          <a:noFill/>
          <a:ln>
            <a:noFill/>
          </a:ln>
        </p:spPr>
        <p:txBody>
          <a:bodyPr anchorCtr="0" anchor="t" bIns="0" lIns="0" spcFirstLastPara="1" rIns="0" wrap="square" tIns="13325">
            <a:spAutoFit/>
          </a:bodyPr>
          <a:lstStyle/>
          <a:p>
            <a:pPr indent="0" lvl="0" marL="12700" rtl="0" algn="l">
              <a:lnSpc>
                <a:spcPct val="112727"/>
              </a:lnSpc>
              <a:spcBef>
                <a:spcPts val="0"/>
              </a:spcBef>
              <a:spcAft>
                <a:spcPts val="0"/>
              </a:spcAft>
              <a:buNone/>
            </a:pPr>
            <a:r>
              <a:rPr b="1" lang="es-PE" sz="4400">
                <a:solidFill>
                  <a:srgbClr val="00AFEF"/>
                </a:solidFill>
                <a:latin typeface="Arial"/>
                <a:ea typeface="Arial"/>
                <a:cs typeface="Arial"/>
                <a:sym typeface="Arial"/>
              </a:rPr>
              <a:t>50</a:t>
            </a:r>
            <a:endParaRPr sz="4400">
              <a:latin typeface="Arial"/>
              <a:ea typeface="Arial"/>
              <a:cs typeface="Arial"/>
              <a:sym typeface="Arial"/>
            </a:endParaRPr>
          </a:p>
          <a:p>
            <a:pPr indent="0" lvl="0" marL="67310" rtl="0" algn="l">
              <a:lnSpc>
                <a:spcPct val="102166"/>
              </a:lnSpc>
              <a:spcBef>
                <a:spcPts val="0"/>
              </a:spcBef>
              <a:spcAft>
                <a:spcPts val="0"/>
              </a:spcAft>
              <a:buNone/>
            </a:pPr>
            <a:r>
              <a:rPr lang="es-PE" sz="1800">
                <a:solidFill>
                  <a:srgbClr val="00AFEF"/>
                </a:solidFill>
                <a:latin typeface="Arial"/>
                <a:ea typeface="Arial"/>
                <a:cs typeface="Arial"/>
                <a:sym typeface="Arial"/>
              </a:rPr>
              <a:t>Floors</a:t>
            </a:r>
            <a:endParaRPr sz="1800">
              <a:latin typeface="Arial"/>
              <a:ea typeface="Arial"/>
              <a:cs typeface="Arial"/>
              <a:sym typeface="Arial"/>
            </a:endParaRPr>
          </a:p>
        </p:txBody>
      </p:sp>
      <p:pic>
        <p:nvPicPr>
          <p:cNvPr id="1839" name="Google Shape;1839;g311e7b6e11b_0_1704"/>
          <p:cNvPicPr preferRelativeResize="0"/>
          <p:nvPr/>
        </p:nvPicPr>
        <p:blipFill rotWithShape="1">
          <a:blip r:embed="rId11">
            <a:alphaModFix/>
          </a:blip>
          <a:srcRect b="0" l="0" r="0" t="0"/>
          <a:stretch/>
        </p:blipFill>
        <p:spPr>
          <a:xfrm>
            <a:off x="3338067" y="5294477"/>
            <a:ext cx="1177886" cy="829373"/>
          </a:xfrm>
          <a:prstGeom prst="rect">
            <a:avLst/>
          </a:prstGeom>
          <a:noFill/>
          <a:ln>
            <a:noFill/>
          </a:ln>
        </p:spPr>
      </p:pic>
      <p:sp>
        <p:nvSpPr>
          <p:cNvPr id="1840" name="Google Shape;1840;g311e7b6e11b_0_1704"/>
          <p:cNvSpPr txBox="1"/>
          <p:nvPr/>
        </p:nvSpPr>
        <p:spPr>
          <a:xfrm>
            <a:off x="6922134" y="6588353"/>
            <a:ext cx="2385600" cy="228300"/>
          </a:xfrm>
          <a:prstGeom prst="rect">
            <a:avLst/>
          </a:prstGeom>
          <a:noFill/>
          <a:ln>
            <a:noFill/>
          </a:ln>
        </p:spPr>
        <p:txBody>
          <a:bodyPr anchorCtr="0" anchor="t" bIns="0" lIns="0" spcFirstLastPara="1" rIns="0" wrap="square" tIns="12700">
            <a:spAutoFit/>
          </a:bodyPr>
          <a:lstStyle/>
          <a:p>
            <a:pPr indent="0" lvl="0" marL="12700" rtl="0" algn="l">
              <a:lnSpc>
                <a:spcPct val="100000"/>
              </a:lnSpc>
              <a:spcBef>
                <a:spcPts val="0"/>
              </a:spcBef>
              <a:spcAft>
                <a:spcPts val="0"/>
              </a:spcAft>
              <a:buNone/>
            </a:pPr>
            <a:r>
              <a:rPr lang="es-PE" sz="1400">
                <a:latin typeface="Arial"/>
                <a:ea typeface="Arial"/>
                <a:cs typeface="Arial"/>
                <a:sym typeface="Arial"/>
              </a:rPr>
              <a:t>Valle Azul Project, Costa Rica</a:t>
            </a:r>
            <a:endParaRPr sz="1400">
              <a:latin typeface="Arial"/>
              <a:ea typeface="Arial"/>
              <a:cs typeface="Arial"/>
              <a:sym typeface="Arial"/>
            </a:endParaRPr>
          </a:p>
        </p:txBody>
      </p:sp>
    </p:spTree>
  </p:cSld>
  <p:clrMapOvr>
    <a:masterClrMapping/>
  </p:clrMapOvr>
</p:sld>
</file>

<file path=ppt/slides/slide7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Sp="0">
  <p:cSld>
    <p:spTree>
      <p:nvGrpSpPr>
        <p:cNvPr id="1844" name="Shape 1844"/>
        <p:cNvGrpSpPr/>
        <p:nvPr/>
      </p:nvGrpSpPr>
      <p:grpSpPr>
        <a:xfrm>
          <a:off x="0" y="0"/>
          <a:ext cx="0" cy="0"/>
          <a:chOff x="0" y="0"/>
          <a:chExt cx="0" cy="0"/>
        </a:xfrm>
      </p:grpSpPr>
      <p:pic>
        <p:nvPicPr>
          <p:cNvPr id="1845" name="Google Shape;1845;g311e7b6e11b_0_1737"/>
          <p:cNvPicPr preferRelativeResize="0"/>
          <p:nvPr/>
        </p:nvPicPr>
        <p:blipFill rotWithShape="1">
          <a:blip r:embed="rId3">
            <a:alphaModFix/>
          </a:blip>
          <a:srcRect b="0" l="0" r="0" t="0"/>
          <a:stretch/>
        </p:blipFill>
        <p:spPr>
          <a:xfrm>
            <a:off x="299323" y="225604"/>
            <a:ext cx="1496616" cy="931325"/>
          </a:xfrm>
          <a:prstGeom prst="rect">
            <a:avLst/>
          </a:prstGeom>
          <a:noFill/>
          <a:ln>
            <a:noFill/>
          </a:ln>
        </p:spPr>
      </p:pic>
      <p:grpSp>
        <p:nvGrpSpPr>
          <p:cNvPr id="1846" name="Google Shape;1846;g311e7b6e11b_0_1737"/>
          <p:cNvGrpSpPr/>
          <p:nvPr/>
        </p:nvGrpSpPr>
        <p:grpSpPr>
          <a:xfrm>
            <a:off x="9762617" y="1363725"/>
            <a:ext cx="2429636" cy="586867"/>
            <a:chOff x="9762617" y="1363725"/>
            <a:chExt cx="2429636" cy="586867"/>
          </a:xfrm>
        </p:grpSpPr>
        <p:sp>
          <p:nvSpPr>
            <p:cNvPr id="1847" name="Google Shape;1847;g311e7b6e11b_0_1737"/>
            <p:cNvSpPr/>
            <p:nvPr/>
          </p:nvSpPr>
          <p:spPr>
            <a:xfrm>
              <a:off x="9762617" y="1363725"/>
              <a:ext cx="2429509" cy="467360"/>
            </a:xfrm>
            <a:custGeom>
              <a:rect b="b" l="l" r="r" t="t"/>
              <a:pathLst>
                <a:path extrusionOk="0" h="467360" w="2429509">
                  <a:moveTo>
                    <a:pt x="0" y="233552"/>
                  </a:moveTo>
                  <a:lnTo>
                    <a:pt x="0" y="233552"/>
                  </a:lnTo>
                  <a:lnTo>
                    <a:pt x="0" y="233552"/>
                  </a:lnTo>
                  <a:close/>
                </a:path>
                <a:path extrusionOk="0" h="467360" w="2429509">
                  <a:moveTo>
                    <a:pt x="272668" y="0"/>
                  </a:moveTo>
                  <a:lnTo>
                    <a:pt x="2429382" y="0"/>
                  </a:lnTo>
                  <a:lnTo>
                    <a:pt x="2429382" y="467106"/>
                  </a:lnTo>
                  <a:lnTo>
                    <a:pt x="272668" y="467106"/>
                  </a:lnTo>
                  <a:lnTo>
                    <a:pt x="217733" y="462362"/>
                  </a:lnTo>
                  <a:lnTo>
                    <a:pt x="166562" y="448756"/>
                  </a:lnTo>
                  <a:lnTo>
                    <a:pt x="120253" y="427228"/>
                  </a:lnTo>
                  <a:lnTo>
                    <a:pt x="79901" y="398714"/>
                  </a:lnTo>
                  <a:lnTo>
                    <a:pt x="46606" y="364153"/>
                  </a:lnTo>
                  <a:lnTo>
                    <a:pt x="21462" y="324485"/>
                  </a:lnTo>
                  <a:lnTo>
                    <a:pt x="0" y="233552"/>
                  </a:lnTo>
                  <a:lnTo>
                    <a:pt x="21462" y="142748"/>
                  </a:lnTo>
                  <a:lnTo>
                    <a:pt x="46606" y="103069"/>
                  </a:lnTo>
                  <a:lnTo>
                    <a:pt x="79901" y="68485"/>
                  </a:lnTo>
                  <a:lnTo>
                    <a:pt x="120253" y="39941"/>
                  </a:lnTo>
                  <a:lnTo>
                    <a:pt x="166562" y="18382"/>
                  </a:lnTo>
                  <a:lnTo>
                    <a:pt x="217733" y="4753"/>
                  </a:lnTo>
                  <a:lnTo>
                    <a:pt x="272668" y="0"/>
                  </a:lnTo>
                  <a:close/>
                </a:path>
              </a:pathLst>
            </a:custGeom>
            <a:noFill/>
            <a:ln cap="flat" cmpd="sng" w="9525">
              <a:solidFill>
                <a:srgbClr val="00AED6"/>
              </a:solidFill>
              <a:prstDash val="solid"/>
              <a:round/>
              <a:headEnd len="sm" w="sm" type="none"/>
              <a:tailEnd len="sm" w="sm" type="none"/>
            </a:ln>
          </p:spPr>
          <p:txBody>
            <a:bodyPr anchorCtr="0" anchor="t" bIns="0" lIns="0" spcFirstLastPara="1" rIns="0" wrap="square" tIns="0">
              <a:noAutofit/>
            </a:bodyPr>
            <a:lstStyle/>
            <a:p>
              <a:pPr indent="0" lvl="0" marL="0" rtl="0" algn="l">
                <a:spcBef>
                  <a:spcPts val="0"/>
                </a:spcBef>
                <a:spcAft>
                  <a:spcPts val="0"/>
                </a:spcAft>
                <a:buNone/>
              </a:pPr>
              <a:r>
                <a:t/>
              </a:r>
              <a:endParaRPr sz="1800"/>
            </a:p>
          </p:txBody>
        </p:sp>
        <p:sp>
          <p:nvSpPr>
            <p:cNvPr id="1848" name="Google Shape;1848;g311e7b6e11b_0_1737"/>
            <p:cNvSpPr/>
            <p:nvPr/>
          </p:nvSpPr>
          <p:spPr>
            <a:xfrm>
              <a:off x="9931019" y="1454657"/>
              <a:ext cx="2261234" cy="495935"/>
            </a:xfrm>
            <a:custGeom>
              <a:rect b="b" l="l" r="r" t="t"/>
              <a:pathLst>
                <a:path extrusionOk="0" h="495935" w="2261234">
                  <a:moveTo>
                    <a:pt x="2260980" y="0"/>
                  </a:moveTo>
                  <a:lnTo>
                    <a:pt x="289178" y="0"/>
                  </a:lnTo>
                  <a:lnTo>
                    <a:pt x="239016" y="3713"/>
                  </a:lnTo>
                  <a:lnTo>
                    <a:pt x="191668" y="14435"/>
                  </a:lnTo>
                  <a:lnTo>
                    <a:pt x="147866" y="31540"/>
                  </a:lnTo>
                  <a:lnTo>
                    <a:pt x="108341" y="54401"/>
                  </a:lnTo>
                  <a:lnTo>
                    <a:pt x="73823" y="82392"/>
                  </a:lnTo>
                  <a:lnTo>
                    <a:pt x="45043" y="114886"/>
                  </a:lnTo>
                  <a:lnTo>
                    <a:pt x="22732" y="151256"/>
                  </a:lnTo>
                  <a:lnTo>
                    <a:pt x="0" y="247650"/>
                  </a:lnTo>
                  <a:lnTo>
                    <a:pt x="22732" y="344169"/>
                  </a:lnTo>
                  <a:lnTo>
                    <a:pt x="45043" y="380540"/>
                  </a:lnTo>
                  <a:lnTo>
                    <a:pt x="73823" y="413034"/>
                  </a:lnTo>
                  <a:lnTo>
                    <a:pt x="108341" y="441025"/>
                  </a:lnTo>
                  <a:lnTo>
                    <a:pt x="147866" y="463886"/>
                  </a:lnTo>
                  <a:lnTo>
                    <a:pt x="191668" y="480991"/>
                  </a:lnTo>
                  <a:lnTo>
                    <a:pt x="239016" y="491713"/>
                  </a:lnTo>
                  <a:lnTo>
                    <a:pt x="289178" y="495426"/>
                  </a:lnTo>
                  <a:lnTo>
                    <a:pt x="2260980" y="495426"/>
                  </a:lnTo>
                  <a:lnTo>
                    <a:pt x="2260980" y="0"/>
                  </a:lnTo>
                  <a:close/>
                </a:path>
              </a:pathLst>
            </a:custGeom>
            <a:solidFill>
              <a:srgbClr val="00AED6"/>
            </a:solidFill>
            <a:ln>
              <a:noFill/>
            </a:ln>
          </p:spPr>
          <p:txBody>
            <a:bodyPr anchorCtr="0" anchor="t" bIns="0" lIns="0" spcFirstLastPara="1" rIns="0" wrap="square" tIns="0">
              <a:noAutofit/>
            </a:bodyPr>
            <a:lstStyle/>
            <a:p>
              <a:pPr indent="0" lvl="0" marL="0" rtl="0" algn="l">
                <a:spcBef>
                  <a:spcPts val="0"/>
                </a:spcBef>
                <a:spcAft>
                  <a:spcPts val="0"/>
                </a:spcAft>
                <a:buNone/>
              </a:pPr>
              <a:r>
                <a:t/>
              </a:r>
              <a:endParaRPr sz="1800"/>
            </a:p>
          </p:txBody>
        </p:sp>
      </p:grpSp>
      <p:grpSp>
        <p:nvGrpSpPr>
          <p:cNvPr id="1849" name="Google Shape;1849;g311e7b6e11b_0_1737"/>
          <p:cNvGrpSpPr/>
          <p:nvPr/>
        </p:nvGrpSpPr>
        <p:grpSpPr>
          <a:xfrm>
            <a:off x="-4" y="6287833"/>
            <a:ext cx="3304540" cy="478726"/>
            <a:chOff x="-4" y="6287833"/>
            <a:chExt cx="3304540" cy="478726"/>
          </a:xfrm>
        </p:grpSpPr>
        <p:sp>
          <p:nvSpPr>
            <p:cNvPr id="1850" name="Google Shape;1850;g311e7b6e11b_0_1737"/>
            <p:cNvSpPr/>
            <p:nvPr/>
          </p:nvSpPr>
          <p:spPr>
            <a:xfrm>
              <a:off x="-4" y="6287833"/>
              <a:ext cx="3304540" cy="343534"/>
            </a:xfrm>
            <a:custGeom>
              <a:rect b="b" l="l" r="r" t="t"/>
              <a:pathLst>
                <a:path extrusionOk="0" h="343534" w="3304540">
                  <a:moveTo>
                    <a:pt x="3133475" y="0"/>
                  </a:moveTo>
                  <a:lnTo>
                    <a:pt x="0" y="0"/>
                  </a:lnTo>
                  <a:lnTo>
                    <a:pt x="0" y="343319"/>
                  </a:lnTo>
                  <a:lnTo>
                    <a:pt x="3133475" y="343319"/>
                  </a:lnTo>
                  <a:lnTo>
                    <a:pt x="3178892" y="337187"/>
                  </a:lnTo>
                  <a:lnTo>
                    <a:pt x="3219698" y="319884"/>
                  </a:lnTo>
                  <a:lnTo>
                    <a:pt x="3254268" y="293044"/>
                  </a:lnTo>
                  <a:lnTo>
                    <a:pt x="3280974" y="258304"/>
                  </a:lnTo>
                  <a:lnTo>
                    <a:pt x="3298190" y="217299"/>
                  </a:lnTo>
                  <a:lnTo>
                    <a:pt x="3304290" y="171665"/>
                  </a:lnTo>
                  <a:lnTo>
                    <a:pt x="3298190" y="126031"/>
                  </a:lnTo>
                  <a:lnTo>
                    <a:pt x="3280974" y="85024"/>
                  </a:lnTo>
                  <a:lnTo>
                    <a:pt x="3254268" y="50280"/>
                  </a:lnTo>
                  <a:lnTo>
                    <a:pt x="3219698" y="23438"/>
                  </a:lnTo>
                  <a:lnTo>
                    <a:pt x="3178892" y="6132"/>
                  </a:lnTo>
                  <a:lnTo>
                    <a:pt x="3133475" y="0"/>
                  </a:lnTo>
                  <a:close/>
                </a:path>
              </a:pathLst>
            </a:custGeom>
            <a:noFill/>
            <a:ln cap="flat" cmpd="sng" w="9525">
              <a:solidFill>
                <a:srgbClr val="00AED6"/>
              </a:solidFill>
              <a:prstDash val="solid"/>
              <a:round/>
              <a:headEnd len="sm" w="sm" type="none"/>
              <a:tailEnd len="sm" w="sm" type="none"/>
            </a:ln>
          </p:spPr>
          <p:txBody>
            <a:bodyPr anchorCtr="0" anchor="t" bIns="0" lIns="0" spcFirstLastPara="1" rIns="0" wrap="square" tIns="0">
              <a:noAutofit/>
            </a:bodyPr>
            <a:lstStyle/>
            <a:p>
              <a:pPr indent="0" lvl="0" marL="0" rtl="0" algn="l">
                <a:spcBef>
                  <a:spcPts val="0"/>
                </a:spcBef>
                <a:spcAft>
                  <a:spcPts val="0"/>
                </a:spcAft>
                <a:buNone/>
              </a:pPr>
              <a:r>
                <a:t/>
              </a:r>
              <a:endParaRPr sz="1800"/>
            </a:p>
          </p:txBody>
        </p:sp>
        <p:sp>
          <p:nvSpPr>
            <p:cNvPr id="1851" name="Google Shape;1851;g311e7b6e11b_0_1737"/>
            <p:cNvSpPr/>
            <p:nvPr/>
          </p:nvSpPr>
          <p:spPr>
            <a:xfrm>
              <a:off x="-3" y="6423025"/>
              <a:ext cx="3227705" cy="343534"/>
            </a:xfrm>
            <a:custGeom>
              <a:rect b="b" l="l" r="r" t="t"/>
              <a:pathLst>
                <a:path extrusionOk="0" h="343534" w="3227705">
                  <a:moveTo>
                    <a:pt x="3055750" y="0"/>
                  </a:moveTo>
                  <a:lnTo>
                    <a:pt x="0" y="0"/>
                  </a:lnTo>
                  <a:lnTo>
                    <a:pt x="0" y="343321"/>
                  </a:lnTo>
                  <a:lnTo>
                    <a:pt x="3055750" y="343321"/>
                  </a:lnTo>
                  <a:lnTo>
                    <a:pt x="3101356" y="337190"/>
                  </a:lnTo>
                  <a:lnTo>
                    <a:pt x="3142340" y="319886"/>
                  </a:lnTo>
                  <a:lnTo>
                    <a:pt x="3177067" y="293045"/>
                  </a:lnTo>
                  <a:lnTo>
                    <a:pt x="3203898" y="258305"/>
                  </a:lnTo>
                  <a:lnTo>
                    <a:pt x="3221197" y="217299"/>
                  </a:lnTo>
                  <a:lnTo>
                    <a:pt x="3227327" y="171665"/>
                  </a:lnTo>
                  <a:lnTo>
                    <a:pt x="3221197" y="126031"/>
                  </a:lnTo>
                  <a:lnTo>
                    <a:pt x="3203898" y="85024"/>
                  </a:lnTo>
                  <a:lnTo>
                    <a:pt x="3177067" y="50280"/>
                  </a:lnTo>
                  <a:lnTo>
                    <a:pt x="3142340" y="23438"/>
                  </a:lnTo>
                  <a:lnTo>
                    <a:pt x="3101356" y="6132"/>
                  </a:lnTo>
                  <a:lnTo>
                    <a:pt x="3055750" y="0"/>
                  </a:lnTo>
                  <a:close/>
                </a:path>
              </a:pathLst>
            </a:custGeom>
            <a:solidFill>
              <a:srgbClr val="00AED6"/>
            </a:solidFill>
            <a:ln>
              <a:noFill/>
            </a:ln>
          </p:spPr>
          <p:txBody>
            <a:bodyPr anchorCtr="0" anchor="t" bIns="0" lIns="0" spcFirstLastPara="1" rIns="0" wrap="square" tIns="0">
              <a:noAutofit/>
            </a:bodyPr>
            <a:lstStyle/>
            <a:p>
              <a:pPr indent="0" lvl="0" marL="0" rtl="0" algn="l">
                <a:spcBef>
                  <a:spcPts val="0"/>
                </a:spcBef>
                <a:spcAft>
                  <a:spcPts val="0"/>
                </a:spcAft>
                <a:buNone/>
              </a:pPr>
              <a:r>
                <a:t/>
              </a:r>
              <a:endParaRPr sz="1800"/>
            </a:p>
          </p:txBody>
        </p:sp>
        <p:sp>
          <p:nvSpPr>
            <p:cNvPr id="1852" name="Google Shape;1852;g311e7b6e11b_0_1737"/>
            <p:cNvSpPr/>
            <p:nvPr/>
          </p:nvSpPr>
          <p:spPr>
            <a:xfrm>
              <a:off x="-3" y="6423025"/>
              <a:ext cx="3227705" cy="343534"/>
            </a:xfrm>
            <a:custGeom>
              <a:rect b="b" l="l" r="r" t="t"/>
              <a:pathLst>
                <a:path extrusionOk="0" h="343534" w="3227705">
                  <a:moveTo>
                    <a:pt x="3055750" y="0"/>
                  </a:moveTo>
                  <a:lnTo>
                    <a:pt x="0" y="0"/>
                  </a:lnTo>
                  <a:lnTo>
                    <a:pt x="0" y="343321"/>
                  </a:lnTo>
                  <a:lnTo>
                    <a:pt x="3055750" y="343321"/>
                  </a:lnTo>
                  <a:lnTo>
                    <a:pt x="3101356" y="337190"/>
                  </a:lnTo>
                  <a:lnTo>
                    <a:pt x="3142340" y="319886"/>
                  </a:lnTo>
                  <a:lnTo>
                    <a:pt x="3177067" y="293045"/>
                  </a:lnTo>
                  <a:lnTo>
                    <a:pt x="3203898" y="258305"/>
                  </a:lnTo>
                  <a:lnTo>
                    <a:pt x="3221197" y="217299"/>
                  </a:lnTo>
                  <a:lnTo>
                    <a:pt x="3227327" y="171665"/>
                  </a:lnTo>
                  <a:lnTo>
                    <a:pt x="3221197" y="126031"/>
                  </a:lnTo>
                  <a:lnTo>
                    <a:pt x="3203898" y="85024"/>
                  </a:lnTo>
                  <a:lnTo>
                    <a:pt x="3177067" y="50280"/>
                  </a:lnTo>
                  <a:lnTo>
                    <a:pt x="3142340" y="23438"/>
                  </a:lnTo>
                  <a:lnTo>
                    <a:pt x="3101356" y="6132"/>
                  </a:lnTo>
                  <a:lnTo>
                    <a:pt x="3055750" y="0"/>
                  </a:lnTo>
                  <a:close/>
                </a:path>
              </a:pathLst>
            </a:custGeom>
            <a:noFill/>
            <a:ln cap="flat" cmpd="sng" w="25375">
              <a:solidFill>
                <a:srgbClr val="00AED6"/>
              </a:solidFill>
              <a:prstDash val="solid"/>
              <a:round/>
              <a:headEnd len="sm" w="sm" type="none"/>
              <a:tailEnd len="sm" w="sm" type="none"/>
            </a:ln>
          </p:spPr>
          <p:txBody>
            <a:bodyPr anchorCtr="0" anchor="t" bIns="0" lIns="0" spcFirstLastPara="1" rIns="0" wrap="square" tIns="0">
              <a:noAutofit/>
            </a:bodyPr>
            <a:lstStyle/>
            <a:p>
              <a:pPr indent="0" lvl="0" marL="0" rtl="0" algn="l">
                <a:spcBef>
                  <a:spcPts val="0"/>
                </a:spcBef>
                <a:spcAft>
                  <a:spcPts val="0"/>
                </a:spcAft>
                <a:buNone/>
              </a:pPr>
              <a:r>
                <a:t/>
              </a:r>
              <a:endParaRPr sz="1800"/>
            </a:p>
          </p:txBody>
        </p:sp>
      </p:grpSp>
      <p:pic>
        <p:nvPicPr>
          <p:cNvPr id="1853" name="Google Shape;1853;g311e7b6e11b_0_1737"/>
          <p:cNvPicPr preferRelativeResize="0"/>
          <p:nvPr/>
        </p:nvPicPr>
        <p:blipFill rotWithShape="1">
          <a:blip r:embed="rId4">
            <a:alphaModFix/>
          </a:blip>
          <a:srcRect b="0" l="0" r="0" t="0"/>
          <a:stretch/>
        </p:blipFill>
        <p:spPr>
          <a:xfrm>
            <a:off x="2066163" y="343154"/>
            <a:ext cx="1621789" cy="542290"/>
          </a:xfrm>
          <a:prstGeom prst="rect">
            <a:avLst/>
          </a:prstGeom>
          <a:noFill/>
          <a:ln>
            <a:noFill/>
          </a:ln>
        </p:spPr>
      </p:pic>
      <p:pic>
        <p:nvPicPr>
          <p:cNvPr id="1854" name="Google Shape;1854;g311e7b6e11b_0_1737"/>
          <p:cNvPicPr preferRelativeResize="0"/>
          <p:nvPr/>
        </p:nvPicPr>
        <p:blipFill rotWithShape="1">
          <a:blip r:embed="rId5">
            <a:alphaModFix/>
          </a:blip>
          <a:srcRect b="0" l="0" r="0" t="0"/>
          <a:stretch/>
        </p:blipFill>
        <p:spPr>
          <a:xfrm>
            <a:off x="7734934" y="0"/>
            <a:ext cx="4456937" cy="3209544"/>
          </a:xfrm>
          <a:prstGeom prst="rect">
            <a:avLst/>
          </a:prstGeom>
          <a:noFill/>
          <a:ln>
            <a:noFill/>
          </a:ln>
        </p:spPr>
      </p:pic>
      <p:pic>
        <p:nvPicPr>
          <p:cNvPr id="1855" name="Google Shape;1855;g311e7b6e11b_0_1737"/>
          <p:cNvPicPr preferRelativeResize="0"/>
          <p:nvPr/>
        </p:nvPicPr>
        <p:blipFill rotWithShape="1">
          <a:blip r:embed="rId6">
            <a:alphaModFix/>
          </a:blip>
          <a:srcRect b="0" l="0" r="0" t="0"/>
          <a:stretch/>
        </p:blipFill>
        <p:spPr>
          <a:xfrm>
            <a:off x="7734934" y="3278797"/>
            <a:ext cx="4456938" cy="3441828"/>
          </a:xfrm>
          <a:prstGeom prst="rect">
            <a:avLst/>
          </a:prstGeom>
          <a:noFill/>
          <a:ln>
            <a:noFill/>
          </a:ln>
        </p:spPr>
      </p:pic>
      <p:sp>
        <p:nvSpPr>
          <p:cNvPr id="1856" name="Google Shape;1856;g311e7b6e11b_0_1737"/>
          <p:cNvSpPr txBox="1"/>
          <p:nvPr>
            <p:ph type="title"/>
          </p:nvPr>
        </p:nvSpPr>
        <p:spPr>
          <a:xfrm>
            <a:off x="320446" y="1061161"/>
            <a:ext cx="4379100" cy="1081200"/>
          </a:xfrm>
          <a:prstGeom prst="rect">
            <a:avLst/>
          </a:prstGeom>
          <a:noFill/>
          <a:ln>
            <a:noFill/>
          </a:ln>
        </p:spPr>
        <p:txBody>
          <a:bodyPr anchorCtr="0" anchor="t" bIns="0" lIns="0" spcFirstLastPara="1" rIns="0" wrap="square" tIns="12050">
            <a:spAutoFit/>
          </a:bodyPr>
          <a:lstStyle/>
          <a:p>
            <a:pPr indent="0" lvl="0" marL="20955" rtl="0" algn="l">
              <a:lnSpc>
                <a:spcPct val="113625"/>
              </a:lnSpc>
              <a:spcBef>
                <a:spcPts val="0"/>
              </a:spcBef>
              <a:spcAft>
                <a:spcPts val="0"/>
              </a:spcAft>
              <a:buNone/>
            </a:pPr>
            <a:r>
              <a:rPr b="1" lang="es-PE" sz="4000" u="sng">
                <a:solidFill>
                  <a:srgbClr val="FF671F"/>
                </a:solidFill>
                <a:latin typeface="Arial"/>
                <a:ea typeface="Arial"/>
                <a:cs typeface="Arial"/>
                <a:sym typeface="Arial"/>
              </a:rPr>
              <a:t>Bioclim</a:t>
            </a:r>
            <a:r>
              <a:rPr b="1" lang="es-PE" sz="4000">
                <a:solidFill>
                  <a:srgbClr val="FF671F"/>
                </a:solidFill>
                <a:latin typeface="Arial"/>
                <a:ea typeface="Arial"/>
                <a:cs typeface="Arial"/>
                <a:sym typeface="Arial"/>
              </a:rPr>
              <a:t>atic house</a:t>
            </a:r>
            <a:endParaRPr sz="4000">
              <a:latin typeface="Arial"/>
              <a:ea typeface="Arial"/>
              <a:cs typeface="Arial"/>
              <a:sym typeface="Arial"/>
            </a:endParaRPr>
          </a:p>
          <a:p>
            <a:pPr indent="0" lvl="0" marL="12700" rtl="0" algn="l">
              <a:lnSpc>
                <a:spcPct val="109375"/>
              </a:lnSpc>
              <a:spcBef>
                <a:spcPts val="0"/>
              </a:spcBef>
              <a:spcAft>
                <a:spcPts val="0"/>
              </a:spcAft>
              <a:buNone/>
            </a:pPr>
            <a:r>
              <a:rPr b="1" lang="es-PE" sz="2400">
                <a:solidFill>
                  <a:srgbClr val="FF671F"/>
                </a:solidFill>
                <a:latin typeface="Arial"/>
                <a:ea typeface="Arial"/>
                <a:cs typeface="Arial"/>
                <a:sym typeface="Arial"/>
              </a:rPr>
              <a:t>El Salvador</a:t>
            </a:r>
            <a:endParaRPr sz="2400">
              <a:latin typeface="Arial"/>
              <a:ea typeface="Arial"/>
              <a:cs typeface="Arial"/>
              <a:sym typeface="Arial"/>
            </a:endParaRPr>
          </a:p>
        </p:txBody>
      </p:sp>
      <p:grpSp>
        <p:nvGrpSpPr>
          <p:cNvPr id="1857" name="Google Shape;1857;g311e7b6e11b_0_1737"/>
          <p:cNvGrpSpPr/>
          <p:nvPr/>
        </p:nvGrpSpPr>
        <p:grpSpPr>
          <a:xfrm>
            <a:off x="958596" y="2001011"/>
            <a:ext cx="5660135" cy="2113788"/>
            <a:chOff x="958596" y="2001011"/>
            <a:chExt cx="5660135" cy="2113788"/>
          </a:xfrm>
        </p:grpSpPr>
        <p:pic>
          <p:nvPicPr>
            <p:cNvPr id="1858" name="Google Shape;1858;g311e7b6e11b_0_1737"/>
            <p:cNvPicPr preferRelativeResize="0"/>
            <p:nvPr/>
          </p:nvPicPr>
          <p:blipFill rotWithShape="1">
            <a:blip r:embed="rId7">
              <a:alphaModFix/>
            </a:blip>
            <a:srcRect b="0" l="0" r="0" t="0"/>
            <a:stretch/>
          </p:blipFill>
          <p:spPr>
            <a:xfrm>
              <a:off x="1105807" y="3241388"/>
              <a:ext cx="1018425" cy="674783"/>
            </a:xfrm>
            <a:prstGeom prst="rect">
              <a:avLst/>
            </a:prstGeom>
            <a:noFill/>
            <a:ln>
              <a:noFill/>
            </a:ln>
          </p:spPr>
        </p:pic>
        <p:pic>
          <p:nvPicPr>
            <p:cNvPr id="1859" name="Google Shape;1859;g311e7b6e11b_0_1737"/>
            <p:cNvPicPr preferRelativeResize="0"/>
            <p:nvPr/>
          </p:nvPicPr>
          <p:blipFill rotWithShape="1">
            <a:blip r:embed="rId8">
              <a:alphaModFix/>
            </a:blip>
            <a:srcRect b="0" l="0" r="0" t="0"/>
            <a:stretch/>
          </p:blipFill>
          <p:spPr>
            <a:xfrm>
              <a:off x="1075880" y="2135289"/>
              <a:ext cx="953795" cy="848956"/>
            </a:xfrm>
            <a:prstGeom prst="rect">
              <a:avLst/>
            </a:prstGeom>
            <a:noFill/>
            <a:ln>
              <a:noFill/>
            </a:ln>
          </p:spPr>
        </p:pic>
        <p:pic>
          <p:nvPicPr>
            <p:cNvPr id="1860" name="Google Shape;1860;g311e7b6e11b_0_1737"/>
            <p:cNvPicPr preferRelativeResize="0"/>
            <p:nvPr/>
          </p:nvPicPr>
          <p:blipFill rotWithShape="1">
            <a:blip r:embed="rId9">
              <a:alphaModFix/>
            </a:blip>
            <a:srcRect b="0" l="0" r="0" t="0"/>
            <a:stretch/>
          </p:blipFill>
          <p:spPr>
            <a:xfrm>
              <a:off x="958596" y="2001011"/>
              <a:ext cx="5660135" cy="1037844"/>
            </a:xfrm>
            <a:prstGeom prst="rect">
              <a:avLst/>
            </a:prstGeom>
            <a:noFill/>
            <a:ln>
              <a:noFill/>
            </a:ln>
          </p:spPr>
        </p:pic>
        <p:sp>
          <p:nvSpPr>
            <p:cNvPr id="1861" name="Google Shape;1861;g311e7b6e11b_0_1737"/>
            <p:cNvSpPr/>
            <p:nvPr/>
          </p:nvSpPr>
          <p:spPr>
            <a:xfrm>
              <a:off x="998169" y="2040000"/>
              <a:ext cx="5532120" cy="910589"/>
            </a:xfrm>
            <a:custGeom>
              <a:rect b="b" l="l" r="r" t="t"/>
              <a:pathLst>
                <a:path extrusionOk="0" h="910589" w="5532120">
                  <a:moveTo>
                    <a:pt x="0" y="0"/>
                  </a:moveTo>
                  <a:lnTo>
                    <a:pt x="5076494" y="0"/>
                  </a:lnTo>
                  <a:lnTo>
                    <a:pt x="5531662" y="455040"/>
                  </a:lnTo>
                  <a:lnTo>
                    <a:pt x="5076494" y="910082"/>
                  </a:lnTo>
                  <a:lnTo>
                    <a:pt x="0" y="910082"/>
                  </a:lnTo>
                  <a:lnTo>
                    <a:pt x="0" y="0"/>
                  </a:lnTo>
                  <a:close/>
                </a:path>
              </a:pathLst>
            </a:custGeom>
            <a:noFill/>
            <a:ln cap="flat" cmpd="sng" w="25400">
              <a:solidFill>
                <a:srgbClr val="213E58"/>
              </a:solidFill>
              <a:prstDash val="solid"/>
              <a:round/>
              <a:headEnd len="sm" w="sm" type="none"/>
              <a:tailEnd len="sm" w="sm" type="none"/>
            </a:ln>
          </p:spPr>
          <p:txBody>
            <a:bodyPr anchorCtr="0" anchor="t" bIns="0" lIns="0" spcFirstLastPara="1" rIns="0" wrap="square" tIns="0">
              <a:noAutofit/>
            </a:bodyPr>
            <a:lstStyle/>
            <a:p>
              <a:pPr indent="0" lvl="0" marL="0" rtl="0" algn="l">
                <a:spcBef>
                  <a:spcPts val="0"/>
                </a:spcBef>
                <a:spcAft>
                  <a:spcPts val="0"/>
                </a:spcAft>
                <a:buNone/>
              </a:pPr>
              <a:r>
                <a:t/>
              </a:r>
              <a:endParaRPr sz="1800"/>
            </a:p>
          </p:txBody>
        </p:sp>
        <p:sp>
          <p:nvSpPr>
            <p:cNvPr id="1862" name="Google Shape;1862;g311e7b6e11b_0_1737"/>
            <p:cNvSpPr/>
            <p:nvPr/>
          </p:nvSpPr>
          <p:spPr>
            <a:xfrm>
              <a:off x="1022350" y="2048255"/>
              <a:ext cx="5481320" cy="558800"/>
            </a:xfrm>
            <a:custGeom>
              <a:rect b="b" l="l" r="r" t="t"/>
              <a:pathLst>
                <a:path extrusionOk="0" h="558800" w="5481320">
                  <a:moveTo>
                    <a:pt x="5480939" y="479679"/>
                  </a:moveTo>
                  <a:lnTo>
                    <a:pt x="5042408" y="35623"/>
                  </a:lnTo>
                  <a:lnTo>
                    <a:pt x="5042408" y="11493"/>
                  </a:lnTo>
                  <a:lnTo>
                    <a:pt x="5018570" y="11493"/>
                  </a:lnTo>
                  <a:lnTo>
                    <a:pt x="5007229" y="0"/>
                  </a:lnTo>
                  <a:lnTo>
                    <a:pt x="4995583" y="11493"/>
                  </a:lnTo>
                  <a:lnTo>
                    <a:pt x="0" y="11493"/>
                  </a:lnTo>
                  <a:lnTo>
                    <a:pt x="0" y="116078"/>
                  </a:lnTo>
                  <a:lnTo>
                    <a:pt x="4964341" y="116078"/>
                  </a:lnTo>
                  <a:lnTo>
                    <a:pt x="5401183" y="558419"/>
                  </a:lnTo>
                  <a:lnTo>
                    <a:pt x="5480939" y="479679"/>
                  </a:lnTo>
                  <a:close/>
                </a:path>
              </a:pathLst>
            </a:custGeom>
            <a:solidFill>
              <a:srgbClr val="00AED6"/>
            </a:solidFill>
            <a:ln>
              <a:noFill/>
            </a:ln>
          </p:spPr>
          <p:txBody>
            <a:bodyPr anchorCtr="0" anchor="t" bIns="0" lIns="0" spcFirstLastPara="1" rIns="0" wrap="square" tIns="0">
              <a:noAutofit/>
            </a:bodyPr>
            <a:lstStyle/>
            <a:p>
              <a:pPr indent="0" lvl="0" marL="0" rtl="0" algn="l">
                <a:spcBef>
                  <a:spcPts val="0"/>
                </a:spcBef>
                <a:spcAft>
                  <a:spcPts val="0"/>
                </a:spcAft>
                <a:buNone/>
              </a:pPr>
              <a:r>
                <a:t/>
              </a:r>
              <a:endParaRPr sz="1800"/>
            </a:p>
          </p:txBody>
        </p:sp>
        <p:sp>
          <p:nvSpPr>
            <p:cNvPr id="1863" name="Google Shape;1863;g311e7b6e11b_0_1737"/>
            <p:cNvSpPr/>
            <p:nvPr/>
          </p:nvSpPr>
          <p:spPr>
            <a:xfrm>
              <a:off x="2146173" y="2235326"/>
              <a:ext cx="0" cy="679450"/>
            </a:xfrm>
            <a:custGeom>
              <a:rect b="b" l="l" r="r" t="t"/>
              <a:pathLst>
                <a:path extrusionOk="0" h="679450" w="120000">
                  <a:moveTo>
                    <a:pt x="0" y="0"/>
                  </a:moveTo>
                  <a:lnTo>
                    <a:pt x="0" y="679323"/>
                  </a:lnTo>
                </a:path>
              </a:pathLst>
            </a:custGeom>
            <a:noFill/>
            <a:ln cap="flat" cmpd="sng" w="9525">
              <a:solidFill>
                <a:srgbClr val="7E7E7E"/>
              </a:solidFill>
              <a:prstDash val="solid"/>
              <a:round/>
              <a:headEnd len="sm" w="sm" type="none"/>
              <a:tailEnd len="sm" w="sm" type="none"/>
            </a:ln>
          </p:spPr>
          <p:txBody>
            <a:bodyPr anchorCtr="0" anchor="t" bIns="0" lIns="0" spcFirstLastPara="1" rIns="0" wrap="square" tIns="0">
              <a:noAutofit/>
            </a:bodyPr>
            <a:lstStyle/>
            <a:p>
              <a:pPr indent="0" lvl="0" marL="0" rtl="0" algn="l">
                <a:spcBef>
                  <a:spcPts val="0"/>
                </a:spcBef>
                <a:spcAft>
                  <a:spcPts val="0"/>
                </a:spcAft>
                <a:buNone/>
              </a:pPr>
              <a:r>
                <a:t/>
              </a:r>
              <a:endParaRPr sz="1800"/>
            </a:p>
          </p:txBody>
        </p:sp>
        <p:pic>
          <p:nvPicPr>
            <p:cNvPr id="1864" name="Google Shape;1864;g311e7b6e11b_0_1737"/>
            <p:cNvPicPr preferRelativeResize="0"/>
            <p:nvPr/>
          </p:nvPicPr>
          <p:blipFill rotWithShape="1">
            <a:blip r:embed="rId10">
              <a:alphaModFix/>
            </a:blip>
            <a:srcRect b="0" l="0" r="0" t="0"/>
            <a:stretch/>
          </p:blipFill>
          <p:spPr>
            <a:xfrm>
              <a:off x="958596" y="3076955"/>
              <a:ext cx="5660135" cy="1037844"/>
            </a:xfrm>
            <a:prstGeom prst="rect">
              <a:avLst/>
            </a:prstGeom>
            <a:noFill/>
            <a:ln>
              <a:noFill/>
            </a:ln>
          </p:spPr>
        </p:pic>
        <p:sp>
          <p:nvSpPr>
            <p:cNvPr id="1865" name="Google Shape;1865;g311e7b6e11b_0_1737"/>
            <p:cNvSpPr/>
            <p:nvPr/>
          </p:nvSpPr>
          <p:spPr>
            <a:xfrm>
              <a:off x="998169" y="3116072"/>
              <a:ext cx="5532120" cy="910589"/>
            </a:xfrm>
            <a:custGeom>
              <a:rect b="b" l="l" r="r" t="t"/>
              <a:pathLst>
                <a:path extrusionOk="0" h="910589" w="5532120">
                  <a:moveTo>
                    <a:pt x="0" y="0"/>
                  </a:moveTo>
                  <a:lnTo>
                    <a:pt x="5076494" y="0"/>
                  </a:lnTo>
                  <a:lnTo>
                    <a:pt x="5531662" y="455167"/>
                  </a:lnTo>
                  <a:lnTo>
                    <a:pt x="5076494" y="910208"/>
                  </a:lnTo>
                  <a:lnTo>
                    <a:pt x="0" y="910208"/>
                  </a:lnTo>
                  <a:lnTo>
                    <a:pt x="0" y="0"/>
                  </a:lnTo>
                  <a:close/>
                </a:path>
              </a:pathLst>
            </a:custGeom>
            <a:noFill/>
            <a:ln cap="flat" cmpd="sng" w="25400">
              <a:solidFill>
                <a:srgbClr val="213E58"/>
              </a:solidFill>
              <a:prstDash val="solid"/>
              <a:round/>
              <a:headEnd len="sm" w="sm" type="none"/>
              <a:tailEnd len="sm" w="sm" type="none"/>
            </a:ln>
          </p:spPr>
          <p:txBody>
            <a:bodyPr anchorCtr="0" anchor="t" bIns="0" lIns="0" spcFirstLastPara="1" rIns="0" wrap="square" tIns="0">
              <a:noAutofit/>
            </a:bodyPr>
            <a:lstStyle/>
            <a:p>
              <a:pPr indent="0" lvl="0" marL="0" rtl="0" algn="l">
                <a:spcBef>
                  <a:spcPts val="0"/>
                </a:spcBef>
                <a:spcAft>
                  <a:spcPts val="0"/>
                </a:spcAft>
                <a:buNone/>
              </a:pPr>
              <a:r>
                <a:t/>
              </a:r>
              <a:endParaRPr sz="1800"/>
            </a:p>
          </p:txBody>
        </p:sp>
        <p:sp>
          <p:nvSpPr>
            <p:cNvPr id="1866" name="Google Shape;1866;g311e7b6e11b_0_1737"/>
            <p:cNvSpPr/>
            <p:nvPr/>
          </p:nvSpPr>
          <p:spPr>
            <a:xfrm>
              <a:off x="1022350" y="3124453"/>
              <a:ext cx="5481320" cy="558800"/>
            </a:xfrm>
            <a:custGeom>
              <a:rect b="b" l="l" r="r" t="t"/>
              <a:pathLst>
                <a:path extrusionOk="0" h="558800" w="5481320">
                  <a:moveTo>
                    <a:pt x="5480939" y="479691"/>
                  </a:moveTo>
                  <a:lnTo>
                    <a:pt x="5042408" y="35623"/>
                  </a:lnTo>
                  <a:lnTo>
                    <a:pt x="5042408" y="11493"/>
                  </a:lnTo>
                  <a:lnTo>
                    <a:pt x="5018570" y="11493"/>
                  </a:lnTo>
                  <a:lnTo>
                    <a:pt x="5007229" y="0"/>
                  </a:lnTo>
                  <a:lnTo>
                    <a:pt x="4995583" y="11493"/>
                  </a:lnTo>
                  <a:lnTo>
                    <a:pt x="0" y="11493"/>
                  </a:lnTo>
                  <a:lnTo>
                    <a:pt x="0" y="116078"/>
                  </a:lnTo>
                  <a:lnTo>
                    <a:pt x="4964341" y="116078"/>
                  </a:lnTo>
                  <a:lnTo>
                    <a:pt x="5401183" y="558419"/>
                  </a:lnTo>
                  <a:lnTo>
                    <a:pt x="5480939" y="479691"/>
                  </a:lnTo>
                  <a:close/>
                </a:path>
              </a:pathLst>
            </a:custGeom>
            <a:solidFill>
              <a:srgbClr val="00AED6"/>
            </a:solidFill>
            <a:ln>
              <a:noFill/>
            </a:ln>
          </p:spPr>
          <p:txBody>
            <a:bodyPr anchorCtr="0" anchor="t" bIns="0" lIns="0" spcFirstLastPara="1" rIns="0" wrap="square" tIns="0">
              <a:noAutofit/>
            </a:bodyPr>
            <a:lstStyle/>
            <a:p>
              <a:pPr indent="0" lvl="0" marL="0" rtl="0" algn="l">
                <a:spcBef>
                  <a:spcPts val="0"/>
                </a:spcBef>
                <a:spcAft>
                  <a:spcPts val="0"/>
                </a:spcAft>
                <a:buNone/>
              </a:pPr>
              <a:r>
                <a:t/>
              </a:r>
              <a:endParaRPr sz="1800"/>
            </a:p>
          </p:txBody>
        </p:sp>
        <p:sp>
          <p:nvSpPr>
            <p:cNvPr id="1867" name="Google Shape;1867;g311e7b6e11b_0_1737"/>
            <p:cNvSpPr/>
            <p:nvPr/>
          </p:nvSpPr>
          <p:spPr>
            <a:xfrm>
              <a:off x="2146173" y="3311525"/>
              <a:ext cx="0" cy="679450"/>
            </a:xfrm>
            <a:custGeom>
              <a:rect b="b" l="l" r="r" t="t"/>
              <a:pathLst>
                <a:path extrusionOk="0" h="679450" w="120000">
                  <a:moveTo>
                    <a:pt x="0" y="0"/>
                  </a:moveTo>
                  <a:lnTo>
                    <a:pt x="0" y="679323"/>
                  </a:lnTo>
                </a:path>
              </a:pathLst>
            </a:custGeom>
            <a:noFill/>
            <a:ln cap="flat" cmpd="sng" w="9525">
              <a:solidFill>
                <a:srgbClr val="7E7E7E"/>
              </a:solidFill>
              <a:prstDash val="solid"/>
              <a:round/>
              <a:headEnd len="sm" w="sm" type="none"/>
              <a:tailEnd len="sm" w="sm" type="none"/>
            </a:ln>
          </p:spPr>
          <p:txBody>
            <a:bodyPr anchorCtr="0" anchor="t" bIns="0" lIns="0" spcFirstLastPara="1" rIns="0" wrap="square" tIns="0">
              <a:noAutofit/>
            </a:bodyPr>
            <a:lstStyle/>
            <a:p>
              <a:pPr indent="0" lvl="0" marL="0" rtl="0" algn="l">
                <a:spcBef>
                  <a:spcPts val="0"/>
                </a:spcBef>
                <a:spcAft>
                  <a:spcPts val="0"/>
                </a:spcAft>
                <a:buNone/>
              </a:pPr>
              <a:r>
                <a:t/>
              </a:r>
              <a:endParaRPr sz="1800"/>
            </a:p>
          </p:txBody>
        </p:sp>
      </p:grpSp>
      <p:grpSp>
        <p:nvGrpSpPr>
          <p:cNvPr id="1868" name="Google Shape;1868;g311e7b6e11b_0_1737"/>
          <p:cNvGrpSpPr/>
          <p:nvPr/>
        </p:nvGrpSpPr>
        <p:grpSpPr>
          <a:xfrm>
            <a:off x="958596" y="5266944"/>
            <a:ext cx="5660135" cy="1037844"/>
            <a:chOff x="958596" y="5266944"/>
            <a:chExt cx="5660135" cy="1037844"/>
          </a:xfrm>
        </p:grpSpPr>
        <p:pic>
          <p:nvPicPr>
            <p:cNvPr id="1869" name="Google Shape;1869;g311e7b6e11b_0_1737"/>
            <p:cNvPicPr preferRelativeResize="0"/>
            <p:nvPr/>
          </p:nvPicPr>
          <p:blipFill rotWithShape="1">
            <a:blip r:embed="rId11">
              <a:alphaModFix/>
            </a:blip>
            <a:srcRect b="0" l="0" r="0" t="0"/>
            <a:stretch/>
          </p:blipFill>
          <p:spPr>
            <a:xfrm>
              <a:off x="1259851" y="5438621"/>
              <a:ext cx="601572" cy="833603"/>
            </a:xfrm>
            <a:prstGeom prst="rect">
              <a:avLst/>
            </a:prstGeom>
            <a:noFill/>
            <a:ln>
              <a:noFill/>
            </a:ln>
          </p:spPr>
        </p:pic>
        <p:pic>
          <p:nvPicPr>
            <p:cNvPr id="1870" name="Google Shape;1870;g311e7b6e11b_0_1737"/>
            <p:cNvPicPr preferRelativeResize="0"/>
            <p:nvPr/>
          </p:nvPicPr>
          <p:blipFill rotWithShape="1">
            <a:blip r:embed="rId12">
              <a:alphaModFix/>
            </a:blip>
            <a:srcRect b="0" l="0" r="0" t="0"/>
            <a:stretch/>
          </p:blipFill>
          <p:spPr>
            <a:xfrm>
              <a:off x="958596" y="5266944"/>
              <a:ext cx="5660135" cy="1037844"/>
            </a:xfrm>
            <a:prstGeom prst="rect">
              <a:avLst/>
            </a:prstGeom>
            <a:noFill/>
            <a:ln>
              <a:noFill/>
            </a:ln>
          </p:spPr>
        </p:pic>
        <p:sp>
          <p:nvSpPr>
            <p:cNvPr id="1871" name="Google Shape;1871;g311e7b6e11b_0_1737"/>
            <p:cNvSpPr/>
            <p:nvPr/>
          </p:nvSpPr>
          <p:spPr>
            <a:xfrm>
              <a:off x="998169" y="5306568"/>
              <a:ext cx="5532120" cy="910589"/>
            </a:xfrm>
            <a:custGeom>
              <a:rect b="b" l="l" r="r" t="t"/>
              <a:pathLst>
                <a:path extrusionOk="0" h="910589" w="5532120">
                  <a:moveTo>
                    <a:pt x="0" y="0"/>
                  </a:moveTo>
                  <a:lnTo>
                    <a:pt x="5076494" y="0"/>
                  </a:lnTo>
                  <a:lnTo>
                    <a:pt x="5531662" y="455117"/>
                  </a:lnTo>
                  <a:lnTo>
                    <a:pt x="5076494" y="910196"/>
                  </a:lnTo>
                  <a:lnTo>
                    <a:pt x="0" y="910196"/>
                  </a:lnTo>
                  <a:lnTo>
                    <a:pt x="0" y="0"/>
                  </a:lnTo>
                  <a:close/>
                </a:path>
              </a:pathLst>
            </a:custGeom>
            <a:noFill/>
            <a:ln cap="flat" cmpd="sng" w="25400">
              <a:solidFill>
                <a:srgbClr val="213E58"/>
              </a:solidFill>
              <a:prstDash val="solid"/>
              <a:round/>
              <a:headEnd len="sm" w="sm" type="none"/>
              <a:tailEnd len="sm" w="sm" type="none"/>
            </a:ln>
          </p:spPr>
          <p:txBody>
            <a:bodyPr anchorCtr="0" anchor="t" bIns="0" lIns="0" spcFirstLastPara="1" rIns="0" wrap="square" tIns="0">
              <a:noAutofit/>
            </a:bodyPr>
            <a:lstStyle/>
            <a:p>
              <a:pPr indent="0" lvl="0" marL="0" rtl="0" algn="l">
                <a:spcBef>
                  <a:spcPts val="0"/>
                </a:spcBef>
                <a:spcAft>
                  <a:spcPts val="0"/>
                </a:spcAft>
                <a:buNone/>
              </a:pPr>
              <a:r>
                <a:t/>
              </a:r>
              <a:endParaRPr sz="1800"/>
            </a:p>
          </p:txBody>
        </p:sp>
        <p:sp>
          <p:nvSpPr>
            <p:cNvPr id="1872" name="Google Shape;1872;g311e7b6e11b_0_1737"/>
            <p:cNvSpPr/>
            <p:nvPr/>
          </p:nvSpPr>
          <p:spPr>
            <a:xfrm>
              <a:off x="1022350" y="5314949"/>
              <a:ext cx="5481320" cy="558800"/>
            </a:xfrm>
            <a:custGeom>
              <a:rect b="b" l="l" r="r" t="t"/>
              <a:pathLst>
                <a:path extrusionOk="0" h="558800" w="5481320">
                  <a:moveTo>
                    <a:pt x="5480939" y="479653"/>
                  </a:moveTo>
                  <a:lnTo>
                    <a:pt x="5042408" y="35623"/>
                  </a:lnTo>
                  <a:lnTo>
                    <a:pt x="5042408" y="11493"/>
                  </a:lnTo>
                  <a:lnTo>
                    <a:pt x="5018570" y="11493"/>
                  </a:lnTo>
                  <a:lnTo>
                    <a:pt x="5007229" y="0"/>
                  </a:lnTo>
                  <a:lnTo>
                    <a:pt x="4995583" y="11493"/>
                  </a:lnTo>
                  <a:lnTo>
                    <a:pt x="0" y="11493"/>
                  </a:lnTo>
                  <a:lnTo>
                    <a:pt x="0" y="116078"/>
                  </a:lnTo>
                  <a:lnTo>
                    <a:pt x="4964341" y="116078"/>
                  </a:lnTo>
                  <a:lnTo>
                    <a:pt x="5401183" y="558380"/>
                  </a:lnTo>
                  <a:lnTo>
                    <a:pt x="5480939" y="479653"/>
                  </a:lnTo>
                  <a:close/>
                </a:path>
              </a:pathLst>
            </a:custGeom>
            <a:solidFill>
              <a:srgbClr val="00AED6"/>
            </a:solidFill>
            <a:ln>
              <a:noFill/>
            </a:ln>
          </p:spPr>
          <p:txBody>
            <a:bodyPr anchorCtr="0" anchor="t" bIns="0" lIns="0" spcFirstLastPara="1" rIns="0" wrap="square" tIns="0">
              <a:noAutofit/>
            </a:bodyPr>
            <a:lstStyle/>
            <a:p>
              <a:pPr indent="0" lvl="0" marL="0" rtl="0" algn="l">
                <a:spcBef>
                  <a:spcPts val="0"/>
                </a:spcBef>
                <a:spcAft>
                  <a:spcPts val="0"/>
                </a:spcAft>
                <a:buNone/>
              </a:pPr>
              <a:r>
                <a:t/>
              </a:r>
              <a:endParaRPr sz="1800"/>
            </a:p>
          </p:txBody>
        </p:sp>
        <p:sp>
          <p:nvSpPr>
            <p:cNvPr id="1873" name="Google Shape;1873;g311e7b6e11b_0_1737"/>
            <p:cNvSpPr/>
            <p:nvPr/>
          </p:nvSpPr>
          <p:spPr>
            <a:xfrm>
              <a:off x="2146173" y="5502021"/>
              <a:ext cx="0" cy="679450"/>
            </a:xfrm>
            <a:custGeom>
              <a:rect b="b" l="l" r="r" t="t"/>
              <a:pathLst>
                <a:path extrusionOk="0" h="679450" w="120000">
                  <a:moveTo>
                    <a:pt x="0" y="0"/>
                  </a:moveTo>
                  <a:lnTo>
                    <a:pt x="0" y="679322"/>
                  </a:lnTo>
                </a:path>
              </a:pathLst>
            </a:custGeom>
            <a:noFill/>
            <a:ln cap="flat" cmpd="sng" w="9525">
              <a:solidFill>
                <a:srgbClr val="7E7E7E"/>
              </a:solidFill>
              <a:prstDash val="solid"/>
              <a:round/>
              <a:headEnd len="sm" w="sm" type="none"/>
              <a:tailEnd len="sm" w="sm" type="none"/>
            </a:ln>
          </p:spPr>
          <p:txBody>
            <a:bodyPr anchorCtr="0" anchor="t" bIns="0" lIns="0" spcFirstLastPara="1" rIns="0" wrap="square" tIns="0">
              <a:noAutofit/>
            </a:bodyPr>
            <a:lstStyle/>
            <a:p>
              <a:pPr indent="0" lvl="0" marL="0" rtl="0" algn="l">
                <a:spcBef>
                  <a:spcPts val="0"/>
                </a:spcBef>
                <a:spcAft>
                  <a:spcPts val="0"/>
                </a:spcAft>
                <a:buNone/>
              </a:pPr>
              <a:r>
                <a:t/>
              </a:r>
              <a:endParaRPr sz="1800"/>
            </a:p>
          </p:txBody>
        </p:sp>
      </p:grpSp>
      <p:grpSp>
        <p:nvGrpSpPr>
          <p:cNvPr id="1874" name="Google Shape;1874;g311e7b6e11b_0_1737"/>
          <p:cNvGrpSpPr/>
          <p:nvPr/>
        </p:nvGrpSpPr>
        <p:grpSpPr>
          <a:xfrm>
            <a:off x="989073" y="4195531"/>
            <a:ext cx="5631187" cy="1019636"/>
            <a:chOff x="989073" y="4195531"/>
            <a:chExt cx="5631187" cy="1019636"/>
          </a:xfrm>
        </p:grpSpPr>
        <p:pic>
          <p:nvPicPr>
            <p:cNvPr id="1875" name="Google Shape;1875;g311e7b6e11b_0_1737"/>
            <p:cNvPicPr preferRelativeResize="0"/>
            <p:nvPr/>
          </p:nvPicPr>
          <p:blipFill rotWithShape="1">
            <a:blip r:embed="rId13">
              <a:alphaModFix/>
            </a:blip>
            <a:srcRect b="0" l="0" r="0" t="0"/>
            <a:stretch/>
          </p:blipFill>
          <p:spPr>
            <a:xfrm>
              <a:off x="989073" y="4195531"/>
              <a:ext cx="5631187" cy="1019636"/>
            </a:xfrm>
            <a:prstGeom prst="rect">
              <a:avLst/>
            </a:prstGeom>
            <a:noFill/>
            <a:ln>
              <a:noFill/>
            </a:ln>
          </p:spPr>
        </p:pic>
        <p:sp>
          <p:nvSpPr>
            <p:cNvPr id="1876" name="Google Shape;1876;g311e7b6e11b_0_1737"/>
            <p:cNvSpPr/>
            <p:nvPr/>
          </p:nvSpPr>
          <p:spPr>
            <a:xfrm>
              <a:off x="1018324" y="4225544"/>
              <a:ext cx="5532120" cy="910589"/>
            </a:xfrm>
            <a:custGeom>
              <a:rect b="b" l="l" r="r" t="t"/>
              <a:pathLst>
                <a:path extrusionOk="0" h="910589" w="5532120">
                  <a:moveTo>
                    <a:pt x="0" y="0"/>
                  </a:moveTo>
                  <a:lnTo>
                    <a:pt x="5076532" y="0"/>
                  </a:lnTo>
                  <a:lnTo>
                    <a:pt x="5531573" y="455040"/>
                  </a:lnTo>
                  <a:lnTo>
                    <a:pt x="5076532" y="910208"/>
                  </a:lnTo>
                  <a:lnTo>
                    <a:pt x="0" y="910208"/>
                  </a:lnTo>
                  <a:lnTo>
                    <a:pt x="0" y="0"/>
                  </a:lnTo>
                  <a:close/>
                </a:path>
              </a:pathLst>
            </a:custGeom>
            <a:noFill/>
            <a:ln cap="flat" cmpd="sng" w="25400">
              <a:solidFill>
                <a:srgbClr val="213E58"/>
              </a:solidFill>
              <a:prstDash val="solid"/>
              <a:round/>
              <a:headEnd len="sm" w="sm" type="none"/>
              <a:tailEnd len="sm" w="sm" type="none"/>
            </a:ln>
          </p:spPr>
          <p:txBody>
            <a:bodyPr anchorCtr="0" anchor="t" bIns="0" lIns="0" spcFirstLastPara="1" rIns="0" wrap="square" tIns="0">
              <a:noAutofit/>
            </a:bodyPr>
            <a:lstStyle/>
            <a:p>
              <a:pPr indent="0" lvl="0" marL="0" rtl="0" algn="l">
                <a:spcBef>
                  <a:spcPts val="0"/>
                </a:spcBef>
                <a:spcAft>
                  <a:spcPts val="0"/>
                </a:spcAft>
                <a:buNone/>
              </a:pPr>
              <a:r>
                <a:t/>
              </a:r>
              <a:endParaRPr sz="1800"/>
            </a:p>
          </p:txBody>
        </p:sp>
        <p:sp>
          <p:nvSpPr>
            <p:cNvPr id="1877" name="Google Shape;1877;g311e7b6e11b_0_1737"/>
            <p:cNvSpPr/>
            <p:nvPr/>
          </p:nvSpPr>
          <p:spPr>
            <a:xfrm>
              <a:off x="1042517" y="4233798"/>
              <a:ext cx="5481320" cy="558800"/>
            </a:xfrm>
            <a:custGeom>
              <a:rect b="b" l="l" r="r" t="t"/>
              <a:pathLst>
                <a:path extrusionOk="0" h="558800" w="5481320">
                  <a:moveTo>
                    <a:pt x="5480951" y="479679"/>
                  </a:moveTo>
                  <a:lnTo>
                    <a:pt x="5042408" y="35725"/>
                  </a:lnTo>
                  <a:lnTo>
                    <a:pt x="5042408" y="11493"/>
                  </a:lnTo>
                  <a:lnTo>
                    <a:pt x="5018468" y="11493"/>
                  </a:lnTo>
                  <a:lnTo>
                    <a:pt x="5007127" y="0"/>
                  </a:lnTo>
                  <a:lnTo>
                    <a:pt x="4995494" y="11493"/>
                  </a:lnTo>
                  <a:lnTo>
                    <a:pt x="0" y="11493"/>
                  </a:lnTo>
                  <a:lnTo>
                    <a:pt x="0" y="116078"/>
                  </a:lnTo>
                  <a:lnTo>
                    <a:pt x="4964366" y="116078"/>
                  </a:lnTo>
                  <a:lnTo>
                    <a:pt x="5401208" y="558419"/>
                  </a:lnTo>
                  <a:lnTo>
                    <a:pt x="5480951" y="479679"/>
                  </a:lnTo>
                  <a:close/>
                </a:path>
              </a:pathLst>
            </a:custGeom>
            <a:solidFill>
              <a:srgbClr val="00AED6"/>
            </a:solidFill>
            <a:ln>
              <a:noFill/>
            </a:ln>
          </p:spPr>
          <p:txBody>
            <a:bodyPr anchorCtr="0" anchor="t" bIns="0" lIns="0" spcFirstLastPara="1" rIns="0" wrap="square" tIns="0">
              <a:noAutofit/>
            </a:bodyPr>
            <a:lstStyle/>
            <a:p>
              <a:pPr indent="0" lvl="0" marL="0" rtl="0" algn="l">
                <a:spcBef>
                  <a:spcPts val="0"/>
                </a:spcBef>
                <a:spcAft>
                  <a:spcPts val="0"/>
                </a:spcAft>
                <a:buNone/>
              </a:pPr>
              <a:r>
                <a:t/>
              </a:r>
              <a:endParaRPr sz="1800"/>
            </a:p>
          </p:txBody>
        </p:sp>
        <p:sp>
          <p:nvSpPr>
            <p:cNvPr id="1878" name="Google Shape;1878;g311e7b6e11b_0_1737"/>
            <p:cNvSpPr/>
            <p:nvPr/>
          </p:nvSpPr>
          <p:spPr>
            <a:xfrm>
              <a:off x="2166366" y="4420870"/>
              <a:ext cx="0" cy="679450"/>
            </a:xfrm>
            <a:custGeom>
              <a:rect b="b" l="l" r="r" t="t"/>
              <a:pathLst>
                <a:path extrusionOk="0" h="679450" w="120000">
                  <a:moveTo>
                    <a:pt x="0" y="0"/>
                  </a:moveTo>
                  <a:lnTo>
                    <a:pt x="0" y="679449"/>
                  </a:lnTo>
                </a:path>
              </a:pathLst>
            </a:custGeom>
            <a:noFill/>
            <a:ln cap="flat" cmpd="sng" w="9525">
              <a:solidFill>
                <a:srgbClr val="7E7E7E"/>
              </a:solidFill>
              <a:prstDash val="solid"/>
              <a:round/>
              <a:headEnd len="sm" w="sm" type="none"/>
              <a:tailEnd len="sm" w="sm" type="none"/>
            </a:ln>
          </p:spPr>
          <p:txBody>
            <a:bodyPr anchorCtr="0" anchor="t" bIns="0" lIns="0" spcFirstLastPara="1" rIns="0" wrap="square" tIns="0">
              <a:noAutofit/>
            </a:bodyPr>
            <a:lstStyle/>
            <a:p>
              <a:pPr indent="0" lvl="0" marL="0" rtl="0" algn="l">
                <a:spcBef>
                  <a:spcPts val="0"/>
                </a:spcBef>
                <a:spcAft>
                  <a:spcPts val="0"/>
                </a:spcAft>
                <a:buNone/>
              </a:pPr>
              <a:r>
                <a:t/>
              </a:r>
              <a:endParaRPr sz="1800"/>
            </a:p>
          </p:txBody>
        </p:sp>
      </p:grpSp>
      <p:sp>
        <p:nvSpPr>
          <p:cNvPr id="1879" name="Google Shape;1879;g311e7b6e11b_0_1737"/>
          <p:cNvSpPr txBox="1"/>
          <p:nvPr/>
        </p:nvSpPr>
        <p:spPr>
          <a:xfrm>
            <a:off x="2407666" y="2378456"/>
            <a:ext cx="3417600" cy="3716700"/>
          </a:xfrm>
          <a:prstGeom prst="rect">
            <a:avLst/>
          </a:prstGeom>
          <a:noFill/>
          <a:ln>
            <a:noFill/>
          </a:ln>
        </p:spPr>
        <p:txBody>
          <a:bodyPr anchorCtr="0" anchor="t" bIns="0" lIns="0" spcFirstLastPara="1" rIns="0" wrap="square" tIns="13325">
            <a:spAutoFit/>
          </a:bodyPr>
          <a:lstStyle/>
          <a:p>
            <a:pPr indent="0" lvl="0" marL="530860" rtl="0" algn="l">
              <a:lnSpc>
                <a:spcPct val="100000"/>
              </a:lnSpc>
              <a:spcBef>
                <a:spcPts val="0"/>
              </a:spcBef>
              <a:spcAft>
                <a:spcPts val="0"/>
              </a:spcAft>
              <a:buNone/>
            </a:pPr>
            <a:r>
              <a:rPr lang="es-PE" sz="2000">
                <a:solidFill>
                  <a:srgbClr val="00AFEF"/>
                </a:solidFill>
                <a:latin typeface="Arial"/>
                <a:ea typeface="Arial"/>
                <a:cs typeface="Arial"/>
                <a:sym typeface="Arial"/>
              </a:rPr>
              <a:t>Cross ventilation</a:t>
            </a:r>
            <a:endParaRPr sz="2000">
              <a:latin typeface="Arial"/>
              <a:ea typeface="Arial"/>
              <a:cs typeface="Arial"/>
              <a:sym typeface="Arial"/>
            </a:endParaRPr>
          </a:p>
          <a:p>
            <a:pPr indent="0" lvl="0" marL="0" rtl="0" algn="l">
              <a:lnSpc>
                <a:spcPct val="100000"/>
              </a:lnSpc>
              <a:spcBef>
                <a:spcPts val="0"/>
              </a:spcBef>
              <a:spcAft>
                <a:spcPts val="0"/>
              </a:spcAft>
              <a:buNone/>
            </a:pPr>
            <a:r>
              <a:t/>
            </a:r>
            <a:endParaRPr sz="2000">
              <a:latin typeface="Arial"/>
              <a:ea typeface="Arial"/>
              <a:cs typeface="Arial"/>
              <a:sym typeface="Arial"/>
            </a:endParaRPr>
          </a:p>
          <a:p>
            <a:pPr indent="0" lvl="0" marL="0" rtl="0" algn="l">
              <a:lnSpc>
                <a:spcPct val="100000"/>
              </a:lnSpc>
              <a:spcBef>
                <a:spcPts val="1255"/>
              </a:spcBef>
              <a:spcAft>
                <a:spcPts val="0"/>
              </a:spcAft>
              <a:buNone/>
            </a:pPr>
            <a:r>
              <a:t/>
            </a:r>
            <a:endParaRPr sz="2000">
              <a:latin typeface="Arial"/>
              <a:ea typeface="Arial"/>
              <a:cs typeface="Arial"/>
              <a:sym typeface="Arial"/>
            </a:endParaRPr>
          </a:p>
          <a:p>
            <a:pPr indent="0" lvl="0" marL="424180" rtl="0" algn="l">
              <a:lnSpc>
                <a:spcPct val="100000"/>
              </a:lnSpc>
              <a:spcBef>
                <a:spcPts val="0"/>
              </a:spcBef>
              <a:spcAft>
                <a:spcPts val="0"/>
              </a:spcAft>
              <a:buNone/>
            </a:pPr>
            <a:r>
              <a:rPr lang="es-PE" sz="2000">
                <a:solidFill>
                  <a:srgbClr val="00AFEF"/>
                </a:solidFill>
                <a:latin typeface="Arial"/>
                <a:ea typeface="Arial"/>
                <a:cs typeface="Arial"/>
                <a:sym typeface="Arial"/>
              </a:rPr>
              <a:t>Green roof technology</a:t>
            </a:r>
            <a:endParaRPr sz="2000">
              <a:latin typeface="Arial"/>
              <a:ea typeface="Arial"/>
              <a:cs typeface="Arial"/>
              <a:sym typeface="Arial"/>
            </a:endParaRPr>
          </a:p>
          <a:p>
            <a:pPr indent="0" lvl="0" marL="0" rtl="0" algn="l">
              <a:lnSpc>
                <a:spcPct val="100000"/>
              </a:lnSpc>
              <a:spcBef>
                <a:spcPts val="0"/>
              </a:spcBef>
              <a:spcAft>
                <a:spcPts val="0"/>
              </a:spcAft>
              <a:buNone/>
            </a:pPr>
            <a:r>
              <a:t/>
            </a:r>
            <a:endParaRPr sz="2000">
              <a:latin typeface="Arial"/>
              <a:ea typeface="Arial"/>
              <a:cs typeface="Arial"/>
              <a:sym typeface="Arial"/>
            </a:endParaRPr>
          </a:p>
          <a:p>
            <a:pPr indent="0" lvl="0" marL="0" rtl="0" algn="l">
              <a:lnSpc>
                <a:spcPct val="100000"/>
              </a:lnSpc>
              <a:spcBef>
                <a:spcPts val="710"/>
              </a:spcBef>
              <a:spcAft>
                <a:spcPts val="0"/>
              </a:spcAft>
              <a:buNone/>
            </a:pPr>
            <a:r>
              <a:t/>
            </a:r>
            <a:endParaRPr sz="2000">
              <a:latin typeface="Arial"/>
              <a:ea typeface="Arial"/>
              <a:cs typeface="Arial"/>
              <a:sym typeface="Arial"/>
            </a:endParaRPr>
          </a:p>
          <a:p>
            <a:pPr indent="0" lvl="0" marL="0" marR="89535" rtl="0" algn="ctr">
              <a:lnSpc>
                <a:spcPct val="100000"/>
              </a:lnSpc>
              <a:spcBef>
                <a:spcPts val="0"/>
              </a:spcBef>
              <a:spcAft>
                <a:spcPts val="0"/>
              </a:spcAft>
              <a:buNone/>
            </a:pPr>
            <a:r>
              <a:rPr lang="es-PE" sz="2000">
                <a:solidFill>
                  <a:srgbClr val="00AFEF"/>
                </a:solidFill>
                <a:latin typeface="Arial"/>
                <a:ea typeface="Arial"/>
                <a:cs typeface="Arial"/>
                <a:sym typeface="Arial"/>
              </a:rPr>
              <a:t>Bioclimatic housing reduce</a:t>
            </a:r>
            <a:endParaRPr sz="2000">
              <a:latin typeface="Arial"/>
              <a:ea typeface="Arial"/>
              <a:cs typeface="Arial"/>
              <a:sym typeface="Arial"/>
            </a:endParaRPr>
          </a:p>
          <a:p>
            <a:pPr indent="0" lvl="0" marL="0" marR="92075" rtl="0" algn="ctr">
              <a:lnSpc>
                <a:spcPct val="100000"/>
              </a:lnSpc>
              <a:spcBef>
                <a:spcPts val="5"/>
              </a:spcBef>
              <a:spcAft>
                <a:spcPts val="0"/>
              </a:spcAft>
              <a:buNone/>
            </a:pPr>
            <a:r>
              <a:rPr lang="es-PE" sz="2000">
                <a:solidFill>
                  <a:srgbClr val="00AFEF"/>
                </a:solidFill>
                <a:latin typeface="Arial"/>
                <a:ea typeface="Arial"/>
                <a:cs typeface="Arial"/>
                <a:sym typeface="Arial"/>
              </a:rPr>
              <a:t>temperatures in </a:t>
            </a:r>
            <a:r>
              <a:rPr b="1" lang="es-PE" sz="2000">
                <a:solidFill>
                  <a:srgbClr val="00AFEF"/>
                </a:solidFill>
                <a:latin typeface="Arial"/>
                <a:ea typeface="Arial"/>
                <a:cs typeface="Arial"/>
                <a:sym typeface="Arial"/>
              </a:rPr>
              <a:t>2ºC</a:t>
            </a:r>
            <a:endParaRPr sz="2000">
              <a:latin typeface="Arial"/>
              <a:ea typeface="Arial"/>
              <a:cs typeface="Arial"/>
              <a:sym typeface="Arial"/>
            </a:endParaRPr>
          </a:p>
          <a:p>
            <a:pPr indent="0" lvl="0" marL="0" rtl="0" algn="l">
              <a:lnSpc>
                <a:spcPct val="100000"/>
              </a:lnSpc>
              <a:spcBef>
                <a:spcPts val="0"/>
              </a:spcBef>
              <a:spcAft>
                <a:spcPts val="0"/>
              </a:spcAft>
              <a:buNone/>
            </a:pPr>
            <a:r>
              <a:t/>
            </a:r>
            <a:endParaRPr sz="2000">
              <a:latin typeface="Arial"/>
              <a:ea typeface="Arial"/>
              <a:cs typeface="Arial"/>
              <a:sym typeface="Arial"/>
            </a:endParaRPr>
          </a:p>
          <a:p>
            <a:pPr indent="0" lvl="0" marL="0" rtl="0" algn="l">
              <a:lnSpc>
                <a:spcPct val="100000"/>
              </a:lnSpc>
              <a:spcBef>
                <a:spcPts val="495"/>
              </a:spcBef>
              <a:spcAft>
                <a:spcPts val="0"/>
              </a:spcAft>
              <a:buNone/>
            </a:pPr>
            <a:r>
              <a:t/>
            </a:r>
            <a:endParaRPr sz="2000">
              <a:latin typeface="Arial"/>
              <a:ea typeface="Arial"/>
              <a:cs typeface="Arial"/>
              <a:sym typeface="Arial"/>
            </a:endParaRPr>
          </a:p>
          <a:p>
            <a:pPr indent="0" lvl="0" marL="12700" rtl="0" algn="l">
              <a:lnSpc>
                <a:spcPct val="100000"/>
              </a:lnSpc>
              <a:spcBef>
                <a:spcPts val="5"/>
              </a:spcBef>
              <a:spcAft>
                <a:spcPts val="0"/>
              </a:spcAft>
              <a:buNone/>
            </a:pPr>
            <a:r>
              <a:rPr lang="es-PE" sz="2000">
                <a:solidFill>
                  <a:srgbClr val="00AFEF"/>
                </a:solidFill>
                <a:latin typeface="Arial"/>
                <a:ea typeface="Arial"/>
                <a:cs typeface="Arial"/>
                <a:sym typeface="Arial"/>
              </a:rPr>
              <a:t>Green Building Council Award</a:t>
            </a:r>
            <a:endParaRPr sz="2000">
              <a:latin typeface="Arial"/>
              <a:ea typeface="Arial"/>
              <a:cs typeface="Arial"/>
              <a:sym typeface="Arial"/>
            </a:endParaRPr>
          </a:p>
        </p:txBody>
      </p:sp>
      <p:pic>
        <p:nvPicPr>
          <p:cNvPr id="1880" name="Google Shape;1880;g311e7b6e11b_0_1737"/>
          <p:cNvPicPr preferRelativeResize="0"/>
          <p:nvPr/>
        </p:nvPicPr>
        <p:blipFill rotWithShape="1">
          <a:blip r:embed="rId14">
            <a:alphaModFix/>
          </a:blip>
          <a:srcRect b="0" l="0" r="0" t="0"/>
          <a:stretch/>
        </p:blipFill>
        <p:spPr>
          <a:xfrm>
            <a:off x="1258950" y="4398505"/>
            <a:ext cx="583018" cy="712609"/>
          </a:xfrm>
          <a:prstGeom prst="rect">
            <a:avLst/>
          </a:prstGeom>
          <a:noFill/>
          <a:ln>
            <a:noFill/>
          </a:ln>
        </p:spPr>
      </p:pic>
    </p:spTree>
  </p:cSld>
  <p:clrMapOvr>
    <a:masterClrMapping/>
  </p:clrMapOvr>
</p:sld>
</file>

<file path=ppt/slides/slide7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Sp="0">
  <p:cSld>
    <p:spTree>
      <p:nvGrpSpPr>
        <p:cNvPr id="1884" name="Shape 1884"/>
        <p:cNvGrpSpPr/>
        <p:nvPr/>
      </p:nvGrpSpPr>
      <p:grpSpPr>
        <a:xfrm>
          <a:off x="0" y="0"/>
          <a:ext cx="0" cy="0"/>
          <a:chOff x="0" y="0"/>
          <a:chExt cx="0" cy="0"/>
        </a:xfrm>
      </p:grpSpPr>
      <p:sp>
        <p:nvSpPr>
          <p:cNvPr id="1885" name="Google Shape;1885;g311e7b6e11b_0_1776"/>
          <p:cNvSpPr/>
          <p:nvPr/>
        </p:nvSpPr>
        <p:spPr>
          <a:xfrm>
            <a:off x="1988849" y="2147519"/>
            <a:ext cx="5334000" cy="318769"/>
          </a:xfrm>
          <a:custGeom>
            <a:rect b="b" l="l" r="r" t="t"/>
            <a:pathLst>
              <a:path extrusionOk="0" h="318769" w="5334000">
                <a:moveTo>
                  <a:pt x="0" y="318312"/>
                </a:moveTo>
                <a:lnTo>
                  <a:pt x="5333716" y="318312"/>
                </a:lnTo>
                <a:lnTo>
                  <a:pt x="5333716" y="0"/>
                </a:lnTo>
                <a:lnTo>
                  <a:pt x="0" y="0"/>
                </a:lnTo>
                <a:lnTo>
                  <a:pt x="0" y="318312"/>
                </a:lnTo>
                <a:close/>
              </a:path>
            </a:pathLst>
          </a:custGeom>
          <a:solidFill>
            <a:srgbClr val="E7E6E6"/>
          </a:solidFill>
          <a:ln>
            <a:noFill/>
          </a:ln>
        </p:spPr>
        <p:txBody>
          <a:bodyPr anchorCtr="0" anchor="t" bIns="0" lIns="0" spcFirstLastPara="1" rIns="0" wrap="square" tIns="0">
            <a:noAutofit/>
          </a:bodyPr>
          <a:lstStyle/>
          <a:p>
            <a:pPr indent="0" lvl="0" marL="0" rtl="0" algn="l">
              <a:spcBef>
                <a:spcPts val="0"/>
              </a:spcBef>
              <a:spcAft>
                <a:spcPts val="0"/>
              </a:spcAft>
              <a:buNone/>
            </a:pPr>
            <a:r>
              <a:t/>
            </a:r>
            <a:endParaRPr sz="1800"/>
          </a:p>
        </p:txBody>
      </p:sp>
      <p:sp>
        <p:nvSpPr>
          <p:cNvPr id="1886" name="Google Shape;1886;g311e7b6e11b_0_1776"/>
          <p:cNvSpPr/>
          <p:nvPr/>
        </p:nvSpPr>
        <p:spPr>
          <a:xfrm>
            <a:off x="1773174" y="3439921"/>
            <a:ext cx="6304280" cy="337185"/>
          </a:xfrm>
          <a:custGeom>
            <a:rect b="b" l="l" r="r" t="t"/>
            <a:pathLst>
              <a:path extrusionOk="0" h="337185" w="6304280">
                <a:moveTo>
                  <a:pt x="6304280" y="166243"/>
                </a:moveTo>
                <a:lnTo>
                  <a:pt x="6297511" y="122047"/>
                </a:lnTo>
                <a:lnTo>
                  <a:pt x="6278410" y="82334"/>
                </a:lnTo>
                <a:lnTo>
                  <a:pt x="6248793" y="48691"/>
                </a:lnTo>
                <a:lnTo>
                  <a:pt x="6210465" y="22707"/>
                </a:lnTo>
                <a:lnTo>
                  <a:pt x="6165240" y="5943"/>
                </a:lnTo>
                <a:lnTo>
                  <a:pt x="6114923" y="0"/>
                </a:lnTo>
                <a:lnTo>
                  <a:pt x="5316728" y="0"/>
                </a:lnTo>
                <a:lnTo>
                  <a:pt x="5266410" y="5943"/>
                </a:lnTo>
                <a:lnTo>
                  <a:pt x="5264277" y="6731"/>
                </a:lnTo>
                <a:lnTo>
                  <a:pt x="0" y="6731"/>
                </a:lnTo>
                <a:lnTo>
                  <a:pt x="0" y="337058"/>
                </a:lnTo>
                <a:lnTo>
                  <a:pt x="5590159" y="337058"/>
                </a:lnTo>
                <a:lnTo>
                  <a:pt x="5590159" y="332613"/>
                </a:lnTo>
                <a:lnTo>
                  <a:pt x="6114923" y="332613"/>
                </a:lnTo>
                <a:lnTo>
                  <a:pt x="6165240" y="326669"/>
                </a:lnTo>
                <a:lnTo>
                  <a:pt x="6210465" y="309892"/>
                </a:lnTo>
                <a:lnTo>
                  <a:pt x="6248793" y="283870"/>
                </a:lnTo>
                <a:lnTo>
                  <a:pt x="6278410" y="250190"/>
                </a:lnTo>
                <a:lnTo>
                  <a:pt x="6297511" y="210451"/>
                </a:lnTo>
                <a:lnTo>
                  <a:pt x="6304280" y="166243"/>
                </a:lnTo>
                <a:close/>
              </a:path>
            </a:pathLst>
          </a:custGeom>
          <a:solidFill>
            <a:srgbClr val="E7E6E6"/>
          </a:solidFill>
          <a:ln>
            <a:noFill/>
          </a:ln>
        </p:spPr>
        <p:txBody>
          <a:bodyPr anchorCtr="0" anchor="t" bIns="0" lIns="0" spcFirstLastPara="1" rIns="0" wrap="square" tIns="0">
            <a:noAutofit/>
          </a:bodyPr>
          <a:lstStyle/>
          <a:p>
            <a:pPr indent="0" lvl="0" marL="0" rtl="0" algn="l">
              <a:spcBef>
                <a:spcPts val="0"/>
              </a:spcBef>
              <a:spcAft>
                <a:spcPts val="0"/>
              </a:spcAft>
              <a:buNone/>
            </a:pPr>
            <a:r>
              <a:t/>
            </a:r>
            <a:endParaRPr sz="1800"/>
          </a:p>
        </p:txBody>
      </p:sp>
      <p:sp>
        <p:nvSpPr>
          <p:cNvPr id="1887" name="Google Shape;1887;g311e7b6e11b_0_1776"/>
          <p:cNvSpPr/>
          <p:nvPr/>
        </p:nvSpPr>
        <p:spPr>
          <a:xfrm>
            <a:off x="3321842" y="3011119"/>
            <a:ext cx="4001134" cy="318770"/>
          </a:xfrm>
          <a:custGeom>
            <a:rect b="b" l="l" r="r" t="t"/>
            <a:pathLst>
              <a:path extrusionOk="0" h="318770" w="4001134">
                <a:moveTo>
                  <a:pt x="0" y="318312"/>
                </a:moveTo>
                <a:lnTo>
                  <a:pt x="4000723" y="318312"/>
                </a:lnTo>
                <a:lnTo>
                  <a:pt x="4000723" y="0"/>
                </a:lnTo>
                <a:lnTo>
                  <a:pt x="0" y="0"/>
                </a:lnTo>
                <a:lnTo>
                  <a:pt x="0" y="318312"/>
                </a:lnTo>
                <a:close/>
              </a:path>
            </a:pathLst>
          </a:custGeom>
          <a:solidFill>
            <a:srgbClr val="E7E6E6"/>
          </a:solidFill>
          <a:ln>
            <a:noFill/>
          </a:ln>
        </p:spPr>
        <p:txBody>
          <a:bodyPr anchorCtr="0" anchor="t" bIns="0" lIns="0" spcFirstLastPara="1" rIns="0" wrap="square" tIns="0">
            <a:noAutofit/>
          </a:bodyPr>
          <a:lstStyle/>
          <a:p>
            <a:pPr indent="0" lvl="0" marL="0" rtl="0" algn="l">
              <a:spcBef>
                <a:spcPts val="0"/>
              </a:spcBef>
              <a:spcAft>
                <a:spcPts val="0"/>
              </a:spcAft>
              <a:buNone/>
            </a:pPr>
            <a:r>
              <a:t/>
            </a:r>
            <a:endParaRPr sz="1800"/>
          </a:p>
        </p:txBody>
      </p:sp>
      <p:sp>
        <p:nvSpPr>
          <p:cNvPr id="1888" name="Google Shape;1888;g311e7b6e11b_0_1776"/>
          <p:cNvSpPr/>
          <p:nvPr/>
        </p:nvSpPr>
        <p:spPr>
          <a:xfrm>
            <a:off x="6900671" y="2571495"/>
            <a:ext cx="1177290" cy="344169"/>
          </a:xfrm>
          <a:custGeom>
            <a:rect b="b" l="l" r="r" t="t"/>
            <a:pathLst>
              <a:path extrusionOk="0" h="344169" w="1177290">
                <a:moveTo>
                  <a:pt x="987425" y="0"/>
                </a:moveTo>
                <a:lnTo>
                  <a:pt x="189229" y="0"/>
                </a:lnTo>
                <a:lnTo>
                  <a:pt x="138920" y="6140"/>
                </a:lnTo>
                <a:lnTo>
                  <a:pt x="93716" y="23471"/>
                </a:lnTo>
                <a:lnTo>
                  <a:pt x="55419" y="50355"/>
                </a:lnTo>
                <a:lnTo>
                  <a:pt x="25832" y="85155"/>
                </a:lnTo>
                <a:lnTo>
                  <a:pt x="6758" y="126235"/>
                </a:lnTo>
                <a:lnTo>
                  <a:pt x="0" y="171957"/>
                </a:lnTo>
                <a:lnTo>
                  <a:pt x="6758" y="217680"/>
                </a:lnTo>
                <a:lnTo>
                  <a:pt x="25832" y="258760"/>
                </a:lnTo>
                <a:lnTo>
                  <a:pt x="55419" y="293560"/>
                </a:lnTo>
                <a:lnTo>
                  <a:pt x="93716" y="320444"/>
                </a:lnTo>
                <a:lnTo>
                  <a:pt x="138920" y="337775"/>
                </a:lnTo>
                <a:lnTo>
                  <a:pt x="189229" y="343915"/>
                </a:lnTo>
                <a:lnTo>
                  <a:pt x="987425" y="343915"/>
                </a:lnTo>
                <a:lnTo>
                  <a:pt x="1037743" y="337775"/>
                </a:lnTo>
                <a:lnTo>
                  <a:pt x="1082971" y="320444"/>
                </a:lnTo>
                <a:lnTo>
                  <a:pt x="1121298" y="293560"/>
                </a:lnTo>
                <a:lnTo>
                  <a:pt x="1150916" y="258760"/>
                </a:lnTo>
                <a:lnTo>
                  <a:pt x="1170013" y="217680"/>
                </a:lnTo>
                <a:lnTo>
                  <a:pt x="1176781" y="171957"/>
                </a:lnTo>
                <a:lnTo>
                  <a:pt x="1170013" y="126235"/>
                </a:lnTo>
                <a:lnTo>
                  <a:pt x="1150916" y="85155"/>
                </a:lnTo>
                <a:lnTo>
                  <a:pt x="1121298" y="50355"/>
                </a:lnTo>
                <a:lnTo>
                  <a:pt x="1082971" y="23471"/>
                </a:lnTo>
                <a:lnTo>
                  <a:pt x="1037743" y="6140"/>
                </a:lnTo>
                <a:lnTo>
                  <a:pt x="987425" y="0"/>
                </a:lnTo>
                <a:close/>
              </a:path>
            </a:pathLst>
          </a:custGeom>
          <a:solidFill>
            <a:srgbClr val="E7E6E6"/>
          </a:solidFill>
          <a:ln>
            <a:noFill/>
          </a:ln>
        </p:spPr>
        <p:txBody>
          <a:bodyPr anchorCtr="0" anchor="t" bIns="0" lIns="0" spcFirstLastPara="1" rIns="0" wrap="square" tIns="0">
            <a:noAutofit/>
          </a:bodyPr>
          <a:lstStyle/>
          <a:p>
            <a:pPr indent="0" lvl="0" marL="0" rtl="0" algn="l">
              <a:spcBef>
                <a:spcPts val="0"/>
              </a:spcBef>
              <a:spcAft>
                <a:spcPts val="0"/>
              </a:spcAft>
              <a:buNone/>
            </a:pPr>
            <a:r>
              <a:t/>
            </a:r>
            <a:endParaRPr sz="1800"/>
          </a:p>
        </p:txBody>
      </p:sp>
      <p:pic>
        <p:nvPicPr>
          <p:cNvPr id="1889" name="Google Shape;1889;g311e7b6e11b_0_1776"/>
          <p:cNvPicPr preferRelativeResize="0"/>
          <p:nvPr/>
        </p:nvPicPr>
        <p:blipFill rotWithShape="1">
          <a:blip r:embed="rId3">
            <a:alphaModFix/>
          </a:blip>
          <a:srcRect b="0" l="0" r="0" t="0"/>
          <a:stretch/>
        </p:blipFill>
        <p:spPr>
          <a:xfrm>
            <a:off x="299323" y="209729"/>
            <a:ext cx="1496616" cy="931325"/>
          </a:xfrm>
          <a:prstGeom prst="rect">
            <a:avLst/>
          </a:prstGeom>
          <a:noFill/>
          <a:ln>
            <a:noFill/>
          </a:ln>
        </p:spPr>
      </p:pic>
      <p:grpSp>
        <p:nvGrpSpPr>
          <p:cNvPr id="1890" name="Google Shape;1890;g311e7b6e11b_0_1776"/>
          <p:cNvGrpSpPr/>
          <p:nvPr/>
        </p:nvGrpSpPr>
        <p:grpSpPr>
          <a:xfrm>
            <a:off x="6842632" y="381508"/>
            <a:ext cx="5349875" cy="726821"/>
            <a:chOff x="6842632" y="381508"/>
            <a:chExt cx="5349875" cy="726821"/>
          </a:xfrm>
        </p:grpSpPr>
        <p:sp>
          <p:nvSpPr>
            <p:cNvPr id="1891" name="Google Shape;1891;g311e7b6e11b_0_1776"/>
            <p:cNvSpPr/>
            <p:nvPr/>
          </p:nvSpPr>
          <p:spPr>
            <a:xfrm>
              <a:off x="6842632" y="381508"/>
              <a:ext cx="5349875" cy="585469"/>
            </a:xfrm>
            <a:custGeom>
              <a:rect b="b" l="l" r="r" t="t"/>
              <a:pathLst>
                <a:path extrusionOk="0" h="585469" w="5349875">
                  <a:moveTo>
                    <a:pt x="292735" y="0"/>
                  </a:moveTo>
                  <a:lnTo>
                    <a:pt x="5349367" y="0"/>
                  </a:lnTo>
                  <a:lnTo>
                    <a:pt x="5349367" y="585215"/>
                  </a:lnTo>
                  <a:lnTo>
                    <a:pt x="292735" y="585215"/>
                  </a:lnTo>
                  <a:lnTo>
                    <a:pt x="245252" y="581388"/>
                  </a:lnTo>
                  <a:lnTo>
                    <a:pt x="200208" y="570305"/>
                  </a:lnTo>
                  <a:lnTo>
                    <a:pt x="158207" y="552568"/>
                  </a:lnTo>
                  <a:lnTo>
                    <a:pt x="119850" y="528779"/>
                  </a:lnTo>
                  <a:lnTo>
                    <a:pt x="85740" y="499538"/>
                  </a:lnTo>
                  <a:lnTo>
                    <a:pt x="56481" y="465447"/>
                  </a:lnTo>
                  <a:lnTo>
                    <a:pt x="32674" y="427108"/>
                  </a:lnTo>
                  <a:lnTo>
                    <a:pt x="14924" y="385120"/>
                  </a:lnTo>
                  <a:lnTo>
                    <a:pt x="3831" y="340087"/>
                  </a:lnTo>
                  <a:lnTo>
                    <a:pt x="0" y="292607"/>
                  </a:lnTo>
                  <a:lnTo>
                    <a:pt x="3831" y="245159"/>
                  </a:lnTo>
                  <a:lnTo>
                    <a:pt x="14924" y="200143"/>
                  </a:lnTo>
                  <a:lnTo>
                    <a:pt x="32674" y="158163"/>
                  </a:lnTo>
                  <a:lnTo>
                    <a:pt x="56481" y="119822"/>
                  </a:lnTo>
                  <a:lnTo>
                    <a:pt x="85740" y="85724"/>
                  </a:lnTo>
                  <a:lnTo>
                    <a:pt x="119850" y="56473"/>
                  </a:lnTo>
                  <a:lnTo>
                    <a:pt x="158207" y="32671"/>
                  </a:lnTo>
                  <a:lnTo>
                    <a:pt x="200208" y="14923"/>
                  </a:lnTo>
                  <a:lnTo>
                    <a:pt x="245252" y="3831"/>
                  </a:lnTo>
                  <a:lnTo>
                    <a:pt x="292735" y="0"/>
                  </a:lnTo>
                  <a:close/>
                </a:path>
              </a:pathLst>
            </a:custGeom>
            <a:noFill/>
            <a:ln cap="flat" cmpd="sng" w="9525">
              <a:solidFill>
                <a:srgbClr val="C4D500"/>
              </a:solidFill>
              <a:prstDash val="solid"/>
              <a:round/>
              <a:headEnd len="sm" w="sm" type="none"/>
              <a:tailEnd len="sm" w="sm" type="none"/>
            </a:ln>
          </p:spPr>
          <p:txBody>
            <a:bodyPr anchorCtr="0" anchor="t" bIns="0" lIns="0" spcFirstLastPara="1" rIns="0" wrap="square" tIns="0">
              <a:noAutofit/>
            </a:bodyPr>
            <a:lstStyle/>
            <a:p>
              <a:pPr indent="0" lvl="0" marL="0" rtl="0" algn="l">
                <a:spcBef>
                  <a:spcPts val="0"/>
                </a:spcBef>
                <a:spcAft>
                  <a:spcPts val="0"/>
                </a:spcAft>
                <a:buNone/>
              </a:pPr>
              <a:r>
                <a:t/>
              </a:r>
              <a:endParaRPr sz="1800"/>
            </a:p>
          </p:txBody>
        </p:sp>
        <p:sp>
          <p:nvSpPr>
            <p:cNvPr id="1892" name="Google Shape;1892;g311e7b6e11b_0_1776"/>
            <p:cNvSpPr/>
            <p:nvPr/>
          </p:nvSpPr>
          <p:spPr>
            <a:xfrm>
              <a:off x="6842632" y="529844"/>
              <a:ext cx="5349875" cy="578485"/>
            </a:xfrm>
            <a:custGeom>
              <a:rect b="b" l="l" r="r" t="t"/>
              <a:pathLst>
                <a:path extrusionOk="0" h="578485" w="5349875">
                  <a:moveTo>
                    <a:pt x="5349367" y="0"/>
                  </a:moveTo>
                  <a:lnTo>
                    <a:pt x="289051" y="0"/>
                  </a:lnTo>
                  <a:lnTo>
                    <a:pt x="242166" y="3786"/>
                  </a:lnTo>
                  <a:lnTo>
                    <a:pt x="197689" y="14749"/>
                  </a:lnTo>
                  <a:lnTo>
                    <a:pt x="156215" y="32290"/>
                  </a:lnTo>
                  <a:lnTo>
                    <a:pt x="118341" y="55814"/>
                  </a:lnTo>
                  <a:lnTo>
                    <a:pt x="84661" y="84724"/>
                  </a:lnTo>
                  <a:lnTo>
                    <a:pt x="55770" y="118423"/>
                  </a:lnTo>
                  <a:lnTo>
                    <a:pt x="32263" y="156315"/>
                  </a:lnTo>
                  <a:lnTo>
                    <a:pt x="14736" y="197803"/>
                  </a:lnTo>
                  <a:lnTo>
                    <a:pt x="3783" y="242289"/>
                  </a:lnTo>
                  <a:lnTo>
                    <a:pt x="0" y="289178"/>
                  </a:lnTo>
                  <a:lnTo>
                    <a:pt x="3783" y="336068"/>
                  </a:lnTo>
                  <a:lnTo>
                    <a:pt x="14736" y="380554"/>
                  </a:lnTo>
                  <a:lnTo>
                    <a:pt x="32263" y="422042"/>
                  </a:lnTo>
                  <a:lnTo>
                    <a:pt x="55770" y="459934"/>
                  </a:lnTo>
                  <a:lnTo>
                    <a:pt x="84661" y="493633"/>
                  </a:lnTo>
                  <a:lnTo>
                    <a:pt x="118341" y="522543"/>
                  </a:lnTo>
                  <a:lnTo>
                    <a:pt x="156215" y="546067"/>
                  </a:lnTo>
                  <a:lnTo>
                    <a:pt x="197689" y="563608"/>
                  </a:lnTo>
                  <a:lnTo>
                    <a:pt x="242166" y="574571"/>
                  </a:lnTo>
                  <a:lnTo>
                    <a:pt x="289051" y="578357"/>
                  </a:lnTo>
                  <a:lnTo>
                    <a:pt x="5349367" y="578357"/>
                  </a:lnTo>
                  <a:lnTo>
                    <a:pt x="5349367" y="0"/>
                  </a:lnTo>
                  <a:close/>
                </a:path>
              </a:pathLst>
            </a:custGeom>
            <a:solidFill>
              <a:srgbClr val="C4D500"/>
            </a:solidFill>
            <a:ln>
              <a:noFill/>
            </a:ln>
          </p:spPr>
          <p:txBody>
            <a:bodyPr anchorCtr="0" anchor="t" bIns="0" lIns="0" spcFirstLastPara="1" rIns="0" wrap="square" tIns="0">
              <a:noAutofit/>
            </a:bodyPr>
            <a:lstStyle/>
            <a:p>
              <a:pPr indent="0" lvl="0" marL="0" rtl="0" algn="l">
                <a:spcBef>
                  <a:spcPts val="0"/>
                </a:spcBef>
                <a:spcAft>
                  <a:spcPts val="0"/>
                </a:spcAft>
                <a:buNone/>
              </a:pPr>
              <a:r>
                <a:t/>
              </a:r>
              <a:endParaRPr sz="1800"/>
            </a:p>
          </p:txBody>
        </p:sp>
      </p:grpSp>
      <p:grpSp>
        <p:nvGrpSpPr>
          <p:cNvPr id="1893" name="Google Shape;1893;g311e7b6e11b_0_1776"/>
          <p:cNvGrpSpPr/>
          <p:nvPr/>
        </p:nvGrpSpPr>
        <p:grpSpPr>
          <a:xfrm>
            <a:off x="9762617" y="1363725"/>
            <a:ext cx="2429636" cy="586867"/>
            <a:chOff x="9762617" y="1363725"/>
            <a:chExt cx="2429636" cy="586867"/>
          </a:xfrm>
        </p:grpSpPr>
        <p:sp>
          <p:nvSpPr>
            <p:cNvPr id="1894" name="Google Shape;1894;g311e7b6e11b_0_1776"/>
            <p:cNvSpPr/>
            <p:nvPr/>
          </p:nvSpPr>
          <p:spPr>
            <a:xfrm>
              <a:off x="9762617" y="1363725"/>
              <a:ext cx="2429509" cy="467360"/>
            </a:xfrm>
            <a:custGeom>
              <a:rect b="b" l="l" r="r" t="t"/>
              <a:pathLst>
                <a:path extrusionOk="0" h="467360" w="2429509">
                  <a:moveTo>
                    <a:pt x="0" y="233552"/>
                  </a:moveTo>
                  <a:lnTo>
                    <a:pt x="0" y="233552"/>
                  </a:lnTo>
                  <a:lnTo>
                    <a:pt x="0" y="233552"/>
                  </a:lnTo>
                  <a:close/>
                </a:path>
                <a:path extrusionOk="0" h="467360" w="2429509">
                  <a:moveTo>
                    <a:pt x="272668" y="0"/>
                  </a:moveTo>
                  <a:lnTo>
                    <a:pt x="2429382" y="0"/>
                  </a:lnTo>
                  <a:lnTo>
                    <a:pt x="2429382" y="467106"/>
                  </a:lnTo>
                  <a:lnTo>
                    <a:pt x="272668" y="467106"/>
                  </a:lnTo>
                  <a:lnTo>
                    <a:pt x="217733" y="462362"/>
                  </a:lnTo>
                  <a:lnTo>
                    <a:pt x="166562" y="448756"/>
                  </a:lnTo>
                  <a:lnTo>
                    <a:pt x="120253" y="427228"/>
                  </a:lnTo>
                  <a:lnTo>
                    <a:pt x="79901" y="398714"/>
                  </a:lnTo>
                  <a:lnTo>
                    <a:pt x="46606" y="364153"/>
                  </a:lnTo>
                  <a:lnTo>
                    <a:pt x="21462" y="324485"/>
                  </a:lnTo>
                  <a:lnTo>
                    <a:pt x="0" y="233552"/>
                  </a:lnTo>
                  <a:lnTo>
                    <a:pt x="21462" y="142748"/>
                  </a:lnTo>
                  <a:lnTo>
                    <a:pt x="46606" y="103069"/>
                  </a:lnTo>
                  <a:lnTo>
                    <a:pt x="79901" y="68485"/>
                  </a:lnTo>
                  <a:lnTo>
                    <a:pt x="120253" y="39941"/>
                  </a:lnTo>
                  <a:lnTo>
                    <a:pt x="166562" y="18382"/>
                  </a:lnTo>
                  <a:lnTo>
                    <a:pt x="217733" y="4753"/>
                  </a:lnTo>
                  <a:lnTo>
                    <a:pt x="272668" y="0"/>
                  </a:lnTo>
                  <a:close/>
                </a:path>
              </a:pathLst>
            </a:custGeom>
            <a:noFill/>
            <a:ln cap="flat" cmpd="sng" w="9525">
              <a:solidFill>
                <a:srgbClr val="00AED6"/>
              </a:solidFill>
              <a:prstDash val="solid"/>
              <a:round/>
              <a:headEnd len="sm" w="sm" type="none"/>
              <a:tailEnd len="sm" w="sm" type="none"/>
            </a:ln>
          </p:spPr>
          <p:txBody>
            <a:bodyPr anchorCtr="0" anchor="t" bIns="0" lIns="0" spcFirstLastPara="1" rIns="0" wrap="square" tIns="0">
              <a:noAutofit/>
            </a:bodyPr>
            <a:lstStyle/>
            <a:p>
              <a:pPr indent="0" lvl="0" marL="0" rtl="0" algn="l">
                <a:spcBef>
                  <a:spcPts val="0"/>
                </a:spcBef>
                <a:spcAft>
                  <a:spcPts val="0"/>
                </a:spcAft>
                <a:buNone/>
              </a:pPr>
              <a:r>
                <a:t/>
              </a:r>
              <a:endParaRPr sz="1800"/>
            </a:p>
          </p:txBody>
        </p:sp>
        <p:sp>
          <p:nvSpPr>
            <p:cNvPr id="1895" name="Google Shape;1895;g311e7b6e11b_0_1776"/>
            <p:cNvSpPr/>
            <p:nvPr/>
          </p:nvSpPr>
          <p:spPr>
            <a:xfrm>
              <a:off x="9931019" y="1454657"/>
              <a:ext cx="2261234" cy="495935"/>
            </a:xfrm>
            <a:custGeom>
              <a:rect b="b" l="l" r="r" t="t"/>
              <a:pathLst>
                <a:path extrusionOk="0" h="495935" w="2261234">
                  <a:moveTo>
                    <a:pt x="2260980" y="0"/>
                  </a:moveTo>
                  <a:lnTo>
                    <a:pt x="289178" y="0"/>
                  </a:lnTo>
                  <a:lnTo>
                    <a:pt x="239016" y="3713"/>
                  </a:lnTo>
                  <a:lnTo>
                    <a:pt x="191668" y="14435"/>
                  </a:lnTo>
                  <a:lnTo>
                    <a:pt x="147866" y="31540"/>
                  </a:lnTo>
                  <a:lnTo>
                    <a:pt x="108341" y="54401"/>
                  </a:lnTo>
                  <a:lnTo>
                    <a:pt x="73823" y="82392"/>
                  </a:lnTo>
                  <a:lnTo>
                    <a:pt x="45043" y="114886"/>
                  </a:lnTo>
                  <a:lnTo>
                    <a:pt x="22732" y="151256"/>
                  </a:lnTo>
                  <a:lnTo>
                    <a:pt x="0" y="247650"/>
                  </a:lnTo>
                  <a:lnTo>
                    <a:pt x="22732" y="344169"/>
                  </a:lnTo>
                  <a:lnTo>
                    <a:pt x="45043" y="380540"/>
                  </a:lnTo>
                  <a:lnTo>
                    <a:pt x="73823" y="413034"/>
                  </a:lnTo>
                  <a:lnTo>
                    <a:pt x="108341" y="441025"/>
                  </a:lnTo>
                  <a:lnTo>
                    <a:pt x="147866" y="463886"/>
                  </a:lnTo>
                  <a:lnTo>
                    <a:pt x="191668" y="480991"/>
                  </a:lnTo>
                  <a:lnTo>
                    <a:pt x="239016" y="491713"/>
                  </a:lnTo>
                  <a:lnTo>
                    <a:pt x="289178" y="495426"/>
                  </a:lnTo>
                  <a:lnTo>
                    <a:pt x="2260980" y="495426"/>
                  </a:lnTo>
                  <a:lnTo>
                    <a:pt x="2260980" y="0"/>
                  </a:lnTo>
                  <a:close/>
                </a:path>
              </a:pathLst>
            </a:custGeom>
            <a:solidFill>
              <a:srgbClr val="00AED6"/>
            </a:solidFill>
            <a:ln>
              <a:noFill/>
            </a:ln>
          </p:spPr>
          <p:txBody>
            <a:bodyPr anchorCtr="0" anchor="t" bIns="0" lIns="0" spcFirstLastPara="1" rIns="0" wrap="square" tIns="0">
              <a:noAutofit/>
            </a:bodyPr>
            <a:lstStyle/>
            <a:p>
              <a:pPr indent="0" lvl="0" marL="0" rtl="0" algn="l">
                <a:spcBef>
                  <a:spcPts val="0"/>
                </a:spcBef>
                <a:spcAft>
                  <a:spcPts val="0"/>
                </a:spcAft>
                <a:buNone/>
              </a:pPr>
              <a:r>
                <a:t/>
              </a:r>
              <a:endParaRPr sz="1800"/>
            </a:p>
          </p:txBody>
        </p:sp>
      </p:grpSp>
      <p:grpSp>
        <p:nvGrpSpPr>
          <p:cNvPr id="1896" name="Google Shape;1896;g311e7b6e11b_0_1776"/>
          <p:cNvGrpSpPr/>
          <p:nvPr/>
        </p:nvGrpSpPr>
        <p:grpSpPr>
          <a:xfrm>
            <a:off x="-4" y="3834889"/>
            <a:ext cx="12192004" cy="3023108"/>
            <a:chOff x="-4" y="3834889"/>
            <a:chExt cx="12192004" cy="3023108"/>
          </a:xfrm>
        </p:grpSpPr>
        <p:sp>
          <p:nvSpPr>
            <p:cNvPr id="1897" name="Google Shape;1897;g311e7b6e11b_0_1776"/>
            <p:cNvSpPr/>
            <p:nvPr/>
          </p:nvSpPr>
          <p:spPr>
            <a:xfrm>
              <a:off x="-4" y="6242113"/>
              <a:ext cx="3304540" cy="343534"/>
            </a:xfrm>
            <a:custGeom>
              <a:rect b="b" l="l" r="r" t="t"/>
              <a:pathLst>
                <a:path extrusionOk="0" h="343534" w="3304540">
                  <a:moveTo>
                    <a:pt x="3133475" y="0"/>
                  </a:moveTo>
                  <a:lnTo>
                    <a:pt x="0" y="0"/>
                  </a:lnTo>
                  <a:lnTo>
                    <a:pt x="0" y="343319"/>
                  </a:lnTo>
                  <a:lnTo>
                    <a:pt x="3133475" y="343319"/>
                  </a:lnTo>
                  <a:lnTo>
                    <a:pt x="3178892" y="337187"/>
                  </a:lnTo>
                  <a:lnTo>
                    <a:pt x="3219698" y="319884"/>
                  </a:lnTo>
                  <a:lnTo>
                    <a:pt x="3254268" y="293044"/>
                  </a:lnTo>
                  <a:lnTo>
                    <a:pt x="3280974" y="258304"/>
                  </a:lnTo>
                  <a:lnTo>
                    <a:pt x="3298190" y="217299"/>
                  </a:lnTo>
                  <a:lnTo>
                    <a:pt x="3304290" y="171665"/>
                  </a:lnTo>
                  <a:lnTo>
                    <a:pt x="3298190" y="126031"/>
                  </a:lnTo>
                  <a:lnTo>
                    <a:pt x="3280974" y="85024"/>
                  </a:lnTo>
                  <a:lnTo>
                    <a:pt x="3254268" y="50280"/>
                  </a:lnTo>
                  <a:lnTo>
                    <a:pt x="3219698" y="23438"/>
                  </a:lnTo>
                  <a:lnTo>
                    <a:pt x="3178892" y="6132"/>
                  </a:lnTo>
                  <a:lnTo>
                    <a:pt x="3133475" y="0"/>
                  </a:lnTo>
                  <a:close/>
                </a:path>
              </a:pathLst>
            </a:custGeom>
            <a:noFill/>
            <a:ln cap="flat" cmpd="sng" w="9525">
              <a:solidFill>
                <a:srgbClr val="00AED6"/>
              </a:solidFill>
              <a:prstDash val="solid"/>
              <a:round/>
              <a:headEnd len="sm" w="sm" type="none"/>
              <a:tailEnd len="sm" w="sm" type="none"/>
            </a:ln>
          </p:spPr>
          <p:txBody>
            <a:bodyPr anchorCtr="0" anchor="t" bIns="0" lIns="0" spcFirstLastPara="1" rIns="0" wrap="square" tIns="0">
              <a:noAutofit/>
            </a:bodyPr>
            <a:lstStyle/>
            <a:p>
              <a:pPr indent="0" lvl="0" marL="0" rtl="0" algn="l">
                <a:spcBef>
                  <a:spcPts val="0"/>
                </a:spcBef>
                <a:spcAft>
                  <a:spcPts val="0"/>
                </a:spcAft>
                <a:buNone/>
              </a:pPr>
              <a:r>
                <a:t/>
              </a:r>
              <a:endParaRPr sz="1800"/>
            </a:p>
          </p:txBody>
        </p:sp>
        <p:sp>
          <p:nvSpPr>
            <p:cNvPr id="1898" name="Google Shape;1898;g311e7b6e11b_0_1776"/>
            <p:cNvSpPr/>
            <p:nvPr/>
          </p:nvSpPr>
          <p:spPr>
            <a:xfrm>
              <a:off x="-3" y="6377304"/>
              <a:ext cx="3227705" cy="343534"/>
            </a:xfrm>
            <a:custGeom>
              <a:rect b="b" l="l" r="r" t="t"/>
              <a:pathLst>
                <a:path extrusionOk="0" h="343534" w="3227705">
                  <a:moveTo>
                    <a:pt x="3055750" y="0"/>
                  </a:moveTo>
                  <a:lnTo>
                    <a:pt x="0" y="0"/>
                  </a:lnTo>
                  <a:lnTo>
                    <a:pt x="0" y="343319"/>
                  </a:lnTo>
                  <a:lnTo>
                    <a:pt x="3055750" y="343319"/>
                  </a:lnTo>
                  <a:lnTo>
                    <a:pt x="3101356" y="337187"/>
                  </a:lnTo>
                  <a:lnTo>
                    <a:pt x="3142340" y="319884"/>
                  </a:lnTo>
                  <a:lnTo>
                    <a:pt x="3177067" y="293044"/>
                  </a:lnTo>
                  <a:lnTo>
                    <a:pt x="3203898" y="258304"/>
                  </a:lnTo>
                  <a:lnTo>
                    <a:pt x="3221197" y="217299"/>
                  </a:lnTo>
                  <a:lnTo>
                    <a:pt x="3227327" y="171665"/>
                  </a:lnTo>
                  <a:lnTo>
                    <a:pt x="3221197" y="126031"/>
                  </a:lnTo>
                  <a:lnTo>
                    <a:pt x="3203898" y="85024"/>
                  </a:lnTo>
                  <a:lnTo>
                    <a:pt x="3177067" y="50280"/>
                  </a:lnTo>
                  <a:lnTo>
                    <a:pt x="3142340" y="23438"/>
                  </a:lnTo>
                  <a:lnTo>
                    <a:pt x="3101356" y="6132"/>
                  </a:lnTo>
                  <a:lnTo>
                    <a:pt x="3055750" y="0"/>
                  </a:lnTo>
                  <a:close/>
                </a:path>
              </a:pathLst>
            </a:custGeom>
            <a:solidFill>
              <a:srgbClr val="00AED6"/>
            </a:solidFill>
            <a:ln>
              <a:noFill/>
            </a:ln>
          </p:spPr>
          <p:txBody>
            <a:bodyPr anchorCtr="0" anchor="t" bIns="0" lIns="0" spcFirstLastPara="1" rIns="0" wrap="square" tIns="0">
              <a:noAutofit/>
            </a:bodyPr>
            <a:lstStyle/>
            <a:p>
              <a:pPr indent="0" lvl="0" marL="0" rtl="0" algn="l">
                <a:spcBef>
                  <a:spcPts val="0"/>
                </a:spcBef>
                <a:spcAft>
                  <a:spcPts val="0"/>
                </a:spcAft>
                <a:buNone/>
              </a:pPr>
              <a:r>
                <a:t/>
              </a:r>
              <a:endParaRPr sz="1800"/>
            </a:p>
          </p:txBody>
        </p:sp>
        <p:sp>
          <p:nvSpPr>
            <p:cNvPr id="1899" name="Google Shape;1899;g311e7b6e11b_0_1776"/>
            <p:cNvSpPr/>
            <p:nvPr/>
          </p:nvSpPr>
          <p:spPr>
            <a:xfrm>
              <a:off x="-3" y="6377304"/>
              <a:ext cx="3227705" cy="343534"/>
            </a:xfrm>
            <a:custGeom>
              <a:rect b="b" l="l" r="r" t="t"/>
              <a:pathLst>
                <a:path extrusionOk="0" h="343534" w="3227705">
                  <a:moveTo>
                    <a:pt x="3055750" y="0"/>
                  </a:moveTo>
                  <a:lnTo>
                    <a:pt x="0" y="0"/>
                  </a:lnTo>
                  <a:lnTo>
                    <a:pt x="0" y="343319"/>
                  </a:lnTo>
                  <a:lnTo>
                    <a:pt x="3055750" y="343319"/>
                  </a:lnTo>
                  <a:lnTo>
                    <a:pt x="3101356" y="337187"/>
                  </a:lnTo>
                  <a:lnTo>
                    <a:pt x="3142340" y="319884"/>
                  </a:lnTo>
                  <a:lnTo>
                    <a:pt x="3177067" y="293044"/>
                  </a:lnTo>
                  <a:lnTo>
                    <a:pt x="3203898" y="258304"/>
                  </a:lnTo>
                  <a:lnTo>
                    <a:pt x="3221197" y="217299"/>
                  </a:lnTo>
                  <a:lnTo>
                    <a:pt x="3227327" y="171665"/>
                  </a:lnTo>
                  <a:lnTo>
                    <a:pt x="3221197" y="126031"/>
                  </a:lnTo>
                  <a:lnTo>
                    <a:pt x="3203898" y="85024"/>
                  </a:lnTo>
                  <a:lnTo>
                    <a:pt x="3177067" y="50280"/>
                  </a:lnTo>
                  <a:lnTo>
                    <a:pt x="3142340" y="23438"/>
                  </a:lnTo>
                  <a:lnTo>
                    <a:pt x="3101356" y="6132"/>
                  </a:lnTo>
                  <a:lnTo>
                    <a:pt x="3055750" y="0"/>
                  </a:lnTo>
                  <a:close/>
                </a:path>
              </a:pathLst>
            </a:custGeom>
            <a:noFill/>
            <a:ln cap="flat" cmpd="sng" w="25400">
              <a:solidFill>
                <a:srgbClr val="00AED6"/>
              </a:solidFill>
              <a:prstDash val="solid"/>
              <a:round/>
              <a:headEnd len="sm" w="sm" type="none"/>
              <a:tailEnd len="sm" w="sm" type="none"/>
            </a:ln>
          </p:spPr>
          <p:txBody>
            <a:bodyPr anchorCtr="0" anchor="t" bIns="0" lIns="0" spcFirstLastPara="1" rIns="0" wrap="square" tIns="0">
              <a:noAutofit/>
            </a:bodyPr>
            <a:lstStyle/>
            <a:p>
              <a:pPr indent="0" lvl="0" marL="0" rtl="0" algn="l">
                <a:spcBef>
                  <a:spcPts val="0"/>
                </a:spcBef>
                <a:spcAft>
                  <a:spcPts val="0"/>
                </a:spcAft>
                <a:buNone/>
              </a:pPr>
              <a:r>
                <a:t/>
              </a:r>
              <a:endParaRPr sz="1800"/>
            </a:p>
          </p:txBody>
        </p:sp>
        <p:pic>
          <p:nvPicPr>
            <p:cNvPr id="1900" name="Google Shape;1900;g311e7b6e11b_0_1776"/>
            <p:cNvPicPr preferRelativeResize="0"/>
            <p:nvPr/>
          </p:nvPicPr>
          <p:blipFill rotWithShape="1">
            <a:blip r:embed="rId4">
              <a:alphaModFix/>
            </a:blip>
            <a:srcRect b="0" l="0" r="0" t="0"/>
            <a:stretch/>
          </p:blipFill>
          <p:spPr>
            <a:xfrm>
              <a:off x="7988934" y="3834889"/>
              <a:ext cx="4203066" cy="3023106"/>
            </a:xfrm>
            <a:prstGeom prst="rect">
              <a:avLst/>
            </a:prstGeom>
            <a:noFill/>
            <a:ln>
              <a:noFill/>
            </a:ln>
          </p:spPr>
        </p:pic>
        <p:pic>
          <p:nvPicPr>
            <p:cNvPr id="1901" name="Google Shape;1901;g311e7b6e11b_0_1776"/>
            <p:cNvPicPr preferRelativeResize="0"/>
            <p:nvPr/>
          </p:nvPicPr>
          <p:blipFill rotWithShape="1">
            <a:blip r:embed="rId5">
              <a:alphaModFix/>
            </a:blip>
            <a:srcRect b="0" l="0" r="0" t="0"/>
            <a:stretch/>
          </p:blipFill>
          <p:spPr>
            <a:xfrm>
              <a:off x="3943223" y="3834889"/>
              <a:ext cx="4134229" cy="3023107"/>
            </a:xfrm>
            <a:prstGeom prst="rect">
              <a:avLst/>
            </a:prstGeom>
            <a:noFill/>
            <a:ln>
              <a:noFill/>
            </a:ln>
          </p:spPr>
        </p:pic>
        <p:pic>
          <p:nvPicPr>
            <p:cNvPr id="1902" name="Google Shape;1902;g311e7b6e11b_0_1776"/>
            <p:cNvPicPr preferRelativeResize="0"/>
            <p:nvPr/>
          </p:nvPicPr>
          <p:blipFill rotWithShape="1">
            <a:blip r:embed="rId6">
              <a:alphaModFix/>
            </a:blip>
            <a:srcRect b="0" l="0" r="0" t="0"/>
            <a:stretch/>
          </p:blipFill>
          <p:spPr>
            <a:xfrm>
              <a:off x="9006" y="3834890"/>
              <a:ext cx="4204079" cy="3023107"/>
            </a:xfrm>
            <a:prstGeom prst="rect">
              <a:avLst/>
            </a:prstGeom>
            <a:noFill/>
            <a:ln>
              <a:noFill/>
            </a:ln>
          </p:spPr>
        </p:pic>
      </p:grpSp>
      <p:sp>
        <p:nvSpPr>
          <p:cNvPr id="1903" name="Google Shape;1903;g311e7b6e11b_0_1776"/>
          <p:cNvSpPr txBox="1"/>
          <p:nvPr>
            <p:ph type="title"/>
          </p:nvPr>
        </p:nvSpPr>
        <p:spPr>
          <a:xfrm>
            <a:off x="171094" y="1002537"/>
            <a:ext cx="2312700" cy="627900"/>
          </a:xfrm>
          <a:prstGeom prst="rect">
            <a:avLst/>
          </a:prstGeom>
          <a:noFill/>
          <a:ln>
            <a:noFill/>
          </a:ln>
        </p:spPr>
        <p:txBody>
          <a:bodyPr anchorCtr="0" anchor="t" bIns="0" lIns="0" spcFirstLastPara="1" rIns="0" wrap="square" tIns="12050">
            <a:spAutoFit/>
          </a:bodyPr>
          <a:lstStyle/>
          <a:p>
            <a:pPr indent="0" lvl="0" marL="12700" rtl="0" algn="l">
              <a:lnSpc>
                <a:spcPct val="100000"/>
              </a:lnSpc>
              <a:spcBef>
                <a:spcPts val="0"/>
              </a:spcBef>
              <a:spcAft>
                <a:spcPts val="0"/>
              </a:spcAft>
              <a:buNone/>
            </a:pPr>
            <a:r>
              <a:rPr b="1" lang="es-PE" sz="4000">
                <a:solidFill>
                  <a:srgbClr val="FF671F"/>
                </a:solidFill>
                <a:latin typeface="Arial"/>
                <a:ea typeface="Arial"/>
                <a:cs typeface="Arial"/>
                <a:sym typeface="Arial"/>
              </a:rPr>
              <a:t>T</a:t>
            </a:r>
            <a:r>
              <a:rPr b="1" lang="es-PE" sz="4000" u="sng">
                <a:solidFill>
                  <a:srgbClr val="FF671F"/>
                </a:solidFill>
                <a:latin typeface="Arial"/>
                <a:ea typeface="Arial"/>
                <a:cs typeface="Arial"/>
                <a:sym typeface="Arial"/>
              </a:rPr>
              <a:t>etra P</a:t>
            </a:r>
            <a:r>
              <a:rPr b="1" lang="es-PE" sz="4000">
                <a:solidFill>
                  <a:srgbClr val="FF671F"/>
                </a:solidFill>
                <a:latin typeface="Arial"/>
                <a:ea typeface="Arial"/>
                <a:cs typeface="Arial"/>
                <a:sym typeface="Arial"/>
              </a:rPr>
              <a:t>ak</a:t>
            </a:r>
            <a:endParaRPr sz="4000">
              <a:latin typeface="Arial"/>
              <a:ea typeface="Arial"/>
              <a:cs typeface="Arial"/>
              <a:sym typeface="Arial"/>
            </a:endParaRPr>
          </a:p>
        </p:txBody>
      </p:sp>
      <p:pic>
        <p:nvPicPr>
          <p:cNvPr id="1904" name="Google Shape;1904;g311e7b6e11b_0_1776"/>
          <p:cNvPicPr preferRelativeResize="0"/>
          <p:nvPr/>
        </p:nvPicPr>
        <p:blipFill rotWithShape="1">
          <a:blip r:embed="rId7">
            <a:alphaModFix/>
          </a:blip>
          <a:srcRect b="0" l="0" r="0" t="0"/>
          <a:stretch/>
        </p:blipFill>
        <p:spPr>
          <a:xfrm>
            <a:off x="2066163" y="327279"/>
            <a:ext cx="1621789" cy="542290"/>
          </a:xfrm>
          <a:prstGeom prst="rect">
            <a:avLst/>
          </a:prstGeom>
          <a:noFill/>
          <a:ln>
            <a:noFill/>
          </a:ln>
        </p:spPr>
      </p:pic>
      <p:sp>
        <p:nvSpPr>
          <p:cNvPr id="1905" name="Google Shape;1905;g311e7b6e11b_0_1776"/>
          <p:cNvSpPr/>
          <p:nvPr/>
        </p:nvSpPr>
        <p:spPr>
          <a:xfrm>
            <a:off x="0" y="2144229"/>
            <a:ext cx="1989455" cy="326389"/>
          </a:xfrm>
          <a:custGeom>
            <a:rect b="b" l="l" r="r" t="t"/>
            <a:pathLst>
              <a:path extrusionOk="0" h="326389" w="1989455">
                <a:moveTo>
                  <a:pt x="1988849" y="0"/>
                </a:moveTo>
                <a:lnTo>
                  <a:pt x="0" y="0"/>
                </a:lnTo>
                <a:lnTo>
                  <a:pt x="0" y="325793"/>
                </a:lnTo>
                <a:lnTo>
                  <a:pt x="1988849" y="325793"/>
                </a:lnTo>
                <a:lnTo>
                  <a:pt x="1988849" y="0"/>
                </a:lnTo>
                <a:close/>
              </a:path>
            </a:pathLst>
          </a:custGeom>
          <a:solidFill>
            <a:srgbClr val="C4D500"/>
          </a:solidFill>
          <a:ln>
            <a:noFill/>
          </a:ln>
        </p:spPr>
        <p:txBody>
          <a:bodyPr anchorCtr="0" anchor="t" bIns="0" lIns="0" spcFirstLastPara="1" rIns="0" wrap="square" tIns="0">
            <a:noAutofit/>
          </a:bodyPr>
          <a:lstStyle/>
          <a:p>
            <a:pPr indent="0" lvl="0" marL="0" rtl="0" algn="l">
              <a:spcBef>
                <a:spcPts val="0"/>
              </a:spcBef>
              <a:spcAft>
                <a:spcPts val="0"/>
              </a:spcAft>
              <a:buNone/>
            </a:pPr>
            <a:r>
              <a:t/>
            </a:r>
            <a:endParaRPr sz="1800"/>
          </a:p>
        </p:txBody>
      </p:sp>
      <p:sp>
        <p:nvSpPr>
          <p:cNvPr id="1906" name="Google Shape;1906;g311e7b6e11b_0_1776"/>
          <p:cNvSpPr/>
          <p:nvPr/>
        </p:nvSpPr>
        <p:spPr>
          <a:xfrm>
            <a:off x="0" y="3007448"/>
            <a:ext cx="3322320" cy="326389"/>
          </a:xfrm>
          <a:custGeom>
            <a:rect b="b" l="l" r="r" t="t"/>
            <a:pathLst>
              <a:path extrusionOk="0" h="326389" w="3322320">
                <a:moveTo>
                  <a:pt x="3321842" y="0"/>
                </a:moveTo>
                <a:lnTo>
                  <a:pt x="0" y="0"/>
                </a:lnTo>
                <a:lnTo>
                  <a:pt x="0" y="325793"/>
                </a:lnTo>
                <a:lnTo>
                  <a:pt x="3321842" y="325793"/>
                </a:lnTo>
                <a:lnTo>
                  <a:pt x="3321842" y="0"/>
                </a:lnTo>
                <a:close/>
              </a:path>
            </a:pathLst>
          </a:custGeom>
          <a:solidFill>
            <a:srgbClr val="C4D500"/>
          </a:solidFill>
          <a:ln>
            <a:noFill/>
          </a:ln>
        </p:spPr>
        <p:txBody>
          <a:bodyPr anchorCtr="0" anchor="t" bIns="0" lIns="0" spcFirstLastPara="1" rIns="0" wrap="square" tIns="0">
            <a:noAutofit/>
          </a:bodyPr>
          <a:lstStyle/>
          <a:p>
            <a:pPr indent="0" lvl="0" marL="0" rtl="0" algn="l">
              <a:spcBef>
                <a:spcPts val="0"/>
              </a:spcBef>
              <a:spcAft>
                <a:spcPts val="0"/>
              </a:spcAft>
              <a:buNone/>
            </a:pPr>
            <a:r>
              <a:t/>
            </a:r>
            <a:endParaRPr sz="1800"/>
          </a:p>
        </p:txBody>
      </p:sp>
      <p:sp>
        <p:nvSpPr>
          <p:cNvPr id="1907" name="Google Shape;1907;g311e7b6e11b_0_1776"/>
          <p:cNvSpPr/>
          <p:nvPr/>
        </p:nvSpPr>
        <p:spPr>
          <a:xfrm>
            <a:off x="0" y="3446741"/>
            <a:ext cx="1868805" cy="326389"/>
          </a:xfrm>
          <a:custGeom>
            <a:rect b="b" l="l" r="r" t="t"/>
            <a:pathLst>
              <a:path extrusionOk="0" h="326389" w="1868805">
                <a:moveTo>
                  <a:pt x="1868489" y="0"/>
                </a:moveTo>
                <a:lnTo>
                  <a:pt x="0" y="0"/>
                </a:lnTo>
                <a:lnTo>
                  <a:pt x="0" y="325793"/>
                </a:lnTo>
                <a:lnTo>
                  <a:pt x="1868489" y="325793"/>
                </a:lnTo>
                <a:lnTo>
                  <a:pt x="1868489" y="0"/>
                </a:lnTo>
                <a:close/>
              </a:path>
            </a:pathLst>
          </a:custGeom>
          <a:solidFill>
            <a:srgbClr val="C4D500"/>
          </a:solidFill>
          <a:ln>
            <a:noFill/>
          </a:ln>
        </p:spPr>
        <p:txBody>
          <a:bodyPr anchorCtr="0" anchor="t" bIns="0" lIns="0" spcFirstLastPara="1" rIns="0" wrap="square" tIns="0">
            <a:noAutofit/>
          </a:bodyPr>
          <a:lstStyle/>
          <a:p>
            <a:pPr indent="0" lvl="0" marL="0" rtl="0" algn="l">
              <a:spcBef>
                <a:spcPts val="0"/>
              </a:spcBef>
              <a:spcAft>
                <a:spcPts val="0"/>
              </a:spcAft>
              <a:buNone/>
            </a:pPr>
            <a:r>
              <a:t/>
            </a:r>
            <a:endParaRPr sz="1800"/>
          </a:p>
        </p:txBody>
      </p:sp>
      <p:sp>
        <p:nvSpPr>
          <p:cNvPr id="1908" name="Google Shape;1908;g311e7b6e11b_0_1776"/>
          <p:cNvSpPr txBox="1"/>
          <p:nvPr/>
        </p:nvSpPr>
        <p:spPr>
          <a:xfrm>
            <a:off x="271983" y="1581403"/>
            <a:ext cx="2953500" cy="382200"/>
          </a:xfrm>
          <a:prstGeom prst="rect">
            <a:avLst/>
          </a:prstGeom>
          <a:noFill/>
          <a:ln>
            <a:noFill/>
          </a:ln>
        </p:spPr>
        <p:txBody>
          <a:bodyPr anchorCtr="0" anchor="t" bIns="0" lIns="0" spcFirstLastPara="1" rIns="0" wrap="square" tIns="12700">
            <a:spAutoFit/>
          </a:bodyPr>
          <a:lstStyle/>
          <a:p>
            <a:pPr indent="0" lvl="0" marL="12700" rtl="0" algn="l">
              <a:lnSpc>
                <a:spcPct val="100000"/>
              </a:lnSpc>
              <a:spcBef>
                <a:spcPts val="0"/>
              </a:spcBef>
              <a:spcAft>
                <a:spcPts val="0"/>
              </a:spcAft>
              <a:buNone/>
            </a:pPr>
            <a:r>
              <a:rPr b="1" lang="es-PE" sz="2400">
                <a:solidFill>
                  <a:srgbClr val="FF671F"/>
                </a:solidFill>
                <a:latin typeface="Arial"/>
                <a:ea typeface="Arial"/>
                <a:cs typeface="Arial"/>
                <a:sym typeface="Arial"/>
              </a:rPr>
              <a:t>Dominican Republic</a:t>
            </a:r>
            <a:endParaRPr sz="2400">
              <a:latin typeface="Arial"/>
              <a:ea typeface="Arial"/>
              <a:cs typeface="Arial"/>
              <a:sym typeface="Arial"/>
            </a:endParaRPr>
          </a:p>
        </p:txBody>
      </p:sp>
      <p:sp>
        <p:nvSpPr>
          <p:cNvPr id="1909" name="Google Shape;1909;g311e7b6e11b_0_1776"/>
          <p:cNvSpPr txBox="1"/>
          <p:nvPr/>
        </p:nvSpPr>
        <p:spPr>
          <a:xfrm>
            <a:off x="68072" y="2142235"/>
            <a:ext cx="1015500" cy="289800"/>
          </a:xfrm>
          <a:prstGeom prst="rect">
            <a:avLst/>
          </a:prstGeom>
          <a:noFill/>
          <a:ln>
            <a:noFill/>
          </a:ln>
        </p:spPr>
        <p:txBody>
          <a:bodyPr anchorCtr="0" anchor="t" bIns="0" lIns="0" spcFirstLastPara="1" rIns="0" wrap="square" tIns="12700">
            <a:spAutoFit/>
          </a:bodyPr>
          <a:lstStyle/>
          <a:p>
            <a:pPr indent="0" lvl="0" marL="12700" rtl="0" algn="l">
              <a:lnSpc>
                <a:spcPct val="100000"/>
              </a:lnSpc>
              <a:spcBef>
                <a:spcPts val="0"/>
              </a:spcBef>
              <a:spcAft>
                <a:spcPts val="0"/>
              </a:spcAft>
              <a:buNone/>
            </a:pPr>
            <a:r>
              <a:rPr b="1" lang="es-PE" sz="1800">
                <a:solidFill>
                  <a:srgbClr val="FFFFFF"/>
                </a:solidFill>
                <a:latin typeface="Arial"/>
                <a:ea typeface="Arial"/>
                <a:cs typeface="Arial"/>
                <a:sym typeface="Arial"/>
              </a:rPr>
              <a:t>Concrete</a:t>
            </a:r>
            <a:endParaRPr sz="1800">
              <a:latin typeface="Arial"/>
              <a:ea typeface="Arial"/>
              <a:cs typeface="Arial"/>
              <a:sym typeface="Arial"/>
            </a:endParaRPr>
          </a:p>
        </p:txBody>
      </p:sp>
      <p:sp>
        <p:nvSpPr>
          <p:cNvPr id="1910" name="Google Shape;1910;g311e7b6e11b_0_1776"/>
          <p:cNvSpPr txBox="1"/>
          <p:nvPr/>
        </p:nvSpPr>
        <p:spPr>
          <a:xfrm>
            <a:off x="40335" y="3007614"/>
            <a:ext cx="663000" cy="289800"/>
          </a:xfrm>
          <a:prstGeom prst="rect">
            <a:avLst/>
          </a:prstGeom>
          <a:noFill/>
          <a:ln>
            <a:noFill/>
          </a:ln>
        </p:spPr>
        <p:txBody>
          <a:bodyPr anchorCtr="0" anchor="t" bIns="0" lIns="0" spcFirstLastPara="1" rIns="0" wrap="square" tIns="12700">
            <a:spAutoFit/>
          </a:bodyPr>
          <a:lstStyle/>
          <a:p>
            <a:pPr indent="0" lvl="0" marL="12700" rtl="0" algn="l">
              <a:lnSpc>
                <a:spcPct val="100000"/>
              </a:lnSpc>
              <a:spcBef>
                <a:spcPts val="0"/>
              </a:spcBef>
              <a:spcAft>
                <a:spcPts val="0"/>
              </a:spcAft>
              <a:buNone/>
            </a:pPr>
            <a:r>
              <a:rPr b="1" lang="es-PE" sz="1800">
                <a:solidFill>
                  <a:srgbClr val="FFFFFF"/>
                </a:solidFill>
                <a:latin typeface="Arial"/>
                <a:ea typeface="Arial"/>
                <a:cs typeface="Arial"/>
                <a:sym typeface="Arial"/>
              </a:rPr>
              <a:t>Wood</a:t>
            </a:r>
            <a:endParaRPr sz="1800">
              <a:latin typeface="Arial"/>
              <a:ea typeface="Arial"/>
              <a:cs typeface="Arial"/>
              <a:sym typeface="Arial"/>
            </a:endParaRPr>
          </a:p>
        </p:txBody>
      </p:sp>
      <p:sp>
        <p:nvSpPr>
          <p:cNvPr id="1911" name="Google Shape;1911;g311e7b6e11b_0_1776"/>
          <p:cNvSpPr txBox="1"/>
          <p:nvPr/>
        </p:nvSpPr>
        <p:spPr>
          <a:xfrm>
            <a:off x="0" y="2574378"/>
            <a:ext cx="7188300" cy="290400"/>
          </a:xfrm>
          <a:prstGeom prst="rect">
            <a:avLst/>
          </a:prstGeom>
          <a:solidFill>
            <a:srgbClr val="C4D500"/>
          </a:solidFill>
          <a:ln>
            <a:noFill/>
          </a:ln>
        </p:spPr>
        <p:txBody>
          <a:bodyPr anchorCtr="0" anchor="t" bIns="0" lIns="0" spcFirstLastPara="1" rIns="0" wrap="square" tIns="13325">
            <a:spAutoFit/>
          </a:bodyPr>
          <a:lstStyle/>
          <a:p>
            <a:pPr indent="0" lvl="0" marL="80645" rtl="0" algn="l">
              <a:lnSpc>
                <a:spcPct val="100000"/>
              </a:lnSpc>
              <a:spcBef>
                <a:spcPts val="0"/>
              </a:spcBef>
              <a:spcAft>
                <a:spcPts val="0"/>
              </a:spcAft>
              <a:buNone/>
            </a:pPr>
            <a:r>
              <a:rPr b="1" lang="es-PE" sz="1800">
                <a:solidFill>
                  <a:srgbClr val="FFFFFF"/>
                </a:solidFill>
                <a:latin typeface="Arial"/>
                <a:ea typeface="Arial"/>
                <a:cs typeface="Arial"/>
                <a:sym typeface="Arial"/>
              </a:rPr>
              <a:t>Polyaluminium</a:t>
            </a:r>
            <a:endParaRPr sz="1800">
              <a:latin typeface="Arial"/>
              <a:ea typeface="Arial"/>
              <a:cs typeface="Arial"/>
              <a:sym typeface="Arial"/>
            </a:endParaRPr>
          </a:p>
        </p:txBody>
      </p:sp>
      <p:sp>
        <p:nvSpPr>
          <p:cNvPr id="1912" name="Google Shape;1912;g311e7b6e11b_0_1776"/>
          <p:cNvSpPr txBox="1"/>
          <p:nvPr/>
        </p:nvSpPr>
        <p:spPr>
          <a:xfrm>
            <a:off x="7235443" y="2507995"/>
            <a:ext cx="738600" cy="443100"/>
          </a:xfrm>
          <a:prstGeom prst="rect">
            <a:avLst/>
          </a:prstGeom>
          <a:noFill/>
          <a:ln>
            <a:noFill/>
          </a:ln>
        </p:spPr>
        <p:txBody>
          <a:bodyPr anchorCtr="0" anchor="t" bIns="0" lIns="0" spcFirstLastPara="1" rIns="0" wrap="square" tIns="12050">
            <a:spAutoFit/>
          </a:bodyPr>
          <a:lstStyle/>
          <a:p>
            <a:pPr indent="0" lvl="0" marL="12700" rtl="0" algn="l">
              <a:lnSpc>
                <a:spcPct val="100000"/>
              </a:lnSpc>
              <a:spcBef>
                <a:spcPts val="0"/>
              </a:spcBef>
              <a:spcAft>
                <a:spcPts val="0"/>
              </a:spcAft>
              <a:buNone/>
            </a:pPr>
            <a:r>
              <a:rPr b="1" lang="es-PE" sz="2800">
                <a:solidFill>
                  <a:srgbClr val="00AFEF"/>
                </a:solidFill>
                <a:latin typeface="Arial"/>
                <a:ea typeface="Arial"/>
                <a:cs typeface="Arial"/>
                <a:sym typeface="Arial"/>
              </a:rPr>
              <a:t>50%</a:t>
            </a:r>
            <a:endParaRPr sz="2800">
              <a:latin typeface="Arial"/>
              <a:ea typeface="Arial"/>
              <a:cs typeface="Arial"/>
              <a:sym typeface="Arial"/>
            </a:endParaRPr>
          </a:p>
        </p:txBody>
      </p:sp>
      <p:sp>
        <p:nvSpPr>
          <p:cNvPr id="1913" name="Google Shape;1913;g311e7b6e11b_0_1776"/>
          <p:cNvSpPr txBox="1"/>
          <p:nvPr/>
        </p:nvSpPr>
        <p:spPr>
          <a:xfrm>
            <a:off x="1994407" y="2070049"/>
            <a:ext cx="739200" cy="443100"/>
          </a:xfrm>
          <a:prstGeom prst="rect">
            <a:avLst/>
          </a:prstGeom>
          <a:noFill/>
          <a:ln>
            <a:noFill/>
          </a:ln>
        </p:spPr>
        <p:txBody>
          <a:bodyPr anchorCtr="0" anchor="t" bIns="0" lIns="0" spcFirstLastPara="1" rIns="0" wrap="square" tIns="12050">
            <a:spAutoFit/>
          </a:bodyPr>
          <a:lstStyle/>
          <a:p>
            <a:pPr indent="0" lvl="0" marL="12700" rtl="0" algn="l">
              <a:lnSpc>
                <a:spcPct val="100000"/>
              </a:lnSpc>
              <a:spcBef>
                <a:spcPts val="0"/>
              </a:spcBef>
              <a:spcAft>
                <a:spcPts val="0"/>
              </a:spcAft>
              <a:buNone/>
            </a:pPr>
            <a:r>
              <a:rPr b="1" lang="es-PE" sz="2800">
                <a:solidFill>
                  <a:srgbClr val="00AFEF"/>
                </a:solidFill>
                <a:latin typeface="Arial"/>
                <a:ea typeface="Arial"/>
                <a:cs typeface="Arial"/>
                <a:sym typeface="Arial"/>
              </a:rPr>
              <a:t>13%</a:t>
            </a:r>
            <a:endParaRPr sz="2800">
              <a:latin typeface="Arial"/>
              <a:ea typeface="Arial"/>
              <a:cs typeface="Arial"/>
              <a:sym typeface="Arial"/>
            </a:endParaRPr>
          </a:p>
        </p:txBody>
      </p:sp>
      <p:sp>
        <p:nvSpPr>
          <p:cNvPr id="1914" name="Google Shape;1914;g311e7b6e11b_0_1776"/>
          <p:cNvSpPr txBox="1"/>
          <p:nvPr/>
        </p:nvSpPr>
        <p:spPr>
          <a:xfrm>
            <a:off x="3377946" y="2938348"/>
            <a:ext cx="739200" cy="443100"/>
          </a:xfrm>
          <a:prstGeom prst="rect">
            <a:avLst/>
          </a:prstGeom>
          <a:noFill/>
          <a:ln>
            <a:noFill/>
          </a:ln>
        </p:spPr>
        <p:txBody>
          <a:bodyPr anchorCtr="0" anchor="t" bIns="0" lIns="0" spcFirstLastPara="1" rIns="0" wrap="square" tIns="12050">
            <a:spAutoFit/>
          </a:bodyPr>
          <a:lstStyle/>
          <a:p>
            <a:pPr indent="0" lvl="0" marL="12700" rtl="0" algn="l">
              <a:lnSpc>
                <a:spcPct val="100000"/>
              </a:lnSpc>
              <a:spcBef>
                <a:spcPts val="0"/>
              </a:spcBef>
              <a:spcAft>
                <a:spcPts val="0"/>
              </a:spcAft>
              <a:buNone/>
            </a:pPr>
            <a:r>
              <a:rPr b="1" lang="es-PE" sz="2800">
                <a:solidFill>
                  <a:srgbClr val="00AFEF"/>
                </a:solidFill>
                <a:latin typeface="Arial"/>
                <a:ea typeface="Arial"/>
                <a:cs typeface="Arial"/>
                <a:sym typeface="Arial"/>
              </a:rPr>
              <a:t>23%</a:t>
            </a:r>
            <a:endParaRPr sz="2800">
              <a:latin typeface="Arial"/>
              <a:ea typeface="Arial"/>
              <a:cs typeface="Arial"/>
              <a:sym typeface="Arial"/>
            </a:endParaRPr>
          </a:p>
        </p:txBody>
      </p:sp>
      <p:sp>
        <p:nvSpPr>
          <p:cNvPr id="1915" name="Google Shape;1915;g311e7b6e11b_0_1776"/>
          <p:cNvSpPr txBox="1"/>
          <p:nvPr/>
        </p:nvSpPr>
        <p:spPr>
          <a:xfrm>
            <a:off x="-31699" y="3321177"/>
            <a:ext cx="2679600" cy="658800"/>
          </a:xfrm>
          <a:prstGeom prst="rect">
            <a:avLst/>
          </a:prstGeom>
          <a:noFill/>
          <a:ln>
            <a:noFill/>
          </a:ln>
        </p:spPr>
        <p:txBody>
          <a:bodyPr anchorCtr="0" anchor="t" bIns="0" lIns="0" spcFirstLastPara="1" rIns="0" wrap="square" tIns="12050">
            <a:spAutoFit/>
          </a:bodyPr>
          <a:lstStyle/>
          <a:p>
            <a:pPr indent="0" lvl="0" marL="38100" rtl="0" algn="l">
              <a:lnSpc>
                <a:spcPct val="100000"/>
              </a:lnSpc>
              <a:spcBef>
                <a:spcPts val="0"/>
              </a:spcBef>
              <a:spcAft>
                <a:spcPts val="0"/>
              </a:spcAft>
              <a:buNone/>
            </a:pPr>
            <a:r>
              <a:rPr b="1" lang="es-PE" sz="1800">
                <a:solidFill>
                  <a:srgbClr val="FFFFFF"/>
                </a:solidFill>
                <a:latin typeface="Arial"/>
                <a:ea typeface="Arial"/>
                <a:cs typeface="Arial"/>
                <a:sym typeface="Arial"/>
              </a:rPr>
              <a:t>Recycled plastic </a:t>
            </a:r>
            <a:r>
              <a:rPr b="1" baseline="-25000" lang="es-PE" sz="4200">
                <a:solidFill>
                  <a:srgbClr val="00AFEF"/>
                </a:solidFill>
                <a:latin typeface="Arial"/>
                <a:ea typeface="Arial"/>
                <a:cs typeface="Arial"/>
                <a:sym typeface="Arial"/>
              </a:rPr>
              <a:t>14%</a:t>
            </a:r>
            <a:endParaRPr baseline="-25000" sz="4200">
              <a:latin typeface="Arial"/>
              <a:ea typeface="Arial"/>
              <a:cs typeface="Arial"/>
              <a:sym typeface="Arial"/>
            </a:endParaRPr>
          </a:p>
        </p:txBody>
      </p:sp>
      <p:sp>
        <p:nvSpPr>
          <p:cNvPr id="1916" name="Google Shape;1916;g311e7b6e11b_0_1776"/>
          <p:cNvSpPr/>
          <p:nvPr/>
        </p:nvSpPr>
        <p:spPr>
          <a:xfrm>
            <a:off x="6893306" y="3007614"/>
            <a:ext cx="1177290" cy="321945"/>
          </a:xfrm>
          <a:custGeom>
            <a:rect b="b" l="l" r="r" t="t"/>
            <a:pathLst>
              <a:path extrusionOk="0" h="321945" w="1177290">
                <a:moveTo>
                  <a:pt x="987425" y="0"/>
                </a:moveTo>
                <a:lnTo>
                  <a:pt x="189357" y="0"/>
                </a:lnTo>
                <a:lnTo>
                  <a:pt x="138994" y="5745"/>
                </a:lnTo>
                <a:lnTo>
                  <a:pt x="93754" y="21961"/>
                </a:lnTo>
                <a:lnTo>
                  <a:pt x="55435" y="47116"/>
                </a:lnTo>
                <a:lnTo>
                  <a:pt x="25837" y="79680"/>
                </a:lnTo>
                <a:lnTo>
                  <a:pt x="6759" y="118121"/>
                </a:lnTo>
                <a:lnTo>
                  <a:pt x="0" y="160909"/>
                </a:lnTo>
                <a:lnTo>
                  <a:pt x="6759" y="203696"/>
                </a:lnTo>
                <a:lnTo>
                  <a:pt x="25837" y="242137"/>
                </a:lnTo>
                <a:lnTo>
                  <a:pt x="55435" y="274700"/>
                </a:lnTo>
                <a:lnTo>
                  <a:pt x="93754" y="299856"/>
                </a:lnTo>
                <a:lnTo>
                  <a:pt x="138994" y="316072"/>
                </a:lnTo>
                <a:lnTo>
                  <a:pt x="189357" y="321818"/>
                </a:lnTo>
                <a:lnTo>
                  <a:pt x="987425" y="321818"/>
                </a:lnTo>
                <a:lnTo>
                  <a:pt x="1037787" y="316072"/>
                </a:lnTo>
                <a:lnTo>
                  <a:pt x="1083027" y="299856"/>
                </a:lnTo>
                <a:lnTo>
                  <a:pt x="1121346" y="274701"/>
                </a:lnTo>
                <a:lnTo>
                  <a:pt x="1150944" y="242137"/>
                </a:lnTo>
                <a:lnTo>
                  <a:pt x="1170022" y="203696"/>
                </a:lnTo>
                <a:lnTo>
                  <a:pt x="1176782" y="160909"/>
                </a:lnTo>
                <a:lnTo>
                  <a:pt x="1170022" y="118121"/>
                </a:lnTo>
                <a:lnTo>
                  <a:pt x="1150944" y="79680"/>
                </a:lnTo>
                <a:lnTo>
                  <a:pt x="1121346" y="47117"/>
                </a:lnTo>
                <a:lnTo>
                  <a:pt x="1083027" y="21961"/>
                </a:lnTo>
                <a:lnTo>
                  <a:pt x="1037787" y="5745"/>
                </a:lnTo>
                <a:lnTo>
                  <a:pt x="987425" y="0"/>
                </a:lnTo>
                <a:close/>
              </a:path>
            </a:pathLst>
          </a:custGeom>
          <a:solidFill>
            <a:srgbClr val="E7E6E6"/>
          </a:solidFill>
          <a:ln>
            <a:noFill/>
          </a:ln>
        </p:spPr>
        <p:txBody>
          <a:bodyPr anchorCtr="0" anchor="t" bIns="0" lIns="0" spcFirstLastPara="1" rIns="0" wrap="square" tIns="0">
            <a:noAutofit/>
          </a:bodyPr>
          <a:lstStyle/>
          <a:p>
            <a:pPr indent="0" lvl="0" marL="0" rtl="0" algn="l">
              <a:spcBef>
                <a:spcPts val="0"/>
              </a:spcBef>
              <a:spcAft>
                <a:spcPts val="0"/>
              </a:spcAft>
              <a:buNone/>
            </a:pPr>
            <a:r>
              <a:t/>
            </a:r>
            <a:endParaRPr sz="1800"/>
          </a:p>
        </p:txBody>
      </p:sp>
      <p:sp>
        <p:nvSpPr>
          <p:cNvPr id="1917" name="Google Shape;1917;g311e7b6e11b_0_1776"/>
          <p:cNvSpPr/>
          <p:nvPr/>
        </p:nvSpPr>
        <p:spPr>
          <a:xfrm>
            <a:off x="6893306" y="2143886"/>
            <a:ext cx="1177290" cy="321944"/>
          </a:xfrm>
          <a:custGeom>
            <a:rect b="b" l="l" r="r" t="t"/>
            <a:pathLst>
              <a:path extrusionOk="0" h="321944" w="1177290">
                <a:moveTo>
                  <a:pt x="987425" y="0"/>
                </a:moveTo>
                <a:lnTo>
                  <a:pt x="189357" y="0"/>
                </a:lnTo>
                <a:lnTo>
                  <a:pt x="138994" y="5754"/>
                </a:lnTo>
                <a:lnTo>
                  <a:pt x="93754" y="21989"/>
                </a:lnTo>
                <a:lnTo>
                  <a:pt x="55435" y="47164"/>
                </a:lnTo>
                <a:lnTo>
                  <a:pt x="25837" y="79737"/>
                </a:lnTo>
                <a:lnTo>
                  <a:pt x="6759" y="118165"/>
                </a:lnTo>
                <a:lnTo>
                  <a:pt x="0" y="160909"/>
                </a:lnTo>
                <a:lnTo>
                  <a:pt x="6759" y="203705"/>
                </a:lnTo>
                <a:lnTo>
                  <a:pt x="25837" y="242170"/>
                </a:lnTo>
                <a:lnTo>
                  <a:pt x="55435" y="274764"/>
                </a:lnTo>
                <a:lnTo>
                  <a:pt x="93754" y="299950"/>
                </a:lnTo>
                <a:lnTo>
                  <a:pt x="138994" y="316190"/>
                </a:lnTo>
                <a:lnTo>
                  <a:pt x="189357" y="321945"/>
                </a:lnTo>
                <a:lnTo>
                  <a:pt x="987425" y="321945"/>
                </a:lnTo>
                <a:lnTo>
                  <a:pt x="1037787" y="316190"/>
                </a:lnTo>
                <a:lnTo>
                  <a:pt x="1083027" y="299950"/>
                </a:lnTo>
                <a:lnTo>
                  <a:pt x="1121346" y="274764"/>
                </a:lnTo>
                <a:lnTo>
                  <a:pt x="1150944" y="242170"/>
                </a:lnTo>
                <a:lnTo>
                  <a:pt x="1170022" y="203705"/>
                </a:lnTo>
                <a:lnTo>
                  <a:pt x="1176782" y="160909"/>
                </a:lnTo>
                <a:lnTo>
                  <a:pt x="1170022" y="118165"/>
                </a:lnTo>
                <a:lnTo>
                  <a:pt x="1150944" y="79737"/>
                </a:lnTo>
                <a:lnTo>
                  <a:pt x="1121346" y="47164"/>
                </a:lnTo>
                <a:lnTo>
                  <a:pt x="1083027" y="21989"/>
                </a:lnTo>
                <a:lnTo>
                  <a:pt x="1037787" y="5754"/>
                </a:lnTo>
                <a:lnTo>
                  <a:pt x="987425" y="0"/>
                </a:lnTo>
                <a:close/>
              </a:path>
            </a:pathLst>
          </a:custGeom>
          <a:solidFill>
            <a:srgbClr val="E7E6E6"/>
          </a:solidFill>
          <a:ln>
            <a:noFill/>
          </a:ln>
        </p:spPr>
        <p:txBody>
          <a:bodyPr anchorCtr="0" anchor="t" bIns="0" lIns="0" spcFirstLastPara="1" rIns="0" wrap="square" tIns="0">
            <a:noAutofit/>
          </a:bodyPr>
          <a:lstStyle/>
          <a:p>
            <a:pPr indent="0" lvl="0" marL="0" rtl="0" algn="l">
              <a:spcBef>
                <a:spcPts val="0"/>
              </a:spcBef>
              <a:spcAft>
                <a:spcPts val="0"/>
              </a:spcAft>
              <a:buNone/>
            </a:pPr>
            <a:r>
              <a:t/>
            </a:r>
            <a:endParaRPr sz="1800"/>
          </a:p>
        </p:txBody>
      </p:sp>
      <p:sp>
        <p:nvSpPr>
          <p:cNvPr id="1918" name="Google Shape;1918;g311e7b6e11b_0_1776"/>
          <p:cNvSpPr txBox="1"/>
          <p:nvPr/>
        </p:nvSpPr>
        <p:spPr>
          <a:xfrm>
            <a:off x="8205978" y="2143760"/>
            <a:ext cx="3741300" cy="1306500"/>
          </a:xfrm>
          <a:prstGeom prst="rect">
            <a:avLst/>
          </a:prstGeom>
          <a:noFill/>
          <a:ln>
            <a:noFill/>
          </a:ln>
        </p:spPr>
        <p:txBody>
          <a:bodyPr anchorCtr="0" anchor="t" bIns="0" lIns="0" spcFirstLastPara="1" rIns="0" wrap="square" tIns="13325">
            <a:spAutoFit/>
          </a:bodyPr>
          <a:lstStyle/>
          <a:p>
            <a:pPr indent="0" lvl="0" marL="12700" rtl="0" algn="l">
              <a:lnSpc>
                <a:spcPct val="100000"/>
              </a:lnSpc>
              <a:spcBef>
                <a:spcPts val="0"/>
              </a:spcBef>
              <a:spcAft>
                <a:spcPts val="0"/>
              </a:spcAft>
              <a:buNone/>
            </a:pPr>
            <a:r>
              <a:rPr lang="es-PE" sz="2000">
                <a:latin typeface="Arial"/>
                <a:ea typeface="Arial"/>
                <a:cs typeface="Arial"/>
                <a:sym typeface="Arial"/>
              </a:rPr>
              <a:t>Roof and walls are covered</a:t>
            </a:r>
            <a:endParaRPr sz="2000">
              <a:latin typeface="Arial"/>
              <a:ea typeface="Arial"/>
              <a:cs typeface="Arial"/>
              <a:sym typeface="Arial"/>
            </a:endParaRPr>
          </a:p>
          <a:p>
            <a:pPr indent="0" lvl="0" marL="12700" marR="5080" rtl="0" algn="l">
              <a:lnSpc>
                <a:spcPct val="100000"/>
              </a:lnSpc>
              <a:spcBef>
                <a:spcPts val="0"/>
              </a:spcBef>
              <a:spcAft>
                <a:spcPts val="0"/>
              </a:spcAft>
              <a:buNone/>
            </a:pPr>
            <a:r>
              <a:rPr lang="es-PE" sz="2000">
                <a:latin typeface="Arial"/>
                <a:ea typeface="Arial"/>
                <a:cs typeface="Arial"/>
                <a:sym typeface="Arial"/>
              </a:rPr>
              <a:t>with	polyaluminum sheets, of which up to </a:t>
            </a:r>
            <a:r>
              <a:rPr b="1" lang="es-PE" sz="2400">
                <a:solidFill>
                  <a:srgbClr val="00AFEF"/>
                </a:solidFill>
                <a:latin typeface="Arial"/>
                <a:ea typeface="Arial"/>
                <a:cs typeface="Arial"/>
                <a:sym typeface="Arial"/>
              </a:rPr>
              <a:t>70% </a:t>
            </a:r>
            <a:r>
              <a:rPr lang="es-PE" sz="2000">
                <a:latin typeface="Arial"/>
                <a:ea typeface="Arial"/>
                <a:cs typeface="Arial"/>
                <a:sym typeface="Arial"/>
              </a:rPr>
              <a:t>is derived from recycled Tetra Pak packaging.</a:t>
            </a:r>
            <a:endParaRPr sz="2000">
              <a:latin typeface="Arial"/>
              <a:ea typeface="Arial"/>
              <a:cs typeface="Arial"/>
              <a:sym typeface="Arial"/>
            </a:endParaRPr>
          </a:p>
        </p:txBody>
      </p:sp>
      <p:sp>
        <p:nvSpPr>
          <p:cNvPr id="1919" name="Google Shape;1919;g311e7b6e11b_0_1776"/>
          <p:cNvSpPr/>
          <p:nvPr/>
        </p:nvSpPr>
        <p:spPr>
          <a:xfrm>
            <a:off x="8125968" y="2143886"/>
            <a:ext cx="636" cy="1628775"/>
          </a:xfrm>
          <a:custGeom>
            <a:rect b="b" l="l" r="r" t="t"/>
            <a:pathLst>
              <a:path extrusionOk="0" h="1628775" w="634">
                <a:moveTo>
                  <a:pt x="0" y="0"/>
                </a:moveTo>
                <a:lnTo>
                  <a:pt x="126" y="1628648"/>
                </a:lnTo>
              </a:path>
            </a:pathLst>
          </a:custGeom>
          <a:noFill/>
          <a:ln cap="flat" cmpd="sng" w="9525">
            <a:solidFill>
              <a:srgbClr val="E7E6E6"/>
            </a:solidFill>
            <a:prstDash val="solid"/>
            <a:round/>
            <a:headEnd len="sm" w="sm" type="none"/>
            <a:tailEnd len="sm" w="sm" type="none"/>
          </a:ln>
        </p:spPr>
        <p:txBody>
          <a:bodyPr anchorCtr="0" anchor="t" bIns="0" lIns="0" spcFirstLastPara="1" rIns="0" wrap="square" tIns="0">
            <a:noAutofit/>
          </a:bodyPr>
          <a:lstStyle/>
          <a:p>
            <a:pPr indent="0" lvl="0" marL="0" rtl="0" algn="l">
              <a:spcBef>
                <a:spcPts val="0"/>
              </a:spcBef>
              <a:spcAft>
                <a:spcPts val="0"/>
              </a:spcAft>
              <a:buNone/>
            </a:pPr>
            <a:r>
              <a:t/>
            </a:r>
            <a:endParaRPr sz="1800"/>
          </a:p>
        </p:txBody>
      </p:sp>
    </p:spTree>
  </p:cSld>
  <p:clrMapOvr>
    <a:masterClrMapping/>
  </p:clrMapOvr>
</p:sld>
</file>

<file path=ppt/slides/slide7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Sp="0">
  <p:cSld>
    <p:spTree>
      <p:nvGrpSpPr>
        <p:cNvPr id="1923" name="Shape 1923"/>
        <p:cNvGrpSpPr/>
        <p:nvPr/>
      </p:nvGrpSpPr>
      <p:grpSpPr>
        <a:xfrm>
          <a:off x="0" y="0"/>
          <a:ext cx="0" cy="0"/>
          <a:chOff x="0" y="0"/>
          <a:chExt cx="0" cy="0"/>
        </a:xfrm>
      </p:grpSpPr>
      <p:pic>
        <p:nvPicPr>
          <p:cNvPr id="1924" name="Google Shape;1924;g311e7b6e11b_0_1814"/>
          <p:cNvPicPr preferRelativeResize="0"/>
          <p:nvPr/>
        </p:nvPicPr>
        <p:blipFill rotWithShape="1">
          <a:blip r:embed="rId3">
            <a:alphaModFix/>
          </a:blip>
          <a:srcRect b="0" l="0" r="0" t="0"/>
          <a:stretch/>
        </p:blipFill>
        <p:spPr>
          <a:xfrm>
            <a:off x="16115" y="192493"/>
            <a:ext cx="3304285" cy="5879337"/>
          </a:xfrm>
          <a:prstGeom prst="rect">
            <a:avLst/>
          </a:prstGeom>
          <a:noFill/>
          <a:ln>
            <a:noFill/>
          </a:ln>
        </p:spPr>
      </p:pic>
      <p:grpSp>
        <p:nvGrpSpPr>
          <p:cNvPr id="1925" name="Google Shape;1925;g311e7b6e11b_0_1814"/>
          <p:cNvGrpSpPr/>
          <p:nvPr/>
        </p:nvGrpSpPr>
        <p:grpSpPr>
          <a:xfrm>
            <a:off x="9762617" y="1363725"/>
            <a:ext cx="2429636" cy="586867"/>
            <a:chOff x="9762617" y="1363725"/>
            <a:chExt cx="2429636" cy="586867"/>
          </a:xfrm>
        </p:grpSpPr>
        <p:sp>
          <p:nvSpPr>
            <p:cNvPr id="1926" name="Google Shape;1926;g311e7b6e11b_0_1814"/>
            <p:cNvSpPr/>
            <p:nvPr/>
          </p:nvSpPr>
          <p:spPr>
            <a:xfrm>
              <a:off x="9762617" y="1363725"/>
              <a:ext cx="2429509" cy="467360"/>
            </a:xfrm>
            <a:custGeom>
              <a:rect b="b" l="l" r="r" t="t"/>
              <a:pathLst>
                <a:path extrusionOk="0" h="467360" w="2429509">
                  <a:moveTo>
                    <a:pt x="0" y="233552"/>
                  </a:moveTo>
                  <a:lnTo>
                    <a:pt x="0" y="233552"/>
                  </a:lnTo>
                  <a:lnTo>
                    <a:pt x="0" y="233552"/>
                  </a:lnTo>
                  <a:close/>
                </a:path>
                <a:path extrusionOk="0" h="467360" w="2429509">
                  <a:moveTo>
                    <a:pt x="272668" y="0"/>
                  </a:moveTo>
                  <a:lnTo>
                    <a:pt x="2429382" y="0"/>
                  </a:lnTo>
                  <a:lnTo>
                    <a:pt x="2429382" y="467106"/>
                  </a:lnTo>
                  <a:lnTo>
                    <a:pt x="272668" y="467106"/>
                  </a:lnTo>
                  <a:lnTo>
                    <a:pt x="217733" y="462362"/>
                  </a:lnTo>
                  <a:lnTo>
                    <a:pt x="166562" y="448756"/>
                  </a:lnTo>
                  <a:lnTo>
                    <a:pt x="120253" y="427228"/>
                  </a:lnTo>
                  <a:lnTo>
                    <a:pt x="79901" y="398714"/>
                  </a:lnTo>
                  <a:lnTo>
                    <a:pt x="46606" y="364153"/>
                  </a:lnTo>
                  <a:lnTo>
                    <a:pt x="21462" y="324485"/>
                  </a:lnTo>
                  <a:lnTo>
                    <a:pt x="0" y="233552"/>
                  </a:lnTo>
                  <a:lnTo>
                    <a:pt x="21462" y="142748"/>
                  </a:lnTo>
                  <a:lnTo>
                    <a:pt x="46606" y="103069"/>
                  </a:lnTo>
                  <a:lnTo>
                    <a:pt x="79901" y="68485"/>
                  </a:lnTo>
                  <a:lnTo>
                    <a:pt x="120253" y="39941"/>
                  </a:lnTo>
                  <a:lnTo>
                    <a:pt x="166562" y="18382"/>
                  </a:lnTo>
                  <a:lnTo>
                    <a:pt x="217733" y="4753"/>
                  </a:lnTo>
                  <a:lnTo>
                    <a:pt x="272668" y="0"/>
                  </a:lnTo>
                  <a:close/>
                </a:path>
              </a:pathLst>
            </a:custGeom>
            <a:noFill/>
            <a:ln cap="flat" cmpd="sng" w="9525">
              <a:solidFill>
                <a:srgbClr val="00AED6"/>
              </a:solidFill>
              <a:prstDash val="solid"/>
              <a:round/>
              <a:headEnd len="sm" w="sm" type="none"/>
              <a:tailEnd len="sm" w="sm" type="none"/>
            </a:ln>
          </p:spPr>
          <p:txBody>
            <a:bodyPr anchorCtr="0" anchor="t" bIns="0" lIns="0" spcFirstLastPara="1" rIns="0" wrap="square" tIns="0">
              <a:noAutofit/>
            </a:bodyPr>
            <a:lstStyle/>
            <a:p>
              <a:pPr indent="0" lvl="0" marL="0" rtl="0" algn="l">
                <a:spcBef>
                  <a:spcPts val="0"/>
                </a:spcBef>
                <a:spcAft>
                  <a:spcPts val="0"/>
                </a:spcAft>
                <a:buNone/>
              </a:pPr>
              <a:r>
                <a:t/>
              </a:r>
              <a:endParaRPr sz="1800"/>
            </a:p>
          </p:txBody>
        </p:sp>
        <p:sp>
          <p:nvSpPr>
            <p:cNvPr id="1927" name="Google Shape;1927;g311e7b6e11b_0_1814"/>
            <p:cNvSpPr/>
            <p:nvPr/>
          </p:nvSpPr>
          <p:spPr>
            <a:xfrm>
              <a:off x="9931019" y="1454657"/>
              <a:ext cx="2261234" cy="495935"/>
            </a:xfrm>
            <a:custGeom>
              <a:rect b="b" l="l" r="r" t="t"/>
              <a:pathLst>
                <a:path extrusionOk="0" h="495935" w="2261234">
                  <a:moveTo>
                    <a:pt x="2260980" y="0"/>
                  </a:moveTo>
                  <a:lnTo>
                    <a:pt x="289178" y="0"/>
                  </a:lnTo>
                  <a:lnTo>
                    <a:pt x="239016" y="3713"/>
                  </a:lnTo>
                  <a:lnTo>
                    <a:pt x="191668" y="14435"/>
                  </a:lnTo>
                  <a:lnTo>
                    <a:pt x="147866" y="31540"/>
                  </a:lnTo>
                  <a:lnTo>
                    <a:pt x="108341" y="54401"/>
                  </a:lnTo>
                  <a:lnTo>
                    <a:pt x="73823" y="82392"/>
                  </a:lnTo>
                  <a:lnTo>
                    <a:pt x="45043" y="114886"/>
                  </a:lnTo>
                  <a:lnTo>
                    <a:pt x="22732" y="151256"/>
                  </a:lnTo>
                  <a:lnTo>
                    <a:pt x="0" y="247650"/>
                  </a:lnTo>
                  <a:lnTo>
                    <a:pt x="22732" y="344169"/>
                  </a:lnTo>
                  <a:lnTo>
                    <a:pt x="45043" y="380540"/>
                  </a:lnTo>
                  <a:lnTo>
                    <a:pt x="73823" y="413034"/>
                  </a:lnTo>
                  <a:lnTo>
                    <a:pt x="108341" y="441025"/>
                  </a:lnTo>
                  <a:lnTo>
                    <a:pt x="147866" y="463886"/>
                  </a:lnTo>
                  <a:lnTo>
                    <a:pt x="191668" y="480991"/>
                  </a:lnTo>
                  <a:lnTo>
                    <a:pt x="239016" y="491713"/>
                  </a:lnTo>
                  <a:lnTo>
                    <a:pt x="289178" y="495426"/>
                  </a:lnTo>
                  <a:lnTo>
                    <a:pt x="2260980" y="495426"/>
                  </a:lnTo>
                  <a:lnTo>
                    <a:pt x="2260980" y="0"/>
                  </a:lnTo>
                  <a:close/>
                </a:path>
              </a:pathLst>
            </a:custGeom>
            <a:solidFill>
              <a:srgbClr val="00AED6"/>
            </a:solidFill>
            <a:ln>
              <a:noFill/>
            </a:ln>
          </p:spPr>
          <p:txBody>
            <a:bodyPr anchorCtr="0" anchor="t" bIns="0" lIns="0" spcFirstLastPara="1" rIns="0" wrap="square" tIns="0">
              <a:noAutofit/>
            </a:bodyPr>
            <a:lstStyle/>
            <a:p>
              <a:pPr indent="0" lvl="0" marL="0" rtl="0" algn="l">
                <a:spcBef>
                  <a:spcPts val="0"/>
                </a:spcBef>
                <a:spcAft>
                  <a:spcPts val="0"/>
                </a:spcAft>
                <a:buNone/>
              </a:pPr>
              <a:r>
                <a:t/>
              </a:r>
              <a:endParaRPr sz="1800"/>
            </a:p>
          </p:txBody>
        </p:sp>
      </p:grpSp>
      <p:grpSp>
        <p:nvGrpSpPr>
          <p:cNvPr id="1928" name="Google Shape;1928;g311e7b6e11b_0_1814"/>
          <p:cNvGrpSpPr/>
          <p:nvPr/>
        </p:nvGrpSpPr>
        <p:grpSpPr>
          <a:xfrm>
            <a:off x="6842632" y="381508"/>
            <a:ext cx="5349875" cy="726821"/>
            <a:chOff x="6842632" y="381508"/>
            <a:chExt cx="5349875" cy="726821"/>
          </a:xfrm>
        </p:grpSpPr>
        <p:sp>
          <p:nvSpPr>
            <p:cNvPr id="1929" name="Google Shape;1929;g311e7b6e11b_0_1814"/>
            <p:cNvSpPr/>
            <p:nvPr/>
          </p:nvSpPr>
          <p:spPr>
            <a:xfrm>
              <a:off x="6842632" y="381508"/>
              <a:ext cx="5349875" cy="585469"/>
            </a:xfrm>
            <a:custGeom>
              <a:rect b="b" l="l" r="r" t="t"/>
              <a:pathLst>
                <a:path extrusionOk="0" h="585469" w="5349875">
                  <a:moveTo>
                    <a:pt x="292735" y="0"/>
                  </a:moveTo>
                  <a:lnTo>
                    <a:pt x="5349367" y="0"/>
                  </a:lnTo>
                  <a:lnTo>
                    <a:pt x="5349367" y="585215"/>
                  </a:lnTo>
                  <a:lnTo>
                    <a:pt x="292735" y="585215"/>
                  </a:lnTo>
                  <a:lnTo>
                    <a:pt x="245252" y="581388"/>
                  </a:lnTo>
                  <a:lnTo>
                    <a:pt x="200208" y="570305"/>
                  </a:lnTo>
                  <a:lnTo>
                    <a:pt x="158207" y="552568"/>
                  </a:lnTo>
                  <a:lnTo>
                    <a:pt x="119850" y="528779"/>
                  </a:lnTo>
                  <a:lnTo>
                    <a:pt x="85740" y="499538"/>
                  </a:lnTo>
                  <a:lnTo>
                    <a:pt x="56481" y="465447"/>
                  </a:lnTo>
                  <a:lnTo>
                    <a:pt x="32674" y="427108"/>
                  </a:lnTo>
                  <a:lnTo>
                    <a:pt x="14924" y="385120"/>
                  </a:lnTo>
                  <a:lnTo>
                    <a:pt x="3831" y="340087"/>
                  </a:lnTo>
                  <a:lnTo>
                    <a:pt x="0" y="292607"/>
                  </a:lnTo>
                  <a:lnTo>
                    <a:pt x="3831" y="245159"/>
                  </a:lnTo>
                  <a:lnTo>
                    <a:pt x="14924" y="200143"/>
                  </a:lnTo>
                  <a:lnTo>
                    <a:pt x="32674" y="158163"/>
                  </a:lnTo>
                  <a:lnTo>
                    <a:pt x="56481" y="119822"/>
                  </a:lnTo>
                  <a:lnTo>
                    <a:pt x="85740" y="85724"/>
                  </a:lnTo>
                  <a:lnTo>
                    <a:pt x="119850" y="56473"/>
                  </a:lnTo>
                  <a:lnTo>
                    <a:pt x="158207" y="32671"/>
                  </a:lnTo>
                  <a:lnTo>
                    <a:pt x="200208" y="14923"/>
                  </a:lnTo>
                  <a:lnTo>
                    <a:pt x="245252" y="3831"/>
                  </a:lnTo>
                  <a:lnTo>
                    <a:pt x="292735" y="0"/>
                  </a:lnTo>
                  <a:close/>
                </a:path>
              </a:pathLst>
            </a:custGeom>
            <a:noFill/>
            <a:ln cap="flat" cmpd="sng" w="9525">
              <a:solidFill>
                <a:srgbClr val="C4D500"/>
              </a:solidFill>
              <a:prstDash val="solid"/>
              <a:round/>
              <a:headEnd len="sm" w="sm" type="none"/>
              <a:tailEnd len="sm" w="sm" type="none"/>
            </a:ln>
          </p:spPr>
          <p:txBody>
            <a:bodyPr anchorCtr="0" anchor="t" bIns="0" lIns="0" spcFirstLastPara="1" rIns="0" wrap="square" tIns="0">
              <a:noAutofit/>
            </a:bodyPr>
            <a:lstStyle/>
            <a:p>
              <a:pPr indent="0" lvl="0" marL="0" rtl="0" algn="l">
                <a:spcBef>
                  <a:spcPts val="0"/>
                </a:spcBef>
                <a:spcAft>
                  <a:spcPts val="0"/>
                </a:spcAft>
                <a:buNone/>
              </a:pPr>
              <a:r>
                <a:t/>
              </a:r>
              <a:endParaRPr sz="1800"/>
            </a:p>
          </p:txBody>
        </p:sp>
        <p:sp>
          <p:nvSpPr>
            <p:cNvPr id="1930" name="Google Shape;1930;g311e7b6e11b_0_1814"/>
            <p:cNvSpPr/>
            <p:nvPr/>
          </p:nvSpPr>
          <p:spPr>
            <a:xfrm>
              <a:off x="7090409" y="529844"/>
              <a:ext cx="5101590" cy="578485"/>
            </a:xfrm>
            <a:custGeom>
              <a:rect b="b" l="l" r="r" t="t"/>
              <a:pathLst>
                <a:path extrusionOk="0" h="578485" w="5101590">
                  <a:moveTo>
                    <a:pt x="5101590" y="0"/>
                  </a:moveTo>
                  <a:lnTo>
                    <a:pt x="275717" y="0"/>
                  </a:lnTo>
                  <a:lnTo>
                    <a:pt x="230994" y="3786"/>
                  </a:lnTo>
                  <a:lnTo>
                    <a:pt x="188569" y="14749"/>
                  </a:lnTo>
                  <a:lnTo>
                    <a:pt x="149009" y="32290"/>
                  </a:lnTo>
                  <a:lnTo>
                    <a:pt x="112882" y="55814"/>
                  </a:lnTo>
                  <a:lnTo>
                    <a:pt x="80756" y="84724"/>
                  </a:lnTo>
                  <a:lnTo>
                    <a:pt x="53197" y="118423"/>
                  </a:lnTo>
                  <a:lnTo>
                    <a:pt x="30775" y="156315"/>
                  </a:lnTo>
                  <a:lnTo>
                    <a:pt x="14056" y="197803"/>
                  </a:lnTo>
                  <a:lnTo>
                    <a:pt x="3608" y="242289"/>
                  </a:lnTo>
                  <a:lnTo>
                    <a:pt x="0" y="289178"/>
                  </a:lnTo>
                  <a:lnTo>
                    <a:pt x="3608" y="336068"/>
                  </a:lnTo>
                  <a:lnTo>
                    <a:pt x="14056" y="380554"/>
                  </a:lnTo>
                  <a:lnTo>
                    <a:pt x="30775" y="422042"/>
                  </a:lnTo>
                  <a:lnTo>
                    <a:pt x="53197" y="459934"/>
                  </a:lnTo>
                  <a:lnTo>
                    <a:pt x="80756" y="493633"/>
                  </a:lnTo>
                  <a:lnTo>
                    <a:pt x="112882" y="522543"/>
                  </a:lnTo>
                  <a:lnTo>
                    <a:pt x="149009" y="546067"/>
                  </a:lnTo>
                  <a:lnTo>
                    <a:pt x="188569" y="563608"/>
                  </a:lnTo>
                  <a:lnTo>
                    <a:pt x="230994" y="574571"/>
                  </a:lnTo>
                  <a:lnTo>
                    <a:pt x="275717" y="578357"/>
                  </a:lnTo>
                  <a:lnTo>
                    <a:pt x="5101590" y="578357"/>
                  </a:lnTo>
                  <a:lnTo>
                    <a:pt x="5101590" y="0"/>
                  </a:lnTo>
                  <a:close/>
                </a:path>
              </a:pathLst>
            </a:custGeom>
            <a:solidFill>
              <a:srgbClr val="C4D500"/>
            </a:solidFill>
            <a:ln>
              <a:noFill/>
            </a:ln>
          </p:spPr>
          <p:txBody>
            <a:bodyPr anchorCtr="0" anchor="t" bIns="0" lIns="0" spcFirstLastPara="1" rIns="0" wrap="square" tIns="0">
              <a:noAutofit/>
            </a:bodyPr>
            <a:lstStyle/>
            <a:p>
              <a:pPr indent="0" lvl="0" marL="0" rtl="0" algn="l">
                <a:spcBef>
                  <a:spcPts val="0"/>
                </a:spcBef>
                <a:spcAft>
                  <a:spcPts val="0"/>
                </a:spcAft>
                <a:buNone/>
              </a:pPr>
              <a:r>
                <a:t/>
              </a:r>
              <a:endParaRPr sz="1800"/>
            </a:p>
          </p:txBody>
        </p:sp>
      </p:grpSp>
      <p:grpSp>
        <p:nvGrpSpPr>
          <p:cNvPr id="1931" name="Google Shape;1931;g311e7b6e11b_0_1814"/>
          <p:cNvGrpSpPr/>
          <p:nvPr/>
        </p:nvGrpSpPr>
        <p:grpSpPr>
          <a:xfrm>
            <a:off x="-4" y="6078829"/>
            <a:ext cx="3304540" cy="478726"/>
            <a:chOff x="-4" y="6078829"/>
            <a:chExt cx="3304540" cy="478726"/>
          </a:xfrm>
        </p:grpSpPr>
        <p:sp>
          <p:nvSpPr>
            <p:cNvPr id="1932" name="Google Shape;1932;g311e7b6e11b_0_1814"/>
            <p:cNvSpPr/>
            <p:nvPr/>
          </p:nvSpPr>
          <p:spPr>
            <a:xfrm>
              <a:off x="-4" y="6078829"/>
              <a:ext cx="3304540" cy="343535"/>
            </a:xfrm>
            <a:custGeom>
              <a:rect b="b" l="l" r="r" t="t"/>
              <a:pathLst>
                <a:path extrusionOk="0" h="343535" w="3304540">
                  <a:moveTo>
                    <a:pt x="3133475" y="0"/>
                  </a:moveTo>
                  <a:lnTo>
                    <a:pt x="0" y="0"/>
                  </a:lnTo>
                  <a:lnTo>
                    <a:pt x="0" y="343319"/>
                  </a:lnTo>
                  <a:lnTo>
                    <a:pt x="3133475" y="343319"/>
                  </a:lnTo>
                  <a:lnTo>
                    <a:pt x="3178892" y="337187"/>
                  </a:lnTo>
                  <a:lnTo>
                    <a:pt x="3219698" y="319884"/>
                  </a:lnTo>
                  <a:lnTo>
                    <a:pt x="3254268" y="293044"/>
                  </a:lnTo>
                  <a:lnTo>
                    <a:pt x="3280974" y="258304"/>
                  </a:lnTo>
                  <a:lnTo>
                    <a:pt x="3298190" y="217299"/>
                  </a:lnTo>
                  <a:lnTo>
                    <a:pt x="3304290" y="171665"/>
                  </a:lnTo>
                  <a:lnTo>
                    <a:pt x="3298190" y="126031"/>
                  </a:lnTo>
                  <a:lnTo>
                    <a:pt x="3280974" y="85024"/>
                  </a:lnTo>
                  <a:lnTo>
                    <a:pt x="3254268" y="50280"/>
                  </a:lnTo>
                  <a:lnTo>
                    <a:pt x="3219698" y="23438"/>
                  </a:lnTo>
                  <a:lnTo>
                    <a:pt x="3178892" y="6132"/>
                  </a:lnTo>
                  <a:lnTo>
                    <a:pt x="3133475" y="0"/>
                  </a:lnTo>
                  <a:close/>
                </a:path>
              </a:pathLst>
            </a:custGeom>
            <a:noFill/>
            <a:ln cap="flat" cmpd="sng" w="9525">
              <a:solidFill>
                <a:srgbClr val="00AED6"/>
              </a:solidFill>
              <a:prstDash val="solid"/>
              <a:round/>
              <a:headEnd len="sm" w="sm" type="none"/>
              <a:tailEnd len="sm" w="sm" type="none"/>
            </a:ln>
          </p:spPr>
          <p:txBody>
            <a:bodyPr anchorCtr="0" anchor="t" bIns="0" lIns="0" spcFirstLastPara="1" rIns="0" wrap="square" tIns="0">
              <a:noAutofit/>
            </a:bodyPr>
            <a:lstStyle/>
            <a:p>
              <a:pPr indent="0" lvl="0" marL="0" rtl="0" algn="l">
                <a:spcBef>
                  <a:spcPts val="0"/>
                </a:spcBef>
                <a:spcAft>
                  <a:spcPts val="0"/>
                </a:spcAft>
                <a:buNone/>
              </a:pPr>
              <a:r>
                <a:t/>
              </a:r>
              <a:endParaRPr sz="1800"/>
            </a:p>
          </p:txBody>
        </p:sp>
        <p:sp>
          <p:nvSpPr>
            <p:cNvPr id="1933" name="Google Shape;1933;g311e7b6e11b_0_1814"/>
            <p:cNvSpPr/>
            <p:nvPr/>
          </p:nvSpPr>
          <p:spPr>
            <a:xfrm>
              <a:off x="-3" y="6214021"/>
              <a:ext cx="3227705" cy="343534"/>
            </a:xfrm>
            <a:custGeom>
              <a:rect b="b" l="l" r="r" t="t"/>
              <a:pathLst>
                <a:path extrusionOk="0" h="343534" w="3227705">
                  <a:moveTo>
                    <a:pt x="3055750" y="0"/>
                  </a:moveTo>
                  <a:lnTo>
                    <a:pt x="0" y="0"/>
                  </a:lnTo>
                  <a:lnTo>
                    <a:pt x="0" y="343319"/>
                  </a:lnTo>
                  <a:lnTo>
                    <a:pt x="3055750" y="343319"/>
                  </a:lnTo>
                  <a:lnTo>
                    <a:pt x="3101356" y="337187"/>
                  </a:lnTo>
                  <a:lnTo>
                    <a:pt x="3142340" y="319884"/>
                  </a:lnTo>
                  <a:lnTo>
                    <a:pt x="3177067" y="293044"/>
                  </a:lnTo>
                  <a:lnTo>
                    <a:pt x="3203898" y="258304"/>
                  </a:lnTo>
                  <a:lnTo>
                    <a:pt x="3221197" y="217299"/>
                  </a:lnTo>
                  <a:lnTo>
                    <a:pt x="3227327" y="171665"/>
                  </a:lnTo>
                  <a:lnTo>
                    <a:pt x="3221197" y="126031"/>
                  </a:lnTo>
                  <a:lnTo>
                    <a:pt x="3203898" y="85024"/>
                  </a:lnTo>
                  <a:lnTo>
                    <a:pt x="3177067" y="50280"/>
                  </a:lnTo>
                  <a:lnTo>
                    <a:pt x="3142340" y="23438"/>
                  </a:lnTo>
                  <a:lnTo>
                    <a:pt x="3101356" y="6132"/>
                  </a:lnTo>
                  <a:lnTo>
                    <a:pt x="3055750" y="0"/>
                  </a:lnTo>
                  <a:close/>
                </a:path>
              </a:pathLst>
            </a:custGeom>
            <a:solidFill>
              <a:srgbClr val="00AED6"/>
            </a:solidFill>
            <a:ln>
              <a:noFill/>
            </a:ln>
          </p:spPr>
          <p:txBody>
            <a:bodyPr anchorCtr="0" anchor="t" bIns="0" lIns="0" spcFirstLastPara="1" rIns="0" wrap="square" tIns="0">
              <a:noAutofit/>
            </a:bodyPr>
            <a:lstStyle/>
            <a:p>
              <a:pPr indent="0" lvl="0" marL="0" rtl="0" algn="l">
                <a:spcBef>
                  <a:spcPts val="0"/>
                </a:spcBef>
                <a:spcAft>
                  <a:spcPts val="0"/>
                </a:spcAft>
                <a:buNone/>
              </a:pPr>
              <a:r>
                <a:t/>
              </a:r>
              <a:endParaRPr sz="1800"/>
            </a:p>
          </p:txBody>
        </p:sp>
        <p:sp>
          <p:nvSpPr>
            <p:cNvPr id="1934" name="Google Shape;1934;g311e7b6e11b_0_1814"/>
            <p:cNvSpPr/>
            <p:nvPr/>
          </p:nvSpPr>
          <p:spPr>
            <a:xfrm>
              <a:off x="-3" y="6214021"/>
              <a:ext cx="3227705" cy="343534"/>
            </a:xfrm>
            <a:custGeom>
              <a:rect b="b" l="l" r="r" t="t"/>
              <a:pathLst>
                <a:path extrusionOk="0" h="343534" w="3227705">
                  <a:moveTo>
                    <a:pt x="3055750" y="0"/>
                  </a:moveTo>
                  <a:lnTo>
                    <a:pt x="0" y="0"/>
                  </a:lnTo>
                  <a:lnTo>
                    <a:pt x="0" y="343319"/>
                  </a:lnTo>
                  <a:lnTo>
                    <a:pt x="3055750" y="343319"/>
                  </a:lnTo>
                  <a:lnTo>
                    <a:pt x="3101356" y="337187"/>
                  </a:lnTo>
                  <a:lnTo>
                    <a:pt x="3142340" y="319884"/>
                  </a:lnTo>
                  <a:lnTo>
                    <a:pt x="3177067" y="293044"/>
                  </a:lnTo>
                  <a:lnTo>
                    <a:pt x="3203898" y="258304"/>
                  </a:lnTo>
                  <a:lnTo>
                    <a:pt x="3221197" y="217299"/>
                  </a:lnTo>
                  <a:lnTo>
                    <a:pt x="3227327" y="171665"/>
                  </a:lnTo>
                  <a:lnTo>
                    <a:pt x="3221197" y="126031"/>
                  </a:lnTo>
                  <a:lnTo>
                    <a:pt x="3203898" y="85024"/>
                  </a:lnTo>
                  <a:lnTo>
                    <a:pt x="3177067" y="50280"/>
                  </a:lnTo>
                  <a:lnTo>
                    <a:pt x="3142340" y="23438"/>
                  </a:lnTo>
                  <a:lnTo>
                    <a:pt x="3101356" y="6132"/>
                  </a:lnTo>
                  <a:lnTo>
                    <a:pt x="3055750" y="0"/>
                  </a:lnTo>
                  <a:close/>
                </a:path>
              </a:pathLst>
            </a:custGeom>
            <a:noFill/>
            <a:ln cap="flat" cmpd="sng" w="25400">
              <a:solidFill>
                <a:srgbClr val="00AED6"/>
              </a:solidFill>
              <a:prstDash val="solid"/>
              <a:round/>
              <a:headEnd len="sm" w="sm" type="none"/>
              <a:tailEnd len="sm" w="sm" type="none"/>
            </a:ln>
          </p:spPr>
          <p:txBody>
            <a:bodyPr anchorCtr="0" anchor="t" bIns="0" lIns="0" spcFirstLastPara="1" rIns="0" wrap="square" tIns="0">
              <a:noAutofit/>
            </a:bodyPr>
            <a:lstStyle/>
            <a:p>
              <a:pPr indent="0" lvl="0" marL="0" rtl="0" algn="l">
                <a:spcBef>
                  <a:spcPts val="0"/>
                </a:spcBef>
                <a:spcAft>
                  <a:spcPts val="0"/>
                </a:spcAft>
                <a:buNone/>
              </a:pPr>
              <a:r>
                <a:t/>
              </a:r>
              <a:endParaRPr sz="1800"/>
            </a:p>
          </p:txBody>
        </p:sp>
      </p:grpSp>
      <p:grpSp>
        <p:nvGrpSpPr>
          <p:cNvPr id="1935" name="Google Shape;1935;g311e7b6e11b_0_1814"/>
          <p:cNvGrpSpPr/>
          <p:nvPr/>
        </p:nvGrpSpPr>
        <p:grpSpPr>
          <a:xfrm>
            <a:off x="0" y="26034"/>
            <a:ext cx="3687952" cy="1363726"/>
            <a:chOff x="0" y="26034"/>
            <a:chExt cx="3687952" cy="1363726"/>
          </a:xfrm>
        </p:grpSpPr>
        <p:pic>
          <p:nvPicPr>
            <p:cNvPr id="1936" name="Google Shape;1936;g311e7b6e11b_0_1814"/>
            <p:cNvPicPr preferRelativeResize="0"/>
            <p:nvPr/>
          </p:nvPicPr>
          <p:blipFill rotWithShape="1">
            <a:blip r:embed="rId4">
              <a:alphaModFix/>
            </a:blip>
            <a:srcRect b="0" l="0" r="0" t="0"/>
            <a:stretch/>
          </p:blipFill>
          <p:spPr>
            <a:xfrm>
              <a:off x="0" y="26034"/>
              <a:ext cx="2066162" cy="1363726"/>
            </a:xfrm>
            <a:prstGeom prst="rect">
              <a:avLst/>
            </a:prstGeom>
            <a:noFill/>
            <a:ln>
              <a:noFill/>
            </a:ln>
          </p:spPr>
        </p:pic>
        <p:pic>
          <p:nvPicPr>
            <p:cNvPr id="1937" name="Google Shape;1937;g311e7b6e11b_0_1814"/>
            <p:cNvPicPr preferRelativeResize="0"/>
            <p:nvPr/>
          </p:nvPicPr>
          <p:blipFill rotWithShape="1">
            <a:blip r:embed="rId5">
              <a:alphaModFix/>
            </a:blip>
            <a:srcRect b="0" l="0" r="0" t="0"/>
            <a:stretch/>
          </p:blipFill>
          <p:spPr>
            <a:xfrm>
              <a:off x="2066163" y="343153"/>
              <a:ext cx="1621789" cy="542290"/>
            </a:xfrm>
            <a:prstGeom prst="rect">
              <a:avLst/>
            </a:prstGeom>
            <a:noFill/>
            <a:ln>
              <a:noFill/>
            </a:ln>
          </p:spPr>
        </p:pic>
      </p:grpSp>
      <p:sp>
        <p:nvSpPr>
          <p:cNvPr id="1938" name="Google Shape;1938;g311e7b6e11b_0_1814"/>
          <p:cNvSpPr txBox="1"/>
          <p:nvPr>
            <p:ph type="title"/>
          </p:nvPr>
        </p:nvSpPr>
        <p:spPr>
          <a:xfrm>
            <a:off x="7339710" y="522859"/>
            <a:ext cx="4583400" cy="567000"/>
          </a:xfrm>
          <a:prstGeom prst="rect">
            <a:avLst/>
          </a:prstGeom>
          <a:noFill/>
          <a:ln>
            <a:noFill/>
          </a:ln>
        </p:spPr>
        <p:txBody>
          <a:bodyPr anchorCtr="0" anchor="t" bIns="0" lIns="0" spcFirstLastPara="1" rIns="0" wrap="square" tIns="12700">
            <a:spAutoFit/>
          </a:bodyPr>
          <a:lstStyle/>
          <a:p>
            <a:pPr indent="0" lvl="0" marL="12700" marR="5080" rtl="0" algn="l">
              <a:lnSpc>
                <a:spcPct val="100000"/>
              </a:lnSpc>
              <a:spcBef>
                <a:spcPts val="0"/>
              </a:spcBef>
              <a:spcAft>
                <a:spcPts val="0"/>
              </a:spcAft>
              <a:buNone/>
            </a:pPr>
            <a:r>
              <a:rPr b="0" i="0" lang="es-PE" sz="1800">
                <a:solidFill>
                  <a:schemeClr val="dk1"/>
                </a:solidFill>
                <a:latin typeface="Arial"/>
                <a:ea typeface="Arial"/>
                <a:cs typeface="Arial"/>
                <a:sym typeface="Arial"/>
              </a:rPr>
              <a:t>HFHI</a:t>
            </a:r>
            <a:r>
              <a:rPr lang="es-PE"/>
              <a:t> </a:t>
            </a:r>
            <a:r>
              <a:rPr b="0" i="0" lang="es-PE" sz="1800">
                <a:solidFill>
                  <a:schemeClr val="dk1"/>
                </a:solidFill>
                <a:latin typeface="Arial"/>
                <a:ea typeface="Arial"/>
                <a:cs typeface="Arial"/>
                <a:sym typeface="Arial"/>
              </a:rPr>
              <a:t>LAC</a:t>
            </a:r>
            <a:r>
              <a:rPr lang="es-PE"/>
              <a:t> </a:t>
            </a:r>
            <a:r>
              <a:rPr b="0" i="0" lang="es-PE" sz="1800">
                <a:solidFill>
                  <a:schemeClr val="dk1"/>
                </a:solidFill>
                <a:latin typeface="Arial"/>
                <a:ea typeface="Arial"/>
                <a:cs typeface="Arial"/>
                <a:sym typeface="Arial"/>
              </a:rPr>
              <a:t>–</a:t>
            </a:r>
            <a:r>
              <a:rPr lang="es-PE"/>
              <a:t> </a:t>
            </a:r>
            <a:r>
              <a:rPr b="0" i="0" lang="es-PE" sz="1800">
                <a:solidFill>
                  <a:schemeClr val="dk1"/>
                </a:solidFill>
                <a:latin typeface="Arial"/>
                <a:ea typeface="Arial"/>
                <a:cs typeface="Arial"/>
                <a:sym typeface="Arial"/>
              </a:rPr>
              <a:t>Impact</a:t>
            </a:r>
            <a:r>
              <a:rPr lang="es-PE"/>
              <a:t> </a:t>
            </a:r>
            <a:r>
              <a:rPr b="0" i="0" lang="es-PE" sz="1800">
                <a:solidFill>
                  <a:schemeClr val="dk1"/>
                </a:solidFill>
                <a:latin typeface="Arial"/>
                <a:ea typeface="Arial"/>
                <a:cs typeface="Arial"/>
                <a:sym typeface="Arial"/>
              </a:rPr>
              <a:t>Study</a:t>
            </a:r>
            <a:r>
              <a:rPr lang="es-PE"/>
              <a:t> </a:t>
            </a:r>
            <a:r>
              <a:rPr b="0" i="0" lang="es-PE" sz="1800">
                <a:solidFill>
                  <a:schemeClr val="dk1"/>
                </a:solidFill>
                <a:latin typeface="Arial"/>
                <a:ea typeface="Arial"/>
                <a:cs typeface="Arial"/>
                <a:sym typeface="Arial"/>
              </a:rPr>
              <a:t>in</a:t>
            </a:r>
            <a:r>
              <a:rPr lang="es-PE"/>
              <a:t> </a:t>
            </a:r>
            <a:r>
              <a:rPr b="0" i="0" lang="es-PE" sz="1800">
                <a:solidFill>
                  <a:schemeClr val="dk1"/>
                </a:solidFill>
                <a:latin typeface="Arial"/>
                <a:ea typeface="Arial"/>
                <a:cs typeface="Arial"/>
                <a:sym typeface="Arial"/>
              </a:rPr>
              <a:t>Dominican</a:t>
            </a:r>
            <a:r>
              <a:rPr lang="es-PE"/>
              <a:t> Rep, 2024</a:t>
            </a:r>
            <a:endParaRPr/>
          </a:p>
        </p:txBody>
      </p:sp>
      <p:pic>
        <p:nvPicPr>
          <p:cNvPr id="1939" name="Google Shape;1939;g311e7b6e11b_0_1814"/>
          <p:cNvPicPr preferRelativeResize="0"/>
          <p:nvPr/>
        </p:nvPicPr>
        <p:blipFill rotWithShape="1">
          <a:blip r:embed="rId6">
            <a:alphaModFix/>
          </a:blip>
          <a:srcRect b="0" l="0" r="0" t="0"/>
          <a:stretch/>
        </p:blipFill>
        <p:spPr>
          <a:xfrm>
            <a:off x="3856228" y="4676446"/>
            <a:ext cx="3088512" cy="2101958"/>
          </a:xfrm>
          <a:prstGeom prst="rect">
            <a:avLst/>
          </a:prstGeom>
          <a:noFill/>
          <a:ln>
            <a:noFill/>
          </a:ln>
        </p:spPr>
      </p:pic>
      <p:pic>
        <p:nvPicPr>
          <p:cNvPr id="1940" name="Google Shape;1940;g311e7b6e11b_0_1814"/>
          <p:cNvPicPr preferRelativeResize="0"/>
          <p:nvPr/>
        </p:nvPicPr>
        <p:blipFill rotWithShape="1">
          <a:blip r:embed="rId7">
            <a:alphaModFix/>
          </a:blip>
          <a:srcRect b="0" l="0" r="0" t="0"/>
          <a:stretch/>
        </p:blipFill>
        <p:spPr>
          <a:xfrm>
            <a:off x="3856228" y="852169"/>
            <a:ext cx="3082417" cy="3670934"/>
          </a:xfrm>
          <a:prstGeom prst="rect">
            <a:avLst/>
          </a:prstGeom>
          <a:noFill/>
          <a:ln>
            <a:noFill/>
          </a:ln>
        </p:spPr>
      </p:pic>
      <p:pic>
        <p:nvPicPr>
          <p:cNvPr id="1941" name="Google Shape;1941;g311e7b6e11b_0_1814"/>
          <p:cNvPicPr preferRelativeResize="0"/>
          <p:nvPr/>
        </p:nvPicPr>
        <p:blipFill rotWithShape="1">
          <a:blip r:embed="rId8">
            <a:alphaModFix/>
          </a:blip>
          <a:srcRect b="0" l="0" r="0" t="0"/>
          <a:stretch/>
        </p:blipFill>
        <p:spPr>
          <a:xfrm>
            <a:off x="7106921" y="2559358"/>
            <a:ext cx="5085079" cy="3512471"/>
          </a:xfrm>
          <a:prstGeom prst="rect">
            <a:avLst/>
          </a:prstGeom>
          <a:noFill/>
          <a:ln>
            <a:noFill/>
          </a:ln>
        </p:spPr>
      </p:pic>
      <p:pic>
        <p:nvPicPr>
          <p:cNvPr id="1942" name="Google Shape;1942;g311e7b6e11b_0_1814"/>
          <p:cNvPicPr preferRelativeResize="0"/>
          <p:nvPr/>
        </p:nvPicPr>
        <p:blipFill rotWithShape="1">
          <a:blip r:embed="rId9">
            <a:alphaModFix/>
          </a:blip>
          <a:srcRect b="0" l="0" r="0" t="0"/>
          <a:stretch/>
        </p:blipFill>
        <p:spPr>
          <a:xfrm>
            <a:off x="8686800" y="4315594"/>
            <a:ext cx="3347339" cy="1584960"/>
          </a:xfrm>
          <a:prstGeom prst="rect">
            <a:avLst/>
          </a:prstGeom>
          <a:noFill/>
          <a:ln>
            <a:noFill/>
          </a:ln>
        </p:spPr>
      </p:pic>
    </p:spTree>
  </p:cSld>
  <p:clrMapOvr>
    <a:masterClrMapping/>
  </p:clrMapOvr>
</p:sld>
</file>

<file path=ppt/slides/slide7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Sp="0">
  <p:cSld>
    <p:spTree>
      <p:nvGrpSpPr>
        <p:cNvPr id="1946" name="Shape 1946"/>
        <p:cNvGrpSpPr/>
        <p:nvPr/>
      </p:nvGrpSpPr>
      <p:grpSpPr>
        <a:xfrm>
          <a:off x="0" y="0"/>
          <a:ext cx="0" cy="0"/>
          <a:chOff x="0" y="0"/>
          <a:chExt cx="0" cy="0"/>
        </a:xfrm>
      </p:grpSpPr>
      <p:grpSp>
        <p:nvGrpSpPr>
          <p:cNvPr id="1947" name="Google Shape;1947;g311e7b6e11b_0_1836"/>
          <p:cNvGrpSpPr/>
          <p:nvPr/>
        </p:nvGrpSpPr>
        <p:grpSpPr>
          <a:xfrm>
            <a:off x="-2" y="5735637"/>
            <a:ext cx="6842759" cy="726808"/>
            <a:chOff x="-2" y="5735637"/>
            <a:chExt cx="6842759" cy="726808"/>
          </a:xfrm>
        </p:grpSpPr>
        <p:sp>
          <p:nvSpPr>
            <p:cNvPr id="1948" name="Google Shape;1948;g311e7b6e11b_0_1836"/>
            <p:cNvSpPr/>
            <p:nvPr/>
          </p:nvSpPr>
          <p:spPr>
            <a:xfrm>
              <a:off x="-2" y="5735637"/>
              <a:ext cx="6842759" cy="585470"/>
            </a:xfrm>
            <a:custGeom>
              <a:rect b="b" l="l" r="r" t="t"/>
              <a:pathLst>
                <a:path extrusionOk="0" h="585470" w="6842759">
                  <a:moveTo>
                    <a:pt x="0" y="0"/>
                  </a:moveTo>
                  <a:lnTo>
                    <a:pt x="6549900" y="0"/>
                  </a:lnTo>
                  <a:lnTo>
                    <a:pt x="6597383" y="3829"/>
                  </a:lnTo>
                  <a:lnTo>
                    <a:pt x="6642427" y="14916"/>
                  </a:lnTo>
                  <a:lnTo>
                    <a:pt x="6684428" y="32659"/>
                  </a:lnTo>
                  <a:lnTo>
                    <a:pt x="6722785" y="56454"/>
                  </a:lnTo>
                  <a:lnTo>
                    <a:pt x="6756895" y="85699"/>
                  </a:lnTo>
                  <a:lnTo>
                    <a:pt x="6786154" y="119792"/>
                  </a:lnTo>
                  <a:lnTo>
                    <a:pt x="6809961" y="158131"/>
                  </a:lnTo>
                  <a:lnTo>
                    <a:pt x="6827711" y="200112"/>
                  </a:lnTo>
                  <a:lnTo>
                    <a:pt x="6838804" y="245135"/>
                  </a:lnTo>
                  <a:lnTo>
                    <a:pt x="6842635" y="292595"/>
                  </a:lnTo>
                  <a:lnTo>
                    <a:pt x="6838804" y="340055"/>
                  </a:lnTo>
                  <a:lnTo>
                    <a:pt x="6827711" y="385076"/>
                  </a:lnTo>
                  <a:lnTo>
                    <a:pt x="6809961" y="427056"/>
                  </a:lnTo>
                  <a:lnTo>
                    <a:pt x="6786154" y="465393"/>
                  </a:lnTo>
                  <a:lnTo>
                    <a:pt x="6756895" y="499484"/>
                  </a:lnTo>
                  <a:lnTo>
                    <a:pt x="6722785" y="528728"/>
                  </a:lnTo>
                  <a:lnTo>
                    <a:pt x="6684428" y="552521"/>
                  </a:lnTo>
                  <a:lnTo>
                    <a:pt x="6642427" y="570262"/>
                  </a:lnTo>
                  <a:lnTo>
                    <a:pt x="6597383" y="581348"/>
                  </a:lnTo>
                  <a:lnTo>
                    <a:pt x="6549900" y="585177"/>
                  </a:lnTo>
                  <a:lnTo>
                    <a:pt x="0" y="585177"/>
                  </a:lnTo>
                  <a:lnTo>
                    <a:pt x="0" y="0"/>
                  </a:lnTo>
                  <a:close/>
                </a:path>
              </a:pathLst>
            </a:custGeom>
            <a:noFill/>
            <a:ln cap="flat" cmpd="sng" w="9525">
              <a:solidFill>
                <a:srgbClr val="C4D500"/>
              </a:solidFill>
              <a:prstDash val="solid"/>
              <a:round/>
              <a:headEnd len="sm" w="sm" type="none"/>
              <a:tailEnd len="sm" w="sm" type="none"/>
            </a:ln>
          </p:spPr>
          <p:txBody>
            <a:bodyPr anchorCtr="0" anchor="t" bIns="0" lIns="0" spcFirstLastPara="1" rIns="0" wrap="square" tIns="0">
              <a:noAutofit/>
            </a:bodyPr>
            <a:lstStyle/>
            <a:p>
              <a:pPr indent="0" lvl="0" marL="0" rtl="0" algn="l">
                <a:spcBef>
                  <a:spcPts val="0"/>
                </a:spcBef>
                <a:spcAft>
                  <a:spcPts val="0"/>
                </a:spcAft>
                <a:buNone/>
              </a:pPr>
              <a:r>
                <a:t/>
              </a:r>
              <a:endParaRPr sz="1800"/>
            </a:p>
          </p:txBody>
        </p:sp>
        <p:sp>
          <p:nvSpPr>
            <p:cNvPr id="1949" name="Google Shape;1949;g311e7b6e11b_0_1836"/>
            <p:cNvSpPr/>
            <p:nvPr/>
          </p:nvSpPr>
          <p:spPr>
            <a:xfrm>
              <a:off x="-1" y="5883960"/>
              <a:ext cx="6745605" cy="578485"/>
            </a:xfrm>
            <a:custGeom>
              <a:rect b="b" l="l" r="r" t="t"/>
              <a:pathLst>
                <a:path extrusionOk="0" h="578485" w="6745605">
                  <a:moveTo>
                    <a:pt x="6456173" y="0"/>
                  </a:moveTo>
                  <a:lnTo>
                    <a:pt x="0" y="0"/>
                  </a:lnTo>
                  <a:lnTo>
                    <a:pt x="0" y="578281"/>
                  </a:lnTo>
                  <a:lnTo>
                    <a:pt x="6456173" y="578281"/>
                  </a:lnTo>
                  <a:lnTo>
                    <a:pt x="6503094" y="574497"/>
                  </a:lnTo>
                  <a:lnTo>
                    <a:pt x="6547598" y="563541"/>
                  </a:lnTo>
                  <a:lnTo>
                    <a:pt x="6589093" y="546008"/>
                  </a:lnTo>
                  <a:lnTo>
                    <a:pt x="6626983" y="522494"/>
                  </a:lnTo>
                  <a:lnTo>
                    <a:pt x="6660675" y="493595"/>
                  </a:lnTo>
                  <a:lnTo>
                    <a:pt x="6689574" y="459904"/>
                  </a:lnTo>
                  <a:lnTo>
                    <a:pt x="6713086" y="422018"/>
                  </a:lnTo>
                  <a:lnTo>
                    <a:pt x="6730615" y="380532"/>
                  </a:lnTo>
                  <a:lnTo>
                    <a:pt x="6741569" y="336041"/>
                  </a:lnTo>
                  <a:lnTo>
                    <a:pt x="6745352" y="289140"/>
                  </a:lnTo>
                  <a:lnTo>
                    <a:pt x="6741569" y="242240"/>
                  </a:lnTo>
                  <a:lnTo>
                    <a:pt x="6730615" y="197749"/>
                  </a:lnTo>
                  <a:lnTo>
                    <a:pt x="6713086" y="156263"/>
                  </a:lnTo>
                  <a:lnTo>
                    <a:pt x="6689574" y="118377"/>
                  </a:lnTo>
                  <a:lnTo>
                    <a:pt x="6660675" y="84686"/>
                  </a:lnTo>
                  <a:lnTo>
                    <a:pt x="6626983" y="55786"/>
                  </a:lnTo>
                  <a:lnTo>
                    <a:pt x="6589093" y="32273"/>
                  </a:lnTo>
                  <a:lnTo>
                    <a:pt x="6547598" y="14740"/>
                  </a:lnTo>
                  <a:lnTo>
                    <a:pt x="6503094" y="3784"/>
                  </a:lnTo>
                  <a:lnTo>
                    <a:pt x="6456173" y="0"/>
                  </a:lnTo>
                  <a:close/>
                </a:path>
              </a:pathLst>
            </a:custGeom>
            <a:solidFill>
              <a:srgbClr val="C4D500"/>
            </a:solidFill>
            <a:ln>
              <a:noFill/>
            </a:ln>
          </p:spPr>
          <p:txBody>
            <a:bodyPr anchorCtr="0" anchor="t" bIns="0" lIns="0" spcFirstLastPara="1" rIns="0" wrap="square" tIns="0">
              <a:noAutofit/>
            </a:bodyPr>
            <a:lstStyle/>
            <a:p>
              <a:pPr indent="0" lvl="0" marL="0" rtl="0" algn="l">
                <a:spcBef>
                  <a:spcPts val="0"/>
                </a:spcBef>
                <a:spcAft>
                  <a:spcPts val="0"/>
                </a:spcAft>
                <a:buNone/>
              </a:pPr>
              <a:r>
                <a:t/>
              </a:r>
              <a:endParaRPr sz="1800"/>
            </a:p>
          </p:txBody>
        </p:sp>
      </p:grpSp>
      <p:grpSp>
        <p:nvGrpSpPr>
          <p:cNvPr id="1950" name="Google Shape;1950;g311e7b6e11b_0_1836"/>
          <p:cNvGrpSpPr/>
          <p:nvPr/>
        </p:nvGrpSpPr>
        <p:grpSpPr>
          <a:xfrm>
            <a:off x="6842632" y="381508"/>
            <a:ext cx="5349875" cy="726821"/>
            <a:chOff x="6842632" y="381508"/>
            <a:chExt cx="5349875" cy="726821"/>
          </a:xfrm>
        </p:grpSpPr>
        <p:sp>
          <p:nvSpPr>
            <p:cNvPr id="1951" name="Google Shape;1951;g311e7b6e11b_0_1836"/>
            <p:cNvSpPr/>
            <p:nvPr/>
          </p:nvSpPr>
          <p:spPr>
            <a:xfrm>
              <a:off x="6842632" y="381508"/>
              <a:ext cx="5349875" cy="585469"/>
            </a:xfrm>
            <a:custGeom>
              <a:rect b="b" l="l" r="r" t="t"/>
              <a:pathLst>
                <a:path extrusionOk="0" h="585469" w="5349875">
                  <a:moveTo>
                    <a:pt x="292735" y="0"/>
                  </a:moveTo>
                  <a:lnTo>
                    <a:pt x="5349367" y="0"/>
                  </a:lnTo>
                  <a:lnTo>
                    <a:pt x="5349367" y="585215"/>
                  </a:lnTo>
                  <a:lnTo>
                    <a:pt x="292735" y="585215"/>
                  </a:lnTo>
                  <a:lnTo>
                    <a:pt x="245252" y="581388"/>
                  </a:lnTo>
                  <a:lnTo>
                    <a:pt x="200208" y="570305"/>
                  </a:lnTo>
                  <a:lnTo>
                    <a:pt x="158207" y="552568"/>
                  </a:lnTo>
                  <a:lnTo>
                    <a:pt x="119850" y="528779"/>
                  </a:lnTo>
                  <a:lnTo>
                    <a:pt x="85740" y="499538"/>
                  </a:lnTo>
                  <a:lnTo>
                    <a:pt x="56481" y="465447"/>
                  </a:lnTo>
                  <a:lnTo>
                    <a:pt x="32674" y="427108"/>
                  </a:lnTo>
                  <a:lnTo>
                    <a:pt x="14924" y="385120"/>
                  </a:lnTo>
                  <a:lnTo>
                    <a:pt x="3831" y="340087"/>
                  </a:lnTo>
                  <a:lnTo>
                    <a:pt x="0" y="292607"/>
                  </a:lnTo>
                  <a:lnTo>
                    <a:pt x="3831" y="245159"/>
                  </a:lnTo>
                  <a:lnTo>
                    <a:pt x="14924" y="200143"/>
                  </a:lnTo>
                  <a:lnTo>
                    <a:pt x="32674" y="158163"/>
                  </a:lnTo>
                  <a:lnTo>
                    <a:pt x="56481" y="119822"/>
                  </a:lnTo>
                  <a:lnTo>
                    <a:pt x="85740" y="85724"/>
                  </a:lnTo>
                  <a:lnTo>
                    <a:pt x="119850" y="56473"/>
                  </a:lnTo>
                  <a:lnTo>
                    <a:pt x="158207" y="32671"/>
                  </a:lnTo>
                  <a:lnTo>
                    <a:pt x="200208" y="14923"/>
                  </a:lnTo>
                  <a:lnTo>
                    <a:pt x="245252" y="3831"/>
                  </a:lnTo>
                  <a:lnTo>
                    <a:pt x="292735" y="0"/>
                  </a:lnTo>
                  <a:close/>
                </a:path>
              </a:pathLst>
            </a:custGeom>
            <a:noFill/>
            <a:ln cap="flat" cmpd="sng" w="9525">
              <a:solidFill>
                <a:srgbClr val="C4D500"/>
              </a:solidFill>
              <a:prstDash val="solid"/>
              <a:round/>
              <a:headEnd len="sm" w="sm" type="none"/>
              <a:tailEnd len="sm" w="sm" type="none"/>
            </a:ln>
          </p:spPr>
          <p:txBody>
            <a:bodyPr anchorCtr="0" anchor="t" bIns="0" lIns="0" spcFirstLastPara="1" rIns="0" wrap="square" tIns="0">
              <a:noAutofit/>
            </a:bodyPr>
            <a:lstStyle/>
            <a:p>
              <a:pPr indent="0" lvl="0" marL="0" rtl="0" algn="l">
                <a:spcBef>
                  <a:spcPts val="0"/>
                </a:spcBef>
                <a:spcAft>
                  <a:spcPts val="0"/>
                </a:spcAft>
                <a:buNone/>
              </a:pPr>
              <a:r>
                <a:t/>
              </a:r>
              <a:endParaRPr sz="1800"/>
            </a:p>
          </p:txBody>
        </p:sp>
        <p:sp>
          <p:nvSpPr>
            <p:cNvPr id="1952" name="Google Shape;1952;g311e7b6e11b_0_1836"/>
            <p:cNvSpPr/>
            <p:nvPr/>
          </p:nvSpPr>
          <p:spPr>
            <a:xfrm>
              <a:off x="6842632" y="529844"/>
              <a:ext cx="5349875" cy="578485"/>
            </a:xfrm>
            <a:custGeom>
              <a:rect b="b" l="l" r="r" t="t"/>
              <a:pathLst>
                <a:path extrusionOk="0" h="578485" w="5349875">
                  <a:moveTo>
                    <a:pt x="5349367" y="0"/>
                  </a:moveTo>
                  <a:lnTo>
                    <a:pt x="289051" y="0"/>
                  </a:lnTo>
                  <a:lnTo>
                    <a:pt x="242166" y="3786"/>
                  </a:lnTo>
                  <a:lnTo>
                    <a:pt x="197689" y="14749"/>
                  </a:lnTo>
                  <a:lnTo>
                    <a:pt x="156215" y="32290"/>
                  </a:lnTo>
                  <a:lnTo>
                    <a:pt x="118341" y="55814"/>
                  </a:lnTo>
                  <a:lnTo>
                    <a:pt x="84661" y="84724"/>
                  </a:lnTo>
                  <a:lnTo>
                    <a:pt x="55770" y="118423"/>
                  </a:lnTo>
                  <a:lnTo>
                    <a:pt x="32263" y="156315"/>
                  </a:lnTo>
                  <a:lnTo>
                    <a:pt x="14736" y="197803"/>
                  </a:lnTo>
                  <a:lnTo>
                    <a:pt x="3783" y="242289"/>
                  </a:lnTo>
                  <a:lnTo>
                    <a:pt x="0" y="289178"/>
                  </a:lnTo>
                  <a:lnTo>
                    <a:pt x="3783" y="336068"/>
                  </a:lnTo>
                  <a:lnTo>
                    <a:pt x="14736" y="380554"/>
                  </a:lnTo>
                  <a:lnTo>
                    <a:pt x="32263" y="422042"/>
                  </a:lnTo>
                  <a:lnTo>
                    <a:pt x="55770" y="459934"/>
                  </a:lnTo>
                  <a:lnTo>
                    <a:pt x="84661" y="493633"/>
                  </a:lnTo>
                  <a:lnTo>
                    <a:pt x="118341" y="522543"/>
                  </a:lnTo>
                  <a:lnTo>
                    <a:pt x="156215" y="546067"/>
                  </a:lnTo>
                  <a:lnTo>
                    <a:pt x="197689" y="563608"/>
                  </a:lnTo>
                  <a:lnTo>
                    <a:pt x="242166" y="574571"/>
                  </a:lnTo>
                  <a:lnTo>
                    <a:pt x="289051" y="578357"/>
                  </a:lnTo>
                  <a:lnTo>
                    <a:pt x="5349367" y="578357"/>
                  </a:lnTo>
                  <a:lnTo>
                    <a:pt x="5349367" y="0"/>
                  </a:lnTo>
                  <a:close/>
                </a:path>
              </a:pathLst>
            </a:custGeom>
            <a:solidFill>
              <a:srgbClr val="C4D500"/>
            </a:solidFill>
            <a:ln>
              <a:noFill/>
            </a:ln>
          </p:spPr>
          <p:txBody>
            <a:bodyPr anchorCtr="0" anchor="t" bIns="0" lIns="0" spcFirstLastPara="1" rIns="0" wrap="square" tIns="0">
              <a:noAutofit/>
            </a:bodyPr>
            <a:lstStyle/>
            <a:p>
              <a:pPr indent="0" lvl="0" marL="0" rtl="0" algn="l">
                <a:spcBef>
                  <a:spcPts val="0"/>
                </a:spcBef>
                <a:spcAft>
                  <a:spcPts val="0"/>
                </a:spcAft>
                <a:buNone/>
              </a:pPr>
              <a:r>
                <a:t/>
              </a:r>
              <a:endParaRPr sz="1800"/>
            </a:p>
          </p:txBody>
        </p:sp>
      </p:grpSp>
      <p:grpSp>
        <p:nvGrpSpPr>
          <p:cNvPr id="1953" name="Google Shape;1953;g311e7b6e11b_0_1836"/>
          <p:cNvGrpSpPr/>
          <p:nvPr/>
        </p:nvGrpSpPr>
        <p:grpSpPr>
          <a:xfrm>
            <a:off x="9762617" y="1363725"/>
            <a:ext cx="2429636" cy="586867"/>
            <a:chOff x="9762617" y="1363725"/>
            <a:chExt cx="2429636" cy="586867"/>
          </a:xfrm>
        </p:grpSpPr>
        <p:sp>
          <p:nvSpPr>
            <p:cNvPr id="1954" name="Google Shape;1954;g311e7b6e11b_0_1836"/>
            <p:cNvSpPr/>
            <p:nvPr/>
          </p:nvSpPr>
          <p:spPr>
            <a:xfrm>
              <a:off x="9762617" y="1363725"/>
              <a:ext cx="2429509" cy="467360"/>
            </a:xfrm>
            <a:custGeom>
              <a:rect b="b" l="l" r="r" t="t"/>
              <a:pathLst>
                <a:path extrusionOk="0" h="467360" w="2429509">
                  <a:moveTo>
                    <a:pt x="0" y="233552"/>
                  </a:moveTo>
                  <a:lnTo>
                    <a:pt x="0" y="233552"/>
                  </a:lnTo>
                  <a:lnTo>
                    <a:pt x="0" y="233552"/>
                  </a:lnTo>
                  <a:close/>
                </a:path>
                <a:path extrusionOk="0" h="467360" w="2429509">
                  <a:moveTo>
                    <a:pt x="272668" y="0"/>
                  </a:moveTo>
                  <a:lnTo>
                    <a:pt x="2429382" y="0"/>
                  </a:lnTo>
                  <a:lnTo>
                    <a:pt x="2429382" y="467106"/>
                  </a:lnTo>
                  <a:lnTo>
                    <a:pt x="272668" y="467106"/>
                  </a:lnTo>
                  <a:lnTo>
                    <a:pt x="217733" y="462362"/>
                  </a:lnTo>
                  <a:lnTo>
                    <a:pt x="166562" y="448756"/>
                  </a:lnTo>
                  <a:lnTo>
                    <a:pt x="120253" y="427228"/>
                  </a:lnTo>
                  <a:lnTo>
                    <a:pt x="79901" y="398714"/>
                  </a:lnTo>
                  <a:lnTo>
                    <a:pt x="46606" y="364153"/>
                  </a:lnTo>
                  <a:lnTo>
                    <a:pt x="21462" y="324485"/>
                  </a:lnTo>
                  <a:lnTo>
                    <a:pt x="0" y="233552"/>
                  </a:lnTo>
                  <a:lnTo>
                    <a:pt x="21462" y="142748"/>
                  </a:lnTo>
                  <a:lnTo>
                    <a:pt x="46606" y="103069"/>
                  </a:lnTo>
                  <a:lnTo>
                    <a:pt x="79901" y="68485"/>
                  </a:lnTo>
                  <a:lnTo>
                    <a:pt x="120253" y="39941"/>
                  </a:lnTo>
                  <a:lnTo>
                    <a:pt x="166562" y="18382"/>
                  </a:lnTo>
                  <a:lnTo>
                    <a:pt x="217733" y="4753"/>
                  </a:lnTo>
                  <a:lnTo>
                    <a:pt x="272668" y="0"/>
                  </a:lnTo>
                  <a:close/>
                </a:path>
              </a:pathLst>
            </a:custGeom>
            <a:noFill/>
            <a:ln cap="flat" cmpd="sng" w="9525">
              <a:solidFill>
                <a:srgbClr val="00AED6"/>
              </a:solidFill>
              <a:prstDash val="solid"/>
              <a:round/>
              <a:headEnd len="sm" w="sm" type="none"/>
              <a:tailEnd len="sm" w="sm" type="none"/>
            </a:ln>
          </p:spPr>
          <p:txBody>
            <a:bodyPr anchorCtr="0" anchor="t" bIns="0" lIns="0" spcFirstLastPara="1" rIns="0" wrap="square" tIns="0">
              <a:noAutofit/>
            </a:bodyPr>
            <a:lstStyle/>
            <a:p>
              <a:pPr indent="0" lvl="0" marL="0" rtl="0" algn="l">
                <a:spcBef>
                  <a:spcPts val="0"/>
                </a:spcBef>
                <a:spcAft>
                  <a:spcPts val="0"/>
                </a:spcAft>
                <a:buNone/>
              </a:pPr>
              <a:r>
                <a:t/>
              </a:r>
              <a:endParaRPr sz="1800"/>
            </a:p>
          </p:txBody>
        </p:sp>
        <p:sp>
          <p:nvSpPr>
            <p:cNvPr id="1955" name="Google Shape;1955;g311e7b6e11b_0_1836"/>
            <p:cNvSpPr/>
            <p:nvPr/>
          </p:nvSpPr>
          <p:spPr>
            <a:xfrm>
              <a:off x="9931019" y="1454657"/>
              <a:ext cx="2261234" cy="495935"/>
            </a:xfrm>
            <a:custGeom>
              <a:rect b="b" l="l" r="r" t="t"/>
              <a:pathLst>
                <a:path extrusionOk="0" h="495935" w="2261234">
                  <a:moveTo>
                    <a:pt x="2260980" y="0"/>
                  </a:moveTo>
                  <a:lnTo>
                    <a:pt x="289178" y="0"/>
                  </a:lnTo>
                  <a:lnTo>
                    <a:pt x="239016" y="3713"/>
                  </a:lnTo>
                  <a:lnTo>
                    <a:pt x="191668" y="14435"/>
                  </a:lnTo>
                  <a:lnTo>
                    <a:pt x="147866" y="31540"/>
                  </a:lnTo>
                  <a:lnTo>
                    <a:pt x="108341" y="54401"/>
                  </a:lnTo>
                  <a:lnTo>
                    <a:pt x="73823" y="82392"/>
                  </a:lnTo>
                  <a:lnTo>
                    <a:pt x="45043" y="114886"/>
                  </a:lnTo>
                  <a:lnTo>
                    <a:pt x="22732" y="151256"/>
                  </a:lnTo>
                  <a:lnTo>
                    <a:pt x="0" y="247650"/>
                  </a:lnTo>
                  <a:lnTo>
                    <a:pt x="22732" y="344169"/>
                  </a:lnTo>
                  <a:lnTo>
                    <a:pt x="45043" y="380540"/>
                  </a:lnTo>
                  <a:lnTo>
                    <a:pt x="73823" y="413034"/>
                  </a:lnTo>
                  <a:lnTo>
                    <a:pt x="108341" y="441025"/>
                  </a:lnTo>
                  <a:lnTo>
                    <a:pt x="147866" y="463886"/>
                  </a:lnTo>
                  <a:lnTo>
                    <a:pt x="191668" y="480991"/>
                  </a:lnTo>
                  <a:lnTo>
                    <a:pt x="239016" y="491713"/>
                  </a:lnTo>
                  <a:lnTo>
                    <a:pt x="289178" y="495426"/>
                  </a:lnTo>
                  <a:lnTo>
                    <a:pt x="2260980" y="495426"/>
                  </a:lnTo>
                  <a:lnTo>
                    <a:pt x="2260980" y="0"/>
                  </a:lnTo>
                  <a:close/>
                </a:path>
              </a:pathLst>
            </a:custGeom>
            <a:solidFill>
              <a:srgbClr val="00AED6"/>
            </a:solidFill>
            <a:ln>
              <a:noFill/>
            </a:ln>
          </p:spPr>
          <p:txBody>
            <a:bodyPr anchorCtr="0" anchor="t" bIns="0" lIns="0" spcFirstLastPara="1" rIns="0" wrap="square" tIns="0">
              <a:noAutofit/>
            </a:bodyPr>
            <a:lstStyle/>
            <a:p>
              <a:pPr indent="0" lvl="0" marL="0" rtl="0" algn="l">
                <a:spcBef>
                  <a:spcPts val="0"/>
                </a:spcBef>
                <a:spcAft>
                  <a:spcPts val="0"/>
                </a:spcAft>
                <a:buNone/>
              </a:pPr>
              <a:r>
                <a:t/>
              </a:r>
              <a:endParaRPr sz="1800"/>
            </a:p>
          </p:txBody>
        </p:sp>
      </p:grpSp>
      <p:grpSp>
        <p:nvGrpSpPr>
          <p:cNvPr id="1956" name="Google Shape;1956;g311e7b6e11b_0_1836"/>
          <p:cNvGrpSpPr/>
          <p:nvPr/>
        </p:nvGrpSpPr>
        <p:grpSpPr>
          <a:xfrm>
            <a:off x="-4" y="4988686"/>
            <a:ext cx="3304540" cy="478663"/>
            <a:chOff x="-4" y="4988686"/>
            <a:chExt cx="3304540" cy="478663"/>
          </a:xfrm>
        </p:grpSpPr>
        <p:sp>
          <p:nvSpPr>
            <p:cNvPr id="1957" name="Google Shape;1957;g311e7b6e11b_0_1836"/>
            <p:cNvSpPr/>
            <p:nvPr/>
          </p:nvSpPr>
          <p:spPr>
            <a:xfrm>
              <a:off x="-4" y="4988686"/>
              <a:ext cx="3304540" cy="343535"/>
            </a:xfrm>
            <a:custGeom>
              <a:rect b="b" l="l" r="r" t="t"/>
              <a:pathLst>
                <a:path extrusionOk="0" h="343535" w="3304540">
                  <a:moveTo>
                    <a:pt x="3133475" y="0"/>
                  </a:moveTo>
                  <a:lnTo>
                    <a:pt x="0" y="0"/>
                  </a:lnTo>
                  <a:lnTo>
                    <a:pt x="0" y="343281"/>
                  </a:lnTo>
                  <a:lnTo>
                    <a:pt x="3133475" y="343281"/>
                  </a:lnTo>
                  <a:lnTo>
                    <a:pt x="3178892" y="337150"/>
                  </a:lnTo>
                  <a:lnTo>
                    <a:pt x="3219698" y="319847"/>
                  </a:lnTo>
                  <a:lnTo>
                    <a:pt x="3254268" y="293004"/>
                  </a:lnTo>
                  <a:lnTo>
                    <a:pt x="3280974" y="258256"/>
                  </a:lnTo>
                  <a:lnTo>
                    <a:pt x="3298190" y="217236"/>
                  </a:lnTo>
                  <a:lnTo>
                    <a:pt x="3304290" y="171576"/>
                  </a:lnTo>
                  <a:lnTo>
                    <a:pt x="3298190" y="125971"/>
                  </a:lnTo>
                  <a:lnTo>
                    <a:pt x="3280974" y="84986"/>
                  </a:lnTo>
                  <a:lnTo>
                    <a:pt x="3254268" y="50260"/>
                  </a:lnTo>
                  <a:lnTo>
                    <a:pt x="3219698" y="23429"/>
                  </a:lnTo>
                  <a:lnTo>
                    <a:pt x="3178892" y="6130"/>
                  </a:lnTo>
                  <a:lnTo>
                    <a:pt x="3133475" y="0"/>
                  </a:lnTo>
                  <a:close/>
                </a:path>
              </a:pathLst>
            </a:custGeom>
            <a:noFill/>
            <a:ln cap="flat" cmpd="sng" w="9525">
              <a:solidFill>
                <a:srgbClr val="00AED6"/>
              </a:solidFill>
              <a:prstDash val="solid"/>
              <a:round/>
              <a:headEnd len="sm" w="sm" type="none"/>
              <a:tailEnd len="sm" w="sm" type="none"/>
            </a:ln>
          </p:spPr>
          <p:txBody>
            <a:bodyPr anchorCtr="0" anchor="t" bIns="0" lIns="0" spcFirstLastPara="1" rIns="0" wrap="square" tIns="0">
              <a:noAutofit/>
            </a:bodyPr>
            <a:lstStyle/>
            <a:p>
              <a:pPr indent="0" lvl="0" marL="0" rtl="0" algn="l">
                <a:spcBef>
                  <a:spcPts val="0"/>
                </a:spcBef>
                <a:spcAft>
                  <a:spcPts val="0"/>
                </a:spcAft>
                <a:buNone/>
              </a:pPr>
              <a:r>
                <a:t/>
              </a:r>
              <a:endParaRPr sz="1800"/>
            </a:p>
          </p:txBody>
        </p:sp>
        <p:sp>
          <p:nvSpPr>
            <p:cNvPr id="1958" name="Google Shape;1958;g311e7b6e11b_0_1836"/>
            <p:cNvSpPr/>
            <p:nvPr/>
          </p:nvSpPr>
          <p:spPr>
            <a:xfrm>
              <a:off x="-3" y="5123814"/>
              <a:ext cx="3227705" cy="343535"/>
            </a:xfrm>
            <a:custGeom>
              <a:rect b="b" l="l" r="r" t="t"/>
              <a:pathLst>
                <a:path extrusionOk="0" h="343535" w="3227705">
                  <a:moveTo>
                    <a:pt x="3055750" y="0"/>
                  </a:moveTo>
                  <a:lnTo>
                    <a:pt x="0" y="0"/>
                  </a:lnTo>
                  <a:lnTo>
                    <a:pt x="0" y="343408"/>
                  </a:lnTo>
                  <a:lnTo>
                    <a:pt x="3055750" y="343408"/>
                  </a:lnTo>
                  <a:lnTo>
                    <a:pt x="3101356" y="337268"/>
                  </a:lnTo>
                  <a:lnTo>
                    <a:pt x="3142340" y="319945"/>
                  </a:lnTo>
                  <a:lnTo>
                    <a:pt x="3177067" y="293084"/>
                  </a:lnTo>
                  <a:lnTo>
                    <a:pt x="3203898" y="258327"/>
                  </a:lnTo>
                  <a:lnTo>
                    <a:pt x="3221197" y="217319"/>
                  </a:lnTo>
                  <a:lnTo>
                    <a:pt x="3227327" y="171704"/>
                  </a:lnTo>
                  <a:lnTo>
                    <a:pt x="3221197" y="126044"/>
                  </a:lnTo>
                  <a:lnTo>
                    <a:pt x="3203898" y="85024"/>
                  </a:lnTo>
                  <a:lnTo>
                    <a:pt x="3177067" y="50276"/>
                  </a:lnTo>
                  <a:lnTo>
                    <a:pt x="3142340" y="23433"/>
                  </a:lnTo>
                  <a:lnTo>
                    <a:pt x="3101356" y="6130"/>
                  </a:lnTo>
                  <a:lnTo>
                    <a:pt x="3055750" y="0"/>
                  </a:lnTo>
                  <a:close/>
                </a:path>
              </a:pathLst>
            </a:custGeom>
            <a:solidFill>
              <a:srgbClr val="00AED6"/>
            </a:solidFill>
            <a:ln>
              <a:noFill/>
            </a:ln>
          </p:spPr>
          <p:txBody>
            <a:bodyPr anchorCtr="0" anchor="t" bIns="0" lIns="0" spcFirstLastPara="1" rIns="0" wrap="square" tIns="0">
              <a:noAutofit/>
            </a:bodyPr>
            <a:lstStyle/>
            <a:p>
              <a:pPr indent="0" lvl="0" marL="0" rtl="0" algn="l">
                <a:spcBef>
                  <a:spcPts val="0"/>
                </a:spcBef>
                <a:spcAft>
                  <a:spcPts val="0"/>
                </a:spcAft>
                <a:buNone/>
              </a:pPr>
              <a:r>
                <a:t/>
              </a:r>
              <a:endParaRPr sz="1800"/>
            </a:p>
          </p:txBody>
        </p:sp>
        <p:sp>
          <p:nvSpPr>
            <p:cNvPr id="1959" name="Google Shape;1959;g311e7b6e11b_0_1836"/>
            <p:cNvSpPr/>
            <p:nvPr/>
          </p:nvSpPr>
          <p:spPr>
            <a:xfrm>
              <a:off x="-3" y="5123814"/>
              <a:ext cx="3227705" cy="343535"/>
            </a:xfrm>
            <a:custGeom>
              <a:rect b="b" l="l" r="r" t="t"/>
              <a:pathLst>
                <a:path extrusionOk="0" h="343535" w="3227705">
                  <a:moveTo>
                    <a:pt x="3055750" y="0"/>
                  </a:moveTo>
                  <a:lnTo>
                    <a:pt x="0" y="0"/>
                  </a:lnTo>
                  <a:lnTo>
                    <a:pt x="0" y="343408"/>
                  </a:lnTo>
                  <a:lnTo>
                    <a:pt x="3055750" y="343408"/>
                  </a:lnTo>
                  <a:lnTo>
                    <a:pt x="3101356" y="337268"/>
                  </a:lnTo>
                  <a:lnTo>
                    <a:pt x="3142340" y="319945"/>
                  </a:lnTo>
                  <a:lnTo>
                    <a:pt x="3177067" y="293084"/>
                  </a:lnTo>
                  <a:lnTo>
                    <a:pt x="3203898" y="258327"/>
                  </a:lnTo>
                  <a:lnTo>
                    <a:pt x="3221197" y="217319"/>
                  </a:lnTo>
                  <a:lnTo>
                    <a:pt x="3227327" y="171704"/>
                  </a:lnTo>
                  <a:lnTo>
                    <a:pt x="3221197" y="126044"/>
                  </a:lnTo>
                  <a:lnTo>
                    <a:pt x="3203898" y="85024"/>
                  </a:lnTo>
                  <a:lnTo>
                    <a:pt x="3177067" y="50276"/>
                  </a:lnTo>
                  <a:lnTo>
                    <a:pt x="3142340" y="23433"/>
                  </a:lnTo>
                  <a:lnTo>
                    <a:pt x="3101356" y="6130"/>
                  </a:lnTo>
                  <a:lnTo>
                    <a:pt x="3055750" y="0"/>
                  </a:lnTo>
                  <a:close/>
                </a:path>
              </a:pathLst>
            </a:custGeom>
            <a:noFill/>
            <a:ln cap="flat" cmpd="sng" w="25400">
              <a:solidFill>
                <a:srgbClr val="00AED6"/>
              </a:solidFill>
              <a:prstDash val="solid"/>
              <a:round/>
              <a:headEnd len="sm" w="sm" type="none"/>
              <a:tailEnd len="sm" w="sm" type="none"/>
            </a:ln>
          </p:spPr>
          <p:txBody>
            <a:bodyPr anchorCtr="0" anchor="t" bIns="0" lIns="0" spcFirstLastPara="1" rIns="0" wrap="square" tIns="0">
              <a:noAutofit/>
            </a:bodyPr>
            <a:lstStyle/>
            <a:p>
              <a:pPr indent="0" lvl="0" marL="0" rtl="0" algn="l">
                <a:spcBef>
                  <a:spcPts val="0"/>
                </a:spcBef>
                <a:spcAft>
                  <a:spcPts val="0"/>
                </a:spcAft>
                <a:buNone/>
              </a:pPr>
              <a:r>
                <a:t/>
              </a:r>
              <a:endParaRPr sz="1800"/>
            </a:p>
          </p:txBody>
        </p:sp>
      </p:grpSp>
      <p:sp>
        <p:nvSpPr>
          <p:cNvPr id="1960" name="Google Shape;1960;g311e7b6e11b_0_1836"/>
          <p:cNvSpPr txBox="1"/>
          <p:nvPr>
            <p:ph type="title"/>
          </p:nvPr>
        </p:nvSpPr>
        <p:spPr>
          <a:xfrm>
            <a:off x="593547" y="2699385"/>
            <a:ext cx="5444400" cy="1245000"/>
          </a:xfrm>
          <a:prstGeom prst="rect">
            <a:avLst/>
          </a:prstGeom>
          <a:noFill/>
          <a:ln>
            <a:noFill/>
          </a:ln>
        </p:spPr>
        <p:txBody>
          <a:bodyPr anchorCtr="0" anchor="t" bIns="0" lIns="0" spcFirstLastPara="1" rIns="0" wrap="square" tIns="13325">
            <a:spAutoFit/>
          </a:bodyPr>
          <a:lstStyle/>
          <a:p>
            <a:pPr indent="0" lvl="0" marL="12700" rtl="0" algn="l">
              <a:lnSpc>
                <a:spcPct val="100000"/>
              </a:lnSpc>
              <a:spcBef>
                <a:spcPts val="0"/>
              </a:spcBef>
              <a:spcAft>
                <a:spcPts val="0"/>
              </a:spcAft>
              <a:buNone/>
            </a:pPr>
            <a:r>
              <a:rPr b="1" lang="es-PE" sz="8000">
                <a:solidFill>
                  <a:srgbClr val="FF671F"/>
                </a:solidFill>
                <a:latin typeface="Arial"/>
                <a:ea typeface="Arial"/>
                <a:cs typeface="Arial"/>
                <a:sym typeface="Arial"/>
              </a:rPr>
              <a:t>Thank you!</a:t>
            </a:r>
            <a:endParaRPr sz="8000">
              <a:latin typeface="Arial"/>
              <a:ea typeface="Arial"/>
              <a:cs typeface="Arial"/>
              <a:sym typeface="Arial"/>
            </a:endParaRPr>
          </a:p>
        </p:txBody>
      </p:sp>
      <p:pic>
        <p:nvPicPr>
          <p:cNvPr id="1961" name="Google Shape;1961;g311e7b6e11b_0_1836"/>
          <p:cNvPicPr preferRelativeResize="0"/>
          <p:nvPr/>
        </p:nvPicPr>
        <p:blipFill rotWithShape="1">
          <a:blip r:embed="rId3">
            <a:alphaModFix/>
          </a:blip>
          <a:srcRect b="0" l="0" r="0" t="0"/>
          <a:stretch/>
        </p:blipFill>
        <p:spPr>
          <a:xfrm>
            <a:off x="299323" y="225604"/>
            <a:ext cx="1496616" cy="931325"/>
          </a:xfrm>
          <a:prstGeom prst="rect">
            <a:avLst/>
          </a:prstGeom>
          <a:noFill/>
          <a:ln>
            <a:noFill/>
          </a:ln>
        </p:spPr>
      </p:pic>
      <p:pic>
        <p:nvPicPr>
          <p:cNvPr id="1962" name="Google Shape;1962;g311e7b6e11b_0_1836"/>
          <p:cNvPicPr preferRelativeResize="0"/>
          <p:nvPr/>
        </p:nvPicPr>
        <p:blipFill rotWithShape="1">
          <a:blip r:embed="rId4">
            <a:alphaModFix/>
          </a:blip>
          <a:srcRect b="0" l="0" r="0" t="0"/>
          <a:stretch/>
        </p:blipFill>
        <p:spPr>
          <a:xfrm>
            <a:off x="2066163" y="343154"/>
            <a:ext cx="1621789" cy="542290"/>
          </a:xfrm>
          <a:prstGeom prst="rect">
            <a:avLst/>
          </a:prstGeom>
          <a:noFill/>
          <a:ln>
            <a:noFill/>
          </a:ln>
        </p:spPr>
      </p:pic>
    </p:spTree>
  </p:cSld>
  <p:clrMapOvr>
    <a:masterClrMapping/>
  </p:clrMapOvr>
</p:sld>
</file>

<file path=ppt/slides/slide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96" name="Shape 596"/>
        <p:cNvGrpSpPr/>
        <p:nvPr/>
      </p:nvGrpSpPr>
      <p:grpSpPr>
        <a:xfrm>
          <a:off x="0" y="0"/>
          <a:ext cx="0" cy="0"/>
          <a:chOff x="0" y="0"/>
          <a:chExt cx="0" cy="0"/>
        </a:xfrm>
      </p:grpSpPr>
      <p:sp>
        <p:nvSpPr>
          <p:cNvPr id="597" name="Google Shape;597;g311d5cb9a0a_0_344"/>
          <p:cNvSpPr/>
          <p:nvPr/>
        </p:nvSpPr>
        <p:spPr>
          <a:xfrm>
            <a:off x="321411" y="201494"/>
            <a:ext cx="11551500" cy="6459600"/>
          </a:xfrm>
          <a:prstGeom prst="rect">
            <a:avLst/>
          </a:prstGeom>
          <a:solidFill>
            <a:srgbClr val="F2F2F2"/>
          </a:solidFill>
          <a:ln>
            <a:noFill/>
          </a:ln>
        </p:spPr>
        <p:txBody>
          <a:bodyPr anchorCtr="0" anchor="ctr" bIns="22850" lIns="45725" spcFirstLastPara="1" rIns="45725" wrap="square" tIns="22850">
            <a:noAutofit/>
          </a:bodyPr>
          <a:lstStyle/>
          <a:p>
            <a:pPr indent="0" lvl="0" marL="0" marR="0" rtl="0" algn="ctr">
              <a:lnSpc>
                <a:spcPct val="70707"/>
              </a:lnSpc>
              <a:spcBef>
                <a:spcPts val="0"/>
              </a:spcBef>
              <a:spcAft>
                <a:spcPts val="0"/>
              </a:spcAft>
              <a:buClr>
                <a:srgbClr val="000000"/>
              </a:buClr>
              <a:buSzPts val="5000"/>
              <a:buFont typeface="Calibri"/>
              <a:buNone/>
            </a:pPr>
            <a:r>
              <a:t/>
            </a:r>
            <a:endParaRPr b="0" i="0" sz="5000" u="none" cap="none" strike="noStrike">
              <a:solidFill>
                <a:schemeClr val="lt1"/>
              </a:solidFill>
              <a:latin typeface="Calibri"/>
              <a:ea typeface="Calibri"/>
              <a:cs typeface="Calibri"/>
              <a:sym typeface="Calibri"/>
            </a:endParaRPr>
          </a:p>
        </p:txBody>
      </p:sp>
      <p:pic>
        <p:nvPicPr>
          <p:cNvPr id="598" name="Google Shape;598;g311d5cb9a0a_0_344"/>
          <p:cNvPicPr preferRelativeResize="0"/>
          <p:nvPr/>
        </p:nvPicPr>
        <p:blipFill rotWithShape="1">
          <a:blip r:embed="rId3">
            <a:alphaModFix/>
          </a:blip>
          <a:srcRect b="0" l="0" r="0" t="0"/>
          <a:stretch/>
        </p:blipFill>
        <p:spPr>
          <a:xfrm>
            <a:off x="10624655" y="5688168"/>
            <a:ext cx="1458243" cy="1034272"/>
          </a:xfrm>
          <a:prstGeom prst="rect">
            <a:avLst/>
          </a:prstGeom>
          <a:noFill/>
          <a:ln>
            <a:noFill/>
          </a:ln>
        </p:spPr>
      </p:pic>
      <p:sp>
        <p:nvSpPr>
          <p:cNvPr id="599" name="Google Shape;599;g311d5cb9a0a_0_344"/>
          <p:cNvSpPr txBox="1"/>
          <p:nvPr/>
        </p:nvSpPr>
        <p:spPr>
          <a:xfrm>
            <a:off x="379192" y="261502"/>
            <a:ext cx="6169500" cy="661800"/>
          </a:xfrm>
          <a:prstGeom prst="rect">
            <a:avLst/>
          </a:prstGeom>
          <a:noFill/>
          <a:ln>
            <a:noFill/>
          </a:ln>
        </p:spPr>
        <p:txBody>
          <a:bodyPr anchorCtr="0" anchor="t" bIns="22850" lIns="45725" spcFirstLastPara="1" rIns="45725" wrap="square" tIns="22850">
            <a:spAutoFit/>
          </a:bodyPr>
          <a:lstStyle/>
          <a:p>
            <a:pPr indent="0" lvl="0" marL="0" marR="0" rtl="0" algn="ctr">
              <a:lnSpc>
                <a:spcPct val="100000"/>
              </a:lnSpc>
              <a:spcBef>
                <a:spcPts val="0"/>
              </a:spcBef>
              <a:spcAft>
                <a:spcPts val="0"/>
              </a:spcAft>
              <a:buClr>
                <a:srgbClr val="833C0B"/>
              </a:buClr>
              <a:buSzPts val="2000"/>
              <a:buFont typeface="Jost Light"/>
              <a:buNone/>
            </a:pPr>
            <a:r>
              <a:rPr b="1" i="0" lang="es-PE" sz="2000" u="none" cap="none" strike="noStrike">
                <a:solidFill>
                  <a:srgbClr val="833C0B"/>
                </a:solidFill>
                <a:latin typeface="Jost Light"/>
                <a:ea typeface="Jost Light"/>
                <a:cs typeface="Jost Light"/>
                <a:sym typeface="Jost Light"/>
              </a:rPr>
              <a:t>PROGRESSIVE HOUSING FINANCIAL OPERATING SCHEME</a:t>
            </a:r>
            <a:endParaRPr b="1" i="0" sz="2000" u="none" cap="none" strike="noStrike">
              <a:solidFill>
                <a:srgbClr val="833C0B"/>
              </a:solidFill>
              <a:latin typeface="Jost Light"/>
              <a:ea typeface="Jost Light"/>
              <a:cs typeface="Jost Light"/>
              <a:sym typeface="Jost Light"/>
            </a:endParaRPr>
          </a:p>
        </p:txBody>
      </p:sp>
      <p:pic>
        <p:nvPicPr>
          <p:cNvPr id="600" name="Google Shape;600;g311d5cb9a0a_0_344"/>
          <p:cNvPicPr preferRelativeResize="0"/>
          <p:nvPr/>
        </p:nvPicPr>
        <p:blipFill rotWithShape="1">
          <a:blip r:embed="rId4">
            <a:alphaModFix/>
          </a:blip>
          <a:srcRect b="0" l="0" r="0" t="0"/>
          <a:stretch/>
        </p:blipFill>
        <p:spPr>
          <a:xfrm>
            <a:off x="2374895" y="6180437"/>
            <a:ext cx="536023" cy="234158"/>
          </a:xfrm>
          <a:prstGeom prst="rect">
            <a:avLst/>
          </a:prstGeom>
          <a:noFill/>
          <a:ln>
            <a:noFill/>
          </a:ln>
        </p:spPr>
      </p:pic>
      <p:pic>
        <p:nvPicPr>
          <p:cNvPr id="601" name="Google Shape;601;g311d5cb9a0a_0_344"/>
          <p:cNvPicPr preferRelativeResize="0"/>
          <p:nvPr/>
        </p:nvPicPr>
        <p:blipFill rotWithShape="1">
          <a:blip r:embed="rId5">
            <a:alphaModFix/>
          </a:blip>
          <a:srcRect b="0" l="19400" r="0" t="0"/>
          <a:stretch/>
        </p:blipFill>
        <p:spPr>
          <a:xfrm flipH="1">
            <a:off x="-2" y="5793248"/>
            <a:ext cx="2973350" cy="1049513"/>
          </a:xfrm>
          <a:prstGeom prst="rect">
            <a:avLst/>
          </a:prstGeom>
          <a:noFill/>
          <a:ln>
            <a:noFill/>
          </a:ln>
        </p:spPr>
      </p:pic>
      <p:grpSp>
        <p:nvGrpSpPr>
          <p:cNvPr id="602" name="Google Shape;602;g311d5cb9a0a_0_344"/>
          <p:cNvGrpSpPr/>
          <p:nvPr/>
        </p:nvGrpSpPr>
        <p:grpSpPr>
          <a:xfrm>
            <a:off x="1903504" y="1032809"/>
            <a:ext cx="2177409" cy="1782265"/>
            <a:chOff x="2638097" y="5065986"/>
            <a:chExt cx="6273145" cy="4827369"/>
          </a:xfrm>
        </p:grpSpPr>
        <p:sp>
          <p:nvSpPr>
            <p:cNvPr id="603" name="Google Shape;603;g311d5cb9a0a_0_344"/>
            <p:cNvSpPr/>
            <p:nvPr/>
          </p:nvSpPr>
          <p:spPr>
            <a:xfrm>
              <a:off x="2970231" y="5065986"/>
              <a:ext cx="3528859" cy="2061079"/>
            </a:xfrm>
            <a:custGeom>
              <a:rect b="b" l="l" r="r" t="t"/>
              <a:pathLst>
                <a:path extrusionOk="0" h="1399714" w="2042755">
                  <a:moveTo>
                    <a:pt x="1465662" y="502670"/>
                  </a:moveTo>
                  <a:cubicBezTo>
                    <a:pt x="1453123" y="505157"/>
                    <a:pt x="1440195" y="510365"/>
                    <a:pt x="1426799" y="518758"/>
                  </a:cubicBezTo>
                  <a:cubicBezTo>
                    <a:pt x="1411845" y="527462"/>
                    <a:pt x="1390662" y="522488"/>
                    <a:pt x="1390662" y="551089"/>
                  </a:cubicBezTo>
                  <a:cubicBezTo>
                    <a:pt x="1389415" y="607047"/>
                    <a:pt x="1354524" y="599586"/>
                    <a:pt x="1310910" y="582177"/>
                  </a:cubicBezTo>
                  <a:cubicBezTo>
                    <a:pt x="1314026" y="595855"/>
                    <a:pt x="1314337" y="608601"/>
                    <a:pt x="1312468" y="620881"/>
                  </a:cubicBezTo>
                  <a:lnTo>
                    <a:pt x="1302932" y="650586"/>
                  </a:lnTo>
                  <a:lnTo>
                    <a:pt x="1310325" y="643223"/>
                  </a:lnTo>
                  <a:cubicBezTo>
                    <a:pt x="1316569" y="633272"/>
                    <a:pt x="1326560" y="629540"/>
                    <a:pt x="1336552" y="635759"/>
                  </a:cubicBezTo>
                  <a:cubicBezTo>
                    <a:pt x="1347792" y="641979"/>
                    <a:pt x="1359032" y="650686"/>
                    <a:pt x="1366525" y="660638"/>
                  </a:cubicBezTo>
                  <a:cubicBezTo>
                    <a:pt x="1387756" y="689248"/>
                    <a:pt x="1412734" y="691736"/>
                    <a:pt x="1443956" y="678053"/>
                  </a:cubicBezTo>
                  <a:cubicBezTo>
                    <a:pt x="1451449" y="658150"/>
                    <a:pt x="1425222" y="658150"/>
                    <a:pt x="1421476" y="644467"/>
                  </a:cubicBezTo>
                  <a:cubicBezTo>
                    <a:pt x="1416480" y="627052"/>
                    <a:pt x="1390254" y="634515"/>
                    <a:pt x="1390254" y="610881"/>
                  </a:cubicBezTo>
                  <a:lnTo>
                    <a:pt x="1452698" y="610881"/>
                  </a:lnTo>
                  <a:cubicBezTo>
                    <a:pt x="1457693" y="612125"/>
                    <a:pt x="1460191" y="613369"/>
                    <a:pt x="1463938" y="614613"/>
                  </a:cubicBezTo>
                  <a:cubicBezTo>
                    <a:pt x="1493911" y="638247"/>
                    <a:pt x="1525133" y="640735"/>
                    <a:pt x="1556355" y="615857"/>
                  </a:cubicBezTo>
                  <a:cubicBezTo>
                    <a:pt x="1558853" y="614613"/>
                    <a:pt x="1562600" y="613369"/>
                    <a:pt x="1565098" y="610881"/>
                  </a:cubicBezTo>
                  <a:cubicBezTo>
                    <a:pt x="1587578" y="606528"/>
                    <a:pt x="1599130" y="595332"/>
                    <a:pt x="1605374" y="580872"/>
                  </a:cubicBezTo>
                  <a:lnTo>
                    <a:pt x="1612903" y="536573"/>
                  </a:lnTo>
                  <a:lnTo>
                    <a:pt x="1588793" y="548602"/>
                  </a:lnTo>
                  <a:cubicBezTo>
                    <a:pt x="1581317" y="548602"/>
                    <a:pt x="1575086" y="546115"/>
                    <a:pt x="1570102" y="541141"/>
                  </a:cubicBezTo>
                  <a:cubicBezTo>
                    <a:pt x="1537391" y="512230"/>
                    <a:pt x="1503279" y="495209"/>
                    <a:pt x="1465662" y="502670"/>
                  </a:cubicBezTo>
                  <a:close/>
                  <a:moveTo>
                    <a:pt x="1099071" y="217"/>
                  </a:moveTo>
                  <a:cubicBezTo>
                    <a:pt x="1127732" y="8921"/>
                    <a:pt x="1157639" y="13895"/>
                    <a:pt x="1188791" y="11408"/>
                  </a:cubicBezTo>
                  <a:cubicBezTo>
                    <a:pt x="1197514" y="11408"/>
                    <a:pt x="1204991" y="13895"/>
                    <a:pt x="1212467" y="18869"/>
                  </a:cubicBezTo>
                  <a:cubicBezTo>
                    <a:pt x="1222436" y="20113"/>
                    <a:pt x="1232405" y="20113"/>
                    <a:pt x="1241128" y="20113"/>
                  </a:cubicBezTo>
                  <a:cubicBezTo>
                    <a:pt x="1266050" y="37522"/>
                    <a:pt x="1288480" y="16382"/>
                    <a:pt x="1313403" y="16382"/>
                  </a:cubicBezTo>
                  <a:cubicBezTo>
                    <a:pt x="1335833" y="15139"/>
                    <a:pt x="1355770" y="18869"/>
                    <a:pt x="1371970" y="37522"/>
                  </a:cubicBezTo>
                  <a:lnTo>
                    <a:pt x="1371970" y="36278"/>
                  </a:lnTo>
                  <a:cubicBezTo>
                    <a:pt x="1395646" y="49957"/>
                    <a:pt x="1421814" y="40009"/>
                    <a:pt x="1447983" y="42496"/>
                  </a:cubicBezTo>
                  <a:cubicBezTo>
                    <a:pt x="1487858" y="72340"/>
                    <a:pt x="1536457" y="36278"/>
                    <a:pt x="1577578" y="61148"/>
                  </a:cubicBezTo>
                  <a:cubicBezTo>
                    <a:pt x="1614962" y="90993"/>
                    <a:pt x="1659822" y="113376"/>
                    <a:pt x="1683498" y="158142"/>
                  </a:cubicBezTo>
                  <a:cubicBezTo>
                    <a:pt x="1692221" y="174307"/>
                    <a:pt x="1700944" y="189229"/>
                    <a:pt x="1688482" y="207882"/>
                  </a:cubicBezTo>
                  <a:cubicBezTo>
                    <a:pt x="1684744" y="214099"/>
                    <a:pt x="1679760" y="219073"/>
                    <a:pt x="1673529" y="222804"/>
                  </a:cubicBezTo>
                  <a:cubicBezTo>
                    <a:pt x="1648607" y="237726"/>
                    <a:pt x="1623685" y="240213"/>
                    <a:pt x="1597516" y="227778"/>
                  </a:cubicBezTo>
                  <a:cubicBezTo>
                    <a:pt x="1592532" y="197934"/>
                    <a:pt x="1586301" y="166846"/>
                    <a:pt x="1566363" y="141976"/>
                  </a:cubicBezTo>
                  <a:cubicBezTo>
                    <a:pt x="1546426" y="115863"/>
                    <a:pt x="1526488" y="109645"/>
                    <a:pt x="1499073" y="146950"/>
                  </a:cubicBezTo>
                  <a:cubicBezTo>
                    <a:pt x="1542687" y="109645"/>
                    <a:pt x="1565117" y="124567"/>
                    <a:pt x="1571348" y="165603"/>
                  </a:cubicBezTo>
                  <a:cubicBezTo>
                    <a:pt x="1575086" y="189229"/>
                    <a:pt x="1575086" y="211612"/>
                    <a:pt x="1597516" y="227778"/>
                  </a:cubicBezTo>
                  <a:cubicBezTo>
                    <a:pt x="1609977" y="237726"/>
                    <a:pt x="1634900" y="235239"/>
                    <a:pt x="1631161" y="262596"/>
                  </a:cubicBezTo>
                  <a:cubicBezTo>
                    <a:pt x="1623685" y="350885"/>
                    <a:pt x="1681006" y="401869"/>
                    <a:pt x="1742065" y="446635"/>
                  </a:cubicBezTo>
                  <a:cubicBezTo>
                    <a:pt x="1766987" y="465287"/>
                    <a:pt x="1795648" y="475235"/>
                    <a:pt x="1776956" y="513784"/>
                  </a:cubicBezTo>
                  <a:cubicBezTo>
                    <a:pt x="1743311" y="527462"/>
                    <a:pt x="1708420" y="538654"/>
                    <a:pt x="1673529" y="520001"/>
                  </a:cubicBezTo>
                  <a:cubicBezTo>
                    <a:pt x="1662314" y="513784"/>
                    <a:pt x="1652657" y="513473"/>
                    <a:pt x="1643778" y="516582"/>
                  </a:cubicBezTo>
                  <a:lnTo>
                    <a:pt x="1625415" y="529102"/>
                  </a:lnTo>
                  <a:lnTo>
                    <a:pt x="1633786" y="527539"/>
                  </a:lnTo>
                  <a:cubicBezTo>
                    <a:pt x="1639406" y="528782"/>
                    <a:pt x="1643777" y="533758"/>
                    <a:pt x="1646275" y="546197"/>
                  </a:cubicBezTo>
                  <a:cubicBezTo>
                    <a:pt x="1651271" y="571076"/>
                    <a:pt x="1655017" y="572320"/>
                    <a:pt x="1679995" y="559880"/>
                  </a:cubicBezTo>
                  <a:cubicBezTo>
                    <a:pt x="1694982" y="554905"/>
                    <a:pt x="1704973" y="554905"/>
                    <a:pt x="1714964" y="564856"/>
                  </a:cubicBezTo>
                  <a:cubicBezTo>
                    <a:pt x="1728702" y="577295"/>
                    <a:pt x="1739942" y="590978"/>
                    <a:pt x="1752430" y="604661"/>
                  </a:cubicBezTo>
                  <a:cubicBezTo>
                    <a:pt x="1759924" y="613369"/>
                    <a:pt x="1767417" y="620832"/>
                    <a:pt x="1778657" y="612125"/>
                  </a:cubicBezTo>
                  <a:cubicBezTo>
                    <a:pt x="1787399" y="605905"/>
                    <a:pt x="1797390" y="598442"/>
                    <a:pt x="1794893" y="588490"/>
                  </a:cubicBezTo>
                  <a:cubicBezTo>
                    <a:pt x="1791146" y="576051"/>
                    <a:pt x="1779906" y="568588"/>
                    <a:pt x="1798639" y="558636"/>
                  </a:cubicBezTo>
                  <a:cubicBezTo>
                    <a:pt x="1819870" y="548685"/>
                    <a:pt x="1844848" y="541222"/>
                    <a:pt x="1853590" y="516343"/>
                  </a:cubicBezTo>
                  <a:cubicBezTo>
                    <a:pt x="1854839" y="513855"/>
                    <a:pt x="1856088" y="511368"/>
                    <a:pt x="1858586" y="510124"/>
                  </a:cubicBezTo>
                  <a:cubicBezTo>
                    <a:pt x="1879817" y="491465"/>
                    <a:pt x="1887310" y="535002"/>
                    <a:pt x="1903546" y="522563"/>
                  </a:cubicBezTo>
                  <a:cubicBezTo>
                    <a:pt x="1914786" y="512612"/>
                    <a:pt x="1896052" y="491465"/>
                    <a:pt x="1908541" y="477782"/>
                  </a:cubicBezTo>
                  <a:cubicBezTo>
                    <a:pt x="1912288" y="475294"/>
                    <a:pt x="1917283" y="471562"/>
                    <a:pt x="1922279" y="472806"/>
                  </a:cubicBezTo>
                  <a:cubicBezTo>
                    <a:pt x="1928523" y="472806"/>
                    <a:pt x="1938514" y="475294"/>
                    <a:pt x="1942261" y="480270"/>
                  </a:cubicBezTo>
                  <a:cubicBezTo>
                    <a:pt x="1946008" y="487733"/>
                    <a:pt x="1949754" y="498928"/>
                    <a:pt x="1948505" y="510124"/>
                  </a:cubicBezTo>
                  <a:cubicBezTo>
                    <a:pt x="1948505" y="537490"/>
                    <a:pt x="1962243" y="546197"/>
                    <a:pt x="1988470" y="539978"/>
                  </a:cubicBezTo>
                  <a:cubicBezTo>
                    <a:pt x="1995963" y="539978"/>
                    <a:pt x="2003456" y="546197"/>
                    <a:pt x="2003456" y="554905"/>
                  </a:cubicBezTo>
                  <a:cubicBezTo>
                    <a:pt x="2003456" y="559880"/>
                    <a:pt x="2002208" y="566100"/>
                    <a:pt x="1997212" y="568588"/>
                  </a:cubicBezTo>
                  <a:cubicBezTo>
                    <a:pt x="1978479" y="582271"/>
                    <a:pt x="1958497" y="594710"/>
                    <a:pt x="1933519" y="595954"/>
                  </a:cubicBezTo>
                  <a:cubicBezTo>
                    <a:pt x="1932270" y="613369"/>
                    <a:pt x="1942261" y="628296"/>
                    <a:pt x="1949754" y="643223"/>
                  </a:cubicBezTo>
                  <a:cubicBezTo>
                    <a:pt x="1922279" y="689248"/>
                    <a:pt x="1963492" y="741492"/>
                    <a:pt x="1938514" y="788761"/>
                  </a:cubicBezTo>
                  <a:cubicBezTo>
                    <a:pt x="1934768" y="797469"/>
                    <a:pt x="1944759" y="790005"/>
                    <a:pt x="1947257" y="790005"/>
                  </a:cubicBezTo>
                  <a:cubicBezTo>
                    <a:pt x="2015945" y="798713"/>
                    <a:pt x="2010950" y="868372"/>
                    <a:pt x="2002208" y="893250"/>
                  </a:cubicBezTo>
                  <a:cubicBezTo>
                    <a:pt x="1982225" y="944251"/>
                    <a:pt x="1999710" y="965397"/>
                    <a:pt x="2029683" y="995251"/>
                  </a:cubicBezTo>
                  <a:cubicBezTo>
                    <a:pt x="2044669" y="1008935"/>
                    <a:pt x="2048416" y="1033813"/>
                    <a:pt x="2032181" y="1053716"/>
                  </a:cubicBezTo>
                  <a:cubicBezTo>
                    <a:pt x="2010950" y="1077350"/>
                    <a:pt x="1997212" y="1052472"/>
                    <a:pt x="1978479" y="1045008"/>
                  </a:cubicBezTo>
                  <a:cubicBezTo>
                    <a:pt x="1934768" y="1026349"/>
                    <a:pt x="1907292" y="985300"/>
                    <a:pt x="1861083" y="966641"/>
                  </a:cubicBezTo>
                  <a:cubicBezTo>
                    <a:pt x="1814875" y="946739"/>
                    <a:pt x="1836106" y="911909"/>
                    <a:pt x="1872323" y="888275"/>
                  </a:cubicBezTo>
                  <a:cubicBezTo>
                    <a:pt x="1847346" y="879567"/>
                    <a:pt x="1828612" y="872104"/>
                    <a:pt x="1808630" y="867128"/>
                  </a:cubicBezTo>
                  <a:cubicBezTo>
                    <a:pt x="1782404" y="900714"/>
                    <a:pt x="1891057" y="945495"/>
                    <a:pt x="1794893" y="967885"/>
                  </a:cubicBezTo>
                  <a:cubicBezTo>
                    <a:pt x="1788648" y="960422"/>
                    <a:pt x="1782404" y="952958"/>
                    <a:pt x="1796141" y="945495"/>
                  </a:cubicBezTo>
                  <a:cubicBezTo>
                    <a:pt x="1789897" y="936787"/>
                    <a:pt x="1802386" y="945495"/>
                    <a:pt x="1792395" y="946739"/>
                  </a:cubicBezTo>
                  <a:cubicBezTo>
                    <a:pt x="1787399" y="947983"/>
                    <a:pt x="1784901" y="952958"/>
                    <a:pt x="1784901" y="957934"/>
                  </a:cubicBezTo>
                  <a:cubicBezTo>
                    <a:pt x="1786150" y="966641"/>
                    <a:pt x="1791146" y="972861"/>
                    <a:pt x="1792395" y="980324"/>
                  </a:cubicBezTo>
                  <a:cubicBezTo>
                    <a:pt x="1796141" y="1007691"/>
                    <a:pt x="1814875" y="1043764"/>
                    <a:pt x="1781155" y="1057447"/>
                  </a:cubicBezTo>
                  <a:cubicBezTo>
                    <a:pt x="1753679" y="1069887"/>
                    <a:pt x="1733697" y="1041276"/>
                    <a:pt x="1718711" y="1018886"/>
                  </a:cubicBezTo>
                  <a:cubicBezTo>
                    <a:pt x="1713715" y="1008935"/>
                    <a:pt x="1708719" y="998983"/>
                    <a:pt x="1688737" y="996495"/>
                  </a:cubicBezTo>
                  <a:cubicBezTo>
                    <a:pt x="1711217" y="1043764"/>
                    <a:pt x="1698728" y="1071130"/>
                    <a:pt x="1647524" y="1073618"/>
                  </a:cubicBezTo>
                  <a:cubicBezTo>
                    <a:pt x="1602564" y="1077350"/>
                    <a:pt x="1578835" y="1103472"/>
                    <a:pt x="1568844" y="1144522"/>
                  </a:cubicBezTo>
                  <a:cubicBezTo>
                    <a:pt x="1565098" y="1153229"/>
                    <a:pt x="1557604" y="1161936"/>
                    <a:pt x="1550111" y="1169400"/>
                  </a:cubicBezTo>
                  <a:cubicBezTo>
                    <a:pt x="1548862" y="1183083"/>
                    <a:pt x="1536373" y="1193034"/>
                    <a:pt x="1532627" y="1202986"/>
                  </a:cubicBezTo>
                  <a:cubicBezTo>
                    <a:pt x="1521387" y="1231596"/>
                    <a:pt x="1483920" y="1209205"/>
                    <a:pt x="1475178" y="1236571"/>
                  </a:cubicBezTo>
                  <a:cubicBezTo>
                    <a:pt x="1500156" y="1268913"/>
                    <a:pt x="1497658" y="1312450"/>
                    <a:pt x="1520138" y="1344792"/>
                  </a:cubicBezTo>
                  <a:cubicBezTo>
                    <a:pt x="1531378" y="1363451"/>
                    <a:pt x="1558853" y="1365939"/>
                    <a:pt x="1575089" y="1349768"/>
                  </a:cubicBezTo>
                  <a:cubicBezTo>
                    <a:pt x="1588826" y="1338573"/>
                    <a:pt x="1595071" y="1318670"/>
                    <a:pt x="1616302" y="1316182"/>
                  </a:cubicBezTo>
                  <a:cubicBezTo>
                    <a:pt x="1622546" y="1314938"/>
                    <a:pt x="1627542" y="1316182"/>
                    <a:pt x="1631289" y="1318670"/>
                  </a:cubicBezTo>
                  <a:cubicBezTo>
                    <a:pt x="1641280" y="1322402"/>
                    <a:pt x="1641280" y="1332353"/>
                    <a:pt x="1637533" y="1338573"/>
                  </a:cubicBezTo>
                  <a:cubicBezTo>
                    <a:pt x="1628791" y="1354744"/>
                    <a:pt x="1617551" y="1369671"/>
                    <a:pt x="1608809" y="1385842"/>
                  </a:cubicBezTo>
                  <a:cubicBezTo>
                    <a:pt x="1600066" y="1398281"/>
                    <a:pt x="1588826" y="1403256"/>
                    <a:pt x="1575089" y="1397037"/>
                  </a:cubicBezTo>
                  <a:cubicBezTo>
                    <a:pt x="1561351" y="1392061"/>
                    <a:pt x="1547613" y="1390817"/>
                    <a:pt x="1536373" y="1385842"/>
                  </a:cubicBezTo>
                  <a:cubicBezTo>
                    <a:pt x="1518889" y="1378378"/>
                    <a:pt x="1507649" y="1384598"/>
                    <a:pt x="1492662" y="1392061"/>
                  </a:cubicBezTo>
                  <a:cubicBezTo>
                    <a:pt x="1467685" y="1404500"/>
                    <a:pt x="1443956" y="1388329"/>
                    <a:pt x="1447702" y="1360963"/>
                  </a:cubicBezTo>
                  <a:cubicBezTo>
                    <a:pt x="1452698" y="1326134"/>
                    <a:pt x="1447702" y="1293792"/>
                    <a:pt x="1435214" y="1261450"/>
                  </a:cubicBezTo>
                  <a:cubicBezTo>
                    <a:pt x="1431467" y="1252742"/>
                    <a:pt x="1421476" y="1239059"/>
                    <a:pt x="1411485" y="1244035"/>
                  </a:cubicBezTo>
                  <a:cubicBezTo>
                    <a:pt x="1372769" y="1261450"/>
                    <a:pt x="1341547" y="1232840"/>
                    <a:pt x="1307827" y="1227864"/>
                  </a:cubicBezTo>
                  <a:cubicBezTo>
                    <a:pt x="1300334" y="1226620"/>
                    <a:pt x="1291592" y="1229108"/>
                    <a:pt x="1285347" y="1220401"/>
                  </a:cubicBezTo>
                  <a:cubicBezTo>
                    <a:pt x="1284098" y="1200498"/>
                    <a:pt x="1302832" y="1195522"/>
                    <a:pt x="1312823" y="1183083"/>
                  </a:cubicBezTo>
                  <a:cubicBezTo>
                    <a:pt x="1319067" y="1174376"/>
                    <a:pt x="1329058" y="1174376"/>
                    <a:pt x="1340298" y="1178107"/>
                  </a:cubicBezTo>
                  <a:cubicBezTo>
                    <a:pt x="1359032" y="1184327"/>
                    <a:pt x="1376516" y="1189303"/>
                    <a:pt x="1394000" y="1195522"/>
                  </a:cubicBezTo>
                  <a:cubicBezTo>
                    <a:pt x="1413982" y="1200498"/>
                    <a:pt x="1421476" y="1183083"/>
                    <a:pt x="1432716" y="1173132"/>
                  </a:cubicBezTo>
                  <a:cubicBezTo>
                    <a:pt x="1442707" y="1165668"/>
                    <a:pt x="1442707" y="1155717"/>
                    <a:pt x="1436462" y="1145765"/>
                  </a:cubicBezTo>
                  <a:cubicBezTo>
                    <a:pt x="1432716" y="1138302"/>
                    <a:pt x="1425222" y="1132082"/>
                    <a:pt x="1425222" y="1124619"/>
                  </a:cubicBezTo>
                  <a:cubicBezTo>
                    <a:pt x="1425222" y="1086057"/>
                    <a:pt x="1400245" y="1063667"/>
                    <a:pt x="1374018" y="1041276"/>
                  </a:cubicBezTo>
                  <a:cubicBezTo>
                    <a:pt x="1384009" y="1031325"/>
                    <a:pt x="1384009" y="1020130"/>
                    <a:pt x="1372769" y="1010178"/>
                  </a:cubicBezTo>
                  <a:cubicBezTo>
                    <a:pt x="1401494" y="991520"/>
                    <a:pt x="1428969" y="974105"/>
                    <a:pt x="1461440" y="964154"/>
                  </a:cubicBezTo>
                  <a:cubicBezTo>
                    <a:pt x="1486418" y="956690"/>
                    <a:pt x="1490165" y="933056"/>
                    <a:pt x="1473929" y="914397"/>
                  </a:cubicBezTo>
                  <a:cubicBezTo>
                    <a:pt x="1460191" y="898226"/>
                    <a:pt x="1437711" y="890762"/>
                    <a:pt x="1435214" y="865884"/>
                  </a:cubicBezTo>
                  <a:cubicBezTo>
                    <a:pt x="1432716" y="853445"/>
                    <a:pt x="1422725" y="842250"/>
                    <a:pt x="1407738" y="839762"/>
                  </a:cubicBezTo>
                  <a:cubicBezTo>
                    <a:pt x="1389005" y="838518"/>
                    <a:pt x="1380263" y="852201"/>
                    <a:pt x="1372769" y="867128"/>
                  </a:cubicBezTo>
                  <a:cubicBezTo>
                    <a:pt x="1407738" y="879567"/>
                    <a:pt x="1407738" y="879567"/>
                    <a:pt x="1442707" y="925592"/>
                  </a:cubicBezTo>
                  <a:cubicBezTo>
                    <a:pt x="1408987" y="939275"/>
                    <a:pt x="1387756" y="981568"/>
                    <a:pt x="1341547" y="961666"/>
                  </a:cubicBezTo>
                  <a:lnTo>
                    <a:pt x="1335303" y="960422"/>
                  </a:lnTo>
                  <a:cubicBezTo>
                    <a:pt x="1331556" y="959178"/>
                    <a:pt x="1329058" y="955446"/>
                    <a:pt x="1326560" y="952958"/>
                  </a:cubicBezTo>
                  <a:lnTo>
                    <a:pt x="1324063" y="946739"/>
                  </a:lnTo>
                  <a:cubicBezTo>
                    <a:pt x="1325312" y="928080"/>
                    <a:pt x="1322814" y="910665"/>
                    <a:pt x="1340298" y="898226"/>
                  </a:cubicBezTo>
                  <a:cubicBezTo>
                    <a:pt x="1345294" y="900714"/>
                    <a:pt x="1344357" y="901025"/>
                    <a:pt x="1343421" y="901025"/>
                  </a:cubicBezTo>
                  <a:lnTo>
                    <a:pt x="1343556" y="901065"/>
                  </a:lnTo>
                  <a:lnTo>
                    <a:pt x="1350289" y="906933"/>
                  </a:lnTo>
                  <a:cubicBezTo>
                    <a:pt x="1354036" y="903202"/>
                    <a:pt x="1352787" y="904446"/>
                    <a:pt x="1346543" y="901958"/>
                  </a:cubicBezTo>
                  <a:lnTo>
                    <a:pt x="1343556" y="901065"/>
                  </a:lnTo>
                  <a:lnTo>
                    <a:pt x="1340298" y="898226"/>
                  </a:lnTo>
                  <a:cubicBezTo>
                    <a:pt x="1336552" y="888275"/>
                    <a:pt x="1330307" y="877079"/>
                    <a:pt x="1325312" y="867128"/>
                  </a:cubicBezTo>
                  <a:cubicBezTo>
                    <a:pt x="1304081" y="868372"/>
                    <a:pt x="1284098" y="870860"/>
                    <a:pt x="1262867" y="872104"/>
                  </a:cubicBezTo>
                  <a:cubicBezTo>
                    <a:pt x="1256623" y="873348"/>
                    <a:pt x="1252876" y="869616"/>
                    <a:pt x="1252876" y="863396"/>
                  </a:cubicBezTo>
                  <a:cubicBezTo>
                    <a:pt x="1252876" y="862152"/>
                    <a:pt x="1254125" y="858421"/>
                    <a:pt x="1256623" y="858421"/>
                  </a:cubicBezTo>
                  <a:cubicBezTo>
                    <a:pt x="1285347" y="850957"/>
                    <a:pt x="1285347" y="837274"/>
                    <a:pt x="1271610" y="813640"/>
                  </a:cubicBezTo>
                  <a:cubicBezTo>
                    <a:pt x="1267863" y="806176"/>
                    <a:pt x="1287845" y="794981"/>
                    <a:pt x="1281601" y="780054"/>
                  </a:cubicBezTo>
                  <a:cubicBezTo>
                    <a:pt x="1279103" y="772590"/>
                    <a:pt x="1282850" y="763883"/>
                    <a:pt x="1294089" y="767615"/>
                  </a:cubicBezTo>
                  <a:cubicBezTo>
                    <a:pt x="1297836" y="768859"/>
                    <a:pt x="1301583" y="773834"/>
                    <a:pt x="1304081" y="777566"/>
                  </a:cubicBezTo>
                  <a:cubicBezTo>
                    <a:pt x="1307827" y="781298"/>
                    <a:pt x="1311574" y="785029"/>
                    <a:pt x="1315321" y="788761"/>
                  </a:cubicBezTo>
                  <a:cubicBezTo>
                    <a:pt x="1332805" y="783786"/>
                    <a:pt x="1329058" y="763883"/>
                    <a:pt x="1336552" y="752688"/>
                  </a:cubicBezTo>
                  <a:cubicBezTo>
                    <a:pt x="1361529" y="711638"/>
                    <a:pt x="1359032" y="704175"/>
                    <a:pt x="1307827" y="691736"/>
                  </a:cubicBezTo>
                  <a:lnTo>
                    <a:pt x="1293772" y="686694"/>
                  </a:lnTo>
                  <a:lnTo>
                    <a:pt x="1293523" y="690983"/>
                  </a:lnTo>
                  <a:cubicBezTo>
                    <a:pt x="1297437" y="713367"/>
                    <a:pt x="1310287" y="738547"/>
                    <a:pt x="1274773" y="741345"/>
                  </a:cubicBezTo>
                  <a:cubicBezTo>
                    <a:pt x="1237390" y="745076"/>
                    <a:pt x="1196268" y="725180"/>
                    <a:pt x="1170100" y="699066"/>
                  </a:cubicBezTo>
                  <a:cubicBezTo>
                    <a:pt x="1162623" y="691605"/>
                    <a:pt x="1156392" y="643108"/>
                    <a:pt x="1171346" y="613264"/>
                  </a:cubicBezTo>
                  <a:cubicBezTo>
                    <a:pt x="1190037" y="572229"/>
                    <a:pt x="1185053" y="548602"/>
                    <a:pt x="1131470" y="544872"/>
                  </a:cubicBezTo>
                  <a:cubicBezTo>
                    <a:pt x="1095333" y="542385"/>
                    <a:pt x="1052965" y="515027"/>
                    <a:pt x="1034273" y="497618"/>
                  </a:cubicBezTo>
                  <a:cubicBezTo>
                    <a:pt x="995644" y="462800"/>
                    <a:pt x="957014" y="477722"/>
                    <a:pt x="920877" y="467774"/>
                  </a:cubicBezTo>
                  <a:cubicBezTo>
                    <a:pt x="964491" y="477567"/>
                    <a:pt x="1024324" y="469270"/>
                    <a:pt x="1027749" y="527023"/>
                  </a:cubicBezTo>
                  <a:lnTo>
                    <a:pt x="1025812" y="552609"/>
                  </a:lnTo>
                  <a:lnTo>
                    <a:pt x="1024597" y="555986"/>
                  </a:lnTo>
                  <a:lnTo>
                    <a:pt x="1023434" y="556958"/>
                  </a:lnTo>
                  <a:lnTo>
                    <a:pt x="1012597" y="561538"/>
                  </a:lnTo>
                  <a:lnTo>
                    <a:pt x="1010950" y="560443"/>
                  </a:lnTo>
                  <a:lnTo>
                    <a:pt x="1001875" y="552333"/>
                  </a:lnTo>
                  <a:lnTo>
                    <a:pt x="1001372" y="552401"/>
                  </a:lnTo>
                  <a:lnTo>
                    <a:pt x="1001174" y="552158"/>
                  </a:lnTo>
                  <a:cubicBezTo>
                    <a:pt x="1000083" y="551828"/>
                    <a:pt x="999071" y="552255"/>
                    <a:pt x="998448" y="552799"/>
                  </a:cubicBezTo>
                  <a:lnTo>
                    <a:pt x="1001372" y="552401"/>
                  </a:lnTo>
                  <a:lnTo>
                    <a:pt x="1004367" y="556063"/>
                  </a:lnTo>
                  <a:lnTo>
                    <a:pt x="1010950" y="560443"/>
                  </a:lnTo>
                  <a:lnTo>
                    <a:pt x="1012311" y="561659"/>
                  </a:lnTo>
                  <a:lnTo>
                    <a:pt x="1012597" y="561538"/>
                  </a:lnTo>
                  <a:lnTo>
                    <a:pt x="1015582" y="563524"/>
                  </a:lnTo>
                  <a:lnTo>
                    <a:pt x="1023434" y="556958"/>
                  </a:lnTo>
                  <a:lnTo>
                    <a:pt x="1025551" y="556063"/>
                  </a:lnTo>
                  <a:lnTo>
                    <a:pt x="1025812" y="552609"/>
                  </a:lnTo>
                  <a:lnTo>
                    <a:pt x="1028822" y="544250"/>
                  </a:lnTo>
                  <a:cubicBezTo>
                    <a:pt x="1031158" y="536167"/>
                    <a:pt x="1033650" y="528706"/>
                    <a:pt x="1042996" y="528706"/>
                  </a:cubicBezTo>
                  <a:cubicBezTo>
                    <a:pt x="1066672" y="528706"/>
                    <a:pt x="1067918" y="552333"/>
                    <a:pt x="1072903" y="569742"/>
                  </a:cubicBezTo>
                  <a:cubicBezTo>
                    <a:pt x="1074149" y="577203"/>
                    <a:pt x="1075395" y="585907"/>
                    <a:pt x="1071657" y="593368"/>
                  </a:cubicBezTo>
                  <a:cubicBezTo>
                    <a:pt x="1056703" y="623212"/>
                    <a:pt x="1130224" y="634404"/>
                    <a:pt x="1089102" y="664248"/>
                  </a:cubicBezTo>
                  <a:cubicBezTo>
                    <a:pt x="1055457" y="687875"/>
                    <a:pt x="1014336" y="691605"/>
                    <a:pt x="974460" y="675439"/>
                  </a:cubicBezTo>
                  <a:cubicBezTo>
                    <a:pt x="935831" y="665491"/>
                    <a:pt x="915893" y="712745"/>
                    <a:pt x="878509" y="704040"/>
                  </a:cubicBezTo>
                  <a:cubicBezTo>
                    <a:pt x="867294" y="704040"/>
                    <a:pt x="857326" y="702797"/>
                    <a:pt x="846111" y="699066"/>
                  </a:cubicBezTo>
                  <a:cubicBezTo>
                    <a:pt x="812465" y="691605"/>
                    <a:pt x="777574" y="679170"/>
                    <a:pt x="742683" y="697823"/>
                  </a:cubicBezTo>
                  <a:cubicBezTo>
                    <a:pt x="730222" y="704040"/>
                    <a:pt x="717761" y="711501"/>
                    <a:pt x="701561" y="709014"/>
                  </a:cubicBezTo>
                  <a:cubicBezTo>
                    <a:pt x="661686" y="697823"/>
                    <a:pt x="655455" y="670465"/>
                    <a:pt x="666670" y="634404"/>
                  </a:cubicBezTo>
                  <a:cubicBezTo>
                    <a:pt x="671655" y="624456"/>
                    <a:pt x="682870" y="621969"/>
                    <a:pt x="687854" y="613264"/>
                  </a:cubicBezTo>
                  <a:cubicBezTo>
                    <a:pt x="679131" y="613264"/>
                    <a:pt x="670409" y="616995"/>
                    <a:pt x="661686" y="619482"/>
                  </a:cubicBezTo>
                  <a:cubicBezTo>
                    <a:pt x="649225" y="623212"/>
                    <a:pt x="636764" y="626943"/>
                    <a:pt x="624303" y="629430"/>
                  </a:cubicBezTo>
                  <a:cubicBezTo>
                    <a:pt x="608103" y="630673"/>
                    <a:pt x="599380" y="620725"/>
                    <a:pt x="591904" y="608290"/>
                  </a:cubicBezTo>
                  <a:cubicBezTo>
                    <a:pt x="588165" y="599586"/>
                    <a:pt x="583181" y="592125"/>
                    <a:pt x="576950" y="584664"/>
                  </a:cubicBezTo>
                  <a:cubicBezTo>
                    <a:pt x="566981" y="575959"/>
                    <a:pt x="555766" y="568498"/>
                    <a:pt x="547044" y="558550"/>
                  </a:cubicBezTo>
                  <a:cubicBezTo>
                    <a:pt x="518383" y="495131"/>
                    <a:pt x="599380" y="528706"/>
                    <a:pt x="603119" y="495131"/>
                  </a:cubicBezTo>
                  <a:cubicBezTo>
                    <a:pt x="600626" y="478966"/>
                    <a:pt x="594396" y="493888"/>
                    <a:pt x="590657" y="493888"/>
                  </a:cubicBezTo>
                  <a:cubicBezTo>
                    <a:pt x="563243" y="503836"/>
                    <a:pt x="538321" y="508810"/>
                    <a:pt x="523367" y="477722"/>
                  </a:cubicBezTo>
                  <a:cubicBezTo>
                    <a:pt x="523367" y="471505"/>
                    <a:pt x="525860" y="467774"/>
                    <a:pt x="528352" y="464044"/>
                  </a:cubicBezTo>
                  <a:cubicBezTo>
                    <a:pt x="523367" y="466531"/>
                    <a:pt x="519629" y="470261"/>
                    <a:pt x="517137" y="473992"/>
                  </a:cubicBezTo>
                  <a:cubicBezTo>
                    <a:pt x="479753" y="511297"/>
                    <a:pt x="444862" y="460313"/>
                    <a:pt x="407479" y="470261"/>
                  </a:cubicBezTo>
                  <a:cubicBezTo>
                    <a:pt x="389411" y="464044"/>
                    <a:pt x="379130" y="452852"/>
                    <a:pt x="372899" y="439485"/>
                  </a:cubicBezTo>
                  <a:lnTo>
                    <a:pt x="362745" y="396188"/>
                  </a:lnTo>
                  <a:lnTo>
                    <a:pt x="362697" y="395511"/>
                  </a:lnTo>
                  <a:lnTo>
                    <a:pt x="365890" y="389745"/>
                  </a:lnTo>
                  <a:cubicBezTo>
                    <a:pt x="367915" y="387879"/>
                    <a:pt x="369473" y="385703"/>
                    <a:pt x="366357" y="381973"/>
                  </a:cubicBezTo>
                  <a:cubicBezTo>
                    <a:pt x="366357" y="386947"/>
                    <a:pt x="365111" y="390677"/>
                    <a:pt x="362619" y="394408"/>
                  </a:cubicBezTo>
                  <a:lnTo>
                    <a:pt x="362697" y="395511"/>
                  </a:lnTo>
                  <a:lnTo>
                    <a:pt x="362619" y="395651"/>
                  </a:lnTo>
                  <a:lnTo>
                    <a:pt x="362745" y="396188"/>
                  </a:lnTo>
                  <a:lnTo>
                    <a:pt x="366104" y="443720"/>
                  </a:lnTo>
                  <a:cubicBezTo>
                    <a:pt x="363242" y="484639"/>
                    <a:pt x="339878" y="500727"/>
                    <a:pt x="282868" y="495131"/>
                  </a:cubicBezTo>
                  <a:cubicBezTo>
                    <a:pt x="223054" y="490157"/>
                    <a:pt x="159503" y="541141"/>
                    <a:pt x="104674" y="483940"/>
                  </a:cubicBezTo>
                  <a:cubicBezTo>
                    <a:pt x="98443" y="483940"/>
                    <a:pt x="90966" y="485183"/>
                    <a:pt x="84736" y="486427"/>
                  </a:cubicBezTo>
                  <a:cubicBezTo>
                    <a:pt x="63552" y="492644"/>
                    <a:pt x="42368" y="498862"/>
                    <a:pt x="26169" y="478966"/>
                  </a:cubicBezTo>
                  <a:cubicBezTo>
                    <a:pt x="22430" y="467774"/>
                    <a:pt x="21184" y="456583"/>
                    <a:pt x="32399" y="449122"/>
                  </a:cubicBezTo>
                  <a:lnTo>
                    <a:pt x="31153" y="450365"/>
                  </a:lnTo>
                  <a:cubicBezTo>
                    <a:pt x="39876" y="439174"/>
                    <a:pt x="39876" y="427982"/>
                    <a:pt x="39876" y="416791"/>
                  </a:cubicBezTo>
                  <a:cubicBezTo>
                    <a:pt x="39876" y="410573"/>
                    <a:pt x="42368" y="405599"/>
                    <a:pt x="47353" y="401869"/>
                  </a:cubicBezTo>
                  <a:cubicBezTo>
                    <a:pt x="51091" y="398138"/>
                    <a:pt x="51091" y="394408"/>
                    <a:pt x="48599" y="389434"/>
                  </a:cubicBezTo>
                  <a:cubicBezTo>
                    <a:pt x="53583" y="381973"/>
                    <a:pt x="53583" y="374511"/>
                    <a:pt x="47353" y="367050"/>
                  </a:cubicBezTo>
                  <a:cubicBezTo>
                    <a:pt x="48599" y="362076"/>
                    <a:pt x="48599" y="358346"/>
                    <a:pt x="46106" y="354615"/>
                  </a:cubicBezTo>
                  <a:cubicBezTo>
                    <a:pt x="39876" y="332232"/>
                    <a:pt x="14954" y="334719"/>
                    <a:pt x="3739" y="319797"/>
                  </a:cubicBezTo>
                  <a:cubicBezTo>
                    <a:pt x="3739" y="316067"/>
                    <a:pt x="3739" y="313580"/>
                    <a:pt x="0" y="312336"/>
                  </a:cubicBezTo>
                  <a:cubicBezTo>
                    <a:pt x="2492" y="303632"/>
                    <a:pt x="7477" y="296171"/>
                    <a:pt x="13707" y="289953"/>
                  </a:cubicBezTo>
                  <a:lnTo>
                    <a:pt x="13707" y="288710"/>
                  </a:lnTo>
                  <a:cubicBezTo>
                    <a:pt x="24922" y="281249"/>
                    <a:pt x="21184" y="267570"/>
                    <a:pt x="28661" y="258866"/>
                  </a:cubicBezTo>
                  <a:cubicBezTo>
                    <a:pt x="32399" y="255135"/>
                    <a:pt x="33645" y="250161"/>
                    <a:pt x="31153" y="246431"/>
                  </a:cubicBezTo>
                  <a:cubicBezTo>
                    <a:pt x="43614" y="230265"/>
                    <a:pt x="33645" y="209125"/>
                    <a:pt x="46106" y="194203"/>
                  </a:cubicBezTo>
                  <a:cubicBezTo>
                    <a:pt x="48599" y="191716"/>
                    <a:pt x="49845" y="187986"/>
                    <a:pt x="48599" y="183012"/>
                  </a:cubicBezTo>
                  <a:cubicBezTo>
                    <a:pt x="53583" y="171820"/>
                    <a:pt x="54829" y="159385"/>
                    <a:pt x="54829" y="146950"/>
                  </a:cubicBezTo>
                  <a:cubicBezTo>
                    <a:pt x="56075" y="140733"/>
                    <a:pt x="59814" y="135759"/>
                    <a:pt x="64798" y="132028"/>
                  </a:cubicBezTo>
                  <a:lnTo>
                    <a:pt x="63552" y="133272"/>
                  </a:lnTo>
                  <a:cubicBezTo>
                    <a:pt x="67290" y="124567"/>
                    <a:pt x="73521" y="120837"/>
                    <a:pt x="78505" y="115863"/>
                  </a:cubicBezTo>
                  <a:cubicBezTo>
                    <a:pt x="84736" y="109645"/>
                    <a:pt x="89720" y="104671"/>
                    <a:pt x="93459" y="98454"/>
                  </a:cubicBezTo>
                  <a:cubicBezTo>
                    <a:pt x="99689" y="93480"/>
                    <a:pt x="105920" y="87262"/>
                    <a:pt x="112150" y="83532"/>
                  </a:cubicBezTo>
                  <a:lnTo>
                    <a:pt x="110904" y="84775"/>
                  </a:lnTo>
                  <a:cubicBezTo>
                    <a:pt x="118381" y="73583"/>
                    <a:pt x="134580" y="77314"/>
                    <a:pt x="142057" y="67366"/>
                  </a:cubicBezTo>
                  <a:lnTo>
                    <a:pt x="143303" y="67366"/>
                  </a:lnTo>
                  <a:cubicBezTo>
                    <a:pt x="150780" y="58661"/>
                    <a:pt x="165733" y="59905"/>
                    <a:pt x="174456" y="51200"/>
                  </a:cubicBezTo>
                  <a:lnTo>
                    <a:pt x="174456" y="52444"/>
                  </a:lnTo>
                  <a:cubicBezTo>
                    <a:pt x="185671" y="43739"/>
                    <a:pt x="199378" y="36278"/>
                    <a:pt x="210593" y="26330"/>
                  </a:cubicBezTo>
                  <a:cubicBezTo>
                    <a:pt x="219316" y="21356"/>
                    <a:pt x="230531" y="18869"/>
                    <a:pt x="241746" y="18869"/>
                  </a:cubicBezTo>
                  <a:cubicBezTo>
                    <a:pt x="262930" y="21356"/>
                    <a:pt x="284114" y="35035"/>
                    <a:pt x="306544" y="21356"/>
                  </a:cubicBezTo>
                  <a:cubicBezTo>
                    <a:pt x="331466" y="21356"/>
                    <a:pt x="356388" y="21356"/>
                    <a:pt x="381311" y="21356"/>
                  </a:cubicBezTo>
                  <a:cubicBezTo>
                    <a:pt x="386295" y="15139"/>
                    <a:pt x="391280" y="12652"/>
                    <a:pt x="398756" y="12652"/>
                  </a:cubicBezTo>
                  <a:cubicBezTo>
                    <a:pt x="407479" y="12652"/>
                    <a:pt x="416202" y="11408"/>
                    <a:pt x="426171" y="8921"/>
                  </a:cubicBezTo>
                  <a:cubicBezTo>
                    <a:pt x="432401" y="7678"/>
                    <a:pt x="437386" y="6434"/>
                    <a:pt x="443616" y="6434"/>
                  </a:cubicBezTo>
                  <a:cubicBezTo>
                    <a:pt x="453585" y="3947"/>
                    <a:pt x="462308" y="2704"/>
                    <a:pt x="471031" y="3947"/>
                  </a:cubicBezTo>
                  <a:cubicBezTo>
                    <a:pt x="474769" y="5191"/>
                    <a:pt x="477261" y="5191"/>
                    <a:pt x="481000" y="6434"/>
                  </a:cubicBezTo>
                  <a:cubicBezTo>
                    <a:pt x="515891" y="6434"/>
                    <a:pt x="552028" y="6434"/>
                    <a:pt x="588165" y="5191"/>
                  </a:cubicBezTo>
                  <a:cubicBezTo>
                    <a:pt x="590657" y="5191"/>
                    <a:pt x="594396" y="3947"/>
                    <a:pt x="598134" y="3947"/>
                  </a:cubicBezTo>
                  <a:cubicBezTo>
                    <a:pt x="608103" y="1460"/>
                    <a:pt x="618072" y="1460"/>
                    <a:pt x="628041" y="3947"/>
                  </a:cubicBezTo>
                  <a:cubicBezTo>
                    <a:pt x="636764" y="3947"/>
                    <a:pt x="647979" y="6434"/>
                    <a:pt x="656701" y="8921"/>
                  </a:cubicBezTo>
                  <a:cubicBezTo>
                    <a:pt x="672901" y="13895"/>
                    <a:pt x="690346" y="16382"/>
                    <a:pt x="706546" y="20113"/>
                  </a:cubicBezTo>
                  <a:cubicBezTo>
                    <a:pt x="717761" y="22600"/>
                    <a:pt x="726484" y="27574"/>
                    <a:pt x="732714" y="36278"/>
                  </a:cubicBezTo>
                  <a:cubicBezTo>
                    <a:pt x="782559" y="48713"/>
                    <a:pt x="832403" y="46226"/>
                    <a:pt x="881002" y="37522"/>
                  </a:cubicBezTo>
                  <a:cubicBezTo>
                    <a:pt x="902186" y="41252"/>
                    <a:pt x="922123" y="38765"/>
                    <a:pt x="942061" y="32548"/>
                  </a:cubicBezTo>
                  <a:cubicBezTo>
                    <a:pt x="973214" y="17626"/>
                    <a:pt x="1008105" y="37522"/>
                    <a:pt x="1038012" y="20113"/>
                  </a:cubicBezTo>
                  <a:lnTo>
                    <a:pt x="1038012" y="21356"/>
                  </a:lnTo>
                  <a:cubicBezTo>
                    <a:pt x="1054211" y="2704"/>
                    <a:pt x="1075395" y="-1027"/>
                    <a:pt x="1099071" y="217"/>
                  </a:cubicBezTo>
                  <a:close/>
                </a:path>
              </a:pathLst>
            </a:custGeom>
            <a:solidFill>
              <a:srgbClr val="F0646C">
                <a:alpha val="79610"/>
              </a:srgbClr>
            </a:solidFill>
            <a:ln>
              <a:noFill/>
            </a:ln>
          </p:spPr>
          <p:txBody>
            <a:bodyPr anchorCtr="0" anchor="ctr" bIns="22850" lIns="45725" spcFirstLastPara="1" rIns="45725" wrap="square" tIns="2285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747993"/>
                </a:solidFill>
                <a:latin typeface="Jost Light"/>
                <a:ea typeface="Jost Light"/>
                <a:cs typeface="Jost Light"/>
                <a:sym typeface="Jost Light"/>
              </a:endParaRPr>
            </a:p>
          </p:txBody>
        </p:sp>
        <p:sp>
          <p:nvSpPr>
            <p:cNvPr id="604" name="Google Shape;604;g311d5cb9a0a_0_344"/>
            <p:cNvSpPr/>
            <p:nvPr/>
          </p:nvSpPr>
          <p:spPr>
            <a:xfrm>
              <a:off x="2638097" y="5161589"/>
              <a:ext cx="6234598" cy="3543876"/>
            </a:xfrm>
            <a:custGeom>
              <a:rect b="b" l="l" r="r" t="t"/>
              <a:pathLst>
                <a:path extrusionOk="0" h="2406707" w="3609029">
                  <a:moveTo>
                    <a:pt x="220318" y="2093670"/>
                  </a:moveTo>
                  <a:lnTo>
                    <a:pt x="221562" y="2093670"/>
                  </a:lnTo>
                  <a:lnTo>
                    <a:pt x="220495" y="2093833"/>
                  </a:lnTo>
                  <a:lnTo>
                    <a:pt x="220318" y="2093670"/>
                  </a:lnTo>
                  <a:close/>
                  <a:moveTo>
                    <a:pt x="784594" y="2091678"/>
                  </a:moveTo>
                  <a:cubicBezTo>
                    <a:pt x="719775" y="2158949"/>
                    <a:pt x="617562" y="2096661"/>
                    <a:pt x="547757" y="2162687"/>
                  </a:cubicBezTo>
                  <a:cubicBezTo>
                    <a:pt x="525320" y="2184176"/>
                    <a:pt x="506389" y="2150307"/>
                    <a:pt x="482024" y="2132030"/>
                  </a:cubicBezTo>
                  <a:lnTo>
                    <a:pt x="463530" y="2124737"/>
                  </a:lnTo>
                  <a:lnTo>
                    <a:pt x="460579" y="2138908"/>
                  </a:lnTo>
                  <a:cubicBezTo>
                    <a:pt x="454707" y="2157600"/>
                    <a:pt x="443902" y="2159225"/>
                    <a:pt x="400681" y="2165726"/>
                  </a:cubicBezTo>
                  <a:cubicBezTo>
                    <a:pt x="404440" y="2183063"/>
                    <a:pt x="429495" y="2175633"/>
                    <a:pt x="433253" y="2192970"/>
                  </a:cubicBezTo>
                  <a:lnTo>
                    <a:pt x="432185" y="2193643"/>
                  </a:lnTo>
                  <a:lnTo>
                    <a:pt x="444962" y="2204331"/>
                  </a:lnTo>
                  <a:cubicBezTo>
                    <a:pt x="454892" y="2211806"/>
                    <a:pt x="464821" y="2220527"/>
                    <a:pt x="475992" y="2228003"/>
                  </a:cubicBezTo>
                  <a:cubicBezTo>
                    <a:pt x="482197" y="2230494"/>
                    <a:pt x="488403" y="2234232"/>
                    <a:pt x="494609" y="2236724"/>
                  </a:cubicBezTo>
                  <a:cubicBezTo>
                    <a:pt x="579009" y="2236724"/>
                    <a:pt x="663408" y="2226757"/>
                    <a:pt x="749049" y="2241707"/>
                  </a:cubicBezTo>
                  <a:cubicBezTo>
                    <a:pt x="835931" y="2257904"/>
                    <a:pt x="787525" y="2176922"/>
                    <a:pt x="808626" y="2143283"/>
                  </a:cubicBezTo>
                  <a:lnTo>
                    <a:pt x="817589" y="2138999"/>
                  </a:lnTo>
                  <a:lnTo>
                    <a:pt x="810274" y="2130248"/>
                  </a:lnTo>
                  <a:lnTo>
                    <a:pt x="812173" y="2116053"/>
                  </a:lnTo>
                  <a:lnTo>
                    <a:pt x="797059" y="2111611"/>
                  </a:lnTo>
                  <a:cubicBezTo>
                    <a:pt x="792073" y="2105382"/>
                    <a:pt x="787087" y="2099153"/>
                    <a:pt x="784594" y="2091678"/>
                  </a:cubicBezTo>
                  <a:close/>
                  <a:moveTo>
                    <a:pt x="933863" y="2035446"/>
                  </a:moveTo>
                  <a:lnTo>
                    <a:pt x="933628" y="2035599"/>
                  </a:lnTo>
                  <a:lnTo>
                    <a:pt x="933913" y="2035627"/>
                  </a:lnTo>
                  <a:lnTo>
                    <a:pt x="933863" y="2035446"/>
                  </a:lnTo>
                  <a:close/>
                  <a:moveTo>
                    <a:pt x="293780" y="1890329"/>
                  </a:moveTo>
                  <a:lnTo>
                    <a:pt x="291684" y="1895777"/>
                  </a:lnTo>
                  <a:lnTo>
                    <a:pt x="295963" y="1893602"/>
                  </a:lnTo>
                  <a:lnTo>
                    <a:pt x="293780" y="1890329"/>
                  </a:lnTo>
                  <a:close/>
                  <a:moveTo>
                    <a:pt x="621370" y="1703835"/>
                  </a:moveTo>
                  <a:cubicBezTo>
                    <a:pt x="628219" y="1715687"/>
                    <a:pt x="636313" y="1724732"/>
                    <a:pt x="645341" y="1731730"/>
                  </a:cubicBezTo>
                  <a:lnTo>
                    <a:pt x="647507" y="1732873"/>
                  </a:lnTo>
                  <a:lnTo>
                    <a:pt x="660226" y="1748903"/>
                  </a:lnTo>
                  <a:cubicBezTo>
                    <a:pt x="682231" y="1773933"/>
                    <a:pt x="702311" y="1798963"/>
                    <a:pt x="620125" y="1792413"/>
                  </a:cubicBezTo>
                  <a:cubicBezTo>
                    <a:pt x="613899" y="1792413"/>
                    <a:pt x="617635" y="1806136"/>
                    <a:pt x="615144" y="1813622"/>
                  </a:cubicBezTo>
                  <a:cubicBezTo>
                    <a:pt x="613899" y="1821107"/>
                    <a:pt x="610163" y="1826098"/>
                    <a:pt x="603937" y="1831088"/>
                  </a:cubicBezTo>
                  <a:cubicBezTo>
                    <a:pt x="549147" y="1836078"/>
                    <a:pt x="518016" y="1877248"/>
                    <a:pt x="480659" y="1909685"/>
                  </a:cubicBezTo>
                  <a:cubicBezTo>
                    <a:pt x="476924" y="1912180"/>
                    <a:pt x="470698" y="1914676"/>
                    <a:pt x="466962" y="1918418"/>
                  </a:cubicBezTo>
                  <a:cubicBezTo>
                    <a:pt x="468830" y="1930270"/>
                    <a:pt x="476613" y="1934013"/>
                    <a:pt x="485174" y="1936664"/>
                  </a:cubicBezTo>
                  <a:lnTo>
                    <a:pt x="495884" y="1940045"/>
                  </a:lnTo>
                  <a:lnTo>
                    <a:pt x="496008" y="1937223"/>
                  </a:lnTo>
                  <a:cubicBezTo>
                    <a:pt x="499689" y="1927238"/>
                    <a:pt x="511609" y="1927238"/>
                    <a:pt x="522827" y="1927238"/>
                  </a:cubicBezTo>
                  <a:lnTo>
                    <a:pt x="528704" y="1932101"/>
                  </a:lnTo>
                  <a:lnTo>
                    <a:pt x="529987" y="1924163"/>
                  </a:lnTo>
                  <a:cubicBezTo>
                    <a:pt x="532447" y="1914018"/>
                    <a:pt x="536138" y="1903873"/>
                    <a:pt x="548440" y="1902605"/>
                  </a:cubicBezTo>
                  <a:cubicBezTo>
                    <a:pt x="557052" y="1901337"/>
                    <a:pt x="559512" y="1910214"/>
                    <a:pt x="563203" y="1916554"/>
                  </a:cubicBezTo>
                  <a:cubicBezTo>
                    <a:pt x="569354" y="1930504"/>
                    <a:pt x="573045" y="1945721"/>
                    <a:pt x="580426" y="1959670"/>
                  </a:cubicBezTo>
                  <a:cubicBezTo>
                    <a:pt x="582887" y="1964742"/>
                    <a:pt x="586885" y="1967279"/>
                    <a:pt x="591498" y="1968864"/>
                  </a:cubicBezTo>
                  <a:lnTo>
                    <a:pt x="595860" y="1969894"/>
                  </a:lnTo>
                  <a:lnTo>
                    <a:pt x="601357" y="1960874"/>
                  </a:lnTo>
                  <a:cubicBezTo>
                    <a:pt x="653711" y="1884882"/>
                    <a:pt x="744706" y="1884882"/>
                    <a:pt x="818250" y="1850001"/>
                  </a:cubicBezTo>
                  <a:cubicBezTo>
                    <a:pt x="844426" y="1837543"/>
                    <a:pt x="864370" y="1872425"/>
                    <a:pt x="890547" y="1864950"/>
                  </a:cubicBezTo>
                  <a:cubicBezTo>
                    <a:pt x="819496" y="1835052"/>
                    <a:pt x="821989" y="1836298"/>
                    <a:pt x="878082" y="1765289"/>
                  </a:cubicBezTo>
                  <a:cubicBezTo>
                    <a:pt x="886184" y="1755323"/>
                    <a:pt x="892105" y="1744423"/>
                    <a:pt x="899272" y="1734612"/>
                  </a:cubicBezTo>
                  <a:lnTo>
                    <a:pt x="919182" y="1717850"/>
                  </a:lnTo>
                  <a:lnTo>
                    <a:pt x="894699" y="1724108"/>
                  </a:lnTo>
                  <a:cubicBezTo>
                    <a:pt x="886294" y="1729722"/>
                    <a:pt x="879134" y="1737520"/>
                    <a:pt x="871662" y="1745005"/>
                  </a:cubicBezTo>
                  <a:cubicBezTo>
                    <a:pt x="865436" y="1748748"/>
                    <a:pt x="857964" y="1751243"/>
                    <a:pt x="850493" y="1751243"/>
                  </a:cubicBezTo>
                  <a:cubicBezTo>
                    <a:pt x="814381" y="1738767"/>
                    <a:pt x="780760" y="1766214"/>
                    <a:pt x="743403" y="1759976"/>
                  </a:cubicBezTo>
                  <a:cubicBezTo>
                    <a:pt x="719744" y="1756857"/>
                    <a:pt x="696084" y="1754673"/>
                    <a:pt x="674915" y="1747344"/>
                  </a:cubicBezTo>
                  <a:lnTo>
                    <a:pt x="647507" y="1732873"/>
                  </a:lnTo>
                  <a:lnTo>
                    <a:pt x="641294" y="1725043"/>
                  </a:lnTo>
                  <a:cubicBezTo>
                    <a:pt x="635068" y="1716310"/>
                    <a:pt x="626351" y="1712568"/>
                    <a:pt x="621370" y="1703835"/>
                  </a:cubicBezTo>
                  <a:close/>
                  <a:moveTo>
                    <a:pt x="2265615" y="1582615"/>
                  </a:moveTo>
                  <a:cubicBezTo>
                    <a:pt x="2270536" y="1582615"/>
                    <a:pt x="2275457" y="1582615"/>
                    <a:pt x="2281608" y="1582615"/>
                  </a:cubicBezTo>
                  <a:cubicBezTo>
                    <a:pt x="2281608" y="1587539"/>
                    <a:pt x="2280378" y="1593695"/>
                    <a:pt x="2282838" y="1597389"/>
                  </a:cubicBezTo>
                  <a:cubicBezTo>
                    <a:pt x="2297601" y="1619550"/>
                    <a:pt x="2272996" y="1645404"/>
                    <a:pt x="2286529" y="1663872"/>
                  </a:cubicBezTo>
                  <a:cubicBezTo>
                    <a:pt x="2298831" y="1682339"/>
                    <a:pt x="2319745" y="1694651"/>
                    <a:pt x="2336969" y="1709425"/>
                  </a:cubicBezTo>
                  <a:cubicBezTo>
                    <a:pt x="2356653" y="1725430"/>
                    <a:pt x="2361574" y="1747592"/>
                    <a:pt x="2360343" y="1772215"/>
                  </a:cubicBezTo>
                  <a:cubicBezTo>
                    <a:pt x="2372646" y="1786989"/>
                    <a:pt x="2367725" y="1799301"/>
                    <a:pt x="2350501" y="1806688"/>
                  </a:cubicBezTo>
                  <a:cubicBezTo>
                    <a:pt x="2338199" y="1806688"/>
                    <a:pt x="2330818" y="1799301"/>
                    <a:pt x="2327127" y="1786989"/>
                  </a:cubicBezTo>
                  <a:cubicBezTo>
                    <a:pt x="2333278" y="1770984"/>
                    <a:pt x="2348041" y="1756210"/>
                    <a:pt x="2327127" y="1737742"/>
                  </a:cubicBezTo>
                  <a:cubicBezTo>
                    <a:pt x="2311134" y="1724199"/>
                    <a:pt x="2301292" y="1725430"/>
                    <a:pt x="2282838" y="1729124"/>
                  </a:cubicBezTo>
                  <a:cubicBezTo>
                    <a:pt x="2268075" y="1731586"/>
                    <a:pt x="2252082" y="1730355"/>
                    <a:pt x="2238550" y="1740204"/>
                  </a:cubicBezTo>
                  <a:cubicBezTo>
                    <a:pt x="2232399" y="1746361"/>
                    <a:pt x="2223787" y="1748823"/>
                    <a:pt x="2218866" y="1740204"/>
                  </a:cubicBezTo>
                  <a:cubicBezTo>
                    <a:pt x="2215175" y="1730355"/>
                    <a:pt x="2209024" y="1716812"/>
                    <a:pt x="2212715" y="1710656"/>
                  </a:cubicBezTo>
                  <a:cubicBezTo>
                    <a:pt x="2236089" y="1676184"/>
                    <a:pt x="2234859" y="1630630"/>
                    <a:pt x="2261924" y="1597389"/>
                  </a:cubicBezTo>
                  <a:cubicBezTo>
                    <a:pt x="2265615" y="1594926"/>
                    <a:pt x="2264385" y="1587539"/>
                    <a:pt x="2265615" y="1582615"/>
                  </a:cubicBezTo>
                  <a:close/>
                  <a:moveTo>
                    <a:pt x="1357515" y="1511182"/>
                  </a:moveTo>
                  <a:cubicBezTo>
                    <a:pt x="1361255" y="1511182"/>
                    <a:pt x="1368736" y="1514915"/>
                    <a:pt x="1369983" y="1517405"/>
                  </a:cubicBezTo>
                  <a:cubicBezTo>
                    <a:pt x="1378710" y="1541051"/>
                    <a:pt x="1388684" y="1557230"/>
                    <a:pt x="1414867" y="1534828"/>
                  </a:cubicBezTo>
                  <a:cubicBezTo>
                    <a:pt x="1429828" y="1522383"/>
                    <a:pt x="1443543" y="1533584"/>
                    <a:pt x="1458504" y="1533584"/>
                  </a:cubicBezTo>
                  <a:cubicBezTo>
                    <a:pt x="1470972" y="1533584"/>
                    <a:pt x="1484687" y="1531095"/>
                    <a:pt x="1494661" y="1531095"/>
                  </a:cubicBezTo>
                  <a:cubicBezTo>
                    <a:pt x="1500895" y="1552252"/>
                    <a:pt x="1477206" y="1568431"/>
                    <a:pt x="1493414" y="1587099"/>
                  </a:cubicBezTo>
                  <a:cubicBezTo>
                    <a:pt x="1518350" y="1585855"/>
                    <a:pt x="1528324" y="1557230"/>
                    <a:pt x="1549520" y="1551007"/>
                  </a:cubicBezTo>
                  <a:cubicBezTo>
                    <a:pt x="1559494" y="1564697"/>
                    <a:pt x="1566975" y="1555986"/>
                    <a:pt x="1575702" y="1551007"/>
                  </a:cubicBezTo>
                  <a:cubicBezTo>
                    <a:pt x="1586923" y="1543540"/>
                    <a:pt x="1599391" y="1544785"/>
                    <a:pt x="1593157" y="1559719"/>
                  </a:cubicBezTo>
                  <a:cubicBezTo>
                    <a:pt x="1580689" y="1587099"/>
                    <a:pt x="1588170" y="1603278"/>
                    <a:pt x="1614353" y="1615724"/>
                  </a:cubicBezTo>
                  <a:cubicBezTo>
                    <a:pt x="1619340" y="1629414"/>
                    <a:pt x="1628067" y="1644349"/>
                    <a:pt x="1629314" y="1659283"/>
                  </a:cubicBezTo>
                  <a:cubicBezTo>
                    <a:pt x="1630561" y="1681685"/>
                    <a:pt x="1639288" y="1685419"/>
                    <a:pt x="1659237" y="1682930"/>
                  </a:cubicBezTo>
                  <a:cubicBezTo>
                    <a:pt x="1692900" y="1679196"/>
                    <a:pt x="1680432" y="1712799"/>
                    <a:pt x="1694147" y="1726489"/>
                  </a:cubicBezTo>
                  <a:cubicBezTo>
                    <a:pt x="1704121" y="1740179"/>
                    <a:pt x="1715342" y="1736445"/>
                    <a:pt x="1725317" y="1726489"/>
                  </a:cubicBezTo>
                  <a:cubicBezTo>
                    <a:pt x="1731551" y="1726489"/>
                    <a:pt x="1736538" y="1726489"/>
                    <a:pt x="1742772" y="1726489"/>
                  </a:cubicBezTo>
                  <a:lnTo>
                    <a:pt x="1744010" y="1728960"/>
                  </a:lnTo>
                  <a:lnTo>
                    <a:pt x="1755946" y="1711957"/>
                  </a:lnTo>
                  <a:cubicBezTo>
                    <a:pt x="1761418" y="1707763"/>
                    <a:pt x="1768610" y="1706210"/>
                    <a:pt x="1779242" y="1709316"/>
                  </a:cubicBezTo>
                  <a:cubicBezTo>
                    <a:pt x="1799255" y="1715530"/>
                    <a:pt x="1820519" y="1720501"/>
                    <a:pt x="1836779" y="1734171"/>
                  </a:cubicBezTo>
                  <a:cubicBezTo>
                    <a:pt x="1841782" y="1739142"/>
                    <a:pt x="1848036" y="1736656"/>
                    <a:pt x="1850538" y="1730443"/>
                  </a:cubicBezTo>
                  <a:cubicBezTo>
                    <a:pt x="1851789" y="1726715"/>
                    <a:pt x="1853039" y="1720501"/>
                    <a:pt x="1850538" y="1715530"/>
                  </a:cubicBezTo>
                  <a:cubicBezTo>
                    <a:pt x="1848036" y="1709316"/>
                    <a:pt x="1843033" y="1703103"/>
                    <a:pt x="1836779" y="1698132"/>
                  </a:cubicBezTo>
                  <a:cubicBezTo>
                    <a:pt x="1830525" y="1690676"/>
                    <a:pt x="1831776" y="1681976"/>
                    <a:pt x="1839281" y="1677006"/>
                  </a:cubicBezTo>
                  <a:cubicBezTo>
                    <a:pt x="1850538" y="1670792"/>
                    <a:pt x="1861795" y="1663336"/>
                    <a:pt x="1874303" y="1659607"/>
                  </a:cubicBezTo>
                  <a:cubicBezTo>
                    <a:pt x="1891814" y="1655879"/>
                    <a:pt x="1910576" y="1652151"/>
                    <a:pt x="1929338" y="1650908"/>
                  </a:cubicBezTo>
                  <a:cubicBezTo>
                    <a:pt x="1946849" y="1647180"/>
                    <a:pt x="1963109" y="1629782"/>
                    <a:pt x="1981871" y="1639724"/>
                  </a:cubicBezTo>
                  <a:cubicBezTo>
                    <a:pt x="2008138" y="1650908"/>
                    <a:pt x="1984373" y="1672035"/>
                    <a:pt x="1986874" y="1688190"/>
                  </a:cubicBezTo>
                  <a:cubicBezTo>
                    <a:pt x="1995630" y="1730443"/>
                    <a:pt x="2011890" y="1759026"/>
                    <a:pt x="2031903" y="1756541"/>
                  </a:cubicBezTo>
                  <a:cubicBezTo>
                    <a:pt x="2063173" y="1752812"/>
                    <a:pt x="2063173" y="1718016"/>
                    <a:pt x="2083186" y="1700617"/>
                  </a:cubicBezTo>
                  <a:cubicBezTo>
                    <a:pt x="2086938" y="1695646"/>
                    <a:pt x="2085687" y="1685705"/>
                    <a:pt x="2084437" y="1678248"/>
                  </a:cubicBezTo>
                  <a:cubicBezTo>
                    <a:pt x="2079433" y="1655879"/>
                    <a:pt x="2094443" y="1643452"/>
                    <a:pt x="2108202" y="1631025"/>
                  </a:cubicBezTo>
                  <a:cubicBezTo>
                    <a:pt x="2119459" y="1622325"/>
                    <a:pt x="2131967" y="1621083"/>
                    <a:pt x="2141973" y="1634753"/>
                  </a:cubicBezTo>
                  <a:cubicBezTo>
                    <a:pt x="2146976" y="1640966"/>
                    <a:pt x="2153230" y="1644695"/>
                    <a:pt x="2159484" y="1650908"/>
                  </a:cubicBezTo>
                  <a:cubicBezTo>
                    <a:pt x="2179497" y="1637238"/>
                    <a:pt x="2204513" y="1653394"/>
                    <a:pt x="2198259" y="1664578"/>
                  </a:cubicBezTo>
                  <a:cubicBezTo>
                    <a:pt x="2183249" y="1689433"/>
                    <a:pt x="2187002" y="1711491"/>
                    <a:pt x="2194194" y="1732773"/>
                  </a:cubicBezTo>
                  <a:lnTo>
                    <a:pt x="2209178" y="1790217"/>
                  </a:lnTo>
                  <a:lnTo>
                    <a:pt x="2216884" y="1786697"/>
                  </a:lnTo>
                  <a:cubicBezTo>
                    <a:pt x="2243024" y="1780442"/>
                    <a:pt x="2250492" y="1785446"/>
                    <a:pt x="2249248" y="1807963"/>
                  </a:cubicBezTo>
                  <a:cubicBezTo>
                    <a:pt x="2249248" y="1819221"/>
                    <a:pt x="2238045" y="1830479"/>
                    <a:pt x="2251737" y="1841738"/>
                  </a:cubicBezTo>
                  <a:cubicBezTo>
                    <a:pt x="2250492" y="1854247"/>
                    <a:pt x="2250492" y="1868007"/>
                    <a:pt x="2246758" y="1879265"/>
                  </a:cubicBezTo>
                  <a:cubicBezTo>
                    <a:pt x="2243024" y="1895527"/>
                    <a:pt x="2239290" y="1915542"/>
                    <a:pt x="2228087" y="1921797"/>
                  </a:cubicBezTo>
                  <a:cubicBezTo>
                    <a:pt x="2210661" y="1933055"/>
                    <a:pt x="2208171" y="1905535"/>
                    <a:pt x="2195724" y="1899280"/>
                  </a:cubicBezTo>
                  <a:cubicBezTo>
                    <a:pt x="2170829" y="1886771"/>
                    <a:pt x="2147178" y="1873011"/>
                    <a:pt x="2114815" y="1884269"/>
                  </a:cubicBezTo>
                  <a:cubicBezTo>
                    <a:pt x="2101122" y="1888647"/>
                    <a:pt x="2085874" y="1892713"/>
                    <a:pt x="2070782" y="1892244"/>
                  </a:cubicBezTo>
                  <a:lnTo>
                    <a:pt x="2049923" y="1887912"/>
                  </a:lnTo>
                  <a:lnTo>
                    <a:pt x="2035655" y="1894483"/>
                  </a:lnTo>
                  <a:cubicBezTo>
                    <a:pt x="2003135" y="1909396"/>
                    <a:pt x="2054417" y="1950406"/>
                    <a:pt x="2018144" y="1960348"/>
                  </a:cubicBezTo>
                  <a:cubicBezTo>
                    <a:pt x="1970614" y="1971532"/>
                    <a:pt x="1948100" y="1929280"/>
                    <a:pt x="1918081" y="1905668"/>
                  </a:cubicBezTo>
                  <a:cubicBezTo>
                    <a:pt x="1915579" y="1904425"/>
                    <a:pt x="1914328" y="1903182"/>
                    <a:pt x="1911827" y="1900697"/>
                  </a:cubicBezTo>
                  <a:cubicBezTo>
                    <a:pt x="1891814" y="1882056"/>
                    <a:pt x="1894316" y="1841046"/>
                    <a:pt x="1863046" y="1837318"/>
                  </a:cubicBezTo>
                  <a:cubicBezTo>
                    <a:pt x="1840531" y="1834832"/>
                    <a:pt x="1815516" y="1850988"/>
                    <a:pt x="1790500" y="1858444"/>
                  </a:cubicBezTo>
                  <a:lnTo>
                    <a:pt x="1787844" y="1855146"/>
                  </a:lnTo>
                  <a:lnTo>
                    <a:pt x="1759448" y="1860901"/>
                  </a:lnTo>
                  <a:cubicBezTo>
                    <a:pt x="1749629" y="1859345"/>
                    <a:pt x="1740278" y="1854678"/>
                    <a:pt x="1731551" y="1848455"/>
                  </a:cubicBezTo>
                  <a:cubicBezTo>
                    <a:pt x="1715342" y="1836010"/>
                    <a:pt x="1701628" y="1827298"/>
                    <a:pt x="1684173" y="1847211"/>
                  </a:cubicBezTo>
                  <a:cubicBezTo>
                    <a:pt x="1680432" y="1849700"/>
                    <a:pt x="1669211" y="1847211"/>
                    <a:pt x="1661731" y="1844722"/>
                  </a:cubicBezTo>
                  <a:cubicBezTo>
                    <a:pt x="1654250" y="1843477"/>
                    <a:pt x="1645522" y="1840988"/>
                    <a:pt x="1640535" y="1834765"/>
                  </a:cubicBezTo>
                  <a:cubicBezTo>
                    <a:pt x="1616846" y="1814853"/>
                    <a:pt x="1566975" y="1853434"/>
                    <a:pt x="1558247" y="1799918"/>
                  </a:cubicBezTo>
                  <a:cubicBezTo>
                    <a:pt x="1530818" y="1783739"/>
                    <a:pt x="1503389" y="1768804"/>
                    <a:pt x="1477206" y="1752625"/>
                  </a:cubicBezTo>
                  <a:cubicBezTo>
                    <a:pt x="1467232" y="1746402"/>
                    <a:pt x="1459751" y="1737690"/>
                    <a:pt x="1470972" y="1727734"/>
                  </a:cubicBezTo>
                  <a:cubicBezTo>
                    <a:pt x="1480947" y="1719022"/>
                    <a:pt x="1495908" y="1711554"/>
                    <a:pt x="1493414" y="1697864"/>
                  </a:cubicBezTo>
                  <a:cubicBezTo>
                    <a:pt x="1487181" y="1677952"/>
                    <a:pt x="1490921" y="1655550"/>
                    <a:pt x="1477206" y="1638126"/>
                  </a:cubicBezTo>
                  <a:cubicBezTo>
                    <a:pt x="1470972" y="1631903"/>
                    <a:pt x="1452271" y="1631903"/>
                    <a:pt x="1449777" y="1640615"/>
                  </a:cubicBezTo>
                  <a:cubicBezTo>
                    <a:pt x="1444790" y="1653061"/>
                    <a:pt x="1442296" y="1665506"/>
                    <a:pt x="1436062" y="1676707"/>
                  </a:cubicBezTo>
                  <a:cubicBezTo>
                    <a:pt x="1433569" y="1685419"/>
                    <a:pt x="1422348" y="1690397"/>
                    <a:pt x="1417361" y="1685419"/>
                  </a:cubicBezTo>
                  <a:cubicBezTo>
                    <a:pt x="1397412" y="1666751"/>
                    <a:pt x="1382451" y="1680441"/>
                    <a:pt x="1361255" y="1684174"/>
                  </a:cubicBezTo>
                  <a:cubicBezTo>
                    <a:pt x="1342553" y="1686663"/>
                    <a:pt x="1326345" y="1676707"/>
                    <a:pt x="1316371" y="1704087"/>
                  </a:cubicBezTo>
                  <a:cubicBezTo>
                    <a:pt x="1311384" y="1716533"/>
                    <a:pt x="1292682" y="1724000"/>
                    <a:pt x="1278967" y="1732712"/>
                  </a:cubicBezTo>
                  <a:cubicBezTo>
                    <a:pt x="1247798" y="1751380"/>
                    <a:pt x="1232836" y="1746402"/>
                    <a:pt x="1197926" y="1710310"/>
                  </a:cubicBezTo>
                  <a:cubicBezTo>
                    <a:pt x="1206654" y="1707821"/>
                    <a:pt x="1222862" y="1714043"/>
                    <a:pt x="1215381" y="1695375"/>
                  </a:cubicBezTo>
                  <a:cubicBezTo>
                    <a:pt x="1201667" y="1661772"/>
                    <a:pt x="1202913" y="1655550"/>
                    <a:pt x="1231589" y="1658039"/>
                  </a:cubicBezTo>
                  <a:cubicBezTo>
                    <a:pt x="1252785" y="1659283"/>
                    <a:pt x="1271487" y="1654305"/>
                    <a:pt x="1282708" y="1641860"/>
                  </a:cubicBezTo>
                  <a:cubicBezTo>
                    <a:pt x="1298916" y="1624436"/>
                    <a:pt x="1318864" y="1611990"/>
                    <a:pt x="1338813" y="1599545"/>
                  </a:cubicBezTo>
                  <a:cubicBezTo>
                    <a:pt x="1352528" y="1592078"/>
                    <a:pt x="1355021" y="1580877"/>
                    <a:pt x="1350034" y="1567187"/>
                  </a:cubicBezTo>
                  <a:cubicBezTo>
                    <a:pt x="1346294" y="1554741"/>
                    <a:pt x="1345047" y="1541051"/>
                    <a:pt x="1343800" y="1527361"/>
                  </a:cubicBezTo>
                  <a:cubicBezTo>
                    <a:pt x="1343800" y="1519894"/>
                    <a:pt x="1347541" y="1512426"/>
                    <a:pt x="1357515" y="1511182"/>
                  </a:cubicBezTo>
                  <a:close/>
                  <a:moveTo>
                    <a:pt x="2752747" y="1223937"/>
                  </a:moveTo>
                  <a:lnTo>
                    <a:pt x="2758934" y="1252478"/>
                  </a:lnTo>
                  <a:cubicBezTo>
                    <a:pt x="2756440" y="1262598"/>
                    <a:pt x="2748019" y="1270693"/>
                    <a:pt x="2731178" y="1276298"/>
                  </a:cubicBezTo>
                  <a:cubicBezTo>
                    <a:pt x="2750826" y="1272562"/>
                    <a:pt x="2769070" y="1261819"/>
                    <a:pt x="2789068" y="1260360"/>
                  </a:cubicBezTo>
                  <a:lnTo>
                    <a:pt x="2801962" y="1261754"/>
                  </a:lnTo>
                  <a:lnTo>
                    <a:pt x="2752747" y="1223937"/>
                  </a:lnTo>
                  <a:close/>
                  <a:moveTo>
                    <a:pt x="703368" y="912203"/>
                  </a:moveTo>
                  <a:cubicBezTo>
                    <a:pt x="718675" y="923194"/>
                    <a:pt x="718675" y="932963"/>
                    <a:pt x="703368" y="943954"/>
                  </a:cubicBezTo>
                  <a:cubicBezTo>
                    <a:pt x="703368" y="932963"/>
                    <a:pt x="703368" y="923194"/>
                    <a:pt x="703368" y="912203"/>
                  </a:cubicBezTo>
                  <a:close/>
                  <a:moveTo>
                    <a:pt x="792930" y="752387"/>
                  </a:moveTo>
                  <a:lnTo>
                    <a:pt x="797018" y="756138"/>
                  </a:lnTo>
                  <a:lnTo>
                    <a:pt x="799266" y="756138"/>
                  </a:lnTo>
                  <a:lnTo>
                    <a:pt x="792930" y="752387"/>
                  </a:lnTo>
                  <a:close/>
                  <a:moveTo>
                    <a:pt x="326482" y="719870"/>
                  </a:moveTo>
                  <a:cubicBezTo>
                    <a:pt x="330462" y="719870"/>
                    <a:pt x="338420" y="723467"/>
                    <a:pt x="339747" y="725865"/>
                  </a:cubicBezTo>
                  <a:cubicBezTo>
                    <a:pt x="343726" y="745048"/>
                    <a:pt x="347705" y="765431"/>
                    <a:pt x="350358" y="784614"/>
                  </a:cubicBezTo>
                  <a:cubicBezTo>
                    <a:pt x="323829" y="773824"/>
                    <a:pt x="313218" y="754640"/>
                    <a:pt x="317197" y="729462"/>
                  </a:cubicBezTo>
                  <a:cubicBezTo>
                    <a:pt x="318524" y="725865"/>
                    <a:pt x="323829" y="719870"/>
                    <a:pt x="326482" y="719870"/>
                  </a:cubicBezTo>
                  <a:close/>
                  <a:moveTo>
                    <a:pt x="408468" y="670413"/>
                  </a:moveTo>
                  <a:cubicBezTo>
                    <a:pt x="411085" y="678022"/>
                    <a:pt x="416318" y="684363"/>
                    <a:pt x="413702" y="690704"/>
                  </a:cubicBezTo>
                  <a:cubicBezTo>
                    <a:pt x="411085" y="701484"/>
                    <a:pt x="404216" y="707825"/>
                    <a:pt x="395058" y="711788"/>
                  </a:cubicBezTo>
                  <a:lnTo>
                    <a:pt x="383478" y="714225"/>
                  </a:lnTo>
                  <a:lnTo>
                    <a:pt x="383478" y="740634"/>
                  </a:lnTo>
                  <a:cubicBezTo>
                    <a:pt x="375824" y="735139"/>
                    <a:pt x="371996" y="729643"/>
                    <a:pt x="371996" y="724301"/>
                  </a:cubicBezTo>
                  <a:lnTo>
                    <a:pt x="378760" y="715218"/>
                  </a:lnTo>
                  <a:lnTo>
                    <a:pt x="362676" y="718604"/>
                  </a:lnTo>
                  <a:cubicBezTo>
                    <a:pt x="370526" y="705922"/>
                    <a:pt x="378376" y="693240"/>
                    <a:pt x="388843" y="680559"/>
                  </a:cubicBezTo>
                  <a:cubicBezTo>
                    <a:pt x="392768" y="676754"/>
                    <a:pt x="401926" y="674218"/>
                    <a:pt x="408468" y="670413"/>
                  </a:cubicBezTo>
                  <a:close/>
                  <a:moveTo>
                    <a:pt x="754946" y="643656"/>
                  </a:moveTo>
                  <a:lnTo>
                    <a:pt x="760534" y="655169"/>
                  </a:lnTo>
                  <a:lnTo>
                    <a:pt x="766202" y="651803"/>
                  </a:lnTo>
                  <a:lnTo>
                    <a:pt x="764414" y="651008"/>
                  </a:lnTo>
                  <a:lnTo>
                    <a:pt x="754946" y="643656"/>
                  </a:lnTo>
                  <a:close/>
                  <a:moveTo>
                    <a:pt x="739706" y="634180"/>
                  </a:moveTo>
                  <a:lnTo>
                    <a:pt x="740834" y="637771"/>
                  </a:lnTo>
                  <a:lnTo>
                    <a:pt x="749193" y="639330"/>
                  </a:lnTo>
                  <a:lnTo>
                    <a:pt x="739706" y="634180"/>
                  </a:lnTo>
                  <a:close/>
                  <a:moveTo>
                    <a:pt x="2443765" y="565082"/>
                  </a:moveTo>
                  <a:lnTo>
                    <a:pt x="2433950" y="588997"/>
                  </a:lnTo>
                  <a:cubicBezTo>
                    <a:pt x="2419624" y="612758"/>
                    <a:pt x="2398105" y="634243"/>
                    <a:pt x="2413075" y="669740"/>
                  </a:cubicBezTo>
                  <a:cubicBezTo>
                    <a:pt x="2418065" y="683441"/>
                    <a:pt x="2391868" y="687177"/>
                    <a:pt x="2375651" y="684686"/>
                  </a:cubicBezTo>
                  <a:cubicBezTo>
                    <a:pt x="2371908" y="683441"/>
                    <a:pt x="2366919" y="679704"/>
                    <a:pt x="2365671" y="677213"/>
                  </a:cubicBezTo>
                  <a:cubicBezTo>
                    <a:pt x="2366919" y="680950"/>
                    <a:pt x="2369414" y="684686"/>
                    <a:pt x="2371908" y="690914"/>
                  </a:cubicBezTo>
                  <a:cubicBezTo>
                    <a:pt x="2365671" y="735752"/>
                    <a:pt x="2365671" y="769380"/>
                    <a:pt x="2425549" y="783081"/>
                  </a:cubicBezTo>
                  <a:cubicBezTo>
                    <a:pt x="2468587" y="793356"/>
                    <a:pt x="2482153" y="833056"/>
                    <a:pt x="2496772" y="870655"/>
                  </a:cubicBezTo>
                  <a:lnTo>
                    <a:pt x="2508999" y="897790"/>
                  </a:lnTo>
                  <a:lnTo>
                    <a:pt x="2509113" y="911776"/>
                  </a:lnTo>
                  <a:lnTo>
                    <a:pt x="2504295" y="918685"/>
                  </a:lnTo>
                  <a:cubicBezTo>
                    <a:pt x="2500709" y="922577"/>
                    <a:pt x="2497902" y="926936"/>
                    <a:pt x="2500397" y="933786"/>
                  </a:cubicBezTo>
                  <a:cubicBezTo>
                    <a:pt x="2499150" y="926313"/>
                    <a:pt x="2504140" y="920086"/>
                    <a:pt x="2509130" y="913858"/>
                  </a:cubicBezTo>
                  <a:lnTo>
                    <a:pt x="2509113" y="911776"/>
                  </a:lnTo>
                  <a:lnTo>
                    <a:pt x="2512872" y="906385"/>
                  </a:lnTo>
                  <a:lnTo>
                    <a:pt x="2508999" y="897790"/>
                  </a:lnTo>
                  <a:lnTo>
                    <a:pt x="2508817" y="875559"/>
                  </a:lnTo>
                  <a:cubicBezTo>
                    <a:pt x="2505075" y="863416"/>
                    <a:pt x="2499149" y="851583"/>
                    <a:pt x="2495407" y="839128"/>
                  </a:cubicBezTo>
                  <a:cubicBezTo>
                    <a:pt x="2482933" y="800518"/>
                    <a:pt x="2529089" y="734506"/>
                    <a:pt x="2567760" y="733261"/>
                  </a:cubicBezTo>
                  <a:cubicBezTo>
                    <a:pt x="2602689" y="733261"/>
                    <a:pt x="2615164" y="755680"/>
                    <a:pt x="2603937" y="786817"/>
                  </a:cubicBezTo>
                  <a:cubicBezTo>
                    <a:pt x="2585225" y="839128"/>
                    <a:pt x="2586472" y="885212"/>
                    <a:pt x="2641361" y="916349"/>
                  </a:cubicBezTo>
                  <a:cubicBezTo>
                    <a:pt x="2673795" y="933786"/>
                    <a:pt x="2647598" y="984851"/>
                    <a:pt x="2686269" y="1001043"/>
                  </a:cubicBezTo>
                  <a:cubicBezTo>
                    <a:pt x="2692507" y="1003534"/>
                    <a:pt x="2698744" y="1006025"/>
                    <a:pt x="2703734" y="1011007"/>
                  </a:cubicBezTo>
                  <a:cubicBezTo>
                    <a:pt x="2711219" y="1029689"/>
                    <a:pt x="2703734" y="1049617"/>
                    <a:pt x="2709971" y="1068300"/>
                  </a:cubicBezTo>
                  <a:cubicBezTo>
                    <a:pt x="2711219" y="1074527"/>
                    <a:pt x="2713714" y="1080755"/>
                    <a:pt x="2716209" y="1085737"/>
                  </a:cubicBezTo>
                  <a:cubicBezTo>
                    <a:pt x="2741158" y="1110647"/>
                    <a:pt x="2786067" y="1037162"/>
                    <a:pt x="2797294" y="1099437"/>
                  </a:cubicBezTo>
                  <a:cubicBezTo>
                    <a:pt x="2806026" y="1144275"/>
                    <a:pt x="2768602" y="1170431"/>
                    <a:pt x="2727436" y="1181640"/>
                  </a:cubicBezTo>
                  <a:cubicBezTo>
                    <a:pt x="2686269" y="1192850"/>
                    <a:pt x="2642608" y="1200323"/>
                    <a:pt x="2600194" y="1204059"/>
                  </a:cubicBezTo>
                  <a:cubicBezTo>
                    <a:pt x="2646351" y="1230215"/>
                    <a:pt x="2702486" y="1181640"/>
                    <a:pt x="2751138" y="1216514"/>
                  </a:cubicBezTo>
                  <a:lnTo>
                    <a:pt x="2751222" y="1216903"/>
                  </a:lnTo>
                  <a:lnTo>
                    <a:pt x="2772748" y="1199171"/>
                  </a:lnTo>
                  <a:cubicBezTo>
                    <a:pt x="2781048" y="1192037"/>
                    <a:pt x="2787504" y="1182527"/>
                    <a:pt x="2786889" y="1164139"/>
                  </a:cubicBezTo>
                  <a:cubicBezTo>
                    <a:pt x="2785660" y="1137508"/>
                    <a:pt x="2818861" y="1138776"/>
                    <a:pt x="2842225" y="1138776"/>
                  </a:cubicBezTo>
                  <a:lnTo>
                    <a:pt x="2842909" y="1142772"/>
                  </a:lnTo>
                  <a:lnTo>
                    <a:pt x="2844618" y="1136052"/>
                  </a:lnTo>
                  <a:lnTo>
                    <a:pt x="2847207" y="1134330"/>
                  </a:lnTo>
                  <a:lnTo>
                    <a:pt x="2836061" y="1132841"/>
                  </a:lnTo>
                  <a:cubicBezTo>
                    <a:pt x="2798818" y="1100492"/>
                    <a:pt x="2797577" y="1039526"/>
                    <a:pt x="2734265" y="1022108"/>
                  </a:cubicBezTo>
                  <a:cubicBezTo>
                    <a:pt x="2703229" y="1014642"/>
                    <a:pt x="2720609" y="977316"/>
                    <a:pt x="2746679" y="963630"/>
                  </a:cubicBezTo>
                  <a:cubicBezTo>
                    <a:pt x="2773990" y="947456"/>
                    <a:pt x="2775231" y="931281"/>
                    <a:pt x="2754127" y="908886"/>
                  </a:cubicBezTo>
                  <a:cubicBezTo>
                    <a:pt x="2718126" y="867827"/>
                    <a:pt x="2728058" y="810594"/>
                    <a:pt x="2709436" y="762071"/>
                  </a:cubicBezTo>
                  <a:cubicBezTo>
                    <a:pt x="2703850" y="748074"/>
                    <a:pt x="2703540" y="738431"/>
                    <a:pt x="2706663" y="731627"/>
                  </a:cubicBezTo>
                  <a:lnTo>
                    <a:pt x="2723310" y="719100"/>
                  </a:lnTo>
                  <a:lnTo>
                    <a:pt x="2701516" y="723669"/>
                  </a:lnTo>
                  <a:cubicBezTo>
                    <a:pt x="2675625" y="726789"/>
                    <a:pt x="2650981" y="721798"/>
                    <a:pt x="2630392" y="688734"/>
                  </a:cubicBezTo>
                  <a:cubicBezTo>
                    <a:pt x="2626649" y="686238"/>
                    <a:pt x="2620410" y="687486"/>
                    <a:pt x="2615419" y="691229"/>
                  </a:cubicBezTo>
                  <a:cubicBezTo>
                    <a:pt x="2513100" y="773578"/>
                    <a:pt x="2568003" y="648807"/>
                    <a:pt x="2540551" y="635082"/>
                  </a:cubicBezTo>
                  <a:cubicBezTo>
                    <a:pt x="2534312" y="630091"/>
                    <a:pt x="2530569" y="626348"/>
                    <a:pt x="2525578" y="621357"/>
                  </a:cubicBezTo>
                  <a:cubicBezTo>
                    <a:pt x="2505613" y="597651"/>
                    <a:pt x="2480657" y="581431"/>
                    <a:pt x="2450710" y="571449"/>
                  </a:cubicBezTo>
                  <a:lnTo>
                    <a:pt x="2443765" y="565082"/>
                  </a:lnTo>
                  <a:close/>
                  <a:moveTo>
                    <a:pt x="2401520" y="530353"/>
                  </a:moveTo>
                  <a:lnTo>
                    <a:pt x="2389202" y="534525"/>
                  </a:lnTo>
                  <a:lnTo>
                    <a:pt x="2417129" y="540364"/>
                  </a:lnTo>
                  <a:lnTo>
                    <a:pt x="2432284" y="553495"/>
                  </a:lnTo>
                  <a:lnTo>
                    <a:pt x="2415616" y="533082"/>
                  </a:lnTo>
                  <a:cubicBezTo>
                    <a:pt x="2411483" y="530899"/>
                    <a:pt x="2406842" y="529885"/>
                    <a:pt x="2401520" y="530353"/>
                  </a:cubicBezTo>
                  <a:close/>
                  <a:moveTo>
                    <a:pt x="2297815" y="512597"/>
                  </a:moveTo>
                  <a:lnTo>
                    <a:pt x="2296866" y="516485"/>
                  </a:lnTo>
                  <a:cubicBezTo>
                    <a:pt x="2287159" y="531256"/>
                    <a:pt x="2265874" y="542699"/>
                    <a:pt x="2284586" y="557645"/>
                  </a:cubicBezTo>
                  <a:cubicBezTo>
                    <a:pt x="2295813" y="566364"/>
                    <a:pt x="2324505" y="603729"/>
                    <a:pt x="2348207" y="563873"/>
                  </a:cubicBezTo>
                  <a:lnTo>
                    <a:pt x="2348957" y="561893"/>
                  </a:lnTo>
                  <a:lnTo>
                    <a:pt x="2343400" y="565211"/>
                  </a:lnTo>
                  <a:cubicBezTo>
                    <a:pt x="2324683" y="563339"/>
                    <a:pt x="2315949" y="553670"/>
                    <a:pt x="2310178" y="541816"/>
                  </a:cubicBezTo>
                  <a:lnTo>
                    <a:pt x="2297815" y="512597"/>
                  </a:lnTo>
                  <a:close/>
                  <a:moveTo>
                    <a:pt x="2730215" y="481614"/>
                  </a:moveTo>
                  <a:lnTo>
                    <a:pt x="2731029" y="483514"/>
                  </a:lnTo>
                  <a:lnTo>
                    <a:pt x="2733346" y="485372"/>
                  </a:lnTo>
                  <a:lnTo>
                    <a:pt x="2730215" y="481614"/>
                  </a:lnTo>
                  <a:close/>
                  <a:moveTo>
                    <a:pt x="2243565" y="462460"/>
                  </a:moveTo>
                  <a:lnTo>
                    <a:pt x="2249972" y="470541"/>
                  </a:lnTo>
                  <a:lnTo>
                    <a:pt x="2252995" y="484857"/>
                  </a:lnTo>
                  <a:lnTo>
                    <a:pt x="2258155" y="479801"/>
                  </a:lnTo>
                  <a:cubicBezTo>
                    <a:pt x="2260338" y="474586"/>
                    <a:pt x="2258389" y="470771"/>
                    <a:pt x="2254335" y="467658"/>
                  </a:cubicBezTo>
                  <a:lnTo>
                    <a:pt x="2243565" y="462460"/>
                  </a:lnTo>
                  <a:close/>
                  <a:moveTo>
                    <a:pt x="2268078" y="436211"/>
                  </a:moveTo>
                  <a:lnTo>
                    <a:pt x="2269616" y="436832"/>
                  </a:lnTo>
                  <a:lnTo>
                    <a:pt x="2270753" y="436832"/>
                  </a:lnTo>
                  <a:lnTo>
                    <a:pt x="2268078" y="436211"/>
                  </a:lnTo>
                  <a:close/>
                  <a:moveTo>
                    <a:pt x="2256055" y="396771"/>
                  </a:moveTo>
                  <a:cubicBezTo>
                    <a:pt x="2234842" y="391780"/>
                    <a:pt x="2222365" y="410495"/>
                    <a:pt x="2204895" y="416734"/>
                  </a:cubicBezTo>
                  <a:cubicBezTo>
                    <a:pt x="2206143" y="419229"/>
                    <a:pt x="2206143" y="421725"/>
                    <a:pt x="2207391" y="422972"/>
                  </a:cubicBezTo>
                  <a:cubicBezTo>
                    <a:pt x="2209887" y="424220"/>
                    <a:pt x="2212382" y="425468"/>
                    <a:pt x="2216126" y="426715"/>
                  </a:cubicBezTo>
                  <a:lnTo>
                    <a:pt x="2222913" y="436047"/>
                  </a:lnTo>
                  <a:lnTo>
                    <a:pt x="2245291" y="427023"/>
                  </a:lnTo>
                  <a:lnTo>
                    <a:pt x="2264401" y="434729"/>
                  </a:lnTo>
                  <a:lnTo>
                    <a:pt x="2256055" y="419229"/>
                  </a:lnTo>
                  <a:cubicBezTo>
                    <a:pt x="2256055" y="410495"/>
                    <a:pt x="2257302" y="396771"/>
                    <a:pt x="2256055" y="396771"/>
                  </a:cubicBezTo>
                  <a:close/>
                  <a:moveTo>
                    <a:pt x="2853465" y="392292"/>
                  </a:moveTo>
                  <a:lnTo>
                    <a:pt x="2835616" y="408285"/>
                  </a:lnTo>
                  <a:cubicBezTo>
                    <a:pt x="2822114" y="424576"/>
                    <a:pt x="2811124" y="443900"/>
                    <a:pt x="2793854" y="455525"/>
                  </a:cubicBezTo>
                  <a:lnTo>
                    <a:pt x="2776251" y="461255"/>
                  </a:lnTo>
                  <a:lnTo>
                    <a:pt x="2782894" y="481182"/>
                  </a:lnTo>
                  <a:lnTo>
                    <a:pt x="2807489" y="470793"/>
                  </a:lnTo>
                  <a:cubicBezTo>
                    <a:pt x="2839087" y="459887"/>
                    <a:pt x="2870511" y="449156"/>
                    <a:pt x="2850958" y="395033"/>
                  </a:cubicBezTo>
                  <a:lnTo>
                    <a:pt x="2853465" y="392292"/>
                  </a:lnTo>
                  <a:close/>
                  <a:moveTo>
                    <a:pt x="1196823" y="370639"/>
                  </a:moveTo>
                  <a:cubicBezTo>
                    <a:pt x="1204139" y="372666"/>
                    <a:pt x="1210365" y="379528"/>
                    <a:pt x="1215346" y="390132"/>
                  </a:cubicBezTo>
                  <a:cubicBezTo>
                    <a:pt x="1220327" y="398865"/>
                    <a:pt x="1220327" y="410093"/>
                    <a:pt x="1224062" y="420074"/>
                  </a:cubicBezTo>
                  <a:cubicBezTo>
                    <a:pt x="1229043" y="432550"/>
                    <a:pt x="1239005" y="433797"/>
                    <a:pt x="1248967" y="428807"/>
                  </a:cubicBezTo>
                  <a:cubicBezTo>
                    <a:pt x="1258929" y="425064"/>
                    <a:pt x="1266400" y="417579"/>
                    <a:pt x="1276362" y="412588"/>
                  </a:cubicBezTo>
                  <a:cubicBezTo>
                    <a:pt x="1288814" y="406351"/>
                    <a:pt x="1303757" y="413836"/>
                    <a:pt x="1306248" y="428807"/>
                  </a:cubicBezTo>
                  <a:cubicBezTo>
                    <a:pt x="1306248" y="436293"/>
                    <a:pt x="1302512" y="443778"/>
                    <a:pt x="1303757" y="451263"/>
                  </a:cubicBezTo>
                  <a:cubicBezTo>
                    <a:pt x="1303757" y="469977"/>
                    <a:pt x="1309983" y="471225"/>
                    <a:pt x="1327416" y="462492"/>
                  </a:cubicBezTo>
                  <a:cubicBezTo>
                    <a:pt x="1358547" y="447521"/>
                    <a:pt x="1374735" y="451263"/>
                    <a:pt x="1384697" y="473720"/>
                  </a:cubicBezTo>
                  <a:cubicBezTo>
                    <a:pt x="1392168" y="488691"/>
                    <a:pt x="1395904" y="503662"/>
                    <a:pt x="1400885" y="518633"/>
                  </a:cubicBezTo>
                  <a:cubicBezTo>
                    <a:pt x="1408356" y="539842"/>
                    <a:pt x="1402130" y="553565"/>
                    <a:pt x="1379716" y="561051"/>
                  </a:cubicBezTo>
                  <a:cubicBezTo>
                    <a:pt x="1364773" y="566041"/>
                    <a:pt x="1368509" y="578517"/>
                    <a:pt x="1378471" y="583507"/>
                  </a:cubicBezTo>
                  <a:cubicBezTo>
                    <a:pt x="1398395" y="595983"/>
                    <a:pt x="1398395" y="604716"/>
                    <a:pt x="1377226" y="615944"/>
                  </a:cubicBezTo>
                  <a:cubicBezTo>
                    <a:pt x="1373490" y="618439"/>
                    <a:pt x="1371000" y="624677"/>
                    <a:pt x="1371000" y="629668"/>
                  </a:cubicBezTo>
                  <a:cubicBezTo>
                    <a:pt x="1371000" y="639648"/>
                    <a:pt x="1380961" y="640896"/>
                    <a:pt x="1388433" y="639648"/>
                  </a:cubicBezTo>
                  <a:cubicBezTo>
                    <a:pt x="1414583" y="634658"/>
                    <a:pt x="1438242" y="634658"/>
                    <a:pt x="1450694" y="665847"/>
                  </a:cubicBezTo>
                  <a:cubicBezTo>
                    <a:pt x="1450694" y="668343"/>
                    <a:pt x="1465637" y="668343"/>
                    <a:pt x="1471863" y="665847"/>
                  </a:cubicBezTo>
                  <a:cubicBezTo>
                    <a:pt x="1480580" y="662105"/>
                    <a:pt x="1479335" y="653372"/>
                    <a:pt x="1474354" y="645886"/>
                  </a:cubicBezTo>
                  <a:cubicBezTo>
                    <a:pt x="1470618" y="639648"/>
                    <a:pt x="1463147" y="635905"/>
                    <a:pt x="1459411" y="628420"/>
                  </a:cubicBezTo>
                  <a:cubicBezTo>
                    <a:pt x="1451940" y="613449"/>
                    <a:pt x="1456920" y="604716"/>
                    <a:pt x="1486806" y="592240"/>
                  </a:cubicBezTo>
                  <a:cubicBezTo>
                    <a:pt x="1488051" y="594735"/>
                    <a:pt x="1490542" y="597230"/>
                    <a:pt x="1493032" y="599726"/>
                  </a:cubicBezTo>
                  <a:cubicBezTo>
                    <a:pt x="1576463" y="642143"/>
                    <a:pt x="1580198" y="684561"/>
                    <a:pt x="1502994" y="733217"/>
                  </a:cubicBezTo>
                  <a:cubicBezTo>
                    <a:pt x="1479335" y="748188"/>
                    <a:pt x="1494277" y="766901"/>
                    <a:pt x="1486806" y="781872"/>
                  </a:cubicBezTo>
                  <a:cubicBezTo>
                    <a:pt x="1478089" y="799339"/>
                    <a:pt x="1495523" y="781872"/>
                    <a:pt x="1500504" y="786863"/>
                  </a:cubicBezTo>
                  <a:cubicBezTo>
                    <a:pt x="1506730" y="788110"/>
                    <a:pt x="1512956" y="789358"/>
                    <a:pt x="1519182" y="793101"/>
                  </a:cubicBezTo>
                  <a:cubicBezTo>
                    <a:pt x="1527899" y="799339"/>
                    <a:pt x="1534125" y="806824"/>
                    <a:pt x="1537860" y="816805"/>
                  </a:cubicBezTo>
                  <a:cubicBezTo>
                    <a:pt x="1540351" y="823043"/>
                    <a:pt x="1540351" y="830528"/>
                    <a:pt x="1539106" y="836766"/>
                  </a:cubicBezTo>
                  <a:cubicBezTo>
                    <a:pt x="1535370" y="849242"/>
                    <a:pt x="1531634" y="861718"/>
                    <a:pt x="1525408" y="872946"/>
                  </a:cubicBezTo>
                  <a:cubicBezTo>
                    <a:pt x="1522918" y="877936"/>
                    <a:pt x="1519182" y="881679"/>
                    <a:pt x="1514201" y="884174"/>
                  </a:cubicBezTo>
                  <a:lnTo>
                    <a:pt x="1507975" y="886669"/>
                  </a:lnTo>
                  <a:lnTo>
                    <a:pt x="1509220" y="892907"/>
                  </a:lnTo>
                  <a:cubicBezTo>
                    <a:pt x="1521672" y="902888"/>
                    <a:pt x="1529144" y="890412"/>
                    <a:pt x="1539106" y="887917"/>
                  </a:cubicBezTo>
                  <a:cubicBezTo>
                    <a:pt x="1613820" y="860470"/>
                    <a:pt x="1613820" y="860470"/>
                    <a:pt x="1565256" y="806824"/>
                  </a:cubicBezTo>
                  <a:cubicBezTo>
                    <a:pt x="1561520" y="799339"/>
                    <a:pt x="1560275" y="793101"/>
                    <a:pt x="1562765" y="785615"/>
                  </a:cubicBezTo>
                  <a:cubicBezTo>
                    <a:pt x="1631253" y="715751"/>
                    <a:pt x="1642460" y="801834"/>
                    <a:pt x="1669855" y="829280"/>
                  </a:cubicBezTo>
                  <a:cubicBezTo>
                    <a:pt x="1702231" y="861718"/>
                    <a:pt x="1696005" y="896650"/>
                    <a:pt x="1651176" y="916611"/>
                  </a:cubicBezTo>
                  <a:cubicBezTo>
                    <a:pt x="1623781" y="927839"/>
                    <a:pt x="1600122" y="945305"/>
                    <a:pt x="1572727" y="954039"/>
                  </a:cubicBezTo>
                  <a:cubicBezTo>
                    <a:pt x="1537860" y="966514"/>
                    <a:pt x="1502994" y="975247"/>
                    <a:pt x="1481825" y="1013922"/>
                  </a:cubicBezTo>
                  <a:cubicBezTo>
                    <a:pt x="1463147" y="1050102"/>
                    <a:pt x="1419564" y="1032636"/>
                    <a:pt x="1388433" y="1045112"/>
                  </a:cubicBezTo>
                  <a:cubicBezTo>
                    <a:pt x="1385942" y="1046360"/>
                    <a:pt x="1382207" y="1047607"/>
                    <a:pt x="1378471" y="1048855"/>
                  </a:cubicBezTo>
                  <a:cubicBezTo>
                    <a:pt x="1372245" y="1051350"/>
                    <a:pt x="1364773" y="1053845"/>
                    <a:pt x="1358547" y="1053845"/>
                  </a:cubicBezTo>
                  <a:cubicBezTo>
                    <a:pt x="1351076" y="1056340"/>
                    <a:pt x="1344850" y="1056340"/>
                    <a:pt x="1337378" y="1056340"/>
                  </a:cubicBezTo>
                  <a:cubicBezTo>
                    <a:pt x="1323681" y="1056340"/>
                    <a:pt x="1309983" y="1055093"/>
                    <a:pt x="1296286" y="1053845"/>
                  </a:cubicBezTo>
                  <a:cubicBezTo>
                    <a:pt x="1267645" y="1056340"/>
                    <a:pt x="1272626" y="1097510"/>
                    <a:pt x="1242741" y="1101253"/>
                  </a:cubicBezTo>
                  <a:cubicBezTo>
                    <a:pt x="1229043" y="1103748"/>
                    <a:pt x="1214100" y="1102501"/>
                    <a:pt x="1201648" y="1093768"/>
                  </a:cubicBezTo>
                  <a:cubicBezTo>
                    <a:pt x="1184215" y="1066321"/>
                    <a:pt x="1184215" y="1001447"/>
                    <a:pt x="1129425" y="1061331"/>
                  </a:cubicBezTo>
                  <a:cubicBezTo>
                    <a:pt x="1120708" y="1066321"/>
                    <a:pt x="1111991" y="1080044"/>
                    <a:pt x="1115727" y="1083787"/>
                  </a:cubicBezTo>
                  <a:cubicBezTo>
                    <a:pt x="1130670" y="1109986"/>
                    <a:pt x="1120708" y="1132443"/>
                    <a:pt x="1105765" y="1154899"/>
                  </a:cubicBezTo>
                  <a:cubicBezTo>
                    <a:pt x="1063427" y="1152404"/>
                    <a:pt x="1084596" y="1235992"/>
                    <a:pt x="1022335" y="1216031"/>
                  </a:cubicBezTo>
                  <a:cubicBezTo>
                    <a:pt x="1006147" y="1211040"/>
                    <a:pt x="1023580" y="1233497"/>
                    <a:pt x="1026071" y="1243477"/>
                  </a:cubicBezTo>
                  <a:cubicBezTo>
                    <a:pt x="1031051" y="1260943"/>
                    <a:pt x="1037278" y="1277162"/>
                    <a:pt x="1022335" y="1293381"/>
                  </a:cubicBezTo>
                  <a:cubicBezTo>
                    <a:pt x="1007392" y="1309599"/>
                    <a:pt x="1007392" y="1309599"/>
                    <a:pt x="1034787" y="1324570"/>
                  </a:cubicBezTo>
                  <a:cubicBezTo>
                    <a:pt x="1041013" y="1322075"/>
                    <a:pt x="1047239" y="1319580"/>
                    <a:pt x="1053466" y="1319580"/>
                  </a:cubicBezTo>
                  <a:cubicBezTo>
                    <a:pt x="1073389" y="1320827"/>
                    <a:pt x="1095803" y="1347027"/>
                    <a:pt x="1111991" y="1313342"/>
                  </a:cubicBezTo>
                  <a:cubicBezTo>
                    <a:pt x="1118218" y="1308352"/>
                    <a:pt x="1125689" y="1305856"/>
                    <a:pt x="1133160" y="1307104"/>
                  </a:cubicBezTo>
                  <a:cubicBezTo>
                    <a:pt x="1155575" y="1313342"/>
                    <a:pt x="1179234" y="1318332"/>
                    <a:pt x="1201648" y="1324570"/>
                  </a:cubicBezTo>
                  <a:cubicBezTo>
                    <a:pt x="1225307" y="1328313"/>
                    <a:pt x="1253948" y="1332056"/>
                    <a:pt x="1252703" y="1363245"/>
                  </a:cubicBezTo>
                  <a:cubicBezTo>
                    <a:pt x="1251457" y="1391939"/>
                    <a:pt x="1227798" y="1403168"/>
                    <a:pt x="1205384" y="1411901"/>
                  </a:cubicBezTo>
                  <a:cubicBezTo>
                    <a:pt x="1190441" y="1418139"/>
                    <a:pt x="1174253" y="1420634"/>
                    <a:pt x="1159310" y="1421881"/>
                  </a:cubicBezTo>
                  <a:cubicBezTo>
                    <a:pt x="1121953" y="1425624"/>
                    <a:pt x="1100784" y="1431862"/>
                    <a:pt x="1120708" y="1479270"/>
                  </a:cubicBezTo>
                  <a:cubicBezTo>
                    <a:pt x="1133160" y="1510460"/>
                    <a:pt x="1116972" y="1534164"/>
                    <a:pt x="1073389" y="1526678"/>
                  </a:cubicBezTo>
                  <a:cubicBezTo>
                    <a:pt x="1036032" y="1520440"/>
                    <a:pt x="1001166" y="1527926"/>
                    <a:pt x="1048485" y="1574086"/>
                  </a:cubicBezTo>
                  <a:cubicBezTo>
                    <a:pt x="1060937" y="1586562"/>
                    <a:pt x="1067163" y="1612761"/>
                    <a:pt x="1053466" y="1614009"/>
                  </a:cubicBezTo>
                  <a:cubicBezTo>
                    <a:pt x="998675" y="1623989"/>
                    <a:pt x="992449" y="1691359"/>
                    <a:pt x="942640" y="1705082"/>
                  </a:cubicBezTo>
                  <a:lnTo>
                    <a:pt x="932385" y="1711688"/>
                  </a:lnTo>
                  <a:lnTo>
                    <a:pt x="959183" y="1719001"/>
                  </a:lnTo>
                  <a:cubicBezTo>
                    <a:pt x="981854" y="1729629"/>
                    <a:pt x="979984" y="1749717"/>
                    <a:pt x="964091" y="1807645"/>
                  </a:cubicBezTo>
                  <a:cubicBezTo>
                    <a:pt x="987774" y="1810137"/>
                    <a:pt x="1010212" y="1800171"/>
                    <a:pt x="1033895" y="1797679"/>
                  </a:cubicBezTo>
                  <a:cubicBezTo>
                    <a:pt x="1046360" y="1796433"/>
                    <a:pt x="1061318" y="1795188"/>
                    <a:pt x="1058825" y="1775255"/>
                  </a:cubicBezTo>
                  <a:cubicBezTo>
                    <a:pt x="1055086" y="1751586"/>
                    <a:pt x="1031402" y="1709230"/>
                    <a:pt x="1065058" y="1710475"/>
                  </a:cubicBezTo>
                  <a:cubicBezTo>
                    <a:pt x="1075342" y="1710787"/>
                    <a:pt x="1086482" y="1710164"/>
                    <a:pt x="1097915" y="1709814"/>
                  </a:cubicBezTo>
                  <a:cubicBezTo>
                    <a:pt x="1132214" y="1708763"/>
                    <a:pt x="1169141" y="1710164"/>
                    <a:pt x="1193448" y="1746603"/>
                  </a:cubicBezTo>
                  <a:cubicBezTo>
                    <a:pt x="1200927" y="1774010"/>
                    <a:pt x="1202174" y="1798925"/>
                    <a:pt x="1172258" y="1813874"/>
                  </a:cubicBezTo>
                  <a:cubicBezTo>
                    <a:pt x="1159792" y="1811382"/>
                    <a:pt x="1143588" y="1802662"/>
                    <a:pt x="1148574" y="1828823"/>
                  </a:cubicBezTo>
                  <a:cubicBezTo>
                    <a:pt x="1146081" y="1854984"/>
                    <a:pt x="1126137" y="1864950"/>
                    <a:pt x="1107439" y="1877408"/>
                  </a:cubicBezTo>
                  <a:cubicBezTo>
                    <a:pt x="1097467" y="1886128"/>
                    <a:pt x="1096221" y="1897340"/>
                    <a:pt x="1096221" y="1909797"/>
                  </a:cubicBezTo>
                  <a:lnTo>
                    <a:pt x="1095702" y="1918093"/>
                  </a:lnTo>
                  <a:lnTo>
                    <a:pt x="1126241" y="1913616"/>
                  </a:lnTo>
                  <a:cubicBezTo>
                    <a:pt x="1129988" y="1923576"/>
                    <a:pt x="1132486" y="1933537"/>
                    <a:pt x="1137481" y="1942252"/>
                  </a:cubicBezTo>
                  <a:cubicBezTo>
                    <a:pt x="1158712" y="1989562"/>
                    <a:pt x="1167454" y="1989562"/>
                    <a:pt x="1204921" y="1948477"/>
                  </a:cubicBezTo>
                  <a:cubicBezTo>
                    <a:pt x="1209916" y="1942252"/>
                    <a:pt x="1214912" y="1937272"/>
                    <a:pt x="1222405" y="1934782"/>
                  </a:cubicBezTo>
                  <a:cubicBezTo>
                    <a:pt x="1267365" y="1922331"/>
                    <a:pt x="1281103" y="1889962"/>
                    <a:pt x="1273609" y="1846386"/>
                  </a:cubicBezTo>
                  <a:cubicBezTo>
                    <a:pt x="1297338" y="1852611"/>
                    <a:pt x="1306080" y="1880001"/>
                    <a:pt x="1332307" y="1868796"/>
                  </a:cubicBezTo>
                  <a:cubicBezTo>
                    <a:pt x="1356036" y="1857591"/>
                    <a:pt x="1366027" y="1892452"/>
                    <a:pt x="1388506" y="1887472"/>
                  </a:cubicBezTo>
                  <a:cubicBezTo>
                    <a:pt x="1396000" y="1904901"/>
                    <a:pt x="1383511" y="1909881"/>
                    <a:pt x="1371022" y="1913616"/>
                  </a:cubicBezTo>
                  <a:cubicBezTo>
                    <a:pt x="1367275" y="1913616"/>
                    <a:pt x="1362280" y="1913616"/>
                    <a:pt x="1357284" y="1912371"/>
                  </a:cubicBezTo>
                  <a:cubicBezTo>
                    <a:pt x="1354787" y="1912371"/>
                    <a:pt x="1352289" y="1913616"/>
                    <a:pt x="1351040" y="1913616"/>
                  </a:cubicBezTo>
                  <a:cubicBezTo>
                    <a:pt x="1346044" y="1916106"/>
                    <a:pt x="1347293" y="1916106"/>
                    <a:pt x="1354787" y="1914861"/>
                  </a:cubicBezTo>
                  <a:cubicBezTo>
                    <a:pt x="1359782" y="1917351"/>
                    <a:pt x="1363529" y="1922331"/>
                    <a:pt x="1364778" y="1927312"/>
                  </a:cubicBezTo>
                  <a:cubicBezTo>
                    <a:pt x="1364778" y="1934782"/>
                    <a:pt x="1364778" y="1941007"/>
                    <a:pt x="1363529" y="1947232"/>
                  </a:cubicBezTo>
                  <a:cubicBezTo>
                    <a:pt x="1363529" y="1955947"/>
                    <a:pt x="1367275" y="1964662"/>
                    <a:pt x="1374769" y="1972132"/>
                  </a:cubicBezTo>
                  <a:cubicBezTo>
                    <a:pt x="1379764" y="1977112"/>
                    <a:pt x="1383511" y="1982092"/>
                    <a:pt x="1388506" y="1987072"/>
                  </a:cubicBezTo>
                  <a:cubicBezTo>
                    <a:pt x="1410986" y="2051812"/>
                    <a:pt x="1371022" y="2085428"/>
                    <a:pt x="1326062" y="2117798"/>
                  </a:cubicBezTo>
                  <a:lnTo>
                    <a:pt x="1317913" y="2115845"/>
                  </a:lnTo>
                  <a:lnTo>
                    <a:pt x="1314075" y="2118148"/>
                  </a:lnTo>
                  <a:cubicBezTo>
                    <a:pt x="1310329" y="2121894"/>
                    <a:pt x="1306582" y="2125641"/>
                    <a:pt x="1306582" y="2130637"/>
                  </a:cubicBezTo>
                  <a:cubicBezTo>
                    <a:pt x="1306582" y="2133134"/>
                    <a:pt x="1314075" y="2138130"/>
                    <a:pt x="1316573" y="2138130"/>
                  </a:cubicBezTo>
                  <a:cubicBezTo>
                    <a:pt x="1341551" y="2119396"/>
                    <a:pt x="1365280" y="2141877"/>
                    <a:pt x="1390257" y="2141877"/>
                  </a:cubicBezTo>
                  <a:cubicBezTo>
                    <a:pt x="1406493" y="2161859"/>
                    <a:pt x="1415235" y="2138130"/>
                    <a:pt x="1426475" y="2135632"/>
                  </a:cubicBezTo>
                  <a:cubicBezTo>
                    <a:pt x="1433968" y="2135632"/>
                    <a:pt x="1440212" y="2138130"/>
                    <a:pt x="1445208" y="2141877"/>
                  </a:cubicBezTo>
                  <a:cubicBezTo>
                    <a:pt x="1471434" y="2169353"/>
                    <a:pt x="1457697" y="2199326"/>
                    <a:pt x="1450203" y="2229300"/>
                  </a:cubicBezTo>
                  <a:cubicBezTo>
                    <a:pt x="1440212" y="2250531"/>
                    <a:pt x="1422728" y="2241789"/>
                    <a:pt x="1406493" y="2238042"/>
                  </a:cubicBezTo>
                  <a:cubicBezTo>
                    <a:pt x="1394004" y="2236793"/>
                    <a:pt x="1377768" y="2240540"/>
                    <a:pt x="1369026" y="2233047"/>
                  </a:cubicBezTo>
                  <a:cubicBezTo>
                    <a:pt x="1317822" y="2189335"/>
                    <a:pt x="1269116" y="2215562"/>
                    <a:pt x="1224156" y="2239291"/>
                  </a:cubicBezTo>
                  <a:cubicBezTo>
                    <a:pt x="1201676" y="2251780"/>
                    <a:pt x="1186690" y="2248033"/>
                    <a:pt x="1166708" y="2238042"/>
                  </a:cubicBezTo>
                  <a:cubicBezTo>
                    <a:pt x="1159214" y="2233047"/>
                    <a:pt x="1151721" y="2224304"/>
                    <a:pt x="1142979" y="2219309"/>
                  </a:cubicBezTo>
                  <a:cubicBezTo>
                    <a:pt x="1127992" y="2208068"/>
                    <a:pt x="1119250" y="2194331"/>
                    <a:pt x="1118001" y="2175597"/>
                  </a:cubicBezTo>
                  <a:lnTo>
                    <a:pt x="1117320" y="2172977"/>
                  </a:lnTo>
                  <a:lnTo>
                    <a:pt x="1034077" y="2175411"/>
                  </a:lnTo>
                  <a:cubicBezTo>
                    <a:pt x="996762" y="2180357"/>
                    <a:pt x="996762" y="2180357"/>
                    <a:pt x="983080" y="2140791"/>
                  </a:cubicBezTo>
                  <a:cubicBezTo>
                    <a:pt x="981837" y="2138318"/>
                    <a:pt x="980593" y="2135846"/>
                    <a:pt x="979349" y="2133373"/>
                  </a:cubicBezTo>
                  <a:cubicBezTo>
                    <a:pt x="971886" y="2114826"/>
                    <a:pt x="963179" y="2113590"/>
                    <a:pt x="945766" y="2130900"/>
                  </a:cubicBezTo>
                  <a:cubicBezTo>
                    <a:pt x="938303" y="2138318"/>
                    <a:pt x="934572" y="2146973"/>
                    <a:pt x="928353" y="2155628"/>
                  </a:cubicBezTo>
                  <a:lnTo>
                    <a:pt x="919646" y="2155628"/>
                  </a:lnTo>
                  <a:lnTo>
                    <a:pt x="916878" y="2155628"/>
                  </a:lnTo>
                  <a:lnTo>
                    <a:pt x="916429" y="2156393"/>
                  </a:lnTo>
                  <a:lnTo>
                    <a:pt x="908834" y="2159422"/>
                  </a:lnTo>
                  <a:lnTo>
                    <a:pt x="927778" y="2158234"/>
                  </a:lnTo>
                  <a:cubicBezTo>
                    <a:pt x="943913" y="2204331"/>
                    <a:pt x="926537" y="2254166"/>
                    <a:pt x="941431" y="2300263"/>
                  </a:cubicBezTo>
                  <a:cubicBezTo>
                    <a:pt x="943913" y="2304001"/>
                    <a:pt x="931501" y="2307739"/>
                    <a:pt x="924054" y="2304001"/>
                  </a:cubicBezTo>
                  <a:cubicBezTo>
                    <a:pt x="873166" y="2313968"/>
                    <a:pt x="819796" y="2312722"/>
                    <a:pt x="780078" y="2351344"/>
                  </a:cubicBezTo>
                  <a:cubicBezTo>
                    <a:pt x="737878" y="2352590"/>
                    <a:pt x="699402" y="2348852"/>
                    <a:pt x="663408" y="2316460"/>
                  </a:cubicBezTo>
                  <a:cubicBezTo>
                    <a:pt x="638585" y="2292788"/>
                    <a:pt x="600109" y="2275346"/>
                    <a:pt x="562873" y="2302755"/>
                  </a:cubicBezTo>
                  <a:cubicBezTo>
                    <a:pt x="555426" y="2307739"/>
                    <a:pt x="546738" y="2313968"/>
                    <a:pt x="550462" y="2321443"/>
                  </a:cubicBezTo>
                  <a:cubicBezTo>
                    <a:pt x="567838" y="2342623"/>
                    <a:pt x="577767" y="2373770"/>
                    <a:pt x="610038" y="2381245"/>
                  </a:cubicBezTo>
                  <a:cubicBezTo>
                    <a:pt x="613761" y="2382491"/>
                    <a:pt x="619967" y="2381245"/>
                    <a:pt x="624932" y="2379999"/>
                  </a:cubicBezTo>
                  <a:cubicBezTo>
                    <a:pt x="632379" y="2378753"/>
                    <a:pt x="639826" y="2375016"/>
                    <a:pt x="646032" y="2382491"/>
                  </a:cubicBezTo>
                  <a:cubicBezTo>
                    <a:pt x="649755" y="2387474"/>
                    <a:pt x="637344" y="2399933"/>
                    <a:pt x="626173" y="2403671"/>
                  </a:cubicBezTo>
                  <a:cubicBezTo>
                    <a:pt x="608797" y="2411146"/>
                    <a:pt x="593903" y="2403671"/>
                    <a:pt x="582732" y="2393704"/>
                  </a:cubicBezTo>
                  <a:cubicBezTo>
                    <a:pt x="554185" y="2375016"/>
                    <a:pt x="525638" y="2366295"/>
                    <a:pt x="493368" y="2376262"/>
                  </a:cubicBezTo>
                  <a:cubicBezTo>
                    <a:pt x="478474" y="2379999"/>
                    <a:pt x="466062" y="2378753"/>
                    <a:pt x="463580" y="2362557"/>
                  </a:cubicBezTo>
                  <a:cubicBezTo>
                    <a:pt x="461098" y="2336394"/>
                    <a:pt x="431309" y="2347607"/>
                    <a:pt x="425104" y="2327673"/>
                  </a:cubicBezTo>
                  <a:cubicBezTo>
                    <a:pt x="418898" y="2307739"/>
                    <a:pt x="400280" y="2312722"/>
                    <a:pt x="384145" y="2313968"/>
                  </a:cubicBezTo>
                  <a:cubicBezTo>
                    <a:pt x="382904" y="2315214"/>
                    <a:pt x="376698" y="2313968"/>
                    <a:pt x="376698" y="2312722"/>
                  </a:cubicBezTo>
                  <a:cubicBezTo>
                    <a:pt x="368010" y="2271608"/>
                    <a:pt x="325810" y="2289050"/>
                    <a:pt x="302228" y="2271608"/>
                  </a:cubicBezTo>
                  <a:lnTo>
                    <a:pt x="307051" y="2267576"/>
                  </a:lnTo>
                  <a:lnTo>
                    <a:pt x="301189" y="2268279"/>
                  </a:lnTo>
                  <a:cubicBezTo>
                    <a:pt x="289992" y="2268279"/>
                    <a:pt x="280038" y="2268279"/>
                    <a:pt x="268841" y="2268279"/>
                  </a:cubicBezTo>
                  <a:cubicBezTo>
                    <a:pt x="271329" y="2254657"/>
                    <a:pt x="265108" y="2239796"/>
                    <a:pt x="278794" y="2232366"/>
                  </a:cubicBezTo>
                  <a:cubicBezTo>
                    <a:pt x="287503" y="2228651"/>
                    <a:pt x="298701" y="2236081"/>
                    <a:pt x="308654" y="2233605"/>
                  </a:cubicBezTo>
                  <a:cubicBezTo>
                    <a:pt x="314875" y="2233605"/>
                    <a:pt x="323584" y="2227413"/>
                    <a:pt x="326073" y="2222459"/>
                  </a:cubicBezTo>
                  <a:cubicBezTo>
                    <a:pt x="329805" y="2211314"/>
                    <a:pt x="322340" y="2201407"/>
                    <a:pt x="311142" y="2196454"/>
                  </a:cubicBezTo>
                  <a:cubicBezTo>
                    <a:pt x="306166" y="2193977"/>
                    <a:pt x="296212" y="2193977"/>
                    <a:pt x="289992" y="2195215"/>
                  </a:cubicBezTo>
                  <a:cubicBezTo>
                    <a:pt x="280038" y="2196454"/>
                    <a:pt x="270085" y="2202646"/>
                    <a:pt x="260132" y="2195215"/>
                  </a:cubicBezTo>
                  <a:cubicBezTo>
                    <a:pt x="250178" y="2189024"/>
                    <a:pt x="242713" y="2170448"/>
                    <a:pt x="229027" y="2186547"/>
                  </a:cubicBezTo>
                  <a:cubicBezTo>
                    <a:pt x="225295" y="2191500"/>
                    <a:pt x="231516" y="2205122"/>
                    <a:pt x="231516" y="2215029"/>
                  </a:cubicBezTo>
                  <a:cubicBezTo>
                    <a:pt x="232760" y="2229890"/>
                    <a:pt x="221562" y="2236081"/>
                    <a:pt x="211609" y="2228651"/>
                  </a:cubicBezTo>
                  <a:cubicBezTo>
                    <a:pt x="194191" y="2216268"/>
                    <a:pt x="175528" y="2207599"/>
                    <a:pt x="154377" y="2212552"/>
                  </a:cubicBezTo>
                  <a:cubicBezTo>
                    <a:pt x="122029" y="2219983"/>
                    <a:pt x="87192" y="2198931"/>
                    <a:pt x="57332" y="2222459"/>
                  </a:cubicBezTo>
                  <a:cubicBezTo>
                    <a:pt x="53599" y="2222459"/>
                    <a:pt x="49867" y="2222459"/>
                    <a:pt x="46134" y="2219983"/>
                  </a:cubicBezTo>
                  <a:cubicBezTo>
                    <a:pt x="46134" y="2207599"/>
                    <a:pt x="39913" y="2196454"/>
                    <a:pt x="29960" y="2189024"/>
                  </a:cubicBezTo>
                  <a:cubicBezTo>
                    <a:pt x="29960" y="2179117"/>
                    <a:pt x="28716" y="2169210"/>
                    <a:pt x="27472" y="2158065"/>
                  </a:cubicBezTo>
                  <a:cubicBezTo>
                    <a:pt x="29960" y="2122152"/>
                    <a:pt x="69774" y="2124629"/>
                    <a:pt x="87192" y="2104815"/>
                  </a:cubicBezTo>
                  <a:cubicBezTo>
                    <a:pt x="88436" y="2103577"/>
                    <a:pt x="98389" y="2108530"/>
                    <a:pt x="99634" y="2112245"/>
                  </a:cubicBezTo>
                  <a:cubicBezTo>
                    <a:pt x="105854" y="2125867"/>
                    <a:pt x="110831" y="2140728"/>
                    <a:pt x="118296" y="2154350"/>
                  </a:cubicBezTo>
                  <a:cubicBezTo>
                    <a:pt x="122029" y="2160541"/>
                    <a:pt x="131982" y="2166733"/>
                    <a:pt x="138203" y="2158065"/>
                  </a:cubicBezTo>
                  <a:cubicBezTo>
                    <a:pt x="149400" y="2143204"/>
                    <a:pt x="168063" y="2141966"/>
                    <a:pt x="184237" y="2134536"/>
                  </a:cubicBezTo>
                  <a:cubicBezTo>
                    <a:pt x="202900" y="2127106"/>
                    <a:pt x="190458" y="2104815"/>
                    <a:pt x="205388" y="2096147"/>
                  </a:cubicBezTo>
                  <a:lnTo>
                    <a:pt x="220495" y="2093833"/>
                  </a:lnTo>
                  <a:lnTo>
                    <a:pt x="225480" y="2098441"/>
                  </a:lnTo>
                  <a:lnTo>
                    <a:pt x="225295" y="2097617"/>
                  </a:lnTo>
                  <a:cubicBezTo>
                    <a:pt x="225295" y="2095140"/>
                    <a:pt x="226548" y="2092663"/>
                    <a:pt x="227800" y="2090187"/>
                  </a:cubicBezTo>
                  <a:cubicBezTo>
                    <a:pt x="246592" y="2060466"/>
                    <a:pt x="246592" y="2060466"/>
                    <a:pt x="272900" y="2071611"/>
                  </a:cubicBezTo>
                  <a:cubicBezTo>
                    <a:pt x="277911" y="2074088"/>
                    <a:pt x="281669" y="2077803"/>
                    <a:pt x="286680" y="2079041"/>
                  </a:cubicBezTo>
                  <a:cubicBezTo>
                    <a:pt x="308291" y="2084614"/>
                    <a:pt x="327787" y="2081827"/>
                    <a:pt x="341469" y="2068070"/>
                  </a:cubicBezTo>
                  <a:lnTo>
                    <a:pt x="350662" y="2054202"/>
                  </a:lnTo>
                  <a:lnTo>
                    <a:pt x="322296" y="2034218"/>
                  </a:lnTo>
                  <a:cubicBezTo>
                    <a:pt x="313103" y="2027210"/>
                    <a:pt x="305312" y="2018802"/>
                    <a:pt x="302196" y="2005721"/>
                  </a:cubicBezTo>
                  <a:cubicBezTo>
                    <a:pt x="299703" y="1994509"/>
                    <a:pt x="309675" y="1985789"/>
                    <a:pt x="307182" y="1974577"/>
                  </a:cubicBezTo>
                  <a:cubicBezTo>
                    <a:pt x="304689" y="1984543"/>
                    <a:pt x="302196" y="1998246"/>
                    <a:pt x="295963" y="2003229"/>
                  </a:cubicBezTo>
                  <a:cubicBezTo>
                    <a:pt x="262307" y="2024719"/>
                    <a:pt x="255997" y="2003463"/>
                    <a:pt x="249161" y="1984134"/>
                  </a:cubicBezTo>
                  <a:lnTo>
                    <a:pt x="243492" y="1972132"/>
                  </a:lnTo>
                  <a:lnTo>
                    <a:pt x="243366" y="1972809"/>
                  </a:lnTo>
                  <a:cubicBezTo>
                    <a:pt x="229637" y="1992881"/>
                    <a:pt x="218405" y="2015463"/>
                    <a:pt x="207173" y="2036790"/>
                  </a:cubicBezTo>
                  <a:cubicBezTo>
                    <a:pt x="183460" y="2084462"/>
                    <a:pt x="158500" y="2130879"/>
                    <a:pt x="102338" y="2065644"/>
                  </a:cubicBezTo>
                  <a:cubicBezTo>
                    <a:pt x="86114" y="2048081"/>
                    <a:pt x="69890" y="2060626"/>
                    <a:pt x="56161" y="2074426"/>
                  </a:cubicBezTo>
                  <a:cubicBezTo>
                    <a:pt x="38689" y="2093244"/>
                    <a:pt x="23713" y="2086971"/>
                    <a:pt x="11232" y="2069408"/>
                  </a:cubicBezTo>
                  <a:cubicBezTo>
                    <a:pt x="3744" y="2051844"/>
                    <a:pt x="11232" y="2031772"/>
                    <a:pt x="0" y="2015463"/>
                  </a:cubicBezTo>
                  <a:cubicBezTo>
                    <a:pt x="4992" y="1996645"/>
                    <a:pt x="4992" y="1977827"/>
                    <a:pt x="0" y="1959009"/>
                  </a:cubicBezTo>
                  <a:cubicBezTo>
                    <a:pt x="4992" y="1951482"/>
                    <a:pt x="4992" y="1942700"/>
                    <a:pt x="0" y="1933919"/>
                  </a:cubicBezTo>
                  <a:lnTo>
                    <a:pt x="2496" y="1930155"/>
                  </a:lnTo>
                  <a:lnTo>
                    <a:pt x="0" y="1927646"/>
                  </a:lnTo>
                  <a:lnTo>
                    <a:pt x="16341" y="1903555"/>
                  </a:lnTo>
                  <a:lnTo>
                    <a:pt x="14943" y="1903447"/>
                  </a:lnTo>
                  <a:cubicBezTo>
                    <a:pt x="9962" y="1859782"/>
                    <a:pt x="24905" y="1814869"/>
                    <a:pt x="3736" y="1771204"/>
                  </a:cubicBezTo>
                  <a:cubicBezTo>
                    <a:pt x="2491" y="1757481"/>
                    <a:pt x="1245" y="1742510"/>
                    <a:pt x="1245" y="1727539"/>
                  </a:cubicBezTo>
                  <a:cubicBezTo>
                    <a:pt x="1245" y="1671398"/>
                    <a:pt x="0" y="1616504"/>
                    <a:pt x="0" y="1560363"/>
                  </a:cubicBezTo>
                  <a:cubicBezTo>
                    <a:pt x="0" y="1478022"/>
                    <a:pt x="1245" y="1395682"/>
                    <a:pt x="2491" y="1313342"/>
                  </a:cubicBezTo>
                  <a:cubicBezTo>
                    <a:pt x="6226" y="1310847"/>
                    <a:pt x="11207" y="1309599"/>
                    <a:pt x="14943" y="1308352"/>
                  </a:cubicBezTo>
                  <a:cubicBezTo>
                    <a:pt x="17433" y="1312094"/>
                    <a:pt x="21169" y="1317085"/>
                    <a:pt x="23660" y="1320827"/>
                  </a:cubicBezTo>
                  <a:cubicBezTo>
                    <a:pt x="29886" y="1329560"/>
                    <a:pt x="87166" y="1366988"/>
                    <a:pt x="93393" y="1371978"/>
                  </a:cubicBezTo>
                  <a:cubicBezTo>
                    <a:pt x="105845" y="1381959"/>
                    <a:pt x="109581" y="1376968"/>
                    <a:pt x="113316" y="1364493"/>
                  </a:cubicBezTo>
                  <a:cubicBezTo>
                    <a:pt x="127014" y="1325818"/>
                    <a:pt x="128259" y="1324570"/>
                    <a:pt x="160635" y="1335798"/>
                  </a:cubicBezTo>
                  <a:cubicBezTo>
                    <a:pt x="179314" y="1343284"/>
                    <a:pt x="197992" y="1349522"/>
                    <a:pt x="215425" y="1361997"/>
                  </a:cubicBezTo>
                  <a:cubicBezTo>
                    <a:pt x="227878" y="1373226"/>
                    <a:pt x="245311" y="1345779"/>
                    <a:pt x="266480" y="1354512"/>
                  </a:cubicBezTo>
                  <a:cubicBezTo>
                    <a:pt x="276442" y="1360750"/>
                    <a:pt x="292630" y="1359502"/>
                    <a:pt x="305082" y="1359502"/>
                  </a:cubicBezTo>
                  <a:cubicBezTo>
                    <a:pt x="307884" y="1363245"/>
                    <a:pt x="310841" y="1365272"/>
                    <a:pt x="313896" y="1366208"/>
                  </a:cubicBezTo>
                  <a:lnTo>
                    <a:pt x="314637" y="1366220"/>
                  </a:lnTo>
                  <a:lnTo>
                    <a:pt x="322826" y="1371978"/>
                  </a:lnTo>
                  <a:cubicBezTo>
                    <a:pt x="329053" y="1371978"/>
                    <a:pt x="335590" y="1368235"/>
                    <a:pt x="342439" y="1361997"/>
                  </a:cubicBezTo>
                  <a:cubicBezTo>
                    <a:pt x="336213" y="1361997"/>
                    <a:pt x="329675" y="1365116"/>
                    <a:pt x="323293" y="1366364"/>
                  </a:cubicBezTo>
                  <a:lnTo>
                    <a:pt x="314637" y="1366220"/>
                  </a:lnTo>
                  <a:lnTo>
                    <a:pt x="305082" y="1359502"/>
                  </a:lnTo>
                  <a:cubicBezTo>
                    <a:pt x="306327" y="1339541"/>
                    <a:pt x="298856" y="1315837"/>
                    <a:pt x="316289" y="1300866"/>
                  </a:cubicBezTo>
                  <a:cubicBezTo>
                    <a:pt x="344929" y="1278410"/>
                    <a:pt x="332477" y="1255953"/>
                    <a:pt x="321270" y="1232249"/>
                  </a:cubicBezTo>
                  <a:cubicBezTo>
                    <a:pt x="321270" y="1228506"/>
                    <a:pt x="321270" y="1224764"/>
                    <a:pt x="322515" y="1221021"/>
                  </a:cubicBezTo>
                  <a:cubicBezTo>
                    <a:pt x="327496" y="1207297"/>
                    <a:pt x="337458" y="1194822"/>
                    <a:pt x="349910" y="1186089"/>
                  </a:cubicBezTo>
                  <a:cubicBezTo>
                    <a:pt x="399719" y="1186089"/>
                    <a:pt x="447038" y="1211040"/>
                    <a:pt x="501828" y="1207297"/>
                  </a:cubicBezTo>
                  <a:cubicBezTo>
                    <a:pt x="524242" y="1204802"/>
                    <a:pt x="547902" y="1202307"/>
                    <a:pt x="569071" y="1193574"/>
                  </a:cubicBezTo>
                  <a:cubicBezTo>
                    <a:pt x="588994" y="1186089"/>
                    <a:pt x="606428" y="1172365"/>
                    <a:pt x="620125" y="1154899"/>
                  </a:cubicBezTo>
                  <a:cubicBezTo>
                    <a:pt x="621370" y="1152404"/>
                    <a:pt x="622616" y="1148661"/>
                    <a:pt x="623861" y="1147414"/>
                  </a:cubicBezTo>
                  <a:cubicBezTo>
                    <a:pt x="626351" y="1144918"/>
                    <a:pt x="631332" y="1146166"/>
                    <a:pt x="633823" y="1146166"/>
                  </a:cubicBezTo>
                  <a:cubicBezTo>
                    <a:pt x="636313" y="1146166"/>
                    <a:pt x="637558" y="1146166"/>
                    <a:pt x="640049" y="1146166"/>
                  </a:cubicBezTo>
                  <a:cubicBezTo>
                    <a:pt x="641294" y="1147414"/>
                    <a:pt x="643785" y="1148661"/>
                    <a:pt x="645030" y="1149909"/>
                  </a:cubicBezTo>
                  <a:cubicBezTo>
                    <a:pt x="651256" y="1152404"/>
                    <a:pt x="654992" y="1156147"/>
                    <a:pt x="658727" y="1161137"/>
                  </a:cubicBezTo>
                  <a:cubicBezTo>
                    <a:pt x="661218" y="1163632"/>
                    <a:pt x="662463" y="1168622"/>
                    <a:pt x="663708" y="1172365"/>
                  </a:cubicBezTo>
                  <a:cubicBezTo>
                    <a:pt x="664954" y="1174860"/>
                    <a:pt x="664954" y="1178603"/>
                    <a:pt x="666199" y="1182346"/>
                  </a:cubicBezTo>
                  <a:cubicBezTo>
                    <a:pt x="666199" y="1188584"/>
                    <a:pt x="664954" y="1196069"/>
                    <a:pt x="662463" y="1202307"/>
                  </a:cubicBezTo>
                  <a:cubicBezTo>
                    <a:pt x="661218" y="1204802"/>
                    <a:pt x="658727" y="1207297"/>
                    <a:pt x="658727" y="1209793"/>
                  </a:cubicBezTo>
                  <a:cubicBezTo>
                    <a:pt x="659973" y="1213535"/>
                    <a:pt x="659973" y="1216031"/>
                    <a:pt x="659973" y="1219773"/>
                  </a:cubicBezTo>
                  <a:cubicBezTo>
                    <a:pt x="658727" y="1231002"/>
                    <a:pt x="657482" y="1244725"/>
                    <a:pt x="652501" y="1255953"/>
                  </a:cubicBezTo>
                  <a:cubicBezTo>
                    <a:pt x="647520" y="1268429"/>
                    <a:pt x="640049" y="1280905"/>
                    <a:pt x="630087" y="1288390"/>
                  </a:cubicBezTo>
                  <a:cubicBezTo>
                    <a:pt x="608918" y="1305856"/>
                    <a:pt x="590240" y="1320827"/>
                    <a:pt x="584014" y="1352017"/>
                  </a:cubicBezTo>
                  <a:cubicBezTo>
                    <a:pt x="585259" y="1349522"/>
                    <a:pt x="586504" y="1347027"/>
                    <a:pt x="587749" y="1345779"/>
                  </a:cubicBezTo>
                  <a:cubicBezTo>
                    <a:pt x="588994" y="1343284"/>
                    <a:pt x="590240" y="1340789"/>
                    <a:pt x="591485" y="1338293"/>
                  </a:cubicBezTo>
                  <a:cubicBezTo>
                    <a:pt x="593975" y="1334551"/>
                    <a:pt x="596466" y="1329560"/>
                    <a:pt x="600202" y="1325818"/>
                  </a:cubicBezTo>
                  <a:cubicBezTo>
                    <a:pt x="603937" y="1318332"/>
                    <a:pt x="610163" y="1310847"/>
                    <a:pt x="617635" y="1305856"/>
                  </a:cubicBezTo>
                  <a:cubicBezTo>
                    <a:pt x="623861" y="1300866"/>
                    <a:pt x="631332" y="1298371"/>
                    <a:pt x="638804" y="1298371"/>
                  </a:cubicBezTo>
                  <a:cubicBezTo>
                    <a:pt x="643785" y="1298371"/>
                    <a:pt x="647520" y="1299618"/>
                    <a:pt x="651256" y="1300866"/>
                  </a:cubicBezTo>
                  <a:cubicBezTo>
                    <a:pt x="654992" y="1302114"/>
                    <a:pt x="657482" y="1303361"/>
                    <a:pt x="659973" y="1303361"/>
                  </a:cubicBezTo>
                  <a:lnTo>
                    <a:pt x="661649" y="1304081"/>
                  </a:lnTo>
                  <a:lnTo>
                    <a:pt x="662619" y="1305701"/>
                  </a:lnTo>
                  <a:cubicBezTo>
                    <a:pt x="665576" y="1308352"/>
                    <a:pt x="669312" y="1310847"/>
                    <a:pt x="672425" y="1313342"/>
                  </a:cubicBezTo>
                  <a:lnTo>
                    <a:pt x="672828" y="1313305"/>
                  </a:lnTo>
                  <a:lnTo>
                    <a:pt x="673670" y="1315837"/>
                  </a:lnTo>
                  <a:cubicBezTo>
                    <a:pt x="672425" y="1319580"/>
                    <a:pt x="671180" y="1322075"/>
                    <a:pt x="671180" y="1325818"/>
                  </a:cubicBezTo>
                  <a:cubicBezTo>
                    <a:pt x="672425" y="1327065"/>
                    <a:pt x="672425" y="1330808"/>
                    <a:pt x="672425" y="1333303"/>
                  </a:cubicBezTo>
                  <a:cubicBezTo>
                    <a:pt x="671180" y="1338293"/>
                    <a:pt x="671180" y="1343284"/>
                    <a:pt x="669934" y="1348274"/>
                  </a:cubicBezTo>
                  <a:cubicBezTo>
                    <a:pt x="667444" y="1359502"/>
                    <a:pt x="663708" y="1370731"/>
                    <a:pt x="661218" y="1380711"/>
                  </a:cubicBezTo>
                  <a:cubicBezTo>
                    <a:pt x="657482" y="1398177"/>
                    <a:pt x="657482" y="1415643"/>
                    <a:pt x="663708" y="1431862"/>
                  </a:cubicBezTo>
                  <a:cubicBezTo>
                    <a:pt x="668689" y="1347027"/>
                    <a:pt x="739667" y="1323322"/>
                    <a:pt x="777024" y="1274667"/>
                  </a:cubicBezTo>
                  <a:cubicBezTo>
                    <a:pt x="750874" y="1281216"/>
                    <a:pt x="728927" y="1302503"/>
                    <a:pt x="701727" y="1310632"/>
                  </a:cubicBezTo>
                  <a:lnTo>
                    <a:pt x="672828" y="1313305"/>
                  </a:lnTo>
                  <a:lnTo>
                    <a:pt x="671180" y="1308352"/>
                  </a:lnTo>
                  <a:cubicBezTo>
                    <a:pt x="671180" y="1308352"/>
                    <a:pt x="669934" y="1307104"/>
                    <a:pt x="668689" y="1307104"/>
                  </a:cubicBezTo>
                  <a:lnTo>
                    <a:pt x="661649" y="1304081"/>
                  </a:lnTo>
                  <a:lnTo>
                    <a:pt x="657482" y="1297123"/>
                  </a:lnTo>
                  <a:cubicBezTo>
                    <a:pt x="657482" y="1289638"/>
                    <a:pt x="661218" y="1282152"/>
                    <a:pt x="663708" y="1275914"/>
                  </a:cubicBezTo>
                  <a:cubicBezTo>
                    <a:pt x="668689" y="1265934"/>
                    <a:pt x="674915" y="1257201"/>
                    <a:pt x="681142" y="1247220"/>
                  </a:cubicBezTo>
                  <a:cubicBezTo>
                    <a:pt x="696084" y="1227259"/>
                    <a:pt x="713518" y="1208545"/>
                    <a:pt x="733441" y="1189831"/>
                  </a:cubicBezTo>
                  <a:cubicBezTo>
                    <a:pt x="735932" y="1188584"/>
                    <a:pt x="738422" y="1187336"/>
                    <a:pt x="739667" y="1183593"/>
                  </a:cubicBezTo>
                  <a:cubicBezTo>
                    <a:pt x="742158" y="1181098"/>
                    <a:pt x="744648" y="1176108"/>
                    <a:pt x="745894" y="1172365"/>
                  </a:cubicBezTo>
                  <a:cubicBezTo>
                    <a:pt x="747139" y="1169870"/>
                    <a:pt x="749629" y="1167375"/>
                    <a:pt x="750875" y="1166127"/>
                  </a:cubicBezTo>
                  <a:cubicBezTo>
                    <a:pt x="753365" y="1162385"/>
                    <a:pt x="757101" y="1162385"/>
                    <a:pt x="760836" y="1161137"/>
                  </a:cubicBezTo>
                  <a:cubicBezTo>
                    <a:pt x="763327" y="1161137"/>
                    <a:pt x="765817" y="1159889"/>
                    <a:pt x="769553" y="1159889"/>
                  </a:cubicBezTo>
                  <a:cubicBezTo>
                    <a:pt x="772043" y="1159889"/>
                    <a:pt x="775779" y="1161137"/>
                    <a:pt x="778270" y="1159889"/>
                  </a:cubicBezTo>
                  <a:cubicBezTo>
                    <a:pt x="783251" y="1158642"/>
                    <a:pt x="786986" y="1156147"/>
                    <a:pt x="791967" y="1157394"/>
                  </a:cubicBezTo>
                  <a:cubicBezTo>
                    <a:pt x="850493" y="1171118"/>
                    <a:pt x="800684" y="1126205"/>
                    <a:pt x="815627" y="1118719"/>
                  </a:cubicBezTo>
                  <a:cubicBezTo>
                    <a:pt x="826834" y="1113729"/>
                    <a:pt x="835550" y="1106243"/>
                    <a:pt x="846757" y="1103748"/>
                  </a:cubicBezTo>
                  <a:cubicBezTo>
                    <a:pt x="852983" y="1103748"/>
                    <a:pt x="859210" y="1103748"/>
                    <a:pt x="864191" y="1103748"/>
                  </a:cubicBezTo>
                  <a:cubicBezTo>
                    <a:pt x="867926" y="1104996"/>
                    <a:pt x="871662" y="1104996"/>
                    <a:pt x="875398" y="1104996"/>
                  </a:cubicBezTo>
                  <a:cubicBezTo>
                    <a:pt x="879133" y="1104996"/>
                    <a:pt x="881624" y="1103748"/>
                    <a:pt x="885359" y="1103748"/>
                  </a:cubicBezTo>
                  <a:cubicBezTo>
                    <a:pt x="890340" y="1102501"/>
                    <a:pt x="892831" y="1100006"/>
                    <a:pt x="896567" y="1097510"/>
                  </a:cubicBezTo>
                  <a:cubicBezTo>
                    <a:pt x="901547" y="1096263"/>
                    <a:pt x="906528" y="1093768"/>
                    <a:pt x="910264" y="1093768"/>
                  </a:cubicBezTo>
                  <a:cubicBezTo>
                    <a:pt x="914000" y="1093768"/>
                    <a:pt x="915245" y="1093768"/>
                    <a:pt x="917735" y="1093768"/>
                  </a:cubicBezTo>
                  <a:cubicBezTo>
                    <a:pt x="918981" y="1095015"/>
                    <a:pt x="920226" y="1096263"/>
                    <a:pt x="921471" y="1097510"/>
                  </a:cubicBezTo>
                  <a:cubicBezTo>
                    <a:pt x="922716" y="1100006"/>
                    <a:pt x="923962" y="1102501"/>
                    <a:pt x="925207" y="1103748"/>
                  </a:cubicBezTo>
                  <a:cubicBezTo>
                    <a:pt x="925207" y="1104996"/>
                    <a:pt x="926452" y="1107491"/>
                    <a:pt x="927697" y="1109986"/>
                  </a:cubicBezTo>
                  <a:cubicBezTo>
                    <a:pt x="928943" y="1111234"/>
                    <a:pt x="930188" y="1113729"/>
                    <a:pt x="933923" y="1112481"/>
                  </a:cubicBezTo>
                  <a:cubicBezTo>
                    <a:pt x="935169" y="1111234"/>
                    <a:pt x="937659" y="1109986"/>
                    <a:pt x="938904" y="1108739"/>
                  </a:cubicBezTo>
                  <a:cubicBezTo>
                    <a:pt x="943885" y="1104996"/>
                    <a:pt x="947621" y="1102501"/>
                    <a:pt x="951357" y="1097510"/>
                  </a:cubicBezTo>
                  <a:cubicBezTo>
                    <a:pt x="960073" y="1088777"/>
                    <a:pt x="967545" y="1078797"/>
                    <a:pt x="973771" y="1068816"/>
                  </a:cubicBezTo>
                  <a:cubicBezTo>
                    <a:pt x="973771" y="1067568"/>
                    <a:pt x="975016" y="1067568"/>
                    <a:pt x="975016" y="1066321"/>
                  </a:cubicBezTo>
                  <a:cubicBezTo>
                    <a:pt x="989959" y="1042617"/>
                    <a:pt x="1011128" y="1017665"/>
                    <a:pt x="988714" y="986476"/>
                  </a:cubicBezTo>
                  <a:cubicBezTo>
                    <a:pt x="935169" y="910373"/>
                    <a:pt x="935169" y="909126"/>
                    <a:pt x="1024825" y="889164"/>
                  </a:cubicBezTo>
                  <a:cubicBezTo>
                    <a:pt x="984978" y="865460"/>
                    <a:pt x="950111" y="838014"/>
                    <a:pt x="915245" y="809319"/>
                  </a:cubicBezTo>
                  <a:cubicBezTo>
                    <a:pt x="900302" y="795596"/>
                    <a:pt x="880379" y="780625"/>
                    <a:pt x="892831" y="755673"/>
                  </a:cubicBezTo>
                  <a:cubicBezTo>
                    <a:pt x="902793" y="734464"/>
                    <a:pt x="925207" y="729474"/>
                    <a:pt x="946376" y="726979"/>
                  </a:cubicBezTo>
                  <a:cubicBezTo>
                    <a:pt x="972526" y="723236"/>
                    <a:pt x="997430" y="740702"/>
                    <a:pt x="1023580" y="730722"/>
                  </a:cubicBezTo>
                  <a:cubicBezTo>
                    <a:pt x="982487" y="693294"/>
                    <a:pt x="928943" y="740702"/>
                    <a:pt x="886605" y="709513"/>
                  </a:cubicBezTo>
                  <a:cubicBezTo>
                    <a:pt x="881624" y="707018"/>
                    <a:pt x="886605" y="713255"/>
                    <a:pt x="886605" y="715751"/>
                  </a:cubicBezTo>
                  <a:cubicBezTo>
                    <a:pt x="885359" y="754426"/>
                    <a:pt x="852983" y="750683"/>
                    <a:pt x="829324" y="759416"/>
                  </a:cubicBezTo>
                  <a:lnTo>
                    <a:pt x="816678" y="760120"/>
                  </a:lnTo>
                  <a:lnTo>
                    <a:pt x="823023" y="767216"/>
                  </a:lnTo>
                  <a:cubicBezTo>
                    <a:pt x="804448" y="805375"/>
                    <a:pt x="806925" y="857073"/>
                    <a:pt x="758629" y="875537"/>
                  </a:cubicBezTo>
                  <a:cubicBezTo>
                    <a:pt x="751199" y="877998"/>
                    <a:pt x="742531" y="876767"/>
                    <a:pt x="738816" y="869382"/>
                  </a:cubicBezTo>
                  <a:cubicBezTo>
                    <a:pt x="736339" y="864458"/>
                    <a:pt x="736339" y="859535"/>
                    <a:pt x="737578" y="854611"/>
                  </a:cubicBezTo>
                  <a:cubicBezTo>
                    <a:pt x="737578" y="848456"/>
                    <a:pt x="741293" y="843533"/>
                    <a:pt x="743769" y="841071"/>
                  </a:cubicBezTo>
                  <a:cubicBezTo>
                    <a:pt x="756153" y="829993"/>
                    <a:pt x="778443" y="822607"/>
                    <a:pt x="775966" y="800451"/>
                  </a:cubicBezTo>
                  <a:cubicBezTo>
                    <a:pt x="774728" y="783218"/>
                    <a:pt x="766059" y="767216"/>
                    <a:pt x="748723" y="756138"/>
                  </a:cubicBezTo>
                  <a:lnTo>
                    <a:pt x="760792" y="744603"/>
                  </a:lnTo>
                  <a:lnTo>
                    <a:pt x="751957" y="750862"/>
                  </a:lnTo>
                  <a:cubicBezTo>
                    <a:pt x="720626" y="755785"/>
                    <a:pt x="684281" y="739783"/>
                    <a:pt x="655456" y="765633"/>
                  </a:cubicBezTo>
                  <a:cubicBezTo>
                    <a:pt x="652949" y="768094"/>
                    <a:pt x="645430" y="764402"/>
                    <a:pt x="644177" y="761940"/>
                  </a:cubicBezTo>
                  <a:cubicBezTo>
                    <a:pt x="642923" y="758247"/>
                    <a:pt x="642923" y="750862"/>
                    <a:pt x="645430" y="747169"/>
                  </a:cubicBezTo>
                  <a:cubicBezTo>
                    <a:pt x="657962" y="732398"/>
                    <a:pt x="673002" y="726243"/>
                    <a:pt x="691801" y="722551"/>
                  </a:cubicBezTo>
                  <a:cubicBezTo>
                    <a:pt x="721879" y="717627"/>
                    <a:pt x="724385" y="716396"/>
                    <a:pt x="714359" y="693009"/>
                  </a:cubicBezTo>
                  <a:cubicBezTo>
                    <a:pt x="709346" y="681930"/>
                    <a:pt x="706840" y="670852"/>
                    <a:pt x="705587" y="659620"/>
                  </a:cubicBezTo>
                  <a:lnTo>
                    <a:pt x="704669" y="634502"/>
                  </a:lnTo>
                  <a:lnTo>
                    <a:pt x="693130" y="637188"/>
                  </a:lnTo>
                  <a:cubicBezTo>
                    <a:pt x="674396" y="637188"/>
                    <a:pt x="659410" y="631011"/>
                    <a:pt x="653165" y="611246"/>
                  </a:cubicBezTo>
                  <a:cubicBezTo>
                    <a:pt x="648170" y="605069"/>
                    <a:pt x="641925" y="600128"/>
                    <a:pt x="636930" y="595187"/>
                  </a:cubicBezTo>
                  <a:cubicBezTo>
                    <a:pt x="631934" y="591480"/>
                    <a:pt x="631934" y="589010"/>
                    <a:pt x="631934" y="584068"/>
                  </a:cubicBezTo>
                  <a:cubicBezTo>
                    <a:pt x="634432" y="580362"/>
                    <a:pt x="635681" y="579127"/>
                    <a:pt x="636930" y="579127"/>
                  </a:cubicBezTo>
                  <a:cubicBezTo>
                    <a:pt x="653165" y="579127"/>
                    <a:pt x="669401" y="579127"/>
                    <a:pt x="684388" y="579127"/>
                  </a:cubicBezTo>
                  <a:cubicBezTo>
                    <a:pt x="693130" y="579127"/>
                    <a:pt x="694379" y="575421"/>
                    <a:pt x="689383" y="569244"/>
                  </a:cubicBezTo>
                  <a:cubicBezTo>
                    <a:pt x="688134" y="565538"/>
                    <a:pt x="685637" y="563068"/>
                    <a:pt x="684388" y="563068"/>
                  </a:cubicBezTo>
                  <a:cubicBezTo>
                    <a:pt x="671899" y="539596"/>
                    <a:pt x="694379" y="551950"/>
                    <a:pt x="700623" y="547008"/>
                  </a:cubicBezTo>
                  <a:cubicBezTo>
                    <a:pt x="714361" y="547008"/>
                    <a:pt x="726850" y="544538"/>
                    <a:pt x="733094" y="532184"/>
                  </a:cubicBezTo>
                  <a:cubicBezTo>
                    <a:pt x="736841" y="528478"/>
                    <a:pt x="739339" y="524772"/>
                    <a:pt x="736841" y="521066"/>
                  </a:cubicBezTo>
                  <a:cubicBezTo>
                    <a:pt x="735592" y="518595"/>
                    <a:pt x="734343" y="516125"/>
                    <a:pt x="733094" y="516125"/>
                  </a:cubicBezTo>
                  <a:cubicBezTo>
                    <a:pt x="739339" y="511183"/>
                    <a:pt x="743085" y="505007"/>
                    <a:pt x="748081" y="500065"/>
                  </a:cubicBezTo>
                  <a:cubicBezTo>
                    <a:pt x="761819" y="501301"/>
                    <a:pt x="774308" y="502536"/>
                    <a:pt x="780552" y="516125"/>
                  </a:cubicBezTo>
                  <a:cubicBezTo>
                    <a:pt x="786797" y="521066"/>
                    <a:pt x="790543" y="527243"/>
                    <a:pt x="796788" y="532184"/>
                  </a:cubicBezTo>
                  <a:cubicBezTo>
                    <a:pt x="798037" y="544538"/>
                    <a:pt x="799285" y="556891"/>
                    <a:pt x="813023" y="563068"/>
                  </a:cubicBezTo>
                  <a:cubicBezTo>
                    <a:pt x="823014" y="575421"/>
                    <a:pt x="823014" y="586539"/>
                    <a:pt x="811774" y="596422"/>
                  </a:cubicBezTo>
                  <a:cubicBezTo>
                    <a:pt x="801783" y="598893"/>
                    <a:pt x="795539" y="595187"/>
                    <a:pt x="790543" y="586539"/>
                  </a:cubicBezTo>
                  <a:cubicBezTo>
                    <a:pt x="791792" y="591480"/>
                    <a:pt x="795539" y="596422"/>
                    <a:pt x="800534" y="597657"/>
                  </a:cubicBezTo>
                  <a:lnTo>
                    <a:pt x="801903" y="602168"/>
                  </a:lnTo>
                  <a:lnTo>
                    <a:pt x="829324" y="600973"/>
                  </a:lnTo>
                  <a:lnTo>
                    <a:pt x="832933" y="604334"/>
                  </a:lnTo>
                  <a:lnTo>
                    <a:pt x="842817" y="589230"/>
                  </a:lnTo>
                  <a:cubicBezTo>
                    <a:pt x="848416" y="583757"/>
                    <a:pt x="855259" y="579571"/>
                    <a:pt x="863346" y="576995"/>
                  </a:cubicBezTo>
                  <a:cubicBezTo>
                    <a:pt x="867701" y="587942"/>
                    <a:pt x="869568" y="600500"/>
                    <a:pt x="873300" y="612091"/>
                  </a:cubicBezTo>
                  <a:lnTo>
                    <a:pt x="893050" y="639450"/>
                  </a:lnTo>
                  <a:lnTo>
                    <a:pt x="895321" y="639648"/>
                  </a:lnTo>
                  <a:cubicBezTo>
                    <a:pt x="906528" y="634658"/>
                    <a:pt x="916490" y="629668"/>
                    <a:pt x="927697" y="624677"/>
                  </a:cubicBezTo>
                  <a:lnTo>
                    <a:pt x="930758" y="623905"/>
                  </a:lnTo>
                  <a:lnTo>
                    <a:pt x="938741" y="612752"/>
                  </a:lnTo>
                  <a:cubicBezTo>
                    <a:pt x="942099" y="608363"/>
                    <a:pt x="945152" y="605033"/>
                    <a:pt x="946983" y="605033"/>
                  </a:cubicBezTo>
                  <a:cubicBezTo>
                    <a:pt x="969880" y="613206"/>
                    <a:pt x="995523" y="605714"/>
                    <a:pt x="1017218" y="613205"/>
                  </a:cubicBezTo>
                  <a:lnTo>
                    <a:pt x="1034966" y="625215"/>
                  </a:lnTo>
                  <a:lnTo>
                    <a:pt x="1038523" y="624677"/>
                  </a:lnTo>
                  <a:lnTo>
                    <a:pt x="1070899" y="624677"/>
                  </a:lnTo>
                  <a:cubicBezTo>
                    <a:pt x="1121953" y="672085"/>
                    <a:pt x="1130670" y="593488"/>
                    <a:pt x="1166782" y="592240"/>
                  </a:cubicBezTo>
                  <a:cubicBezTo>
                    <a:pt x="1187951" y="603468"/>
                    <a:pt x="1207874" y="613449"/>
                    <a:pt x="1234024" y="599726"/>
                  </a:cubicBezTo>
                  <a:cubicBezTo>
                    <a:pt x="1246476" y="593488"/>
                    <a:pt x="1262664" y="592240"/>
                    <a:pt x="1278852" y="588497"/>
                  </a:cubicBezTo>
                  <a:cubicBezTo>
                    <a:pt x="1282588" y="574774"/>
                    <a:pt x="1270136" y="573526"/>
                    <a:pt x="1261419" y="569784"/>
                  </a:cubicBezTo>
                  <a:cubicBezTo>
                    <a:pt x="1229043" y="557308"/>
                    <a:pt x="1225307" y="554813"/>
                    <a:pt x="1241495" y="533604"/>
                  </a:cubicBezTo>
                  <a:cubicBezTo>
                    <a:pt x="1258929" y="509900"/>
                    <a:pt x="1247722" y="494929"/>
                    <a:pt x="1240250" y="476215"/>
                  </a:cubicBezTo>
                  <a:cubicBezTo>
                    <a:pt x="1220327" y="507405"/>
                    <a:pt x="1220327" y="507405"/>
                    <a:pt x="1197912" y="496176"/>
                  </a:cubicBezTo>
                  <a:cubicBezTo>
                    <a:pt x="1214100" y="466234"/>
                    <a:pt x="1214100" y="455006"/>
                    <a:pt x="1197912" y="442530"/>
                  </a:cubicBezTo>
                  <a:cubicBezTo>
                    <a:pt x="1180479" y="430055"/>
                    <a:pt x="1163046" y="417579"/>
                    <a:pt x="1140632" y="417579"/>
                  </a:cubicBezTo>
                  <a:cubicBezTo>
                    <a:pt x="1108256" y="417579"/>
                    <a:pt x="1090823" y="392627"/>
                    <a:pt x="1064673" y="378904"/>
                  </a:cubicBezTo>
                  <a:cubicBezTo>
                    <a:pt x="1085842" y="363933"/>
                    <a:pt x="1098294" y="373913"/>
                    <a:pt x="1109501" y="383894"/>
                  </a:cubicBezTo>
                  <a:cubicBezTo>
                    <a:pt x="1131915" y="402608"/>
                    <a:pt x="1150594" y="402608"/>
                    <a:pt x="1171763" y="380151"/>
                  </a:cubicBezTo>
                  <a:cubicBezTo>
                    <a:pt x="1181102" y="371418"/>
                    <a:pt x="1189507" y="368611"/>
                    <a:pt x="1196823" y="370639"/>
                  </a:cubicBezTo>
                  <a:close/>
                  <a:moveTo>
                    <a:pt x="460364" y="291246"/>
                  </a:moveTo>
                  <a:cubicBezTo>
                    <a:pt x="456700" y="295367"/>
                    <a:pt x="454258" y="299488"/>
                    <a:pt x="451816" y="302235"/>
                  </a:cubicBezTo>
                  <a:cubicBezTo>
                    <a:pt x="445710" y="306356"/>
                    <a:pt x="440826" y="303609"/>
                    <a:pt x="439605" y="296740"/>
                  </a:cubicBezTo>
                  <a:cubicBezTo>
                    <a:pt x="439605" y="295367"/>
                    <a:pt x="443268" y="293993"/>
                    <a:pt x="445710" y="292619"/>
                  </a:cubicBezTo>
                  <a:cubicBezTo>
                    <a:pt x="450595" y="291246"/>
                    <a:pt x="455479" y="291246"/>
                    <a:pt x="460364" y="291246"/>
                  </a:cubicBezTo>
                  <a:close/>
                  <a:moveTo>
                    <a:pt x="3345919" y="234408"/>
                  </a:moveTo>
                  <a:cubicBezTo>
                    <a:pt x="3353817" y="234251"/>
                    <a:pt x="3361870" y="235192"/>
                    <a:pt x="3369922" y="234565"/>
                  </a:cubicBezTo>
                  <a:cubicBezTo>
                    <a:pt x="3389745" y="234565"/>
                    <a:pt x="3409567" y="234565"/>
                    <a:pt x="3430628" y="234565"/>
                  </a:cubicBezTo>
                  <a:cubicBezTo>
                    <a:pt x="3443017" y="234565"/>
                    <a:pt x="3454167" y="233309"/>
                    <a:pt x="3465317" y="240840"/>
                  </a:cubicBezTo>
                  <a:cubicBezTo>
                    <a:pt x="3475228" y="242095"/>
                    <a:pt x="3485140" y="242095"/>
                    <a:pt x="3495051" y="243350"/>
                  </a:cubicBezTo>
                  <a:cubicBezTo>
                    <a:pt x="3508679" y="255901"/>
                    <a:pt x="3529740" y="244605"/>
                    <a:pt x="3544607" y="257156"/>
                  </a:cubicBezTo>
                  <a:cubicBezTo>
                    <a:pt x="3548323" y="258411"/>
                    <a:pt x="3553279" y="259666"/>
                    <a:pt x="3558234" y="258411"/>
                  </a:cubicBezTo>
                  <a:cubicBezTo>
                    <a:pt x="3566907" y="270962"/>
                    <a:pt x="3578057" y="274727"/>
                    <a:pt x="3591685" y="274727"/>
                  </a:cubicBezTo>
                  <a:cubicBezTo>
                    <a:pt x="3596640" y="281003"/>
                    <a:pt x="3601596" y="286023"/>
                    <a:pt x="3606551" y="292298"/>
                  </a:cubicBezTo>
                  <a:cubicBezTo>
                    <a:pt x="3607790" y="317400"/>
                    <a:pt x="3609029" y="343757"/>
                    <a:pt x="3609029" y="370114"/>
                  </a:cubicBezTo>
                  <a:cubicBezTo>
                    <a:pt x="3555757" y="367604"/>
                    <a:pt x="3544607" y="286023"/>
                    <a:pt x="3483901" y="307360"/>
                  </a:cubicBezTo>
                  <a:cubicBezTo>
                    <a:pt x="3511156" y="391450"/>
                    <a:pt x="3504962" y="410277"/>
                    <a:pt x="3438062" y="432868"/>
                  </a:cubicBezTo>
                  <a:cubicBezTo>
                    <a:pt x="3430628" y="432868"/>
                    <a:pt x="3423195" y="431613"/>
                    <a:pt x="3415762" y="429103"/>
                  </a:cubicBezTo>
                  <a:cubicBezTo>
                    <a:pt x="3361250" y="407766"/>
                    <a:pt x="3314172" y="378899"/>
                    <a:pt x="3329039" y="309870"/>
                  </a:cubicBezTo>
                  <a:cubicBezTo>
                    <a:pt x="3340189" y="254646"/>
                    <a:pt x="3290633" y="279748"/>
                    <a:pt x="3273289" y="260921"/>
                  </a:cubicBezTo>
                  <a:cubicBezTo>
                    <a:pt x="3269572" y="254646"/>
                    <a:pt x="3270811" y="248370"/>
                    <a:pt x="3277005" y="243350"/>
                  </a:cubicBezTo>
                  <a:cubicBezTo>
                    <a:pt x="3293111" y="242095"/>
                    <a:pt x="3307978" y="240840"/>
                    <a:pt x="3322844" y="240840"/>
                  </a:cubicBezTo>
                  <a:cubicBezTo>
                    <a:pt x="3330277" y="235820"/>
                    <a:pt x="3338021" y="234565"/>
                    <a:pt x="3345919" y="234408"/>
                  </a:cubicBezTo>
                  <a:close/>
                  <a:moveTo>
                    <a:pt x="2644137" y="135512"/>
                  </a:moveTo>
                  <a:lnTo>
                    <a:pt x="2644118" y="136000"/>
                  </a:lnTo>
                  <a:cubicBezTo>
                    <a:pt x="2644118" y="147229"/>
                    <a:pt x="2642870" y="136000"/>
                    <a:pt x="2647861" y="143486"/>
                  </a:cubicBezTo>
                  <a:cubicBezTo>
                    <a:pt x="2667826" y="174679"/>
                    <a:pt x="2615419" y="192147"/>
                    <a:pt x="2627897" y="203376"/>
                  </a:cubicBezTo>
                  <a:cubicBezTo>
                    <a:pt x="2659091" y="237064"/>
                    <a:pt x="2644118" y="268257"/>
                    <a:pt x="2634136" y="299450"/>
                  </a:cubicBezTo>
                  <a:cubicBezTo>
                    <a:pt x="2620410" y="343119"/>
                    <a:pt x="2629144" y="375560"/>
                    <a:pt x="2664082" y="403009"/>
                  </a:cubicBezTo>
                  <a:cubicBezTo>
                    <a:pt x="2666578" y="408000"/>
                    <a:pt x="2671569" y="410495"/>
                    <a:pt x="2672817" y="406752"/>
                  </a:cubicBezTo>
                  <a:lnTo>
                    <a:pt x="2674642" y="403647"/>
                  </a:lnTo>
                  <a:lnTo>
                    <a:pt x="2674689" y="403633"/>
                  </a:lnTo>
                  <a:cubicBezTo>
                    <a:pt x="2675157" y="403165"/>
                    <a:pt x="2675313" y="402697"/>
                    <a:pt x="2675040" y="402970"/>
                  </a:cubicBezTo>
                  <a:lnTo>
                    <a:pt x="2674642" y="403647"/>
                  </a:lnTo>
                  <a:lnTo>
                    <a:pt x="2672466" y="404296"/>
                  </a:lnTo>
                  <a:cubicBezTo>
                    <a:pt x="2671491" y="404023"/>
                    <a:pt x="2670322" y="403009"/>
                    <a:pt x="2669074" y="400514"/>
                  </a:cubicBezTo>
                  <a:cubicBezTo>
                    <a:pt x="2666578" y="396771"/>
                    <a:pt x="2664082" y="391780"/>
                    <a:pt x="2662835" y="386789"/>
                  </a:cubicBezTo>
                  <a:cubicBezTo>
                    <a:pt x="2660963" y="378679"/>
                    <a:pt x="2661899" y="371816"/>
                    <a:pt x="2664862" y="365890"/>
                  </a:cubicBezTo>
                  <a:lnTo>
                    <a:pt x="2676590" y="353260"/>
                  </a:lnTo>
                  <a:lnTo>
                    <a:pt x="2648519" y="336900"/>
                  </a:lnTo>
                  <a:cubicBezTo>
                    <a:pt x="2640057" y="329291"/>
                    <a:pt x="2637639" y="317878"/>
                    <a:pt x="2647310" y="310269"/>
                  </a:cubicBezTo>
                  <a:cubicBezTo>
                    <a:pt x="2663025" y="297588"/>
                    <a:pt x="2679949" y="286174"/>
                    <a:pt x="2696873" y="274761"/>
                  </a:cubicBezTo>
                  <a:cubicBezTo>
                    <a:pt x="2692642" y="288077"/>
                    <a:pt x="2690527" y="301709"/>
                    <a:pt x="2690527" y="315342"/>
                  </a:cubicBezTo>
                  <a:lnTo>
                    <a:pt x="2695836" y="349290"/>
                  </a:lnTo>
                  <a:lnTo>
                    <a:pt x="2710251" y="355596"/>
                  </a:lnTo>
                  <a:lnTo>
                    <a:pt x="2710996" y="356387"/>
                  </a:lnTo>
                  <a:lnTo>
                    <a:pt x="2716019" y="356398"/>
                  </a:lnTo>
                  <a:cubicBezTo>
                    <a:pt x="2734035" y="353716"/>
                    <a:pt x="2752405" y="345784"/>
                    <a:pt x="2772187" y="358848"/>
                  </a:cubicBezTo>
                  <a:cubicBezTo>
                    <a:pt x="2778467" y="363825"/>
                    <a:pt x="2798564" y="346406"/>
                    <a:pt x="2813636" y="342673"/>
                  </a:cubicBezTo>
                  <a:cubicBezTo>
                    <a:pt x="2827452" y="338941"/>
                    <a:pt x="2845036" y="335208"/>
                    <a:pt x="2857597" y="345162"/>
                  </a:cubicBezTo>
                  <a:cubicBezTo>
                    <a:pt x="2865133" y="351383"/>
                    <a:pt x="2864819" y="358226"/>
                    <a:pt x="2862935" y="365380"/>
                  </a:cubicBezTo>
                  <a:lnTo>
                    <a:pt x="2859099" y="386131"/>
                  </a:lnTo>
                  <a:lnTo>
                    <a:pt x="2864613" y="380103"/>
                  </a:lnTo>
                  <a:cubicBezTo>
                    <a:pt x="2872062" y="371393"/>
                    <a:pt x="2914270" y="396277"/>
                    <a:pt x="2890683" y="361440"/>
                  </a:cubicBezTo>
                  <a:cubicBezTo>
                    <a:pt x="2863372" y="319137"/>
                    <a:pt x="2885717" y="293009"/>
                    <a:pt x="2904339" y="260660"/>
                  </a:cubicBezTo>
                  <a:lnTo>
                    <a:pt x="2906345" y="259848"/>
                  </a:lnTo>
                  <a:lnTo>
                    <a:pt x="2906345" y="249603"/>
                  </a:lnTo>
                  <a:lnTo>
                    <a:pt x="2892315" y="247699"/>
                  </a:lnTo>
                  <a:cubicBezTo>
                    <a:pt x="2871370" y="238665"/>
                    <a:pt x="2862712" y="215117"/>
                    <a:pt x="2850543" y="196465"/>
                  </a:cubicBezTo>
                  <a:cubicBezTo>
                    <a:pt x="2845550" y="192735"/>
                    <a:pt x="2849295" y="186518"/>
                    <a:pt x="2846798" y="182788"/>
                  </a:cubicBezTo>
                  <a:cubicBezTo>
                    <a:pt x="2841806" y="190248"/>
                    <a:pt x="2850543" y="195222"/>
                    <a:pt x="2850543" y="202683"/>
                  </a:cubicBezTo>
                  <a:cubicBezTo>
                    <a:pt x="2850543" y="238742"/>
                    <a:pt x="2834317" y="268585"/>
                    <a:pt x="2816844" y="298427"/>
                  </a:cubicBezTo>
                  <a:cubicBezTo>
                    <a:pt x="2805611" y="315835"/>
                    <a:pt x="2795626" y="339461"/>
                    <a:pt x="2768168" y="329513"/>
                  </a:cubicBezTo>
                  <a:cubicBezTo>
                    <a:pt x="2744455" y="320809"/>
                    <a:pt x="2744455" y="299671"/>
                    <a:pt x="2745703" y="277289"/>
                  </a:cubicBezTo>
                  <a:cubicBezTo>
                    <a:pt x="2750384" y="230194"/>
                    <a:pt x="2753133" y="200759"/>
                    <a:pt x="2748424" y="181445"/>
                  </a:cubicBezTo>
                  <a:lnTo>
                    <a:pt x="2743798" y="173710"/>
                  </a:lnTo>
                  <a:lnTo>
                    <a:pt x="2744465" y="199917"/>
                  </a:lnTo>
                  <a:cubicBezTo>
                    <a:pt x="2745546" y="260108"/>
                    <a:pt x="2740524" y="262205"/>
                    <a:pt x="2700340" y="278978"/>
                  </a:cubicBezTo>
                  <a:cubicBezTo>
                    <a:pt x="2699064" y="262365"/>
                    <a:pt x="2697789" y="247029"/>
                    <a:pt x="2697789" y="230416"/>
                  </a:cubicBezTo>
                  <a:cubicBezTo>
                    <a:pt x="2696513" y="215081"/>
                    <a:pt x="2676102" y="206135"/>
                    <a:pt x="2681205" y="188244"/>
                  </a:cubicBezTo>
                  <a:cubicBezTo>
                    <a:pt x="2693962" y="183132"/>
                    <a:pt x="2702891" y="190800"/>
                    <a:pt x="2707994" y="199745"/>
                  </a:cubicBezTo>
                  <a:cubicBezTo>
                    <a:pt x="2719475" y="219873"/>
                    <a:pt x="2728803" y="221311"/>
                    <a:pt x="2736517" y="199745"/>
                  </a:cubicBezTo>
                  <a:lnTo>
                    <a:pt x="2743155" y="172634"/>
                  </a:lnTo>
                  <a:lnTo>
                    <a:pt x="2735074" y="159120"/>
                  </a:lnTo>
                  <a:cubicBezTo>
                    <a:pt x="2728298" y="153580"/>
                    <a:pt x="2718966" y="149628"/>
                    <a:pt x="2706388" y="146320"/>
                  </a:cubicBezTo>
                  <a:lnTo>
                    <a:pt x="2644137" y="135512"/>
                  </a:lnTo>
                  <a:close/>
                  <a:moveTo>
                    <a:pt x="391522" y="93421"/>
                  </a:moveTo>
                  <a:cubicBezTo>
                    <a:pt x="394269" y="98654"/>
                    <a:pt x="397017" y="102579"/>
                    <a:pt x="399764" y="106504"/>
                  </a:cubicBezTo>
                  <a:cubicBezTo>
                    <a:pt x="397017" y="110429"/>
                    <a:pt x="394269" y="114354"/>
                    <a:pt x="391522" y="119587"/>
                  </a:cubicBezTo>
                  <a:cubicBezTo>
                    <a:pt x="390148" y="115662"/>
                    <a:pt x="384654" y="110429"/>
                    <a:pt x="384654" y="106504"/>
                  </a:cubicBezTo>
                  <a:cubicBezTo>
                    <a:pt x="384654" y="102579"/>
                    <a:pt x="390148" y="98654"/>
                    <a:pt x="391522" y="93421"/>
                  </a:cubicBezTo>
                  <a:close/>
                  <a:moveTo>
                    <a:pt x="444001" y="65942"/>
                  </a:moveTo>
                  <a:lnTo>
                    <a:pt x="444001" y="81252"/>
                  </a:lnTo>
                  <a:cubicBezTo>
                    <a:pt x="434109" y="75363"/>
                    <a:pt x="434109" y="70653"/>
                    <a:pt x="444001" y="65942"/>
                  </a:cubicBezTo>
                  <a:close/>
                  <a:moveTo>
                    <a:pt x="2954134" y="39792"/>
                  </a:moveTo>
                  <a:lnTo>
                    <a:pt x="2955383" y="41036"/>
                  </a:lnTo>
                  <a:lnTo>
                    <a:pt x="2954268" y="40005"/>
                  </a:lnTo>
                  <a:lnTo>
                    <a:pt x="2954134" y="39792"/>
                  </a:lnTo>
                  <a:close/>
                  <a:moveTo>
                    <a:pt x="478069" y="39614"/>
                  </a:moveTo>
                  <a:cubicBezTo>
                    <a:pt x="484175" y="40758"/>
                    <a:pt x="492723" y="46482"/>
                    <a:pt x="495165" y="51061"/>
                  </a:cubicBezTo>
                  <a:cubicBezTo>
                    <a:pt x="498829" y="59075"/>
                    <a:pt x="490281" y="63654"/>
                    <a:pt x="482954" y="63654"/>
                  </a:cubicBezTo>
                  <a:cubicBezTo>
                    <a:pt x="470743" y="64799"/>
                    <a:pt x="457310" y="64799"/>
                    <a:pt x="445099" y="64799"/>
                  </a:cubicBezTo>
                  <a:cubicBezTo>
                    <a:pt x="452426" y="52206"/>
                    <a:pt x="459752" y="38469"/>
                    <a:pt x="478069" y="39614"/>
                  </a:cubicBezTo>
                  <a:close/>
                  <a:moveTo>
                    <a:pt x="582821" y="13488"/>
                  </a:moveTo>
                  <a:cubicBezTo>
                    <a:pt x="590034" y="14737"/>
                    <a:pt x="597246" y="17235"/>
                    <a:pt x="603257" y="20981"/>
                  </a:cubicBezTo>
                  <a:lnTo>
                    <a:pt x="603257" y="37218"/>
                  </a:lnTo>
                  <a:cubicBezTo>
                    <a:pt x="596044" y="35969"/>
                    <a:pt x="588832" y="37218"/>
                    <a:pt x="582821" y="35969"/>
                  </a:cubicBezTo>
                  <a:cubicBezTo>
                    <a:pt x="575609" y="35969"/>
                    <a:pt x="565992" y="34720"/>
                    <a:pt x="567194" y="24728"/>
                  </a:cubicBezTo>
                  <a:cubicBezTo>
                    <a:pt x="569598" y="15986"/>
                    <a:pt x="575609" y="10990"/>
                    <a:pt x="582821" y="13488"/>
                  </a:cubicBezTo>
                  <a:close/>
                  <a:moveTo>
                    <a:pt x="618850" y="2441"/>
                  </a:moveTo>
                  <a:cubicBezTo>
                    <a:pt x="621466" y="-1"/>
                    <a:pt x="626700" y="2441"/>
                    <a:pt x="630624" y="2441"/>
                  </a:cubicBezTo>
                  <a:cubicBezTo>
                    <a:pt x="629316" y="6104"/>
                    <a:pt x="629316" y="13431"/>
                    <a:pt x="626700" y="14652"/>
                  </a:cubicBezTo>
                  <a:cubicBezTo>
                    <a:pt x="620158" y="17094"/>
                    <a:pt x="612308" y="18315"/>
                    <a:pt x="604459" y="20758"/>
                  </a:cubicBezTo>
                  <a:cubicBezTo>
                    <a:pt x="609692" y="14652"/>
                    <a:pt x="612308" y="8547"/>
                    <a:pt x="618850" y="2441"/>
                  </a:cubicBezTo>
                  <a:close/>
                  <a:moveTo>
                    <a:pt x="2329674" y="0"/>
                  </a:moveTo>
                  <a:cubicBezTo>
                    <a:pt x="2344648" y="1248"/>
                    <a:pt x="2359621" y="2496"/>
                    <a:pt x="2374595" y="3743"/>
                  </a:cubicBezTo>
                  <a:cubicBezTo>
                    <a:pt x="2377090" y="8734"/>
                    <a:pt x="2377090" y="13725"/>
                    <a:pt x="2379586" y="17468"/>
                  </a:cubicBezTo>
                  <a:cubicBezTo>
                    <a:pt x="2370852" y="27450"/>
                    <a:pt x="2348391" y="28697"/>
                    <a:pt x="2363365" y="48661"/>
                  </a:cubicBezTo>
                  <a:cubicBezTo>
                    <a:pt x="2377090" y="92330"/>
                    <a:pt x="2377090" y="93578"/>
                    <a:pt x="2413276" y="88587"/>
                  </a:cubicBezTo>
                  <a:cubicBezTo>
                    <a:pt x="2435737" y="84844"/>
                    <a:pt x="2439480" y="97321"/>
                    <a:pt x="2441976" y="113541"/>
                  </a:cubicBezTo>
                  <a:cubicBezTo>
                    <a:pt x="2443223" y="157211"/>
                    <a:pt x="2397055" y="158459"/>
                    <a:pt x="2379586" y="184661"/>
                  </a:cubicBezTo>
                  <a:cubicBezTo>
                    <a:pt x="2363365" y="207119"/>
                    <a:pt x="2314701" y="219596"/>
                    <a:pt x="2359621" y="262018"/>
                  </a:cubicBezTo>
                  <a:cubicBezTo>
                    <a:pt x="2374595" y="274495"/>
                    <a:pt x="2350887" y="300697"/>
                    <a:pt x="2353382" y="321908"/>
                  </a:cubicBezTo>
                  <a:cubicBezTo>
                    <a:pt x="2355878" y="328147"/>
                    <a:pt x="2342152" y="330642"/>
                    <a:pt x="2347143" y="335633"/>
                  </a:cubicBezTo>
                  <a:cubicBezTo>
                    <a:pt x="2352135" y="339376"/>
                    <a:pt x="2357126" y="328147"/>
                    <a:pt x="2364613" y="329394"/>
                  </a:cubicBezTo>
                  <a:cubicBezTo>
                    <a:pt x="2398303" y="336881"/>
                    <a:pt x="2428250" y="349358"/>
                    <a:pt x="2455701" y="364330"/>
                  </a:cubicBezTo>
                  <a:cubicBezTo>
                    <a:pt x="2446967" y="345615"/>
                    <a:pt x="2453206" y="319413"/>
                    <a:pt x="2446967" y="295706"/>
                  </a:cubicBezTo>
                  <a:cubicBezTo>
                    <a:pt x="2445719" y="295706"/>
                    <a:pt x="2445719" y="293211"/>
                    <a:pt x="2443223" y="293211"/>
                  </a:cubicBezTo>
                  <a:cubicBezTo>
                    <a:pt x="2445719" y="298202"/>
                    <a:pt x="2444471" y="301945"/>
                    <a:pt x="2439480" y="306936"/>
                  </a:cubicBezTo>
                  <a:cubicBezTo>
                    <a:pt x="2418268" y="319413"/>
                    <a:pt x="2404542" y="308183"/>
                    <a:pt x="2398303" y="288220"/>
                  </a:cubicBezTo>
                  <a:cubicBezTo>
                    <a:pt x="2377090" y="228330"/>
                    <a:pt x="2427002" y="180918"/>
                    <a:pt x="2455701" y="136000"/>
                  </a:cubicBezTo>
                  <a:cubicBezTo>
                    <a:pt x="2458197" y="132257"/>
                    <a:pt x="2460692" y="128514"/>
                    <a:pt x="2464436" y="124771"/>
                  </a:cubicBezTo>
                  <a:cubicBezTo>
                    <a:pt x="2468179" y="122275"/>
                    <a:pt x="2473170" y="119780"/>
                    <a:pt x="2478162" y="117285"/>
                  </a:cubicBezTo>
                  <a:cubicBezTo>
                    <a:pt x="2486896" y="113541"/>
                    <a:pt x="2496878" y="111046"/>
                    <a:pt x="2506861" y="109798"/>
                  </a:cubicBezTo>
                  <a:cubicBezTo>
                    <a:pt x="2525578" y="107303"/>
                    <a:pt x="2545542" y="121028"/>
                    <a:pt x="2551781" y="97321"/>
                  </a:cubicBezTo>
                  <a:cubicBezTo>
                    <a:pt x="2556772" y="82349"/>
                    <a:pt x="2545542" y="66129"/>
                    <a:pt x="2540551" y="52404"/>
                  </a:cubicBezTo>
                  <a:cubicBezTo>
                    <a:pt x="2554277" y="51156"/>
                    <a:pt x="2564259" y="56147"/>
                    <a:pt x="2575489" y="63633"/>
                  </a:cubicBezTo>
                  <a:cubicBezTo>
                    <a:pt x="2606684" y="82349"/>
                    <a:pt x="2606684" y="82349"/>
                    <a:pt x="2635383" y="51156"/>
                  </a:cubicBezTo>
                  <a:cubicBezTo>
                    <a:pt x="2640374" y="51156"/>
                    <a:pt x="2645366" y="51156"/>
                    <a:pt x="2650357" y="52404"/>
                  </a:cubicBezTo>
                  <a:lnTo>
                    <a:pt x="2652769" y="57097"/>
                  </a:lnTo>
                  <a:lnTo>
                    <a:pt x="2668321" y="54714"/>
                  </a:lnTo>
                  <a:cubicBezTo>
                    <a:pt x="2673313" y="60931"/>
                    <a:pt x="2678306" y="60931"/>
                    <a:pt x="2683298" y="54714"/>
                  </a:cubicBezTo>
                  <a:cubicBezTo>
                    <a:pt x="2689538" y="49740"/>
                    <a:pt x="2695779" y="43523"/>
                    <a:pt x="2702019" y="39792"/>
                  </a:cubicBezTo>
                  <a:lnTo>
                    <a:pt x="2700771" y="41036"/>
                  </a:lnTo>
                  <a:cubicBezTo>
                    <a:pt x="2708260" y="29845"/>
                    <a:pt x="2724485" y="33575"/>
                    <a:pt x="2731974" y="22384"/>
                  </a:cubicBezTo>
                  <a:cubicBezTo>
                    <a:pt x="2738214" y="17410"/>
                    <a:pt x="2744455" y="11193"/>
                    <a:pt x="2751943" y="8706"/>
                  </a:cubicBezTo>
                  <a:cubicBezTo>
                    <a:pt x="2756936" y="8706"/>
                    <a:pt x="2761928" y="7463"/>
                    <a:pt x="2764424" y="4976"/>
                  </a:cubicBezTo>
                  <a:cubicBezTo>
                    <a:pt x="2768168" y="3733"/>
                    <a:pt x="2771913" y="2489"/>
                    <a:pt x="2775657" y="2"/>
                  </a:cubicBezTo>
                  <a:cubicBezTo>
                    <a:pt x="2778153" y="2489"/>
                    <a:pt x="2781897" y="4976"/>
                    <a:pt x="2784394" y="7463"/>
                  </a:cubicBezTo>
                  <a:cubicBezTo>
                    <a:pt x="2818092" y="78339"/>
                    <a:pt x="2841806" y="80826"/>
                    <a:pt x="2909203" y="17410"/>
                  </a:cubicBezTo>
                  <a:cubicBezTo>
                    <a:pt x="2920436" y="14924"/>
                    <a:pt x="2931669" y="13680"/>
                    <a:pt x="2939157" y="26114"/>
                  </a:cubicBezTo>
                  <a:lnTo>
                    <a:pt x="2937909" y="24871"/>
                  </a:lnTo>
                  <a:lnTo>
                    <a:pt x="2954268" y="40005"/>
                  </a:lnTo>
                  <a:lnTo>
                    <a:pt x="2963963" y="55335"/>
                  </a:lnTo>
                  <a:cubicBezTo>
                    <a:pt x="2965679" y="61242"/>
                    <a:pt x="2967239" y="67148"/>
                    <a:pt x="2972856" y="70878"/>
                  </a:cubicBezTo>
                  <a:lnTo>
                    <a:pt x="2971608" y="70878"/>
                  </a:lnTo>
                  <a:cubicBezTo>
                    <a:pt x="2981593" y="79582"/>
                    <a:pt x="2979096" y="94504"/>
                    <a:pt x="2987833" y="103208"/>
                  </a:cubicBezTo>
                  <a:cubicBezTo>
                    <a:pt x="2993450" y="109425"/>
                    <a:pt x="2995010" y="116575"/>
                    <a:pt x="2995478" y="124191"/>
                  </a:cubicBezTo>
                  <a:lnTo>
                    <a:pt x="2996499" y="146425"/>
                  </a:lnTo>
                  <a:lnTo>
                    <a:pt x="3001505" y="151615"/>
                  </a:lnTo>
                  <a:cubicBezTo>
                    <a:pt x="3005213" y="155359"/>
                    <a:pt x="3008920" y="161600"/>
                    <a:pt x="3008920" y="169090"/>
                  </a:cubicBezTo>
                  <a:cubicBezTo>
                    <a:pt x="3010156" y="177827"/>
                    <a:pt x="3013864" y="186565"/>
                    <a:pt x="3016335" y="196551"/>
                  </a:cubicBezTo>
                  <a:cubicBezTo>
                    <a:pt x="3018807" y="212777"/>
                    <a:pt x="3021279" y="227756"/>
                    <a:pt x="3026222" y="242735"/>
                  </a:cubicBezTo>
                  <a:cubicBezTo>
                    <a:pt x="3029930" y="253968"/>
                    <a:pt x="3032401" y="265202"/>
                    <a:pt x="3036109" y="276436"/>
                  </a:cubicBezTo>
                  <a:cubicBezTo>
                    <a:pt x="3038581" y="282677"/>
                    <a:pt x="3039816" y="287670"/>
                    <a:pt x="3042288" y="292663"/>
                  </a:cubicBezTo>
                  <a:cubicBezTo>
                    <a:pt x="3052175" y="300152"/>
                    <a:pt x="3045996" y="283926"/>
                    <a:pt x="3052175" y="286422"/>
                  </a:cubicBezTo>
                  <a:cubicBezTo>
                    <a:pt x="3057118" y="283926"/>
                    <a:pt x="3063297" y="281429"/>
                    <a:pt x="3069477" y="281429"/>
                  </a:cubicBezTo>
                  <a:cubicBezTo>
                    <a:pt x="3080599" y="278933"/>
                    <a:pt x="3092958" y="278933"/>
                    <a:pt x="3105316" y="281429"/>
                  </a:cubicBezTo>
                  <a:cubicBezTo>
                    <a:pt x="3113967" y="283926"/>
                    <a:pt x="3121382" y="285174"/>
                    <a:pt x="3130033" y="278933"/>
                  </a:cubicBezTo>
                  <a:cubicBezTo>
                    <a:pt x="3139920" y="278933"/>
                    <a:pt x="3151042" y="276436"/>
                    <a:pt x="3160929" y="276436"/>
                  </a:cubicBezTo>
                  <a:cubicBezTo>
                    <a:pt x="3164636" y="273940"/>
                    <a:pt x="3168344" y="273004"/>
                    <a:pt x="3171897" y="273628"/>
                  </a:cubicBezTo>
                  <a:lnTo>
                    <a:pt x="3179164" y="278371"/>
                  </a:lnTo>
                  <a:lnTo>
                    <a:pt x="3185434" y="271101"/>
                  </a:lnTo>
                  <a:cubicBezTo>
                    <a:pt x="3193562" y="265805"/>
                    <a:pt x="3204629" y="267217"/>
                    <a:pt x="3212929" y="261567"/>
                  </a:cubicBezTo>
                  <a:cubicBezTo>
                    <a:pt x="3216618" y="262823"/>
                    <a:pt x="3220307" y="262823"/>
                    <a:pt x="3223996" y="260312"/>
                  </a:cubicBezTo>
                  <a:cubicBezTo>
                    <a:pt x="3230144" y="254035"/>
                    <a:pt x="3237522" y="252779"/>
                    <a:pt x="3244901" y="252779"/>
                  </a:cubicBezTo>
                  <a:cubicBezTo>
                    <a:pt x="3252279" y="254035"/>
                    <a:pt x="3258427" y="259057"/>
                    <a:pt x="3263346" y="265334"/>
                  </a:cubicBezTo>
                  <a:cubicBezTo>
                    <a:pt x="3279331" y="311786"/>
                    <a:pt x="3264575" y="363260"/>
                    <a:pt x="3247360" y="398413"/>
                  </a:cubicBezTo>
                  <a:cubicBezTo>
                    <a:pt x="3223996" y="444865"/>
                    <a:pt x="3244901" y="468718"/>
                    <a:pt x="3262116" y="498850"/>
                  </a:cubicBezTo>
                  <a:cubicBezTo>
                    <a:pt x="3253508" y="560367"/>
                    <a:pt x="3174809" y="534002"/>
                    <a:pt x="3158824" y="585476"/>
                  </a:cubicBezTo>
                  <a:cubicBezTo>
                    <a:pt x="3151446" y="586732"/>
                    <a:pt x="3144067" y="584221"/>
                    <a:pt x="3139149" y="577944"/>
                  </a:cubicBezTo>
                  <a:cubicBezTo>
                    <a:pt x="3122548" y="549696"/>
                    <a:pt x="3111481" y="520742"/>
                    <a:pt x="3124105" y="493730"/>
                  </a:cubicBezTo>
                  <a:lnTo>
                    <a:pt x="3142327" y="471144"/>
                  </a:lnTo>
                  <a:lnTo>
                    <a:pt x="3127562" y="465697"/>
                  </a:lnTo>
                  <a:cubicBezTo>
                    <a:pt x="3116748" y="460860"/>
                    <a:pt x="3105934" y="456180"/>
                    <a:pt x="3094194" y="462421"/>
                  </a:cubicBezTo>
                  <a:cubicBezTo>
                    <a:pt x="3088014" y="466165"/>
                    <a:pt x="3083071" y="469910"/>
                    <a:pt x="3079363" y="474903"/>
                  </a:cubicBezTo>
                  <a:cubicBezTo>
                    <a:pt x="3060826" y="492378"/>
                    <a:pt x="3062062" y="516094"/>
                    <a:pt x="3055882" y="537314"/>
                  </a:cubicBezTo>
                  <a:cubicBezTo>
                    <a:pt x="3048468" y="557909"/>
                    <a:pt x="3041052" y="578505"/>
                    <a:pt x="3021646" y="582249"/>
                  </a:cubicBezTo>
                  <a:lnTo>
                    <a:pt x="3000078" y="579991"/>
                  </a:lnTo>
                  <a:lnTo>
                    <a:pt x="3005049" y="648227"/>
                  </a:lnTo>
                  <a:cubicBezTo>
                    <a:pt x="3007066" y="671555"/>
                    <a:pt x="3008618" y="694884"/>
                    <a:pt x="3007376" y="718524"/>
                  </a:cubicBezTo>
                  <a:cubicBezTo>
                    <a:pt x="3004893" y="748385"/>
                    <a:pt x="2997445" y="770780"/>
                    <a:pt x="2963927" y="775757"/>
                  </a:cubicBezTo>
                  <a:cubicBezTo>
                    <a:pt x="2951512" y="773268"/>
                    <a:pt x="2946547" y="765803"/>
                    <a:pt x="2944064" y="753361"/>
                  </a:cubicBezTo>
                  <a:cubicBezTo>
                    <a:pt x="2944064" y="767047"/>
                    <a:pt x="2952754" y="775757"/>
                    <a:pt x="2956478" y="786955"/>
                  </a:cubicBezTo>
                  <a:cubicBezTo>
                    <a:pt x="2955237" y="804373"/>
                    <a:pt x="2961444" y="820548"/>
                    <a:pt x="2967651" y="836722"/>
                  </a:cubicBezTo>
                  <a:cubicBezTo>
                    <a:pt x="2970134" y="844188"/>
                    <a:pt x="2971375" y="849164"/>
                    <a:pt x="2973858" y="856630"/>
                  </a:cubicBezTo>
                  <a:cubicBezTo>
                    <a:pt x="2973858" y="862850"/>
                    <a:pt x="2973858" y="869071"/>
                    <a:pt x="2973858" y="875292"/>
                  </a:cubicBezTo>
                  <a:cubicBezTo>
                    <a:pt x="2970134" y="885246"/>
                    <a:pt x="2966409" y="892711"/>
                    <a:pt x="2965168" y="901421"/>
                  </a:cubicBezTo>
                  <a:cubicBezTo>
                    <a:pt x="2965168" y="906397"/>
                    <a:pt x="2966409" y="911374"/>
                    <a:pt x="2967651" y="917595"/>
                  </a:cubicBezTo>
                  <a:cubicBezTo>
                    <a:pt x="2971375" y="925060"/>
                    <a:pt x="2977582" y="931281"/>
                    <a:pt x="2983789" y="937502"/>
                  </a:cubicBezTo>
                  <a:cubicBezTo>
                    <a:pt x="2986272" y="939991"/>
                    <a:pt x="2987514" y="941235"/>
                    <a:pt x="2989996" y="944967"/>
                  </a:cubicBezTo>
                  <a:cubicBezTo>
                    <a:pt x="2992479" y="947456"/>
                    <a:pt x="2992479" y="949944"/>
                    <a:pt x="2993721" y="953677"/>
                  </a:cubicBezTo>
                  <a:cubicBezTo>
                    <a:pt x="2996203" y="959898"/>
                    <a:pt x="2997445" y="966119"/>
                    <a:pt x="2998686" y="973584"/>
                  </a:cubicBezTo>
                  <a:cubicBezTo>
                    <a:pt x="3001169" y="993491"/>
                    <a:pt x="3013583" y="1012154"/>
                    <a:pt x="3019790" y="1032061"/>
                  </a:cubicBezTo>
                  <a:cubicBezTo>
                    <a:pt x="3039653" y="1102980"/>
                    <a:pt x="3021032" y="1125376"/>
                    <a:pt x="2940340" y="1130353"/>
                  </a:cubicBezTo>
                  <a:lnTo>
                    <a:pt x="2932820" y="1125656"/>
                  </a:lnTo>
                  <a:lnTo>
                    <a:pt x="2922770" y="1136052"/>
                  </a:lnTo>
                  <a:cubicBezTo>
                    <a:pt x="2922770" y="1141105"/>
                    <a:pt x="2922770" y="1146158"/>
                    <a:pt x="2922770" y="1152475"/>
                  </a:cubicBezTo>
                  <a:lnTo>
                    <a:pt x="2918075" y="1155404"/>
                  </a:lnTo>
                  <a:lnTo>
                    <a:pt x="2920924" y="1155262"/>
                  </a:lnTo>
                  <a:cubicBezTo>
                    <a:pt x="2914161" y="1161603"/>
                    <a:pt x="2914468" y="1170796"/>
                    <a:pt x="2914314" y="1179832"/>
                  </a:cubicBezTo>
                  <a:lnTo>
                    <a:pt x="2905645" y="1201668"/>
                  </a:lnTo>
                  <a:lnTo>
                    <a:pt x="2921226" y="1213544"/>
                  </a:lnTo>
                  <a:cubicBezTo>
                    <a:pt x="2928611" y="1216045"/>
                    <a:pt x="2936612" y="1217609"/>
                    <a:pt x="2943382" y="1221987"/>
                  </a:cubicBezTo>
                  <a:cubicBezTo>
                    <a:pt x="2960614" y="1230744"/>
                    <a:pt x="2960614" y="1245755"/>
                    <a:pt x="2945843" y="1259515"/>
                  </a:cubicBezTo>
                  <a:cubicBezTo>
                    <a:pt x="2935996" y="1268271"/>
                    <a:pt x="2927380" y="1278279"/>
                    <a:pt x="2912609" y="1275777"/>
                  </a:cubicBezTo>
                  <a:cubicBezTo>
                    <a:pt x="2891684" y="1272024"/>
                    <a:pt x="2889223" y="1278279"/>
                    <a:pt x="2896608" y="1297043"/>
                  </a:cubicBezTo>
                  <a:cubicBezTo>
                    <a:pt x="2908917" y="1324563"/>
                    <a:pt x="2906455" y="1324563"/>
                    <a:pt x="2881837" y="1332069"/>
                  </a:cubicBezTo>
                  <a:cubicBezTo>
                    <a:pt x="2859681" y="1339574"/>
                    <a:pt x="2839987" y="1329567"/>
                    <a:pt x="2821524" y="1323312"/>
                  </a:cubicBezTo>
                  <a:lnTo>
                    <a:pt x="2813687" y="1314601"/>
                  </a:lnTo>
                  <a:lnTo>
                    <a:pt x="2781700" y="1346046"/>
                  </a:lnTo>
                  <a:cubicBezTo>
                    <a:pt x="2769849" y="1360992"/>
                    <a:pt x="2758622" y="1376561"/>
                    <a:pt x="2744900" y="1389639"/>
                  </a:cubicBezTo>
                  <a:lnTo>
                    <a:pt x="2733576" y="1399321"/>
                  </a:lnTo>
                  <a:lnTo>
                    <a:pt x="2745478" y="1411236"/>
                  </a:lnTo>
                  <a:cubicBezTo>
                    <a:pt x="2785560" y="1411236"/>
                    <a:pt x="2799337" y="1369856"/>
                    <a:pt x="2829398" y="1357317"/>
                  </a:cubicBezTo>
                  <a:cubicBezTo>
                    <a:pt x="2849439" y="1366094"/>
                    <a:pt x="2824388" y="1387411"/>
                    <a:pt x="2843176" y="1399950"/>
                  </a:cubicBezTo>
                  <a:cubicBezTo>
                    <a:pt x="2850691" y="1404966"/>
                    <a:pt x="2836914" y="1408728"/>
                    <a:pt x="2830651" y="1411236"/>
                  </a:cubicBezTo>
                  <a:cubicBezTo>
                    <a:pt x="2823136" y="1413744"/>
                    <a:pt x="2806853" y="1406220"/>
                    <a:pt x="2811863" y="1422521"/>
                  </a:cubicBezTo>
                  <a:cubicBezTo>
                    <a:pt x="2813115" y="1427537"/>
                    <a:pt x="2831903" y="1425029"/>
                    <a:pt x="2841924" y="1427537"/>
                  </a:cubicBezTo>
                  <a:cubicBezTo>
                    <a:pt x="2850691" y="1445092"/>
                    <a:pt x="2839419" y="1455124"/>
                    <a:pt x="2826893" y="1465155"/>
                  </a:cubicBezTo>
                  <a:cubicBezTo>
                    <a:pt x="2823136" y="1465155"/>
                    <a:pt x="2819378" y="1466409"/>
                    <a:pt x="2815620" y="1467663"/>
                  </a:cubicBezTo>
                  <a:cubicBezTo>
                    <a:pt x="2813115" y="1467663"/>
                    <a:pt x="2808105" y="1467663"/>
                    <a:pt x="2804348" y="1467663"/>
                  </a:cubicBezTo>
                  <a:cubicBezTo>
                    <a:pt x="2741721" y="1451362"/>
                    <a:pt x="2773034" y="1542899"/>
                    <a:pt x="2721680" y="1540391"/>
                  </a:cubicBezTo>
                  <a:cubicBezTo>
                    <a:pt x="2719175" y="1540391"/>
                    <a:pt x="2716670" y="1539137"/>
                    <a:pt x="2715417" y="1537883"/>
                  </a:cubicBezTo>
                  <a:cubicBezTo>
                    <a:pt x="2711660" y="1534121"/>
                    <a:pt x="2710407" y="1529106"/>
                    <a:pt x="2712912" y="1524090"/>
                  </a:cubicBezTo>
                  <a:cubicBezTo>
                    <a:pt x="2706650" y="1507789"/>
                    <a:pt x="2695377" y="1492742"/>
                    <a:pt x="2705397" y="1473933"/>
                  </a:cubicBezTo>
                  <a:cubicBezTo>
                    <a:pt x="2711660" y="1461394"/>
                    <a:pt x="2710408" y="1451989"/>
                    <a:pt x="2705241" y="1444622"/>
                  </a:cubicBezTo>
                  <a:lnTo>
                    <a:pt x="2697528" y="1439048"/>
                  </a:lnTo>
                  <a:lnTo>
                    <a:pt x="2696249" y="1440704"/>
                  </a:lnTo>
                  <a:cubicBezTo>
                    <a:pt x="2670052" y="1515434"/>
                    <a:pt x="2658825" y="1521662"/>
                    <a:pt x="2591462" y="1496752"/>
                  </a:cubicBezTo>
                  <a:cubicBezTo>
                    <a:pt x="2572750" y="1489279"/>
                    <a:pt x="2552791" y="1459387"/>
                    <a:pt x="2536574" y="1479315"/>
                  </a:cubicBezTo>
                  <a:cubicBezTo>
                    <a:pt x="2501645" y="1517925"/>
                    <a:pt x="2436777" y="1500488"/>
                    <a:pt x="2413075" y="1542835"/>
                  </a:cubicBezTo>
                  <a:cubicBezTo>
                    <a:pt x="2381888" y="1598883"/>
                    <a:pt x="2358186" y="1608847"/>
                    <a:pt x="2320762" y="1551554"/>
                  </a:cubicBezTo>
                  <a:cubicBezTo>
                    <a:pt x="2314525" y="1541590"/>
                    <a:pt x="2294566" y="1547817"/>
                    <a:pt x="2285833" y="1537853"/>
                  </a:cubicBezTo>
                  <a:cubicBezTo>
                    <a:pt x="2260884" y="1540344"/>
                    <a:pt x="2238430" y="1544081"/>
                    <a:pt x="2214728" y="1544081"/>
                  </a:cubicBezTo>
                  <a:cubicBezTo>
                    <a:pt x="2208491" y="1544081"/>
                    <a:pt x="2201006" y="1537853"/>
                    <a:pt x="2196016" y="1532871"/>
                  </a:cubicBezTo>
                  <a:cubicBezTo>
                    <a:pt x="2191026" y="1526644"/>
                    <a:pt x="2193521" y="1516680"/>
                    <a:pt x="2202254" y="1515434"/>
                  </a:cubicBezTo>
                  <a:cubicBezTo>
                    <a:pt x="2218471" y="1512943"/>
                    <a:pt x="2222213" y="1500488"/>
                    <a:pt x="2229698" y="1491770"/>
                  </a:cubicBezTo>
                  <a:cubicBezTo>
                    <a:pt x="2245915" y="1471842"/>
                    <a:pt x="2260884" y="1454405"/>
                    <a:pt x="2290823" y="1468105"/>
                  </a:cubicBezTo>
                  <a:cubicBezTo>
                    <a:pt x="2300803" y="1473087"/>
                    <a:pt x="2309535" y="1465614"/>
                    <a:pt x="2317020" y="1458141"/>
                  </a:cubicBezTo>
                  <a:cubicBezTo>
                    <a:pt x="2327000" y="1448177"/>
                    <a:pt x="2338227" y="1441950"/>
                    <a:pt x="2348207" y="1433231"/>
                  </a:cubicBezTo>
                  <a:cubicBezTo>
                    <a:pt x="2389373" y="1398357"/>
                    <a:pt x="2388126" y="1385902"/>
                    <a:pt x="2339474" y="1357256"/>
                  </a:cubicBezTo>
                  <a:cubicBezTo>
                    <a:pt x="2336979" y="1354765"/>
                    <a:pt x="2331990" y="1349783"/>
                    <a:pt x="2330742" y="1346046"/>
                  </a:cubicBezTo>
                  <a:cubicBezTo>
                    <a:pt x="2327000" y="1336082"/>
                    <a:pt x="2334484" y="1332346"/>
                    <a:pt x="2341969" y="1329855"/>
                  </a:cubicBezTo>
                  <a:cubicBezTo>
                    <a:pt x="2369414" y="1327364"/>
                    <a:pt x="2383136" y="1296226"/>
                    <a:pt x="2415570" y="1303699"/>
                  </a:cubicBezTo>
                  <a:cubicBezTo>
                    <a:pt x="2436777" y="1338573"/>
                    <a:pt x="2434282" y="1377184"/>
                    <a:pt x="2406837" y="1414549"/>
                  </a:cubicBezTo>
                  <a:cubicBezTo>
                    <a:pt x="2431787" y="1382166"/>
                    <a:pt x="2467963" y="1408321"/>
                    <a:pt x="2502892" y="1389639"/>
                  </a:cubicBezTo>
                  <a:cubicBezTo>
                    <a:pt x="2446756" y="1379675"/>
                    <a:pt x="2429292" y="1339819"/>
                    <a:pt x="2415570" y="1303699"/>
                  </a:cubicBezTo>
                  <a:cubicBezTo>
                    <a:pt x="2411827" y="1293735"/>
                    <a:pt x="2411827" y="1287508"/>
                    <a:pt x="2410580" y="1283771"/>
                  </a:cubicBezTo>
                  <a:cubicBezTo>
                    <a:pt x="2404342" y="1257616"/>
                    <a:pt x="2394363" y="1240179"/>
                    <a:pt x="2361929" y="1246406"/>
                  </a:cubicBezTo>
                  <a:cubicBezTo>
                    <a:pt x="2353196" y="1248897"/>
                    <a:pt x="2339474" y="1237688"/>
                    <a:pt x="2344464" y="1226478"/>
                  </a:cubicBezTo>
                  <a:cubicBezTo>
                    <a:pt x="2351949" y="1211532"/>
                    <a:pt x="2378146" y="1192850"/>
                    <a:pt x="2334484" y="1199077"/>
                  </a:cubicBezTo>
                  <a:cubicBezTo>
                    <a:pt x="2324505" y="1200323"/>
                    <a:pt x="2314525" y="1192850"/>
                    <a:pt x="2304545" y="1187868"/>
                  </a:cubicBezTo>
                  <a:cubicBezTo>
                    <a:pt x="2297061" y="1184131"/>
                    <a:pt x="2294566" y="1177904"/>
                    <a:pt x="2297061" y="1169185"/>
                  </a:cubicBezTo>
                  <a:cubicBezTo>
                    <a:pt x="2299556" y="1160467"/>
                    <a:pt x="2317020" y="1151748"/>
                    <a:pt x="2298308" y="1144275"/>
                  </a:cubicBezTo>
                  <a:cubicBezTo>
                    <a:pt x="2293318" y="1143030"/>
                    <a:pt x="2282091" y="1149257"/>
                    <a:pt x="2279596" y="1155485"/>
                  </a:cubicBezTo>
                  <a:cubicBezTo>
                    <a:pt x="2258389" y="1187868"/>
                    <a:pt x="2225955" y="1216514"/>
                    <a:pt x="2243420" y="1262598"/>
                  </a:cubicBezTo>
                  <a:cubicBezTo>
                    <a:pt x="2244667" y="1263843"/>
                    <a:pt x="2237182" y="1271316"/>
                    <a:pt x="2232192" y="1272562"/>
                  </a:cubicBezTo>
                  <a:cubicBezTo>
                    <a:pt x="2228450" y="1273807"/>
                    <a:pt x="2219718" y="1270071"/>
                    <a:pt x="2219718" y="1270071"/>
                  </a:cubicBezTo>
                  <a:cubicBezTo>
                    <a:pt x="2220966" y="1231460"/>
                    <a:pt x="2177304" y="1219005"/>
                    <a:pt x="2171067" y="1185377"/>
                  </a:cubicBezTo>
                  <a:cubicBezTo>
                    <a:pt x="2166077" y="1161712"/>
                    <a:pt x="2168572" y="1155485"/>
                    <a:pt x="2192274" y="1155485"/>
                  </a:cubicBezTo>
                  <a:cubicBezTo>
                    <a:pt x="2201006" y="1155485"/>
                    <a:pt x="2208491" y="1157976"/>
                    <a:pt x="2215976" y="1159221"/>
                  </a:cubicBezTo>
                  <a:cubicBezTo>
                    <a:pt x="2224708" y="1160467"/>
                    <a:pt x="2230945" y="1157976"/>
                    <a:pt x="2233440" y="1149257"/>
                  </a:cubicBezTo>
                  <a:cubicBezTo>
                    <a:pt x="2238430" y="1139293"/>
                    <a:pt x="2237182" y="1128084"/>
                    <a:pt x="2229698" y="1119365"/>
                  </a:cubicBezTo>
                  <a:cubicBezTo>
                    <a:pt x="2224708" y="1113138"/>
                    <a:pt x="2215976" y="1110647"/>
                    <a:pt x="2209738" y="1115629"/>
                  </a:cubicBezTo>
                  <a:cubicBezTo>
                    <a:pt x="2191026" y="1129329"/>
                    <a:pt x="2173562" y="1138048"/>
                    <a:pt x="2157345" y="1110647"/>
                  </a:cubicBezTo>
                  <a:cubicBezTo>
                    <a:pt x="2153602" y="1103174"/>
                    <a:pt x="2143623" y="1103174"/>
                    <a:pt x="2142375" y="1113138"/>
                  </a:cubicBezTo>
                  <a:cubicBezTo>
                    <a:pt x="2138633" y="1133066"/>
                    <a:pt x="2123663" y="1145521"/>
                    <a:pt x="2114931" y="1161712"/>
                  </a:cubicBezTo>
                  <a:cubicBezTo>
                    <a:pt x="2094972" y="1195341"/>
                    <a:pt x="2096219" y="1200323"/>
                    <a:pt x="2141128" y="1225233"/>
                  </a:cubicBezTo>
                  <a:cubicBezTo>
                    <a:pt x="2133643" y="1242670"/>
                    <a:pt x="2118673" y="1232706"/>
                    <a:pt x="2108694" y="1233951"/>
                  </a:cubicBezTo>
                  <a:cubicBezTo>
                    <a:pt x="2098714" y="1236442"/>
                    <a:pt x="2087487" y="1236442"/>
                    <a:pt x="2077507" y="1238933"/>
                  </a:cubicBezTo>
                  <a:cubicBezTo>
                    <a:pt x="2068775" y="1241424"/>
                    <a:pt x="2063785" y="1260107"/>
                    <a:pt x="2071270" y="1265089"/>
                  </a:cubicBezTo>
                  <a:cubicBezTo>
                    <a:pt x="2093724" y="1281280"/>
                    <a:pt x="2109941" y="1308681"/>
                    <a:pt x="2146118" y="1280035"/>
                  </a:cubicBezTo>
                  <a:cubicBezTo>
                    <a:pt x="2166077" y="1263843"/>
                    <a:pt x="2186037" y="1276298"/>
                    <a:pt x="2208491" y="1304945"/>
                  </a:cubicBezTo>
                  <a:cubicBezTo>
                    <a:pt x="2212233" y="1308681"/>
                    <a:pt x="2217223" y="1311172"/>
                    <a:pt x="2220966" y="1314909"/>
                  </a:cubicBezTo>
                  <a:cubicBezTo>
                    <a:pt x="2220966" y="1348537"/>
                    <a:pt x="2184789" y="1375938"/>
                    <a:pt x="2201006" y="1412058"/>
                  </a:cubicBezTo>
                  <a:cubicBezTo>
                    <a:pt x="2161087" y="1422022"/>
                    <a:pt x="2133643" y="1400848"/>
                    <a:pt x="2106199" y="1380920"/>
                  </a:cubicBezTo>
                  <a:cubicBezTo>
                    <a:pt x="2102456" y="1379675"/>
                    <a:pt x="2094972" y="1382166"/>
                    <a:pt x="2091229" y="1385902"/>
                  </a:cubicBezTo>
                  <a:cubicBezTo>
                    <a:pt x="2088734" y="1387148"/>
                    <a:pt x="2088734" y="1395866"/>
                    <a:pt x="2092477" y="1398357"/>
                  </a:cubicBezTo>
                  <a:cubicBezTo>
                    <a:pt x="2102456" y="1408321"/>
                    <a:pt x="2116179" y="1418285"/>
                    <a:pt x="2127406" y="1429495"/>
                  </a:cubicBezTo>
                  <a:cubicBezTo>
                    <a:pt x="2136138" y="1438213"/>
                    <a:pt x="2127406" y="1448177"/>
                    <a:pt x="2124911" y="1458141"/>
                  </a:cubicBezTo>
                  <a:cubicBezTo>
                    <a:pt x="2112436" y="1461878"/>
                    <a:pt x="2099961" y="1471842"/>
                    <a:pt x="2088734" y="1459387"/>
                  </a:cubicBezTo>
                  <a:cubicBezTo>
                    <a:pt x="2068775" y="1440704"/>
                    <a:pt x="2047568" y="1427004"/>
                    <a:pt x="2020124" y="1420776"/>
                  </a:cubicBezTo>
                  <a:cubicBezTo>
                    <a:pt x="2013886" y="1419531"/>
                    <a:pt x="2008897" y="1412058"/>
                    <a:pt x="2008897" y="1403339"/>
                  </a:cubicBezTo>
                  <a:cubicBezTo>
                    <a:pt x="2008897" y="1394621"/>
                    <a:pt x="2025114" y="1383411"/>
                    <a:pt x="2006402" y="1380920"/>
                  </a:cubicBezTo>
                  <a:cubicBezTo>
                    <a:pt x="1997669" y="1379675"/>
                    <a:pt x="1985195" y="1387148"/>
                    <a:pt x="1978957" y="1393375"/>
                  </a:cubicBezTo>
                  <a:cubicBezTo>
                    <a:pt x="1957751" y="1413303"/>
                    <a:pt x="1968978" y="1438213"/>
                    <a:pt x="1968978" y="1460632"/>
                  </a:cubicBezTo>
                  <a:cubicBezTo>
                    <a:pt x="1961493" y="1468105"/>
                    <a:pt x="1956503" y="1464369"/>
                    <a:pt x="1950266" y="1459387"/>
                  </a:cubicBezTo>
                  <a:cubicBezTo>
                    <a:pt x="1930306" y="1443195"/>
                    <a:pt x="1887893" y="1449423"/>
                    <a:pt x="1897872" y="1405830"/>
                  </a:cubicBezTo>
                  <a:cubicBezTo>
                    <a:pt x="1881655" y="1379675"/>
                    <a:pt x="1886645" y="1356010"/>
                    <a:pt x="1900367" y="1329855"/>
                  </a:cubicBezTo>
                  <a:cubicBezTo>
                    <a:pt x="1907852" y="1318645"/>
                    <a:pt x="1910347" y="1306190"/>
                    <a:pt x="1906605" y="1292490"/>
                  </a:cubicBezTo>
                  <a:cubicBezTo>
                    <a:pt x="1904110" y="1280035"/>
                    <a:pt x="1909099" y="1272562"/>
                    <a:pt x="1921574" y="1267580"/>
                  </a:cubicBezTo>
                  <a:cubicBezTo>
                    <a:pt x="1931554" y="1265089"/>
                    <a:pt x="1944028" y="1262598"/>
                    <a:pt x="1945276" y="1250143"/>
                  </a:cubicBezTo>
                  <a:cubicBezTo>
                    <a:pt x="1947771" y="1230215"/>
                    <a:pt x="1939039" y="1210287"/>
                    <a:pt x="1950266" y="1191604"/>
                  </a:cubicBezTo>
                  <a:cubicBezTo>
                    <a:pt x="1942781" y="1186622"/>
                    <a:pt x="1934049" y="1185377"/>
                    <a:pt x="1927811" y="1181640"/>
                  </a:cubicBezTo>
                  <a:cubicBezTo>
                    <a:pt x="1916584" y="1170431"/>
                    <a:pt x="1914089" y="1155485"/>
                    <a:pt x="1926564" y="1146766"/>
                  </a:cubicBezTo>
                  <a:cubicBezTo>
                    <a:pt x="1946523" y="1130575"/>
                    <a:pt x="1965235" y="1108156"/>
                    <a:pt x="1996422" y="1119365"/>
                  </a:cubicBezTo>
                  <a:cubicBezTo>
                    <a:pt x="2000164" y="1120611"/>
                    <a:pt x="2007649" y="1118120"/>
                    <a:pt x="2011392" y="1114383"/>
                  </a:cubicBezTo>
                  <a:cubicBezTo>
                    <a:pt x="2028856" y="1096946"/>
                    <a:pt x="2042578" y="1104419"/>
                    <a:pt x="2057548" y="1118120"/>
                  </a:cubicBezTo>
                  <a:cubicBezTo>
                    <a:pt x="2066280" y="1124347"/>
                    <a:pt x="2078755" y="1121856"/>
                    <a:pt x="2087487" y="1115629"/>
                  </a:cubicBezTo>
                  <a:cubicBezTo>
                    <a:pt x="2092477" y="1113138"/>
                    <a:pt x="2094972" y="1108156"/>
                    <a:pt x="2097467" y="1103174"/>
                  </a:cubicBezTo>
                  <a:cubicBezTo>
                    <a:pt x="2098714" y="1103174"/>
                    <a:pt x="2094972" y="1096946"/>
                    <a:pt x="2093724" y="1096946"/>
                  </a:cubicBezTo>
                  <a:cubicBezTo>
                    <a:pt x="2058795" y="1099437"/>
                    <a:pt x="2030103" y="1057090"/>
                    <a:pt x="1990185" y="1085737"/>
                  </a:cubicBezTo>
                  <a:cubicBezTo>
                    <a:pt x="1978957" y="1093210"/>
                    <a:pt x="1965235" y="1088228"/>
                    <a:pt x="1951513" y="1085737"/>
                  </a:cubicBezTo>
                  <a:cubicBezTo>
                    <a:pt x="1927811" y="1079509"/>
                    <a:pt x="1911594" y="1086982"/>
                    <a:pt x="1907852" y="1116874"/>
                  </a:cubicBezTo>
                  <a:cubicBezTo>
                    <a:pt x="1906605" y="1128084"/>
                    <a:pt x="1894130" y="1133066"/>
                    <a:pt x="1884150" y="1121856"/>
                  </a:cubicBezTo>
                  <a:cubicBezTo>
                    <a:pt x="1872923" y="1108156"/>
                    <a:pt x="1856706" y="1109401"/>
                    <a:pt x="1841736" y="1106910"/>
                  </a:cubicBezTo>
                  <a:cubicBezTo>
                    <a:pt x="1820529" y="1103174"/>
                    <a:pt x="1809302" y="1133066"/>
                    <a:pt x="1793085" y="1121856"/>
                  </a:cubicBezTo>
                  <a:cubicBezTo>
                    <a:pt x="1776868" y="1113138"/>
                    <a:pt x="1760651" y="1105665"/>
                    <a:pt x="1741939" y="1106910"/>
                  </a:cubicBezTo>
                  <a:cubicBezTo>
                    <a:pt x="1741939" y="1096946"/>
                    <a:pt x="1741939" y="1085737"/>
                    <a:pt x="1741939" y="1075773"/>
                  </a:cubicBezTo>
                  <a:cubicBezTo>
                    <a:pt x="1766889" y="1059581"/>
                    <a:pt x="1798075" y="1054599"/>
                    <a:pt x="1814292" y="1027198"/>
                  </a:cubicBezTo>
                  <a:cubicBezTo>
                    <a:pt x="1816787" y="1020971"/>
                    <a:pt x="1819282" y="1015989"/>
                    <a:pt x="1823024" y="1009761"/>
                  </a:cubicBezTo>
                  <a:cubicBezTo>
                    <a:pt x="1828014" y="1004779"/>
                    <a:pt x="1833004" y="999797"/>
                    <a:pt x="1836747" y="994815"/>
                  </a:cubicBezTo>
                  <a:cubicBezTo>
                    <a:pt x="1850469" y="989833"/>
                    <a:pt x="1864191" y="983606"/>
                    <a:pt x="1879160" y="986097"/>
                  </a:cubicBezTo>
                  <a:cubicBezTo>
                    <a:pt x="1879160" y="963678"/>
                    <a:pt x="1862943" y="962432"/>
                    <a:pt x="1854211" y="953714"/>
                  </a:cubicBezTo>
                  <a:cubicBezTo>
                    <a:pt x="1845479" y="943750"/>
                    <a:pt x="1845479" y="935032"/>
                    <a:pt x="1849221" y="925068"/>
                  </a:cubicBezTo>
                  <a:cubicBezTo>
                    <a:pt x="1855458" y="915104"/>
                    <a:pt x="1860448" y="910122"/>
                    <a:pt x="1874170" y="910122"/>
                  </a:cubicBezTo>
                  <a:cubicBezTo>
                    <a:pt x="1897872" y="911367"/>
                    <a:pt x="1917832" y="910122"/>
                    <a:pt x="1924069" y="942505"/>
                  </a:cubicBezTo>
                  <a:cubicBezTo>
                    <a:pt x="1927811" y="963678"/>
                    <a:pt x="1942781" y="986097"/>
                    <a:pt x="1972720" y="983606"/>
                  </a:cubicBezTo>
                  <a:cubicBezTo>
                    <a:pt x="1981452" y="969905"/>
                    <a:pt x="1965235" y="958696"/>
                    <a:pt x="1968978" y="946241"/>
                  </a:cubicBezTo>
                  <a:cubicBezTo>
                    <a:pt x="1971473" y="932541"/>
                    <a:pt x="1968978" y="922577"/>
                    <a:pt x="1961493" y="911367"/>
                  </a:cubicBezTo>
                  <a:cubicBezTo>
                    <a:pt x="1952761" y="895176"/>
                    <a:pt x="1970225" y="890194"/>
                    <a:pt x="1980205" y="883966"/>
                  </a:cubicBezTo>
                  <a:cubicBezTo>
                    <a:pt x="1987690" y="892685"/>
                    <a:pt x="1997669" y="898912"/>
                    <a:pt x="2006402" y="888948"/>
                  </a:cubicBezTo>
                  <a:cubicBezTo>
                    <a:pt x="2013886" y="878984"/>
                    <a:pt x="2012639" y="867775"/>
                    <a:pt x="2003907" y="860302"/>
                  </a:cubicBezTo>
                  <a:cubicBezTo>
                    <a:pt x="1996422" y="854074"/>
                    <a:pt x="1985195" y="851583"/>
                    <a:pt x="1975215" y="847847"/>
                  </a:cubicBezTo>
                  <a:cubicBezTo>
                    <a:pt x="1962740" y="840374"/>
                    <a:pt x="1955256" y="832901"/>
                    <a:pt x="1966483" y="816709"/>
                  </a:cubicBezTo>
                  <a:cubicBezTo>
                    <a:pt x="1971473" y="809236"/>
                    <a:pt x="1968978" y="796781"/>
                    <a:pt x="1971473" y="786817"/>
                  </a:cubicBezTo>
                  <a:cubicBezTo>
                    <a:pt x="1972720" y="776853"/>
                    <a:pt x="1980205" y="775608"/>
                    <a:pt x="1988937" y="774362"/>
                  </a:cubicBezTo>
                  <a:cubicBezTo>
                    <a:pt x="2022619" y="768135"/>
                    <a:pt x="2036341" y="816709"/>
                    <a:pt x="2071270" y="801763"/>
                  </a:cubicBezTo>
                  <a:cubicBezTo>
                    <a:pt x="2081250" y="816709"/>
                    <a:pt x="2077507" y="832901"/>
                    <a:pt x="2075012" y="847847"/>
                  </a:cubicBezTo>
                  <a:cubicBezTo>
                    <a:pt x="2073765" y="857811"/>
                    <a:pt x="2065032" y="856565"/>
                    <a:pt x="2056300" y="856565"/>
                  </a:cubicBezTo>
                  <a:cubicBezTo>
                    <a:pt x="2048815" y="856565"/>
                    <a:pt x="2038836" y="857811"/>
                    <a:pt x="2041331" y="867775"/>
                  </a:cubicBezTo>
                  <a:cubicBezTo>
                    <a:pt x="2041331" y="875248"/>
                    <a:pt x="2045073" y="883966"/>
                    <a:pt x="2051310" y="888948"/>
                  </a:cubicBezTo>
                  <a:cubicBezTo>
                    <a:pt x="2056300" y="892685"/>
                    <a:pt x="2066280" y="895176"/>
                    <a:pt x="2072517" y="892685"/>
                  </a:cubicBezTo>
                  <a:cubicBezTo>
                    <a:pt x="2102456" y="881475"/>
                    <a:pt x="2117426" y="895176"/>
                    <a:pt x="2123663" y="922577"/>
                  </a:cubicBezTo>
                  <a:cubicBezTo>
                    <a:pt x="2128653" y="936277"/>
                    <a:pt x="2136138" y="956205"/>
                    <a:pt x="2144870" y="951223"/>
                  </a:cubicBezTo>
                  <a:cubicBezTo>
                    <a:pt x="2188531" y="925068"/>
                    <a:pt x="2182294" y="969905"/>
                    <a:pt x="2197264" y="984851"/>
                  </a:cubicBezTo>
                  <a:cubicBezTo>
                    <a:pt x="2201006" y="987342"/>
                    <a:pt x="2208491" y="987342"/>
                    <a:pt x="2210986" y="984851"/>
                  </a:cubicBezTo>
                  <a:cubicBezTo>
                    <a:pt x="2214728" y="983606"/>
                    <a:pt x="2218471" y="976133"/>
                    <a:pt x="2218471" y="972396"/>
                  </a:cubicBezTo>
                  <a:cubicBezTo>
                    <a:pt x="2214728" y="948732"/>
                    <a:pt x="2208491" y="925068"/>
                    <a:pt x="2181047" y="916349"/>
                  </a:cubicBezTo>
                  <a:cubicBezTo>
                    <a:pt x="2159840" y="910122"/>
                    <a:pt x="2143623" y="897667"/>
                    <a:pt x="2132396" y="875248"/>
                  </a:cubicBezTo>
                  <a:cubicBezTo>
                    <a:pt x="2144870" y="870266"/>
                    <a:pt x="2154850" y="867775"/>
                    <a:pt x="2163582" y="862793"/>
                  </a:cubicBezTo>
                  <a:cubicBezTo>
                    <a:pt x="2184789" y="849092"/>
                    <a:pt x="2191026" y="839128"/>
                    <a:pt x="2176057" y="819200"/>
                  </a:cubicBezTo>
                  <a:cubicBezTo>
                    <a:pt x="2162335" y="799272"/>
                    <a:pt x="2161087" y="781835"/>
                    <a:pt x="2166077" y="759416"/>
                  </a:cubicBezTo>
                  <a:cubicBezTo>
                    <a:pt x="2168572" y="746961"/>
                    <a:pt x="2156097" y="741979"/>
                    <a:pt x="2144870" y="741979"/>
                  </a:cubicBezTo>
                  <a:cubicBezTo>
                    <a:pt x="2137385" y="741979"/>
                    <a:pt x="2129901" y="744470"/>
                    <a:pt x="2122416" y="745716"/>
                  </a:cubicBezTo>
                  <a:cubicBezTo>
                    <a:pt x="2109941" y="748207"/>
                    <a:pt x="2101209" y="778099"/>
                    <a:pt x="2086239" y="754434"/>
                  </a:cubicBezTo>
                  <a:cubicBezTo>
                    <a:pt x="2078755" y="740734"/>
                    <a:pt x="2096219" y="733261"/>
                    <a:pt x="2107446" y="724542"/>
                  </a:cubicBezTo>
                  <a:cubicBezTo>
                    <a:pt x="2116179" y="718315"/>
                    <a:pt x="2124911" y="712087"/>
                    <a:pt x="2131148" y="704614"/>
                  </a:cubicBezTo>
                  <a:cubicBezTo>
                    <a:pt x="2137385" y="699632"/>
                    <a:pt x="2138633" y="687177"/>
                    <a:pt x="2129901" y="687177"/>
                  </a:cubicBezTo>
                  <a:cubicBezTo>
                    <a:pt x="2109941" y="684686"/>
                    <a:pt x="2106199" y="668495"/>
                    <a:pt x="2096219" y="656040"/>
                  </a:cubicBezTo>
                  <a:cubicBezTo>
                    <a:pt x="2087487" y="644830"/>
                    <a:pt x="2080002" y="633621"/>
                    <a:pt x="2102456" y="627393"/>
                  </a:cubicBezTo>
                  <a:cubicBezTo>
                    <a:pt x="2114307" y="624279"/>
                    <a:pt x="2121169" y="617118"/>
                    <a:pt x="2126470" y="608399"/>
                  </a:cubicBezTo>
                  <a:lnTo>
                    <a:pt x="2139351" y="583500"/>
                  </a:lnTo>
                  <a:lnTo>
                    <a:pt x="2119578" y="566146"/>
                  </a:lnTo>
                  <a:cubicBezTo>
                    <a:pt x="2115055" y="558348"/>
                    <a:pt x="2113183" y="548990"/>
                    <a:pt x="2113807" y="537761"/>
                  </a:cubicBezTo>
                  <a:cubicBezTo>
                    <a:pt x="2115054" y="530275"/>
                    <a:pt x="2120046" y="524036"/>
                    <a:pt x="2125037" y="519046"/>
                  </a:cubicBezTo>
                  <a:cubicBezTo>
                    <a:pt x="2161223" y="501578"/>
                    <a:pt x="2135019" y="484110"/>
                    <a:pt x="2127532" y="464147"/>
                  </a:cubicBezTo>
                  <a:cubicBezTo>
                    <a:pt x="2110063" y="424220"/>
                    <a:pt x="2107568" y="467890"/>
                    <a:pt x="2098833" y="470385"/>
                  </a:cubicBezTo>
                  <a:cubicBezTo>
                    <a:pt x="2075125" y="472881"/>
                    <a:pt x="2052665" y="457908"/>
                    <a:pt x="2027709" y="465394"/>
                  </a:cubicBezTo>
                  <a:cubicBezTo>
                    <a:pt x="2004001" y="466642"/>
                    <a:pt x="1980293" y="469137"/>
                    <a:pt x="1962824" y="447926"/>
                  </a:cubicBezTo>
                  <a:cubicBezTo>
                    <a:pt x="1960328" y="431706"/>
                    <a:pt x="1969063" y="412991"/>
                    <a:pt x="1939116" y="408000"/>
                  </a:cubicBezTo>
                  <a:cubicBezTo>
                    <a:pt x="1896691" y="400514"/>
                    <a:pt x="1879222" y="360587"/>
                    <a:pt x="1848027" y="335633"/>
                  </a:cubicBezTo>
                  <a:cubicBezTo>
                    <a:pt x="1846779" y="303193"/>
                    <a:pt x="1819328" y="286972"/>
                    <a:pt x="1803107" y="264514"/>
                  </a:cubicBezTo>
                  <a:cubicBezTo>
                    <a:pt x="1789381" y="247046"/>
                    <a:pt x="1789381" y="222092"/>
                    <a:pt x="1800611" y="205872"/>
                  </a:cubicBezTo>
                  <a:cubicBezTo>
                    <a:pt x="1820576" y="179670"/>
                    <a:pt x="1791876" y="175927"/>
                    <a:pt x="1786885" y="162202"/>
                  </a:cubicBezTo>
                  <a:cubicBezTo>
                    <a:pt x="1814337" y="165945"/>
                    <a:pt x="1839293" y="147229"/>
                    <a:pt x="1866744" y="145982"/>
                  </a:cubicBezTo>
                  <a:cubicBezTo>
                    <a:pt x="1875479" y="167193"/>
                    <a:pt x="1888892" y="181541"/>
                    <a:pt x="1905426" y="191367"/>
                  </a:cubicBezTo>
                  <a:lnTo>
                    <a:pt x="1956497" y="207603"/>
                  </a:lnTo>
                  <a:lnTo>
                    <a:pt x="1964072" y="212110"/>
                  </a:lnTo>
                  <a:lnTo>
                    <a:pt x="1969480" y="217249"/>
                  </a:lnTo>
                  <a:lnTo>
                    <a:pt x="1989340" y="240028"/>
                  </a:lnTo>
                  <a:cubicBezTo>
                    <a:pt x="1998698" y="249541"/>
                    <a:pt x="2010240" y="255780"/>
                    <a:pt x="2028957" y="250789"/>
                  </a:cubicBezTo>
                  <a:cubicBezTo>
                    <a:pt x="2012736" y="253285"/>
                    <a:pt x="2001817" y="247358"/>
                    <a:pt x="1992303" y="238936"/>
                  </a:cubicBezTo>
                  <a:lnTo>
                    <a:pt x="1969480" y="217249"/>
                  </a:lnTo>
                  <a:lnTo>
                    <a:pt x="1962824" y="209615"/>
                  </a:lnTo>
                  <a:lnTo>
                    <a:pt x="1956497" y="207603"/>
                  </a:lnTo>
                  <a:lnTo>
                    <a:pt x="1914004" y="182321"/>
                  </a:lnTo>
                  <a:cubicBezTo>
                    <a:pt x="1896691" y="172808"/>
                    <a:pt x="1879846" y="162202"/>
                    <a:pt x="1866744" y="145982"/>
                  </a:cubicBezTo>
                  <a:cubicBezTo>
                    <a:pt x="1869240" y="140991"/>
                    <a:pt x="1870487" y="137248"/>
                    <a:pt x="1871735" y="131009"/>
                  </a:cubicBezTo>
                  <a:cubicBezTo>
                    <a:pt x="1872983" y="126018"/>
                    <a:pt x="1874231" y="117285"/>
                    <a:pt x="1871735" y="117285"/>
                  </a:cubicBezTo>
                  <a:cubicBezTo>
                    <a:pt x="1835549" y="103560"/>
                    <a:pt x="1844284" y="46165"/>
                    <a:pt x="1800611" y="42422"/>
                  </a:cubicBezTo>
                  <a:cubicBezTo>
                    <a:pt x="1775655" y="39927"/>
                    <a:pt x="1773160" y="21211"/>
                    <a:pt x="1769416" y="3743"/>
                  </a:cubicBezTo>
                  <a:cubicBezTo>
                    <a:pt x="1791876" y="3743"/>
                    <a:pt x="1814337" y="3743"/>
                    <a:pt x="1835549" y="3743"/>
                  </a:cubicBezTo>
                  <a:cubicBezTo>
                    <a:pt x="1860505" y="16220"/>
                    <a:pt x="1874231" y="44918"/>
                    <a:pt x="1911664" y="36184"/>
                  </a:cubicBezTo>
                  <a:cubicBezTo>
                    <a:pt x="1966567" y="24954"/>
                    <a:pt x="1994019" y="44918"/>
                    <a:pt x="1970311" y="106055"/>
                  </a:cubicBezTo>
                  <a:cubicBezTo>
                    <a:pt x="1965320" y="118532"/>
                    <a:pt x="1965320" y="133505"/>
                    <a:pt x="1992771" y="140991"/>
                  </a:cubicBezTo>
                  <a:cubicBezTo>
                    <a:pt x="1970311" y="72367"/>
                    <a:pt x="2011488" y="48661"/>
                    <a:pt x="2061399" y="33688"/>
                  </a:cubicBezTo>
                  <a:cubicBezTo>
                    <a:pt x="2083860" y="26202"/>
                    <a:pt x="2110063" y="13725"/>
                    <a:pt x="2126285" y="41175"/>
                  </a:cubicBezTo>
                  <a:cubicBezTo>
                    <a:pt x="2143754" y="67376"/>
                    <a:pt x="2120046" y="83597"/>
                    <a:pt x="2098833" y="111046"/>
                  </a:cubicBezTo>
                  <a:cubicBezTo>
                    <a:pt x="2131276" y="94826"/>
                    <a:pt x="2157479" y="86092"/>
                    <a:pt x="2183683" y="103560"/>
                  </a:cubicBezTo>
                  <a:cubicBezTo>
                    <a:pt x="2189922" y="108551"/>
                    <a:pt x="2193665" y="114789"/>
                    <a:pt x="2198657" y="121028"/>
                  </a:cubicBezTo>
                  <a:cubicBezTo>
                    <a:pt x="2200528" y="177174"/>
                    <a:pt x="2179238" y="237532"/>
                    <a:pt x="2147419" y="271045"/>
                  </a:cubicBezTo>
                  <a:lnTo>
                    <a:pt x="2113595" y="293762"/>
                  </a:lnTo>
                  <a:lnTo>
                    <a:pt x="2112206" y="293060"/>
                  </a:lnTo>
                  <a:lnTo>
                    <a:pt x="2102577" y="254844"/>
                  </a:lnTo>
                  <a:cubicBezTo>
                    <a:pt x="2101329" y="240184"/>
                    <a:pt x="2099457" y="223964"/>
                    <a:pt x="2088851" y="205872"/>
                  </a:cubicBezTo>
                  <a:cubicBezTo>
                    <a:pt x="2098833" y="243303"/>
                    <a:pt x="2100081" y="267009"/>
                    <a:pt x="2107568" y="290716"/>
                  </a:cubicBezTo>
                  <a:lnTo>
                    <a:pt x="2112206" y="293060"/>
                  </a:lnTo>
                  <a:lnTo>
                    <a:pt x="2112559" y="294459"/>
                  </a:lnTo>
                  <a:lnTo>
                    <a:pt x="2113595" y="293762"/>
                  </a:lnTo>
                  <a:lnTo>
                    <a:pt x="2135955" y="305064"/>
                  </a:lnTo>
                  <a:cubicBezTo>
                    <a:pt x="2145937" y="308807"/>
                    <a:pt x="2156232" y="311927"/>
                    <a:pt x="2166214" y="315670"/>
                  </a:cubicBezTo>
                  <a:cubicBezTo>
                    <a:pt x="2199904" y="328147"/>
                    <a:pt x="2223612" y="319413"/>
                    <a:pt x="2227355" y="280734"/>
                  </a:cubicBezTo>
                  <a:cubicBezTo>
                    <a:pt x="2231099" y="235817"/>
                    <a:pt x="2249816" y="202129"/>
                    <a:pt x="2279763" y="168440"/>
                  </a:cubicBezTo>
                  <a:cubicBezTo>
                    <a:pt x="2312205" y="136000"/>
                    <a:pt x="2277267" y="93578"/>
                    <a:pt x="2278515" y="54899"/>
                  </a:cubicBezTo>
                  <a:cubicBezTo>
                    <a:pt x="2278515" y="37431"/>
                    <a:pt x="2267285" y="19964"/>
                    <a:pt x="2282258" y="3743"/>
                  </a:cubicBezTo>
                  <a:cubicBezTo>
                    <a:pt x="2298480" y="2496"/>
                    <a:pt x="2314701" y="1248"/>
                    <a:pt x="2329674" y="0"/>
                  </a:cubicBezTo>
                  <a:close/>
                </a:path>
              </a:pathLst>
            </a:custGeom>
            <a:solidFill>
              <a:srgbClr val="F0646C">
                <a:alpha val="89800"/>
              </a:srgbClr>
            </a:solidFill>
            <a:ln>
              <a:noFill/>
            </a:ln>
          </p:spPr>
          <p:txBody>
            <a:bodyPr anchorCtr="0" anchor="ctr" bIns="22850" lIns="45725" spcFirstLastPara="1" rIns="45725" wrap="square" tIns="2285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747993"/>
                </a:solidFill>
                <a:latin typeface="Jost Light"/>
                <a:ea typeface="Jost Light"/>
                <a:cs typeface="Jost Light"/>
                <a:sym typeface="Jost Light"/>
              </a:endParaRPr>
            </a:p>
          </p:txBody>
        </p:sp>
        <p:sp>
          <p:nvSpPr>
            <p:cNvPr id="605" name="Google Shape;605;g311d5cb9a0a_0_344"/>
            <p:cNvSpPr/>
            <p:nvPr/>
          </p:nvSpPr>
          <p:spPr>
            <a:xfrm>
              <a:off x="3327344" y="5131935"/>
              <a:ext cx="4369482" cy="4740459"/>
            </a:xfrm>
            <a:custGeom>
              <a:rect b="b" l="l" r="r" t="t"/>
              <a:pathLst>
                <a:path extrusionOk="0" h="4017338" w="4882103">
                  <a:moveTo>
                    <a:pt x="519282" y="3912694"/>
                  </a:moveTo>
                  <a:cubicBezTo>
                    <a:pt x="526269" y="3912694"/>
                    <a:pt x="533837" y="3913891"/>
                    <a:pt x="540824" y="3913891"/>
                  </a:cubicBezTo>
                  <a:cubicBezTo>
                    <a:pt x="545483" y="3913891"/>
                    <a:pt x="552470" y="3915487"/>
                    <a:pt x="554798" y="3915487"/>
                  </a:cubicBezTo>
                  <a:cubicBezTo>
                    <a:pt x="566444" y="3921870"/>
                    <a:pt x="575759" y="3929849"/>
                    <a:pt x="585074" y="3936232"/>
                  </a:cubicBezTo>
                  <a:cubicBezTo>
                    <a:pt x="585074" y="3948999"/>
                    <a:pt x="585074" y="3963361"/>
                    <a:pt x="585074" y="3976128"/>
                  </a:cubicBezTo>
                  <a:cubicBezTo>
                    <a:pt x="552470" y="3974532"/>
                    <a:pt x="531509" y="3958575"/>
                    <a:pt x="512878" y="3944212"/>
                  </a:cubicBezTo>
                  <a:cubicBezTo>
                    <a:pt x="501232" y="3936232"/>
                    <a:pt x="491917" y="3929849"/>
                    <a:pt x="501232" y="3918678"/>
                  </a:cubicBezTo>
                  <a:cubicBezTo>
                    <a:pt x="505891" y="3913891"/>
                    <a:pt x="512295" y="3912694"/>
                    <a:pt x="519282" y="3912694"/>
                  </a:cubicBezTo>
                  <a:close/>
                  <a:moveTo>
                    <a:pt x="4569700" y="3897273"/>
                  </a:moveTo>
                  <a:lnTo>
                    <a:pt x="4571758" y="3898190"/>
                  </a:lnTo>
                  <a:lnTo>
                    <a:pt x="4572108" y="3898832"/>
                  </a:lnTo>
                  <a:close/>
                  <a:moveTo>
                    <a:pt x="146530" y="3865944"/>
                  </a:moveTo>
                  <a:cubicBezTo>
                    <a:pt x="165858" y="3876674"/>
                    <a:pt x="194848" y="3872075"/>
                    <a:pt x="211759" y="3885873"/>
                  </a:cubicBezTo>
                  <a:lnTo>
                    <a:pt x="209344" y="3885873"/>
                  </a:lnTo>
                  <a:cubicBezTo>
                    <a:pt x="231086" y="3895071"/>
                    <a:pt x="226254" y="3913466"/>
                    <a:pt x="243164" y="3925730"/>
                  </a:cubicBezTo>
                  <a:cubicBezTo>
                    <a:pt x="279402" y="3939528"/>
                    <a:pt x="315641" y="3965588"/>
                    <a:pt x="267324" y="3985517"/>
                  </a:cubicBezTo>
                  <a:cubicBezTo>
                    <a:pt x="209344" y="4008511"/>
                    <a:pt x="182768" y="3968654"/>
                    <a:pt x="151363" y="3942593"/>
                  </a:cubicBezTo>
                  <a:lnTo>
                    <a:pt x="151363" y="3944126"/>
                  </a:lnTo>
                  <a:cubicBezTo>
                    <a:pt x="136868" y="3918065"/>
                    <a:pt x="74054" y="3899670"/>
                    <a:pt x="129618" y="3867477"/>
                  </a:cubicBezTo>
                  <a:cubicBezTo>
                    <a:pt x="134450" y="3869010"/>
                    <a:pt x="141698" y="3869010"/>
                    <a:pt x="146530" y="3865944"/>
                  </a:cubicBezTo>
                  <a:close/>
                  <a:moveTo>
                    <a:pt x="1261720" y="3833846"/>
                  </a:moveTo>
                  <a:cubicBezTo>
                    <a:pt x="1271931" y="3834039"/>
                    <a:pt x="1281833" y="3837521"/>
                    <a:pt x="1290498" y="3845257"/>
                  </a:cubicBezTo>
                  <a:lnTo>
                    <a:pt x="1290498" y="3842162"/>
                  </a:lnTo>
                  <a:cubicBezTo>
                    <a:pt x="1322678" y="3868467"/>
                    <a:pt x="1310300" y="3894772"/>
                    <a:pt x="1297923" y="3921078"/>
                  </a:cubicBezTo>
                  <a:lnTo>
                    <a:pt x="1292973" y="3922626"/>
                  </a:lnTo>
                  <a:cubicBezTo>
                    <a:pt x="1285546" y="3927267"/>
                    <a:pt x="1283071" y="3931909"/>
                    <a:pt x="1285546" y="3936552"/>
                  </a:cubicBezTo>
                  <a:cubicBezTo>
                    <a:pt x="1285546" y="3941193"/>
                    <a:pt x="1288021" y="3942740"/>
                    <a:pt x="1290498" y="3942740"/>
                  </a:cubicBezTo>
                  <a:cubicBezTo>
                    <a:pt x="1297923" y="3945836"/>
                    <a:pt x="1302875" y="3950478"/>
                    <a:pt x="1297923" y="3953572"/>
                  </a:cubicBezTo>
                  <a:lnTo>
                    <a:pt x="1290496" y="3958215"/>
                  </a:lnTo>
                  <a:lnTo>
                    <a:pt x="1248995" y="3968732"/>
                  </a:lnTo>
                  <a:cubicBezTo>
                    <a:pt x="1209890" y="3975912"/>
                    <a:pt x="1181579" y="3969820"/>
                    <a:pt x="1196431" y="3921078"/>
                  </a:cubicBezTo>
                  <a:cubicBezTo>
                    <a:pt x="1201382" y="3917983"/>
                    <a:pt x="1203857" y="3911794"/>
                    <a:pt x="1201382" y="3907151"/>
                  </a:cubicBezTo>
                  <a:cubicBezTo>
                    <a:pt x="1221186" y="3888583"/>
                    <a:pt x="1203857" y="3862279"/>
                    <a:pt x="1231086" y="3842162"/>
                  </a:cubicBezTo>
                  <a:cubicBezTo>
                    <a:pt x="1240988" y="3836747"/>
                    <a:pt x="1251509" y="3833652"/>
                    <a:pt x="1261720" y="3833846"/>
                  </a:cubicBezTo>
                  <a:close/>
                  <a:moveTo>
                    <a:pt x="676374" y="3746250"/>
                  </a:moveTo>
                  <a:lnTo>
                    <a:pt x="678714" y="3749345"/>
                  </a:lnTo>
                  <a:cubicBezTo>
                    <a:pt x="683396" y="3749345"/>
                    <a:pt x="688076" y="3749345"/>
                    <a:pt x="692756" y="3746250"/>
                  </a:cubicBezTo>
                  <a:cubicBezTo>
                    <a:pt x="706797" y="3749345"/>
                    <a:pt x="718499" y="3757082"/>
                    <a:pt x="730200" y="3763271"/>
                  </a:cubicBezTo>
                  <a:lnTo>
                    <a:pt x="730200" y="3764819"/>
                  </a:lnTo>
                  <a:cubicBezTo>
                    <a:pt x="748922" y="3777198"/>
                    <a:pt x="746582" y="3795766"/>
                    <a:pt x="758283" y="3809692"/>
                  </a:cubicBezTo>
                  <a:lnTo>
                    <a:pt x="758283" y="3815882"/>
                  </a:lnTo>
                  <a:cubicBezTo>
                    <a:pt x="737220" y="3843734"/>
                    <a:pt x="760623" y="3883965"/>
                    <a:pt x="699777" y="3902534"/>
                  </a:cubicBezTo>
                  <a:cubicBezTo>
                    <a:pt x="603827" y="3874682"/>
                    <a:pt x="688076" y="3814335"/>
                    <a:pt x="645951" y="3775650"/>
                  </a:cubicBezTo>
                  <a:lnTo>
                    <a:pt x="645951" y="3772555"/>
                  </a:lnTo>
                  <a:cubicBezTo>
                    <a:pt x="648291" y="3760176"/>
                    <a:pt x="659993" y="3750892"/>
                    <a:pt x="676374" y="3746250"/>
                  </a:cubicBezTo>
                  <a:close/>
                  <a:moveTo>
                    <a:pt x="2215595" y="3726751"/>
                  </a:moveTo>
                  <a:lnTo>
                    <a:pt x="2218043" y="3728298"/>
                  </a:lnTo>
                  <a:lnTo>
                    <a:pt x="2215651" y="3727646"/>
                  </a:lnTo>
                  <a:close/>
                  <a:moveTo>
                    <a:pt x="2171219" y="3715532"/>
                  </a:moveTo>
                  <a:lnTo>
                    <a:pt x="2215651" y="3727646"/>
                  </a:lnTo>
                  <a:lnTo>
                    <a:pt x="2220491" y="3805666"/>
                  </a:lnTo>
                  <a:cubicBezTo>
                    <a:pt x="2210697" y="3810309"/>
                    <a:pt x="2208249" y="3814950"/>
                    <a:pt x="2210697" y="3819592"/>
                  </a:cubicBezTo>
                  <a:cubicBezTo>
                    <a:pt x="2215595" y="3824235"/>
                    <a:pt x="2215595" y="3825782"/>
                    <a:pt x="2220491" y="3825782"/>
                  </a:cubicBezTo>
                  <a:cubicBezTo>
                    <a:pt x="2225387" y="3830423"/>
                    <a:pt x="2227835" y="3835066"/>
                    <a:pt x="2222939" y="3838161"/>
                  </a:cubicBezTo>
                  <a:lnTo>
                    <a:pt x="2217070" y="3843107"/>
                  </a:lnTo>
                  <a:lnTo>
                    <a:pt x="2218043" y="3842801"/>
                  </a:lnTo>
                  <a:lnTo>
                    <a:pt x="2215595" y="3844349"/>
                  </a:lnTo>
                  <a:lnTo>
                    <a:pt x="2217066" y="3843109"/>
                  </a:lnTo>
                  <a:lnTo>
                    <a:pt x="2173667" y="3856728"/>
                  </a:lnTo>
                  <a:cubicBezTo>
                    <a:pt x="2158672" y="3857116"/>
                    <a:pt x="2143370" y="3852860"/>
                    <a:pt x="2127456" y="3842802"/>
                  </a:cubicBezTo>
                  <a:cubicBezTo>
                    <a:pt x="2127456" y="3830423"/>
                    <a:pt x="2125008" y="3818045"/>
                    <a:pt x="2122559" y="3805666"/>
                  </a:cubicBezTo>
                  <a:cubicBezTo>
                    <a:pt x="2129906" y="3801024"/>
                    <a:pt x="2132354" y="3796381"/>
                    <a:pt x="2127456" y="3790193"/>
                  </a:cubicBezTo>
                  <a:cubicBezTo>
                    <a:pt x="2147042" y="3773171"/>
                    <a:pt x="2142146" y="3757698"/>
                    <a:pt x="2129906" y="3740677"/>
                  </a:cubicBezTo>
                  <a:lnTo>
                    <a:pt x="2129906" y="3732940"/>
                  </a:lnTo>
                  <a:cubicBezTo>
                    <a:pt x="2142146" y="3719788"/>
                    <a:pt x="2156224" y="3715145"/>
                    <a:pt x="2171219" y="3715532"/>
                  </a:cubicBezTo>
                  <a:close/>
                  <a:moveTo>
                    <a:pt x="36908" y="3597169"/>
                  </a:moveTo>
                  <a:cubicBezTo>
                    <a:pt x="46084" y="3598599"/>
                    <a:pt x="57552" y="3601457"/>
                    <a:pt x="69022" y="3604317"/>
                  </a:cubicBezTo>
                  <a:cubicBezTo>
                    <a:pt x="73609" y="3605747"/>
                    <a:pt x="76476" y="3607892"/>
                    <a:pt x="77050" y="3610393"/>
                  </a:cubicBezTo>
                  <a:lnTo>
                    <a:pt x="76362" y="3611377"/>
                  </a:lnTo>
                  <a:lnTo>
                    <a:pt x="103623" y="3618611"/>
                  </a:lnTo>
                  <a:cubicBezTo>
                    <a:pt x="130714" y="3630810"/>
                    <a:pt x="155343" y="3641485"/>
                    <a:pt x="165195" y="3661310"/>
                  </a:cubicBezTo>
                  <a:cubicBezTo>
                    <a:pt x="165195" y="3671984"/>
                    <a:pt x="162731" y="3681134"/>
                    <a:pt x="162731" y="3690283"/>
                  </a:cubicBezTo>
                  <a:cubicBezTo>
                    <a:pt x="103623" y="3690283"/>
                    <a:pt x="86382" y="3652160"/>
                    <a:pt x="42051" y="3638435"/>
                  </a:cubicBezTo>
                  <a:cubicBezTo>
                    <a:pt x="34662" y="3633861"/>
                    <a:pt x="29736" y="3629286"/>
                    <a:pt x="29736" y="3624711"/>
                  </a:cubicBezTo>
                  <a:lnTo>
                    <a:pt x="31911" y="3621342"/>
                  </a:lnTo>
                  <a:lnTo>
                    <a:pt x="30027" y="3621473"/>
                  </a:lnTo>
                  <a:lnTo>
                    <a:pt x="20851" y="3628621"/>
                  </a:lnTo>
                  <a:lnTo>
                    <a:pt x="7087" y="3625762"/>
                  </a:lnTo>
                  <a:lnTo>
                    <a:pt x="2500" y="3621473"/>
                  </a:lnTo>
                  <a:cubicBezTo>
                    <a:pt x="-2087" y="3614324"/>
                    <a:pt x="206" y="3608606"/>
                    <a:pt x="4794" y="3602887"/>
                  </a:cubicBezTo>
                  <a:cubicBezTo>
                    <a:pt x="13970" y="3597169"/>
                    <a:pt x="25438" y="3595739"/>
                    <a:pt x="36908" y="3597169"/>
                  </a:cubicBezTo>
                  <a:close/>
                  <a:moveTo>
                    <a:pt x="2969891" y="3507966"/>
                  </a:moveTo>
                  <a:lnTo>
                    <a:pt x="2957649" y="3523960"/>
                  </a:lnTo>
                  <a:cubicBezTo>
                    <a:pt x="2948324" y="3527655"/>
                    <a:pt x="2936891" y="3530379"/>
                    <a:pt x="2930875" y="3536601"/>
                  </a:cubicBezTo>
                  <a:lnTo>
                    <a:pt x="2930882" y="3536599"/>
                  </a:lnTo>
                  <a:lnTo>
                    <a:pt x="2957649" y="3523961"/>
                  </a:lnTo>
                  <a:lnTo>
                    <a:pt x="2969891" y="3507967"/>
                  </a:lnTo>
                  <a:lnTo>
                    <a:pt x="2976903" y="3514627"/>
                  </a:lnTo>
                  <a:lnTo>
                    <a:pt x="2976903" y="3514626"/>
                  </a:lnTo>
                  <a:close/>
                  <a:moveTo>
                    <a:pt x="1337118" y="3500160"/>
                  </a:moveTo>
                  <a:cubicBezTo>
                    <a:pt x="1349128" y="3504931"/>
                    <a:pt x="1358735" y="3511291"/>
                    <a:pt x="1370745" y="3517650"/>
                  </a:cubicBezTo>
                  <a:lnTo>
                    <a:pt x="1373149" y="3519240"/>
                  </a:lnTo>
                  <a:cubicBezTo>
                    <a:pt x="1380354" y="3525600"/>
                    <a:pt x="1389963" y="3531960"/>
                    <a:pt x="1401973" y="3535140"/>
                  </a:cubicBezTo>
                  <a:lnTo>
                    <a:pt x="1409179" y="3538320"/>
                  </a:lnTo>
                  <a:cubicBezTo>
                    <a:pt x="1413984" y="3547860"/>
                    <a:pt x="1421189" y="3554220"/>
                    <a:pt x="1430798" y="3560580"/>
                  </a:cubicBezTo>
                  <a:cubicBezTo>
                    <a:pt x="1430798" y="3566940"/>
                    <a:pt x="1430798" y="3574889"/>
                    <a:pt x="1430798" y="3581249"/>
                  </a:cubicBezTo>
                  <a:cubicBezTo>
                    <a:pt x="1411582" y="3590790"/>
                    <a:pt x="1418787" y="3611459"/>
                    <a:pt x="1397168" y="3620998"/>
                  </a:cubicBezTo>
                  <a:lnTo>
                    <a:pt x="1399572" y="3617819"/>
                  </a:lnTo>
                  <a:cubicBezTo>
                    <a:pt x="1332312" y="3628949"/>
                    <a:pt x="1363540" y="3587609"/>
                    <a:pt x="1341921" y="3574889"/>
                  </a:cubicBezTo>
                  <a:cubicBezTo>
                    <a:pt x="1341921" y="3568529"/>
                    <a:pt x="1339519" y="3563759"/>
                    <a:pt x="1332312" y="3558989"/>
                  </a:cubicBezTo>
                  <a:cubicBezTo>
                    <a:pt x="1327509" y="3551039"/>
                    <a:pt x="1315498" y="3543090"/>
                    <a:pt x="1313097" y="3533549"/>
                  </a:cubicBezTo>
                  <a:cubicBezTo>
                    <a:pt x="1313097" y="3528780"/>
                    <a:pt x="1310695" y="3522421"/>
                    <a:pt x="1305890" y="3519240"/>
                  </a:cubicBezTo>
                  <a:cubicBezTo>
                    <a:pt x="1315498" y="3512880"/>
                    <a:pt x="1327509" y="3506520"/>
                    <a:pt x="1337118" y="3501750"/>
                  </a:cubicBezTo>
                  <a:close/>
                  <a:moveTo>
                    <a:pt x="3631502" y="3294945"/>
                  </a:moveTo>
                  <a:cubicBezTo>
                    <a:pt x="3646432" y="3293900"/>
                    <a:pt x="3666138" y="3299344"/>
                    <a:pt x="3693816" y="3315680"/>
                  </a:cubicBezTo>
                  <a:cubicBezTo>
                    <a:pt x="3710664" y="3335905"/>
                    <a:pt x="3729918" y="3356130"/>
                    <a:pt x="3770832" y="3360798"/>
                  </a:cubicBezTo>
                  <a:cubicBezTo>
                    <a:pt x="3790086" y="3363909"/>
                    <a:pt x="3809341" y="3367021"/>
                    <a:pt x="3826188" y="3373244"/>
                  </a:cubicBezTo>
                  <a:cubicBezTo>
                    <a:pt x="3835816" y="3377912"/>
                    <a:pt x="3845442" y="3382578"/>
                    <a:pt x="3852662" y="3390358"/>
                  </a:cubicBezTo>
                  <a:cubicBezTo>
                    <a:pt x="3855070" y="3395024"/>
                    <a:pt x="3855070" y="3399692"/>
                    <a:pt x="3857475" y="3402804"/>
                  </a:cubicBezTo>
                  <a:cubicBezTo>
                    <a:pt x="3871916" y="3415250"/>
                    <a:pt x="3891171" y="3426141"/>
                    <a:pt x="3905610" y="3438587"/>
                  </a:cubicBezTo>
                  <a:cubicBezTo>
                    <a:pt x="3898391" y="3454145"/>
                    <a:pt x="3883950" y="3451033"/>
                    <a:pt x="3871916" y="3446366"/>
                  </a:cubicBezTo>
                  <a:cubicBezTo>
                    <a:pt x="3823782" y="3432363"/>
                    <a:pt x="3778053" y="3418361"/>
                    <a:pt x="3732324" y="3405915"/>
                  </a:cubicBezTo>
                  <a:cubicBezTo>
                    <a:pt x="3705851" y="3399692"/>
                    <a:pt x="3664935" y="3399692"/>
                    <a:pt x="3660122" y="3412139"/>
                  </a:cubicBezTo>
                  <a:cubicBezTo>
                    <a:pt x="3643275" y="3463480"/>
                    <a:pt x="3573479" y="3446366"/>
                    <a:pt x="3527750" y="3458812"/>
                  </a:cubicBezTo>
                  <a:cubicBezTo>
                    <a:pt x="3486834" y="3507041"/>
                    <a:pt x="3580700" y="3563050"/>
                    <a:pt x="3506088" y="3608167"/>
                  </a:cubicBezTo>
                  <a:cubicBezTo>
                    <a:pt x="3527750" y="3626837"/>
                    <a:pt x="3563851" y="3625281"/>
                    <a:pt x="3587918" y="3634616"/>
                  </a:cubicBezTo>
                  <a:cubicBezTo>
                    <a:pt x="3611987" y="3643950"/>
                    <a:pt x="3621614" y="3633060"/>
                    <a:pt x="3626426" y="3617502"/>
                  </a:cubicBezTo>
                  <a:cubicBezTo>
                    <a:pt x="3633647" y="3605055"/>
                    <a:pt x="3650494" y="3608167"/>
                    <a:pt x="3662528" y="3615946"/>
                  </a:cubicBezTo>
                  <a:cubicBezTo>
                    <a:pt x="3674563" y="3620613"/>
                    <a:pt x="3681782" y="3626837"/>
                    <a:pt x="3698630" y="3625281"/>
                  </a:cubicBezTo>
                  <a:cubicBezTo>
                    <a:pt x="3756391" y="3617502"/>
                    <a:pt x="3756391" y="3619057"/>
                    <a:pt x="3763612" y="3651730"/>
                  </a:cubicBezTo>
                  <a:cubicBezTo>
                    <a:pt x="3766019" y="3654840"/>
                    <a:pt x="3763612" y="3659508"/>
                    <a:pt x="3763612" y="3661064"/>
                  </a:cubicBezTo>
                  <a:lnTo>
                    <a:pt x="3762650" y="3662840"/>
                  </a:lnTo>
                  <a:lnTo>
                    <a:pt x="3764019" y="3662066"/>
                  </a:lnTo>
                  <a:cubicBezTo>
                    <a:pt x="3795037" y="3678473"/>
                    <a:pt x="3835630" y="3685212"/>
                    <a:pt x="3865277" y="3702059"/>
                  </a:cubicBezTo>
                  <a:lnTo>
                    <a:pt x="3880218" y="3714461"/>
                  </a:lnTo>
                  <a:lnTo>
                    <a:pt x="3903805" y="3699991"/>
                  </a:lnTo>
                  <a:cubicBezTo>
                    <a:pt x="3935813" y="3694815"/>
                    <a:pt x="3973230" y="3721355"/>
                    <a:pt x="4003885" y="3712022"/>
                  </a:cubicBezTo>
                  <a:cubicBezTo>
                    <a:pt x="3926947" y="3674692"/>
                    <a:pt x="4003885" y="3651361"/>
                    <a:pt x="4025524" y="3623363"/>
                  </a:cubicBezTo>
                  <a:cubicBezTo>
                    <a:pt x="4025524" y="3621808"/>
                    <a:pt x="4030333" y="3620253"/>
                    <a:pt x="4037546" y="3618698"/>
                  </a:cubicBezTo>
                  <a:cubicBezTo>
                    <a:pt x="4047162" y="3618698"/>
                    <a:pt x="4056778" y="3620253"/>
                    <a:pt x="4066397" y="3618698"/>
                  </a:cubicBezTo>
                  <a:cubicBezTo>
                    <a:pt x="4131313" y="3614031"/>
                    <a:pt x="4164974" y="3660693"/>
                    <a:pt x="4232292" y="3656027"/>
                  </a:cubicBezTo>
                  <a:cubicBezTo>
                    <a:pt x="4287592" y="3649805"/>
                    <a:pt x="4342891" y="3660693"/>
                    <a:pt x="4398190" y="3666914"/>
                  </a:cubicBezTo>
                  <a:cubicBezTo>
                    <a:pt x="4410212" y="3666914"/>
                    <a:pt x="4422232" y="3676248"/>
                    <a:pt x="4431851" y="3682469"/>
                  </a:cubicBezTo>
                  <a:lnTo>
                    <a:pt x="4424816" y="3689297"/>
                  </a:lnTo>
                  <a:lnTo>
                    <a:pt x="4439718" y="3683871"/>
                  </a:lnTo>
                  <a:cubicBezTo>
                    <a:pt x="4492674" y="3682314"/>
                    <a:pt x="4543224" y="3680757"/>
                    <a:pt x="4593772" y="3677641"/>
                  </a:cubicBezTo>
                  <a:cubicBezTo>
                    <a:pt x="4649134" y="3676083"/>
                    <a:pt x="4706904" y="3683871"/>
                    <a:pt x="4757452" y="3663622"/>
                  </a:cubicBezTo>
                  <a:cubicBezTo>
                    <a:pt x="4786338" y="3663622"/>
                    <a:pt x="4815223" y="3662064"/>
                    <a:pt x="4844109" y="3662064"/>
                  </a:cubicBezTo>
                  <a:cubicBezTo>
                    <a:pt x="4880214" y="3701007"/>
                    <a:pt x="4892250" y="3749294"/>
                    <a:pt x="4872994" y="3780447"/>
                  </a:cubicBezTo>
                  <a:lnTo>
                    <a:pt x="4872994" y="3778890"/>
                  </a:lnTo>
                  <a:cubicBezTo>
                    <a:pt x="4865772" y="3813158"/>
                    <a:pt x="4812816" y="3805371"/>
                    <a:pt x="4783931" y="3822505"/>
                  </a:cubicBezTo>
                  <a:lnTo>
                    <a:pt x="4781524" y="3822505"/>
                  </a:lnTo>
                  <a:cubicBezTo>
                    <a:pt x="4769488" y="3828735"/>
                    <a:pt x="4762268" y="3836523"/>
                    <a:pt x="4750232" y="3839639"/>
                  </a:cubicBezTo>
                  <a:cubicBezTo>
                    <a:pt x="4740604" y="3847427"/>
                    <a:pt x="4730976" y="3855216"/>
                    <a:pt x="4716532" y="3859889"/>
                  </a:cubicBezTo>
                  <a:lnTo>
                    <a:pt x="4718940" y="3858331"/>
                  </a:lnTo>
                  <a:cubicBezTo>
                    <a:pt x="4711720" y="3867677"/>
                    <a:pt x="4699684" y="3875465"/>
                    <a:pt x="4682834" y="3878581"/>
                  </a:cubicBezTo>
                  <a:lnTo>
                    <a:pt x="4687648" y="3877023"/>
                  </a:lnTo>
                  <a:cubicBezTo>
                    <a:pt x="4675613" y="3894158"/>
                    <a:pt x="4644321" y="3889484"/>
                    <a:pt x="4627470" y="3900388"/>
                  </a:cubicBezTo>
                  <a:lnTo>
                    <a:pt x="4627470" y="3898831"/>
                  </a:lnTo>
                  <a:cubicBezTo>
                    <a:pt x="4617842" y="3905840"/>
                    <a:pt x="4607612" y="3909734"/>
                    <a:pt x="4597683" y="3909735"/>
                  </a:cubicBezTo>
                  <a:lnTo>
                    <a:pt x="4571758" y="3898189"/>
                  </a:lnTo>
                  <a:lnTo>
                    <a:pt x="4561132" y="3878704"/>
                  </a:lnTo>
                  <a:lnTo>
                    <a:pt x="4559278" y="3880006"/>
                  </a:lnTo>
                  <a:cubicBezTo>
                    <a:pt x="4542449" y="3864452"/>
                    <a:pt x="4511192" y="3872229"/>
                    <a:pt x="4496766" y="3861341"/>
                  </a:cubicBezTo>
                  <a:cubicBezTo>
                    <a:pt x="4489554" y="3856674"/>
                    <a:pt x="4484744" y="3853564"/>
                    <a:pt x="4487150" y="3848898"/>
                  </a:cubicBezTo>
                  <a:cubicBezTo>
                    <a:pt x="4489554" y="3844232"/>
                    <a:pt x="4489554" y="3842676"/>
                    <a:pt x="4494363" y="3842676"/>
                  </a:cubicBezTo>
                  <a:lnTo>
                    <a:pt x="4500640" y="3837640"/>
                  </a:lnTo>
                  <a:lnTo>
                    <a:pt x="4494363" y="3841121"/>
                  </a:lnTo>
                  <a:cubicBezTo>
                    <a:pt x="4477532" y="3852009"/>
                    <a:pt x="4451086" y="3847342"/>
                    <a:pt x="4436658" y="3859786"/>
                  </a:cubicBezTo>
                  <a:lnTo>
                    <a:pt x="4434254" y="3859786"/>
                  </a:lnTo>
                  <a:cubicBezTo>
                    <a:pt x="4383764" y="3892450"/>
                    <a:pt x="4309230" y="3883117"/>
                    <a:pt x="4251528" y="3901782"/>
                  </a:cubicBezTo>
                  <a:cubicBezTo>
                    <a:pt x="4232292" y="3908003"/>
                    <a:pt x="4201038" y="3900226"/>
                    <a:pt x="4193825" y="3922003"/>
                  </a:cubicBezTo>
                  <a:cubicBezTo>
                    <a:pt x="4181802" y="3926668"/>
                    <a:pt x="4169780" y="3929779"/>
                    <a:pt x="4157760" y="3936001"/>
                  </a:cubicBezTo>
                  <a:cubicBezTo>
                    <a:pt x="4140930" y="3940666"/>
                    <a:pt x="4131313" y="3936001"/>
                    <a:pt x="4124100" y="3926668"/>
                  </a:cubicBezTo>
                  <a:cubicBezTo>
                    <a:pt x="4119290" y="3914225"/>
                    <a:pt x="4109674" y="3908003"/>
                    <a:pt x="4100056" y="3900226"/>
                  </a:cubicBezTo>
                  <a:lnTo>
                    <a:pt x="4097652" y="3897115"/>
                  </a:lnTo>
                  <a:cubicBezTo>
                    <a:pt x="4088036" y="3895560"/>
                    <a:pt x="4085630" y="3892450"/>
                    <a:pt x="4085630" y="3889338"/>
                  </a:cubicBezTo>
                  <a:cubicBezTo>
                    <a:pt x="4085630" y="3884673"/>
                    <a:pt x="4088036" y="3883117"/>
                    <a:pt x="4088036" y="3883117"/>
                  </a:cubicBezTo>
                  <a:cubicBezTo>
                    <a:pt x="4080823" y="3870674"/>
                    <a:pt x="4073610" y="3892450"/>
                    <a:pt x="4063992" y="3883117"/>
                  </a:cubicBezTo>
                  <a:cubicBezTo>
                    <a:pt x="4025524" y="3880006"/>
                    <a:pt x="4025524" y="3906448"/>
                    <a:pt x="4001480" y="3917336"/>
                  </a:cubicBezTo>
                  <a:lnTo>
                    <a:pt x="3943777" y="3962442"/>
                  </a:lnTo>
                  <a:lnTo>
                    <a:pt x="3942033" y="3958494"/>
                  </a:lnTo>
                  <a:lnTo>
                    <a:pt x="3924574" y="3965222"/>
                  </a:lnTo>
                  <a:lnTo>
                    <a:pt x="3909041" y="3965641"/>
                  </a:lnTo>
                  <a:lnTo>
                    <a:pt x="3887761" y="3977235"/>
                  </a:lnTo>
                  <a:cubicBezTo>
                    <a:pt x="3876484" y="3980094"/>
                    <a:pt x="3864022" y="3981321"/>
                    <a:pt x="3852151" y="3982954"/>
                  </a:cubicBezTo>
                  <a:cubicBezTo>
                    <a:pt x="3840281" y="3981319"/>
                    <a:pt x="3830784" y="3981319"/>
                    <a:pt x="3821288" y="3981319"/>
                  </a:cubicBezTo>
                  <a:cubicBezTo>
                    <a:pt x="3759563" y="3950277"/>
                    <a:pt x="3700212" y="3950277"/>
                    <a:pt x="3638487" y="3979686"/>
                  </a:cubicBezTo>
                  <a:lnTo>
                    <a:pt x="3581265" y="3979686"/>
                  </a:lnTo>
                  <a:lnTo>
                    <a:pt x="3580700" y="3979999"/>
                  </a:lnTo>
                  <a:cubicBezTo>
                    <a:pt x="3568664" y="3986223"/>
                    <a:pt x="3559038" y="3992446"/>
                    <a:pt x="3547004" y="4000225"/>
                  </a:cubicBezTo>
                  <a:cubicBezTo>
                    <a:pt x="3484428" y="4001780"/>
                    <a:pt x="3426666" y="4003336"/>
                    <a:pt x="3366498" y="4017338"/>
                  </a:cubicBezTo>
                  <a:cubicBezTo>
                    <a:pt x="3327989" y="4001780"/>
                    <a:pt x="3287075" y="3998670"/>
                    <a:pt x="3243752" y="4000225"/>
                  </a:cubicBezTo>
                  <a:cubicBezTo>
                    <a:pt x="3207650" y="3978444"/>
                    <a:pt x="3161924" y="3979999"/>
                    <a:pt x="3118602" y="3979999"/>
                  </a:cubicBezTo>
                  <a:cubicBezTo>
                    <a:pt x="3072873" y="3956663"/>
                    <a:pt x="3017518" y="3961331"/>
                    <a:pt x="2964568" y="3959775"/>
                  </a:cubicBezTo>
                  <a:cubicBezTo>
                    <a:pt x="2856265" y="3933326"/>
                    <a:pt x="2743148" y="3920880"/>
                    <a:pt x="2627622" y="3919324"/>
                  </a:cubicBezTo>
                  <a:cubicBezTo>
                    <a:pt x="2625217" y="3913102"/>
                    <a:pt x="2620404" y="3908434"/>
                    <a:pt x="2617996" y="3903766"/>
                  </a:cubicBezTo>
                  <a:cubicBezTo>
                    <a:pt x="2627622" y="3902210"/>
                    <a:pt x="2637250" y="3902210"/>
                    <a:pt x="2646877" y="3899099"/>
                  </a:cubicBezTo>
                  <a:cubicBezTo>
                    <a:pt x="2668538" y="3897543"/>
                    <a:pt x="2690198" y="3892876"/>
                    <a:pt x="2695013" y="3878873"/>
                  </a:cubicBezTo>
                  <a:cubicBezTo>
                    <a:pt x="2697419" y="3863316"/>
                    <a:pt x="2675759" y="3857093"/>
                    <a:pt x="2656505" y="3855537"/>
                  </a:cubicBezTo>
                  <a:cubicBezTo>
                    <a:pt x="2622809" y="3849314"/>
                    <a:pt x="2586708" y="3849314"/>
                    <a:pt x="2586708" y="3818198"/>
                  </a:cubicBezTo>
                  <a:cubicBezTo>
                    <a:pt x="2586708" y="3808863"/>
                    <a:pt x="2581895" y="3796417"/>
                    <a:pt x="2586708" y="3791749"/>
                  </a:cubicBezTo>
                  <a:cubicBezTo>
                    <a:pt x="2605962" y="3782415"/>
                    <a:pt x="2622809" y="3793305"/>
                    <a:pt x="2639656" y="3797973"/>
                  </a:cubicBezTo>
                  <a:cubicBezTo>
                    <a:pt x="2644471" y="3799529"/>
                    <a:pt x="2649284" y="3801085"/>
                    <a:pt x="2654097" y="3801085"/>
                  </a:cubicBezTo>
                  <a:cubicBezTo>
                    <a:pt x="2666131" y="3793305"/>
                    <a:pt x="2680572" y="3791749"/>
                    <a:pt x="2695013" y="3793305"/>
                  </a:cubicBezTo>
                  <a:cubicBezTo>
                    <a:pt x="2695013" y="3791749"/>
                    <a:pt x="2704639" y="3793305"/>
                    <a:pt x="2704639" y="3793305"/>
                  </a:cubicBezTo>
                  <a:cubicBezTo>
                    <a:pt x="2704639" y="3793305"/>
                    <a:pt x="2702232" y="3790193"/>
                    <a:pt x="2699826" y="3788639"/>
                  </a:cubicBezTo>
                  <a:cubicBezTo>
                    <a:pt x="2697419" y="3779303"/>
                    <a:pt x="2695013" y="3768413"/>
                    <a:pt x="2685385" y="3762190"/>
                  </a:cubicBezTo>
                  <a:cubicBezTo>
                    <a:pt x="2675759" y="3762190"/>
                    <a:pt x="2663725" y="3762190"/>
                    <a:pt x="2654097" y="3762190"/>
                  </a:cubicBezTo>
                  <a:cubicBezTo>
                    <a:pt x="2644471" y="3755967"/>
                    <a:pt x="2634843" y="3748188"/>
                    <a:pt x="2622809" y="3741964"/>
                  </a:cubicBezTo>
                  <a:cubicBezTo>
                    <a:pt x="2613183" y="3735742"/>
                    <a:pt x="2603555" y="3727962"/>
                    <a:pt x="2593929" y="3721740"/>
                  </a:cubicBezTo>
                  <a:lnTo>
                    <a:pt x="2602238" y="3693470"/>
                  </a:lnTo>
                  <a:lnTo>
                    <a:pt x="2592948" y="3715844"/>
                  </a:lnTo>
                  <a:cubicBezTo>
                    <a:pt x="2571223" y="3732897"/>
                    <a:pt x="2551911" y="3735998"/>
                    <a:pt x="2535012" y="3714293"/>
                  </a:cubicBezTo>
                  <a:cubicBezTo>
                    <a:pt x="2530183" y="3709643"/>
                    <a:pt x="2535012" y="3701891"/>
                    <a:pt x="2535012" y="3695689"/>
                  </a:cubicBezTo>
                  <a:cubicBezTo>
                    <a:pt x="2532598" y="3656931"/>
                    <a:pt x="2532598" y="3655381"/>
                    <a:pt x="2460178" y="3661582"/>
                  </a:cubicBezTo>
                  <a:cubicBezTo>
                    <a:pt x="2438451" y="3663132"/>
                    <a:pt x="2423967" y="3656931"/>
                    <a:pt x="2409484" y="3649180"/>
                  </a:cubicBezTo>
                  <a:cubicBezTo>
                    <a:pt x="2390172" y="3638327"/>
                    <a:pt x="2370859" y="3627475"/>
                    <a:pt x="2346719" y="3621274"/>
                  </a:cubicBezTo>
                  <a:cubicBezTo>
                    <a:pt x="2320165" y="3613522"/>
                    <a:pt x="2298437" y="3621274"/>
                    <a:pt x="2281540" y="3636777"/>
                  </a:cubicBezTo>
                  <a:cubicBezTo>
                    <a:pt x="2262228" y="3629025"/>
                    <a:pt x="2240501" y="3622824"/>
                    <a:pt x="2218776" y="3616622"/>
                  </a:cubicBezTo>
                  <a:cubicBezTo>
                    <a:pt x="2158426" y="3579415"/>
                    <a:pt x="2066692" y="3613522"/>
                    <a:pt x="2003929" y="3577864"/>
                  </a:cubicBezTo>
                  <a:cubicBezTo>
                    <a:pt x="1994272" y="3571662"/>
                    <a:pt x="1984617" y="3563911"/>
                    <a:pt x="1972546" y="3557710"/>
                  </a:cubicBezTo>
                  <a:cubicBezTo>
                    <a:pt x="1929093" y="3523602"/>
                    <a:pt x="1866329" y="3506549"/>
                    <a:pt x="1818049" y="3477092"/>
                  </a:cubicBezTo>
                  <a:cubicBezTo>
                    <a:pt x="1818049" y="3464690"/>
                    <a:pt x="1818049" y="3450736"/>
                    <a:pt x="1818049" y="3438334"/>
                  </a:cubicBezTo>
                  <a:cubicBezTo>
                    <a:pt x="1847016" y="3442985"/>
                    <a:pt x="1875986" y="3450736"/>
                    <a:pt x="1907368" y="3453837"/>
                  </a:cubicBezTo>
                  <a:cubicBezTo>
                    <a:pt x="1945992" y="3458488"/>
                    <a:pt x="1994272" y="3466241"/>
                    <a:pt x="2023241" y="3447635"/>
                  </a:cubicBezTo>
                  <a:cubicBezTo>
                    <a:pt x="2061865" y="3421281"/>
                    <a:pt x="2127043" y="3441434"/>
                    <a:pt x="2163252" y="3410428"/>
                  </a:cubicBezTo>
                  <a:cubicBezTo>
                    <a:pt x="2105316" y="3379421"/>
                    <a:pt x="2052208" y="3411979"/>
                    <a:pt x="1999100" y="3411979"/>
                  </a:cubicBezTo>
                  <a:cubicBezTo>
                    <a:pt x="1984617" y="3391824"/>
                    <a:pt x="2030483" y="3379421"/>
                    <a:pt x="2006342" y="3356166"/>
                  </a:cubicBezTo>
                  <a:cubicBezTo>
                    <a:pt x="1987030" y="3339113"/>
                    <a:pt x="2013584" y="3318958"/>
                    <a:pt x="2042553" y="3320509"/>
                  </a:cubicBezTo>
                  <a:cubicBezTo>
                    <a:pt x="2093248" y="3323610"/>
                    <a:pt x="2141527" y="3343763"/>
                    <a:pt x="2187393" y="3318958"/>
                  </a:cubicBezTo>
                  <a:cubicBezTo>
                    <a:pt x="2356374" y="3328260"/>
                    <a:pt x="2532598" y="3410428"/>
                    <a:pt x="2554324" y="3518952"/>
                  </a:cubicBezTo>
                  <a:cubicBezTo>
                    <a:pt x="2615882" y="3394537"/>
                    <a:pt x="2720891" y="3350353"/>
                    <a:pt x="2853059" y="3348464"/>
                  </a:cubicBezTo>
                  <a:lnTo>
                    <a:pt x="2990105" y="3358992"/>
                  </a:lnTo>
                  <a:lnTo>
                    <a:pt x="3003077" y="3349907"/>
                  </a:lnTo>
                  <a:cubicBezTo>
                    <a:pt x="3051211" y="3345239"/>
                    <a:pt x="3092127" y="3348351"/>
                    <a:pt x="3099348" y="3384134"/>
                  </a:cubicBezTo>
                  <a:cubicBezTo>
                    <a:pt x="3106566" y="3391914"/>
                    <a:pt x="3080094" y="3395024"/>
                    <a:pt x="3092127" y="3404360"/>
                  </a:cubicBezTo>
                  <a:cubicBezTo>
                    <a:pt x="3099348" y="3399692"/>
                    <a:pt x="3108974" y="3399692"/>
                    <a:pt x="3118602" y="3401248"/>
                  </a:cubicBezTo>
                  <a:cubicBezTo>
                    <a:pt x="3250972" y="3424585"/>
                    <a:pt x="3318361" y="3353019"/>
                    <a:pt x="3412224" y="3318791"/>
                  </a:cubicBezTo>
                  <a:cubicBezTo>
                    <a:pt x="3498868" y="3287676"/>
                    <a:pt x="3539784" y="3293898"/>
                    <a:pt x="3539784" y="3360798"/>
                  </a:cubicBezTo>
                  <a:cubicBezTo>
                    <a:pt x="3584910" y="3359631"/>
                    <a:pt x="3586715" y="3298080"/>
                    <a:pt x="3631502" y="3294945"/>
                  </a:cubicBezTo>
                  <a:close/>
                  <a:moveTo>
                    <a:pt x="412406" y="1404609"/>
                  </a:moveTo>
                  <a:cubicBezTo>
                    <a:pt x="418833" y="1403817"/>
                    <a:pt x="426637" y="1404283"/>
                    <a:pt x="436429" y="1406521"/>
                  </a:cubicBezTo>
                  <a:lnTo>
                    <a:pt x="436429" y="1464700"/>
                  </a:lnTo>
                  <a:cubicBezTo>
                    <a:pt x="416842" y="1464700"/>
                    <a:pt x="394808" y="1464700"/>
                    <a:pt x="375222" y="1464700"/>
                  </a:cubicBezTo>
                  <a:cubicBezTo>
                    <a:pt x="375222" y="1457241"/>
                    <a:pt x="375222" y="1451273"/>
                    <a:pt x="375222" y="1445307"/>
                  </a:cubicBezTo>
                  <a:cubicBezTo>
                    <a:pt x="375222" y="1440831"/>
                    <a:pt x="375222" y="1436356"/>
                    <a:pt x="375222" y="1431880"/>
                  </a:cubicBezTo>
                  <a:cubicBezTo>
                    <a:pt x="386240" y="1420693"/>
                    <a:pt x="393125" y="1406986"/>
                    <a:pt x="412406" y="1404609"/>
                  </a:cubicBezTo>
                  <a:close/>
                  <a:moveTo>
                    <a:pt x="337652" y="1404433"/>
                  </a:moveTo>
                  <a:cubicBezTo>
                    <a:pt x="346828" y="1404433"/>
                    <a:pt x="356002" y="1404433"/>
                    <a:pt x="367472" y="1404433"/>
                  </a:cubicBezTo>
                  <a:cubicBezTo>
                    <a:pt x="383529" y="1418158"/>
                    <a:pt x="381236" y="1430357"/>
                    <a:pt x="367472" y="1444082"/>
                  </a:cubicBezTo>
                  <a:cubicBezTo>
                    <a:pt x="349122" y="1433408"/>
                    <a:pt x="300952" y="1433408"/>
                    <a:pt x="337652" y="1404433"/>
                  </a:cubicBezTo>
                  <a:close/>
                  <a:moveTo>
                    <a:pt x="766726" y="1328946"/>
                  </a:moveTo>
                  <a:cubicBezTo>
                    <a:pt x="776307" y="1328946"/>
                    <a:pt x="785891" y="1328946"/>
                    <a:pt x="797869" y="1328946"/>
                  </a:cubicBezTo>
                  <a:cubicBezTo>
                    <a:pt x="824220" y="1340116"/>
                    <a:pt x="829010" y="1354479"/>
                    <a:pt x="809846" y="1370438"/>
                  </a:cubicBezTo>
                  <a:cubicBezTo>
                    <a:pt x="781099" y="1389588"/>
                    <a:pt x="778703" y="1408738"/>
                    <a:pt x="797869" y="1431080"/>
                  </a:cubicBezTo>
                  <a:cubicBezTo>
                    <a:pt x="773913" y="1432676"/>
                    <a:pt x="745166" y="1429484"/>
                    <a:pt x="723605" y="1437463"/>
                  </a:cubicBezTo>
                  <a:cubicBezTo>
                    <a:pt x="627784" y="1464593"/>
                    <a:pt x="541542" y="1448635"/>
                    <a:pt x="460093" y="1410334"/>
                  </a:cubicBezTo>
                  <a:cubicBezTo>
                    <a:pt x="469676" y="1410334"/>
                    <a:pt x="481654" y="1410334"/>
                    <a:pt x="491236" y="1410334"/>
                  </a:cubicBezTo>
                  <a:lnTo>
                    <a:pt x="493630" y="1408235"/>
                  </a:lnTo>
                  <a:lnTo>
                    <a:pt x="482486" y="1383238"/>
                  </a:lnTo>
                  <a:cubicBezTo>
                    <a:pt x="483664" y="1374964"/>
                    <a:pt x="491915" y="1367698"/>
                    <a:pt x="513133" y="1362854"/>
                  </a:cubicBezTo>
                  <a:cubicBezTo>
                    <a:pt x="550854" y="1356396"/>
                    <a:pt x="550854" y="1370926"/>
                    <a:pt x="553211" y="1388687"/>
                  </a:cubicBezTo>
                  <a:lnTo>
                    <a:pt x="550823" y="1389538"/>
                  </a:lnTo>
                  <a:lnTo>
                    <a:pt x="551124" y="1389588"/>
                  </a:lnTo>
                  <a:cubicBezTo>
                    <a:pt x="582267" y="1381608"/>
                    <a:pt x="608618" y="1368842"/>
                    <a:pt x="644551" y="1370438"/>
                  </a:cubicBezTo>
                  <a:lnTo>
                    <a:pt x="657118" y="1365454"/>
                  </a:lnTo>
                  <a:lnTo>
                    <a:pt x="675540" y="1345513"/>
                  </a:lnTo>
                  <a:lnTo>
                    <a:pt x="714709" y="1328948"/>
                  </a:lnTo>
                  <a:lnTo>
                    <a:pt x="714711" y="1328948"/>
                  </a:lnTo>
                  <a:lnTo>
                    <a:pt x="734743" y="1328948"/>
                  </a:lnTo>
                  <a:lnTo>
                    <a:pt x="744085" y="1328948"/>
                  </a:lnTo>
                  <a:lnTo>
                    <a:pt x="765390" y="1328948"/>
                  </a:lnTo>
                  <a:lnTo>
                    <a:pt x="762891" y="1330507"/>
                  </a:lnTo>
                  <a:close/>
                  <a:moveTo>
                    <a:pt x="522309" y="1205427"/>
                  </a:moveTo>
                  <a:cubicBezTo>
                    <a:pt x="507974" y="1216102"/>
                    <a:pt x="496026" y="1225251"/>
                    <a:pt x="481691" y="1237450"/>
                  </a:cubicBezTo>
                  <a:cubicBezTo>
                    <a:pt x="519921" y="1246600"/>
                    <a:pt x="555761" y="1257274"/>
                    <a:pt x="591604" y="1263374"/>
                  </a:cubicBezTo>
                  <a:cubicBezTo>
                    <a:pt x="615497" y="1266424"/>
                    <a:pt x="627446" y="1272523"/>
                    <a:pt x="620277" y="1289297"/>
                  </a:cubicBezTo>
                  <a:cubicBezTo>
                    <a:pt x="613109" y="1307596"/>
                    <a:pt x="596382" y="1313696"/>
                    <a:pt x="565320" y="1312171"/>
                  </a:cubicBezTo>
                  <a:cubicBezTo>
                    <a:pt x="546205" y="1309121"/>
                    <a:pt x="527089" y="1309121"/>
                    <a:pt x="512753" y="1298447"/>
                  </a:cubicBezTo>
                  <a:cubicBezTo>
                    <a:pt x="500806" y="1287772"/>
                    <a:pt x="479300" y="1286248"/>
                    <a:pt x="460185" y="1284723"/>
                  </a:cubicBezTo>
                  <a:cubicBezTo>
                    <a:pt x="433902" y="1280148"/>
                    <a:pt x="395671" y="1301496"/>
                    <a:pt x="378944" y="1280148"/>
                  </a:cubicBezTo>
                  <a:cubicBezTo>
                    <a:pt x="364607" y="1266424"/>
                    <a:pt x="371776" y="1243551"/>
                    <a:pt x="369386" y="1225251"/>
                  </a:cubicBezTo>
                  <a:cubicBezTo>
                    <a:pt x="366995" y="1217626"/>
                    <a:pt x="369386" y="1213052"/>
                    <a:pt x="369386" y="1206952"/>
                  </a:cubicBezTo>
                  <a:close/>
                  <a:moveTo>
                    <a:pt x="3280169" y="639554"/>
                  </a:moveTo>
                  <a:cubicBezTo>
                    <a:pt x="3288021" y="640779"/>
                    <a:pt x="3296186" y="643231"/>
                    <a:pt x="3302468" y="645682"/>
                  </a:cubicBezTo>
                  <a:cubicBezTo>
                    <a:pt x="3327593" y="657118"/>
                    <a:pt x="3330105" y="675090"/>
                    <a:pt x="3332619" y="693063"/>
                  </a:cubicBezTo>
                  <a:cubicBezTo>
                    <a:pt x="3262266" y="702866"/>
                    <a:pt x="3244678" y="697965"/>
                    <a:pt x="3239653" y="665287"/>
                  </a:cubicBezTo>
                  <a:cubicBezTo>
                    <a:pt x="3239653" y="657118"/>
                    <a:pt x="3249704" y="644047"/>
                    <a:pt x="3259754" y="640779"/>
                  </a:cubicBezTo>
                  <a:cubicBezTo>
                    <a:pt x="3264778" y="638329"/>
                    <a:pt x="3272317" y="638329"/>
                    <a:pt x="3280169" y="639554"/>
                  </a:cubicBezTo>
                  <a:close/>
                  <a:moveTo>
                    <a:pt x="2452651" y="541345"/>
                  </a:moveTo>
                  <a:cubicBezTo>
                    <a:pt x="2510518" y="550570"/>
                    <a:pt x="2570796" y="558257"/>
                    <a:pt x="2626253" y="572093"/>
                  </a:cubicBezTo>
                  <a:cubicBezTo>
                    <a:pt x="2662420" y="581318"/>
                    <a:pt x="2652777" y="605917"/>
                    <a:pt x="2655188" y="624365"/>
                  </a:cubicBezTo>
                  <a:lnTo>
                    <a:pt x="2712620" y="606054"/>
                  </a:lnTo>
                  <a:lnTo>
                    <a:pt x="2739431" y="577599"/>
                  </a:lnTo>
                  <a:cubicBezTo>
                    <a:pt x="2768001" y="553678"/>
                    <a:pt x="2793850" y="553967"/>
                    <a:pt x="2837386" y="575871"/>
                  </a:cubicBezTo>
                  <a:cubicBezTo>
                    <a:pt x="2873664" y="592779"/>
                    <a:pt x="2900269" y="603538"/>
                    <a:pt x="2946223" y="585093"/>
                  </a:cubicBezTo>
                  <a:cubicBezTo>
                    <a:pt x="2960734" y="577407"/>
                    <a:pt x="2994595" y="588167"/>
                    <a:pt x="3018782" y="589705"/>
                  </a:cubicBezTo>
                  <a:cubicBezTo>
                    <a:pt x="3069574" y="589705"/>
                    <a:pt x="3120365" y="591242"/>
                    <a:pt x="3173573" y="591242"/>
                  </a:cubicBezTo>
                  <a:cubicBezTo>
                    <a:pt x="3134875" y="645040"/>
                    <a:pt x="3052642" y="737265"/>
                    <a:pt x="3013944" y="723432"/>
                  </a:cubicBezTo>
                  <a:cubicBezTo>
                    <a:pt x="2922944" y="692498"/>
                    <a:pt x="2794908" y="698046"/>
                    <a:pt x="2731915" y="639161"/>
                  </a:cubicBezTo>
                  <a:lnTo>
                    <a:pt x="2730599" y="637454"/>
                  </a:lnTo>
                  <a:lnTo>
                    <a:pt x="2726919" y="681249"/>
                  </a:lnTo>
                  <a:cubicBezTo>
                    <a:pt x="2713055" y="698160"/>
                    <a:pt x="2685327" y="709691"/>
                    <a:pt x="2638308" y="713534"/>
                  </a:cubicBezTo>
                  <a:cubicBezTo>
                    <a:pt x="2558741" y="685861"/>
                    <a:pt x="2481583" y="699698"/>
                    <a:pt x="2402016" y="718146"/>
                  </a:cubicBezTo>
                  <a:cubicBezTo>
                    <a:pt x="2387550" y="719684"/>
                    <a:pt x="2365849" y="715071"/>
                    <a:pt x="2358615" y="718146"/>
                  </a:cubicBezTo>
                  <a:cubicBezTo>
                    <a:pt x="2344149" y="727370"/>
                    <a:pt x="2368259" y="727370"/>
                    <a:pt x="2373082" y="730446"/>
                  </a:cubicBezTo>
                  <a:cubicBezTo>
                    <a:pt x="2402016" y="748894"/>
                    <a:pt x="2440594" y="768880"/>
                    <a:pt x="2406839" y="796553"/>
                  </a:cubicBezTo>
                  <a:cubicBezTo>
                    <a:pt x="2380316" y="819614"/>
                    <a:pt x="2334504" y="819614"/>
                    <a:pt x="2295926" y="810390"/>
                  </a:cubicBezTo>
                  <a:cubicBezTo>
                    <a:pt x="2228413" y="793479"/>
                    <a:pt x="2175367" y="761193"/>
                    <a:pt x="2100623" y="762731"/>
                  </a:cubicBezTo>
                  <a:cubicBezTo>
                    <a:pt x="2095800" y="728908"/>
                    <a:pt x="2127144" y="693548"/>
                    <a:pt x="2076511" y="662800"/>
                  </a:cubicBezTo>
                  <a:cubicBezTo>
                    <a:pt x="2062043" y="655113"/>
                    <a:pt x="2076511" y="636665"/>
                    <a:pt x="2095800" y="630515"/>
                  </a:cubicBezTo>
                  <a:cubicBezTo>
                    <a:pt x="2107855" y="628978"/>
                    <a:pt x="2129555" y="628978"/>
                    <a:pt x="2139201" y="633589"/>
                  </a:cubicBezTo>
                  <a:cubicBezTo>
                    <a:pt x="2158490" y="642814"/>
                    <a:pt x="2170544" y="658188"/>
                    <a:pt x="2189835" y="667412"/>
                  </a:cubicBezTo>
                  <a:cubicBezTo>
                    <a:pt x="2209124" y="678175"/>
                    <a:pt x="2228413" y="670487"/>
                    <a:pt x="2247702" y="664337"/>
                  </a:cubicBezTo>
                  <a:cubicBezTo>
                    <a:pt x="2262169" y="658188"/>
                    <a:pt x="2269403" y="650501"/>
                    <a:pt x="2262169" y="639739"/>
                  </a:cubicBezTo>
                  <a:cubicBezTo>
                    <a:pt x="2252525" y="621290"/>
                    <a:pt x="2240468" y="604379"/>
                    <a:pt x="2226002" y="578244"/>
                  </a:cubicBezTo>
                  <a:cubicBezTo>
                    <a:pt x="2300748" y="587468"/>
                    <a:pt x="2361027" y="579781"/>
                    <a:pt x="2411661" y="547496"/>
                  </a:cubicBezTo>
                  <a:cubicBezTo>
                    <a:pt x="2418894" y="541345"/>
                    <a:pt x="2438183" y="539808"/>
                    <a:pt x="2452651" y="541345"/>
                  </a:cubicBezTo>
                  <a:close/>
                  <a:moveTo>
                    <a:pt x="3858240" y="38224"/>
                  </a:moveTo>
                  <a:cubicBezTo>
                    <a:pt x="3899185" y="42886"/>
                    <a:pt x="3942539" y="32009"/>
                    <a:pt x="3981074" y="45993"/>
                  </a:cubicBezTo>
                  <a:cubicBezTo>
                    <a:pt x="4007568" y="47546"/>
                    <a:pt x="4036472" y="49100"/>
                    <a:pt x="4062964" y="50654"/>
                  </a:cubicBezTo>
                  <a:cubicBezTo>
                    <a:pt x="4082234" y="53761"/>
                    <a:pt x="4094276" y="59976"/>
                    <a:pt x="4103912" y="67745"/>
                  </a:cubicBezTo>
                  <a:lnTo>
                    <a:pt x="4129940" y="78006"/>
                  </a:lnTo>
                  <a:lnTo>
                    <a:pt x="4136794" y="74748"/>
                  </a:lnTo>
                  <a:cubicBezTo>
                    <a:pt x="4181853" y="74748"/>
                    <a:pt x="4229283" y="73184"/>
                    <a:pt x="4274340" y="73184"/>
                  </a:cubicBezTo>
                  <a:cubicBezTo>
                    <a:pt x="4293312" y="81003"/>
                    <a:pt x="4314656" y="84130"/>
                    <a:pt x="4319399" y="101327"/>
                  </a:cubicBezTo>
                  <a:cubicBezTo>
                    <a:pt x="4283827" y="148233"/>
                    <a:pt x="4252404" y="151360"/>
                    <a:pt x="4222168" y="140416"/>
                  </a:cubicBezTo>
                  <a:lnTo>
                    <a:pt x="4186044" y="121677"/>
                  </a:lnTo>
                  <a:lnTo>
                    <a:pt x="4188510" y="145623"/>
                  </a:lnTo>
                  <a:cubicBezTo>
                    <a:pt x="4183994" y="160965"/>
                    <a:pt x="4166534" y="174172"/>
                    <a:pt x="4132813" y="184270"/>
                  </a:cubicBezTo>
                  <a:cubicBezTo>
                    <a:pt x="4077417" y="195146"/>
                    <a:pt x="4024429" y="195146"/>
                    <a:pt x="3969033" y="184270"/>
                  </a:cubicBezTo>
                  <a:cubicBezTo>
                    <a:pt x="3935313" y="164072"/>
                    <a:pt x="3882324" y="167180"/>
                    <a:pt x="3841380" y="157858"/>
                  </a:cubicBezTo>
                  <a:cubicBezTo>
                    <a:pt x="3819702" y="151643"/>
                    <a:pt x="3800435" y="143875"/>
                    <a:pt x="3790801" y="131445"/>
                  </a:cubicBezTo>
                  <a:cubicBezTo>
                    <a:pt x="3783574" y="123676"/>
                    <a:pt x="3783574" y="115908"/>
                    <a:pt x="3773940" y="108139"/>
                  </a:cubicBezTo>
                  <a:cubicBezTo>
                    <a:pt x="3769124" y="98817"/>
                    <a:pt x="3759490" y="94157"/>
                    <a:pt x="3759490" y="81727"/>
                  </a:cubicBezTo>
                  <a:cubicBezTo>
                    <a:pt x="3759490" y="70852"/>
                    <a:pt x="3769124" y="61530"/>
                    <a:pt x="3778758" y="55315"/>
                  </a:cubicBezTo>
                  <a:cubicBezTo>
                    <a:pt x="3795618" y="47546"/>
                    <a:pt x="3838972" y="36671"/>
                    <a:pt x="3858240" y="38224"/>
                  </a:cubicBezTo>
                  <a:close/>
                  <a:moveTo>
                    <a:pt x="4703393" y="0"/>
                  </a:moveTo>
                  <a:cubicBezTo>
                    <a:pt x="4717980" y="0"/>
                    <a:pt x="4732270" y="2303"/>
                    <a:pt x="4746560" y="6907"/>
                  </a:cubicBezTo>
                  <a:cubicBezTo>
                    <a:pt x="4763231" y="9976"/>
                    <a:pt x="4782284" y="9976"/>
                    <a:pt x="4798956" y="11512"/>
                  </a:cubicBezTo>
                  <a:cubicBezTo>
                    <a:pt x="4815626" y="14582"/>
                    <a:pt x="4818007" y="22257"/>
                    <a:pt x="4815626" y="31466"/>
                  </a:cubicBezTo>
                  <a:cubicBezTo>
                    <a:pt x="4744178" y="112821"/>
                    <a:pt x="4672728" y="82122"/>
                    <a:pt x="4598899" y="33002"/>
                  </a:cubicBezTo>
                  <a:lnTo>
                    <a:pt x="4596516" y="28397"/>
                  </a:lnTo>
                  <a:cubicBezTo>
                    <a:pt x="4586991" y="20722"/>
                    <a:pt x="4591754" y="14582"/>
                    <a:pt x="4606044" y="11512"/>
                  </a:cubicBezTo>
                  <a:cubicBezTo>
                    <a:pt x="4622716" y="9976"/>
                    <a:pt x="4639386" y="9976"/>
                    <a:pt x="4658440" y="6907"/>
                  </a:cubicBezTo>
                  <a:cubicBezTo>
                    <a:pt x="4673920" y="2303"/>
                    <a:pt x="4688805" y="0"/>
                    <a:pt x="4703393" y="0"/>
                  </a:cubicBezTo>
                  <a:close/>
                </a:path>
              </a:pathLst>
            </a:custGeom>
            <a:solidFill>
              <a:srgbClr val="F0646C">
                <a:alpha val="69800"/>
              </a:srgbClr>
            </a:solidFill>
            <a:ln>
              <a:noFill/>
            </a:ln>
          </p:spPr>
          <p:txBody>
            <a:bodyPr anchorCtr="0" anchor="ctr" bIns="22850" lIns="45725" spcFirstLastPara="1" rIns="45725" wrap="square" tIns="2285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747993"/>
                </a:solidFill>
                <a:latin typeface="Jost Light"/>
                <a:ea typeface="Jost Light"/>
                <a:cs typeface="Jost Light"/>
                <a:sym typeface="Jost Light"/>
              </a:endParaRPr>
            </a:p>
          </p:txBody>
        </p:sp>
        <p:sp>
          <p:nvSpPr>
            <p:cNvPr id="606" name="Google Shape;606;g311d5cb9a0a_0_344"/>
            <p:cNvSpPr/>
            <p:nvPr/>
          </p:nvSpPr>
          <p:spPr>
            <a:xfrm>
              <a:off x="3226452" y="5171352"/>
              <a:ext cx="4595701" cy="4722003"/>
            </a:xfrm>
            <a:custGeom>
              <a:rect b="b" l="l" r="r" t="t"/>
              <a:pathLst>
                <a:path extrusionOk="0" h="3206793" w="2660319">
                  <a:moveTo>
                    <a:pt x="153862" y="3191573"/>
                  </a:moveTo>
                  <a:cubicBezTo>
                    <a:pt x="160731" y="3191573"/>
                    <a:pt x="168973" y="3191573"/>
                    <a:pt x="167599" y="3201719"/>
                  </a:cubicBezTo>
                  <a:cubicBezTo>
                    <a:pt x="166225" y="3202988"/>
                    <a:pt x="159357" y="3205524"/>
                    <a:pt x="155236" y="3206793"/>
                  </a:cubicBezTo>
                  <a:cubicBezTo>
                    <a:pt x="153862" y="3201719"/>
                    <a:pt x="153862" y="3196646"/>
                    <a:pt x="153862" y="3191573"/>
                  </a:cubicBezTo>
                  <a:close/>
                  <a:moveTo>
                    <a:pt x="825218" y="3158601"/>
                  </a:moveTo>
                  <a:cubicBezTo>
                    <a:pt x="828802" y="3158601"/>
                    <a:pt x="832386" y="3158601"/>
                    <a:pt x="837164" y="3158601"/>
                  </a:cubicBezTo>
                  <a:cubicBezTo>
                    <a:pt x="838358" y="3172551"/>
                    <a:pt x="839553" y="3185232"/>
                    <a:pt x="822829" y="3190305"/>
                  </a:cubicBezTo>
                  <a:lnTo>
                    <a:pt x="821635" y="3190305"/>
                  </a:lnTo>
                  <a:cubicBezTo>
                    <a:pt x="814468" y="3178891"/>
                    <a:pt x="813273" y="3167478"/>
                    <a:pt x="825218" y="3158601"/>
                  </a:cubicBezTo>
                  <a:close/>
                  <a:moveTo>
                    <a:pt x="138748" y="3098155"/>
                  </a:moveTo>
                  <a:cubicBezTo>
                    <a:pt x="153859" y="3104620"/>
                    <a:pt x="155233" y="3117550"/>
                    <a:pt x="157980" y="3130479"/>
                  </a:cubicBezTo>
                  <a:cubicBezTo>
                    <a:pt x="151112" y="3136944"/>
                    <a:pt x="142869" y="3140823"/>
                    <a:pt x="140122" y="3129186"/>
                  </a:cubicBezTo>
                  <a:cubicBezTo>
                    <a:pt x="137374" y="3120135"/>
                    <a:pt x="138748" y="3108499"/>
                    <a:pt x="138748" y="3098155"/>
                  </a:cubicBezTo>
                  <a:close/>
                  <a:moveTo>
                    <a:pt x="839525" y="3081667"/>
                  </a:moveTo>
                  <a:cubicBezTo>
                    <a:pt x="838304" y="3096885"/>
                    <a:pt x="838304" y="3113371"/>
                    <a:pt x="838304" y="3129858"/>
                  </a:cubicBezTo>
                  <a:cubicBezTo>
                    <a:pt x="834641" y="3129858"/>
                    <a:pt x="829756" y="3129858"/>
                    <a:pt x="824872" y="3129858"/>
                  </a:cubicBezTo>
                  <a:cubicBezTo>
                    <a:pt x="824872" y="3112103"/>
                    <a:pt x="818766" y="3091812"/>
                    <a:pt x="839525" y="3081667"/>
                  </a:cubicBezTo>
                  <a:close/>
                  <a:moveTo>
                    <a:pt x="487621" y="3057047"/>
                  </a:moveTo>
                  <a:cubicBezTo>
                    <a:pt x="492739" y="3056730"/>
                    <a:pt x="498013" y="3059267"/>
                    <a:pt x="503596" y="3064339"/>
                  </a:cubicBezTo>
                  <a:cubicBezTo>
                    <a:pt x="506077" y="3069411"/>
                    <a:pt x="506077" y="3075751"/>
                    <a:pt x="507318" y="3080824"/>
                  </a:cubicBezTo>
                  <a:cubicBezTo>
                    <a:pt x="509800" y="3087164"/>
                    <a:pt x="508559" y="3092236"/>
                    <a:pt x="503596" y="3097309"/>
                  </a:cubicBezTo>
                  <a:cubicBezTo>
                    <a:pt x="499874" y="3101113"/>
                    <a:pt x="493670" y="3102381"/>
                    <a:pt x="488707" y="3098577"/>
                  </a:cubicBezTo>
                  <a:cubicBezTo>
                    <a:pt x="477540" y="3090968"/>
                    <a:pt x="473818" y="3079556"/>
                    <a:pt x="472577" y="3066875"/>
                  </a:cubicBezTo>
                  <a:cubicBezTo>
                    <a:pt x="477540" y="3060535"/>
                    <a:pt x="482503" y="3057364"/>
                    <a:pt x="487621" y="3057047"/>
                  </a:cubicBezTo>
                  <a:close/>
                  <a:moveTo>
                    <a:pt x="16484" y="3016945"/>
                  </a:moveTo>
                  <a:cubicBezTo>
                    <a:pt x="19232" y="3016945"/>
                    <a:pt x="21979" y="3021830"/>
                    <a:pt x="26100" y="3025493"/>
                  </a:cubicBezTo>
                  <a:cubicBezTo>
                    <a:pt x="19232" y="3029156"/>
                    <a:pt x="10989" y="3032820"/>
                    <a:pt x="4121" y="3036483"/>
                  </a:cubicBezTo>
                  <a:cubicBezTo>
                    <a:pt x="4121" y="3032820"/>
                    <a:pt x="2747" y="3030377"/>
                    <a:pt x="0" y="3029156"/>
                  </a:cubicBezTo>
                  <a:cubicBezTo>
                    <a:pt x="1373" y="3021830"/>
                    <a:pt x="6868" y="3015724"/>
                    <a:pt x="16484" y="3016945"/>
                  </a:cubicBezTo>
                  <a:close/>
                  <a:moveTo>
                    <a:pt x="439607" y="2966271"/>
                  </a:moveTo>
                  <a:cubicBezTo>
                    <a:pt x="451544" y="2966271"/>
                    <a:pt x="462155" y="2966271"/>
                    <a:pt x="472765" y="2966271"/>
                  </a:cubicBezTo>
                  <a:cubicBezTo>
                    <a:pt x="474091" y="2978046"/>
                    <a:pt x="475418" y="2988513"/>
                    <a:pt x="476744" y="3000289"/>
                  </a:cubicBezTo>
                  <a:cubicBezTo>
                    <a:pt x="464807" y="3019915"/>
                    <a:pt x="452870" y="3002906"/>
                    <a:pt x="440934" y="2998981"/>
                  </a:cubicBezTo>
                  <a:cubicBezTo>
                    <a:pt x="440934" y="2987205"/>
                    <a:pt x="440934" y="2978046"/>
                    <a:pt x="439607" y="2966271"/>
                  </a:cubicBezTo>
                  <a:close/>
                  <a:moveTo>
                    <a:pt x="2400323" y="2787762"/>
                  </a:moveTo>
                  <a:lnTo>
                    <a:pt x="2399657" y="2788260"/>
                  </a:lnTo>
                  <a:lnTo>
                    <a:pt x="2400177" y="2788307"/>
                  </a:lnTo>
                  <a:lnTo>
                    <a:pt x="2400323" y="2787762"/>
                  </a:lnTo>
                  <a:close/>
                  <a:moveTo>
                    <a:pt x="2277977" y="2653110"/>
                  </a:moveTo>
                  <a:lnTo>
                    <a:pt x="2272475" y="2654922"/>
                  </a:lnTo>
                  <a:lnTo>
                    <a:pt x="2271661" y="2655939"/>
                  </a:lnTo>
                  <a:lnTo>
                    <a:pt x="2277977" y="2653110"/>
                  </a:lnTo>
                  <a:close/>
                  <a:moveTo>
                    <a:pt x="2554224" y="2182941"/>
                  </a:moveTo>
                  <a:cubicBezTo>
                    <a:pt x="2560549" y="2180456"/>
                    <a:pt x="2569404" y="2180456"/>
                    <a:pt x="2575730" y="2182941"/>
                  </a:cubicBezTo>
                  <a:cubicBezTo>
                    <a:pt x="2609886" y="2199096"/>
                    <a:pt x="2621272" y="2233890"/>
                    <a:pt x="2644043" y="2258743"/>
                  </a:cubicBezTo>
                  <a:cubicBezTo>
                    <a:pt x="2646573" y="2261228"/>
                    <a:pt x="2647838" y="2263713"/>
                    <a:pt x="2650368" y="2266198"/>
                  </a:cubicBezTo>
                  <a:cubicBezTo>
                    <a:pt x="2652898" y="2277382"/>
                    <a:pt x="2666814" y="2291051"/>
                    <a:pt x="2644043" y="2298507"/>
                  </a:cubicBezTo>
                  <a:cubicBezTo>
                    <a:pt x="2632657" y="2302235"/>
                    <a:pt x="2625067" y="2307206"/>
                    <a:pt x="2642778" y="2314661"/>
                  </a:cubicBezTo>
                  <a:cubicBezTo>
                    <a:pt x="2656693" y="2320875"/>
                    <a:pt x="2669344" y="2328331"/>
                    <a:pt x="2651633" y="2342000"/>
                  </a:cubicBezTo>
                  <a:cubicBezTo>
                    <a:pt x="2621272" y="2366852"/>
                    <a:pt x="2621272" y="2366852"/>
                    <a:pt x="2630127" y="2401646"/>
                  </a:cubicBezTo>
                  <a:cubicBezTo>
                    <a:pt x="2632657" y="2409102"/>
                    <a:pt x="2632657" y="2417801"/>
                    <a:pt x="2635187" y="2425257"/>
                  </a:cubicBezTo>
                  <a:cubicBezTo>
                    <a:pt x="2608621" y="2426499"/>
                    <a:pt x="2599766" y="2404132"/>
                    <a:pt x="2584585" y="2390463"/>
                  </a:cubicBezTo>
                  <a:cubicBezTo>
                    <a:pt x="2578260" y="2385492"/>
                    <a:pt x="2580790" y="2375551"/>
                    <a:pt x="2587115" y="2370580"/>
                  </a:cubicBezTo>
                  <a:cubicBezTo>
                    <a:pt x="2612416" y="2342000"/>
                    <a:pt x="2580790" y="2330816"/>
                    <a:pt x="2569404" y="2314661"/>
                  </a:cubicBezTo>
                  <a:cubicBezTo>
                    <a:pt x="2580790" y="2293537"/>
                    <a:pt x="2561814" y="2287323"/>
                    <a:pt x="2549163" y="2278625"/>
                  </a:cubicBezTo>
                  <a:cubicBezTo>
                    <a:pt x="2494766" y="2243831"/>
                    <a:pt x="2507417" y="2212765"/>
                    <a:pt x="2554224" y="2182941"/>
                  </a:cubicBezTo>
                  <a:close/>
                  <a:moveTo>
                    <a:pt x="1901236" y="2132911"/>
                  </a:moveTo>
                  <a:cubicBezTo>
                    <a:pt x="1905277" y="2133747"/>
                    <a:pt x="1909495" y="2135769"/>
                    <a:pt x="1913868" y="2139190"/>
                  </a:cubicBezTo>
                  <a:cubicBezTo>
                    <a:pt x="1932611" y="2155365"/>
                    <a:pt x="1946357" y="2144167"/>
                    <a:pt x="1961351" y="2135458"/>
                  </a:cubicBezTo>
                  <a:cubicBezTo>
                    <a:pt x="2018832" y="2159097"/>
                    <a:pt x="2091307" y="2162830"/>
                    <a:pt x="2107551" y="2242458"/>
                  </a:cubicBezTo>
                  <a:cubicBezTo>
                    <a:pt x="2112550" y="2264854"/>
                    <a:pt x="2141290" y="2264854"/>
                    <a:pt x="2155035" y="2279784"/>
                  </a:cubicBezTo>
                  <a:cubicBezTo>
                    <a:pt x="2160034" y="2287249"/>
                    <a:pt x="2160034" y="2293470"/>
                    <a:pt x="2153786" y="2299691"/>
                  </a:cubicBezTo>
                  <a:cubicBezTo>
                    <a:pt x="2158784" y="2304668"/>
                    <a:pt x="2163782" y="2309645"/>
                    <a:pt x="2170030" y="2315866"/>
                  </a:cubicBezTo>
                  <a:cubicBezTo>
                    <a:pt x="2175028" y="2322087"/>
                    <a:pt x="2180027" y="2325819"/>
                    <a:pt x="2185025" y="2330796"/>
                  </a:cubicBezTo>
                  <a:lnTo>
                    <a:pt x="2185029" y="2330796"/>
                  </a:lnTo>
                  <a:lnTo>
                    <a:pt x="2191216" y="2278693"/>
                  </a:lnTo>
                  <a:cubicBezTo>
                    <a:pt x="2209654" y="2235085"/>
                    <a:pt x="2259675" y="2216094"/>
                    <a:pt x="2297830" y="2187960"/>
                  </a:cubicBezTo>
                  <a:cubicBezTo>
                    <a:pt x="2300932" y="2185460"/>
                    <a:pt x="2305895" y="2183584"/>
                    <a:pt x="2310238" y="2182959"/>
                  </a:cubicBezTo>
                  <a:cubicBezTo>
                    <a:pt x="2314581" y="2182334"/>
                    <a:pt x="2318304" y="2182959"/>
                    <a:pt x="2318924" y="2185460"/>
                  </a:cubicBezTo>
                  <a:cubicBezTo>
                    <a:pt x="2361112" y="2249230"/>
                    <a:pt x="2428116" y="2189211"/>
                    <a:pt x="2475268" y="2221721"/>
                  </a:cubicBezTo>
                  <a:cubicBezTo>
                    <a:pt x="2514974" y="2232975"/>
                    <a:pt x="2526141" y="2270487"/>
                    <a:pt x="2548476" y="2299246"/>
                  </a:cubicBezTo>
                  <a:cubicBezTo>
                    <a:pt x="2548476" y="2315501"/>
                    <a:pt x="2538550" y="2326755"/>
                    <a:pt x="2526141" y="2336758"/>
                  </a:cubicBezTo>
                  <a:cubicBezTo>
                    <a:pt x="2502566" y="2358015"/>
                    <a:pt x="2501325" y="2358015"/>
                    <a:pt x="2486435" y="2325505"/>
                  </a:cubicBezTo>
                  <a:cubicBezTo>
                    <a:pt x="2483953" y="2321753"/>
                    <a:pt x="2481472" y="2316752"/>
                    <a:pt x="2478990" y="2311750"/>
                  </a:cubicBezTo>
                  <a:cubicBezTo>
                    <a:pt x="2464100" y="2318002"/>
                    <a:pt x="2470304" y="2341760"/>
                    <a:pt x="2452933" y="2346761"/>
                  </a:cubicBezTo>
                  <a:cubicBezTo>
                    <a:pt x="2439284" y="2334257"/>
                    <a:pt x="2438043" y="2314251"/>
                    <a:pt x="2421912" y="2301747"/>
                  </a:cubicBezTo>
                  <a:cubicBezTo>
                    <a:pt x="2429357" y="2315501"/>
                    <a:pt x="2434320" y="2330506"/>
                    <a:pt x="2425635" y="2343010"/>
                  </a:cubicBezTo>
                  <a:lnTo>
                    <a:pt x="2425158" y="2343490"/>
                  </a:lnTo>
                  <a:lnTo>
                    <a:pt x="2422824" y="2344143"/>
                  </a:lnTo>
                  <a:lnTo>
                    <a:pt x="2420710" y="2347973"/>
                  </a:lnTo>
                  <a:lnTo>
                    <a:pt x="2420361" y="2348325"/>
                  </a:lnTo>
                  <a:cubicBezTo>
                    <a:pt x="2418190" y="2349263"/>
                    <a:pt x="2415708" y="2349263"/>
                    <a:pt x="2413227" y="2348012"/>
                  </a:cubicBezTo>
                  <a:cubicBezTo>
                    <a:pt x="2417569" y="2353014"/>
                    <a:pt x="2419121" y="2351138"/>
                    <a:pt x="2420517" y="2348324"/>
                  </a:cubicBezTo>
                  <a:lnTo>
                    <a:pt x="2420710" y="2347973"/>
                  </a:lnTo>
                  <a:lnTo>
                    <a:pt x="2425158" y="2343490"/>
                  </a:lnTo>
                  <a:lnTo>
                    <a:pt x="2426876" y="2343010"/>
                  </a:lnTo>
                  <a:cubicBezTo>
                    <a:pt x="2438043" y="2336758"/>
                    <a:pt x="2445488" y="2338009"/>
                    <a:pt x="2452933" y="2346761"/>
                  </a:cubicBezTo>
                  <a:cubicBezTo>
                    <a:pt x="2443006" y="2364267"/>
                    <a:pt x="2433080" y="2383023"/>
                    <a:pt x="2423153" y="2401779"/>
                  </a:cubicBezTo>
                  <a:cubicBezTo>
                    <a:pt x="2415708" y="2413033"/>
                    <a:pt x="2393373" y="2420535"/>
                    <a:pt x="2402059" y="2439291"/>
                  </a:cubicBezTo>
                  <a:cubicBezTo>
                    <a:pt x="2419431" y="2470551"/>
                    <a:pt x="2378483" y="2454296"/>
                    <a:pt x="2376002" y="2473052"/>
                  </a:cubicBezTo>
                  <a:cubicBezTo>
                    <a:pt x="2374761" y="2488057"/>
                    <a:pt x="2369798" y="2504312"/>
                    <a:pt x="2347463" y="2513065"/>
                  </a:cubicBezTo>
                  <a:cubicBezTo>
                    <a:pt x="2377243" y="2526819"/>
                    <a:pt x="2399577" y="2521818"/>
                    <a:pt x="2421912" y="2523068"/>
                  </a:cubicBezTo>
                  <a:cubicBezTo>
                    <a:pt x="2384688" y="2554328"/>
                    <a:pt x="2436802" y="2541824"/>
                    <a:pt x="2438043" y="2554328"/>
                  </a:cubicBezTo>
                  <a:cubicBezTo>
                    <a:pt x="2446729" y="2565582"/>
                    <a:pt x="2446729" y="2576835"/>
                    <a:pt x="2438043" y="2586838"/>
                  </a:cubicBezTo>
                  <a:lnTo>
                    <a:pt x="2438043" y="2603094"/>
                  </a:lnTo>
                  <a:lnTo>
                    <a:pt x="2438011" y="2603149"/>
                  </a:lnTo>
                  <a:lnTo>
                    <a:pt x="2441767" y="2614245"/>
                  </a:lnTo>
                  <a:cubicBezTo>
                    <a:pt x="2441826" y="2630746"/>
                    <a:pt x="2429448" y="2648115"/>
                    <a:pt x="2438789" y="2664790"/>
                  </a:cubicBezTo>
                  <a:cubicBezTo>
                    <a:pt x="2445017" y="2675907"/>
                    <a:pt x="2451245" y="2689494"/>
                    <a:pt x="2466192" y="2677142"/>
                  </a:cubicBezTo>
                  <a:cubicBezTo>
                    <a:pt x="2476156" y="2669731"/>
                    <a:pt x="2484875" y="2662320"/>
                    <a:pt x="2494839" y="2669731"/>
                  </a:cubicBezTo>
                  <a:cubicBezTo>
                    <a:pt x="2513523" y="2683318"/>
                    <a:pt x="2532206" y="2690729"/>
                    <a:pt x="2558363" y="2688258"/>
                  </a:cubicBezTo>
                  <a:cubicBezTo>
                    <a:pt x="2575800" y="2687023"/>
                    <a:pt x="2591992" y="2711727"/>
                    <a:pt x="2614412" y="2711727"/>
                  </a:cubicBezTo>
                  <a:cubicBezTo>
                    <a:pt x="2611921" y="2720373"/>
                    <a:pt x="2609430" y="2729019"/>
                    <a:pt x="2606939" y="2737665"/>
                  </a:cubicBezTo>
                  <a:cubicBezTo>
                    <a:pt x="2603202" y="2743841"/>
                    <a:pt x="2599466" y="2750017"/>
                    <a:pt x="2595729" y="2756193"/>
                  </a:cubicBezTo>
                  <a:cubicBezTo>
                    <a:pt x="2589501" y="2762369"/>
                    <a:pt x="2584519" y="2767309"/>
                    <a:pt x="2579537" y="2772250"/>
                  </a:cubicBezTo>
                  <a:cubicBezTo>
                    <a:pt x="2567081" y="2777191"/>
                    <a:pt x="2554626" y="2782131"/>
                    <a:pt x="2542170" y="2785837"/>
                  </a:cubicBezTo>
                  <a:cubicBezTo>
                    <a:pt x="2529715" y="2789542"/>
                    <a:pt x="2520996" y="2795718"/>
                    <a:pt x="2517259" y="2811775"/>
                  </a:cubicBezTo>
                  <a:cubicBezTo>
                    <a:pt x="2513523" y="2829068"/>
                    <a:pt x="2503558" y="2845125"/>
                    <a:pt x="2496085" y="2861182"/>
                  </a:cubicBezTo>
                  <a:cubicBezTo>
                    <a:pt x="2494839" y="2863652"/>
                    <a:pt x="2486120" y="2866123"/>
                    <a:pt x="2482384" y="2863652"/>
                  </a:cubicBezTo>
                  <a:cubicBezTo>
                    <a:pt x="2478647" y="2862417"/>
                    <a:pt x="2472419" y="2857477"/>
                    <a:pt x="2472419" y="2853771"/>
                  </a:cubicBezTo>
                  <a:cubicBezTo>
                    <a:pt x="2472419" y="2838949"/>
                    <a:pt x="2476156" y="2824127"/>
                    <a:pt x="2478647" y="2804364"/>
                  </a:cubicBezTo>
                  <a:cubicBezTo>
                    <a:pt x="2428825" y="2804364"/>
                    <a:pt x="2381494" y="2804364"/>
                    <a:pt x="2335408" y="2804364"/>
                  </a:cubicBezTo>
                  <a:cubicBezTo>
                    <a:pt x="2319216" y="2804364"/>
                    <a:pt x="2303024" y="2804673"/>
                    <a:pt x="2287299" y="2802975"/>
                  </a:cubicBezTo>
                  <a:lnTo>
                    <a:pt x="2275664" y="2799525"/>
                  </a:lnTo>
                  <a:lnTo>
                    <a:pt x="2244475" y="2796906"/>
                  </a:lnTo>
                  <a:cubicBezTo>
                    <a:pt x="2222140" y="2796906"/>
                    <a:pt x="2199805" y="2800657"/>
                    <a:pt x="2182434" y="2781901"/>
                  </a:cubicBezTo>
                  <a:cubicBezTo>
                    <a:pt x="2166303" y="2759394"/>
                    <a:pt x="2166303" y="2738137"/>
                    <a:pt x="2189878" y="2720631"/>
                  </a:cubicBezTo>
                  <a:lnTo>
                    <a:pt x="2206082" y="2713585"/>
                  </a:lnTo>
                  <a:lnTo>
                    <a:pt x="2204719" y="2713040"/>
                  </a:lnTo>
                  <a:lnTo>
                    <a:pt x="2192360" y="2718130"/>
                  </a:lnTo>
                  <a:cubicBezTo>
                    <a:pt x="2162580" y="2715630"/>
                    <a:pt x="2155135" y="2694373"/>
                    <a:pt x="2152654" y="2669365"/>
                  </a:cubicBezTo>
                  <a:cubicBezTo>
                    <a:pt x="2151413" y="2646858"/>
                    <a:pt x="2139005" y="2635604"/>
                    <a:pt x="2120392" y="2629352"/>
                  </a:cubicBezTo>
                  <a:cubicBezTo>
                    <a:pt x="2107984" y="2621850"/>
                    <a:pt x="2098058" y="2610596"/>
                    <a:pt x="2093094" y="2595591"/>
                  </a:cubicBezTo>
                  <a:cubicBezTo>
                    <a:pt x="2088131" y="2576835"/>
                    <a:pt x="2093094" y="2559330"/>
                    <a:pt x="2101780" y="2543074"/>
                  </a:cubicBezTo>
                  <a:cubicBezTo>
                    <a:pt x="2104262" y="2536822"/>
                    <a:pt x="2107984" y="2529320"/>
                    <a:pt x="2110466" y="2524318"/>
                  </a:cubicBezTo>
                  <a:cubicBezTo>
                    <a:pt x="2119772" y="2502749"/>
                    <a:pt x="2113025" y="2481180"/>
                    <a:pt x="2112734" y="2460138"/>
                  </a:cubicBezTo>
                  <a:lnTo>
                    <a:pt x="2114189" y="2448881"/>
                  </a:lnTo>
                  <a:lnTo>
                    <a:pt x="2087089" y="2472167"/>
                  </a:lnTo>
                  <a:cubicBezTo>
                    <a:pt x="2080685" y="2484143"/>
                    <a:pt x="2080061" y="2498762"/>
                    <a:pt x="2087558" y="2517425"/>
                  </a:cubicBezTo>
                  <a:cubicBezTo>
                    <a:pt x="2100054" y="2547286"/>
                    <a:pt x="2080061" y="2559728"/>
                    <a:pt x="2057569" y="2569681"/>
                  </a:cubicBezTo>
                  <a:cubicBezTo>
                    <a:pt x="2051321" y="2575902"/>
                    <a:pt x="2046322" y="2580879"/>
                    <a:pt x="2042574" y="2585856"/>
                  </a:cubicBezTo>
                  <a:cubicBezTo>
                    <a:pt x="2042574" y="2590832"/>
                    <a:pt x="2042574" y="2597053"/>
                    <a:pt x="2042574" y="2602030"/>
                  </a:cubicBezTo>
                  <a:cubicBezTo>
                    <a:pt x="2046322" y="2608251"/>
                    <a:pt x="2052570" y="2613228"/>
                    <a:pt x="2057569" y="2618205"/>
                  </a:cubicBezTo>
                  <a:cubicBezTo>
                    <a:pt x="2067565" y="2616960"/>
                    <a:pt x="2078811" y="2600786"/>
                    <a:pt x="2090057" y="2618205"/>
                  </a:cubicBezTo>
                  <a:cubicBezTo>
                    <a:pt x="2093806" y="2621937"/>
                    <a:pt x="2095056" y="2624426"/>
                    <a:pt x="2093806" y="2629402"/>
                  </a:cubicBezTo>
                  <a:cubicBezTo>
                    <a:pt x="2092557" y="2631891"/>
                    <a:pt x="2091307" y="2634379"/>
                    <a:pt x="2090057" y="2634379"/>
                  </a:cubicBezTo>
                  <a:cubicBezTo>
                    <a:pt x="2073813" y="2651798"/>
                    <a:pt x="2055069" y="2631891"/>
                    <a:pt x="2037575" y="2638112"/>
                  </a:cubicBezTo>
                  <a:cubicBezTo>
                    <a:pt x="2030078" y="2641844"/>
                    <a:pt x="2027579" y="2630647"/>
                    <a:pt x="2023830" y="2623181"/>
                  </a:cubicBezTo>
                  <a:cubicBezTo>
                    <a:pt x="2020081" y="2610739"/>
                    <a:pt x="2013834" y="2598298"/>
                    <a:pt x="2008835" y="2585856"/>
                  </a:cubicBezTo>
                  <a:cubicBezTo>
                    <a:pt x="2008835" y="2583367"/>
                    <a:pt x="2008835" y="2579635"/>
                    <a:pt x="2008835" y="2575902"/>
                  </a:cubicBezTo>
                  <a:cubicBezTo>
                    <a:pt x="1967599" y="2531111"/>
                    <a:pt x="1965100" y="2486320"/>
                    <a:pt x="2021331" y="2425355"/>
                  </a:cubicBezTo>
                  <a:cubicBezTo>
                    <a:pt x="1995090" y="2444018"/>
                    <a:pt x="1992591" y="2453971"/>
                    <a:pt x="1988842" y="2462680"/>
                  </a:cubicBezTo>
                  <a:cubicBezTo>
                    <a:pt x="1983844" y="2471390"/>
                    <a:pt x="1985093" y="2483832"/>
                    <a:pt x="1976346" y="2491297"/>
                  </a:cubicBezTo>
                  <a:cubicBezTo>
                    <a:pt x="1965100" y="2500006"/>
                    <a:pt x="1952604" y="2501250"/>
                    <a:pt x="1940109" y="2504983"/>
                  </a:cubicBezTo>
                  <a:cubicBezTo>
                    <a:pt x="1936360" y="2504983"/>
                    <a:pt x="1932611" y="2506227"/>
                    <a:pt x="1930112" y="2506227"/>
                  </a:cubicBezTo>
                  <a:cubicBezTo>
                    <a:pt x="1916367" y="2518669"/>
                    <a:pt x="1902622" y="2531111"/>
                    <a:pt x="1888876" y="2542309"/>
                  </a:cubicBezTo>
                  <a:cubicBezTo>
                    <a:pt x="1876380" y="2552262"/>
                    <a:pt x="1871382" y="2560972"/>
                    <a:pt x="1876380" y="2575902"/>
                  </a:cubicBezTo>
                  <a:cubicBezTo>
                    <a:pt x="1878879" y="2583367"/>
                    <a:pt x="1873881" y="2594565"/>
                    <a:pt x="1865134" y="2590832"/>
                  </a:cubicBezTo>
                  <a:cubicBezTo>
                    <a:pt x="1836394" y="2582123"/>
                    <a:pt x="1823898" y="2609495"/>
                    <a:pt x="1802656" y="2616960"/>
                  </a:cubicBezTo>
                  <a:cubicBezTo>
                    <a:pt x="1795158" y="2619449"/>
                    <a:pt x="1783912" y="2624426"/>
                    <a:pt x="1781413" y="2620693"/>
                  </a:cubicBezTo>
                  <a:cubicBezTo>
                    <a:pt x="1770167" y="2609495"/>
                    <a:pt x="1783912" y="2603274"/>
                    <a:pt x="1791409" y="2599542"/>
                  </a:cubicBezTo>
                  <a:cubicBezTo>
                    <a:pt x="1815151" y="2590832"/>
                    <a:pt x="1803905" y="2553507"/>
                    <a:pt x="1833895" y="2548530"/>
                  </a:cubicBezTo>
                  <a:cubicBezTo>
                    <a:pt x="1841392" y="2547286"/>
                    <a:pt x="1838893" y="2537332"/>
                    <a:pt x="1837644" y="2528623"/>
                  </a:cubicBezTo>
                  <a:cubicBezTo>
                    <a:pt x="1835144" y="2512448"/>
                    <a:pt x="1833895" y="2497518"/>
                    <a:pt x="1833895" y="2481343"/>
                  </a:cubicBezTo>
                  <a:cubicBezTo>
                    <a:pt x="1833895" y="2457704"/>
                    <a:pt x="1833895" y="2457704"/>
                    <a:pt x="1871382" y="2450238"/>
                  </a:cubicBezTo>
                  <a:cubicBezTo>
                    <a:pt x="1880129" y="2447750"/>
                    <a:pt x="1888876" y="2442773"/>
                    <a:pt x="1885128" y="2435308"/>
                  </a:cubicBezTo>
                  <a:cubicBezTo>
                    <a:pt x="1882628" y="2430331"/>
                    <a:pt x="1872632" y="2429087"/>
                    <a:pt x="1865134" y="2426599"/>
                  </a:cubicBezTo>
                  <a:cubicBezTo>
                    <a:pt x="1860136" y="2425355"/>
                    <a:pt x="1855138" y="2426599"/>
                    <a:pt x="1848890" y="2426599"/>
                  </a:cubicBezTo>
                  <a:lnTo>
                    <a:pt x="1847932" y="2422172"/>
                  </a:lnTo>
                  <a:lnTo>
                    <a:pt x="1847141" y="2425957"/>
                  </a:lnTo>
                  <a:cubicBezTo>
                    <a:pt x="1843402" y="2424702"/>
                    <a:pt x="1838417" y="2422192"/>
                    <a:pt x="1833432" y="2420937"/>
                  </a:cubicBezTo>
                  <a:cubicBezTo>
                    <a:pt x="1808509" y="2413407"/>
                    <a:pt x="1789816" y="2444781"/>
                    <a:pt x="1761153" y="2428467"/>
                  </a:cubicBezTo>
                  <a:cubicBezTo>
                    <a:pt x="1739968" y="2415917"/>
                    <a:pt x="1712552" y="2415917"/>
                    <a:pt x="1687628" y="2409642"/>
                  </a:cubicBezTo>
                  <a:cubicBezTo>
                    <a:pt x="1696352" y="2438506"/>
                    <a:pt x="1729999" y="2439761"/>
                    <a:pt x="1747445" y="2468625"/>
                  </a:cubicBezTo>
                  <a:cubicBezTo>
                    <a:pt x="1685136" y="2486195"/>
                    <a:pt x="1630303" y="2508784"/>
                    <a:pt x="1572979" y="2536393"/>
                  </a:cubicBezTo>
                  <a:cubicBezTo>
                    <a:pt x="1567994" y="2507529"/>
                    <a:pt x="1584194" y="2483685"/>
                    <a:pt x="1569240" y="2456076"/>
                  </a:cubicBezTo>
                  <a:cubicBezTo>
                    <a:pt x="1553040" y="2447291"/>
                    <a:pt x="1538085" y="2472390"/>
                    <a:pt x="1516900" y="2466115"/>
                  </a:cubicBezTo>
                  <a:cubicBezTo>
                    <a:pt x="1500700" y="2462350"/>
                    <a:pt x="1482007" y="2468625"/>
                    <a:pt x="1468299" y="2486195"/>
                  </a:cubicBezTo>
                  <a:cubicBezTo>
                    <a:pt x="1462068" y="2491215"/>
                    <a:pt x="1444621" y="2497489"/>
                    <a:pt x="1440883" y="2493724"/>
                  </a:cubicBezTo>
                  <a:cubicBezTo>
                    <a:pt x="1410974" y="2466115"/>
                    <a:pt x="1362373" y="2471135"/>
                    <a:pt x="1339941" y="2433486"/>
                  </a:cubicBezTo>
                  <a:cubicBezTo>
                    <a:pt x="1338695" y="2430977"/>
                    <a:pt x="1337449" y="2428467"/>
                    <a:pt x="1337449" y="2425957"/>
                  </a:cubicBezTo>
                  <a:cubicBezTo>
                    <a:pt x="1351157" y="2402112"/>
                    <a:pt x="1332464" y="2382033"/>
                    <a:pt x="1331218" y="2359444"/>
                  </a:cubicBezTo>
                  <a:cubicBezTo>
                    <a:pt x="1329972" y="2351914"/>
                    <a:pt x="1320002" y="2350659"/>
                    <a:pt x="1311279" y="2351914"/>
                  </a:cubicBezTo>
                  <a:cubicBezTo>
                    <a:pt x="1292586" y="2353169"/>
                    <a:pt x="1291340" y="2343129"/>
                    <a:pt x="1297571" y="2328070"/>
                  </a:cubicBezTo>
                  <a:cubicBezTo>
                    <a:pt x="1300063" y="2318030"/>
                    <a:pt x="1302555" y="2307991"/>
                    <a:pt x="1303802" y="2297951"/>
                  </a:cubicBezTo>
                  <a:cubicBezTo>
                    <a:pt x="1329972" y="2300461"/>
                    <a:pt x="1352403" y="2307991"/>
                    <a:pt x="1368604" y="2329325"/>
                  </a:cubicBezTo>
                  <a:cubicBezTo>
                    <a:pt x="1366111" y="2331835"/>
                    <a:pt x="1364865" y="2334345"/>
                    <a:pt x="1363619" y="2338110"/>
                  </a:cubicBezTo>
                  <a:lnTo>
                    <a:pt x="1367357" y="2334345"/>
                  </a:lnTo>
                  <a:lnTo>
                    <a:pt x="1368604" y="2329325"/>
                  </a:lnTo>
                  <a:cubicBezTo>
                    <a:pt x="1373588" y="2329325"/>
                    <a:pt x="1378573" y="2329325"/>
                    <a:pt x="1383558" y="2329325"/>
                  </a:cubicBezTo>
                  <a:cubicBezTo>
                    <a:pt x="1415959" y="2326815"/>
                    <a:pt x="1401004" y="2286656"/>
                    <a:pt x="1422190" y="2279127"/>
                  </a:cubicBezTo>
                  <a:cubicBezTo>
                    <a:pt x="1449606" y="2269087"/>
                    <a:pt x="1478268" y="2230183"/>
                    <a:pt x="1504438" y="2280382"/>
                  </a:cubicBezTo>
                  <a:cubicBezTo>
                    <a:pt x="1505684" y="2286656"/>
                    <a:pt x="1500700" y="2287911"/>
                    <a:pt x="1496961" y="2292931"/>
                  </a:cubicBezTo>
                  <a:cubicBezTo>
                    <a:pt x="1501946" y="2294186"/>
                    <a:pt x="1505684" y="2291676"/>
                    <a:pt x="1505684" y="2285401"/>
                  </a:cubicBezTo>
                  <a:cubicBezTo>
                    <a:pt x="1510669" y="2266577"/>
                    <a:pt x="1504438" y="2237713"/>
                    <a:pt x="1530608" y="2233948"/>
                  </a:cubicBezTo>
                  <a:cubicBezTo>
                    <a:pt x="1559271" y="2228928"/>
                    <a:pt x="1546809" y="2264067"/>
                    <a:pt x="1560517" y="2274107"/>
                  </a:cubicBezTo>
                  <a:cubicBezTo>
                    <a:pt x="1533101" y="2207594"/>
                    <a:pt x="1574225" y="2187515"/>
                    <a:pt x="1627811" y="2174965"/>
                  </a:cubicBezTo>
                  <a:cubicBezTo>
                    <a:pt x="1665197" y="2177475"/>
                    <a:pt x="1665197" y="2198809"/>
                    <a:pt x="1650243" y="2223908"/>
                  </a:cubicBezTo>
                  <a:cubicBezTo>
                    <a:pt x="1637781" y="2245243"/>
                    <a:pt x="1624073" y="2264067"/>
                    <a:pt x="1637781" y="2295441"/>
                  </a:cubicBezTo>
                  <a:cubicBezTo>
                    <a:pt x="1671428" y="2238027"/>
                    <a:pt x="1702972" y="2261792"/>
                    <a:pt x="1735042" y="2282029"/>
                  </a:cubicBezTo>
                  <a:lnTo>
                    <a:pt x="1766672" y="2297600"/>
                  </a:lnTo>
                  <a:lnTo>
                    <a:pt x="1772041" y="2253500"/>
                  </a:lnTo>
                  <a:cubicBezTo>
                    <a:pt x="1777977" y="2240281"/>
                    <a:pt x="1788910" y="2230016"/>
                    <a:pt x="1807654" y="2225039"/>
                  </a:cubicBezTo>
                  <a:cubicBezTo>
                    <a:pt x="1848890" y="2216330"/>
                    <a:pt x="1858886" y="2183981"/>
                    <a:pt x="1870132" y="2151632"/>
                  </a:cubicBezTo>
                  <a:cubicBezTo>
                    <a:pt x="1878567" y="2138568"/>
                    <a:pt x="1889111" y="2130403"/>
                    <a:pt x="1901236" y="2132911"/>
                  </a:cubicBezTo>
                  <a:close/>
                  <a:moveTo>
                    <a:pt x="777619" y="1310663"/>
                  </a:moveTo>
                  <a:lnTo>
                    <a:pt x="778692" y="1310922"/>
                  </a:lnTo>
                  <a:lnTo>
                    <a:pt x="777486" y="1310922"/>
                  </a:lnTo>
                  <a:lnTo>
                    <a:pt x="777619" y="1310663"/>
                  </a:lnTo>
                  <a:close/>
                  <a:moveTo>
                    <a:pt x="774470" y="1270355"/>
                  </a:moveTo>
                  <a:cubicBezTo>
                    <a:pt x="779899" y="1270194"/>
                    <a:pt x="784723" y="1270840"/>
                    <a:pt x="787136" y="1273426"/>
                  </a:cubicBezTo>
                  <a:cubicBezTo>
                    <a:pt x="791358" y="1279891"/>
                    <a:pt x="789850" y="1286356"/>
                    <a:pt x="786834" y="1292659"/>
                  </a:cubicBezTo>
                  <a:lnTo>
                    <a:pt x="777619" y="1310663"/>
                  </a:lnTo>
                  <a:lnTo>
                    <a:pt x="759996" y="1306397"/>
                  </a:lnTo>
                  <a:cubicBezTo>
                    <a:pt x="754568" y="1303488"/>
                    <a:pt x="750346" y="1298639"/>
                    <a:pt x="748537" y="1290235"/>
                  </a:cubicBezTo>
                  <a:cubicBezTo>
                    <a:pt x="747331" y="1282477"/>
                    <a:pt x="748537" y="1272133"/>
                    <a:pt x="758187" y="1272133"/>
                  </a:cubicBezTo>
                  <a:cubicBezTo>
                    <a:pt x="763012" y="1271487"/>
                    <a:pt x="769042" y="1270517"/>
                    <a:pt x="774470" y="1270355"/>
                  </a:cubicBezTo>
                  <a:close/>
                  <a:moveTo>
                    <a:pt x="748398" y="1192370"/>
                  </a:moveTo>
                  <a:cubicBezTo>
                    <a:pt x="750993" y="1191922"/>
                    <a:pt x="753435" y="1191922"/>
                    <a:pt x="754046" y="1192519"/>
                  </a:cubicBezTo>
                  <a:cubicBezTo>
                    <a:pt x="758930" y="1194908"/>
                    <a:pt x="760151" y="1200881"/>
                    <a:pt x="760151" y="1205660"/>
                  </a:cubicBezTo>
                  <a:cubicBezTo>
                    <a:pt x="762594" y="1239109"/>
                    <a:pt x="738171" y="1245082"/>
                    <a:pt x="708864" y="1243887"/>
                  </a:cubicBezTo>
                  <a:cubicBezTo>
                    <a:pt x="719854" y="1227163"/>
                    <a:pt x="729623" y="1210438"/>
                    <a:pt x="741834" y="1194908"/>
                  </a:cubicBezTo>
                  <a:cubicBezTo>
                    <a:pt x="743056" y="1193714"/>
                    <a:pt x="745803" y="1192818"/>
                    <a:pt x="748398" y="1192370"/>
                  </a:cubicBezTo>
                  <a:close/>
                  <a:moveTo>
                    <a:pt x="806509" y="1114390"/>
                  </a:moveTo>
                  <a:cubicBezTo>
                    <a:pt x="795096" y="1133526"/>
                    <a:pt x="790024" y="1153937"/>
                    <a:pt x="788756" y="1176900"/>
                  </a:cubicBezTo>
                  <a:cubicBezTo>
                    <a:pt x="788756" y="1183279"/>
                    <a:pt x="782415" y="1184555"/>
                    <a:pt x="778611" y="1178176"/>
                  </a:cubicBezTo>
                  <a:cubicBezTo>
                    <a:pt x="776074" y="1175625"/>
                    <a:pt x="776074" y="1167970"/>
                    <a:pt x="774806" y="1164143"/>
                  </a:cubicBezTo>
                  <a:cubicBezTo>
                    <a:pt x="776074" y="1124596"/>
                    <a:pt x="776074" y="1124596"/>
                    <a:pt x="806509" y="1114390"/>
                  </a:cubicBezTo>
                  <a:close/>
                  <a:moveTo>
                    <a:pt x="1033074" y="1037458"/>
                  </a:moveTo>
                  <a:lnTo>
                    <a:pt x="1040499" y="1044930"/>
                  </a:lnTo>
                  <a:lnTo>
                    <a:pt x="1040685" y="1044834"/>
                  </a:lnTo>
                  <a:cubicBezTo>
                    <a:pt x="1043221" y="1044979"/>
                    <a:pt x="1045757" y="1046425"/>
                    <a:pt x="1048294" y="1048738"/>
                  </a:cubicBezTo>
                  <a:cubicBezTo>
                    <a:pt x="1054634" y="1053366"/>
                    <a:pt x="1059707" y="1057993"/>
                    <a:pt x="1064779" y="1063777"/>
                  </a:cubicBezTo>
                  <a:lnTo>
                    <a:pt x="1051651" y="1063777"/>
                  </a:lnTo>
                  <a:lnTo>
                    <a:pt x="1062991" y="1068922"/>
                  </a:lnTo>
                  <a:lnTo>
                    <a:pt x="1062991" y="1064935"/>
                  </a:lnTo>
                  <a:cubicBezTo>
                    <a:pt x="1083750" y="1064935"/>
                    <a:pt x="1104509" y="1066195"/>
                    <a:pt x="1124048" y="1067454"/>
                  </a:cubicBezTo>
                  <a:cubicBezTo>
                    <a:pt x="1128932" y="1068713"/>
                    <a:pt x="1132596" y="1073750"/>
                    <a:pt x="1133817" y="1078787"/>
                  </a:cubicBezTo>
                  <a:cubicBezTo>
                    <a:pt x="1136259" y="1082565"/>
                    <a:pt x="1132596" y="1087602"/>
                    <a:pt x="1126490" y="1087602"/>
                  </a:cubicBezTo>
                  <a:cubicBezTo>
                    <a:pt x="1111836" y="1088861"/>
                    <a:pt x="1113057" y="1100195"/>
                    <a:pt x="1109394" y="1110269"/>
                  </a:cubicBezTo>
                  <a:cubicBezTo>
                    <a:pt x="1103288" y="1124121"/>
                    <a:pt x="1098404" y="1114047"/>
                    <a:pt x="1092298" y="1109010"/>
                  </a:cubicBezTo>
                  <a:cubicBezTo>
                    <a:pt x="1086803" y="1104602"/>
                    <a:pt x="1081918" y="1104917"/>
                    <a:pt x="1077186" y="1106649"/>
                  </a:cubicBezTo>
                  <a:lnTo>
                    <a:pt x="1064770" y="1112018"/>
                  </a:lnTo>
                  <a:lnTo>
                    <a:pt x="1064770" y="1118602"/>
                  </a:lnTo>
                  <a:lnTo>
                    <a:pt x="994607" y="1118602"/>
                  </a:lnTo>
                  <a:cubicBezTo>
                    <a:pt x="1009915" y="1099310"/>
                    <a:pt x="1021396" y="1083877"/>
                    <a:pt x="1032878" y="1069729"/>
                  </a:cubicBezTo>
                  <a:lnTo>
                    <a:pt x="1045997" y="1063777"/>
                  </a:lnTo>
                  <a:lnTo>
                    <a:pt x="1033076" y="1063777"/>
                  </a:lnTo>
                  <a:lnTo>
                    <a:pt x="1033076" y="1052769"/>
                  </a:lnTo>
                  <a:lnTo>
                    <a:pt x="1033074" y="1052769"/>
                  </a:lnTo>
                  <a:lnTo>
                    <a:pt x="1033074" y="1037458"/>
                  </a:lnTo>
                  <a:close/>
                  <a:moveTo>
                    <a:pt x="1000103" y="1037456"/>
                  </a:moveTo>
                  <a:cubicBezTo>
                    <a:pt x="1004813" y="1037456"/>
                    <a:pt x="1009523" y="1037456"/>
                    <a:pt x="1015410" y="1037456"/>
                  </a:cubicBezTo>
                  <a:cubicBezTo>
                    <a:pt x="1014232" y="1045214"/>
                    <a:pt x="1015410" y="1058143"/>
                    <a:pt x="1007168" y="1058143"/>
                  </a:cubicBezTo>
                  <a:cubicBezTo>
                    <a:pt x="1000103" y="1058143"/>
                    <a:pt x="1001281" y="1045214"/>
                    <a:pt x="1000103" y="1037456"/>
                  </a:cubicBezTo>
                  <a:close/>
                  <a:moveTo>
                    <a:pt x="925390" y="1027798"/>
                  </a:moveTo>
                  <a:cubicBezTo>
                    <a:pt x="931414" y="1025524"/>
                    <a:pt x="940925" y="1028254"/>
                    <a:pt x="954875" y="1035533"/>
                  </a:cubicBezTo>
                  <a:cubicBezTo>
                    <a:pt x="952339" y="1052517"/>
                    <a:pt x="948534" y="1070715"/>
                    <a:pt x="947266" y="1087700"/>
                  </a:cubicBezTo>
                  <a:cubicBezTo>
                    <a:pt x="945998" y="1101045"/>
                    <a:pt x="945998" y="1113177"/>
                    <a:pt x="926976" y="1110751"/>
                  </a:cubicBezTo>
                  <a:cubicBezTo>
                    <a:pt x="910490" y="1108324"/>
                    <a:pt x="907953" y="1094979"/>
                    <a:pt x="906685" y="1081634"/>
                  </a:cubicBezTo>
                  <a:cubicBezTo>
                    <a:pt x="920635" y="1074355"/>
                    <a:pt x="918099" y="1062223"/>
                    <a:pt x="916830" y="1050091"/>
                  </a:cubicBezTo>
                  <a:cubicBezTo>
                    <a:pt x="916830" y="1037352"/>
                    <a:pt x="919367" y="1030073"/>
                    <a:pt x="925390" y="1027798"/>
                  </a:cubicBezTo>
                  <a:close/>
                  <a:moveTo>
                    <a:pt x="804480" y="1010590"/>
                  </a:moveTo>
                  <a:cubicBezTo>
                    <a:pt x="823025" y="1017917"/>
                    <a:pt x="842808" y="1025244"/>
                    <a:pt x="863826" y="1033792"/>
                  </a:cubicBezTo>
                  <a:cubicBezTo>
                    <a:pt x="872481" y="1049667"/>
                    <a:pt x="850226" y="1064321"/>
                    <a:pt x="853935" y="1081417"/>
                  </a:cubicBezTo>
                  <a:cubicBezTo>
                    <a:pt x="844044" y="1091186"/>
                    <a:pt x="832916" y="1091186"/>
                    <a:pt x="823025" y="1081417"/>
                  </a:cubicBezTo>
                  <a:lnTo>
                    <a:pt x="823025" y="1066763"/>
                  </a:lnTo>
                  <a:cubicBezTo>
                    <a:pt x="814371" y="1058215"/>
                    <a:pt x="798298" y="1061878"/>
                    <a:pt x="792116" y="1050888"/>
                  </a:cubicBezTo>
                  <a:cubicBezTo>
                    <a:pt x="785934" y="1050888"/>
                    <a:pt x="780988" y="1050888"/>
                    <a:pt x="776043" y="1050888"/>
                  </a:cubicBezTo>
                  <a:cubicBezTo>
                    <a:pt x="776043" y="1046003"/>
                    <a:pt x="774806" y="1039898"/>
                    <a:pt x="776043" y="1035013"/>
                  </a:cubicBezTo>
                  <a:cubicBezTo>
                    <a:pt x="780988" y="1010590"/>
                    <a:pt x="787170" y="1004484"/>
                    <a:pt x="804480" y="1010590"/>
                  </a:cubicBezTo>
                  <a:close/>
                  <a:moveTo>
                    <a:pt x="1016522" y="121"/>
                  </a:moveTo>
                  <a:cubicBezTo>
                    <a:pt x="1021496" y="-1131"/>
                    <a:pt x="1028957" y="7631"/>
                    <a:pt x="1035175" y="12638"/>
                  </a:cubicBezTo>
                  <a:cubicBezTo>
                    <a:pt x="1045123" y="8883"/>
                    <a:pt x="1055071" y="8883"/>
                    <a:pt x="1065019" y="5128"/>
                  </a:cubicBezTo>
                  <a:cubicBezTo>
                    <a:pt x="1077455" y="-1131"/>
                    <a:pt x="1089890" y="-1131"/>
                    <a:pt x="1098595" y="12638"/>
                  </a:cubicBezTo>
                  <a:cubicBezTo>
                    <a:pt x="1096108" y="15141"/>
                    <a:pt x="1094864" y="16393"/>
                    <a:pt x="1091134" y="18896"/>
                  </a:cubicBezTo>
                  <a:cubicBezTo>
                    <a:pt x="1091134" y="17644"/>
                    <a:pt x="1096108" y="20148"/>
                    <a:pt x="1096108" y="18896"/>
                  </a:cubicBezTo>
                  <a:cubicBezTo>
                    <a:pt x="1093621" y="16393"/>
                    <a:pt x="1094864" y="13889"/>
                    <a:pt x="1098595" y="12638"/>
                  </a:cubicBezTo>
                  <a:cubicBezTo>
                    <a:pt x="1127196" y="25154"/>
                    <a:pt x="1152067" y="42678"/>
                    <a:pt x="1183155" y="46433"/>
                  </a:cubicBezTo>
                  <a:cubicBezTo>
                    <a:pt x="1193103" y="46433"/>
                    <a:pt x="1204295" y="53943"/>
                    <a:pt x="1208026" y="61453"/>
                  </a:cubicBezTo>
                  <a:cubicBezTo>
                    <a:pt x="1227922" y="95248"/>
                    <a:pt x="1259010" y="92744"/>
                    <a:pt x="1290099" y="92744"/>
                  </a:cubicBezTo>
                  <a:cubicBezTo>
                    <a:pt x="1268959" y="135301"/>
                    <a:pt x="1230409" y="127791"/>
                    <a:pt x="1195590" y="124036"/>
                  </a:cubicBezTo>
                  <a:cubicBezTo>
                    <a:pt x="1159528" y="119029"/>
                    <a:pt x="1144605" y="131546"/>
                    <a:pt x="1150823" y="170348"/>
                  </a:cubicBezTo>
                  <a:cubicBezTo>
                    <a:pt x="1152067" y="184116"/>
                    <a:pt x="1135901" y="201639"/>
                    <a:pt x="1120978" y="195381"/>
                  </a:cubicBezTo>
                  <a:cubicBezTo>
                    <a:pt x="1099838" y="186619"/>
                    <a:pt x="1084916" y="175354"/>
                    <a:pt x="1076211" y="209149"/>
                  </a:cubicBezTo>
                  <a:cubicBezTo>
                    <a:pt x="1072481" y="222918"/>
                    <a:pt x="1053828" y="222918"/>
                    <a:pt x="1041392" y="214156"/>
                  </a:cubicBezTo>
                  <a:cubicBezTo>
                    <a:pt x="1025226" y="204143"/>
                    <a:pt x="1001599" y="194129"/>
                    <a:pt x="1020252" y="166593"/>
                  </a:cubicBezTo>
                  <a:cubicBezTo>
                    <a:pt x="1021496" y="165341"/>
                    <a:pt x="1015278" y="159083"/>
                    <a:pt x="1011548" y="157831"/>
                  </a:cubicBezTo>
                  <a:cubicBezTo>
                    <a:pt x="1002843" y="152824"/>
                    <a:pt x="990407" y="149069"/>
                    <a:pt x="995382" y="136553"/>
                  </a:cubicBezTo>
                  <a:cubicBezTo>
                    <a:pt x="999112" y="124036"/>
                    <a:pt x="1012791" y="131546"/>
                    <a:pt x="1022739" y="131546"/>
                  </a:cubicBezTo>
                  <a:cubicBezTo>
                    <a:pt x="1037662" y="131546"/>
                    <a:pt x="1045123" y="121533"/>
                    <a:pt x="1050097" y="107764"/>
                  </a:cubicBezTo>
                  <a:cubicBezTo>
                    <a:pt x="1019009" y="90241"/>
                    <a:pt x="987920" y="75221"/>
                    <a:pt x="951858" y="99003"/>
                  </a:cubicBezTo>
                  <a:cubicBezTo>
                    <a:pt x="945640" y="102758"/>
                    <a:pt x="933205" y="95248"/>
                    <a:pt x="923257" y="92744"/>
                  </a:cubicBezTo>
                  <a:cubicBezTo>
                    <a:pt x="920770" y="97751"/>
                    <a:pt x="920770" y="102758"/>
                    <a:pt x="919526" y="107764"/>
                  </a:cubicBezTo>
                  <a:cubicBezTo>
                    <a:pt x="917039" y="111519"/>
                    <a:pt x="912065" y="116526"/>
                    <a:pt x="908334" y="116526"/>
                  </a:cubicBezTo>
                  <a:cubicBezTo>
                    <a:pt x="903360" y="116526"/>
                    <a:pt x="897143" y="111519"/>
                    <a:pt x="895899" y="107764"/>
                  </a:cubicBezTo>
                  <a:cubicBezTo>
                    <a:pt x="884707" y="73969"/>
                    <a:pt x="903360" y="47684"/>
                    <a:pt x="918283" y="20148"/>
                  </a:cubicBezTo>
                  <a:cubicBezTo>
                    <a:pt x="919526" y="18896"/>
                    <a:pt x="922013" y="16393"/>
                    <a:pt x="924500" y="16393"/>
                  </a:cubicBezTo>
                  <a:cubicBezTo>
                    <a:pt x="954345" y="10134"/>
                    <a:pt x="985433" y="2624"/>
                    <a:pt x="1016522" y="121"/>
                  </a:cubicBezTo>
                  <a:close/>
                </a:path>
              </a:pathLst>
            </a:custGeom>
            <a:solidFill>
              <a:srgbClr val="F0646C">
                <a:alpha val="49800"/>
              </a:srgbClr>
            </a:solidFill>
            <a:ln>
              <a:noFill/>
            </a:ln>
          </p:spPr>
          <p:txBody>
            <a:bodyPr anchorCtr="0" anchor="ctr" bIns="22850" lIns="45725" spcFirstLastPara="1" rIns="45725" wrap="square" tIns="2285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747993"/>
                </a:solidFill>
                <a:latin typeface="Jost Light"/>
                <a:ea typeface="Jost Light"/>
                <a:cs typeface="Jost Light"/>
                <a:sym typeface="Jost Light"/>
              </a:endParaRPr>
            </a:p>
          </p:txBody>
        </p:sp>
        <p:sp>
          <p:nvSpPr>
            <p:cNvPr id="607" name="Google Shape;607;g311d5cb9a0a_0_344"/>
            <p:cNvSpPr/>
            <p:nvPr/>
          </p:nvSpPr>
          <p:spPr>
            <a:xfrm>
              <a:off x="7268385" y="6930644"/>
              <a:ext cx="1336879" cy="2855207"/>
            </a:xfrm>
            <a:custGeom>
              <a:rect b="b" l="l" r="r" t="t"/>
              <a:pathLst>
                <a:path extrusionOk="0" h="1939020" w="773881">
                  <a:moveTo>
                    <a:pt x="210744" y="1933145"/>
                  </a:moveTo>
                  <a:lnTo>
                    <a:pt x="211914" y="1934296"/>
                  </a:lnTo>
                  <a:lnTo>
                    <a:pt x="211999" y="1934413"/>
                  </a:lnTo>
                  <a:lnTo>
                    <a:pt x="210744" y="1933145"/>
                  </a:lnTo>
                  <a:close/>
                  <a:moveTo>
                    <a:pt x="383939" y="1807603"/>
                  </a:moveTo>
                  <a:lnTo>
                    <a:pt x="385195" y="1808871"/>
                  </a:lnTo>
                  <a:lnTo>
                    <a:pt x="384138" y="1808656"/>
                  </a:lnTo>
                  <a:lnTo>
                    <a:pt x="383939" y="1807603"/>
                  </a:lnTo>
                  <a:close/>
                  <a:moveTo>
                    <a:pt x="367134" y="1805206"/>
                  </a:moveTo>
                  <a:lnTo>
                    <a:pt x="384138" y="1808656"/>
                  </a:lnTo>
                  <a:lnTo>
                    <a:pt x="388704" y="1832866"/>
                  </a:lnTo>
                  <a:cubicBezTo>
                    <a:pt x="386763" y="1855157"/>
                    <a:pt x="366996" y="1869423"/>
                    <a:pt x="350053" y="1883689"/>
                  </a:cubicBezTo>
                  <a:cubicBezTo>
                    <a:pt x="334993" y="1887494"/>
                    <a:pt x="316167" y="1887494"/>
                    <a:pt x="306127" y="1903979"/>
                  </a:cubicBezTo>
                  <a:lnTo>
                    <a:pt x="304872" y="1903979"/>
                  </a:lnTo>
                  <a:cubicBezTo>
                    <a:pt x="296087" y="1912856"/>
                    <a:pt x="281026" y="1910319"/>
                    <a:pt x="272241" y="1919196"/>
                  </a:cubicBezTo>
                  <a:lnTo>
                    <a:pt x="273496" y="1919196"/>
                  </a:lnTo>
                  <a:cubicBezTo>
                    <a:pt x="262201" y="1929341"/>
                    <a:pt x="248395" y="1928073"/>
                    <a:pt x="235845" y="1933145"/>
                  </a:cubicBezTo>
                  <a:lnTo>
                    <a:pt x="229570" y="1933145"/>
                  </a:lnTo>
                  <a:lnTo>
                    <a:pt x="224550" y="1934413"/>
                  </a:lnTo>
                  <a:cubicBezTo>
                    <a:pt x="222040" y="1937584"/>
                    <a:pt x="219216" y="1939169"/>
                    <a:pt x="216706" y="1939010"/>
                  </a:cubicBezTo>
                  <a:lnTo>
                    <a:pt x="211914" y="1934296"/>
                  </a:lnTo>
                  <a:lnTo>
                    <a:pt x="201645" y="1920147"/>
                  </a:lnTo>
                  <a:cubicBezTo>
                    <a:pt x="201332" y="1915075"/>
                    <a:pt x="203842" y="1909686"/>
                    <a:pt x="208234" y="1903979"/>
                  </a:cubicBezTo>
                  <a:lnTo>
                    <a:pt x="208234" y="1902711"/>
                  </a:lnTo>
                  <a:cubicBezTo>
                    <a:pt x="219530" y="1895102"/>
                    <a:pt x="215765" y="1879885"/>
                    <a:pt x="224550" y="1871008"/>
                  </a:cubicBezTo>
                  <a:cubicBezTo>
                    <a:pt x="242120" y="1850719"/>
                    <a:pt x="250906" y="1815212"/>
                    <a:pt x="288557" y="1840574"/>
                  </a:cubicBezTo>
                  <a:lnTo>
                    <a:pt x="287302" y="1839306"/>
                  </a:lnTo>
                  <a:cubicBezTo>
                    <a:pt x="294832" y="1843110"/>
                    <a:pt x="298597" y="1848182"/>
                    <a:pt x="304872" y="1853255"/>
                  </a:cubicBezTo>
                  <a:cubicBezTo>
                    <a:pt x="311147" y="1853255"/>
                    <a:pt x="316167" y="1851987"/>
                    <a:pt x="322443" y="1850719"/>
                  </a:cubicBezTo>
                  <a:cubicBezTo>
                    <a:pt x="327463" y="1848182"/>
                    <a:pt x="332483" y="1844378"/>
                    <a:pt x="336248" y="1838038"/>
                  </a:cubicBezTo>
                  <a:lnTo>
                    <a:pt x="336248" y="1836769"/>
                  </a:lnTo>
                  <a:cubicBezTo>
                    <a:pt x="348485" y="1828210"/>
                    <a:pt x="352956" y="1808237"/>
                    <a:pt x="367134" y="1805206"/>
                  </a:cubicBezTo>
                  <a:close/>
                  <a:moveTo>
                    <a:pt x="466389" y="1738704"/>
                  </a:moveTo>
                  <a:cubicBezTo>
                    <a:pt x="471352" y="1741126"/>
                    <a:pt x="476316" y="1742336"/>
                    <a:pt x="481279" y="1742336"/>
                  </a:cubicBezTo>
                  <a:cubicBezTo>
                    <a:pt x="493687" y="1758076"/>
                    <a:pt x="475075" y="1764130"/>
                    <a:pt x="468871" y="1772606"/>
                  </a:cubicBezTo>
                  <a:lnTo>
                    <a:pt x="467630" y="1775027"/>
                  </a:lnTo>
                  <a:cubicBezTo>
                    <a:pt x="461426" y="1777449"/>
                    <a:pt x="456462" y="1783503"/>
                    <a:pt x="453981" y="1788346"/>
                  </a:cubicBezTo>
                  <a:lnTo>
                    <a:pt x="451499" y="1791978"/>
                  </a:lnTo>
                  <a:cubicBezTo>
                    <a:pt x="440332" y="1791978"/>
                    <a:pt x="426683" y="1808929"/>
                    <a:pt x="417997" y="1788346"/>
                  </a:cubicBezTo>
                  <a:cubicBezTo>
                    <a:pt x="420479" y="1784714"/>
                    <a:pt x="421719" y="1779871"/>
                    <a:pt x="420479" y="1777449"/>
                  </a:cubicBezTo>
                  <a:cubicBezTo>
                    <a:pt x="422960" y="1770184"/>
                    <a:pt x="429164" y="1764130"/>
                    <a:pt x="431646" y="1758076"/>
                  </a:cubicBezTo>
                  <a:cubicBezTo>
                    <a:pt x="441573" y="1745969"/>
                    <a:pt x="452740" y="1741126"/>
                    <a:pt x="466389" y="1738704"/>
                  </a:cubicBezTo>
                  <a:close/>
                  <a:moveTo>
                    <a:pt x="385024" y="1595829"/>
                  </a:moveTo>
                  <a:cubicBezTo>
                    <a:pt x="390096" y="1595829"/>
                    <a:pt x="395168" y="1595829"/>
                    <a:pt x="400240" y="1595829"/>
                  </a:cubicBezTo>
                  <a:cubicBezTo>
                    <a:pt x="400240" y="1606820"/>
                    <a:pt x="400240" y="1616589"/>
                    <a:pt x="400240" y="1626359"/>
                  </a:cubicBezTo>
                  <a:lnTo>
                    <a:pt x="392632" y="1627580"/>
                  </a:lnTo>
                  <a:lnTo>
                    <a:pt x="385024" y="1626359"/>
                  </a:lnTo>
                  <a:cubicBezTo>
                    <a:pt x="385024" y="1616589"/>
                    <a:pt x="385024" y="1606820"/>
                    <a:pt x="385024" y="1595829"/>
                  </a:cubicBezTo>
                  <a:close/>
                  <a:moveTo>
                    <a:pt x="625161" y="1578732"/>
                  </a:moveTo>
                  <a:lnTo>
                    <a:pt x="623897" y="1579954"/>
                  </a:lnTo>
                  <a:lnTo>
                    <a:pt x="624123" y="1579407"/>
                  </a:lnTo>
                  <a:lnTo>
                    <a:pt x="625161" y="1578732"/>
                  </a:lnTo>
                  <a:close/>
                  <a:moveTo>
                    <a:pt x="530369" y="1565300"/>
                  </a:moveTo>
                  <a:lnTo>
                    <a:pt x="530184" y="1565674"/>
                  </a:lnTo>
                  <a:lnTo>
                    <a:pt x="529105" y="1566521"/>
                  </a:lnTo>
                  <a:lnTo>
                    <a:pt x="530369" y="1565300"/>
                  </a:lnTo>
                  <a:close/>
                  <a:moveTo>
                    <a:pt x="670882" y="1547564"/>
                  </a:moveTo>
                  <a:lnTo>
                    <a:pt x="669623" y="1548838"/>
                  </a:lnTo>
                  <a:lnTo>
                    <a:pt x="669912" y="1548044"/>
                  </a:lnTo>
                  <a:lnTo>
                    <a:pt x="670882" y="1547564"/>
                  </a:lnTo>
                  <a:close/>
                  <a:moveTo>
                    <a:pt x="593722" y="1543472"/>
                  </a:moveTo>
                  <a:cubicBezTo>
                    <a:pt x="598935" y="1543625"/>
                    <a:pt x="604307" y="1545762"/>
                    <a:pt x="609994" y="1549425"/>
                  </a:cubicBezTo>
                  <a:lnTo>
                    <a:pt x="611258" y="1549425"/>
                  </a:lnTo>
                  <a:cubicBezTo>
                    <a:pt x="615998" y="1555836"/>
                    <a:pt x="627847" y="1560873"/>
                    <a:pt x="628143" y="1569689"/>
                  </a:cubicBezTo>
                  <a:lnTo>
                    <a:pt x="624123" y="1579407"/>
                  </a:lnTo>
                  <a:lnTo>
                    <a:pt x="609678" y="1588807"/>
                  </a:lnTo>
                  <a:cubicBezTo>
                    <a:pt x="603675" y="1590639"/>
                    <a:pt x="597356" y="1592165"/>
                    <a:pt x="592300" y="1597050"/>
                  </a:cubicBezTo>
                  <a:lnTo>
                    <a:pt x="593564" y="1595828"/>
                  </a:lnTo>
                  <a:cubicBezTo>
                    <a:pt x="584717" y="1606819"/>
                    <a:pt x="569550" y="1604376"/>
                    <a:pt x="559439" y="1611703"/>
                  </a:cubicBezTo>
                  <a:lnTo>
                    <a:pt x="560703" y="1610482"/>
                  </a:lnTo>
                  <a:cubicBezTo>
                    <a:pt x="555647" y="1616588"/>
                    <a:pt x="550592" y="1616588"/>
                    <a:pt x="545536" y="1611703"/>
                  </a:cubicBezTo>
                  <a:lnTo>
                    <a:pt x="546800" y="1612924"/>
                  </a:lnTo>
                  <a:cubicBezTo>
                    <a:pt x="533529" y="1603766"/>
                    <a:pt x="520258" y="1595294"/>
                    <a:pt x="522450" y="1581328"/>
                  </a:cubicBezTo>
                  <a:lnTo>
                    <a:pt x="530184" y="1565674"/>
                  </a:lnTo>
                  <a:lnTo>
                    <a:pt x="549328" y="1550646"/>
                  </a:lnTo>
                  <a:cubicBezTo>
                    <a:pt x="558175" y="1550646"/>
                    <a:pt x="568286" y="1549425"/>
                    <a:pt x="578397" y="1549425"/>
                  </a:cubicBezTo>
                  <a:cubicBezTo>
                    <a:pt x="583453" y="1545151"/>
                    <a:pt x="588508" y="1543319"/>
                    <a:pt x="593722" y="1543472"/>
                  </a:cubicBezTo>
                  <a:close/>
                  <a:moveTo>
                    <a:pt x="275476" y="1499380"/>
                  </a:moveTo>
                  <a:lnTo>
                    <a:pt x="276717" y="1500621"/>
                  </a:lnTo>
                  <a:lnTo>
                    <a:pt x="275476" y="1499702"/>
                  </a:lnTo>
                  <a:lnTo>
                    <a:pt x="275476" y="1499380"/>
                  </a:lnTo>
                  <a:close/>
                  <a:moveTo>
                    <a:pt x="656401" y="1477162"/>
                  </a:moveTo>
                  <a:cubicBezTo>
                    <a:pt x="661752" y="1477162"/>
                    <a:pt x="667104" y="1479392"/>
                    <a:pt x="672141" y="1483852"/>
                  </a:cubicBezTo>
                  <a:cubicBezTo>
                    <a:pt x="677808" y="1494683"/>
                    <a:pt x="681271" y="1505833"/>
                    <a:pt x="681271" y="1516823"/>
                  </a:cubicBezTo>
                  <a:lnTo>
                    <a:pt x="669912" y="1548044"/>
                  </a:lnTo>
                  <a:lnTo>
                    <a:pt x="649318" y="1558236"/>
                  </a:lnTo>
                  <a:cubicBezTo>
                    <a:pt x="641920" y="1558395"/>
                    <a:pt x="634365" y="1555210"/>
                    <a:pt x="626809" y="1548838"/>
                  </a:cubicBezTo>
                  <a:lnTo>
                    <a:pt x="626809" y="1522079"/>
                  </a:lnTo>
                  <a:cubicBezTo>
                    <a:pt x="631846" y="1510611"/>
                    <a:pt x="630587" y="1495320"/>
                    <a:pt x="640661" y="1483852"/>
                  </a:cubicBezTo>
                  <a:cubicBezTo>
                    <a:pt x="645698" y="1479392"/>
                    <a:pt x="651049" y="1477162"/>
                    <a:pt x="656401" y="1477162"/>
                  </a:cubicBezTo>
                  <a:close/>
                  <a:moveTo>
                    <a:pt x="675128" y="1377215"/>
                  </a:moveTo>
                  <a:lnTo>
                    <a:pt x="706668" y="1377215"/>
                  </a:lnTo>
                  <a:cubicBezTo>
                    <a:pt x="707950" y="1381993"/>
                    <a:pt x="706668" y="1386771"/>
                    <a:pt x="706668" y="1391549"/>
                  </a:cubicBezTo>
                  <a:lnTo>
                    <a:pt x="675897" y="1391549"/>
                  </a:lnTo>
                  <a:cubicBezTo>
                    <a:pt x="672051" y="1387966"/>
                    <a:pt x="670769" y="1385577"/>
                    <a:pt x="672051" y="1381993"/>
                  </a:cubicBezTo>
                  <a:lnTo>
                    <a:pt x="675128" y="1377215"/>
                  </a:lnTo>
                  <a:close/>
                  <a:moveTo>
                    <a:pt x="675897" y="1376020"/>
                  </a:moveTo>
                  <a:lnTo>
                    <a:pt x="675128" y="1377215"/>
                  </a:lnTo>
                  <a:lnTo>
                    <a:pt x="674615" y="1377215"/>
                  </a:lnTo>
                  <a:lnTo>
                    <a:pt x="675897" y="1376020"/>
                  </a:lnTo>
                  <a:close/>
                  <a:moveTo>
                    <a:pt x="513431" y="1370521"/>
                  </a:moveTo>
                  <a:cubicBezTo>
                    <a:pt x="518365" y="1373057"/>
                    <a:pt x="523299" y="1373057"/>
                    <a:pt x="529467" y="1373057"/>
                  </a:cubicBezTo>
                  <a:cubicBezTo>
                    <a:pt x="533167" y="1379398"/>
                    <a:pt x="539335" y="1383202"/>
                    <a:pt x="545503" y="1388275"/>
                  </a:cubicBezTo>
                  <a:lnTo>
                    <a:pt x="546736" y="1389543"/>
                  </a:lnTo>
                  <a:cubicBezTo>
                    <a:pt x="552904" y="1400956"/>
                    <a:pt x="554137" y="1412369"/>
                    <a:pt x="544269" y="1422515"/>
                  </a:cubicBezTo>
                  <a:lnTo>
                    <a:pt x="544269" y="1421246"/>
                  </a:lnTo>
                  <a:cubicBezTo>
                    <a:pt x="527000" y="1435196"/>
                    <a:pt x="523299" y="1413638"/>
                    <a:pt x="512197" y="1408565"/>
                  </a:cubicBezTo>
                  <a:lnTo>
                    <a:pt x="510964" y="1407297"/>
                  </a:lnTo>
                  <a:cubicBezTo>
                    <a:pt x="507263" y="1399688"/>
                    <a:pt x="503563" y="1394616"/>
                    <a:pt x="497395" y="1392079"/>
                  </a:cubicBezTo>
                  <a:lnTo>
                    <a:pt x="494928" y="1390811"/>
                  </a:lnTo>
                  <a:cubicBezTo>
                    <a:pt x="497395" y="1379398"/>
                    <a:pt x="503563" y="1373057"/>
                    <a:pt x="513431" y="1370521"/>
                  </a:cubicBezTo>
                  <a:close/>
                  <a:moveTo>
                    <a:pt x="226613" y="1340456"/>
                  </a:moveTo>
                  <a:lnTo>
                    <a:pt x="220880" y="1345454"/>
                  </a:lnTo>
                  <a:cubicBezTo>
                    <a:pt x="219639" y="1348868"/>
                    <a:pt x="219716" y="1351506"/>
                    <a:pt x="220647" y="1353639"/>
                  </a:cubicBezTo>
                  <a:lnTo>
                    <a:pt x="224877" y="1358106"/>
                  </a:lnTo>
                  <a:lnTo>
                    <a:pt x="225044" y="1355855"/>
                  </a:lnTo>
                  <a:lnTo>
                    <a:pt x="226613" y="1340456"/>
                  </a:lnTo>
                  <a:close/>
                  <a:moveTo>
                    <a:pt x="696733" y="1210236"/>
                  </a:moveTo>
                  <a:cubicBezTo>
                    <a:pt x="702194" y="1209321"/>
                    <a:pt x="709529" y="1210913"/>
                    <a:pt x="719734" y="1216324"/>
                  </a:cubicBezTo>
                  <a:cubicBezTo>
                    <a:pt x="729938" y="1232877"/>
                    <a:pt x="728663" y="1249430"/>
                    <a:pt x="719734" y="1265983"/>
                  </a:cubicBezTo>
                  <a:cubicBezTo>
                    <a:pt x="718458" y="1268530"/>
                    <a:pt x="717182" y="1271076"/>
                    <a:pt x="718458" y="1274896"/>
                  </a:cubicBezTo>
                  <a:cubicBezTo>
                    <a:pt x="705702" y="1297816"/>
                    <a:pt x="689119" y="1292722"/>
                    <a:pt x="672536" y="1282536"/>
                  </a:cubicBezTo>
                  <a:cubicBezTo>
                    <a:pt x="659780" y="1273623"/>
                    <a:pt x="662331" y="1260890"/>
                    <a:pt x="671260" y="1249430"/>
                  </a:cubicBezTo>
                  <a:lnTo>
                    <a:pt x="671260" y="1250703"/>
                  </a:lnTo>
                  <a:cubicBezTo>
                    <a:pt x="680828" y="1238288"/>
                    <a:pt x="680349" y="1212982"/>
                    <a:pt x="696733" y="1210236"/>
                  </a:cubicBezTo>
                  <a:close/>
                  <a:moveTo>
                    <a:pt x="753194" y="1084774"/>
                  </a:moveTo>
                  <a:cubicBezTo>
                    <a:pt x="758366" y="1084774"/>
                    <a:pt x="763538" y="1084774"/>
                    <a:pt x="768709" y="1084774"/>
                  </a:cubicBezTo>
                  <a:cubicBezTo>
                    <a:pt x="772588" y="1087129"/>
                    <a:pt x="773881" y="1090663"/>
                    <a:pt x="773881" y="1095373"/>
                  </a:cubicBezTo>
                  <a:cubicBezTo>
                    <a:pt x="772588" y="1097729"/>
                    <a:pt x="771295" y="1100084"/>
                    <a:pt x="770002" y="1100084"/>
                  </a:cubicBezTo>
                  <a:cubicBezTo>
                    <a:pt x="760952" y="1097729"/>
                    <a:pt x="755780" y="1093018"/>
                    <a:pt x="753194" y="1084774"/>
                  </a:cubicBezTo>
                  <a:close/>
                  <a:moveTo>
                    <a:pt x="226818" y="988697"/>
                  </a:moveTo>
                  <a:cubicBezTo>
                    <a:pt x="213093" y="1002346"/>
                    <a:pt x="199367" y="1018477"/>
                    <a:pt x="183146" y="1035849"/>
                  </a:cubicBezTo>
                  <a:cubicBezTo>
                    <a:pt x="204358" y="1055703"/>
                    <a:pt x="226818" y="1073075"/>
                    <a:pt x="244287" y="1095410"/>
                  </a:cubicBezTo>
                  <a:cubicBezTo>
                    <a:pt x="251150" y="1103475"/>
                    <a:pt x="249902" y="1108128"/>
                    <a:pt x="245379" y="1111075"/>
                  </a:cubicBezTo>
                  <a:lnTo>
                    <a:pt x="239767" y="1112717"/>
                  </a:lnTo>
                  <a:lnTo>
                    <a:pt x="257297" y="1132532"/>
                  </a:lnTo>
                  <a:cubicBezTo>
                    <a:pt x="267442" y="1159603"/>
                    <a:pt x="253588" y="1196481"/>
                    <a:pt x="273602" y="1219660"/>
                  </a:cubicBezTo>
                  <a:lnTo>
                    <a:pt x="285144" y="1228278"/>
                  </a:lnTo>
                  <a:lnTo>
                    <a:pt x="269126" y="1190137"/>
                  </a:lnTo>
                  <a:cubicBezTo>
                    <a:pt x="261004" y="1157343"/>
                    <a:pt x="266613" y="1126726"/>
                    <a:pt x="285731" y="1096059"/>
                  </a:cubicBezTo>
                  <a:lnTo>
                    <a:pt x="305167" y="1070735"/>
                  </a:lnTo>
                  <a:lnTo>
                    <a:pt x="304052" y="1069339"/>
                  </a:lnTo>
                  <a:lnTo>
                    <a:pt x="285464" y="1078038"/>
                  </a:lnTo>
                  <a:cubicBezTo>
                    <a:pt x="280473" y="1079279"/>
                    <a:pt x="275482" y="1076797"/>
                    <a:pt x="271739" y="1075556"/>
                  </a:cubicBezTo>
                  <a:cubicBezTo>
                    <a:pt x="282969" y="1033367"/>
                    <a:pt x="238048" y="1018477"/>
                    <a:pt x="226818" y="988697"/>
                  </a:cubicBezTo>
                  <a:close/>
                  <a:moveTo>
                    <a:pt x="615524" y="876267"/>
                  </a:moveTo>
                  <a:lnTo>
                    <a:pt x="615320" y="881484"/>
                  </a:lnTo>
                  <a:lnTo>
                    <a:pt x="621182" y="876267"/>
                  </a:lnTo>
                  <a:lnTo>
                    <a:pt x="615524" y="876267"/>
                  </a:lnTo>
                  <a:close/>
                  <a:moveTo>
                    <a:pt x="551914" y="861810"/>
                  </a:moveTo>
                  <a:lnTo>
                    <a:pt x="540677" y="862790"/>
                  </a:lnTo>
                  <a:cubicBezTo>
                    <a:pt x="535256" y="863604"/>
                    <a:pt x="531435" y="864767"/>
                    <a:pt x="528472" y="866784"/>
                  </a:cubicBezTo>
                  <a:lnTo>
                    <a:pt x="523349" y="876854"/>
                  </a:lnTo>
                  <a:lnTo>
                    <a:pt x="539762" y="872106"/>
                  </a:lnTo>
                  <a:lnTo>
                    <a:pt x="556429" y="868662"/>
                  </a:lnTo>
                  <a:lnTo>
                    <a:pt x="551843" y="862581"/>
                  </a:lnTo>
                  <a:lnTo>
                    <a:pt x="551914" y="861810"/>
                  </a:lnTo>
                  <a:close/>
                  <a:moveTo>
                    <a:pt x="477465" y="635799"/>
                  </a:moveTo>
                  <a:lnTo>
                    <a:pt x="465758" y="676296"/>
                  </a:lnTo>
                  <a:lnTo>
                    <a:pt x="461488" y="686003"/>
                  </a:lnTo>
                  <a:lnTo>
                    <a:pt x="472633" y="674142"/>
                  </a:lnTo>
                  <a:cubicBezTo>
                    <a:pt x="475597" y="666697"/>
                    <a:pt x="476844" y="657546"/>
                    <a:pt x="477351" y="647929"/>
                  </a:cubicBezTo>
                  <a:lnTo>
                    <a:pt x="477465" y="635799"/>
                  </a:lnTo>
                  <a:close/>
                  <a:moveTo>
                    <a:pt x="636874" y="610393"/>
                  </a:moveTo>
                  <a:cubicBezTo>
                    <a:pt x="629231" y="609928"/>
                    <a:pt x="621120" y="612720"/>
                    <a:pt x="612386" y="618924"/>
                  </a:cubicBezTo>
                  <a:cubicBezTo>
                    <a:pt x="603651" y="625129"/>
                    <a:pt x="599908" y="631023"/>
                    <a:pt x="600064" y="636917"/>
                  </a:cubicBezTo>
                  <a:lnTo>
                    <a:pt x="602893" y="641513"/>
                  </a:lnTo>
                  <a:lnTo>
                    <a:pt x="609079" y="630072"/>
                  </a:lnTo>
                  <a:cubicBezTo>
                    <a:pt x="616409" y="621518"/>
                    <a:pt x="626079" y="614986"/>
                    <a:pt x="639179" y="612497"/>
                  </a:cubicBezTo>
                  <a:lnTo>
                    <a:pt x="640084" y="612024"/>
                  </a:lnTo>
                  <a:lnTo>
                    <a:pt x="636874" y="610393"/>
                  </a:lnTo>
                  <a:close/>
                  <a:moveTo>
                    <a:pt x="501783" y="494742"/>
                  </a:moveTo>
                  <a:lnTo>
                    <a:pt x="498337" y="514410"/>
                  </a:lnTo>
                  <a:lnTo>
                    <a:pt x="505703" y="544230"/>
                  </a:lnTo>
                  <a:cubicBezTo>
                    <a:pt x="504434" y="550340"/>
                    <a:pt x="498728" y="553473"/>
                    <a:pt x="487315" y="559740"/>
                  </a:cubicBezTo>
                  <a:cubicBezTo>
                    <a:pt x="478439" y="564753"/>
                    <a:pt x="469562" y="568513"/>
                    <a:pt x="460686" y="574779"/>
                  </a:cubicBezTo>
                  <a:cubicBezTo>
                    <a:pt x="456881" y="577286"/>
                    <a:pt x="454345" y="583552"/>
                    <a:pt x="454345" y="587312"/>
                  </a:cubicBezTo>
                  <a:cubicBezTo>
                    <a:pt x="454345" y="598592"/>
                    <a:pt x="464490" y="597339"/>
                    <a:pt x="472098" y="596085"/>
                  </a:cubicBezTo>
                  <a:cubicBezTo>
                    <a:pt x="477171" y="594832"/>
                    <a:pt x="482243" y="595145"/>
                    <a:pt x="486681" y="597025"/>
                  </a:cubicBezTo>
                  <a:lnTo>
                    <a:pt x="491834" y="601968"/>
                  </a:lnTo>
                  <a:lnTo>
                    <a:pt x="496341" y="596589"/>
                  </a:lnTo>
                  <a:cubicBezTo>
                    <a:pt x="510067" y="589144"/>
                    <a:pt x="532527" y="599071"/>
                    <a:pt x="540014" y="573013"/>
                  </a:cubicBezTo>
                  <a:cubicBezTo>
                    <a:pt x="544381" y="556882"/>
                    <a:pt x="552491" y="551298"/>
                    <a:pt x="562318" y="550833"/>
                  </a:cubicBezTo>
                  <a:lnTo>
                    <a:pt x="580934" y="555704"/>
                  </a:lnTo>
                  <a:lnTo>
                    <a:pt x="571493" y="540334"/>
                  </a:lnTo>
                  <a:lnTo>
                    <a:pt x="555104" y="516561"/>
                  </a:lnTo>
                  <a:lnTo>
                    <a:pt x="551024" y="519817"/>
                  </a:lnTo>
                  <a:cubicBezTo>
                    <a:pt x="540340" y="527346"/>
                    <a:pt x="537715" y="523844"/>
                    <a:pt x="524345" y="509837"/>
                  </a:cubicBezTo>
                  <a:lnTo>
                    <a:pt x="501783" y="494742"/>
                  </a:lnTo>
                  <a:close/>
                  <a:moveTo>
                    <a:pt x="667710" y="465"/>
                  </a:moveTo>
                  <a:cubicBezTo>
                    <a:pt x="667710" y="16670"/>
                    <a:pt x="670185" y="32876"/>
                    <a:pt x="666472" y="47835"/>
                  </a:cubicBezTo>
                  <a:cubicBezTo>
                    <a:pt x="656573" y="81493"/>
                    <a:pt x="665235" y="103932"/>
                    <a:pt x="699884" y="116398"/>
                  </a:cubicBezTo>
                  <a:cubicBezTo>
                    <a:pt x="711021" y="120138"/>
                    <a:pt x="713496" y="133850"/>
                    <a:pt x="702358" y="140083"/>
                  </a:cubicBezTo>
                  <a:cubicBezTo>
                    <a:pt x="662760" y="163769"/>
                    <a:pt x="670185" y="216126"/>
                    <a:pt x="640486" y="246044"/>
                  </a:cubicBezTo>
                  <a:cubicBezTo>
                    <a:pt x="637393" y="249161"/>
                    <a:pt x="638321" y="254147"/>
                    <a:pt x="641105" y="259134"/>
                  </a:cubicBezTo>
                  <a:lnTo>
                    <a:pt x="648453" y="267316"/>
                  </a:lnTo>
                  <a:lnTo>
                    <a:pt x="652904" y="255413"/>
                  </a:lnTo>
                  <a:cubicBezTo>
                    <a:pt x="666628" y="244216"/>
                    <a:pt x="679729" y="241105"/>
                    <a:pt x="690646" y="244371"/>
                  </a:cubicBezTo>
                  <a:cubicBezTo>
                    <a:pt x="701563" y="247637"/>
                    <a:pt x="710296" y="257280"/>
                    <a:pt x="715287" y="271588"/>
                  </a:cubicBezTo>
                  <a:cubicBezTo>
                    <a:pt x="741488" y="338774"/>
                    <a:pt x="773927" y="405961"/>
                    <a:pt x="752717" y="481857"/>
                  </a:cubicBezTo>
                  <a:cubicBezTo>
                    <a:pt x="751469" y="506741"/>
                    <a:pt x="750222" y="531625"/>
                    <a:pt x="750222" y="557753"/>
                  </a:cubicBezTo>
                  <a:cubicBezTo>
                    <a:pt x="746479" y="561485"/>
                    <a:pt x="746479" y="565218"/>
                    <a:pt x="748974" y="570195"/>
                  </a:cubicBezTo>
                  <a:cubicBezTo>
                    <a:pt x="731507" y="595079"/>
                    <a:pt x="755212" y="628672"/>
                    <a:pt x="732754" y="652312"/>
                  </a:cubicBezTo>
                  <a:lnTo>
                    <a:pt x="731507" y="651067"/>
                  </a:lnTo>
                  <a:cubicBezTo>
                    <a:pt x="722773" y="658533"/>
                    <a:pt x="719030" y="665998"/>
                    <a:pt x="719030" y="677196"/>
                  </a:cubicBezTo>
                  <a:cubicBezTo>
                    <a:pt x="719030" y="705812"/>
                    <a:pt x="717782" y="734429"/>
                    <a:pt x="716535" y="763045"/>
                  </a:cubicBezTo>
                  <a:cubicBezTo>
                    <a:pt x="699067" y="776731"/>
                    <a:pt x="706553" y="796639"/>
                    <a:pt x="705306" y="814057"/>
                  </a:cubicBezTo>
                  <a:cubicBezTo>
                    <a:pt x="704058" y="843918"/>
                    <a:pt x="704058" y="875023"/>
                    <a:pt x="704058" y="906128"/>
                  </a:cubicBezTo>
                  <a:cubicBezTo>
                    <a:pt x="705306" y="926035"/>
                    <a:pt x="696572" y="940965"/>
                    <a:pt x="685343" y="954651"/>
                  </a:cubicBezTo>
                  <a:lnTo>
                    <a:pt x="677857" y="954651"/>
                  </a:lnTo>
                  <a:lnTo>
                    <a:pt x="670371" y="957140"/>
                  </a:lnTo>
                  <a:cubicBezTo>
                    <a:pt x="671619" y="949675"/>
                    <a:pt x="671619" y="940965"/>
                    <a:pt x="675362" y="934744"/>
                  </a:cubicBezTo>
                  <a:cubicBezTo>
                    <a:pt x="680352" y="922925"/>
                    <a:pt x="680664" y="913904"/>
                    <a:pt x="676921" y="906906"/>
                  </a:cubicBezTo>
                  <a:lnTo>
                    <a:pt x="662655" y="897064"/>
                  </a:lnTo>
                  <a:lnTo>
                    <a:pt x="660279" y="932750"/>
                  </a:lnTo>
                  <a:cubicBezTo>
                    <a:pt x="661528" y="945254"/>
                    <a:pt x="664026" y="959009"/>
                    <a:pt x="654035" y="969012"/>
                  </a:cubicBezTo>
                  <a:lnTo>
                    <a:pt x="657782" y="971513"/>
                  </a:lnTo>
                  <a:lnTo>
                    <a:pt x="640274" y="986705"/>
                  </a:lnTo>
                  <a:lnTo>
                    <a:pt x="640297" y="986518"/>
                  </a:lnTo>
                  <a:lnTo>
                    <a:pt x="639048" y="987768"/>
                  </a:lnTo>
                  <a:lnTo>
                    <a:pt x="640274" y="986705"/>
                  </a:lnTo>
                  <a:lnTo>
                    <a:pt x="631965" y="1052750"/>
                  </a:lnTo>
                  <a:cubicBezTo>
                    <a:pt x="630385" y="1119451"/>
                    <a:pt x="643732" y="1187207"/>
                    <a:pt x="624062" y="1252853"/>
                  </a:cubicBezTo>
                  <a:cubicBezTo>
                    <a:pt x="602831" y="1277861"/>
                    <a:pt x="570360" y="1249102"/>
                    <a:pt x="547880" y="1269108"/>
                  </a:cubicBezTo>
                  <a:cubicBezTo>
                    <a:pt x="540387" y="1269108"/>
                    <a:pt x="535391" y="1264107"/>
                    <a:pt x="531645" y="1257855"/>
                  </a:cubicBezTo>
                  <a:lnTo>
                    <a:pt x="532894" y="1257855"/>
                  </a:lnTo>
                  <a:cubicBezTo>
                    <a:pt x="486685" y="1229095"/>
                    <a:pt x="506667" y="1290365"/>
                    <a:pt x="484187" y="1292866"/>
                  </a:cubicBezTo>
                  <a:cubicBezTo>
                    <a:pt x="484187" y="1299118"/>
                    <a:pt x="484187" y="1304119"/>
                    <a:pt x="482938" y="1310371"/>
                  </a:cubicBezTo>
                  <a:cubicBezTo>
                    <a:pt x="487934" y="1315373"/>
                    <a:pt x="492929" y="1320375"/>
                    <a:pt x="497925" y="1325376"/>
                  </a:cubicBezTo>
                  <a:lnTo>
                    <a:pt x="499174" y="1325376"/>
                  </a:lnTo>
                  <a:cubicBezTo>
                    <a:pt x="506667" y="1369140"/>
                    <a:pt x="469201" y="1361638"/>
                    <a:pt x="446721" y="1370391"/>
                  </a:cubicBezTo>
                  <a:lnTo>
                    <a:pt x="447970" y="1369140"/>
                  </a:lnTo>
                  <a:cubicBezTo>
                    <a:pt x="441725" y="1384145"/>
                    <a:pt x="425490" y="1380394"/>
                    <a:pt x="415499" y="1387896"/>
                  </a:cubicBezTo>
                  <a:lnTo>
                    <a:pt x="417996" y="1386646"/>
                  </a:lnTo>
                  <a:cubicBezTo>
                    <a:pt x="403010" y="1405402"/>
                    <a:pt x="380530" y="1392898"/>
                    <a:pt x="364295" y="1402901"/>
                  </a:cubicBezTo>
                  <a:lnTo>
                    <a:pt x="358050" y="1402901"/>
                  </a:lnTo>
                  <a:lnTo>
                    <a:pt x="354304" y="1405402"/>
                  </a:lnTo>
                  <a:cubicBezTo>
                    <a:pt x="341815" y="1420407"/>
                    <a:pt x="319335" y="1406652"/>
                    <a:pt x="306846" y="1421657"/>
                  </a:cubicBezTo>
                  <a:lnTo>
                    <a:pt x="305597" y="1421657"/>
                  </a:lnTo>
                  <a:cubicBezTo>
                    <a:pt x="299353" y="1426659"/>
                    <a:pt x="295606" y="1434161"/>
                    <a:pt x="288113" y="1435412"/>
                  </a:cubicBezTo>
                  <a:cubicBezTo>
                    <a:pt x="285615" y="1442914"/>
                    <a:pt x="279371" y="1447916"/>
                    <a:pt x="273126" y="1452917"/>
                  </a:cubicBezTo>
                  <a:cubicBezTo>
                    <a:pt x="270004" y="1457294"/>
                    <a:pt x="267819" y="1462295"/>
                    <a:pt x="264852" y="1466984"/>
                  </a:cubicBezTo>
                  <a:lnTo>
                    <a:pt x="257795" y="1473624"/>
                  </a:lnTo>
                  <a:lnTo>
                    <a:pt x="259345" y="1478277"/>
                  </a:lnTo>
                  <a:cubicBezTo>
                    <a:pt x="260586" y="1483243"/>
                    <a:pt x="262137" y="1487898"/>
                    <a:pt x="264774" y="1491777"/>
                  </a:cubicBezTo>
                  <a:lnTo>
                    <a:pt x="275476" y="1499702"/>
                  </a:lnTo>
                  <a:lnTo>
                    <a:pt x="275476" y="1520483"/>
                  </a:lnTo>
                  <a:cubicBezTo>
                    <a:pt x="219639" y="1534138"/>
                    <a:pt x="167524" y="1505587"/>
                    <a:pt x="114168" y="1499380"/>
                  </a:cubicBezTo>
                  <a:cubicBezTo>
                    <a:pt x="70739" y="1495656"/>
                    <a:pt x="84388" y="1446003"/>
                    <a:pt x="86870" y="1412486"/>
                  </a:cubicBezTo>
                  <a:cubicBezTo>
                    <a:pt x="86870" y="1406280"/>
                    <a:pt x="88111" y="1400073"/>
                    <a:pt x="89352" y="1393866"/>
                  </a:cubicBezTo>
                  <a:cubicBezTo>
                    <a:pt x="91833" y="1385177"/>
                    <a:pt x="95556" y="1377729"/>
                    <a:pt x="94315" y="1369040"/>
                  </a:cubicBezTo>
                  <a:cubicBezTo>
                    <a:pt x="91833" y="1362833"/>
                    <a:pt x="90592" y="1357868"/>
                    <a:pt x="88111" y="1352902"/>
                  </a:cubicBezTo>
                  <a:cubicBezTo>
                    <a:pt x="81907" y="1346695"/>
                    <a:pt x="73221" y="1345454"/>
                    <a:pt x="63294" y="1344213"/>
                  </a:cubicBezTo>
                  <a:cubicBezTo>
                    <a:pt x="-11156" y="1330558"/>
                    <a:pt x="-16119" y="1321869"/>
                    <a:pt x="28551" y="1267250"/>
                  </a:cubicBezTo>
                  <a:cubicBezTo>
                    <a:pt x="55849" y="1233734"/>
                    <a:pt x="60812" y="1186563"/>
                    <a:pt x="93074" y="1156771"/>
                  </a:cubicBezTo>
                  <a:cubicBezTo>
                    <a:pt x="95556" y="1149323"/>
                    <a:pt x="100519" y="1143116"/>
                    <a:pt x="104242" y="1136909"/>
                  </a:cubicBezTo>
                  <a:cubicBezTo>
                    <a:pt x="117891" y="1124496"/>
                    <a:pt x="122854" y="1084773"/>
                    <a:pt x="151393" y="1114565"/>
                  </a:cubicBezTo>
                  <a:cubicBezTo>
                    <a:pt x="182414" y="1144357"/>
                    <a:pt x="188618" y="1104634"/>
                    <a:pt x="205990" y="1100910"/>
                  </a:cubicBezTo>
                  <a:lnTo>
                    <a:pt x="213156" y="1102917"/>
                  </a:lnTo>
                  <a:lnTo>
                    <a:pt x="210597" y="1100373"/>
                  </a:lnTo>
                  <a:cubicBezTo>
                    <a:pt x="186889" y="1089205"/>
                    <a:pt x="165677" y="1076797"/>
                    <a:pt x="158190" y="1048258"/>
                  </a:cubicBezTo>
                  <a:cubicBezTo>
                    <a:pt x="155694" y="1038331"/>
                    <a:pt x="141969" y="1038331"/>
                    <a:pt x="130738" y="1035849"/>
                  </a:cubicBezTo>
                  <a:cubicBezTo>
                    <a:pt x="115765" y="932859"/>
                    <a:pt x="203110" y="839795"/>
                    <a:pt x="309173" y="845999"/>
                  </a:cubicBezTo>
                  <a:lnTo>
                    <a:pt x="315411" y="844759"/>
                  </a:lnTo>
                  <a:cubicBezTo>
                    <a:pt x="315411" y="844759"/>
                    <a:pt x="309173" y="844759"/>
                    <a:pt x="307925" y="843518"/>
                  </a:cubicBezTo>
                  <a:cubicBezTo>
                    <a:pt x="250526" y="772789"/>
                    <a:pt x="269243" y="765344"/>
                    <a:pt x="322898" y="702061"/>
                  </a:cubicBezTo>
                  <a:cubicBezTo>
                    <a:pt x="367819" y="648704"/>
                    <a:pt x="385288" y="676003"/>
                    <a:pt x="426465" y="688412"/>
                  </a:cubicBezTo>
                  <a:lnTo>
                    <a:pt x="428101" y="688501"/>
                  </a:lnTo>
                  <a:lnTo>
                    <a:pt x="421851" y="685226"/>
                  </a:lnTo>
                  <a:cubicBezTo>
                    <a:pt x="414084" y="677863"/>
                    <a:pt x="408060" y="668776"/>
                    <a:pt x="408694" y="662510"/>
                  </a:cubicBezTo>
                  <a:cubicBezTo>
                    <a:pt x="409962" y="648724"/>
                    <a:pt x="413766" y="634937"/>
                    <a:pt x="418839" y="623658"/>
                  </a:cubicBezTo>
                  <a:cubicBezTo>
                    <a:pt x="432788" y="593579"/>
                    <a:pt x="425179" y="562246"/>
                    <a:pt x="428983" y="532167"/>
                  </a:cubicBezTo>
                  <a:cubicBezTo>
                    <a:pt x="431520" y="515875"/>
                    <a:pt x="413766" y="513368"/>
                    <a:pt x="399817" y="510861"/>
                  </a:cubicBezTo>
                  <a:cubicBezTo>
                    <a:pt x="399817" y="508355"/>
                    <a:pt x="399817" y="505848"/>
                    <a:pt x="399817" y="503342"/>
                  </a:cubicBezTo>
                  <a:cubicBezTo>
                    <a:pt x="384600" y="472323"/>
                    <a:pt x="387929" y="448353"/>
                    <a:pt x="407664" y="430376"/>
                  </a:cubicBezTo>
                  <a:lnTo>
                    <a:pt x="412907" y="427033"/>
                  </a:lnTo>
                  <a:lnTo>
                    <a:pt x="412795" y="413088"/>
                  </a:lnTo>
                  <a:cubicBezTo>
                    <a:pt x="390521" y="355745"/>
                    <a:pt x="430119" y="249784"/>
                    <a:pt x="498179" y="208646"/>
                  </a:cubicBezTo>
                  <a:cubicBezTo>
                    <a:pt x="548915" y="176235"/>
                    <a:pt x="562527" y="131357"/>
                    <a:pt x="567476" y="77754"/>
                  </a:cubicBezTo>
                  <a:cubicBezTo>
                    <a:pt x="568714" y="66534"/>
                    <a:pt x="576139" y="60301"/>
                    <a:pt x="589751" y="64041"/>
                  </a:cubicBezTo>
                  <a:cubicBezTo>
                    <a:pt x="594700" y="61548"/>
                    <a:pt x="599650" y="60301"/>
                    <a:pt x="604600" y="56561"/>
                  </a:cubicBezTo>
                  <a:cubicBezTo>
                    <a:pt x="616974" y="49082"/>
                    <a:pt x="609550" y="30383"/>
                    <a:pt x="619449" y="22903"/>
                  </a:cubicBezTo>
                  <a:cubicBezTo>
                    <a:pt x="625637" y="17917"/>
                    <a:pt x="639249" y="22903"/>
                    <a:pt x="647911" y="19164"/>
                  </a:cubicBezTo>
                  <a:cubicBezTo>
                    <a:pt x="656573" y="16670"/>
                    <a:pt x="650386" y="-3275"/>
                    <a:pt x="667710" y="465"/>
                  </a:cubicBezTo>
                  <a:close/>
                </a:path>
              </a:pathLst>
            </a:custGeom>
            <a:solidFill>
              <a:srgbClr val="F0646C">
                <a:alpha val="29800"/>
              </a:srgbClr>
            </a:solidFill>
            <a:ln>
              <a:noFill/>
            </a:ln>
          </p:spPr>
          <p:txBody>
            <a:bodyPr anchorCtr="0" anchor="ctr" bIns="22850" lIns="45725" spcFirstLastPara="1" rIns="45725" wrap="square" tIns="2285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747993"/>
                </a:solidFill>
                <a:latin typeface="Jost Light"/>
                <a:ea typeface="Jost Light"/>
                <a:cs typeface="Jost Light"/>
                <a:sym typeface="Jost Light"/>
              </a:endParaRPr>
            </a:p>
          </p:txBody>
        </p:sp>
        <p:sp>
          <p:nvSpPr>
            <p:cNvPr id="608" name="Google Shape;608;g311d5cb9a0a_0_344"/>
            <p:cNvSpPr/>
            <p:nvPr/>
          </p:nvSpPr>
          <p:spPr>
            <a:xfrm>
              <a:off x="2657072" y="5114593"/>
              <a:ext cx="6054483" cy="4739723"/>
            </a:xfrm>
            <a:custGeom>
              <a:rect b="b" l="l" r="r" t="t"/>
              <a:pathLst>
                <a:path extrusionOk="0" h="3218827" w="3504766">
                  <a:moveTo>
                    <a:pt x="2439653" y="3170890"/>
                  </a:moveTo>
                  <a:cubicBezTo>
                    <a:pt x="2443343" y="3170890"/>
                    <a:pt x="2448264" y="3172111"/>
                    <a:pt x="2451955" y="3173332"/>
                  </a:cubicBezTo>
                  <a:cubicBezTo>
                    <a:pt x="2481481" y="3186765"/>
                    <a:pt x="2528230" y="3158678"/>
                    <a:pt x="2541763" y="3209967"/>
                  </a:cubicBezTo>
                  <a:lnTo>
                    <a:pt x="2542993" y="3209967"/>
                  </a:lnTo>
                  <a:cubicBezTo>
                    <a:pt x="2495013" y="3211188"/>
                    <a:pt x="2448264" y="3211188"/>
                    <a:pt x="2401515" y="3212409"/>
                  </a:cubicBezTo>
                  <a:cubicBezTo>
                    <a:pt x="2397825" y="3209967"/>
                    <a:pt x="2395364" y="3208745"/>
                    <a:pt x="2390443" y="3208745"/>
                  </a:cubicBezTo>
                  <a:cubicBezTo>
                    <a:pt x="2383062" y="3206303"/>
                    <a:pt x="2379371" y="3201418"/>
                    <a:pt x="2381831" y="3194092"/>
                  </a:cubicBezTo>
                  <a:cubicBezTo>
                    <a:pt x="2391673" y="3181880"/>
                    <a:pt x="2405206" y="3175774"/>
                    <a:pt x="2418739" y="3172111"/>
                  </a:cubicBezTo>
                  <a:cubicBezTo>
                    <a:pt x="2426120" y="3170890"/>
                    <a:pt x="2432271" y="3170890"/>
                    <a:pt x="2439653" y="3170890"/>
                  </a:cubicBezTo>
                  <a:close/>
                  <a:moveTo>
                    <a:pt x="2555661" y="3114716"/>
                  </a:moveTo>
                  <a:cubicBezTo>
                    <a:pt x="2555661" y="3114716"/>
                    <a:pt x="2561601" y="3114716"/>
                    <a:pt x="2562789" y="3117047"/>
                  </a:cubicBezTo>
                  <a:cubicBezTo>
                    <a:pt x="2572294" y="3122875"/>
                    <a:pt x="2582987" y="3129868"/>
                    <a:pt x="2592492" y="3136862"/>
                  </a:cubicBezTo>
                  <a:cubicBezTo>
                    <a:pt x="2592492" y="3141524"/>
                    <a:pt x="2591304" y="3145021"/>
                    <a:pt x="2590116" y="3148518"/>
                  </a:cubicBezTo>
                  <a:cubicBezTo>
                    <a:pt x="2581799" y="3149683"/>
                    <a:pt x="2573482" y="3152014"/>
                    <a:pt x="2563977" y="3152014"/>
                  </a:cubicBezTo>
                  <a:cubicBezTo>
                    <a:pt x="2560413" y="3145021"/>
                    <a:pt x="2555661" y="3135696"/>
                    <a:pt x="2550908" y="3127537"/>
                  </a:cubicBezTo>
                  <a:cubicBezTo>
                    <a:pt x="2549720" y="3124041"/>
                    <a:pt x="2553284" y="3119378"/>
                    <a:pt x="2555661" y="3114716"/>
                  </a:cubicBezTo>
                  <a:close/>
                  <a:moveTo>
                    <a:pt x="2516138" y="3109219"/>
                  </a:moveTo>
                  <a:cubicBezTo>
                    <a:pt x="2521023" y="3110789"/>
                    <a:pt x="2519802" y="3113929"/>
                    <a:pt x="2512474" y="3118640"/>
                  </a:cubicBezTo>
                  <a:lnTo>
                    <a:pt x="2511253" y="3117070"/>
                  </a:lnTo>
                  <a:cubicBezTo>
                    <a:pt x="2512474" y="3113929"/>
                    <a:pt x="2514917" y="3109219"/>
                    <a:pt x="2516138" y="3109219"/>
                  </a:cubicBezTo>
                  <a:close/>
                  <a:moveTo>
                    <a:pt x="2720067" y="3104901"/>
                  </a:moveTo>
                  <a:cubicBezTo>
                    <a:pt x="2733500" y="3103724"/>
                    <a:pt x="2744490" y="3106079"/>
                    <a:pt x="2751817" y="3119031"/>
                  </a:cubicBezTo>
                  <a:cubicBezTo>
                    <a:pt x="2742048" y="3117853"/>
                    <a:pt x="2732278" y="3117853"/>
                    <a:pt x="2722509" y="3116676"/>
                  </a:cubicBezTo>
                  <a:cubicBezTo>
                    <a:pt x="2721288" y="3111966"/>
                    <a:pt x="2720067" y="3107256"/>
                    <a:pt x="2720067" y="3104901"/>
                  </a:cubicBezTo>
                  <a:close/>
                  <a:moveTo>
                    <a:pt x="2685883" y="3103724"/>
                  </a:moveTo>
                  <a:cubicBezTo>
                    <a:pt x="2684670" y="3107603"/>
                    <a:pt x="2684670" y="3112775"/>
                    <a:pt x="2684670" y="3117947"/>
                  </a:cubicBezTo>
                  <a:cubicBezTo>
                    <a:pt x="2676177" y="3120533"/>
                    <a:pt x="2671325" y="3126998"/>
                    <a:pt x="2670112" y="3134756"/>
                  </a:cubicBezTo>
                  <a:cubicBezTo>
                    <a:pt x="2665259" y="3141221"/>
                    <a:pt x="2660406" y="3147686"/>
                    <a:pt x="2655554" y="3152858"/>
                  </a:cubicBezTo>
                  <a:cubicBezTo>
                    <a:pt x="2649488" y="3158030"/>
                    <a:pt x="2644635" y="3164495"/>
                    <a:pt x="2639782" y="3168374"/>
                  </a:cubicBezTo>
                  <a:cubicBezTo>
                    <a:pt x="2619159" y="3165788"/>
                    <a:pt x="2616732" y="3134756"/>
                    <a:pt x="2593682" y="3138635"/>
                  </a:cubicBezTo>
                  <a:cubicBezTo>
                    <a:pt x="2620372" y="3111482"/>
                    <a:pt x="2651914" y="3103724"/>
                    <a:pt x="2685883" y="3103724"/>
                  </a:cubicBezTo>
                  <a:close/>
                  <a:moveTo>
                    <a:pt x="2476426" y="3102020"/>
                  </a:moveTo>
                  <a:cubicBezTo>
                    <a:pt x="2482608" y="3099974"/>
                    <a:pt x="2491956" y="3106585"/>
                    <a:pt x="2508843" y="3120437"/>
                  </a:cubicBezTo>
                  <a:lnTo>
                    <a:pt x="2510049" y="3121696"/>
                  </a:lnTo>
                  <a:cubicBezTo>
                    <a:pt x="2510049" y="3126733"/>
                    <a:pt x="2510049" y="3131770"/>
                    <a:pt x="2510049" y="3135548"/>
                  </a:cubicBezTo>
                  <a:cubicBezTo>
                    <a:pt x="2490750" y="3131770"/>
                    <a:pt x="2478688" y="3146882"/>
                    <a:pt x="2461801" y="3151919"/>
                  </a:cubicBezTo>
                  <a:cubicBezTo>
                    <a:pt x="2463007" y="3145622"/>
                    <a:pt x="2461801" y="3140585"/>
                    <a:pt x="2463007" y="3135548"/>
                  </a:cubicBezTo>
                  <a:cubicBezTo>
                    <a:pt x="2467229" y="3114770"/>
                    <a:pt x="2470245" y="3104066"/>
                    <a:pt x="2476426" y="3102020"/>
                  </a:cubicBezTo>
                  <a:close/>
                  <a:moveTo>
                    <a:pt x="2718799" y="3087239"/>
                  </a:moveTo>
                  <a:cubicBezTo>
                    <a:pt x="2718799" y="3091636"/>
                    <a:pt x="2718799" y="3097132"/>
                    <a:pt x="2718799" y="3102628"/>
                  </a:cubicBezTo>
                  <a:cubicBezTo>
                    <a:pt x="2707386" y="3101529"/>
                    <a:pt x="2697241" y="3101529"/>
                    <a:pt x="2687096" y="3101529"/>
                  </a:cubicBezTo>
                  <a:cubicBezTo>
                    <a:pt x="2693437" y="3089437"/>
                    <a:pt x="2704850" y="3087239"/>
                    <a:pt x="2718799" y="3087239"/>
                  </a:cubicBezTo>
                  <a:close/>
                  <a:moveTo>
                    <a:pt x="2726408" y="3065256"/>
                  </a:moveTo>
                  <a:cubicBezTo>
                    <a:pt x="2732749" y="3065256"/>
                    <a:pt x="2735286" y="3070428"/>
                    <a:pt x="2731481" y="3075600"/>
                  </a:cubicBezTo>
                  <a:cubicBezTo>
                    <a:pt x="2727676" y="3079478"/>
                    <a:pt x="2723872" y="3083357"/>
                    <a:pt x="2720067" y="3085943"/>
                  </a:cubicBezTo>
                  <a:cubicBezTo>
                    <a:pt x="2720067" y="3082064"/>
                    <a:pt x="2721335" y="3075600"/>
                    <a:pt x="2722603" y="3070428"/>
                  </a:cubicBezTo>
                  <a:cubicBezTo>
                    <a:pt x="2722603" y="3069135"/>
                    <a:pt x="2725140" y="3065256"/>
                    <a:pt x="2726408" y="3065256"/>
                  </a:cubicBezTo>
                  <a:close/>
                  <a:moveTo>
                    <a:pt x="1791398" y="3054268"/>
                  </a:moveTo>
                  <a:cubicBezTo>
                    <a:pt x="1796060" y="3054268"/>
                    <a:pt x="1800723" y="3054268"/>
                    <a:pt x="1805385" y="3055536"/>
                  </a:cubicBezTo>
                  <a:cubicBezTo>
                    <a:pt x="1814709" y="3056804"/>
                    <a:pt x="1825199" y="3056804"/>
                    <a:pt x="1828696" y="3068218"/>
                  </a:cubicBezTo>
                  <a:cubicBezTo>
                    <a:pt x="1826365" y="3073290"/>
                    <a:pt x="1826365" y="3079631"/>
                    <a:pt x="1822868" y="3082167"/>
                  </a:cubicBezTo>
                  <a:cubicBezTo>
                    <a:pt x="1813544" y="3085972"/>
                    <a:pt x="1804219" y="3085972"/>
                    <a:pt x="1797226" y="3077095"/>
                  </a:cubicBezTo>
                  <a:cubicBezTo>
                    <a:pt x="1793729" y="3070754"/>
                    <a:pt x="1793729" y="3063145"/>
                    <a:pt x="1791398" y="3054268"/>
                  </a:cubicBezTo>
                  <a:close/>
                  <a:moveTo>
                    <a:pt x="384900" y="3039280"/>
                  </a:moveTo>
                  <a:lnTo>
                    <a:pt x="383654" y="3041778"/>
                  </a:lnTo>
                  <a:lnTo>
                    <a:pt x="384071" y="3040033"/>
                  </a:lnTo>
                  <a:lnTo>
                    <a:pt x="384900" y="3039280"/>
                  </a:lnTo>
                  <a:close/>
                  <a:moveTo>
                    <a:pt x="1779797" y="3021297"/>
                  </a:moveTo>
                  <a:cubicBezTo>
                    <a:pt x="1792009" y="3027638"/>
                    <a:pt x="1794451" y="3040319"/>
                    <a:pt x="1795672" y="3053001"/>
                  </a:cubicBezTo>
                  <a:cubicBezTo>
                    <a:pt x="1784682" y="3053001"/>
                    <a:pt x="1774913" y="3053001"/>
                    <a:pt x="1763922" y="3053001"/>
                  </a:cubicBezTo>
                  <a:lnTo>
                    <a:pt x="1779797" y="3021297"/>
                  </a:lnTo>
                  <a:close/>
                  <a:moveTo>
                    <a:pt x="1130767" y="3011306"/>
                  </a:moveTo>
                  <a:cubicBezTo>
                    <a:pt x="1133209" y="3010307"/>
                    <a:pt x="1138093" y="3011306"/>
                    <a:pt x="1141757" y="3011306"/>
                  </a:cubicBezTo>
                  <a:cubicBezTo>
                    <a:pt x="1139314" y="3013305"/>
                    <a:pt x="1138093" y="3016302"/>
                    <a:pt x="1134430" y="3017301"/>
                  </a:cubicBezTo>
                  <a:cubicBezTo>
                    <a:pt x="1130767" y="3019300"/>
                    <a:pt x="1125882" y="3019300"/>
                    <a:pt x="1120998" y="3020299"/>
                  </a:cubicBezTo>
                  <a:cubicBezTo>
                    <a:pt x="1124661" y="3016302"/>
                    <a:pt x="1125882" y="3013305"/>
                    <a:pt x="1130767" y="3011306"/>
                  </a:cubicBezTo>
                  <a:close/>
                  <a:moveTo>
                    <a:pt x="2285039" y="3004815"/>
                  </a:moveTo>
                  <a:lnTo>
                    <a:pt x="2282291" y="3009393"/>
                  </a:lnTo>
                  <a:lnTo>
                    <a:pt x="2280459" y="3007561"/>
                  </a:lnTo>
                  <a:lnTo>
                    <a:pt x="2285039" y="3004815"/>
                  </a:lnTo>
                  <a:close/>
                  <a:moveTo>
                    <a:pt x="1060048" y="2999405"/>
                  </a:moveTo>
                  <a:cubicBezTo>
                    <a:pt x="1065498" y="3001837"/>
                    <a:pt x="1069986" y="3008133"/>
                    <a:pt x="1075756" y="3019009"/>
                  </a:cubicBezTo>
                  <a:lnTo>
                    <a:pt x="1075312" y="3019024"/>
                  </a:lnTo>
                  <a:lnTo>
                    <a:pt x="1075797" y="3019539"/>
                  </a:lnTo>
                  <a:lnTo>
                    <a:pt x="1074580" y="3019048"/>
                  </a:lnTo>
                  <a:lnTo>
                    <a:pt x="1074504" y="3019050"/>
                  </a:lnTo>
                  <a:lnTo>
                    <a:pt x="1073315" y="3038003"/>
                  </a:lnTo>
                  <a:cubicBezTo>
                    <a:pt x="1063078" y="3038003"/>
                    <a:pt x="1052841" y="3040229"/>
                    <a:pt x="1045221" y="3034109"/>
                  </a:cubicBezTo>
                  <a:lnTo>
                    <a:pt x="1039155" y="3025631"/>
                  </a:lnTo>
                  <a:lnTo>
                    <a:pt x="1039148" y="3025636"/>
                  </a:lnTo>
                  <a:cubicBezTo>
                    <a:pt x="1035678" y="3025636"/>
                    <a:pt x="1032207" y="3024479"/>
                    <a:pt x="1027580" y="3022166"/>
                  </a:cubicBezTo>
                  <a:cubicBezTo>
                    <a:pt x="1027580" y="3017538"/>
                    <a:pt x="1027580" y="3011754"/>
                    <a:pt x="1028737" y="3007127"/>
                  </a:cubicBezTo>
                  <a:lnTo>
                    <a:pt x="1038887" y="3005097"/>
                  </a:lnTo>
                  <a:lnTo>
                    <a:pt x="1038571" y="3002982"/>
                  </a:lnTo>
                  <a:cubicBezTo>
                    <a:pt x="1048188" y="2998403"/>
                    <a:pt x="1054599" y="2996972"/>
                    <a:pt x="1060048" y="2999405"/>
                  </a:cubicBezTo>
                  <a:close/>
                  <a:moveTo>
                    <a:pt x="190773" y="2993821"/>
                  </a:moveTo>
                  <a:cubicBezTo>
                    <a:pt x="199482" y="2995067"/>
                    <a:pt x="205703" y="3000053"/>
                    <a:pt x="215656" y="3000053"/>
                  </a:cubicBezTo>
                  <a:cubicBezTo>
                    <a:pt x="220633" y="3002545"/>
                    <a:pt x="224366" y="3006284"/>
                    <a:pt x="226854" y="3011270"/>
                  </a:cubicBezTo>
                  <a:lnTo>
                    <a:pt x="225610" y="3010023"/>
                  </a:lnTo>
                  <a:cubicBezTo>
                    <a:pt x="234319" y="3012516"/>
                    <a:pt x="239295" y="3018748"/>
                    <a:pt x="244272" y="3024979"/>
                  </a:cubicBezTo>
                  <a:lnTo>
                    <a:pt x="243028" y="3023733"/>
                  </a:lnTo>
                  <a:cubicBezTo>
                    <a:pt x="250493" y="3027472"/>
                    <a:pt x="254225" y="3033704"/>
                    <a:pt x="260446" y="3039935"/>
                  </a:cubicBezTo>
                  <a:cubicBezTo>
                    <a:pt x="266667" y="3044921"/>
                    <a:pt x="272888" y="3049906"/>
                    <a:pt x="275376" y="3057384"/>
                  </a:cubicBezTo>
                  <a:lnTo>
                    <a:pt x="275376" y="3056137"/>
                  </a:lnTo>
                  <a:cubicBezTo>
                    <a:pt x="280353" y="3058630"/>
                    <a:pt x="281597" y="3063615"/>
                    <a:pt x="280353" y="3066108"/>
                  </a:cubicBezTo>
                  <a:cubicBezTo>
                    <a:pt x="279109" y="3068601"/>
                    <a:pt x="276620" y="3071093"/>
                    <a:pt x="275376" y="3071093"/>
                  </a:cubicBezTo>
                  <a:cubicBezTo>
                    <a:pt x="267911" y="3091035"/>
                    <a:pt x="239295" y="3105991"/>
                    <a:pt x="260446" y="3133410"/>
                  </a:cubicBezTo>
                  <a:lnTo>
                    <a:pt x="261690" y="3135903"/>
                  </a:lnTo>
                  <a:cubicBezTo>
                    <a:pt x="265423" y="3142134"/>
                    <a:pt x="271644" y="3145873"/>
                    <a:pt x="275376" y="3152105"/>
                  </a:cubicBezTo>
                  <a:lnTo>
                    <a:pt x="275376" y="3150859"/>
                  </a:lnTo>
                  <a:cubicBezTo>
                    <a:pt x="281597" y="3157090"/>
                    <a:pt x="287818" y="3162076"/>
                    <a:pt x="291550" y="3169554"/>
                  </a:cubicBezTo>
                  <a:lnTo>
                    <a:pt x="290306" y="3168307"/>
                  </a:lnTo>
                  <a:cubicBezTo>
                    <a:pt x="299015" y="3172046"/>
                    <a:pt x="303992" y="3180770"/>
                    <a:pt x="306480" y="3190741"/>
                  </a:cubicBezTo>
                  <a:lnTo>
                    <a:pt x="306480" y="3191987"/>
                  </a:lnTo>
                  <a:cubicBezTo>
                    <a:pt x="287818" y="3216914"/>
                    <a:pt x="269155" y="3234363"/>
                    <a:pt x="244272" y="3198219"/>
                  </a:cubicBezTo>
                  <a:cubicBezTo>
                    <a:pt x="238051" y="3191987"/>
                    <a:pt x="230586" y="3185756"/>
                    <a:pt x="230586" y="3175785"/>
                  </a:cubicBezTo>
                  <a:cubicBezTo>
                    <a:pt x="233075" y="3172046"/>
                    <a:pt x="231830" y="3169554"/>
                    <a:pt x="228098" y="3167061"/>
                  </a:cubicBezTo>
                  <a:cubicBezTo>
                    <a:pt x="219389" y="3157090"/>
                    <a:pt x="221877" y="3143381"/>
                    <a:pt x="214412" y="3133410"/>
                  </a:cubicBezTo>
                  <a:lnTo>
                    <a:pt x="215656" y="3134656"/>
                  </a:lnTo>
                  <a:cubicBezTo>
                    <a:pt x="203215" y="3124686"/>
                    <a:pt x="203215" y="3109730"/>
                    <a:pt x="199482" y="3097266"/>
                  </a:cubicBezTo>
                  <a:cubicBezTo>
                    <a:pt x="200726" y="3092281"/>
                    <a:pt x="200726" y="3088542"/>
                    <a:pt x="195750" y="3087296"/>
                  </a:cubicBezTo>
                  <a:cubicBezTo>
                    <a:pt x="187041" y="3077325"/>
                    <a:pt x="189529" y="3063615"/>
                    <a:pt x="182064" y="3053645"/>
                  </a:cubicBezTo>
                  <a:cubicBezTo>
                    <a:pt x="182064" y="3033704"/>
                    <a:pt x="175843" y="3013762"/>
                    <a:pt x="184552" y="2995067"/>
                  </a:cubicBezTo>
                  <a:lnTo>
                    <a:pt x="190773" y="2993821"/>
                  </a:lnTo>
                  <a:close/>
                  <a:moveTo>
                    <a:pt x="578306" y="2989905"/>
                  </a:moveTo>
                  <a:lnTo>
                    <a:pt x="578306" y="2991170"/>
                  </a:lnTo>
                  <a:lnTo>
                    <a:pt x="578218" y="2990130"/>
                  </a:lnTo>
                  <a:lnTo>
                    <a:pt x="578306" y="2989905"/>
                  </a:lnTo>
                  <a:close/>
                  <a:moveTo>
                    <a:pt x="1199762" y="2982832"/>
                  </a:moveTo>
                  <a:lnTo>
                    <a:pt x="1202508" y="2987409"/>
                  </a:lnTo>
                  <a:lnTo>
                    <a:pt x="1197931" y="2984663"/>
                  </a:lnTo>
                  <a:lnTo>
                    <a:pt x="1199762" y="2982832"/>
                  </a:lnTo>
                  <a:close/>
                  <a:moveTo>
                    <a:pt x="1267795" y="2971841"/>
                  </a:moveTo>
                  <a:lnTo>
                    <a:pt x="1261514" y="2981262"/>
                  </a:lnTo>
                  <a:lnTo>
                    <a:pt x="1258374" y="2976551"/>
                  </a:lnTo>
                  <a:lnTo>
                    <a:pt x="1267795" y="2971841"/>
                  </a:lnTo>
                  <a:close/>
                  <a:moveTo>
                    <a:pt x="921529" y="2961029"/>
                  </a:moveTo>
                  <a:cubicBezTo>
                    <a:pt x="939045" y="2965196"/>
                    <a:pt x="951657" y="2986794"/>
                    <a:pt x="965670" y="2999941"/>
                  </a:cubicBezTo>
                  <a:cubicBezTo>
                    <a:pt x="976880" y="3009957"/>
                    <a:pt x="975634" y="3022478"/>
                    <a:pt x="973143" y="3036251"/>
                  </a:cubicBezTo>
                  <a:cubicBezTo>
                    <a:pt x="940758" y="3053780"/>
                    <a:pt x="939512" y="3057536"/>
                    <a:pt x="960687" y="3087586"/>
                  </a:cubicBezTo>
                  <a:cubicBezTo>
                    <a:pt x="961933" y="3096350"/>
                    <a:pt x="965670" y="3102610"/>
                    <a:pt x="975634" y="3105115"/>
                  </a:cubicBezTo>
                  <a:cubicBezTo>
                    <a:pt x="976880" y="3142677"/>
                    <a:pt x="973143" y="3146433"/>
                    <a:pt x="932039" y="3133912"/>
                  </a:cubicBezTo>
                  <a:cubicBezTo>
                    <a:pt x="928302" y="3116383"/>
                    <a:pt x="927057" y="3098854"/>
                    <a:pt x="914601" y="3085082"/>
                  </a:cubicBezTo>
                  <a:cubicBezTo>
                    <a:pt x="915847" y="3080073"/>
                    <a:pt x="914601" y="3075065"/>
                    <a:pt x="910864" y="3071309"/>
                  </a:cubicBezTo>
                  <a:cubicBezTo>
                    <a:pt x="899654" y="3057536"/>
                    <a:pt x="910864" y="3036251"/>
                    <a:pt x="897163" y="3022478"/>
                  </a:cubicBezTo>
                  <a:lnTo>
                    <a:pt x="897163" y="3023730"/>
                  </a:lnTo>
                  <a:cubicBezTo>
                    <a:pt x="900900" y="3002445"/>
                    <a:pt x="884707" y="2971143"/>
                    <a:pt x="902145" y="2963631"/>
                  </a:cubicBezTo>
                  <a:cubicBezTo>
                    <a:pt x="909307" y="2960188"/>
                    <a:pt x="915691" y="2959640"/>
                    <a:pt x="921529" y="2961029"/>
                  </a:cubicBezTo>
                  <a:close/>
                  <a:moveTo>
                    <a:pt x="1379267" y="2955356"/>
                  </a:moveTo>
                  <a:cubicBezTo>
                    <a:pt x="1385155" y="2955356"/>
                    <a:pt x="1389866" y="2955356"/>
                    <a:pt x="1394577" y="2955356"/>
                  </a:cubicBezTo>
                  <a:lnTo>
                    <a:pt x="1379267" y="2970666"/>
                  </a:lnTo>
                  <a:cubicBezTo>
                    <a:pt x="1379267" y="2965955"/>
                    <a:pt x="1379267" y="2960067"/>
                    <a:pt x="1379267" y="2955356"/>
                  </a:cubicBezTo>
                  <a:close/>
                  <a:moveTo>
                    <a:pt x="1284584" y="2955356"/>
                  </a:moveTo>
                  <a:cubicBezTo>
                    <a:pt x="1284584" y="2960067"/>
                    <a:pt x="1284584" y="2965955"/>
                    <a:pt x="1284584" y="2970666"/>
                  </a:cubicBezTo>
                  <a:lnTo>
                    <a:pt x="1269365" y="2970666"/>
                  </a:lnTo>
                  <a:cubicBezTo>
                    <a:pt x="1274438" y="2965955"/>
                    <a:pt x="1279511" y="2960067"/>
                    <a:pt x="1284584" y="2955356"/>
                  </a:cubicBezTo>
                  <a:close/>
                  <a:moveTo>
                    <a:pt x="1375834" y="2952437"/>
                  </a:moveTo>
                  <a:cubicBezTo>
                    <a:pt x="1376521" y="2952952"/>
                    <a:pt x="1377436" y="2955356"/>
                    <a:pt x="1378352" y="2959478"/>
                  </a:cubicBezTo>
                  <a:cubicBezTo>
                    <a:pt x="1377436" y="2959478"/>
                    <a:pt x="1373774" y="2956730"/>
                    <a:pt x="1374690" y="2956730"/>
                  </a:cubicBezTo>
                  <a:cubicBezTo>
                    <a:pt x="1374690" y="2953296"/>
                    <a:pt x="1375148" y="2951922"/>
                    <a:pt x="1375834" y="2952437"/>
                  </a:cubicBezTo>
                  <a:close/>
                  <a:moveTo>
                    <a:pt x="1420334" y="2952304"/>
                  </a:moveTo>
                  <a:cubicBezTo>
                    <a:pt x="1422836" y="2952304"/>
                    <a:pt x="1425192" y="2954746"/>
                    <a:pt x="1427547" y="2959631"/>
                  </a:cubicBezTo>
                  <a:cubicBezTo>
                    <a:pt x="1422836" y="2959631"/>
                    <a:pt x="1418125" y="2959631"/>
                    <a:pt x="1412237" y="2959631"/>
                  </a:cubicBezTo>
                  <a:cubicBezTo>
                    <a:pt x="1415181" y="2954746"/>
                    <a:pt x="1417831" y="2952304"/>
                    <a:pt x="1420334" y="2952304"/>
                  </a:cubicBezTo>
                  <a:close/>
                  <a:moveTo>
                    <a:pt x="1186940" y="2944364"/>
                  </a:moveTo>
                  <a:cubicBezTo>
                    <a:pt x="1193045" y="2945542"/>
                    <a:pt x="1196709" y="2945542"/>
                    <a:pt x="1202814" y="2946719"/>
                  </a:cubicBezTo>
                  <a:cubicBezTo>
                    <a:pt x="1204035" y="2946719"/>
                    <a:pt x="1207699" y="2950253"/>
                    <a:pt x="1207699" y="2950253"/>
                  </a:cubicBezTo>
                  <a:cubicBezTo>
                    <a:pt x="1206478" y="2957319"/>
                    <a:pt x="1202814" y="2959674"/>
                    <a:pt x="1196709" y="2956141"/>
                  </a:cubicBezTo>
                  <a:cubicBezTo>
                    <a:pt x="1193045" y="2952608"/>
                    <a:pt x="1190603" y="2949075"/>
                    <a:pt x="1186940" y="2944364"/>
                  </a:cubicBezTo>
                  <a:close/>
                  <a:moveTo>
                    <a:pt x="1141606" y="2944364"/>
                  </a:moveTo>
                  <a:cubicBezTo>
                    <a:pt x="1140232" y="2947504"/>
                    <a:pt x="1138858" y="2953785"/>
                    <a:pt x="1137484" y="2953785"/>
                  </a:cubicBezTo>
                  <a:cubicBezTo>
                    <a:pt x="1131989" y="2952215"/>
                    <a:pt x="1133363" y="2949074"/>
                    <a:pt x="1141606" y="2944364"/>
                  </a:cubicBezTo>
                  <a:close/>
                  <a:moveTo>
                    <a:pt x="2335410" y="2944363"/>
                  </a:moveTo>
                  <a:cubicBezTo>
                    <a:pt x="2386422" y="2949309"/>
                    <a:pt x="2386422" y="2949309"/>
                    <a:pt x="2400108" y="2992586"/>
                  </a:cubicBezTo>
                  <a:cubicBezTo>
                    <a:pt x="2376468" y="2980221"/>
                    <a:pt x="2347852" y="2974038"/>
                    <a:pt x="2335410" y="2944363"/>
                  </a:cubicBezTo>
                  <a:close/>
                  <a:moveTo>
                    <a:pt x="472302" y="2944362"/>
                  </a:moveTo>
                  <a:cubicBezTo>
                    <a:pt x="484773" y="2944362"/>
                    <a:pt x="497244" y="2944362"/>
                    <a:pt x="509715" y="2944362"/>
                  </a:cubicBezTo>
                  <a:cubicBezTo>
                    <a:pt x="522186" y="2949422"/>
                    <a:pt x="535905" y="2949422"/>
                    <a:pt x="547129" y="2958278"/>
                  </a:cubicBezTo>
                  <a:cubicBezTo>
                    <a:pt x="548376" y="2962073"/>
                    <a:pt x="552117" y="2963338"/>
                    <a:pt x="555858" y="2962073"/>
                  </a:cubicBezTo>
                  <a:cubicBezTo>
                    <a:pt x="564588" y="2962706"/>
                    <a:pt x="572071" y="2964603"/>
                    <a:pt x="576436" y="2969031"/>
                  </a:cubicBezTo>
                  <a:lnTo>
                    <a:pt x="578218" y="2990130"/>
                  </a:lnTo>
                  <a:lnTo>
                    <a:pt x="570297" y="3010384"/>
                  </a:lnTo>
                  <a:cubicBezTo>
                    <a:pt x="569226" y="3016788"/>
                    <a:pt x="569654" y="3022797"/>
                    <a:pt x="571291" y="3028490"/>
                  </a:cubicBezTo>
                  <a:lnTo>
                    <a:pt x="592849" y="3058889"/>
                  </a:lnTo>
                  <a:lnTo>
                    <a:pt x="592025" y="3058220"/>
                  </a:lnTo>
                  <a:lnTo>
                    <a:pt x="593272" y="3059485"/>
                  </a:lnTo>
                  <a:lnTo>
                    <a:pt x="592849" y="3058889"/>
                  </a:lnTo>
                  <a:lnTo>
                    <a:pt x="610731" y="3073401"/>
                  </a:lnTo>
                  <a:cubicBezTo>
                    <a:pt x="615720" y="3078461"/>
                    <a:pt x="621955" y="3084787"/>
                    <a:pt x="625697" y="3091112"/>
                  </a:cubicBezTo>
                  <a:lnTo>
                    <a:pt x="624450" y="3089847"/>
                  </a:lnTo>
                  <a:cubicBezTo>
                    <a:pt x="629438" y="3093642"/>
                    <a:pt x="630685" y="3096172"/>
                    <a:pt x="628191" y="3098703"/>
                  </a:cubicBezTo>
                  <a:cubicBezTo>
                    <a:pt x="625697" y="3101233"/>
                    <a:pt x="624450" y="3102498"/>
                    <a:pt x="621955" y="3102498"/>
                  </a:cubicBezTo>
                  <a:lnTo>
                    <a:pt x="621955" y="3101233"/>
                  </a:lnTo>
                  <a:cubicBezTo>
                    <a:pt x="608237" y="3107558"/>
                    <a:pt x="595766" y="3112618"/>
                    <a:pt x="582048" y="3117679"/>
                  </a:cubicBezTo>
                  <a:lnTo>
                    <a:pt x="582048" y="3118944"/>
                  </a:lnTo>
                  <a:cubicBezTo>
                    <a:pt x="574565" y="3115149"/>
                    <a:pt x="568329" y="3110088"/>
                    <a:pt x="563341" y="3103763"/>
                  </a:cubicBezTo>
                  <a:cubicBezTo>
                    <a:pt x="557105" y="3099968"/>
                    <a:pt x="552117" y="3093642"/>
                    <a:pt x="548376" y="3086052"/>
                  </a:cubicBezTo>
                  <a:lnTo>
                    <a:pt x="549623" y="3087317"/>
                  </a:lnTo>
                  <a:cubicBezTo>
                    <a:pt x="537152" y="3082256"/>
                    <a:pt x="542140" y="3064545"/>
                    <a:pt x="529669" y="3058220"/>
                  </a:cubicBezTo>
                  <a:lnTo>
                    <a:pt x="529669" y="3055690"/>
                  </a:lnTo>
                  <a:cubicBezTo>
                    <a:pt x="524680" y="3050629"/>
                    <a:pt x="520939" y="3044304"/>
                    <a:pt x="515951" y="3039243"/>
                  </a:cubicBezTo>
                  <a:cubicBezTo>
                    <a:pt x="509715" y="3034183"/>
                    <a:pt x="503480" y="3029123"/>
                    <a:pt x="500985" y="3020267"/>
                  </a:cubicBezTo>
                  <a:lnTo>
                    <a:pt x="502232" y="3021532"/>
                  </a:lnTo>
                  <a:cubicBezTo>
                    <a:pt x="488514" y="3016472"/>
                    <a:pt x="493503" y="3000026"/>
                    <a:pt x="482279" y="2992435"/>
                  </a:cubicBezTo>
                  <a:lnTo>
                    <a:pt x="481032" y="2991170"/>
                  </a:lnTo>
                  <a:cubicBezTo>
                    <a:pt x="477290" y="2984845"/>
                    <a:pt x="471055" y="2979784"/>
                    <a:pt x="468560" y="2972194"/>
                  </a:cubicBezTo>
                  <a:lnTo>
                    <a:pt x="469807" y="2974724"/>
                  </a:lnTo>
                  <a:cubicBezTo>
                    <a:pt x="457336" y="2963338"/>
                    <a:pt x="456089" y="2953218"/>
                    <a:pt x="472302" y="2944362"/>
                  </a:cubicBezTo>
                  <a:close/>
                  <a:moveTo>
                    <a:pt x="1569019" y="2924762"/>
                  </a:moveTo>
                  <a:cubicBezTo>
                    <a:pt x="1569534" y="2923653"/>
                    <a:pt x="1572282" y="2923653"/>
                    <a:pt x="1577090" y="2924921"/>
                  </a:cubicBezTo>
                  <a:cubicBezTo>
                    <a:pt x="1582585" y="2926189"/>
                    <a:pt x="1588080" y="2928726"/>
                    <a:pt x="1592201" y="2931262"/>
                  </a:cubicBezTo>
                  <a:cubicBezTo>
                    <a:pt x="1590828" y="2932530"/>
                    <a:pt x="1588080" y="2937604"/>
                    <a:pt x="1588080" y="2937604"/>
                  </a:cubicBezTo>
                  <a:cubicBezTo>
                    <a:pt x="1582585" y="2935067"/>
                    <a:pt x="1577090" y="2933799"/>
                    <a:pt x="1574342" y="2931262"/>
                  </a:cubicBezTo>
                  <a:cubicBezTo>
                    <a:pt x="1570221" y="2928092"/>
                    <a:pt x="1568504" y="2925872"/>
                    <a:pt x="1569019" y="2924762"/>
                  </a:cubicBezTo>
                  <a:close/>
                  <a:moveTo>
                    <a:pt x="1137482" y="2924582"/>
                  </a:moveTo>
                  <a:cubicBezTo>
                    <a:pt x="1155236" y="2924582"/>
                    <a:pt x="1174258" y="2922384"/>
                    <a:pt x="1185672" y="2937773"/>
                  </a:cubicBezTo>
                  <a:cubicBezTo>
                    <a:pt x="1169186" y="2937773"/>
                    <a:pt x="1153968" y="2937773"/>
                    <a:pt x="1137482" y="2937773"/>
                  </a:cubicBezTo>
                  <a:cubicBezTo>
                    <a:pt x="1137482" y="2933376"/>
                    <a:pt x="1137482" y="2928979"/>
                    <a:pt x="1137482" y="2924582"/>
                  </a:cubicBezTo>
                  <a:close/>
                  <a:moveTo>
                    <a:pt x="1133936" y="2919293"/>
                  </a:moveTo>
                  <a:cubicBezTo>
                    <a:pt x="1134737" y="2919980"/>
                    <a:pt x="1135653" y="2922385"/>
                    <a:pt x="1136568" y="2926506"/>
                  </a:cubicBezTo>
                  <a:cubicBezTo>
                    <a:pt x="1134737" y="2925132"/>
                    <a:pt x="1131991" y="2923758"/>
                    <a:pt x="1131991" y="2922385"/>
                  </a:cubicBezTo>
                  <a:cubicBezTo>
                    <a:pt x="1132449" y="2919637"/>
                    <a:pt x="1133135" y="2918606"/>
                    <a:pt x="1133936" y="2919293"/>
                  </a:cubicBezTo>
                  <a:close/>
                  <a:moveTo>
                    <a:pt x="1505655" y="2911393"/>
                  </a:moveTo>
                  <a:lnTo>
                    <a:pt x="1537358" y="2911393"/>
                  </a:lnTo>
                  <a:cubicBezTo>
                    <a:pt x="1534822" y="2923340"/>
                    <a:pt x="1536090" y="2937675"/>
                    <a:pt x="1518336" y="2934091"/>
                  </a:cubicBezTo>
                  <a:cubicBezTo>
                    <a:pt x="1508191" y="2932897"/>
                    <a:pt x="1506923" y="2920950"/>
                    <a:pt x="1505655" y="2911393"/>
                  </a:cubicBezTo>
                  <a:close/>
                  <a:moveTo>
                    <a:pt x="1227349" y="2902806"/>
                  </a:moveTo>
                  <a:cubicBezTo>
                    <a:pt x="1228151" y="2903493"/>
                    <a:pt x="1229067" y="2905897"/>
                    <a:pt x="1229983" y="2910019"/>
                  </a:cubicBezTo>
                  <a:cubicBezTo>
                    <a:pt x="1228151" y="2908645"/>
                    <a:pt x="1225403" y="2907271"/>
                    <a:pt x="1225403" y="2905897"/>
                  </a:cubicBezTo>
                  <a:cubicBezTo>
                    <a:pt x="1225861" y="2903150"/>
                    <a:pt x="1226548" y="2902119"/>
                    <a:pt x="1227349" y="2902806"/>
                  </a:cubicBezTo>
                  <a:close/>
                  <a:moveTo>
                    <a:pt x="1074290" y="2900402"/>
                  </a:moveTo>
                  <a:cubicBezTo>
                    <a:pt x="1075663" y="2900402"/>
                    <a:pt x="1078411" y="2901972"/>
                    <a:pt x="1081159" y="2901972"/>
                  </a:cubicBezTo>
                  <a:cubicBezTo>
                    <a:pt x="1081159" y="2905112"/>
                    <a:pt x="1081159" y="2909823"/>
                    <a:pt x="1079785" y="2909823"/>
                  </a:cubicBezTo>
                  <a:cubicBezTo>
                    <a:pt x="1077037" y="2909823"/>
                    <a:pt x="1074290" y="2908253"/>
                    <a:pt x="1071542" y="2906683"/>
                  </a:cubicBezTo>
                  <a:cubicBezTo>
                    <a:pt x="1072916" y="2905112"/>
                    <a:pt x="1072916" y="2900402"/>
                    <a:pt x="1074290" y="2900402"/>
                  </a:cubicBezTo>
                  <a:close/>
                  <a:moveTo>
                    <a:pt x="1395754" y="2894909"/>
                  </a:moveTo>
                  <a:lnTo>
                    <a:pt x="1405175" y="2897106"/>
                  </a:lnTo>
                  <a:lnTo>
                    <a:pt x="1400465" y="2899303"/>
                  </a:lnTo>
                  <a:lnTo>
                    <a:pt x="1395754" y="2894909"/>
                  </a:lnTo>
                  <a:close/>
                  <a:moveTo>
                    <a:pt x="997357" y="2889413"/>
                  </a:moveTo>
                  <a:lnTo>
                    <a:pt x="999189" y="2892553"/>
                  </a:lnTo>
                  <a:lnTo>
                    <a:pt x="994609" y="2898834"/>
                  </a:lnTo>
                  <a:lnTo>
                    <a:pt x="997357" y="2889413"/>
                  </a:lnTo>
                  <a:close/>
                  <a:moveTo>
                    <a:pt x="1158134" y="2861938"/>
                  </a:moveTo>
                  <a:cubicBezTo>
                    <a:pt x="1151503" y="2871554"/>
                    <a:pt x="1143545" y="2877048"/>
                    <a:pt x="1132935" y="2877048"/>
                  </a:cubicBezTo>
                  <a:cubicBezTo>
                    <a:pt x="1128956" y="2875675"/>
                    <a:pt x="1124977" y="2871554"/>
                    <a:pt x="1120998" y="2868806"/>
                  </a:cubicBezTo>
                  <a:cubicBezTo>
                    <a:pt x="1122324" y="2867433"/>
                    <a:pt x="1124977" y="2864685"/>
                    <a:pt x="1126303" y="2864685"/>
                  </a:cubicBezTo>
                  <a:cubicBezTo>
                    <a:pt x="1136913" y="2861938"/>
                    <a:pt x="1147524" y="2861938"/>
                    <a:pt x="1158134" y="2861938"/>
                  </a:cubicBezTo>
                  <a:close/>
                  <a:moveTo>
                    <a:pt x="1916618" y="2806993"/>
                  </a:moveTo>
                  <a:lnTo>
                    <a:pt x="1916618" y="2814705"/>
                  </a:lnTo>
                  <a:lnTo>
                    <a:pt x="1919195" y="2812031"/>
                  </a:lnTo>
                  <a:lnTo>
                    <a:pt x="1916618" y="2806993"/>
                  </a:lnTo>
                  <a:close/>
                  <a:moveTo>
                    <a:pt x="711612" y="2790498"/>
                  </a:moveTo>
                  <a:lnTo>
                    <a:pt x="713444" y="2793247"/>
                  </a:lnTo>
                  <a:lnTo>
                    <a:pt x="708864" y="2795079"/>
                  </a:lnTo>
                  <a:lnTo>
                    <a:pt x="711612" y="2790498"/>
                  </a:lnTo>
                  <a:close/>
                  <a:moveTo>
                    <a:pt x="1902631" y="2785005"/>
                  </a:moveTo>
                  <a:lnTo>
                    <a:pt x="1916151" y="2799715"/>
                  </a:lnTo>
                  <a:lnTo>
                    <a:pt x="1919195" y="2795995"/>
                  </a:lnTo>
                  <a:cubicBezTo>
                    <a:pt x="1925507" y="2800929"/>
                    <a:pt x="1933081" y="2804630"/>
                    <a:pt x="1938131" y="2809564"/>
                  </a:cubicBezTo>
                  <a:cubicBezTo>
                    <a:pt x="1949492" y="2823134"/>
                    <a:pt x="1946967" y="2837936"/>
                    <a:pt x="1933081" y="2841637"/>
                  </a:cubicBezTo>
                  <a:cubicBezTo>
                    <a:pt x="1912884" y="2846571"/>
                    <a:pt x="1892686" y="2851506"/>
                    <a:pt x="1872488" y="2853973"/>
                  </a:cubicBezTo>
                  <a:cubicBezTo>
                    <a:pt x="1864914" y="2855206"/>
                    <a:pt x="1858603" y="2846571"/>
                    <a:pt x="1857340" y="2837936"/>
                  </a:cubicBezTo>
                  <a:cubicBezTo>
                    <a:pt x="1857340" y="2829301"/>
                    <a:pt x="1859865" y="2821900"/>
                    <a:pt x="1869964" y="2823134"/>
                  </a:cubicBezTo>
                  <a:cubicBezTo>
                    <a:pt x="1883219" y="2824984"/>
                    <a:pt x="1897183" y="2829610"/>
                    <a:pt x="1908663" y="2822960"/>
                  </a:cubicBezTo>
                  <a:lnTo>
                    <a:pt x="1914988" y="2816396"/>
                  </a:lnTo>
                  <a:lnTo>
                    <a:pt x="1896803" y="2812904"/>
                  </a:lnTo>
                  <a:cubicBezTo>
                    <a:pt x="1888645" y="2809100"/>
                    <a:pt x="1879320" y="2804027"/>
                    <a:pt x="1883982" y="2791346"/>
                  </a:cubicBezTo>
                  <a:cubicBezTo>
                    <a:pt x="1886314" y="2786273"/>
                    <a:pt x="1895638" y="2786273"/>
                    <a:pt x="1902631" y="2785005"/>
                  </a:cubicBezTo>
                  <a:close/>
                  <a:moveTo>
                    <a:pt x="1950754" y="2785003"/>
                  </a:moveTo>
                  <a:cubicBezTo>
                    <a:pt x="1955926" y="2785003"/>
                    <a:pt x="1959805" y="2785003"/>
                    <a:pt x="1966270" y="2786377"/>
                  </a:cubicBezTo>
                  <a:cubicBezTo>
                    <a:pt x="1968855" y="2786377"/>
                    <a:pt x="1971441" y="2789124"/>
                    <a:pt x="1971441" y="2790498"/>
                  </a:cubicBezTo>
                  <a:cubicBezTo>
                    <a:pt x="1971441" y="2798740"/>
                    <a:pt x="1966270" y="2800113"/>
                    <a:pt x="1959805" y="2795992"/>
                  </a:cubicBezTo>
                  <a:cubicBezTo>
                    <a:pt x="1957219" y="2793245"/>
                    <a:pt x="1953340" y="2789124"/>
                    <a:pt x="1950754" y="2785003"/>
                  </a:cubicBezTo>
                  <a:close/>
                  <a:moveTo>
                    <a:pt x="1982566" y="2735546"/>
                  </a:moveTo>
                  <a:cubicBezTo>
                    <a:pt x="1982566" y="2737544"/>
                    <a:pt x="1980253" y="2738544"/>
                    <a:pt x="1979096" y="2740542"/>
                  </a:cubicBezTo>
                  <a:cubicBezTo>
                    <a:pt x="1975625" y="2742540"/>
                    <a:pt x="1969841" y="2745538"/>
                    <a:pt x="1967527" y="2744539"/>
                  </a:cubicBezTo>
                  <a:cubicBezTo>
                    <a:pt x="1961743" y="2742540"/>
                    <a:pt x="1961743" y="2738544"/>
                    <a:pt x="1969841" y="2736545"/>
                  </a:cubicBezTo>
                  <a:cubicBezTo>
                    <a:pt x="1973312" y="2736545"/>
                    <a:pt x="1979096" y="2736545"/>
                    <a:pt x="1982566" y="2735546"/>
                  </a:cubicBezTo>
                  <a:close/>
                  <a:moveTo>
                    <a:pt x="2945365" y="2730052"/>
                  </a:moveTo>
                  <a:cubicBezTo>
                    <a:pt x="2960672" y="2737379"/>
                    <a:pt x="2959494" y="2743484"/>
                    <a:pt x="2945365" y="2750811"/>
                  </a:cubicBezTo>
                  <a:cubicBezTo>
                    <a:pt x="2945365" y="2743484"/>
                    <a:pt x="2945365" y="2736158"/>
                    <a:pt x="2945365" y="2730052"/>
                  </a:cubicBezTo>
                  <a:close/>
                  <a:moveTo>
                    <a:pt x="2380894" y="2717859"/>
                  </a:moveTo>
                  <a:cubicBezTo>
                    <a:pt x="2382807" y="2720092"/>
                    <a:pt x="2383102" y="2726618"/>
                    <a:pt x="2383690" y="2739669"/>
                  </a:cubicBezTo>
                  <a:lnTo>
                    <a:pt x="2368381" y="2721809"/>
                  </a:lnTo>
                  <a:cubicBezTo>
                    <a:pt x="2375447" y="2717688"/>
                    <a:pt x="2378980" y="2715627"/>
                    <a:pt x="2380894" y="2717859"/>
                  </a:cubicBezTo>
                  <a:close/>
                  <a:moveTo>
                    <a:pt x="2928879" y="2713566"/>
                  </a:moveTo>
                  <a:cubicBezTo>
                    <a:pt x="2932176" y="2715880"/>
                    <a:pt x="2936573" y="2718193"/>
                    <a:pt x="2940969" y="2720507"/>
                  </a:cubicBezTo>
                  <a:cubicBezTo>
                    <a:pt x="2943168" y="2723978"/>
                    <a:pt x="2944267" y="2729762"/>
                    <a:pt x="2944267" y="2734389"/>
                  </a:cubicBezTo>
                  <a:cubicBezTo>
                    <a:pt x="2933276" y="2732075"/>
                    <a:pt x="2928879" y="2723978"/>
                    <a:pt x="2928879" y="2713566"/>
                  </a:cubicBezTo>
                  <a:close/>
                  <a:moveTo>
                    <a:pt x="2285957" y="2686093"/>
                  </a:moveTo>
                  <a:cubicBezTo>
                    <a:pt x="2325267" y="2687361"/>
                    <a:pt x="2325267" y="2687361"/>
                    <a:pt x="2334143" y="2717797"/>
                  </a:cubicBezTo>
                  <a:cubicBezTo>
                    <a:pt x="2311318" y="2717797"/>
                    <a:pt x="2294833" y="2707652"/>
                    <a:pt x="2285957" y="2686093"/>
                  </a:cubicBezTo>
                  <a:close/>
                  <a:moveTo>
                    <a:pt x="2612912" y="2680593"/>
                  </a:moveTo>
                  <a:lnTo>
                    <a:pt x="2614744" y="2685303"/>
                  </a:lnTo>
                  <a:lnTo>
                    <a:pt x="2610164" y="2690014"/>
                  </a:lnTo>
                  <a:lnTo>
                    <a:pt x="2612912" y="2680593"/>
                  </a:lnTo>
                  <a:close/>
                  <a:moveTo>
                    <a:pt x="449462" y="2656668"/>
                  </a:moveTo>
                  <a:lnTo>
                    <a:pt x="449056" y="2657486"/>
                  </a:lnTo>
                  <a:lnTo>
                    <a:pt x="450636" y="2658054"/>
                  </a:lnTo>
                  <a:lnTo>
                    <a:pt x="449462" y="2656668"/>
                  </a:lnTo>
                  <a:close/>
                  <a:moveTo>
                    <a:pt x="2316991" y="2598592"/>
                  </a:moveTo>
                  <a:cubicBezTo>
                    <a:pt x="2325421" y="2599396"/>
                    <a:pt x="2331666" y="2606469"/>
                    <a:pt x="2334163" y="2625760"/>
                  </a:cubicBezTo>
                  <a:cubicBezTo>
                    <a:pt x="2325421" y="2630904"/>
                    <a:pt x="2316679" y="2636048"/>
                    <a:pt x="2306688" y="2639907"/>
                  </a:cubicBezTo>
                  <a:cubicBezTo>
                    <a:pt x="2285457" y="2646337"/>
                    <a:pt x="2280461" y="2638621"/>
                    <a:pt x="2286705" y="2609041"/>
                  </a:cubicBezTo>
                  <a:cubicBezTo>
                    <a:pt x="2297945" y="2603254"/>
                    <a:pt x="2308561" y="2597788"/>
                    <a:pt x="2316991" y="2598592"/>
                  </a:cubicBezTo>
                  <a:close/>
                  <a:moveTo>
                    <a:pt x="2769523" y="2592673"/>
                  </a:moveTo>
                  <a:cubicBezTo>
                    <a:pt x="2780762" y="2595115"/>
                    <a:pt x="2795748" y="2595115"/>
                    <a:pt x="2793251" y="2612212"/>
                  </a:cubicBezTo>
                  <a:cubicBezTo>
                    <a:pt x="2792002" y="2623203"/>
                    <a:pt x="2778265" y="2624424"/>
                    <a:pt x="2769523" y="2624424"/>
                  </a:cubicBezTo>
                  <a:cubicBezTo>
                    <a:pt x="2769523" y="2614654"/>
                    <a:pt x="2769523" y="2603664"/>
                    <a:pt x="2769523" y="2592673"/>
                  </a:cubicBezTo>
                  <a:close/>
                  <a:moveTo>
                    <a:pt x="1505654" y="2576189"/>
                  </a:moveTo>
                  <a:cubicBezTo>
                    <a:pt x="1518843" y="2582220"/>
                    <a:pt x="1533230" y="2583426"/>
                    <a:pt x="1548816" y="2582220"/>
                  </a:cubicBezTo>
                  <a:cubicBezTo>
                    <a:pt x="1562005" y="2579808"/>
                    <a:pt x="1570397" y="2599107"/>
                    <a:pt x="1565602" y="2614788"/>
                  </a:cubicBezTo>
                  <a:cubicBezTo>
                    <a:pt x="1565602" y="2618407"/>
                    <a:pt x="1562005" y="2622025"/>
                    <a:pt x="1558408" y="2624438"/>
                  </a:cubicBezTo>
                  <a:cubicBezTo>
                    <a:pt x="1545219" y="2611169"/>
                    <a:pt x="1523638" y="2624438"/>
                    <a:pt x="1512848" y="2611169"/>
                  </a:cubicBezTo>
                  <a:cubicBezTo>
                    <a:pt x="1505654" y="2602726"/>
                    <a:pt x="1508052" y="2588251"/>
                    <a:pt x="1505654" y="2576189"/>
                  </a:cubicBezTo>
                  <a:close/>
                  <a:moveTo>
                    <a:pt x="2441766" y="2567602"/>
                  </a:moveTo>
                  <a:cubicBezTo>
                    <a:pt x="2442568" y="2568289"/>
                    <a:pt x="2443483" y="2570694"/>
                    <a:pt x="2444398" y="2574815"/>
                  </a:cubicBezTo>
                  <a:cubicBezTo>
                    <a:pt x="2442568" y="2573441"/>
                    <a:pt x="2439821" y="2570693"/>
                    <a:pt x="2439821" y="2570693"/>
                  </a:cubicBezTo>
                  <a:cubicBezTo>
                    <a:pt x="2440279" y="2567946"/>
                    <a:pt x="2440965" y="2566915"/>
                    <a:pt x="2441766" y="2567602"/>
                  </a:cubicBezTo>
                  <a:close/>
                  <a:moveTo>
                    <a:pt x="2753881" y="2559701"/>
                  </a:moveTo>
                  <a:cubicBezTo>
                    <a:pt x="2779244" y="2564586"/>
                    <a:pt x="2779244" y="2564586"/>
                    <a:pt x="2770367" y="2590231"/>
                  </a:cubicBezTo>
                  <a:cubicBezTo>
                    <a:pt x="2761490" y="2590231"/>
                    <a:pt x="2753881" y="2591452"/>
                    <a:pt x="2745004" y="2590231"/>
                  </a:cubicBezTo>
                  <a:cubicBezTo>
                    <a:pt x="2737395" y="2589009"/>
                    <a:pt x="2731054" y="2585346"/>
                    <a:pt x="2737395" y="2576798"/>
                  </a:cubicBezTo>
                  <a:cubicBezTo>
                    <a:pt x="2742467" y="2570692"/>
                    <a:pt x="2748808" y="2565807"/>
                    <a:pt x="2753881" y="2559701"/>
                  </a:cubicBezTo>
                  <a:close/>
                  <a:moveTo>
                    <a:pt x="681777" y="2556383"/>
                  </a:moveTo>
                  <a:cubicBezTo>
                    <a:pt x="684275" y="2563868"/>
                    <a:pt x="681777" y="2571353"/>
                    <a:pt x="675531" y="2577590"/>
                  </a:cubicBezTo>
                  <a:lnTo>
                    <a:pt x="672222" y="2577850"/>
                  </a:lnTo>
                  <a:lnTo>
                    <a:pt x="681541" y="2583562"/>
                  </a:lnTo>
                  <a:cubicBezTo>
                    <a:pt x="683717" y="2586531"/>
                    <a:pt x="685271" y="2589969"/>
                    <a:pt x="687757" y="2592470"/>
                  </a:cubicBezTo>
                  <a:lnTo>
                    <a:pt x="689913" y="2592470"/>
                  </a:lnTo>
                  <a:lnTo>
                    <a:pt x="684275" y="2580085"/>
                  </a:lnTo>
                  <a:cubicBezTo>
                    <a:pt x="681777" y="2572600"/>
                    <a:pt x="690521" y="2562621"/>
                    <a:pt x="681777" y="2556383"/>
                  </a:cubicBezTo>
                  <a:close/>
                  <a:moveTo>
                    <a:pt x="1809258" y="2548711"/>
                  </a:moveTo>
                  <a:cubicBezTo>
                    <a:pt x="1810632" y="2550281"/>
                    <a:pt x="1812006" y="2554992"/>
                    <a:pt x="1812006" y="2554992"/>
                  </a:cubicBezTo>
                  <a:cubicBezTo>
                    <a:pt x="1809258" y="2556562"/>
                    <a:pt x="1807884" y="2556562"/>
                    <a:pt x="1805137" y="2558132"/>
                  </a:cubicBezTo>
                  <a:cubicBezTo>
                    <a:pt x="1803763" y="2556562"/>
                    <a:pt x="1802389" y="2550281"/>
                    <a:pt x="1802389" y="2550281"/>
                  </a:cubicBezTo>
                  <a:cubicBezTo>
                    <a:pt x="1805137" y="2548711"/>
                    <a:pt x="1807884" y="2548711"/>
                    <a:pt x="1809258" y="2548711"/>
                  </a:cubicBezTo>
                  <a:close/>
                  <a:moveTo>
                    <a:pt x="2259333" y="2545614"/>
                  </a:moveTo>
                  <a:cubicBezTo>
                    <a:pt x="2301208" y="2543216"/>
                    <a:pt x="2296282" y="2573190"/>
                    <a:pt x="2295050" y="2598368"/>
                  </a:cubicBezTo>
                  <a:cubicBezTo>
                    <a:pt x="2293819" y="2601965"/>
                    <a:pt x="2292587" y="2604363"/>
                    <a:pt x="2290124" y="2606761"/>
                  </a:cubicBezTo>
                  <a:cubicBezTo>
                    <a:pt x="2280271" y="2606761"/>
                    <a:pt x="2270418" y="2607960"/>
                    <a:pt x="2259333" y="2606761"/>
                  </a:cubicBezTo>
                  <a:cubicBezTo>
                    <a:pt x="2248249" y="2605562"/>
                    <a:pt x="2231006" y="2605562"/>
                    <a:pt x="2248249" y="2587578"/>
                  </a:cubicBezTo>
                  <a:cubicBezTo>
                    <a:pt x="2260565" y="2575588"/>
                    <a:pt x="2258102" y="2560001"/>
                    <a:pt x="2259333" y="2545614"/>
                  </a:cubicBezTo>
                  <a:close/>
                  <a:moveTo>
                    <a:pt x="1587278" y="2526730"/>
                  </a:moveTo>
                  <a:cubicBezTo>
                    <a:pt x="1590896" y="2545301"/>
                    <a:pt x="1616226" y="2537342"/>
                    <a:pt x="1619845" y="2555913"/>
                  </a:cubicBezTo>
                  <a:cubicBezTo>
                    <a:pt x="1600546" y="2563872"/>
                    <a:pt x="1584865" y="2563872"/>
                    <a:pt x="1571597" y="2543974"/>
                  </a:cubicBezTo>
                  <a:cubicBezTo>
                    <a:pt x="1576422" y="2538668"/>
                    <a:pt x="1582453" y="2532036"/>
                    <a:pt x="1587278" y="2526730"/>
                  </a:cubicBezTo>
                  <a:close/>
                  <a:moveTo>
                    <a:pt x="1538624" y="2510246"/>
                  </a:moveTo>
                  <a:cubicBezTo>
                    <a:pt x="1551576" y="2517573"/>
                    <a:pt x="1553931" y="2529785"/>
                    <a:pt x="1553931" y="2541997"/>
                  </a:cubicBezTo>
                  <a:cubicBezTo>
                    <a:pt x="1549221" y="2541997"/>
                    <a:pt x="1544511" y="2541997"/>
                    <a:pt x="1538624" y="2541997"/>
                  </a:cubicBezTo>
                  <a:cubicBezTo>
                    <a:pt x="1538624" y="2531006"/>
                    <a:pt x="1538624" y="2521237"/>
                    <a:pt x="1538624" y="2510246"/>
                  </a:cubicBezTo>
                  <a:close/>
                  <a:moveTo>
                    <a:pt x="1620380" y="2489166"/>
                  </a:moveTo>
                  <a:cubicBezTo>
                    <a:pt x="1622231" y="2489767"/>
                    <a:pt x="1623464" y="2491269"/>
                    <a:pt x="1624081" y="2494274"/>
                  </a:cubicBezTo>
                  <a:cubicBezTo>
                    <a:pt x="1625315" y="2497880"/>
                    <a:pt x="1624081" y="2502688"/>
                    <a:pt x="1621614" y="2507496"/>
                  </a:cubicBezTo>
                  <a:cubicBezTo>
                    <a:pt x="1612979" y="2520718"/>
                    <a:pt x="1599409" y="2524324"/>
                    <a:pt x="1583372" y="2525526"/>
                  </a:cubicBezTo>
                  <a:cubicBezTo>
                    <a:pt x="1582138" y="2514708"/>
                    <a:pt x="1566101" y="2503890"/>
                    <a:pt x="1584605" y="2494274"/>
                  </a:cubicBezTo>
                  <a:cubicBezTo>
                    <a:pt x="1593241" y="2491870"/>
                    <a:pt x="1603110" y="2491870"/>
                    <a:pt x="1612979" y="2489466"/>
                  </a:cubicBezTo>
                  <a:cubicBezTo>
                    <a:pt x="1616063" y="2488865"/>
                    <a:pt x="1618530" y="2488565"/>
                    <a:pt x="1620380" y="2489166"/>
                  </a:cubicBezTo>
                  <a:close/>
                  <a:moveTo>
                    <a:pt x="2013947" y="2427815"/>
                  </a:moveTo>
                  <a:cubicBezTo>
                    <a:pt x="2015321" y="2435142"/>
                    <a:pt x="2018069" y="2441247"/>
                    <a:pt x="2020816" y="2448574"/>
                  </a:cubicBezTo>
                  <a:cubicBezTo>
                    <a:pt x="2015321" y="2448574"/>
                    <a:pt x="2008452" y="2447353"/>
                    <a:pt x="2004331" y="2447353"/>
                  </a:cubicBezTo>
                  <a:cubicBezTo>
                    <a:pt x="1996088" y="2444911"/>
                    <a:pt x="1994714" y="2440026"/>
                    <a:pt x="1998836" y="2433921"/>
                  </a:cubicBezTo>
                  <a:cubicBezTo>
                    <a:pt x="2002957" y="2432699"/>
                    <a:pt x="2008452" y="2430257"/>
                    <a:pt x="2013947" y="2427815"/>
                  </a:cubicBezTo>
                  <a:close/>
                  <a:moveTo>
                    <a:pt x="2665116" y="2394846"/>
                  </a:moveTo>
                  <a:cubicBezTo>
                    <a:pt x="2665116" y="2394846"/>
                    <a:pt x="2667864" y="2398144"/>
                    <a:pt x="2669237" y="2400342"/>
                  </a:cubicBezTo>
                  <a:cubicBezTo>
                    <a:pt x="2666490" y="2403640"/>
                    <a:pt x="2663742" y="2409136"/>
                    <a:pt x="2659621" y="2409136"/>
                  </a:cubicBezTo>
                  <a:cubicBezTo>
                    <a:pt x="2652752" y="2410235"/>
                    <a:pt x="2648631" y="2406937"/>
                    <a:pt x="2651378" y="2401441"/>
                  </a:cubicBezTo>
                  <a:cubicBezTo>
                    <a:pt x="2654126" y="2398144"/>
                    <a:pt x="2660995" y="2397044"/>
                    <a:pt x="2665116" y="2394846"/>
                  </a:cubicBezTo>
                  <a:close/>
                  <a:moveTo>
                    <a:pt x="1697982" y="2383855"/>
                  </a:moveTo>
                  <a:cubicBezTo>
                    <a:pt x="1705676" y="2385174"/>
                    <a:pt x="1713369" y="2385174"/>
                    <a:pt x="1719780" y="2389131"/>
                  </a:cubicBezTo>
                  <a:cubicBezTo>
                    <a:pt x="1726191" y="2393087"/>
                    <a:pt x="1731320" y="2399682"/>
                    <a:pt x="1733885" y="2406276"/>
                  </a:cubicBezTo>
                  <a:cubicBezTo>
                    <a:pt x="1735167" y="2406276"/>
                    <a:pt x="1727474" y="2415508"/>
                    <a:pt x="1724909" y="2414189"/>
                  </a:cubicBezTo>
                  <a:cubicBezTo>
                    <a:pt x="1718498" y="2414189"/>
                    <a:pt x="1709522" y="2411551"/>
                    <a:pt x="1704393" y="2406276"/>
                  </a:cubicBezTo>
                  <a:cubicBezTo>
                    <a:pt x="1700547" y="2401000"/>
                    <a:pt x="1700547" y="2391768"/>
                    <a:pt x="1697982" y="2383855"/>
                  </a:cubicBezTo>
                  <a:close/>
                  <a:moveTo>
                    <a:pt x="250817" y="2380491"/>
                  </a:moveTo>
                  <a:lnTo>
                    <a:pt x="247279" y="2386380"/>
                  </a:lnTo>
                  <a:lnTo>
                    <a:pt x="254682" y="2385316"/>
                  </a:lnTo>
                  <a:lnTo>
                    <a:pt x="250817" y="2380491"/>
                  </a:lnTo>
                  <a:close/>
                  <a:moveTo>
                    <a:pt x="2713938" y="2380488"/>
                  </a:moveTo>
                  <a:cubicBezTo>
                    <a:pt x="2717802" y="2379016"/>
                    <a:pt x="2722748" y="2379670"/>
                    <a:pt x="2728311" y="2380979"/>
                  </a:cubicBezTo>
                  <a:cubicBezTo>
                    <a:pt x="2735729" y="2383596"/>
                    <a:pt x="2743147" y="2384904"/>
                    <a:pt x="2751802" y="2384904"/>
                  </a:cubicBezTo>
                  <a:cubicBezTo>
                    <a:pt x="2746856" y="2395371"/>
                    <a:pt x="2741911" y="2404530"/>
                    <a:pt x="2736965" y="2413688"/>
                  </a:cubicBezTo>
                  <a:cubicBezTo>
                    <a:pt x="2730784" y="2422847"/>
                    <a:pt x="2723366" y="2432006"/>
                    <a:pt x="2712238" y="2422847"/>
                  </a:cubicBezTo>
                  <a:cubicBezTo>
                    <a:pt x="2703584" y="2417613"/>
                    <a:pt x="2704820" y="2404530"/>
                    <a:pt x="2706057" y="2392754"/>
                  </a:cubicBezTo>
                  <a:cubicBezTo>
                    <a:pt x="2707293" y="2385558"/>
                    <a:pt x="2710075" y="2381960"/>
                    <a:pt x="2713938" y="2380488"/>
                  </a:cubicBezTo>
                  <a:close/>
                  <a:moveTo>
                    <a:pt x="1996549" y="2356380"/>
                  </a:moveTo>
                  <a:cubicBezTo>
                    <a:pt x="2000212" y="2359127"/>
                    <a:pt x="2007539" y="2359127"/>
                    <a:pt x="2008760" y="2363249"/>
                  </a:cubicBezTo>
                  <a:cubicBezTo>
                    <a:pt x="2009981" y="2365996"/>
                    <a:pt x="2005097" y="2372865"/>
                    <a:pt x="2003876" y="2376986"/>
                  </a:cubicBezTo>
                  <a:cubicBezTo>
                    <a:pt x="1998991" y="2375613"/>
                    <a:pt x="1992886" y="2374239"/>
                    <a:pt x="1990443" y="2370117"/>
                  </a:cubicBezTo>
                  <a:cubicBezTo>
                    <a:pt x="1989222" y="2367370"/>
                    <a:pt x="1994107" y="2361875"/>
                    <a:pt x="1996549" y="2356380"/>
                  </a:cubicBezTo>
                  <a:close/>
                  <a:moveTo>
                    <a:pt x="1823076" y="2334399"/>
                  </a:moveTo>
                  <a:cubicBezTo>
                    <a:pt x="1821783" y="2340941"/>
                    <a:pt x="1820490" y="2348791"/>
                    <a:pt x="1816612" y="2356641"/>
                  </a:cubicBezTo>
                  <a:cubicBezTo>
                    <a:pt x="1815319" y="2359257"/>
                    <a:pt x="1808854" y="2359257"/>
                    <a:pt x="1804975" y="2360566"/>
                  </a:cubicBezTo>
                  <a:cubicBezTo>
                    <a:pt x="1804975" y="2355332"/>
                    <a:pt x="1802389" y="2350099"/>
                    <a:pt x="1804975" y="2347482"/>
                  </a:cubicBezTo>
                  <a:cubicBezTo>
                    <a:pt x="1810147" y="2342249"/>
                    <a:pt x="1816612" y="2338324"/>
                    <a:pt x="1823076" y="2334399"/>
                  </a:cubicBezTo>
                  <a:close/>
                  <a:moveTo>
                    <a:pt x="2478285" y="2317913"/>
                  </a:moveTo>
                  <a:cubicBezTo>
                    <a:pt x="2482996" y="2317913"/>
                    <a:pt x="2487706" y="2317913"/>
                    <a:pt x="2493594" y="2317913"/>
                  </a:cubicBezTo>
                  <a:lnTo>
                    <a:pt x="2478285" y="2333223"/>
                  </a:lnTo>
                  <a:cubicBezTo>
                    <a:pt x="2478285" y="2328512"/>
                    <a:pt x="2478285" y="2322624"/>
                    <a:pt x="2478285" y="2317913"/>
                  </a:cubicBezTo>
                  <a:close/>
                  <a:moveTo>
                    <a:pt x="2731058" y="2317912"/>
                  </a:moveTo>
                  <a:cubicBezTo>
                    <a:pt x="2783453" y="2331101"/>
                    <a:pt x="2783453" y="2331101"/>
                    <a:pt x="2784731" y="2382656"/>
                  </a:cubicBezTo>
                  <a:lnTo>
                    <a:pt x="2752783" y="2382656"/>
                  </a:lnTo>
                  <a:cubicBezTo>
                    <a:pt x="2745115" y="2361075"/>
                    <a:pt x="2738726" y="2339493"/>
                    <a:pt x="2731058" y="2317912"/>
                  </a:cubicBezTo>
                  <a:close/>
                  <a:moveTo>
                    <a:pt x="3000316" y="2251970"/>
                  </a:moveTo>
                  <a:cubicBezTo>
                    <a:pt x="3001690" y="2254168"/>
                    <a:pt x="3003064" y="2255267"/>
                    <a:pt x="3004438" y="2257465"/>
                  </a:cubicBezTo>
                  <a:cubicBezTo>
                    <a:pt x="3003064" y="2258565"/>
                    <a:pt x="3000316" y="2260763"/>
                    <a:pt x="2998943" y="2261862"/>
                  </a:cubicBezTo>
                  <a:cubicBezTo>
                    <a:pt x="2997569" y="2260763"/>
                    <a:pt x="2994821" y="2258565"/>
                    <a:pt x="2994821" y="2256366"/>
                  </a:cubicBezTo>
                  <a:cubicBezTo>
                    <a:pt x="2996195" y="2255267"/>
                    <a:pt x="2998943" y="2254168"/>
                    <a:pt x="3000316" y="2251970"/>
                  </a:cubicBezTo>
                  <a:close/>
                  <a:moveTo>
                    <a:pt x="1588079" y="2208008"/>
                  </a:moveTo>
                  <a:cubicBezTo>
                    <a:pt x="1594052" y="2210506"/>
                    <a:pt x="1602415" y="2210506"/>
                    <a:pt x="1607193" y="2215502"/>
                  </a:cubicBezTo>
                  <a:cubicBezTo>
                    <a:pt x="1613166" y="2219249"/>
                    <a:pt x="1614361" y="2227991"/>
                    <a:pt x="1605998" y="2231738"/>
                  </a:cubicBezTo>
                  <a:cubicBezTo>
                    <a:pt x="1603609" y="2234236"/>
                    <a:pt x="1596442" y="2230489"/>
                    <a:pt x="1594052" y="2227991"/>
                  </a:cubicBezTo>
                  <a:cubicBezTo>
                    <a:pt x="1591663" y="2222995"/>
                    <a:pt x="1590468" y="2215502"/>
                    <a:pt x="1588079" y="2208008"/>
                  </a:cubicBezTo>
                  <a:close/>
                  <a:moveTo>
                    <a:pt x="1743163" y="2191522"/>
                  </a:moveTo>
                  <a:cubicBezTo>
                    <a:pt x="1750489" y="2199250"/>
                    <a:pt x="1761479" y="2206977"/>
                    <a:pt x="1763922" y="2215993"/>
                  </a:cubicBezTo>
                  <a:cubicBezTo>
                    <a:pt x="1767585" y="2239175"/>
                    <a:pt x="1782238" y="2243039"/>
                    <a:pt x="1801776" y="2241751"/>
                  </a:cubicBezTo>
                  <a:cubicBezTo>
                    <a:pt x="1812766" y="2240463"/>
                    <a:pt x="1822535" y="2241751"/>
                    <a:pt x="1832304" y="2243039"/>
                  </a:cubicBezTo>
                  <a:cubicBezTo>
                    <a:pt x="1834747" y="2243039"/>
                    <a:pt x="1839631" y="2250766"/>
                    <a:pt x="1839631" y="2254630"/>
                  </a:cubicBezTo>
                  <a:cubicBezTo>
                    <a:pt x="1839631" y="2258494"/>
                    <a:pt x="1834747" y="2263646"/>
                    <a:pt x="1832304" y="2267509"/>
                  </a:cubicBezTo>
                  <a:cubicBezTo>
                    <a:pt x="1829862" y="2268797"/>
                    <a:pt x="1827420" y="2270085"/>
                    <a:pt x="1826199" y="2270085"/>
                  </a:cubicBezTo>
                  <a:cubicBezTo>
                    <a:pt x="1800555" y="2270085"/>
                    <a:pt x="1774912" y="2272661"/>
                    <a:pt x="1750489" y="2268797"/>
                  </a:cubicBezTo>
                  <a:cubicBezTo>
                    <a:pt x="1722404" y="2262358"/>
                    <a:pt x="1708971" y="2240463"/>
                    <a:pt x="1711413" y="2208265"/>
                  </a:cubicBezTo>
                  <a:cubicBezTo>
                    <a:pt x="1722404" y="2203113"/>
                    <a:pt x="1733394" y="2196674"/>
                    <a:pt x="1743163" y="2191522"/>
                  </a:cubicBezTo>
                  <a:close/>
                  <a:moveTo>
                    <a:pt x="1433433" y="2154213"/>
                  </a:moveTo>
                  <a:cubicBezTo>
                    <a:pt x="1444031" y="2163468"/>
                    <a:pt x="1433433" y="2169252"/>
                    <a:pt x="1426368" y="2173879"/>
                  </a:cubicBezTo>
                  <a:lnTo>
                    <a:pt x="1419302" y="2173879"/>
                  </a:lnTo>
                  <a:lnTo>
                    <a:pt x="1412237" y="2173879"/>
                  </a:lnTo>
                  <a:cubicBezTo>
                    <a:pt x="1414592" y="2169252"/>
                    <a:pt x="1415770" y="2164624"/>
                    <a:pt x="1419302" y="2161154"/>
                  </a:cubicBezTo>
                  <a:cubicBezTo>
                    <a:pt x="1422835" y="2157683"/>
                    <a:pt x="1433433" y="2153056"/>
                    <a:pt x="1433433" y="2154213"/>
                  </a:cubicBezTo>
                  <a:close/>
                  <a:moveTo>
                    <a:pt x="938052" y="2141082"/>
                  </a:moveTo>
                  <a:cubicBezTo>
                    <a:pt x="942254" y="2139573"/>
                    <a:pt x="947022" y="2139949"/>
                    <a:pt x="952397" y="2142690"/>
                  </a:cubicBezTo>
                  <a:cubicBezTo>
                    <a:pt x="959564" y="2146345"/>
                    <a:pt x="967811" y="2154205"/>
                    <a:pt x="977237" y="2167410"/>
                  </a:cubicBezTo>
                  <a:cubicBezTo>
                    <a:pt x="1014938" y="2218972"/>
                    <a:pt x="1070234" y="2169926"/>
                    <a:pt x="1109192" y="2202623"/>
                  </a:cubicBezTo>
                  <a:cubicBezTo>
                    <a:pt x="1121445" y="2218658"/>
                    <a:pt x="1142888" y="2230448"/>
                    <a:pt x="1151783" y="2250196"/>
                  </a:cubicBezTo>
                  <a:lnTo>
                    <a:pt x="1152396" y="2253782"/>
                  </a:lnTo>
                  <a:lnTo>
                    <a:pt x="1187235" y="2252952"/>
                  </a:lnTo>
                  <a:cubicBezTo>
                    <a:pt x="1200202" y="2251083"/>
                    <a:pt x="1213013" y="2247656"/>
                    <a:pt x="1225511" y="2242672"/>
                  </a:cubicBezTo>
                  <a:cubicBezTo>
                    <a:pt x="1253008" y="2230835"/>
                    <a:pt x="1279880" y="2225540"/>
                    <a:pt x="1306127" y="2227409"/>
                  </a:cubicBezTo>
                  <a:cubicBezTo>
                    <a:pt x="1332374" y="2229278"/>
                    <a:pt x="1357997" y="2238311"/>
                    <a:pt x="1382994" y="2255133"/>
                  </a:cubicBezTo>
                  <a:cubicBezTo>
                    <a:pt x="1409241" y="2266347"/>
                    <a:pt x="1425489" y="2288775"/>
                    <a:pt x="1450486" y="2299989"/>
                  </a:cubicBezTo>
                  <a:cubicBezTo>
                    <a:pt x="1457986" y="2301235"/>
                    <a:pt x="1464235" y="2303727"/>
                    <a:pt x="1470484" y="2303727"/>
                  </a:cubicBezTo>
                  <a:cubicBezTo>
                    <a:pt x="1519229" y="2297497"/>
                    <a:pt x="1567973" y="2321171"/>
                    <a:pt x="1612968" y="2280053"/>
                  </a:cubicBezTo>
                  <a:cubicBezTo>
                    <a:pt x="1636716" y="2260117"/>
                    <a:pt x="1667962" y="2283791"/>
                    <a:pt x="1690460" y="2303727"/>
                  </a:cubicBezTo>
                  <a:cubicBezTo>
                    <a:pt x="1705458" y="2318679"/>
                    <a:pt x="1724206" y="2332386"/>
                    <a:pt x="1721706" y="2358552"/>
                  </a:cubicBezTo>
                  <a:cubicBezTo>
                    <a:pt x="1719206" y="2366028"/>
                    <a:pt x="1712957" y="2369766"/>
                    <a:pt x="1706708" y="2372258"/>
                  </a:cubicBezTo>
                  <a:cubicBezTo>
                    <a:pt x="1702958" y="2372258"/>
                    <a:pt x="1700459" y="2372258"/>
                    <a:pt x="1696709" y="2372258"/>
                  </a:cubicBezTo>
                  <a:cubicBezTo>
                    <a:pt x="1670462" y="2366028"/>
                    <a:pt x="1650464" y="2353568"/>
                    <a:pt x="1632966" y="2334878"/>
                  </a:cubicBezTo>
                  <a:cubicBezTo>
                    <a:pt x="1605469" y="2334878"/>
                    <a:pt x="1594220" y="2358552"/>
                    <a:pt x="1577972" y="2373504"/>
                  </a:cubicBezTo>
                  <a:cubicBezTo>
                    <a:pt x="1561724" y="2388456"/>
                    <a:pt x="1559224" y="2383472"/>
                    <a:pt x="1550475" y="2368520"/>
                  </a:cubicBezTo>
                  <a:cubicBezTo>
                    <a:pt x="1542976" y="2358552"/>
                    <a:pt x="1539227" y="2369766"/>
                    <a:pt x="1536727" y="2375996"/>
                  </a:cubicBezTo>
                  <a:cubicBezTo>
                    <a:pt x="1529228" y="2403409"/>
                    <a:pt x="1515479" y="2417115"/>
                    <a:pt x="1485482" y="2404655"/>
                  </a:cubicBezTo>
                  <a:cubicBezTo>
                    <a:pt x="1480483" y="2403409"/>
                    <a:pt x="1472984" y="2402163"/>
                    <a:pt x="1469234" y="2404655"/>
                  </a:cubicBezTo>
                  <a:cubicBezTo>
                    <a:pt x="1437988" y="2432067"/>
                    <a:pt x="1431738" y="2419607"/>
                    <a:pt x="1436738" y="2384718"/>
                  </a:cubicBezTo>
                  <a:cubicBezTo>
                    <a:pt x="1436738" y="2382226"/>
                    <a:pt x="1429239" y="2375996"/>
                    <a:pt x="1426739" y="2377242"/>
                  </a:cubicBezTo>
                  <a:cubicBezTo>
                    <a:pt x="1410491" y="2378488"/>
                    <a:pt x="1405491" y="2375996"/>
                    <a:pt x="1402992" y="2357306"/>
                  </a:cubicBezTo>
                  <a:cubicBezTo>
                    <a:pt x="1397992" y="2329894"/>
                    <a:pt x="1371745" y="2324909"/>
                    <a:pt x="1354247" y="2348584"/>
                  </a:cubicBezTo>
                  <a:cubicBezTo>
                    <a:pt x="1339249" y="2369766"/>
                    <a:pt x="1336749" y="2358552"/>
                    <a:pt x="1330500" y="2346092"/>
                  </a:cubicBezTo>
                  <a:cubicBezTo>
                    <a:pt x="1328000" y="2338616"/>
                    <a:pt x="1324250" y="2326156"/>
                    <a:pt x="1316751" y="2333632"/>
                  </a:cubicBezTo>
                  <a:cubicBezTo>
                    <a:pt x="1303003" y="2348584"/>
                    <a:pt x="1260508" y="2323663"/>
                    <a:pt x="1271756" y="2367274"/>
                  </a:cubicBezTo>
                  <a:cubicBezTo>
                    <a:pt x="1255508" y="2389702"/>
                    <a:pt x="1229261" y="2394686"/>
                    <a:pt x="1206764" y="2404655"/>
                  </a:cubicBezTo>
                  <a:cubicBezTo>
                    <a:pt x="1204264" y="2405901"/>
                    <a:pt x="1198015" y="2399671"/>
                    <a:pt x="1195515" y="2395932"/>
                  </a:cubicBezTo>
                  <a:cubicBezTo>
                    <a:pt x="1193015" y="2390948"/>
                    <a:pt x="1194265" y="2385964"/>
                    <a:pt x="1194265" y="2379734"/>
                  </a:cubicBezTo>
                  <a:cubicBezTo>
                    <a:pt x="1198015" y="2362913"/>
                    <a:pt x="1194890" y="2358864"/>
                    <a:pt x="1189109" y="2359331"/>
                  </a:cubicBezTo>
                  <a:lnTo>
                    <a:pt x="1173162" y="2364395"/>
                  </a:lnTo>
                  <a:lnTo>
                    <a:pt x="1165202" y="2373006"/>
                  </a:lnTo>
                  <a:cubicBezTo>
                    <a:pt x="1112737" y="2381738"/>
                    <a:pt x="1057774" y="2385481"/>
                    <a:pt x="1015303" y="2426647"/>
                  </a:cubicBezTo>
                  <a:cubicBezTo>
                    <a:pt x="995316" y="2445359"/>
                    <a:pt x="977828" y="2436627"/>
                    <a:pt x="962838" y="2417915"/>
                  </a:cubicBezTo>
                  <a:cubicBezTo>
                    <a:pt x="960340" y="2410430"/>
                    <a:pt x="961589" y="2405440"/>
                    <a:pt x="964087" y="2399203"/>
                  </a:cubicBezTo>
                  <a:cubicBezTo>
                    <a:pt x="960340" y="2399203"/>
                    <a:pt x="961589" y="2406687"/>
                    <a:pt x="957841" y="2409182"/>
                  </a:cubicBezTo>
                  <a:cubicBezTo>
                    <a:pt x="962838" y="2449101"/>
                    <a:pt x="975330" y="2491515"/>
                    <a:pt x="944101" y="2527692"/>
                  </a:cubicBezTo>
                  <a:cubicBezTo>
                    <a:pt x="930360" y="2552641"/>
                    <a:pt x="914121" y="2577590"/>
                    <a:pt x="895383" y="2600045"/>
                  </a:cubicBezTo>
                  <a:cubicBezTo>
                    <a:pt x="875397" y="2618757"/>
                    <a:pt x="847915" y="2626241"/>
                    <a:pt x="831676" y="2603787"/>
                  </a:cubicBezTo>
                  <a:cubicBezTo>
                    <a:pt x="809191" y="2566363"/>
                    <a:pt x="772966" y="2577590"/>
                    <a:pt x="741737" y="2570105"/>
                  </a:cubicBezTo>
                  <a:cubicBezTo>
                    <a:pt x="731744" y="2567611"/>
                    <a:pt x="729245" y="2558878"/>
                    <a:pt x="721750" y="2553888"/>
                  </a:cubicBezTo>
                  <a:cubicBezTo>
                    <a:pt x="724249" y="2560126"/>
                    <a:pt x="730494" y="2563868"/>
                    <a:pt x="731744" y="2570105"/>
                  </a:cubicBezTo>
                  <a:cubicBezTo>
                    <a:pt x="732993" y="2580085"/>
                    <a:pt x="730494" y="2588817"/>
                    <a:pt x="721750" y="2596302"/>
                  </a:cubicBezTo>
                  <a:lnTo>
                    <a:pt x="721326" y="2596368"/>
                  </a:lnTo>
                  <a:lnTo>
                    <a:pt x="734106" y="2636387"/>
                  </a:lnTo>
                  <a:cubicBezTo>
                    <a:pt x="740283" y="2679289"/>
                    <a:pt x="724432" y="2719377"/>
                    <a:pt x="700189" y="2758762"/>
                  </a:cubicBezTo>
                  <a:cubicBezTo>
                    <a:pt x="696459" y="2760012"/>
                    <a:pt x="692730" y="2760012"/>
                    <a:pt x="689000" y="2760012"/>
                  </a:cubicBezTo>
                  <a:cubicBezTo>
                    <a:pt x="682784" y="2760012"/>
                    <a:pt x="681541" y="2762513"/>
                    <a:pt x="686513" y="2765013"/>
                  </a:cubicBezTo>
                  <a:cubicBezTo>
                    <a:pt x="691486" y="2775016"/>
                    <a:pt x="691486" y="2791270"/>
                    <a:pt x="707648" y="2795021"/>
                  </a:cubicBezTo>
                  <a:cubicBezTo>
                    <a:pt x="713865" y="2797522"/>
                    <a:pt x="720081" y="2800022"/>
                    <a:pt x="725054" y="2803773"/>
                  </a:cubicBezTo>
                  <a:cubicBezTo>
                    <a:pt x="766080" y="2826279"/>
                    <a:pt x="807107" y="2847534"/>
                    <a:pt x="748675" y="2896296"/>
                  </a:cubicBezTo>
                  <a:cubicBezTo>
                    <a:pt x="764992" y="2924741"/>
                    <a:pt x="851747" y="2893835"/>
                    <a:pt x="832370" y="2950160"/>
                  </a:cubicBezTo>
                  <a:lnTo>
                    <a:pt x="820184" y="2973954"/>
                  </a:lnTo>
                  <a:lnTo>
                    <a:pt x="823027" y="2974727"/>
                  </a:lnTo>
                  <a:cubicBezTo>
                    <a:pt x="821788" y="2979672"/>
                    <a:pt x="819311" y="2983381"/>
                    <a:pt x="818072" y="2987091"/>
                  </a:cubicBezTo>
                  <a:cubicBezTo>
                    <a:pt x="788341" y="2985854"/>
                    <a:pt x="758610" y="2985854"/>
                    <a:pt x="726401" y="2985854"/>
                  </a:cubicBezTo>
                  <a:cubicBezTo>
                    <a:pt x="696670" y="2966072"/>
                    <a:pt x="664462" y="2969781"/>
                    <a:pt x="632253" y="2969781"/>
                  </a:cubicBezTo>
                  <a:lnTo>
                    <a:pt x="616144" y="2950130"/>
                  </a:lnTo>
                  <a:lnTo>
                    <a:pt x="604460" y="2947559"/>
                  </a:lnTo>
                  <a:lnTo>
                    <a:pt x="563434" y="2926304"/>
                  </a:lnTo>
                  <a:cubicBezTo>
                    <a:pt x="560947" y="2917552"/>
                    <a:pt x="554731" y="2913801"/>
                    <a:pt x="544785" y="2912551"/>
                  </a:cubicBezTo>
                  <a:cubicBezTo>
                    <a:pt x="534839" y="2895046"/>
                    <a:pt x="518677" y="2885044"/>
                    <a:pt x="498786" y="2880042"/>
                  </a:cubicBezTo>
                  <a:cubicBezTo>
                    <a:pt x="492569" y="2867539"/>
                    <a:pt x="481380" y="2863788"/>
                    <a:pt x="468948" y="2861288"/>
                  </a:cubicBezTo>
                  <a:cubicBezTo>
                    <a:pt x="466462" y="2852535"/>
                    <a:pt x="460245" y="2848784"/>
                    <a:pt x="451543" y="2847534"/>
                  </a:cubicBezTo>
                  <a:cubicBezTo>
                    <a:pt x="449056" y="2823778"/>
                    <a:pt x="447813" y="2801273"/>
                    <a:pt x="446570" y="2778767"/>
                  </a:cubicBezTo>
                  <a:cubicBezTo>
                    <a:pt x="445327" y="2768764"/>
                    <a:pt x="442840" y="2758762"/>
                    <a:pt x="434138" y="2752510"/>
                  </a:cubicBezTo>
                  <a:cubicBezTo>
                    <a:pt x="423881" y="2734693"/>
                    <a:pt x="405233" y="2735162"/>
                    <a:pt x="388682" y="2730708"/>
                  </a:cubicBezTo>
                  <a:lnTo>
                    <a:pt x="375807" y="2724917"/>
                  </a:lnTo>
                  <a:lnTo>
                    <a:pt x="376174" y="2725805"/>
                  </a:lnTo>
                  <a:cubicBezTo>
                    <a:pt x="378667" y="2737045"/>
                    <a:pt x="378667" y="2747037"/>
                    <a:pt x="367447" y="2752032"/>
                  </a:cubicBezTo>
                  <a:cubicBezTo>
                    <a:pt x="361214" y="2764521"/>
                    <a:pt x="359967" y="2775762"/>
                    <a:pt x="368694" y="2788251"/>
                  </a:cubicBezTo>
                  <a:lnTo>
                    <a:pt x="367447" y="2787002"/>
                  </a:lnTo>
                  <a:cubicBezTo>
                    <a:pt x="392380" y="2834460"/>
                    <a:pt x="364954" y="2888163"/>
                    <a:pt x="383654" y="2936870"/>
                  </a:cubicBezTo>
                  <a:lnTo>
                    <a:pt x="381160" y="2941866"/>
                  </a:lnTo>
                  <a:lnTo>
                    <a:pt x="384900" y="2945612"/>
                  </a:lnTo>
                  <a:cubicBezTo>
                    <a:pt x="391134" y="2961848"/>
                    <a:pt x="394873" y="2978084"/>
                    <a:pt x="395029" y="2994163"/>
                  </a:cubicBezTo>
                  <a:lnTo>
                    <a:pt x="384071" y="3040033"/>
                  </a:lnTo>
                  <a:lnTo>
                    <a:pt x="374927" y="3048335"/>
                  </a:lnTo>
                  <a:cubicBezTo>
                    <a:pt x="371187" y="3050208"/>
                    <a:pt x="367447" y="3050520"/>
                    <a:pt x="364954" y="3048022"/>
                  </a:cubicBezTo>
                  <a:cubicBezTo>
                    <a:pt x="348748" y="3030538"/>
                    <a:pt x="335035" y="3005560"/>
                    <a:pt x="312595" y="3044276"/>
                  </a:cubicBezTo>
                  <a:cubicBezTo>
                    <a:pt x="310102" y="3048022"/>
                    <a:pt x="295142" y="3035533"/>
                    <a:pt x="291402" y="3025542"/>
                  </a:cubicBezTo>
                  <a:cubicBezTo>
                    <a:pt x="283922" y="3021796"/>
                    <a:pt x="277689" y="3015551"/>
                    <a:pt x="276442" y="3006809"/>
                  </a:cubicBezTo>
                  <a:lnTo>
                    <a:pt x="278936" y="3008058"/>
                  </a:lnTo>
                  <a:cubicBezTo>
                    <a:pt x="263976" y="3003062"/>
                    <a:pt x="267716" y="2985577"/>
                    <a:pt x="257743" y="2978084"/>
                  </a:cubicBezTo>
                  <a:cubicBezTo>
                    <a:pt x="251509" y="2973088"/>
                    <a:pt x="246523" y="2966844"/>
                    <a:pt x="244029" y="2959350"/>
                  </a:cubicBezTo>
                  <a:lnTo>
                    <a:pt x="245276" y="2960599"/>
                  </a:lnTo>
                  <a:cubicBezTo>
                    <a:pt x="227823" y="2949359"/>
                    <a:pt x="222836" y="2929377"/>
                    <a:pt x="210370" y="2914390"/>
                  </a:cubicBezTo>
                  <a:cubicBezTo>
                    <a:pt x="205383" y="2909394"/>
                    <a:pt x="197904" y="2903150"/>
                    <a:pt x="195410" y="2895656"/>
                  </a:cubicBezTo>
                  <a:lnTo>
                    <a:pt x="197904" y="2896905"/>
                  </a:lnTo>
                  <a:cubicBezTo>
                    <a:pt x="180451" y="2883167"/>
                    <a:pt x="184191" y="2866931"/>
                    <a:pt x="192917" y="2850696"/>
                  </a:cubicBezTo>
                  <a:cubicBezTo>
                    <a:pt x="197904" y="2848198"/>
                    <a:pt x="199150" y="2844451"/>
                    <a:pt x="196657" y="2840704"/>
                  </a:cubicBezTo>
                  <a:cubicBezTo>
                    <a:pt x="200397" y="2828215"/>
                    <a:pt x="200397" y="2814478"/>
                    <a:pt x="209123" y="2801988"/>
                  </a:cubicBezTo>
                  <a:cubicBezTo>
                    <a:pt x="207877" y="2796993"/>
                    <a:pt x="207877" y="2791997"/>
                    <a:pt x="207877" y="2787002"/>
                  </a:cubicBezTo>
                  <a:lnTo>
                    <a:pt x="194713" y="2769018"/>
                  </a:lnTo>
                  <a:lnTo>
                    <a:pt x="195410" y="2769517"/>
                  </a:lnTo>
                  <a:lnTo>
                    <a:pt x="194164" y="2768268"/>
                  </a:lnTo>
                  <a:lnTo>
                    <a:pt x="194713" y="2769018"/>
                  </a:lnTo>
                  <a:lnTo>
                    <a:pt x="169231" y="2750783"/>
                  </a:lnTo>
                  <a:cubicBezTo>
                    <a:pt x="156764" y="2733299"/>
                    <a:pt x="120612" y="2723308"/>
                    <a:pt x="149284" y="2692085"/>
                  </a:cubicBezTo>
                  <a:lnTo>
                    <a:pt x="149284" y="2693334"/>
                  </a:lnTo>
                  <a:cubicBezTo>
                    <a:pt x="148038" y="2687089"/>
                    <a:pt x="150531" y="2684592"/>
                    <a:pt x="156764" y="2683343"/>
                  </a:cubicBezTo>
                  <a:lnTo>
                    <a:pt x="162998" y="2684592"/>
                  </a:lnTo>
                  <a:lnTo>
                    <a:pt x="159258" y="2678347"/>
                  </a:lnTo>
                  <a:cubicBezTo>
                    <a:pt x="155518" y="2674600"/>
                    <a:pt x="151778" y="2670854"/>
                    <a:pt x="148038" y="2667107"/>
                  </a:cubicBezTo>
                  <a:cubicBezTo>
                    <a:pt x="143051" y="2663360"/>
                    <a:pt x="138065" y="2658365"/>
                    <a:pt x="134325" y="2654618"/>
                  </a:cubicBezTo>
                  <a:cubicBezTo>
                    <a:pt x="130585" y="2649622"/>
                    <a:pt x="128091" y="2643378"/>
                    <a:pt x="125598" y="2637133"/>
                  </a:cubicBezTo>
                  <a:cubicBezTo>
                    <a:pt x="104405" y="2599666"/>
                    <a:pt x="140558" y="2555954"/>
                    <a:pt x="113132" y="2518487"/>
                  </a:cubicBezTo>
                  <a:cubicBezTo>
                    <a:pt x="110638" y="2512243"/>
                    <a:pt x="108145" y="2504749"/>
                    <a:pt x="106899" y="2498505"/>
                  </a:cubicBezTo>
                  <a:lnTo>
                    <a:pt x="107884" y="2488630"/>
                  </a:lnTo>
                  <a:lnTo>
                    <a:pt x="97200" y="2484789"/>
                  </a:lnTo>
                  <a:lnTo>
                    <a:pt x="98816" y="2486663"/>
                  </a:lnTo>
                  <a:cubicBezTo>
                    <a:pt x="105082" y="2525562"/>
                    <a:pt x="125134" y="2563205"/>
                    <a:pt x="107588" y="2605868"/>
                  </a:cubicBezTo>
                  <a:lnTo>
                    <a:pt x="101670" y="2609171"/>
                  </a:lnTo>
                  <a:lnTo>
                    <a:pt x="111739" y="2624497"/>
                  </a:lnTo>
                  <a:cubicBezTo>
                    <a:pt x="118411" y="2636436"/>
                    <a:pt x="114804" y="2640377"/>
                    <a:pt x="100379" y="2656140"/>
                  </a:cubicBezTo>
                  <a:lnTo>
                    <a:pt x="100379" y="2657377"/>
                  </a:lnTo>
                  <a:cubicBezTo>
                    <a:pt x="90121" y="2649958"/>
                    <a:pt x="93968" y="2633886"/>
                    <a:pt x="82428" y="2627704"/>
                  </a:cubicBezTo>
                  <a:cubicBezTo>
                    <a:pt x="82428" y="2621522"/>
                    <a:pt x="82428" y="2615340"/>
                    <a:pt x="83710" y="2609158"/>
                  </a:cubicBezTo>
                  <a:lnTo>
                    <a:pt x="92774" y="2609158"/>
                  </a:lnTo>
                  <a:lnTo>
                    <a:pt x="87537" y="2607123"/>
                  </a:lnTo>
                  <a:lnTo>
                    <a:pt x="82524" y="2608378"/>
                  </a:lnTo>
                  <a:cubicBezTo>
                    <a:pt x="77511" y="2597085"/>
                    <a:pt x="80017" y="2583282"/>
                    <a:pt x="69991" y="2575753"/>
                  </a:cubicBezTo>
                  <a:cubicBezTo>
                    <a:pt x="68738" y="2569479"/>
                    <a:pt x="67485" y="2564460"/>
                    <a:pt x="67485" y="2559441"/>
                  </a:cubicBezTo>
                  <a:cubicBezTo>
                    <a:pt x="56206" y="2538109"/>
                    <a:pt x="69991" y="2513014"/>
                    <a:pt x="54953" y="2492937"/>
                  </a:cubicBezTo>
                  <a:cubicBezTo>
                    <a:pt x="54953" y="2484153"/>
                    <a:pt x="54953" y="2475370"/>
                    <a:pt x="54953" y="2467841"/>
                  </a:cubicBezTo>
                  <a:cubicBezTo>
                    <a:pt x="57459" y="2462822"/>
                    <a:pt x="60279" y="2459685"/>
                    <a:pt x="63569" y="2458273"/>
                  </a:cubicBezTo>
                  <a:lnTo>
                    <a:pt x="65993" y="2458439"/>
                  </a:lnTo>
                  <a:lnTo>
                    <a:pt x="67191" y="2414172"/>
                  </a:lnTo>
                  <a:cubicBezTo>
                    <a:pt x="70938" y="2410430"/>
                    <a:pt x="72188" y="2406687"/>
                    <a:pt x="69689" y="2401698"/>
                  </a:cubicBezTo>
                  <a:cubicBezTo>
                    <a:pt x="85928" y="2382986"/>
                    <a:pt x="77184" y="2359284"/>
                    <a:pt x="80932" y="2338077"/>
                  </a:cubicBezTo>
                  <a:lnTo>
                    <a:pt x="80941" y="2336094"/>
                  </a:lnTo>
                  <a:lnTo>
                    <a:pt x="70668" y="2331012"/>
                  </a:lnTo>
                  <a:cubicBezTo>
                    <a:pt x="71916" y="2318668"/>
                    <a:pt x="69420" y="2306324"/>
                    <a:pt x="58190" y="2297683"/>
                  </a:cubicBezTo>
                  <a:cubicBezTo>
                    <a:pt x="59438" y="2292745"/>
                    <a:pt x="58190" y="2287808"/>
                    <a:pt x="53199" y="2285339"/>
                  </a:cubicBezTo>
                  <a:cubicBezTo>
                    <a:pt x="51951" y="2275464"/>
                    <a:pt x="50703" y="2265588"/>
                    <a:pt x="49455" y="2255713"/>
                  </a:cubicBezTo>
                  <a:cubicBezTo>
                    <a:pt x="54446" y="2239666"/>
                    <a:pt x="66924" y="2229791"/>
                    <a:pt x="84394" y="2228556"/>
                  </a:cubicBezTo>
                  <a:cubicBezTo>
                    <a:pt x="134305" y="2223619"/>
                    <a:pt x="189208" y="2243369"/>
                    <a:pt x="234129" y="2201399"/>
                  </a:cubicBezTo>
                  <a:cubicBezTo>
                    <a:pt x="236624" y="2198930"/>
                    <a:pt x="240056" y="2198082"/>
                    <a:pt x="244092" y="2198236"/>
                  </a:cubicBezTo>
                  <a:cubicBezTo>
                    <a:pt x="256199" y="2198699"/>
                    <a:pt x="273747" y="2208188"/>
                    <a:pt x="287784" y="2210040"/>
                  </a:cubicBezTo>
                  <a:cubicBezTo>
                    <a:pt x="310244" y="2214978"/>
                    <a:pt x="330209" y="2224853"/>
                    <a:pt x="331457" y="2249541"/>
                  </a:cubicBezTo>
                  <a:cubicBezTo>
                    <a:pt x="333952" y="2279167"/>
                    <a:pt x="307749" y="2279167"/>
                    <a:pt x="287784" y="2284104"/>
                  </a:cubicBezTo>
                  <a:lnTo>
                    <a:pt x="282892" y="2287330"/>
                  </a:lnTo>
                  <a:lnTo>
                    <a:pt x="288292" y="2286931"/>
                  </a:lnTo>
                  <a:cubicBezTo>
                    <a:pt x="312026" y="2290673"/>
                    <a:pt x="339508" y="2288178"/>
                    <a:pt x="358245" y="2303148"/>
                  </a:cubicBezTo>
                  <a:cubicBezTo>
                    <a:pt x="393846" y="2331216"/>
                    <a:pt x="433507" y="2351175"/>
                    <a:pt x="474105" y="2369108"/>
                  </a:cubicBezTo>
                  <a:lnTo>
                    <a:pt x="590149" y="2420498"/>
                  </a:lnTo>
                  <a:lnTo>
                    <a:pt x="591838" y="2421657"/>
                  </a:lnTo>
                  <a:lnTo>
                    <a:pt x="592275" y="2421439"/>
                  </a:lnTo>
                  <a:lnTo>
                    <a:pt x="595585" y="2422905"/>
                  </a:lnTo>
                  <a:cubicBezTo>
                    <a:pt x="605578" y="2427894"/>
                    <a:pt x="601831" y="2407935"/>
                    <a:pt x="599333" y="2417915"/>
                  </a:cubicBezTo>
                  <a:lnTo>
                    <a:pt x="592275" y="2421439"/>
                  </a:lnTo>
                  <a:lnTo>
                    <a:pt x="590149" y="2420498"/>
                  </a:lnTo>
                  <a:lnTo>
                    <a:pt x="541871" y="2387352"/>
                  </a:lnTo>
                  <a:cubicBezTo>
                    <a:pt x="527818" y="2374253"/>
                    <a:pt x="520636" y="2358036"/>
                    <a:pt x="533127" y="2334334"/>
                  </a:cubicBezTo>
                  <a:cubicBezTo>
                    <a:pt x="559360" y="2285683"/>
                    <a:pt x="613073" y="2299405"/>
                    <a:pt x="653047" y="2324355"/>
                  </a:cubicBezTo>
                  <a:cubicBezTo>
                    <a:pt x="688023" y="2346809"/>
                    <a:pt x="724249" y="2359284"/>
                    <a:pt x="761723" y="2371758"/>
                  </a:cubicBezTo>
                  <a:cubicBezTo>
                    <a:pt x="766720" y="2373006"/>
                    <a:pt x="769218" y="2376748"/>
                    <a:pt x="769218" y="2381738"/>
                  </a:cubicBezTo>
                  <a:cubicBezTo>
                    <a:pt x="774215" y="2376748"/>
                    <a:pt x="766720" y="2369264"/>
                    <a:pt x="772966" y="2363026"/>
                  </a:cubicBezTo>
                  <a:cubicBezTo>
                    <a:pt x="811690" y="2326850"/>
                    <a:pt x="859158" y="2320612"/>
                    <a:pt x="909124" y="2320612"/>
                  </a:cubicBezTo>
                  <a:lnTo>
                    <a:pt x="924673" y="2323582"/>
                  </a:lnTo>
                  <a:lnTo>
                    <a:pt x="920684" y="2312035"/>
                  </a:lnTo>
                  <a:cubicBezTo>
                    <a:pt x="885496" y="2290656"/>
                    <a:pt x="879213" y="2269277"/>
                    <a:pt x="909374" y="2239094"/>
                  </a:cubicBezTo>
                  <a:cubicBezTo>
                    <a:pt x="914401" y="2235321"/>
                    <a:pt x="913144" y="2224003"/>
                    <a:pt x="914401" y="2216457"/>
                  </a:cubicBezTo>
                  <a:cubicBezTo>
                    <a:pt x="914401" y="2208912"/>
                    <a:pt x="914401" y="2200108"/>
                    <a:pt x="914401" y="2192563"/>
                  </a:cubicBezTo>
                  <a:cubicBezTo>
                    <a:pt x="917935" y="2167096"/>
                    <a:pt x="925446" y="2145609"/>
                    <a:pt x="938052" y="2141082"/>
                  </a:cubicBezTo>
                  <a:close/>
                  <a:moveTo>
                    <a:pt x="3327275" y="2125581"/>
                  </a:moveTo>
                  <a:lnTo>
                    <a:pt x="3328418" y="2125836"/>
                  </a:lnTo>
                  <a:lnTo>
                    <a:pt x="3328648" y="2125583"/>
                  </a:lnTo>
                  <a:lnTo>
                    <a:pt x="3328582" y="2125873"/>
                  </a:lnTo>
                  <a:lnTo>
                    <a:pt x="3355964" y="2131982"/>
                  </a:lnTo>
                  <a:cubicBezTo>
                    <a:pt x="3372552" y="2143222"/>
                    <a:pt x="3357406" y="2167107"/>
                    <a:pt x="3351636" y="2186777"/>
                  </a:cubicBezTo>
                  <a:cubicBezTo>
                    <a:pt x="3351636" y="2194270"/>
                    <a:pt x="3349072" y="2200515"/>
                    <a:pt x="3345225" y="2206759"/>
                  </a:cubicBezTo>
                  <a:cubicBezTo>
                    <a:pt x="3337532" y="2205510"/>
                    <a:pt x="3331121" y="2205510"/>
                    <a:pt x="3323428" y="2203012"/>
                  </a:cubicBezTo>
                  <a:cubicBezTo>
                    <a:pt x="3313171" y="2190523"/>
                    <a:pt x="3308042" y="2175537"/>
                    <a:pt x="3311889" y="2158052"/>
                  </a:cubicBezTo>
                  <a:lnTo>
                    <a:pt x="3313984" y="2153970"/>
                  </a:lnTo>
                  <a:lnTo>
                    <a:pt x="3315939" y="2139533"/>
                  </a:lnTo>
                  <a:lnTo>
                    <a:pt x="3324819" y="2129786"/>
                  </a:lnTo>
                  <a:lnTo>
                    <a:pt x="3325993" y="2126830"/>
                  </a:lnTo>
                  <a:lnTo>
                    <a:pt x="3327275" y="2125581"/>
                  </a:lnTo>
                  <a:close/>
                  <a:moveTo>
                    <a:pt x="3280566" y="2109095"/>
                  </a:moveTo>
                  <a:cubicBezTo>
                    <a:pt x="3285277" y="2109095"/>
                    <a:pt x="3289987" y="2109095"/>
                    <a:pt x="3295875" y="2109095"/>
                  </a:cubicBezTo>
                  <a:cubicBezTo>
                    <a:pt x="3289987" y="2118865"/>
                    <a:pt x="3285277" y="2117644"/>
                    <a:pt x="3280566" y="2109095"/>
                  </a:cubicBezTo>
                  <a:close/>
                  <a:moveTo>
                    <a:pt x="1694929" y="2109093"/>
                  </a:moveTo>
                  <a:cubicBezTo>
                    <a:pt x="1697372" y="2113872"/>
                    <a:pt x="1698593" y="2118650"/>
                    <a:pt x="1701035" y="2123429"/>
                  </a:cubicBezTo>
                  <a:cubicBezTo>
                    <a:pt x="1702256" y="2129402"/>
                    <a:pt x="1701035" y="2134181"/>
                    <a:pt x="1694929" y="2135375"/>
                  </a:cubicBezTo>
                  <a:cubicBezTo>
                    <a:pt x="1691266" y="2135375"/>
                    <a:pt x="1685161" y="2130597"/>
                    <a:pt x="1683939" y="2127013"/>
                  </a:cubicBezTo>
                  <a:cubicBezTo>
                    <a:pt x="1681497" y="2118650"/>
                    <a:pt x="1687603" y="2113872"/>
                    <a:pt x="1694929" y="2109093"/>
                  </a:cubicBezTo>
                  <a:close/>
                  <a:moveTo>
                    <a:pt x="3195783" y="2089345"/>
                  </a:moveTo>
                  <a:cubicBezTo>
                    <a:pt x="3199461" y="2088449"/>
                    <a:pt x="3203826" y="2088660"/>
                    <a:pt x="3208748" y="2089779"/>
                  </a:cubicBezTo>
                  <a:cubicBezTo>
                    <a:pt x="3215312" y="2091271"/>
                    <a:pt x="3222867" y="2094379"/>
                    <a:pt x="3231110" y="2098631"/>
                  </a:cubicBezTo>
                  <a:cubicBezTo>
                    <a:pt x="3238437" y="2113023"/>
                    <a:pt x="3249427" y="2115640"/>
                    <a:pt x="3262860" y="2115640"/>
                  </a:cubicBezTo>
                  <a:cubicBezTo>
                    <a:pt x="3254312" y="2131340"/>
                    <a:pt x="3240879" y="2135266"/>
                    <a:pt x="3226226" y="2128724"/>
                  </a:cubicBezTo>
                  <a:cubicBezTo>
                    <a:pt x="3210351" y="2120873"/>
                    <a:pt x="3198140" y="2127415"/>
                    <a:pt x="3184707" y="2132649"/>
                  </a:cubicBezTo>
                  <a:cubicBezTo>
                    <a:pt x="3179899" y="2104682"/>
                    <a:pt x="3184750" y="2092033"/>
                    <a:pt x="3195783" y="2089345"/>
                  </a:cubicBezTo>
                  <a:close/>
                  <a:moveTo>
                    <a:pt x="745658" y="2088845"/>
                  </a:moveTo>
                  <a:cubicBezTo>
                    <a:pt x="748159" y="2089317"/>
                    <a:pt x="750659" y="2090262"/>
                    <a:pt x="752535" y="2090891"/>
                  </a:cubicBezTo>
                  <a:cubicBezTo>
                    <a:pt x="766288" y="2095299"/>
                    <a:pt x="775665" y="2102540"/>
                    <a:pt x="781292" y="2112142"/>
                  </a:cubicBezTo>
                  <a:lnTo>
                    <a:pt x="786589" y="2142154"/>
                  </a:lnTo>
                  <a:lnTo>
                    <a:pt x="786729" y="2142067"/>
                  </a:lnTo>
                  <a:cubicBezTo>
                    <a:pt x="791733" y="2148265"/>
                    <a:pt x="796738" y="2153223"/>
                    <a:pt x="802994" y="2158181"/>
                  </a:cubicBezTo>
                  <a:cubicBezTo>
                    <a:pt x="802994" y="2163139"/>
                    <a:pt x="802994" y="2169336"/>
                    <a:pt x="802994" y="2174294"/>
                  </a:cubicBezTo>
                  <a:cubicBezTo>
                    <a:pt x="807999" y="2194127"/>
                    <a:pt x="815506" y="2213959"/>
                    <a:pt x="818008" y="2235031"/>
                  </a:cubicBezTo>
                  <a:cubicBezTo>
                    <a:pt x="823013" y="2273456"/>
                    <a:pt x="795487" y="2305683"/>
                    <a:pt x="757951" y="2297007"/>
                  </a:cubicBezTo>
                  <a:cubicBezTo>
                    <a:pt x="709155" y="2285851"/>
                    <a:pt x="655354" y="2300725"/>
                    <a:pt x="612814" y="2266019"/>
                  </a:cubicBezTo>
                  <a:cubicBezTo>
                    <a:pt x="606558" y="2261061"/>
                    <a:pt x="595297" y="2261061"/>
                    <a:pt x="592795" y="2267258"/>
                  </a:cubicBezTo>
                  <a:cubicBezTo>
                    <a:pt x="576530" y="2295767"/>
                    <a:pt x="554008" y="2287091"/>
                    <a:pt x="530236" y="2285851"/>
                  </a:cubicBezTo>
                  <a:cubicBezTo>
                    <a:pt x="515222" y="2284612"/>
                    <a:pt x="498956" y="2289570"/>
                    <a:pt x="482691" y="2289570"/>
                  </a:cubicBezTo>
                  <a:cubicBezTo>
                    <a:pt x="470179" y="2290809"/>
                    <a:pt x="467677" y="2279654"/>
                    <a:pt x="466425" y="2268498"/>
                  </a:cubicBezTo>
                  <a:cubicBezTo>
                    <a:pt x="442653" y="2268498"/>
                    <a:pt x="427639" y="2258582"/>
                    <a:pt x="417629" y="2237510"/>
                  </a:cubicBezTo>
                  <a:lnTo>
                    <a:pt x="420234" y="2235530"/>
                  </a:lnTo>
                  <a:lnTo>
                    <a:pt x="401203" y="2231936"/>
                  </a:lnTo>
                  <a:cubicBezTo>
                    <a:pt x="377448" y="2220602"/>
                    <a:pt x="346191" y="2208008"/>
                    <a:pt x="391201" y="2182822"/>
                  </a:cubicBezTo>
                  <a:cubicBezTo>
                    <a:pt x="411206" y="2171488"/>
                    <a:pt x="432461" y="2162673"/>
                    <a:pt x="449965" y="2147561"/>
                  </a:cubicBezTo>
                  <a:cubicBezTo>
                    <a:pt x="468719" y="2158895"/>
                    <a:pt x="496225" y="2151339"/>
                    <a:pt x="504978" y="2182822"/>
                  </a:cubicBezTo>
                  <a:cubicBezTo>
                    <a:pt x="508728" y="2199193"/>
                    <a:pt x="528733" y="2197934"/>
                    <a:pt x="542486" y="2180303"/>
                  </a:cubicBezTo>
                  <a:cubicBezTo>
                    <a:pt x="548738" y="2168969"/>
                    <a:pt x="549988" y="2153857"/>
                    <a:pt x="568742" y="2158895"/>
                  </a:cubicBezTo>
                  <a:cubicBezTo>
                    <a:pt x="594998" y="2168969"/>
                    <a:pt x="599999" y="2156376"/>
                    <a:pt x="599999" y="2131189"/>
                  </a:cubicBezTo>
                  <a:cubicBezTo>
                    <a:pt x="599999" y="2118596"/>
                    <a:pt x="615003" y="2117337"/>
                    <a:pt x="625005" y="2124893"/>
                  </a:cubicBezTo>
                  <a:cubicBezTo>
                    <a:pt x="651261" y="2145042"/>
                    <a:pt x="685019" y="2143783"/>
                    <a:pt x="716276" y="2147561"/>
                  </a:cubicBezTo>
                  <a:cubicBezTo>
                    <a:pt x="745033" y="2148820"/>
                    <a:pt x="751285" y="2140005"/>
                    <a:pt x="740032" y="2109781"/>
                  </a:cubicBezTo>
                  <a:cubicBezTo>
                    <a:pt x="737531" y="2102225"/>
                    <a:pt x="728779" y="2095928"/>
                    <a:pt x="738782" y="2089632"/>
                  </a:cubicBezTo>
                  <a:cubicBezTo>
                    <a:pt x="740657" y="2088373"/>
                    <a:pt x="743158" y="2088373"/>
                    <a:pt x="745658" y="2088845"/>
                  </a:cubicBezTo>
                  <a:close/>
                  <a:moveTo>
                    <a:pt x="2641842" y="2081620"/>
                  </a:moveTo>
                  <a:cubicBezTo>
                    <a:pt x="2639256" y="2084367"/>
                    <a:pt x="2635377" y="2089862"/>
                    <a:pt x="2631499" y="2092609"/>
                  </a:cubicBezTo>
                  <a:cubicBezTo>
                    <a:pt x="2626327" y="2096730"/>
                    <a:pt x="2621155" y="2095357"/>
                    <a:pt x="2621155" y="2087115"/>
                  </a:cubicBezTo>
                  <a:cubicBezTo>
                    <a:pt x="2621155" y="2085741"/>
                    <a:pt x="2623741" y="2084367"/>
                    <a:pt x="2626327" y="2082994"/>
                  </a:cubicBezTo>
                  <a:cubicBezTo>
                    <a:pt x="2631499" y="2081620"/>
                    <a:pt x="2636670" y="2081620"/>
                    <a:pt x="2641842" y="2081620"/>
                  </a:cubicBezTo>
                  <a:close/>
                  <a:moveTo>
                    <a:pt x="1615554" y="2073215"/>
                  </a:moveTo>
                  <a:cubicBezTo>
                    <a:pt x="1619675" y="2070629"/>
                    <a:pt x="1625170" y="2075801"/>
                    <a:pt x="1630665" y="2077094"/>
                  </a:cubicBezTo>
                  <a:cubicBezTo>
                    <a:pt x="1627918" y="2082265"/>
                    <a:pt x="1627918" y="2088730"/>
                    <a:pt x="1623797" y="2091316"/>
                  </a:cubicBezTo>
                  <a:cubicBezTo>
                    <a:pt x="1621049" y="2091316"/>
                    <a:pt x="1614180" y="2087437"/>
                    <a:pt x="1610059" y="2084851"/>
                  </a:cubicBezTo>
                  <a:cubicBezTo>
                    <a:pt x="1611433" y="2080973"/>
                    <a:pt x="1612807" y="2073215"/>
                    <a:pt x="1615554" y="2073215"/>
                  </a:cubicBezTo>
                  <a:close/>
                  <a:moveTo>
                    <a:pt x="3010885" y="2059640"/>
                  </a:moveTo>
                  <a:cubicBezTo>
                    <a:pt x="3018494" y="2060861"/>
                    <a:pt x="3021031" y="2065746"/>
                    <a:pt x="3017226" y="2070630"/>
                  </a:cubicBezTo>
                  <a:cubicBezTo>
                    <a:pt x="3014690" y="2074293"/>
                    <a:pt x="3009617" y="2076736"/>
                    <a:pt x="3005812" y="2080399"/>
                  </a:cubicBezTo>
                  <a:cubicBezTo>
                    <a:pt x="3005812" y="2074293"/>
                    <a:pt x="3007080" y="2070630"/>
                    <a:pt x="3007080" y="2065746"/>
                  </a:cubicBezTo>
                  <a:cubicBezTo>
                    <a:pt x="3008348" y="2063303"/>
                    <a:pt x="3010885" y="2059640"/>
                    <a:pt x="3010885" y="2059640"/>
                  </a:cubicBezTo>
                  <a:close/>
                  <a:moveTo>
                    <a:pt x="2314606" y="2030932"/>
                  </a:moveTo>
                  <a:cubicBezTo>
                    <a:pt x="2336960" y="2034709"/>
                    <a:pt x="2359315" y="2049821"/>
                    <a:pt x="2381669" y="2033765"/>
                  </a:cubicBezTo>
                  <a:cubicBezTo>
                    <a:pt x="2381669" y="2040062"/>
                    <a:pt x="2381669" y="2045099"/>
                    <a:pt x="2381669" y="2048877"/>
                  </a:cubicBezTo>
                  <a:lnTo>
                    <a:pt x="2384868" y="2055365"/>
                  </a:lnTo>
                  <a:lnTo>
                    <a:pt x="2384868" y="2048649"/>
                  </a:lnTo>
                  <a:cubicBezTo>
                    <a:pt x="2398301" y="2049748"/>
                    <a:pt x="2409291" y="2053045"/>
                    <a:pt x="2416618" y="2062935"/>
                  </a:cubicBezTo>
                  <a:cubicBezTo>
                    <a:pt x="2405628" y="2062935"/>
                    <a:pt x="2394637" y="2062935"/>
                    <a:pt x="2384868" y="2064034"/>
                  </a:cubicBezTo>
                  <a:lnTo>
                    <a:pt x="2384868" y="2063912"/>
                  </a:lnTo>
                  <a:lnTo>
                    <a:pt x="2381669" y="2066507"/>
                  </a:lnTo>
                  <a:lnTo>
                    <a:pt x="2379194" y="2067981"/>
                  </a:lnTo>
                  <a:lnTo>
                    <a:pt x="2368331" y="2079657"/>
                  </a:lnTo>
                  <a:lnTo>
                    <a:pt x="2366766" y="2082878"/>
                  </a:lnTo>
                  <a:cubicBezTo>
                    <a:pt x="2370491" y="2111843"/>
                    <a:pt x="2329508" y="2106805"/>
                    <a:pt x="2329508" y="2134510"/>
                  </a:cubicBezTo>
                  <a:cubicBezTo>
                    <a:pt x="2328266" y="2158437"/>
                    <a:pt x="2297218" y="2160956"/>
                    <a:pt x="2286041" y="2178586"/>
                  </a:cubicBezTo>
                  <a:cubicBezTo>
                    <a:pt x="2261203" y="2168512"/>
                    <a:pt x="2248784" y="2145844"/>
                    <a:pt x="2230155" y="2123176"/>
                  </a:cubicBezTo>
                  <a:cubicBezTo>
                    <a:pt x="2215252" y="2142066"/>
                    <a:pt x="2204075" y="2160956"/>
                    <a:pt x="2190414" y="2178586"/>
                  </a:cubicBezTo>
                  <a:cubicBezTo>
                    <a:pt x="2160608" y="2177327"/>
                    <a:pt x="2129560" y="2184883"/>
                    <a:pt x="2102238" y="2155918"/>
                  </a:cubicBezTo>
                  <a:cubicBezTo>
                    <a:pt x="2087335" y="2140807"/>
                    <a:pt x="2041384" y="2157178"/>
                    <a:pt x="2027723" y="2179845"/>
                  </a:cubicBezTo>
                  <a:cubicBezTo>
                    <a:pt x="2025239" y="2183623"/>
                    <a:pt x="2023997" y="2191179"/>
                    <a:pt x="2026481" y="2193698"/>
                  </a:cubicBezTo>
                  <a:cubicBezTo>
                    <a:pt x="2033932" y="2206291"/>
                    <a:pt x="2043868" y="2215106"/>
                    <a:pt x="2051319" y="2226440"/>
                  </a:cubicBezTo>
                  <a:cubicBezTo>
                    <a:pt x="2058771" y="2240292"/>
                    <a:pt x="2051319" y="2250367"/>
                    <a:pt x="2043868" y="2261701"/>
                  </a:cubicBezTo>
                  <a:cubicBezTo>
                    <a:pt x="2002884" y="2210069"/>
                    <a:pt x="2001642" y="2210069"/>
                    <a:pt x="2011578" y="2153400"/>
                  </a:cubicBezTo>
                  <a:cubicBezTo>
                    <a:pt x="2014062" y="2137029"/>
                    <a:pt x="2012820" y="2123176"/>
                    <a:pt x="2001642" y="2109324"/>
                  </a:cubicBezTo>
                  <a:cubicBezTo>
                    <a:pt x="1995433" y="2100509"/>
                    <a:pt x="1989223" y="2091693"/>
                    <a:pt x="1999159" y="2082878"/>
                  </a:cubicBezTo>
                  <a:cubicBezTo>
                    <a:pt x="2025239" y="2095471"/>
                    <a:pt x="2048835" y="2075322"/>
                    <a:pt x="2073674" y="2076582"/>
                  </a:cubicBezTo>
                  <a:cubicBezTo>
                    <a:pt x="2100996" y="2080360"/>
                    <a:pt x="2119624" y="2038802"/>
                    <a:pt x="2153156" y="2061470"/>
                  </a:cubicBezTo>
                  <a:cubicBezTo>
                    <a:pt x="2175511" y="2076582"/>
                    <a:pt x="2201591" y="2057692"/>
                    <a:pt x="2228913" y="2067767"/>
                  </a:cubicBezTo>
                  <a:cubicBezTo>
                    <a:pt x="2254993" y="2076582"/>
                    <a:pt x="2288525" y="2065248"/>
                    <a:pt x="2318331" y="2062729"/>
                  </a:cubicBezTo>
                  <a:cubicBezTo>
                    <a:pt x="2315847" y="2045099"/>
                    <a:pt x="2291009" y="2051395"/>
                    <a:pt x="2292251" y="2032506"/>
                  </a:cubicBezTo>
                  <a:cubicBezTo>
                    <a:pt x="2299702" y="2029673"/>
                    <a:pt x="2307154" y="2029672"/>
                    <a:pt x="2314606" y="2030932"/>
                  </a:cubicBezTo>
                  <a:close/>
                  <a:moveTo>
                    <a:pt x="1975877" y="2026668"/>
                  </a:moveTo>
                  <a:cubicBezTo>
                    <a:pt x="1977447" y="2026668"/>
                    <a:pt x="1982157" y="2026668"/>
                    <a:pt x="1982157" y="2029416"/>
                  </a:cubicBezTo>
                  <a:cubicBezTo>
                    <a:pt x="1982157" y="2030790"/>
                    <a:pt x="1980587" y="2033537"/>
                    <a:pt x="1979017" y="2036285"/>
                  </a:cubicBezTo>
                  <a:cubicBezTo>
                    <a:pt x="1977447" y="2034911"/>
                    <a:pt x="1972736" y="2034911"/>
                    <a:pt x="1972736" y="2033537"/>
                  </a:cubicBezTo>
                  <a:cubicBezTo>
                    <a:pt x="1972736" y="2030790"/>
                    <a:pt x="1974306" y="2029416"/>
                    <a:pt x="1975877" y="2026668"/>
                  </a:cubicBezTo>
                  <a:close/>
                  <a:moveTo>
                    <a:pt x="1763922" y="1999191"/>
                  </a:moveTo>
                  <a:cubicBezTo>
                    <a:pt x="1765754" y="1999191"/>
                    <a:pt x="1768502" y="2001939"/>
                    <a:pt x="1768502" y="2001939"/>
                  </a:cubicBezTo>
                  <a:cubicBezTo>
                    <a:pt x="1767586" y="2008808"/>
                    <a:pt x="1765754" y="2007434"/>
                    <a:pt x="1763922" y="1999191"/>
                  </a:cubicBezTo>
                  <a:close/>
                  <a:moveTo>
                    <a:pt x="317339" y="1985178"/>
                  </a:moveTo>
                  <a:cubicBezTo>
                    <a:pt x="336154" y="1992589"/>
                    <a:pt x="318594" y="1998765"/>
                    <a:pt x="314831" y="2006176"/>
                  </a:cubicBezTo>
                  <a:cubicBezTo>
                    <a:pt x="301033" y="2028409"/>
                    <a:pt x="301033" y="2028409"/>
                    <a:pt x="327374" y="2049406"/>
                  </a:cubicBezTo>
                  <a:cubicBezTo>
                    <a:pt x="337408" y="2056817"/>
                    <a:pt x="338662" y="2066698"/>
                    <a:pt x="339917" y="2077815"/>
                  </a:cubicBezTo>
                  <a:cubicBezTo>
                    <a:pt x="344934" y="2119810"/>
                    <a:pt x="313576" y="2122280"/>
                    <a:pt x="284727" y="2121045"/>
                  </a:cubicBezTo>
                  <a:cubicBezTo>
                    <a:pt x="262150" y="2121045"/>
                    <a:pt x="238318" y="2111164"/>
                    <a:pt x="218249" y="2133396"/>
                  </a:cubicBezTo>
                  <a:cubicBezTo>
                    <a:pt x="178111" y="2170451"/>
                    <a:pt x="153025" y="2250736"/>
                    <a:pt x="76512" y="2171686"/>
                  </a:cubicBezTo>
                  <a:cubicBezTo>
                    <a:pt x="60206" y="2154394"/>
                    <a:pt x="41392" y="2186508"/>
                    <a:pt x="21323" y="2192684"/>
                  </a:cubicBezTo>
                  <a:cubicBezTo>
                    <a:pt x="12543" y="2195154"/>
                    <a:pt x="6271" y="2191449"/>
                    <a:pt x="3763" y="2184038"/>
                  </a:cubicBezTo>
                  <a:cubicBezTo>
                    <a:pt x="5017" y="2179097"/>
                    <a:pt x="5017" y="2175392"/>
                    <a:pt x="0" y="2171686"/>
                  </a:cubicBezTo>
                  <a:cubicBezTo>
                    <a:pt x="1254" y="2145748"/>
                    <a:pt x="1254" y="2119810"/>
                    <a:pt x="1254" y="2092636"/>
                  </a:cubicBezTo>
                  <a:cubicBezTo>
                    <a:pt x="12543" y="2095107"/>
                    <a:pt x="26340" y="2107458"/>
                    <a:pt x="33866" y="2087696"/>
                  </a:cubicBezTo>
                  <a:cubicBezTo>
                    <a:pt x="38883" y="2079050"/>
                    <a:pt x="41392" y="2069169"/>
                    <a:pt x="46409" y="2060523"/>
                  </a:cubicBezTo>
                  <a:cubicBezTo>
                    <a:pt x="56443" y="2049406"/>
                    <a:pt x="70241" y="2046936"/>
                    <a:pt x="81530" y="2055582"/>
                  </a:cubicBezTo>
                  <a:cubicBezTo>
                    <a:pt x="102853" y="2070404"/>
                    <a:pt x="121668" y="2087696"/>
                    <a:pt x="145500" y="2106223"/>
                  </a:cubicBezTo>
                  <a:cubicBezTo>
                    <a:pt x="156788" y="2093872"/>
                    <a:pt x="179366" y="2076580"/>
                    <a:pt x="179366" y="2045701"/>
                  </a:cubicBezTo>
                  <a:lnTo>
                    <a:pt x="181617" y="2045681"/>
                  </a:lnTo>
                  <a:lnTo>
                    <a:pt x="198184" y="2027057"/>
                  </a:lnTo>
                  <a:cubicBezTo>
                    <a:pt x="203903" y="2021052"/>
                    <a:pt x="208539" y="2014585"/>
                    <a:pt x="208539" y="2005348"/>
                  </a:cubicBezTo>
                  <a:cubicBezTo>
                    <a:pt x="209157" y="2004116"/>
                    <a:pt x="212558" y="2002884"/>
                    <a:pt x="216731" y="2001806"/>
                  </a:cubicBezTo>
                  <a:lnTo>
                    <a:pt x="227918" y="1999524"/>
                  </a:lnTo>
                  <a:lnTo>
                    <a:pt x="228284" y="1998765"/>
                  </a:lnTo>
                  <a:cubicBezTo>
                    <a:pt x="242081" y="2000000"/>
                    <a:pt x="253370" y="2002470"/>
                    <a:pt x="258387" y="2017292"/>
                  </a:cubicBezTo>
                  <a:cubicBezTo>
                    <a:pt x="262150" y="2025938"/>
                    <a:pt x="265913" y="2040760"/>
                    <a:pt x="274693" y="2022233"/>
                  </a:cubicBezTo>
                  <a:cubicBezTo>
                    <a:pt x="280964" y="2009881"/>
                    <a:pt x="283473" y="1997530"/>
                    <a:pt x="296016" y="1991354"/>
                  </a:cubicBezTo>
                  <a:cubicBezTo>
                    <a:pt x="302288" y="1986413"/>
                    <a:pt x="312322" y="1982708"/>
                    <a:pt x="317339" y="1985178"/>
                  </a:cubicBezTo>
                  <a:close/>
                  <a:moveTo>
                    <a:pt x="1741372" y="1981094"/>
                  </a:moveTo>
                  <a:cubicBezTo>
                    <a:pt x="1746893" y="1981846"/>
                    <a:pt x="1753658" y="1983391"/>
                    <a:pt x="1762678" y="1985452"/>
                  </a:cubicBezTo>
                  <a:cubicBezTo>
                    <a:pt x="1762678" y="1990947"/>
                    <a:pt x="1762678" y="1996443"/>
                    <a:pt x="1762678" y="2003312"/>
                  </a:cubicBezTo>
                  <a:lnTo>
                    <a:pt x="1697980" y="2003312"/>
                  </a:lnTo>
                  <a:cubicBezTo>
                    <a:pt x="1712289" y="1990260"/>
                    <a:pt x="1719443" y="1983735"/>
                    <a:pt x="1727530" y="1981502"/>
                  </a:cubicBezTo>
                  <a:cubicBezTo>
                    <a:pt x="1731574" y="1980386"/>
                    <a:pt x="1735851" y="1980343"/>
                    <a:pt x="1741372" y="1981094"/>
                  </a:cubicBezTo>
                  <a:close/>
                  <a:moveTo>
                    <a:pt x="1362783" y="1966220"/>
                  </a:moveTo>
                  <a:cubicBezTo>
                    <a:pt x="1372928" y="1966220"/>
                    <a:pt x="1384341" y="1966220"/>
                    <a:pt x="1394486" y="1966220"/>
                  </a:cubicBezTo>
                  <a:cubicBezTo>
                    <a:pt x="1394486" y="1978432"/>
                    <a:pt x="1391950" y="1990644"/>
                    <a:pt x="1378001" y="1997971"/>
                  </a:cubicBezTo>
                  <a:lnTo>
                    <a:pt x="1374617" y="1997700"/>
                  </a:lnTo>
                  <a:lnTo>
                    <a:pt x="1377999" y="1999803"/>
                  </a:lnTo>
                  <a:cubicBezTo>
                    <a:pt x="1372927" y="2004687"/>
                    <a:pt x="1367854" y="2009571"/>
                    <a:pt x="1362782" y="2014456"/>
                  </a:cubicBezTo>
                  <a:lnTo>
                    <a:pt x="1353409" y="2014456"/>
                  </a:lnTo>
                  <a:lnTo>
                    <a:pt x="1345873" y="2019894"/>
                  </a:lnTo>
                  <a:cubicBezTo>
                    <a:pt x="1324314" y="1996891"/>
                    <a:pt x="1324314" y="1995613"/>
                    <a:pt x="1345873" y="1971332"/>
                  </a:cubicBezTo>
                  <a:cubicBezTo>
                    <a:pt x="1348409" y="1968776"/>
                    <a:pt x="1350945" y="1967498"/>
                    <a:pt x="1353640" y="1967498"/>
                  </a:cubicBezTo>
                  <a:cubicBezTo>
                    <a:pt x="1356335" y="1967498"/>
                    <a:pt x="1359188" y="1968776"/>
                    <a:pt x="1362359" y="1971332"/>
                  </a:cubicBezTo>
                  <a:lnTo>
                    <a:pt x="1362783" y="1972050"/>
                  </a:lnTo>
                  <a:lnTo>
                    <a:pt x="1362783" y="1966220"/>
                  </a:lnTo>
                  <a:close/>
                  <a:moveTo>
                    <a:pt x="1399418" y="1960727"/>
                  </a:moveTo>
                  <a:cubicBezTo>
                    <a:pt x="1405524" y="1963867"/>
                    <a:pt x="1404303" y="1967008"/>
                    <a:pt x="1395754" y="1970148"/>
                  </a:cubicBezTo>
                  <a:cubicBezTo>
                    <a:pt x="1398197" y="1967008"/>
                    <a:pt x="1399418" y="1960727"/>
                    <a:pt x="1399418" y="1960727"/>
                  </a:cubicBezTo>
                  <a:close/>
                  <a:moveTo>
                    <a:pt x="1346296" y="1949734"/>
                  </a:moveTo>
                  <a:cubicBezTo>
                    <a:pt x="1351007" y="1954444"/>
                    <a:pt x="1355717" y="1960331"/>
                    <a:pt x="1361606" y="1965041"/>
                  </a:cubicBezTo>
                  <a:cubicBezTo>
                    <a:pt x="1355717" y="1965041"/>
                    <a:pt x="1351007" y="1965041"/>
                    <a:pt x="1346296" y="1965041"/>
                  </a:cubicBezTo>
                  <a:cubicBezTo>
                    <a:pt x="1346296" y="1960331"/>
                    <a:pt x="1346296" y="1954444"/>
                    <a:pt x="1346296" y="1949734"/>
                  </a:cubicBezTo>
                  <a:close/>
                  <a:moveTo>
                    <a:pt x="1345073" y="1938745"/>
                  </a:moveTo>
                  <a:cubicBezTo>
                    <a:pt x="1345073" y="1944632"/>
                    <a:pt x="1345073" y="1949342"/>
                    <a:pt x="1345073" y="1954052"/>
                  </a:cubicBezTo>
                  <a:cubicBezTo>
                    <a:pt x="1337746" y="1951697"/>
                    <a:pt x="1331641" y="1949342"/>
                    <a:pt x="1324314" y="1945810"/>
                  </a:cubicBezTo>
                  <a:cubicBezTo>
                    <a:pt x="1329199" y="1938745"/>
                    <a:pt x="1337746" y="1939922"/>
                    <a:pt x="1345073" y="1938745"/>
                  </a:cubicBezTo>
                  <a:close/>
                  <a:moveTo>
                    <a:pt x="948453" y="1938745"/>
                  </a:moveTo>
                  <a:cubicBezTo>
                    <a:pt x="953948" y="1941281"/>
                    <a:pt x="955048" y="1945085"/>
                    <a:pt x="951750" y="1951425"/>
                  </a:cubicBezTo>
                  <a:cubicBezTo>
                    <a:pt x="947354" y="1951425"/>
                    <a:pt x="944056" y="1952693"/>
                    <a:pt x="939660" y="1953961"/>
                  </a:cubicBezTo>
                  <a:cubicBezTo>
                    <a:pt x="940759" y="1950157"/>
                    <a:pt x="940759" y="1945085"/>
                    <a:pt x="941858" y="1941281"/>
                  </a:cubicBezTo>
                  <a:cubicBezTo>
                    <a:pt x="941858" y="1940013"/>
                    <a:pt x="946255" y="1938745"/>
                    <a:pt x="948453" y="1938745"/>
                  </a:cubicBezTo>
                  <a:close/>
                  <a:moveTo>
                    <a:pt x="2736554" y="1922259"/>
                  </a:moveTo>
                  <a:cubicBezTo>
                    <a:pt x="2738385" y="1924701"/>
                    <a:pt x="2741132" y="1925923"/>
                    <a:pt x="2741132" y="1925923"/>
                  </a:cubicBezTo>
                  <a:cubicBezTo>
                    <a:pt x="2740216" y="1932029"/>
                    <a:pt x="2738385" y="1930808"/>
                    <a:pt x="2736554" y="1922259"/>
                  </a:cubicBezTo>
                  <a:close/>
                  <a:moveTo>
                    <a:pt x="1012470" y="1916576"/>
                  </a:moveTo>
                  <a:cubicBezTo>
                    <a:pt x="1016259" y="1917201"/>
                    <a:pt x="1018590" y="1920011"/>
                    <a:pt x="1016258" y="1928753"/>
                  </a:cubicBezTo>
                  <a:cubicBezTo>
                    <a:pt x="1015093" y="1932500"/>
                    <a:pt x="1005767" y="1936247"/>
                    <a:pt x="998773" y="1936247"/>
                  </a:cubicBezTo>
                  <a:cubicBezTo>
                    <a:pt x="991779" y="1937496"/>
                    <a:pt x="983620" y="1933749"/>
                    <a:pt x="983620" y="1925007"/>
                  </a:cubicBezTo>
                  <a:cubicBezTo>
                    <a:pt x="983620" y="1913766"/>
                    <a:pt x="992945" y="1917513"/>
                    <a:pt x="999939" y="1917513"/>
                  </a:cubicBezTo>
                  <a:cubicBezTo>
                    <a:pt x="1003436" y="1917513"/>
                    <a:pt x="1008682" y="1915952"/>
                    <a:pt x="1012470" y="1916576"/>
                  </a:cubicBezTo>
                  <a:close/>
                  <a:moveTo>
                    <a:pt x="1387364" y="1913741"/>
                  </a:moveTo>
                  <a:cubicBezTo>
                    <a:pt x="1389866" y="1913741"/>
                    <a:pt x="1392222" y="1916214"/>
                    <a:pt x="1394577" y="1921160"/>
                  </a:cubicBezTo>
                  <a:lnTo>
                    <a:pt x="1387511" y="1921160"/>
                  </a:lnTo>
                  <a:lnTo>
                    <a:pt x="1379267" y="1921160"/>
                  </a:lnTo>
                  <a:cubicBezTo>
                    <a:pt x="1382211" y="1916214"/>
                    <a:pt x="1384861" y="1913741"/>
                    <a:pt x="1387364" y="1913741"/>
                  </a:cubicBezTo>
                  <a:close/>
                  <a:moveTo>
                    <a:pt x="1075862" y="1905775"/>
                  </a:moveTo>
                  <a:cubicBezTo>
                    <a:pt x="1074684" y="1916766"/>
                    <a:pt x="1074684" y="1927756"/>
                    <a:pt x="1074684" y="1937526"/>
                  </a:cubicBezTo>
                  <a:cubicBezTo>
                    <a:pt x="1060553" y="1927756"/>
                    <a:pt x="1060553" y="1916766"/>
                    <a:pt x="1075862" y="1905775"/>
                  </a:cubicBezTo>
                  <a:close/>
                  <a:moveTo>
                    <a:pt x="2280462" y="1889286"/>
                  </a:moveTo>
                  <a:cubicBezTo>
                    <a:pt x="2291060" y="1889286"/>
                    <a:pt x="2295770" y="1895531"/>
                    <a:pt x="2295770" y="1903025"/>
                  </a:cubicBezTo>
                  <a:cubicBezTo>
                    <a:pt x="2293415" y="1906772"/>
                    <a:pt x="2291060" y="1911767"/>
                    <a:pt x="2287528" y="1914265"/>
                  </a:cubicBezTo>
                  <a:cubicBezTo>
                    <a:pt x="2278107" y="1915514"/>
                    <a:pt x="2263977" y="1903025"/>
                    <a:pt x="2268687" y="1895531"/>
                  </a:cubicBezTo>
                  <a:cubicBezTo>
                    <a:pt x="2269865" y="1893033"/>
                    <a:pt x="2275752" y="1889286"/>
                    <a:pt x="2280462" y="1889286"/>
                  </a:cubicBezTo>
                  <a:close/>
                  <a:moveTo>
                    <a:pt x="2489734" y="1869768"/>
                  </a:moveTo>
                  <a:cubicBezTo>
                    <a:pt x="2494705" y="1867307"/>
                    <a:pt x="2503406" y="1873459"/>
                    <a:pt x="2510863" y="1874689"/>
                  </a:cubicBezTo>
                  <a:cubicBezTo>
                    <a:pt x="2508377" y="1885761"/>
                    <a:pt x="2498434" y="1898064"/>
                    <a:pt x="2514592" y="1907906"/>
                  </a:cubicBezTo>
                  <a:cubicBezTo>
                    <a:pt x="2529507" y="1917748"/>
                    <a:pt x="2544422" y="1927590"/>
                    <a:pt x="2559338" y="1937432"/>
                  </a:cubicBezTo>
                  <a:lnTo>
                    <a:pt x="2561138" y="1939796"/>
                  </a:lnTo>
                  <a:lnTo>
                    <a:pt x="2560711" y="1935273"/>
                  </a:lnTo>
                  <a:cubicBezTo>
                    <a:pt x="2590383" y="1922257"/>
                    <a:pt x="2590383" y="1922257"/>
                    <a:pt x="2608929" y="1952193"/>
                  </a:cubicBezTo>
                  <a:lnTo>
                    <a:pt x="2606496" y="1952587"/>
                  </a:lnTo>
                  <a:lnTo>
                    <a:pt x="2607812" y="1953426"/>
                  </a:lnTo>
                  <a:cubicBezTo>
                    <a:pt x="2612783" y="1953426"/>
                    <a:pt x="2617755" y="1953426"/>
                    <a:pt x="2623970" y="1953426"/>
                  </a:cubicBezTo>
                  <a:cubicBezTo>
                    <a:pt x="2636399" y="1979261"/>
                    <a:pt x="2630184" y="1998946"/>
                    <a:pt x="2607812" y="2016169"/>
                  </a:cubicBezTo>
                  <a:cubicBezTo>
                    <a:pt x="2600354" y="2026012"/>
                    <a:pt x="2590411" y="2030933"/>
                    <a:pt x="2581710" y="2022321"/>
                  </a:cubicBezTo>
                  <a:cubicBezTo>
                    <a:pt x="2556852" y="2000176"/>
                    <a:pt x="2534479" y="1974340"/>
                    <a:pt x="2507134" y="1955886"/>
                  </a:cubicBezTo>
                  <a:cubicBezTo>
                    <a:pt x="2490976" y="1946044"/>
                    <a:pt x="2478547" y="1943584"/>
                    <a:pt x="2468604" y="1960807"/>
                  </a:cubicBezTo>
                  <a:cubicBezTo>
                    <a:pt x="2459903" y="1975571"/>
                    <a:pt x="2448717" y="1984183"/>
                    <a:pt x="2431316" y="1985413"/>
                  </a:cubicBezTo>
                  <a:cubicBezTo>
                    <a:pt x="2428830" y="1955886"/>
                    <a:pt x="2462389" y="1938663"/>
                    <a:pt x="2454932" y="1905446"/>
                  </a:cubicBezTo>
                  <a:cubicBezTo>
                    <a:pt x="2451203" y="1890682"/>
                    <a:pt x="2474818" y="1877149"/>
                    <a:pt x="2489734" y="1869768"/>
                  </a:cubicBezTo>
                  <a:close/>
                  <a:moveTo>
                    <a:pt x="1124677" y="1838628"/>
                  </a:moveTo>
                  <a:cubicBezTo>
                    <a:pt x="1126591" y="1836395"/>
                    <a:pt x="1129829" y="1838456"/>
                    <a:pt x="1136304" y="1842577"/>
                  </a:cubicBezTo>
                  <a:cubicBezTo>
                    <a:pt x="1131595" y="1848073"/>
                    <a:pt x="1126885" y="1854942"/>
                    <a:pt x="1120998" y="1860437"/>
                  </a:cubicBezTo>
                  <a:cubicBezTo>
                    <a:pt x="1122175" y="1847386"/>
                    <a:pt x="1122764" y="1840860"/>
                    <a:pt x="1124677" y="1838628"/>
                  </a:cubicBezTo>
                  <a:close/>
                  <a:moveTo>
                    <a:pt x="3283504" y="1824899"/>
                  </a:moveTo>
                  <a:cubicBezTo>
                    <a:pt x="3289851" y="1823965"/>
                    <a:pt x="3296662" y="1824588"/>
                    <a:pt x="3303472" y="1825832"/>
                  </a:cubicBezTo>
                  <a:cubicBezTo>
                    <a:pt x="3318332" y="1829564"/>
                    <a:pt x="3320809" y="1842006"/>
                    <a:pt x="3323286" y="1854448"/>
                  </a:cubicBezTo>
                  <a:cubicBezTo>
                    <a:pt x="3298519" y="1854448"/>
                    <a:pt x="3292327" y="1876844"/>
                    <a:pt x="3276229" y="1888042"/>
                  </a:cubicBezTo>
                  <a:cubicBezTo>
                    <a:pt x="3268799" y="1888042"/>
                    <a:pt x="3260130" y="1888042"/>
                    <a:pt x="3252700" y="1886798"/>
                  </a:cubicBezTo>
                  <a:cubicBezTo>
                    <a:pt x="3245270" y="1885554"/>
                    <a:pt x="3236602" y="1881821"/>
                    <a:pt x="3240317" y="1873112"/>
                  </a:cubicBezTo>
                  <a:cubicBezTo>
                    <a:pt x="3247747" y="1858181"/>
                    <a:pt x="3256415" y="1844495"/>
                    <a:pt x="3266322" y="1833297"/>
                  </a:cubicBezTo>
                  <a:cubicBezTo>
                    <a:pt x="3271275" y="1828320"/>
                    <a:pt x="3277158" y="1825832"/>
                    <a:pt x="3283504" y="1824899"/>
                  </a:cubicBezTo>
                  <a:close/>
                  <a:moveTo>
                    <a:pt x="884500" y="1722978"/>
                  </a:moveTo>
                  <a:cubicBezTo>
                    <a:pt x="891219" y="1721570"/>
                    <a:pt x="900282" y="1729702"/>
                    <a:pt x="918408" y="1745964"/>
                  </a:cubicBezTo>
                  <a:cubicBezTo>
                    <a:pt x="917158" y="1755971"/>
                    <a:pt x="938409" y="1770982"/>
                    <a:pt x="910907" y="1774735"/>
                  </a:cubicBezTo>
                  <a:cubicBezTo>
                    <a:pt x="890906" y="1778488"/>
                    <a:pt x="890906" y="1778488"/>
                    <a:pt x="905907" y="1801005"/>
                  </a:cubicBezTo>
                  <a:cubicBezTo>
                    <a:pt x="893406" y="1831028"/>
                    <a:pt x="850904" y="1817267"/>
                    <a:pt x="837153" y="1846039"/>
                  </a:cubicBezTo>
                  <a:cubicBezTo>
                    <a:pt x="834653" y="1851043"/>
                    <a:pt x="832153" y="1856046"/>
                    <a:pt x="833403" y="1861050"/>
                  </a:cubicBezTo>
                  <a:cubicBezTo>
                    <a:pt x="833403" y="1863552"/>
                    <a:pt x="839653" y="1868556"/>
                    <a:pt x="843404" y="1868556"/>
                  </a:cubicBezTo>
                  <a:cubicBezTo>
                    <a:pt x="893406" y="1872308"/>
                    <a:pt x="893406" y="1872308"/>
                    <a:pt x="905907" y="1914840"/>
                  </a:cubicBezTo>
                  <a:cubicBezTo>
                    <a:pt x="907157" y="1919844"/>
                    <a:pt x="905907" y="1924848"/>
                    <a:pt x="905907" y="1929851"/>
                  </a:cubicBezTo>
                  <a:cubicBezTo>
                    <a:pt x="889656" y="1938608"/>
                    <a:pt x="877155" y="1903582"/>
                    <a:pt x="857154" y="1924848"/>
                  </a:cubicBezTo>
                  <a:cubicBezTo>
                    <a:pt x="854654" y="1927350"/>
                    <a:pt x="844654" y="1926099"/>
                    <a:pt x="843404" y="1926099"/>
                  </a:cubicBezTo>
                  <a:cubicBezTo>
                    <a:pt x="827153" y="1877312"/>
                    <a:pt x="808402" y="1906084"/>
                    <a:pt x="788401" y="1922346"/>
                  </a:cubicBezTo>
                  <a:cubicBezTo>
                    <a:pt x="770900" y="1934855"/>
                    <a:pt x="748399" y="1943612"/>
                    <a:pt x="727147" y="1938608"/>
                  </a:cubicBezTo>
                  <a:cubicBezTo>
                    <a:pt x="693396" y="1928601"/>
                    <a:pt x="674645" y="1938608"/>
                    <a:pt x="658394" y="1969881"/>
                  </a:cubicBezTo>
                  <a:cubicBezTo>
                    <a:pt x="648393" y="1993649"/>
                    <a:pt x="615892" y="1988646"/>
                    <a:pt x="597141" y="2003657"/>
                  </a:cubicBezTo>
                  <a:cubicBezTo>
                    <a:pt x="577140" y="2019919"/>
                    <a:pt x="563389" y="2007410"/>
                    <a:pt x="554638" y="1991147"/>
                  </a:cubicBezTo>
                  <a:cubicBezTo>
                    <a:pt x="544638" y="1977387"/>
                    <a:pt x="537137" y="1964878"/>
                    <a:pt x="517136" y="1971132"/>
                  </a:cubicBezTo>
                  <a:cubicBezTo>
                    <a:pt x="504636" y="1971132"/>
                    <a:pt x="492135" y="1973634"/>
                    <a:pt x="484635" y="1987395"/>
                  </a:cubicBezTo>
                  <a:cubicBezTo>
                    <a:pt x="462133" y="1988646"/>
                    <a:pt x="439632" y="1984893"/>
                    <a:pt x="424631" y="1966129"/>
                  </a:cubicBezTo>
                  <a:cubicBezTo>
                    <a:pt x="419631" y="1959874"/>
                    <a:pt x="412131" y="1953619"/>
                    <a:pt x="418381" y="1946114"/>
                  </a:cubicBezTo>
                  <a:lnTo>
                    <a:pt x="434862" y="1939517"/>
                  </a:lnTo>
                  <a:lnTo>
                    <a:pt x="434111" y="1938745"/>
                  </a:lnTo>
                  <a:lnTo>
                    <a:pt x="436790" y="1938745"/>
                  </a:lnTo>
                  <a:lnTo>
                    <a:pt x="437132" y="1938608"/>
                  </a:lnTo>
                  <a:lnTo>
                    <a:pt x="437356" y="1938745"/>
                  </a:lnTo>
                  <a:lnTo>
                    <a:pt x="449420" y="1938745"/>
                  </a:lnTo>
                  <a:lnTo>
                    <a:pt x="444586" y="1943175"/>
                  </a:lnTo>
                  <a:lnTo>
                    <a:pt x="444789" y="1943299"/>
                  </a:lnTo>
                  <a:cubicBezTo>
                    <a:pt x="447446" y="1943299"/>
                    <a:pt x="450258" y="1941736"/>
                    <a:pt x="453383" y="1938608"/>
                  </a:cubicBezTo>
                  <a:cubicBezTo>
                    <a:pt x="465884" y="1926099"/>
                    <a:pt x="478384" y="1912339"/>
                    <a:pt x="492135" y="1901080"/>
                  </a:cubicBezTo>
                  <a:cubicBezTo>
                    <a:pt x="503386" y="1891073"/>
                    <a:pt x="498385" y="1866054"/>
                    <a:pt x="517136" y="1864803"/>
                  </a:cubicBezTo>
                  <a:cubicBezTo>
                    <a:pt x="536825" y="1863865"/>
                    <a:pt x="556514" y="1854483"/>
                    <a:pt x="576730" y="1854600"/>
                  </a:cubicBezTo>
                  <a:lnTo>
                    <a:pt x="594155" y="1857971"/>
                  </a:lnTo>
                  <a:lnTo>
                    <a:pt x="593472" y="1856315"/>
                  </a:lnTo>
                  <a:lnTo>
                    <a:pt x="595626" y="1858255"/>
                  </a:lnTo>
                  <a:lnTo>
                    <a:pt x="597141" y="1858548"/>
                  </a:lnTo>
                  <a:cubicBezTo>
                    <a:pt x="595891" y="1851043"/>
                    <a:pt x="593390" y="1843537"/>
                    <a:pt x="590890" y="1836031"/>
                  </a:cubicBezTo>
                  <a:cubicBezTo>
                    <a:pt x="588390" y="1827275"/>
                    <a:pt x="569639" y="1824773"/>
                    <a:pt x="582140" y="1812263"/>
                  </a:cubicBezTo>
                  <a:cubicBezTo>
                    <a:pt x="588390" y="1806009"/>
                    <a:pt x="597141" y="1802256"/>
                    <a:pt x="603391" y="1803507"/>
                  </a:cubicBezTo>
                  <a:cubicBezTo>
                    <a:pt x="618392" y="1806009"/>
                    <a:pt x="634643" y="1811012"/>
                    <a:pt x="650893" y="1816016"/>
                  </a:cubicBezTo>
                  <a:cubicBezTo>
                    <a:pt x="623392" y="1759724"/>
                    <a:pt x="623392" y="1759724"/>
                    <a:pt x="559639" y="1737207"/>
                  </a:cubicBezTo>
                  <a:cubicBezTo>
                    <a:pt x="587140" y="1727200"/>
                    <a:pt x="614642" y="1723447"/>
                    <a:pt x="628392" y="1742211"/>
                  </a:cubicBezTo>
                  <a:cubicBezTo>
                    <a:pt x="650893" y="1774735"/>
                    <a:pt x="683395" y="1764728"/>
                    <a:pt x="712147" y="1773484"/>
                  </a:cubicBezTo>
                  <a:cubicBezTo>
                    <a:pt x="722147" y="1777237"/>
                    <a:pt x="737148" y="1767230"/>
                    <a:pt x="748399" y="1777237"/>
                  </a:cubicBezTo>
                  <a:cubicBezTo>
                    <a:pt x="764649" y="1790997"/>
                    <a:pt x="770900" y="1780990"/>
                    <a:pt x="775900" y="1765979"/>
                  </a:cubicBezTo>
                  <a:cubicBezTo>
                    <a:pt x="778400" y="1757222"/>
                    <a:pt x="784651" y="1754720"/>
                    <a:pt x="794651" y="1757222"/>
                  </a:cubicBezTo>
                  <a:cubicBezTo>
                    <a:pt x="813402" y="1764728"/>
                    <a:pt x="833403" y="1770982"/>
                    <a:pt x="853404" y="1778488"/>
                  </a:cubicBezTo>
                  <a:lnTo>
                    <a:pt x="854226" y="1776935"/>
                  </a:lnTo>
                  <a:lnTo>
                    <a:pt x="851739" y="1773888"/>
                  </a:lnTo>
                  <a:lnTo>
                    <a:pt x="855068" y="1775344"/>
                  </a:lnTo>
                  <a:lnTo>
                    <a:pt x="864655" y="1757222"/>
                  </a:lnTo>
                  <a:cubicBezTo>
                    <a:pt x="873405" y="1735331"/>
                    <a:pt x="877781" y="1724385"/>
                    <a:pt x="884500" y="1722978"/>
                  </a:cubicBezTo>
                  <a:close/>
                  <a:moveTo>
                    <a:pt x="3198138" y="1680469"/>
                  </a:moveTo>
                  <a:cubicBezTo>
                    <a:pt x="3203211" y="1691459"/>
                    <a:pt x="3208283" y="1701229"/>
                    <a:pt x="3213356" y="1712219"/>
                  </a:cubicBezTo>
                  <a:cubicBezTo>
                    <a:pt x="3205747" y="1723209"/>
                    <a:pt x="3196870" y="1719546"/>
                    <a:pt x="3190530" y="1709777"/>
                  </a:cubicBezTo>
                  <a:cubicBezTo>
                    <a:pt x="3181653" y="1697565"/>
                    <a:pt x="3184189" y="1687796"/>
                    <a:pt x="3198138" y="1680469"/>
                  </a:cubicBezTo>
                  <a:close/>
                  <a:moveTo>
                    <a:pt x="1365073" y="1671466"/>
                  </a:moveTo>
                  <a:cubicBezTo>
                    <a:pt x="1366447" y="1671923"/>
                    <a:pt x="1367057" y="1673755"/>
                    <a:pt x="1367057" y="1676808"/>
                  </a:cubicBezTo>
                  <a:cubicBezTo>
                    <a:pt x="1364614" y="1676808"/>
                    <a:pt x="1362172" y="1678029"/>
                    <a:pt x="1359729" y="1679251"/>
                  </a:cubicBezTo>
                  <a:cubicBezTo>
                    <a:pt x="1359729" y="1676808"/>
                    <a:pt x="1357287" y="1674366"/>
                    <a:pt x="1358508" y="1674366"/>
                  </a:cubicBezTo>
                  <a:cubicBezTo>
                    <a:pt x="1361561" y="1671924"/>
                    <a:pt x="1363699" y="1671008"/>
                    <a:pt x="1365073" y="1671466"/>
                  </a:cubicBezTo>
                  <a:close/>
                  <a:moveTo>
                    <a:pt x="2264693" y="1635018"/>
                  </a:moveTo>
                  <a:lnTo>
                    <a:pt x="2257875" y="1638004"/>
                  </a:lnTo>
                  <a:lnTo>
                    <a:pt x="2256854" y="1638647"/>
                  </a:lnTo>
                  <a:lnTo>
                    <a:pt x="2258025" y="1649508"/>
                  </a:lnTo>
                  <a:cubicBezTo>
                    <a:pt x="2252628" y="1682712"/>
                    <a:pt x="2225472" y="1711736"/>
                    <a:pt x="2228257" y="1747029"/>
                  </a:cubicBezTo>
                  <a:cubicBezTo>
                    <a:pt x="2253325" y="1744862"/>
                    <a:pt x="2272822" y="1743778"/>
                    <a:pt x="2287812" y="1744513"/>
                  </a:cubicBezTo>
                  <a:lnTo>
                    <a:pt x="2304060" y="1748710"/>
                  </a:lnTo>
                  <a:lnTo>
                    <a:pt x="2297194" y="1740843"/>
                  </a:lnTo>
                  <a:cubicBezTo>
                    <a:pt x="2263643" y="1713828"/>
                    <a:pt x="2252460" y="1683320"/>
                    <a:pt x="2259450" y="1649318"/>
                  </a:cubicBezTo>
                  <a:lnTo>
                    <a:pt x="2264693" y="1635018"/>
                  </a:lnTo>
                  <a:close/>
                  <a:moveTo>
                    <a:pt x="910752" y="1622427"/>
                  </a:moveTo>
                  <a:cubicBezTo>
                    <a:pt x="921503" y="1620023"/>
                    <a:pt x="921503" y="1628437"/>
                    <a:pt x="921503" y="1635649"/>
                  </a:cubicBezTo>
                  <a:cubicBezTo>
                    <a:pt x="919114" y="1642861"/>
                    <a:pt x="927475" y="1657285"/>
                    <a:pt x="910752" y="1656083"/>
                  </a:cubicBezTo>
                  <a:cubicBezTo>
                    <a:pt x="903585" y="1656083"/>
                    <a:pt x="901196" y="1647669"/>
                    <a:pt x="901196" y="1639255"/>
                  </a:cubicBezTo>
                  <a:cubicBezTo>
                    <a:pt x="901196" y="1632043"/>
                    <a:pt x="903585" y="1623629"/>
                    <a:pt x="910752" y="1622427"/>
                  </a:cubicBezTo>
                  <a:close/>
                  <a:moveTo>
                    <a:pt x="2847490" y="1522354"/>
                  </a:moveTo>
                  <a:cubicBezTo>
                    <a:pt x="2878860" y="1524840"/>
                    <a:pt x="2888899" y="1534781"/>
                    <a:pt x="2895173" y="1564604"/>
                  </a:cubicBezTo>
                  <a:cubicBezTo>
                    <a:pt x="2898937" y="1588213"/>
                    <a:pt x="2900192" y="1611823"/>
                    <a:pt x="2902702" y="1635433"/>
                  </a:cubicBezTo>
                  <a:cubicBezTo>
                    <a:pt x="2906466" y="1659043"/>
                    <a:pt x="2924033" y="1662771"/>
                    <a:pt x="2944110" y="1664013"/>
                  </a:cubicBezTo>
                  <a:cubicBezTo>
                    <a:pt x="2944110" y="1695079"/>
                    <a:pt x="2944110" y="1727388"/>
                    <a:pt x="2944110" y="1759696"/>
                  </a:cubicBezTo>
                  <a:lnTo>
                    <a:pt x="2936561" y="1762900"/>
                  </a:lnTo>
                  <a:lnTo>
                    <a:pt x="2943748" y="1762900"/>
                  </a:lnTo>
                  <a:cubicBezTo>
                    <a:pt x="2979951" y="1775264"/>
                    <a:pt x="2982537" y="1780209"/>
                    <a:pt x="2960556" y="1811119"/>
                  </a:cubicBezTo>
                  <a:cubicBezTo>
                    <a:pt x="2949890" y="1799991"/>
                    <a:pt x="2931222" y="1794428"/>
                    <a:pt x="2926373" y="1780345"/>
                  </a:cubicBezTo>
                  <a:lnTo>
                    <a:pt x="2926805" y="1767041"/>
                  </a:lnTo>
                  <a:lnTo>
                    <a:pt x="2926543" y="1767152"/>
                  </a:lnTo>
                  <a:cubicBezTo>
                    <a:pt x="2908976" y="1763424"/>
                    <a:pt x="2901447" y="1746027"/>
                    <a:pt x="2886389" y="1739814"/>
                  </a:cubicBezTo>
                  <a:lnTo>
                    <a:pt x="2872082" y="1736272"/>
                  </a:lnTo>
                  <a:lnTo>
                    <a:pt x="2871035" y="1737348"/>
                  </a:lnTo>
                  <a:lnTo>
                    <a:pt x="2869038" y="1735518"/>
                  </a:lnTo>
                  <a:lnTo>
                    <a:pt x="2861293" y="1733601"/>
                  </a:lnTo>
                  <a:lnTo>
                    <a:pt x="2845633" y="1725250"/>
                  </a:lnTo>
                  <a:lnTo>
                    <a:pt x="2844730" y="1723909"/>
                  </a:lnTo>
                  <a:lnTo>
                    <a:pt x="2842471" y="1714961"/>
                  </a:lnTo>
                  <a:cubicBezTo>
                    <a:pt x="2842471" y="1716204"/>
                    <a:pt x="2838707" y="1714961"/>
                    <a:pt x="2838707" y="1714961"/>
                  </a:cubicBezTo>
                  <a:lnTo>
                    <a:pt x="2844730" y="1723909"/>
                  </a:lnTo>
                  <a:lnTo>
                    <a:pt x="2844981" y="1724902"/>
                  </a:lnTo>
                  <a:lnTo>
                    <a:pt x="2845633" y="1725250"/>
                  </a:lnTo>
                  <a:lnTo>
                    <a:pt x="2848745" y="1729873"/>
                  </a:lnTo>
                  <a:cubicBezTo>
                    <a:pt x="2853764" y="1736086"/>
                    <a:pt x="2852510" y="1741057"/>
                    <a:pt x="2847490" y="1743542"/>
                  </a:cubicBezTo>
                  <a:cubicBezTo>
                    <a:pt x="2839962" y="1744784"/>
                    <a:pt x="2831178" y="1744784"/>
                    <a:pt x="2823649" y="1747270"/>
                  </a:cubicBezTo>
                  <a:cubicBezTo>
                    <a:pt x="2811101" y="1750998"/>
                    <a:pt x="2802317" y="1749755"/>
                    <a:pt x="2799808" y="1736086"/>
                  </a:cubicBezTo>
                  <a:cubicBezTo>
                    <a:pt x="2796043" y="1700050"/>
                    <a:pt x="2793534" y="1662771"/>
                    <a:pt x="2788515" y="1626735"/>
                  </a:cubicBezTo>
                  <a:cubicBezTo>
                    <a:pt x="2786005" y="1609338"/>
                    <a:pt x="2796043" y="1603125"/>
                    <a:pt x="2807337" y="1596912"/>
                  </a:cubicBezTo>
                  <a:cubicBezTo>
                    <a:pt x="2829923" y="1584486"/>
                    <a:pt x="2833688" y="1585728"/>
                    <a:pt x="2841216" y="1615551"/>
                  </a:cubicBezTo>
                  <a:cubicBezTo>
                    <a:pt x="2843726" y="1629220"/>
                    <a:pt x="2851255" y="1631705"/>
                    <a:pt x="2862548" y="1629220"/>
                  </a:cubicBezTo>
                  <a:cubicBezTo>
                    <a:pt x="2870077" y="1626735"/>
                    <a:pt x="2876351" y="1619279"/>
                    <a:pt x="2873841" y="1610581"/>
                  </a:cubicBezTo>
                  <a:cubicBezTo>
                    <a:pt x="2868822" y="1590699"/>
                    <a:pt x="2862548" y="1570817"/>
                    <a:pt x="2858784" y="1550935"/>
                  </a:cubicBezTo>
                  <a:cubicBezTo>
                    <a:pt x="2842471" y="1555905"/>
                    <a:pt x="2827414" y="1563361"/>
                    <a:pt x="2814865" y="1549692"/>
                  </a:cubicBezTo>
                  <a:cubicBezTo>
                    <a:pt x="2811101" y="1545964"/>
                    <a:pt x="2807337" y="1540994"/>
                    <a:pt x="2807337" y="1537266"/>
                  </a:cubicBezTo>
                  <a:cubicBezTo>
                    <a:pt x="2807337" y="1532295"/>
                    <a:pt x="2811101" y="1526082"/>
                    <a:pt x="2816120" y="1526082"/>
                  </a:cubicBezTo>
                  <a:cubicBezTo>
                    <a:pt x="2826159" y="1522354"/>
                    <a:pt x="2837452" y="1521112"/>
                    <a:pt x="2847490" y="1522354"/>
                  </a:cubicBezTo>
                  <a:close/>
                  <a:moveTo>
                    <a:pt x="2960431" y="1504623"/>
                  </a:moveTo>
                  <a:cubicBezTo>
                    <a:pt x="2969052" y="1508338"/>
                    <a:pt x="2978905" y="1509576"/>
                    <a:pt x="2988759" y="1514530"/>
                  </a:cubicBezTo>
                  <a:cubicBezTo>
                    <a:pt x="3008465" y="1520721"/>
                    <a:pt x="3002307" y="1560349"/>
                    <a:pt x="3017087" y="1552919"/>
                  </a:cubicBezTo>
                  <a:cubicBezTo>
                    <a:pt x="3042951" y="1540535"/>
                    <a:pt x="3041720" y="1567779"/>
                    <a:pt x="3054036" y="1567779"/>
                  </a:cubicBezTo>
                  <a:cubicBezTo>
                    <a:pt x="3051573" y="1585116"/>
                    <a:pt x="3047878" y="1601215"/>
                    <a:pt x="3025708" y="1592546"/>
                  </a:cubicBezTo>
                  <a:cubicBezTo>
                    <a:pt x="3010928" y="1586354"/>
                    <a:pt x="2996149" y="1580163"/>
                    <a:pt x="2981369" y="1573971"/>
                  </a:cubicBezTo>
                  <a:cubicBezTo>
                    <a:pt x="2977674" y="1573971"/>
                    <a:pt x="2972747" y="1577686"/>
                    <a:pt x="2969052" y="1580163"/>
                  </a:cubicBezTo>
                  <a:cubicBezTo>
                    <a:pt x="2967820" y="1581401"/>
                    <a:pt x="2966589" y="1587593"/>
                    <a:pt x="2967820" y="1587593"/>
                  </a:cubicBezTo>
                  <a:cubicBezTo>
                    <a:pt x="2992454" y="1606168"/>
                    <a:pt x="2976442" y="1645796"/>
                    <a:pt x="3007233" y="1659418"/>
                  </a:cubicBezTo>
                  <a:cubicBezTo>
                    <a:pt x="3010928" y="1660656"/>
                    <a:pt x="3012160" y="1670563"/>
                    <a:pt x="3009697" y="1673040"/>
                  </a:cubicBezTo>
                  <a:cubicBezTo>
                    <a:pt x="3006002" y="1675516"/>
                    <a:pt x="2999844" y="1679231"/>
                    <a:pt x="2996149" y="1677993"/>
                  </a:cubicBezTo>
                  <a:cubicBezTo>
                    <a:pt x="2983832" y="1673040"/>
                    <a:pt x="2971515" y="1668086"/>
                    <a:pt x="2960431" y="1663133"/>
                  </a:cubicBezTo>
                  <a:cubicBezTo>
                    <a:pt x="2959199" y="1660656"/>
                    <a:pt x="2959199" y="1658179"/>
                    <a:pt x="2957967" y="1655703"/>
                  </a:cubicBezTo>
                  <a:cubicBezTo>
                    <a:pt x="2950577" y="1628459"/>
                    <a:pt x="2912396" y="1614837"/>
                    <a:pt x="2918554" y="1585116"/>
                  </a:cubicBezTo>
                  <a:cubicBezTo>
                    <a:pt x="2923481" y="1559111"/>
                    <a:pt x="2943187" y="1536820"/>
                    <a:pt x="2956736" y="1512053"/>
                  </a:cubicBezTo>
                  <a:cubicBezTo>
                    <a:pt x="2957967" y="1509576"/>
                    <a:pt x="2959199" y="1507099"/>
                    <a:pt x="2960431" y="1504623"/>
                  </a:cubicBezTo>
                  <a:close/>
                  <a:moveTo>
                    <a:pt x="2958797" y="1477150"/>
                  </a:moveTo>
                  <a:cubicBezTo>
                    <a:pt x="2964903" y="1477150"/>
                    <a:pt x="2966124" y="1482145"/>
                    <a:pt x="2963682" y="1488390"/>
                  </a:cubicBezTo>
                  <a:cubicBezTo>
                    <a:pt x="2961239" y="1493385"/>
                    <a:pt x="2960018" y="1498380"/>
                    <a:pt x="2958797" y="1503376"/>
                  </a:cubicBezTo>
                  <a:cubicBezTo>
                    <a:pt x="2950249" y="1499629"/>
                    <a:pt x="2945365" y="1494634"/>
                    <a:pt x="2946586" y="1484643"/>
                  </a:cubicBezTo>
                  <a:cubicBezTo>
                    <a:pt x="2950249" y="1482145"/>
                    <a:pt x="2953913" y="1477150"/>
                    <a:pt x="2958797" y="1477150"/>
                  </a:cubicBezTo>
                  <a:close/>
                  <a:moveTo>
                    <a:pt x="2850888" y="1477150"/>
                  </a:moveTo>
                  <a:cubicBezTo>
                    <a:pt x="2854648" y="1477150"/>
                    <a:pt x="2863421" y="1478418"/>
                    <a:pt x="2863421" y="1480955"/>
                  </a:cubicBezTo>
                  <a:cubicBezTo>
                    <a:pt x="2867181" y="1489832"/>
                    <a:pt x="2860914" y="1494904"/>
                    <a:pt x="2853394" y="1497441"/>
                  </a:cubicBezTo>
                  <a:cubicBezTo>
                    <a:pt x="2833342" y="1506318"/>
                    <a:pt x="2813289" y="1508854"/>
                    <a:pt x="2796996" y="1487295"/>
                  </a:cubicBezTo>
                  <a:cubicBezTo>
                    <a:pt x="2802009" y="1487295"/>
                    <a:pt x="2808276" y="1487295"/>
                    <a:pt x="2813289" y="1487295"/>
                  </a:cubicBezTo>
                  <a:cubicBezTo>
                    <a:pt x="2825822" y="1484759"/>
                    <a:pt x="2838355" y="1479687"/>
                    <a:pt x="2850888" y="1477150"/>
                  </a:cubicBezTo>
                  <a:close/>
                  <a:moveTo>
                    <a:pt x="3375527" y="1405709"/>
                  </a:moveTo>
                  <a:cubicBezTo>
                    <a:pt x="3389953" y="1408152"/>
                    <a:pt x="3393559" y="1421584"/>
                    <a:pt x="3393559" y="1435017"/>
                  </a:cubicBezTo>
                  <a:cubicBezTo>
                    <a:pt x="3394761" y="1442343"/>
                    <a:pt x="3387548" y="1448449"/>
                    <a:pt x="3375527" y="1448449"/>
                  </a:cubicBezTo>
                  <a:cubicBezTo>
                    <a:pt x="3367113" y="1448449"/>
                    <a:pt x="3357496" y="1435017"/>
                    <a:pt x="3361102" y="1421584"/>
                  </a:cubicBezTo>
                  <a:cubicBezTo>
                    <a:pt x="3362304" y="1415478"/>
                    <a:pt x="3370719" y="1405709"/>
                    <a:pt x="3375527" y="1405709"/>
                  </a:cubicBezTo>
                  <a:close/>
                  <a:moveTo>
                    <a:pt x="74186" y="1367246"/>
                  </a:moveTo>
                  <a:cubicBezTo>
                    <a:pt x="74186" y="1368816"/>
                    <a:pt x="75560" y="1375097"/>
                    <a:pt x="75560" y="1375097"/>
                  </a:cubicBezTo>
                  <a:cubicBezTo>
                    <a:pt x="72812" y="1376667"/>
                    <a:pt x="70064" y="1376667"/>
                    <a:pt x="67317" y="1376667"/>
                  </a:cubicBezTo>
                  <a:cubicBezTo>
                    <a:pt x="67317" y="1375097"/>
                    <a:pt x="65943" y="1370387"/>
                    <a:pt x="65943" y="1370387"/>
                  </a:cubicBezTo>
                  <a:cubicBezTo>
                    <a:pt x="67317" y="1368816"/>
                    <a:pt x="71438" y="1368816"/>
                    <a:pt x="74186" y="1367246"/>
                  </a:cubicBezTo>
                  <a:close/>
                  <a:moveTo>
                    <a:pt x="324209" y="1358738"/>
                  </a:moveTo>
                  <a:cubicBezTo>
                    <a:pt x="334353" y="1359979"/>
                    <a:pt x="344498" y="1367424"/>
                    <a:pt x="350838" y="1374869"/>
                  </a:cubicBezTo>
                  <a:cubicBezTo>
                    <a:pt x="355911" y="1383555"/>
                    <a:pt x="355911" y="1394722"/>
                    <a:pt x="345766" y="1402167"/>
                  </a:cubicBezTo>
                  <a:cubicBezTo>
                    <a:pt x="328013" y="1417057"/>
                    <a:pt x="307724" y="1428225"/>
                    <a:pt x="284898" y="1431947"/>
                  </a:cubicBezTo>
                  <a:cubicBezTo>
                    <a:pt x="274754" y="1414576"/>
                    <a:pt x="287435" y="1405890"/>
                    <a:pt x="291239" y="1393481"/>
                  </a:cubicBezTo>
                  <a:cubicBezTo>
                    <a:pt x="301383" y="1393481"/>
                    <a:pt x="312796" y="1393481"/>
                    <a:pt x="312796" y="1378591"/>
                  </a:cubicBezTo>
                  <a:cubicBezTo>
                    <a:pt x="312796" y="1369905"/>
                    <a:pt x="308992" y="1356256"/>
                    <a:pt x="324209" y="1358738"/>
                  </a:cubicBezTo>
                  <a:close/>
                  <a:moveTo>
                    <a:pt x="369874" y="1316219"/>
                  </a:moveTo>
                  <a:cubicBezTo>
                    <a:pt x="372526" y="1316219"/>
                    <a:pt x="375179" y="1318836"/>
                    <a:pt x="376505" y="1321453"/>
                  </a:cubicBezTo>
                  <a:cubicBezTo>
                    <a:pt x="377831" y="1326686"/>
                    <a:pt x="357937" y="1338461"/>
                    <a:pt x="349979" y="1337153"/>
                  </a:cubicBezTo>
                  <a:cubicBezTo>
                    <a:pt x="347326" y="1335844"/>
                    <a:pt x="344674" y="1333228"/>
                    <a:pt x="344674" y="1330611"/>
                  </a:cubicBezTo>
                  <a:cubicBezTo>
                    <a:pt x="340695" y="1321453"/>
                    <a:pt x="356610" y="1312294"/>
                    <a:pt x="369874" y="1316219"/>
                  </a:cubicBezTo>
                  <a:close/>
                  <a:moveTo>
                    <a:pt x="834307" y="1262835"/>
                  </a:moveTo>
                  <a:cubicBezTo>
                    <a:pt x="838286" y="1262835"/>
                    <a:pt x="842265" y="1263980"/>
                    <a:pt x="842265" y="1265125"/>
                  </a:cubicBezTo>
                  <a:cubicBezTo>
                    <a:pt x="843592" y="1268560"/>
                    <a:pt x="844918" y="1274284"/>
                    <a:pt x="842265" y="1275429"/>
                  </a:cubicBezTo>
                  <a:cubicBezTo>
                    <a:pt x="835633" y="1280008"/>
                    <a:pt x="829001" y="1282298"/>
                    <a:pt x="822369" y="1286878"/>
                  </a:cubicBezTo>
                  <a:cubicBezTo>
                    <a:pt x="815736" y="1289167"/>
                    <a:pt x="810431" y="1288022"/>
                    <a:pt x="809104" y="1282298"/>
                  </a:cubicBezTo>
                  <a:cubicBezTo>
                    <a:pt x="807778" y="1280008"/>
                    <a:pt x="810431" y="1274284"/>
                    <a:pt x="814410" y="1271994"/>
                  </a:cubicBezTo>
                  <a:cubicBezTo>
                    <a:pt x="821042" y="1267415"/>
                    <a:pt x="827674" y="1265125"/>
                    <a:pt x="834307" y="1262835"/>
                  </a:cubicBezTo>
                  <a:close/>
                  <a:moveTo>
                    <a:pt x="768683" y="1258583"/>
                  </a:moveTo>
                  <a:cubicBezTo>
                    <a:pt x="773707" y="1258583"/>
                    <a:pt x="778732" y="1264801"/>
                    <a:pt x="779988" y="1268532"/>
                  </a:cubicBezTo>
                  <a:cubicBezTo>
                    <a:pt x="786268" y="1278481"/>
                    <a:pt x="790036" y="1290917"/>
                    <a:pt x="783756" y="1298379"/>
                  </a:cubicBezTo>
                  <a:cubicBezTo>
                    <a:pt x="762403" y="1328227"/>
                    <a:pt x="751099" y="1366779"/>
                    <a:pt x="710906" y="1380459"/>
                  </a:cubicBezTo>
                  <a:cubicBezTo>
                    <a:pt x="692066" y="1386677"/>
                    <a:pt x="683274" y="1400357"/>
                    <a:pt x="680762" y="1421499"/>
                  </a:cubicBezTo>
                  <a:cubicBezTo>
                    <a:pt x="679506" y="1438910"/>
                    <a:pt x="670714" y="1456321"/>
                    <a:pt x="665690" y="1474976"/>
                  </a:cubicBezTo>
                  <a:cubicBezTo>
                    <a:pt x="661922" y="1486168"/>
                    <a:pt x="651873" y="1489899"/>
                    <a:pt x="641825" y="1491143"/>
                  </a:cubicBezTo>
                  <a:cubicBezTo>
                    <a:pt x="631777" y="1492387"/>
                    <a:pt x="628009" y="1484925"/>
                    <a:pt x="626753" y="1476219"/>
                  </a:cubicBezTo>
                  <a:cubicBezTo>
                    <a:pt x="624241" y="1458808"/>
                    <a:pt x="620473" y="1440154"/>
                    <a:pt x="615449" y="1422743"/>
                  </a:cubicBezTo>
                  <a:cubicBezTo>
                    <a:pt x="641825" y="1401601"/>
                    <a:pt x="631777" y="1363048"/>
                    <a:pt x="659410" y="1343150"/>
                  </a:cubicBezTo>
                  <a:cubicBezTo>
                    <a:pt x="688298" y="1325739"/>
                    <a:pt x="714674" y="1300867"/>
                    <a:pt x="749843" y="1293405"/>
                  </a:cubicBezTo>
                  <a:cubicBezTo>
                    <a:pt x="763659" y="1290917"/>
                    <a:pt x="759891" y="1278481"/>
                    <a:pt x="759891" y="1268532"/>
                  </a:cubicBezTo>
                  <a:cubicBezTo>
                    <a:pt x="759891" y="1262314"/>
                    <a:pt x="762403" y="1257339"/>
                    <a:pt x="768683" y="1258583"/>
                  </a:cubicBezTo>
                  <a:close/>
                  <a:moveTo>
                    <a:pt x="339429" y="1235362"/>
                  </a:moveTo>
                  <a:cubicBezTo>
                    <a:pt x="333088" y="1251238"/>
                    <a:pt x="321675" y="1261007"/>
                    <a:pt x="307726" y="1267113"/>
                  </a:cubicBezTo>
                  <a:cubicBezTo>
                    <a:pt x="307726" y="1246353"/>
                    <a:pt x="317871" y="1235362"/>
                    <a:pt x="339429" y="1235362"/>
                  </a:cubicBezTo>
                  <a:close/>
                  <a:moveTo>
                    <a:pt x="20289" y="1235359"/>
                  </a:moveTo>
                  <a:cubicBezTo>
                    <a:pt x="24094" y="1238830"/>
                    <a:pt x="29167" y="1241143"/>
                    <a:pt x="30435" y="1244614"/>
                  </a:cubicBezTo>
                  <a:cubicBezTo>
                    <a:pt x="31704" y="1248085"/>
                    <a:pt x="29167" y="1251555"/>
                    <a:pt x="27899" y="1256182"/>
                  </a:cubicBezTo>
                  <a:lnTo>
                    <a:pt x="16485" y="1248085"/>
                  </a:lnTo>
                  <a:cubicBezTo>
                    <a:pt x="16485" y="1243457"/>
                    <a:pt x="16485" y="1238830"/>
                    <a:pt x="20289" y="1235359"/>
                  </a:cubicBezTo>
                  <a:close/>
                  <a:moveTo>
                    <a:pt x="1111646" y="1198521"/>
                  </a:moveTo>
                  <a:lnTo>
                    <a:pt x="1108024" y="1201891"/>
                  </a:lnTo>
                  <a:lnTo>
                    <a:pt x="1108931" y="1202802"/>
                  </a:lnTo>
                  <a:lnTo>
                    <a:pt x="1111646" y="1198521"/>
                  </a:lnTo>
                  <a:close/>
                  <a:moveTo>
                    <a:pt x="492227" y="1196893"/>
                  </a:moveTo>
                  <a:cubicBezTo>
                    <a:pt x="492227" y="1199430"/>
                    <a:pt x="493393" y="1201966"/>
                    <a:pt x="493393" y="1205770"/>
                  </a:cubicBezTo>
                  <a:cubicBezTo>
                    <a:pt x="493393" y="1217184"/>
                    <a:pt x="489896" y="1227329"/>
                    <a:pt x="478239" y="1228597"/>
                  </a:cubicBezTo>
                  <a:cubicBezTo>
                    <a:pt x="471245" y="1228597"/>
                    <a:pt x="464251" y="1226061"/>
                    <a:pt x="457257" y="1222256"/>
                  </a:cubicBezTo>
                  <a:cubicBezTo>
                    <a:pt x="456092" y="1222256"/>
                    <a:pt x="456092" y="1215916"/>
                    <a:pt x="456092" y="1215916"/>
                  </a:cubicBezTo>
                  <a:cubicBezTo>
                    <a:pt x="467748" y="1209575"/>
                    <a:pt x="479405" y="1203234"/>
                    <a:pt x="492227" y="1196893"/>
                  </a:cubicBezTo>
                  <a:close/>
                  <a:moveTo>
                    <a:pt x="1190721" y="1168321"/>
                  </a:moveTo>
                  <a:lnTo>
                    <a:pt x="1189700" y="1169125"/>
                  </a:lnTo>
                  <a:lnTo>
                    <a:pt x="1188749" y="1170387"/>
                  </a:lnTo>
                  <a:lnTo>
                    <a:pt x="1196703" y="1170387"/>
                  </a:lnTo>
                  <a:lnTo>
                    <a:pt x="1194871" y="1168321"/>
                  </a:lnTo>
                  <a:lnTo>
                    <a:pt x="1190721" y="1168321"/>
                  </a:lnTo>
                  <a:close/>
                  <a:moveTo>
                    <a:pt x="2056386" y="1054017"/>
                  </a:moveTo>
                  <a:cubicBezTo>
                    <a:pt x="2064934" y="1054017"/>
                    <a:pt x="2075924" y="1079662"/>
                    <a:pt x="2072261" y="1087822"/>
                  </a:cubicBezTo>
                  <a:cubicBezTo>
                    <a:pt x="2071040" y="1088988"/>
                    <a:pt x="2068597" y="1091319"/>
                    <a:pt x="2067376" y="1091319"/>
                  </a:cubicBezTo>
                  <a:cubicBezTo>
                    <a:pt x="2055165" y="1090153"/>
                    <a:pt x="2044174" y="1068005"/>
                    <a:pt x="2051501" y="1057514"/>
                  </a:cubicBezTo>
                  <a:cubicBezTo>
                    <a:pt x="2051501" y="1056348"/>
                    <a:pt x="2053943" y="1055182"/>
                    <a:pt x="2056386" y="1054017"/>
                  </a:cubicBezTo>
                  <a:close/>
                  <a:moveTo>
                    <a:pt x="1824919" y="1023519"/>
                  </a:moveTo>
                  <a:cubicBezTo>
                    <a:pt x="1824919" y="1029701"/>
                    <a:pt x="1824919" y="1034647"/>
                    <a:pt x="1824919" y="1039592"/>
                  </a:cubicBezTo>
                  <a:cubicBezTo>
                    <a:pt x="1821210" y="1043302"/>
                    <a:pt x="1818737" y="1047011"/>
                    <a:pt x="1821210" y="1050720"/>
                  </a:cubicBezTo>
                  <a:cubicBezTo>
                    <a:pt x="1822446" y="1054429"/>
                    <a:pt x="1823682" y="1055666"/>
                    <a:pt x="1824919" y="1055666"/>
                  </a:cubicBezTo>
                  <a:cubicBezTo>
                    <a:pt x="1828628" y="1089049"/>
                    <a:pt x="1792773" y="1082867"/>
                    <a:pt x="1780409" y="1100177"/>
                  </a:cubicBezTo>
                  <a:cubicBezTo>
                    <a:pt x="1765572" y="1118723"/>
                    <a:pt x="1747026" y="1100177"/>
                    <a:pt x="1730953" y="1103886"/>
                  </a:cubicBezTo>
                  <a:cubicBezTo>
                    <a:pt x="1732190" y="1098940"/>
                    <a:pt x="1735899" y="1093995"/>
                    <a:pt x="1735899" y="1089049"/>
                  </a:cubicBezTo>
                  <a:cubicBezTo>
                    <a:pt x="1747026" y="1042065"/>
                    <a:pt x="1777936" y="1021046"/>
                    <a:pt x="1824919" y="1023519"/>
                  </a:cubicBezTo>
                  <a:close/>
                  <a:moveTo>
                    <a:pt x="1241890" y="1015552"/>
                  </a:moveTo>
                  <a:cubicBezTo>
                    <a:pt x="1249498" y="1017866"/>
                    <a:pt x="1257107" y="1022493"/>
                    <a:pt x="1254571" y="1030591"/>
                  </a:cubicBezTo>
                  <a:cubicBezTo>
                    <a:pt x="1253303" y="1034062"/>
                    <a:pt x="1245694" y="1036375"/>
                    <a:pt x="1241890" y="1036375"/>
                  </a:cubicBezTo>
                  <a:cubicBezTo>
                    <a:pt x="1236817" y="1036375"/>
                    <a:pt x="1227940" y="1034062"/>
                    <a:pt x="1227940" y="1030591"/>
                  </a:cubicBezTo>
                  <a:cubicBezTo>
                    <a:pt x="1225404" y="1022493"/>
                    <a:pt x="1231745" y="1017866"/>
                    <a:pt x="1241890" y="1015552"/>
                  </a:cubicBezTo>
                  <a:close/>
                  <a:moveTo>
                    <a:pt x="628374" y="999421"/>
                  </a:moveTo>
                  <a:lnTo>
                    <a:pt x="595827" y="1000928"/>
                  </a:lnTo>
                  <a:lnTo>
                    <a:pt x="591635" y="1005370"/>
                  </a:lnTo>
                  <a:lnTo>
                    <a:pt x="593230" y="1009135"/>
                  </a:lnTo>
                  <a:cubicBezTo>
                    <a:pt x="612753" y="1030365"/>
                    <a:pt x="648759" y="1027340"/>
                    <a:pt x="674946" y="1040369"/>
                  </a:cubicBezTo>
                  <a:cubicBezTo>
                    <a:pt x="673076" y="1024548"/>
                    <a:pt x="617196" y="1021291"/>
                    <a:pt x="625671" y="1002329"/>
                  </a:cubicBezTo>
                  <a:lnTo>
                    <a:pt x="628374" y="999421"/>
                  </a:lnTo>
                  <a:close/>
                  <a:moveTo>
                    <a:pt x="1203422" y="993572"/>
                  </a:moveTo>
                  <a:cubicBezTo>
                    <a:pt x="1206563" y="994946"/>
                    <a:pt x="1212843" y="996320"/>
                    <a:pt x="1212843" y="997694"/>
                  </a:cubicBezTo>
                  <a:cubicBezTo>
                    <a:pt x="1211273" y="1003189"/>
                    <a:pt x="1208133" y="1001815"/>
                    <a:pt x="1203422" y="993572"/>
                  </a:cubicBezTo>
                  <a:close/>
                  <a:moveTo>
                    <a:pt x="1554062" y="977085"/>
                  </a:moveTo>
                  <a:lnTo>
                    <a:pt x="1555137" y="977854"/>
                  </a:lnTo>
                  <a:lnTo>
                    <a:pt x="1555110" y="977086"/>
                  </a:lnTo>
                  <a:lnTo>
                    <a:pt x="1556275" y="978668"/>
                  </a:lnTo>
                  <a:lnTo>
                    <a:pt x="1562782" y="983320"/>
                  </a:lnTo>
                  <a:cubicBezTo>
                    <a:pt x="1570256" y="992049"/>
                    <a:pt x="1575239" y="999531"/>
                    <a:pt x="1582713" y="1008260"/>
                  </a:cubicBezTo>
                  <a:cubicBezTo>
                    <a:pt x="1588942" y="1016989"/>
                    <a:pt x="1581468" y="1005766"/>
                    <a:pt x="1588942" y="1014495"/>
                  </a:cubicBezTo>
                  <a:cubicBezTo>
                    <a:pt x="1617592" y="1051906"/>
                    <a:pt x="1648735" y="1094304"/>
                    <a:pt x="1630049" y="1144185"/>
                  </a:cubicBezTo>
                  <a:cubicBezTo>
                    <a:pt x="1607627" y="1201548"/>
                    <a:pt x="1551571" y="1167878"/>
                    <a:pt x="1501744" y="1171619"/>
                  </a:cubicBezTo>
                  <a:cubicBezTo>
                    <a:pt x="1525412" y="1190325"/>
                    <a:pt x="1546588" y="1192819"/>
                    <a:pt x="1566519" y="1192819"/>
                  </a:cubicBezTo>
                  <a:cubicBezTo>
                    <a:pt x="1616347" y="1192819"/>
                    <a:pt x="1636278" y="1222747"/>
                    <a:pt x="1644997" y="1266393"/>
                  </a:cubicBezTo>
                  <a:cubicBezTo>
                    <a:pt x="1657143" y="1323444"/>
                    <a:pt x="1672792" y="1344019"/>
                    <a:pt x="1711389" y="1343377"/>
                  </a:cubicBezTo>
                  <a:lnTo>
                    <a:pt x="1721984" y="1341763"/>
                  </a:lnTo>
                  <a:lnTo>
                    <a:pt x="1733869" y="1343571"/>
                  </a:lnTo>
                  <a:cubicBezTo>
                    <a:pt x="1742239" y="1342850"/>
                    <a:pt x="1750569" y="1340279"/>
                    <a:pt x="1758355" y="1336226"/>
                  </a:cubicBezTo>
                  <a:lnTo>
                    <a:pt x="1721984" y="1341763"/>
                  </a:lnTo>
                  <a:lnTo>
                    <a:pt x="1709150" y="1339811"/>
                  </a:lnTo>
                  <a:cubicBezTo>
                    <a:pt x="1693268" y="1333108"/>
                    <a:pt x="1679254" y="1317520"/>
                    <a:pt x="1671157" y="1290086"/>
                  </a:cubicBezTo>
                  <a:cubicBezTo>
                    <a:pt x="1658700" y="1246440"/>
                    <a:pt x="1605136" y="1191572"/>
                    <a:pt x="1692334" y="1160396"/>
                  </a:cubicBezTo>
                  <a:cubicBezTo>
                    <a:pt x="1706036" y="1156655"/>
                    <a:pt x="1714756" y="1137950"/>
                    <a:pt x="1728458" y="1130468"/>
                  </a:cubicBezTo>
                  <a:cubicBezTo>
                    <a:pt x="1795725" y="1121739"/>
                    <a:pt x="1862992" y="1132962"/>
                    <a:pt x="1930259" y="1101786"/>
                  </a:cubicBezTo>
                  <a:cubicBezTo>
                    <a:pt x="1968876" y="1083081"/>
                    <a:pt x="2022440" y="1080587"/>
                    <a:pt x="2069776" y="1105527"/>
                  </a:cubicBezTo>
                  <a:cubicBezTo>
                    <a:pt x="2082233" y="1113010"/>
                    <a:pt x="2102164" y="1116751"/>
                    <a:pt x="2095936" y="1137950"/>
                  </a:cubicBezTo>
                  <a:cubicBezTo>
                    <a:pt x="2090953" y="1154161"/>
                    <a:pt x="2077250" y="1162890"/>
                    <a:pt x="2059811" y="1164137"/>
                  </a:cubicBezTo>
                  <a:cubicBezTo>
                    <a:pt x="2052337" y="1164137"/>
                    <a:pt x="2043617" y="1162890"/>
                    <a:pt x="2036143" y="1162890"/>
                  </a:cubicBezTo>
                  <a:cubicBezTo>
                    <a:pt x="1981333" y="1160396"/>
                    <a:pt x="1932751" y="1161643"/>
                    <a:pt x="1953927" y="1241452"/>
                  </a:cubicBezTo>
                  <a:cubicBezTo>
                    <a:pt x="1960156" y="1268887"/>
                    <a:pt x="1938979" y="1295074"/>
                    <a:pt x="1926522" y="1321261"/>
                  </a:cubicBezTo>
                  <a:cubicBezTo>
                    <a:pt x="1900363" y="1371142"/>
                    <a:pt x="1879186" y="1423517"/>
                    <a:pt x="1937734" y="1472150"/>
                  </a:cubicBezTo>
                  <a:cubicBezTo>
                    <a:pt x="1956419" y="1387353"/>
                    <a:pt x="1973858" y="1382365"/>
                    <a:pt x="2033651" y="1435987"/>
                  </a:cubicBezTo>
                  <a:cubicBezTo>
                    <a:pt x="2045485" y="1446587"/>
                    <a:pt x="2059188" y="1455004"/>
                    <a:pt x="2073046" y="1463110"/>
                  </a:cubicBezTo>
                  <a:lnTo>
                    <a:pt x="2110609" y="1486630"/>
                  </a:lnTo>
                  <a:lnTo>
                    <a:pt x="2112130" y="1488362"/>
                  </a:lnTo>
                  <a:lnTo>
                    <a:pt x="2113797" y="1491207"/>
                  </a:lnTo>
                  <a:lnTo>
                    <a:pt x="2113852" y="1489623"/>
                  </a:lnTo>
                  <a:lnTo>
                    <a:pt x="2113375" y="1488362"/>
                  </a:lnTo>
                  <a:lnTo>
                    <a:pt x="2110609" y="1486630"/>
                  </a:lnTo>
                  <a:lnTo>
                    <a:pt x="2076005" y="1447210"/>
                  </a:lnTo>
                  <a:cubicBezTo>
                    <a:pt x="2069776" y="1437234"/>
                    <a:pt x="2058565" y="1424764"/>
                    <a:pt x="2067285" y="1411047"/>
                  </a:cubicBezTo>
                  <a:cubicBezTo>
                    <a:pt x="2076005" y="1394835"/>
                    <a:pt x="2095936" y="1393588"/>
                    <a:pt x="2108393" y="1402317"/>
                  </a:cubicBezTo>
                  <a:cubicBezTo>
                    <a:pt x="2168185" y="1443469"/>
                    <a:pt x="2175660" y="1389847"/>
                    <a:pt x="2194345" y="1357425"/>
                  </a:cubicBezTo>
                  <a:cubicBezTo>
                    <a:pt x="2196836" y="1351190"/>
                    <a:pt x="2210539" y="1353684"/>
                    <a:pt x="2206802" y="1346202"/>
                  </a:cubicBezTo>
                  <a:cubicBezTo>
                    <a:pt x="2204310" y="1341214"/>
                    <a:pt x="2195591" y="1349943"/>
                    <a:pt x="2188116" y="1344955"/>
                  </a:cubicBezTo>
                  <a:cubicBezTo>
                    <a:pt x="2161957" y="1322508"/>
                    <a:pt x="2132061" y="1337473"/>
                    <a:pt x="2104655" y="1336226"/>
                  </a:cubicBezTo>
                  <a:cubicBezTo>
                    <a:pt x="2077250" y="1334979"/>
                    <a:pt x="2052337" y="1320014"/>
                    <a:pt x="2044863" y="1291333"/>
                  </a:cubicBezTo>
                  <a:cubicBezTo>
                    <a:pt x="2038634" y="1262652"/>
                    <a:pt x="2058565" y="1250181"/>
                    <a:pt x="2080987" y="1252675"/>
                  </a:cubicBezTo>
                  <a:cubicBezTo>
                    <a:pt x="2118358" y="1256416"/>
                    <a:pt x="2084724" y="1241452"/>
                    <a:pt x="2084724" y="1241452"/>
                  </a:cubicBezTo>
                  <a:cubicBezTo>
                    <a:pt x="2063548" y="1195313"/>
                    <a:pt x="2097181" y="1164137"/>
                    <a:pt x="2118358" y="1135456"/>
                  </a:cubicBezTo>
                  <a:cubicBezTo>
                    <a:pt x="2144517" y="1100539"/>
                    <a:pt x="2186871" y="1126727"/>
                    <a:pt x="2213030" y="1135456"/>
                  </a:cubicBezTo>
                  <a:cubicBezTo>
                    <a:pt x="2251647" y="1146679"/>
                    <a:pt x="2251647" y="1187831"/>
                    <a:pt x="2213030" y="1204042"/>
                  </a:cubicBezTo>
                  <a:cubicBezTo>
                    <a:pt x="2158220" y="1225241"/>
                    <a:pt x="2210539" y="1238958"/>
                    <a:pt x="2203065" y="1262652"/>
                  </a:cubicBezTo>
                  <a:cubicBezTo>
                    <a:pt x="2214276" y="1253922"/>
                    <a:pt x="2213030" y="1248934"/>
                    <a:pt x="2215522" y="1243946"/>
                  </a:cubicBezTo>
                  <a:cubicBezTo>
                    <a:pt x="2255384" y="1154161"/>
                    <a:pt x="2272823" y="1146679"/>
                    <a:pt x="2337599" y="1212771"/>
                  </a:cubicBezTo>
                  <a:cubicBezTo>
                    <a:pt x="2366250" y="1241452"/>
                    <a:pt x="2409849" y="1266393"/>
                    <a:pt x="2411094" y="1317520"/>
                  </a:cubicBezTo>
                  <a:lnTo>
                    <a:pt x="2404599" y="1329712"/>
                  </a:lnTo>
                  <a:lnTo>
                    <a:pt x="2425573" y="1346290"/>
                  </a:lnTo>
                  <a:cubicBezTo>
                    <a:pt x="2444037" y="1357549"/>
                    <a:pt x="2432959" y="1385069"/>
                    <a:pt x="2452653" y="1391324"/>
                  </a:cubicBezTo>
                  <a:cubicBezTo>
                    <a:pt x="2467423" y="1395076"/>
                    <a:pt x="2483425" y="1393825"/>
                    <a:pt x="2499427" y="1396327"/>
                  </a:cubicBezTo>
                  <a:cubicBezTo>
                    <a:pt x="2503119" y="1397578"/>
                    <a:pt x="2508043" y="1401331"/>
                    <a:pt x="2511735" y="1405084"/>
                  </a:cubicBezTo>
                  <a:cubicBezTo>
                    <a:pt x="2519121" y="1412589"/>
                    <a:pt x="2526506" y="1421346"/>
                    <a:pt x="2520352" y="1432604"/>
                  </a:cubicBezTo>
                  <a:cubicBezTo>
                    <a:pt x="2516659" y="1438859"/>
                    <a:pt x="2510505" y="1447615"/>
                    <a:pt x="2504350" y="1447615"/>
                  </a:cubicBezTo>
                  <a:cubicBezTo>
                    <a:pt x="2487118" y="1451368"/>
                    <a:pt x="2466193" y="1456372"/>
                    <a:pt x="2451422" y="1450117"/>
                  </a:cubicBezTo>
                  <a:cubicBezTo>
                    <a:pt x="2419419" y="1432604"/>
                    <a:pt x="2405879" y="1452619"/>
                    <a:pt x="2387416" y="1481390"/>
                  </a:cubicBezTo>
                  <a:cubicBezTo>
                    <a:pt x="2386185" y="1447615"/>
                    <a:pt x="2377569" y="1421346"/>
                    <a:pt x="2396032" y="1397578"/>
                  </a:cubicBezTo>
                  <a:cubicBezTo>
                    <a:pt x="2408034" y="1381629"/>
                    <a:pt x="2389570" y="1362865"/>
                    <a:pt x="2392051" y="1345509"/>
                  </a:cubicBezTo>
                  <a:lnTo>
                    <a:pt x="2394044" y="1342574"/>
                  </a:lnTo>
                  <a:lnTo>
                    <a:pt x="2372945" y="1361478"/>
                  </a:lnTo>
                  <a:cubicBezTo>
                    <a:pt x="2365315" y="1370519"/>
                    <a:pt x="2362512" y="1382989"/>
                    <a:pt x="2373724" y="1407306"/>
                  </a:cubicBezTo>
                  <a:cubicBezTo>
                    <a:pt x="2397392" y="1463421"/>
                    <a:pt x="2335108" y="1492103"/>
                    <a:pt x="2290263" y="1512055"/>
                  </a:cubicBezTo>
                  <a:cubicBezTo>
                    <a:pt x="2265349" y="1524525"/>
                    <a:pt x="2235453" y="1528266"/>
                    <a:pt x="2216767" y="1551959"/>
                  </a:cubicBezTo>
                  <a:cubicBezTo>
                    <a:pt x="2234207" y="1556948"/>
                    <a:pt x="2252892" y="1549465"/>
                    <a:pt x="2269086" y="1556948"/>
                  </a:cubicBezTo>
                  <a:lnTo>
                    <a:pt x="2282852" y="1565291"/>
                  </a:lnTo>
                  <a:lnTo>
                    <a:pt x="2303407" y="1564469"/>
                  </a:lnTo>
                  <a:cubicBezTo>
                    <a:pt x="2320804" y="1558259"/>
                    <a:pt x="2333230" y="1557017"/>
                    <a:pt x="2329502" y="1583100"/>
                  </a:cubicBezTo>
                  <a:cubicBezTo>
                    <a:pt x="2328259" y="1596763"/>
                    <a:pt x="2339443" y="1599247"/>
                    <a:pt x="2349384" y="1604216"/>
                  </a:cubicBezTo>
                  <a:cubicBezTo>
                    <a:pt x="2361810" y="1607942"/>
                    <a:pt x="2371751" y="1602974"/>
                    <a:pt x="2372993" y="1591795"/>
                  </a:cubicBezTo>
                  <a:cubicBezTo>
                    <a:pt x="2375478" y="1581858"/>
                    <a:pt x="2369265" y="1570680"/>
                    <a:pt x="2369265" y="1560743"/>
                  </a:cubicBezTo>
                  <a:cubicBezTo>
                    <a:pt x="2368023" y="1548323"/>
                    <a:pt x="2374236" y="1540870"/>
                    <a:pt x="2385419" y="1537144"/>
                  </a:cubicBezTo>
                  <a:cubicBezTo>
                    <a:pt x="2395360" y="1534660"/>
                    <a:pt x="2407786" y="1535902"/>
                    <a:pt x="2416484" y="1530934"/>
                  </a:cubicBezTo>
                  <a:cubicBezTo>
                    <a:pt x="2436366" y="1519755"/>
                    <a:pt x="2459976" y="1530934"/>
                    <a:pt x="2476129" y="1520997"/>
                  </a:cubicBezTo>
                  <a:cubicBezTo>
                    <a:pt x="2492283" y="1512303"/>
                    <a:pt x="2502224" y="1489946"/>
                    <a:pt x="2515893" y="1475041"/>
                  </a:cubicBezTo>
                  <a:cubicBezTo>
                    <a:pt x="2525834" y="1461378"/>
                    <a:pt x="2541988" y="1460136"/>
                    <a:pt x="2548201" y="1472557"/>
                  </a:cubicBezTo>
                  <a:cubicBezTo>
                    <a:pt x="2565597" y="1503608"/>
                    <a:pt x="2582994" y="1525965"/>
                    <a:pt x="2622757" y="1508577"/>
                  </a:cubicBezTo>
                  <a:cubicBezTo>
                    <a:pt x="2628970" y="1506092"/>
                    <a:pt x="2638911" y="1516029"/>
                    <a:pt x="2648852" y="1520997"/>
                  </a:cubicBezTo>
                  <a:cubicBezTo>
                    <a:pt x="2660035" y="1498640"/>
                    <a:pt x="2643881" y="1470073"/>
                    <a:pt x="2669976" y="1455168"/>
                  </a:cubicBezTo>
                  <a:cubicBezTo>
                    <a:pt x="2740804" y="1465104"/>
                    <a:pt x="2703526" y="1514787"/>
                    <a:pt x="2706011" y="1550807"/>
                  </a:cubicBezTo>
                  <a:cubicBezTo>
                    <a:pt x="2673704" y="1584343"/>
                    <a:pt x="2622757" y="1591795"/>
                    <a:pt x="2594177" y="1630299"/>
                  </a:cubicBezTo>
                  <a:cubicBezTo>
                    <a:pt x="2590449" y="1636509"/>
                    <a:pt x="2586721" y="1642720"/>
                    <a:pt x="2582994" y="1648930"/>
                  </a:cubicBezTo>
                  <a:cubicBezTo>
                    <a:pt x="2576780" y="1656382"/>
                    <a:pt x="2568082" y="1662593"/>
                    <a:pt x="2559384" y="1668803"/>
                  </a:cubicBezTo>
                  <a:cubicBezTo>
                    <a:pt x="2533289" y="1678739"/>
                    <a:pt x="2540745" y="1706065"/>
                    <a:pt x="2530804" y="1724696"/>
                  </a:cubicBezTo>
                  <a:cubicBezTo>
                    <a:pt x="2525834" y="1730906"/>
                    <a:pt x="2519621" y="1734632"/>
                    <a:pt x="2514650" y="1735874"/>
                  </a:cubicBezTo>
                  <a:cubicBezTo>
                    <a:pt x="2481100" y="1779347"/>
                    <a:pt x="2427668" y="1733390"/>
                    <a:pt x="2392875" y="1763200"/>
                  </a:cubicBezTo>
                  <a:cubicBezTo>
                    <a:pt x="2391632" y="1770652"/>
                    <a:pt x="2389147" y="1776863"/>
                    <a:pt x="2386662" y="1783073"/>
                  </a:cubicBezTo>
                  <a:cubicBezTo>
                    <a:pt x="2376721" y="1797978"/>
                    <a:pt x="2368023" y="1816609"/>
                    <a:pt x="2344413" y="1802946"/>
                  </a:cubicBezTo>
                  <a:lnTo>
                    <a:pt x="2331783" y="1783829"/>
                  </a:lnTo>
                  <a:lnTo>
                    <a:pt x="2329766" y="1820092"/>
                  </a:lnTo>
                  <a:cubicBezTo>
                    <a:pt x="2319862" y="1829999"/>
                    <a:pt x="2308721" y="1838667"/>
                    <a:pt x="2297580" y="1848574"/>
                  </a:cubicBezTo>
                  <a:cubicBezTo>
                    <a:pt x="2285201" y="1860958"/>
                    <a:pt x="2270346" y="1870865"/>
                    <a:pt x="2253015" y="1877056"/>
                  </a:cubicBezTo>
                  <a:cubicBezTo>
                    <a:pt x="2245588" y="1877056"/>
                    <a:pt x="2239398" y="1877056"/>
                    <a:pt x="2231971" y="1874580"/>
                  </a:cubicBezTo>
                  <a:cubicBezTo>
                    <a:pt x="2210926" y="1862196"/>
                    <a:pt x="2213402" y="1832476"/>
                    <a:pt x="2189881" y="1820092"/>
                  </a:cubicBezTo>
                  <a:cubicBezTo>
                    <a:pt x="2176264" y="1794086"/>
                    <a:pt x="2168837" y="1759413"/>
                    <a:pt x="2127986" y="1761889"/>
                  </a:cubicBezTo>
                  <a:cubicBezTo>
                    <a:pt x="2123034" y="1761889"/>
                    <a:pt x="2116845" y="1749506"/>
                    <a:pt x="2116845" y="1742076"/>
                  </a:cubicBezTo>
                  <a:cubicBezTo>
                    <a:pt x="2115607" y="1734645"/>
                    <a:pt x="2123034" y="1729692"/>
                    <a:pt x="2132938" y="1730930"/>
                  </a:cubicBezTo>
                  <a:cubicBezTo>
                    <a:pt x="2135413" y="1730930"/>
                    <a:pt x="2136651" y="1730930"/>
                    <a:pt x="2140365" y="1730930"/>
                  </a:cubicBezTo>
                  <a:cubicBezTo>
                    <a:pt x="2160172" y="1734645"/>
                    <a:pt x="2170075" y="1723500"/>
                    <a:pt x="2172551" y="1706163"/>
                  </a:cubicBezTo>
                  <a:lnTo>
                    <a:pt x="2164427" y="1685093"/>
                  </a:lnTo>
                  <a:lnTo>
                    <a:pt x="2142026" y="1687884"/>
                  </a:lnTo>
                  <a:cubicBezTo>
                    <a:pt x="2100918" y="1676661"/>
                    <a:pt x="2094690" y="1706590"/>
                    <a:pt x="2083479" y="1734024"/>
                  </a:cubicBezTo>
                  <a:cubicBezTo>
                    <a:pt x="2071022" y="1763952"/>
                    <a:pt x="2056074" y="1797622"/>
                    <a:pt x="2019949" y="1798869"/>
                  </a:cubicBezTo>
                  <a:cubicBezTo>
                    <a:pt x="1980087" y="1800116"/>
                    <a:pt x="1971367" y="1765199"/>
                    <a:pt x="1961402" y="1734024"/>
                  </a:cubicBezTo>
                  <a:cubicBezTo>
                    <a:pt x="1956419" y="1715319"/>
                    <a:pt x="1955173" y="1691625"/>
                    <a:pt x="1930259" y="1697860"/>
                  </a:cubicBezTo>
                  <a:cubicBezTo>
                    <a:pt x="1902854" y="1704095"/>
                    <a:pt x="1856764" y="1695366"/>
                    <a:pt x="1855518" y="1727789"/>
                  </a:cubicBezTo>
                  <a:cubicBezTo>
                    <a:pt x="1851781" y="1792634"/>
                    <a:pt x="1819393" y="1778916"/>
                    <a:pt x="1782023" y="1766446"/>
                  </a:cubicBezTo>
                  <a:cubicBezTo>
                    <a:pt x="1765829" y="1760211"/>
                    <a:pt x="1750881" y="1762705"/>
                    <a:pt x="1735933" y="1770187"/>
                  </a:cubicBezTo>
                  <a:cubicBezTo>
                    <a:pt x="1728458" y="1772681"/>
                    <a:pt x="1720984" y="1773928"/>
                    <a:pt x="1713510" y="1775175"/>
                  </a:cubicBezTo>
                  <a:lnTo>
                    <a:pt x="1705941" y="1774301"/>
                  </a:lnTo>
                  <a:lnTo>
                    <a:pt x="1705593" y="1774846"/>
                  </a:lnTo>
                  <a:cubicBezTo>
                    <a:pt x="1695132" y="1785597"/>
                    <a:pt x="1691090" y="1787613"/>
                    <a:pt x="1686512" y="1777366"/>
                  </a:cubicBezTo>
                  <a:lnTo>
                    <a:pt x="1684596" y="1771835"/>
                  </a:lnTo>
                  <a:lnTo>
                    <a:pt x="1681122" y="1771434"/>
                  </a:lnTo>
                  <a:cubicBezTo>
                    <a:pt x="1648423" y="1741973"/>
                    <a:pt x="1591881" y="1725879"/>
                    <a:pt x="1597450" y="1673027"/>
                  </a:cubicBezTo>
                  <a:lnTo>
                    <a:pt x="1603170" y="1650779"/>
                  </a:lnTo>
                  <a:lnTo>
                    <a:pt x="1606204" y="1649833"/>
                  </a:lnTo>
                  <a:lnTo>
                    <a:pt x="1604568" y="1649605"/>
                  </a:lnTo>
                  <a:lnTo>
                    <a:pt x="1607982" y="1646722"/>
                  </a:lnTo>
                  <a:lnTo>
                    <a:pt x="1603890" y="1647980"/>
                  </a:lnTo>
                  <a:lnTo>
                    <a:pt x="1603170" y="1650779"/>
                  </a:lnTo>
                  <a:lnTo>
                    <a:pt x="1600153" y="1651721"/>
                  </a:lnTo>
                  <a:cubicBezTo>
                    <a:pt x="1588942" y="1652968"/>
                    <a:pt x="1581468" y="1647980"/>
                    <a:pt x="1572748" y="1641745"/>
                  </a:cubicBezTo>
                  <a:cubicBezTo>
                    <a:pt x="1558734" y="1629586"/>
                    <a:pt x="1570646" y="1597086"/>
                    <a:pt x="1554880" y="1587383"/>
                  </a:cubicBezTo>
                  <a:lnTo>
                    <a:pt x="1536533" y="1587038"/>
                  </a:lnTo>
                  <a:lnTo>
                    <a:pt x="1521957" y="1612586"/>
                  </a:lnTo>
                  <a:cubicBezTo>
                    <a:pt x="1506414" y="1639702"/>
                    <a:pt x="1488950" y="1659105"/>
                    <a:pt x="1455418" y="1599261"/>
                  </a:cubicBezTo>
                  <a:cubicBezTo>
                    <a:pt x="1440516" y="1571833"/>
                    <a:pt x="1369728" y="1590534"/>
                    <a:pt x="1354825" y="1621702"/>
                  </a:cubicBezTo>
                  <a:cubicBezTo>
                    <a:pt x="1337439" y="1657857"/>
                    <a:pt x="1305150" y="1677805"/>
                    <a:pt x="1274102" y="1694012"/>
                  </a:cubicBezTo>
                  <a:cubicBezTo>
                    <a:pt x="1243055" y="1708973"/>
                    <a:pt x="1223185" y="1730167"/>
                    <a:pt x="1207040" y="1756349"/>
                  </a:cubicBezTo>
                  <a:cubicBezTo>
                    <a:pt x="1195863" y="1765076"/>
                    <a:pt x="1184686" y="1773803"/>
                    <a:pt x="1171025" y="1777543"/>
                  </a:cubicBezTo>
                  <a:cubicBezTo>
                    <a:pt x="1154881" y="1770063"/>
                    <a:pt x="1138736" y="1756349"/>
                    <a:pt x="1120108" y="1773803"/>
                  </a:cubicBezTo>
                  <a:cubicBezTo>
                    <a:pt x="1106447" y="1786270"/>
                    <a:pt x="1094028" y="1787517"/>
                    <a:pt x="1081609" y="1771309"/>
                  </a:cubicBezTo>
                  <a:cubicBezTo>
                    <a:pt x="1074158" y="1761336"/>
                    <a:pt x="1067948" y="1742635"/>
                    <a:pt x="1053045" y="1758842"/>
                  </a:cubicBezTo>
                  <a:cubicBezTo>
                    <a:pt x="1044352" y="1766322"/>
                    <a:pt x="1053045" y="1777543"/>
                    <a:pt x="1058013" y="1786270"/>
                  </a:cubicBezTo>
                  <a:cubicBezTo>
                    <a:pt x="1065464" y="1797491"/>
                    <a:pt x="1075400" y="1806218"/>
                    <a:pt x="1082851" y="1817438"/>
                  </a:cubicBezTo>
                  <a:cubicBezTo>
                    <a:pt x="1091544" y="1828659"/>
                    <a:pt x="1079125" y="1853593"/>
                    <a:pt x="1064222" y="1851100"/>
                  </a:cubicBezTo>
                  <a:cubicBezTo>
                    <a:pt x="1020756" y="1842373"/>
                    <a:pt x="979774" y="1866060"/>
                    <a:pt x="937550" y="1862320"/>
                  </a:cubicBezTo>
                  <a:cubicBezTo>
                    <a:pt x="927614" y="1862320"/>
                    <a:pt x="921405" y="1862320"/>
                    <a:pt x="918921" y="1852347"/>
                  </a:cubicBezTo>
                  <a:cubicBezTo>
                    <a:pt x="917679" y="1844866"/>
                    <a:pt x="921405" y="1836139"/>
                    <a:pt x="928856" y="1833646"/>
                  </a:cubicBezTo>
                  <a:cubicBezTo>
                    <a:pt x="964871" y="1823672"/>
                    <a:pt x="945001" y="1794997"/>
                    <a:pt x="947485" y="1773803"/>
                  </a:cubicBezTo>
                  <a:cubicBezTo>
                    <a:pt x="949968" y="1755102"/>
                    <a:pt x="935066" y="1747622"/>
                    <a:pt x="917679" y="1745128"/>
                  </a:cubicBezTo>
                  <a:cubicBezTo>
                    <a:pt x="922647" y="1707726"/>
                    <a:pt x="922647" y="1707726"/>
                    <a:pt x="961145" y="1702739"/>
                  </a:cubicBezTo>
                  <a:cubicBezTo>
                    <a:pt x="978532" y="1700246"/>
                    <a:pt x="974806" y="1691519"/>
                    <a:pt x="967355" y="1682792"/>
                  </a:cubicBezTo>
                  <a:cubicBezTo>
                    <a:pt x="962387" y="1679052"/>
                    <a:pt x="957420" y="1675311"/>
                    <a:pt x="956178" y="1671571"/>
                  </a:cubicBezTo>
                  <a:cubicBezTo>
                    <a:pt x="953694" y="1664091"/>
                    <a:pt x="953694" y="1656611"/>
                    <a:pt x="954936" y="1649130"/>
                  </a:cubicBezTo>
                  <a:cubicBezTo>
                    <a:pt x="954936" y="1646637"/>
                    <a:pt x="963629" y="1644143"/>
                    <a:pt x="968597" y="1644143"/>
                  </a:cubicBezTo>
                  <a:cubicBezTo>
                    <a:pt x="983500" y="1645390"/>
                    <a:pt x="999644" y="1647883"/>
                    <a:pt x="1015789" y="1647883"/>
                  </a:cubicBezTo>
                  <a:cubicBezTo>
                    <a:pt x="1021998" y="1647883"/>
                    <a:pt x="1031933" y="1644143"/>
                    <a:pt x="1034417" y="1637910"/>
                  </a:cubicBezTo>
                  <a:cubicBezTo>
                    <a:pt x="1041868" y="1626689"/>
                    <a:pt x="1029450" y="1620455"/>
                    <a:pt x="1020756" y="1615469"/>
                  </a:cubicBezTo>
                  <a:cubicBezTo>
                    <a:pt x="1007095" y="1603001"/>
                    <a:pt x="985983" y="1603001"/>
                    <a:pt x="977290" y="1583054"/>
                  </a:cubicBezTo>
                  <a:cubicBezTo>
                    <a:pt x="985983" y="1545652"/>
                    <a:pt x="1019514" y="1545652"/>
                    <a:pt x="1046836" y="1535678"/>
                  </a:cubicBezTo>
                  <a:cubicBezTo>
                    <a:pt x="1064222" y="1529444"/>
                    <a:pt x="1065464" y="1551886"/>
                    <a:pt x="1080367" y="1551886"/>
                  </a:cubicBezTo>
                  <a:cubicBezTo>
                    <a:pt x="1087818" y="1551886"/>
                    <a:pt x="1098995" y="1550639"/>
                    <a:pt x="1096512" y="1543158"/>
                  </a:cubicBezTo>
                  <a:cubicBezTo>
                    <a:pt x="1090302" y="1526951"/>
                    <a:pt x="1086577" y="1510744"/>
                    <a:pt x="1095270" y="1494536"/>
                  </a:cubicBezTo>
                  <a:cubicBezTo>
                    <a:pt x="1044352" y="1472095"/>
                    <a:pt x="1110173" y="1458381"/>
                    <a:pt x="1100237" y="1437187"/>
                  </a:cubicBezTo>
                  <a:cubicBezTo>
                    <a:pt x="1098995" y="1432200"/>
                    <a:pt x="1117624" y="1432200"/>
                    <a:pt x="1128801" y="1435940"/>
                  </a:cubicBezTo>
                  <a:cubicBezTo>
                    <a:pt x="1163574" y="1444667"/>
                    <a:pt x="1194621" y="1428460"/>
                    <a:pt x="1223185" y="1411006"/>
                  </a:cubicBezTo>
                  <a:cubicBezTo>
                    <a:pt x="1231878" y="1406019"/>
                    <a:pt x="1230636" y="1386071"/>
                    <a:pt x="1221943" y="1383578"/>
                  </a:cubicBezTo>
                  <a:cubicBezTo>
                    <a:pt x="1200831" y="1378591"/>
                    <a:pt x="1178477" y="1367370"/>
                    <a:pt x="1161090" y="1372357"/>
                  </a:cubicBezTo>
                  <a:cubicBezTo>
                    <a:pt x="1131285" y="1379837"/>
                    <a:pt x="1125075" y="1356150"/>
                    <a:pt x="1107689" y="1346176"/>
                  </a:cubicBezTo>
                  <a:cubicBezTo>
                    <a:pt x="1106447" y="1358643"/>
                    <a:pt x="1106447" y="1372357"/>
                    <a:pt x="1103963" y="1383578"/>
                  </a:cubicBezTo>
                  <a:cubicBezTo>
                    <a:pt x="1097754" y="1402278"/>
                    <a:pt x="1081609" y="1406019"/>
                    <a:pt x="1069190" y="1391058"/>
                  </a:cubicBezTo>
                  <a:cubicBezTo>
                    <a:pt x="1058013" y="1377344"/>
                    <a:pt x="1050562" y="1361136"/>
                    <a:pt x="1028208" y="1361136"/>
                  </a:cubicBezTo>
                  <a:cubicBezTo>
                    <a:pt x="1030691" y="1372357"/>
                    <a:pt x="1040627" y="1382331"/>
                    <a:pt x="1028208" y="1388564"/>
                  </a:cubicBezTo>
                  <a:cubicBezTo>
                    <a:pt x="1023240" y="1392305"/>
                    <a:pt x="1012063" y="1391058"/>
                    <a:pt x="1007095" y="1387318"/>
                  </a:cubicBezTo>
                  <a:cubicBezTo>
                    <a:pt x="987225" y="1367370"/>
                    <a:pt x="968597" y="1344929"/>
                    <a:pt x="951210" y="1322488"/>
                  </a:cubicBezTo>
                  <a:cubicBezTo>
                    <a:pt x="947485" y="1318748"/>
                    <a:pt x="948727" y="1306281"/>
                    <a:pt x="953694" y="1301294"/>
                  </a:cubicBezTo>
                  <a:cubicBezTo>
                    <a:pt x="958662" y="1291320"/>
                    <a:pt x="963629" y="1301294"/>
                    <a:pt x="969839" y="1305034"/>
                  </a:cubicBezTo>
                  <a:cubicBezTo>
                    <a:pt x="978532" y="1310021"/>
                    <a:pt x="988467" y="1315008"/>
                    <a:pt x="997160" y="1318748"/>
                  </a:cubicBezTo>
                  <a:cubicBezTo>
                    <a:pt x="1000886" y="1318748"/>
                    <a:pt x="1005854" y="1315008"/>
                    <a:pt x="1009579" y="1311267"/>
                  </a:cubicBezTo>
                  <a:cubicBezTo>
                    <a:pt x="1010821" y="1310021"/>
                    <a:pt x="1012063" y="1306281"/>
                    <a:pt x="1009579" y="1303787"/>
                  </a:cubicBezTo>
                  <a:cubicBezTo>
                    <a:pt x="1007095" y="1296307"/>
                    <a:pt x="1004612" y="1288826"/>
                    <a:pt x="999644" y="1283839"/>
                  </a:cubicBezTo>
                  <a:cubicBezTo>
                    <a:pt x="977290" y="1267632"/>
                    <a:pt x="981016" y="1248931"/>
                    <a:pt x="992193" y="1228984"/>
                  </a:cubicBezTo>
                  <a:cubicBezTo>
                    <a:pt x="995918" y="1222750"/>
                    <a:pt x="997160" y="1212776"/>
                    <a:pt x="1008337" y="1214023"/>
                  </a:cubicBezTo>
                  <a:cubicBezTo>
                    <a:pt x="1017031" y="1215270"/>
                    <a:pt x="1019514" y="1222750"/>
                    <a:pt x="1021998" y="1230230"/>
                  </a:cubicBezTo>
                  <a:cubicBezTo>
                    <a:pt x="1023240" y="1235217"/>
                    <a:pt x="1025724" y="1242698"/>
                    <a:pt x="1026966" y="1242698"/>
                  </a:cubicBezTo>
                  <a:cubicBezTo>
                    <a:pt x="1036901" y="1245191"/>
                    <a:pt x="1041868" y="1237711"/>
                    <a:pt x="1043110" y="1230230"/>
                  </a:cubicBezTo>
                  <a:cubicBezTo>
                    <a:pt x="1044352" y="1221503"/>
                    <a:pt x="1043110" y="1214023"/>
                    <a:pt x="1044352" y="1206542"/>
                  </a:cubicBezTo>
                  <a:cubicBezTo>
                    <a:pt x="1049010" y="1180361"/>
                    <a:pt x="1050174" y="1173816"/>
                    <a:pt x="1068279" y="1178491"/>
                  </a:cubicBezTo>
                  <a:lnTo>
                    <a:pt x="1091924" y="1186310"/>
                  </a:lnTo>
                  <a:lnTo>
                    <a:pt x="1091913" y="1185337"/>
                  </a:lnTo>
                  <a:cubicBezTo>
                    <a:pt x="1091913" y="1174113"/>
                    <a:pt x="1090667" y="1162890"/>
                    <a:pt x="1093159" y="1152914"/>
                  </a:cubicBezTo>
                  <a:cubicBezTo>
                    <a:pt x="1099387" y="1135456"/>
                    <a:pt x="1096896" y="1124233"/>
                    <a:pt x="1079456" y="1113010"/>
                  </a:cubicBezTo>
                  <a:cubicBezTo>
                    <a:pt x="1068245" y="1106774"/>
                    <a:pt x="1059525" y="1095551"/>
                    <a:pt x="1052051" y="1085575"/>
                  </a:cubicBezTo>
                  <a:cubicBezTo>
                    <a:pt x="1049560" y="1081834"/>
                    <a:pt x="1050805" y="1076846"/>
                    <a:pt x="1049560" y="1071858"/>
                  </a:cubicBezTo>
                  <a:cubicBezTo>
                    <a:pt x="1054542" y="1070611"/>
                    <a:pt x="1060771" y="1069364"/>
                    <a:pt x="1063262" y="1071858"/>
                  </a:cubicBezTo>
                  <a:cubicBezTo>
                    <a:pt x="1074473" y="1079340"/>
                    <a:pt x="1083193" y="1088069"/>
                    <a:pt x="1094404" y="1095551"/>
                  </a:cubicBezTo>
                  <a:cubicBezTo>
                    <a:pt x="1096896" y="1096798"/>
                    <a:pt x="1103124" y="1091810"/>
                    <a:pt x="1108107" y="1089316"/>
                  </a:cubicBezTo>
                  <a:cubicBezTo>
                    <a:pt x="1111844" y="1084328"/>
                    <a:pt x="1116827" y="1081834"/>
                    <a:pt x="1123055" y="1084328"/>
                  </a:cubicBezTo>
                  <a:cubicBezTo>
                    <a:pt x="1131775" y="1091810"/>
                    <a:pt x="1139249" y="1099292"/>
                    <a:pt x="1151706" y="1099292"/>
                  </a:cubicBezTo>
                  <a:cubicBezTo>
                    <a:pt x="1157934" y="1101786"/>
                    <a:pt x="1162917" y="1105527"/>
                    <a:pt x="1166654" y="1109269"/>
                  </a:cubicBezTo>
                  <a:cubicBezTo>
                    <a:pt x="1170391" y="1113010"/>
                    <a:pt x="1175374" y="1116751"/>
                    <a:pt x="1179111" y="1119245"/>
                  </a:cubicBezTo>
                  <a:lnTo>
                    <a:pt x="1183403" y="1119961"/>
                  </a:lnTo>
                  <a:lnTo>
                    <a:pt x="1185674" y="1119961"/>
                  </a:lnTo>
                  <a:lnTo>
                    <a:pt x="1185249" y="1120269"/>
                  </a:lnTo>
                  <a:lnTo>
                    <a:pt x="1186585" y="1120492"/>
                  </a:lnTo>
                  <a:cubicBezTo>
                    <a:pt x="1202779" y="1120492"/>
                    <a:pt x="1218973" y="1120492"/>
                    <a:pt x="1235167" y="1120492"/>
                  </a:cubicBezTo>
                  <a:cubicBezTo>
                    <a:pt x="1283749" y="1136703"/>
                    <a:pt x="1256344" y="1078093"/>
                    <a:pt x="1282503" y="1073105"/>
                  </a:cubicBezTo>
                  <a:cubicBezTo>
                    <a:pt x="1298697" y="1073105"/>
                    <a:pt x="1314891" y="1073105"/>
                    <a:pt x="1331085" y="1073105"/>
                  </a:cubicBezTo>
                  <a:cubicBezTo>
                    <a:pt x="1337313" y="1078093"/>
                    <a:pt x="1338559" y="1085575"/>
                    <a:pt x="1339805" y="1093057"/>
                  </a:cubicBezTo>
                  <a:cubicBezTo>
                    <a:pt x="1339805" y="1085575"/>
                    <a:pt x="1341050" y="1078093"/>
                    <a:pt x="1347279" y="1073105"/>
                  </a:cubicBezTo>
                  <a:cubicBezTo>
                    <a:pt x="1352261" y="1073105"/>
                    <a:pt x="1357244" y="1073105"/>
                    <a:pt x="1363473" y="1073105"/>
                  </a:cubicBezTo>
                  <a:cubicBezTo>
                    <a:pt x="1367210" y="1078093"/>
                    <a:pt x="1370947" y="1085575"/>
                    <a:pt x="1370947" y="1091810"/>
                  </a:cubicBezTo>
                  <a:cubicBezTo>
                    <a:pt x="1373438" y="1099292"/>
                    <a:pt x="1373438" y="1105527"/>
                    <a:pt x="1372192" y="1113010"/>
                  </a:cubicBezTo>
                  <a:cubicBezTo>
                    <a:pt x="1369701" y="1119245"/>
                    <a:pt x="1362227" y="1127974"/>
                    <a:pt x="1365964" y="1132962"/>
                  </a:cubicBezTo>
                  <a:cubicBezTo>
                    <a:pt x="1370947" y="1140444"/>
                    <a:pt x="1380912" y="1131715"/>
                    <a:pt x="1390878" y="1132962"/>
                  </a:cubicBezTo>
                  <a:cubicBezTo>
                    <a:pt x="1403334" y="1130468"/>
                    <a:pt x="1417037" y="1134209"/>
                    <a:pt x="1429494" y="1130468"/>
                  </a:cubicBezTo>
                  <a:cubicBezTo>
                    <a:pt x="1434477" y="1129221"/>
                    <a:pt x="1439459" y="1122986"/>
                    <a:pt x="1439459" y="1122986"/>
                  </a:cubicBezTo>
                  <a:cubicBezTo>
                    <a:pt x="1433231" y="1116751"/>
                    <a:pt x="1424511" y="1120492"/>
                    <a:pt x="1417037" y="1119245"/>
                  </a:cubicBezTo>
                  <a:cubicBezTo>
                    <a:pt x="1410809" y="1119245"/>
                    <a:pt x="1404580" y="1116751"/>
                    <a:pt x="1398352" y="1115504"/>
                  </a:cubicBezTo>
                  <a:cubicBezTo>
                    <a:pt x="1389632" y="1111763"/>
                    <a:pt x="1383403" y="1105527"/>
                    <a:pt x="1377175" y="1096798"/>
                  </a:cubicBezTo>
                  <a:cubicBezTo>
                    <a:pt x="1372192" y="1089316"/>
                    <a:pt x="1368455" y="1079340"/>
                    <a:pt x="1363473" y="1073105"/>
                  </a:cubicBezTo>
                  <a:cubicBezTo>
                    <a:pt x="1370947" y="1053153"/>
                    <a:pt x="1384649" y="1048165"/>
                    <a:pt x="1407072" y="1051906"/>
                  </a:cubicBezTo>
                  <a:cubicBezTo>
                    <a:pt x="1446933" y="1059388"/>
                    <a:pt x="1455653" y="1056894"/>
                    <a:pt x="1466864" y="1019483"/>
                  </a:cubicBezTo>
                  <a:cubicBezTo>
                    <a:pt x="1478076" y="988308"/>
                    <a:pt x="1494270" y="979579"/>
                    <a:pt x="1524166" y="983320"/>
                  </a:cubicBezTo>
                  <a:cubicBezTo>
                    <a:pt x="1534131" y="983320"/>
                    <a:pt x="1544097" y="979579"/>
                    <a:pt x="1554062" y="977085"/>
                  </a:cubicBezTo>
                  <a:close/>
                  <a:moveTo>
                    <a:pt x="1704105" y="957578"/>
                  </a:moveTo>
                  <a:cubicBezTo>
                    <a:pt x="1707873" y="955105"/>
                    <a:pt x="1714153" y="956342"/>
                    <a:pt x="1719177" y="957578"/>
                  </a:cubicBezTo>
                  <a:cubicBezTo>
                    <a:pt x="1720433" y="957578"/>
                    <a:pt x="1721689" y="960051"/>
                    <a:pt x="1724201" y="962524"/>
                  </a:cubicBezTo>
                  <a:cubicBezTo>
                    <a:pt x="1724201" y="964997"/>
                    <a:pt x="1724201" y="968706"/>
                    <a:pt x="1722945" y="969942"/>
                  </a:cubicBezTo>
                  <a:cubicBezTo>
                    <a:pt x="1696569" y="989725"/>
                    <a:pt x="1707873" y="1016927"/>
                    <a:pt x="1709129" y="1041656"/>
                  </a:cubicBezTo>
                  <a:cubicBezTo>
                    <a:pt x="1710385" y="1054020"/>
                    <a:pt x="1716665" y="1066384"/>
                    <a:pt x="1712897" y="1079985"/>
                  </a:cubicBezTo>
                  <a:cubicBezTo>
                    <a:pt x="1707873" y="1089876"/>
                    <a:pt x="1700337" y="1098532"/>
                    <a:pt x="1690288" y="1099768"/>
                  </a:cubicBezTo>
                  <a:cubicBezTo>
                    <a:pt x="1675216" y="1102241"/>
                    <a:pt x="1671448" y="1092349"/>
                    <a:pt x="1672704" y="1081221"/>
                  </a:cubicBezTo>
                  <a:cubicBezTo>
                    <a:pt x="1676472" y="1062675"/>
                    <a:pt x="1662656" y="1060202"/>
                    <a:pt x="1650096" y="1055256"/>
                  </a:cubicBezTo>
                  <a:cubicBezTo>
                    <a:pt x="1642559" y="1051547"/>
                    <a:pt x="1637535" y="1042892"/>
                    <a:pt x="1641303" y="1036710"/>
                  </a:cubicBezTo>
                  <a:cubicBezTo>
                    <a:pt x="1661400" y="1009508"/>
                    <a:pt x="1672704" y="974888"/>
                    <a:pt x="1704105" y="957578"/>
                  </a:cubicBezTo>
                  <a:close/>
                  <a:moveTo>
                    <a:pt x="3163435" y="957043"/>
                  </a:moveTo>
                  <a:lnTo>
                    <a:pt x="3161084" y="959894"/>
                  </a:lnTo>
                  <a:cubicBezTo>
                    <a:pt x="3153056" y="963640"/>
                    <a:pt x="3145953" y="968009"/>
                    <a:pt x="3140241" y="973783"/>
                  </a:cubicBezTo>
                  <a:lnTo>
                    <a:pt x="3138408" y="977054"/>
                  </a:lnTo>
                  <a:lnTo>
                    <a:pt x="3146079" y="974075"/>
                  </a:lnTo>
                  <a:cubicBezTo>
                    <a:pt x="3152032" y="971971"/>
                    <a:pt x="3157672" y="969516"/>
                    <a:pt x="3161510" y="965249"/>
                  </a:cubicBezTo>
                  <a:lnTo>
                    <a:pt x="3163435" y="957043"/>
                  </a:lnTo>
                  <a:close/>
                  <a:moveTo>
                    <a:pt x="3324526" y="944115"/>
                  </a:moveTo>
                  <a:cubicBezTo>
                    <a:pt x="3334418" y="948826"/>
                    <a:pt x="3334418" y="954714"/>
                    <a:pt x="3324526" y="959425"/>
                  </a:cubicBezTo>
                  <a:cubicBezTo>
                    <a:pt x="3324526" y="954714"/>
                    <a:pt x="3324526" y="948826"/>
                    <a:pt x="3324526" y="944115"/>
                  </a:cubicBezTo>
                  <a:close/>
                  <a:moveTo>
                    <a:pt x="2494376" y="944114"/>
                  </a:moveTo>
                  <a:cubicBezTo>
                    <a:pt x="2495554" y="958768"/>
                    <a:pt x="2497909" y="974643"/>
                    <a:pt x="2499086" y="990518"/>
                  </a:cubicBezTo>
                  <a:cubicBezTo>
                    <a:pt x="2499086" y="991739"/>
                    <a:pt x="2489666" y="997845"/>
                    <a:pt x="2487311" y="996623"/>
                  </a:cubicBezTo>
                  <a:cubicBezTo>
                    <a:pt x="2474358" y="988075"/>
                    <a:pt x="2467293" y="973421"/>
                    <a:pt x="2469648" y="957546"/>
                  </a:cubicBezTo>
                  <a:cubicBezTo>
                    <a:pt x="2472003" y="946556"/>
                    <a:pt x="2483778" y="945335"/>
                    <a:pt x="2494376" y="944114"/>
                  </a:cubicBezTo>
                  <a:close/>
                  <a:moveTo>
                    <a:pt x="1219489" y="937028"/>
                  </a:moveTo>
                  <a:cubicBezTo>
                    <a:pt x="1223561" y="936374"/>
                    <a:pt x="1227425" y="937837"/>
                    <a:pt x="1231061" y="943072"/>
                  </a:cubicBezTo>
                  <a:cubicBezTo>
                    <a:pt x="1251668" y="973865"/>
                    <a:pt x="1203182" y="971401"/>
                    <a:pt x="1198333" y="992341"/>
                  </a:cubicBezTo>
                  <a:cubicBezTo>
                    <a:pt x="1191060" y="986182"/>
                    <a:pt x="1182575" y="981255"/>
                    <a:pt x="1175302" y="972633"/>
                  </a:cubicBezTo>
                  <a:cubicBezTo>
                    <a:pt x="1170453" y="967706"/>
                    <a:pt x="1171665" y="954157"/>
                    <a:pt x="1177726" y="955389"/>
                  </a:cubicBezTo>
                  <a:cubicBezTo>
                    <a:pt x="1193181" y="960008"/>
                    <a:pt x="1207273" y="938991"/>
                    <a:pt x="1219489" y="937028"/>
                  </a:cubicBezTo>
                  <a:close/>
                  <a:moveTo>
                    <a:pt x="778926" y="922131"/>
                  </a:moveTo>
                  <a:cubicBezTo>
                    <a:pt x="780300" y="922131"/>
                    <a:pt x="783048" y="927626"/>
                    <a:pt x="784421" y="929000"/>
                  </a:cubicBezTo>
                  <a:cubicBezTo>
                    <a:pt x="780300" y="934495"/>
                    <a:pt x="778926" y="939990"/>
                    <a:pt x="773431" y="941364"/>
                  </a:cubicBezTo>
                  <a:cubicBezTo>
                    <a:pt x="767936" y="942737"/>
                    <a:pt x="763815" y="937242"/>
                    <a:pt x="766563" y="931747"/>
                  </a:cubicBezTo>
                  <a:cubicBezTo>
                    <a:pt x="767936" y="927626"/>
                    <a:pt x="774805" y="924879"/>
                    <a:pt x="778926" y="922131"/>
                  </a:cubicBezTo>
                  <a:close/>
                  <a:moveTo>
                    <a:pt x="3280566" y="916640"/>
                  </a:moveTo>
                  <a:cubicBezTo>
                    <a:pt x="3300104" y="916640"/>
                    <a:pt x="3311095" y="927458"/>
                    <a:pt x="3312316" y="946690"/>
                  </a:cubicBezTo>
                  <a:cubicBezTo>
                    <a:pt x="3281787" y="953902"/>
                    <a:pt x="3281787" y="953902"/>
                    <a:pt x="3280566" y="916640"/>
                  </a:cubicBezTo>
                  <a:close/>
                  <a:moveTo>
                    <a:pt x="1490058" y="916639"/>
                  </a:moveTo>
                  <a:cubicBezTo>
                    <a:pt x="1495998" y="916639"/>
                    <a:pt x="1500751" y="916639"/>
                    <a:pt x="1504315" y="916639"/>
                  </a:cubicBezTo>
                  <a:lnTo>
                    <a:pt x="1505503" y="916639"/>
                  </a:lnTo>
                  <a:lnTo>
                    <a:pt x="1507611" y="918584"/>
                  </a:lnTo>
                  <a:lnTo>
                    <a:pt x="1520949" y="930897"/>
                  </a:lnTo>
                  <a:lnTo>
                    <a:pt x="1520795" y="931691"/>
                  </a:lnTo>
                  <a:lnTo>
                    <a:pt x="1517979" y="946194"/>
                  </a:lnTo>
                  <a:cubicBezTo>
                    <a:pt x="1516197" y="950798"/>
                    <a:pt x="1513226" y="954660"/>
                    <a:pt x="1507880" y="957036"/>
                  </a:cubicBezTo>
                  <a:cubicBezTo>
                    <a:pt x="1501939" y="959412"/>
                    <a:pt x="1493622" y="958224"/>
                    <a:pt x="1486494" y="955848"/>
                  </a:cubicBezTo>
                  <a:cubicBezTo>
                    <a:pt x="1479365" y="953471"/>
                    <a:pt x="1478177" y="945154"/>
                    <a:pt x="1481741" y="936838"/>
                  </a:cubicBezTo>
                  <a:cubicBezTo>
                    <a:pt x="1484117" y="929709"/>
                    <a:pt x="1486494" y="923768"/>
                    <a:pt x="1490058" y="916639"/>
                  </a:cubicBezTo>
                  <a:close/>
                  <a:moveTo>
                    <a:pt x="3260531" y="907539"/>
                  </a:moveTo>
                  <a:cubicBezTo>
                    <a:pt x="3261332" y="908054"/>
                    <a:pt x="3262248" y="910458"/>
                    <a:pt x="3263164" y="915267"/>
                  </a:cubicBezTo>
                  <a:cubicBezTo>
                    <a:pt x="3261332" y="913893"/>
                    <a:pt x="3258584" y="912519"/>
                    <a:pt x="3258584" y="911145"/>
                  </a:cubicBezTo>
                  <a:cubicBezTo>
                    <a:pt x="3259042" y="908398"/>
                    <a:pt x="3259729" y="907024"/>
                    <a:pt x="3260531" y="907539"/>
                  </a:cubicBezTo>
                  <a:close/>
                  <a:moveTo>
                    <a:pt x="1973523" y="905649"/>
                  </a:moveTo>
                  <a:lnTo>
                    <a:pt x="1976663" y="907480"/>
                  </a:lnTo>
                  <a:lnTo>
                    <a:pt x="1967242" y="910226"/>
                  </a:lnTo>
                  <a:lnTo>
                    <a:pt x="1973523" y="905649"/>
                  </a:lnTo>
                  <a:close/>
                  <a:moveTo>
                    <a:pt x="1470579" y="902690"/>
                  </a:moveTo>
                  <a:cubicBezTo>
                    <a:pt x="1472680" y="901739"/>
                    <a:pt x="1475590" y="902056"/>
                    <a:pt x="1478822" y="903959"/>
                  </a:cubicBezTo>
                  <a:cubicBezTo>
                    <a:pt x="1481408" y="906495"/>
                    <a:pt x="1483993" y="911569"/>
                    <a:pt x="1487872" y="915373"/>
                  </a:cubicBezTo>
                  <a:cubicBezTo>
                    <a:pt x="1482701" y="915373"/>
                    <a:pt x="1478822" y="915373"/>
                    <a:pt x="1472357" y="912837"/>
                  </a:cubicBezTo>
                  <a:cubicBezTo>
                    <a:pt x="1469771" y="912837"/>
                    <a:pt x="1467185" y="910300"/>
                    <a:pt x="1467185" y="909032"/>
                  </a:cubicBezTo>
                  <a:cubicBezTo>
                    <a:pt x="1467185" y="905861"/>
                    <a:pt x="1468478" y="903642"/>
                    <a:pt x="1470579" y="902690"/>
                  </a:cubicBezTo>
                  <a:close/>
                  <a:moveTo>
                    <a:pt x="1522137" y="867181"/>
                  </a:moveTo>
                  <a:cubicBezTo>
                    <a:pt x="1539025" y="867181"/>
                    <a:pt x="1553501" y="873522"/>
                    <a:pt x="1565564" y="883667"/>
                  </a:cubicBezTo>
                  <a:cubicBezTo>
                    <a:pt x="1567976" y="884935"/>
                    <a:pt x="1567976" y="891276"/>
                    <a:pt x="1570389" y="895080"/>
                  </a:cubicBezTo>
                  <a:cubicBezTo>
                    <a:pt x="1565564" y="896348"/>
                    <a:pt x="1560739" y="898885"/>
                    <a:pt x="1555913" y="897616"/>
                  </a:cubicBezTo>
                  <a:cubicBezTo>
                    <a:pt x="1539025" y="895080"/>
                    <a:pt x="1530581" y="882399"/>
                    <a:pt x="1522137" y="867181"/>
                  </a:cubicBezTo>
                  <a:close/>
                  <a:moveTo>
                    <a:pt x="1553736" y="834208"/>
                  </a:moveTo>
                  <a:cubicBezTo>
                    <a:pt x="1553736" y="836040"/>
                    <a:pt x="1550989" y="838789"/>
                    <a:pt x="1550989" y="838789"/>
                  </a:cubicBezTo>
                  <a:cubicBezTo>
                    <a:pt x="1544119" y="837872"/>
                    <a:pt x="1545493" y="836040"/>
                    <a:pt x="1553736" y="834208"/>
                  </a:cubicBezTo>
                  <a:close/>
                  <a:moveTo>
                    <a:pt x="1508402" y="828715"/>
                  </a:moveTo>
                  <a:lnTo>
                    <a:pt x="1510233" y="833425"/>
                  </a:lnTo>
                  <a:lnTo>
                    <a:pt x="1505655" y="838136"/>
                  </a:lnTo>
                  <a:lnTo>
                    <a:pt x="1508402" y="828715"/>
                  </a:lnTo>
                  <a:close/>
                  <a:moveTo>
                    <a:pt x="2030130" y="773763"/>
                  </a:moveTo>
                  <a:cubicBezTo>
                    <a:pt x="2032572" y="773763"/>
                    <a:pt x="2035015" y="775333"/>
                    <a:pt x="2037457" y="776903"/>
                  </a:cubicBezTo>
                  <a:cubicBezTo>
                    <a:pt x="2036236" y="778473"/>
                    <a:pt x="2035015" y="783184"/>
                    <a:pt x="2035015" y="783184"/>
                  </a:cubicBezTo>
                  <a:cubicBezTo>
                    <a:pt x="2032572" y="783184"/>
                    <a:pt x="2030130" y="781613"/>
                    <a:pt x="2027687" y="780043"/>
                  </a:cubicBezTo>
                  <a:cubicBezTo>
                    <a:pt x="2028908" y="778473"/>
                    <a:pt x="2028908" y="773763"/>
                    <a:pt x="2030130" y="773763"/>
                  </a:cubicBezTo>
                  <a:close/>
                  <a:moveTo>
                    <a:pt x="1830466" y="765692"/>
                  </a:moveTo>
                  <a:cubicBezTo>
                    <a:pt x="1841671" y="766461"/>
                    <a:pt x="1852876" y="768920"/>
                    <a:pt x="1856610" y="772609"/>
                  </a:cubicBezTo>
                  <a:cubicBezTo>
                    <a:pt x="1861590" y="777528"/>
                    <a:pt x="1860345" y="782447"/>
                    <a:pt x="1854120" y="783677"/>
                  </a:cubicBezTo>
                  <a:cubicBezTo>
                    <a:pt x="1816771" y="793514"/>
                    <a:pt x="1827976" y="824257"/>
                    <a:pt x="1825486" y="848851"/>
                  </a:cubicBezTo>
                  <a:lnTo>
                    <a:pt x="1824912" y="852255"/>
                  </a:lnTo>
                  <a:lnTo>
                    <a:pt x="1855648" y="852255"/>
                  </a:lnTo>
                  <a:cubicBezTo>
                    <a:pt x="1873402" y="823219"/>
                    <a:pt x="1873402" y="823219"/>
                    <a:pt x="1905105" y="835843"/>
                  </a:cubicBezTo>
                  <a:cubicBezTo>
                    <a:pt x="1903837" y="856042"/>
                    <a:pt x="1916518" y="871191"/>
                    <a:pt x="1926663" y="886340"/>
                  </a:cubicBezTo>
                  <a:cubicBezTo>
                    <a:pt x="1933003" y="892653"/>
                    <a:pt x="1933003" y="902752"/>
                    <a:pt x="1926663" y="907802"/>
                  </a:cubicBezTo>
                  <a:cubicBezTo>
                    <a:pt x="1921590" y="911589"/>
                    <a:pt x="1911445" y="915376"/>
                    <a:pt x="1905105" y="912851"/>
                  </a:cubicBezTo>
                  <a:cubicBezTo>
                    <a:pt x="1892424" y="907802"/>
                    <a:pt x="1882279" y="898965"/>
                    <a:pt x="1869598" y="892653"/>
                  </a:cubicBezTo>
                  <a:cubicBezTo>
                    <a:pt x="1860721" y="888865"/>
                    <a:pt x="1849308" y="886340"/>
                    <a:pt x="1839163" y="883816"/>
                  </a:cubicBezTo>
                  <a:lnTo>
                    <a:pt x="1838976" y="883629"/>
                  </a:lnTo>
                  <a:lnTo>
                    <a:pt x="1822724" y="907972"/>
                  </a:lnTo>
                  <a:cubicBezTo>
                    <a:pt x="1803232" y="929704"/>
                    <a:pt x="1781290" y="931549"/>
                    <a:pt x="1749543" y="914025"/>
                  </a:cubicBezTo>
                  <a:cubicBezTo>
                    <a:pt x="1740828" y="909106"/>
                    <a:pt x="1732114" y="906647"/>
                    <a:pt x="1722154" y="902957"/>
                  </a:cubicBezTo>
                  <a:cubicBezTo>
                    <a:pt x="1705969" y="898039"/>
                    <a:pt x="1703479" y="885742"/>
                    <a:pt x="1713439" y="873445"/>
                  </a:cubicBezTo>
                  <a:cubicBezTo>
                    <a:pt x="1733358" y="851310"/>
                    <a:pt x="1753278" y="830405"/>
                    <a:pt x="1785647" y="831635"/>
                  </a:cubicBezTo>
                  <a:cubicBezTo>
                    <a:pt x="1793117" y="831635"/>
                    <a:pt x="1800587" y="827946"/>
                    <a:pt x="1801832" y="816879"/>
                  </a:cubicBezTo>
                  <a:cubicBezTo>
                    <a:pt x="1790627" y="802122"/>
                    <a:pt x="1771953" y="825486"/>
                    <a:pt x="1759503" y="808271"/>
                  </a:cubicBezTo>
                  <a:cubicBezTo>
                    <a:pt x="1773197" y="794744"/>
                    <a:pt x="1789382" y="781217"/>
                    <a:pt x="1804322" y="768920"/>
                  </a:cubicBezTo>
                  <a:cubicBezTo>
                    <a:pt x="1808057" y="765846"/>
                    <a:pt x="1819261" y="764924"/>
                    <a:pt x="1830466" y="765692"/>
                  </a:cubicBezTo>
                  <a:close/>
                  <a:moveTo>
                    <a:pt x="794039" y="718812"/>
                  </a:moveTo>
                  <a:cubicBezTo>
                    <a:pt x="795413" y="722933"/>
                    <a:pt x="798161" y="728428"/>
                    <a:pt x="800909" y="732549"/>
                  </a:cubicBezTo>
                  <a:cubicBezTo>
                    <a:pt x="798161" y="736671"/>
                    <a:pt x="795413" y="740792"/>
                    <a:pt x="792665" y="744913"/>
                  </a:cubicBezTo>
                  <a:cubicBezTo>
                    <a:pt x="789918" y="740792"/>
                    <a:pt x="785796" y="735297"/>
                    <a:pt x="787170" y="731176"/>
                  </a:cubicBezTo>
                  <a:cubicBezTo>
                    <a:pt x="787170" y="727054"/>
                    <a:pt x="791291" y="722933"/>
                    <a:pt x="794039" y="718812"/>
                  </a:cubicBezTo>
                  <a:close/>
                  <a:moveTo>
                    <a:pt x="491721" y="694872"/>
                  </a:moveTo>
                  <a:cubicBezTo>
                    <a:pt x="501413" y="695494"/>
                    <a:pt x="510792" y="703901"/>
                    <a:pt x="524547" y="719468"/>
                  </a:cubicBezTo>
                  <a:cubicBezTo>
                    <a:pt x="544556" y="743131"/>
                    <a:pt x="543305" y="759321"/>
                    <a:pt x="517044" y="775511"/>
                  </a:cubicBezTo>
                  <a:cubicBezTo>
                    <a:pt x="510792" y="779247"/>
                    <a:pt x="512042" y="784229"/>
                    <a:pt x="518295" y="787965"/>
                  </a:cubicBezTo>
                  <a:cubicBezTo>
                    <a:pt x="530800" y="800419"/>
                    <a:pt x="528299" y="809137"/>
                    <a:pt x="515794" y="820345"/>
                  </a:cubicBezTo>
                  <a:cubicBezTo>
                    <a:pt x="497036" y="837781"/>
                    <a:pt x="498286" y="839026"/>
                    <a:pt x="518295" y="863934"/>
                  </a:cubicBezTo>
                  <a:cubicBezTo>
                    <a:pt x="528299" y="876388"/>
                    <a:pt x="530800" y="886352"/>
                    <a:pt x="518295" y="897560"/>
                  </a:cubicBezTo>
                  <a:cubicBezTo>
                    <a:pt x="507040" y="908769"/>
                    <a:pt x="497036" y="923714"/>
                    <a:pt x="483280" y="928695"/>
                  </a:cubicBezTo>
                  <a:cubicBezTo>
                    <a:pt x="454518" y="938658"/>
                    <a:pt x="465773" y="956094"/>
                    <a:pt x="470775" y="972284"/>
                  </a:cubicBezTo>
                  <a:cubicBezTo>
                    <a:pt x="472025" y="978511"/>
                    <a:pt x="479529" y="987229"/>
                    <a:pt x="484531" y="988474"/>
                  </a:cubicBezTo>
                  <a:cubicBezTo>
                    <a:pt x="490783" y="989720"/>
                    <a:pt x="500787" y="985984"/>
                    <a:pt x="504539" y="981002"/>
                  </a:cubicBezTo>
                  <a:cubicBezTo>
                    <a:pt x="517044" y="962321"/>
                    <a:pt x="525798" y="943640"/>
                    <a:pt x="537053" y="926204"/>
                  </a:cubicBezTo>
                  <a:cubicBezTo>
                    <a:pt x="548308" y="907523"/>
                    <a:pt x="558312" y="905033"/>
                    <a:pt x="574569" y="917487"/>
                  </a:cubicBezTo>
                  <a:cubicBezTo>
                    <a:pt x="578320" y="921223"/>
                    <a:pt x="582072" y="924959"/>
                    <a:pt x="585823" y="928695"/>
                  </a:cubicBezTo>
                  <a:cubicBezTo>
                    <a:pt x="627090" y="964812"/>
                    <a:pt x="627090" y="964812"/>
                    <a:pt x="677111" y="931186"/>
                  </a:cubicBezTo>
                  <a:cubicBezTo>
                    <a:pt x="682113" y="937413"/>
                    <a:pt x="688366" y="942395"/>
                    <a:pt x="693368" y="947376"/>
                  </a:cubicBezTo>
                  <a:cubicBezTo>
                    <a:pt x="702122" y="958585"/>
                    <a:pt x="702122" y="968548"/>
                    <a:pt x="693368" y="979757"/>
                  </a:cubicBezTo>
                  <a:lnTo>
                    <a:pt x="692200" y="980362"/>
                  </a:lnTo>
                  <a:lnTo>
                    <a:pt x="697235" y="996164"/>
                  </a:lnTo>
                  <a:cubicBezTo>
                    <a:pt x="700509" y="1001592"/>
                    <a:pt x="705497" y="1005625"/>
                    <a:pt x="713602" y="1006866"/>
                  </a:cubicBezTo>
                  <a:cubicBezTo>
                    <a:pt x="742282" y="1011829"/>
                    <a:pt x="769715" y="1013070"/>
                    <a:pt x="794655" y="988253"/>
                  </a:cubicBezTo>
                  <a:cubicBezTo>
                    <a:pt x="802136" y="979567"/>
                    <a:pt x="813359" y="985771"/>
                    <a:pt x="817100" y="998180"/>
                  </a:cubicBezTo>
                  <a:cubicBezTo>
                    <a:pt x="822088" y="1006866"/>
                    <a:pt x="824582" y="1018034"/>
                    <a:pt x="837052" y="1020515"/>
                  </a:cubicBezTo>
                  <a:cubicBezTo>
                    <a:pt x="847027" y="1021756"/>
                    <a:pt x="866979" y="1011829"/>
                    <a:pt x="858250" y="1036646"/>
                  </a:cubicBezTo>
                  <a:cubicBezTo>
                    <a:pt x="855756" y="1046573"/>
                    <a:pt x="844533" y="1050296"/>
                    <a:pt x="832064" y="1046573"/>
                  </a:cubicBezTo>
                  <a:cubicBezTo>
                    <a:pt x="827076" y="1045332"/>
                    <a:pt x="823335" y="1042851"/>
                    <a:pt x="817100" y="1041610"/>
                  </a:cubicBezTo>
                  <a:cubicBezTo>
                    <a:pt x="809618" y="1041610"/>
                    <a:pt x="799642" y="1041610"/>
                    <a:pt x="798395" y="1050296"/>
                  </a:cubicBezTo>
                  <a:cubicBezTo>
                    <a:pt x="797149" y="1056500"/>
                    <a:pt x="802136" y="1065186"/>
                    <a:pt x="803383" y="1072631"/>
                  </a:cubicBezTo>
                  <a:cubicBezTo>
                    <a:pt x="799642" y="1077595"/>
                    <a:pt x="794655" y="1081317"/>
                    <a:pt x="789667" y="1083799"/>
                  </a:cubicBezTo>
                  <a:cubicBezTo>
                    <a:pt x="783432" y="1085040"/>
                    <a:pt x="777197" y="1086281"/>
                    <a:pt x="772209" y="1088762"/>
                  </a:cubicBezTo>
                  <a:cubicBezTo>
                    <a:pt x="765974" y="1091244"/>
                    <a:pt x="759739" y="1092485"/>
                    <a:pt x="753505" y="1094967"/>
                  </a:cubicBezTo>
                  <a:cubicBezTo>
                    <a:pt x="743529" y="1099930"/>
                    <a:pt x="733553" y="1108616"/>
                    <a:pt x="723577" y="1114820"/>
                  </a:cubicBezTo>
                  <a:cubicBezTo>
                    <a:pt x="708614" y="1122266"/>
                    <a:pt x="693650" y="1128470"/>
                    <a:pt x="676192" y="1125988"/>
                  </a:cubicBezTo>
                  <a:cubicBezTo>
                    <a:pt x="661229" y="1119784"/>
                    <a:pt x="652500" y="1128470"/>
                    <a:pt x="645018" y="1139638"/>
                  </a:cubicBezTo>
                  <a:cubicBezTo>
                    <a:pt x="638783" y="1143360"/>
                    <a:pt x="632549" y="1142119"/>
                    <a:pt x="627561" y="1135915"/>
                  </a:cubicBezTo>
                  <a:cubicBezTo>
                    <a:pt x="622573" y="1135915"/>
                    <a:pt x="616338" y="1135915"/>
                    <a:pt x="611350" y="1135915"/>
                  </a:cubicBezTo>
                  <a:cubicBezTo>
                    <a:pt x="601374" y="1147083"/>
                    <a:pt x="590152" y="1157010"/>
                    <a:pt x="580176" y="1168177"/>
                  </a:cubicBezTo>
                  <a:lnTo>
                    <a:pt x="580176" y="1142171"/>
                  </a:lnTo>
                  <a:lnTo>
                    <a:pt x="575819" y="1143527"/>
                  </a:lnTo>
                  <a:cubicBezTo>
                    <a:pt x="572380" y="1143215"/>
                    <a:pt x="568941" y="1141658"/>
                    <a:pt x="565815" y="1139168"/>
                  </a:cubicBezTo>
                  <a:cubicBezTo>
                    <a:pt x="539554" y="1109278"/>
                    <a:pt x="509541" y="1129204"/>
                    <a:pt x="487032" y="1140413"/>
                  </a:cubicBezTo>
                  <a:cubicBezTo>
                    <a:pt x="467023" y="1151622"/>
                    <a:pt x="442013" y="1166566"/>
                    <a:pt x="435760" y="1196456"/>
                  </a:cubicBezTo>
                  <a:cubicBezTo>
                    <a:pt x="430758" y="1216382"/>
                    <a:pt x="404497" y="1217628"/>
                    <a:pt x="391992" y="1203928"/>
                  </a:cubicBezTo>
                  <a:cubicBezTo>
                    <a:pt x="370733" y="1181511"/>
                    <a:pt x="364481" y="1139168"/>
                    <a:pt x="379487" y="1111769"/>
                  </a:cubicBezTo>
                  <a:cubicBezTo>
                    <a:pt x="383238" y="1105542"/>
                    <a:pt x="389491" y="1100560"/>
                    <a:pt x="393243" y="1093088"/>
                  </a:cubicBezTo>
                  <a:cubicBezTo>
                    <a:pt x="399495" y="1080634"/>
                    <a:pt x="391992" y="1064444"/>
                    <a:pt x="375735" y="1064444"/>
                  </a:cubicBezTo>
                  <a:cubicBezTo>
                    <a:pt x="356977" y="1064444"/>
                    <a:pt x="341971" y="1061953"/>
                    <a:pt x="330717" y="1043272"/>
                  </a:cubicBezTo>
                  <a:cubicBezTo>
                    <a:pt x="316961" y="1022100"/>
                    <a:pt x="295702" y="1008401"/>
                    <a:pt x="270692" y="1012137"/>
                  </a:cubicBezTo>
                  <a:cubicBezTo>
                    <a:pt x="241930" y="1017119"/>
                    <a:pt x="229424" y="989720"/>
                    <a:pt x="205664" y="984738"/>
                  </a:cubicBezTo>
                  <a:cubicBezTo>
                    <a:pt x="196911" y="982247"/>
                    <a:pt x="194410" y="962321"/>
                    <a:pt x="184406" y="956094"/>
                  </a:cubicBezTo>
                  <a:cubicBezTo>
                    <a:pt x="170650" y="947376"/>
                    <a:pt x="164397" y="971039"/>
                    <a:pt x="149391" y="969793"/>
                  </a:cubicBezTo>
                  <a:cubicBezTo>
                    <a:pt x="136886" y="968548"/>
                    <a:pt x="131884" y="958585"/>
                    <a:pt x="134385" y="946131"/>
                  </a:cubicBezTo>
                  <a:cubicBezTo>
                    <a:pt x="139387" y="917487"/>
                    <a:pt x="176903" y="912505"/>
                    <a:pt x="179404" y="881370"/>
                  </a:cubicBezTo>
                  <a:cubicBezTo>
                    <a:pt x="180654" y="875143"/>
                    <a:pt x="193159" y="873898"/>
                    <a:pt x="200662" y="878879"/>
                  </a:cubicBezTo>
                  <a:cubicBezTo>
                    <a:pt x="221921" y="890088"/>
                    <a:pt x="244431" y="896315"/>
                    <a:pt x="268191" y="887597"/>
                  </a:cubicBezTo>
                  <a:cubicBezTo>
                    <a:pt x="275694" y="867671"/>
                    <a:pt x="249433" y="865180"/>
                    <a:pt x="246932" y="848990"/>
                  </a:cubicBezTo>
                  <a:cubicBezTo>
                    <a:pt x="246932" y="842763"/>
                    <a:pt x="249433" y="835290"/>
                    <a:pt x="249433" y="829063"/>
                  </a:cubicBezTo>
                  <a:cubicBezTo>
                    <a:pt x="249433" y="820345"/>
                    <a:pt x="246932" y="811628"/>
                    <a:pt x="246932" y="802910"/>
                  </a:cubicBezTo>
                  <a:cubicBezTo>
                    <a:pt x="246932" y="800419"/>
                    <a:pt x="248182" y="796683"/>
                    <a:pt x="249433" y="794192"/>
                  </a:cubicBezTo>
                  <a:cubicBezTo>
                    <a:pt x="253184" y="785474"/>
                    <a:pt x="268191" y="784229"/>
                    <a:pt x="275694" y="786720"/>
                  </a:cubicBezTo>
                  <a:cubicBezTo>
                    <a:pt x="289449" y="789210"/>
                    <a:pt x="283197" y="802910"/>
                    <a:pt x="281946" y="814118"/>
                  </a:cubicBezTo>
                  <a:cubicBezTo>
                    <a:pt x="280696" y="826572"/>
                    <a:pt x="288199" y="831554"/>
                    <a:pt x="299454" y="836536"/>
                  </a:cubicBezTo>
                  <a:cubicBezTo>
                    <a:pt x="303205" y="837781"/>
                    <a:pt x="308207" y="841517"/>
                    <a:pt x="311959" y="845253"/>
                  </a:cubicBezTo>
                  <a:cubicBezTo>
                    <a:pt x="287574" y="862067"/>
                    <a:pt x="299767" y="887987"/>
                    <a:pt x="299474" y="910404"/>
                  </a:cubicBezTo>
                  <a:lnTo>
                    <a:pt x="293919" y="928810"/>
                  </a:lnTo>
                  <a:lnTo>
                    <a:pt x="295363" y="927630"/>
                  </a:lnTo>
                  <a:lnTo>
                    <a:pt x="293848" y="931094"/>
                  </a:lnTo>
                  <a:lnTo>
                    <a:pt x="311314" y="928598"/>
                  </a:lnTo>
                  <a:cubicBezTo>
                    <a:pt x="324621" y="925738"/>
                    <a:pt x="325090" y="920601"/>
                    <a:pt x="326965" y="900051"/>
                  </a:cubicBezTo>
                  <a:cubicBezTo>
                    <a:pt x="329466" y="875143"/>
                    <a:pt x="340721" y="866425"/>
                    <a:pt x="363230" y="867671"/>
                  </a:cubicBezTo>
                  <a:cubicBezTo>
                    <a:pt x="395744" y="871407"/>
                    <a:pt x="413251" y="888842"/>
                    <a:pt x="414501" y="924959"/>
                  </a:cubicBezTo>
                  <a:cubicBezTo>
                    <a:pt x="430758" y="913750"/>
                    <a:pt x="443263" y="905033"/>
                    <a:pt x="455769" y="896315"/>
                  </a:cubicBezTo>
                  <a:cubicBezTo>
                    <a:pt x="453268" y="891333"/>
                    <a:pt x="453268" y="885106"/>
                    <a:pt x="450767" y="882615"/>
                  </a:cubicBezTo>
                  <a:cubicBezTo>
                    <a:pt x="413251" y="845253"/>
                    <a:pt x="412000" y="845253"/>
                    <a:pt x="340721" y="820345"/>
                  </a:cubicBezTo>
                  <a:cubicBezTo>
                    <a:pt x="359479" y="809137"/>
                    <a:pt x="363230" y="789210"/>
                    <a:pt x="373234" y="773020"/>
                  </a:cubicBezTo>
                  <a:cubicBezTo>
                    <a:pt x="409499" y="766793"/>
                    <a:pt x="433259" y="743131"/>
                    <a:pt x="457019" y="716977"/>
                  </a:cubicBezTo>
                  <a:cubicBezTo>
                    <a:pt x="472026" y="701410"/>
                    <a:pt x="482030" y="694249"/>
                    <a:pt x="491721" y="694872"/>
                  </a:cubicBezTo>
                  <a:close/>
                  <a:moveTo>
                    <a:pt x="723979" y="674851"/>
                  </a:moveTo>
                  <a:cubicBezTo>
                    <a:pt x="722605" y="677991"/>
                    <a:pt x="721231" y="684272"/>
                    <a:pt x="719857" y="682701"/>
                  </a:cubicBezTo>
                  <a:cubicBezTo>
                    <a:pt x="714362" y="682701"/>
                    <a:pt x="714362" y="679561"/>
                    <a:pt x="723979" y="674851"/>
                  </a:cubicBezTo>
                  <a:close/>
                  <a:moveTo>
                    <a:pt x="2345877" y="670595"/>
                  </a:moveTo>
                  <a:cubicBezTo>
                    <a:pt x="2355036" y="669354"/>
                    <a:pt x="2361578" y="676799"/>
                    <a:pt x="2360269" y="684245"/>
                  </a:cubicBezTo>
                  <a:cubicBezTo>
                    <a:pt x="2360269" y="692931"/>
                    <a:pt x="2355036" y="699135"/>
                    <a:pt x="2352419" y="706581"/>
                  </a:cubicBezTo>
                  <a:cubicBezTo>
                    <a:pt x="2347185" y="700376"/>
                    <a:pt x="2340644" y="695413"/>
                    <a:pt x="2338027" y="687967"/>
                  </a:cubicBezTo>
                  <a:cubicBezTo>
                    <a:pt x="2335410" y="681763"/>
                    <a:pt x="2336718" y="671836"/>
                    <a:pt x="2345877" y="670595"/>
                  </a:cubicBezTo>
                  <a:close/>
                  <a:moveTo>
                    <a:pt x="1677532" y="651134"/>
                  </a:moveTo>
                  <a:cubicBezTo>
                    <a:pt x="1694885" y="657400"/>
                    <a:pt x="1712237" y="663667"/>
                    <a:pt x="1728351" y="671187"/>
                  </a:cubicBezTo>
                  <a:cubicBezTo>
                    <a:pt x="1732069" y="672440"/>
                    <a:pt x="1732069" y="678706"/>
                    <a:pt x="1733309" y="683720"/>
                  </a:cubicBezTo>
                  <a:cubicBezTo>
                    <a:pt x="1729590" y="684973"/>
                    <a:pt x="1724632" y="687479"/>
                    <a:pt x="1720914" y="687479"/>
                  </a:cubicBezTo>
                  <a:cubicBezTo>
                    <a:pt x="1713477" y="687479"/>
                    <a:pt x="1703561" y="686226"/>
                    <a:pt x="1704800" y="696253"/>
                  </a:cubicBezTo>
                  <a:cubicBezTo>
                    <a:pt x="1704800" y="708786"/>
                    <a:pt x="1713477" y="716305"/>
                    <a:pt x="1724632" y="716305"/>
                  </a:cubicBezTo>
                  <a:cubicBezTo>
                    <a:pt x="1741985" y="715052"/>
                    <a:pt x="1759338" y="702519"/>
                    <a:pt x="1777930" y="713799"/>
                  </a:cubicBezTo>
                  <a:cubicBezTo>
                    <a:pt x="1779170" y="731345"/>
                    <a:pt x="1763056" y="740118"/>
                    <a:pt x="1751901" y="747638"/>
                  </a:cubicBezTo>
                  <a:cubicBezTo>
                    <a:pt x="1738267" y="760171"/>
                    <a:pt x="1723393" y="743878"/>
                    <a:pt x="1708519" y="738865"/>
                  </a:cubicBezTo>
                  <a:cubicBezTo>
                    <a:pt x="1701082" y="736358"/>
                    <a:pt x="1694885" y="732598"/>
                    <a:pt x="1687448" y="730092"/>
                  </a:cubicBezTo>
                  <a:cubicBezTo>
                    <a:pt x="1684969" y="730092"/>
                    <a:pt x="1681250" y="730092"/>
                    <a:pt x="1678771" y="731345"/>
                  </a:cubicBezTo>
                  <a:cubicBezTo>
                    <a:pt x="1677532" y="732598"/>
                    <a:pt x="1675053" y="735105"/>
                    <a:pt x="1675053" y="737612"/>
                  </a:cubicBezTo>
                  <a:cubicBezTo>
                    <a:pt x="1673813" y="740118"/>
                    <a:pt x="1673813" y="742625"/>
                    <a:pt x="1675053" y="743878"/>
                  </a:cubicBezTo>
                  <a:cubicBezTo>
                    <a:pt x="1681250" y="762678"/>
                    <a:pt x="1709758" y="755158"/>
                    <a:pt x="1712237" y="780224"/>
                  </a:cubicBezTo>
                  <a:cubicBezTo>
                    <a:pt x="1717195" y="809050"/>
                    <a:pt x="1701082" y="830356"/>
                    <a:pt x="1691166" y="860435"/>
                  </a:cubicBezTo>
                  <a:cubicBezTo>
                    <a:pt x="1673813" y="839129"/>
                    <a:pt x="1665137" y="822836"/>
                    <a:pt x="1668855" y="802783"/>
                  </a:cubicBezTo>
                  <a:cubicBezTo>
                    <a:pt x="1670095" y="795264"/>
                    <a:pt x="1671334" y="782731"/>
                    <a:pt x="1668855" y="781477"/>
                  </a:cubicBezTo>
                  <a:cubicBezTo>
                    <a:pt x="1615557" y="753905"/>
                    <a:pt x="1649023" y="730092"/>
                    <a:pt x="1671334" y="703772"/>
                  </a:cubicBezTo>
                  <a:cubicBezTo>
                    <a:pt x="1681250" y="692493"/>
                    <a:pt x="1672574" y="686226"/>
                    <a:pt x="1661418" y="682466"/>
                  </a:cubicBezTo>
                  <a:cubicBezTo>
                    <a:pt x="1652742" y="679960"/>
                    <a:pt x="1651502" y="671187"/>
                    <a:pt x="1653981" y="663667"/>
                  </a:cubicBezTo>
                  <a:cubicBezTo>
                    <a:pt x="1656460" y="651134"/>
                    <a:pt x="1666376" y="647374"/>
                    <a:pt x="1677532" y="651134"/>
                  </a:cubicBezTo>
                  <a:close/>
                  <a:moveTo>
                    <a:pt x="1945833" y="642656"/>
                  </a:moveTo>
                  <a:cubicBezTo>
                    <a:pt x="1964543" y="636381"/>
                    <a:pt x="2004458" y="666503"/>
                    <a:pt x="2000716" y="686584"/>
                  </a:cubicBezTo>
                  <a:cubicBezTo>
                    <a:pt x="1999469" y="699135"/>
                    <a:pt x="1993232" y="705411"/>
                    <a:pt x="1983253" y="711686"/>
                  </a:cubicBezTo>
                  <a:cubicBezTo>
                    <a:pt x="1958306" y="725492"/>
                    <a:pt x="1954564" y="748083"/>
                    <a:pt x="1955812" y="774440"/>
                  </a:cubicBezTo>
                  <a:cubicBezTo>
                    <a:pt x="1939596" y="795777"/>
                    <a:pt x="1923381" y="817113"/>
                    <a:pt x="1908413" y="838450"/>
                  </a:cubicBezTo>
                  <a:cubicBezTo>
                    <a:pt x="1908413" y="815858"/>
                    <a:pt x="1890950" y="792011"/>
                    <a:pt x="1914650" y="770675"/>
                  </a:cubicBezTo>
                  <a:cubicBezTo>
                    <a:pt x="1925876" y="759379"/>
                    <a:pt x="1925876" y="740553"/>
                    <a:pt x="1920886" y="724237"/>
                  </a:cubicBezTo>
                  <a:cubicBezTo>
                    <a:pt x="1910908" y="722982"/>
                    <a:pt x="1907166" y="730512"/>
                    <a:pt x="1902176" y="735533"/>
                  </a:cubicBezTo>
                  <a:cubicBezTo>
                    <a:pt x="1894692" y="743063"/>
                    <a:pt x="1888456" y="751849"/>
                    <a:pt x="1877229" y="741808"/>
                  </a:cubicBezTo>
                  <a:cubicBezTo>
                    <a:pt x="1868498" y="734277"/>
                    <a:pt x="1857272" y="729257"/>
                    <a:pt x="1853530" y="720472"/>
                  </a:cubicBezTo>
                  <a:cubicBezTo>
                    <a:pt x="1847293" y="699135"/>
                    <a:pt x="1802389" y="710431"/>
                    <a:pt x="1817357" y="679054"/>
                  </a:cubicBezTo>
                  <a:cubicBezTo>
                    <a:pt x="1827336" y="657717"/>
                    <a:pt x="1851035" y="676544"/>
                    <a:pt x="1867251" y="677799"/>
                  </a:cubicBezTo>
                  <a:cubicBezTo>
                    <a:pt x="1900929" y="679054"/>
                    <a:pt x="1918392" y="652697"/>
                    <a:pt x="1945833" y="642656"/>
                  </a:cubicBezTo>
                  <a:close/>
                  <a:moveTo>
                    <a:pt x="736764" y="636009"/>
                  </a:moveTo>
                  <a:cubicBezTo>
                    <a:pt x="743104" y="637715"/>
                    <a:pt x="748177" y="643919"/>
                    <a:pt x="755785" y="655707"/>
                  </a:cubicBezTo>
                  <a:cubicBezTo>
                    <a:pt x="762125" y="666875"/>
                    <a:pt x="768466" y="679283"/>
                    <a:pt x="773538" y="690451"/>
                  </a:cubicBezTo>
                  <a:cubicBezTo>
                    <a:pt x="767198" y="704100"/>
                    <a:pt x="754517" y="706581"/>
                    <a:pt x="741836" y="706581"/>
                  </a:cubicBezTo>
                  <a:cubicBezTo>
                    <a:pt x="740568" y="694173"/>
                    <a:pt x="738032" y="681765"/>
                    <a:pt x="725351" y="674320"/>
                  </a:cubicBezTo>
                  <a:cubicBezTo>
                    <a:pt x="719011" y="661911"/>
                    <a:pt x="706330" y="659430"/>
                    <a:pt x="692381" y="659430"/>
                  </a:cubicBezTo>
                  <a:cubicBezTo>
                    <a:pt x="698722" y="653225"/>
                    <a:pt x="702526" y="647021"/>
                    <a:pt x="710134" y="643299"/>
                  </a:cubicBezTo>
                  <a:cubicBezTo>
                    <a:pt x="722815" y="637095"/>
                    <a:pt x="730424" y="634303"/>
                    <a:pt x="736764" y="636009"/>
                  </a:cubicBezTo>
                  <a:close/>
                  <a:moveTo>
                    <a:pt x="1137447" y="614674"/>
                  </a:moveTo>
                  <a:cubicBezTo>
                    <a:pt x="1144051" y="614067"/>
                    <a:pt x="1151284" y="617404"/>
                    <a:pt x="1158202" y="625896"/>
                  </a:cubicBezTo>
                  <a:cubicBezTo>
                    <a:pt x="1149397" y="638028"/>
                    <a:pt x="1140592" y="650160"/>
                    <a:pt x="1131787" y="662292"/>
                  </a:cubicBezTo>
                  <a:cubicBezTo>
                    <a:pt x="1124239" y="674424"/>
                    <a:pt x="1126755" y="701114"/>
                    <a:pt x="1109145" y="696261"/>
                  </a:cubicBezTo>
                  <a:cubicBezTo>
                    <a:pt x="1091534" y="690195"/>
                    <a:pt x="1072666" y="685343"/>
                    <a:pt x="1055055" y="678063"/>
                  </a:cubicBezTo>
                  <a:cubicBezTo>
                    <a:pt x="1055055" y="676850"/>
                    <a:pt x="1058829" y="664718"/>
                    <a:pt x="1061345" y="657439"/>
                  </a:cubicBezTo>
                  <a:cubicBezTo>
                    <a:pt x="1087760" y="659865"/>
                    <a:pt x="1106629" y="648947"/>
                    <a:pt x="1120466" y="627109"/>
                  </a:cubicBezTo>
                  <a:cubicBezTo>
                    <a:pt x="1124868" y="619830"/>
                    <a:pt x="1130843" y="615280"/>
                    <a:pt x="1137447" y="614674"/>
                  </a:cubicBezTo>
                  <a:close/>
                  <a:moveTo>
                    <a:pt x="768088" y="611444"/>
                  </a:moveTo>
                  <a:cubicBezTo>
                    <a:pt x="770225" y="610493"/>
                    <a:pt x="772972" y="610810"/>
                    <a:pt x="776025" y="612712"/>
                  </a:cubicBezTo>
                  <a:cubicBezTo>
                    <a:pt x="779688" y="615248"/>
                    <a:pt x="780909" y="620320"/>
                    <a:pt x="784573" y="624124"/>
                  </a:cubicBezTo>
                  <a:cubicBezTo>
                    <a:pt x="779688" y="622856"/>
                    <a:pt x="774804" y="622856"/>
                    <a:pt x="769919" y="622856"/>
                  </a:cubicBezTo>
                  <a:cubicBezTo>
                    <a:pt x="767477" y="621588"/>
                    <a:pt x="763814" y="619052"/>
                    <a:pt x="763814" y="617784"/>
                  </a:cubicBezTo>
                  <a:cubicBezTo>
                    <a:pt x="764424" y="614614"/>
                    <a:pt x="765951" y="612395"/>
                    <a:pt x="768088" y="611444"/>
                  </a:cubicBezTo>
                  <a:close/>
                  <a:moveTo>
                    <a:pt x="675895" y="592423"/>
                  </a:moveTo>
                  <a:cubicBezTo>
                    <a:pt x="680523" y="594778"/>
                    <a:pt x="685150" y="595956"/>
                    <a:pt x="687464" y="599489"/>
                  </a:cubicBezTo>
                  <a:cubicBezTo>
                    <a:pt x="690934" y="604199"/>
                    <a:pt x="696718" y="613620"/>
                    <a:pt x="695562" y="614797"/>
                  </a:cubicBezTo>
                  <a:cubicBezTo>
                    <a:pt x="686307" y="624218"/>
                    <a:pt x="680523" y="614797"/>
                    <a:pt x="675895" y="607732"/>
                  </a:cubicBezTo>
                  <a:cubicBezTo>
                    <a:pt x="675895" y="603021"/>
                    <a:pt x="675895" y="598311"/>
                    <a:pt x="675895" y="592423"/>
                  </a:cubicBezTo>
                  <a:close/>
                  <a:moveTo>
                    <a:pt x="625264" y="592423"/>
                  </a:moveTo>
                  <a:cubicBezTo>
                    <a:pt x="625264" y="598529"/>
                    <a:pt x="625264" y="603414"/>
                    <a:pt x="625264" y="608299"/>
                  </a:cubicBezTo>
                  <a:cubicBezTo>
                    <a:pt x="625264" y="613183"/>
                    <a:pt x="625264" y="619289"/>
                    <a:pt x="625264" y="624174"/>
                  </a:cubicBezTo>
                  <a:cubicBezTo>
                    <a:pt x="609955" y="613183"/>
                    <a:pt x="609955" y="603414"/>
                    <a:pt x="625264" y="592423"/>
                  </a:cubicBezTo>
                  <a:close/>
                  <a:moveTo>
                    <a:pt x="613185" y="567692"/>
                  </a:moveTo>
                  <a:cubicBezTo>
                    <a:pt x="615125" y="566662"/>
                    <a:pt x="617711" y="567005"/>
                    <a:pt x="620296" y="569066"/>
                  </a:cubicBezTo>
                  <a:cubicBezTo>
                    <a:pt x="624175" y="571813"/>
                    <a:pt x="628054" y="575934"/>
                    <a:pt x="630640" y="580055"/>
                  </a:cubicBezTo>
                  <a:lnTo>
                    <a:pt x="630178" y="580014"/>
                  </a:lnTo>
                  <a:lnTo>
                    <a:pt x="633859" y="584031"/>
                  </a:lnTo>
                  <a:cubicBezTo>
                    <a:pt x="633859" y="586533"/>
                    <a:pt x="631386" y="588888"/>
                    <a:pt x="626440" y="591242"/>
                  </a:cubicBezTo>
                  <a:lnTo>
                    <a:pt x="626440" y="579683"/>
                  </a:lnTo>
                  <a:lnTo>
                    <a:pt x="615125" y="578681"/>
                  </a:lnTo>
                  <a:cubicBezTo>
                    <a:pt x="612539" y="578681"/>
                    <a:pt x="609953" y="575934"/>
                    <a:pt x="609953" y="574560"/>
                  </a:cubicBezTo>
                  <a:cubicBezTo>
                    <a:pt x="609953" y="571126"/>
                    <a:pt x="611246" y="568722"/>
                    <a:pt x="613185" y="567692"/>
                  </a:cubicBezTo>
                  <a:close/>
                  <a:moveTo>
                    <a:pt x="1857527" y="566219"/>
                  </a:moveTo>
                  <a:cubicBezTo>
                    <a:pt x="1875212" y="564945"/>
                    <a:pt x="1885318" y="578961"/>
                    <a:pt x="1895424" y="591704"/>
                  </a:cubicBezTo>
                  <a:cubicBezTo>
                    <a:pt x="1905530" y="604446"/>
                    <a:pt x="1895424" y="615915"/>
                    <a:pt x="1886581" y="626109"/>
                  </a:cubicBezTo>
                  <a:cubicBezTo>
                    <a:pt x="1880265" y="635028"/>
                    <a:pt x="1873949" y="642674"/>
                    <a:pt x="1867633" y="651594"/>
                  </a:cubicBezTo>
                  <a:cubicBezTo>
                    <a:pt x="1839841" y="640125"/>
                    <a:pt x="1839841" y="595527"/>
                    <a:pt x="1801944" y="600624"/>
                  </a:cubicBezTo>
                  <a:cubicBezTo>
                    <a:pt x="1800681" y="600624"/>
                    <a:pt x="1796891" y="590430"/>
                    <a:pt x="1798154" y="585333"/>
                  </a:cubicBezTo>
                  <a:cubicBezTo>
                    <a:pt x="1798154" y="582784"/>
                    <a:pt x="1801944" y="573864"/>
                    <a:pt x="1804471" y="573864"/>
                  </a:cubicBezTo>
                  <a:cubicBezTo>
                    <a:pt x="1820893" y="570042"/>
                    <a:pt x="1839841" y="568767"/>
                    <a:pt x="1857527" y="566219"/>
                  </a:cubicBezTo>
                  <a:close/>
                  <a:moveTo>
                    <a:pt x="900423" y="565601"/>
                  </a:moveTo>
                  <a:cubicBezTo>
                    <a:pt x="905353" y="565601"/>
                    <a:pt x="913981" y="575444"/>
                    <a:pt x="915213" y="581595"/>
                  </a:cubicBezTo>
                  <a:cubicBezTo>
                    <a:pt x="916446" y="590207"/>
                    <a:pt x="907818" y="592668"/>
                    <a:pt x="900423" y="592668"/>
                  </a:cubicBezTo>
                  <a:cubicBezTo>
                    <a:pt x="880702" y="592668"/>
                    <a:pt x="865912" y="601280"/>
                    <a:pt x="849889" y="609892"/>
                  </a:cubicBezTo>
                  <a:cubicBezTo>
                    <a:pt x="841261" y="622195"/>
                    <a:pt x="836331" y="638188"/>
                    <a:pt x="816611" y="640649"/>
                  </a:cubicBezTo>
                  <a:cubicBezTo>
                    <a:pt x="806750" y="640649"/>
                    <a:pt x="795658" y="640649"/>
                    <a:pt x="785797" y="640649"/>
                  </a:cubicBezTo>
                  <a:lnTo>
                    <a:pt x="785797" y="624655"/>
                  </a:lnTo>
                  <a:cubicBezTo>
                    <a:pt x="798123" y="618504"/>
                    <a:pt x="801820" y="606201"/>
                    <a:pt x="801820" y="592668"/>
                  </a:cubicBezTo>
                  <a:cubicBezTo>
                    <a:pt x="827703" y="559450"/>
                    <a:pt x="865912" y="569293"/>
                    <a:pt x="900423" y="565601"/>
                  </a:cubicBezTo>
                  <a:close/>
                  <a:moveTo>
                    <a:pt x="550990" y="557833"/>
                  </a:moveTo>
                  <a:cubicBezTo>
                    <a:pt x="554569" y="557368"/>
                    <a:pt x="557823" y="558919"/>
                    <a:pt x="559775" y="563882"/>
                  </a:cubicBezTo>
                  <a:cubicBezTo>
                    <a:pt x="562378" y="570086"/>
                    <a:pt x="570187" y="578771"/>
                    <a:pt x="555870" y="582494"/>
                  </a:cubicBezTo>
                  <a:cubicBezTo>
                    <a:pt x="548061" y="584975"/>
                    <a:pt x="541554" y="588697"/>
                    <a:pt x="535046" y="591179"/>
                  </a:cubicBezTo>
                  <a:cubicBezTo>
                    <a:pt x="527237" y="589938"/>
                    <a:pt x="522031" y="586216"/>
                    <a:pt x="524634" y="581253"/>
                  </a:cubicBezTo>
                  <a:cubicBezTo>
                    <a:pt x="528538" y="575049"/>
                    <a:pt x="535046" y="567604"/>
                    <a:pt x="540252" y="563882"/>
                  </a:cubicBezTo>
                  <a:cubicBezTo>
                    <a:pt x="543506" y="560780"/>
                    <a:pt x="547411" y="558299"/>
                    <a:pt x="550990" y="557833"/>
                  </a:cubicBezTo>
                  <a:close/>
                  <a:moveTo>
                    <a:pt x="1701943" y="551310"/>
                  </a:moveTo>
                  <a:cubicBezTo>
                    <a:pt x="1711454" y="550194"/>
                    <a:pt x="1719895" y="552338"/>
                    <a:pt x="1727266" y="557346"/>
                  </a:cubicBezTo>
                  <a:lnTo>
                    <a:pt x="1744615" y="578658"/>
                  </a:lnTo>
                  <a:lnTo>
                    <a:pt x="1746571" y="578509"/>
                  </a:lnTo>
                  <a:cubicBezTo>
                    <a:pt x="1746571" y="599086"/>
                    <a:pt x="1751661" y="624807"/>
                    <a:pt x="1716029" y="615805"/>
                  </a:cubicBezTo>
                  <a:cubicBezTo>
                    <a:pt x="1710939" y="615805"/>
                    <a:pt x="1705849" y="617091"/>
                    <a:pt x="1700759" y="619663"/>
                  </a:cubicBezTo>
                  <a:cubicBezTo>
                    <a:pt x="1666400" y="635096"/>
                    <a:pt x="1653675" y="624807"/>
                    <a:pt x="1639677" y="592656"/>
                  </a:cubicBezTo>
                  <a:lnTo>
                    <a:pt x="1633692" y="581567"/>
                  </a:lnTo>
                  <a:lnTo>
                    <a:pt x="1632038" y="580566"/>
                  </a:lnTo>
                  <a:lnTo>
                    <a:pt x="1632770" y="579860"/>
                  </a:lnTo>
                  <a:lnTo>
                    <a:pt x="1632041" y="578509"/>
                  </a:lnTo>
                  <a:lnTo>
                    <a:pt x="1633810" y="578856"/>
                  </a:lnTo>
                  <a:lnTo>
                    <a:pt x="1642262" y="570697"/>
                  </a:lnTo>
                  <a:cubicBezTo>
                    <a:pt x="1653913" y="563647"/>
                    <a:pt x="1669131" y="563647"/>
                    <a:pt x="1681495" y="558007"/>
                  </a:cubicBezTo>
                  <a:cubicBezTo>
                    <a:pt x="1688786" y="554247"/>
                    <a:pt x="1695602" y="552054"/>
                    <a:pt x="1701943" y="551310"/>
                  </a:cubicBezTo>
                  <a:close/>
                  <a:moveTo>
                    <a:pt x="2385124" y="542968"/>
                  </a:moveTo>
                  <a:cubicBezTo>
                    <a:pt x="2395427" y="542968"/>
                    <a:pt x="2405731" y="545524"/>
                    <a:pt x="2416034" y="548080"/>
                  </a:cubicBezTo>
                  <a:cubicBezTo>
                    <a:pt x="2440182" y="552872"/>
                    <a:pt x="2446944" y="554070"/>
                    <a:pt x="2442296" y="572161"/>
                  </a:cubicBezTo>
                  <a:lnTo>
                    <a:pt x="2434200" y="596239"/>
                  </a:lnTo>
                  <a:lnTo>
                    <a:pt x="2467124" y="597895"/>
                  </a:lnTo>
                  <a:cubicBezTo>
                    <a:pt x="2498007" y="604226"/>
                    <a:pt x="2518868" y="624628"/>
                    <a:pt x="2529182" y="661211"/>
                  </a:cubicBezTo>
                  <a:cubicBezTo>
                    <a:pt x="2547934" y="662462"/>
                    <a:pt x="2575436" y="652456"/>
                    <a:pt x="2552934" y="691228"/>
                  </a:cubicBezTo>
                  <a:cubicBezTo>
                    <a:pt x="2546683" y="702484"/>
                    <a:pt x="2560435" y="724997"/>
                    <a:pt x="2564185" y="743758"/>
                  </a:cubicBezTo>
                  <a:cubicBezTo>
                    <a:pt x="2594188" y="733752"/>
                    <a:pt x="2585437" y="702484"/>
                    <a:pt x="2605440" y="686225"/>
                  </a:cubicBezTo>
                  <a:cubicBezTo>
                    <a:pt x="2617941" y="694980"/>
                    <a:pt x="2631692" y="701234"/>
                    <a:pt x="2642944" y="712490"/>
                  </a:cubicBezTo>
                  <a:cubicBezTo>
                    <a:pt x="2665446" y="731251"/>
                    <a:pt x="2689199" y="737504"/>
                    <a:pt x="2717952" y="728749"/>
                  </a:cubicBezTo>
                  <a:cubicBezTo>
                    <a:pt x="2737954" y="722496"/>
                    <a:pt x="2752955" y="733752"/>
                    <a:pt x="2770457" y="741256"/>
                  </a:cubicBezTo>
                  <a:cubicBezTo>
                    <a:pt x="2779208" y="747510"/>
                    <a:pt x="2791709" y="757515"/>
                    <a:pt x="2775458" y="763769"/>
                  </a:cubicBezTo>
                  <a:cubicBezTo>
                    <a:pt x="2759206" y="768772"/>
                    <a:pt x="2739204" y="765019"/>
                    <a:pt x="2717952" y="765019"/>
                  </a:cubicBezTo>
                  <a:cubicBezTo>
                    <a:pt x="2710451" y="773774"/>
                    <a:pt x="2719202" y="787532"/>
                    <a:pt x="2717952" y="800039"/>
                  </a:cubicBezTo>
                  <a:cubicBezTo>
                    <a:pt x="2714201" y="821301"/>
                    <a:pt x="2707951" y="848816"/>
                    <a:pt x="2749205" y="833808"/>
                  </a:cubicBezTo>
                  <a:cubicBezTo>
                    <a:pt x="2757956" y="832557"/>
                    <a:pt x="2759206" y="858822"/>
                    <a:pt x="2746705" y="872580"/>
                  </a:cubicBezTo>
                  <a:cubicBezTo>
                    <a:pt x="2740454" y="880084"/>
                    <a:pt x="2726702" y="888839"/>
                    <a:pt x="2735453" y="896343"/>
                  </a:cubicBezTo>
                  <a:cubicBezTo>
                    <a:pt x="2754205" y="910101"/>
                    <a:pt x="2749205" y="938867"/>
                    <a:pt x="2771707" y="946372"/>
                  </a:cubicBezTo>
                  <a:cubicBezTo>
                    <a:pt x="2785459" y="952625"/>
                    <a:pt x="2795460" y="958879"/>
                    <a:pt x="2789209" y="975138"/>
                  </a:cubicBezTo>
                  <a:cubicBezTo>
                    <a:pt x="2784209" y="990146"/>
                    <a:pt x="2782958" y="1007656"/>
                    <a:pt x="2764206" y="1011408"/>
                  </a:cubicBezTo>
                  <a:cubicBezTo>
                    <a:pt x="2751705" y="1013909"/>
                    <a:pt x="2735453" y="1012659"/>
                    <a:pt x="2727953" y="1025166"/>
                  </a:cubicBezTo>
                  <a:cubicBezTo>
                    <a:pt x="2725452" y="1028918"/>
                    <a:pt x="2724202" y="1035171"/>
                    <a:pt x="2724202" y="1040174"/>
                  </a:cubicBezTo>
                  <a:cubicBezTo>
                    <a:pt x="2725452" y="1043926"/>
                    <a:pt x="2730453" y="1050180"/>
                    <a:pt x="2734203" y="1050180"/>
                  </a:cubicBezTo>
                  <a:cubicBezTo>
                    <a:pt x="2755456" y="1052681"/>
                    <a:pt x="2775458" y="1051430"/>
                    <a:pt x="2796710" y="1055182"/>
                  </a:cubicBezTo>
                  <a:cubicBezTo>
                    <a:pt x="2807961" y="1056433"/>
                    <a:pt x="2814212" y="1068940"/>
                    <a:pt x="2806711" y="1078946"/>
                  </a:cubicBezTo>
                  <a:cubicBezTo>
                    <a:pt x="2794210" y="1095205"/>
                    <a:pt x="2794210" y="1105211"/>
                    <a:pt x="2812962" y="1116467"/>
                  </a:cubicBezTo>
                  <a:cubicBezTo>
                    <a:pt x="2834214" y="1128974"/>
                    <a:pt x="2834214" y="1151486"/>
                    <a:pt x="2834214" y="1173999"/>
                  </a:cubicBezTo>
                  <a:cubicBezTo>
                    <a:pt x="2831714" y="1176500"/>
                    <a:pt x="2830463" y="1179002"/>
                    <a:pt x="2829213" y="1182754"/>
                  </a:cubicBezTo>
                  <a:cubicBezTo>
                    <a:pt x="2802023" y="1193073"/>
                    <a:pt x="2797335" y="1228718"/>
                    <a:pt x="2776122" y="1245895"/>
                  </a:cubicBezTo>
                  <a:lnTo>
                    <a:pt x="2759060" y="1251589"/>
                  </a:lnTo>
                  <a:lnTo>
                    <a:pt x="2780779" y="1255490"/>
                  </a:lnTo>
                  <a:cubicBezTo>
                    <a:pt x="2792350" y="1262234"/>
                    <a:pt x="2799959" y="1273924"/>
                    <a:pt x="2801227" y="1293107"/>
                  </a:cubicBezTo>
                  <a:cubicBezTo>
                    <a:pt x="2772061" y="1311092"/>
                    <a:pt x="2740359" y="1309893"/>
                    <a:pt x="2706120" y="1307495"/>
                  </a:cubicBezTo>
                  <a:cubicBezTo>
                    <a:pt x="2703584" y="1289510"/>
                    <a:pt x="2723873" y="1293107"/>
                    <a:pt x="2728946" y="1284715"/>
                  </a:cubicBezTo>
                  <a:cubicBezTo>
                    <a:pt x="2732750" y="1278720"/>
                    <a:pt x="2734335" y="1272725"/>
                    <a:pt x="2735128" y="1266581"/>
                  </a:cubicBezTo>
                  <a:lnTo>
                    <a:pt x="2736059" y="1254154"/>
                  </a:lnTo>
                  <a:lnTo>
                    <a:pt x="2713732" y="1255451"/>
                  </a:lnTo>
                  <a:cubicBezTo>
                    <a:pt x="2705763" y="1255920"/>
                    <a:pt x="2697950" y="1255920"/>
                    <a:pt x="2690449" y="1254044"/>
                  </a:cubicBezTo>
                  <a:cubicBezTo>
                    <a:pt x="2665446" y="1247790"/>
                    <a:pt x="2649194" y="1289064"/>
                    <a:pt x="2625442" y="1267802"/>
                  </a:cubicBezTo>
                  <a:cubicBezTo>
                    <a:pt x="2606690" y="1251542"/>
                    <a:pt x="2584187" y="1257796"/>
                    <a:pt x="2564185" y="1251542"/>
                  </a:cubicBezTo>
                  <a:cubicBezTo>
                    <a:pt x="2552934" y="1249041"/>
                    <a:pt x="2549184" y="1239035"/>
                    <a:pt x="2552934" y="1227779"/>
                  </a:cubicBezTo>
                  <a:cubicBezTo>
                    <a:pt x="2556684" y="1220275"/>
                    <a:pt x="2562935" y="1214021"/>
                    <a:pt x="2571686" y="1219024"/>
                  </a:cubicBezTo>
                  <a:cubicBezTo>
                    <a:pt x="2576687" y="1220275"/>
                    <a:pt x="2582937" y="1227779"/>
                    <a:pt x="2585437" y="1226528"/>
                  </a:cubicBezTo>
                  <a:cubicBezTo>
                    <a:pt x="2629192" y="1207768"/>
                    <a:pt x="2677947" y="1210269"/>
                    <a:pt x="2722952" y="1196512"/>
                  </a:cubicBezTo>
                  <a:cubicBezTo>
                    <a:pt x="2747955" y="1189007"/>
                    <a:pt x="2765457" y="1172748"/>
                    <a:pt x="2772957" y="1148985"/>
                  </a:cubicBezTo>
                  <a:cubicBezTo>
                    <a:pt x="2775458" y="1141481"/>
                    <a:pt x="2776708" y="1131475"/>
                    <a:pt x="2772957" y="1126472"/>
                  </a:cubicBezTo>
                  <a:cubicBezTo>
                    <a:pt x="2764206" y="1113965"/>
                    <a:pt x="2756706" y="1123971"/>
                    <a:pt x="2749205" y="1132726"/>
                  </a:cubicBezTo>
                  <a:cubicBezTo>
                    <a:pt x="2744204" y="1141481"/>
                    <a:pt x="2735453" y="1148985"/>
                    <a:pt x="2726702" y="1153988"/>
                  </a:cubicBezTo>
                  <a:cubicBezTo>
                    <a:pt x="2715451" y="1161492"/>
                    <a:pt x="2704200" y="1170247"/>
                    <a:pt x="2690449" y="1161492"/>
                  </a:cubicBezTo>
                  <a:cubicBezTo>
                    <a:pt x="2675447" y="1151486"/>
                    <a:pt x="2686698" y="1137729"/>
                    <a:pt x="2687948" y="1125222"/>
                  </a:cubicBezTo>
                  <a:cubicBezTo>
                    <a:pt x="2687948" y="1120219"/>
                    <a:pt x="2689199" y="1115216"/>
                    <a:pt x="2690449" y="1110213"/>
                  </a:cubicBezTo>
                  <a:cubicBezTo>
                    <a:pt x="2660445" y="1088951"/>
                    <a:pt x="2681698" y="1066439"/>
                    <a:pt x="2690449" y="1045177"/>
                  </a:cubicBezTo>
                  <a:cubicBezTo>
                    <a:pt x="2667946" y="1042675"/>
                    <a:pt x="2652945" y="1062687"/>
                    <a:pt x="2634193" y="1067690"/>
                  </a:cubicBezTo>
                  <a:cubicBezTo>
                    <a:pt x="2622941" y="1051430"/>
                    <a:pt x="2631692" y="1038923"/>
                    <a:pt x="2634193" y="1026416"/>
                  </a:cubicBezTo>
                  <a:cubicBezTo>
                    <a:pt x="2644194" y="983893"/>
                    <a:pt x="2635443" y="966383"/>
                    <a:pt x="2591688" y="950124"/>
                  </a:cubicBezTo>
                  <a:cubicBezTo>
                    <a:pt x="2570436" y="941369"/>
                    <a:pt x="2561685" y="930112"/>
                    <a:pt x="2561685" y="908850"/>
                  </a:cubicBezTo>
                  <a:cubicBezTo>
                    <a:pt x="2562935" y="875081"/>
                    <a:pt x="2554184" y="840061"/>
                    <a:pt x="2579187" y="810045"/>
                  </a:cubicBezTo>
                  <a:cubicBezTo>
                    <a:pt x="2587938" y="800039"/>
                    <a:pt x="2582937" y="790033"/>
                    <a:pt x="2574186" y="782529"/>
                  </a:cubicBezTo>
                  <a:cubicBezTo>
                    <a:pt x="2566686" y="777526"/>
                    <a:pt x="2557935" y="778777"/>
                    <a:pt x="2552934" y="782529"/>
                  </a:cubicBezTo>
                  <a:cubicBezTo>
                    <a:pt x="2537932" y="795036"/>
                    <a:pt x="2521681" y="805042"/>
                    <a:pt x="2511680" y="820050"/>
                  </a:cubicBezTo>
                  <a:cubicBezTo>
                    <a:pt x="2499178" y="836309"/>
                    <a:pt x="2470425" y="858822"/>
                    <a:pt x="2514180" y="872580"/>
                  </a:cubicBezTo>
                  <a:cubicBezTo>
                    <a:pt x="2517930" y="897594"/>
                    <a:pt x="2521681" y="921357"/>
                    <a:pt x="2511680" y="946372"/>
                  </a:cubicBezTo>
                  <a:cubicBezTo>
                    <a:pt x="2511680" y="947622"/>
                    <a:pt x="2502929" y="947622"/>
                    <a:pt x="2497928" y="948873"/>
                  </a:cubicBezTo>
                  <a:cubicBezTo>
                    <a:pt x="2484177" y="928862"/>
                    <a:pt x="2481677" y="895092"/>
                    <a:pt x="2442922" y="905098"/>
                  </a:cubicBezTo>
                  <a:cubicBezTo>
                    <a:pt x="2435422" y="907599"/>
                    <a:pt x="2425421" y="908850"/>
                    <a:pt x="2424170" y="900095"/>
                  </a:cubicBezTo>
                  <a:cubicBezTo>
                    <a:pt x="2422920" y="893842"/>
                    <a:pt x="2429171" y="885087"/>
                    <a:pt x="2432921" y="880084"/>
                  </a:cubicBezTo>
                  <a:cubicBezTo>
                    <a:pt x="2437922" y="873830"/>
                    <a:pt x="2444173" y="868828"/>
                    <a:pt x="2450423" y="863825"/>
                  </a:cubicBezTo>
                  <a:cubicBezTo>
                    <a:pt x="2436672" y="852569"/>
                    <a:pt x="2424170" y="841312"/>
                    <a:pt x="2410419" y="830056"/>
                  </a:cubicBezTo>
                  <a:cubicBezTo>
                    <a:pt x="2401668" y="822552"/>
                    <a:pt x="2391667" y="823802"/>
                    <a:pt x="2380416" y="823802"/>
                  </a:cubicBezTo>
                  <a:cubicBezTo>
                    <a:pt x="2339161" y="826304"/>
                    <a:pt x="2339161" y="826304"/>
                    <a:pt x="2337911" y="793786"/>
                  </a:cubicBezTo>
                  <a:cubicBezTo>
                    <a:pt x="2335411" y="763769"/>
                    <a:pt x="2336661" y="735003"/>
                    <a:pt x="2352913" y="708738"/>
                  </a:cubicBezTo>
                  <a:cubicBezTo>
                    <a:pt x="2357913" y="708738"/>
                    <a:pt x="2364164" y="708738"/>
                    <a:pt x="2369165" y="708738"/>
                  </a:cubicBezTo>
                  <a:cubicBezTo>
                    <a:pt x="2379166" y="707487"/>
                    <a:pt x="2391667" y="708738"/>
                    <a:pt x="2390417" y="692479"/>
                  </a:cubicBezTo>
                  <a:cubicBezTo>
                    <a:pt x="2389167" y="684975"/>
                    <a:pt x="2385416" y="677470"/>
                    <a:pt x="2381666" y="669966"/>
                  </a:cubicBezTo>
                  <a:cubicBezTo>
                    <a:pt x="2370415" y="637448"/>
                    <a:pt x="2370415" y="637448"/>
                    <a:pt x="2406669" y="623690"/>
                  </a:cubicBezTo>
                  <a:cubicBezTo>
                    <a:pt x="2413544" y="621814"/>
                    <a:pt x="2418857" y="618375"/>
                    <a:pt x="2423077" y="613685"/>
                  </a:cubicBezTo>
                  <a:lnTo>
                    <a:pt x="2432827" y="596342"/>
                  </a:lnTo>
                  <a:lnTo>
                    <a:pt x="2397842" y="587856"/>
                  </a:lnTo>
                  <a:cubicBezTo>
                    <a:pt x="2386734" y="582904"/>
                    <a:pt x="2376752" y="575556"/>
                    <a:pt x="2368381" y="564693"/>
                  </a:cubicBezTo>
                  <a:cubicBezTo>
                    <a:pt x="2369669" y="554469"/>
                    <a:pt x="2370957" y="542968"/>
                    <a:pt x="2385124" y="542968"/>
                  </a:cubicBezTo>
                  <a:close/>
                  <a:moveTo>
                    <a:pt x="2290409" y="531977"/>
                  </a:moveTo>
                  <a:cubicBezTo>
                    <a:pt x="2308225" y="534513"/>
                    <a:pt x="2322223" y="538317"/>
                    <a:pt x="2315860" y="559875"/>
                  </a:cubicBezTo>
                  <a:cubicBezTo>
                    <a:pt x="2312042" y="580164"/>
                    <a:pt x="2324768" y="590309"/>
                    <a:pt x="2338766" y="596649"/>
                  </a:cubicBezTo>
                  <a:cubicBezTo>
                    <a:pt x="2341311" y="606794"/>
                    <a:pt x="2343856" y="618207"/>
                    <a:pt x="2343856" y="628351"/>
                  </a:cubicBezTo>
                  <a:cubicBezTo>
                    <a:pt x="2345128" y="638496"/>
                    <a:pt x="2333676" y="646105"/>
                    <a:pt x="2324768" y="644837"/>
                  </a:cubicBezTo>
                  <a:cubicBezTo>
                    <a:pt x="2310770" y="639764"/>
                    <a:pt x="2300589" y="632156"/>
                    <a:pt x="2294227" y="620743"/>
                  </a:cubicBezTo>
                  <a:cubicBezTo>
                    <a:pt x="2287864" y="609330"/>
                    <a:pt x="2280229" y="604258"/>
                    <a:pt x="2268776" y="611866"/>
                  </a:cubicBezTo>
                  <a:cubicBezTo>
                    <a:pt x="2254778" y="620743"/>
                    <a:pt x="2244597" y="620743"/>
                    <a:pt x="2236962" y="604258"/>
                  </a:cubicBezTo>
                  <a:cubicBezTo>
                    <a:pt x="2230599" y="587773"/>
                    <a:pt x="2225509" y="575092"/>
                    <a:pt x="2244597" y="563679"/>
                  </a:cubicBezTo>
                  <a:cubicBezTo>
                    <a:pt x="2261140" y="554802"/>
                    <a:pt x="2275138" y="543390"/>
                    <a:pt x="2290409" y="531977"/>
                  </a:cubicBezTo>
                  <a:close/>
                  <a:moveTo>
                    <a:pt x="1183227" y="523389"/>
                  </a:moveTo>
                  <a:cubicBezTo>
                    <a:pt x="1183915" y="524076"/>
                    <a:pt x="1184739" y="526480"/>
                    <a:pt x="1185838" y="530602"/>
                  </a:cubicBezTo>
                  <a:cubicBezTo>
                    <a:pt x="1183640" y="529228"/>
                    <a:pt x="1181441" y="527854"/>
                    <a:pt x="1181441" y="526480"/>
                  </a:cubicBezTo>
                  <a:cubicBezTo>
                    <a:pt x="1181991" y="523733"/>
                    <a:pt x="1182540" y="522702"/>
                    <a:pt x="1183227" y="523389"/>
                  </a:cubicBezTo>
                  <a:close/>
                  <a:moveTo>
                    <a:pt x="1762549" y="515489"/>
                  </a:moveTo>
                  <a:cubicBezTo>
                    <a:pt x="1761175" y="518629"/>
                    <a:pt x="1759802" y="524910"/>
                    <a:pt x="1758428" y="524910"/>
                  </a:cubicBezTo>
                  <a:cubicBezTo>
                    <a:pt x="1752932" y="521769"/>
                    <a:pt x="1754306" y="520199"/>
                    <a:pt x="1762549" y="515489"/>
                  </a:cubicBezTo>
                  <a:close/>
                  <a:moveTo>
                    <a:pt x="2716404" y="509996"/>
                  </a:moveTo>
                  <a:lnTo>
                    <a:pt x="2719151" y="514573"/>
                  </a:lnTo>
                  <a:lnTo>
                    <a:pt x="2714573" y="512742"/>
                  </a:lnTo>
                  <a:lnTo>
                    <a:pt x="2716404" y="509996"/>
                  </a:lnTo>
                  <a:close/>
                  <a:moveTo>
                    <a:pt x="1670270" y="494685"/>
                  </a:moveTo>
                  <a:cubicBezTo>
                    <a:pt x="1683130" y="493508"/>
                    <a:pt x="1684416" y="505283"/>
                    <a:pt x="1685702" y="514704"/>
                  </a:cubicBezTo>
                  <a:lnTo>
                    <a:pt x="1681656" y="515631"/>
                  </a:lnTo>
                  <a:lnTo>
                    <a:pt x="1686076" y="519610"/>
                  </a:lnTo>
                  <a:cubicBezTo>
                    <a:pt x="1685618" y="522358"/>
                    <a:pt x="1684931" y="523388"/>
                    <a:pt x="1684130" y="522701"/>
                  </a:cubicBezTo>
                  <a:lnTo>
                    <a:pt x="1681558" y="515653"/>
                  </a:lnTo>
                  <a:lnTo>
                    <a:pt x="1639405" y="525302"/>
                  </a:lnTo>
                  <a:cubicBezTo>
                    <a:pt x="1635547" y="525302"/>
                    <a:pt x="1629117" y="521769"/>
                    <a:pt x="1627831" y="518237"/>
                  </a:cubicBezTo>
                  <a:cubicBezTo>
                    <a:pt x="1626545" y="514704"/>
                    <a:pt x="1629117" y="506461"/>
                    <a:pt x="1631689" y="506461"/>
                  </a:cubicBezTo>
                  <a:cubicBezTo>
                    <a:pt x="1644550" y="500573"/>
                    <a:pt x="1657410" y="495863"/>
                    <a:pt x="1670270" y="494685"/>
                  </a:cubicBezTo>
                  <a:close/>
                  <a:moveTo>
                    <a:pt x="2210856" y="482517"/>
                  </a:moveTo>
                  <a:cubicBezTo>
                    <a:pt x="2215740" y="483753"/>
                    <a:pt x="2220625" y="483753"/>
                    <a:pt x="2225509" y="483753"/>
                  </a:cubicBezTo>
                  <a:cubicBezTo>
                    <a:pt x="2238942" y="484990"/>
                    <a:pt x="2252374" y="487463"/>
                    <a:pt x="2254817" y="503537"/>
                  </a:cubicBezTo>
                  <a:cubicBezTo>
                    <a:pt x="2257259" y="523320"/>
                    <a:pt x="2242605" y="528266"/>
                    <a:pt x="2226731" y="530739"/>
                  </a:cubicBezTo>
                  <a:cubicBezTo>
                    <a:pt x="2231615" y="517138"/>
                    <a:pt x="2241384" y="502300"/>
                    <a:pt x="2214519" y="498591"/>
                  </a:cubicBezTo>
                  <a:cubicBezTo>
                    <a:pt x="2204750" y="497354"/>
                    <a:pt x="2203529" y="491172"/>
                    <a:pt x="2210856" y="482517"/>
                  </a:cubicBezTo>
                  <a:close/>
                  <a:moveTo>
                    <a:pt x="2282571" y="457379"/>
                  </a:moveTo>
                  <a:cubicBezTo>
                    <a:pt x="2285107" y="457242"/>
                    <a:pt x="2287643" y="459440"/>
                    <a:pt x="2290179" y="463837"/>
                  </a:cubicBezTo>
                  <a:cubicBezTo>
                    <a:pt x="2285107" y="463837"/>
                    <a:pt x="2280035" y="463837"/>
                    <a:pt x="2274963" y="464936"/>
                  </a:cubicBezTo>
                  <a:cubicBezTo>
                    <a:pt x="2277499" y="459990"/>
                    <a:pt x="2280035" y="457517"/>
                    <a:pt x="2282571" y="457379"/>
                  </a:cubicBezTo>
                  <a:close/>
                  <a:moveTo>
                    <a:pt x="274754" y="433062"/>
                  </a:moveTo>
                  <a:cubicBezTo>
                    <a:pt x="278558" y="436725"/>
                    <a:pt x="283630" y="439167"/>
                    <a:pt x="286166" y="442831"/>
                  </a:cubicBezTo>
                  <a:cubicBezTo>
                    <a:pt x="289970" y="447715"/>
                    <a:pt x="287434" y="452600"/>
                    <a:pt x="279826" y="452600"/>
                  </a:cubicBezTo>
                  <a:cubicBezTo>
                    <a:pt x="279826" y="453821"/>
                    <a:pt x="277290" y="450157"/>
                    <a:pt x="277290" y="447715"/>
                  </a:cubicBezTo>
                  <a:cubicBezTo>
                    <a:pt x="274754" y="442831"/>
                    <a:pt x="274754" y="437946"/>
                    <a:pt x="274754" y="433062"/>
                  </a:cubicBezTo>
                  <a:close/>
                  <a:moveTo>
                    <a:pt x="2848835" y="419130"/>
                  </a:moveTo>
                  <a:cubicBezTo>
                    <a:pt x="2852568" y="428075"/>
                    <a:pt x="2857544" y="437021"/>
                    <a:pt x="2862521" y="447245"/>
                  </a:cubicBezTo>
                  <a:cubicBezTo>
                    <a:pt x="2883672" y="493251"/>
                    <a:pt x="2858789" y="525200"/>
                    <a:pt x="2806534" y="520088"/>
                  </a:cubicBezTo>
                  <a:cubicBezTo>
                    <a:pt x="2794092" y="520088"/>
                    <a:pt x="2781651" y="517532"/>
                    <a:pt x="2769209" y="517532"/>
                  </a:cubicBezTo>
                  <a:cubicBezTo>
                    <a:pt x="2764232" y="511142"/>
                    <a:pt x="2758012" y="506030"/>
                    <a:pt x="2753035" y="499641"/>
                  </a:cubicBezTo>
                  <a:cubicBezTo>
                    <a:pt x="2766721" y="480471"/>
                    <a:pt x="2784139" y="463858"/>
                    <a:pt x="2795336" y="443411"/>
                  </a:cubicBezTo>
                  <a:cubicBezTo>
                    <a:pt x="2809022" y="420408"/>
                    <a:pt x="2826440" y="416574"/>
                    <a:pt x="2848835" y="419130"/>
                  </a:cubicBezTo>
                  <a:close/>
                  <a:moveTo>
                    <a:pt x="619436" y="412436"/>
                  </a:moveTo>
                  <a:cubicBezTo>
                    <a:pt x="625073" y="410568"/>
                    <a:pt x="628831" y="414305"/>
                    <a:pt x="633842" y="423024"/>
                  </a:cubicBezTo>
                  <a:cubicBezTo>
                    <a:pt x="650128" y="450426"/>
                    <a:pt x="666414" y="449181"/>
                    <a:pt x="691470" y="437971"/>
                  </a:cubicBezTo>
                  <a:cubicBezTo>
                    <a:pt x="695228" y="435480"/>
                    <a:pt x="701492" y="435480"/>
                    <a:pt x="706503" y="435480"/>
                  </a:cubicBezTo>
                  <a:cubicBezTo>
                    <a:pt x="715272" y="454163"/>
                    <a:pt x="726547" y="464128"/>
                    <a:pt x="749097" y="455409"/>
                  </a:cubicBezTo>
                  <a:lnTo>
                    <a:pt x="786497" y="451690"/>
                  </a:lnTo>
                  <a:lnTo>
                    <a:pt x="792965" y="432797"/>
                  </a:lnTo>
                  <a:cubicBezTo>
                    <a:pt x="794160" y="428872"/>
                    <a:pt x="801327" y="427564"/>
                    <a:pt x="803716" y="428872"/>
                  </a:cubicBezTo>
                  <a:cubicBezTo>
                    <a:pt x="812079" y="432797"/>
                    <a:pt x="810884" y="441956"/>
                    <a:pt x="806106" y="447190"/>
                  </a:cubicBezTo>
                  <a:lnTo>
                    <a:pt x="788169" y="452968"/>
                  </a:lnTo>
                  <a:lnTo>
                    <a:pt x="816746" y="477829"/>
                  </a:lnTo>
                  <a:cubicBezTo>
                    <a:pt x="820504" y="480320"/>
                    <a:pt x="823009" y="486548"/>
                    <a:pt x="821757" y="491530"/>
                  </a:cubicBezTo>
                  <a:cubicBezTo>
                    <a:pt x="820504" y="494021"/>
                    <a:pt x="814240" y="499004"/>
                    <a:pt x="810482" y="499004"/>
                  </a:cubicBezTo>
                  <a:cubicBezTo>
                    <a:pt x="789185" y="500249"/>
                    <a:pt x="767888" y="497758"/>
                    <a:pt x="746591" y="500249"/>
                  </a:cubicBezTo>
                  <a:cubicBezTo>
                    <a:pt x="725294" y="503986"/>
                    <a:pt x="736569" y="520179"/>
                    <a:pt x="737822" y="531389"/>
                  </a:cubicBezTo>
                  <a:cubicBezTo>
                    <a:pt x="739074" y="541353"/>
                    <a:pt x="737822" y="551318"/>
                    <a:pt x="736569" y="561282"/>
                  </a:cubicBezTo>
                  <a:cubicBezTo>
                    <a:pt x="734063" y="567511"/>
                    <a:pt x="730305" y="572493"/>
                    <a:pt x="726547" y="578721"/>
                  </a:cubicBezTo>
                  <a:cubicBezTo>
                    <a:pt x="714019" y="588686"/>
                    <a:pt x="702744" y="591177"/>
                    <a:pt x="690217" y="578721"/>
                  </a:cubicBezTo>
                  <a:cubicBezTo>
                    <a:pt x="690217" y="561282"/>
                    <a:pt x="690217" y="542599"/>
                    <a:pt x="678942" y="526406"/>
                  </a:cubicBezTo>
                  <a:cubicBezTo>
                    <a:pt x="675184" y="520179"/>
                    <a:pt x="673931" y="510214"/>
                    <a:pt x="663909" y="511459"/>
                  </a:cubicBezTo>
                  <a:cubicBezTo>
                    <a:pt x="655139" y="511459"/>
                    <a:pt x="650128" y="518933"/>
                    <a:pt x="650128" y="526406"/>
                  </a:cubicBezTo>
                  <a:cubicBezTo>
                    <a:pt x="650128" y="538862"/>
                    <a:pt x="646370" y="547581"/>
                    <a:pt x="632590" y="547581"/>
                  </a:cubicBezTo>
                  <a:cubicBezTo>
                    <a:pt x="620062" y="546336"/>
                    <a:pt x="606282" y="550072"/>
                    <a:pt x="601271" y="531389"/>
                  </a:cubicBezTo>
                  <a:cubicBezTo>
                    <a:pt x="600018" y="523915"/>
                    <a:pt x="595007" y="518933"/>
                    <a:pt x="589996" y="512705"/>
                  </a:cubicBezTo>
                  <a:cubicBezTo>
                    <a:pt x="584985" y="505232"/>
                    <a:pt x="582479" y="497758"/>
                    <a:pt x="588743" y="492776"/>
                  </a:cubicBezTo>
                  <a:cubicBezTo>
                    <a:pt x="593754" y="489039"/>
                    <a:pt x="603776" y="491530"/>
                    <a:pt x="610040" y="491530"/>
                  </a:cubicBezTo>
                  <a:cubicBezTo>
                    <a:pt x="615051" y="492776"/>
                    <a:pt x="621315" y="495267"/>
                    <a:pt x="625073" y="494021"/>
                  </a:cubicBezTo>
                  <a:cubicBezTo>
                    <a:pt x="633842" y="491530"/>
                    <a:pt x="638854" y="482811"/>
                    <a:pt x="633842" y="477829"/>
                  </a:cubicBezTo>
                  <a:cubicBezTo>
                    <a:pt x="621315" y="466619"/>
                    <a:pt x="607534" y="459145"/>
                    <a:pt x="593754" y="451672"/>
                  </a:cubicBezTo>
                  <a:lnTo>
                    <a:pt x="593754" y="435480"/>
                  </a:lnTo>
                  <a:cubicBezTo>
                    <a:pt x="606282" y="421778"/>
                    <a:pt x="613798" y="414305"/>
                    <a:pt x="619436" y="412436"/>
                  </a:cubicBezTo>
                  <a:close/>
                  <a:moveTo>
                    <a:pt x="725057" y="407973"/>
                  </a:moveTo>
                  <a:cubicBezTo>
                    <a:pt x="728492" y="407973"/>
                    <a:pt x="731763" y="409765"/>
                    <a:pt x="733725" y="413946"/>
                  </a:cubicBezTo>
                  <a:cubicBezTo>
                    <a:pt x="735034" y="416336"/>
                    <a:pt x="733725" y="424698"/>
                    <a:pt x="729800" y="425893"/>
                  </a:cubicBezTo>
                  <a:cubicBezTo>
                    <a:pt x="723258" y="428282"/>
                    <a:pt x="715408" y="430671"/>
                    <a:pt x="708866" y="431866"/>
                  </a:cubicBezTo>
                  <a:cubicBezTo>
                    <a:pt x="711483" y="425893"/>
                    <a:pt x="711483" y="417530"/>
                    <a:pt x="715408" y="412752"/>
                  </a:cubicBezTo>
                  <a:cubicBezTo>
                    <a:pt x="718025" y="409765"/>
                    <a:pt x="721623" y="407973"/>
                    <a:pt x="725057" y="407973"/>
                  </a:cubicBezTo>
                  <a:close/>
                  <a:moveTo>
                    <a:pt x="2253996" y="394594"/>
                  </a:moveTo>
                  <a:cubicBezTo>
                    <a:pt x="2273733" y="418260"/>
                    <a:pt x="2253996" y="443172"/>
                    <a:pt x="2255230" y="468084"/>
                  </a:cubicBezTo>
                  <a:cubicBezTo>
                    <a:pt x="2239193" y="468084"/>
                    <a:pt x="2223156" y="468084"/>
                    <a:pt x="2207120" y="468084"/>
                  </a:cubicBezTo>
                  <a:cubicBezTo>
                    <a:pt x="2188616" y="464347"/>
                    <a:pt x="2175046" y="486768"/>
                    <a:pt x="2154075" y="473067"/>
                  </a:cubicBezTo>
                  <a:cubicBezTo>
                    <a:pt x="2163944" y="450646"/>
                    <a:pt x="2179981" y="433207"/>
                    <a:pt x="2200952" y="425734"/>
                  </a:cubicBezTo>
                  <a:cubicBezTo>
                    <a:pt x="2221923" y="418260"/>
                    <a:pt x="2235492" y="404559"/>
                    <a:pt x="2253996" y="394594"/>
                  </a:cubicBezTo>
                  <a:close/>
                  <a:moveTo>
                    <a:pt x="1008969" y="394593"/>
                  </a:moveTo>
                  <a:cubicBezTo>
                    <a:pt x="1012691" y="394593"/>
                    <a:pt x="1020136" y="398225"/>
                    <a:pt x="1021377" y="401858"/>
                  </a:cubicBezTo>
                  <a:cubicBezTo>
                    <a:pt x="1023858" y="412755"/>
                    <a:pt x="1025099" y="424864"/>
                    <a:pt x="1026340" y="436972"/>
                  </a:cubicBezTo>
                  <a:cubicBezTo>
                    <a:pt x="1025099" y="445448"/>
                    <a:pt x="1023858" y="452713"/>
                    <a:pt x="1021377" y="459979"/>
                  </a:cubicBezTo>
                  <a:cubicBezTo>
                    <a:pt x="1021377" y="461189"/>
                    <a:pt x="1017654" y="464822"/>
                    <a:pt x="1016414" y="464822"/>
                  </a:cubicBezTo>
                  <a:cubicBezTo>
                    <a:pt x="1012691" y="463611"/>
                    <a:pt x="1006488" y="462400"/>
                    <a:pt x="1004006" y="458768"/>
                  </a:cubicBezTo>
                  <a:cubicBezTo>
                    <a:pt x="989117" y="440605"/>
                    <a:pt x="992839" y="421231"/>
                    <a:pt x="997802" y="401858"/>
                  </a:cubicBezTo>
                  <a:cubicBezTo>
                    <a:pt x="999043" y="398225"/>
                    <a:pt x="1005247" y="394593"/>
                    <a:pt x="1008969" y="394593"/>
                  </a:cubicBezTo>
                  <a:close/>
                  <a:moveTo>
                    <a:pt x="3500370" y="361624"/>
                  </a:moveTo>
                  <a:cubicBezTo>
                    <a:pt x="3501469" y="362998"/>
                    <a:pt x="3503667" y="365746"/>
                    <a:pt x="3504766" y="367120"/>
                  </a:cubicBezTo>
                  <a:cubicBezTo>
                    <a:pt x="3503667" y="368494"/>
                    <a:pt x="3501469" y="369867"/>
                    <a:pt x="3499270" y="371241"/>
                  </a:cubicBezTo>
                  <a:cubicBezTo>
                    <a:pt x="3497072" y="369867"/>
                    <a:pt x="3495973" y="367120"/>
                    <a:pt x="3494874" y="365746"/>
                  </a:cubicBezTo>
                  <a:cubicBezTo>
                    <a:pt x="3495973" y="364372"/>
                    <a:pt x="3498171" y="361624"/>
                    <a:pt x="3500370" y="361624"/>
                  </a:cubicBezTo>
                  <a:close/>
                  <a:moveTo>
                    <a:pt x="2082637" y="356130"/>
                  </a:moveTo>
                  <a:cubicBezTo>
                    <a:pt x="2085778" y="357504"/>
                    <a:pt x="2092058" y="360251"/>
                    <a:pt x="2090488" y="360251"/>
                  </a:cubicBezTo>
                  <a:cubicBezTo>
                    <a:pt x="2090488" y="365747"/>
                    <a:pt x="2087348" y="364373"/>
                    <a:pt x="2082637" y="356130"/>
                  </a:cubicBezTo>
                  <a:close/>
                  <a:moveTo>
                    <a:pt x="567173" y="329971"/>
                  </a:moveTo>
                  <a:cubicBezTo>
                    <a:pt x="571883" y="328652"/>
                    <a:pt x="576594" y="331290"/>
                    <a:pt x="581304" y="332608"/>
                  </a:cubicBezTo>
                  <a:cubicBezTo>
                    <a:pt x="578949" y="336565"/>
                    <a:pt x="577771" y="341841"/>
                    <a:pt x="574238" y="344478"/>
                  </a:cubicBezTo>
                  <a:cubicBezTo>
                    <a:pt x="567173" y="351073"/>
                    <a:pt x="557753" y="355029"/>
                    <a:pt x="549510" y="360305"/>
                  </a:cubicBezTo>
                  <a:cubicBezTo>
                    <a:pt x="549510" y="345797"/>
                    <a:pt x="553043" y="332608"/>
                    <a:pt x="567173" y="329971"/>
                  </a:cubicBezTo>
                  <a:close/>
                  <a:moveTo>
                    <a:pt x="2427452" y="301178"/>
                  </a:moveTo>
                  <a:cubicBezTo>
                    <a:pt x="2428825" y="301178"/>
                    <a:pt x="2430199" y="304841"/>
                    <a:pt x="2431573" y="307283"/>
                  </a:cubicBezTo>
                  <a:cubicBezTo>
                    <a:pt x="2432946" y="312168"/>
                    <a:pt x="2432946" y="315831"/>
                    <a:pt x="2432946" y="321937"/>
                  </a:cubicBezTo>
                  <a:cubicBezTo>
                    <a:pt x="2428825" y="318273"/>
                    <a:pt x="2424704" y="315831"/>
                    <a:pt x="2421957" y="312168"/>
                  </a:cubicBezTo>
                  <a:cubicBezTo>
                    <a:pt x="2417836" y="306062"/>
                    <a:pt x="2419210" y="302399"/>
                    <a:pt x="2427452" y="301178"/>
                  </a:cubicBezTo>
                  <a:close/>
                  <a:moveTo>
                    <a:pt x="3258616" y="291432"/>
                  </a:moveTo>
                  <a:cubicBezTo>
                    <a:pt x="3278364" y="291432"/>
                    <a:pt x="3296876" y="291432"/>
                    <a:pt x="3314155" y="292677"/>
                  </a:cubicBezTo>
                  <a:cubicBezTo>
                    <a:pt x="3331434" y="292677"/>
                    <a:pt x="3327731" y="302634"/>
                    <a:pt x="3321560" y="312591"/>
                  </a:cubicBezTo>
                  <a:cubicBezTo>
                    <a:pt x="3317858" y="321303"/>
                    <a:pt x="3321560" y="328771"/>
                    <a:pt x="3328965" y="332505"/>
                  </a:cubicBezTo>
                  <a:cubicBezTo>
                    <a:pt x="3346244" y="342462"/>
                    <a:pt x="3346244" y="351175"/>
                    <a:pt x="3332668" y="367355"/>
                  </a:cubicBezTo>
                  <a:cubicBezTo>
                    <a:pt x="3320326" y="379801"/>
                    <a:pt x="3327731" y="395981"/>
                    <a:pt x="3340073" y="407183"/>
                  </a:cubicBezTo>
                  <a:cubicBezTo>
                    <a:pt x="3354883" y="421185"/>
                    <a:pt x="3375248" y="425386"/>
                    <a:pt x="3390752" y="436588"/>
                  </a:cubicBezTo>
                  <a:lnTo>
                    <a:pt x="3403740" y="450210"/>
                  </a:lnTo>
                  <a:lnTo>
                    <a:pt x="3403900" y="449546"/>
                  </a:lnTo>
                  <a:lnTo>
                    <a:pt x="3419775" y="449546"/>
                  </a:lnTo>
                  <a:cubicBezTo>
                    <a:pt x="3420996" y="461594"/>
                    <a:pt x="3419775" y="472690"/>
                    <a:pt x="3416874" y="483311"/>
                  </a:cubicBezTo>
                  <a:lnTo>
                    <a:pt x="3404143" y="513642"/>
                  </a:lnTo>
                  <a:lnTo>
                    <a:pt x="3404251" y="514221"/>
                  </a:lnTo>
                  <a:cubicBezTo>
                    <a:pt x="3403017" y="561517"/>
                    <a:pt x="3383270" y="580186"/>
                    <a:pt x="3342542" y="550315"/>
                  </a:cubicBezTo>
                  <a:cubicBezTo>
                    <a:pt x="3315389" y="530401"/>
                    <a:pt x="3293174" y="522933"/>
                    <a:pt x="3268490" y="550315"/>
                  </a:cubicBezTo>
                  <a:lnTo>
                    <a:pt x="3262521" y="547640"/>
                  </a:lnTo>
                  <a:lnTo>
                    <a:pt x="3263041" y="548164"/>
                  </a:lnTo>
                  <a:cubicBezTo>
                    <a:pt x="3326055" y="596728"/>
                    <a:pt x="3343893" y="648793"/>
                    <a:pt x="3316556" y="701209"/>
                  </a:cubicBezTo>
                  <a:lnTo>
                    <a:pt x="3282183" y="743706"/>
                  </a:lnTo>
                  <a:lnTo>
                    <a:pt x="3296336" y="740795"/>
                  </a:lnTo>
                  <a:cubicBezTo>
                    <a:pt x="3302309" y="742169"/>
                    <a:pt x="3310671" y="742169"/>
                    <a:pt x="3313060" y="750411"/>
                  </a:cubicBezTo>
                  <a:cubicBezTo>
                    <a:pt x="3317838" y="758654"/>
                    <a:pt x="3305893" y="766896"/>
                    <a:pt x="3292752" y="765522"/>
                  </a:cubicBezTo>
                  <a:lnTo>
                    <a:pt x="3270282" y="760140"/>
                  </a:lnTo>
                  <a:lnTo>
                    <a:pt x="3263041" y="772303"/>
                  </a:lnTo>
                  <a:cubicBezTo>
                    <a:pt x="3256245" y="777906"/>
                    <a:pt x="3249449" y="780397"/>
                    <a:pt x="3242499" y="780397"/>
                  </a:cubicBezTo>
                  <a:lnTo>
                    <a:pt x="3230276" y="776497"/>
                  </a:lnTo>
                  <a:lnTo>
                    <a:pt x="3229638" y="809978"/>
                  </a:lnTo>
                  <a:cubicBezTo>
                    <a:pt x="3229484" y="823612"/>
                    <a:pt x="3227936" y="837090"/>
                    <a:pt x="3220506" y="849627"/>
                  </a:cubicBezTo>
                  <a:lnTo>
                    <a:pt x="3217443" y="850430"/>
                  </a:lnTo>
                  <a:lnTo>
                    <a:pt x="3232154" y="864591"/>
                  </a:lnTo>
                  <a:lnTo>
                    <a:pt x="3238838" y="856089"/>
                  </a:lnTo>
                  <a:cubicBezTo>
                    <a:pt x="3241700" y="853870"/>
                    <a:pt x="3244848" y="853235"/>
                    <a:pt x="3248282" y="855771"/>
                  </a:cubicBezTo>
                  <a:cubicBezTo>
                    <a:pt x="3257440" y="862112"/>
                    <a:pt x="3249427" y="869721"/>
                    <a:pt x="3243703" y="874794"/>
                  </a:cubicBezTo>
                  <a:lnTo>
                    <a:pt x="3234268" y="880496"/>
                  </a:lnTo>
                  <a:lnTo>
                    <a:pt x="3233296" y="881431"/>
                  </a:lnTo>
                  <a:cubicBezTo>
                    <a:pt x="3233296" y="886274"/>
                    <a:pt x="3233296" y="891118"/>
                    <a:pt x="3233296" y="897172"/>
                  </a:cubicBezTo>
                  <a:lnTo>
                    <a:pt x="3225551" y="900154"/>
                  </a:lnTo>
                  <a:lnTo>
                    <a:pt x="3229933" y="900154"/>
                  </a:lnTo>
                  <a:lnTo>
                    <a:pt x="3229933" y="914320"/>
                  </a:lnTo>
                  <a:lnTo>
                    <a:pt x="3230047" y="914376"/>
                  </a:lnTo>
                  <a:cubicBezTo>
                    <a:pt x="3231301" y="930586"/>
                    <a:pt x="3227541" y="950538"/>
                    <a:pt x="3246340" y="961761"/>
                  </a:cubicBezTo>
                  <a:cubicBezTo>
                    <a:pt x="3221275" y="1001664"/>
                    <a:pt x="3222528" y="1045309"/>
                    <a:pt x="3233807" y="1086459"/>
                  </a:cubicBezTo>
                  <a:cubicBezTo>
                    <a:pt x="3246340" y="1131350"/>
                    <a:pt x="3246340" y="1173748"/>
                    <a:pt x="3246340" y="1217392"/>
                  </a:cubicBezTo>
                  <a:cubicBezTo>
                    <a:pt x="3231301" y="1226121"/>
                    <a:pt x="3216262" y="1228615"/>
                    <a:pt x="3208742" y="1207416"/>
                  </a:cubicBezTo>
                  <a:cubicBezTo>
                    <a:pt x="3206236" y="1199934"/>
                    <a:pt x="3202476" y="1192452"/>
                    <a:pt x="3198716" y="1186217"/>
                  </a:cubicBezTo>
                  <a:cubicBezTo>
                    <a:pt x="3173651" y="1179983"/>
                    <a:pt x="3151092" y="1228615"/>
                    <a:pt x="3124774" y="1187464"/>
                  </a:cubicBezTo>
                  <a:cubicBezTo>
                    <a:pt x="3056158" y="1141638"/>
                    <a:pt x="3079892" y="1092304"/>
                    <a:pt x="3101334" y="1043146"/>
                  </a:cubicBezTo>
                  <a:lnTo>
                    <a:pt x="3110471" y="1017097"/>
                  </a:lnTo>
                  <a:lnTo>
                    <a:pt x="3077769" y="1042464"/>
                  </a:lnTo>
                  <a:cubicBezTo>
                    <a:pt x="3040657" y="1057270"/>
                    <a:pt x="3008234" y="1030117"/>
                    <a:pt x="2975812" y="997346"/>
                  </a:cubicBezTo>
                  <a:cubicBezTo>
                    <a:pt x="2975812" y="991104"/>
                    <a:pt x="2975812" y="986111"/>
                    <a:pt x="2975812" y="981117"/>
                  </a:cubicBezTo>
                  <a:cubicBezTo>
                    <a:pt x="2970872" y="981117"/>
                    <a:pt x="2965931" y="981117"/>
                    <a:pt x="2959756" y="979869"/>
                  </a:cubicBezTo>
                  <a:cubicBezTo>
                    <a:pt x="2951110" y="972378"/>
                    <a:pt x="2954815" y="957398"/>
                    <a:pt x="2944934" y="948659"/>
                  </a:cubicBezTo>
                  <a:cubicBezTo>
                    <a:pt x="2928877" y="926188"/>
                    <a:pt x="2979518" y="924939"/>
                    <a:pt x="2960991" y="901220"/>
                  </a:cubicBezTo>
                  <a:cubicBezTo>
                    <a:pt x="2954815" y="896226"/>
                    <a:pt x="2949874" y="889984"/>
                    <a:pt x="2944934" y="884990"/>
                  </a:cubicBezTo>
                  <a:cubicBezTo>
                    <a:pt x="2942464" y="875003"/>
                    <a:pt x="2941228" y="866264"/>
                    <a:pt x="2938758" y="856277"/>
                  </a:cubicBezTo>
                  <a:cubicBezTo>
                    <a:pt x="2936288" y="847538"/>
                    <a:pt x="2937523" y="842545"/>
                    <a:pt x="2944934" y="837551"/>
                  </a:cubicBezTo>
                  <a:cubicBezTo>
                    <a:pt x="2953580" y="828812"/>
                    <a:pt x="2947404" y="812583"/>
                    <a:pt x="2960991" y="805093"/>
                  </a:cubicBezTo>
                  <a:cubicBezTo>
                    <a:pt x="2965931" y="790112"/>
                    <a:pt x="2985694" y="785118"/>
                    <a:pt x="2979518" y="760150"/>
                  </a:cubicBezTo>
                  <a:cubicBezTo>
                    <a:pt x="2972107" y="720201"/>
                    <a:pt x="2998045" y="675259"/>
                    <a:pt x="2972107" y="634062"/>
                  </a:cubicBezTo>
                  <a:cubicBezTo>
                    <a:pt x="2970872" y="632813"/>
                    <a:pt x="2985694" y="620329"/>
                    <a:pt x="2991869" y="612839"/>
                  </a:cubicBezTo>
                  <a:cubicBezTo>
                    <a:pt x="3014102" y="600355"/>
                    <a:pt x="3033864" y="587871"/>
                    <a:pt x="3030159" y="555412"/>
                  </a:cubicBezTo>
                  <a:cubicBezTo>
                    <a:pt x="3027688" y="536686"/>
                    <a:pt x="3038805" y="515463"/>
                    <a:pt x="3044980" y="497986"/>
                  </a:cubicBezTo>
                  <a:cubicBezTo>
                    <a:pt x="3046833" y="492368"/>
                    <a:pt x="3050847" y="489559"/>
                    <a:pt x="3055633" y="487999"/>
                  </a:cubicBezTo>
                  <a:lnTo>
                    <a:pt x="3069644" y="485710"/>
                  </a:lnTo>
                  <a:lnTo>
                    <a:pt x="3069178" y="485094"/>
                  </a:lnTo>
                  <a:lnTo>
                    <a:pt x="3071548" y="485144"/>
                  </a:lnTo>
                  <a:lnTo>
                    <a:pt x="3094656" y="472043"/>
                  </a:lnTo>
                  <a:cubicBezTo>
                    <a:pt x="3101102" y="469351"/>
                    <a:pt x="3106275" y="468493"/>
                    <a:pt x="3110752" y="469585"/>
                  </a:cubicBezTo>
                  <a:cubicBezTo>
                    <a:pt x="3119707" y="471770"/>
                    <a:pt x="3125882" y="481757"/>
                    <a:pt x="3133911" y="500483"/>
                  </a:cubicBezTo>
                  <a:cubicBezTo>
                    <a:pt x="3112913" y="537935"/>
                    <a:pt x="3135146" y="575387"/>
                    <a:pt x="3135146" y="612839"/>
                  </a:cubicBezTo>
                  <a:lnTo>
                    <a:pt x="3136254" y="614970"/>
                  </a:lnTo>
                  <a:lnTo>
                    <a:pt x="3136299" y="608908"/>
                  </a:lnTo>
                  <a:cubicBezTo>
                    <a:pt x="3141253" y="608908"/>
                    <a:pt x="3146206" y="608908"/>
                    <a:pt x="3151159" y="608908"/>
                  </a:cubicBezTo>
                  <a:lnTo>
                    <a:pt x="3151850" y="611940"/>
                  </a:lnTo>
                  <a:lnTo>
                    <a:pt x="3151839" y="611670"/>
                  </a:lnTo>
                  <a:cubicBezTo>
                    <a:pt x="3159252" y="591746"/>
                    <a:pt x="3165430" y="571823"/>
                    <a:pt x="3175315" y="553144"/>
                  </a:cubicBezTo>
                  <a:cubicBezTo>
                    <a:pt x="3180257" y="543183"/>
                    <a:pt x="3190142" y="540692"/>
                    <a:pt x="3200026" y="549409"/>
                  </a:cubicBezTo>
                  <a:cubicBezTo>
                    <a:pt x="3225973" y="571823"/>
                    <a:pt x="3235858" y="550654"/>
                    <a:pt x="3246978" y="531976"/>
                  </a:cubicBezTo>
                  <a:lnTo>
                    <a:pt x="3247638" y="532641"/>
                  </a:lnTo>
                  <a:lnTo>
                    <a:pt x="3246275" y="530401"/>
                  </a:lnTo>
                  <a:cubicBezTo>
                    <a:pt x="3240104" y="522933"/>
                    <a:pt x="3232698" y="514221"/>
                    <a:pt x="3224059" y="507998"/>
                  </a:cubicBezTo>
                  <a:cubicBezTo>
                    <a:pt x="3216654" y="501775"/>
                    <a:pt x="3198141" y="499285"/>
                    <a:pt x="3198141" y="494307"/>
                  </a:cubicBezTo>
                  <a:cubicBezTo>
                    <a:pt x="3199375" y="479371"/>
                    <a:pt x="3203078" y="464436"/>
                    <a:pt x="3210483" y="451989"/>
                  </a:cubicBezTo>
                  <a:cubicBezTo>
                    <a:pt x="3224059" y="427097"/>
                    <a:pt x="3247509" y="405938"/>
                    <a:pt x="3225293" y="376067"/>
                  </a:cubicBezTo>
                  <a:cubicBezTo>
                    <a:pt x="3242572" y="351175"/>
                    <a:pt x="3248743" y="323793"/>
                    <a:pt x="3247509" y="293922"/>
                  </a:cubicBezTo>
                  <a:cubicBezTo>
                    <a:pt x="3251211" y="291432"/>
                    <a:pt x="3254914" y="290188"/>
                    <a:pt x="3258616" y="291432"/>
                  </a:cubicBezTo>
                  <a:close/>
                  <a:moveTo>
                    <a:pt x="1829736" y="263968"/>
                  </a:moveTo>
                  <a:cubicBezTo>
                    <a:pt x="1846093" y="272773"/>
                    <a:pt x="1861191" y="284095"/>
                    <a:pt x="1877548" y="292901"/>
                  </a:cubicBezTo>
                  <a:cubicBezTo>
                    <a:pt x="1892646" y="299191"/>
                    <a:pt x="1910261" y="333156"/>
                    <a:pt x="1925360" y="291643"/>
                  </a:cubicBezTo>
                  <a:cubicBezTo>
                    <a:pt x="1926618" y="286611"/>
                    <a:pt x="1934167" y="287869"/>
                    <a:pt x="1935426" y="294159"/>
                  </a:cubicBezTo>
                  <a:cubicBezTo>
                    <a:pt x="1940458" y="316802"/>
                    <a:pt x="1959332" y="316802"/>
                    <a:pt x="1975688" y="325608"/>
                  </a:cubicBezTo>
                  <a:cubicBezTo>
                    <a:pt x="2010918" y="339446"/>
                    <a:pt x="2052439" y="328124"/>
                    <a:pt x="2081378" y="354541"/>
                  </a:cubicBezTo>
                  <a:cubicBezTo>
                    <a:pt x="2042374" y="357057"/>
                    <a:pt x="2002111" y="359573"/>
                    <a:pt x="1961848" y="362089"/>
                  </a:cubicBezTo>
                  <a:cubicBezTo>
                    <a:pt x="1902712" y="365863"/>
                    <a:pt x="1849867" y="336930"/>
                    <a:pt x="1814637" y="282837"/>
                  </a:cubicBezTo>
                  <a:cubicBezTo>
                    <a:pt x="1813379" y="280321"/>
                    <a:pt x="1814637" y="272773"/>
                    <a:pt x="1815896" y="269000"/>
                  </a:cubicBezTo>
                  <a:cubicBezTo>
                    <a:pt x="1819670" y="266484"/>
                    <a:pt x="1827220" y="262710"/>
                    <a:pt x="1829736" y="263968"/>
                  </a:cubicBezTo>
                  <a:close/>
                  <a:moveTo>
                    <a:pt x="1950753" y="244496"/>
                  </a:moveTo>
                  <a:cubicBezTo>
                    <a:pt x="1963496" y="247008"/>
                    <a:pt x="1978786" y="240728"/>
                    <a:pt x="1988980" y="252032"/>
                  </a:cubicBezTo>
                  <a:cubicBezTo>
                    <a:pt x="1994077" y="258312"/>
                    <a:pt x="1990254" y="275897"/>
                    <a:pt x="2006819" y="270873"/>
                  </a:cubicBezTo>
                  <a:cubicBezTo>
                    <a:pt x="2014465" y="267105"/>
                    <a:pt x="2019562" y="262080"/>
                    <a:pt x="2028481" y="254544"/>
                  </a:cubicBezTo>
                  <a:cubicBezTo>
                    <a:pt x="2032304" y="278409"/>
                    <a:pt x="2034853" y="298506"/>
                    <a:pt x="2037401" y="327395"/>
                  </a:cubicBezTo>
                  <a:cubicBezTo>
                    <a:pt x="2009368" y="308554"/>
                    <a:pt x="1986432" y="295994"/>
                    <a:pt x="1964770" y="280921"/>
                  </a:cubicBezTo>
                  <a:cubicBezTo>
                    <a:pt x="1953302" y="272129"/>
                    <a:pt x="1952027" y="258312"/>
                    <a:pt x="1950753" y="244496"/>
                  </a:cubicBezTo>
                  <a:close/>
                  <a:moveTo>
                    <a:pt x="2826422" y="204498"/>
                  </a:moveTo>
                  <a:cubicBezTo>
                    <a:pt x="2827223" y="205357"/>
                    <a:pt x="2828138" y="207761"/>
                    <a:pt x="2829054" y="211882"/>
                  </a:cubicBezTo>
                  <a:cubicBezTo>
                    <a:pt x="2827222" y="210508"/>
                    <a:pt x="2824476" y="207761"/>
                    <a:pt x="2824476" y="206387"/>
                  </a:cubicBezTo>
                  <a:cubicBezTo>
                    <a:pt x="2824934" y="204326"/>
                    <a:pt x="2825621" y="203639"/>
                    <a:pt x="2826422" y="204498"/>
                  </a:cubicBezTo>
                  <a:close/>
                  <a:moveTo>
                    <a:pt x="2080523" y="203497"/>
                  </a:moveTo>
                  <a:cubicBezTo>
                    <a:pt x="2084327" y="202264"/>
                    <a:pt x="2090667" y="205965"/>
                    <a:pt x="2093204" y="210899"/>
                  </a:cubicBezTo>
                  <a:cubicBezTo>
                    <a:pt x="2119834" y="246674"/>
                    <a:pt x="2117298" y="283683"/>
                    <a:pt x="2095740" y="321925"/>
                  </a:cubicBezTo>
                  <a:cubicBezTo>
                    <a:pt x="2067841" y="299720"/>
                    <a:pt x="2064037" y="267646"/>
                    <a:pt x="2056428" y="238039"/>
                  </a:cubicBezTo>
                  <a:cubicBezTo>
                    <a:pt x="2055160" y="231871"/>
                    <a:pt x="2058965" y="222002"/>
                    <a:pt x="2064037" y="215834"/>
                  </a:cubicBezTo>
                  <a:cubicBezTo>
                    <a:pt x="2067841" y="210899"/>
                    <a:pt x="2074182" y="205965"/>
                    <a:pt x="2080523" y="203497"/>
                  </a:cubicBezTo>
                  <a:close/>
                  <a:moveTo>
                    <a:pt x="2527737" y="180285"/>
                  </a:moveTo>
                  <a:cubicBezTo>
                    <a:pt x="2533624" y="180285"/>
                    <a:pt x="2538334" y="180285"/>
                    <a:pt x="2543044" y="180285"/>
                  </a:cubicBezTo>
                  <a:cubicBezTo>
                    <a:pt x="2538334" y="190177"/>
                    <a:pt x="2533624" y="190177"/>
                    <a:pt x="2527737" y="180285"/>
                  </a:cubicBezTo>
                  <a:close/>
                  <a:moveTo>
                    <a:pt x="1859814" y="180282"/>
                  </a:moveTo>
                  <a:cubicBezTo>
                    <a:pt x="1901851" y="186343"/>
                    <a:pt x="1933997" y="205737"/>
                    <a:pt x="1955016" y="242102"/>
                  </a:cubicBezTo>
                  <a:cubicBezTo>
                    <a:pt x="1932761" y="238466"/>
                    <a:pt x="1920397" y="260284"/>
                    <a:pt x="1900615" y="261497"/>
                  </a:cubicBezTo>
                  <a:cubicBezTo>
                    <a:pt x="1888251" y="254224"/>
                    <a:pt x="1905560" y="234829"/>
                    <a:pt x="1888251" y="231193"/>
                  </a:cubicBezTo>
                  <a:cubicBezTo>
                    <a:pt x="1857341" y="225132"/>
                    <a:pt x="1857341" y="225132"/>
                    <a:pt x="1858578" y="203313"/>
                  </a:cubicBezTo>
                  <a:cubicBezTo>
                    <a:pt x="1859814" y="196040"/>
                    <a:pt x="1858578" y="187555"/>
                    <a:pt x="1859814" y="180282"/>
                  </a:cubicBezTo>
                  <a:close/>
                  <a:moveTo>
                    <a:pt x="2561316" y="166492"/>
                  </a:moveTo>
                  <a:cubicBezTo>
                    <a:pt x="2563148" y="167602"/>
                    <a:pt x="2564369" y="170138"/>
                    <a:pt x="2564980" y="173943"/>
                  </a:cubicBezTo>
                  <a:cubicBezTo>
                    <a:pt x="2564980" y="173943"/>
                    <a:pt x="2561317" y="176480"/>
                    <a:pt x="2558874" y="177748"/>
                  </a:cubicBezTo>
                  <a:cubicBezTo>
                    <a:pt x="2553990" y="177748"/>
                    <a:pt x="2549105" y="179016"/>
                    <a:pt x="2544221" y="179016"/>
                  </a:cubicBezTo>
                  <a:cubicBezTo>
                    <a:pt x="2547884" y="175212"/>
                    <a:pt x="2549105" y="170138"/>
                    <a:pt x="2553990" y="167602"/>
                  </a:cubicBezTo>
                  <a:cubicBezTo>
                    <a:pt x="2557043" y="165699"/>
                    <a:pt x="2559485" y="165382"/>
                    <a:pt x="2561316" y="166492"/>
                  </a:cubicBezTo>
                  <a:close/>
                  <a:moveTo>
                    <a:pt x="2764027" y="154074"/>
                  </a:moveTo>
                  <a:cubicBezTo>
                    <a:pt x="2769099" y="154074"/>
                    <a:pt x="2775440" y="152806"/>
                    <a:pt x="2777976" y="154074"/>
                  </a:cubicBezTo>
                  <a:cubicBezTo>
                    <a:pt x="2788121" y="160415"/>
                    <a:pt x="2795730" y="166756"/>
                    <a:pt x="2795730" y="179437"/>
                  </a:cubicBezTo>
                  <a:cubicBezTo>
                    <a:pt x="2795730" y="181974"/>
                    <a:pt x="2791926" y="184510"/>
                    <a:pt x="2790657" y="184510"/>
                  </a:cubicBezTo>
                  <a:cubicBezTo>
                    <a:pt x="2777976" y="184510"/>
                    <a:pt x="2771636" y="176901"/>
                    <a:pt x="2766563" y="168024"/>
                  </a:cubicBezTo>
                  <a:cubicBezTo>
                    <a:pt x="2764027" y="164220"/>
                    <a:pt x="2764027" y="159147"/>
                    <a:pt x="2764027" y="154074"/>
                  </a:cubicBezTo>
                  <a:close/>
                  <a:moveTo>
                    <a:pt x="2430325" y="147312"/>
                  </a:moveTo>
                  <a:cubicBezTo>
                    <a:pt x="2462797" y="147312"/>
                    <a:pt x="2495268" y="147312"/>
                    <a:pt x="2526490" y="148570"/>
                  </a:cubicBezTo>
                  <a:cubicBezTo>
                    <a:pt x="2526490" y="158629"/>
                    <a:pt x="2526490" y="168688"/>
                    <a:pt x="2526490" y="180004"/>
                  </a:cubicBezTo>
                  <a:cubicBezTo>
                    <a:pt x="2507757" y="171202"/>
                    <a:pt x="2489023" y="159886"/>
                    <a:pt x="2466543" y="166173"/>
                  </a:cubicBezTo>
                  <a:cubicBezTo>
                    <a:pt x="2459050" y="167430"/>
                    <a:pt x="2451556" y="171202"/>
                    <a:pt x="2446561" y="176232"/>
                  </a:cubicBezTo>
                  <a:cubicBezTo>
                    <a:pt x="2434072" y="186291"/>
                    <a:pt x="2447810" y="202637"/>
                    <a:pt x="2440316" y="212696"/>
                  </a:cubicBezTo>
                  <a:cubicBezTo>
                    <a:pt x="2432823" y="224012"/>
                    <a:pt x="2411592" y="224012"/>
                    <a:pt x="2411592" y="245387"/>
                  </a:cubicBezTo>
                  <a:cubicBezTo>
                    <a:pt x="2411592" y="257961"/>
                    <a:pt x="2402850" y="270535"/>
                    <a:pt x="2401601" y="283109"/>
                  </a:cubicBezTo>
                  <a:cubicBezTo>
                    <a:pt x="2399103" y="295682"/>
                    <a:pt x="2397854" y="310771"/>
                    <a:pt x="2401601" y="322087"/>
                  </a:cubicBezTo>
                  <a:cubicBezTo>
                    <a:pt x="2407845" y="340948"/>
                    <a:pt x="2420334" y="337176"/>
                    <a:pt x="2430325" y="325859"/>
                  </a:cubicBezTo>
                  <a:cubicBezTo>
                    <a:pt x="2446561" y="327117"/>
                    <a:pt x="2462797" y="328374"/>
                    <a:pt x="2467792" y="347235"/>
                  </a:cubicBezTo>
                  <a:cubicBezTo>
                    <a:pt x="2436570" y="373639"/>
                    <a:pt x="2464045" y="397529"/>
                    <a:pt x="2469041" y="423934"/>
                  </a:cubicBezTo>
                  <a:cubicBezTo>
                    <a:pt x="2470290" y="427706"/>
                    <a:pt x="2467792" y="435251"/>
                    <a:pt x="2464045" y="436508"/>
                  </a:cubicBezTo>
                  <a:cubicBezTo>
                    <a:pt x="2457801" y="442795"/>
                    <a:pt x="2450308" y="441537"/>
                    <a:pt x="2446561" y="431479"/>
                  </a:cubicBezTo>
                  <a:cubicBezTo>
                    <a:pt x="2444063" y="425192"/>
                    <a:pt x="2440316" y="412618"/>
                    <a:pt x="2436570" y="412618"/>
                  </a:cubicBezTo>
                  <a:cubicBezTo>
                    <a:pt x="2397854" y="408846"/>
                    <a:pt x="2371627" y="378669"/>
                    <a:pt x="2334160" y="373639"/>
                  </a:cubicBezTo>
                  <a:lnTo>
                    <a:pt x="2333804" y="373002"/>
                  </a:lnTo>
                  <a:lnTo>
                    <a:pt x="2331289" y="377195"/>
                  </a:lnTo>
                  <a:cubicBezTo>
                    <a:pt x="2327854" y="376737"/>
                    <a:pt x="2326481" y="376050"/>
                    <a:pt x="2326996" y="375248"/>
                  </a:cubicBezTo>
                  <a:lnTo>
                    <a:pt x="2333665" y="372753"/>
                  </a:lnTo>
                  <a:lnTo>
                    <a:pt x="2322920" y="353521"/>
                  </a:lnTo>
                  <a:cubicBezTo>
                    <a:pt x="2304187" y="335918"/>
                    <a:pt x="2316676" y="327117"/>
                    <a:pt x="2331663" y="317058"/>
                  </a:cubicBezTo>
                  <a:cubicBezTo>
                    <a:pt x="2335409" y="314543"/>
                    <a:pt x="2336658" y="308256"/>
                    <a:pt x="2339156" y="303226"/>
                  </a:cubicBezTo>
                  <a:cubicBezTo>
                    <a:pt x="2334160" y="286881"/>
                    <a:pt x="2316676" y="294425"/>
                    <a:pt x="2306685" y="286881"/>
                  </a:cubicBezTo>
                  <a:cubicBezTo>
                    <a:pt x="2299191" y="280594"/>
                    <a:pt x="2284205" y="275564"/>
                    <a:pt x="2282956" y="268020"/>
                  </a:cubicBezTo>
                  <a:cubicBezTo>
                    <a:pt x="2280458" y="252932"/>
                    <a:pt x="2296694" y="249159"/>
                    <a:pt x="2309183" y="244130"/>
                  </a:cubicBezTo>
                  <a:cubicBezTo>
                    <a:pt x="2314178" y="242873"/>
                    <a:pt x="2321671" y="242873"/>
                    <a:pt x="2324169" y="237843"/>
                  </a:cubicBezTo>
                  <a:cubicBezTo>
                    <a:pt x="2346649" y="193835"/>
                    <a:pt x="2396605" y="178747"/>
                    <a:pt x="2430325" y="147312"/>
                  </a:cubicBezTo>
                  <a:close/>
                  <a:moveTo>
                    <a:pt x="2682500" y="146798"/>
                  </a:moveTo>
                  <a:cubicBezTo>
                    <a:pt x="2717189" y="141815"/>
                    <a:pt x="2748161" y="156765"/>
                    <a:pt x="2751878" y="192896"/>
                  </a:cubicBezTo>
                  <a:cubicBezTo>
                    <a:pt x="2755595" y="226534"/>
                    <a:pt x="2776656" y="262665"/>
                    <a:pt x="2754356" y="298795"/>
                  </a:cubicBezTo>
                  <a:cubicBezTo>
                    <a:pt x="2748161" y="306270"/>
                    <a:pt x="2744445" y="318729"/>
                    <a:pt x="2744445" y="327450"/>
                  </a:cubicBezTo>
                  <a:cubicBezTo>
                    <a:pt x="2744445" y="333679"/>
                    <a:pt x="2750639" y="341155"/>
                    <a:pt x="2755595" y="346138"/>
                  </a:cubicBezTo>
                  <a:cubicBezTo>
                    <a:pt x="2761789" y="351122"/>
                    <a:pt x="2767984" y="348630"/>
                    <a:pt x="2774178" y="341155"/>
                  </a:cubicBezTo>
                  <a:cubicBezTo>
                    <a:pt x="2796478" y="307516"/>
                    <a:pt x="2813823" y="272632"/>
                    <a:pt x="2821256" y="231518"/>
                  </a:cubicBezTo>
                  <a:cubicBezTo>
                    <a:pt x="2822495" y="224042"/>
                    <a:pt x="2826212" y="217813"/>
                    <a:pt x="2829928" y="210338"/>
                  </a:cubicBezTo>
                  <a:cubicBezTo>
                    <a:pt x="2859662" y="221551"/>
                    <a:pt x="2872051" y="253943"/>
                    <a:pt x="2893112" y="273877"/>
                  </a:cubicBezTo>
                  <a:cubicBezTo>
                    <a:pt x="2893112" y="278861"/>
                    <a:pt x="2893112" y="283844"/>
                    <a:pt x="2893112" y="290074"/>
                  </a:cubicBezTo>
                  <a:cubicBezTo>
                    <a:pt x="2879484" y="300041"/>
                    <a:pt x="2898068" y="307516"/>
                    <a:pt x="2896829" y="314991"/>
                  </a:cubicBezTo>
                  <a:cubicBezTo>
                    <a:pt x="2894351" y="323712"/>
                    <a:pt x="2881962" y="329942"/>
                    <a:pt x="2880723" y="339909"/>
                  </a:cubicBezTo>
                  <a:cubicBezTo>
                    <a:pt x="2877006" y="354859"/>
                    <a:pt x="2870812" y="377285"/>
                    <a:pt x="2903023" y="374793"/>
                  </a:cubicBezTo>
                  <a:cubicBezTo>
                    <a:pt x="2911696" y="373547"/>
                    <a:pt x="2916651" y="379777"/>
                    <a:pt x="2914173" y="388498"/>
                  </a:cubicBezTo>
                  <a:cubicBezTo>
                    <a:pt x="2911696" y="397219"/>
                    <a:pt x="2910457" y="408432"/>
                    <a:pt x="2906740" y="418399"/>
                  </a:cubicBezTo>
                  <a:cubicBezTo>
                    <a:pt x="2900545" y="435841"/>
                    <a:pt x="2893112" y="438333"/>
                    <a:pt x="2873290" y="427120"/>
                  </a:cubicBezTo>
                  <a:cubicBezTo>
                    <a:pt x="2864618" y="423382"/>
                    <a:pt x="2854706" y="419645"/>
                    <a:pt x="2846034" y="417153"/>
                  </a:cubicBezTo>
                  <a:cubicBezTo>
                    <a:pt x="2839840" y="395973"/>
                    <a:pt x="2833645" y="379777"/>
                    <a:pt x="2805151" y="393481"/>
                  </a:cubicBezTo>
                  <a:cubicBezTo>
                    <a:pt x="2765506" y="409678"/>
                    <a:pt x="2724622" y="402203"/>
                    <a:pt x="2687456" y="386006"/>
                  </a:cubicBezTo>
                  <a:cubicBezTo>
                    <a:pt x="2671350" y="372925"/>
                    <a:pt x="2666085" y="359843"/>
                    <a:pt x="2667323" y="346605"/>
                  </a:cubicBezTo>
                  <a:lnTo>
                    <a:pt x="2682590" y="314014"/>
                  </a:lnTo>
                  <a:lnTo>
                    <a:pt x="2692411" y="300041"/>
                  </a:lnTo>
                  <a:lnTo>
                    <a:pt x="2694587" y="296863"/>
                  </a:lnTo>
                  <a:lnTo>
                    <a:pt x="2707278" y="282599"/>
                  </a:lnTo>
                  <a:cubicBezTo>
                    <a:pt x="2712233" y="275123"/>
                    <a:pt x="2720906" y="267648"/>
                    <a:pt x="2723384" y="256435"/>
                  </a:cubicBezTo>
                  <a:cubicBezTo>
                    <a:pt x="2724622" y="251452"/>
                    <a:pt x="2719667" y="252698"/>
                    <a:pt x="2717189" y="253943"/>
                  </a:cubicBezTo>
                  <a:cubicBezTo>
                    <a:pt x="2702322" y="255189"/>
                    <a:pt x="2693650" y="261419"/>
                    <a:pt x="2699845" y="280107"/>
                  </a:cubicBezTo>
                  <a:cubicBezTo>
                    <a:pt x="2701083" y="283222"/>
                    <a:pt x="2700464" y="286959"/>
                    <a:pt x="2698915" y="290541"/>
                  </a:cubicBezTo>
                  <a:lnTo>
                    <a:pt x="2694587" y="296863"/>
                  </a:lnTo>
                  <a:lnTo>
                    <a:pt x="2686217" y="306270"/>
                  </a:lnTo>
                  <a:lnTo>
                    <a:pt x="2682590" y="314014"/>
                  </a:lnTo>
                  <a:lnTo>
                    <a:pt x="2665156" y="338819"/>
                  </a:lnTo>
                  <a:cubicBezTo>
                    <a:pt x="2659890" y="352679"/>
                    <a:pt x="2660200" y="367941"/>
                    <a:pt x="2671350" y="386006"/>
                  </a:cubicBezTo>
                  <a:cubicBezTo>
                    <a:pt x="2666394" y="395973"/>
                    <a:pt x="2660200" y="405940"/>
                    <a:pt x="2655244" y="417153"/>
                  </a:cubicBezTo>
                  <a:lnTo>
                    <a:pt x="2654194" y="422433"/>
                  </a:lnTo>
                  <a:lnTo>
                    <a:pt x="2668629" y="430120"/>
                  </a:lnTo>
                  <a:cubicBezTo>
                    <a:pt x="2679161" y="440331"/>
                    <a:pt x="2677329" y="456387"/>
                    <a:pt x="2675497" y="472443"/>
                  </a:cubicBezTo>
                  <a:cubicBezTo>
                    <a:pt x="2674276" y="478739"/>
                    <a:pt x="2670613" y="481257"/>
                    <a:pt x="2665728" y="479998"/>
                  </a:cubicBezTo>
                  <a:cubicBezTo>
                    <a:pt x="2662065" y="477480"/>
                    <a:pt x="2658401" y="473702"/>
                    <a:pt x="2655959" y="468665"/>
                  </a:cubicBezTo>
                  <a:cubicBezTo>
                    <a:pt x="2653517" y="464887"/>
                    <a:pt x="2654738" y="458591"/>
                    <a:pt x="2653517" y="453554"/>
                  </a:cubicBezTo>
                  <a:lnTo>
                    <a:pt x="2653517" y="447735"/>
                  </a:lnTo>
                  <a:lnTo>
                    <a:pt x="2634009" y="441351"/>
                  </a:lnTo>
                  <a:cubicBezTo>
                    <a:pt x="2616761" y="429378"/>
                    <a:pt x="2609096" y="405318"/>
                    <a:pt x="2589583" y="395973"/>
                  </a:cubicBezTo>
                  <a:cubicBezTo>
                    <a:pt x="2588344" y="393481"/>
                    <a:pt x="2592061" y="383514"/>
                    <a:pt x="2594539" y="374793"/>
                  </a:cubicBezTo>
                  <a:cubicBezTo>
                    <a:pt x="2603211" y="338663"/>
                    <a:pt x="2613122" y="301287"/>
                    <a:pt x="2620555" y="263910"/>
                  </a:cubicBezTo>
                  <a:cubicBezTo>
                    <a:pt x="2623033" y="252698"/>
                    <a:pt x="2613122" y="246468"/>
                    <a:pt x="2599494" y="250206"/>
                  </a:cubicBezTo>
                  <a:cubicBezTo>
                    <a:pt x="2593300" y="253943"/>
                    <a:pt x="2585866" y="255189"/>
                    <a:pt x="2579672" y="258927"/>
                  </a:cubicBezTo>
                  <a:cubicBezTo>
                    <a:pt x="2579672" y="247714"/>
                    <a:pt x="2577194" y="237747"/>
                    <a:pt x="2579672" y="227780"/>
                  </a:cubicBezTo>
                  <a:cubicBezTo>
                    <a:pt x="2582150" y="216567"/>
                    <a:pt x="2592061" y="210338"/>
                    <a:pt x="2603211" y="211584"/>
                  </a:cubicBezTo>
                  <a:cubicBezTo>
                    <a:pt x="2626750" y="211584"/>
                    <a:pt x="2629228" y="204108"/>
                    <a:pt x="2618078" y="184174"/>
                  </a:cubicBezTo>
                  <a:cubicBezTo>
                    <a:pt x="2614361" y="180437"/>
                    <a:pt x="2620555" y="169224"/>
                    <a:pt x="2624272" y="161749"/>
                  </a:cubicBezTo>
                  <a:cubicBezTo>
                    <a:pt x="2642855" y="156765"/>
                    <a:pt x="2662678" y="149290"/>
                    <a:pt x="2682500" y="146798"/>
                  </a:cubicBezTo>
                  <a:close/>
                  <a:moveTo>
                    <a:pt x="1243838" y="127221"/>
                  </a:moveTo>
                  <a:cubicBezTo>
                    <a:pt x="1244639" y="127736"/>
                    <a:pt x="1245554" y="130140"/>
                    <a:pt x="1246470" y="134949"/>
                  </a:cubicBezTo>
                  <a:cubicBezTo>
                    <a:pt x="1244639" y="133575"/>
                    <a:pt x="1241892" y="130827"/>
                    <a:pt x="1241892" y="130827"/>
                  </a:cubicBezTo>
                  <a:cubicBezTo>
                    <a:pt x="1242350" y="128080"/>
                    <a:pt x="1243037" y="126706"/>
                    <a:pt x="1243838" y="127221"/>
                  </a:cubicBezTo>
                  <a:close/>
                  <a:moveTo>
                    <a:pt x="1381748" y="116814"/>
                  </a:moveTo>
                  <a:cubicBezTo>
                    <a:pt x="1404084" y="114341"/>
                    <a:pt x="1401602" y="135359"/>
                    <a:pt x="1412770" y="144014"/>
                  </a:cubicBezTo>
                  <a:cubicBezTo>
                    <a:pt x="1415252" y="145250"/>
                    <a:pt x="1416492" y="153905"/>
                    <a:pt x="1414011" y="156378"/>
                  </a:cubicBezTo>
                  <a:cubicBezTo>
                    <a:pt x="1407806" y="162559"/>
                    <a:pt x="1400361" y="157614"/>
                    <a:pt x="1392916" y="155141"/>
                  </a:cubicBezTo>
                  <a:cubicBezTo>
                    <a:pt x="1389193" y="152668"/>
                    <a:pt x="1384230" y="150196"/>
                    <a:pt x="1379266" y="147723"/>
                  </a:cubicBezTo>
                  <a:cubicBezTo>
                    <a:pt x="1379266" y="137832"/>
                    <a:pt x="1380507" y="127941"/>
                    <a:pt x="1381748" y="116814"/>
                  </a:cubicBezTo>
                  <a:close/>
                  <a:moveTo>
                    <a:pt x="1621049" y="115561"/>
                  </a:moveTo>
                  <a:cubicBezTo>
                    <a:pt x="1627917" y="115561"/>
                    <a:pt x="1630665" y="120445"/>
                    <a:pt x="1627917" y="125330"/>
                  </a:cubicBezTo>
                  <a:cubicBezTo>
                    <a:pt x="1623796" y="128993"/>
                    <a:pt x="1619675" y="131435"/>
                    <a:pt x="1615554" y="135099"/>
                  </a:cubicBezTo>
                  <a:cubicBezTo>
                    <a:pt x="1615554" y="130214"/>
                    <a:pt x="1615554" y="124109"/>
                    <a:pt x="1616928" y="120445"/>
                  </a:cubicBezTo>
                  <a:cubicBezTo>
                    <a:pt x="1616928" y="118003"/>
                    <a:pt x="1619675" y="114340"/>
                    <a:pt x="1621049" y="115561"/>
                  </a:cubicBezTo>
                  <a:close/>
                  <a:moveTo>
                    <a:pt x="1429204" y="88518"/>
                  </a:moveTo>
                  <a:lnTo>
                    <a:pt x="1446823" y="101254"/>
                  </a:lnTo>
                  <a:cubicBezTo>
                    <a:pt x="1449409" y="102563"/>
                    <a:pt x="1448116" y="109105"/>
                    <a:pt x="1446823" y="113030"/>
                  </a:cubicBezTo>
                  <a:cubicBezTo>
                    <a:pt x="1442945" y="111722"/>
                    <a:pt x="1436480" y="111722"/>
                    <a:pt x="1435187" y="109105"/>
                  </a:cubicBezTo>
                  <a:lnTo>
                    <a:pt x="1429204" y="88518"/>
                  </a:lnTo>
                  <a:close/>
                  <a:moveTo>
                    <a:pt x="1428722" y="86862"/>
                  </a:moveTo>
                  <a:lnTo>
                    <a:pt x="1429204" y="88518"/>
                  </a:lnTo>
                  <a:lnTo>
                    <a:pt x="1428722" y="88170"/>
                  </a:lnTo>
                  <a:lnTo>
                    <a:pt x="1428722" y="86862"/>
                  </a:lnTo>
                  <a:close/>
                  <a:moveTo>
                    <a:pt x="597355" y="70378"/>
                  </a:moveTo>
                  <a:cubicBezTo>
                    <a:pt x="609851" y="76661"/>
                    <a:pt x="621097" y="81688"/>
                    <a:pt x="632343" y="87972"/>
                  </a:cubicBezTo>
                  <a:cubicBezTo>
                    <a:pt x="639841" y="111850"/>
                    <a:pt x="616099" y="120648"/>
                    <a:pt x="611101" y="136985"/>
                  </a:cubicBezTo>
                  <a:cubicBezTo>
                    <a:pt x="607352" y="147039"/>
                    <a:pt x="583610" y="152066"/>
                    <a:pt x="601104" y="168404"/>
                  </a:cubicBezTo>
                  <a:cubicBezTo>
                    <a:pt x="611101" y="178458"/>
                    <a:pt x="619848" y="193539"/>
                    <a:pt x="641090" y="185998"/>
                  </a:cubicBezTo>
                  <a:cubicBezTo>
                    <a:pt x="663583" y="179715"/>
                    <a:pt x="688574" y="180971"/>
                    <a:pt x="707318" y="162120"/>
                  </a:cubicBezTo>
                  <a:cubicBezTo>
                    <a:pt x="716065" y="153323"/>
                    <a:pt x="729810" y="148296"/>
                    <a:pt x="742306" y="143269"/>
                  </a:cubicBezTo>
                  <a:cubicBezTo>
                    <a:pt x="753552" y="140755"/>
                    <a:pt x="766048" y="147039"/>
                    <a:pt x="764798" y="159607"/>
                  </a:cubicBezTo>
                  <a:cubicBezTo>
                    <a:pt x="762299" y="179715"/>
                    <a:pt x="759800" y="196052"/>
                    <a:pt x="779793" y="208620"/>
                  </a:cubicBezTo>
                  <a:cubicBezTo>
                    <a:pt x="792289" y="216160"/>
                    <a:pt x="801036" y="224957"/>
                    <a:pt x="788540" y="240038"/>
                  </a:cubicBezTo>
                  <a:cubicBezTo>
                    <a:pt x="778543" y="250092"/>
                    <a:pt x="771046" y="256376"/>
                    <a:pt x="754801" y="251349"/>
                  </a:cubicBezTo>
                  <a:cubicBezTo>
                    <a:pt x="733559" y="243808"/>
                    <a:pt x="708567" y="252606"/>
                    <a:pt x="706068" y="270200"/>
                  </a:cubicBezTo>
                  <a:cubicBezTo>
                    <a:pt x="703569" y="292822"/>
                    <a:pt x="693572" y="294078"/>
                    <a:pt x="676078" y="304132"/>
                  </a:cubicBezTo>
                  <a:cubicBezTo>
                    <a:pt x="648588" y="319213"/>
                    <a:pt x="627345" y="333037"/>
                    <a:pt x="597355" y="311673"/>
                  </a:cubicBezTo>
                  <a:cubicBezTo>
                    <a:pt x="576113" y="295335"/>
                    <a:pt x="554870" y="297848"/>
                    <a:pt x="533627" y="316700"/>
                  </a:cubicBezTo>
                  <a:cubicBezTo>
                    <a:pt x="511134" y="336808"/>
                    <a:pt x="483644" y="349375"/>
                    <a:pt x="453654" y="328010"/>
                  </a:cubicBezTo>
                  <a:cubicBezTo>
                    <a:pt x="457403" y="301619"/>
                    <a:pt x="448656" y="291565"/>
                    <a:pt x="431162" y="295335"/>
                  </a:cubicBezTo>
                  <a:cubicBezTo>
                    <a:pt x="408669" y="300362"/>
                    <a:pt x="403671" y="320470"/>
                    <a:pt x="389926" y="331781"/>
                  </a:cubicBezTo>
                  <a:cubicBezTo>
                    <a:pt x="378680" y="340578"/>
                    <a:pt x="364934" y="338064"/>
                    <a:pt x="359936" y="322983"/>
                  </a:cubicBezTo>
                  <a:cubicBezTo>
                    <a:pt x="356187" y="315443"/>
                    <a:pt x="354938" y="307902"/>
                    <a:pt x="352439" y="300362"/>
                  </a:cubicBezTo>
                  <a:cubicBezTo>
                    <a:pt x="346191" y="284024"/>
                    <a:pt x="353688" y="273970"/>
                    <a:pt x="368683" y="270200"/>
                  </a:cubicBezTo>
                  <a:cubicBezTo>
                    <a:pt x="383678" y="267687"/>
                    <a:pt x="398673" y="266430"/>
                    <a:pt x="414917" y="265173"/>
                  </a:cubicBezTo>
                  <a:cubicBezTo>
                    <a:pt x="429912" y="261403"/>
                    <a:pt x="442408" y="282768"/>
                    <a:pt x="459902" y="267687"/>
                  </a:cubicBezTo>
                  <a:cubicBezTo>
                    <a:pt x="454904" y="261403"/>
                    <a:pt x="451155" y="255119"/>
                    <a:pt x="444907" y="251349"/>
                  </a:cubicBezTo>
                  <a:cubicBezTo>
                    <a:pt x="431162" y="241295"/>
                    <a:pt x="428663" y="232498"/>
                    <a:pt x="442408" y="221187"/>
                  </a:cubicBezTo>
                  <a:cubicBezTo>
                    <a:pt x="449905" y="214903"/>
                    <a:pt x="459902" y="208620"/>
                    <a:pt x="466150" y="201079"/>
                  </a:cubicBezTo>
                  <a:cubicBezTo>
                    <a:pt x="471148" y="194795"/>
                    <a:pt x="476146" y="184741"/>
                    <a:pt x="473647" y="179715"/>
                  </a:cubicBezTo>
                  <a:cubicBezTo>
                    <a:pt x="468649" y="165890"/>
                    <a:pt x="457403" y="173431"/>
                    <a:pt x="447406" y="175944"/>
                  </a:cubicBezTo>
                  <a:cubicBezTo>
                    <a:pt x="437410" y="180971"/>
                    <a:pt x="428663" y="177201"/>
                    <a:pt x="418666" y="169661"/>
                  </a:cubicBezTo>
                  <a:cubicBezTo>
                    <a:pt x="409919" y="162120"/>
                    <a:pt x="408669" y="149553"/>
                    <a:pt x="423664" y="143269"/>
                  </a:cubicBezTo>
                  <a:cubicBezTo>
                    <a:pt x="436160" y="136985"/>
                    <a:pt x="436160" y="128188"/>
                    <a:pt x="437410" y="118134"/>
                  </a:cubicBezTo>
                  <a:cubicBezTo>
                    <a:pt x="491141" y="142012"/>
                    <a:pt x="538625" y="128188"/>
                    <a:pt x="584860" y="98026"/>
                  </a:cubicBezTo>
                  <a:cubicBezTo>
                    <a:pt x="594856" y="90486"/>
                    <a:pt x="596106" y="80432"/>
                    <a:pt x="597355" y="70378"/>
                  </a:cubicBezTo>
                  <a:close/>
                  <a:moveTo>
                    <a:pt x="2173904" y="67154"/>
                  </a:moveTo>
                  <a:lnTo>
                    <a:pt x="2173904" y="70909"/>
                  </a:lnTo>
                  <a:lnTo>
                    <a:pt x="2174800" y="71558"/>
                  </a:lnTo>
                  <a:lnTo>
                    <a:pt x="2177450" y="68808"/>
                  </a:lnTo>
                  <a:lnTo>
                    <a:pt x="2173924" y="67187"/>
                  </a:lnTo>
                  <a:lnTo>
                    <a:pt x="2173904" y="67154"/>
                  </a:lnTo>
                  <a:close/>
                  <a:moveTo>
                    <a:pt x="1725986" y="64884"/>
                  </a:moveTo>
                  <a:cubicBezTo>
                    <a:pt x="1749562" y="95944"/>
                    <a:pt x="1773137" y="127003"/>
                    <a:pt x="1795472" y="159305"/>
                  </a:cubicBezTo>
                  <a:cubicBezTo>
                    <a:pt x="1806639" y="175457"/>
                    <a:pt x="1789268" y="180426"/>
                    <a:pt x="1781823" y="189123"/>
                  </a:cubicBezTo>
                  <a:cubicBezTo>
                    <a:pt x="1773137" y="201547"/>
                    <a:pt x="1760729" y="206516"/>
                    <a:pt x="1749562" y="199062"/>
                  </a:cubicBezTo>
                  <a:cubicBezTo>
                    <a:pt x="1740876" y="192850"/>
                    <a:pt x="1733431" y="184153"/>
                    <a:pt x="1727227" y="175457"/>
                  </a:cubicBezTo>
                  <a:cubicBezTo>
                    <a:pt x="1719782" y="164275"/>
                    <a:pt x="1732191" y="156821"/>
                    <a:pt x="1735913" y="148124"/>
                  </a:cubicBezTo>
                  <a:cubicBezTo>
                    <a:pt x="1742117" y="138185"/>
                    <a:pt x="1743358" y="128246"/>
                    <a:pt x="1735913" y="119549"/>
                  </a:cubicBezTo>
                  <a:cubicBezTo>
                    <a:pt x="1732191" y="113337"/>
                    <a:pt x="1724746" y="110852"/>
                    <a:pt x="1717301" y="108367"/>
                  </a:cubicBezTo>
                  <a:cubicBezTo>
                    <a:pt x="1716060" y="107125"/>
                    <a:pt x="1711097" y="114579"/>
                    <a:pt x="1709856" y="118307"/>
                  </a:cubicBezTo>
                  <a:cubicBezTo>
                    <a:pt x="1707374" y="125761"/>
                    <a:pt x="1708615" y="135700"/>
                    <a:pt x="1704893" y="140670"/>
                  </a:cubicBezTo>
                  <a:cubicBezTo>
                    <a:pt x="1697448" y="146882"/>
                    <a:pt x="1687521" y="151851"/>
                    <a:pt x="1677595" y="153094"/>
                  </a:cubicBezTo>
                  <a:cubicBezTo>
                    <a:pt x="1666427" y="153094"/>
                    <a:pt x="1662705" y="140670"/>
                    <a:pt x="1658983" y="130730"/>
                  </a:cubicBezTo>
                  <a:cubicBezTo>
                    <a:pt x="1654019" y="120791"/>
                    <a:pt x="1655260" y="109610"/>
                    <a:pt x="1665187" y="103398"/>
                  </a:cubicBezTo>
                  <a:cubicBezTo>
                    <a:pt x="1683799" y="90974"/>
                    <a:pt x="1703652" y="78550"/>
                    <a:pt x="1725986" y="64884"/>
                  </a:cubicBezTo>
                  <a:close/>
                  <a:moveTo>
                    <a:pt x="1427546" y="53892"/>
                  </a:moveTo>
                  <a:lnTo>
                    <a:pt x="1427546" y="84421"/>
                  </a:lnTo>
                  <a:cubicBezTo>
                    <a:pt x="1412236" y="74652"/>
                    <a:pt x="1412236" y="63661"/>
                    <a:pt x="1427546" y="53892"/>
                  </a:cubicBezTo>
                  <a:close/>
                  <a:moveTo>
                    <a:pt x="1361586" y="53891"/>
                  </a:moveTo>
                  <a:cubicBezTo>
                    <a:pt x="1359196" y="60433"/>
                    <a:pt x="1358002" y="68283"/>
                    <a:pt x="1354418" y="74826"/>
                  </a:cubicBezTo>
                  <a:cubicBezTo>
                    <a:pt x="1353223" y="77442"/>
                    <a:pt x="1346056" y="80059"/>
                    <a:pt x="1342472" y="78751"/>
                  </a:cubicBezTo>
                  <a:cubicBezTo>
                    <a:pt x="1335304" y="73517"/>
                    <a:pt x="1335304" y="65667"/>
                    <a:pt x="1341277" y="60433"/>
                  </a:cubicBezTo>
                  <a:cubicBezTo>
                    <a:pt x="1346056" y="56508"/>
                    <a:pt x="1354418" y="55199"/>
                    <a:pt x="1361586" y="53891"/>
                  </a:cubicBezTo>
                  <a:close/>
                  <a:moveTo>
                    <a:pt x="2881117" y="37408"/>
                  </a:moveTo>
                  <a:cubicBezTo>
                    <a:pt x="2886190" y="37408"/>
                    <a:pt x="2892530" y="37408"/>
                    <a:pt x="2897603" y="37408"/>
                  </a:cubicBezTo>
                  <a:cubicBezTo>
                    <a:pt x="2897603" y="42362"/>
                    <a:pt x="2898871" y="46077"/>
                    <a:pt x="2898871" y="49792"/>
                  </a:cubicBezTo>
                  <a:cubicBezTo>
                    <a:pt x="2900139" y="79512"/>
                    <a:pt x="2889994" y="99326"/>
                    <a:pt x="2858291" y="105518"/>
                  </a:cubicBezTo>
                  <a:cubicBezTo>
                    <a:pt x="2840538" y="109233"/>
                    <a:pt x="2818980" y="124093"/>
                    <a:pt x="2805031" y="114186"/>
                  </a:cubicBezTo>
                  <a:cubicBezTo>
                    <a:pt x="2789813" y="103041"/>
                    <a:pt x="2782205" y="83227"/>
                    <a:pt x="2758110" y="89419"/>
                  </a:cubicBezTo>
                  <a:cubicBezTo>
                    <a:pt x="2756842" y="80751"/>
                    <a:pt x="2753038" y="73320"/>
                    <a:pt x="2754306" y="67129"/>
                  </a:cubicBezTo>
                  <a:cubicBezTo>
                    <a:pt x="2756842" y="57222"/>
                    <a:pt x="2764451" y="48553"/>
                    <a:pt x="2769523" y="39885"/>
                  </a:cubicBezTo>
                  <a:cubicBezTo>
                    <a:pt x="2787277" y="46077"/>
                    <a:pt x="2803762" y="51030"/>
                    <a:pt x="2821516" y="55984"/>
                  </a:cubicBezTo>
                  <a:cubicBezTo>
                    <a:pt x="2841806" y="62175"/>
                    <a:pt x="2840538" y="62175"/>
                    <a:pt x="2865900" y="41123"/>
                  </a:cubicBezTo>
                  <a:cubicBezTo>
                    <a:pt x="2869704" y="37408"/>
                    <a:pt x="2876045" y="38647"/>
                    <a:pt x="2881117" y="37408"/>
                  </a:cubicBezTo>
                  <a:close/>
                  <a:moveTo>
                    <a:pt x="1686851" y="182"/>
                  </a:moveTo>
                  <a:cubicBezTo>
                    <a:pt x="1709274" y="-1059"/>
                    <a:pt x="1729206" y="3904"/>
                    <a:pt x="1744154" y="18794"/>
                  </a:cubicBezTo>
                  <a:cubicBezTo>
                    <a:pt x="1795228" y="20035"/>
                    <a:pt x="1845057" y="21276"/>
                    <a:pt x="1894885" y="22517"/>
                  </a:cubicBezTo>
                  <a:cubicBezTo>
                    <a:pt x="1998279" y="22517"/>
                    <a:pt x="2101673" y="20035"/>
                    <a:pt x="2203821" y="20035"/>
                  </a:cubicBezTo>
                  <a:lnTo>
                    <a:pt x="2214120" y="32158"/>
                  </a:lnTo>
                  <a:lnTo>
                    <a:pt x="2257265" y="35758"/>
                  </a:lnTo>
                  <a:lnTo>
                    <a:pt x="2256956" y="39888"/>
                  </a:lnTo>
                  <a:lnTo>
                    <a:pt x="2269685" y="39888"/>
                  </a:lnTo>
                  <a:cubicBezTo>
                    <a:pt x="2267197" y="62224"/>
                    <a:pt x="2273417" y="79595"/>
                    <a:pt x="2295807" y="92004"/>
                  </a:cubicBezTo>
                  <a:cubicBezTo>
                    <a:pt x="2313222" y="101931"/>
                    <a:pt x="2313222" y="118062"/>
                    <a:pt x="2295807" y="129229"/>
                  </a:cubicBezTo>
                  <a:cubicBezTo>
                    <a:pt x="2275905" y="141638"/>
                    <a:pt x="2277149" y="150324"/>
                    <a:pt x="2295807" y="162732"/>
                  </a:cubicBezTo>
                  <a:cubicBezTo>
                    <a:pt x="2307002" y="168937"/>
                    <a:pt x="2320685" y="172659"/>
                    <a:pt x="2323173" y="192513"/>
                  </a:cubicBezTo>
                  <a:cubicBezTo>
                    <a:pt x="2313222" y="197476"/>
                    <a:pt x="2303271" y="203680"/>
                    <a:pt x="2292075" y="211125"/>
                  </a:cubicBezTo>
                  <a:cubicBezTo>
                    <a:pt x="2258490" y="233460"/>
                    <a:pt x="2233612" y="262000"/>
                    <a:pt x="2236100" y="306670"/>
                  </a:cubicBezTo>
                  <a:cubicBezTo>
                    <a:pt x="2237343" y="321560"/>
                    <a:pt x="2232368" y="337691"/>
                    <a:pt x="2229880" y="352581"/>
                  </a:cubicBezTo>
                  <a:cubicBezTo>
                    <a:pt x="2223660" y="377398"/>
                    <a:pt x="2212465" y="382361"/>
                    <a:pt x="2183855" y="377398"/>
                  </a:cubicBezTo>
                  <a:cubicBezTo>
                    <a:pt x="2146538" y="372435"/>
                    <a:pt x="2111709" y="363749"/>
                    <a:pt x="2094294" y="325283"/>
                  </a:cubicBezTo>
                  <a:cubicBezTo>
                    <a:pt x="2116684" y="322801"/>
                    <a:pt x="2139074" y="319078"/>
                    <a:pt x="2131611" y="288057"/>
                  </a:cubicBezTo>
                  <a:cubicBezTo>
                    <a:pt x="2127879" y="271926"/>
                    <a:pt x="2124148" y="253314"/>
                    <a:pt x="2139074" y="244628"/>
                  </a:cubicBezTo>
                  <a:cubicBezTo>
                    <a:pt x="2178880" y="222293"/>
                    <a:pt x="2175148" y="186308"/>
                    <a:pt x="2173904" y="149083"/>
                  </a:cubicBezTo>
                  <a:cubicBezTo>
                    <a:pt x="2149026" y="145360"/>
                    <a:pt x="2122904" y="135433"/>
                    <a:pt x="2103001" y="163973"/>
                  </a:cubicBezTo>
                  <a:cubicBezTo>
                    <a:pt x="2096782" y="172659"/>
                    <a:pt x="2086830" y="176382"/>
                    <a:pt x="2075635" y="170177"/>
                  </a:cubicBezTo>
                  <a:cubicBezTo>
                    <a:pt x="2069416" y="166455"/>
                    <a:pt x="2064440" y="161491"/>
                    <a:pt x="2058220" y="156528"/>
                  </a:cubicBezTo>
                  <a:cubicBezTo>
                    <a:pt x="2076879" y="145360"/>
                    <a:pt x="2059464" y="105653"/>
                    <a:pt x="2098026" y="108135"/>
                  </a:cubicBezTo>
                  <a:cubicBezTo>
                    <a:pt x="2107977" y="109376"/>
                    <a:pt x="2109221" y="100690"/>
                    <a:pt x="2107977" y="92004"/>
                  </a:cubicBezTo>
                  <a:cubicBezTo>
                    <a:pt x="2105489" y="80836"/>
                    <a:pt x="2099269" y="72150"/>
                    <a:pt x="2086830" y="75873"/>
                  </a:cubicBezTo>
                  <a:cubicBezTo>
                    <a:pt x="2058220" y="85800"/>
                    <a:pt x="2030854" y="95726"/>
                    <a:pt x="2005976" y="108135"/>
                  </a:cubicBezTo>
                  <a:cubicBezTo>
                    <a:pt x="1983586" y="119302"/>
                    <a:pt x="1983586" y="135433"/>
                    <a:pt x="2003489" y="159010"/>
                  </a:cubicBezTo>
                  <a:cubicBezTo>
                    <a:pt x="2008464" y="163973"/>
                    <a:pt x="2015928" y="166455"/>
                    <a:pt x="2027123" y="172659"/>
                  </a:cubicBezTo>
                  <a:cubicBezTo>
                    <a:pt x="2009708" y="182586"/>
                    <a:pt x="2001001" y="188790"/>
                    <a:pt x="1991049" y="192513"/>
                  </a:cubicBezTo>
                  <a:cubicBezTo>
                    <a:pt x="1971147" y="199958"/>
                    <a:pt x="1948757" y="201198"/>
                    <a:pt x="1932586" y="182586"/>
                  </a:cubicBezTo>
                  <a:cubicBezTo>
                    <a:pt x="1921391" y="168937"/>
                    <a:pt x="1932586" y="152806"/>
                    <a:pt x="1937561" y="137915"/>
                  </a:cubicBezTo>
                  <a:cubicBezTo>
                    <a:pt x="1941293" y="123025"/>
                    <a:pt x="1948757" y="109376"/>
                    <a:pt x="1957464" y="92004"/>
                  </a:cubicBezTo>
                  <a:cubicBezTo>
                    <a:pt x="1930098" y="83318"/>
                    <a:pt x="1905220" y="83318"/>
                    <a:pt x="1880342" y="93245"/>
                  </a:cubicBezTo>
                  <a:cubicBezTo>
                    <a:pt x="1850488" y="105653"/>
                    <a:pt x="1849244" y="104412"/>
                    <a:pt x="1839293" y="77114"/>
                  </a:cubicBezTo>
                  <a:lnTo>
                    <a:pt x="1830411" y="54963"/>
                  </a:lnTo>
                  <a:lnTo>
                    <a:pt x="1822634" y="54778"/>
                  </a:lnTo>
                  <a:cubicBezTo>
                    <a:pt x="1801457" y="51056"/>
                    <a:pt x="1777788" y="52297"/>
                    <a:pt x="1759103" y="36166"/>
                  </a:cubicBezTo>
                  <a:cubicBezTo>
                    <a:pt x="1724223" y="37407"/>
                    <a:pt x="1689343" y="27480"/>
                    <a:pt x="1655709" y="53538"/>
                  </a:cubicBezTo>
                  <a:cubicBezTo>
                    <a:pt x="1642006" y="63464"/>
                    <a:pt x="1635777" y="36166"/>
                    <a:pt x="1632040" y="21276"/>
                  </a:cubicBezTo>
                  <a:cubicBezTo>
                    <a:pt x="1637023" y="13831"/>
                    <a:pt x="1643252" y="8867"/>
                    <a:pt x="1650726" y="6386"/>
                  </a:cubicBezTo>
                  <a:cubicBezTo>
                    <a:pt x="1661937" y="1422"/>
                    <a:pt x="1674394" y="182"/>
                    <a:pt x="1686851" y="182"/>
                  </a:cubicBezTo>
                  <a:close/>
                </a:path>
              </a:pathLst>
            </a:custGeom>
            <a:solidFill>
              <a:srgbClr val="F0646C"/>
            </a:solidFill>
            <a:ln>
              <a:noFill/>
            </a:ln>
          </p:spPr>
          <p:txBody>
            <a:bodyPr anchorCtr="0" anchor="ctr" bIns="22850" lIns="45725" spcFirstLastPara="1" rIns="45725" wrap="square" tIns="2285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747993"/>
                </a:solidFill>
                <a:latin typeface="Jost Light"/>
                <a:ea typeface="Jost Light"/>
                <a:cs typeface="Jost Light"/>
                <a:sym typeface="Jost Light"/>
              </a:endParaRPr>
            </a:p>
          </p:txBody>
        </p:sp>
        <p:sp>
          <p:nvSpPr>
            <p:cNvPr id="609" name="Google Shape;609;g311d5cb9a0a_0_344"/>
            <p:cNvSpPr/>
            <p:nvPr/>
          </p:nvSpPr>
          <p:spPr>
            <a:xfrm>
              <a:off x="7824301" y="5234429"/>
              <a:ext cx="1086941" cy="2409477"/>
            </a:xfrm>
            <a:custGeom>
              <a:rect b="b" l="l" r="r" t="t"/>
              <a:pathLst>
                <a:path extrusionOk="0" h="1636317" w="629199">
                  <a:moveTo>
                    <a:pt x="289643" y="828723"/>
                  </a:moveTo>
                  <a:lnTo>
                    <a:pt x="289396" y="829080"/>
                  </a:lnTo>
                  <a:lnTo>
                    <a:pt x="289643" y="829173"/>
                  </a:lnTo>
                  <a:lnTo>
                    <a:pt x="289643" y="828723"/>
                  </a:lnTo>
                  <a:close/>
                  <a:moveTo>
                    <a:pt x="416576" y="541306"/>
                  </a:moveTo>
                  <a:lnTo>
                    <a:pt x="414803" y="543964"/>
                  </a:lnTo>
                  <a:lnTo>
                    <a:pt x="417493" y="547037"/>
                  </a:lnTo>
                  <a:lnTo>
                    <a:pt x="418021" y="547016"/>
                  </a:lnTo>
                  <a:lnTo>
                    <a:pt x="416576" y="541306"/>
                  </a:lnTo>
                  <a:close/>
                  <a:moveTo>
                    <a:pt x="520791" y="231325"/>
                  </a:moveTo>
                  <a:cubicBezTo>
                    <a:pt x="530069" y="234438"/>
                    <a:pt x="536874" y="245333"/>
                    <a:pt x="541822" y="263387"/>
                  </a:cubicBezTo>
                  <a:cubicBezTo>
                    <a:pt x="543059" y="267122"/>
                    <a:pt x="555430" y="272103"/>
                    <a:pt x="561616" y="269612"/>
                  </a:cubicBezTo>
                  <a:cubicBezTo>
                    <a:pt x="590070" y="263387"/>
                    <a:pt x="583884" y="279573"/>
                    <a:pt x="582647" y="295760"/>
                  </a:cubicBezTo>
                  <a:cubicBezTo>
                    <a:pt x="580173" y="310702"/>
                    <a:pt x="593781" y="316927"/>
                    <a:pt x="606152" y="321908"/>
                  </a:cubicBezTo>
                  <a:cubicBezTo>
                    <a:pt x="611101" y="326888"/>
                    <a:pt x="614812" y="331869"/>
                    <a:pt x="620998" y="338095"/>
                  </a:cubicBezTo>
                  <a:lnTo>
                    <a:pt x="619761" y="338095"/>
                  </a:lnTo>
                  <a:cubicBezTo>
                    <a:pt x="633369" y="358017"/>
                    <a:pt x="630895" y="379184"/>
                    <a:pt x="620998" y="400351"/>
                  </a:cubicBezTo>
                  <a:cubicBezTo>
                    <a:pt x="619761" y="405332"/>
                    <a:pt x="618523" y="409067"/>
                    <a:pt x="619761" y="414048"/>
                  </a:cubicBezTo>
                  <a:cubicBezTo>
                    <a:pt x="612338" y="424009"/>
                    <a:pt x="614812" y="440195"/>
                    <a:pt x="604915" y="448911"/>
                  </a:cubicBezTo>
                  <a:cubicBezTo>
                    <a:pt x="595018" y="457627"/>
                    <a:pt x="598730" y="473814"/>
                    <a:pt x="587595" y="481285"/>
                  </a:cubicBezTo>
                  <a:lnTo>
                    <a:pt x="588833" y="480039"/>
                  </a:lnTo>
                  <a:cubicBezTo>
                    <a:pt x="583884" y="485020"/>
                    <a:pt x="580173" y="490000"/>
                    <a:pt x="576461" y="496226"/>
                  </a:cubicBezTo>
                  <a:cubicBezTo>
                    <a:pt x="572750" y="499961"/>
                    <a:pt x="571513" y="503697"/>
                    <a:pt x="571513" y="508677"/>
                  </a:cubicBezTo>
                  <a:cubicBezTo>
                    <a:pt x="564090" y="519884"/>
                    <a:pt x="566564" y="534825"/>
                    <a:pt x="556667" y="544786"/>
                  </a:cubicBezTo>
                  <a:lnTo>
                    <a:pt x="556667" y="543541"/>
                  </a:lnTo>
                  <a:cubicBezTo>
                    <a:pt x="543059" y="557237"/>
                    <a:pt x="555430" y="578405"/>
                    <a:pt x="543059" y="592101"/>
                  </a:cubicBezTo>
                  <a:cubicBezTo>
                    <a:pt x="541822" y="602062"/>
                    <a:pt x="541822" y="610778"/>
                    <a:pt x="540585" y="620739"/>
                  </a:cubicBezTo>
                  <a:lnTo>
                    <a:pt x="525632" y="626114"/>
                  </a:lnTo>
                  <a:lnTo>
                    <a:pt x="525749" y="628220"/>
                  </a:lnTo>
                  <a:cubicBezTo>
                    <a:pt x="530738" y="654380"/>
                    <a:pt x="515770" y="684277"/>
                    <a:pt x="540717" y="706700"/>
                  </a:cubicBezTo>
                  <a:cubicBezTo>
                    <a:pt x="540717" y="725386"/>
                    <a:pt x="539470" y="742826"/>
                    <a:pt x="555685" y="756529"/>
                  </a:cubicBezTo>
                  <a:cubicBezTo>
                    <a:pt x="559427" y="813833"/>
                    <a:pt x="561922" y="871136"/>
                    <a:pt x="555685" y="929685"/>
                  </a:cubicBezTo>
                  <a:cubicBezTo>
                    <a:pt x="546954" y="938406"/>
                    <a:pt x="550696" y="954600"/>
                    <a:pt x="538222" y="962074"/>
                  </a:cubicBezTo>
                  <a:lnTo>
                    <a:pt x="539470" y="959583"/>
                  </a:lnTo>
                  <a:cubicBezTo>
                    <a:pt x="535728" y="968303"/>
                    <a:pt x="529491" y="973286"/>
                    <a:pt x="523254" y="978269"/>
                  </a:cubicBezTo>
                  <a:lnTo>
                    <a:pt x="524502" y="978269"/>
                  </a:lnTo>
                  <a:cubicBezTo>
                    <a:pt x="514523" y="986989"/>
                    <a:pt x="518265" y="1001938"/>
                    <a:pt x="507039" y="1010658"/>
                  </a:cubicBezTo>
                  <a:lnTo>
                    <a:pt x="508286" y="1009412"/>
                  </a:lnTo>
                  <a:cubicBezTo>
                    <a:pt x="499555" y="1019378"/>
                    <a:pt x="500802" y="1033081"/>
                    <a:pt x="493318" y="1041801"/>
                  </a:cubicBezTo>
                  <a:lnTo>
                    <a:pt x="493318" y="1043047"/>
                  </a:lnTo>
                  <a:cubicBezTo>
                    <a:pt x="474608" y="1060487"/>
                    <a:pt x="493318" y="1086647"/>
                    <a:pt x="477103" y="1105333"/>
                  </a:cubicBezTo>
                  <a:cubicBezTo>
                    <a:pt x="474608" y="1110316"/>
                    <a:pt x="474608" y="1115299"/>
                    <a:pt x="475855" y="1119036"/>
                  </a:cubicBezTo>
                  <a:lnTo>
                    <a:pt x="464744" y="1124080"/>
                  </a:lnTo>
                  <a:lnTo>
                    <a:pt x="463509" y="1231546"/>
                  </a:lnTo>
                  <a:cubicBezTo>
                    <a:pt x="463509" y="1246538"/>
                    <a:pt x="462260" y="1261529"/>
                    <a:pt x="462260" y="1276521"/>
                  </a:cubicBezTo>
                  <a:cubicBezTo>
                    <a:pt x="447273" y="1297759"/>
                    <a:pt x="448522" y="1322745"/>
                    <a:pt x="448522" y="1346481"/>
                  </a:cubicBezTo>
                  <a:cubicBezTo>
                    <a:pt x="447273" y="1435181"/>
                    <a:pt x="447273" y="1526379"/>
                    <a:pt x="446024" y="1615079"/>
                  </a:cubicBezTo>
                  <a:cubicBezTo>
                    <a:pt x="443527" y="1620076"/>
                    <a:pt x="443527" y="1623824"/>
                    <a:pt x="444776" y="1628821"/>
                  </a:cubicBezTo>
                  <a:cubicBezTo>
                    <a:pt x="441029" y="1631320"/>
                    <a:pt x="437282" y="1633818"/>
                    <a:pt x="433536" y="1636317"/>
                  </a:cubicBezTo>
                  <a:cubicBezTo>
                    <a:pt x="431038" y="1610082"/>
                    <a:pt x="428540" y="1585096"/>
                    <a:pt x="426042" y="1558861"/>
                  </a:cubicBezTo>
                  <a:cubicBezTo>
                    <a:pt x="423545" y="1533875"/>
                    <a:pt x="421047" y="1508889"/>
                    <a:pt x="401065" y="1487651"/>
                  </a:cubicBezTo>
                  <a:cubicBezTo>
                    <a:pt x="388576" y="1473909"/>
                    <a:pt x="388576" y="1448923"/>
                    <a:pt x="382331" y="1430184"/>
                  </a:cubicBezTo>
                  <a:cubicBezTo>
                    <a:pt x="373589" y="1407697"/>
                    <a:pt x="366096" y="1406447"/>
                    <a:pt x="334874" y="1423937"/>
                  </a:cubicBezTo>
                  <a:cubicBezTo>
                    <a:pt x="303652" y="1427685"/>
                    <a:pt x="303652" y="1401450"/>
                    <a:pt x="311145" y="1387708"/>
                  </a:cubicBezTo>
                  <a:cubicBezTo>
                    <a:pt x="343616" y="1330240"/>
                    <a:pt x="354856" y="1271524"/>
                    <a:pt x="331127" y="1209059"/>
                  </a:cubicBezTo>
                  <a:cubicBezTo>
                    <a:pt x="328629" y="1199065"/>
                    <a:pt x="339869" y="1189070"/>
                    <a:pt x="341118" y="1179076"/>
                  </a:cubicBezTo>
                  <a:cubicBezTo>
                    <a:pt x="308647" y="1176578"/>
                    <a:pt x="304901" y="1221552"/>
                    <a:pt x="272430" y="1220303"/>
                  </a:cubicBezTo>
                  <a:cubicBezTo>
                    <a:pt x="233714" y="1199065"/>
                    <a:pt x="254945" y="1157838"/>
                    <a:pt x="241208" y="1127855"/>
                  </a:cubicBezTo>
                  <a:cubicBezTo>
                    <a:pt x="239959" y="1045402"/>
                    <a:pt x="194999" y="965447"/>
                    <a:pt x="231217" y="881745"/>
                  </a:cubicBezTo>
                  <a:lnTo>
                    <a:pt x="235018" y="873111"/>
                  </a:lnTo>
                  <a:lnTo>
                    <a:pt x="230976" y="869023"/>
                  </a:lnTo>
                  <a:cubicBezTo>
                    <a:pt x="227244" y="861717"/>
                    <a:pt x="226311" y="851768"/>
                    <a:pt x="223200" y="843684"/>
                  </a:cubicBezTo>
                  <a:cubicBezTo>
                    <a:pt x="223200" y="836222"/>
                    <a:pt x="223200" y="828760"/>
                    <a:pt x="223200" y="822542"/>
                  </a:cubicBezTo>
                  <a:cubicBezTo>
                    <a:pt x="224444" y="816323"/>
                    <a:pt x="226932" y="808862"/>
                    <a:pt x="229421" y="803887"/>
                  </a:cubicBezTo>
                  <a:cubicBezTo>
                    <a:pt x="228177" y="798912"/>
                    <a:pt x="245595" y="793938"/>
                    <a:pt x="229421" y="787720"/>
                  </a:cubicBezTo>
                  <a:cubicBezTo>
                    <a:pt x="221956" y="781501"/>
                    <a:pt x="216979" y="775283"/>
                    <a:pt x="223200" y="766577"/>
                  </a:cubicBezTo>
                  <a:cubicBezTo>
                    <a:pt x="221956" y="746679"/>
                    <a:pt x="219467" y="725537"/>
                    <a:pt x="218223" y="704395"/>
                  </a:cubicBezTo>
                  <a:cubicBezTo>
                    <a:pt x="216979" y="690715"/>
                    <a:pt x="229421" y="688228"/>
                    <a:pt x="239374" y="686984"/>
                  </a:cubicBezTo>
                  <a:cubicBezTo>
                    <a:pt x="251816" y="686984"/>
                    <a:pt x="264258" y="684497"/>
                    <a:pt x="271723" y="672060"/>
                  </a:cubicBezTo>
                  <a:cubicBezTo>
                    <a:pt x="261769" y="664598"/>
                    <a:pt x="256793" y="653405"/>
                    <a:pt x="266746" y="645943"/>
                  </a:cubicBezTo>
                  <a:cubicBezTo>
                    <a:pt x="282920" y="634751"/>
                    <a:pt x="302827" y="627289"/>
                    <a:pt x="321490" y="617339"/>
                  </a:cubicBezTo>
                  <a:cubicBezTo>
                    <a:pt x="330199" y="583761"/>
                    <a:pt x="299095" y="553913"/>
                    <a:pt x="309048" y="519091"/>
                  </a:cubicBezTo>
                  <a:cubicBezTo>
                    <a:pt x="310292" y="514117"/>
                    <a:pt x="297850" y="502924"/>
                    <a:pt x="290385" y="496705"/>
                  </a:cubicBezTo>
                  <a:cubicBezTo>
                    <a:pt x="277944" y="489244"/>
                    <a:pt x="272967" y="478051"/>
                    <a:pt x="271723" y="464371"/>
                  </a:cubicBezTo>
                  <a:cubicBezTo>
                    <a:pt x="296606" y="450690"/>
                    <a:pt x="272967" y="430792"/>
                    <a:pt x="277944" y="412137"/>
                  </a:cubicBezTo>
                  <a:cubicBezTo>
                    <a:pt x="301583" y="412137"/>
                    <a:pt x="316513" y="437010"/>
                    <a:pt x="341396" y="433279"/>
                  </a:cubicBezTo>
                  <a:cubicBezTo>
                    <a:pt x="356327" y="432036"/>
                    <a:pt x="363792" y="444472"/>
                    <a:pt x="367524" y="458152"/>
                  </a:cubicBezTo>
                  <a:cubicBezTo>
                    <a:pt x="372501" y="471832"/>
                    <a:pt x="382454" y="470589"/>
                    <a:pt x="391163" y="463127"/>
                  </a:cubicBezTo>
                  <a:lnTo>
                    <a:pt x="409298" y="439276"/>
                  </a:lnTo>
                  <a:lnTo>
                    <a:pt x="406976" y="425254"/>
                  </a:lnTo>
                  <a:cubicBezTo>
                    <a:pt x="408213" y="404086"/>
                    <a:pt x="414399" y="384164"/>
                    <a:pt x="430481" y="369223"/>
                  </a:cubicBezTo>
                  <a:cubicBezTo>
                    <a:pt x="475017" y="360507"/>
                    <a:pt x="476255" y="358017"/>
                    <a:pt x="478729" y="324398"/>
                  </a:cubicBezTo>
                  <a:cubicBezTo>
                    <a:pt x="481203" y="295760"/>
                    <a:pt x="463883" y="269612"/>
                    <a:pt x="462646" y="240974"/>
                  </a:cubicBezTo>
                  <a:cubicBezTo>
                    <a:pt x="462646" y="233504"/>
                    <a:pt x="462646" y="233504"/>
                    <a:pt x="479966" y="240974"/>
                  </a:cubicBezTo>
                  <a:cubicBezTo>
                    <a:pt x="482440" y="240974"/>
                    <a:pt x="484914" y="245955"/>
                    <a:pt x="484914" y="245955"/>
                  </a:cubicBezTo>
                  <a:cubicBezTo>
                    <a:pt x="499760" y="232881"/>
                    <a:pt x="511512" y="228212"/>
                    <a:pt x="520791" y="231325"/>
                  </a:cubicBezTo>
                  <a:close/>
                  <a:moveTo>
                    <a:pt x="62159" y="106236"/>
                  </a:moveTo>
                  <a:cubicBezTo>
                    <a:pt x="67253" y="105625"/>
                    <a:pt x="72502" y="106847"/>
                    <a:pt x="77441" y="109289"/>
                  </a:cubicBezTo>
                  <a:cubicBezTo>
                    <a:pt x="82380" y="111731"/>
                    <a:pt x="86084" y="114173"/>
                    <a:pt x="92259" y="114173"/>
                  </a:cubicBezTo>
                  <a:cubicBezTo>
                    <a:pt x="105842" y="131270"/>
                    <a:pt x="86084" y="134933"/>
                    <a:pt x="78675" y="143481"/>
                  </a:cubicBezTo>
                  <a:cubicBezTo>
                    <a:pt x="50274" y="149587"/>
                    <a:pt x="20637" y="154472"/>
                    <a:pt x="14463" y="191106"/>
                  </a:cubicBezTo>
                  <a:cubicBezTo>
                    <a:pt x="-2825" y="178895"/>
                    <a:pt x="-355" y="159356"/>
                    <a:pt x="880" y="142260"/>
                  </a:cubicBezTo>
                  <a:cubicBezTo>
                    <a:pt x="9524" y="133712"/>
                    <a:pt x="21872" y="136154"/>
                    <a:pt x="32986" y="128827"/>
                  </a:cubicBezTo>
                  <a:lnTo>
                    <a:pt x="31751" y="128827"/>
                  </a:lnTo>
                  <a:cubicBezTo>
                    <a:pt x="35455" y="122722"/>
                    <a:pt x="41630" y="117837"/>
                    <a:pt x="47804" y="112952"/>
                  </a:cubicBezTo>
                  <a:lnTo>
                    <a:pt x="47804" y="114173"/>
                  </a:lnTo>
                  <a:cubicBezTo>
                    <a:pt x="52126" y="109289"/>
                    <a:pt x="57066" y="106847"/>
                    <a:pt x="62159" y="106236"/>
                  </a:cubicBezTo>
                  <a:close/>
                  <a:moveTo>
                    <a:pt x="205990" y="33502"/>
                  </a:moveTo>
                  <a:lnTo>
                    <a:pt x="207381" y="34459"/>
                  </a:lnTo>
                  <a:lnTo>
                    <a:pt x="207258" y="34743"/>
                  </a:lnTo>
                  <a:lnTo>
                    <a:pt x="205990" y="33502"/>
                  </a:lnTo>
                  <a:close/>
                  <a:moveTo>
                    <a:pt x="254177" y="0"/>
                  </a:moveTo>
                  <a:cubicBezTo>
                    <a:pt x="259250" y="3722"/>
                    <a:pt x="263054" y="3722"/>
                    <a:pt x="266858" y="3722"/>
                  </a:cubicBezTo>
                  <a:cubicBezTo>
                    <a:pt x="278271" y="11167"/>
                    <a:pt x="294756" y="8686"/>
                    <a:pt x="302365" y="23576"/>
                  </a:cubicBezTo>
                  <a:cubicBezTo>
                    <a:pt x="301097" y="26057"/>
                    <a:pt x="301097" y="31021"/>
                    <a:pt x="303633" y="34743"/>
                  </a:cubicBezTo>
                  <a:cubicBezTo>
                    <a:pt x="299829" y="75691"/>
                    <a:pt x="273199" y="53356"/>
                    <a:pt x="254177" y="52115"/>
                  </a:cubicBezTo>
                  <a:lnTo>
                    <a:pt x="252909" y="50874"/>
                  </a:lnTo>
                  <a:cubicBezTo>
                    <a:pt x="244350" y="38776"/>
                    <a:pt x="228657" y="44127"/>
                    <a:pt x="216531" y="40753"/>
                  </a:cubicBezTo>
                  <a:lnTo>
                    <a:pt x="207381" y="34459"/>
                  </a:lnTo>
                  <a:lnTo>
                    <a:pt x="221207" y="2481"/>
                  </a:lnTo>
                  <a:cubicBezTo>
                    <a:pt x="232620" y="1241"/>
                    <a:pt x="242765" y="1241"/>
                    <a:pt x="254177" y="0"/>
                  </a:cubicBezTo>
                  <a:close/>
                </a:path>
              </a:pathLst>
            </a:custGeom>
            <a:solidFill>
              <a:srgbClr val="F0646C">
                <a:alpha val="20000"/>
              </a:srgbClr>
            </a:solidFill>
            <a:ln>
              <a:noFill/>
            </a:ln>
          </p:spPr>
          <p:txBody>
            <a:bodyPr anchorCtr="0" anchor="ctr" bIns="22850" lIns="45725" spcFirstLastPara="1" rIns="45725" wrap="square" tIns="2285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747993"/>
                </a:solidFill>
                <a:latin typeface="Jost Light"/>
                <a:ea typeface="Jost Light"/>
                <a:cs typeface="Jost Light"/>
                <a:sym typeface="Jost Light"/>
              </a:endParaRPr>
            </a:p>
          </p:txBody>
        </p:sp>
        <p:sp>
          <p:nvSpPr>
            <p:cNvPr id="610" name="Google Shape;610;g311d5cb9a0a_0_344"/>
            <p:cNvSpPr/>
            <p:nvPr/>
          </p:nvSpPr>
          <p:spPr>
            <a:xfrm>
              <a:off x="2647583" y="5639066"/>
              <a:ext cx="5662866" cy="4108739"/>
            </a:xfrm>
            <a:custGeom>
              <a:rect b="b" l="l" r="r" t="t"/>
              <a:pathLst>
                <a:path extrusionOk="0" h="2790315" w="3278070">
                  <a:moveTo>
                    <a:pt x="1303664" y="2696186"/>
                  </a:moveTo>
                  <a:lnTo>
                    <a:pt x="1302837" y="2696588"/>
                  </a:lnTo>
                  <a:lnTo>
                    <a:pt x="1301259" y="2698506"/>
                  </a:lnTo>
                  <a:lnTo>
                    <a:pt x="1301935" y="2698137"/>
                  </a:lnTo>
                  <a:lnTo>
                    <a:pt x="1301999" y="2698334"/>
                  </a:lnTo>
                  <a:lnTo>
                    <a:pt x="1303104" y="2697065"/>
                  </a:lnTo>
                  <a:lnTo>
                    <a:pt x="1303664" y="2696186"/>
                  </a:lnTo>
                  <a:close/>
                  <a:moveTo>
                    <a:pt x="1208916" y="2635943"/>
                  </a:moveTo>
                  <a:lnTo>
                    <a:pt x="1207526" y="2636608"/>
                  </a:lnTo>
                  <a:lnTo>
                    <a:pt x="1208916" y="2637909"/>
                  </a:lnTo>
                  <a:lnTo>
                    <a:pt x="1208916" y="2635943"/>
                  </a:lnTo>
                  <a:close/>
                  <a:moveTo>
                    <a:pt x="1383919" y="2612519"/>
                  </a:moveTo>
                  <a:lnTo>
                    <a:pt x="1386876" y="2614293"/>
                  </a:lnTo>
                  <a:lnTo>
                    <a:pt x="1388698" y="2612519"/>
                  </a:lnTo>
                  <a:lnTo>
                    <a:pt x="1383919" y="2612519"/>
                  </a:lnTo>
                  <a:close/>
                  <a:moveTo>
                    <a:pt x="1283800" y="2610395"/>
                  </a:moveTo>
                  <a:lnTo>
                    <a:pt x="1283736" y="2610595"/>
                  </a:lnTo>
                  <a:lnTo>
                    <a:pt x="1283797" y="2610538"/>
                  </a:lnTo>
                  <a:lnTo>
                    <a:pt x="1283212" y="2612519"/>
                  </a:lnTo>
                  <a:lnTo>
                    <a:pt x="1284574" y="2612746"/>
                  </a:lnTo>
                  <a:lnTo>
                    <a:pt x="1283835" y="2610502"/>
                  </a:lnTo>
                  <a:lnTo>
                    <a:pt x="1283797" y="2610538"/>
                  </a:lnTo>
                  <a:lnTo>
                    <a:pt x="1283820" y="2610458"/>
                  </a:lnTo>
                  <a:lnTo>
                    <a:pt x="1283800" y="2610395"/>
                  </a:lnTo>
                  <a:close/>
                  <a:moveTo>
                    <a:pt x="1172533" y="2490877"/>
                  </a:moveTo>
                  <a:lnTo>
                    <a:pt x="1170878" y="2493148"/>
                  </a:lnTo>
                  <a:lnTo>
                    <a:pt x="1166342" y="2499375"/>
                  </a:lnTo>
                  <a:lnTo>
                    <a:pt x="1166341" y="2499376"/>
                  </a:lnTo>
                  <a:cubicBezTo>
                    <a:pt x="1167585" y="2498132"/>
                    <a:pt x="1165098" y="2500619"/>
                    <a:pt x="1165098" y="2500619"/>
                  </a:cubicBezTo>
                  <a:lnTo>
                    <a:pt x="1166342" y="2499375"/>
                  </a:lnTo>
                  <a:lnTo>
                    <a:pt x="1168828" y="2496889"/>
                  </a:lnTo>
                  <a:lnTo>
                    <a:pt x="1174268" y="2492174"/>
                  </a:lnTo>
                  <a:lnTo>
                    <a:pt x="1174170" y="2492162"/>
                  </a:lnTo>
                  <a:lnTo>
                    <a:pt x="1172872" y="2491143"/>
                  </a:lnTo>
                  <a:lnTo>
                    <a:pt x="1172533" y="2490877"/>
                  </a:lnTo>
                  <a:close/>
                  <a:moveTo>
                    <a:pt x="1226921" y="2395864"/>
                  </a:moveTo>
                  <a:lnTo>
                    <a:pt x="1221437" y="2396238"/>
                  </a:lnTo>
                  <a:lnTo>
                    <a:pt x="1224977" y="2398153"/>
                  </a:lnTo>
                  <a:lnTo>
                    <a:pt x="1226921" y="2395864"/>
                  </a:lnTo>
                  <a:close/>
                  <a:moveTo>
                    <a:pt x="1349556" y="2135874"/>
                  </a:moveTo>
                  <a:cubicBezTo>
                    <a:pt x="1400554" y="2132137"/>
                    <a:pt x="1439114" y="2170756"/>
                    <a:pt x="1488869" y="2173247"/>
                  </a:cubicBezTo>
                  <a:cubicBezTo>
                    <a:pt x="1503796" y="2179476"/>
                    <a:pt x="1514991" y="2186950"/>
                    <a:pt x="1518722" y="2204391"/>
                  </a:cubicBezTo>
                  <a:cubicBezTo>
                    <a:pt x="1518722" y="2211866"/>
                    <a:pt x="1517478" y="2219340"/>
                    <a:pt x="1514991" y="2226815"/>
                  </a:cubicBezTo>
                  <a:cubicBezTo>
                    <a:pt x="1478918" y="2264188"/>
                    <a:pt x="1537380" y="2286611"/>
                    <a:pt x="1528673" y="2319001"/>
                  </a:cubicBezTo>
                  <a:cubicBezTo>
                    <a:pt x="1514991" y="2351391"/>
                    <a:pt x="1476431" y="2333950"/>
                    <a:pt x="1454041" y="2351391"/>
                  </a:cubicBezTo>
                  <a:cubicBezTo>
                    <a:pt x="1462748" y="2373815"/>
                    <a:pt x="1481406" y="2361357"/>
                    <a:pt x="1493845" y="2365094"/>
                  </a:cubicBezTo>
                  <a:cubicBezTo>
                    <a:pt x="1506284" y="2370077"/>
                    <a:pt x="1522454" y="2371323"/>
                    <a:pt x="1524942" y="2386272"/>
                  </a:cubicBezTo>
                  <a:cubicBezTo>
                    <a:pt x="1527429" y="2401221"/>
                    <a:pt x="1513747" y="2409942"/>
                    <a:pt x="1501308" y="2414925"/>
                  </a:cubicBezTo>
                  <a:cubicBezTo>
                    <a:pt x="1452331" y="2434545"/>
                    <a:pt x="1403353" y="2462750"/>
                    <a:pt x="1355209" y="2430270"/>
                  </a:cubicBezTo>
                  <a:lnTo>
                    <a:pt x="1343453" y="2420081"/>
                  </a:lnTo>
                  <a:lnTo>
                    <a:pt x="1344133" y="2438452"/>
                  </a:lnTo>
                  <a:lnTo>
                    <a:pt x="1343458" y="2441095"/>
                  </a:lnTo>
                  <a:lnTo>
                    <a:pt x="1375754" y="2443004"/>
                  </a:lnTo>
                  <a:cubicBezTo>
                    <a:pt x="1387813" y="2446301"/>
                    <a:pt x="1397582" y="2454466"/>
                    <a:pt x="1401856" y="2474562"/>
                  </a:cubicBezTo>
                  <a:cubicBezTo>
                    <a:pt x="1404298" y="2485867"/>
                    <a:pt x="1421393" y="2484611"/>
                    <a:pt x="1426278" y="2490891"/>
                  </a:cubicBezTo>
                  <a:cubicBezTo>
                    <a:pt x="1432384" y="2498427"/>
                    <a:pt x="1430857" y="2501253"/>
                    <a:pt x="1427041" y="2502666"/>
                  </a:cubicBezTo>
                  <a:lnTo>
                    <a:pt x="1417472" y="2505098"/>
                  </a:lnTo>
                  <a:lnTo>
                    <a:pt x="1433651" y="2516782"/>
                  </a:lnTo>
                  <a:lnTo>
                    <a:pt x="1436271" y="2521648"/>
                  </a:lnTo>
                  <a:lnTo>
                    <a:pt x="1478179" y="2519153"/>
                  </a:lnTo>
                  <a:cubicBezTo>
                    <a:pt x="1509318" y="2514246"/>
                    <a:pt x="1517103" y="2512284"/>
                    <a:pt x="1528837" y="2529825"/>
                  </a:cubicBezTo>
                  <a:lnTo>
                    <a:pt x="1540254" y="2549842"/>
                  </a:lnTo>
                  <a:lnTo>
                    <a:pt x="1550521" y="2549109"/>
                  </a:lnTo>
                  <a:cubicBezTo>
                    <a:pt x="1556738" y="2550352"/>
                    <a:pt x="1562954" y="2552839"/>
                    <a:pt x="1567927" y="2555325"/>
                  </a:cubicBezTo>
                  <a:cubicBezTo>
                    <a:pt x="1574144" y="2557812"/>
                    <a:pt x="1577874" y="2555325"/>
                    <a:pt x="1579117" y="2549109"/>
                  </a:cubicBezTo>
                  <a:cubicBezTo>
                    <a:pt x="1641282" y="2552839"/>
                    <a:pt x="1703447" y="2551595"/>
                    <a:pt x="1734530" y="2619978"/>
                  </a:cubicBezTo>
                  <a:cubicBezTo>
                    <a:pt x="1741989" y="2626195"/>
                    <a:pt x="1749449" y="2631168"/>
                    <a:pt x="1756909" y="2637385"/>
                  </a:cubicBezTo>
                  <a:cubicBezTo>
                    <a:pt x="1763125" y="2644845"/>
                    <a:pt x="1770585" y="2649818"/>
                    <a:pt x="1778045" y="2656035"/>
                  </a:cubicBezTo>
                  <a:cubicBezTo>
                    <a:pt x="1781775" y="2661008"/>
                    <a:pt x="1785505" y="2667225"/>
                    <a:pt x="1785505" y="2673442"/>
                  </a:cubicBezTo>
                  <a:cubicBezTo>
                    <a:pt x="1784262" y="2687118"/>
                    <a:pt x="1775558" y="2697065"/>
                    <a:pt x="1765612" y="2704525"/>
                  </a:cubicBezTo>
                  <a:cubicBezTo>
                    <a:pt x="1806641" y="2771665"/>
                    <a:pt x="1806641" y="2771665"/>
                    <a:pt x="1745719" y="2779125"/>
                  </a:cubicBezTo>
                  <a:cubicBezTo>
                    <a:pt x="1720853" y="2777881"/>
                    <a:pt x="1695987" y="2775395"/>
                    <a:pt x="1671121" y="2774151"/>
                  </a:cubicBezTo>
                  <a:cubicBezTo>
                    <a:pt x="1642525" y="2755501"/>
                    <a:pt x="1615173" y="2757988"/>
                    <a:pt x="1586577" y="2774151"/>
                  </a:cubicBezTo>
                  <a:cubicBezTo>
                    <a:pt x="1545548" y="2775395"/>
                    <a:pt x="1503276" y="2771665"/>
                    <a:pt x="1464733" y="2790315"/>
                  </a:cubicBezTo>
                  <a:lnTo>
                    <a:pt x="1462725" y="2779268"/>
                  </a:lnTo>
                  <a:lnTo>
                    <a:pt x="1384955" y="2776781"/>
                  </a:lnTo>
                  <a:cubicBezTo>
                    <a:pt x="1369916" y="2760369"/>
                    <a:pt x="1343597" y="2769206"/>
                    <a:pt x="1329811" y="2750270"/>
                  </a:cubicBezTo>
                  <a:lnTo>
                    <a:pt x="1332288" y="2747849"/>
                  </a:lnTo>
                  <a:lnTo>
                    <a:pt x="1329214" y="2748041"/>
                  </a:lnTo>
                  <a:lnTo>
                    <a:pt x="1322997" y="2748041"/>
                  </a:lnTo>
                  <a:lnTo>
                    <a:pt x="1318024" y="2744311"/>
                  </a:lnTo>
                  <a:lnTo>
                    <a:pt x="1316550" y="2743054"/>
                  </a:lnTo>
                  <a:lnTo>
                    <a:pt x="1317615" y="2746328"/>
                  </a:lnTo>
                  <a:cubicBezTo>
                    <a:pt x="1307965" y="2745060"/>
                    <a:pt x="1299522" y="2743791"/>
                    <a:pt x="1291079" y="2742523"/>
                  </a:cubicBezTo>
                  <a:cubicBezTo>
                    <a:pt x="1286254" y="2734914"/>
                    <a:pt x="1280223" y="2731110"/>
                    <a:pt x="1271780" y="2729841"/>
                  </a:cubicBezTo>
                  <a:cubicBezTo>
                    <a:pt x="1271780" y="2726037"/>
                    <a:pt x="1270573" y="2720964"/>
                    <a:pt x="1269367" y="2715892"/>
                  </a:cubicBezTo>
                  <a:lnTo>
                    <a:pt x="1271024" y="2714989"/>
                  </a:lnTo>
                  <a:lnTo>
                    <a:pt x="1268292" y="2714472"/>
                  </a:lnTo>
                  <a:lnTo>
                    <a:pt x="1267481" y="2712945"/>
                  </a:lnTo>
                  <a:lnTo>
                    <a:pt x="1258373" y="2712129"/>
                  </a:lnTo>
                  <a:cubicBezTo>
                    <a:pt x="1253300" y="2705885"/>
                    <a:pt x="1248228" y="2699640"/>
                    <a:pt x="1244423" y="2694644"/>
                  </a:cubicBezTo>
                  <a:cubicBezTo>
                    <a:pt x="1240619" y="2665919"/>
                    <a:pt x="1240619" y="2665919"/>
                    <a:pt x="1208916" y="2662172"/>
                  </a:cubicBezTo>
                  <a:lnTo>
                    <a:pt x="1208916" y="2659578"/>
                  </a:lnTo>
                  <a:lnTo>
                    <a:pt x="1206127" y="2663495"/>
                  </a:lnTo>
                  <a:cubicBezTo>
                    <a:pt x="1199910" y="2668468"/>
                    <a:pt x="1193694" y="2673442"/>
                    <a:pt x="1187477" y="2677172"/>
                  </a:cubicBezTo>
                  <a:cubicBezTo>
                    <a:pt x="1167585" y="2678415"/>
                    <a:pt x="1147692" y="2679658"/>
                    <a:pt x="1127799" y="2679658"/>
                  </a:cubicBezTo>
                  <a:cubicBezTo>
                    <a:pt x="1126556" y="2675928"/>
                    <a:pt x="1125312" y="2672198"/>
                    <a:pt x="1124069" y="2668468"/>
                  </a:cubicBezTo>
                  <a:cubicBezTo>
                    <a:pt x="1109149" y="2665982"/>
                    <a:pt x="1094230" y="2664738"/>
                    <a:pt x="1079310" y="2663495"/>
                  </a:cubicBezTo>
                  <a:cubicBezTo>
                    <a:pt x="1076824" y="2663495"/>
                    <a:pt x="1073094" y="2663495"/>
                    <a:pt x="1070607" y="2663495"/>
                  </a:cubicBezTo>
                  <a:cubicBezTo>
                    <a:pt x="1063147" y="2661008"/>
                    <a:pt x="1054444" y="2657278"/>
                    <a:pt x="1045741" y="2657278"/>
                  </a:cubicBezTo>
                  <a:cubicBezTo>
                    <a:pt x="1039525" y="2656035"/>
                    <a:pt x="1035795" y="2654792"/>
                    <a:pt x="1032065" y="2649818"/>
                  </a:cubicBezTo>
                  <a:lnTo>
                    <a:pt x="999245" y="2586609"/>
                  </a:lnTo>
                  <a:lnTo>
                    <a:pt x="998784" y="2586840"/>
                  </a:lnTo>
                  <a:cubicBezTo>
                    <a:pt x="975150" y="2564416"/>
                    <a:pt x="947785" y="2550713"/>
                    <a:pt x="914200" y="2554450"/>
                  </a:cubicBezTo>
                  <a:cubicBezTo>
                    <a:pt x="891810" y="2556941"/>
                    <a:pt x="869420" y="2566908"/>
                    <a:pt x="869420" y="2591823"/>
                  </a:cubicBezTo>
                  <a:cubicBezTo>
                    <a:pt x="868176" y="2625458"/>
                    <a:pt x="847031" y="2621721"/>
                    <a:pt x="825885" y="2621721"/>
                  </a:cubicBezTo>
                  <a:cubicBezTo>
                    <a:pt x="828373" y="2609263"/>
                    <a:pt x="835836" y="2598052"/>
                    <a:pt x="829616" y="2584348"/>
                  </a:cubicBezTo>
                  <a:cubicBezTo>
                    <a:pt x="823397" y="2575628"/>
                    <a:pt x="820909" y="2559433"/>
                    <a:pt x="807227" y="2568153"/>
                  </a:cubicBezTo>
                  <a:cubicBezTo>
                    <a:pt x="777374" y="2588085"/>
                    <a:pt x="758716" y="2575628"/>
                    <a:pt x="742545" y="2550713"/>
                  </a:cubicBezTo>
                  <a:cubicBezTo>
                    <a:pt x="735082" y="2539501"/>
                    <a:pt x="727619" y="2528289"/>
                    <a:pt x="722643" y="2517077"/>
                  </a:cubicBezTo>
                  <a:cubicBezTo>
                    <a:pt x="720156" y="2514586"/>
                    <a:pt x="726375" y="2508357"/>
                    <a:pt x="728863" y="2504619"/>
                  </a:cubicBezTo>
                  <a:cubicBezTo>
                    <a:pt x="730107" y="2503374"/>
                    <a:pt x="735082" y="2502128"/>
                    <a:pt x="736326" y="2503374"/>
                  </a:cubicBezTo>
                  <a:cubicBezTo>
                    <a:pt x="742545" y="2507111"/>
                    <a:pt x="748765" y="2513340"/>
                    <a:pt x="756228" y="2515831"/>
                  </a:cubicBezTo>
                  <a:cubicBezTo>
                    <a:pt x="758716" y="2517077"/>
                    <a:pt x="767423" y="2514586"/>
                    <a:pt x="769911" y="2513340"/>
                  </a:cubicBezTo>
                  <a:cubicBezTo>
                    <a:pt x="771154" y="2505865"/>
                    <a:pt x="773642" y="2497145"/>
                    <a:pt x="771154" y="2490916"/>
                  </a:cubicBezTo>
                  <a:cubicBezTo>
                    <a:pt x="768667" y="2479704"/>
                    <a:pt x="757472" y="2477213"/>
                    <a:pt x="746277" y="2474721"/>
                  </a:cubicBezTo>
                  <a:cubicBezTo>
                    <a:pt x="730107" y="2469738"/>
                    <a:pt x="720156" y="2459772"/>
                    <a:pt x="712692" y="2443577"/>
                  </a:cubicBezTo>
                  <a:cubicBezTo>
                    <a:pt x="708961" y="2446069"/>
                    <a:pt x="703985" y="2448560"/>
                    <a:pt x="699010" y="2449806"/>
                  </a:cubicBezTo>
                  <a:cubicBezTo>
                    <a:pt x="676620" y="2452298"/>
                    <a:pt x="670401" y="2446069"/>
                    <a:pt x="680352" y="2429874"/>
                  </a:cubicBezTo>
                  <a:cubicBezTo>
                    <a:pt x="691547" y="2414925"/>
                    <a:pt x="684083" y="2407450"/>
                    <a:pt x="680352" y="2396238"/>
                  </a:cubicBezTo>
                  <a:cubicBezTo>
                    <a:pt x="694034" y="2393747"/>
                    <a:pt x="707717" y="2390009"/>
                    <a:pt x="710205" y="2375060"/>
                  </a:cubicBezTo>
                  <a:cubicBezTo>
                    <a:pt x="716424" y="2328967"/>
                    <a:pt x="722643" y="2282874"/>
                    <a:pt x="728863" y="2235535"/>
                  </a:cubicBezTo>
                  <a:lnTo>
                    <a:pt x="728863" y="2204391"/>
                  </a:lnTo>
                  <a:cubicBezTo>
                    <a:pt x="738814" y="2204391"/>
                    <a:pt x="750009" y="2205637"/>
                    <a:pt x="759960" y="2204391"/>
                  </a:cubicBezTo>
                  <a:cubicBezTo>
                    <a:pt x="798520" y="2196917"/>
                    <a:pt x="832104" y="2196917"/>
                    <a:pt x="848275" y="2241764"/>
                  </a:cubicBezTo>
                  <a:cubicBezTo>
                    <a:pt x="852006" y="2254222"/>
                    <a:pt x="874396" y="2251730"/>
                    <a:pt x="880615" y="2241764"/>
                  </a:cubicBezTo>
                  <a:cubicBezTo>
                    <a:pt x="900517" y="2213111"/>
                    <a:pt x="917932" y="2185705"/>
                    <a:pt x="936590" y="2157052"/>
                  </a:cubicBezTo>
                  <a:cubicBezTo>
                    <a:pt x="1014954" y="2162035"/>
                    <a:pt x="1093318" y="2172001"/>
                    <a:pt x="1165462" y="2203145"/>
                  </a:cubicBezTo>
                  <a:cubicBezTo>
                    <a:pt x="1185364" y="2211866"/>
                    <a:pt x="1204023" y="2219340"/>
                    <a:pt x="1233875" y="2221832"/>
                  </a:cubicBezTo>
                  <a:cubicBezTo>
                    <a:pt x="1212730" y="2206883"/>
                    <a:pt x="1192828" y="2196917"/>
                    <a:pt x="1204023" y="2174493"/>
                  </a:cubicBezTo>
                  <a:cubicBezTo>
                    <a:pt x="1213973" y="2152069"/>
                    <a:pt x="1236363" y="2143349"/>
                    <a:pt x="1257509" y="2152069"/>
                  </a:cubicBezTo>
                  <a:cubicBezTo>
                    <a:pt x="1292337" y="2167018"/>
                    <a:pt x="1322190" y="2163281"/>
                    <a:pt x="1349556" y="2135874"/>
                  </a:cubicBezTo>
                  <a:close/>
                  <a:moveTo>
                    <a:pt x="1748737" y="1841241"/>
                  </a:moveTo>
                  <a:lnTo>
                    <a:pt x="1740276" y="1852851"/>
                  </a:lnTo>
                  <a:cubicBezTo>
                    <a:pt x="1737862" y="1854713"/>
                    <a:pt x="1735098" y="1855877"/>
                    <a:pt x="1731770" y="1855955"/>
                  </a:cubicBezTo>
                  <a:lnTo>
                    <a:pt x="1727428" y="1854708"/>
                  </a:lnTo>
                  <a:lnTo>
                    <a:pt x="1754271" y="1883269"/>
                  </a:lnTo>
                  <a:cubicBezTo>
                    <a:pt x="1766974" y="1894453"/>
                    <a:pt x="1782342" y="1900977"/>
                    <a:pt x="1806179" y="1893521"/>
                  </a:cubicBezTo>
                  <a:cubicBezTo>
                    <a:pt x="1786733" y="1893521"/>
                    <a:pt x="1773247" y="1887619"/>
                    <a:pt x="1763994" y="1877677"/>
                  </a:cubicBezTo>
                  <a:lnTo>
                    <a:pt x="1748737" y="1841241"/>
                  </a:lnTo>
                  <a:close/>
                  <a:moveTo>
                    <a:pt x="1506391" y="1834100"/>
                  </a:moveTo>
                  <a:lnTo>
                    <a:pt x="1502954" y="1835001"/>
                  </a:lnTo>
                  <a:cubicBezTo>
                    <a:pt x="1499061" y="1837330"/>
                    <a:pt x="1495012" y="1840744"/>
                    <a:pt x="1493143" y="1843848"/>
                  </a:cubicBezTo>
                  <a:cubicBezTo>
                    <a:pt x="1491275" y="1847573"/>
                    <a:pt x="1491897" y="1851299"/>
                    <a:pt x="1493922" y="1854558"/>
                  </a:cubicBezTo>
                  <a:lnTo>
                    <a:pt x="1498366" y="1858388"/>
                  </a:lnTo>
                  <a:lnTo>
                    <a:pt x="1501916" y="1840490"/>
                  </a:lnTo>
                  <a:lnTo>
                    <a:pt x="1506391" y="1834100"/>
                  </a:lnTo>
                  <a:close/>
                  <a:moveTo>
                    <a:pt x="2538053" y="1828708"/>
                  </a:moveTo>
                  <a:lnTo>
                    <a:pt x="2529016" y="1829998"/>
                  </a:lnTo>
                  <a:lnTo>
                    <a:pt x="2539709" y="1829316"/>
                  </a:lnTo>
                  <a:lnTo>
                    <a:pt x="2538053" y="1828708"/>
                  </a:lnTo>
                  <a:close/>
                  <a:moveTo>
                    <a:pt x="1760741" y="1630604"/>
                  </a:moveTo>
                  <a:lnTo>
                    <a:pt x="1747028" y="1633015"/>
                  </a:lnTo>
                  <a:cubicBezTo>
                    <a:pt x="1737057" y="1633015"/>
                    <a:pt x="1749521" y="1629290"/>
                    <a:pt x="1739550" y="1633015"/>
                  </a:cubicBezTo>
                  <a:cubicBezTo>
                    <a:pt x="1738303" y="1634256"/>
                    <a:pt x="1744535" y="1633015"/>
                    <a:pt x="1747028" y="1634256"/>
                  </a:cubicBezTo>
                  <a:cubicBezTo>
                    <a:pt x="1754507" y="1631773"/>
                    <a:pt x="1755753" y="1649156"/>
                    <a:pt x="1765724" y="1639223"/>
                  </a:cubicBezTo>
                  <a:lnTo>
                    <a:pt x="1763496" y="1632562"/>
                  </a:lnTo>
                  <a:lnTo>
                    <a:pt x="1760741" y="1630604"/>
                  </a:lnTo>
                  <a:close/>
                  <a:moveTo>
                    <a:pt x="2743139" y="1564693"/>
                  </a:moveTo>
                  <a:lnTo>
                    <a:pt x="2742148" y="1566825"/>
                  </a:lnTo>
                  <a:lnTo>
                    <a:pt x="2744200" y="1565881"/>
                  </a:lnTo>
                  <a:lnTo>
                    <a:pt x="2743139" y="1564693"/>
                  </a:lnTo>
                  <a:close/>
                  <a:moveTo>
                    <a:pt x="1387019" y="1558104"/>
                  </a:moveTo>
                  <a:cubicBezTo>
                    <a:pt x="1388263" y="1558259"/>
                    <a:pt x="1390130" y="1559497"/>
                    <a:pt x="1387641" y="1564450"/>
                  </a:cubicBezTo>
                  <a:lnTo>
                    <a:pt x="1386896" y="1564728"/>
                  </a:lnTo>
                  <a:lnTo>
                    <a:pt x="1392051" y="1564728"/>
                  </a:lnTo>
                  <a:lnTo>
                    <a:pt x="1390130" y="1558259"/>
                  </a:lnTo>
                  <a:cubicBezTo>
                    <a:pt x="1385152" y="1558878"/>
                    <a:pt x="1385774" y="1557950"/>
                    <a:pt x="1387019" y="1558104"/>
                  </a:cubicBezTo>
                  <a:close/>
                  <a:moveTo>
                    <a:pt x="2511459" y="1520878"/>
                  </a:moveTo>
                  <a:cubicBezTo>
                    <a:pt x="2508969" y="1520878"/>
                    <a:pt x="2506479" y="1522127"/>
                    <a:pt x="2503989" y="1523377"/>
                  </a:cubicBezTo>
                  <a:cubicBezTo>
                    <a:pt x="2479714" y="1543054"/>
                    <a:pt x="2477846" y="1576084"/>
                    <a:pt x="2464249" y="1602437"/>
                  </a:cubicBezTo>
                  <a:lnTo>
                    <a:pt x="2455099" y="1613837"/>
                  </a:lnTo>
                  <a:lnTo>
                    <a:pt x="2474854" y="1592946"/>
                  </a:lnTo>
                  <a:cubicBezTo>
                    <a:pt x="2504313" y="1568366"/>
                    <a:pt x="2523054" y="1583277"/>
                    <a:pt x="2598019" y="1642923"/>
                  </a:cubicBezTo>
                  <a:cubicBezTo>
                    <a:pt x="2604266" y="1641681"/>
                    <a:pt x="2609264" y="1640438"/>
                    <a:pt x="2613012" y="1637953"/>
                  </a:cubicBezTo>
                  <a:cubicBezTo>
                    <a:pt x="2618010" y="1631740"/>
                    <a:pt x="2620196" y="1624595"/>
                    <a:pt x="2622539" y="1617605"/>
                  </a:cubicBezTo>
                  <a:lnTo>
                    <a:pt x="2629375" y="1604919"/>
                  </a:lnTo>
                  <a:lnTo>
                    <a:pt x="2614787" y="1605834"/>
                  </a:lnTo>
                  <a:cubicBezTo>
                    <a:pt x="2596113" y="1597088"/>
                    <a:pt x="2578685" y="1588343"/>
                    <a:pt x="2558766" y="1590841"/>
                  </a:cubicBezTo>
                  <a:cubicBezTo>
                    <a:pt x="2531378" y="1575849"/>
                    <a:pt x="2486561" y="1575849"/>
                    <a:pt x="2506479" y="1524626"/>
                  </a:cubicBezTo>
                  <a:cubicBezTo>
                    <a:pt x="2513949" y="1519629"/>
                    <a:pt x="2502745" y="1527125"/>
                    <a:pt x="2511459" y="1520878"/>
                  </a:cubicBezTo>
                  <a:close/>
                  <a:moveTo>
                    <a:pt x="3184877" y="1370157"/>
                  </a:moveTo>
                  <a:cubicBezTo>
                    <a:pt x="3189269" y="1370157"/>
                    <a:pt x="3193033" y="1371394"/>
                    <a:pt x="3194288" y="1374489"/>
                  </a:cubicBezTo>
                  <a:cubicBezTo>
                    <a:pt x="3203071" y="1396767"/>
                    <a:pt x="3218129" y="1396767"/>
                    <a:pt x="3235696" y="1388103"/>
                  </a:cubicBezTo>
                  <a:cubicBezTo>
                    <a:pt x="3265812" y="1396767"/>
                    <a:pt x="3265812" y="1396767"/>
                    <a:pt x="3268321" y="1436372"/>
                  </a:cubicBezTo>
                  <a:cubicBezTo>
                    <a:pt x="3264557" y="1437610"/>
                    <a:pt x="3259538" y="1443798"/>
                    <a:pt x="3255773" y="1443798"/>
                  </a:cubicBezTo>
                  <a:cubicBezTo>
                    <a:pt x="3234442" y="1440085"/>
                    <a:pt x="3216874" y="1438847"/>
                    <a:pt x="3228167" y="1468551"/>
                  </a:cubicBezTo>
                  <a:cubicBezTo>
                    <a:pt x="3235696" y="1487116"/>
                    <a:pt x="3229422" y="1490829"/>
                    <a:pt x="3210600" y="1487116"/>
                  </a:cubicBezTo>
                  <a:cubicBezTo>
                    <a:pt x="3198052" y="1484641"/>
                    <a:pt x="3184249" y="1484641"/>
                    <a:pt x="3171701" y="1483403"/>
                  </a:cubicBezTo>
                  <a:cubicBezTo>
                    <a:pt x="3156644" y="1467314"/>
                    <a:pt x="3130293" y="1504444"/>
                    <a:pt x="3119000" y="1473502"/>
                  </a:cubicBezTo>
                  <a:cubicBezTo>
                    <a:pt x="3110216" y="1449986"/>
                    <a:pt x="3127783" y="1435134"/>
                    <a:pt x="3145350" y="1423995"/>
                  </a:cubicBezTo>
                  <a:cubicBezTo>
                    <a:pt x="3160408" y="1415332"/>
                    <a:pt x="3166682" y="1402955"/>
                    <a:pt x="3171701" y="1388103"/>
                  </a:cubicBezTo>
                  <a:lnTo>
                    <a:pt x="3171701" y="1373251"/>
                  </a:lnTo>
                  <a:cubicBezTo>
                    <a:pt x="3175466" y="1371394"/>
                    <a:pt x="3180485" y="1370157"/>
                    <a:pt x="3184877" y="1370157"/>
                  </a:cubicBezTo>
                  <a:close/>
                  <a:moveTo>
                    <a:pt x="2860036" y="1177306"/>
                  </a:moveTo>
                  <a:lnTo>
                    <a:pt x="2885233" y="1217878"/>
                  </a:lnTo>
                  <a:lnTo>
                    <a:pt x="2886024" y="1220252"/>
                  </a:lnTo>
                  <a:lnTo>
                    <a:pt x="2887327" y="1230360"/>
                  </a:lnTo>
                  <a:lnTo>
                    <a:pt x="2886180" y="1269758"/>
                  </a:lnTo>
                  <a:cubicBezTo>
                    <a:pt x="2876220" y="1305989"/>
                    <a:pt x="2842607" y="1277254"/>
                    <a:pt x="2816464" y="1274755"/>
                  </a:cubicBezTo>
                  <a:cubicBezTo>
                    <a:pt x="2820199" y="1317234"/>
                    <a:pt x="2801525" y="1363460"/>
                    <a:pt x="2853812" y="1387197"/>
                  </a:cubicBezTo>
                  <a:lnTo>
                    <a:pt x="2856843" y="1393495"/>
                  </a:lnTo>
                  <a:lnTo>
                    <a:pt x="2856647" y="1390670"/>
                  </a:lnTo>
                  <a:lnTo>
                    <a:pt x="2856647" y="1374515"/>
                  </a:lnTo>
                  <a:cubicBezTo>
                    <a:pt x="2861644" y="1374515"/>
                    <a:pt x="2866642" y="1374515"/>
                    <a:pt x="2871640" y="1374515"/>
                  </a:cubicBezTo>
                  <a:lnTo>
                    <a:pt x="2879136" y="1377001"/>
                  </a:lnTo>
                  <a:lnTo>
                    <a:pt x="2880386" y="1383214"/>
                  </a:lnTo>
                  <a:lnTo>
                    <a:pt x="2881635" y="1377001"/>
                  </a:lnTo>
                  <a:lnTo>
                    <a:pt x="2887882" y="1374515"/>
                  </a:lnTo>
                  <a:cubicBezTo>
                    <a:pt x="2915369" y="1368302"/>
                    <a:pt x="2929113" y="1383214"/>
                    <a:pt x="2936609" y="1406824"/>
                  </a:cubicBezTo>
                  <a:lnTo>
                    <a:pt x="2954942" y="1425196"/>
                  </a:lnTo>
                  <a:lnTo>
                    <a:pt x="2938857" y="1392735"/>
                  </a:lnTo>
                  <a:cubicBezTo>
                    <a:pt x="2928880" y="1366670"/>
                    <a:pt x="2928880" y="1339364"/>
                    <a:pt x="2940104" y="1313299"/>
                  </a:cubicBezTo>
                  <a:lnTo>
                    <a:pt x="2942969" y="1310668"/>
                  </a:lnTo>
                  <a:lnTo>
                    <a:pt x="2922166" y="1315262"/>
                  </a:lnTo>
                  <a:cubicBezTo>
                    <a:pt x="2903142" y="1313798"/>
                    <a:pt x="2899874" y="1293184"/>
                    <a:pt x="2892404" y="1269758"/>
                  </a:cubicBezTo>
                  <a:lnTo>
                    <a:pt x="2887327" y="1230360"/>
                  </a:lnTo>
                  <a:lnTo>
                    <a:pt x="2887580" y="1221658"/>
                  </a:lnTo>
                  <a:lnTo>
                    <a:pt x="2885233" y="1217878"/>
                  </a:lnTo>
                  <a:lnTo>
                    <a:pt x="2878224" y="1196846"/>
                  </a:lnTo>
                  <a:cubicBezTo>
                    <a:pt x="2874197" y="1189565"/>
                    <a:pt x="2868439" y="1182928"/>
                    <a:pt x="2860036" y="1177306"/>
                  </a:cubicBezTo>
                  <a:close/>
                  <a:moveTo>
                    <a:pt x="2967255" y="1164656"/>
                  </a:moveTo>
                  <a:cubicBezTo>
                    <a:pt x="2966476" y="1166374"/>
                    <a:pt x="2966476" y="1169810"/>
                    <a:pt x="2965854" y="1172308"/>
                  </a:cubicBezTo>
                  <a:cubicBezTo>
                    <a:pt x="2933175" y="1206041"/>
                    <a:pt x="2953016" y="1241179"/>
                    <a:pt x="2961303" y="1275614"/>
                  </a:cubicBezTo>
                  <a:lnTo>
                    <a:pt x="2962612" y="1297272"/>
                  </a:lnTo>
                  <a:lnTo>
                    <a:pt x="2972685" y="1295457"/>
                  </a:lnTo>
                  <a:cubicBezTo>
                    <a:pt x="2978141" y="1294992"/>
                    <a:pt x="2981882" y="1294061"/>
                    <a:pt x="2978764" y="1289717"/>
                  </a:cubicBezTo>
                  <a:cubicBezTo>
                    <a:pt x="2953822" y="1249379"/>
                    <a:pt x="2956628" y="1228279"/>
                    <a:pt x="2972217" y="1216023"/>
                  </a:cubicBezTo>
                  <a:lnTo>
                    <a:pt x="3002272" y="1203409"/>
                  </a:lnTo>
                  <a:lnTo>
                    <a:pt x="2988302" y="1189995"/>
                  </a:lnTo>
                  <a:cubicBezTo>
                    <a:pt x="2982894" y="1183162"/>
                    <a:pt x="2977993" y="1175432"/>
                    <a:pt x="2973324" y="1167311"/>
                  </a:cubicBezTo>
                  <a:cubicBezTo>
                    <a:pt x="2969589" y="1162938"/>
                    <a:pt x="2968033" y="1162938"/>
                    <a:pt x="2967255" y="1164656"/>
                  </a:cubicBezTo>
                  <a:close/>
                  <a:moveTo>
                    <a:pt x="3110087" y="1070611"/>
                  </a:moveTo>
                  <a:lnTo>
                    <a:pt x="3108028" y="1071228"/>
                  </a:lnTo>
                  <a:lnTo>
                    <a:pt x="3107501" y="1074263"/>
                  </a:lnTo>
                  <a:lnTo>
                    <a:pt x="3110087" y="1070611"/>
                  </a:lnTo>
                  <a:close/>
                  <a:moveTo>
                    <a:pt x="2980638" y="637442"/>
                  </a:moveTo>
                  <a:cubicBezTo>
                    <a:pt x="2990565" y="639936"/>
                    <a:pt x="3002973" y="646171"/>
                    <a:pt x="3011659" y="643677"/>
                  </a:cubicBezTo>
                  <a:cubicBezTo>
                    <a:pt x="3031512" y="638689"/>
                    <a:pt x="3041439" y="644924"/>
                    <a:pt x="3045161" y="663629"/>
                  </a:cubicBezTo>
                  <a:cubicBezTo>
                    <a:pt x="3048884" y="678594"/>
                    <a:pt x="3061292" y="677347"/>
                    <a:pt x="3069978" y="671112"/>
                  </a:cubicBezTo>
                  <a:cubicBezTo>
                    <a:pt x="3088590" y="659888"/>
                    <a:pt x="3105961" y="648665"/>
                    <a:pt x="3124574" y="637442"/>
                  </a:cubicBezTo>
                  <a:cubicBezTo>
                    <a:pt x="3120851" y="653653"/>
                    <a:pt x="3140704" y="672359"/>
                    <a:pt x="3120851" y="687323"/>
                  </a:cubicBezTo>
                  <a:cubicBezTo>
                    <a:pt x="3099757" y="702288"/>
                    <a:pt x="3140704" y="722240"/>
                    <a:pt x="3118370" y="730969"/>
                  </a:cubicBezTo>
                  <a:cubicBezTo>
                    <a:pt x="3097276" y="739699"/>
                    <a:pt x="3103480" y="754663"/>
                    <a:pt x="3098517" y="768380"/>
                  </a:cubicBezTo>
                  <a:cubicBezTo>
                    <a:pt x="3094794" y="783345"/>
                    <a:pt x="3099757" y="793321"/>
                    <a:pt x="3117129" y="792074"/>
                  </a:cubicBezTo>
                  <a:cubicBezTo>
                    <a:pt x="3133880" y="790204"/>
                    <a:pt x="3138533" y="795816"/>
                    <a:pt x="3139619" y="803765"/>
                  </a:cubicBezTo>
                  <a:lnTo>
                    <a:pt x="3140594" y="826868"/>
                  </a:lnTo>
                  <a:lnTo>
                    <a:pt x="3155712" y="831763"/>
                  </a:lnTo>
                  <a:cubicBezTo>
                    <a:pt x="3160868" y="832684"/>
                    <a:pt x="3166024" y="831149"/>
                    <a:pt x="3170877" y="821942"/>
                  </a:cubicBezTo>
                  <a:cubicBezTo>
                    <a:pt x="3175730" y="812121"/>
                    <a:pt x="3178763" y="807518"/>
                    <a:pt x="3183009" y="808285"/>
                  </a:cubicBezTo>
                  <a:cubicBezTo>
                    <a:pt x="3185132" y="808669"/>
                    <a:pt x="3187559" y="810395"/>
                    <a:pt x="3190668" y="813483"/>
                  </a:cubicBezTo>
                  <a:lnTo>
                    <a:pt x="3201305" y="825584"/>
                  </a:lnTo>
                  <a:lnTo>
                    <a:pt x="3203244" y="824278"/>
                  </a:lnTo>
                  <a:cubicBezTo>
                    <a:pt x="3228186" y="825519"/>
                    <a:pt x="3221951" y="871442"/>
                    <a:pt x="3254376" y="860272"/>
                  </a:cubicBezTo>
                  <a:cubicBezTo>
                    <a:pt x="3268094" y="868960"/>
                    <a:pt x="3273082" y="881372"/>
                    <a:pt x="3268094" y="893783"/>
                  </a:cubicBezTo>
                  <a:cubicBezTo>
                    <a:pt x="3261858" y="911160"/>
                    <a:pt x="3263105" y="924813"/>
                    <a:pt x="3270588" y="939707"/>
                  </a:cubicBezTo>
                  <a:cubicBezTo>
                    <a:pt x="3263105" y="944671"/>
                    <a:pt x="3256870" y="950877"/>
                    <a:pt x="3260611" y="958324"/>
                  </a:cubicBezTo>
                  <a:cubicBezTo>
                    <a:pt x="3264353" y="968254"/>
                    <a:pt x="3274329" y="974459"/>
                    <a:pt x="3276824" y="984389"/>
                  </a:cubicBezTo>
                  <a:cubicBezTo>
                    <a:pt x="3279318" y="993077"/>
                    <a:pt x="3278071" y="1005489"/>
                    <a:pt x="3273082" y="1014177"/>
                  </a:cubicBezTo>
                  <a:cubicBezTo>
                    <a:pt x="3271835" y="1019142"/>
                    <a:pt x="3259364" y="1019142"/>
                    <a:pt x="3251881" y="1020383"/>
                  </a:cubicBezTo>
                  <a:cubicBezTo>
                    <a:pt x="3241905" y="1021624"/>
                    <a:pt x="3229433" y="1021624"/>
                    <a:pt x="3229433" y="1035277"/>
                  </a:cubicBezTo>
                  <a:cubicBezTo>
                    <a:pt x="3229433" y="1043965"/>
                    <a:pt x="3241905" y="1041483"/>
                    <a:pt x="3248140" y="1043965"/>
                  </a:cubicBezTo>
                  <a:cubicBezTo>
                    <a:pt x="3259364" y="1048930"/>
                    <a:pt x="3265600" y="1056377"/>
                    <a:pt x="3260611" y="1067547"/>
                  </a:cubicBezTo>
                  <a:cubicBezTo>
                    <a:pt x="3256870" y="1077477"/>
                    <a:pt x="3250634" y="1094853"/>
                    <a:pt x="3241905" y="1087406"/>
                  </a:cubicBezTo>
                  <a:cubicBezTo>
                    <a:pt x="3209480" y="1062583"/>
                    <a:pt x="3189526" y="1093612"/>
                    <a:pt x="3175808" y="1106024"/>
                  </a:cubicBezTo>
                  <a:cubicBezTo>
                    <a:pt x="3157101" y="1122159"/>
                    <a:pt x="3143383" y="1145741"/>
                    <a:pt x="3125923" y="1164359"/>
                  </a:cubicBezTo>
                  <a:cubicBezTo>
                    <a:pt x="3117194" y="1174288"/>
                    <a:pt x="3123429" y="1184217"/>
                    <a:pt x="3124676" y="1194147"/>
                  </a:cubicBezTo>
                  <a:cubicBezTo>
                    <a:pt x="3125923" y="1205317"/>
                    <a:pt x="3125923" y="1212764"/>
                    <a:pt x="3110958" y="1217729"/>
                  </a:cubicBezTo>
                  <a:cubicBezTo>
                    <a:pt x="3081027" y="1226417"/>
                    <a:pt x="3081027" y="1228900"/>
                    <a:pt x="3092251" y="1247517"/>
                  </a:cubicBezTo>
                  <a:cubicBezTo>
                    <a:pt x="3102228" y="1261170"/>
                    <a:pt x="3110958" y="1273582"/>
                    <a:pt x="3110958" y="1289717"/>
                  </a:cubicBezTo>
                  <a:cubicBezTo>
                    <a:pt x="3082898" y="1311127"/>
                    <a:pt x="3087809" y="1340915"/>
                    <a:pt x="3086757" y="1369133"/>
                  </a:cubicBezTo>
                  <a:lnTo>
                    <a:pt x="3083969" y="1386130"/>
                  </a:lnTo>
                  <a:lnTo>
                    <a:pt x="3100038" y="1382017"/>
                  </a:lnTo>
                  <a:cubicBezTo>
                    <a:pt x="3118719" y="1383541"/>
                    <a:pt x="3121061" y="1405813"/>
                    <a:pt x="3119187" y="1424568"/>
                  </a:cubicBezTo>
                  <a:cubicBezTo>
                    <a:pt x="3116689" y="1460828"/>
                    <a:pt x="3115439" y="1497088"/>
                    <a:pt x="3110442" y="1533348"/>
                  </a:cubicBezTo>
                  <a:cubicBezTo>
                    <a:pt x="3137927" y="1532097"/>
                    <a:pt x="3137927" y="1505840"/>
                    <a:pt x="3155417" y="1500839"/>
                  </a:cubicBezTo>
                  <a:cubicBezTo>
                    <a:pt x="3166661" y="1502089"/>
                    <a:pt x="3180404" y="1503339"/>
                    <a:pt x="3176656" y="1517093"/>
                  </a:cubicBezTo>
                  <a:cubicBezTo>
                    <a:pt x="3172908" y="1534598"/>
                    <a:pt x="3162913" y="1550852"/>
                    <a:pt x="3156667" y="1568357"/>
                  </a:cubicBezTo>
                  <a:cubicBezTo>
                    <a:pt x="3140426" y="1609618"/>
                    <a:pt x="3140426" y="1610869"/>
                    <a:pt x="3100448" y="1594614"/>
                  </a:cubicBezTo>
                  <a:cubicBezTo>
                    <a:pt x="3059221" y="1577109"/>
                    <a:pt x="3059221" y="1577109"/>
                    <a:pt x="3031736" y="1548352"/>
                  </a:cubicBezTo>
                  <a:cubicBezTo>
                    <a:pt x="3021741" y="1568357"/>
                    <a:pt x="3035484" y="1597115"/>
                    <a:pt x="3015495" y="1614620"/>
                  </a:cubicBezTo>
                  <a:cubicBezTo>
                    <a:pt x="3010497" y="1618371"/>
                    <a:pt x="3006749" y="1622122"/>
                    <a:pt x="3001752" y="1623372"/>
                  </a:cubicBezTo>
                  <a:cubicBezTo>
                    <a:pt x="2998004" y="1623372"/>
                    <a:pt x="2993007" y="1619621"/>
                    <a:pt x="2990508" y="1615870"/>
                  </a:cubicBezTo>
                  <a:cubicBezTo>
                    <a:pt x="2988010" y="1608368"/>
                    <a:pt x="2996755" y="1593364"/>
                    <a:pt x="2980514" y="1593364"/>
                  </a:cubicBezTo>
                  <a:cubicBezTo>
                    <a:pt x="2975517" y="1594614"/>
                    <a:pt x="2966771" y="1604617"/>
                    <a:pt x="2966771" y="1610869"/>
                  </a:cubicBezTo>
                  <a:cubicBezTo>
                    <a:pt x="2964273" y="1629624"/>
                    <a:pt x="2950530" y="1647129"/>
                    <a:pt x="2964273" y="1670885"/>
                  </a:cubicBezTo>
                  <a:cubicBezTo>
                    <a:pt x="2975517" y="1693391"/>
                    <a:pt x="2981763" y="1718398"/>
                    <a:pt x="3011747" y="1725900"/>
                  </a:cubicBezTo>
                  <a:cubicBezTo>
                    <a:pt x="3003001" y="1735903"/>
                    <a:pt x="2990508" y="1740905"/>
                    <a:pt x="2976766" y="1740905"/>
                  </a:cubicBezTo>
                  <a:cubicBezTo>
                    <a:pt x="2950530" y="1740905"/>
                    <a:pt x="2924295" y="1740905"/>
                    <a:pt x="2899309" y="1740905"/>
                  </a:cubicBezTo>
                  <a:cubicBezTo>
                    <a:pt x="2896810" y="1757159"/>
                    <a:pt x="2895561" y="1770913"/>
                    <a:pt x="2893062" y="1783416"/>
                  </a:cubicBezTo>
                  <a:cubicBezTo>
                    <a:pt x="2890563" y="1790918"/>
                    <a:pt x="2883068" y="1798420"/>
                    <a:pt x="2874322" y="1793419"/>
                  </a:cubicBezTo>
                  <a:cubicBezTo>
                    <a:pt x="2860580" y="1785917"/>
                    <a:pt x="2849336" y="1783416"/>
                    <a:pt x="2853084" y="1804672"/>
                  </a:cubicBezTo>
                  <a:cubicBezTo>
                    <a:pt x="2856832" y="1820927"/>
                    <a:pt x="2861829" y="1834680"/>
                    <a:pt x="2838092" y="1838431"/>
                  </a:cubicBezTo>
                  <a:cubicBezTo>
                    <a:pt x="2820602" y="1842182"/>
                    <a:pt x="2808109" y="1852185"/>
                    <a:pt x="2814356" y="1872191"/>
                  </a:cubicBezTo>
                  <a:cubicBezTo>
                    <a:pt x="2819353" y="1890946"/>
                    <a:pt x="2808109" y="1903449"/>
                    <a:pt x="2803112" y="1917203"/>
                  </a:cubicBezTo>
                  <a:cubicBezTo>
                    <a:pt x="2794367" y="1920954"/>
                    <a:pt x="2781873" y="1928456"/>
                    <a:pt x="2774378" y="1919704"/>
                  </a:cubicBezTo>
                  <a:cubicBezTo>
                    <a:pt x="2755638" y="1899698"/>
                    <a:pt x="2739397" y="1897198"/>
                    <a:pt x="2721907" y="1919704"/>
                  </a:cubicBezTo>
                  <a:cubicBezTo>
                    <a:pt x="2711912" y="1930957"/>
                    <a:pt x="2700668" y="1933458"/>
                    <a:pt x="2686926" y="1933458"/>
                  </a:cubicBezTo>
                  <a:cubicBezTo>
                    <a:pt x="2666937" y="1932207"/>
                    <a:pt x="2658192" y="1924705"/>
                    <a:pt x="2654444" y="1898448"/>
                  </a:cubicBezTo>
                  <a:cubicBezTo>
                    <a:pt x="2650696" y="1882193"/>
                    <a:pt x="2636953" y="1874691"/>
                    <a:pt x="2630707" y="1885945"/>
                  </a:cubicBezTo>
                  <a:cubicBezTo>
                    <a:pt x="2619463" y="1907200"/>
                    <a:pt x="2603222" y="1919704"/>
                    <a:pt x="2579485" y="1927206"/>
                  </a:cubicBezTo>
                  <a:cubicBezTo>
                    <a:pt x="2552000" y="1934708"/>
                    <a:pt x="2533261" y="1949712"/>
                    <a:pt x="2543255" y="1984722"/>
                  </a:cubicBezTo>
                  <a:cubicBezTo>
                    <a:pt x="2544504" y="1992224"/>
                    <a:pt x="2534510" y="2004727"/>
                    <a:pt x="2530762" y="2013480"/>
                  </a:cubicBezTo>
                  <a:cubicBezTo>
                    <a:pt x="2527014" y="2019731"/>
                    <a:pt x="2522017" y="2020982"/>
                    <a:pt x="2514521" y="2019731"/>
                  </a:cubicBezTo>
                  <a:cubicBezTo>
                    <a:pt x="2507025" y="2014730"/>
                    <a:pt x="2497031" y="2013480"/>
                    <a:pt x="2489535" y="2007228"/>
                  </a:cubicBezTo>
                  <a:cubicBezTo>
                    <a:pt x="2482039" y="2000976"/>
                    <a:pt x="2478291" y="1992224"/>
                    <a:pt x="2475792" y="1982221"/>
                  </a:cubicBezTo>
                  <a:lnTo>
                    <a:pt x="2472891" y="1958990"/>
                  </a:lnTo>
                  <a:lnTo>
                    <a:pt x="2458269" y="1958014"/>
                  </a:lnTo>
                  <a:cubicBezTo>
                    <a:pt x="2449227" y="1956470"/>
                    <a:pt x="2440496" y="1953691"/>
                    <a:pt x="2432389" y="1948750"/>
                  </a:cubicBezTo>
                  <a:cubicBezTo>
                    <a:pt x="2422412" y="1942575"/>
                    <a:pt x="2416175" y="1938869"/>
                    <a:pt x="2414928" y="1925282"/>
                  </a:cubicBezTo>
                  <a:cubicBezTo>
                    <a:pt x="2412434" y="1896873"/>
                    <a:pt x="2402456" y="1884522"/>
                    <a:pt x="2376264" y="1872170"/>
                  </a:cubicBezTo>
                  <a:cubicBezTo>
                    <a:pt x="2356308" y="1864759"/>
                    <a:pt x="2337600" y="1856113"/>
                    <a:pt x="2327622" y="1836350"/>
                  </a:cubicBezTo>
                  <a:cubicBezTo>
                    <a:pt x="2320138" y="1822763"/>
                    <a:pt x="2307666" y="1817822"/>
                    <a:pt x="2293946" y="1817822"/>
                  </a:cubicBezTo>
                  <a:cubicBezTo>
                    <a:pt x="2292699" y="1814117"/>
                    <a:pt x="2291452" y="1810411"/>
                    <a:pt x="2291452" y="1807941"/>
                  </a:cubicBezTo>
                  <a:cubicBezTo>
                    <a:pt x="2308913" y="1774592"/>
                    <a:pt x="2331363" y="1744947"/>
                    <a:pt x="2360050" y="1721479"/>
                  </a:cubicBezTo>
                  <a:cubicBezTo>
                    <a:pt x="2365039" y="1715303"/>
                    <a:pt x="2370028" y="1711598"/>
                    <a:pt x="2376264" y="1707892"/>
                  </a:cubicBezTo>
                  <a:lnTo>
                    <a:pt x="2393960" y="1699714"/>
                  </a:lnTo>
                  <a:lnTo>
                    <a:pt x="2391536" y="1697805"/>
                  </a:lnTo>
                  <a:lnTo>
                    <a:pt x="2382908" y="1699063"/>
                  </a:lnTo>
                  <a:cubicBezTo>
                    <a:pt x="2360989" y="1697950"/>
                    <a:pt x="2340828" y="1685773"/>
                    <a:pt x="2319259" y="1682027"/>
                  </a:cubicBezTo>
                  <a:cubicBezTo>
                    <a:pt x="2330512" y="1688271"/>
                    <a:pt x="2356769" y="1688271"/>
                    <a:pt x="2336764" y="1710752"/>
                  </a:cubicBezTo>
                  <a:cubicBezTo>
                    <a:pt x="2323010" y="1728236"/>
                    <a:pt x="2298004" y="1729485"/>
                    <a:pt x="2277999" y="1726988"/>
                  </a:cubicBezTo>
                  <a:cubicBezTo>
                    <a:pt x="2233613" y="1721992"/>
                    <a:pt x="2189227" y="1722928"/>
                    <a:pt x="2144841" y="1726675"/>
                  </a:cubicBezTo>
                  <a:lnTo>
                    <a:pt x="2027059" y="1741312"/>
                  </a:lnTo>
                  <a:lnTo>
                    <a:pt x="2029537" y="1743814"/>
                  </a:lnTo>
                  <a:cubicBezTo>
                    <a:pt x="2041384" y="1766571"/>
                    <a:pt x="2029969" y="1794045"/>
                    <a:pt x="2027551" y="1821320"/>
                  </a:cubicBezTo>
                  <a:lnTo>
                    <a:pt x="2029999" y="1839063"/>
                  </a:lnTo>
                  <a:lnTo>
                    <a:pt x="2028742" y="1844583"/>
                  </a:lnTo>
                  <a:cubicBezTo>
                    <a:pt x="2028742" y="1847094"/>
                    <a:pt x="2029055" y="1848977"/>
                    <a:pt x="2029836" y="1849919"/>
                  </a:cubicBezTo>
                  <a:lnTo>
                    <a:pt x="2031479" y="1849787"/>
                  </a:lnTo>
                  <a:lnTo>
                    <a:pt x="2032493" y="1857137"/>
                  </a:lnTo>
                  <a:cubicBezTo>
                    <a:pt x="2032493" y="1860903"/>
                    <a:pt x="2043744" y="1844583"/>
                    <a:pt x="2033743" y="1849605"/>
                  </a:cubicBezTo>
                  <a:lnTo>
                    <a:pt x="2031479" y="1849787"/>
                  </a:lnTo>
                  <a:lnTo>
                    <a:pt x="2029999" y="1839063"/>
                  </a:lnTo>
                  <a:lnTo>
                    <a:pt x="2036770" y="1809315"/>
                  </a:lnTo>
                  <a:cubicBezTo>
                    <a:pt x="2049838" y="1779539"/>
                    <a:pt x="2077497" y="1767064"/>
                    <a:pt x="2115001" y="1779304"/>
                  </a:cubicBezTo>
                  <a:cubicBezTo>
                    <a:pt x="2142504" y="1788092"/>
                    <a:pt x="2170007" y="1798135"/>
                    <a:pt x="2196259" y="1808178"/>
                  </a:cubicBezTo>
                  <a:lnTo>
                    <a:pt x="2196798" y="1808846"/>
                  </a:lnTo>
                  <a:lnTo>
                    <a:pt x="2200708" y="1774838"/>
                  </a:lnTo>
                  <a:cubicBezTo>
                    <a:pt x="2207618" y="1763425"/>
                    <a:pt x="2218980" y="1756133"/>
                    <a:pt x="2232492" y="1755499"/>
                  </a:cubicBezTo>
                  <a:cubicBezTo>
                    <a:pt x="2266885" y="1752963"/>
                    <a:pt x="2277940" y="1791007"/>
                    <a:pt x="2290224" y="1818906"/>
                  </a:cubicBezTo>
                  <a:lnTo>
                    <a:pt x="2290224" y="1820174"/>
                  </a:lnTo>
                  <a:cubicBezTo>
                    <a:pt x="2290224" y="1841732"/>
                    <a:pt x="2276712" y="1851877"/>
                    <a:pt x="2259515" y="1859486"/>
                  </a:cubicBezTo>
                  <a:cubicBezTo>
                    <a:pt x="2242318" y="1867095"/>
                    <a:pt x="2237405" y="1864559"/>
                    <a:pt x="2237405" y="1843000"/>
                  </a:cubicBezTo>
                  <a:cubicBezTo>
                    <a:pt x="2237405" y="1832855"/>
                    <a:pt x="2236791" y="1827783"/>
                    <a:pt x="2233259" y="1826832"/>
                  </a:cubicBezTo>
                  <a:lnTo>
                    <a:pt x="2216605" y="1833417"/>
                  </a:lnTo>
                  <a:lnTo>
                    <a:pt x="2217512" y="1834541"/>
                  </a:lnTo>
                  <a:cubicBezTo>
                    <a:pt x="2218762" y="1855882"/>
                    <a:pt x="2213761" y="1875968"/>
                    <a:pt x="2203760" y="1894799"/>
                  </a:cubicBezTo>
                  <a:cubicBezTo>
                    <a:pt x="2196259" y="1907352"/>
                    <a:pt x="2186258" y="1914885"/>
                    <a:pt x="2173757" y="1919906"/>
                  </a:cubicBezTo>
                  <a:cubicBezTo>
                    <a:pt x="2130003" y="1939992"/>
                    <a:pt x="2130003" y="1939992"/>
                    <a:pt x="2105000" y="1980164"/>
                  </a:cubicBezTo>
                  <a:cubicBezTo>
                    <a:pt x="2084998" y="1978909"/>
                    <a:pt x="2062496" y="1981419"/>
                    <a:pt x="2042494" y="1976398"/>
                  </a:cubicBezTo>
                  <a:cubicBezTo>
                    <a:pt x="2007490" y="1968866"/>
                    <a:pt x="2007490" y="1966355"/>
                    <a:pt x="1994989" y="1977653"/>
                  </a:cubicBezTo>
                  <a:cubicBezTo>
                    <a:pt x="1986238" y="1985185"/>
                    <a:pt x="1978737" y="1991462"/>
                    <a:pt x="1969986" y="1998995"/>
                  </a:cubicBezTo>
                  <a:cubicBezTo>
                    <a:pt x="1961235" y="1983930"/>
                    <a:pt x="1954985" y="1971376"/>
                    <a:pt x="1947484" y="1958823"/>
                  </a:cubicBezTo>
                  <a:cubicBezTo>
                    <a:pt x="1933733" y="1932460"/>
                    <a:pt x="1933733" y="1932460"/>
                    <a:pt x="1958735" y="1912374"/>
                  </a:cubicBezTo>
                  <a:cubicBezTo>
                    <a:pt x="1967486" y="1907352"/>
                    <a:pt x="1974987" y="1899820"/>
                    <a:pt x="1979987" y="1891032"/>
                  </a:cubicBezTo>
                  <a:cubicBezTo>
                    <a:pt x="1988738" y="1873457"/>
                    <a:pt x="1974987" y="1868436"/>
                    <a:pt x="1961235" y="1867180"/>
                  </a:cubicBezTo>
                  <a:lnTo>
                    <a:pt x="1960198" y="1866443"/>
                  </a:lnTo>
                  <a:lnTo>
                    <a:pt x="1949202" y="1876124"/>
                  </a:lnTo>
                  <a:cubicBezTo>
                    <a:pt x="1896509" y="1903462"/>
                    <a:pt x="1896509" y="1903462"/>
                    <a:pt x="1916583" y="1960622"/>
                  </a:cubicBezTo>
                  <a:cubicBezTo>
                    <a:pt x="1921601" y="1975534"/>
                    <a:pt x="1915328" y="1986717"/>
                    <a:pt x="1906546" y="1996658"/>
                  </a:cubicBezTo>
                  <a:cubicBezTo>
                    <a:pt x="1904037" y="2000386"/>
                    <a:pt x="1897764" y="2001629"/>
                    <a:pt x="1892746" y="2001629"/>
                  </a:cubicBezTo>
                  <a:cubicBezTo>
                    <a:pt x="1890236" y="2001629"/>
                    <a:pt x="1887727" y="1997901"/>
                    <a:pt x="1887727" y="1996658"/>
                  </a:cubicBezTo>
                  <a:cubicBezTo>
                    <a:pt x="1887727" y="1975534"/>
                    <a:pt x="1887727" y="1954409"/>
                    <a:pt x="1878945" y="1935770"/>
                  </a:cubicBezTo>
                  <a:cubicBezTo>
                    <a:pt x="1876436" y="1930799"/>
                    <a:pt x="1873927" y="1925829"/>
                    <a:pt x="1868909" y="1925829"/>
                  </a:cubicBezTo>
                  <a:cubicBezTo>
                    <a:pt x="1861381" y="1924586"/>
                    <a:pt x="1853853" y="1933285"/>
                    <a:pt x="1856363" y="1940740"/>
                  </a:cubicBezTo>
                  <a:cubicBezTo>
                    <a:pt x="1862636" y="1964350"/>
                    <a:pt x="1857617" y="1975534"/>
                    <a:pt x="1831271" y="1978019"/>
                  </a:cubicBezTo>
                  <a:cubicBezTo>
                    <a:pt x="1828762" y="1961865"/>
                    <a:pt x="1826253" y="1944468"/>
                    <a:pt x="1803670" y="1954409"/>
                  </a:cubicBezTo>
                  <a:cubicBezTo>
                    <a:pt x="1787361" y="1960622"/>
                    <a:pt x="1772305" y="1969321"/>
                    <a:pt x="1754741" y="1978019"/>
                  </a:cubicBezTo>
                  <a:cubicBezTo>
                    <a:pt x="1761014" y="1990445"/>
                    <a:pt x="1766033" y="2002872"/>
                    <a:pt x="1772305" y="2016540"/>
                  </a:cubicBezTo>
                  <a:cubicBezTo>
                    <a:pt x="1750978" y="2026481"/>
                    <a:pt x="1737177" y="2005357"/>
                    <a:pt x="1718358" y="2009085"/>
                  </a:cubicBezTo>
                  <a:cubicBezTo>
                    <a:pt x="1720240" y="1996659"/>
                    <a:pt x="1714595" y="1988892"/>
                    <a:pt x="1707381" y="1982213"/>
                  </a:cubicBezTo>
                  <a:lnTo>
                    <a:pt x="1688030" y="1962899"/>
                  </a:lnTo>
                  <a:lnTo>
                    <a:pt x="1686852" y="1964023"/>
                  </a:lnTo>
                  <a:cubicBezTo>
                    <a:pt x="1676961" y="1956648"/>
                    <a:pt x="1667070" y="1946815"/>
                    <a:pt x="1655942" y="1940669"/>
                  </a:cubicBezTo>
                  <a:cubicBezTo>
                    <a:pt x="1638633" y="1933294"/>
                    <a:pt x="1628742" y="1930835"/>
                    <a:pt x="1611432" y="1950502"/>
                  </a:cubicBezTo>
                  <a:cubicBezTo>
                    <a:pt x="1592887" y="1975086"/>
                    <a:pt x="1553322" y="1993524"/>
                    <a:pt x="1522413" y="1970169"/>
                  </a:cubicBezTo>
                  <a:cubicBezTo>
                    <a:pt x="1502630" y="1956648"/>
                    <a:pt x="1496448" y="1970169"/>
                    <a:pt x="1482848" y="1975086"/>
                  </a:cubicBezTo>
                  <a:cubicBezTo>
                    <a:pt x="1475430" y="1976315"/>
                    <a:pt x="1469248" y="1970169"/>
                    <a:pt x="1465539" y="1964023"/>
                  </a:cubicBezTo>
                  <a:cubicBezTo>
                    <a:pt x="1432156" y="1962794"/>
                    <a:pt x="1414847" y="1941898"/>
                    <a:pt x="1401247" y="1916085"/>
                  </a:cubicBezTo>
                  <a:cubicBezTo>
                    <a:pt x="1412374" y="1898877"/>
                    <a:pt x="1423502" y="1914856"/>
                    <a:pt x="1433393" y="1916085"/>
                  </a:cubicBezTo>
                  <a:lnTo>
                    <a:pt x="1433665" y="1915549"/>
                  </a:lnTo>
                  <a:lnTo>
                    <a:pt x="1433345" y="1915868"/>
                  </a:lnTo>
                  <a:cubicBezTo>
                    <a:pt x="1434591" y="1897242"/>
                    <a:pt x="1435837" y="1876133"/>
                    <a:pt x="1439574" y="1856266"/>
                  </a:cubicBezTo>
                  <a:cubicBezTo>
                    <a:pt x="1442066" y="1843848"/>
                    <a:pt x="1437083" y="1832673"/>
                    <a:pt x="1432100" y="1821498"/>
                  </a:cubicBezTo>
                  <a:cubicBezTo>
                    <a:pt x="1427116" y="1805355"/>
                    <a:pt x="1423379" y="1819014"/>
                    <a:pt x="1417150" y="1821498"/>
                  </a:cubicBezTo>
                  <a:cubicBezTo>
                    <a:pt x="1415904" y="1823981"/>
                    <a:pt x="1415904" y="1826465"/>
                    <a:pt x="1414659" y="1827706"/>
                  </a:cubicBezTo>
                  <a:cubicBezTo>
                    <a:pt x="1409675" y="1835156"/>
                    <a:pt x="1403447" y="1846332"/>
                    <a:pt x="1392234" y="1840123"/>
                  </a:cubicBezTo>
                  <a:cubicBezTo>
                    <a:pt x="1389743" y="1838882"/>
                    <a:pt x="1388497" y="1835777"/>
                    <a:pt x="1387563" y="1832052"/>
                  </a:cubicBezTo>
                  <a:lnTo>
                    <a:pt x="1386987" y="1829627"/>
                  </a:lnTo>
                  <a:lnTo>
                    <a:pt x="1383072" y="1831669"/>
                  </a:lnTo>
                  <a:cubicBezTo>
                    <a:pt x="1358144" y="1834152"/>
                    <a:pt x="1331969" y="1831669"/>
                    <a:pt x="1307040" y="1827944"/>
                  </a:cubicBezTo>
                  <a:cubicBezTo>
                    <a:pt x="1295823" y="1825461"/>
                    <a:pt x="1285851" y="1819253"/>
                    <a:pt x="1288344" y="1808079"/>
                  </a:cubicBezTo>
                  <a:cubicBezTo>
                    <a:pt x="1292083" y="1791938"/>
                    <a:pt x="1302055" y="1780764"/>
                    <a:pt x="1320751" y="1788214"/>
                  </a:cubicBezTo>
                  <a:cubicBezTo>
                    <a:pt x="1339447" y="1769590"/>
                    <a:pt x="1379333" y="1711235"/>
                    <a:pt x="1379333" y="1696336"/>
                  </a:cubicBezTo>
                  <a:cubicBezTo>
                    <a:pt x="1380579" y="1683920"/>
                    <a:pt x="1373101" y="1672746"/>
                    <a:pt x="1369362" y="1660330"/>
                  </a:cubicBezTo>
                  <a:cubicBezTo>
                    <a:pt x="1369362" y="1652880"/>
                    <a:pt x="1373101" y="1646672"/>
                    <a:pt x="1375594" y="1640464"/>
                  </a:cubicBezTo>
                  <a:cubicBezTo>
                    <a:pt x="1378087" y="1637981"/>
                    <a:pt x="1379333" y="1633015"/>
                    <a:pt x="1380579" y="1629290"/>
                  </a:cubicBezTo>
                  <a:cubicBezTo>
                    <a:pt x="1380579" y="1629290"/>
                    <a:pt x="1380579" y="1624324"/>
                    <a:pt x="1379333" y="1624324"/>
                  </a:cubicBezTo>
                  <a:cubicBezTo>
                    <a:pt x="1375594" y="1621841"/>
                    <a:pt x="1371855" y="1620599"/>
                    <a:pt x="1368115" y="1619357"/>
                  </a:cubicBezTo>
                  <a:cubicBezTo>
                    <a:pt x="1363130" y="1616874"/>
                    <a:pt x="1360637" y="1613149"/>
                    <a:pt x="1359390" y="1608183"/>
                  </a:cubicBezTo>
                  <a:cubicBezTo>
                    <a:pt x="1359390" y="1604458"/>
                    <a:pt x="1356897" y="1599492"/>
                    <a:pt x="1353158" y="1597009"/>
                  </a:cubicBezTo>
                  <a:cubicBezTo>
                    <a:pt x="1346926" y="1593284"/>
                    <a:pt x="1345680" y="1590801"/>
                    <a:pt x="1346926" y="1587076"/>
                  </a:cubicBezTo>
                  <a:cubicBezTo>
                    <a:pt x="1349419" y="1582110"/>
                    <a:pt x="1351912" y="1580868"/>
                    <a:pt x="1353158" y="1580868"/>
                  </a:cubicBezTo>
                  <a:cubicBezTo>
                    <a:pt x="1359390" y="1580868"/>
                    <a:pt x="1365622" y="1580247"/>
                    <a:pt x="1371076" y="1577919"/>
                  </a:cubicBezTo>
                  <a:lnTo>
                    <a:pt x="1382776" y="1566265"/>
                  </a:lnTo>
                  <a:lnTo>
                    <a:pt x="1367729" y="1571878"/>
                  </a:lnTo>
                  <a:cubicBezTo>
                    <a:pt x="1326662" y="1568164"/>
                    <a:pt x="1278127" y="1531021"/>
                    <a:pt x="1258215" y="1602831"/>
                  </a:cubicBezTo>
                  <a:cubicBezTo>
                    <a:pt x="1253238" y="1616450"/>
                    <a:pt x="1232082" y="1622640"/>
                    <a:pt x="1220881" y="1632545"/>
                  </a:cubicBezTo>
                  <a:cubicBezTo>
                    <a:pt x="1181058" y="1672165"/>
                    <a:pt x="1144968" y="1685784"/>
                    <a:pt x="1116345" y="1622640"/>
                  </a:cubicBezTo>
                  <a:cubicBezTo>
                    <a:pt x="1108878" y="1605307"/>
                    <a:pt x="1090211" y="1605307"/>
                    <a:pt x="1079011" y="1594164"/>
                  </a:cubicBezTo>
                  <a:cubicBezTo>
                    <a:pt x="1079011" y="1587973"/>
                    <a:pt x="1079011" y="1584259"/>
                    <a:pt x="1079011" y="1578069"/>
                  </a:cubicBezTo>
                  <a:cubicBezTo>
                    <a:pt x="1071544" y="1568164"/>
                    <a:pt x="1071544" y="1557021"/>
                    <a:pt x="1080256" y="1545878"/>
                  </a:cubicBezTo>
                  <a:cubicBezTo>
                    <a:pt x="1087722" y="1540925"/>
                    <a:pt x="1095189" y="1533497"/>
                    <a:pt x="1102656" y="1531021"/>
                  </a:cubicBezTo>
                  <a:cubicBezTo>
                    <a:pt x="1121323" y="1526068"/>
                    <a:pt x="1126301" y="1514925"/>
                    <a:pt x="1127546" y="1498830"/>
                  </a:cubicBezTo>
                  <a:cubicBezTo>
                    <a:pt x="1133768" y="1493877"/>
                    <a:pt x="1135012" y="1483973"/>
                    <a:pt x="1143724" y="1482734"/>
                  </a:cubicBezTo>
                  <a:cubicBezTo>
                    <a:pt x="1164880" y="1481496"/>
                    <a:pt x="1174836" y="1470353"/>
                    <a:pt x="1174836" y="1449306"/>
                  </a:cubicBezTo>
                  <a:cubicBezTo>
                    <a:pt x="1174836" y="1439401"/>
                    <a:pt x="1174836" y="1429496"/>
                    <a:pt x="1174836" y="1419591"/>
                  </a:cubicBezTo>
                  <a:cubicBezTo>
                    <a:pt x="1176080" y="1405972"/>
                    <a:pt x="1178569" y="1394829"/>
                    <a:pt x="1191014" y="1387400"/>
                  </a:cubicBezTo>
                  <a:cubicBezTo>
                    <a:pt x="1207192" y="1402257"/>
                    <a:pt x="1228348" y="1405972"/>
                    <a:pt x="1243282" y="1394829"/>
                  </a:cubicBezTo>
                  <a:cubicBezTo>
                    <a:pt x="1296794" y="1351495"/>
                    <a:pt x="1365240" y="1342828"/>
                    <a:pt x="1423731" y="1313114"/>
                  </a:cubicBezTo>
                  <a:cubicBezTo>
                    <a:pt x="1437731" y="1306304"/>
                    <a:pt x="1448698" y="1302899"/>
                    <a:pt x="1457468" y="1302242"/>
                  </a:cubicBezTo>
                  <a:cubicBezTo>
                    <a:pt x="1483777" y="1300268"/>
                    <a:pt x="1490310" y="1323019"/>
                    <a:pt x="1499644" y="1352733"/>
                  </a:cubicBezTo>
                  <a:cubicBezTo>
                    <a:pt x="1508355" y="1378733"/>
                    <a:pt x="1471021" y="1407210"/>
                    <a:pt x="1500888" y="1425781"/>
                  </a:cubicBezTo>
                  <a:cubicBezTo>
                    <a:pt x="1541956" y="1449306"/>
                    <a:pt x="1575557" y="1487687"/>
                    <a:pt x="1626580" y="1490163"/>
                  </a:cubicBezTo>
                  <a:cubicBezTo>
                    <a:pt x="1678848" y="1493877"/>
                    <a:pt x="1729871" y="1508735"/>
                    <a:pt x="1780895" y="1511211"/>
                  </a:cubicBezTo>
                  <a:cubicBezTo>
                    <a:pt x="1876720" y="1483973"/>
                    <a:pt x="1879208" y="1486449"/>
                    <a:pt x="1916543" y="1576830"/>
                  </a:cubicBezTo>
                  <a:lnTo>
                    <a:pt x="1915187" y="1579711"/>
                  </a:lnTo>
                  <a:lnTo>
                    <a:pt x="1934808" y="1580103"/>
                  </a:lnTo>
                  <a:cubicBezTo>
                    <a:pt x="1956669" y="1585314"/>
                    <a:pt x="1971673" y="1603345"/>
                    <a:pt x="1986677" y="1622079"/>
                  </a:cubicBezTo>
                  <a:cubicBezTo>
                    <a:pt x="1989177" y="1624576"/>
                    <a:pt x="1997930" y="1625825"/>
                    <a:pt x="2001681" y="1624576"/>
                  </a:cubicBezTo>
                  <a:cubicBezTo>
                    <a:pt x="2011683" y="1620830"/>
                    <a:pt x="2006682" y="1614585"/>
                    <a:pt x="2002931" y="1608341"/>
                  </a:cubicBezTo>
                  <a:cubicBezTo>
                    <a:pt x="1995429" y="1598349"/>
                    <a:pt x="1987927" y="1587109"/>
                    <a:pt x="1981676" y="1574620"/>
                  </a:cubicBezTo>
                  <a:cubicBezTo>
                    <a:pt x="1975424" y="1559633"/>
                    <a:pt x="1985426" y="1552140"/>
                    <a:pt x="2000430" y="1549642"/>
                  </a:cubicBezTo>
                  <a:cubicBezTo>
                    <a:pt x="2007932" y="1547144"/>
                    <a:pt x="2015434" y="1547144"/>
                    <a:pt x="2022936" y="1547144"/>
                  </a:cubicBezTo>
                  <a:cubicBezTo>
                    <a:pt x="2072948" y="1573371"/>
                    <a:pt x="2122961" y="1510925"/>
                    <a:pt x="2167972" y="1544646"/>
                  </a:cubicBezTo>
                  <a:cubicBezTo>
                    <a:pt x="2216734" y="1580864"/>
                    <a:pt x="2227987" y="1544646"/>
                    <a:pt x="2247992" y="1515921"/>
                  </a:cubicBezTo>
                  <a:cubicBezTo>
                    <a:pt x="2252993" y="1515921"/>
                    <a:pt x="2257994" y="1515921"/>
                    <a:pt x="2262995" y="1515921"/>
                  </a:cubicBezTo>
                  <a:lnTo>
                    <a:pt x="2264486" y="1514955"/>
                  </a:lnTo>
                  <a:lnTo>
                    <a:pt x="2295582" y="1484549"/>
                  </a:lnTo>
                  <a:lnTo>
                    <a:pt x="2295504" y="1483449"/>
                  </a:lnTo>
                  <a:cubicBezTo>
                    <a:pt x="2301755" y="1470960"/>
                    <a:pt x="2314258" y="1467213"/>
                    <a:pt x="2326761" y="1467213"/>
                  </a:cubicBezTo>
                  <a:lnTo>
                    <a:pt x="2343677" y="1482903"/>
                  </a:lnTo>
                  <a:lnTo>
                    <a:pt x="2353198" y="1472622"/>
                  </a:lnTo>
                  <a:cubicBezTo>
                    <a:pt x="2355533" y="1467156"/>
                    <a:pt x="2356467" y="1460909"/>
                    <a:pt x="2357089" y="1454662"/>
                  </a:cubicBezTo>
                  <a:cubicBezTo>
                    <a:pt x="2367048" y="1443418"/>
                    <a:pt x="2377008" y="1432174"/>
                    <a:pt x="2388212" y="1422179"/>
                  </a:cubicBezTo>
                  <a:lnTo>
                    <a:pt x="2390766" y="1423888"/>
                  </a:lnTo>
                  <a:lnTo>
                    <a:pt x="2390363" y="1422902"/>
                  </a:lnTo>
                  <a:lnTo>
                    <a:pt x="2390363" y="1408919"/>
                  </a:lnTo>
                  <a:lnTo>
                    <a:pt x="2388212" y="1405938"/>
                  </a:lnTo>
                  <a:cubicBezTo>
                    <a:pt x="2399416" y="1370956"/>
                    <a:pt x="2408131" y="1364709"/>
                    <a:pt x="2429294" y="1375953"/>
                  </a:cubicBezTo>
                  <a:cubicBezTo>
                    <a:pt x="2440499" y="1382200"/>
                    <a:pt x="2451703" y="1389696"/>
                    <a:pt x="2462907" y="1394693"/>
                  </a:cubicBezTo>
                  <a:cubicBezTo>
                    <a:pt x="2476601" y="1400940"/>
                    <a:pt x="2480336" y="1389696"/>
                    <a:pt x="2485316" y="1379701"/>
                  </a:cubicBezTo>
                  <a:cubicBezTo>
                    <a:pt x="2491540" y="1359712"/>
                    <a:pt x="2503989" y="1370956"/>
                    <a:pt x="2515194" y="1374704"/>
                  </a:cubicBezTo>
                  <a:lnTo>
                    <a:pt x="2521781" y="1381816"/>
                  </a:lnTo>
                  <a:lnTo>
                    <a:pt x="2517624" y="1374447"/>
                  </a:lnTo>
                  <a:lnTo>
                    <a:pt x="2531374" y="1373427"/>
                  </a:lnTo>
                  <a:lnTo>
                    <a:pt x="2525153" y="1327228"/>
                  </a:lnTo>
                  <a:cubicBezTo>
                    <a:pt x="2525153" y="1310987"/>
                    <a:pt x="2538847" y="1304740"/>
                    <a:pt x="2563746" y="1309737"/>
                  </a:cubicBezTo>
                  <a:lnTo>
                    <a:pt x="2566985" y="1309024"/>
                  </a:lnTo>
                  <a:lnTo>
                    <a:pt x="2566206" y="1306758"/>
                  </a:lnTo>
                  <a:lnTo>
                    <a:pt x="2579929" y="1293752"/>
                  </a:lnTo>
                  <a:lnTo>
                    <a:pt x="2579929" y="1278503"/>
                  </a:lnTo>
                  <a:lnTo>
                    <a:pt x="2583385" y="1275969"/>
                  </a:lnTo>
                  <a:lnTo>
                    <a:pt x="2582688" y="1276152"/>
                  </a:lnTo>
                  <a:cubicBezTo>
                    <a:pt x="2585191" y="1268738"/>
                    <a:pt x="2585191" y="1257618"/>
                    <a:pt x="2588946" y="1255147"/>
                  </a:cubicBezTo>
                  <a:cubicBezTo>
                    <a:pt x="2627748" y="1231670"/>
                    <a:pt x="2661543" y="1200780"/>
                    <a:pt x="2710358" y="1197074"/>
                  </a:cubicBezTo>
                  <a:cubicBezTo>
                    <a:pt x="2716616" y="1203252"/>
                    <a:pt x="2722875" y="1204487"/>
                    <a:pt x="2730385" y="1198309"/>
                  </a:cubicBezTo>
                  <a:cubicBezTo>
                    <a:pt x="2740398" y="1188425"/>
                    <a:pt x="2744153" y="1177304"/>
                    <a:pt x="2740398" y="1163713"/>
                  </a:cubicBezTo>
                  <a:cubicBezTo>
                    <a:pt x="2737895" y="1151357"/>
                    <a:pt x="2731636" y="1139001"/>
                    <a:pt x="2744153" y="1127880"/>
                  </a:cubicBezTo>
                  <a:cubicBezTo>
                    <a:pt x="2751037" y="1122320"/>
                    <a:pt x="2758234" y="1119231"/>
                    <a:pt x="2765588" y="1117995"/>
                  </a:cubicBezTo>
                  <a:cubicBezTo>
                    <a:pt x="2772941" y="1116760"/>
                    <a:pt x="2780451" y="1117378"/>
                    <a:pt x="2787961" y="1119231"/>
                  </a:cubicBezTo>
                  <a:cubicBezTo>
                    <a:pt x="2795471" y="1121702"/>
                    <a:pt x="2800478" y="1129116"/>
                    <a:pt x="2806736" y="1132823"/>
                  </a:cubicBezTo>
                  <a:lnTo>
                    <a:pt x="2805259" y="1135077"/>
                  </a:lnTo>
                  <a:lnTo>
                    <a:pt x="2815219" y="1141075"/>
                  </a:lnTo>
                  <a:cubicBezTo>
                    <a:pt x="2821444" y="1142324"/>
                    <a:pt x="2827668" y="1143573"/>
                    <a:pt x="2828913" y="1141075"/>
                  </a:cubicBezTo>
                  <a:cubicBezTo>
                    <a:pt x="2830158" y="1133578"/>
                    <a:pt x="2820199" y="1141075"/>
                    <a:pt x="2818954" y="1133578"/>
                  </a:cubicBezTo>
                  <a:lnTo>
                    <a:pt x="2827556" y="1116977"/>
                  </a:lnTo>
                  <a:lnTo>
                    <a:pt x="2809560" y="1114433"/>
                  </a:lnTo>
                  <a:cubicBezTo>
                    <a:pt x="2800099" y="1111627"/>
                    <a:pt x="2792654" y="1105703"/>
                    <a:pt x="2790793" y="1091362"/>
                  </a:cubicBezTo>
                  <a:cubicBezTo>
                    <a:pt x="2788311" y="1071410"/>
                    <a:pt x="2814368" y="1081386"/>
                    <a:pt x="2825536" y="1067669"/>
                  </a:cubicBezTo>
                  <a:cubicBezTo>
                    <a:pt x="2790793" y="1057693"/>
                    <a:pt x="2779625" y="1103833"/>
                    <a:pt x="2749846" y="1093857"/>
                  </a:cubicBezTo>
                  <a:cubicBezTo>
                    <a:pt x="2738678" y="1091362"/>
                    <a:pt x="2728752" y="1083880"/>
                    <a:pt x="2722548" y="1073904"/>
                  </a:cubicBezTo>
                  <a:cubicBezTo>
                    <a:pt x="2720066" y="1066422"/>
                    <a:pt x="2721307" y="1060187"/>
                    <a:pt x="2726270" y="1052704"/>
                  </a:cubicBezTo>
                  <a:cubicBezTo>
                    <a:pt x="2742401" y="1031505"/>
                    <a:pt x="2758531" y="1012799"/>
                    <a:pt x="2774662" y="990353"/>
                  </a:cubicBezTo>
                  <a:cubicBezTo>
                    <a:pt x="2782107" y="979129"/>
                    <a:pt x="2793274" y="974141"/>
                    <a:pt x="2806923" y="972894"/>
                  </a:cubicBezTo>
                  <a:cubicBezTo>
                    <a:pt x="2829258" y="982870"/>
                    <a:pt x="2851593" y="1001576"/>
                    <a:pt x="2877650" y="981623"/>
                  </a:cubicBezTo>
                  <a:cubicBezTo>
                    <a:pt x="2846630" y="941718"/>
                    <a:pt x="2953340" y="936730"/>
                    <a:pt x="2898744" y="891837"/>
                  </a:cubicBezTo>
                  <a:cubicBezTo>
                    <a:pt x="2895022" y="871884"/>
                    <a:pt x="2895022" y="851932"/>
                    <a:pt x="2899985" y="831979"/>
                  </a:cubicBezTo>
                  <a:cubicBezTo>
                    <a:pt x="2902467" y="824497"/>
                    <a:pt x="2904948" y="818262"/>
                    <a:pt x="2908671" y="813274"/>
                  </a:cubicBezTo>
                  <a:cubicBezTo>
                    <a:pt x="2912393" y="807039"/>
                    <a:pt x="2917357" y="802050"/>
                    <a:pt x="2923561" y="799556"/>
                  </a:cubicBezTo>
                  <a:cubicBezTo>
                    <a:pt x="2926042" y="798309"/>
                    <a:pt x="2929765" y="798309"/>
                    <a:pt x="2933487" y="797062"/>
                  </a:cubicBezTo>
                  <a:cubicBezTo>
                    <a:pt x="3011659" y="795815"/>
                    <a:pt x="3027790" y="763392"/>
                    <a:pt x="2986843" y="686076"/>
                  </a:cubicBezTo>
                  <a:cubicBezTo>
                    <a:pt x="2976916" y="668618"/>
                    <a:pt x="2970712" y="656147"/>
                    <a:pt x="2980638" y="637442"/>
                  </a:cubicBezTo>
                  <a:close/>
                  <a:moveTo>
                    <a:pt x="2981999" y="615464"/>
                  </a:moveTo>
                  <a:cubicBezTo>
                    <a:pt x="2988105" y="616380"/>
                    <a:pt x="2986884" y="618211"/>
                    <a:pt x="2978335" y="620042"/>
                  </a:cubicBezTo>
                  <a:cubicBezTo>
                    <a:pt x="2980777" y="618211"/>
                    <a:pt x="2981999" y="615464"/>
                    <a:pt x="2981999" y="615464"/>
                  </a:cubicBezTo>
                  <a:close/>
                  <a:moveTo>
                    <a:pt x="3169665" y="589191"/>
                  </a:moveTo>
                  <a:cubicBezTo>
                    <a:pt x="3176858" y="603666"/>
                    <a:pt x="3180455" y="619348"/>
                    <a:pt x="3158874" y="625380"/>
                  </a:cubicBezTo>
                  <a:cubicBezTo>
                    <a:pt x="3146885" y="628999"/>
                    <a:pt x="3136094" y="632618"/>
                    <a:pt x="3124105" y="636237"/>
                  </a:cubicBezTo>
                  <a:cubicBezTo>
                    <a:pt x="3115712" y="601254"/>
                    <a:pt x="3116911" y="596428"/>
                    <a:pt x="3146885" y="590397"/>
                  </a:cubicBezTo>
                  <a:cubicBezTo>
                    <a:pt x="3155277" y="587984"/>
                    <a:pt x="3162471" y="590397"/>
                    <a:pt x="3169665" y="589191"/>
                  </a:cubicBezTo>
                  <a:close/>
                  <a:moveTo>
                    <a:pt x="2966720" y="544023"/>
                  </a:moveTo>
                  <a:cubicBezTo>
                    <a:pt x="2974185" y="550364"/>
                    <a:pt x="2982894" y="554169"/>
                    <a:pt x="2989115" y="561778"/>
                  </a:cubicBezTo>
                  <a:cubicBezTo>
                    <a:pt x="2995336" y="570655"/>
                    <a:pt x="2999069" y="582069"/>
                    <a:pt x="2981650" y="582069"/>
                  </a:cubicBezTo>
                  <a:cubicBezTo>
                    <a:pt x="2975429" y="581434"/>
                    <a:pt x="2969208" y="580483"/>
                    <a:pt x="2963765" y="581435"/>
                  </a:cubicBezTo>
                  <a:lnTo>
                    <a:pt x="2952902" y="590292"/>
                  </a:lnTo>
                  <a:lnTo>
                    <a:pt x="2963222" y="601936"/>
                  </a:lnTo>
                  <a:cubicBezTo>
                    <a:pt x="2965441" y="607326"/>
                    <a:pt x="2966075" y="613349"/>
                    <a:pt x="2966075" y="619690"/>
                  </a:cubicBezTo>
                  <a:cubicBezTo>
                    <a:pt x="2959735" y="616520"/>
                    <a:pt x="2955931" y="611764"/>
                    <a:pt x="2953712" y="606216"/>
                  </a:cubicBezTo>
                  <a:lnTo>
                    <a:pt x="2951410" y="591509"/>
                  </a:lnTo>
                  <a:lnTo>
                    <a:pt x="2950545" y="592214"/>
                  </a:lnTo>
                  <a:cubicBezTo>
                    <a:pt x="2939348" y="584605"/>
                    <a:pt x="2934371" y="575728"/>
                    <a:pt x="2945569" y="564314"/>
                  </a:cubicBezTo>
                  <a:cubicBezTo>
                    <a:pt x="2953034" y="556705"/>
                    <a:pt x="2959255" y="550364"/>
                    <a:pt x="2966720" y="544023"/>
                  </a:cubicBezTo>
                  <a:close/>
                  <a:moveTo>
                    <a:pt x="2935041" y="395653"/>
                  </a:moveTo>
                  <a:cubicBezTo>
                    <a:pt x="2952526" y="407956"/>
                    <a:pt x="2939703" y="436252"/>
                    <a:pt x="2960685" y="444863"/>
                  </a:cubicBezTo>
                  <a:cubicBezTo>
                    <a:pt x="2959520" y="458396"/>
                    <a:pt x="2957188" y="469468"/>
                    <a:pt x="2945532" y="476850"/>
                  </a:cubicBezTo>
                  <a:cubicBezTo>
                    <a:pt x="2932709" y="451015"/>
                    <a:pt x="2923384" y="425179"/>
                    <a:pt x="2935041" y="395653"/>
                  </a:cubicBezTo>
                  <a:close/>
                  <a:moveTo>
                    <a:pt x="505360" y="373449"/>
                  </a:moveTo>
                  <a:cubicBezTo>
                    <a:pt x="496931" y="371107"/>
                    <a:pt x="483817" y="374230"/>
                    <a:pt x="472577" y="381726"/>
                  </a:cubicBezTo>
                  <a:cubicBezTo>
                    <a:pt x="445102" y="400465"/>
                    <a:pt x="425120" y="434196"/>
                    <a:pt x="383907" y="421703"/>
                  </a:cubicBezTo>
                  <a:cubicBezTo>
                    <a:pt x="380784" y="417331"/>
                    <a:pt x="377975" y="412958"/>
                    <a:pt x="376101" y="408430"/>
                  </a:cubicBezTo>
                  <a:lnTo>
                    <a:pt x="374192" y="396016"/>
                  </a:lnTo>
                  <a:lnTo>
                    <a:pt x="377183" y="389082"/>
                  </a:lnTo>
                  <a:lnTo>
                    <a:pt x="377194" y="389065"/>
                  </a:lnTo>
                  <a:cubicBezTo>
                    <a:pt x="378911" y="387972"/>
                    <a:pt x="380785" y="387348"/>
                    <a:pt x="381409" y="386723"/>
                  </a:cubicBezTo>
                  <a:cubicBezTo>
                    <a:pt x="386405" y="376729"/>
                    <a:pt x="371418" y="376729"/>
                    <a:pt x="380160" y="382975"/>
                  </a:cubicBezTo>
                  <a:cubicBezTo>
                    <a:pt x="380160" y="382975"/>
                    <a:pt x="378911" y="385474"/>
                    <a:pt x="377662" y="387972"/>
                  </a:cubicBezTo>
                  <a:lnTo>
                    <a:pt x="377183" y="389082"/>
                  </a:lnTo>
                  <a:lnTo>
                    <a:pt x="373916" y="394219"/>
                  </a:lnTo>
                  <a:lnTo>
                    <a:pt x="374192" y="396016"/>
                  </a:lnTo>
                  <a:lnTo>
                    <a:pt x="372862" y="399099"/>
                  </a:lnTo>
                  <a:cubicBezTo>
                    <a:pt x="372043" y="409288"/>
                    <a:pt x="381409" y="417018"/>
                    <a:pt x="385156" y="425451"/>
                  </a:cubicBezTo>
                  <a:cubicBezTo>
                    <a:pt x="383283" y="432947"/>
                    <a:pt x="381760" y="440970"/>
                    <a:pt x="379009" y="447807"/>
                  </a:cubicBezTo>
                  <a:lnTo>
                    <a:pt x="365930" y="462546"/>
                  </a:lnTo>
                  <a:lnTo>
                    <a:pt x="361473" y="463302"/>
                  </a:lnTo>
                  <a:lnTo>
                    <a:pt x="348089" y="464154"/>
                  </a:lnTo>
                  <a:lnTo>
                    <a:pt x="342981" y="456490"/>
                  </a:lnTo>
                  <a:lnTo>
                    <a:pt x="340040" y="451686"/>
                  </a:lnTo>
                  <a:cubicBezTo>
                    <a:pt x="338011" y="447001"/>
                    <a:pt x="335825" y="442317"/>
                    <a:pt x="331454" y="439193"/>
                  </a:cubicBezTo>
                  <a:lnTo>
                    <a:pt x="342981" y="456490"/>
                  </a:lnTo>
                  <a:lnTo>
                    <a:pt x="347689" y="464179"/>
                  </a:lnTo>
                  <a:lnTo>
                    <a:pt x="348089" y="464154"/>
                  </a:lnTo>
                  <a:lnTo>
                    <a:pt x="348938" y="465428"/>
                  </a:lnTo>
                  <a:lnTo>
                    <a:pt x="361473" y="463302"/>
                  </a:lnTo>
                  <a:lnTo>
                    <a:pt x="365486" y="463047"/>
                  </a:lnTo>
                  <a:lnTo>
                    <a:pt x="365930" y="462546"/>
                  </a:lnTo>
                  <a:lnTo>
                    <a:pt x="379204" y="460295"/>
                  </a:lnTo>
                  <a:cubicBezTo>
                    <a:pt x="407948" y="460119"/>
                    <a:pt x="432301" y="474174"/>
                    <a:pt x="453844" y="496661"/>
                  </a:cubicBezTo>
                  <a:cubicBezTo>
                    <a:pt x="468831" y="514151"/>
                    <a:pt x="492559" y="531641"/>
                    <a:pt x="466333" y="555377"/>
                  </a:cubicBezTo>
                  <a:cubicBezTo>
                    <a:pt x="446351" y="571618"/>
                    <a:pt x="425120" y="595355"/>
                    <a:pt x="401391" y="560375"/>
                  </a:cubicBezTo>
                  <a:cubicBezTo>
                    <a:pt x="380160" y="530391"/>
                    <a:pt x="363925" y="540386"/>
                    <a:pt x="351436" y="569120"/>
                  </a:cubicBezTo>
                  <a:cubicBezTo>
                    <a:pt x="345192" y="585360"/>
                    <a:pt x="328956" y="589108"/>
                    <a:pt x="311472" y="585360"/>
                  </a:cubicBezTo>
                  <a:cubicBezTo>
                    <a:pt x="303978" y="582862"/>
                    <a:pt x="298983" y="579114"/>
                    <a:pt x="295236" y="571618"/>
                  </a:cubicBezTo>
                  <a:cubicBezTo>
                    <a:pt x="287743" y="536638"/>
                    <a:pt x="301481" y="495411"/>
                    <a:pt x="260268" y="445440"/>
                  </a:cubicBezTo>
                  <a:cubicBezTo>
                    <a:pt x="298983" y="524145"/>
                    <a:pt x="300232" y="566621"/>
                    <a:pt x="212810" y="547882"/>
                  </a:cubicBezTo>
                  <a:cubicBezTo>
                    <a:pt x="192828" y="544134"/>
                    <a:pt x="184086" y="569120"/>
                    <a:pt x="169099" y="580363"/>
                  </a:cubicBezTo>
                  <a:cubicBezTo>
                    <a:pt x="245281" y="622839"/>
                    <a:pt x="326458" y="654071"/>
                    <a:pt x="397645" y="702794"/>
                  </a:cubicBezTo>
                  <a:cubicBezTo>
                    <a:pt x="416378" y="715287"/>
                    <a:pt x="417627" y="732777"/>
                    <a:pt x="410133" y="751516"/>
                  </a:cubicBezTo>
                  <a:cubicBezTo>
                    <a:pt x="402640" y="774003"/>
                    <a:pt x="392649" y="797740"/>
                    <a:pt x="413880" y="825224"/>
                  </a:cubicBezTo>
                  <a:cubicBezTo>
                    <a:pt x="462586" y="797740"/>
                    <a:pt x="498804" y="731527"/>
                    <a:pt x="569990" y="764009"/>
                  </a:cubicBezTo>
                  <a:cubicBezTo>
                    <a:pt x="578732" y="774003"/>
                    <a:pt x="578732" y="787746"/>
                    <a:pt x="584977" y="798989"/>
                  </a:cubicBezTo>
                  <a:cubicBezTo>
                    <a:pt x="587474" y="802737"/>
                    <a:pt x="589972" y="807734"/>
                    <a:pt x="592470" y="812731"/>
                  </a:cubicBezTo>
                  <a:cubicBezTo>
                    <a:pt x="592470" y="817729"/>
                    <a:pt x="596217" y="821476"/>
                    <a:pt x="601212" y="821476"/>
                  </a:cubicBezTo>
                  <a:lnTo>
                    <a:pt x="616059" y="826427"/>
                  </a:lnTo>
                  <a:lnTo>
                    <a:pt x="607880" y="808456"/>
                  </a:lnTo>
                  <a:cubicBezTo>
                    <a:pt x="607101" y="800597"/>
                    <a:pt x="608971" y="792424"/>
                    <a:pt x="613335" y="783623"/>
                  </a:cubicBezTo>
                  <a:cubicBezTo>
                    <a:pt x="619570" y="778593"/>
                    <a:pt x="627052" y="774821"/>
                    <a:pt x="635781" y="774821"/>
                  </a:cubicBezTo>
                  <a:cubicBezTo>
                    <a:pt x="676931" y="792739"/>
                    <a:pt x="722289" y="784487"/>
                    <a:pt x="766596" y="788790"/>
                  </a:cubicBezTo>
                  <a:lnTo>
                    <a:pt x="809653" y="798552"/>
                  </a:lnTo>
                  <a:lnTo>
                    <a:pt x="802281" y="795387"/>
                  </a:lnTo>
                  <a:cubicBezTo>
                    <a:pt x="777398" y="770460"/>
                    <a:pt x="808502" y="740548"/>
                    <a:pt x="793572" y="715621"/>
                  </a:cubicBezTo>
                  <a:cubicBezTo>
                    <a:pt x="786107" y="683216"/>
                    <a:pt x="802281" y="674492"/>
                    <a:pt x="832141" y="679477"/>
                  </a:cubicBezTo>
                  <a:cubicBezTo>
                    <a:pt x="791084" y="644580"/>
                    <a:pt x="731364" y="700665"/>
                    <a:pt x="694038" y="652058"/>
                  </a:cubicBezTo>
                  <a:cubicBezTo>
                    <a:pt x="691550" y="645826"/>
                    <a:pt x="689062" y="639595"/>
                    <a:pt x="689062" y="632117"/>
                  </a:cubicBezTo>
                  <a:cubicBezTo>
                    <a:pt x="689062" y="626508"/>
                    <a:pt x="689373" y="620900"/>
                    <a:pt x="688906" y="615291"/>
                  </a:cubicBezTo>
                  <a:lnTo>
                    <a:pt x="684527" y="600008"/>
                  </a:lnTo>
                  <a:lnTo>
                    <a:pt x="663656" y="612376"/>
                  </a:lnTo>
                  <a:cubicBezTo>
                    <a:pt x="653977" y="617530"/>
                    <a:pt x="644299" y="620340"/>
                    <a:pt x="634932" y="615343"/>
                  </a:cubicBezTo>
                  <a:cubicBezTo>
                    <a:pt x="586226" y="589108"/>
                    <a:pt x="548759" y="586610"/>
                    <a:pt x="516288" y="639080"/>
                  </a:cubicBezTo>
                  <a:cubicBezTo>
                    <a:pt x="507546" y="651573"/>
                    <a:pt x="486315" y="651573"/>
                    <a:pt x="473826" y="637831"/>
                  </a:cubicBezTo>
                  <a:cubicBezTo>
                    <a:pt x="456342" y="619091"/>
                    <a:pt x="443853" y="590358"/>
                    <a:pt x="465084" y="572867"/>
                  </a:cubicBezTo>
                  <a:cubicBezTo>
                    <a:pt x="523782" y="524145"/>
                    <a:pt x="482568" y="452935"/>
                    <a:pt x="510044" y="397967"/>
                  </a:cubicBezTo>
                  <a:cubicBezTo>
                    <a:pt x="517537" y="383600"/>
                    <a:pt x="513790" y="375792"/>
                    <a:pt x="505360" y="373449"/>
                  </a:cubicBezTo>
                  <a:close/>
                  <a:moveTo>
                    <a:pt x="553440" y="0"/>
                  </a:moveTo>
                  <a:cubicBezTo>
                    <a:pt x="558414" y="13707"/>
                    <a:pt x="565874" y="27414"/>
                    <a:pt x="569604" y="39875"/>
                  </a:cubicBezTo>
                  <a:cubicBezTo>
                    <a:pt x="573334" y="58566"/>
                    <a:pt x="584525" y="71027"/>
                    <a:pt x="600689" y="78503"/>
                  </a:cubicBezTo>
                  <a:cubicBezTo>
                    <a:pt x="605663" y="80995"/>
                    <a:pt x="608150" y="84733"/>
                    <a:pt x="608150" y="89718"/>
                  </a:cubicBezTo>
                  <a:cubicBezTo>
                    <a:pt x="614367" y="97194"/>
                    <a:pt x="623071" y="90964"/>
                    <a:pt x="630531" y="94702"/>
                  </a:cubicBezTo>
                  <a:cubicBezTo>
                    <a:pt x="669077" y="118377"/>
                    <a:pt x="665347" y="140807"/>
                    <a:pt x="621827" y="161990"/>
                  </a:cubicBezTo>
                  <a:cubicBezTo>
                    <a:pt x="691458" y="130838"/>
                    <a:pt x="695189" y="133330"/>
                    <a:pt x="707623" y="210587"/>
                  </a:cubicBezTo>
                  <a:cubicBezTo>
                    <a:pt x="706379" y="226786"/>
                    <a:pt x="680268" y="226786"/>
                    <a:pt x="686485" y="246723"/>
                  </a:cubicBezTo>
                  <a:cubicBezTo>
                    <a:pt x="685241" y="252953"/>
                    <a:pt x="682755" y="257938"/>
                    <a:pt x="677781" y="261676"/>
                  </a:cubicBezTo>
                  <a:cubicBezTo>
                    <a:pt x="665347" y="269152"/>
                    <a:pt x="652913" y="265414"/>
                    <a:pt x="640479" y="261676"/>
                  </a:cubicBezTo>
                  <a:lnTo>
                    <a:pt x="628523" y="252091"/>
                  </a:lnTo>
                  <a:lnTo>
                    <a:pt x="634262" y="241739"/>
                  </a:lnTo>
                  <a:cubicBezTo>
                    <a:pt x="634262" y="241739"/>
                    <a:pt x="630531" y="246723"/>
                    <a:pt x="630531" y="245477"/>
                  </a:cubicBezTo>
                  <a:cubicBezTo>
                    <a:pt x="630531" y="245477"/>
                    <a:pt x="628045" y="252953"/>
                    <a:pt x="628045" y="251707"/>
                  </a:cubicBezTo>
                  <a:lnTo>
                    <a:pt x="628523" y="252091"/>
                  </a:lnTo>
                  <a:lnTo>
                    <a:pt x="628045" y="252953"/>
                  </a:lnTo>
                  <a:cubicBezTo>
                    <a:pt x="631775" y="262922"/>
                    <a:pt x="641722" y="264168"/>
                    <a:pt x="649183" y="269152"/>
                  </a:cubicBezTo>
                  <a:cubicBezTo>
                    <a:pt x="651669" y="274760"/>
                    <a:pt x="652291" y="279744"/>
                    <a:pt x="651048" y="283950"/>
                  </a:cubicBezTo>
                  <a:lnTo>
                    <a:pt x="647803" y="287472"/>
                  </a:lnTo>
                  <a:lnTo>
                    <a:pt x="652416" y="288029"/>
                  </a:lnTo>
                  <a:cubicBezTo>
                    <a:pt x="667403" y="294275"/>
                    <a:pt x="682389" y="304270"/>
                    <a:pt x="699874" y="304270"/>
                  </a:cubicBezTo>
                  <a:cubicBezTo>
                    <a:pt x="706118" y="308018"/>
                    <a:pt x="712363" y="314264"/>
                    <a:pt x="713611" y="321760"/>
                  </a:cubicBezTo>
                  <a:cubicBezTo>
                    <a:pt x="732345" y="383600"/>
                    <a:pt x="736326" y="400465"/>
                    <a:pt x="700791" y="415574"/>
                  </a:cubicBezTo>
                  <a:lnTo>
                    <a:pt x="684792" y="421322"/>
                  </a:lnTo>
                  <a:lnTo>
                    <a:pt x="674877" y="422484"/>
                  </a:lnTo>
                  <a:cubicBezTo>
                    <a:pt x="667169" y="424358"/>
                    <a:pt x="659285" y="427325"/>
                    <a:pt x="651167" y="431697"/>
                  </a:cubicBezTo>
                  <a:cubicBezTo>
                    <a:pt x="661939" y="428574"/>
                    <a:pt x="671384" y="425802"/>
                    <a:pt x="679616" y="423182"/>
                  </a:cubicBezTo>
                  <a:lnTo>
                    <a:pt x="684792" y="421322"/>
                  </a:lnTo>
                  <a:lnTo>
                    <a:pt x="697532" y="419829"/>
                  </a:lnTo>
                  <a:cubicBezTo>
                    <a:pt x="712363" y="419829"/>
                    <a:pt x="726725" y="422953"/>
                    <a:pt x="741087" y="426700"/>
                  </a:cubicBezTo>
                  <a:lnTo>
                    <a:pt x="737395" y="433326"/>
                  </a:lnTo>
                  <a:lnTo>
                    <a:pt x="744427" y="431145"/>
                  </a:lnTo>
                  <a:cubicBezTo>
                    <a:pt x="748782" y="430522"/>
                    <a:pt x="753136" y="430211"/>
                    <a:pt x="757491" y="428964"/>
                  </a:cubicBezTo>
                  <a:cubicBezTo>
                    <a:pt x="797305" y="451398"/>
                    <a:pt x="792328" y="481310"/>
                    <a:pt x="774910" y="514961"/>
                  </a:cubicBezTo>
                  <a:cubicBezTo>
                    <a:pt x="791084" y="488788"/>
                    <a:pt x="796060" y="457630"/>
                    <a:pt x="810990" y="431457"/>
                  </a:cubicBezTo>
                  <a:cubicBezTo>
                    <a:pt x="820944" y="415254"/>
                    <a:pt x="838362" y="417747"/>
                    <a:pt x="853292" y="414008"/>
                  </a:cubicBezTo>
                  <a:cubicBezTo>
                    <a:pt x="864490" y="410269"/>
                    <a:pt x="870711" y="404037"/>
                    <a:pt x="864490" y="390328"/>
                  </a:cubicBezTo>
                  <a:cubicBezTo>
                    <a:pt x="862001" y="385342"/>
                    <a:pt x="850804" y="379111"/>
                    <a:pt x="862001" y="371633"/>
                  </a:cubicBezTo>
                  <a:cubicBezTo>
                    <a:pt x="865734" y="369140"/>
                    <a:pt x="874443" y="370386"/>
                    <a:pt x="878176" y="372879"/>
                  </a:cubicBezTo>
                  <a:cubicBezTo>
                    <a:pt x="883152" y="376618"/>
                    <a:pt x="889373" y="384096"/>
                    <a:pt x="895594" y="387835"/>
                  </a:cubicBezTo>
                  <a:cubicBezTo>
                    <a:pt x="901815" y="392820"/>
                    <a:pt x="910524" y="392820"/>
                    <a:pt x="910524" y="382850"/>
                  </a:cubicBezTo>
                  <a:cubicBezTo>
                    <a:pt x="911768" y="351691"/>
                    <a:pt x="925454" y="351691"/>
                    <a:pt x="945361" y="366647"/>
                  </a:cubicBezTo>
                  <a:cubicBezTo>
                    <a:pt x="959047" y="377864"/>
                    <a:pt x="972732" y="387835"/>
                    <a:pt x="988907" y="380357"/>
                  </a:cubicBezTo>
                  <a:cubicBezTo>
                    <a:pt x="1018767" y="367894"/>
                    <a:pt x="1032453" y="391574"/>
                    <a:pt x="1053604" y="404037"/>
                  </a:cubicBezTo>
                  <a:cubicBezTo>
                    <a:pt x="1042406" y="432703"/>
                    <a:pt x="1022499" y="442674"/>
                    <a:pt x="993883" y="432703"/>
                  </a:cubicBezTo>
                  <a:cubicBezTo>
                    <a:pt x="977709" y="427718"/>
                    <a:pt x="962779" y="425225"/>
                    <a:pt x="947849" y="421486"/>
                  </a:cubicBezTo>
                  <a:cubicBezTo>
                    <a:pt x="930431" y="417747"/>
                    <a:pt x="916745" y="426471"/>
                    <a:pt x="903059" y="436442"/>
                  </a:cubicBezTo>
                  <a:cubicBezTo>
                    <a:pt x="895594" y="441427"/>
                    <a:pt x="895594" y="451398"/>
                    <a:pt x="901815" y="456383"/>
                  </a:cubicBezTo>
                  <a:cubicBezTo>
                    <a:pt x="941628" y="482556"/>
                    <a:pt x="972732" y="521193"/>
                    <a:pt x="1015034" y="542381"/>
                  </a:cubicBezTo>
                  <a:cubicBezTo>
                    <a:pt x="1027476" y="548612"/>
                    <a:pt x="1038673" y="554844"/>
                    <a:pt x="1049871" y="561076"/>
                  </a:cubicBezTo>
                  <a:cubicBezTo>
                    <a:pt x="1059824" y="567307"/>
                    <a:pt x="1064801" y="576032"/>
                    <a:pt x="1062313" y="588495"/>
                  </a:cubicBezTo>
                  <a:cubicBezTo>
                    <a:pt x="1058580" y="602205"/>
                    <a:pt x="1048627" y="603451"/>
                    <a:pt x="1038673" y="600958"/>
                  </a:cubicBezTo>
                  <a:cubicBezTo>
                    <a:pt x="1020011" y="593480"/>
                    <a:pt x="1002593" y="589741"/>
                    <a:pt x="982686" y="592234"/>
                  </a:cubicBezTo>
                  <a:cubicBezTo>
                    <a:pt x="972732" y="593480"/>
                    <a:pt x="961535" y="595973"/>
                    <a:pt x="959047" y="608436"/>
                  </a:cubicBezTo>
                  <a:cubicBezTo>
                    <a:pt x="954070" y="623392"/>
                    <a:pt x="960291" y="634609"/>
                    <a:pt x="970244" y="644580"/>
                  </a:cubicBezTo>
                  <a:cubicBezTo>
                    <a:pt x="972732" y="645826"/>
                    <a:pt x="973977" y="647073"/>
                    <a:pt x="976465" y="648319"/>
                  </a:cubicBezTo>
                  <a:cubicBezTo>
                    <a:pt x="1018767" y="669507"/>
                    <a:pt x="1018767" y="669507"/>
                    <a:pt x="1007569" y="709389"/>
                  </a:cubicBezTo>
                  <a:cubicBezTo>
                    <a:pt x="1005081" y="719360"/>
                    <a:pt x="1002593" y="730577"/>
                    <a:pt x="1001348" y="740548"/>
                  </a:cubicBezTo>
                  <a:cubicBezTo>
                    <a:pt x="998860" y="761735"/>
                    <a:pt x="988907" y="776691"/>
                    <a:pt x="969000" y="781677"/>
                  </a:cubicBezTo>
                  <a:cubicBezTo>
                    <a:pt x="939140" y="786662"/>
                    <a:pt x="924210" y="806604"/>
                    <a:pt x="916745" y="834023"/>
                  </a:cubicBezTo>
                  <a:cubicBezTo>
                    <a:pt x="901815" y="819067"/>
                    <a:pt x="908036" y="804111"/>
                    <a:pt x="910524" y="789155"/>
                  </a:cubicBezTo>
                  <a:cubicBezTo>
                    <a:pt x="913012" y="779184"/>
                    <a:pt x="906792" y="770460"/>
                    <a:pt x="899326" y="775445"/>
                  </a:cubicBezTo>
                  <a:cubicBezTo>
                    <a:pt x="873199" y="796633"/>
                    <a:pt x="838362" y="786662"/>
                    <a:pt x="810990" y="799126"/>
                  </a:cubicBezTo>
                  <a:lnTo>
                    <a:pt x="810684" y="798994"/>
                  </a:lnTo>
                  <a:lnTo>
                    <a:pt x="845272" y="828888"/>
                  </a:lnTo>
                  <a:cubicBezTo>
                    <a:pt x="855247" y="838947"/>
                    <a:pt x="861482" y="851521"/>
                    <a:pt x="851507" y="864095"/>
                  </a:cubicBezTo>
                  <a:cubicBezTo>
                    <a:pt x="844025" y="875411"/>
                    <a:pt x="832802" y="866609"/>
                    <a:pt x="824073" y="862837"/>
                  </a:cubicBezTo>
                  <a:cubicBezTo>
                    <a:pt x="802875" y="859065"/>
                    <a:pt x="782923" y="851521"/>
                    <a:pt x="764219" y="847749"/>
                  </a:cubicBezTo>
                  <a:cubicBezTo>
                    <a:pt x="745514" y="845234"/>
                    <a:pt x="734291" y="855293"/>
                    <a:pt x="738032" y="875411"/>
                  </a:cubicBezTo>
                  <a:cubicBezTo>
                    <a:pt x="744267" y="896786"/>
                    <a:pt x="739279" y="911875"/>
                    <a:pt x="721822" y="923191"/>
                  </a:cubicBezTo>
                  <a:cubicBezTo>
                    <a:pt x="704364" y="934508"/>
                    <a:pt x="686907" y="947081"/>
                    <a:pt x="669449" y="958398"/>
                  </a:cubicBezTo>
                  <a:cubicBezTo>
                    <a:pt x="653238" y="968457"/>
                    <a:pt x="663214" y="981030"/>
                    <a:pt x="666955" y="992347"/>
                  </a:cubicBezTo>
                  <a:cubicBezTo>
                    <a:pt x="658226" y="992347"/>
                    <a:pt x="650744" y="992347"/>
                    <a:pt x="643263" y="992347"/>
                  </a:cubicBezTo>
                  <a:cubicBezTo>
                    <a:pt x="627052" y="993604"/>
                    <a:pt x="608348" y="991089"/>
                    <a:pt x="614582" y="1017494"/>
                  </a:cubicBezTo>
                  <a:cubicBezTo>
                    <a:pt x="617076" y="1031325"/>
                    <a:pt x="608348" y="1042642"/>
                    <a:pt x="602113" y="1053958"/>
                  </a:cubicBezTo>
                  <a:cubicBezTo>
                    <a:pt x="597125" y="1064017"/>
                    <a:pt x="588396" y="1070304"/>
                    <a:pt x="577173" y="1070304"/>
                  </a:cubicBezTo>
                  <a:cubicBezTo>
                    <a:pt x="559716" y="1070304"/>
                    <a:pt x="548493" y="1058988"/>
                    <a:pt x="542258" y="1042642"/>
                  </a:cubicBezTo>
                  <a:cubicBezTo>
                    <a:pt x="538517" y="1033840"/>
                    <a:pt x="541011" y="1022524"/>
                    <a:pt x="549740" y="1013722"/>
                  </a:cubicBezTo>
                  <a:cubicBezTo>
                    <a:pt x="557222" y="1007435"/>
                    <a:pt x="565951" y="1002406"/>
                    <a:pt x="573432" y="993604"/>
                  </a:cubicBezTo>
                  <a:cubicBezTo>
                    <a:pt x="597125" y="969714"/>
                    <a:pt x="614582" y="938280"/>
                    <a:pt x="627052" y="896786"/>
                  </a:cubicBezTo>
                  <a:cubicBezTo>
                    <a:pt x="630793" y="884213"/>
                    <a:pt x="638275" y="872896"/>
                    <a:pt x="643263" y="860323"/>
                  </a:cubicBezTo>
                  <a:cubicBezTo>
                    <a:pt x="647627" y="849006"/>
                    <a:pt x="645445" y="842405"/>
                    <a:pt x="640145" y="838319"/>
                  </a:cubicBezTo>
                  <a:lnTo>
                    <a:pt x="619351" y="831729"/>
                  </a:lnTo>
                  <a:lnTo>
                    <a:pt x="619945" y="832720"/>
                  </a:lnTo>
                  <a:cubicBezTo>
                    <a:pt x="608705" y="852709"/>
                    <a:pt x="602461" y="875196"/>
                    <a:pt x="602461" y="897683"/>
                  </a:cubicBezTo>
                  <a:cubicBezTo>
                    <a:pt x="557501" y="900182"/>
                    <a:pt x="516288" y="900182"/>
                    <a:pt x="476324" y="905179"/>
                  </a:cubicBezTo>
                  <a:cubicBezTo>
                    <a:pt x="433862" y="910176"/>
                    <a:pt x="393898" y="910176"/>
                    <a:pt x="361427" y="877695"/>
                  </a:cubicBezTo>
                  <a:cubicBezTo>
                    <a:pt x="360178" y="876445"/>
                    <a:pt x="352685" y="878944"/>
                    <a:pt x="347689" y="880193"/>
                  </a:cubicBezTo>
                  <a:lnTo>
                    <a:pt x="324872" y="903931"/>
                  </a:lnTo>
                  <a:lnTo>
                    <a:pt x="336756" y="920869"/>
                  </a:lnTo>
                  <a:cubicBezTo>
                    <a:pt x="356822" y="960219"/>
                    <a:pt x="323084" y="993384"/>
                    <a:pt x="312200" y="1030356"/>
                  </a:cubicBezTo>
                  <a:cubicBezTo>
                    <a:pt x="308469" y="1037812"/>
                    <a:pt x="302250" y="1042783"/>
                    <a:pt x="296030" y="1046511"/>
                  </a:cubicBezTo>
                  <a:cubicBezTo>
                    <a:pt x="256228" y="1056453"/>
                    <a:pt x="215182" y="1066395"/>
                    <a:pt x="175379" y="1044026"/>
                  </a:cubicBezTo>
                  <a:cubicBezTo>
                    <a:pt x="162941" y="1037812"/>
                    <a:pt x="150503" y="1037812"/>
                    <a:pt x="136821" y="1041540"/>
                  </a:cubicBezTo>
                  <a:cubicBezTo>
                    <a:pt x="32340" y="1081308"/>
                    <a:pt x="32340" y="1081308"/>
                    <a:pt x="0" y="979404"/>
                  </a:cubicBezTo>
                  <a:cubicBezTo>
                    <a:pt x="7463" y="957035"/>
                    <a:pt x="0" y="932180"/>
                    <a:pt x="12438" y="911054"/>
                  </a:cubicBezTo>
                  <a:cubicBezTo>
                    <a:pt x="14926" y="907326"/>
                    <a:pt x="16169" y="903597"/>
                    <a:pt x="13682" y="898627"/>
                  </a:cubicBezTo>
                  <a:cubicBezTo>
                    <a:pt x="14926" y="893656"/>
                    <a:pt x="18657" y="889927"/>
                    <a:pt x="23632" y="888685"/>
                  </a:cubicBezTo>
                  <a:cubicBezTo>
                    <a:pt x="31096" y="876257"/>
                    <a:pt x="16169" y="867558"/>
                    <a:pt x="21145" y="856374"/>
                  </a:cubicBezTo>
                  <a:cubicBezTo>
                    <a:pt x="22389" y="826548"/>
                    <a:pt x="18657" y="797966"/>
                    <a:pt x="12438" y="769383"/>
                  </a:cubicBezTo>
                  <a:cubicBezTo>
                    <a:pt x="12438" y="758198"/>
                    <a:pt x="16169" y="747014"/>
                    <a:pt x="22389" y="737072"/>
                  </a:cubicBezTo>
                  <a:lnTo>
                    <a:pt x="41858" y="732749"/>
                  </a:lnTo>
                  <a:lnTo>
                    <a:pt x="41713" y="731527"/>
                  </a:lnTo>
                  <a:cubicBezTo>
                    <a:pt x="32971" y="719035"/>
                    <a:pt x="36718" y="705292"/>
                    <a:pt x="35469" y="691550"/>
                  </a:cubicBezTo>
                  <a:cubicBezTo>
                    <a:pt x="36718" y="684054"/>
                    <a:pt x="39216" y="677808"/>
                    <a:pt x="45460" y="672811"/>
                  </a:cubicBezTo>
                  <a:lnTo>
                    <a:pt x="45460" y="674060"/>
                  </a:lnTo>
                  <a:cubicBezTo>
                    <a:pt x="66691" y="632833"/>
                    <a:pt x="52953" y="589108"/>
                    <a:pt x="57949" y="547882"/>
                  </a:cubicBezTo>
                  <a:lnTo>
                    <a:pt x="59277" y="545997"/>
                  </a:lnTo>
                  <a:lnTo>
                    <a:pt x="44885" y="538305"/>
                  </a:lnTo>
                  <a:cubicBezTo>
                    <a:pt x="43642" y="528336"/>
                    <a:pt x="43642" y="519613"/>
                    <a:pt x="43642" y="509645"/>
                  </a:cubicBezTo>
                  <a:cubicBezTo>
                    <a:pt x="32451" y="436126"/>
                    <a:pt x="27477" y="361362"/>
                    <a:pt x="44885" y="286597"/>
                  </a:cubicBezTo>
                  <a:lnTo>
                    <a:pt x="43642" y="287844"/>
                  </a:lnTo>
                  <a:cubicBezTo>
                    <a:pt x="52345" y="277875"/>
                    <a:pt x="49859" y="264168"/>
                    <a:pt x="58563" y="254200"/>
                  </a:cubicBezTo>
                  <a:lnTo>
                    <a:pt x="58563" y="252953"/>
                  </a:lnTo>
                  <a:cubicBezTo>
                    <a:pt x="68510" y="245477"/>
                    <a:pt x="66023" y="230524"/>
                    <a:pt x="75970" y="223048"/>
                  </a:cubicBezTo>
                  <a:lnTo>
                    <a:pt x="75970" y="224294"/>
                  </a:lnTo>
                  <a:cubicBezTo>
                    <a:pt x="79700" y="218063"/>
                    <a:pt x="85918" y="213079"/>
                    <a:pt x="89648" y="206849"/>
                  </a:cubicBezTo>
                  <a:lnTo>
                    <a:pt x="90891" y="204357"/>
                  </a:lnTo>
                  <a:cubicBezTo>
                    <a:pt x="95865" y="200618"/>
                    <a:pt x="100838" y="196880"/>
                    <a:pt x="104569" y="190650"/>
                  </a:cubicBezTo>
                  <a:lnTo>
                    <a:pt x="105812" y="188158"/>
                  </a:lnTo>
                  <a:cubicBezTo>
                    <a:pt x="112029" y="185665"/>
                    <a:pt x="117003" y="180681"/>
                    <a:pt x="121976" y="174451"/>
                  </a:cubicBezTo>
                  <a:lnTo>
                    <a:pt x="123220" y="173205"/>
                  </a:lnTo>
                  <a:cubicBezTo>
                    <a:pt x="128194" y="169466"/>
                    <a:pt x="134411" y="163236"/>
                    <a:pt x="138141" y="159498"/>
                  </a:cubicBezTo>
                  <a:cubicBezTo>
                    <a:pt x="144358" y="153267"/>
                    <a:pt x="149331" y="147037"/>
                    <a:pt x="156792" y="143299"/>
                  </a:cubicBezTo>
                  <a:lnTo>
                    <a:pt x="155549" y="144545"/>
                  </a:lnTo>
                  <a:cubicBezTo>
                    <a:pt x="160522" y="137068"/>
                    <a:pt x="165496" y="132084"/>
                    <a:pt x="172956" y="128346"/>
                  </a:cubicBezTo>
                  <a:lnTo>
                    <a:pt x="171713" y="129592"/>
                  </a:lnTo>
                  <a:lnTo>
                    <a:pt x="187879" y="113391"/>
                  </a:lnTo>
                  <a:lnTo>
                    <a:pt x="204042" y="94702"/>
                  </a:lnTo>
                  <a:lnTo>
                    <a:pt x="202798" y="97194"/>
                  </a:lnTo>
                  <a:cubicBezTo>
                    <a:pt x="206528" y="87225"/>
                    <a:pt x="211502" y="87225"/>
                    <a:pt x="216476" y="94702"/>
                  </a:cubicBezTo>
                  <a:cubicBezTo>
                    <a:pt x="241344" y="97194"/>
                    <a:pt x="262482" y="89718"/>
                    <a:pt x="281133" y="78503"/>
                  </a:cubicBezTo>
                  <a:lnTo>
                    <a:pt x="282376" y="78503"/>
                  </a:lnTo>
                  <a:cubicBezTo>
                    <a:pt x="288593" y="69780"/>
                    <a:pt x="298541" y="63550"/>
                    <a:pt x="307245" y="72273"/>
                  </a:cubicBezTo>
                  <a:cubicBezTo>
                    <a:pt x="315948" y="82241"/>
                    <a:pt x="320922" y="94702"/>
                    <a:pt x="328383" y="104671"/>
                  </a:cubicBezTo>
                  <a:cubicBezTo>
                    <a:pt x="333356" y="112147"/>
                    <a:pt x="339573" y="118377"/>
                    <a:pt x="345790" y="109655"/>
                  </a:cubicBezTo>
                  <a:cubicBezTo>
                    <a:pt x="356981" y="94702"/>
                    <a:pt x="373145" y="94702"/>
                    <a:pt x="388066" y="89718"/>
                  </a:cubicBezTo>
                  <a:cubicBezTo>
                    <a:pt x="398014" y="85979"/>
                    <a:pt x="411691" y="80995"/>
                    <a:pt x="416665" y="84733"/>
                  </a:cubicBezTo>
                  <a:cubicBezTo>
                    <a:pt x="453967" y="114639"/>
                    <a:pt x="488783" y="78503"/>
                    <a:pt x="524841" y="83487"/>
                  </a:cubicBezTo>
                  <a:cubicBezTo>
                    <a:pt x="533545" y="83487"/>
                    <a:pt x="547223" y="77257"/>
                    <a:pt x="547223" y="63550"/>
                  </a:cubicBezTo>
                  <a:cubicBezTo>
                    <a:pt x="547223" y="54828"/>
                    <a:pt x="536032" y="56074"/>
                    <a:pt x="529815" y="52335"/>
                  </a:cubicBezTo>
                  <a:cubicBezTo>
                    <a:pt x="519868" y="44859"/>
                    <a:pt x="521111" y="34890"/>
                    <a:pt x="524841" y="26168"/>
                  </a:cubicBezTo>
                  <a:cubicBezTo>
                    <a:pt x="529815" y="13707"/>
                    <a:pt x="541006" y="6231"/>
                    <a:pt x="553440" y="0"/>
                  </a:cubicBezTo>
                  <a:close/>
                </a:path>
              </a:pathLst>
            </a:custGeom>
            <a:solidFill>
              <a:srgbClr val="F0646C">
                <a:alpha val="79610"/>
              </a:srgbClr>
            </a:solidFill>
            <a:ln>
              <a:noFill/>
            </a:ln>
          </p:spPr>
          <p:txBody>
            <a:bodyPr anchorCtr="0" anchor="ctr" bIns="22850" lIns="45725" spcFirstLastPara="1" rIns="45725" wrap="square" tIns="2285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747993"/>
                </a:solidFill>
                <a:latin typeface="Jost Light"/>
                <a:ea typeface="Jost Light"/>
                <a:cs typeface="Jost Light"/>
                <a:sym typeface="Jost Light"/>
              </a:endParaRPr>
            </a:p>
          </p:txBody>
        </p:sp>
        <p:sp>
          <p:nvSpPr>
            <p:cNvPr id="611" name="Google Shape;611;g311d5cb9a0a_0_344"/>
            <p:cNvSpPr/>
            <p:nvPr/>
          </p:nvSpPr>
          <p:spPr>
            <a:xfrm>
              <a:off x="3824294" y="8534923"/>
              <a:ext cx="3196918" cy="1010487"/>
            </a:xfrm>
            <a:custGeom>
              <a:rect b="b" l="l" r="r" t="t"/>
              <a:pathLst>
                <a:path extrusionOk="0" h="686239" w="1850604">
                  <a:moveTo>
                    <a:pt x="1619748" y="285900"/>
                  </a:moveTo>
                  <a:lnTo>
                    <a:pt x="1621335" y="287142"/>
                  </a:lnTo>
                  <a:cubicBezTo>
                    <a:pt x="1625725" y="289329"/>
                    <a:pt x="1630370" y="290657"/>
                    <a:pt x="1635131" y="291594"/>
                  </a:cubicBezTo>
                  <a:lnTo>
                    <a:pt x="1652701" y="294446"/>
                  </a:lnTo>
                  <a:lnTo>
                    <a:pt x="1650032" y="291526"/>
                  </a:lnTo>
                  <a:cubicBezTo>
                    <a:pt x="1646502" y="289198"/>
                    <a:pt x="1642648" y="287857"/>
                    <a:pt x="1638603" y="287068"/>
                  </a:cubicBezTo>
                  <a:lnTo>
                    <a:pt x="1619748" y="285900"/>
                  </a:lnTo>
                  <a:close/>
                  <a:moveTo>
                    <a:pt x="9421" y="220738"/>
                  </a:moveTo>
                  <a:cubicBezTo>
                    <a:pt x="10599" y="225684"/>
                    <a:pt x="14132" y="228156"/>
                    <a:pt x="14132" y="233102"/>
                  </a:cubicBezTo>
                  <a:cubicBezTo>
                    <a:pt x="15310" y="245466"/>
                    <a:pt x="15310" y="257829"/>
                    <a:pt x="15310" y="268957"/>
                  </a:cubicBezTo>
                  <a:cubicBezTo>
                    <a:pt x="10599" y="264011"/>
                    <a:pt x="5888" y="259066"/>
                    <a:pt x="0" y="254120"/>
                  </a:cubicBezTo>
                  <a:cubicBezTo>
                    <a:pt x="0" y="246702"/>
                    <a:pt x="0" y="239284"/>
                    <a:pt x="1178" y="231865"/>
                  </a:cubicBezTo>
                  <a:cubicBezTo>
                    <a:pt x="2356" y="228156"/>
                    <a:pt x="5888" y="224447"/>
                    <a:pt x="9421" y="220738"/>
                  </a:cubicBezTo>
                  <a:close/>
                  <a:moveTo>
                    <a:pt x="41848" y="215240"/>
                  </a:moveTo>
                  <a:cubicBezTo>
                    <a:pt x="43116" y="215240"/>
                    <a:pt x="45653" y="218903"/>
                    <a:pt x="45653" y="221346"/>
                  </a:cubicBezTo>
                  <a:cubicBezTo>
                    <a:pt x="48189" y="226230"/>
                    <a:pt x="48189" y="231114"/>
                    <a:pt x="48189" y="235999"/>
                  </a:cubicBezTo>
                  <a:cubicBezTo>
                    <a:pt x="44384" y="232336"/>
                    <a:pt x="39311" y="231114"/>
                    <a:pt x="36775" y="226230"/>
                  </a:cubicBezTo>
                  <a:cubicBezTo>
                    <a:pt x="32970" y="221346"/>
                    <a:pt x="35507" y="217682"/>
                    <a:pt x="41848" y="215240"/>
                  </a:cubicBezTo>
                  <a:close/>
                  <a:moveTo>
                    <a:pt x="908563" y="213319"/>
                  </a:moveTo>
                  <a:lnTo>
                    <a:pt x="899722" y="221273"/>
                  </a:lnTo>
                  <a:lnTo>
                    <a:pt x="906175" y="223818"/>
                  </a:lnTo>
                  <a:cubicBezTo>
                    <a:pt x="908438" y="223447"/>
                    <a:pt x="909063" y="221377"/>
                    <a:pt x="909063" y="218644"/>
                  </a:cubicBezTo>
                  <a:lnTo>
                    <a:pt x="908563" y="213319"/>
                  </a:lnTo>
                  <a:close/>
                  <a:moveTo>
                    <a:pt x="914036" y="176515"/>
                  </a:moveTo>
                  <a:lnTo>
                    <a:pt x="909422" y="179197"/>
                  </a:lnTo>
                  <a:cubicBezTo>
                    <a:pt x="908487" y="182744"/>
                    <a:pt x="910669" y="187370"/>
                    <a:pt x="915655" y="192921"/>
                  </a:cubicBezTo>
                  <a:lnTo>
                    <a:pt x="914752" y="196273"/>
                  </a:lnTo>
                  <a:lnTo>
                    <a:pt x="920615" y="187557"/>
                  </a:lnTo>
                  <a:lnTo>
                    <a:pt x="914036" y="176515"/>
                  </a:lnTo>
                  <a:close/>
                  <a:moveTo>
                    <a:pt x="672397" y="170"/>
                  </a:moveTo>
                  <a:cubicBezTo>
                    <a:pt x="702473" y="2020"/>
                    <a:pt x="731770" y="18983"/>
                    <a:pt x="768547" y="52290"/>
                  </a:cubicBezTo>
                  <a:cubicBezTo>
                    <a:pt x="798468" y="78196"/>
                    <a:pt x="814674" y="58458"/>
                    <a:pt x="838361" y="51056"/>
                  </a:cubicBezTo>
                  <a:cubicBezTo>
                    <a:pt x="878255" y="38720"/>
                    <a:pt x="913162" y="7880"/>
                    <a:pt x="959289" y="10347"/>
                  </a:cubicBezTo>
                  <a:cubicBezTo>
                    <a:pt x="965834" y="45505"/>
                    <a:pt x="1009546" y="70948"/>
                    <a:pt x="1011533" y="107494"/>
                  </a:cubicBezTo>
                  <a:lnTo>
                    <a:pt x="998918" y="142352"/>
                  </a:lnTo>
                  <a:lnTo>
                    <a:pt x="1038010" y="159498"/>
                  </a:lnTo>
                  <a:cubicBezTo>
                    <a:pt x="1085545" y="176076"/>
                    <a:pt x="1134486" y="179122"/>
                    <a:pt x="1186939" y="157565"/>
                  </a:cubicBezTo>
                  <a:cubicBezTo>
                    <a:pt x="1205672" y="150067"/>
                    <a:pt x="1228152" y="146318"/>
                    <a:pt x="1241889" y="172561"/>
                  </a:cubicBezTo>
                  <a:cubicBezTo>
                    <a:pt x="1248134" y="186308"/>
                    <a:pt x="1233147" y="222549"/>
                    <a:pt x="1264369" y="210052"/>
                  </a:cubicBezTo>
                  <a:cubicBezTo>
                    <a:pt x="1295591" y="198805"/>
                    <a:pt x="1330560" y="193806"/>
                    <a:pt x="1356787" y="168812"/>
                  </a:cubicBezTo>
                  <a:cubicBezTo>
                    <a:pt x="1360533" y="165063"/>
                    <a:pt x="1340551" y="148817"/>
                    <a:pt x="1338053" y="135070"/>
                  </a:cubicBezTo>
                  <a:cubicBezTo>
                    <a:pt x="1336804" y="127572"/>
                    <a:pt x="1340551" y="121324"/>
                    <a:pt x="1346796" y="116325"/>
                  </a:cubicBezTo>
                  <a:cubicBezTo>
                    <a:pt x="1401746" y="117575"/>
                    <a:pt x="1455448" y="122573"/>
                    <a:pt x="1510399" y="120074"/>
                  </a:cubicBezTo>
                  <a:cubicBezTo>
                    <a:pt x="1539123" y="128822"/>
                    <a:pt x="1577839" y="141319"/>
                    <a:pt x="1531630" y="173811"/>
                  </a:cubicBezTo>
                  <a:cubicBezTo>
                    <a:pt x="1484173" y="207552"/>
                    <a:pt x="1537875" y="282534"/>
                    <a:pt x="1465439" y="301279"/>
                  </a:cubicBezTo>
                  <a:cubicBezTo>
                    <a:pt x="1517893" y="288782"/>
                    <a:pt x="1521639" y="218800"/>
                    <a:pt x="1580337" y="218800"/>
                  </a:cubicBezTo>
                  <a:cubicBezTo>
                    <a:pt x="1607812" y="230047"/>
                    <a:pt x="1571594" y="272536"/>
                    <a:pt x="1609061" y="277535"/>
                  </a:cubicBezTo>
                  <a:lnTo>
                    <a:pt x="1611608" y="279529"/>
                  </a:lnTo>
                  <a:lnTo>
                    <a:pt x="1605785" y="256454"/>
                  </a:lnTo>
                  <a:cubicBezTo>
                    <a:pt x="1607006" y="236256"/>
                    <a:pt x="1597237" y="227419"/>
                    <a:pt x="1582584" y="221107"/>
                  </a:cubicBezTo>
                  <a:cubicBezTo>
                    <a:pt x="1585026" y="214795"/>
                    <a:pt x="1586247" y="200908"/>
                    <a:pt x="1588690" y="200908"/>
                  </a:cubicBezTo>
                  <a:cubicBezTo>
                    <a:pt x="1630208" y="195859"/>
                    <a:pt x="1638756" y="166823"/>
                    <a:pt x="1639977" y="130213"/>
                  </a:cubicBezTo>
                  <a:cubicBezTo>
                    <a:pt x="1639977" y="125164"/>
                    <a:pt x="1642419" y="121377"/>
                    <a:pt x="1643640" y="116327"/>
                  </a:cubicBezTo>
                  <a:cubicBezTo>
                    <a:pt x="1666842" y="120114"/>
                    <a:pt x="1668063" y="140313"/>
                    <a:pt x="1672947" y="156724"/>
                  </a:cubicBezTo>
                  <a:cubicBezTo>
                    <a:pt x="1676611" y="166823"/>
                    <a:pt x="1670505" y="173135"/>
                    <a:pt x="1661957" y="181972"/>
                  </a:cubicBezTo>
                  <a:cubicBezTo>
                    <a:pt x="1636313" y="202171"/>
                    <a:pt x="1633871" y="219844"/>
                    <a:pt x="1643640" y="247617"/>
                  </a:cubicBezTo>
                  <a:cubicBezTo>
                    <a:pt x="1646082" y="255192"/>
                    <a:pt x="1650967" y="261504"/>
                    <a:pt x="1658294" y="251404"/>
                  </a:cubicBezTo>
                  <a:cubicBezTo>
                    <a:pt x="1661957" y="246355"/>
                    <a:pt x="1661957" y="240043"/>
                    <a:pt x="1665620" y="237518"/>
                  </a:cubicBezTo>
                  <a:cubicBezTo>
                    <a:pt x="1671726" y="233731"/>
                    <a:pt x="1675389" y="236256"/>
                    <a:pt x="1675389" y="243830"/>
                  </a:cubicBezTo>
                  <a:cubicBezTo>
                    <a:pt x="1674779" y="254561"/>
                    <a:pt x="1676000" y="265607"/>
                    <a:pt x="1674779" y="275706"/>
                  </a:cubicBezTo>
                  <a:lnTo>
                    <a:pt x="1662895" y="296100"/>
                  </a:lnTo>
                  <a:lnTo>
                    <a:pt x="1664012" y="296281"/>
                  </a:lnTo>
                  <a:cubicBezTo>
                    <a:pt x="1685243" y="307528"/>
                    <a:pt x="1688989" y="340020"/>
                    <a:pt x="1717714" y="340020"/>
                  </a:cubicBezTo>
                  <a:cubicBezTo>
                    <a:pt x="1718963" y="337520"/>
                    <a:pt x="1721460" y="336271"/>
                    <a:pt x="1722709" y="333771"/>
                  </a:cubicBezTo>
                  <a:cubicBezTo>
                    <a:pt x="1716465" y="336271"/>
                    <a:pt x="1711469" y="336271"/>
                    <a:pt x="1705225" y="333771"/>
                  </a:cubicBezTo>
                  <a:cubicBezTo>
                    <a:pt x="1696483" y="330022"/>
                    <a:pt x="1691487" y="322524"/>
                    <a:pt x="1687740" y="313776"/>
                  </a:cubicBezTo>
                  <a:cubicBezTo>
                    <a:pt x="1686492" y="306278"/>
                    <a:pt x="1686492" y="301279"/>
                    <a:pt x="1690238" y="295031"/>
                  </a:cubicBezTo>
                  <a:cubicBezTo>
                    <a:pt x="1693985" y="288782"/>
                    <a:pt x="1698980" y="283784"/>
                    <a:pt x="1703976" y="280035"/>
                  </a:cubicBezTo>
                  <a:cubicBezTo>
                    <a:pt x="1707723" y="278785"/>
                    <a:pt x="1710220" y="278785"/>
                    <a:pt x="1713967" y="277535"/>
                  </a:cubicBezTo>
                  <a:lnTo>
                    <a:pt x="1714187" y="277580"/>
                  </a:lnTo>
                  <a:lnTo>
                    <a:pt x="1721791" y="266013"/>
                  </a:lnTo>
                  <a:cubicBezTo>
                    <a:pt x="1729118" y="254868"/>
                    <a:pt x="1737666" y="243723"/>
                    <a:pt x="1716907" y="237531"/>
                  </a:cubicBezTo>
                  <a:cubicBezTo>
                    <a:pt x="1703474" y="232578"/>
                    <a:pt x="1692484" y="225147"/>
                    <a:pt x="1702253" y="210287"/>
                  </a:cubicBezTo>
                  <a:cubicBezTo>
                    <a:pt x="1716907" y="185520"/>
                    <a:pt x="1731560" y="161991"/>
                    <a:pt x="1752320" y="142177"/>
                  </a:cubicBezTo>
                  <a:cubicBezTo>
                    <a:pt x="1766973" y="127317"/>
                    <a:pt x="1770637" y="145892"/>
                    <a:pt x="1771858" y="158276"/>
                  </a:cubicBezTo>
                  <a:cubicBezTo>
                    <a:pt x="1786511" y="190473"/>
                    <a:pt x="1801165" y="222671"/>
                    <a:pt x="1771858" y="253630"/>
                  </a:cubicBezTo>
                  <a:lnTo>
                    <a:pt x="1756857" y="298096"/>
                  </a:lnTo>
                  <a:lnTo>
                    <a:pt x="1757678" y="298780"/>
                  </a:lnTo>
                  <a:lnTo>
                    <a:pt x="1773598" y="330642"/>
                  </a:lnTo>
                  <a:lnTo>
                    <a:pt x="1802365" y="330642"/>
                  </a:lnTo>
                  <a:cubicBezTo>
                    <a:pt x="1817208" y="331884"/>
                    <a:pt x="1827103" y="336852"/>
                    <a:pt x="1823392" y="355483"/>
                  </a:cubicBezTo>
                  <a:cubicBezTo>
                    <a:pt x="1820918" y="364178"/>
                    <a:pt x="1819681" y="375356"/>
                    <a:pt x="1820918" y="385293"/>
                  </a:cubicBezTo>
                  <a:cubicBezTo>
                    <a:pt x="1820918" y="406408"/>
                    <a:pt x="1833287" y="417587"/>
                    <a:pt x="1850604" y="426281"/>
                  </a:cubicBezTo>
                  <a:cubicBezTo>
                    <a:pt x="1839472" y="446154"/>
                    <a:pt x="1833287" y="468511"/>
                    <a:pt x="1834524" y="492110"/>
                  </a:cubicBezTo>
                  <a:cubicBezTo>
                    <a:pt x="1820918" y="490868"/>
                    <a:pt x="1807312" y="485900"/>
                    <a:pt x="1796180" y="489626"/>
                  </a:cubicBezTo>
                  <a:cubicBezTo>
                    <a:pt x="1751652" y="502047"/>
                    <a:pt x="1708360" y="503289"/>
                    <a:pt x="1663832" y="498321"/>
                  </a:cubicBezTo>
                  <a:cubicBezTo>
                    <a:pt x="1655173" y="495837"/>
                    <a:pt x="1644041" y="500805"/>
                    <a:pt x="1635383" y="515710"/>
                  </a:cubicBezTo>
                  <a:cubicBezTo>
                    <a:pt x="1670016" y="536825"/>
                    <a:pt x="1708360" y="548003"/>
                    <a:pt x="1746704" y="560424"/>
                  </a:cubicBezTo>
                  <a:cubicBezTo>
                    <a:pt x="1766495" y="567876"/>
                    <a:pt x="1788759" y="565392"/>
                    <a:pt x="1804839" y="584023"/>
                  </a:cubicBezTo>
                  <a:cubicBezTo>
                    <a:pt x="1803602" y="591476"/>
                    <a:pt x="1804839" y="600170"/>
                    <a:pt x="1802365" y="607622"/>
                  </a:cubicBezTo>
                  <a:cubicBezTo>
                    <a:pt x="1798654" y="621285"/>
                    <a:pt x="1804839" y="648611"/>
                    <a:pt x="1813497" y="662273"/>
                  </a:cubicBezTo>
                  <a:cubicBezTo>
                    <a:pt x="1817208" y="666000"/>
                    <a:pt x="1818445" y="672210"/>
                    <a:pt x="1817208" y="675936"/>
                  </a:cubicBezTo>
                  <a:cubicBezTo>
                    <a:pt x="1813497" y="689599"/>
                    <a:pt x="1807312" y="683388"/>
                    <a:pt x="1801128" y="678420"/>
                  </a:cubicBezTo>
                  <a:cubicBezTo>
                    <a:pt x="1793707" y="672210"/>
                    <a:pt x="1786285" y="675936"/>
                    <a:pt x="1780101" y="679662"/>
                  </a:cubicBezTo>
                  <a:cubicBezTo>
                    <a:pt x="1765258" y="692083"/>
                    <a:pt x="1759073" y="685873"/>
                    <a:pt x="1755362" y="669726"/>
                  </a:cubicBezTo>
                  <a:cubicBezTo>
                    <a:pt x="1749178" y="649853"/>
                    <a:pt x="1735572" y="662273"/>
                    <a:pt x="1724440" y="664758"/>
                  </a:cubicBezTo>
                  <a:cubicBezTo>
                    <a:pt x="1720729" y="663515"/>
                    <a:pt x="1718255" y="662273"/>
                    <a:pt x="1714545" y="659789"/>
                  </a:cubicBezTo>
                  <a:cubicBezTo>
                    <a:pt x="1700939" y="646127"/>
                    <a:pt x="1683622" y="636190"/>
                    <a:pt x="1663832" y="627496"/>
                  </a:cubicBezTo>
                  <a:cubicBezTo>
                    <a:pt x="1657647" y="623769"/>
                    <a:pt x="1652699" y="620043"/>
                    <a:pt x="1646515" y="616317"/>
                  </a:cubicBezTo>
                  <a:cubicBezTo>
                    <a:pt x="1636620" y="608865"/>
                    <a:pt x="1623014" y="601412"/>
                    <a:pt x="1610645" y="601412"/>
                  </a:cubicBezTo>
                  <a:cubicBezTo>
                    <a:pt x="1516640" y="600170"/>
                    <a:pt x="1516640" y="600170"/>
                    <a:pt x="1519114" y="513226"/>
                  </a:cubicBezTo>
                  <a:cubicBezTo>
                    <a:pt x="1520351" y="434975"/>
                    <a:pt x="1598276" y="381567"/>
                    <a:pt x="1673727" y="405166"/>
                  </a:cubicBezTo>
                  <a:cubicBezTo>
                    <a:pt x="1682385" y="407650"/>
                    <a:pt x="1694754" y="438702"/>
                    <a:pt x="1704649" y="405166"/>
                  </a:cubicBezTo>
                  <a:lnTo>
                    <a:pt x="1705719" y="404045"/>
                  </a:lnTo>
                  <a:lnTo>
                    <a:pt x="1703976" y="401254"/>
                  </a:lnTo>
                  <a:cubicBezTo>
                    <a:pt x="1702103" y="397818"/>
                    <a:pt x="1699605" y="395006"/>
                    <a:pt x="1693985" y="395006"/>
                  </a:cubicBezTo>
                  <a:lnTo>
                    <a:pt x="1661514" y="395006"/>
                  </a:lnTo>
                  <a:cubicBezTo>
                    <a:pt x="1650274" y="380010"/>
                    <a:pt x="1630292" y="375011"/>
                    <a:pt x="1614056" y="363764"/>
                  </a:cubicBezTo>
                  <a:cubicBezTo>
                    <a:pt x="1612808" y="357515"/>
                    <a:pt x="1612808" y="352517"/>
                    <a:pt x="1610310" y="347518"/>
                  </a:cubicBezTo>
                  <a:cubicBezTo>
                    <a:pt x="1607812" y="343769"/>
                    <a:pt x="1602817" y="340020"/>
                    <a:pt x="1599070" y="340020"/>
                  </a:cubicBezTo>
                  <a:cubicBezTo>
                    <a:pt x="1595323" y="338770"/>
                    <a:pt x="1587830" y="343769"/>
                    <a:pt x="1587830" y="347518"/>
                  </a:cubicBezTo>
                  <a:cubicBezTo>
                    <a:pt x="1587830" y="360015"/>
                    <a:pt x="1594074" y="375011"/>
                    <a:pt x="1587830" y="385009"/>
                  </a:cubicBezTo>
                  <a:cubicBezTo>
                    <a:pt x="1580337" y="400005"/>
                    <a:pt x="1560355" y="393757"/>
                    <a:pt x="1544119" y="396256"/>
                  </a:cubicBezTo>
                  <a:cubicBezTo>
                    <a:pt x="1534128" y="396256"/>
                    <a:pt x="1524137" y="398755"/>
                    <a:pt x="1514146" y="400005"/>
                  </a:cubicBezTo>
                  <a:cubicBezTo>
                    <a:pt x="1501657" y="377511"/>
                    <a:pt x="1534128" y="377511"/>
                    <a:pt x="1531630" y="361265"/>
                  </a:cubicBezTo>
                  <a:cubicBezTo>
                    <a:pt x="1530382" y="356266"/>
                    <a:pt x="1531630" y="350017"/>
                    <a:pt x="1527884" y="346268"/>
                  </a:cubicBezTo>
                  <a:cubicBezTo>
                    <a:pt x="1525386" y="343769"/>
                    <a:pt x="1516644" y="342519"/>
                    <a:pt x="1514146" y="343769"/>
                  </a:cubicBezTo>
                  <a:cubicBezTo>
                    <a:pt x="1505404" y="348768"/>
                    <a:pt x="1494164" y="353766"/>
                    <a:pt x="1489168" y="361265"/>
                  </a:cubicBezTo>
                  <a:cubicBezTo>
                    <a:pt x="1476679" y="380010"/>
                    <a:pt x="1461693" y="395006"/>
                    <a:pt x="1437964" y="395006"/>
                  </a:cubicBezTo>
                  <a:cubicBezTo>
                    <a:pt x="1419231" y="396256"/>
                    <a:pt x="1409240" y="407503"/>
                    <a:pt x="1400497" y="421250"/>
                  </a:cubicBezTo>
                  <a:cubicBezTo>
                    <a:pt x="1390506" y="436246"/>
                    <a:pt x="1375520" y="438745"/>
                    <a:pt x="1360533" y="444994"/>
                  </a:cubicBezTo>
                  <a:cubicBezTo>
                    <a:pt x="1335556" y="454991"/>
                    <a:pt x="1326813" y="442494"/>
                    <a:pt x="1321818" y="422499"/>
                  </a:cubicBezTo>
                  <a:cubicBezTo>
                    <a:pt x="1319320" y="418750"/>
                    <a:pt x="1313076" y="415001"/>
                    <a:pt x="1309329" y="411252"/>
                  </a:cubicBezTo>
                  <a:cubicBezTo>
                    <a:pt x="1300587" y="381260"/>
                    <a:pt x="1300587" y="381260"/>
                    <a:pt x="1261872" y="380010"/>
                  </a:cubicBezTo>
                  <a:cubicBezTo>
                    <a:pt x="1231898" y="385009"/>
                    <a:pt x="1200676" y="386258"/>
                    <a:pt x="1173201" y="405004"/>
                  </a:cubicBezTo>
                  <a:cubicBezTo>
                    <a:pt x="1149472" y="422499"/>
                    <a:pt x="1130739" y="391257"/>
                    <a:pt x="1107010" y="392507"/>
                  </a:cubicBezTo>
                  <a:cubicBezTo>
                    <a:pt x="1103264" y="407503"/>
                    <a:pt x="1100766" y="422499"/>
                    <a:pt x="1095770" y="437496"/>
                  </a:cubicBezTo>
                  <a:cubicBezTo>
                    <a:pt x="1089526" y="453742"/>
                    <a:pt x="1079535" y="469988"/>
                    <a:pt x="1070793" y="487483"/>
                  </a:cubicBezTo>
                  <a:cubicBezTo>
                    <a:pt x="1059553" y="508728"/>
                    <a:pt x="1035824" y="487483"/>
                    <a:pt x="1022086" y="501230"/>
                  </a:cubicBezTo>
                  <a:cubicBezTo>
                    <a:pt x="1015842" y="506229"/>
                    <a:pt x="1008349" y="508728"/>
                    <a:pt x="997109" y="516226"/>
                  </a:cubicBezTo>
                  <a:cubicBezTo>
                    <a:pt x="992113" y="488733"/>
                    <a:pt x="1008349" y="468738"/>
                    <a:pt x="1012095" y="447493"/>
                  </a:cubicBezTo>
                  <a:cubicBezTo>
                    <a:pt x="1014593" y="431247"/>
                    <a:pt x="1014593" y="429998"/>
                    <a:pt x="988367" y="428748"/>
                  </a:cubicBezTo>
                  <a:cubicBezTo>
                    <a:pt x="983371" y="428748"/>
                    <a:pt x="979624" y="432497"/>
                    <a:pt x="975878" y="428748"/>
                  </a:cubicBezTo>
                  <a:cubicBezTo>
                    <a:pt x="937162" y="392507"/>
                    <a:pt x="890954" y="370012"/>
                    <a:pt x="844745" y="347518"/>
                  </a:cubicBezTo>
                  <a:cubicBezTo>
                    <a:pt x="837252" y="330022"/>
                    <a:pt x="826012" y="318775"/>
                    <a:pt x="806030" y="315026"/>
                  </a:cubicBezTo>
                  <a:cubicBezTo>
                    <a:pt x="802283" y="315026"/>
                    <a:pt x="798537" y="310027"/>
                    <a:pt x="794790" y="306278"/>
                  </a:cubicBezTo>
                  <a:cubicBezTo>
                    <a:pt x="807279" y="293781"/>
                    <a:pt x="807279" y="276286"/>
                    <a:pt x="809776" y="258790"/>
                  </a:cubicBezTo>
                  <a:cubicBezTo>
                    <a:pt x="811025" y="255041"/>
                    <a:pt x="823514" y="253791"/>
                    <a:pt x="829759" y="251292"/>
                  </a:cubicBezTo>
                  <a:cubicBezTo>
                    <a:pt x="831632" y="256291"/>
                    <a:pt x="834364" y="259962"/>
                    <a:pt x="837701" y="262813"/>
                  </a:cubicBezTo>
                  <a:lnTo>
                    <a:pt x="840102" y="264182"/>
                  </a:lnTo>
                  <a:lnTo>
                    <a:pt x="846931" y="272693"/>
                  </a:lnTo>
                  <a:cubicBezTo>
                    <a:pt x="854112" y="278160"/>
                    <a:pt x="863479" y="281285"/>
                    <a:pt x="877216" y="280035"/>
                  </a:cubicBezTo>
                  <a:cubicBezTo>
                    <a:pt x="867850" y="275036"/>
                    <a:pt x="857858" y="272849"/>
                    <a:pt x="849272" y="269412"/>
                  </a:cubicBezTo>
                  <a:lnTo>
                    <a:pt x="840102" y="264182"/>
                  </a:lnTo>
                  <a:lnTo>
                    <a:pt x="829759" y="251292"/>
                  </a:lnTo>
                  <a:cubicBezTo>
                    <a:pt x="828510" y="237545"/>
                    <a:pt x="826012" y="225048"/>
                    <a:pt x="813523" y="218800"/>
                  </a:cubicBezTo>
                  <a:lnTo>
                    <a:pt x="813515" y="218742"/>
                  </a:lnTo>
                  <a:lnTo>
                    <a:pt x="813428" y="218827"/>
                  </a:lnTo>
                  <a:cubicBezTo>
                    <a:pt x="782261" y="222528"/>
                    <a:pt x="753587" y="215126"/>
                    <a:pt x="724914" y="199090"/>
                  </a:cubicBezTo>
                  <a:cubicBezTo>
                    <a:pt x="707460" y="189221"/>
                    <a:pt x="688760" y="180585"/>
                    <a:pt x="670060" y="171950"/>
                  </a:cubicBezTo>
                  <a:lnTo>
                    <a:pt x="674641" y="167150"/>
                  </a:lnTo>
                  <a:lnTo>
                    <a:pt x="667806" y="169757"/>
                  </a:lnTo>
                  <a:cubicBezTo>
                    <a:pt x="666562" y="187116"/>
                    <a:pt x="655365" y="197036"/>
                    <a:pt x="644167" y="208195"/>
                  </a:cubicBezTo>
                  <a:cubicBezTo>
                    <a:pt x="618040" y="231754"/>
                    <a:pt x="615551" y="235474"/>
                    <a:pt x="594400" y="210675"/>
                  </a:cubicBezTo>
                  <a:cubicBezTo>
                    <a:pt x="580715" y="194556"/>
                    <a:pt x="568273" y="195796"/>
                    <a:pt x="553343" y="193316"/>
                  </a:cubicBezTo>
                  <a:cubicBezTo>
                    <a:pt x="540901" y="192076"/>
                    <a:pt x="532192" y="199516"/>
                    <a:pt x="529704" y="210675"/>
                  </a:cubicBezTo>
                  <a:cubicBezTo>
                    <a:pt x="527215" y="223074"/>
                    <a:pt x="535925" y="229274"/>
                    <a:pt x="548366" y="228034"/>
                  </a:cubicBezTo>
                  <a:cubicBezTo>
                    <a:pt x="579470" y="225554"/>
                    <a:pt x="578226" y="247873"/>
                    <a:pt x="581959" y="268952"/>
                  </a:cubicBezTo>
                  <a:cubicBezTo>
                    <a:pt x="557075" y="266472"/>
                    <a:pt x="532192" y="263992"/>
                    <a:pt x="509797" y="265232"/>
                  </a:cubicBezTo>
                  <a:cubicBezTo>
                    <a:pt x="486158" y="266472"/>
                    <a:pt x="468740" y="262752"/>
                    <a:pt x="465007" y="235474"/>
                  </a:cubicBezTo>
                  <a:cubicBezTo>
                    <a:pt x="463763" y="230514"/>
                    <a:pt x="451321" y="221834"/>
                    <a:pt x="446344" y="223074"/>
                  </a:cubicBezTo>
                  <a:cubicBezTo>
                    <a:pt x="374183" y="247873"/>
                    <a:pt x="315707" y="208195"/>
                    <a:pt x="253499" y="185876"/>
                  </a:cubicBezTo>
                  <a:cubicBezTo>
                    <a:pt x="274649" y="162317"/>
                    <a:pt x="282114" y="137519"/>
                    <a:pt x="257231" y="110240"/>
                  </a:cubicBezTo>
                  <a:cubicBezTo>
                    <a:pt x="247278" y="97841"/>
                    <a:pt x="255987" y="86681"/>
                    <a:pt x="284603" y="74282"/>
                  </a:cubicBezTo>
                  <a:cubicBezTo>
                    <a:pt x="292068" y="81721"/>
                    <a:pt x="297044" y="91641"/>
                    <a:pt x="304509" y="97841"/>
                  </a:cubicBezTo>
                  <a:cubicBezTo>
                    <a:pt x="310730" y="102800"/>
                    <a:pt x="323172" y="101560"/>
                    <a:pt x="321928" y="92881"/>
                  </a:cubicBezTo>
                  <a:cubicBezTo>
                    <a:pt x="316951" y="64362"/>
                    <a:pt x="333125" y="69322"/>
                    <a:pt x="353032" y="63122"/>
                  </a:cubicBezTo>
                  <a:cubicBezTo>
                    <a:pt x="384136" y="53203"/>
                    <a:pt x="417729" y="42043"/>
                    <a:pt x="448833" y="33364"/>
                  </a:cubicBezTo>
                  <a:cubicBezTo>
                    <a:pt x="454432" y="30884"/>
                    <a:pt x="459719" y="30884"/>
                    <a:pt x="464385" y="32589"/>
                  </a:cubicBezTo>
                  <a:cubicBezTo>
                    <a:pt x="469051" y="34294"/>
                    <a:pt x="473094" y="37704"/>
                    <a:pt x="476205" y="42043"/>
                  </a:cubicBezTo>
                  <a:lnTo>
                    <a:pt x="479866" y="44888"/>
                  </a:lnTo>
                  <a:lnTo>
                    <a:pt x="493032" y="44888"/>
                  </a:lnTo>
                  <a:cubicBezTo>
                    <a:pt x="504252" y="32552"/>
                    <a:pt x="514225" y="18982"/>
                    <a:pt x="531679" y="36253"/>
                  </a:cubicBezTo>
                  <a:cubicBezTo>
                    <a:pt x="545392" y="49822"/>
                    <a:pt x="555366" y="49822"/>
                    <a:pt x="571572" y="38720"/>
                  </a:cubicBezTo>
                  <a:cubicBezTo>
                    <a:pt x="611466" y="11581"/>
                    <a:pt x="642321" y="-1681"/>
                    <a:pt x="672397" y="170"/>
                  </a:cubicBezTo>
                  <a:close/>
                </a:path>
              </a:pathLst>
            </a:custGeom>
            <a:solidFill>
              <a:srgbClr val="F0646C">
                <a:alpha val="59609"/>
              </a:srgbClr>
            </a:solidFill>
            <a:ln>
              <a:noFill/>
            </a:ln>
          </p:spPr>
          <p:txBody>
            <a:bodyPr anchorCtr="0" anchor="ctr" bIns="22850" lIns="45725" spcFirstLastPara="1" rIns="45725" wrap="square" tIns="2285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747993"/>
                </a:solidFill>
                <a:latin typeface="Jost Light"/>
                <a:ea typeface="Jost Light"/>
                <a:cs typeface="Jost Light"/>
                <a:sym typeface="Jost Light"/>
              </a:endParaRPr>
            </a:p>
          </p:txBody>
        </p:sp>
      </p:grpSp>
      <p:grpSp>
        <p:nvGrpSpPr>
          <p:cNvPr id="612" name="Google Shape;612;g311d5cb9a0a_0_344"/>
          <p:cNvGrpSpPr/>
          <p:nvPr/>
        </p:nvGrpSpPr>
        <p:grpSpPr>
          <a:xfrm>
            <a:off x="5039956" y="806732"/>
            <a:ext cx="2191837" cy="1696820"/>
            <a:chOff x="9300154" y="5065986"/>
            <a:chExt cx="6273145" cy="4827369"/>
          </a:xfrm>
        </p:grpSpPr>
        <p:sp>
          <p:nvSpPr>
            <p:cNvPr id="613" name="Google Shape;613;g311d5cb9a0a_0_344"/>
            <p:cNvSpPr/>
            <p:nvPr/>
          </p:nvSpPr>
          <p:spPr>
            <a:xfrm>
              <a:off x="9632288" y="5065986"/>
              <a:ext cx="3528859" cy="2061079"/>
            </a:xfrm>
            <a:custGeom>
              <a:rect b="b" l="l" r="r" t="t"/>
              <a:pathLst>
                <a:path extrusionOk="0" h="1399714" w="2042755">
                  <a:moveTo>
                    <a:pt x="1465662" y="502670"/>
                  </a:moveTo>
                  <a:cubicBezTo>
                    <a:pt x="1453123" y="505157"/>
                    <a:pt x="1440195" y="510365"/>
                    <a:pt x="1426799" y="518758"/>
                  </a:cubicBezTo>
                  <a:cubicBezTo>
                    <a:pt x="1411845" y="527462"/>
                    <a:pt x="1390662" y="522488"/>
                    <a:pt x="1390662" y="551089"/>
                  </a:cubicBezTo>
                  <a:cubicBezTo>
                    <a:pt x="1389415" y="607047"/>
                    <a:pt x="1354524" y="599586"/>
                    <a:pt x="1310910" y="582177"/>
                  </a:cubicBezTo>
                  <a:cubicBezTo>
                    <a:pt x="1314026" y="595855"/>
                    <a:pt x="1314337" y="608601"/>
                    <a:pt x="1312468" y="620881"/>
                  </a:cubicBezTo>
                  <a:lnTo>
                    <a:pt x="1302932" y="650586"/>
                  </a:lnTo>
                  <a:lnTo>
                    <a:pt x="1310325" y="643223"/>
                  </a:lnTo>
                  <a:cubicBezTo>
                    <a:pt x="1316569" y="633272"/>
                    <a:pt x="1326560" y="629540"/>
                    <a:pt x="1336552" y="635759"/>
                  </a:cubicBezTo>
                  <a:cubicBezTo>
                    <a:pt x="1347792" y="641979"/>
                    <a:pt x="1359032" y="650686"/>
                    <a:pt x="1366525" y="660638"/>
                  </a:cubicBezTo>
                  <a:cubicBezTo>
                    <a:pt x="1387756" y="689248"/>
                    <a:pt x="1412734" y="691736"/>
                    <a:pt x="1443956" y="678053"/>
                  </a:cubicBezTo>
                  <a:cubicBezTo>
                    <a:pt x="1451449" y="658150"/>
                    <a:pt x="1425222" y="658150"/>
                    <a:pt x="1421476" y="644467"/>
                  </a:cubicBezTo>
                  <a:cubicBezTo>
                    <a:pt x="1416480" y="627052"/>
                    <a:pt x="1390254" y="634515"/>
                    <a:pt x="1390254" y="610881"/>
                  </a:cubicBezTo>
                  <a:lnTo>
                    <a:pt x="1452698" y="610881"/>
                  </a:lnTo>
                  <a:cubicBezTo>
                    <a:pt x="1457693" y="612125"/>
                    <a:pt x="1460191" y="613369"/>
                    <a:pt x="1463938" y="614613"/>
                  </a:cubicBezTo>
                  <a:cubicBezTo>
                    <a:pt x="1493911" y="638247"/>
                    <a:pt x="1525133" y="640735"/>
                    <a:pt x="1556355" y="615857"/>
                  </a:cubicBezTo>
                  <a:cubicBezTo>
                    <a:pt x="1558853" y="614613"/>
                    <a:pt x="1562600" y="613369"/>
                    <a:pt x="1565098" y="610881"/>
                  </a:cubicBezTo>
                  <a:cubicBezTo>
                    <a:pt x="1587578" y="606528"/>
                    <a:pt x="1599130" y="595332"/>
                    <a:pt x="1605374" y="580872"/>
                  </a:cubicBezTo>
                  <a:lnTo>
                    <a:pt x="1612903" y="536573"/>
                  </a:lnTo>
                  <a:lnTo>
                    <a:pt x="1588793" y="548602"/>
                  </a:lnTo>
                  <a:cubicBezTo>
                    <a:pt x="1581317" y="548602"/>
                    <a:pt x="1575086" y="546115"/>
                    <a:pt x="1570102" y="541141"/>
                  </a:cubicBezTo>
                  <a:cubicBezTo>
                    <a:pt x="1537391" y="512230"/>
                    <a:pt x="1503279" y="495209"/>
                    <a:pt x="1465662" y="502670"/>
                  </a:cubicBezTo>
                  <a:close/>
                  <a:moveTo>
                    <a:pt x="1099071" y="217"/>
                  </a:moveTo>
                  <a:cubicBezTo>
                    <a:pt x="1127732" y="8921"/>
                    <a:pt x="1157639" y="13895"/>
                    <a:pt x="1188791" y="11408"/>
                  </a:cubicBezTo>
                  <a:cubicBezTo>
                    <a:pt x="1197514" y="11408"/>
                    <a:pt x="1204991" y="13895"/>
                    <a:pt x="1212467" y="18869"/>
                  </a:cubicBezTo>
                  <a:cubicBezTo>
                    <a:pt x="1222436" y="20113"/>
                    <a:pt x="1232405" y="20113"/>
                    <a:pt x="1241128" y="20113"/>
                  </a:cubicBezTo>
                  <a:cubicBezTo>
                    <a:pt x="1266050" y="37522"/>
                    <a:pt x="1288480" y="16382"/>
                    <a:pt x="1313403" y="16382"/>
                  </a:cubicBezTo>
                  <a:cubicBezTo>
                    <a:pt x="1335833" y="15139"/>
                    <a:pt x="1355770" y="18869"/>
                    <a:pt x="1371970" y="37522"/>
                  </a:cubicBezTo>
                  <a:lnTo>
                    <a:pt x="1371970" y="36278"/>
                  </a:lnTo>
                  <a:cubicBezTo>
                    <a:pt x="1395646" y="49957"/>
                    <a:pt x="1421814" y="40009"/>
                    <a:pt x="1447983" y="42496"/>
                  </a:cubicBezTo>
                  <a:cubicBezTo>
                    <a:pt x="1487858" y="72340"/>
                    <a:pt x="1536457" y="36278"/>
                    <a:pt x="1577578" y="61148"/>
                  </a:cubicBezTo>
                  <a:cubicBezTo>
                    <a:pt x="1614962" y="90993"/>
                    <a:pt x="1659822" y="113376"/>
                    <a:pt x="1683498" y="158142"/>
                  </a:cubicBezTo>
                  <a:cubicBezTo>
                    <a:pt x="1692221" y="174307"/>
                    <a:pt x="1700944" y="189229"/>
                    <a:pt x="1688482" y="207882"/>
                  </a:cubicBezTo>
                  <a:cubicBezTo>
                    <a:pt x="1684744" y="214099"/>
                    <a:pt x="1679760" y="219073"/>
                    <a:pt x="1673529" y="222804"/>
                  </a:cubicBezTo>
                  <a:cubicBezTo>
                    <a:pt x="1648607" y="237726"/>
                    <a:pt x="1623685" y="240213"/>
                    <a:pt x="1597516" y="227778"/>
                  </a:cubicBezTo>
                  <a:cubicBezTo>
                    <a:pt x="1592532" y="197934"/>
                    <a:pt x="1586301" y="166846"/>
                    <a:pt x="1566363" y="141976"/>
                  </a:cubicBezTo>
                  <a:cubicBezTo>
                    <a:pt x="1546426" y="115863"/>
                    <a:pt x="1526488" y="109645"/>
                    <a:pt x="1499073" y="146950"/>
                  </a:cubicBezTo>
                  <a:cubicBezTo>
                    <a:pt x="1542687" y="109645"/>
                    <a:pt x="1565117" y="124567"/>
                    <a:pt x="1571348" y="165603"/>
                  </a:cubicBezTo>
                  <a:cubicBezTo>
                    <a:pt x="1575086" y="189229"/>
                    <a:pt x="1575086" y="211612"/>
                    <a:pt x="1597516" y="227778"/>
                  </a:cubicBezTo>
                  <a:cubicBezTo>
                    <a:pt x="1609977" y="237726"/>
                    <a:pt x="1634900" y="235239"/>
                    <a:pt x="1631161" y="262596"/>
                  </a:cubicBezTo>
                  <a:cubicBezTo>
                    <a:pt x="1623685" y="350885"/>
                    <a:pt x="1681006" y="401869"/>
                    <a:pt x="1742065" y="446635"/>
                  </a:cubicBezTo>
                  <a:cubicBezTo>
                    <a:pt x="1766987" y="465287"/>
                    <a:pt x="1795648" y="475235"/>
                    <a:pt x="1776956" y="513784"/>
                  </a:cubicBezTo>
                  <a:cubicBezTo>
                    <a:pt x="1743311" y="527462"/>
                    <a:pt x="1708420" y="538654"/>
                    <a:pt x="1673529" y="520001"/>
                  </a:cubicBezTo>
                  <a:cubicBezTo>
                    <a:pt x="1662314" y="513784"/>
                    <a:pt x="1652657" y="513473"/>
                    <a:pt x="1643778" y="516582"/>
                  </a:cubicBezTo>
                  <a:lnTo>
                    <a:pt x="1625415" y="529102"/>
                  </a:lnTo>
                  <a:lnTo>
                    <a:pt x="1633786" y="527539"/>
                  </a:lnTo>
                  <a:cubicBezTo>
                    <a:pt x="1639406" y="528782"/>
                    <a:pt x="1643777" y="533758"/>
                    <a:pt x="1646275" y="546197"/>
                  </a:cubicBezTo>
                  <a:cubicBezTo>
                    <a:pt x="1651271" y="571076"/>
                    <a:pt x="1655017" y="572320"/>
                    <a:pt x="1679995" y="559880"/>
                  </a:cubicBezTo>
                  <a:cubicBezTo>
                    <a:pt x="1694982" y="554905"/>
                    <a:pt x="1704973" y="554905"/>
                    <a:pt x="1714964" y="564856"/>
                  </a:cubicBezTo>
                  <a:cubicBezTo>
                    <a:pt x="1728702" y="577295"/>
                    <a:pt x="1739942" y="590978"/>
                    <a:pt x="1752430" y="604661"/>
                  </a:cubicBezTo>
                  <a:cubicBezTo>
                    <a:pt x="1759924" y="613369"/>
                    <a:pt x="1767417" y="620832"/>
                    <a:pt x="1778657" y="612125"/>
                  </a:cubicBezTo>
                  <a:cubicBezTo>
                    <a:pt x="1787399" y="605905"/>
                    <a:pt x="1797390" y="598442"/>
                    <a:pt x="1794893" y="588490"/>
                  </a:cubicBezTo>
                  <a:cubicBezTo>
                    <a:pt x="1791146" y="576051"/>
                    <a:pt x="1779906" y="568588"/>
                    <a:pt x="1798639" y="558636"/>
                  </a:cubicBezTo>
                  <a:cubicBezTo>
                    <a:pt x="1819870" y="548685"/>
                    <a:pt x="1844848" y="541222"/>
                    <a:pt x="1853590" y="516343"/>
                  </a:cubicBezTo>
                  <a:cubicBezTo>
                    <a:pt x="1854839" y="513855"/>
                    <a:pt x="1856088" y="511368"/>
                    <a:pt x="1858586" y="510124"/>
                  </a:cubicBezTo>
                  <a:cubicBezTo>
                    <a:pt x="1879817" y="491465"/>
                    <a:pt x="1887310" y="535002"/>
                    <a:pt x="1903546" y="522563"/>
                  </a:cubicBezTo>
                  <a:cubicBezTo>
                    <a:pt x="1914786" y="512612"/>
                    <a:pt x="1896052" y="491465"/>
                    <a:pt x="1908541" y="477782"/>
                  </a:cubicBezTo>
                  <a:cubicBezTo>
                    <a:pt x="1912288" y="475294"/>
                    <a:pt x="1917283" y="471562"/>
                    <a:pt x="1922279" y="472806"/>
                  </a:cubicBezTo>
                  <a:cubicBezTo>
                    <a:pt x="1928523" y="472806"/>
                    <a:pt x="1938514" y="475294"/>
                    <a:pt x="1942261" y="480270"/>
                  </a:cubicBezTo>
                  <a:cubicBezTo>
                    <a:pt x="1946008" y="487733"/>
                    <a:pt x="1949754" y="498928"/>
                    <a:pt x="1948505" y="510124"/>
                  </a:cubicBezTo>
                  <a:cubicBezTo>
                    <a:pt x="1948505" y="537490"/>
                    <a:pt x="1962243" y="546197"/>
                    <a:pt x="1988470" y="539978"/>
                  </a:cubicBezTo>
                  <a:cubicBezTo>
                    <a:pt x="1995963" y="539978"/>
                    <a:pt x="2003456" y="546197"/>
                    <a:pt x="2003456" y="554905"/>
                  </a:cubicBezTo>
                  <a:cubicBezTo>
                    <a:pt x="2003456" y="559880"/>
                    <a:pt x="2002208" y="566100"/>
                    <a:pt x="1997212" y="568588"/>
                  </a:cubicBezTo>
                  <a:cubicBezTo>
                    <a:pt x="1978479" y="582271"/>
                    <a:pt x="1958497" y="594710"/>
                    <a:pt x="1933519" y="595954"/>
                  </a:cubicBezTo>
                  <a:cubicBezTo>
                    <a:pt x="1932270" y="613369"/>
                    <a:pt x="1942261" y="628296"/>
                    <a:pt x="1949754" y="643223"/>
                  </a:cubicBezTo>
                  <a:cubicBezTo>
                    <a:pt x="1922279" y="689248"/>
                    <a:pt x="1963492" y="741492"/>
                    <a:pt x="1938514" y="788761"/>
                  </a:cubicBezTo>
                  <a:cubicBezTo>
                    <a:pt x="1934768" y="797469"/>
                    <a:pt x="1944759" y="790005"/>
                    <a:pt x="1947257" y="790005"/>
                  </a:cubicBezTo>
                  <a:cubicBezTo>
                    <a:pt x="2015945" y="798713"/>
                    <a:pt x="2010950" y="868372"/>
                    <a:pt x="2002208" y="893250"/>
                  </a:cubicBezTo>
                  <a:cubicBezTo>
                    <a:pt x="1982225" y="944251"/>
                    <a:pt x="1999710" y="965397"/>
                    <a:pt x="2029683" y="995251"/>
                  </a:cubicBezTo>
                  <a:cubicBezTo>
                    <a:pt x="2044669" y="1008935"/>
                    <a:pt x="2048416" y="1033813"/>
                    <a:pt x="2032181" y="1053716"/>
                  </a:cubicBezTo>
                  <a:cubicBezTo>
                    <a:pt x="2010950" y="1077350"/>
                    <a:pt x="1997212" y="1052472"/>
                    <a:pt x="1978479" y="1045008"/>
                  </a:cubicBezTo>
                  <a:cubicBezTo>
                    <a:pt x="1934768" y="1026349"/>
                    <a:pt x="1907292" y="985300"/>
                    <a:pt x="1861083" y="966641"/>
                  </a:cubicBezTo>
                  <a:cubicBezTo>
                    <a:pt x="1814875" y="946739"/>
                    <a:pt x="1836106" y="911909"/>
                    <a:pt x="1872323" y="888275"/>
                  </a:cubicBezTo>
                  <a:cubicBezTo>
                    <a:pt x="1847346" y="879567"/>
                    <a:pt x="1828612" y="872104"/>
                    <a:pt x="1808630" y="867128"/>
                  </a:cubicBezTo>
                  <a:cubicBezTo>
                    <a:pt x="1782404" y="900714"/>
                    <a:pt x="1891057" y="945495"/>
                    <a:pt x="1794893" y="967885"/>
                  </a:cubicBezTo>
                  <a:cubicBezTo>
                    <a:pt x="1788648" y="960422"/>
                    <a:pt x="1782404" y="952958"/>
                    <a:pt x="1796141" y="945495"/>
                  </a:cubicBezTo>
                  <a:cubicBezTo>
                    <a:pt x="1789897" y="936787"/>
                    <a:pt x="1802386" y="945495"/>
                    <a:pt x="1792395" y="946739"/>
                  </a:cubicBezTo>
                  <a:cubicBezTo>
                    <a:pt x="1787399" y="947983"/>
                    <a:pt x="1784901" y="952958"/>
                    <a:pt x="1784901" y="957934"/>
                  </a:cubicBezTo>
                  <a:cubicBezTo>
                    <a:pt x="1786150" y="966641"/>
                    <a:pt x="1791146" y="972861"/>
                    <a:pt x="1792395" y="980324"/>
                  </a:cubicBezTo>
                  <a:cubicBezTo>
                    <a:pt x="1796141" y="1007691"/>
                    <a:pt x="1814875" y="1043764"/>
                    <a:pt x="1781155" y="1057447"/>
                  </a:cubicBezTo>
                  <a:cubicBezTo>
                    <a:pt x="1753679" y="1069887"/>
                    <a:pt x="1733697" y="1041276"/>
                    <a:pt x="1718711" y="1018886"/>
                  </a:cubicBezTo>
                  <a:cubicBezTo>
                    <a:pt x="1713715" y="1008935"/>
                    <a:pt x="1708719" y="998983"/>
                    <a:pt x="1688737" y="996495"/>
                  </a:cubicBezTo>
                  <a:cubicBezTo>
                    <a:pt x="1711217" y="1043764"/>
                    <a:pt x="1698728" y="1071130"/>
                    <a:pt x="1647524" y="1073618"/>
                  </a:cubicBezTo>
                  <a:cubicBezTo>
                    <a:pt x="1602564" y="1077350"/>
                    <a:pt x="1578835" y="1103472"/>
                    <a:pt x="1568844" y="1144522"/>
                  </a:cubicBezTo>
                  <a:cubicBezTo>
                    <a:pt x="1565098" y="1153229"/>
                    <a:pt x="1557604" y="1161936"/>
                    <a:pt x="1550111" y="1169400"/>
                  </a:cubicBezTo>
                  <a:cubicBezTo>
                    <a:pt x="1548862" y="1183083"/>
                    <a:pt x="1536373" y="1193034"/>
                    <a:pt x="1532627" y="1202986"/>
                  </a:cubicBezTo>
                  <a:cubicBezTo>
                    <a:pt x="1521387" y="1231596"/>
                    <a:pt x="1483920" y="1209205"/>
                    <a:pt x="1475178" y="1236571"/>
                  </a:cubicBezTo>
                  <a:cubicBezTo>
                    <a:pt x="1500156" y="1268913"/>
                    <a:pt x="1497658" y="1312450"/>
                    <a:pt x="1520138" y="1344792"/>
                  </a:cubicBezTo>
                  <a:cubicBezTo>
                    <a:pt x="1531378" y="1363451"/>
                    <a:pt x="1558853" y="1365939"/>
                    <a:pt x="1575089" y="1349768"/>
                  </a:cubicBezTo>
                  <a:cubicBezTo>
                    <a:pt x="1588826" y="1338573"/>
                    <a:pt x="1595071" y="1318670"/>
                    <a:pt x="1616302" y="1316182"/>
                  </a:cubicBezTo>
                  <a:cubicBezTo>
                    <a:pt x="1622546" y="1314938"/>
                    <a:pt x="1627542" y="1316182"/>
                    <a:pt x="1631289" y="1318670"/>
                  </a:cubicBezTo>
                  <a:cubicBezTo>
                    <a:pt x="1641280" y="1322402"/>
                    <a:pt x="1641280" y="1332353"/>
                    <a:pt x="1637533" y="1338573"/>
                  </a:cubicBezTo>
                  <a:cubicBezTo>
                    <a:pt x="1628791" y="1354744"/>
                    <a:pt x="1617551" y="1369671"/>
                    <a:pt x="1608809" y="1385842"/>
                  </a:cubicBezTo>
                  <a:cubicBezTo>
                    <a:pt x="1600066" y="1398281"/>
                    <a:pt x="1588826" y="1403256"/>
                    <a:pt x="1575089" y="1397037"/>
                  </a:cubicBezTo>
                  <a:cubicBezTo>
                    <a:pt x="1561351" y="1392061"/>
                    <a:pt x="1547613" y="1390817"/>
                    <a:pt x="1536373" y="1385842"/>
                  </a:cubicBezTo>
                  <a:cubicBezTo>
                    <a:pt x="1518889" y="1378378"/>
                    <a:pt x="1507649" y="1384598"/>
                    <a:pt x="1492662" y="1392061"/>
                  </a:cubicBezTo>
                  <a:cubicBezTo>
                    <a:pt x="1467685" y="1404500"/>
                    <a:pt x="1443956" y="1388329"/>
                    <a:pt x="1447702" y="1360963"/>
                  </a:cubicBezTo>
                  <a:cubicBezTo>
                    <a:pt x="1452698" y="1326134"/>
                    <a:pt x="1447702" y="1293792"/>
                    <a:pt x="1435214" y="1261450"/>
                  </a:cubicBezTo>
                  <a:cubicBezTo>
                    <a:pt x="1431467" y="1252742"/>
                    <a:pt x="1421476" y="1239059"/>
                    <a:pt x="1411485" y="1244035"/>
                  </a:cubicBezTo>
                  <a:cubicBezTo>
                    <a:pt x="1372769" y="1261450"/>
                    <a:pt x="1341547" y="1232840"/>
                    <a:pt x="1307827" y="1227864"/>
                  </a:cubicBezTo>
                  <a:cubicBezTo>
                    <a:pt x="1300334" y="1226620"/>
                    <a:pt x="1291592" y="1229108"/>
                    <a:pt x="1285347" y="1220401"/>
                  </a:cubicBezTo>
                  <a:cubicBezTo>
                    <a:pt x="1284098" y="1200498"/>
                    <a:pt x="1302832" y="1195522"/>
                    <a:pt x="1312823" y="1183083"/>
                  </a:cubicBezTo>
                  <a:cubicBezTo>
                    <a:pt x="1319067" y="1174376"/>
                    <a:pt x="1329058" y="1174376"/>
                    <a:pt x="1340298" y="1178107"/>
                  </a:cubicBezTo>
                  <a:cubicBezTo>
                    <a:pt x="1359032" y="1184327"/>
                    <a:pt x="1376516" y="1189303"/>
                    <a:pt x="1394000" y="1195522"/>
                  </a:cubicBezTo>
                  <a:cubicBezTo>
                    <a:pt x="1413982" y="1200498"/>
                    <a:pt x="1421476" y="1183083"/>
                    <a:pt x="1432716" y="1173132"/>
                  </a:cubicBezTo>
                  <a:cubicBezTo>
                    <a:pt x="1442707" y="1165668"/>
                    <a:pt x="1442707" y="1155717"/>
                    <a:pt x="1436462" y="1145765"/>
                  </a:cubicBezTo>
                  <a:cubicBezTo>
                    <a:pt x="1432716" y="1138302"/>
                    <a:pt x="1425222" y="1132082"/>
                    <a:pt x="1425222" y="1124619"/>
                  </a:cubicBezTo>
                  <a:cubicBezTo>
                    <a:pt x="1425222" y="1086057"/>
                    <a:pt x="1400245" y="1063667"/>
                    <a:pt x="1374018" y="1041276"/>
                  </a:cubicBezTo>
                  <a:cubicBezTo>
                    <a:pt x="1384009" y="1031325"/>
                    <a:pt x="1384009" y="1020130"/>
                    <a:pt x="1372769" y="1010178"/>
                  </a:cubicBezTo>
                  <a:cubicBezTo>
                    <a:pt x="1401494" y="991520"/>
                    <a:pt x="1428969" y="974105"/>
                    <a:pt x="1461440" y="964154"/>
                  </a:cubicBezTo>
                  <a:cubicBezTo>
                    <a:pt x="1486418" y="956690"/>
                    <a:pt x="1490165" y="933056"/>
                    <a:pt x="1473929" y="914397"/>
                  </a:cubicBezTo>
                  <a:cubicBezTo>
                    <a:pt x="1460191" y="898226"/>
                    <a:pt x="1437711" y="890762"/>
                    <a:pt x="1435214" y="865884"/>
                  </a:cubicBezTo>
                  <a:cubicBezTo>
                    <a:pt x="1432716" y="853445"/>
                    <a:pt x="1422725" y="842250"/>
                    <a:pt x="1407738" y="839762"/>
                  </a:cubicBezTo>
                  <a:cubicBezTo>
                    <a:pt x="1389005" y="838518"/>
                    <a:pt x="1380263" y="852201"/>
                    <a:pt x="1372769" y="867128"/>
                  </a:cubicBezTo>
                  <a:cubicBezTo>
                    <a:pt x="1407738" y="879567"/>
                    <a:pt x="1407738" y="879567"/>
                    <a:pt x="1442707" y="925592"/>
                  </a:cubicBezTo>
                  <a:cubicBezTo>
                    <a:pt x="1408987" y="939275"/>
                    <a:pt x="1387756" y="981568"/>
                    <a:pt x="1341547" y="961666"/>
                  </a:cubicBezTo>
                  <a:lnTo>
                    <a:pt x="1335303" y="960422"/>
                  </a:lnTo>
                  <a:cubicBezTo>
                    <a:pt x="1331556" y="959178"/>
                    <a:pt x="1329058" y="955446"/>
                    <a:pt x="1326560" y="952958"/>
                  </a:cubicBezTo>
                  <a:lnTo>
                    <a:pt x="1324063" y="946739"/>
                  </a:lnTo>
                  <a:cubicBezTo>
                    <a:pt x="1325312" y="928080"/>
                    <a:pt x="1322814" y="910665"/>
                    <a:pt x="1340298" y="898226"/>
                  </a:cubicBezTo>
                  <a:cubicBezTo>
                    <a:pt x="1345294" y="900714"/>
                    <a:pt x="1344357" y="901025"/>
                    <a:pt x="1343421" y="901025"/>
                  </a:cubicBezTo>
                  <a:lnTo>
                    <a:pt x="1343556" y="901065"/>
                  </a:lnTo>
                  <a:lnTo>
                    <a:pt x="1350289" y="906933"/>
                  </a:lnTo>
                  <a:cubicBezTo>
                    <a:pt x="1354036" y="903202"/>
                    <a:pt x="1352787" y="904446"/>
                    <a:pt x="1346543" y="901958"/>
                  </a:cubicBezTo>
                  <a:lnTo>
                    <a:pt x="1343556" y="901065"/>
                  </a:lnTo>
                  <a:lnTo>
                    <a:pt x="1340298" y="898226"/>
                  </a:lnTo>
                  <a:cubicBezTo>
                    <a:pt x="1336552" y="888275"/>
                    <a:pt x="1330307" y="877079"/>
                    <a:pt x="1325312" y="867128"/>
                  </a:cubicBezTo>
                  <a:cubicBezTo>
                    <a:pt x="1304081" y="868372"/>
                    <a:pt x="1284098" y="870860"/>
                    <a:pt x="1262867" y="872104"/>
                  </a:cubicBezTo>
                  <a:cubicBezTo>
                    <a:pt x="1256623" y="873348"/>
                    <a:pt x="1252876" y="869616"/>
                    <a:pt x="1252876" y="863396"/>
                  </a:cubicBezTo>
                  <a:cubicBezTo>
                    <a:pt x="1252876" y="862152"/>
                    <a:pt x="1254125" y="858421"/>
                    <a:pt x="1256623" y="858421"/>
                  </a:cubicBezTo>
                  <a:cubicBezTo>
                    <a:pt x="1285347" y="850957"/>
                    <a:pt x="1285347" y="837274"/>
                    <a:pt x="1271610" y="813640"/>
                  </a:cubicBezTo>
                  <a:cubicBezTo>
                    <a:pt x="1267863" y="806176"/>
                    <a:pt x="1287845" y="794981"/>
                    <a:pt x="1281601" y="780054"/>
                  </a:cubicBezTo>
                  <a:cubicBezTo>
                    <a:pt x="1279103" y="772590"/>
                    <a:pt x="1282850" y="763883"/>
                    <a:pt x="1294089" y="767615"/>
                  </a:cubicBezTo>
                  <a:cubicBezTo>
                    <a:pt x="1297836" y="768859"/>
                    <a:pt x="1301583" y="773834"/>
                    <a:pt x="1304081" y="777566"/>
                  </a:cubicBezTo>
                  <a:cubicBezTo>
                    <a:pt x="1307827" y="781298"/>
                    <a:pt x="1311574" y="785029"/>
                    <a:pt x="1315321" y="788761"/>
                  </a:cubicBezTo>
                  <a:cubicBezTo>
                    <a:pt x="1332805" y="783786"/>
                    <a:pt x="1329058" y="763883"/>
                    <a:pt x="1336552" y="752688"/>
                  </a:cubicBezTo>
                  <a:cubicBezTo>
                    <a:pt x="1361529" y="711638"/>
                    <a:pt x="1359032" y="704175"/>
                    <a:pt x="1307827" y="691736"/>
                  </a:cubicBezTo>
                  <a:lnTo>
                    <a:pt x="1293772" y="686694"/>
                  </a:lnTo>
                  <a:lnTo>
                    <a:pt x="1293523" y="690983"/>
                  </a:lnTo>
                  <a:cubicBezTo>
                    <a:pt x="1297437" y="713367"/>
                    <a:pt x="1310287" y="738547"/>
                    <a:pt x="1274773" y="741345"/>
                  </a:cubicBezTo>
                  <a:cubicBezTo>
                    <a:pt x="1237390" y="745076"/>
                    <a:pt x="1196268" y="725180"/>
                    <a:pt x="1170100" y="699066"/>
                  </a:cubicBezTo>
                  <a:cubicBezTo>
                    <a:pt x="1162623" y="691605"/>
                    <a:pt x="1156392" y="643108"/>
                    <a:pt x="1171346" y="613264"/>
                  </a:cubicBezTo>
                  <a:cubicBezTo>
                    <a:pt x="1190037" y="572229"/>
                    <a:pt x="1185053" y="548602"/>
                    <a:pt x="1131470" y="544872"/>
                  </a:cubicBezTo>
                  <a:cubicBezTo>
                    <a:pt x="1095333" y="542385"/>
                    <a:pt x="1052965" y="515027"/>
                    <a:pt x="1034273" y="497618"/>
                  </a:cubicBezTo>
                  <a:cubicBezTo>
                    <a:pt x="995644" y="462800"/>
                    <a:pt x="957014" y="477722"/>
                    <a:pt x="920877" y="467774"/>
                  </a:cubicBezTo>
                  <a:cubicBezTo>
                    <a:pt x="964491" y="477567"/>
                    <a:pt x="1024324" y="469270"/>
                    <a:pt x="1027749" y="527023"/>
                  </a:cubicBezTo>
                  <a:lnTo>
                    <a:pt x="1025812" y="552609"/>
                  </a:lnTo>
                  <a:lnTo>
                    <a:pt x="1024597" y="555986"/>
                  </a:lnTo>
                  <a:lnTo>
                    <a:pt x="1023434" y="556958"/>
                  </a:lnTo>
                  <a:lnTo>
                    <a:pt x="1012597" y="561538"/>
                  </a:lnTo>
                  <a:lnTo>
                    <a:pt x="1010950" y="560443"/>
                  </a:lnTo>
                  <a:lnTo>
                    <a:pt x="1001875" y="552333"/>
                  </a:lnTo>
                  <a:lnTo>
                    <a:pt x="1001372" y="552401"/>
                  </a:lnTo>
                  <a:lnTo>
                    <a:pt x="1001174" y="552158"/>
                  </a:lnTo>
                  <a:cubicBezTo>
                    <a:pt x="1000083" y="551828"/>
                    <a:pt x="999071" y="552255"/>
                    <a:pt x="998448" y="552799"/>
                  </a:cubicBezTo>
                  <a:lnTo>
                    <a:pt x="1001372" y="552401"/>
                  </a:lnTo>
                  <a:lnTo>
                    <a:pt x="1004367" y="556063"/>
                  </a:lnTo>
                  <a:lnTo>
                    <a:pt x="1010950" y="560443"/>
                  </a:lnTo>
                  <a:lnTo>
                    <a:pt x="1012311" y="561659"/>
                  </a:lnTo>
                  <a:lnTo>
                    <a:pt x="1012597" y="561538"/>
                  </a:lnTo>
                  <a:lnTo>
                    <a:pt x="1015582" y="563524"/>
                  </a:lnTo>
                  <a:lnTo>
                    <a:pt x="1023434" y="556958"/>
                  </a:lnTo>
                  <a:lnTo>
                    <a:pt x="1025551" y="556063"/>
                  </a:lnTo>
                  <a:lnTo>
                    <a:pt x="1025812" y="552609"/>
                  </a:lnTo>
                  <a:lnTo>
                    <a:pt x="1028822" y="544250"/>
                  </a:lnTo>
                  <a:cubicBezTo>
                    <a:pt x="1031158" y="536167"/>
                    <a:pt x="1033650" y="528706"/>
                    <a:pt x="1042996" y="528706"/>
                  </a:cubicBezTo>
                  <a:cubicBezTo>
                    <a:pt x="1066672" y="528706"/>
                    <a:pt x="1067918" y="552333"/>
                    <a:pt x="1072903" y="569742"/>
                  </a:cubicBezTo>
                  <a:cubicBezTo>
                    <a:pt x="1074149" y="577203"/>
                    <a:pt x="1075395" y="585907"/>
                    <a:pt x="1071657" y="593368"/>
                  </a:cubicBezTo>
                  <a:cubicBezTo>
                    <a:pt x="1056703" y="623212"/>
                    <a:pt x="1130224" y="634404"/>
                    <a:pt x="1089102" y="664248"/>
                  </a:cubicBezTo>
                  <a:cubicBezTo>
                    <a:pt x="1055457" y="687875"/>
                    <a:pt x="1014336" y="691605"/>
                    <a:pt x="974460" y="675439"/>
                  </a:cubicBezTo>
                  <a:cubicBezTo>
                    <a:pt x="935831" y="665491"/>
                    <a:pt x="915893" y="712745"/>
                    <a:pt x="878509" y="704040"/>
                  </a:cubicBezTo>
                  <a:cubicBezTo>
                    <a:pt x="867294" y="704040"/>
                    <a:pt x="857326" y="702797"/>
                    <a:pt x="846111" y="699066"/>
                  </a:cubicBezTo>
                  <a:cubicBezTo>
                    <a:pt x="812465" y="691605"/>
                    <a:pt x="777574" y="679170"/>
                    <a:pt x="742683" y="697823"/>
                  </a:cubicBezTo>
                  <a:cubicBezTo>
                    <a:pt x="730222" y="704040"/>
                    <a:pt x="717761" y="711501"/>
                    <a:pt x="701561" y="709014"/>
                  </a:cubicBezTo>
                  <a:cubicBezTo>
                    <a:pt x="661686" y="697823"/>
                    <a:pt x="655455" y="670465"/>
                    <a:pt x="666670" y="634404"/>
                  </a:cubicBezTo>
                  <a:cubicBezTo>
                    <a:pt x="671655" y="624456"/>
                    <a:pt x="682870" y="621969"/>
                    <a:pt x="687854" y="613264"/>
                  </a:cubicBezTo>
                  <a:cubicBezTo>
                    <a:pt x="679131" y="613264"/>
                    <a:pt x="670409" y="616995"/>
                    <a:pt x="661686" y="619482"/>
                  </a:cubicBezTo>
                  <a:cubicBezTo>
                    <a:pt x="649225" y="623212"/>
                    <a:pt x="636764" y="626943"/>
                    <a:pt x="624303" y="629430"/>
                  </a:cubicBezTo>
                  <a:cubicBezTo>
                    <a:pt x="608103" y="630673"/>
                    <a:pt x="599380" y="620725"/>
                    <a:pt x="591904" y="608290"/>
                  </a:cubicBezTo>
                  <a:cubicBezTo>
                    <a:pt x="588165" y="599586"/>
                    <a:pt x="583181" y="592125"/>
                    <a:pt x="576950" y="584664"/>
                  </a:cubicBezTo>
                  <a:cubicBezTo>
                    <a:pt x="566981" y="575959"/>
                    <a:pt x="555766" y="568498"/>
                    <a:pt x="547044" y="558550"/>
                  </a:cubicBezTo>
                  <a:cubicBezTo>
                    <a:pt x="518383" y="495131"/>
                    <a:pt x="599380" y="528706"/>
                    <a:pt x="603119" y="495131"/>
                  </a:cubicBezTo>
                  <a:cubicBezTo>
                    <a:pt x="600626" y="478966"/>
                    <a:pt x="594396" y="493888"/>
                    <a:pt x="590657" y="493888"/>
                  </a:cubicBezTo>
                  <a:cubicBezTo>
                    <a:pt x="563243" y="503836"/>
                    <a:pt x="538321" y="508810"/>
                    <a:pt x="523367" y="477722"/>
                  </a:cubicBezTo>
                  <a:cubicBezTo>
                    <a:pt x="523367" y="471505"/>
                    <a:pt x="525860" y="467774"/>
                    <a:pt x="528352" y="464044"/>
                  </a:cubicBezTo>
                  <a:cubicBezTo>
                    <a:pt x="523367" y="466531"/>
                    <a:pt x="519629" y="470261"/>
                    <a:pt x="517137" y="473992"/>
                  </a:cubicBezTo>
                  <a:cubicBezTo>
                    <a:pt x="479753" y="511297"/>
                    <a:pt x="444862" y="460313"/>
                    <a:pt x="407479" y="470261"/>
                  </a:cubicBezTo>
                  <a:cubicBezTo>
                    <a:pt x="389411" y="464044"/>
                    <a:pt x="379130" y="452852"/>
                    <a:pt x="372899" y="439485"/>
                  </a:cubicBezTo>
                  <a:lnTo>
                    <a:pt x="362745" y="396188"/>
                  </a:lnTo>
                  <a:lnTo>
                    <a:pt x="362697" y="395511"/>
                  </a:lnTo>
                  <a:lnTo>
                    <a:pt x="365890" y="389745"/>
                  </a:lnTo>
                  <a:cubicBezTo>
                    <a:pt x="367915" y="387879"/>
                    <a:pt x="369473" y="385703"/>
                    <a:pt x="366357" y="381973"/>
                  </a:cubicBezTo>
                  <a:cubicBezTo>
                    <a:pt x="366357" y="386947"/>
                    <a:pt x="365111" y="390677"/>
                    <a:pt x="362619" y="394408"/>
                  </a:cubicBezTo>
                  <a:lnTo>
                    <a:pt x="362697" y="395511"/>
                  </a:lnTo>
                  <a:lnTo>
                    <a:pt x="362619" y="395651"/>
                  </a:lnTo>
                  <a:lnTo>
                    <a:pt x="362745" y="396188"/>
                  </a:lnTo>
                  <a:lnTo>
                    <a:pt x="366104" y="443720"/>
                  </a:lnTo>
                  <a:cubicBezTo>
                    <a:pt x="363242" y="484639"/>
                    <a:pt x="339878" y="500727"/>
                    <a:pt x="282868" y="495131"/>
                  </a:cubicBezTo>
                  <a:cubicBezTo>
                    <a:pt x="223054" y="490157"/>
                    <a:pt x="159503" y="541141"/>
                    <a:pt x="104674" y="483940"/>
                  </a:cubicBezTo>
                  <a:cubicBezTo>
                    <a:pt x="98443" y="483940"/>
                    <a:pt x="90966" y="485183"/>
                    <a:pt x="84736" y="486427"/>
                  </a:cubicBezTo>
                  <a:cubicBezTo>
                    <a:pt x="63552" y="492644"/>
                    <a:pt x="42368" y="498862"/>
                    <a:pt x="26169" y="478966"/>
                  </a:cubicBezTo>
                  <a:cubicBezTo>
                    <a:pt x="22430" y="467774"/>
                    <a:pt x="21184" y="456583"/>
                    <a:pt x="32399" y="449122"/>
                  </a:cubicBezTo>
                  <a:lnTo>
                    <a:pt x="31153" y="450365"/>
                  </a:lnTo>
                  <a:cubicBezTo>
                    <a:pt x="39876" y="439174"/>
                    <a:pt x="39876" y="427982"/>
                    <a:pt x="39876" y="416791"/>
                  </a:cubicBezTo>
                  <a:cubicBezTo>
                    <a:pt x="39876" y="410573"/>
                    <a:pt x="42368" y="405599"/>
                    <a:pt x="47353" y="401869"/>
                  </a:cubicBezTo>
                  <a:cubicBezTo>
                    <a:pt x="51091" y="398138"/>
                    <a:pt x="51091" y="394408"/>
                    <a:pt x="48599" y="389434"/>
                  </a:cubicBezTo>
                  <a:cubicBezTo>
                    <a:pt x="53583" y="381973"/>
                    <a:pt x="53583" y="374511"/>
                    <a:pt x="47353" y="367050"/>
                  </a:cubicBezTo>
                  <a:cubicBezTo>
                    <a:pt x="48599" y="362076"/>
                    <a:pt x="48599" y="358346"/>
                    <a:pt x="46106" y="354615"/>
                  </a:cubicBezTo>
                  <a:cubicBezTo>
                    <a:pt x="39876" y="332232"/>
                    <a:pt x="14954" y="334719"/>
                    <a:pt x="3739" y="319797"/>
                  </a:cubicBezTo>
                  <a:cubicBezTo>
                    <a:pt x="3739" y="316067"/>
                    <a:pt x="3739" y="313580"/>
                    <a:pt x="0" y="312336"/>
                  </a:cubicBezTo>
                  <a:cubicBezTo>
                    <a:pt x="2492" y="303632"/>
                    <a:pt x="7477" y="296171"/>
                    <a:pt x="13707" y="289953"/>
                  </a:cubicBezTo>
                  <a:lnTo>
                    <a:pt x="13707" y="288710"/>
                  </a:lnTo>
                  <a:cubicBezTo>
                    <a:pt x="24922" y="281249"/>
                    <a:pt x="21184" y="267570"/>
                    <a:pt x="28661" y="258866"/>
                  </a:cubicBezTo>
                  <a:cubicBezTo>
                    <a:pt x="32399" y="255135"/>
                    <a:pt x="33645" y="250161"/>
                    <a:pt x="31153" y="246431"/>
                  </a:cubicBezTo>
                  <a:cubicBezTo>
                    <a:pt x="43614" y="230265"/>
                    <a:pt x="33645" y="209125"/>
                    <a:pt x="46106" y="194203"/>
                  </a:cubicBezTo>
                  <a:cubicBezTo>
                    <a:pt x="48599" y="191716"/>
                    <a:pt x="49845" y="187986"/>
                    <a:pt x="48599" y="183012"/>
                  </a:cubicBezTo>
                  <a:cubicBezTo>
                    <a:pt x="53583" y="171820"/>
                    <a:pt x="54829" y="159385"/>
                    <a:pt x="54829" y="146950"/>
                  </a:cubicBezTo>
                  <a:cubicBezTo>
                    <a:pt x="56075" y="140733"/>
                    <a:pt x="59814" y="135759"/>
                    <a:pt x="64798" y="132028"/>
                  </a:cubicBezTo>
                  <a:lnTo>
                    <a:pt x="63552" y="133272"/>
                  </a:lnTo>
                  <a:cubicBezTo>
                    <a:pt x="67290" y="124567"/>
                    <a:pt x="73521" y="120837"/>
                    <a:pt x="78505" y="115863"/>
                  </a:cubicBezTo>
                  <a:cubicBezTo>
                    <a:pt x="84736" y="109645"/>
                    <a:pt x="89720" y="104671"/>
                    <a:pt x="93459" y="98454"/>
                  </a:cubicBezTo>
                  <a:cubicBezTo>
                    <a:pt x="99689" y="93480"/>
                    <a:pt x="105920" y="87262"/>
                    <a:pt x="112150" y="83532"/>
                  </a:cubicBezTo>
                  <a:lnTo>
                    <a:pt x="110904" y="84775"/>
                  </a:lnTo>
                  <a:cubicBezTo>
                    <a:pt x="118381" y="73583"/>
                    <a:pt x="134580" y="77314"/>
                    <a:pt x="142057" y="67366"/>
                  </a:cubicBezTo>
                  <a:lnTo>
                    <a:pt x="143303" y="67366"/>
                  </a:lnTo>
                  <a:cubicBezTo>
                    <a:pt x="150780" y="58661"/>
                    <a:pt x="165733" y="59905"/>
                    <a:pt x="174456" y="51200"/>
                  </a:cubicBezTo>
                  <a:lnTo>
                    <a:pt x="174456" y="52444"/>
                  </a:lnTo>
                  <a:cubicBezTo>
                    <a:pt x="185671" y="43739"/>
                    <a:pt x="199378" y="36278"/>
                    <a:pt x="210593" y="26330"/>
                  </a:cubicBezTo>
                  <a:cubicBezTo>
                    <a:pt x="219316" y="21356"/>
                    <a:pt x="230531" y="18869"/>
                    <a:pt x="241746" y="18869"/>
                  </a:cubicBezTo>
                  <a:cubicBezTo>
                    <a:pt x="262930" y="21356"/>
                    <a:pt x="284114" y="35035"/>
                    <a:pt x="306544" y="21356"/>
                  </a:cubicBezTo>
                  <a:cubicBezTo>
                    <a:pt x="331466" y="21356"/>
                    <a:pt x="356388" y="21356"/>
                    <a:pt x="381311" y="21356"/>
                  </a:cubicBezTo>
                  <a:cubicBezTo>
                    <a:pt x="386295" y="15139"/>
                    <a:pt x="391280" y="12652"/>
                    <a:pt x="398756" y="12652"/>
                  </a:cubicBezTo>
                  <a:cubicBezTo>
                    <a:pt x="407479" y="12652"/>
                    <a:pt x="416202" y="11408"/>
                    <a:pt x="426171" y="8921"/>
                  </a:cubicBezTo>
                  <a:cubicBezTo>
                    <a:pt x="432401" y="7678"/>
                    <a:pt x="437386" y="6434"/>
                    <a:pt x="443616" y="6434"/>
                  </a:cubicBezTo>
                  <a:cubicBezTo>
                    <a:pt x="453585" y="3947"/>
                    <a:pt x="462308" y="2704"/>
                    <a:pt x="471031" y="3947"/>
                  </a:cubicBezTo>
                  <a:cubicBezTo>
                    <a:pt x="474769" y="5191"/>
                    <a:pt x="477261" y="5191"/>
                    <a:pt x="481000" y="6434"/>
                  </a:cubicBezTo>
                  <a:cubicBezTo>
                    <a:pt x="515891" y="6434"/>
                    <a:pt x="552028" y="6434"/>
                    <a:pt x="588165" y="5191"/>
                  </a:cubicBezTo>
                  <a:cubicBezTo>
                    <a:pt x="590657" y="5191"/>
                    <a:pt x="594396" y="3947"/>
                    <a:pt x="598134" y="3947"/>
                  </a:cubicBezTo>
                  <a:cubicBezTo>
                    <a:pt x="608103" y="1460"/>
                    <a:pt x="618072" y="1460"/>
                    <a:pt x="628041" y="3947"/>
                  </a:cubicBezTo>
                  <a:cubicBezTo>
                    <a:pt x="636764" y="3947"/>
                    <a:pt x="647979" y="6434"/>
                    <a:pt x="656701" y="8921"/>
                  </a:cubicBezTo>
                  <a:cubicBezTo>
                    <a:pt x="672901" y="13895"/>
                    <a:pt x="690346" y="16382"/>
                    <a:pt x="706546" y="20113"/>
                  </a:cubicBezTo>
                  <a:cubicBezTo>
                    <a:pt x="717761" y="22600"/>
                    <a:pt x="726484" y="27574"/>
                    <a:pt x="732714" y="36278"/>
                  </a:cubicBezTo>
                  <a:cubicBezTo>
                    <a:pt x="782559" y="48713"/>
                    <a:pt x="832403" y="46226"/>
                    <a:pt x="881002" y="37522"/>
                  </a:cubicBezTo>
                  <a:cubicBezTo>
                    <a:pt x="902186" y="41252"/>
                    <a:pt x="922123" y="38765"/>
                    <a:pt x="942061" y="32548"/>
                  </a:cubicBezTo>
                  <a:cubicBezTo>
                    <a:pt x="973214" y="17626"/>
                    <a:pt x="1008105" y="37522"/>
                    <a:pt x="1038012" y="20113"/>
                  </a:cubicBezTo>
                  <a:lnTo>
                    <a:pt x="1038012" y="21356"/>
                  </a:lnTo>
                  <a:cubicBezTo>
                    <a:pt x="1054211" y="2704"/>
                    <a:pt x="1075395" y="-1027"/>
                    <a:pt x="1099071" y="217"/>
                  </a:cubicBezTo>
                  <a:close/>
                </a:path>
              </a:pathLst>
            </a:custGeom>
            <a:solidFill>
              <a:srgbClr val="FCDC61">
                <a:alpha val="79610"/>
              </a:srgbClr>
            </a:solidFill>
            <a:ln>
              <a:noFill/>
            </a:ln>
          </p:spPr>
          <p:txBody>
            <a:bodyPr anchorCtr="0" anchor="ctr" bIns="22850" lIns="45725" spcFirstLastPara="1" rIns="45725" wrap="square" tIns="2285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747993"/>
                </a:solidFill>
                <a:latin typeface="Jost Light"/>
                <a:ea typeface="Jost Light"/>
                <a:cs typeface="Jost Light"/>
                <a:sym typeface="Jost Light"/>
              </a:endParaRPr>
            </a:p>
          </p:txBody>
        </p:sp>
        <p:sp>
          <p:nvSpPr>
            <p:cNvPr id="614" name="Google Shape;614;g311d5cb9a0a_0_344"/>
            <p:cNvSpPr/>
            <p:nvPr/>
          </p:nvSpPr>
          <p:spPr>
            <a:xfrm>
              <a:off x="9300154" y="5161589"/>
              <a:ext cx="6234598" cy="3543876"/>
            </a:xfrm>
            <a:custGeom>
              <a:rect b="b" l="l" r="r" t="t"/>
              <a:pathLst>
                <a:path extrusionOk="0" h="2406707" w="3609029">
                  <a:moveTo>
                    <a:pt x="220318" y="2093670"/>
                  </a:moveTo>
                  <a:lnTo>
                    <a:pt x="221562" y="2093670"/>
                  </a:lnTo>
                  <a:lnTo>
                    <a:pt x="220495" y="2093833"/>
                  </a:lnTo>
                  <a:lnTo>
                    <a:pt x="220318" y="2093670"/>
                  </a:lnTo>
                  <a:close/>
                  <a:moveTo>
                    <a:pt x="784594" y="2091678"/>
                  </a:moveTo>
                  <a:cubicBezTo>
                    <a:pt x="719775" y="2158949"/>
                    <a:pt x="617562" y="2096661"/>
                    <a:pt x="547757" y="2162687"/>
                  </a:cubicBezTo>
                  <a:cubicBezTo>
                    <a:pt x="525320" y="2184176"/>
                    <a:pt x="506389" y="2150307"/>
                    <a:pt x="482024" y="2132030"/>
                  </a:cubicBezTo>
                  <a:lnTo>
                    <a:pt x="463530" y="2124737"/>
                  </a:lnTo>
                  <a:lnTo>
                    <a:pt x="460579" y="2138908"/>
                  </a:lnTo>
                  <a:cubicBezTo>
                    <a:pt x="454707" y="2157600"/>
                    <a:pt x="443902" y="2159225"/>
                    <a:pt x="400681" y="2165726"/>
                  </a:cubicBezTo>
                  <a:cubicBezTo>
                    <a:pt x="404440" y="2183063"/>
                    <a:pt x="429495" y="2175633"/>
                    <a:pt x="433253" y="2192970"/>
                  </a:cubicBezTo>
                  <a:lnTo>
                    <a:pt x="432185" y="2193643"/>
                  </a:lnTo>
                  <a:lnTo>
                    <a:pt x="444962" y="2204331"/>
                  </a:lnTo>
                  <a:cubicBezTo>
                    <a:pt x="454892" y="2211806"/>
                    <a:pt x="464821" y="2220527"/>
                    <a:pt x="475992" y="2228003"/>
                  </a:cubicBezTo>
                  <a:cubicBezTo>
                    <a:pt x="482197" y="2230494"/>
                    <a:pt x="488403" y="2234232"/>
                    <a:pt x="494609" y="2236724"/>
                  </a:cubicBezTo>
                  <a:cubicBezTo>
                    <a:pt x="579009" y="2236724"/>
                    <a:pt x="663408" y="2226757"/>
                    <a:pt x="749049" y="2241707"/>
                  </a:cubicBezTo>
                  <a:cubicBezTo>
                    <a:pt x="835931" y="2257904"/>
                    <a:pt x="787525" y="2176922"/>
                    <a:pt x="808626" y="2143283"/>
                  </a:cubicBezTo>
                  <a:lnTo>
                    <a:pt x="817589" y="2138999"/>
                  </a:lnTo>
                  <a:lnTo>
                    <a:pt x="810274" y="2130248"/>
                  </a:lnTo>
                  <a:lnTo>
                    <a:pt x="812173" y="2116053"/>
                  </a:lnTo>
                  <a:lnTo>
                    <a:pt x="797059" y="2111611"/>
                  </a:lnTo>
                  <a:cubicBezTo>
                    <a:pt x="792073" y="2105382"/>
                    <a:pt x="787087" y="2099153"/>
                    <a:pt x="784594" y="2091678"/>
                  </a:cubicBezTo>
                  <a:close/>
                  <a:moveTo>
                    <a:pt x="933863" y="2035446"/>
                  </a:moveTo>
                  <a:lnTo>
                    <a:pt x="933628" y="2035599"/>
                  </a:lnTo>
                  <a:lnTo>
                    <a:pt x="933913" y="2035627"/>
                  </a:lnTo>
                  <a:lnTo>
                    <a:pt x="933863" y="2035446"/>
                  </a:lnTo>
                  <a:close/>
                  <a:moveTo>
                    <a:pt x="293780" y="1890329"/>
                  </a:moveTo>
                  <a:lnTo>
                    <a:pt x="291684" y="1895777"/>
                  </a:lnTo>
                  <a:lnTo>
                    <a:pt x="295963" y="1893602"/>
                  </a:lnTo>
                  <a:lnTo>
                    <a:pt x="293780" y="1890329"/>
                  </a:lnTo>
                  <a:close/>
                  <a:moveTo>
                    <a:pt x="621370" y="1703835"/>
                  </a:moveTo>
                  <a:cubicBezTo>
                    <a:pt x="628219" y="1715687"/>
                    <a:pt x="636313" y="1724732"/>
                    <a:pt x="645341" y="1731730"/>
                  </a:cubicBezTo>
                  <a:lnTo>
                    <a:pt x="647507" y="1732873"/>
                  </a:lnTo>
                  <a:lnTo>
                    <a:pt x="660226" y="1748903"/>
                  </a:lnTo>
                  <a:cubicBezTo>
                    <a:pt x="682231" y="1773933"/>
                    <a:pt x="702311" y="1798963"/>
                    <a:pt x="620125" y="1792413"/>
                  </a:cubicBezTo>
                  <a:cubicBezTo>
                    <a:pt x="613899" y="1792413"/>
                    <a:pt x="617635" y="1806136"/>
                    <a:pt x="615144" y="1813622"/>
                  </a:cubicBezTo>
                  <a:cubicBezTo>
                    <a:pt x="613899" y="1821107"/>
                    <a:pt x="610163" y="1826098"/>
                    <a:pt x="603937" y="1831088"/>
                  </a:cubicBezTo>
                  <a:cubicBezTo>
                    <a:pt x="549147" y="1836078"/>
                    <a:pt x="518016" y="1877248"/>
                    <a:pt x="480659" y="1909685"/>
                  </a:cubicBezTo>
                  <a:cubicBezTo>
                    <a:pt x="476924" y="1912180"/>
                    <a:pt x="470698" y="1914676"/>
                    <a:pt x="466962" y="1918418"/>
                  </a:cubicBezTo>
                  <a:cubicBezTo>
                    <a:pt x="468830" y="1930270"/>
                    <a:pt x="476613" y="1934013"/>
                    <a:pt x="485174" y="1936664"/>
                  </a:cubicBezTo>
                  <a:lnTo>
                    <a:pt x="495884" y="1940045"/>
                  </a:lnTo>
                  <a:lnTo>
                    <a:pt x="496008" y="1937223"/>
                  </a:lnTo>
                  <a:cubicBezTo>
                    <a:pt x="499689" y="1927238"/>
                    <a:pt x="511609" y="1927238"/>
                    <a:pt x="522827" y="1927238"/>
                  </a:cubicBezTo>
                  <a:lnTo>
                    <a:pt x="528704" y="1932101"/>
                  </a:lnTo>
                  <a:lnTo>
                    <a:pt x="529987" y="1924163"/>
                  </a:lnTo>
                  <a:cubicBezTo>
                    <a:pt x="532447" y="1914018"/>
                    <a:pt x="536138" y="1903873"/>
                    <a:pt x="548440" y="1902605"/>
                  </a:cubicBezTo>
                  <a:cubicBezTo>
                    <a:pt x="557052" y="1901337"/>
                    <a:pt x="559512" y="1910214"/>
                    <a:pt x="563203" y="1916554"/>
                  </a:cubicBezTo>
                  <a:cubicBezTo>
                    <a:pt x="569354" y="1930504"/>
                    <a:pt x="573045" y="1945721"/>
                    <a:pt x="580426" y="1959670"/>
                  </a:cubicBezTo>
                  <a:cubicBezTo>
                    <a:pt x="582887" y="1964742"/>
                    <a:pt x="586885" y="1967279"/>
                    <a:pt x="591498" y="1968864"/>
                  </a:cubicBezTo>
                  <a:lnTo>
                    <a:pt x="595860" y="1969894"/>
                  </a:lnTo>
                  <a:lnTo>
                    <a:pt x="601357" y="1960874"/>
                  </a:lnTo>
                  <a:cubicBezTo>
                    <a:pt x="653711" y="1884882"/>
                    <a:pt x="744706" y="1884882"/>
                    <a:pt x="818250" y="1850001"/>
                  </a:cubicBezTo>
                  <a:cubicBezTo>
                    <a:pt x="844426" y="1837543"/>
                    <a:pt x="864370" y="1872425"/>
                    <a:pt x="890547" y="1864950"/>
                  </a:cubicBezTo>
                  <a:cubicBezTo>
                    <a:pt x="819496" y="1835052"/>
                    <a:pt x="821989" y="1836298"/>
                    <a:pt x="878082" y="1765289"/>
                  </a:cubicBezTo>
                  <a:cubicBezTo>
                    <a:pt x="886184" y="1755323"/>
                    <a:pt x="892105" y="1744423"/>
                    <a:pt x="899272" y="1734612"/>
                  </a:cubicBezTo>
                  <a:lnTo>
                    <a:pt x="919182" y="1717850"/>
                  </a:lnTo>
                  <a:lnTo>
                    <a:pt x="894699" y="1724108"/>
                  </a:lnTo>
                  <a:cubicBezTo>
                    <a:pt x="886294" y="1729722"/>
                    <a:pt x="879134" y="1737520"/>
                    <a:pt x="871662" y="1745005"/>
                  </a:cubicBezTo>
                  <a:cubicBezTo>
                    <a:pt x="865436" y="1748748"/>
                    <a:pt x="857964" y="1751243"/>
                    <a:pt x="850493" y="1751243"/>
                  </a:cubicBezTo>
                  <a:cubicBezTo>
                    <a:pt x="814381" y="1738767"/>
                    <a:pt x="780760" y="1766214"/>
                    <a:pt x="743403" y="1759976"/>
                  </a:cubicBezTo>
                  <a:cubicBezTo>
                    <a:pt x="719744" y="1756857"/>
                    <a:pt x="696084" y="1754673"/>
                    <a:pt x="674915" y="1747344"/>
                  </a:cubicBezTo>
                  <a:lnTo>
                    <a:pt x="647507" y="1732873"/>
                  </a:lnTo>
                  <a:lnTo>
                    <a:pt x="641294" y="1725043"/>
                  </a:lnTo>
                  <a:cubicBezTo>
                    <a:pt x="635068" y="1716310"/>
                    <a:pt x="626351" y="1712568"/>
                    <a:pt x="621370" y="1703835"/>
                  </a:cubicBezTo>
                  <a:close/>
                  <a:moveTo>
                    <a:pt x="2265615" y="1582615"/>
                  </a:moveTo>
                  <a:cubicBezTo>
                    <a:pt x="2270536" y="1582615"/>
                    <a:pt x="2275457" y="1582615"/>
                    <a:pt x="2281608" y="1582615"/>
                  </a:cubicBezTo>
                  <a:cubicBezTo>
                    <a:pt x="2281608" y="1587539"/>
                    <a:pt x="2280378" y="1593695"/>
                    <a:pt x="2282838" y="1597389"/>
                  </a:cubicBezTo>
                  <a:cubicBezTo>
                    <a:pt x="2297601" y="1619550"/>
                    <a:pt x="2272996" y="1645404"/>
                    <a:pt x="2286529" y="1663872"/>
                  </a:cubicBezTo>
                  <a:cubicBezTo>
                    <a:pt x="2298831" y="1682339"/>
                    <a:pt x="2319745" y="1694651"/>
                    <a:pt x="2336969" y="1709425"/>
                  </a:cubicBezTo>
                  <a:cubicBezTo>
                    <a:pt x="2356653" y="1725430"/>
                    <a:pt x="2361574" y="1747592"/>
                    <a:pt x="2360343" y="1772215"/>
                  </a:cubicBezTo>
                  <a:cubicBezTo>
                    <a:pt x="2372646" y="1786989"/>
                    <a:pt x="2367725" y="1799301"/>
                    <a:pt x="2350501" y="1806688"/>
                  </a:cubicBezTo>
                  <a:cubicBezTo>
                    <a:pt x="2338199" y="1806688"/>
                    <a:pt x="2330818" y="1799301"/>
                    <a:pt x="2327127" y="1786989"/>
                  </a:cubicBezTo>
                  <a:cubicBezTo>
                    <a:pt x="2333278" y="1770984"/>
                    <a:pt x="2348041" y="1756210"/>
                    <a:pt x="2327127" y="1737742"/>
                  </a:cubicBezTo>
                  <a:cubicBezTo>
                    <a:pt x="2311134" y="1724199"/>
                    <a:pt x="2301292" y="1725430"/>
                    <a:pt x="2282838" y="1729124"/>
                  </a:cubicBezTo>
                  <a:cubicBezTo>
                    <a:pt x="2268075" y="1731586"/>
                    <a:pt x="2252082" y="1730355"/>
                    <a:pt x="2238550" y="1740204"/>
                  </a:cubicBezTo>
                  <a:cubicBezTo>
                    <a:pt x="2232399" y="1746361"/>
                    <a:pt x="2223787" y="1748823"/>
                    <a:pt x="2218866" y="1740204"/>
                  </a:cubicBezTo>
                  <a:cubicBezTo>
                    <a:pt x="2215175" y="1730355"/>
                    <a:pt x="2209024" y="1716812"/>
                    <a:pt x="2212715" y="1710656"/>
                  </a:cubicBezTo>
                  <a:cubicBezTo>
                    <a:pt x="2236089" y="1676184"/>
                    <a:pt x="2234859" y="1630630"/>
                    <a:pt x="2261924" y="1597389"/>
                  </a:cubicBezTo>
                  <a:cubicBezTo>
                    <a:pt x="2265615" y="1594926"/>
                    <a:pt x="2264385" y="1587539"/>
                    <a:pt x="2265615" y="1582615"/>
                  </a:cubicBezTo>
                  <a:close/>
                  <a:moveTo>
                    <a:pt x="1357515" y="1511182"/>
                  </a:moveTo>
                  <a:cubicBezTo>
                    <a:pt x="1361255" y="1511182"/>
                    <a:pt x="1368736" y="1514915"/>
                    <a:pt x="1369983" y="1517405"/>
                  </a:cubicBezTo>
                  <a:cubicBezTo>
                    <a:pt x="1378710" y="1541051"/>
                    <a:pt x="1388684" y="1557230"/>
                    <a:pt x="1414867" y="1534828"/>
                  </a:cubicBezTo>
                  <a:cubicBezTo>
                    <a:pt x="1429828" y="1522383"/>
                    <a:pt x="1443543" y="1533584"/>
                    <a:pt x="1458504" y="1533584"/>
                  </a:cubicBezTo>
                  <a:cubicBezTo>
                    <a:pt x="1470972" y="1533584"/>
                    <a:pt x="1484687" y="1531095"/>
                    <a:pt x="1494661" y="1531095"/>
                  </a:cubicBezTo>
                  <a:cubicBezTo>
                    <a:pt x="1500895" y="1552252"/>
                    <a:pt x="1477206" y="1568431"/>
                    <a:pt x="1493414" y="1587099"/>
                  </a:cubicBezTo>
                  <a:cubicBezTo>
                    <a:pt x="1518350" y="1585855"/>
                    <a:pt x="1528324" y="1557230"/>
                    <a:pt x="1549520" y="1551007"/>
                  </a:cubicBezTo>
                  <a:cubicBezTo>
                    <a:pt x="1559494" y="1564697"/>
                    <a:pt x="1566975" y="1555986"/>
                    <a:pt x="1575702" y="1551007"/>
                  </a:cubicBezTo>
                  <a:cubicBezTo>
                    <a:pt x="1586923" y="1543540"/>
                    <a:pt x="1599391" y="1544785"/>
                    <a:pt x="1593157" y="1559719"/>
                  </a:cubicBezTo>
                  <a:cubicBezTo>
                    <a:pt x="1580689" y="1587099"/>
                    <a:pt x="1588170" y="1603278"/>
                    <a:pt x="1614353" y="1615724"/>
                  </a:cubicBezTo>
                  <a:cubicBezTo>
                    <a:pt x="1619340" y="1629414"/>
                    <a:pt x="1628067" y="1644349"/>
                    <a:pt x="1629314" y="1659283"/>
                  </a:cubicBezTo>
                  <a:cubicBezTo>
                    <a:pt x="1630561" y="1681685"/>
                    <a:pt x="1639288" y="1685419"/>
                    <a:pt x="1659237" y="1682930"/>
                  </a:cubicBezTo>
                  <a:cubicBezTo>
                    <a:pt x="1692900" y="1679196"/>
                    <a:pt x="1680432" y="1712799"/>
                    <a:pt x="1694147" y="1726489"/>
                  </a:cubicBezTo>
                  <a:cubicBezTo>
                    <a:pt x="1704121" y="1740179"/>
                    <a:pt x="1715342" y="1736445"/>
                    <a:pt x="1725317" y="1726489"/>
                  </a:cubicBezTo>
                  <a:cubicBezTo>
                    <a:pt x="1731551" y="1726489"/>
                    <a:pt x="1736538" y="1726489"/>
                    <a:pt x="1742772" y="1726489"/>
                  </a:cubicBezTo>
                  <a:lnTo>
                    <a:pt x="1744010" y="1728960"/>
                  </a:lnTo>
                  <a:lnTo>
                    <a:pt x="1755946" y="1711957"/>
                  </a:lnTo>
                  <a:cubicBezTo>
                    <a:pt x="1761418" y="1707763"/>
                    <a:pt x="1768610" y="1706210"/>
                    <a:pt x="1779242" y="1709316"/>
                  </a:cubicBezTo>
                  <a:cubicBezTo>
                    <a:pt x="1799255" y="1715530"/>
                    <a:pt x="1820519" y="1720501"/>
                    <a:pt x="1836779" y="1734171"/>
                  </a:cubicBezTo>
                  <a:cubicBezTo>
                    <a:pt x="1841782" y="1739142"/>
                    <a:pt x="1848036" y="1736656"/>
                    <a:pt x="1850538" y="1730443"/>
                  </a:cubicBezTo>
                  <a:cubicBezTo>
                    <a:pt x="1851789" y="1726715"/>
                    <a:pt x="1853039" y="1720501"/>
                    <a:pt x="1850538" y="1715530"/>
                  </a:cubicBezTo>
                  <a:cubicBezTo>
                    <a:pt x="1848036" y="1709316"/>
                    <a:pt x="1843033" y="1703103"/>
                    <a:pt x="1836779" y="1698132"/>
                  </a:cubicBezTo>
                  <a:cubicBezTo>
                    <a:pt x="1830525" y="1690676"/>
                    <a:pt x="1831776" y="1681976"/>
                    <a:pt x="1839281" y="1677006"/>
                  </a:cubicBezTo>
                  <a:cubicBezTo>
                    <a:pt x="1850538" y="1670792"/>
                    <a:pt x="1861795" y="1663336"/>
                    <a:pt x="1874303" y="1659607"/>
                  </a:cubicBezTo>
                  <a:cubicBezTo>
                    <a:pt x="1891814" y="1655879"/>
                    <a:pt x="1910576" y="1652151"/>
                    <a:pt x="1929338" y="1650908"/>
                  </a:cubicBezTo>
                  <a:cubicBezTo>
                    <a:pt x="1946849" y="1647180"/>
                    <a:pt x="1963109" y="1629782"/>
                    <a:pt x="1981871" y="1639724"/>
                  </a:cubicBezTo>
                  <a:cubicBezTo>
                    <a:pt x="2008138" y="1650908"/>
                    <a:pt x="1984373" y="1672035"/>
                    <a:pt x="1986874" y="1688190"/>
                  </a:cubicBezTo>
                  <a:cubicBezTo>
                    <a:pt x="1995630" y="1730443"/>
                    <a:pt x="2011890" y="1759026"/>
                    <a:pt x="2031903" y="1756541"/>
                  </a:cubicBezTo>
                  <a:cubicBezTo>
                    <a:pt x="2063173" y="1752812"/>
                    <a:pt x="2063173" y="1718016"/>
                    <a:pt x="2083186" y="1700617"/>
                  </a:cubicBezTo>
                  <a:cubicBezTo>
                    <a:pt x="2086938" y="1695646"/>
                    <a:pt x="2085687" y="1685705"/>
                    <a:pt x="2084437" y="1678248"/>
                  </a:cubicBezTo>
                  <a:cubicBezTo>
                    <a:pt x="2079433" y="1655879"/>
                    <a:pt x="2094443" y="1643452"/>
                    <a:pt x="2108202" y="1631025"/>
                  </a:cubicBezTo>
                  <a:cubicBezTo>
                    <a:pt x="2119459" y="1622325"/>
                    <a:pt x="2131967" y="1621083"/>
                    <a:pt x="2141973" y="1634753"/>
                  </a:cubicBezTo>
                  <a:cubicBezTo>
                    <a:pt x="2146976" y="1640966"/>
                    <a:pt x="2153230" y="1644695"/>
                    <a:pt x="2159484" y="1650908"/>
                  </a:cubicBezTo>
                  <a:cubicBezTo>
                    <a:pt x="2179497" y="1637238"/>
                    <a:pt x="2204513" y="1653394"/>
                    <a:pt x="2198259" y="1664578"/>
                  </a:cubicBezTo>
                  <a:cubicBezTo>
                    <a:pt x="2183249" y="1689433"/>
                    <a:pt x="2187002" y="1711491"/>
                    <a:pt x="2194194" y="1732773"/>
                  </a:cubicBezTo>
                  <a:lnTo>
                    <a:pt x="2209178" y="1790217"/>
                  </a:lnTo>
                  <a:lnTo>
                    <a:pt x="2216884" y="1786697"/>
                  </a:lnTo>
                  <a:cubicBezTo>
                    <a:pt x="2243024" y="1780442"/>
                    <a:pt x="2250492" y="1785446"/>
                    <a:pt x="2249248" y="1807963"/>
                  </a:cubicBezTo>
                  <a:cubicBezTo>
                    <a:pt x="2249248" y="1819221"/>
                    <a:pt x="2238045" y="1830479"/>
                    <a:pt x="2251737" y="1841738"/>
                  </a:cubicBezTo>
                  <a:cubicBezTo>
                    <a:pt x="2250492" y="1854247"/>
                    <a:pt x="2250492" y="1868007"/>
                    <a:pt x="2246758" y="1879265"/>
                  </a:cubicBezTo>
                  <a:cubicBezTo>
                    <a:pt x="2243024" y="1895527"/>
                    <a:pt x="2239290" y="1915542"/>
                    <a:pt x="2228087" y="1921797"/>
                  </a:cubicBezTo>
                  <a:cubicBezTo>
                    <a:pt x="2210661" y="1933055"/>
                    <a:pt x="2208171" y="1905535"/>
                    <a:pt x="2195724" y="1899280"/>
                  </a:cubicBezTo>
                  <a:cubicBezTo>
                    <a:pt x="2170829" y="1886771"/>
                    <a:pt x="2147178" y="1873011"/>
                    <a:pt x="2114815" y="1884269"/>
                  </a:cubicBezTo>
                  <a:cubicBezTo>
                    <a:pt x="2101122" y="1888647"/>
                    <a:pt x="2085874" y="1892713"/>
                    <a:pt x="2070782" y="1892244"/>
                  </a:cubicBezTo>
                  <a:lnTo>
                    <a:pt x="2049923" y="1887912"/>
                  </a:lnTo>
                  <a:lnTo>
                    <a:pt x="2035655" y="1894483"/>
                  </a:lnTo>
                  <a:cubicBezTo>
                    <a:pt x="2003135" y="1909396"/>
                    <a:pt x="2054417" y="1950406"/>
                    <a:pt x="2018144" y="1960348"/>
                  </a:cubicBezTo>
                  <a:cubicBezTo>
                    <a:pt x="1970614" y="1971532"/>
                    <a:pt x="1948100" y="1929280"/>
                    <a:pt x="1918081" y="1905668"/>
                  </a:cubicBezTo>
                  <a:cubicBezTo>
                    <a:pt x="1915579" y="1904425"/>
                    <a:pt x="1914328" y="1903182"/>
                    <a:pt x="1911827" y="1900697"/>
                  </a:cubicBezTo>
                  <a:cubicBezTo>
                    <a:pt x="1891814" y="1882056"/>
                    <a:pt x="1894316" y="1841046"/>
                    <a:pt x="1863046" y="1837318"/>
                  </a:cubicBezTo>
                  <a:cubicBezTo>
                    <a:pt x="1840531" y="1834832"/>
                    <a:pt x="1815516" y="1850988"/>
                    <a:pt x="1790500" y="1858444"/>
                  </a:cubicBezTo>
                  <a:lnTo>
                    <a:pt x="1787844" y="1855146"/>
                  </a:lnTo>
                  <a:lnTo>
                    <a:pt x="1759448" y="1860901"/>
                  </a:lnTo>
                  <a:cubicBezTo>
                    <a:pt x="1749629" y="1859345"/>
                    <a:pt x="1740278" y="1854678"/>
                    <a:pt x="1731551" y="1848455"/>
                  </a:cubicBezTo>
                  <a:cubicBezTo>
                    <a:pt x="1715342" y="1836010"/>
                    <a:pt x="1701628" y="1827298"/>
                    <a:pt x="1684173" y="1847211"/>
                  </a:cubicBezTo>
                  <a:cubicBezTo>
                    <a:pt x="1680432" y="1849700"/>
                    <a:pt x="1669211" y="1847211"/>
                    <a:pt x="1661731" y="1844722"/>
                  </a:cubicBezTo>
                  <a:cubicBezTo>
                    <a:pt x="1654250" y="1843477"/>
                    <a:pt x="1645522" y="1840988"/>
                    <a:pt x="1640535" y="1834765"/>
                  </a:cubicBezTo>
                  <a:cubicBezTo>
                    <a:pt x="1616846" y="1814853"/>
                    <a:pt x="1566975" y="1853434"/>
                    <a:pt x="1558247" y="1799918"/>
                  </a:cubicBezTo>
                  <a:cubicBezTo>
                    <a:pt x="1530818" y="1783739"/>
                    <a:pt x="1503389" y="1768804"/>
                    <a:pt x="1477206" y="1752625"/>
                  </a:cubicBezTo>
                  <a:cubicBezTo>
                    <a:pt x="1467232" y="1746402"/>
                    <a:pt x="1459751" y="1737690"/>
                    <a:pt x="1470972" y="1727734"/>
                  </a:cubicBezTo>
                  <a:cubicBezTo>
                    <a:pt x="1480947" y="1719022"/>
                    <a:pt x="1495908" y="1711554"/>
                    <a:pt x="1493414" y="1697864"/>
                  </a:cubicBezTo>
                  <a:cubicBezTo>
                    <a:pt x="1487181" y="1677952"/>
                    <a:pt x="1490921" y="1655550"/>
                    <a:pt x="1477206" y="1638126"/>
                  </a:cubicBezTo>
                  <a:cubicBezTo>
                    <a:pt x="1470972" y="1631903"/>
                    <a:pt x="1452271" y="1631903"/>
                    <a:pt x="1449777" y="1640615"/>
                  </a:cubicBezTo>
                  <a:cubicBezTo>
                    <a:pt x="1444790" y="1653061"/>
                    <a:pt x="1442296" y="1665506"/>
                    <a:pt x="1436062" y="1676707"/>
                  </a:cubicBezTo>
                  <a:cubicBezTo>
                    <a:pt x="1433569" y="1685419"/>
                    <a:pt x="1422348" y="1690397"/>
                    <a:pt x="1417361" y="1685419"/>
                  </a:cubicBezTo>
                  <a:cubicBezTo>
                    <a:pt x="1397412" y="1666751"/>
                    <a:pt x="1382451" y="1680441"/>
                    <a:pt x="1361255" y="1684174"/>
                  </a:cubicBezTo>
                  <a:cubicBezTo>
                    <a:pt x="1342553" y="1686663"/>
                    <a:pt x="1326345" y="1676707"/>
                    <a:pt x="1316371" y="1704087"/>
                  </a:cubicBezTo>
                  <a:cubicBezTo>
                    <a:pt x="1311384" y="1716533"/>
                    <a:pt x="1292682" y="1724000"/>
                    <a:pt x="1278967" y="1732712"/>
                  </a:cubicBezTo>
                  <a:cubicBezTo>
                    <a:pt x="1247798" y="1751380"/>
                    <a:pt x="1232836" y="1746402"/>
                    <a:pt x="1197926" y="1710310"/>
                  </a:cubicBezTo>
                  <a:cubicBezTo>
                    <a:pt x="1206654" y="1707821"/>
                    <a:pt x="1222862" y="1714043"/>
                    <a:pt x="1215381" y="1695375"/>
                  </a:cubicBezTo>
                  <a:cubicBezTo>
                    <a:pt x="1201667" y="1661772"/>
                    <a:pt x="1202913" y="1655550"/>
                    <a:pt x="1231589" y="1658039"/>
                  </a:cubicBezTo>
                  <a:cubicBezTo>
                    <a:pt x="1252785" y="1659283"/>
                    <a:pt x="1271487" y="1654305"/>
                    <a:pt x="1282708" y="1641860"/>
                  </a:cubicBezTo>
                  <a:cubicBezTo>
                    <a:pt x="1298916" y="1624436"/>
                    <a:pt x="1318864" y="1611990"/>
                    <a:pt x="1338813" y="1599545"/>
                  </a:cubicBezTo>
                  <a:cubicBezTo>
                    <a:pt x="1352528" y="1592078"/>
                    <a:pt x="1355021" y="1580877"/>
                    <a:pt x="1350034" y="1567187"/>
                  </a:cubicBezTo>
                  <a:cubicBezTo>
                    <a:pt x="1346294" y="1554741"/>
                    <a:pt x="1345047" y="1541051"/>
                    <a:pt x="1343800" y="1527361"/>
                  </a:cubicBezTo>
                  <a:cubicBezTo>
                    <a:pt x="1343800" y="1519894"/>
                    <a:pt x="1347541" y="1512426"/>
                    <a:pt x="1357515" y="1511182"/>
                  </a:cubicBezTo>
                  <a:close/>
                  <a:moveTo>
                    <a:pt x="2752747" y="1223937"/>
                  </a:moveTo>
                  <a:lnTo>
                    <a:pt x="2758934" y="1252478"/>
                  </a:lnTo>
                  <a:cubicBezTo>
                    <a:pt x="2756440" y="1262598"/>
                    <a:pt x="2748019" y="1270693"/>
                    <a:pt x="2731178" y="1276298"/>
                  </a:cubicBezTo>
                  <a:cubicBezTo>
                    <a:pt x="2750826" y="1272562"/>
                    <a:pt x="2769070" y="1261819"/>
                    <a:pt x="2789068" y="1260360"/>
                  </a:cubicBezTo>
                  <a:lnTo>
                    <a:pt x="2801962" y="1261754"/>
                  </a:lnTo>
                  <a:lnTo>
                    <a:pt x="2752747" y="1223937"/>
                  </a:lnTo>
                  <a:close/>
                  <a:moveTo>
                    <a:pt x="703368" y="912203"/>
                  </a:moveTo>
                  <a:cubicBezTo>
                    <a:pt x="718675" y="923194"/>
                    <a:pt x="718675" y="932963"/>
                    <a:pt x="703368" y="943954"/>
                  </a:cubicBezTo>
                  <a:cubicBezTo>
                    <a:pt x="703368" y="932963"/>
                    <a:pt x="703368" y="923194"/>
                    <a:pt x="703368" y="912203"/>
                  </a:cubicBezTo>
                  <a:close/>
                  <a:moveTo>
                    <a:pt x="792930" y="752387"/>
                  </a:moveTo>
                  <a:lnTo>
                    <a:pt x="797018" y="756138"/>
                  </a:lnTo>
                  <a:lnTo>
                    <a:pt x="799266" y="756138"/>
                  </a:lnTo>
                  <a:lnTo>
                    <a:pt x="792930" y="752387"/>
                  </a:lnTo>
                  <a:close/>
                  <a:moveTo>
                    <a:pt x="326482" y="719870"/>
                  </a:moveTo>
                  <a:cubicBezTo>
                    <a:pt x="330462" y="719870"/>
                    <a:pt x="338420" y="723467"/>
                    <a:pt x="339747" y="725865"/>
                  </a:cubicBezTo>
                  <a:cubicBezTo>
                    <a:pt x="343726" y="745048"/>
                    <a:pt x="347705" y="765431"/>
                    <a:pt x="350358" y="784614"/>
                  </a:cubicBezTo>
                  <a:cubicBezTo>
                    <a:pt x="323829" y="773824"/>
                    <a:pt x="313218" y="754640"/>
                    <a:pt x="317197" y="729462"/>
                  </a:cubicBezTo>
                  <a:cubicBezTo>
                    <a:pt x="318524" y="725865"/>
                    <a:pt x="323829" y="719870"/>
                    <a:pt x="326482" y="719870"/>
                  </a:cubicBezTo>
                  <a:close/>
                  <a:moveTo>
                    <a:pt x="408468" y="670413"/>
                  </a:moveTo>
                  <a:cubicBezTo>
                    <a:pt x="411085" y="678022"/>
                    <a:pt x="416318" y="684363"/>
                    <a:pt x="413702" y="690704"/>
                  </a:cubicBezTo>
                  <a:cubicBezTo>
                    <a:pt x="411085" y="701484"/>
                    <a:pt x="404216" y="707825"/>
                    <a:pt x="395058" y="711788"/>
                  </a:cubicBezTo>
                  <a:lnTo>
                    <a:pt x="383478" y="714225"/>
                  </a:lnTo>
                  <a:lnTo>
                    <a:pt x="383478" y="740634"/>
                  </a:lnTo>
                  <a:cubicBezTo>
                    <a:pt x="375824" y="735139"/>
                    <a:pt x="371996" y="729643"/>
                    <a:pt x="371996" y="724301"/>
                  </a:cubicBezTo>
                  <a:lnTo>
                    <a:pt x="378760" y="715218"/>
                  </a:lnTo>
                  <a:lnTo>
                    <a:pt x="362676" y="718604"/>
                  </a:lnTo>
                  <a:cubicBezTo>
                    <a:pt x="370526" y="705922"/>
                    <a:pt x="378376" y="693240"/>
                    <a:pt x="388843" y="680559"/>
                  </a:cubicBezTo>
                  <a:cubicBezTo>
                    <a:pt x="392768" y="676754"/>
                    <a:pt x="401926" y="674218"/>
                    <a:pt x="408468" y="670413"/>
                  </a:cubicBezTo>
                  <a:close/>
                  <a:moveTo>
                    <a:pt x="754946" y="643656"/>
                  </a:moveTo>
                  <a:lnTo>
                    <a:pt x="760534" y="655169"/>
                  </a:lnTo>
                  <a:lnTo>
                    <a:pt x="766202" y="651803"/>
                  </a:lnTo>
                  <a:lnTo>
                    <a:pt x="764414" y="651008"/>
                  </a:lnTo>
                  <a:lnTo>
                    <a:pt x="754946" y="643656"/>
                  </a:lnTo>
                  <a:close/>
                  <a:moveTo>
                    <a:pt x="739706" y="634180"/>
                  </a:moveTo>
                  <a:lnTo>
                    <a:pt x="740834" y="637771"/>
                  </a:lnTo>
                  <a:lnTo>
                    <a:pt x="749193" y="639330"/>
                  </a:lnTo>
                  <a:lnTo>
                    <a:pt x="739706" y="634180"/>
                  </a:lnTo>
                  <a:close/>
                  <a:moveTo>
                    <a:pt x="2443765" y="565082"/>
                  </a:moveTo>
                  <a:lnTo>
                    <a:pt x="2433950" y="588997"/>
                  </a:lnTo>
                  <a:cubicBezTo>
                    <a:pt x="2419624" y="612758"/>
                    <a:pt x="2398105" y="634243"/>
                    <a:pt x="2413075" y="669740"/>
                  </a:cubicBezTo>
                  <a:cubicBezTo>
                    <a:pt x="2418065" y="683441"/>
                    <a:pt x="2391868" y="687177"/>
                    <a:pt x="2375651" y="684686"/>
                  </a:cubicBezTo>
                  <a:cubicBezTo>
                    <a:pt x="2371908" y="683441"/>
                    <a:pt x="2366919" y="679704"/>
                    <a:pt x="2365671" y="677213"/>
                  </a:cubicBezTo>
                  <a:cubicBezTo>
                    <a:pt x="2366919" y="680950"/>
                    <a:pt x="2369414" y="684686"/>
                    <a:pt x="2371908" y="690914"/>
                  </a:cubicBezTo>
                  <a:cubicBezTo>
                    <a:pt x="2365671" y="735752"/>
                    <a:pt x="2365671" y="769380"/>
                    <a:pt x="2425549" y="783081"/>
                  </a:cubicBezTo>
                  <a:cubicBezTo>
                    <a:pt x="2468587" y="793356"/>
                    <a:pt x="2482153" y="833056"/>
                    <a:pt x="2496772" y="870655"/>
                  </a:cubicBezTo>
                  <a:lnTo>
                    <a:pt x="2508999" y="897790"/>
                  </a:lnTo>
                  <a:lnTo>
                    <a:pt x="2509113" y="911776"/>
                  </a:lnTo>
                  <a:lnTo>
                    <a:pt x="2504295" y="918685"/>
                  </a:lnTo>
                  <a:cubicBezTo>
                    <a:pt x="2500709" y="922577"/>
                    <a:pt x="2497902" y="926936"/>
                    <a:pt x="2500397" y="933786"/>
                  </a:cubicBezTo>
                  <a:cubicBezTo>
                    <a:pt x="2499150" y="926313"/>
                    <a:pt x="2504140" y="920086"/>
                    <a:pt x="2509130" y="913858"/>
                  </a:cubicBezTo>
                  <a:lnTo>
                    <a:pt x="2509113" y="911776"/>
                  </a:lnTo>
                  <a:lnTo>
                    <a:pt x="2512872" y="906385"/>
                  </a:lnTo>
                  <a:lnTo>
                    <a:pt x="2508999" y="897790"/>
                  </a:lnTo>
                  <a:lnTo>
                    <a:pt x="2508817" y="875559"/>
                  </a:lnTo>
                  <a:cubicBezTo>
                    <a:pt x="2505075" y="863416"/>
                    <a:pt x="2499149" y="851583"/>
                    <a:pt x="2495407" y="839128"/>
                  </a:cubicBezTo>
                  <a:cubicBezTo>
                    <a:pt x="2482933" y="800518"/>
                    <a:pt x="2529089" y="734506"/>
                    <a:pt x="2567760" y="733261"/>
                  </a:cubicBezTo>
                  <a:cubicBezTo>
                    <a:pt x="2602689" y="733261"/>
                    <a:pt x="2615164" y="755680"/>
                    <a:pt x="2603937" y="786817"/>
                  </a:cubicBezTo>
                  <a:cubicBezTo>
                    <a:pt x="2585225" y="839128"/>
                    <a:pt x="2586472" y="885212"/>
                    <a:pt x="2641361" y="916349"/>
                  </a:cubicBezTo>
                  <a:cubicBezTo>
                    <a:pt x="2673795" y="933786"/>
                    <a:pt x="2647598" y="984851"/>
                    <a:pt x="2686269" y="1001043"/>
                  </a:cubicBezTo>
                  <a:cubicBezTo>
                    <a:pt x="2692507" y="1003534"/>
                    <a:pt x="2698744" y="1006025"/>
                    <a:pt x="2703734" y="1011007"/>
                  </a:cubicBezTo>
                  <a:cubicBezTo>
                    <a:pt x="2711219" y="1029689"/>
                    <a:pt x="2703734" y="1049617"/>
                    <a:pt x="2709971" y="1068300"/>
                  </a:cubicBezTo>
                  <a:cubicBezTo>
                    <a:pt x="2711219" y="1074527"/>
                    <a:pt x="2713714" y="1080755"/>
                    <a:pt x="2716209" y="1085737"/>
                  </a:cubicBezTo>
                  <a:cubicBezTo>
                    <a:pt x="2741158" y="1110647"/>
                    <a:pt x="2786067" y="1037162"/>
                    <a:pt x="2797294" y="1099437"/>
                  </a:cubicBezTo>
                  <a:cubicBezTo>
                    <a:pt x="2806026" y="1144275"/>
                    <a:pt x="2768602" y="1170431"/>
                    <a:pt x="2727436" y="1181640"/>
                  </a:cubicBezTo>
                  <a:cubicBezTo>
                    <a:pt x="2686269" y="1192850"/>
                    <a:pt x="2642608" y="1200323"/>
                    <a:pt x="2600194" y="1204059"/>
                  </a:cubicBezTo>
                  <a:cubicBezTo>
                    <a:pt x="2646351" y="1230215"/>
                    <a:pt x="2702486" y="1181640"/>
                    <a:pt x="2751138" y="1216514"/>
                  </a:cubicBezTo>
                  <a:lnTo>
                    <a:pt x="2751222" y="1216903"/>
                  </a:lnTo>
                  <a:lnTo>
                    <a:pt x="2772748" y="1199171"/>
                  </a:lnTo>
                  <a:cubicBezTo>
                    <a:pt x="2781048" y="1192037"/>
                    <a:pt x="2787504" y="1182527"/>
                    <a:pt x="2786889" y="1164139"/>
                  </a:cubicBezTo>
                  <a:cubicBezTo>
                    <a:pt x="2785660" y="1137508"/>
                    <a:pt x="2818861" y="1138776"/>
                    <a:pt x="2842225" y="1138776"/>
                  </a:cubicBezTo>
                  <a:lnTo>
                    <a:pt x="2842909" y="1142772"/>
                  </a:lnTo>
                  <a:lnTo>
                    <a:pt x="2844618" y="1136052"/>
                  </a:lnTo>
                  <a:lnTo>
                    <a:pt x="2847207" y="1134330"/>
                  </a:lnTo>
                  <a:lnTo>
                    <a:pt x="2836061" y="1132841"/>
                  </a:lnTo>
                  <a:cubicBezTo>
                    <a:pt x="2798818" y="1100492"/>
                    <a:pt x="2797577" y="1039526"/>
                    <a:pt x="2734265" y="1022108"/>
                  </a:cubicBezTo>
                  <a:cubicBezTo>
                    <a:pt x="2703229" y="1014642"/>
                    <a:pt x="2720609" y="977316"/>
                    <a:pt x="2746679" y="963630"/>
                  </a:cubicBezTo>
                  <a:cubicBezTo>
                    <a:pt x="2773990" y="947456"/>
                    <a:pt x="2775231" y="931281"/>
                    <a:pt x="2754127" y="908886"/>
                  </a:cubicBezTo>
                  <a:cubicBezTo>
                    <a:pt x="2718126" y="867827"/>
                    <a:pt x="2728058" y="810594"/>
                    <a:pt x="2709436" y="762071"/>
                  </a:cubicBezTo>
                  <a:cubicBezTo>
                    <a:pt x="2703850" y="748074"/>
                    <a:pt x="2703540" y="738431"/>
                    <a:pt x="2706663" y="731627"/>
                  </a:cubicBezTo>
                  <a:lnTo>
                    <a:pt x="2723310" y="719100"/>
                  </a:lnTo>
                  <a:lnTo>
                    <a:pt x="2701516" y="723669"/>
                  </a:lnTo>
                  <a:cubicBezTo>
                    <a:pt x="2675625" y="726789"/>
                    <a:pt x="2650981" y="721798"/>
                    <a:pt x="2630392" y="688734"/>
                  </a:cubicBezTo>
                  <a:cubicBezTo>
                    <a:pt x="2626649" y="686238"/>
                    <a:pt x="2620410" y="687486"/>
                    <a:pt x="2615419" y="691229"/>
                  </a:cubicBezTo>
                  <a:cubicBezTo>
                    <a:pt x="2513100" y="773578"/>
                    <a:pt x="2568003" y="648807"/>
                    <a:pt x="2540551" y="635082"/>
                  </a:cubicBezTo>
                  <a:cubicBezTo>
                    <a:pt x="2534312" y="630091"/>
                    <a:pt x="2530569" y="626348"/>
                    <a:pt x="2525578" y="621357"/>
                  </a:cubicBezTo>
                  <a:cubicBezTo>
                    <a:pt x="2505613" y="597651"/>
                    <a:pt x="2480657" y="581431"/>
                    <a:pt x="2450710" y="571449"/>
                  </a:cubicBezTo>
                  <a:lnTo>
                    <a:pt x="2443765" y="565082"/>
                  </a:lnTo>
                  <a:close/>
                  <a:moveTo>
                    <a:pt x="2401520" y="530353"/>
                  </a:moveTo>
                  <a:lnTo>
                    <a:pt x="2389202" y="534525"/>
                  </a:lnTo>
                  <a:lnTo>
                    <a:pt x="2417129" y="540364"/>
                  </a:lnTo>
                  <a:lnTo>
                    <a:pt x="2432284" y="553495"/>
                  </a:lnTo>
                  <a:lnTo>
                    <a:pt x="2415616" y="533082"/>
                  </a:lnTo>
                  <a:cubicBezTo>
                    <a:pt x="2411483" y="530899"/>
                    <a:pt x="2406842" y="529885"/>
                    <a:pt x="2401520" y="530353"/>
                  </a:cubicBezTo>
                  <a:close/>
                  <a:moveTo>
                    <a:pt x="2297815" y="512597"/>
                  </a:moveTo>
                  <a:lnTo>
                    <a:pt x="2296866" y="516485"/>
                  </a:lnTo>
                  <a:cubicBezTo>
                    <a:pt x="2287159" y="531256"/>
                    <a:pt x="2265874" y="542699"/>
                    <a:pt x="2284586" y="557645"/>
                  </a:cubicBezTo>
                  <a:cubicBezTo>
                    <a:pt x="2295813" y="566364"/>
                    <a:pt x="2324505" y="603729"/>
                    <a:pt x="2348207" y="563873"/>
                  </a:cubicBezTo>
                  <a:lnTo>
                    <a:pt x="2348957" y="561893"/>
                  </a:lnTo>
                  <a:lnTo>
                    <a:pt x="2343400" y="565211"/>
                  </a:lnTo>
                  <a:cubicBezTo>
                    <a:pt x="2324683" y="563339"/>
                    <a:pt x="2315949" y="553670"/>
                    <a:pt x="2310178" y="541816"/>
                  </a:cubicBezTo>
                  <a:lnTo>
                    <a:pt x="2297815" y="512597"/>
                  </a:lnTo>
                  <a:close/>
                  <a:moveTo>
                    <a:pt x="2730215" y="481614"/>
                  </a:moveTo>
                  <a:lnTo>
                    <a:pt x="2731029" y="483514"/>
                  </a:lnTo>
                  <a:lnTo>
                    <a:pt x="2733346" y="485372"/>
                  </a:lnTo>
                  <a:lnTo>
                    <a:pt x="2730215" y="481614"/>
                  </a:lnTo>
                  <a:close/>
                  <a:moveTo>
                    <a:pt x="2243565" y="462460"/>
                  </a:moveTo>
                  <a:lnTo>
                    <a:pt x="2249972" y="470541"/>
                  </a:lnTo>
                  <a:lnTo>
                    <a:pt x="2252995" y="484857"/>
                  </a:lnTo>
                  <a:lnTo>
                    <a:pt x="2258155" y="479801"/>
                  </a:lnTo>
                  <a:cubicBezTo>
                    <a:pt x="2260338" y="474586"/>
                    <a:pt x="2258389" y="470771"/>
                    <a:pt x="2254335" y="467658"/>
                  </a:cubicBezTo>
                  <a:lnTo>
                    <a:pt x="2243565" y="462460"/>
                  </a:lnTo>
                  <a:close/>
                  <a:moveTo>
                    <a:pt x="2268078" y="436211"/>
                  </a:moveTo>
                  <a:lnTo>
                    <a:pt x="2269616" y="436832"/>
                  </a:lnTo>
                  <a:lnTo>
                    <a:pt x="2270753" y="436832"/>
                  </a:lnTo>
                  <a:lnTo>
                    <a:pt x="2268078" y="436211"/>
                  </a:lnTo>
                  <a:close/>
                  <a:moveTo>
                    <a:pt x="2256055" y="396771"/>
                  </a:moveTo>
                  <a:cubicBezTo>
                    <a:pt x="2234842" y="391780"/>
                    <a:pt x="2222365" y="410495"/>
                    <a:pt x="2204895" y="416734"/>
                  </a:cubicBezTo>
                  <a:cubicBezTo>
                    <a:pt x="2206143" y="419229"/>
                    <a:pt x="2206143" y="421725"/>
                    <a:pt x="2207391" y="422972"/>
                  </a:cubicBezTo>
                  <a:cubicBezTo>
                    <a:pt x="2209887" y="424220"/>
                    <a:pt x="2212382" y="425468"/>
                    <a:pt x="2216126" y="426715"/>
                  </a:cubicBezTo>
                  <a:lnTo>
                    <a:pt x="2222913" y="436047"/>
                  </a:lnTo>
                  <a:lnTo>
                    <a:pt x="2245291" y="427023"/>
                  </a:lnTo>
                  <a:lnTo>
                    <a:pt x="2264401" y="434729"/>
                  </a:lnTo>
                  <a:lnTo>
                    <a:pt x="2256055" y="419229"/>
                  </a:lnTo>
                  <a:cubicBezTo>
                    <a:pt x="2256055" y="410495"/>
                    <a:pt x="2257302" y="396771"/>
                    <a:pt x="2256055" y="396771"/>
                  </a:cubicBezTo>
                  <a:close/>
                  <a:moveTo>
                    <a:pt x="2853465" y="392292"/>
                  </a:moveTo>
                  <a:lnTo>
                    <a:pt x="2835616" y="408285"/>
                  </a:lnTo>
                  <a:cubicBezTo>
                    <a:pt x="2822114" y="424576"/>
                    <a:pt x="2811124" y="443900"/>
                    <a:pt x="2793854" y="455525"/>
                  </a:cubicBezTo>
                  <a:lnTo>
                    <a:pt x="2776251" y="461255"/>
                  </a:lnTo>
                  <a:lnTo>
                    <a:pt x="2782894" y="481182"/>
                  </a:lnTo>
                  <a:lnTo>
                    <a:pt x="2807489" y="470793"/>
                  </a:lnTo>
                  <a:cubicBezTo>
                    <a:pt x="2839087" y="459887"/>
                    <a:pt x="2870511" y="449156"/>
                    <a:pt x="2850958" y="395033"/>
                  </a:cubicBezTo>
                  <a:lnTo>
                    <a:pt x="2853465" y="392292"/>
                  </a:lnTo>
                  <a:close/>
                  <a:moveTo>
                    <a:pt x="1196823" y="370639"/>
                  </a:moveTo>
                  <a:cubicBezTo>
                    <a:pt x="1204139" y="372666"/>
                    <a:pt x="1210365" y="379528"/>
                    <a:pt x="1215346" y="390132"/>
                  </a:cubicBezTo>
                  <a:cubicBezTo>
                    <a:pt x="1220327" y="398865"/>
                    <a:pt x="1220327" y="410093"/>
                    <a:pt x="1224062" y="420074"/>
                  </a:cubicBezTo>
                  <a:cubicBezTo>
                    <a:pt x="1229043" y="432550"/>
                    <a:pt x="1239005" y="433797"/>
                    <a:pt x="1248967" y="428807"/>
                  </a:cubicBezTo>
                  <a:cubicBezTo>
                    <a:pt x="1258929" y="425064"/>
                    <a:pt x="1266400" y="417579"/>
                    <a:pt x="1276362" y="412588"/>
                  </a:cubicBezTo>
                  <a:cubicBezTo>
                    <a:pt x="1288814" y="406351"/>
                    <a:pt x="1303757" y="413836"/>
                    <a:pt x="1306248" y="428807"/>
                  </a:cubicBezTo>
                  <a:cubicBezTo>
                    <a:pt x="1306248" y="436293"/>
                    <a:pt x="1302512" y="443778"/>
                    <a:pt x="1303757" y="451263"/>
                  </a:cubicBezTo>
                  <a:cubicBezTo>
                    <a:pt x="1303757" y="469977"/>
                    <a:pt x="1309983" y="471225"/>
                    <a:pt x="1327416" y="462492"/>
                  </a:cubicBezTo>
                  <a:cubicBezTo>
                    <a:pt x="1358547" y="447521"/>
                    <a:pt x="1374735" y="451263"/>
                    <a:pt x="1384697" y="473720"/>
                  </a:cubicBezTo>
                  <a:cubicBezTo>
                    <a:pt x="1392168" y="488691"/>
                    <a:pt x="1395904" y="503662"/>
                    <a:pt x="1400885" y="518633"/>
                  </a:cubicBezTo>
                  <a:cubicBezTo>
                    <a:pt x="1408356" y="539842"/>
                    <a:pt x="1402130" y="553565"/>
                    <a:pt x="1379716" y="561051"/>
                  </a:cubicBezTo>
                  <a:cubicBezTo>
                    <a:pt x="1364773" y="566041"/>
                    <a:pt x="1368509" y="578517"/>
                    <a:pt x="1378471" y="583507"/>
                  </a:cubicBezTo>
                  <a:cubicBezTo>
                    <a:pt x="1398395" y="595983"/>
                    <a:pt x="1398395" y="604716"/>
                    <a:pt x="1377226" y="615944"/>
                  </a:cubicBezTo>
                  <a:cubicBezTo>
                    <a:pt x="1373490" y="618439"/>
                    <a:pt x="1371000" y="624677"/>
                    <a:pt x="1371000" y="629668"/>
                  </a:cubicBezTo>
                  <a:cubicBezTo>
                    <a:pt x="1371000" y="639648"/>
                    <a:pt x="1380961" y="640896"/>
                    <a:pt x="1388433" y="639648"/>
                  </a:cubicBezTo>
                  <a:cubicBezTo>
                    <a:pt x="1414583" y="634658"/>
                    <a:pt x="1438242" y="634658"/>
                    <a:pt x="1450694" y="665847"/>
                  </a:cubicBezTo>
                  <a:cubicBezTo>
                    <a:pt x="1450694" y="668343"/>
                    <a:pt x="1465637" y="668343"/>
                    <a:pt x="1471863" y="665847"/>
                  </a:cubicBezTo>
                  <a:cubicBezTo>
                    <a:pt x="1480580" y="662105"/>
                    <a:pt x="1479335" y="653372"/>
                    <a:pt x="1474354" y="645886"/>
                  </a:cubicBezTo>
                  <a:cubicBezTo>
                    <a:pt x="1470618" y="639648"/>
                    <a:pt x="1463147" y="635905"/>
                    <a:pt x="1459411" y="628420"/>
                  </a:cubicBezTo>
                  <a:cubicBezTo>
                    <a:pt x="1451940" y="613449"/>
                    <a:pt x="1456920" y="604716"/>
                    <a:pt x="1486806" y="592240"/>
                  </a:cubicBezTo>
                  <a:cubicBezTo>
                    <a:pt x="1488051" y="594735"/>
                    <a:pt x="1490542" y="597230"/>
                    <a:pt x="1493032" y="599726"/>
                  </a:cubicBezTo>
                  <a:cubicBezTo>
                    <a:pt x="1576463" y="642143"/>
                    <a:pt x="1580198" y="684561"/>
                    <a:pt x="1502994" y="733217"/>
                  </a:cubicBezTo>
                  <a:cubicBezTo>
                    <a:pt x="1479335" y="748188"/>
                    <a:pt x="1494277" y="766901"/>
                    <a:pt x="1486806" y="781872"/>
                  </a:cubicBezTo>
                  <a:cubicBezTo>
                    <a:pt x="1478089" y="799339"/>
                    <a:pt x="1495523" y="781872"/>
                    <a:pt x="1500504" y="786863"/>
                  </a:cubicBezTo>
                  <a:cubicBezTo>
                    <a:pt x="1506730" y="788110"/>
                    <a:pt x="1512956" y="789358"/>
                    <a:pt x="1519182" y="793101"/>
                  </a:cubicBezTo>
                  <a:cubicBezTo>
                    <a:pt x="1527899" y="799339"/>
                    <a:pt x="1534125" y="806824"/>
                    <a:pt x="1537860" y="816805"/>
                  </a:cubicBezTo>
                  <a:cubicBezTo>
                    <a:pt x="1540351" y="823043"/>
                    <a:pt x="1540351" y="830528"/>
                    <a:pt x="1539106" y="836766"/>
                  </a:cubicBezTo>
                  <a:cubicBezTo>
                    <a:pt x="1535370" y="849242"/>
                    <a:pt x="1531634" y="861718"/>
                    <a:pt x="1525408" y="872946"/>
                  </a:cubicBezTo>
                  <a:cubicBezTo>
                    <a:pt x="1522918" y="877936"/>
                    <a:pt x="1519182" y="881679"/>
                    <a:pt x="1514201" y="884174"/>
                  </a:cubicBezTo>
                  <a:lnTo>
                    <a:pt x="1507975" y="886669"/>
                  </a:lnTo>
                  <a:lnTo>
                    <a:pt x="1509220" y="892907"/>
                  </a:lnTo>
                  <a:cubicBezTo>
                    <a:pt x="1521672" y="902888"/>
                    <a:pt x="1529144" y="890412"/>
                    <a:pt x="1539106" y="887917"/>
                  </a:cubicBezTo>
                  <a:cubicBezTo>
                    <a:pt x="1613820" y="860470"/>
                    <a:pt x="1613820" y="860470"/>
                    <a:pt x="1565256" y="806824"/>
                  </a:cubicBezTo>
                  <a:cubicBezTo>
                    <a:pt x="1561520" y="799339"/>
                    <a:pt x="1560275" y="793101"/>
                    <a:pt x="1562765" y="785615"/>
                  </a:cubicBezTo>
                  <a:cubicBezTo>
                    <a:pt x="1631253" y="715751"/>
                    <a:pt x="1642460" y="801834"/>
                    <a:pt x="1669855" y="829280"/>
                  </a:cubicBezTo>
                  <a:cubicBezTo>
                    <a:pt x="1702231" y="861718"/>
                    <a:pt x="1696005" y="896650"/>
                    <a:pt x="1651176" y="916611"/>
                  </a:cubicBezTo>
                  <a:cubicBezTo>
                    <a:pt x="1623781" y="927839"/>
                    <a:pt x="1600122" y="945305"/>
                    <a:pt x="1572727" y="954039"/>
                  </a:cubicBezTo>
                  <a:cubicBezTo>
                    <a:pt x="1537860" y="966514"/>
                    <a:pt x="1502994" y="975247"/>
                    <a:pt x="1481825" y="1013922"/>
                  </a:cubicBezTo>
                  <a:cubicBezTo>
                    <a:pt x="1463147" y="1050102"/>
                    <a:pt x="1419564" y="1032636"/>
                    <a:pt x="1388433" y="1045112"/>
                  </a:cubicBezTo>
                  <a:cubicBezTo>
                    <a:pt x="1385942" y="1046360"/>
                    <a:pt x="1382207" y="1047607"/>
                    <a:pt x="1378471" y="1048855"/>
                  </a:cubicBezTo>
                  <a:cubicBezTo>
                    <a:pt x="1372245" y="1051350"/>
                    <a:pt x="1364773" y="1053845"/>
                    <a:pt x="1358547" y="1053845"/>
                  </a:cubicBezTo>
                  <a:cubicBezTo>
                    <a:pt x="1351076" y="1056340"/>
                    <a:pt x="1344850" y="1056340"/>
                    <a:pt x="1337378" y="1056340"/>
                  </a:cubicBezTo>
                  <a:cubicBezTo>
                    <a:pt x="1323681" y="1056340"/>
                    <a:pt x="1309983" y="1055093"/>
                    <a:pt x="1296286" y="1053845"/>
                  </a:cubicBezTo>
                  <a:cubicBezTo>
                    <a:pt x="1267645" y="1056340"/>
                    <a:pt x="1272626" y="1097510"/>
                    <a:pt x="1242741" y="1101253"/>
                  </a:cubicBezTo>
                  <a:cubicBezTo>
                    <a:pt x="1229043" y="1103748"/>
                    <a:pt x="1214100" y="1102501"/>
                    <a:pt x="1201648" y="1093768"/>
                  </a:cubicBezTo>
                  <a:cubicBezTo>
                    <a:pt x="1184215" y="1066321"/>
                    <a:pt x="1184215" y="1001447"/>
                    <a:pt x="1129425" y="1061331"/>
                  </a:cubicBezTo>
                  <a:cubicBezTo>
                    <a:pt x="1120708" y="1066321"/>
                    <a:pt x="1111991" y="1080044"/>
                    <a:pt x="1115727" y="1083787"/>
                  </a:cubicBezTo>
                  <a:cubicBezTo>
                    <a:pt x="1130670" y="1109986"/>
                    <a:pt x="1120708" y="1132443"/>
                    <a:pt x="1105765" y="1154899"/>
                  </a:cubicBezTo>
                  <a:cubicBezTo>
                    <a:pt x="1063427" y="1152404"/>
                    <a:pt x="1084596" y="1235992"/>
                    <a:pt x="1022335" y="1216031"/>
                  </a:cubicBezTo>
                  <a:cubicBezTo>
                    <a:pt x="1006147" y="1211040"/>
                    <a:pt x="1023580" y="1233497"/>
                    <a:pt x="1026071" y="1243477"/>
                  </a:cubicBezTo>
                  <a:cubicBezTo>
                    <a:pt x="1031051" y="1260943"/>
                    <a:pt x="1037278" y="1277162"/>
                    <a:pt x="1022335" y="1293381"/>
                  </a:cubicBezTo>
                  <a:cubicBezTo>
                    <a:pt x="1007392" y="1309599"/>
                    <a:pt x="1007392" y="1309599"/>
                    <a:pt x="1034787" y="1324570"/>
                  </a:cubicBezTo>
                  <a:cubicBezTo>
                    <a:pt x="1041013" y="1322075"/>
                    <a:pt x="1047239" y="1319580"/>
                    <a:pt x="1053466" y="1319580"/>
                  </a:cubicBezTo>
                  <a:cubicBezTo>
                    <a:pt x="1073389" y="1320827"/>
                    <a:pt x="1095803" y="1347027"/>
                    <a:pt x="1111991" y="1313342"/>
                  </a:cubicBezTo>
                  <a:cubicBezTo>
                    <a:pt x="1118218" y="1308352"/>
                    <a:pt x="1125689" y="1305856"/>
                    <a:pt x="1133160" y="1307104"/>
                  </a:cubicBezTo>
                  <a:cubicBezTo>
                    <a:pt x="1155575" y="1313342"/>
                    <a:pt x="1179234" y="1318332"/>
                    <a:pt x="1201648" y="1324570"/>
                  </a:cubicBezTo>
                  <a:cubicBezTo>
                    <a:pt x="1225307" y="1328313"/>
                    <a:pt x="1253948" y="1332056"/>
                    <a:pt x="1252703" y="1363245"/>
                  </a:cubicBezTo>
                  <a:cubicBezTo>
                    <a:pt x="1251457" y="1391939"/>
                    <a:pt x="1227798" y="1403168"/>
                    <a:pt x="1205384" y="1411901"/>
                  </a:cubicBezTo>
                  <a:cubicBezTo>
                    <a:pt x="1190441" y="1418139"/>
                    <a:pt x="1174253" y="1420634"/>
                    <a:pt x="1159310" y="1421881"/>
                  </a:cubicBezTo>
                  <a:cubicBezTo>
                    <a:pt x="1121953" y="1425624"/>
                    <a:pt x="1100784" y="1431862"/>
                    <a:pt x="1120708" y="1479270"/>
                  </a:cubicBezTo>
                  <a:cubicBezTo>
                    <a:pt x="1133160" y="1510460"/>
                    <a:pt x="1116972" y="1534164"/>
                    <a:pt x="1073389" y="1526678"/>
                  </a:cubicBezTo>
                  <a:cubicBezTo>
                    <a:pt x="1036032" y="1520440"/>
                    <a:pt x="1001166" y="1527926"/>
                    <a:pt x="1048485" y="1574086"/>
                  </a:cubicBezTo>
                  <a:cubicBezTo>
                    <a:pt x="1060937" y="1586562"/>
                    <a:pt x="1067163" y="1612761"/>
                    <a:pt x="1053466" y="1614009"/>
                  </a:cubicBezTo>
                  <a:cubicBezTo>
                    <a:pt x="998675" y="1623989"/>
                    <a:pt x="992449" y="1691359"/>
                    <a:pt x="942640" y="1705082"/>
                  </a:cubicBezTo>
                  <a:lnTo>
                    <a:pt x="932385" y="1711688"/>
                  </a:lnTo>
                  <a:lnTo>
                    <a:pt x="959183" y="1719001"/>
                  </a:lnTo>
                  <a:cubicBezTo>
                    <a:pt x="981854" y="1729629"/>
                    <a:pt x="979984" y="1749717"/>
                    <a:pt x="964091" y="1807645"/>
                  </a:cubicBezTo>
                  <a:cubicBezTo>
                    <a:pt x="987774" y="1810137"/>
                    <a:pt x="1010212" y="1800171"/>
                    <a:pt x="1033895" y="1797679"/>
                  </a:cubicBezTo>
                  <a:cubicBezTo>
                    <a:pt x="1046360" y="1796433"/>
                    <a:pt x="1061318" y="1795188"/>
                    <a:pt x="1058825" y="1775255"/>
                  </a:cubicBezTo>
                  <a:cubicBezTo>
                    <a:pt x="1055086" y="1751586"/>
                    <a:pt x="1031402" y="1709230"/>
                    <a:pt x="1065058" y="1710475"/>
                  </a:cubicBezTo>
                  <a:cubicBezTo>
                    <a:pt x="1075342" y="1710787"/>
                    <a:pt x="1086482" y="1710164"/>
                    <a:pt x="1097915" y="1709814"/>
                  </a:cubicBezTo>
                  <a:cubicBezTo>
                    <a:pt x="1132214" y="1708763"/>
                    <a:pt x="1169141" y="1710164"/>
                    <a:pt x="1193448" y="1746603"/>
                  </a:cubicBezTo>
                  <a:cubicBezTo>
                    <a:pt x="1200927" y="1774010"/>
                    <a:pt x="1202174" y="1798925"/>
                    <a:pt x="1172258" y="1813874"/>
                  </a:cubicBezTo>
                  <a:cubicBezTo>
                    <a:pt x="1159792" y="1811382"/>
                    <a:pt x="1143588" y="1802662"/>
                    <a:pt x="1148574" y="1828823"/>
                  </a:cubicBezTo>
                  <a:cubicBezTo>
                    <a:pt x="1146081" y="1854984"/>
                    <a:pt x="1126137" y="1864950"/>
                    <a:pt x="1107439" y="1877408"/>
                  </a:cubicBezTo>
                  <a:cubicBezTo>
                    <a:pt x="1097467" y="1886128"/>
                    <a:pt x="1096221" y="1897340"/>
                    <a:pt x="1096221" y="1909797"/>
                  </a:cubicBezTo>
                  <a:lnTo>
                    <a:pt x="1095702" y="1918093"/>
                  </a:lnTo>
                  <a:lnTo>
                    <a:pt x="1126241" y="1913616"/>
                  </a:lnTo>
                  <a:cubicBezTo>
                    <a:pt x="1129988" y="1923576"/>
                    <a:pt x="1132486" y="1933537"/>
                    <a:pt x="1137481" y="1942252"/>
                  </a:cubicBezTo>
                  <a:cubicBezTo>
                    <a:pt x="1158712" y="1989562"/>
                    <a:pt x="1167454" y="1989562"/>
                    <a:pt x="1204921" y="1948477"/>
                  </a:cubicBezTo>
                  <a:cubicBezTo>
                    <a:pt x="1209916" y="1942252"/>
                    <a:pt x="1214912" y="1937272"/>
                    <a:pt x="1222405" y="1934782"/>
                  </a:cubicBezTo>
                  <a:cubicBezTo>
                    <a:pt x="1267365" y="1922331"/>
                    <a:pt x="1281103" y="1889962"/>
                    <a:pt x="1273609" y="1846386"/>
                  </a:cubicBezTo>
                  <a:cubicBezTo>
                    <a:pt x="1297338" y="1852611"/>
                    <a:pt x="1306080" y="1880001"/>
                    <a:pt x="1332307" y="1868796"/>
                  </a:cubicBezTo>
                  <a:cubicBezTo>
                    <a:pt x="1356036" y="1857591"/>
                    <a:pt x="1366027" y="1892452"/>
                    <a:pt x="1388506" y="1887472"/>
                  </a:cubicBezTo>
                  <a:cubicBezTo>
                    <a:pt x="1396000" y="1904901"/>
                    <a:pt x="1383511" y="1909881"/>
                    <a:pt x="1371022" y="1913616"/>
                  </a:cubicBezTo>
                  <a:cubicBezTo>
                    <a:pt x="1367275" y="1913616"/>
                    <a:pt x="1362280" y="1913616"/>
                    <a:pt x="1357284" y="1912371"/>
                  </a:cubicBezTo>
                  <a:cubicBezTo>
                    <a:pt x="1354787" y="1912371"/>
                    <a:pt x="1352289" y="1913616"/>
                    <a:pt x="1351040" y="1913616"/>
                  </a:cubicBezTo>
                  <a:cubicBezTo>
                    <a:pt x="1346044" y="1916106"/>
                    <a:pt x="1347293" y="1916106"/>
                    <a:pt x="1354787" y="1914861"/>
                  </a:cubicBezTo>
                  <a:cubicBezTo>
                    <a:pt x="1359782" y="1917351"/>
                    <a:pt x="1363529" y="1922331"/>
                    <a:pt x="1364778" y="1927312"/>
                  </a:cubicBezTo>
                  <a:cubicBezTo>
                    <a:pt x="1364778" y="1934782"/>
                    <a:pt x="1364778" y="1941007"/>
                    <a:pt x="1363529" y="1947232"/>
                  </a:cubicBezTo>
                  <a:cubicBezTo>
                    <a:pt x="1363529" y="1955947"/>
                    <a:pt x="1367275" y="1964662"/>
                    <a:pt x="1374769" y="1972132"/>
                  </a:cubicBezTo>
                  <a:cubicBezTo>
                    <a:pt x="1379764" y="1977112"/>
                    <a:pt x="1383511" y="1982092"/>
                    <a:pt x="1388506" y="1987072"/>
                  </a:cubicBezTo>
                  <a:cubicBezTo>
                    <a:pt x="1410986" y="2051812"/>
                    <a:pt x="1371022" y="2085428"/>
                    <a:pt x="1326062" y="2117798"/>
                  </a:cubicBezTo>
                  <a:lnTo>
                    <a:pt x="1317913" y="2115845"/>
                  </a:lnTo>
                  <a:lnTo>
                    <a:pt x="1314075" y="2118148"/>
                  </a:lnTo>
                  <a:cubicBezTo>
                    <a:pt x="1310329" y="2121894"/>
                    <a:pt x="1306582" y="2125641"/>
                    <a:pt x="1306582" y="2130637"/>
                  </a:cubicBezTo>
                  <a:cubicBezTo>
                    <a:pt x="1306582" y="2133134"/>
                    <a:pt x="1314075" y="2138130"/>
                    <a:pt x="1316573" y="2138130"/>
                  </a:cubicBezTo>
                  <a:cubicBezTo>
                    <a:pt x="1341551" y="2119396"/>
                    <a:pt x="1365280" y="2141877"/>
                    <a:pt x="1390257" y="2141877"/>
                  </a:cubicBezTo>
                  <a:cubicBezTo>
                    <a:pt x="1406493" y="2161859"/>
                    <a:pt x="1415235" y="2138130"/>
                    <a:pt x="1426475" y="2135632"/>
                  </a:cubicBezTo>
                  <a:cubicBezTo>
                    <a:pt x="1433968" y="2135632"/>
                    <a:pt x="1440212" y="2138130"/>
                    <a:pt x="1445208" y="2141877"/>
                  </a:cubicBezTo>
                  <a:cubicBezTo>
                    <a:pt x="1471434" y="2169353"/>
                    <a:pt x="1457697" y="2199326"/>
                    <a:pt x="1450203" y="2229300"/>
                  </a:cubicBezTo>
                  <a:cubicBezTo>
                    <a:pt x="1440212" y="2250531"/>
                    <a:pt x="1422728" y="2241789"/>
                    <a:pt x="1406493" y="2238042"/>
                  </a:cubicBezTo>
                  <a:cubicBezTo>
                    <a:pt x="1394004" y="2236793"/>
                    <a:pt x="1377768" y="2240540"/>
                    <a:pt x="1369026" y="2233047"/>
                  </a:cubicBezTo>
                  <a:cubicBezTo>
                    <a:pt x="1317822" y="2189335"/>
                    <a:pt x="1269116" y="2215562"/>
                    <a:pt x="1224156" y="2239291"/>
                  </a:cubicBezTo>
                  <a:cubicBezTo>
                    <a:pt x="1201676" y="2251780"/>
                    <a:pt x="1186690" y="2248033"/>
                    <a:pt x="1166708" y="2238042"/>
                  </a:cubicBezTo>
                  <a:cubicBezTo>
                    <a:pt x="1159214" y="2233047"/>
                    <a:pt x="1151721" y="2224304"/>
                    <a:pt x="1142979" y="2219309"/>
                  </a:cubicBezTo>
                  <a:cubicBezTo>
                    <a:pt x="1127992" y="2208068"/>
                    <a:pt x="1119250" y="2194331"/>
                    <a:pt x="1118001" y="2175597"/>
                  </a:cubicBezTo>
                  <a:lnTo>
                    <a:pt x="1117320" y="2172977"/>
                  </a:lnTo>
                  <a:lnTo>
                    <a:pt x="1034077" y="2175411"/>
                  </a:lnTo>
                  <a:cubicBezTo>
                    <a:pt x="996762" y="2180357"/>
                    <a:pt x="996762" y="2180357"/>
                    <a:pt x="983080" y="2140791"/>
                  </a:cubicBezTo>
                  <a:cubicBezTo>
                    <a:pt x="981837" y="2138318"/>
                    <a:pt x="980593" y="2135846"/>
                    <a:pt x="979349" y="2133373"/>
                  </a:cubicBezTo>
                  <a:cubicBezTo>
                    <a:pt x="971886" y="2114826"/>
                    <a:pt x="963179" y="2113590"/>
                    <a:pt x="945766" y="2130900"/>
                  </a:cubicBezTo>
                  <a:cubicBezTo>
                    <a:pt x="938303" y="2138318"/>
                    <a:pt x="934572" y="2146973"/>
                    <a:pt x="928353" y="2155628"/>
                  </a:cubicBezTo>
                  <a:lnTo>
                    <a:pt x="919646" y="2155628"/>
                  </a:lnTo>
                  <a:lnTo>
                    <a:pt x="916878" y="2155628"/>
                  </a:lnTo>
                  <a:lnTo>
                    <a:pt x="916429" y="2156393"/>
                  </a:lnTo>
                  <a:lnTo>
                    <a:pt x="908834" y="2159422"/>
                  </a:lnTo>
                  <a:lnTo>
                    <a:pt x="927778" y="2158234"/>
                  </a:lnTo>
                  <a:cubicBezTo>
                    <a:pt x="943913" y="2204331"/>
                    <a:pt x="926537" y="2254166"/>
                    <a:pt x="941431" y="2300263"/>
                  </a:cubicBezTo>
                  <a:cubicBezTo>
                    <a:pt x="943913" y="2304001"/>
                    <a:pt x="931501" y="2307739"/>
                    <a:pt x="924054" y="2304001"/>
                  </a:cubicBezTo>
                  <a:cubicBezTo>
                    <a:pt x="873166" y="2313968"/>
                    <a:pt x="819796" y="2312722"/>
                    <a:pt x="780078" y="2351344"/>
                  </a:cubicBezTo>
                  <a:cubicBezTo>
                    <a:pt x="737878" y="2352590"/>
                    <a:pt x="699402" y="2348852"/>
                    <a:pt x="663408" y="2316460"/>
                  </a:cubicBezTo>
                  <a:cubicBezTo>
                    <a:pt x="638585" y="2292788"/>
                    <a:pt x="600109" y="2275346"/>
                    <a:pt x="562873" y="2302755"/>
                  </a:cubicBezTo>
                  <a:cubicBezTo>
                    <a:pt x="555426" y="2307739"/>
                    <a:pt x="546738" y="2313968"/>
                    <a:pt x="550462" y="2321443"/>
                  </a:cubicBezTo>
                  <a:cubicBezTo>
                    <a:pt x="567838" y="2342623"/>
                    <a:pt x="577767" y="2373770"/>
                    <a:pt x="610038" y="2381245"/>
                  </a:cubicBezTo>
                  <a:cubicBezTo>
                    <a:pt x="613761" y="2382491"/>
                    <a:pt x="619967" y="2381245"/>
                    <a:pt x="624932" y="2379999"/>
                  </a:cubicBezTo>
                  <a:cubicBezTo>
                    <a:pt x="632379" y="2378753"/>
                    <a:pt x="639826" y="2375016"/>
                    <a:pt x="646032" y="2382491"/>
                  </a:cubicBezTo>
                  <a:cubicBezTo>
                    <a:pt x="649755" y="2387474"/>
                    <a:pt x="637344" y="2399933"/>
                    <a:pt x="626173" y="2403671"/>
                  </a:cubicBezTo>
                  <a:cubicBezTo>
                    <a:pt x="608797" y="2411146"/>
                    <a:pt x="593903" y="2403671"/>
                    <a:pt x="582732" y="2393704"/>
                  </a:cubicBezTo>
                  <a:cubicBezTo>
                    <a:pt x="554185" y="2375016"/>
                    <a:pt x="525638" y="2366295"/>
                    <a:pt x="493368" y="2376262"/>
                  </a:cubicBezTo>
                  <a:cubicBezTo>
                    <a:pt x="478474" y="2379999"/>
                    <a:pt x="466062" y="2378753"/>
                    <a:pt x="463580" y="2362557"/>
                  </a:cubicBezTo>
                  <a:cubicBezTo>
                    <a:pt x="461098" y="2336394"/>
                    <a:pt x="431309" y="2347607"/>
                    <a:pt x="425104" y="2327673"/>
                  </a:cubicBezTo>
                  <a:cubicBezTo>
                    <a:pt x="418898" y="2307739"/>
                    <a:pt x="400280" y="2312722"/>
                    <a:pt x="384145" y="2313968"/>
                  </a:cubicBezTo>
                  <a:cubicBezTo>
                    <a:pt x="382904" y="2315214"/>
                    <a:pt x="376698" y="2313968"/>
                    <a:pt x="376698" y="2312722"/>
                  </a:cubicBezTo>
                  <a:cubicBezTo>
                    <a:pt x="368010" y="2271608"/>
                    <a:pt x="325810" y="2289050"/>
                    <a:pt x="302228" y="2271608"/>
                  </a:cubicBezTo>
                  <a:lnTo>
                    <a:pt x="307051" y="2267576"/>
                  </a:lnTo>
                  <a:lnTo>
                    <a:pt x="301189" y="2268279"/>
                  </a:lnTo>
                  <a:cubicBezTo>
                    <a:pt x="289992" y="2268279"/>
                    <a:pt x="280038" y="2268279"/>
                    <a:pt x="268841" y="2268279"/>
                  </a:cubicBezTo>
                  <a:cubicBezTo>
                    <a:pt x="271329" y="2254657"/>
                    <a:pt x="265108" y="2239796"/>
                    <a:pt x="278794" y="2232366"/>
                  </a:cubicBezTo>
                  <a:cubicBezTo>
                    <a:pt x="287503" y="2228651"/>
                    <a:pt x="298701" y="2236081"/>
                    <a:pt x="308654" y="2233605"/>
                  </a:cubicBezTo>
                  <a:cubicBezTo>
                    <a:pt x="314875" y="2233605"/>
                    <a:pt x="323584" y="2227413"/>
                    <a:pt x="326073" y="2222459"/>
                  </a:cubicBezTo>
                  <a:cubicBezTo>
                    <a:pt x="329805" y="2211314"/>
                    <a:pt x="322340" y="2201407"/>
                    <a:pt x="311142" y="2196454"/>
                  </a:cubicBezTo>
                  <a:cubicBezTo>
                    <a:pt x="306166" y="2193977"/>
                    <a:pt x="296212" y="2193977"/>
                    <a:pt x="289992" y="2195215"/>
                  </a:cubicBezTo>
                  <a:cubicBezTo>
                    <a:pt x="280038" y="2196454"/>
                    <a:pt x="270085" y="2202646"/>
                    <a:pt x="260132" y="2195215"/>
                  </a:cubicBezTo>
                  <a:cubicBezTo>
                    <a:pt x="250178" y="2189024"/>
                    <a:pt x="242713" y="2170448"/>
                    <a:pt x="229027" y="2186547"/>
                  </a:cubicBezTo>
                  <a:cubicBezTo>
                    <a:pt x="225295" y="2191500"/>
                    <a:pt x="231516" y="2205122"/>
                    <a:pt x="231516" y="2215029"/>
                  </a:cubicBezTo>
                  <a:cubicBezTo>
                    <a:pt x="232760" y="2229890"/>
                    <a:pt x="221562" y="2236081"/>
                    <a:pt x="211609" y="2228651"/>
                  </a:cubicBezTo>
                  <a:cubicBezTo>
                    <a:pt x="194191" y="2216268"/>
                    <a:pt x="175528" y="2207599"/>
                    <a:pt x="154377" y="2212552"/>
                  </a:cubicBezTo>
                  <a:cubicBezTo>
                    <a:pt x="122029" y="2219983"/>
                    <a:pt x="87192" y="2198931"/>
                    <a:pt x="57332" y="2222459"/>
                  </a:cubicBezTo>
                  <a:cubicBezTo>
                    <a:pt x="53599" y="2222459"/>
                    <a:pt x="49867" y="2222459"/>
                    <a:pt x="46134" y="2219983"/>
                  </a:cubicBezTo>
                  <a:cubicBezTo>
                    <a:pt x="46134" y="2207599"/>
                    <a:pt x="39913" y="2196454"/>
                    <a:pt x="29960" y="2189024"/>
                  </a:cubicBezTo>
                  <a:cubicBezTo>
                    <a:pt x="29960" y="2179117"/>
                    <a:pt x="28716" y="2169210"/>
                    <a:pt x="27472" y="2158065"/>
                  </a:cubicBezTo>
                  <a:cubicBezTo>
                    <a:pt x="29960" y="2122152"/>
                    <a:pt x="69774" y="2124629"/>
                    <a:pt x="87192" y="2104815"/>
                  </a:cubicBezTo>
                  <a:cubicBezTo>
                    <a:pt x="88436" y="2103577"/>
                    <a:pt x="98389" y="2108530"/>
                    <a:pt x="99634" y="2112245"/>
                  </a:cubicBezTo>
                  <a:cubicBezTo>
                    <a:pt x="105854" y="2125867"/>
                    <a:pt x="110831" y="2140728"/>
                    <a:pt x="118296" y="2154350"/>
                  </a:cubicBezTo>
                  <a:cubicBezTo>
                    <a:pt x="122029" y="2160541"/>
                    <a:pt x="131982" y="2166733"/>
                    <a:pt x="138203" y="2158065"/>
                  </a:cubicBezTo>
                  <a:cubicBezTo>
                    <a:pt x="149400" y="2143204"/>
                    <a:pt x="168063" y="2141966"/>
                    <a:pt x="184237" y="2134536"/>
                  </a:cubicBezTo>
                  <a:cubicBezTo>
                    <a:pt x="202900" y="2127106"/>
                    <a:pt x="190458" y="2104815"/>
                    <a:pt x="205388" y="2096147"/>
                  </a:cubicBezTo>
                  <a:lnTo>
                    <a:pt x="220495" y="2093833"/>
                  </a:lnTo>
                  <a:lnTo>
                    <a:pt x="225480" y="2098441"/>
                  </a:lnTo>
                  <a:lnTo>
                    <a:pt x="225295" y="2097617"/>
                  </a:lnTo>
                  <a:cubicBezTo>
                    <a:pt x="225295" y="2095140"/>
                    <a:pt x="226548" y="2092663"/>
                    <a:pt x="227800" y="2090187"/>
                  </a:cubicBezTo>
                  <a:cubicBezTo>
                    <a:pt x="246592" y="2060466"/>
                    <a:pt x="246592" y="2060466"/>
                    <a:pt x="272900" y="2071611"/>
                  </a:cubicBezTo>
                  <a:cubicBezTo>
                    <a:pt x="277911" y="2074088"/>
                    <a:pt x="281669" y="2077803"/>
                    <a:pt x="286680" y="2079041"/>
                  </a:cubicBezTo>
                  <a:cubicBezTo>
                    <a:pt x="308291" y="2084614"/>
                    <a:pt x="327787" y="2081827"/>
                    <a:pt x="341469" y="2068070"/>
                  </a:cubicBezTo>
                  <a:lnTo>
                    <a:pt x="350662" y="2054202"/>
                  </a:lnTo>
                  <a:lnTo>
                    <a:pt x="322296" y="2034218"/>
                  </a:lnTo>
                  <a:cubicBezTo>
                    <a:pt x="313103" y="2027210"/>
                    <a:pt x="305312" y="2018802"/>
                    <a:pt x="302196" y="2005721"/>
                  </a:cubicBezTo>
                  <a:cubicBezTo>
                    <a:pt x="299703" y="1994509"/>
                    <a:pt x="309675" y="1985789"/>
                    <a:pt x="307182" y="1974577"/>
                  </a:cubicBezTo>
                  <a:cubicBezTo>
                    <a:pt x="304689" y="1984543"/>
                    <a:pt x="302196" y="1998246"/>
                    <a:pt x="295963" y="2003229"/>
                  </a:cubicBezTo>
                  <a:cubicBezTo>
                    <a:pt x="262307" y="2024719"/>
                    <a:pt x="255997" y="2003463"/>
                    <a:pt x="249161" y="1984134"/>
                  </a:cubicBezTo>
                  <a:lnTo>
                    <a:pt x="243492" y="1972132"/>
                  </a:lnTo>
                  <a:lnTo>
                    <a:pt x="243366" y="1972809"/>
                  </a:lnTo>
                  <a:cubicBezTo>
                    <a:pt x="229637" y="1992881"/>
                    <a:pt x="218405" y="2015463"/>
                    <a:pt x="207173" y="2036790"/>
                  </a:cubicBezTo>
                  <a:cubicBezTo>
                    <a:pt x="183460" y="2084462"/>
                    <a:pt x="158500" y="2130879"/>
                    <a:pt x="102338" y="2065644"/>
                  </a:cubicBezTo>
                  <a:cubicBezTo>
                    <a:pt x="86114" y="2048081"/>
                    <a:pt x="69890" y="2060626"/>
                    <a:pt x="56161" y="2074426"/>
                  </a:cubicBezTo>
                  <a:cubicBezTo>
                    <a:pt x="38689" y="2093244"/>
                    <a:pt x="23713" y="2086971"/>
                    <a:pt x="11232" y="2069408"/>
                  </a:cubicBezTo>
                  <a:cubicBezTo>
                    <a:pt x="3744" y="2051844"/>
                    <a:pt x="11232" y="2031772"/>
                    <a:pt x="0" y="2015463"/>
                  </a:cubicBezTo>
                  <a:cubicBezTo>
                    <a:pt x="4992" y="1996645"/>
                    <a:pt x="4992" y="1977827"/>
                    <a:pt x="0" y="1959009"/>
                  </a:cubicBezTo>
                  <a:cubicBezTo>
                    <a:pt x="4992" y="1951482"/>
                    <a:pt x="4992" y="1942700"/>
                    <a:pt x="0" y="1933919"/>
                  </a:cubicBezTo>
                  <a:lnTo>
                    <a:pt x="2496" y="1930155"/>
                  </a:lnTo>
                  <a:lnTo>
                    <a:pt x="0" y="1927646"/>
                  </a:lnTo>
                  <a:lnTo>
                    <a:pt x="16341" y="1903555"/>
                  </a:lnTo>
                  <a:lnTo>
                    <a:pt x="14943" y="1903447"/>
                  </a:lnTo>
                  <a:cubicBezTo>
                    <a:pt x="9962" y="1859782"/>
                    <a:pt x="24905" y="1814869"/>
                    <a:pt x="3736" y="1771204"/>
                  </a:cubicBezTo>
                  <a:cubicBezTo>
                    <a:pt x="2491" y="1757481"/>
                    <a:pt x="1245" y="1742510"/>
                    <a:pt x="1245" y="1727539"/>
                  </a:cubicBezTo>
                  <a:cubicBezTo>
                    <a:pt x="1245" y="1671398"/>
                    <a:pt x="0" y="1616504"/>
                    <a:pt x="0" y="1560363"/>
                  </a:cubicBezTo>
                  <a:cubicBezTo>
                    <a:pt x="0" y="1478022"/>
                    <a:pt x="1245" y="1395682"/>
                    <a:pt x="2491" y="1313342"/>
                  </a:cubicBezTo>
                  <a:cubicBezTo>
                    <a:pt x="6226" y="1310847"/>
                    <a:pt x="11207" y="1309599"/>
                    <a:pt x="14943" y="1308352"/>
                  </a:cubicBezTo>
                  <a:cubicBezTo>
                    <a:pt x="17433" y="1312094"/>
                    <a:pt x="21169" y="1317085"/>
                    <a:pt x="23660" y="1320827"/>
                  </a:cubicBezTo>
                  <a:cubicBezTo>
                    <a:pt x="29886" y="1329560"/>
                    <a:pt x="87166" y="1366988"/>
                    <a:pt x="93393" y="1371978"/>
                  </a:cubicBezTo>
                  <a:cubicBezTo>
                    <a:pt x="105845" y="1381959"/>
                    <a:pt x="109581" y="1376968"/>
                    <a:pt x="113316" y="1364493"/>
                  </a:cubicBezTo>
                  <a:cubicBezTo>
                    <a:pt x="127014" y="1325818"/>
                    <a:pt x="128259" y="1324570"/>
                    <a:pt x="160635" y="1335798"/>
                  </a:cubicBezTo>
                  <a:cubicBezTo>
                    <a:pt x="179314" y="1343284"/>
                    <a:pt x="197992" y="1349522"/>
                    <a:pt x="215425" y="1361997"/>
                  </a:cubicBezTo>
                  <a:cubicBezTo>
                    <a:pt x="227878" y="1373226"/>
                    <a:pt x="245311" y="1345779"/>
                    <a:pt x="266480" y="1354512"/>
                  </a:cubicBezTo>
                  <a:cubicBezTo>
                    <a:pt x="276442" y="1360750"/>
                    <a:pt x="292630" y="1359502"/>
                    <a:pt x="305082" y="1359502"/>
                  </a:cubicBezTo>
                  <a:cubicBezTo>
                    <a:pt x="307884" y="1363245"/>
                    <a:pt x="310841" y="1365272"/>
                    <a:pt x="313896" y="1366208"/>
                  </a:cubicBezTo>
                  <a:lnTo>
                    <a:pt x="314637" y="1366220"/>
                  </a:lnTo>
                  <a:lnTo>
                    <a:pt x="322826" y="1371978"/>
                  </a:lnTo>
                  <a:cubicBezTo>
                    <a:pt x="329053" y="1371978"/>
                    <a:pt x="335590" y="1368235"/>
                    <a:pt x="342439" y="1361997"/>
                  </a:cubicBezTo>
                  <a:cubicBezTo>
                    <a:pt x="336213" y="1361997"/>
                    <a:pt x="329675" y="1365116"/>
                    <a:pt x="323293" y="1366364"/>
                  </a:cubicBezTo>
                  <a:lnTo>
                    <a:pt x="314637" y="1366220"/>
                  </a:lnTo>
                  <a:lnTo>
                    <a:pt x="305082" y="1359502"/>
                  </a:lnTo>
                  <a:cubicBezTo>
                    <a:pt x="306327" y="1339541"/>
                    <a:pt x="298856" y="1315837"/>
                    <a:pt x="316289" y="1300866"/>
                  </a:cubicBezTo>
                  <a:cubicBezTo>
                    <a:pt x="344929" y="1278410"/>
                    <a:pt x="332477" y="1255953"/>
                    <a:pt x="321270" y="1232249"/>
                  </a:cubicBezTo>
                  <a:cubicBezTo>
                    <a:pt x="321270" y="1228506"/>
                    <a:pt x="321270" y="1224764"/>
                    <a:pt x="322515" y="1221021"/>
                  </a:cubicBezTo>
                  <a:cubicBezTo>
                    <a:pt x="327496" y="1207297"/>
                    <a:pt x="337458" y="1194822"/>
                    <a:pt x="349910" y="1186089"/>
                  </a:cubicBezTo>
                  <a:cubicBezTo>
                    <a:pt x="399719" y="1186089"/>
                    <a:pt x="447038" y="1211040"/>
                    <a:pt x="501828" y="1207297"/>
                  </a:cubicBezTo>
                  <a:cubicBezTo>
                    <a:pt x="524242" y="1204802"/>
                    <a:pt x="547902" y="1202307"/>
                    <a:pt x="569071" y="1193574"/>
                  </a:cubicBezTo>
                  <a:cubicBezTo>
                    <a:pt x="588994" y="1186089"/>
                    <a:pt x="606428" y="1172365"/>
                    <a:pt x="620125" y="1154899"/>
                  </a:cubicBezTo>
                  <a:cubicBezTo>
                    <a:pt x="621370" y="1152404"/>
                    <a:pt x="622616" y="1148661"/>
                    <a:pt x="623861" y="1147414"/>
                  </a:cubicBezTo>
                  <a:cubicBezTo>
                    <a:pt x="626351" y="1144918"/>
                    <a:pt x="631332" y="1146166"/>
                    <a:pt x="633823" y="1146166"/>
                  </a:cubicBezTo>
                  <a:cubicBezTo>
                    <a:pt x="636313" y="1146166"/>
                    <a:pt x="637558" y="1146166"/>
                    <a:pt x="640049" y="1146166"/>
                  </a:cubicBezTo>
                  <a:cubicBezTo>
                    <a:pt x="641294" y="1147414"/>
                    <a:pt x="643785" y="1148661"/>
                    <a:pt x="645030" y="1149909"/>
                  </a:cubicBezTo>
                  <a:cubicBezTo>
                    <a:pt x="651256" y="1152404"/>
                    <a:pt x="654992" y="1156147"/>
                    <a:pt x="658727" y="1161137"/>
                  </a:cubicBezTo>
                  <a:cubicBezTo>
                    <a:pt x="661218" y="1163632"/>
                    <a:pt x="662463" y="1168622"/>
                    <a:pt x="663708" y="1172365"/>
                  </a:cubicBezTo>
                  <a:cubicBezTo>
                    <a:pt x="664954" y="1174860"/>
                    <a:pt x="664954" y="1178603"/>
                    <a:pt x="666199" y="1182346"/>
                  </a:cubicBezTo>
                  <a:cubicBezTo>
                    <a:pt x="666199" y="1188584"/>
                    <a:pt x="664954" y="1196069"/>
                    <a:pt x="662463" y="1202307"/>
                  </a:cubicBezTo>
                  <a:cubicBezTo>
                    <a:pt x="661218" y="1204802"/>
                    <a:pt x="658727" y="1207297"/>
                    <a:pt x="658727" y="1209793"/>
                  </a:cubicBezTo>
                  <a:cubicBezTo>
                    <a:pt x="659973" y="1213535"/>
                    <a:pt x="659973" y="1216031"/>
                    <a:pt x="659973" y="1219773"/>
                  </a:cubicBezTo>
                  <a:cubicBezTo>
                    <a:pt x="658727" y="1231002"/>
                    <a:pt x="657482" y="1244725"/>
                    <a:pt x="652501" y="1255953"/>
                  </a:cubicBezTo>
                  <a:cubicBezTo>
                    <a:pt x="647520" y="1268429"/>
                    <a:pt x="640049" y="1280905"/>
                    <a:pt x="630087" y="1288390"/>
                  </a:cubicBezTo>
                  <a:cubicBezTo>
                    <a:pt x="608918" y="1305856"/>
                    <a:pt x="590240" y="1320827"/>
                    <a:pt x="584014" y="1352017"/>
                  </a:cubicBezTo>
                  <a:cubicBezTo>
                    <a:pt x="585259" y="1349522"/>
                    <a:pt x="586504" y="1347027"/>
                    <a:pt x="587749" y="1345779"/>
                  </a:cubicBezTo>
                  <a:cubicBezTo>
                    <a:pt x="588994" y="1343284"/>
                    <a:pt x="590240" y="1340789"/>
                    <a:pt x="591485" y="1338293"/>
                  </a:cubicBezTo>
                  <a:cubicBezTo>
                    <a:pt x="593975" y="1334551"/>
                    <a:pt x="596466" y="1329560"/>
                    <a:pt x="600202" y="1325818"/>
                  </a:cubicBezTo>
                  <a:cubicBezTo>
                    <a:pt x="603937" y="1318332"/>
                    <a:pt x="610163" y="1310847"/>
                    <a:pt x="617635" y="1305856"/>
                  </a:cubicBezTo>
                  <a:cubicBezTo>
                    <a:pt x="623861" y="1300866"/>
                    <a:pt x="631332" y="1298371"/>
                    <a:pt x="638804" y="1298371"/>
                  </a:cubicBezTo>
                  <a:cubicBezTo>
                    <a:pt x="643785" y="1298371"/>
                    <a:pt x="647520" y="1299618"/>
                    <a:pt x="651256" y="1300866"/>
                  </a:cubicBezTo>
                  <a:cubicBezTo>
                    <a:pt x="654992" y="1302114"/>
                    <a:pt x="657482" y="1303361"/>
                    <a:pt x="659973" y="1303361"/>
                  </a:cubicBezTo>
                  <a:lnTo>
                    <a:pt x="661649" y="1304081"/>
                  </a:lnTo>
                  <a:lnTo>
                    <a:pt x="662619" y="1305701"/>
                  </a:lnTo>
                  <a:cubicBezTo>
                    <a:pt x="665576" y="1308352"/>
                    <a:pt x="669312" y="1310847"/>
                    <a:pt x="672425" y="1313342"/>
                  </a:cubicBezTo>
                  <a:lnTo>
                    <a:pt x="672828" y="1313305"/>
                  </a:lnTo>
                  <a:lnTo>
                    <a:pt x="673670" y="1315837"/>
                  </a:lnTo>
                  <a:cubicBezTo>
                    <a:pt x="672425" y="1319580"/>
                    <a:pt x="671180" y="1322075"/>
                    <a:pt x="671180" y="1325818"/>
                  </a:cubicBezTo>
                  <a:cubicBezTo>
                    <a:pt x="672425" y="1327065"/>
                    <a:pt x="672425" y="1330808"/>
                    <a:pt x="672425" y="1333303"/>
                  </a:cubicBezTo>
                  <a:cubicBezTo>
                    <a:pt x="671180" y="1338293"/>
                    <a:pt x="671180" y="1343284"/>
                    <a:pt x="669934" y="1348274"/>
                  </a:cubicBezTo>
                  <a:cubicBezTo>
                    <a:pt x="667444" y="1359502"/>
                    <a:pt x="663708" y="1370731"/>
                    <a:pt x="661218" y="1380711"/>
                  </a:cubicBezTo>
                  <a:cubicBezTo>
                    <a:pt x="657482" y="1398177"/>
                    <a:pt x="657482" y="1415643"/>
                    <a:pt x="663708" y="1431862"/>
                  </a:cubicBezTo>
                  <a:cubicBezTo>
                    <a:pt x="668689" y="1347027"/>
                    <a:pt x="739667" y="1323322"/>
                    <a:pt x="777024" y="1274667"/>
                  </a:cubicBezTo>
                  <a:cubicBezTo>
                    <a:pt x="750874" y="1281216"/>
                    <a:pt x="728927" y="1302503"/>
                    <a:pt x="701727" y="1310632"/>
                  </a:cubicBezTo>
                  <a:lnTo>
                    <a:pt x="672828" y="1313305"/>
                  </a:lnTo>
                  <a:lnTo>
                    <a:pt x="671180" y="1308352"/>
                  </a:lnTo>
                  <a:cubicBezTo>
                    <a:pt x="671180" y="1308352"/>
                    <a:pt x="669934" y="1307104"/>
                    <a:pt x="668689" y="1307104"/>
                  </a:cubicBezTo>
                  <a:lnTo>
                    <a:pt x="661649" y="1304081"/>
                  </a:lnTo>
                  <a:lnTo>
                    <a:pt x="657482" y="1297123"/>
                  </a:lnTo>
                  <a:cubicBezTo>
                    <a:pt x="657482" y="1289638"/>
                    <a:pt x="661218" y="1282152"/>
                    <a:pt x="663708" y="1275914"/>
                  </a:cubicBezTo>
                  <a:cubicBezTo>
                    <a:pt x="668689" y="1265934"/>
                    <a:pt x="674915" y="1257201"/>
                    <a:pt x="681142" y="1247220"/>
                  </a:cubicBezTo>
                  <a:cubicBezTo>
                    <a:pt x="696084" y="1227259"/>
                    <a:pt x="713518" y="1208545"/>
                    <a:pt x="733441" y="1189831"/>
                  </a:cubicBezTo>
                  <a:cubicBezTo>
                    <a:pt x="735932" y="1188584"/>
                    <a:pt x="738422" y="1187336"/>
                    <a:pt x="739667" y="1183593"/>
                  </a:cubicBezTo>
                  <a:cubicBezTo>
                    <a:pt x="742158" y="1181098"/>
                    <a:pt x="744648" y="1176108"/>
                    <a:pt x="745894" y="1172365"/>
                  </a:cubicBezTo>
                  <a:cubicBezTo>
                    <a:pt x="747139" y="1169870"/>
                    <a:pt x="749629" y="1167375"/>
                    <a:pt x="750875" y="1166127"/>
                  </a:cubicBezTo>
                  <a:cubicBezTo>
                    <a:pt x="753365" y="1162385"/>
                    <a:pt x="757101" y="1162385"/>
                    <a:pt x="760836" y="1161137"/>
                  </a:cubicBezTo>
                  <a:cubicBezTo>
                    <a:pt x="763327" y="1161137"/>
                    <a:pt x="765817" y="1159889"/>
                    <a:pt x="769553" y="1159889"/>
                  </a:cubicBezTo>
                  <a:cubicBezTo>
                    <a:pt x="772043" y="1159889"/>
                    <a:pt x="775779" y="1161137"/>
                    <a:pt x="778270" y="1159889"/>
                  </a:cubicBezTo>
                  <a:cubicBezTo>
                    <a:pt x="783251" y="1158642"/>
                    <a:pt x="786986" y="1156147"/>
                    <a:pt x="791967" y="1157394"/>
                  </a:cubicBezTo>
                  <a:cubicBezTo>
                    <a:pt x="850493" y="1171118"/>
                    <a:pt x="800684" y="1126205"/>
                    <a:pt x="815627" y="1118719"/>
                  </a:cubicBezTo>
                  <a:cubicBezTo>
                    <a:pt x="826834" y="1113729"/>
                    <a:pt x="835550" y="1106243"/>
                    <a:pt x="846757" y="1103748"/>
                  </a:cubicBezTo>
                  <a:cubicBezTo>
                    <a:pt x="852983" y="1103748"/>
                    <a:pt x="859210" y="1103748"/>
                    <a:pt x="864191" y="1103748"/>
                  </a:cubicBezTo>
                  <a:cubicBezTo>
                    <a:pt x="867926" y="1104996"/>
                    <a:pt x="871662" y="1104996"/>
                    <a:pt x="875398" y="1104996"/>
                  </a:cubicBezTo>
                  <a:cubicBezTo>
                    <a:pt x="879133" y="1104996"/>
                    <a:pt x="881624" y="1103748"/>
                    <a:pt x="885359" y="1103748"/>
                  </a:cubicBezTo>
                  <a:cubicBezTo>
                    <a:pt x="890340" y="1102501"/>
                    <a:pt x="892831" y="1100006"/>
                    <a:pt x="896567" y="1097510"/>
                  </a:cubicBezTo>
                  <a:cubicBezTo>
                    <a:pt x="901547" y="1096263"/>
                    <a:pt x="906528" y="1093768"/>
                    <a:pt x="910264" y="1093768"/>
                  </a:cubicBezTo>
                  <a:cubicBezTo>
                    <a:pt x="914000" y="1093768"/>
                    <a:pt x="915245" y="1093768"/>
                    <a:pt x="917735" y="1093768"/>
                  </a:cubicBezTo>
                  <a:cubicBezTo>
                    <a:pt x="918981" y="1095015"/>
                    <a:pt x="920226" y="1096263"/>
                    <a:pt x="921471" y="1097510"/>
                  </a:cubicBezTo>
                  <a:cubicBezTo>
                    <a:pt x="922716" y="1100006"/>
                    <a:pt x="923962" y="1102501"/>
                    <a:pt x="925207" y="1103748"/>
                  </a:cubicBezTo>
                  <a:cubicBezTo>
                    <a:pt x="925207" y="1104996"/>
                    <a:pt x="926452" y="1107491"/>
                    <a:pt x="927697" y="1109986"/>
                  </a:cubicBezTo>
                  <a:cubicBezTo>
                    <a:pt x="928943" y="1111234"/>
                    <a:pt x="930188" y="1113729"/>
                    <a:pt x="933923" y="1112481"/>
                  </a:cubicBezTo>
                  <a:cubicBezTo>
                    <a:pt x="935169" y="1111234"/>
                    <a:pt x="937659" y="1109986"/>
                    <a:pt x="938904" y="1108739"/>
                  </a:cubicBezTo>
                  <a:cubicBezTo>
                    <a:pt x="943885" y="1104996"/>
                    <a:pt x="947621" y="1102501"/>
                    <a:pt x="951357" y="1097510"/>
                  </a:cubicBezTo>
                  <a:cubicBezTo>
                    <a:pt x="960073" y="1088777"/>
                    <a:pt x="967545" y="1078797"/>
                    <a:pt x="973771" y="1068816"/>
                  </a:cubicBezTo>
                  <a:cubicBezTo>
                    <a:pt x="973771" y="1067568"/>
                    <a:pt x="975016" y="1067568"/>
                    <a:pt x="975016" y="1066321"/>
                  </a:cubicBezTo>
                  <a:cubicBezTo>
                    <a:pt x="989959" y="1042617"/>
                    <a:pt x="1011128" y="1017665"/>
                    <a:pt x="988714" y="986476"/>
                  </a:cubicBezTo>
                  <a:cubicBezTo>
                    <a:pt x="935169" y="910373"/>
                    <a:pt x="935169" y="909126"/>
                    <a:pt x="1024825" y="889164"/>
                  </a:cubicBezTo>
                  <a:cubicBezTo>
                    <a:pt x="984978" y="865460"/>
                    <a:pt x="950111" y="838014"/>
                    <a:pt x="915245" y="809319"/>
                  </a:cubicBezTo>
                  <a:cubicBezTo>
                    <a:pt x="900302" y="795596"/>
                    <a:pt x="880379" y="780625"/>
                    <a:pt x="892831" y="755673"/>
                  </a:cubicBezTo>
                  <a:cubicBezTo>
                    <a:pt x="902793" y="734464"/>
                    <a:pt x="925207" y="729474"/>
                    <a:pt x="946376" y="726979"/>
                  </a:cubicBezTo>
                  <a:cubicBezTo>
                    <a:pt x="972526" y="723236"/>
                    <a:pt x="997430" y="740702"/>
                    <a:pt x="1023580" y="730722"/>
                  </a:cubicBezTo>
                  <a:cubicBezTo>
                    <a:pt x="982487" y="693294"/>
                    <a:pt x="928943" y="740702"/>
                    <a:pt x="886605" y="709513"/>
                  </a:cubicBezTo>
                  <a:cubicBezTo>
                    <a:pt x="881624" y="707018"/>
                    <a:pt x="886605" y="713255"/>
                    <a:pt x="886605" y="715751"/>
                  </a:cubicBezTo>
                  <a:cubicBezTo>
                    <a:pt x="885359" y="754426"/>
                    <a:pt x="852983" y="750683"/>
                    <a:pt x="829324" y="759416"/>
                  </a:cubicBezTo>
                  <a:lnTo>
                    <a:pt x="816678" y="760120"/>
                  </a:lnTo>
                  <a:lnTo>
                    <a:pt x="823023" y="767216"/>
                  </a:lnTo>
                  <a:cubicBezTo>
                    <a:pt x="804448" y="805375"/>
                    <a:pt x="806925" y="857073"/>
                    <a:pt x="758629" y="875537"/>
                  </a:cubicBezTo>
                  <a:cubicBezTo>
                    <a:pt x="751199" y="877998"/>
                    <a:pt x="742531" y="876767"/>
                    <a:pt x="738816" y="869382"/>
                  </a:cubicBezTo>
                  <a:cubicBezTo>
                    <a:pt x="736339" y="864458"/>
                    <a:pt x="736339" y="859535"/>
                    <a:pt x="737578" y="854611"/>
                  </a:cubicBezTo>
                  <a:cubicBezTo>
                    <a:pt x="737578" y="848456"/>
                    <a:pt x="741293" y="843533"/>
                    <a:pt x="743769" y="841071"/>
                  </a:cubicBezTo>
                  <a:cubicBezTo>
                    <a:pt x="756153" y="829993"/>
                    <a:pt x="778443" y="822607"/>
                    <a:pt x="775966" y="800451"/>
                  </a:cubicBezTo>
                  <a:cubicBezTo>
                    <a:pt x="774728" y="783218"/>
                    <a:pt x="766059" y="767216"/>
                    <a:pt x="748723" y="756138"/>
                  </a:cubicBezTo>
                  <a:lnTo>
                    <a:pt x="760792" y="744603"/>
                  </a:lnTo>
                  <a:lnTo>
                    <a:pt x="751957" y="750862"/>
                  </a:lnTo>
                  <a:cubicBezTo>
                    <a:pt x="720626" y="755785"/>
                    <a:pt x="684281" y="739783"/>
                    <a:pt x="655456" y="765633"/>
                  </a:cubicBezTo>
                  <a:cubicBezTo>
                    <a:pt x="652949" y="768094"/>
                    <a:pt x="645430" y="764402"/>
                    <a:pt x="644177" y="761940"/>
                  </a:cubicBezTo>
                  <a:cubicBezTo>
                    <a:pt x="642923" y="758247"/>
                    <a:pt x="642923" y="750862"/>
                    <a:pt x="645430" y="747169"/>
                  </a:cubicBezTo>
                  <a:cubicBezTo>
                    <a:pt x="657962" y="732398"/>
                    <a:pt x="673002" y="726243"/>
                    <a:pt x="691801" y="722551"/>
                  </a:cubicBezTo>
                  <a:cubicBezTo>
                    <a:pt x="721879" y="717627"/>
                    <a:pt x="724385" y="716396"/>
                    <a:pt x="714359" y="693009"/>
                  </a:cubicBezTo>
                  <a:cubicBezTo>
                    <a:pt x="709346" y="681930"/>
                    <a:pt x="706840" y="670852"/>
                    <a:pt x="705587" y="659620"/>
                  </a:cubicBezTo>
                  <a:lnTo>
                    <a:pt x="704669" y="634502"/>
                  </a:lnTo>
                  <a:lnTo>
                    <a:pt x="693130" y="637188"/>
                  </a:lnTo>
                  <a:cubicBezTo>
                    <a:pt x="674396" y="637188"/>
                    <a:pt x="659410" y="631011"/>
                    <a:pt x="653165" y="611246"/>
                  </a:cubicBezTo>
                  <a:cubicBezTo>
                    <a:pt x="648170" y="605069"/>
                    <a:pt x="641925" y="600128"/>
                    <a:pt x="636930" y="595187"/>
                  </a:cubicBezTo>
                  <a:cubicBezTo>
                    <a:pt x="631934" y="591480"/>
                    <a:pt x="631934" y="589010"/>
                    <a:pt x="631934" y="584068"/>
                  </a:cubicBezTo>
                  <a:cubicBezTo>
                    <a:pt x="634432" y="580362"/>
                    <a:pt x="635681" y="579127"/>
                    <a:pt x="636930" y="579127"/>
                  </a:cubicBezTo>
                  <a:cubicBezTo>
                    <a:pt x="653165" y="579127"/>
                    <a:pt x="669401" y="579127"/>
                    <a:pt x="684388" y="579127"/>
                  </a:cubicBezTo>
                  <a:cubicBezTo>
                    <a:pt x="693130" y="579127"/>
                    <a:pt x="694379" y="575421"/>
                    <a:pt x="689383" y="569244"/>
                  </a:cubicBezTo>
                  <a:cubicBezTo>
                    <a:pt x="688134" y="565538"/>
                    <a:pt x="685637" y="563068"/>
                    <a:pt x="684388" y="563068"/>
                  </a:cubicBezTo>
                  <a:cubicBezTo>
                    <a:pt x="671899" y="539596"/>
                    <a:pt x="694379" y="551950"/>
                    <a:pt x="700623" y="547008"/>
                  </a:cubicBezTo>
                  <a:cubicBezTo>
                    <a:pt x="714361" y="547008"/>
                    <a:pt x="726850" y="544538"/>
                    <a:pt x="733094" y="532184"/>
                  </a:cubicBezTo>
                  <a:cubicBezTo>
                    <a:pt x="736841" y="528478"/>
                    <a:pt x="739339" y="524772"/>
                    <a:pt x="736841" y="521066"/>
                  </a:cubicBezTo>
                  <a:cubicBezTo>
                    <a:pt x="735592" y="518595"/>
                    <a:pt x="734343" y="516125"/>
                    <a:pt x="733094" y="516125"/>
                  </a:cubicBezTo>
                  <a:cubicBezTo>
                    <a:pt x="739339" y="511183"/>
                    <a:pt x="743085" y="505007"/>
                    <a:pt x="748081" y="500065"/>
                  </a:cubicBezTo>
                  <a:cubicBezTo>
                    <a:pt x="761819" y="501301"/>
                    <a:pt x="774308" y="502536"/>
                    <a:pt x="780552" y="516125"/>
                  </a:cubicBezTo>
                  <a:cubicBezTo>
                    <a:pt x="786797" y="521066"/>
                    <a:pt x="790543" y="527243"/>
                    <a:pt x="796788" y="532184"/>
                  </a:cubicBezTo>
                  <a:cubicBezTo>
                    <a:pt x="798037" y="544538"/>
                    <a:pt x="799285" y="556891"/>
                    <a:pt x="813023" y="563068"/>
                  </a:cubicBezTo>
                  <a:cubicBezTo>
                    <a:pt x="823014" y="575421"/>
                    <a:pt x="823014" y="586539"/>
                    <a:pt x="811774" y="596422"/>
                  </a:cubicBezTo>
                  <a:cubicBezTo>
                    <a:pt x="801783" y="598893"/>
                    <a:pt x="795539" y="595187"/>
                    <a:pt x="790543" y="586539"/>
                  </a:cubicBezTo>
                  <a:cubicBezTo>
                    <a:pt x="791792" y="591480"/>
                    <a:pt x="795539" y="596422"/>
                    <a:pt x="800534" y="597657"/>
                  </a:cubicBezTo>
                  <a:lnTo>
                    <a:pt x="801903" y="602168"/>
                  </a:lnTo>
                  <a:lnTo>
                    <a:pt x="829324" y="600973"/>
                  </a:lnTo>
                  <a:lnTo>
                    <a:pt x="832933" y="604334"/>
                  </a:lnTo>
                  <a:lnTo>
                    <a:pt x="842817" y="589230"/>
                  </a:lnTo>
                  <a:cubicBezTo>
                    <a:pt x="848416" y="583757"/>
                    <a:pt x="855259" y="579571"/>
                    <a:pt x="863346" y="576995"/>
                  </a:cubicBezTo>
                  <a:cubicBezTo>
                    <a:pt x="867701" y="587942"/>
                    <a:pt x="869568" y="600500"/>
                    <a:pt x="873300" y="612091"/>
                  </a:cubicBezTo>
                  <a:lnTo>
                    <a:pt x="893050" y="639450"/>
                  </a:lnTo>
                  <a:lnTo>
                    <a:pt x="895321" y="639648"/>
                  </a:lnTo>
                  <a:cubicBezTo>
                    <a:pt x="906528" y="634658"/>
                    <a:pt x="916490" y="629668"/>
                    <a:pt x="927697" y="624677"/>
                  </a:cubicBezTo>
                  <a:lnTo>
                    <a:pt x="930758" y="623905"/>
                  </a:lnTo>
                  <a:lnTo>
                    <a:pt x="938741" y="612752"/>
                  </a:lnTo>
                  <a:cubicBezTo>
                    <a:pt x="942099" y="608363"/>
                    <a:pt x="945152" y="605033"/>
                    <a:pt x="946983" y="605033"/>
                  </a:cubicBezTo>
                  <a:cubicBezTo>
                    <a:pt x="969880" y="613206"/>
                    <a:pt x="995523" y="605714"/>
                    <a:pt x="1017218" y="613205"/>
                  </a:cubicBezTo>
                  <a:lnTo>
                    <a:pt x="1034966" y="625215"/>
                  </a:lnTo>
                  <a:lnTo>
                    <a:pt x="1038523" y="624677"/>
                  </a:lnTo>
                  <a:lnTo>
                    <a:pt x="1070899" y="624677"/>
                  </a:lnTo>
                  <a:cubicBezTo>
                    <a:pt x="1121953" y="672085"/>
                    <a:pt x="1130670" y="593488"/>
                    <a:pt x="1166782" y="592240"/>
                  </a:cubicBezTo>
                  <a:cubicBezTo>
                    <a:pt x="1187951" y="603468"/>
                    <a:pt x="1207874" y="613449"/>
                    <a:pt x="1234024" y="599726"/>
                  </a:cubicBezTo>
                  <a:cubicBezTo>
                    <a:pt x="1246476" y="593488"/>
                    <a:pt x="1262664" y="592240"/>
                    <a:pt x="1278852" y="588497"/>
                  </a:cubicBezTo>
                  <a:cubicBezTo>
                    <a:pt x="1282588" y="574774"/>
                    <a:pt x="1270136" y="573526"/>
                    <a:pt x="1261419" y="569784"/>
                  </a:cubicBezTo>
                  <a:cubicBezTo>
                    <a:pt x="1229043" y="557308"/>
                    <a:pt x="1225307" y="554813"/>
                    <a:pt x="1241495" y="533604"/>
                  </a:cubicBezTo>
                  <a:cubicBezTo>
                    <a:pt x="1258929" y="509900"/>
                    <a:pt x="1247722" y="494929"/>
                    <a:pt x="1240250" y="476215"/>
                  </a:cubicBezTo>
                  <a:cubicBezTo>
                    <a:pt x="1220327" y="507405"/>
                    <a:pt x="1220327" y="507405"/>
                    <a:pt x="1197912" y="496176"/>
                  </a:cubicBezTo>
                  <a:cubicBezTo>
                    <a:pt x="1214100" y="466234"/>
                    <a:pt x="1214100" y="455006"/>
                    <a:pt x="1197912" y="442530"/>
                  </a:cubicBezTo>
                  <a:cubicBezTo>
                    <a:pt x="1180479" y="430055"/>
                    <a:pt x="1163046" y="417579"/>
                    <a:pt x="1140632" y="417579"/>
                  </a:cubicBezTo>
                  <a:cubicBezTo>
                    <a:pt x="1108256" y="417579"/>
                    <a:pt x="1090823" y="392627"/>
                    <a:pt x="1064673" y="378904"/>
                  </a:cubicBezTo>
                  <a:cubicBezTo>
                    <a:pt x="1085842" y="363933"/>
                    <a:pt x="1098294" y="373913"/>
                    <a:pt x="1109501" y="383894"/>
                  </a:cubicBezTo>
                  <a:cubicBezTo>
                    <a:pt x="1131915" y="402608"/>
                    <a:pt x="1150594" y="402608"/>
                    <a:pt x="1171763" y="380151"/>
                  </a:cubicBezTo>
                  <a:cubicBezTo>
                    <a:pt x="1181102" y="371418"/>
                    <a:pt x="1189507" y="368611"/>
                    <a:pt x="1196823" y="370639"/>
                  </a:cubicBezTo>
                  <a:close/>
                  <a:moveTo>
                    <a:pt x="460364" y="291246"/>
                  </a:moveTo>
                  <a:cubicBezTo>
                    <a:pt x="456700" y="295367"/>
                    <a:pt x="454258" y="299488"/>
                    <a:pt x="451816" y="302235"/>
                  </a:cubicBezTo>
                  <a:cubicBezTo>
                    <a:pt x="445710" y="306356"/>
                    <a:pt x="440826" y="303609"/>
                    <a:pt x="439605" y="296740"/>
                  </a:cubicBezTo>
                  <a:cubicBezTo>
                    <a:pt x="439605" y="295367"/>
                    <a:pt x="443268" y="293993"/>
                    <a:pt x="445710" y="292619"/>
                  </a:cubicBezTo>
                  <a:cubicBezTo>
                    <a:pt x="450595" y="291246"/>
                    <a:pt x="455479" y="291246"/>
                    <a:pt x="460364" y="291246"/>
                  </a:cubicBezTo>
                  <a:close/>
                  <a:moveTo>
                    <a:pt x="3345919" y="234408"/>
                  </a:moveTo>
                  <a:cubicBezTo>
                    <a:pt x="3353817" y="234251"/>
                    <a:pt x="3361870" y="235192"/>
                    <a:pt x="3369922" y="234565"/>
                  </a:cubicBezTo>
                  <a:cubicBezTo>
                    <a:pt x="3389745" y="234565"/>
                    <a:pt x="3409567" y="234565"/>
                    <a:pt x="3430628" y="234565"/>
                  </a:cubicBezTo>
                  <a:cubicBezTo>
                    <a:pt x="3443017" y="234565"/>
                    <a:pt x="3454167" y="233309"/>
                    <a:pt x="3465317" y="240840"/>
                  </a:cubicBezTo>
                  <a:cubicBezTo>
                    <a:pt x="3475228" y="242095"/>
                    <a:pt x="3485140" y="242095"/>
                    <a:pt x="3495051" y="243350"/>
                  </a:cubicBezTo>
                  <a:cubicBezTo>
                    <a:pt x="3508679" y="255901"/>
                    <a:pt x="3529740" y="244605"/>
                    <a:pt x="3544607" y="257156"/>
                  </a:cubicBezTo>
                  <a:cubicBezTo>
                    <a:pt x="3548323" y="258411"/>
                    <a:pt x="3553279" y="259666"/>
                    <a:pt x="3558234" y="258411"/>
                  </a:cubicBezTo>
                  <a:cubicBezTo>
                    <a:pt x="3566907" y="270962"/>
                    <a:pt x="3578057" y="274727"/>
                    <a:pt x="3591685" y="274727"/>
                  </a:cubicBezTo>
                  <a:cubicBezTo>
                    <a:pt x="3596640" y="281003"/>
                    <a:pt x="3601596" y="286023"/>
                    <a:pt x="3606551" y="292298"/>
                  </a:cubicBezTo>
                  <a:cubicBezTo>
                    <a:pt x="3607790" y="317400"/>
                    <a:pt x="3609029" y="343757"/>
                    <a:pt x="3609029" y="370114"/>
                  </a:cubicBezTo>
                  <a:cubicBezTo>
                    <a:pt x="3555757" y="367604"/>
                    <a:pt x="3544607" y="286023"/>
                    <a:pt x="3483901" y="307360"/>
                  </a:cubicBezTo>
                  <a:cubicBezTo>
                    <a:pt x="3511156" y="391450"/>
                    <a:pt x="3504962" y="410277"/>
                    <a:pt x="3438062" y="432868"/>
                  </a:cubicBezTo>
                  <a:cubicBezTo>
                    <a:pt x="3430628" y="432868"/>
                    <a:pt x="3423195" y="431613"/>
                    <a:pt x="3415762" y="429103"/>
                  </a:cubicBezTo>
                  <a:cubicBezTo>
                    <a:pt x="3361250" y="407766"/>
                    <a:pt x="3314172" y="378899"/>
                    <a:pt x="3329039" y="309870"/>
                  </a:cubicBezTo>
                  <a:cubicBezTo>
                    <a:pt x="3340189" y="254646"/>
                    <a:pt x="3290633" y="279748"/>
                    <a:pt x="3273289" y="260921"/>
                  </a:cubicBezTo>
                  <a:cubicBezTo>
                    <a:pt x="3269572" y="254646"/>
                    <a:pt x="3270811" y="248370"/>
                    <a:pt x="3277005" y="243350"/>
                  </a:cubicBezTo>
                  <a:cubicBezTo>
                    <a:pt x="3293111" y="242095"/>
                    <a:pt x="3307978" y="240840"/>
                    <a:pt x="3322844" y="240840"/>
                  </a:cubicBezTo>
                  <a:cubicBezTo>
                    <a:pt x="3330277" y="235820"/>
                    <a:pt x="3338021" y="234565"/>
                    <a:pt x="3345919" y="234408"/>
                  </a:cubicBezTo>
                  <a:close/>
                  <a:moveTo>
                    <a:pt x="2644137" y="135512"/>
                  </a:moveTo>
                  <a:lnTo>
                    <a:pt x="2644118" y="136000"/>
                  </a:lnTo>
                  <a:cubicBezTo>
                    <a:pt x="2644118" y="147229"/>
                    <a:pt x="2642870" y="136000"/>
                    <a:pt x="2647861" y="143486"/>
                  </a:cubicBezTo>
                  <a:cubicBezTo>
                    <a:pt x="2667826" y="174679"/>
                    <a:pt x="2615419" y="192147"/>
                    <a:pt x="2627897" y="203376"/>
                  </a:cubicBezTo>
                  <a:cubicBezTo>
                    <a:pt x="2659091" y="237064"/>
                    <a:pt x="2644118" y="268257"/>
                    <a:pt x="2634136" y="299450"/>
                  </a:cubicBezTo>
                  <a:cubicBezTo>
                    <a:pt x="2620410" y="343119"/>
                    <a:pt x="2629144" y="375560"/>
                    <a:pt x="2664082" y="403009"/>
                  </a:cubicBezTo>
                  <a:cubicBezTo>
                    <a:pt x="2666578" y="408000"/>
                    <a:pt x="2671569" y="410495"/>
                    <a:pt x="2672817" y="406752"/>
                  </a:cubicBezTo>
                  <a:lnTo>
                    <a:pt x="2674642" y="403647"/>
                  </a:lnTo>
                  <a:lnTo>
                    <a:pt x="2674689" y="403633"/>
                  </a:lnTo>
                  <a:cubicBezTo>
                    <a:pt x="2675157" y="403165"/>
                    <a:pt x="2675313" y="402697"/>
                    <a:pt x="2675040" y="402970"/>
                  </a:cubicBezTo>
                  <a:lnTo>
                    <a:pt x="2674642" y="403647"/>
                  </a:lnTo>
                  <a:lnTo>
                    <a:pt x="2672466" y="404296"/>
                  </a:lnTo>
                  <a:cubicBezTo>
                    <a:pt x="2671491" y="404023"/>
                    <a:pt x="2670322" y="403009"/>
                    <a:pt x="2669074" y="400514"/>
                  </a:cubicBezTo>
                  <a:cubicBezTo>
                    <a:pt x="2666578" y="396771"/>
                    <a:pt x="2664082" y="391780"/>
                    <a:pt x="2662835" y="386789"/>
                  </a:cubicBezTo>
                  <a:cubicBezTo>
                    <a:pt x="2660963" y="378679"/>
                    <a:pt x="2661899" y="371816"/>
                    <a:pt x="2664862" y="365890"/>
                  </a:cubicBezTo>
                  <a:lnTo>
                    <a:pt x="2676590" y="353260"/>
                  </a:lnTo>
                  <a:lnTo>
                    <a:pt x="2648519" y="336900"/>
                  </a:lnTo>
                  <a:cubicBezTo>
                    <a:pt x="2640057" y="329291"/>
                    <a:pt x="2637639" y="317878"/>
                    <a:pt x="2647310" y="310269"/>
                  </a:cubicBezTo>
                  <a:cubicBezTo>
                    <a:pt x="2663025" y="297588"/>
                    <a:pt x="2679949" y="286174"/>
                    <a:pt x="2696873" y="274761"/>
                  </a:cubicBezTo>
                  <a:cubicBezTo>
                    <a:pt x="2692642" y="288077"/>
                    <a:pt x="2690527" y="301709"/>
                    <a:pt x="2690527" y="315342"/>
                  </a:cubicBezTo>
                  <a:lnTo>
                    <a:pt x="2695836" y="349290"/>
                  </a:lnTo>
                  <a:lnTo>
                    <a:pt x="2710251" y="355596"/>
                  </a:lnTo>
                  <a:lnTo>
                    <a:pt x="2710996" y="356387"/>
                  </a:lnTo>
                  <a:lnTo>
                    <a:pt x="2716019" y="356398"/>
                  </a:lnTo>
                  <a:cubicBezTo>
                    <a:pt x="2734035" y="353716"/>
                    <a:pt x="2752405" y="345784"/>
                    <a:pt x="2772187" y="358848"/>
                  </a:cubicBezTo>
                  <a:cubicBezTo>
                    <a:pt x="2778467" y="363825"/>
                    <a:pt x="2798564" y="346406"/>
                    <a:pt x="2813636" y="342673"/>
                  </a:cubicBezTo>
                  <a:cubicBezTo>
                    <a:pt x="2827452" y="338941"/>
                    <a:pt x="2845036" y="335208"/>
                    <a:pt x="2857597" y="345162"/>
                  </a:cubicBezTo>
                  <a:cubicBezTo>
                    <a:pt x="2865133" y="351383"/>
                    <a:pt x="2864819" y="358226"/>
                    <a:pt x="2862935" y="365380"/>
                  </a:cubicBezTo>
                  <a:lnTo>
                    <a:pt x="2859099" y="386131"/>
                  </a:lnTo>
                  <a:lnTo>
                    <a:pt x="2864613" y="380103"/>
                  </a:lnTo>
                  <a:cubicBezTo>
                    <a:pt x="2872062" y="371393"/>
                    <a:pt x="2914270" y="396277"/>
                    <a:pt x="2890683" y="361440"/>
                  </a:cubicBezTo>
                  <a:cubicBezTo>
                    <a:pt x="2863372" y="319137"/>
                    <a:pt x="2885717" y="293009"/>
                    <a:pt x="2904339" y="260660"/>
                  </a:cubicBezTo>
                  <a:lnTo>
                    <a:pt x="2906345" y="259848"/>
                  </a:lnTo>
                  <a:lnTo>
                    <a:pt x="2906345" y="249603"/>
                  </a:lnTo>
                  <a:lnTo>
                    <a:pt x="2892315" y="247699"/>
                  </a:lnTo>
                  <a:cubicBezTo>
                    <a:pt x="2871370" y="238665"/>
                    <a:pt x="2862712" y="215117"/>
                    <a:pt x="2850543" y="196465"/>
                  </a:cubicBezTo>
                  <a:cubicBezTo>
                    <a:pt x="2845550" y="192735"/>
                    <a:pt x="2849295" y="186518"/>
                    <a:pt x="2846798" y="182788"/>
                  </a:cubicBezTo>
                  <a:cubicBezTo>
                    <a:pt x="2841806" y="190248"/>
                    <a:pt x="2850543" y="195222"/>
                    <a:pt x="2850543" y="202683"/>
                  </a:cubicBezTo>
                  <a:cubicBezTo>
                    <a:pt x="2850543" y="238742"/>
                    <a:pt x="2834317" y="268585"/>
                    <a:pt x="2816844" y="298427"/>
                  </a:cubicBezTo>
                  <a:cubicBezTo>
                    <a:pt x="2805611" y="315835"/>
                    <a:pt x="2795626" y="339461"/>
                    <a:pt x="2768168" y="329513"/>
                  </a:cubicBezTo>
                  <a:cubicBezTo>
                    <a:pt x="2744455" y="320809"/>
                    <a:pt x="2744455" y="299671"/>
                    <a:pt x="2745703" y="277289"/>
                  </a:cubicBezTo>
                  <a:cubicBezTo>
                    <a:pt x="2750384" y="230194"/>
                    <a:pt x="2753133" y="200759"/>
                    <a:pt x="2748424" y="181445"/>
                  </a:cubicBezTo>
                  <a:lnTo>
                    <a:pt x="2743798" y="173710"/>
                  </a:lnTo>
                  <a:lnTo>
                    <a:pt x="2744465" y="199917"/>
                  </a:lnTo>
                  <a:cubicBezTo>
                    <a:pt x="2745546" y="260108"/>
                    <a:pt x="2740524" y="262205"/>
                    <a:pt x="2700340" y="278978"/>
                  </a:cubicBezTo>
                  <a:cubicBezTo>
                    <a:pt x="2699064" y="262365"/>
                    <a:pt x="2697789" y="247029"/>
                    <a:pt x="2697789" y="230416"/>
                  </a:cubicBezTo>
                  <a:cubicBezTo>
                    <a:pt x="2696513" y="215081"/>
                    <a:pt x="2676102" y="206135"/>
                    <a:pt x="2681205" y="188244"/>
                  </a:cubicBezTo>
                  <a:cubicBezTo>
                    <a:pt x="2693962" y="183132"/>
                    <a:pt x="2702891" y="190800"/>
                    <a:pt x="2707994" y="199745"/>
                  </a:cubicBezTo>
                  <a:cubicBezTo>
                    <a:pt x="2719475" y="219873"/>
                    <a:pt x="2728803" y="221311"/>
                    <a:pt x="2736517" y="199745"/>
                  </a:cubicBezTo>
                  <a:lnTo>
                    <a:pt x="2743155" y="172634"/>
                  </a:lnTo>
                  <a:lnTo>
                    <a:pt x="2735074" y="159120"/>
                  </a:lnTo>
                  <a:cubicBezTo>
                    <a:pt x="2728298" y="153580"/>
                    <a:pt x="2718966" y="149628"/>
                    <a:pt x="2706388" y="146320"/>
                  </a:cubicBezTo>
                  <a:lnTo>
                    <a:pt x="2644137" y="135512"/>
                  </a:lnTo>
                  <a:close/>
                  <a:moveTo>
                    <a:pt x="391522" y="93421"/>
                  </a:moveTo>
                  <a:cubicBezTo>
                    <a:pt x="394269" y="98654"/>
                    <a:pt x="397017" y="102579"/>
                    <a:pt x="399764" y="106504"/>
                  </a:cubicBezTo>
                  <a:cubicBezTo>
                    <a:pt x="397017" y="110429"/>
                    <a:pt x="394269" y="114354"/>
                    <a:pt x="391522" y="119587"/>
                  </a:cubicBezTo>
                  <a:cubicBezTo>
                    <a:pt x="390148" y="115662"/>
                    <a:pt x="384654" y="110429"/>
                    <a:pt x="384654" y="106504"/>
                  </a:cubicBezTo>
                  <a:cubicBezTo>
                    <a:pt x="384654" y="102579"/>
                    <a:pt x="390148" y="98654"/>
                    <a:pt x="391522" y="93421"/>
                  </a:cubicBezTo>
                  <a:close/>
                  <a:moveTo>
                    <a:pt x="444001" y="65942"/>
                  </a:moveTo>
                  <a:lnTo>
                    <a:pt x="444001" y="81252"/>
                  </a:lnTo>
                  <a:cubicBezTo>
                    <a:pt x="434109" y="75363"/>
                    <a:pt x="434109" y="70653"/>
                    <a:pt x="444001" y="65942"/>
                  </a:cubicBezTo>
                  <a:close/>
                  <a:moveTo>
                    <a:pt x="2954134" y="39792"/>
                  </a:moveTo>
                  <a:lnTo>
                    <a:pt x="2955383" y="41036"/>
                  </a:lnTo>
                  <a:lnTo>
                    <a:pt x="2954268" y="40005"/>
                  </a:lnTo>
                  <a:lnTo>
                    <a:pt x="2954134" y="39792"/>
                  </a:lnTo>
                  <a:close/>
                  <a:moveTo>
                    <a:pt x="478069" y="39614"/>
                  </a:moveTo>
                  <a:cubicBezTo>
                    <a:pt x="484175" y="40758"/>
                    <a:pt x="492723" y="46482"/>
                    <a:pt x="495165" y="51061"/>
                  </a:cubicBezTo>
                  <a:cubicBezTo>
                    <a:pt x="498829" y="59075"/>
                    <a:pt x="490281" y="63654"/>
                    <a:pt x="482954" y="63654"/>
                  </a:cubicBezTo>
                  <a:cubicBezTo>
                    <a:pt x="470743" y="64799"/>
                    <a:pt x="457310" y="64799"/>
                    <a:pt x="445099" y="64799"/>
                  </a:cubicBezTo>
                  <a:cubicBezTo>
                    <a:pt x="452426" y="52206"/>
                    <a:pt x="459752" y="38469"/>
                    <a:pt x="478069" y="39614"/>
                  </a:cubicBezTo>
                  <a:close/>
                  <a:moveTo>
                    <a:pt x="582821" y="13488"/>
                  </a:moveTo>
                  <a:cubicBezTo>
                    <a:pt x="590034" y="14737"/>
                    <a:pt x="597246" y="17235"/>
                    <a:pt x="603257" y="20981"/>
                  </a:cubicBezTo>
                  <a:lnTo>
                    <a:pt x="603257" y="37218"/>
                  </a:lnTo>
                  <a:cubicBezTo>
                    <a:pt x="596044" y="35969"/>
                    <a:pt x="588832" y="37218"/>
                    <a:pt x="582821" y="35969"/>
                  </a:cubicBezTo>
                  <a:cubicBezTo>
                    <a:pt x="575609" y="35969"/>
                    <a:pt x="565992" y="34720"/>
                    <a:pt x="567194" y="24728"/>
                  </a:cubicBezTo>
                  <a:cubicBezTo>
                    <a:pt x="569598" y="15986"/>
                    <a:pt x="575609" y="10990"/>
                    <a:pt x="582821" y="13488"/>
                  </a:cubicBezTo>
                  <a:close/>
                  <a:moveTo>
                    <a:pt x="618850" y="2441"/>
                  </a:moveTo>
                  <a:cubicBezTo>
                    <a:pt x="621466" y="-1"/>
                    <a:pt x="626700" y="2441"/>
                    <a:pt x="630624" y="2441"/>
                  </a:cubicBezTo>
                  <a:cubicBezTo>
                    <a:pt x="629316" y="6104"/>
                    <a:pt x="629316" y="13431"/>
                    <a:pt x="626700" y="14652"/>
                  </a:cubicBezTo>
                  <a:cubicBezTo>
                    <a:pt x="620158" y="17094"/>
                    <a:pt x="612308" y="18315"/>
                    <a:pt x="604459" y="20758"/>
                  </a:cubicBezTo>
                  <a:cubicBezTo>
                    <a:pt x="609692" y="14652"/>
                    <a:pt x="612308" y="8547"/>
                    <a:pt x="618850" y="2441"/>
                  </a:cubicBezTo>
                  <a:close/>
                  <a:moveTo>
                    <a:pt x="2329674" y="0"/>
                  </a:moveTo>
                  <a:cubicBezTo>
                    <a:pt x="2344648" y="1248"/>
                    <a:pt x="2359621" y="2496"/>
                    <a:pt x="2374595" y="3743"/>
                  </a:cubicBezTo>
                  <a:cubicBezTo>
                    <a:pt x="2377090" y="8734"/>
                    <a:pt x="2377090" y="13725"/>
                    <a:pt x="2379586" y="17468"/>
                  </a:cubicBezTo>
                  <a:cubicBezTo>
                    <a:pt x="2370852" y="27450"/>
                    <a:pt x="2348391" y="28697"/>
                    <a:pt x="2363365" y="48661"/>
                  </a:cubicBezTo>
                  <a:cubicBezTo>
                    <a:pt x="2377090" y="92330"/>
                    <a:pt x="2377090" y="93578"/>
                    <a:pt x="2413276" y="88587"/>
                  </a:cubicBezTo>
                  <a:cubicBezTo>
                    <a:pt x="2435737" y="84844"/>
                    <a:pt x="2439480" y="97321"/>
                    <a:pt x="2441976" y="113541"/>
                  </a:cubicBezTo>
                  <a:cubicBezTo>
                    <a:pt x="2443223" y="157211"/>
                    <a:pt x="2397055" y="158459"/>
                    <a:pt x="2379586" y="184661"/>
                  </a:cubicBezTo>
                  <a:cubicBezTo>
                    <a:pt x="2363365" y="207119"/>
                    <a:pt x="2314701" y="219596"/>
                    <a:pt x="2359621" y="262018"/>
                  </a:cubicBezTo>
                  <a:cubicBezTo>
                    <a:pt x="2374595" y="274495"/>
                    <a:pt x="2350887" y="300697"/>
                    <a:pt x="2353382" y="321908"/>
                  </a:cubicBezTo>
                  <a:cubicBezTo>
                    <a:pt x="2355878" y="328147"/>
                    <a:pt x="2342152" y="330642"/>
                    <a:pt x="2347143" y="335633"/>
                  </a:cubicBezTo>
                  <a:cubicBezTo>
                    <a:pt x="2352135" y="339376"/>
                    <a:pt x="2357126" y="328147"/>
                    <a:pt x="2364613" y="329394"/>
                  </a:cubicBezTo>
                  <a:cubicBezTo>
                    <a:pt x="2398303" y="336881"/>
                    <a:pt x="2428250" y="349358"/>
                    <a:pt x="2455701" y="364330"/>
                  </a:cubicBezTo>
                  <a:cubicBezTo>
                    <a:pt x="2446967" y="345615"/>
                    <a:pt x="2453206" y="319413"/>
                    <a:pt x="2446967" y="295706"/>
                  </a:cubicBezTo>
                  <a:cubicBezTo>
                    <a:pt x="2445719" y="295706"/>
                    <a:pt x="2445719" y="293211"/>
                    <a:pt x="2443223" y="293211"/>
                  </a:cubicBezTo>
                  <a:cubicBezTo>
                    <a:pt x="2445719" y="298202"/>
                    <a:pt x="2444471" y="301945"/>
                    <a:pt x="2439480" y="306936"/>
                  </a:cubicBezTo>
                  <a:cubicBezTo>
                    <a:pt x="2418268" y="319413"/>
                    <a:pt x="2404542" y="308183"/>
                    <a:pt x="2398303" y="288220"/>
                  </a:cubicBezTo>
                  <a:cubicBezTo>
                    <a:pt x="2377090" y="228330"/>
                    <a:pt x="2427002" y="180918"/>
                    <a:pt x="2455701" y="136000"/>
                  </a:cubicBezTo>
                  <a:cubicBezTo>
                    <a:pt x="2458197" y="132257"/>
                    <a:pt x="2460692" y="128514"/>
                    <a:pt x="2464436" y="124771"/>
                  </a:cubicBezTo>
                  <a:cubicBezTo>
                    <a:pt x="2468179" y="122275"/>
                    <a:pt x="2473170" y="119780"/>
                    <a:pt x="2478162" y="117285"/>
                  </a:cubicBezTo>
                  <a:cubicBezTo>
                    <a:pt x="2486896" y="113541"/>
                    <a:pt x="2496878" y="111046"/>
                    <a:pt x="2506861" y="109798"/>
                  </a:cubicBezTo>
                  <a:cubicBezTo>
                    <a:pt x="2525578" y="107303"/>
                    <a:pt x="2545542" y="121028"/>
                    <a:pt x="2551781" y="97321"/>
                  </a:cubicBezTo>
                  <a:cubicBezTo>
                    <a:pt x="2556772" y="82349"/>
                    <a:pt x="2545542" y="66129"/>
                    <a:pt x="2540551" y="52404"/>
                  </a:cubicBezTo>
                  <a:cubicBezTo>
                    <a:pt x="2554277" y="51156"/>
                    <a:pt x="2564259" y="56147"/>
                    <a:pt x="2575489" y="63633"/>
                  </a:cubicBezTo>
                  <a:cubicBezTo>
                    <a:pt x="2606684" y="82349"/>
                    <a:pt x="2606684" y="82349"/>
                    <a:pt x="2635383" y="51156"/>
                  </a:cubicBezTo>
                  <a:cubicBezTo>
                    <a:pt x="2640374" y="51156"/>
                    <a:pt x="2645366" y="51156"/>
                    <a:pt x="2650357" y="52404"/>
                  </a:cubicBezTo>
                  <a:lnTo>
                    <a:pt x="2652769" y="57097"/>
                  </a:lnTo>
                  <a:lnTo>
                    <a:pt x="2668321" y="54714"/>
                  </a:lnTo>
                  <a:cubicBezTo>
                    <a:pt x="2673313" y="60931"/>
                    <a:pt x="2678306" y="60931"/>
                    <a:pt x="2683298" y="54714"/>
                  </a:cubicBezTo>
                  <a:cubicBezTo>
                    <a:pt x="2689538" y="49740"/>
                    <a:pt x="2695779" y="43523"/>
                    <a:pt x="2702019" y="39792"/>
                  </a:cubicBezTo>
                  <a:lnTo>
                    <a:pt x="2700771" y="41036"/>
                  </a:lnTo>
                  <a:cubicBezTo>
                    <a:pt x="2708260" y="29845"/>
                    <a:pt x="2724485" y="33575"/>
                    <a:pt x="2731974" y="22384"/>
                  </a:cubicBezTo>
                  <a:cubicBezTo>
                    <a:pt x="2738214" y="17410"/>
                    <a:pt x="2744455" y="11193"/>
                    <a:pt x="2751943" y="8706"/>
                  </a:cubicBezTo>
                  <a:cubicBezTo>
                    <a:pt x="2756936" y="8706"/>
                    <a:pt x="2761928" y="7463"/>
                    <a:pt x="2764424" y="4976"/>
                  </a:cubicBezTo>
                  <a:cubicBezTo>
                    <a:pt x="2768168" y="3733"/>
                    <a:pt x="2771913" y="2489"/>
                    <a:pt x="2775657" y="2"/>
                  </a:cubicBezTo>
                  <a:cubicBezTo>
                    <a:pt x="2778153" y="2489"/>
                    <a:pt x="2781897" y="4976"/>
                    <a:pt x="2784394" y="7463"/>
                  </a:cubicBezTo>
                  <a:cubicBezTo>
                    <a:pt x="2818092" y="78339"/>
                    <a:pt x="2841806" y="80826"/>
                    <a:pt x="2909203" y="17410"/>
                  </a:cubicBezTo>
                  <a:cubicBezTo>
                    <a:pt x="2920436" y="14924"/>
                    <a:pt x="2931669" y="13680"/>
                    <a:pt x="2939157" y="26114"/>
                  </a:cubicBezTo>
                  <a:lnTo>
                    <a:pt x="2937909" y="24871"/>
                  </a:lnTo>
                  <a:lnTo>
                    <a:pt x="2954268" y="40005"/>
                  </a:lnTo>
                  <a:lnTo>
                    <a:pt x="2963963" y="55335"/>
                  </a:lnTo>
                  <a:cubicBezTo>
                    <a:pt x="2965679" y="61242"/>
                    <a:pt x="2967239" y="67148"/>
                    <a:pt x="2972856" y="70878"/>
                  </a:cubicBezTo>
                  <a:lnTo>
                    <a:pt x="2971608" y="70878"/>
                  </a:lnTo>
                  <a:cubicBezTo>
                    <a:pt x="2981593" y="79582"/>
                    <a:pt x="2979096" y="94504"/>
                    <a:pt x="2987833" y="103208"/>
                  </a:cubicBezTo>
                  <a:cubicBezTo>
                    <a:pt x="2993450" y="109425"/>
                    <a:pt x="2995010" y="116575"/>
                    <a:pt x="2995478" y="124191"/>
                  </a:cubicBezTo>
                  <a:lnTo>
                    <a:pt x="2996499" y="146425"/>
                  </a:lnTo>
                  <a:lnTo>
                    <a:pt x="3001505" y="151615"/>
                  </a:lnTo>
                  <a:cubicBezTo>
                    <a:pt x="3005213" y="155359"/>
                    <a:pt x="3008920" y="161600"/>
                    <a:pt x="3008920" y="169090"/>
                  </a:cubicBezTo>
                  <a:cubicBezTo>
                    <a:pt x="3010156" y="177827"/>
                    <a:pt x="3013864" y="186565"/>
                    <a:pt x="3016335" y="196551"/>
                  </a:cubicBezTo>
                  <a:cubicBezTo>
                    <a:pt x="3018807" y="212777"/>
                    <a:pt x="3021279" y="227756"/>
                    <a:pt x="3026222" y="242735"/>
                  </a:cubicBezTo>
                  <a:cubicBezTo>
                    <a:pt x="3029930" y="253968"/>
                    <a:pt x="3032401" y="265202"/>
                    <a:pt x="3036109" y="276436"/>
                  </a:cubicBezTo>
                  <a:cubicBezTo>
                    <a:pt x="3038581" y="282677"/>
                    <a:pt x="3039816" y="287670"/>
                    <a:pt x="3042288" y="292663"/>
                  </a:cubicBezTo>
                  <a:cubicBezTo>
                    <a:pt x="3052175" y="300152"/>
                    <a:pt x="3045996" y="283926"/>
                    <a:pt x="3052175" y="286422"/>
                  </a:cubicBezTo>
                  <a:cubicBezTo>
                    <a:pt x="3057118" y="283926"/>
                    <a:pt x="3063297" y="281429"/>
                    <a:pt x="3069477" y="281429"/>
                  </a:cubicBezTo>
                  <a:cubicBezTo>
                    <a:pt x="3080599" y="278933"/>
                    <a:pt x="3092958" y="278933"/>
                    <a:pt x="3105316" y="281429"/>
                  </a:cubicBezTo>
                  <a:cubicBezTo>
                    <a:pt x="3113967" y="283926"/>
                    <a:pt x="3121382" y="285174"/>
                    <a:pt x="3130033" y="278933"/>
                  </a:cubicBezTo>
                  <a:cubicBezTo>
                    <a:pt x="3139920" y="278933"/>
                    <a:pt x="3151042" y="276436"/>
                    <a:pt x="3160929" y="276436"/>
                  </a:cubicBezTo>
                  <a:cubicBezTo>
                    <a:pt x="3164636" y="273940"/>
                    <a:pt x="3168344" y="273004"/>
                    <a:pt x="3171897" y="273628"/>
                  </a:cubicBezTo>
                  <a:lnTo>
                    <a:pt x="3179164" y="278371"/>
                  </a:lnTo>
                  <a:lnTo>
                    <a:pt x="3185434" y="271101"/>
                  </a:lnTo>
                  <a:cubicBezTo>
                    <a:pt x="3193562" y="265805"/>
                    <a:pt x="3204629" y="267217"/>
                    <a:pt x="3212929" y="261567"/>
                  </a:cubicBezTo>
                  <a:cubicBezTo>
                    <a:pt x="3216618" y="262823"/>
                    <a:pt x="3220307" y="262823"/>
                    <a:pt x="3223996" y="260312"/>
                  </a:cubicBezTo>
                  <a:cubicBezTo>
                    <a:pt x="3230144" y="254035"/>
                    <a:pt x="3237522" y="252779"/>
                    <a:pt x="3244901" y="252779"/>
                  </a:cubicBezTo>
                  <a:cubicBezTo>
                    <a:pt x="3252279" y="254035"/>
                    <a:pt x="3258427" y="259057"/>
                    <a:pt x="3263346" y="265334"/>
                  </a:cubicBezTo>
                  <a:cubicBezTo>
                    <a:pt x="3279331" y="311786"/>
                    <a:pt x="3264575" y="363260"/>
                    <a:pt x="3247360" y="398413"/>
                  </a:cubicBezTo>
                  <a:cubicBezTo>
                    <a:pt x="3223996" y="444865"/>
                    <a:pt x="3244901" y="468718"/>
                    <a:pt x="3262116" y="498850"/>
                  </a:cubicBezTo>
                  <a:cubicBezTo>
                    <a:pt x="3253508" y="560367"/>
                    <a:pt x="3174809" y="534002"/>
                    <a:pt x="3158824" y="585476"/>
                  </a:cubicBezTo>
                  <a:cubicBezTo>
                    <a:pt x="3151446" y="586732"/>
                    <a:pt x="3144067" y="584221"/>
                    <a:pt x="3139149" y="577944"/>
                  </a:cubicBezTo>
                  <a:cubicBezTo>
                    <a:pt x="3122548" y="549696"/>
                    <a:pt x="3111481" y="520742"/>
                    <a:pt x="3124105" y="493730"/>
                  </a:cubicBezTo>
                  <a:lnTo>
                    <a:pt x="3142327" y="471144"/>
                  </a:lnTo>
                  <a:lnTo>
                    <a:pt x="3127562" y="465697"/>
                  </a:lnTo>
                  <a:cubicBezTo>
                    <a:pt x="3116748" y="460860"/>
                    <a:pt x="3105934" y="456180"/>
                    <a:pt x="3094194" y="462421"/>
                  </a:cubicBezTo>
                  <a:cubicBezTo>
                    <a:pt x="3088014" y="466165"/>
                    <a:pt x="3083071" y="469910"/>
                    <a:pt x="3079363" y="474903"/>
                  </a:cubicBezTo>
                  <a:cubicBezTo>
                    <a:pt x="3060826" y="492378"/>
                    <a:pt x="3062062" y="516094"/>
                    <a:pt x="3055882" y="537314"/>
                  </a:cubicBezTo>
                  <a:cubicBezTo>
                    <a:pt x="3048468" y="557909"/>
                    <a:pt x="3041052" y="578505"/>
                    <a:pt x="3021646" y="582249"/>
                  </a:cubicBezTo>
                  <a:lnTo>
                    <a:pt x="3000078" y="579991"/>
                  </a:lnTo>
                  <a:lnTo>
                    <a:pt x="3005049" y="648227"/>
                  </a:lnTo>
                  <a:cubicBezTo>
                    <a:pt x="3007066" y="671555"/>
                    <a:pt x="3008618" y="694884"/>
                    <a:pt x="3007376" y="718524"/>
                  </a:cubicBezTo>
                  <a:cubicBezTo>
                    <a:pt x="3004893" y="748385"/>
                    <a:pt x="2997445" y="770780"/>
                    <a:pt x="2963927" y="775757"/>
                  </a:cubicBezTo>
                  <a:cubicBezTo>
                    <a:pt x="2951512" y="773268"/>
                    <a:pt x="2946547" y="765803"/>
                    <a:pt x="2944064" y="753361"/>
                  </a:cubicBezTo>
                  <a:cubicBezTo>
                    <a:pt x="2944064" y="767047"/>
                    <a:pt x="2952754" y="775757"/>
                    <a:pt x="2956478" y="786955"/>
                  </a:cubicBezTo>
                  <a:cubicBezTo>
                    <a:pt x="2955237" y="804373"/>
                    <a:pt x="2961444" y="820548"/>
                    <a:pt x="2967651" y="836722"/>
                  </a:cubicBezTo>
                  <a:cubicBezTo>
                    <a:pt x="2970134" y="844188"/>
                    <a:pt x="2971375" y="849164"/>
                    <a:pt x="2973858" y="856630"/>
                  </a:cubicBezTo>
                  <a:cubicBezTo>
                    <a:pt x="2973858" y="862850"/>
                    <a:pt x="2973858" y="869071"/>
                    <a:pt x="2973858" y="875292"/>
                  </a:cubicBezTo>
                  <a:cubicBezTo>
                    <a:pt x="2970134" y="885246"/>
                    <a:pt x="2966409" y="892711"/>
                    <a:pt x="2965168" y="901421"/>
                  </a:cubicBezTo>
                  <a:cubicBezTo>
                    <a:pt x="2965168" y="906397"/>
                    <a:pt x="2966409" y="911374"/>
                    <a:pt x="2967651" y="917595"/>
                  </a:cubicBezTo>
                  <a:cubicBezTo>
                    <a:pt x="2971375" y="925060"/>
                    <a:pt x="2977582" y="931281"/>
                    <a:pt x="2983789" y="937502"/>
                  </a:cubicBezTo>
                  <a:cubicBezTo>
                    <a:pt x="2986272" y="939991"/>
                    <a:pt x="2987514" y="941235"/>
                    <a:pt x="2989996" y="944967"/>
                  </a:cubicBezTo>
                  <a:cubicBezTo>
                    <a:pt x="2992479" y="947456"/>
                    <a:pt x="2992479" y="949944"/>
                    <a:pt x="2993721" y="953677"/>
                  </a:cubicBezTo>
                  <a:cubicBezTo>
                    <a:pt x="2996203" y="959898"/>
                    <a:pt x="2997445" y="966119"/>
                    <a:pt x="2998686" y="973584"/>
                  </a:cubicBezTo>
                  <a:cubicBezTo>
                    <a:pt x="3001169" y="993491"/>
                    <a:pt x="3013583" y="1012154"/>
                    <a:pt x="3019790" y="1032061"/>
                  </a:cubicBezTo>
                  <a:cubicBezTo>
                    <a:pt x="3039653" y="1102980"/>
                    <a:pt x="3021032" y="1125376"/>
                    <a:pt x="2940340" y="1130353"/>
                  </a:cubicBezTo>
                  <a:lnTo>
                    <a:pt x="2932820" y="1125656"/>
                  </a:lnTo>
                  <a:lnTo>
                    <a:pt x="2922770" y="1136052"/>
                  </a:lnTo>
                  <a:cubicBezTo>
                    <a:pt x="2922770" y="1141105"/>
                    <a:pt x="2922770" y="1146158"/>
                    <a:pt x="2922770" y="1152475"/>
                  </a:cubicBezTo>
                  <a:lnTo>
                    <a:pt x="2918075" y="1155404"/>
                  </a:lnTo>
                  <a:lnTo>
                    <a:pt x="2920924" y="1155262"/>
                  </a:lnTo>
                  <a:cubicBezTo>
                    <a:pt x="2914161" y="1161603"/>
                    <a:pt x="2914468" y="1170796"/>
                    <a:pt x="2914314" y="1179832"/>
                  </a:cubicBezTo>
                  <a:lnTo>
                    <a:pt x="2905645" y="1201668"/>
                  </a:lnTo>
                  <a:lnTo>
                    <a:pt x="2921226" y="1213544"/>
                  </a:lnTo>
                  <a:cubicBezTo>
                    <a:pt x="2928611" y="1216045"/>
                    <a:pt x="2936612" y="1217609"/>
                    <a:pt x="2943382" y="1221987"/>
                  </a:cubicBezTo>
                  <a:cubicBezTo>
                    <a:pt x="2960614" y="1230744"/>
                    <a:pt x="2960614" y="1245755"/>
                    <a:pt x="2945843" y="1259515"/>
                  </a:cubicBezTo>
                  <a:cubicBezTo>
                    <a:pt x="2935996" y="1268271"/>
                    <a:pt x="2927380" y="1278279"/>
                    <a:pt x="2912609" y="1275777"/>
                  </a:cubicBezTo>
                  <a:cubicBezTo>
                    <a:pt x="2891684" y="1272024"/>
                    <a:pt x="2889223" y="1278279"/>
                    <a:pt x="2896608" y="1297043"/>
                  </a:cubicBezTo>
                  <a:cubicBezTo>
                    <a:pt x="2908917" y="1324563"/>
                    <a:pt x="2906455" y="1324563"/>
                    <a:pt x="2881837" y="1332069"/>
                  </a:cubicBezTo>
                  <a:cubicBezTo>
                    <a:pt x="2859681" y="1339574"/>
                    <a:pt x="2839987" y="1329567"/>
                    <a:pt x="2821524" y="1323312"/>
                  </a:cubicBezTo>
                  <a:lnTo>
                    <a:pt x="2813687" y="1314601"/>
                  </a:lnTo>
                  <a:lnTo>
                    <a:pt x="2781700" y="1346046"/>
                  </a:lnTo>
                  <a:cubicBezTo>
                    <a:pt x="2769849" y="1360992"/>
                    <a:pt x="2758622" y="1376561"/>
                    <a:pt x="2744900" y="1389639"/>
                  </a:cubicBezTo>
                  <a:lnTo>
                    <a:pt x="2733576" y="1399321"/>
                  </a:lnTo>
                  <a:lnTo>
                    <a:pt x="2745478" y="1411236"/>
                  </a:lnTo>
                  <a:cubicBezTo>
                    <a:pt x="2785560" y="1411236"/>
                    <a:pt x="2799337" y="1369856"/>
                    <a:pt x="2829398" y="1357317"/>
                  </a:cubicBezTo>
                  <a:cubicBezTo>
                    <a:pt x="2849439" y="1366094"/>
                    <a:pt x="2824388" y="1387411"/>
                    <a:pt x="2843176" y="1399950"/>
                  </a:cubicBezTo>
                  <a:cubicBezTo>
                    <a:pt x="2850691" y="1404966"/>
                    <a:pt x="2836914" y="1408728"/>
                    <a:pt x="2830651" y="1411236"/>
                  </a:cubicBezTo>
                  <a:cubicBezTo>
                    <a:pt x="2823136" y="1413744"/>
                    <a:pt x="2806853" y="1406220"/>
                    <a:pt x="2811863" y="1422521"/>
                  </a:cubicBezTo>
                  <a:cubicBezTo>
                    <a:pt x="2813115" y="1427537"/>
                    <a:pt x="2831903" y="1425029"/>
                    <a:pt x="2841924" y="1427537"/>
                  </a:cubicBezTo>
                  <a:cubicBezTo>
                    <a:pt x="2850691" y="1445092"/>
                    <a:pt x="2839419" y="1455124"/>
                    <a:pt x="2826893" y="1465155"/>
                  </a:cubicBezTo>
                  <a:cubicBezTo>
                    <a:pt x="2823136" y="1465155"/>
                    <a:pt x="2819378" y="1466409"/>
                    <a:pt x="2815620" y="1467663"/>
                  </a:cubicBezTo>
                  <a:cubicBezTo>
                    <a:pt x="2813115" y="1467663"/>
                    <a:pt x="2808105" y="1467663"/>
                    <a:pt x="2804348" y="1467663"/>
                  </a:cubicBezTo>
                  <a:cubicBezTo>
                    <a:pt x="2741721" y="1451362"/>
                    <a:pt x="2773034" y="1542899"/>
                    <a:pt x="2721680" y="1540391"/>
                  </a:cubicBezTo>
                  <a:cubicBezTo>
                    <a:pt x="2719175" y="1540391"/>
                    <a:pt x="2716670" y="1539137"/>
                    <a:pt x="2715417" y="1537883"/>
                  </a:cubicBezTo>
                  <a:cubicBezTo>
                    <a:pt x="2711660" y="1534121"/>
                    <a:pt x="2710407" y="1529106"/>
                    <a:pt x="2712912" y="1524090"/>
                  </a:cubicBezTo>
                  <a:cubicBezTo>
                    <a:pt x="2706650" y="1507789"/>
                    <a:pt x="2695377" y="1492742"/>
                    <a:pt x="2705397" y="1473933"/>
                  </a:cubicBezTo>
                  <a:cubicBezTo>
                    <a:pt x="2711660" y="1461394"/>
                    <a:pt x="2710408" y="1451989"/>
                    <a:pt x="2705241" y="1444622"/>
                  </a:cubicBezTo>
                  <a:lnTo>
                    <a:pt x="2697528" y="1439048"/>
                  </a:lnTo>
                  <a:lnTo>
                    <a:pt x="2696249" y="1440704"/>
                  </a:lnTo>
                  <a:cubicBezTo>
                    <a:pt x="2670052" y="1515434"/>
                    <a:pt x="2658825" y="1521662"/>
                    <a:pt x="2591462" y="1496752"/>
                  </a:cubicBezTo>
                  <a:cubicBezTo>
                    <a:pt x="2572750" y="1489279"/>
                    <a:pt x="2552791" y="1459387"/>
                    <a:pt x="2536574" y="1479315"/>
                  </a:cubicBezTo>
                  <a:cubicBezTo>
                    <a:pt x="2501645" y="1517925"/>
                    <a:pt x="2436777" y="1500488"/>
                    <a:pt x="2413075" y="1542835"/>
                  </a:cubicBezTo>
                  <a:cubicBezTo>
                    <a:pt x="2381888" y="1598883"/>
                    <a:pt x="2358186" y="1608847"/>
                    <a:pt x="2320762" y="1551554"/>
                  </a:cubicBezTo>
                  <a:cubicBezTo>
                    <a:pt x="2314525" y="1541590"/>
                    <a:pt x="2294566" y="1547817"/>
                    <a:pt x="2285833" y="1537853"/>
                  </a:cubicBezTo>
                  <a:cubicBezTo>
                    <a:pt x="2260884" y="1540344"/>
                    <a:pt x="2238430" y="1544081"/>
                    <a:pt x="2214728" y="1544081"/>
                  </a:cubicBezTo>
                  <a:cubicBezTo>
                    <a:pt x="2208491" y="1544081"/>
                    <a:pt x="2201006" y="1537853"/>
                    <a:pt x="2196016" y="1532871"/>
                  </a:cubicBezTo>
                  <a:cubicBezTo>
                    <a:pt x="2191026" y="1526644"/>
                    <a:pt x="2193521" y="1516680"/>
                    <a:pt x="2202254" y="1515434"/>
                  </a:cubicBezTo>
                  <a:cubicBezTo>
                    <a:pt x="2218471" y="1512943"/>
                    <a:pt x="2222213" y="1500488"/>
                    <a:pt x="2229698" y="1491770"/>
                  </a:cubicBezTo>
                  <a:cubicBezTo>
                    <a:pt x="2245915" y="1471842"/>
                    <a:pt x="2260884" y="1454405"/>
                    <a:pt x="2290823" y="1468105"/>
                  </a:cubicBezTo>
                  <a:cubicBezTo>
                    <a:pt x="2300803" y="1473087"/>
                    <a:pt x="2309535" y="1465614"/>
                    <a:pt x="2317020" y="1458141"/>
                  </a:cubicBezTo>
                  <a:cubicBezTo>
                    <a:pt x="2327000" y="1448177"/>
                    <a:pt x="2338227" y="1441950"/>
                    <a:pt x="2348207" y="1433231"/>
                  </a:cubicBezTo>
                  <a:cubicBezTo>
                    <a:pt x="2389373" y="1398357"/>
                    <a:pt x="2388126" y="1385902"/>
                    <a:pt x="2339474" y="1357256"/>
                  </a:cubicBezTo>
                  <a:cubicBezTo>
                    <a:pt x="2336979" y="1354765"/>
                    <a:pt x="2331990" y="1349783"/>
                    <a:pt x="2330742" y="1346046"/>
                  </a:cubicBezTo>
                  <a:cubicBezTo>
                    <a:pt x="2327000" y="1336082"/>
                    <a:pt x="2334484" y="1332346"/>
                    <a:pt x="2341969" y="1329855"/>
                  </a:cubicBezTo>
                  <a:cubicBezTo>
                    <a:pt x="2369414" y="1327364"/>
                    <a:pt x="2383136" y="1296226"/>
                    <a:pt x="2415570" y="1303699"/>
                  </a:cubicBezTo>
                  <a:cubicBezTo>
                    <a:pt x="2436777" y="1338573"/>
                    <a:pt x="2434282" y="1377184"/>
                    <a:pt x="2406837" y="1414549"/>
                  </a:cubicBezTo>
                  <a:cubicBezTo>
                    <a:pt x="2431787" y="1382166"/>
                    <a:pt x="2467963" y="1408321"/>
                    <a:pt x="2502892" y="1389639"/>
                  </a:cubicBezTo>
                  <a:cubicBezTo>
                    <a:pt x="2446756" y="1379675"/>
                    <a:pt x="2429292" y="1339819"/>
                    <a:pt x="2415570" y="1303699"/>
                  </a:cubicBezTo>
                  <a:cubicBezTo>
                    <a:pt x="2411827" y="1293735"/>
                    <a:pt x="2411827" y="1287508"/>
                    <a:pt x="2410580" y="1283771"/>
                  </a:cubicBezTo>
                  <a:cubicBezTo>
                    <a:pt x="2404342" y="1257616"/>
                    <a:pt x="2394363" y="1240179"/>
                    <a:pt x="2361929" y="1246406"/>
                  </a:cubicBezTo>
                  <a:cubicBezTo>
                    <a:pt x="2353196" y="1248897"/>
                    <a:pt x="2339474" y="1237688"/>
                    <a:pt x="2344464" y="1226478"/>
                  </a:cubicBezTo>
                  <a:cubicBezTo>
                    <a:pt x="2351949" y="1211532"/>
                    <a:pt x="2378146" y="1192850"/>
                    <a:pt x="2334484" y="1199077"/>
                  </a:cubicBezTo>
                  <a:cubicBezTo>
                    <a:pt x="2324505" y="1200323"/>
                    <a:pt x="2314525" y="1192850"/>
                    <a:pt x="2304545" y="1187868"/>
                  </a:cubicBezTo>
                  <a:cubicBezTo>
                    <a:pt x="2297061" y="1184131"/>
                    <a:pt x="2294566" y="1177904"/>
                    <a:pt x="2297061" y="1169185"/>
                  </a:cubicBezTo>
                  <a:cubicBezTo>
                    <a:pt x="2299556" y="1160467"/>
                    <a:pt x="2317020" y="1151748"/>
                    <a:pt x="2298308" y="1144275"/>
                  </a:cubicBezTo>
                  <a:cubicBezTo>
                    <a:pt x="2293318" y="1143030"/>
                    <a:pt x="2282091" y="1149257"/>
                    <a:pt x="2279596" y="1155485"/>
                  </a:cubicBezTo>
                  <a:cubicBezTo>
                    <a:pt x="2258389" y="1187868"/>
                    <a:pt x="2225955" y="1216514"/>
                    <a:pt x="2243420" y="1262598"/>
                  </a:cubicBezTo>
                  <a:cubicBezTo>
                    <a:pt x="2244667" y="1263843"/>
                    <a:pt x="2237182" y="1271316"/>
                    <a:pt x="2232192" y="1272562"/>
                  </a:cubicBezTo>
                  <a:cubicBezTo>
                    <a:pt x="2228450" y="1273807"/>
                    <a:pt x="2219718" y="1270071"/>
                    <a:pt x="2219718" y="1270071"/>
                  </a:cubicBezTo>
                  <a:cubicBezTo>
                    <a:pt x="2220966" y="1231460"/>
                    <a:pt x="2177304" y="1219005"/>
                    <a:pt x="2171067" y="1185377"/>
                  </a:cubicBezTo>
                  <a:cubicBezTo>
                    <a:pt x="2166077" y="1161712"/>
                    <a:pt x="2168572" y="1155485"/>
                    <a:pt x="2192274" y="1155485"/>
                  </a:cubicBezTo>
                  <a:cubicBezTo>
                    <a:pt x="2201006" y="1155485"/>
                    <a:pt x="2208491" y="1157976"/>
                    <a:pt x="2215976" y="1159221"/>
                  </a:cubicBezTo>
                  <a:cubicBezTo>
                    <a:pt x="2224708" y="1160467"/>
                    <a:pt x="2230945" y="1157976"/>
                    <a:pt x="2233440" y="1149257"/>
                  </a:cubicBezTo>
                  <a:cubicBezTo>
                    <a:pt x="2238430" y="1139293"/>
                    <a:pt x="2237182" y="1128084"/>
                    <a:pt x="2229698" y="1119365"/>
                  </a:cubicBezTo>
                  <a:cubicBezTo>
                    <a:pt x="2224708" y="1113138"/>
                    <a:pt x="2215976" y="1110647"/>
                    <a:pt x="2209738" y="1115629"/>
                  </a:cubicBezTo>
                  <a:cubicBezTo>
                    <a:pt x="2191026" y="1129329"/>
                    <a:pt x="2173562" y="1138048"/>
                    <a:pt x="2157345" y="1110647"/>
                  </a:cubicBezTo>
                  <a:cubicBezTo>
                    <a:pt x="2153602" y="1103174"/>
                    <a:pt x="2143623" y="1103174"/>
                    <a:pt x="2142375" y="1113138"/>
                  </a:cubicBezTo>
                  <a:cubicBezTo>
                    <a:pt x="2138633" y="1133066"/>
                    <a:pt x="2123663" y="1145521"/>
                    <a:pt x="2114931" y="1161712"/>
                  </a:cubicBezTo>
                  <a:cubicBezTo>
                    <a:pt x="2094972" y="1195341"/>
                    <a:pt x="2096219" y="1200323"/>
                    <a:pt x="2141128" y="1225233"/>
                  </a:cubicBezTo>
                  <a:cubicBezTo>
                    <a:pt x="2133643" y="1242670"/>
                    <a:pt x="2118673" y="1232706"/>
                    <a:pt x="2108694" y="1233951"/>
                  </a:cubicBezTo>
                  <a:cubicBezTo>
                    <a:pt x="2098714" y="1236442"/>
                    <a:pt x="2087487" y="1236442"/>
                    <a:pt x="2077507" y="1238933"/>
                  </a:cubicBezTo>
                  <a:cubicBezTo>
                    <a:pt x="2068775" y="1241424"/>
                    <a:pt x="2063785" y="1260107"/>
                    <a:pt x="2071270" y="1265089"/>
                  </a:cubicBezTo>
                  <a:cubicBezTo>
                    <a:pt x="2093724" y="1281280"/>
                    <a:pt x="2109941" y="1308681"/>
                    <a:pt x="2146118" y="1280035"/>
                  </a:cubicBezTo>
                  <a:cubicBezTo>
                    <a:pt x="2166077" y="1263843"/>
                    <a:pt x="2186037" y="1276298"/>
                    <a:pt x="2208491" y="1304945"/>
                  </a:cubicBezTo>
                  <a:cubicBezTo>
                    <a:pt x="2212233" y="1308681"/>
                    <a:pt x="2217223" y="1311172"/>
                    <a:pt x="2220966" y="1314909"/>
                  </a:cubicBezTo>
                  <a:cubicBezTo>
                    <a:pt x="2220966" y="1348537"/>
                    <a:pt x="2184789" y="1375938"/>
                    <a:pt x="2201006" y="1412058"/>
                  </a:cubicBezTo>
                  <a:cubicBezTo>
                    <a:pt x="2161087" y="1422022"/>
                    <a:pt x="2133643" y="1400848"/>
                    <a:pt x="2106199" y="1380920"/>
                  </a:cubicBezTo>
                  <a:cubicBezTo>
                    <a:pt x="2102456" y="1379675"/>
                    <a:pt x="2094972" y="1382166"/>
                    <a:pt x="2091229" y="1385902"/>
                  </a:cubicBezTo>
                  <a:cubicBezTo>
                    <a:pt x="2088734" y="1387148"/>
                    <a:pt x="2088734" y="1395866"/>
                    <a:pt x="2092477" y="1398357"/>
                  </a:cubicBezTo>
                  <a:cubicBezTo>
                    <a:pt x="2102456" y="1408321"/>
                    <a:pt x="2116179" y="1418285"/>
                    <a:pt x="2127406" y="1429495"/>
                  </a:cubicBezTo>
                  <a:cubicBezTo>
                    <a:pt x="2136138" y="1438213"/>
                    <a:pt x="2127406" y="1448177"/>
                    <a:pt x="2124911" y="1458141"/>
                  </a:cubicBezTo>
                  <a:cubicBezTo>
                    <a:pt x="2112436" y="1461878"/>
                    <a:pt x="2099961" y="1471842"/>
                    <a:pt x="2088734" y="1459387"/>
                  </a:cubicBezTo>
                  <a:cubicBezTo>
                    <a:pt x="2068775" y="1440704"/>
                    <a:pt x="2047568" y="1427004"/>
                    <a:pt x="2020124" y="1420776"/>
                  </a:cubicBezTo>
                  <a:cubicBezTo>
                    <a:pt x="2013886" y="1419531"/>
                    <a:pt x="2008897" y="1412058"/>
                    <a:pt x="2008897" y="1403339"/>
                  </a:cubicBezTo>
                  <a:cubicBezTo>
                    <a:pt x="2008897" y="1394621"/>
                    <a:pt x="2025114" y="1383411"/>
                    <a:pt x="2006402" y="1380920"/>
                  </a:cubicBezTo>
                  <a:cubicBezTo>
                    <a:pt x="1997669" y="1379675"/>
                    <a:pt x="1985195" y="1387148"/>
                    <a:pt x="1978957" y="1393375"/>
                  </a:cubicBezTo>
                  <a:cubicBezTo>
                    <a:pt x="1957751" y="1413303"/>
                    <a:pt x="1968978" y="1438213"/>
                    <a:pt x="1968978" y="1460632"/>
                  </a:cubicBezTo>
                  <a:cubicBezTo>
                    <a:pt x="1961493" y="1468105"/>
                    <a:pt x="1956503" y="1464369"/>
                    <a:pt x="1950266" y="1459387"/>
                  </a:cubicBezTo>
                  <a:cubicBezTo>
                    <a:pt x="1930306" y="1443195"/>
                    <a:pt x="1887893" y="1449423"/>
                    <a:pt x="1897872" y="1405830"/>
                  </a:cubicBezTo>
                  <a:cubicBezTo>
                    <a:pt x="1881655" y="1379675"/>
                    <a:pt x="1886645" y="1356010"/>
                    <a:pt x="1900367" y="1329855"/>
                  </a:cubicBezTo>
                  <a:cubicBezTo>
                    <a:pt x="1907852" y="1318645"/>
                    <a:pt x="1910347" y="1306190"/>
                    <a:pt x="1906605" y="1292490"/>
                  </a:cubicBezTo>
                  <a:cubicBezTo>
                    <a:pt x="1904110" y="1280035"/>
                    <a:pt x="1909099" y="1272562"/>
                    <a:pt x="1921574" y="1267580"/>
                  </a:cubicBezTo>
                  <a:cubicBezTo>
                    <a:pt x="1931554" y="1265089"/>
                    <a:pt x="1944028" y="1262598"/>
                    <a:pt x="1945276" y="1250143"/>
                  </a:cubicBezTo>
                  <a:cubicBezTo>
                    <a:pt x="1947771" y="1230215"/>
                    <a:pt x="1939039" y="1210287"/>
                    <a:pt x="1950266" y="1191604"/>
                  </a:cubicBezTo>
                  <a:cubicBezTo>
                    <a:pt x="1942781" y="1186622"/>
                    <a:pt x="1934049" y="1185377"/>
                    <a:pt x="1927811" y="1181640"/>
                  </a:cubicBezTo>
                  <a:cubicBezTo>
                    <a:pt x="1916584" y="1170431"/>
                    <a:pt x="1914089" y="1155485"/>
                    <a:pt x="1926564" y="1146766"/>
                  </a:cubicBezTo>
                  <a:cubicBezTo>
                    <a:pt x="1946523" y="1130575"/>
                    <a:pt x="1965235" y="1108156"/>
                    <a:pt x="1996422" y="1119365"/>
                  </a:cubicBezTo>
                  <a:cubicBezTo>
                    <a:pt x="2000164" y="1120611"/>
                    <a:pt x="2007649" y="1118120"/>
                    <a:pt x="2011392" y="1114383"/>
                  </a:cubicBezTo>
                  <a:cubicBezTo>
                    <a:pt x="2028856" y="1096946"/>
                    <a:pt x="2042578" y="1104419"/>
                    <a:pt x="2057548" y="1118120"/>
                  </a:cubicBezTo>
                  <a:cubicBezTo>
                    <a:pt x="2066280" y="1124347"/>
                    <a:pt x="2078755" y="1121856"/>
                    <a:pt x="2087487" y="1115629"/>
                  </a:cubicBezTo>
                  <a:cubicBezTo>
                    <a:pt x="2092477" y="1113138"/>
                    <a:pt x="2094972" y="1108156"/>
                    <a:pt x="2097467" y="1103174"/>
                  </a:cubicBezTo>
                  <a:cubicBezTo>
                    <a:pt x="2098714" y="1103174"/>
                    <a:pt x="2094972" y="1096946"/>
                    <a:pt x="2093724" y="1096946"/>
                  </a:cubicBezTo>
                  <a:cubicBezTo>
                    <a:pt x="2058795" y="1099437"/>
                    <a:pt x="2030103" y="1057090"/>
                    <a:pt x="1990185" y="1085737"/>
                  </a:cubicBezTo>
                  <a:cubicBezTo>
                    <a:pt x="1978957" y="1093210"/>
                    <a:pt x="1965235" y="1088228"/>
                    <a:pt x="1951513" y="1085737"/>
                  </a:cubicBezTo>
                  <a:cubicBezTo>
                    <a:pt x="1927811" y="1079509"/>
                    <a:pt x="1911594" y="1086982"/>
                    <a:pt x="1907852" y="1116874"/>
                  </a:cubicBezTo>
                  <a:cubicBezTo>
                    <a:pt x="1906605" y="1128084"/>
                    <a:pt x="1894130" y="1133066"/>
                    <a:pt x="1884150" y="1121856"/>
                  </a:cubicBezTo>
                  <a:cubicBezTo>
                    <a:pt x="1872923" y="1108156"/>
                    <a:pt x="1856706" y="1109401"/>
                    <a:pt x="1841736" y="1106910"/>
                  </a:cubicBezTo>
                  <a:cubicBezTo>
                    <a:pt x="1820529" y="1103174"/>
                    <a:pt x="1809302" y="1133066"/>
                    <a:pt x="1793085" y="1121856"/>
                  </a:cubicBezTo>
                  <a:cubicBezTo>
                    <a:pt x="1776868" y="1113138"/>
                    <a:pt x="1760651" y="1105665"/>
                    <a:pt x="1741939" y="1106910"/>
                  </a:cubicBezTo>
                  <a:cubicBezTo>
                    <a:pt x="1741939" y="1096946"/>
                    <a:pt x="1741939" y="1085737"/>
                    <a:pt x="1741939" y="1075773"/>
                  </a:cubicBezTo>
                  <a:cubicBezTo>
                    <a:pt x="1766889" y="1059581"/>
                    <a:pt x="1798075" y="1054599"/>
                    <a:pt x="1814292" y="1027198"/>
                  </a:cubicBezTo>
                  <a:cubicBezTo>
                    <a:pt x="1816787" y="1020971"/>
                    <a:pt x="1819282" y="1015989"/>
                    <a:pt x="1823024" y="1009761"/>
                  </a:cubicBezTo>
                  <a:cubicBezTo>
                    <a:pt x="1828014" y="1004779"/>
                    <a:pt x="1833004" y="999797"/>
                    <a:pt x="1836747" y="994815"/>
                  </a:cubicBezTo>
                  <a:cubicBezTo>
                    <a:pt x="1850469" y="989833"/>
                    <a:pt x="1864191" y="983606"/>
                    <a:pt x="1879160" y="986097"/>
                  </a:cubicBezTo>
                  <a:cubicBezTo>
                    <a:pt x="1879160" y="963678"/>
                    <a:pt x="1862943" y="962432"/>
                    <a:pt x="1854211" y="953714"/>
                  </a:cubicBezTo>
                  <a:cubicBezTo>
                    <a:pt x="1845479" y="943750"/>
                    <a:pt x="1845479" y="935032"/>
                    <a:pt x="1849221" y="925068"/>
                  </a:cubicBezTo>
                  <a:cubicBezTo>
                    <a:pt x="1855458" y="915104"/>
                    <a:pt x="1860448" y="910122"/>
                    <a:pt x="1874170" y="910122"/>
                  </a:cubicBezTo>
                  <a:cubicBezTo>
                    <a:pt x="1897872" y="911367"/>
                    <a:pt x="1917832" y="910122"/>
                    <a:pt x="1924069" y="942505"/>
                  </a:cubicBezTo>
                  <a:cubicBezTo>
                    <a:pt x="1927811" y="963678"/>
                    <a:pt x="1942781" y="986097"/>
                    <a:pt x="1972720" y="983606"/>
                  </a:cubicBezTo>
                  <a:cubicBezTo>
                    <a:pt x="1981452" y="969905"/>
                    <a:pt x="1965235" y="958696"/>
                    <a:pt x="1968978" y="946241"/>
                  </a:cubicBezTo>
                  <a:cubicBezTo>
                    <a:pt x="1971473" y="932541"/>
                    <a:pt x="1968978" y="922577"/>
                    <a:pt x="1961493" y="911367"/>
                  </a:cubicBezTo>
                  <a:cubicBezTo>
                    <a:pt x="1952761" y="895176"/>
                    <a:pt x="1970225" y="890194"/>
                    <a:pt x="1980205" y="883966"/>
                  </a:cubicBezTo>
                  <a:cubicBezTo>
                    <a:pt x="1987690" y="892685"/>
                    <a:pt x="1997669" y="898912"/>
                    <a:pt x="2006402" y="888948"/>
                  </a:cubicBezTo>
                  <a:cubicBezTo>
                    <a:pt x="2013886" y="878984"/>
                    <a:pt x="2012639" y="867775"/>
                    <a:pt x="2003907" y="860302"/>
                  </a:cubicBezTo>
                  <a:cubicBezTo>
                    <a:pt x="1996422" y="854074"/>
                    <a:pt x="1985195" y="851583"/>
                    <a:pt x="1975215" y="847847"/>
                  </a:cubicBezTo>
                  <a:cubicBezTo>
                    <a:pt x="1962740" y="840374"/>
                    <a:pt x="1955256" y="832901"/>
                    <a:pt x="1966483" y="816709"/>
                  </a:cubicBezTo>
                  <a:cubicBezTo>
                    <a:pt x="1971473" y="809236"/>
                    <a:pt x="1968978" y="796781"/>
                    <a:pt x="1971473" y="786817"/>
                  </a:cubicBezTo>
                  <a:cubicBezTo>
                    <a:pt x="1972720" y="776853"/>
                    <a:pt x="1980205" y="775608"/>
                    <a:pt x="1988937" y="774362"/>
                  </a:cubicBezTo>
                  <a:cubicBezTo>
                    <a:pt x="2022619" y="768135"/>
                    <a:pt x="2036341" y="816709"/>
                    <a:pt x="2071270" y="801763"/>
                  </a:cubicBezTo>
                  <a:cubicBezTo>
                    <a:pt x="2081250" y="816709"/>
                    <a:pt x="2077507" y="832901"/>
                    <a:pt x="2075012" y="847847"/>
                  </a:cubicBezTo>
                  <a:cubicBezTo>
                    <a:pt x="2073765" y="857811"/>
                    <a:pt x="2065032" y="856565"/>
                    <a:pt x="2056300" y="856565"/>
                  </a:cubicBezTo>
                  <a:cubicBezTo>
                    <a:pt x="2048815" y="856565"/>
                    <a:pt x="2038836" y="857811"/>
                    <a:pt x="2041331" y="867775"/>
                  </a:cubicBezTo>
                  <a:cubicBezTo>
                    <a:pt x="2041331" y="875248"/>
                    <a:pt x="2045073" y="883966"/>
                    <a:pt x="2051310" y="888948"/>
                  </a:cubicBezTo>
                  <a:cubicBezTo>
                    <a:pt x="2056300" y="892685"/>
                    <a:pt x="2066280" y="895176"/>
                    <a:pt x="2072517" y="892685"/>
                  </a:cubicBezTo>
                  <a:cubicBezTo>
                    <a:pt x="2102456" y="881475"/>
                    <a:pt x="2117426" y="895176"/>
                    <a:pt x="2123663" y="922577"/>
                  </a:cubicBezTo>
                  <a:cubicBezTo>
                    <a:pt x="2128653" y="936277"/>
                    <a:pt x="2136138" y="956205"/>
                    <a:pt x="2144870" y="951223"/>
                  </a:cubicBezTo>
                  <a:cubicBezTo>
                    <a:pt x="2188531" y="925068"/>
                    <a:pt x="2182294" y="969905"/>
                    <a:pt x="2197264" y="984851"/>
                  </a:cubicBezTo>
                  <a:cubicBezTo>
                    <a:pt x="2201006" y="987342"/>
                    <a:pt x="2208491" y="987342"/>
                    <a:pt x="2210986" y="984851"/>
                  </a:cubicBezTo>
                  <a:cubicBezTo>
                    <a:pt x="2214728" y="983606"/>
                    <a:pt x="2218471" y="976133"/>
                    <a:pt x="2218471" y="972396"/>
                  </a:cubicBezTo>
                  <a:cubicBezTo>
                    <a:pt x="2214728" y="948732"/>
                    <a:pt x="2208491" y="925068"/>
                    <a:pt x="2181047" y="916349"/>
                  </a:cubicBezTo>
                  <a:cubicBezTo>
                    <a:pt x="2159840" y="910122"/>
                    <a:pt x="2143623" y="897667"/>
                    <a:pt x="2132396" y="875248"/>
                  </a:cubicBezTo>
                  <a:cubicBezTo>
                    <a:pt x="2144870" y="870266"/>
                    <a:pt x="2154850" y="867775"/>
                    <a:pt x="2163582" y="862793"/>
                  </a:cubicBezTo>
                  <a:cubicBezTo>
                    <a:pt x="2184789" y="849092"/>
                    <a:pt x="2191026" y="839128"/>
                    <a:pt x="2176057" y="819200"/>
                  </a:cubicBezTo>
                  <a:cubicBezTo>
                    <a:pt x="2162335" y="799272"/>
                    <a:pt x="2161087" y="781835"/>
                    <a:pt x="2166077" y="759416"/>
                  </a:cubicBezTo>
                  <a:cubicBezTo>
                    <a:pt x="2168572" y="746961"/>
                    <a:pt x="2156097" y="741979"/>
                    <a:pt x="2144870" y="741979"/>
                  </a:cubicBezTo>
                  <a:cubicBezTo>
                    <a:pt x="2137385" y="741979"/>
                    <a:pt x="2129901" y="744470"/>
                    <a:pt x="2122416" y="745716"/>
                  </a:cubicBezTo>
                  <a:cubicBezTo>
                    <a:pt x="2109941" y="748207"/>
                    <a:pt x="2101209" y="778099"/>
                    <a:pt x="2086239" y="754434"/>
                  </a:cubicBezTo>
                  <a:cubicBezTo>
                    <a:pt x="2078755" y="740734"/>
                    <a:pt x="2096219" y="733261"/>
                    <a:pt x="2107446" y="724542"/>
                  </a:cubicBezTo>
                  <a:cubicBezTo>
                    <a:pt x="2116179" y="718315"/>
                    <a:pt x="2124911" y="712087"/>
                    <a:pt x="2131148" y="704614"/>
                  </a:cubicBezTo>
                  <a:cubicBezTo>
                    <a:pt x="2137385" y="699632"/>
                    <a:pt x="2138633" y="687177"/>
                    <a:pt x="2129901" y="687177"/>
                  </a:cubicBezTo>
                  <a:cubicBezTo>
                    <a:pt x="2109941" y="684686"/>
                    <a:pt x="2106199" y="668495"/>
                    <a:pt x="2096219" y="656040"/>
                  </a:cubicBezTo>
                  <a:cubicBezTo>
                    <a:pt x="2087487" y="644830"/>
                    <a:pt x="2080002" y="633621"/>
                    <a:pt x="2102456" y="627393"/>
                  </a:cubicBezTo>
                  <a:cubicBezTo>
                    <a:pt x="2114307" y="624279"/>
                    <a:pt x="2121169" y="617118"/>
                    <a:pt x="2126470" y="608399"/>
                  </a:cubicBezTo>
                  <a:lnTo>
                    <a:pt x="2139351" y="583500"/>
                  </a:lnTo>
                  <a:lnTo>
                    <a:pt x="2119578" y="566146"/>
                  </a:lnTo>
                  <a:cubicBezTo>
                    <a:pt x="2115055" y="558348"/>
                    <a:pt x="2113183" y="548990"/>
                    <a:pt x="2113807" y="537761"/>
                  </a:cubicBezTo>
                  <a:cubicBezTo>
                    <a:pt x="2115054" y="530275"/>
                    <a:pt x="2120046" y="524036"/>
                    <a:pt x="2125037" y="519046"/>
                  </a:cubicBezTo>
                  <a:cubicBezTo>
                    <a:pt x="2161223" y="501578"/>
                    <a:pt x="2135019" y="484110"/>
                    <a:pt x="2127532" y="464147"/>
                  </a:cubicBezTo>
                  <a:cubicBezTo>
                    <a:pt x="2110063" y="424220"/>
                    <a:pt x="2107568" y="467890"/>
                    <a:pt x="2098833" y="470385"/>
                  </a:cubicBezTo>
                  <a:cubicBezTo>
                    <a:pt x="2075125" y="472881"/>
                    <a:pt x="2052665" y="457908"/>
                    <a:pt x="2027709" y="465394"/>
                  </a:cubicBezTo>
                  <a:cubicBezTo>
                    <a:pt x="2004001" y="466642"/>
                    <a:pt x="1980293" y="469137"/>
                    <a:pt x="1962824" y="447926"/>
                  </a:cubicBezTo>
                  <a:cubicBezTo>
                    <a:pt x="1960328" y="431706"/>
                    <a:pt x="1969063" y="412991"/>
                    <a:pt x="1939116" y="408000"/>
                  </a:cubicBezTo>
                  <a:cubicBezTo>
                    <a:pt x="1896691" y="400514"/>
                    <a:pt x="1879222" y="360587"/>
                    <a:pt x="1848027" y="335633"/>
                  </a:cubicBezTo>
                  <a:cubicBezTo>
                    <a:pt x="1846779" y="303193"/>
                    <a:pt x="1819328" y="286972"/>
                    <a:pt x="1803107" y="264514"/>
                  </a:cubicBezTo>
                  <a:cubicBezTo>
                    <a:pt x="1789381" y="247046"/>
                    <a:pt x="1789381" y="222092"/>
                    <a:pt x="1800611" y="205872"/>
                  </a:cubicBezTo>
                  <a:cubicBezTo>
                    <a:pt x="1820576" y="179670"/>
                    <a:pt x="1791876" y="175927"/>
                    <a:pt x="1786885" y="162202"/>
                  </a:cubicBezTo>
                  <a:cubicBezTo>
                    <a:pt x="1814337" y="165945"/>
                    <a:pt x="1839293" y="147229"/>
                    <a:pt x="1866744" y="145982"/>
                  </a:cubicBezTo>
                  <a:cubicBezTo>
                    <a:pt x="1875479" y="167193"/>
                    <a:pt x="1888892" y="181541"/>
                    <a:pt x="1905426" y="191367"/>
                  </a:cubicBezTo>
                  <a:lnTo>
                    <a:pt x="1956497" y="207603"/>
                  </a:lnTo>
                  <a:lnTo>
                    <a:pt x="1964072" y="212110"/>
                  </a:lnTo>
                  <a:lnTo>
                    <a:pt x="1969480" y="217249"/>
                  </a:lnTo>
                  <a:lnTo>
                    <a:pt x="1989340" y="240028"/>
                  </a:lnTo>
                  <a:cubicBezTo>
                    <a:pt x="1998698" y="249541"/>
                    <a:pt x="2010240" y="255780"/>
                    <a:pt x="2028957" y="250789"/>
                  </a:cubicBezTo>
                  <a:cubicBezTo>
                    <a:pt x="2012736" y="253285"/>
                    <a:pt x="2001817" y="247358"/>
                    <a:pt x="1992303" y="238936"/>
                  </a:cubicBezTo>
                  <a:lnTo>
                    <a:pt x="1969480" y="217249"/>
                  </a:lnTo>
                  <a:lnTo>
                    <a:pt x="1962824" y="209615"/>
                  </a:lnTo>
                  <a:lnTo>
                    <a:pt x="1956497" y="207603"/>
                  </a:lnTo>
                  <a:lnTo>
                    <a:pt x="1914004" y="182321"/>
                  </a:lnTo>
                  <a:cubicBezTo>
                    <a:pt x="1896691" y="172808"/>
                    <a:pt x="1879846" y="162202"/>
                    <a:pt x="1866744" y="145982"/>
                  </a:cubicBezTo>
                  <a:cubicBezTo>
                    <a:pt x="1869240" y="140991"/>
                    <a:pt x="1870487" y="137248"/>
                    <a:pt x="1871735" y="131009"/>
                  </a:cubicBezTo>
                  <a:cubicBezTo>
                    <a:pt x="1872983" y="126018"/>
                    <a:pt x="1874231" y="117285"/>
                    <a:pt x="1871735" y="117285"/>
                  </a:cubicBezTo>
                  <a:cubicBezTo>
                    <a:pt x="1835549" y="103560"/>
                    <a:pt x="1844284" y="46165"/>
                    <a:pt x="1800611" y="42422"/>
                  </a:cubicBezTo>
                  <a:cubicBezTo>
                    <a:pt x="1775655" y="39927"/>
                    <a:pt x="1773160" y="21211"/>
                    <a:pt x="1769416" y="3743"/>
                  </a:cubicBezTo>
                  <a:cubicBezTo>
                    <a:pt x="1791876" y="3743"/>
                    <a:pt x="1814337" y="3743"/>
                    <a:pt x="1835549" y="3743"/>
                  </a:cubicBezTo>
                  <a:cubicBezTo>
                    <a:pt x="1860505" y="16220"/>
                    <a:pt x="1874231" y="44918"/>
                    <a:pt x="1911664" y="36184"/>
                  </a:cubicBezTo>
                  <a:cubicBezTo>
                    <a:pt x="1966567" y="24954"/>
                    <a:pt x="1994019" y="44918"/>
                    <a:pt x="1970311" y="106055"/>
                  </a:cubicBezTo>
                  <a:cubicBezTo>
                    <a:pt x="1965320" y="118532"/>
                    <a:pt x="1965320" y="133505"/>
                    <a:pt x="1992771" y="140991"/>
                  </a:cubicBezTo>
                  <a:cubicBezTo>
                    <a:pt x="1970311" y="72367"/>
                    <a:pt x="2011488" y="48661"/>
                    <a:pt x="2061399" y="33688"/>
                  </a:cubicBezTo>
                  <a:cubicBezTo>
                    <a:pt x="2083860" y="26202"/>
                    <a:pt x="2110063" y="13725"/>
                    <a:pt x="2126285" y="41175"/>
                  </a:cubicBezTo>
                  <a:cubicBezTo>
                    <a:pt x="2143754" y="67376"/>
                    <a:pt x="2120046" y="83597"/>
                    <a:pt x="2098833" y="111046"/>
                  </a:cubicBezTo>
                  <a:cubicBezTo>
                    <a:pt x="2131276" y="94826"/>
                    <a:pt x="2157479" y="86092"/>
                    <a:pt x="2183683" y="103560"/>
                  </a:cubicBezTo>
                  <a:cubicBezTo>
                    <a:pt x="2189922" y="108551"/>
                    <a:pt x="2193665" y="114789"/>
                    <a:pt x="2198657" y="121028"/>
                  </a:cubicBezTo>
                  <a:cubicBezTo>
                    <a:pt x="2200528" y="177174"/>
                    <a:pt x="2179238" y="237532"/>
                    <a:pt x="2147419" y="271045"/>
                  </a:cubicBezTo>
                  <a:lnTo>
                    <a:pt x="2113595" y="293762"/>
                  </a:lnTo>
                  <a:lnTo>
                    <a:pt x="2112206" y="293060"/>
                  </a:lnTo>
                  <a:lnTo>
                    <a:pt x="2102577" y="254844"/>
                  </a:lnTo>
                  <a:cubicBezTo>
                    <a:pt x="2101329" y="240184"/>
                    <a:pt x="2099457" y="223964"/>
                    <a:pt x="2088851" y="205872"/>
                  </a:cubicBezTo>
                  <a:cubicBezTo>
                    <a:pt x="2098833" y="243303"/>
                    <a:pt x="2100081" y="267009"/>
                    <a:pt x="2107568" y="290716"/>
                  </a:cubicBezTo>
                  <a:lnTo>
                    <a:pt x="2112206" y="293060"/>
                  </a:lnTo>
                  <a:lnTo>
                    <a:pt x="2112559" y="294459"/>
                  </a:lnTo>
                  <a:lnTo>
                    <a:pt x="2113595" y="293762"/>
                  </a:lnTo>
                  <a:lnTo>
                    <a:pt x="2135955" y="305064"/>
                  </a:lnTo>
                  <a:cubicBezTo>
                    <a:pt x="2145937" y="308807"/>
                    <a:pt x="2156232" y="311927"/>
                    <a:pt x="2166214" y="315670"/>
                  </a:cubicBezTo>
                  <a:cubicBezTo>
                    <a:pt x="2199904" y="328147"/>
                    <a:pt x="2223612" y="319413"/>
                    <a:pt x="2227355" y="280734"/>
                  </a:cubicBezTo>
                  <a:cubicBezTo>
                    <a:pt x="2231099" y="235817"/>
                    <a:pt x="2249816" y="202129"/>
                    <a:pt x="2279763" y="168440"/>
                  </a:cubicBezTo>
                  <a:cubicBezTo>
                    <a:pt x="2312205" y="136000"/>
                    <a:pt x="2277267" y="93578"/>
                    <a:pt x="2278515" y="54899"/>
                  </a:cubicBezTo>
                  <a:cubicBezTo>
                    <a:pt x="2278515" y="37431"/>
                    <a:pt x="2267285" y="19964"/>
                    <a:pt x="2282258" y="3743"/>
                  </a:cubicBezTo>
                  <a:cubicBezTo>
                    <a:pt x="2298480" y="2496"/>
                    <a:pt x="2314701" y="1248"/>
                    <a:pt x="2329674" y="0"/>
                  </a:cubicBezTo>
                  <a:close/>
                </a:path>
              </a:pathLst>
            </a:custGeom>
            <a:solidFill>
              <a:srgbClr val="FCDC61">
                <a:alpha val="89800"/>
              </a:srgbClr>
            </a:solidFill>
            <a:ln>
              <a:noFill/>
            </a:ln>
          </p:spPr>
          <p:txBody>
            <a:bodyPr anchorCtr="0" anchor="ctr" bIns="22850" lIns="45725" spcFirstLastPara="1" rIns="45725" wrap="square" tIns="2285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747993"/>
                </a:solidFill>
                <a:latin typeface="Jost Light"/>
                <a:ea typeface="Jost Light"/>
                <a:cs typeface="Jost Light"/>
                <a:sym typeface="Jost Light"/>
              </a:endParaRPr>
            </a:p>
          </p:txBody>
        </p:sp>
        <p:sp>
          <p:nvSpPr>
            <p:cNvPr id="615" name="Google Shape;615;g311d5cb9a0a_0_344"/>
            <p:cNvSpPr/>
            <p:nvPr/>
          </p:nvSpPr>
          <p:spPr>
            <a:xfrm>
              <a:off x="9989401" y="5131935"/>
              <a:ext cx="4369482" cy="4740459"/>
            </a:xfrm>
            <a:custGeom>
              <a:rect b="b" l="l" r="r" t="t"/>
              <a:pathLst>
                <a:path extrusionOk="0" h="4017338" w="4882103">
                  <a:moveTo>
                    <a:pt x="519282" y="3912694"/>
                  </a:moveTo>
                  <a:cubicBezTo>
                    <a:pt x="526269" y="3912694"/>
                    <a:pt x="533837" y="3913891"/>
                    <a:pt x="540824" y="3913891"/>
                  </a:cubicBezTo>
                  <a:cubicBezTo>
                    <a:pt x="545483" y="3913891"/>
                    <a:pt x="552470" y="3915487"/>
                    <a:pt x="554798" y="3915487"/>
                  </a:cubicBezTo>
                  <a:cubicBezTo>
                    <a:pt x="566444" y="3921870"/>
                    <a:pt x="575759" y="3929849"/>
                    <a:pt x="585074" y="3936232"/>
                  </a:cubicBezTo>
                  <a:cubicBezTo>
                    <a:pt x="585074" y="3948999"/>
                    <a:pt x="585074" y="3963361"/>
                    <a:pt x="585074" y="3976128"/>
                  </a:cubicBezTo>
                  <a:cubicBezTo>
                    <a:pt x="552470" y="3974532"/>
                    <a:pt x="531509" y="3958575"/>
                    <a:pt x="512878" y="3944212"/>
                  </a:cubicBezTo>
                  <a:cubicBezTo>
                    <a:pt x="501232" y="3936232"/>
                    <a:pt x="491917" y="3929849"/>
                    <a:pt x="501232" y="3918678"/>
                  </a:cubicBezTo>
                  <a:cubicBezTo>
                    <a:pt x="505891" y="3913891"/>
                    <a:pt x="512295" y="3912694"/>
                    <a:pt x="519282" y="3912694"/>
                  </a:cubicBezTo>
                  <a:close/>
                  <a:moveTo>
                    <a:pt x="4569700" y="3897273"/>
                  </a:moveTo>
                  <a:lnTo>
                    <a:pt x="4571758" y="3898190"/>
                  </a:lnTo>
                  <a:lnTo>
                    <a:pt x="4572108" y="3898832"/>
                  </a:lnTo>
                  <a:close/>
                  <a:moveTo>
                    <a:pt x="146530" y="3865944"/>
                  </a:moveTo>
                  <a:cubicBezTo>
                    <a:pt x="165858" y="3876674"/>
                    <a:pt x="194848" y="3872075"/>
                    <a:pt x="211759" y="3885873"/>
                  </a:cubicBezTo>
                  <a:lnTo>
                    <a:pt x="209344" y="3885873"/>
                  </a:lnTo>
                  <a:cubicBezTo>
                    <a:pt x="231086" y="3895071"/>
                    <a:pt x="226254" y="3913466"/>
                    <a:pt x="243164" y="3925730"/>
                  </a:cubicBezTo>
                  <a:cubicBezTo>
                    <a:pt x="279402" y="3939528"/>
                    <a:pt x="315641" y="3965588"/>
                    <a:pt x="267324" y="3985517"/>
                  </a:cubicBezTo>
                  <a:cubicBezTo>
                    <a:pt x="209344" y="4008511"/>
                    <a:pt x="182768" y="3968654"/>
                    <a:pt x="151363" y="3942593"/>
                  </a:cubicBezTo>
                  <a:lnTo>
                    <a:pt x="151363" y="3944126"/>
                  </a:lnTo>
                  <a:cubicBezTo>
                    <a:pt x="136868" y="3918065"/>
                    <a:pt x="74054" y="3899670"/>
                    <a:pt x="129618" y="3867477"/>
                  </a:cubicBezTo>
                  <a:cubicBezTo>
                    <a:pt x="134450" y="3869010"/>
                    <a:pt x="141698" y="3869010"/>
                    <a:pt x="146530" y="3865944"/>
                  </a:cubicBezTo>
                  <a:close/>
                  <a:moveTo>
                    <a:pt x="1261720" y="3833846"/>
                  </a:moveTo>
                  <a:cubicBezTo>
                    <a:pt x="1271931" y="3834039"/>
                    <a:pt x="1281833" y="3837521"/>
                    <a:pt x="1290498" y="3845257"/>
                  </a:cubicBezTo>
                  <a:lnTo>
                    <a:pt x="1290498" y="3842162"/>
                  </a:lnTo>
                  <a:cubicBezTo>
                    <a:pt x="1322678" y="3868467"/>
                    <a:pt x="1310300" y="3894772"/>
                    <a:pt x="1297923" y="3921078"/>
                  </a:cubicBezTo>
                  <a:lnTo>
                    <a:pt x="1292973" y="3922626"/>
                  </a:lnTo>
                  <a:cubicBezTo>
                    <a:pt x="1285546" y="3927267"/>
                    <a:pt x="1283071" y="3931909"/>
                    <a:pt x="1285546" y="3936552"/>
                  </a:cubicBezTo>
                  <a:cubicBezTo>
                    <a:pt x="1285546" y="3941193"/>
                    <a:pt x="1288021" y="3942740"/>
                    <a:pt x="1290498" y="3942740"/>
                  </a:cubicBezTo>
                  <a:cubicBezTo>
                    <a:pt x="1297923" y="3945836"/>
                    <a:pt x="1302875" y="3950478"/>
                    <a:pt x="1297923" y="3953572"/>
                  </a:cubicBezTo>
                  <a:lnTo>
                    <a:pt x="1290496" y="3958215"/>
                  </a:lnTo>
                  <a:lnTo>
                    <a:pt x="1248995" y="3968732"/>
                  </a:lnTo>
                  <a:cubicBezTo>
                    <a:pt x="1209890" y="3975912"/>
                    <a:pt x="1181579" y="3969820"/>
                    <a:pt x="1196431" y="3921078"/>
                  </a:cubicBezTo>
                  <a:cubicBezTo>
                    <a:pt x="1201382" y="3917983"/>
                    <a:pt x="1203857" y="3911794"/>
                    <a:pt x="1201382" y="3907151"/>
                  </a:cubicBezTo>
                  <a:cubicBezTo>
                    <a:pt x="1221186" y="3888583"/>
                    <a:pt x="1203857" y="3862279"/>
                    <a:pt x="1231086" y="3842162"/>
                  </a:cubicBezTo>
                  <a:cubicBezTo>
                    <a:pt x="1240988" y="3836747"/>
                    <a:pt x="1251509" y="3833652"/>
                    <a:pt x="1261720" y="3833846"/>
                  </a:cubicBezTo>
                  <a:close/>
                  <a:moveTo>
                    <a:pt x="676374" y="3746250"/>
                  </a:moveTo>
                  <a:lnTo>
                    <a:pt x="678714" y="3749345"/>
                  </a:lnTo>
                  <a:cubicBezTo>
                    <a:pt x="683396" y="3749345"/>
                    <a:pt x="688076" y="3749345"/>
                    <a:pt x="692756" y="3746250"/>
                  </a:cubicBezTo>
                  <a:cubicBezTo>
                    <a:pt x="706797" y="3749345"/>
                    <a:pt x="718499" y="3757082"/>
                    <a:pt x="730200" y="3763271"/>
                  </a:cubicBezTo>
                  <a:lnTo>
                    <a:pt x="730200" y="3764819"/>
                  </a:lnTo>
                  <a:cubicBezTo>
                    <a:pt x="748922" y="3777198"/>
                    <a:pt x="746582" y="3795766"/>
                    <a:pt x="758283" y="3809692"/>
                  </a:cubicBezTo>
                  <a:lnTo>
                    <a:pt x="758283" y="3815882"/>
                  </a:lnTo>
                  <a:cubicBezTo>
                    <a:pt x="737220" y="3843734"/>
                    <a:pt x="760623" y="3883965"/>
                    <a:pt x="699777" y="3902534"/>
                  </a:cubicBezTo>
                  <a:cubicBezTo>
                    <a:pt x="603827" y="3874682"/>
                    <a:pt x="688076" y="3814335"/>
                    <a:pt x="645951" y="3775650"/>
                  </a:cubicBezTo>
                  <a:lnTo>
                    <a:pt x="645951" y="3772555"/>
                  </a:lnTo>
                  <a:cubicBezTo>
                    <a:pt x="648291" y="3760176"/>
                    <a:pt x="659993" y="3750892"/>
                    <a:pt x="676374" y="3746250"/>
                  </a:cubicBezTo>
                  <a:close/>
                  <a:moveTo>
                    <a:pt x="2215595" y="3726751"/>
                  </a:moveTo>
                  <a:lnTo>
                    <a:pt x="2218043" y="3728298"/>
                  </a:lnTo>
                  <a:lnTo>
                    <a:pt x="2215651" y="3727646"/>
                  </a:lnTo>
                  <a:close/>
                  <a:moveTo>
                    <a:pt x="2171219" y="3715532"/>
                  </a:moveTo>
                  <a:lnTo>
                    <a:pt x="2215651" y="3727646"/>
                  </a:lnTo>
                  <a:lnTo>
                    <a:pt x="2220491" y="3805666"/>
                  </a:lnTo>
                  <a:cubicBezTo>
                    <a:pt x="2210697" y="3810309"/>
                    <a:pt x="2208249" y="3814950"/>
                    <a:pt x="2210697" y="3819592"/>
                  </a:cubicBezTo>
                  <a:cubicBezTo>
                    <a:pt x="2215595" y="3824235"/>
                    <a:pt x="2215595" y="3825782"/>
                    <a:pt x="2220491" y="3825782"/>
                  </a:cubicBezTo>
                  <a:cubicBezTo>
                    <a:pt x="2225387" y="3830423"/>
                    <a:pt x="2227835" y="3835066"/>
                    <a:pt x="2222939" y="3838161"/>
                  </a:cubicBezTo>
                  <a:lnTo>
                    <a:pt x="2217070" y="3843107"/>
                  </a:lnTo>
                  <a:lnTo>
                    <a:pt x="2218043" y="3842801"/>
                  </a:lnTo>
                  <a:lnTo>
                    <a:pt x="2215595" y="3844349"/>
                  </a:lnTo>
                  <a:lnTo>
                    <a:pt x="2217066" y="3843109"/>
                  </a:lnTo>
                  <a:lnTo>
                    <a:pt x="2173667" y="3856728"/>
                  </a:lnTo>
                  <a:cubicBezTo>
                    <a:pt x="2158672" y="3857116"/>
                    <a:pt x="2143370" y="3852860"/>
                    <a:pt x="2127456" y="3842802"/>
                  </a:cubicBezTo>
                  <a:cubicBezTo>
                    <a:pt x="2127456" y="3830423"/>
                    <a:pt x="2125008" y="3818045"/>
                    <a:pt x="2122559" y="3805666"/>
                  </a:cubicBezTo>
                  <a:cubicBezTo>
                    <a:pt x="2129906" y="3801024"/>
                    <a:pt x="2132354" y="3796381"/>
                    <a:pt x="2127456" y="3790193"/>
                  </a:cubicBezTo>
                  <a:cubicBezTo>
                    <a:pt x="2147042" y="3773171"/>
                    <a:pt x="2142146" y="3757698"/>
                    <a:pt x="2129906" y="3740677"/>
                  </a:cubicBezTo>
                  <a:lnTo>
                    <a:pt x="2129906" y="3732940"/>
                  </a:lnTo>
                  <a:cubicBezTo>
                    <a:pt x="2142146" y="3719788"/>
                    <a:pt x="2156224" y="3715145"/>
                    <a:pt x="2171219" y="3715532"/>
                  </a:cubicBezTo>
                  <a:close/>
                  <a:moveTo>
                    <a:pt x="36908" y="3597169"/>
                  </a:moveTo>
                  <a:cubicBezTo>
                    <a:pt x="46084" y="3598599"/>
                    <a:pt x="57552" y="3601457"/>
                    <a:pt x="69022" y="3604317"/>
                  </a:cubicBezTo>
                  <a:cubicBezTo>
                    <a:pt x="73609" y="3605747"/>
                    <a:pt x="76476" y="3607892"/>
                    <a:pt x="77050" y="3610393"/>
                  </a:cubicBezTo>
                  <a:lnTo>
                    <a:pt x="76362" y="3611377"/>
                  </a:lnTo>
                  <a:lnTo>
                    <a:pt x="103623" y="3618611"/>
                  </a:lnTo>
                  <a:cubicBezTo>
                    <a:pt x="130714" y="3630810"/>
                    <a:pt x="155343" y="3641485"/>
                    <a:pt x="165195" y="3661310"/>
                  </a:cubicBezTo>
                  <a:cubicBezTo>
                    <a:pt x="165195" y="3671984"/>
                    <a:pt x="162731" y="3681134"/>
                    <a:pt x="162731" y="3690283"/>
                  </a:cubicBezTo>
                  <a:cubicBezTo>
                    <a:pt x="103623" y="3690283"/>
                    <a:pt x="86382" y="3652160"/>
                    <a:pt x="42051" y="3638435"/>
                  </a:cubicBezTo>
                  <a:cubicBezTo>
                    <a:pt x="34662" y="3633861"/>
                    <a:pt x="29736" y="3629286"/>
                    <a:pt x="29736" y="3624711"/>
                  </a:cubicBezTo>
                  <a:lnTo>
                    <a:pt x="31911" y="3621342"/>
                  </a:lnTo>
                  <a:lnTo>
                    <a:pt x="30027" y="3621473"/>
                  </a:lnTo>
                  <a:lnTo>
                    <a:pt x="20851" y="3628621"/>
                  </a:lnTo>
                  <a:lnTo>
                    <a:pt x="7087" y="3625762"/>
                  </a:lnTo>
                  <a:lnTo>
                    <a:pt x="2500" y="3621473"/>
                  </a:lnTo>
                  <a:cubicBezTo>
                    <a:pt x="-2087" y="3614324"/>
                    <a:pt x="206" y="3608606"/>
                    <a:pt x="4794" y="3602887"/>
                  </a:cubicBezTo>
                  <a:cubicBezTo>
                    <a:pt x="13970" y="3597169"/>
                    <a:pt x="25438" y="3595739"/>
                    <a:pt x="36908" y="3597169"/>
                  </a:cubicBezTo>
                  <a:close/>
                  <a:moveTo>
                    <a:pt x="2969891" y="3507966"/>
                  </a:moveTo>
                  <a:lnTo>
                    <a:pt x="2957649" y="3523960"/>
                  </a:lnTo>
                  <a:cubicBezTo>
                    <a:pt x="2948324" y="3527655"/>
                    <a:pt x="2936891" y="3530379"/>
                    <a:pt x="2930875" y="3536601"/>
                  </a:cubicBezTo>
                  <a:lnTo>
                    <a:pt x="2930882" y="3536599"/>
                  </a:lnTo>
                  <a:lnTo>
                    <a:pt x="2957649" y="3523961"/>
                  </a:lnTo>
                  <a:lnTo>
                    <a:pt x="2969891" y="3507967"/>
                  </a:lnTo>
                  <a:lnTo>
                    <a:pt x="2976903" y="3514627"/>
                  </a:lnTo>
                  <a:lnTo>
                    <a:pt x="2976903" y="3514626"/>
                  </a:lnTo>
                  <a:close/>
                  <a:moveTo>
                    <a:pt x="1337118" y="3500160"/>
                  </a:moveTo>
                  <a:cubicBezTo>
                    <a:pt x="1349128" y="3504931"/>
                    <a:pt x="1358735" y="3511291"/>
                    <a:pt x="1370745" y="3517650"/>
                  </a:cubicBezTo>
                  <a:lnTo>
                    <a:pt x="1373149" y="3519240"/>
                  </a:lnTo>
                  <a:cubicBezTo>
                    <a:pt x="1380354" y="3525600"/>
                    <a:pt x="1389963" y="3531960"/>
                    <a:pt x="1401973" y="3535140"/>
                  </a:cubicBezTo>
                  <a:lnTo>
                    <a:pt x="1409179" y="3538320"/>
                  </a:lnTo>
                  <a:cubicBezTo>
                    <a:pt x="1413984" y="3547860"/>
                    <a:pt x="1421189" y="3554220"/>
                    <a:pt x="1430798" y="3560580"/>
                  </a:cubicBezTo>
                  <a:cubicBezTo>
                    <a:pt x="1430798" y="3566940"/>
                    <a:pt x="1430798" y="3574889"/>
                    <a:pt x="1430798" y="3581249"/>
                  </a:cubicBezTo>
                  <a:cubicBezTo>
                    <a:pt x="1411582" y="3590790"/>
                    <a:pt x="1418787" y="3611459"/>
                    <a:pt x="1397168" y="3620998"/>
                  </a:cubicBezTo>
                  <a:lnTo>
                    <a:pt x="1399572" y="3617819"/>
                  </a:lnTo>
                  <a:cubicBezTo>
                    <a:pt x="1332312" y="3628949"/>
                    <a:pt x="1363540" y="3587609"/>
                    <a:pt x="1341921" y="3574889"/>
                  </a:cubicBezTo>
                  <a:cubicBezTo>
                    <a:pt x="1341921" y="3568529"/>
                    <a:pt x="1339519" y="3563759"/>
                    <a:pt x="1332312" y="3558989"/>
                  </a:cubicBezTo>
                  <a:cubicBezTo>
                    <a:pt x="1327509" y="3551039"/>
                    <a:pt x="1315498" y="3543090"/>
                    <a:pt x="1313097" y="3533549"/>
                  </a:cubicBezTo>
                  <a:cubicBezTo>
                    <a:pt x="1313097" y="3528780"/>
                    <a:pt x="1310695" y="3522421"/>
                    <a:pt x="1305890" y="3519240"/>
                  </a:cubicBezTo>
                  <a:cubicBezTo>
                    <a:pt x="1315498" y="3512880"/>
                    <a:pt x="1327509" y="3506520"/>
                    <a:pt x="1337118" y="3501750"/>
                  </a:cubicBezTo>
                  <a:close/>
                  <a:moveTo>
                    <a:pt x="3631502" y="3294945"/>
                  </a:moveTo>
                  <a:cubicBezTo>
                    <a:pt x="3646432" y="3293900"/>
                    <a:pt x="3666138" y="3299344"/>
                    <a:pt x="3693816" y="3315680"/>
                  </a:cubicBezTo>
                  <a:cubicBezTo>
                    <a:pt x="3710664" y="3335905"/>
                    <a:pt x="3729918" y="3356130"/>
                    <a:pt x="3770832" y="3360798"/>
                  </a:cubicBezTo>
                  <a:cubicBezTo>
                    <a:pt x="3790086" y="3363909"/>
                    <a:pt x="3809341" y="3367021"/>
                    <a:pt x="3826188" y="3373244"/>
                  </a:cubicBezTo>
                  <a:cubicBezTo>
                    <a:pt x="3835816" y="3377912"/>
                    <a:pt x="3845442" y="3382578"/>
                    <a:pt x="3852662" y="3390358"/>
                  </a:cubicBezTo>
                  <a:cubicBezTo>
                    <a:pt x="3855070" y="3395024"/>
                    <a:pt x="3855070" y="3399692"/>
                    <a:pt x="3857475" y="3402804"/>
                  </a:cubicBezTo>
                  <a:cubicBezTo>
                    <a:pt x="3871916" y="3415250"/>
                    <a:pt x="3891171" y="3426141"/>
                    <a:pt x="3905610" y="3438587"/>
                  </a:cubicBezTo>
                  <a:cubicBezTo>
                    <a:pt x="3898391" y="3454145"/>
                    <a:pt x="3883950" y="3451033"/>
                    <a:pt x="3871916" y="3446366"/>
                  </a:cubicBezTo>
                  <a:cubicBezTo>
                    <a:pt x="3823782" y="3432363"/>
                    <a:pt x="3778053" y="3418361"/>
                    <a:pt x="3732324" y="3405915"/>
                  </a:cubicBezTo>
                  <a:cubicBezTo>
                    <a:pt x="3705851" y="3399692"/>
                    <a:pt x="3664935" y="3399692"/>
                    <a:pt x="3660122" y="3412139"/>
                  </a:cubicBezTo>
                  <a:cubicBezTo>
                    <a:pt x="3643275" y="3463480"/>
                    <a:pt x="3573479" y="3446366"/>
                    <a:pt x="3527750" y="3458812"/>
                  </a:cubicBezTo>
                  <a:cubicBezTo>
                    <a:pt x="3486834" y="3507041"/>
                    <a:pt x="3580700" y="3563050"/>
                    <a:pt x="3506088" y="3608167"/>
                  </a:cubicBezTo>
                  <a:cubicBezTo>
                    <a:pt x="3527750" y="3626837"/>
                    <a:pt x="3563851" y="3625281"/>
                    <a:pt x="3587918" y="3634616"/>
                  </a:cubicBezTo>
                  <a:cubicBezTo>
                    <a:pt x="3611987" y="3643950"/>
                    <a:pt x="3621614" y="3633060"/>
                    <a:pt x="3626426" y="3617502"/>
                  </a:cubicBezTo>
                  <a:cubicBezTo>
                    <a:pt x="3633647" y="3605055"/>
                    <a:pt x="3650494" y="3608167"/>
                    <a:pt x="3662528" y="3615946"/>
                  </a:cubicBezTo>
                  <a:cubicBezTo>
                    <a:pt x="3674563" y="3620613"/>
                    <a:pt x="3681782" y="3626837"/>
                    <a:pt x="3698630" y="3625281"/>
                  </a:cubicBezTo>
                  <a:cubicBezTo>
                    <a:pt x="3756391" y="3617502"/>
                    <a:pt x="3756391" y="3619057"/>
                    <a:pt x="3763612" y="3651730"/>
                  </a:cubicBezTo>
                  <a:cubicBezTo>
                    <a:pt x="3766019" y="3654840"/>
                    <a:pt x="3763612" y="3659508"/>
                    <a:pt x="3763612" y="3661064"/>
                  </a:cubicBezTo>
                  <a:lnTo>
                    <a:pt x="3762650" y="3662840"/>
                  </a:lnTo>
                  <a:lnTo>
                    <a:pt x="3764019" y="3662066"/>
                  </a:lnTo>
                  <a:cubicBezTo>
                    <a:pt x="3795037" y="3678473"/>
                    <a:pt x="3835630" y="3685212"/>
                    <a:pt x="3865277" y="3702059"/>
                  </a:cubicBezTo>
                  <a:lnTo>
                    <a:pt x="3880218" y="3714461"/>
                  </a:lnTo>
                  <a:lnTo>
                    <a:pt x="3903805" y="3699991"/>
                  </a:lnTo>
                  <a:cubicBezTo>
                    <a:pt x="3935813" y="3694815"/>
                    <a:pt x="3973230" y="3721355"/>
                    <a:pt x="4003885" y="3712022"/>
                  </a:cubicBezTo>
                  <a:cubicBezTo>
                    <a:pt x="3926947" y="3674692"/>
                    <a:pt x="4003885" y="3651361"/>
                    <a:pt x="4025524" y="3623363"/>
                  </a:cubicBezTo>
                  <a:cubicBezTo>
                    <a:pt x="4025524" y="3621808"/>
                    <a:pt x="4030333" y="3620253"/>
                    <a:pt x="4037546" y="3618698"/>
                  </a:cubicBezTo>
                  <a:cubicBezTo>
                    <a:pt x="4047162" y="3618698"/>
                    <a:pt x="4056778" y="3620253"/>
                    <a:pt x="4066397" y="3618698"/>
                  </a:cubicBezTo>
                  <a:cubicBezTo>
                    <a:pt x="4131313" y="3614031"/>
                    <a:pt x="4164974" y="3660693"/>
                    <a:pt x="4232292" y="3656027"/>
                  </a:cubicBezTo>
                  <a:cubicBezTo>
                    <a:pt x="4287592" y="3649805"/>
                    <a:pt x="4342891" y="3660693"/>
                    <a:pt x="4398190" y="3666914"/>
                  </a:cubicBezTo>
                  <a:cubicBezTo>
                    <a:pt x="4410212" y="3666914"/>
                    <a:pt x="4422232" y="3676248"/>
                    <a:pt x="4431851" y="3682469"/>
                  </a:cubicBezTo>
                  <a:lnTo>
                    <a:pt x="4424816" y="3689297"/>
                  </a:lnTo>
                  <a:lnTo>
                    <a:pt x="4439718" y="3683871"/>
                  </a:lnTo>
                  <a:cubicBezTo>
                    <a:pt x="4492674" y="3682314"/>
                    <a:pt x="4543224" y="3680757"/>
                    <a:pt x="4593772" y="3677641"/>
                  </a:cubicBezTo>
                  <a:cubicBezTo>
                    <a:pt x="4649134" y="3676083"/>
                    <a:pt x="4706904" y="3683871"/>
                    <a:pt x="4757452" y="3663622"/>
                  </a:cubicBezTo>
                  <a:cubicBezTo>
                    <a:pt x="4786338" y="3663622"/>
                    <a:pt x="4815223" y="3662064"/>
                    <a:pt x="4844109" y="3662064"/>
                  </a:cubicBezTo>
                  <a:cubicBezTo>
                    <a:pt x="4880214" y="3701007"/>
                    <a:pt x="4892250" y="3749294"/>
                    <a:pt x="4872994" y="3780447"/>
                  </a:cubicBezTo>
                  <a:lnTo>
                    <a:pt x="4872994" y="3778890"/>
                  </a:lnTo>
                  <a:cubicBezTo>
                    <a:pt x="4865772" y="3813158"/>
                    <a:pt x="4812816" y="3805371"/>
                    <a:pt x="4783931" y="3822505"/>
                  </a:cubicBezTo>
                  <a:lnTo>
                    <a:pt x="4781524" y="3822505"/>
                  </a:lnTo>
                  <a:cubicBezTo>
                    <a:pt x="4769488" y="3828735"/>
                    <a:pt x="4762268" y="3836523"/>
                    <a:pt x="4750232" y="3839639"/>
                  </a:cubicBezTo>
                  <a:cubicBezTo>
                    <a:pt x="4740604" y="3847427"/>
                    <a:pt x="4730976" y="3855216"/>
                    <a:pt x="4716532" y="3859889"/>
                  </a:cubicBezTo>
                  <a:lnTo>
                    <a:pt x="4718940" y="3858331"/>
                  </a:lnTo>
                  <a:cubicBezTo>
                    <a:pt x="4711720" y="3867677"/>
                    <a:pt x="4699684" y="3875465"/>
                    <a:pt x="4682834" y="3878581"/>
                  </a:cubicBezTo>
                  <a:lnTo>
                    <a:pt x="4687648" y="3877023"/>
                  </a:lnTo>
                  <a:cubicBezTo>
                    <a:pt x="4675613" y="3894158"/>
                    <a:pt x="4644321" y="3889484"/>
                    <a:pt x="4627470" y="3900388"/>
                  </a:cubicBezTo>
                  <a:lnTo>
                    <a:pt x="4627470" y="3898831"/>
                  </a:lnTo>
                  <a:cubicBezTo>
                    <a:pt x="4617842" y="3905840"/>
                    <a:pt x="4607612" y="3909734"/>
                    <a:pt x="4597683" y="3909735"/>
                  </a:cubicBezTo>
                  <a:lnTo>
                    <a:pt x="4571758" y="3898189"/>
                  </a:lnTo>
                  <a:lnTo>
                    <a:pt x="4561132" y="3878704"/>
                  </a:lnTo>
                  <a:lnTo>
                    <a:pt x="4559278" y="3880006"/>
                  </a:lnTo>
                  <a:cubicBezTo>
                    <a:pt x="4542449" y="3864452"/>
                    <a:pt x="4511192" y="3872229"/>
                    <a:pt x="4496766" y="3861341"/>
                  </a:cubicBezTo>
                  <a:cubicBezTo>
                    <a:pt x="4489554" y="3856674"/>
                    <a:pt x="4484744" y="3853564"/>
                    <a:pt x="4487150" y="3848898"/>
                  </a:cubicBezTo>
                  <a:cubicBezTo>
                    <a:pt x="4489554" y="3844232"/>
                    <a:pt x="4489554" y="3842676"/>
                    <a:pt x="4494363" y="3842676"/>
                  </a:cubicBezTo>
                  <a:lnTo>
                    <a:pt x="4500640" y="3837640"/>
                  </a:lnTo>
                  <a:lnTo>
                    <a:pt x="4494363" y="3841121"/>
                  </a:lnTo>
                  <a:cubicBezTo>
                    <a:pt x="4477532" y="3852009"/>
                    <a:pt x="4451086" y="3847342"/>
                    <a:pt x="4436658" y="3859786"/>
                  </a:cubicBezTo>
                  <a:lnTo>
                    <a:pt x="4434254" y="3859786"/>
                  </a:lnTo>
                  <a:cubicBezTo>
                    <a:pt x="4383764" y="3892450"/>
                    <a:pt x="4309230" y="3883117"/>
                    <a:pt x="4251528" y="3901782"/>
                  </a:cubicBezTo>
                  <a:cubicBezTo>
                    <a:pt x="4232292" y="3908003"/>
                    <a:pt x="4201038" y="3900226"/>
                    <a:pt x="4193825" y="3922003"/>
                  </a:cubicBezTo>
                  <a:cubicBezTo>
                    <a:pt x="4181802" y="3926668"/>
                    <a:pt x="4169780" y="3929779"/>
                    <a:pt x="4157760" y="3936001"/>
                  </a:cubicBezTo>
                  <a:cubicBezTo>
                    <a:pt x="4140930" y="3940666"/>
                    <a:pt x="4131313" y="3936001"/>
                    <a:pt x="4124100" y="3926668"/>
                  </a:cubicBezTo>
                  <a:cubicBezTo>
                    <a:pt x="4119290" y="3914225"/>
                    <a:pt x="4109674" y="3908003"/>
                    <a:pt x="4100056" y="3900226"/>
                  </a:cubicBezTo>
                  <a:lnTo>
                    <a:pt x="4097652" y="3897115"/>
                  </a:lnTo>
                  <a:cubicBezTo>
                    <a:pt x="4088036" y="3895560"/>
                    <a:pt x="4085630" y="3892450"/>
                    <a:pt x="4085630" y="3889338"/>
                  </a:cubicBezTo>
                  <a:cubicBezTo>
                    <a:pt x="4085630" y="3884673"/>
                    <a:pt x="4088036" y="3883117"/>
                    <a:pt x="4088036" y="3883117"/>
                  </a:cubicBezTo>
                  <a:cubicBezTo>
                    <a:pt x="4080823" y="3870674"/>
                    <a:pt x="4073610" y="3892450"/>
                    <a:pt x="4063992" y="3883117"/>
                  </a:cubicBezTo>
                  <a:cubicBezTo>
                    <a:pt x="4025524" y="3880006"/>
                    <a:pt x="4025524" y="3906448"/>
                    <a:pt x="4001480" y="3917336"/>
                  </a:cubicBezTo>
                  <a:lnTo>
                    <a:pt x="3943777" y="3962442"/>
                  </a:lnTo>
                  <a:lnTo>
                    <a:pt x="3942033" y="3958494"/>
                  </a:lnTo>
                  <a:lnTo>
                    <a:pt x="3924574" y="3965222"/>
                  </a:lnTo>
                  <a:lnTo>
                    <a:pt x="3909041" y="3965641"/>
                  </a:lnTo>
                  <a:lnTo>
                    <a:pt x="3887761" y="3977235"/>
                  </a:lnTo>
                  <a:cubicBezTo>
                    <a:pt x="3876484" y="3980094"/>
                    <a:pt x="3864022" y="3981321"/>
                    <a:pt x="3852151" y="3982954"/>
                  </a:cubicBezTo>
                  <a:cubicBezTo>
                    <a:pt x="3840281" y="3981319"/>
                    <a:pt x="3830784" y="3981319"/>
                    <a:pt x="3821288" y="3981319"/>
                  </a:cubicBezTo>
                  <a:cubicBezTo>
                    <a:pt x="3759563" y="3950277"/>
                    <a:pt x="3700212" y="3950277"/>
                    <a:pt x="3638487" y="3979686"/>
                  </a:cubicBezTo>
                  <a:lnTo>
                    <a:pt x="3581265" y="3979686"/>
                  </a:lnTo>
                  <a:lnTo>
                    <a:pt x="3580700" y="3979999"/>
                  </a:lnTo>
                  <a:cubicBezTo>
                    <a:pt x="3568664" y="3986223"/>
                    <a:pt x="3559038" y="3992446"/>
                    <a:pt x="3547004" y="4000225"/>
                  </a:cubicBezTo>
                  <a:cubicBezTo>
                    <a:pt x="3484428" y="4001780"/>
                    <a:pt x="3426666" y="4003336"/>
                    <a:pt x="3366498" y="4017338"/>
                  </a:cubicBezTo>
                  <a:cubicBezTo>
                    <a:pt x="3327989" y="4001780"/>
                    <a:pt x="3287075" y="3998670"/>
                    <a:pt x="3243752" y="4000225"/>
                  </a:cubicBezTo>
                  <a:cubicBezTo>
                    <a:pt x="3207650" y="3978444"/>
                    <a:pt x="3161924" y="3979999"/>
                    <a:pt x="3118602" y="3979999"/>
                  </a:cubicBezTo>
                  <a:cubicBezTo>
                    <a:pt x="3072873" y="3956663"/>
                    <a:pt x="3017518" y="3961331"/>
                    <a:pt x="2964568" y="3959775"/>
                  </a:cubicBezTo>
                  <a:cubicBezTo>
                    <a:pt x="2856265" y="3933326"/>
                    <a:pt x="2743148" y="3920880"/>
                    <a:pt x="2627622" y="3919324"/>
                  </a:cubicBezTo>
                  <a:cubicBezTo>
                    <a:pt x="2625217" y="3913102"/>
                    <a:pt x="2620404" y="3908434"/>
                    <a:pt x="2617996" y="3903766"/>
                  </a:cubicBezTo>
                  <a:cubicBezTo>
                    <a:pt x="2627622" y="3902210"/>
                    <a:pt x="2637250" y="3902210"/>
                    <a:pt x="2646877" y="3899099"/>
                  </a:cubicBezTo>
                  <a:cubicBezTo>
                    <a:pt x="2668538" y="3897543"/>
                    <a:pt x="2690198" y="3892876"/>
                    <a:pt x="2695013" y="3878873"/>
                  </a:cubicBezTo>
                  <a:cubicBezTo>
                    <a:pt x="2697419" y="3863316"/>
                    <a:pt x="2675759" y="3857093"/>
                    <a:pt x="2656505" y="3855537"/>
                  </a:cubicBezTo>
                  <a:cubicBezTo>
                    <a:pt x="2622809" y="3849314"/>
                    <a:pt x="2586708" y="3849314"/>
                    <a:pt x="2586708" y="3818198"/>
                  </a:cubicBezTo>
                  <a:cubicBezTo>
                    <a:pt x="2586708" y="3808863"/>
                    <a:pt x="2581895" y="3796417"/>
                    <a:pt x="2586708" y="3791749"/>
                  </a:cubicBezTo>
                  <a:cubicBezTo>
                    <a:pt x="2605962" y="3782415"/>
                    <a:pt x="2622809" y="3793305"/>
                    <a:pt x="2639656" y="3797973"/>
                  </a:cubicBezTo>
                  <a:cubicBezTo>
                    <a:pt x="2644471" y="3799529"/>
                    <a:pt x="2649284" y="3801085"/>
                    <a:pt x="2654097" y="3801085"/>
                  </a:cubicBezTo>
                  <a:cubicBezTo>
                    <a:pt x="2666131" y="3793305"/>
                    <a:pt x="2680572" y="3791749"/>
                    <a:pt x="2695013" y="3793305"/>
                  </a:cubicBezTo>
                  <a:cubicBezTo>
                    <a:pt x="2695013" y="3791749"/>
                    <a:pt x="2704639" y="3793305"/>
                    <a:pt x="2704639" y="3793305"/>
                  </a:cubicBezTo>
                  <a:cubicBezTo>
                    <a:pt x="2704639" y="3793305"/>
                    <a:pt x="2702232" y="3790193"/>
                    <a:pt x="2699826" y="3788639"/>
                  </a:cubicBezTo>
                  <a:cubicBezTo>
                    <a:pt x="2697419" y="3779303"/>
                    <a:pt x="2695013" y="3768413"/>
                    <a:pt x="2685385" y="3762190"/>
                  </a:cubicBezTo>
                  <a:cubicBezTo>
                    <a:pt x="2675759" y="3762190"/>
                    <a:pt x="2663725" y="3762190"/>
                    <a:pt x="2654097" y="3762190"/>
                  </a:cubicBezTo>
                  <a:cubicBezTo>
                    <a:pt x="2644471" y="3755967"/>
                    <a:pt x="2634843" y="3748188"/>
                    <a:pt x="2622809" y="3741964"/>
                  </a:cubicBezTo>
                  <a:cubicBezTo>
                    <a:pt x="2613183" y="3735742"/>
                    <a:pt x="2603555" y="3727962"/>
                    <a:pt x="2593929" y="3721740"/>
                  </a:cubicBezTo>
                  <a:lnTo>
                    <a:pt x="2602238" y="3693470"/>
                  </a:lnTo>
                  <a:lnTo>
                    <a:pt x="2592948" y="3715844"/>
                  </a:lnTo>
                  <a:cubicBezTo>
                    <a:pt x="2571223" y="3732897"/>
                    <a:pt x="2551911" y="3735998"/>
                    <a:pt x="2535012" y="3714293"/>
                  </a:cubicBezTo>
                  <a:cubicBezTo>
                    <a:pt x="2530183" y="3709643"/>
                    <a:pt x="2535012" y="3701891"/>
                    <a:pt x="2535012" y="3695689"/>
                  </a:cubicBezTo>
                  <a:cubicBezTo>
                    <a:pt x="2532598" y="3656931"/>
                    <a:pt x="2532598" y="3655381"/>
                    <a:pt x="2460178" y="3661582"/>
                  </a:cubicBezTo>
                  <a:cubicBezTo>
                    <a:pt x="2438451" y="3663132"/>
                    <a:pt x="2423967" y="3656931"/>
                    <a:pt x="2409484" y="3649180"/>
                  </a:cubicBezTo>
                  <a:cubicBezTo>
                    <a:pt x="2390172" y="3638327"/>
                    <a:pt x="2370859" y="3627475"/>
                    <a:pt x="2346719" y="3621274"/>
                  </a:cubicBezTo>
                  <a:cubicBezTo>
                    <a:pt x="2320165" y="3613522"/>
                    <a:pt x="2298437" y="3621274"/>
                    <a:pt x="2281540" y="3636777"/>
                  </a:cubicBezTo>
                  <a:cubicBezTo>
                    <a:pt x="2262228" y="3629025"/>
                    <a:pt x="2240501" y="3622824"/>
                    <a:pt x="2218776" y="3616622"/>
                  </a:cubicBezTo>
                  <a:cubicBezTo>
                    <a:pt x="2158426" y="3579415"/>
                    <a:pt x="2066692" y="3613522"/>
                    <a:pt x="2003929" y="3577864"/>
                  </a:cubicBezTo>
                  <a:cubicBezTo>
                    <a:pt x="1994272" y="3571662"/>
                    <a:pt x="1984617" y="3563911"/>
                    <a:pt x="1972546" y="3557710"/>
                  </a:cubicBezTo>
                  <a:cubicBezTo>
                    <a:pt x="1929093" y="3523602"/>
                    <a:pt x="1866329" y="3506549"/>
                    <a:pt x="1818049" y="3477092"/>
                  </a:cubicBezTo>
                  <a:cubicBezTo>
                    <a:pt x="1818049" y="3464690"/>
                    <a:pt x="1818049" y="3450736"/>
                    <a:pt x="1818049" y="3438334"/>
                  </a:cubicBezTo>
                  <a:cubicBezTo>
                    <a:pt x="1847016" y="3442985"/>
                    <a:pt x="1875986" y="3450736"/>
                    <a:pt x="1907368" y="3453837"/>
                  </a:cubicBezTo>
                  <a:cubicBezTo>
                    <a:pt x="1945992" y="3458488"/>
                    <a:pt x="1994272" y="3466241"/>
                    <a:pt x="2023241" y="3447635"/>
                  </a:cubicBezTo>
                  <a:cubicBezTo>
                    <a:pt x="2061865" y="3421281"/>
                    <a:pt x="2127043" y="3441434"/>
                    <a:pt x="2163252" y="3410428"/>
                  </a:cubicBezTo>
                  <a:cubicBezTo>
                    <a:pt x="2105316" y="3379421"/>
                    <a:pt x="2052208" y="3411979"/>
                    <a:pt x="1999100" y="3411979"/>
                  </a:cubicBezTo>
                  <a:cubicBezTo>
                    <a:pt x="1984617" y="3391824"/>
                    <a:pt x="2030483" y="3379421"/>
                    <a:pt x="2006342" y="3356166"/>
                  </a:cubicBezTo>
                  <a:cubicBezTo>
                    <a:pt x="1987030" y="3339113"/>
                    <a:pt x="2013584" y="3318958"/>
                    <a:pt x="2042553" y="3320509"/>
                  </a:cubicBezTo>
                  <a:cubicBezTo>
                    <a:pt x="2093248" y="3323610"/>
                    <a:pt x="2141527" y="3343763"/>
                    <a:pt x="2187393" y="3318958"/>
                  </a:cubicBezTo>
                  <a:cubicBezTo>
                    <a:pt x="2356374" y="3328260"/>
                    <a:pt x="2532598" y="3410428"/>
                    <a:pt x="2554324" y="3518952"/>
                  </a:cubicBezTo>
                  <a:cubicBezTo>
                    <a:pt x="2615882" y="3394537"/>
                    <a:pt x="2720891" y="3350353"/>
                    <a:pt x="2853059" y="3348464"/>
                  </a:cubicBezTo>
                  <a:lnTo>
                    <a:pt x="2990105" y="3358992"/>
                  </a:lnTo>
                  <a:lnTo>
                    <a:pt x="3003077" y="3349907"/>
                  </a:lnTo>
                  <a:cubicBezTo>
                    <a:pt x="3051211" y="3345239"/>
                    <a:pt x="3092127" y="3348351"/>
                    <a:pt x="3099348" y="3384134"/>
                  </a:cubicBezTo>
                  <a:cubicBezTo>
                    <a:pt x="3106566" y="3391914"/>
                    <a:pt x="3080094" y="3395024"/>
                    <a:pt x="3092127" y="3404360"/>
                  </a:cubicBezTo>
                  <a:cubicBezTo>
                    <a:pt x="3099348" y="3399692"/>
                    <a:pt x="3108974" y="3399692"/>
                    <a:pt x="3118602" y="3401248"/>
                  </a:cubicBezTo>
                  <a:cubicBezTo>
                    <a:pt x="3250972" y="3424585"/>
                    <a:pt x="3318361" y="3353019"/>
                    <a:pt x="3412224" y="3318791"/>
                  </a:cubicBezTo>
                  <a:cubicBezTo>
                    <a:pt x="3498868" y="3287676"/>
                    <a:pt x="3539784" y="3293898"/>
                    <a:pt x="3539784" y="3360798"/>
                  </a:cubicBezTo>
                  <a:cubicBezTo>
                    <a:pt x="3584910" y="3359631"/>
                    <a:pt x="3586715" y="3298080"/>
                    <a:pt x="3631502" y="3294945"/>
                  </a:cubicBezTo>
                  <a:close/>
                  <a:moveTo>
                    <a:pt x="412406" y="1404609"/>
                  </a:moveTo>
                  <a:cubicBezTo>
                    <a:pt x="418833" y="1403817"/>
                    <a:pt x="426637" y="1404283"/>
                    <a:pt x="436429" y="1406521"/>
                  </a:cubicBezTo>
                  <a:lnTo>
                    <a:pt x="436429" y="1464700"/>
                  </a:lnTo>
                  <a:cubicBezTo>
                    <a:pt x="416842" y="1464700"/>
                    <a:pt x="394808" y="1464700"/>
                    <a:pt x="375222" y="1464700"/>
                  </a:cubicBezTo>
                  <a:cubicBezTo>
                    <a:pt x="375222" y="1457241"/>
                    <a:pt x="375222" y="1451273"/>
                    <a:pt x="375222" y="1445307"/>
                  </a:cubicBezTo>
                  <a:cubicBezTo>
                    <a:pt x="375222" y="1440831"/>
                    <a:pt x="375222" y="1436356"/>
                    <a:pt x="375222" y="1431880"/>
                  </a:cubicBezTo>
                  <a:cubicBezTo>
                    <a:pt x="386240" y="1420693"/>
                    <a:pt x="393125" y="1406986"/>
                    <a:pt x="412406" y="1404609"/>
                  </a:cubicBezTo>
                  <a:close/>
                  <a:moveTo>
                    <a:pt x="337652" y="1404433"/>
                  </a:moveTo>
                  <a:cubicBezTo>
                    <a:pt x="346828" y="1404433"/>
                    <a:pt x="356002" y="1404433"/>
                    <a:pt x="367472" y="1404433"/>
                  </a:cubicBezTo>
                  <a:cubicBezTo>
                    <a:pt x="383529" y="1418158"/>
                    <a:pt x="381236" y="1430357"/>
                    <a:pt x="367472" y="1444082"/>
                  </a:cubicBezTo>
                  <a:cubicBezTo>
                    <a:pt x="349122" y="1433408"/>
                    <a:pt x="300952" y="1433408"/>
                    <a:pt x="337652" y="1404433"/>
                  </a:cubicBezTo>
                  <a:close/>
                  <a:moveTo>
                    <a:pt x="766726" y="1328946"/>
                  </a:moveTo>
                  <a:cubicBezTo>
                    <a:pt x="776307" y="1328946"/>
                    <a:pt x="785891" y="1328946"/>
                    <a:pt x="797869" y="1328946"/>
                  </a:cubicBezTo>
                  <a:cubicBezTo>
                    <a:pt x="824220" y="1340116"/>
                    <a:pt x="829010" y="1354479"/>
                    <a:pt x="809846" y="1370438"/>
                  </a:cubicBezTo>
                  <a:cubicBezTo>
                    <a:pt x="781099" y="1389588"/>
                    <a:pt x="778703" y="1408738"/>
                    <a:pt x="797869" y="1431080"/>
                  </a:cubicBezTo>
                  <a:cubicBezTo>
                    <a:pt x="773913" y="1432676"/>
                    <a:pt x="745166" y="1429484"/>
                    <a:pt x="723605" y="1437463"/>
                  </a:cubicBezTo>
                  <a:cubicBezTo>
                    <a:pt x="627784" y="1464593"/>
                    <a:pt x="541542" y="1448635"/>
                    <a:pt x="460093" y="1410334"/>
                  </a:cubicBezTo>
                  <a:cubicBezTo>
                    <a:pt x="469676" y="1410334"/>
                    <a:pt x="481654" y="1410334"/>
                    <a:pt x="491236" y="1410334"/>
                  </a:cubicBezTo>
                  <a:lnTo>
                    <a:pt x="493630" y="1408235"/>
                  </a:lnTo>
                  <a:lnTo>
                    <a:pt x="482486" y="1383238"/>
                  </a:lnTo>
                  <a:cubicBezTo>
                    <a:pt x="483664" y="1374964"/>
                    <a:pt x="491915" y="1367698"/>
                    <a:pt x="513133" y="1362854"/>
                  </a:cubicBezTo>
                  <a:cubicBezTo>
                    <a:pt x="550854" y="1356396"/>
                    <a:pt x="550854" y="1370926"/>
                    <a:pt x="553211" y="1388687"/>
                  </a:cubicBezTo>
                  <a:lnTo>
                    <a:pt x="550823" y="1389538"/>
                  </a:lnTo>
                  <a:lnTo>
                    <a:pt x="551124" y="1389588"/>
                  </a:lnTo>
                  <a:cubicBezTo>
                    <a:pt x="582267" y="1381608"/>
                    <a:pt x="608618" y="1368842"/>
                    <a:pt x="644551" y="1370438"/>
                  </a:cubicBezTo>
                  <a:lnTo>
                    <a:pt x="657118" y="1365454"/>
                  </a:lnTo>
                  <a:lnTo>
                    <a:pt x="675540" y="1345513"/>
                  </a:lnTo>
                  <a:lnTo>
                    <a:pt x="714709" y="1328948"/>
                  </a:lnTo>
                  <a:lnTo>
                    <a:pt x="714711" y="1328948"/>
                  </a:lnTo>
                  <a:lnTo>
                    <a:pt x="734743" y="1328948"/>
                  </a:lnTo>
                  <a:lnTo>
                    <a:pt x="744085" y="1328948"/>
                  </a:lnTo>
                  <a:lnTo>
                    <a:pt x="765390" y="1328948"/>
                  </a:lnTo>
                  <a:lnTo>
                    <a:pt x="762891" y="1330507"/>
                  </a:lnTo>
                  <a:close/>
                  <a:moveTo>
                    <a:pt x="522309" y="1205427"/>
                  </a:moveTo>
                  <a:cubicBezTo>
                    <a:pt x="507974" y="1216102"/>
                    <a:pt x="496026" y="1225251"/>
                    <a:pt x="481691" y="1237450"/>
                  </a:cubicBezTo>
                  <a:cubicBezTo>
                    <a:pt x="519921" y="1246600"/>
                    <a:pt x="555761" y="1257274"/>
                    <a:pt x="591604" y="1263374"/>
                  </a:cubicBezTo>
                  <a:cubicBezTo>
                    <a:pt x="615497" y="1266424"/>
                    <a:pt x="627446" y="1272523"/>
                    <a:pt x="620277" y="1289297"/>
                  </a:cubicBezTo>
                  <a:cubicBezTo>
                    <a:pt x="613109" y="1307596"/>
                    <a:pt x="596382" y="1313696"/>
                    <a:pt x="565320" y="1312171"/>
                  </a:cubicBezTo>
                  <a:cubicBezTo>
                    <a:pt x="546205" y="1309121"/>
                    <a:pt x="527089" y="1309121"/>
                    <a:pt x="512753" y="1298447"/>
                  </a:cubicBezTo>
                  <a:cubicBezTo>
                    <a:pt x="500806" y="1287772"/>
                    <a:pt x="479300" y="1286248"/>
                    <a:pt x="460185" y="1284723"/>
                  </a:cubicBezTo>
                  <a:cubicBezTo>
                    <a:pt x="433902" y="1280148"/>
                    <a:pt x="395671" y="1301496"/>
                    <a:pt x="378944" y="1280148"/>
                  </a:cubicBezTo>
                  <a:cubicBezTo>
                    <a:pt x="364607" y="1266424"/>
                    <a:pt x="371776" y="1243551"/>
                    <a:pt x="369386" y="1225251"/>
                  </a:cubicBezTo>
                  <a:cubicBezTo>
                    <a:pt x="366995" y="1217626"/>
                    <a:pt x="369386" y="1213052"/>
                    <a:pt x="369386" y="1206952"/>
                  </a:cubicBezTo>
                  <a:close/>
                  <a:moveTo>
                    <a:pt x="3280169" y="639554"/>
                  </a:moveTo>
                  <a:cubicBezTo>
                    <a:pt x="3288021" y="640779"/>
                    <a:pt x="3296186" y="643231"/>
                    <a:pt x="3302468" y="645682"/>
                  </a:cubicBezTo>
                  <a:cubicBezTo>
                    <a:pt x="3327593" y="657118"/>
                    <a:pt x="3330105" y="675090"/>
                    <a:pt x="3332619" y="693063"/>
                  </a:cubicBezTo>
                  <a:cubicBezTo>
                    <a:pt x="3262266" y="702866"/>
                    <a:pt x="3244678" y="697965"/>
                    <a:pt x="3239653" y="665287"/>
                  </a:cubicBezTo>
                  <a:cubicBezTo>
                    <a:pt x="3239653" y="657118"/>
                    <a:pt x="3249704" y="644047"/>
                    <a:pt x="3259754" y="640779"/>
                  </a:cubicBezTo>
                  <a:cubicBezTo>
                    <a:pt x="3264778" y="638329"/>
                    <a:pt x="3272317" y="638329"/>
                    <a:pt x="3280169" y="639554"/>
                  </a:cubicBezTo>
                  <a:close/>
                  <a:moveTo>
                    <a:pt x="2452651" y="541345"/>
                  </a:moveTo>
                  <a:cubicBezTo>
                    <a:pt x="2510518" y="550570"/>
                    <a:pt x="2570796" y="558257"/>
                    <a:pt x="2626253" y="572093"/>
                  </a:cubicBezTo>
                  <a:cubicBezTo>
                    <a:pt x="2662420" y="581318"/>
                    <a:pt x="2652777" y="605917"/>
                    <a:pt x="2655188" y="624365"/>
                  </a:cubicBezTo>
                  <a:lnTo>
                    <a:pt x="2712620" y="606054"/>
                  </a:lnTo>
                  <a:lnTo>
                    <a:pt x="2739431" y="577599"/>
                  </a:lnTo>
                  <a:cubicBezTo>
                    <a:pt x="2768001" y="553678"/>
                    <a:pt x="2793850" y="553967"/>
                    <a:pt x="2837386" y="575871"/>
                  </a:cubicBezTo>
                  <a:cubicBezTo>
                    <a:pt x="2873664" y="592779"/>
                    <a:pt x="2900269" y="603538"/>
                    <a:pt x="2946223" y="585093"/>
                  </a:cubicBezTo>
                  <a:cubicBezTo>
                    <a:pt x="2960734" y="577407"/>
                    <a:pt x="2994595" y="588167"/>
                    <a:pt x="3018782" y="589705"/>
                  </a:cubicBezTo>
                  <a:cubicBezTo>
                    <a:pt x="3069574" y="589705"/>
                    <a:pt x="3120365" y="591242"/>
                    <a:pt x="3173573" y="591242"/>
                  </a:cubicBezTo>
                  <a:cubicBezTo>
                    <a:pt x="3134875" y="645040"/>
                    <a:pt x="3052642" y="737265"/>
                    <a:pt x="3013944" y="723432"/>
                  </a:cubicBezTo>
                  <a:cubicBezTo>
                    <a:pt x="2922944" y="692498"/>
                    <a:pt x="2794908" y="698046"/>
                    <a:pt x="2731915" y="639161"/>
                  </a:cubicBezTo>
                  <a:lnTo>
                    <a:pt x="2730599" y="637454"/>
                  </a:lnTo>
                  <a:lnTo>
                    <a:pt x="2726919" y="681249"/>
                  </a:lnTo>
                  <a:cubicBezTo>
                    <a:pt x="2713055" y="698160"/>
                    <a:pt x="2685327" y="709691"/>
                    <a:pt x="2638308" y="713534"/>
                  </a:cubicBezTo>
                  <a:cubicBezTo>
                    <a:pt x="2558741" y="685861"/>
                    <a:pt x="2481583" y="699698"/>
                    <a:pt x="2402016" y="718146"/>
                  </a:cubicBezTo>
                  <a:cubicBezTo>
                    <a:pt x="2387550" y="719684"/>
                    <a:pt x="2365849" y="715071"/>
                    <a:pt x="2358615" y="718146"/>
                  </a:cubicBezTo>
                  <a:cubicBezTo>
                    <a:pt x="2344149" y="727370"/>
                    <a:pt x="2368259" y="727370"/>
                    <a:pt x="2373082" y="730446"/>
                  </a:cubicBezTo>
                  <a:cubicBezTo>
                    <a:pt x="2402016" y="748894"/>
                    <a:pt x="2440594" y="768880"/>
                    <a:pt x="2406839" y="796553"/>
                  </a:cubicBezTo>
                  <a:cubicBezTo>
                    <a:pt x="2380316" y="819614"/>
                    <a:pt x="2334504" y="819614"/>
                    <a:pt x="2295926" y="810390"/>
                  </a:cubicBezTo>
                  <a:cubicBezTo>
                    <a:pt x="2228413" y="793479"/>
                    <a:pt x="2175367" y="761193"/>
                    <a:pt x="2100623" y="762731"/>
                  </a:cubicBezTo>
                  <a:cubicBezTo>
                    <a:pt x="2095800" y="728908"/>
                    <a:pt x="2127144" y="693548"/>
                    <a:pt x="2076511" y="662800"/>
                  </a:cubicBezTo>
                  <a:cubicBezTo>
                    <a:pt x="2062043" y="655113"/>
                    <a:pt x="2076511" y="636665"/>
                    <a:pt x="2095800" y="630515"/>
                  </a:cubicBezTo>
                  <a:cubicBezTo>
                    <a:pt x="2107855" y="628978"/>
                    <a:pt x="2129555" y="628978"/>
                    <a:pt x="2139201" y="633589"/>
                  </a:cubicBezTo>
                  <a:cubicBezTo>
                    <a:pt x="2158490" y="642814"/>
                    <a:pt x="2170544" y="658188"/>
                    <a:pt x="2189835" y="667412"/>
                  </a:cubicBezTo>
                  <a:cubicBezTo>
                    <a:pt x="2209124" y="678175"/>
                    <a:pt x="2228413" y="670487"/>
                    <a:pt x="2247702" y="664337"/>
                  </a:cubicBezTo>
                  <a:cubicBezTo>
                    <a:pt x="2262169" y="658188"/>
                    <a:pt x="2269403" y="650501"/>
                    <a:pt x="2262169" y="639739"/>
                  </a:cubicBezTo>
                  <a:cubicBezTo>
                    <a:pt x="2252525" y="621290"/>
                    <a:pt x="2240468" y="604379"/>
                    <a:pt x="2226002" y="578244"/>
                  </a:cubicBezTo>
                  <a:cubicBezTo>
                    <a:pt x="2300748" y="587468"/>
                    <a:pt x="2361027" y="579781"/>
                    <a:pt x="2411661" y="547496"/>
                  </a:cubicBezTo>
                  <a:cubicBezTo>
                    <a:pt x="2418894" y="541345"/>
                    <a:pt x="2438183" y="539808"/>
                    <a:pt x="2452651" y="541345"/>
                  </a:cubicBezTo>
                  <a:close/>
                  <a:moveTo>
                    <a:pt x="3858240" y="38224"/>
                  </a:moveTo>
                  <a:cubicBezTo>
                    <a:pt x="3899185" y="42886"/>
                    <a:pt x="3942539" y="32009"/>
                    <a:pt x="3981074" y="45993"/>
                  </a:cubicBezTo>
                  <a:cubicBezTo>
                    <a:pt x="4007568" y="47546"/>
                    <a:pt x="4036472" y="49100"/>
                    <a:pt x="4062964" y="50654"/>
                  </a:cubicBezTo>
                  <a:cubicBezTo>
                    <a:pt x="4082234" y="53761"/>
                    <a:pt x="4094276" y="59976"/>
                    <a:pt x="4103912" y="67745"/>
                  </a:cubicBezTo>
                  <a:lnTo>
                    <a:pt x="4129940" y="78006"/>
                  </a:lnTo>
                  <a:lnTo>
                    <a:pt x="4136794" y="74748"/>
                  </a:lnTo>
                  <a:cubicBezTo>
                    <a:pt x="4181853" y="74748"/>
                    <a:pt x="4229283" y="73184"/>
                    <a:pt x="4274340" y="73184"/>
                  </a:cubicBezTo>
                  <a:cubicBezTo>
                    <a:pt x="4293312" y="81003"/>
                    <a:pt x="4314656" y="84130"/>
                    <a:pt x="4319399" y="101327"/>
                  </a:cubicBezTo>
                  <a:cubicBezTo>
                    <a:pt x="4283827" y="148233"/>
                    <a:pt x="4252404" y="151360"/>
                    <a:pt x="4222168" y="140416"/>
                  </a:cubicBezTo>
                  <a:lnTo>
                    <a:pt x="4186044" y="121677"/>
                  </a:lnTo>
                  <a:lnTo>
                    <a:pt x="4188510" y="145623"/>
                  </a:lnTo>
                  <a:cubicBezTo>
                    <a:pt x="4183994" y="160965"/>
                    <a:pt x="4166534" y="174172"/>
                    <a:pt x="4132813" y="184270"/>
                  </a:cubicBezTo>
                  <a:cubicBezTo>
                    <a:pt x="4077417" y="195146"/>
                    <a:pt x="4024429" y="195146"/>
                    <a:pt x="3969033" y="184270"/>
                  </a:cubicBezTo>
                  <a:cubicBezTo>
                    <a:pt x="3935313" y="164072"/>
                    <a:pt x="3882324" y="167180"/>
                    <a:pt x="3841380" y="157858"/>
                  </a:cubicBezTo>
                  <a:cubicBezTo>
                    <a:pt x="3819702" y="151643"/>
                    <a:pt x="3800435" y="143875"/>
                    <a:pt x="3790801" y="131445"/>
                  </a:cubicBezTo>
                  <a:cubicBezTo>
                    <a:pt x="3783574" y="123676"/>
                    <a:pt x="3783574" y="115908"/>
                    <a:pt x="3773940" y="108139"/>
                  </a:cubicBezTo>
                  <a:cubicBezTo>
                    <a:pt x="3769124" y="98817"/>
                    <a:pt x="3759490" y="94157"/>
                    <a:pt x="3759490" y="81727"/>
                  </a:cubicBezTo>
                  <a:cubicBezTo>
                    <a:pt x="3759490" y="70852"/>
                    <a:pt x="3769124" y="61530"/>
                    <a:pt x="3778758" y="55315"/>
                  </a:cubicBezTo>
                  <a:cubicBezTo>
                    <a:pt x="3795618" y="47546"/>
                    <a:pt x="3838972" y="36671"/>
                    <a:pt x="3858240" y="38224"/>
                  </a:cubicBezTo>
                  <a:close/>
                  <a:moveTo>
                    <a:pt x="4703393" y="0"/>
                  </a:moveTo>
                  <a:cubicBezTo>
                    <a:pt x="4717980" y="0"/>
                    <a:pt x="4732270" y="2303"/>
                    <a:pt x="4746560" y="6907"/>
                  </a:cubicBezTo>
                  <a:cubicBezTo>
                    <a:pt x="4763231" y="9976"/>
                    <a:pt x="4782284" y="9976"/>
                    <a:pt x="4798956" y="11512"/>
                  </a:cubicBezTo>
                  <a:cubicBezTo>
                    <a:pt x="4815626" y="14582"/>
                    <a:pt x="4818007" y="22257"/>
                    <a:pt x="4815626" y="31466"/>
                  </a:cubicBezTo>
                  <a:cubicBezTo>
                    <a:pt x="4744178" y="112821"/>
                    <a:pt x="4672728" y="82122"/>
                    <a:pt x="4598899" y="33002"/>
                  </a:cubicBezTo>
                  <a:lnTo>
                    <a:pt x="4596516" y="28397"/>
                  </a:lnTo>
                  <a:cubicBezTo>
                    <a:pt x="4586991" y="20722"/>
                    <a:pt x="4591754" y="14582"/>
                    <a:pt x="4606044" y="11512"/>
                  </a:cubicBezTo>
                  <a:cubicBezTo>
                    <a:pt x="4622716" y="9976"/>
                    <a:pt x="4639386" y="9976"/>
                    <a:pt x="4658440" y="6907"/>
                  </a:cubicBezTo>
                  <a:cubicBezTo>
                    <a:pt x="4673920" y="2303"/>
                    <a:pt x="4688805" y="0"/>
                    <a:pt x="4703393" y="0"/>
                  </a:cubicBezTo>
                  <a:close/>
                </a:path>
              </a:pathLst>
            </a:custGeom>
            <a:solidFill>
              <a:srgbClr val="FCDC61">
                <a:alpha val="69800"/>
              </a:srgbClr>
            </a:solidFill>
            <a:ln>
              <a:noFill/>
            </a:ln>
          </p:spPr>
          <p:txBody>
            <a:bodyPr anchorCtr="0" anchor="ctr" bIns="22850" lIns="45725" spcFirstLastPara="1" rIns="45725" wrap="square" tIns="2285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747993"/>
                </a:solidFill>
                <a:latin typeface="Jost Light"/>
                <a:ea typeface="Jost Light"/>
                <a:cs typeface="Jost Light"/>
                <a:sym typeface="Jost Light"/>
              </a:endParaRPr>
            </a:p>
          </p:txBody>
        </p:sp>
        <p:sp>
          <p:nvSpPr>
            <p:cNvPr id="616" name="Google Shape;616;g311d5cb9a0a_0_344"/>
            <p:cNvSpPr/>
            <p:nvPr/>
          </p:nvSpPr>
          <p:spPr>
            <a:xfrm>
              <a:off x="9888509" y="5171352"/>
              <a:ext cx="4595701" cy="4722003"/>
            </a:xfrm>
            <a:custGeom>
              <a:rect b="b" l="l" r="r" t="t"/>
              <a:pathLst>
                <a:path extrusionOk="0" h="3206793" w="2660319">
                  <a:moveTo>
                    <a:pt x="153862" y="3191573"/>
                  </a:moveTo>
                  <a:cubicBezTo>
                    <a:pt x="160731" y="3191573"/>
                    <a:pt x="168973" y="3191573"/>
                    <a:pt x="167599" y="3201719"/>
                  </a:cubicBezTo>
                  <a:cubicBezTo>
                    <a:pt x="166225" y="3202988"/>
                    <a:pt x="159357" y="3205524"/>
                    <a:pt x="155236" y="3206793"/>
                  </a:cubicBezTo>
                  <a:cubicBezTo>
                    <a:pt x="153862" y="3201719"/>
                    <a:pt x="153862" y="3196646"/>
                    <a:pt x="153862" y="3191573"/>
                  </a:cubicBezTo>
                  <a:close/>
                  <a:moveTo>
                    <a:pt x="825218" y="3158601"/>
                  </a:moveTo>
                  <a:cubicBezTo>
                    <a:pt x="828802" y="3158601"/>
                    <a:pt x="832386" y="3158601"/>
                    <a:pt x="837164" y="3158601"/>
                  </a:cubicBezTo>
                  <a:cubicBezTo>
                    <a:pt x="838358" y="3172551"/>
                    <a:pt x="839553" y="3185232"/>
                    <a:pt x="822829" y="3190305"/>
                  </a:cubicBezTo>
                  <a:lnTo>
                    <a:pt x="821635" y="3190305"/>
                  </a:lnTo>
                  <a:cubicBezTo>
                    <a:pt x="814468" y="3178891"/>
                    <a:pt x="813273" y="3167478"/>
                    <a:pt x="825218" y="3158601"/>
                  </a:cubicBezTo>
                  <a:close/>
                  <a:moveTo>
                    <a:pt x="138748" y="3098155"/>
                  </a:moveTo>
                  <a:cubicBezTo>
                    <a:pt x="153859" y="3104620"/>
                    <a:pt x="155233" y="3117550"/>
                    <a:pt x="157980" y="3130479"/>
                  </a:cubicBezTo>
                  <a:cubicBezTo>
                    <a:pt x="151112" y="3136944"/>
                    <a:pt x="142869" y="3140823"/>
                    <a:pt x="140122" y="3129186"/>
                  </a:cubicBezTo>
                  <a:cubicBezTo>
                    <a:pt x="137374" y="3120135"/>
                    <a:pt x="138748" y="3108499"/>
                    <a:pt x="138748" y="3098155"/>
                  </a:cubicBezTo>
                  <a:close/>
                  <a:moveTo>
                    <a:pt x="839525" y="3081667"/>
                  </a:moveTo>
                  <a:cubicBezTo>
                    <a:pt x="838304" y="3096885"/>
                    <a:pt x="838304" y="3113371"/>
                    <a:pt x="838304" y="3129858"/>
                  </a:cubicBezTo>
                  <a:cubicBezTo>
                    <a:pt x="834641" y="3129858"/>
                    <a:pt x="829756" y="3129858"/>
                    <a:pt x="824872" y="3129858"/>
                  </a:cubicBezTo>
                  <a:cubicBezTo>
                    <a:pt x="824872" y="3112103"/>
                    <a:pt x="818766" y="3091812"/>
                    <a:pt x="839525" y="3081667"/>
                  </a:cubicBezTo>
                  <a:close/>
                  <a:moveTo>
                    <a:pt x="487621" y="3057047"/>
                  </a:moveTo>
                  <a:cubicBezTo>
                    <a:pt x="492739" y="3056730"/>
                    <a:pt x="498013" y="3059267"/>
                    <a:pt x="503596" y="3064339"/>
                  </a:cubicBezTo>
                  <a:cubicBezTo>
                    <a:pt x="506077" y="3069411"/>
                    <a:pt x="506077" y="3075751"/>
                    <a:pt x="507318" y="3080824"/>
                  </a:cubicBezTo>
                  <a:cubicBezTo>
                    <a:pt x="509800" y="3087164"/>
                    <a:pt x="508559" y="3092236"/>
                    <a:pt x="503596" y="3097309"/>
                  </a:cubicBezTo>
                  <a:cubicBezTo>
                    <a:pt x="499874" y="3101113"/>
                    <a:pt x="493670" y="3102381"/>
                    <a:pt x="488707" y="3098577"/>
                  </a:cubicBezTo>
                  <a:cubicBezTo>
                    <a:pt x="477540" y="3090968"/>
                    <a:pt x="473818" y="3079556"/>
                    <a:pt x="472577" y="3066875"/>
                  </a:cubicBezTo>
                  <a:cubicBezTo>
                    <a:pt x="477540" y="3060535"/>
                    <a:pt x="482503" y="3057364"/>
                    <a:pt x="487621" y="3057047"/>
                  </a:cubicBezTo>
                  <a:close/>
                  <a:moveTo>
                    <a:pt x="16484" y="3016945"/>
                  </a:moveTo>
                  <a:cubicBezTo>
                    <a:pt x="19232" y="3016945"/>
                    <a:pt x="21979" y="3021830"/>
                    <a:pt x="26100" y="3025493"/>
                  </a:cubicBezTo>
                  <a:cubicBezTo>
                    <a:pt x="19232" y="3029156"/>
                    <a:pt x="10989" y="3032820"/>
                    <a:pt x="4121" y="3036483"/>
                  </a:cubicBezTo>
                  <a:cubicBezTo>
                    <a:pt x="4121" y="3032820"/>
                    <a:pt x="2747" y="3030377"/>
                    <a:pt x="0" y="3029156"/>
                  </a:cubicBezTo>
                  <a:cubicBezTo>
                    <a:pt x="1373" y="3021830"/>
                    <a:pt x="6868" y="3015724"/>
                    <a:pt x="16484" y="3016945"/>
                  </a:cubicBezTo>
                  <a:close/>
                  <a:moveTo>
                    <a:pt x="439607" y="2966271"/>
                  </a:moveTo>
                  <a:cubicBezTo>
                    <a:pt x="451544" y="2966271"/>
                    <a:pt x="462155" y="2966271"/>
                    <a:pt x="472765" y="2966271"/>
                  </a:cubicBezTo>
                  <a:cubicBezTo>
                    <a:pt x="474091" y="2978046"/>
                    <a:pt x="475418" y="2988513"/>
                    <a:pt x="476744" y="3000289"/>
                  </a:cubicBezTo>
                  <a:cubicBezTo>
                    <a:pt x="464807" y="3019915"/>
                    <a:pt x="452870" y="3002906"/>
                    <a:pt x="440934" y="2998981"/>
                  </a:cubicBezTo>
                  <a:cubicBezTo>
                    <a:pt x="440934" y="2987205"/>
                    <a:pt x="440934" y="2978046"/>
                    <a:pt x="439607" y="2966271"/>
                  </a:cubicBezTo>
                  <a:close/>
                  <a:moveTo>
                    <a:pt x="2400323" y="2787762"/>
                  </a:moveTo>
                  <a:lnTo>
                    <a:pt x="2399657" y="2788260"/>
                  </a:lnTo>
                  <a:lnTo>
                    <a:pt x="2400177" y="2788307"/>
                  </a:lnTo>
                  <a:lnTo>
                    <a:pt x="2400323" y="2787762"/>
                  </a:lnTo>
                  <a:close/>
                  <a:moveTo>
                    <a:pt x="2277977" y="2653110"/>
                  </a:moveTo>
                  <a:lnTo>
                    <a:pt x="2272475" y="2654922"/>
                  </a:lnTo>
                  <a:lnTo>
                    <a:pt x="2271661" y="2655939"/>
                  </a:lnTo>
                  <a:lnTo>
                    <a:pt x="2277977" y="2653110"/>
                  </a:lnTo>
                  <a:close/>
                  <a:moveTo>
                    <a:pt x="2554224" y="2182941"/>
                  </a:moveTo>
                  <a:cubicBezTo>
                    <a:pt x="2560549" y="2180456"/>
                    <a:pt x="2569404" y="2180456"/>
                    <a:pt x="2575730" y="2182941"/>
                  </a:cubicBezTo>
                  <a:cubicBezTo>
                    <a:pt x="2609886" y="2199096"/>
                    <a:pt x="2621272" y="2233890"/>
                    <a:pt x="2644043" y="2258743"/>
                  </a:cubicBezTo>
                  <a:cubicBezTo>
                    <a:pt x="2646573" y="2261228"/>
                    <a:pt x="2647838" y="2263713"/>
                    <a:pt x="2650368" y="2266198"/>
                  </a:cubicBezTo>
                  <a:cubicBezTo>
                    <a:pt x="2652898" y="2277382"/>
                    <a:pt x="2666814" y="2291051"/>
                    <a:pt x="2644043" y="2298507"/>
                  </a:cubicBezTo>
                  <a:cubicBezTo>
                    <a:pt x="2632657" y="2302235"/>
                    <a:pt x="2625067" y="2307206"/>
                    <a:pt x="2642778" y="2314661"/>
                  </a:cubicBezTo>
                  <a:cubicBezTo>
                    <a:pt x="2656693" y="2320875"/>
                    <a:pt x="2669344" y="2328331"/>
                    <a:pt x="2651633" y="2342000"/>
                  </a:cubicBezTo>
                  <a:cubicBezTo>
                    <a:pt x="2621272" y="2366852"/>
                    <a:pt x="2621272" y="2366852"/>
                    <a:pt x="2630127" y="2401646"/>
                  </a:cubicBezTo>
                  <a:cubicBezTo>
                    <a:pt x="2632657" y="2409102"/>
                    <a:pt x="2632657" y="2417801"/>
                    <a:pt x="2635187" y="2425257"/>
                  </a:cubicBezTo>
                  <a:cubicBezTo>
                    <a:pt x="2608621" y="2426499"/>
                    <a:pt x="2599766" y="2404132"/>
                    <a:pt x="2584585" y="2390463"/>
                  </a:cubicBezTo>
                  <a:cubicBezTo>
                    <a:pt x="2578260" y="2385492"/>
                    <a:pt x="2580790" y="2375551"/>
                    <a:pt x="2587115" y="2370580"/>
                  </a:cubicBezTo>
                  <a:cubicBezTo>
                    <a:pt x="2612416" y="2342000"/>
                    <a:pt x="2580790" y="2330816"/>
                    <a:pt x="2569404" y="2314661"/>
                  </a:cubicBezTo>
                  <a:cubicBezTo>
                    <a:pt x="2580790" y="2293537"/>
                    <a:pt x="2561814" y="2287323"/>
                    <a:pt x="2549163" y="2278625"/>
                  </a:cubicBezTo>
                  <a:cubicBezTo>
                    <a:pt x="2494766" y="2243831"/>
                    <a:pt x="2507417" y="2212765"/>
                    <a:pt x="2554224" y="2182941"/>
                  </a:cubicBezTo>
                  <a:close/>
                  <a:moveTo>
                    <a:pt x="1901236" y="2132911"/>
                  </a:moveTo>
                  <a:cubicBezTo>
                    <a:pt x="1905277" y="2133747"/>
                    <a:pt x="1909495" y="2135769"/>
                    <a:pt x="1913868" y="2139190"/>
                  </a:cubicBezTo>
                  <a:cubicBezTo>
                    <a:pt x="1932611" y="2155365"/>
                    <a:pt x="1946357" y="2144167"/>
                    <a:pt x="1961351" y="2135458"/>
                  </a:cubicBezTo>
                  <a:cubicBezTo>
                    <a:pt x="2018832" y="2159097"/>
                    <a:pt x="2091307" y="2162830"/>
                    <a:pt x="2107551" y="2242458"/>
                  </a:cubicBezTo>
                  <a:cubicBezTo>
                    <a:pt x="2112550" y="2264854"/>
                    <a:pt x="2141290" y="2264854"/>
                    <a:pt x="2155035" y="2279784"/>
                  </a:cubicBezTo>
                  <a:cubicBezTo>
                    <a:pt x="2160034" y="2287249"/>
                    <a:pt x="2160034" y="2293470"/>
                    <a:pt x="2153786" y="2299691"/>
                  </a:cubicBezTo>
                  <a:cubicBezTo>
                    <a:pt x="2158784" y="2304668"/>
                    <a:pt x="2163782" y="2309645"/>
                    <a:pt x="2170030" y="2315866"/>
                  </a:cubicBezTo>
                  <a:cubicBezTo>
                    <a:pt x="2175028" y="2322087"/>
                    <a:pt x="2180027" y="2325819"/>
                    <a:pt x="2185025" y="2330796"/>
                  </a:cubicBezTo>
                  <a:lnTo>
                    <a:pt x="2185029" y="2330796"/>
                  </a:lnTo>
                  <a:lnTo>
                    <a:pt x="2191216" y="2278693"/>
                  </a:lnTo>
                  <a:cubicBezTo>
                    <a:pt x="2209654" y="2235085"/>
                    <a:pt x="2259675" y="2216094"/>
                    <a:pt x="2297830" y="2187960"/>
                  </a:cubicBezTo>
                  <a:cubicBezTo>
                    <a:pt x="2300932" y="2185460"/>
                    <a:pt x="2305895" y="2183584"/>
                    <a:pt x="2310238" y="2182959"/>
                  </a:cubicBezTo>
                  <a:cubicBezTo>
                    <a:pt x="2314581" y="2182334"/>
                    <a:pt x="2318304" y="2182959"/>
                    <a:pt x="2318924" y="2185460"/>
                  </a:cubicBezTo>
                  <a:cubicBezTo>
                    <a:pt x="2361112" y="2249230"/>
                    <a:pt x="2428116" y="2189211"/>
                    <a:pt x="2475268" y="2221721"/>
                  </a:cubicBezTo>
                  <a:cubicBezTo>
                    <a:pt x="2514974" y="2232975"/>
                    <a:pt x="2526141" y="2270487"/>
                    <a:pt x="2548476" y="2299246"/>
                  </a:cubicBezTo>
                  <a:cubicBezTo>
                    <a:pt x="2548476" y="2315501"/>
                    <a:pt x="2538550" y="2326755"/>
                    <a:pt x="2526141" y="2336758"/>
                  </a:cubicBezTo>
                  <a:cubicBezTo>
                    <a:pt x="2502566" y="2358015"/>
                    <a:pt x="2501325" y="2358015"/>
                    <a:pt x="2486435" y="2325505"/>
                  </a:cubicBezTo>
                  <a:cubicBezTo>
                    <a:pt x="2483953" y="2321753"/>
                    <a:pt x="2481472" y="2316752"/>
                    <a:pt x="2478990" y="2311750"/>
                  </a:cubicBezTo>
                  <a:cubicBezTo>
                    <a:pt x="2464100" y="2318002"/>
                    <a:pt x="2470304" y="2341760"/>
                    <a:pt x="2452933" y="2346761"/>
                  </a:cubicBezTo>
                  <a:cubicBezTo>
                    <a:pt x="2439284" y="2334257"/>
                    <a:pt x="2438043" y="2314251"/>
                    <a:pt x="2421912" y="2301747"/>
                  </a:cubicBezTo>
                  <a:cubicBezTo>
                    <a:pt x="2429357" y="2315501"/>
                    <a:pt x="2434320" y="2330506"/>
                    <a:pt x="2425635" y="2343010"/>
                  </a:cubicBezTo>
                  <a:lnTo>
                    <a:pt x="2425158" y="2343490"/>
                  </a:lnTo>
                  <a:lnTo>
                    <a:pt x="2422824" y="2344143"/>
                  </a:lnTo>
                  <a:lnTo>
                    <a:pt x="2420710" y="2347973"/>
                  </a:lnTo>
                  <a:lnTo>
                    <a:pt x="2420361" y="2348325"/>
                  </a:lnTo>
                  <a:cubicBezTo>
                    <a:pt x="2418190" y="2349263"/>
                    <a:pt x="2415708" y="2349263"/>
                    <a:pt x="2413227" y="2348012"/>
                  </a:cubicBezTo>
                  <a:cubicBezTo>
                    <a:pt x="2417569" y="2353014"/>
                    <a:pt x="2419121" y="2351138"/>
                    <a:pt x="2420517" y="2348324"/>
                  </a:cubicBezTo>
                  <a:lnTo>
                    <a:pt x="2420710" y="2347973"/>
                  </a:lnTo>
                  <a:lnTo>
                    <a:pt x="2425158" y="2343490"/>
                  </a:lnTo>
                  <a:lnTo>
                    <a:pt x="2426876" y="2343010"/>
                  </a:lnTo>
                  <a:cubicBezTo>
                    <a:pt x="2438043" y="2336758"/>
                    <a:pt x="2445488" y="2338009"/>
                    <a:pt x="2452933" y="2346761"/>
                  </a:cubicBezTo>
                  <a:cubicBezTo>
                    <a:pt x="2443006" y="2364267"/>
                    <a:pt x="2433080" y="2383023"/>
                    <a:pt x="2423153" y="2401779"/>
                  </a:cubicBezTo>
                  <a:cubicBezTo>
                    <a:pt x="2415708" y="2413033"/>
                    <a:pt x="2393373" y="2420535"/>
                    <a:pt x="2402059" y="2439291"/>
                  </a:cubicBezTo>
                  <a:cubicBezTo>
                    <a:pt x="2419431" y="2470551"/>
                    <a:pt x="2378483" y="2454296"/>
                    <a:pt x="2376002" y="2473052"/>
                  </a:cubicBezTo>
                  <a:cubicBezTo>
                    <a:pt x="2374761" y="2488057"/>
                    <a:pt x="2369798" y="2504312"/>
                    <a:pt x="2347463" y="2513065"/>
                  </a:cubicBezTo>
                  <a:cubicBezTo>
                    <a:pt x="2377243" y="2526819"/>
                    <a:pt x="2399577" y="2521818"/>
                    <a:pt x="2421912" y="2523068"/>
                  </a:cubicBezTo>
                  <a:cubicBezTo>
                    <a:pt x="2384688" y="2554328"/>
                    <a:pt x="2436802" y="2541824"/>
                    <a:pt x="2438043" y="2554328"/>
                  </a:cubicBezTo>
                  <a:cubicBezTo>
                    <a:pt x="2446729" y="2565582"/>
                    <a:pt x="2446729" y="2576835"/>
                    <a:pt x="2438043" y="2586838"/>
                  </a:cubicBezTo>
                  <a:lnTo>
                    <a:pt x="2438043" y="2603094"/>
                  </a:lnTo>
                  <a:lnTo>
                    <a:pt x="2438011" y="2603149"/>
                  </a:lnTo>
                  <a:lnTo>
                    <a:pt x="2441767" y="2614245"/>
                  </a:lnTo>
                  <a:cubicBezTo>
                    <a:pt x="2441826" y="2630746"/>
                    <a:pt x="2429448" y="2648115"/>
                    <a:pt x="2438789" y="2664790"/>
                  </a:cubicBezTo>
                  <a:cubicBezTo>
                    <a:pt x="2445017" y="2675907"/>
                    <a:pt x="2451245" y="2689494"/>
                    <a:pt x="2466192" y="2677142"/>
                  </a:cubicBezTo>
                  <a:cubicBezTo>
                    <a:pt x="2476156" y="2669731"/>
                    <a:pt x="2484875" y="2662320"/>
                    <a:pt x="2494839" y="2669731"/>
                  </a:cubicBezTo>
                  <a:cubicBezTo>
                    <a:pt x="2513523" y="2683318"/>
                    <a:pt x="2532206" y="2690729"/>
                    <a:pt x="2558363" y="2688258"/>
                  </a:cubicBezTo>
                  <a:cubicBezTo>
                    <a:pt x="2575800" y="2687023"/>
                    <a:pt x="2591992" y="2711727"/>
                    <a:pt x="2614412" y="2711727"/>
                  </a:cubicBezTo>
                  <a:cubicBezTo>
                    <a:pt x="2611921" y="2720373"/>
                    <a:pt x="2609430" y="2729019"/>
                    <a:pt x="2606939" y="2737665"/>
                  </a:cubicBezTo>
                  <a:cubicBezTo>
                    <a:pt x="2603202" y="2743841"/>
                    <a:pt x="2599466" y="2750017"/>
                    <a:pt x="2595729" y="2756193"/>
                  </a:cubicBezTo>
                  <a:cubicBezTo>
                    <a:pt x="2589501" y="2762369"/>
                    <a:pt x="2584519" y="2767309"/>
                    <a:pt x="2579537" y="2772250"/>
                  </a:cubicBezTo>
                  <a:cubicBezTo>
                    <a:pt x="2567081" y="2777191"/>
                    <a:pt x="2554626" y="2782131"/>
                    <a:pt x="2542170" y="2785837"/>
                  </a:cubicBezTo>
                  <a:cubicBezTo>
                    <a:pt x="2529715" y="2789542"/>
                    <a:pt x="2520996" y="2795718"/>
                    <a:pt x="2517259" y="2811775"/>
                  </a:cubicBezTo>
                  <a:cubicBezTo>
                    <a:pt x="2513523" y="2829068"/>
                    <a:pt x="2503558" y="2845125"/>
                    <a:pt x="2496085" y="2861182"/>
                  </a:cubicBezTo>
                  <a:cubicBezTo>
                    <a:pt x="2494839" y="2863652"/>
                    <a:pt x="2486120" y="2866123"/>
                    <a:pt x="2482384" y="2863652"/>
                  </a:cubicBezTo>
                  <a:cubicBezTo>
                    <a:pt x="2478647" y="2862417"/>
                    <a:pt x="2472419" y="2857477"/>
                    <a:pt x="2472419" y="2853771"/>
                  </a:cubicBezTo>
                  <a:cubicBezTo>
                    <a:pt x="2472419" y="2838949"/>
                    <a:pt x="2476156" y="2824127"/>
                    <a:pt x="2478647" y="2804364"/>
                  </a:cubicBezTo>
                  <a:cubicBezTo>
                    <a:pt x="2428825" y="2804364"/>
                    <a:pt x="2381494" y="2804364"/>
                    <a:pt x="2335408" y="2804364"/>
                  </a:cubicBezTo>
                  <a:cubicBezTo>
                    <a:pt x="2319216" y="2804364"/>
                    <a:pt x="2303024" y="2804673"/>
                    <a:pt x="2287299" y="2802975"/>
                  </a:cubicBezTo>
                  <a:lnTo>
                    <a:pt x="2275664" y="2799525"/>
                  </a:lnTo>
                  <a:lnTo>
                    <a:pt x="2244475" y="2796906"/>
                  </a:lnTo>
                  <a:cubicBezTo>
                    <a:pt x="2222140" y="2796906"/>
                    <a:pt x="2199805" y="2800657"/>
                    <a:pt x="2182434" y="2781901"/>
                  </a:cubicBezTo>
                  <a:cubicBezTo>
                    <a:pt x="2166303" y="2759394"/>
                    <a:pt x="2166303" y="2738137"/>
                    <a:pt x="2189878" y="2720631"/>
                  </a:cubicBezTo>
                  <a:lnTo>
                    <a:pt x="2206082" y="2713585"/>
                  </a:lnTo>
                  <a:lnTo>
                    <a:pt x="2204719" y="2713040"/>
                  </a:lnTo>
                  <a:lnTo>
                    <a:pt x="2192360" y="2718130"/>
                  </a:lnTo>
                  <a:cubicBezTo>
                    <a:pt x="2162580" y="2715630"/>
                    <a:pt x="2155135" y="2694373"/>
                    <a:pt x="2152654" y="2669365"/>
                  </a:cubicBezTo>
                  <a:cubicBezTo>
                    <a:pt x="2151413" y="2646858"/>
                    <a:pt x="2139005" y="2635604"/>
                    <a:pt x="2120392" y="2629352"/>
                  </a:cubicBezTo>
                  <a:cubicBezTo>
                    <a:pt x="2107984" y="2621850"/>
                    <a:pt x="2098058" y="2610596"/>
                    <a:pt x="2093094" y="2595591"/>
                  </a:cubicBezTo>
                  <a:cubicBezTo>
                    <a:pt x="2088131" y="2576835"/>
                    <a:pt x="2093094" y="2559330"/>
                    <a:pt x="2101780" y="2543074"/>
                  </a:cubicBezTo>
                  <a:cubicBezTo>
                    <a:pt x="2104262" y="2536822"/>
                    <a:pt x="2107984" y="2529320"/>
                    <a:pt x="2110466" y="2524318"/>
                  </a:cubicBezTo>
                  <a:cubicBezTo>
                    <a:pt x="2119772" y="2502749"/>
                    <a:pt x="2113025" y="2481180"/>
                    <a:pt x="2112734" y="2460138"/>
                  </a:cubicBezTo>
                  <a:lnTo>
                    <a:pt x="2114189" y="2448881"/>
                  </a:lnTo>
                  <a:lnTo>
                    <a:pt x="2087089" y="2472167"/>
                  </a:lnTo>
                  <a:cubicBezTo>
                    <a:pt x="2080685" y="2484143"/>
                    <a:pt x="2080061" y="2498762"/>
                    <a:pt x="2087558" y="2517425"/>
                  </a:cubicBezTo>
                  <a:cubicBezTo>
                    <a:pt x="2100054" y="2547286"/>
                    <a:pt x="2080061" y="2559728"/>
                    <a:pt x="2057569" y="2569681"/>
                  </a:cubicBezTo>
                  <a:cubicBezTo>
                    <a:pt x="2051321" y="2575902"/>
                    <a:pt x="2046322" y="2580879"/>
                    <a:pt x="2042574" y="2585856"/>
                  </a:cubicBezTo>
                  <a:cubicBezTo>
                    <a:pt x="2042574" y="2590832"/>
                    <a:pt x="2042574" y="2597053"/>
                    <a:pt x="2042574" y="2602030"/>
                  </a:cubicBezTo>
                  <a:cubicBezTo>
                    <a:pt x="2046322" y="2608251"/>
                    <a:pt x="2052570" y="2613228"/>
                    <a:pt x="2057569" y="2618205"/>
                  </a:cubicBezTo>
                  <a:cubicBezTo>
                    <a:pt x="2067565" y="2616960"/>
                    <a:pt x="2078811" y="2600786"/>
                    <a:pt x="2090057" y="2618205"/>
                  </a:cubicBezTo>
                  <a:cubicBezTo>
                    <a:pt x="2093806" y="2621937"/>
                    <a:pt x="2095056" y="2624426"/>
                    <a:pt x="2093806" y="2629402"/>
                  </a:cubicBezTo>
                  <a:cubicBezTo>
                    <a:pt x="2092557" y="2631891"/>
                    <a:pt x="2091307" y="2634379"/>
                    <a:pt x="2090057" y="2634379"/>
                  </a:cubicBezTo>
                  <a:cubicBezTo>
                    <a:pt x="2073813" y="2651798"/>
                    <a:pt x="2055069" y="2631891"/>
                    <a:pt x="2037575" y="2638112"/>
                  </a:cubicBezTo>
                  <a:cubicBezTo>
                    <a:pt x="2030078" y="2641844"/>
                    <a:pt x="2027579" y="2630647"/>
                    <a:pt x="2023830" y="2623181"/>
                  </a:cubicBezTo>
                  <a:cubicBezTo>
                    <a:pt x="2020081" y="2610739"/>
                    <a:pt x="2013834" y="2598298"/>
                    <a:pt x="2008835" y="2585856"/>
                  </a:cubicBezTo>
                  <a:cubicBezTo>
                    <a:pt x="2008835" y="2583367"/>
                    <a:pt x="2008835" y="2579635"/>
                    <a:pt x="2008835" y="2575902"/>
                  </a:cubicBezTo>
                  <a:cubicBezTo>
                    <a:pt x="1967599" y="2531111"/>
                    <a:pt x="1965100" y="2486320"/>
                    <a:pt x="2021331" y="2425355"/>
                  </a:cubicBezTo>
                  <a:cubicBezTo>
                    <a:pt x="1995090" y="2444018"/>
                    <a:pt x="1992591" y="2453971"/>
                    <a:pt x="1988842" y="2462680"/>
                  </a:cubicBezTo>
                  <a:cubicBezTo>
                    <a:pt x="1983844" y="2471390"/>
                    <a:pt x="1985093" y="2483832"/>
                    <a:pt x="1976346" y="2491297"/>
                  </a:cubicBezTo>
                  <a:cubicBezTo>
                    <a:pt x="1965100" y="2500006"/>
                    <a:pt x="1952604" y="2501250"/>
                    <a:pt x="1940109" y="2504983"/>
                  </a:cubicBezTo>
                  <a:cubicBezTo>
                    <a:pt x="1936360" y="2504983"/>
                    <a:pt x="1932611" y="2506227"/>
                    <a:pt x="1930112" y="2506227"/>
                  </a:cubicBezTo>
                  <a:cubicBezTo>
                    <a:pt x="1916367" y="2518669"/>
                    <a:pt x="1902622" y="2531111"/>
                    <a:pt x="1888876" y="2542309"/>
                  </a:cubicBezTo>
                  <a:cubicBezTo>
                    <a:pt x="1876380" y="2552262"/>
                    <a:pt x="1871382" y="2560972"/>
                    <a:pt x="1876380" y="2575902"/>
                  </a:cubicBezTo>
                  <a:cubicBezTo>
                    <a:pt x="1878879" y="2583367"/>
                    <a:pt x="1873881" y="2594565"/>
                    <a:pt x="1865134" y="2590832"/>
                  </a:cubicBezTo>
                  <a:cubicBezTo>
                    <a:pt x="1836394" y="2582123"/>
                    <a:pt x="1823898" y="2609495"/>
                    <a:pt x="1802656" y="2616960"/>
                  </a:cubicBezTo>
                  <a:cubicBezTo>
                    <a:pt x="1795158" y="2619449"/>
                    <a:pt x="1783912" y="2624426"/>
                    <a:pt x="1781413" y="2620693"/>
                  </a:cubicBezTo>
                  <a:cubicBezTo>
                    <a:pt x="1770167" y="2609495"/>
                    <a:pt x="1783912" y="2603274"/>
                    <a:pt x="1791409" y="2599542"/>
                  </a:cubicBezTo>
                  <a:cubicBezTo>
                    <a:pt x="1815151" y="2590832"/>
                    <a:pt x="1803905" y="2553507"/>
                    <a:pt x="1833895" y="2548530"/>
                  </a:cubicBezTo>
                  <a:cubicBezTo>
                    <a:pt x="1841392" y="2547286"/>
                    <a:pt x="1838893" y="2537332"/>
                    <a:pt x="1837644" y="2528623"/>
                  </a:cubicBezTo>
                  <a:cubicBezTo>
                    <a:pt x="1835144" y="2512448"/>
                    <a:pt x="1833895" y="2497518"/>
                    <a:pt x="1833895" y="2481343"/>
                  </a:cubicBezTo>
                  <a:cubicBezTo>
                    <a:pt x="1833895" y="2457704"/>
                    <a:pt x="1833895" y="2457704"/>
                    <a:pt x="1871382" y="2450238"/>
                  </a:cubicBezTo>
                  <a:cubicBezTo>
                    <a:pt x="1880129" y="2447750"/>
                    <a:pt x="1888876" y="2442773"/>
                    <a:pt x="1885128" y="2435308"/>
                  </a:cubicBezTo>
                  <a:cubicBezTo>
                    <a:pt x="1882628" y="2430331"/>
                    <a:pt x="1872632" y="2429087"/>
                    <a:pt x="1865134" y="2426599"/>
                  </a:cubicBezTo>
                  <a:cubicBezTo>
                    <a:pt x="1860136" y="2425355"/>
                    <a:pt x="1855138" y="2426599"/>
                    <a:pt x="1848890" y="2426599"/>
                  </a:cubicBezTo>
                  <a:lnTo>
                    <a:pt x="1847932" y="2422172"/>
                  </a:lnTo>
                  <a:lnTo>
                    <a:pt x="1847141" y="2425957"/>
                  </a:lnTo>
                  <a:cubicBezTo>
                    <a:pt x="1843402" y="2424702"/>
                    <a:pt x="1838417" y="2422192"/>
                    <a:pt x="1833432" y="2420937"/>
                  </a:cubicBezTo>
                  <a:cubicBezTo>
                    <a:pt x="1808509" y="2413407"/>
                    <a:pt x="1789816" y="2444781"/>
                    <a:pt x="1761153" y="2428467"/>
                  </a:cubicBezTo>
                  <a:cubicBezTo>
                    <a:pt x="1739968" y="2415917"/>
                    <a:pt x="1712552" y="2415917"/>
                    <a:pt x="1687628" y="2409642"/>
                  </a:cubicBezTo>
                  <a:cubicBezTo>
                    <a:pt x="1696352" y="2438506"/>
                    <a:pt x="1729999" y="2439761"/>
                    <a:pt x="1747445" y="2468625"/>
                  </a:cubicBezTo>
                  <a:cubicBezTo>
                    <a:pt x="1685136" y="2486195"/>
                    <a:pt x="1630303" y="2508784"/>
                    <a:pt x="1572979" y="2536393"/>
                  </a:cubicBezTo>
                  <a:cubicBezTo>
                    <a:pt x="1567994" y="2507529"/>
                    <a:pt x="1584194" y="2483685"/>
                    <a:pt x="1569240" y="2456076"/>
                  </a:cubicBezTo>
                  <a:cubicBezTo>
                    <a:pt x="1553040" y="2447291"/>
                    <a:pt x="1538085" y="2472390"/>
                    <a:pt x="1516900" y="2466115"/>
                  </a:cubicBezTo>
                  <a:cubicBezTo>
                    <a:pt x="1500700" y="2462350"/>
                    <a:pt x="1482007" y="2468625"/>
                    <a:pt x="1468299" y="2486195"/>
                  </a:cubicBezTo>
                  <a:cubicBezTo>
                    <a:pt x="1462068" y="2491215"/>
                    <a:pt x="1444621" y="2497489"/>
                    <a:pt x="1440883" y="2493724"/>
                  </a:cubicBezTo>
                  <a:cubicBezTo>
                    <a:pt x="1410974" y="2466115"/>
                    <a:pt x="1362373" y="2471135"/>
                    <a:pt x="1339941" y="2433486"/>
                  </a:cubicBezTo>
                  <a:cubicBezTo>
                    <a:pt x="1338695" y="2430977"/>
                    <a:pt x="1337449" y="2428467"/>
                    <a:pt x="1337449" y="2425957"/>
                  </a:cubicBezTo>
                  <a:cubicBezTo>
                    <a:pt x="1351157" y="2402112"/>
                    <a:pt x="1332464" y="2382033"/>
                    <a:pt x="1331218" y="2359444"/>
                  </a:cubicBezTo>
                  <a:cubicBezTo>
                    <a:pt x="1329972" y="2351914"/>
                    <a:pt x="1320002" y="2350659"/>
                    <a:pt x="1311279" y="2351914"/>
                  </a:cubicBezTo>
                  <a:cubicBezTo>
                    <a:pt x="1292586" y="2353169"/>
                    <a:pt x="1291340" y="2343129"/>
                    <a:pt x="1297571" y="2328070"/>
                  </a:cubicBezTo>
                  <a:cubicBezTo>
                    <a:pt x="1300063" y="2318030"/>
                    <a:pt x="1302555" y="2307991"/>
                    <a:pt x="1303802" y="2297951"/>
                  </a:cubicBezTo>
                  <a:cubicBezTo>
                    <a:pt x="1329972" y="2300461"/>
                    <a:pt x="1352403" y="2307991"/>
                    <a:pt x="1368604" y="2329325"/>
                  </a:cubicBezTo>
                  <a:cubicBezTo>
                    <a:pt x="1366111" y="2331835"/>
                    <a:pt x="1364865" y="2334345"/>
                    <a:pt x="1363619" y="2338110"/>
                  </a:cubicBezTo>
                  <a:lnTo>
                    <a:pt x="1367357" y="2334345"/>
                  </a:lnTo>
                  <a:lnTo>
                    <a:pt x="1368604" y="2329325"/>
                  </a:lnTo>
                  <a:cubicBezTo>
                    <a:pt x="1373588" y="2329325"/>
                    <a:pt x="1378573" y="2329325"/>
                    <a:pt x="1383558" y="2329325"/>
                  </a:cubicBezTo>
                  <a:cubicBezTo>
                    <a:pt x="1415959" y="2326815"/>
                    <a:pt x="1401004" y="2286656"/>
                    <a:pt x="1422190" y="2279127"/>
                  </a:cubicBezTo>
                  <a:cubicBezTo>
                    <a:pt x="1449606" y="2269087"/>
                    <a:pt x="1478268" y="2230183"/>
                    <a:pt x="1504438" y="2280382"/>
                  </a:cubicBezTo>
                  <a:cubicBezTo>
                    <a:pt x="1505684" y="2286656"/>
                    <a:pt x="1500700" y="2287911"/>
                    <a:pt x="1496961" y="2292931"/>
                  </a:cubicBezTo>
                  <a:cubicBezTo>
                    <a:pt x="1501946" y="2294186"/>
                    <a:pt x="1505684" y="2291676"/>
                    <a:pt x="1505684" y="2285401"/>
                  </a:cubicBezTo>
                  <a:cubicBezTo>
                    <a:pt x="1510669" y="2266577"/>
                    <a:pt x="1504438" y="2237713"/>
                    <a:pt x="1530608" y="2233948"/>
                  </a:cubicBezTo>
                  <a:cubicBezTo>
                    <a:pt x="1559271" y="2228928"/>
                    <a:pt x="1546809" y="2264067"/>
                    <a:pt x="1560517" y="2274107"/>
                  </a:cubicBezTo>
                  <a:cubicBezTo>
                    <a:pt x="1533101" y="2207594"/>
                    <a:pt x="1574225" y="2187515"/>
                    <a:pt x="1627811" y="2174965"/>
                  </a:cubicBezTo>
                  <a:cubicBezTo>
                    <a:pt x="1665197" y="2177475"/>
                    <a:pt x="1665197" y="2198809"/>
                    <a:pt x="1650243" y="2223908"/>
                  </a:cubicBezTo>
                  <a:cubicBezTo>
                    <a:pt x="1637781" y="2245243"/>
                    <a:pt x="1624073" y="2264067"/>
                    <a:pt x="1637781" y="2295441"/>
                  </a:cubicBezTo>
                  <a:cubicBezTo>
                    <a:pt x="1671428" y="2238027"/>
                    <a:pt x="1702972" y="2261792"/>
                    <a:pt x="1735042" y="2282029"/>
                  </a:cubicBezTo>
                  <a:lnTo>
                    <a:pt x="1766672" y="2297600"/>
                  </a:lnTo>
                  <a:lnTo>
                    <a:pt x="1772041" y="2253500"/>
                  </a:lnTo>
                  <a:cubicBezTo>
                    <a:pt x="1777977" y="2240281"/>
                    <a:pt x="1788910" y="2230016"/>
                    <a:pt x="1807654" y="2225039"/>
                  </a:cubicBezTo>
                  <a:cubicBezTo>
                    <a:pt x="1848890" y="2216330"/>
                    <a:pt x="1858886" y="2183981"/>
                    <a:pt x="1870132" y="2151632"/>
                  </a:cubicBezTo>
                  <a:cubicBezTo>
                    <a:pt x="1878567" y="2138568"/>
                    <a:pt x="1889111" y="2130403"/>
                    <a:pt x="1901236" y="2132911"/>
                  </a:cubicBezTo>
                  <a:close/>
                  <a:moveTo>
                    <a:pt x="777619" y="1310663"/>
                  </a:moveTo>
                  <a:lnTo>
                    <a:pt x="778692" y="1310922"/>
                  </a:lnTo>
                  <a:lnTo>
                    <a:pt x="777486" y="1310922"/>
                  </a:lnTo>
                  <a:lnTo>
                    <a:pt x="777619" y="1310663"/>
                  </a:lnTo>
                  <a:close/>
                  <a:moveTo>
                    <a:pt x="774470" y="1270355"/>
                  </a:moveTo>
                  <a:cubicBezTo>
                    <a:pt x="779899" y="1270194"/>
                    <a:pt x="784723" y="1270840"/>
                    <a:pt x="787136" y="1273426"/>
                  </a:cubicBezTo>
                  <a:cubicBezTo>
                    <a:pt x="791358" y="1279891"/>
                    <a:pt x="789850" y="1286356"/>
                    <a:pt x="786834" y="1292659"/>
                  </a:cubicBezTo>
                  <a:lnTo>
                    <a:pt x="777619" y="1310663"/>
                  </a:lnTo>
                  <a:lnTo>
                    <a:pt x="759996" y="1306397"/>
                  </a:lnTo>
                  <a:cubicBezTo>
                    <a:pt x="754568" y="1303488"/>
                    <a:pt x="750346" y="1298639"/>
                    <a:pt x="748537" y="1290235"/>
                  </a:cubicBezTo>
                  <a:cubicBezTo>
                    <a:pt x="747331" y="1282477"/>
                    <a:pt x="748537" y="1272133"/>
                    <a:pt x="758187" y="1272133"/>
                  </a:cubicBezTo>
                  <a:cubicBezTo>
                    <a:pt x="763012" y="1271487"/>
                    <a:pt x="769042" y="1270517"/>
                    <a:pt x="774470" y="1270355"/>
                  </a:cubicBezTo>
                  <a:close/>
                  <a:moveTo>
                    <a:pt x="748398" y="1192370"/>
                  </a:moveTo>
                  <a:cubicBezTo>
                    <a:pt x="750993" y="1191922"/>
                    <a:pt x="753435" y="1191922"/>
                    <a:pt x="754046" y="1192519"/>
                  </a:cubicBezTo>
                  <a:cubicBezTo>
                    <a:pt x="758930" y="1194908"/>
                    <a:pt x="760151" y="1200881"/>
                    <a:pt x="760151" y="1205660"/>
                  </a:cubicBezTo>
                  <a:cubicBezTo>
                    <a:pt x="762594" y="1239109"/>
                    <a:pt x="738171" y="1245082"/>
                    <a:pt x="708864" y="1243887"/>
                  </a:cubicBezTo>
                  <a:cubicBezTo>
                    <a:pt x="719854" y="1227163"/>
                    <a:pt x="729623" y="1210438"/>
                    <a:pt x="741834" y="1194908"/>
                  </a:cubicBezTo>
                  <a:cubicBezTo>
                    <a:pt x="743056" y="1193714"/>
                    <a:pt x="745803" y="1192818"/>
                    <a:pt x="748398" y="1192370"/>
                  </a:cubicBezTo>
                  <a:close/>
                  <a:moveTo>
                    <a:pt x="806509" y="1114390"/>
                  </a:moveTo>
                  <a:cubicBezTo>
                    <a:pt x="795096" y="1133526"/>
                    <a:pt x="790024" y="1153937"/>
                    <a:pt x="788756" y="1176900"/>
                  </a:cubicBezTo>
                  <a:cubicBezTo>
                    <a:pt x="788756" y="1183279"/>
                    <a:pt x="782415" y="1184555"/>
                    <a:pt x="778611" y="1178176"/>
                  </a:cubicBezTo>
                  <a:cubicBezTo>
                    <a:pt x="776074" y="1175625"/>
                    <a:pt x="776074" y="1167970"/>
                    <a:pt x="774806" y="1164143"/>
                  </a:cubicBezTo>
                  <a:cubicBezTo>
                    <a:pt x="776074" y="1124596"/>
                    <a:pt x="776074" y="1124596"/>
                    <a:pt x="806509" y="1114390"/>
                  </a:cubicBezTo>
                  <a:close/>
                  <a:moveTo>
                    <a:pt x="1033074" y="1037458"/>
                  </a:moveTo>
                  <a:lnTo>
                    <a:pt x="1040499" y="1044930"/>
                  </a:lnTo>
                  <a:lnTo>
                    <a:pt x="1040685" y="1044834"/>
                  </a:lnTo>
                  <a:cubicBezTo>
                    <a:pt x="1043221" y="1044979"/>
                    <a:pt x="1045757" y="1046425"/>
                    <a:pt x="1048294" y="1048738"/>
                  </a:cubicBezTo>
                  <a:cubicBezTo>
                    <a:pt x="1054634" y="1053366"/>
                    <a:pt x="1059707" y="1057993"/>
                    <a:pt x="1064779" y="1063777"/>
                  </a:cubicBezTo>
                  <a:lnTo>
                    <a:pt x="1051651" y="1063777"/>
                  </a:lnTo>
                  <a:lnTo>
                    <a:pt x="1062991" y="1068922"/>
                  </a:lnTo>
                  <a:lnTo>
                    <a:pt x="1062991" y="1064935"/>
                  </a:lnTo>
                  <a:cubicBezTo>
                    <a:pt x="1083750" y="1064935"/>
                    <a:pt x="1104509" y="1066195"/>
                    <a:pt x="1124048" y="1067454"/>
                  </a:cubicBezTo>
                  <a:cubicBezTo>
                    <a:pt x="1128932" y="1068713"/>
                    <a:pt x="1132596" y="1073750"/>
                    <a:pt x="1133817" y="1078787"/>
                  </a:cubicBezTo>
                  <a:cubicBezTo>
                    <a:pt x="1136259" y="1082565"/>
                    <a:pt x="1132596" y="1087602"/>
                    <a:pt x="1126490" y="1087602"/>
                  </a:cubicBezTo>
                  <a:cubicBezTo>
                    <a:pt x="1111836" y="1088861"/>
                    <a:pt x="1113057" y="1100195"/>
                    <a:pt x="1109394" y="1110269"/>
                  </a:cubicBezTo>
                  <a:cubicBezTo>
                    <a:pt x="1103288" y="1124121"/>
                    <a:pt x="1098404" y="1114047"/>
                    <a:pt x="1092298" y="1109010"/>
                  </a:cubicBezTo>
                  <a:cubicBezTo>
                    <a:pt x="1086803" y="1104602"/>
                    <a:pt x="1081918" y="1104917"/>
                    <a:pt x="1077186" y="1106649"/>
                  </a:cubicBezTo>
                  <a:lnTo>
                    <a:pt x="1064770" y="1112018"/>
                  </a:lnTo>
                  <a:lnTo>
                    <a:pt x="1064770" y="1118602"/>
                  </a:lnTo>
                  <a:lnTo>
                    <a:pt x="994607" y="1118602"/>
                  </a:lnTo>
                  <a:cubicBezTo>
                    <a:pt x="1009915" y="1099310"/>
                    <a:pt x="1021396" y="1083877"/>
                    <a:pt x="1032878" y="1069729"/>
                  </a:cubicBezTo>
                  <a:lnTo>
                    <a:pt x="1045997" y="1063777"/>
                  </a:lnTo>
                  <a:lnTo>
                    <a:pt x="1033076" y="1063777"/>
                  </a:lnTo>
                  <a:lnTo>
                    <a:pt x="1033076" y="1052769"/>
                  </a:lnTo>
                  <a:lnTo>
                    <a:pt x="1033074" y="1052769"/>
                  </a:lnTo>
                  <a:lnTo>
                    <a:pt x="1033074" y="1037458"/>
                  </a:lnTo>
                  <a:close/>
                  <a:moveTo>
                    <a:pt x="1000103" y="1037456"/>
                  </a:moveTo>
                  <a:cubicBezTo>
                    <a:pt x="1004813" y="1037456"/>
                    <a:pt x="1009523" y="1037456"/>
                    <a:pt x="1015410" y="1037456"/>
                  </a:cubicBezTo>
                  <a:cubicBezTo>
                    <a:pt x="1014232" y="1045214"/>
                    <a:pt x="1015410" y="1058143"/>
                    <a:pt x="1007168" y="1058143"/>
                  </a:cubicBezTo>
                  <a:cubicBezTo>
                    <a:pt x="1000103" y="1058143"/>
                    <a:pt x="1001281" y="1045214"/>
                    <a:pt x="1000103" y="1037456"/>
                  </a:cubicBezTo>
                  <a:close/>
                  <a:moveTo>
                    <a:pt x="925390" y="1027798"/>
                  </a:moveTo>
                  <a:cubicBezTo>
                    <a:pt x="931414" y="1025524"/>
                    <a:pt x="940925" y="1028254"/>
                    <a:pt x="954875" y="1035533"/>
                  </a:cubicBezTo>
                  <a:cubicBezTo>
                    <a:pt x="952339" y="1052517"/>
                    <a:pt x="948534" y="1070715"/>
                    <a:pt x="947266" y="1087700"/>
                  </a:cubicBezTo>
                  <a:cubicBezTo>
                    <a:pt x="945998" y="1101045"/>
                    <a:pt x="945998" y="1113177"/>
                    <a:pt x="926976" y="1110751"/>
                  </a:cubicBezTo>
                  <a:cubicBezTo>
                    <a:pt x="910490" y="1108324"/>
                    <a:pt x="907953" y="1094979"/>
                    <a:pt x="906685" y="1081634"/>
                  </a:cubicBezTo>
                  <a:cubicBezTo>
                    <a:pt x="920635" y="1074355"/>
                    <a:pt x="918099" y="1062223"/>
                    <a:pt x="916830" y="1050091"/>
                  </a:cubicBezTo>
                  <a:cubicBezTo>
                    <a:pt x="916830" y="1037352"/>
                    <a:pt x="919367" y="1030073"/>
                    <a:pt x="925390" y="1027798"/>
                  </a:cubicBezTo>
                  <a:close/>
                  <a:moveTo>
                    <a:pt x="804480" y="1010590"/>
                  </a:moveTo>
                  <a:cubicBezTo>
                    <a:pt x="823025" y="1017917"/>
                    <a:pt x="842808" y="1025244"/>
                    <a:pt x="863826" y="1033792"/>
                  </a:cubicBezTo>
                  <a:cubicBezTo>
                    <a:pt x="872481" y="1049667"/>
                    <a:pt x="850226" y="1064321"/>
                    <a:pt x="853935" y="1081417"/>
                  </a:cubicBezTo>
                  <a:cubicBezTo>
                    <a:pt x="844044" y="1091186"/>
                    <a:pt x="832916" y="1091186"/>
                    <a:pt x="823025" y="1081417"/>
                  </a:cubicBezTo>
                  <a:lnTo>
                    <a:pt x="823025" y="1066763"/>
                  </a:lnTo>
                  <a:cubicBezTo>
                    <a:pt x="814371" y="1058215"/>
                    <a:pt x="798298" y="1061878"/>
                    <a:pt x="792116" y="1050888"/>
                  </a:cubicBezTo>
                  <a:cubicBezTo>
                    <a:pt x="785934" y="1050888"/>
                    <a:pt x="780988" y="1050888"/>
                    <a:pt x="776043" y="1050888"/>
                  </a:cubicBezTo>
                  <a:cubicBezTo>
                    <a:pt x="776043" y="1046003"/>
                    <a:pt x="774806" y="1039898"/>
                    <a:pt x="776043" y="1035013"/>
                  </a:cubicBezTo>
                  <a:cubicBezTo>
                    <a:pt x="780988" y="1010590"/>
                    <a:pt x="787170" y="1004484"/>
                    <a:pt x="804480" y="1010590"/>
                  </a:cubicBezTo>
                  <a:close/>
                  <a:moveTo>
                    <a:pt x="1016522" y="121"/>
                  </a:moveTo>
                  <a:cubicBezTo>
                    <a:pt x="1021496" y="-1131"/>
                    <a:pt x="1028957" y="7631"/>
                    <a:pt x="1035175" y="12638"/>
                  </a:cubicBezTo>
                  <a:cubicBezTo>
                    <a:pt x="1045123" y="8883"/>
                    <a:pt x="1055071" y="8883"/>
                    <a:pt x="1065019" y="5128"/>
                  </a:cubicBezTo>
                  <a:cubicBezTo>
                    <a:pt x="1077455" y="-1131"/>
                    <a:pt x="1089890" y="-1131"/>
                    <a:pt x="1098595" y="12638"/>
                  </a:cubicBezTo>
                  <a:cubicBezTo>
                    <a:pt x="1096108" y="15141"/>
                    <a:pt x="1094864" y="16393"/>
                    <a:pt x="1091134" y="18896"/>
                  </a:cubicBezTo>
                  <a:cubicBezTo>
                    <a:pt x="1091134" y="17644"/>
                    <a:pt x="1096108" y="20148"/>
                    <a:pt x="1096108" y="18896"/>
                  </a:cubicBezTo>
                  <a:cubicBezTo>
                    <a:pt x="1093621" y="16393"/>
                    <a:pt x="1094864" y="13889"/>
                    <a:pt x="1098595" y="12638"/>
                  </a:cubicBezTo>
                  <a:cubicBezTo>
                    <a:pt x="1127196" y="25154"/>
                    <a:pt x="1152067" y="42678"/>
                    <a:pt x="1183155" y="46433"/>
                  </a:cubicBezTo>
                  <a:cubicBezTo>
                    <a:pt x="1193103" y="46433"/>
                    <a:pt x="1204295" y="53943"/>
                    <a:pt x="1208026" y="61453"/>
                  </a:cubicBezTo>
                  <a:cubicBezTo>
                    <a:pt x="1227922" y="95248"/>
                    <a:pt x="1259010" y="92744"/>
                    <a:pt x="1290099" y="92744"/>
                  </a:cubicBezTo>
                  <a:cubicBezTo>
                    <a:pt x="1268959" y="135301"/>
                    <a:pt x="1230409" y="127791"/>
                    <a:pt x="1195590" y="124036"/>
                  </a:cubicBezTo>
                  <a:cubicBezTo>
                    <a:pt x="1159528" y="119029"/>
                    <a:pt x="1144605" y="131546"/>
                    <a:pt x="1150823" y="170348"/>
                  </a:cubicBezTo>
                  <a:cubicBezTo>
                    <a:pt x="1152067" y="184116"/>
                    <a:pt x="1135901" y="201639"/>
                    <a:pt x="1120978" y="195381"/>
                  </a:cubicBezTo>
                  <a:cubicBezTo>
                    <a:pt x="1099838" y="186619"/>
                    <a:pt x="1084916" y="175354"/>
                    <a:pt x="1076211" y="209149"/>
                  </a:cubicBezTo>
                  <a:cubicBezTo>
                    <a:pt x="1072481" y="222918"/>
                    <a:pt x="1053828" y="222918"/>
                    <a:pt x="1041392" y="214156"/>
                  </a:cubicBezTo>
                  <a:cubicBezTo>
                    <a:pt x="1025226" y="204143"/>
                    <a:pt x="1001599" y="194129"/>
                    <a:pt x="1020252" y="166593"/>
                  </a:cubicBezTo>
                  <a:cubicBezTo>
                    <a:pt x="1021496" y="165341"/>
                    <a:pt x="1015278" y="159083"/>
                    <a:pt x="1011548" y="157831"/>
                  </a:cubicBezTo>
                  <a:cubicBezTo>
                    <a:pt x="1002843" y="152824"/>
                    <a:pt x="990407" y="149069"/>
                    <a:pt x="995382" y="136553"/>
                  </a:cubicBezTo>
                  <a:cubicBezTo>
                    <a:pt x="999112" y="124036"/>
                    <a:pt x="1012791" y="131546"/>
                    <a:pt x="1022739" y="131546"/>
                  </a:cubicBezTo>
                  <a:cubicBezTo>
                    <a:pt x="1037662" y="131546"/>
                    <a:pt x="1045123" y="121533"/>
                    <a:pt x="1050097" y="107764"/>
                  </a:cubicBezTo>
                  <a:cubicBezTo>
                    <a:pt x="1019009" y="90241"/>
                    <a:pt x="987920" y="75221"/>
                    <a:pt x="951858" y="99003"/>
                  </a:cubicBezTo>
                  <a:cubicBezTo>
                    <a:pt x="945640" y="102758"/>
                    <a:pt x="933205" y="95248"/>
                    <a:pt x="923257" y="92744"/>
                  </a:cubicBezTo>
                  <a:cubicBezTo>
                    <a:pt x="920770" y="97751"/>
                    <a:pt x="920770" y="102758"/>
                    <a:pt x="919526" y="107764"/>
                  </a:cubicBezTo>
                  <a:cubicBezTo>
                    <a:pt x="917039" y="111519"/>
                    <a:pt x="912065" y="116526"/>
                    <a:pt x="908334" y="116526"/>
                  </a:cubicBezTo>
                  <a:cubicBezTo>
                    <a:pt x="903360" y="116526"/>
                    <a:pt x="897143" y="111519"/>
                    <a:pt x="895899" y="107764"/>
                  </a:cubicBezTo>
                  <a:cubicBezTo>
                    <a:pt x="884707" y="73969"/>
                    <a:pt x="903360" y="47684"/>
                    <a:pt x="918283" y="20148"/>
                  </a:cubicBezTo>
                  <a:cubicBezTo>
                    <a:pt x="919526" y="18896"/>
                    <a:pt x="922013" y="16393"/>
                    <a:pt x="924500" y="16393"/>
                  </a:cubicBezTo>
                  <a:cubicBezTo>
                    <a:pt x="954345" y="10134"/>
                    <a:pt x="985433" y="2624"/>
                    <a:pt x="1016522" y="121"/>
                  </a:cubicBezTo>
                  <a:close/>
                </a:path>
              </a:pathLst>
            </a:custGeom>
            <a:solidFill>
              <a:srgbClr val="FCDC61">
                <a:alpha val="49800"/>
              </a:srgbClr>
            </a:solidFill>
            <a:ln>
              <a:noFill/>
            </a:ln>
          </p:spPr>
          <p:txBody>
            <a:bodyPr anchorCtr="0" anchor="ctr" bIns="22850" lIns="45725" spcFirstLastPara="1" rIns="45725" wrap="square" tIns="2285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747993"/>
                </a:solidFill>
                <a:latin typeface="Jost Light"/>
                <a:ea typeface="Jost Light"/>
                <a:cs typeface="Jost Light"/>
                <a:sym typeface="Jost Light"/>
              </a:endParaRPr>
            </a:p>
          </p:txBody>
        </p:sp>
        <p:sp>
          <p:nvSpPr>
            <p:cNvPr id="617" name="Google Shape;617;g311d5cb9a0a_0_344"/>
            <p:cNvSpPr/>
            <p:nvPr/>
          </p:nvSpPr>
          <p:spPr>
            <a:xfrm>
              <a:off x="13930442" y="6930644"/>
              <a:ext cx="1336879" cy="2855207"/>
            </a:xfrm>
            <a:custGeom>
              <a:rect b="b" l="l" r="r" t="t"/>
              <a:pathLst>
                <a:path extrusionOk="0" h="1939020" w="773881">
                  <a:moveTo>
                    <a:pt x="210744" y="1933145"/>
                  </a:moveTo>
                  <a:lnTo>
                    <a:pt x="211914" y="1934296"/>
                  </a:lnTo>
                  <a:lnTo>
                    <a:pt x="211999" y="1934413"/>
                  </a:lnTo>
                  <a:lnTo>
                    <a:pt x="210744" y="1933145"/>
                  </a:lnTo>
                  <a:close/>
                  <a:moveTo>
                    <a:pt x="383939" y="1807603"/>
                  </a:moveTo>
                  <a:lnTo>
                    <a:pt x="385195" y="1808871"/>
                  </a:lnTo>
                  <a:lnTo>
                    <a:pt x="384138" y="1808656"/>
                  </a:lnTo>
                  <a:lnTo>
                    <a:pt x="383939" y="1807603"/>
                  </a:lnTo>
                  <a:close/>
                  <a:moveTo>
                    <a:pt x="367134" y="1805206"/>
                  </a:moveTo>
                  <a:lnTo>
                    <a:pt x="384138" y="1808656"/>
                  </a:lnTo>
                  <a:lnTo>
                    <a:pt x="388704" y="1832866"/>
                  </a:lnTo>
                  <a:cubicBezTo>
                    <a:pt x="386763" y="1855157"/>
                    <a:pt x="366996" y="1869423"/>
                    <a:pt x="350053" y="1883689"/>
                  </a:cubicBezTo>
                  <a:cubicBezTo>
                    <a:pt x="334993" y="1887494"/>
                    <a:pt x="316167" y="1887494"/>
                    <a:pt x="306127" y="1903979"/>
                  </a:cubicBezTo>
                  <a:lnTo>
                    <a:pt x="304872" y="1903979"/>
                  </a:lnTo>
                  <a:cubicBezTo>
                    <a:pt x="296087" y="1912856"/>
                    <a:pt x="281026" y="1910319"/>
                    <a:pt x="272241" y="1919196"/>
                  </a:cubicBezTo>
                  <a:lnTo>
                    <a:pt x="273496" y="1919196"/>
                  </a:lnTo>
                  <a:cubicBezTo>
                    <a:pt x="262201" y="1929341"/>
                    <a:pt x="248395" y="1928073"/>
                    <a:pt x="235845" y="1933145"/>
                  </a:cubicBezTo>
                  <a:lnTo>
                    <a:pt x="229570" y="1933145"/>
                  </a:lnTo>
                  <a:lnTo>
                    <a:pt x="224550" y="1934413"/>
                  </a:lnTo>
                  <a:cubicBezTo>
                    <a:pt x="222040" y="1937584"/>
                    <a:pt x="219216" y="1939169"/>
                    <a:pt x="216706" y="1939010"/>
                  </a:cubicBezTo>
                  <a:lnTo>
                    <a:pt x="211914" y="1934296"/>
                  </a:lnTo>
                  <a:lnTo>
                    <a:pt x="201645" y="1920147"/>
                  </a:lnTo>
                  <a:cubicBezTo>
                    <a:pt x="201332" y="1915075"/>
                    <a:pt x="203842" y="1909686"/>
                    <a:pt x="208234" y="1903979"/>
                  </a:cubicBezTo>
                  <a:lnTo>
                    <a:pt x="208234" y="1902711"/>
                  </a:lnTo>
                  <a:cubicBezTo>
                    <a:pt x="219530" y="1895102"/>
                    <a:pt x="215765" y="1879885"/>
                    <a:pt x="224550" y="1871008"/>
                  </a:cubicBezTo>
                  <a:cubicBezTo>
                    <a:pt x="242120" y="1850719"/>
                    <a:pt x="250906" y="1815212"/>
                    <a:pt x="288557" y="1840574"/>
                  </a:cubicBezTo>
                  <a:lnTo>
                    <a:pt x="287302" y="1839306"/>
                  </a:lnTo>
                  <a:cubicBezTo>
                    <a:pt x="294832" y="1843110"/>
                    <a:pt x="298597" y="1848182"/>
                    <a:pt x="304872" y="1853255"/>
                  </a:cubicBezTo>
                  <a:cubicBezTo>
                    <a:pt x="311147" y="1853255"/>
                    <a:pt x="316167" y="1851987"/>
                    <a:pt x="322443" y="1850719"/>
                  </a:cubicBezTo>
                  <a:cubicBezTo>
                    <a:pt x="327463" y="1848182"/>
                    <a:pt x="332483" y="1844378"/>
                    <a:pt x="336248" y="1838038"/>
                  </a:cubicBezTo>
                  <a:lnTo>
                    <a:pt x="336248" y="1836769"/>
                  </a:lnTo>
                  <a:cubicBezTo>
                    <a:pt x="348485" y="1828210"/>
                    <a:pt x="352956" y="1808237"/>
                    <a:pt x="367134" y="1805206"/>
                  </a:cubicBezTo>
                  <a:close/>
                  <a:moveTo>
                    <a:pt x="466389" y="1738704"/>
                  </a:moveTo>
                  <a:cubicBezTo>
                    <a:pt x="471352" y="1741126"/>
                    <a:pt x="476316" y="1742336"/>
                    <a:pt x="481279" y="1742336"/>
                  </a:cubicBezTo>
                  <a:cubicBezTo>
                    <a:pt x="493687" y="1758076"/>
                    <a:pt x="475075" y="1764130"/>
                    <a:pt x="468871" y="1772606"/>
                  </a:cubicBezTo>
                  <a:lnTo>
                    <a:pt x="467630" y="1775027"/>
                  </a:lnTo>
                  <a:cubicBezTo>
                    <a:pt x="461426" y="1777449"/>
                    <a:pt x="456462" y="1783503"/>
                    <a:pt x="453981" y="1788346"/>
                  </a:cubicBezTo>
                  <a:lnTo>
                    <a:pt x="451499" y="1791978"/>
                  </a:lnTo>
                  <a:cubicBezTo>
                    <a:pt x="440332" y="1791978"/>
                    <a:pt x="426683" y="1808929"/>
                    <a:pt x="417997" y="1788346"/>
                  </a:cubicBezTo>
                  <a:cubicBezTo>
                    <a:pt x="420479" y="1784714"/>
                    <a:pt x="421719" y="1779871"/>
                    <a:pt x="420479" y="1777449"/>
                  </a:cubicBezTo>
                  <a:cubicBezTo>
                    <a:pt x="422960" y="1770184"/>
                    <a:pt x="429164" y="1764130"/>
                    <a:pt x="431646" y="1758076"/>
                  </a:cubicBezTo>
                  <a:cubicBezTo>
                    <a:pt x="441573" y="1745969"/>
                    <a:pt x="452740" y="1741126"/>
                    <a:pt x="466389" y="1738704"/>
                  </a:cubicBezTo>
                  <a:close/>
                  <a:moveTo>
                    <a:pt x="385024" y="1595829"/>
                  </a:moveTo>
                  <a:cubicBezTo>
                    <a:pt x="390096" y="1595829"/>
                    <a:pt x="395168" y="1595829"/>
                    <a:pt x="400240" y="1595829"/>
                  </a:cubicBezTo>
                  <a:cubicBezTo>
                    <a:pt x="400240" y="1606820"/>
                    <a:pt x="400240" y="1616589"/>
                    <a:pt x="400240" y="1626359"/>
                  </a:cubicBezTo>
                  <a:lnTo>
                    <a:pt x="392632" y="1627580"/>
                  </a:lnTo>
                  <a:lnTo>
                    <a:pt x="385024" y="1626359"/>
                  </a:lnTo>
                  <a:cubicBezTo>
                    <a:pt x="385024" y="1616589"/>
                    <a:pt x="385024" y="1606820"/>
                    <a:pt x="385024" y="1595829"/>
                  </a:cubicBezTo>
                  <a:close/>
                  <a:moveTo>
                    <a:pt x="625161" y="1578732"/>
                  </a:moveTo>
                  <a:lnTo>
                    <a:pt x="623897" y="1579954"/>
                  </a:lnTo>
                  <a:lnTo>
                    <a:pt x="624123" y="1579407"/>
                  </a:lnTo>
                  <a:lnTo>
                    <a:pt x="625161" y="1578732"/>
                  </a:lnTo>
                  <a:close/>
                  <a:moveTo>
                    <a:pt x="530369" y="1565300"/>
                  </a:moveTo>
                  <a:lnTo>
                    <a:pt x="530184" y="1565674"/>
                  </a:lnTo>
                  <a:lnTo>
                    <a:pt x="529105" y="1566521"/>
                  </a:lnTo>
                  <a:lnTo>
                    <a:pt x="530369" y="1565300"/>
                  </a:lnTo>
                  <a:close/>
                  <a:moveTo>
                    <a:pt x="670882" y="1547564"/>
                  </a:moveTo>
                  <a:lnTo>
                    <a:pt x="669623" y="1548838"/>
                  </a:lnTo>
                  <a:lnTo>
                    <a:pt x="669912" y="1548044"/>
                  </a:lnTo>
                  <a:lnTo>
                    <a:pt x="670882" y="1547564"/>
                  </a:lnTo>
                  <a:close/>
                  <a:moveTo>
                    <a:pt x="593722" y="1543472"/>
                  </a:moveTo>
                  <a:cubicBezTo>
                    <a:pt x="598935" y="1543625"/>
                    <a:pt x="604307" y="1545762"/>
                    <a:pt x="609994" y="1549425"/>
                  </a:cubicBezTo>
                  <a:lnTo>
                    <a:pt x="611258" y="1549425"/>
                  </a:lnTo>
                  <a:cubicBezTo>
                    <a:pt x="615998" y="1555836"/>
                    <a:pt x="627847" y="1560873"/>
                    <a:pt x="628143" y="1569689"/>
                  </a:cubicBezTo>
                  <a:lnTo>
                    <a:pt x="624123" y="1579407"/>
                  </a:lnTo>
                  <a:lnTo>
                    <a:pt x="609678" y="1588807"/>
                  </a:lnTo>
                  <a:cubicBezTo>
                    <a:pt x="603675" y="1590639"/>
                    <a:pt x="597356" y="1592165"/>
                    <a:pt x="592300" y="1597050"/>
                  </a:cubicBezTo>
                  <a:lnTo>
                    <a:pt x="593564" y="1595828"/>
                  </a:lnTo>
                  <a:cubicBezTo>
                    <a:pt x="584717" y="1606819"/>
                    <a:pt x="569550" y="1604376"/>
                    <a:pt x="559439" y="1611703"/>
                  </a:cubicBezTo>
                  <a:lnTo>
                    <a:pt x="560703" y="1610482"/>
                  </a:lnTo>
                  <a:cubicBezTo>
                    <a:pt x="555647" y="1616588"/>
                    <a:pt x="550592" y="1616588"/>
                    <a:pt x="545536" y="1611703"/>
                  </a:cubicBezTo>
                  <a:lnTo>
                    <a:pt x="546800" y="1612924"/>
                  </a:lnTo>
                  <a:cubicBezTo>
                    <a:pt x="533529" y="1603766"/>
                    <a:pt x="520258" y="1595294"/>
                    <a:pt x="522450" y="1581328"/>
                  </a:cubicBezTo>
                  <a:lnTo>
                    <a:pt x="530184" y="1565674"/>
                  </a:lnTo>
                  <a:lnTo>
                    <a:pt x="549328" y="1550646"/>
                  </a:lnTo>
                  <a:cubicBezTo>
                    <a:pt x="558175" y="1550646"/>
                    <a:pt x="568286" y="1549425"/>
                    <a:pt x="578397" y="1549425"/>
                  </a:cubicBezTo>
                  <a:cubicBezTo>
                    <a:pt x="583453" y="1545151"/>
                    <a:pt x="588508" y="1543319"/>
                    <a:pt x="593722" y="1543472"/>
                  </a:cubicBezTo>
                  <a:close/>
                  <a:moveTo>
                    <a:pt x="275476" y="1499380"/>
                  </a:moveTo>
                  <a:lnTo>
                    <a:pt x="276717" y="1500621"/>
                  </a:lnTo>
                  <a:lnTo>
                    <a:pt x="275476" y="1499702"/>
                  </a:lnTo>
                  <a:lnTo>
                    <a:pt x="275476" y="1499380"/>
                  </a:lnTo>
                  <a:close/>
                  <a:moveTo>
                    <a:pt x="656401" y="1477162"/>
                  </a:moveTo>
                  <a:cubicBezTo>
                    <a:pt x="661752" y="1477162"/>
                    <a:pt x="667104" y="1479392"/>
                    <a:pt x="672141" y="1483852"/>
                  </a:cubicBezTo>
                  <a:cubicBezTo>
                    <a:pt x="677808" y="1494683"/>
                    <a:pt x="681271" y="1505833"/>
                    <a:pt x="681271" y="1516823"/>
                  </a:cubicBezTo>
                  <a:lnTo>
                    <a:pt x="669912" y="1548044"/>
                  </a:lnTo>
                  <a:lnTo>
                    <a:pt x="649318" y="1558236"/>
                  </a:lnTo>
                  <a:cubicBezTo>
                    <a:pt x="641920" y="1558395"/>
                    <a:pt x="634365" y="1555210"/>
                    <a:pt x="626809" y="1548838"/>
                  </a:cubicBezTo>
                  <a:lnTo>
                    <a:pt x="626809" y="1522079"/>
                  </a:lnTo>
                  <a:cubicBezTo>
                    <a:pt x="631846" y="1510611"/>
                    <a:pt x="630587" y="1495320"/>
                    <a:pt x="640661" y="1483852"/>
                  </a:cubicBezTo>
                  <a:cubicBezTo>
                    <a:pt x="645698" y="1479392"/>
                    <a:pt x="651049" y="1477162"/>
                    <a:pt x="656401" y="1477162"/>
                  </a:cubicBezTo>
                  <a:close/>
                  <a:moveTo>
                    <a:pt x="675128" y="1377215"/>
                  </a:moveTo>
                  <a:lnTo>
                    <a:pt x="706668" y="1377215"/>
                  </a:lnTo>
                  <a:cubicBezTo>
                    <a:pt x="707950" y="1381993"/>
                    <a:pt x="706668" y="1386771"/>
                    <a:pt x="706668" y="1391549"/>
                  </a:cubicBezTo>
                  <a:lnTo>
                    <a:pt x="675897" y="1391549"/>
                  </a:lnTo>
                  <a:cubicBezTo>
                    <a:pt x="672051" y="1387966"/>
                    <a:pt x="670769" y="1385577"/>
                    <a:pt x="672051" y="1381993"/>
                  </a:cubicBezTo>
                  <a:lnTo>
                    <a:pt x="675128" y="1377215"/>
                  </a:lnTo>
                  <a:close/>
                  <a:moveTo>
                    <a:pt x="675897" y="1376020"/>
                  </a:moveTo>
                  <a:lnTo>
                    <a:pt x="675128" y="1377215"/>
                  </a:lnTo>
                  <a:lnTo>
                    <a:pt x="674615" y="1377215"/>
                  </a:lnTo>
                  <a:lnTo>
                    <a:pt x="675897" y="1376020"/>
                  </a:lnTo>
                  <a:close/>
                  <a:moveTo>
                    <a:pt x="513431" y="1370521"/>
                  </a:moveTo>
                  <a:cubicBezTo>
                    <a:pt x="518365" y="1373057"/>
                    <a:pt x="523299" y="1373057"/>
                    <a:pt x="529467" y="1373057"/>
                  </a:cubicBezTo>
                  <a:cubicBezTo>
                    <a:pt x="533167" y="1379398"/>
                    <a:pt x="539335" y="1383202"/>
                    <a:pt x="545503" y="1388275"/>
                  </a:cubicBezTo>
                  <a:lnTo>
                    <a:pt x="546736" y="1389543"/>
                  </a:lnTo>
                  <a:cubicBezTo>
                    <a:pt x="552904" y="1400956"/>
                    <a:pt x="554137" y="1412369"/>
                    <a:pt x="544269" y="1422515"/>
                  </a:cubicBezTo>
                  <a:lnTo>
                    <a:pt x="544269" y="1421246"/>
                  </a:lnTo>
                  <a:cubicBezTo>
                    <a:pt x="527000" y="1435196"/>
                    <a:pt x="523299" y="1413638"/>
                    <a:pt x="512197" y="1408565"/>
                  </a:cubicBezTo>
                  <a:lnTo>
                    <a:pt x="510964" y="1407297"/>
                  </a:lnTo>
                  <a:cubicBezTo>
                    <a:pt x="507263" y="1399688"/>
                    <a:pt x="503563" y="1394616"/>
                    <a:pt x="497395" y="1392079"/>
                  </a:cubicBezTo>
                  <a:lnTo>
                    <a:pt x="494928" y="1390811"/>
                  </a:lnTo>
                  <a:cubicBezTo>
                    <a:pt x="497395" y="1379398"/>
                    <a:pt x="503563" y="1373057"/>
                    <a:pt x="513431" y="1370521"/>
                  </a:cubicBezTo>
                  <a:close/>
                  <a:moveTo>
                    <a:pt x="226613" y="1340456"/>
                  </a:moveTo>
                  <a:lnTo>
                    <a:pt x="220880" y="1345454"/>
                  </a:lnTo>
                  <a:cubicBezTo>
                    <a:pt x="219639" y="1348868"/>
                    <a:pt x="219716" y="1351506"/>
                    <a:pt x="220647" y="1353639"/>
                  </a:cubicBezTo>
                  <a:lnTo>
                    <a:pt x="224877" y="1358106"/>
                  </a:lnTo>
                  <a:lnTo>
                    <a:pt x="225044" y="1355855"/>
                  </a:lnTo>
                  <a:lnTo>
                    <a:pt x="226613" y="1340456"/>
                  </a:lnTo>
                  <a:close/>
                  <a:moveTo>
                    <a:pt x="696733" y="1210236"/>
                  </a:moveTo>
                  <a:cubicBezTo>
                    <a:pt x="702194" y="1209321"/>
                    <a:pt x="709529" y="1210913"/>
                    <a:pt x="719734" y="1216324"/>
                  </a:cubicBezTo>
                  <a:cubicBezTo>
                    <a:pt x="729938" y="1232877"/>
                    <a:pt x="728663" y="1249430"/>
                    <a:pt x="719734" y="1265983"/>
                  </a:cubicBezTo>
                  <a:cubicBezTo>
                    <a:pt x="718458" y="1268530"/>
                    <a:pt x="717182" y="1271076"/>
                    <a:pt x="718458" y="1274896"/>
                  </a:cubicBezTo>
                  <a:cubicBezTo>
                    <a:pt x="705702" y="1297816"/>
                    <a:pt x="689119" y="1292722"/>
                    <a:pt x="672536" y="1282536"/>
                  </a:cubicBezTo>
                  <a:cubicBezTo>
                    <a:pt x="659780" y="1273623"/>
                    <a:pt x="662331" y="1260890"/>
                    <a:pt x="671260" y="1249430"/>
                  </a:cubicBezTo>
                  <a:lnTo>
                    <a:pt x="671260" y="1250703"/>
                  </a:lnTo>
                  <a:cubicBezTo>
                    <a:pt x="680828" y="1238288"/>
                    <a:pt x="680349" y="1212982"/>
                    <a:pt x="696733" y="1210236"/>
                  </a:cubicBezTo>
                  <a:close/>
                  <a:moveTo>
                    <a:pt x="753194" y="1084774"/>
                  </a:moveTo>
                  <a:cubicBezTo>
                    <a:pt x="758366" y="1084774"/>
                    <a:pt x="763538" y="1084774"/>
                    <a:pt x="768709" y="1084774"/>
                  </a:cubicBezTo>
                  <a:cubicBezTo>
                    <a:pt x="772588" y="1087129"/>
                    <a:pt x="773881" y="1090663"/>
                    <a:pt x="773881" y="1095373"/>
                  </a:cubicBezTo>
                  <a:cubicBezTo>
                    <a:pt x="772588" y="1097729"/>
                    <a:pt x="771295" y="1100084"/>
                    <a:pt x="770002" y="1100084"/>
                  </a:cubicBezTo>
                  <a:cubicBezTo>
                    <a:pt x="760952" y="1097729"/>
                    <a:pt x="755780" y="1093018"/>
                    <a:pt x="753194" y="1084774"/>
                  </a:cubicBezTo>
                  <a:close/>
                  <a:moveTo>
                    <a:pt x="226818" y="988697"/>
                  </a:moveTo>
                  <a:cubicBezTo>
                    <a:pt x="213093" y="1002346"/>
                    <a:pt x="199367" y="1018477"/>
                    <a:pt x="183146" y="1035849"/>
                  </a:cubicBezTo>
                  <a:cubicBezTo>
                    <a:pt x="204358" y="1055703"/>
                    <a:pt x="226818" y="1073075"/>
                    <a:pt x="244287" y="1095410"/>
                  </a:cubicBezTo>
                  <a:cubicBezTo>
                    <a:pt x="251150" y="1103475"/>
                    <a:pt x="249902" y="1108128"/>
                    <a:pt x="245379" y="1111075"/>
                  </a:cubicBezTo>
                  <a:lnTo>
                    <a:pt x="239767" y="1112717"/>
                  </a:lnTo>
                  <a:lnTo>
                    <a:pt x="257297" y="1132532"/>
                  </a:lnTo>
                  <a:cubicBezTo>
                    <a:pt x="267442" y="1159603"/>
                    <a:pt x="253588" y="1196481"/>
                    <a:pt x="273602" y="1219660"/>
                  </a:cubicBezTo>
                  <a:lnTo>
                    <a:pt x="285144" y="1228278"/>
                  </a:lnTo>
                  <a:lnTo>
                    <a:pt x="269126" y="1190137"/>
                  </a:lnTo>
                  <a:cubicBezTo>
                    <a:pt x="261004" y="1157343"/>
                    <a:pt x="266613" y="1126726"/>
                    <a:pt x="285731" y="1096059"/>
                  </a:cubicBezTo>
                  <a:lnTo>
                    <a:pt x="305167" y="1070735"/>
                  </a:lnTo>
                  <a:lnTo>
                    <a:pt x="304052" y="1069339"/>
                  </a:lnTo>
                  <a:lnTo>
                    <a:pt x="285464" y="1078038"/>
                  </a:lnTo>
                  <a:cubicBezTo>
                    <a:pt x="280473" y="1079279"/>
                    <a:pt x="275482" y="1076797"/>
                    <a:pt x="271739" y="1075556"/>
                  </a:cubicBezTo>
                  <a:cubicBezTo>
                    <a:pt x="282969" y="1033367"/>
                    <a:pt x="238048" y="1018477"/>
                    <a:pt x="226818" y="988697"/>
                  </a:cubicBezTo>
                  <a:close/>
                  <a:moveTo>
                    <a:pt x="615524" y="876267"/>
                  </a:moveTo>
                  <a:lnTo>
                    <a:pt x="615320" y="881484"/>
                  </a:lnTo>
                  <a:lnTo>
                    <a:pt x="621182" y="876267"/>
                  </a:lnTo>
                  <a:lnTo>
                    <a:pt x="615524" y="876267"/>
                  </a:lnTo>
                  <a:close/>
                  <a:moveTo>
                    <a:pt x="551914" y="861810"/>
                  </a:moveTo>
                  <a:lnTo>
                    <a:pt x="540677" y="862790"/>
                  </a:lnTo>
                  <a:cubicBezTo>
                    <a:pt x="535256" y="863604"/>
                    <a:pt x="531435" y="864767"/>
                    <a:pt x="528472" y="866784"/>
                  </a:cubicBezTo>
                  <a:lnTo>
                    <a:pt x="523349" y="876854"/>
                  </a:lnTo>
                  <a:lnTo>
                    <a:pt x="539762" y="872106"/>
                  </a:lnTo>
                  <a:lnTo>
                    <a:pt x="556429" y="868662"/>
                  </a:lnTo>
                  <a:lnTo>
                    <a:pt x="551843" y="862581"/>
                  </a:lnTo>
                  <a:lnTo>
                    <a:pt x="551914" y="861810"/>
                  </a:lnTo>
                  <a:close/>
                  <a:moveTo>
                    <a:pt x="477465" y="635799"/>
                  </a:moveTo>
                  <a:lnTo>
                    <a:pt x="465758" y="676296"/>
                  </a:lnTo>
                  <a:lnTo>
                    <a:pt x="461488" y="686003"/>
                  </a:lnTo>
                  <a:lnTo>
                    <a:pt x="472633" y="674142"/>
                  </a:lnTo>
                  <a:cubicBezTo>
                    <a:pt x="475597" y="666697"/>
                    <a:pt x="476844" y="657546"/>
                    <a:pt x="477351" y="647929"/>
                  </a:cubicBezTo>
                  <a:lnTo>
                    <a:pt x="477465" y="635799"/>
                  </a:lnTo>
                  <a:close/>
                  <a:moveTo>
                    <a:pt x="636874" y="610393"/>
                  </a:moveTo>
                  <a:cubicBezTo>
                    <a:pt x="629231" y="609928"/>
                    <a:pt x="621120" y="612720"/>
                    <a:pt x="612386" y="618924"/>
                  </a:cubicBezTo>
                  <a:cubicBezTo>
                    <a:pt x="603651" y="625129"/>
                    <a:pt x="599908" y="631023"/>
                    <a:pt x="600064" y="636917"/>
                  </a:cubicBezTo>
                  <a:lnTo>
                    <a:pt x="602893" y="641513"/>
                  </a:lnTo>
                  <a:lnTo>
                    <a:pt x="609079" y="630072"/>
                  </a:lnTo>
                  <a:cubicBezTo>
                    <a:pt x="616409" y="621518"/>
                    <a:pt x="626079" y="614986"/>
                    <a:pt x="639179" y="612497"/>
                  </a:cubicBezTo>
                  <a:lnTo>
                    <a:pt x="640084" y="612024"/>
                  </a:lnTo>
                  <a:lnTo>
                    <a:pt x="636874" y="610393"/>
                  </a:lnTo>
                  <a:close/>
                  <a:moveTo>
                    <a:pt x="501783" y="494742"/>
                  </a:moveTo>
                  <a:lnTo>
                    <a:pt x="498337" y="514410"/>
                  </a:lnTo>
                  <a:lnTo>
                    <a:pt x="505703" y="544230"/>
                  </a:lnTo>
                  <a:cubicBezTo>
                    <a:pt x="504434" y="550340"/>
                    <a:pt x="498728" y="553473"/>
                    <a:pt x="487315" y="559740"/>
                  </a:cubicBezTo>
                  <a:cubicBezTo>
                    <a:pt x="478439" y="564753"/>
                    <a:pt x="469562" y="568513"/>
                    <a:pt x="460686" y="574779"/>
                  </a:cubicBezTo>
                  <a:cubicBezTo>
                    <a:pt x="456881" y="577286"/>
                    <a:pt x="454345" y="583552"/>
                    <a:pt x="454345" y="587312"/>
                  </a:cubicBezTo>
                  <a:cubicBezTo>
                    <a:pt x="454345" y="598592"/>
                    <a:pt x="464490" y="597339"/>
                    <a:pt x="472098" y="596085"/>
                  </a:cubicBezTo>
                  <a:cubicBezTo>
                    <a:pt x="477171" y="594832"/>
                    <a:pt x="482243" y="595145"/>
                    <a:pt x="486681" y="597025"/>
                  </a:cubicBezTo>
                  <a:lnTo>
                    <a:pt x="491834" y="601968"/>
                  </a:lnTo>
                  <a:lnTo>
                    <a:pt x="496341" y="596589"/>
                  </a:lnTo>
                  <a:cubicBezTo>
                    <a:pt x="510067" y="589144"/>
                    <a:pt x="532527" y="599071"/>
                    <a:pt x="540014" y="573013"/>
                  </a:cubicBezTo>
                  <a:cubicBezTo>
                    <a:pt x="544381" y="556882"/>
                    <a:pt x="552491" y="551298"/>
                    <a:pt x="562318" y="550833"/>
                  </a:cubicBezTo>
                  <a:lnTo>
                    <a:pt x="580934" y="555704"/>
                  </a:lnTo>
                  <a:lnTo>
                    <a:pt x="571493" y="540334"/>
                  </a:lnTo>
                  <a:lnTo>
                    <a:pt x="555104" y="516561"/>
                  </a:lnTo>
                  <a:lnTo>
                    <a:pt x="551024" y="519817"/>
                  </a:lnTo>
                  <a:cubicBezTo>
                    <a:pt x="540340" y="527346"/>
                    <a:pt x="537715" y="523844"/>
                    <a:pt x="524345" y="509837"/>
                  </a:cubicBezTo>
                  <a:lnTo>
                    <a:pt x="501783" y="494742"/>
                  </a:lnTo>
                  <a:close/>
                  <a:moveTo>
                    <a:pt x="667710" y="465"/>
                  </a:moveTo>
                  <a:cubicBezTo>
                    <a:pt x="667710" y="16670"/>
                    <a:pt x="670185" y="32876"/>
                    <a:pt x="666472" y="47835"/>
                  </a:cubicBezTo>
                  <a:cubicBezTo>
                    <a:pt x="656573" y="81493"/>
                    <a:pt x="665235" y="103932"/>
                    <a:pt x="699884" y="116398"/>
                  </a:cubicBezTo>
                  <a:cubicBezTo>
                    <a:pt x="711021" y="120138"/>
                    <a:pt x="713496" y="133850"/>
                    <a:pt x="702358" y="140083"/>
                  </a:cubicBezTo>
                  <a:cubicBezTo>
                    <a:pt x="662760" y="163769"/>
                    <a:pt x="670185" y="216126"/>
                    <a:pt x="640486" y="246044"/>
                  </a:cubicBezTo>
                  <a:cubicBezTo>
                    <a:pt x="637393" y="249161"/>
                    <a:pt x="638321" y="254147"/>
                    <a:pt x="641105" y="259134"/>
                  </a:cubicBezTo>
                  <a:lnTo>
                    <a:pt x="648453" y="267316"/>
                  </a:lnTo>
                  <a:lnTo>
                    <a:pt x="652904" y="255413"/>
                  </a:lnTo>
                  <a:cubicBezTo>
                    <a:pt x="666628" y="244216"/>
                    <a:pt x="679729" y="241105"/>
                    <a:pt x="690646" y="244371"/>
                  </a:cubicBezTo>
                  <a:cubicBezTo>
                    <a:pt x="701563" y="247637"/>
                    <a:pt x="710296" y="257280"/>
                    <a:pt x="715287" y="271588"/>
                  </a:cubicBezTo>
                  <a:cubicBezTo>
                    <a:pt x="741488" y="338774"/>
                    <a:pt x="773927" y="405961"/>
                    <a:pt x="752717" y="481857"/>
                  </a:cubicBezTo>
                  <a:cubicBezTo>
                    <a:pt x="751469" y="506741"/>
                    <a:pt x="750222" y="531625"/>
                    <a:pt x="750222" y="557753"/>
                  </a:cubicBezTo>
                  <a:cubicBezTo>
                    <a:pt x="746479" y="561485"/>
                    <a:pt x="746479" y="565218"/>
                    <a:pt x="748974" y="570195"/>
                  </a:cubicBezTo>
                  <a:cubicBezTo>
                    <a:pt x="731507" y="595079"/>
                    <a:pt x="755212" y="628672"/>
                    <a:pt x="732754" y="652312"/>
                  </a:cubicBezTo>
                  <a:lnTo>
                    <a:pt x="731507" y="651067"/>
                  </a:lnTo>
                  <a:cubicBezTo>
                    <a:pt x="722773" y="658533"/>
                    <a:pt x="719030" y="665998"/>
                    <a:pt x="719030" y="677196"/>
                  </a:cubicBezTo>
                  <a:cubicBezTo>
                    <a:pt x="719030" y="705812"/>
                    <a:pt x="717782" y="734429"/>
                    <a:pt x="716535" y="763045"/>
                  </a:cubicBezTo>
                  <a:cubicBezTo>
                    <a:pt x="699067" y="776731"/>
                    <a:pt x="706553" y="796639"/>
                    <a:pt x="705306" y="814057"/>
                  </a:cubicBezTo>
                  <a:cubicBezTo>
                    <a:pt x="704058" y="843918"/>
                    <a:pt x="704058" y="875023"/>
                    <a:pt x="704058" y="906128"/>
                  </a:cubicBezTo>
                  <a:cubicBezTo>
                    <a:pt x="705306" y="926035"/>
                    <a:pt x="696572" y="940965"/>
                    <a:pt x="685343" y="954651"/>
                  </a:cubicBezTo>
                  <a:lnTo>
                    <a:pt x="677857" y="954651"/>
                  </a:lnTo>
                  <a:lnTo>
                    <a:pt x="670371" y="957140"/>
                  </a:lnTo>
                  <a:cubicBezTo>
                    <a:pt x="671619" y="949675"/>
                    <a:pt x="671619" y="940965"/>
                    <a:pt x="675362" y="934744"/>
                  </a:cubicBezTo>
                  <a:cubicBezTo>
                    <a:pt x="680352" y="922925"/>
                    <a:pt x="680664" y="913904"/>
                    <a:pt x="676921" y="906906"/>
                  </a:cubicBezTo>
                  <a:lnTo>
                    <a:pt x="662655" y="897064"/>
                  </a:lnTo>
                  <a:lnTo>
                    <a:pt x="660279" y="932750"/>
                  </a:lnTo>
                  <a:cubicBezTo>
                    <a:pt x="661528" y="945254"/>
                    <a:pt x="664026" y="959009"/>
                    <a:pt x="654035" y="969012"/>
                  </a:cubicBezTo>
                  <a:lnTo>
                    <a:pt x="657782" y="971513"/>
                  </a:lnTo>
                  <a:lnTo>
                    <a:pt x="640274" y="986705"/>
                  </a:lnTo>
                  <a:lnTo>
                    <a:pt x="640297" y="986518"/>
                  </a:lnTo>
                  <a:lnTo>
                    <a:pt x="639048" y="987768"/>
                  </a:lnTo>
                  <a:lnTo>
                    <a:pt x="640274" y="986705"/>
                  </a:lnTo>
                  <a:lnTo>
                    <a:pt x="631965" y="1052750"/>
                  </a:lnTo>
                  <a:cubicBezTo>
                    <a:pt x="630385" y="1119451"/>
                    <a:pt x="643732" y="1187207"/>
                    <a:pt x="624062" y="1252853"/>
                  </a:cubicBezTo>
                  <a:cubicBezTo>
                    <a:pt x="602831" y="1277861"/>
                    <a:pt x="570360" y="1249102"/>
                    <a:pt x="547880" y="1269108"/>
                  </a:cubicBezTo>
                  <a:cubicBezTo>
                    <a:pt x="540387" y="1269108"/>
                    <a:pt x="535391" y="1264107"/>
                    <a:pt x="531645" y="1257855"/>
                  </a:cubicBezTo>
                  <a:lnTo>
                    <a:pt x="532894" y="1257855"/>
                  </a:lnTo>
                  <a:cubicBezTo>
                    <a:pt x="486685" y="1229095"/>
                    <a:pt x="506667" y="1290365"/>
                    <a:pt x="484187" y="1292866"/>
                  </a:cubicBezTo>
                  <a:cubicBezTo>
                    <a:pt x="484187" y="1299118"/>
                    <a:pt x="484187" y="1304119"/>
                    <a:pt x="482938" y="1310371"/>
                  </a:cubicBezTo>
                  <a:cubicBezTo>
                    <a:pt x="487934" y="1315373"/>
                    <a:pt x="492929" y="1320375"/>
                    <a:pt x="497925" y="1325376"/>
                  </a:cubicBezTo>
                  <a:lnTo>
                    <a:pt x="499174" y="1325376"/>
                  </a:lnTo>
                  <a:cubicBezTo>
                    <a:pt x="506667" y="1369140"/>
                    <a:pt x="469201" y="1361638"/>
                    <a:pt x="446721" y="1370391"/>
                  </a:cubicBezTo>
                  <a:lnTo>
                    <a:pt x="447970" y="1369140"/>
                  </a:lnTo>
                  <a:cubicBezTo>
                    <a:pt x="441725" y="1384145"/>
                    <a:pt x="425490" y="1380394"/>
                    <a:pt x="415499" y="1387896"/>
                  </a:cubicBezTo>
                  <a:lnTo>
                    <a:pt x="417996" y="1386646"/>
                  </a:lnTo>
                  <a:cubicBezTo>
                    <a:pt x="403010" y="1405402"/>
                    <a:pt x="380530" y="1392898"/>
                    <a:pt x="364295" y="1402901"/>
                  </a:cubicBezTo>
                  <a:lnTo>
                    <a:pt x="358050" y="1402901"/>
                  </a:lnTo>
                  <a:lnTo>
                    <a:pt x="354304" y="1405402"/>
                  </a:lnTo>
                  <a:cubicBezTo>
                    <a:pt x="341815" y="1420407"/>
                    <a:pt x="319335" y="1406652"/>
                    <a:pt x="306846" y="1421657"/>
                  </a:cubicBezTo>
                  <a:lnTo>
                    <a:pt x="305597" y="1421657"/>
                  </a:lnTo>
                  <a:cubicBezTo>
                    <a:pt x="299353" y="1426659"/>
                    <a:pt x="295606" y="1434161"/>
                    <a:pt x="288113" y="1435412"/>
                  </a:cubicBezTo>
                  <a:cubicBezTo>
                    <a:pt x="285615" y="1442914"/>
                    <a:pt x="279371" y="1447916"/>
                    <a:pt x="273126" y="1452917"/>
                  </a:cubicBezTo>
                  <a:cubicBezTo>
                    <a:pt x="270004" y="1457294"/>
                    <a:pt x="267819" y="1462295"/>
                    <a:pt x="264852" y="1466984"/>
                  </a:cubicBezTo>
                  <a:lnTo>
                    <a:pt x="257795" y="1473624"/>
                  </a:lnTo>
                  <a:lnTo>
                    <a:pt x="259345" y="1478277"/>
                  </a:lnTo>
                  <a:cubicBezTo>
                    <a:pt x="260586" y="1483243"/>
                    <a:pt x="262137" y="1487898"/>
                    <a:pt x="264774" y="1491777"/>
                  </a:cubicBezTo>
                  <a:lnTo>
                    <a:pt x="275476" y="1499702"/>
                  </a:lnTo>
                  <a:lnTo>
                    <a:pt x="275476" y="1520483"/>
                  </a:lnTo>
                  <a:cubicBezTo>
                    <a:pt x="219639" y="1534138"/>
                    <a:pt x="167524" y="1505587"/>
                    <a:pt x="114168" y="1499380"/>
                  </a:cubicBezTo>
                  <a:cubicBezTo>
                    <a:pt x="70739" y="1495656"/>
                    <a:pt x="84388" y="1446003"/>
                    <a:pt x="86870" y="1412486"/>
                  </a:cubicBezTo>
                  <a:cubicBezTo>
                    <a:pt x="86870" y="1406280"/>
                    <a:pt x="88111" y="1400073"/>
                    <a:pt x="89352" y="1393866"/>
                  </a:cubicBezTo>
                  <a:cubicBezTo>
                    <a:pt x="91833" y="1385177"/>
                    <a:pt x="95556" y="1377729"/>
                    <a:pt x="94315" y="1369040"/>
                  </a:cubicBezTo>
                  <a:cubicBezTo>
                    <a:pt x="91833" y="1362833"/>
                    <a:pt x="90592" y="1357868"/>
                    <a:pt x="88111" y="1352902"/>
                  </a:cubicBezTo>
                  <a:cubicBezTo>
                    <a:pt x="81907" y="1346695"/>
                    <a:pt x="73221" y="1345454"/>
                    <a:pt x="63294" y="1344213"/>
                  </a:cubicBezTo>
                  <a:cubicBezTo>
                    <a:pt x="-11156" y="1330558"/>
                    <a:pt x="-16119" y="1321869"/>
                    <a:pt x="28551" y="1267250"/>
                  </a:cubicBezTo>
                  <a:cubicBezTo>
                    <a:pt x="55849" y="1233734"/>
                    <a:pt x="60812" y="1186563"/>
                    <a:pt x="93074" y="1156771"/>
                  </a:cubicBezTo>
                  <a:cubicBezTo>
                    <a:pt x="95556" y="1149323"/>
                    <a:pt x="100519" y="1143116"/>
                    <a:pt x="104242" y="1136909"/>
                  </a:cubicBezTo>
                  <a:cubicBezTo>
                    <a:pt x="117891" y="1124496"/>
                    <a:pt x="122854" y="1084773"/>
                    <a:pt x="151393" y="1114565"/>
                  </a:cubicBezTo>
                  <a:cubicBezTo>
                    <a:pt x="182414" y="1144357"/>
                    <a:pt x="188618" y="1104634"/>
                    <a:pt x="205990" y="1100910"/>
                  </a:cubicBezTo>
                  <a:lnTo>
                    <a:pt x="213156" y="1102917"/>
                  </a:lnTo>
                  <a:lnTo>
                    <a:pt x="210597" y="1100373"/>
                  </a:lnTo>
                  <a:cubicBezTo>
                    <a:pt x="186889" y="1089205"/>
                    <a:pt x="165677" y="1076797"/>
                    <a:pt x="158190" y="1048258"/>
                  </a:cubicBezTo>
                  <a:cubicBezTo>
                    <a:pt x="155694" y="1038331"/>
                    <a:pt x="141969" y="1038331"/>
                    <a:pt x="130738" y="1035849"/>
                  </a:cubicBezTo>
                  <a:cubicBezTo>
                    <a:pt x="115765" y="932859"/>
                    <a:pt x="203110" y="839795"/>
                    <a:pt x="309173" y="845999"/>
                  </a:cubicBezTo>
                  <a:lnTo>
                    <a:pt x="315411" y="844759"/>
                  </a:lnTo>
                  <a:cubicBezTo>
                    <a:pt x="315411" y="844759"/>
                    <a:pt x="309173" y="844759"/>
                    <a:pt x="307925" y="843518"/>
                  </a:cubicBezTo>
                  <a:cubicBezTo>
                    <a:pt x="250526" y="772789"/>
                    <a:pt x="269243" y="765344"/>
                    <a:pt x="322898" y="702061"/>
                  </a:cubicBezTo>
                  <a:cubicBezTo>
                    <a:pt x="367819" y="648704"/>
                    <a:pt x="385288" y="676003"/>
                    <a:pt x="426465" y="688412"/>
                  </a:cubicBezTo>
                  <a:lnTo>
                    <a:pt x="428101" y="688501"/>
                  </a:lnTo>
                  <a:lnTo>
                    <a:pt x="421851" y="685226"/>
                  </a:lnTo>
                  <a:cubicBezTo>
                    <a:pt x="414084" y="677863"/>
                    <a:pt x="408060" y="668776"/>
                    <a:pt x="408694" y="662510"/>
                  </a:cubicBezTo>
                  <a:cubicBezTo>
                    <a:pt x="409962" y="648724"/>
                    <a:pt x="413766" y="634937"/>
                    <a:pt x="418839" y="623658"/>
                  </a:cubicBezTo>
                  <a:cubicBezTo>
                    <a:pt x="432788" y="593579"/>
                    <a:pt x="425179" y="562246"/>
                    <a:pt x="428983" y="532167"/>
                  </a:cubicBezTo>
                  <a:cubicBezTo>
                    <a:pt x="431520" y="515875"/>
                    <a:pt x="413766" y="513368"/>
                    <a:pt x="399817" y="510861"/>
                  </a:cubicBezTo>
                  <a:cubicBezTo>
                    <a:pt x="399817" y="508355"/>
                    <a:pt x="399817" y="505848"/>
                    <a:pt x="399817" y="503342"/>
                  </a:cubicBezTo>
                  <a:cubicBezTo>
                    <a:pt x="384600" y="472323"/>
                    <a:pt x="387929" y="448353"/>
                    <a:pt x="407664" y="430376"/>
                  </a:cubicBezTo>
                  <a:lnTo>
                    <a:pt x="412907" y="427033"/>
                  </a:lnTo>
                  <a:lnTo>
                    <a:pt x="412795" y="413088"/>
                  </a:lnTo>
                  <a:cubicBezTo>
                    <a:pt x="390521" y="355745"/>
                    <a:pt x="430119" y="249784"/>
                    <a:pt x="498179" y="208646"/>
                  </a:cubicBezTo>
                  <a:cubicBezTo>
                    <a:pt x="548915" y="176235"/>
                    <a:pt x="562527" y="131357"/>
                    <a:pt x="567476" y="77754"/>
                  </a:cubicBezTo>
                  <a:cubicBezTo>
                    <a:pt x="568714" y="66534"/>
                    <a:pt x="576139" y="60301"/>
                    <a:pt x="589751" y="64041"/>
                  </a:cubicBezTo>
                  <a:cubicBezTo>
                    <a:pt x="594700" y="61548"/>
                    <a:pt x="599650" y="60301"/>
                    <a:pt x="604600" y="56561"/>
                  </a:cubicBezTo>
                  <a:cubicBezTo>
                    <a:pt x="616974" y="49082"/>
                    <a:pt x="609550" y="30383"/>
                    <a:pt x="619449" y="22903"/>
                  </a:cubicBezTo>
                  <a:cubicBezTo>
                    <a:pt x="625637" y="17917"/>
                    <a:pt x="639249" y="22903"/>
                    <a:pt x="647911" y="19164"/>
                  </a:cubicBezTo>
                  <a:cubicBezTo>
                    <a:pt x="656573" y="16670"/>
                    <a:pt x="650386" y="-3275"/>
                    <a:pt x="667710" y="465"/>
                  </a:cubicBezTo>
                  <a:close/>
                </a:path>
              </a:pathLst>
            </a:custGeom>
            <a:solidFill>
              <a:srgbClr val="FCDC61">
                <a:alpha val="29800"/>
              </a:srgbClr>
            </a:solidFill>
            <a:ln>
              <a:noFill/>
            </a:ln>
          </p:spPr>
          <p:txBody>
            <a:bodyPr anchorCtr="0" anchor="ctr" bIns="22850" lIns="45725" spcFirstLastPara="1" rIns="45725" wrap="square" tIns="2285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747993"/>
                </a:solidFill>
                <a:latin typeface="Jost Light"/>
                <a:ea typeface="Jost Light"/>
                <a:cs typeface="Jost Light"/>
                <a:sym typeface="Jost Light"/>
              </a:endParaRPr>
            </a:p>
          </p:txBody>
        </p:sp>
        <p:sp>
          <p:nvSpPr>
            <p:cNvPr id="618" name="Google Shape;618;g311d5cb9a0a_0_344"/>
            <p:cNvSpPr/>
            <p:nvPr/>
          </p:nvSpPr>
          <p:spPr>
            <a:xfrm>
              <a:off x="9319129" y="5114593"/>
              <a:ext cx="6054483" cy="4739723"/>
            </a:xfrm>
            <a:custGeom>
              <a:rect b="b" l="l" r="r" t="t"/>
              <a:pathLst>
                <a:path extrusionOk="0" h="3218827" w="3504766">
                  <a:moveTo>
                    <a:pt x="2439653" y="3170890"/>
                  </a:moveTo>
                  <a:cubicBezTo>
                    <a:pt x="2443343" y="3170890"/>
                    <a:pt x="2448264" y="3172111"/>
                    <a:pt x="2451955" y="3173332"/>
                  </a:cubicBezTo>
                  <a:cubicBezTo>
                    <a:pt x="2481481" y="3186765"/>
                    <a:pt x="2528230" y="3158678"/>
                    <a:pt x="2541763" y="3209967"/>
                  </a:cubicBezTo>
                  <a:lnTo>
                    <a:pt x="2542993" y="3209967"/>
                  </a:lnTo>
                  <a:cubicBezTo>
                    <a:pt x="2495013" y="3211188"/>
                    <a:pt x="2448264" y="3211188"/>
                    <a:pt x="2401515" y="3212409"/>
                  </a:cubicBezTo>
                  <a:cubicBezTo>
                    <a:pt x="2397825" y="3209967"/>
                    <a:pt x="2395364" y="3208745"/>
                    <a:pt x="2390443" y="3208745"/>
                  </a:cubicBezTo>
                  <a:cubicBezTo>
                    <a:pt x="2383062" y="3206303"/>
                    <a:pt x="2379371" y="3201418"/>
                    <a:pt x="2381831" y="3194092"/>
                  </a:cubicBezTo>
                  <a:cubicBezTo>
                    <a:pt x="2391673" y="3181880"/>
                    <a:pt x="2405206" y="3175774"/>
                    <a:pt x="2418739" y="3172111"/>
                  </a:cubicBezTo>
                  <a:cubicBezTo>
                    <a:pt x="2426120" y="3170890"/>
                    <a:pt x="2432271" y="3170890"/>
                    <a:pt x="2439653" y="3170890"/>
                  </a:cubicBezTo>
                  <a:close/>
                  <a:moveTo>
                    <a:pt x="2555661" y="3114716"/>
                  </a:moveTo>
                  <a:cubicBezTo>
                    <a:pt x="2555661" y="3114716"/>
                    <a:pt x="2561601" y="3114716"/>
                    <a:pt x="2562789" y="3117047"/>
                  </a:cubicBezTo>
                  <a:cubicBezTo>
                    <a:pt x="2572294" y="3122875"/>
                    <a:pt x="2582987" y="3129868"/>
                    <a:pt x="2592492" y="3136862"/>
                  </a:cubicBezTo>
                  <a:cubicBezTo>
                    <a:pt x="2592492" y="3141524"/>
                    <a:pt x="2591304" y="3145021"/>
                    <a:pt x="2590116" y="3148518"/>
                  </a:cubicBezTo>
                  <a:cubicBezTo>
                    <a:pt x="2581799" y="3149683"/>
                    <a:pt x="2573482" y="3152014"/>
                    <a:pt x="2563977" y="3152014"/>
                  </a:cubicBezTo>
                  <a:cubicBezTo>
                    <a:pt x="2560413" y="3145021"/>
                    <a:pt x="2555661" y="3135696"/>
                    <a:pt x="2550908" y="3127537"/>
                  </a:cubicBezTo>
                  <a:cubicBezTo>
                    <a:pt x="2549720" y="3124041"/>
                    <a:pt x="2553284" y="3119378"/>
                    <a:pt x="2555661" y="3114716"/>
                  </a:cubicBezTo>
                  <a:close/>
                  <a:moveTo>
                    <a:pt x="2516138" y="3109219"/>
                  </a:moveTo>
                  <a:cubicBezTo>
                    <a:pt x="2521023" y="3110789"/>
                    <a:pt x="2519802" y="3113929"/>
                    <a:pt x="2512474" y="3118640"/>
                  </a:cubicBezTo>
                  <a:lnTo>
                    <a:pt x="2511253" y="3117070"/>
                  </a:lnTo>
                  <a:cubicBezTo>
                    <a:pt x="2512474" y="3113929"/>
                    <a:pt x="2514917" y="3109219"/>
                    <a:pt x="2516138" y="3109219"/>
                  </a:cubicBezTo>
                  <a:close/>
                  <a:moveTo>
                    <a:pt x="2720067" y="3104901"/>
                  </a:moveTo>
                  <a:cubicBezTo>
                    <a:pt x="2733500" y="3103724"/>
                    <a:pt x="2744490" y="3106079"/>
                    <a:pt x="2751817" y="3119031"/>
                  </a:cubicBezTo>
                  <a:cubicBezTo>
                    <a:pt x="2742048" y="3117853"/>
                    <a:pt x="2732278" y="3117853"/>
                    <a:pt x="2722509" y="3116676"/>
                  </a:cubicBezTo>
                  <a:cubicBezTo>
                    <a:pt x="2721288" y="3111966"/>
                    <a:pt x="2720067" y="3107256"/>
                    <a:pt x="2720067" y="3104901"/>
                  </a:cubicBezTo>
                  <a:close/>
                  <a:moveTo>
                    <a:pt x="2685883" y="3103724"/>
                  </a:moveTo>
                  <a:cubicBezTo>
                    <a:pt x="2684670" y="3107603"/>
                    <a:pt x="2684670" y="3112775"/>
                    <a:pt x="2684670" y="3117947"/>
                  </a:cubicBezTo>
                  <a:cubicBezTo>
                    <a:pt x="2676177" y="3120533"/>
                    <a:pt x="2671325" y="3126998"/>
                    <a:pt x="2670112" y="3134756"/>
                  </a:cubicBezTo>
                  <a:cubicBezTo>
                    <a:pt x="2665259" y="3141221"/>
                    <a:pt x="2660406" y="3147686"/>
                    <a:pt x="2655554" y="3152858"/>
                  </a:cubicBezTo>
                  <a:cubicBezTo>
                    <a:pt x="2649488" y="3158030"/>
                    <a:pt x="2644635" y="3164495"/>
                    <a:pt x="2639782" y="3168374"/>
                  </a:cubicBezTo>
                  <a:cubicBezTo>
                    <a:pt x="2619159" y="3165788"/>
                    <a:pt x="2616732" y="3134756"/>
                    <a:pt x="2593682" y="3138635"/>
                  </a:cubicBezTo>
                  <a:cubicBezTo>
                    <a:pt x="2620372" y="3111482"/>
                    <a:pt x="2651914" y="3103724"/>
                    <a:pt x="2685883" y="3103724"/>
                  </a:cubicBezTo>
                  <a:close/>
                  <a:moveTo>
                    <a:pt x="2476426" y="3102020"/>
                  </a:moveTo>
                  <a:cubicBezTo>
                    <a:pt x="2482608" y="3099974"/>
                    <a:pt x="2491956" y="3106585"/>
                    <a:pt x="2508843" y="3120437"/>
                  </a:cubicBezTo>
                  <a:lnTo>
                    <a:pt x="2510049" y="3121696"/>
                  </a:lnTo>
                  <a:cubicBezTo>
                    <a:pt x="2510049" y="3126733"/>
                    <a:pt x="2510049" y="3131770"/>
                    <a:pt x="2510049" y="3135548"/>
                  </a:cubicBezTo>
                  <a:cubicBezTo>
                    <a:pt x="2490750" y="3131770"/>
                    <a:pt x="2478688" y="3146882"/>
                    <a:pt x="2461801" y="3151919"/>
                  </a:cubicBezTo>
                  <a:cubicBezTo>
                    <a:pt x="2463007" y="3145622"/>
                    <a:pt x="2461801" y="3140585"/>
                    <a:pt x="2463007" y="3135548"/>
                  </a:cubicBezTo>
                  <a:cubicBezTo>
                    <a:pt x="2467229" y="3114770"/>
                    <a:pt x="2470245" y="3104066"/>
                    <a:pt x="2476426" y="3102020"/>
                  </a:cubicBezTo>
                  <a:close/>
                  <a:moveTo>
                    <a:pt x="2718799" y="3087239"/>
                  </a:moveTo>
                  <a:cubicBezTo>
                    <a:pt x="2718799" y="3091636"/>
                    <a:pt x="2718799" y="3097132"/>
                    <a:pt x="2718799" y="3102628"/>
                  </a:cubicBezTo>
                  <a:cubicBezTo>
                    <a:pt x="2707386" y="3101529"/>
                    <a:pt x="2697241" y="3101529"/>
                    <a:pt x="2687096" y="3101529"/>
                  </a:cubicBezTo>
                  <a:cubicBezTo>
                    <a:pt x="2693437" y="3089437"/>
                    <a:pt x="2704850" y="3087239"/>
                    <a:pt x="2718799" y="3087239"/>
                  </a:cubicBezTo>
                  <a:close/>
                  <a:moveTo>
                    <a:pt x="2726408" y="3065256"/>
                  </a:moveTo>
                  <a:cubicBezTo>
                    <a:pt x="2732749" y="3065256"/>
                    <a:pt x="2735286" y="3070428"/>
                    <a:pt x="2731481" y="3075600"/>
                  </a:cubicBezTo>
                  <a:cubicBezTo>
                    <a:pt x="2727676" y="3079478"/>
                    <a:pt x="2723872" y="3083357"/>
                    <a:pt x="2720067" y="3085943"/>
                  </a:cubicBezTo>
                  <a:cubicBezTo>
                    <a:pt x="2720067" y="3082064"/>
                    <a:pt x="2721335" y="3075600"/>
                    <a:pt x="2722603" y="3070428"/>
                  </a:cubicBezTo>
                  <a:cubicBezTo>
                    <a:pt x="2722603" y="3069135"/>
                    <a:pt x="2725140" y="3065256"/>
                    <a:pt x="2726408" y="3065256"/>
                  </a:cubicBezTo>
                  <a:close/>
                  <a:moveTo>
                    <a:pt x="1791398" y="3054268"/>
                  </a:moveTo>
                  <a:cubicBezTo>
                    <a:pt x="1796060" y="3054268"/>
                    <a:pt x="1800723" y="3054268"/>
                    <a:pt x="1805385" y="3055536"/>
                  </a:cubicBezTo>
                  <a:cubicBezTo>
                    <a:pt x="1814709" y="3056804"/>
                    <a:pt x="1825199" y="3056804"/>
                    <a:pt x="1828696" y="3068218"/>
                  </a:cubicBezTo>
                  <a:cubicBezTo>
                    <a:pt x="1826365" y="3073290"/>
                    <a:pt x="1826365" y="3079631"/>
                    <a:pt x="1822868" y="3082167"/>
                  </a:cubicBezTo>
                  <a:cubicBezTo>
                    <a:pt x="1813544" y="3085972"/>
                    <a:pt x="1804219" y="3085972"/>
                    <a:pt x="1797226" y="3077095"/>
                  </a:cubicBezTo>
                  <a:cubicBezTo>
                    <a:pt x="1793729" y="3070754"/>
                    <a:pt x="1793729" y="3063145"/>
                    <a:pt x="1791398" y="3054268"/>
                  </a:cubicBezTo>
                  <a:close/>
                  <a:moveTo>
                    <a:pt x="384900" y="3039280"/>
                  </a:moveTo>
                  <a:lnTo>
                    <a:pt x="383654" y="3041778"/>
                  </a:lnTo>
                  <a:lnTo>
                    <a:pt x="384071" y="3040033"/>
                  </a:lnTo>
                  <a:lnTo>
                    <a:pt x="384900" y="3039280"/>
                  </a:lnTo>
                  <a:close/>
                  <a:moveTo>
                    <a:pt x="1779797" y="3021297"/>
                  </a:moveTo>
                  <a:cubicBezTo>
                    <a:pt x="1792009" y="3027638"/>
                    <a:pt x="1794451" y="3040319"/>
                    <a:pt x="1795672" y="3053001"/>
                  </a:cubicBezTo>
                  <a:cubicBezTo>
                    <a:pt x="1784682" y="3053001"/>
                    <a:pt x="1774913" y="3053001"/>
                    <a:pt x="1763922" y="3053001"/>
                  </a:cubicBezTo>
                  <a:lnTo>
                    <a:pt x="1779797" y="3021297"/>
                  </a:lnTo>
                  <a:close/>
                  <a:moveTo>
                    <a:pt x="1130767" y="3011306"/>
                  </a:moveTo>
                  <a:cubicBezTo>
                    <a:pt x="1133209" y="3010307"/>
                    <a:pt x="1138093" y="3011306"/>
                    <a:pt x="1141757" y="3011306"/>
                  </a:cubicBezTo>
                  <a:cubicBezTo>
                    <a:pt x="1139314" y="3013305"/>
                    <a:pt x="1138093" y="3016302"/>
                    <a:pt x="1134430" y="3017301"/>
                  </a:cubicBezTo>
                  <a:cubicBezTo>
                    <a:pt x="1130767" y="3019300"/>
                    <a:pt x="1125882" y="3019300"/>
                    <a:pt x="1120998" y="3020299"/>
                  </a:cubicBezTo>
                  <a:cubicBezTo>
                    <a:pt x="1124661" y="3016302"/>
                    <a:pt x="1125882" y="3013305"/>
                    <a:pt x="1130767" y="3011306"/>
                  </a:cubicBezTo>
                  <a:close/>
                  <a:moveTo>
                    <a:pt x="2285039" y="3004815"/>
                  </a:moveTo>
                  <a:lnTo>
                    <a:pt x="2282291" y="3009393"/>
                  </a:lnTo>
                  <a:lnTo>
                    <a:pt x="2280459" y="3007561"/>
                  </a:lnTo>
                  <a:lnTo>
                    <a:pt x="2285039" y="3004815"/>
                  </a:lnTo>
                  <a:close/>
                  <a:moveTo>
                    <a:pt x="1060048" y="2999405"/>
                  </a:moveTo>
                  <a:cubicBezTo>
                    <a:pt x="1065498" y="3001837"/>
                    <a:pt x="1069986" y="3008133"/>
                    <a:pt x="1075756" y="3019009"/>
                  </a:cubicBezTo>
                  <a:lnTo>
                    <a:pt x="1075312" y="3019024"/>
                  </a:lnTo>
                  <a:lnTo>
                    <a:pt x="1075797" y="3019539"/>
                  </a:lnTo>
                  <a:lnTo>
                    <a:pt x="1074580" y="3019048"/>
                  </a:lnTo>
                  <a:lnTo>
                    <a:pt x="1074504" y="3019050"/>
                  </a:lnTo>
                  <a:lnTo>
                    <a:pt x="1073315" y="3038003"/>
                  </a:lnTo>
                  <a:cubicBezTo>
                    <a:pt x="1063078" y="3038003"/>
                    <a:pt x="1052841" y="3040229"/>
                    <a:pt x="1045221" y="3034109"/>
                  </a:cubicBezTo>
                  <a:lnTo>
                    <a:pt x="1039155" y="3025631"/>
                  </a:lnTo>
                  <a:lnTo>
                    <a:pt x="1039148" y="3025636"/>
                  </a:lnTo>
                  <a:cubicBezTo>
                    <a:pt x="1035678" y="3025636"/>
                    <a:pt x="1032207" y="3024479"/>
                    <a:pt x="1027580" y="3022166"/>
                  </a:cubicBezTo>
                  <a:cubicBezTo>
                    <a:pt x="1027580" y="3017538"/>
                    <a:pt x="1027580" y="3011754"/>
                    <a:pt x="1028737" y="3007127"/>
                  </a:cubicBezTo>
                  <a:lnTo>
                    <a:pt x="1038887" y="3005097"/>
                  </a:lnTo>
                  <a:lnTo>
                    <a:pt x="1038571" y="3002982"/>
                  </a:lnTo>
                  <a:cubicBezTo>
                    <a:pt x="1048188" y="2998403"/>
                    <a:pt x="1054599" y="2996972"/>
                    <a:pt x="1060048" y="2999405"/>
                  </a:cubicBezTo>
                  <a:close/>
                  <a:moveTo>
                    <a:pt x="190773" y="2993821"/>
                  </a:moveTo>
                  <a:cubicBezTo>
                    <a:pt x="199482" y="2995067"/>
                    <a:pt x="205703" y="3000053"/>
                    <a:pt x="215656" y="3000053"/>
                  </a:cubicBezTo>
                  <a:cubicBezTo>
                    <a:pt x="220633" y="3002545"/>
                    <a:pt x="224366" y="3006284"/>
                    <a:pt x="226854" y="3011270"/>
                  </a:cubicBezTo>
                  <a:lnTo>
                    <a:pt x="225610" y="3010023"/>
                  </a:lnTo>
                  <a:cubicBezTo>
                    <a:pt x="234319" y="3012516"/>
                    <a:pt x="239295" y="3018748"/>
                    <a:pt x="244272" y="3024979"/>
                  </a:cubicBezTo>
                  <a:lnTo>
                    <a:pt x="243028" y="3023733"/>
                  </a:lnTo>
                  <a:cubicBezTo>
                    <a:pt x="250493" y="3027472"/>
                    <a:pt x="254225" y="3033704"/>
                    <a:pt x="260446" y="3039935"/>
                  </a:cubicBezTo>
                  <a:cubicBezTo>
                    <a:pt x="266667" y="3044921"/>
                    <a:pt x="272888" y="3049906"/>
                    <a:pt x="275376" y="3057384"/>
                  </a:cubicBezTo>
                  <a:lnTo>
                    <a:pt x="275376" y="3056137"/>
                  </a:lnTo>
                  <a:cubicBezTo>
                    <a:pt x="280353" y="3058630"/>
                    <a:pt x="281597" y="3063615"/>
                    <a:pt x="280353" y="3066108"/>
                  </a:cubicBezTo>
                  <a:cubicBezTo>
                    <a:pt x="279109" y="3068601"/>
                    <a:pt x="276620" y="3071093"/>
                    <a:pt x="275376" y="3071093"/>
                  </a:cubicBezTo>
                  <a:cubicBezTo>
                    <a:pt x="267911" y="3091035"/>
                    <a:pt x="239295" y="3105991"/>
                    <a:pt x="260446" y="3133410"/>
                  </a:cubicBezTo>
                  <a:lnTo>
                    <a:pt x="261690" y="3135903"/>
                  </a:lnTo>
                  <a:cubicBezTo>
                    <a:pt x="265423" y="3142134"/>
                    <a:pt x="271644" y="3145873"/>
                    <a:pt x="275376" y="3152105"/>
                  </a:cubicBezTo>
                  <a:lnTo>
                    <a:pt x="275376" y="3150859"/>
                  </a:lnTo>
                  <a:cubicBezTo>
                    <a:pt x="281597" y="3157090"/>
                    <a:pt x="287818" y="3162076"/>
                    <a:pt x="291550" y="3169554"/>
                  </a:cubicBezTo>
                  <a:lnTo>
                    <a:pt x="290306" y="3168307"/>
                  </a:lnTo>
                  <a:cubicBezTo>
                    <a:pt x="299015" y="3172046"/>
                    <a:pt x="303992" y="3180770"/>
                    <a:pt x="306480" y="3190741"/>
                  </a:cubicBezTo>
                  <a:lnTo>
                    <a:pt x="306480" y="3191987"/>
                  </a:lnTo>
                  <a:cubicBezTo>
                    <a:pt x="287818" y="3216914"/>
                    <a:pt x="269155" y="3234363"/>
                    <a:pt x="244272" y="3198219"/>
                  </a:cubicBezTo>
                  <a:cubicBezTo>
                    <a:pt x="238051" y="3191987"/>
                    <a:pt x="230586" y="3185756"/>
                    <a:pt x="230586" y="3175785"/>
                  </a:cubicBezTo>
                  <a:cubicBezTo>
                    <a:pt x="233075" y="3172046"/>
                    <a:pt x="231830" y="3169554"/>
                    <a:pt x="228098" y="3167061"/>
                  </a:cubicBezTo>
                  <a:cubicBezTo>
                    <a:pt x="219389" y="3157090"/>
                    <a:pt x="221877" y="3143381"/>
                    <a:pt x="214412" y="3133410"/>
                  </a:cubicBezTo>
                  <a:lnTo>
                    <a:pt x="215656" y="3134656"/>
                  </a:lnTo>
                  <a:cubicBezTo>
                    <a:pt x="203215" y="3124686"/>
                    <a:pt x="203215" y="3109730"/>
                    <a:pt x="199482" y="3097266"/>
                  </a:cubicBezTo>
                  <a:cubicBezTo>
                    <a:pt x="200726" y="3092281"/>
                    <a:pt x="200726" y="3088542"/>
                    <a:pt x="195750" y="3087296"/>
                  </a:cubicBezTo>
                  <a:cubicBezTo>
                    <a:pt x="187041" y="3077325"/>
                    <a:pt x="189529" y="3063615"/>
                    <a:pt x="182064" y="3053645"/>
                  </a:cubicBezTo>
                  <a:cubicBezTo>
                    <a:pt x="182064" y="3033704"/>
                    <a:pt x="175843" y="3013762"/>
                    <a:pt x="184552" y="2995067"/>
                  </a:cubicBezTo>
                  <a:lnTo>
                    <a:pt x="190773" y="2993821"/>
                  </a:lnTo>
                  <a:close/>
                  <a:moveTo>
                    <a:pt x="578306" y="2989905"/>
                  </a:moveTo>
                  <a:lnTo>
                    <a:pt x="578306" y="2991170"/>
                  </a:lnTo>
                  <a:lnTo>
                    <a:pt x="578218" y="2990130"/>
                  </a:lnTo>
                  <a:lnTo>
                    <a:pt x="578306" y="2989905"/>
                  </a:lnTo>
                  <a:close/>
                  <a:moveTo>
                    <a:pt x="1199762" y="2982832"/>
                  </a:moveTo>
                  <a:lnTo>
                    <a:pt x="1202508" y="2987409"/>
                  </a:lnTo>
                  <a:lnTo>
                    <a:pt x="1197931" y="2984663"/>
                  </a:lnTo>
                  <a:lnTo>
                    <a:pt x="1199762" y="2982832"/>
                  </a:lnTo>
                  <a:close/>
                  <a:moveTo>
                    <a:pt x="1267795" y="2971841"/>
                  </a:moveTo>
                  <a:lnTo>
                    <a:pt x="1261514" y="2981262"/>
                  </a:lnTo>
                  <a:lnTo>
                    <a:pt x="1258374" y="2976551"/>
                  </a:lnTo>
                  <a:lnTo>
                    <a:pt x="1267795" y="2971841"/>
                  </a:lnTo>
                  <a:close/>
                  <a:moveTo>
                    <a:pt x="921529" y="2961029"/>
                  </a:moveTo>
                  <a:cubicBezTo>
                    <a:pt x="939045" y="2965196"/>
                    <a:pt x="951657" y="2986794"/>
                    <a:pt x="965670" y="2999941"/>
                  </a:cubicBezTo>
                  <a:cubicBezTo>
                    <a:pt x="976880" y="3009957"/>
                    <a:pt x="975634" y="3022478"/>
                    <a:pt x="973143" y="3036251"/>
                  </a:cubicBezTo>
                  <a:cubicBezTo>
                    <a:pt x="940758" y="3053780"/>
                    <a:pt x="939512" y="3057536"/>
                    <a:pt x="960687" y="3087586"/>
                  </a:cubicBezTo>
                  <a:cubicBezTo>
                    <a:pt x="961933" y="3096350"/>
                    <a:pt x="965670" y="3102610"/>
                    <a:pt x="975634" y="3105115"/>
                  </a:cubicBezTo>
                  <a:cubicBezTo>
                    <a:pt x="976880" y="3142677"/>
                    <a:pt x="973143" y="3146433"/>
                    <a:pt x="932039" y="3133912"/>
                  </a:cubicBezTo>
                  <a:cubicBezTo>
                    <a:pt x="928302" y="3116383"/>
                    <a:pt x="927057" y="3098854"/>
                    <a:pt x="914601" y="3085082"/>
                  </a:cubicBezTo>
                  <a:cubicBezTo>
                    <a:pt x="915847" y="3080073"/>
                    <a:pt x="914601" y="3075065"/>
                    <a:pt x="910864" y="3071309"/>
                  </a:cubicBezTo>
                  <a:cubicBezTo>
                    <a:pt x="899654" y="3057536"/>
                    <a:pt x="910864" y="3036251"/>
                    <a:pt x="897163" y="3022478"/>
                  </a:cubicBezTo>
                  <a:lnTo>
                    <a:pt x="897163" y="3023730"/>
                  </a:lnTo>
                  <a:cubicBezTo>
                    <a:pt x="900900" y="3002445"/>
                    <a:pt x="884707" y="2971143"/>
                    <a:pt x="902145" y="2963631"/>
                  </a:cubicBezTo>
                  <a:cubicBezTo>
                    <a:pt x="909307" y="2960188"/>
                    <a:pt x="915691" y="2959640"/>
                    <a:pt x="921529" y="2961029"/>
                  </a:cubicBezTo>
                  <a:close/>
                  <a:moveTo>
                    <a:pt x="1379267" y="2955356"/>
                  </a:moveTo>
                  <a:cubicBezTo>
                    <a:pt x="1385155" y="2955356"/>
                    <a:pt x="1389866" y="2955356"/>
                    <a:pt x="1394577" y="2955356"/>
                  </a:cubicBezTo>
                  <a:lnTo>
                    <a:pt x="1379267" y="2970666"/>
                  </a:lnTo>
                  <a:cubicBezTo>
                    <a:pt x="1379267" y="2965955"/>
                    <a:pt x="1379267" y="2960067"/>
                    <a:pt x="1379267" y="2955356"/>
                  </a:cubicBezTo>
                  <a:close/>
                  <a:moveTo>
                    <a:pt x="1284584" y="2955356"/>
                  </a:moveTo>
                  <a:cubicBezTo>
                    <a:pt x="1284584" y="2960067"/>
                    <a:pt x="1284584" y="2965955"/>
                    <a:pt x="1284584" y="2970666"/>
                  </a:cubicBezTo>
                  <a:lnTo>
                    <a:pt x="1269365" y="2970666"/>
                  </a:lnTo>
                  <a:cubicBezTo>
                    <a:pt x="1274438" y="2965955"/>
                    <a:pt x="1279511" y="2960067"/>
                    <a:pt x="1284584" y="2955356"/>
                  </a:cubicBezTo>
                  <a:close/>
                  <a:moveTo>
                    <a:pt x="1375834" y="2952437"/>
                  </a:moveTo>
                  <a:cubicBezTo>
                    <a:pt x="1376521" y="2952952"/>
                    <a:pt x="1377436" y="2955356"/>
                    <a:pt x="1378352" y="2959478"/>
                  </a:cubicBezTo>
                  <a:cubicBezTo>
                    <a:pt x="1377436" y="2959478"/>
                    <a:pt x="1373774" y="2956730"/>
                    <a:pt x="1374690" y="2956730"/>
                  </a:cubicBezTo>
                  <a:cubicBezTo>
                    <a:pt x="1374690" y="2953296"/>
                    <a:pt x="1375148" y="2951922"/>
                    <a:pt x="1375834" y="2952437"/>
                  </a:cubicBezTo>
                  <a:close/>
                  <a:moveTo>
                    <a:pt x="1420334" y="2952304"/>
                  </a:moveTo>
                  <a:cubicBezTo>
                    <a:pt x="1422836" y="2952304"/>
                    <a:pt x="1425192" y="2954746"/>
                    <a:pt x="1427547" y="2959631"/>
                  </a:cubicBezTo>
                  <a:cubicBezTo>
                    <a:pt x="1422836" y="2959631"/>
                    <a:pt x="1418125" y="2959631"/>
                    <a:pt x="1412237" y="2959631"/>
                  </a:cubicBezTo>
                  <a:cubicBezTo>
                    <a:pt x="1415181" y="2954746"/>
                    <a:pt x="1417831" y="2952304"/>
                    <a:pt x="1420334" y="2952304"/>
                  </a:cubicBezTo>
                  <a:close/>
                  <a:moveTo>
                    <a:pt x="1186940" y="2944364"/>
                  </a:moveTo>
                  <a:cubicBezTo>
                    <a:pt x="1193045" y="2945542"/>
                    <a:pt x="1196709" y="2945542"/>
                    <a:pt x="1202814" y="2946719"/>
                  </a:cubicBezTo>
                  <a:cubicBezTo>
                    <a:pt x="1204035" y="2946719"/>
                    <a:pt x="1207699" y="2950253"/>
                    <a:pt x="1207699" y="2950253"/>
                  </a:cubicBezTo>
                  <a:cubicBezTo>
                    <a:pt x="1206478" y="2957319"/>
                    <a:pt x="1202814" y="2959674"/>
                    <a:pt x="1196709" y="2956141"/>
                  </a:cubicBezTo>
                  <a:cubicBezTo>
                    <a:pt x="1193045" y="2952608"/>
                    <a:pt x="1190603" y="2949075"/>
                    <a:pt x="1186940" y="2944364"/>
                  </a:cubicBezTo>
                  <a:close/>
                  <a:moveTo>
                    <a:pt x="1141606" y="2944364"/>
                  </a:moveTo>
                  <a:cubicBezTo>
                    <a:pt x="1140232" y="2947504"/>
                    <a:pt x="1138858" y="2953785"/>
                    <a:pt x="1137484" y="2953785"/>
                  </a:cubicBezTo>
                  <a:cubicBezTo>
                    <a:pt x="1131989" y="2952215"/>
                    <a:pt x="1133363" y="2949074"/>
                    <a:pt x="1141606" y="2944364"/>
                  </a:cubicBezTo>
                  <a:close/>
                  <a:moveTo>
                    <a:pt x="2335410" y="2944363"/>
                  </a:moveTo>
                  <a:cubicBezTo>
                    <a:pt x="2386422" y="2949309"/>
                    <a:pt x="2386422" y="2949309"/>
                    <a:pt x="2400108" y="2992586"/>
                  </a:cubicBezTo>
                  <a:cubicBezTo>
                    <a:pt x="2376468" y="2980221"/>
                    <a:pt x="2347852" y="2974038"/>
                    <a:pt x="2335410" y="2944363"/>
                  </a:cubicBezTo>
                  <a:close/>
                  <a:moveTo>
                    <a:pt x="472302" y="2944362"/>
                  </a:moveTo>
                  <a:cubicBezTo>
                    <a:pt x="484773" y="2944362"/>
                    <a:pt x="497244" y="2944362"/>
                    <a:pt x="509715" y="2944362"/>
                  </a:cubicBezTo>
                  <a:cubicBezTo>
                    <a:pt x="522186" y="2949422"/>
                    <a:pt x="535905" y="2949422"/>
                    <a:pt x="547129" y="2958278"/>
                  </a:cubicBezTo>
                  <a:cubicBezTo>
                    <a:pt x="548376" y="2962073"/>
                    <a:pt x="552117" y="2963338"/>
                    <a:pt x="555858" y="2962073"/>
                  </a:cubicBezTo>
                  <a:cubicBezTo>
                    <a:pt x="564588" y="2962706"/>
                    <a:pt x="572071" y="2964603"/>
                    <a:pt x="576436" y="2969031"/>
                  </a:cubicBezTo>
                  <a:lnTo>
                    <a:pt x="578218" y="2990130"/>
                  </a:lnTo>
                  <a:lnTo>
                    <a:pt x="570297" y="3010384"/>
                  </a:lnTo>
                  <a:cubicBezTo>
                    <a:pt x="569226" y="3016788"/>
                    <a:pt x="569654" y="3022797"/>
                    <a:pt x="571291" y="3028490"/>
                  </a:cubicBezTo>
                  <a:lnTo>
                    <a:pt x="592849" y="3058889"/>
                  </a:lnTo>
                  <a:lnTo>
                    <a:pt x="592025" y="3058220"/>
                  </a:lnTo>
                  <a:lnTo>
                    <a:pt x="593272" y="3059485"/>
                  </a:lnTo>
                  <a:lnTo>
                    <a:pt x="592849" y="3058889"/>
                  </a:lnTo>
                  <a:lnTo>
                    <a:pt x="610731" y="3073401"/>
                  </a:lnTo>
                  <a:cubicBezTo>
                    <a:pt x="615720" y="3078461"/>
                    <a:pt x="621955" y="3084787"/>
                    <a:pt x="625697" y="3091112"/>
                  </a:cubicBezTo>
                  <a:lnTo>
                    <a:pt x="624450" y="3089847"/>
                  </a:lnTo>
                  <a:cubicBezTo>
                    <a:pt x="629438" y="3093642"/>
                    <a:pt x="630685" y="3096172"/>
                    <a:pt x="628191" y="3098703"/>
                  </a:cubicBezTo>
                  <a:cubicBezTo>
                    <a:pt x="625697" y="3101233"/>
                    <a:pt x="624450" y="3102498"/>
                    <a:pt x="621955" y="3102498"/>
                  </a:cubicBezTo>
                  <a:lnTo>
                    <a:pt x="621955" y="3101233"/>
                  </a:lnTo>
                  <a:cubicBezTo>
                    <a:pt x="608237" y="3107558"/>
                    <a:pt x="595766" y="3112618"/>
                    <a:pt x="582048" y="3117679"/>
                  </a:cubicBezTo>
                  <a:lnTo>
                    <a:pt x="582048" y="3118944"/>
                  </a:lnTo>
                  <a:cubicBezTo>
                    <a:pt x="574565" y="3115149"/>
                    <a:pt x="568329" y="3110088"/>
                    <a:pt x="563341" y="3103763"/>
                  </a:cubicBezTo>
                  <a:cubicBezTo>
                    <a:pt x="557105" y="3099968"/>
                    <a:pt x="552117" y="3093642"/>
                    <a:pt x="548376" y="3086052"/>
                  </a:cubicBezTo>
                  <a:lnTo>
                    <a:pt x="549623" y="3087317"/>
                  </a:lnTo>
                  <a:cubicBezTo>
                    <a:pt x="537152" y="3082256"/>
                    <a:pt x="542140" y="3064545"/>
                    <a:pt x="529669" y="3058220"/>
                  </a:cubicBezTo>
                  <a:lnTo>
                    <a:pt x="529669" y="3055690"/>
                  </a:lnTo>
                  <a:cubicBezTo>
                    <a:pt x="524680" y="3050629"/>
                    <a:pt x="520939" y="3044304"/>
                    <a:pt x="515951" y="3039243"/>
                  </a:cubicBezTo>
                  <a:cubicBezTo>
                    <a:pt x="509715" y="3034183"/>
                    <a:pt x="503480" y="3029123"/>
                    <a:pt x="500985" y="3020267"/>
                  </a:cubicBezTo>
                  <a:lnTo>
                    <a:pt x="502232" y="3021532"/>
                  </a:lnTo>
                  <a:cubicBezTo>
                    <a:pt x="488514" y="3016472"/>
                    <a:pt x="493503" y="3000026"/>
                    <a:pt x="482279" y="2992435"/>
                  </a:cubicBezTo>
                  <a:lnTo>
                    <a:pt x="481032" y="2991170"/>
                  </a:lnTo>
                  <a:cubicBezTo>
                    <a:pt x="477290" y="2984845"/>
                    <a:pt x="471055" y="2979784"/>
                    <a:pt x="468560" y="2972194"/>
                  </a:cubicBezTo>
                  <a:lnTo>
                    <a:pt x="469807" y="2974724"/>
                  </a:lnTo>
                  <a:cubicBezTo>
                    <a:pt x="457336" y="2963338"/>
                    <a:pt x="456089" y="2953218"/>
                    <a:pt x="472302" y="2944362"/>
                  </a:cubicBezTo>
                  <a:close/>
                  <a:moveTo>
                    <a:pt x="1569019" y="2924762"/>
                  </a:moveTo>
                  <a:cubicBezTo>
                    <a:pt x="1569534" y="2923653"/>
                    <a:pt x="1572282" y="2923653"/>
                    <a:pt x="1577090" y="2924921"/>
                  </a:cubicBezTo>
                  <a:cubicBezTo>
                    <a:pt x="1582585" y="2926189"/>
                    <a:pt x="1588080" y="2928726"/>
                    <a:pt x="1592201" y="2931262"/>
                  </a:cubicBezTo>
                  <a:cubicBezTo>
                    <a:pt x="1590828" y="2932530"/>
                    <a:pt x="1588080" y="2937604"/>
                    <a:pt x="1588080" y="2937604"/>
                  </a:cubicBezTo>
                  <a:cubicBezTo>
                    <a:pt x="1582585" y="2935067"/>
                    <a:pt x="1577090" y="2933799"/>
                    <a:pt x="1574342" y="2931262"/>
                  </a:cubicBezTo>
                  <a:cubicBezTo>
                    <a:pt x="1570221" y="2928092"/>
                    <a:pt x="1568504" y="2925872"/>
                    <a:pt x="1569019" y="2924762"/>
                  </a:cubicBezTo>
                  <a:close/>
                  <a:moveTo>
                    <a:pt x="1137482" y="2924582"/>
                  </a:moveTo>
                  <a:cubicBezTo>
                    <a:pt x="1155236" y="2924582"/>
                    <a:pt x="1174258" y="2922384"/>
                    <a:pt x="1185672" y="2937773"/>
                  </a:cubicBezTo>
                  <a:cubicBezTo>
                    <a:pt x="1169186" y="2937773"/>
                    <a:pt x="1153968" y="2937773"/>
                    <a:pt x="1137482" y="2937773"/>
                  </a:cubicBezTo>
                  <a:cubicBezTo>
                    <a:pt x="1137482" y="2933376"/>
                    <a:pt x="1137482" y="2928979"/>
                    <a:pt x="1137482" y="2924582"/>
                  </a:cubicBezTo>
                  <a:close/>
                  <a:moveTo>
                    <a:pt x="1133936" y="2919293"/>
                  </a:moveTo>
                  <a:cubicBezTo>
                    <a:pt x="1134737" y="2919980"/>
                    <a:pt x="1135653" y="2922385"/>
                    <a:pt x="1136568" y="2926506"/>
                  </a:cubicBezTo>
                  <a:cubicBezTo>
                    <a:pt x="1134737" y="2925132"/>
                    <a:pt x="1131991" y="2923758"/>
                    <a:pt x="1131991" y="2922385"/>
                  </a:cubicBezTo>
                  <a:cubicBezTo>
                    <a:pt x="1132449" y="2919637"/>
                    <a:pt x="1133135" y="2918606"/>
                    <a:pt x="1133936" y="2919293"/>
                  </a:cubicBezTo>
                  <a:close/>
                  <a:moveTo>
                    <a:pt x="1505655" y="2911393"/>
                  </a:moveTo>
                  <a:lnTo>
                    <a:pt x="1537358" y="2911393"/>
                  </a:lnTo>
                  <a:cubicBezTo>
                    <a:pt x="1534822" y="2923340"/>
                    <a:pt x="1536090" y="2937675"/>
                    <a:pt x="1518336" y="2934091"/>
                  </a:cubicBezTo>
                  <a:cubicBezTo>
                    <a:pt x="1508191" y="2932897"/>
                    <a:pt x="1506923" y="2920950"/>
                    <a:pt x="1505655" y="2911393"/>
                  </a:cubicBezTo>
                  <a:close/>
                  <a:moveTo>
                    <a:pt x="1227349" y="2902806"/>
                  </a:moveTo>
                  <a:cubicBezTo>
                    <a:pt x="1228151" y="2903493"/>
                    <a:pt x="1229067" y="2905897"/>
                    <a:pt x="1229983" y="2910019"/>
                  </a:cubicBezTo>
                  <a:cubicBezTo>
                    <a:pt x="1228151" y="2908645"/>
                    <a:pt x="1225403" y="2907271"/>
                    <a:pt x="1225403" y="2905897"/>
                  </a:cubicBezTo>
                  <a:cubicBezTo>
                    <a:pt x="1225861" y="2903150"/>
                    <a:pt x="1226548" y="2902119"/>
                    <a:pt x="1227349" y="2902806"/>
                  </a:cubicBezTo>
                  <a:close/>
                  <a:moveTo>
                    <a:pt x="1074290" y="2900402"/>
                  </a:moveTo>
                  <a:cubicBezTo>
                    <a:pt x="1075663" y="2900402"/>
                    <a:pt x="1078411" y="2901972"/>
                    <a:pt x="1081159" y="2901972"/>
                  </a:cubicBezTo>
                  <a:cubicBezTo>
                    <a:pt x="1081159" y="2905112"/>
                    <a:pt x="1081159" y="2909823"/>
                    <a:pt x="1079785" y="2909823"/>
                  </a:cubicBezTo>
                  <a:cubicBezTo>
                    <a:pt x="1077037" y="2909823"/>
                    <a:pt x="1074290" y="2908253"/>
                    <a:pt x="1071542" y="2906683"/>
                  </a:cubicBezTo>
                  <a:cubicBezTo>
                    <a:pt x="1072916" y="2905112"/>
                    <a:pt x="1072916" y="2900402"/>
                    <a:pt x="1074290" y="2900402"/>
                  </a:cubicBezTo>
                  <a:close/>
                  <a:moveTo>
                    <a:pt x="1395754" y="2894909"/>
                  </a:moveTo>
                  <a:lnTo>
                    <a:pt x="1405175" y="2897106"/>
                  </a:lnTo>
                  <a:lnTo>
                    <a:pt x="1400465" y="2899303"/>
                  </a:lnTo>
                  <a:lnTo>
                    <a:pt x="1395754" y="2894909"/>
                  </a:lnTo>
                  <a:close/>
                  <a:moveTo>
                    <a:pt x="997357" y="2889413"/>
                  </a:moveTo>
                  <a:lnTo>
                    <a:pt x="999189" y="2892553"/>
                  </a:lnTo>
                  <a:lnTo>
                    <a:pt x="994609" y="2898834"/>
                  </a:lnTo>
                  <a:lnTo>
                    <a:pt x="997357" y="2889413"/>
                  </a:lnTo>
                  <a:close/>
                  <a:moveTo>
                    <a:pt x="1158134" y="2861938"/>
                  </a:moveTo>
                  <a:cubicBezTo>
                    <a:pt x="1151503" y="2871554"/>
                    <a:pt x="1143545" y="2877048"/>
                    <a:pt x="1132935" y="2877048"/>
                  </a:cubicBezTo>
                  <a:cubicBezTo>
                    <a:pt x="1128956" y="2875675"/>
                    <a:pt x="1124977" y="2871554"/>
                    <a:pt x="1120998" y="2868806"/>
                  </a:cubicBezTo>
                  <a:cubicBezTo>
                    <a:pt x="1122324" y="2867433"/>
                    <a:pt x="1124977" y="2864685"/>
                    <a:pt x="1126303" y="2864685"/>
                  </a:cubicBezTo>
                  <a:cubicBezTo>
                    <a:pt x="1136913" y="2861938"/>
                    <a:pt x="1147524" y="2861938"/>
                    <a:pt x="1158134" y="2861938"/>
                  </a:cubicBezTo>
                  <a:close/>
                  <a:moveTo>
                    <a:pt x="1916618" y="2806993"/>
                  </a:moveTo>
                  <a:lnTo>
                    <a:pt x="1916618" y="2814705"/>
                  </a:lnTo>
                  <a:lnTo>
                    <a:pt x="1919195" y="2812031"/>
                  </a:lnTo>
                  <a:lnTo>
                    <a:pt x="1916618" y="2806993"/>
                  </a:lnTo>
                  <a:close/>
                  <a:moveTo>
                    <a:pt x="711612" y="2790498"/>
                  </a:moveTo>
                  <a:lnTo>
                    <a:pt x="713444" y="2793247"/>
                  </a:lnTo>
                  <a:lnTo>
                    <a:pt x="708864" y="2795079"/>
                  </a:lnTo>
                  <a:lnTo>
                    <a:pt x="711612" y="2790498"/>
                  </a:lnTo>
                  <a:close/>
                  <a:moveTo>
                    <a:pt x="1902631" y="2785005"/>
                  </a:moveTo>
                  <a:lnTo>
                    <a:pt x="1916151" y="2799715"/>
                  </a:lnTo>
                  <a:lnTo>
                    <a:pt x="1919195" y="2795995"/>
                  </a:lnTo>
                  <a:cubicBezTo>
                    <a:pt x="1925507" y="2800929"/>
                    <a:pt x="1933081" y="2804630"/>
                    <a:pt x="1938131" y="2809564"/>
                  </a:cubicBezTo>
                  <a:cubicBezTo>
                    <a:pt x="1949492" y="2823134"/>
                    <a:pt x="1946967" y="2837936"/>
                    <a:pt x="1933081" y="2841637"/>
                  </a:cubicBezTo>
                  <a:cubicBezTo>
                    <a:pt x="1912884" y="2846571"/>
                    <a:pt x="1892686" y="2851506"/>
                    <a:pt x="1872488" y="2853973"/>
                  </a:cubicBezTo>
                  <a:cubicBezTo>
                    <a:pt x="1864914" y="2855206"/>
                    <a:pt x="1858603" y="2846571"/>
                    <a:pt x="1857340" y="2837936"/>
                  </a:cubicBezTo>
                  <a:cubicBezTo>
                    <a:pt x="1857340" y="2829301"/>
                    <a:pt x="1859865" y="2821900"/>
                    <a:pt x="1869964" y="2823134"/>
                  </a:cubicBezTo>
                  <a:cubicBezTo>
                    <a:pt x="1883219" y="2824984"/>
                    <a:pt x="1897183" y="2829610"/>
                    <a:pt x="1908663" y="2822960"/>
                  </a:cubicBezTo>
                  <a:lnTo>
                    <a:pt x="1914988" y="2816396"/>
                  </a:lnTo>
                  <a:lnTo>
                    <a:pt x="1896803" y="2812904"/>
                  </a:lnTo>
                  <a:cubicBezTo>
                    <a:pt x="1888645" y="2809100"/>
                    <a:pt x="1879320" y="2804027"/>
                    <a:pt x="1883982" y="2791346"/>
                  </a:cubicBezTo>
                  <a:cubicBezTo>
                    <a:pt x="1886314" y="2786273"/>
                    <a:pt x="1895638" y="2786273"/>
                    <a:pt x="1902631" y="2785005"/>
                  </a:cubicBezTo>
                  <a:close/>
                  <a:moveTo>
                    <a:pt x="1950754" y="2785003"/>
                  </a:moveTo>
                  <a:cubicBezTo>
                    <a:pt x="1955926" y="2785003"/>
                    <a:pt x="1959805" y="2785003"/>
                    <a:pt x="1966270" y="2786377"/>
                  </a:cubicBezTo>
                  <a:cubicBezTo>
                    <a:pt x="1968855" y="2786377"/>
                    <a:pt x="1971441" y="2789124"/>
                    <a:pt x="1971441" y="2790498"/>
                  </a:cubicBezTo>
                  <a:cubicBezTo>
                    <a:pt x="1971441" y="2798740"/>
                    <a:pt x="1966270" y="2800113"/>
                    <a:pt x="1959805" y="2795992"/>
                  </a:cubicBezTo>
                  <a:cubicBezTo>
                    <a:pt x="1957219" y="2793245"/>
                    <a:pt x="1953340" y="2789124"/>
                    <a:pt x="1950754" y="2785003"/>
                  </a:cubicBezTo>
                  <a:close/>
                  <a:moveTo>
                    <a:pt x="1982566" y="2735546"/>
                  </a:moveTo>
                  <a:cubicBezTo>
                    <a:pt x="1982566" y="2737544"/>
                    <a:pt x="1980253" y="2738544"/>
                    <a:pt x="1979096" y="2740542"/>
                  </a:cubicBezTo>
                  <a:cubicBezTo>
                    <a:pt x="1975625" y="2742540"/>
                    <a:pt x="1969841" y="2745538"/>
                    <a:pt x="1967527" y="2744539"/>
                  </a:cubicBezTo>
                  <a:cubicBezTo>
                    <a:pt x="1961743" y="2742540"/>
                    <a:pt x="1961743" y="2738544"/>
                    <a:pt x="1969841" y="2736545"/>
                  </a:cubicBezTo>
                  <a:cubicBezTo>
                    <a:pt x="1973312" y="2736545"/>
                    <a:pt x="1979096" y="2736545"/>
                    <a:pt x="1982566" y="2735546"/>
                  </a:cubicBezTo>
                  <a:close/>
                  <a:moveTo>
                    <a:pt x="2945365" y="2730052"/>
                  </a:moveTo>
                  <a:cubicBezTo>
                    <a:pt x="2960672" y="2737379"/>
                    <a:pt x="2959494" y="2743484"/>
                    <a:pt x="2945365" y="2750811"/>
                  </a:cubicBezTo>
                  <a:cubicBezTo>
                    <a:pt x="2945365" y="2743484"/>
                    <a:pt x="2945365" y="2736158"/>
                    <a:pt x="2945365" y="2730052"/>
                  </a:cubicBezTo>
                  <a:close/>
                  <a:moveTo>
                    <a:pt x="2380894" y="2717859"/>
                  </a:moveTo>
                  <a:cubicBezTo>
                    <a:pt x="2382807" y="2720092"/>
                    <a:pt x="2383102" y="2726618"/>
                    <a:pt x="2383690" y="2739669"/>
                  </a:cubicBezTo>
                  <a:lnTo>
                    <a:pt x="2368381" y="2721809"/>
                  </a:lnTo>
                  <a:cubicBezTo>
                    <a:pt x="2375447" y="2717688"/>
                    <a:pt x="2378980" y="2715627"/>
                    <a:pt x="2380894" y="2717859"/>
                  </a:cubicBezTo>
                  <a:close/>
                  <a:moveTo>
                    <a:pt x="2928879" y="2713566"/>
                  </a:moveTo>
                  <a:cubicBezTo>
                    <a:pt x="2932176" y="2715880"/>
                    <a:pt x="2936573" y="2718193"/>
                    <a:pt x="2940969" y="2720507"/>
                  </a:cubicBezTo>
                  <a:cubicBezTo>
                    <a:pt x="2943168" y="2723978"/>
                    <a:pt x="2944267" y="2729762"/>
                    <a:pt x="2944267" y="2734389"/>
                  </a:cubicBezTo>
                  <a:cubicBezTo>
                    <a:pt x="2933276" y="2732075"/>
                    <a:pt x="2928879" y="2723978"/>
                    <a:pt x="2928879" y="2713566"/>
                  </a:cubicBezTo>
                  <a:close/>
                  <a:moveTo>
                    <a:pt x="2285957" y="2686093"/>
                  </a:moveTo>
                  <a:cubicBezTo>
                    <a:pt x="2325267" y="2687361"/>
                    <a:pt x="2325267" y="2687361"/>
                    <a:pt x="2334143" y="2717797"/>
                  </a:cubicBezTo>
                  <a:cubicBezTo>
                    <a:pt x="2311318" y="2717797"/>
                    <a:pt x="2294833" y="2707652"/>
                    <a:pt x="2285957" y="2686093"/>
                  </a:cubicBezTo>
                  <a:close/>
                  <a:moveTo>
                    <a:pt x="2612912" y="2680593"/>
                  </a:moveTo>
                  <a:lnTo>
                    <a:pt x="2614744" y="2685303"/>
                  </a:lnTo>
                  <a:lnTo>
                    <a:pt x="2610164" y="2690014"/>
                  </a:lnTo>
                  <a:lnTo>
                    <a:pt x="2612912" y="2680593"/>
                  </a:lnTo>
                  <a:close/>
                  <a:moveTo>
                    <a:pt x="449462" y="2656668"/>
                  </a:moveTo>
                  <a:lnTo>
                    <a:pt x="449056" y="2657486"/>
                  </a:lnTo>
                  <a:lnTo>
                    <a:pt x="450636" y="2658054"/>
                  </a:lnTo>
                  <a:lnTo>
                    <a:pt x="449462" y="2656668"/>
                  </a:lnTo>
                  <a:close/>
                  <a:moveTo>
                    <a:pt x="2316991" y="2598592"/>
                  </a:moveTo>
                  <a:cubicBezTo>
                    <a:pt x="2325421" y="2599396"/>
                    <a:pt x="2331666" y="2606469"/>
                    <a:pt x="2334163" y="2625760"/>
                  </a:cubicBezTo>
                  <a:cubicBezTo>
                    <a:pt x="2325421" y="2630904"/>
                    <a:pt x="2316679" y="2636048"/>
                    <a:pt x="2306688" y="2639907"/>
                  </a:cubicBezTo>
                  <a:cubicBezTo>
                    <a:pt x="2285457" y="2646337"/>
                    <a:pt x="2280461" y="2638621"/>
                    <a:pt x="2286705" y="2609041"/>
                  </a:cubicBezTo>
                  <a:cubicBezTo>
                    <a:pt x="2297945" y="2603254"/>
                    <a:pt x="2308561" y="2597788"/>
                    <a:pt x="2316991" y="2598592"/>
                  </a:cubicBezTo>
                  <a:close/>
                  <a:moveTo>
                    <a:pt x="2769523" y="2592673"/>
                  </a:moveTo>
                  <a:cubicBezTo>
                    <a:pt x="2780762" y="2595115"/>
                    <a:pt x="2795748" y="2595115"/>
                    <a:pt x="2793251" y="2612212"/>
                  </a:cubicBezTo>
                  <a:cubicBezTo>
                    <a:pt x="2792002" y="2623203"/>
                    <a:pt x="2778265" y="2624424"/>
                    <a:pt x="2769523" y="2624424"/>
                  </a:cubicBezTo>
                  <a:cubicBezTo>
                    <a:pt x="2769523" y="2614654"/>
                    <a:pt x="2769523" y="2603664"/>
                    <a:pt x="2769523" y="2592673"/>
                  </a:cubicBezTo>
                  <a:close/>
                  <a:moveTo>
                    <a:pt x="1505654" y="2576189"/>
                  </a:moveTo>
                  <a:cubicBezTo>
                    <a:pt x="1518843" y="2582220"/>
                    <a:pt x="1533230" y="2583426"/>
                    <a:pt x="1548816" y="2582220"/>
                  </a:cubicBezTo>
                  <a:cubicBezTo>
                    <a:pt x="1562005" y="2579808"/>
                    <a:pt x="1570397" y="2599107"/>
                    <a:pt x="1565602" y="2614788"/>
                  </a:cubicBezTo>
                  <a:cubicBezTo>
                    <a:pt x="1565602" y="2618407"/>
                    <a:pt x="1562005" y="2622025"/>
                    <a:pt x="1558408" y="2624438"/>
                  </a:cubicBezTo>
                  <a:cubicBezTo>
                    <a:pt x="1545219" y="2611169"/>
                    <a:pt x="1523638" y="2624438"/>
                    <a:pt x="1512848" y="2611169"/>
                  </a:cubicBezTo>
                  <a:cubicBezTo>
                    <a:pt x="1505654" y="2602726"/>
                    <a:pt x="1508052" y="2588251"/>
                    <a:pt x="1505654" y="2576189"/>
                  </a:cubicBezTo>
                  <a:close/>
                  <a:moveTo>
                    <a:pt x="2441766" y="2567602"/>
                  </a:moveTo>
                  <a:cubicBezTo>
                    <a:pt x="2442568" y="2568289"/>
                    <a:pt x="2443483" y="2570694"/>
                    <a:pt x="2444398" y="2574815"/>
                  </a:cubicBezTo>
                  <a:cubicBezTo>
                    <a:pt x="2442568" y="2573441"/>
                    <a:pt x="2439821" y="2570693"/>
                    <a:pt x="2439821" y="2570693"/>
                  </a:cubicBezTo>
                  <a:cubicBezTo>
                    <a:pt x="2440279" y="2567946"/>
                    <a:pt x="2440965" y="2566915"/>
                    <a:pt x="2441766" y="2567602"/>
                  </a:cubicBezTo>
                  <a:close/>
                  <a:moveTo>
                    <a:pt x="2753881" y="2559701"/>
                  </a:moveTo>
                  <a:cubicBezTo>
                    <a:pt x="2779244" y="2564586"/>
                    <a:pt x="2779244" y="2564586"/>
                    <a:pt x="2770367" y="2590231"/>
                  </a:cubicBezTo>
                  <a:cubicBezTo>
                    <a:pt x="2761490" y="2590231"/>
                    <a:pt x="2753881" y="2591452"/>
                    <a:pt x="2745004" y="2590231"/>
                  </a:cubicBezTo>
                  <a:cubicBezTo>
                    <a:pt x="2737395" y="2589009"/>
                    <a:pt x="2731054" y="2585346"/>
                    <a:pt x="2737395" y="2576798"/>
                  </a:cubicBezTo>
                  <a:cubicBezTo>
                    <a:pt x="2742467" y="2570692"/>
                    <a:pt x="2748808" y="2565807"/>
                    <a:pt x="2753881" y="2559701"/>
                  </a:cubicBezTo>
                  <a:close/>
                  <a:moveTo>
                    <a:pt x="681777" y="2556383"/>
                  </a:moveTo>
                  <a:cubicBezTo>
                    <a:pt x="684275" y="2563868"/>
                    <a:pt x="681777" y="2571353"/>
                    <a:pt x="675531" y="2577590"/>
                  </a:cubicBezTo>
                  <a:lnTo>
                    <a:pt x="672222" y="2577850"/>
                  </a:lnTo>
                  <a:lnTo>
                    <a:pt x="681541" y="2583562"/>
                  </a:lnTo>
                  <a:cubicBezTo>
                    <a:pt x="683717" y="2586531"/>
                    <a:pt x="685271" y="2589969"/>
                    <a:pt x="687757" y="2592470"/>
                  </a:cubicBezTo>
                  <a:lnTo>
                    <a:pt x="689913" y="2592470"/>
                  </a:lnTo>
                  <a:lnTo>
                    <a:pt x="684275" y="2580085"/>
                  </a:lnTo>
                  <a:cubicBezTo>
                    <a:pt x="681777" y="2572600"/>
                    <a:pt x="690521" y="2562621"/>
                    <a:pt x="681777" y="2556383"/>
                  </a:cubicBezTo>
                  <a:close/>
                  <a:moveTo>
                    <a:pt x="1809258" y="2548711"/>
                  </a:moveTo>
                  <a:cubicBezTo>
                    <a:pt x="1810632" y="2550281"/>
                    <a:pt x="1812006" y="2554992"/>
                    <a:pt x="1812006" y="2554992"/>
                  </a:cubicBezTo>
                  <a:cubicBezTo>
                    <a:pt x="1809258" y="2556562"/>
                    <a:pt x="1807884" y="2556562"/>
                    <a:pt x="1805137" y="2558132"/>
                  </a:cubicBezTo>
                  <a:cubicBezTo>
                    <a:pt x="1803763" y="2556562"/>
                    <a:pt x="1802389" y="2550281"/>
                    <a:pt x="1802389" y="2550281"/>
                  </a:cubicBezTo>
                  <a:cubicBezTo>
                    <a:pt x="1805137" y="2548711"/>
                    <a:pt x="1807884" y="2548711"/>
                    <a:pt x="1809258" y="2548711"/>
                  </a:cubicBezTo>
                  <a:close/>
                  <a:moveTo>
                    <a:pt x="2259333" y="2545614"/>
                  </a:moveTo>
                  <a:cubicBezTo>
                    <a:pt x="2301208" y="2543216"/>
                    <a:pt x="2296282" y="2573190"/>
                    <a:pt x="2295050" y="2598368"/>
                  </a:cubicBezTo>
                  <a:cubicBezTo>
                    <a:pt x="2293819" y="2601965"/>
                    <a:pt x="2292587" y="2604363"/>
                    <a:pt x="2290124" y="2606761"/>
                  </a:cubicBezTo>
                  <a:cubicBezTo>
                    <a:pt x="2280271" y="2606761"/>
                    <a:pt x="2270418" y="2607960"/>
                    <a:pt x="2259333" y="2606761"/>
                  </a:cubicBezTo>
                  <a:cubicBezTo>
                    <a:pt x="2248249" y="2605562"/>
                    <a:pt x="2231006" y="2605562"/>
                    <a:pt x="2248249" y="2587578"/>
                  </a:cubicBezTo>
                  <a:cubicBezTo>
                    <a:pt x="2260565" y="2575588"/>
                    <a:pt x="2258102" y="2560001"/>
                    <a:pt x="2259333" y="2545614"/>
                  </a:cubicBezTo>
                  <a:close/>
                  <a:moveTo>
                    <a:pt x="1587278" y="2526730"/>
                  </a:moveTo>
                  <a:cubicBezTo>
                    <a:pt x="1590896" y="2545301"/>
                    <a:pt x="1616226" y="2537342"/>
                    <a:pt x="1619845" y="2555913"/>
                  </a:cubicBezTo>
                  <a:cubicBezTo>
                    <a:pt x="1600546" y="2563872"/>
                    <a:pt x="1584865" y="2563872"/>
                    <a:pt x="1571597" y="2543974"/>
                  </a:cubicBezTo>
                  <a:cubicBezTo>
                    <a:pt x="1576422" y="2538668"/>
                    <a:pt x="1582453" y="2532036"/>
                    <a:pt x="1587278" y="2526730"/>
                  </a:cubicBezTo>
                  <a:close/>
                  <a:moveTo>
                    <a:pt x="1538624" y="2510246"/>
                  </a:moveTo>
                  <a:cubicBezTo>
                    <a:pt x="1551576" y="2517573"/>
                    <a:pt x="1553931" y="2529785"/>
                    <a:pt x="1553931" y="2541997"/>
                  </a:cubicBezTo>
                  <a:cubicBezTo>
                    <a:pt x="1549221" y="2541997"/>
                    <a:pt x="1544511" y="2541997"/>
                    <a:pt x="1538624" y="2541997"/>
                  </a:cubicBezTo>
                  <a:cubicBezTo>
                    <a:pt x="1538624" y="2531006"/>
                    <a:pt x="1538624" y="2521237"/>
                    <a:pt x="1538624" y="2510246"/>
                  </a:cubicBezTo>
                  <a:close/>
                  <a:moveTo>
                    <a:pt x="1620380" y="2489166"/>
                  </a:moveTo>
                  <a:cubicBezTo>
                    <a:pt x="1622231" y="2489767"/>
                    <a:pt x="1623464" y="2491269"/>
                    <a:pt x="1624081" y="2494274"/>
                  </a:cubicBezTo>
                  <a:cubicBezTo>
                    <a:pt x="1625315" y="2497880"/>
                    <a:pt x="1624081" y="2502688"/>
                    <a:pt x="1621614" y="2507496"/>
                  </a:cubicBezTo>
                  <a:cubicBezTo>
                    <a:pt x="1612979" y="2520718"/>
                    <a:pt x="1599409" y="2524324"/>
                    <a:pt x="1583372" y="2525526"/>
                  </a:cubicBezTo>
                  <a:cubicBezTo>
                    <a:pt x="1582138" y="2514708"/>
                    <a:pt x="1566101" y="2503890"/>
                    <a:pt x="1584605" y="2494274"/>
                  </a:cubicBezTo>
                  <a:cubicBezTo>
                    <a:pt x="1593241" y="2491870"/>
                    <a:pt x="1603110" y="2491870"/>
                    <a:pt x="1612979" y="2489466"/>
                  </a:cubicBezTo>
                  <a:cubicBezTo>
                    <a:pt x="1616063" y="2488865"/>
                    <a:pt x="1618530" y="2488565"/>
                    <a:pt x="1620380" y="2489166"/>
                  </a:cubicBezTo>
                  <a:close/>
                  <a:moveTo>
                    <a:pt x="2013947" y="2427815"/>
                  </a:moveTo>
                  <a:cubicBezTo>
                    <a:pt x="2015321" y="2435142"/>
                    <a:pt x="2018069" y="2441247"/>
                    <a:pt x="2020816" y="2448574"/>
                  </a:cubicBezTo>
                  <a:cubicBezTo>
                    <a:pt x="2015321" y="2448574"/>
                    <a:pt x="2008452" y="2447353"/>
                    <a:pt x="2004331" y="2447353"/>
                  </a:cubicBezTo>
                  <a:cubicBezTo>
                    <a:pt x="1996088" y="2444911"/>
                    <a:pt x="1994714" y="2440026"/>
                    <a:pt x="1998836" y="2433921"/>
                  </a:cubicBezTo>
                  <a:cubicBezTo>
                    <a:pt x="2002957" y="2432699"/>
                    <a:pt x="2008452" y="2430257"/>
                    <a:pt x="2013947" y="2427815"/>
                  </a:cubicBezTo>
                  <a:close/>
                  <a:moveTo>
                    <a:pt x="2665116" y="2394846"/>
                  </a:moveTo>
                  <a:cubicBezTo>
                    <a:pt x="2665116" y="2394846"/>
                    <a:pt x="2667864" y="2398144"/>
                    <a:pt x="2669237" y="2400342"/>
                  </a:cubicBezTo>
                  <a:cubicBezTo>
                    <a:pt x="2666490" y="2403640"/>
                    <a:pt x="2663742" y="2409136"/>
                    <a:pt x="2659621" y="2409136"/>
                  </a:cubicBezTo>
                  <a:cubicBezTo>
                    <a:pt x="2652752" y="2410235"/>
                    <a:pt x="2648631" y="2406937"/>
                    <a:pt x="2651378" y="2401441"/>
                  </a:cubicBezTo>
                  <a:cubicBezTo>
                    <a:pt x="2654126" y="2398144"/>
                    <a:pt x="2660995" y="2397044"/>
                    <a:pt x="2665116" y="2394846"/>
                  </a:cubicBezTo>
                  <a:close/>
                  <a:moveTo>
                    <a:pt x="1697982" y="2383855"/>
                  </a:moveTo>
                  <a:cubicBezTo>
                    <a:pt x="1705676" y="2385174"/>
                    <a:pt x="1713369" y="2385174"/>
                    <a:pt x="1719780" y="2389131"/>
                  </a:cubicBezTo>
                  <a:cubicBezTo>
                    <a:pt x="1726191" y="2393087"/>
                    <a:pt x="1731320" y="2399682"/>
                    <a:pt x="1733885" y="2406276"/>
                  </a:cubicBezTo>
                  <a:cubicBezTo>
                    <a:pt x="1735167" y="2406276"/>
                    <a:pt x="1727474" y="2415508"/>
                    <a:pt x="1724909" y="2414189"/>
                  </a:cubicBezTo>
                  <a:cubicBezTo>
                    <a:pt x="1718498" y="2414189"/>
                    <a:pt x="1709522" y="2411551"/>
                    <a:pt x="1704393" y="2406276"/>
                  </a:cubicBezTo>
                  <a:cubicBezTo>
                    <a:pt x="1700547" y="2401000"/>
                    <a:pt x="1700547" y="2391768"/>
                    <a:pt x="1697982" y="2383855"/>
                  </a:cubicBezTo>
                  <a:close/>
                  <a:moveTo>
                    <a:pt x="250817" y="2380491"/>
                  </a:moveTo>
                  <a:lnTo>
                    <a:pt x="247279" y="2386380"/>
                  </a:lnTo>
                  <a:lnTo>
                    <a:pt x="254682" y="2385316"/>
                  </a:lnTo>
                  <a:lnTo>
                    <a:pt x="250817" y="2380491"/>
                  </a:lnTo>
                  <a:close/>
                  <a:moveTo>
                    <a:pt x="2713938" y="2380488"/>
                  </a:moveTo>
                  <a:cubicBezTo>
                    <a:pt x="2717802" y="2379016"/>
                    <a:pt x="2722748" y="2379670"/>
                    <a:pt x="2728311" y="2380979"/>
                  </a:cubicBezTo>
                  <a:cubicBezTo>
                    <a:pt x="2735729" y="2383596"/>
                    <a:pt x="2743147" y="2384904"/>
                    <a:pt x="2751802" y="2384904"/>
                  </a:cubicBezTo>
                  <a:cubicBezTo>
                    <a:pt x="2746856" y="2395371"/>
                    <a:pt x="2741911" y="2404530"/>
                    <a:pt x="2736965" y="2413688"/>
                  </a:cubicBezTo>
                  <a:cubicBezTo>
                    <a:pt x="2730784" y="2422847"/>
                    <a:pt x="2723366" y="2432006"/>
                    <a:pt x="2712238" y="2422847"/>
                  </a:cubicBezTo>
                  <a:cubicBezTo>
                    <a:pt x="2703584" y="2417613"/>
                    <a:pt x="2704820" y="2404530"/>
                    <a:pt x="2706057" y="2392754"/>
                  </a:cubicBezTo>
                  <a:cubicBezTo>
                    <a:pt x="2707293" y="2385558"/>
                    <a:pt x="2710075" y="2381960"/>
                    <a:pt x="2713938" y="2380488"/>
                  </a:cubicBezTo>
                  <a:close/>
                  <a:moveTo>
                    <a:pt x="1996549" y="2356380"/>
                  </a:moveTo>
                  <a:cubicBezTo>
                    <a:pt x="2000212" y="2359127"/>
                    <a:pt x="2007539" y="2359127"/>
                    <a:pt x="2008760" y="2363249"/>
                  </a:cubicBezTo>
                  <a:cubicBezTo>
                    <a:pt x="2009981" y="2365996"/>
                    <a:pt x="2005097" y="2372865"/>
                    <a:pt x="2003876" y="2376986"/>
                  </a:cubicBezTo>
                  <a:cubicBezTo>
                    <a:pt x="1998991" y="2375613"/>
                    <a:pt x="1992886" y="2374239"/>
                    <a:pt x="1990443" y="2370117"/>
                  </a:cubicBezTo>
                  <a:cubicBezTo>
                    <a:pt x="1989222" y="2367370"/>
                    <a:pt x="1994107" y="2361875"/>
                    <a:pt x="1996549" y="2356380"/>
                  </a:cubicBezTo>
                  <a:close/>
                  <a:moveTo>
                    <a:pt x="1823076" y="2334399"/>
                  </a:moveTo>
                  <a:cubicBezTo>
                    <a:pt x="1821783" y="2340941"/>
                    <a:pt x="1820490" y="2348791"/>
                    <a:pt x="1816612" y="2356641"/>
                  </a:cubicBezTo>
                  <a:cubicBezTo>
                    <a:pt x="1815319" y="2359257"/>
                    <a:pt x="1808854" y="2359257"/>
                    <a:pt x="1804975" y="2360566"/>
                  </a:cubicBezTo>
                  <a:cubicBezTo>
                    <a:pt x="1804975" y="2355332"/>
                    <a:pt x="1802389" y="2350099"/>
                    <a:pt x="1804975" y="2347482"/>
                  </a:cubicBezTo>
                  <a:cubicBezTo>
                    <a:pt x="1810147" y="2342249"/>
                    <a:pt x="1816612" y="2338324"/>
                    <a:pt x="1823076" y="2334399"/>
                  </a:cubicBezTo>
                  <a:close/>
                  <a:moveTo>
                    <a:pt x="2478285" y="2317913"/>
                  </a:moveTo>
                  <a:cubicBezTo>
                    <a:pt x="2482996" y="2317913"/>
                    <a:pt x="2487706" y="2317913"/>
                    <a:pt x="2493594" y="2317913"/>
                  </a:cubicBezTo>
                  <a:lnTo>
                    <a:pt x="2478285" y="2333223"/>
                  </a:lnTo>
                  <a:cubicBezTo>
                    <a:pt x="2478285" y="2328512"/>
                    <a:pt x="2478285" y="2322624"/>
                    <a:pt x="2478285" y="2317913"/>
                  </a:cubicBezTo>
                  <a:close/>
                  <a:moveTo>
                    <a:pt x="2731058" y="2317912"/>
                  </a:moveTo>
                  <a:cubicBezTo>
                    <a:pt x="2783453" y="2331101"/>
                    <a:pt x="2783453" y="2331101"/>
                    <a:pt x="2784731" y="2382656"/>
                  </a:cubicBezTo>
                  <a:lnTo>
                    <a:pt x="2752783" y="2382656"/>
                  </a:lnTo>
                  <a:cubicBezTo>
                    <a:pt x="2745115" y="2361075"/>
                    <a:pt x="2738726" y="2339493"/>
                    <a:pt x="2731058" y="2317912"/>
                  </a:cubicBezTo>
                  <a:close/>
                  <a:moveTo>
                    <a:pt x="3000316" y="2251970"/>
                  </a:moveTo>
                  <a:cubicBezTo>
                    <a:pt x="3001690" y="2254168"/>
                    <a:pt x="3003064" y="2255267"/>
                    <a:pt x="3004438" y="2257465"/>
                  </a:cubicBezTo>
                  <a:cubicBezTo>
                    <a:pt x="3003064" y="2258565"/>
                    <a:pt x="3000316" y="2260763"/>
                    <a:pt x="2998943" y="2261862"/>
                  </a:cubicBezTo>
                  <a:cubicBezTo>
                    <a:pt x="2997569" y="2260763"/>
                    <a:pt x="2994821" y="2258565"/>
                    <a:pt x="2994821" y="2256366"/>
                  </a:cubicBezTo>
                  <a:cubicBezTo>
                    <a:pt x="2996195" y="2255267"/>
                    <a:pt x="2998943" y="2254168"/>
                    <a:pt x="3000316" y="2251970"/>
                  </a:cubicBezTo>
                  <a:close/>
                  <a:moveTo>
                    <a:pt x="1588079" y="2208008"/>
                  </a:moveTo>
                  <a:cubicBezTo>
                    <a:pt x="1594052" y="2210506"/>
                    <a:pt x="1602415" y="2210506"/>
                    <a:pt x="1607193" y="2215502"/>
                  </a:cubicBezTo>
                  <a:cubicBezTo>
                    <a:pt x="1613166" y="2219249"/>
                    <a:pt x="1614361" y="2227991"/>
                    <a:pt x="1605998" y="2231738"/>
                  </a:cubicBezTo>
                  <a:cubicBezTo>
                    <a:pt x="1603609" y="2234236"/>
                    <a:pt x="1596442" y="2230489"/>
                    <a:pt x="1594052" y="2227991"/>
                  </a:cubicBezTo>
                  <a:cubicBezTo>
                    <a:pt x="1591663" y="2222995"/>
                    <a:pt x="1590468" y="2215502"/>
                    <a:pt x="1588079" y="2208008"/>
                  </a:cubicBezTo>
                  <a:close/>
                  <a:moveTo>
                    <a:pt x="1743163" y="2191522"/>
                  </a:moveTo>
                  <a:cubicBezTo>
                    <a:pt x="1750489" y="2199250"/>
                    <a:pt x="1761479" y="2206977"/>
                    <a:pt x="1763922" y="2215993"/>
                  </a:cubicBezTo>
                  <a:cubicBezTo>
                    <a:pt x="1767585" y="2239175"/>
                    <a:pt x="1782238" y="2243039"/>
                    <a:pt x="1801776" y="2241751"/>
                  </a:cubicBezTo>
                  <a:cubicBezTo>
                    <a:pt x="1812766" y="2240463"/>
                    <a:pt x="1822535" y="2241751"/>
                    <a:pt x="1832304" y="2243039"/>
                  </a:cubicBezTo>
                  <a:cubicBezTo>
                    <a:pt x="1834747" y="2243039"/>
                    <a:pt x="1839631" y="2250766"/>
                    <a:pt x="1839631" y="2254630"/>
                  </a:cubicBezTo>
                  <a:cubicBezTo>
                    <a:pt x="1839631" y="2258494"/>
                    <a:pt x="1834747" y="2263646"/>
                    <a:pt x="1832304" y="2267509"/>
                  </a:cubicBezTo>
                  <a:cubicBezTo>
                    <a:pt x="1829862" y="2268797"/>
                    <a:pt x="1827420" y="2270085"/>
                    <a:pt x="1826199" y="2270085"/>
                  </a:cubicBezTo>
                  <a:cubicBezTo>
                    <a:pt x="1800555" y="2270085"/>
                    <a:pt x="1774912" y="2272661"/>
                    <a:pt x="1750489" y="2268797"/>
                  </a:cubicBezTo>
                  <a:cubicBezTo>
                    <a:pt x="1722404" y="2262358"/>
                    <a:pt x="1708971" y="2240463"/>
                    <a:pt x="1711413" y="2208265"/>
                  </a:cubicBezTo>
                  <a:cubicBezTo>
                    <a:pt x="1722404" y="2203113"/>
                    <a:pt x="1733394" y="2196674"/>
                    <a:pt x="1743163" y="2191522"/>
                  </a:cubicBezTo>
                  <a:close/>
                  <a:moveTo>
                    <a:pt x="1433433" y="2154213"/>
                  </a:moveTo>
                  <a:cubicBezTo>
                    <a:pt x="1444031" y="2163468"/>
                    <a:pt x="1433433" y="2169252"/>
                    <a:pt x="1426368" y="2173879"/>
                  </a:cubicBezTo>
                  <a:lnTo>
                    <a:pt x="1419302" y="2173879"/>
                  </a:lnTo>
                  <a:lnTo>
                    <a:pt x="1412237" y="2173879"/>
                  </a:lnTo>
                  <a:cubicBezTo>
                    <a:pt x="1414592" y="2169252"/>
                    <a:pt x="1415770" y="2164624"/>
                    <a:pt x="1419302" y="2161154"/>
                  </a:cubicBezTo>
                  <a:cubicBezTo>
                    <a:pt x="1422835" y="2157683"/>
                    <a:pt x="1433433" y="2153056"/>
                    <a:pt x="1433433" y="2154213"/>
                  </a:cubicBezTo>
                  <a:close/>
                  <a:moveTo>
                    <a:pt x="938052" y="2141082"/>
                  </a:moveTo>
                  <a:cubicBezTo>
                    <a:pt x="942254" y="2139573"/>
                    <a:pt x="947022" y="2139949"/>
                    <a:pt x="952397" y="2142690"/>
                  </a:cubicBezTo>
                  <a:cubicBezTo>
                    <a:pt x="959564" y="2146345"/>
                    <a:pt x="967811" y="2154205"/>
                    <a:pt x="977237" y="2167410"/>
                  </a:cubicBezTo>
                  <a:cubicBezTo>
                    <a:pt x="1014938" y="2218972"/>
                    <a:pt x="1070234" y="2169926"/>
                    <a:pt x="1109192" y="2202623"/>
                  </a:cubicBezTo>
                  <a:cubicBezTo>
                    <a:pt x="1121445" y="2218658"/>
                    <a:pt x="1142888" y="2230448"/>
                    <a:pt x="1151783" y="2250196"/>
                  </a:cubicBezTo>
                  <a:lnTo>
                    <a:pt x="1152396" y="2253782"/>
                  </a:lnTo>
                  <a:lnTo>
                    <a:pt x="1187235" y="2252952"/>
                  </a:lnTo>
                  <a:cubicBezTo>
                    <a:pt x="1200202" y="2251083"/>
                    <a:pt x="1213013" y="2247656"/>
                    <a:pt x="1225511" y="2242672"/>
                  </a:cubicBezTo>
                  <a:cubicBezTo>
                    <a:pt x="1253008" y="2230835"/>
                    <a:pt x="1279880" y="2225540"/>
                    <a:pt x="1306127" y="2227409"/>
                  </a:cubicBezTo>
                  <a:cubicBezTo>
                    <a:pt x="1332374" y="2229278"/>
                    <a:pt x="1357997" y="2238311"/>
                    <a:pt x="1382994" y="2255133"/>
                  </a:cubicBezTo>
                  <a:cubicBezTo>
                    <a:pt x="1409241" y="2266347"/>
                    <a:pt x="1425489" y="2288775"/>
                    <a:pt x="1450486" y="2299989"/>
                  </a:cubicBezTo>
                  <a:cubicBezTo>
                    <a:pt x="1457986" y="2301235"/>
                    <a:pt x="1464235" y="2303727"/>
                    <a:pt x="1470484" y="2303727"/>
                  </a:cubicBezTo>
                  <a:cubicBezTo>
                    <a:pt x="1519229" y="2297497"/>
                    <a:pt x="1567973" y="2321171"/>
                    <a:pt x="1612968" y="2280053"/>
                  </a:cubicBezTo>
                  <a:cubicBezTo>
                    <a:pt x="1636716" y="2260117"/>
                    <a:pt x="1667962" y="2283791"/>
                    <a:pt x="1690460" y="2303727"/>
                  </a:cubicBezTo>
                  <a:cubicBezTo>
                    <a:pt x="1705458" y="2318679"/>
                    <a:pt x="1724206" y="2332386"/>
                    <a:pt x="1721706" y="2358552"/>
                  </a:cubicBezTo>
                  <a:cubicBezTo>
                    <a:pt x="1719206" y="2366028"/>
                    <a:pt x="1712957" y="2369766"/>
                    <a:pt x="1706708" y="2372258"/>
                  </a:cubicBezTo>
                  <a:cubicBezTo>
                    <a:pt x="1702958" y="2372258"/>
                    <a:pt x="1700459" y="2372258"/>
                    <a:pt x="1696709" y="2372258"/>
                  </a:cubicBezTo>
                  <a:cubicBezTo>
                    <a:pt x="1670462" y="2366028"/>
                    <a:pt x="1650464" y="2353568"/>
                    <a:pt x="1632966" y="2334878"/>
                  </a:cubicBezTo>
                  <a:cubicBezTo>
                    <a:pt x="1605469" y="2334878"/>
                    <a:pt x="1594220" y="2358552"/>
                    <a:pt x="1577972" y="2373504"/>
                  </a:cubicBezTo>
                  <a:cubicBezTo>
                    <a:pt x="1561724" y="2388456"/>
                    <a:pt x="1559224" y="2383472"/>
                    <a:pt x="1550475" y="2368520"/>
                  </a:cubicBezTo>
                  <a:cubicBezTo>
                    <a:pt x="1542976" y="2358552"/>
                    <a:pt x="1539227" y="2369766"/>
                    <a:pt x="1536727" y="2375996"/>
                  </a:cubicBezTo>
                  <a:cubicBezTo>
                    <a:pt x="1529228" y="2403409"/>
                    <a:pt x="1515479" y="2417115"/>
                    <a:pt x="1485482" y="2404655"/>
                  </a:cubicBezTo>
                  <a:cubicBezTo>
                    <a:pt x="1480483" y="2403409"/>
                    <a:pt x="1472984" y="2402163"/>
                    <a:pt x="1469234" y="2404655"/>
                  </a:cubicBezTo>
                  <a:cubicBezTo>
                    <a:pt x="1437988" y="2432067"/>
                    <a:pt x="1431738" y="2419607"/>
                    <a:pt x="1436738" y="2384718"/>
                  </a:cubicBezTo>
                  <a:cubicBezTo>
                    <a:pt x="1436738" y="2382226"/>
                    <a:pt x="1429239" y="2375996"/>
                    <a:pt x="1426739" y="2377242"/>
                  </a:cubicBezTo>
                  <a:cubicBezTo>
                    <a:pt x="1410491" y="2378488"/>
                    <a:pt x="1405491" y="2375996"/>
                    <a:pt x="1402992" y="2357306"/>
                  </a:cubicBezTo>
                  <a:cubicBezTo>
                    <a:pt x="1397992" y="2329894"/>
                    <a:pt x="1371745" y="2324909"/>
                    <a:pt x="1354247" y="2348584"/>
                  </a:cubicBezTo>
                  <a:cubicBezTo>
                    <a:pt x="1339249" y="2369766"/>
                    <a:pt x="1336749" y="2358552"/>
                    <a:pt x="1330500" y="2346092"/>
                  </a:cubicBezTo>
                  <a:cubicBezTo>
                    <a:pt x="1328000" y="2338616"/>
                    <a:pt x="1324250" y="2326156"/>
                    <a:pt x="1316751" y="2333632"/>
                  </a:cubicBezTo>
                  <a:cubicBezTo>
                    <a:pt x="1303003" y="2348584"/>
                    <a:pt x="1260508" y="2323663"/>
                    <a:pt x="1271756" y="2367274"/>
                  </a:cubicBezTo>
                  <a:cubicBezTo>
                    <a:pt x="1255508" y="2389702"/>
                    <a:pt x="1229261" y="2394686"/>
                    <a:pt x="1206764" y="2404655"/>
                  </a:cubicBezTo>
                  <a:cubicBezTo>
                    <a:pt x="1204264" y="2405901"/>
                    <a:pt x="1198015" y="2399671"/>
                    <a:pt x="1195515" y="2395932"/>
                  </a:cubicBezTo>
                  <a:cubicBezTo>
                    <a:pt x="1193015" y="2390948"/>
                    <a:pt x="1194265" y="2385964"/>
                    <a:pt x="1194265" y="2379734"/>
                  </a:cubicBezTo>
                  <a:cubicBezTo>
                    <a:pt x="1198015" y="2362913"/>
                    <a:pt x="1194890" y="2358864"/>
                    <a:pt x="1189109" y="2359331"/>
                  </a:cubicBezTo>
                  <a:lnTo>
                    <a:pt x="1173162" y="2364395"/>
                  </a:lnTo>
                  <a:lnTo>
                    <a:pt x="1165202" y="2373006"/>
                  </a:lnTo>
                  <a:cubicBezTo>
                    <a:pt x="1112737" y="2381738"/>
                    <a:pt x="1057774" y="2385481"/>
                    <a:pt x="1015303" y="2426647"/>
                  </a:cubicBezTo>
                  <a:cubicBezTo>
                    <a:pt x="995316" y="2445359"/>
                    <a:pt x="977828" y="2436627"/>
                    <a:pt x="962838" y="2417915"/>
                  </a:cubicBezTo>
                  <a:cubicBezTo>
                    <a:pt x="960340" y="2410430"/>
                    <a:pt x="961589" y="2405440"/>
                    <a:pt x="964087" y="2399203"/>
                  </a:cubicBezTo>
                  <a:cubicBezTo>
                    <a:pt x="960340" y="2399203"/>
                    <a:pt x="961589" y="2406687"/>
                    <a:pt x="957841" y="2409182"/>
                  </a:cubicBezTo>
                  <a:cubicBezTo>
                    <a:pt x="962838" y="2449101"/>
                    <a:pt x="975330" y="2491515"/>
                    <a:pt x="944101" y="2527692"/>
                  </a:cubicBezTo>
                  <a:cubicBezTo>
                    <a:pt x="930360" y="2552641"/>
                    <a:pt x="914121" y="2577590"/>
                    <a:pt x="895383" y="2600045"/>
                  </a:cubicBezTo>
                  <a:cubicBezTo>
                    <a:pt x="875397" y="2618757"/>
                    <a:pt x="847915" y="2626241"/>
                    <a:pt x="831676" y="2603787"/>
                  </a:cubicBezTo>
                  <a:cubicBezTo>
                    <a:pt x="809191" y="2566363"/>
                    <a:pt x="772966" y="2577590"/>
                    <a:pt x="741737" y="2570105"/>
                  </a:cubicBezTo>
                  <a:cubicBezTo>
                    <a:pt x="731744" y="2567611"/>
                    <a:pt x="729245" y="2558878"/>
                    <a:pt x="721750" y="2553888"/>
                  </a:cubicBezTo>
                  <a:cubicBezTo>
                    <a:pt x="724249" y="2560126"/>
                    <a:pt x="730494" y="2563868"/>
                    <a:pt x="731744" y="2570105"/>
                  </a:cubicBezTo>
                  <a:cubicBezTo>
                    <a:pt x="732993" y="2580085"/>
                    <a:pt x="730494" y="2588817"/>
                    <a:pt x="721750" y="2596302"/>
                  </a:cubicBezTo>
                  <a:lnTo>
                    <a:pt x="721326" y="2596368"/>
                  </a:lnTo>
                  <a:lnTo>
                    <a:pt x="734106" y="2636387"/>
                  </a:lnTo>
                  <a:cubicBezTo>
                    <a:pt x="740283" y="2679289"/>
                    <a:pt x="724432" y="2719377"/>
                    <a:pt x="700189" y="2758762"/>
                  </a:cubicBezTo>
                  <a:cubicBezTo>
                    <a:pt x="696459" y="2760012"/>
                    <a:pt x="692730" y="2760012"/>
                    <a:pt x="689000" y="2760012"/>
                  </a:cubicBezTo>
                  <a:cubicBezTo>
                    <a:pt x="682784" y="2760012"/>
                    <a:pt x="681541" y="2762513"/>
                    <a:pt x="686513" y="2765013"/>
                  </a:cubicBezTo>
                  <a:cubicBezTo>
                    <a:pt x="691486" y="2775016"/>
                    <a:pt x="691486" y="2791270"/>
                    <a:pt x="707648" y="2795021"/>
                  </a:cubicBezTo>
                  <a:cubicBezTo>
                    <a:pt x="713865" y="2797522"/>
                    <a:pt x="720081" y="2800022"/>
                    <a:pt x="725054" y="2803773"/>
                  </a:cubicBezTo>
                  <a:cubicBezTo>
                    <a:pt x="766080" y="2826279"/>
                    <a:pt x="807107" y="2847534"/>
                    <a:pt x="748675" y="2896296"/>
                  </a:cubicBezTo>
                  <a:cubicBezTo>
                    <a:pt x="764992" y="2924741"/>
                    <a:pt x="851747" y="2893835"/>
                    <a:pt x="832370" y="2950160"/>
                  </a:cubicBezTo>
                  <a:lnTo>
                    <a:pt x="820184" y="2973954"/>
                  </a:lnTo>
                  <a:lnTo>
                    <a:pt x="823027" y="2974727"/>
                  </a:lnTo>
                  <a:cubicBezTo>
                    <a:pt x="821788" y="2979672"/>
                    <a:pt x="819311" y="2983381"/>
                    <a:pt x="818072" y="2987091"/>
                  </a:cubicBezTo>
                  <a:cubicBezTo>
                    <a:pt x="788341" y="2985854"/>
                    <a:pt x="758610" y="2985854"/>
                    <a:pt x="726401" y="2985854"/>
                  </a:cubicBezTo>
                  <a:cubicBezTo>
                    <a:pt x="696670" y="2966072"/>
                    <a:pt x="664462" y="2969781"/>
                    <a:pt x="632253" y="2969781"/>
                  </a:cubicBezTo>
                  <a:lnTo>
                    <a:pt x="616144" y="2950130"/>
                  </a:lnTo>
                  <a:lnTo>
                    <a:pt x="604460" y="2947559"/>
                  </a:lnTo>
                  <a:lnTo>
                    <a:pt x="563434" y="2926304"/>
                  </a:lnTo>
                  <a:cubicBezTo>
                    <a:pt x="560947" y="2917552"/>
                    <a:pt x="554731" y="2913801"/>
                    <a:pt x="544785" y="2912551"/>
                  </a:cubicBezTo>
                  <a:cubicBezTo>
                    <a:pt x="534839" y="2895046"/>
                    <a:pt x="518677" y="2885044"/>
                    <a:pt x="498786" y="2880042"/>
                  </a:cubicBezTo>
                  <a:cubicBezTo>
                    <a:pt x="492569" y="2867539"/>
                    <a:pt x="481380" y="2863788"/>
                    <a:pt x="468948" y="2861288"/>
                  </a:cubicBezTo>
                  <a:cubicBezTo>
                    <a:pt x="466462" y="2852535"/>
                    <a:pt x="460245" y="2848784"/>
                    <a:pt x="451543" y="2847534"/>
                  </a:cubicBezTo>
                  <a:cubicBezTo>
                    <a:pt x="449056" y="2823778"/>
                    <a:pt x="447813" y="2801273"/>
                    <a:pt x="446570" y="2778767"/>
                  </a:cubicBezTo>
                  <a:cubicBezTo>
                    <a:pt x="445327" y="2768764"/>
                    <a:pt x="442840" y="2758762"/>
                    <a:pt x="434138" y="2752510"/>
                  </a:cubicBezTo>
                  <a:cubicBezTo>
                    <a:pt x="423881" y="2734693"/>
                    <a:pt x="405233" y="2735162"/>
                    <a:pt x="388682" y="2730708"/>
                  </a:cubicBezTo>
                  <a:lnTo>
                    <a:pt x="375807" y="2724917"/>
                  </a:lnTo>
                  <a:lnTo>
                    <a:pt x="376174" y="2725805"/>
                  </a:lnTo>
                  <a:cubicBezTo>
                    <a:pt x="378667" y="2737045"/>
                    <a:pt x="378667" y="2747037"/>
                    <a:pt x="367447" y="2752032"/>
                  </a:cubicBezTo>
                  <a:cubicBezTo>
                    <a:pt x="361214" y="2764521"/>
                    <a:pt x="359967" y="2775762"/>
                    <a:pt x="368694" y="2788251"/>
                  </a:cubicBezTo>
                  <a:lnTo>
                    <a:pt x="367447" y="2787002"/>
                  </a:lnTo>
                  <a:cubicBezTo>
                    <a:pt x="392380" y="2834460"/>
                    <a:pt x="364954" y="2888163"/>
                    <a:pt x="383654" y="2936870"/>
                  </a:cubicBezTo>
                  <a:lnTo>
                    <a:pt x="381160" y="2941866"/>
                  </a:lnTo>
                  <a:lnTo>
                    <a:pt x="384900" y="2945612"/>
                  </a:lnTo>
                  <a:cubicBezTo>
                    <a:pt x="391134" y="2961848"/>
                    <a:pt x="394873" y="2978084"/>
                    <a:pt x="395029" y="2994163"/>
                  </a:cubicBezTo>
                  <a:lnTo>
                    <a:pt x="384071" y="3040033"/>
                  </a:lnTo>
                  <a:lnTo>
                    <a:pt x="374927" y="3048335"/>
                  </a:lnTo>
                  <a:cubicBezTo>
                    <a:pt x="371187" y="3050208"/>
                    <a:pt x="367447" y="3050520"/>
                    <a:pt x="364954" y="3048022"/>
                  </a:cubicBezTo>
                  <a:cubicBezTo>
                    <a:pt x="348748" y="3030538"/>
                    <a:pt x="335035" y="3005560"/>
                    <a:pt x="312595" y="3044276"/>
                  </a:cubicBezTo>
                  <a:cubicBezTo>
                    <a:pt x="310102" y="3048022"/>
                    <a:pt x="295142" y="3035533"/>
                    <a:pt x="291402" y="3025542"/>
                  </a:cubicBezTo>
                  <a:cubicBezTo>
                    <a:pt x="283922" y="3021796"/>
                    <a:pt x="277689" y="3015551"/>
                    <a:pt x="276442" y="3006809"/>
                  </a:cubicBezTo>
                  <a:lnTo>
                    <a:pt x="278936" y="3008058"/>
                  </a:lnTo>
                  <a:cubicBezTo>
                    <a:pt x="263976" y="3003062"/>
                    <a:pt x="267716" y="2985577"/>
                    <a:pt x="257743" y="2978084"/>
                  </a:cubicBezTo>
                  <a:cubicBezTo>
                    <a:pt x="251509" y="2973088"/>
                    <a:pt x="246523" y="2966844"/>
                    <a:pt x="244029" y="2959350"/>
                  </a:cubicBezTo>
                  <a:lnTo>
                    <a:pt x="245276" y="2960599"/>
                  </a:lnTo>
                  <a:cubicBezTo>
                    <a:pt x="227823" y="2949359"/>
                    <a:pt x="222836" y="2929377"/>
                    <a:pt x="210370" y="2914390"/>
                  </a:cubicBezTo>
                  <a:cubicBezTo>
                    <a:pt x="205383" y="2909394"/>
                    <a:pt x="197904" y="2903150"/>
                    <a:pt x="195410" y="2895656"/>
                  </a:cubicBezTo>
                  <a:lnTo>
                    <a:pt x="197904" y="2896905"/>
                  </a:lnTo>
                  <a:cubicBezTo>
                    <a:pt x="180451" y="2883167"/>
                    <a:pt x="184191" y="2866931"/>
                    <a:pt x="192917" y="2850696"/>
                  </a:cubicBezTo>
                  <a:cubicBezTo>
                    <a:pt x="197904" y="2848198"/>
                    <a:pt x="199150" y="2844451"/>
                    <a:pt x="196657" y="2840704"/>
                  </a:cubicBezTo>
                  <a:cubicBezTo>
                    <a:pt x="200397" y="2828215"/>
                    <a:pt x="200397" y="2814478"/>
                    <a:pt x="209123" y="2801988"/>
                  </a:cubicBezTo>
                  <a:cubicBezTo>
                    <a:pt x="207877" y="2796993"/>
                    <a:pt x="207877" y="2791997"/>
                    <a:pt x="207877" y="2787002"/>
                  </a:cubicBezTo>
                  <a:lnTo>
                    <a:pt x="194713" y="2769018"/>
                  </a:lnTo>
                  <a:lnTo>
                    <a:pt x="195410" y="2769517"/>
                  </a:lnTo>
                  <a:lnTo>
                    <a:pt x="194164" y="2768268"/>
                  </a:lnTo>
                  <a:lnTo>
                    <a:pt x="194713" y="2769018"/>
                  </a:lnTo>
                  <a:lnTo>
                    <a:pt x="169231" y="2750783"/>
                  </a:lnTo>
                  <a:cubicBezTo>
                    <a:pt x="156764" y="2733299"/>
                    <a:pt x="120612" y="2723308"/>
                    <a:pt x="149284" y="2692085"/>
                  </a:cubicBezTo>
                  <a:lnTo>
                    <a:pt x="149284" y="2693334"/>
                  </a:lnTo>
                  <a:cubicBezTo>
                    <a:pt x="148038" y="2687089"/>
                    <a:pt x="150531" y="2684592"/>
                    <a:pt x="156764" y="2683343"/>
                  </a:cubicBezTo>
                  <a:lnTo>
                    <a:pt x="162998" y="2684592"/>
                  </a:lnTo>
                  <a:lnTo>
                    <a:pt x="159258" y="2678347"/>
                  </a:lnTo>
                  <a:cubicBezTo>
                    <a:pt x="155518" y="2674600"/>
                    <a:pt x="151778" y="2670854"/>
                    <a:pt x="148038" y="2667107"/>
                  </a:cubicBezTo>
                  <a:cubicBezTo>
                    <a:pt x="143051" y="2663360"/>
                    <a:pt x="138065" y="2658365"/>
                    <a:pt x="134325" y="2654618"/>
                  </a:cubicBezTo>
                  <a:cubicBezTo>
                    <a:pt x="130585" y="2649622"/>
                    <a:pt x="128091" y="2643378"/>
                    <a:pt x="125598" y="2637133"/>
                  </a:cubicBezTo>
                  <a:cubicBezTo>
                    <a:pt x="104405" y="2599666"/>
                    <a:pt x="140558" y="2555954"/>
                    <a:pt x="113132" y="2518487"/>
                  </a:cubicBezTo>
                  <a:cubicBezTo>
                    <a:pt x="110638" y="2512243"/>
                    <a:pt x="108145" y="2504749"/>
                    <a:pt x="106899" y="2498505"/>
                  </a:cubicBezTo>
                  <a:lnTo>
                    <a:pt x="107884" y="2488630"/>
                  </a:lnTo>
                  <a:lnTo>
                    <a:pt x="97200" y="2484789"/>
                  </a:lnTo>
                  <a:lnTo>
                    <a:pt x="98816" y="2486663"/>
                  </a:lnTo>
                  <a:cubicBezTo>
                    <a:pt x="105082" y="2525562"/>
                    <a:pt x="125134" y="2563205"/>
                    <a:pt x="107588" y="2605868"/>
                  </a:cubicBezTo>
                  <a:lnTo>
                    <a:pt x="101670" y="2609171"/>
                  </a:lnTo>
                  <a:lnTo>
                    <a:pt x="111739" y="2624497"/>
                  </a:lnTo>
                  <a:cubicBezTo>
                    <a:pt x="118411" y="2636436"/>
                    <a:pt x="114804" y="2640377"/>
                    <a:pt x="100379" y="2656140"/>
                  </a:cubicBezTo>
                  <a:lnTo>
                    <a:pt x="100379" y="2657377"/>
                  </a:lnTo>
                  <a:cubicBezTo>
                    <a:pt x="90121" y="2649958"/>
                    <a:pt x="93968" y="2633886"/>
                    <a:pt x="82428" y="2627704"/>
                  </a:cubicBezTo>
                  <a:cubicBezTo>
                    <a:pt x="82428" y="2621522"/>
                    <a:pt x="82428" y="2615340"/>
                    <a:pt x="83710" y="2609158"/>
                  </a:cubicBezTo>
                  <a:lnTo>
                    <a:pt x="92774" y="2609158"/>
                  </a:lnTo>
                  <a:lnTo>
                    <a:pt x="87537" y="2607123"/>
                  </a:lnTo>
                  <a:lnTo>
                    <a:pt x="82524" y="2608378"/>
                  </a:lnTo>
                  <a:cubicBezTo>
                    <a:pt x="77511" y="2597085"/>
                    <a:pt x="80017" y="2583282"/>
                    <a:pt x="69991" y="2575753"/>
                  </a:cubicBezTo>
                  <a:cubicBezTo>
                    <a:pt x="68738" y="2569479"/>
                    <a:pt x="67485" y="2564460"/>
                    <a:pt x="67485" y="2559441"/>
                  </a:cubicBezTo>
                  <a:cubicBezTo>
                    <a:pt x="56206" y="2538109"/>
                    <a:pt x="69991" y="2513014"/>
                    <a:pt x="54953" y="2492937"/>
                  </a:cubicBezTo>
                  <a:cubicBezTo>
                    <a:pt x="54953" y="2484153"/>
                    <a:pt x="54953" y="2475370"/>
                    <a:pt x="54953" y="2467841"/>
                  </a:cubicBezTo>
                  <a:cubicBezTo>
                    <a:pt x="57459" y="2462822"/>
                    <a:pt x="60279" y="2459685"/>
                    <a:pt x="63569" y="2458273"/>
                  </a:cubicBezTo>
                  <a:lnTo>
                    <a:pt x="65993" y="2458439"/>
                  </a:lnTo>
                  <a:lnTo>
                    <a:pt x="67191" y="2414172"/>
                  </a:lnTo>
                  <a:cubicBezTo>
                    <a:pt x="70938" y="2410430"/>
                    <a:pt x="72188" y="2406687"/>
                    <a:pt x="69689" y="2401698"/>
                  </a:cubicBezTo>
                  <a:cubicBezTo>
                    <a:pt x="85928" y="2382986"/>
                    <a:pt x="77184" y="2359284"/>
                    <a:pt x="80932" y="2338077"/>
                  </a:cubicBezTo>
                  <a:lnTo>
                    <a:pt x="80941" y="2336094"/>
                  </a:lnTo>
                  <a:lnTo>
                    <a:pt x="70668" y="2331012"/>
                  </a:lnTo>
                  <a:cubicBezTo>
                    <a:pt x="71916" y="2318668"/>
                    <a:pt x="69420" y="2306324"/>
                    <a:pt x="58190" y="2297683"/>
                  </a:cubicBezTo>
                  <a:cubicBezTo>
                    <a:pt x="59438" y="2292745"/>
                    <a:pt x="58190" y="2287808"/>
                    <a:pt x="53199" y="2285339"/>
                  </a:cubicBezTo>
                  <a:cubicBezTo>
                    <a:pt x="51951" y="2275464"/>
                    <a:pt x="50703" y="2265588"/>
                    <a:pt x="49455" y="2255713"/>
                  </a:cubicBezTo>
                  <a:cubicBezTo>
                    <a:pt x="54446" y="2239666"/>
                    <a:pt x="66924" y="2229791"/>
                    <a:pt x="84394" y="2228556"/>
                  </a:cubicBezTo>
                  <a:cubicBezTo>
                    <a:pt x="134305" y="2223619"/>
                    <a:pt x="189208" y="2243369"/>
                    <a:pt x="234129" y="2201399"/>
                  </a:cubicBezTo>
                  <a:cubicBezTo>
                    <a:pt x="236624" y="2198930"/>
                    <a:pt x="240056" y="2198082"/>
                    <a:pt x="244092" y="2198236"/>
                  </a:cubicBezTo>
                  <a:cubicBezTo>
                    <a:pt x="256199" y="2198699"/>
                    <a:pt x="273747" y="2208188"/>
                    <a:pt x="287784" y="2210040"/>
                  </a:cubicBezTo>
                  <a:cubicBezTo>
                    <a:pt x="310244" y="2214978"/>
                    <a:pt x="330209" y="2224853"/>
                    <a:pt x="331457" y="2249541"/>
                  </a:cubicBezTo>
                  <a:cubicBezTo>
                    <a:pt x="333952" y="2279167"/>
                    <a:pt x="307749" y="2279167"/>
                    <a:pt x="287784" y="2284104"/>
                  </a:cubicBezTo>
                  <a:lnTo>
                    <a:pt x="282892" y="2287330"/>
                  </a:lnTo>
                  <a:lnTo>
                    <a:pt x="288292" y="2286931"/>
                  </a:lnTo>
                  <a:cubicBezTo>
                    <a:pt x="312026" y="2290673"/>
                    <a:pt x="339508" y="2288178"/>
                    <a:pt x="358245" y="2303148"/>
                  </a:cubicBezTo>
                  <a:cubicBezTo>
                    <a:pt x="393846" y="2331216"/>
                    <a:pt x="433507" y="2351175"/>
                    <a:pt x="474105" y="2369108"/>
                  </a:cubicBezTo>
                  <a:lnTo>
                    <a:pt x="590149" y="2420498"/>
                  </a:lnTo>
                  <a:lnTo>
                    <a:pt x="591838" y="2421657"/>
                  </a:lnTo>
                  <a:lnTo>
                    <a:pt x="592275" y="2421439"/>
                  </a:lnTo>
                  <a:lnTo>
                    <a:pt x="595585" y="2422905"/>
                  </a:lnTo>
                  <a:cubicBezTo>
                    <a:pt x="605578" y="2427894"/>
                    <a:pt x="601831" y="2407935"/>
                    <a:pt x="599333" y="2417915"/>
                  </a:cubicBezTo>
                  <a:lnTo>
                    <a:pt x="592275" y="2421439"/>
                  </a:lnTo>
                  <a:lnTo>
                    <a:pt x="590149" y="2420498"/>
                  </a:lnTo>
                  <a:lnTo>
                    <a:pt x="541871" y="2387352"/>
                  </a:lnTo>
                  <a:cubicBezTo>
                    <a:pt x="527818" y="2374253"/>
                    <a:pt x="520636" y="2358036"/>
                    <a:pt x="533127" y="2334334"/>
                  </a:cubicBezTo>
                  <a:cubicBezTo>
                    <a:pt x="559360" y="2285683"/>
                    <a:pt x="613073" y="2299405"/>
                    <a:pt x="653047" y="2324355"/>
                  </a:cubicBezTo>
                  <a:cubicBezTo>
                    <a:pt x="688023" y="2346809"/>
                    <a:pt x="724249" y="2359284"/>
                    <a:pt x="761723" y="2371758"/>
                  </a:cubicBezTo>
                  <a:cubicBezTo>
                    <a:pt x="766720" y="2373006"/>
                    <a:pt x="769218" y="2376748"/>
                    <a:pt x="769218" y="2381738"/>
                  </a:cubicBezTo>
                  <a:cubicBezTo>
                    <a:pt x="774215" y="2376748"/>
                    <a:pt x="766720" y="2369264"/>
                    <a:pt x="772966" y="2363026"/>
                  </a:cubicBezTo>
                  <a:cubicBezTo>
                    <a:pt x="811690" y="2326850"/>
                    <a:pt x="859158" y="2320612"/>
                    <a:pt x="909124" y="2320612"/>
                  </a:cubicBezTo>
                  <a:lnTo>
                    <a:pt x="924673" y="2323582"/>
                  </a:lnTo>
                  <a:lnTo>
                    <a:pt x="920684" y="2312035"/>
                  </a:lnTo>
                  <a:cubicBezTo>
                    <a:pt x="885496" y="2290656"/>
                    <a:pt x="879213" y="2269277"/>
                    <a:pt x="909374" y="2239094"/>
                  </a:cubicBezTo>
                  <a:cubicBezTo>
                    <a:pt x="914401" y="2235321"/>
                    <a:pt x="913144" y="2224003"/>
                    <a:pt x="914401" y="2216457"/>
                  </a:cubicBezTo>
                  <a:cubicBezTo>
                    <a:pt x="914401" y="2208912"/>
                    <a:pt x="914401" y="2200108"/>
                    <a:pt x="914401" y="2192563"/>
                  </a:cubicBezTo>
                  <a:cubicBezTo>
                    <a:pt x="917935" y="2167096"/>
                    <a:pt x="925446" y="2145609"/>
                    <a:pt x="938052" y="2141082"/>
                  </a:cubicBezTo>
                  <a:close/>
                  <a:moveTo>
                    <a:pt x="3327275" y="2125581"/>
                  </a:moveTo>
                  <a:lnTo>
                    <a:pt x="3328418" y="2125836"/>
                  </a:lnTo>
                  <a:lnTo>
                    <a:pt x="3328648" y="2125583"/>
                  </a:lnTo>
                  <a:lnTo>
                    <a:pt x="3328582" y="2125873"/>
                  </a:lnTo>
                  <a:lnTo>
                    <a:pt x="3355964" y="2131982"/>
                  </a:lnTo>
                  <a:cubicBezTo>
                    <a:pt x="3372552" y="2143222"/>
                    <a:pt x="3357406" y="2167107"/>
                    <a:pt x="3351636" y="2186777"/>
                  </a:cubicBezTo>
                  <a:cubicBezTo>
                    <a:pt x="3351636" y="2194270"/>
                    <a:pt x="3349072" y="2200515"/>
                    <a:pt x="3345225" y="2206759"/>
                  </a:cubicBezTo>
                  <a:cubicBezTo>
                    <a:pt x="3337532" y="2205510"/>
                    <a:pt x="3331121" y="2205510"/>
                    <a:pt x="3323428" y="2203012"/>
                  </a:cubicBezTo>
                  <a:cubicBezTo>
                    <a:pt x="3313171" y="2190523"/>
                    <a:pt x="3308042" y="2175537"/>
                    <a:pt x="3311889" y="2158052"/>
                  </a:cubicBezTo>
                  <a:lnTo>
                    <a:pt x="3313984" y="2153970"/>
                  </a:lnTo>
                  <a:lnTo>
                    <a:pt x="3315939" y="2139533"/>
                  </a:lnTo>
                  <a:lnTo>
                    <a:pt x="3324819" y="2129786"/>
                  </a:lnTo>
                  <a:lnTo>
                    <a:pt x="3325993" y="2126830"/>
                  </a:lnTo>
                  <a:lnTo>
                    <a:pt x="3327275" y="2125581"/>
                  </a:lnTo>
                  <a:close/>
                  <a:moveTo>
                    <a:pt x="3280566" y="2109095"/>
                  </a:moveTo>
                  <a:cubicBezTo>
                    <a:pt x="3285277" y="2109095"/>
                    <a:pt x="3289987" y="2109095"/>
                    <a:pt x="3295875" y="2109095"/>
                  </a:cubicBezTo>
                  <a:cubicBezTo>
                    <a:pt x="3289987" y="2118865"/>
                    <a:pt x="3285277" y="2117644"/>
                    <a:pt x="3280566" y="2109095"/>
                  </a:cubicBezTo>
                  <a:close/>
                  <a:moveTo>
                    <a:pt x="1694929" y="2109093"/>
                  </a:moveTo>
                  <a:cubicBezTo>
                    <a:pt x="1697372" y="2113872"/>
                    <a:pt x="1698593" y="2118650"/>
                    <a:pt x="1701035" y="2123429"/>
                  </a:cubicBezTo>
                  <a:cubicBezTo>
                    <a:pt x="1702256" y="2129402"/>
                    <a:pt x="1701035" y="2134181"/>
                    <a:pt x="1694929" y="2135375"/>
                  </a:cubicBezTo>
                  <a:cubicBezTo>
                    <a:pt x="1691266" y="2135375"/>
                    <a:pt x="1685161" y="2130597"/>
                    <a:pt x="1683939" y="2127013"/>
                  </a:cubicBezTo>
                  <a:cubicBezTo>
                    <a:pt x="1681497" y="2118650"/>
                    <a:pt x="1687603" y="2113872"/>
                    <a:pt x="1694929" y="2109093"/>
                  </a:cubicBezTo>
                  <a:close/>
                  <a:moveTo>
                    <a:pt x="3195783" y="2089345"/>
                  </a:moveTo>
                  <a:cubicBezTo>
                    <a:pt x="3199461" y="2088449"/>
                    <a:pt x="3203826" y="2088660"/>
                    <a:pt x="3208748" y="2089779"/>
                  </a:cubicBezTo>
                  <a:cubicBezTo>
                    <a:pt x="3215312" y="2091271"/>
                    <a:pt x="3222867" y="2094379"/>
                    <a:pt x="3231110" y="2098631"/>
                  </a:cubicBezTo>
                  <a:cubicBezTo>
                    <a:pt x="3238437" y="2113023"/>
                    <a:pt x="3249427" y="2115640"/>
                    <a:pt x="3262860" y="2115640"/>
                  </a:cubicBezTo>
                  <a:cubicBezTo>
                    <a:pt x="3254312" y="2131340"/>
                    <a:pt x="3240879" y="2135266"/>
                    <a:pt x="3226226" y="2128724"/>
                  </a:cubicBezTo>
                  <a:cubicBezTo>
                    <a:pt x="3210351" y="2120873"/>
                    <a:pt x="3198140" y="2127415"/>
                    <a:pt x="3184707" y="2132649"/>
                  </a:cubicBezTo>
                  <a:cubicBezTo>
                    <a:pt x="3179899" y="2104682"/>
                    <a:pt x="3184750" y="2092033"/>
                    <a:pt x="3195783" y="2089345"/>
                  </a:cubicBezTo>
                  <a:close/>
                  <a:moveTo>
                    <a:pt x="745658" y="2088845"/>
                  </a:moveTo>
                  <a:cubicBezTo>
                    <a:pt x="748159" y="2089317"/>
                    <a:pt x="750659" y="2090262"/>
                    <a:pt x="752535" y="2090891"/>
                  </a:cubicBezTo>
                  <a:cubicBezTo>
                    <a:pt x="766288" y="2095299"/>
                    <a:pt x="775665" y="2102540"/>
                    <a:pt x="781292" y="2112142"/>
                  </a:cubicBezTo>
                  <a:lnTo>
                    <a:pt x="786589" y="2142154"/>
                  </a:lnTo>
                  <a:lnTo>
                    <a:pt x="786729" y="2142067"/>
                  </a:lnTo>
                  <a:cubicBezTo>
                    <a:pt x="791733" y="2148265"/>
                    <a:pt x="796738" y="2153223"/>
                    <a:pt x="802994" y="2158181"/>
                  </a:cubicBezTo>
                  <a:cubicBezTo>
                    <a:pt x="802994" y="2163139"/>
                    <a:pt x="802994" y="2169336"/>
                    <a:pt x="802994" y="2174294"/>
                  </a:cubicBezTo>
                  <a:cubicBezTo>
                    <a:pt x="807999" y="2194127"/>
                    <a:pt x="815506" y="2213959"/>
                    <a:pt x="818008" y="2235031"/>
                  </a:cubicBezTo>
                  <a:cubicBezTo>
                    <a:pt x="823013" y="2273456"/>
                    <a:pt x="795487" y="2305683"/>
                    <a:pt x="757951" y="2297007"/>
                  </a:cubicBezTo>
                  <a:cubicBezTo>
                    <a:pt x="709155" y="2285851"/>
                    <a:pt x="655354" y="2300725"/>
                    <a:pt x="612814" y="2266019"/>
                  </a:cubicBezTo>
                  <a:cubicBezTo>
                    <a:pt x="606558" y="2261061"/>
                    <a:pt x="595297" y="2261061"/>
                    <a:pt x="592795" y="2267258"/>
                  </a:cubicBezTo>
                  <a:cubicBezTo>
                    <a:pt x="576530" y="2295767"/>
                    <a:pt x="554008" y="2287091"/>
                    <a:pt x="530236" y="2285851"/>
                  </a:cubicBezTo>
                  <a:cubicBezTo>
                    <a:pt x="515222" y="2284612"/>
                    <a:pt x="498956" y="2289570"/>
                    <a:pt x="482691" y="2289570"/>
                  </a:cubicBezTo>
                  <a:cubicBezTo>
                    <a:pt x="470179" y="2290809"/>
                    <a:pt x="467677" y="2279654"/>
                    <a:pt x="466425" y="2268498"/>
                  </a:cubicBezTo>
                  <a:cubicBezTo>
                    <a:pt x="442653" y="2268498"/>
                    <a:pt x="427639" y="2258582"/>
                    <a:pt x="417629" y="2237510"/>
                  </a:cubicBezTo>
                  <a:lnTo>
                    <a:pt x="420234" y="2235530"/>
                  </a:lnTo>
                  <a:lnTo>
                    <a:pt x="401203" y="2231936"/>
                  </a:lnTo>
                  <a:cubicBezTo>
                    <a:pt x="377448" y="2220602"/>
                    <a:pt x="346191" y="2208008"/>
                    <a:pt x="391201" y="2182822"/>
                  </a:cubicBezTo>
                  <a:cubicBezTo>
                    <a:pt x="411206" y="2171488"/>
                    <a:pt x="432461" y="2162673"/>
                    <a:pt x="449965" y="2147561"/>
                  </a:cubicBezTo>
                  <a:cubicBezTo>
                    <a:pt x="468719" y="2158895"/>
                    <a:pt x="496225" y="2151339"/>
                    <a:pt x="504978" y="2182822"/>
                  </a:cubicBezTo>
                  <a:cubicBezTo>
                    <a:pt x="508728" y="2199193"/>
                    <a:pt x="528733" y="2197934"/>
                    <a:pt x="542486" y="2180303"/>
                  </a:cubicBezTo>
                  <a:cubicBezTo>
                    <a:pt x="548738" y="2168969"/>
                    <a:pt x="549988" y="2153857"/>
                    <a:pt x="568742" y="2158895"/>
                  </a:cubicBezTo>
                  <a:cubicBezTo>
                    <a:pt x="594998" y="2168969"/>
                    <a:pt x="599999" y="2156376"/>
                    <a:pt x="599999" y="2131189"/>
                  </a:cubicBezTo>
                  <a:cubicBezTo>
                    <a:pt x="599999" y="2118596"/>
                    <a:pt x="615003" y="2117337"/>
                    <a:pt x="625005" y="2124893"/>
                  </a:cubicBezTo>
                  <a:cubicBezTo>
                    <a:pt x="651261" y="2145042"/>
                    <a:pt x="685019" y="2143783"/>
                    <a:pt x="716276" y="2147561"/>
                  </a:cubicBezTo>
                  <a:cubicBezTo>
                    <a:pt x="745033" y="2148820"/>
                    <a:pt x="751285" y="2140005"/>
                    <a:pt x="740032" y="2109781"/>
                  </a:cubicBezTo>
                  <a:cubicBezTo>
                    <a:pt x="737531" y="2102225"/>
                    <a:pt x="728779" y="2095928"/>
                    <a:pt x="738782" y="2089632"/>
                  </a:cubicBezTo>
                  <a:cubicBezTo>
                    <a:pt x="740657" y="2088373"/>
                    <a:pt x="743158" y="2088373"/>
                    <a:pt x="745658" y="2088845"/>
                  </a:cubicBezTo>
                  <a:close/>
                  <a:moveTo>
                    <a:pt x="2641842" y="2081620"/>
                  </a:moveTo>
                  <a:cubicBezTo>
                    <a:pt x="2639256" y="2084367"/>
                    <a:pt x="2635377" y="2089862"/>
                    <a:pt x="2631499" y="2092609"/>
                  </a:cubicBezTo>
                  <a:cubicBezTo>
                    <a:pt x="2626327" y="2096730"/>
                    <a:pt x="2621155" y="2095357"/>
                    <a:pt x="2621155" y="2087115"/>
                  </a:cubicBezTo>
                  <a:cubicBezTo>
                    <a:pt x="2621155" y="2085741"/>
                    <a:pt x="2623741" y="2084367"/>
                    <a:pt x="2626327" y="2082994"/>
                  </a:cubicBezTo>
                  <a:cubicBezTo>
                    <a:pt x="2631499" y="2081620"/>
                    <a:pt x="2636670" y="2081620"/>
                    <a:pt x="2641842" y="2081620"/>
                  </a:cubicBezTo>
                  <a:close/>
                  <a:moveTo>
                    <a:pt x="1615554" y="2073215"/>
                  </a:moveTo>
                  <a:cubicBezTo>
                    <a:pt x="1619675" y="2070629"/>
                    <a:pt x="1625170" y="2075801"/>
                    <a:pt x="1630665" y="2077094"/>
                  </a:cubicBezTo>
                  <a:cubicBezTo>
                    <a:pt x="1627918" y="2082265"/>
                    <a:pt x="1627918" y="2088730"/>
                    <a:pt x="1623797" y="2091316"/>
                  </a:cubicBezTo>
                  <a:cubicBezTo>
                    <a:pt x="1621049" y="2091316"/>
                    <a:pt x="1614180" y="2087437"/>
                    <a:pt x="1610059" y="2084851"/>
                  </a:cubicBezTo>
                  <a:cubicBezTo>
                    <a:pt x="1611433" y="2080973"/>
                    <a:pt x="1612807" y="2073215"/>
                    <a:pt x="1615554" y="2073215"/>
                  </a:cubicBezTo>
                  <a:close/>
                  <a:moveTo>
                    <a:pt x="3010885" y="2059640"/>
                  </a:moveTo>
                  <a:cubicBezTo>
                    <a:pt x="3018494" y="2060861"/>
                    <a:pt x="3021031" y="2065746"/>
                    <a:pt x="3017226" y="2070630"/>
                  </a:cubicBezTo>
                  <a:cubicBezTo>
                    <a:pt x="3014690" y="2074293"/>
                    <a:pt x="3009617" y="2076736"/>
                    <a:pt x="3005812" y="2080399"/>
                  </a:cubicBezTo>
                  <a:cubicBezTo>
                    <a:pt x="3005812" y="2074293"/>
                    <a:pt x="3007080" y="2070630"/>
                    <a:pt x="3007080" y="2065746"/>
                  </a:cubicBezTo>
                  <a:cubicBezTo>
                    <a:pt x="3008348" y="2063303"/>
                    <a:pt x="3010885" y="2059640"/>
                    <a:pt x="3010885" y="2059640"/>
                  </a:cubicBezTo>
                  <a:close/>
                  <a:moveTo>
                    <a:pt x="2314606" y="2030932"/>
                  </a:moveTo>
                  <a:cubicBezTo>
                    <a:pt x="2336960" y="2034709"/>
                    <a:pt x="2359315" y="2049821"/>
                    <a:pt x="2381669" y="2033765"/>
                  </a:cubicBezTo>
                  <a:cubicBezTo>
                    <a:pt x="2381669" y="2040062"/>
                    <a:pt x="2381669" y="2045099"/>
                    <a:pt x="2381669" y="2048877"/>
                  </a:cubicBezTo>
                  <a:lnTo>
                    <a:pt x="2384868" y="2055365"/>
                  </a:lnTo>
                  <a:lnTo>
                    <a:pt x="2384868" y="2048649"/>
                  </a:lnTo>
                  <a:cubicBezTo>
                    <a:pt x="2398301" y="2049748"/>
                    <a:pt x="2409291" y="2053045"/>
                    <a:pt x="2416618" y="2062935"/>
                  </a:cubicBezTo>
                  <a:cubicBezTo>
                    <a:pt x="2405628" y="2062935"/>
                    <a:pt x="2394637" y="2062935"/>
                    <a:pt x="2384868" y="2064034"/>
                  </a:cubicBezTo>
                  <a:lnTo>
                    <a:pt x="2384868" y="2063912"/>
                  </a:lnTo>
                  <a:lnTo>
                    <a:pt x="2381669" y="2066507"/>
                  </a:lnTo>
                  <a:lnTo>
                    <a:pt x="2379194" y="2067981"/>
                  </a:lnTo>
                  <a:lnTo>
                    <a:pt x="2368331" y="2079657"/>
                  </a:lnTo>
                  <a:lnTo>
                    <a:pt x="2366766" y="2082878"/>
                  </a:lnTo>
                  <a:cubicBezTo>
                    <a:pt x="2370491" y="2111843"/>
                    <a:pt x="2329508" y="2106805"/>
                    <a:pt x="2329508" y="2134510"/>
                  </a:cubicBezTo>
                  <a:cubicBezTo>
                    <a:pt x="2328266" y="2158437"/>
                    <a:pt x="2297218" y="2160956"/>
                    <a:pt x="2286041" y="2178586"/>
                  </a:cubicBezTo>
                  <a:cubicBezTo>
                    <a:pt x="2261203" y="2168512"/>
                    <a:pt x="2248784" y="2145844"/>
                    <a:pt x="2230155" y="2123176"/>
                  </a:cubicBezTo>
                  <a:cubicBezTo>
                    <a:pt x="2215252" y="2142066"/>
                    <a:pt x="2204075" y="2160956"/>
                    <a:pt x="2190414" y="2178586"/>
                  </a:cubicBezTo>
                  <a:cubicBezTo>
                    <a:pt x="2160608" y="2177327"/>
                    <a:pt x="2129560" y="2184883"/>
                    <a:pt x="2102238" y="2155918"/>
                  </a:cubicBezTo>
                  <a:cubicBezTo>
                    <a:pt x="2087335" y="2140807"/>
                    <a:pt x="2041384" y="2157178"/>
                    <a:pt x="2027723" y="2179845"/>
                  </a:cubicBezTo>
                  <a:cubicBezTo>
                    <a:pt x="2025239" y="2183623"/>
                    <a:pt x="2023997" y="2191179"/>
                    <a:pt x="2026481" y="2193698"/>
                  </a:cubicBezTo>
                  <a:cubicBezTo>
                    <a:pt x="2033932" y="2206291"/>
                    <a:pt x="2043868" y="2215106"/>
                    <a:pt x="2051319" y="2226440"/>
                  </a:cubicBezTo>
                  <a:cubicBezTo>
                    <a:pt x="2058771" y="2240292"/>
                    <a:pt x="2051319" y="2250367"/>
                    <a:pt x="2043868" y="2261701"/>
                  </a:cubicBezTo>
                  <a:cubicBezTo>
                    <a:pt x="2002884" y="2210069"/>
                    <a:pt x="2001642" y="2210069"/>
                    <a:pt x="2011578" y="2153400"/>
                  </a:cubicBezTo>
                  <a:cubicBezTo>
                    <a:pt x="2014062" y="2137029"/>
                    <a:pt x="2012820" y="2123176"/>
                    <a:pt x="2001642" y="2109324"/>
                  </a:cubicBezTo>
                  <a:cubicBezTo>
                    <a:pt x="1995433" y="2100509"/>
                    <a:pt x="1989223" y="2091693"/>
                    <a:pt x="1999159" y="2082878"/>
                  </a:cubicBezTo>
                  <a:cubicBezTo>
                    <a:pt x="2025239" y="2095471"/>
                    <a:pt x="2048835" y="2075322"/>
                    <a:pt x="2073674" y="2076582"/>
                  </a:cubicBezTo>
                  <a:cubicBezTo>
                    <a:pt x="2100996" y="2080360"/>
                    <a:pt x="2119624" y="2038802"/>
                    <a:pt x="2153156" y="2061470"/>
                  </a:cubicBezTo>
                  <a:cubicBezTo>
                    <a:pt x="2175511" y="2076582"/>
                    <a:pt x="2201591" y="2057692"/>
                    <a:pt x="2228913" y="2067767"/>
                  </a:cubicBezTo>
                  <a:cubicBezTo>
                    <a:pt x="2254993" y="2076582"/>
                    <a:pt x="2288525" y="2065248"/>
                    <a:pt x="2318331" y="2062729"/>
                  </a:cubicBezTo>
                  <a:cubicBezTo>
                    <a:pt x="2315847" y="2045099"/>
                    <a:pt x="2291009" y="2051395"/>
                    <a:pt x="2292251" y="2032506"/>
                  </a:cubicBezTo>
                  <a:cubicBezTo>
                    <a:pt x="2299702" y="2029673"/>
                    <a:pt x="2307154" y="2029672"/>
                    <a:pt x="2314606" y="2030932"/>
                  </a:cubicBezTo>
                  <a:close/>
                  <a:moveTo>
                    <a:pt x="1975877" y="2026668"/>
                  </a:moveTo>
                  <a:cubicBezTo>
                    <a:pt x="1977447" y="2026668"/>
                    <a:pt x="1982157" y="2026668"/>
                    <a:pt x="1982157" y="2029416"/>
                  </a:cubicBezTo>
                  <a:cubicBezTo>
                    <a:pt x="1982157" y="2030790"/>
                    <a:pt x="1980587" y="2033537"/>
                    <a:pt x="1979017" y="2036285"/>
                  </a:cubicBezTo>
                  <a:cubicBezTo>
                    <a:pt x="1977447" y="2034911"/>
                    <a:pt x="1972736" y="2034911"/>
                    <a:pt x="1972736" y="2033537"/>
                  </a:cubicBezTo>
                  <a:cubicBezTo>
                    <a:pt x="1972736" y="2030790"/>
                    <a:pt x="1974306" y="2029416"/>
                    <a:pt x="1975877" y="2026668"/>
                  </a:cubicBezTo>
                  <a:close/>
                  <a:moveTo>
                    <a:pt x="1763922" y="1999191"/>
                  </a:moveTo>
                  <a:cubicBezTo>
                    <a:pt x="1765754" y="1999191"/>
                    <a:pt x="1768502" y="2001939"/>
                    <a:pt x="1768502" y="2001939"/>
                  </a:cubicBezTo>
                  <a:cubicBezTo>
                    <a:pt x="1767586" y="2008808"/>
                    <a:pt x="1765754" y="2007434"/>
                    <a:pt x="1763922" y="1999191"/>
                  </a:cubicBezTo>
                  <a:close/>
                  <a:moveTo>
                    <a:pt x="317339" y="1985178"/>
                  </a:moveTo>
                  <a:cubicBezTo>
                    <a:pt x="336154" y="1992589"/>
                    <a:pt x="318594" y="1998765"/>
                    <a:pt x="314831" y="2006176"/>
                  </a:cubicBezTo>
                  <a:cubicBezTo>
                    <a:pt x="301033" y="2028409"/>
                    <a:pt x="301033" y="2028409"/>
                    <a:pt x="327374" y="2049406"/>
                  </a:cubicBezTo>
                  <a:cubicBezTo>
                    <a:pt x="337408" y="2056817"/>
                    <a:pt x="338662" y="2066698"/>
                    <a:pt x="339917" y="2077815"/>
                  </a:cubicBezTo>
                  <a:cubicBezTo>
                    <a:pt x="344934" y="2119810"/>
                    <a:pt x="313576" y="2122280"/>
                    <a:pt x="284727" y="2121045"/>
                  </a:cubicBezTo>
                  <a:cubicBezTo>
                    <a:pt x="262150" y="2121045"/>
                    <a:pt x="238318" y="2111164"/>
                    <a:pt x="218249" y="2133396"/>
                  </a:cubicBezTo>
                  <a:cubicBezTo>
                    <a:pt x="178111" y="2170451"/>
                    <a:pt x="153025" y="2250736"/>
                    <a:pt x="76512" y="2171686"/>
                  </a:cubicBezTo>
                  <a:cubicBezTo>
                    <a:pt x="60206" y="2154394"/>
                    <a:pt x="41392" y="2186508"/>
                    <a:pt x="21323" y="2192684"/>
                  </a:cubicBezTo>
                  <a:cubicBezTo>
                    <a:pt x="12543" y="2195154"/>
                    <a:pt x="6271" y="2191449"/>
                    <a:pt x="3763" y="2184038"/>
                  </a:cubicBezTo>
                  <a:cubicBezTo>
                    <a:pt x="5017" y="2179097"/>
                    <a:pt x="5017" y="2175392"/>
                    <a:pt x="0" y="2171686"/>
                  </a:cubicBezTo>
                  <a:cubicBezTo>
                    <a:pt x="1254" y="2145748"/>
                    <a:pt x="1254" y="2119810"/>
                    <a:pt x="1254" y="2092636"/>
                  </a:cubicBezTo>
                  <a:cubicBezTo>
                    <a:pt x="12543" y="2095107"/>
                    <a:pt x="26340" y="2107458"/>
                    <a:pt x="33866" y="2087696"/>
                  </a:cubicBezTo>
                  <a:cubicBezTo>
                    <a:pt x="38883" y="2079050"/>
                    <a:pt x="41392" y="2069169"/>
                    <a:pt x="46409" y="2060523"/>
                  </a:cubicBezTo>
                  <a:cubicBezTo>
                    <a:pt x="56443" y="2049406"/>
                    <a:pt x="70241" y="2046936"/>
                    <a:pt x="81530" y="2055582"/>
                  </a:cubicBezTo>
                  <a:cubicBezTo>
                    <a:pt x="102853" y="2070404"/>
                    <a:pt x="121668" y="2087696"/>
                    <a:pt x="145500" y="2106223"/>
                  </a:cubicBezTo>
                  <a:cubicBezTo>
                    <a:pt x="156788" y="2093872"/>
                    <a:pt x="179366" y="2076580"/>
                    <a:pt x="179366" y="2045701"/>
                  </a:cubicBezTo>
                  <a:lnTo>
                    <a:pt x="181617" y="2045681"/>
                  </a:lnTo>
                  <a:lnTo>
                    <a:pt x="198184" y="2027057"/>
                  </a:lnTo>
                  <a:cubicBezTo>
                    <a:pt x="203903" y="2021052"/>
                    <a:pt x="208539" y="2014585"/>
                    <a:pt x="208539" y="2005348"/>
                  </a:cubicBezTo>
                  <a:cubicBezTo>
                    <a:pt x="209157" y="2004116"/>
                    <a:pt x="212558" y="2002884"/>
                    <a:pt x="216731" y="2001806"/>
                  </a:cubicBezTo>
                  <a:lnTo>
                    <a:pt x="227918" y="1999524"/>
                  </a:lnTo>
                  <a:lnTo>
                    <a:pt x="228284" y="1998765"/>
                  </a:lnTo>
                  <a:cubicBezTo>
                    <a:pt x="242081" y="2000000"/>
                    <a:pt x="253370" y="2002470"/>
                    <a:pt x="258387" y="2017292"/>
                  </a:cubicBezTo>
                  <a:cubicBezTo>
                    <a:pt x="262150" y="2025938"/>
                    <a:pt x="265913" y="2040760"/>
                    <a:pt x="274693" y="2022233"/>
                  </a:cubicBezTo>
                  <a:cubicBezTo>
                    <a:pt x="280964" y="2009881"/>
                    <a:pt x="283473" y="1997530"/>
                    <a:pt x="296016" y="1991354"/>
                  </a:cubicBezTo>
                  <a:cubicBezTo>
                    <a:pt x="302288" y="1986413"/>
                    <a:pt x="312322" y="1982708"/>
                    <a:pt x="317339" y="1985178"/>
                  </a:cubicBezTo>
                  <a:close/>
                  <a:moveTo>
                    <a:pt x="1741372" y="1981094"/>
                  </a:moveTo>
                  <a:cubicBezTo>
                    <a:pt x="1746893" y="1981846"/>
                    <a:pt x="1753658" y="1983391"/>
                    <a:pt x="1762678" y="1985452"/>
                  </a:cubicBezTo>
                  <a:cubicBezTo>
                    <a:pt x="1762678" y="1990947"/>
                    <a:pt x="1762678" y="1996443"/>
                    <a:pt x="1762678" y="2003312"/>
                  </a:cubicBezTo>
                  <a:lnTo>
                    <a:pt x="1697980" y="2003312"/>
                  </a:lnTo>
                  <a:cubicBezTo>
                    <a:pt x="1712289" y="1990260"/>
                    <a:pt x="1719443" y="1983735"/>
                    <a:pt x="1727530" y="1981502"/>
                  </a:cubicBezTo>
                  <a:cubicBezTo>
                    <a:pt x="1731574" y="1980386"/>
                    <a:pt x="1735851" y="1980343"/>
                    <a:pt x="1741372" y="1981094"/>
                  </a:cubicBezTo>
                  <a:close/>
                  <a:moveTo>
                    <a:pt x="1362783" y="1966220"/>
                  </a:moveTo>
                  <a:cubicBezTo>
                    <a:pt x="1372928" y="1966220"/>
                    <a:pt x="1384341" y="1966220"/>
                    <a:pt x="1394486" y="1966220"/>
                  </a:cubicBezTo>
                  <a:cubicBezTo>
                    <a:pt x="1394486" y="1978432"/>
                    <a:pt x="1391950" y="1990644"/>
                    <a:pt x="1378001" y="1997971"/>
                  </a:cubicBezTo>
                  <a:lnTo>
                    <a:pt x="1374617" y="1997700"/>
                  </a:lnTo>
                  <a:lnTo>
                    <a:pt x="1377999" y="1999803"/>
                  </a:lnTo>
                  <a:cubicBezTo>
                    <a:pt x="1372927" y="2004687"/>
                    <a:pt x="1367854" y="2009571"/>
                    <a:pt x="1362782" y="2014456"/>
                  </a:cubicBezTo>
                  <a:lnTo>
                    <a:pt x="1353409" y="2014456"/>
                  </a:lnTo>
                  <a:lnTo>
                    <a:pt x="1345873" y="2019894"/>
                  </a:lnTo>
                  <a:cubicBezTo>
                    <a:pt x="1324314" y="1996891"/>
                    <a:pt x="1324314" y="1995613"/>
                    <a:pt x="1345873" y="1971332"/>
                  </a:cubicBezTo>
                  <a:cubicBezTo>
                    <a:pt x="1348409" y="1968776"/>
                    <a:pt x="1350945" y="1967498"/>
                    <a:pt x="1353640" y="1967498"/>
                  </a:cubicBezTo>
                  <a:cubicBezTo>
                    <a:pt x="1356335" y="1967498"/>
                    <a:pt x="1359188" y="1968776"/>
                    <a:pt x="1362359" y="1971332"/>
                  </a:cubicBezTo>
                  <a:lnTo>
                    <a:pt x="1362783" y="1972050"/>
                  </a:lnTo>
                  <a:lnTo>
                    <a:pt x="1362783" y="1966220"/>
                  </a:lnTo>
                  <a:close/>
                  <a:moveTo>
                    <a:pt x="1399418" y="1960727"/>
                  </a:moveTo>
                  <a:cubicBezTo>
                    <a:pt x="1405524" y="1963867"/>
                    <a:pt x="1404303" y="1967008"/>
                    <a:pt x="1395754" y="1970148"/>
                  </a:cubicBezTo>
                  <a:cubicBezTo>
                    <a:pt x="1398197" y="1967008"/>
                    <a:pt x="1399418" y="1960727"/>
                    <a:pt x="1399418" y="1960727"/>
                  </a:cubicBezTo>
                  <a:close/>
                  <a:moveTo>
                    <a:pt x="1346296" y="1949734"/>
                  </a:moveTo>
                  <a:cubicBezTo>
                    <a:pt x="1351007" y="1954444"/>
                    <a:pt x="1355717" y="1960331"/>
                    <a:pt x="1361606" y="1965041"/>
                  </a:cubicBezTo>
                  <a:cubicBezTo>
                    <a:pt x="1355717" y="1965041"/>
                    <a:pt x="1351007" y="1965041"/>
                    <a:pt x="1346296" y="1965041"/>
                  </a:cubicBezTo>
                  <a:cubicBezTo>
                    <a:pt x="1346296" y="1960331"/>
                    <a:pt x="1346296" y="1954444"/>
                    <a:pt x="1346296" y="1949734"/>
                  </a:cubicBezTo>
                  <a:close/>
                  <a:moveTo>
                    <a:pt x="1345073" y="1938745"/>
                  </a:moveTo>
                  <a:cubicBezTo>
                    <a:pt x="1345073" y="1944632"/>
                    <a:pt x="1345073" y="1949342"/>
                    <a:pt x="1345073" y="1954052"/>
                  </a:cubicBezTo>
                  <a:cubicBezTo>
                    <a:pt x="1337746" y="1951697"/>
                    <a:pt x="1331641" y="1949342"/>
                    <a:pt x="1324314" y="1945810"/>
                  </a:cubicBezTo>
                  <a:cubicBezTo>
                    <a:pt x="1329199" y="1938745"/>
                    <a:pt x="1337746" y="1939922"/>
                    <a:pt x="1345073" y="1938745"/>
                  </a:cubicBezTo>
                  <a:close/>
                  <a:moveTo>
                    <a:pt x="948453" y="1938745"/>
                  </a:moveTo>
                  <a:cubicBezTo>
                    <a:pt x="953948" y="1941281"/>
                    <a:pt x="955048" y="1945085"/>
                    <a:pt x="951750" y="1951425"/>
                  </a:cubicBezTo>
                  <a:cubicBezTo>
                    <a:pt x="947354" y="1951425"/>
                    <a:pt x="944056" y="1952693"/>
                    <a:pt x="939660" y="1953961"/>
                  </a:cubicBezTo>
                  <a:cubicBezTo>
                    <a:pt x="940759" y="1950157"/>
                    <a:pt x="940759" y="1945085"/>
                    <a:pt x="941858" y="1941281"/>
                  </a:cubicBezTo>
                  <a:cubicBezTo>
                    <a:pt x="941858" y="1940013"/>
                    <a:pt x="946255" y="1938745"/>
                    <a:pt x="948453" y="1938745"/>
                  </a:cubicBezTo>
                  <a:close/>
                  <a:moveTo>
                    <a:pt x="2736554" y="1922259"/>
                  </a:moveTo>
                  <a:cubicBezTo>
                    <a:pt x="2738385" y="1924701"/>
                    <a:pt x="2741132" y="1925923"/>
                    <a:pt x="2741132" y="1925923"/>
                  </a:cubicBezTo>
                  <a:cubicBezTo>
                    <a:pt x="2740216" y="1932029"/>
                    <a:pt x="2738385" y="1930808"/>
                    <a:pt x="2736554" y="1922259"/>
                  </a:cubicBezTo>
                  <a:close/>
                  <a:moveTo>
                    <a:pt x="1012470" y="1916576"/>
                  </a:moveTo>
                  <a:cubicBezTo>
                    <a:pt x="1016259" y="1917201"/>
                    <a:pt x="1018590" y="1920011"/>
                    <a:pt x="1016258" y="1928753"/>
                  </a:cubicBezTo>
                  <a:cubicBezTo>
                    <a:pt x="1015093" y="1932500"/>
                    <a:pt x="1005767" y="1936247"/>
                    <a:pt x="998773" y="1936247"/>
                  </a:cubicBezTo>
                  <a:cubicBezTo>
                    <a:pt x="991779" y="1937496"/>
                    <a:pt x="983620" y="1933749"/>
                    <a:pt x="983620" y="1925007"/>
                  </a:cubicBezTo>
                  <a:cubicBezTo>
                    <a:pt x="983620" y="1913766"/>
                    <a:pt x="992945" y="1917513"/>
                    <a:pt x="999939" y="1917513"/>
                  </a:cubicBezTo>
                  <a:cubicBezTo>
                    <a:pt x="1003436" y="1917513"/>
                    <a:pt x="1008682" y="1915952"/>
                    <a:pt x="1012470" y="1916576"/>
                  </a:cubicBezTo>
                  <a:close/>
                  <a:moveTo>
                    <a:pt x="1387364" y="1913741"/>
                  </a:moveTo>
                  <a:cubicBezTo>
                    <a:pt x="1389866" y="1913741"/>
                    <a:pt x="1392222" y="1916214"/>
                    <a:pt x="1394577" y="1921160"/>
                  </a:cubicBezTo>
                  <a:lnTo>
                    <a:pt x="1387511" y="1921160"/>
                  </a:lnTo>
                  <a:lnTo>
                    <a:pt x="1379267" y="1921160"/>
                  </a:lnTo>
                  <a:cubicBezTo>
                    <a:pt x="1382211" y="1916214"/>
                    <a:pt x="1384861" y="1913741"/>
                    <a:pt x="1387364" y="1913741"/>
                  </a:cubicBezTo>
                  <a:close/>
                  <a:moveTo>
                    <a:pt x="1075862" y="1905775"/>
                  </a:moveTo>
                  <a:cubicBezTo>
                    <a:pt x="1074684" y="1916766"/>
                    <a:pt x="1074684" y="1927756"/>
                    <a:pt x="1074684" y="1937526"/>
                  </a:cubicBezTo>
                  <a:cubicBezTo>
                    <a:pt x="1060553" y="1927756"/>
                    <a:pt x="1060553" y="1916766"/>
                    <a:pt x="1075862" y="1905775"/>
                  </a:cubicBezTo>
                  <a:close/>
                  <a:moveTo>
                    <a:pt x="2280462" y="1889286"/>
                  </a:moveTo>
                  <a:cubicBezTo>
                    <a:pt x="2291060" y="1889286"/>
                    <a:pt x="2295770" y="1895531"/>
                    <a:pt x="2295770" y="1903025"/>
                  </a:cubicBezTo>
                  <a:cubicBezTo>
                    <a:pt x="2293415" y="1906772"/>
                    <a:pt x="2291060" y="1911767"/>
                    <a:pt x="2287528" y="1914265"/>
                  </a:cubicBezTo>
                  <a:cubicBezTo>
                    <a:pt x="2278107" y="1915514"/>
                    <a:pt x="2263977" y="1903025"/>
                    <a:pt x="2268687" y="1895531"/>
                  </a:cubicBezTo>
                  <a:cubicBezTo>
                    <a:pt x="2269865" y="1893033"/>
                    <a:pt x="2275752" y="1889286"/>
                    <a:pt x="2280462" y="1889286"/>
                  </a:cubicBezTo>
                  <a:close/>
                  <a:moveTo>
                    <a:pt x="2489734" y="1869768"/>
                  </a:moveTo>
                  <a:cubicBezTo>
                    <a:pt x="2494705" y="1867307"/>
                    <a:pt x="2503406" y="1873459"/>
                    <a:pt x="2510863" y="1874689"/>
                  </a:cubicBezTo>
                  <a:cubicBezTo>
                    <a:pt x="2508377" y="1885761"/>
                    <a:pt x="2498434" y="1898064"/>
                    <a:pt x="2514592" y="1907906"/>
                  </a:cubicBezTo>
                  <a:cubicBezTo>
                    <a:pt x="2529507" y="1917748"/>
                    <a:pt x="2544422" y="1927590"/>
                    <a:pt x="2559338" y="1937432"/>
                  </a:cubicBezTo>
                  <a:lnTo>
                    <a:pt x="2561138" y="1939796"/>
                  </a:lnTo>
                  <a:lnTo>
                    <a:pt x="2560711" y="1935273"/>
                  </a:lnTo>
                  <a:cubicBezTo>
                    <a:pt x="2590383" y="1922257"/>
                    <a:pt x="2590383" y="1922257"/>
                    <a:pt x="2608929" y="1952193"/>
                  </a:cubicBezTo>
                  <a:lnTo>
                    <a:pt x="2606496" y="1952587"/>
                  </a:lnTo>
                  <a:lnTo>
                    <a:pt x="2607812" y="1953426"/>
                  </a:lnTo>
                  <a:cubicBezTo>
                    <a:pt x="2612783" y="1953426"/>
                    <a:pt x="2617755" y="1953426"/>
                    <a:pt x="2623970" y="1953426"/>
                  </a:cubicBezTo>
                  <a:cubicBezTo>
                    <a:pt x="2636399" y="1979261"/>
                    <a:pt x="2630184" y="1998946"/>
                    <a:pt x="2607812" y="2016169"/>
                  </a:cubicBezTo>
                  <a:cubicBezTo>
                    <a:pt x="2600354" y="2026012"/>
                    <a:pt x="2590411" y="2030933"/>
                    <a:pt x="2581710" y="2022321"/>
                  </a:cubicBezTo>
                  <a:cubicBezTo>
                    <a:pt x="2556852" y="2000176"/>
                    <a:pt x="2534479" y="1974340"/>
                    <a:pt x="2507134" y="1955886"/>
                  </a:cubicBezTo>
                  <a:cubicBezTo>
                    <a:pt x="2490976" y="1946044"/>
                    <a:pt x="2478547" y="1943584"/>
                    <a:pt x="2468604" y="1960807"/>
                  </a:cubicBezTo>
                  <a:cubicBezTo>
                    <a:pt x="2459903" y="1975571"/>
                    <a:pt x="2448717" y="1984183"/>
                    <a:pt x="2431316" y="1985413"/>
                  </a:cubicBezTo>
                  <a:cubicBezTo>
                    <a:pt x="2428830" y="1955886"/>
                    <a:pt x="2462389" y="1938663"/>
                    <a:pt x="2454932" y="1905446"/>
                  </a:cubicBezTo>
                  <a:cubicBezTo>
                    <a:pt x="2451203" y="1890682"/>
                    <a:pt x="2474818" y="1877149"/>
                    <a:pt x="2489734" y="1869768"/>
                  </a:cubicBezTo>
                  <a:close/>
                  <a:moveTo>
                    <a:pt x="1124677" y="1838628"/>
                  </a:moveTo>
                  <a:cubicBezTo>
                    <a:pt x="1126591" y="1836395"/>
                    <a:pt x="1129829" y="1838456"/>
                    <a:pt x="1136304" y="1842577"/>
                  </a:cubicBezTo>
                  <a:cubicBezTo>
                    <a:pt x="1131595" y="1848073"/>
                    <a:pt x="1126885" y="1854942"/>
                    <a:pt x="1120998" y="1860437"/>
                  </a:cubicBezTo>
                  <a:cubicBezTo>
                    <a:pt x="1122175" y="1847386"/>
                    <a:pt x="1122764" y="1840860"/>
                    <a:pt x="1124677" y="1838628"/>
                  </a:cubicBezTo>
                  <a:close/>
                  <a:moveTo>
                    <a:pt x="3283504" y="1824899"/>
                  </a:moveTo>
                  <a:cubicBezTo>
                    <a:pt x="3289851" y="1823965"/>
                    <a:pt x="3296662" y="1824588"/>
                    <a:pt x="3303472" y="1825832"/>
                  </a:cubicBezTo>
                  <a:cubicBezTo>
                    <a:pt x="3318332" y="1829564"/>
                    <a:pt x="3320809" y="1842006"/>
                    <a:pt x="3323286" y="1854448"/>
                  </a:cubicBezTo>
                  <a:cubicBezTo>
                    <a:pt x="3298519" y="1854448"/>
                    <a:pt x="3292327" y="1876844"/>
                    <a:pt x="3276229" y="1888042"/>
                  </a:cubicBezTo>
                  <a:cubicBezTo>
                    <a:pt x="3268799" y="1888042"/>
                    <a:pt x="3260130" y="1888042"/>
                    <a:pt x="3252700" y="1886798"/>
                  </a:cubicBezTo>
                  <a:cubicBezTo>
                    <a:pt x="3245270" y="1885554"/>
                    <a:pt x="3236602" y="1881821"/>
                    <a:pt x="3240317" y="1873112"/>
                  </a:cubicBezTo>
                  <a:cubicBezTo>
                    <a:pt x="3247747" y="1858181"/>
                    <a:pt x="3256415" y="1844495"/>
                    <a:pt x="3266322" y="1833297"/>
                  </a:cubicBezTo>
                  <a:cubicBezTo>
                    <a:pt x="3271275" y="1828320"/>
                    <a:pt x="3277158" y="1825832"/>
                    <a:pt x="3283504" y="1824899"/>
                  </a:cubicBezTo>
                  <a:close/>
                  <a:moveTo>
                    <a:pt x="884500" y="1722978"/>
                  </a:moveTo>
                  <a:cubicBezTo>
                    <a:pt x="891219" y="1721570"/>
                    <a:pt x="900282" y="1729702"/>
                    <a:pt x="918408" y="1745964"/>
                  </a:cubicBezTo>
                  <a:cubicBezTo>
                    <a:pt x="917158" y="1755971"/>
                    <a:pt x="938409" y="1770982"/>
                    <a:pt x="910907" y="1774735"/>
                  </a:cubicBezTo>
                  <a:cubicBezTo>
                    <a:pt x="890906" y="1778488"/>
                    <a:pt x="890906" y="1778488"/>
                    <a:pt x="905907" y="1801005"/>
                  </a:cubicBezTo>
                  <a:cubicBezTo>
                    <a:pt x="893406" y="1831028"/>
                    <a:pt x="850904" y="1817267"/>
                    <a:pt x="837153" y="1846039"/>
                  </a:cubicBezTo>
                  <a:cubicBezTo>
                    <a:pt x="834653" y="1851043"/>
                    <a:pt x="832153" y="1856046"/>
                    <a:pt x="833403" y="1861050"/>
                  </a:cubicBezTo>
                  <a:cubicBezTo>
                    <a:pt x="833403" y="1863552"/>
                    <a:pt x="839653" y="1868556"/>
                    <a:pt x="843404" y="1868556"/>
                  </a:cubicBezTo>
                  <a:cubicBezTo>
                    <a:pt x="893406" y="1872308"/>
                    <a:pt x="893406" y="1872308"/>
                    <a:pt x="905907" y="1914840"/>
                  </a:cubicBezTo>
                  <a:cubicBezTo>
                    <a:pt x="907157" y="1919844"/>
                    <a:pt x="905907" y="1924848"/>
                    <a:pt x="905907" y="1929851"/>
                  </a:cubicBezTo>
                  <a:cubicBezTo>
                    <a:pt x="889656" y="1938608"/>
                    <a:pt x="877155" y="1903582"/>
                    <a:pt x="857154" y="1924848"/>
                  </a:cubicBezTo>
                  <a:cubicBezTo>
                    <a:pt x="854654" y="1927350"/>
                    <a:pt x="844654" y="1926099"/>
                    <a:pt x="843404" y="1926099"/>
                  </a:cubicBezTo>
                  <a:cubicBezTo>
                    <a:pt x="827153" y="1877312"/>
                    <a:pt x="808402" y="1906084"/>
                    <a:pt x="788401" y="1922346"/>
                  </a:cubicBezTo>
                  <a:cubicBezTo>
                    <a:pt x="770900" y="1934855"/>
                    <a:pt x="748399" y="1943612"/>
                    <a:pt x="727147" y="1938608"/>
                  </a:cubicBezTo>
                  <a:cubicBezTo>
                    <a:pt x="693396" y="1928601"/>
                    <a:pt x="674645" y="1938608"/>
                    <a:pt x="658394" y="1969881"/>
                  </a:cubicBezTo>
                  <a:cubicBezTo>
                    <a:pt x="648393" y="1993649"/>
                    <a:pt x="615892" y="1988646"/>
                    <a:pt x="597141" y="2003657"/>
                  </a:cubicBezTo>
                  <a:cubicBezTo>
                    <a:pt x="577140" y="2019919"/>
                    <a:pt x="563389" y="2007410"/>
                    <a:pt x="554638" y="1991147"/>
                  </a:cubicBezTo>
                  <a:cubicBezTo>
                    <a:pt x="544638" y="1977387"/>
                    <a:pt x="537137" y="1964878"/>
                    <a:pt x="517136" y="1971132"/>
                  </a:cubicBezTo>
                  <a:cubicBezTo>
                    <a:pt x="504636" y="1971132"/>
                    <a:pt x="492135" y="1973634"/>
                    <a:pt x="484635" y="1987395"/>
                  </a:cubicBezTo>
                  <a:cubicBezTo>
                    <a:pt x="462133" y="1988646"/>
                    <a:pt x="439632" y="1984893"/>
                    <a:pt x="424631" y="1966129"/>
                  </a:cubicBezTo>
                  <a:cubicBezTo>
                    <a:pt x="419631" y="1959874"/>
                    <a:pt x="412131" y="1953619"/>
                    <a:pt x="418381" y="1946114"/>
                  </a:cubicBezTo>
                  <a:lnTo>
                    <a:pt x="434862" y="1939517"/>
                  </a:lnTo>
                  <a:lnTo>
                    <a:pt x="434111" y="1938745"/>
                  </a:lnTo>
                  <a:lnTo>
                    <a:pt x="436790" y="1938745"/>
                  </a:lnTo>
                  <a:lnTo>
                    <a:pt x="437132" y="1938608"/>
                  </a:lnTo>
                  <a:lnTo>
                    <a:pt x="437356" y="1938745"/>
                  </a:lnTo>
                  <a:lnTo>
                    <a:pt x="449420" y="1938745"/>
                  </a:lnTo>
                  <a:lnTo>
                    <a:pt x="444586" y="1943175"/>
                  </a:lnTo>
                  <a:lnTo>
                    <a:pt x="444789" y="1943299"/>
                  </a:lnTo>
                  <a:cubicBezTo>
                    <a:pt x="447446" y="1943299"/>
                    <a:pt x="450258" y="1941736"/>
                    <a:pt x="453383" y="1938608"/>
                  </a:cubicBezTo>
                  <a:cubicBezTo>
                    <a:pt x="465884" y="1926099"/>
                    <a:pt x="478384" y="1912339"/>
                    <a:pt x="492135" y="1901080"/>
                  </a:cubicBezTo>
                  <a:cubicBezTo>
                    <a:pt x="503386" y="1891073"/>
                    <a:pt x="498385" y="1866054"/>
                    <a:pt x="517136" y="1864803"/>
                  </a:cubicBezTo>
                  <a:cubicBezTo>
                    <a:pt x="536825" y="1863865"/>
                    <a:pt x="556514" y="1854483"/>
                    <a:pt x="576730" y="1854600"/>
                  </a:cubicBezTo>
                  <a:lnTo>
                    <a:pt x="594155" y="1857971"/>
                  </a:lnTo>
                  <a:lnTo>
                    <a:pt x="593472" y="1856315"/>
                  </a:lnTo>
                  <a:lnTo>
                    <a:pt x="595626" y="1858255"/>
                  </a:lnTo>
                  <a:lnTo>
                    <a:pt x="597141" y="1858548"/>
                  </a:lnTo>
                  <a:cubicBezTo>
                    <a:pt x="595891" y="1851043"/>
                    <a:pt x="593390" y="1843537"/>
                    <a:pt x="590890" y="1836031"/>
                  </a:cubicBezTo>
                  <a:cubicBezTo>
                    <a:pt x="588390" y="1827275"/>
                    <a:pt x="569639" y="1824773"/>
                    <a:pt x="582140" y="1812263"/>
                  </a:cubicBezTo>
                  <a:cubicBezTo>
                    <a:pt x="588390" y="1806009"/>
                    <a:pt x="597141" y="1802256"/>
                    <a:pt x="603391" y="1803507"/>
                  </a:cubicBezTo>
                  <a:cubicBezTo>
                    <a:pt x="618392" y="1806009"/>
                    <a:pt x="634643" y="1811012"/>
                    <a:pt x="650893" y="1816016"/>
                  </a:cubicBezTo>
                  <a:cubicBezTo>
                    <a:pt x="623392" y="1759724"/>
                    <a:pt x="623392" y="1759724"/>
                    <a:pt x="559639" y="1737207"/>
                  </a:cubicBezTo>
                  <a:cubicBezTo>
                    <a:pt x="587140" y="1727200"/>
                    <a:pt x="614642" y="1723447"/>
                    <a:pt x="628392" y="1742211"/>
                  </a:cubicBezTo>
                  <a:cubicBezTo>
                    <a:pt x="650893" y="1774735"/>
                    <a:pt x="683395" y="1764728"/>
                    <a:pt x="712147" y="1773484"/>
                  </a:cubicBezTo>
                  <a:cubicBezTo>
                    <a:pt x="722147" y="1777237"/>
                    <a:pt x="737148" y="1767230"/>
                    <a:pt x="748399" y="1777237"/>
                  </a:cubicBezTo>
                  <a:cubicBezTo>
                    <a:pt x="764649" y="1790997"/>
                    <a:pt x="770900" y="1780990"/>
                    <a:pt x="775900" y="1765979"/>
                  </a:cubicBezTo>
                  <a:cubicBezTo>
                    <a:pt x="778400" y="1757222"/>
                    <a:pt x="784651" y="1754720"/>
                    <a:pt x="794651" y="1757222"/>
                  </a:cubicBezTo>
                  <a:cubicBezTo>
                    <a:pt x="813402" y="1764728"/>
                    <a:pt x="833403" y="1770982"/>
                    <a:pt x="853404" y="1778488"/>
                  </a:cubicBezTo>
                  <a:lnTo>
                    <a:pt x="854226" y="1776935"/>
                  </a:lnTo>
                  <a:lnTo>
                    <a:pt x="851739" y="1773888"/>
                  </a:lnTo>
                  <a:lnTo>
                    <a:pt x="855068" y="1775344"/>
                  </a:lnTo>
                  <a:lnTo>
                    <a:pt x="864655" y="1757222"/>
                  </a:lnTo>
                  <a:cubicBezTo>
                    <a:pt x="873405" y="1735331"/>
                    <a:pt x="877781" y="1724385"/>
                    <a:pt x="884500" y="1722978"/>
                  </a:cubicBezTo>
                  <a:close/>
                  <a:moveTo>
                    <a:pt x="3198138" y="1680469"/>
                  </a:moveTo>
                  <a:cubicBezTo>
                    <a:pt x="3203211" y="1691459"/>
                    <a:pt x="3208283" y="1701229"/>
                    <a:pt x="3213356" y="1712219"/>
                  </a:cubicBezTo>
                  <a:cubicBezTo>
                    <a:pt x="3205747" y="1723209"/>
                    <a:pt x="3196870" y="1719546"/>
                    <a:pt x="3190530" y="1709777"/>
                  </a:cubicBezTo>
                  <a:cubicBezTo>
                    <a:pt x="3181653" y="1697565"/>
                    <a:pt x="3184189" y="1687796"/>
                    <a:pt x="3198138" y="1680469"/>
                  </a:cubicBezTo>
                  <a:close/>
                  <a:moveTo>
                    <a:pt x="1365073" y="1671466"/>
                  </a:moveTo>
                  <a:cubicBezTo>
                    <a:pt x="1366447" y="1671923"/>
                    <a:pt x="1367057" y="1673755"/>
                    <a:pt x="1367057" y="1676808"/>
                  </a:cubicBezTo>
                  <a:cubicBezTo>
                    <a:pt x="1364614" y="1676808"/>
                    <a:pt x="1362172" y="1678029"/>
                    <a:pt x="1359729" y="1679251"/>
                  </a:cubicBezTo>
                  <a:cubicBezTo>
                    <a:pt x="1359729" y="1676808"/>
                    <a:pt x="1357287" y="1674366"/>
                    <a:pt x="1358508" y="1674366"/>
                  </a:cubicBezTo>
                  <a:cubicBezTo>
                    <a:pt x="1361561" y="1671924"/>
                    <a:pt x="1363699" y="1671008"/>
                    <a:pt x="1365073" y="1671466"/>
                  </a:cubicBezTo>
                  <a:close/>
                  <a:moveTo>
                    <a:pt x="2264693" y="1635018"/>
                  </a:moveTo>
                  <a:lnTo>
                    <a:pt x="2257875" y="1638004"/>
                  </a:lnTo>
                  <a:lnTo>
                    <a:pt x="2256854" y="1638647"/>
                  </a:lnTo>
                  <a:lnTo>
                    <a:pt x="2258025" y="1649508"/>
                  </a:lnTo>
                  <a:cubicBezTo>
                    <a:pt x="2252628" y="1682712"/>
                    <a:pt x="2225472" y="1711736"/>
                    <a:pt x="2228257" y="1747029"/>
                  </a:cubicBezTo>
                  <a:cubicBezTo>
                    <a:pt x="2253325" y="1744862"/>
                    <a:pt x="2272822" y="1743778"/>
                    <a:pt x="2287812" y="1744513"/>
                  </a:cubicBezTo>
                  <a:lnTo>
                    <a:pt x="2304060" y="1748710"/>
                  </a:lnTo>
                  <a:lnTo>
                    <a:pt x="2297194" y="1740843"/>
                  </a:lnTo>
                  <a:cubicBezTo>
                    <a:pt x="2263643" y="1713828"/>
                    <a:pt x="2252460" y="1683320"/>
                    <a:pt x="2259450" y="1649318"/>
                  </a:cubicBezTo>
                  <a:lnTo>
                    <a:pt x="2264693" y="1635018"/>
                  </a:lnTo>
                  <a:close/>
                  <a:moveTo>
                    <a:pt x="910752" y="1622427"/>
                  </a:moveTo>
                  <a:cubicBezTo>
                    <a:pt x="921503" y="1620023"/>
                    <a:pt x="921503" y="1628437"/>
                    <a:pt x="921503" y="1635649"/>
                  </a:cubicBezTo>
                  <a:cubicBezTo>
                    <a:pt x="919114" y="1642861"/>
                    <a:pt x="927475" y="1657285"/>
                    <a:pt x="910752" y="1656083"/>
                  </a:cubicBezTo>
                  <a:cubicBezTo>
                    <a:pt x="903585" y="1656083"/>
                    <a:pt x="901196" y="1647669"/>
                    <a:pt x="901196" y="1639255"/>
                  </a:cubicBezTo>
                  <a:cubicBezTo>
                    <a:pt x="901196" y="1632043"/>
                    <a:pt x="903585" y="1623629"/>
                    <a:pt x="910752" y="1622427"/>
                  </a:cubicBezTo>
                  <a:close/>
                  <a:moveTo>
                    <a:pt x="2847490" y="1522354"/>
                  </a:moveTo>
                  <a:cubicBezTo>
                    <a:pt x="2878860" y="1524840"/>
                    <a:pt x="2888899" y="1534781"/>
                    <a:pt x="2895173" y="1564604"/>
                  </a:cubicBezTo>
                  <a:cubicBezTo>
                    <a:pt x="2898937" y="1588213"/>
                    <a:pt x="2900192" y="1611823"/>
                    <a:pt x="2902702" y="1635433"/>
                  </a:cubicBezTo>
                  <a:cubicBezTo>
                    <a:pt x="2906466" y="1659043"/>
                    <a:pt x="2924033" y="1662771"/>
                    <a:pt x="2944110" y="1664013"/>
                  </a:cubicBezTo>
                  <a:cubicBezTo>
                    <a:pt x="2944110" y="1695079"/>
                    <a:pt x="2944110" y="1727388"/>
                    <a:pt x="2944110" y="1759696"/>
                  </a:cubicBezTo>
                  <a:lnTo>
                    <a:pt x="2936561" y="1762900"/>
                  </a:lnTo>
                  <a:lnTo>
                    <a:pt x="2943748" y="1762900"/>
                  </a:lnTo>
                  <a:cubicBezTo>
                    <a:pt x="2979951" y="1775264"/>
                    <a:pt x="2982537" y="1780209"/>
                    <a:pt x="2960556" y="1811119"/>
                  </a:cubicBezTo>
                  <a:cubicBezTo>
                    <a:pt x="2949890" y="1799991"/>
                    <a:pt x="2931222" y="1794428"/>
                    <a:pt x="2926373" y="1780345"/>
                  </a:cubicBezTo>
                  <a:lnTo>
                    <a:pt x="2926805" y="1767041"/>
                  </a:lnTo>
                  <a:lnTo>
                    <a:pt x="2926543" y="1767152"/>
                  </a:lnTo>
                  <a:cubicBezTo>
                    <a:pt x="2908976" y="1763424"/>
                    <a:pt x="2901447" y="1746027"/>
                    <a:pt x="2886389" y="1739814"/>
                  </a:cubicBezTo>
                  <a:lnTo>
                    <a:pt x="2872082" y="1736272"/>
                  </a:lnTo>
                  <a:lnTo>
                    <a:pt x="2871035" y="1737348"/>
                  </a:lnTo>
                  <a:lnTo>
                    <a:pt x="2869038" y="1735518"/>
                  </a:lnTo>
                  <a:lnTo>
                    <a:pt x="2861293" y="1733601"/>
                  </a:lnTo>
                  <a:lnTo>
                    <a:pt x="2845633" y="1725250"/>
                  </a:lnTo>
                  <a:lnTo>
                    <a:pt x="2844730" y="1723909"/>
                  </a:lnTo>
                  <a:lnTo>
                    <a:pt x="2842471" y="1714961"/>
                  </a:lnTo>
                  <a:cubicBezTo>
                    <a:pt x="2842471" y="1716204"/>
                    <a:pt x="2838707" y="1714961"/>
                    <a:pt x="2838707" y="1714961"/>
                  </a:cubicBezTo>
                  <a:lnTo>
                    <a:pt x="2844730" y="1723909"/>
                  </a:lnTo>
                  <a:lnTo>
                    <a:pt x="2844981" y="1724902"/>
                  </a:lnTo>
                  <a:lnTo>
                    <a:pt x="2845633" y="1725250"/>
                  </a:lnTo>
                  <a:lnTo>
                    <a:pt x="2848745" y="1729873"/>
                  </a:lnTo>
                  <a:cubicBezTo>
                    <a:pt x="2853764" y="1736086"/>
                    <a:pt x="2852510" y="1741057"/>
                    <a:pt x="2847490" y="1743542"/>
                  </a:cubicBezTo>
                  <a:cubicBezTo>
                    <a:pt x="2839962" y="1744784"/>
                    <a:pt x="2831178" y="1744784"/>
                    <a:pt x="2823649" y="1747270"/>
                  </a:cubicBezTo>
                  <a:cubicBezTo>
                    <a:pt x="2811101" y="1750998"/>
                    <a:pt x="2802317" y="1749755"/>
                    <a:pt x="2799808" y="1736086"/>
                  </a:cubicBezTo>
                  <a:cubicBezTo>
                    <a:pt x="2796043" y="1700050"/>
                    <a:pt x="2793534" y="1662771"/>
                    <a:pt x="2788515" y="1626735"/>
                  </a:cubicBezTo>
                  <a:cubicBezTo>
                    <a:pt x="2786005" y="1609338"/>
                    <a:pt x="2796043" y="1603125"/>
                    <a:pt x="2807337" y="1596912"/>
                  </a:cubicBezTo>
                  <a:cubicBezTo>
                    <a:pt x="2829923" y="1584486"/>
                    <a:pt x="2833688" y="1585728"/>
                    <a:pt x="2841216" y="1615551"/>
                  </a:cubicBezTo>
                  <a:cubicBezTo>
                    <a:pt x="2843726" y="1629220"/>
                    <a:pt x="2851255" y="1631705"/>
                    <a:pt x="2862548" y="1629220"/>
                  </a:cubicBezTo>
                  <a:cubicBezTo>
                    <a:pt x="2870077" y="1626735"/>
                    <a:pt x="2876351" y="1619279"/>
                    <a:pt x="2873841" y="1610581"/>
                  </a:cubicBezTo>
                  <a:cubicBezTo>
                    <a:pt x="2868822" y="1590699"/>
                    <a:pt x="2862548" y="1570817"/>
                    <a:pt x="2858784" y="1550935"/>
                  </a:cubicBezTo>
                  <a:cubicBezTo>
                    <a:pt x="2842471" y="1555905"/>
                    <a:pt x="2827414" y="1563361"/>
                    <a:pt x="2814865" y="1549692"/>
                  </a:cubicBezTo>
                  <a:cubicBezTo>
                    <a:pt x="2811101" y="1545964"/>
                    <a:pt x="2807337" y="1540994"/>
                    <a:pt x="2807337" y="1537266"/>
                  </a:cubicBezTo>
                  <a:cubicBezTo>
                    <a:pt x="2807337" y="1532295"/>
                    <a:pt x="2811101" y="1526082"/>
                    <a:pt x="2816120" y="1526082"/>
                  </a:cubicBezTo>
                  <a:cubicBezTo>
                    <a:pt x="2826159" y="1522354"/>
                    <a:pt x="2837452" y="1521112"/>
                    <a:pt x="2847490" y="1522354"/>
                  </a:cubicBezTo>
                  <a:close/>
                  <a:moveTo>
                    <a:pt x="2960431" y="1504623"/>
                  </a:moveTo>
                  <a:cubicBezTo>
                    <a:pt x="2969052" y="1508338"/>
                    <a:pt x="2978905" y="1509576"/>
                    <a:pt x="2988759" y="1514530"/>
                  </a:cubicBezTo>
                  <a:cubicBezTo>
                    <a:pt x="3008465" y="1520721"/>
                    <a:pt x="3002307" y="1560349"/>
                    <a:pt x="3017087" y="1552919"/>
                  </a:cubicBezTo>
                  <a:cubicBezTo>
                    <a:pt x="3042951" y="1540535"/>
                    <a:pt x="3041720" y="1567779"/>
                    <a:pt x="3054036" y="1567779"/>
                  </a:cubicBezTo>
                  <a:cubicBezTo>
                    <a:pt x="3051573" y="1585116"/>
                    <a:pt x="3047878" y="1601215"/>
                    <a:pt x="3025708" y="1592546"/>
                  </a:cubicBezTo>
                  <a:cubicBezTo>
                    <a:pt x="3010928" y="1586354"/>
                    <a:pt x="2996149" y="1580163"/>
                    <a:pt x="2981369" y="1573971"/>
                  </a:cubicBezTo>
                  <a:cubicBezTo>
                    <a:pt x="2977674" y="1573971"/>
                    <a:pt x="2972747" y="1577686"/>
                    <a:pt x="2969052" y="1580163"/>
                  </a:cubicBezTo>
                  <a:cubicBezTo>
                    <a:pt x="2967820" y="1581401"/>
                    <a:pt x="2966589" y="1587593"/>
                    <a:pt x="2967820" y="1587593"/>
                  </a:cubicBezTo>
                  <a:cubicBezTo>
                    <a:pt x="2992454" y="1606168"/>
                    <a:pt x="2976442" y="1645796"/>
                    <a:pt x="3007233" y="1659418"/>
                  </a:cubicBezTo>
                  <a:cubicBezTo>
                    <a:pt x="3010928" y="1660656"/>
                    <a:pt x="3012160" y="1670563"/>
                    <a:pt x="3009697" y="1673040"/>
                  </a:cubicBezTo>
                  <a:cubicBezTo>
                    <a:pt x="3006002" y="1675516"/>
                    <a:pt x="2999844" y="1679231"/>
                    <a:pt x="2996149" y="1677993"/>
                  </a:cubicBezTo>
                  <a:cubicBezTo>
                    <a:pt x="2983832" y="1673040"/>
                    <a:pt x="2971515" y="1668086"/>
                    <a:pt x="2960431" y="1663133"/>
                  </a:cubicBezTo>
                  <a:cubicBezTo>
                    <a:pt x="2959199" y="1660656"/>
                    <a:pt x="2959199" y="1658179"/>
                    <a:pt x="2957967" y="1655703"/>
                  </a:cubicBezTo>
                  <a:cubicBezTo>
                    <a:pt x="2950577" y="1628459"/>
                    <a:pt x="2912396" y="1614837"/>
                    <a:pt x="2918554" y="1585116"/>
                  </a:cubicBezTo>
                  <a:cubicBezTo>
                    <a:pt x="2923481" y="1559111"/>
                    <a:pt x="2943187" y="1536820"/>
                    <a:pt x="2956736" y="1512053"/>
                  </a:cubicBezTo>
                  <a:cubicBezTo>
                    <a:pt x="2957967" y="1509576"/>
                    <a:pt x="2959199" y="1507099"/>
                    <a:pt x="2960431" y="1504623"/>
                  </a:cubicBezTo>
                  <a:close/>
                  <a:moveTo>
                    <a:pt x="2958797" y="1477150"/>
                  </a:moveTo>
                  <a:cubicBezTo>
                    <a:pt x="2964903" y="1477150"/>
                    <a:pt x="2966124" y="1482145"/>
                    <a:pt x="2963682" y="1488390"/>
                  </a:cubicBezTo>
                  <a:cubicBezTo>
                    <a:pt x="2961239" y="1493385"/>
                    <a:pt x="2960018" y="1498380"/>
                    <a:pt x="2958797" y="1503376"/>
                  </a:cubicBezTo>
                  <a:cubicBezTo>
                    <a:pt x="2950249" y="1499629"/>
                    <a:pt x="2945365" y="1494634"/>
                    <a:pt x="2946586" y="1484643"/>
                  </a:cubicBezTo>
                  <a:cubicBezTo>
                    <a:pt x="2950249" y="1482145"/>
                    <a:pt x="2953913" y="1477150"/>
                    <a:pt x="2958797" y="1477150"/>
                  </a:cubicBezTo>
                  <a:close/>
                  <a:moveTo>
                    <a:pt x="2850888" y="1477150"/>
                  </a:moveTo>
                  <a:cubicBezTo>
                    <a:pt x="2854648" y="1477150"/>
                    <a:pt x="2863421" y="1478418"/>
                    <a:pt x="2863421" y="1480955"/>
                  </a:cubicBezTo>
                  <a:cubicBezTo>
                    <a:pt x="2867181" y="1489832"/>
                    <a:pt x="2860914" y="1494904"/>
                    <a:pt x="2853394" y="1497441"/>
                  </a:cubicBezTo>
                  <a:cubicBezTo>
                    <a:pt x="2833342" y="1506318"/>
                    <a:pt x="2813289" y="1508854"/>
                    <a:pt x="2796996" y="1487295"/>
                  </a:cubicBezTo>
                  <a:cubicBezTo>
                    <a:pt x="2802009" y="1487295"/>
                    <a:pt x="2808276" y="1487295"/>
                    <a:pt x="2813289" y="1487295"/>
                  </a:cubicBezTo>
                  <a:cubicBezTo>
                    <a:pt x="2825822" y="1484759"/>
                    <a:pt x="2838355" y="1479687"/>
                    <a:pt x="2850888" y="1477150"/>
                  </a:cubicBezTo>
                  <a:close/>
                  <a:moveTo>
                    <a:pt x="3375527" y="1405709"/>
                  </a:moveTo>
                  <a:cubicBezTo>
                    <a:pt x="3389953" y="1408152"/>
                    <a:pt x="3393559" y="1421584"/>
                    <a:pt x="3393559" y="1435017"/>
                  </a:cubicBezTo>
                  <a:cubicBezTo>
                    <a:pt x="3394761" y="1442343"/>
                    <a:pt x="3387548" y="1448449"/>
                    <a:pt x="3375527" y="1448449"/>
                  </a:cubicBezTo>
                  <a:cubicBezTo>
                    <a:pt x="3367113" y="1448449"/>
                    <a:pt x="3357496" y="1435017"/>
                    <a:pt x="3361102" y="1421584"/>
                  </a:cubicBezTo>
                  <a:cubicBezTo>
                    <a:pt x="3362304" y="1415478"/>
                    <a:pt x="3370719" y="1405709"/>
                    <a:pt x="3375527" y="1405709"/>
                  </a:cubicBezTo>
                  <a:close/>
                  <a:moveTo>
                    <a:pt x="74186" y="1367246"/>
                  </a:moveTo>
                  <a:cubicBezTo>
                    <a:pt x="74186" y="1368816"/>
                    <a:pt x="75560" y="1375097"/>
                    <a:pt x="75560" y="1375097"/>
                  </a:cubicBezTo>
                  <a:cubicBezTo>
                    <a:pt x="72812" y="1376667"/>
                    <a:pt x="70064" y="1376667"/>
                    <a:pt x="67317" y="1376667"/>
                  </a:cubicBezTo>
                  <a:cubicBezTo>
                    <a:pt x="67317" y="1375097"/>
                    <a:pt x="65943" y="1370387"/>
                    <a:pt x="65943" y="1370387"/>
                  </a:cubicBezTo>
                  <a:cubicBezTo>
                    <a:pt x="67317" y="1368816"/>
                    <a:pt x="71438" y="1368816"/>
                    <a:pt x="74186" y="1367246"/>
                  </a:cubicBezTo>
                  <a:close/>
                  <a:moveTo>
                    <a:pt x="324209" y="1358738"/>
                  </a:moveTo>
                  <a:cubicBezTo>
                    <a:pt x="334353" y="1359979"/>
                    <a:pt x="344498" y="1367424"/>
                    <a:pt x="350838" y="1374869"/>
                  </a:cubicBezTo>
                  <a:cubicBezTo>
                    <a:pt x="355911" y="1383555"/>
                    <a:pt x="355911" y="1394722"/>
                    <a:pt x="345766" y="1402167"/>
                  </a:cubicBezTo>
                  <a:cubicBezTo>
                    <a:pt x="328013" y="1417057"/>
                    <a:pt x="307724" y="1428225"/>
                    <a:pt x="284898" y="1431947"/>
                  </a:cubicBezTo>
                  <a:cubicBezTo>
                    <a:pt x="274754" y="1414576"/>
                    <a:pt x="287435" y="1405890"/>
                    <a:pt x="291239" y="1393481"/>
                  </a:cubicBezTo>
                  <a:cubicBezTo>
                    <a:pt x="301383" y="1393481"/>
                    <a:pt x="312796" y="1393481"/>
                    <a:pt x="312796" y="1378591"/>
                  </a:cubicBezTo>
                  <a:cubicBezTo>
                    <a:pt x="312796" y="1369905"/>
                    <a:pt x="308992" y="1356256"/>
                    <a:pt x="324209" y="1358738"/>
                  </a:cubicBezTo>
                  <a:close/>
                  <a:moveTo>
                    <a:pt x="369874" y="1316219"/>
                  </a:moveTo>
                  <a:cubicBezTo>
                    <a:pt x="372526" y="1316219"/>
                    <a:pt x="375179" y="1318836"/>
                    <a:pt x="376505" y="1321453"/>
                  </a:cubicBezTo>
                  <a:cubicBezTo>
                    <a:pt x="377831" y="1326686"/>
                    <a:pt x="357937" y="1338461"/>
                    <a:pt x="349979" y="1337153"/>
                  </a:cubicBezTo>
                  <a:cubicBezTo>
                    <a:pt x="347326" y="1335844"/>
                    <a:pt x="344674" y="1333228"/>
                    <a:pt x="344674" y="1330611"/>
                  </a:cubicBezTo>
                  <a:cubicBezTo>
                    <a:pt x="340695" y="1321453"/>
                    <a:pt x="356610" y="1312294"/>
                    <a:pt x="369874" y="1316219"/>
                  </a:cubicBezTo>
                  <a:close/>
                  <a:moveTo>
                    <a:pt x="834307" y="1262835"/>
                  </a:moveTo>
                  <a:cubicBezTo>
                    <a:pt x="838286" y="1262835"/>
                    <a:pt x="842265" y="1263980"/>
                    <a:pt x="842265" y="1265125"/>
                  </a:cubicBezTo>
                  <a:cubicBezTo>
                    <a:pt x="843592" y="1268560"/>
                    <a:pt x="844918" y="1274284"/>
                    <a:pt x="842265" y="1275429"/>
                  </a:cubicBezTo>
                  <a:cubicBezTo>
                    <a:pt x="835633" y="1280008"/>
                    <a:pt x="829001" y="1282298"/>
                    <a:pt x="822369" y="1286878"/>
                  </a:cubicBezTo>
                  <a:cubicBezTo>
                    <a:pt x="815736" y="1289167"/>
                    <a:pt x="810431" y="1288022"/>
                    <a:pt x="809104" y="1282298"/>
                  </a:cubicBezTo>
                  <a:cubicBezTo>
                    <a:pt x="807778" y="1280008"/>
                    <a:pt x="810431" y="1274284"/>
                    <a:pt x="814410" y="1271994"/>
                  </a:cubicBezTo>
                  <a:cubicBezTo>
                    <a:pt x="821042" y="1267415"/>
                    <a:pt x="827674" y="1265125"/>
                    <a:pt x="834307" y="1262835"/>
                  </a:cubicBezTo>
                  <a:close/>
                  <a:moveTo>
                    <a:pt x="768683" y="1258583"/>
                  </a:moveTo>
                  <a:cubicBezTo>
                    <a:pt x="773707" y="1258583"/>
                    <a:pt x="778732" y="1264801"/>
                    <a:pt x="779988" y="1268532"/>
                  </a:cubicBezTo>
                  <a:cubicBezTo>
                    <a:pt x="786268" y="1278481"/>
                    <a:pt x="790036" y="1290917"/>
                    <a:pt x="783756" y="1298379"/>
                  </a:cubicBezTo>
                  <a:cubicBezTo>
                    <a:pt x="762403" y="1328227"/>
                    <a:pt x="751099" y="1366779"/>
                    <a:pt x="710906" y="1380459"/>
                  </a:cubicBezTo>
                  <a:cubicBezTo>
                    <a:pt x="692066" y="1386677"/>
                    <a:pt x="683274" y="1400357"/>
                    <a:pt x="680762" y="1421499"/>
                  </a:cubicBezTo>
                  <a:cubicBezTo>
                    <a:pt x="679506" y="1438910"/>
                    <a:pt x="670714" y="1456321"/>
                    <a:pt x="665690" y="1474976"/>
                  </a:cubicBezTo>
                  <a:cubicBezTo>
                    <a:pt x="661922" y="1486168"/>
                    <a:pt x="651873" y="1489899"/>
                    <a:pt x="641825" y="1491143"/>
                  </a:cubicBezTo>
                  <a:cubicBezTo>
                    <a:pt x="631777" y="1492387"/>
                    <a:pt x="628009" y="1484925"/>
                    <a:pt x="626753" y="1476219"/>
                  </a:cubicBezTo>
                  <a:cubicBezTo>
                    <a:pt x="624241" y="1458808"/>
                    <a:pt x="620473" y="1440154"/>
                    <a:pt x="615449" y="1422743"/>
                  </a:cubicBezTo>
                  <a:cubicBezTo>
                    <a:pt x="641825" y="1401601"/>
                    <a:pt x="631777" y="1363048"/>
                    <a:pt x="659410" y="1343150"/>
                  </a:cubicBezTo>
                  <a:cubicBezTo>
                    <a:pt x="688298" y="1325739"/>
                    <a:pt x="714674" y="1300867"/>
                    <a:pt x="749843" y="1293405"/>
                  </a:cubicBezTo>
                  <a:cubicBezTo>
                    <a:pt x="763659" y="1290917"/>
                    <a:pt x="759891" y="1278481"/>
                    <a:pt x="759891" y="1268532"/>
                  </a:cubicBezTo>
                  <a:cubicBezTo>
                    <a:pt x="759891" y="1262314"/>
                    <a:pt x="762403" y="1257339"/>
                    <a:pt x="768683" y="1258583"/>
                  </a:cubicBezTo>
                  <a:close/>
                  <a:moveTo>
                    <a:pt x="339429" y="1235362"/>
                  </a:moveTo>
                  <a:cubicBezTo>
                    <a:pt x="333088" y="1251238"/>
                    <a:pt x="321675" y="1261007"/>
                    <a:pt x="307726" y="1267113"/>
                  </a:cubicBezTo>
                  <a:cubicBezTo>
                    <a:pt x="307726" y="1246353"/>
                    <a:pt x="317871" y="1235362"/>
                    <a:pt x="339429" y="1235362"/>
                  </a:cubicBezTo>
                  <a:close/>
                  <a:moveTo>
                    <a:pt x="20289" y="1235359"/>
                  </a:moveTo>
                  <a:cubicBezTo>
                    <a:pt x="24094" y="1238830"/>
                    <a:pt x="29167" y="1241143"/>
                    <a:pt x="30435" y="1244614"/>
                  </a:cubicBezTo>
                  <a:cubicBezTo>
                    <a:pt x="31704" y="1248085"/>
                    <a:pt x="29167" y="1251555"/>
                    <a:pt x="27899" y="1256182"/>
                  </a:cubicBezTo>
                  <a:lnTo>
                    <a:pt x="16485" y="1248085"/>
                  </a:lnTo>
                  <a:cubicBezTo>
                    <a:pt x="16485" y="1243457"/>
                    <a:pt x="16485" y="1238830"/>
                    <a:pt x="20289" y="1235359"/>
                  </a:cubicBezTo>
                  <a:close/>
                  <a:moveTo>
                    <a:pt x="1111646" y="1198521"/>
                  </a:moveTo>
                  <a:lnTo>
                    <a:pt x="1108024" y="1201891"/>
                  </a:lnTo>
                  <a:lnTo>
                    <a:pt x="1108931" y="1202802"/>
                  </a:lnTo>
                  <a:lnTo>
                    <a:pt x="1111646" y="1198521"/>
                  </a:lnTo>
                  <a:close/>
                  <a:moveTo>
                    <a:pt x="492227" y="1196893"/>
                  </a:moveTo>
                  <a:cubicBezTo>
                    <a:pt x="492227" y="1199430"/>
                    <a:pt x="493393" y="1201966"/>
                    <a:pt x="493393" y="1205770"/>
                  </a:cubicBezTo>
                  <a:cubicBezTo>
                    <a:pt x="493393" y="1217184"/>
                    <a:pt x="489896" y="1227329"/>
                    <a:pt x="478239" y="1228597"/>
                  </a:cubicBezTo>
                  <a:cubicBezTo>
                    <a:pt x="471245" y="1228597"/>
                    <a:pt x="464251" y="1226061"/>
                    <a:pt x="457257" y="1222256"/>
                  </a:cubicBezTo>
                  <a:cubicBezTo>
                    <a:pt x="456092" y="1222256"/>
                    <a:pt x="456092" y="1215916"/>
                    <a:pt x="456092" y="1215916"/>
                  </a:cubicBezTo>
                  <a:cubicBezTo>
                    <a:pt x="467748" y="1209575"/>
                    <a:pt x="479405" y="1203234"/>
                    <a:pt x="492227" y="1196893"/>
                  </a:cubicBezTo>
                  <a:close/>
                  <a:moveTo>
                    <a:pt x="1190721" y="1168321"/>
                  </a:moveTo>
                  <a:lnTo>
                    <a:pt x="1189700" y="1169125"/>
                  </a:lnTo>
                  <a:lnTo>
                    <a:pt x="1188749" y="1170387"/>
                  </a:lnTo>
                  <a:lnTo>
                    <a:pt x="1196703" y="1170387"/>
                  </a:lnTo>
                  <a:lnTo>
                    <a:pt x="1194871" y="1168321"/>
                  </a:lnTo>
                  <a:lnTo>
                    <a:pt x="1190721" y="1168321"/>
                  </a:lnTo>
                  <a:close/>
                  <a:moveTo>
                    <a:pt x="2056386" y="1054017"/>
                  </a:moveTo>
                  <a:cubicBezTo>
                    <a:pt x="2064934" y="1054017"/>
                    <a:pt x="2075924" y="1079662"/>
                    <a:pt x="2072261" y="1087822"/>
                  </a:cubicBezTo>
                  <a:cubicBezTo>
                    <a:pt x="2071040" y="1088988"/>
                    <a:pt x="2068597" y="1091319"/>
                    <a:pt x="2067376" y="1091319"/>
                  </a:cubicBezTo>
                  <a:cubicBezTo>
                    <a:pt x="2055165" y="1090153"/>
                    <a:pt x="2044174" y="1068005"/>
                    <a:pt x="2051501" y="1057514"/>
                  </a:cubicBezTo>
                  <a:cubicBezTo>
                    <a:pt x="2051501" y="1056348"/>
                    <a:pt x="2053943" y="1055182"/>
                    <a:pt x="2056386" y="1054017"/>
                  </a:cubicBezTo>
                  <a:close/>
                  <a:moveTo>
                    <a:pt x="1824919" y="1023519"/>
                  </a:moveTo>
                  <a:cubicBezTo>
                    <a:pt x="1824919" y="1029701"/>
                    <a:pt x="1824919" y="1034647"/>
                    <a:pt x="1824919" y="1039592"/>
                  </a:cubicBezTo>
                  <a:cubicBezTo>
                    <a:pt x="1821210" y="1043302"/>
                    <a:pt x="1818737" y="1047011"/>
                    <a:pt x="1821210" y="1050720"/>
                  </a:cubicBezTo>
                  <a:cubicBezTo>
                    <a:pt x="1822446" y="1054429"/>
                    <a:pt x="1823682" y="1055666"/>
                    <a:pt x="1824919" y="1055666"/>
                  </a:cubicBezTo>
                  <a:cubicBezTo>
                    <a:pt x="1828628" y="1089049"/>
                    <a:pt x="1792773" y="1082867"/>
                    <a:pt x="1780409" y="1100177"/>
                  </a:cubicBezTo>
                  <a:cubicBezTo>
                    <a:pt x="1765572" y="1118723"/>
                    <a:pt x="1747026" y="1100177"/>
                    <a:pt x="1730953" y="1103886"/>
                  </a:cubicBezTo>
                  <a:cubicBezTo>
                    <a:pt x="1732190" y="1098940"/>
                    <a:pt x="1735899" y="1093995"/>
                    <a:pt x="1735899" y="1089049"/>
                  </a:cubicBezTo>
                  <a:cubicBezTo>
                    <a:pt x="1747026" y="1042065"/>
                    <a:pt x="1777936" y="1021046"/>
                    <a:pt x="1824919" y="1023519"/>
                  </a:cubicBezTo>
                  <a:close/>
                  <a:moveTo>
                    <a:pt x="1241890" y="1015552"/>
                  </a:moveTo>
                  <a:cubicBezTo>
                    <a:pt x="1249498" y="1017866"/>
                    <a:pt x="1257107" y="1022493"/>
                    <a:pt x="1254571" y="1030591"/>
                  </a:cubicBezTo>
                  <a:cubicBezTo>
                    <a:pt x="1253303" y="1034062"/>
                    <a:pt x="1245694" y="1036375"/>
                    <a:pt x="1241890" y="1036375"/>
                  </a:cubicBezTo>
                  <a:cubicBezTo>
                    <a:pt x="1236817" y="1036375"/>
                    <a:pt x="1227940" y="1034062"/>
                    <a:pt x="1227940" y="1030591"/>
                  </a:cubicBezTo>
                  <a:cubicBezTo>
                    <a:pt x="1225404" y="1022493"/>
                    <a:pt x="1231745" y="1017866"/>
                    <a:pt x="1241890" y="1015552"/>
                  </a:cubicBezTo>
                  <a:close/>
                  <a:moveTo>
                    <a:pt x="628374" y="999421"/>
                  </a:moveTo>
                  <a:lnTo>
                    <a:pt x="595827" y="1000928"/>
                  </a:lnTo>
                  <a:lnTo>
                    <a:pt x="591635" y="1005370"/>
                  </a:lnTo>
                  <a:lnTo>
                    <a:pt x="593230" y="1009135"/>
                  </a:lnTo>
                  <a:cubicBezTo>
                    <a:pt x="612753" y="1030365"/>
                    <a:pt x="648759" y="1027340"/>
                    <a:pt x="674946" y="1040369"/>
                  </a:cubicBezTo>
                  <a:cubicBezTo>
                    <a:pt x="673076" y="1024548"/>
                    <a:pt x="617196" y="1021291"/>
                    <a:pt x="625671" y="1002329"/>
                  </a:cubicBezTo>
                  <a:lnTo>
                    <a:pt x="628374" y="999421"/>
                  </a:lnTo>
                  <a:close/>
                  <a:moveTo>
                    <a:pt x="1203422" y="993572"/>
                  </a:moveTo>
                  <a:cubicBezTo>
                    <a:pt x="1206563" y="994946"/>
                    <a:pt x="1212843" y="996320"/>
                    <a:pt x="1212843" y="997694"/>
                  </a:cubicBezTo>
                  <a:cubicBezTo>
                    <a:pt x="1211273" y="1003189"/>
                    <a:pt x="1208133" y="1001815"/>
                    <a:pt x="1203422" y="993572"/>
                  </a:cubicBezTo>
                  <a:close/>
                  <a:moveTo>
                    <a:pt x="1554062" y="977085"/>
                  </a:moveTo>
                  <a:lnTo>
                    <a:pt x="1555137" y="977854"/>
                  </a:lnTo>
                  <a:lnTo>
                    <a:pt x="1555110" y="977086"/>
                  </a:lnTo>
                  <a:lnTo>
                    <a:pt x="1556275" y="978668"/>
                  </a:lnTo>
                  <a:lnTo>
                    <a:pt x="1562782" y="983320"/>
                  </a:lnTo>
                  <a:cubicBezTo>
                    <a:pt x="1570256" y="992049"/>
                    <a:pt x="1575239" y="999531"/>
                    <a:pt x="1582713" y="1008260"/>
                  </a:cubicBezTo>
                  <a:cubicBezTo>
                    <a:pt x="1588942" y="1016989"/>
                    <a:pt x="1581468" y="1005766"/>
                    <a:pt x="1588942" y="1014495"/>
                  </a:cubicBezTo>
                  <a:cubicBezTo>
                    <a:pt x="1617592" y="1051906"/>
                    <a:pt x="1648735" y="1094304"/>
                    <a:pt x="1630049" y="1144185"/>
                  </a:cubicBezTo>
                  <a:cubicBezTo>
                    <a:pt x="1607627" y="1201548"/>
                    <a:pt x="1551571" y="1167878"/>
                    <a:pt x="1501744" y="1171619"/>
                  </a:cubicBezTo>
                  <a:cubicBezTo>
                    <a:pt x="1525412" y="1190325"/>
                    <a:pt x="1546588" y="1192819"/>
                    <a:pt x="1566519" y="1192819"/>
                  </a:cubicBezTo>
                  <a:cubicBezTo>
                    <a:pt x="1616347" y="1192819"/>
                    <a:pt x="1636278" y="1222747"/>
                    <a:pt x="1644997" y="1266393"/>
                  </a:cubicBezTo>
                  <a:cubicBezTo>
                    <a:pt x="1657143" y="1323444"/>
                    <a:pt x="1672792" y="1344019"/>
                    <a:pt x="1711389" y="1343377"/>
                  </a:cubicBezTo>
                  <a:lnTo>
                    <a:pt x="1721984" y="1341763"/>
                  </a:lnTo>
                  <a:lnTo>
                    <a:pt x="1733869" y="1343571"/>
                  </a:lnTo>
                  <a:cubicBezTo>
                    <a:pt x="1742239" y="1342850"/>
                    <a:pt x="1750569" y="1340279"/>
                    <a:pt x="1758355" y="1336226"/>
                  </a:cubicBezTo>
                  <a:lnTo>
                    <a:pt x="1721984" y="1341763"/>
                  </a:lnTo>
                  <a:lnTo>
                    <a:pt x="1709150" y="1339811"/>
                  </a:lnTo>
                  <a:cubicBezTo>
                    <a:pt x="1693268" y="1333108"/>
                    <a:pt x="1679254" y="1317520"/>
                    <a:pt x="1671157" y="1290086"/>
                  </a:cubicBezTo>
                  <a:cubicBezTo>
                    <a:pt x="1658700" y="1246440"/>
                    <a:pt x="1605136" y="1191572"/>
                    <a:pt x="1692334" y="1160396"/>
                  </a:cubicBezTo>
                  <a:cubicBezTo>
                    <a:pt x="1706036" y="1156655"/>
                    <a:pt x="1714756" y="1137950"/>
                    <a:pt x="1728458" y="1130468"/>
                  </a:cubicBezTo>
                  <a:cubicBezTo>
                    <a:pt x="1795725" y="1121739"/>
                    <a:pt x="1862992" y="1132962"/>
                    <a:pt x="1930259" y="1101786"/>
                  </a:cubicBezTo>
                  <a:cubicBezTo>
                    <a:pt x="1968876" y="1083081"/>
                    <a:pt x="2022440" y="1080587"/>
                    <a:pt x="2069776" y="1105527"/>
                  </a:cubicBezTo>
                  <a:cubicBezTo>
                    <a:pt x="2082233" y="1113010"/>
                    <a:pt x="2102164" y="1116751"/>
                    <a:pt x="2095936" y="1137950"/>
                  </a:cubicBezTo>
                  <a:cubicBezTo>
                    <a:pt x="2090953" y="1154161"/>
                    <a:pt x="2077250" y="1162890"/>
                    <a:pt x="2059811" y="1164137"/>
                  </a:cubicBezTo>
                  <a:cubicBezTo>
                    <a:pt x="2052337" y="1164137"/>
                    <a:pt x="2043617" y="1162890"/>
                    <a:pt x="2036143" y="1162890"/>
                  </a:cubicBezTo>
                  <a:cubicBezTo>
                    <a:pt x="1981333" y="1160396"/>
                    <a:pt x="1932751" y="1161643"/>
                    <a:pt x="1953927" y="1241452"/>
                  </a:cubicBezTo>
                  <a:cubicBezTo>
                    <a:pt x="1960156" y="1268887"/>
                    <a:pt x="1938979" y="1295074"/>
                    <a:pt x="1926522" y="1321261"/>
                  </a:cubicBezTo>
                  <a:cubicBezTo>
                    <a:pt x="1900363" y="1371142"/>
                    <a:pt x="1879186" y="1423517"/>
                    <a:pt x="1937734" y="1472150"/>
                  </a:cubicBezTo>
                  <a:cubicBezTo>
                    <a:pt x="1956419" y="1387353"/>
                    <a:pt x="1973858" y="1382365"/>
                    <a:pt x="2033651" y="1435987"/>
                  </a:cubicBezTo>
                  <a:cubicBezTo>
                    <a:pt x="2045485" y="1446587"/>
                    <a:pt x="2059188" y="1455004"/>
                    <a:pt x="2073046" y="1463110"/>
                  </a:cubicBezTo>
                  <a:lnTo>
                    <a:pt x="2110609" y="1486630"/>
                  </a:lnTo>
                  <a:lnTo>
                    <a:pt x="2112130" y="1488362"/>
                  </a:lnTo>
                  <a:lnTo>
                    <a:pt x="2113797" y="1491207"/>
                  </a:lnTo>
                  <a:lnTo>
                    <a:pt x="2113852" y="1489623"/>
                  </a:lnTo>
                  <a:lnTo>
                    <a:pt x="2113375" y="1488362"/>
                  </a:lnTo>
                  <a:lnTo>
                    <a:pt x="2110609" y="1486630"/>
                  </a:lnTo>
                  <a:lnTo>
                    <a:pt x="2076005" y="1447210"/>
                  </a:lnTo>
                  <a:cubicBezTo>
                    <a:pt x="2069776" y="1437234"/>
                    <a:pt x="2058565" y="1424764"/>
                    <a:pt x="2067285" y="1411047"/>
                  </a:cubicBezTo>
                  <a:cubicBezTo>
                    <a:pt x="2076005" y="1394835"/>
                    <a:pt x="2095936" y="1393588"/>
                    <a:pt x="2108393" y="1402317"/>
                  </a:cubicBezTo>
                  <a:cubicBezTo>
                    <a:pt x="2168185" y="1443469"/>
                    <a:pt x="2175660" y="1389847"/>
                    <a:pt x="2194345" y="1357425"/>
                  </a:cubicBezTo>
                  <a:cubicBezTo>
                    <a:pt x="2196836" y="1351190"/>
                    <a:pt x="2210539" y="1353684"/>
                    <a:pt x="2206802" y="1346202"/>
                  </a:cubicBezTo>
                  <a:cubicBezTo>
                    <a:pt x="2204310" y="1341214"/>
                    <a:pt x="2195591" y="1349943"/>
                    <a:pt x="2188116" y="1344955"/>
                  </a:cubicBezTo>
                  <a:cubicBezTo>
                    <a:pt x="2161957" y="1322508"/>
                    <a:pt x="2132061" y="1337473"/>
                    <a:pt x="2104655" y="1336226"/>
                  </a:cubicBezTo>
                  <a:cubicBezTo>
                    <a:pt x="2077250" y="1334979"/>
                    <a:pt x="2052337" y="1320014"/>
                    <a:pt x="2044863" y="1291333"/>
                  </a:cubicBezTo>
                  <a:cubicBezTo>
                    <a:pt x="2038634" y="1262652"/>
                    <a:pt x="2058565" y="1250181"/>
                    <a:pt x="2080987" y="1252675"/>
                  </a:cubicBezTo>
                  <a:cubicBezTo>
                    <a:pt x="2118358" y="1256416"/>
                    <a:pt x="2084724" y="1241452"/>
                    <a:pt x="2084724" y="1241452"/>
                  </a:cubicBezTo>
                  <a:cubicBezTo>
                    <a:pt x="2063548" y="1195313"/>
                    <a:pt x="2097181" y="1164137"/>
                    <a:pt x="2118358" y="1135456"/>
                  </a:cubicBezTo>
                  <a:cubicBezTo>
                    <a:pt x="2144517" y="1100539"/>
                    <a:pt x="2186871" y="1126727"/>
                    <a:pt x="2213030" y="1135456"/>
                  </a:cubicBezTo>
                  <a:cubicBezTo>
                    <a:pt x="2251647" y="1146679"/>
                    <a:pt x="2251647" y="1187831"/>
                    <a:pt x="2213030" y="1204042"/>
                  </a:cubicBezTo>
                  <a:cubicBezTo>
                    <a:pt x="2158220" y="1225241"/>
                    <a:pt x="2210539" y="1238958"/>
                    <a:pt x="2203065" y="1262652"/>
                  </a:cubicBezTo>
                  <a:cubicBezTo>
                    <a:pt x="2214276" y="1253922"/>
                    <a:pt x="2213030" y="1248934"/>
                    <a:pt x="2215522" y="1243946"/>
                  </a:cubicBezTo>
                  <a:cubicBezTo>
                    <a:pt x="2255384" y="1154161"/>
                    <a:pt x="2272823" y="1146679"/>
                    <a:pt x="2337599" y="1212771"/>
                  </a:cubicBezTo>
                  <a:cubicBezTo>
                    <a:pt x="2366250" y="1241452"/>
                    <a:pt x="2409849" y="1266393"/>
                    <a:pt x="2411094" y="1317520"/>
                  </a:cubicBezTo>
                  <a:lnTo>
                    <a:pt x="2404599" y="1329712"/>
                  </a:lnTo>
                  <a:lnTo>
                    <a:pt x="2425573" y="1346290"/>
                  </a:lnTo>
                  <a:cubicBezTo>
                    <a:pt x="2444037" y="1357549"/>
                    <a:pt x="2432959" y="1385069"/>
                    <a:pt x="2452653" y="1391324"/>
                  </a:cubicBezTo>
                  <a:cubicBezTo>
                    <a:pt x="2467423" y="1395076"/>
                    <a:pt x="2483425" y="1393825"/>
                    <a:pt x="2499427" y="1396327"/>
                  </a:cubicBezTo>
                  <a:cubicBezTo>
                    <a:pt x="2503119" y="1397578"/>
                    <a:pt x="2508043" y="1401331"/>
                    <a:pt x="2511735" y="1405084"/>
                  </a:cubicBezTo>
                  <a:cubicBezTo>
                    <a:pt x="2519121" y="1412589"/>
                    <a:pt x="2526506" y="1421346"/>
                    <a:pt x="2520352" y="1432604"/>
                  </a:cubicBezTo>
                  <a:cubicBezTo>
                    <a:pt x="2516659" y="1438859"/>
                    <a:pt x="2510505" y="1447615"/>
                    <a:pt x="2504350" y="1447615"/>
                  </a:cubicBezTo>
                  <a:cubicBezTo>
                    <a:pt x="2487118" y="1451368"/>
                    <a:pt x="2466193" y="1456372"/>
                    <a:pt x="2451422" y="1450117"/>
                  </a:cubicBezTo>
                  <a:cubicBezTo>
                    <a:pt x="2419419" y="1432604"/>
                    <a:pt x="2405879" y="1452619"/>
                    <a:pt x="2387416" y="1481390"/>
                  </a:cubicBezTo>
                  <a:cubicBezTo>
                    <a:pt x="2386185" y="1447615"/>
                    <a:pt x="2377569" y="1421346"/>
                    <a:pt x="2396032" y="1397578"/>
                  </a:cubicBezTo>
                  <a:cubicBezTo>
                    <a:pt x="2408034" y="1381629"/>
                    <a:pt x="2389570" y="1362865"/>
                    <a:pt x="2392051" y="1345509"/>
                  </a:cubicBezTo>
                  <a:lnTo>
                    <a:pt x="2394044" y="1342574"/>
                  </a:lnTo>
                  <a:lnTo>
                    <a:pt x="2372945" y="1361478"/>
                  </a:lnTo>
                  <a:cubicBezTo>
                    <a:pt x="2365315" y="1370519"/>
                    <a:pt x="2362512" y="1382989"/>
                    <a:pt x="2373724" y="1407306"/>
                  </a:cubicBezTo>
                  <a:cubicBezTo>
                    <a:pt x="2397392" y="1463421"/>
                    <a:pt x="2335108" y="1492103"/>
                    <a:pt x="2290263" y="1512055"/>
                  </a:cubicBezTo>
                  <a:cubicBezTo>
                    <a:pt x="2265349" y="1524525"/>
                    <a:pt x="2235453" y="1528266"/>
                    <a:pt x="2216767" y="1551959"/>
                  </a:cubicBezTo>
                  <a:cubicBezTo>
                    <a:pt x="2234207" y="1556948"/>
                    <a:pt x="2252892" y="1549465"/>
                    <a:pt x="2269086" y="1556948"/>
                  </a:cubicBezTo>
                  <a:lnTo>
                    <a:pt x="2282852" y="1565291"/>
                  </a:lnTo>
                  <a:lnTo>
                    <a:pt x="2303407" y="1564469"/>
                  </a:lnTo>
                  <a:cubicBezTo>
                    <a:pt x="2320804" y="1558259"/>
                    <a:pt x="2333230" y="1557017"/>
                    <a:pt x="2329502" y="1583100"/>
                  </a:cubicBezTo>
                  <a:cubicBezTo>
                    <a:pt x="2328259" y="1596763"/>
                    <a:pt x="2339443" y="1599247"/>
                    <a:pt x="2349384" y="1604216"/>
                  </a:cubicBezTo>
                  <a:cubicBezTo>
                    <a:pt x="2361810" y="1607942"/>
                    <a:pt x="2371751" y="1602974"/>
                    <a:pt x="2372993" y="1591795"/>
                  </a:cubicBezTo>
                  <a:cubicBezTo>
                    <a:pt x="2375478" y="1581858"/>
                    <a:pt x="2369265" y="1570680"/>
                    <a:pt x="2369265" y="1560743"/>
                  </a:cubicBezTo>
                  <a:cubicBezTo>
                    <a:pt x="2368023" y="1548323"/>
                    <a:pt x="2374236" y="1540870"/>
                    <a:pt x="2385419" y="1537144"/>
                  </a:cubicBezTo>
                  <a:cubicBezTo>
                    <a:pt x="2395360" y="1534660"/>
                    <a:pt x="2407786" y="1535902"/>
                    <a:pt x="2416484" y="1530934"/>
                  </a:cubicBezTo>
                  <a:cubicBezTo>
                    <a:pt x="2436366" y="1519755"/>
                    <a:pt x="2459976" y="1530934"/>
                    <a:pt x="2476129" y="1520997"/>
                  </a:cubicBezTo>
                  <a:cubicBezTo>
                    <a:pt x="2492283" y="1512303"/>
                    <a:pt x="2502224" y="1489946"/>
                    <a:pt x="2515893" y="1475041"/>
                  </a:cubicBezTo>
                  <a:cubicBezTo>
                    <a:pt x="2525834" y="1461378"/>
                    <a:pt x="2541988" y="1460136"/>
                    <a:pt x="2548201" y="1472557"/>
                  </a:cubicBezTo>
                  <a:cubicBezTo>
                    <a:pt x="2565597" y="1503608"/>
                    <a:pt x="2582994" y="1525965"/>
                    <a:pt x="2622757" y="1508577"/>
                  </a:cubicBezTo>
                  <a:cubicBezTo>
                    <a:pt x="2628970" y="1506092"/>
                    <a:pt x="2638911" y="1516029"/>
                    <a:pt x="2648852" y="1520997"/>
                  </a:cubicBezTo>
                  <a:cubicBezTo>
                    <a:pt x="2660035" y="1498640"/>
                    <a:pt x="2643881" y="1470073"/>
                    <a:pt x="2669976" y="1455168"/>
                  </a:cubicBezTo>
                  <a:cubicBezTo>
                    <a:pt x="2740804" y="1465104"/>
                    <a:pt x="2703526" y="1514787"/>
                    <a:pt x="2706011" y="1550807"/>
                  </a:cubicBezTo>
                  <a:cubicBezTo>
                    <a:pt x="2673704" y="1584343"/>
                    <a:pt x="2622757" y="1591795"/>
                    <a:pt x="2594177" y="1630299"/>
                  </a:cubicBezTo>
                  <a:cubicBezTo>
                    <a:pt x="2590449" y="1636509"/>
                    <a:pt x="2586721" y="1642720"/>
                    <a:pt x="2582994" y="1648930"/>
                  </a:cubicBezTo>
                  <a:cubicBezTo>
                    <a:pt x="2576780" y="1656382"/>
                    <a:pt x="2568082" y="1662593"/>
                    <a:pt x="2559384" y="1668803"/>
                  </a:cubicBezTo>
                  <a:cubicBezTo>
                    <a:pt x="2533289" y="1678739"/>
                    <a:pt x="2540745" y="1706065"/>
                    <a:pt x="2530804" y="1724696"/>
                  </a:cubicBezTo>
                  <a:cubicBezTo>
                    <a:pt x="2525834" y="1730906"/>
                    <a:pt x="2519621" y="1734632"/>
                    <a:pt x="2514650" y="1735874"/>
                  </a:cubicBezTo>
                  <a:cubicBezTo>
                    <a:pt x="2481100" y="1779347"/>
                    <a:pt x="2427668" y="1733390"/>
                    <a:pt x="2392875" y="1763200"/>
                  </a:cubicBezTo>
                  <a:cubicBezTo>
                    <a:pt x="2391632" y="1770652"/>
                    <a:pt x="2389147" y="1776863"/>
                    <a:pt x="2386662" y="1783073"/>
                  </a:cubicBezTo>
                  <a:cubicBezTo>
                    <a:pt x="2376721" y="1797978"/>
                    <a:pt x="2368023" y="1816609"/>
                    <a:pt x="2344413" y="1802946"/>
                  </a:cubicBezTo>
                  <a:lnTo>
                    <a:pt x="2331783" y="1783829"/>
                  </a:lnTo>
                  <a:lnTo>
                    <a:pt x="2329766" y="1820092"/>
                  </a:lnTo>
                  <a:cubicBezTo>
                    <a:pt x="2319862" y="1829999"/>
                    <a:pt x="2308721" y="1838667"/>
                    <a:pt x="2297580" y="1848574"/>
                  </a:cubicBezTo>
                  <a:cubicBezTo>
                    <a:pt x="2285201" y="1860958"/>
                    <a:pt x="2270346" y="1870865"/>
                    <a:pt x="2253015" y="1877056"/>
                  </a:cubicBezTo>
                  <a:cubicBezTo>
                    <a:pt x="2245588" y="1877056"/>
                    <a:pt x="2239398" y="1877056"/>
                    <a:pt x="2231971" y="1874580"/>
                  </a:cubicBezTo>
                  <a:cubicBezTo>
                    <a:pt x="2210926" y="1862196"/>
                    <a:pt x="2213402" y="1832476"/>
                    <a:pt x="2189881" y="1820092"/>
                  </a:cubicBezTo>
                  <a:cubicBezTo>
                    <a:pt x="2176264" y="1794086"/>
                    <a:pt x="2168837" y="1759413"/>
                    <a:pt x="2127986" y="1761889"/>
                  </a:cubicBezTo>
                  <a:cubicBezTo>
                    <a:pt x="2123034" y="1761889"/>
                    <a:pt x="2116845" y="1749506"/>
                    <a:pt x="2116845" y="1742076"/>
                  </a:cubicBezTo>
                  <a:cubicBezTo>
                    <a:pt x="2115607" y="1734645"/>
                    <a:pt x="2123034" y="1729692"/>
                    <a:pt x="2132938" y="1730930"/>
                  </a:cubicBezTo>
                  <a:cubicBezTo>
                    <a:pt x="2135413" y="1730930"/>
                    <a:pt x="2136651" y="1730930"/>
                    <a:pt x="2140365" y="1730930"/>
                  </a:cubicBezTo>
                  <a:cubicBezTo>
                    <a:pt x="2160172" y="1734645"/>
                    <a:pt x="2170075" y="1723500"/>
                    <a:pt x="2172551" y="1706163"/>
                  </a:cubicBezTo>
                  <a:lnTo>
                    <a:pt x="2164427" y="1685093"/>
                  </a:lnTo>
                  <a:lnTo>
                    <a:pt x="2142026" y="1687884"/>
                  </a:lnTo>
                  <a:cubicBezTo>
                    <a:pt x="2100918" y="1676661"/>
                    <a:pt x="2094690" y="1706590"/>
                    <a:pt x="2083479" y="1734024"/>
                  </a:cubicBezTo>
                  <a:cubicBezTo>
                    <a:pt x="2071022" y="1763952"/>
                    <a:pt x="2056074" y="1797622"/>
                    <a:pt x="2019949" y="1798869"/>
                  </a:cubicBezTo>
                  <a:cubicBezTo>
                    <a:pt x="1980087" y="1800116"/>
                    <a:pt x="1971367" y="1765199"/>
                    <a:pt x="1961402" y="1734024"/>
                  </a:cubicBezTo>
                  <a:cubicBezTo>
                    <a:pt x="1956419" y="1715319"/>
                    <a:pt x="1955173" y="1691625"/>
                    <a:pt x="1930259" y="1697860"/>
                  </a:cubicBezTo>
                  <a:cubicBezTo>
                    <a:pt x="1902854" y="1704095"/>
                    <a:pt x="1856764" y="1695366"/>
                    <a:pt x="1855518" y="1727789"/>
                  </a:cubicBezTo>
                  <a:cubicBezTo>
                    <a:pt x="1851781" y="1792634"/>
                    <a:pt x="1819393" y="1778916"/>
                    <a:pt x="1782023" y="1766446"/>
                  </a:cubicBezTo>
                  <a:cubicBezTo>
                    <a:pt x="1765829" y="1760211"/>
                    <a:pt x="1750881" y="1762705"/>
                    <a:pt x="1735933" y="1770187"/>
                  </a:cubicBezTo>
                  <a:cubicBezTo>
                    <a:pt x="1728458" y="1772681"/>
                    <a:pt x="1720984" y="1773928"/>
                    <a:pt x="1713510" y="1775175"/>
                  </a:cubicBezTo>
                  <a:lnTo>
                    <a:pt x="1705941" y="1774301"/>
                  </a:lnTo>
                  <a:lnTo>
                    <a:pt x="1705593" y="1774846"/>
                  </a:lnTo>
                  <a:cubicBezTo>
                    <a:pt x="1695132" y="1785597"/>
                    <a:pt x="1691090" y="1787613"/>
                    <a:pt x="1686512" y="1777366"/>
                  </a:cubicBezTo>
                  <a:lnTo>
                    <a:pt x="1684596" y="1771835"/>
                  </a:lnTo>
                  <a:lnTo>
                    <a:pt x="1681122" y="1771434"/>
                  </a:lnTo>
                  <a:cubicBezTo>
                    <a:pt x="1648423" y="1741973"/>
                    <a:pt x="1591881" y="1725879"/>
                    <a:pt x="1597450" y="1673027"/>
                  </a:cubicBezTo>
                  <a:lnTo>
                    <a:pt x="1603170" y="1650779"/>
                  </a:lnTo>
                  <a:lnTo>
                    <a:pt x="1606204" y="1649833"/>
                  </a:lnTo>
                  <a:lnTo>
                    <a:pt x="1604568" y="1649605"/>
                  </a:lnTo>
                  <a:lnTo>
                    <a:pt x="1607982" y="1646722"/>
                  </a:lnTo>
                  <a:lnTo>
                    <a:pt x="1603890" y="1647980"/>
                  </a:lnTo>
                  <a:lnTo>
                    <a:pt x="1603170" y="1650779"/>
                  </a:lnTo>
                  <a:lnTo>
                    <a:pt x="1600153" y="1651721"/>
                  </a:lnTo>
                  <a:cubicBezTo>
                    <a:pt x="1588942" y="1652968"/>
                    <a:pt x="1581468" y="1647980"/>
                    <a:pt x="1572748" y="1641745"/>
                  </a:cubicBezTo>
                  <a:cubicBezTo>
                    <a:pt x="1558734" y="1629586"/>
                    <a:pt x="1570646" y="1597086"/>
                    <a:pt x="1554880" y="1587383"/>
                  </a:cubicBezTo>
                  <a:lnTo>
                    <a:pt x="1536533" y="1587038"/>
                  </a:lnTo>
                  <a:lnTo>
                    <a:pt x="1521957" y="1612586"/>
                  </a:lnTo>
                  <a:cubicBezTo>
                    <a:pt x="1506414" y="1639702"/>
                    <a:pt x="1488950" y="1659105"/>
                    <a:pt x="1455418" y="1599261"/>
                  </a:cubicBezTo>
                  <a:cubicBezTo>
                    <a:pt x="1440516" y="1571833"/>
                    <a:pt x="1369728" y="1590534"/>
                    <a:pt x="1354825" y="1621702"/>
                  </a:cubicBezTo>
                  <a:cubicBezTo>
                    <a:pt x="1337439" y="1657857"/>
                    <a:pt x="1305150" y="1677805"/>
                    <a:pt x="1274102" y="1694012"/>
                  </a:cubicBezTo>
                  <a:cubicBezTo>
                    <a:pt x="1243055" y="1708973"/>
                    <a:pt x="1223185" y="1730167"/>
                    <a:pt x="1207040" y="1756349"/>
                  </a:cubicBezTo>
                  <a:cubicBezTo>
                    <a:pt x="1195863" y="1765076"/>
                    <a:pt x="1184686" y="1773803"/>
                    <a:pt x="1171025" y="1777543"/>
                  </a:cubicBezTo>
                  <a:cubicBezTo>
                    <a:pt x="1154881" y="1770063"/>
                    <a:pt x="1138736" y="1756349"/>
                    <a:pt x="1120108" y="1773803"/>
                  </a:cubicBezTo>
                  <a:cubicBezTo>
                    <a:pt x="1106447" y="1786270"/>
                    <a:pt x="1094028" y="1787517"/>
                    <a:pt x="1081609" y="1771309"/>
                  </a:cubicBezTo>
                  <a:cubicBezTo>
                    <a:pt x="1074158" y="1761336"/>
                    <a:pt x="1067948" y="1742635"/>
                    <a:pt x="1053045" y="1758842"/>
                  </a:cubicBezTo>
                  <a:cubicBezTo>
                    <a:pt x="1044352" y="1766322"/>
                    <a:pt x="1053045" y="1777543"/>
                    <a:pt x="1058013" y="1786270"/>
                  </a:cubicBezTo>
                  <a:cubicBezTo>
                    <a:pt x="1065464" y="1797491"/>
                    <a:pt x="1075400" y="1806218"/>
                    <a:pt x="1082851" y="1817438"/>
                  </a:cubicBezTo>
                  <a:cubicBezTo>
                    <a:pt x="1091544" y="1828659"/>
                    <a:pt x="1079125" y="1853593"/>
                    <a:pt x="1064222" y="1851100"/>
                  </a:cubicBezTo>
                  <a:cubicBezTo>
                    <a:pt x="1020756" y="1842373"/>
                    <a:pt x="979774" y="1866060"/>
                    <a:pt x="937550" y="1862320"/>
                  </a:cubicBezTo>
                  <a:cubicBezTo>
                    <a:pt x="927614" y="1862320"/>
                    <a:pt x="921405" y="1862320"/>
                    <a:pt x="918921" y="1852347"/>
                  </a:cubicBezTo>
                  <a:cubicBezTo>
                    <a:pt x="917679" y="1844866"/>
                    <a:pt x="921405" y="1836139"/>
                    <a:pt x="928856" y="1833646"/>
                  </a:cubicBezTo>
                  <a:cubicBezTo>
                    <a:pt x="964871" y="1823672"/>
                    <a:pt x="945001" y="1794997"/>
                    <a:pt x="947485" y="1773803"/>
                  </a:cubicBezTo>
                  <a:cubicBezTo>
                    <a:pt x="949968" y="1755102"/>
                    <a:pt x="935066" y="1747622"/>
                    <a:pt x="917679" y="1745128"/>
                  </a:cubicBezTo>
                  <a:cubicBezTo>
                    <a:pt x="922647" y="1707726"/>
                    <a:pt x="922647" y="1707726"/>
                    <a:pt x="961145" y="1702739"/>
                  </a:cubicBezTo>
                  <a:cubicBezTo>
                    <a:pt x="978532" y="1700246"/>
                    <a:pt x="974806" y="1691519"/>
                    <a:pt x="967355" y="1682792"/>
                  </a:cubicBezTo>
                  <a:cubicBezTo>
                    <a:pt x="962387" y="1679052"/>
                    <a:pt x="957420" y="1675311"/>
                    <a:pt x="956178" y="1671571"/>
                  </a:cubicBezTo>
                  <a:cubicBezTo>
                    <a:pt x="953694" y="1664091"/>
                    <a:pt x="953694" y="1656611"/>
                    <a:pt x="954936" y="1649130"/>
                  </a:cubicBezTo>
                  <a:cubicBezTo>
                    <a:pt x="954936" y="1646637"/>
                    <a:pt x="963629" y="1644143"/>
                    <a:pt x="968597" y="1644143"/>
                  </a:cubicBezTo>
                  <a:cubicBezTo>
                    <a:pt x="983500" y="1645390"/>
                    <a:pt x="999644" y="1647883"/>
                    <a:pt x="1015789" y="1647883"/>
                  </a:cubicBezTo>
                  <a:cubicBezTo>
                    <a:pt x="1021998" y="1647883"/>
                    <a:pt x="1031933" y="1644143"/>
                    <a:pt x="1034417" y="1637910"/>
                  </a:cubicBezTo>
                  <a:cubicBezTo>
                    <a:pt x="1041868" y="1626689"/>
                    <a:pt x="1029450" y="1620455"/>
                    <a:pt x="1020756" y="1615469"/>
                  </a:cubicBezTo>
                  <a:cubicBezTo>
                    <a:pt x="1007095" y="1603001"/>
                    <a:pt x="985983" y="1603001"/>
                    <a:pt x="977290" y="1583054"/>
                  </a:cubicBezTo>
                  <a:cubicBezTo>
                    <a:pt x="985983" y="1545652"/>
                    <a:pt x="1019514" y="1545652"/>
                    <a:pt x="1046836" y="1535678"/>
                  </a:cubicBezTo>
                  <a:cubicBezTo>
                    <a:pt x="1064222" y="1529444"/>
                    <a:pt x="1065464" y="1551886"/>
                    <a:pt x="1080367" y="1551886"/>
                  </a:cubicBezTo>
                  <a:cubicBezTo>
                    <a:pt x="1087818" y="1551886"/>
                    <a:pt x="1098995" y="1550639"/>
                    <a:pt x="1096512" y="1543158"/>
                  </a:cubicBezTo>
                  <a:cubicBezTo>
                    <a:pt x="1090302" y="1526951"/>
                    <a:pt x="1086577" y="1510744"/>
                    <a:pt x="1095270" y="1494536"/>
                  </a:cubicBezTo>
                  <a:cubicBezTo>
                    <a:pt x="1044352" y="1472095"/>
                    <a:pt x="1110173" y="1458381"/>
                    <a:pt x="1100237" y="1437187"/>
                  </a:cubicBezTo>
                  <a:cubicBezTo>
                    <a:pt x="1098995" y="1432200"/>
                    <a:pt x="1117624" y="1432200"/>
                    <a:pt x="1128801" y="1435940"/>
                  </a:cubicBezTo>
                  <a:cubicBezTo>
                    <a:pt x="1163574" y="1444667"/>
                    <a:pt x="1194621" y="1428460"/>
                    <a:pt x="1223185" y="1411006"/>
                  </a:cubicBezTo>
                  <a:cubicBezTo>
                    <a:pt x="1231878" y="1406019"/>
                    <a:pt x="1230636" y="1386071"/>
                    <a:pt x="1221943" y="1383578"/>
                  </a:cubicBezTo>
                  <a:cubicBezTo>
                    <a:pt x="1200831" y="1378591"/>
                    <a:pt x="1178477" y="1367370"/>
                    <a:pt x="1161090" y="1372357"/>
                  </a:cubicBezTo>
                  <a:cubicBezTo>
                    <a:pt x="1131285" y="1379837"/>
                    <a:pt x="1125075" y="1356150"/>
                    <a:pt x="1107689" y="1346176"/>
                  </a:cubicBezTo>
                  <a:cubicBezTo>
                    <a:pt x="1106447" y="1358643"/>
                    <a:pt x="1106447" y="1372357"/>
                    <a:pt x="1103963" y="1383578"/>
                  </a:cubicBezTo>
                  <a:cubicBezTo>
                    <a:pt x="1097754" y="1402278"/>
                    <a:pt x="1081609" y="1406019"/>
                    <a:pt x="1069190" y="1391058"/>
                  </a:cubicBezTo>
                  <a:cubicBezTo>
                    <a:pt x="1058013" y="1377344"/>
                    <a:pt x="1050562" y="1361136"/>
                    <a:pt x="1028208" y="1361136"/>
                  </a:cubicBezTo>
                  <a:cubicBezTo>
                    <a:pt x="1030691" y="1372357"/>
                    <a:pt x="1040627" y="1382331"/>
                    <a:pt x="1028208" y="1388564"/>
                  </a:cubicBezTo>
                  <a:cubicBezTo>
                    <a:pt x="1023240" y="1392305"/>
                    <a:pt x="1012063" y="1391058"/>
                    <a:pt x="1007095" y="1387318"/>
                  </a:cubicBezTo>
                  <a:cubicBezTo>
                    <a:pt x="987225" y="1367370"/>
                    <a:pt x="968597" y="1344929"/>
                    <a:pt x="951210" y="1322488"/>
                  </a:cubicBezTo>
                  <a:cubicBezTo>
                    <a:pt x="947485" y="1318748"/>
                    <a:pt x="948727" y="1306281"/>
                    <a:pt x="953694" y="1301294"/>
                  </a:cubicBezTo>
                  <a:cubicBezTo>
                    <a:pt x="958662" y="1291320"/>
                    <a:pt x="963629" y="1301294"/>
                    <a:pt x="969839" y="1305034"/>
                  </a:cubicBezTo>
                  <a:cubicBezTo>
                    <a:pt x="978532" y="1310021"/>
                    <a:pt x="988467" y="1315008"/>
                    <a:pt x="997160" y="1318748"/>
                  </a:cubicBezTo>
                  <a:cubicBezTo>
                    <a:pt x="1000886" y="1318748"/>
                    <a:pt x="1005854" y="1315008"/>
                    <a:pt x="1009579" y="1311267"/>
                  </a:cubicBezTo>
                  <a:cubicBezTo>
                    <a:pt x="1010821" y="1310021"/>
                    <a:pt x="1012063" y="1306281"/>
                    <a:pt x="1009579" y="1303787"/>
                  </a:cubicBezTo>
                  <a:cubicBezTo>
                    <a:pt x="1007095" y="1296307"/>
                    <a:pt x="1004612" y="1288826"/>
                    <a:pt x="999644" y="1283839"/>
                  </a:cubicBezTo>
                  <a:cubicBezTo>
                    <a:pt x="977290" y="1267632"/>
                    <a:pt x="981016" y="1248931"/>
                    <a:pt x="992193" y="1228984"/>
                  </a:cubicBezTo>
                  <a:cubicBezTo>
                    <a:pt x="995918" y="1222750"/>
                    <a:pt x="997160" y="1212776"/>
                    <a:pt x="1008337" y="1214023"/>
                  </a:cubicBezTo>
                  <a:cubicBezTo>
                    <a:pt x="1017031" y="1215270"/>
                    <a:pt x="1019514" y="1222750"/>
                    <a:pt x="1021998" y="1230230"/>
                  </a:cubicBezTo>
                  <a:cubicBezTo>
                    <a:pt x="1023240" y="1235217"/>
                    <a:pt x="1025724" y="1242698"/>
                    <a:pt x="1026966" y="1242698"/>
                  </a:cubicBezTo>
                  <a:cubicBezTo>
                    <a:pt x="1036901" y="1245191"/>
                    <a:pt x="1041868" y="1237711"/>
                    <a:pt x="1043110" y="1230230"/>
                  </a:cubicBezTo>
                  <a:cubicBezTo>
                    <a:pt x="1044352" y="1221503"/>
                    <a:pt x="1043110" y="1214023"/>
                    <a:pt x="1044352" y="1206542"/>
                  </a:cubicBezTo>
                  <a:cubicBezTo>
                    <a:pt x="1049010" y="1180361"/>
                    <a:pt x="1050174" y="1173816"/>
                    <a:pt x="1068279" y="1178491"/>
                  </a:cubicBezTo>
                  <a:lnTo>
                    <a:pt x="1091924" y="1186310"/>
                  </a:lnTo>
                  <a:lnTo>
                    <a:pt x="1091913" y="1185337"/>
                  </a:lnTo>
                  <a:cubicBezTo>
                    <a:pt x="1091913" y="1174113"/>
                    <a:pt x="1090667" y="1162890"/>
                    <a:pt x="1093159" y="1152914"/>
                  </a:cubicBezTo>
                  <a:cubicBezTo>
                    <a:pt x="1099387" y="1135456"/>
                    <a:pt x="1096896" y="1124233"/>
                    <a:pt x="1079456" y="1113010"/>
                  </a:cubicBezTo>
                  <a:cubicBezTo>
                    <a:pt x="1068245" y="1106774"/>
                    <a:pt x="1059525" y="1095551"/>
                    <a:pt x="1052051" y="1085575"/>
                  </a:cubicBezTo>
                  <a:cubicBezTo>
                    <a:pt x="1049560" y="1081834"/>
                    <a:pt x="1050805" y="1076846"/>
                    <a:pt x="1049560" y="1071858"/>
                  </a:cubicBezTo>
                  <a:cubicBezTo>
                    <a:pt x="1054542" y="1070611"/>
                    <a:pt x="1060771" y="1069364"/>
                    <a:pt x="1063262" y="1071858"/>
                  </a:cubicBezTo>
                  <a:cubicBezTo>
                    <a:pt x="1074473" y="1079340"/>
                    <a:pt x="1083193" y="1088069"/>
                    <a:pt x="1094404" y="1095551"/>
                  </a:cubicBezTo>
                  <a:cubicBezTo>
                    <a:pt x="1096896" y="1096798"/>
                    <a:pt x="1103124" y="1091810"/>
                    <a:pt x="1108107" y="1089316"/>
                  </a:cubicBezTo>
                  <a:cubicBezTo>
                    <a:pt x="1111844" y="1084328"/>
                    <a:pt x="1116827" y="1081834"/>
                    <a:pt x="1123055" y="1084328"/>
                  </a:cubicBezTo>
                  <a:cubicBezTo>
                    <a:pt x="1131775" y="1091810"/>
                    <a:pt x="1139249" y="1099292"/>
                    <a:pt x="1151706" y="1099292"/>
                  </a:cubicBezTo>
                  <a:cubicBezTo>
                    <a:pt x="1157934" y="1101786"/>
                    <a:pt x="1162917" y="1105527"/>
                    <a:pt x="1166654" y="1109269"/>
                  </a:cubicBezTo>
                  <a:cubicBezTo>
                    <a:pt x="1170391" y="1113010"/>
                    <a:pt x="1175374" y="1116751"/>
                    <a:pt x="1179111" y="1119245"/>
                  </a:cubicBezTo>
                  <a:lnTo>
                    <a:pt x="1183403" y="1119961"/>
                  </a:lnTo>
                  <a:lnTo>
                    <a:pt x="1185674" y="1119961"/>
                  </a:lnTo>
                  <a:lnTo>
                    <a:pt x="1185249" y="1120269"/>
                  </a:lnTo>
                  <a:lnTo>
                    <a:pt x="1186585" y="1120492"/>
                  </a:lnTo>
                  <a:cubicBezTo>
                    <a:pt x="1202779" y="1120492"/>
                    <a:pt x="1218973" y="1120492"/>
                    <a:pt x="1235167" y="1120492"/>
                  </a:cubicBezTo>
                  <a:cubicBezTo>
                    <a:pt x="1283749" y="1136703"/>
                    <a:pt x="1256344" y="1078093"/>
                    <a:pt x="1282503" y="1073105"/>
                  </a:cubicBezTo>
                  <a:cubicBezTo>
                    <a:pt x="1298697" y="1073105"/>
                    <a:pt x="1314891" y="1073105"/>
                    <a:pt x="1331085" y="1073105"/>
                  </a:cubicBezTo>
                  <a:cubicBezTo>
                    <a:pt x="1337313" y="1078093"/>
                    <a:pt x="1338559" y="1085575"/>
                    <a:pt x="1339805" y="1093057"/>
                  </a:cubicBezTo>
                  <a:cubicBezTo>
                    <a:pt x="1339805" y="1085575"/>
                    <a:pt x="1341050" y="1078093"/>
                    <a:pt x="1347279" y="1073105"/>
                  </a:cubicBezTo>
                  <a:cubicBezTo>
                    <a:pt x="1352261" y="1073105"/>
                    <a:pt x="1357244" y="1073105"/>
                    <a:pt x="1363473" y="1073105"/>
                  </a:cubicBezTo>
                  <a:cubicBezTo>
                    <a:pt x="1367210" y="1078093"/>
                    <a:pt x="1370947" y="1085575"/>
                    <a:pt x="1370947" y="1091810"/>
                  </a:cubicBezTo>
                  <a:cubicBezTo>
                    <a:pt x="1373438" y="1099292"/>
                    <a:pt x="1373438" y="1105527"/>
                    <a:pt x="1372192" y="1113010"/>
                  </a:cubicBezTo>
                  <a:cubicBezTo>
                    <a:pt x="1369701" y="1119245"/>
                    <a:pt x="1362227" y="1127974"/>
                    <a:pt x="1365964" y="1132962"/>
                  </a:cubicBezTo>
                  <a:cubicBezTo>
                    <a:pt x="1370947" y="1140444"/>
                    <a:pt x="1380912" y="1131715"/>
                    <a:pt x="1390878" y="1132962"/>
                  </a:cubicBezTo>
                  <a:cubicBezTo>
                    <a:pt x="1403334" y="1130468"/>
                    <a:pt x="1417037" y="1134209"/>
                    <a:pt x="1429494" y="1130468"/>
                  </a:cubicBezTo>
                  <a:cubicBezTo>
                    <a:pt x="1434477" y="1129221"/>
                    <a:pt x="1439459" y="1122986"/>
                    <a:pt x="1439459" y="1122986"/>
                  </a:cubicBezTo>
                  <a:cubicBezTo>
                    <a:pt x="1433231" y="1116751"/>
                    <a:pt x="1424511" y="1120492"/>
                    <a:pt x="1417037" y="1119245"/>
                  </a:cubicBezTo>
                  <a:cubicBezTo>
                    <a:pt x="1410809" y="1119245"/>
                    <a:pt x="1404580" y="1116751"/>
                    <a:pt x="1398352" y="1115504"/>
                  </a:cubicBezTo>
                  <a:cubicBezTo>
                    <a:pt x="1389632" y="1111763"/>
                    <a:pt x="1383403" y="1105527"/>
                    <a:pt x="1377175" y="1096798"/>
                  </a:cubicBezTo>
                  <a:cubicBezTo>
                    <a:pt x="1372192" y="1089316"/>
                    <a:pt x="1368455" y="1079340"/>
                    <a:pt x="1363473" y="1073105"/>
                  </a:cubicBezTo>
                  <a:cubicBezTo>
                    <a:pt x="1370947" y="1053153"/>
                    <a:pt x="1384649" y="1048165"/>
                    <a:pt x="1407072" y="1051906"/>
                  </a:cubicBezTo>
                  <a:cubicBezTo>
                    <a:pt x="1446933" y="1059388"/>
                    <a:pt x="1455653" y="1056894"/>
                    <a:pt x="1466864" y="1019483"/>
                  </a:cubicBezTo>
                  <a:cubicBezTo>
                    <a:pt x="1478076" y="988308"/>
                    <a:pt x="1494270" y="979579"/>
                    <a:pt x="1524166" y="983320"/>
                  </a:cubicBezTo>
                  <a:cubicBezTo>
                    <a:pt x="1534131" y="983320"/>
                    <a:pt x="1544097" y="979579"/>
                    <a:pt x="1554062" y="977085"/>
                  </a:cubicBezTo>
                  <a:close/>
                  <a:moveTo>
                    <a:pt x="1704105" y="957578"/>
                  </a:moveTo>
                  <a:cubicBezTo>
                    <a:pt x="1707873" y="955105"/>
                    <a:pt x="1714153" y="956342"/>
                    <a:pt x="1719177" y="957578"/>
                  </a:cubicBezTo>
                  <a:cubicBezTo>
                    <a:pt x="1720433" y="957578"/>
                    <a:pt x="1721689" y="960051"/>
                    <a:pt x="1724201" y="962524"/>
                  </a:cubicBezTo>
                  <a:cubicBezTo>
                    <a:pt x="1724201" y="964997"/>
                    <a:pt x="1724201" y="968706"/>
                    <a:pt x="1722945" y="969942"/>
                  </a:cubicBezTo>
                  <a:cubicBezTo>
                    <a:pt x="1696569" y="989725"/>
                    <a:pt x="1707873" y="1016927"/>
                    <a:pt x="1709129" y="1041656"/>
                  </a:cubicBezTo>
                  <a:cubicBezTo>
                    <a:pt x="1710385" y="1054020"/>
                    <a:pt x="1716665" y="1066384"/>
                    <a:pt x="1712897" y="1079985"/>
                  </a:cubicBezTo>
                  <a:cubicBezTo>
                    <a:pt x="1707873" y="1089876"/>
                    <a:pt x="1700337" y="1098532"/>
                    <a:pt x="1690288" y="1099768"/>
                  </a:cubicBezTo>
                  <a:cubicBezTo>
                    <a:pt x="1675216" y="1102241"/>
                    <a:pt x="1671448" y="1092349"/>
                    <a:pt x="1672704" y="1081221"/>
                  </a:cubicBezTo>
                  <a:cubicBezTo>
                    <a:pt x="1676472" y="1062675"/>
                    <a:pt x="1662656" y="1060202"/>
                    <a:pt x="1650096" y="1055256"/>
                  </a:cubicBezTo>
                  <a:cubicBezTo>
                    <a:pt x="1642559" y="1051547"/>
                    <a:pt x="1637535" y="1042892"/>
                    <a:pt x="1641303" y="1036710"/>
                  </a:cubicBezTo>
                  <a:cubicBezTo>
                    <a:pt x="1661400" y="1009508"/>
                    <a:pt x="1672704" y="974888"/>
                    <a:pt x="1704105" y="957578"/>
                  </a:cubicBezTo>
                  <a:close/>
                  <a:moveTo>
                    <a:pt x="3163435" y="957043"/>
                  </a:moveTo>
                  <a:lnTo>
                    <a:pt x="3161084" y="959894"/>
                  </a:lnTo>
                  <a:cubicBezTo>
                    <a:pt x="3153056" y="963640"/>
                    <a:pt x="3145953" y="968009"/>
                    <a:pt x="3140241" y="973783"/>
                  </a:cubicBezTo>
                  <a:lnTo>
                    <a:pt x="3138408" y="977054"/>
                  </a:lnTo>
                  <a:lnTo>
                    <a:pt x="3146079" y="974075"/>
                  </a:lnTo>
                  <a:cubicBezTo>
                    <a:pt x="3152032" y="971971"/>
                    <a:pt x="3157672" y="969516"/>
                    <a:pt x="3161510" y="965249"/>
                  </a:cubicBezTo>
                  <a:lnTo>
                    <a:pt x="3163435" y="957043"/>
                  </a:lnTo>
                  <a:close/>
                  <a:moveTo>
                    <a:pt x="3324526" y="944115"/>
                  </a:moveTo>
                  <a:cubicBezTo>
                    <a:pt x="3334418" y="948826"/>
                    <a:pt x="3334418" y="954714"/>
                    <a:pt x="3324526" y="959425"/>
                  </a:cubicBezTo>
                  <a:cubicBezTo>
                    <a:pt x="3324526" y="954714"/>
                    <a:pt x="3324526" y="948826"/>
                    <a:pt x="3324526" y="944115"/>
                  </a:cubicBezTo>
                  <a:close/>
                  <a:moveTo>
                    <a:pt x="2494376" y="944114"/>
                  </a:moveTo>
                  <a:cubicBezTo>
                    <a:pt x="2495554" y="958768"/>
                    <a:pt x="2497909" y="974643"/>
                    <a:pt x="2499086" y="990518"/>
                  </a:cubicBezTo>
                  <a:cubicBezTo>
                    <a:pt x="2499086" y="991739"/>
                    <a:pt x="2489666" y="997845"/>
                    <a:pt x="2487311" y="996623"/>
                  </a:cubicBezTo>
                  <a:cubicBezTo>
                    <a:pt x="2474358" y="988075"/>
                    <a:pt x="2467293" y="973421"/>
                    <a:pt x="2469648" y="957546"/>
                  </a:cubicBezTo>
                  <a:cubicBezTo>
                    <a:pt x="2472003" y="946556"/>
                    <a:pt x="2483778" y="945335"/>
                    <a:pt x="2494376" y="944114"/>
                  </a:cubicBezTo>
                  <a:close/>
                  <a:moveTo>
                    <a:pt x="1219489" y="937028"/>
                  </a:moveTo>
                  <a:cubicBezTo>
                    <a:pt x="1223561" y="936374"/>
                    <a:pt x="1227425" y="937837"/>
                    <a:pt x="1231061" y="943072"/>
                  </a:cubicBezTo>
                  <a:cubicBezTo>
                    <a:pt x="1251668" y="973865"/>
                    <a:pt x="1203182" y="971401"/>
                    <a:pt x="1198333" y="992341"/>
                  </a:cubicBezTo>
                  <a:cubicBezTo>
                    <a:pt x="1191060" y="986182"/>
                    <a:pt x="1182575" y="981255"/>
                    <a:pt x="1175302" y="972633"/>
                  </a:cubicBezTo>
                  <a:cubicBezTo>
                    <a:pt x="1170453" y="967706"/>
                    <a:pt x="1171665" y="954157"/>
                    <a:pt x="1177726" y="955389"/>
                  </a:cubicBezTo>
                  <a:cubicBezTo>
                    <a:pt x="1193181" y="960008"/>
                    <a:pt x="1207273" y="938991"/>
                    <a:pt x="1219489" y="937028"/>
                  </a:cubicBezTo>
                  <a:close/>
                  <a:moveTo>
                    <a:pt x="778926" y="922131"/>
                  </a:moveTo>
                  <a:cubicBezTo>
                    <a:pt x="780300" y="922131"/>
                    <a:pt x="783048" y="927626"/>
                    <a:pt x="784421" y="929000"/>
                  </a:cubicBezTo>
                  <a:cubicBezTo>
                    <a:pt x="780300" y="934495"/>
                    <a:pt x="778926" y="939990"/>
                    <a:pt x="773431" y="941364"/>
                  </a:cubicBezTo>
                  <a:cubicBezTo>
                    <a:pt x="767936" y="942737"/>
                    <a:pt x="763815" y="937242"/>
                    <a:pt x="766563" y="931747"/>
                  </a:cubicBezTo>
                  <a:cubicBezTo>
                    <a:pt x="767936" y="927626"/>
                    <a:pt x="774805" y="924879"/>
                    <a:pt x="778926" y="922131"/>
                  </a:cubicBezTo>
                  <a:close/>
                  <a:moveTo>
                    <a:pt x="3280566" y="916640"/>
                  </a:moveTo>
                  <a:cubicBezTo>
                    <a:pt x="3300104" y="916640"/>
                    <a:pt x="3311095" y="927458"/>
                    <a:pt x="3312316" y="946690"/>
                  </a:cubicBezTo>
                  <a:cubicBezTo>
                    <a:pt x="3281787" y="953902"/>
                    <a:pt x="3281787" y="953902"/>
                    <a:pt x="3280566" y="916640"/>
                  </a:cubicBezTo>
                  <a:close/>
                  <a:moveTo>
                    <a:pt x="1490058" y="916639"/>
                  </a:moveTo>
                  <a:cubicBezTo>
                    <a:pt x="1495998" y="916639"/>
                    <a:pt x="1500751" y="916639"/>
                    <a:pt x="1504315" y="916639"/>
                  </a:cubicBezTo>
                  <a:lnTo>
                    <a:pt x="1505503" y="916639"/>
                  </a:lnTo>
                  <a:lnTo>
                    <a:pt x="1507611" y="918584"/>
                  </a:lnTo>
                  <a:lnTo>
                    <a:pt x="1520949" y="930897"/>
                  </a:lnTo>
                  <a:lnTo>
                    <a:pt x="1520795" y="931691"/>
                  </a:lnTo>
                  <a:lnTo>
                    <a:pt x="1517979" y="946194"/>
                  </a:lnTo>
                  <a:cubicBezTo>
                    <a:pt x="1516197" y="950798"/>
                    <a:pt x="1513226" y="954660"/>
                    <a:pt x="1507880" y="957036"/>
                  </a:cubicBezTo>
                  <a:cubicBezTo>
                    <a:pt x="1501939" y="959412"/>
                    <a:pt x="1493622" y="958224"/>
                    <a:pt x="1486494" y="955848"/>
                  </a:cubicBezTo>
                  <a:cubicBezTo>
                    <a:pt x="1479365" y="953471"/>
                    <a:pt x="1478177" y="945154"/>
                    <a:pt x="1481741" y="936838"/>
                  </a:cubicBezTo>
                  <a:cubicBezTo>
                    <a:pt x="1484117" y="929709"/>
                    <a:pt x="1486494" y="923768"/>
                    <a:pt x="1490058" y="916639"/>
                  </a:cubicBezTo>
                  <a:close/>
                  <a:moveTo>
                    <a:pt x="3260531" y="907539"/>
                  </a:moveTo>
                  <a:cubicBezTo>
                    <a:pt x="3261332" y="908054"/>
                    <a:pt x="3262248" y="910458"/>
                    <a:pt x="3263164" y="915267"/>
                  </a:cubicBezTo>
                  <a:cubicBezTo>
                    <a:pt x="3261332" y="913893"/>
                    <a:pt x="3258584" y="912519"/>
                    <a:pt x="3258584" y="911145"/>
                  </a:cubicBezTo>
                  <a:cubicBezTo>
                    <a:pt x="3259042" y="908398"/>
                    <a:pt x="3259729" y="907024"/>
                    <a:pt x="3260531" y="907539"/>
                  </a:cubicBezTo>
                  <a:close/>
                  <a:moveTo>
                    <a:pt x="1973523" y="905649"/>
                  </a:moveTo>
                  <a:lnTo>
                    <a:pt x="1976663" y="907480"/>
                  </a:lnTo>
                  <a:lnTo>
                    <a:pt x="1967242" y="910226"/>
                  </a:lnTo>
                  <a:lnTo>
                    <a:pt x="1973523" y="905649"/>
                  </a:lnTo>
                  <a:close/>
                  <a:moveTo>
                    <a:pt x="1470579" y="902690"/>
                  </a:moveTo>
                  <a:cubicBezTo>
                    <a:pt x="1472680" y="901739"/>
                    <a:pt x="1475590" y="902056"/>
                    <a:pt x="1478822" y="903959"/>
                  </a:cubicBezTo>
                  <a:cubicBezTo>
                    <a:pt x="1481408" y="906495"/>
                    <a:pt x="1483993" y="911569"/>
                    <a:pt x="1487872" y="915373"/>
                  </a:cubicBezTo>
                  <a:cubicBezTo>
                    <a:pt x="1482701" y="915373"/>
                    <a:pt x="1478822" y="915373"/>
                    <a:pt x="1472357" y="912837"/>
                  </a:cubicBezTo>
                  <a:cubicBezTo>
                    <a:pt x="1469771" y="912837"/>
                    <a:pt x="1467185" y="910300"/>
                    <a:pt x="1467185" y="909032"/>
                  </a:cubicBezTo>
                  <a:cubicBezTo>
                    <a:pt x="1467185" y="905861"/>
                    <a:pt x="1468478" y="903642"/>
                    <a:pt x="1470579" y="902690"/>
                  </a:cubicBezTo>
                  <a:close/>
                  <a:moveTo>
                    <a:pt x="1522137" y="867181"/>
                  </a:moveTo>
                  <a:cubicBezTo>
                    <a:pt x="1539025" y="867181"/>
                    <a:pt x="1553501" y="873522"/>
                    <a:pt x="1565564" y="883667"/>
                  </a:cubicBezTo>
                  <a:cubicBezTo>
                    <a:pt x="1567976" y="884935"/>
                    <a:pt x="1567976" y="891276"/>
                    <a:pt x="1570389" y="895080"/>
                  </a:cubicBezTo>
                  <a:cubicBezTo>
                    <a:pt x="1565564" y="896348"/>
                    <a:pt x="1560739" y="898885"/>
                    <a:pt x="1555913" y="897616"/>
                  </a:cubicBezTo>
                  <a:cubicBezTo>
                    <a:pt x="1539025" y="895080"/>
                    <a:pt x="1530581" y="882399"/>
                    <a:pt x="1522137" y="867181"/>
                  </a:cubicBezTo>
                  <a:close/>
                  <a:moveTo>
                    <a:pt x="1553736" y="834208"/>
                  </a:moveTo>
                  <a:cubicBezTo>
                    <a:pt x="1553736" y="836040"/>
                    <a:pt x="1550989" y="838789"/>
                    <a:pt x="1550989" y="838789"/>
                  </a:cubicBezTo>
                  <a:cubicBezTo>
                    <a:pt x="1544119" y="837872"/>
                    <a:pt x="1545493" y="836040"/>
                    <a:pt x="1553736" y="834208"/>
                  </a:cubicBezTo>
                  <a:close/>
                  <a:moveTo>
                    <a:pt x="1508402" y="828715"/>
                  </a:moveTo>
                  <a:lnTo>
                    <a:pt x="1510233" y="833425"/>
                  </a:lnTo>
                  <a:lnTo>
                    <a:pt x="1505655" y="838136"/>
                  </a:lnTo>
                  <a:lnTo>
                    <a:pt x="1508402" y="828715"/>
                  </a:lnTo>
                  <a:close/>
                  <a:moveTo>
                    <a:pt x="2030130" y="773763"/>
                  </a:moveTo>
                  <a:cubicBezTo>
                    <a:pt x="2032572" y="773763"/>
                    <a:pt x="2035015" y="775333"/>
                    <a:pt x="2037457" y="776903"/>
                  </a:cubicBezTo>
                  <a:cubicBezTo>
                    <a:pt x="2036236" y="778473"/>
                    <a:pt x="2035015" y="783184"/>
                    <a:pt x="2035015" y="783184"/>
                  </a:cubicBezTo>
                  <a:cubicBezTo>
                    <a:pt x="2032572" y="783184"/>
                    <a:pt x="2030130" y="781613"/>
                    <a:pt x="2027687" y="780043"/>
                  </a:cubicBezTo>
                  <a:cubicBezTo>
                    <a:pt x="2028908" y="778473"/>
                    <a:pt x="2028908" y="773763"/>
                    <a:pt x="2030130" y="773763"/>
                  </a:cubicBezTo>
                  <a:close/>
                  <a:moveTo>
                    <a:pt x="1830466" y="765692"/>
                  </a:moveTo>
                  <a:cubicBezTo>
                    <a:pt x="1841671" y="766461"/>
                    <a:pt x="1852876" y="768920"/>
                    <a:pt x="1856610" y="772609"/>
                  </a:cubicBezTo>
                  <a:cubicBezTo>
                    <a:pt x="1861590" y="777528"/>
                    <a:pt x="1860345" y="782447"/>
                    <a:pt x="1854120" y="783677"/>
                  </a:cubicBezTo>
                  <a:cubicBezTo>
                    <a:pt x="1816771" y="793514"/>
                    <a:pt x="1827976" y="824257"/>
                    <a:pt x="1825486" y="848851"/>
                  </a:cubicBezTo>
                  <a:lnTo>
                    <a:pt x="1824912" y="852255"/>
                  </a:lnTo>
                  <a:lnTo>
                    <a:pt x="1855648" y="852255"/>
                  </a:lnTo>
                  <a:cubicBezTo>
                    <a:pt x="1873402" y="823219"/>
                    <a:pt x="1873402" y="823219"/>
                    <a:pt x="1905105" y="835843"/>
                  </a:cubicBezTo>
                  <a:cubicBezTo>
                    <a:pt x="1903837" y="856042"/>
                    <a:pt x="1916518" y="871191"/>
                    <a:pt x="1926663" y="886340"/>
                  </a:cubicBezTo>
                  <a:cubicBezTo>
                    <a:pt x="1933003" y="892653"/>
                    <a:pt x="1933003" y="902752"/>
                    <a:pt x="1926663" y="907802"/>
                  </a:cubicBezTo>
                  <a:cubicBezTo>
                    <a:pt x="1921590" y="911589"/>
                    <a:pt x="1911445" y="915376"/>
                    <a:pt x="1905105" y="912851"/>
                  </a:cubicBezTo>
                  <a:cubicBezTo>
                    <a:pt x="1892424" y="907802"/>
                    <a:pt x="1882279" y="898965"/>
                    <a:pt x="1869598" y="892653"/>
                  </a:cubicBezTo>
                  <a:cubicBezTo>
                    <a:pt x="1860721" y="888865"/>
                    <a:pt x="1849308" y="886340"/>
                    <a:pt x="1839163" y="883816"/>
                  </a:cubicBezTo>
                  <a:lnTo>
                    <a:pt x="1838976" y="883629"/>
                  </a:lnTo>
                  <a:lnTo>
                    <a:pt x="1822724" y="907972"/>
                  </a:lnTo>
                  <a:cubicBezTo>
                    <a:pt x="1803232" y="929704"/>
                    <a:pt x="1781290" y="931549"/>
                    <a:pt x="1749543" y="914025"/>
                  </a:cubicBezTo>
                  <a:cubicBezTo>
                    <a:pt x="1740828" y="909106"/>
                    <a:pt x="1732114" y="906647"/>
                    <a:pt x="1722154" y="902957"/>
                  </a:cubicBezTo>
                  <a:cubicBezTo>
                    <a:pt x="1705969" y="898039"/>
                    <a:pt x="1703479" y="885742"/>
                    <a:pt x="1713439" y="873445"/>
                  </a:cubicBezTo>
                  <a:cubicBezTo>
                    <a:pt x="1733358" y="851310"/>
                    <a:pt x="1753278" y="830405"/>
                    <a:pt x="1785647" y="831635"/>
                  </a:cubicBezTo>
                  <a:cubicBezTo>
                    <a:pt x="1793117" y="831635"/>
                    <a:pt x="1800587" y="827946"/>
                    <a:pt x="1801832" y="816879"/>
                  </a:cubicBezTo>
                  <a:cubicBezTo>
                    <a:pt x="1790627" y="802122"/>
                    <a:pt x="1771953" y="825486"/>
                    <a:pt x="1759503" y="808271"/>
                  </a:cubicBezTo>
                  <a:cubicBezTo>
                    <a:pt x="1773197" y="794744"/>
                    <a:pt x="1789382" y="781217"/>
                    <a:pt x="1804322" y="768920"/>
                  </a:cubicBezTo>
                  <a:cubicBezTo>
                    <a:pt x="1808057" y="765846"/>
                    <a:pt x="1819261" y="764924"/>
                    <a:pt x="1830466" y="765692"/>
                  </a:cubicBezTo>
                  <a:close/>
                  <a:moveTo>
                    <a:pt x="794039" y="718812"/>
                  </a:moveTo>
                  <a:cubicBezTo>
                    <a:pt x="795413" y="722933"/>
                    <a:pt x="798161" y="728428"/>
                    <a:pt x="800909" y="732549"/>
                  </a:cubicBezTo>
                  <a:cubicBezTo>
                    <a:pt x="798161" y="736671"/>
                    <a:pt x="795413" y="740792"/>
                    <a:pt x="792665" y="744913"/>
                  </a:cubicBezTo>
                  <a:cubicBezTo>
                    <a:pt x="789918" y="740792"/>
                    <a:pt x="785796" y="735297"/>
                    <a:pt x="787170" y="731176"/>
                  </a:cubicBezTo>
                  <a:cubicBezTo>
                    <a:pt x="787170" y="727054"/>
                    <a:pt x="791291" y="722933"/>
                    <a:pt x="794039" y="718812"/>
                  </a:cubicBezTo>
                  <a:close/>
                  <a:moveTo>
                    <a:pt x="491721" y="694872"/>
                  </a:moveTo>
                  <a:cubicBezTo>
                    <a:pt x="501413" y="695494"/>
                    <a:pt x="510792" y="703901"/>
                    <a:pt x="524547" y="719468"/>
                  </a:cubicBezTo>
                  <a:cubicBezTo>
                    <a:pt x="544556" y="743131"/>
                    <a:pt x="543305" y="759321"/>
                    <a:pt x="517044" y="775511"/>
                  </a:cubicBezTo>
                  <a:cubicBezTo>
                    <a:pt x="510792" y="779247"/>
                    <a:pt x="512042" y="784229"/>
                    <a:pt x="518295" y="787965"/>
                  </a:cubicBezTo>
                  <a:cubicBezTo>
                    <a:pt x="530800" y="800419"/>
                    <a:pt x="528299" y="809137"/>
                    <a:pt x="515794" y="820345"/>
                  </a:cubicBezTo>
                  <a:cubicBezTo>
                    <a:pt x="497036" y="837781"/>
                    <a:pt x="498286" y="839026"/>
                    <a:pt x="518295" y="863934"/>
                  </a:cubicBezTo>
                  <a:cubicBezTo>
                    <a:pt x="528299" y="876388"/>
                    <a:pt x="530800" y="886352"/>
                    <a:pt x="518295" y="897560"/>
                  </a:cubicBezTo>
                  <a:cubicBezTo>
                    <a:pt x="507040" y="908769"/>
                    <a:pt x="497036" y="923714"/>
                    <a:pt x="483280" y="928695"/>
                  </a:cubicBezTo>
                  <a:cubicBezTo>
                    <a:pt x="454518" y="938658"/>
                    <a:pt x="465773" y="956094"/>
                    <a:pt x="470775" y="972284"/>
                  </a:cubicBezTo>
                  <a:cubicBezTo>
                    <a:pt x="472025" y="978511"/>
                    <a:pt x="479529" y="987229"/>
                    <a:pt x="484531" y="988474"/>
                  </a:cubicBezTo>
                  <a:cubicBezTo>
                    <a:pt x="490783" y="989720"/>
                    <a:pt x="500787" y="985984"/>
                    <a:pt x="504539" y="981002"/>
                  </a:cubicBezTo>
                  <a:cubicBezTo>
                    <a:pt x="517044" y="962321"/>
                    <a:pt x="525798" y="943640"/>
                    <a:pt x="537053" y="926204"/>
                  </a:cubicBezTo>
                  <a:cubicBezTo>
                    <a:pt x="548308" y="907523"/>
                    <a:pt x="558312" y="905033"/>
                    <a:pt x="574569" y="917487"/>
                  </a:cubicBezTo>
                  <a:cubicBezTo>
                    <a:pt x="578320" y="921223"/>
                    <a:pt x="582072" y="924959"/>
                    <a:pt x="585823" y="928695"/>
                  </a:cubicBezTo>
                  <a:cubicBezTo>
                    <a:pt x="627090" y="964812"/>
                    <a:pt x="627090" y="964812"/>
                    <a:pt x="677111" y="931186"/>
                  </a:cubicBezTo>
                  <a:cubicBezTo>
                    <a:pt x="682113" y="937413"/>
                    <a:pt x="688366" y="942395"/>
                    <a:pt x="693368" y="947376"/>
                  </a:cubicBezTo>
                  <a:cubicBezTo>
                    <a:pt x="702122" y="958585"/>
                    <a:pt x="702122" y="968548"/>
                    <a:pt x="693368" y="979757"/>
                  </a:cubicBezTo>
                  <a:lnTo>
                    <a:pt x="692200" y="980362"/>
                  </a:lnTo>
                  <a:lnTo>
                    <a:pt x="697235" y="996164"/>
                  </a:lnTo>
                  <a:cubicBezTo>
                    <a:pt x="700509" y="1001592"/>
                    <a:pt x="705497" y="1005625"/>
                    <a:pt x="713602" y="1006866"/>
                  </a:cubicBezTo>
                  <a:cubicBezTo>
                    <a:pt x="742282" y="1011829"/>
                    <a:pt x="769715" y="1013070"/>
                    <a:pt x="794655" y="988253"/>
                  </a:cubicBezTo>
                  <a:cubicBezTo>
                    <a:pt x="802136" y="979567"/>
                    <a:pt x="813359" y="985771"/>
                    <a:pt x="817100" y="998180"/>
                  </a:cubicBezTo>
                  <a:cubicBezTo>
                    <a:pt x="822088" y="1006866"/>
                    <a:pt x="824582" y="1018034"/>
                    <a:pt x="837052" y="1020515"/>
                  </a:cubicBezTo>
                  <a:cubicBezTo>
                    <a:pt x="847027" y="1021756"/>
                    <a:pt x="866979" y="1011829"/>
                    <a:pt x="858250" y="1036646"/>
                  </a:cubicBezTo>
                  <a:cubicBezTo>
                    <a:pt x="855756" y="1046573"/>
                    <a:pt x="844533" y="1050296"/>
                    <a:pt x="832064" y="1046573"/>
                  </a:cubicBezTo>
                  <a:cubicBezTo>
                    <a:pt x="827076" y="1045332"/>
                    <a:pt x="823335" y="1042851"/>
                    <a:pt x="817100" y="1041610"/>
                  </a:cubicBezTo>
                  <a:cubicBezTo>
                    <a:pt x="809618" y="1041610"/>
                    <a:pt x="799642" y="1041610"/>
                    <a:pt x="798395" y="1050296"/>
                  </a:cubicBezTo>
                  <a:cubicBezTo>
                    <a:pt x="797149" y="1056500"/>
                    <a:pt x="802136" y="1065186"/>
                    <a:pt x="803383" y="1072631"/>
                  </a:cubicBezTo>
                  <a:cubicBezTo>
                    <a:pt x="799642" y="1077595"/>
                    <a:pt x="794655" y="1081317"/>
                    <a:pt x="789667" y="1083799"/>
                  </a:cubicBezTo>
                  <a:cubicBezTo>
                    <a:pt x="783432" y="1085040"/>
                    <a:pt x="777197" y="1086281"/>
                    <a:pt x="772209" y="1088762"/>
                  </a:cubicBezTo>
                  <a:cubicBezTo>
                    <a:pt x="765974" y="1091244"/>
                    <a:pt x="759739" y="1092485"/>
                    <a:pt x="753505" y="1094967"/>
                  </a:cubicBezTo>
                  <a:cubicBezTo>
                    <a:pt x="743529" y="1099930"/>
                    <a:pt x="733553" y="1108616"/>
                    <a:pt x="723577" y="1114820"/>
                  </a:cubicBezTo>
                  <a:cubicBezTo>
                    <a:pt x="708614" y="1122266"/>
                    <a:pt x="693650" y="1128470"/>
                    <a:pt x="676192" y="1125988"/>
                  </a:cubicBezTo>
                  <a:cubicBezTo>
                    <a:pt x="661229" y="1119784"/>
                    <a:pt x="652500" y="1128470"/>
                    <a:pt x="645018" y="1139638"/>
                  </a:cubicBezTo>
                  <a:cubicBezTo>
                    <a:pt x="638783" y="1143360"/>
                    <a:pt x="632549" y="1142119"/>
                    <a:pt x="627561" y="1135915"/>
                  </a:cubicBezTo>
                  <a:cubicBezTo>
                    <a:pt x="622573" y="1135915"/>
                    <a:pt x="616338" y="1135915"/>
                    <a:pt x="611350" y="1135915"/>
                  </a:cubicBezTo>
                  <a:cubicBezTo>
                    <a:pt x="601374" y="1147083"/>
                    <a:pt x="590152" y="1157010"/>
                    <a:pt x="580176" y="1168177"/>
                  </a:cubicBezTo>
                  <a:lnTo>
                    <a:pt x="580176" y="1142171"/>
                  </a:lnTo>
                  <a:lnTo>
                    <a:pt x="575819" y="1143527"/>
                  </a:lnTo>
                  <a:cubicBezTo>
                    <a:pt x="572380" y="1143215"/>
                    <a:pt x="568941" y="1141658"/>
                    <a:pt x="565815" y="1139168"/>
                  </a:cubicBezTo>
                  <a:cubicBezTo>
                    <a:pt x="539554" y="1109278"/>
                    <a:pt x="509541" y="1129204"/>
                    <a:pt x="487032" y="1140413"/>
                  </a:cubicBezTo>
                  <a:cubicBezTo>
                    <a:pt x="467023" y="1151622"/>
                    <a:pt x="442013" y="1166566"/>
                    <a:pt x="435760" y="1196456"/>
                  </a:cubicBezTo>
                  <a:cubicBezTo>
                    <a:pt x="430758" y="1216382"/>
                    <a:pt x="404497" y="1217628"/>
                    <a:pt x="391992" y="1203928"/>
                  </a:cubicBezTo>
                  <a:cubicBezTo>
                    <a:pt x="370733" y="1181511"/>
                    <a:pt x="364481" y="1139168"/>
                    <a:pt x="379487" y="1111769"/>
                  </a:cubicBezTo>
                  <a:cubicBezTo>
                    <a:pt x="383238" y="1105542"/>
                    <a:pt x="389491" y="1100560"/>
                    <a:pt x="393243" y="1093088"/>
                  </a:cubicBezTo>
                  <a:cubicBezTo>
                    <a:pt x="399495" y="1080634"/>
                    <a:pt x="391992" y="1064444"/>
                    <a:pt x="375735" y="1064444"/>
                  </a:cubicBezTo>
                  <a:cubicBezTo>
                    <a:pt x="356977" y="1064444"/>
                    <a:pt x="341971" y="1061953"/>
                    <a:pt x="330717" y="1043272"/>
                  </a:cubicBezTo>
                  <a:cubicBezTo>
                    <a:pt x="316961" y="1022100"/>
                    <a:pt x="295702" y="1008401"/>
                    <a:pt x="270692" y="1012137"/>
                  </a:cubicBezTo>
                  <a:cubicBezTo>
                    <a:pt x="241930" y="1017119"/>
                    <a:pt x="229424" y="989720"/>
                    <a:pt x="205664" y="984738"/>
                  </a:cubicBezTo>
                  <a:cubicBezTo>
                    <a:pt x="196911" y="982247"/>
                    <a:pt x="194410" y="962321"/>
                    <a:pt x="184406" y="956094"/>
                  </a:cubicBezTo>
                  <a:cubicBezTo>
                    <a:pt x="170650" y="947376"/>
                    <a:pt x="164397" y="971039"/>
                    <a:pt x="149391" y="969793"/>
                  </a:cubicBezTo>
                  <a:cubicBezTo>
                    <a:pt x="136886" y="968548"/>
                    <a:pt x="131884" y="958585"/>
                    <a:pt x="134385" y="946131"/>
                  </a:cubicBezTo>
                  <a:cubicBezTo>
                    <a:pt x="139387" y="917487"/>
                    <a:pt x="176903" y="912505"/>
                    <a:pt x="179404" y="881370"/>
                  </a:cubicBezTo>
                  <a:cubicBezTo>
                    <a:pt x="180654" y="875143"/>
                    <a:pt x="193159" y="873898"/>
                    <a:pt x="200662" y="878879"/>
                  </a:cubicBezTo>
                  <a:cubicBezTo>
                    <a:pt x="221921" y="890088"/>
                    <a:pt x="244431" y="896315"/>
                    <a:pt x="268191" y="887597"/>
                  </a:cubicBezTo>
                  <a:cubicBezTo>
                    <a:pt x="275694" y="867671"/>
                    <a:pt x="249433" y="865180"/>
                    <a:pt x="246932" y="848990"/>
                  </a:cubicBezTo>
                  <a:cubicBezTo>
                    <a:pt x="246932" y="842763"/>
                    <a:pt x="249433" y="835290"/>
                    <a:pt x="249433" y="829063"/>
                  </a:cubicBezTo>
                  <a:cubicBezTo>
                    <a:pt x="249433" y="820345"/>
                    <a:pt x="246932" y="811628"/>
                    <a:pt x="246932" y="802910"/>
                  </a:cubicBezTo>
                  <a:cubicBezTo>
                    <a:pt x="246932" y="800419"/>
                    <a:pt x="248182" y="796683"/>
                    <a:pt x="249433" y="794192"/>
                  </a:cubicBezTo>
                  <a:cubicBezTo>
                    <a:pt x="253184" y="785474"/>
                    <a:pt x="268191" y="784229"/>
                    <a:pt x="275694" y="786720"/>
                  </a:cubicBezTo>
                  <a:cubicBezTo>
                    <a:pt x="289449" y="789210"/>
                    <a:pt x="283197" y="802910"/>
                    <a:pt x="281946" y="814118"/>
                  </a:cubicBezTo>
                  <a:cubicBezTo>
                    <a:pt x="280696" y="826572"/>
                    <a:pt x="288199" y="831554"/>
                    <a:pt x="299454" y="836536"/>
                  </a:cubicBezTo>
                  <a:cubicBezTo>
                    <a:pt x="303205" y="837781"/>
                    <a:pt x="308207" y="841517"/>
                    <a:pt x="311959" y="845253"/>
                  </a:cubicBezTo>
                  <a:cubicBezTo>
                    <a:pt x="287574" y="862067"/>
                    <a:pt x="299767" y="887987"/>
                    <a:pt x="299474" y="910404"/>
                  </a:cubicBezTo>
                  <a:lnTo>
                    <a:pt x="293919" y="928810"/>
                  </a:lnTo>
                  <a:lnTo>
                    <a:pt x="295363" y="927630"/>
                  </a:lnTo>
                  <a:lnTo>
                    <a:pt x="293848" y="931094"/>
                  </a:lnTo>
                  <a:lnTo>
                    <a:pt x="311314" y="928598"/>
                  </a:lnTo>
                  <a:cubicBezTo>
                    <a:pt x="324621" y="925738"/>
                    <a:pt x="325090" y="920601"/>
                    <a:pt x="326965" y="900051"/>
                  </a:cubicBezTo>
                  <a:cubicBezTo>
                    <a:pt x="329466" y="875143"/>
                    <a:pt x="340721" y="866425"/>
                    <a:pt x="363230" y="867671"/>
                  </a:cubicBezTo>
                  <a:cubicBezTo>
                    <a:pt x="395744" y="871407"/>
                    <a:pt x="413251" y="888842"/>
                    <a:pt x="414501" y="924959"/>
                  </a:cubicBezTo>
                  <a:cubicBezTo>
                    <a:pt x="430758" y="913750"/>
                    <a:pt x="443263" y="905033"/>
                    <a:pt x="455769" y="896315"/>
                  </a:cubicBezTo>
                  <a:cubicBezTo>
                    <a:pt x="453268" y="891333"/>
                    <a:pt x="453268" y="885106"/>
                    <a:pt x="450767" y="882615"/>
                  </a:cubicBezTo>
                  <a:cubicBezTo>
                    <a:pt x="413251" y="845253"/>
                    <a:pt x="412000" y="845253"/>
                    <a:pt x="340721" y="820345"/>
                  </a:cubicBezTo>
                  <a:cubicBezTo>
                    <a:pt x="359479" y="809137"/>
                    <a:pt x="363230" y="789210"/>
                    <a:pt x="373234" y="773020"/>
                  </a:cubicBezTo>
                  <a:cubicBezTo>
                    <a:pt x="409499" y="766793"/>
                    <a:pt x="433259" y="743131"/>
                    <a:pt x="457019" y="716977"/>
                  </a:cubicBezTo>
                  <a:cubicBezTo>
                    <a:pt x="472026" y="701410"/>
                    <a:pt x="482030" y="694249"/>
                    <a:pt x="491721" y="694872"/>
                  </a:cubicBezTo>
                  <a:close/>
                  <a:moveTo>
                    <a:pt x="723979" y="674851"/>
                  </a:moveTo>
                  <a:cubicBezTo>
                    <a:pt x="722605" y="677991"/>
                    <a:pt x="721231" y="684272"/>
                    <a:pt x="719857" y="682701"/>
                  </a:cubicBezTo>
                  <a:cubicBezTo>
                    <a:pt x="714362" y="682701"/>
                    <a:pt x="714362" y="679561"/>
                    <a:pt x="723979" y="674851"/>
                  </a:cubicBezTo>
                  <a:close/>
                  <a:moveTo>
                    <a:pt x="2345877" y="670595"/>
                  </a:moveTo>
                  <a:cubicBezTo>
                    <a:pt x="2355036" y="669354"/>
                    <a:pt x="2361578" y="676799"/>
                    <a:pt x="2360269" y="684245"/>
                  </a:cubicBezTo>
                  <a:cubicBezTo>
                    <a:pt x="2360269" y="692931"/>
                    <a:pt x="2355036" y="699135"/>
                    <a:pt x="2352419" y="706581"/>
                  </a:cubicBezTo>
                  <a:cubicBezTo>
                    <a:pt x="2347185" y="700376"/>
                    <a:pt x="2340644" y="695413"/>
                    <a:pt x="2338027" y="687967"/>
                  </a:cubicBezTo>
                  <a:cubicBezTo>
                    <a:pt x="2335410" y="681763"/>
                    <a:pt x="2336718" y="671836"/>
                    <a:pt x="2345877" y="670595"/>
                  </a:cubicBezTo>
                  <a:close/>
                  <a:moveTo>
                    <a:pt x="1677532" y="651134"/>
                  </a:moveTo>
                  <a:cubicBezTo>
                    <a:pt x="1694885" y="657400"/>
                    <a:pt x="1712237" y="663667"/>
                    <a:pt x="1728351" y="671187"/>
                  </a:cubicBezTo>
                  <a:cubicBezTo>
                    <a:pt x="1732069" y="672440"/>
                    <a:pt x="1732069" y="678706"/>
                    <a:pt x="1733309" y="683720"/>
                  </a:cubicBezTo>
                  <a:cubicBezTo>
                    <a:pt x="1729590" y="684973"/>
                    <a:pt x="1724632" y="687479"/>
                    <a:pt x="1720914" y="687479"/>
                  </a:cubicBezTo>
                  <a:cubicBezTo>
                    <a:pt x="1713477" y="687479"/>
                    <a:pt x="1703561" y="686226"/>
                    <a:pt x="1704800" y="696253"/>
                  </a:cubicBezTo>
                  <a:cubicBezTo>
                    <a:pt x="1704800" y="708786"/>
                    <a:pt x="1713477" y="716305"/>
                    <a:pt x="1724632" y="716305"/>
                  </a:cubicBezTo>
                  <a:cubicBezTo>
                    <a:pt x="1741985" y="715052"/>
                    <a:pt x="1759338" y="702519"/>
                    <a:pt x="1777930" y="713799"/>
                  </a:cubicBezTo>
                  <a:cubicBezTo>
                    <a:pt x="1779170" y="731345"/>
                    <a:pt x="1763056" y="740118"/>
                    <a:pt x="1751901" y="747638"/>
                  </a:cubicBezTo>
                  <a:cubicBezTo>
                    <a:pt x="1738267" y="760171"/>
                    <a:pt x="1723393" y="743878"/>
                    <a:pt x="1708519" y="738865"/>
                  </a:cubicBezTo>
                  <a:cubicBezTo>
                    <a:pt x="1701082" y="736358"/>
                    <a:pt x="1694885" y="732598"/>
                    <a:pt x="1687448" y="730092"/>
                  </a:cubicBezTo>
                  <a:cubicBezTo>
                    <a:pt x="1684969" y="730092"/>
                    <a:pt x="1681250" y="730092"/>
                    <a:pt x="1678771" y="731345"/>
                  </a:cubicBezTo>
                  <a:cubicBezTo>
                    <a:pt x="1677532" y="732598"/>
                    <a:pt x="1675053" y="735105"/>
                    <a:pt x="1675053" y="737612"/>
                  </a:cubicBezTo>
                  <a:cubicBezTo>
                    <a:pt x="1673813" y="740118"/>
                    <a:pt x="1673813" y="742625"/>
                    <a:pt x="1675053" y="743878"/>
                  </a:cubicBezTo>
                  <a:cubicBezTo>
                    <a:pt x="1681250" y="762678"/>
                    <a:pt x="1709758" y="755158"/>
                    <a:pt x="1712237" y="780224"/>
                  </a:cubicBezTo>
                  <a:cubicBezTo>
                    <a:pt x="1717195" y="809050"/>
                    <a:pt x="1701082" y="830356"/>
                    <a:pt x="1691166" y="860435"/>
                  </a:cubicBezTo>
                  <a:cubicBezTo>
                    <a:pt x="1673813" y="839129"/>
                    <a:pt x="1665137" y="822836"/>
                    <a:pt x="1668855" y="802783"/>
                  </a:cubicBezTo>
                  <a:cubicBezTo>
                    <a:pt x="1670095" y="795264"/>
                    <a:pt x="1671334" y="782731"/>
                    <a:pt x="1668855" y="781477"/>
                  </a:cubicBezTo>
                  <a:cubicBezTo>
                    <a:pt x="1615557" y="753905"/>
                    <a:pt x="1649023" y="730092"/>
                    <a:pt x="1671334" y="703772"/>
                  </a:cubicBezTo>
                  <a:cubicBezTo>
                    <a:pt x="1681250" y="692493"/>
                    <a:pt x="1672574" y="686226"/>
                    <a:pt x="1661418" y="682466"/>
                  </a:cubicBezTo>
                  <a:cubicBezTo>
                    <a:pt x="1652742" y="679960"/>
                    <a:pt x="1651502" y="671187"/>
                    <a:pt x="1653981" y="663667"/>
                  </a:cubicBezTo>
                  <a:cubicBezTo>
                    <a:pt x="1656460" y="651134"/>
                    <a:pt x="1666376" y="647374"/>
                    <a:pt x="1677532" y="651134"/>
                  </a:cubicBezTo>
                  <a:close/>
                  <a:moveTo>
                    <a:pt x="1945833" y="642656"/>
                  </a:moveTo>
                  <a:cubicBezTo>
                    <a:pt x="1964543" y="636381"/>
                    <a:pt x="2004458" y="666503"/>
                    <a:pt x="2000716" y="686584"/>
                  </a:cubicBezTo>
                  <a:cubicBezTo>
                    <a:pt x="1999469" y="699135"/>
                    <a:pt x="1993232" y="705411"/>
                    <a:pt x="1983253" y="711686"/>
                  </a:cubicBezTo>
                  <a:cubicBezTo>
                    <a:pt x="1958306" y="725492"/>
                    <a:pt x="1954564" y="748083"/>
                    <a:pt x="1955812" y="774440"/>
                  </a:cubicBezTo>
                  <a:cubicBezTo>
                    <a:pt x="1939596" y="795777"/>
                    <a:pt x="1923381" y="817113"/>
                    <a:pt x="1908413" y="838450"/>
                  </a:cubicBezTo>
                  <a:cubicBezTo>
                    <a:pt x="1908413" y="815858"/>
                    <a:pt x="1890950" y="792011"/>
                    <a:pt x="1914650" y="770675"/>
                  </a:cubicBezTo>
                  <a:cubicBezTo>
                    <a:pt x="1925876" y="759379"/>
                    <a:pt x="1925876" y="740553"/>
                    <a:pt x="1920886" y="724237"/>
                  </a:cubicBezTo>
                  <a:cubicBezTo>
                    <a:pt x="1910908" y="722982"/>
                    <a:pt x="1907166" y="730512"/>
                    <a:pt x="1902176" y="735533"/>
                  </a:cubicBezTo>
                  <a:cubicBezTo>
                    <a:pt x="1894692" y="743063"/>
                    <a:pt x="1888456" y="751849"/>
                    <a:pt x="1877229" y="741808"/>
                  </a:cubicBezTo>
                  <a:cubicBezTo>
                    <a:pt x="1868498" y="734277"/>
                    <a:pt x="1857272" y="729257"/>
                    <a:pt x="1853530" y="720472"/>
                  </a:cubicBezTo>
                  <a:cubicBezTo>
                    <a:pt x="1847293" y="699135"/>
                    <a:pt x="1802389" y="710431"/>
                    <a:pt x="1817357" y="679054"/>
                  </a:cubicBezTo>
                  <a:cubicBezTo>
                    <a:pt x="1827336" y="657717"/>
                    <a:pt x="1851035" y="676544"/>
                    <a:pt x="1867251" y="677799"/>
                  </a:cubicBezTo>
                  <a:cubicBezTo>
                    <a:pt x="1900929" y="679054"/>
                    <a:pt x="1918392" y="652697"/>
                    <a:pt x="1945833" y="642656"/>
                  </a:cubicBezTo>
                  <a:close/>
                  <a:moveTo>
                    <a:pt x="736764" y="636009"/>
                  </a:moveTo>
                  <a:cubicBezTo>
                    <a:pt x="743104" y="637715"/>
                    <a:pt x="748177" y="643919"/>
                    <a:pt x="755785" y="655707"/>
                  </a:cubicBezTo>
                  <a:cubicBezTo>
                    <a:pt x="762125" y="666875"/>
                    <a:pt x="768466" y="679283"/>
                    <a:pt x="773538" y="690451"/>
                  </a:cubicBezTo>
                  <a:cubicBezTo>
                    <a:pt x="767198" y="704100"/>
                    <a:pt x="754517" y="706581"/>
                    <a:pt x="741836" y="706581"/>
                  </a:cubicBezTo>
                  <a:cubicBezTo>
                    <a:pt x="740568" y="694173"/>
                    <a:pt x="738032" y="681765"/>
                    <a:pt x="725351" y="674320"/>
                  </a:cubicBezTo>
                  <a:cubicBezTo>
                    <a:pt x="719011" y="661911"/>
                    <a:pt x="706330" y="659430"/>
                    <a:pt x="692381" y="659430"/>
                  </a:cubicBezTo>
                  <a:cubicBezTo>
                    <a:pt x="698722" y="653225"/>
                    <a:pt x="702526" y="647021"/>
                    <a:pt x="710134" y="643299"/>
                  </a:cubicBezTo>
                  <a:cubicBezTo>
                    <a:pt x="722815" y="637095"/>
                    <a:pt x="730424" y="634303"/>
                    <a:pt x="736764" y="636009"/>
                  </a:cubicBezTo>
                  <a:close/>
                  <a:moveTo>
                    <a:pt x="1137447" y="614674"/>
                  </a:moveTo>
                  <a:cubicBezTo>
                    <a:pt x="1144051" y="614067"/>
                    <a:pt x="1151284" y="617404"/>
                    <a:pt x="1158202" y="625896"/>
                  </a:cubicBezTo>
                  <a:cubicBezTo>
                    <a:pt x="1149397" y="638028"/>
                    <a:pt x="1140592" y="650160"/>
                    <a:pt x="1131787" y="662292"/>
                  </a:cubicBezTo>
                  <a:cubicBezTo>
                    <a:pt x="1124239" y="674424"/>
                    <a:pt x="1126755" y="701114"/>
                    <a:pt x="1109145" y="696261"/>
                  </a:cubicBezTo>
                  <a:cubicBezTo>
                    <a:pt x="1091534" y="690195"/>
                    <a:pt x="1072666" y="685343"/>
                    <a:pt x="1055055" y="678063"/>
                  </a:cubicBezTo>
                  <a:cubicBezTo>
                    <a:pt x="1055055" y="676850"/>
                    <a:pt x="1058829" y="664718"/>
                    <a:pt x="1061345" y="657439"/>
                  </a:cubicBezTo>
                  <a:cubicBezTo>
                    <a:pt x="1087760" y="659865"/>
                    <a:pt x="1106629" y="648947"/>
                    <a:pt x="1120466" y="627109"/>
                  </a:cubicBezTo>
                  <a:cubicBezTo>
                    <a:pt x="1124868" y="619830"/>
                    <a:pt x="1130843" y="615280"/>
                    <a:pt x="1137447" y="614674"/>
                  </a:cubicBezTo>
                  <a:close/>
                  <a:moveTo>
                    <a:pt x="768088" y="611444"/>
                  </a:moveTo>
                  <a:cubicBezTo>
                    <a:pt x="770225" y="610493"/>
                    <a:pt x="772972" y="610810"/>
                    <a:pt x="776025" y="612712"/>
                  </a:cubicBezTo>
                  <a:cubicBezTo>
                    <a:pt x="779688" y="615248"/>
                    <a:pt x="780909" y="620320"/>
                    <a:pt x="784573" y="624124"/>
                  </a:cubicBezTo>
                  <a:cubicBezTo>
                    <a:pt x="779688" y="622856"/>
                    <a:pt x="774804" y="622856"/>
                    <a:pt x="769919" y="622856"/>
                  </a:cubicBezTo>
                  <a:cubicBezTo>
                    <a:pt x="767477" y="621588"/>
                    <a:pt x="763814" y="619052"/>
                    <a:pt x="763814" y="617784"/>
                  </a:cubicBezTo>
                  <a:cubicBezTo>
                    <a:pt x="764424" y="614614"/>
                    <a:pt x="765951" y="612395"/>
                    <a:pt x="768088" y="611444"/>
                  </a:cubicBezTo>
                  <a:close/>
                  <a:moveTo>
                    <a:pt x="675895" y="592423"/>
                  </a:moveTo>
                  <a:cubicBezTo>
                    <a:pt x="680523" y="594778"/>
                    <a:pt x="685150" y="595956"/>
                    <a:pt x="687464" y="599489"/>
                  </a:cubicBezTo>
                  <a:cubicBezTo>
                    <a:pt x="690934" y="604199"/>
                    <a:pt x="696718" y="613620"/>
                    <a:pt x="695562" y="614797"/>
                  </a:cubicBezTo>
                  <a:cubicBezTo>
                    <a:pt x="686307" y="624218"/>
                    <a:pt x="680523" y="614797"/>
                    <a:pt x="675895" y="607732"/>
                  </a:cubicBezTo>
                  <a:cubicBezTo>
                    <a:pt x="675895" y="603021"/>
                    <a:pt x="675895" y="598311"/>
                    <a:pt x="675895" y="592423"/>
                  </a:cubicBezTo>
                  <a:close/>
                  <a:moveTo>
                    <a:pt x="625264" y="592423"/>
                  </a:moveTo>
                  <a:cubicBezTo>
                    <a:pt x="625264" y="598529"/>
                    <a:pt x="625264" y="603414"/>
                    <a:pt x="625264" y="608299"/>
                  </a:cubicBezTo>
                  <a:cubicBezTo>
                    <a:pt x="625264" y="613183"/>
                    <a:pt x="625264" y="619289"/>
                    <a:pt x="625264" y="624174"/>
                  </a:cubicBezTo>
                  <a:cubicBezTo>
                    <a:pt x="609955" y="613183"/>
                    <a:pt x="609955" y="603414"/>
                    <a:pt x="625264" y="592423"/>
                  </a:cubicBezTo>
                  <a:close/>
                  <a:moveTo>
                    <a:pt x="613185" y="567692"/>
                  </a:moveTo>
                  <a:cubicBezTo>
                    <a:pt x="615125" y="566662"/>
                    <a:pt x="617711" y="567005"/>
                    <a:pt x="620296" y="569066"/>
                  </a:cubicBezTo>
                  <a:cubicBezTo>
                    <a:pt x="624175" y="571813"/>
                    <a:pt x="628054" y="575934"/>
                    <a:pt x="630640" y="580055"/>
                  </a:cubicBezTo>
                  <a:lnTo>
                    <a:pt x="630178" y="580014"/>
                  </a:lnTo>
                  <a:lnTo>
                    <a:pt x="633859" y="584031"/>
                  </a:lnTo>
                  <a:cubicBezTo>
                    <a:pt x="633859" y="586533"/>
                    <a:pt x="631386" y="588888"/>
                    <a:pt x="626440" y="591242"/>
                  </a:cubicBezTo>
                  <a:lnTo>
                    <a:pt x="626440" y="579683"/>
                  </a:lnTo>
                  <a:lnTo>
                    <a:pt x="615125" y="578681"/>
                  </a:lnTo>
                  <a:cubicBezTo>
                    <a:pt x="612539" y="578681"/>
                    <a:pt x="609953" y="575934"/>
                    <a:pt x="609953" y="574560"/>
                  </a:cubicBezTo>
                  <a:cubicBezTo>
                    <a:pt x="609953" y="571126"/>
                    <a:pt x="611246" y="568722"/>
                    <a:pt x="613185" y="567692"/>
                  </a:cubicBezTo>
                  <a:close/>
                  <a:moveTo>
                    <a:pt x="1857527" y="566219"/>
                  </a:moveTo>
                  <a:cubicBezTo>
                    <a:pt x="1875212" y="564945"/>
                    <a:pt x="1885318" y="578961"/>
                    <a:pt x="1895424" y="591704"/>
                  </a:cubicBezTo>
                  <a:cubicBezTo>
                    <a:pt x="1905530" y="604446"/>
                    <a:pt x="1895424" y="615915"/>
                    <a:pt x="1886581" y="626109"/>
                  </a:cubicBezTo>
                  <a:cubicBezTo>
                    <a:pt x="1880265" y="635028"/>
                    <a:pt x="1873949" y="642674"/>
                    <a:pt x="1867633" y="651594"/>
                  </a:cubicBezTo>
                  <a:cubicBezTo>
                    <a:pt x="1839841" y="640125"/>
                    <a:pt x="1839841" y="595527"/>
                    <a:pt x="1801944" y="600624"/>
                  </a:cubicBezTo>
                  <a:cubicBezTo>
                    <a:pt x="1800681" y="600624"/>
                    <a:pt x="1796891" y="590430"/>
                    <a:pt x="1798154" y="585333"/>
                  </a:cubicBezTo>
                  <a:cubicBezTo>
                    <a:pt x="1798154" y="582784"/>
                    <a:pt x="1801944" y="573864"/>
                    <a:pt x="1804471" y="573864"/>
                  </a:cubicBezTo>
                  <a:cubicBezTo>
                    <a:pt x="1820893" y="570042"/>
                    <a:pt x="1839841" y="568767"/>
                    <a:pt x="1857527" y="566219"/>
                  </a:cubicBezTo>
                  <a:close/>
                  <a:moveTo>
                    <a:pt x="900423" y="565601"/>
                  </a:moveTo>
                  <a:cubicBezTo>
                    <a:pt x="905353" y="565601"/>
                    <a:pt x="913981" y="575444"/>
                    <a:pt x="915213" y="581595"/>
                  </a:cubicBezTo>
                  <a:cubicBezTo>
                    <a:pt x="916446" y="590207"/>
                    <a:pt x="907818" y="592668"/>
                    <a:pt x="900423" y="592668"/>
                  </a:cubicBezTo>
                  <a:cubicBezTo>
                    <a:pt x="880702" y="592668"/>
                    <a:pt x="865912" y="601280"/>
                    <a:pt x="849889" y="609892"/>
                  </a:cubicBezTo>
                  <a:cubicBezTo>
                    <a:pt x="841261" y="622195"/>
                    <a:pt x="836331" y="638188"/>
                    <a:pt x="816611" y="640649"/>
                  </a:cubicBezTo>
                  <a:cubicBezTo>
                    <a:pt x="806750" y="640649"/>
                    <a:pt x="795658" y="640649"/>
                    <a:pt x="785797" y="640649"/>
                  </a:cubicBezTo>
                  <a:lnTo>
                    <a:pt x="785797" y="624655"/>
                  </a:lnTo>
                  <a:cubicBezTo>
                    <a:pt x="798123" y="618504"/>
                    <a:pt x="801820" y="606201"/>
                    <a:pt x="801820" y="592668"/>
                  </a:cubicBezTo>
                  <a:cubicBezTo>
                    <a:pt x="827703" y="559450"/>
                    <a:pt x="865912" y="569293"/>
                    <a:pt x="900423" y="565601"/>
                  </a:cubicBezTo>
                  <a:close/>
                  <a:moveTo>
                    <a:pt x="550990" y="557833"/>
                  </a:moveTo>
                  <a:cubicBezTo>
                    <a:pt x="554569" y="557368"/>
                    <a:pt x="557823" y="558919"/>
                    <a:pt x="559775" y="563882"/>
                  </a:cubicBezTo>
                  <a:cubicBezTo>
                    <a:pt x="562378" y="570086"/>
                    <a:pt x="570187" y="578771"/>
                    <a:pt x="555870" y="582494"/>
                  </a:cubicBezTo>
                  <a:cubicBezTo>
                    <a:pt x="548061" y="584975"/>
                    <a:pt x="541554" y="588697"/>
                    <a:pt x="535046" y="591179"/>
                  </a:cubicBezTo>
                  <a:cubicBezTo>
                    <a:pt x="527237" y="589938"/>
                    <a:pt x="522031" y="586216"/>
                    <a:pt x="524634" y="581253"/>
                  </a:cubicBezTo>
                  <a:cubicBezTo>
                    <a:pt x="528538" y="575049"/>
                    <a:pt x="535046" y="567604"/>
                    <a:pt x="540252" y="563882"/>
                  </a:cubicBezTo>
                  <a:cubicBezTo>
                    <a:pt x="543506" y="560780"/>
                    <a:pt x="547411" y="558299"/>
                    <a:pt x="550990" y="557833"/>
                  </a:cubicBezTo>
                  <a:close/>
                  <a:moveTo>
                    <a:pt x="1701943" y="551310"/>
                  </a:moveTo>
                  <a:cubicBezTo>
                    <a:pt x="1711454" y="550194"/>
                    <a:pt x="1719895" y="552338"/>
                    <a:pt x="1727266" y="557346"/>
                  </a:cubicBezTo>
                  <a:lnTo>
                    <a:pt x="1744615" y="578658"/>
                  </a:lnTo>
                  <a:lnTo>
                    <a:pt x="1746571" y="578509"/>
                  </a:lnTo>
                  <a:cubicBezTo>
                    <a:pt x="1746571" y="599086"/>
                    <a:pt x="1751661" y="624807"/>
                    <a:pt x="1716029" y="615805"/>
                  </a:cubicBezTo>
                  <a:cubicBezTo>
                    <a:pt x="1710939" y="615805"/>
                    <a:pt x="1705849" y="617091"/>
                    <a:pt x="1700759" y="619663"/>
                  </a:cubicBezTo>
                  <a:cubicBezTo>
                    <a:pt x="1666400" y="635096"/>
                    <a:pt x="1653675" y="624807"/>
                    <a:pt x="1639677" y="592656"/>
                  </a:cubicBezTo>
                  <a:lnTo>
                    <a:pt x="1633692" y="581567"/>
                  </a:lnTo>
                  <a:lnTo>
                    <a:pt x="1632038" y="580566"/>
                  </a:lnTo>
                  <a:lnTo>
                    <a:pt x="1632770" y="579860"/>
                  </a:lnTo>
                  <a:lnTo>
                    <a:pt x="1632041" y="578509"/>
                  </a:lnTo>
                  <a:lnTo>
                    <a:pt x="1633810" y="578856"/>
                  </a:lnTo>
                  <a:lnTo>
                    <a:pt x="1642262" y="570697"/>
                  </a:lnTo>
                  <a:cubicBezTo>
                    <a:pt x="1653913" y="563647"/>
                    <a:pt x="1669131" y="563647"/>
                    <a:pt x="1681495" y="558007"/>
                  </a:cubicBezTo>
                  <a:cubicBezTo>
                    <a:pt x="1688786" y="554247"/>
                    <a:pt x="1695602" y="552054"/>
                    <a:pt x="1701943" y="551310"/>
                  </a:cubicBezTo>
                  <a:close/>
                  <a:moveTo>
                    <a:pt x="2385124" y="542968"/>
                  </a:moveTo>
                  <a:cubicBezTo>
                    <a:pt x="2395427" y="542968"/>
                    <a:pt x="2405731" y="545524"/>
                    <a:pt x="2416034" y="548080"/>
                  </a:cubicBezTo>
                  <a:cubicBezTo>
                    <a:pt x="2440182" y="552872"/>
                    <a:pt x="2446944" y="554070"/>
                    <a:pt x="2442296" y="572161"/>
                  </a:cubicBezTo>
                  <a:lnTo>
                    <a:pt x="2434200" y="596239"/>
                  </a:lnTo>
                  <a:lnTo>
                    <a:pt x="2467124" y="597895"/>
                  </a:lnTo>
                  <a:cubicBezTo>
                    <a:pt x="2498007" y="604226"/>
                    <a:pt x="2518868" y="624628"/>
                    <a:pt x="2529182" y="661211"/>
                  </a:cubicBezTo>
                  <a:cubicBezTo>
                    <a:pt x="2547934" y="662462"/>
                    <a:pt x="2575436" y="652456"/>
                    <a:pt x="2552934" y="691228"/>
                  </a:cubicBezTo>
                  <a:cubicBezTo>
                    <a:pt x="2546683" y="702484"/>
                    <a:pt x="2560435" y="724997"/>
                    <a:pt x="2564185" y="743758"/>
                  </a:cubicBezTo>
                  <a:cubicBezTo>
                    <a:pt x="2594188" y="733752"/>
                    <a:pt x="2585437" y="702484"/>
                    <a:pt x="2605440" y="686225"/>
                  </a:cubicBezTo>
                  <a:cubicBezTo>
                    <a:pt x="2617941" y="694980"/>
                    <a:pt x="2631692" y="701234"/>
                    <a:pt x="2642944" y="712490"/>
                  </a:cubicBezTo>
                  <a:cubicBezTo>
                    <a:pt x="2665446" y="731251"/>
                    <a:pt x="2689199" y="737504"/>
                    <a:pt x="2717952" y="728749"/>
                  </a:cubicBezTo>
                  <a:cubicBezTo>
                    <a:pt x="2737954" y="722496"/>
                    <a:pt x="2752955" y="733752"/>
                    <a:pt x="2770457" y="741256"/>
                  </a:cubicBezTo>
                  <a:cubicBezTo>
                    <a:pt x="2779208" y="747510"/>
                    <a:pt x="2791709" y="757515"/>
                    <a:pt x="2775458" y="763769"/>
                  </a:cubicBezTo>
                  <a:cubicBezTo>
                    <a:pt x="2759206" y="768772"/>
                    <a:pt x="2739204" y="765019"/>
                    <a:pt x="2717952" y="765019"/>
                  </a:cubicBezTo>
                  <a:cubicBezTo>
                    <a:pt x="2710451" y="773774"/>
                    <a:pt x="2719202" y="787532"/>
                    <a:pt x="2717952" y="800039"/>
                  </a:cubicBezTo>
                  <a:cubicBezTo>
                    <a:pt x="2714201" y="821301"/>
                    <a:pt x="2707951" y="848816"/>
                    <a:pt x="2749205" y="833808"/>
                  </a:cubicBezTo>
                  <a:cubicBezTo>
                    <a:pt x="2757956" y="832557"/>
                    <a:pt x="2759206" y="858822"/>
                    <a:pt x="2746705" y="872580"/>
                  </a:cubicBezTo>
                  <a:cubicBezTo>
                    <a:pt x="2740454" y="880084"/>
                    <a:pt x="2726702" y="888839"/>
                    <a:pt x="2735453" y="896343"/>
                  </a:cubicBezTo>
                  <a:cubicBezTo>
                    <a:pt x="2754205" y="910101"/>
                    <a:pt x="2749205" y="938867"/>
                    <a:pt x="2771707" y="946372"/>
                  </a:cubicBezTo>
                  <a:cubicBezTo>
                    <a:pt x="2785459" y="952625"/>
                    <a:pt x="2795460" y="958879"/>
                    <a:pt x="2789209" y="975138"/>
                  </a:cubicBezTo>
                  <a:cubicBezTo>
                    <a:pt x="2784209" y="990146"/>
                    <a:pt x="2782958" y="1007656"/>
                    <a:pt x="2764206" y="1011408"/>
                  </a:cubicBezTo>
                  <a:cubicBezTo>
                    <a:pt x="2751705" y="1013909"/>
                    <a:pt x="2735453" y="1012659"/>
                    <a:pt x="2727953" y="1025166"/>
                  </a:cubicBezTo>
                  <a:cubicBezTo>
                    <a:pt x="2725452" y="1028918"/>
                    <a:pt x="2724202" y="1035171"/>
                    <a:pt x="2724202" y="1040174"/>
                  </a:cubicBezTo>
                  <a:cubicBezTo>
                    <a:pt x="2725452" y="1043926"/>
                    <a:pt x="2730453" y="1050180"/>
                    <a:pt x="2734203" y="1050180"/>
                  </a:cubicBezTo>
                  <a:cubicBezTo>
                    <a:pt x="2755456" y="1052681"/>
                    <a:pt x="2775458" y="1051430"/>
                    <a:pt x="2796710" y="1055182"/>
                  </a:cubicBezTo>
                  <a:cubicBezTo>
                    <a:pt x="2807961" y="1056433"/>
                    <a:pt x="2814212" y="1068940"/>
                    <a:pt x="2806711" y="1078946"/>
                  </a:cubicBezTo>
                  <a:cubicBezTo>
                    <a:pt x="2794210" y="1095205"/>
                    <a:pt x="2794210" y="1105211"/>
                    <a:pt x="2812962" y="1116467"/>
                  </a:cubicBezTo>
                  <a:cubicBezTo>
                    <a:pt x="2834214" y="1128974"/>
                    <a:pt x="2834214" y="1151486"/>
                    <a:pt x="2834214" y="1173999"/>
                  </a:cubicBezTo>
                  <a:cubicBezTo>
                    <a:pt x="2831714" y="1176500"/>
                    <a:pt x="2830463" y="1179002"/>
                    <a:pt x="2829213" y="1182754"/>
                  </a:cubicBezTo>
                  <a:cubicBezTo>
                    <a:pt x="2802023" y="1193073"/>
                    <a:pt x="2797335" y="1228718"/>
                    <a:pt x="2776122" y="1245895"/>
                  </a:cubicBezTo>
                  <a:lnTo>
                    <a:pt x="2759060" y="1251589"/>
                  </a:lnTo>
                  <a:lnTo>
                    <a:pt x="2780779" y="1255490"/>
                  </a:lnTo>
                  <a:cubicBezTo>
                    <a:pt x="2792350" y="1262234"/>
                    <a:pt x="2799959" y="1273924"/>
                    <a:pt x="2801227" y="1293107"/>
                  </a:cubicBezTo>
                  <a:cubicBezTo>
                    <a:pt x="2772061" y="1311092"/>
                    <a:pt x="2740359" y="1309893"/>
                    <a:pt x="2706120" y="1307495"/>
                  </a:cubicBezTo>
                  <a:cubicBezTo>
                    <a:pt x="2703584" y="1289510"/>
                    <a:pt x="2723873" y="1293107"/>
                    <a:pt x="2728946" y="1284715"/>
                  </a:cubicBezTo>
                  <a:cubicBezTo>
                    <a:pt x="2732750" y="1278720"/>
                    <a:pt x="2734335" y="1272725"/>
                    <a:pt x="2735128" y="1266581"/>
                  </a:cubicBezTo>
                  <a:lnTo>
                    <a:pt x="2736059" y="1254154"/>
                  </a:lnTo>
                  <a:lnTo>
                    <a:pt x="2713732" y="1255451"/>
                  </a:lnTo>
                  <a:cubicBezTo>
                    <a:pt x="2705763" y="1255920"/>
                    <a:pt x="2697950" y="1255920"/>
                    <a:pt x="2690449" y="1254044"/>
                  </a:cubicBezTo>
                  <a:cubicBezTo>
                    <a:pt x="2665446" y="1247790"/>
                    <a:pt x="2649194" y="1289064"/>
                    <a:pt x="2625442" y="1267802"/>
                  </a:cubicBezTo>
                  <a:cubicBezTo>
                    <a:pt x="2606690" y="1251542"/>
                    <a:pt x="2584187" y="1257796"/>
                    <a:pt x="2564185" y="1251542"/>
                  </a:cubicBezTo>
                  <a:cubicBezTo>
                    <a:pt x="2552934" y="1249041"/>
                    <a:pt x="2549184" y="1239035"/>
                    <a:pt x="2552934" y="1227779"/>
                  </a:cubicBezTo>
                  <a:cubicBezTo>
                    <a:pt x="2556684" y="1220275"/>
                    <a:pt x="2562935" y="1214021"/>
                    <a:pt x="2571686" y="1219024"/>
                  </a:cubicBezTo>
                  <a:cubicBezTo>
                    <a:pt x="2576687" y="1220275"/>
                    <a:pt x="2582937" y="1227779"/>
                    <a:pt x="2585437" y="1226528"/>
                  </a:cubicBezTo>
                  <a:cubicBezTo>
                    <a:pt x="2629192" y="1207768"/>
                    <a:pt x="2677947" y="1210269"/>
                    <a:pt x="2722952" y="1196512"/>
                  </a:cubicBezTo>
                  <a:cubicBezTo>
                    <a:pt x="2747955" y="1189007"/>
                    <a:pt x="2765457" y="1172748"/>
                    <a:pt x="2772957" y="1148985"/>
                  </a:cubicBezTo>
                  <a:cubicBezTo>
                    <a:pt x="2775458" y="1141481"/>
                    <a:pt x="2776708" y="1131475"/>
                    <a:pt x="2772957" y="1126472"/>
                  </a:cubicBezTo>
                  <a:cubicBezTo>
                    <a:pt x="2764206" y="1113965"/>
                    <a:pt x="2756706" y="1123971"/>
                    <a:pt x="2749205" y="1132726"/>
                  </a:cubicBezTo>
                  <a:cubicBezTo>
                    <a:pt x="2744204" y="1141481"/>
                    <a:pt x="2735453" y="1148985"/>
                    <a:pt x="2726702" y="1153988"/>
                  </a:cubicBezTo>
                  <a:cubicBezTo>
                    <a:pt x="2715451" y="1161492"/>
                    <a:pt x="2704200" y="1170247"/>
                    <a:pt x="2690449" y="1161492"/>
                  </a:cubicBezTo>
                  <a:cubicBezTo>
                    <a:pt x="2675447" y="1151486"/>
                    <a:pt x="2686698" y="1137729"/>
                    <a:pt x="2687948" y="1125222"/>
                  </a:cubicBezTo>
                  <a:cubicBezTo>
                    <a:pt x="2687948" y="1120219"/>
                    <a:pt x="2689199" y="1115216"/>
                    <a:pt x="2690449" y="1110213"/>
                  </a:cubicBezTo>
                  <a:cubicBezTo>
                    <a:pt x="2660445" y="1088951"/>
                    <a:pt x="2681698" y="1066439"/>
                    <a:pt x="2690449" y="1045177"/>
                  </a:cubicBezTo>
                  <a:cubicBezTo>
                    <a:pt x="2667946" y="1042675"/>
                    <a:pt x="2652945" y="1062687"/>
                    <a:pt x="2634193" y="1067690"/>
                  </a:cubicBezTo>
                  <a:cubicBezTo>
                    <a:pt x="2622941" y="1051430"/>
                    <a:pt x="2631692" y="1038923"/>
                    <a:pt x="2634193" y="1026416"/>
                  </a:cubicBezTo>
                  <a:cubicBezTo>
                    <a:pt x="2644194" y="983893"/>
                    <a:pt x="2635443" y="966383"/>
                    <a:pt x="2591688" y="950124"/>
                  </a:cubicBezTo>
                  <a:cubicBezTo>
                    <a:pt x="2570436" y="941369"/>
                    <a:pt x="2561685" y="930112"/>
                    <a:pt x="2561685" y="908850"/>
                  </a:cubicBezTo>
                  <a:cubicBezTo>
                    <a:pt x="2562935" y="875081"/>
                    <a:pt x="2554184" y="840061"/>
                    <a:pt x="2579187" y="810045"/>
                  </a:cubicBezTo>
                  <a:cubicBezTo>
                    <a:pt x="2587938" y="800039"/>
                    <a:pt x="2582937" y="790033"/>
                    <a:pt x="2574186" y="782529"/>
                  </a:cubicBezTo>
                  <a:cubicBezTo>
                    <a:pt x="2566686" y="777526"/>
                    <a:pt x="2557935" y="778777"/>
                    <a:pt x="2552934" y="782529"/>
                  </a:cubicBezTo>
                  <a:cubicBezTo>
                    <a:pt x="2537932" y="795036"/>
                    <a:pt x="2521681" y="805042"/>
                    <a:pt x="2511680" y="820050"/>
                  </a:cubicBezTo>
                  <a:cubicBezTo>
                    <a:pt x="2499178" y="836309"/>
                    <a:pt x="2470425" y="858822"/>
                    <a:pt x="2514180" y="872580"/>
                  </a:cubicBezTo>
                  <a:cubicBezTo>
                    <a:pt x="2517930" y="897594"/>
                    <a:pt x="2521681" y="921357"/>
                    <a:pt x="2511680" y="946372"/>
                  </a:cubicBezTo>
                  <a:cubicBezTo>
                    <a:pt x="2511680" y="947622"/>
                    <a:pt x="2502929" y="947622"/>
                    <a:pt x="2497928" y="948873"/>
                  </a:cubicBezTo>
                  <a:cubicBezTo>
                    <a:pt x="2484177" y="928862"/>
                    <a:pt x="2481677" y="895092"/>
                    <a:pt x="2442922" y="905098"/>
                  </a:cubicBezTo>
                  <a:cubicBezTo>
                    <a:pt x="2435422" y="907599"/>
                    <a:pt x="2425421" y="908850"/>
                    <a:pt x="2424170" y="900095"/>
                  </a:cubicBezTo>
                  <a:cubicBezTo>
                    <a:pt x="2422920" y="893842"/>
                    <a:pt x="2429171" y="885087"/>
                    <a:pt x="2432921" y="880084"/>
                  </a:cubicBezTo>
                  <a:cubicBezTo>
                    <a:pt x="2437922" y="873830"/>
                    <a:pt x="2444173" y="868828"/>
                    <a:pt x="2450423" y="863825"/>
                  </a:cubicBezTo>
                  <a:cubicBezTo>
                    <a:pt x="2436672" y="852569"/>
                    <a:pt x="2424170" y="841312"/>
                    <a:pt x="2410419" y="830056"/>
                  </a:cubicBezTo>
                  <a:cubicBezTo>
                    <a:pt x="2401668" y="822552"/>
                    <a:pt x="2391667" y="823802"/>
                    <a:pt x="2380416" y="823802"/>
                  </a:cubicBezTo>
                  <a:cubicBezTo>
                    <a:pt x="2339161" y="826304"/>
                    <a:pt x="2339161" y="826304"/>
                    <a:pt x="2337911" y="793786"/>
                  </a:cubicBezTo>
                  <a:cubicBezTo>
                    <a:pt x="2335411" y="763769"/>
                    <a:pt x="2336661" y="735003"/>
                    <a:pt x="2352913" y="708738"/>
                  </a:cubicBezTo>
                  <a:cubicBezTo>
                    <a:pt x="2357913" y="708738"/>
                    <a:pt x="2364164" y="708738"/>
                    <a:pt x="2369165" y="708738"/>
                  </a:cubicBezTo>
                  <a:cubicBezTo>
                    <a:pt x="2379166" y="707487"/>
                    <a:pt x="2391667" y="708738"/>
                    <a:pt x="2390417" y="692479"/>
                  </a:cubicBezTo>
                  <a:cubicBezTo>
                    <a:pt x="2389167" y="684975"/>
                    <a:pt x="2385416" y="677470"/>
                    <a:pt x="2381666" y="669966"/>
                  </a:cubicBezTo>
                  <a:cubicBezTo>
                    <a:pt x="2370415" y="637448"/>
                    <a:pt x="2370415" y="637448"/>
                    <a:pt x="2406669" y="623690"/>
                  </a:cubicBezTo>
                  <a:cubicBezTo>
                    <a:pt x="2413544" y="621814"/>
                    <a:pt x="2418857" y="618375"/>
                    <a:pt x="2423077" y="613685"/>
                  </a:cubicBezTo>
                  <a:lnTo>
                    <a:pt x="2432827" y="596342"/>
                  </a:lnTo>
                  <a:lnTo>
                    <a:pt x="2397842" y="587856"/>
                  </a:lnTo>
                  <a:cubicBezTo>
                    <a:pt x="2386734" y="582904"/>
                    <a:pt x="2376752" y="575556"/>
                    <a:pt x="2368381" y="564693"/>
                  </a:cubicBezTo>
                  <a:cubicBezTo>
                    <a:pt x="2369669" y="554469"/>
                    <a:pt x="2370957" y="542968"/>
                    <a:pt x="2385124" y="542968"/>
                  </a:cubicBezTo>
                  <a:close/>
                  <a:moveTo>
                    <a:pt x="2290409" y="531977"/>
                  </a:moveTo>
                  <a:cubicBezTo>
                    <a:pt x="2308225" y="534513"/>
                    <a:pt x="2322223" y="538317"/>
                    <a:pt x="2315860" y="559875"/>
                  </a:cubicBezTo>
                  <a:cubicBezTo>
                    <a:pt x="2312042" y="580164"/>
                    <a:pt x="2324768" y="590309"/>
                    <a:pt x="2338766" y="596649"/>
                  </a:cubicBezTo>
                  <a:cubicBezTo>
                    <a:pt x="2341311" y="606794"/>
                    <a:pt x="2343856" y="618207"/>
                    <a:pt x="2343856" y="628351"/>
                  </a:cubicBezTo>
                  <a:cubicBezTo>
                    <a:pt x="2345128" y="638496"/>
                    <a:pt x="2333676" y="646105"/>
                    <a:pt x="2324768" y="644837"/>
                  </a:cubicBezTo>
                  <a:cubicBezTo>
                    <a:pt x="2310770" y="639764"/>
                    <a:pt x="2300589" y="632156"/>
                    <a:pt x="2294227" y="620743"/>
                  </a:cubicBezTo>
                  <a:cubicBezTo>
                    <a:pt x="2287864" y="609330"/>
                    <a:pt x="2280229" y="604258"/>
                    <a:pt x="2268776" y="611866"/>
                  </a:cubicBezTo>
                  <a:cubicBezTo>
                    <a:pt x="2254778" y="620743"/>
                    <a:pt x="2244597" y="620743"/>
                    <a:pt x="2236962" y="604258"/>
                  </a:cubicBezTo>
                  <a:cubicBezTo>
                    <a:pt x="2230599" y="587773"/>
                    <a:pt x="2225509" y="575092"/>
                    <a:pt x="2244597" y="563679"/>
                  </a:cubicBezTo>
                  <a:cubicBezTo>
                    <a:pt x="2261140" y="554802"/>
                    <a:pt x="2275138" y="543390"/>
                    <a:pt x="2290409" y="531977"/>
                  </a:cubicBezTo>
                  <a:close/>
                  <a:moveTo>
                    <a:pt x="1183227" y="523389"/>
                  </a:moveTo>
                  <a:cubicBezTo>
                    <a:pt x="1183915" y="524076"/>
                    <a:pt x="1184739" y="526480"/>
                    <a:pt x="1185838" y="530602"/>
                  </a:cubicBezTo>
                  <a:cubicBezTo>
                    <a:pt x="1183640" y="529228"/>
                    <a:pt x="1181441" y="527854"/>
                    <a:pt x="1181441" y="526480"/>
                  </a:cubicBezTo>
                  <a:cubicBezTo>
                    <a:pt x="1181991" y="523733"/>
                    <a:pt x="1182540" y="522702"/>
                    <a:pt x="1183227" y="523389"/>
                  </a:cubicBezTo>
                  <a:close/>
                  <a:moveTo>
                    <a:pt x="1762549" y="515489"/>
                  </a:moveTo>
                  <a:cubicBezTo>
                    <a:pt x="1761175" y="518629"/>
                    <a:pt x="1759802" y="524910"/>
                    <a:pt x="1758428" y="524910"/>
                  </a:cubicBezTo>
                  <a:cubicBezTo>
                    <a:pt x="1752932" y="521769"/>
                    <a:pt x="1754306" y="520199"/>
                    <a:pt x="1762549" y="515489"/>
                  </a:cubicBezTo>
                  <a:close/>
                  <a:moveTo>
                    <a:pt x="2716404" y="509996"/>
                  </a:moveTo>
                  <a:lnTo>
                    <a:pt x="2719151" y="514573"/>
                  </a:lnTo>
                  <a:lnTo>
                    <a:pt x="2714573" y="512742"/>
                  </a:lnTo>
                  <a:lnTo>
                    <a:pt x="2716404" y="509996"/>
                  </a:lnTo>
                  <a:close/>
                  <a:moveTo>
                    <a:pt x="1670270" y="494685"/>
                  </a:moveTo>
                  <a:cubicBezTo>
                    <a:pt x="1683130" y="493508"/>
                    <a:pt x="1684416" y="505283"/>
                    <a:pt x="1685702" y="514704"/>
                  </a:cubicBezTo>
                  <a:lnTo>
                    <a:pt x="1681656" y="515631"/>
                  </a:lnTo>
                  <a:lnTo>
                    <a:pt x="1686076" y="519610"/>
                  </a:lnTo>
                  <a:cubicBezTo>
                    <a:pt x="1685618" y="522358"/>
                    <a:pt x="1684931" y="523388"/>
                    <a:pt x="1684130" y="522701"/>
                  </a:cubicBezTo>
                  <a:lnTo>
                    <a:pt x="1681558" y="515653"/>
                  </a:lnTo>
                  <a:lnTo>
                    <a:pt x="1639405" y="525302"/>
                  </a:lnTo>
                  <a:cubicBezTo>
                    <a:pt x="1635547" y="525302"/>
                    <a:pt x="1629117" y="521769"/>
                    <a:pt x="1627831" y="518237"/>
                  </a:cubicBezTo>
                  <a:cubicBezTo>
                    <a:pt x="1626545" y="514704"/>
                    <a:pt x="1629117" y="506461"/>
                    <a:pt x="1631689" y="506461"/>
                  </a:cubicBezTo>
                  <a:cubicBezTo>
                    <a:pt x="1644550" y="500573"/>
                    <a:pt x="1657410" y="495863"/>
                    <a:pt x="1670270" y="494685"/>
                  </a:cubicBezTo>
                  <a:close/>
                  <a:moveTo>
                    <a:pt x="2210856" y="482517"/>
                  </a:moveTo>
                  <a:cubicBezTo>
                    <a:pt x="2215740" y="483753"/>
                    <a:pt x="2220625" y="483753"/>
                    <a:pt x="2225509" y="483753"/>
                  </a:cubicBezTo>
                  <a:cubicBezTo>
                    <a:pt x="2238942" y="484990"/>
                    <a:pt x="2252374" y="487463"/>
                    <a:pt x="2254817" y="503537"/>
                  </a:cubicBezTo>
                  <a:cubicBezTo>
                    <a:pt x="2257259" y="523320"/>
                    <a:pt x="2242605" y="528266"/>
                    <a:pt x="2226731" y="530739"/>
                  </a:cubicBezTo>
                  <a:cubicBezTo>
                    <a:pt x="2231615" y="517138"/>
                    <a:pt x="2241384" y="502300"/>
                    <a:pt x="2214519" y="498591"/>
                  </a:cubicBezTo>
                  <a:cubicBezTo>
                    <a:pt x="2204750" y="497354"/>
                    <a:pt x="2203529" y="491172"/>
                    <a:pt x="2210856" y="482517"/>
                  </a:cubicBezTo>
                  <a:close/>
                  <a:moveTo>
                    <a:pt x="2282571" y="457379"/>
                  </a:moveTo>
                  <a:cubicBezTo>
                    <a:pt x="2285107" y="457242"/>
                    <a:pt x="2287643" y="459440"/>
                    <a:pt x="2290179" y="463837"/>
                  </a:cubicBezTo>
                  <a:cubicBezTo>
                    <a:pt x="2285107" y="463837"/>
                    <a:pt x="2280035" y="463837"/>
                    <a:pt x="2274963" y="464936"/>
                  </a:cubicBezTo>
                  <a:cubicBezTo>
                    <a:pt x="2277499" y="459990"/>
                    <a:pt x="2280035" y="457517"/>
                    <a:pt x="2282571" y="457379"/>
                  </a:cubicBezTo>
                  <a:close/>
                  <a:moveTo>
                    <a:pt x="274754" y="433062"/>
                  </a:moveTo>
                  <a:cubicBezTo>
                    <a:pt x="278558" y="436725"/>
                    <a:pt x="283630" y="439167"/>
                    <a:pt x="286166" y="442831"/>
                  </a:cubicBezTo>
                  <a:cubicBezTo>
                    <a:pt x="289970" y="447715"/>
                    <a:pt x="287434" y="452600"/>
                    <a:pt x="279826" y="452600"/>
                  </a:cubicBezTo>
                  <a:cubicBezTo>
                    <a:pt x="279826" y="453821"/>
                    <a:pt x="277290" y="450157"/>
                    <a:pt x="277290" y="447715"/>
                  </a:cubicBezTo>
                  <a:cubicBezTo>
                    <a:pt x="274754" y="442831"/>
                    <a:pt x="274754" y="437946"/>
                    <a:pt x="274754" y="433062"/>
                  </a:cubicBezTo>
                  <a:close/>
                  <a:moveTo>
                    <a:pt x="2848835" y="419130"/>
                  </a:moveTo>
                  <a:cubicBezTo>
                    <a:pt x="2852568" y="428075"/>
                    <a:pt x="2857544" y="437021"/>
                    <a:pt x="2862521" y="447245"/>
                  </a:cubicBezTo>
                  <a:cubicBezTo>
                    <a:pt x="2883672" y="493251"/>
                    <a:pt x="2858789" y="525200"/>
                    <a:pt x="2806534" y="520088"/>
                  </a:cubicBezTo>
                  <a:cubicBezTo>
                    <a:pt x="2794092" y="520088"/>
                    <a:pt x="2781651" y="517532"/>
                    <a:pt x="2769209" y="517532"/>
                  </a:cubicBezTo>
                  <a:cubicBezTo>
                    <a:pt x="2764232" y="511142"/>
                    <a:pt x="2758012" y="506030"/>
                    <a:pt x="2753035" y="499641"/>
                  </a:cubicBezTo>
                  <a:cubicBezTo>
                    <a:pt x="2766721" y="480471"/>
                    <a:pt x="2784139" y="463858"/>
                    <a:pt x="2795336" y="443411"/>
                  </a:cubicBezTo>
                  <a:cubicBezTo>
                    <a:pt x="2809022" y="420408"/>
                    <a:pt x="2826440" y="416574"/>
                    <a:pt x="2848835" y="419130"/>
                  </a:cubicBezTo>
                  <a:close/>
                  <a:moveTo>
                    <a:pt x="619436" y="412436"/>
                  </a:moveTo>
                  <a:cubicBezTo>
                    <a:pt x="625073" y="410568"/>
                    <a:pt x="628831" y="414305"/>
                    <a:pt x="633842" y="423024"/>
                  </a:cubicBezTo>
                  <a:cubicBezTo>
                    <a:pt x="650128" y="450426"/>
                    <a:pt x="666414" y="449181"/>
                    <a:pt x="691470" y="437971"/>
                  </a:cubicBezTo>
                  <a:cubicBezTo>
                    <a:pt x="695228" y="435480"/>
                    <a:pt x="701492" y="435480"/>
                    <a:pt x="706503" y="435480"/>
                  </a:cubicBezTo>
                  <a:cubicBezTo>
                    <a:pt x="715272" y="454163"/>
                    <a:pt x="726547" y="464128"/>
                    <a:pt x="749097" y="455409"/>
                  </a:cubicBezTo>
                  <a:lnTo>
                    <a:pt x="786497" y="451690"/>
                  </a:lnTo>
                  <a:lnTo>
                    <a:pt x="792965" y="432797"/>
                  </a:lnTo>
                  <a:cubicBezTo>
                    <a:pt x="794160" y="428872"/>
                    <a:pt x="801327" y="427564"/>
                    <a:pt x="803716" y="428872"/>
                  </a:cubicBezTo>
                  <a:cubicBezTo>
                    <a:pt x="812079" y="432797"/>
                    <a:pt x="810884" y="441956"/>
                    <a:pt x="806106" y="447190"/>
                  </a:cubicBezTo>
                  <a:lnTo>
                    <a:pt x="788169" y="452968"/>
                  </a:lnTo>
                  <a:lnTo>
                    <a:pt x="816746" y="477829"/>
                  </a:lnTo>
                  <a:cubicBezTo>
                    <a:pt x="820504" y="480320"/>
                    <a:pt x="823009" y="486548"/>
                    <a:pt x="821757" y="491530"/>
                  </a:cubicBezTo>
                  <a:cubicBezTo>
                    <a:pt x="820504" y="494021"/>
                    <a:pt x="814240" y="499004"/>
                    <a:pt x="810482" y="499004"/>
                  </a:cubicBezTo>
                  <a:cubicBezTo>
                    <a:pt x="789185" y="500249"/>
                    <a:pt x="767888" y="497758"/>
                    <a:pt x="746591" y="500249"/>
                  </a:cubicBezTo>
                  <a:cubicBezTo>
                    <a:pt x="725294" y="503986"/>
                    <a:pt x="736569" y="520179"/>
                    <a:pt x="737822" y="531389"/>
                  </a:cubicBezTo>
                  <a:cubicBezTo>
                    <a:pt x="739074" y="541353"/>
                    <a:pt x="737822" y="551318"/>
                    <a:pt x="736569" y="561282"/>
                  </a:cubicBezTo>
                  <a:cubicBezTo>
                    <a:pt x="734063" y="567511"/>
                    <a:pt x="730305" y="572493"/>
                    <a:pt x="726547" y="578721"/>
                  </a:cubicBezTo>
                  <a:cubicBezTo>
                    <a:pt x="714019" y="588686"/>
                    <a:pt x="702744" y="591177"/>
                    <a:pt x="690217" y="578721"/>
                  </a:cubicBezTo>
                  <a:cubicBezTo>
                    <a:pt x="690217" y="561282"/>
                    <a:pt x="690217" y="542599"/>
                    <a:pt x="678942" y="526406"/>
                  </a:cubicBezTo>
                  <a:cubicBezTo>
                    <a:pt x="675184" y="520179"/>
                    <a:pt x="673931" y="510214"/>
                    <a:pt x="663909" y="511459"/>
                  </a:cubicBezTo>
                  <a:cubicBezTo>
                    <a:pt x="655139" y="511459"/>
                    <a:pt x="650128" y="518933"/>
                    <a:pt x="650128" y="526406"/>
                  </a:cubicBezTo>
                  <a:cubicBezTo>
                    <a:pt x="650128" y="538862"/>
                    <a:pt x="646370" y="547581"/>
                    <a:pt x="632590" y="547581"/>
                  </a:cubicBezTo>
                  <a:cubicBezTo>
                    <a:pt x="620062" y="546336"/>
                    <a:pt x="606282" y="550072"/>
                    <a:pt x="601271" y="531389"/>
                  </a:cubicBezTo>
                  <a:cubicBezTo>
                    <a:pt x="600018" y="523915"/>
                    <a:pt x="595007" y="518933"/>
                    <a:pt x="589996" y="512705"/>
                  </a:cubicBezTo>
                  <a:cubicBezTo>
                    <a:pt x="584985" y="505232"/>
                    <a:pt x="582479" y="497758"/>
                    <a:pt x="588743" y="492776"/>
                  </a:cubicBezTo>
                  <a:cubicBezTo>
                    <a:pt x="593754" y="489039"/>
                    <a:pt x="603776" y="491530"/>
                    <a:pt x="610040" y="491530"/>
                  </a:cubicBezTo>
                  <a:cubicBezTo>
                    <a:pt x="615051" y="492776"/>
                    <a:pt x="621315" y="495267"/>
                    <a:pt x="625073" y="494021"/>
                  </a:cubicBezTo>
                  <a:cubicBezTo>
                    <a:pt x="633842" y="491530"/>
                    <a:pt x="638854" y="482811"/>
                    <a:pt x="633842" y="477829"/>
                  </a:cubicBezTo>
                  <a:cubicBezTo>
                    <a:pt x="621315" y="466619"/>
                    <a:pt x="607534" y="459145"/>
                    <a:pt x="593754" y="451672"/>
                  </a:cubicBezTo>
                  <a:lnTo>
                    <a:pt x="593754" y="435480"/>
                  </a:lnTo>
                  <a:cubicBezTo>
                    <a:pt x="606282" y="421778"/>
                    <a:pt x="613798" y="414305"/>
                    <a:pt x="619436" y="412436"/>
                  </a:cubicBezTo>
                  <a:close/>
                  <a:moveTo>
                    <a:pt x="725057" y="407973"/>
                  </a:moveTo>
                  <a:cubicBezTo>
                    <a:pt x="728492" y="407973"/>
                    <a:pt x="731763" y="409765"/>
                    <a:pt x="733725" y="413946"/>
                  </a:cubicBezTo>
                  <a:cubicBezTo>
                    <a:pt x="735034" y="416336"/>
                    <a:pt x="733725" y="424698"/>
                    <a:pt x="729800" y="425893"/>
                  </a:cubicBezTo>
                  <a:cubicBezTo>
                    <a:pt x="723258" y="428282"/>
                    <a:pt x="715408" y="430671"/>
                    <a:pt x="708866" y="431866"/>
                  </a:cubicBezTo>
                  <a:cubicBezTo>
                    <a:pt x="711483" y="425893"/>
                    <a:pt x="711483" y="417530"/>
                    <a:pt x="715408" y="412752"/>
                  </a:cubicBezTo>
                  <a:cubicBezTo>
                    <a:pt x="718025" y="409765"/>
                    <a:pt x="721623" y="407973"/>
                    <a:pt x="725057" y="407973"/>
                  </a:cubicBezTo>
                  <a:close/>
                  <a:moveTo>
                    <a:pt x="2253996" y="394594"/>
                  </a:moveTo>
                  <a:cubicBezTo>
                    <a:pt x="2273733" y="418260"/>
                    <a:pt x="2253996" y="443172"/>
                    <a:pt x="2255230" y="468084"/>
                  </a:cubicBezTo>
                  <a:cubicBezTo>
                    <a:pt x="2239193" y="468084"/>
                    <a:pt x="2223156" y="468084"/>
                    <a:pt x="2207120" y="468084"/>
                  </a:cubicBezTo>
                  <a:cubicBezTo>
                    <a:pt x="2188616" y="464347"/>
                    <a:pt x="2175046" y="486768"/>
                    <a:pt x="2154075" y="473067"/>
                  </a:cubicBezTo>
                  <a:cubicBezTo>
                    <a:pt x="2163944" y="450646"/>
                    <a:pt x="2179981" y="433207"/>
                    <a:pt x="2200952" y="425734"/>
                  </a:cubicBezTo>
                  <a:cubicBezTo>
                    <a:pt x="2221923" y="418260"/>
                    <a:pt x="2235492" y="404559"/>
                    <a:pt x="2253996" y="394594"/>
                  </a:cubicBezTo>
                  <a:close/>
                  <a:moveTo>
                    <a:pt x="1008969" y="394593"/>
                  </a:moveTo>
                  <a:cubicBezTo>
                    <a:pt x="1012691" y="394593"/>
                    <a:pt x="1020136" y="398225"/>
                    <a:pt x="1021377" y="401858"/>
                  </a:cubicBezTo>
                  <a:cubicBezTo>
                    <a:pt x="1023858" y="412755"/>
                    <a:pt x="1025099" y="424864"/>
                    <a:pt x="1026340" y="436972"/>
                  </a:cubicBezTo>
                  <a:cubicBezTo>
                    <a:pt x="1025099" y="445448"/>
                    <a:pt x="1023858" y="452713"/>
                    <a:pt x="1021377" y="459979"/>
                  </a:cubicBezTo>
                  <a:cubicBezTo>
                    <a:pt x="1021377" y="461189"/>
                    <a:pt x="1017654" y="464822"/>
                    <a:pt x="1016414" y="464822"/>
                  </a:cubicBezTo>
                  <a:cubicBezTo>
                    <a:pt x="1012691" y="463611"/>
                    <a:pt x="1006488" y="462400"/>
                    <a:pt x="1004006" y="458768"/>
                  </a:cubicBezTo>
                  <a:cubicBezTo>
                    <a:pt x="989117" y="440605"/>
                    <a:pt x="992839" y="421231"/>
                    <a:pt x="997802" y="401858"/>
                  </a:cubicBezTo>
                  <a:cubicBezTo>
                    <a:pt x="999043" y="398225"/>
                    <a:pt x="1005247" y="394593"/>
                    <a:pt x="1008969" y="394593"/>
                  </a:cubicBezTo>
                  <a:close/>
                  <a:moveTo>
                    <a:pt x="3500370" y="361624"/>
                  </a:moveTo>
                  <a:cubicBezTo>
                    <a:pt x="3501469" y="362998"/>
                    <a:pt x="3503667" y="365746"/>
                    <a:pt x="3504766" y="367120"/>
                  </a:cubicBezTo>
                  <a:cubicBezTo>
                    <a:pt x="3503667" y="368494"/>
                    <a:pt x="3501469" y="369867"/>
                    <a:pt x="3499270" y="371241"/>
                  </a:cubicBezTo>
                  <a:cubicBezTo>
                    <a:pt x="3497072" y="369867"/>
                    <a:pt x="3495973" y="367120"/>
                    <a:pt x="3494874" y="365746"/>
                  </a:cubicBezTo>
                  <a:cubicBezTo>
                    <a:pt x="3495973" y="364372"/>
                    <a:pt x="3498171" y="361624"/>
                    <a:pt x="3500370" y="361624"/>
                  </a:cubicBezTo>
                  <a:close/>
                  <a:moveTo>
                    <a:pt x="2082637" y="356130"/>
                  </a:moveTo>
                  <a:cubicBezTo>
                    <a:pt x="2085778" y="357504"/>
                    <a:pt x="2092058" y="360251"/>
                    <a:pt x="2090488" y="360251"/>
                  </a:cubicBezTo>
                  <a:cubicBezTo>
                    <a:pt x="2090488" y="365747"/>
                    <a:pt x="2087348" y="364373"/>
                    <a:pt x="2082637" y="356130"/>
                  </a:cubicBezTo>
                  <a:close/>
                  <a:moveTo>
                    <a:pt x="567173" y="329971"/>
                  </a:moveTo>
                  <a:cubicBezTo>
                    <a:pt x="571883" y="328652"/>
                    <a:pt x="576594" y="331290"/>
                    <a:pt x="581304" y="332608"/>
                  </a:cubicBezTo>
                  <a:cubicBezTo>
                    <a:pt x="578949" y="336565"/>
                    <a:pt x="577771" y="341841"/>
                    <a:pt x="574238" y="344478"/>
                  </a:cubicBezTo>
                  <a:cubicBezTo>
                    <a:pt x="567173" y="351073"/>
                    <a:pt x="557753" y="355029"/>
                    <a:pt x="549510" y="360305"/>
                  </a:cubicBezTo>
                  <a:cubicBezTo>
                    <a:pt x="549510" y="345797"/>
                    <a:pt x="553043" y="332608"/>
                    <a:pt x="567173" y="329971"/>
                  </a:cubicBezTo>
                  <a:close/>
                  <a:moveTo>
                    <a:pt x="2427452" y="301178"/>
                  </a:moveTo>
                  <a:cubicBezTo>
                    <a:pt x="2428825" y="301178"/>
                    <a:pt x="2430199" y="304841"/>
                    <a:pt x="2431573" y="307283"/>
                  </a:cubicBezTo>
                  <a:cubicBezTo>
                    <a:pt x="2432946" y="312168"/>
                    <a:pt x="2432946" y="315831"/>
                    <a:pt x="2432946" y="321937"/>
                  </a:cubicBezTo>
                  <a:cubicBezTo>
                    <a:pt x="2428825" y="318273"/>
                    <a:pt x="2424704" y="315831"/>
                    <a:pt x="2421957" y="312168"/>
                  </a:cubicBezTo>
                  <a:cubicBezTo>
                    <a:pt x="2417836" y="306062"/>
                    <a:pt x="2419210" y="302399"/>
                    <a:pt x="2427452" y="301178"/>
                  </a:cubicBezTo>
                  <a:close/>
                  <a:moveTo>
                    <a:pt x="3258616" y="291432"/>
                  </a:moveTo>
                  <a:cubicBezTo>
                    <a:pt x="3278364" y="291432"/>
                    <a:pt x="3296876" y="291432"/>
                    <a:pt x="3314155" y="292677"/>
                  </a:cubicBezTo>
                  <a:cubicBezTo>
                    <a:pt x="3331434" y="292677"/>
                    <a:pt x="3327731" y="302634"/>
                    <a:pt x="3321560" y="312591"/>
                  </a:cubicBezTo>
                  <a:cubicBezTo>
                    <a:pt x="3317858" y="321303"/>
                    <a:pt x="3321560" y="328771"/>
                    <a:pt x="3328965" y="332505"/>
                  </a:cubicBezTo>
                  <a:cubicBezTo>
                    <a:pt x="3346244" y="342462"/>
                    <a:pt x="3346244" y="351175"/>
                    <a:pt x="3332668" y="367355"/>
                  </a:cubicBezTo>
                  <a:cubicBezTo>
                    <a:pt x="3320326" y="379801"/>
                    <a:pt x="3327731" y="395981"/>
                    <a:pt x="3340073" y="407183"/>
                  </a:cubicBezTo>
                  <a:cubicBezTo>
                    <a:pt x="3354883" y="421185"/>
                    <a:pt x="3375248" y="425386"/>
                    <a:pt x="3390752" y="436588"/>
                  </a:cubicBezTo>
                  <a:lnTo>
                    <a:pt x="3403740" y="450210"/>
                  </a:lnTo>
                  <a:lnTo>
                    <a:pt x="3403900" y="449546"/>
                  </a:lnTo>
                  <a:lnTo>
                    <a:pt x="3419775" y="449546"/>
                  </a:lnTo>
                  <a:cubicBezTo>
                    <a:pt x="3420996" y="461594"/>
                    <a:pt x="3419775" y="472690"/>
                    <a:pt x="3416874" y="483311"/>
                  </a:cubicBezTo>
                  <a:lnTo>
                    <a:pt x="3404143" y="513642"/>
                  </a:lnTo>
                  <a:lnTo>
                    <a:pt x="3404251" y="514221"/>
                  </a:lnTo>
                  <a:cubicBezTo>
                    <a:pt x="3403017" y="561517"/>
                    <a:pt x="3383270" y="580186"/>
                    <a:pt x="3342542" y="550315"/>
                  </a:cubicBezTo>
                  <a:cubicBezTo>
                    <a:pt x="3315389" y="530401"/>
                    <a:pt x="3293174" y="522933"/>
                    <a:pt x="3268490" y="550315"/>
                  </a:cubicBezTo>
                  <a:lnTo>
                    <a:pt x="3262521" y="547640"/>
                  </a:lnTo>
                  <a:lnTo>
                    <a:pt x="3263041" y="548164"/>
                  </a:lnTo>
                  <a:cubicBezTo>
                    <a:pt x="3326055" y="596728"/>
                    <a:pt x="3343893" y="648793"/>
                    <a:pt x="3316556" y="701209"/>
                  </a:cubicBezTo>
                  <a:lnTo>
                    <a:pt x="3282183" y="743706"/>
                  </a:lnTo>
                  <a:lnTo>
                    <a:pt x="3296336" y="740795"/>
                  </a:lnTo>
                  <a:cubicBezTo>
                    <a:pt x="3302309" y="742169"/>
                    <a:pt x="3310671" y="742169"/>
                    <a:pt x="3313060" y="750411"/>
                  </a:cubicBezTo>
                  <a:cubicBezTo>
                    <a:pt x="3317838" y="758654"/>
                    <a:pt x="3305893" y="766896"/>
                    <a:pt x="3292752" y="765522"/>
                  </a:cubicBezTo>
                  <a:lnTo>
                    <a:pt x="3270282" y="760140"/>
                  </a:lnTo>
                  <a:lnTo>
                    <a:pt x="3263041" y="772303"/>
                  </a:lnTo>
                  <a:cubicBezTo>
                    <a:pt x="3256245" y="777906"/>
                    <a:pt x="3249449" y="780397"/>
                    <a:pt x="3242499" y="780397"/>
                  </a:cubicBezTo>
                  <a:lnTo>
                    <a:pt x="3230276" y="776497"/>
                  </a:lnTo>
                  <a:lnTo>
                    <a:pt x="3229638" y="809978"/>
                  </a:lnTo>
                  <a:cubicBezTo>
                    <a:pt x="3229484" y="823612"/>
                    <a:pt x="3227936" y="837090"/>
                    <a:pt x="3220506" y="849627"/>
                  </a:cubicBezTo>
                  <a:lnTo>
                    <a:pt x="3217443" y="850430"/>
                  </a:lnTo>
                  <a:lnTo>
                    <a:pt x="3232154" y="864591"/>
                  </a:lnTo>
                  <a:lnTo>
                    <a:pt x="3238838" y="856089"/>
                  </a:lnTo>
                  <a:cubicBezTo>
                    <a:pt x="3241700" y="853870"/>
                    <a:pt x="3244848" y="853235"/>
                    <a:pt x="3248282" y="855771"/>
                  </a:cubicBezTo>
                  <a:cubicBezTo>
                    <a:pt x="3257440" y="862112"/>
                    <a:pt x="3249427" y="869721"/>
                    <a:pt x="3243703" y="874794"/>
                  </a:cubicBezTo>
                  <a:lnTo>
                    <a:pt x="3234268" y="880496"/>
                  </a:lnTo>
                  <a:lnTo>
                    <a:pt x="3233296" y="881431"/>
                  </a:lnTo>
                  <a:cubicBezTo>
                    <a:pt x="3233296" y="886274"/>
                    <a:pt x="3233296" y="891118"/>
                    <a:pt x="3233296" y="897172"/>
                  </a:cubicBezTo>
                  <a:lnTo>
                    <a:pt x="3225551" y="900154"/>
                  </a:lnTo>
                  <a:lnTo>
                    <a:pt x="3229933" y="900154"/>
                  </a:lnTo>
                  <a:lnTo>
                    <a:pt x="3229933" y="914320"/>
                  </a:lnTo>
                  <a:lnTo>
                    <a:pt x="3230047" y="914376"/>
                  </a:lnTo>
                  <a:cubicBezTo>
                    <a:pt x="3231301" y="930586"/>
                    <a:pt x="3227541" y="950538"/>
                    <a:pt x="3246340" y="961761"/>
                  </a:cubicBezTo>
                  <a:cubicBezTo>
                    <a:pt x="3221275" y="1001664"/>
                    <a:pt x="3222528" y="1045309"/>
                    <a:pt x="3233807" y="1086459"/>
                  </a:cubicBezTo>
                  <a:cubicBezTo>
                    <a:pt x="3246340" y="1131350"/>
                    <a:pt x="3246340" y="1173748"/>
                    <a:pt x="3246340" y="1217392"/>
                  </a:cubicBezTo>
                  <a:cubicBezTo>
                    <a:pt x="3231301" y="1226121"/>
                    <a:pt x="3216262" y="1228615"/>
                    <a:pt x="3208742" y="1207416"/>
                  </a:cubicBezTo>
                  <a:cubicBezTo>
                    <a:pt x="3206236" y="1199934"/>
                    <a:pt x="3202476" y="1192452"/>
                    <a:pt x="3198716" y="1186217"/>
                  </a:cubicBezTo>
                  <a:cubicBezTo>
                    <a:pt x="3173651" y="1179983"/>
                    <a:pt x="3151092" y="1228615"/>
                    <a:pt x="3124774" y="1187464"/>
                  </a:cubicBezTo>
                  <a:cubicBezTo>
                    <a:pt x="3056158" y="1141638"/>
                    <a:pt x="3079892" y="1092304"/>
                    <a:pt x="3101334" y="1043146"/>
                  </a:cubicBezTo>
                  <a:lnTo>
                    <a:pt x="3110471" y="1017097"/>
                  </a:lnTo>
                  <a:lnTo>
                    <a:pt x="3077769" y="1042464"/>
                  </a:lnTo>
                  <a:cubicBezTo>
                    <a:pt x="3040657" y="1057270"/>
                    <a:pt x="3008234" y="1030117"/>
                    <a:pt x="2975812" y="997346"/>
                  </a:cubicBezTo>
                  <a:cubicBezTo>
                    <a:pt x="2975812" y="991104"/>
                    <a:pt x="2975812" y="986111"/>
                    <a:pt x="2975812" y="981117"/>
                  </a:cubicBezTo>
                  <a:cubicBezTo>
                    <a:pt x="2970872" y="981117"/>
                    <a:pt x="2965931" y="981117"/>
                    <a:pt x="2959756" y="979869"/>
                  </a:cubicBezTo>
                  <a:cubicBezTo>
                    <a:pt x="2951110" y="972378"/>
                    <a:pt x="2954815" y="957398"/>
                    <a:pt x="2944934" y="948659"/>
                  </a:cubicBezTo>
                  <a:cubicBezTo>
                    <a:pt x="2928877" y="926188"/>
                    <a:pt x="2979518" y="924939"/>
                    <a:pt x="2960991" y="901220"/>
                  </a:cubicBezTo>
                  <a:cubicBezTo>
                    <a:pt x="2954815" y="896226"/>
                    <a:pt x="2949874" y="889984"/>
                    <a:pt x="2944934" y="884990"/>
                  </a:cubicBezTo>
                  <a:cubicBezTo>
                    <a:pt x="2942464" y="875003"/>
                    <a:pt x="2941228" y="866264"/>
                    <a:pt x="2938758" y="856277"/>
                  </a:cubicBezTo>
                  <a:cubicBezTo>
                    <a:pt x="2936288" y="847538"/>
                    <a:pt x="2937523" y="842545"/>
                    <a:pt x="2944934" y="837551"/>
                  </a:cubicBezTo>
                  <a:cubicBezTo>
                    <a:pt x="2953580" y="828812"/>
                    <a:pt x="2947404" y="812583"/>
                    <a:pt x="2960991" y="805093"/>
                  </a:cubicBezTo>
                  <a:cubicBezTo>
                    <a:pt x="2965931" y="790112"/>
                    <a:pt x="2985694" y="785118"/>
                    <a:pt x="2979518" y="760150"/>
                  </a:cubicBezTo>
                  <a:cubicBezTo>
                    <a:pt x="2972107" y="720201"/>
                    <a:pt x="2998045" y="675259"/>
                    <a:pt x="2972107" y="634062"/>
                  </a:cubicBezTo>
                  <a:cubicBezTo>
                    <a:pt x="2970872" y="632813"/>
                    <a:pt x="2985694" y="620329"/>
                    <a:pt x="2991869" y="612839"/>
                  </a:cubicBezTo>
                  <a:cubicBezTo>
                    <a:pt x="3014102" y="600355"/>
                    <a:pt x="3033864" y="587871"/>
                    <a:pt x="3030159" y="555412"/>
                  </a:cubicBezTo>
                  <a:cubicBezTo>
                    <a:pt x="3027688" y="536686"/>
                    <a:pt x="3038805" y="515463"/>
                    <a:pt x="3044980" y="497986"/>
                  </a:cubicBezTo>
                  <a:cubicBezTo>
                    <a:pt x="3046833" y="492368"/>
                    <a:pt x="3050847" y="489559"/>
                    <a:pt x="3055633" y="487999"/>
                  </a:cubicBezTo>
                  <a:lnTo>
                    <a:pt x="3069644" y="485710"/>
                  </a:lnTo>
                  <a:lnTo>
                    <a:pt x="3069178" y="485094"/>
                  </a:lnTo>
                  <a:lnTo>
                    <a:pt x="3071548" y="485144"/>
                  </a:lnTo>
                  <a:lnTo>
                    <a:pt x="3094656" y="472043"/>
                  </a:lnTo>
                  <a:cubicBezTo>
                    <a:pt x="3101102" y="469351"/>
                    <a:pt x="3106275" y="468493"/>
                    <a:pt x="3110752" y="469585"/>
                  </a:cubicBezTo>
                  <a:cubicBezTo>
                    <a:pt x="3119707" y="471770"/>
                    <a:pt x="3125882" y="481757"/>
                    <a:pt x="3133911" y="500483"/>
                  </a:cubicBezTo>
                  <a:cubicBezTo>
                    <a:pt x="3112913" y="537935"/>
                    <a:pt x="3135146" y="575387"/>
                    <a:pt x="3135146" y="612839"/>
                  </a:cubicBezTo>
                  <a:lnTo>
                    <a:pt x="3136254" y="614970"/>
                  </a:lnTo>
                  <a:lnTo>
                    <a:pt x="3136299" y="608908"/>
                  </a:lnTo>
                  <a:cubicBezTo>
                    <a:pt x="3141253" y="608908"/>
                    <a:pt x="3146206" y="608908"/>
                    <a:pt x="3151159" y="608908"/>
                  </a:cubicBezTo>
                  <a:lnTo>
                    <a:pt x="3151850" y="611940"/>
                  </a:lnTo>
                  <a:lnTo>
                    <a:pt x="3151839" y="611670"/>
                  </a:lnTo>
                  <a:cubicBezTo>
                    <a:pt x="3159252" y="591746"/>
                    <a:pt x="3165430" y="571823"/>
                    <a:pt x="3175315" y="553144"/>
                  </a:cubicBezTo>
                  <a:cubicBezTo>
                    <a:pt x="3180257" y="543183"/>
                    <a:pt x="3190142" y="540692"/>
                    <a:pt x="3200026" y="549409"/>
                  </a:cubicBezTo>
                  <a:cubicBezTo>
                    <a:pt x="3225973" y="571823"/>
                    <a:pt x="3235858" y="550654"/>
                    <a:pt x="3246978" y="531976"/>
                  </a:cubicBezTo>
                  <a:lnTo>
                    <a:pt x="3247638" y="532641"/>
                  </a:lnTo>
                  <a:lnTo>
                    <a:pt x="3246275" y="530401"/>
                  </a:lnTo>
                  <a:cubicBezTo>
                    <a:pt x="3240104" y="522933"/>
                    <a:pt x="3232698" y="514221"/>
                    <a:pt x="3224059" y="507998"/>
                  </a:cubicBezTo>
                  <a:cubicBezTo>
                    <a:pt x="3216654" y="501775"/>
                    <a:pt x="3198141" y="499285"/>
                    <a:pt x="3198141" y="494307"/>
                  </a:cubicBezTo>
                  <a:cubicBezTo>
                    <a:pt x="3199375" y="479371"/>
                    <a:pt x="3203078" y="464436"/>
                    <a:pt x="3210483" y="451989"/>
                  </a:cubicBezTo>
                  <a:cubicBezTo>
                    <a:pt x="3224059" y="427097"/>
                    <a:pt x="3247509" y="405938"/>
                    <a:pt x="3225293" y="376067"/>
                  </a:cubicBezTo>
                  <a:cubicBezTo>
                    <a:pt x="3242572" y="351175"/>
                    <a:pt x="3248743" y="323793"/>
                    <a:pt x="3247509" y="293922"/>
                  </a:cubicBezTo>
                  <a:cubicBezTo>
                    <a:pt x="3251211" y="291432"/>
                    <a:pt x="3254914" y="290188"/>
                    <a:pt x="3258616" y="291432"/>
                  </a:cubicBezTo>
                  <a:close/>
                  <a:moveTo>
                    <a:pt x="1829736" y="263968"/>
                  </a:moveTo>
                  <a:cubicBezTo>
                    <a:pt x="1846093" y="272773"/>
                    <a:pt x="1861191" y="284095"/>
                    <a:pt x="1877548" y="292901"/>
                  </a:cubicBezTo>
                  <a:cubicBezTo>
                    <a:pt x="1892646" y="299191"/>
                    <a:pt x="1910261" y="333156"/>
                    <a:pt x="1925360" y="291643"/>
                  </a:cubicBezTo>
                  <a:cubicBezTo>
                    <a:pt x="1926618" y="286611"/>
                    <a:pt x="1934167" y="287869"/>
                    <a:pt x="1935426" y="294159"/>
                  </a:cubicBezTo>
                  <a:cubicBezTo>
                    <a:pt x="1940458" y="316802"/>
                    <a:pt x="1959332" y="316802"/>
                    <a:pt x="1975688" y="325608"/>
                  </a:cubicBezTo>
                  <a:cubicBezTo>
                    <a:pt x="2010918" y="339446"/>
                    <a:pt x="2052439" y="328124"/>
                    <a:pt x="2081378" y="354541"/>
                  </a:cubicBezTo>
                  <a:cubicBezTo>
                    <a:pt x="2042374" y="357057"/>
                    <a:pt x="2002111" y="359573"/>
                    <a:pt x="1961848" y="362089"/>
                  </a:cubicBezTo>
                  <a:cubicBezTo>
                    <a:pt x="1902712" y="365863"/>
                    <a:pt x="1849867" y="336930"/>
                    <a:pt x="1814637" y="282837"/>
                  </a:cubicBezTo>
                  <a:cubicBezTo>
                    <a:pt x="1813379" y="280321"/>
                    <a:pt x="1814637" y="272773"/>
                    <a:pt x="1815896" y="269000"/>
                  </a:cubicBezTo>
                  <a:cubicBezTo>
                    <a:pt x="1819670" y="266484"/>
                    <a:pt x="1827220" y="262710"/>
                    <a:pt x="1829736" y="263968"/>
                  </a:cubicBezTo>
                  <a:close/>
                  <a:moveTo>
                    <a:pt x="1950753" y="244496"/>
                  </a:moveTo>
                  <a:cubicBezTo>
                    <a:pt x="1963496" y="247008"/>
                    <a:pt x="1978786" y="240728"/>
                    <a:pt x="1988980" y="252032"/>
                  </a:cubicBezTo>
                  <a:cubicBezTo>
                    <a:pt x="1994077" y="258312"/>
                    <a:pt x="1990254" y="275897"/>
                    <a:pt x="2006819" y="270873"/>
                  </a:cubicBezTo>
                  <a:cubicBezTo>
                    <a:pt x="2014465" y="267105"/>
                    <a:pt x="2019562" y="262080"/>
                    <a:pt x="2028481" y="254544"/>
                  </a:cubicBezTo>
                  <a:cubicBezTo>
                    <a:pt x="2032304" y="278409"/>
                    <a:pt x="2034853" y="298506"/>
                    <a:pt x="2037401" y="327395"/>
                  </a:cubicBezTo>
                  <a:cubicBezTo>
                    <a:pt x="2009368" y="308554"/>
                    <a:pt x="1986432" y="295994"/>
                    <a:pt x="1964770" y="280921"/>
                  </a:cubicBezTo>
                  <a:cubicBezTo>
                    <a:pt x="1953302" y="272129"/>
                    <a:pt x="1952027" y="258312"/>
                    <a:pt x="1950753" y="244496"/>
                  </a:cubicBezTo>
                  <a:close/>
                  <a:moveTo>
                    <a:pt x="2826422" y="204498"/>
                  </a:moveTo>
                  <a:cubicBezTo>
                    <a:pt x="2827223" y="205357"/>
                    <a:pt x="2828138" y="207761"/>
                    <a:pt x="2829054" y="211882"/>
                  </a:cubicBezTo>
                  <a:cubicBezTo>
                    <a:pt x="2827222" y="210508"/>
                    <a:pt x="2824476" y="207761"/>
                    <a:pt x="2824476" y="206387"/>
                  </a:cubicBezTo>
                  <a:cubicBezTo>
                    <a:pt x="2824934" y="204326"/>
                    <a:pt x="2825621" y="203639"/>
                    <a:pt x="2826422" y="204498"/>
                  </a:cubicBezTo>
                  <a:close/>
                  <a:moveTo>
                    <a:pt x="2080523" y="203497"/>
                  </a:moveTo>
                  <a:cubicBezTo>
                    <a:pt x="2084327" y="202264"/>
                    <a:pt x="2090667" y="205965"/>
                    <a:pt x="2093204" y="210899"/>
                  </a:cubicBezTo>
                  <a:cubicBezTo>
                    <a:pt x="2119834" y="246674"/>
                    <a:pt x="2117298" y="283683"/>
                    <a:pt x="2095740" y="321925"/>
                  </a:cubicBezTo>
                  <a:cubicBezTo>
                    <a:pt x="2067841" y="299720"/>
                    <a:pt x="2064037" y="267646"/>
                    <a:pt x="2056428" y="238039"/>
                  </a:cubicBezTo>
                  <a:cubicBezTo>
                    <a:pt x="2055160" y="231871"/>
                    <a:pt x="2058965" y="222002"/>
                    <a:pt x="2064037" y="215834"/>
                  </a:cubicBezTo>
                  <a:cubicBezTo>
                    <a:pt x="2067841" y="210899"/>
                    <a:pt x="2074182" y="205965"/>
                    <a:pt x="2080523" y="203497"/>
                  </a:cubicBezTo>
                  <a:close/>
                  <a:moveTo>
                    <a:pt x="2527737" y="180285"/>
                  </a:moveTo>
                  <a:cubicBezTo>
                    <a:pt x="2533624" y="180285"/>
                    <a:pt x="2538334" y="180285"/>
                    <a:pt x="2543044" y="180285"/>
                  </a:cubicBezTo>
                  <a:cubicBezTo>
                    <a:pt x="2538334" y="190177"/>
                    <a:pt x="2533624" y="190177"/>
                    <a:pt x="2527737" y="180285"/>
                  </a:cubicBezTo>
                  <a:close/>
                  <a:moveTo>
                    <a:pt x="1859814" y="180282"/>
                  </a:moveTo>
                  <a:cubicBezTo>
                    <a:pt x="1901851" y="186343"/>
                    <a:pt x="1933997" y="205737"/>
                    <a:pt x="1955016" y="242102"/>
                  </a:cubicBezTo>
                  <a:cubicBezTo>
                    <a:pt x="1932761" y="238466"/>
                    <a:pt x="1920397" y="260284"/>
                    <a:pt x="1900615" y="261497"/>
                  </a:cubicBezTo>
                  <a:cubicBezTo>
                    <a:pt x="1888251" y="254224"/>
                    <a:pt x="1905560" y="234829"/>
                    <a:pt x="1888251" y="231193"/>
                  </a:cubicBezTo>
                  <a:cubicBezTo>
                    <a:pt x="1857341" y="225132"/>
                    <a:pt x="1857341" y="225132"/>
                    <a:pt x="1858578" y="203313"/>
                  </a:cubicBezTo>
                  <a:cubicBezTo>
                    <a:pt x="1859814" y="196040"/>
                    <a:pt x="1858578" y="187555"/>
                    <a:pt x="1859814" y="180282"/>
                  </a:cubicBezTo>
                  <a:close/>
                  <a:moveTo>
                    <a:pt x="2561316" y="166492"/>
                  </a:moveTo>
                  <a:cubicBezTo>
                    <a:pt x="2563148" y="167602"/>
                    <a:pt x="2564369" y="170138"/>
                    <a:pt x="2564980" y="173943"/>
                  </a:cubicBezTo>
                  <a:cubicBezTo>
                    <a:pt x="2564980" y="173943"/>
                    <a:pt x="2561317" y="176480"/>
                    <a:pt x="2558874" y="177748"/>
                  </a:cubicBezTo>
                  <a:cubicBezTo>
                    <a:pt x="2553990" y="177748"/>
                    <a:pt x="2549105" y="179016"/>
                    <a:pt x="2544221" y="179016"/>
                  </a:cubicBezTo>
                  <a:cubicBezTo>
                    <a:pt x="2547884" y="175212"/>
                    <a:pt x="2549105" y="170138"/>
                    <a:pt x="2553990" y="167602"/>
                  </a:cubicBezTo>
                  <a:cubicBezTo>
                    <a:pt x="2557043" y="165699"/>
                    <a:pt x="2559485" y="165382"/>
                    <a:pt x="2561316" y="166492"/>
                  </a:cubicBezTo>
                  <a:close/>
                  <a:moveTo>
                    <a:pt x="2764027" y="154074"/>
                  </a:moveTo>
                  <a:cubicBezTo>
                    <a:pt x="2769099" y="154074"/>
                    <a:pt x="2775440" y="152806"/>
                    <a:pt x="2777976" y="154074"/>
                  </a:cubicBezTo>
                  <a:cubicBezTo>
                    <a:pt x="2788121" y="160415"/>
                    <a:pt x="2795730" y="166756"/>
                    <a:pt x="2795730" y="179437"/>
                  </a:cubicBezTo>
                  <a:cubicBezTo>
                    <a:pt x="2795730" y="181974"/>
                    <a:pt x="2791926" y="184510"/>
                    <a:pt x="2790657" y="184510"/>
                  </a:cubicBezTo>
                  <a:cubicBezTo>
                    <a:pt x="2777976" y="184510"/>
                    <a:pt x="2771636" y="176901"/>
                    <a:pt x="2766563" y="168024"/>
                  </a:cubicBezTo>
                  <a:cubicBezTo>
                    <a:pt x="2764027" y="164220"/>
                    <a:pt x="2764027" y="159147"/>
                    <a:pt x="2764027" y="154074"/>
                  </a:cubicBezTo>
                  <a:close/>
                  <a:moveTo>
                    <a:pt x="2430325" y="147312"/>
                  </a:moveTo>
                  <a:cubicBezTo>
                    <a:pt x="2462797" y="147312"/>
                    <a:pt x="2495268" y="147312"/>
                    <a:pt x="2526490" y="148570"/>
                  </a:cubicBezTo>
                  <a:cubicBezTo>
                    <a:pt x="2526490" y="158629"/>
                    <a:pt x="2526490" y="168688"/>
                    <a:pt x="2526490" y="180004"/>
                  </a:cubicBezTo>
                  <a:cubicBezTo>
                    <a:pt x="2507757" y="171202"/>
                    <a:pt x="2489023" y="159886"/>
                    <a:pt x="2466543" y="166173"/>
                  </a:cubicBezTo>
                  <a:cubicBezTo>
                    <a:pt x="2459050" y="167430"/>
                    <a:pt x="2451556" y="171202"/>
                    <a:pt x="2446561" y="176232"/>
                  </a:cubicBezTo>
                  <a:cubicBezTo>
                    <a:pt x="2434072" y="186291"/>
                    <a:pt x="2447810" y="202637"/>
                    <a:pt x="2440316" y="212696"/>
                  </a:cubicBezTo>
                  <a:cubicBezTo>
                    <a:pt x="2432823" y="224012"/>
                    <a:pt x="2411592" y="224012"/>
                    <a:pt x="2411592" y="245387"/>
                  </a:cubicBezTo>
                  <a:cubicBezTo>
                    <a:pt x="2411592" y="257961"/>
                    <a:pt x="2402850" y="270535"/>
                    <a:pt x="2401601" y="283109"/>
                  </a:cubicBezTo>
                  <a:cubicBezTo>
                    <a:pt x="2399103" y="295682"/>
                    <a:pt x="2397854" y="310771"/>
                    <a:pt x="2401601" y="322087"/>
                  </a:cubicBezTo>
                  <a:cubicBezTo>
                    <a:pt x="2407845" y="340948"/>
                    <a:pt x="2420334" y="337176"/>
                    <a:pt x="2430325" y="325859"/>
                  </a:cubicBezTo>
                  <a:cubicBezTo>
                    <a:pt x="2446561" y="327117"/>
                    <a:pt x="2462797" y="328374"/>
                    <a:pt x="2467792" y="347235"/>
                  </a:cubicBezTo>
                  <a:cubicBezTo>
                    <a:pt x="2436570" y="373639"/>
                    <a:pt x="2464045" y="397529"/>
                    <a:pt x="2469041" y="423934"/>
                  </a:cubicBezTo>
                  <a:cubicBezTo>
                    <a:pt x="2470290" y="427706"/>
                    <a:pt x="2467792" y="435251"/>
                    <a:pt x="2464045" y="436508"/>
                  </a:cubicBezTo>
                  <a:cubicBezTo>
                    <a:pt x="2457801" y="442795"/>
                    <a:pt x="2450308" y="441537"/>
                    <a:pt x="2446561" y="431479"/>
                  </a:cubicBezTo>
                  <a:cubicBezTo>
                    <a:pt x="2444063" y="425192"/>
                    <a:pt x="2440316" y="412618"/>
                    <a:pt x="2436570" y="412618"/>
                  </a:cubicBezTo>
                  <a:cubicBezTo>
                    <a:pt x="2397854" y="408846"/>
                    <a:pt x="2371627" y="378669"/>
                    <a:pt x="2334160" y="373639"/>
                  </a:cubicBezTo>
                  <a:lnTo>
                    <a:pt x="2333804" y="373002"/>
                  </a:lnTo>
                  <a:lnTo>
                    <a:pt x="2331289" y="377195"/>
                  </a:lnTo>
                  <a:cubicBezTo>
                    <a:pt x="2327854" y="376737"/>
                    <a:pt x="2326481" y="376050"/>
                    <a:pt x="2326996" y="375248"/>
                  </a:cubicBezTo>
                  <a:lnTo>
                    <a:pt x="2333665" y="372753"/>
                  </a:lnTo>
                  <a:lnTo>
                    <a:pt x="2322920" y="353521"/>
                  </a:lnTo>
                  <a:cubicBezTo>
                    <a:pt x="2304187" y="335918"/>
                    <a:pt x="2316676" y="327117"/>
                    <a:pt x="2331663" y="317058"/>
                  </a:cubicBezTo>
                  <a:cubicBezTo>
                    <a:pt x="2335409" y="314543"/>
                    <a:pt x="2336658" y="308256"/>
                    <a:pt x="2339156" y="303226"/>
                  </a:cubicBezTo>
                  <a:cubicBezTo>
                    <a:pt x="2334160" y="286881"/>
                    <a:pt x="2316676" y="294425"/>
                    <a:pt x="2306685" y="286881"/>
                  </a:cubicBezTo>
                  <a:cubicBezTo>
                    <a:pt x="2299191" y="280594"/>
                    <a:pt x="2284205" y="275564"/>
                    <a:pt x="2282956" y="268020"/>
                  </a:cubicBezTo>
                  <a:cubicBezTo>
                    <a:pt x="2280458" y="252932"/>
                    <a:pt x="2296694" y="249159"/>
                    <a:pt x="2309183" y="244130"/>
                  </a:cubicBezTo>
                  <a:cubicBezTo>
                    <a:pt x="2314178" y="242873"/>
                    <a:pt x="2321671" y="242873"/>
                    <a:pt x="2324169" y="237843"/>
                  </a:cubicBezTo>
                  <a:cubicBezTo>
                    <a:pt x="2346649" y="193835"/>
                    <a:pt x="2396605" y="178747"/>
                    <a:pt x="2430325" y="147312"/>
                  </a:cubicBezTo>
                  <a:close/>
                  <a:moveTo>
                    <a:pt x="2682500" y="146798"/>
                  </a:moveTo>
                  <a:cubicBezTo>
                    <a:pt x="2717189" y="141815"/>
                    <a:pt x="2748161" y="156765"/>
                    <a:pt x="2751878" y="192896"/>
                  </a:cubicBezTo>
                  <a:cubicBezTo>
                    <a:pt x="2755595" y="226534"/>
                    <a:pt x="2776656" y="262665"/>
                    <a:pt x="2754356" y="298795"/>
                  </a:cubicBezTo>
                  <a:cubicBezTo>
                    <a:pt x="2748161" y="306270"/>
                    <a:pt x="2744445" y="318729"/>
                    <a:pt x="2744445" y="327450"/>
                  </a:cubicBezTo>
                  <a:cubicBezTo>
                    <a:pt x="2744445" y="333679"/>
                    <a:pt x="2750639" y="341155"/>
                    <a:pt x="2755595" y="346138"/>
                  </a:cubicBezTo>
                  <a:cubicBezTo>
                    <a:pt x="2761789" y="351122"/>
                    <a:pt x="2767984" y="348630"/>
                    <a:pt x="2774178" y="341155"/>
                  </a:cubicBezTo>
                  <a:cubicBezTo>
                    <a:pt x="2796478" y="307516"/>
                    <a:pt x="2813823" y="272632"/>
                    <a:pt x="2821256" y="231518"/>
                  </a:cubicBezTo>
                  <a:cubicBezTo>
                    <a:pt x="2822495" y="224042"/>
                    <a:pt x="2826212" y="217813"/>
                    <a:pt x="2829928" y="210338"/>
                  </a:cubicBezTo>
                  <a:cubicBezTo>
                    <a:pt x="2859662" y="221551"/>
                    <a:pt x="2872051" y="253943"/>
                    <a:pt x="2893112" y="273877"/>
                  </a:cubicBezTo>
                  <a:cubicBezTo>
                    <a:pt x="2893112" y="278861"/>
                    <a:pt x="2893112" y="283844"/>
                    <a:pt x="2893112" y="290074"/>
                  </a:cubicBezTo>
                  <a:cubicBezTo>
                    <a:pt x="2879484" y="300041"/>
                    <a:pt x="2898068" y="307516"/>
                    <a:pt x="2896829" y="314991"/>
                  </a:cubicBezTo>
                  <a:cubicBezTo>
                    <a:pt x="2894351" y="323712"/>
                    <a:pt x="2881962" y="329942"/>
                    <a:pt x="2880723" y="339909"/>
                  </a:cubicBezTo>
                  <a:cubicBezTo>
                    <a:pt x="2877006" y="354859"/>
                    <a:pt x="2870812" y="377285"/>
                    <a:pt x="2903023" y="374793"/>
                  </a:cubicBezTo>
                  <a:cubicBezTo>
                    <a:pt x="2911696" y="373547"/>
                    <a:pt x="2916651" y="379777"/>
                    <a:pt x="2914173" y="388498"/>
                  </a:cubicBezTo>
                  <a:cubicBezTo>
                    <a:pt x="2911696" y="397219"/>
                    <a:pt x="2910457" y="408432"/>
                    <a:pt x="2906740" y="418399"/>
                  </a:cubicBezTo>
                  <a:cubicBezTo>
                    <a:pt x="2900545" y="435841"/>
                    <a:pt x="2893112" y="438333"/>
                    <a:pt x="2873290" y="427120"/>
                  </a:cubicBezTo>
                  <a:cubicBezTo>
                    <a:pt x="2864618" y="423382"/>
                    <a:pt x="2854706" y="419645"/>
                    <a:pt x="2846034" y="417153"/>
                  </a:cubicBezTo>
                  <a:cubicBezTo>
                    <a:pt x="2839840" y="395973"/>
                    <a:pt x="2833645" y="379777"/>
                    <a:pt x="2805151" y="393481"/>
                  </a:cubicBezTo>
                  <a:cubicBezTo>
                    <a:pt x="2765506" y="409678"/>
                    <a:pt x="2724622" y="402203"/>
                    <a:pt x="2687456" y="386006"/>
                  </a:cubicBezTo>
                  <a:cubicBezTo>
                    <a:pt x="2671350" y="372925"/>
                    <a:pt x="2666085" y="359843"/>
                    <a:pt x="2667323" y="346605"/>
                  </a:cubicBezTo>
                  <a:lnTo>
                    <a:pt x="2682590" y="314014"/>
                  </a:lnTo>
                  <a:lnTo>
                    <a:pt x="2692411" y="300041"/>
                  </a:lnTo>
                  <a:lnTo>
                    <a:pt x="2694587" y="296863"/>
                  </a:lnTo>
                  <a:lnTo>
                    <a:pt x="2707278" y="282599"/>
                  </a:lnTo>
                  <a:cubicBezTo>
                    <a:pt x="2712233" y="275123"/>
                    <a:pt x="2720906" y="267648"/>
                    <a:pt x="2723384" y="256435"/>
                  </a:cubicBezTo>
                  <a:cubicBezTo>
                    <a:pt x="2724622" y="251452"/>
                    <a:pt x="2719667" y="252698"/>
                    <a:pt x="2717189" y="253943"/>
                  </a:cubicBezTo>
                  <a:cubicBezTo>
                    <a:pt x="2702322" y="255189"/>
                    <a:pt x="2693650" y="261419"/>
                    <a:pt x="2699845" y="280107"/>
                  </a:cubicBezTo>
                  <a:cubicBezTo>
                    <a:pt x="2701083" y="283222"/>
                    <a:pt x="2700464" y="286959"/>
                    <a:pt x="2698915" y="290541"/>
                  </a:cubicBezTo>
                  <a:lnTo>
                    <a:pt x="2694587" y="296863"/>
                  </a:lnTo>
                  <a:lnTo>
                    <a:pt x="2686217" y="306270"/>
                  </a:lnTo>
                  <a:lnTo>
                    <a:pt x="2682590" y="314014"/>
                  </a:lnTo>
                  <a:lnTo>
                    <a:pt x="2665156" y="338819"/>
                  </a:lnTo>
                  <a:cubicBezTo>
                    <a:pt x="2659890" y="352679"/>
                    <a:pt x="2660200" y="367941"/>
                    <a:pt x="2671350" y="386006"/>
                  </a:cubicBezTo>
                  <a:cubicBezTo>
                    <a:pt x="2666394" y="395973"/>
                    <a:pt x="2660200" y="405940"/>
                    <a:pt x="2655244" y="417153"/>
                  </a:cubicBezTo>
                  <a:lnTo>
                    <a:pt x="2654194" y="422433"/>
                  </a:lnTo>
                  <a:lnTo>
                    <a:pt x="2668629" y="430120"/>
                  </a:lnTo>
                  <a:cubicBezTo>
                    <a:pt x="2679161" y="440331"/>
                    <a:pt x="2677329" y="456387"/>
                    <a:pt x="2675497" y="472443"/>
                  </a:cubicBezTo>
                  <a:cubicBezTo>
                    <a:pt x="2674276" y="478739"/>
                    <a:pt x="2670613" y="481257"/>
                    <a:pt x="2665728" y="479998"/>
                  </a:cubicBezTo>
                  <a:cubicBezTo>
                    <a:pt x="2662065" y="477480"/>
                    <a:pt x="2658401" y="473702"/>
                    <a:pt x="2655959" y="468665"/>
                  </a:cubicBezTo>
                  <a:cubicBezTo>
                    <a:pt x="2653517" y="464887"/>
                    <a:pt x="2654738" y="458591"/>
                    <a:pt x="2653517" y="453554"/>
                  </a:cubicBezTo>
                  <a:lnTo>
                    <a:pt x="2653517" y="447735"/>
                  </a:lnTo>
                  <a:lnTo>
                    <a:pt x="2634009" y="441351"/>
                  </a:lnTo>
                  <a:cubicBezTo>
                    <a:pt x="2616761" y="429378"/>
                    <a:pt x="2609096" y="405318"/>
                    <a:pt x="2589583" y="395973"/>
                  </a:cubicBezTo>
                  <a:cubicBezTo>
                    <a:pt x="2588344" y="393481"/>
                    <a:pt x="2592061" y="383514"/>
                    <a:pt x="2594539" y="374793"/>
                  </a:cubicBezTo>
                  <a:cubicBezTo>
                    <a:pt x="2603211" y="338663"/>
                    <a:pt x="2613122" y="301287"/>
                    <a:pt x="2620555" y="263910"/>
                  </a:cubicBezTo>
                  <a:cubicBezTo>
                    <a:pt x="2623033" y="252698"/>
                    <a:pt x="2613122" y="246468"/>
                    <a:pt x="2599494" y="250206"/>
                  </a:cubicBezTo>
                  <a:cubicBezTo>
                    <a:pt x="2593300" y="253943"/>
                    <a:pt x="2585866" y="255189"/>
                    <a:pt x="2579672" y="258927"/>
                  </a:cubicBezTo>
                  <a:cubicBezTo>
                    <a:pt x="2579672" y="247714"/>
                    <a:pt x="2577194" y="237747"/>
                    <a:pt x="2579672" y="227780"/>
                  </a:cubicBezTo>
                  <a:cubicBezTo>
                    <a:pt x="2582150" y="216567"/>
                    <a:pt x="2592061" y="210338"/>
                    <a:pt x="2603211" y="211584"/>
                  </a:cubicBezTo>
                  <a:cubicBezTo>
                    <a:pt x="2626750" y="211584"/>
                    <a:pt x="2629228" y="204108"/>
                    <a:pt x="2618078" y="184174"/>
                  </a:cubicBezTo>
                  <a:cubicBezTo>
                    <a:pt x="2614361" y="180437"/>
                    <a:pt x="2620555" y="169224"/>
                    <a:pt x="2624272" y="161749"/>
                  </a:cubicBezTo>
                  <a:cubicBezTo>
                    <a:pt x="2642855" y="156765"/>
                    <a:pt x="2662678" y="149290"/>
                    <a:pt x="2682500" y="146798"/>
                  </a:cubicBezTo>
                  <a:close/>
                  <a:moveTo>
                    <a:pt x="1243838" y="127221"/>
                  </a:moveTo>
                  <a:cubicBezTo>
                    <a:pt x="1244639" y="127736"/>
                    <a:pt x="1245554" y="130140"/>
                    <a:pt x="1246470" y="134949"/>
                  </a:cubicBezTo>
                  <a:cubicBezTo>
                    <a:pt x="1244639" y="133575"/>
                    <a:pt x="1241892" y="130827"/>
                    <a:pt x="1241892" y="130827"/>
                  </a:cubicBezTo>
                  <a:cubicBezTo>
                    <a:pt x="1242350" y="128080"/>
                    <a:pt x="1243037" y="126706"/>
                    <a:pt x="1243838" y="127221"/>
                  </a:cubicBezTo>
                  <a:close/>
                  <a:moveTo>
                    <a:pt x="1381748" y="116814"/>
                  </a:moveTo>
                  <a:cubicBezTo>
                    <a:pt x="1404084" y="114341"/>
                    <a:pt x="1401602" y="135359"/>
                    <a:pt x="1412770" y="144014"/>
                  </a:cubicBezTo>
                  <a:cubicBezTo>
                    <a:pt x="1415252" y="145250"/>
                    <a:pt x="1416492" y="153905"/>
                    <a:pt x="1414011" y="156378"/>
                  </a:cubicBezTo>
                  <a:cubicBezTo>
                    <a:pt x="1407806" y="162559"/>
                    <a:pt x="1400361" y="157614"/>
                    <a:pt x="1392916" y="155141"/>
                  </a:cubicBezTo>
                  <a:cubicBezTo>
                    <a:pt x="1389193" y="152668"/>
                    <a:pt x="1384230" y="150196"/>
                    <a:pt x="1379266" y="147723"/>
                  </a:cubicBezTo>
                  <a:cubicBezTo>
                    <a:pt x="1379266" y="137832"/>
                    <a:pt x="1380507" y="127941"/>
                    <a:pt x="1381748" y="116814"/>
                  </a:cubicBezTo>
                  <a:close/>
                  <a:moveTo>
                    <a:pt x="1621049" y="115561"/>
                  </a:moveTo>
                  <a:cubicBezTo>
                    <a:pt x="1627917" y="115561"/>
                    <a:pt x="1630665" y="120445"/>
                    <a:pt x="1627917" y="125330"/>
                  </a:cubicBezTo>
                  <a:cubicBezTo>
                    <a:pt x="1623796" y="128993"/>
                    <a:pt x="1619675" y="131435"/>
                    <a:pt x="1615554" y="135099"/>
                  </a:cubicBezTo>
                  <a:cubicBezTo>
                    <a:pt x="1615554" y="130214"/>
                    <a:pt x="1615554" y="124109"/>
                    <a:pt x="1616928" y="120445"/>
                  </a:cubicBezTo>
                  <a:cubicBezTo>
                    <a:pt x="1616928" y="118003"/>
                    <a:pt x="1619675" y="114340"/>
                    <a:pt x="1621049" y="115561"/>
                  </a:cubicBezTo>
                  <a:close/>
                  <a:moveTo>
                    <a:pt x="1429204" y="88518"/>
                  </a:moveTo>
                  <a:lnTo>
                    <a:pt x="1446823" y="101254"/>
                  </a:lnTo>
                  <a:cubicBezTo>
                    <a:pt x="1449409" y="102563"/>
                    <a:pt x="1448116" y="109105"/>
                    <a:pt x="1446823" y="113030"/>
                  </a:cubicBezTo>
                  <a:cubicBezTo>
                    <a:pt x="1442945" y="111722"/>
                    <a:pt x="1436480" y="111722"/>
                    <a:pt x="1435187" y="109105"/>
                  </a:cubicBezTo>
                  <a:lnTo>
                    <a:pt x="1429204" y="88518"/>
                  </a:lnTo>
                  <a:close/>
                  <a:moveTo>
                    <a:pt x="1428722" y="86862"/>
                  </a:moveTo>
                  <a:lnTo>
                    <a:pt x="1429204" y="88518"/>
                  </a:lnTo>
                  <a:lnTo>
                    <a:pt x="1428722" y="88170"/>
                  </a:lnTo>
                  <a:lnTo>
                    <a:pt x="1428722" y="86862"/>
                  </a:lnTo>
                  <a:close/>
                  <a:moveTo>
                    <a:pt x="597355" y="70378"/>
                  </a:moveTo>
                  <a:cubicBezTo>
                    <a:pt x="609851" y="76661"/>
                    <a:pt x="621097" y="81688"/>
                    <a:pt x="632343" y="87972"/>
                  </a:cubicBezTo>
                  <a:cubicBezTo>
                    <a:pt x="639841" y="111850"/>
                    <a:pt x="616099" y="120648"/>
                    <a:pt x="611101" y="136985"/>
                  </a:cubicBezTo>
                  <a:cubicBezTo>
                    <a:pt x="607352" y="147039"/>
                    <a:pt x="583610" y="152066"/>
                    <a:pt x="601104" y="168404"/>
                  </a:cubicBezTo>
                  <a:cubicBezTo>
                    <a:pt x="611101" y="178458"/>
                    <a:pt x="619848" y="193539"/>
                    <a:pt x="641090" y="185998"/>
                  </a:cubicBezTo>
                  <a:cubicBezTo>
                    <a:pt x="663583" y="179715"/>
                    <a:pt x="688574" y="180971"/>
                    <a:pt x="707318" y="162120"/>
                  </a:cubicBezTo>
                  <a:cubicBezTo>
                    <a:pt x="716065" y="153323"/>
                    <a:pt x="729810" y="148296"/>
                    <a:pt x="742306" y="143269"/>
                  </a:cubicBezTo>
                  <a:cubicBezTo>
                    <a:pt x="753552" y="140755"/>
                    <a:pt x="766048" y="147039"/>
                    <a:pt x="764798" y="159607"/>
                  </a:cubicBezTo>
                  <a:cubicBezTo>
                    <a:pt x="762299" y="179715"/>
                    <a:pt x="759800" y="196052"/>
                    <a:pt x="779793" y="208620"/>
                  </a:cubicBezTo>
                  <a:cubicBezTo>
                    <a:pt x="792289" y="216160"/>
                    <a:pt x="801036" y="224957"/>
                    <a:pt x="788540" y="240038"/>
                  </a:cubicBezTo>
                  <a:cubicBezTo>
                    <a:pt x="778543" y="250092"/>
                    <a:pt x="771046" y="256376"/>
                    <a:pt x="754801" y="251349"/>
                  </a:cubicBezTo>
                  <a:cubicBezTo>
                    <a:pt x="733559" y="243808"/>
                    <a:pt x="708567" y="252606"/>
                    <a:pt x="706068" y="270200"/>
                  </a:cubicBezTo>
                  <a:cubicBezTo>
                    <a:pt x="703569" y="292822"/>
                    <a:pt x="693572" y="294078"/>
                    <a:pt x="676078" y="304132"/>
                  </a:cubicBezTo>
                  <a:cubicBezTo>
                    <a:pt x="648588" y="319213"/>
                    <a:pt x="627345" y="333037"/>
                    <a:pt x="597355" y="311673"/>
                  </a:cubicBezTo>
                  <a:cubicBezTo>
                    <a:pt x="576113" y="295335"/>
                    <a:pt x="554870" y="297848"/>
                    <a:pt x="533627" y="316700"/>
                  </a:cubicBezTo>
                  <a:cubicBezTo>
                    <a:pt x="511134" y="336808"/>
                    <a:pt x="483644" y="349375"/>
                    <a:pt x="453654" y="328010"/>
                  </a:cubicBezTo>
                  <a:cubicBezTo>
                    <a:pt x="457403" y="301619"/>
                    <a:pt x="448656" y="291565"/>
                    <a:pt x="431162" y="295335"/>
                  </a:cubicBezTo>
                  <a:cubicBezTo>
                    <a:pt x="408669" y="300362"/>
                    <a:pt x="403671" y="320470"/>
                    <a:pt x="389926" y="331781"/>
                  </a:cubicBezTo>
                  <a:cubicBezTo>
                    <a:pt x="378680" y="340578"/>
                    <a:pt x="364934" y="338064"/>
                    <a:pt x="359936" y="322983"/>
                  </a:cubicBezTo>
                  <a:cubicBezTo>
                    <a:pt x="356187" y="315443"/>
                    <a:pt x="354938" y="307902"/>
                    <a:pt x="352439" y="300362"/>
                  </a:cubicBezTo>
                  <a:cubicBezTo>
                    <a:pt x="346191" y="284024"/>
                    <a:pt x="353688" y="273970"/>
                    <a:pt x="368683" y="270200"/>
                  </a:cubicBezTo>
                  <a:cubicBezTo>
                    <a:pt x="383678" y="267687"/>
                    <a:pt x="398673" y="266430"/>
                    <a:pt x="414917" y="265173"/>
                  </a:cubicBezTo>
                  <a:cubicBezTo>
                    <a:pt x="429912" y="261403"/>
                    <a:pt x="442408" y="282768"/>
                    <a:pt x="459902" y="267687"/>
                  </a:cubicBezTo>
                  <a:cubicBezTo>
                    <a:pt x="454904" y="261403"/>
                    <a:pt x="451155" y="255119"/>
                    <a:pt x="444907" y="251349"/>
                  </a:cubicBezTo>
                  <a:cubicBezTo>
                    <a:pt x="431162" y="241295"/>
                    <a:pt x="428663" y="232498"/>
                    <a:pt x="442408" y="221187"/>
                  </a:cubicBezTo>
                  <a:cubicBezTo>
                    <a:pt x="449905" y="214903"/>
                    <a:pt x="459902" y="208620"/>
                    <a:pt x="466150" y="201079"/>
                  </a:cubicBezTo>
                  <a:cubicBezTo>
                    <a:pt x="471148" y="194795"/>
                    <a:pt x="476146" y="184741"/>
                    <a:pt x="473647" y="179715"/>
                  </a:cubicBezTo>
                  <a:cubicBezTo>
                    <a:pt x="468649" y="165890"/>
                    <a:pt x="457403" y="173431"/>
                    <a:pt x="447406" y="175944"/>
                  </a:cubicBezTo>
                  <a:cubicBezTo>
                    <a:pt x="437410" y="180971"/>
                    <a:pt x="428663" y="177201"/>
                    <a:pt x="418666" y="169661"/>
                  </a:cubicBezTo>
                  <a:cubicBezTo>
                    <a:pt x="409919" y="162120"/>
                    <a:pt x="408669" y="149553"/>
                    <a:pt x="423664" y="143269"/>
                  </a:cubicBezTo>
                  <a:cubicBezTo>
                    <a:pt x="436160" y="136985"/>
                    <a:pt x="436160" y="128188"/>
                    <a:pt x="437410" y="118134"/>
                  </a:cubicBezTo>
                  <a:cubicBezTo>
                    <a:pt x="491141" y="142012"/>
                    <a:pt x="538625" y="128188"/>
                    <a:pt x="584860" y="98026"/>
                  </a:cubicBezTo>
                  <a:cubicBezTo>
                    <a:pt x="594856" y="90486"/>
                    <a:pt x="596106" y="80432"/>
                    <a:pt x="597355" y="70378"/>
                  </a:cubicBezTo>
                  <a:close/>
                  <a:moveTo>
                    <a:pt x="2173904" y="67154"/>
                  </a:moveTo>
                  <a:lnTo>
                    <a:pt x="2173904" y="70909"/>
                  </a:lnTo>
                  <a:lnTo>
                    <a:pt x="2174800" y="71558"/>
                  </a:lnTo>
                  <a:lnTo>
                    <a:pt x="2177450" y="68808"/>
                  </a:lnTo>
                  <a:lnTo>
                    <a:pt x="2173924" y="67187"/>
                  </a:lnTo>
                  <a:lnTo>
                    <a:pt x="2173904" y="67154"/>
                  </a:lnTo>
                  <a:close/>
                  <a:moveTo>
                    <a:pt x="1725986" y="64884"/>
                  </a:moveTo>
                  <a:cubicBezTo>
                    <a:pt x="1749562" y="95944"/>
                    <a:pt x="1773137" y="127003"/>
                    <a:pt x="1795472" y="159305"/>
                  </a:cubicBezTo>
                  <a:cubicBezTo>
                    <a:pt x="1806639" y="175457"/>
                    <a:pt x="1789268" y="180426"/>
                    <a:pt x="1781823" y="189123"/>
                  </a:cubicBezTo>
                  <a:cubicBezTo>
                    <a:pt x="1773137" y="201547"/>
                    <a:pt x="1760729" y="206516"/>
                    <a:pt x="1749562" y="199062"/>
                  </a:cubicBezTo>
                  <a:cubicBezTo>
                    <a:pt x="1740876" y="192850"/>
                    <a:pt x="1733431" y="184153"/>
                    <a:pt x="1727227" y="175457"/>
                  </a:cubicBezTo>
                  <a:cubicBezTo>
                    <a:pt x="1719782" y="164275"/>
                    <a:pt x="1732191" y="156821"/>
                    <a:pt x="1735913" y="148124"/>
                  </a:cubicBezTo>
                  <a:cubicBezTo>
                    <a:pt x="1742117" y="138185"/>
                    <a:pt x="1743358" y="128246"/>
                    <a:pt x="1735913" y="119549"/>
                  </a:cubicBezTo>
                  <a:cubicBezTo>
                    <a:pt x="1732191" y="113337"/>
                    <a:pt x="1724746" y="110852"/>
                    <a:pt x="1717301" y="108367"/>
                  </a:cubicBezTo>
                  <a:cubicBezTo>
                    <a:pt x="1716060" y="107125"/>
                    <a:pt x="1711097" y="114579"/>
                    <a:pt x="1709856" y="118307"/>
                  </a:cubicBezTo>
                  <a:cubicBezTo>
                    <a:pt x="1707374" y="125761"/>
                    <a:pt x="1708615" y="135700"/>
                    <a:pt x="1704893" y="140670"/>
                  </a:cubicBezTo>
                  <a:cubicBezTo>
                    <a:pt x="1697448" y="146882"/>
                    <a:pt x="1687521" y="151851"/>
                    <a:pt x="1677595" y="153094"/>
                  </a:cubicBezTo>
                  <a:cubicBezTo>
                    <a:pt x="1666427" y="153094"/>
                    <a:pt x="1662705" y="140670"/>
                    <a:pt x="1658983" y="130730"/>
                  </a:cubicBezTo>
                  <a:cubicBezTo>
                    <a:pt x="1654019" y="120791"/>
                    <a:pt x="1655260" y="109610"/>
                    <a:pt x="1665187" y="103398"/>
                  </a:cubicBezTo>
                  <a:cubicBezTo>
                    <a:pt x="1683799" y="90974"/>
                    <a:pt x="1703652" y="78550"/>
                    <a:pt x="1725986" y="64884"/>
                  </a:cubicBezTo>
                  <a:close/>
                  <a:moveTo>
                    <a:pt x="1427546" y="53892"/>
                  </a:moveTo>
                  <a:lnTo>
                    <a:pt x="1427546" y="84421"/>
                  </a:lnTo>
                  <a:cubicBezTo>
                    <a:pt x="1412236" y="74652"/>
                    <a:pt x="1412236" y="63661"/>
                    <a:pt x="1427546" y="53892"/>
                  </a:cubicBezTo>
                  <a:close/>
                  <a:moveTo>
                    <a:pt x="1361586" y="53891"/>
                  </a:moveTo>
                  <a:cubicBezTo>
                    <a:pt x="1359196" y="60433"/>
                    <a:pt x="1358002" y="68283"/>
                    <a:pt x="1354418" y="74826"/>
                  </a:cubicBezTo>
                  <a:cubicBezTo>
                    <a:pt x="1353223" y="77442"/>
                    <a:pt x="1346056" y="80059"/>
                    <a:pt x="1342472" y="78751"/>
                  </a:cubicBezTo>
                  <a:cubicBezTo>
                    <a:pt x="1335304" y="73517"/>
                    <a:pt x="1335304" y="65667"/>
                    <a:pt x="1341277" y="60433"/>
                  </a:cubicBezTo>
                  <a:cubicBezTo>
                    <a:pt x="1346056" y="56508"/>
                    <a:pt x="1354418" y="55199"/>
                    <a:pt x="1361586" y="53891"/>
                  </a:cubicBezTo>
                  <a:close/>
                  <a:moveTo>
                    <a:pt x="2881117" y="37408"/>
                  </a:moveTo>
                  <a:cubicBezTo>
                    <a:pt x="2886190" y="37408"/>
                    <a:pt x="2892530" y="37408"/>
                    <a:pt x="2897603" y="37408"/>
                  </a:cubicBezTo>
                  <a:cubicBezTo>
                    <a:pt x="2897603" y="42362"/>
                    <a:pt x="2898871" y="46077"/>
                    <a:pt x="2898871" y="49792"/>
                  </a:cubicBezTo>
                  <a:cubicBezTo>
                    <a:pt x="2900139" y="79512"/>
                    <a:pt x="2889994" y="99326"/>
                    <a:pt x="2858291" y="105518"/>
                  </a:cubicBezTo>
                  <a:cubicBezTo>
                    <a:pt x="2840538" y="109233"/>
                    <a:pt x="2818980" y="124093"/>
                    <a:pt x="2805031" y="114186"/>
                  </a:cubicBezTo>
                  <a:cubicBezTo>
                    <a:pt x="2789813" y="103041"/>
                    <a:pt x="2782205" y="83227"/>
                    <a:pt x="2758110" y="89419"/>
                  </a:cubicBezTo>
                  <a:cubicBezTo>
                    <a:pt x="2756842" y="80751"/>
                    <a:pt x="2753038" y="73320"/>
                    <a:pt x="2754306" y="67129"/>
                  </a:cubicBezTo>
                  <a:cubicBezTo>
                    <a:pt x="2756842" y="57222"/>
                    <a:pt x="2764451" y="48553"/>
                    <a:pt x="2769523" y="39885"/>
                  </a:cubicBezTo>
                  <a:cubicBezTo>
                    <a:pt x="2787277" y="46077"/>
                    <a:pt x="2803762" y="51030"/>
                    <a:pt x="2821516" y="55984"/>
                  </a:cubicBezTo>
                  <a:cubicBezTo>
                    <a:pt x="2841806" y="62175"/>
                    <a:pt x="2840538" y="62175"/>
                    <a:pt x="2865900" y="41123"/>
                  </a:cubicBezTo>
                  <a:cubicBezTo>
                    <a:pt x="2869704" y="37408"/>
                    <a:pt x="2876045" y="38647"/>
                    <a:pt x="2881117" y="37408"/>
                  </a:cubicBezTo>
                  <a:close/>
                  <a:moveTo>
                    <a:pt x="1686851" y="182"/>
                  </a:moveTo>
                  <a:cubicBezTo>
                    <a:pt x="1709274" y="-1059"/>
                    <a:pt x="1729206" y="3904"/>
                    <a:pt x="1744154" y="18794"/>
                  </a:cubicBezTo>
                  <a:cubicBezTo>
                    <a:pt x="1795228" y="20035"/>
                    <a:pt x="1845057" y="21276"/>
                    <a:pt x="1894885" y="22517"/>
                  </a:cubicBezTo>
                  <a:cubicBezTo>
                    <a:pt x="1998279" y="22517"/>
                    <a:pt x="2101673" y="20035"/>
                    <a:pt x="2203821" y="20035"/>
                  </a:cubicBezTo>
                  <a:lnTo>
                    <a:pt x="2214120" y="32158"/>
                  </a:lnTo>
                  <a:lnTo>
                    <a:pt x="2257265" y="35758"/>
                  </a:lnTo>
                  <a:lnTo>
                    <a:pt x="2256956" y="39888"/>
                  </a:lnTo>
                  <a:lnTo>
                    <a:pt x="2269685" y="39888"/>
                  </a:lnTo>
                  <a:cubicBezTo>
                    <a:pt x="2267197" y="62224"/>
                    <a:pt x="2273417" y="79595"/>
                    <a:pt x="2295807" y="92004"/>
                  </a:cubicBezTo>
                  <a:cubicBezTo>
                    <a:pt x="2313222" y="101931"/>
                    <a:pt x="2313222" y="118062"/>
                    <a:pt x="2295807" y="129229"/>
                  </a:cubicBezTo>
                  <a:cubicBezTo>
                    <a:pt x="2275905" y="141638"/>
                    <a:pt x="2277149" y="150324"/>
                    <a:pt x="2295807" y="162732"/>
                  </a:cubicBezTo>
                  <a:cubicBezTo>
                    <a:pt x="2307002" y="168937"/>
                    <a:pt x="2320685" y="172659"/>
                    <a:pt x="2323173" y="192513"/>
                  </a:cubicBezTo>
                  <a:cubicBezTo>
                    <a:pt x="2313222" y="197476"/>
                    <a:pt x="2303271" y="203680"/>
                    <a:pt x="2292075" y="211125"/>
                  </a:cubicBezTo>
                  <a:cubicBezTo>
                    <a:pt x="2258490" y="233460"/>
                    <a:pt x="2233612" y="262000"/>
                    <a:pt x="2236100" y="306670"/>
                  </a:cubicBezTo>
                  <a:cubicBezTo>
                    <a:pt x="2237343" y="321560"/>
                    <a:pt x="2232368" y="337691"/>
                    <a:pt x="2229880" y="352581"/>
                  </a:cubicBezTo>
                  <a:cubicBezTo>
                    <a:pt x="2223660" y="377398"/>
                    <a:pt x="2212465" y="382361"/>
                    <a:pt x="2183855" y="377398"/>
                  </a:cubicBezTo>
                  <a:cubicBezTo>
                    <a:pt x="2146538" y="372435"/>
                    <a:pt x="2111709" y="363749"/>
                    <a:pt x="2094294" y="325283"/>
                  </a:cubicBezTo>
                  <a:cubicBezTo>
                    <a:pt x="2116684" y="322801"/>
                    <a:pt x="2139074" y="319078"/>
                    <a:pt x="2131611" y="288057"/>
                  </a:cubicBezTo>
                  <a:cubicBezTo>
                    <a:pt x="2127879" y="271926"/>
                    <a:pt x="2124148" y="253314"/>
                    <a:pt x="2139074" y="244628"/>
                  </a:cubicBezTo>
                  <a:cubicBezTo>
                    <a:pt x="2178880" y="222293"/>
                    <a:pt x="2175148" y="186308"/>
                    <a:pt x="2173904" y="149083"/>
                  </a:cubicBezTo>
                  <a:cubicBezTo>
                    <a:pt x="2149026" y="145360"/>
                    <a:pt x="2122904" y="135433"/>
                    <a:pt x="2103001" y="163973"/>
                  </a:cubicBezTo>
                  <a:cubicBezTo>
                    <a:pt x="2096782" y="172659"/>
                    <a:pt x="2086830" y="176382"/>
                    <a:pt x="2075635" y="170177"/>
                  </a:cubicBezTo>
                  <a:cubicBezTo>
                    <a:pt x="2069416" y="166455"/>
                    <a:pt x="2064440" y="161491"/>
                    <a:pt x="2058220" y="156528"/>
                  </a:cubicBezTo>
                  <a:cubicBezTo>
                    <a:pt x="2076879" y="145360"/>
                    <a:pt x="2059464" y="105653"/>
                    <a:pt x="2098026" y="108135"/>
                  </a:cubicBezTo>
                  <a:cubicBezTo>
                    <a:pt x="2107977" y="109376"/>
                    <a:pt x="2109221" y="100690"/>
                    <a:pt x="2107977" y="92004"/>
                  </a:cubicBezTo>
                  <a:cubicBezTo>
                    <a:pt x="2105489" y="80836"/>
                    <a:pt x="2099269" y="72150"/>
                    <a:pt x="2086830" y="75873"/>
                  </a:cubicBezTo>
                  <a:cubicBezTo>
                    <a:pt x="2058220" y="85800"/>
                    <a:pt x="2030854" y="95726"/>
                    <a:pt x="2005976" y="108135"/>
                  </a:cubicBezTo>
                  <a:cubicBezTo>
                    <a:pt x="1983586" y="119302"/>
                    <a:pt x="1983586" y="135433"/>
                    <a:pt x="2003489" y="159010"/>
                  </a:cubicBezTo>
                  <a:cubicBezTo>
                    <a:pt x="2008464" y="163973"/>
                    <a:pt x="2015928" y="166455"/>
                    <a:pt x="2027123" y="172659"/>
                  </a:cubicBezTo>
                  <a:cubicBezTo>
                    <a:pt x="2009708" y="182586"/>
                    <a:pt x="2001001" y="188790"/>
                    <a:pt x="1991049" y="192513"/>
                  </a:cubicBezTo>
                  <a:cubicBezTo>
                    <a:pt x="1971147" y="199958"/>
                    <a:pt x="1948757" y="201198"/>
                    <a:pt x="1932586" y="182586"/>
                  </a:cubicBezTo>
                  <a:cubicBezTo>
                    <a:pt x="1921391" y="168937"/>
                    <a:pt x="1932586" y="152806"/>
                    <a:pt x="1937561" y="137915"/>
                  </a:cubicBezTo>
                  <a:cubicBezTo>
                    <a:pt x="1941293" y="123025"/>
                    <a:pt x="1948757" y="109376"/>
                    <a:pt x="1957464" y="92004"/>
                  </a:cubicBezTo>
                  <a:cubicBezTo>
                    <a:pt x="1930098" y="83318"/>
                    <a:pt x="1905220" y="83318"/>
                    <a:pt x="1880342" y="93245"/>
                  </a:cubicBezTo>
                  <a:cubicBezTo>
                    <a:pt x="1850488" y="105653"/>
                    <a:pt x="1849244" y="104412"/>
                    <a:pt x="1839293" y="77114"/>
                  </a:cubicBezTo>
                  <a:lnTo>
                    <a:pt x="1830411" y="54963"/>
                  </a:lnTo>
                  <a:lnTo>
                    <a:pt x="1822634" y="54778"/>
                  </a:lnTo>
                  <a:cubicBezTo>
                    <a:pt x="1801457" y="51056"/>
                    <a:pt x="1777788" y="52297"/>
                    <a:pt x="1759103" y="36166"/>
                  </a:cubicBezTo>
                  <a:cubicBezTo>
                    <a:pt x="1724223" y="37407"/>
                    <a:pt x="1689343" y="27480"/>
                    <a:pt x="1655709" y="53538"/>
                  </a:cubicBezTo>
                  <a:cubicBezTo>
                    <a:pt x="1642006" y="63464"/>
                    <a:pt x="1635777" y="36166"/>
                    <a:pt x="1632040" y="21276"/>
                  </a:cubicBezTo>
                  <a:cubicBezTo>
                    <a:pt x="1637023" y="13831"/>
                    <a:pt x="1643252" y="8867"/>
                    <a:pt x="1650726" y="6386"/>
                  </a:cubicBezTo>
                  <a:cubicBezTo>
                    <a:pt x="1661937" y="1422"/>
                    <a:pt x="1674394" y="182"/>
                    <a:pt x="1686851" y="182"/>
                  </a:cubicBezTo>
                  <a:close/>
                </a:path>
              </a:pathLst>
            </a:custGeom>
            <a:solidFill>
              <a:srgbClr val="FCDC61"/>
            </a:solidFill>
            <a:ln>
              <a:noFill/>
            </a:ln>
          </p:spPr>
          <p:txBody>
            <a:bodyPr anchorCtr="0" anchor="ctr" bIns="22850" lIns="45725" spcFirstLastPara="1" rIns="45725" wrap="square" tIns="2285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747993"/>
                </a:solidFill>
                <a:latin typeface="Jost Light"/>
                <a:ea typeface="Jost Light"/>
                <a:cs typeface="Jost Light"/>
                <a:sym typeface="Jost Light"/>
              </a:endParaRPr>
            </a:p>
          </p:txBody>
        </p:sp>
        <p:sp>
          <p:nvSpPr>
            <p:cNvPr id="619" name="Google Shape;619;g311d5cb9a0a_0_344"/>
            <p:cNvSpPr/>
            <p:nvPr/>
          </p:nvSpPr>
          <p:spPr>
            <a:xfrm>
              <a:off x="14486358" y="5234429"/>
              <a:ext cx="1086941" cy="2409477"/>
            </a:xfrm>
            <a:custGeom>
              <a:rect b="b" l="l" r="r" t="t"/>
              <a:pathLst>
                <a:path extrusionOk="0" h="1636317" w="629199">
                  <a:moveTo>
                    <a:pt x="289643" y="828723"/>
                  </a:moveTo>
                  <a:lnTo>
                    <a:pt x="289396" y="829080"/>
                  </a:lnTo>
                  <a:lnTo>
                    <a:pt x="289643" y="829173"/>
                  </a:lnTo>
                  <a:lnTo>
                    <a:pt x="289643" y="828723"/>
                  </a:lnTo>
                  <a:close/>
                  <a:moveTo>
                    <a:pt x="416576" y="541306"/>
                  </a:moveTo>
                  <a:lnTo>
                    <a:pt x="414803" y="543964"/>
                  </a:lnTo>
                  <a:lnTo>
                    <a:pt x="417493" y="547037"/>
                  </a:lnTo>
                  <a:lnTo>
                    <a:pt x="418021" y="547016"/>
                  </a:lnTo>
                  <a:lnTo>
                    <a:pt x="416576" y="541306"/>
                  </a:lnTo>
                  <a:close/>
                  <a:moveTo>
                    <a:pt x="520791" y="231325"/>
                  </a:moveTo>
                  <a:cubicBezTo>
                    <a:pt x="530069" y="234438"/>
                    <a:pt x="536874" y="245333"/>
                    <a:pt x="541822" y="263387"/>
                  </a:cubicBezTo>
                  <a:cubicBezTo>
                    <a:pt x="543059" y="267122"/>
                    <a:pt x="555430" y="272103"/>
                    <a:pt x="561616" y="269612"/>
                  </a:cubicBezTo>
                  <a:cubicBezTo>
                    <a:pt x="590070" y="263387"/>
                    <a:pt x="583884" y="279573"/>
                    <a:pt x="582647" y="295760"/>
                  </a:cubicBezTo>
                  <a:cubicBezTo>
                    <a:pt x="580173" y="310702"/>
                    <a:pt x="593781" y="316927"/>
                    <a:pt x="606152" y="321908"/>
                  </a:cubicBezTo>
                  <a:cubicBezTo>
                    <a:pt x="611101" y="326888"/>
                    <a:pt x="614812" y="331869"/>
                    <a:pt x="620998" y="338095"/>
                  </a:cubicBezTo>
                  <a:lnTo>
                    <a:pt x="619761" y="338095"/>
                  </a:lnTo>
                  <a:cubicBezTo>
                    <a:pt x="633369" y="358017"/>
                    <a:pt x="630895" y="379184"/>
                    <a:pt x="620998" y="400351"/>
                  </a:cubicBezTo>
                  <a:cubicBezTo>
                    <a:pt x="619761" y="405332"/>
                    <a:pt x="618523" y="409067"/>
                    <a:pt x="619761" y="414048"/>
                  </a:cubicBezTo>
                  <a:cubicBezTo>
                    <a:pt x="612338" y="424009"/>
                    <a:pt x="614812" y="440195"/>
                    <a:pt x="604915" y="448911"/>
                  </a:cubicBezTo>
                  <a:cubicBezTo>
                    <a:pt x="595018" y="457627"/>
                    <a:pt x="598730" y="473814"/>
                    <a:pt x="587595" y="481285"/>
                  </a:cubicBezTo>
                  <a:lnTo>
                    <a:pt x="588833" y="480039"/>
                  </a:lnTo>
                  <a:cubicBezTo>
                    <a:pt x="583884" y="485020"/>
                    <a:pt x="580173" y="490000"/>
                    <a:pt x="576461" y="496226"/>
                  </a:cubicBezTo>
                  <a:cubicBezTo>
                    <a:pt x="572750" y="499961"/>
                    <a:pt x="571513" y="503697"/>
                    <a:pt x="571513" y="508677"/>
                  </a:cubicBezTo>
                  <a:cubicBezTo>
                    <a:pt x="564090" y="519884"/>
                    <a:pt x="566564" y="534825"/>
                    <a:pt x="556667" y="544786"/>
                  </a:cubicBezTo>
                  <a:lnTo>
                    <a:pt x="556667" y="543541"/>
                  </a:lnTo>
                  <a:cubicBezTo>
                    <a:pt x="543059" y="557237"/>
                    <a:pt x="555430" y="578405"/>
                    <a:pt x="543059" y="592101"/>
                  </a:cubicBezTo>
                  <a:cubicBezTo>
                    <a:pt x="541822" y="602062"/>
                    <a:pt x="541822" y="610778"/>
                    <a:pt x="540585" y="620739"/>
                  </a:cubicBezTo>
                  <a:lnTo>
                    <a:pt x="525632" y="626114"/>
                  </a:lnTo>
                  <a:lnTo>
                    <a:pt x="525749" y="628220"/>
                  </a:lnTo>
                  <a:cubicBezTo>
                    <a:pt x="530738" y="654380"/>
                    <a:pt x="515770" y="684277"/>
                    <a:pt x="540717" y="706700"/>
                  </a:cubicBezTo>
                  <a:cubicBezTo>
                    <a:pt x="540717" y="725386"/>
                    <a:pt x="539470" y="742826"/>
                    <a:pt x="555685" y="756529"/>
                  </a:cubicBezTo>
                  <a:cubicBezTo>
                    <a:pt x="559427" y="813833"/>
                    <a:pt x="561922" y="871136"/>
                    <a:pt x="555685" y="929685"/>
                  </a:cubicBezTo>
                  <a:cubicBezTo>
                    <a:pt x="546954" y="938406"/>
                    <a:pt x="550696" y="954600"/>
                    <a:pt x="538222" y="962074"/>
                  </a:cubicBezTo>
                  <a:lnTo>
                    <a:pt x="539470" y="959583"/>
                  </a:lnTo>
                  <a:cubicBezTo>
                    <a:pt x="535728" y="968303"/>
                    <a:pt x="529491" y="973286"/>
                    <a:pt x="523254" y="978269"/>
                  </a:cubicBezTo>
                  <a:lnTo>
                    <a:pt x="524502" y="978269"/>
                  </a:lnTo>
                  <a:cubicBezTo>
                    <a:pt x="514523" y="986989"/>
                    <a:pt x="518265" y="1001938"/>
                    <a:pt x="507039" y="1010658"/>
                  </a:cubicBezTo>
                  <a:lnTo>
                    <a:pt x="508286" y="1009412"/>
                  </a:lnTo>
                  <a:cubicBezTo>
                    <a:pt x="499555" y="1019378"/>
                    <a:pt x="500802" y="1033081"/>
                    <a:pt x="493318" y="1041801"/>
                  </a:cubicBezTo>
                  <a:lnTo>
                    <a:pt x="493318" y="1043047"/>
                  </a:lnTo>
                  <a:cubicBezTo>
                    <a:pt x="474608" y="1060487"/>
                    <a:pt x="493318" y="1086647"/>
                    <a:pt x="477103" y="1105333"/>
                  </a:cubicBezTo>
                  <a:cubicBezTo>
                    <a:pt x="474608" y="1110316"/>
                    <a:pt x="474608" y="1115299"/>
                    <a:pt x="475855" y="1119036"/>
                  </a:cubicBezTo>
                  <a:lnTo>
                    <a:pt x="464744" y="1124080"/>
                  </a:lnTo>
                  <a:lnTo>
                    <a:pt x="463509" y="1231546"/>
                  </a:lnTo>
                  <a:cubicBezTo>
                    <a:pt x="463509" y="1246538"/>
                    <a:pt x="462260" y="1261529"/>
                    <a:pt x="462260" y="1276521"/>
                  </a:cubicBezTo>
                  <a:cubicBezTo>
                    <a:pt x="447273" y="1297759"/>
                    <a:pt x="448522" y="1322745"/>
                    <a:pt x="448522" y="1346481"/>
                  </a:cubicBezTo>
                  <a:cubicBezTo>
                    <a:pt x="447273" y="1435181"/>
                    <a:pt x="447273" y="1526379"/>
                    <a:pt x="446024" y="1615079"/>
                  </a:cubicBezTo>
                  <a:cubicBezTo>
                    <a:pt x="443527" y="1620076"/>
                    <a:pt x="443527" y="1623824"/>
                    <a:pt x="444776" y="1628821"/>
                  </a:cubicBezTo>
                  <a:cubicBezTo>
                    <a:pt x="441029" y="1631320"/>
                    <a:pt x="437282" y="1633818"/>
                    <a:pt x="433536" y="1636317"/>
                  </a:cubicBezTo>
                  <a:cubicBezTo>
                    <a:pt x="431038" y="1610082"/>
                    <a:pt x="428540" y="1585096"/>
                    <a:pt x="426042" y="1558861"/>
                  </a:cubicBezTo>
                  <a:cubicBezTo>
                    <a:pt x="423545" y="1533875"/>
                    <a:pt x="421047" y="1508889"/>
                    <a:pt x="401065" y="1487651"/>
                  </a:cubicBezTo>
                  <a:cubicBezTo>
                    <a:pt x="388576" y="1473909"/>
                    <a:pt x="388576" y="1448923"/>
                    <a:pt x="382331" y="1430184"/>
                  </a:cubicBezTo>
                  <a:cubicBezTo>
                    <a:pt x="373589" y="1407697"/>
                    <a:pt x="366096" y="1406447"/>
                    <a:pt x="334874" y="1423937"/>
                  </a:cubicBezTo>
                  <a:cubicBezTo>
                    <a:pt x="303652" y="1427685"/>
                    <a:pt x="303652" y="1401450"/>
                    <a:pt x="311145" y="1387708"/>
                  </a:cubicBezTo>
                  <a:cubicBezTo>
                    <a:pt x="343616" y="1330240"/>
                    <a:pt x="354856" y="1271524"/>
                    <a:pt x="331127" y="1209059"/>
                  </a:cubicBezTo>
                  <a:cubicBezTo>
                    <a:pt x="328629" y="1199065"/>
                    <a:pt x="339869" y="1189070"/>
                    <a:pt x="341118" y="1179076"/>
                  </a:cubicBezTo>
                  <a:cubicBezTo>
                    <a:pt x="308647" y="1176578"/>
                    <a:pt x="304901" y="1221552"/>
                    <a:pt x="272430" y="1220303"/>
                  </a:cubicBezTo>
                  <a:cubicBezTo>
                    <a:pt x="233714" y="1199065"/>
                    <a:pt x="254945" y="1157838"/>
                    <a:pt x="241208" y="1127855"/>
                  </a:cubicBezTo>
                  <a:cubicBezTo>
                    <a:pt x="239959" y="1045402"/>
                    <a:pt x="194999" y="965447"/>
                    <a:pt x="231217" y="881745"/>
                  </a:cubicBezTo>
                  <a:lnTo>
                    <a:pt x="235018" y="873111"/>
                  </a:lnTo>
                  <a:lnTo>
                    <a:pt x="230976" y="869023"/>
                  </a:lnTo>
                  <a:cubicBezTo>
                    <a:pt x="227244" y="861717"/>
                    <a:pt x="226311" y="851768"/>
                    <a:pt x="223200" y="843684"/>
                  </a:cubicBezTo>
                  <a:cubicBezTo>
                    <a:pt x="223200" y="836222"/>
                    <a:pt x="223200" y="828760"/>
                    <a:pt x="223200" y="822542"/>
                  </a:cubicBezTo>
                  <a:cubicBezTo>
                    <a:pt x="224444" y="816323"/>
                    <a:pt x="226932" y="808862"/>
                    <a:pt x="229421" y="803887"/>
                  </a:cubicBezTo>
                  <a:cubicBezTo>
                    <a:pt x="228177" y="798912"/>
                    <a:pt x="245595" y="793938"/>
                    <a:pt x="229421" y="787720"/>
                  </a:cubicBezTo>
                  <a:cubicBezTo>
                    <a:pt x="221956" y="781501"/>
                    <a:pt x="216979" y="775283"/>
                    <a:pt x="223200" y="766577"/>
                  </a:cubicBezTo>
                  <a:cubicBezTo>
                    <a:pt x="221956" y="746679"/>
                    <a:pt x="219467" y="725537"/>
                    <a:pt x="218223" y="704395"/>
                  </a:cubicBezTo>
                  <a:cubicBezTo>
                    <a:pt x="216979" y="690715"/>
                    <a:pt x="229421" y="688228"/>
                    <a:pt x="239374" y="686984"/>
                  </a:cubicBezTo>
                  <a:cubicBezTo>
                    <a:pt x="251816" y="686984"/>
                    <a:pt x="264258" y="684497"/>
                    <a:pt x="271723" y="672060"/>
                  </a:cubicBezTo>
                  <a:cubicBezTo>
                    <a:pt x="261769" y="664598"/>
                    <a:pt x="256793" y="653405"/>
                    <a:pt x="266746" y="645943"/>
                  </a:cubicBezTo>
                  <a:cubicBezTo>
                    <a:pt x="282920" y="634751"/>
                    <a:pt x="302827" y="627289"/>
                    <a:pt x="321490" y="617339"/>
                  </a:cubicBezTo>
                  <a:cubicBezTo>
                    <a:pt x="330199" y="583761"/>
                    <a:pt x="299095" y="553913"/>
                    <a:pt x="309048" y="519091"/>
                  </a:cubicBezTo>
                  <a:cubicBezTo>
                    <a:pt x="310292" y="514117"/>
                    <a:pt x="297850" y="502924"/>
                    <a:pt x="290385" y="496705"/>
                  </a:cubicBezTo>
                  <a:cubicBezTo>
                    <a:pt x="277944" y="489244"/>
                    <a:pt x="272967" y="478051"/>
                    <a:pt x="271723" y="464371"/>
                  </a:cubicBezTo>
                  <a:cubicBezTo>
                    <a:pt x="296606" y="450690"/>
                    <a:pt x="272967" y="430792"/>
                    <a:pt x="277944" y="412137"/>
                  </a:cubicBezTo>
                  <a:cubicBezTo>
                    <a:pt x="301583" y="412137"/>
                    <a:pt x="316513" y="437010"/>
                    <a:pt x="341396" y="433279"/>
                  </a:cubicBezTo>
                  <a:cubicBezTo>
                    <a:pt x="356327" y="432036"/>
                    <a:pt x="363792" y="444472"/>
                    <a:pt x="367524" y="458152"/>
                  </a:cubicBezTo>
                  <a:cubicBezTo>
                    <a:pt x="372501" y="471832"/>
                    <a:pt x="382454" y="470589"/>
                    <a:pt x="391163" y="463127"/>
                  </a:cubicBezTo>
                  <a:lnTo>
                    <a:pt x="409298" y="439276"/>
                  </a:lnTo>
                  <a:lnTo>
                    <a:pt x="406976" y="425254"/>
                  </a:lnTo>
                  <a:cubicBezTo>
                    <a:pt x="408213" y="404086"/>
                    <a:pt x="414399" y="384164"/>
                    <a:pt x="430481" y="369223"/>
                  </a:cubicBezTo>
                  <a:cubicBezTo>
                    <a:pt x="475017" y="360507"/>
                    <a:pt x="476255" y="358017"/>
                    <a:pt x="478729" y="324398"/>
                  </a:cubicBezTo>
                  <a:cubicBezTo>
                    <a:pt x="481203" y="295760"/>
                    <a:pt x="463883" y="269612"/>
                    <a:pt x="462646" y="240974"/>
                  </a:cubicBezTo>
                  <a:cubicBezTo>
                    <a:pt x="462646" y="233504"/>
                    <a:pt x="462646" y="233504"/>
                    <a:pt x="479966" y="240974"/>
                  </a:cubicBezTo>
                  <a:cubicBezTo>
                    <a:pt x="482440" y="240974"/>
                    <a:pt x="484914" y="245955"/>
                    <a:pt x="484914" y="245955"/>
                  </a:cubicBezTo>
                  <a:cubicBezTo>
                    <a:pt x="499760" y="232881"/>
                    <a:pt x="511512" y="228212"/>
                    <a:pt x="520791" y="231325"/>
                  </a:cubicBezTo>
                  <a:close/>
                  <a:moveTo>
                    <a:pt x="62159" y="106236"/>
                  </a:moveTo>
                  <a:cubicBezTo>
                    <a:pt x="67253" y="105625"/>
                    <a:pt x="72502" y="106847"/>
                    <a:pt x="77441" y="109289"/>
                  </a:cubicBezTo>
                  <a:cubicBezTo>
                    <a:pt x="82380" y="111731"/>
                    <a:pt x="86084" y="114173"/>
                    <a:pt x="92259" y="114173"/>
                  </a:cubicBezTo>
                  <a:cubicBezTo>
                    <a:pt x="105842" y="131270"/>
                    <a:pt x="86084" y="134933"/>
                    <a:pt x="78675" y="143481"/>
                  </a:cubicBezTo>
                  <a:cubicBezTo>
                    <a:pt x="50274" y="149587"/>
                    <a:pt x="20637" y="154472"/>
                    <a:pt x="14463" y="191106"/>
                  </a:cubicBezTo>
                  <a:cubicBezTo>
                    <a:pt x="-2825" y="178895"/>
                    <a:pt x="-355" y="159356"/>
                    <a:pt x="880" y="142260"/>
                  </a:cubicBezTo>
                  <a:cubicBezTo>
                    <a:pt x="9524" y="133712"/>
                    <a:pt x="21872" y="136154"/>
                    <a:pt x="32986" y="128827"/>
                  </a:cubicBezTo>
                  <a:lnTo>
                    <a:pt x="31751" y="128827"/>
                  </a:lnTo>
                  <a:cubicBezTo>
                    <a:pt x="35455" y="122722"/>
                    <a:pt x="41630" y="117837"/>
                    <a:pt x="47804" y="112952"/>
                  </a:cubicBezTo>
                  <a:lnTo>
                    <a:pt x="47804" y="114173"/>
                  </a:lnTo>
                  <a:cubicBezTo>
                    <a:pt x="52126" y="109289"/>
                    <a:pt x="57066" y="106847"/>
                    <a:pt x="62159" y="106236"/>
                  </a:cubicBezTo>
                  <a:close/>
                  <a:moveTo>
                    <a:pt x="205990" y="33502"/>
                  </a:moveTo>
                  <a:lnTo>
                    <a:pt x="207381" y="34459"/>
                  </a:lnTo>
                  <a:lnTo>
                    <a:pt x="207258" y="34743"/>
                  </a:lnTo>
                  <a:lnTo>
                    <a:pt x="205990" y="33502"/>
                  </a:lnTo>
                  <a:close/>
                  <a:moveTo>
                    <a:pt x="254177" y="0"/>
                  </a:moveTo>
                  <a:cubicBezTo>
                    <a:pt x="259250" y="3722"/>
                    <a:pt x="263054" y="3722"/>
                    <a:pt x="266858" y="3722"/>
                  </a:cubicBezTo>
                  <a:cubicBezTo>
                    <a:pt x="278271" y="11167"/>
                    <a:pt x="294756" y="8686"/>
                    <a:pt x="302365" y="23576"/>
                  </a:cubicBezTo>
                  <a:cubicBezTo>
                    <a:pt x="301097" y="26057"/>
                    <a:pt x="301097" y="31021"/>
                    <a:pt x="303633" y="34743"/>
                  </a:cubicBezTo>
                  <a:cubicBezTo>
                    <a:pt x="299829" y="75691"/>
                    <a:pt x="273199" y="53356"/>
                    <a:pt x="254177" y="52115"/>
                  </a:cubicBezTo>
                  <a:lnTo>
                    <a:pt x="252909" y="50874"/>
                  </a:lnTo>
                  <a:cubicBezTo>
                    <a:pt x="244350" y="38776"/>
                    <a:pt x="228657" y="44127"/>
                    <a:pt x="216531" y="40753"/>
                  </a:cubicBezTo>
                  <a:lnTo>
                    <a:pt x="207381" y="34459"/>
                  </a:lnTo>
                  <a:lnTo>
                    <a:pt x="221207" y="2481"/>
                  </a:lnTo>
                  <a:cubicBezTo>
                    <a:pt x="232620" y="1241"/>
                    <a:pt x="242765" y="1241"/>
                    <a:pt x="254177" y="0"/>
                  </a:cubicBezTo>
                  <a:close/>
                </a:path>
              </a:pathLst>
            </a:custGeom>
            <a:solidFill>
              <a:srgbClr val="FCDC61">
                <a:alpha val="20000"/>
              </a:srgbClr>
            </a:solidFill>
            <a:ln>
              <a:noFill/>
            </a:ln>
          </p:spPr>
          <p:txBody>
            <a:bodyPr anchorCtr="0" anchor="ctr" bIns="22850" lIns="45725" spcFirstLastPara="1" rIns="45725" wrap="square" tIns="2285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747993"/>
                </a:solidFill>
                <a:latin typeface="Jost Light"/>
                <a:ea typeface="Jost Light"/>
                <a:cs typeface="Jost Light"/>
                <a:sym typeface="Jost Light"/>
              </a:endParaRPr>
            </a:p>
          </p:txBody>
        </p:sp>
        <p:sp>
          <p:nvSpPr>
            <p:cNvPr id="620" name="Google Shape;620;g311d5cb9a0a_0_344"/>
            <p:cNvSpPr/>
            <p:nvPr/>
          </p:nvSpPr>
          <p:spPr>
            <a:xfrm>
              <a:off x="9309640" y="5639066"/>
              <a:ext cx="5662866" cy="4108739"/>
            </a:xfrm>
            <a:custGeom>
              <a:rect b="b" l="l" r="r" t="t"/>
              <a:pathLst>
                <a:path extrusionOk="0" h="2790315" w="3278070">
                  <a:moveTo>
                    <a:pt x="1303664" y="2696186"/>
                  </a:moveTo>
                  <a:lnTo>
                    <a:pt x="1302837" y="2696588"/>
                  </a:lnTo>
                  <a:lnTo>
                    <a:pt x="1301259" y="2698506"/>
                  </a:lnTo>
                  <a:lnTo>
                    <a:pt x="1301935" y="2698137"/>
                  </a:lnTo>
                  <a:lnTo>
                    <a:pt x="1301999" y="2698334"/>
                  </a:lnTo>
                  <a:lnTo>
                    <a:pt x="1303104" y="2697065"/>
                  </a:lnTo>
                  <a:lnTo>
                    <a:pt x="1303664" y="2696186"/>
                  </a:lnTo>
                  <a:close/>
                  <a:moveTo>
                    <a:pt x="1208916" y="2635943"/>
                  </a:moveTo>
                  <a:lnTo>
                    <a:pt x="1207526" y="2636608"/>
                  </a:lnTo>
                  <a:lnTo>
                    <a:pt x="1208916" y="2637909"/>
                  </a:lnTo>
                  <a:lnTo>
                    <a:pt x="1208916" y="2635943"/>
                  </a:lnTo>
                  <a:close/>
                  <a:moveTo>
                    <a:pt x="1383919" y="2612519"/>
                  </a:moveTo>
                  <a:lnTo>
                    <a:pt x="1386876" y="2614293"/>
                  </a:lnTo>
                  <a:lnTo>
                    <a:pt x="1388698" y="2612519"/>
                  </a:lnTo>
                  <a:lnTo>
                    <a:pt x="1383919" y="2612519"/>
                  </a:lnTo>
                  <a:close/>
                  <a:moveTo>
                    <a:pt x="1283800" y="2610395"/>
                  </a:moveTo>
                  <a:lnTo>
                    <a:pt x="1283736" y="2610595"/>
                  </a:lnTo>
                  <a:lnTo>
                    <a:pt x="1283797" y="2610538"/>
                  </a:lnTo>
                  <a:lnTo>
                    <a:pt x="1283212" y="2612519"/>
                  </a:lnTo>
                  <a:lnTo>
                    <a:pt x="1284574" y="2612746"/>
                  </a:lnTo>
                  <a:lnTo>
                    <a:pt x="1283835" y="2610502"/>
                  </a:lnTo>
                  <a:lnTo>
                    <a:pt x="1283797" y="2610538"/>
                  </a:lnTo>
                  <a:lnTo>
                    <a:pt x="1283820" y="2610458"/>
                  </a:lnTo>
                  <a:lnTo>
                    <a:pt x="1283800" y="2610395"/>
                  </a:lnTo>
                  <a:close/>
                  <a:moveTo>
                    <a:pt x="1172533" y="2490877"/>
                  </a:moveTo>
                  <a:lnTo>
                    <a:pt x="1170878" y="2493148"/>
                  </a:lnTo>
                  <a:lnTo>
                    <a:pt x="1166342" y="2499375"/>
                  </a:lnTo>
                  <a:lnTo>
                    <a:pt x="1166341" y="2499376"/>
                  </a:lnTo>
                  <a:cubicBezTo>
                    <a:pt x="1167585" y="2498132"/>
                    <a:pt x="1165098" y="2500619"/>
                    <a:pt x="1165098" y="2500619"/>
                  </a:cubicBezTo>
                  <a:lnTo>
                    <a:pt x="1166342" y="2499375"/>
                  </a:lnTo>
                  <a:lnTo>
                    <a:pt x="1168828" y="2496889"/>
                  </a:lnTo>
                  <a:lnTo>
                    <a:pt x="1174268" y="2492174"/>
                  </a:lnTo>
                  <a:lnTo>
                    <a:pt x="1174170" y="2492162"/>
                  </a:lnTo>
                  <a:lnTo>
                    <a:pt x="1172872" y="2491143"/>
                  </a:lnTo>
                  <a:lnTo>
                    <a:pt x="1172533" y="2490877"/>
                  </a:lnTo>
                  <a:close/>
                  <a:moveTo>
                    <a:pt x="1226921" y="2395864"/>
                  </a:moveTo>
                  <a:lnTo>
                    <a:pt x="1221437" y="2396238"/>
                  </a:lnTo>
                  <a:lnTo>
                    <a:pt x="1224977" y="2398153"/>
                  </a:lnTo>
                  <a:lnTo>
                    <a:pt x="1226921" y="2395864"/>
                  </a:lnTo>
                  <a:close/>
                  <a:moveTo>
                    <a:pt x="1349556" y="2135874"/>
                  </a:moveTo>
                  <a:cubicBezTo>
                    <a:pt x="1400554" y="2132137"/>
                    <a:pt x="1439114" y="2170756"/>
                    <a:pt x="1488869" y="2173247"/>
                  </a:cubicBezTo>
                  <a:cubicBezTo>
                    <a:pt x="1503796" y="2179476"/>
                    <a:pt x="1514991" y="2186950"/>
                    <a:pt x="1518722" y="2204391"/>
                  </a:cubicBezTo>
                  <a:cubicBezTo>
                    <a:pt x="1518722" y="2211866"/>
                    <a:pt x="1517478" y="2219340"/>
                    <a:pt x="1514991" y="2226815"/>
                  </a:cubicBezTo>
                  <a:cubicBezTo>
                    <a:pt x="1478918" y="2264188"/>
                    <a:pt x="1537380" y="2286611"/>
                    <a:pt x="1528673" y="2319001"/>
                  </a:cubicBezTo>
                  <a:cubicBezTo>
                    <a:pt x="1514991" y="2351391"/>
                    <a:pt x="1476431" y="2333950"/>
                    <a:pt x="1454041" y="2351391"/>
                  </a:cubicBezTo>
                  <a:cubicBezTo>
                    <a:pt x="1462748" y="2373815"/>
                    <a:pt x="1481406" y="2361357"/>
                    <a:pt x="1493845" y="2365094"/>
                  </a:cubicBezTo>
                  <a:cubicBezTo>
                    <a:pt x="1506284" y="2370077"/>
                    <a:pt x="1522454" y="2371323"/>
                    <a:pt x="1524942" y="2386272"/>
                  </a:cubicBezTo>
                  <a:cubicBezTo>
                    <a:pt x="1527429" y="2401221"/>
                    <a:pt x="1513747" y="2409942"/>
                    <a:pt x="1501308" y="2414925"/>
                  </a:cubicBezTo>
                  <a:cubicBezTo>
                    <a:pt x="1452331" y="2434545"/>
                    <a:pt x="1403353" y="2462750"/>
                    <a:pt x="1355209" y="2430270"/>
                  </a:cubicBezTo>
                  <a:lnTo>
                    <a:pt x="1343453" y="2420081"/>
                  </a:lnTo>
                  <a:lnTo>
                    <a:pt x="1344133" y="2438452"/>
                  </a:lnTo>
                  <a:lnTo>
                    <a:pt x="1343458" y="2441095"/>
                  </a:lnTo>
                  <a:lnTo>
                    <a:pt x="1375754" y="2443004"/>
                  </a:lnTo>
                  <a:cubicBezTo>
                    <a:pt x="1387813" y="2446301"/>
                    <a:pt x="1397582" y="2454466"/>
                    <a:pt x="1401856" y="2474562"/>
                  </a:cubicBezTo>
                  <a:cubicBezTo>
                    <a:pt x="1404298" y="2485867"/>
                    <a:pt x="1421393" y="2484611"/>
                    <a:pt x="1426278" y="2490891"/>
                  </a:cubicBezTo>
                  <a:cubicBezTo>
                    <a:pt x="1432384" y="2498427"/>
                    <a:pt x="1430857" y="2501253"/>
                    <a:pt x="1427041" y="2502666"/>
                  </a:cubicBezTo>
                  <a:lnTo>
                    <a:pt x="1417472" y="2505098"/>
                  </a:lnTo>
                  <a:lnTo>
                    <a:pt x="1433651" y="2516782"/>
                  </a:lnTo>
                  <a:lnTo>
                    <a:pt x="1436271" y="2521648"/>
                  </a:lnTo>
                  <a:lnTo>
                    <a:pt x="1478179" y="2519153"/>
                  </a:lnTo>
                  <a:cubicBezTo>
                    <a:pt x="1509318" y="2514246"/>
                    <a:pt x="1517103" y="2512284"/>
                    <a:pt x="1528837" y="2529825"/>
                  </a:cubicBezTo>
                  <a:lnTo>
                    <a:pt x="1540254" y="2549842"/>
                  </a:lnTo>
                  <a:lnTo>
                    <a:pt x="1550521" y="2549109"/>
                  </a:lnTo>
                  <a:cubicBezTo>
                    <a:pt x="1556738" y="2550352"/>
                    <a:pt x="1562954" y="2552839"/>
                    <a:pt x="1567927" y="2555325"/>
                  </a:cubicBezTo>
                  <a:cubicBezTo>
                    <a:pt x="1574144" y="2557812"/>
                    <a:pt x="1577874" y="2555325"/>
                    <a:pt x="1579117" y="2549109"/>
                  </a:cubicBezTo>
                  <a:cubicBezTo>
                    <a:pt x="1641282" y="2552839"/>
                    <a:pt x="1703447" y="2551595"/>
                    <a:pt x="1734530" y="2619978"/>
                  </a:cubicBezTo>
                  <a:cubicBezTo>
                    <a:pt x="1741989" y="2626195"/>
                    <a:pt x="1749449" y="2631168"/>
                    <a:pt x="1756909" y="2637385"/>
                  </a:cubicBezTo>
                  <a:cubicBezTo>
                    <a:pt x="1763125" y="2644845"/>
                    <a:pt x="1770585" y="2649818"/>
                    <a:pt x="1778045" y="2656035"/>
                  </a:cubicBezTo>
                  <a:cubicBezTo>
                    <a:pt x="1781775" y="2661008"/>
                    <a:pt x="1785505" y="2667225"/>
                    <a:pt x="1785505" y="2673442"/>
                  </a:cubicBezTo>
                  <a:cubicBezTo>
                    <a:pt x="1784262" y="2687118"/>
                    <a:pt x="1775558" y="2697065"/>
                    <a:pt x="1765612" y="2704525"/>
                  </a:cubicBezTo>
                  <a:cubicBezTo>
                    <a:pt x="1806641" y="2771665"/>
                    <a:pt x="1806641" y="2771665"/>
                    <a:pt x="1745719" y="2779125"/>
                  </a:cubicBezTo>
                  <a:cubicBezTo>
                    <a:pt x="1720853" y="2777881"/>
                    <a:pt x="1695987" y="2775395"/>
                    <a:pt x="1671121" y="2774151"/>
                  </a:cubicBezTo>
                  <a:cubicBezTo>
                    <a:pt x="1642525" y="2755501"/>
                    <a:pt x="1615173" y="2757988"/>
                    <a:pt x="1586577" y="2774151"/>
                  </a:cubicBezTo>
                  <a:cubicBezTo>
                    <a:pt x="1545548" y="2775395"/>
                    <a:pt x="1503276" y="2771665"/>
                    <a:pt x="1464733" y="2790315"/>
                  </a:cubicBezTo>
                  <a:lnTo>
                    <a:pt x="1462725" y="2779268"/>
                  </a:lnTo>
                  <a:lnTo>
                    <a:pt x="1384955" y="2776781"/>
                  </a:lnTo>
                  <a:cubicBezTo>
                    <a:pt x="1369916" y="2760369"/>
                    <a:pt x="1343597" y="2769206"/>
                    <a:pt x="1329811" y="2750270"/>
                  </a:cubicBezTo>
                  <a:lnTo>
                    <a:pt x="1332288" y="2747849"/>
                  </a:lnTo>
                  <a:lnTo>
                    <a:pt x="1329214" y="2748041"/>
                  </a:lnTo>
                  <a:lnTo>
                    <a:pt x="1322997" y="2748041"/>
                  </a:lnTo>
                  <a:lnTo>
                    <a:pt x="1318024" y="2744311"/>
                  </a:lnTo>
                  <a:lnTo>
                    <a:pt x="1316550" y="2743054"/>
                  </a:lnTo>
                  <a:lnTo>
                    <a:pt x="1317615" y="2746328"/>
                  </a:lnTo>
                  <a:cubicBezTo>
                    <a:pt x="1307965" y="2745060"/>
                    <a:pt x="1299522" y="2743791"/>
                    <a:pt x="1291079" y="2742523"/>
                  </a:cubicBezTo>
                  <a:cubicBezTo>
                    <a:pt x="1286254" y="2734914"/>
                    <a:pt x="1280223" y="2731110"/>
                    <a:pt x="1271780" y="2729841"/>
                  </a:cubicBezTo>
                  <a:cubicBezTo>
                    <a:pt x="1271780" y="2726037"/>
                    <a:pt x="1270573" y="2720964"/>
                    <a:pt x="1269367" y="2715892"/>
                  </a:cubicBezTo>
                  <a:lnTo>
                    <a:pt x="1271024" y="2714989"/>
                  </a:lnTo>
                  <a:lnTo>
                    <a:pt x="1268292" y="2714472"/>
                  </a:lnTo>
                  <a:lnTo>
                    <a:pt x="1267481" y="2712945"/>
                  </a:lnTo>
                  <a:lnTo>
                    <a:pt x="1258373" y="2712129"/>
                  </a:lnTo>
                  <a:cubicBezTo>
                    <a:pt x="1253300" y="2705885"/>
                    <a:pt x="1248228" y="2699640"/>
                    <a:pt x="1244423" y="2694644"/>
                  </a:cubicBezTo>
                  <a:cubicBezTo>
                    <a:pt x="1240619" y="2665919"/>
                    <a:pt x="1240619" y="2665919"/>
                    <a:pt x="1208916" y="2662172"/>
                  </a:cubicBezTo>
                  <a:lnTo>
                    <a:pt x="1208916" y="2659578"/>
                  </a:lnTo>
                  <a:lnTo>
                    <a:pt x="1206127" y="2663495"/>
                  </a:lnTo>
                  <a:cubicBezTo>
                    <a:pt x="1199910" y="2668468"/>
                    <a:pt x="1193694" y="2673442"/>
                    <a:pt x="1187477" y="2677172"/>
                  </a:cubicBezTo>
                  <a:cubicBezTo>
                    <a:pt x="1167585" y="2678415"/>
                    <a:pt x="1147692" y="2679658"/>
                    <a:pt x="1127799" y="2679658"/>
                  </a:cubicBezTo>
                  <a:cubicBezTo>
                    <a:pt x="1126556" y="2675928"/>
                    <a:pt x="1125312" y="2672198"/>
                    <a:pt x="1124069" y="2668468"/>
                  </a:cubicBezTo>
                  <a:cubicBezTo>
                    <a:pt x="1109149" y="2665982"/>
                    <a:pt x="1094230" y="2664738"/>
                    <a:pt x="1079310" y="2663495"/>
                  </a:cubicBezTo>
                  <a:cubicBezTo>
                    <a:pt x="1076824" y="2663495"/>
                    <a:pt x="1073094" y="2663495"/>
                    <a:pt x="1070607" y="2663495"/>
                  </a:cubicBezTo>
                  <a:cubicBezTo>
                    <a:pt x="1063147" y="2661008"/>
                    <a:pt x="1054444" y="2657278"/>
                    <a:pt x="1045741" y="2657278"/>
                  </a:cubicBezTo>
                  <a:cubicBezTo>
                    <a:pt x="1039525" y="2656035"/>
                    <a:pt x="1035795" y="2654792"/>
                    <a:pt x="1032065" y="2649818"/>
                  </a:cubicBezTo>
                  <a:lnTo>
                    <a:pt x="999245" y="2586609"/>
                  </a:lnTo>
                  <a:lnTo>
                    <a:pt x="998784" y="2586840"/>
                  </a:lnTo>
                  <a:cubicBezTo>
                    <a:pt x="975150" y="2564416"/>
                    <a:pt x="947785" y="2550713"/>
                    <a:pt x="914200" y="2554450"/>
                  </a:cubicBezTo>
                  <a:cubicBezTo>
                    <a:pt x="891810" y="2556941"/>
                    <a:pt x="869420" y="2566908"/>
                    <a:pt x="869420" y="2591823"/>
                  </a:cubicBezTo>
                  <a:cubicBezTo>
                    <a:pt x="868176" y="2625458"/>
                    <a:pt x="847031" y="2621721"/>
                    <a:pt x="825885" y="2621721"/>
                  </a:cubicBezTo>
                  <a:cubicBezTo>
                    <a:pt x="828373" y="2609263"/>
                    <a:pt x="835836" y="2598052"/>
                    <a:pt x="829616" y="2584348"/>
                  </a:cubicBezTo>
                  <a:cubicBezTo>
                    <a:pt x="823397" y="2575628"/>
                    <a:pt x="820909" y="2559433"/>
                    <a:pt x="807227" y="2568153"/>
                  </a:cubicBezTo>
                  <a:cubicBezTo>
                    <a:pt x="777374" y="2588085"/>
                    <a:pt x="758716" y="2575628"/>
                    <a:pt x="742545" y="2550713"/>
                  </a:cubicBezTo>
                  <a:cubicBezTo>
                    <a:pt x="735082" y="2539501"/>
                    <a:pt x="727619" y="2528289"/>
                    <a:pt x="722643" y="2517077"/>
                  </a:cubicBezTo>
                  <a:cubicBezTo>
                    <a:pt x="720156" y="2514586"/>
                    <a:pt x="726375" y="2508357"/>
                    <a:pt x="728863" y="2504619"/>
                  </a:cubicBezTo>
                  <a:cubicBezTo>
                    <a:pt x="730107" y="2503374"/>
                    <a:pt x="735082" y="2502128"/>
                    <a:pt x="736326" y="2503374"/>
                  </a:cubicBezTo>
                  <a:cubicBezTo>
                    <a:pt x="742545" y="2507111"/>
                    <a:pt x="748765" y="2513340"/>
                    <a:pt x="756228" y="2515831"/>
                  </a:cubicBezTo>
                  <a:cubicBezTo>
                    <a:pt x="758716" y="2517077"/>
                    <a:pt x="767423" y="2514586"/>
                    <a:pt x="769911" y="2513340"/>
                  </a:cubicBezTo>
                  <a:cubicBezTo>
                    <a:pt x="771154" y="2505865"/>
                    <a:pt x="773642" y="2497145"/>
                    <a:pt x="771154" y="2490916"/>
                  </a:cubicBezTo>
                  <a:cubicBezTo>
                    <a:pt x="768667" y="2479704"/>
                    <a:pt x="757472" y="2477213"/>
                    <a:pt x="746277" y="2474721"/>
                  </a:cubicBezTo>
                  <a:cubicBezTo>
                    <a:pt x="730107" y="2469738"/>
                    <a:pt x="720156" y="2459772"/>
                    <a:pt x="712692" y="2443577"/>
                  </a:cubicBezTo>
                  <a:cubicBezTo>
                    <a:pt x="708961" y="2446069"/>
                    <a:pt x="703985" y="2448560"/>
                    <a:pt x="699010" y="2449806"/>
                  </a:cubicBezTo>
                  <a:cubicBezTo>
                    <a:pt x="676620" y="2452298"/>
                    <a:pt x="670401" y="2446069"/>
                    <a:pt x="680352" y="2429874"/>
                  </a:cubicBezTo>
                  <a:cubicBezTo>
                    <a:pt x="691547" y="2414925"/>
                    <a:pt x="684083" y="2407450"/>
                    <a:pt x="680352" y="2396238"/>
                  </a:cubicBezTo>
                  <a:cubicBezTo>
                    <a:pt x="694034" y="2393747"/>
                    <a:pt x="707717" y="2390009"/>
                    <a:pt x="710205" y="2375060"/>
                  </a:cubicBezTo>
                  <a:cubicBezTo>
                    <a:pt x="716424" y="2328967"/>
                    <a:pt x="722643" y="2282874"/>
                    <a:pt x="728863" y="2235535"/>
                  </a:cubicBezTo>
                  <a:lnTo>
                    <a:pt x="728863" y="2204391"/>
                  </a:lnTo>
                  <a:cubicBezTo>
                    <a:pt x="738814" y="2204391"/>
                    <a:pt x="750009" y="2205637"/>
                    <a:pt x="759960" y="2204391"/>
                  </a:cubicBezTo>
                  <a:cubicBezTo>
                    <a:pt x="798520" y="2196917"/>
                    <a:pt x="832104" y="2196917"/>
                    <a:pt x="848275" y="2241764"/>
                  </a:cubicBezTo>
                  <a:cubicBezTo>
                    <a:pt x="852006" y="2254222"/>
                    <a:pt x="874396" y="2251730"/>
                    <a:pt x="880615" y="2241764"/>
                  </a:cubicBezTo>
                  <a:cubicBezTo>
                    <a:pt x="900517" y="2213111"/>
                    <a:pt x="917932" y="2185705"/>
                    <a:pt x="936590" y="2157052"/>
                  </a:cubicBezTo>
                  <a:cubicBezTo>
                    <a:pt x="1014954" y="2162035"/>
                    <a:pt x="1093318" y="2172001"/>
                    <a:pt x="1165462" y="2203145"/>
                  </a:cubicBezTo>
                  <a:cubicBezTo>
                    <a:pt x="1185364" y="2211866"/>
                    <a:pt x="1204023" y="2219340"/>
                    <a:pt x="1233875" y="2221832"/>
                  </a:cubicBezTo>
                  <a:cubicBezTo>
                    <a:pt x="1212730" y="2206883"/>
                    <a:pt x="1192828" y="2196917"/>
                    <a:pt x="1204023" y="2174493"/>
                  </a:cubicBezTo>
                  <a:cubicBezTo>
                    <a:pt x="1213973" y="2152069"/>
                    <a:pt x="1236363" y="2143349"/>
                    <a:pt x="1257509" y="2152069"/>
                  </a:cubicBezTo>
                  <a:cubicBezTo>
                    <a:pt x="1292337" y="2167018"/>
                    <a:pt x="1322190" y="2163281"/>
                    <a:pt x="1349556" y="2135874"/>
                  </a:cubicBezTo>
                  <a:close/>
                  <a:moveTo>
                    <a:pt x="1748737" y="1841241"/>
                  </a:moveTo>
                  <a:lnTo>
                    <a:pt x="1740276" y="1852851"/>
                  </a:lnTo>
                  <a:cubicBezTo>
                    <a:pt x="1737862" y="1854713"/>
                    <a:pt x="1735098" y="1855877"/>
                    <a:pt x="1731770" y="1855955"/>
                  </a:cubicBezTo>
                  <a:lnTo>
                    <a:pt x="1727428" y="1854708"/>
                  </a:lnTo>
                  <a:lnTo>
                    <a:pt x="1754271" y="1883269"/>
                  </a:lnTo>
                  <a:cubicBezTo>
                    <a:pt x="1766974" y="1894453"/>
                    <a:pt x="1782342" y="1900977"/>
                    <a:pt x="1806179" y="1893521"/>
                  </a:cubicBezTo>
                  <a:cubicBezTo>
                    <a:pt x="1786733" y="1893521"/>
                    <a:pt x="1773247" y="1887619"/>
                    <a:pt x="1763994" y="1877677"/>
                  </a:cubicBezTo>
                  <a:lnTo>
                    <a:pt x="1748737" y="1841241"/>
                  </a:lnTo>
                  <a:close/>
                  <a:moveTo>
                    <a:pt x="1506391" y="1834100"/>
                  </a:moveTo>
                  <a:lnTo>
                    <a:pt x="1502954" y="1835001"/>
                  </a:lnTo>
                  <a:cubicBezTo>
                    <a:pt x="1499061" y="1837330"/>
                    <a:pt x="1495012" y="1840744"/>
                    <a:pt x="1493143" y="1843848"/>
                  </a:cubicBezTo>
                  <a:cubicBezTo>
                    <a:pt x="1491275" y="1847573"/>
                    <a:pt x="1491897" y="1851299"/>
                    <a:pt x="1493922" y="1854558"/>
                  </a:cubicBezTo>
                  <a:lnTo>
                    <a:pt x="1498366" y="1858388"/>
                  </a:lnTo>
                  <a:lnTo>
                    <a:pt x="1501916" y="1840490"/>
                  </a:lnTo>
                  <a:lnTo>
                    <a:pt x="1506391" y="1834100"/>
                  </a:lnTo>
                  <a:close/>
                  <a:moveTo>
                    <a:pt x="2538053" y="1828708"/>
                  </a:moveTo>
                  <a:lnTo>
                    <a:pt x="2529016" y="1829998"/>
                  </a:lnTo>
                  <a:lnTo>
                    <a:pt x="2539709" y="1829316"/>
                  </a:lnTo>
                  <a:lnTo>
                    <a:pt x="2538053" y="1828708"/>
                  </a:lnTo>
                  <a:close/>
                  <a:moveTo>
                    <a:pt x="1760741" y="1630604"/>
                  </a:moveTo>
                  <a:lnTo>
                    <a:pt x="1747028" y="1633015"/>
                  </a:lnTo>
                  <a:cubicBezTo>
                    <a:pt x="1737057" y="1633015"/>
                    <a:pt x="1749521" y="1629290"/>
                    <a:pt x="1739550" y="1633015"/>
                  </a:cubicBezTo>
                  <a:cubicBezTo>
                    <a:pt x="1738303" y="1634256"/>
                    <a:pt x="1744535" y="1633015"/>
                    <a:pt x="1747028" y="1634256"/>
                  </a:cubicBezTo>
                  <a:cubicBezTo>
                    <a:pt x="1754507" y="1631773"/>
                    <a:pt x="1755753" y="1649156"/>
                    <a:pt x="1765724" y="1639223"/>
                  </a:cubicBezTo>
                  <a:lnTo>
                    <a:pt x="1763496" y="1632562"/>
                  </a:lnTo>
                  <a:lnTo>
                    <a:pt x="1760741" y="1630604"/>
                  </a:lnTo>
                  <a:close/>
                  <a:moveTo>
                    <a:pt x="2743139" y="1564693"/>
                  </a:moveTo>
                  <a:lnTo>
                    <a:pt x="2742148" y="1566825"/>
                  </a:lnTo>
                  <a:lnTo>
                    <a:pt x="2744200" y="1565881"/>
                  </a:lnTo>
                  <a:lnTo>
                    <a:pt x="2743139" y="1564693"/>
                  </a:lnTo>
                  <a:close/>
                  <a:moveTo>
                    <a:pt x="1387019" y="1558104"/>
                  </a:moveTo>
                  <a:cubicBezTo>
                    <a:pt x="1388263" y="1558259"/>
                    <a:pt x="1390130" y="1559497"/>
                    <a:pt x="1387641" y="1564450"/>
                  </a:cubicBezTo>
                  <a:lnTo>
                    <a:pt x="1386896" y="1564728"/>
                  </a:lnTo>
                  <a:lnTo>
                    <a:pt x="1392051" y="1564728"/>
                  </a:lnTo>
                  <a:lnTo>
                    <a:pt x="1390130" y="1558259"/>
                  </a:lnTo>
                  <a:cubicBezTo>
                    <a:pt x="1385152" y="1558878"/>
                    <a:pt x="1385774" y="1557950"/>
                    <a:pt x="1387019" y="1558104"/>
                  </a:cubicBezTo>
                  <a:close/>
                  <a:moveTo>
                    <a:pt x="2511459" y="1520878"/>
                  </a:moveTo>
                  <a:cubicBezTo>
                    <a:pt x="2508969" y="1520878"/>
                    <a:pt x="2506479" y="1522127"/>
                    <a:pt x="2503989" y="1523377"/>
                  </a:cubicBezTo>
                  <a:cubicBezTo>
                    <a:pt x="2479714" y="1543054"/>
                    <a:pt x="2477846" y="1576084"/>
                    <a:pt x="2464249" y="1602437"/>
                  </a:cubicBezTo>
                  <a:lnTo>
                    <a:pt x="2455099" y="1613837"/>
                  </a:lnTo>
                  <a:lnTo>
                    <a:pt x="2474854" y="1592946"/>
                  </a:lnTo>
                  <a:cubicBezTo>
                    <a:pt x="2504313" y="1568366"/>
                    <a:pt x="2523054" y="1583277"/>
                    <a:pt x="2598019" y="1642923"/>
                  </a:cubicBezTo>
                  <a:cubicBezTo>
                    <a:pt x="2604266" y="1641681"/>
                    <a:pt x="2609264" y="1640438"/>
                    <a:pt x="2613012" y="1637953"/>
                  </a:cubicBezTo>
                  <a:cubicBezTo>
                    <a:pt x="2618010" y="1631740"/>
                    <a:pt x="2620196" y="1624595"/>
                    <a:pt x="2622539" y="1617605"/>
                  </a:cubicBezTo>
                  <a:lnTo>
                    <a:pt x="2629375" y="1604919"/>
                  </a:lnTo>
                  <a:lnTo>
                    <a:pt x="2614787" y="1605834"/>
                  </a:lnTo>
                  <a:cubicBezTo>
                    <a:pt x="2596113" y="1597088"/>
                    <a:pt x="2578685" y="1588343"/>
                    <a:pt x="2558766" y="1590841"/>
                  </a:cubicBezTo>
                  <a:cubicBezTo>
                    <a:pt x="2531378" y="1575849"/>
                    <a:pt x="2486561" y="1575849"/>
                    <a:pt x="2506479" y="1524626"/>
                  </a:cubicBezTo>
                  <a:cubicBezTo>
                    <a:pt x="2513949" y="1519629"/>
                    <a:pt x="2502745" y="1527125"/>
                    <a:pt x="2511459" y="1520878"/>
                  </a:cubicBezTo>
                  <a:close/>
                  <a:moveTo>
                    <a:pt x="3184877" y="1370157"/>
                  </a:moveTo>
                  <a:cubicBezTo>
                    <a:pt x="3189269" y="1370157"/>
                    <a:pt x="3193033" y="1371394"/>
                    <a:pt x="3194288" y="1374489"/>
                  </a:cubicBezTo>
                  <a:cubicBezTo>
                    <a:pt x="3203071" y="1396767"/>
                    <a:pt x="3218129" y="1396767"/>
                    <a:pt x="3235696" y="1388103"/>
                  </a:cubicBezTo>
                  <a:cubicBezTo>
                    <a:pt x="3265812" y="1396767"/>
                    <a:pt x="3265812" y="1396767"/>
                    <a:pt x="3268321" y="1436372"/>
                  </a:cubicBezTo>
                  <a:cubicBezTo>
                    <a:pt x="3264557" y="1437610"/>
                    <a:pt x="3259538" y="1443798"/>
                    <a:pt x="3255773" y="1443798"/>
                  </a:cubicBezTo>
                  <a:cubicBezTo>
                    <a:pt x="3234442" y="1440085"/>
                    <a:pt x="3216874" y="1438847"/>
                    <a:pt x="3228167" y="1468551"/>
                  </a:cubicBezTo>
                  <a:cubicBezTo>
                    <a:pt x="3235696" y="1487116"/>
                    <a:pt x="3229422" y="1490829"/>
                    <a:pt x="3210600" y="1487116"/>
                  </a:cubicBezTo>
                  <a:cubicBezTo>
                    <a:pt x="3198052" y="1484641"/>
                    <a:pt x="3184249" y="1484641"/>
                    <a:pt x="3171701" y="1483403"/>
                  </a:cubicBezTo>
                  <a:cubicBezTo>
                    <a:pt x="3156644" y="1467314"/>
                    <a:pt x="3130293" y="1504444"/>
                    <a:pt x="3119000" y="1473502"/>
                  </a:cubicBezTo>
                  <a:cubicBezTo>
                    <a:pt x="3110216" y="1449986"/>
                    <a:pt x="3127783" y="1435134"/>
                    <a:pt x="3145350" y="1423995"/>
                  </a:cubicBezTo>
                  <a:cubicBezTo>
                    <a:pt x="3160408" y="1415332"/>
                    <a:pt x="3166682" y="1402955"/>
                    <a:pt x="3171701" y="1388103"/>
                  </a:cubicBezTo>
                  <a:lnTo>
                    <a:pt x="3171701" y="1373251"/>
                  </a:lnTo>
                  <a:cubicBezTo>
                    <a:pt x="3175466" y="1371394"/>
                    <a:pt x="3180485" y="1370157"/>
                    <a:pt x="3184877" y="1370157"/>
                  </a:cubicBezTo>
                  <a:close/>
                  <a:moveTo>
                    <a:pt x="2860036" y="1177306"/>
                  </a:moveTo>
                  <a:lnTo>
                    <a:pt x="2885233" y="1217878"/>
                  </a:lnTo>
                  <a:lnTo>
                    <a:pt x="2886024" y="1220252"/>
                  </a:lnTo>
                  <a:lnTo>
                    <a:pt x="2887327" y="1230360"/>
                  </a:lnTo>
                  <a:lnTo>
                    <a:pt x="2886180" y="1269758"/>
                  </a:lnTo>
                  <a:cubicBezTo>
                    <a:pt x="2876220" y="1305989"/>
                    <a:pt x="2842607" y="1277254"/>
                    <a:pt x="2816464" y="1274755"/>
                  </a:cubicBezTo>
                  <a:cubicBezTo>
                    <a:pt x="2820199" y="1317234"/>
                    <a:pt x="2801525" y="1363460"/>
                    <a:pt x="2853812" y="1387197"/>
                  </a:cubicBezTo>
                  <a:lnTo>
                    <a:pt x="2856843" y="1393495"/>
                  </a:lnTo>
                  <a:lnTo>
                    <a:pt x="2856647" y="1390670"/>
                  </a:lnTo>
                  <a:lnTo>
                    <a:pt x="2856647" y="1374515"/>
                  </a:lnTo>
                  <a:cubicBezTo>
                    <a:pt x="2861644" y="1374515"/>
                    <a:pt x="2866642" y="1374515"/>
                    <a:pt x="2871640" y="1374515"/>
                  </a:cubicBezTo>
                  <a:lnTo>
                    <a:pt x="2879136" y="1377001"/>
                  </a:lnTo>
                  <a:lnTo>
                    <a:pt x="2880386" y="1383214"/>
                  </a:lnTo>
                  <a:lnTo>
                    <a:pt x="2881635" y="1377001"/>
                  </a:lnTo>
                  <a:lnTo>
                    <a:pt x="2887882" y="1374515"/>
                  </a:lnTo>
                  <a:cubicBezTo>
                    <a:pt x="2915369" y="1368302"/>
                    <a:pt x="2929113" y="1383214"/>
                    <a:pt x="2936609" y="1406824"/>
                  </a:cubicBezTo>
                  <a:lnTo>
                    <a:pt x="2954942" y="1425196"/>
                  </a:lnTo>
                  <a:lnTo>
                    <a:pt x="2938857" y="1392735"/>
                  </a:lnTo>
                  <a:cubicBezTo>
                    <a:pt x="2928880" y="1366670"/>
                    <a:pt x="2928880" y="1339364"/>
                    <a:pt x="2940104" y="1313299"/>
                  </a:cubicBezTo>
                  <a:lnTo>
                    <a:pt x="2942969" y="1310668"/>
                  </a:lnTo>
                  <a:lnTo>
                    <a:pt x="2922166" y="1315262"/>
                  </a:lnTo>
                  <a:cubicBezTo>
                    <a:pt x="2903142" y="1313798"/>
                    <a:pt x="2899874" y="1293184"/>
                    <a:pt x="2892404" y="1269758"/>
                  </a:cubicBezTo>
                  <a:lnTo>
                    <a:pt x="2887327" y="1230360"/>
                  </a:lnTo>
                  <a:lnTo>
                    <a:pt x="2887580" y="1221658"/>
                  </a:lnTo>
                  <a:lnTo>
                    <a:pt x="2885233" y="1217878"/>
                  </a:lnTo>
                  <a:lnTo>
                    <a:pt x="2878224" y="1196846"/>
                  </a:lnTo>
                  <a:cubicBezTo>
                    <a:pt x="2874197" y="1189565"/>
                    <a:pt x="2868439" y="1182928"/>
                    <a:pt x="2860036" y="1177306"/>
                  </a:cubicBezTo>
                  <a:close/>
                  <a:moveTo>
                    <a:pt x="2967255" y="1164656"/>
                  </a:moveTo>
                  <a:cubicBezTo>
                    <a:pt x="2966476" y="1166374"/>
                    <a:pt x="2966476" y="1169810"/>
                    <a:pt x="2965854" y="1172308"/>
                  </a:cubicBezTo>
                  <a:cubicBezTo>
                    <a:pt x="2933175" y="1206041"/>
                    <a:pt x="2953016" y="1241179"/>
                    <a:pt x="2961303" y="1275614"/>
                  </a:cubicBezTo>
                  <a:lnTo>
                    <a:pt x="2962612" y="1297272"/>
                  </a:lnTo>
                  <a:lnTo>
                    <a:pt x="2972685" y="1295457"/>
                  </a:lnTo>
                  <a:cubicBezTo>
                    <a:pt x="2978141" y="1294992"/>
                    <a:pt x="2981882" y="1294061"/>
                    <a:pt x="2978764" y="1289717"/>
                  </a:cubicBezTo>
                  <a:cubicBezTo>
                    <a:pt x="2953822" y="1249379"/>
                    <a:pt x="2956628" y="1228279"/>
                    <a:pt x="2972217" y="1216023"/>
                  </a:cubicBezTo>
                  <a:lnTo>
                    <a:pt x="3002272" y="1203409"/>
                  </a:lnTo>
                  <a:lnTo>
                    <a:pt x="2988302" y="1189995"/>
                  </a:lnTo>
                  <a:cubicBezTo>
                    <a:pt x="2982894" y="1183162"/>
                    <a:pt x="2977993" y="1175432"/>
                    <a:pt x="2973324" y="1167311"/>
                  </a:cubicBezTo>
                  <a:cubicBezTo>
                    <a:pt x="2969589" y="1162938"/>
                    <a:pt x="2968033" y="1162938"/>
                    <a:pt x="2967255" y="1164656"/>
                  </a:cubicBezTo>
                  <a:close/>
                  <a:moveTo>
                    <a:pt x="3110087" y="1070611"/>
                  </a:moveTo>
                  <a:lnTo>
                    <a:pt x="3108028" y="1071228"/>
                  </a:lnTo>
                  <a:lnTo>
                    <a:pt x="3107501" y="1074263"/>
                  </a:lnTo>
                  <a:lnTo>
                    <a:pt x="3110087" y="1070611"/>
                  </a:lnTo>
                  <a:close/>
                  <a:moveTo>
                    <a:pt x="2980638" y="637442"/>
                  </a:moveTo>
                  <a:cubicBezTo>
                    <a:pt x="2990565" y="639936"/>
                    <a:pt x="3002973" y="646171"/>
                    <a:pt x="3011659" y="643677"/>
                  </a:cubicBezTo>
                  <a:cubicBezTo>
                    <a:pt x="3031512" y="638689"/>
                    <a:pt x="3041439" y="644924"/>
                    <a:pt x="3045161" y="663629"/>
                  </a:cubicBezTo>
                  <a:cubicBezTo>
                    <a:pt x="3048884" y="678594"/>
                    <a:pt x="3061292" y="677347"/>
                    <a:pt x="3069978" y="671112"/>
                  </a:cubicBezTo>
                  <a:cubicBezTo>
                    <a:pt x="3088590" y="659888"/>
                    <a:pt x="3105961" y="648665"/>
                    <a:pt x="3124574" y="637442"/>
                  </a:cubicBezTo>
                  <a:cubicBezTo>
                    <a:pt x="3120851" y="653653"/>
                    <a:pt x="3140704" y="672359"/>
                    <a:pt x="3120851" y="687323"/>
                  </a:cubicBezTo>
                  <a:cubicBezTo>
                    <a:pt x="3099757" y="702288"/>
                    <a:pt x="3140704" y="722240"/>
                    <a:pt x="3118370" y="730969"/>
                  </a:cubicBezTo>
                  <a:cubicBezTo>
                    <a:pt x="3097276" y="739699"/>
                    <a:pt x="3103480" y="754663"/>
                    <a:pt x="3098517" y="768380"/>
                  </a:cubicBezTo>
                  <a:cubicBezTo>
                    <a:pt x="3094794" y="783345"/>
                    <a:pt x="3099757" y="793321"/>
                    <a:pt x="3117129" y="792074"/>
                  </a:cubicBezTo>
                  <a:cubicBezTo>
                    <a:pt x="3133880" y="790204"/>
                    <a:pt x="3138533" y="795816"/>
                    <a:pt x="3139619" y="803765"/>
                  </a:cubicBezTo>
                  <a:lnTo>
                    <a:pt x="3140594" y="826868"/>
                  </a:lnTo>
                  <a:lnTo>
                    <a:pt x="3155712" y="831763"/>
                  </a:lnTo>
                  <a:cubicBezTo>
                    <a:pt x="3160868" y="832684"/>
                    <a:pt x="3166024" y="831149"/>
                    <a:pt x="3170877" y="821942"/>
                  </a:cubicBezTo>
                  <a:cubicBezTo>
                    <a:pt x="3175730" y="812121"/>
                    <a:pt x="3178763" y="807518"/>
                    <a:pt x="3183009" y="808285"/>
                  </a:cubicBezTo>
                  <a:cubicBezTo>
                    <a:pt x="3185132" y="808669"/>
                    <a:pt x="3187559" y="810395"/>
                    <a:pt x="3190668" y="813483"/>
                  </a:cubicBezTo>
                  <a:lnTo>
                    <a:pt x="3201305" y="825584"/>
                  </a:lnTo>
                  <a:lnTo>
                    <a:pt x="3203244" y="824278"/>
                  </a:lnTo>
                  <a:cubicBezTo>
                    <a:pt x="3228186" y="825519"/>
                    <a:pt x="3221951" y="871442"/>
                    <a:pt x="3254376" y="860272"/>
                  </a:cubicBezTo>
                  <a:cubicBezTo>
                    <a:pt x="3268094" y="868960"/>
                    <a:pt x="3273082" y="881372"/>
                    <a:pt x="3268094" y="893783"/>
                  </a:cubicBezTo>
                  <a:cubicBezTo>
                    <a:pt x="3261858" y="911160"/>
                    <a:pt x="3263105" y="924813"/>
                    <a:pt x="3270588" y="939707"/>
                  </a:cubicBezTo>
                  <a:cubicBezTo>
                    <a:pt x="3263105" y="944671"/>
                    <a:pt x="3256870" y="950877"/>
                    <a:pt x="3260611" y="958324"/>
                  </a:cubicBezTo>
                  <a:cubicBezTo>
                    <a:pt x="3264353" y="968254"/>
                    <a:pt x="3274329" y="974459"/>
                    <a:pt x="3276824" y="984389"/>
                  </a:cubicBezTo>
                  <a:cubicBezTo>
                    <a:pt x="3279318" y="993077"/>
                    <a:pt x="3278071" y="1005489"/>
                    <a:pt x="3273082" y="1014177"/>
                  </a:cubicBezTo>
                  <a:cubicBezTo>
                    <a:pt x="3271835" y="1019142"/>
                    <a:pt x="3259364" y="1019142"/>
                    <a:pt x="3251881" y="1020383"/>
                  </a:cubicBezTo>
                  <a:cubicBezTo>
                    <a:pt x="3241905" y="1021624"/>
                    <a:pt x="3229433" y="1021624"/>
                    <a:pt x="3229433" y="1035277"/>
                  </a:cubicBezTo>
                  <a:cubicBezTo>
                    <a:pt x="3229433" y="1043965"/>
                    <a:pt x="3241905" y="1041483"/>
                    <a:pt x="3248140" y="1043965"/>
                  </a:cubicBezTo>
                  <a:cubicBezTo>
                    <a:pt x="3259364" y="1048930"/>
                    <a:pt x="3265600" y="1056377"/>
                    <a:pt x="3260611" y="1067547"/>
                  </a:cubicBezTo>
                  <a:cubicBezTo>
                    <a:pt x="3256870" y="1077477"/>
                    <a:pt x="3250634" y="1094853"/>
                    <a:pt x="3241905" y="1087406"/>
                  </a:cubicBezTo>
                  <a:cubicBezTo>
                    <a:pt x="3209480" y="1062583"/>
                    <a:pt x="3189526" y="1093612"/>
                    <a:pt x="3175808" y="1106024"/>
                  </a:cubicBezTo>
                  <a:cubicBezTo>
                    <a:pt x="3157101" y="1122159"/>
                    <a:pt x="3143383" y="1145741"/>
                    <a:pt x="3125923" y="1164359"/>
                  </a:cubicBezTo>
                  <a:cubicBezTo>
                    <a:pt x="3117194" y="1174288"/>
                    <a:pt x="3123429" y="1184217"/>
                    <a:pt x="3124676" y="1194147"/>
                  </a:cubicBezTo>
                  <a:cubicBezTo>
                    <a:pt x="3125923" y="1205317"/>
                    <a:pt x="3125923" y="1212764"/>
                    <a:pt x="3110958" y="1217729"/>
                  </a:cubicBezTo>
                  <a:cubicBezTo>
                    <a:pt x="3081027" y="1226417"/>
                    <a:pt x="3081027" y="1228900"/>
                    <a:pt x="3092251" y="1247517"/>
                  </a:cubicBezTo>
                  <a:cubicBezTo>
                    <a:pt x="3102228" y="1261170"/>
                    <a:pt x="3110958" y="1273582"/>
                    <a:pt x="3110958" y="1289717"/>
                  </a:cubicBezTo>
                  <a:cubicBezTo>
                    <a:pt x="3082898" y="1311127"/>
                    <a:pt x="3087809" y="1340915"/>
                    <a:pt x="3086757" y="1369133"/>
                  </a:cubicBezTo>
                  <a:lnTo>
                    <a:pt x="3083969" y="1386130"/>
                  </a:lnTo>
                  <a:lnTo>
                    <a:pt x="3100038" y="1382017"/>
                  </a:lnTo>
                  <a:cubicBezTo>
                    <a:pt x="3118719" y="1383541"/>
                    <a:pt x="3121061" y="1405813"/>
                    <a:pt x="3119187" y="1424568"/>
                  </a:cubicBezTo>
                  <a:cubicBezTo>
                    <a:pt x="3116689" y="1460828"/>
                    <a:pt x="3115439" y="1497088"/>
                    <a:pt x="3110442" y="1533348"/>
                  </a:cubicBezTo>
                  <a:cubicBezTo>
                    <a:pt x="3137927" y="1532097"/>
                    <a:pt x="3137927" y="1505840"/>
                    <a:pt x="3155417" y="1500839"/>
                  </a:cubicBezTo>
                  <a:cubicBezTo>
                    <a:pt x="3166661" y="1502089"/>
                    <a:pt x="3180404" y="1503339"/>
                    <a:pt x="3176656" y="1517093"/>
                  </a:cubicBezTo>
                  <a:cubicBezTo>
                    <a:pt x="3172908" y="1534598"/>
                    <a:pt x="3162913" y="1550852"/>
                    <a:pt x="3156667" y="1568357"/>
                  </a:cubicBezTo>
                  <a:cubicBezTo>
                    <a:pt x="3140426" y="1609618"/>
                    <a:pt x="3140426" y="1610869"/>
                    <a:pt x="3100448" y="1594614"/>
                  </a:cubicBezTo>
                  <a:cubicBezTo>
                    <a:pt x="3059221" y="1577109"/>
                    <a:pt x="3059221" y="1577109"/>
                    <a:pt x="3031736" y="1548352"/>
                  </a:cubicBezTo>
                  <a:cubicBezTo>
                    <a:pt x="3021741" y="1568357"/>
                    <a:pt x="3035484" y="1597115"/>
                    <a:pt x="3015495" y="1614620"/>
                  </a:cubicBezTo>
                  <a:cubicBezTo>
                    <a:pt x="3010497" y="1618371"/>
                    <a:pt x="3006749" y="1622122"/>
                    <a:pt x="3001752" y="1623372"/>
                  </a:cubicBezTo>
                  <a:cubicBezTo>
                    <a:pt x="2998004" y="1623372"/>
                    <a:pt x="2993007" y="1619621"/>
                    <a:pt x="2990508" y="1615870"/>
                  </a:cubicBezTo>
                  <a:cubicBezTo>
                    <a:pt x="2988010" y="1608368"/>
                    <a:pt x="2996755" y="1593364"/>
                    <a:pt x="2980514" y="1593364"/>
                  </a:cubicBezTo>
                  <a:cubicBezTo>
                    <a:pt x="2975517" y="1594614"/>
                    <a:pt x="2966771" y="1604617"/>
                    <a:pt x="2966771" y="1610869"/>
                  </a:cubicBezTo>
                  <a:cubicBezTo>
                    <a:pt x="2964273" y="1629624"/>
                    <a:pt x="2950530" y="1647129"/>
                    <a:pt x="2964273" y="1670885"/>
                  </a:cubicBezTo>
                  <a:cubicBezTo>
                    <a:pt x="2975517" y="1693391"/>
                    <a:pt x="2981763" y="1718398"/>
                    <a:pt x="3011747" y="1725900"/>
                  </a:cubicBezTo>
                  <a:cubicBezTo>
                    <a:pt x="3003001" y="1735903"/>
                    <a:pt x="2990508" y="1740905"/>
                    <a:pt x="2976766" y="1740905"/>
                  </a:cubicBezTo>
                  <a:cubicBezTo>
                    <a:pt x="2950530" y="1740905"/>
                    <a:pt x="2924295" y="1740905"/>
                    <a:pt x="2899309" y="1740905"/>
                  </a:cubicBezTo>
                  <a:cubicBezTo>
                    <a:pt x="2896810" y="1757159"/>
                    <a:pt x="2895561" y="1770913"/>
                    <a:pt x="2893062" y="1783416"/>
                  </a:cubicBezTo>
                  <a:cubicBezTo>
                    <a:pt x="2890563" y="1790918"/>
                    <a:pt x="2883068" y="1798420"/>
                    <a:pt x="2874322" y="1793419"/>
                  </a:cubicBezTo>
                  <a:cubicBezTo>
                    <a:pt x="2860580" y="1785917"/>
                    <a:pt x="2849336" y="1783416"/>
                    <a:pt x="2853084" y="1804672"/>
                  </a:cubicBezTo>
                  <a:cubicBezTo>
                    <a:pt x="2856832" y="1820927"/>
                    <a:pt x="2861829" y="1834680"/>
                    <a:pt x="2838092" y="1838431"/>
                  </a:cubicBezTo>
                  <a:cubicBezTo>
                    <a:pt x="2820602" y="1842182"/>
                    <a:pt x="2808109" y="1852185"/>
                    <a:pt x="2814356" y="1872191"/>
                  </a:cubicBezTo>
                  <a:cubicBezTo>
                    <a:pt x="2819353" y="1890946"/>
                    <a:pt x="2808109" y="1903449"/>
                    <a:pt x="2803112" y="1917203"/>
                  </a:cubicBezTo>
                  <a:cubicBezTo>
                    <a:pt x="2794367" y="1920954"/>
                    <a:pt x="2781873" y="1928456"/>
                    <a:pt x="2774378" y="1919704"/>
                  </a:cubicBezTo>
                  <a:cubicBezTo>
                    <a:pt x="2755638" y="1899698"/>
                    <a:pt x="2739397" y="1897198"/>
                    <a:pt x="2721907" y="1919704"/>
                  </a:cubicBezTo>
                  <a:cubicBezTo>
                    <a:pt x="2711912" y="1930957"/>
                    <a:pt x="2700668" y="1933458"/>
                    <a:pt x="2686926" y="1933458"/>
                  </a:cubicBezTo>
                  <a:cubicBezTo>
                    <a:pt x="2666937" y="1932207"/>
                    <a:pt x="2658192" y="1924705"/>
                    <a:pt x="2654444" y="1898448"/>
                  </a:cubicBezTo>
                  <a:cubicBezTo>
                    <a:pt x="2650696" y="1882193"/>
                    <a:pt x="2636953" y="1874691"/>
                    <a:pt x="2630707" y="1885945"/>
                  </a:cubicBezTo>
                  <a:cubicBezTo>
                    <a:pt x="2619463" y="1907200"/>
                    <a:pt x="2603222" y="1919704"/>
                    <a:pt x="2579485" y="1927206"/>
                  </a:cubicBezTo>
                  <a:cubicBezTo>
                    <a:pt x="2552000" y="1934708"/>
                    <a:pt x="2533261" y="1949712"/>
                    <a:pt x="2543255" y="1984722"/>
                  </a:cubicBezTo>
                  <a:cubicBezTo>
                    <a:pt x="2544504" y="1992224"/>
                    <a:pt x="2534510" y="2004727"/>
                    <a:pt x="2530762" y="2013480"/>
                  </a:cubicBezTo>
                  <a:cubicBezTo>
                    <a:pt x="2527014" y="2019731"/>
                    <a:pt x="2522017" y="2020982"/>
                    <a:pt x="2514521" y="2019731"/>
                  </a:cubicBezTo>
                  <a:cubicBezTo>
                    <a:pt x="2507025" y="2014730"/>
                    <a:pt x="2497031" y="2013480"/>
                    <a:pt x="2489535" y="2007228"/>
                  </a:cubicBezTo>
                  <a:cubicBezTo>
                    <a:pt x="2482039" y="2000976"/>
                    <a:pt x="2478291" y="1992224"/>
                    <a:pt x="2475792" y="1982221"/>
                  </a:cubicBezTo>
                  <a:lnTo>
                    <a:pt x="2472891" y="1958990"/>
                  </a:lnTo>
                  <a:lnTo>
                    <a:pt x="2458269" y="1958014"/>
                  </a:lnTo>
                  <a:cubicBezTo>
                    <a:pt x="2449227" y="1956470"/>
                    <a:pt x="2440496" y="1953691"/>
                    <a:pt x="2432389" y="1948750"/>
                  </a:cubicBezTo>
                  <a:cubicBezTo>
                    <a:pt x="2422412" y="1942575"/>
                    <a:pt x="2416175" y="1938869"/>
                    <a:pt x="2414928" y="1925282"/>
                  </a:cubicBezTo>
                  <a:cubicBezTo>
                    <a:pt x="2412434" y="1896873"/>
                    <a:pt x="2402456" y="1884522"/>
                    <a:pt x="2376264" y="1872170"/>
                  </a:cubicBezTo>
                  <a:cubicBezTo>
                    <a:pt x="2356308" y="1864759"/>
                    <a:pt x="2337600" y="1856113"/>
                    <a:pt x="2327622" y="1836350"/>
                  </a:cubicBezTo>
                  <a:cubicBezTo>
                    <a:pt x="2320138" y="1822763"/>
                    <a:pt x="2307666" y="1817822"/>
                    <a:pt x="2293946" y="1817822"/>
                  </a:cubicBezTo>
                  <a:cubicBezTo>
                    <a:pt x="2292699" y="1814117"/>
                    <a:pt x="2291452" y="1810411"/>
                    <a:pt x="2291452" y="1807941"/>
                  </a:cubicBezTo>
                  <a:cubicBezTo>
                    <a:pt x="2308913" y="1774592"/>
                    <a:pt x="2331363" y="1744947"/>
                    <a:pt x="2360050" y="1721479"/>
                  </a:cubicBezTo>
                  <a:cubicBezTo>
                    <a:pt x="2365039" y="1715303"/>
                    <a:pt x="2370028" y="1711598"/>
                    <a:pt x="2376264" y="1707892"/>
                  </a:cubicBezTo>
                  <a:lnTo>
                    <a:pt x="2393960" y="1699714"/>
                  </a:lnTo>
                  <a:lnTo>
                    <a:pt x="2391536" y="1697805"/>
                  </a:lnTo>
                  <a:lnTo>
                    <a:pt x="2382908" y="1699063"/>
                  </a:lnTo>
                  <a:cubicBezTo>
                    <a:pt x="2360989" y="1697950"/>
                    <a:pt x="2340828" y="1685773"/>
                    <a:pt x="2319259" y="1682027"/>
                  </a:cubicBezTo>
                  <a:cubicBezTo>
                    <a:pt x="2330512" y="1688271"/>
                    <a:pt x="2356769" y="1688271"/>
                    <a:pt x="2336764" y="1710752"/>
                  </a:cubicBezTo>
                  <a:cubicBezTo>
                    <a:pt x="2323010" y="1728236"/>
                    <a:pt x="2298004" y="1729485"/>
                    <a:pt x="2277999" y="1726988"/>
                  </a:cubicBezTo>
                  <a:cubicBezTo>
                    <a:pt x="2233613" y="1721992"/>
                    <a:pt x="2189227" y="1722928"/>
                    <a:pt x="2144841" y="1726675"/>
                  </a:cubicBezTo>
                  <a:lnTo>
                    <a:pt x="2027059" y="1741312"/>
                  </a:lnTo>
                  <a:lnTo>
                    <a:pt x="2029537" y="1743814"/>
                  </a:lnTo>
                  <a:cubicBezTo>
                    <a:pt x="2041384" y="1766571"/>
                    <a:pt x="2029969" y="1794045"/>
                    <a:pt x="2027551" y="1821320"/>
                  </a:cubicBezTo>
                  <a:lnTo>
                    <a:pt x="2029999" y="1839063"/>
                  </a:lnTo>
                  <a:lnTo>
                    <a:pt x="2028742" y="1844583"/>
                  </a:lnTo>
                  <a:cubicBezTo>
                    <a:pt x="2028742" y="1847094"/>
                    <a:pt x="2029055" y="1848977"/>
                    <a:pt x="2029836" y="1849919"/>
                  </a:cubicBezTo>
                  <a:lnTo>
                    <a:pt x="2031479" y="1849787"/>
                  </a:lnTo>
                  <a:lnTo>
                    <a:pt x="2032493" y="1857137"/>
                  </a:lnTo>
                  <a:cubicBezTo>
                    <a:pt x="2032493" y="1860903"/>
                    <a:pt x="2043744" y="1844583"/>
                    <a:pt x="2033743" y="1849605"/>
                  </a:cubicBezTo>
                  <a:lnTo>
                    <a:pt x="2031479" y="1849787"/>
                  </a:lnTo>
                  <a:lnTo>
                    <a:pt x="2029999" y="1839063"/>
                  </a:lnTo>
                  <a:lnTo>
                    <a:pt x="2036770" y="1809315"/>
                  </a:lnTo>
                  <a:cubicBezTo>
                    <a:pt x="2049838" y="1779539"/>
                    <a:pt x="2077497" y="1767064"/>
                    <a:pt x="2115001" y="1779304"/>
                  </a:cubicBezTo>
                  <a:cubicBezTo>
                    <a:pt x="2142504" y="1788092"/>
                    <a:pt x="2170007" y="1798135"/>
                    <a:pt x="2196259" y="1808178"/>
                  </a:cubicBezTo>
                  <a:lnTo>
                    <a:pt x="2196798" y="1808846"/>
                  </a:lnTo>
                  <a:lnTo>
                    <a:pt x="2200708" y="1774838"/>
                  </a:lnTo>
                  <a:cubicBezTo>
                    <a:pt x="2207618" y="1763425"/>
                    <a:pt x="2218980" y="1756133"/>
                    <a:pt x="2232492" y="1755499"/>
                  </a:cubicBezTo>
                  <a:cubicBezTo>
                    <a:pt x="2266885" y="1752963"/>
                    <a:pt x="2277940" y="1791007"/>
                    <a:pt x="2290224" y="1818906"/>
                  </a:cubicBezTo>
                  <a:lnTo>
                    <a:pt x="2290224" y="1820174"/>
                  </a:lnTo>
                  <a:cubicBezTo>
                    <a:pt x="2290224" y="1841732"/>
                    <a:pt x="2276712" y="1851877"/>
                    <a:pt x="2259515" y="1859486"/>
                  </a:cubicBezTo>
                  <a:cubicBezTo>
                    <a:pt x="2242318" y="1867095"/>
                    <a:pt x="2237405" y="1864559"/>
                    <a:pt x="2237405" y="1843000"/>
                  </a:cubicBezTo>
                  <a:cubicBezTo>
                    <a:pt x="2237405" y="1832855"/>
                    <a:pt x="2236791" y="1827783"/>
                    <a:pt x="2233259" y="1826832"/>
                  </a:cubicBezTo>
                  <a:lnTo>
                    <a:pt x="2216605" y="1833417"/>
                  </a:lnTo>
                  <a:lnTo>
                    <a:pt x="2217512" y="1834541"/>
                  </a:lnTo>
                  <a:cubicBezTo>
                    <a:pt x="2218762" y="1855882"/>
                    <a:pt x="2213761" y="1875968"/>
                    <a:pt x="2203760" y="1894799"/>
                  </a:cubicBezTo>
                  <a:cubicBezTo>
                    <a:pt x="2196259" y="1907352"/>
                    <a:pt x="2186258" y="1914885"/>
                    <a:pt x="2173757" y="1919906"/>
                  </a:cubicBezTo>
                  <a:cubicBezTo>
                    <a:pt x="2130003" y="1939992"/>
                    <a:pt x="2130003" y="1939992"/>
                    <a:pt x="2105000" y="1980164"/>
                  </a:cubicBezTo>
                  <a:cubicBezTo>
                    <a:pt x="2084998" y="1978909"/>
                    <a:pt x="2062496" y="1981419"/>
                    <a:pt x="2042494" y="1976398"/>
                  </a:cubicBezTo>
                  <a:cubicBezTo>
                    <a:pt x="2007490" y="1968866"/>
                    <a:pt x="2007490" y="1966355"/>
                    <a:pt x="1994989" y="1977653"/>
                  </a:cubicBezTo>
                  <a:cubicBezTo>
                    <a:pt x="1986238" y="1985185"/>
                    <a:pt x="1978737" y="1991462"/>
                    <a:pt x="1969986" y="1998995"/>
                  </a:cubicBezTo>
                  <a:cubicBezTo>
                    <a:pt x="1961235" y="1983930"/>
                    <a:pt x="1954985" y="1971376"/>
                    <a:pt x="1947484" y="1958823"/>
                  </a:cubicBezTo>
                  <a:cubicBezTo>
                    <a:pt x="1933733" y="1932460"/>
                    <a:pt x="1933733" y="1932460"/>
                    <a:pt x="1958735" y="1912374"/>
                  </a:cubicBezTo>
                  <a:cubicBezTo>
                    <a:pt x="1967486" y="1907352"/>
                    <a:pt x="1974987" y="1899820"/>
                    <a:pt x="1979987" y="1891032"/>
                  </a:cubicBezTo>
                  <a:cubicBezTo>
                    <a:pt x="1988738" y="1873457"/>
                    <a:pt x="1974987" y="1868436"/>
                    <a:pt x="1961235" y="1867180"/>
                  </a:cubicBezTo>
                  <a:lnTo>
                    <a:pt x="1960198" y="1866443"/>
                  </a:lnTo>
                  <a:lnTo>
                    <a:pt x="1949202" y="1876124"/>
                  </a:lnTo>
                  <a:cubicBezTo>
                    <a:pt x="1896509" y="1903462"/>
                    <a:pt x="1896509" y="1903462"/>
                    <a:pt x="1916583" y="1960622"/>
                  </a:cubicBezTo>
                  <a:cubicBezTo>
                    <a:pt x="1921601" y="1975534"/>
                    <a:pt x="1915328" y="1986717"/>
                    <a:pt x="1906546" y="1996658"/>
                  </a:cubicBezTo>
                  <a:cubicBezTo>
                    <a:pt x="1904037" y="2000386"/>
                    <a:pt x="1897764" y="2001629"/>
                    <a:pt x="1892746" y="2001629"/>
                  </a:cubicBezTo>
                  <a:cubicBezTo>
                    <a:pt x="1890236" y="2001629"/>
                    <a:pt x="1887727" y="1997901"/>
                    <a:pt x="1887727" y="1996658"/>
                  </a:cubicBezTo>
                  <a:cubicBezTo>
                    <a:pt x="1887727" y="1975534"/>
                    <a:pt x="1887727" y="1954409"/>
                    <a:pt x="1878945" y="1935770"/>
                  </a:cubicBezTo>
                  <a:cubicBezTo>
                    <a:pt x="1876436" y="1930799"/>
                    <a:pt x="1873927" y="1925829"/>
                    <a:pt x="1868909" y="1925829"/>
                  </a:cubicBezTo>
                  <a:cubicBezTo>
                    <a:pt x="1861381" y="1924586"/>
                    <a:pt x="1853853" y="1933285"/>
                    <a:pt x="1856363" y="1940740"/>
                  </a:cubicBezTo>
                  <a:cubicBezTo>
                    <a:pt x="1862636" y="1964350"/>
                    <a:pt x="1857617" y="1975534"/>
                    <a:pt x="1831271" y="1978019"/>
                  </a:cubicBezTo>
                  <a:cubicBezTo>
                    <a:pt x="1828762" y="1961865"/>
                    <a:pt x="1826253" y="1944468"/>
                    <a:pt x="1803670" y="1954409"/>
                  </a:cubicBezTo>
                  <a:cubicBezTo>
                    <a:pt x="1787361" y="1960622"/>
                    <a:pt x="1772305" y="1969321"/>
                    <a:pt x="1754741" y="1978019"/>
                  </a:cubicBezTo>
                  <a:cubicBezTo>
                    <a:pt x="1761014" y="1990445"/>
                    <a:pt x="1766033" y="2002872"/>
                    <a:pt x="1772305" y="2016540"/>
                  </a:cubicBezTo>
                  <a:cubicBezTo>
                    <a:pt x="1750978" y="2026481"/>
                    <a:pt x="1737177" y="2005357"/>
                    <a:pt x="1718358" y="2009085"/>
                  </a:cubicBezTo>
                  <a:cubicBezTo>
                    <a:pt x="1720240" y="1996659"/>
                    <a:pt x="1714595" y="1988892"/>
                    <a:pt x="1707381" y="1982213"/>
                  </a:cubicBezTo>
                  <a:lnTo>
                    <a:pt x="1688030" y="1962899"/>
                  </a:lnTo>
                  <a:lnTo>
                    <a:pt x="1686852" y="1964023"/>
                  </a:lnTo>
                  <a:cubicBezTo>
                    <a:pt x="1676961" y="1956648"/>
                    <a:pt x="1667070" y="1946815"/>
                    <a:pt x="1655942" y="1940669"/>
                  </a:cubicBezTo>
                  <a:cubicBezTo>
                    <a:pt x="1638633" y="1933294"/>
                    <a:pt x="1628742" y="1930835"/>
                    <a:pt x="1611432" y="1950502"/>
                  </a:cubicBezTo>
                  <a:cubicBezTo>
                    <a:pt x="1592887" y="1975086"/>
                    <a:pt x="1553322" y="1993524"/>
                    <a:pt x="1522413" y="1970169"/>
                  </a:cubicBezTo>
                  <a:cubicBezTo>
                    <a:pt x="1502630" y="1956648"/>
                    <a:pt x="1496448" y="1970169"/>
                    <a:pt x="1482848" y="1975086"/>
                  </a:cubicBezTo>
                  <a:cubicBezTo>
                    <a:pt x="1475430" y="1976315"/>
                    <a:pt x="1469248" y="1970169"/>
                    <a:pt x="1465539" y="1964023"/>
                  </a:cubicBezTo>
                  <a:cubicBezTo>
                    <a:pt x="1432156" y="1962794"/>
                    <a:pt x="1414847" y="1941898"/>
                    <a:pt x="1401247" y="1916085"/>
                  </a:cubicBezTo>
                  <a:cubicBezTo>
                    <a:pt x="1412374" y="1898877"/>
                    <a:pt x="1423502" y="1914856"/>
                    <a:pt x="1433393" y="1916085"/>
                  </a:cubicBezTo>
                  <a:lnTo>
                    <a:pt x="1433665" y="1915549"/>
                  </a:lnTo>
                  <a:lnTo>
                    <a:pt x="1433345" y="1915868"/>
                  </a:lnTo>
                  <a:cubicBezTo>
                    <a:pt x="1434591" y="1897242"/>
                    <a:pt x="1435837" y="1876133"/>
                    <a:pt x="1439574" y="1856266"/>
                  </a:cubicBezTo>
                  <a:cubicBezTo>
                    <a:pt x="1442066" y="1843848"/>
                    <a:pt x="1437083" y="1832673"/>
                    <a:pt x="1432100" y="1821498"/>
                  </a:cubicBezTo>
                  <a:cubicBezTo>
                    <a:pt x="1427116" y="1805355"/>
                    <a:pt x="1423379" y="1819014"/>
                    <a:pt x="1417150" y="1821498"/>
                  </a:cubicBezTo>
                  <a:cubicBezTo>
                    <a:pt x="1415904" y="1823981"/>
                    <a:pt x="1415904" y="1826465"/>
                    <a:pt x="1414659" y="1827706"/>
                  </a:cubicBezTo>
                  <a:cubicBezTo>
                    <a:pt x="1409675" y="1835156"/>
                    <a:pt x="1403447" y="1846332"/>
                    <a:pt x="1392234" y="1840123"/>
                  </a:cubicBezTo>
                  <a:cubicBezTo>
                    <a:pt x="1389743" y="1838882"/>
                    <a:pt x="1388497" y="1835777"/>
                    <a:pt x="1387563" y="1832052"/>
                  </a:cubicBezTo>
                  <a:lnTo>
                    <a:pt x="1386987" y="1829627"/>
                  </a:lnTo>
                  <a:lnTo>
                    <a:pt x="1383072" y="1831669"/>
                  </a:lnTo>
                  <a:cubicBezTo>
                    <a:pt x="1358144" y="1834152"/>
                    <a:pt x="1331969" y="1831669"/>
                    <a:pt x="1307040" y="1827944"/>
                  </a:cubicBezTo>
                  <a:cubicBezTo>
                    <a:pt x="1295823" y="1825461"/>
                    <a:pt x="1285851" y="1819253"/>
                    <a:pt x="1288344" y="1808079"/>
                  </a:cubicBezTo>
                  <a:cubicBezTo>
                    <a:pt x="1292083" y="1791938"/>
                    <a:pt x="1302055" y="1780764"/>
                    <a:pt x="1320751" y="1788214"/>
                  </a:cubicBezTo>
                  <a:cubicBezTo>
                    <a:pt x="1339447" y="1769590"/>
                    <a:pt x="1379333" y="1711235"/>
                    <a:pt x="1379333" y="1696336"/>
                  </a:cubicBezTo>
                  <a:cubicBezTo>
                    <a:pt x="1380579" y="1683920"/>
                    <a:pt x="1373101" y="1672746"/>
                    <a:pt x="1369362" y="1660330"/>
                  </a:cubicBezTo>
                  <a:cubicBezTo>
                    <a:pt x="1369362" y="1652880"/>
                    <a:pt x="1373101" y="1646672"/>
                    <a:pt x="1375594" y="1640464"/>
                  </a:cubicBezTo>
                  <a:cubicBezTo>
                    <a:pt x="1378087" y="1637981"/>
                    <a:pt x="1379333" y="1633015"/>
                    <a:pt x="1380579" y="1629290"/>
                  </a:cubicBezTo>
                  <a:cubicBezTo>
                    <a:pt x="1380579" y="1629290"/>
                    <a:pt x="1380579" y="1624324"/>
                    <a:pt x="1379333" y="1624324"/>
                  </a:cubicBezTo>
                  <a:cubicBezTo>
                    <a:pt x="1375594" y="1621841"/>
                    <a:pt x="1371855" y="1620599"/>
                    <a:pt x="1368115" y="1619357"/>
                  </a:cubicBezTo>
                  <a:cubicBezTo>
                    <a:pt x="1363130" y="1616874"/>
                    <a:pt x="1360637" y="1613149"/>
                    <a:pt x="1359390" y="1608183"/>
                  </a:cubicBezTo>
                  <a:cubicBezTo>
                    <a:pt x="1359390" y="1604458"/>
                    <a:pt x="1356897" y="1599492"/>
                    <a:pt x="1353158" y="1597009"/>
                  </a:cubicBezTo>
                  <a:cubicBezTo>
                    <a:pt x="1346926" y="1593284"/>
                    <a:pt x="1345680" y="1590801"/>
                    <a:pt x="1346926" y="1587076"/>
                  </a:cubicBezTo>
                  <a:cubicBezTo>
                    <a:pt x="1349419" y="1582110"/>
                    <a:pt x="1351912" y="1580868"/>
                    <a:pt x="1353158" y="1580868"/>
                  </a:cubicBezTo>
                  <a:cubicBezTo>
                    <a:pt x="1359390" y="1580868"/>
                    <a:pt x="1365622" y="1580247"/>
                    <a:pt x="1371076" y="1577919"/>
                  </a:cubicBezTo>
                  <a:lnTo>
                    <a:pt x="1382776" y="1566265"/>
                  </a:lnTo>
                  <a:lnTo>
                    <a:pt x="1367729" y="1571878"/>
                  </a:lnTo>
                  <a:cubicBezTo>
                    <a:pt x="1326662" y="1568164"/>
                    <a:pt x="1278127" y="1531021"/>
                    <a:pt x="1258215" y="1602831"/>
                  </a:cubicBezTo>
                  <a:cubicBezTo>
                    <a:pt x="1253238" y="1616450"/>
                    <a:pt x="1232082" y="1622640"/>
                    <a:pt x="1220881" y="1632545"/>
                  </a:cubicBezTo>
                  <a:cubicBezTo>
                    <a:pt x="1181058" y="1672165"/>
                    <a:pt x="1144968" y="1685784"/>
                    <a:pt x="1116345" y="1622640"/>
                  </a:cubicBezTo>
                  <a:cubicBezTo>
                    <a:pt x="1108878" y="1605307"/>
                    <a:pt x="1090211" y="1605307"/>
                    <a:pt x="1079011" y="1594164"/>
                  </a:cubicBezTo>
                  <a:cubicBezTo>
                    <a:pt x="1079011" y="1587973"/>
                    <a:pt x="1079011" y="1584259"/>
                    <a:pt x="1079011" y="1578069"/>
                  </a:cubicBezTo>
                  <a:cubicBezTo>
                    <a:pt x="1071544" y="1568164"/>
                    <a:pt x="1071544" y="1557021"/>
                    <a:pt x="1080256" y="1545878"/>
                  </a:cubicBezTo>
                  <a:cubicBezTo>
                    <a:pt x="1087722" y="1540925"/>
                    <a:pt x="1095189" y="1533497"/>
                    <a:pt x="1102656" y="1531021"/>
                  </a:cubicBezTo>
                  <a:cubicBezTo>
                    <a:pt x="1121323" y="1526068"/>
                    <a:pt x="1126301" y="1514925"/>
                    <a:pt x="1127546" y="1498830"/>
                  </a:cubicBezTo>
                  <a:cubicBezTo>
                    <a:pt x="1133768" y="1493877"/>
                    <a:pt x="1135012" y="1483973"/>
                    <a:pt x="1143724" y="1482734"/>
                  </a:cubicBezTo>
                  <a:cubicBezTo>
                    <a:pt x="1164880" y="1481496"/>
                    <a:pt x="1174836" y="1470353"/>
                    <a:pt x="1174836" y="1449306"/>
                  </a:cubicBezTo>
                  <a:cubicBezTo>
                    <a:pt x="1174836" y="1439401"/>
                    <a:pt x="1174836" y="1429496"/>
                    <a:pt x="1174836" y="1419591"/>
                  </a:cubicBezTo>
                  <a:cubicBezTo>
                    <a:pt x="1176080" y="1405972"/>
                    <a:pt x="1178569" y="1394829"/>
                    <a:pt x="1191014" y="1387400"/>
                  </a:cubicBezTo>
                  <a:cubicBezTo>
                    <a:pt x="1207192" y="1402257"/>
                    <a:pt x="1228348" y="1405972"/>
                    <a:pt x="1243282" y="1394829"/>
                  </a:cubicBezTo>
                  <a:cubicBezTo>
                    <a:pt x="1296794" y="1351495"/>
                    <a:pt x="1365240" y="1342828"/>
                    <a:pt x="1423731" y="1313114"/>
                  </a:cubicBezTo>
                  <a:cubicBezTo>
                    <a:pt x="1437731" y="1306304"/>
                    <a:pt x="1448698" y="1302899"/>
                    <a:pt x="1457468" y="1302242"/>
                  </a:cubicBezTo>
                  <a:cubicBezTo>
                    <a:pt x="1483777" y="1300268"/>
                    <a:pt x="1490310" y="1323019"/>
                    <a:pt x="1499644" y="1352733"/>
                  </a:cubicBezTo>
                  <a:cubicBezTo>
                    <a:pt x="1508355" y="1378733"/>
                    <a:pt x="1471021" y="1407210"/>
                    <a:pt x="1500888" y="1425781"/>
                  </a:cubicBezTo>
                  <a:cubicBezTo>
                    <a:pt x="1541956" y="1449306"/>
                    <a:pt x="1575557" y="1487687"/>
                    <a:pt x="1626580" y="1490163"/>
                  </a:cubicBezTo>
                  <a:cubicBezTo>
                    <a:pt x="1678848" y="1493877"/>
                    <a:pt x="1729871" y="1508735"/>
                    <a:pt x="1780895" y="1511211"/>
                  </a:cubicBezTo>
                  <a:cubicBezTo>
                    <a:pt x="1876720" y="1483973"/>
                    <a:pt x="1879208" y="1486449"/>
                    <a:pt x="1916543" y="1576830"/>
                  </a:cubicBezTo>
                  <a:lnTo>
                    <a:pt x="1915187" y="1579711"/>
                  </a:lnTo>
                  <a:lnTo>
                    <a:pt x="1934808" y="1580103"/>
                  </a:lnTo>
                  <a:cubicBezTo>
                    <a:pt x="1956669" y="1585314"/>
                    <a:pt x="1971673" y="1603345"/>
                    <a:pt x="1986677" y="1622079"/>
                  </a:cubicBezTo>
                  <a:cubicBezTo>
                    <a:pt x="1989177" y="1624576"/>
                    <a:pt x="1997930" y="1625825"/>
                    <a:pt x="2001681" y="1624576"/>
                  </a:cubicBezTo>
                  <a:cubicBezTo>
                    <a:pt x="2011683" y="1620830"/>
                    <a:pt x="2006682" y="1614585"/>
                    <a:pt x="2002931" y="1608341"/>
                  </a:cubicBezTo>
                  <a:cubicBezTo>
                    <a:pt x="1995429" y="1598349"/>
                    <a:pt x="1987927" y="1587109"/>
                    <a:pt x="1981676" y="1574620"/>
                  </a:cubicBezTo>
                  <a:cubicBezTo>
                    <a:pt x="1975424" y="1559633"/>
                    <a:pt x="1985426" y="1552140"/>
                    <a:pt x="2000430" y="1549642"/>
                  </a:cubicBezTo>
                  <a:cubicBezTo>
                    <a:pt x="2007932" y="1547144"/>
                    <a:pt x="2015434" y="1547144"/>
                    <a:pt x="2022936" y="1547144"/>
                  </a:cubicBezTo>
                  <a:cubicBezTo>
                    <a:pt x="2072948" y="1573371"/>
                    <a:pt x="2122961" y="1510925"/>
                    <a:pt x="2167972" y="1544646"/>
                  </a:cubicBezTo>
                  <a:cubicBezTo>
                    <a:pt x="2216734" y="1580864"/>
                    <a:pt x="2227987" y="1544646"/>
                    <a:pt x="2247992" y="1515921"/>
                  </a:cubicBezTo>
                  <a:cubicBezTo>
                    <a:pt x="2252993" y="1515921"/>
                    <a:pt x="2257994" y="1515921"/>
                    <a:pt x="2262995" y="1515921"/>
                  </a:cubicBezTo>
                  <a:lnTo>
                    <a:pt x="2264486" y="1514955"/>
                  </a:lnTo>
                  <a:lnTo>
                    <a:pt x="2295582" y="1484549"/>
                  </a:lnTo>
                  <a:lnTo>
                    <a:pt x="2295504" y="1483449"/>
                  </a:lnTo>
                  <a:cubicBezTo>
                    <a:pt x="2301755" y="1470960"/>
                    <a:pt x="2314258" y="1467213"/>
                    <a:pt x="2326761" y="1467213"/>
                  </a:cubicBezTo>
                  <a:lnTo>
                    <a:pt x="2343677" y="1482903"/>
                  </a:lnTo>
                  <a:lnTo>
                    <a:pt x="2353198" y="1472622"/>
                  </a:lnTo>
                  <a:cubicBezTo>
                    <a:pt x="2355533" y="1467156"/>
                    <a:pt x="2356467" y="1460909"/>
                    <a:pt x="2357089" y="1454662"/>
                  </a:cubicBezTo>
                  <a:cubicBezTo>
                    <a:pt x="2367048" y="1443418"/>
                    <a:pt x="2377008" y="1432174"/>
                    <a:pt x="2388212" y="1422179"/>
                  </a:cubicBezTo>
                  <a:lnTo>
                    <a:pt x="2390766" y="1423888"/>
                  </a:lnTo>
                  <a:lnTo>
                    <a:pt x="2390363" y="1422902"/>
                  </a:lnTo>
                  <a:lnTo>
                    <a:pt x="2390363" y="1408919"/>
                  </a:lnTo>
                  <a:lnTo>
                    <a:pt x="2388212" y="1405938"/>
                  </a:lnTo>
                  <a:cubicBezTo>
                    <a:pt x="2399416" y="1370956"/>
                    <a:pt x="2408131" y="1364709"/>
                    <a:pt x="2429294" y="1375953"/>
                  </a:cubicBezTo>
                  <a:cubicBezTo>
                    <a:pt x="2440499" y="1382200"/>
                    <a:pt x="2451703" y="1389696"/>
                    <a:pt x="2462907" y="1394693"/>
                  </a:cubicBezTo>
                  <a:cubicBezTo>
                    <a:pt x="2476601" y="1400940"/>
                    <a:pt x="2480336" y="1389696"/>
                    <a:pt x="2485316" y="1379701"/>
                  </a:cubicBezTo>
                  <a:cubicBezTo>
                    <a:pt x="2491540" y="1359712"/>
                    <a:pt x="2503989" y="1370956"/>
                    <a:pt x="2515194" y="1374704"/>
                  </a:cubicBezTo>
                  <a:lnTo>
                    <a:pt x="2521781" y="1381816"/>
                  </a:lnTo>
                  <a:lnTo>
                    <a:pt x="2517624" y="1374447"/>
                  </a:lnTo>
                  <a:lnTo>
                    <a:pt x="2531374" y="1373427"/>
                  </a:lnTo>
                  <a:lnTo>
                    <a:pt x="2525153" y="1327228"/>
                  </a:lnTo>
                  <a:cubicBezTo>
                    <a:pt x="2525153" y="1310987"/>
                    <a:pt x="2538847" y="1304740"/>
                    <a:pt x="2563746" y="1309737"/>
                  </a:cubicBezTo>
                  <a:lnTo>
                    <a:pt x="2566985" y="1309024"/>
                  </a:lnTo>
                  <a:lnTo>
                    <a:pt x="2566206" y="1306758"/>
                  </a:lnTo>
                  <a:lnTo>
                    <a:pt x="2579929" y="1293752"/>
                  </a:lnTo>
                  <a:lnTo>
                    <a:pt x="2579929" y="1278503"/>
                  </a:lnTo>
                  <a:lnTo>
                    <a:pt x="2583385" y="1275969"/>
                  </a:lnTo>
                  <a:lnTo>
                    <a:pt x="2582688" y="1276152"/>
                  </a:lnTo>
                  <a:cubicBezTo>
                    <a:pt x="2585191" y="1268738"/>
                    <a:pt x="2585191" y="1257618"/>
                    <a:pt x="2588946" y="1255147"/>
                  </a:cubicBezTo>
                  <a:cubicBezTo>
                    <a:pt x="2627748" y="1231670"/>
                    <a:pt x="2661543" y="1200780"/>
                    <a:pt x="2710358" y="1197074"/>
                  </a:cubicBezTo>
                  <a:cubicBezTo>
                    <a:pt x="2716616" y="1203252"/>
                    <a:pt x="2722875" y="1204487"/>
                    <a:pt x="2730385" y="1198309"/>
                  </a:cubicBezTo>
                  <a:cubicBezTo>
                    <a:pt x="2740398" y="1188425"/>
                    <a:pt x="2744153" y="1177304"/>
                    <a:pt x="2740398" y="1163713"/>
                  </a:cubicBezTo>
                  <a:cubicBezTo>
                    <a:pt x="2737895" y="1151357"/>
                    <a:pt x="2731636" y="1139001"/>
                    <a:pt x="2744153" y="1127880"/>
                  </a:cubicBezTo>
                  <a:cubicBezTo>
                    <a:pt x="2751037" y="1122320"/>
                    <a:pt x="2758234" y="1119231"/>
                    <a:pt x="2765588" y="1117995"/>
                  </a:cubicBezTo>
                  <a:cubicBezTo>
                    <a:pt x="2772941" y="1116760"/>
                    <a:pt x="2780451" y="1117378"/>
                    <a:pt x="2787961" y="1119231"/>
                  </a:cubicBezTo>
                  <a:cubicBezTo>
                    <a:pt x="2795471" y="1121702"/>
                    <a:pt x="2800478" y="1129116"/>
                    <a:pt x="2806736" y="1132823"/>
                  </a:cubicBezTo>
                  <a:lnTo>
                    <a:pt x="2805259" y="1135077"/>
                  </a:lnTo>
                  <a:lnTo>
                    <a:pt x="2815219" y="1141075"/>
                  </a:lnTo>
                  <a:cubicBezTo>
                    <a:pt x="2821444" y="1142324"/>
                    <a:pt x="2827668" y="1143573"/>
                    <a:pt x="2828913" y="1141075"/>
                  </a:cubicBezTo>
                  <a:cubicBezTo>
                    <a:pt x="2830158" y="1133578"/>
                    <a:pt x="2820199" y="1141075"/>
                    <a:pt x="2818954" y="1133578"/>
                  </a:cubicBezTo>
                  <a:lnTo>
                    <a:pt x="2827556" y="1116977"/>
                  </a:lnTo>
                  <a:lnTo>
                    <a:pt x="2809560" y="1114433"/>
                  </a:lnTo>
                  <a:cubicBezTo>
                    <a:pt x="2800099" y="1111627"/>
                    <a:pt x="2792654" y="1105703"/>
                    <a:pt x="2790793" y="1091362"/>
                  </a:cubicBezTo>
                  <a:cubicBezTo>
                    <a:pt x="2788311" y="1071410"/>
                    <a:pt x="2814368" y="1081386"/>
                    <a:pt x="2825536" y="1067669"/>
                  </a:cubicBezTo>
                  <a:cubicBezTo>
                    <a:pt x="2790793" y="1057693"/>
                    <a:pt x="2779625" y="1103833"/>
                    <a:pt x="2749846" y="1093857"/>
                  </a:cubicBezTo>
                  <a:cubicBezTo>
                    <a:pt x="2738678" y="1091362"/>
                    <a:pt x="2728752" y="1083880"/>
                    <a:pt x="2722548" y="1073904"/>
                  </a:cubicBezTo>
                  <a:cubicBezTo>
                    <a:pt x="2720066" y="1066422"/>
                    <a:pt x="2721307" y="1060187"/>
                    <a:pt x="2726270" y="1052704"/>
                  </a:cubicBezTo>
                  <a:cubicBezTo>
                    <a:pt x="2742401" y="1031505"/>
                    <a:pt x="2758531" y="1012799"/>
                    <a:pt x="2774662" y="990353"/>
                  </a:cubicBezTo>
                  <a:cubicBezTo>
                    <a:pt x="2782107" y="979129"/>
                    <a:pt x="2793274" y="974141"/>
                    <a:pt x="2806923" y="972894"/>
                  </a:cubicBezTo>
                  <a:cubicBezTo>
                    <a:pt x="2829258" y="982870"/>
                    <a:pt x="2851593" y="1001576"/>
                    <a:pt x="2877650" y="981623"/>
                  </a:cubicBezTo>
                  <a:cubicBezTo>
                    <a:pt x="2846630" y="941718"/>
                    <a:pt x="2953340" y="936730"/>
                    <a:pt x="2898744" y="891837"/>
                  </a:cubicBezTo>
                  <a:cubicBezTo>
                    <a:pt x="2895022" y="871884"/>
                    <a:pt x="2895022" y="851932"/>
                    <a:pt x="2899985" y="831979"/>
                  </a:cubicBezTo>
                  <a:cubicBezTo>
                    <a:pt x="2902467" y="824497"/>
                    <a:pt x="2904948" y="818262"/>
                    <a:pt x="2908671" y="813274"/>
                  </a:cubicBezTo>
                  <a:cubicBezTo>
                    <a:pt x="2912393" y="807039"/>
                    <a:pt x="2917357" y="802050"/>
                    <a:pt x="2923561" y="799556"/>
                  </a:cubicBezTo>
                  <a:cubicBezTo>
                    <a:pt x="2926042" y="798309"/>
                    <a:pt x="2929765" y="798309"/>
                    <a:pt x="2933487" y="797062"/>
                  </a:cubicBezTo>
                  <a:cubicBezTo>
                    <a:pt x="3011659" y="795815"/>
                    <a:pt x="3027790" y="763392"/>
                    <a:pt x="2986843" y="686076"/>
                  </a:cubicBezTo>
                  <a:cubicBezTo>
                    <a:pt x="2976916" y="668618"/>
                    <a:pt x="2970712" y="656147"/>
                    <a:pt x="2980638" y="637442"/>
                  </a:cubicBezTo>
                  <a:close/>
                  <a:moveTo>
                    <a:pt x="2981999" y="615464"/>
                  </a:moveTo>
                  <a:cubicBezTo>
                    <a:pt x="2988105" y="616380"/>
                    <a:pt x="2986884" y="618211"/>
                    <a:pt x="2978335" y="620042"/>
                  </a:cubicBezTo>
                  <a:cubicBezTo>
                    <a:pt x="2980777" y="618211"/>
                    <a:pt x="2981999" y="615464"/>
                    <a:pt x="2981999" y="615464"/>
                  </a:cubicBezTo>
                  <a:close/>
                  <a:moveTo>
                    <a:pt x="3169665" y="589191"/>
                  </a:moveTo>
                  <a:cubicBezTo>
                    <a:pt x="3176858" y="603666"/>
                    <a:pt x="3180455" y="619348"/>
                    <a:pt x="3158874" y="625380"/>
                  </a:cubicBezTo>
                  <a:cubicBezTo>
                    <a:pt x="3146885" y="628999"/>
                    <a:pt x="3136094" y="632618"/>
                    <a:pt x="3124105" y="636237"/>
                  </a:cubicBezTo>
                  <a:cubicBezTo>
                    <a:pt x="3115712" y="601254"/>
                    <a:pt x="3116911" y="596428"/>
                    <a:pt x="3146885" y="590397"/>
                  </a:cubicBezTo>
                  <a:cubicBezTo>
                    <a:pt x="3155277" y="587984"/>
                    <a:pt x="3162471" y="590397"/>
                    <a:pt x="3169665" y="589191"/>
                  </a:cubicBezTo>
                  <a:close/>
                  <a:moveTo>
                    <a:pt x="2966720" y="544023"/>
                  </a:moveTo>
                  <a:cubicBezTo>
                    <a:pt x="2974185" y="550364"/>
                    <a:pt x="2982894" y="554169"/>
                    <a:pt x="2989115" y="561778"/>
                  </a:cubicBezTo>
                  <a:cubicBezTo>
                    <a:pt x="2995336" y="570655"/>
                    <a:pt x="2999069" y="582069"/>
                    <a:pt x="2981650" y="582069"/>
                  </a:cubicBezTo>
                  <a:cubicBezTo>
                    <a:pt x="2975429" y="581434"/>
                    <a:pt x="2969208" y="580483"/>
                    <a:pt x="2963765" y="581435"/>
                  </a:cubicBezTo>
                  <a:lnTo>
                    <a:pt x="2952902" y="590292"/>
                  </a:lnTo>
                  <a:lnTo>
                    <a:pt x="2963222" y="601936"/>
                  </a:lnTo>
                  <a:cubicBezTo>
                    <a:pt x="2965441" y="607326"/>
                    <a:pt x="2966075" y="613349"/>
                    <a:pt x="2966075" y="619690"/>
                  </a:cubicBezTo>
                  <a:cubicBezTo>
                    <a:pt x="2959735" y="616520"/>
                    <a:pt x="2955931" y="611764"/>
                    <a:pt x="2953712" y="606216"/>
                  </a:cubicBezTo>
                  <a:lnTo>
                    <a:pt x="2951410" y="591509"/>
                  </a:lnTo>
                  <a:lnTo>
                    <a:pt x="2950545" y="592214"/>
                  </a:lnTo>
                  <a:cubicBezTo>
                    <a:pt x="2939348" y="584605"/>
                    <a:pt x="2934371" y="575728"/>
                    <a:pt x="2945569" y="564314"/>
                  </a:cubicBezTo>
                  <a:cubicBezTo>
                    <a:pt x="2953034" y="556705"/>
                    <a:pt x="2959255" y="550364"/>
                    <a:pt x="2966720" y="544023"/>
                  </a:cubicBezTo>
                  <a:close/>
                  <a:moveTo>
                    <a:pt x="2935041" y="395653"/>
                  </a:moveTo>
                  <a:cubicBezTo>
                    <a:pt x="2952526" y="407956"/>
                    <a:pt x="2939703" y="436252"/>
                    <a:pt x="2960685" y="444863"/>
                  </a:cubicBezTo>
                  <a:cubicBezTo>
                    <a:pt x="2959520" y="458396"/>
                    <a:pt x="2957188" y="469468"/>
                    <a:pt x="2945532" y="476850"/>
                  </a:cubicBezTo>
                  <a:cubicBezTo>
                    <a:pt x="2932709" y="451015"/>
                    <a:pt x="2923384" y="425179"/>
                    <a:pt x="2935041" y="395653"/>
                  </a:cubicBezTo>
                  <a:close/>
                  <a:moveTo>
                    <a:pt x="505360" y="373449"/>
                  </a:moveTo>
                  <a:cubicBezTo>
                    <a:pt x="496931" y="371107"/>
                    <a:pt x="483817" y="374230"/>
                    <a:pt x="472577" y="381726"/>
                  </a:cubicBezTo>
                  <a:cubicBezTo>
                    <a:pt x="445102" y="400465"/>
                    <a:pt x="425120" y="434196"/>
                    <a:pt x="383907" y="421703"/>
                  </a:cubicBezTo>
                  <a:cubicBezTo>
                    <a:pt x="380784" y="417331"/>
                    <a:pt x="377975" y="412958"/>
                    <a:pt x="376101" y="408430"/>
                  </a:cubicBezTo>
                  <a:lnTo>
                    <a:pt x="374192" y="396016"/>
                  </a:lnTo>
                  <a:lnTo>
                    <a:pt x="377183" y="389082"/>
                  </a:lnTo>
                  <a:lnTo>
                    <a:pt x="377194" y="389065"/>
                  </a:lnTo>
                  <a:cubicBezTo>
                    <a:pt x="378911" y="387972"/>
                    <a:pt x="380785" y="387348"/>
                    <a:pt x="381409" y="386723"/>
                  </a:cubicBezTo>
                  <a:cubicBezTo>
                    <a:pt x="386405" y="376729"/>
                    <a:pt x="371418" y="376729"/>
                    <a:pt x="380160" y="382975"/>
                  </a:cubicBezTo>
                  <a:cubicBezTo>
                    <a:pt x="380160" y="382975"/>
                    <a:pt x="378911" y="385474"/>
                    <a:pt x="377662" y="387972"/>
                  </a:cubicBezTo>
                  <a:lnTo>
                    <a:pt x="377183" y="389082"/>
                  </a:lnTo>
                  <a:lnTo>
                    <a:pt x="373916" y="394219"/>
                  </a:lnTo>
                  <a:lnTo>
                    <a:pt x="374192" y="396016"/>
                  </a:lnTo>
                  <a:lnTo>
                    <a:pt x="372862" y="399099"/>
                  </a:lnTo>
                  <a:cubicBezTo>
                    <a:pt x="372043" y="409288"/>
                    <a:pt x="381409" y="417018"/>
                    <a:pt x="385156" y="425451"/>
                  </a:cubicBezTo>
                  <a:cubicBezTo>
                    <a:pt x="383283" y="432947"/>
                    <a:pt x="381760" y="440970"/>
                    <a:pt x="379009" y="447807"/>
                  </a:cubicBezTo>
                  <a:lnTo>
                    <a:pt x="365930" y="462546"/>
                  </a:lnTo>
                  <a:lnTo>
                    <a:pt x="361473" y="463302"/>
                  </a:lnTo>
                  <a:lnTo>
                    <a:pt x="348089" y="464154"/>
                  </a:lnTo>
                  <a:lnTo>
                    <a:pt x="342981" y="456490"/>
                  </a:lnTo>
                  <a:lnTo>
                    <a:pt x="340040" y="451686"/>
                  </a:lnTo>
                  <a:cubicBezTo>
                    <a:pt x="338011" y="447001"/>
                    <a:pt x="335825" y="442317"/>
                    <a:pt x="331454" y="439193"/>
                  </a:cubicBezTo>
                  <a:lnTo>
                    <a:pt x="342981" y="456490"/>
                  </a:lnTo>
                  <a:lnTo>
                    <a:pt x="347689" y="464179"/>
                  </a:lnTo>
                  <a:lnTo>
                    <a:pt x="348089" y="464154"/>
                  </a:lnTo>
                  <a:lnTo>
                    <a:pt x="348938" y="465428"/>
                  </a:lnTo>
                  <a:lnTo>
                    <a:pt x="361473" y="463302"/>
                  </a:lnTo>
                  <a:lnTo>
                    <a:pt x="365486" y="463047"/>
                  </a:lnTo>
                  <a:lnTo>
                    <a:pt x="365930" y="462546"/>
                  </a:lnTo>
                  <a:lnTo>
                    <a:pt x="379204" y="460295"/>
                  </a:lnTo>
                  <a:cubicBezTo>
                    <a:pt x="407948" y="460119"/>
                    <a:pt x="432301" y="474174"/>
                    <a:pt x="453844" y="496661"/>
                  </a:cubicBezTo>
                  <a:cubicBezTo>
                    <a:pt x="468831" y="514151"/>
                    <a:pt x="492559" y="531641"/>
                    <a:pt x="466333" y="555377"/>
                  </a:cubicBezTo>
                  <a:cubicBezTo>
                    <a:pt x="446351" y="571618"/>
                    <a:pt x="425120" y="595355"/>
                    <a:pt x="401391" y="560375"/>
                  </a:cubicBezTo>
                  <a:cubicBezTo>
                    <a:pt x="380160" y="530391"/>
                    <a:pt x="363925" y="540386"/>
                    <a:pt x="351436" y="569120"/>
                  </a:cubicBezTo>
                  <a:cubicBezTo>
                    <a:pt x="345192" y="585360"/>
                    <a:pt x="328956" y="589108"/>
                    <a:pt x="311472" y="585360"/>
                  </a:cubicBezTo>
                  <a:cubicBezTo>
                    <a:pt x="303978" y="582862"/>
                    <a:pt x="298983" y="579114"/>
                    <a:pt x="295236" y="571618"/>
                  </a:cubicBezTo>
                  <a:cubicBezTo>
                    <a:pt x="287743" y="536638"/>
                    <a:pt x="301481" y="495411"/>
                    <a:pt x="260268" y="445440"/>
                  </a:cubicBezTo>
                  <a:cubicBezTo>
                    <a:pt x="298983" y="524145"/>
                    <a:pt x="300232" y="566621"/>
                    <a:pt x="212810" y="547882"/>
                  </a:cubicBezTo>
                  <a:cubicBezTo>
                    <a:pt x="192828" y="544134"/>
                    <a:pt x="184086" y="569120"/>
                    <a:pt x="169099" y="580363"/>
                  </a:cubicBezTo>
                  <a:cubicBezTo>
                    <a:pt x="245281" y="622839"/>
                    <a:pt x="326458" y="654071"/>
                    <a:pt x="397645" y="702794"/>
                  </a:cubicBezTo>
                  <a:cubicBezTo>
                    <a:pt x="416378" y="715287"/>
                    <a:pt x="417627" y="732777"/>
                    <a:pt x="410133" y="751516"/>
                  </a:cubicBezTo>
                  <a:cubicBezTo>
                    <a:pt x="402640" y="774003"/>
                    <a:pt x="392649" y="797740"/>
                    <a:pt x="413880" y="825224"/>
                  </a:cubicBezTo>
                  <a:cubicBezTo>
                    <a:pt x="462586" y="797740"/>
                    <a:pt x="498804" y="731527"/>
                    <a:pt x="569990" y="764009"/>
                  </a:cubicBezTo>
                  <a:cubicBezTo>
                    <a:pt x="578732" y="774003"/>
                    <a:pt x="578732" y="787746"/>
                    <a:pt x="584977" y="798989"/>
                  </a:cubicBezTo>
                  <a:cubicBezTo>
                    <a:pt x="587474" y="802737"/>
                    <a:pt x="589972" y="807734"/>
                    <a:pt x="592470" y="812731"/>
                  </a:cubicBezTo>
                  <a:cubicBezTo>
                    <a:pt x="592470" y="817729"/>
                    <a:pt x="596217" y="821476"/>
                    <a:pt x="601212" y="821476"/>
                  </a:cubicBezTo>
                  <a:lnTo>
                    <a:pt x="616059" y="826427"/>
                  </a:lnTo>
                  <a:lnTo>
                    <a:pt x="607880" y="808456"/>
                  </a:lnTo>
                  <a:cubicBezTo>
                    <a:pt x="607101" y="800597"/>
                    <a:pt x="608971" y="792424"/>
                    <a:pt x="613335" y="783623"/>
                  </a:cubicBezTo>
                  <a:cubicBezTo>
                    <a:pt x="619570" y="778593"/>
                    <a:pt x="627052" y="774821"/>
                    <a:pt x="635781" y="774821"/>
                  </a:cubicBezTo>
                  <a:cubicBezTo>
                    <a:pt x="676931" y="792739"/>
                    <a:pt x="722289" y="784487"/>
                    <a:pt x="766596" y="788790"/>
                  </a:cubicBezTo>
                  <a:lnTo>
                    <a:pt x="809653" y="798552"/>
                  </a:lnTo>
                  <a:lnTo>
                    <a:pt x="802281" y="795387"/>
                  </a:lnTo>
                  <a:cubicBezTo>
                    <a:pt x="777398" y="770460"/>
                    <a:pt x="808502" y="740548"/>
                    <a:pt x="793572" y="715621"/>
                  </a:cubicBezTo>
                  <a:cubicBezTo>
                    <a:pt x="786107" y="683216"/>
                    <a:pt x="802281" y="674492"/>
                    <a:pt x="832141" y="679477"/>
                  </a:cubicBezTo>
                  <a:cubicBezTo>
                    <a:pt x="791084" y="644580"/>
                    <a:pt x="731364" y="700665"/>
                    <a:pt x="694038" y="652058"/>
                  </a:cubicBezTo>
                  <a:cubicBezTo>
                    <a:pt x="691550" y="645826"/>
                    <a:pt x="689062" y="639595"/>
                    <a:pt x="689062" y="632117"/>
                  </a:cubicBezTo>
                  <a:cubicBezTo>
                    <a:pt x="689062" y="626508"/>
                    <a:pt x="689373" y="620900"/>
                    <a:pt x="688906" y="615291"/>
                  </a:cubicBezTo>
                  <a:lnTo>
                    <a:pt x="684527" y="600008"/>
                  </a:lnTo>
                  <a:lnTo>
                    <a:pt x="663656" y="612376"/>
                  </a:lnTo>
                  <a:cubicBezTo>
                    <a:pt x="653977" y="617530"/>
                    <a:pt x="644299" y="620340"/>
                    <a:pt x="634932" y="615343"/>
                  </a:cubicBezTo>
                  <a:cubicBezTo>
                    <a:pt x="586226" y="589108"/>
                    <a:pt x="548759" y="586610"/>
                    <a:pt x="516288" y="639080"/>
                  </a:cubicBezTo>
                  <a:cubicBezTo>
                    <a:pt x="507546" y="651573"/>
                    <a:pt x="486315" y="651573"/>
                    <a:pt x="473826" y="637831"/>
                  </a:cubicBezTo>
                  <a:cubicBezTo>
                    <a:pt x="456342" y="619091"/>
                    <a:pt x="443853" y="590358"/>
                    <a:pt x="465084" y="572867"/>
                  </a:cubicBezTo>
                  <a:cubicBezTo>
                    <a:pt x="523782" y="524145"/>
                    <a:pt x="482568" y="452935"/>
                    <a:pt x="510044" y="397967"/>
                  </a:cubicBezTo>
                  <a:cubicBezTo>
                    <a:pt x="517537" y="383600"/>
                    <a:pt x="513790" y="375792"/>
                    <a:pt x="505360" y="373449"/>
                  </a:cubicBezTo>
                  <a:close/>
                  <a:moveTo>
                    <a:pt x="553440" y="0"/>
                  </a:moveTo>
                  <a:cubicBezTo>
                    <a:pt x="558414" y="13707"/>
                    <a:pt x="565874" y="27414"/>
                    <a:pt x="569604" y="39875"/>
                  </a:cubicBezTo>
                  <a:cubicBezTo>
                    <a:pt x="573334" y="58566"/>
                    <a:pt x="584525" y="71027"/>
                    <a:pt x="600689" y="78503"/>
                  </a:cubicBezTo>
                  <a:cubicBezTo>
                    <a:pt x="605663" y="80995"/>
                    <a:pt x="608150" y="84733"/>
                    <a:pt x="608150" y="89718"/>
                  </a:cubicBezTo>
                  <a:cubicBezTo>
                    <a:pt x="614367" y="97194"/>
                    <a:pt x="623071" y="90964"/>
                    <a:pt x="630531" y="94702"/>
                  </a:cubicBezTo>
                  <a:cubicBezTo>
                    <a:pt x="669077" y="118377"/>
                    <a:pt x="665347" y="140807"/>
                    <a:pt x="621827" y="161990"/>
                  </a:cubicBezTo>
                  <a:cubicBezTo>
                    <a:pt x="691458" y="130838"/>
                    <a:pt x="695189" y="133330"/>
                    <a:pt x="707623" y="210587"/>
                  </a:cubicBezTo>
                  <a:cubicBezTo>
                    <a:pt x="706379" y="226786"/>
                    <a:pt x="680268" y="226786"/>
                    <a:pt x="686485" y="246723"/>
                  </a:cubicBezTo>
                  <a:cubicBezTo>
                    <a:pt x="685241" y="252953"/>
                    <a:pt x="682755" y="257938"/>
                    <a:pt x="677781" y="261676"/>
                  </a:cubicBezTo>
                  <a:cubicBezTo>
                    <a:pt x="665347" y="269152"/>
                    <a:pt x="652913" y="265414"/>
                    <a:pt x="640479" y="261676"/>
                  </a:cubicBezTo>
                  <a:lnTo>
                    <a:pt x="628523" y="252091"/>
                  </a:lnTo>
                  <a:lnTo>
                    <a:pt x="634262" y="241739"/>
                  </a:lnTo>
                  <a:cubicBezTo>
                    <a:pt x="634262" y="241739"/>
                    <a:pt x="630531" y="246723"/>
                    <a:pt x="630531" y="245477"/>
                  </a:cubicBezTo>
                  <a:cubicBezTo>
                    <a:pt x="630531" y="245477"/>
                    <a:pt x="628045" y="252953"/>
                    <a:pt x="628045" y="251707"/>
                  </a:cubicBezTo>
                  <a:lnTo>
                    <a:pt x="628523" y="252091"/>
                  </a:lnTo>
                  <a:lnTo>
                    <a:pt x="628045" y="252953"/>
                  </a:lnTo>
                  <a:cubicBezTo>
                    <a:pt x="631775" y="262922"/>
                    <a:pt x="641722" y="264168"/>
                    <a:pt x="649183" y="269152"/>
                  </a:cubicBezTo>
                  <a:cubicBezTo>
                    <a:pt x="651669" y="274760"/>
                    <a:pt x="652291" y="279744"/>
                    <a:pt x="651048" y="283950"/>
                  </a:cubicBezTo>
                  <a:lnTo>
                    <a:pt x="647803" y="287472"/>
                  </a:lnTo>
                  <a:lnTo>
                    <a:pt x="652416" y="288029"/>
                  </a:lnTo>
                  <a:cubicBezTo>
                    <a:pt x="667403" y="294275"/>
                    <a:pt x="682389" y="304270"/>
                    <a:pt x="699874" y="304270"/>
                  </a:cubicBezTo>
                  <a:cubicBezTo>
                    <a:pt x="706118" y="308018"/>
                    <a:pt x="712363" y="314264"/>
                    <a:pt x="713611" y="321760"/>
                  </a:cubicBezTo>
                  <a:cubicBezTo>
                    <a:pt x="732345" y="383600"/>
                    <a:pt x="736326" y="400465"/>
                    <a:pt x="700791" y="415574"/>
                  </a:cubicBezTo>
                  <a:lnTo>
                    <a:pt x="684792" y="421322"/>
                  </a:lnTo>
                  <a:lnTo>
                    <a:pt x="674877" y="422484"/>
                  </a:lnTo>
                  <a:cubicBezTo>
                    <a:pt x="667169" y="424358"/>
                    <a:pt x="659285" y="427325"/>
                    <a:pt x="651167" y="431697"/>
                  </a:cubicBezTo>
                  <a:cubicBezTo>
                    <a:pt x="661939" y="428574"/>
                    <a:pt x="671384" y="425802"/>
                    <a:pt x="679616" y="423182"/>
                  </a:cubicBezTo>
                  <a:lnTo>
                    <a:pt x="684792" y="421322"/>
                  </a:lnTo>
                  <a:lnTo>
                    <a:pt x="697532" y="419829"/>
                  </a:lnTo>
                  <a:cubicBezTo>
                    <a:pt x="712363" y="419829"/>
                    <a:pt x="726725" y="422953"/>
                    <a:pt x="741087" y="426700"/>
                  </a:cubicBezTo>
                  <a:lnTo>
                    <a:pt x="737395" y="433326"/>
                  </a:lnTo>
                  <a:lnTo>
                    <a:pt x="744427" y="431145"/>
                  </a:lnTo>
                  <a:cubicBezTo>
                    <a:pt x="748782" y="430522"/>
                    <a:pt x="753136" y="430211"/>
                    <a:pt x="757491" y="428964"/>
                  </a:cubicBezTo>
                  <a:cubicBezTo>
                    <a:pt x="797305" y="451398"/>
                    <a:pt x="792328" y="481310"/>
                    <a:pt x="774910" y="514961"/>
                  </a:cubicBezTo>
                  <a:cubicBezTo>
                    <a:pt x="791084" y="488788"/>
                    <a:pt x="796060" y="457630"/>
                    <a:pt x="810990" y="431457"/>
                  </a:cubicBezTo>
                  <a:cubicBezTo>
                    <a:pt x="820944" y="415254"/>
                    <a:pt x="838362" y="417747"/>
                    <a:pt x="853292" y="414008"/>
                  </a:cubicBezTo>
                  <a:cubicBezTo>
                    <a:pt x="864490" y="410269"/>
                    <a:pt x="870711" y="404037"/>
                    <a:pt x="864490" y="390328"/>
                  </a:cubicBezTo>
                  <a:cubicBezTo>
                    <a:pt x="862001" y="385342"/>
                    <a:pt x="850804" y="379111"/>
                    <a:pt x="862001" y="371633"/>
                  </a:cubicBezTo>
                  <a:cubicBezTo>
                    <a:pt x="865734" y="369140"/>
                    <a:pt x="874443" y="370386"/>
                    <a:pt x="878176" y="372879"/>
                  </a:cubicBezTo>
                  <a:cubicBezTo>
                    <a:pt x="883152" y="376618"/>
                    <a:pt x="889373" y="384096"/>
                    <a:pt x="895594" y="387835"/>
                  </a:cubicBezTo>
                  <a:cubicBezTo>
                    <a:pt x="901815" y="392820"/>
                    <a:pt x="910524" y="392820"/>
                    <a:pt x="910524" y="382850"/>
                  </a:cubicBezTo>
                  <a:cubicBezTo>
                    <a:pt x="911768" y="351691"/>
                    <a:pt x="925454" y="351691"/>
                    <a:pt x="945361" y="366647"/>
                  </a:cubicBezTo>
                  <a:cubicBezTo>
                    <a:pt x="959047" y="377864"/>
                    <a:pt x="972732" y="387835"/>
                    <a:pt x="988907" y="380357"/>
                  </a:cubicBezTo>
                  <a:cubicBezTo>
                    <a:pt x="1018767" y="367894"/>
                    <a:pt x="1032453" y="391574"/>
                    <a:pt x="1053604" y="404037"/>
                  </a:cubicBezTo>
                  <a:cubicBezTo>
                    <a:pt x="1042406" y="432703"/>
                    <a:pt x="1022499" y="442674"/>
                    <a:pt x="993883" y="432703"/>
                  </a:cubicBezTo>
                  <a:cubicBezTo>
                    <a:pt x="977709" y="427718"/>
                    <a:pt x="962779" y="425225"/>
                    <a:pt x="947849" y="421486"/>
                  </a:cubicBezTo>
                  <a:cubicBezTo>
                    <a:pt x="930431" y="417747"/>
                    <a:pt x="916745" y="426471"/>
                    <a:pt x="903059" y="436442"/>
                  </a:cubicBezTo>
                  <a:cubicBezTo>
                    <a:pt x="895594" y="441427"/>
                    <a:pt x="895594" y="451398"/>
                    <a:pt x="901815" y="456383"/>
                  </a:cubicBezTo>
                  <a:cubicBezTo>
                    <a:pt x="941628" y="482556"/>
                    <a:pt x="972732" y="521193"/>
                    <a:pt x="1015034" y="542381"/>
                  </a:cubicBezTo>
                  <a:cubicBezTo>
                    <a:pt x="1027476" y="548612"/>
                    <a:pt x="1038673" y="554844"/>
                    <a:pt x="1049871" y="561076"/>
                  </a:cubicBezTo>
                  <a:cubicBezTo>
                    <a:pt x="1059824" y="567307"/>
                    <a:pt x="1064801" y="576032"/>
                    <a:pt x="1062313" y="588495"/>
                  </a:cubicBezTo>
                  <a:cubicBezTo>
                    <a:pt x="1058580" y="602205"/>
                    <a:pt x="1048627" y="603451"/>
                    <a:pt x="1038673" y="600958"/>
                  </a:cubicBezTo>
                  <a:cubicBezTo>
                    <a:pt x="1020011" y="593480"/>
                    <a:pt x="1002593" y="589741"/>
                    <a:pt x="982686" y="592234"/>
                  </a:cubicBezTo>
                  <a:cubicBezTo>
                    <a:pt x="972732" y="593480"/>
                    <a:pt x="961535" y="595973"/>
                    <a:pt x="959047" y="608436"/>
                  </a:cubicBezTo>
                  <a:cubicBezTo>
                    <a:pt x="954070" y="623392"/>
                    <a:pt x="960291" y="634609"/>
                    <a:pt x="970244" y="644580"/>
                  </a:cubicBezTo>
                  <a:cubicBezTo>
                    <a:pt x="972732" y="645826"/>
                    <a:pt x="973977" y="647073"/>
                    <a:pt x="976465" y="648319"/>
                  </a:cubicBezTo>
                  <a:cubicBezTo>
                    <a:pt x="1018767" y="669507"/>
                    <a:pt x="1018767" y="669507"/>
                    <a:pt x="1007569" y="709389"/>
                  </a:cubicBezTo>
                  <a:cubicBezTo>
                    <a:pt x="1005081" y="719360"/>
                    <a:pt x="1002593" y="730577"/>
                    <a:pt x="1001348" y="740548"/>
                  </a:cubicBezTo>
                  <a:cubicBezTo>
                    <a:pt x="998860" y="761735"/>
                    <a:pt x="988907" y="776691"/>
                    <a:pt x="969000" y="781677"/>
                  </a:cubicBezTo>
                  <a:cubicBezTo>
                    <a:pt x="939140" y="786662"/>
                    <a:pt x="924210" y="806604"/>
                    <a:pt x="916745" y="834023"/>
                  </a:cubicBezTo>
                  <a:cubicBezTo>
                    <a:pt x="901815" y="819067"/>
                    <a:pt x="908036" y="804111"/>
                    <a:pt x="910524" y="789155"/>
                  </a:cubicBezTo>
                  <a:cubicBezTo>
                    <a:pt x="913012" y="779184"/>
                    <a:pt x="906792" y="770460"/>
                    <a:pt x="899326" y="775445"/>
                  </a:cubicBezTo>
                  <a:cubicBezTo>
                    <a:pt x="873199" y="796633"/>
                    <a:pt x="838362" y="786662"/>
                    <a:pt x="810990" y="799126"/>
                  </a:cubicBezTo>
                  <a:lnTo>
                    <a:pt x="810684" y="798994"/>
                  </a:lnTo>
                  <a:lnTo>
                    <a:pt x="845272" y="828888"/>
                  </a:lnTo>
                  <a:cubicBezTo>
                    <a:pt x="855247" y="838947"/>
                    <a:pt x="861482" y="851521"/>
                    <a:pt x="851507" y="864095"/>
                  </a:cubicBezTo>
                  <a:cubicBezTo>
                    <a:pt x="844025" y="875411"/>
                    <a:pt x="832802" y="866609"/>
                    <a:pt x="824073" y="862837"/>
                  </a:cubicBezTo>
                  <a:cubicBezTo>
                    <a:pt x="802875" y="859065"/>
                    <a:pt x="782923" y="851521"/>
                    <a:pt x="764219" y="847749"/>
                  </a:cubicBezTo>
                  <a:cubicBezTo>
                    <a:pt x="745514" y="845234"/>
                    <a:pt x="734291" y="855293"/>
                    <a:pt x="738032" y="875411"/>
                  </a:cubicBezTo>
                  <a:cubicBezTo>
                    <a:pt x="744267" y="896786"/>
                    <a:pt x="739279" y="911875"/>
                    <a:pt x="721822" y="923191"/>
                  </a:cubicBezTo>
                  <a:cubicBezTo>
                    <a:pt x="704364" y="934508"/>
                    <a:pt x="686907" y="947081"/>
                    <a:pt x="669449" y="958398"/>
                  </a:cubicBezTo>
                  <a:cubicBezTo>
                    <a:pt x="653238" y="968457"/>
                    <a:pt x="663214" y="981030"/>
                    <a:pt x="666955" y="992347"/>
                  </a:cubicBezTo>
                  <a:cubicBezTo>
                    <a:pt x="658226" y="992347"/>
                    <a:pt x="650744" y="992347"/>
                    <a:pt x="643263" y="992347"/>
                  </a:cubicBezTo>
                  <a:cubicBezTo>
                    <a:pt x="627052" y="993604"/>
                    <a:pt x="608348" y="991089"/>
                    <a:pt x="614582" y="1017494"/>
                  </a:cubicBezTo>
                  <a:cubicBezTo>
                    <a:pt x="617076" y="1031325"/>
                    <a:pt x="608348" y="1042642"/>
                    <a:pt x="602113" y="1053958"/>
                  </a:cubicBezTo>
                  <a:cubicBezTo>
                    <a:pt x="597125" y="1064017"/>
                    <a:pt x="588396" y="1070304"/>
                    <a:pt x="577173" y="1070304"/>
                  </a:cubicBezTo>
                  <a:cubicBezTo>
                    <a:pt x="559716" y="1070304"/>
                    <a:pt x="548493" y="1058988"/>
                    <a:pt x="542258" y="1042642"/>
                  </a:cubicBezTo>
                  <a:cubicBezTo>
                    <a:pt x="538517" y="1033840"/>
                    <a:pt x="541011" y="1022524"/>
                    <a:pt x="549740" y="1013722"/>
                  </a:cubicBezTo>
                  <a:cubicBezTo>
                    <a:pt x="557222" y="1007435"/>
                    <a:pt x="565951" y="1002406"/>
                    <a:pt x="573432" y="993604"/>
                  </a:cubicBezTo>
                  <a:cubicBezTo>
                    <a:pt x="597125" y="969714"/>
                    <a:pt x="614582" y="938280"/>
                    <a:pt x="627052" y="896786"/>
                  </a:cubicBezTo>
                  <a:cubicBezTo>
                    <a:pt x="630793" y="884213"/>
                    <a:pt x="638275" y="872896"/>
                    <a:pt x="643263" y="860323"/>
                  </a:cubicBezTo>
                  <a:cubicBezTo>
                    <a:pt x="647627" y="849006"/>
                    <a:pt x="645445" y="842405"/>
                    <a:pt x="640145" y="838319"/>
                  </a:cubicBezTo>
                  <a:lnTo>
                    <a:pt x="619351" y="831729"/>
                  </a:lnTo>
                  <a:lnTo>
                    <a:pt x="619945" y="832720"/>
                  </a:lnTo>
                  <a:cubicBezTo>
                    <a:pt x="608705" y="852709"/>
                    <a:pt x="602461" y="875196"/>
                    <a:pt x="602461" y="897683"/>
                  </a:cubicBezTo>
                  <a:cubicBezTo>
                    <a:pt x="557501" y="900182"/>
                    <a:pt x="516288" y="900182"/>
                    <a:pt x="476324" y="905179"/>
                  </a:cubicBezTo>
                  <a:cubicBezTo>
                    <a:pt x="433862" y="910176"/>
                    <a:pt x="393898" y="910176"/>
                    <a:pt x="361427" y="877695"/>
                  </a:cubicBezTo>
                  <a:cubicBezTo>
                    <a:pt x="360178" y="876445"/>
                    <a:pt x="352685" y="878944"/>
                    <a:pt x="347689" y="880193"/>
                  </a:cubicBezTo>
                  <a:lnTo>
                    <a:pt x="324872" y="903931"/>
                  </a:lnTo>
                  <a:lnTo>
                    <a:pt x="336756" y="920869"/>
                  </a:lnTo>
                  <a:cubicBezTo>
                    <a:pt x="356822" y="960219"/>
                    <a:pt x="323084" y="993384"/>
                    <a:pt x="312200" y="1030356"/>
                  </a:cubicBezTo>
                  <a:cubicBezTo>
                    <a:pt x="308469" y="1037812"/>
                    <a:pt x="302250" y="1042783"/>
                    <a:pt x="296030" y="1046511"/>
                  </a:cubicBezTo>
                  <a:cubicBezTo>
                    <a:pt x="256228" y="1056453"/>
                    <a:pt x="215182" y="1066395"/>
                    <a:pt x="175379" y="1044026"/>
                  </a:cubicBezTo>
                  <a:cubicBezTo>
                    <a:pt x="162941" y="1037812"/>
                    <a:pt x="150503" y="1037812"/>
                    <a:pt x="136821" y="1041540"/>
                  </a:cubicBezTo>
                  <a:cubicBezTo>
                    <a:pt x="32340" y="1081308"/>
                    <a:pt x="32340" y="1081308"/>
                    <a:pt x="0" y="979404"/>
                  </a:cubicBezTo>
                  <a:cubicBezTo>
                    <a:pt x="7463" y="957035"/>
                    <a:pt x="0" y="932180"/>
                    <a:pt x="12438" y="911054"/>
                  </a:cubicBezTo>
                  <a:cubicBezTo>
                    <a:pt x="14926" y="907326"/>
                    <a:pt x="16169" y="903597"/>
                    <a:pt x="13682" y="898627"/>
                  </a:cubicBezTo>
                  <a:cubicBezTo>
                    <a:pt x="14926" y="893656"/>
                    <a:pt x="18657" y="889927"/>
                    <a:pt x="23632" y="888685"/>
                  </a:cubicBezTo>
                  <a:cubicBezTo>
                    <a:pt x="31096" y="876257"/>
                    <a:pt x="16169" y="867558"/>
                    <a:pt x="21145" y="856374"/>
                  </a:cubicBezTo>
                  <a:cubicBezTo>
                    <a:pt x="22389" y="826548"/>
                    <a:pt x="18657" y="797966"/>
                    <a:pt x="12438" y="769383"/>
                  </a:cubicBezTo>
                  <a:cubicBezTo>
                    <a:pt x="12438" y="758198"/>
                    <a:pt x="16169" y="747014"/>
                    <a:pt x="22389" y="737072"/>
                  </a:cubicBezTo>
                  <a:lnTo>
                    <a:pt x="41858" y="732749"/>
                  </a:lnTo>
                  <a:lnTo>
                    <a:pt x="41713" y="731527"/>
                  </a:lnTo>
                  <a:cubicBezTo>
                    <a:pt x="32971" y="719035"/>
                    <a:pt x="36718" y="705292"/>
                    <a:pt x="35469" y="691550"/>
                  </a:cubicBezTo>
                  <a:cubicBezTo>
                    <a:pt x="36718" y="684054"/>
                    <a:pt x="39216" y="677808"/>
                    <a:pt x="45460" y="672811"/>
                  </a:cubicBezTo>
                  <a:lnTo>
                    <a:pt x="45460" y="674060"/>
                  </a:lnTo>
                  <a:cubicBezTo>
                    <a:pt x="66691" y="632833"/>
                    <a:pt x="52953" y="589108"/>
                    <a:pt x="57949" y="547882"/>
                  </a:cubicBezTo>
                  <a:lnTo>
                    <a:pt x="59277" y="545997"/>
                  </a:lnTo>
                  <a:lnTo>
                    <a:pt x="44885" y="538305"/>
                  </a:lnTo>
                  <a:cubicBezTo>
                    <a:pt x="43642" y="528336"/>
                    <a:pt x="43642" y="519613"/>
                    <a:pt x="43642" y="509645"/>
                  </a:cubicBezTo>
                  <a:cubicBezTo>
                    <a:pt x="32451" y="436126"/>
                    <a:pt x="27477" y="361362"/>
                    <a:pt x="44885" y="286597"/>
                  </a:cubicBezTo>
                  <a:lnTo>
                    <a:pt x="43642" y="287844"/>
                  </a:lnTo>
                  <a:cubicBezTo>
                    <a:pt x="52345" y="277875"/>
                    <a:pt x="49859" y="264168"/>
                    <a:pt x="58563" y="254200"/>
                  </a:cubicBezTo>
                  <a:lnTo>
                    <a:pt x="58563" y="252953"/>
                  </a:lnTo>
                  <a:cubicBezTo>
                    <a:pt x="68510" y="245477"/>
                    <a:pt x="66023" y="230524"/>
                    <a:pt x="75970" y="223048"/>
                  </a:cubicBezTo>
                  <a:lnTo>
                    <a:pt x="75970" y="224294"/>
                  </a:lnTo>
                  <a:cubicBezTo>
                    <a:pt x="79700" y="218063"/>
                    <a:pt x="85918" y="213079"/>
                    <a:pt x="89648" y="206849"/>
                  </a:cubicBezTo>
                  <a:lnTo>
                    <a:pt x="90891" y="204357"/>
                  </a:lnTo>
                  <a:cubicBezTo>
                    <a:pt x="95865" y="200618"/>
                    <a:pt x="100838" y="196880"/>
                    <a:pt x="104569" y="190650"/>
                  </a:cubicBezTo>
                  <a:lnTo>
                    <a:pt x="105812" y="188158"/>
                  </a:lnTo>
                  <a:cubicBezTo>
                    <a:pt x="112029" y="185665"/>
                    <a:pt x="117003" y="180681"/>
                    <a:pt x="121976" y="174451"/>
                  </a:cubicBezTo>
                  <a:lnTo>
                    <a:pt x="123220" y="173205"/>
                  </a:lnTo>
                  <a:cubicBezTo>
                    <a:pt x="128194" y="169466"/>
                    <a:pt x="134411" y="163236"/>
                    <a:pt x="138141" y="159498"/>
                  </a:cubicBezTo>
                  <a:cubicBezTo>
                    <a:pt x="144358" y="153267"/>
                    <a:pt x="149331" y="147037"/>
                    <a:pt x="156792" y="143299"/>
                  </a:cubicBezTo>
                  <a:lnTo>
                    <a:pt x="155549" y="144545"/>
                  </a:lnTo>
                  <a:cubicBezTo>
                    <a:pt x="160522" y="137068"/>
                    <a:pt x="165496" y="132084"/>
                    <a:pt x="172956" y="128346"/>
                  </a:cubicBezTo>
                  <a:lnTo>
                    <a:pt x="171713" y="129592"/>
                  </a:lnTo>
                  <a:lnTo>
                    <a:pt x="187879" y="113391"/>
                  </a:lnTo>
                  <a:lnTo>
                    <a:pt x="204042" y="94702"/>
                  </a:lnTo>
                  <a:lnTo>
                    <a:pt x="202798" y="97194"/>
                  </a:lnTo>
                  <a:cubicBezTo>
                    <a:pt x="206528" y="87225"/>
                    <a:pt x="211502" y="87225"/>
                    <a:pt x="216476" y="94702"/>
                  </a:cubicBezTo>
                  <a:cubicBezTo>
                    <a:pt x="241344" y="97194"/>
                    <a:pt x="262482" y="89718"/>
                    <a:pt x="281133" y="78503"/>
                  </a:cubicBezTo>
                  <a:lnTo>
                    <a:pt x="282376" y="78503"/>
                  </a:lnTo>
                  <a:cubicBezTo>
                    <a:pt x="288593" y="69780"/>
                    <a:pt x="298541" y="63550"/>
                    <a:pt x="307245" y="72273"/>
                  </a:cubicBezTo>
                  <a:cubicBezTo>
                    <a:pt x="315948" y="82241"/>
                    <a:pt x="320922" y="94702"/>
                    <a:pt x="328383" y="104671"/>
                  </a:cubicBezTo>
                  <a:cubicBezTo>
                    <a:pt x="333356" y="112147"/>
                    <a:pt x="339573" y="118377"/>
                    <a:pt x="345790" y="109655"/>
                  </a:cubicBezTo>
                  <a:cubicBezTo>
                    <a:pt x="356981" y="94702"/>
                    <a:pt x="373145" y="94702"/>
                    <a:pt x="388066" y="89718"/>
                  </a:cubicBezTo>
                  <a:cubicBezTo>
                    <a:pt x="398014" y="85979"/>
                    <a:pt x="411691" y="80995"/>
                    <a:pt x="416665" y="84733"/>
                  </a:cubicBezTo>
                  <a:cubicBezTo>
                    <a:pt x="453967" y="114639"/>
                    <a:pt x="488783" y="78503"/>
                    <a:pt x="524841" y="83487"/>
                  </a:cubicBezTo>
                  <a:cubicBezTo>
                    <a:pt x="533545" y="83487"/>
                    <a:pt x="547223" y="77257"/>
                    <a:pt x="547223" y="63550"/>
                  </a:cubicBezTo>
                  <a:cubicBezTo>
                    <a:pt x="547223" y="54828"/>
                    <a:pt x="536032" y="56074"/>
                    <a:pt x="529815" y="52335"/>
                  </a:cubicBezTo>
                  <a:cubicBezTo>
                    <a:pt x="519868" y="44859"/>
                    <a:pt x="521111" y="34890"/>
                    <a:pt x="524841" y="26168"/>
                  </a:cubicBezTo>
                  <a:cubicBezTo>
                    <a:pt x="529815" y="13707"/>
                    <a:pt x="541006" y="6231"/>
                    <a:pt x="553440" y="0"/>
                  </a:cubicBezTo>
                  <a:close/>
                </a:path>
              </a:pathLst>
            </a:custGeom>
            <a:solidFill>
              <a:srgbClr val="FCDC61">
                <a:alpha val="79610"/>
              </a:srgbClr>
            </a:solidFill>
            <a:ln>
              <a:noFill/>
            </a:ln>
          </p:spPr>
          <p:txBody>
            <a:bodyPr anchorCtr="0" anchor="ctr" bIns="22850" lIns="45725" spcFirstLastPara="1" rIns="45725" wrap="square" tIns="2285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747993"/>
                </a:solidFill>
                <a:latin typeface="Jost Light"/>
                <a:ea typeface="Jost Light"/>
                <a:cs typeface="Jost Light"/>
                <a:sym typeface="Jost Light"/>
              </a:endParaRPr>
            </a:p>
          </p:txBody>
        </p:sp>
        <p:sp>
          <p:nvSpPr>
            <p:cNvPr id="621" name="Google Shape;621;g311d5cb9a0a_0_344"/>
            <p:cNvSpPr/>
            <p:nvPr/>
          </p:nvSpPr>
          <p:spPr>
            <a:xfrm>
              <a:off x="10486351" y="8534923"/>
              <a:ext cx="3196918" cy="1010487"/>
            </a:xfrm>
            <a:custGeom>
              <a:rect b="b" l="l" r="r" t="t"/>
              <a:pathLst>
                <a:path extrusionOk="0" h="686239" w="1850604">
                  <a:moveTo>
                    <a:pt x="1619748" y="285900"/>
                  </a:moveTo>
                  <a:lnTo>
                    <a:pt x="1621335" y="287142"/>
                  </a:lnTo>
                  <a:cubicBezTo>
                    <a:pt x="1625725" y="289329"/>
                    <a:pt x="1630370" y="290657"/>
                    <a:pt x="1635131" y="291594"/>
                  </a:cubicBezTo>
                  <a:lnTo>
                    <a:pt x="1652701" y="294446"/>
                  </a:lnTo>
                  <a:lnTo>
                    <a:pt x="1650032" y="291526"/>
                  </a:lnTo>
                  <a:cubicBezTo>
                    <a:pt x="1646502" y="289198"/>
                    <a:pt x="1642648" y="287857"/>
                    <a:pt x="1638603" y="287068"/>
                  </a:cubicBezTo>
                  <a:lnTo>
                    <a:pt x="1619748" y="285900"/>
                  </a:lnTo>
                  <a:close/>
                  <a:moveTo>
                    <a:pt x="9421" y="220738"/>
                  </a:moveTo>
                  <a:cubicBezTo>
                    <a:pt x="10599" y="225684"/>
                    <a:pt x="14132" y="228156"/>
                    <a:pt x="14132" y="233102"/>
                  </a:cubicBezTo>
                  <a:cubicBezTo>
                    <a:pt x="15310" y="245466"/>
                    <a:pt x="15310" y="257829"/>
                    <a:pt x="15310" y="268957"/>
                  </a:cubicBezTo>
                  <a:cubicBezTo>
                    <a:pt x="10599" y="264011"/>
                    <a:pt x="5888" y="259066"/>
                    <a:pt x="0" y="254120"/>
                  </a:cubicBezTo>
                  <a:cubicBezTo>
                    <a:pt x="0" y="246702"/>
                    <a:pt x="0" y="239284"/>
                    <a:pt x="1178" y="231865"/>
                  </a:cubicBezTo>
                  <a:cubicBezTo>
                    <a:pt x="2356" y="228156"/>
                    <a:pt x="5888" y="224447"/>
                    <a:pt x="9421" y="220738"/>
                  </a:cubicBezTo>
                  <a:close/>
                  <a:moveTo>
                    <a:pt x="41848" y="215240"/>
                  </a:moveTo>
                  <a:cubicBezTo>
                    <a:pt x="43116" y="215240"/>
                    <a:pt x="45653" y="218903"/>
                    <a:pt x="45653" y="221346"/>
                  </a:cubicBezTo>
                  <a:cubicBezTo>
                    <a:pt x="48189" y="226230"/>
                    <a:pt x="48189" y="231114"/>
                    <a:pt x="48189" y="235999"/>
                  </a:cubicBezTo>
                  <a:cubicBezTo>
                    <a:pt x="44384" y="232336"/>
                    <a:pt x="39311" y="231114"/>
                    <a:pt x="36775" y="226230"/>
                  </a:cubicBezTo>
                  <a:cubicBezTo>
                    <a:pt x="32970" y="221346"/>
                    <a:pt x="35507" y="217682"/>
                    <a:pt x="41848" y="215240"/>
                  </a:cubicBezTo>
                  <a:close/>
                  <a:moveTo>
                    <a:pt x="908563" y="213319"/>
                  </a:moveTo>
                  <a:lnTo>
                    <a:pt x="899722" y="221273"/>
                  </a:lnTo>
                  <a:lnTo>
                    <a:pt x="906175" y="223818"/>
                  </a:lnTo>
                  <a:cubicBezTo>
                    <a:pt x="908438" y="223447"/>
                    <a:pt x="909063" y="221377"/>
                    <a:pt x="909063" y="218644"/>
                  </a:cubicBezTo>
                  <a:lnTo>
                    <a:pt x="908563" y="213319"/>
                  </a:lnTo>
                  <a:close/>
                  <a:moveTo>
                    <a:pt x="914036" y="176515"/>
                  </a:moveTo>
                  <a:lnTo>
                    <a:pt x="909422" y="179197"/>
                  </a:lnTo>
                  <a:cubicBezTo>
                    <a:pt x="908487" y="182744"/>
                    <a:pt x="910669" y="187370"/>
                    <a:pt x="915655" y="192921"/>
                  </a:cubicBezTo>
                  <a:lnTo>
                    <a:pt x="914752" y="196273"/>
                  </a:lnTo>
                  <a:lnTo>
                    <a:pt x="920615" y="187557"/>
                  </a:lnTo>
                  <a:lnTo>
                    <a:pt x="914036" y="176515"/>
                  </a:lnTo>
                  <a:close/>
                  <a:moveTo>
                    <a:pt x="672397" y="170"/>
                  </a:moveTo>
                  <a:cubicBezTo>
                    <a:pt x="702473" y="2020"/>
                    <a:pt x="731770" y="18983"/>
                    <a:pt x="768547" y="52290"/>
                  </a:cubicBezTo>
                  <a:cubicBezTo>
                    <a:pt x="798468" y="78196"/>
                    <a:pt x="814674" y="58458"/>
                    <a:pt x="838361" y="51056"/>
                  </a:cubicBezTo>
                  <a:cubicBezTo>
                    <a:pt x="878255" y="38720"/>
                    <a:pt x="913162" y="7880"/>
                    <a:pt x="959289" y="10347"/>
                  </a:cubicBezTo>
                  <a:cubicBezTo>
                    <a:pt x="965834" y="45505"/>
                    <a:pt x="1009546" y="70948"/>
                    <a:pt x="1011533" y="107494"/>
                  </a:cubicBezTo>
                  <a:lnTo>
                    <a:pt x="998918" y="142352"/>
                  </a:lnTo>
                  <a:lnTo>
                    <a:pt x="1038010" y="159498"/>
                  </a:lnTo>
                  <a:cubicBezTo>
                    <a:pt x="1085545" y="176076"/>
                    <a:pt x="1134486" y="179122"/>
                    <a:pt x="1186939" y="157565"/>
                  </a:cubicBezTo>
                  <a:cubicBezTo>
                    <a:pt x="1205672" y="150067"/>
                    <a:pt x="1228152" y="146318"/>
                    <a:pt x="1241889" y="172561"/>
                  </a:cubicBezTo>
                  <a:cubicBezTo>
                    <a:pt x="1248134" y="186308"/>
                    <a:pt x="1233147" y="222549"/>
                    <a:pt x="1264369" y="210052"/>
                  </a:cubicBezTo>
                  <a:cubicBezTo>
                    <a:pt x="1295591" y="198805"/>
                    <a:pt x="1330560" y="193806"/>
                    <a:pt x="1356787" y="168812"/>
                  </a:cubicBezTo>
                  <a:cubicBezTo>
                    <a:pt x="1360533" y="165063"/>
                    <a:pt x="1340551" y="148817"/>
                    <a:pt x="1338053" y="135070"/>
                  </a:cubicBezTo>
                  <a:cubicBezTo>
                    <a:pt x="1336804" y="127572"/>
                    <a:pt x="1340551" y="121324"/>
                    <a:pt x="1346796" y="116325"/>
                  </a:cubicBezTo>
                  <a:cubicBezTo>
                    <a:pt x="1401746" y="117575"/>
                    <a:pt x="1455448" y="122573"/>
                    <a:pt x="1510399" y="120074"/>
                  </a:cubicBezTo>
                  <a:cubicBezTo>
                    <a:pt x="1539123" y="128822"/>
                    <a:pt x="1577839" y="141319"/>
                    <a:pt x="1531630" y="173811"/>
                  </a:cubicBezTo>
                  <a:cubicBezTo>
                    <a:pt x="1484173" y="207552"/>
                    <a:pt x="1537875" y="282534"/>
                    <a:pt x="1465439" y="301279"/>
                  </a:cubicBezTo>
                  <a:cubicBezTo>
                    <a:pt x="1517893" y="288782"/>
                    <a:pt x="1521639" y="218800"/>
                    <a:pt x="1580337" y="218800"/>
                  </a:cubicBezTo>
                  <a:cubicBezTo>
                    <a:pt x="1607812" y="230047"/>
                    <a:pt x="1571594" y="272536"/>
                    <a:pt x="1609061" y="277535"/>
                  </a:cubicBezTo>
                  <a:lnTo>
                    <a:pt x="1611608" y="279529"/>
                  </a:lnTo>
                  <a:lnTo>
                    <a:pt x="1605785" y="256454"/>
                  </a:lnTo>
                  <a:cubicBezTo>
                    <a:pt x="1607006" y="236256"/>
                    <a:pt x="1597237" y="227419"/>
                    <a:pt x="1582584" y="221107"/>
                  </a:cubicBezTo>
                  <a:cubicBezTo>
                    <a:pt x="1585026" y="214795"/>
                    <a:pt x="1586247" y="200908"/>
                    <a:pt x="1588690" y="200908"/>
                  </a:cubicBezTo>
                  <a:cubicBezTo>
                    <a:pt x="1630208" y="195859"/>
                    <a:pt x="1638756" y="166823"/>
                    <a:pt x="1639977" y="130213"/>
                  </a:cubicBezTo>
                  <a:cubicBezTo>
                    <a:pt x="1639977" y="125164"/>
                    <a:pt x="1642419" y="121377"/>
                    <a:pt x="1643640" y="116327"/>
                  </a:cubicBezTo>
                  <a:cubicBezTo>
                    <a:pt x="1666842" y="120114"/>
                    <a:pt x="1668063" y="140313"/>
                    <a:pt x="1672947" y="156724"/>
                  </a:cubicBezTo>
                  <a:cubicBezTo>
                    <a:pt x="1676611" y="166823"/>
                    <a:pt x="1670505" y="173135"/>
                    <a:pt x="1661957" y="181972"/>
                  </a:cubicBezTo>
                  <a:cubicBezTo>
                    <a:pt x="1636313" y="202171"/>
                    <a:pt x="1633871" y="219844"/>
                    <a:pt x="1643640" y="247617"/>
                  </a:cubicBezTo>
                  <a:cubicBezTo>
                    <a:pt x="1646082" y="255192"/>
                    <a:pt x="1650967" y="261504"/>
                    <a:pt x="1658294" y="251404"/>
                  </a:cubicBezTo>
                  <a:cubicBezTo>
                    <a:pt x="1661957" y="246355"/>
                    <a:pt x="1661957" y="240043"/>
                    <a:pt x="1665620" y="237518"/>
                  </a:cubicBezTo>
                  <a:cubicBezTo>
                    <a:pt x="1671726" y="233731"/>
                    <a:pt x="1675389" y="236256"/>
                    <a:pt x="1675389" y="243830"/>
                  </a:cubicBezTo>
                  <a:cubicBezTo>
                    <a:pt x="1674779" y="254561"/>
                    <a:pt x="1676000" y="265607"/>
                    <a:pt x="1674779" y="275706"/>
                  </a:cubicBezTo>
                  <a:lnTo>
                    <a:pt x="1662895" y="296100"/>
                  </a:lnTo>
                  <a:lnTo>
                    <a:pt x="1664012" y="296281"/>
                  </a:lnTo>
                  <a:cubicBezTo>
                    <a:pt x="1685243" y="307528"/>
                    <a:pt x="1688989" y="340020"/>
                    <a:pt x="1717714" y="340020"/>
                  </a:cubicBezTo>
                  <a:cubicBezTo>
                    <a:pt x="1718963" y="337520"/>
                    <a:pt x="1721460" y="336271"/>
                    <a:pt x="1722709" y="333771"/>
                  </a:cubicBezTo>
                  <a:cubicBezTo>
                    <a:pt x="1716465" y="336271"/>
                    <a:pt x="1711469" y="336271"/>
                    <a:pt x="1705225" y="333771"/>
                  </a:cubicBezTo>
                  <a:cubicBezTo>
                    <a:pt x="1696483" y="330022"/>
                    <a:pt x="1691487" y="322524"/>
                    <a:pt x="1687740" y="313776"/>
                  </a:cubicBezTo>
                  <a:cubicBezTo>
                    <a:pt x="1686492" y="306278"/>
                    <a:pt x="1686492" y="301279"/>
                    <a:pt x="1690238" y="295031"/>
                  </a:cubicBezTo>
                  <a:cubicBezTo>
                    <a:pt x="1693985" y="288782"/>
                    <a:pt x="1698980" y="283784"/>
                    <a:pt x="1703976" y="280035"/>
                  </a:cubicBezTo>
                  <a:cubicBezTo>
                    <a:pt x="1707723" y="278785"/>
                    <a:pt x="1710220" y="278785"/>
                    <a:pt x="1713967" y="277535"/>
                  </a:cubicBezTo>
                  <a:lnTo>
                    <a:pt x="1714187" y="277580"/>
                  </a:lnTo>
                  <a:lnTo>
                    <a:pt x="1721791" y="266013"/>
                  </a:lnTo>
                  <a:cubicBezTo>
                    <a:pt x="1729118" y="254868"/>
                    <a:pt x="1737666" y="243723"/>
                    <a:pt x="1716907" y="237531"/>
                  </a:cubicBezTo>
                  <a:cubicBezTo>
                    <a:pt x="1703474" y="232578"/>
                    <a:pt x="1692484" y="225147"/>
                    <a:pt x="1702253" y="210287"/>
                  </a:cubicBezTo>
                  <a:cubicBezTo>
                    <a:pt x="1716907" y="185520"/>
                    <a:pt x="1731560" y="161991"/>
                    <a:pt x="1752320" y="142177"/>
                  </a:cubicBezTo>
                  <a:cubicBezTo>
                    <a:pt x="1766973" y="127317"/>
                    <a:pt x="1770637" y="145892"/>
                    <a:pt x="1771858" y="158276"/>
                  </a:cubicBezTo>
                  <a:cubicBezTo>
                    <a:pt x="1786511" y="190473"/>
                    <a:pt x="1801165" y="222671"/>
                    <a:pt x="1771858" y="253630"/>
                  </a:cubicBezTo>
                  <a:lnTo>
                    <a:pt x="1756857" y="298096"/>
                  </a:lnTo>
                  <a:lnTo>
                    <a:pt x="1757678" y="298780"/>
                  </a:lnTo>
                  <a:lnTo>
                    <a:pt x="1773598" y="330642"/>
                  </a:lnTo>
                  <a:lnTo>
                    <a:pt x="1802365" y="330642"/>
                  </a:lnTo>
                  <a:cubicBezTo>
                    <a:pt x="1817208" y="331884"/>
                    <a:pt x="1827103" y="336852"/>
                    <a:pt x="1823392" y="355483"/>
                  </a:cubicBezTo>
                  <a:cubicBezTo>
                    <a:pt x="1820918" y="364178"/>
                    <a:pt x="1819681" y="375356"/>
                    <a:pt x="1820918" y="385293"/>
                  </a:cubicBezTo>
                  <a:cubicBezTo>
                    <a:pt x="1820918" y="406408"/>
                    <a:pt x="1833287" y="417587"/>
                    <a:pt x="1850604" y="426281"/>
                  </a:cubicBezTo>
                  <a:cubicBezTo>
                    <a:pt x="1839472" y="446154"/>
                    <a:pt x="1833287" y="468511"/>
                    <a:pt x="1834524" y="492110"/>
                  </a:cubicBezTo>
                  <a:cubicBezTo>
                    <a:pt x="1820918" y="490868"/>
                    <a:pt x="1807312" y="485900"/>
                    <a:pt x="1796180" y="489626"/>
                  </a:cubicBezTo>
                  <a:cubicBezTo>
                    <a:pt x="1751652" y="502047"/>
                    <a:pt x="1708360" y="503289"/>
                    <a:pt x="1663832" y="498321"/>
                  </a:cubicBezTo>
                  <a:cubicBezTo>
                    <a:pt x="1655173" y="495837"/>
                    <a:pt x="1644041" y="500805"/>
                    <a:pt x="1635383" y="515710"/>
                  </a:cubicBezTo>
                  <a:cubicBezTo>
                    <a:pt x="1670016" y="536825"/>
                    <a:pt x="1708360" y="548003"/>
                    <a:pt x="1746704" y="560424"/>
                  </a:cubicBezTo>
                  <a:cubicBezTo>
                    <a:pt x="1766495" y="567876"/>
                    <a:pt x="1788759" y="565392"/>
                    <a:pt x="1804839" y="584023"/>
                  </a:cubicBezTo>
                  <a:cubicBezTo>
                    <a:pt x="1803602" y="591476"/>
                    <a:pt x="1804839" y="600170"/>
                    <a:pt x="1802365" y="607622"/>
                  </a:cubicBezTo>
                  <a:cubicBezTo>
                    <a:pt x="1798654" y="621285"/>
                    <a:pt x="1804839" y="648611"/>
                    <a:pt x="1813497" y="662273"/>
                  </a:cubicBezTo>
                  <a:cubicBezTo>
                    <a:pt x="1817208" y="666000"/>
                    <a:pt x="1818445" y="672210"/>
                    <a:pt x="1817208" y="675936"/>
                  </a:cubicBezTo>
                  <a:cubicBezTo>
                    <a:pt x="1813497" y="689599"/>
                    <a:pt x="1807312" y="683388"/>
                    <a:pt x="1801128" y="678420"/>
                  </a:cubicBezTo>
                  <a:cubicBezTo>
                    <a:pt x="1793707" y="672210"/>
                    <a:pt x="1786285" y="675936"/>
                    <a:pt x="1780101" y="679662"/>
                  </a:cubicBezTo>
                  <a:cubicBezTo>
                    <a:pt x="1765258" y="692083"/>
                    <a:pt x="1759073" y="685873"/>
                    <a:pt x="1755362" y="669726"/>
                  </a:cubicBezTo>
                  <a:cubicBezTo>
                    <a:pt x="1749178" y="649853"/>
                    <a:pt x="1735572" y="662273"/>
                    <a:pt x="1724440" y="664758"/>
                  </a:cubicBezTo>
                  <a:cubicBezTo>
                    <a:pt x="1720729" y="663515"/>
                    <a:pt x="1718255" y="662273"/>
                    <a:pt x="1714545" y="659789"/>
                  </a:cubicBezTo>
                  <a:cubicBezTo>
                    <a:pt x="1700939" y="646127"/>
                    <a:pt x="1683622" y="636190"/>
                    <a:pt x="1663832" y="627496"/>
                  </a:cubicBezTo>
                  <a:cubicBezTo>
                    <a:pt x="1657647" y="623769"/>
                    <a:pt x="1652699" y="620043"/>
                    <a:pt x="1646515" y="616317"/>
                  </a:cubicBezTo>
                  <a:cubicBezTo>
                    <a:pt x="1636620" y="608865"/>
                    <a:pt x="1623014" y="601412"/>
                    <a:pt x="1610645" y="601412"/>
                  </a:cubicBezTo>
                  <a:cubicBezTo>
                    <a:pt x="1516640" y="600170"/>
                    <a:pt x="1516640" y="600170"/>
                    <a:pt x="1519114" y="513226"/>
                  </a:cubicBezTo>
                  <a:cubicBezTo>
                    <a:pt x="1520351" y="434975"/>
                    <a:pt x="1598276" y="381567"/>
                    <a:pt x="1673727" y="405166"/>
                  </a:cubicBezTo>
                  <a:cubicBezTo>
                    <a:pt x="1682385" y="407650"/>
                    <a:pt x="1694754" y="438702"/>
                    <a:pt x="1704649" y="405166"/>
                  </a:cubicBezTo>
                  <a:lnTo>
                    <a:pt x="1705719" y="404045"/>
                  </a:lnTo>
                  <a:lnTo>
                    <a:pt x="1703976" y="401254"/>
                  </a:lnTo>
                  <a:cubicBezTo>
                    <a:pt x="1702103" y="397818"/>
                    <a:pt x="1699605" y="395006"/>
                    <a:pt x="1693985" y="395006"/>
                  </a:cubicBezTo>
                  <a:lnTo>
                    <a:pt x="1661514" y="395006"/>
                  </a:lnTo>
                  <a:cubicBezTo>
                    <a:pt x="1650274" y="380010"/>
                    <a:pt x="1630292" y="375011"/>
                    <a:pt x="1614056" y="363764"/>
                  </a:cubicBezTo>
                  <a:cubicBezTo>
                    <a:pt x="1612808" y="357515"/>
                    <a:pt x="1612808" y="352517"/>
                    <a:pt x="1610310" y="347518"/>
                  </a:cubicBezTo>
                  <a:cubicBezTo>
                    <a:pt x="1607812" y="343769"/>
                    <a:pt x="1602817" y="340020"/>
                    <a:pt x="1599070" y="340020"/>
                  </a:cubicBezTo>
                  <a:cubicBezTo>
                    <a:pt x="1595323" y="338770"/>
                    <a:pt x="1587830" y="343769"/>
                    <a:pt x="1587830" y="347518"/>
                  </a:cubicBezTo>
                  <a:cubicBezTo>
                    <a:pt x="1587830" y="360015"/>
                    <a:pt x="1594074" y="375011"/>
                    <a:pt x="1587830" y="385009"/>
                  </a:cubicBezTo>
                  <a:cubicBezTo>
                    <a:pt x="1580337" y="400005"/>
                    <a:pt x="1560355" y="393757"/>
                    <a:pt x="1544119" y="396256"/>
                  </a:cubicBezTo>
                  <a:cubicBezTo>
                    <a:pt x="1534128" y="396256"/>
                    <a:pt x="1524137" y="398755"/>
                    <a:pt x="1514146" y="400005"/>
                  </a:cubicBezTo>
                  <a:cubicBezTo>
                    <a:pt x="1501657" y="377511"/>
                    <a:pt x="1534128" y="377511"/>
                    <a:pt x="1531630" y="361265"/>
                  </a:cubicBezTo>
                  <a:cubicBezTo>
                    <a:pt x="1530382" y="356266"/>
                    <a:pt x="1531630" y="350017"/>
                    <a:pt x="1527884" y="346268"/>
                  </a:cubicBezTo>
                  <a:cubicBezTo>
                    <a:pt x="1525386" y="343769"/>
                    <a:pt x="1516644" y="342519"/>
                    <a:pt x="1514146" y="343769"/>
                  </a:cubicBezTo>
                  <a:cubicBezTo>
                    <a:pt x="1505404" y="348768"/>
                    <a:pt x="1494164" y="353766"/>
                    <a:pt x="1489168" y="361265"/>
                  </a:cubicBezTo>
                  <a:cubicBezTo>
                    <a:pt x="1476679" y="380010"/>
                    <a:pt x="1461693" y="395006"/>
                    <a:pt x="1437964" y="395006"/>
                  </a:cubicBezTo>
                  <a:cubicBezTo>
                    <a:pt x="1419231" y="396256"/>
                    <a:pt x="1409240" y="407503"/>
                    <a:pt x="1400497" y="421250"/>
                  </a:cubicBezTo>
                  <a:cubicBezTo>
                    <a:pt x="1390506" y="436246"/>
                    <a:pt x="1375520" y="438745"/>
                    <a:pt x="1360533" y="444994"/>
                  </a:cubicBezTo>
                  <a:cubicBezTo>
                    <a:pt x="1335556" y="454991"/>
                    <a:pt x="1326813" y="442494"/>
                    <a:pt x="1321818" y="422499"/>
                  </a:cubicBezTo>
                  <a:cubicBezTo>
                    <a:pt x="1319320" y="418750"/>
                    <a:pt x="1313076" y="415001"/>
                    <a:pt x="1309329" y="411252"/>
                  </a:cubicBezTo>
                  <a:cubicBezTo>
                    <a:pt x="1300587" y="381260"/>
                    <a:pt x="1300587" y="381260"/>
                    <a:pt x="1261872" y="380010"/>
                  </a:cubicBezTo>
                  <a:cubicBezTo>
                    <a:pt x="1231898" y="385009"/>
                    <a:pt x="1200676" y="386258"/>
                    <a:pt x="1173201" y="405004"/>
                  </a:cubicBezTo>
                  <a:cubicBezTo>
                    <a:pt x="1149472" y="422499"/>
                    <a:pt x="1130739" y="391257"/>
                    <a:pt x="1107010" y="392507"/>
                  </a:cubicBezTo>
                  <a:cubicBezTo>
                    <a:pt x="1103264" y="407503"/>
                    <a:pt x="1100766" y="422499"/>
                    <a:pt x="1095770" y="437496"/>
                  </a:cubicBezTo>
                  <a:cubicBezTo>
                    <a:pt x="1089526" y="453742"/>
                    <a:pt x="1079535" y="469988"/>
                    <a:pt x="1070793" y="487483"/>
                  </a:cubicBezTo>
                  <a:cubicBezTo>
                    <a:pt x="1059553" y="508728"/>
                    <a:pt x="1035824" y="487483"/>
                    <a:pt x="1022086" y="501230"/>
                  </a:cubicBezTo>
                  <a:cubicBezTo>
                    <a:pt x="1015842" y="506229"/>
                    <a:pt x="1008349" y="508728"/>
                    <a:pt x="997109" y="516226"/>
                  </a:cubicBezTo>
                  <a:cubicBezTo>
                    <a:pt x="992113" y="488733"/>
                    <a:pt x="1008349" y="468738"/>
                    <a:pt x="1012095" y="447493"/>
                  </a:cubicBezTo>
                  <a:cubicBezTo>
                    <a:pt x="1014593" y="431247"/>
                    <a:pt x="1014593" y="429998"/>
                    <a:pt x="988367" y="428748"/>
                  </a:cubicBezTo>
                  <a:cubicBezTo>
                    <a:pt x="983371" y="428748"/>
                    <a:pt x="979624" y="432497"/>
                    <a:pt x="975878" y="428748"/>
                  </a:cubicBezTo>
                  <a:cubicBezTo>
                    <a:pt x="937162" y="392507"/>
                    <a:pt x="890954" y="370012"/>
                    <a:pt x="844745" y="347518"/>
                  </a:cubicBezTo>
                  <a:cubicBezTo>
                    <a:pt x="837252" y="330022"/>
                    <a:pt x="826012" y="318775"/>
                    <a:pt x="806030" y="315026"/>
                  </a:cubicBezTo>
                  <a:cubicBezTo>
                    <a:pt x="802283" y="315026"/>
                    <a:pt x="798537" y="310027"/>
                    <a:pt x="794790" y="306278"/>
                  </a:cubicBezTo>
                  <a:cubicBezTo>
                    <a:pt x="807279" y="293781"/>
                    <a:pt x="807279" y="276286"/>
                    <a:pt x="809776" y="258790"/>
                  </a:cubicBezTo>
                  <a:cubicBezTo>
                    <a:pt x="811025" y="255041"/>
                    <a:pt x="823514" y="253791"/>
                    <a:pt x="829759" y="251292"/>
                  </a:cubicBezTo>
                  <a:cubicBezTo>
                    <a:pt x="831632" y="256291"/>
                    <a:pt x="834364" y="259962"/>
                    <a:pt x="837701" y="262813"/>
                  </a:cubicBezTo>
                  <a:lnTo>
                    <a:pt x="840102" y="264182"/>
                  </a:lnTo>
                  <a:lnTo>
                    <a:pt x="846931" y="272693"/>
                  </a:lnTo>
                  <a:cubicBezTo>
                    <a:pt x="854112" y="278160"/>
                    <a:pt x="863479" y="281285"/>
                    <a:pt x="877216" y="280035"/>
                  </a:cubicBezTo>
                  <a:cubicBezTo>
                    <a:pt x="867850" y="275036"/>
                    <a:pt x="857858" y="272849"/>
                    <a:pt x="849272" y="269412"/>
                  </a:cubicBezTo>
                  <a:lnTo>
                    <a:pt x="840102" y="264182"/>
                  </a:lnTo>
                  <a:lnTo>
                    <a:pt x="829759" y="251292"/>
                  </a:lnTo>
                  <a:cubicBezTo>
                    <a:pt x="828510" y="237545"/>
                    <a:pt x="826012" y="225048"/>
                    <a:pt x="813523" y="218800"/>
                  </a:cubicBezTo>
                  <a:lnTo>
                    <a:pt x="813515" y="218742"/>
                  </a:lnTo>
                  <a:lnTo>
                    <a:pt x="813428" y="218827"/>
                  </a:lnTo>
                  <a:cubicBezTo>
                    <a:pt x="782261" y="222528"/>
                    <a:pt x="753587" y="215126"/>
                    <a:pt x="724914" y="199090"/>
                  </a:cubicBezTo>
                  <a:cubicBezTo>
                    <a:pt x="707460" y="189221"/>
                    <a:pt x="688760" y="180585"/>
                    <a:pt x="670060" y="171950"/>
                  </a:cubicBezTo>
                  <a:lnTo>
                    <a:pt x="674641" y="167150"/>
                  </a:lnTo>
                  <a:lnTo>
                    <a:pt x="667806" y="169757"/>
                  </a:lnTo>
                  <a:cubicBezTo>
                    <a:pt x="666562" y="187116"/>
                    <a:pt x="655365" y="197036"/>
                    <a:pt x="644167" y="208195"/>
                  </a:cubicBezTo>
                  <a:cubicBezTo>
                    <a:pt x="618040" y="231754"/>
                    <a:pt x="615551" y="235474"/>
                    <a:pt x="594400" y="210675"/>
                  </a:cubicBezTo>
                  <a:cubicBezTo>
                    <a:pt x="580715" y="194556"/>
                    <a:pt x="568273" y="195796"/>
                    <a:pt x="553343" y="193316"/>
                  </a:cubicBezTo>
                  <a:cubicBezTo>
                    <a:pt x="540901" y="192076"/>
                    <a:pt x="532192" y="199516"/>
                    <a:pt x="529704" y="210675"/>
                  </a:cubicBezTo>
                  <a:cubicBezTo>
                    <a:pt x="527215" y="223074"/>
                    <a:pt x="535925" y="229274"/>
                    <a:pt x="548366" y="228034"/>
                  </a:cubicBezTo>
                  <a:cubicBezTo>
                    <a:pt x="579470" y="225554"/>
                    <a:pt x="578226" y="247873"/>
                    <a:pt x="581959" y="268952"/>
                  </a:cubicBezTo>
                  <a:cubicBezTo>
                    <a:pt x="557075" y="266472"/>
                    <a:pt x="532192" y="263992"/>
                    <a:pt x="509797" y="265232"/>
                  </a:cubicBezTo>
                  <a:cubicBezTo>
                    <a:pt x="486158" y="266472"/>
                    <a:pt x="468740" y="262752"/>
                    <a:pt x="465007" y="235474"/>
                  </a:cubicBezTo>
                  <a:cubicBezTo>
                    <a:pt x="463763" y="230514"/>
                    <a:pt x="451321" y="221834"/>
                    <a:pt x="446344" y="223074"/>
                  </a:cubicBezTo>
                  <a:cubicBezTo>
                    <a:pt x="374183" y="247873"/>
                    <a:pt x="315707" y="208195"/>
                    <a:pt x="253499" y="185876"/>
                  </a:cubicBezTo>
                  <a:cubicBezTo>
                    <a:pt x="274649" y="162317"/>
                    <a:pt x="282114" y="137519"/>
                    <a:pt x="257231" y="110240"/>
                  </a:cubicBezTo>
                  <a:cubicBezTo>
                    <a:pt x="247278" y="97841"/>
                    <a:pt x="255987" y="86681"/>
                    <a:pt x="284603" y="74282"/>
                  </a:cubicBezTo>
                  <a:cubicBezTo>
                    <a:pt x="292068" y="81721"/>
                    <a:pt x="297044" y="91641"/>
                    <a:pt x="304509" y="97841"/>
                  </a:cubicBezTo>
                  <a:cubicBezTo>
                    <a:pt x="310730" y="102800"/>
                    <a:pt x="323172" y="101560"/>
                    <a:pt x="321928" y="92881"/>
                  </a:cubicBezTo>
                  <a:cubicBezTo>
                    <a:pt x="316951" y="64362"/>
                    <a:pt x="333125" y="69322"/>
                    <a:pt x="353032" y="63122"/>
                  </a:cubicBezTo>
                  <a:cubicBezTo>
                    <a:pt x="384136" y="53203"/>
                    <a:pt x="417729" y="42043"/>
                    <a:pt x="448833" y="33364"/>
                  </a:cubicBezTo>
                  <a:cubicBezTo>
                    <a:pt x="454432" y="30884"/>
                    <a:pt x="459719" y="30884"/>
                    <a:pt x="464385" y="32589"/>
                  </a:cubicBezTo>
                  <a:cubicBezTo>
                    <a:pt x="469051" y="34294"/>
                    <a:pt x="473094" y="37704"/>
                    <a:pt x="476205" y="42043"/>
                  </a:cubicBezTo>
                  <a:lnTo>
                    <a:pt x="479866" y="44888"/>
                  </a:lnTo>
                  <a:lnTo>
                    <a:pt x="493032" y="44888"/>
                  </a:lnTo>
                  <a:cubicBezTo>
                    <a:pt x="504252" y="32552"/>
                    <a:pt x="514225" y="18982"/>
                    <a:pt x="531679" y="36253"/>
                  </a:cubicBezTo>
                  <a:cubicBezTo>
                    <a:pt x="545392" y="49822"/>
                    <a:pt x="555366" y="49822"/>
                    <a:pt x="571572" y="38720"/>
                  </a:cubicBezTo>
                  <a:cubicBezTo>
                    <a:pt x="611466" y="11581"/>
                    <a:pt x="642321" y="-1681"/>
                    <a:pt x="672397" y="170"/>
                  </a:cubicBezTo>
                  <a:close/>
                </a:path>
              </a:pathLst>
            </a:custGeom>
            <a:solidFill>
              <a:srgbClr val="FCDC61">
                <a:alpha val="59609"/>
              </a:srgbClr>
            </a:solidFill>
            <a:ln>
              <a:noFill/>
            </a:ln>
          </p:spPr>
          <p:txBody>
            <a:bodyPr anchorCtr="0" anchor="ctr" bIns="22850" lIns="45725" spcFirstLastPara="1" rIns="45725" wrap="square" tIns="2285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747993"/>
                </a:solidFill>
                <a:latin typeface="Jost Light"/>
                <a:ea typeface="Jost Light"/>
                <a:cs typeface="Jost Light"/>
                <a:sym typeface="Jost Light"/>
              </a:endParaRPr>
            </a:p>
          </p:txBody>
        </p:sp>
      </p:grpSp>
      <p:grpSp>
        <p:nvGrpSpPr>
          <p:cNvPr id="622" name="Google Shape;622;g311d5cb9a0a_0_344"/>
          <p:cNvGrpSpPr/>
          <p:nvPr/>
        </p:nvGrpSpPr>
        <p:grpSpPr>
          <a:xfrm>
            <a:off x="7915704" y="1216352"/>
            <a:ext cx="2100876" cy="1766817"/>
            <a:chOff x="15962250" y="5065986"/>
            <a:chExt cx="6273145" cy="4827369"/>
          </a:xfrm>
        </p:grpSpPr>
        <p:sp>
          <p:nvSpPr>
            <p:cNvPr id="623" name="Google Shape;623;g311d5cb9a0a_0_344"/>
            <p:cNvSpPr/>
            <p:nvPr/>
          </p:nvSpPr>
          <p:spPr>
            <a:xfrm>
              <a:off x="16294385" y="5065986"/>
              <a:ext cx="3528859" cy="2061079"/>
            </a:xfrm>
            <a:custGeom>
              <a:rect b="b" l="l" r="r" t="t"/>
              <a:pathLst>
                <a:path extrusionOk="0" h="1399714" w="2042755">
                  <a:moveTo>
                    <a:pt x="1465662" y="502670"/>
                  </a:moveTo>
                  <a:cubicBezTo>
                    <a:pt x="1453123" y="505157"/>
                    <a:pt x="1440195" y="510365"/>
                    <a:pt x="1426799" y="518758"/>
                  </a:cubicBezTo>
                  <a:cubicBezTo>
                    <a:pt x="1411845" y="527462"/>
                    <a:pt x="1390662" y="522488"/>
                    <a:pt x="1390662" y="551089"/>
                  </a:cubicBezTo>
                  <a:cubicBezTo>
                    <a:pt x="1389415" y="607047"/>
                    <a:pt x="1354524" y="599586"/>
                    <a:pt x="1310910" y="582177"/>
                  </a:cubicBezTo>
                  <a:cubicBezTo>
                    <a:pt x="1314026" y="595855"/>
                    <a:pt x="1314337" y="608601"/>
                    <a:pt x="1312468" y="620881"/>
                  </a:cubicBezTo>
                  <a:lnTo>
                    <a:pt x="1302932" y="650586"/>
                  </a:lnTo>
                  <a:lnTo>
                    <a:pt x="1310325" y="643223"/>
                  </a:lnTo>
                  <a:cubicBezTo>
                    <a:pt x="1316569" y="633272"/>
                    <a:pt x="1326560" y="629540"/>
                    <a:pt x="1336552" y="635759"/>
                  </a:cubicBezTo>
                  <a:cubicBezTo>
                    <a:pt x="1347792" y="641979"/>
                    <a:pt x="1359032" y="650686"/>
                    <a:pt x="1366525" y="660638"/>
                  </a:cubicBezTo>
                  <a:cubicBezTo>
                    <a:pt x="1387756" y="689248"/>
                    <a:pt x="1412734" y="691736"/>
                    <a:pt x="1443956" y="678053"/>
                  </a:cubicBezTo>
                  <a:cubicBezTo>
                    <a:pt x="1451449" y="658150"/>
                    <a:pt x="1425222" y="658150"/>
                    <a:pt x="1421476" y="644467"/>
                  </a:cubicBezTo>
                  <a:cubicBezTo>
                    <a:pt x="1416480" y="627052"/>
                    <a:pt x="1390254" y="634515"/>
                    <a:pt x="1390254" y="610881"/>
                  </a:cubicBezTo>
                  <a:lnTo>
                    <a:pt x="1452698" y="610881"/>
                  </a:lnTo>
                  <a:cubicBezTo>
                    <a:pt x="1457693" y="612125"/>
                    <a:pt x="1460191" y="613369"/>
                    <a:pt x="1463938" y="614613"/>
                  </a:cubicBezTo>
                  <a:cubicBezTo>
                    <a:pt x="1493911" y="638247"/>
                    <a:pt x="1525133" y="640735"/>
                    <a:pt x="1556355" y="615857"/>
                  </a:cubicBezTo>
                  <a:cubicBezTo>
                    <a:pt x="1558853" y="614613"/>
                    <a:pt x="1562600" y="613369"/>
                    <a:pt x="1565098" y="610881"/>
                  </a:cubicBezTo>
                  <a:cubicBezTo>
                    <a:pt x="1587578" y="606528"/>
                    <a:pt x="1599130" y="595332"/>
                    <a:pt x="1605374" y="580872"/>
                  </a:cubicBezTo>
                  <a:lnTo>
                    <a:pt x="1612903" y="536573"/>
                  </a:lnTo>
                  <a:lnTo>
                    <a:pt x="1588793" y="548602"/>
                  </a:lnTo>
                  <a:cubicBezTo>
                    <a:pt x="1581317" y="548602"/>
                    <a:pt x="1575086" y="546115"/>
                    <a:pt x="1570102" y="541141"/>
                  </a:cubicBezTo>
                  <a:cubicBezTo>
                    <a:pt x="1537391" y="512230"/>
                    <a:pt x="1503279" y="495209"/>
                    <a:pt x="1465662" y="502670"/>
                  </a:cubicBezTo>
                  <a:close/>
                  <a:moveTo>
                    <a:pt x="1099071" y="217"/>
                  </a:moveTo>
                  <a:cubicBezTo>
                    <a:pt x="1127732" y="8921"/>
                    <a:pt x="1157639" y="13895"/>
                    <a:pt x="1188791" y="11408"/>
                  </a:cubicBezTo>
                  <a:cubicBezTo>
                    <a:pt x="1197514" y="11408"/>
                    <a:pt x="1204991" y="13895"/>
                    <a:pt x="1212467" y="18869"/>
                  </a:cubicBezTo>
                  <a:cubicBezTo>
                    <a:pt x="1222436" y="20113"/>
                    <a:pt x="1232405" y="20113"/>
                    <a:pt x="1241128" y="20113"/>
                  </a:cubicBezTo>
                  <a:cubicBezTo>
                    <a:pt x="1266050" y="37522"/>
                    <a:pt x="1288480" y="16382"/>
                    <a:pt x="1313403" y="16382"/>
                  </a:cubicBezTo>
                  <a:cubicBezTo>
                    <a:pt x="1335833" y="15139"/>
                    <a:pt x="1355770" y="18869"/>
                    <a:pt x="1371970" y="37522"/>
                  </a:cubicBezTo>
                  <a:lnTo>
                    <a:pt x="1371970" y="36278"/>
                  </a:lnTo>
                  <a:cubicBezTo>
                    <a:pt x="1395646" y="49957"/>
                    <a:pt x="1421814" y="40009"/>
                    <a:pt x="1447983" y="42496"/>
                  </a:cubicBezTo>
                  <a:cubicBezTo>
                    <a:pt x="1487858" y="72340"/>
                    <a:pt x="1536457" y="36278"/>
                    <a:pt x="1577578" y="61148"/>
                  </a:cubicBezTo>
                  <a:cubicBezTo>
                    <a:pt x="1614962" y="90993"/>
                    <a:pt x="1659822" y="113376"/>
                    <a:pt x="1683498" y="158142"/>
                  </a:cubicBezTo>
                  <a:cubicBezTo>
                    <a:pt x="1692221" y="174307"/>
                    <a:pt x="1700944" y="189229"/>
                    <a:pt x="1688482" y="207882"/>
                  </a:cubicBezTo>
                  <a:cubicBezTo>
                    <a:pt x="1684744" y="214099"/>
                    <a:pt x="1679760" y="219073"/>
                    <a:pt x="1673529" y="222804"/>
                  </a:cubicBezTo>
                  <a:cubicBezTo>
                    <a:pt x="1648607" y="237726"/>
                    <a:pt x="1623685" y="240213"/>
                    <a:pt x="1597516" y="227778"/>
                  </a:cubicBezTo>
                  <a:cubicBezTo>
                    <a:pt x="1592532" y="197934"/>
                    <a:pt x="1586301" y="166846"/>
                    <a:pt x="1566363" y="141976"/>
                  </a:cubicBezTo>
                  <a:cubicBezTo>
                    <a:pt x="1546426" y="115863"/>
                    <a:pt x="1526488" y="109645"/>
                    <a:pt x="1499073" y="146950"/>
                  </a:cubicBezTo>
                  <a:cubicBezTo>
                    <a:pt x="1542687" y="109645"/>
                    <a:pt x="1565117" y="124567"/>
                    <a:pt x="1571348" y="165603"/>
                  </a:cubicBezTo>
                  <a:cubicBezTo>
                    <a:pt x="1575086" y="189229"/>
                    <a:pt x="1575086" y="211612"/>
                    <a:pt x="1597516" y="227778"/>
                  </a:cubicBezTo>
                  <a:cubicBezTo>
                    <a:pt x="1609977" y="237726"/>
                    <a:pt x="1634900" y="235239"/>
                    <a:pt x="1631161" y="262596"/>
                  </a:cubicBezTo>
                  <a:cubicBezTo>
                    <a:pt x="1623685" y="350885"/>
                    <a:pt x="1681006" y="401869"/>
                    <a:pt x="1742065" y="446635"/>
                  </a:cubicBezTo>
                  <a:cubicBezTo>
                    <a:pt x="1766987" y="465287"/>
                    <a:pt x="1795648" y="475235"/>
                    <a:pt x="1776956" y="513784"/>
                  </a:cubicBezTo>
                  <a:cubicBezTo>
                    <a:pt x="1743311" y="527462"/>
                    <a:pt x="1708420" y="538654"/>
                    <a:pt x="1673529" y="520001"/>
                  </a:cubicBezTo>
                  <a:cubicBezTo>
                    <a:pt x="1662314" y="513784"/>
                    <a:pt x="1652657" y="513473"/>
                    <a:pt x="1643778" y="516582"/>
                  </a:cubicBezTo>
                  <a:lnTo>
                    <a:pt x="1625415" y="529102"/>
                  </a:lnTo>
                  <a:lnTo>
                    <a:pt x="1633786" y="527539"/>
                  </a:lnTo>
                  <a:cubicBezTo>
                    <a:pt x="1639406" y="528782"/>
                    <a:pt x="1643777" y="533758"/>
                    <a:pt x="1646275" y="546197"/>
                  </a:cubicBezTo>
                  <a:cubicBezTo>
                    <a:pt x="1651271" y="571076"/>
                    <a:pt x="1655017" y="572320"/>
                    <a:pt x="1679995" y="559880"/>
                  </a:cubicBezTo>
                  <a:cubicBezTo>
                    <a:pt x="1694982" y="554905"/>
                    <a:pt x="1704973" y="554905"/>
                    <a:pt x="1714964" y="564856"/>
                  </a:cubicBezTo>
                  <a:cubicBezTo>
                    <a:pt x="1728702" y="577295"/>
                    <a:pt x="1739942" y="590978"/>
                    <a:pt x="1752430" y="604661"/>
                  </a:cubicBezTo>
                  <a:cubicBezTo>
                    <a:pt x="1759924" y="613369"/>
                    <a:pt x="1767417" y="620832"/>
                    <a:pt x="1778657" y="612125"/>
                  </a:cubicBezTo>
                  <a:cubicBezTo>
                    <a:pt x="1787399" y="605905"/>
                    <a:pt x="1797390" y="598442"/>
                    <a:pt x="1794893" y="588490"/>
                  </a:cubicBezTo>
                  <a:cubicBezTo>
                    <a:pt x="1791146" y="576051"/>
                    <a:pt x="1779906" y="568588"/>
                    <a:pt x="1798639" y="558636"/>
                  </a:cubicBezTo>
                  <a:cubicBezTo>
                    <a:pt x="1819870" y="548685"/>
                    <a:pt x="1844848" y="541222"/>
                    <a:pt x="1853590" y="516343"/>
                  </a:cubicBezTo>
                  <a:cubicBezTo>
                    <a:pt x="1854839" y="513855"/>
                    <a:pt x="1856088" y="511368"/>
                    <a:pt x="1858586" y="510124"/>
                  </a:cubicBezTo>
                  <a:cubicBezTo>
                    <a:pt x="1879817" y="491465"/>
                    <a:pt x="1887310" y="535002"/>
                    <a:pt x="1903546" y="522563"/>
                  </a:cubicBezTo>
                  <a:cubicBezTo>
                    <a:pt x="1914786" y="512612"/>
                    <a:pt x="1896052" y="491465"/>
                    <a:pt x="1908541" y="477782"/>
                  </a:cubicBezTo>
                  <a:cubicBezTo>
                    <a:pt x="1912288" y="475294"/>
                    <a:pt x="1917283" y="471562"/>
                    <a:pt x="1922279" y="472806"/>
                  </a:cubicBezTo>
                  <a:cubicBezTo>
                    <a:pt x="1928523" y="472806"/>
                    <a:pt x="1938514" y="475294"/>
                    <a:pt x="1942261" y="480270"/>
                  </a:cubicBezTo>
                  <a:cubicBezTo>
                    <a:pt x="1946008" y="487733"/>
                    <a:pt x="1949754" y="498928"/>
                    <a:pt x="1948505" y="510124"/>
                  </a:cubicBezTo>
                  <a:cubicBezTo>
                    <a:pt x="1948505" y="537490"/>
                    <a:pt x="1962243" y="546197"/>
                    <a:pt x="1988470" y="539978"/>
                  </a:cubicBezTo>
                  <a:cubicBezTo>
                    <a:pt x="1995963" y="539978"/>
                    <a:pt x="2003456" y="546197"/>
                    <a:pt x="2003456" y="554905"/>
                  </a:cubicBezTo>
                  <a:cubicBezTo>
                    <a:pt x="2003456" y="559880"/>
                    <a:pt x="2002208" y="566100"/>
                    <a:pt x="1997212" y="568588"/>
                  </a:cubicBezTo>
                  <a:cubicBezTo>
                    <a:pt x="1978479" y="582271"/>
                    <a:pt x="1958497" y="594710"/>
                    <a:pt x="1933519" y="595954"/>
                  </a:cubicBezTo>
                  <a:cubicBezTo>
                    <a:pt x="1932270" y="613369"/>
                    <a:pt x="1942261" y="628296"/>
                    <a:pt x="1949754" y="643223"/>
                  </a:cubicBezTo>
                  <a:cubicBezTo>
                    <a:pt x="1922279" y="689248"/>
                    <a:pt x="1963492" y="741492"/>
                    <a:pt x="1938514" y="788761"/>
                  </a:cubicBezTo>
                  <a:cubicBezTo>
                    <a:pt x="1934768" y="797469"/>
                    <a:pt x="1944759" y="790005"/>
                    <a:pt x="1947257" y="790005"/>
                  </a:cubicBezTo>
                  <a:cubicBezTo>
                    <a:pt x="2015945" y="798713"/>
                    <a:pt x="2010950" y="868372"/>
                    <a:pt x="2002208" y="893250"/>
                  </a:cubicBezTo>
                  <a:cubicBezTo>
                    <a:pt x="1982225" y="944251"/>
                    <a:pt x="1999710" y="965397"/>
                    <a:pt x="2029683" y="995251"/>
                  </a:cubicBezTo>
                  <a:cubicBezTo>
                    <a:pt x="2044669" y="1008935"/>
                    <a:pt x="2048416" y="1033813"/>
                    <a:pt x="2032181" y="1053716"/>
                  </a:cubicBezTo>
                  <a:cubicBezTo>
                    <a:pt x="2010950" y="1077350"/>
                    <a:pt x="1997212" y="1052472"/>
                    <a:pt x="1978479" y="1045008"/>
                  </a:cubicBezTo>
                  <a:cubicBezTo>
                    <a:pt x="1934768" y="1026349"/>
                    <a:pt x="1907292" y="985300"/>
                    <a:pt x="1861083" y="966641"/>
                  </a:cubicBezTo>
                  <a:cubicBezTo>
                    <a:pt x="1814875" y="946739"/>
                    <a:pt x="1836106" y="911909"/>
                    <a:pt x="1872323" y="888275"/>
                  </a:cubicBezTo>
                  <a:cubicBezTo>
                    <a:pt x="1847346" y="879567"/>
                    <a:pt x="1828612" y="872104"/>
                    <a:pt x="1808630" y="867128"/>
                  </a:cubicBezTo>
                  <a:cubicBezTo>
                    <a:pt x="1782404" y="900714"/>
                    <a:pt x="1891057" y="945495"/>
                    <a:pt x="1794893" y="967885"/>
                  </a:cubicBezTo>
                  <a:cubicBezTo>
                    <a:pt x="1788648" y="960422"/>
                    <a:pt x="1782404" y="952958"/>
                    <a:pt x="1796141" y="945495"/>
                  </a:cubicBezTo>
                  <a:cubicBezTo>
                    <a:pt x="1789897" y="936787"/>
                    <a:pt x="1802386" y="945495"/>
                    <a:pt x="1792395" y="946739"/>
                  </a:cubicBezTo>
                  <a:cubicBezTo>
                    <a:pt x="1787399" y="947983"/>
                    <a:pt x="1784901" y="952958"/>
                    <a:pt x="1784901" y="957934"/>
                  </a:cubicBezTo>
                  <a:cubicBezTo>
                    <a:pt x="1786150" y="966641"/>
                    <a:pt x="1791146" y="972861"/>
                    <a:pt x="1792395" y="980324"/>
                  </a:cubicBezTo>
                  <a:cubicBezTo>
                    <a:pt x="1796141" y="1007691"/>
                    <a:pt x="1814875" y="1043764"/>
                    <a:pt x="1781155" y="1057447"/>
                  </a:cubicBezTo>
                  <a:cubicBezTo>
                    <a:pt x="1753679" y="1069887"/>
                    <a:pt x="1733697" y="1041276"/>
                    <a:pt x="1718711" y="1018886"/>
                  </a:cubicBezTo>
                  <a:cubicBezTo>
                    <a:pt x="1713715" y="1008935"/>
                    <a:pt x="1708719" y="998983"/>
                    <a:pt x="1688737" y="996495"/>
                  </a:cubicBezTo>
                  <a:cubicBezTo>
                    <a:pt x="1711217" y="1043764"/>
                    <a:pt x="1698728" y="1071130"/>
                    <a:pt x="1647524" y="1073618"/>
                  </a:cubicBezTo>
                  <a:cubicBezTo>
                    <a:pt x="1602564" y="1077350"/>
                    <a:pt x="1578835" y="1103472"/>
                    <a:pt x="1568844" y="1144522"/>
                  </a:cubicBezTo>
                  <a:cubicBezTo>
                    <a:pt x="1565098" y="1153229"/>
                    <a:pt x="1557604" y="1161936"/>
                    <a:pt x="1550111" y="1169400"/>
                  </a:cubicBezTo>
                  <a:cubicBezTo>
                    <a:pt x="1548862" y="1183083"/>
                    <a:pt x="1536373" y="1193034"/>
                    <a:pt x="1532627" y="1202986"/>
                  </a:cubicBezTo>
                  <a:cubicBezTo>
                    <a:pt x="1521387" y="1231596"/>
                    <a:pt x="1483920" y="1209205"/>
                    <a:pt x="1475178" y="1236571"/>
                  </a:cubicBezTo>
                  <a:cubicBezTo>
                    <a:pt x="1500156" y="1268913"/>
                    <a:pt x="1497658" y="1312450"/>
                    <a:pt x="1520138" y="1344792"/>
                  </a:cubicBezTo>
                  <a:cubicBezTo>
                    <a:pt x="1531378" y="1363451"/>
                    <a:pt x="1558853" y="1365939"/>
                    <a:pt x="1575089" y="1349768"/>
                  </a:cubicBezTo>
                  <a:cubicBezTo>
                    <a:pt x="1588826" y="1338573"/>
                    <a:pt x="1595071" y="1318670"/>
                    <a:pt x="1616302" y="1316182"/>
                  </a:cubicBezTo>
                  <a:cubicBezTo>
                    <a:pt x="1622546" y="1314938"/>
                    <a:pt x="1627542" y="1316182"/>
                    <a:pt x="1631289" y="1318670"/>
                  </a:cubicBezTo>
                  <a:cubicBezTo>
                    <a:pt x="1641280" y="1322402"/>
                    <a:pt x="1641280" y="1332353"/>
                    <a:pt x="1637533" y="1338573"/>
                  </a:cubicBezTo>
                  <a:cubicBezTo>
                    <a:pt x="1628791" y="1354744"/>
                    <a:pt x="1617551" y="1369671"/>
                    <a:pt x="1608809" y="1385842"/>
                  </a:cubicBezTo>
                  <a:cubicBezTo>
                    <a:pt x="1600066" y="1398281"/>
                    <a:pt x="1588826" y="1403256"/>
                    <a:pt x="1575089" y="1397037"/>
                  </a:cubicBezTo>
                  <a:cubicBezTo>
                    <a:pt x="1561351" y="1392061"/>
                    <a:pt x="1547613" y="1390817"/>
                    <a:pt x="1536373" y="1385842"/>
                  </a:cubicBezTo>
                  <a:cubicBezTo>
                    <a:pt x="1518889" y="1378378"/>
                    <a:pt x="1507649" y="1384598"/>
                    <a:pt x="1492662" y="1392061"/>
                  </a:cubicBezTo>
                  <a:cubicBezTo>
                    <a:pt x="1467685" y="1404500"/>
                    <a:pt x="1443956" y="1388329"/>
                    <a:pt x="1447702" y="1360963"/>
                  </a:cubicBezTo>
                  <a:cubicBezTo>
                    <a:pt x="1452698" y="1326134"/>
                    <a:pt x="1447702" y="1293792"/>
                    <a:pt x="1435214" y="1261450"/>
                  </a:cubicBezTo>
                  <a:cubicBezTo>
                    <a:pt x="1431467" y="1252742"/>
                    <a:pt x="1421476" y="1239059"/>
                    <a:pt x="1411485" y="1244035"/>
                  </a:cubicBezTo>
                  <a:cubicBezTo>
                    <a:pt x="1372769" y="1261450"/>
                    <a:pt x="1341547" y="1232840"/>
                    <a:pt x="1307827" y="1227864"/>
                  </a:cubicBezTo>
                  <a:cubicBezTo>
                    <a:pt x="1300334" y="1226620"/>
                    <a:pt x="1291592" y="1229108"/>
                    <a:pt x="1285347" y="1220401"/>
                  </a:cubicBezTo>
                  <a:cubicBezTo>
                    <a:pt x="1284098" y="1200498"/>
                    <a:pt x="1302832" y="1195522"/>
                    <a:pt x="1312823" y="1183083"/>
                  </a:cubicBezTo>
                  <a:cubicBezTo>
                    <a:pt x="1319067" y="1174376"/>
                    <a:pt x="1329058" y="1174376"/>
                    <a:pt x="1340298" y="1178107"/>
                  </a:cubicBezTo>
                  <a:cubicBezTo>
                    <a:pt x="1359032" y="1184327"/>
                    <a:pt x="1376516" y="1189303"/>
                    <a:pt x="1394000" y="1195522"/>
                  </a:cubicBezTo>
                  <a:cubicBezTo>
                    <a:pt x="1413982" y="1200498"/>
                    <a:pt x="1421476" y="1183083"/>
                    <a:pt x="1432716" y="1173132"/>
                  </a:cubicBezTo>
                  <a:cubicBezTo>
                    <a:pt x="1442707" y="1165668"/>
                    <a:pt x="1442707" y="1155717"/>
                    <a:pt x="1436462" y="1145765"/>
                  </a:cubicBezTo>
                  <a:cubicBezTo>
                    <a:pt x="1432716" y="1138302"/>
                    <a:pt x="1425222" y="1132082"/>
                    <a:pt x="1425222" y="1124619"/>
                  </a:cubicBezTo>
                  <a:cubicBezTo>
                    <a:pt x="1425222" y="1086057"/>
                    <a:pt x="1400245" y="1063667"/>
                    <a:pt x="1374018" y="1041276"/>
                  </a:cubicBezTo>
                  <a:cubicBezTo>
                    <a:pt x="1384009" y="1031325"/>
                    <a:pt x="1384009" y="1020130"/>
                    <a:pt x="1372769" y="1010178"/>
                  </a:cubicBezTo>
                  <a:cubicBezTo>
                    <a:pt x="1401494" y="991520"/>
                    <a:pt x="1428969" y="974105"/>
                    <a:pt x="1461440" y="964154"/>
                  </a:cubicBezTo>
                  <a:cubicBezTo>
                    <a:pt x="1486418" y="956690"/>
                    <a:pt x="1490165" y="933056"/>
                    <a:pt x="1473929" y="914397"/>
                  </a:cubicBezTo>
                  <a:cubicBezTo>
                    <a:pt x="1460191" y="898226"/>
                    <a:pt x="1437711" y="890762"/>
                    <a:pt x="1435214" y="865884"/>
                  </a:cubicBezTo>
                  <a:cubicBezTo>
                    <a:pt x="1432716" y="853445"/>
                    <a:pt x="1422725" y="842250"/>
                    <a:pt x="1407738" y="839762"/>
                  </a:cubicBezTo>
                  <a:cubicBezTo>
                    <a:pt x="1389005" y="838518"/>
                    <a:pt x="1380263" y="852201"/>
                    <a:pt x="1372769" y="867128"/>
                  </a:cubicBezTo>
                  <a:cubicBezTo>
                    <a:pt x="1407738" y="879567"/>
                    <a:pt x="1407738" y="879567"/>
                    <a:pt x="1442707" y="925592"/>
                  </a:cubicBezTo>
                  <a:cubicBezTo>
                    <a:pt x="1408987" y="939275"/>
                    <a:pt x="1387756" y="981568"/>
                    <a:pt x="1341547" y="961666"/>
                  </a:cubicBezTo>
                  <a:lnTo>
                    <a:pt x="1335303" y="960422"/>
                  </a:lnTo>
                  <a:cubicBezTo>
                    <a:pt x="1331556" y="959178"/>
                    <a:pt x="1329058" y="955446"/>
                    <a:pt x="1326560" y="952958"/>
                  </a:cubicBezTo>
                  <a:lnTo>
                    <a:pt x="1324063" y="946739"/>
                  </a:lnTo>
                  <a:cubicBezTo>
                    <a:pt x="1325312" y="928080"/>
                    <a:pt x="1322814" y="910665"/>
                    <a:pt x="1340298" y="898226"/>
                  </a:cubicBezTo>
                  <a:cubicBezTo>
                    <a:pt x="1345294" y="900714"/>
                    <a:pt x="1344357" y="901025"/>
                    <a:pt x="1343421" y="901025"/>
                  </a:cubicBezTo>
                  <a:lnTo>
                    <a:pt x="1343556" y="901065"/>
                  </a:lnTo>
                  <a:lnTo>
                    <a:pt x="1350289" y="906933"/>
                  </a:lnTo>
                  <a:cubicBezTo>
                    <a:pt x="1354036" y="903202"/>
                    <a:pt x="1352787" y="904446"/>
                    <a:pt x="1346543" y="901958"/>
                  </a:cubicBezTo>
                  <a:lnTo>
                    <a:pt x="1343556" y="901065"/>
                  </a:lnTo>
                  <a:lnTo>
                    <a:pt x="1340298" y="898226"/>
                  </a:lnTo>
                  <a:cubicBezTo>
                    <a:pt x="1336552" y="888275"/>
                    <a:pt x="1330307" y="877079"/>
                    <a:pt x="1325312" y="867128"/>
                  </a:cubicBezTo>
                  <a:cubicBezTo>
                    <a:pt x="1304081" y="868372"/>
                    <a:pt x="1284098" y="870860"/>
                    <a:pt x="1262867" y="872104"/>
                  </a:cubicBezTo>
                  <a:cubicBezTo>
                    <a:pt x="1256623" y="873348"/>
                    <a:pt x="1252876" y="869616"/>
                    <a:pt x="1252876" y="863396"/>
                  </a:cubicBezTo>
                  <a:cubicBezTo>
                    <a:pt x="1252876" y="862152"/>
                    <a:pt x="1254125" y="858421"/>
                    <a:pt x="1256623" y="858421"/>
                  </a:cubicBezTo>
                  <a:cubicBezTo>
                    <a:pt x="1285347" y="850957"/>
                    <a:pt x="1285347" y="837274"/>
                    <a:pt x="1271610" y="813640"/>
                  </a:cubicBezTo>
                  <a:cubicBezTo>
                    <a:pt x="1267863" y="806176"/>
                    <a:pt x="1287845" y="794981"/>
                    <a:pt x="1281601" y="780054"/>
                  </a:cubicBezTo>
                  <a:cubicBezTo>
                    <a:pt x="1279103" y="772590"/>
                    <a:pt x="1282850" y="763883"/>
                    <a:pt x="1294089" y="767615"/>
                  </a:cubicBezTo>
                  <a:cubicBezTo>
                    <a:pt x="1297836" y="768859"/>
                    <a:pt x="1301583" y="773834"/>
                    <a:pt x="1304081" y="777566"/>
                  </a:cubicBezTo>
                  <a:cubicBezTo>
                    <a:pt x="1307827" y="781298"/>
                    <a:pt x="1311574" y="785029"/>
                    <a:pt x="1315321" y="788761"/>
                  </a:cubicBezTo>
                  <a:cubicBezTo>
                    <a:pt x="1332805" y="783786"/>
                    <a:pt x="1329058" y="763883"/>
                    <a:pt x="1336552" y="752688"/>
                  </a:cubicBezTo>
                  <a:cubicBezTo>
                    <a:pt x="1361529" y="711638"/>
                    <a:pt x="1359032" y="704175"/>
                    <a:pt x="1307827" y="691736"/>
                  </a:cubicBezTo>
                  <a:lnTo>
                    <a:pt x="1293772" y="686694"/>
                  </a:lnTo>
                  <a:lnTo>
                    <a:pt x="1293523" y="690983"/>
                  </a:lnTo>
                  <a:cubicBezTo>
                    <a:pt x="1297437" y="713367"/>
                    <a:pt x="1310287" y="738547"/>
                    <a:pt x="1274773" y="741345"/>
                  </a:cubicBezTo>
                  <a:cubicBezTo>
                    <a:pt x="1237390" y="745076"/>
                    <a:pt x="1196268" y="725180"/>
                    <a:pt x="1170100" y="699066"/>
                  </a:cubicBezTo>
                  <a:cubicBezTo>
                    <a:pt x="1162623" y="691605"/>
                    <a:pt x="1156392" y="643108"/>
                    <a:pt x="1171346" y="613264"/>
                  </a:cubicBezTo>
                  <a:cubicBezTo>
                    <a:pt x="1190037" y="572229"/>
                    <a:pt x="1185053" y="548602"/>
                    <a:pt x="1131470" y="544872"/>
                  </a:cubicBezTo>
                  <a:cubicBezTo>
                    <a:pt x="1095333" y="542385"/>
                    <a:pt x="1052965" y="515027"/>
                    <a:pt x="1034273" y="497618"/>
                  </a:cubicBezTo>
                  <a:cubicBezTo>
                    <a:pt x="995644" y="462800"/>
                    <a:pt x="957014" y="477722"/>
                    <a:pt x="920877" y="467774"/>
                  </a:cubicBezTo>
                  <a:cubicBezTo>
                    <a:pt x="964491" y="477567"/>
                    <a:pt x="1024324" y="469270"/>
                    <a:pt x="1027749" y="527023"/>
                  </a:cubicBezTo>
                  <a:lnTo>
                    <a:pt x="1025812" y="552609"/>
                  </a:lnTo>
                  <a:lnTo>
                    <a:pt x="1024597" y="555986"/>
                  </a:lnTo>
                  <a:lnTo>
                    <a:pt x="1023434" y="556958"/>
                  </a:lnTo>
                  <a:lnTo>
                    <a:pt x="1012597" y="561538"/>
                  </a:lnTo>
                  <a:lnTo>
                    <a:pt x="1010950" y="560443"/>
                  </a:lnTo>
                  <a:lnTo>
                    <a:pt x="1001875" y="552333"/>
                  </a:lnTo>
                  <a:lnTo>
                    <a:pt x="1001372" y="552401"/>
                  </a:lnTo>
                  <a:lnTo>
                    <a:pt x="1001174" y="552158"/>
                  </a:lnTo>
                  <a:cubicBezTo>
                    <a:pt x="1000083" y="551828"/>
                    <a:pt x="999071" y="552255"/>
                    <a:pt x="998448" y="552799"/>
                  </a:cubicBezTo>
                  <a:lnTo>
                    <a:pt x="1001372" y="552401"/>
                  </a:lnTo>
                  <a:lnTo>
                    <a:pt x="1004367" y="556063"/>
                  </a:lnTo>
                  <a:lnTo>
                    <a:pt x="1010950" y="560443"/>
                  </a:lnTo>
                  <a:lnTo>
                    <a:pt x="1012311" y="561659"/>
                  </a:lnTo>
                  <a:lnTo>
                    <a:pt x="1012597" y="561538"/>
                  </a:lnTo>
                  <a:lnTo>
                    <a:pt x="1015582" y="563524"/>
                  </a:lnTo>
                  <a:lnTo>
                    <a:pt x="1023434" y="556958"/>
                  </a:lnTo>
                  <a:lnTo>
                    <a:pt x="1025551" y="556063"/>
                  </a:lnTo>
                  <a:lnTo>
                    <a:pt x="1025812" y="552609"/>
                  </a:lnTo>
                  <a:lnTo>
                    <a:pt x="1028822" y="544250"/>
                  </a:lnTo>
                  <a:cubicBezTo>
                    <a:pt x="1031158" y="536167"/>
                    <a:pt x="1033650" y="528706"/>
                    <a:pt x="1042996" y="528706"/>
                  </a:cubicBezTo>
                  <a:cubicBezTo>
                    <a:pt x="1066672" y="528706"/>
                    <a:pt x="1067918" y="552333"/>
                    <a:pt x="1072903" y="569742"/>
                  </a:cubicBezTo>
                  <a:cubicBezTo>
                    <a:pt x="1074149" y="577203"/>
                    <a:pt x="1075395" y="585907"/>
                    <a:pt x="1071657" y="593368"/>
                  </a:cubicBezTo>
                  <a:cubicBezTo>
                    <a:pt x="1056703" y="623212"/>
                    <a:pt x="1130224" y="634404"/>
                    <a:pt x="1089102" y="664248"/>
                  </a:cubicBezTo>
                  <a:cubicBezTo>
                    <a:pt x="1055457" y="687875"/>
                    <a:pt x="1014336" y="691605"/>
                    <a:pt x="974460" y="675439"/>
                  </a:cubicBezTo>
                  <a:cubicBezTo>
                    <a:pt x="935831" y="665491"/>
                    <a:pt x="915893" y="712745"/>
                    <a:pt x="878509" y="704040"/>
                  </a:cubicBezTo>
                  <a:cubicBezTo>
                    <a:pt x="867294" y="704040"/>
                    <a:pt x="857326" y="702797"/>
                    <a:pt x="846111" y="699066"/>
                  </a:cubicBezTo>
                  <a:cubicBezTo>
                    <a:pt x="812465" y="691605"/>
                    <a:pt x="777574" y="679170"/>
                    <a:pt x="742683" y="697823"/>
                  </a:cubicBezTo>
                  <a:cubicBezTo>
                    <a:pt x="730222" y="704040"/>
                    <a:pt x="717761" y="711501"/>
                    <a:pt x="701561" y="709014"/>
                  </a:cubicBezTo>
                  <a:cubicBezTo>
                    <a:pt x="661686" y="697823"/>
                    <a:pt x="655455" y="670465"/>
                    <a:pt x="666670" y="634404"/>
                  </a:cubicBezTo>
                  <a:cubicBezTo>
                    <a:pt x="671655" y="624456"/>
                    <a:pt x="682870" y="621969"/>
                    <a:pt x="687854" y="613264"/>
                  </a:cubicBezTo>
                  <a:cubicBezTo>
                    <a:pt x="679131" y="613264"/>
                    <a:pt x="670409" y="616995"/>
                    <a:pt x="661686" y="619482"/>
                  </a:cubicBezTo>
                  <a:cubicBezTo>
                    <a:pt x="649225" y="623212"/>
                    <a:pt x="636764" y="626943"/>
                    <a:pt x="624303" y="629430"/>
                  </a:cubicBezTo>
                  <a:cubicBezTo>
                    <a:pt x="608103" y="630673"/>
                    <a:pt x="599380" y="620725"/>
                    <a:pt x="591904" y="608290"/>
                  </a:cubicBezTo>
                  <a:cubicBezTo>
                    <a:pt x="588165" y="599586"/>
                    <a:pt x="583181" y="592125"/>
                    <a:pt x="576950" y="584664"/>
                  </a:cubicBezTo>
                  <a:cubicBezTo>
                    <a:pt x="566981" y="575959"/>
                    <a:pt x="555766" y="568498"/>
                    <a:pt x="547044" y="558550"/>
                  </a:cubicBezTo>
                  <a:cubicBezTo>
                    <a:pt x="518383" y="495131"/>
                    <a:pt x="599380" y="528706"/>
                    <a:pt x="603119" y="495131"/>
                  </a:cubicBezTo>
                  <a:cubicBezTo>
                    <a:pt x="600626" y="478966"/>
                    <a:pt x="594396" y="493888"/>
                    <a:pt x="590657" y="493888"/>
                  </a:cubicBezTo>
                  <a:cubicBezTo>
                    <a:pt x="563243" y="503836"/>
                    <a:pt x="538321" y="508810"/>
                    <a:pt x="523367" y="477722"/>
                  </a:cubicBezTo>
                  <a:cubicBezTo>
                    <a:pt x="523367" y="471505"/>
                    <a:pt x="525860" y="467774"/>
                    <a:pt x="528352" y="464044"/>
                  </a:cubicBezTo>
                  <a:cubicBezTo>
                    <a:pt x="523367" y="466531"/>
                    <a:pt x="519629" y="470261"/>
                    <a:pt x="517137" y="473992"/>
                  </a:cubicBezTo>
                  <a:cubicBezTo>
                    <a:pt x="479753" y="511297"/>
                    <a:pt x="444862" y="460313"/>
                    <a:pt x="407479" y="470261"/>
                  </a:cubicBezTo>
                  <a:cubicBezTo>
                    <a:pt x="389411" y="464044"/>
                    <a:pt x="379130" y="452852"/>
                    <a:pt x="372899" y="439485"/>
                  </a:cubicBezTo>
                  <a:lnTo>
                    <a:pt x="362745" y="396188"/>
                  </a:lnTo>
                  <a:lnTo>
                    <a:pt x="362697" y="395511"/>
                  </a:lnTo>
                  <a:lnTo>
                    <a:pt x="365890" y="389745"/>
                  </a:lnTo>
                  <a:cubicBezTo>
                    <a:pt x="367915" y="387879"/>
                    <a:pt x="369473" y="385703"/>
                    <a:pt x="366357" y="381973"/>
                  </a:cubicBezTo>
                  <a:cubicBezTo>
                    <a:pt x="366357" y="386947"/>
                    <a:pt x="365111" y="390677"/>
                    <a:pt x="362619" y="394408"/>
                  </a:cubicBezTo>
                  <a:lnTo>
                    <a:pt x="362697" y="395511"/>
                  </a:lnTo>
                  <a:lnTo>
                    <a:pt x="362619" y="395651"/>
                  </a:lnTo>
                  <a:lnTo>
                    <a:pt x="362745" y="396188"/>
                  </a:lnTo>
                  <a:lnTo>
                    <a:pt x="366104" y="443720"/>
                  </a:lnTo>
                  <a:cubicBezTo>
                    <a:pt x="363242" y="484639"/>
                    <a:pt x="339878" y="500727"/>
                    <a:pt x="282868" y="495131"/>
                  </a:cubicBezTo>
                  <a:cubicBezTo>
                    <a:pt x="223054" y="490157"/>
                    <a:pt x="159503" y="541141"/>
                    <a:pt x="104674" y="483940"/>
                  </a:cubicBezTo>
                  <a:cubicBezTo>
                    <a:pt x="98443" y="483940"/>
                    <a:pt x="90966" y="485183"/>
                    <a:pt x="84736" y="486427"/>
                  </a:cubicBezTo>
                  <a:cubicBezTo>
                    <a:pt x="63552" y="492644"/>
                    <a:pt x="42368" y="498862"/>
                    <a:pt x="26169" y="478966"/>
                  </a:cubicBezTo>
                  <a:cubicBezTo>
                    <a:pt x="22430" y="467774"/>
                    <a:pt x="21184" y="456583"/>
                    <a:pt x="32399" y="449122"/>
                  </a:cubicBezTo>
                  <a:lnTo>
                    <a:pt x="31153" y="450365"/>
                  </a:lnTo>
                  <a:cubicBezTo>
                    <a:pt x="39876" y="439174"/>
                    <a:pt x="39876" y="427982"/>
                    <a:pt x="39876" y="416791"/>
                  </a:cubicBezTo>
                  <a:cubicBezTo>
                    <a:pt x="39876" y="410573"/>
                    <a:pt x="42368" y="405599"/>
                    <a:pt x="47353" y="401869"/>
                  </a:cubicBezTo>
                  <a:cubicBezTo>
                    <a:pt x="51091" y="398138"/>
                    <a:pt x="51091" y="394408"/>
                    <a:pt x="48599" y="389434"/>
                  </a:cubicBezTo>
                  <a:cubicBezTo>
                    <a:pt x="53583" y="381973"/>
                    <a:pt x="53583" y="374511"/>
                    <a:pt x="47353" y="367050"/>
                  </a:cubicBezTo>
                  <a:cubicBezTo>
                    <a:pt x="48599" y="362076"/>
                    <a:pt x="48599" y="358346"/>
                    <a:pt x="46106" y="354615"/>
                  </a:cubicBezTo>
                  <a:cubicBezTo>
                    <a:pt x="39876" y="332232"/>
                    <a:pt x="14954" y="334719"/>
                    <a:pt x="3739" y="319797"/>
                  </a:cubicBezTo>
                  <a:cubicBezTo>
                    <a:pt x="3739" y="316067"/>
                    <a:pt x="3739" y="313580"/>
                    <a:pt x="0" y="312336"/>
                  </a:cubicBezTo>
                  <a:cubicBezTo>
                    <a:pt x="2492" y="303632"/>
                    <a:pt x="7477" y="296171"/>
                    <a:pt x="13707" y="289953"/>
                  </a:cubicBezTo>
                  <a:lnTo>
                    <a:pt x="13707" y="288710"/>
                  </a:lnTo>
                  <a:cubicBezTo>
                    <a:pt x="24922" y="281249"/>
                    <a:pt x="21184" y="267570"/>
                    <a:pt x="28661" y="258866"/>
                  </a:cubicBezTo>
                  <a:cubicBezTo>
                    <a:pt x="32399" y="255135"/>
                    <a:pt x="33645" y="250161"/>
                    <a:pt x="31153" y="246431"/>
                  </a:cubicBezTo>
                  <a:cubicBezTo>
                    <a:pt x="43614" y="230265"/>
                    <a:pt x="33645" y="209125"/>
                    <a:pt x="46106" y="194203"/>
                  </a:cubicBezTo>
                  <a:cubicBezTo>
                    <a:pt x="48599" y="191716"/>
                    <a:pt x="49845" y="187986"/>
                    <a:pt x="48599" y="183012"/>
                  </a:cubicBezTo>
                  <a:cubicBezTo>
                    <a:pt x="53583" y="171820"/>
                    <a:pt x="54829" y="159385"/>
                    <a:pt x="54829" y="146950"/>
                  </a:cubicBezTo>
                  <a:cubicBezTo>
                    <a:pt x="56075" y="140733"/>
                    <a:pt x="59814" y="135759"/>
                    <a:pt x="64798" y="132028"/>
                  </a:cubicBezTo>
                  <a:lnTo>
                    <a:pt x="63552" y="133272"/>
                  </a:lnTo>
                  <a:cubicBezTo>
                    <a:pt x="67290" y="124567"/>
                    <a:pt x="73521" y="120837"/>
                    <a:pt x="78505" y="115863"/>
                  </a:cubicBezTo>
                  <a:cubicBezTo>
                    <a:pt x="84736" y="109645"/>
                    <a:pt x="89720" y="104671"/>
                    <a:pt x="93459" y="98454"/>
                  </a:cubicBezTo>
                  <a:cubicBezTo>
                    <a:pt x="99689" y="93480"/>
                    <a:pt x="105920" y="87262"/>
                    <a:pt x="112150" y="83532"/>
                  </a:cubicBezTo>
                  <a:lnTo>
                    <a:pt x="110904" y="84775"/>
                  </a:lnTo>
                  <a:cubicBezTo>
                    <a:pt x="118381" y="73583"/>
                    <a:pt x="134580" y="77314"/>
                    <a:pt x="142057" y="67366"/>
                  </a:cubicBezTo>
                  <a:lnTo>
                    <a:pt x="143303" y="67366"/>
                  </a:lnTo>
                  <a:cubicBezTo>
                    <a:pt x="150780" y="58661"/>
                    <a:pt x="165733" y="59905"/>
                    <a:pt x="174456" y="51200"/>
                  </a:cubicBezTo>
                  <a:lnTo>
                    <a:pt x="174456" y="52444"/>
                  </a:lnTo>
                  <a:cubicBezTo>
                    <a:pt x="185671" y="43739"/>
                    <a:pt x="199378" y="36278"/>
                    <a:pt x="210593" y="26330"/>
                  </a:cubicBezTo>
                  <a:cubicBezTo>
                    <a:pt x="219316" y="21356"/>
                    <a:pt x="230531" y="18869"/>
                    <a:pt x="241746" y="18869"/>
                  </a:cubicBezTo>
                  <a:cubicBezTo>
                    <a:pt x="262930" y="21356"/>
                    <a:pt x="284114" y="35035"/>
                    <a:pt x="306544" y="21356"/>
                  </a:cubicBezTo>
                  <a:cubicBezTo>
                    <a:pt x="331466" y="21356"/>
                    <a:pt x="356388" y="21356"/>
                    <a:pt x="381311" y="21356"/>
                  </a:cubicBezTo>
                  <a:cubicBezTo>
                    <a:pt x="386295" y="15139"/>
                    <a:pt x="391280" y="12652"/>
                    <a:pt x="398756" y="12652"/>
                  </a:cubicBezTo>
                  <a:cubicBezTo>
                    <a:pt x="407479" y="12652"/>
                    <a:pt x="416202" y="11408"/>
                    <a:pt x="426171" y="8921"/>
                  </a:cubicBezTo>
                  <a:cubicBezTo>
                    <a:pt x="432401" y="7678"/>
                    <a:pt x="437386" y="6434"/>
                    <a:pt x="443616" y="6434"/>
                  </a:cubicBezTo>
                  <a:cubicBezTo>
                    <a:pt x="453585" y="3947"/>
                    <a:pt x="462308" y="2704"/>
                    <a:pt x="471031" y="3947"/>
                  </a:cubicBezTo>
                  <a:cubicBezTo>
                    <a:pt x="474769" y="5191"/>
                    <a:pt x="477261" y="5191"/>
                    <a:pt x="481000" y="6434"/>
                  </a:cubicBezTo>
                  <a:cubicBezTo>
                    <a:pt x="515891" y="6434"/>
                    <a:pt x="552028" y="6434"/>
                    <a:pt x="588165" y="5191"/>
                  </a:cubicBezTo>
                  <a:cubicBezTo>
                    <a:pt x="590657" y="5191"/>
                    <a:pt x="594396" y="3947"/>
                    <a:pt x="598134" y="3947"/>
                  </a:cubicBezTo>
                  <a:cubicBezTo>
                    <a:pt x="608103" y="1460"/>
                    <a:pt x="618072" y="1460"/>
                    <a:pt x="628041" y="3947"/>
                  </a:cubicBezTo>
                  <a:cubicBezTo>
                    <a:pt x="636764" y="3947"/>
                    <a:pt x="647979" y="6434"/>
                    <a:pt x="656701" y="8921"/>
                  </a:cubicBezTo>
                  <a:cubicBezTo>
                    <a:pt x="672901" y="13895"/>
                    <a:pt x="690346" y="16382"/>
                    <a:pt x="706546" y="20113"/>
                  </a:cubicBezTo>
                  <a:cubicBezTo>
                    <a:pt x="717761" y="22600"/>
                    <a:pt x="726484" y="27574"/>
                    <a:pt x="732714" y="36278"/>
                  </a:cubicBezTo>
                  <a:cubicBezTo>
                    <a:pt x="782559" y="48713"/>
                    <a:pt x="832403" y="46226"/>
                    <a:pt x="881002" y="37522"/>
                  </a:cubicBezTo>
                  <a:cubicBezTo>
                    <a:pt x="902186" y="41252"/>
                    <a:pt x="922123" y="38765"/>
                    <a:pt x="942061" y="32548"/>
                  </a:cubicBezTo>
                  <a:cubicBezTo>
                    <a:pt x="973214" y="17626"/>
                    <a:pt x="1008105" y="37522"/>
                    <a:pt x="1038012" y="20113"/>
                  </a:cubicBezTo>
                  <a:lnTo>
                    <a:pt x="1038012" y="21356"/>
                  </a:lnTo>
                  <a:cubicBezTo>
                    <a:pt x="1054211" y="2704"/>
                    <a:pt x="1075395" y="-1027"/>
                    <a:pt x="1099071" y="217"/>
                  </a:cubicBezTo>
                  <a:close/>
                </a:path>
              </a:pathLst>
            </a:custGeom>
            <a:solidFill>
              <a:srgbClr val="20A1A5">
                <a:alpha val="79610"/>
              </a:srgbClr>
            </a:solidFill>
            <a:ln>
              <a:noFill/>
            </a:ln>
          </p:spPr>
          <p:txBody>
            <a:bodyPr anchorCtr="0" anchor="ctr" bIns="22850" lIns="45725" spcFirstLastPara="1" rIns="45725" wrap="square" tIns="2285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747993"/>
                </a:solidFill>
                <a:latin typeface="Jost Light"/>
                <a:ea typeface="Jost Light"/>
                <a:cs typeface="Jost Light"/>
                <a:sym typeface="Jost Light"/>
              </a:endParaRPr>
            </a:p>
          </p:txBody>
        </p:sp>
        <p:sp>
          <p:nvSpPr>
            <p:cNvPr id="624" name="Google Shape;624;g311d5cb9a0a_0_344"/>
            <p:cNvSpPr/>
            <p:nvPr/>
          </p:nvSpPr>
          <p:spPr>
            <a:xfrm>
              <a:off x="15962250" y="5161589"/>
              <a:ext cx="6234598" cy="3543876"/>
            </a:xfrm>
            <a:custGeom>
              <a:rect b="b" l="l" r="r" t="t"/>
              <a:pathLst>
                <a:path extrusionOk="0" h="2406707" w="3609029">
                  <a:moveTo>
                    <a:pt x="220318" y="2093670"/>
                  </a:moveTo>
                  <a:lnTo>
                    <a:pt x="221562" y="2093670"/>
                  </a:lnTo>
                  <a:lnTo>
                    <a:pt x="220495" y="2093833"/>
                  </a:lnTo>
                  <a:lnTo>
                    <a:pt x="220318" y="2093670"/>
                  </a:lnTo>
                  <a:close/>
                  <a:moveTo>
                    <a:pt x="784594" y="2091678"/>
                  </a:moveTo>
                  <a:cubicBezTo>
                    <a:pt x="719775" y="2158949"/>
                    <a:pt x="617562" y="2096661"/>
                    <a:pt x="547757" y="2162687"/>
                  </a:cubicBezTo>
                  <a:cubicBezTo>
                    <a:pt x="525320" y="2184176"/>
                    <a:pt x="506389" y="2150307"/>
                    <a:pt x="482024" y="2132030"/>
                  </a:cubicBezTo>
                  <a:lnTo>
                    <a:pt x="463530" y="2124737"/>
                  </a:lnTo>
                  <a:lnTo>
                    <a:pt x="460579" y="2138908"/>
                  </a:lnTo>
                  <a:cubicBezTo>
                    <a:pt x="454707" y="2157600"/>
                    <a:pt x="443902" y="2159225"/>
                    <a:pt x="400681" y="2165726"/>
                  </a:cubicBezTo>
                  <a:cubicBezTo>
                    <a:pt x="404440" y="2183063"/>
                    <a:pt x="429495" y="2175633"/>
                    <a:pt x="433253" y="2192970"/>
                  </a:cubicBezTo>
                  <a:lnTo>
                    <a:pt x="432185" y="2193643"/>
                  </a:lnTo>
                  <a:lnTo>
                    <a:pt x="444962" y="2204331"/>
                  </a:lnTo>
                  <a:cubicBezTo>
                    <a:pt x="454892" y="2211806"/>
                    <a:pt x="464821" y="2220527"/>
                    <a:pt x="475992" y="2228003"/>
                  </a:cubicBezTo>
                  <a:cubicBezTo>
                    <a:pt x="482197" y="2230494"/>
                    <a:pt x="488403" y="2234232"/>
                    <a:pt x="494609" y="2236724"/>
                  </a:cubicBezTo>
                  <a:cubicBezTo>
                    <a:pt x="579009" y="2236724"/>
                    <a:pt x="663408" y="2226757"/>
                    <a:pt x="749049" y="2241707"/>
                  </a:cubicBezTo>
                  <a:cubicBezTo>
                    <a:pt x="835931" y="2257904"/>
                    <a:pt x="787525" y="2176922"/>
                    <a:pt x="808626" y="2143283"/>
                  </a:cubicBezTo>
                  <a:lnTo>
                    <a:pt x="817589" y="2138999"/>
                  </a:lnTo>
                  <a:lnTo>
                    <a:pt x="810274" y="2130248"/>
                  </a:lnTo>
                  <a:lnTo>
                    <a:pt x="812173" y="2116053"/>
                  </a:lnTo>
                  <a:lnTo>
                    <a:pt x="797059" y="2111611"/>
                  </a:lnTo>
                  <a:cubicBezTo>
                    <a:pt x="792073" y="2105382"/>
                    <a:pt x="787087" y="2099153"/>
                    <a:pt x="784594" y="2091678"/>
                  </a:cubicBezTo>
                  <a:close/>
                  <a:moveTo>
                    <a:pt x="933863" y="2035446"/>
                  </a:moveTo>
                  <a:lnTo>
                    <a:pt x="933628" y="2035599"/>
                  </a:lnTo>
                  <a:lnTo>
                    <a:pt x="933913" y="2035627"/>
                  </a:lnTo>
                  <a:lnTo>
                    <a:pt x="933863" y="2035446"/>
                  </a:lnTo>
                  <a:close/>
                  <a:moveTo>
                    <a:pt x="293780" y="1890329"/>
                  </a:moveTo>
                  <a:lnTo>
                    <a:pt x="291684" y="1895777"/>
                  </a:lnTo>
                  <a:lnTo>
                    <a:pt x="295963" y="1893602"/>
                  </a:lnTo>
                  <a:lnTo>
                    <a:pt x="293780" y="1890329"/>
                  </a:lnTo>
                  <a:close/>
                  <a:moveTo>
                    <a:pt x="621370" y="1703835"/>
                  </a:moveTo>
                  <a:cubicBezTo>
                    <a:pt x="628219" y="1715687"/>
                    <a:pt x="636313" y="1724732"/>
                    <a:pt x="645341" y="1731730"/>
                  </a:cubicBezTo>
                  <a:lnTo>
                    <a:pt x="647507" y="1732873"/>
                  </a:lnTo>
                  <a:lnTo>
                    <a:pt x="660226" y="1748903"/>
                  </a:lnTo>
                  <a:cubicBezTo>
                    <a:pt x="682231" y="1773933"/>
                    <a:pt x="702311" y="1798963"/>
                    <a:pt x="620125" y="1792413"/>
                  </a:cubicBezTo>
                  <a:cubicBezTo>
                    <a:pt x="613899" y="1792413"/>
                    <a:pt x="617635" y="1806136"/>
                    <a:pt x="615144" y="1813622"/>
                  </a:cubicBezTo>
                  <a:cubicBezTo>
                    <a:pt x="613899" y="1821107"/>
                    <a:pt x="610163" y="1826098"/>
                    <a:pt x="603937" y="1831088"/>
                  </a:cubicBezTo>
                  <a:cubicBezTo>
                    <a:pt x="549147" y="1836078"/>
                    <a:pt x="518016" y="1877248"/>
                    <a:pt x="480659" y="1909685"/>
                  </a:cubicBezTo>
                  <a:cubicBezTo>
                    <a:pt x="476924" y="1912180"/>
                    <a:pt x="470698" y="1914676"/>
                    <a:pt x="466962" y="1918418"/>
                  </a:cubicBezTo>
                  <a:cubicBezTo>
                    <a:pt x="468830" y="1930270"/>
                    <a:pt x="476613" y="1934013"/>
                    <a:pt x="485174" y="1936664"/>
                  </a:cubicBezTo>
                  <a:lnTo>
                    <a:pt x="495884" y="1940045"/>
                  </a:lnTo>
                  <a:lnTo>
                    <a:pt x="496008" y="1937223"/>
                  </a:lnTo>
                  <a:cubicBezTo>
                    <a:pt x="499689" y="1927238"/>
                    <a:pt x="511609" y="1927238"/>
                    <a:pt x="522827" y="1927238"/>
                  </a:cubicBezTo>
                  <a:lnTo>
                    <a:pt x="528704" y="1932101"/>
                  </a:lnTo>
                  <a:lnTo>
                    <a:pt x="529987" y="1924163"/>
                  </a:lnTo>
                  <a:cubicBezTo>
                    <a:pt x="532447" y="1914018"/>
                    <a:pt x="536138" y="1903873"/>
                    <a:pt x="548440" y="1902605"/>
                  </a:cubicBezTo>
                  <a:cubicBezTo>
                    <a:pt x="557052" y="1901337"/>
                    <a:pt x="559512" y="1910214"/>
                    <a:pt x="563203" y="1916554"/>
                  </a:cubicBezTo>
                  <a:cubicBezTo>
                    <a:pt x="569354" y="1930504"/>
                    <a:pt x="573045" y="1945721"/>
                    <a:pt x="580426" y="1959670"/>
                  </a:cubicBezTo>
                  <a:cubicBezTo>
                    <a:pt x="582887" y="1964742"/>
                    <a:pt x="586885" y="1967279"/>
                    <a:pt x="591498" y="1968864"/>
                  </a:cubicBezTo>
                  <a:lnTo>
                    <a:pt x="595860" y="1969894"/>
                  </a:lnTo>
                  <a:lnTo>
                    <a:pt x="601357" y="1960874"/>
                  </a:lnTo>
                  <a:cubicBezTo>
                    <a:pt x="653711" y="1884882"/>
                    <a:pt x="744706" y="1884882"/>
                    <a:pt x="818250" y="1850001"/>
                  </a:cubicBezTo>
                  <a:cubicBezTo>
                    <a:pt x="844426" y="1837543"/>
                    <a:pt x="864370" y="1872425"/>
                    <a:pt x="890547" y="1864950"/>
                  </a:cubicBezTo>
                  <a:cubicBezTo>
                    <a:pt x="819496" y="1835052"/>
                    <a:pt x="821989" y="1836298"/>
                    <a:pt x="878082" y="1765289"/>
                  </a:cubicBezTo>
                  <a:cubicBezTo>
                    <a:pt x="886184" y="1755323"/>
                    <a:pt x="892105" y="1744423"/>
                    <a:pt x="899272" y="1734612"/>
                  </a:cubicBezTo>
                  <a:lnTo>
                    <a:pt x="919182" y="1717850"/>
                  </a:lnTo>
                  <a:lnTo>
                    <a:pt x="894699" y="1724108"/>
                  </a:lnTo>
                  <a:cubicBezTo>
                    <a:pt x="886294" y="1729722"/>
                    <a:pt x="879134" y="1737520"/>
                    <a:pt x="871662" y="1745005"/>
                  </a:cubicBezTo>
                  <a:cubicBezTo>
                    <a:pt x="865436" y="1748748"/>
                    <a:pt x="857964" y="1751243"/>
                    <a:pt x="850493" y="1751243"/>
                  </a:cubicBezTo>
                  <a:cubicBezTo>
                    <a:pt x="814381" y="1738767"/>
                    <a:pt x="780760" y="1766214"/>
                    <a:pt x="743403" y="1759976"/>
                  </a:cubicBezTo>
                  <a:cubicBezTo>
                    <a:pt x="719744" y="1756857"/>
                    <a:pt x="696084" y="1754673"/>
                    <a:pt x="674915" y="1747344"/>
                  </a:cubicBezTo>
                  <a:lnTo>
                    <a:pt x="647507" y="1732873"/>
                  </a:lnTo>
                  <a:lnTo>
                    <a:pt x="641294" y="1725043"/>
                  </a:lnTo>
                  <a:cubicBezTo>
                    <a:pt x="635068" y="1716310"/>
                    <a:pt x="626351" y="1712568"/>
                    <a:pt x="621370" y="1703835"/>
                  </a:cubicBezTo>
                  <a:close/>
                  <a:moveTo>
                    <a:pt x="2265615" y="1582615"/>
                  </a:moveTo>
                  <a:cubicBezTo>
                    <a:pt x="2270536" y="1582615"/>
                    <a:pt x="2275457" y="1582615"/>
                    <a:pt x="2281608" y="1582615"/>
                  </a:cubicBezTo>
                  <a:cubicBezTo>
                    <a:pt x="2281608" y="1587539"/>
                    <a:pt x="2280378" y="1593695"/>
                    <a:pt x="2282838" y="1597389"/>
                  </a:cubicBezTo>
                  <a:cubicBezTo>
                    <a:pt x="2297601" y="1619550"/>
                    <a:pt x="2272996" y="1645404"/>
                    <a:pt x="2286529" y="1663872"/>
                  </a:cubicBezTo>
                  <a:cubicBezTo>
                    <a:pt x="2298831" y="1682339"/>
                    <a:pt x="2319745" y="1694651"/>
                    <a:pt x="2336969" y="1709425"/>
                  </a:cubicBezTo>
                  <a:cubicBezTo>
                    <a:pt x="2356653" y="1725430"/>
                    <a:pt x="2361574" y="1747592"/>
                    <a:pt x="2360343" y="1772215"/>
                  </a:cubicBezTo>
                  <a:cubicBezTo>
                    <a:pt x="2372646" y="1786989"/>
                    <a:pt x="2367725" y="1799301"/>
                    <a:pt x="2350501" y="1806688"/>
                  </a:cubicBezTo>
                  <a:cubicBezTo>
                    <a:pt x="2338199" y="1806688"/>
                    <a:pt x="2330818" y="1799301"/>
                    <a:pt x="2327127" y="1786989"/>
                  </a:cubicBezTo>
                  <a:cubicBezTo>
                    <a:pt x="2333278" y="1770984"/>
                    <a:pt x="2348041" y="1756210"/>
                    <a:pt x="2327127" y="1737742"/>
                  </a:cubicBezTo>
                  <a:cubicBezTo>
                    <a:pt x="2311134" y="1724199"/>
                    <a:pt x="2301292" y="1725430"/>
                    <a:pt x="2282838" y="1729124"/>
                  </a:cubicBezTo>
                  <a:cubicBezTo>
                    <a:pt x="2268075" y="1731586"/>
                    <a:pt x="2252082" y="1730355"/>
                    <a:pt x="2238550" y="1740204"/>
                  </a:cubicBezTo>
                  <a:cubicBezTo>
                    <a:pt x="2232399" y="1746361"/>
                    <a:pt x="2223787" y="1748823"/>
                    <a:pt x="2218866" y="1740204"/>
                  </a:cubicBezTo>
                  <a:cubicBezTo>
                    <a:pt x="2215175" y="1730355"/>
                    <a:pt x="2209024" y="1716812"/>
                    <a:pt x="2212715" y="1710656"/>
                  </a:cubicBezTo>
                  <a:cubicBezTo>
                    <a:pt x="2236089" y="1676184"/>
                    <a:pt x="2234859" y="1630630"/>
                    <a:pt x="2261924" y="1597389"/>
                  </a:cubicBezTo>
                  <a:cubicBezTo>
                    <a:pt x="2265615" y="1594926"/>
                    <a:pt x="2264385" y="1587539"/>
                    <a:pt x="2265615" y="1582615"/>
                  </a:cubicBezTo>
                  <a:close/>
                  <a:moveTo>
                    <a:pt x="1357515" y="1511182"/>
                  </a:moveTo>
                  <a:cubicBezTo>
                    <a:pt x="1361255" y="1511182"/>
                    <a:pt x="1368736" y="1514915"/>
                    <a:pt x="1369983" y="1517405"/>
                  </a:cubicBezTo>
                  <a:cubicBezTo>
                    <a:pt x="1378710" y="1541051"/>
                    <a:pt x="1388684" y="1557230"/>
                    <a:pt x="1414867" y="1534828"/>
                  </a:cubicBezTo>
                  <a:cubicBezTo>
                    <a:pt x="1429828" y="1522383"/>
                    <a:pt x="1443543" y="1533584"/>
                    <a:pt x="1458504" y="1533584"/>
                  </a:cubicBezTo>
                  <a:cubicBezTo>
                    <a:pt x="1470972" y="1533584"/>
                    <a:pt x="1484687" y="1531095"/>
                    <a:pt x="1494661" y="1531095"/>
                  </a:cubicBezTo>
                  <a:cubicBezTo>
                    <a:pt x="1500895" y="1552252"/>
                    <a:pt x="1477206" y="1568431"/>
                    <a:pt x="1493414" y="1587099"/>
                  </a:cubicBezTo>
                  <a:cubicBezTo>
                    <a:pt x="1518350" y="1585855"/>
                    <a:pt x="1528324" y="1557230"/>
                    <a:pt x="1549520" y="1551007"/>
                  </a:cubicBezTo>
                  <a:cubicBezTo>
                    <a:pt x="1559494" y="1564697"/>
                    <a:pt x="1566975" y="1555986"/>
                    <a:pt x="1575702" y="1551007"/>
                  </a:cubicBezTo>
                  <a:cubicBezTo>
                    <a:pt x="1586923" y="1543540"/>
                    <a:pt x="1599391" y="1544785"/>
                    <a:pt x="1593157" y="1559719"/>
                  </a:cubicBezTo>
                  <a:cubicBezTo>
                    <a:pt x="1580689" y="1587099"/>
                    <a:pt x="1588170" y="1603278"/>
                    <a:pt x="1614353" y="1615724"/>
                  </a:cubicBezTo>
                  <a:cubicBezTo>
                    <a:pt x="1619340" y="1629414"/>
                    <a:pt x="1628067" y="1644349"/>
                    <a:pt x="1629314" y="1659283"/>
                  </a:cubicBezTo>
                  <a:cubicBezTo>
                    <a:pt x="1630561" y="1681685"/>
                    <a:pt x="1639288" y="1685419"/>
                    <a:pt x="1659237" y="1682930"/>
                  </a:cubicBezTo>
                  <a:cubicBezTo>
                    <a:pt x="1692900" y="1679196"/>
                    <a:pt x="1680432" y="1712799"/>
                    <a:pt x="1694147" y="1726489"/>
                  </a:cubicBezTo>
                  <a:cubicBezTo>
                    <a:pt x="1704121" y="1740179"/>
                    <a:pt x="1715342" y="1736445"/>
                    <a:pt x="1725317" y="1726489"/>
                  </a:cubicBezTo>
                  <a:cubicBezTo>
                    <a:pt x="1731551" y="1726489"/>
                    <a:pt x="1736538" y="1726489"/>
                    <a:pt x="1742772" y="1726489"/>
                  </a:cubicBezTo>
                  <a:lnTo>
                    <a:pt x="1744010" y="1728960"/>
                  </a:lnTo>
                  <a:lnTo>
                    <a:pt x="1755946" y="1711957"/>
                  </a:lnTo>
                  <a:cubicBezTo>
                    <a:pt x="1761418" y="1707763"/>
                    <a:pt x="1768610" y="1706210"/>
                    <a:pt x="1779242" y="1709316"/>
                  </a:cubicBezTo>
                  <a:cubicBezTo>
                    <a:pt x="1799255" y="1715530"/>
                    <a:pt x="1820519" y="1720501"/>
                    <a:pt x="1836779" y="1734171"/>
                  </a:cubicBezTo>
                  <a:cubicBezTo>
                    <a:pt x="1841782" y="1739142"/>
                    <a:pt x="1848036" y="1736656"/>
                    <a:pt x="1850538" y="1730443"/>
                  </a:cubicBezTo>
                  <a:cubicBezTo>
                    <a:pt x="1851789" y="1726715"/>
                    <a:pt x="1853039" y="1720501"/>
                    <a:pt x="1850538" y="1715530"/>
                  </a:cubicBezTo>
                  <a:cubicBezTo>
                    <a:pt x="1848036" y="1709316"/>
                    <a:pt x="1843033" y="1703103"/>
                    <a:pt x="1836779" y="1698132"/>
                  </a:cubicBezTo>
                  <a:cubicBezTo>
                    <a:pt x="1830525" y="1690676"/>
                    <a:pt x="1831776" y="1681976"/>
                    <a:pt x="1839281" y="1677006"/>
                  </a:cubicBezTo>
                  <a:cubicBezTo>
                    <a:pt x="1850538" y="1670792"/>
                    <a:pt x="1861795" y="1663336"/>
                    <a:pt x="1874303" y="1659607"/>
                  </a:cubicBezTo>
                  <a:cubicBezTo>
                    <a:pt x="1891814" y="1655879"/>
                    <a:pt x="1910576" y="1652151"/>
                    <a:pt x="1929338" y="1650908"/>
                  </a:cubicBezTo>
                  <a:cubicBezTo>
                    <a:pt x="1946849" y="1647180"/>
                    <a:pt x="1963109" y="1629782"/>
                    <a:pt x="1981871" y="1639724"/>
                  </a:cubicBezTo>
                  <a:cubicBezTo>
                    <a:pt x="2008138" y="1650908"/>
                    <a:pt x="1984373" y="1672035"/>
                    <a:pt x="1986874" y="1688190"/>
                  </a:cubicBezTo>
                  <a:cubicBezTo>
                    <a:pt x="1995630" y="1730443"/>
                    <a:pt x="2011890" y="1759026"/>
                    <a:pt x="2031903" y="1756541"/>
                  </a:cubicBezTo>
                  <a:cubicBezTo>
                    <a:pt x="2063173" y="1752812"/>
                    <a:pt x="2063173" y="1718016"/>
                    <a:pt x="2083186" y="1700617"/>
                  </a:cubicBezTo>
                  <a:cubicBezTo>
                    <a:pt x="2086938" y="1695646"/>
                    <a:pt x="2085687" y="1685705"/>
                    <a:pt x="2084437" y="1678248"/>
                  </a:cubicBezTo>
                  <a:cubicBezTo>
                    <a:pt x="2079433" y="1655879"/>
                    <a:pt x="2094443" y="1643452"/>
                    <a:pt x="2108202" y="1631025"/>
                  </a:cubicBezTo>
                  <a:cubicBezTo>
                    <a:pt x="2119459" y="1622325"/>
                    <a:pt x="2131967" y="1621083"/>
                    <a:pt x="2141973" y="1634753"/>
                  </a:cubicBezTo>
                  <a:cubicBezTo>
                    <a:pt x="2146976" y="1640966"/>
                    <a:pt x="2153230" y="1644695"/>
                    <a:pt x="2159484" y="1650908"/>
                  </a:cubicBezTo>
                  <a:cubicBezTo>
                    <a:pt x="2179497" y="1637238"/>
                    <a:pt x="2204513" y="1653394"/>
                    <a:pt x="2198259" y="1664578"/>
                  </a:cubicBezTo>
                  <a:cubicBezTo>
                    <a:pt x="2183249" y="1689433"/>
                    <a:pt x="2187002" y="1711491"/>
                    <a:pt x="2194194" y="1732773"/>
                  </a:cubicBezTo>
                  <a:lnTo>
                    <a:pt x="2209178" y="1790217"/>
                  </a:lnTo>
                  <a:lnTo>
                    <a:pt x="2216884" y="1786697"/>
                  </a:lnTo>
                  <a:cubicBezTo>
                    <a:pt x="2243024" y="1780442"/>
                    <a:pt x="2250492" y="1785446"/>
                    <a:pt x="2249248" y="1807963"/>
                  </a:cubicBezTo>
                  <a:cubicBezTo>
                    <a:pt x="2249248" y="1819221"/>
                    <a:pt x="2238045" y="1830479"/>
                    <a:pt x="2251737" y="1841738"/>
                  </a:cubicBezTo>
                  <a:cubicBezTo>
                    <a:pt x="2250492" y="1854247"/>
                    <a:pt x="2250492" y="1868007"/>
                    <a:pt x="2246758" y="1879265"/>
                  </a:cubicBezTo>
                  <a:cubicBezTo>
                    <a:pt x="2243024" y="1895527"/>
                    <a:pt x="2239290" y="1915542"/>
                    <a:pt x="2228087" y="1921797"/>
                  </a:cubicBezTo>
                  <a:cubicBezTo>
                    <a:pt x="2210661" y="1933055"/>
                    <a:pt x="2208171" y="1905535"/>
                    <a:pt x="2195724" y="1899280"/>
                  </a:cubicBezTo>
                  <a:cubicBezTo>
                    <a:pt x="2170829" y="1886771"/>
                    <a:pt x="2147178" y="1873011"/>
                    <a:pt x="2114815" y="1884269"/>
                  </a:cubicBezTo>
                  <a:cubicBezTo>
                    <a:pt x="2101122" y="1888647"/>
                    <a:pt x="2085874" y="1892713"/>
                    <a:pt x="2070782" y="1892244"/>
                  </a:cubicBezTo>
                  <a:lnTo>
                    <a:pt x="2049923" y="1887912"/>
                  </a:lnTo>
                  <a:lnTo>
                    <a:pt x="2035655" y="1894483"/>
                  </a:lnTo>
                  <a:cubicBezTo>
                    <a:pt x="2003135" y="1909396"/>
                    <a:pt x="2054417" y="1950406"/>
                    <a:pt x="2018144" y="1960348"/>
                  </a:cubicBezTo>
                  <a:cubicBezTo>
                    <a:pt x="1970614" y="1971532"/>
                    <a:pt x="1948100" y="1929280"/>
                    <a:pt x="1918081" y="1905668"/>
                  </a:cubicBezTo>
                  <a:cubicBezTo>
                    <a:pt x="1915579" y="1904425"/>
                    <a:pt x="1914328" y="1903182"/>
                    <a:pt x="1911827" y="1900697"/>
                  </a:cubicBezTo>
                  <a:cubicBezTo>
                    <a:pt x="1891814" y="1882056"/>
                    <a:pt x="1894316" y="1841046"/>
                    <a:pt x="1863046" y="1837318"/>
                  </a:cubicBezTo>
                  <a:cubicBezTo>
                    <a:pt x="1840531" y="1834832"/>
                    <a:pt x="1815516" y="1850988"/>
                    <a:pt x="1790500" y="1858444"/>
                  </a:cubicBezTo>
                  <a:lnTo>
                    <a:pt x="1787844" y="1855146"/>
                  </a:lnTo>
                  <a:lnTo>
                    <a:pt x="1759448" y="1860901"/>
                  </a:lnTo>
                  <a:cubicBezTo>
                    <a:pt x="1749629" y="1859345"/>
                    <a:pt x="1740278" y="1854678"/>
                    <a:pt x="1731551" y="1848455"/>
                  </a:cubicBezTo>
                  <a:cubicBezTo>
                    <a:pt x="1715342" y="1836010"/>
                    <a:pt x="1701628" y="1827298"/>
                    <a:pt x="1684173" y="1847211"/>
                  </a:cubicBezTo>
                  <a:cubicBezTo>
                    <a:pt x="1680432" y="1849700"/>
                    <a:pt x="1669211" y="1847211"/>
                    <a:pt x="1661731" y="1844722"/>
                  </a:cubicBezTo>
                  <a:cubicBezTo>
                    <a:pt x="1654250" y="1843477"/>
                    <a:pt x="1645522" y="1840988"/>
                    <a:pt x="1640535" y="1834765"/>
                  </a:cubicBezTo>
                  <a:cubicBezTo>
                    <a:pt x="1616846" y="1814853"/>
                    <a:pt x="1566975" y="1853434"/>
                    <a:pt x="1558247" y="1799918"/>
                  </a:cubicBezTo>
                  <a:cubicBezTo>
                    <a:pt x="1530818" y="1783739"/>
                    <a:pt x="1503389" y="1768804"/>
                    <a:pt x="1477206" y="1752625"/>
                  </a:cubicBezTo>
                  <a:cubicBezTo>
                    <a:pt x="1467232" y="1746402"/>
                    <a:pt x="1459751" y="1737690"/>
                    <a:pt x="1470972" y="1727734"/>
                  </a:cubicBezTo>
                  <a:cubicBezTo>
                    <a:pt x="1480947" y="1719022"/>
                    <a:pt x="1495908" y="1711554"/>
                    <a:pt x="1493414" y="1697864"/>
                  </a:cubicBezTo>
                  <a:cubicBezTo>
                    <a:pt x="1487181" y="1677952"/>
                    <a:pt x="1490921" y="1655550"/>
                    <a:pt x="1477206" y="1638126"/>
                  </a:cubicBezTo>
                  <a:cubicBezTo>
                    <a:pt x="1470972" y="1631903"/>
                    <a:pt x="1452271" y="1631903"/>
                    <a:pt x="1449777" y="1640615"/>
                  </a:cubicBezTo>
                  <a:cubicBezTo>
                    <a:pt x="1444790" y="1653061"/>
                    <a:pt x="1442296" y="1665506"/>
                    <a:pt x="1436062" y="1676707"/>
                  </a:cubicBezTo>
                  <a:cubicBezTo>
                    <a:pt x="1433569" y="1685419"/>
                    <a:pt x="1422348" y="1690397"/>
                    <a:pt x="1417361" y="1685419"/>
                  </a:cubicBezTo>
                  <a:cubicBezTo>
                    <a:pt x="1397412" y="1666751"/>
                    <a:pt x="1382451" y="1680441"/>
                    <a:pt x="1361255" y="1684174"/>
                  </a:cubicBezTo>
                  <a:cubicBezTo>
                    <a:pt x="1342553" y="1686663"/>
                    <a:pt x="1326345" y="1676707"/>
                    <a:pt x="1316371" y="1704087"/>
                  </a:cubicBezTo>
                  <a:cubicBezTo>
                    <a:pt x="1311384" y="1716533"/>
                    <a:pt x="1292682" y="1724000"/>
                    <a:pt x="1278967" y="1732712"/>
                  </a:cubicBezTo>
                  <a:cubicBezTo>
                    <a:pt x="1247798" y="1751380"/>
                    <a:pt x="1232836" y="1746402"/>
                    <a:pt x="1197926" y="1710310"/>
                  </a:cubicBezTo>
                  <a:cubicBezTo>
                    <a:pt x="1206654" y="1707821"/>
                    <a:pt x="1222862" y="1714043"/>
                    <a:pt x="1215381" y="1695375"/>
                  </a:cubicBezTo>
                  <a:cubicBezTo>
                    <a:pt x="1201667" y="1661772"/>
                    <a:pt x="1202913" y="1655550"/>
                    <a:pt x="1231589" y="1658039"/>
                  </a:cubicBezTo>
                  <a:cubicBezTo>
                    <a:pt x="1252785" y="1659283"/>
                    <a:pt x="1271487" y="1654305"/>
                    <a:pt x="1282708" y="1641860"/>
                  </a:cubicBezTo>
                  <a:cubicBezTo>
                    <a:pt x="1298916" y="1624436"/>
                    <a:pt x="1318864" y="1611990"/>
                    <a:pt x="1338813" y="1599545"/>
                  </a:cubicBezTo>
                  <a:cubicBezTo>
                    <a:pt x="1352528" y="1592078"/>
                    <a:pt x="1355021" y="1580877"/>
                    <a:pt x="1350034" y="1567187"/>
                  </a:cubicBezTo>
                  <a:cubicBezTo>
                    <a:pt x="1346294" y="1554741"/>
                    <a:pt x="1345047" y="1541051"/>
                    <a:pt x="1343800" y="1527361"/>
                  </a:cubicBezTo>
                  <a:cubicBezTo>
                    <a:pt x="1343800" y="1519894"/>
                    <a:pt x="1347541" y="1512426"/>
                    <a:pt x="1357515" y="1511182"/>
                  </a:cubicBezTo>
                  <a:close/>
                  <a:moveTo>
                    <a:pt x="2752747" y="1223937"/>
                  </a:moveTo>
                  <a:lnTo>
                    <a:pt x="2758934" y="1252478"/>
                  </a:lnTo>
                  <a:cubicBezTo>
                    <a:pt x="2756440" y="1262598"/>
                    <a:pt x="2748019" y="1270693"/>
                    <a:pt x="2731178" y="1276298"/>
                  </a:cubicBezTo>
                  <a:cubicBezTo>
                    <a:pt x="2750826" y="1272562"/>
                    <a:pt x="2769070" y="1261819"/>
                    <a:pt x="2789068" y="1260360"/>
                  </a:cubicBezTo>
                  <a:lnTo>
                    <a:pt x="2801962" y="1261754"/>
                  </a:lnTo>
                  <a:lnTo>
                    <a:pt x="2752747" y="1223937"/>
                  </a:lnTo>
                  <a:close/>
                  <a:moveTo>
                    <a:pt x="703368" y="912203"/>
                  </a:moveTo>
                  <a:cubicBezTo>
                    <a:pt x="718675" y="923194"/>
                    <a:pt x="718675" y="932963"/>
                    <a:pt x="703368" y="943954"/>
                  </a:cubicBezTo>
                  <a:cubicBezTo>
                    <a:pt x="703368" y="932963"/>
                    <a:pt x="703368" y="923194"/>
                    <a:pt x="703368" y="912203"/>
                  </a:cubicBezTo>
                  <a:close/>
                  <a:moveTo>
                    <a:pt x="792930" y="752387"/>
                  </a:moveTo>
                  <a:lnTo>
                    <a:pt x="797018" y="756138"/>
                  </a:lnTo>
                  <a:lnTo>
                    <a:pt x="799266" y="756138"/>
                  </a:lnTo>
                  <a:lnTo>
                    <a:pt x="792930" y="752387"/>
                  </a:lnTo>
                  <a:close/>
                  <a:moveTo>
                    <a:pt x="326482" y="719870"/>
                  </a:moveTo>
                  <a:cubicBezTo>
                    <a:pt x="330462" y="719870"/>
                    <a:pt x="338420" y="723467"/>
                    <a:pt x="339747" y="725865"/>
                  </a:cubicBezTo>
                  <a:cubicBezTo>
                    <a:pt x="343726" y="745048"/>
                    <a:pt x="347705" y="765431"/>
                    <a:pt x="350358" y="784614"/>
                  </a:cubicBezTo>
                  <a:cubicBezTo>
                    <a:pt x="323829" y="773824"/>
                    <a:pt x="313218" y="754640"/>
                    <a:pt x="317197" y="729462"/>
                  </a:cubicBezTo>
                  <a:cubicBezTo>
                    <a:pt x="318524" y="725865"/>
                    <a:pt x="323829" y="719870"/>
                    <a:pt x="326482" y="719870"/>
                  </a:cubicBezTo>
                  <a:close/>
                  <a:moveTo>
                    <a:pt x="408468" y="670413"/>
                  </a:moveTo>
                  <a:cubicBezTo>
                    <a:pt x="411085" y="678022"/>
                    <a:pt x="416318" y="684363"/>
                    <a:pt x="413702" y="690704"/>
                  </a:cubicBezTo>
                  <a:cubicBezTo>
                    <a:pt x="411085" y="701484"/>
                    <a:pt x="404216" y="707825"/>
                    <a:pt x="395058" y="711788"/>
                  </a:cubicBezTo>
                  <a:lnTo>
                    <a:pt x="383478" y="714225"/>
                  </a:lnTo>
                  <a:lnTo>
                    <a:pt x="383478" y="740634"/>
                  </a:lnTo>
                  <a:cubicBezTo>
                    <a:pt x="375824" y="735139"/>
                    <a:pt x="371996" y="729643"/>
                    <a:pt x="371996" y="724301"/>
                  </a:cubicBezTo>
                  <a:lnTo>
                    <a:pt x="378760" y="715218"/>
                  </a:lnTo>
                  <a:lnTo>
                    <a:pt x="362676" y="718604"/>
                  </a:lnTo>
                  <a:cubicBezTo>
                    <a:pt x="370526" y="705922"/>
                    <a:pt x="378376" y="693240"/>
                    <a:pt x="388843" y="680559"/>
                  </a:cubicBezTo>
                  <a:cubicBezTo>
                    <a:pt x="392768" y="676754"/>
                    <a:pt x="401926" y="674218"/>
                    <a:pt x="408468" y="670413"/>
                  </a:cubicBezTo>
                  <a:close/>
                  <a:moveTo>
                    <a:pt x="754946" y="643656"/>
                  </a:moveTo>
                  <a:lnTo>
                    <a:pt x="760534" y="655169"/>
                  </a:lnTo>
                  <a:lnTo>
                    <a:pt x="766202" y="651803"/>
                  </a:lnTo>
                  <a:lnTo>
                    <a:pt x="764414" y="651008"/>
                  </a:lnTo>
                  <a:lnTo>
                    <a:pt x="754946" y="643656"/>
                  </a:lnTo>
                  <a:close/>
                  <a:moveTo>
                    <a:pt x="739706" y="634180"/>
                  </a:moveTo>
                  <a:lnTo>
                    <a:pt x="740834" y="637771"/>
                  </a:lnTo>
                  <a:lnTo>
                    <a:pt x="749193" y="639330"/>
                  </a:lnTo>
                  <a:lnTo>
                    <a:pt x="739706" y="634180"/>
                  </a:lnTo>
                  <a:close/>
                  <a:moveTo>
                    <a:pt x="2443765" y="565082"/>
                  </a:moveTo>
                  <a:lnTo>
                    <a:pt x="2433950" y="588997"/>
                  </a:lnTo>
                  <a:cubicBezTo>
                    <a:pt x="2419624" y="612758"/>
                    <a:pt x="2398105" y="634243"/>
                    <a:pt x="2413075" y="669740"/>
                  </a:cubicBezTo>
                  <a:cubicBezTo>
                    <a:pt x="2418065" y="683441"/>
                    <a:pt x="2391868" y="687177"/>
                    <a:pt x="2375651" y="684686"/>
                  </a:cubicBezTo>
                  <a:cubicBezTo>
                    <a:pt x="2371908" y="683441"/>
                    <a:pt x="2366919" y="679704"/>
                    <a:pt x="2365671" y="677213"/>
                  </a:cubicBezTo>
                  <a:cubicBezTo>
                    <a:pt x="2366919" y="680950"/>
                    <a:pt x="2369414" y="684686"/>
                    <a:pt x="2371908" y="690914"/>
                  </a:cubicBezTo>
                  <a:cubicBezTo>
                    <a:pt x="2365671" y="735752"/>
                    <a:pt x="2365671" y="769380"/>
                    <a:pt x="2425549" y="783081"/>
                  </a:cubicBezTo>
                  <a:cubicBezTo>
                    <a:pt x="2468587" y="793356"/>
                    <a:pt x="2482153" y="833056"/>
                    <a:pt x="2496772" y="870655"/>
                  </a:cubicBezTo>
                  <a:lnTo>
                    <a:pt x="2508999" y="897790"/>
                  </a:lnTo>
                  <a:lnTo>
                    <a:pt x="2509113" y="911776"/>
                  </a:lnTo>
                  <a:lnTo>
                    <a:pt x="2504295" y="918685"/>
                  </a:lnTo>
                  <a:cubicBezTo>
                    <a:pt x="2500709" y="922577"/>
                    <a:pt x="2497902" y="926936"/>
                    <a:pt x="2500397" y="933786"/>
                  </a:cubicBezTo>
                  <a:cubicBezTo>
                    <a:pt x="2499150" y="926313"/>
                    <a:pt x="2504140" y="920086"/>
                    <a:pt x="2509130" y="913858"/>
                  </a:cubicBezTo>
                  <a:lnTo>
                    <a:pt x="2509113" y="911776"/>
                  </a:lnTo>
                  <a:lnTo>
                    <a:pt x="2512872" y="906385"/>
                  </a:lnTo>
                  <a:lnTo>
                    <a:pt x="2508999" y="897790"/>
                  </a:lnTo>
                  <a:lnTo>
                    <a:pt x="2508817" y="875559"/>
                  </a:lnTo>
                  <a:cubicBezTo>
                    <a:pt x="2505075" y="863416"/>
                    <a:pt x="2499149" y="851583"/>
                    <a:pt x="2495407" y="839128"/>
                  </a:cubicBezTo>
                  <a:cubicBezTo>
                    <a:pt x="2482933" y="800518"/>
                    <a:pt x="2529089" y="734506"/>
                    <a:pt x="2567760" y="733261"/>
                  </a:cubicBezTo>
                  <a:cubicBezTo>
                    <a:pt x="2602689" y="733261"/>
                    <a:pt x="2615164" y="755680"/>
                    <a:pt x="2603937" y="786817"/>
                  </a:cubicBezTo>
                  <a:cubicBezTo>
                    <a:pt x="2585225" y="839128"/>
                    <a:pt x="2586472" y="885212"/>
                    <a:pt x="2641361" y="916349"/>
                  </a:cubicBezTo>
                  <a:cubicBezTo>
                    <a:pt x="2673795" y="933786"/>
                    <a:pt x="2647598" y="984851"/>
                    <a:pt x="2686269" y="1001043"/>
                  </a:cubicBezTo>
                  <a:cubicBezTo>
                    <a:pt x="2692507" y="1003534"/>
                    <a:pt x="2698744" y="1006025"/>
                    <a:pt x="2703734" y="1011007"/>
                  </a:cubicBezTo>
                  <a:cubicBezTo>
                    <a:pt x="2711219" y="1029689"/>
                    <a:pt x="2703734" y="1049617"/>
                    <a:pt x="2709971" y="1068300"/>
                  </a:cubicBezTo>
                  <a:cubicBezTo>
                    <a:pt x="2711219" y="1074527"/>
                    <a:pt x="2713714" y="1080755"/>
                    <a:pt x="2716209" y="1085737"/>
                  </a:cubicBezTo>
                  <a:cubicBezTo>
                    <a:pt x="2741158" y="1110647"/>
                    <a:pt x="2786067" y="1037162"/>
                    <a:pt x="2797294" y="1099437"/>
                  </a:cubicBezTo>
                  <a:cubicBezTo>
                    <a:pt x="2806026" y="1144275"/>
                    <a:pt x="2768602" y="1170431"/>
                    <a:pt x="2727436" y="1181640"/>
                  </a:cubicBezTo>
                  <a:cubicBezTo>
                    <a:pt x="2686269" y="1192850"/>
                    <a:pt x="2642608" y="1200323"/>
                    <a:pt x="2600194" y="1204059"/>
                  </a:cubicBezTo>
                  <a:cubicBezTo>
                    <a:pt x="2646351" y="1230215"/>
                    <a:pt x="2702486" y="1181640"/>
                    <a:pt x="2751138" y="1216514"/>
                  </a:cubicBezTo>
                  <a:lnTo>
                    <a:pt x="2751222" y="1216903"/>
                  </a:lnTo>
                  <a:lnTo>
                    <a:pt x="2772748" y="1199171"/>
                  </a:lnTo>
                  <a:cubicBezTo>
                    <a:pt x="2781048" y="1192037"/>
                    <a:pt x="2787504" y="1182527"/>
                    <a:pt x="2786889" y="1164139"/>
                  </a:cubicBezTo>
                  <a:cubicBezTo>
                    <a:pt x="2785660" y="1137508"/>
                    <a:pt x="2818861" y="1138776"/>
                    <a:pt x="2842225" y="1138776"/>
                  </a:cubicBezTo>
                  <a:lnTo>
                    <a:pt x="2842909" y="1142772"/>
                  </a:lnTo>
                  <a:lnTo>
                    <a:pt x="2844618" y="1136052"/>
                  </a:lnTo>
                  <a:lnTo>
                    <a:pt x="2847207" y="1134330"/>
                  </a:lnTo>
                  <a:lnTo>
                    <a:pt x="2836061" y="1132841"/>
                  </a:lnTo>
                  <a:cubicBezTo>
                    <a:pt x="2798818" y="1100492"/>
                    <a:pt x="2797577" y="1039526"/>
                    <a:pt x="2734265" y="1022108"/>
                  </a:cubicBezTo>
                  <a:cubicBezTo>
                    <a:pt x="2703229" y="1014642"/>
                    <a:pt x="2720609" y="977316"/>
                    <a:pt x="2746679" y="963630"/>
                  </a:cubicBezTo>
                  <a:cubicBezTo>
                    <a:pt x="2773990" y="947456"/>
                    <a:pt x="2775231" y="931281"/>
                    <a:pt x="2754127" y="908886"/>
                  </a:cubicBezTo>
                  <a:cubicBezTo>
                    <a:pt x="2718126" y="867827"/>
                    <a:pt x="2728058" y="810594"/>
                    <a:pt x="2709436" y="762071"/>
                  </a:cubicBezTo>
                  <a:cubicBezTo>
                    <a:pt x="2703850" y="748074"/>
                    <a:pt x="2703540" y="738431"/>
                    <a:pt x="2706663" y="731627"/>
                  </a:cubicBezTo>
                  <a:lnTo>
                    <a:pt x="2723310" y="719100"/>
                  </a:lnTo>
                  <a:lnTo>
                    <a:pt x="2701516" y="723669"/>
                  </a:lnTo>
                  <a:cubicBezTo>
                    <a:pt x="2675625" y="726789"/>
                    <a:pt x="2650981" y="721798"/>
                    <a:pt x="2630392" y="688734"/>
                  </a:cubicBezTo>
                  <a:cubicBezTo>
                    <a:pt x="2626649" y="686238"/>
                    <a:pt x="2620410" y="687486"/>
                    <a:pt x="2615419" y="691229"/>
                  </a:cubicBezTo>
                  <a:cubicBezTo>
                    <a:pt x="2513100" y="773578"/>
                    <a:pt x="2568003" y="648807"/>
                    <a:pt x="2540551" y="635082"/>
                  </a:cubicBezTo>
                  <a:cubicBezTo>
                    <a:pt x="2534312" y="630091"/>
                    <a:pt x="2530569" y="626348"/>
                    <a:pt x="2525578" y="621357"/>
                  </a:cubicBezTo>
                  <a:cubicBezTo>
                    <a:pt x="2505613" y="597651"/>
                    <a:pt x="2480657" y="581431"/>
                    <a:pt x="2450710" y="571449"/>
                  </a:cubicBezTo>
                  <a:lnTo>
                    <a:pt x="2443765" y="565082"/>
                  </a:lnTo>
                  <a:close/>
                  <a:moveTo>
                    <a:pt x="2401520" y="530353"/>
                  </a:moveTo>
                  <a:lnTo>
                    <a:pt x="2389202" y="534525"/>
                  </a:lnTo>
                  <a:lnTo>
                    <a:pt x="2417129" y="540364"/>
                  </a:lnTo>
                  <a:lnTo>
                    <a:pt x="2432284" y="553495"/>
                  </a:lnTo>
                  <a:lnTo>
                    <a:pt x="2415616" y="533082"/>
                  </a:lnTo>
                  <a:cubicBezTo>
                    <a:pt x="2411483" y="530899"/>
                    <a:pt x="2406842" y="529885"/>
                    <a:pt x="2401520" y="530353"/>
                  </a:cubicBezTo>
                  <a:close/>
                  <a:moveTo>
                    <a:pt x="2297815" y="512597"/>
                  </a:moveTo>
                  <a:lnTo>
                    <a:pt x="2296866" y="516485"/>
                  </a:lnTo>
                  <a:cubicBezTo>
                    <a:pt x="2287159" y="531256"/>
                    <a:pt x="2265874" y="542699"/>
                    <a:pt x="2284586" y="557645"/>
                  </a:cubicBezTo>
                  <a:cubicBezTo>
                    <a:pt x="2295813" y="566364"/>
                    <a:pt x="2324505" y="603729"/>
                    <a:pt x="2348207" y="563873"/>
                  </a:cubicBezTo>
                  <a:lnTo>
                    <a:pt x="2348957" y="561893"/>
                  </a:lnTo>
                  <a:lnTo>
                    <a:pt x="2343400" y="565211"/>
                  </a:lnTo>
                  <a:cubicBezTo>
                    <a:pt x="2324683" y="563339"/>
                    <a:pt x="2315949" y="553670"/>
                    <a:pt x="2310178" y="541816"/>
                  </a:cubicBezTo>
                  <a:lnTo>
                    <a:pt x="2297815" y="512597"/>
                  </a:lnTo>
                  <a:close/>
                  <a:moveTo>
                    <a:pt x="2730215" y="481614"/>
                  </a:moveTo>
                  <a:lnTo>
                    <a:pt x="2731029" y="483514"/>
                  </a:lnTo>
                  <a:lnTo>
                    <a:pt x="2733346" y="485372"/>
                  </a:lnTo>
                  <a:lnTo>
                    <a:pt x="2730215" y="481614"/>
                  </a:lnTo>
                  <a:close/>
                  <a:moveTo>
                    <a:pt x="2243565" y="462460"/>
                  </a:moveTo>
                  <a:lnTo>
                    <a:pt x="2249972" y="470541"/>
                  </a:lnTo>
                  <a:lnTo>
                    <a:pt x="2252995" y="484857"/>
                  </a:lnTo>
                  <a:lnTo>
                    <a:pt x="2258155" y="479801"/>
                  </a:lnTo>
                  <a:cubicBezTo>
                    <a:pt x="2260338" y="474586"/>
                    <a:pt x="2258389" y="470771"/>
                    <a:pt x="2254335" y="467658"/>
                  </a:cubicBezTo>
                  <a:lnTo>
                    <a:pt x="2243565" y="462460"/>
                  </a:lnTo>
                  <a:close/>
                  <a:moveTo>
                    <a:pt x="2268078" y="436211"/>
                  </a:moveTo>
                  <a:lnTo>
                    <a:pt x="2269616" y="436832"/>
                  </a:lnTo>
                  <a:lnTo>
                    <a:pt x="2270753" y="436832"/>
                  </a:lnTo>
                  <a:lnTo>
                    <a:pt x="2268078" y="436211"/>
                  </a:lnTo>
                  <a:close/>
                  <a:moveTo>
                    <a:pt x="2256055" y="396771"/>
                  </a:moveTo>
                  <a:cubicBezTo>
                    <a:pt x="2234842" y="391780"/>
                    <a:pt x="2222365" y="410495"/>
                    <a:pt x="2204895" y="416734"/>
                  </a:cubicBezTo>
                  <a:cubicBezTo>
                    <a:pt x="2206143" y="419229"/>
                    <a:pt x="2206143" y="421725"/>
                    <a:pt x="2207391" y="422972"/>
                  </a:cubicBezTo>
                  <a:cubicBezTo>
                    <a:pt x="2209887" y="424220"/>
                    <a:pt x="2212382" y="425468"/>
                    <a:pt x="2216126" y="426715"/>
                  </a:cubicBezTo>
                  <a:lnTo>
                    <a:pt x="2222913" y="436047"/>
                  </a:lnTo>
                  <a:lnTo>
                    <a:pt x="2245291" y="427023"/>
                  </a:lnTo>
                  <a:lnTo>
                    <a:pt x="2264401" y="434729"/>
                  </a:lnTo>
                  <a:lnTo>
                    <a:pt x="2256055" y="419229"/>
                  </a:lnTo>
                  <a:cubicBezTo>
                    <a:pt x="2256055" y="410495"/>
                    <a:pt x="2257302" y="396771"/>
                    <a:pt x="2256055" y="396771"/>
                  </a:cubicBezTo>
                  <a:close/>
                  <a:moveTo>
                    <a:pt x="2853465" y="392292"/>
                  </a:moveTo>
                  <a:lnTo>
                    <a:pt x="2835616" y="408285"/>
                  </a:lnTo>
                  <a:cubicBezTo>
                    <a:pt x="2822114" y="424576"/>
                    <a:pt x="2811124" y="443900"/>
                    <a:pt x="2793854" y="455525"/>
                  </a:cubicBezTo>
                  <a:lnTo>
                    <a:pt x="2776251" y="461255"/>
                  </a:lnTo>
                  <a:lnTo>
                    <a:pt x="2782894" y="481182"/>
                  </a:lnTo>
                  <a:lnTo>
                    <a:pt x="2807489" y="470793"/>
                  </a:lnTo>
                  <a:cubicBezTo>
                    <a:pt x="2839087" y="459887"/>
                    <a:pt x="2870511" y="449156"/>
                    <a:pt x="2850958" y="395033"/>
                  </a:cubicBezTo>
                  <a:lnTo>
                    <a:pt x="2853465" y="392292"/>
                  </a:lnTo>
                  <a:close/>
                  <a:moveTo>
                    <a:pt x="1196823" y="370639"/>
                  </a:moveTo>
                  <a:cubicBezTo>
                    <a:pt x="1204139" y="372666"/>
                    <a:pt x="1210365" y="379528"/>
                    <a:pt x="1215346" y="390132"/>
                  </a:cubicBezTo>
                  <a:cubicBezTo>
                    <a:pt x="1220327" y="398865"/>
                    <a:pt x="1220327" y="410093"/>
                    <a:pt x="1224062" y="420074"/>
                  </a:cubicBezTo>
                  <a:cubicBezTo>
                    <a:pt x="1229043" y="432550"/>
                    <a:pt x="1239005" y="433797"/>
                    <a:pt x="1248967" y="428807"/>
                  </a:cubicBezTo>
                  <a:cubicBezTo>
                    <a:pt x="1258929" y="425064"/>
                    <a:pt x="1266400" y="417579"/>
                    <a:pt x="1276362" y="412588"/>
                  </a:cubicBezTo>
                  <a:cubicBezTo>
                    <a:pt x="1288814" y="406351"/>
                    <a:pt x="1303757" y="413836"/>
                    <a:pt x="1306248" y="428807"/>
                  </a:cubicBezTo>
                  <a:cubicBezTo>
                    <a:pt x="1306248" y="436293"/>
                    <a:pt x="1302512" y="443778"/>
                    <a:pt x="1303757" y="451263"/>
                  </a:cubicBezTo>
                  <a:cubicBezTo>
                    <a:pt x="1303757" y="469977"/>
                    <a:pt x="1309983" y="471225"/>
                    <a:pt x="1327416" y="462492"/>
                  </a:cubicBezTo>
                  <a:cubicBezTo>
                    <a:pt x="1358547" y="447521"/>
                    <a:pt x="1374735" y="451263"/>
                    <a:pt x="1384697" y="473720"/>
                  </a:cubicBezTo>
                  <a:cubicBezTo>
                    <a:pt x="1392168" y="488691"/>
                    <a:pt x="1395904" y="503662"/>
                    <a:pt x="1400885" y="518633"/>
                  </a:cubicBezTo>
                  <a:cubicBezTo>
                    <a:pt x="1408356" y="539842"/>
                    <a:pt x="1402130" y="553565"/>
                    <a:pt x="1379716" y="561051"/>
                  </a:cubicBezTo>
                  <a:cubicBezTo>
                    <a:pt x="1364773" y="566041"/>
                    <a:pt x="1368509" y="578517"/>
                    <a:pt x="1378471" y="583507"/>
                  </a:cubicBezTo>
                  <a:cubicBezTo>
                    <a:pt x="1398395" y="595983"/>
                    <a:pt x="1398395" y="604716"/>
                    <a:pt x="1377226" y="615944"/>
                  </a:cubicBezTo>
                  <a:cubicBezTo>
                    <a:pt x="1373490" y="618439"/>
                    <a:pt x="1371000" y="624677"/>
                    <a:pt x="1371000" y="629668"/>
                  </a:cubicBezTo>
                  <a:cubicBezTo>
                    <a:pt x="1371000" y="639648"/>
                    <a:pt x="1380961" y="640896"/>
                    <a:pt x="1388433" y="639648"/>
                  </a:cubicBezTo>
                  <a:cubicBezTo>
                    <a:pt x="1414583" y="634658"/>
                    <a:pt x="1438242" y="634658"/>
                    <a:pt x="1450694" y="665847"/>
                  </a:cubicBezTo>
                  <a:cubicBezTo>
                    <a:pt x="1450694" y="668343"/>
                    <a:pt x="1465637" y="668343"/>
                    <a:pt x="1471863" y="665847"/>
                  </a:cubicBezTo>
                  <a:cubicBezTo>
                    <a:pt x="1480580" y="662105"/>
                    <a:pt x="1479335" y="653372"/>
                    <a:pt x="1474354" y="645886"/>
                  </a:cubicBezTo>
                  <a:cubicBezTo>
                    <a:pt x="1470618" y="639648"/>
                    <a:pt x="1463147" y="635905"/>
                    <a:pt x="1459411" y="628420"/>
                  </a:cubicBezTo>
                  <a:cubicBezTo>
                    <a:pt x="1451940" y="613449"/>
                    <a:pt x="1456920" y="604716"/>
                    <a:pt x="1486806" y="592240"/>
                  </a:cubicBezTo>
                  <a:cubicBezTo>
                    <a:pt x="1488051" y="594735"/>
                    <a:pt x="1490542" y="597230"/>
                    <a:pt x="1493032" y="599726"/>
                  </a:cubicBezTo>
                  <a:cubicBezTo>
                    <a:pt x="1576463" y="642143"/>
                    <a:pt x="1580198" y="684561"/>
                    <a:pt x="1502994" y="733217"/>
                  </a:cubicBezTo>
                  <a:cubicBezTo>
                    <a:pt x="1479335" y="748188"/>
                    <a:pt x="1494277" y="766901"/>
                    <a:pt x="1486806" y="781872"/>
                  </a:cubicBezTo>
                  <a:cubicBezTo>
                    <a:pt x="1478089" y="799339"/>
                    <a:pt x="1495523" y="781872"/>
                    <a:pt x="1500504" y="786863"/>
                  </a:cubicBezTo>
                  <a:cubicBezTo>
                    <a:pt x="1506730" y="788110"/>
                    <a:pt x="1512956" y="789358"/>
                    <a:pt x="1519182" y="793101"/>
                  </a:cubicBezTo>
                  <a:cubicBezTo>
                    <a:pt x="1527899" y="799339"/>
                    <a:pt x="1534125" y="806824"/>
                    <a:pt x="1537860" y="816805"/>
                  </a:cubicBezTo>
                  <a:cubicBezTo>
                    <a:pt x="1540351" y="823043"/>
                    <a:pt x="1540351" y="830528"/>
                    <a:pt x="1539106" y="836766"/>
                  </a:cubicBezTo>
                  <a:cubicBezTo>
                    <a:pt x="1535370" y="849242"/>
                    <a:pt x="1531634" y="861718"/>
                    <a:pt x="1525408" y="872946"/>
                  </a:cubicBezTo>
                  <a:cubicBezTo>
                    <a:pt x="1522918" y="877936"/>
                    <a:pt x="1519182" y="881679"/>
                    <a:pt x="1514201" y="884174"/>
                  </a:cubicBezTo>
                  <a:lnTo>
                    <a:pt x="1507975" y="886669"/>
                  </a:lnTo>
                  <a:lnTo>
                    <a:pt x="1509220" y="892907"/>
                  </a:lnTo>
                  <a:cubicBezTo>
                    <a:pt x="1521672" y="902888"/>
                    <a:pt x="1529144" y="890412"/>
                    <a:pt x="1539106" y="887917"/>
                  </a:cubicBezTo>
                  <a:cubicBezTo>
                    <a:pt x="1613820" y="860470"/>
                    <a:pt x="1613820" y="860470"/>
                    <a:pt x="1565256" y="806824"/>
                  </a:cubicBezTo>
                  <a:cubicBezTo>
                    <a:pt x="1561520" y="799339"/>
                    <a:pt x="1560275" y="793101"/>
                    <a:pt x="1562765" y="785615"/>
                  </a:cubicBezTo>
                  <a:cubicBezTo>
                    <a:pt x="1631253" y="715751"/>
                    <a:pt x="1642460" y="801834"/>
                    <a:pt x="1669855" y="829280"/>
                  </a:cubicBezTo>
                  <a:cubicBezTo>
                    <a:pt x="1702231" y="861718"/>
                    <a:pt x="1696005" y="896650"/>
                    <a:pt x="1651176" y="916611"/>
                  </a:cubicBezTo>
                  <a:cubicBezTo>
                    <a:pt x="1623781" y="927839"/>
                    <a:pt x="1600122" y="945305"/>
                    <a:pt x="1572727" y="954039"/>
                  </a:cubicBezTo>
                  <a:cubicBezTo>
                    <a:pt x="1537860" y="966514"/>
                    <a:pt x="1502994" y="975247"/>
                    <a:pt x="1481825" y="1013922"/>
                  </a:cubicBezTo>
                  <a:cubicBezTo>
                    <a:pt x="1463147" y="1050102"/>
                    <a:pt x="1419564" y="1032636"/>
                    <a:pt x="1388433" y="1045112"/>
                  </a:cubicBezTo>
                  <a:cubicBezTo>
                    <a:pt x="1385942" y="1046360"/>
                    <a:pt x="1382207" y="1047607"/>
                    <a:pt x="1378471" y="1048855"/>
                  </a:cubicBezTo>
                  <a:cubicBezTo>
                    <a:pt x="1372245" y="1051350"/>
                    <a:pt x="1364773" y="1053845"/>
                    <a:pt x="1358547" y="1053845"/>
                  </a:cubicBezTo>
                  <a:cubicBezTo>
                    <a:pt x="1351076" y="1056340"/>
                    <a:pt x="1344850" y="1056340"/>
                    <a:pt x="1337378" y="1056340"/>
                  </a:cubicBezTo>
                  <a:cubicBezTo>
                    <a:pt x="1323681" y="1056340"/>
                    <a:pt x="1309983" y="1055093"/>
                    <a:pt x="1296286" y="1053845"/>
                  </a:cubicBezTo>
                  <a:cubicBezTo>
                    <a:pt x="1267645" y="1056340"/>
                    <a:pt x="1272626" y="1097510"/>
                    <a:pt x="1242741" y="1101253"/>
                  </a:cubicBezTo>
                  <a:cubicBezTo>
                    <a:pt x="1229043" y="1103748"/>
                    <a:pt x="1214100" y="1102501"/>
                    <a:pt x="1201648" y="1093768"/>
                  </a:cubicBezTo>
                  <a:cubicBezTo>
                    <a:pt x="1184215" y="1066321"/>
                    <a:pt x="1184215" y="1001447"/>
                    <a:pt x="1129425" y="1061331"/>
                  </a:cubicBezTo>
                  <a:cubicBezTo>
                    <a:pt x="1120708" y="1066321"/>
                    <a:pt x="1111991" y="1080044"/>
                    <a:pt x="1115727" y="1083787"/>
                  </a:cubicBezTo>
                  <a:cubicBezTo>
                    <a:pt x="1130670" y="1109986"/>
                    <a:pt x="1120708" y="1132443"/>
                    <a:pt x="1105765" y="1154899"/>
                  </a:cubicBezTo>
                  <a:cubicBezTo>
                    <a:pt x="1063427" y="1152404"/>
                    <a:pt x="1084596" y="1235992"/>
                    <a:pt x="1022335" y="1216031"/>
                  </a:cubicBezTo>
                  <a:cubicBezTo>
                    <a:pt x="1006147" y="1211040"/>
                    <a:pt x="1023580" y="1233497"/>
                    <a:pt x="1026071" y="1243477"/>
                  </a:cubicBezTo>
                  <a:cubicBezTo>
                    <a:pt x="1031051" y="1260943"/>
                    <a:pt x="1037278" y="1277162"/>
                    <a:pt x="1022335" y="1293381"/>
                  </a:cubicBezTo>
                  <a:cubicBezTo>
                    <a:pt x="1007392" y="1309599"/>
                    <a:pt x="1007392" y="1309599"/>
                    <a:pt x="1034787" y="1324570"/>
                  </a:cubicBezTo>
                  <a:cubicBezTo>
                    <a:pt x="1041013" y="1322075"/>
                    <a:pt x="1047239" y="1319580"/>
                    <a:pt x="1053466" y="1319580"/>
                  </a:cubicBezTo>
                  <a:cubicBezTo>
                    <a:pt x="1073389" y="1320827"/>
                    <a:pt x="1095803" y="1347027"/>
                    <a:pt x="1111991" y="1313342"/>
                  </a:cubicBezTo>
                  <a:cubicBezTo>
                    <a:pt x="1118218" y="1308352"/>
                    <a:pt x="1125689" y="1305856"/>
                    <a:pt x="1133160" y="1307104"/>
                  </a:cubicBezTo>
                  <a:cubicBezTo>
                    <a:pt x="1155575" y="1313342"/>
                    <a:pt x="1179234" y="1318332"/>
                    <a:pt x="1201648" y="1324570"/>
                  </a:cubicBezTo>
                  <a:cubicBezTo>
                    <a:pt x="1225307" y="1328313"/>
                    <a:pt x="1253948" y="1332056"/>
                    <a:pt x="1252703" y="1363245"/>
                  </a:cubicBezTo>
                  <a:cubicBezTo>
                    <a:pt x="1251457" y="1391939"/>
                    <a:pt x="1227798" y="1403168"/>
                    <a:pt x="1205384" y="1411901"/>
                  </a:cubicBezTo>
                  <a:cubicBezTo>
                    <a:pt x="1190441" y="1418139"/>
                    <a:pt x="1174253" y="1420634"/>
                    <a:pt x="1159310" y="1421881"/>
                  </a:cubicBezTo>
                  <a:cubicBezTo>
                    <a:pt x="1121953" y="1425624"/>
                    <a:pt x="1100784" y="1431862"/>
                    <a:pt x="1120708" y="1479270"/>
                  </a:cubicBezTo>
                  <a:cubicBezTo>
                    <a:pt x="1133160" y="1510460"/>
                    <a:pt x="1116972" y="1534164"/>
                    <a:pt x="1073389" y="1526678"/>
                  </a:cubicBezTo>
                  <a:cubicBezTo>
                    <a:pt x="1036032" y="1520440"/>
                    <a:pt x="1001166" y="1527926"/>
                    <a:pt x="1048485" y="1574086"/>
                  </a:cubicBezTo>
                  <a:cubicBezTo>
                    <a:pt x="1060937" y="1586562"/>
                    <a:pt x="1067163" y="1612761"/>
                    <a:pt x="1053466" y="1614009"/>
                  </a:cubicBezTo>
                  <a:cubicBezTo>
                    <a:pt x="998675" y="1623989"/>
                    <a:pt x="992449" y="1691359"/>
                    <a:pt x="942640" y="1705082"/>
                  </a:cubicBezTo>
                  <a:lnTo>
                    <a:pt x="932385" y="1711688"/>
                  </a:lnTo>
                  <a:lnTo>
                    <a:pt x="959183" y="1719001"/>
                  </a:lnTo>
                  <a:cubicBezTo>
                    <a:pt x="981854" y="1729629"/>
                    <a:pt x="979984" y="1749717"/>
                    <a:pt x="964091" y="1807645"/>
                  </a:cubicBezTo>
                  <a:cubicBezTo>
                    <a:pt x="987774" y="1810137"/>
                    <a:pt x="1010212" y="1800171"/>
                    <a:pt x="1033895" y="1797679"/>
                  </a:cubicBezTo>
                  <a:cubicBezTo>
                    <a:pt x="1046360" y="1796433"/>
                    <a:pt x="1061318" y="1795188"/>
                    <a:pt x="1058825" y="1775255"/>
                  </a:cubicBezTo>
                  <a:cubicBezTo>
                    <a:pt x="1055086" y="1751586"/>
                    <a:pt x="1031402" y="1709230"/>
                    <a:pt x="1065058" y="1710475"/>
                  </a:cubicBezTo>
                  <a:cubicBezTo>
                    <a:pt x="1075342" y="1710787"/>
                    <a:pt x="1086482" y="1710164"/>
                    <a:pt x="1097915" y="1709814"/>
                  </a:cubicBezTo>
                  <a:cubicBezTo>
                    <a:pt x="1132214" y="1708763"/>
                    <a:pt x="1169141" y="1710164"/>
                    <a:pt x="1193448" y="1746603"/>
                  </a:cubicBezTo>
                  <a:cubicBezTo>
                    <a:pt x="1200927" y="1774010"/>
                    <a:pt x="1202174" y="1798925"/>
                    <a:pt x="1172258" y="1813874"/>
                  </a:cubicBezTo>
                  <a:cubicBezTo>
                    <a:pt x="1159792" y="1811382"/>
                    <a:pt x="1143588" y="1802662"/>
                    <a:pt x="1148574" y="1828823"/>
                  </a:cubicBezTo>
                  <a:cubicBezTo>
                    <a:pt x="1146081" y="1854984"/>
                    <a:pt x="1126137" y="1864950"/>
                    <a:pt x="1107439" y="1877408"/>
                  </a:cubicBezTo>
                  <a:cubicBezTo>
                    <a:pt x="1097467" y="1886128"/>
                    <a:pt x="1096221" y="1897340"/>
                    <a:pt x="1096221" y="1909797"/>
                  </a:cubicBezTo>
                  <a:lnTo>
                    <a:pt x="1095702" y="1918093"/>
                  </a:lnTo>
                  <a:lnTo>
                    <a:pt x="1126241" y="1913616"/>
                  </a:lnTo>
                  <a:cubicBezTo>
                    <a:pt x="1129988" y="1923576"/>
                    <a:pt x="1132486" y="1933537"/>
                    <a:pt x="1137481" y="1942252"/>
                  </a:cubicBezTo>
                  <a:cubicBezTo>
                    <a:pt x="1158712" y="1989562"/>
                    <a:pt x="1167454" y="1989562"/>
                    <a:pt x="1204921" y="1948477"/>
                  </a:cubicBezTo>
                  <a:cubicBezTo>
                    <a:pt x="1209916" y="1942252"/>
                    <a:pt x="1214912" y="1937272"/>
                    <a:pt x="1222405" y="1934782"/>
                  </a:cubicBezTo>
                  <a:cubicBezTo>
                    <a:pt x="1267365" y="1922331"/>
                    <a:pt x="1281103" y="1889962"/>
                    <a:pt x="1273609" y="1846386"/>
                  </a:cubicBezTo>
                  <a:cubicBezTo>
                    <a:pt x="1297338" y="1852611"/>
                    <a:pt x="1306080" y="1880001"/>
                    <a:pt x="1332307" y="1868796"/>
                  </a:cubicBezTo>
                  <a:cubicBezTo>
                    <a:pt x="1356036" y="1857591"/>
                    <a:pt x="1366027" y="1892452"/>
                    <a:pt x="1388506" y="1887472"/>
                  </a:cubicBezTo>
                  <a:cubicBezTo>
                    <a:pt x="1396000" y="1904901"/>
                    <a:pt x="1383511" y="1909881"/>
                    <a:pt x="1371022" y="1913616"/>
                  </a:cubicBezTo>
                  <a:cubicBezTo>
                    <a:pt x="1367275" y="1913616"/>
                    <a:pt x="1362280" y="1913616"/>
                    <a:pt x="1357284" y="1912371"/>
                  </a:cubicBezTo>
                  <a:cubicBezTo>
                    <a:pt x="1354787" y="1912371"/>
                    <a:pt x="1352289" y="1913616"/>
                    <a:pt x="1351040" y="1913616"/>
                  </a:cubicBezTo>
                  <a:cubicBezTo>
                    <a:pt x="1346044" y="1916106"/>
                    <a:pt x="1347293" y="1916106"/>
                    <a:pt x="1354787" y="1914861"/>
                  </a:cubicBezTo>
                  <a:cubicBezTo>
                    <a:pt x="1359782" y="1917351"/>
                    <a:pt x="1363529" y="1922331"/>
                    <a:pt x="1364778" y="1927312"/>
                  </a:cubicBezTo>
                  <a:cubicBezTo>
                    <a:pt x="1364778" y="1934782"/>
                    <a:pt x="1364778" y="1941007"/>
                    <a:pt x="1363529" y="1947232"/>
                  </a:cubicBezTo>
                  <a:cubicBezTo>
                    <a:pt x="1363529" y="1955947"/>
                    <a:pt x="1367275" y="1964662"/>
                    <a:pt x="1374769" y="1972132"/>
                  </a:cubicBezTo>
                  <a:cubicBezTo>
                    <a:pt x="1379764" y="1977112"/>
                    <a:pt x="1383511" y="1982092"/>
                    <a:pt x="1388506" y="1987072"/>
                  </a:cubicBezTo>
                  <a:cubicBezTo>
                    <a:pt x="1410986" y="2051812"/>
                    <a:pt x="1371022" y="2085428"/>
                    <a:pt x="1326062" y="2117798"/>
                  </a:cubicBezTo>
                  <a:lnTo>
                    <a:pt x="1317913" y="2115845"/>
                  </a:lnTo>
                  <a:lnTo>
                    <a:pt x="1314075" y="2118148"/>
                  </a:lnTo>
                  <a:cubicBezTo>
                    <a:pt x="1310329" y="2121894"/>
                    <a:pt x="1306582" y="2125641"/>
                    <a:pt x="1306582" y="2130637"/>
                  </a:cubicBezTo>
                  <a:cubicBezTo>
                    <a:pt x="1306582" y="2133134"/>
                    <a:pt x="1314075" y="2138130"/>
                    <a:pt x="1316573" y="2138130"/>
                  </a:cubicBezTo>
                  <a:cubicBezTo>
                    <a:pt x="1341551" y="2119396"/>
                    <a:pt x="1365280" y="2141877"/>
                    <a:pt x="1390257" y="2141877"/>
                  </a:cubicBezTo>
                  <a:cubicBezTo>
                    <a:pt x="1406493" y="2161859"/>
                    <a:pt x="1415235" y="2138130"/>
                    <a:pt x="1426475" y="2135632"/>
                  </a:cubicBezTo>
                  <a:cubicBezTo>
                    <a:pt x="1433968" y="2135632"/>
                    <a:pt x="1440212" y="2138130"/>
                    <a:pt x="1445208" y="2141877"/>
                  </a:cubicBezTo>
                  <a:cubicBezTo>
                    <a:pt x="1471434" y="2169353"/>
                    <a:pt x="1457697" y="2199326"/>
                    <a:pt x="1450203" y="2229300"/>
                  </a:cubicBezTo>
                  <a:cubicBezTo>
                    <a:pt x="1440212" y="2250531"/>
                    <a:pt x="1422728" y="2241789"/>
                    <a:pt x="1406493" y="2238042"/>
                  </a:cubicBezTo>
                  <a:cubicBezTo>
                    <a:pt x="1394004" y="2236793"/>
                    <a:pt x="1377768" y="2240540"/>
                    <a:pt x="1369026" y="2233047"/>
                  </a:cubicBezTo>
                  <a:cubicBezTo>
                    <a:pt x="1317822" y="2189335"/>
                    <a:pt x="1269116" y="2215562"/>
                    <a:pt x="1224156" y="2239291"/>
                  </a:cubicBezTo>
                  <a:cubicBezTo>
                    <a:pt x="1201676" y="2251780"/>
                    <a:pt x="1186690" y="2248033"/>
                    <a:pt x="1166708" y="2238042"/>
                  </a:cubicBezTo>
                  <a:cubicBezTo>
                    <a:pt x="1159214" y="2233047"/>
                    <a:pt x="1151721" y="2224304"/>
                    <a:pt x="1142979" y="2219309"/>
                  </a:cubicBezTo>
                  <a:cubicBezTo>
                    <a:pt x="1127992" y="2208068"/>
                    <a:pt x="1119250" y="2194331"/>
                    <a:pt x="1118001" y="2175597"/>
                  </a:cubicBezTo>
                  <a:lnTo>
                    <a:pt x="1117320" y="2172977"/>
                  </a:lnTo>
                  <a:lnTo>
                    <a:pt x="1034077" y="2175411"/>
                  </a:lnTo>
                  <a:cubicBezTo>
                    <a:pt x="996762" y="2180357"/>
                    <a:pt x="996762" y="2180357"/>
                    <a:pt x="983080" y="2140791"/>
                  </a:cubicBezTo>
                  <a:cubicBezTo>
                    <a:pt x="981837" y="2138318"/>
                    <a:pt x="980593" y="2135846"/>
                    <a:pt x="979349" y="2133373"/>
                  </a:cubicBezTo>
                  <a:cubicBezTo>
                    <a:pt x="971886" y="2114826"/>
                    <a:pt x="963179" y="2113590"/>
                    <a:pt x="945766" y="2130900"/>
                  </a:cubicBezTo>
                  <a:cubicBezTo>
                    <a:pt x="938303" y="2138318"/>
                    <a:pt x="934572" y="2146973"/>
                    <a:pt x="928353" y="2155628"/>
                  </a:cubicBezTo>
                  <a:lnTo>
                    <a:pt x="919646" y="2155628"/>
                  </a:lnTo>
                  <a:lnTo>
                    <a:pt x="916878" y="2155628"/>
                  </a:lnTo>
                  <a:lnTo>
                    <a:pt x="916429" y="2156393"/>
                  </a:lnTo>
                  <a:lnTo>
                    <a:pt x="908834" y="2159422"/>
                  </a:lnTo>
                  <a:lnTo>
                    <a:pt x="927778" y="2158234"/>
                  </a:lnTo>
                  <a:cubicBezTo>
                    <a:pt x="943913" y="2204331"/>
                    <a:pt x="926537" y="2254166"/>
                    <a:pt x="941431" y="2300263"/>
                  </a:cubicBezTo>
                  <a:cubicBezTo>
                    <a:pt x="943913" y="2304001"/>
                    <a:pt x="931501" y="2307739"/>
                    <a:pt x="924054" y="2304001"/>
                  </a:cubicBezTo>
                  <a:cubicBezTo>
                    <a:pt x="873166" y="2313968"/>
                    <a:pt x="819796" y="2312722"/>
                    <a:pt x="780078" y="2351344"/>
                  </a:cubicBezTo>
                  <a:cubicBezTo>
                    <a:pt x="737878" y="2352590"/>
                    <a:pt x="699402" y="2348852"/>
                    <a:pt x="663408" y="2316460"/>
                  </a:cubicBezTo>
                  <a:cubicBezTo>
                    <a:pt x="638585" y="2292788"/>
                    <a:pt x="600109" y="2275346"/>
                    <a:pt x="562873" y="2302755"/>
                  </a:cubicBezTo>
                  <a:cubicBezTo>
                    <a:pt x="555426" y="2307739"/>
                    <a:pt x="546738" y="2313968"/>
                    <a:pt x="550462" y="2321443"/>
                  </a:cubicBezTo>
                  <a:cubicBezTo>
                    <a:pt x="567838" y="2342623"/>
                    <a:pt x="577767" y="2373770"/>
                    <a:pt x="610038" y="2381245"/>
                  </a:cubicBezTo>
                  <a:cubicBezTo>
                    <a:pt x="613761" y="2382491"/>
                    <a:pt x="619967" y="2381245"/>
                    <a:pt x="624932" y="2379999"/>
                  </a:cubicBezTo>
                  <a:cubicBezTo>
                    <a:pt x="632379" y="2378753"/>
                    <a:pt x="639826" y="2375016"/>
                    <a:pt x="646032" y="2382491"/>
                  </a:cubicBezTo>
                  <a:cubicBezTo>
                    <a:pt x="649755" y="2387474"/>
                    <a:pt x="637344" y="2399933"/>
                    <a:pt x="626173" y="2403671"/>
                  </a:cubicBezTo>
                  <a:cubicBezTo>
                    <a:pt x="608797" y="2411146"/>
                    <a:pt x="593903" y="2403671"/>
                    <a:pt x="582732" y="2393704"/>
                  </a:cubicBezTo>
                  <a:cubicBezTo>
                    <a:pt x="554185" y="2375016"/>
                    <a:pt x="525638" y="2366295"/>
                    <a:pt x="493368" y="2376262"/>
                  </a:cubicBezTo>
                  <a:cubicBezTo>
                    <a:pt x="478474" y="2379999"/>
                    <a:pt x="466062" y="2378753"/>
                    <a:pt x="463580" y="2362557"/>
                  </a:cubicBezTo>
                  <a:cubicBezTo>
                    <a:pt x="461098" y="2336394"/>
                    <a:pt x="431309" y="2347607"/>
                    <a:pt x="425104" y="2327673"/>
                  </a:cubicBezTo>
                  <a:cubicBezTo>
                    <a:pt x="418898" y="2307739"/>
                    <a:pt x="400280" y="2312722"/>
                    <a:pt x="384145" y="2313968"/>
                  </a:cubicBezTo>
                  <a:cubicBezTo>
                    <a:pt x="382904" y="2315214"/>
                    <a:pt x="376698" y="2313968"/>
                    <a:pt x="376698" y="2312722"/>
                  </a:cubicBezTo>
                  <a:cubicBezTo>
                    <a:pt x="368010" y="2271608"/>
                    <a:pt x="325810" y="2289050"/>
                    <a:pt x="302228" y="2271608"/>
                  </a:cubicBezTo>
                  <a:lnTo>
                    <a:pt x="307051" y="2267576"/>
                  </a:lnTo>
                  <a:lnTo>
                    <a:pt x="301189" y="2268279"/>
                  </a:lnTo>
                  <a:cubicBezTo>
                    <a:pt x="289992" y="2268279"/>
                    <a:pt x="280038" y="2268279"/>
                    <a:pt x="268841" y="2268279"/>
                  </a:cubicBezTo>
                  <a:cubicBezTo>
                    <a:pt x="271329" y="2254657"/>
                    <a:pt x="265108" y="2239796"/>
                    <a:pt x="278794" y="2232366"/>
                  </a:cubicBezTo>
                  <a:cubicBezTo>
                    <a:pt x="287503" y="2228651"/>
                    <a:pt x="298701" y="2236081"/>
                    <a:pt x="308654" y="2233605"/>
                  </a:cubicBezTo>
                  <a:cubicBezTo>
                    <a:pt x="314875" y="2233605"/>
                    <a:pt x="323584" y="2227413"/>
                    <a:pt x="326073" y="2222459"/>
                  </a:cubicBezTo>
                  <a:cubicBezTo>
                    <a:pt x="329805" y="2211314"/>
                    <a:pt x="322340" y="2201407"/>
                    <a:pt x="311142" y="2196454"/>
                  </a:cubicBezTo>
                  <a:cubicBezTo>
                    <a:pt x="306166" y="2193977"/>
                    <a:pt x="296212" y="2193977"/>
                    <a:pt x="289992" y="2195215"/>
                  </a:cubicBezTo>
                  <a:cubicBezTo>
                    <a:pt x="280038" y="2196454"/>
                    <a:pt x="270085" y="2202646"/>
                    <a:pt x="260132" y="2195215"/>
                  </a:cubicBezTo>
                  <a:cubicBezTo>
                    <a:pt x="250178" y="2189024"/>
                    <a:pt x="242713" y="2170448"/>
                    <a:pt x="229027" y="2186547"/>
                  </a:cubicBezTo>
                  <a:cubicBezTo>
                    <a:pt x="225295" y="2191500"/>
                    <a:pt x="231516" y="2205122"/>
                    <a:pt x="231516" y="2215029"/>
                  </a:cubicBezTo>
                  <a:cubicBezTo>
                    <a:pt x="232760" y="2229890"/>
                    <a:pt x="221562" y="2236081"/>
                    <a:pt x="211609" y="2228651"/>
                  </a:cubicBezTo>
                  <a:cubicBezTo>
                    <a:pt x="194191" y="2216268"/>
                    <a:pt x="175528" y="2207599"/>
                    <a:pt x="154377" y="2212552"/>
                  </a:cubicBezTo>
                  <a:cubicBezTo>
                    <a:pt x="122029" y="2219983"/>
                    <a:pt x="87192" y="2198931"/>
                    <a:pt x="57332" y="2222459"/>
                  </a:cubicBezTo>
                  <a:cubicBezTo>
                    <a:pt x="53599" y="2222459"/>
                    <a:pt x="49867" y="2222459"/>
                    <a:pt x="46134" y="2219983"/>
                  </a:cubicBezTo>
                  <a:cubicBezTo>
                    <a:pt x="46134" y="2207599"/>
                    <a:pt x="39913" y="2196454"/>
                    <a:pt x="29960" y="2189024"/>
                  </a:cubicBezTo>
                  <a:cubicBezTo>
                    <a:pt x="29960" y="2179117"/>
                    <a:pt x="28716" y="2169210"/>
                    <a:pt x="27472" y="2158065"/>
                  </a:cubicBezTo>
                  <a:cubicBezTo>
                    <a:pt x="29960" y="2122152"/>
                    <a:pt x="69774" y="2124629"/>
                    <a:pt x="87192" y="2104815"/>
                  </a:cubicBezTo>
                  <a:cubicBezTo>
                    <a:pt x="88436" y="2103577"/>
                    <a:pt x="98389" y="2108530"/>
                    <a:pt x="99634" y="2112245"/>
                  </a:cubicBezTo>
                  <a:cubicBezTo>
                    <a:pt x="105854" y="2125867"/>
                    <a:pt x="110831" y="2140728"/>
                    <a:pt x="118296" y="2154350"/>
                  </a:cubicBezTo>
                  <a:cubicBezTo>
                    <a:pt x="122029" y="2160541"/>
                    <a:pt x="131982" y="2166733"/>
                    <a:pt x="138203" y="2158065"/>
                  </a:cubicBezTo>
                  <a:cubicBezTo>
                    <a:pt x="149400" y="2143204"/>
                    <a:pt x="168063" y="2141966"/>
                    <a:pt x="184237" y="2134536"/>
                  </a:cubicBezTo>
                  <a:cubicBezTo>
                    <a:pt x="202900" y="2127106"/>
                    <a:pt x="190458" y="2104815"/>
                    <a:pt x="205388" y="2096147"/>
                  </a:cubicBezTo>
                  <a:lnTo>
                    <a:pt x="220495" y="2093833"/>
                  </a:lnTo>
                  <a:lnTo>
                    <a:pt x="225480" y="2098441"/>
                  </a:lnTo>
                  <a:lnTo>
                    <a:pt x="225295" y="2097617"/>
                  </a:lnTo>
                  <a:cubicBezTo>
                    <a:pt x="225295" y="2095140"/>
                    <a:pt x="226548" y="2092663"/>
                    <a:pt x="227800" y="2090187"/>
                  </a:cubicBezTo>
                  <a:cubicBezTo>
                    <a:pt x="246592" y="2060466"/>
                    <a:pt x="246592" y="2060466"/>
                    <a:pt x="272900" y="2071611"/>
                  </a:cubicBezTo>
                  <a:cubicBezTo>
                    <a:pt x="277911" y="2074088"/>
                    <a:pt x="281669" y="2077803"/>
                    <a:pt x="286680" y="2079041"/>
                  </a:cubicBezTo>
                  <a:cubicBezTo>
                    <a:pt x="308291" y="2084614"/>
                    <a:pt x="327787" y="2081827"/>
                    <a:pt x="341469" y="2068070"/>
                  </a:cubicBezTo>
                  <a:lnTo>
                    <a:pt x="350662" y="2054202"/>
                  </a:lnTo>
                  <a:lnTo>
                    <a:pt x="322296" y="2034218"/>
                  </a:lnTo>
                  <a:cubicBezTo>
                    <a:pt x="313103" y="2027210"/>
                    <a:pt x="305312" y="2018802"/>
                    <a:pt x="302196" y="2005721"/>
                  </a:cubicBezTo>
                  <a:cubicBezTo>
                    <a:pt x="299703" y="1994509"/>
                    <a:pt x="309675" y="1985789"/>
                    <a:pt x="307182" y="1974577"/>
                  </a:cubicBezTo>
                  <a:cubicBezTo>
                    <a:pt x="304689" y="1984543"/>
                    <a:pt x="302196" y="1998246"/>
                    <a:pt x="295963" y="2003229"/>
                  </a:cubicBezTo>
                  <a:cubicBezTo>
                    <a:pt x="262307" y="2024719"/>
                    <a:pt x="255997" y="2003463"/>
                    <a:pt x="249161" y="1984134"/>
                  </a:cubicBezTo>
                  <a:lnTo>
                    <a:pt x="243492" y="1972132"/>
                  </a:lnTo>
                  <a:lnTo>
                    <a:pt x="243366" y="1972809"/>
                  </a:lnTo>
                  <a:cubicBezTo>
                    <a:pt x="229637" y="1992881"/>
                    <a:pt x="218405" y="2015463"/>
                    <a:pt x="207173" y="2036790"/>
                  </a:cubicBezTo>
                  <a:cubicBezTo>
                    <a:pt x="183460" y="2084462"/>
                    <a:pt x="158500" y="2130879"/>
                    <a:pt x="102338" y="2065644"/>
                  </a:cubicBezTo>
                  <a:cubicBezTo>
                    <a:pt x="86114" y="2048081"/>
                    <a:pt x="69890" y="2060626"/>
                    <a:pt x="56161" y="2074426"/>
                  </a:cubicBezTo>
                  <a:cubicBezTo>
                    <a:pt x="38689" y="2093244"/>
                    <a:pt x="23713" y="2086971"/>
                    <a:pt x="11232" y="2069408"/>
                  </a:cubicBezTo>
                  <a:cubicBezTo>
                    <a:pt x="3744" y="2051844"/>
                    <a:pt x="11232" y="2031772"/>
                    <a:pt x="0" y="2015463"/>
                  </a:cubicBezTo>
                  <a:cubicBezTo>
                    <a:pt x="4992" y="1996645"/>
                    <a:pt x="4992" y="1977827"/>
                    <a:pt x="0" y="1959009"/>
                  </a:cubicBezTo>
                  <a:cubicBezTo>
                    <a:pt x="4992" y="1951482"/>
                    <a:pt x="4992" y="1942700"/>
                    <a:pt x="0" y="1933919"/>
                  </a:cubicBezTo>
                  <a:lnTo>
                    <a:pt x="2496" y="1930155"/>
                  </a:lnTo>
                  <a:lnTo>
                    <a:pt x="0" y="1927646"/>
                  </a:lnTo>
                  <a:lnTo>
                    <a:pt x="16341" y="1903555"/>
                  </a:lnTo>
                  <a:lnTo>
                    <a:pt x="14943" y="1903447"/>
                  </a:lnTo>
                  <a:cubicBezTo>
                    <a:pt x="9962" y="1859782"/>
                    <a:pt x="24905" y="1814869"/>
                    <a:pt x="3736" y="1771204"/>
                  </a:cubicBezTo>
                  <a:cubicBezTo>
                    <a:pt x="2491" y="1757481"/>
                    <a:pt x="1245" y="1742510"/>
                    <a:pt x="1245" y="1727539"/>
                  </a:cubicBezTo>
                  <a:cubicBezTo>
                    <a:pt x="1245" y="1671398"/>
                    <a:pt x="0" y="1616504"/>
                    <a:pt x="0" y="1560363"/>
                  </a:cubicBezTo>
                  <a:cubicBezTo>
                    <a:pt x="0" y="1478022"/>
                    <a:pt x="1245" y="1395682"/>
                    <a:pt x="2491" y="1313342"/>
                  </a:cubicBezTo>
                  <a:cubicBezTo>
                    <a:pt x="6226" y="1310847"/>
                    <a:pt x="11207" y="1309599"/>
                    <a:pt x="14943" y="1308352"/>
                  </a:cubicBezTo>
                  <a:cubicBezTo>
                    <a:pt x="17433" y="1312094"/>
                    <a:pt x="21169" y="1317085"/>
                    <a:pt x="23660" y="1320827"/>
                  </a:cubicBezTo>
                  <a:cubicBezTo>
                    <a:pt x="29886" y="1329560"/>
                    <a:pt x="87166" y="1366988"/>
                    <a:pt x="93393" y="1371978"/>
                  </a:cubicBezTo>
                  <a:cubicBezTo>
                    <a:pt x="105845" y="1381959"/>
                    <a:pt x="109581" y="1376968"/>
                    <a:pt x="113316" y="1364493"/>
                  </a:cubicBezTo>
                  <a:cubicBezTo>
                    <a:pt x="127014" y="1325818"/>
                    <a:pt x="128259" y="1324570"/>
                    <a:pt x="160635" y="1335798"/>
                  </a:cubicBezTo>
                  <a:cubicBezTo>
                    <a:pt x="179314" y="1343284"/>
                    <a:pt x="197992" y="1349522"/>
                    <a:pt x="215425" y="1361997"/>
                  </a:cubicBezTo>
                  <a:cubicBezTo>
                    <a:pt x="227878" y="1373226"/>
                    <a:pt x="245311" y="1345779"/>
                    <a:pt x="266480" y="1354512"/>
                  </a:cubicBezTo>
                  <a:cubicBezTo>
                    <a:pt x="276442" y="1360750"/>
                    <a:pt x="292630" y="1359502"/>
                    <a:pt x="305082" y="1359502"/>
                  </a:cubicBezTo>
                  <a:cubicBezTo>
                    <a:pt x="307884" y="1363245"/>
                    <a:pt x="310841" y="1365272"/>
                    <a:pt x="313896" y="1366208"/>
                  </a:cubicBezTo>
                  <a:lnTo>
                    <a:pt x="314637" y="1366220"/>
                  </a:lnTo>
                  <a:lnTo>
                    <a:pt x="322826" y="1371978"/>
                  </a:lnTo>
                  <a:cubicBezTo>
                    <a:pt x="329053" y="1371978"/>
                    <a:pt x="335590" y="1368235"/>
                    <a:pt x="342439" y="1361997"/>
                  </a:cubicBezTo>
                  <a:cubicBezTo>
                    <a:pt x="336213" y="1361997"/>
                    <a:pt x="329675" y="1365116"/>
                    <a:pt x="323293" y="1366364"/>
                  </a:cubicBezTo>
                  <a:lnTo>
                    <a:pt x="314637" y="1366220"/>
                  </a:lnTo>
                  <a:lnTo>
                    <a:pt x="305082" y="1359502"/>
                  </a:lnTo>
                  <a:cubicBezTo>
                    <a:pt x="306327" y="1339541"/>
                    <a:pt x="298856" y="1315837"/>
                    <a:pt x="316289" y="1300866"/>
                  </a:cubicBezTo>
                  <a:cubicBezTo>
                    <a:pt x="344929" y="1278410"/>
                    <a:pt x="332477" y="1255953"/>
                    <a:pt x="321270" y="1232249"/>
                  </a:cubicBezTo>
                  <a:cubicBezTo>
                    <a:pt x="321270" y="1228506"/>
                    <a:pt x="321270" y="1224764"/>
                    <a:pt x="322515" y="1221021"/>
                  </a:cubicBezTo>
                  <a:cubicBezTo>
                    <a:pt x="327496" y="1207297"/>
                    <a:pt x="337458" y="1194822"/>
                    <a:pt x="349910" y="1186089"/>
                  </a:cubicBezTo>
                  <a:cubicBezTo>
                    <a:pt x="399719" y="1186089"/>
                    <a:pt x="447038" y="1211040"/>
                    <a:pt x="501828" y="1207297"/>
                  </a:cubicBezTo>
                  <a:cubicBezTo>
                    <a:pt x="524242" y="1204802"/>
                    <a:pt x="547902" y="1202307"/>
                    <a:pt x="569071" y="1193574"/>
                  </a:cubicBezTo>
                  <a:cubicBezTo>
                    <a:pt x="588994" y="1186089"/>
                    <a:pt x="606428" y="1172365"/>
                    <a:pt x="620125" y="1154899"/>
                  </a:cubicBezTo>
                  <a:cubicBezTo>
                    <a:pt x="621370" y="1152404"/>
                    <a:pt x="622616" y="1148661"/>
                    <a:pt x="623861" y="1147414"/>
                  </a:cubicBezTo>
                  <a:cubicBezTo>
                    <a:pt x="626351" y="1144918"/>
                    <a:pt x="631332" y="1146166"/>
                    <a:pt x="633823" y="1146166"/>
                  </a:cubicBezTo>
                  <a:cubicBezTo>
                    <a:pt x="636313" y="1146166"/>
                    <a:pt x="637558" y="1146166"/>
                    <a:pt x="640049" y="1146166"/>
                  </a:cubicBezTo>
                  <a:cubicBezTo>
                    <a:pt x="641294" y="1147414"/>
                    <a:pt x="643785" y="1148661"/>
                    <a:pt x="645030" y="1149909"/>
                  </a:cubicBezTo>
                  <a:cubicBezTo>
                    <a:pt x="651256" y="1152404"/>
                    <a:pt x="654992" y="1156147"/>
                    <a:pt x="658727" y="1161137"/>
                  </a:cubicBezTo>
                  <a:cubicBezTo>
                    <a:pt x="661218" y="1163632"/>
                    <a:pt x="662463" y="1168622"/>
                    <a:pt x="663708" y="1172365"/>
                  </a:cubicBezTo>
                  <a:cubicBezTo>
                    <a:pt x="664954" y="1174860"/>
                    <a:pt x="664954" y="1178603"/>
                    <a:pt x="666199" y="1182346"/>
                  </a:cubicBezTo>
                  <a:cubicBezTo>
                    <a:pt x="666199" y="1188584"/>
                    <a:pt x="664954" y="1196069"/>
                    <a:pt x="662463" y="1202307"/>
                  </a:cubicBezTo>
                  <a:cubicBezTo>
                    <a:pt x="661218" y="1204802"/>
                    <a:pt x="658727" y="1207297"/>
                    <a:pt x="658727" y="1209793"/>
                  </a:cubicBezTo>
                  <a:cubicBezTo>
                    <a:pt x="659973" y="1213535"/>
                    <a:pt x="659973" y="1216031"/>
                    <a:pt x="659973" y="1219773"/>
                  </a:cubicBezTo>
                  <a:cubicBezTo>
                    <a:pt x="658727" y="1231002"/>
                    <a:pt x="657482" y="1244725"/>
                    <a:pt x="652501" y="1255953"/>
                  </a:cubicBezTo>
                  <a:cubicBezTo>
                    <a:pt x="647520" y="1268429"/>
                    <a:pt x="640049" y="1280905"/>
                    <a:pt x="630087" y="1288390"/>
                  </a:cubicBezTo>
                  <a:cubicBezTo>
                    <a:pt x="608918" y="1305856"/>
                    <a:pt x="590240" y="1320827"/>
                    <a:pt x="584014" y="1352017"/>
                  </a:cubicBezTo>
                  <a:cubicBezTo>
                    <a:pt x="585259" y="1349522"/>
                    <a:pt x="586504" y="1347027"/>
                    <a:pt x="587749" y="1345779"/>
                  </a:cubicBezTo>
                  <a:cubicBezTo>
                    <a:pt x="588994" y="1343284"/>
                    <a:pt x="590240" y="1340789"/>
                    <a:pt x="591485" y="1338293"/>
                  </a:cubicBezTo>
                  <a:cubicBezTo>
                    <a:pt x="593975" y="1334551"/>
                    <a:pt x="596466" y="1329560"/>
                    <a:pt x="600202" y="1325818"/>
                  </a:cubicBezTo>
                  <a:cubicBezTo>
                    <a:pt x="603937" y="1318332"/>
                    <a:pt x="610163" y="1310847"/>
                    <a:pt x="617635" y="1305856"/>
                  </a:cubicBezTo>
                  <a:cubicBezTo>
                    <a:pt x="623861" y="1300866"/>
                    <a:pt x="631332" y="1298371"/>
                    <a:pt x="638804" y="1298371"/>
                  </a:cubicBezTo>
                  <a:cubicBezTo>
                    <a:pt x="643785" y="1298371"/>
                    <a:pt x="647520" y="1299618"/>
                    <a:pt x="651256" y="1300866"/>
                  </a:cubicBezTo>
                  <a:cubicBezTo>
                    <a:pt x="654992" y="1302114"/>
                    <a:pt x="657482" y="1303361"/>
                    <a:pt x="659973" y="1303361"/>
                  </a:cubicBezTo>
                  <a:lnTo>
                    <a:pt x="661649" y="1304081"/>
                  </a:lnTo>
                  <a:lnTo>
                    <a:pt x="662619" y="1305701"/>
                  </a:lnTo>
                  <a:cubicBezTo>
                    <a:pt x="665576" y="1308352"/>
                    <a:pt x="669312" y="1310847"/>
                    <a:pt x="672425" y="1313342"/>
                  </a:cubicBezTo>
                  <a:lnTo>
                    <a:pt x="672828" y="1313305"/>
                  </a:lnTo>
                  <a:lnTo>
                    <a:pt x="673670" y="1315837"/>
                  </a:lnTo>
                  <a:cubicBezTo>
                    <a:pt x="672425" y="1319580"/>
                    <a:pt x="671180" y="1322075"/>
                    <a:pt x="671180" y="1325818"/>
                  </a:cubicBezTo>
                  <a:cubicBezTo>
                    <a:pt x="672425" y="1327065"/>
                    <a:pt x="672425" y="1330808"/>
                    <a:pt x="672425" y="1333303"/>
                  </a:cubicBezTo>
                  <a:cubicBezTo>
                    <a:pt x="671180" y="1338293"/>
                    <a:pt x="671180" y="1343284"/>
                    <a:pt x="669934" y="1348274"/>
                  </a:cubicBezTo>
                  <a:cubicBezTo>
                    <a:pt x="667444" y="1359502"/>
                    <a:pt x="663708" y="1370731"/>
                    <a:pt x="661218" y="1380711"/>
                  </a:cubicBezTo>
                  <a:cubicBezTo>
                    <a:pt x="657482" y="1398177"/>
                    <a:pt x="657482" y="1415643"/>
                    <a:pt x="663708" y="1431862"/>
                  </a:cubicBezTo>
                  <a:cubicBezTo>
                    <a:pt x="668689" y="1347027"/>
                    <a:pt x="739667" y="1323322"/>
                    <a:pt x="777024" y="1274667"/>
                  </a:cubicBezTo>
                  <a:cubicBezTo>
                    <a:pt x="750874" y="1281216"/>
                    <a:pt x="728927" y="1302503"/>
                    <a:pt x="701727" y="1310632"/>
                  </a:cubicBezTo>
                  <a:lnTo>
                    <a:pt x="672828" y="1313305"/>
                  </a:lnTo>
                  <a:lnTo>
                    <a:pt x="671180" y="1308352"/>
                  </a:lnTo>
                  <a:cubicBezTo>
                    <a:pt x="671180" y="1308352"/>
                    <a:pt x="669934" y="1307104"/>
                    <a:pt x="668689" y="1307104"/>
                  </a:cubicBezTo>
                  <a:lnTo>
                    <a:pt x="661649" y="1304081"/>
                  </a:lnTo>
                  <a:lnTo>
                    <a:pt x="657482" y="1297123"/>
                  </a:lnTo>
                  <a:cubicBezTo>
                    <a:pt x="657482" y="1289638"/>
                    <a:pt x="661218" y="1282152"/>
                    <a:pt x="663708" y="1275914"/>
                  </a:cubicBezTo>
                  <a:cubicBezTo>
                    <a:pt x="668689" y="1265934"/>
                    <a:pt x="674915" y="1257201"/>
                    <a:pt x="681142" y="1247220"/>
                  </a:cubicBezTo>
                  <a:cubicBezTo>
                    <a:pt x="696084" y="1227259"/>
                    <a:pt x="713518" y="1208545"/>
                    <a:pt x="733441" y="1189831"/>
                  </a:cubicBezTo>
                  <a:cubicBezTo>
                    <a:pt x="735932" y="1188584"/>
                    <a:pt x="738422" y="1187336"/>
                    <a:pt x="739667" y="1183593"/>
                  </a:cubicBezTo>
                  <a:cubicBezTo>
                    <a:pt x="742158" y="1181098"/>
                    <a:pt x="744648" y="1176108"/>
                    <a:pt x="745894" y="1172365"/>
                  </a:cubicBezTo>
                  <a:cubicBezTo>
                    <a:pt x="747139" y="1169870"/>
                    <a:pt x="749629" y="1167375"/>
                    <a:pt x="750875" y="1166127"/>
                  </a:cubicBezTo>
                  <a:cubicBezTo>
                    <a:pt x="753365" y="1162385"/>
                    <a:pt x="757101" y="1162385"/>
                    <a:pt x="760836" y="1161137"/>
                  </a:cubicBezTo>
                  <a:cubicBezTo>
                    <a:pt x="763327" y="1161137"/>
                    <a:pt x="765817" y="1159889"/>
                    <a:pt x="769553" y="1159889"/>
                  </a:cubicBezTo>
                  <a:cubicBezTo>
                    <a:pt x="772043" y="1159889"/>
                    <a:pt x="775779" y="1161137"/>
                    <a:pt x="778270" y="1159889"/>
                  </a:cubicBezTo>
                  <a:cubicBezTo>
                    <a:pt x="783251" y="1158642"/>
                    <a:pt x="786986" y="1156147"/>
                    <a:pt x="791967" y="1157394"/>
                  </a:cubicBezTo>
                  <a:cubicBezTo>
                    <a:pt x="850493" y="1171118"/>
                    <a:pt x="800684" y="1126205"/>
                    <a:pt x="815627" y="1118719"/>
                  </a:cubicBezTo>
                  <a:cubicBezTo>
                    <a:pt x="826834" y="1113729"/>
                    <a:pt x="835550" y="1106243"/>
                    <a:pt x="846757" y="1103748"/>
                  </a:cubicBezTo>
                  <a:cubicBezTo>
                    <a:pt x="852983" y="1103748"/>
                    <a:pt x="859210" y="1103748"/>
                    <a:pt x="864191" y="1103748"/>
                  </a:cubicBezTo>
                  <a:cubicBezTo>
                    <a:pt x="867926" y="1104996"/>
                    <a:pt x="871662" y="1104996"/>
                    <a:pt x="875398" y="1104996"/>
                  </a:cubicBezTo>
                  <a:cubicBezTo>
                    <a:pt x="879133" y="1104996"/>
                    <a:pt x="881624" y="1103748"/>
                    <a:pt x="885359" y="1103748"/>
                  </a:cubicBezTo>
                  <a:cubicBezTo>
                    <a:pt x="890340" y="1102501"/>
                    <a:pt x="892831" y="1100006"/>
                    <a:pt x="896567" y="1097510"/>
                  </a:cubicBezTo>
                  <a:cubicBezTo>
                    <a:pt x="901547" y="1096263"/>
                    <a:pt x="906528" y="1093768"/>
                    <a:pt x="910264" y="1093768"/>
                  </a:cubicBezTo>
                  <a:cubicBezTo>
                    <a:pt x="914000" y="1093768"/>
                    <a:pt x="915245" y="1093768"/>
                    <a:pt x="917735" y="1093768"/>
                  </a:cubicBezTo>
                  <a:cubicBezTo>
                    <a:pt x="918981" y="1095015"/>
                    <a:pt x="920226" y="1096263"/>
                    <a:pt x="921471" y="1097510"/>
                  </a:cubicBezTo>
                  <a:cubicBezTo>
                    <a:pt x="922716" y="1100006"/>
                    <a:pt x="923962" y="1102501"/>
                    <a:pt x="925207" y="1103748"/>
                  </a:cubicBezTo>
                  <a:cubicBezTo>
                    <a:pt x="925207" y="1104996"/>
                    <a:pt x="926452" y="1107491"/>
                    <a:pt x="927697" y="1109986"/>
                  </a:cubicBezTo>
                  <a:cubicBezTo>
                    <a:pt x="928943" y="1111234"/>
                    <a:pt x="930188" y="1113729"/>
                    <a:pt x="933923" y="1112481"/>
                  </a:cubicBezTo>
                  <a:cubicBezTo>
                    <a:pt x="935169" y="1111234"/>
                    <a:pt x="937659" y="1109986"/>
                    <a:pt x="938904" y="1108739"/>
                  </a:cubicBezTo>
                  <a:cubicBezTo>
                    <a:pt x="943885" y="1104996"/>
                    <a:pt x="947621" y="1102501"/>
                    <a:pt x="951357" y="1097510"/>
                  </a:cubicBezTo>
                  <a:cubicBezTo>
                    <a:pt x="960073" y="1088777"/>
                    <a:pt x="967545" y="1078797"/>
                    <a:pt x="973771" y="1068816"/>
                  </a:cubicBezTo>
                  <a:cubicBezTo>
                    <a:pt x="973771" y="1067568"/>
                    <a:pt x="975016" y="1067568"/>
                    <a:pt x="975016" y="1066321"/>
                  </a:cubicBezTo>
                  <a:cubicBezTo>
                    <a:pt x="989959" y="1042617"/>
                    <a:pt x="1011128" y="1017665"/>
                    <a:pt x="988714" y="986476"/>
                  </a:cubicBezTo>
                  <a:cubicBezTo>
                    <a:pt x="935169" y="910373"/>
                    <a:pt x="935169" y="909126"/>
                    <a:pt x="1024825" y="889164"/>
                  </a:cubicBezTo>
                  <a:cubicBezTo>
                    <a:pt x="984978" y="865460"/>
                    <a:pt x="950111" y="838014"/>
                    <a:pt x="915245" y="809319"/>
                  </a:cubicBezTo>
                  <a:cubicBezTo>
                    <a:pt x="900302" y="795596"/>
                    <a:pt x="880379" y="780625"/>
                    <a:pt x="892831" y="755673"/>
                  </a:cubicBezTo>
                  <a:cubicBezTo>
                    <a:pt x="902793" y="734464"/>
                    <a:pt x="925207" y="729474"/>
                    <a:pt x="946376" y="726979"/>
                  </a:cubicBezTo>
                  <a:cubicBezTo>
                    <a:pt x="972526" y="723236"/>
                    <a:pt x="997430" y="740702"/>
                    <a:pt x="1023580" y="730722"/>
                  </a:cubicBezTo>
                  <a:cubicBezTo>
                    <a:pt x="982487" y="693294"/>
                    <a:pt x="928943" y="740702"/>
                    <a:pt x="886605" y="709513"/>
                  </a:cubicBezTo>
                  <a:cubicBezTo>
                    <a:pt x="881624" y="707018"/>
                    <a:pt x="886605" y="713255"/>
                    <a:pt x="886605" y="715751"/>
                  </a:cubicBezTo>
                  <a:cubicBezTo>
                    <a:pt x="885359" y="754426"/>
                    <a:pt x="852983" y="750683"/>
                    <a:pt x="829324" y="759416"/>
                  </a:cubicBezTo>
                  <a:lnTo>
                    <a:pt x="816678" y="760120"/>
                  </a:lnTo>
                  <a:lnTo>
                    <a:pt x="823023" y="767216"/>
                  </a:lnTo>
                  <a:cubicBezTo>
                    <a:pt x="804448" y="805375"/>
                    <a:pt x="806925" y="857073"/>
                    <a:pt x="758629" y="875537"/>
                  </a:cubicBezTo>
                  <a:cubicBezTo>
                    <a:pt x="751199" y="877998"/>
                    <a:pt x="742531" y="876767"/>
                    <a:pt x="738816" y="869382"/>
                  </a:cubicBezTo>
                  <a:cubicBezTo>
                    <a:pt x="736339" y="864458"/>
                    <a:pt x="736339" y="859535"/>
                    <a:pt x="737578" y="854611"/>
                  </a:cubicBezTo>
                  <a:cubicBezTo>
                    <a:pt x="737578" y="848456"/>
                    <a:pt x="741293" y="843533"/>
                    <a:pt x="743769" y="841071"/>
                  </a:cubicBezTo>
                  <a:cubicBezTo>
                    <a:pt x="756153" y="829993"/>
                    <a:pt x="778443" y="822607"/>
                    <a:pt x="775966" y="800451"/>
                  </a:cubicBezTo>
                  <a:cubicBezTo>
                    <a:pt x="774728" y="783218"/>
                    <a:pt x="766059" y="767216"/>
                    <a:pt x="748723" y="756138"/>
                  </a:cubicBezTo>
                  <a:lnTo>
                    <a:pt x="760792" y="744603"/>
                  </a:lnTo>
                  <a:lnTo>
                    <a:pt x="751957" y="750862"/>
                  </a:lnTo>
                  <a:cubicBezTo>
                    <a:pt x="720626" y="755785"/>
                    <a:pt x="684281" y="739783"/>
                    <a:pt x="655456" y="765633"/>
                  </a:cubicBezTo>
                  <a:cubicBezTo>
                    <a:pt x="652949" y="768094"/>
                    <a:pt x="645430" y="764402"/>
                    <a:pt x="644177" y="761940"/>
                  </a:cubicBezTo>
                  <a:cubicBezTo>
                    <a:pt x="642923" y="758247"/>
                    <a:pt x="642923" y="750862"/>
                    <a:pt x="645430" y="747169"/>
                  </a:cubicBezTo>
                  <a:cubicBezTo>
                    <a:pt x="657962" y="732398"/>
                    <a:pt x="673002" y="726243"/>
                    <a:pt x="691801" y="722551"/>
                  </a:cubicBezTo>
                  <a:cubicBezTo>
                    <a:pt x="721879" y="717627"/>
                    <a:pt x="724385" y="716396"/>
                    <a:pt x="714359" y="693009"/>
                  </a:cubicBezTo>
                  <a:cubicBezTo>
                    <a:pt x="709346" y="681930"/>
                    <a:pt x="706840" y="670852"/>
                    <a:pt x="705587" y="659620"/>
                  </a:cubicBezTo>
                  <a:lnTo>
                    <a:pt x="704669" y="634502"/>
                  </a:lnTo>
                  <a:lnTo>
                    <a:pt x="693130" y="637188"/>
                  </a:lnTo>
                  <a:cubicBezTo>
                    <a:pt x="674396" y="637188"/>
                    <a:pt x="659410" y="631011"/>
                    <a:pt x="653165" y="611246"/>
                  </a:cubicBezTo>
                  <a:cubicBezTo>
                    <a:pt x="648170" y="605069"/>
                    <a:pt x="641925" y="600128"/>
                    <a:pt x="636930" y="595187"/>
                  </a:cubicBezTo>
                  <a:cubicBezTo>
                    <a:pt x="631934" y="591480"/>
                    <a:pt x="631934" y="589010"/>
                    <a:pt x="631934" y="584068"/>
                  </a:cubicBezTo>
                  <a:cubicBezTo>
                    <a:pt x="634432" y="580362"/>
                    <a:pt x="635681" y="579127"/>
                    <a:pt x="636930" y="579127"/>
                  </a:cubicBezTo>
                  <a:cubicBezTo>
                    <a:pt x="653165" y="579127"/>
                    <a:pt x="669401" y="579127"/>
                    <a:pt x="684388" y="579127"/>
                  </a:cubicBezTo>
                  <a:cubicBezTo>
                    <a:pt x="693130" y="579127"/>
                    <a:pt x="694379" y="575421"/>
                    <a:pt x="689383" y="569244"/>
                  </a:cubicBezTo>
                  <a:cubicBezTo>
                    <a:pt x="688134" y="565538"/>
                    <a:pt x="685637" y="563068"/>
                    <a:pt x="684388" y="563068"/>
                  </a:cubicBezTo>
                  <a:cubicBezTo>
                    <a:pt x="671899" y="539596"/>
                    <a:pt x="694379" y="551950"/>
                    <a:pt x="700623" y="547008"/>
                  </a:cubicBezTo>
                  <a:cubicBezTo>
                    <a:pt x="714361" y="547008"/>
                    <a:pt x="726850" y="544538"/>
                    <a:pt x="733094" y="532184"/>
                  </a:cubicBezTo>
                  <a:cubicBezTo>
                    <a:pt x="736841" y="528478"/>
                    <a:pt x="739339" y="524772"/>
                    <a:pt x="736841" y="521066"/>
                  </a:cubicBezTo>
                  <a:cubicBezTo>
                    <a:pt x="735592" y="518595"/>
                    <a:pt x="734343" y="516125"/>
                    <a:pt x="733094" y="516125"/>
                  </a:cubicBezTo>
                  <a:cubicBezTo>
                    <a:pt x="739339" y="511183"/>
                    <a:pt x="743085" y="505007"/>
                    <a:pt x="748081" y="500065"/>
                  </a:cubicBezTo>
                  <a:cubicBezTo>
                    <a:pt x="761819" y="501301"/>
                    <a:pt x="774308" y="502536"/>
                    <a:pt x="780552" y="516125"/>
                  </a:cubicBezTo>
                  <a:cubicBezTo>
                    <a:pt x="786797" y="521066"/>
                    <a:pt x="790543" y="527243"/>
                    <a:pt x="796788" y="532184"/>
                  </a:cubicBezTo>
                  <a:cubicBezTo>
                    <a:pt x="798037" y="544538"/>
                    <a:pt x="799285" y="556891"/>
                    <a:pt x="813023" y="563068"/>
                  </a:cubicBezTo>
                  <a:cubicBezTo>
                    <a:pt x="823014" y="575421"/>
                    <a:pt x="823014" y="586539"/>
                    <a:pt x="811774" y="596422"/>
                  </a:cubicBezTo>
                  <a:cubicBezTo>
                    <a:pt x="801783" y="598893"/>
                    <a:pt x="795539" y="595187"/>
                    <a:pt x="790543" y="586539"/>
                  </a:cubicBezTo>
                  <a:cubicBezTo>
                    <a:pt x="791792" y="591480"/>
                    <a:pt x="795539" y="596422"/>
                    <a:pt x="800534" y="597657"/>
                  </a:cubicBezTo>
                  <a:lnTo>
                    <a:pt x="801903" y="602168"/>
                  </a:lnTo>
                  <a:lnTo>
                    <a:pt x="829324" y="600973"/>
                  </a:lnTo>
                  <a:lnTo>
                    <a:pt x="832933" y="604334"/>
                  </a:lnTo>
                  <a:lnTo>
                    <a:pt x="842817" y="589230"/>
                  </a:lnTo>
                  <a:cubicBezTo>
                    <a:pt x="848416" y="583757"/>
                    <a:pt x="855259" y="579571"/>
                    <a:pt x="863346" y="576995"/>
                  </a:cubicBezTo>
                  <a:cubicBezTo>
                    <a:pt x="867701" y="587942"/>
                    <a:pt x="869568" y="600500"/>
                    <a:pt x="873300" y="612091"/>
                  </a:cubicBezTo>
                  <a:lnTo>
                    <a:pt x="893050" y="639450"/>
                  </a:lnTo>
                  <a:lnTo>
                    <a:pt x="895321" y="639648"/>
                  </a:lnTo>
                  <a:cubicBezTo>
                    <a:pt x="906528" y="634658"/>
                    <a:pt x="916490" y="629668"/>
                    <a:pt x="927697" y="624677"/>
                  </a:cubicBezTo>
                  <a:lnTo>
                    <a:pt x="930758" y="623905"/>
                  </a:lnTo>
                  <a:lnTo>
                    <a:pt x="938741" y="612752"/>
                  </a:lnTo>
                  <a:cubicBezTo>
                    <a:pt x="942099" y="608363"/>
                    <a:pt x="945152" y="605033"/>
                    <a:pt x="946983" y="605033"/>
                  </a:cubicBezTo>
                  <a:cubicBezTo>
                    <a:pt x="969880" y="613206"/>
                    <a:pt x="995523" y="605714"/>
                    <a:pt x="1017218" y="613205"/>
                  </a:cubicBezTo>
                  <a:lnTo>
                    <a:pt x="1034966" y="625215"/>
                  </a:lnTo>
                  <a:lnTo>
                    <a:pt x="1038523" y="624677"/>
                  </a:lnTo>
                  <a:lnTo>
                    <a:pt x="1070899" y="624677"/>
                  </a:lnTo>
                  <a:cubicBezTo>
                    <a:pt x="1121953" y="672085"/>
                    <a:pt x="1130670" y="593488"/>
                    <a:pt x="1166782" y="592240"/>
                  </a:cubicBezTo>
                  <a:cubicBezTo>
                    <a:pt x="1187951" y="603468"/>
                    <a:pt x="1207874" y="613449"/>
                    <a:pt x="1234024" y="599726"/>
                  </a:cubicBezTo>
                  <a:cubicBezTo>
                    <a:pt x="1246476" y="593488"/>
                    <a:pt x="1262664" y="592240"/>
                    <a:pt x="1278852" y="588497"/>
                  </a:cubicBezTo>
                  <a:cubicBezTo>
                    <a:pt x="1282588" y="574774"/>
                    <a:pt x="1270136" y="573526"/>
                    <a:pt x="1261419" y="569784"/>
                  </a:cubicBezTo>
                  <a:cubicBezTo>
                    <a:pt x="1229043" y="557308"/>
                    <a:pt x="1225307" y="554813"/>
                    <a:pt x="1241495" y="533604"/>
                  </a:cubicBezTo>
                  <a:cubicBezTo>
                    <a:pt x="1258929" y="509900"/>
                    <a:pt x="1247722" y="494929"/>
                    <a:pt x="1240250" y="476215"/>
                  </a:cubicBezTo>
                  <a:cubicBezTo>
                    <a:pt x="1220327" y="507405"/>
                    <a:pt x="1220327" y="507405"/>
                    <a:pt x="1197912" y="496176"/>
                  </a:cubicBezTo>
                  <a:cubicBezTo>
                    <a:pt x="1214100" y="466234"/>
                    <a:pt x="1214100" y="455006"/>
                    <a:pt x="1197912" y="442530"/>
                  </a:cubicBezTo>
                  <a:cubicBezTo>
                    <a:pt x="1180479" y="430055"/>
                    <a:pt x="1163046" y="417579"/>
                    <a:pt x="1140632" y="417579"/>
                  </a:cubicBezTo>
                  <a:cubicBezTo>
                    <a:pt x="1108256" y="417579"/>
                    <a:pt x="1090823" y="392627"/>
                    <a:pt x="1064673" y="378904"/>
                  </a:cubicBezTo>
                  <a:cubicBezTo>
                    <a:pt x="1085842" y="363933"/>
                    <a:pt x="1098294" y="373913"/>
                    <a:pt x="1109501" y="383894"/>
                  </a:cubicBezTo>
                  <a:cubicBezTo>
                    <a:pt x="1131915" y="402608"/>
                    <a:pt x="1150594" y="402608"/>
                    <a:pt x="1171763" y="380151"/>
                  </a:cubicBezTo>
                  <a:cubicBezTo>
                    <a:pt x="1181102" y="371418"/>
                    <a:pt x="1189507" y="368611"/>
                    <a:pt x="1196823" y="370639"/>
                  </a:cubicBezTo>
                  <a:close/>
                  <a:moveTo>
                    <a:pt x="460364" y="291246"/>
                  </a:moveTo>
                  <a:cubicBezTo>
                    <a:pt x="456700" y="295367"/>
                    <a:pt x="454258" y="299488"/>
                    <a:pt x="451816" y="302235"/>
                  </a:cubicBezTo>
                  <a:cubicBezTo>
                    <a:pt x="445710" y="306356"/>
                    <a:pt x="440826" y="303609"/>
                    <a:pt x="439605" y="296740"/>
                  </a:cubicBezTo>
                  <a:cubicBezTo>
                    <a:pt x="439605" y="295367"/>
                    <a:pt x="443268" y="293993"/>
                    <a:pt x="445710" y="292619"/>
                  </a:cubicBezTo>
                  <a:cubicBezTo>
                    <a:pt x="450595" y="291246"/>
                    <a:pt x="455479" y="291246"/>
                    <a:pt x="460364" y="291246"/>
                  </a:cubicBezTo>
                  <a:close/>
                  <a:moveTo>
                    <a:pt x="3345919" y="234408"/>
                  </a:moveTo>
                  <a:cubicBezTo>
                    <a:pt x="3353817" y="234251"/>
                    <a:pt x="3361870" y="235192"/>
                    <a:pt x="3369922" y="234565"/>
                  </a:cubicBezTo>
                  <a:cubicBezTo>
                    <a:pt x="3389745" y="234565"/>
                    <a:pt x="3409567" y="234565"/>
                    <a:pt x="3430628" y="234565"/>
                  </a:cubicBezTo>
                  <a:cubicBezTo>
                    <a:pt x="3443017" y="234565"/>
                    <a:pt x="3454167" y="233309"/>
                    <a:pt x="3465317" y="240840"/>
                  </a:cubicBezTo>
                  <a:cubicBezTo>
                    <a:pt x="3475228" y="242095"/>
                    <a:pt x="3485140" y="242095"/>
                    <a:pt x="3495051" y="243350"/>
                  </a:cubicBezTo>
                  <a:cubicBezTo>
                    <a:pt x="3508679" y="255901"/>
                    <a:pt x="3529740" y="244605"/>
                    <a:pt x="3544607" y="257156"/>
                  </a:cubicBezTo>
                  <a:cubicBezTo>
                    <a:pt x="3548323" y="258411"/>
                    <a:pt x="3553279" y="259666"/>
                    <a:pt x="3558234" y="258411"/>
                  </a:cubicBezTo>
                  <a:cubicBezTo>
                    <a:pt x="3566907" y="270962"/>
                    <a:pt x="3578057" y="274727"/>
                    <a:pt x="3591685" y="274727"/>
                  </a:cubicBezTo>
                  <a:cubicBezTo>
                    <a:pt x="3596640" y="281003"/>
                    <a:pt x="3601596" y="286023"/>
                    <a:pt x="3606551" y="292298"/>
                  </a:cubicBezTo>
                  <a:cubicBezTo>
                    <a:pt x="3607790" y="317400"/>
                    <a:pt x="3609029" y="343757"/>
                    <a:pt x="3609029" y="370114"/>
                  </a:cubicBezTo>
                  <a:cubicBezTo>
                    <a:pt x="3555757" y="367604"/>
                    <a:pt x="3544607" y="286023"/>
                    <a:pt x="3483901" y="307360"/>
                  </a:cubicBezTo>
                  <a:cubicBezTo>
                    <a:pt x="3511156" y="391450"/>
                    <a:pt x="3504962" y="410277"/>
                    <a:pt x="3438062" y="432868"/>
                  </a:cubicBezTo>
                  <a:cubicBezTo>
                    <a:pt x="3430628" y="432868"/>
                    <a:pt x="3423195" y="431613"/>
                    <a:pt x="3415762" y="429103"/>
                  </a:cubicBezTo>
                  <a:cubicBezTo>
                    <a:pt x="3361250" y="407766"/>
                    <a:pt x="3314172" y="378899"/>
                    <a:pt x="3329039" y="309870"/>
                  </a:cubicBezTo>
                  <a:cubicBezTo>
                    <a:pt x="3340189" y="254646"/>
                    <a:pt x="3290633" y="279748"/>
                    <a:pt x="3273289" y="260921"/>
                  </a:cubicBezTo>
                  <a:cubicBezTo>
                    <a:pt x="3269572" y="254646"/>
                    <a:pt x="3270811" y="248370"/>
                    <a:pt x="3277005" y="243350"/>
                  </a:cubicBezTo>
                  <a:cubicBezTo>
                    <a:pt x="3293111" y="242095"/>
                    <a:pt x="3307978" y="240840"/>
                    <a:pt x="3322844" y="240840"/>
                  </a:cubicBezTo>
                  <a:cubicBezTo>
                    <a:pt x="3330277" y="235820"/>
                    <a:pt x="3338021" y="234565"/>
                    <a:pt x="3345919" y="234408"/>
                  </a:cubicBezTo>
                  <a:close/>
                  <a:moveTo>
                    <a:pt x="2644137" y="135512"/>
                  </a:moveTo>
                  <a:lnTo>
                    <a:pt x="2644118" y="136000"/>
                  </a:lnTo>
                  <a:cubicBezTo>
                    <a:pt x="2644118" y="147229"/>
                    <a:pt x="2642870" y="136000"/>
                    <a:pt x="2647861" y="143486"/>
                  </a:cubicBezTo>
                  <a:cubicBezTo>
                    <a:pt x="2667826" y="174679"/>
                    <a:pt x="2615419" y="192147"/>
                    <a:pt x="2627897" y="203376"/>
                  </a:cubicBezTo>
                  <a:cubicBezTo>
                    <a:pt x="2659091" y="237064"/>
                    <a:pt x="2644118" y="268257"/>
                    <a:pt x="2634136" y="299450"/>
                  </a:cubicBezTo>
                  <a:cubicBezTo>
                    <a:pt x="2620410" y="343119"/>
                    <a:pt x="2629144" y="375560"/>
                    <a:pt x="2664082" y="403009"/>
                  </a:cubicBezTo>
                  <a:cubicBezTo>
                    <a:pt x="2666578" y="408000"/>
                    <a:pt x="2671569" y="410495"/>
                    <a:pt x="2672817" y="406752"/>
                  </a:cubicBezTo>
                  <a:lnTo>
                    <a:pt x="2674642" y="403647"/>
                  </a:lnTo>
                  <a:lnTo>
                    <a:pt x="2674689" y="403633"/>
                  </a:lnTo>
                  <a:cubicBezTo>
                    <a:pt x="2675157" y="403165"/>
                    <a:pt x="2675313" y="402697"/>
                    <a:pt x="2675040" y="402970"/>
                  </a:cubicBezTo>
                  <a:lnTo>
                    <a:pt x="2674642" y="403647"/>
                  </a:lnTo>
                  <a:lnTo>
                    <a:pt x="2672466" y="404296"/>
                  </a:lnTo>
                  <a:cubicBezTo>
                    <a:pt x="2671491" y="404023"/>
                    <a:pt x="2670322" y="403009"/>
                    <a:pt x="2669074" y="400514"/>
                  </a:cubicBezTo>
                  <a:cubicBezTo>
                    <a:pt x="2666578" y="396771"/>
                    <a:pt x="2664082" y="391780"/>
                    <a:pt x="2662835" y="386789"/>
                  </a:cubicBezTo>
                  <a:cubicBezTo>
                    <a:pt x="2660963" y="378679"/>
                    <a:pt x="2661899" y="371816"/>
                    <a:pt x="2664862" y="365890"/>
                  </a:cubicBezTo>
                  <a:lnTo>
                    <a:pt x="2676590" y="353260"/>
                  </a:lnTo>
                  <a:lnTo>
                    <a:pt x="2648519" y="336900"/>
                  </a:lnTo>
                  <a:cubicBezTo>
                    <a:pt x="2640057" y="329291"/>
                    <a:pt x="2637639" y="317878"/>
                    <a:pt x="2647310" y="310269"/>
                  </a:cubicBezTo>
                  <a:cubicBezTo>
                    <a:pt x="2663025" y="297588"/>
                    <a:pt x="2679949" y="286174"/>
                    <a:pt x="2696873" y="274761"/>
                  </a:cubicBezTo>
                  <a:cubicBezTo>
                    <a:pt x="2692642" y="288077"/>
                    <a:pt x="2690527" y="301709"/>
                    <a:pt x="2690527" y="315342"/>
                  </a:cubicBezTo>
                  <a:lnTo>
                    <a:pt x="2695836" y="349290"/>
                  </a:lnTo>
                  <a:lnTo>
                    <a:pt x="2710251" y="355596"/>
                  </a:lnTo>
                  <a:lnTo>
                    <a:pt x="2710996" y="356387"/>
                  </a:lnTo>
                  <a:lnTo>
                    <a:pt x="2716019" y="356398"/>
                  </a:lnTo>
                  <a:cubicBezTo>
                    <a:pt x="2734035" y="353716"/>
                    <a:pt x="2752405" y="345784"/>
                    <a:pt x="2772187" y="358848"/>
                  </a:cubicBezTo>
                  <a:cubicBezTo>
                    <a:pt x="2778467" y="363825"/>
                    <a:pt x="2798564" y="346406"/>
                    <a:pt x="2813636" y="342673"/>
                  </a:cubicBezTo>
                  <a:cubicBezTo>
                    <a:pt x="2827452" y="338941"/>
                    <a:pt x="2845036" y="335208"/>
                    <a:pt x="2857597" y="345162"/>
                  </a:cubicBezTo>
                  <a:cubicBezTo>
                    <a:pt x="2865133" y="351383"/>
                    <a:pt x="2864819" y="358226"/>
                    <a:pt x="2862935" y="365380"/>
                  </a:cubicBezTo>
                  <a:lnTo>
                    <a:pt x="2859099" y="386131"/>
                  </a:lnTo>
                  <a:lnTo>
                    <a:pt x="2864613" y="380103"/>
                  </a:lnTo>
                  <a:cubicBezTo>
                    <a:pt x="2872062" y="371393"/>
                    <a:pt x="2914270" y="396277"/>
                    <a:pt x="2890683" y="361440"/>
                  </a:cubicBezTo>
                  <a:cubicBezTo>
                    <a:pt x="2863372" y="319137"/>
                    <a:pt x="2885717" y="293009"/>
                    <a:pt x="2904339" y="260660"/>
                  </a:cubicBezTo>
                  <a:lnTo>
                    <a:pt x="2906345" y="259848"/>
                  </a:lnTo>
                  <a:lnTo>
                    <a:pt x="2906345" y="249603"/>
                  </a:lnTo>
                  <a:lnTo>
                    <a:pt x="2892315" y="247699"/>
                  </a:lnTo>
                  <a:cubicBezTo>
                    <a:pt x="2871370" y="238665"/>
                    <a:pt x="2862712" y="215117"/>
                    <a:pt x="2850543" y="196465"/>
                  </a:cubicBezTo>
                  <a:cubicBezTo>
                    <a:pt x="2845550" y="192735"/>
                    <a:pt x="2849295" y="186518"/>
                    <a:pt x="2846798" y="182788"/>
                  </a:cubicBezTo>
                  <a:cubicBezTo>
                    <a:pt x="2841806" y="190248"/>
                    <a:pt x="2850543" y="195222"/>
                    <a:pt x="2850543" y="202683"/>
                  </a:cubicBezTo>
                  <a:cubicBezTo>
                    <a:pt x="2850543" y="238742"/>
                    <a:pt x="2834317" y="268585"/>
                    <a:pt x="2816844" y="298427"/>
                  </a:cubicBezTo>
                  <a:cubicBezTo>
                    <a:pt x="2805611" y="315835"/>
                    <a:pt x="2795626" y="339461"/>
                    <a:pt x="2768168" y="329513"/>
                  </a:cubicBezTo>
                  <a:cubicBezTo>
                    <a:pt x="2744455" y="320809"/>
                    <a:pt x="2744455" y="299671"/>
                    <a:pt x="2745703" y="277289"/>
                  </a:cubicBezTo>
                  <a:cubicBezTo>
                    <a:pt x="2750384" y="230194"/>
                    <a:pt x="2753133" y="200759"/>
                    <a:pt x="2748424" y="181445"/>
                  </a:cubicBezTo>
                  <a:lnTo>
                    <a:pt x="2743798" y="173710"/>
                  </a:lnTo>
                  <a:lnTo>
                    <a:pt x="2744465" y="199917"/>
                  </a:lnTo>
                  <a:cubicBezTo>
                    <a:pt x="2745546" y="260108"/>
                    <a:pt x="2740524" y="262205"/>
                    <a:pt x="2700340" y="278978"/>
                  </a:cubicBezTo>
                  <a:cubicBezTo>
                    <a:pt x="2699064" y="262365"/>
                    <a:pt x="2697789" y="247029"/>
                    <a:pt x="2697789" y="230416"/>
                  </a:cubicBezTo>
                  <a:cubicBezTo>
                    <a:pt x="2696513" y="215081"/>
                    <a:pt x="2676102" y="206135"/>
                    <a:pt x="2681205" y="188244"/>
                  </a:cubicBezTo>
                  <a:cubicBezTo>
                    <a:pt x="2693962" y="183132"/>
                    <a:pt x="2702891" y="190800"/>
                    <a:pt x="2707994" y="199745"/>
                  </a:cubicBezTo>
                  <a:cubicBezTo>
                    <a:pt x="2719475" y="219873"/>
                    <a:pt x="2728803" y="221311"/>
                    <a:pt x="2736517" y="199745"/>
                  </a:cubicBezTo>
                  <a:lnTo>
                    <a:pt x="2743155" y="172634"/>
                  </a:lnTo>
                  <a:lnTo>
                    <a:pt x="2735074" y="159120"/>
                  </a:lnTo>
                  <a:cubicBezTo>
                    <a:pt x="2728298" y="153580"/>
                    <a:pt x="2718966" y="149628"/>
                    <a:pt x="2706388" y="146320"/>
                  </a:cubicBezTo>
                  <a:lnTo>
                    <a:pt x="2644137" y="135512"/>
                  </a:lnTo>
                  <a:close/>
                  <a:moveTo>
                    <a:pt x="391522" y="93421"/>
                  </a:moveTo>
                  <a:cubicBezTo>
                    <a:pt x="394269" y="98654"/>
                    <a:pt x="397017" y="102579"/>
                    <a:pt x="399764" y="106504"/>
                  </a:cubicBezTo>
                  <a:cubicBezTo>
                    <a:pt x="397017" y="110429"/>
                    <a:pt x="394269" y="114354"/>
                    <a:pt x="391522" y="119587"/>
                  </a:cubicBezTo>
                  <a:cubicBezTo>
                    <a:pt x="390148" y="115662"/>
                    <a:pt x="384654" y="110429"/>
                    <a:pt x="384654" y="106504"/>
                  </a:cubicBezTo>
                  <a:cubicBezTo>
                    <a:pt x="384654" y="102579"/>
                    <a:pt x="390148" y="98654"/>
                    <a:pt x="391522" y="93421"/>
                  </a:cubicBezTo>
                  <a:close/>
                  <a:moveTo>
                    <a:pt x="444001" y="65942"/>
                  </a:moveTo>
                  <a:lnTo>
                    <a:pt x="444001" y="81252"/>
                  </a:lnTo>
                  <a:cubicBezTo>
                    <a:pt x="434109" y="75363"/>
                    <a:pt x="434109" y="70653"/>
                    <a:pt x="444001" y="65942"/>
                  </a:cubicBezTo>
                  <a:close/>
                  <a:moveTo>
                    <a:pt x="2954134" y="39792"/>
                  </a:moveTo>
                  <a:lnTo>
                    <a:pt x="2955383" y="41036"/>
                  </a:lnTo>
                  <a:lnTo>
                    <a:pt x="2954268" y="40005"/>
                  </a:lnTo>
                  <a:lnTo>
                    <a:pt x="2954134" y="39792"/>
                  </a:lnTo>
                  <a:close/>
                  <a:moveTo>
                    <a:pt x="478069" y="39614"/>
                  </a:moveTo>
                  <a:cubicBezTo>
                    <a:pt x="484175" y="40758"/>
                    <a:pt x="492723" y="46482"/>
                    <a:pt x="495165" y="51061"/>
                  </a:cubicBezTo>
                  <a:cubicBezTo>
                    <a:pt x="498829" y="59075"/>
                    <a:pt x="490281" y="63654"/>
                    <a:pt x="482954" y="63654"/>
                  </a:cubicBezTo>
                  <a:cubicBezTo>
                    <a:pt x="470743" y="64799"/>
                    <a:pt x="457310" y="64799"/>
                    <a:pt x="445099" y="64799"/>
                  </a:cubicBezTo>
                  <a:cubicBezTo>
                    <a:pt x="452426" y="52206"/>
                    <a:pt x="459752" y="38469"/>
                    <a:pt x="478069" y="39614"/>
                  </a:cubicBezTo>
                  <a:close/>
                  <a:moveTo>
                    <a:pt x="582821" y="13488"/>
                  </a:moveTo>
                  <a:cubicBezTo>
                    <a:pt x="590034" y="14737"/>
                    <a:pt x="597246" y="17235"/>
                    <a:pt x="603257" y="20981"/>
                  </a:cubicBezTo>
                  <a:lnTo>
                    <a:pt x="603257" y="37218"/>
                  </a:lnTo>
                  <a:cubicBezTo>
                    <a:pt x="596044" y="35969"/>
                    <a:pt x="588832" y="37218"/>
                    <a:pt x="582821" y="35969"/>
                  </a:cubicBezTo>
                  <a:cubicBezTo>
                    <a:pt x="575609" y="35969"/>
                    <a:pt x="565992" y="34720"/>
                    <a:pt x="567194" y="24728"/>
                  </a:cubicBezTo>
                  <a:cubicBezTo>
                    <a:pt x="569598" y="15986"/>
                    <a:pt x="575609" y="10990"/>
                    <a:pt x="582821" y="13488"/>
                  </a:cubicBezTo>
                  <a:close/>
                  <a:moveTo>
                    <a:pt x="618850" y="2441"/>
                  </a:moveTo>
                  <a:cubicBezTo>
                    <a:pt x="621466" y="-1"/>
                    <a:pt x="626700" y="2441"/>
                    <a:pt x="630624" y="2441"/>
                  </a:cubicBezTo>
                  <a:cubicBezTo>
                    <a:pt x="629316" y="6104"/>
                    <a:pt x="629316" y="13431"/>
                    <a:pt x="626700" y="14652"/>
                  </a:cubicBezTo>
                  <a:cubicBezTo>
                    <a:pt x="620158" y="17094"/>
                    <a:pt x="612308" y="18315"/>
                    <a:pt x="604459" y="20758"/>
                  </a:cubicBezTo>
                  <a:cubicBezTo>
                    <a:pt x="609692" y="14652"/>
                    <a:pt x="612308" y="8547"/>
                    <a:pt x="618850" y="2441"/>
                  </a:cubicBezTo>
                  <a:close/>
                  <a:moveTo>
                    <a:pt x="2329674" y="0"/>
                  </a:moveTo>
                  <a:cubicBezTo>
                    <a:pt x="2344648" y="1248"/>
                    <a:pt x="2359621" y="2496"/>
                    <a:pt x="2374595" y="3743"/>
                  </a:cubicBezTo>
                  <a:cubicBezTo>
                    <a:pt x="2377090" y="8734"/>
                    <a:pt x="2377090" y="13725"/>
                    <a:pt x="2379586" y="17468"/>
                  </a:cubicBezTo>
                  <a:cubicBezTo>
                    <a:pt x="2370852" y="27450"/>
                    <a:pt x="2348391" y="28697"/>
                    <a:pt x="2363365" y="48661"/>
                  </a:cubicBezTo>
                  <a:cubicBezTo>
                    <a:pt x="2377090" y="92330"/>
                    <a:pt x="2377090" y="93578"/>
                    <a:pt x="2413276" y="88587"/>
                  </a:cubicBezTo>
                  <a:cubicBezTo>
                    <a:pt x="2435737" y="84844"/>
                    <a:pt x="2439480" y="97321"/>
                    <a:pt x="2441976" y="113541"/>
                  </a:cubicBezTo>
                  <a:cubicBezTo>
                    <a:pt x="2443223" y="157211"/>
                    <a:pt x="2397055" y="158459"/>
                    <a:pt x="2379586" y="184661"/>
                  </a:cubicBezTo>
                  <a:cubicBezTo>
                    <a:pt x="2363365" y="207119"/>
                    <a:pt x="2314701" y="219596"/>
                    <a:pt x="2359621" y="262018"/>
                  </a:cubicBezTo>
                  <a:cubicBezTo>
                    <a:pt x="2374595" y="274495"/>
                    <a:pt x="2350887" y="300697"/>
                    <a:pt x="2353382" y="321908"/>
                  </a:cubicBezTo>
                  <a:cubicBezTo>
                    <a:pt x="2355878" y="328147"/>
                    <a:pt x="2342152" y="330642"/>
                    <a:pt x="2347143" y="335633"/>
                  </a:cubicBezTo>
                  <a:cubicBezTo>
                    <a:pt x="2352135" y="339376"/>
                    <a:pt x="2357126" y="328147"/>
                    <a:pt x="2364613" y="329394"/>
                  </a:cubicBezTo>
                  <a:cubicBezTo>
                    <a:pt x="2398303" y="336881"/>
                    <a:pt x="2428250" y="349358"/>
                    <a:pt x="2455701" y="364330"/>
                  </a:cubicBezTo>
                  <a:cubicBezTo>
                    <a:pt x="2446967" y="345615"/>
                    <a:pt x="2453206" y="319413"/>
                    <a:pt x="2446967" y="295706"/>
                  </a:cubicBezTo>
                  <a:cubicBezTo>
                    <a:pt x="2445719" y="295706"/>
                    <a:pt x="2445719" y="293211"/>
                    <a:pt x="2443223" y="293211"/>
                  </a:cubicBezTo>
                  <a:cubicBezTo>
                    <a:pt x="2445719" y="298202"/>
                    <a:pt x="2444471" y="301945"/>
                    <a:pt x="2439480" y="306936"/>
                  </a:cubicBezTo>
                  <a:cubicBezTo>
                    <a:pt x="2418268" y="319413"/>
                    <a:pt x="2404542" y="308183"/>
                    <a:pt x="2398303" y="288220"/>
                  </a:cubicBezTo>
                  <a:cubicBezTo>
                    <a:pt x="2377090" y="228330"/>
                    <a:pt x="2427002" y="180918"/>
                    <a:pt x="2455701" y="136000"/>
                  </a:cubicBezTo>
                  <a:cubicBezTo>
                    <a:pt x="2458197" y="132257"/>
                    <a:pt x="2460692" y="128514"/>
                    <a:pt x="2464436" y="124771"/>
                  </a:cubicBezTo>
                  <a:cubicBezTo>
                    <a:pt x="2468179" y="122275"/>
                    <a:pt x="2473170" y="119780"/>
                    <a:pt x="2478162" y="117285"/>
                  </a:cubicBezTo>
                  <a:cubicBezTo>
                    <a:pt x="2486896" y="113541"/>
                    <a:pt x="2496878" y="111046"/>
                    <a:pt x="2506861" y="109798"/>
                  </a:cubicBezTo>
                  <a:cubicBezTo>
                    <a:pt x="2525578" y="107303"/>
                    <a:pt x="2545542" y="121028"/>
                    <a:pt x="2551781" y="97321"/>
                  </a:cubicBezTo>
                  <a:cubicBezTo>
                    <a:pt x="2556772" y="82349"/>
                    <a:pt x="2545542" y="66129"/>
                    <a:pt x="2540551" y="52404"/>
                  </a:cubicBezTo>
                  <a:cubicBezTo>
                    <a:pt x="2554277" y="51156"/>
                    <a:pt x="2564259" y="56147"/>
                    <a:pt x="2575489" y="63633"/>
                  </a:cubicBezTo>
                  <a:cubicBezTo>
                    <a:pt x="2606684" y="82349"/>
                    <a:pt x="2606684" y="82349"/>
                    <a:pt x="2635383" y="51156"/>
                  </a:cubicBezTo>
                  <a:cubicBezTo>
                    <a:pt x="2640374" y="51156"/>
                    <a:pt x="2645366" y="51156"/>
                    <a:pt x="2650357" y="52404"/>
                  </a:cubicBezTo>
                  <a:lnTo>
                    <a:pt x="2652769" y="57097"/>
                  </a:lnTo>
                  <a:lnTo>
                    <a:pt x="2668321" y="54714"/>
                  </a:lnTo>
                  <a:cubicBezTo>
                    <a:pt x="2673313" y="60931"/>
                    <a:pt x="2678306" y="60931"/>
                    <a:pt x="2683298" y="54714"/>
                  </a:cubicBezTo>
                  <a:cubicBezTo>
                    <a:pt x="2689538" y="49740"/>
                    <a:pt x="2695779" y="43523"/>
                    <a:pt x="2702019" y="39792"/>
                  </a:cubicBezTo>
                  <a:lnTo>
                    <a:pt x="2700771" y="41036"/>
                  </a:lnTo>
                  <a:cubicBezTo>
                    <a:pt x="2708260" y="29845"/>
                    <a:pt x="2724485" y="33575"/>
                    <a:pt x="2731974" y="22384"/>
                  </a:cubicBezTo>
                  <a:cubicBezTo>
                    <a:pt x="2738214" y="17410"/>
                    <a:pt x="2744455" y="11193"/>
                    <a:pt x="2751943" y="8706"/>
                  </a:cubicBezTo>
                  <a:cubicBezTo>
                    <a:pt x="2756936" y="8706"/>
                    <a:pt x="2761928" y="7463"/>
                    <a:pt x="2764424" y="4976"/>
                  </a:cubicBezTo>
                  <a:cubicBezTo>
                    <a:pt x="2768168" y="3733"/>
                    <a:pt x="2771913" y="2489"/>
                    <a:pt x="2775657" y="2"/>
                  </a:cubicBezTo>
                  <a:cubicBezTo>
                    <a:pt x="2778153" y="2489"/>
                    <a:pt x="2781897" y="4976"/>
                    <a:pt x="2784394" y="7463"/>
                  </a:cubicBezTo>
                  <a:cubicBezTo>
                    <a:pt x="2818092" y="78339"/>
                    <a:pt x="2841806" y="80826"/>
                    <a:pt x="2909203" y="17410"/>
                  </a:cubicBezTo>
                  <a:cubicBezTo>
                    <a:pt x="2920436" y="14924"/>
                    <a:pt x="2931669" y="13680"/>
                    <a:pt x="2939157" y="26114"/>
                  </a:cubicBezTo>
                  <a:lnTo>
                    <a:pt x="2937909" y="24871"/>
                  </a:lnTo>
                  <a:lnTo>
                    <a:pt x="2954268" y="40005"/>
                  </a:lnTo>
                  <a:lnTo>
                    <a:pt x="2963963" y="55335"/>
                  </a:lnTo>
                  <a:cubicBezTo>
                    <a:pt x="2965679" y="61242"/>
                    <a:pt x="2967239" y="67148"/>
                    <a:pt x="2972856" y="70878"/>
                  </a:cubicBezTo>
                  <a:lnTo>
                    <a:pt x="2971608" y="70878"/>
                  </a:lnTo>
                  <a:cubicBezTo>
                    <a:pt x="2981593" y="79582"/>
                    <a:pt x="2979096" y="94504"/>
                    <a:pt x="2987833" y="103208"/>
                  </a:cubicBezTo>
                  <a:cubicBezTo>
                    <a:pt x="2993450" y="109425"/>
                    <a:pt x="2995010" y="116575"/>
                    <a:pt x="2995478" y="124191"/>
                  </a:cubicBezTo>
                  <a:lnTo>
                    <a:pt x="2996499" y="146425"/>
                  </a:lnTo>
                  <a:lnTo>
                    <a:pt x="3001505" y="151615"/>
                  </a:lnTo>
                  <a:cubicBezTo>
                    <a:pt x="3005213" y="155359"/>
                    <a:pt x="3008920" y="161600"/>
                    <a:pt x="3008920" y="169090"/>
                  </a:cubicBezTo>
                  <a:cubicBezTo>
                    <a:pt x="3010156" y="177827"/>
                    <a:pt x="3013864" y="186565"/>
                    <a:pt x="3016335" y="196551"/>
                  </a:cubicBezTo>
                  <a:cubicBezTo>
                    <a:pt x="3018807" y="212777"/>
                    <a:pt x="3021279" y="227756"/>
                    <a:pt x="3026222" y="242735"/>
                  </a:cubicBezTo>
                  <a:cubicBezTo>
                    <a:pt x="3029930" y="253968"/>
                    <a:pt x="3032401" y="265202"/>
                    <a:pt x="3036109" y="276436"/>
                  </a:cubicBezTo>
                  <a:cubicBezTo>
                    <a:pt x="3038581" y="282677"/>
                    <a:pt x="3039816" y="287670"/>
                    <a:pt x="3042288" y="292663"/>
                  </a:cubicBezTo>
                  <a:cubicBezTo>
                    <a:pt x="3052175" y="300152"/>
                    <a:pt x="3045996" y="283926"/>
                    <a:pt x="3052175" y="286422"/>
                  </a:cubicBezTo>
                  <a:cubicBezTo>
                    <a:pt x="3057118" y="283926"/>
                    <a:pt x="3063297" y="281429"/>
                    <a:pt x="3069477" y="281429"/>
                  </a:cubicBezTo>
                  <a:cubicBezTo>
                    <a:pt x="3080599" y="278933"/>
                    <a:pt x="3092958" y="278933"/>
                    <a:pt x="3105316" y="281429"/>
                  </a:cubicBezTo>
                  <a:cubicBezTo>
                    <a:pt x="3113967" y="283926"/>
                    <a:pt x="3121382" y="285174"/>
                    <a:pt x="3130033" y="278933"/>
                  </a:cubicBezTo>
                  <a:cubicBezTo>
                    <a:pt x="3139920" y="278933"/>
                    <a:pt x="3151042" y="276436"/>
                    <a:pt x="3160929" y="276436"/>
                  </a:cubicBezTo>
                  <a:cubicBezTo>
                    <a:pt x="3164636" y="273940"/>
                    <a:pt x="3168344" y="273004"/>
                    <a:pt x="3171897" y="273628"/>
                  </a:cubicBezTo>
                  <a:lnTo>
                    <a:pt x="3179164" y="278371"/>
                  </a:lnTo>
                  <a:lnTo>
                    <a:pt x="3185434" y="271101"/>
                  </a:lnTo>
                  <a:cubicBezTo>
                    <a:pt x="3193562" y="265805"/>
                    <a:pt x="3204629" y="267217"/>
                    <a:pt x="3212929" y="261567"/>
                  </a:cubicBezTo>
                  <a:cubicBezTo>
                    <a:pt x="3216618" y="262823"/>
                    <a:pt x="3220307" y="262823"/>
                    <a:pt x="3223996" y="260312"/>
                  </a:cubicBezTo>
                  <a:cubicBezTo>
                    <a:pt x="3230144" y="254035"/>
                    <a:pt x="3237522" y="252779"/>
                    <a:pt x="3244901" y="252779"/>
                  </a:cubicBezTo>
                  <a:cubicBezTo>
                    <a:pt x="3252279" y="254035"/>
                    <a:pt x="3258427" y="259057"/>
                    <a:pt x="3263346" y="265334"/>
                  </a:cubicBezTo>
                  <a:cubicBezTo>
                    <a:pt x="3279331" y="311786"/>
                    <a:pt x="3264575" y="363260"/>
                    <a:pt x="3247360" y="398413"/>
                  </a:cubicBezTo>
                  <a:cubicBezTo>
                    <a:pt x="3223996" y="444865"/>
                    <a:pt x="3244901" y="468718"/>
                    <a:pt x="3262116" y="498850"/>
                  </a:cubicBezTo>
                  <a:cubicBezTo>
                    <a:pt x="3253508" y="560367"/>
                    <a:pt x="3174809" y="534002"/>
                    <a:pt x="3158824" y="585476"/>
                  </a:cubicBezTo>
                  <a:cubicBezTo>
                    <a:pt x="3151446" y="586732"/>
                    <a:pt x="3144067" y="584221"/>
                    <a:pt x="3139149" y="577944"/>
                  </a:cubicBezTo>
                  <a:cubicBezTo>
                    <a:pt x="3122548" y="549696"/>
                    <a:pt x="3111481" y="520742"/>
                    <a:pt x="3124105" y="493730"/>
                  </a:cubicBezTo>
                  <a:lnTo>
                    <a:pt x="3142327" y="471144"/>
                  </a:lnTo>
                  <a:lnTo>
                    <a:pt x="3127562" y="465697"/>
                  </a:lnTo>
                  <a:cubicBezTo>
                    <a:pt x="3116748" y="460860"/>
                    <a:pt x="3105934" y="456180"/>
                    <a:pt x="3094194" y="462421"/>
                  </a:cubicBezTo>
                  <a:cubicBezTo>
                    <a:pt x="3088014" y="466165"/>
                    <a:pt x="3083071" y="469910"/>
                    <a:pt x="3079363" y="474903"/>
                  </a:cubicBezTo>
                  <a:cubicBezTo>
                    <a:pt x="3060826" y="492378"/>
                    <a:pt x="3062062" y="516094"/>
                    <a:pt x="3055882" y="537314"/>
                  </a:cubicBezTo>
                  <a:cubicBezTo>
                    <a:pt x="3048468" y="557909"/>
                    <a:pt x="3041052" y="578505"/>
                    <a:pt x="3021646" y="582249"/>
                  </a:cubicBezTo>
                  <a:lnTo>
                    <a:pt x="3000078" y="579991"/>
                  </a:lnTo>
                  <a:lnTo>
                    <a:pt x="3005049" y="648227"/>
                  </a:lnTo>
                  <a:cubicBezTo>
                    <a:pt x="3007066" y="671555"/>
                    <a:pt x="3008618" y="694884"/>
                    <a:pt x="3007376" y="718524"/>
                  </a:cubicBezTo>
                  <a:cubicBezTo>
                    <a:pt x="3004893" y="748385"/>
                    <a:pt x="2997445" y="770780"/>
                    <a:pt x="2963927" y="775757"/>
                  </a:cubicBezTo>
                  <a:cubicBezTo>
                    <a:pt x="2951512" y="773268"/>
                    <a:pt x="2946547" y="765803"/>
                    <a:pt x="2944064" y="753361"/>
                  </a:cubicBezTo>
                  <a:cubicBezTo>
                    <a:pt x="2944064" y="767047"/>
                    <a:pt x="2952754" y="775757"/>
                    <a:pt x="2956478" y="786955"/>
                  </a:cubicBezTo>
                  <a:cubicBezTo>
                    <a:pt x="2955237" y="804373"/>
                    <a:pt x="2961444" y="820548"/>
                    <a:pt x="2967651" y="836722"/>
                  </a:cubicBezTo>
                  <a:cubicBezTo>
                    <a:pt x="2970134" y="844188"/>
                    <a:pt x="2971375" y="849164"/>
                    <a:pt x="2973858" y="856630"/>
                  </a:cubicBezTo>
                  <a:cubicBezTo>
                    <a:pt x="2973858" y="862850"/>
                    <a:pt x="2973858" y="869071"/>
                    <a:pt x="2973858" y="875292"/>
                  </a:cubicBezTo>
                  <a:cubicBezTo>
                    <a:pt x="2970134" y="885246"/>
                    <a:pt x="2966409" y="892711"/>
                    <a:pt x="2965168" y="901421"/>
                  </a:cubicBezTo>
                  <a:cubicBezTo>
                    <a:pt x="2965168" y="906397"/>
                    <a:pt x="2966409" y="911374"/>
                    <a:pt x="2967651" y="917595"/>
                  </a:cubicBezTo>
                  <a:cubicBezTo>
                    <a:pt x="2971375" y="925060"/>
                    <a:pt x="2977582" y="931281"/>
                    <a:pt x="2983789" y="937502"/>
                  </a:cubicBezTo>
                  <a:cubicBezTo>
                    <a:pt x="2986272" y="939991"/>
                    <a:pt x="2987514" y="941235"/>
                    <a:pt x="2989996" y="944967"/>
                  </a:cubicBezTo>
                  <a:cubicBezTo>
                    <a:pt x="2992479" y="947456"/>
                    <a:pt x="2992479" y="949944"/>
                    <a:pt x="2993721" y="953677"/>
                  </a:cubicBezTo>
                  <a:cubicBezTo>
                    <a:pt x="2996203" y="959898"/>
                    <a:pt x="2997445" y="966119"/>
                    <a:pt x="2998686" y="973584"/>
                  </a:cubicBezTo>
                  <a:cubicBezTo>
                    <a:pt x="3001169" y="993491"/>
                    <a:pt x="3013583" y="1012154"/>
                    <a:pt x="3019790" y="1032061"/>
                  </a:cubicBezTo>
                  <a:cubicBezTo>
                    <a:pt x="3039653" y="1102980"/>
                    <a:pt x="3021032" y="1125376"/>
                    <a:pt x="2940340" y="1130353"/>
                  </a:cubicBezTo>
                  <a:lnTo>
                    <a:pt x="2932820" y="1125656"/>
                  </a:lnTo>
                  <a:lnTo>
                    <a:pt x="2922770" y="1136052"/>
                  </a:lnTo>
                  <a:cubicBezTo>
                    <a:pt x="2922770" y="1141105"/>
                    <a:pt x="2922770" y="1146158"/>
                    <a:pt x="2922770" y="1152475"/>
                  </a:cubicBezTo>
                  <a:lnTo>
                    <a:pt x="2918075" y="1155404"/>
                  </a:lnTo>
                  <a:lnTo>
                    <a:pt x="2920924" y="1155262"/>
                  </a:lnTo>
                  <a:cubicBezTo>
                    <a:pt x="2914161" y="1161603"/>
                    <a:pt x="2914468" y="1170796"/>
                    <a:pt x="2914314" y="1179832"/>
                  </a:cubicBezTo>
                  <a:lnTo>
                    <a:pt x="2905645" y="1201668"/>
                  </a:lnTo>
                  <a:lnTo>
                    <a:pt x="2921226" y="1213544"/>
                  </a:lnTo>
                  <a:cubicBezTo>
                    <a:pt x="2928611" y="1216045"/>
                    <a:pt x="2936612" y="1217609"/>
                    <a:pt x="2943382" y="1221987"/>
                  </a:cubicBezTo>
                  <a:cubicBezTo>
                    <a:pt x="2960614" y="1230744"/>
                    <a:pt x="2960614" y="1245755"/>
                    <a:pt x="2945843" y="1259515"/>
                  </a:cubicBezTo>
                  <a:cubicBezTo>
                    <a:pt x="2935996" y="1268271"/>
                    <a:pt x="2927380" y="1278279"/>
                    <a:pt x="2912609" y="1275777"/>
                  </a:cubicBezTo>
                  <a:cubicBezTo>
                    <a:pt x="2891684" y="1272024"/>
                    <a:pt x="2889223" y="1278279"/>
                    <a:pt x="2896608" y="1297043"/>
                  </a:cubicBezTo>
                  <a:cubicBezTo>
                    <a:pt x="2908917" y="1324563"/>
                    <a:pt x="2906455" y="1324563"/>
                    <a:pt x="2881837" y="1332069"/>
                  </a:cubicBezTo>
                  <a:cubicBezTo>
                    <a:pt x="2859681" y="1339574"/>
                    <a:pt x="2839987" y="1329567"/>
                    <a:pt x="2821524" y="1323312"/>
                  </a:cubicBezTo>
                  <a:lnTo>
                    <a:pt x="2813687" y="1314601"/>
                  </a:lnTo>
                  <a:lnTo>
                    <a:pt x="2781700" y="1346046"/>
                  </a:lnTo>
                  <a:cubicBezTo>
                    <a:pt x="2769849" y="1360992"/>
                    <a:pt x="2758622" y="1376561"/>
                    <a:pt x="2744900" y="1389639"/>
                  </a:cubicBezTo>
                  <a:lnTo>
                    <a:pt x="2733576" y="1399321"/>
                  </a:lnTo>
                  <a:lnTo>
                    <a:pt x="2745478" y="1411236"/>
                  </a:lnTo>
                  <a:cubicBezTo>
                    <a:pt x="2785560" y="1411236"/>
                    <a:pt x="2799337" y="1369856"/>
                    <a:pt x="2829398" y="1357317"/>
                  </a:cubicBezTo>
                  <a:cubicBezTo>
                    <a:pt x="2849439" y="1366094"/>
                    <a:pt x="2824388" y="1387411"/>
                    <a:pt x="2843176" y="1399950"/>
                  </a:cubicBezTo>
                  <a:cubicBezTo>
                    <a:pt x="2850691" y="1404966"/>
                    <a:pt x="2836914" y="1408728"/>
                    <a:pt x="2830651" y="1411236"/>
                  </a:cubicBezTo>
                  <a:cubicBezTo>
                    <a:pt x="2823136" y="1413744"/>
                    <a:pt x="2806853" y="1406220"/>
                    <a:pt x="2811863" y="1422521"/>
                  </a:cubicBezTo>
                  <a:cubicBezTo>
                    <a:pt x="2813115" y="1427537"/>
                    <a:pt x="2831903" y="1425029"/>
                    <a:pt x="2841924" y="1427537"/>
                  </a:cubicBezTo>
                  <a:cubicBezTo>
                    <a:pt x="2850691" y="1445092"/>
                    <a:pt x="2839419" y="1455124"/>
                    <a:pt x="2826893" y="1465155"/>
                  </a:cubicBezTo>
                  <a:cubicBezTo>
                    <a:pt x="2823136" y="1465155"/>
                    <a:pt x="2819378" y="1466409"/>
                    <a:pt x="2815620" y="1467663"/>
                  </a:cubicBezTo>
                  <a:cubicBezTo>
                    <a:pt x="2813115" y="1467663"/>
                    <a:pt x="2808105" y="1467663"/>
                    <a:pt x="2804348" y="1467663"/>
                  </a:cubicBezTo>
                  <a:cubicBezTo>
                    <a:pt x="2741721" y="1451362"/>
                    <a:pt x="2773034" y="1542899"/>
                    <a:pt x="2721680" y="1540391"/>
                  </a:cubicBezTo>
                  <a:cubicBezTo>
                    <a:pt x="2719175" y="1540391"/>
                    <a:pt x="2716670" y="1539137"/>
                    <a:pt x="2715417" y="1537883"/>
                  </a:cubicBezTo>
                  <a:cubicBezTo>
                    <a:pt x="2711660" y="1534121"/>
                    <a:pt x="2710407" y="1529106"/>
                    <a:pt x="2712912" y="1524090"/>
                  </a:cubicBezTo>
                  <a:cubicBezTo>
                    <a:pt x="2706650" y="1507789"/>
                    <a:pt x="2695377" y="1492742"/>
                    <a:pt x="2705397" y="1473933"/>
                  </a:cubicBezTo>
                  <a:cubicBezTo>
                    <a:pt x="2711660" y="1461394"/>
                    <a:pt x="2710408" y="1451989"/>
                    <a:pt x="2705241" y="1444622"/>
                  </a:cubicBezTo>
                  <a:lnTo>
                    <a:pt x="2697528" y="1439048"/>
                  </a:lnTo>
                  <a:lnTo>
                    <a:pt x="2696249" y="1440704"/>
                  </a:lnTo>
                  <a:cubicBezTo>
                    <a:pt x="2670052" y="1515434"/>
                    <a:pt x="2658825" y="1521662"/>
                    <a:pt x="2591462" y="1496752"/>
                  </a:cubicBezTo>
                  <a:cubicBezTo>
                    <a:pt x="2572750" y="1489279"/>
                    <a:pt x="2552791" y="1459387"/>
                    <a:pt x="2536574" y="1479315"/>
                  </a:cubicBezTo>
                  <a:cubicBezTo>
                    <a:pt x="2501645" y="1517925"/>
                    <a:pt x="2436777" y="1500488"/>
                    <a:pt x="2413075" y="1542835"/>
                  </a:cubicBezTo>
                  <a:cubicBezTo>
                    <a:pt x="2381888" y="1598883"/>
                    <a:pt x="2358186" y="1608847"/>
                    <a:pt x="2320762" y="1551554"/>
                  </a:cubicBezTo>
                  <a:cubicBezTo>
                    <a:pt x="2314525" y="1541590"/>
                    <a:pt x="2294566" y="1547817"/>
                    <a:pt x="2285833" y="1537853"/>
                  </a:cubicBezTo>
                  <a:cubicBezTo>
                    <a:pt x="2260884" y="1540344"/>
                    <a:pt x="2238430" y="1544081"/>
                    <a:pt x="2214728" y="1544081"/>
                  </a:cubicBezTo>
                  <a:cubicBezTo>
                    <a:pt x="2208491" y="1544081"/>
                    <a:pt x="2201006" y="1537853"/>
                    <a:pt x="2196016" y="1532871"/>
                  </a:cubicBezTo>
                  <a:cubicBezTo>
                    <a:pt x="2191026" y="1526644"/>
                    <a:pt x="2193521" y="1516680"/>
                    <a:pt x="2202254" y="1515434"/>
                  </a:cubicBezTo>
                  <a:cubicBezTo>
                    <a:pt x="2218471" y="1512943"/>
                    <a:pt x="2222213" y="1500488"/>
                    <a:pt x="2229698" y="1491770"/>
                  </a:cubicBezTo>
                  <a:cubicBezTo>
                    <a:pt x="2245915" y="1471842"/>
                    <a:pt x="2260884" y="1454405"/>
                    <a:pt x="2290823" y="1468105"/>
                  </a:cubicBezTo>
                  <a:cubicBezTo>
                    <a:pt x="2300803" y="1473087"/>
                    <a:pt x="2309535" y="1465614"/>
                    <a:pt x="2317020" y="1458141"/>
                  </a:cubicBezTo>
                  <a:cubicBezTo>
                    <a:pt x="2327000" y="1448177"/>
                    <a:pt x="2338227" y="1441950"/>
                    <a:pt x="2348207" y="1433231"/>
                  </a:cubicBezTo>
                  <a:cubicBezTo>
                    <a:pt x="2389373" y="1398357"/>
                    <a:pt x="2388126" y="1385902"/>
                    <a:pt x="2339474" y="1357256"/>
                  </a:cubicBezTo>
                  <a:cubicBezTo>
                    <a:pt x="2336979" y="1354765"/>
                    <a:pt x="2331990" y="1349783"/>
                    <a:pt x="2330742" y="1346046"/>
                  </a:cubicBezTo>
                  <a:cubicBezTo>
                    <a:pt x="2327000" y="1336082"/>
                    <a:pt x="2334484" y="1332346"/>
                    <a:pt x="2341969" y="1329855"/>
                  </a:cubicBezTo>
                  <a:cubicBezTo>
                    <a:pt x="2369414" y="1327364"/>
                    <a:pt x="2383136" y="1296226"/>
                    <a:pt x="2415570" y="1303699"/>
                  </a:cubicBezTo>
                  <a:cubicBezTo>
                    <a:pt x="2436777" y="1338573"/>
                    <a:pt x="2434282" y="1377184"/>
                    <a:pt x="2406837" y="1414549"/>
                  </a:cubicBezTo>
                  <a:cubicBezTo>
                    <a:pt x="2431787" y="1382166"/>
                    <a:pt x="2467963" y="1408321"/>
                    <a:pt x="2502892" y="1389639"/>
                  </a:cubicBezTo>
                  <a:cubicBezTo>
                    <a:pt x="2446756" y="1379675"/>
                    <a:pt x="2429292" y="1339819"/>
                    <a:pt x="2415570" y="1303699"/>
                  </a:cubicBezTo>
                  <a:cubicBezTo>
                    <a:pt x="2411827" y="1293735"/>
                    <a:pt x="2411827" y="1287508"/>
                    <a:pt x="2410580" y="1283771"/>
                  </a:cubicBezTo>
                  <a:cubicBezTo>
                    <a:pt x="2404342" y="1257616"/>
                    <a:pt x="2394363" y="1240179"/>
                    <a:pt x="2361929" y="1246406"/>
                  </a:cubicBezTo>
                  <a:cubicBezTo>
                    <a:pt x="2353196" y="1248897"/>
                    <a:pt x="2339474" y="1237688"/>
                    <a:pt x="2344464" y="1226478"/>
                  </a:cubicBezTo>
                  <a:cubicBezTo>
                    <a:pt x="2351949" y="1211532"/>
                    <a:pt x="2378146" y="1192850"/>
                    <a:pt x="2334484" y="1199077"/>
                  </a:cubicBezTo>
                  <a:cubicBezTo>
                    <a:pt x="2324505" y="1200323"/>
                    <a:pt x="2314525" y="1192850"/>
                    <a:pt x="2304545" y="1187868"/>
                  </a:cubicBezTo>
                  <a:cubicBezTo>
                    <a:pt x="2297061" y="1184131"/>
                    <a:pt x="2294566" y="1177904"/>
                    <a:pt x="2297061" y="1169185"/>
                  </a:cubicBezTo>
                  <a:cubicBezTo>
                    <a:pt x="2299556" y="1160467"/>
                    <a:pt x="2317020" y="1151748"/>
                    <a:pt x="2298308" y="1144275"/>
                  </a:cubicBezTo>
                  <a:cubicBezTo>
                    <a:pt x="2293318" y="1143030"/>
                    <a:pt x="2282091" y="1149257"/>
                    <a:pt x="2279596" y="1155485"/>
                  </a:cubicBezTo>
                  <a:cubicBezTo>
                    <a:pt x="2258389" y="1187868"/>
                    <a:pt x="2225955" y="1216514"/>
                    <a:pt x="2243420" y="1262598"/>
                  </a:cubicBezTo>
                  <a:cubicBezTo>
                    <a:pt x="2244667" y="1263843"/>
                    <a:pt x="2237182" y="1271316"/>
                    <a:pt x="2232192" y="1272562"/>
                  </a:cubicBezTo>
                  <a:cubicBezTo>
                    <a:pt x="2228450" y="1273807"/>
                    <a:pt x="2219718" y="1270071"/>
                    <a:pt x="2219718" y="1270071"/>
                  </a:cubicBezTo>
                  <a:cubicBezTo>
                    <a:pt x="2220966" y="1231460"/>
                    <a:pt x="2177304" y="1219005"/>
                    <a:pt x="2171067" y="1185377"/>
                  </a:cubicBezTo>
                  <a:cubicBezTo>
                    <a:pt x="2166077" y="1161712"/>
                    <a:pt x="2168572" y="1155485"/>
                    <a:pt x="2192274" y="1155485"/>
                  </a:cubicBezTo>
                  <a:cubicBezTo>
                    <a:pt x="2201006" y="1155485"/>
                    <a:pt x="2208491" y="1157976"/>
                    <a:pt x="2215976" y="1159221"/>
                  </a:cubicBezTo>
                  <a:cubicBezTo>
                    <a:pt x="2224708" y="1160467"/>
                    <a:pt x="2230945" y="1157976"/>
                    <a:pt x="2233440" y="1149257"/>
                  </a:cubicBezTo>
                  <a:cubicBezTo>
                    <a:pt x="2238430" y="1139293"/>
                    <a:pt x="2237182" y="1128084"/>
                    <a:pt x="2229698" y="1119365"/>
                  </a:cubicBezTo>
                  <a:cubicBezTo>
                    <a:pt x="2224708" y="1113138"/>
                    <a:pt x="2215976" y="1110647"/>
                    <a:pt x="2209738" y="1115629"/>
                  </a:cubicBezTo>
                  <a:cubicBezTo>
                    <a:pt x="2191026" y="1129329"/>
                    <a:pt x="2173562" y="1138048"/>
                    <a:pt x="2157345" y="1110647"/>
                  </a:cubicBezTo>
                  <a:cubicBezTo>
                    <a:pt x="2153602" y="1103174"/>
                    <a:pt x="2143623" y="1103174"/>
                    <a:pt x="2142375" y="1113138"/>
                  </a:cubicBezTo>
                  <a:cubicBezTo>
                    <a:pt x="2138633" y="1133066"/>
                    <a:pt x="2123663" y="1145521"/>
                    <a:pt x="2114931" y="1161712"/>
                  </a:cubicBezTo>
                  <a:cubicBezTo>
                    <a:pt x="2094972" y="1195341"/>
                    <a:pt x="2096219" y="1200323"/>
                    <a:pt x="2141128" y="1225233"/>
                  </a:cubicBezTo>
                  <a:cubicBezTo>
                    <a:pt x="2133643" y="1242670"/>
                    <a:pt x="2118673" y="1232706"/>
                    <a:pt x="2108694" y="1233951"/>
                  </a:cubicBezTo>
                  <a:cubicBezTo>
                    <a:pt x="2098714" y="1236442"/>
                    <a:pt x="2087487" y="1236442"/>
                    <a:pt x="2077507" y="1238933"/>
                  </a:cubicBezTo>
                  <a:cubicBezTo>
                    <a:pt x="2068775" y="1241424"/>
                    <a:pt x="2063785" y="1260107"/>
                    <a:pt x="2071270" y="1265089"/>
                  </a:cubicBezTo>
                  <a:cubicBezTo>
                    <a:pt x="2093724" y="1281280"/>
                    <a:pt x="2109941" y="1308681"/>
                    <a:pt x="2146118" y="1280035"/>
                  </a:cubicBezTo>
                  <a:cubicBezTo>
                    <a:pt x="2166077" y="1263843"/>
                    <a:pt x="2186037" y="1276298"/>
                    <a:pt x="2208491" y="1304945"/>
                  </a:cubicBezTo>
                  <a:cubicBezTo>
                    <a:pt x="2212233" y="1308681"/>
                    <a:pt x="2217223" y="1311172"/>
                    <a:pt x="2220966" y="1314909"/>
                  </a:cubicBezTo>
                  <a:cubicBezTo>
                    <a:pt x="2220966" y="1348537"/>
                    <a:pt x="2184789" y="1375938"/>
                    <a:pt x="2201006" y="1412058"/>
                  </a:cubicBezTo>
                  <a:cubicBezTo>
                    <a:pt x="2161087" y="1422022"/>
                    <a:pt x="2133643" y="1400848"/>
                    <a:pt x="2106199" y="1380920"/>
                  </a:cubicBezTo>
                  <a:cubicBezTo>
                    <a:pt x="2102456" y="1379675"/>
                    <a:pt x="2094972" y="1382166"/>
                    <a:pt x="2091229" y="1385902"/>
                  </a:cubicBezTo>
                  <a:cubicBezTo>
                    <a:pt x="2088734" y="1387148"/>
                    <a:pt x="2088734" y="1395866"/>
                    <a:pt x="2092477" y="1398357"/>
                  </a:cubicBezTo>
                  <a:cubicBezTo>
                    <a:pt x="2102456" y="1408321"/>
                    <a:pt x="2116179" y="1418285"/>
                    <a:pt x="2127406" y="1429495"/>
                  </a:cubicBezTo>
                  <a:cubicBezTo>
                    <a:pt x="2136138" y="1438213"/>
                    <a:pt x="2127406" y="1448177"/>
                    <a:pt x="2124911" y="1458141"/>
                  </a:cubicBezTo>
                  <a:cubicBezTo>
                    <a:pt x="2112436" y="1461878"/>
                    <a:pt x="2099961" y="1471842"/>
                    <a:pt x="2088734" y="1459387"/>
                  </a:cubicBezTo>
                  <a:cubicBezTo>
                    <a:pt x="2068775" y="1440704"/>
                    <a:pt x="2047568" y="1427004"/>
                    <a:pt x="2020124" y="1420776"/>
                  </a:cubicBezTo>
                  <a:cubicBezTo>
                    <a:pt x="2013886" y="1419531"/>
                    <a:pt x="2008897" y="1412058"/>
                    <a:pt x="2008897" y="1403339"/>
                  </a:cubicBezTo>
                  <a:cubicBezTo>
                    <a:pt x="2008897" y="1394621"/>
                    <a:pt x="2025114" y="1383411"/>
                    <a:pt x="2006402" y="1380920"/>
                  </a:cubicBezTo>
                  <a:cubicBezTo>
                    <a:pt x="1997669" y="1379675"/>
                    <a:pt x="1985195" y="1387148"/>
                    <a:pt x="1978957" y="1393375"/>
                  </a:cubicBezTo>
                  <a:cubicBezTo>
                    <a:pt x="1957751" y="1413303"/>
                    <a:pt x="1968978" y="1438213"/>
                    <a:pt x="1968978" y="1460632"/>
                  </a:cubicBezTo>
                  <a:cubicBezTo>
                    <a:pt x="1961493" y="1468105"/>
                    <a:pt x="1956503" y="1464369"/>
                    <a:pt x="1950266" y="1459387"/>
                  </a:cubicBezTo>
                  <a:cubicBezTo>
                    <a:pt x="1930306" y="1443195"/>
                    <a:pt x="1887893" y="1449423"/>
                    <a:pt x="1897872" y="1405830"/>
                  </a:cubicBezTo>
                  <a:cubicBezTo>
                    <a:pt x="1881655" y="1379675"/>
                    <a:pt x="1886645" y="1356010"/>
                    <a:pt x="1900367" y="1329855"/>
                  </a:cubicBezTo>
                  <a:cubicBezTo>
                    <a:pt x="1907852" y="1318645"/>
                    <a:pt x="1910347" y="1306190"/>
                    <a:pt x="1906605" y="1292490"/>
                  </a:cubicBezTo>
                  <a:cubicBezTo>
                    <a:pt x="1904110" y="1280035"/>
                    <a:pt x="1909099" y="1272562"/>
                    <a:pt x="1921574" y="1267580"/>
                  </a:cubicBezTo>
                  <a:cubicBezTo>
                    <a:pt x="1931554" y="1265089"/>
                    <a:pt x="1944028" y="1262598"/>
                    <a:pt x="1945276" y="1250143"/>
                  </a:cubicBezTo>
                  <a:cubicBezTo>
                    <a:pt x="1947771" y="1230215"/>
                    <a:pt x="1939039" y="1210287"/>
                    <a:pt x="1950266" y="1191604"/>
                  </a:cubicBezTo>
                  <a:cubicBezTo>
                    <a:pt x="1942781" y="1186622"/>
                    <a:pt x="1934049" y="1185377"/>
                    <a:pt x="1927811" y="1181640"/>
                  </a:cubicBezTo>
                  <a:cubicBezTo>
                    <a:pt x="1916584" y="1170431"/>
                    <a:pt x="1914089" y="1155485"/>
                    <a:pt x="1926564" y="1146766"/>
                  </a:cubicBezTo>
                  <a:cubicBezTo>
                    <a:pt x="1946523" y="1130575"/>
                    <a:pt x="1965235" y="1108156"/>
                    <a:pt x="1996422" y="1119365"/>
                  </a:cubicBezTo>
                  <a:cubicBezTo>
                    <a:pt x="2000164" y="1120611"/>
                    <a:pt x="2007649" y="1118120"/>
                    <a:pt x="2011392" y="1114383"/>
                  </a:cubicBezTo>
                  <a:cubicBezTo>
                    <a:pt x="2028856" y="1096946"/>
                    <a:pt x="2042578" y="1104419"/>
                    <a:pt x="2057548" y="1118120"/>
                  </a:cubicBezTo>
                  <a:cubicBezTo>
                    <a:pt x="2066280" y="1124347"/>
                    <a:pt x="2078755" y="1121856"/>
                    <a:pt x="2087487" y="1115629"/>
                  </a:cubicBezTo>
                  <a:cubicBezTo>
                    <a:pt x="2092477" y="1113138"/>
                    <a:pt x="2094972" y="1108156"/>
                    <a:pt x="2097467" y="1103174"/>
                  </a:cubicBezTo>
                  <a:cubicBezTo>
                    <a:pt x="2098714" y="1103174"/>
                    <a:pt x="2094972" y="1096946"/>
                    <a:pt x="2093724" y="1096946"/>
                  </a:cubicBezTo>
                  <a:cubicBezTo>
                    <a:pt x="2058795" y="1099437"/>
                    <a:pt x="2030103" y="1057090"/>
                    <a:pt x="1990185" y="1085737"/>
                  </a:cubicBezTo>
                  <a:cubicBezTo>
                    <a:pt x="1978957" y="1093210"/>
                    <a:pt x="1965235" y="1088228"/>
                    <a:pt x="1951513" y="1085737"/>
                  </a:cubicBezTo>
                  <a:cubicBezTo>
                    <a:pt x="1927811" y="1079509"/>
                    <a:pt x="1911594" y="1086982"/>
                    <a:pt x="1907852" y="1116874"/>
                  </a:cubicBezTo>
                  <a:cubicBezTo>
                    <a:pt x="1906605" y="1128084"/>
                    <a:pt x="1894130" y="1133066"/>
                    <a:pt x="1884150" y="1121856"/>
                  </a:cubicBezTo>
                  <a:cubicBezTo>
                    <a:pt x="1872923" y="1108156"/>
                    <a:pt x="1856706" y="1109401"/>
                    <a:pt x="1841736" y="1106910"/>
                  </a:cubicBezTo>
                  <a:cubicBezTo>
                    <a:pt x="1820529" y="1103174"/>
                    <a:pt x="1809302" y="1133066"/>
                    <a:pt x="1793085" y="1121856"/>
                  </a:cubicBezTo>
                  <a:cubicBezTo>
                    <a:pt x="1776868" y="1113138"/>
                    <a:pt x="1760651" y="1105665"/>
                    <a:pt x="1741939" y="1106910"/>
                  </a:cubicBezTo>
                  <a:cubicBezTo>
                    <a:pt x="1741939" y="1096946"/>
                    <a:pt x="1741939" y="1085737"/>
                    <a:pt x="1741939" y="1075773"/>
                  </a:cubicBezTo>
                  <a:cubicBezTo>
                    <a:pt x="1766889" y="1059581"/>
                    <a:pt x="1798075" y="1054599"/>
                    <a:pt x="1814292" y="1027198"/>
                  </a:cubicBezTo>
                  <a:cubicBezTo>
                    <a:pt x="1816787" y="1020971"/>
                    <a:pt x="1819282" y="1015989"/>
                    <a:pt x="1823024" y="1009761"/>
                  </a:cubicBezTo>
                  <a:cubicBezTo>
                    <a:pt x="1828014" y="1004779"/>
                    <a:pt x="1833004" y="999797"/>
                    <a:pt x="1836747" y="994815"/>
                  </a:cubicBezTo>
                  <a:cubicBezTo>
                    <a:pt x="1850469" y="989833"/>
                    <a:pt x="1864191" y="983606"/>
                    <a:pt x="1879160" y="986097"/>
                  </a:cubicBezTo>
                  <a:cubicBezTo>
                    <a:pt x="1879160" y="963678"/>
                    <a:pt x="1862943" y="962432"/>
                    <a:pt x="1854211" y="953714"/>
                  </a:cubicBezTo>
                  <a:cubicBezTo>
                    <a:pt x="1845479" y="943750"/>
                    <a:pt x="1845479" y="935032"/>
                    <a:pt x="1849221" y="925068"/>
                  </a:cubicBezTo>
                  <a:cubicBezTo>
                    <a:pt x="1855458" y="915104"/>
                    <a:pt x="1860448" y="910122"/>
                    <a:pt x="1874170" y="910122"/>
                  </a:cubicBezTo>
                  <a:cubicBezTo>
                    <a:pt x="1897872" y="911367"/>
                    <a:pt x="1917832" y="910122"/>
                    <a:pt x="1924069" y="942505"/>
                  </a:cubicBezTo>
                  <a:cubicBezTo>
                    <a:pt x="1927811" y="963678"/>
                    <a:pt x="1942781" y="986097"/>
                    <a:pt x="1972720" y="983606"/>
                  </a:cubicBezTo>
                  <a:cubicBezTo>
                    <a:pt x="1981452" y="969905"/>
                    <a:pt x="1965235" y="958696"/>
                    <a:pt x="1968978" y="946241"/>
                  </a:cubicBezTo>
                  <a:cubicBezTo>
                    <a:pt x="1971473" y="932541"/>
                    <a:pt x="1968978" y="922577"/>
                    <a:pt x="1961493" y="911367"/>
                  </a:cubicBezTo>
                  <a:cubicBezTo>
                    <a:pt x="1952761" y="895176"/>
                    <a:pt x="1970225" y="890194"/>
                    <a:pt x="1980205" y="883966"/>
                  </a:cubicBezTo>
                  <a:cubicBezTo>
                    <a:pt x="1987690" y="892685"/>
                    <a:pt x="1997669" y="898912"/>
                    <a:pt x="2006402" y="888948"/>
                  </a:cubicBezTo>
                  <a:cubicBezTo>
                    <a:pt x="2013886" y="878984"/>
                    <a:pt x="2012639" y="867775"/>
                    <a:pt x="2003907" y="860302"/>
                  </a:cubicBezTo>
                  <a:cubicBezTo>
                    <a:pt x="1996422" y="854074"/>
                    <a:pt x="1985195" y="851583"/>
                    <a:pt x="1975215" y="847847"/>
                  </a:cubicBezTo>
                  <a:cubicBezTo>
                    <a:pt x="1962740" y="840374"/>
                    <a:pt x="1955256" y="832901"/>
                    <a:pt x="1966483" y="816709"/>
                  </a:cubicBezTo>
                  <a:cubicBezTo>
                    <a:pt x="1971473" y="809236"/>
                    <a:pt x="1968978" y="796781"/>
                    <a:pt x="1971473" y="786817"/>
                  </a:cubicBezTo>
                  <a:cubicBezTo>
                    <a:pt x="1972720" y="776853"/>
                    <a:pt x="1980205" y="775608"/>
                    <a:pt x="1988937" y="774362"/>
                  </a:cubicBezTo>
                  <a:cubicBezTo>
                    <a:pt x="2022619" y="768135"/>
                    <a:pt x="2036341" y="816709"/>
                    <a:pt x="2071270" y="801763"/>
                  </a:cubicBezTo>
                  <a:cubicBezTo>
                    <a:pt x="2081250" y="816709"/>
                    <a:pt x="2077507" y="832901"/>
                    <a:pt x="2075012" y="847847"/>
                  </a:cubicBezTo>
                  <a:cubicBezTo>
                    <a:pt x="2073765" y="857811"/>
                    <a:pt x="2065032" y="856565"/>
                    <a:pt x="2056300" y="856565"/>
                  </a:cubicBezTo>
                  <a:cubicBezTo>
                    <a:pt x="2048815" y="856565"/>
                    <a:pt x="2038836" y="857811"/>
                    <a:pt x="2041331" y="867775"/>
                  </a:cubicBezTo>
                  <a:cubicBezTo>
                    <a:pt x="2041331" y="875248"/>
                    <a:pt x="2045073" y="883966"/>
                    <a:pt x="2051310" y="888948"/>
                  </a:cubicBezTo>
                  <a:cubicBezTo>
                    <a:pt x="2056300" y="892685"/>
                    <a:pt x="2066280" y="895176"/>
                    <a:pt x="2072517" y="892685"/>
                  </a:cubicBezTo>
                  <a:cubicBezTo>
                    <a:pt x="2102456" y="881475"/>
                    <a:pt x="2117426" y="895176"/>
                    <a:pt x="2123663" y="922577"/>
                  </a:cubicBezTo>
                  <a:cubicBezTo>
                    <a:pt x="2128653" y="936277"/>
                    <a:pt x="2136138" y="956205"/>
                    <a:pt x="2144870" y="951223"/>
                  </a:cubicBezTo>
                  <a:cubicBezTo>
                    <a:pt x="2188531" y="925068"/>
                    <a:pt x="2182294" y="969905"/>
                    <a:pt x="2197264" y="984851"/>
                  </a:cubicBezTo>
                  <a:cubicBezTo>
                    <a:pt x="2201006" y="987342"/>
                    <a:pt x="2208491" y="987342"/>
                    <a:pt x="2210986" y="984851"/>
                  </a:cubicBezTo>
                  <a:cubicBezTo>
                    <a:pt x="2214728" y="983606"/>
                    <a:pt x="2218471" y="976133"/>
                    <a:pt x="2218471" y="972396"/>
                  </a:cubicBezTo>
                  <a:cubicBezTo>
                    <a:pt x="2214728" y="948732"/>
                    <a:pt x="2208491" y="925068"/>
                    <a:pt x="2181047" y="916349"/>
                  </a:cubicBezTo>
                  <a:cubicBezTo>
                    <a:pt x="2159840" y="910122"/>
                    <a:pt x="2143623" y="897667"/>
                    <a:pt x="2132396" y="875248"/>
                  </a:cubicBezTo>
                  <a:cubicBezTo>
                    <a:pt x="2144870" y="870266"/>
                    <a:pt x="2154850" y="867775"/>
                    <a:pt x="2163582" y="862793"/>
                  </a:cubicBezTo>
                  <a:cubicBezTo>
                    <a:pt x="2184789" y="849092"/>
                    <a:pt x="2191026" y="839128"/>
                    <a:pt x="2176057" y="819200"/>
                  </a:cubicBezTo>
                  <a:cubicBezTo>
                    <a:pt x="2162335" y="799272"/>
                    <a:pt x="2161087" y="781835"/>
                    <a:pt x="2166077" y="759416"/>
                  </a:cubicBezTo>
                  <a:cubicBezTo>
                    <a:pt x="2168572" y="746961"/>
                    <a:pt x="2156097" y="741979"/>
                    <a:pt x="2144870" y="741979"/>
                  </a:cubicBezTo>
                  <a:cubicBezTo>
                    <a:pt x="2137385" y="741979"/>
                    <a:pt x="2129901" y="744470"/>
                    <a:pt x="2122416" y="745716"/>
                  </a:cubicBezTo>
                  <a:cubicBezTo>
                    <a:pt x="2109941" y="748207"/>
                    <a:pt x="2101209" y="778099"/>
                    <a:pt x="2086239" y="754434"/>
                  </a:cubicBezTo>
                  <a:cubicBezTo>
                    <a:pt x="2078755" y="740734"/>
                    <a:pt x="2096219" y="733261"/>
                    <a:pt x="2107446" y="724542"/>
                  </a:cubicBezTo>
                  <a:cubicBezTo>
                    <a:pt x="2116179" y="718315"/>
                    <a:pt x="2124911" y="712087"/>
                    <a:pt x="2131148" y="704614"/>
                  </a:cubicBezTo>
                  <a:cubicBezTo>
                    <a:pt x="2137385" y="699632"/>
                    <a:pt x="2138633" y="687177"/>
                    <a:pt x="2129901" y="687177"/>
                  </a:cubicBezTo>
                  <a:cubicBezTo>
                    <a:pt x="2109941" y="684686"/>
                    <a:pt x="2106199" y="668495"/>
                    <a:pt x="2096219" y="656040"/>
                  </a:cubicBezTo>
                  <a:cubicBezTo>
                    <a:pt x="2087487" y="644830"/>
                    <a:pt x="2080002" y="633621"/>
                    <a:pt x="2102456" y="627393"/>
                  </a:cubicBezTo>
                  <a:cubicBezTo>
                    <a:pt x="2114307" y="624279"/>
                    <a:pt x="2121169" y="617118"/>
                    <a:pt x="2126470" y="608399"/>
                  </a:cubicBezTo>
                  <a:lnTo>
                    <a:pt x="2139351" y="583500"/>
                  </a:lnTo>
                  <a:lnTo>
                    <a:pt x="2119578" y="566146"/>
                  </a:lnTo>
                  <a:cubicBezTo>
                    <a:pt x="2115055" y="558348"/>
                    <a:pt x="2113183" y="548990"/>
                    <a:pt x="2113807" y="537761"/>
                  </a:cubicBezTo>
                  <a:cubicBezTo>
                    <a:pt x="2115054" y="530275"/>
                    <a:pt x="2120046" y="524036"/>
                    <a:pt x="2125037" y="519046"/>
                  </a:cubicBezTo>
                  <a:cubicBezTo>
                    <a:pt x="2161223" y="501578"/>
                    <a:pt x="2135019" y="484110"/>
                    <a:pt x="2127532" y="464147"/>
                  </a:cubicBezTo>
                  <a:cubicBezTo>
                    <a:pt x="2110063" y="424220"/>
                    <a:pt x="2107568" y="467890"/>
                    <a:pt x="2098833" y="470385"/>
                  </a:cubicBezTo>
                  <a:cubicBezTo>
                    <a:pt x="2075125" y="472881"/>
                    <a:pt x="2052665" y="457908"/>
                    <a:pt x="2027709" y="465394"/>
                  </a:cubicBezTo>
                  <a:cubicBezTo>
                    <a:pt x="2004001" y="466642"/>
                    <a:pt x="1980293" y="469137"/>
                    <a:pt x="1962824" y="447926"/>
                  </a:cubicBezTo>
                  <a:cubicBezTo>
                    <a:pt x="1960328" y="431706"/>
                    <a:pt x="1969063" y="412991"/>
                    <a:pt x="1939116" y="408000"/>
                  </a:cubicBezTo>
                  <a:cubicBezTo>
                    <a:pt x="1896691" y="400514"/>
                    <a:pt x="1879222" y="360587"/>
                    <a:pt x="1848027" y="335633"/>
                  </a:cubicBezTo>
                  <a:cubicBezTo>
                    <a:pt x="1846779" y="303193"/>
                    <a:pt x="1819328" y="286972"/>
                    <a:pt x="1803107" y="264514"/>
                  </a:cubicBezTo>
                  <a:cubicBezTo>
                    <a:pt x="1789381" y="247046"/>
                    <a:pt x="1789381" y="222092"/>
                    <a:pt x="1800611" y="205872"/>
                  </a:cubicBezTo>
                  <a:cubicBezTo>
                    <a:pt x="1820576" y="179670"/>
                    <a:pt x="1791876" y="175927"/>
                    <a:pt x="1786885" y="162202"/>
                  </a:cubicBezTo>
                  <a:cubicBezTo>
                    <a:pt x="1814337" y="165945"/>
                    <a:pt x="1839293" y="147229"/>
                    <a:pt x="1866744" y="145982"/>
                  </a:cubicBezTo>
                  <a:cubicBezTo>
                    <a:pt x="1875479" y="167193"/>
                    <a:pt x="1888892" y="181541"/>
                    <a:pt x="1905426" y="191367"/>
                  </a:cubicBezTo>
                  <a:lnTo>
                    <a:pt x="1956497" y="207603"/>
                  </a:lnTo>
                  <a:lnTo>
                    <a:pt x="1964072" y="212110"/>
                  </a:lnTo>
                  <a:lnTo>
                    <a:pt x="1969480" y="217249"/>
                  </a:lnTo>
                  <a:lnTo>
                    <a:pt x="1989340" y="240028"/>
                  </a:lnTo>
                  <a:cubicBezTo>
                    <a:pt x="1998698" y="249541"/>
                    <a:pt x="2010240" y="255780"/>
                    <a:pt x="2028957" y="250789"/>
                  </a:cubicBezTo>
                  <a:cubicBezTo>
                    <a:pt x="2012736" y="253285"/>
                    <a:pt x="2001817" y="247358"/>
                    <a:pt x="1992303" y="238936"/>
                  </a:cubicBezTo>
                  <a:lnTo>
                    <a:pt x="1969480" y="217249"/>
                  </a:lnTo>
                  <a:lnTo>
                    <a:pt x="1962824" y="209615"/>
                  </a:lnTo>
                  <a:lnTo>
                    <a:pt x="1956497" y="207603"/>
                  </a:lnTo>
                  <a:lnTo>
                    <a:pt x="1914004" y="182321"/>
                  </a:lnTo>
                  <a:cubicBezTo>
                    <a:pt x="1896691" y="172808"/>
                    <a:pt x="1879846" y="162202"/>
                    <a:pt x="1866744" y="145982"/>
                  </a:cubicBezTo>
                  <a:cubicBezTo>
                    <a:pt x="1869240" y="140991"/>
                    <a:pt x="1870487" y="137248"/>
                    <a:pt x="1871735" y="131009"/>
                  </a:cubicBezTo>
                  <a:cubicBezTo>
                    <a:pt x="1872983" y="126018"/>
                    <a:pt x="1874231" y="117285"/>
                    <a:pt x="1871735" y="117285"/>
                  </a:cubicBezTo>
                  <a:cubicBezTo>
                    <a:pt x="1835549" y="103560"/>
                    <a:pt x="1844284" y="46165"/>
                    <a:pt x="1800611" y="42422"/>
                  </a:cubicBezTo>
                  <a:cubicBezTo>
                    <a:pt x="1775655" y="39927"/>
                    <a:pt x="1773160" y="21211"/>
                    <a:pt x="1769416" y="3743"/>
                  </a:cubicBezTo>
                  <a:cubicBezTo>
                    <a:pt x="1791876" y="3743"/>
                    <a:pt x="1814337" y="3743"/>
                    <a:pt x="1835549" y="3743"/>
                  </a:cubicBezTo>
                  <a:cubicBezTo>
                    <a:pt x="1860505" y="16220"/>
                    <a:pt x="1874231" y="44918"/>
                    <a:pt x="1911664" y="36184"/>
                  </a:cubicBezTo>
                  <a:cubicBezTo>
                    <a:pt x="1966567" y="24954"/>
                    <a:pt x="1994019" y="44918"/>
                    <a:pt x="1970311" y="106055"/>
                  </a:cubicBezTo>
                  <a:cubicBezTo>
                    <a:pt x="1965320" y="118532"/>
                    <a:pt x="1965320" y="133505"/>
                    <a:pt x="1992771" y="140991"/>
                  </a:cubicBezTo>
                  <a:cubicBezTo>
                    <a:pt x="1970311" y="72367"/>
                    <a:pt x="2011488" y="48661"/>
                    <a:pt x="2061399" y="33688"/>
                  </a:cubicBezTo>
                  <a:cubicBezTo>
                    <a:pt x="2083860" y="26202"/>
                    <a:pt x="2110063" y="13725"/>
                    <a:pt x="2126285" y="41175"/>
                  </a:cubicBezTo>
                  <a:cubicBezTo>
                    <a:pt x="2143754" y="67376"/>
                    <a:pt x="2120046" y="83597"/>
                    <a:pt x="2098833" y="111046"/>
                  </a:cubicBezTo>
                  <a:cubicBezTo>
                    <a:pt x="2131276" y="94826"/>
                    <a:pt x="2157479" y="86092"/>
                    <a:pt x="2183683" y="103560"/>
                  </a:cubicBezTo>
                  <a:cubicBezTo>
                    <a:pt x="2189922" y="108551"/>
                    <a:pt x="2193665" y="114789"/>
                    <a:pt x="2198657" y="121028"/>
                  </a:cubicBezTo>
                  <a:cubicBezTo>
                    <a:pt x="2200528" y="177174"/>
                    <a:pt x="2179238" y="237532"/>
                    <a:pt x="2147419" y="271045"/>
                  </a:cubicBezTo>
                  <a:lnTo>
                    <a:pt x="2113595" y="293762"/>
                  </a:lnTo>
                  <a:lnTo>
                    <a:pt x="2112206" y="293060"/>
                  </a:lnTo>
                  <a:lnTo>
                    <a:pt x="2102577" y="254844"/>
                  </a:lnTo>
                  <a:cubicBezTo>
                    <a:pt x="2101329" y="240184"/>
                    <a:pt x="2099457" y="223964"/>
                    <a:pt x="2088851" y="205872"/>
                  </a:cubicBezTo>
                  <a:cubicBezTo>
                    <a:pt x="2098833" y="243303"/>
                    <a:pt x="2100081" y="267009"/>
                    <a:pt x="2107568" y="290716"/>
                  </a:cubicBezTo>
                  <a:lnTo>
                    <a:pt x="2112206" y="293060"/>
                  </a:lnTo>
                  <a:lnTo>
                    <a:pt x="2112559" y="294459"/>
                  </a:lnTo>
                  <a:lnTo>
                    <a:pt x="2113595" y="293762"/>
                  </a:lnTo>
                  <a:lnTo>
                    <a:pt x="2135955" y="305064"/>
                  </a:lnTo>
                  <a:cubicBezTo>
                    <a:pt x="2145937" y="308807"/>
                    <a:pt x="2156232" y="311927"/>
                    <a:pt x="2166214" y="315670"/>
                  </a:cubicBezTo>
                  <a:cubicBezTo>
                    <a:pt x="2199904" y="328147"/>
                    <a:pt x="2223612" y="319413"/>
                    <a:pt x="2227355" y="280734"/>
                  </a:cubicBezTo>
                  <a:cubicBezTo>
                    <a:pt x="2231099" y="235817"/>
                    <a:pt x="2249816" y="202129"/>
                    <a:pt x="2279763" y="168440"/>
                  </a:cubicBezTo>
                  <a:cubicBezTo>
                    <a:pt x="2312205" y="136000"/>
                    <a:pt x="2277267" y="93578"/>
                    <a:pt x="2278515" y="54899"/>
                  </a:cubicBezTo>
                  <a:cubicBezTo>
                    <a:pt x="2278515" y="37431"/>
                    <a:pt x="2267285" y="19964"/>
                    <a:pt x="2282258" y="3743"/>
                  </a:cubicBezTo>
                  <a:cubicBezTo>
                    <a:pt x="2298480" y="2496"/>
                    <a:pt x="2314701" y="1248"/>
                    <a:pt x="2329674" y="0"/>
                  </a:cubicBezTo>
                  <a:close/>
                </a:path>
              </a:pathLst>
            </a:custGeom>
            <a:solidFill>
              <a:srgbClr val="20A1A5">
                <a:alpha val="89800"/>
              </a:srgbClr>
            </a:solidFill>
            <a:ln>
              <a:noFill/>
            </a:ln>
          </p:spPr>
          <p:txBody>
            <a:bodyPr anchorCtr="0" anchor="ctr" bIns="22850" lIns="45725" spcFirstLastPara="1" rIns="45725" wrap="square" tIns="2285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747993"/>
                </a:solidFill>
                <a:latin typeface="Jost Light"/>
                <a:ea typeface="Jost Light"/>
                <a:cs typeface="Jost Light"/>
                <a:sym typeface="Jost Light"/>
              </a:endParaRPr>
            </a:p>
          </p:txBody>
        </p:sp>
        <p:sp>
          <p:nvSpPr>
            <p:cNvPr id="625" name="Google Shape;625;g311d5cb9a0a_0_344"/>
            <p:cNvSpPr/>
            <p:nvPr/>
          </p:nvSpPr>
          <p:spPr>
            <a:xfrm>
              <a:off x="16651497" y="5131935"/>
              <a:ext cx="4369482" cy="4740459"/>
            </a:xfrm>
            <a:custGeom>
              <a:rect b="b" l="l" r="r" t="t"/>
              <a:pathLst>
                <a:path extrusionOk="0" h="4017338" w="4882103">
                  <a:moveTo>
                    <a:pt x="519282" y="3912694"/>
                  </a:moveTo>
                  <a:cubicBezTo>
                    <a:pt x="526269" y="3912694"/>
                    <a:pt x="533837" y="3913891"/>
                    <a:pt x="540824" y="3913891"/>
                  </a:cubicBezTo>
                  <a:cubicBezTo>
                    <a:pt x="545483" y="3913891"/>
                    <a:pt x="552470" y="3915487"/>
                    <a:pt x="554798" y="3915487"/>
                  </a:cubicBezTo>
                  <a:cubicBezTo>
                    <a:pt x="566444" y="3921870"/>
                    <a:pt x="575759" y="3929849"/>
                    <a:pt x="585074" y="3936232"/>
                  </a:cubicBezTo>
                  <a:cubicBezTo>
                    <a:pt x="585074" y="3948999"/>
                    <a:pt x="585074" y="3963361"/>
                    <a:pt x="585074" y="3976128"/>
                  </a:cubicBezTo>
                  <a:cubicBezTo>
                    <a:pt x="552470" y="3974532"/>
                    <a:pt x="531509" y="3958575"/>
                    <a:pt x="512878" y="3944212"/>
                  </a:cubicBezTo>
                  <a:cubicBezTo>
                    <a:pt x="501232" y="3936232"/>
                    <a:pt x="491917" y="3929849"/>
                    <a:pt x="501232" y="3918678"/>
                  </a:cubicBezTo>
                  <a:cubicBezTo>
                    <a:pt x="505891" y="3913891"/>
                    <a:pt x="512295" y="3912694"/>
                    <a:pt x="519282" y="3912694"/>
                  </a:cubicBezTo>
                  <a:close/>
                  <a:moveTo>
                    <a:pt x="4569700" y="3897273"/>
                  </a:moveTo>
                  <a:lnTo>
                    <a:pt x="4571758" y="3898190"/>
                  </a:lnTo>
                  <a:lnTo>
                    <a:pt x="4572108" y="3898832"/>
                  </a:lnTo>
                  <a:close/>
                  <a:moveTo>
                    <a:pt x="146530" y="3865944"/>
                  </a:moveTo>
                  <a:cubicBezTo>
                    <a:pt x="165858" y="3876674"/>
                    <a:pt x="194848" y="3872075"/>
                    <a:pt x="211759" y="3885873"/>
                  </a:cubicBezTo>
                  <a:lnTo>
                    <a:pt x="209344" y="3885873"/>
                  </a:lnTo>
                  <a:cubicBezTo>
                    <a:pt x="231086" y="3895071"/>
                    <a:pt x="226254" y="3913466"/>
                    <a:pt x="243164" y="3925730"/>
                  </a:cubicBezTo>
                  <a:cubicBezTo>
                    <a:pt x="279402" y="3939528"/>
                    <a:pt x="315641" y="3965588"/>
                    <a:pt x="267324" y="3985517"/>
                  </a:cubicBezTo>
                  <a:cubicBezTo>
                    <a:pt x="209344" y="4008511"/>
                    <a:pt x="182768" y="3968654"/>
                    <a:pt x="151363" y="3942593"/>
                  </a:cubicBezTo>
                  <a:lnTo>
                    <a:pt x="151363" y="3944126"/>
                  </a:lnTo>
                  <a:cubicBezTo>
                    <a:pt x="136868" y="3918065"/>
                    <a:pt x="74054" y="3899670"/>
                    <a:pt x="129618" y="3867477"/>
                  </a:cubicBezTo>
                  <a:cubicBezTo>
                    <a:pt x="134450" y="3869010"/>
                    <a:pt x="141698" y="3869010"/>
                    <a:pt x="146530" y="3865944"/>
                  </a:cubicBezTo>
                  <a:close/>
                  <a:moveTo>
                    <a:pt x="1261720" y="3833846"/>
                  </a:moveTo>
                  <a:cubicBezTo>
                    <a:pt x="1271931" y="3834039"/>
                    <a:pt x="1281833" y="3837521"/>
                    <a:pt x="1290498" y="3845257"/>
                  </a:cubicBezTo>
                  <a:lnTo>
                    <a:pt x="1290498" y="3842162"/>
                  </a:lnTo>
                  <a:cubicBezTo>
                    <a:pt x="1322678" y="3868467"/>
                    <a:pt x="1310300" y="3894772"/>
                    <a:pt x="1297923" y="3921078"/>
                  </a:cubicBezTo>
                  <a:lnTo>
                    <a:pt x="1292973" y="3922626"/>
                  </a:lnTo>
                  <a:cubicBezTo>
                    <a:pt x="1285546" y="3927267"/>
                    <a:pt x="1283071" y="3931909"/>
                    <a:pt x="1285546" y="3936552"/>
                  </a:cubicBezTo>
                  <a:cubicBezTo>
                    <a:pt x="1285546" y="3941193"/>
                    <a:pt x="1288021" y="3942740"/>
                    <a:pt x="1290498" y="3942740"/>
                  </a:cubicBezTo>
                  <a:cubicBezTo>
                    <a:pt x="1297923" y="3945836"/>
                    <a:pt x="1302875" y="3950478"/>
                    <a:pt x="1297923" y="3953572"/>
                  </a:cubicBezTo>
                  <a:lnTo>
                    <a:pt x="1290496" y="3958215"/>
                  </a:lnTo>
                  <a:lnTo>
                    <a:pt x="1248995" y="3968732"/>
                  </a:lnTo>
                  <a:cubicBezTo>
                    <a:pt x="1209890" y="3975912"/>
                    <a:pt x="1181579" y="3969820"/>
                    <a:pt x="1196431" y="3921078"/>
                  </a:cubicBezTo>
                  <a:cubicBezTo>
                    <a:pt x="1201382" y="3917983"/>
                    <a:pt x="1203857" y="3911794"/>
                    <a:pt x="1201382" y="3907151"/>
                  </a:cubicBezTo>
                  <a:cubicBezTo>
                    <a:pt x="1221186" y="3888583"/>
                    <a:pt x="1203857" y="3862279"/>
                    <a:pt x="1231086" y="3842162"/>
                  </a:cubicBezTo>
                  <a:cubicBezTo>
                    <a:pt x="1240988" y="3836747"/>
                    <a:pt x="1251509" y="3833652"/>
                    <a:pt x="1261720" y="3833846"/>
                  </a:cubicBezTo>
                  <a:close/>
                  <a:moveTo>
                    <a:pt x="676374" y="3746250"/>
                  </a:moveTo>
                  <a:lnTo>
                    <a:pt x="678714" y="3749345"/>
                  </a:lnTo>
                  <a:cubicBezTo>
                    <a:pt x="683396" y="3749345"/>
                    <a:pt x="688076" y="3749345"/>
                    <a:pt x="692756" y="3746250"/>
                  </a:cubicBezTo>
                  <a:cubicBezTo>
                    <a:pt x="706797" y="3749345"/>
                    <a:pt x="718499" y="3757082"/>
                    <a:pt x="730200" y="3763271"/>
                  </a:cubicBezTo>
                  <a:lnTo>
                    <a:pt x="730200" y="3764819"/>
                  </a:lnTo>
                  <a:cubicBezTo>
                    <a:pt x="748922" y="3777198"/>
                    <a:pt x="746582" y="3795766"/>
                    <a:pt x="758283" y="3809692"/>
                  </a:cubicBezTo>
                  <a:lnTo>
                    <a:pt x="758283" y="3815882"/>
                  </a:lnTo>
                  <a:cubicBezTo>
                    <a:pt x="737220" y="3843734"/>
                    <a:pt x="760623" y="3883965"/>
                    <a:pt x="699777" y="3902534"/>
                  </a:cubicBezTo>
                  <a:cubicBezTo>
                    <a:pt x="603827" y="3874682"/>
                    <a:pt x="688076" y="3814335"/>
                    <a:pt x="645951" y="3775650"/>
                  </a:cubicBezTo>
                  <a:lnTo>
                    <a:pt x="645951" y="3772555"/>
                  </a:lnTo>
                  <a:cubicBezTo>
                    <a:pt x="648291" y="3760176"/>
                    <a:pt x="659993" y="3750892"/>
                    <a:pt x="676374" y="3746250"/>
                  </a:cubicBezTo>
                  <a:close/>
                  <a:moveTo>
                    <a:pt x="2215595" y="3726751"/>
                  </a:moveTo>
                  <a:lnTo>
                    <a:pt x="2218043" y="3728298"/>
                  </a:lnTo>
                  <a:lnTo>
                    <a:pt x="2215651" y="3727646"/>
                  </a:lnTo>
                  <a:close/>
                  <a:moveTo>
                    <a:pt x="2171219" y="3715532"/>
                  </a:moveTo>
                  <a:lnTo>
                    <a:pt x="2215651" y="3727646"/>
                  </a:lnTo>
                  <a:lnTo>
                    <a:pt x="2220491" y="3805666"/>
                  </a:lnTo>
                  <a:cubicBezTo>
                    <a:pt x="2210697" y="3810309"/>
                    <a:pt x="2208249" y="3814950"/>
                    <a:pt x="2210697" y="3819592"/>
                  </a:cubicBezTo>
                  <a:cubicBezTo>
                    <a:pt x="2215595" y="3824235"/>
                    <a:pt x="2215595" y="3825782"/>
                    <a:pt x="2220491" y="3825782"/>
                  </a:cubicBezTo>
                  <a:cubicBezTo>
                    <a:pt x="2225387" y="3830423"/>
                    <a:pt x="2227835" y="3835066"/>
                    <a:pt x="2222939" y="3838161"/>
                  </a:cubicBezTo>
                  <a:lnTo>
                    <a:pt x="2217070" y="3843107"/>
                  </a:lnTo>
                  <a:lnTo>
                    <a:pt x="2218043" y="3842801"/>
                  </a:lnTo>
                  <a:lnTo>
                    <a:pt x="2215595" y="3844349"/>
                  </a:lnTo>
                  <a:lnTo>
                    <a:pt x="2217066" y="3843109"/>
                  </a:lnTo>
                  <a:lnTo>
                    <a:pt x="2173667" y="3856728"/>
                  </a:lnTo>
                  <a:cubicBezTo>
                    <a:pt x="2158672" y="3857116"/>
                    <a:pt x="2143370" y="3852860"/>
                    <a:pt x="2127456" y="3842802"/>
                  </a:cubicBezTo>
                  <a:cubicBezTo>
                    <a:pt x="2127456" y="3830423"/>
                    <a:pt x="2125008" y="3818045"/>
                    <a:pt x="2122559" y="3805666"/>
                  </a:cubicBezTo>
                  <a:cubicBezTo>
                    <a:pt x="2129906" y="3801024"/>
                    <a:pt x="2132354" y="3796381"/>
                    <a:pt x="2127456" y="3790193"/>
                  </a:cubicBezTo>
                  <a:cubicBezTo>
                    <a:pt x="2147042" y="3773171"/>
                    <a:pt x="2142146" y="3757698"/>
                    <a:pt x="2129906" y="3740677"/>
                  </a:cubicBezTo>
                  <a:lnTo>
                    <a:pt x="2129906" y="3732940"/>
                  </a:lnTo>
                  <a:cubicBezTo>
                    <a:pt x="2142146" y="3719788"/>
                    <a:pt x="2156224" y="3715145"/>
                    <a:pt x="2171219" y="3715532"/>
                  </a:cubicBezTo>
                  <a:close/>
                  <a:moveTo>
                    <a:pt x="36908" y="3597169"/>
                  </a:moveTo>
                  <a:cubicBezTo>
                    <a:pt x="46084" y="3598599"/>
                    <a:pt x="57552" y="3601457"/>
                    <a:pt x="69022" y="3604317"/>
                  </a:cubicBezTo>
                  <a:cubicBezTo>
                    <a:pt x="73609" y="3605747"/>
                    <a:pt x="76476" y="3607892"/>
                    <a:pt x="77050" y="3610393"/>
                  </a:cubicBezTo>
                  <a:lnTo>
                    <a:pt x="76362" y="3611377"/>
                  </a:lnTo>
                  <a:lnTo>
                    <a:pt x="103623" y="3618611"/>
                  </a:lnTo>
                  <a:cubicBezTo>
                    <a:pt x="130714" y="3630810"/>
                    <a:pt x="155343" y="3641485"/>
                    <a:pt x="165195" y="3661310"/>
                  </a:cubicBezTo>
                  <a:cubicBezTo>
                    <a:pt x="165195" y="3671984"/>
                    <a:pt x="162731" y="3681134"/>
                    <a:pt x="162731" y="3690283"/>
                  </a:cubicBezTo>
                  <a:cubicBezTo>
                    <a:pt x="103623" y="3690283"/>
                    <a:pt x="86382" y="3652160"/>
                    <a:pt x="42051" y="3638435"/>
                  </a:cubicBezTo>
                  <a:cubicBezTo>
                    <a:pt x="34662" y="3633861"/>
                    <a:pt x="29736" y="3629286"/>
                    <a:pt x="29736" y="3624711"/>
                  </a:cubicBezTo>
                  <a:lnTo>
                    <a:pt x="31911" y="3621342"/>
                  </a:lnTo>
                  <a:lnTo>
                    <a:pt x="30027" y="3621473"/>
                  </a:lnTo>
                  <a:lnTo>
                    <a:pt x="20851" y="3628621"/>
                  </a:lnTo>
                  <a:lnTo>
                    <a:pt x="7087" y="3625762"/>
                  </a:lnTo>
                  <a:lnTo>
                    <a:pt x="2500" y="3621473"/>
                  </a:lnTo>
                  <a:cubicBezTo>
                    <a:pt x="-2087" y="3614324"/>
                    <a:pt x="206" y="3608606"/>
                    <a:pt x="4794" y="3602887"/>
                  </a:cubicBezTo>
                  <a:cubicBezTo>
                    <a:pt x="13970" y="3597169"/>
                    <a:pt x="25438" y="3595739"/>
                    <a:pt x="36908" y="3597169"/>
                  </a:cubicBezTo>
                  <a:close/>
                  <a:moveTo>
                    <a:pt x="2969891" y="3507966"/>
                  </a:moveTo>
                  <a:lnTo>
                    <a:pt x="2957649" y="3523960"/>
                  </a:lnTo>
                  <a:cubicBezTo>
                    <a:pt x="2948324" y="3527655"/>
                    <a:pt x="2936891" y="3530379"/>
                    <a:pt x="2930875" y="3536601"/>
                  </a:cubicBezTo>
                  <a:lnTo>
                    <a:pt x="2930882" y="3536599"/>
                  </a:lnTo>
                  <a:lnTo>
                    <a:pt x="2957649" y="3523961"/>
                  </a:lnTo>
                  <a:lnTo>
                    <a:pt x="2969891" y="3507967"/>
                  </a:lnTo>
                  <a:lnTo>
                    <a:pt x="2976903" y="3514627"/>
                  </a:lnTo>
                  <a:lnTo>
                    <a:pt x="2976903" y="3514626"/>
                  </a:lnTo>
                  <a:close/>
                  <a:moveTo>
                    <a:pt x="1337118" y="3500160"/>
                  </a:moveTo>
                  <a:cubicBezTo>
                    <a:pt x="1349128" y="3504931"/>
                    <a:pt x="1358735" y="3511291"/>
                    <a:pt x="1370745" y="3517650"/>
                  </a:cubicBezTo>
                  <a:lnTo>
                    <a:pt x="1373149" y="3519240"/>
                  </a:lnTo>
                  <a:cubicBezTo>
                    <a:pt x="1380354" y="3525600"/>
                    <a:pt x="1389963" y="3531960"/>
                    <a:pt x="1401973" y="3535140"/>
                  </a:cubicBezTo>
                  <a:lnTo>
                    <a:pt x="1409179" y="3538320"/>
                  </a:lnTo>
                  <a:cubicBezTo>
                    <a:pt x="1413984" y="3547860"/>
                    <a:pt x="1421189" y="3554220"/>
                    <a:pt x="1430798" y="3560580"/>
                  </a:cubicBezTo>
                  <a:cubicBezTo>
                    <a:pt x="1430798" y="3566940"/>
                    <a:pt x="1430798" y="3574889"/>
                    <a:pt x="1430798" y="3581249"/>
                  </a:cubicBezTo>
                  <a:cubicBezTo>
                    <a:pt x="1411582" y="3590790"/>
                    <a:pt x="1418787" y="3611459"/>
                    <a:pt x="1397168" y="3620998"/>
                  </a:cubicBezTo>
                  <a:lnTo>
                    <a:pt x="1399572" y="3617819"/>
                  </a:lnTo>
                  <a:cubicBezTo>
                    <a:pt x="1332312" y="3628949"/>
                    <a:pt x="1363540" y="3587609"/>
                    <a:pt x="1341921" y="3574889"/>
                  </a:cubicBezTo>
                  <a:cubicBezTo>
                    <a:pt x="1341921" y="3568529"/>
                    <a:pt x="1339519" y="3563759"/>
                    <a:pt x="1332312" y="3558989"/>
                  </a:cubicBezTo>
                  <a:cubicBezTo>
                    <a:pt x="1327509" y="3551039"/>
                    <a:pt x="1315498" y="3543090"/>
                    <a:pt x="1313097" y="3533549"/>
                  </a:cubicBezTo>
                  <a:cubicBezTo>
                    <a:pt x="1313097" y="3528780"/>
                    <a:pt x="1310695" y="3522421"/>
                    <a:pt x="1305890" y="3519240"/>
                  </a:cubicBezTo>
                  <a:cubicBezTo>
                    <a:pt x="1315498" y="3512880"/>
                    <a:pt x="1327509" y="3506520"/>
                    <a:pt x="1337118" y="3501750"/>
                  </a:cubicBezTo>
                  <a:close/>
                  <a:moveTo>
                    <a:pt x="3631502" y="3294945"/>
                  </a:moveTo>
                  <a:cubicBezTo>
                    <a:pt x="3646432" y="3293900"/>
                    <a:pt x="3666138" y="3299344"/>
                    <a:pt x="3693816" y="3315680"/>
                  </a:cubicBezTo>
                  <a:cubicBezTo>
                    <a:pt x="3710664" y="3335905"/>
                    <a:pt x="3729918" y="3356130"/>
                    <a:pt x="3770832" y="3360798"/>
                  </a:cubicBezTo>
                  <a:cubicBezTo>
                    <a:pt x="3790086" y="3363909"/>
                    <a:pt x="3809341" y="3367021"/>
                    <a:pt x="3826188" y="3373244"/>
                  </a:cubicBezTo>
                  <a:cubicBezTo>
                    <a:pt x="3835816" y="3377912"/>
                    <a:pt x="3845442" y="3382578"/>
                    <a:pt x="3852662" y="3390358"/>
                  </a:cubicBezTo>
                  <a:cubicBezTo>
                    <a:pt x="3855070" y="3395024"/>
                    <a:pt x="3855070" y="3399692"/>
                    <a:pt x="3857475" y="3402804"/>
                  </a:cubicBezTo>
                  <a:cubicBezTo>
                    <a:pt x="3871916" y="3415250"/>
                    <a:pt x="3891171" y="3426141"/>
                    <a:pt x="3905610" y="3438587"/>
                  </a:cubicBezTo>
                  <a:cubicBezTo>
                    <a:pt x="3898391" y="3454145"/>
                    <a:pt x="3883950" y="3451033"/>
                    <a:pt x="3871916" y="3446366"/>
                  </a:cubicBezTo>
                  <a:cubicBezTo>
                    <a:pt x="3823782" y="3432363"/>
                    <a:pt x="3778053" y="3418361"/>
                    <a:pt x="3732324" y="3405915"/>
                  </a:cubicBezTo>
                  <a:cubicBezTo>
                    <a:pt x="3705851" y="3399692"/>
                    <a:pt x="3664935" y="3399692"/>
                    <a:pt x="3660122" y="3412139"/>
                  </a:cubicBezTo>
                  <a:cubicBezTo>
                    <a:pt x="3643275" y="3463480"/>
                    <a:pt x="3573479" y="3446366"/>
                    <a:pt x="3527750" y="3458812"/>
                  </a:cubicBezTo>
                  <a:cubicBezTo>
                    <a:pt x="3486834" y="3507041"/>
                    <a:pt x="3580700" y="3563050"/>
                    <a:pt x="3506088" y="3608167"/>
                  </a:cubicBezTo>
                  <a:cubicBezTo>
                    <a:pt x="3527750" y="3626837"/>
                    <a:pt x="3563851" y="3625281"/>
                    <a:pt x="3587918" y="3634616"/>
                  </a:cubicBezTo>
                  <a:cubicBezTo>
                    <a:pt x="3611987" y="3643950"/>
                    <a:pt x="3621614" y="3633060"/>
                    <a:pt x="3626426" y="3617502"/>
                  </a:cubicBezTo>
                  <a:cubicBezTo>
                    <a:pt x="3633647" y="3605055"/>
                    <a:pt x="3650494" y="3608167"/>
                    <a:pt x="3662528" y="3615946"/>
                  </a:cubicBezTo>
                  <a:cubicBezTo>
                    <a:pt x="3674563" y="3620613"/>
                    <a:pt x="3681782" y="3626837"/>
                    <a:pt x="3698630" y="3625281"/>
                  </a:cubicBezTo>
                  <a:cubicBezTo>
                    <a:pt x="3756391" y="3617502"/>
                    <a:pt x="3756391" y="3619057"/>
                    <a:pt x="3763612" y="3651730"/>
                  </a:cubicBezTo>
                  <a:cubicBezTo>
                    <a:pt x="3766019" y="3654840"/>
                    <a:pt x="3763612" y="3659508"/>
                    <a:pt x="3763612" y="3661064"/>
                  </a:cubicBezTo>
                  <a:lnTo>
                    <a:pt x="3762650" y="3662840"/>
                  </a:lnTo>
                  <a:lnTo>
                    <a:pt x="3764019" y="3662066"/>
                  </a:lnTo>
                  <a:cubicBezTo>
                    <a:pt x="3795037" y="3678473"/>
                    <a:pt x="3835630" y="3685212"/>
                    <a:pt x="3865277" y="3702059"/>
                  </a:cubicBezTo>
                  <a:lnTo>
                    <a:pt x="3880218" y="3714461"/>
                  </a:lnTo>
                  <a:lnTo>
                    <a:pt x="3903805" y="3699991"/>
                  </a:lnTo>
                  <a:cubicBezTo>
                    <a:pt x="3935813" y="3694815"/>
                    <a:pt x="3973230" y="3721355"/>
                    <a:pt x="4003885" y="3712022"/>
                  </a:cubicBezTo>
                  <a:cubicBezTo>
                    <a:pt x="3926947" y="3674692"/>
                    <a:pt x="4003885" y="3651361"/>
                    <a:pt x="4025524" y="3623363"/>
                  </a:cubicBezTo>
                  <a:cubicBezTo>
                    <a:pt x="4025524" y="3621808"/>
                    <a:pt x="4030333" y="3620253"/>
                    <a:pt x="4037546" y="3618698"/>
                  </a:cubicBezTo>
                  <a:cubicBezTo>
                    <a:pt x="4047162" y="3618698"/>
                    <a:pt x="4056778" y="3620253"/>
                    <a:pt x="4066397" y="3618698"/>
                  </a:cubicBezTo>
                  <a:cubicBezTo>
                    <a:pt x="4131313" y="3614031"/>
                    <a:pt x="4164974" y="3660693"/>
                    <a:pt x="4232292" y="3656027"/>
                  </a:cubicBezTo>
                  <a:cubicBezTo>
                    <a:pt x="4287592" y="3649805"/>
                    <a:pt x="4342891" y="3660693"/>
                    <a:pt x="4398190" y="3666914"/>
                  </a:cubicBezTo>
                  <a:cubicBezTo>
                    <a:pt x="4410212" y="3666914"/>
                    <a:pt x="4422232" y="3676248"/>
                    <a:pt x="4431851" y="3682469"/>
                  </a:cubicBezTo>
                  <a:lnTo>
                    <a:pt x="4424816" y="3689297"/>
                  </a:lnTo>
                  <a:lnTo>
                    <a:pt x="4439718" y="3683871"/>
                  </a:lnTo>
                  <a:cubicBezTo>
                    <a:pt x="4492674" y="3682314"/>
                    <a:pt x="4543224" y="3680757"/>
                    <a:pt x="4593772" y="3677641"/>
                  </a:cubicBezTo>
                  <a:cubicBezTo>
                    <a:pt x="4649134" y="3676083"/>
                    <a:pt x="4706904" y="3683871"/>
                    <a:pt x="4757452" y="3663622"/>
                  </a:cubicBezTo>
                  <a:cubicBezTo>
                    <a:pt x="4786338" y="3663622"/>
                    <a:pt x="4815223" y="3662064"/>
                    <a:pt x="4844109" y="3662064"/>
                  </a:cubicBezTo>
                  <a:cubicBezTo>
                    <a:pt x="4880214" y="3701007"/>
                    <a:pt x="4892250" y="3749294"/>
                    <a:pt x="4872994" y="3780447"/>
                  </a:cubicBezTo>
                  <a:lnTo>
                    <a:pt x="4872994" y="3778890"/>
                  </a:lnTo>
                  <a:cubicBezTo>
                    <a:pt x="4865772" y="3813158"/>
                    <a:pt x="4812816" y="3805371"/>
                    <a:pt x="4783931" y="3822505"/>
                  </a:cubicBezTo>
                  <a:lnTo>
                    <a:pt x="4781524" y="3822505"/>
                  </a:lnTo>
                  <a:cubicBezTo>
                    <a:pt x="4769488" y="3828735"/>
                    <a:pt x="4762268" y="3836523"/>
                    <a:pt x="4750232" y="3839639"/>
                  </a:cubicBezTo>
                  <a:cubicBezTo>
                    <a:pt x="4740604" y="3847427"/>
                    <a:pt x="4730976" y="3855216"/>
                    <a:pt x="4716532" y="3859889"/>
                  </a:cubicBezTo>
                  <a:lnTo>
                    <a:pt x="4718940" y="3858331"/>
                  </a:lnTo>
                  <a:cubicBezTo>
                    <a:pt x="4711720" y="3867677"/>
                    <a:pt x="4699684" y="3875465"/>
                    <a:pt x="4682834" y="3878581"/>
                  </a:cubicBezTo>
                  <a:lnTo>
                    <a:pt x="4687648" y="3877023"/>
                  </a:lnTo>
                  <a:cubicBezTo>
                    <a:pt x="4675613" y="3894158"/>
                    <a:pt x="4644321" y="3889484"/>
                    <a:pt x="4627470" y="3900388"/>
                  </a:cubicBezTo>
                  <a:lnTo>
                    <a:pt x="4627470" y="3898831"/>
                  </a:lnTo>
                  <a:cubicBezTo>
                    <a:pt x="4617842" y="3905840"/>
                    <a:pt x="4607612" y="3909734"/>
                    <a:pt x="4597683" y="3909735"/>
                  </a:cubicBezTo>
                  <a:lnTo>
                    <a:pt x="4571758" y="3898189"/>
                  </a:lnTo>
                  <a:lnTo>
                    <a:pt x="4561132" y="3878704"/>
                  </a:lnTo>
                  <a:lnTo>
                    <a:pt x="4559278" y="3880006"/>
                  </a:lnTo>
                  <a:cubicBezTo>
                    <a:pt x="4542449" y="3864452"/>
                    <a:pt x="4511192" y="3872229"/>
                    <a:pt x="4496766" y="3861341"/>
                  </a:cubicBezTo>
                  <a:cubicBezTo>
                    <a:pt x="4489554" y="3856674"/>
                    <a:pt x="4484744" y="3853564"/>
                    <a:pt x="4487150" y="3848898"/>
                  </a:cubicBezTo>
                  <a:cubicBezTo>
                    <a:pt x="4489554" y="3844232"/>
                    <a:pt x="4489554" y="3842676"/>
                    <a:pt x="4494363" y="3842676"/>
                  </a:cubicBezTo>
                  <a:lnTo>
                    <a:pt x="4500640" y="3837640"/>
                  </a:lnTo>
                  <a:lnTo>
                    <a:pt x="4494363" y="3841121"/>
                  </a:lnTo>
                  <a:cubicBezTo>
                    <a:pt x="4477532" y="3852009"/>
                    <a:pt x="4451086" y="3847342"/>
                    <a:pt x="4436658" y="3859786"/>
                  </a:cubicBezTo>
                  <a:lnTo>
                    <a:pt x="4434254" y="3859786"/>
                  </a:lnTo>
                  <a:cubicBezTo>
                    <a:pt x="4383764" y="3892450"/>
                    <a:pt x="4309230" y="3883117"/>
                    <a:pt x="4251528" y="3901782"/>
                  </a:cubicBezTo>
                  <a:cubicBezTo>
                    <a:pt x="4232292" y="3908003"/>
                    <a:pt x="4201038" y="3900226"/>
                    <a:pt x="4193825" y="3922003"/>
                  </a:cubicBezTo>
                  <a:cubicBezTo>
                    <a:pt x="4181802" y="3926668"/>
                    <a:pt x="4169780" y="3929779"/>
                    <a:pt x="4157760" y="3936001"/>
                  </a:cubicBezTo>
                  <a:cubicBezTo>
                    <a:pt x="4140930" y="3940666"/>
                    <a:pt x="4131313" y="3936001"/>
                    <a:pt x="4124100" y="3926668"/>
                  </a:cubicBezTo>
                  <a:cubicBezTo>
                    <a:pt x="4119290" y="3914225"/>
                    <a:pt x="4109674" y="3908003"/>
                    <a:pt x="4100056" y="3900226"/>
                  </a:cubicBezTo>
                  <a:lnTo>
                    <a:pt x="4097652" y="3897115"/>
                  </a:lnTo>
                  <a:cubicBezTo>
                    <a:pt x="4088036" y="3895560"/>
                    <a:pt x="4085630" y="3892450"/>
                    <a:pt x="4085630" y="3889338"/>
                  </a:cubicBezTo>
                  <a:cubicBezTo>
                    <a:pt x="4085630" y="3884673"/>
                    <a:pt x="4088036" y="3883117"/>
                    <a:pt x="4088036" y="3883117"/>
                  </a:cubicBezTo>
                  <a:cubicBezTo>
                    <a:pt x="4080823" y="3870674"/>
                    <a:pt x="4073610" y="3892450"/>
                    <a:pt x="4063992" y="3883117"/>
                  </a:cubicBezTo>
                  <a:cubicBezTo>
                    <a:pt x="4025524" y="3880006"/>
                    <a:pt x="4025524" y="3906448"/>
                    <a:pt x="4001480" y="3917336"/>
                  </a:cubicBezTo>
                  <a:lnTo>
                    <a:pt x="3943777" y="3962442"/>
                  </a:lnTo>
                  <a:lnTo>
                    <a:pt x="3942033" y="3958494"/>
                  </a:lnTo>
                  <a:lnTo>
                    <a:pt x="3924574" y="3965222"/>
                  </a:lnTo>
                  <a:lnTo>
                    <a:pt x="3909041" y="3965641"/>
                  </a:lnTo>
                  <a:lnTo>
                    <a:pt x="3887761" y="3977235"/>
                  </a:lnTo>
                  <a:cubicBezTo>
                    <a:pt x="3876484" y="3980094"/>
                    <a:pt x="3864022" y="3981321"/>
                    <a:pt x="3852151" y="3982954"/>
                  </a:cubicBezTo>
                  <a:cubicBezTo>
                    <a:pt x="3840281" y="3981319"/>
                    <a:pt x="3830784" y="3981319"/>
                    <a:pt x="3821288" y="3981319"/>
                  </a:cubicBezTo>
                  <a:cubicBezTo>
                    <a:pt x="3759563" y="3950277"/>
                    <a:pt x="3700212" y="3950277"/>
                    <a:pt x="3638487" y="3979686"/>
                  </a:cubicBezTo>
                  <a:lnTo>
                    <a:pt x="3581265" y="3979686"/>
                  </a:lnTo>
                  <a:lnTo>
                    <a:pt x="3580700" y="3979999"/>
                  </a:lnTo>
                  <a:cubicBezTo>
                    <a:pt x="3568664" y="3986223"/>
                    <a:pt x="3559038" y="3992446"/>
                    <a:pt x="3547004" y="4000225"/>
                  </a:cubicBezTo>
                  <a:cubicBezTo>
                    <a:pt x="3484428" y="4001780"/>
                    <a:pt x="3426666" y="4003336"/>
                    <a:pt x="3366498" y="4017338"/>
                  </a:cubicBezTo>
                  <a:cubicBezTo>
                    <a:pt x="3327989" y="4001780"/>
                    <a:pt x="3287075" y="3998670"/>
                    <a:pt x="3243752" y="4000225"/>
                  </a:cubicBezTo>
                  <a:cubicBezTo>
                    <a:pt x="3207650" y="3978444"/>
                    <a:pt x="3161924" y="3979999"/>
                    <a:pt x="3118602" y="3979999"/>
                  </a:cubicBezTo>
                  <a:cubicBezTo>
                    <a:pt x="3072873" y="3956663"/>
                    <a:pt x="3017518" y="3961331"/>
                    <a:pt x="2964568" y="3959775"/>
                  </a:cubicBezTo>
                  <a:cubicBezTo>
                    <a:pt x="2856265" y="3933326"/>
                    <a:pt x="2743148" y="3920880"/>
                    <a:pt x="2627622" y="3919324"/>
                  </a:cubicBezTo>
                  <a:cubicBezTo>
                    <a:pt x="2625217" y="3913102"/>
                    <a:pt x="2620404" y="3908434"/>
                    <a:pt x="2617996" y="3903766"/>
                  </a:cubicBezTo>
                  <a:cubicBezTo>
                    <a:pt x="2627622" y="3902210"/>
                    <a:pt x="2637250" y="3902210"/>
                    <a:pt x="2646877" y="3899099"/>
                  </a:cubicBezTo>
                  <a:cubicBezTo>
                    <a:pt x="2668538" y="3897543"/>
                    <a:pt x="2690198" y="3892876"/>
                    <a:pt x="2695013" y="3878873"/>
                  </a:cubicBezTo>
                  <a:cubicBezTo>
                    <a:pt x="2697419" y="3863316"/>
                    <a:pt x="2675759" y="3857093"/>
                    <a:pt x="2656505" y="3855537"/>
                  </a:cubicBezTo>
                  <a:cubicBezTo>
                    <a:pt x="2622809" y="3849314"/>
                    <a:pt x="2586708" y="3849314"/>
                    <a:pt x="2586708" y="3818198"/>
                  </a:cubicBezTo>
                  <a:cubicBezTo>
                    <a:pt x="2586708" y="3808863"/>
                    <a:pt x="2581895" y="3796417"/>
                    <a:pt x="2586708" y="3791749"/>
                  </a:cubicBezTo>
                  <a:cubicBezTo>
                    <a:pt x="2605962" y="3782415"/>
                    <a:pt x="2622809" y="3793305"/>
                    <a:pt x="2639656" y="3797973"/>
                  </a:cubicBezTo>
                  <a:cubicBezTo>
                    <a:pt x="2644471" y="3799529"/>
                    <a:pt x="2649284" y="3801085"/>
                    <a:pt x="2654097" y="3801085"/>
                  </a:cubicBezTo>
                  <a:cubicBezTo>
                    <a:pt x="2666131" y="3793305"/>
                    <a:pt x="2680572" y="3791749"/>
                    <a:pt x="2695013" y="3793305"/>
                  </a:cubicBezTo>
                  <a:cubicBezTo>
                    <a:pt x="2695013" y="3791749"/>
                    <a:pt x="2704639" y="3793305"/>
                    <a:pt x="2704639" y="3793305"/>
                  </a:cubicBezTo>
                  <a:cubicBezTo>
                    <a:pt x="2704639" y="3793305"/>
                    <a:pt x="2702232" y="3790193"/>
                    <a:pt x="2699826" y="3788639"/>
                  </a:cubicBezTo>
                  <a:cubicBezTo>
                    <a:pt x="2697419" y="3779303"/>
                    <a:pt x="2695013" y="3768413"/>
                    <a:pt x="2685385" y="3762190"/>
                  </a:cubicBezTo>
                  <a:cubicBezTo>
                    <a:pt x="2675759" y="3762190"/>
                    <a:pt x="2663725" y="3762190"/>
                    <a:pt x="2654097" y="3762190"/>
                  </a:cubicBezTo>
                  <a:cubicBezTo>
                    <a:pt x="2644471" y="3755967"/>
                    <a:pt x="2634843" y="3748188"/>
                    <a:pt x="2622809" y="3741964"/>
                  </a:cubicBezTo>
                  <a:cubicBezTo>
                    <a:pt x="2613183" y="3735742"/>
                    <a:pt x="2603555" y="3727962"/>
                    <a:pt x="2593929" y="3721740"/>
                  </a:cubicBezTo>
                  <a:lnTo>
                    <a:pt x="2602238" y="3693470"/>
                  </a:lnTo>
                  <a:lnTo>
                    <a:pt x="2592948" y="3715844"/>
                  </a:lnTo>
                  <a:cubicBezTo>
                    <a:pt x="2571223" y="3732897"/>
                    <a:pt x="2551911" y="3735998"/>
                    <a:pt x="2535012" y="3714293"/>
                  </a:cubicBezTo>
                  <a:cubicBezTo>
                    <a:pt x="2530183" y="3709643"/>
                    <a:pt x="2535012" y="3701891"/>
                    <a:pt x="2535012" y="3695689"/>
                  </a:cubicBezTo>
                  <a:cubicBezTo>
                    <a:pt x="2532598" y="3656931"/>
                    <a:pt x="2532598" y="3655381"/>
                    <a:pt x="2460178" y="3661582"/>
                  </a:cubicBezTo>
                  <a:cubicBezTo>
                    <a:pt x="2438451" y="3663132"/>
                    <a:pt x="2423967" y="3656931"/>
                    <a:pt x="2409484" y="3649180"/>
                  </a:cubicBezTo>
                  <a:cubicBezTo>
                    <a:pt x="2390172" y="3638327"/>
                    <a:pt x="2370859" y="3627475"/>
                    <a:pt x="2346719" y="3621274"/>
                  </a:cubicBezTo>
                  <a:cubicBezTo>
                    <a:pt x="2320165" y="3613522"/>
                    <a:pt x="2298437" y="3621274"/>
                    <a:pt x="2281540" y="3636777"/>
                  </a:cubicBezTo>
                  <a:cubicBezTo>
                    <a:pt x="2262228" y="3629025"/>
                    <a:pt x="2240501" y="3622824"/>
                    <a:pt x="2218776" y="3616622"/>
                  </a:cubicBezTo>
                  <a:cubicBezTo>
                    <a:pt x="2158426" y="3579415"/>
                    <a:pt x="2066692" y="3613522"/>
                    <a:pt x="2003929" y="3577864"/>
                  </a:cubicBezTo>
                  <a:cubicBezTo>
                    <a:pt x="1994272" y="3571662"/>
                    <a:pt x="1984617" y="3563911"/>
                    <a:pt x="1972546" y="3557710"/>
                  </a:cubicBezTo>
                  <a:cubicBezTo>
                    <a:pt x="1929093" y="3523602"/>
                    <a:pt x="1866329" y="3506549"/>
                    <a:pt x="1818049" y="3477092"/>
                  </a:cubicBezTo>
                  <a:cubicBezTo>
                    <a:pt x="1818049" y="3464690"/>
                    <a:pt x="1818049" y="3450736"/>
                    <a:pt x="1818049" y="3438334"/>
                  </a:cubicBezTo>
                  <a:cubicBezTo>
                    <a:pt x="1847016" y="3442985"/>
                    <a:pt x="1875986" y="3450736"/>
                    <a:pt x="1907368" y="3453837"/>
                  </a:cubicBezTo>
                  <a:cubicBezTo>
                    <a:pt x="1945992" y="3458488"/>
                    <a:pt x="1994272" y="3466241"/>
                    <a:pt x="2023241" y="3447635"/>
                  </a:cubicBezTo>
                  <a:cubicBezTo>
                    <a:pt x="2061865" y="3421281"/>
                    <a:pt x="2127043" y="3441434"/>
                    <a:pt x="2163252" y="3410428"/>
                  </a:cubicBezTo>
                  <a:cubicBezTo>
                    <a:pt x="2105316" y="3379421"/>
                    <a:pt x="2052208" y="3411979"/>
                    <a:pt x="1999100" y="3411979"/>
                  </a:cubicBezTo>
                  <a:cubicBezTo>
                    <a:pt x="1984617" y="3391824"/>
                    <a:pt x="2030483" y="3379421"/>
                    <a:pt x="2006342" y="3356166"/>
                  </a:cubicBezTo>
                  <a:cubicBezTo>
                    <a:pt x="1987030" y="3339113"/>
                    <a:pt x="2013584" y="3318958"/>
                    <a:pt x="2042553" y="3320509"/>
                  </a:cubicBezTo>
                  <a:cubicBezTo>
                    <a:pt x="2093248" y="3323610"/>
                    <a:pt x="2141527" y="3343763"/>
                    <a:pt x="2187393" y="3318958"/>
                  </a:cubicBezTo>
                  <a:cubicBezTo>
                    <a:pt x="2356374" y="3328260"/>
                    <a:pt x="2532598" y="3410428"/>
                    <a:pt x="2554324" y="3518952"/>
                  </a:cubicBezTo>
                  <a:cubicBezTo>
                    <a:pt x="2615882" y="3394537"/>
                    <a:pt x="2720891" y="3350353"/>
                    <a:pt x="2853059" y="3348464"/>
                  </a:cubicBezTo>
                  <a:lnTo>
                    <a:pt x="2990105" y="3358992"/>
                  </a:lnTo>
                  <a:lnTo>
                    <a:pt x="3003077" y="3349907"/>
                  </a:lnTo>
                  <a:cubicBezTo>
                    <a:pt x="3051211" y="3345239"/>
                    <a:pt x="3092127" y="3348351"/>
                    <a:pt x="3099348" y="3384134"/>
                  </a:cubicBezTo>
                  <a:cubicBezTo>
                    <a:pt x="3106566" y="3391914"/>
                    <a:pt x="3080094" y="3395024"/>
                    <a:pt x="3092127" y="3404360"/>
                  </a:cubicBezTo>
                  <a:cubicBezTo>
                    <a:pt x="3099348" y="3399692"/>
                    <a:pt x="3108974" y="3399692"/>
                    <a:pt x="3118602" y="3401248"/>
                  </a:cubicBezTo>
                  <a:cubicBezTo>
                    <a:pt x="3250972" y="3424585"/>
                    <a:pt x="3318361" y="3353019"/>
                    <a:pt x="3412224" y="3318791"/>
                  </a:cubicBezTo>
                  <a:cubicBezTo>
                    <a:pt x="3498868" y="3287676"/>
                    <a:pt x="3539784" y="3293898"/>
                    <a:pt x="3539784" y="3360798"/>
                  </a:cubicBezTo>
                  <a:cubicBezTo>
                    <a:pt x="3584910" y="3359631"/>
                    <a:pt x="3586715" y="3298080"/>
                    <a:pt x="3631502" y="3294945"/>
                  </a:cubicBezTo>
                  <a:close/>
                  <a:moveTo>
                    <a:pt x="412406" y="1404609"/>
                  </a:moveTo>
                  <a:cubicBezTo>
                    <a:pt x="418833" y="1403817"/>
                    <a:pt x="426637" y="1404283"/>
                    <a:pt x="436429" y="1406521"/>
                  </a:cubicBezTo>
                  <a:lnTo>
                    <a:pt x="436429" y="1464700"/>
                  </a:lnTo>
                  <a:cubicBezTo>
                    <a:pt x="416842" y="1464700"/>
                    <a:pt x="394808" y="1464700"/>
                    <a:pt x="375222" y="1464700"/>
                  </a:cubicBezTo>
                  <a:cubicBezTo>
                    <a:pt x="375222" y="1457241"/>
                    <a:pt x="375222" y="1451273"/>
                    <a:pt x="375222" y="1445307"/>
                  </a:cubicBezTo>
                  <a:cubicBezTo>
                    <a:pt x="375222" y="1440831"/>
                    <a:pt x="375222" y="1436356"/>
                    <a:pt x="375222" y="1431880"/>
                  </a:cubicBezTo>
                  <a:cubicBezTo>
                    <a:pt x="386240" y="1420693"/>
                    <a:pt x="393125" y="1406986"/>
                    <a:pt x="412406" y="1404609"/>
                  </a:cubicBezTo>
                  <a:close/>
                  <a:moveTo>
                    <a:pt x="337652" y="1404433"/>
                  </a:moveTo>
                  <a:cubicBezTo>
                    <a:pt x="346828" y="1404433"/>
                    <a:pt x="356002" y="1404433"/>
                    <a:pt x="367472" y="1404433"/>
                  </a:cubicBezTo>
                  <a:cubicBezTo>
                    <a:pt x="383529" y="1418158"/>
                    <a:pt x="381236" y="1430357"/>
                    <a:pt x="367472" y="1444082"/>
                  </a:cubicBezTo>
                  <a:cubicBezTo>
                    <a:pt x="349122" y="1433408"/>
                    <a:pt x="300952" y="1433408"/>
                    <a:pt x="337652" y="1404433"/>
                  </a:cubicBezTo>
                  <a:close/>
                  <a:moveTo>
                    <a:pt x="766726" y="1328946"/>
                  </a:moveTo>
                  <a:cubicBezTo>
                    <a:pt x="776307" y="1328946"/>
                    <a:pt x="785891" y="1328946"/>
                    <a:pt x="797869" y="1328946"/>
                  </a:cubicBezTo>
                  <a:cubicBezTo>
                    <a:pt x="824220" y="1340116"/>
                    <a:pt x="829010" y="1354479"/>
                    <a:pt x="809846" y="1370438"/>
                  </a:cubicBezTo>
                  <a:cubicBezTo>
                    <a:pt x="781099" y="1389588"/>
                    <a:pt x="778703" y="1408738"/>
                    <a:pt x="797869" y="1431080"/>
                  </a:cubicBezTo>
                  <a:cubicBezTo>
                    <a:pt x="773913" y="1432676"/>
                    <a:pt x="745166" y="1429484"/>
                    <a:pt x="723605" y="1437463"/>
                  </a:cubicBezTo>
                  <a:cubicBezTo>
                    <a:pt x="627784" y="1464593"/>
                    <a:pt x="541542" y="1448635"/>
                    <a:pt x="460093" y="1410334"/>
                  </a:cubicBezTo>
                  <a:cubicBezTo>
                    <a:pt x="469676" y="1410334"/>
                    <a:pt x="481654" y="1410334"/>
                    <a:pt x="491236" y="1410334"/>
                  </a:cubicBezTo>
                  <a:lnTo>
                    <a:pt x="493630" y="1408235"/>
                  </a:lnTo>
                  <a:lnTo>
                    <a:pt x="482486" y="1383238"/>
                  </a:lnTo>
                  <a:cubicBezTo>
                    <a:pt x="483664" y="1374964"/>
                    <a:pt x="491915" y="1367698"/>
                    <a:pt x="513133" y="1362854"/>
                  </a:cubicBezTo>
                  <a:cubicBezTo>
                    <a:pt x="550854" y="1356396"/>
                    <a:pt x="550854" y="1370926"/>
                    <a:pt x="553211" y="1388687"/>
                  </a:cubicBezTo>
                  <a:lnTo>
                    <a:pt x="550823" y="1389538"/>
                  </a:lnTo>
                  <a:lnTo>
                    <a:pt x="551124" y="1389588"/>
                  </a:lnTo>
                  <a:cubicBezTo>
                    <a:pt x="582267" y="1381608"/>
                    <a:pt x="608618" y="1368842"/>
                    <a:pt x="644551" y="1370438"/>
                  </a:cubicBezTo>
                  <a:lnTo>
                    <a:pt x="657118" y="1365454"/>
                  </a:lnTo>
                  <a:lnTo>
                    <a:pt x="675540" y="1345513"/>
                  </a:lnTo>
                  <a:lnTo>
                    <a:pt x="714709" y="1328948"/>
                  </a:lnTo>
                  <a:lnTo>
                    <a:pt x="714711" y="1328948"/>
                  </a:lnTo>
                  <a:lnTo>
                    <a:pt x="734743" y="1328948"/>
                  </a:lnTo>
                  <a:lnTo>
                    <a:pt x="744085" y="1328948"/>
                  </a:lnTo>
                  <a:lnTo>
                    <a:pt x="765390" y="1328948"/>
                  </a:lnTo>
                  <a:lnTo>
                    <a:pt x="762891" y="1330507"/>
                  </a:lnTo>
                  <a:close/>
                  <a:moveTo>
                    <a:pt x="522309" y="1205427"/>
                  </a:moveTo>
                  <a:cubicBezTo>
                    <a:pt x="507974" y="1216102"/>
                    <a:pt x="496026" y="1225251"/>
                    <a:pt x="481691" y="1237450"/>
                  </a:cubicBezTo>
                  <a:cubicBezTo>
                    <a:pt x="519921" y="1246600"/>
                    <a:pt x="555761" y="1257274"/>
                    <a:pt x="591604" y="1263374"/>
                  </a:cubicBezTo>
                  <a:cubicBezTo>
                    <a:pt x="615497" y="1266424"/>
                    <a:pt x="627446" y="1272523"/>
                    <a:pt x="620277" y="1289297"/>
                  </a:cubicBezTo>
                  <a:cubicBezTo>
                    <a:pt x="613109" y="1307596"/>
                    <a:pt x="596382" y="1313696"/>
                    <a:pt x="565320" y="1312171"/>
                  </a:cubicBezTo>
                  <a:cubicBezTo>
                    <a:pt x="546205" y="1309121"/>
                    <a:pt x="527089" y="1309121"/>
                    <a:pt x="512753" y="1298447"/>
                  </a:cubicBezTo>
                  <a:cubicBezTo>
                    <a:pt x="500806" y="1287772"/>
                    <a:pt x="479300" y="1286248"/>
                    <a:pt x="460185" y="1284723"/>
                  </a:cubicBezTo>
                  <a:cubicBezTo>
                    <a:pt x="433902" y="1280148"/>
                    <a:pt x="395671" y="1301496"/>
                    <a:pt x="378944" y="1280148"/>
                  </a:cubicBezTo>
                  <a:cubicBezTo>
                    <a:pt x="364607" y="1266424"/>
                    <a:pt x="371776" y="1243551"/>
                    <a:pt x="369386" y="1225251"/>
                  </a:cubicBezTo>
                  <a:cubicBezTo>
                    <a:pt x="366995" y="1217626"/>
                    <a:pt x="369386" y="1213052"/>
                    <a:pt x="369386" y="1206952"/>
                  </a:cubicBezTo>
                  <a:close/>
                  <a:moveTo>
                    <a:pt x="3280169" y="639554"/>
                  </a:moveTo>
                  <a:cubicBezTo>
                    <a:pt x="3288021" y="640779"/>
                    <a:pt x="3296186" y="643231"/>
                    <a:pt x="3302468" y="645682"/>
                  </a:cubicBezTo>
                  <a:cubicBezTo>
                    <a:pt x="3327593" y="657118"/>
                    <a:pt x="3330105" y="675090"/>
                    <a:pt x="3332619" y="693063"/>
                  </a:cubicBezTo>
                  <a:cubicBezTo>
                    <a:pt x="3262266" y="702866"/>
                    <a:pt x="3244678" y="697965"/>
                    <a:pt x="3239653" y="665287"/>
                  </a:cubicBezTo>
                  <a:cubicBezTo>
                    <a:pt x="3239653" y="657118"/>
                    <a:pt x="3249704" y="644047"/>
                    <a:pt x="3259754" y="640779"/>
                  </a:cubicBezTo>
                  <a:cubicBezTo>
                    <a:pt x="3264778" y="638329"/>
                    <a:pt x="3272317" y="638329"/>
                    <a:pt x="3280169" y="639554"/>
                  </a:cubicBezTo>
                  <a:close/>
                  <a:moveTo>
                    <a:pt x="2452651" y="541345"/>
                  </a:moveTo>
                  <a:cubicBezTo>
                    <a:pt x="2510518" y="550570"/>
                    <a:pt x="2570796" y="558257"/>
                    <a:pt x="2626253" y="572093"/>
                  </a:cubicBezTo>
                  <a:cubicBezTo>
                    <a:pt x="2662420" y="581318"/>
                    <a:pt x="2652777" y="605917"/>
                    <a:pt x="2655188" y="624365"/>
                  </a:cubicBezTo>
                  <a:lnTo>
                    <a:pt x="2712620" y="606054"/>
                  </a:lnTo>
                  <a:lnTo>
                    <a:pt x="2739431" y="577599"/>
                  </a:lnTo>
                  <a:cubicBezTo>
                    <a:pt x="2768001" y="553678"/>
                    <a:pt x="2793850" y="553967"/>
                    <a:pt x="2837386" y="575871"/>
                  </a:cubicBezTo>
                  <a:cubicBezTo>
                    <a:pt x="2873664" y="592779"/>
                    <a:pt x="2900269" y="603538"/>
                    <a:pt x="2946223" y="585093"/>
                  </a:cubicBezTo>
                  <a:cubicBezTo>
                    <a:pt x="2960734" y="577407"/>
                    <a:pt x="2994595" y="588167"/>
                    <a:pt x="3018782" y="589705"/>
                  </a:cubicBezTo>
                  <a:cubicBezTo>
                    <a:pt x="3069574" y="589705"/>
                    <a:pt x="3120365" y="591242"/>
                    <a:pt x="3173573" y="591242"/>
                  </a:cubicBezTo>
                  <a:cubicBezTo>
                    <a:pt x="3134875" y="645040"/>
                    <a:pt x="3052642" y="737265"/>
                    <a:pt x="3013944" y="723432"/>
                  </a:cubicBezTo>
                  <a:cubicBezTo>
                    <a:pt x="2922944" y="692498"/>
                    <a:pt x="2794908" y="698046"/>
                    <a:pt x="2731915" y="639161"/>
                  </a:cubicBezTo>
                  <a:lnTo>
                    <a:pt x="2730599" y="637454"/>
                  </a:lnTo>
                  <a:lnTo>
                    <a:pt x="2726919" y="681249"/>
                  </a:lnTo>
                  <a:cubicBezTo>
                    <a:pt x="2713055" y="698160"/>
                    <a:pt x="2685327" y="709691"/>
                    <a:pt x="2638308" y="713534"/>
                  </a:cubicBezTo>
                  <a:cubicBezTo>
                    <a:pt x="2558741" y="685861"/>
                    <a:pt x="2481583" y="699698"/>
                    <a:pt x="2402016" y="718146"/>
                  </a:cubicBezTo>
                  <a:cubicBezTo>
                    <a:pt x="2387550" y="719684"/>
                    <a:pt x="2365849" y="715071"/>
                    <a:pt x="2358615" y="718146"/>
                  </a:cubicBezTo>
                  <a:cubicBezTo>
                    <a:pt x="2344149" y="727370"/>
                    <a:pt x="2368259" y="727370"/>
                    <a:pt x="2373082" y="730446"/>
                  </a:cubicBezTo>
                  <a:cubicBezTo>
                    <a:pt x="2402016" y="748894"/>
                    <a:pt x="2440594" y="768880"/>
                    <a:pt x="2406839" y="796553"/>
                  </a:cubicBezTo>
                  <a:cubicBezTo>
                    <a:pt x="2380316" y="819614"/>
                    <a:pt x="2334504" y="819614"/>
                    <a:pt x="2295926" y="810390"/>
                  </a:cubicBezTo>
                  <a:cubicBezTo>
                    <a:pt x="2228413" y="793479"/>
                    <a:pt x="2175367" y="761193"/>
                    <a:pt x="2100623" y="762731"/>
                  </a:cubicBezTo>
                  <a:cubicBezTo>
                    <a:pt x="2095800" y="728908"/>
                    <a:pt x="2127144" y="693548"/>
                    <a:pt x="2076511" y="662800"/>
                  </a:cubicBezTo>
                  <a:cubicBezTo>
                    <a:pt x="2062043" y="655113"/>
                    <a:pt x="2076511" y="636665"/>
                    <a:pt x="2095800" y="630515"/>
                  </a:cubicBezTo>
                  <a:cubicBezTo>
                    <a:pt x="2107855" y="628978"/>
                    <a:pt x="2129555" y="628978"/>
                    <a:pt x="2139201" y="633589"/>
                  </a:cubicBezTo>
                  <a:cubicBezTo>
                    <a:pt x="2158490" y="642814"/>
                    <a:pt x="2170544" y="658188"/>
                    <a:pt x="2189835" y="667412"/>
                  </a:cubicBezTo>
                  <a:cubicBezTo>
                    <a:pt x="2209124" y="678175"/>
                    <a:pt x="2228413" y="670487"/>
                    <a:pt x="2247702" y="664337"/>
                  </a:cubicBezTo>
                  <a:cubicBezTo>
                    <a:pt x="2262169" y="658188"/>
                    <a:pt x="2269403" y="650501"/>
                    <a:pt x="2262169" y="639739"/>
                  </a:cubicBezTo>
                  <a:cubicBezTo>
                    <a:pt x="2252525" y="621290"/>
                    <a:pt x="2240468" y="604379"/>
                    <a:pt x="2226002" y="578244"/>
                  </a:cubicBezTo>
                  <a:cubicBezTo>
                    <a:pt x="2300748" y="587468"/>
                    <a:pt x="2361027" y="579781"/>
                    <a:pt x="2411661" y="547496"/>
                  </a:cubicBezTo>
                  <a:cubicBezTo>
                    <a:pt x="2418894" y="541345"/>
                    <a:pt x="2438183" y="539808"/>
                    <a:pt x="2452651" y="541345"/>
                  </a:cubicBezTo>
                  <a:close/>
                  <a:moveTo>
                    <a:pt x="3858240" y="38224"/>
                  </a:moveTo>
                  <a:cubicBezTo>
                    <a:pt x="3899185" y="42886"/>
                    <a:pt x="3942539" y="32009"/>
                    <a:pt x="3981074" y="45993"/>
                  </a:cubicBezTo>
                  <a:cubicBezTo>
                    <a:pt x="4007568" y="47546"/>
                    <a:pt x="4036472" y="49100"/>
                    <a:pt x="4062964" y="50654"/>
                  </a:cubicBezTo>
                  <a:cubicBezTo>
                    <a:pt x="4082234" y="53761"/>
                    <a:pt x="4094276" y="59976"/>
                    <a:pt x="4103912" y="67745"/>
                  </a:cubicBezTo>
                  <a:lnTo>
                    <a:pt x="4129940" y="78006"/>
                  </a:lnTo>
                  <a:lnTo>
                    <a:pt x="4136794" y="74748"/>
                  </a:lnTo>
                  <a:cubicBezTo>
                    <a:pt x="4181853" y="74748"/>
                    <a:pt x="4229283" y="73184"/>
                    <a:pt x="4274340" y="73184"/>
                  </a:cubicBezTo>
                  <a:cubicBezTo>
                    <a:pt x="4293312" y="81003"/>
                    <a:pt x="4314656" y="84130"/>
                    <a:pt x="4319399" y="101327"/>
                  </a:cubicBezTo>
                  <a:cubicBezTo>
                    <a:pt x="4283827" y="148233"/>
                    <a:pt x="4252404" y="151360"/>
                    <a:pt x="4222168" y="140416"/>
                  </a:cubicBezTo>
                  <a:lnTo>
                    <a:pt x="4186044" y="121677"/>
                  </a:lnTo>
                  <a:lnTo>
                    <a:pt x="4188510" y="145623"/>
                  </a:lnTo>
                  <a:cubicBezTo>
                    <a:pt x="4183994" y="160965"/>
                    <a:pt x="4166534" y="174172"/>
                    <a:pt x="4132813" y="184270"/>
                  </a:cubicBezTo>
                  <a:cubicBezTo>
                    <a:pt x="4077417" y="195146"/>
                    <a:pt x="4024429" y="195146"/>
                    <a:pt x="3969033" y="184270"/>
                  </a:cubicBezTo>
                  <a:cubicBezTo>
                    <a:pt x="3935313" y="164072"/>
                    <a:pt x="3882324" y="167180"/>
                    <a:pt x="3841380" y="157858"/>
                  </a:cubicBezTo>
                  <a:cubicBezTo>
                    <a:pt x="3819702" y="151643"/>
                    <a:pt x="3800435" y="143875"/>
                    <a:pt x="3790801" y="131445"/>
                  </a:cubicBezTo>
                  <a:cubicBezTo>
                    <a:pt x="3783574" y="123676"/>
                    <a:pt x="3783574" y="115908"/>
                    <a:pt x="3773940" y="108139"/>
                  </a:cubicBezTo>
                  <a:cubicBezTo>
                    <a:pt x="3769124" y="98817"/>
                    <a:pt x="3759490" y="94157"/>
                    <a:pt x="3759490" y="81727"/>
                  </a:cubicBezTo>
                  <a:cubicBezTo>
                    <a:pt x="3759490" y="70852"/>
                    <a:pt x="3769124" y="61530"/>
                    <a:pt x="3778758" y="55315"/>
                  </a:cubicBezTo>
                  <a:cubicBezTo>
                    <a:pt x="3795618" y="47546"/>
                    <a:pt x="3838972" y="36671"/>
                    <a:pt x="3858240" y="38224"/>
                  </a:cubicBezTo>
                  <a:close/>
                  <a:moveTo>
                    <a:pt x="4703393" y="0"/>
                  </a:moveTo>
                  <a:cubicBezTo>
                    <a:pt x="4717980" y="0"/>
                    <a:pt x="4732270" y="2303"/>
                    <a:pt x="4746560" y="6907"/>
                  </a:cubicBezTo>
                  <a:cubicBezTo>
                    <a:pt x="4763231" y="9976"/>
                    <a:pt x="4782284" y="9976"/>
                    <a:pt x="4798956" y="11512"/>
                  </a:cubicBezTo>
                  <a:cubicBezTo>
                    <a:pt x="4815626" y="14582"/>
                    <a:pt x="4818007" y="22257"/>
                    <a:pt x="4815626" y="31466"/>
                  </a:cubicBezTo>
                  <a:cubicBezTo>
                    <a:pt x="4744178" y="112821"/>
                    <a:pt x="4672728" y="82122"/>
                    <a:pt x="4598899" y="33002"/>
                  </a:cubicBezTo>
                  <a:lnTo>
                    <a:pt x="4596516" y="28397"/>
                  </a:lnTo>
                  <a:cubicBezTo>
                    <a:pt x="4586991" y="20722"/>
                    <a:pt x="4591754" y="14582"/>
                    <a:pt x="4606044" y="11512"/>
                  </a:cubicBezTo>
                  <a:cubicBezTo>
                    <a:pt x="4622716" y="9976"/>
                    <a:pt x="4639386" y="9976"/>
                    <a:pt x="4658440" y="6907"/>
                  </a:cubicBezTo>
                  <a:cubicBezTo>
                    <a:pt x="4673920" y="2303"/>
                    <a:pt x="4688805" y="0"/>
                    <a:pt x="4703393" y="0"/>
                  </a:cubicBezTo>
                  <a:close/>
                </a:path>
              </a:pathLst>
            </a:custGeom>
            <a:solidFill>
              <a:srgbClr val="20A1A5">
                <a:alpha val="69800"/>
              </a:srgbClr>
            </a:solidFill>
            <a:ln>
              <a:noFill/>
            </a:ln>
          </p:spPr>
          <p:txBody>
            <a:bodyPr anchorCtr="0" anchor="ctr" bIns="22850" lIns="45725" spcFirstLastPara="1" rIns="45725" wrap="square" tIns="2285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747993"/>
                </a:solidFill>
                <a:latin typeface="Jost Light"/>
                <a:ea typeface="Jost Light"/>
                <a:cs typeface="Jost Light"/>
                <a:sym typeface="Jost Light"/>
              </a:endParaRPr>
            </a:p>
          </p:txBody>
        </p:sp>
        <p:sp>
          <p:nvSpPr>
            <p:cNvPr id="626" name="Google Shape;626;g311d5cb9a0a_0_344"/>
            <p:cNvSpPr/>
            <p:nvPr/>
          </p:nvSpPr>
          <p:spPr>
            <a:xfrm>
              <a:off x="16550605" y="5171352"/>
              <a:ext cx="4595701" cy="4722003"/>
            </a:xfrm>
            <a:custGeom>
              <a:rect b="b" l="l" r="r" t="t"/>
              <a:pathLst>
                <a:path extrusionOk="0" h="3206793" w="2660319">
                  <a:moveTo>
                    <a:pt x="153862" y="3191573"/>
                  </a:moveTo>
                  <a:cubicBezTo>
                    <a:pt x="160731" y="3191573"/>
                    <a:pt x="168973" y="3191573"/>
                    <a:pt x="167599" y="3201719"/>
                  </a:cubicBezTo>
                  <a:cubicBezTo>
                    <a:pt x="166225" y="3202988"/>
                    <a:pt x="159357" y="3205524"/>
                    <a:pt x="155236" y="3206793"/>
                  </a:cubicBezTo>
                  <a:cubicBezTo>
                    <a:pt x="153862" y="3201719"/>
                    <a:pt x="153862" y="3196646"/>
                    <a:pt x="153862" y="3191573"/>
                  </a:cubicBezTo>
                  <a:close/>
                  <a:moveTo>
                    <a:pt x="825218" y="3158601"/>
                  </a:moveTo>
                  <a:cubicBezTo>
                    <a:pt x="828802" y="3158601"/>
                    <a:pt x="832386" y="3158601"/>
                    <a:pt x="837164" y="3158601"/>
                  </a:cubicBezTo>
                  <a:cubicBezTo>
                    <a:pt x="838358" y="3172551"/>
                    <a:pt x="839553" y="3185232"/>
                    <a:pt x="822829" y="3190305"/>
                  </a:cubicBezTo>
                  <a:lnTo>
                    <a:pt x="821635" y="3190305"/>
                  </a:lnTo>
                  <a:cubicBezTo>
                    <a:pt x="814468" y="3178891"/>
                    <a:pt x="813273" y="3167478"/>
                    <a:pt x="825218" y="3158601"/>
                  </a:cubicBezTo>
                  <a:close/>
                  <a:moveTo>
                    <a:pt x="138748" y="3098155"/>
                  </a:moveTo>
                  <a:cubicBezTo>
                    <a:pt x="153859" y="3104620"/>
                    <a:pt x="155233" y="3117550"/>
                    <a:pt x="157980" y="3130479"/>
                  </a:cubicBezTo>
                  <a:cubicBezTo>
                    <a:pt x="151112" y="3136944"/>
                    <a:pt x="142869" y="3140823"/>
                    <a:pt x="140122" y="3129186"/>
                  </a:cubicBezTo>
                  <a:cubicBezTo>
                    <a:pt x="137374" y="3120135"/>
                    <a:pt x="138748" y="3108499"/>
                    <a:pt x="138748" y="3098155"/>
                  </a:cubicBezTo>
                  <a:close/>
                  <a:moveTo>
                    <a:pt x="839525" y="3081667"/>
                  </a:moveTo>
                  <a:cubicBezTo>
                    <a:pt x="838304" y="3096885"/>
                    <a:pt x="838304" y="3113371"/>
                    <a:pt x="838304" y="3129858"/>
                  </a:cubicBezTo>
                  <a:cubicBezTo>
                    <a:pt x="834641" y="3129858"/>
                    <a:pt x="829756" y="3129858"/>
                    <a:pt x="824872" y="3129858"/>
                  </a:cubicBezTo>
                  <a:cubicBezTo>
                    <a:pt x="824872" y="3112103"/>
                    <a:pt x="818766" y="3091812"/>
                    <a:pt x="839525" y="3081667"/>
                  </a:cubicBezTo>
                  <a:close/>
                  <a:moveTo>
                    <a:pt x="487621" y="3057047"/>
                  </a:moveTo>
                  <a:cubicBezTo>
                    <a:pt x="492739" y="3056730"/>
                    <a:pt x="498013" y="3059267"/>
                    <a:pt x="503596" y="3064339"/>
                  </a:cubicBezTo>
                  <a:cubicBezTo>
                    <a:pt x="506077" y="3069411"/>
                    <a:pt x="506077" y="3075751"/>
                    <a:pt x="507318" y="3080824"/>
                  </a:cubicBezTo>
                  <a:cubicBezTo>
                    <a:pt x="509800" y="3087164"/>
                    <a:pt x="508559" y="3092236"/>
                    <a:pt x="503596" y="3097309"/>
                  </a:cubicBezTo>
                  <a:cubicBezTo>
                    <a:pt x="499874" y="3101113"/>
                    <a:pt x="493670" y="3102381"/>
                    <a:pt x="488707" y="3098577"/>
                  </a:cubicBezTo>
                  <a:cubicBezTo>
                    <a:pt x="477540" y="3090968"/>
                    <a:pt x="473818" y="3079556"/>
                    <a:pt x="472577" y="3066875"/>
                  </a:cubicBezTo>
                  <a:cubicBezTo>
                    <a:pt x="477540" y="3060535"/>
                    <a:pt x="482503" y="3057364"/>
                    <a:pt x="487621" y="3057047"/>
                  </a:cubicBezTo>
                  <a:close/>
                  <a:moveTo>
                    <a:pt x="16484" y="3016945"/>
                  </a:moveTo>
                  <a:cubicBezTo>
                    <a:pt x="19232" y="3016945"/>
                    <a:pt x="21979" y="3021830"/>
                    <a:pt x="26100" y="3025493"/>
                  </a:cubicBezTo>
                  <a:cubicBezTo>
                    <a:pt x="19232" y="3029156"/>
                    <a:pt x="10989" y="3032820"/>
                    <a:pt x="4121" y="3036483"/>
                  </a:cubicBezTo>
                  <a:cubicBezTo>
                    <a:pt x="4121" y="3032820"/>
                    <a:pt x="2747" y="3030377"/>
                    <a:pt x="0" y="3029156"/>
                  </a:cubicBezTo>
                  <a:cubicBezTo>
                    <a:pt x="1373" y="3021830"/>
                    <a:pt x="6868" y="3015724"/>
                    <a:pt x="16484" y="3016945"/>
                  </a:cubicBezTo>
                  <a:close/>
                  <a:moveTo>
                    <a:pt x="439607" y="2966271"/>
                  </a:moveTo>
                  <a:cubicBezTo>
                    <a:pt x="451544" y="2966271"/>
                    <a:pt x="462155" y="2966271"/>
                    <a:pt x="472765" y="2966271"/>
                  </a:cubicBezTo>
                  <a:cubicBezTo>
                    <a:pt x="474091" y="2978046"/>
                    <a:pt x="475418" y="2988513"/>
                    <a:pt x="476744" y="3000289"/>
                  </a:cubicBezTo>
                  <a:cubicBezTo>
                    <a:pt x="464807" y="3019915"/>
                    <a:pt x="452870" y="3002906"/>
                    <a:pt x="440934" y="2998981"/>
                  </a:cubicBezTo>
                  <a:cubicBezTo>
                    <a:pt x="440934" y="2987205"/>
                    <a:pt x="440934" y="2978046"/>
                    <a:pt x="439607" y="2966271"/>
                  </a:cubicBezTo>
                  <a:close/>
                  <a:moveTo>
                    <a:pt x="2400323" y="2787762"/>
                  </a:moveTo>
                  <a:lnTo>
                    <a:pt x="2399657" y="2788260"/>
                  </a:lnTo>
                  <a:lnTo>
                    <a:pt x="2400177" y="2788307"/>
                  </a:lnTo>
                  <a:lnTo>
                    <a:pt x="2400323" y="2787762"/>
                  </a:lnTo>
                  <a:close/>
                  <a:moveTo>
                    <a:pt x="2277977" y="2653110"/>
                  </a:moveTo>
                  <a:lnTo>
                    <a:pt x="2272475" y="2654922"/>
                  </a:lnTo>
                  <a:lnTo>
                    <a:pt x="2271661" y="2655939"/>
                  </a:lnTo>
                  <a:lnTo>
                    <a:pt x="2277977" y="2653110"/>
                  </a:lnTo>
                  <a:close/>
                  <a:moveTo>
                    <a:pt x="2554224" y="2182941"/>
                  </a:moveTo>
                  <a:cubicBezTo>
                    <a:pt x="2560549" y="2180456"/>
                    <a:pt x="2569404" y="2180456"/>
                    <a:pt x="2575730" y="2182941"/>
                  </a:cubicBezTo>
                  <a:cubicBezTo>
                    <a:pt x="2609886" y="2199096"/>
                    <a:pt x="2621272" y="2233890"/>
                    <a:pt x="2644043" y="2258743"/>
                  </a:cubicBezTo>
                  <a:cubicBezTo>
                    <a:pt x="2646573" y="2261228"/>
                    <a:pt x="2647838" y="2263713"/>
                    <a:pt x="2650368" y="2266198"/>
                  </a:cubicBezTo>
                  <a:cubicBezTo>
                    <a:pt x="2652898" y="2277382"/>
                    <a:pt x="2666814" y="2291051"/>
                    <a:pt x="2644043" y="2298507"/>
                  </a:cubicBezTo>
                  <a:cubicBezTo>
                    <a:pt x="2632657" y="2302235"/>
                    <a:pt x="2625067" y="2307206"/>
                    <a:pt x="2642778" y="2314661"/>
                  </a:cubicBezTo>
                  <a:cubicBezTo>
                    <a:pt x="2656693" y="2320875"/>
                    <a:pt x="2669344" y="2328331"/>
                    <a:pt x="2651633" y="2342000"/>
                  </a:cubicBezTo>
                  <a:cubicBezTo>
                    <a:pt x="2621272" y="2366852"/>
                    <a:pt x="2621272" y="2366852"/>
                    <a:pt x="2630127" y="2401646"/>
                  </a:cubicBezTo>
                  <a:cubicBezTo>
                    <a:pt x="2632657" y="2409102"/>
                    <a:pt x="2632657" y="2417801"/>
                    <a:pt x="2635187" y="2425257"/>
                  </a:cubicBezTo>
                  <a:cubicBezTo>
                    <a:pt x="2608621" y="2426499"/>
                    <a:pt x="2599766" y="2404132"/>
                    <a:pt x="2584585" y="2390463"/>
                  </a:cubicBezTo>
                  <a:cubicBezTo>
                    <a:pt x="2578260" y="2385492"/>
                    <a:pt x="2580790" y="2375551"/>
                    <a:pt x="2587115" y="2370580"/>
                  </a:cubicBezTo>
                  <a:cubicBezTo>
                    <a:pt x="2612416" y="2342000"/>
                    <a:pt x="2580790" y="2330816"/>
                    <a:pt x="2569404" y="2314661"/>
                  </a:cubicBezTo>
                  <a:cubicBezTo>
                    <a:pt x="2580790" y="2293537"/>
                    <a:pt x="2561814" y="2287323"/>
                    <a:pt x="2549163" y="2278625"/>
                  </a:cubicBezTo>
                  <a:cubicBezTo>
                    <a:pt x="2494766" y="2243831"/>
                    <a:pt x="2507417" y="2212765"/>
                    <a:pt x="2554224" y="2182941"/>
                  </a:cubicBezTo>
                  <a:close/>
                  <a:moveTo>
                    <a:pt x="1901236" y="2132911"/>
                  </a:moveTo>
                  <a:cubicBezTo>
                    <a:pt x="1905277" y="2133747"/>
                    <a:pt x="1909495" y="2135769"/>
                    <a:pt x="1913868" y="2139190"/>
                  </a:cubicBezTo>
                  <a:cubicBezTo>
                    <a:pt x="1932611" y="2155365"/>
                    <a:pt x="1946357" y="2144167"/>
                    <a:pt x="1961351" y="2135458"/>
                  </a:cubicBezTo>
                  <a:cubicBezTo>
                    <a:pt x="2018832" y="2159097"/>
                    <a:pt x="2091307" y="2162830"/>
                    <a:pt x="2107551" y="2242458"/>
                  </a:cubicBezTo>
                  <a:cubicBezTo>
                    <a:pt x="2112550" y="2264854"/>
                    <a:pt x="2141290" y="2264854"/>
                    <a:pt x="2155035" y="2279784"/>
                  </a:cubicBezTo>
                  <a:cubicBezTo>
                    <a:pt x="2160034" y="2287249"/>
                    <a:pt x="2160034" y="2293470"/>
                    <a:pt x="2153786" y="2299691"/>
                  </a:cubicBezTo>
                  <a:cubicBezTo>
                    <a:pt x="2158784" y="2304668"/>
                    <a:pt x="2163782" y="2309645"/>
                    <a:pt x="2170030" y="2315866"/>
                  </a:cubicBezTo>
                  <a:cubicBezTo>
                    <a:pt x="2175028" y="2322087"/>
                    <a:pt x="2180027" y="2325819"/>
                    <a:pt x="2185025" y="2330796"/>
                  </a:cubicBezTo>
                  <a:lnTo>
                    <a:pt x="2185029" y="2330796"/>
                  </a:lnTo>
                  <a:lnTo>
                    <a:pt x="2191216" y="2278693"/>
                  </a:lnTo>
                  <a:cubicBezTo>
                    <a:pt x="2209654" y="2235085"/>
                    <a:pt x="2259675" y="2216094"/>
                    <a:pt x="2297830" y="2187960"/>
                  </a:cubicBezTo>
                  <a:cubicBezTo>
                    <a:pt x="2300932" y="2185460"/>
                    <a:pt x="2305895" y="2183584"/>
                    <a:pt x="2310238" y="2182959"/>
                  </a:cubicBezTo>
                  <a:cubicBezTo>
                    <a:pt x="2314581" y="2182334"/>
                    <a:pt x="2318304" y="2182959"/>
                    <a:pt x="2318924" y="2185460"/>
                  </a:cubicBezTo>
                  <a:cubicBezTo>
                    <a:pt x="2361112" y="2249230"/>
                    <a:pt x="2428116" y="2189211"/>
                    <a:pt x="2475268" y="2221721"/>
                  </a:cubicBezTo>
                  <a:cubicBezTo>
                    <a:pt x="2514974" y="2232975"/>
                    <a:pt x="2526141" y="2270487"/>
                    <a:pt x="2548476" y="2299246"/>
                  </a:cubicBezTo>
                  <a:cubicBezTo>
                    <a:pt x="2548476" y="2315501"/>
                    <a:pt x="2538550" y="2326755"/>
                    <a:pt x="2526141" y="2336758"/>
                  </a:cubicBezTo>
                  <a:cubicBezTo>
                    <a:pt x="2502566" y="2358015"/>
                    <a:pt x="2501325" y="2358015"/>
                    <a:pt x="2486435" y="2325505"/>
                  </a:cubicBezTo>
                  <a:cubicBezTo>
                    <a:pt x="2483953" y="2321753"/>
                    <a:pt x="2481472" y="2316752"/>
                    <a:pt x="2478990" y="2311750"/>
                  </a:cubicBezTo>
                  <a:cubicBezTo>
                    <a:pt x="2464100" y="2318002"/>
                    <a:pt x="2470304" y="2341760"/>
                    <a:pt x="2452933" y="2346761"/>
                  </a:cubicBezTo>
                  <a:cubicBezTo>
                    <a:pt x="2439284" y="2334257"/>
                    <a:pt x="2438043" y="2314251"/>
                    <a:pt x="2421912" y="2301747"/>
                  </a:cubicBezTo>
                  <a:cubicBezTo>
                    <a:pt x="2429357" y="2315501"/>
                    <a:pt x="2434320" y="2330506"/>
                    <a:pt x="2425635" y="2343010"/>
                  </a:cubicBezTo>
                  <a:lnTo>
                    <a:pt x="2425158" y="2343490"/>
                  </a:lnTo>
                  <a:lnTo>
                    <a:pt x="2422824" y="2344143"/>
                  </a:lnTo>
                  <a:lnTo>
                    <a:pt x="2420710" y="2347973"/>
                  </a:lnTo>
                  <a:lnTo>
                    <a:pt x="2420361" y="2348325"/>
                  </a:lnTo>
                  <a:cubicBezTo>
                    <a:pt x="2418190" y="2349263"/>
                    <a:pt x="2415708" y="2349263"/>
                    <a:pt x="2413227" y="2348012"/>
                  </a:cubicBezTo>
                  <a:cubicBezTo>
                    <a:pt x="2417569" y="2353014"/>
                    <a:pt x="2419121" y="2351138"/>
                    <a:pt x="2420517" y="2348324"/>
                  </a:cubicBezTo>
                  <a:lnTo>
                    <a:pt x="2420710" y="2347973"/>
                  </a:lnTo>
                  <a:lnTo>
                    <a:pt x="2425158" y="2343490"/>
                  </a:lnTo>
                  <a:lnTo>
                    <a:pt x="2426876" y="2343010"/>
                  </a:lnTo>
                  <a:cubicBezTo>
                    <a:pt x="2438043" y="2336758"/>
                    <a:pt x="2445488" y="2338009"/>
                    <a:pt x="2452933" y="2346761"/>
                  </a:cubicBezTo>
                  <a:cubicBezTo>
                    <a:pt x="2443006" y="2364267"/>
                    <a:pt x="2433080" y="2383023"/>
                    <a:pt x="2423153" y="2401779"/>
                  </a:cubicBezTo>
                  <a:cubicBezTo>
                    <a:pt x="2415708" y="2413033"/>
                    <a:pt x="2393373" y="2420535"/>
                    <a:pt x="2402059" y="2439291"/>
                  </a:cubicBezTo>
                  <a:cubicBezTo>
                    <a:pt x="2419431" y="2470551"/>
                    <a:pt x="2378483" y="2454296"/>
                    <a:pt x="2376002" y="2473052"/>
                  </a:cubicBezTo>
                  <a:cubicBezTo>
                    <a:pt x="2374761" y="2488057"/>
                    <a:pt x="2369798" y="2504312"/>
                    <a:pt x="2347463" y="2513065"/>
                  </a:cubicBezTo>
                  <a:cubicBezTo>
                    <a:pt x="2377243" y="2526819"/>
                    <a:pt x="2399577" y="2521818"/>
                    <a:pt x="2421912" y="2523068"/>
                  </a:cubicBezTo>
                  <a:cubicBezTo>
                    <a:pt x="2384688" y="2554328"/>
                    <a:pt x="2436802" y="2541824"/>
                    <a:pt x="2438043" y="2554328"/>
                  </a:cubicBezTo>
                  <a:cubicBezTo>
                    <a:pt x="2446729" y="2565582"/>
                    <a:pt x="2446729" y="2576835"/>
                    <a:pt x="2438043" y="2586838"/>
                  </a:cubicBezTo>
                  <a:lnTo>
                    <a:pt x="2438043" y="2603094"/>
                  </a:lnTo>
                  <a:lnTo>
                    <a:pt x="2438011" y="2603149"/>
                  </a:lnTo>
                  <a:lnTo>
                    <a:pt x="2441767" y="2614245"/>
                  </a:lnTo>
                  <a:cubicBezTo>
                    <a:pt x="2441826" y="2630746"/>
                    <a:pt x="2429448" y="2648115"/>
                    <a:pt x="2438789" y="2664790"/>
                  </a:cubicBezTo>
                  <a:cubicBezTo>
                    <a:pt x="2445017" y="2675907"/>
                    <a:pt x="2451245" y="2689494"/>
                    <a:pt x="2466192" y="2677142"/>
                  </a:cubicBezTo>
                  <a:cubicBezTo>
                    <a:pt x="2476156" y="2669731"/>
                    <a:pt x="2484875" y="2662320"/>
                    <a:pt x="2494839" y="2669731"/>
                  </a:cubicBezTo>
                  <a:cubicBezTo>
                    <a:pt x="2513523" y="2683318"/>
                    <a:pt x="2532206" y="2690729"/>
                    <a:pt x="2558363" y="2688258"/>
                  </a:cubicBezTo>
                  <a:cubicBezTo>
                    <a:pt x="2575800" y="2687023"/>
                    <a:pt x="2591992" y="2711727"/>
                    <a:pt x="2614412" y="2711727"/>
                  </a:cubicBezTo>
                  <a:cubicBezTo>
                    <a:pt x="2611921" y="2720373"/>
                    <a:pt x="2609430" y="2729019"/>
                    <a:pt x="2606939" y="2737665"/>
                  </a:cubicBezTo>
                  <a:cubicBezTo>
                    <a:pt x="2603202" y="2743841"/>
                    <a:pt x="2599466" y="2750017"/>
                    <a:pt x="2595729" y="2756193"/>
                  </a:cubicBezTo>
                  <a:cubicBezTo>
                    <a:pt x="2589501" y="2762369"/>
                    <a:pt x="2584519" y="2767309"/>
                    <a:pt x="2579537" y="2772250"/>
                  </a:cubicBezTo>
                  <a:cubicBezTo>
                    <a:pt x="2567081" y="2777191"/>
                    <a:pt x="2554626" y="2782131"/>
                    <a:pt x="2542170" y="2785837"/>
                  </a:cubicBezTo>
                  <a:cubicBezTo>
                    <a:pt x="2529715" y="2789542"/>
                    <a:pt x="2520996" y="2795718"/>
                    <a:pt x="2517259" y="2811775"/>
                  </a:cubicBezTo>
                  <a:cubicBezTo>
                    <a:pt x="2513523" y="2829068"/>
                    <a:pt x="2503558" y="2845125"/>
                    <a:pt x="2496085" y="2861182"/>
                  </a:cubicBezTo>
                  <a:cubicBezTo>
                    <a:pt x="2494839" y="2863652"/>
                    <a:pt x="2486120" y="2866123"/>
                    <a:pt x="2482384" y="2863652"/>
                  </a:cubicBezTo>
                  <a:cubicBezTo>
                    <a:pt x="2478647" y="2862417"/>
                    <a:pt x="2472419" y="2857477"/>
                    <a:pt x="2472419" y="2853771"/>
                  </a:cubicBezTo>
                  <a:cubicBezTo>
                    <a:pt x="2472419" y="2838949"/>
                    <a:pt x="2476156" y="2824127"/>
                    <a:pt x="2478647" y="2804364"/>
                  </a:cubicBezTo>
                  <a:cubicBezTo>
                    <a:pt x="2428825" y="2804364"/>
                    <a:pt x="2381494" y="2804364"/>
                    <a:pt x="2335408" y="2804364"/>
                  </a:cubicBezTo>
                  <a:cubicBezTo>
                    <a:pt x="2319216" y="2804364"/>
                    <a:pt x="2303024" y="2804673"/>
                    <a:pt x="2287299" y="2802975"/>
                  </a:cubicBezTo>
                  <a:lnTo>
                    <a:pt x="2275664" y="2799525"/>
                  </a:lnTo>
                  <a:lnTo>
                    <a:pt x="2244475" y="2796906"/>
                  </a:lnTo>
                  <a:cubicBezTo>
                    <a:pt x="2222140" y="2796906"/>
                    <a:pt x="2199805" y="2800657"/>
                    <a:pt x="2182434" y="2781901"/>
                  </a:cubicBezTo>
                  <a:cubicBezTo>
                    <a:pt x="2166303" y="2759394"/>
                    <a:pt x="2166303" y="2738137"/>
                    <a:pt x="2189878" y="2720631"/>
                  </a:cubicBezTo>
                  <a:lnTo>
                    <a:pt x="2206082" y="2713585"/>
                  </a:lnTo>
                  <a:lnTo>
                    <a:pt x="2204719" y="2713040"/>
                  </a:lnTo>
                  <a:lnTo>
                    <a:pt x="2192360" y="2718130"/>
                  </a:lnTo>
                  <a:cubicBezTo>
                    <a:pt x="2162580" y="2715630"/>
                    <a:pt x="2155135" y="2694373"/>
                    <a:pt x="2152654" y="2669365"/>
                  </a:cubicBezTo>
                  <a:cubicBezTo>
                    <a:pt x="2151413" y="2646858"/>
                    <a:pt x="2139005" y="2635604"/>
                    <a:pt x="2120392" y="2629352"/>
                  </a:cubicBezTo>
                  <a:cubicBezTo>
                    <a:pt x="2107984" y="2621850"/>
                    <a:pt x="2098058" y="2610596"/>
                    <a:pt x="2093094" y="2595591"/>
                  </a:cubicBezTo>
                  <a:cubicBezTo>
                    <a:pt x="2088131" y="2576835"/>
                    <a:pt x="2093094" y="2559330"/>
                    <a:pt x="2101780" y="2543074"/>
                  </a:cubicBezTo>
                  <a:cubicBezTo>
                    <a:pt x="2104262" y="2536822"/>
                    <a:pt x="2107984" y="2529320"/>
                    <a:pt x="2110466" y="2524318"/>
                  </a:cubicBezTo>
                  <a:cubicBezTo>
                    <a:pt x="2119772" y="2502749"/>
                    <a:pt x="2113025" y="2481180"/>
                    <a:pt x="2112734" y="2460138"/>
                  </a:cubicBezTo>
                  <a:lnTo>
                    <a:pt x="2114189" y="2448881"/>
                  </a:lnTo>
                  <a:lnTo>
                    <a:pt x="2087089" y="2472167"/>
                  </a:lnTo>
                  <a:cubicBezTo>
                    <a:pt x="2080685" y="2484143"/>
                    <a:pt x="2080061" y="2498762"/>
                    <a:pt x="2087558" y="2517425"/>
                  </a:cubicBezTo>
                  <a:cubicBezTo>
                    <a:pt x="2100054" y="2547286"/>
                    <a:pt x="2080061" y="2559728"/>
                    <a:pt x="2057569" y="2569681"/>
                  </a:cubicBezTo>
                  <a:cubicBezTo>
                    <a:pt x="2051321" y="2575902"/>
                    <a:pt x="2046322" y="2580879"/>
                    <a:pt x="2042574" y="2585856"/>
                  </a:cubicBezTo>
                  <a:cubicBezTo>
                    <a:pt x="2042574" y="2590832"/>
                    <a:pt x="2042574" y="2597053"/>
                    <a:pt x="2042574" y="2602030"/>
                  </a:cubicBezTo>
                  <a:cubicBezTo>
                    <a:pt x="2046322" y="2608251"/>
                    <a:pt x="2052570" y="2613228"/>
                    <a:pt x="2057569" y="2618205"/>
                  </a:cubicBezTo>
                  <a:cubicBezTo>
                    <a:pt x="2067565" y="2616960"/>
                    <a:pt x="2078811" y="2600786"/>
                    <a:pt x="2090057" y="2618205"/>
                  </a:cubicBezTo>
                  <a:cubicBezTo>
                    <a:pt x="2093806" y="2621937"/>
                    <a:pt x="2095056" y="2624426"/>
                    <a:pt x="2093806" y="2629402"/>
                  </a:cubicBezTo>
                  <a:cubicBezTo>
                    <a:pt x="2092557" y="2631891"/>
                    <a:pt x="2091307" y="2634379"/>
                    <a:pt x="2090057" y="2634379"/>
                  </a:cubicBezTo>
                  <a:cubicBezTo>
                    <a:pt x="2073813" y="2651798"/>
                    <a:pt x="2055069" y="2631891"/>
                    <a:pt x="2037575" y="2638112"/>
                  </a:cubicBezTo>
                  <a:cubicBezTo>
                    <a:pt x="2030078" y="2641844"/>
                    <a:pt x="2027579" y="2630647"/>
                    <a:pt x="2023830" y="2623181"/>
                  </a:cubicBezTo>
                  <a:cubicBezTo>
                    <a:pt x="2020081" y="2610739"/>
                    <a:pt x="2013834" y="2598298"/>
                    <a:pt x="2008835" y="2585856"/>
                  </a:cubicBezTo>
                  <a:cubicBezTo>
                    <a:pt x="2008835" y="2583367"/>
                    <a:pt x="2008835" y="2579635"/>
                    <a:pt x="2008835" y="2575902"/>
                  </a:cubicBezTo>
                  <a:cubicBezTo>
                    <a:pt x="1967599" y="2531111"/>
                    <a:pt x="1965100" y="2486320"/>
                    <a:pt x="2021331" y="2425355"/>
                  </a:cubicBezTo>
                  <a:cubicBezTo>
                    <a:pt x="1995090" y="2444018"/>
                    <a:pt x="1992591" y="2453971"/>
                    <a:pt x="1988842" y="2462680"/>
                  </a:cubicBezTo>
                  <a:cubicBezTo>
                    <a:pt x="1983844" y="2471390"/>
                    <a:pt x="1985093" y="2483832"/>
                    <a:pt x="1976346" y="2491297"/>
                  </a:cubicBezTo>
                  <a:cubicBezTo>
                    <a:pt x="1965100" y="2500006"/>
                    <a:pt x="1952604" y="2501250"/>
                    <a:pt x="1940109" y="2504983"/>
                  </a:cubicBezTo>
                  <a:cubicBezTo>
                    <a:pt x="1936360" y="2504983"/>
                    <a:pt x="1932611" y="2506227"/>
                    <a:pt x="1930112" y="2506227"/>
                  </a:cubicBezTo>
                  <a:cubicBezTo>
                    <a:pt x="1916367" y="2518669"/>
                    <a:pt x="1902622" y="2531111"/>
                    <a:pt x="1888876" y="2542309"/>
                  </a:cubicBezTo>
                  <a:cubicBezTo>
                    <a:pt x="1876380" y="2552262"/>
                    <a:pt x="1871382" y="2560972"/>
                    <a:pt x="1876380" y="2575902"/>
                  </a:cubicBezTo>
                  <a:cubicBezTo>
                    <a:pt x="1878879" y="2583367"/>
                    <a:pt x="1873881" y="2594565"/>
                    <a:pt x="1865134" y="2590832"/>
                  </a:cubicBezTo>
                  <a:cubicBezTo>
                    <a:pt x="1836394" y="2582123"/>
                    <a:pt x="1823898" y="2609495"/>
                    <a:pt x="1802656" y="2616960"/>
                  </a:cubicBezTo>
                  <a:cubicBezTo>
                    <a:pt x="1795158" y="2619449"/>
                    <a:pt x="1783912" y="2624426"/>
                    <a:pt x="1781413" y="2620693"/>
                  </a:cubicBezTo>
                  <a:cubicBezTo>
                    <a:pt x="1770167" y="2609495"/>
                    <a:pt x="1783912" y="2603274"/>
                    <a:pt x="1791409" y="2599542"/>
                  </a:cubicBezTo>
                  <a:cubicBezTo>
                    <a:pt x="1815151" y="2590832"/>
                    <a:pt x="1803905" y="2553507"/>
                    <a:pt x="1833895" y="2548530"/>
                  </a:cubicBezTo>
                  <a:cubicBezTo>
                    <a:pt x="1841392" y="2547286"/>
                    <a:pt x="1838893" y="2537332"/>
                    <a:pt x="1837644" y="2528623"/>
                  </a:cubicBezTo>
                  <a:cubicBezTo>
                    <a:pt x="1835144" y="2512448"/>
                    <a:pt x="1833895" y="2497518"/>
                    <a:pt x="1833895" y="2481343"/>
                  </a:cubicBezTo>
                  <a:cubicBezTo>
                    <a:pt x="1833895" y="2457704"/>
                    <a:pt x="1833895" y="2457704"/>
                    <a:pt x="1871382" y="2450238"/>
                  </a:cubicBezTo>
                  <a:cubicBezTo>
                    <a:pt x="1880129" y="2447750"/>
                    <a:pt x="1888876" y="2442773"/>
                    <a:pt x="1885128" y="2435308"/>
                  </a:cubicBezTo>
                  <a:cubicBezTo>
                    <a:pt x="1882628" y="2430331"/>
                    <a:pt x="1872632" y="2429087"/>
                    <a:pt x="1865134" y="2426599"/>
                  </a:cubicBezTo>
                  <a:cubicBezTo>
                    <a:pt x="1860136" y="2425355"/>
                    <a:pt x="1855138" y="2426599"/>
                    <a:pt x="1848890" y="2426599"/>
                  </a:cubicBezTo>
                  <a:lnTo>
                    <a:pt x="1847932" y="2422172"/>
                  </a:lnTo>
                  <a:lnTo>
                    <a:pt x="1847141" y="2425957"/>
                  </a:lnTo>
                  <a:cubicBezTo>
                    <a:pt x="1843402" y="2424702"/>
                    <a:pt x="1838417" y="2422192"/>
                    <a:pt x="1833432" y="2420937"/>
                  </a:cubicBezTo>
                  <a:cubicBezTo>
                    <a:pt x="1808509" y="2413407"/>
                    <a:pt x="1789816" y="2444781"/>
                    <a:pt x="1761153" y="2428467"/>
                  </a:cubicBezTo>
                  <a:cubicBezTo>
                    <a:pt x="1739968" y="2415917"/>
                    <a:pt x="1712552" y="2415917"/>
                    <a:pt x="1687628" y="2409642"/>
                  </a:cubicBezTo>
                  <a:cubicBezTo>
                    <a:pt x="1696352" y="2438506"/>
                    <a:pt x="1729999" y="2439761"/>
                    <a:pt x="1747445" y="2468625"/>
                  </a:cubicBezTo>
                  <a:cubicBezTo>
                    <a:pt x="1685136" y="2486195"/>
                    <a:pt x="1630303" y="2508784"/>
                    <a:pt x="1572979" y="2536393"/>
                  </a:cubicBezTo>
                  <a:cubicBezTo>
                    <a:pt x="1567994" y="2507529"/>
                    <a:pt x="1584194" y="2483685"/>
                    <a:pt x="1569240" y="2456076"/>
                  </a:cubicBezTo>
                  <a:cubicBezTo>
                    <a:pt x="1553040" y="2447291"/>
                    <a:pt x="1538085" y="2472390"/>
                    <a:pt x="1516900" y="2466115"/>
                  </a:cubicBezTo>
                  <a:cubicBezTo>
                    <a:pt x="1500700" y="2462350"/>
                    <a:pt x="1482007" y="2468625"/>
                    <a:pt x="1468299" y="2486195"/>
                  </a:cubicBezTo>
                  <a:cubicBezTo>
                    <a:pt x="1462068" y="2491215"/>
                    <a:pt x="1444621" y="2497489"/>
                    <a:pt x="1440883" y="2493724"/>
                  </a:cubicBezTo>
                  <a:cubicBezTo>
                    <a:pt x="1410974" y="2466115"/>
                    <a:pt x="1362373" y="2471135"/>
                    <a:pt x="1339941" y="2433486"/>
                  </a:cubicBezTo>
                  <a:cubicBezTo>
                    <a:pt x="1338695" y="2430977"/>
                    <a:pt x="1337449" y="2428467"/>
                    <a:pt x="1337449" y="2425957"/>
                  </a:cubicBezTo>
                  <a:cubicBezTo>
                    <a:pt x="1351157" y="2402112"/>
                    <a:pt x="1332464" y="2382033"/>
                    <a:pt x="1331218" y="2359444"/>
                  </a:cubicBezTo>
                  <a:cubicBezTo>
                    <a:pt x="1329972" y="2351914"/>
                    <a:pt x="1320002" y="2350659"/>
                    <a:pt x="1311279" y="2351914"/>
                  </a:cubicBezTo>
                  <a:cubicBezTo>
                    <a:pt x="1292586" y="2353169"/>
                    <a:pt x="1291340" y="2343129"/>
                    <a:pt x="1297571" y="2328070"/>
                  </a:cubicBezTo>
                  <a:cubicBezTo>
                    <a:pt x="1300063" y="2318030"/>
                    <a:pt x="1302555" y="2307991"/>
                    <a:pt x="1303802" y="2297951"/>
                  </a:cubicBezTo>
                  <a:cubicBezTo>
                    <a:pt x="1329972" y="2300461"/>
                    <a:pt x="1352403" y="2307991"/>
                    <a:pt x="1368604" y="2329325"/>
                  </a:cubicBezTo>
                  <a:cubicBezTo>
                    <a:pt x="1366111" y="2331835"/>
                    <a:pt x="1364865" y="2334345"/>
                    <a:pt x="1363619" y="2338110"/>
                  </a:cubicBezTo>
                  <a:lnTo>
                    <a:pt x="1367357" y="2334345"/>
                  </a:lnTo>
                  <a:lnTo>
                    <a:pt x="1368604" y="2329325"/>
                  </a:lnTo>
                  <a:cubicBezTo>
                    <a:pt x="1373588" y="2329325"/>
                    <a:pt x="1378573" y="2329325"/>
                    <a:pt x="1383558" y="2329325"/>
                  </a:cubicBezTo>
                  <a:cubicBezTo>
                    <a:pt x="1415959" y="2326815"/>
                    <a:pt x="1401004" y="2286656"/>
                    <a:pt x="1422190" y="2279127"/>
                  </a:cubicBezTo>
                  <a:cubicBezTo>
                    <a:pt x="1449606" y="2269087"/>
                    <a:pt x="1478268" y="2230183"/>
                    <a:pt x="1504438" y="2280382"/>
                  </a:cubicBezTo>
                  <a:cubicBezTo>
                    <a:pt x="1505684" y="2286656"/>
                    <a:pt x="1500700" y="2287911"/>
                    <a:pt x="1496961" y="2292931"/>
                  </a:cubicBezTo>
                  <a:cubicBezTo>
                    <a:pt x="1501946" y="2294186"/>
                    <a:pt x="1505684" y="2291676"/>
                    <a:pt x="1505684" y="2285401"/>
                  </a:cubicBezTo>
                  <a:cubicBezTo>
                    <a:pt x="1510669" y="2266577"/>
                    <a:pt x="1504438" y="2237713"/>
                    <a:pt x="1530608" y="2233948"/>
                  </a:cubicBezTo>
                  <a:cubicBezTo>
                    <a:pt x="1559271" y="2228928"/>
                    <a:pt x="1546809" y="2264067"/>
                    <a:pt x="1560517" y="2274107"/>
                  </a:cubicBezTo>
                  <a:cubicBezTo>
                    <a:pt x="1533101" y="2207594"/>
                    <a:pt x="1574225" y="2187515"/>
                    <a:pt x="1627811" y="2174965"/>
                  </a:cubicBezTo>
                  <a:cubicBezTo>
                    <a:pt x="1665197" y="2177475"/>
                    <a:pt x="1665197" y="2198809"/>
                    <a:pt x="1650243" y="2223908"/>
                  </a:cubicBezTo>
                  <a:cubicBezTo>
                    <a:pt x="1637781" y="2245243"/>
                    <a:pt x="1624073" y="2264067"/>
                    <a:pt x="1637781" y="2295441"/>
                  </a:cubicBezTo>
                  <a:cubicBezTo>
                    <a:pt x="1671428" y="2238027"/>
                    <a:pt x="1702972" y="2261792"/>
                    <a:pt x="1735042" y="2282029"/>
                  </a:cubicBezTo>
                  <a:lnTo>
                    <a:pt x="1766672" y="2297600"/>
                  </a:lnTo>
                  <a:lnTo>
                    <a:pt x="1772041" y="2253500"/>
                  </a:lnTo>
                  <a:cubicBezTo>
                    <a:pt x="1777977" y="2240281"/>
                    <a:pt x="1788910" y="2230016"/>
                    <a:pt x="1807654" y="2225039"/>
                  </a:cubicBezTo>
                  <a:cubicBezTo>
                    <a:pt x="1848890" y="2216330"/>
                    <a:pt x="1858886" y="2183981"/>
                    <a:pt x="1870132" y="2151632"/>
                  </a:cubicBezTo>
                  <a:cubicBezTo>
                    <a:pt x="1878567" y="2138568"/>
                    <a:pt x="1889111" y="2130403"/>
                    <a:pt x="1901236" y="2132911"/>
                  </a:cubicBezTo>
                  <a:close/>
                  <a:moveTo>
                    <a:pt x="777619" y="1310663"/>
                  </a:moveTo>
                  <a:lnTo>
                    <a:pt x="778692" y="1310922"/>
                  </a:lnTo>
                  <a:lnTo>
                    <a:pt x="777486" y="1310922"/>
                  </a:lnTo>
                  <a:lnTo>
                    <a:pt x="777619" y="1310663"/>
                  </a:lnTo>
                  <a:close/>
                  <a:moveTo>
                    <a:pt x="774470" y="1270355"/>
                  </a:moveTo>
                  <a:cubicBezTo>
                    <a:pt x="779899" y="1270194"/>
                    <a:pt x="784723" y="1270840"/>
                    <a:pt x="787136" y="1273426"/>
                  </a:cubicBezTo>
                  <a:cubicBezTo>
                    <a:pt x="791358" y="1279891"/>
                    <a:pt x="789850" y="1286356"/>
                    <a:pt x="786834" y="1292659"/>
                  </a:cubicBezTo>
                  <a:lnTo>
                    <a:pt x="777619" y="1310663"/>
                  </a:lnTo>
                  <a:lnTo>
                    <a:pt x="759996" y="1306397"/>
                  </a:lnTo>
                  <a:cubicBezTo>
                    <a:pt x="754568" y="1303488"/>
                    <a:pt x="750346" y="1298639"/>
                    <a:pt x="748537" y="1290235"/>
                  </a:cubicBezTo>
                  <a:cubicBezTo>
                    <a:pt x="747331" y="1282477"/>
                    <a:pt x="748537" y="1272133"/>
                    <a:pt x="758187" y="1272133"/>
                  </a:cubicBezTo>
                  <a:cubicBezTo>
                    <a:pt x="763012" y="1271487"/>
                    <a:pt x="769042" y="1270517"/>
                    <a:pt x="774470" y="1270355"/>
                  </a:cubicBezTo>
                  <a:close/>
                  <a:moveTo>
                    <a:pt x="748398" y="1192370"/>
                  </a:moveTo>
                  <a:cubicBezTo>
                    <a:pt x="750993" y="1191922"/>
                    <a:pt x="753435" y="1191922"/>
                    <a:pt x="754046" y="1192519"/>
                  </a:cubicBezTo>
                  <a:cubicBezTo>
                    <a:pt x="758930" y="1194908"/>
                    <a:pt x="760151" y="1200881"/>
                    <a:pt x="760151" y="1205660"/>
                  </a:cubicBezTo>
                  <a:cubicBezTo>
                    <a:pt x="762594" y="1239109"/>
                    <a:pt x="738171" y="1245082"/>
                    <a:pt x="708864" y="1243887"/>
                  </a:cubicBezTo>
                  <a:cubicBezTo>
                    <a:pt x="719854" y="1227163"/>
                    <a:pt x="729623" y="1210438"/>
                    <a:pt x="741834" y="1194908"/>
                  </a:cubicBezTo>
                  <a:cubicBezTo>
                    <a:pt x="743056" y="1193714"/>
                    <a:pt x="745803" y="1192818"/>
                    <a:pt x="748398" y="1192370"/>
                  </a:cubicBezTo>
                  <a:close/>
                  <a:moveTo>
                    <a:pt x="806509" y="1114390"/>
                  </a:moveTo>
                  <a:cubicBezTo>
                    <a:pt x="795096" y="1133526"/>
                    <a:pt x="790024" y="1153937"/>
                    <a:pt x="788756" y="1176900"/>
                  </a:cubicBezTo>
                  <a:cubicBezTo>
                    <a:pt x="788756" y="1183279"/>
                    <a:pt x="782415" y="1184555"/>
                    <a:pt x="778611" y="1178176"/>
                  </a:cubicBezTo>
                  <a:cubicBezTo>
                    <a:pt x="776074" y="1175625"/>
                    <a:pt x="776074" y="1167970"/>
                    <a:pt x="774806" y="1164143"/>
                  </a:cubicBezTo>
                  <a:cubicBezTo>
                    <a:pt x="776074" y="1124596"/>
                    <a:pt x="776074" y="1124596"/>
                    <a:pt x="806509" y="1114390"/>
                  </a:cubicBezTo>
                  <a:close/>
                  <a:moveTo>
                    <a:pt x="1033074" y="1037458"/>
                  </a:moveTo>
                  <a:lnTo>
                    <a:pt x="1040499" y="1044930"/>
                  </a:lnTo>
                  <a:lnTo>
                    <a:pt x="1040685" y="1044834"/>
                  </a:lnTo>
                  <a:cubicBezTo>
                    <a:pt x="1043221" y="1044979"/>
                    <a:pt x="1045757" y="1046425"/>
                    <a:pt x="1048294" y="1048738"/>
                  </a:cubicBezTo>
                  <a:cubicBezTo>
                    <a:pt x="1054634" y="1053366"/>
                    <a:pt x="1059707" y="1057993"/>
                    <a:pt x="1064779" y="1063777"/>
                  </a:cubicBezTo>
                  <a:lnTo>
                    <a:pt x="1051651" y="1063777"/>
                  </a:lnTo>
                  <a:lnTo>
                    <a:pt x="1062991" y="1068922"/>
                  </a:lnTo>
                  <a:lnTo>
                    <a:pt x="1062991" y="1064935"/>
                  </a:lnTo>
                  <a:cubicBezTo>
                    <a:pt x="1083750" y="1064935"/>
                    <a:pt x="1104509" y="1066195"/>
                    <a:pt x="1124048" y="1067454"/>
                  </a:cubicBezTo>
                  <a:cubicBezTo>
                    <a:pt x="1128932" y="1068713"/>
                    <a:pt x="1132596" y="1073750"/>
                    <a:pt x="1133817" y="1078787"/>
                  </a:cubicBezTo>
                  <a:cubicBezTo>
                    <a:pt x="1136259" y="1082565"/>
                    <a:pt x="1132596" y="1087602"/>
                    <a:pt x="1126490" y="1087602"/>
                  </a:cubicBezTo>
                  <a:cubicBezTo>
                    <a:pt x="1111836" y="1088861"/>
                    <a:pt x="1113057" y="1100195"/>
                    <a:pt x="1109394" y="1110269"/>
                  </a:cubicBezTo>
                  <a:cubicBezTo>
                    <a:pt x="1103288" y="1124121"/>
                    <a:pt x="1098404" y="1114047"/>
                    <a:pt x="1092298" y="1109010"/>
                  </a:cubicBezTo>
                  <a:cubicBezTo>
                    <a:pt x="1086803" y="1104602"/>
                    <a:pt x="1081918" y="1104917"/>
                    <a:pt x="1077186" y="1106649"/>
                  </a:cubicBezTo>
                  <a:lnTo>
                    <a:pt x="1064770" y="1112018"/>
                  </a:lnTo>
                  <a:lnTo>
                    <a:pt x="1064770" y="1118602"/>
                  </a:lnTo>
                  <a:lnTo>
                    <a:pt x="994607" y="1118602"/>
                  </a:lnTo>
                  <a:cubicBezTo>
                    <a:pt x="1009915" y="1099310"/>
                    <a:pt x="1021396" y="1083877"/>
                    <a:pt x="1032878" y="1069729"/>
                  </a:cubicBezTo>
                  <a:lnTo>
                    <a:pt x="1045997" y="1063777"/>
                  </a:lnTo>
                  <a:lnTo>
                    <a:pt x="1033076" y="1063777"/>
                  </a:lnTo>
                  <a:lnTo>
                    <a:pt x="1033076" y="1052769"/>
                  </a:lnTo>
                  <a:lnTo>
                    <a:pt x="1033074" y="1052769"/>
                  </a:lnTo>
                  <a:lnTo>
                    <a:pt x="1033074" y="1037458"/>
                  </a:lnTo>
                  <a:close/>
                  <a:moveTo>
                    <a:pt x="1000103" y="1037456"/>
                  </a:moveTo>
                  <a:cubicBezTo>
                    <a:pt x="1004813" y="1037456"/>
                    <a:pt x="1009523" y="1037456"/>
                    <a:pt x="1015410" y="1037456"/>
                  </a:cubicBezTo>
                  <a:cubicBezTo>
                    <a:pt x="1014232" y="1045214"/>
                    <a:pt x="1015410" y="1058143"/>
                    <a:pt x="1007168" y="1058143"/>
                  </a:cubicBezTo>
                  <a:cubicBezTo>
                    <a:pt x="1000103" y="1058143"/>
                    <a:pt x="1001281" y="1045214"/>
                    <a:pt x="1000103" y="1037456"/>
                  </a:cubicBezTo>
                  <a:close/>
                  <a:moveTo>
                    <a:pt x="925390" y="1027798"/>
                  </a:moveTo>
                  <a:cubicBezTo>
                    <a:pt x="931414" y="1025524"/>
                    <a:pt x="940925" y="1028254"/>
                    <a:pt x="954875" y="1035533"/>
                  </a:cubicBezTo>
                  <a:cubicBezTo>
                    <a:pt x="952339" y="1052517"/>
                    <a:pt x="948534" y="1070715"/>
                    <a:pt x="947266" y="1087700"/>
                  </a:cubicBezTo>
                  <a:cubicBezTo>
                    <a:pt x="945998" y="1101045"/>
                    <a:pt x="945998" y="1113177"/>
                    <a:pt x="926976" y="1110751"/>
                  </a:cubicBezTo>
                  <a:cubicBezTo>
                    <a:pt x="910490" y="1108324"/>
                    <a:pt x="907953" y="1094979"/>
                    <a:pt x="906685" y="1081634"/>
                  </a:cubicBezTo>
                  <a:cubicBezTo>
                    <a:pt x="920635" y="1074355"/>
                    <a:pt x="918099" y="1062223"/>
                    <a:pt x="916830" y="1050091"/>
                  </a:cubicBezTo>
                  <a:cubicBezTo>
                    <a:pt x="916830" y="1037352"/>
                    <a:pt x="919367" y="1030073"/>
                    <a:pt x="925390" y="1027798"/>
                  </a:cubicBezTo>
                  <a:close/>
                  <a:moveTo>
                    <a:pt x="804480" y="1010590"/>
                  </a:moveTo>
                  <a:cubicBezTo>
                    <a:pt x="823025" y="1017917"/>
                    <a:pt x="842808" y="1025244"/>
                    <a:pt x="863826" y="1033792"/>
                  </a:cubicBezTo>
                  <a:cubicBezTo>
                    <a:pt x="872481" y="1049667"/>
                    <a:pt x="850226" y="1064321"/>
                    <a:pt x="853935" y="1081417"/>
                  </a:cubicBezTo>
                  <a:cubicBezTo>
                    <a:pt x="844044" y="1091186"/>
                    <a:pt x="832916" y="1091186"/>
                    <a:pt x="823025" y="1081417"/>
                  </a:cubicBezTo>
                  <a:lnTo>
                    <a:pt x="823025" y="1066763"/>
                  </a:lnTo>
                  <a:cubicBezTo>
                    <a:pt x="814371" y="1058215"/>
                    <a:pt x="798298" y="1061878"/>
                    <a:pt x="792116" y="1050888"/>
                  </a:cubicBezTo>
                  <a:cubicBezTo>
                    <a:pt x="785934" y="1050888"/>
                    <a:pt x="780988" y="1050888"/>
                    <a:pt x="776043" y="1050888"/>
                  </a:cubicBezTo>
                  <a:cubicBezTo>
                    <a:pt x="776043" y="1046003"/>
                    <a:pt x="774806" y="1039898"/>
                    <a:pt x="776043" y="1035013"/>
                  </a:cubicBezTo>
                  <a:cubicBezTo>
                    <a:pt x="780988" y="1010590"/>
                    <a:pt x="787170" y="1004484"/>
                    <a:pt x="804480" y="1010590"/>
                  </a:cubicBezTo>
                  <a:close/>
                  <a:moveTo>
                    <a:pt x="1016522" y="121"/>
                  </a:moveTo>
                  <a:cubicBezTo>
                    <a:pt x="1021496" y="-1131"/>
                    <a:pt x="1028957" y="7631"/>
                    <a:pt x="1035175" y="12638"/>
                  </a:cubicBezTo>
                  <a:cubicBezTo>
                    <a:pt x="1045123" y="8883"/>
                    <a:pt x="1055071" y="8883"/>
                    <a:pt x="1065019" y="5128"/>
                  </a:cubicBezTo>
                  <a:cubicBezTo>
                    <a:pt x="1077455" y="-1131"/>
                    <a:pt x="1089890" y="-1131"/>
                    <a:pt x="1098595" y="12638"/>
                  </a:cubicBezTo>
                  <a:cubicBezTo>
                    <a:pt x="1096108" y="15141"/>
                    <a:pt x="1094864" y="16393"/>
                    <a:pt x="1091134" y="18896"/>
                  </a:cubicBezTo>
                  <a:cubicBezTo>
                    <a:pt x="1091134" y="17644"/>
                    <a:pt x="1096108" y="20148"/>
                    <a:pt x="1096108" y="18896"/>
                  </a:cubicBezTo>
                  <a:cubicBezTo>
                    <a:pt x="1093621" y="16393"/>
                    <a:pt x="1094864" y="13889"/>
                    <a:pt x="1098595" y="12638"/>
                  </a:cubicBezTo>
                  <a:cubicBezTo>
                    <a:pt x="1127196" y="25154"/>
                    <a:pt x="1152067" y="42678"/>
                    <a:pt x="1183155" y="46433"/>
                  </a:cubicBezTo>
                  <a:cubicBezTo>
                    <a:pt x="1193103" y="46433"/>
                    <a:pt x="1204295" y="53943"/>
                    <a:pt x="1208026" y="61453"/>
                  </a:cubicBezTo>
                  <a:cubicBezTo>
                    <a:pt x="1227922" y="95248"/>
                    <a:pt x="1259010" y="92744"/>
                    <a:pt x="1290099" y="92744"/>
                  </a:cubicBezTo>
                  <a:cubicBezTo>
                    <a:pt x="1268959" y="135301"/>
                    <a:pt x="1230409" y="127791"/>
                    <a:pt x="1195590" y="124036"/>
                  </a:cubicBezTo>
                  <a:cubicBezTo>
                    <a:pt x="1159528" y="119029"/>
                    <a:pt x="1144605" y="131546"/>
                    <a:pt x="1150823" y="170348"/>
                  </a:cubicBezTo>
                  <a:cubicBezTo>
                    <a:pt x="1152067" y="184116"/>
                    <a:pt x="1135901" y="201639"/>
                    <a:pt x="1120978" y="195381"/>
                  </a:cubicBezTo>
                  <a:cubicBezTo>
                    <a:pt x="1099838" y="186619"/>
                    <a:pt x="1084916" y="175354"/>
                    <a:pt x="1076211" y="209149"/>
                  </a:cubicBezTo>
                  <a:cubicBezTo>
                    <a:pt x="1072481" y="222918"/>
                    <a:pt x="1053828" y="222918"/>
                    <a:pt x="1041392" y="214156"/>
                  </a:cubicBezTo>
                  <a:cubicBezTo>
                    <a:pt x="1025226" y="204143"/>
                    <a:pt x="1001599" y="194129"/>
                    <a:pt x="1020252" y="166593"/>
                  </a:cubicBezTo>
                  <a:cubicBezTo>
                    <a:pt x="1021496" y="165341"/>
                    <a:pt x="1015278" y="159083"/>
                    <a:pt x="1011548" y="157831"/>
                  </a:cubicBezTo>
                  <a:cubicBezTo>
                    <a:pt x="1002843" y="152824"/>
                    <a:pt x="990407" y="149069"/>
                    <a:pt x="995382" y="136553"/>
                  </a:cubicBezTo>
                  <a:cubicBezTo>
                    <a:pt x="999112" y="124036"/>
                    <a:pt x="1012791" y="131546"/>
                    <a:pt x="1022739" y="131546"/>
                  </a:cubicBezTo>
                  <a:cubicBezTo>
                    <a:pt x="1037662" y="131546"/>
                    <a:pt x="1045123" y="121533"/>
                    <a:pt x="1050097" y="107764"/>
                  </a:cubicBezTo>
                  <a:cubicBezTo>
                    <a:pt x="1019009" y="90241"/>
                    <a:pt x="987920" y="75221"/>
                    <a:pt x="951858" y="99003"/>
                  </a:cubicBezTo>
                  <a:cubicBezTo>
                    <a:pt x="945640" y="102758"/>
                    <a:pt x="933205" y="95248"/>
                    <a:pt x="923257" y="92744"/>
                  </a:cubicBezTo>
                  <a:cubicBezTo>
                    <a:pt x="920770" y="97751"/>
                    <a:pt x="920770" y="102758"/>
                    <a:pt x="919526" y="107764"/>
                  </a:cubicBezTo>
                  <a:cubicBezTo>
                    <a:pt x="917039" y="111519"/>
                    <a:pt x="912065" y="116526"/>
                    <a:pt x="908334" y="116526"/>
                  </a:cubicBezTo>
                  <a:cubicBezTo>
                    <a:pt x="903360" y="116526"/>
                    <a:pt x="897143" y="111519"/>
                    <a:pt x="895899" y="107764"/>
                  </a:cubicBezTo>
                  <a:cubicBezTo>
                    <a:pt x="884707" y="73969"/>
                    <a:pt x="903360" y="47684"/>
                    <a:pt x="918283" y="20148"/>
                  </a:cubicBezTo>
                  <a:cubicBezTo>
                    <a:pt x="919526" y="18896"/>
                    <a:pt x="922013" y="16393"/>
                    <a:pt x="924500" y="16393"/>
                  </a:cubicBezTo>
                  <a:cubicBezTo>
                    <a:pt x="954345" y="10134"/>
                    <a:pt x="985433" y="2624"/>
                    <a:pt x="1016522" y="121"/>
                  </a:cubicBezTo>
                  <a:close/>
                </a:path>
              </a:pathLst>
            </a:custGeom>
            <a:solidFill>
              <a:srgbClr val="20A1A5">
                <a:alpha val="49800"/>
              </a:srgbClr>
            </a:solidFill>
            <a:ln>
              <a:noFill/>
            </a:ln>
          </p:spPr>
          <p:txBody>
            <a:bodyPr anchorCtr="0" anchor="ctr" bIns="22850" lIns="45725" spcFirstLastPara="1" rIns="45725" wrap="square" tIns="2285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747993"/>
                </a:solidFill>
                <a:latin typeface="Jost Light"/>
                <a:ea typeface="Jost Light"/>
                <a:cs typeface="Jost Light"/>
                <a:sym typeface="Jost Light"/>
              </a:endParaRPr>
            </a:p>
          </p:txBody>
        </p:sp>
        <p:sp>
          <p:nvSpPr>
            <p:cNvPr id="627" name="Google Shape;627;g311d5cb9a0a_0_344"/>
            <p:cNvSpPr/>
            <p:nvPr/>
          </p:nvSpPr>
          <p:spPr>
            <a:xfrm>
              <a:off x="20592538" y="6930644"/>
              <a:ext cx="1336879" cy="2855207"/>
            </a:xfrm>
            <a:custGeom>
              <a:rect b="b" l="l" r="r" t="t"/>
              <a:pathLst>
                <a:path extrusionOk="0" h="1939020" w="773881">
                  <a:moveTo>
                    <a:pt x="210744" y="1933145"/>
                  </a:moveTo>
                  <a:lnTo>
                    <a:pt x="211914" y="1934296"/>
                  </a:lnTo>
                  <a:lnTo>
                    <a:pt x="211999" y="1934413"/>
                  </a:lnTo>
                  <a:lnTo>
                    <a:pt x="210744" y="1933145"/>
                  </a:lnTo>
                  <a:close/>
                  <a:moveTo>
                    <a:pt x="383939" y="1807603"/>
                  </a:moveTo>
                  <a:lnTo>
                    <a:pt x="385195" y="1808871"/>
                  </a:lnTo>
                  <a:lnTo>
                    <a:pt x="384138" y="1808656"/>
                  </a:lnTo>
                  <a:lnTo>
                    <a:pt x="383939" y="1807603"/>
                  </a:lnTo>
                  <a:close/>
                  <a:moveTo>
                    <a:pt x="367134" y="1805206"/>
                  </a:moveTo>
                  <a:lnTo>
                    <a:pt x="384138" y="1808656"/>
                  </a:lnTo>
                  <a:lnTo>
                    <a:pt x="388704" y="1832866"/>
                  </a:lnTo>
                  <a:cubicBezTo>
                    <a:pt x="386763" y="1855157"/>
                    <a:pt x="366996" y="1869423"/>
                    <a:pt x="350053" y="1883689"/>
                  </a:cubicBezTo>
                  <a:cubicBezTo>
                    <a:pt x="334993" y="1887494"/>
                    <a:pt x="316167" y="1887494"/>
                    <a:pt x="306127" y="1903979"/>
                  </a:cubicBezTo>
                  <a:lnTo>
                    <a:pt x="304872" y="1903979"/>
                  </a:lnTo>
                  <a:cubicBezTo>
                    <a:pt x="296087" y="1912856"/>
                    <a:pt x="281026" y="1910319"/>
                    <a:pt x="272241" y="1919196"/>
                  </a:cubicBezTo>
                  <a:lnTo>
                    <a:pt x="273496" y="1919196"/>
                  </a:lnTo>
                  <a:cubicBezTo>
                    <a:pt x="262201" y="1929341"/>
                    <a:pt x="248395" y="1928073"/>
                    <a:pt x="235845" y="1933145"/>
                  </a:cubicBezTo>
                  <a:lnTo>
                    <a:pt x="229570" y="1933145"/>
                  </a:lnTo>
                  <a:lnTo>
                    <a:pt x="224550" y="1934413"/>
                  </a:lnTo>
                  <a:cubicBezTo>
                    <a:pt x="222040" y="1937584"/>
                    <a:pt x="219216" y="1939169"/>
                    <a:pt x="216706" y="1939010"/>
                  </a:cubicBezTo>
                  <a:lnTo>
                    <a:pt x="211914" y="1934296"/>
                  </a:lnTo>
                  <a:lnTo>
                    <a:pt x="201645" y="1920147"/>
                  </a:lnTo>
                  <a:cubicBezTo>
                    <a:pt x="201332" y="1915075"/>
                    <a:pt x="203842" y="1909686"/>
                    <a:pt x="208234" y="1903979"/>
                  </a:cubicBezTo>
                  <a:lnTo>
                    <a:pt x="208234" y="1902711"/>
                  </a:lnTo>
                  <a:cubicBezTo>
                    <a:pt x="219530" y="1895102"/>
                    <a:pt x="215765" y="1879885"/>
                    <a:pt x="224550" y="1871008"/>
                  </a:cubicBezTo>
                  <a:cubicBezTo>
                    <a:pt x="242120" y="1850719"/>
                    <a:pt x="250906" y="1815212"/>
                    <a:pt x="288557" y="1840574"/>
                  </a:cubicBezTo>
                  <a:lnTo>
                    <a:pt x="287302" y="1839306"/>
                  </a:lnTo>
                  <a:cubicBezTo>
                    <a:pt x="294832" y="1843110"/>
                    <a:pt x="298597" y="1848182"/>
                    <a:pt x="304872" y="1853255"/>
                  </a:cubicBezTo>
                  <a:cubicBezTo>
                    <a:pt x="311147" y="1853255"/>
                    <a:pt x="316167" y="1851987"/>
                    <a:pt x="322443" y="1850719"/>
                  </a:cubicBezTo>
                  <a:cubicBezTo>
                    <a:pt x="327463" y="1848182"/>
                    <a:pt x="332483" y="1844378"/>
                    <a:pt x="336248" y="1838038"/>
                  </a:cubicBezTo>
                  <a:lnTo>
                    <a:pt x="336248" y="1836769"/>
                  </a:lnTo>
                  <a:cubicBezTo>
                    <a:pt x="348485" y="1828210"/>
                    <a:pt x="352956" y="1808237"/>
                    <a:pt x="367134" y="1805206"/>
                  </a:cubicBezTo>
                  <a:close/>
                  <a:moveTo>
                    <a:pt x="466389" y="1738704"/>
                  </a:moveTo>
                  <a:cubicBezTo>
                    <a:pt x="471352" y="1741126"/>
                    <a:pt x="476316" y="1742336"/>
                    <a:pt x="481279" y="1742336"/>
                  </a:cubicBezTo>
                  <a:cubicBezTo>
                    <a:pt x="493687" y="1758076"/>
                    <a:pt x="475075" y="1764130"/>
                    <a:pt x="468871" y="1772606"/>
                  </a:cubicBezTo>
                  <a:lnTo>
                    <a:pt x="467630" y="1775027"/>
                  </a:lnTo>
                  <a:cubicBezTo>
                    <a:pt x="461426" y="1777449"/>
                    <a:pt x="456462" y="1783503"/>
                    <a:pt x="453981" y="1788346"/>
                  </a:cubicBezTo>
                  <a:lnTo>
                    <a:pt x="451499" y="1791978"/>
                  </a:lnTo>
                  <a:cubicBezTo>
                    <a:pt x="440332" y="1791978"/>
                    <a:pt x="426683" y="1808929"/>
                    <a:pt x="417997" y="1788346"/>
                  </a:cubicBezTo>
                  <a:cubicBezTo>
                    <a:pt x="420479" y="1784714"/>
                    <a:pt x="421719" y="1779871"/>
                    <a:pt x="420479" y="1777449"/>
                  </a:cubicBezTo>
                  <a:cubicBezTo>
                    <a:pt x="422960" y="1770184"/>
                    <a:pt x="429164" y="1764130"/>
                    <a:pt x="431646" y="1758076"/>
                  </a:cubicBezTo>
                  <a:cubicBezTo>
                    <a:pt x="441573" y="1745969"/>
                    <a:pt x="452740" y="1741126"/>
                    <a:pt x="466389" y="1738704"/>
                  </a:cubicBezTo>
                  <a:close/>
                  <a:moveTo>
                    <a:pt x="385024" y="1595829"/>
                  </a:moveTo>
                  <a:cubicBezTo>
                    <a:pt x="390096" y="1595829"/>
                    <a:pt x="395168" y="1595829"/>
                    <a:pt x="400240" y="1595829"/>
                  </a:cubicBezTo>
                  <a:cubicBezTo>
                    <a:pt x="400240" y="1606820"/>
                    <a:pt x="400240" y="1616589"/>
                    <a:pt x="400240" y="1626359"/>
                  </a:cubicBezTo>
                  <a:lnTo>
                    <a:pt x="392632" y="1627580"/>
                  </a:lnTo>
                  <a:lnTo>
                    <a:pt x="385024" y="1626359"/>
                  </a:lnTo>
                  <a:cubicBezTo>
                    <a:pt x="385024" y="1616589"/>
                    <a:pt x="385024" y="1606820"/>
                    <a:pt x="385024" y="1595829"/>
                  </a:cubicBezTo>
                  <a:close/>
                  <a:moveTo>
                    <a:pt x="625161" y="1578732"/>
                  </a:moveTo>
                  <a:lnTo>
                    <a:pt x="623897" y="1579954"/>
                  </a:lnTo>
                  <a:lnTo>
                    <a:pt x="624123" y="1579407"/>
                  </a:lnTo>
                  <a:lnTo>
                    <a:pt x="625161" y="1578732"/>
                  </a:lnTo>
                  <a:close/>
                  <a:moveTo>
                    <a:pt x="530369" y="1565300"/>
                  </a:moveTo>
                  <a:lnTo>
                    <a:pt x="530184" y="1565674"/>
                  </a:lnTo>
                  <a:lnTo>
                    <a:pt x="529105" y="1566521"/>
                  </a:lnTo>
                  <a:lnTo>
                    <a:pt x="530369" y="1565300"/>
                  </a:lnTo>
                  <a:close/>
                  <a:moveTo>
                    <a:pt x="670882" y="1547564"/>
                  </a:moveTo>
                  <a:lnTo>
                    <a:pt x="669623" y="1548838"/>
                  </a:lnTo>
                  <a:lnTo>
                    <a:pt x="669912" y="1548044"/>
                  </a:lnTo>
                  <a:lnTo>
                    <a:pt x="670882" y="1547564"/>
                  </a:lnTo>
                  <a:close/>
                  <a:moveTo>
                    <a:pt x="593722" y="1543472"/>
                  </a:moveTo>
                  <a:cubicBezTo>
                    <a:pt x="598935" y="1543625"/>
                    <a:pt x="604307" y="1545762"/>
                    <a:pt x="609994" y="1549425"/>
                  </a:cubicBezTo>
                  <a:lnTo>
                    <a:pt x="611258" y="1549425"/>
                  </a:lnTo>
                  <a:cubicBezTo>
                    <a:pt x="615998" y="1555836"/>
                    <a:pt x="627847" y="1560873"/>
                    <a:pt x="628143" y="1569689"/>
                  </a:cubicBezTo>
                  <a:lnTo>
                    <a:pt x="624123" y="1579407"/>
                  </a:lnTo>
                  <a:lnTo>
                    <a:pt x="609678" y="1588807"/>
                  </a:lnTo>
                  <a:cubicBezTo>
                    <a:pt x="603675" y="1590639"/>
                    <a:pt x="597356" y="1592165"/>
                    <a:pt x="592300" y="1597050"/>
                  </a:cubicBezTo>
                  <a:lnTo>
                    <a:pt x="593564" y="1595828"/>
                  </a:lnTo>
                  <a:cubicBezTo>
                    <a:pt x="584717" y="1606819"/>
                    <a:pt x="569550" y="1604376"/>
                    <a:pt x="559439" y="1611703"/>
                  </a:cubicBezTo>
                  <a:lnTo>
                    <a:pt x="560703" y="1610482"/>
                  </a:lnTo>
                  <a:cubicBezTo>
                    <a:pt x="555647" y="1616588"/>
                    <a:pt x="550592" y="1616588"/>
                    <a:pt x="545536" y="1611703"/>
                  </a:cubicBezTo>
                  <a:lnTo>
                    <a:pt x="546800" y="1612924"/>
                  </a:lnTo>
                  <a:cubicBezTo>
                    <a:pt x="533529" y="1603766"/>
                    <a:pt x="520258" y="1595294"/>
                    <a:pt x="522450" y="1581328"/>
                  </a:cubicBezTo>
                  <a:lnTo>
                    <a:pt x="530184" y="1565674"/>
                  </a:lnTo>
                  <a:lnTo>
                    <a:pt x="549328" y="1550646"/>
                  </a:lnTo>
                  <a:cubicBezTo>
                    <a:pt x="558175" y="1550646"/>
                    <a:pt x="568286" y="1549425"/>
                    <a:pt x="578397" y="1549425"/>
                  </a:cubicBezTo>
                  <a:cubicBezTo>
                    <a:pt x="583453" y="1545151"/>
                    <a:pt x="588508" y="1543319"/>
                    <a:pt x="593722" y="1543472"/>
                  </a:cubicBezTo>
                  <a:close/>
                  <a:moveTo>
                    <a:pt x="275476" y="1499380"/>
                  </a:moveTo>
                  <a:lnTo>
                    <a:pt x="276717" y="1500621"/>
                  </a:lnTo>
                  <a:lnTo>
                    <a:pt x="275476" y="1499702"/>
                  </a:lnTo>
                  <a:lnTo>
                    <a:pt x="275476" y="1499380"/>
                  </a:lnTo>
                  <a:close/>
                  <a:moveTo>
                    <a:pt x="656401" y="1477162"/>
                  </a:moveTo>
                  <a:cubicBezTo>
                    <a:pt x="661752" y="1477162"/>
                    <a:pt x="667104" y="1479392"/>
                    <a:pt x="672141" y="1483852"/>
                  </a:cubicBezTo>
                  <a:cubicBezTo>
                    <a:pt x="677808" y="1494683"/>
                    <a:pt x="681271" y="1505833"/>
                    <a:pt x="681271" y="1516823"/>
                  </a:cubicBezTo>
                  <a:lnTo>
                    <a:pt x="669912" y="1548044"/>
                  </a:lnTo>
                  <a:lnTo>
                    <a:pt x="649318" y="1558236"/>
                  </a:lnTo>
                  <a:cubicBezTo>
                    <a:pt x="641920" y="1558395"/>
                    <a:pt x="634365" y="1555210"/>
                    <a:pt x="626809" y="1548838"/>
                  </a:cubicBezTo>
                  <a:lnTo>
                    <a:pt x="626809" y="1522079"/>
                  </a:lnTo>
                  <a:cubicBezTo>
                    <a:pt x="631846" y="1510611"/>
                    <a:pt x="630587" y="1495320"/>
                    <a:pt x="640661" y="1483852"/>
                  </a:cubicBezTo>
                  <a:cubicBezTo>
                    <a:pt x="645698" y="1479392"/>
                    <a:pt x="651049" y="1477162"/>
                    <a:pt x="656401" y="1477162"/>
                  </a:cubicBezTo>
                  <a:close/>
                  <a:moveTo>
                    <a:pt x="675128" y="1377215"/>
                  </a:moveTo>
                  <a:lnTo>
                    <a:pt x="706668" y="1377215"/>
                  </a:lnTo>
                  <a:cubicBezTo>
                    <a:pt x="707950" y="1381993"/>
                    <a:pt x="706668" y="1386771"/>
                    <a:pt x="706668" y="1391549"/>
                  </a:cubicBezTo>
                  <a:lnTo>
                    <a:pt x="675897" y="1391549"/>
                  </a:lnTo>
                  <a:cubicBezTo>
                    <a:pt x="672051" y="1387966"/>
                    <a:pt x="670769" y="1385577"/>
                    <a:pt x="672051" y="1381993"/>
                  </a:cubicBezTo>
                  <a:lnTo>
                    <a:pt x="675128" y="1377215"/>
                  </a:lnTo>
                  <a:close/>
                  <a:moveTo>
                    <a:pt x="675897" y="1376020"/>
                  </a:moveTo>
                  <a:lnTo>
                    <a:pt x="675128" y="1377215"/>
                  </a:lnTo>
                  <a:lnTo>
                    <a:pt x="674615" y="1377215"/>
                  </a:lnTo>
                  <a:lnTo>
                    <a:pt x="675897" y="1376020"/>
                  </a:lnTo>
                  <a:close/>
                  <a:moveTo>
                    <a:pt x="513431" y="1370521"/>
                  </a:moveTo>
                  <a:cubicBezTo>
                    <a:pt x="518365" y="1373057"/>
                    <a:pt x="523299" y="1373057"/>
                    <a:pt x="529467" y="1373057"/>
                  </a:cubicBezTo>
                  <a:cubicBezTo>
                    <a:pt x="533167" y="1379398"/>
                    <a:pt x="539335" y="1383202"/>
                    <a:pt x="545503" y="1388275"/>
                  </a:cubicBezTo>
                  <a:lnTo>
                    <a:pt x="546736" y="1389543"/>
                  </a:lnTo>
                  <a:cubicBezTo>
                    <a:pt x="552904" y="1400956"/>
                    <a:pt x="554137" y="1412369"/>
                    <a:pt x="544269" y="1422515"/>
                  </a:cubicBezTo>
                  <a:lnTo>
                    <a:pt x="544269" y="1421246"/>
                  </a:lnTo>
                  <a:cubicBezTo>
                    <a:pt x="527000" y="1435196"/>
                    <a:pt x="523299" y="1413638"/>
                    <a:pt x="512197" y="1408565"/>
                  </a:cubicBezTo>
                  <a:lnTo>
                    <a:pt x="510964" y="1407297"/>
                  </a:lnTo>
                  <a:cubicBezTo>
                    <a:pt x="507263" y="1399688"/>
                    <a:pt x="503563" y="1394616"/>
                    <a:pt x="497395" y="1392079"/>
                  </a:cubicBezTo>
                  <a:lnTo>
                    <a:pt x="494928" y="1390811"/>
                  </a:lnTo>
                  <a:cubicBezTo>
                    <a:pt x="497395" y="1379398"/>
                    <a:pt x="503563" y="1373057"/>
                    <a:pt x="513431" y="1370521"/>
                  </a:cubicBezTo>
                  <a:close/>
                  <a:moveTo>
                    <a:pt x="226613" y="1340456"/>
                  </a:moveTo>
                  <a:lnTo>
                    <a:pt x="220880" y="1345454"/>
                  </a:lnTo>
                  <a:cubicBezTo>
                    <a:pt x="219639" y="1348868"/>
                    <a:pt x="219716" y="1351506"/>
                    <a:pt x="220647" y="1353639"/>
                  </a:cubicBezTo>
                  <a:lnTo>
                    <a:pt x="224877" y="1358106"/>
                  </a:lnTo>
                  <a:lnTo>
                    <a:pt x="225044" y="1355855"/>
                  </a:lnTo>
                  <a:lnTo>
                    <a:pt x="226613" y="1340456"/>
                  </a:lnTo>
                  <a:close/>
                  <a:moveTo>
                    <a:pt x="696733" y="1210236"/>
                  </a:moveTo>
                  <a:cubicBezTo>
                    <a:pt x="702194" y="1209321"/>
                    <a:pt x="709529" y="1210913"/>
                    <a:pt x="719734" y="1216324"/>
                  </a:cubicBezTo>
                  <a:cubicBezTo>
                    <a:pt x="729938" y="1232877"/>
                    <a:pt x="728663" y="1249430"/>
                    <a:pt x="719734" y="1265983"/>
                  </a:cubicBezTo>
                  <a:cubicBezTo>
                    <a:pt x="718458" y="1268530"/>
                    <a:pt x="717182" y="1271076"/>
                    <a:pt x="718458" y="1274896"/>
                  </a:cubicBezTo>
                  <a:cubicBezTo>
                    <a:pt x="705702" y="1297816"/>
                    <a:pt x="689119" y="1292722"/>
                    <a:pt x="672536" y="1282536"/>
                  </a:cubicBezTo>
                  <a:cubicBezTo>
                    <a:pt x="659780" y="1273623"/>
                    <a:pt x="662331" y="1260890"/>
                    <a:pt x="671260" y="1249430"/>
                  </a:cubicBezTo>
                  <a:lnTo>
                    <a:pt x="671260" y="1250703"/>
                  </a:lnTo>
                  <a:cubicBezTo>
                    <a:pt x="680828" y="1238288"/>
                    <a:pt x="680349" y="1212982"/>
                    <a:pt x="696733" y="1210236"/>
                  </a:cubicBezTo>
                  <a:close/>
                  <a:moveTo>
                    <a:pt x="753194" y="1084774"/>
                  </a:moveTo>
                  <a:cubicBezTo>
                    <a:pt x="758366" y="1084774"/>
                    <a:pt x="763538" y="1084774"/>
                    <a:pt x="768709" y="1084774"/>
                  </a:cubicBezTo>
                  <a:cubicBezTo>
                    <a:pt x="772588" y="1087129"/>
                    <a:pt x="773881" y="1090663"/>
                    <a:pt x="773881" y="1095373"/>
                  </a:cubicBezTo>
                  <a:cubicBezTo>
                    <a:pt x="772588" y="1097729"/>
                    <a:pt x="771295" y="1100084"/>
                    <a:pt x="770002" y="1100084"/>
                  </a:cubicBezTo>
                  <a:cubicBezTo>
                    <a:pt x="760952" y="1097729"/>
                    <a:pt x="755780" y="1093018"/>
                    <a:pt x="753194" y="1084774"/>
                  </a:cubicBezTo>
                  <a:close/>
                  <a:moveTo>
                    <a:pt x="226818" y="988697"/>
                  </a:moveTo>
                  <a:cubicBezTo>
                    <a:pt x="213093" y="1002346"/>
                    <a:pt x="199367" y="1018477"/>
                    <a:pt x="183146" y="1035849"/>
                  </a:cubicBezTo>
                  <a:cubicBezTo>
                    <a:pt x="204358" y="1055703"/>
                    <a:pt x="226818" y="1073075"/>
                    <a:pt x="244287" y="1095410"/>
                  </a:cubicBezTo>
                  <a:cubicBezTo>
                    <a:pt x="251150" y="1103475"/>
                    <a:pt x="249902" y="1108128"/>
                    <a:pt x="245379" y="1111075"/>
                  </a:cubicBezTo>
                  <a:lnTo>
                    <a:pt x="239767" y="1112717"/>
                  </a:lnTo>
                  <a:lnTo>
                    <a:pt x="257297" y="1132532"/>
                  </a:lnTo>
                  <a:cubicBezTo>
                    <a:pt x="267442" y="1159603"/>
                    <a:pt x="253588" y="1196481"/>
                    <a:pt x="273602" y="1219660"/>
                  </a:cubicBezTo>
                  <a:lnTo>
                    <a:pt x="285144" y="1228278"/>
                  </a:lnTo>
                  <a:lnTo>
                    <a:pt x="269126" y="1190137"/>
                  </a:lnTo>
                  <a:cubicBezTo>
                    <a:pt x="261004" y="1157343"/>
                    <a:pt x="266613" y="1126726"/>
                    <a:pt x="285731" y="1096059"/>
                  </a:cubicBezTo>
                  <a:lnTo>
                    <a:pt x="305167" y="1070735"/>
                  </a:lnTo>
                  <a:lnTo>
                    <a:pt x="304052" y="1069339"/>
                  </a:lnTo>
                  <a:lnTo>
                    <a:pt x="285464" y="1078038"/>
                  </a:lnTo>
                  <a:cubicBezTo>
                    <a:pt x="280473" y="1079279"/>
                    <a:pt x="275482" y="1076797"/>
                    <a:pt x="271739" y="1075556"/>
                  </a:cubicBezTo>
                  <a:cubicBezTo>
                    <a:pt x="282969" y="1033367"/>
                    <a:pt x="238048" y="1018477"/>
                    <a:pt x="226818" y="988697"/>
                  </a:cubicBezTo>
                  <a:close/>
                  <a:moveTo>
                    <a:pt x="615524" y="876267"/>
                  </a:moveTo>
                  <a:lnTo>
                    <a:pt x="615320" y="881484"/>
                  </a:lnTo>
                  <a:lnTo>
                    <a:pt x="621182" y="876267"/>
                  </a:lnTo>
                  <a:lnTo>
                    <a:pt x="615524" y="876267"/>
                  </a:lnTo>
                  <a:close/>
                  <a:moveTo>
                    <a:pt x="551914" y="861810"/>
                  </a:moveTo>
                  <a:lnTo>
                    <a:pt x="540677" y="862790"/>
                  </a:lnTo>
                  <a:cubicBezTo>
                    <a:pt x="535256" y="863604"/>
                    <a:pt x="531435" y="864767"/>
                    <a:pt x="528472" y="866784"/>
                  </a:cubicBezTo>
                  <a:lnTo>
                    <a:pt x="523349" y="876854"/>
                  </a:lnTo>
                  <a:lnTo>
                    <a:pt x="539762" y="872106"/>
                  </a:lnTo>
                  <a:lnTo>
                    <a:pt x="556429" y="868662"/>
                  </a:lnTo>
                  <a:lnTo>
                    <a:pt x="551843" y="862581"/>
                  </a:lnTo>
                  <a:lnTo>
                    <a:pt x="551914" y="861810"/>
                  </a:lnTo>
                  <a:close/>
                  <a:moveTo>
                    <a:pt x="477465" y="635799"/>
                  </a:moveTo>
                  <a:lnTo>
                    <a:pt x="465758" y="676296"/>
                  </a:lnTo>
                  <a:lnTo>
                    <a:pt x="461488" y="686003"/>
                  </a:lnTo>
                  <a:lnTo>
                    <a:pt x="472633" y="674142"/>
                  </a:lnTo>
                  <a:cubicBezTo>
                    <a:pt x="475597" y="666697"/>
                    <a:pt x="476844" y="657546"/>
                    <a:pt x="477351" y="647929"/>
                  </a:cubicBezTo>
                  <a:lnTo>
                    <a:pt x="477465" y="635799"/>
                  </a:lnTo>
                  <a:close/>
                  <a:moveTo>
                    <a:pt x="636874" y="610393"/>
                  </a:moveTo>
                  <a:cubicBezTo>
                    <a:pt x="629231" y="609928"/>
                    <a:pt x="621120" y="612720"/>
                    <a:pt x="612386" y="618924"/>
                  </a:cubicBezTo>
                  <a:cubicBezTo>
                    <a:pt x="603651" y="625129"/>
                    <a:pt x="599908" y="631023"/>
                    <a:pt x="600064" y="636917"/>
                  </a:cubicBezTo>
                  <a:lnTo>
                    <a:pt x="602893" y="641513"/>
                  </a:lnTo>
                  <a:lnTo>
                    <a:pt x="609079" y="630072"/>
                  </a:lnTo>
                  <a:cubicBezTo>
                    <a:pt x="616409" y="621518"/>
                    <a:pt x="626079" y="614986"/>
                    <a:pt x="639179" y="612497"/>
                  </a:cubicBezTo>
                  <a:lnTo>
                    <a:pt x="640084" y="612024"/>
                  </a:lnTo>
                  <a:lnTo>
                    <a:pt x="636874" y="610393"/>
                  </a:lnTo>
                  <a:close/>
                  <a:moveTo>
                    <a:pt x="501783" y="494742"/>
                  </a:moveTo>
                  <a:lnTo>
                    <a:pt x="498337" y="514410"/>
                  </a:lnTo>
                  <a:lnTo>
                    <a:pt x="505703" y="544230"/>
                  </a:lnTo>
                  <a:cubicBezTo>
                    <a:pt x="504434" y="550340"/>
                    <a:pt x="498728" y="553473"/>
                    <a:pt x="487315" y="559740"/>
                  </a:cubicBezTo>
                  <a:cubicBezTo>
                    <a:pt x="478439" y="564753"/>
                    <a:pt x="469562" y="568513"/>
                    <a:pt x="460686" y="574779"/>
                  </a:cubicBezTo>
                  <a:cubicBezTo>
                    <a:pt x="456881" y="577286"/>
                    <a:pt x="454345" y="583552"/>
                    <a:pt x="454345" y="587312"/>
                  </a:cubicBezTo>
                  <a:cubicBezTo>
                    <a:pt x="454345" y="598592"/>
                    <a:pt x="464490" y="597339"/>
                    <a:pt x="472098" y="596085"/>
                  </a:cubicBezTo>
                  <a:cubicBezTo>
                    <a:pt x="477171" y="594832"/>
                    <a:pt x="482243" y="595145"/>
                    <a:pt x="486681" y="597025"/>
                  </a:cubicBezTo>
                  <a:lnTo>
                    <a:pt x="491834" y="601968"/>
                  </a:lnTo>
                  <a:lnTo>
                    <a:pt x="496341" y="596589"/>
                  </a:lnTo>
                  <a:cubicBezTo>
                    <a:pt x="510067" y="589144"/>
                    <a:pt x="532527" y="599071"/>
                    <a:pt x="540014" y="573013"/>
                  </a:cubicBezTo>
                  <a:cubicBezTo>
                    <a:pt x="544381" y="556882"/>
                    <a:pt x="552491" y="551298"/>
                    <a:pt x="562318" y="550833"/>
                  </a:cubicBezTo>
                  <a:lnTo>
                    <a:pt x="580934" y="555704"/>
                  </a:lnTo>
                  <a:lnTo>
                    <a:pt x="571493" y="540334"/>
                  </a:lnTo>
                  <a:lnTo>
                    <a:pt x="555104" y="516561"/>
                  </a:lnTo>
                  <a:lnTo>
                    <a:pt x="551024" y="519817"/>
                  </a:lnTo>
                  <a:cubicBezTo>
                    <a:pt x="540340" y="527346"/>
                    <a:pt x="537715" y="523844"/>
                    <a:pt x="524345" y="509837"/>
                  </a:cubicBezTo>
                  <a:lnTo>
                    <a:pt x="501783" y="494742"/>
                  </a:lnTo>
                  <a:close/>
                  <a:moveTo>
                    <a:pt x="667710" y="465"/>
                  </a:moveTo>
                  <a:cubicBezTo>
                    <a:pt x="667710" y="16670"/>
                    <a:pt x="670185" y="32876"/>
                    <a:pt x="666472" y="47835"/>
                  </a:cubicBezTo>
                  <a:cubicBezTo>
                    <a:pt x="656573" y="81493"/>
                    <a:pt x="665235" y="103932"/>
                    <a:pt x="699884" y="116398"/>
                  </a:cubicBezTo>
                  <a:cubicBezTo>
                    <a:pt x="711021" y="120138"/>
                    <a:pt x="713496" y="133850"/>
                    <a:pt x="702358" y="140083"/>
                  </a:cubicBezTo>
                  <a:cubicBezTo>
                    <a:pt x="662760" y="163769"/>
                    <a:pt x="670185" y="216126"/>
                    <a:pt x="640486" y="246044"/>
                  </a:cubicBezTo>
                  <a:cubicBezTo>
                    <a:pt x="637393" y="249161"/>
                    <a:pt x="638321" y="254147"/>
                    <a:pt x="641105" y="259134"/>
                  </a:cubicBezTo>
                  <a:lnTo>
                    <a:pt x="648453" y="267316"/>
                  </a:lnTo>
                  <a:lnTo>
                    <a:pt x="652904" y="255413"/>
                  </a:lnTo>
                  <a:cubicBezTo>
                    <a:pt x="666628" y="244216"/>
                    <a:pt x="679729" y="241105"/>
                    <a:pt x="690646" y="244371"/>
                  </a:cubicBezTo>
                  <a:cubicBezTo>
                    <a:pt x="701563" y="247637"/>
                    <a:pt x="710296" y="257280"/>
                    <a:pt x="715287" y="271588"/>
                  </a:cubicBezTo>
                  <a:cubicBezTo>
                    <a:pt x="741488" y="338774"/>
                    <a:pt x="773927" y="405961"/>
                    <a:pt x="752717" y="481857"/>
                  </a:cubicBezTo>
                  <a:cubicBezTo>
                    <a:pt x="751469" y="506741"/>
                    <a:pt x="750222" y="531625"/>
                    <a:pt x="750222" y="557753"/>
                  </a:cubicBezTo>
                  <a:cubicBezTo>
                    <a:pt x="746479" y="561485"/>
                    <a:pt x="746479" y="565218"/>
                    <a:pt x="748974" y="570195"/>
                  </a:cubicBezTo>
                  <a:cubicBezTo>
                    <a:pt x="731507" y="595079"/>
                    <a:pt x="755212" y="628672"/>
                    <a:pt x="732754" y="652312"/>
                  </a:cubicBezTo>
                  <a:lnTo>
                    <a:pt x="731507" y="651067"/>
                  </a:lnTo>
                  <a:cubicBezTo>
                    <a:pt x="722773" y="658533"/>
                    <a:pt x="719030" y="665998"/>
                    <a:pt x="719030" y="677196"/>
                  </a:cubicBezTo>
                  <a:cubicBezTo>
                    <a:pt x="719030" y="705812"/>
                    <a:pt x="717782" y="734429"/>
                    <a:pt x="716535" y="763045"/>
                  </a:cubicBezTo>
                  <a:cubicBezTo>
                    <a:pt x="699067" y="776731"/>
                    <a:pt x="706553" y="796639"/>
                    <a:pt x="705306" y="814057"/>
                  </a:cubicBezTo>
                  <a:cubicBezTo>
                    <a:pt x="704058" y="843918"/>
                    <a:pt x="704058" y="875023"/>
                    <a:pt x="704058" y="906128"/>
                  </a:cubicBezTo>
                  <a:cubicBezTo>
                    <a:pt x="705306" y="926035"/>
                    <a:pt x="696572" y="940965"/>
                    <a:pt x="685343" y="954651"/>
                  </a:cubicBezTo>
                  <a:lnTo>
                    <a:pt x="677857" y="954651"/>
                  </a:lnTo>
                  <a:lnTo>
                    <a:pt x="670371" y="957140"/>
                  </a:lnTo>
                  <a:cubicBezTo>
                    <a:pt x="671619" y="949675"/>
                    <a:pt x="671619" y="940965"/>
                    <a:pt x="675362" y="934744"/>
                  </a:cubicBezTo>
                  <a:cubicBezTo>
                    <a:pt x="680352" y="922925"/>
                    <a:pt x="680664" y="913904"/>
                    <a:pt x="676921" y="906906"/>
                  </a:cubicBezTo>
                  <a:lnTo>
                    <a:pt x="662655" y="897064"/>
                  </a:lnTo>
                  <a:lnTo>
                    <a:pt x="660279" y="932750"/>
                  </a:lnTo>
                  <a:cubicBezTo>
                    <a:pt x="661528" y="945254"/>
                    <a:pt x="664026" y="959009"/>
                    <a:pt x="654035" y="969012"/>
                  </a:cubicBezTo>
                  <a:lnTo>
                    <a:pt x="657782" y="971513"/>
                  </a:lnTo>
                  <a:lnTo>
                    <a:pt x="640274" y="986705"/>
                  </a:lnTo>
                  <a:lnTo>
                    <a:pt x="640297" y="986518"/>
                  </a:lnTo>
                  <a:lnTo>
                    <a:pt x="639048" y="987768"/>
                  </a:lnTo>
                  <a:lnTo>
                    <a:pt x="640274" y="986705"/>
                  </a:lnTo>
                  <a:lnTo>
                    <a:pt x="631965" y="1052750"/>
                  </a:lnTo>
                  <a:cubicBezTo>
                    <a:pt x="630385" y="1119451"/>
                    <a:pt x="643732" y="1187207"/>
                    <a:pt x="624062" y="1252853"/>
                  </a:cubicBezTo>
                  <a:cubicBezTo>
                    <a:pt x="602831" y="1277861"/>
                    <a:pt x="570360" y="1249102"/>
                    <a:pt x="547880" y="1269108"/>
                  </a:cubicBezTo>
                  <a:cubicBezTo>
                    <a:pt x="540387" y="1269108"/>
                    <a:pt x="535391" y="1264107"/>
                    <a:pt x="531645" y="1257855"/>
                  </a:cubicBezTo>
                  <a:lnTo>
                    <a:pt x="532894" y="1257855"/>
                  </a:lnTo>
                  <a:cubicBezTo>
                    <a:pt x="486685" y="1229095"/>
                    <a:pt x="506667" y="1290365"/>
                    <a:pt x="484187" y="1292866"/>
                  </a:cubicBezTo>
                  <a:cubicBezTo>
                    <a:pt x="484187" y="1299118"/>
                    <a:pt x="484187" y="1304119"/>
                    <a:pt x="482938" y="1310371"/>
                  </a:cubicBezTo>
                  <a:cubicBezTo>
                    <a:pt x="487934" y="1315373"/>
                    <a:pt x="492929" y="1320375"/>
                    <a:pt x="497925" y="1325376"/>
                  </a:cubicBezTo>
                  <a:lnTo>
                    <a:pt x="499174" y="1325376"/>
                  </a:lnTo>
                  <a:cubicBezTo>
                    <a:pt x="506667" y="1369140"/>
                    <a:pt x="469201" y="1361638"/>
                    <a:pt x="446721" y="1370391"/>
                  </a:cubicBezTo>
                  <a:lnTo>
                    <a:pt x="447970" y="1369140"/>
                  </a:lnTo>
                  <a:cubicBezTo>
                    <a:pt x="441725" y="1384145"/>
                    <a:pt x="425490" y="1380394"/>
                    <a:pt x="415499" y="1387896"/>
                  </a:cubicBezTo>
                  <a:lnTo>
                    <a:pt x="417996" y="1386646"/>
                  </a:lnTo>
                  <a:cubicBezTo>
                    <a:pt x="403010" y="1405402"/>
                    <a:pt x="380530" y="1392898"/>
                    <a:pt x="364295" y="1402901"/>
                  </a:cubicBezTo>
                  <a:lnTo>
                    <a:pt x="358050" y="1402901"/>
                  </a:lnTo>
                  <a:lnTo>
                    <a:pt x="354304" y="1405402"/>
                  </a:lnTo>
                  <a:cubicBezTo>
                    <a:pt x="341815" y="1420407"/>
                    <a:pt x="319335" y="1406652"/>
                    <a:pt x="306846" y="1421657"/>
                  </a:cubicBezTo>
                  <a:lnTo>
                    <a:pt x="305597" y="1421657"/>
                  </a:lnTo>
                  <a:cubicBezTo>
                    <a:pt x="299353" y="1426659"/>
                    <a:pt x="295606" y="1434161"/>
                    <a:pt x="288113" y="1435412"/>
                  </a:cubicBezTo>
                  <a:cubicBezTo>
                    <a:pt x="285615" y="1442914"/>
                    <a:pt x="279371" y="1447916"/>
                    <a:pt x="273126" y="1452917"/>
                  </a:cubicBezTo>
                  <a:cubicBezTo>
                    <a:pt x="270004" y="1457294"/>
                    <a:pt x="267819" y="1462295"/>
                    <a:pt x="264852" y="1466984"/>
                  </a:cubicBezTo>
                  <a:lnTo>
                    <a:pt x="257795" y="1473624"/>
                  </a:lnTo>
                  <a:lnTo>
                    <a:pt x="259345" y="1478277"/>
                  </a:lnTo>
                  <a:cubicBezTo>
                    <a:pt x="260586" y="1483243"/>
                    <a:pt x="262137" y="1487898"/>
                    <a:pt x="264774" y="1491777"/>
                  </a:cubicBezTo>
                  <a:lnTo>
                    <a:pt x="275476" y="1499702"/>
                  </a:lnTo>
                  <a:lnTo>
                    <a:pt x="275476" y="1520483"/>
                  </a:lnTo>
                  <a:cubicBezTo>
                    <a:pt x="219639" y="1534138"/>
                    <a:pt x="167524" y="1505587"/>
                    <a:pt x="114168" y="1499380"/>
                  </a:cubicBezTo>
                  <a:cubicBezTo>
                    <a:pt x="70739" y="1495656"/>
                    <a:pt x="84388" y="1446003"/>
                    <a:pt x="86870" y="1412486"/>
                  </a:cubicBezTo>
                  <a:cubicBezTo>
                    <a:pt x="86870" y="1406280"/>
                    <a:pt x="88111" y="1400073"/>
                    <a:pt x="89352" y="1393866"/>
                  </a:cubicBezTo>
                  <a:cubicBezTo>
                    <a:pt x="91833" y="1385177"/>
                    <a:pt x="95556" y="1377729"/>
                    <a:pt x="94315" y="1369040"/>
                  </a:cubicBezTo>
                  <a:cubicBezTo>
                    <a:pt x="91833" y="1362833"/>
                    <a:pt x="90592" y="1357868"/>
                    <a:pt x="88111" y="1352902"/>
                  </a:cubicBezTo>
                  <a:cubicBezTo>
                    <a:pt x="81907" y="1346695"/>
                    <a:pt x="73221" y="1345454"/>
                    <a:pt x="63294" y="1344213"/>
                  </a:cubicBezTo>
                  <a:cubicBezTo>
                    <a:pt x="-11156" y="1330558"/>
                    <a:pt x="-16119" y="1321869"/>
                    <a:pt x="28551" y="1267250"/>
                  </a:cubicBezTo>
                  <a:cubicBezTo>
                    <a:pt x="55849" y="1233734"/>
                    <a:pt x="60812" y="1186563"/>
                    <a:pt x="93074" y="1156771"/>
                  </a:cubicBezTo>
                  <a:cubicBezTo>
                    <a:pt x="95556" y="1149323"/>
                    <a:pt x="100519" y="1143116"/>
                    <a:pt x="104242" y="1136909"/>
                  </a:cubicBezTo>
                  <a:cubicBezTo>
                    <a:pt x="117891" y="1124496"/>
                    <a:pt x="122854" y="1084773"/>
                    <a:pt x="151393" y="1114565"/>
                  </a:cubicBezTo>
                  <a:cubicBezTo>
                    <a:pt x="182414" y="1144357"/>
                    <a:pt x="188618" y="1104634"/>
                    <a:pt x="205990" y="1100910"/>
                  </a:cubicBezTo>
                  <a:lnTo>
                    <a:pt x="213156" y="1102917"/>
                  </a:lnTo>
                  <a:lnTo>
                    <a:pt x="210597" y="1100373"/>
                  </a:lnTo>
                  <a:cubicBezTo>
                    <a:pt x="186889" y="1089205"/>
                    <a:pt x="165677" y="1076797"/>
                    <a:pt x="158190" y="1048258"/>
                  </a:cubicBezTo>
                  <a:cubicBezTo>
                    <a:pt x="155694" y="1038331"/>
                    <a:pt x="141969" y="1038331"/>
                    <a:pt x="130738" y="1035849"/>
                  </a:cubicBezTo>
                  <a:cubicBezTo>
                    <a:pt x="115765" y="932859"/>
                    <a:pt x="203110" y="839795"/>
                    <a:pt x="309173" y="845999"/>
                  </a:cubicBezTo>
                  <a:lnTo>
                    <a:pt x="315411" y="844759"/>
                  </a:lnTo>
                  <a:cubicBezTo>
                    <a:pt x="315411" y="844759"/>
                    <a:pt x="309173" y="844759"/>
                    <a:pt x="307925" y="843518"/>
                  </a:cubicBezTo>
                  <a:cubicBezTo>
                    <a:pt x="250526" y="772789"/>
                    <a:pt x="269243" y="765344"/>
                    <a:pt x="322898" y="702061"/>
                  </a:cubicBezTo>
                  <a:cubicBezTo>
                    <a:pt x="367819" y="648704"/>
                    <a:pt x="385288" y="676003"/>
                    <a:pt x="426465" y="688412"/>
                  </a:cubicBezTo>
                  <a:lnTo>
                    <a:pt x="428101" y="688501"/>
                  </a:lnTo>
                  <a:lnTo>
                    <a:pt x="421851" y="685226"/>
                  </a:lnTo>
                  <a:cubicBezTo>
                    <a:pt x="414084" y="677863"/>
                    <a:pt x="408060" y="668776"/>
                    <a:pt x="408694" y="662510"/>
                  </a:cubicBezTo>
                  <a:cubicBezTo>
                    <a:pt x="409962" y="648724"/>
                    <a:pt x="413766" y="634937"/>
                    <a:pt x="418839" y="623658"/>
                  </a:cubicBezTo>
                  <a:cubicBezTo>
                    <a:pt x="432788" y="593579"/>
                    <a:pt x="425179" y="562246"/>
                    <a:pt x="428983" y="532167"/>
                  </a:cubicBezTo>
                  <a:cubicBezTo>
                    <a:pt x="431520" y="515875"/>
                    <a:pt x="413766" y="513368"/>
                    <a:pt x="399817" y="510861"/>
                  </a:cubicBezTo>
                  <a:cubicBezTo>
                    <a:pt x="399817" y="508355"/>
                    <a:pt x="399817" y="505848"/>
                    <a:pt x="399817" y="503342"/>
                  </a:cubicBezTo>
                  <a:cubicBezTo>
                    <a:pt x="384600" y="472323"/>
                    <a:pt x="387929" y="448353"/>
                    <a:pt x="407664" y="430376"/>
                  </a:cubicBezTo>
                  <a:lnTo>
                    <a:pt x="412907" y="427033"/>
                  </a:lnTo>
                  <a:lnTo>
                    <a:pt x="412795" y="413088"/>
                  </a:lnTo>
                  <a:cubicBezTo>
                    <a:pt x="390521" y="355745"/>
                    <a:pt x="430119" y="249784"/>
                    <a:pt x="498179" y="208646"/>
                  </a:cubicBezTo>
                  <a:cubicBezTo>
                    <a:pt x="548915" y="176235"/>
                    <a:pt x="562527" y="131357"/>
                    <a:pt x="567476" y="77754"/>
                  </a:cubicBezTo>
                  <a:cubicBezTo>
                    <a:pt x="568714" y="66534"/>
                    <a:pt x="576139" y="60301"/>
                    <a:pt x="589751" y="64041"/>
                  </a:cubicBezTo>
                  <a:cubicBezTo>
                    <a:pt x="594700" y="61548"/>
                    <a:pt x="599650" y="60301"/>
                    <a:pt x="604600" y="56561"/>
                  </a:cubicBezTo>
                  <a:cubicBezTo>
                    <a:pt x="616974" y="49082"/>
                    <a:pt x="609550" y="30383"/>
                    <a:pt x="619449" y="22903"/>
                  </a:cubicBezTo>
                  <a:cubicBezTo>
                    <a:pt x="625637" y="17917"/>
                    <a:pt x="639249" y="22903"/>
                    <a:pt x="647911" y="19164"/>
                  </a:cubicBezTo>
                  <a:cubicBezTo>
                    <a:pt x="656573" y="16670"/>
                    <a:pt x="650386" y="-3275"/>
                    <a:pt x="667710" y="465"/>
                  </a:cubicBezTo>
                  <a:close/>
                </a:path>
              </a:pathLst>
            </a:custGeom>
            <a:solidFill>
              <a:srgbClr val="20A1A5">
                <a:alpha val="29800"/>
              </a:srgbClr>
            </a:solidFill>
            <a:ln>
              <a:noFill/>
            </a:ln>
          </p:spPr>
          <p:txBody>
            <a:bodyPr anchorCtr="0" anchor="ctr" bIns="22850" lIns="45725" spcFirstLastPara="1" rIns="45725" wrap="square" tIns="2285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747993"/>
                </a:solidFill>
                <a:latin typeface="Jost Light"/>
                <a:ea typeface="Jost Light"/>
                <a:cs typeface="Jost Light"/>
                <a:sym typeface="Jost Light"/>
              </a:endParaRPr>
            </a:p>
          </p:txBody>
        </p:sp>
        <p:sp>
          <p:nvSpPr>
            <p:cNvPr id="628" name="Google Shape;628;g311d5cb9a0a_0_344"/>
            <p:cNvSpPr/>
            <p:nvPr/>
          </p:nvSpPr>
          <p:spPr>
            <a:xfrm>
              <a:off x="15981225" y="5114593"/>
              <a:ext cx="6054483" cy="4739723"/>
            </a:xfrm>
            <a:custGeom>
              <a:rect b="b" l="l" r="r" t="t"/>
              <a:pathLst>
                <a:path extrusionOk="0" h="3218827" w="3504766">
                  <a:moveTo>
                    <a:pt x="2439653" y="3170890"/>
                  </a:moveTo>
                  <a:cubicBezTo>
                    <a:pt x="2443343" y="3170890"/>
                    <a:pt x="2448264" y="3172111"/>
                    <a:pt x="2451955" y="3173332"/>
                  </a:cubicBezTo>
                  <a:cubicBezTo>
                    <a:pt x="2481481" y="3186765"/>
                    <a:pt x="2528230" y="3158678"/>
                    <a:pt x="2541763" y="3209967"/>
                  </a:cubicBezTo>
                  <a:lnTo>
                    <a:pt x="2542993" y="3209967"/>
                  </a:lnTo>
                  <a:cubicBezTo>
                    <a:pt x="2495013" y="3211188"/>
                    <a:pt x="2448264" y="3211188"/>
                    <a:pt x="2401515" y="3212409"/>
                  </a:cubicBezTo>
                  <a:cubicBezTo>
                    <a:pt x="2397825" y="3209967"/>
                    <a:pt x="2395364" y="3208745"/>
                    <a:pt x="2390443" y="3208745"/>
                  </a:cubicBezTo>
                  <a:cubicBezTo>
                    <a:pt x="2383062" y="3206303"/>
                    <a:pt x="2379371" y="3201418"/>
                    <a:pt x="2381831" y="3194092"/>
                  </a:cubicBezTo>
                  <a:cubicBezTo>
                    <a:pt x="2391673" y="3181880"/>
                    <a:pt x="2405206" y="3175774"/>
                    <a:pt x="2418739" y="3172111"/>
                  </a:cubicBezTo>
                  <a:cubicBezTo>
                    <a:pt x="2426120" y="3170890"/>
                    <a:pt x="2432271" y="3170890"/>
                    <a:pt x="2439653" y="3170890"/>
                  </a:cubicBezTo>
                  <a:close/>
                  <a:moveTo>
                    <a:pt x="2555661" y="3114716"/>
                  </a:moveTo>
                  <a:cubicBezTo>
                    <a:pt x="2555661" y="3114716"/>
                    <a:pt x="2561601" y="3114716"/>
                    <a:pt x="2562789" y="3117047"/>
                  </a:cubicBezTo>
                  <a:cubicBezTo>
                    <a:pt x="2572294" y="3122875"/>
                    <a:pt x="2582987" y="3129868"/>
                    <a:pt x="2592492" y="3136862"/>
                  </a:cubicBezTo>
                  <a:cubicBezTo>
                    <a:pt x="2592492" y="3141524"/>
                    <a:pt x="2591304" y="3145021"/>
                    <a:pt x="2590116" y="3148518"/>
                  </a:cubicBezTo>
                  <a:cubicBezTo>
                    <a:pt x="2581799" y="3149683"/>
                    <a:pt x="2573482" y="3152014"/>
                    <a:pt x="2563977" y="3152014"/>
                  </a:cubicBezTo>
                  <a:cubicBezTo>
                    <a:pt x="2560413" y="3145021"/>
                    <a:pt x="2555661" y="3135696"/>
                    <a:pt x="2550908" y="3127537"/>
                  </a:cubicBezTo>
                  <a:cubicBezTo>
                    <a:pt x="2549720" y="3124041"/>
                    <a:pt x="2553284" y="3119378"/>
                    <a:pt x="2555661" y="3114716"/>
                  </a:cubicBezTo>
                  <a:close/>
                  <a:moveTo>
                    <a:pt x="2516138" y="3109219"/>
                  </a:moveTo>
                  <a:cubicBezTo>
                    <a:pt x="2521023" y="3110789"/>
                    <a:pt x="2519802" y="3113929"/>
                    <a:pt x="2512474" y="3118640"/>
                  </a:cubicBezTo>
                  <a:lnTo>
                    <a:pt x="2511253" y="3117070"/>
                  </a:lnTo>
                  <a:cubicBezTo>
                    <a:pt x="2512474" y="3113929"/>
                    <a:pt x="2514917" y="3109219"/>
                    <a:pt x="2516138" y="3109219"/>
                  </a:cubicBezTo>
                  <a:close/>
                  <a:moveTo>
                    <a:pt x="2720067" y="3104901"/>
                  </a:moveTo>
                  <a:cubicBezTo>
                    <a:pt x="2733500" y="3103724"/>
                    <a:pt x="2744490" y="3106079"/>
                    <a:pt x="2751817" y="3119031"/>
                  </a:cubicBezTo>
                  <a:cubicBezTo>
                    <a:pt x="2742048" y="3117853"/>
                    <a:pt x="2732278" y="3117853"/>
                    <a:pt x="2722509" y="3116676"/>
                  </a:cubicBezTo>
                  <a:cubicBezTo>
                    <a:pt x="2721288" y="3111966"/>
                    <a:pt x="2720067" y="3107256"/>
                    <a:pt x="2720067" y="3104901"/>
                  </a:cubicBezTo>
                  <a:close/>
                  <a:moveTo>
                    <a:pt x="2685883" y="3103724"/>
                  </a:moveTo>
                  <a:cubicBezTo>
                    <a:pt x="2684670" y="3107603"/>
                    <a:pt x="2684670" y="3112775"/>
                    <a:pt x="2684670" y="3117947"/>
                  </a:cubicBezTo>
                  <a:cubicBezTo>
                    <a:pt x="2676177" y="3120533"/>
                    <a:pt x="2671325" y="3126998"/>
                    <a:pt x="2670112" y="3134756"/>
                  </a:cubicBezTo>
                  <a:cubicBezTo>
                    <a:pt x="2665259" y="3141221"/>
                    <a:pt x="2660406" y="3147686"/>
                    <a:pt x="2655554" y="3152858"/>
                  </a:cubicBezTo>
                  <a:cubicBezTo>
                    <a:pt x="2649488" y="3158030"/>
                    <a:pt x="2644635" y="3164495"/>
                    <a:pt x="2639782" y="3168374"/>
                  </a:cubicBezTo>
                  <a:cubicBezTo>
                    <a:pt x="2619159" y="3165788"/>
                    <a:pt x="2616732" y="3134756"/>
                    <a:pt x="2593682" y="3138635"/>
                  </a:cubicBezTo>
                  <a:cubicBezTo>
                    <a:pt x="2620372" y="3111482"/>
                    <a:pt x="2651914" y="3103724"/>
                    <a:pt x="2685883" y="3103724"/>
                  </a:cubicBezTo>
                  <a:close/>
                  <a:moveTo>
                    <a:pt x="2476426" y="3102020"/>
                  </a:moveTo>
                  <a:cubicBezTo>
                    <a:pt x="2482608" y="3099974"/>
                    <a:pt x="2491956" y="3106585"/>
                    <a:pt x="2508843" y="3120437"/>
                  </a:cubicBezTo>
                  <a:lnTo>
                    <a:pt x="2510049" y="3121696"/>
                  </a:lnTo>
                  <a:cubicBezTo>
                    <a:pt x="2510049" y="3126733"/>
                    <a:pt x="2510049" y="3131770"/>
                    <a:pt x="2510049" y="3135548"/>
                  </a:cubicBezTo>
                  <a:cubicBezTo>
                    <a:pt x="2490750" y="3131770"/>
                    <a:pt x="2478688" y="3146882"/>
                    <a:pt x="2461801" y="3151919"/>
                  </a:cubicBezTo>
                  <a:cubicBezTo>
                    <a:pt x="2463007" y="3145622"/>
                    <a:pt x="2461801" y="3140585"/>
                    <a:pt x="2463007" y="3135548"/>
                  </a:cubicBezTo>
                  <a:cubicBezTo>
                    <a:pt x="2467229" y="3114770"/>
                    <a:pt x="2470245" y="3104066"/>
                    <a:pt x="2476426" y="3102020"/>
                  </a:cubicBezTo>
                  <a:close/>
                  <a:moveTo>
                    <a:pt x="2718799" y="3087239"/>
                  </a:moveTo>
                  <a:cubicBezTo>
                    <a:pt x="2718799" y="3091636"/>
                    <a:pt x="2718799" y="3097132"/>
                    <a:pt x="2718799" y="3102628"/>
                  </a:cubicBezTo>
                  <a:cubicBezTo>
                    <a:pt x="2707386" y="3101529"/>
                    <a:pt x="2697241" y="3101529"/>
                    <a:pt x="2687096" y="3101529"/>
                  </a:cubicBezTo>
                  <a:cubicBezTo>
                    <a:pt x="2693437" y="3089437"/>
                    <a:pt x="2704850" y="3087239"/>
                    <a:pt x="2718799" y="3087239"/>
                  </a:cubicBezTo>
                  <a:close/>
                  <a:moveTo>
                    <a:pt x="2726408" y="3065256"/>
                  </a:moveTo>
                  <a:cubicBezTo>
                    <a:pt x="2732749" y="3065256"/>
                    <a:pt x="2735286" y="3070428"/>
                    <a:pt x="2731481" y="3075600"/>
                  </a:cubicBezTo>
                  <a:cubicBezTo>
                    <a:pt x="2727676" y="3079478"/>
                    <a:pt x="2723872" y="3083357"/>
                    <a:pt x="2720067" y="3085943"/>
                  </a:cubicBezTo>
                  <a:cubicBezTo>
                    <a:pt x="2720067" y="3082064"/>
                    <a:pt x="2721335" y="3075600"/>
                    <a:pt x="2722603" y="3070428"/>
                  </a:cubicBezTo>
                  <a:cubicBezTo>
                    <a:pt x="2722603" y="3069135"/>
                    <a:pt x="2725140" y="3065256"/>
                    <a:pt x="2726408" y="3065256"/>
                  </a:cubicBezTo>
                  <a:close/>
                  <a:moveTo>
                    <a:pt x="1791398" y="3054268"/>
                  </a:moveTo>
                  <a:cubicBezTo>
                    <a:pt x="1796060" y="3054268"/>
                    <a:pt x="1800723" y="3054268"/>
                    <a:pt x="1805385" y="3055536"/>
                  </a:cubicBezTo>
                  <a:cubicBezTo>
                    <a:pt x="1814709" y="3056804"/>
                    <a:pt x="1825199" y="3056804"/>
                    <a:pt x="1828696" y="3068218"/>
                  </a:cubicBezTo>
                  <a:cubicBezTo>
                    <a:pt x="1826365" y="3073290"/>
                    <a:pt x="1826365" y="3079631"/>
                    <a:pt x="1822868" y="3082167"/>
                  </a:cubicBezTo>
                  <a:cubicBezTo>
                    <a:pt x="1813544" y="3085972"/>
                    <a:pt x="1804219" y="3085972"/>
                    <a:pt x="1797226" y="3077095"/>
                  </a:cubicBezTo>
                  <a:cubicBezTo>
                    <a:pt x="1793729" y="3070754"/>
                    <a:pt x="1793729" y="3063145"/>
                    <a:pt x="1791398" y="3054268"/>
                  </a:cubicBezTo>
                  <a:close/>
                  <a:moveTo>
                    <a:pt x="384900" y="3039280"/>
                  </a:moveTo>
                  <a:lnTo>
                    <a:pt x="383654" y="3041778"/>
                  </a:lnTo>
                  <a:lnTo>
                    <a:pt x="384071" y="3040033"/>
                  </a:lnTo>
                  <a:lnTo>
                    <a:pt x="384900" y="3039280"/>
                  </a:lnTo>
                  <a:close/>
                  <a:moveTo>
                    <a:pt x="1779797" y="3021297"/>
                  </a:moveTo>
                  <a:cubicBezTo>
                    <a:pt x="1792009" y="3027638"/>
                    <a:pt x="1794451" y="3040319"/>
                    <a:pt x="1795672" y="3053001"/>
                  </a:cubicBezTo>
                  <a:cubicBezTo>
                    <a:pt x="1784682" y="3053001"/>
                    <a:pt x="1774913" y="3053001"/>
                    <a:pt x="1763922" y="3053001"/>
                  </a:cubicBezTo>
                  <a:lnTo>
                    <a:pt x="1779797" y="3021297"/>
                  </a:lnTo>
                  <a:close/>
                  <a:moveTo>
                    <a:pt x="1130767" y="3011306"/>
                  </a:moveTo>
                  <a:cubicBezTo>
                    <a:pt x="1133209" y="3010307"/>
                    <a:pt x="1138093" y="3011306"/>
                    <a:pt x="1141757" y="3011306"/>
                  </a:cubicBezTo>
                  <a:cubicBezTo>
                    <a:pt x="1139314" y="3013305"/>
                    <a:pt x="1138093" y="3016302"/>
                    <a:pt x="1134430" y="3017301"/>
                  </a:cubicBezTo>
                  <a:cubicBezTo>
                    <a:pt x="1130767" y="3019300"/>
                    <a:pt x="1125882" y="3019300"/>
                    <a:pt x="1120998" y="3020299"/>
                  </a:cubicBezTo>
                  <a:cubicBezTo>
                    <a:pt x="1124661" y="3016302"/>
                    <a:pt x="1125882" y="3013305"/>
                    <a:pt x="1130767" y="3011306"/>
                  </a:cubicBezTo>
                  <a:close/>
                  <a:moveTo>
                    <a:pt x="2285039" y="3004815"/>
                  </a:moveTo>
                  <a:lnTo>
                    <a:pt x="2282291" y="3009393"/>
                  </a:lnTo>
                  <a:lnTo>
                    <a:pt x="2280459" y="3007561"/>
                  </a:lnTo>
                  <a:lnTo>
                    <a:pt x="2285039" y="3004815"/>
                  </a:lnTo>
                  <a:close/>
                  <a:moveTo>
                    <a:pt x="1060048" y="2999405"/>
                  </a:moveTo>
                  <a:cubicBezTo>
                    <a:pt x="1065498" y="3001837"/>
                    <a:pt x="1069986" y="3008133"/>
                    <a:pt x="1075756" y="3019009"/>
                  </a:cubicBezTo>
                  <a:lnTo>
                    <a:pt x="1075312" y="3019024"/>
                  </a:lnTo>
                  <a:lnTo>
                    <a:pt x="1075797" y="3019539"/>
                  </a:lnTo>
                  <a:lnTo>
                    <a:pt x="1074580" y="3019048"/>
                  </a:lnTo>
                  <a:lnTo>
                    <a:pt x="1074504" y="3019050"/>
                  </a:lnTo>
                  <a:lnTo>
                    <a:pt x="1073315" y="3038003"/>
                  </a:lnTo>
                  <a:cubicBezTo>
                    <a:pt x="1063078" y="3038003"/>
                    <a:pt x="1052841" y="3040229"/>
                    <a:pt x="1045221" y="3034109"/>
                  </a:cubicBezTo>
                  <a:lnTo>
                    <a:pt x="1039155" y="3025631"/>
                  </a:lnTo>
                  <a:lnTo>
                    <a:pt x="1039148" y="3025636"/>
                  </a:lnTo>
                  <a:cubicBezTo>
                    <a:pt x="1035678" y="3025636"/>
                    <a:pt x="1032207" y="3024479"/>
                    <a:pt x="1027580" y="3022166"/>
                  </a:cubicBezTo>
                  <a:cubicBezTo>
                    <a:pt x="1027580" y="3017538"/>
                    <a:pt x="1027580" y="3011754"/>
                    <a:pt x="1028737" y="3007127"/>
                  </a:cubicBezTo>
                  <a:lnTo>
                    <a:pt x="1038887" y="3005097"/>
                  </a:lnTo>
                  <a:lnTo>
                    <a:pt x="1038571" y="3002982"/>
                  </a:lnTo>
                  <a:cubicBezTo>
                    <a:pt x="1048188" y="2998403"/>
                    <a:pt x="1054599" y="2996972"/>
                    <a:pt x="1060048" y="2999405"/>
                  </a:cubicBezTo>
                  <a:close/>
                  <a:moveTo>
                    <a:pt x="190773" y="2993821"/>
                  </a:moveTo>
                  <a:cubicBezTo>
                    <a:pt x="199482" y="2995067"/>
                    <a:pt x="205703" y="3000053"/>
                    <a:pt x="215656" y="3000053"/>
                  </a:cubicBezTo>
                  <a:cubicBezTo>
                    <a:pt x="220633" y="3002545"/>
                    <a:pt x="224366" y="3006284"/>
                    <a:pt x="226854" y="3011270"/>
                  </a:cubicBezTo>
                  <a:lnTo>
                    <a:pt x="225610" y="3010023"/>
                  </a:lnTo>
                  <a:cubicBezTo>
                    <a:pt x="234319" y="3012516"/>
                    <a:pt x="239295" y="3018748"/>
                    <a:pt x="244272" y="3024979"/>
                  </a:cubicBezTo>
                  <a:lnTo>
                    <a:pt x="243028" y="3023733"/>
                  </a:lnTo>
                  <a:cubicBezTo>
                    <a:pt x="250493" y="3027472"/>
                    <a:pt x="254225" y="3033704"/>
                    <a:pt x="260446" y="3039935"/>
                  </a:cubicBezTo>
                  <a:cubicBezTo>
                    <a:pt x="266667" y="3044921"/>
                    <a:pt x="272888" y="3049906"/>
                    <a:pt x="275376" y="3057384"/>
                  </a:cubicBezTo>
                  <a:lnTo>
                    <a:pt x="275376" y="3056137"/>
                  </a:lnTo>
                  <a:cubicBezTo>
                    <a:pt x="280353" y="3058630"/>
                    <a:pt x="281597" y="3063615"/>
                    <a:pt x="280353" y="3066108"/>
                  </a:cubicBezTo>
                  <a:cubicBezTo>
                    <a:pt x="279109" y="3068601"/>
                    <a:pt x="276620" y="3071093"/>
                    <a:pt x="275376" y="3071093"/>
                  </a:cubicBezTo>
                  <a:cubicBezTo>
                    <a:pt x="267911" y="3091035"/>
                    <a:pt x="239295" y="3105991"/>
                    <a:pt x="260446" y="3133410"/>
                  </a:cubicBezTo>
                  <a:lnTo>
                    <a:pt x="261690" y="3135903"/>
                  </a:lnTo>
                  <a:cubicBezTo>
                    <a:pt x="265423" y="3142134"/>
                    <a:pt x="271644" y="3145873"/>
                    <a:pt x="275376" y="3152105"/>
                  </a:cubicBezTo>
                  <a:lnTo>
                    <a:pt x="275376" y="3150859"/>
                  </a:lnTo>
                  <a:cubicBezTo>
                    <a:pt x="281597" y="3157090"/>
                    <a:pt x="287818" y="3162076"/>
                    <a:pt x="291550" y="3169554"/>
                  </a:cubicBezTo>
                  <a:lnTo>
                    <a:pt x="290306" y="3168307"/>
                  </a:lnTo>
                  <a:cubicBezTo>
                    <a:pt x="299015" y="3172046"/>
                    <a:pt x="303992" y="3180770"/>
                    <a:pt x="306480" y="3190741"/>
                  </a:cubicBezTo>
                  <a:lnTo>
                    <a:pt x="306480" y="3191987"/>
                  </a:lnTo>
                  <a:cubicBezTo>
                    <a:pt x="287818" y="3216914"/>
                    <a:pt x="269155" y="3234363"/>
                    <a:pt x="244272" y="3198219"/>
                  </a:cubicBezTo>
                  <a:cubicBezTo>
                    <a:pt x="238051" y="3191987"/>
                    <a:pt x="230586" y="3185756"/>
                    <a:pt x="230586" y="3175785"/>
                  </a:cubicBezTo>
                  <a:cubicBezTo>
                    <a:pt x="233075" y="3172046"/>
                    <a:pt x="231830" y="3169554"/>
                    <a:pt x="228098" y="3167061"/>
                  </a:cubicBezTo>
                  <a:cubicBezTo>
                    <a:pt x="219389" y="3157090"/>
                    <a:pt x="221877" y="3143381"/>
                    <a:pt x="214412" y="3133410"/>
                  </a:cubicBezTo>
                  <a:lnTo>
                    <a:pt x="215656" y="3134656"/>
                  </a:lnTo>
                  <a:cubicBezTo>
                    <a:pt x="203215" y="3124686"/>
                    <a:pt x="203215" y="3109730"/>
                    <a:pt x="199482" y="3097266"/>
                  </a:cubicBezTo>
                  <a:cubicBezTo>
                    <a:pt x="200726" y="3092281"/>
                    <a:pt x="200726" y="3088542"/>
                    <a:pt x="195750" y="3087296"/>
                  </a:cubicBezTo>
                  <a:cubicBezTo>
                    <a:pt x="187041" y="3077325"/>
                    <a:pt x="189529" y="3063615"/>
                    <a:pt x="182064" y="3053645"/>
                  </a:cubicBezTo>
                  <a:cubicBezTo>
                    <a:pt x="182064" y="3033704"/>
                    <a:pt x="175843" y="3013762"/>
                    <a:pt x="184552" y="2995067"/>
                  </a:cubicBezTo>
                  <a:lnTo>
                    <a:pt x="190773" y="2993821"/>
                  </a:lnTo>
                  <a:close/>
                  <a:moveTo>
                    <a:pt x="578306" y="2989905"/>
                  </a:moveTo>
                  <a:lnTo>
                    <a:pt x="578306" y="2991170"/>
                  </a:lnTo>
                  <a:lnTo>
                    <a:pt x="578218" y="2990130"/>
                  </a:lnTo>
                  <a:lnTo>
                    <a:pt x="578306" y="2989905"/>
                  </a:lnTo>
                  <a:close/>
                  <a:moveTo>
                    <a:pt x="1199762" y="2982832"/>
                  </a:moveTo>
                  <a:lnTo>
                    <a:pt x="1202508" y="2987409"/>
                  </a:lnTo>
                  <a:lnTo>
                    <a:pt x="1197931" y="2984663"/>
                  </a:lnTo>
                  <a:lnTo>
                    <a:pt x="1199762" y="2982832"/>
                  </a:lnTo>
                  <a:close/>
                  <a:moveTo>
                    <a:pt x="1267795" y="2971841"/>
                  </a:moveTo>
                  <a:lnTo>
                    <a:pt x="1261514" y="2981262"/>
                  </a:lnTo>
                  <a:lnTo>
                    <a:pt x="1258374" y="2976551"/>
                  </a:lnTo>
                  <a:lnTo>
                    <a:pt x="1267795" y="2971841"/>
                  </a:lnTo>
                  <a:close/>
                  <a:moveTo>
                    <a:pt x="921529" y="2961029"/>
                  </a:moveTo>
                  <a:cubicBezTo>
                    <a:pt x="939045" y="2965196"/>
                    <a:pt x="951657" y="2986794"/>
                    <a:pt x="965670" y="2999941"/>
                  </a:cubicBezTo>
                  <a:cubicBezTo>
                    <a:pt x="976880" y="3009957"/>
                    <a:pt x="975634" y="3022478"/>
                    <a:pt x="973143" y="3036251"/>
                  </a:cubicBezTo>
                  <a:cubicBezTo>
                    <a:pt x="940758" y="3053780"/>
                    <a:pt x="939512" y="3057536"/>
                    <a:pt x="960687" y="3087586"/>
                  </a:cubicBezTo>
                  <a:cubicBezTo>
                    <a:pt x="961933" y="3096350"/>
                    <a:pt x="965670" y="3102610"/>
                    <a:pt x="975634" y="3105115"/>
                  </a:cubicBezTo>
                  <a:cubicBezTo>
                    <a:pt x="976880" y="3142677"/>
                    <a:pt x="973143" y="3146433"/>
                    <a:pt x="932039" y="3133912"/>
                  </a:cubicBezTo>
                  <a:cubicBezTo>
                    <a:pt x="928302" y="3116383"/>
                    <a:pt x="927057" y="3098854"/>
                    <a:pt x="914601" y="3085082"/>
                  </a:cubicBezTo>
                  <a:cubicBezTo>
                    <a:pt x="915847" y="3080073"/>
                    <a:pt x="914601" y="3075065"/>
                    <a:pt x="910864" y="3071309"/>
                  </a:cubicBezTo>
                  <a:cubicBezTo>
                    <a:pt x="899654" y="3057536"/>
                    <a:pt x="910864" y="3036251"/>
                    <a:pt x="897163" y="3022478"/>
                  </a:cubicBezTo>
                  <a:lnTo>
                    <a:pt x="897163" y="3023730"/>
                  </a:lnTo>
                  <a:cubicBezTo>
                    <a:pt x="900900" y="3002445"/>
                    <a:pt x="884707" y="2971143"/>
                    <a:pt x="902145" y="2963631"/>
                  </a:cubicBezTo>
                  <a:cubicBezTo>
                    <a:pt x="909307" y="2960188"/>
                    <a:pt x="915691" y="2959640"/>
                    <a:pt x="921529" y="2961029"/>
                  </a:cubicBezTo>
                  <a:close/>
                  <a:moveTo>
                    <a:pt x="1379267" y="2955356"/>
                  </a:moveTo>
                  <a:cubicBezTo>
                    <a:pt x="1385155" y="2955356"/>
                    <a:pt x="1389866" y="2955356"/>
                    <a:pt x="1394577" y="2955356"/>
                  </a:cubicBezTo>
                  <a:lnTo>
                    <a:pt x="1379267" y="2970666"/>
                  </a:lnTo>
                  <a:cubicBezTo>
                    <a:pt x="1379267" y="2965955"/>
                    <a:pt x="1379267" y="2960067"/>
                    <a:pt x="1379267" y="2955356"/>
                  </a:cubicBezTo>
                  <a:close/>
                  <a:moveTo>
                    <a:pt x="1284584" y="2955356"/>
                  </a:moveTo>
                  <a:cubicBezTo>
                    <a:pt x="1284584" y="2960067"/>
                    <a:pt x="1284584" y="2965955"/>
                    <a:pt x="1284584" y="2970666"/>
                  </a:cubicBezTo>
                  <a:lnTo>
                    <a:pt x="1269365" y="2970666"/>
                  </a:lnTo>
                  <a:cubicBezTo>
                    <a:pt x="1274438" y="2965955"/>
                    <a:pt x="1279511" y="2960067"/>
                    <a:pt x="1284584" y="2955356"/>
                  </a:cubicBezTo>
                  <a:close/>
                  <a:moveTo>
                    <a:pt x="1375834" y="2952437"/>
                  </a:moveTo>
                  <a:cubicBezTo>
                    <a:pt x="1376521" y="2952952"/>
                    <a:pt x="1377436" y="2955356"/>
                    <a:pt x="1378352" y="2959478"/>
                  </a:cubicBezTo>
                  <a:cubicBezTo>
                    <a:pt x="1377436" y="2959478"/>
                    <a:pt x="1373774" y="2956730"/>
                    <a:pt x="1374690" y="2956730"/>
                  </a:cubicBezTo>
                  <a:cubicBezTo>
                    <a:pt x="1374690" y="2953296"/>
                    <a:pt x="1375148" y="2951922"/>
                    <a:pt x="1375834" y="2952437"/>
                  </a:cubicBezTo>
                  <a:close/>
                  <a:moveTo>
                    <a:pt x="1420334" y="2952304"/>
                  </a:moveTo>
                  <a:cubicBezTo>
                    <a:pt x="1422836" y="2952304"/>
                    <a:pt x="1425192" y="2954746"/>
                    <a:pt x="1427547" y="2959631"/>
                  </a:cubicBezTo>
                  <a:cubicBezTo>
                    <a:pt x="1422836" y="2959631"/>
                    <a:pt x="1418125" y="2959631"/>
                    <a:pt x="1412237" y="2959631"/>
                  </a:cubicBezTo>
                  <a:cubicBezTo>
                    <a:pt x="1415181" y="2954746"/>
                    <a:pt x="1417831" y="2952304"/>
                    <a:pt x="1420334" y="2952304"/>
                  </a:cubicBezTo>
                  <a:close/>
                  <a:moveTo>
                    <a:pt x="1186940" y="2944364"/>
                  </a:moveTo>
                  <a:cubicBezTo>
                    <a:pt x="1193045" y="2945542"/>
                    <a:pt x="1196709" y="2945542"/>
                    <a:pt x="1202814" y="2946719"/>
                  </a:cubicBezTo>
                  <a:cubicBezTo>
                    <a:pt x="1204035" y="2946719"/>
                    <a:pt x="1207699" y="2950253"/>
                    <a:pt x="1207699" y="2950253"/>
                  </a:cubicBezTo>
                  <a:cubicBezTo>
                    <a:pt x="1206478" y="2957319"/>
                    <a:pt x="1202814" y="2959674"/>
                    <a:pt x="1196709" y="2956141"/>
                  </a:cubicBezTo>
                  <a:cubicBezTo>
                    <a:pt x="1193045" y="2952608"/>
                    <a:pt x="1190603" y="2949075"/>
                    <a:pt x="1186940" y="2944364"/>
                  </a:cubicBezTo>
                  <a:close/>
                  <a:moveTo>
                    <a:pt x="1141606" y="2944364"/>
                  </a:moveTo>
                  <a:cubicBezTo>
                    <a:pt x="1140232" y="2947504"/>
                    <a:pt x="1138858" y="2953785"/>
                    <a:pt x="1137484" y="2953785"/>
                  </a:cubicBezTo>
                  <a:cubicBezTo>
                    <a:pt x="1131989" y="2952215"/>
                    <a:pt x="1133363" y="2949074"/>
                    <a:pt x="1141606" y="2944364"/>
                  </a:cubicBezTo>
                  <a:close/>
                  <a:moveTo>
                    <a:pt x="2335410" y="2944363"/>
                  </a:moveTo>
                  <a:cubicBezTo>
                    <a:pt x="2386422" y="2949309"/>
                    <a:pt x="2386422" y="2949309"/>
                    <a:pt x="2400108" y="2992586"/>
                  </a:cubicBezTo>
                  <a:cubicBezTo>
                    <a:pt x="2376468" y="2980221"/>
                    <a:pt x="2347852" y="2974038"/>
                    <a:pt x="2335410" y="2944363"/>
                  </a:cubicBezTo>
                  <a:close/>
                  <a:moveTo>
                    <a:pt x="472302" y="2944362"/>
                  </a:moveTo>
                  <a:cubicBezTo>
                    <a:pt x="484773" y="2944362"/>
                    <a:pt x="497244" y="2944362"/>
                    <a:pt x="509715" y="2944362"/>
                  </a:cubicBezTo>
                  <a:cubicBezTo>
                    <a:pt x="522186" y="2949422"/>
                    <a:pt x="535905" y="2949422"/>
                    <a:pt x="547129" y="2958278"/>
                  </a:cubicBezTo>
                  <a:cubicBezTo>
                    <a:pt x="548376" y="2962073"/>
                    <a:pt x="552117" y="2963338"/>
                    <a:pt x="555858" y="2962073"/>
                  </a:cubicBezTo>
                  <a:cubicBezTo>
                    <a:pt x="564588" y="2962706"/>
                    <a:pt x="572071" y="2964603"/>
                    <a:pt x="576436" y="2969031"/>
                  </a:cubicBezTo>
                  <a:lnTo>
                    <a:pt x="578218" y="2990130"/>
                  </a:lnTo>
                  <a:lnTo>
                    <a:pt x="570297" y="3010384"/>
                  </a:lnTo>
                  <a:cubicBezTo>
                    <a:pt x="569226" y="3016788"/>
                    <a:pt x="569654" y="3022797"/>
                    <a:pt x="571291" y="3028490"/>
                  </a:cubicBezTo>
                  <a:lnTo>
                    <a:pt x="592849" y="3058889"/>
                  </a:lnTo>
                  <a:lnTo>
                    <a:pt x="592025" y="3058220"/>
                  </a:lnTo>
                  <a:lnTo>
                    <a:pt x="593272" y="3059485"/>
                  </a:lnTo>
                  <a:lnTo>
                    <a:pt x="592849" y="3058889"/>
                  </a:lnTo>
                  <a:lnTo>
                    <a:pt x="610731" y="3073401"/>
                  </a:lnTo>
                  <a:cubicBezTo>
                    <a:pt x="615720" y="3078461"/>
                    <a:pt x="621955" y="3084787"/>
                    <a:pt x="625697" y="3091112"/>
                  </a:cubicBezTo>
                  <a:lnTo>
                    <a:pt x="624450" y="3089847"/>
                  </a:lnTo>
                  <a:cubicBezTo>
                    <a:pt x="629438" y="3093642"/>
                    <a:pt x="630685" y="3096172"/>
                    <a:pt x="628191" y="3098703"/>
                  </a:cubicBezTo>
                  <a:cubicBezTo>
                    <a:pt x="625697" y="3101233"/>
                    <a:pt x="624450" y="3102498"/>
                    <a:pt x="621955" y="3102498"/>
                  </a:cubicBezTo>
                  <a:lnTo>
                    <a:pt x="621955" y="3101233"/>
                  </a:lnTo>
                  <a:cubicBezTo>
                    <a:pt x="608237" y="3107558"/>
                    <a:pt x="595766" y="3112618"/>
                    <a:pt x="582048" y="3117679"/>
                  </a:cubicBezTo>
                  <a:lnTo>
                    <a:pt x="582048" y="3118944"/>
                  </a:lnTo>
                  <a:cubicBezTo>
                    <a:pt x="574565" y="3115149"/>
                    <a:pt x="568329" y="3110088"/>
                    <a:pt x="563341" y="3103763"/>
                  </a:cubicBezTo>
                  <a:cubicBezTo>
                    <a:pt x="557105" y="3099968"/>
                    <a:pt x="552117" y="3093642"/>
                    <a:pt x="548376" y="3086052"/>
                  </a:cubicBezTo>
                  <a:lnTo>
                    <a:pt x="549623" y="3087317"/>
                  </a:lnTo>
                  <a:cubicBezTo>
                    <a:pt x="537152" y="3082256"/>
                    <a:pt x="542140" y="3064545"/>
                    <a:pt x="529669" y="3058220"/>
                  </a:cubicBezTo>
                  <a:lnTo>
                    <a:pt x="529669" y="3055690"/>
                  </a:lnTo>
                  <a:cubicBezTo>
                    <a:pt x="524680" y="3050629"/>
                    <a:pt x="520939" y="3044304"/>
                    <a:pt x="515951" y="3039243"/>
                  </a:cubicBezTo>
                  <a:cubicBezTo>
                    <a:pt x="509715" y="3034183"/>
                    <a:pt x="503480" y="3029123"/>
                    <a:pt x="500985" y="3020267"/>
                  </a:cubicBezTo>
                  <a:lnTo>
                    <a:pt x="502232" y="3021532"/>
                  </a:lnTo>
                  <a:cubicBezTo>
                    <a:pt x="488514" y="3016472"/>
                    <a:pt x="493503" y="3000026"/>
                    <a:pt x="482279" y="2992435"/>
                  </a:cubicBezTo>
                  <a:lnTo>
                    <a:pt x="481032" y="2991170"/>
                  </a:lnTo>
                  <a:cubicBezTo>
                    <a:pt x="477290" y="2984845"/>
                    <a:pt x="471055" y="2979784"/>
                    <a:pt x="468560" y="2972194"/>
                  </a:cubicBezTo>
                  <a:lnTo>
                    <a:pt x="469807" y="2974724"/>
                  </a:lnTo>
                  <a:cubicBezTo>
                    <a:pt x="457336" y="2963338"/>
                    <a:pt x="456089" y="2953218"/>
                    <a:pt x="472302" y="2944362"/>
                  </a:cubicBezTo>
                  <a:close/>
                  <a:moveTo>
                    <a:pt x="1569019" y="2924762"/>
                  </a:moveTo>
                  <a:cubicBezTo>
                    <a:pt x="1569534" y="2923653"/>
                    <a:pt x="1572282" y="2923653"/>
                    <a:pt x="1577090" y="2924921"/>
                  </a:cubicBezTo>
                  <a:cubicBezTo>
                    <a:pt x="1582585" y="2926189"/>
                    <a:pt x="1588080" y="2928726"/>
                    <a:pt x="1592201" y="2931262"/>
                  </a:cubicBezTo>
                  <a:cubicBezTo>
                    <a:pt x="1590828" y="2932530"/>
                    <a:pt x="1588080" y="2937604"/>
                    <a:pt x="1588080" y="2937604"/>
                  </a:cubicBezTo>
                  <a:cubicBezTo>
                    <a:pt x="1582585" y="2935067"/>
                    <a:pt x="1577090" y="2933799"/>
                    <a:pt x="1574342" y="2931262"/>
                  </a:cubicBezTo>
                  <a:cubicBezTo>
                    <a:pt x="1570221" y="2928092"/>
                    <a:pt x="1568504" y="2925872"/>
                    <a:pt x="1569019" y="2924762"/>
                  </a:cubicBezTo>
                  <a:close/>
                  <a:moveTo>
                    <a:pt x="1137482" y="2924582"/>
                  </a:moveTo>
                  <a:cubicBezTo>
                    <a:pt x="1155236" y="2924582"/>
                    <a:pt x="1174258" y="2922384"/>
                    <a:pt x="1185672" y="2937773"/>
                  </a:cubicBezTo>
                  <a:cubicBezTo>
                    <a:pt x="1169186" y="2937773"/>
                    <a:pt x="1153968" y="2937773"/>
                    <a:pt x="1137482" y="2937773"/>
                  </a:cubicBezTo>
                  <a:cubicBezTo>
                    <a:pt x="1137482" y="2933376"/>
                    <a:pt x="1137482" y="2928979"/>
                    <a:pt x="1137482" y="2924582"/>
                  </a:cubicBezTo>
                  <a:close/>
                  <a:moveTo>
                    <a:pt x="1133936" y="2919293"/>
                  </a:moveTo>
                  <a:cubicBezTo>
                    <a:pt x="1134737" y="2919980"/>
                    <a:pt x="1135653" y="2922385"/>
                    <a:pt x="1136568" y="2926506"/>
                  </a:cubicBezTo>
                  <a:cubicBezTo>
                    <a:pt x="1134737" y="2925132"/>
                    <a:pt x="1131991" y="2923758"/>
                    <a:pt x="1131991" y="2922385"/>
                  </a:cubicBezTo>
                  <a:cubicBezTo>
                    <a:pt x="1132449" y="2919637"/>
                    <a:pt x="1133135" y="2918606"/>
                    <a:pt x="1133936" y="2919293"/>
                  </a:cubicBezTo>
                  <a:close/>
                  <a:moveTo>
                    <a:pt x="1505655" y="2911393"/>
                  </a:moveTo>
                  <a:lnTo>
                    <a:pt x="1537358" y="2911393"/>
                  </a:lnTo>
                  <a:cubicBezTo>
                    <a:pt x="1534822" y="2923340"/>
                    <a:pt x="1536090" y="2937675"/>
                    <a:pt x="1518336" y="2934091"/>
                  </a:cubicBezTo>
                  <a:cubicBezTo>
                    <a:pt x="1508191" y="2932897"/>
                    <a:pt x="1506923" y="2920950"/>
                    <a:pt x="1505655" y="2911393"/>
                  </a:cubicBezTo>
                  <a:close/>
                  <a:moveTo>
                    <a:pt x="1227349" y="2902806"/>
                  </a:moveTo>
                  <a:cubicBezTo>
                    <a:pt x="1228151" y="2903493"/>
                    <a:pt x="1229067" y="2905897"/>
                    <a:pt x="1229983" y="2910019"/>
                  </a:cubicBezTo>
                  <a:cubicBezTo>
                    <a:pt x="1228151" y="2908645"/>
                    <a:pt x="1225403" y="2907271"/>
                    <a:pt x="1225403" y="2905897"/>
                  </a:cubicBezTo>
                  <a:cubicBezTo>
                    <a:pt x="1225861" y="2903150"/>
                    <a:pt x="1226548" y="2902119"/>
                    <a:pt x="1227349" y="2902806"/>
                  </a:cubicBezTo>
                  <a:close/>
                  <a:moveTo>
                    <a:pt x="1074290" y="2900402"/>
                  </a:moveTo>
                  <a:cubicBezTo>
                    <a:pt x="1075663" y="2900402"/>
                    <a:pt x="1078411" y="2901972"/>
                    <a:pt x="1081159" y="2901972"/>
                  </a:cubicBezTo>
                  <a:cubicBezTo>
                    <a:pt x="1081159" y="2905112"/>
                    <a:pt x="1081159" y="2909823"/>
                    <a:pt x="1079785" y="2909823"/>
                  </a:cubicBezTo>
                  <a:cubicBezTo>
                    <a:pt x="1077037" y="2909823"/>
                    <a:pt x="1074290" y="2908253"/>
                    <a:pt x="1071542" y="2906683"/>
                  </a:cubicBezTo>
                  <a:cubicBezTo>
                    <a:pt x="1072916" y="2905112"/>
                    <a:pt x="1072916" y="2900402"/>
                    <a:pt x="1074290" y="2900402"/>
                  </a:cubicBezTo>
                  <a:close/>
                  <a:moveTo>
                    <a:pt x="1395754" y="2894909"/>
                  </a:moveTo>
                  <a:lnTo>
                    <a:pt x="1405175" y="2897106"/>
                  </a:lnTo>
                  <a:lnTo>
                    <a:pt x="1400465" y="2899303"/>
                  </a:lnTo>
                  <a:lnTo>
                    <a:pt x="1395754" y="2894909"/>
                  </a:lnTo>
                  <a:close/>
                  <a:moveTo>
                    <a:pt x="997357" y="2889413"/>
                  </a:moveTo>
                  <a:lnTo>
                    <a:pt x="999189" y="2892553"/>
                  </a:lnTo>
                  <a:lnTo>
                    <a:pt x="994609" y="2898834"/>
                  </a:lnTo>
                  <a:lnTo>
                    <a:pt x="997357" y="2889413"/>
                  </a:lnTo>
                  <a:close/>
                  <a:moveTo>
                    <a:pt x="1158134" y="2861938"/>
                  </a:moveTo>
                  <a:cubicBezTo>
                    <a:pt x="1151503" y="2871554"/>
                    <a:pt x="1143545" y="2877048"/>
                    <a:pt x="1132935" y="2877048"/>
                  </a:cubicBezTo>
                  <a:cubicBezTo>
                    <a:pt x="1128956" y="2875675"/>
                    <a:pt x="1124977" y="2871554"/>
                    <a:pt x="1120998" y="2868806"/>
                  </a:cubicBezTo>
                  <a:cubicBezTo>
                    <a:pt x="1122324" y="2867433"/>
                    <a:pt x="1124977" y="2864685"/>
                    <a:pt x="1126303" y="2864685"/>
                  </a:cubicBezTo>
                  <a:cubicBezTo>
                    <a:pt x="1136913" y="2861938"/>
                    <a:pt x="1147524" y="2861938"/>
                    <a:pt x="1158134" y="2861938"/>
                  </a:cubicBezTo>
                  <a:close/>
                  <a:moveTo>
                    <a:pt x="1916618" y="2806993"/>
                  </a:moveTo>
                  <a:lnTo>
                    <a:pt x="1916618" y="2814705"/>
                  </a:lnTo>
                  <a:lnTo>
                    <a:pt x="1919195" y="2812031"/>
                  </a:lnTo>
                  <a:lnTo>
                    <a:pt x="1916618" y="2806993"/>
                  </a:lnTo>
                  <a:close/>
                  <a:moveTo>
                    <a:pt x="711612" y="2790498"/>
                  </a:moveTo>
                  <a:lnTo>
                    <a:pt x="713444" y="2793247"/>
                  </a:lnTo>
                  <a:lnTo>
                    <a:pt x="708864" y="2795079"/>
                  </a:lnTo>
                  <a:lnTo>
                    <a:pt x="711612" y="2790498"/>
                  </a:lnTo>
                  <a:close/>
                  <a:moveTo>
                    <a:pt x="1902631" y="2785005"/>
                  </a:moveTo>
                  <a:lnTo>
                    <a:pt x="1916151" y="2799715"/>
                  </a:lnTo>
                  <a:lnTo>
                    <a:pt x="1919195" y="2795995"/>
                  </a:lnTo>
                  <a:cubicBezTo>
                    <a:pt x="1925507" y="2800929"/>
                    <a:pt x="1933081" y="2804630"/>
                    <a:pt x="1938131" y="2809564"/>
                  </a:cubicBezTo>
                  <a:cubicBezTo>
                    <a:pt x="1949492" y="2823134"/>
                    <a:pt x="1946967" y="2837936"/>
                    <a:pt x="1933081" y="2841637"/>
                  </a:cubicBezTo>
                  <a:cubicBezTo>
                    <a:pt x="1912884" y="2846571"/>
                    <a:pt x="1892686" y="2851506"/>
                    <a:pt x="1872488" y="2853973"/>
                  </a:cubicBezTo>
                  <a:cubicBezTo>
                    <a:pt x="1864914" y="2855206"/>
                    <a:pt x="1858603" y="2846571"/>
                    <a:pt x="1857340" y="2837936"/>
                  </a:cubicBezTo>
                  <a:cubicBezTo>
                    <a:pt x="1857340" y="2829301"/>
                    <a:pt x="1859865" y="2821900"/>
                    <a:pt x="1869964" y="2823134"/>
                  </a:cubicBezTo>
                  <a:cubicBezTo>
                    <a:pt x="1883219" y="2824984"/>
                    <a:pt x="1897183" y="2829610"/>
                    <a:pt x="1908663" y="2822960"/>
                  </a:cubicBezTo>
                  <a:lnTo>
                    <a:pt x="1914988" y="2816396"/>
                  </a:lnTo>
                  <a:lnTo>
                    <a:pt x="1896803" y="2812904"/>
                  </a:lnTo>
                  <a:cubicBezTo>
                    <a:pt x="1888645" y="2809100"/>
                    <a:pt x="1879320" y="2804027"/>
                    <a:pt x="1883982" y="2791346"/>
                  </a:cubicBezTo>
                  <a:cubicBezTo>
                    <a:pt x="1886314" y="2786273"/>
                    <a:pt x="1895638" y="2786273"/>
                    <a:pt x="1902631" y="2785005"/>
                  </a:cubicBezTo>
                  <a:close/>
                  <a:moveTo>
                    <a:pt x="1950754" y="2785003"/>
                  </a:moveTo>
                  <a:cubicBezTo>
                    <a:pt x="1955926" y="2785003"/>
                    <a:pt x="1959805" y="2785003"/>
                    <a:pt x="1966270" y="2786377"/>
                  </a:cubicBezTo>
                  <a:cubicBezTo>
                    <a:pt x="1968855" y="2786377"/>
                    <a:pt x="1971441" y="2789124"/>
                    <a:pt x="1971441" y="2790498"/>
                  </a:cubicBezTo>
                  <a:cubicBezTo>
                    <a:pt x="1971441" y="2798740"/>
                    <a:pt x="1966270" y="2800113"/>
                    <a:pt x="1959805" y="2795992"/>
                  </a:cubicBezTo>
                  <a:cubicBezTo>
                    <a:pt x="1957219" y="2793245"/>
                    <a:pt x="1953340" y="2789124"/>
                    <a:pt x="1950754" y="2785003"/>
                  </a:cubicBezTo>
                  <a:close/>
                  <a:moveTo>
                    <a:pt x="1982566" y="2735546"/>
                  </a:moveTo>
                  <a:cubicBezTo>
                    <a:pt x="1982566" y="2737544"/>
                    <a:pt x="1980253" y="2738544"/>
                    <a:pt x="1979096" y="2740542"/>
                  </a:cubicBezTo>
                  <a:cubicBezTo>
                    <a:pt x="1975625" y="2742540"/>
                    <a:pt x="1969841" y="2745538"/>
                    <a:pt x="1967527" y="2744539"/>
                  </a:cubicBezTo>
                  <a:cubicBezTo>
                    <a:pt x="1961743" y="2742540"/>
                    <a:pt x="1961743" y="2738544"/>
                    <a:pt x="1969841" y="2736545"/>
                  </a:cubicBezTo>
                  <a:cubicBezTo>
                    <a:pt x="1973312" y="2736545"/>
                    <a:pt x="1979096" y="2736545"/>
                    <a:pt x="1982566" y="2735546"/>
                  </a:cubicBezTo>
                  <a:close/>
                  <a:moveTo>
                    <a:pt x="2945365" y="2730052"/>
                  </a:moveTo>
                  <a:cubicBezTo>
                    <a:pt x="2960672" y="2737379"/>
                    <a:pt x="2959494" y="2743484"/>
                    <a:pt x="2945365" y="2750811"/>
                  </a:cubicBezTo>
                  <a:cubicBezTo>
                    <a:pt x="2945365" y="2743484"/>
                    <a:pt x="2945365" y="2736158"/>
                    <a:pt x="2945365" y="2730052"/>
                  </a:cubicBezTo>
                  <a:close/>
                  <a:moveTo>
                    <a:pt x="2380894" y="2717859"/>
                  </a:moveTo>
                  <a:cubicBezTo>
                    <a:pt x="2382807" y="2720092"/>
                    <a:pt x="2383102" y="2726618"/>
                    <a:pt x="2383690" y="2739669"/>
                  </a:cubicBezTo>
                  <a:lnTo>
                    <a:pt x="2368381" y="2721809"/>
                  </a:lnTo>
                  <a:cubicBezTo>
                    <a:pt x="2375447" y="2717688"/>
                    <a:pt x="2378980" y="2715627"/>
                    <a:pt x="2380894" y="2717859"/>
                  </a:cubicBezTo>
                  <a:close/>
                  <a:moveTo>
                    <a:pt x="2928879" y="2713566"/>
                  </a:moveTo>
                  <a:cubicBezTo>
                    <a:pt x="2932176" y="2715880"/>
                    <a:pt x="2936573" y="2718193"/>
                    <a:pt x="2940969" y="2720507"/>
                  </a:cubicBezTo>
                  <a:cubicBezTo>
                    <a:pt x="2943168" y="2723978"/>
                    <a:pt x="2944267" y="2729762"/>
                    <a:pt x="2944267" y="2734389"/>
                  </a:cubicBezTo>
                  <a:cubicBezTo>
                    <a:pt x="2933276" y="2732075"/>
                    <a:pt x="2928879" y="2723978"/>
                    <a:pt x="2928879" y="2713566"/>
                  </a:cubicBezTo>
                  <a:close/>
                  <a:moveTo>
                    <a:pt x="2285957" y="2686093"/>
                  </a:moveTo>
                  <a:cubicBezTo>
                    <a:pt x="2325267" y="2687361"/>
                    <a:pt x="2325267" y="2687361"/>
                    <a:pt x="2334143" y="2717797"/>
                  </a:cubicBezTo>
                  <a:cubicBezTo>
                    <a:pt x="2311318" y="2717797"/>
                    <a:pt x="2294833" y="2707652"/>
                    <a:pt x="2285957" y="2686093"/>
                  </a:cubicBezTo>
                  <a:close/>
                  <a:moveTo>
                    <a:pt x="2612912" y="2680593"/>
                  </a:moveTo>
                  <a:lnTo>
                    <a:pt x="2614744" y="2685303"/>
                  </a:lnTo>
                  <a:lnTo>
                    <a:pt x="2610164" y="2690014"/>
                  </a:lnTo>
                  <a:lnTo>
                    <a:pt x="2612912" y="2680593"/>
                  </a:lnTo>
                  <a:close/>
                  <a:moveTo>
                    <a:pt x="449462" y="2656668"/>
                  </a:moveTo>
                  <a:lnTo>
                    <a:pt x="449056" y="2657486"/>
                  </a:lnTo>
                  <a:lnTo>
                    <a:pt x="450636" y="2658054"/>
                  </a:lnTo>
                  <a:lnTo>
                    <a:pt x="449462" y="2656668"/>
                  </a:lnTo>
                  <a:close/>
                  <a:moveTo>
                    <a:pt x="2316991" y="2598592"/>
                  </a:moveTo>
                  <a:cubicBezTo>
                    <a:pt x="2325421" y="2599396"/>
                    <a:pt x="2331666" y="2606469"/>
                    <a:pt x="2334163" y="2625760"/>
                  </a:cubicBezTo>
                  <a:cubicBezTo>
                    <a:pt x="2325421" y="2630904"/>
                    <a:pt x="2316679" y="2636048"/>
                    <a:pt x="2306688" y="2639907"/>
                  </a:cubicBezTo>
                  <a:cubicBezTo>
                    <a:pt x="2285457" y="2646337"/>
                    <a:pt x="2280461" y="2638621"/>
                    <a:pt x="2286705" y="2609041"/>
                  </a:cubicBezTo>
                  <a:cubicBezTo>
                    <a:pt x="2297945" y="2603254"/>
                    <a:pt x="2308561" y="2597788"/>
                    <a:pt x="2316991" y="2598592"/>
                  </a:cubicBezTo>
                  <a:close/>
                  <a:moveTo>
                    <a:pt x="2769523" y="2592673"/>
                  </a:moveTo>
                  <a:cubicBezTo>
                    <a:pt x="2780762" y="2595115"/>
                    <a:pt x="2795748" y="2595115"/>
                    <a:pt x="2793251" y="2612212"/>
                  </a:cubicBezTo>
                  <a:cubicBezTo>
                    <a:pt x="2792002" y="2623203"/>
                    <a:pt x="2778265" y="2624424"/>
                    <a:pt x="2769523" y="2624424"/>
                  </a:cubicBezTo>
                  <a:cubicBezTo>
                    <a:pt x="2769523" y="2614654"/>
                    <a:pt x="2769523" y="2603664"/>
                    <a:pt x="2769523" y="2592673"/>
                  </a:cubicBezTo>
                  <a:close/>
                  <a:moveTo>
                    <a:pt x="1505654" y="2576189"/>
                  </a:moveTo>
                  <a:cubicBezTo>
                    <a:pt x="1518843" y="2582220"/>
                    <a:pt x="1533230" y="2583426"/>
                    <a:pt x="1548816" y="2582220"/>
                  </a:cubicBezTo>
                  <a:cubicBezTo>
                    <a:pt x="1562005" y="2579808"/>
                    <a:pt x="1570397" y="2599107"/>
                    <a:pt x="1565602" y="2614788"/>
                  </a:cubicBezTo>
                  <a:cubicBezTo>
                    <a:pt x="1565602" y="2618407"/>
                    <a:pt x="1562005" y="2622025"/>
                    <a:pt x="1558408" y="2624438"/>
                  </a:cubicBezTo>
                  <a:cubicBezTo>
                    <a:pt x="1545219" y="2611169"/>
                    <a:pt x="1523638" y="2624438"/>
                    <a:pt x="1512848" y="2611169"/>
                  </a:cubicBezTo>
                  <a:cubicBezTo>
                    <a:pt x="1505654" y="2602726"/>
                    <a:pt x="1508052" y="2588251"/>
                    <a:pt x="1505654" y="2576189"/>
                  </a:cubicBezTo>
                  <a:close/>
                  <a:moveTo>
                    <a:pt x="2441766" y="2567602"/>
                  </a:moveTo>
                  <a:cubicBezTo>
                    <a:pt x="2442568" y="2568289"/>
                    <a:pt x="2443483" y="2570694"/>
                    <a:pt x="2444398" y="2574815"/>
                  </a:cubicBezTo>
                  <a:cubicBezTo>
                    <a:pt x="2442568" y="2573441"/>
                    <a:pt x="2439821" y="2570693"/>
                    <a:pt x="2439821" y="2570693"/>
                  </a:cubicBezTo>
                  <a:cubicBezTo>
                    <a:pt x="2440279" y="2567946"/>
                    <a:pt x="2440965" y="2566915"/>
                    <a:pt x="2441766" y="2567602"/>
                  </a:cubicBezTo>
                  <a:close/>
                  <a:moveTo>
                    <a:pt x="2753881" y="2559701"/>
                  </a:moveTo>
                  <a:cubicBezTo>
                    <a:pt x="2779244" y="2564586"/>
                    <a:pt x="2779244" y="2564586"/>
                    <a:pt x="2770367" y="2590231"/>
                  </a:cubicBezTo>
                  <a:cubicBezTo>
                    <a:pt x="2761490" y="2590231"/>
                    <a:pt x="2753881" y="2591452"/>
                    <a:pt x="2745004" y="2590231"/>
                  </a:cubicBezTo>
                  <a:cubicBezTo>
                    <a:pt x="2737395" y="2589009"/>
                    <a:pt x="2731054" y="2585346"/>
                    <a:pt x="2737395" y="2576798"/>
                  </a:cubicBezTo>
                  <a:cubicBezTo>
                    <a:pt x="2742467" y="2570692"/>
                    <a:pt x="2748808" y="2565807"/>
                    <a:pt x="2753881" y="2559701"/>
                  </a:cubicBezTo>
                  <a:close/>
                  <a:moveTo>
                    <a:pt x="681777" y="2556383"/>
                  </a:moveTo>
                  <a:cubicBezTo>
                    <a:pt x="684275" y="2563868"/>
                    <a:pt x="681777" y="2571353"/>
                    <a:pt x="675531" y="2577590"/>
                  </a:cubicBezTo>
                  <a:lnTo>
                    <a:pt x="672222" y="2577850"/>
                  </a:lnTo>
                  <a:lnTo>
                    <a:pt x="681541" y="2583562"/>
                  </a:lnTo>
                  <a:cubicBezTo>
                    <a:pt x="683717" y="2586531"/>
                    <a:pt x="685271" y="2589969"/>
                    <a:pt x="687757" y="2592470"/>
                  </a:cubicBezTo>
                  <a:lnTo>
                    <a:pt x="689913" y="2592470"/>
                  </a:lnTo>
                  <a:lnTo>
                    <a:pt x="684275" y="2580085"/>
                  </a:lnTo>
                  <a:cubicBezTo>
                    <a:pt x="681777" y="2572600"/>
                    <a:pt x="690521" y="2562621"/>
                    <a:pt x="681777" y="2556383"/>
                  </a:cubicBezTo>
                  <a:close/>
                  <a:moveTo>
                    <a:pt x="1809258" y="2548711"/>
                  </a:moveTo>
                  <a:cubicBezTo>
                    <a:pt x="1810632" y="2550281"/>
                    <a:pt x="1812006" y="2554992"/>
                    <a:pt x="1812006" y="2554992"/>
                  </a:cubicBezTo>
                  <a:cubicBezTo>
                    <a:pt x="1809258" y="2556562"/>
                    <a:pt x="1807884" y="2556562"/>
                    <a:pt x="1805137" y="2558132"/>
                  </a:cubicBezTo>
                  <a:cubicBezTo>
                    <a:pt x="1803763" y="2556562"/>
                    <a:pt x="1802389" y="2550281"/>
                    <a:pt x="1802389" y="2550281"/>
                  </a:cubicBezTo>
                  <a:cubicBezTo>
                    <a:pt x="1805137" y="2548711"/>
                    <a:pt x="1807884" y="2548711"/>
                    <a:pt x="1809258" y="2548711"/>
                  </a:cubicBezTo>
                  <a:close/>
                  <a:moveTo>
                    <a:pt x="2259333" y="2545614"/>
                  </a:moveTo>
                  <a:cubicBezTo>
                    <a:pt x="2301208" y="2543216"/>
                    <a:pt x="2296282" y="2573190"/>
                    <a:pt x="2295050" y="2598368"/>
                  </a:cubicBezTo>
                  <a:cubicBezTo>
                    <a:pt x="2293819" y="2601965"/>
                    <a:pt x="2292587" y="2604363"/>
                    <a:pt x="2290124" y="2606761"/>
                  </a:cubicBezTo>
                  <a:cubicBezTo>
                    <a:pt x="2280271" y="2606761"/>
                    <a:pt x="2270418" y="2607960"/>
                    <a:pt x="2259333" y="2606761"/>
                  </a:cubicBezTo>
                  <a:cubicBezTo>
                    <a:pt x="2248249" y="2605562"/>
                    <a:pt x="2231006" y="2605562"/>
                    <a:pt x="2248249" y="2587578"/>
                  </a:cubicBezTo>
                  <a:cubicBezTo>
                    <a:pt x="2260565" y="2575588"/>
                    <a:pt x="2258102" y="2560001"/>
                    <a:pt x="2259333" y="2545614"/>
                  </a:cubicBezTo>
                  <a:close/>
                  <a:moveTo>
                    <a:pt x="1587278" y="2526730"/>
                  </a:moveTo>
                  <a:cubicBezTo>
                    <a:pt x="1590896" y="2545301"/>
                    <a:pt x="1616226" y="2537342"/>
                    <a:pt x="1619845" y="2555913"/>
                  </a:cubicBezTo>
                  <a:cubicBezTo>
                    <a:pt x="1600546" y="2563872"/>
                    <a:pt x="1584865" y="2563872"/>
                    <a:pt x="1571597" y="2543974"/>
                  </a:cubicBezTo>
                  <a:cubicBezTo>
                    <a:pt x="1576422" y="2538668"/>
                    <a:pt x="1582453" y="2532036"/>
                    <a:pt x="1587278" y="2526730"/>
                  </a:cubicBezTo>
                  <a:close/>
                  <a:moveTo>
                    <a:pt x="1538624" y="2510246"/>
                  </a:moveTo>
                  <a:cubicBezTo>
                    <a:pt x="1551576" y="2517573"/>
                    <a:pt x="1553931" y="2529785"/>
                    <a:pt x="1553931" y="2541997"/>
                  </a:cubicBezTo>
                  <a:cubicBezTo>
                    <a:pt x="1549221" y="2541997"/>
                    <a:pt x="1544511" y="2541997"/>
                    <a:pt x="1538624" y="2541997"/>
                  </a:cubicBezTo>
                  <a:cubicBezTo>
                    <a:pt x="1538624" y="2531006"/>
                    <a:pt x="1538624" y="2521237"/>
                    <a:pt x="1538624" y="2510246"/>
                  </a:cubicBezTo>
                  <a:close/>
                  <a:moveTo>
                    <a:pt x="1620380" y="2489166"/>
                  </a:moveTo>
                  <a:cubicBezTo>
                    <a:pt x="1622231" y="2489767"/>
                    <a:pt x="1623464" y="2491269"/>
                    <a:pt x="1624081" y="2494274"/>
                  </a:cubicBezTo>
                  <a:cubicBezTo>
                    <a:pt x="1625315" y="2497880"/>
                    <a:pt x="1624081" y="2502688"/>
                    <a:pt x="1621614" y="2507496"/>
                  </a:cubicBezTo>
                  <a:cubicBezTo>
                    <a:pt x="1612979" y="2520718"/>
                    <a:pt x="1599409" y="2524324"/>
                    <a:pt x="1583372" y="2525526"/>
                  </a:cubicBezTo>
                  <a:cubicBezTo>
                    <a:pt x="1582138" y="2514708"/>
                    <a:pt x="1566101" y="2503890"/>
                    <a:pt x="1584605" y="2494274"/>
                  </a:cubicBezTo>
                  <a:cubicBezTo>
                    <a:pt x="1593241" y="2491870"/>
                    <a:pt x="1603110" y="2491870"/>
                    <a:pt x="1612979" y="2489466"/>
                  </a:cubicBezTo>
                  <a:cubicBezTo>
                    <a:pt x="1616063" y="2488865"/>
                    <a:pt x="1618530" y="2488565"/>
                    <a:pt x="1620380" y="2489166"/>
                  </a:cubicBezTo>
                  <a:close/>
                  <a:moveTo>
                    <a:pt x="2013947" y="2427815"/>
                  </a:moveTo>
                  <a:cubicBezTo>
                    <a:pt x="2015321" y="2435142"/>
                    <a:pt x="2018069" y="2441247"/>
                    <a:pt x="2020816" y="2448574"/>
                  </a:cubicBezTo>
                  <a:cubicBezTo>
                    <a:pt x="2015321" y="2448574"/>
                    <a:pt x="2008452" y="2447353"/>
                    <a:pt x="2004331" y="2447353"/>
                  </a:cubicBezTo>
                  <a:cubicBezTo>
                    <a:pt x="1996088" y="2444911"/>
                    <a:pt x="1994714" y="2440026"/>
                    <a:pt x="1998836" y="2433921"/>
                  </a:cubicBezTo>
                  <a:cubicBezTo>
                    <a:pt x="2002957" y="2432699"/>
                    <a:pt x="2008452" y="2430257"/>
                    <a:pt x="2013947" y="2427815"/>
                  </a:cubicBezTo>
                  <a:close/>
                  <a:moveTo>
                    <a:pt x="2665116" y="2394846"/>
                  </a:moveTo>
                  <a:cubicBezTo>
                    <a:pt x="2665116" y="2394846"/>
                    <a:pt x="2667864" y="2398144"/>
                    <a:pt x="2669237" y="2400342"/>
                  </a:cubicBezTo>
                  <a:cubicBezTo>
                    <a:pt x="2666490" y="2403640"/>
                    <a:pt x="2663742" y="2409136"/>
                    <a:pt x="2659621" y="2409136"/>
                  </a:cubicBezTo>
                  <a:cubicBezTo>
                    <a:pt x="2652752" y="2410235"/>
                    <a:pt x="2648631" y="2406937"/>
                    <a:pt x="2651378" y="2401441"/>
                  </a:cubicBezTo>
                  <a:cubicBezTo>
                    <a:pt x="2654126" y="2398144"/>
                    <a:pt x="2660995" y="2397044"/>
                    <a:pt x="2665116" y="2394846"/>
                  </a:cubicBezTo>
                  <a:close/>
                  <a:moveTo>
                    <a:pt x="1697982" y="2383855"/>
                  </a:moveTo>
                  <a:cubicBezTo>
                    <a:pt x="1705676" y="2385174"/>
                    <a:pt x="1713369" y="2385174"/>
                    <a:pt x="1719780" y="2389131"/>
                  </a:cubicBezTo>
                  <a:cubicBezTo>
                    <a:pt x="1726191" y="2393087"/>
                    <a:pt x="1731320" y="2399682"/>
                    <a:pt x="1733885" y="2406276"/>
                  </a:cubicBezTo>
                  <a:cubicBezTo>
                    <a:pt x="1735167" y="2406276"/>
                    <a:pt x="1727474" y="2415508"/>
                    <a:pt x="1724909" y="2414189"/>
                  </a:cubicBezTo>
                  <a:cubicBezTo>
                    <a:pt x="1718498" y="2414189"/>
                    <a:pt x="1709522" y="2411551"/>
                    <a:pt x="1704393" y="2406276"/>
                  </a:cubicBezTo>
                  <a:cubicBezTo>
                    <a:pt x="1700547" y="2401000"/>
                    <a:pt x="1700547" y="2391768"/>
                    <a:pt x="1697982" y="2383855"/>
                  </a:cubicBezTo>
                  <a:close/>
                  <a:moveTo>
                    <a:pt x="250817" y="2380491"/>
                  </a:moveTo>
                  <a:lnTo>
                    <a:pt x="247279" y="2386380"/>
                  </a:lnTo>
                  <a:lnTo>
                    <a:pt x="254682" y="2385316"/>
                  </a:lnTo>
                  <a:lnTo>
                    <a:pt x="250817" y="2380491"/>
                  </a:lnTo>
                  <a:close/>
                  <a:moveTo>
                    <a:pt x="2713938" y="2380488"/>
                  </a:moveTo>
                  <a:cubicBezTo>
                    <a:pt x="2717802" y="2379016"/>
                    <a:pt x="2722748" y="2379670"/>
                    <a:pt x="2728311" y="2380979"/>
                  </a:cubicBezTo>
                  <a:cubicBezTo>
                    <a:pt x="2735729" y="2383596"/>
                    <a:pt x="2743147" y="2384904"/>
                    <a:pt x="2751802" y="2384904"/>
                  </a:cubicBezTo>
                  <a:cubicBezTo>
                    <a:pt x="2746856" y="2395371"/>
                    <a:pt x="2741911" y="2404530"/>
                    <a:pt x="2736965" y="2413688"/>
                  </a:cubicBezTo>
                  <a:cubicBezTo>
                    <a:pt x="2730784" y="2422847"/>
                    <a:pt x="2723366" y="2432006"/>
                    <a:pt x="2712238" y="2422847"/>
                  </a:cubicBezTo>
                  <a:cubicBezTo>
                    <a:pt x="2703584" y="2417613"/>
                    <a:pt x="2704820" y="2404530"/>
                    <a:pt x="2706057" y="2392754"/>
                  </a:cubicBezTo>
                  <a:cubicBezTo>
                    <a:pt x="2707293" y="2385558"/>
                    <a:pt x="2710075" y="2381960"/>
                    <a:pt x="2713938" y="2380488"/>
                  </a:cubicBezTo>
                  <a:close/>
                  <a:moveTo>
                    <a:pt x="1996549" y="2356380"/>
                  </a:moveTo>
                  <a:cubicBezTo>
                    <a:pt x="2000212" y="2359127"/>
                    <a:pt x="2007539" y="2359127"/>
                    <a:pt x="2008760" y="2363249"/>
                  </a:cubicBezTo>
                  <a:cubicBezTo>
                    <a:pt x="2009981" y="2365996"/>
                    <a:pt x="2005097" y="2372865"/>
                    <a:pt x="2003876" y="2376986"/>
                  </a:cubicBezTo>
                  <a:cubicBezTo>
                    <a:pt x="1998991" y="2375613"/>
                    <a:pt x="1992886" y="2374239"/>
                    <a:pt x="1990443" y="2370117"/>
                  </a:cubicBezTo>
                  <a:cubicBezTo>
                    <a:pt x="1989222" y="2367370"/>
                    <a:pt x="1994107" y="2361875"/>
                    <a:pt x="1996549" y="2356380"/>
                  </a:cubicBezTo>
                  <a:close/>
                  <a:moveTo>
                    <a:pt x="1823076" y="2334399"/>
                  </a:moveTo>
                  <a:cubicBezTo>
                    <a:pt x="1821783" y="2340941"/>
                    <a:pt x="1820490" y="2348791"/>
                    <a:pt x="1816612" y="2356641"/>
                  </a:cubicBezTo>
                  <a:cubicBezTo>
                    <a:pt x="1815319" y="2359257"/>
                    <a:pt x="1808854" y="2359257"/>
                    <a:pt x="1804975" y="2360566"/>
                  </a:cubicBezTo>
                  <a:cubicBezTo>
                    <a:pt x="1804975" y="2355332"/>
                    <a:pt x="1802389" y="2350099"/>
                    <a:pt x="1804975" y="2347482"/>
                  </a:cubicBezTo>
                  <a:cubicBezTo>
                    <a:pt x="1810147" y="2342249"/>
                    <a:pt x="1816612" y="2338324"/>
                    <a:pt x="1823076" y="2334399"/>
                  </a:cubicBezTo>
                  <a:close/>
                  <a:moveTo>
                    <a:pt x="2478285" y="2317913"/>
                  </a:moveTo>
                  <a:cubicBezTo>
                    <a:pt x="2482996" y="2317913"/>
                    <a:pt x="2487706" y="2317913"/>
                    <a:pt x="2493594" y="2317913"/>
                  </a:cubicBezTo>
                  <a:lnTo>
                    <a:pt x="2478285" y="2333223"/>
                  </a:lnTo>
                  <a:cubicBezTo>
                    <a:pt x="2478285" y="2328512"/>
                    <a:pt x="2478285" y="2322624"/>
                    <a:pt x="2478285" y="2317913"/>
                  </a:cubicBezTo>
                  <a:close/>
                  <a:moveTo>
                    <a:pt x="2731058" y="2317912"/>
                  </a:moveTo>
                  <a:cubicBezTo>
                    <a:pt x="2783453" y="2331101"/>
                    <a:pt x="2783453" y="2331101"/>
                    <a:pt x="2784731" y="2382656"/>
                  </a:cubicBezTo>
                  <a:lnTo>
                    <a:pt x="2752783" y="2382656"/>
                  </a:lnTo>
                  <a:cubicBezTo>
                    <a:pt x="2745115" y="2361075"/>
                    <a:pt x="2738726" y="2339493"/>
                    <a:pt x="2731058" y="2317912"/>
                  </a:cubicBezTo>
                  <a:close/>
                  <a:moveTo>
                    <a:pt x="3000316" y="2251970"/>
                  </a:moveTo>
                  <a:cubicBezTo>
                    <a:pt x="3001690" y="2254168"/>
                    <a:pt x="3003064" y="2255267"/>
                    <a:pt x="3004438" y="2257465"/>
                  </a:cubicBezTo>
                  <a:cubicBezTo>
                    <a:pt x="3003064" y="2258565"/>
                    <a:pt x="3000316" y="2260763"/>
                    <a:pt x="2998943" y="2261862"/>
                  </a:cubicBezTo>
                  <a:cubicBezTo>
                    <a:pt x="2997569" y="2260763"/>
                    <a:pt x="2994821" y="2258565"/>
                    <a:pt x="2994821" y="2256366"/>
                  </a:cubicBezTo>
                  <a:cubicBezTo>
                    <a:pt x="2996195" y="2255267"/>
                    <a:pt x="2998943" y="2254168"/>
                    <a:pt x="3000316" y="2251970"/>
                  </a:cubicBezTo>
                  <a:close/>
                  <a:moveTo>
                    <a:pt x="1588079" y="2208008"/>
                  </a:moveTo>
                  <a:cubicBezTo>
                    <a:pt x="1594052" y="2210506"/>
                    <a:pt x="1602415" y="2210506"/>
                    <a:pt x="1607193" y="2215502"/>
                  </a:cubicBezTo>
                  <a:cubicBezTo>
                    <a:pt x="1613166" y="2219249"/>
                    <a:pt x="1614361" y="2227991"/>
                    <a:pt x="1605998" y="2231738"/>
                  </a:cubicBezTo>
                  <a:cubicBezTo>
                    <a:pt x="1603609" y="2234236"/>
                    <a:pt x="1596442" y="2230489"/>
                    <a:pt x="1594052" y="2227991"/>
                  </a:cubicBezTo>
                  <a:cubicBezTo>
                    <a:pt x="1591663" y="2222995"/>
                    <a:pt x="1590468" y="2215502"/>
                    <a:pt x="1588079" y="2208008"/>
                  </a:cubicBezTo>
                  <a:close/>
                  <a:moveTo>
                    <a:pt x="1743163" y="2191522"/>
                  </a:moveTo>
                  <a:cubicBezTo>
                    <a:pt x="1750489" y="2199250"/>
                    <a:pt x="1761479" y="2206977"/>
                    <a:pt x="1763922" y="2215993"/>
                  </a:cubicBezTo>
                  <a:cubicBezTo>
                    <a:pt x="1767585" y="2239175"/>
                    <a:pt x="1782238" y="2243039"/>
                    <a:pt x="1801776" y="2241751"/>
                  </a:cubicBezTo>
                  <a:cubicBezTo>
                    <a:pt x="1812766" y="2240463"/>
                    <a:pt x="1822535" y="2241751"/>
                    <a:pt x="1832304" y="2243039"/>
                  </a:cubicBezTo>
                  <a:cubicBezTo>
                    <a:pt x="1834747" y="2243039"/>
                    <a:pt x="1839631" y="2250766"/>
                    <a:pt x="1839631" y="2254630"/>
                  </a:cubicBezTo>
                  <a:cubicBezTo>
                    <a:pt x="1839631" y="2258494"/>
                    <a:pt x="1834747" y="2263646"/>
                    <a:pt x="1832304" y="2267509"/>
                  </a:cubicBezTo>
                  <a:cubicBezTo>
                    <a:pt x="1829862" y="2268797"/>
                    <a:pt x="1827420" y="2270085"/>
                    <a:pt x="1826199" y="2270085"/>
                  </a:cubicBezTo>
                  <a:cubicBezTo>
                    <a:pt x="1800555" y="2270085"/>
                    <a:pt x="1774912" y="2272661"/>
                    <a:pt x="1750489" y="2268797"/>
                  </a:cubicBezTo>
                  <a:cubicBezTo>
                    <a:pt x="1722404" y="2262358"/>
                    <a:pt x="1708971" y="2240463"/>
                    <a:pt x="1711413" y="2208265"/>
                  </a:cubicBezTo>
                  <a:cubicBezTo>
                    <a:pt x="1722404" y="2203113"/>
                    <a:pt x="1733394" y="2196674"/>
                    <a:pt x="1743163" y="2191522"/>
                  </a:cubicBezTo>
                  <a:close/>
                  <a:moveTo>
                    <a:pt x="1433433" y="2154213"/>
                  </a:moveTo>
                  <a:cubicBezTo>
                    <a:pt x="1444031" y="2163468"/>
                    <a:pt x="1433433" y="2169252"/>
                    <a:pt x="1426368" y="2173879"/>
                  </a:cubicBezTo>
                  <a:lnTo>
                    <a:pt x="1419302" y="2173879"/>
                  </a:lnTo>
                  <a:lnTo>
                    <a:pt x="1412237" y="2173879"/>
                  </a:lnTo>
                  <a:cubicBezTo>
                    <a:pt x="1414592" y="2169252"/>
                    <a:pt x="1415770" y="2164624"/>
                    <a:pt x="1419302" y="2161154"/>
                  </a:cubicBezTo>
                  <a:cubicBezTo>
                    <a:pt x="1422835" y="2157683"/>
                    <a:pt x="1433433" y="2153056"/>
                    <a:pt x="1433433" y="2154213"/>
                  </a:cubicBezTo>
                  <a:close/>
                  <a:moveTo>
                    <a:pt x="938052" y="2141082"/>
                  </a:moveTo>
                  <a:cubicBezTo>
                    <a:pt x="942254" y="2139573"/>
                    <a:pt x="947022" y="2139949"/>
                    <a:pt x="952397" y="2142690"/>
                  </a:cubicBezTo>
                  <a:cubicBezTo>
                    <a:pt x="959564" y="2146345"/>
                    <a:pt x="967811" y="2154205"/>
                    <a:pt x="977237" y="2167410"/>
                  </a:cubicBezTo>
                  <a:cubicBezTo>
                    <a:pt x="1014938" y="2218972"/>
                    <a:pt x="1070234" y="2169926"/>
                    <a:pt x="1109192" y="2202623"/>
                  </a:cubicBezTo>
                  <a:cubicBezTo>
                    <a:pt x="1121445" y="2218658"/>
                    <a:pt x="1142888" y="2230448"/>
                    <a:pt x="1151783" y="2250196"/>
                  </a:cubicBezTo>
                  <a:lnTo>
                    <a:pt x="1152396" y="2253782"/>
                  </a:lnTo>
                  <a:lnTo>
                    <a:pt x="1187235" y="2252952"/>
                  </a:lnTo>
                  <a:cubicBezTo>
                    <a:pt x="1200202" y="2251083"/>
                    <a:pt x="1213013" y="2247656"/>
                    <a:pt x="1225511" y="2242672"/>
                  </a:cubicBezTo>
                  <a:cubicBezTo>
                    <a:pt x="1253008" y="2230835"/>
                    <a:pt x="1279880" y="2225540"/>
                    <a:pt x="1306127" y="2227409"/>
                  </a:cubicBezTo>
                  <a:cubicBezTo>
                    <a:pt x="1332374" y="2229278"/>
                    <a:pt x="1357997" y="2238311"/>
                    <a:pt x="1382994" y="2255133"/>
                  </a:cubicBezTo>
                  <a:cubicBezTo>
                    <a:pt x="1409241" y="2266347"/>
                    <a:pt x="1425489" y="2288775"/>
                    <a:pt x="1450486" y="2299989"/>
                  </a:cubicBezTo>
                  <a:cubicBezTo>
                    <a:pt x="1457986" y="2301235"/>
                    <a:pt x="1464235" y="2303727"/>
                    <a:pt x="1470484" y="2303727"/>
                  </a:cubicBezTo>
                  <a:cubicBezTo>
                    <a:pt x="1519229" y="2297497"/>
                    <a:pt x="1567973" y="2321171"/>
                    <a:pt x="1612968" y="2280053"/>
                  </a:cubicBezTo>
                  <a:cubicBezTo>
                    <a:pt x="1636716" y="2260117"/>
                    <a:pt x="1667962" y="2283791"/>
                    <a:pt x="1690460" y="2303727"/>
                  </a:cubicBezTo>
                  <a:cubicBezTo>
                    <a:pt x="1705458" y="2318679"/>
                    <a:pt x="1724206" y="2332386"/>
                    <a:pt x="1721706" y="2358552"/>
                  </a:cubicBezTo>
                  <a:cubicBezTo>
                    <a:pt x="1719206" y="2366028"/>
                    <a:pt x="1712957" y="2369766"/>
                    <a:pt x="1706708" y="2372258"/>
                  </a:cubicBezTo>
                  <a:cubicBezTo>
                    <a:pt x="1702958" y="2372258"/>
                    <a:pt x="1700459" y="2372258"/>
                    <a:pt x="1696709" y="2372258"/>
                  </a:cubicBezTo>
                  <a:cubicBezTo>
                    <a:pt x="1670462" y="2366028"/>
                    <a:pt x="1650464" y="2353568"/>
                    <a:pt x="1632966" y="2334878"/>
                  </a:cubicBezTo>
                  <a:cubicBezTo>
                    <a:pt x="1605469" y="2334878"/>
                    <a:pt x="1594220" y="2358552"/>
                    <a:pt x="1577972" y="2373504"/>
                  </a:cubicBezTo>
                  <a:cubicBezTo>
                    <a:pt x="1561724" y="2388456"/>
                    <a:pt x="1559224" y="2383472"/>
                    <a:pt x="1550475" y="2368520"/>
                  </a:cubicBezTo>
                  <a:cubicBezTo>
                    <a:pt x="1542976" y="2358552"/>
                    <a:pt x="1539227" y="2369766"/>
                    <a:pt x="1536727" y="2375996"/>
                  </a:cubicBezTo>
                  <a:cubicBezTo>
                    <a:pt x="1529228" y="2403409"/>
                    <a:pt x="1515479" y="2417115"/>
                    <a:pt x="1485482" y="2404655"/>
                  </a:cubicBezTo>
                  <a:cubicBezTo>
                    <a:pt x="1480483" y="2403409"/>
                    <a:pt x="1472984" y="2402163"/>
                    <a:pt x="1469234" y="2404655"/>
                  </a:cubicBezTo>
                  <a:cubicBezTo>
                    <a:pt x="1437988" y="2432067"/>
                    <a:pt x="1431738" y="2419607"/>
                    <a:pt x="1436738" y="2384718"/>
                  </a:cubicBezTo>
                  <a:cubicBezTo>
                    <a:pt x="1436738" y="2382226"/>
                    <a:pt x="1429239" y="2375996"/>
                    <a:pt x="1426739" y="2377242"/>
                  </a:cubicBezTo>
                  <a:cubicBezTo>
                    <a:pt x="1410491" y="2378488"/>
                    <a:pt x="1405491" y="2375996"/>
                    <a:pt x="1402992" y="2357306"/>
                  </a:cubicBezTo>
                  <a:cubicBezTo>
                    <a:pt x="1397992" y="2329894"/>
                    <a:pt x="1371745" y="2324909"/>
                    <a:pt x="1354247" y="2348584"/>
                  </a:cubicBezTo>
                  <a:cubicBezTo>
                    <a:pt x="1339249" y="2369766"/>
                    <a:pt x="1336749" y="2358552"/>
                    <a:pt x="1330500" y="2346092"/>
                  </a:cubicBezTo>
                  <a:cubicBezTo>
                    <a:pt x="1328000" y="2338616"/>
                    <a:pt x="1324250" y="2326156"/>
                    <a:pt x="1316751" y="2333632"/>
                  </a:cubicBezTo>
                  <a:cubicBezTo>
                    <a:pt x="1303003" y="2348584"/>
                    <a:pt x="1260508" y="2323663"/>
                    <a:pt x="1271756" y="2367274"/>
                  </a:cubicBezTo>
                  <a:cubicBezTo>
                    <a:pt x="1255508" y="2389702"/>
                    <a:pt x="1229261" y="2394686"/>
                    <a:pt x="1206764" y="2404655"/>
                  </a:cubicBezTo>
                  <a:cubicBezTo>
                    <a:pt x="1204264" y="2405901"/>
                    <a:pt x="1198015" y="2399671"/>
                    <a:pt x="1195515" y="2395932"/>
                  </a:cubicBezTo>
                  <a:cubicBezTo>
                    <a:pt x="1193015" y="2390948"/>
                    <a:pt x="1194265" y="2385964"/>
                    <a:pt x="1194265" y="2379734"/>
                  </a:cubicBezTo>
                  <a:cubicBezTo>
                    <a:pt x="1198015" y="2362913"/>
                    <a:pt x="1194890" y="2358864"/>
                    <a:pt x="1189109" y="2359331"/>
                  </a:cubicBezTo>
                  <a:lnTo>
                    <a:pt x="1173162" y="2364395"/>
                  </a:lnTo>
                  <a:lnTo>
                    <a:pt x="1165202" y="2373006"/>
                  </a:lnTo>
                  <a:cubicBezTo>
                    <a:pt x="1112737" y="2381738"/>
                    <a:pt x="1057774" y="2385481"/>
                    <a:pt x="1015303" y="2426647"/>
                  </a:cubicBezTo>
                  <a:cubicBezTo>
                    <a:pt x="995316" y="2445359"/>
                    <a:pt x="977828" y="2436627"/>
                    <a:pt x="962838" y="2417915"/>
                  </a:cubicBezTo>
                  <a:cubicBezTo>
                    <a:pt x="960340" y="2410430"/>
                    <a:pt x="961589" y="2405440"/>
                    <a:pt x="964087" y="2399203"/>
                  </a:cubicBezTo>
                  <a:cubicBezTo>
                    <a:pt x="960340" y="2399203"/>
                    <a:pt x="961589" y="2406687"/>
                    <a:pt x="957841" y="2409182"/>
                  </a:cubicBezTo>
                  <a:cubicBezTo>
                    <a:pt x="962838" y="2449101"/>
                    <a:pt x="975330" y="2491515"/>
                    <a:pt x="944101" y="2527692"/>
                  </a:cubicBezTo>
                  <a:cubicBezTo>
                    <a:pt x="930360" y="2552641"/>
                    <a:pt x="914121" y="2577590"/>
                    <a:pt x="895383" y="2600045"/>
                  </a:cubicBezTo>
                  <a:cubicBezTo>
                    <a:pt x="875397" y="2618757"/>
                    <a:pt x="847915" y="2626241"/>
                    <a:pt x="831676" y="2603787"/>
                  </a:cubicBezTo>
                  <a:cubicBezTo>
                    <a:pt x="809191" y="2566363"/>
                    <a:pt x="772966" y="2577590"/>
                    <a:pt x="741737" y="2570105"/>
                  </a:cubicBezTo>
                  <a:cubicBezTo>
                    <a:pt x="731744" y="2567611"/>
                    <a:pt x="729245" y="2558878"/>
                    <a:pt x="721750" y="2553888"/>
                  </a:cubicBezTo>
                  <a:cubicBezTo>
                    <a:pt x="724249" y="2560126"/>
                    <a:pt x="730494" y="2563868"/>
                    <a:pt x="731744" y="2570105"/>
                  </a:cubicBezTo>
                  <a:cubicBezTo>
                    <a:pt x="732993" y="2580085"/>
                    <a:pt x="730494" y="2588817"/>
                    <a:pt x="721750" y="2596302"/>
                  </a:cubicBezTo>
                  <a:lnTo>
                    <a:pt x="721326" y="2596368"/>
                  </a:lnTo>
                  <a:lnTo>
                    <a:pt x="734106" y="2636387"/>
                  </a:lnTo>
                  <a:cubicBezTo>
                    <a:pt x="740283" y="2679289"/>
                    <a:pt x="724432" y="2719377"/>
                    <a:pt x="700189" y="2758762"/>
                  </a:cubicBezTo>
                  <a:cubicBezTo>
                    <a:pt x="696459" y="2760012"/>
                    <a:pt x="692730" y="2760012"/>
                    <a:pt x="689000" y="2760012"/>
                  </a:cubicBezTo>
                  <a:cubicBezTo>
                    <a:pt x="682784" y="2760012"/>
                    <a:pt x="681541" y="2762513"/>
                    <a:pt x="686513" y="2765013"/>
                  </a:cubicBezTo>
                  <a:cubicBezTo>
                    <a:pt x="691486" y="2775016"/>
                    <a:pt x="691486" y="2791270"/>
                    <a:pt x="707648" y="2795021"/>
                  </a:cubicBezTo>
                  <a:cubicBezTo>
                    <a:pt x="713865" y="2797522"/>
                    <a:pt x="720081" y="2800022"/>
                    <a:pt x="725054" y="2803773"/>
                  </a:cubicBezTo>
                  <a:cubicBezTo>
                    <a:pt x="766080" y="2826279"/>
                    <a:pt x="807107" y="2847534"/>
                    <a:pt x="748675" y="2896296"/>
                  </a:cubicBezTo>
                  <a:cubicBezTo>
                    <a:pt x="764992" y="2924741"/>
                    <a:pt x="851747" y="2893835"/>
                    <a:pt x="832370" y="2950160"/>
                  </a:cubicBezTo>
                  <a:lnTo>
                    <a:pt x="820184" y="2973954"/>
                  </a:lnTo>
                  <a:lnTo>
                    <a:pt x="823027" y="2974727"/>
                  </a:lnTo>
                  <a:cubicBezTo>
                    <a:pt x="821788" y="2979672"/>
                    <a:pt x="819311" y="2983381"/>
                    <a:pt x="818072" y="2987091"/>
                  </a:cubicBezTo>
                  <a:cubicBezTo>
                    <a:pt x="788341" y="2985854"/>
                    <a:pt x="758610" y="2985854"/>
                    <a:pt x="726401" y="2985854"/>
                  </a:cubicBezTo>
                  <a:cubicBezTo>
                    <a:pt x="696670" y="2966072"/>
                    <a:pt x="664462" y="2969781"/>
                    <a:pt x="632253" y="2969781"/>
                  </a:cubicBezTo>
                  <a:lnTo>
                    <a:pt x="616144" y="2950130"/>
                  </a:lnTo>
                  <a:lnTo>
                    <a:pt x="604460" y="2947559"/>
                  </a:lnTo>
                  <a:lnTo>
                    <a:pt x="563434" y="2926304"/>
                  </a:lnTo>
                  <a:cubicBezTo>
                    <a:pt x="560947" y="2917552"/>
                    <a:pt x="554731" y="2913801"/>
                    <a:pt x="544785" y="2912551"/>
                  </a:cubicBezTo>
                  <a:cubicBezTo>
                    <a:pt x="534839" y="2895046"/>
                    <a:pt x="518677" y="2885044"/>
                    <a:pt x="498786" y="2880042"/>
                  </a:cubicBezTo>
                  <a:cubicBezTo>
                    <a:pt x="492569" y="2867539"/>
                    <a:pt x="481380" y="2863788"/>
                    <a:pt x="468948" y="2861288"/>
                  </a:cubicBezTo>
                  <a:cubicBezTo>
                    <a:pt x="466462" y="2852535"/>
                    <a:pt x="460245" y="2848784"/>
                    <a:pt x="451543" y="2847534"/>
                  </a:cubicBezTo>
                  <a:cubicBezTo>
                    <a:pt x="449056" y="2823778"/>
                    <a:pt x="447813" y="2801273"/>
                    <a:pt x="446570" y="2778767"/>
                  </a:cubicBezTo>
                  <a:cubicBezTo>
                    <a:pt x="445327" y="2768764"/>
                    <a:pt x="442840" y="2758762"/>
                    <a:pt x="434138" y="2752510"/>
                  </a:cubicBezTo>
                  <a:cubicBezTo>
                    <a:pt x="423881" y="2734693"/>
                    <a:pt x="405233" y="2735162"/>
                    <a:pt x="388682" y="2730708"/>
                  </a:cubicBezTo>
                  <a:lnTo>
                    <a:pt x="375807" y="2724917"/>
                  </a:lnTo>
                  <a:lnTo>
                    <a:pt x="376174" y="2725805"/>
                  </a:lnTo>
                  <a:cubicBezTo>
                    <a:pt x="378667" y="2737045"/>
                    <a:pt x="378667" y="2747037"/>
                    <a:pt x="367447" y="2752032"/>
                  </a:cubicBezTo>
                  <a:cubicBezTo>
                    <a:pt x="361214" y="2764521"/>
                    <a:pt x="359967" y="2775762"/>
                    <a:pt x="368694" y="2788251"/>
                  </a:cubicBezTo>
                  <a:lnTo>
                    <a:pt x="367447" y="2787002"/>
                  </a:lnTo>
                  <a:cubicBezTo>
                    <a:pt x="392380" y="2834460"/>
                    <a:pt x="364954" y="2888163"/>
                    <a:pt x="383654" y="2936870"/>
                  </a:cubicBezTo>
                  <a:lnTo>
                    <a:pt x="381160" y="2941866"/>
                  </a:lnTo>
                  <a:lnTo>
                    <a:pt x="384900" y="2945612"/>
                  </a:lnTo>
                  <a:cubicBezTo>
                    <a:pt x="391134" y="2961848"/>
                    <a:pt x="394873" y="2978084"/>
                    <a:pt x="395029" y="2994163"/>
                  </a:cubicBezTo>
                  <a:lnTo>
                    <a:pt x="384071" y="3040033"/>
                  </a:lnTo>
                  <a:lnTo>
                    <a:pt x="374927" y="3048335"/>
                  </a:lnTo>
                  <a:cubicBezTo>
                    <a:pt x="371187" y="3050208"/>
                    <a:pt x="367447" y="3050520"/>
                    <a:pt x="364954" y="3048022"/>
                  </a:cubicBezTo>
                  <a:cubicBezTo>
                    <a:pt x="348748" y="3030538"/>
                    <a:pt x="335035" y="3005560"/>
                    <a:pt x="312595" y="3044276"/>
                  </a:cubicBezTo>
                  <a:cubicBezTo>
                    <a:pt x="310102" y="3048022"/>
                    <a:pt x="295142" y="3035533"/>
                    <a:pt x="291402" y="3025542"/>
                  </a:cubicBezTo>
                  <a:cubicBezTo>
                    <a:pt x="283922" y="3021796"/>
                    <a:pt x="277689" y="3015551"/>
                    <a:pt x="276442" y="3006809"/>
                  </a:cubicBezTo>
                  <a:lnTo>
                    <a:pt x="278936" y="3008058"/>
                  </a:lnTo>
                  <a:cubicBezTo>
                    <a:pt x="263976" y="3003062"/>
                    <a:pt x="267716" y="2985577"/>
                    <a:pt x="257743" y="2978084"/>
                  </a:cubicBezTo>
                  <a:cubicBezTo>
                    <a:pt x="251509" y="2973088"/>
                    <a:pt x="246523" y="2966844"/>
                    <a:pt x="244029" y="2959350"/>
                  </a:cubicBezTo>
                  <a:lnTo>
                    <a:pt x="245276" y="2960599"/>
                  </a:lnTo>
                  <a:cubicBezTo>
                    <a:pt x="227823" y="2949359"/>
                    <a:pt x="222836" y="2929377"/>
                    <a:pt x="210370" y="2914390"/>
                  </a:cubicBezTo>
                  <a:cubicBezTo>
                    <a:pt x="205383" y="2909394"/>
                    <a:pt x="197904" y="2903150"/>
                    <a:pt x="195410" y="2895656"/>
                  </a:cubicBezTo>
                  <a:lnTo>
                    <a:pt x="197904" y="2896905"/>
                  </a:lnTo>
                  <a:cubicBezTo>
                    <a:pt x="180451" y="2883167"/>
                    <a:pt x="184191" y="2866931"/>
                    <a:pt x="192917" y="2850696"/>
                  </a:cubicBezTo>
                  <a:cubicBezTo>
                    <a:pt x="197904" y="2848198"/>
                    <a:pt x="199150" y="2844451"/>
                    <a:pt x="196657" y="2840704"/>
                  </a:cubicBezTo>
                  <a:cubicBezTo>
                    <a:pt x="200397" y="2828215"/>
                    <a:pt x="200397" y="2814478"/>
                    <a:pt x="209123" y="2801988"/>
                  </a:cubicBezTo>
                  <a:cubicBezTo>
                    <a:pt x="207877" y="2796993"/>
                    <a:pt x="207877" y="2791997"/>
                    <a:pt x="207877" y="2787002"/>
                  </a:cubicBezTo>
                  <a:lnTo>
                    <a:pt x="194713" y="2769018"/>
                  </a:lnTo>
                  <a:lnTo>
                    <a:pt x="195410" y="2769517"/>
                  </a:lnTo>
                  <a:lnTo>
                    <a:pt x="194164" y="2768268"/>
                  </a:lnTo>
                  <a:lnTo>
                    <a:pt x="194713" y="2769018"/>
                  </a:lnTo>
                  <a:lnTo>
                    <a:pt x="169231" y="2750783"/>
                  </a:lnTo>
                  <a:cubicBezTo>
                    <a:pt x="156764" y="2733299"/>
                    <a:pt x="120612" y="2723308"/>
                    <a:pt x="149284" y="2692085"/>
                  </a:cubicBezTo>
                  <a:lnTo>
                    <a:pt x="149284" y="2693334"/>
                  </a:lnTo>
                  <a:cubicBezTo>
                    <a:pt x="148038" y="2687089"/>
                    <a:pt x="150531" y="2684592"/>
                    <a:pt x="156764" y="2683343"/>
                  </a:cubicBezTo>
                  <a:lnTo>
                    <a:pt x="162998" y="2684592"/>
                  </a:lnTo>
                  <a:lnTo>
                    <a:pt x="159258" y="2678347"/>
                  </a:lnTo>
                  <a:cubicBezTo>
                    <a:pt x="155518" y="2674600"/>
                    <a:pt x="151778" y="2670854"/>
                    <a:pt x="148038" y="2667107"/>
                  </a:cubicBezTo>
                  <a:cubicBezTo>
                    <a:pt x="143051" y="2663360"/>
                    <a:pt x="138065" y="2658365"/>
                    <a:pt x="134325" y="2654618"/>
                  </a:cubicBezTo>
                  <a:cubicBezTo>
                    <a:pt x="130585" y="2649622"/>
                    <a:pt x="128091" y="2643378"/>
                    <a:pt x="125598" y="2637133"/>
                  </a:cubicBezTo>
                  <a:cubicBezTo>
                    <a:pt x="104405" y="2599666"/>
                    <a:pt x="140558" y="2555954"/>
                    <a:pt x="113132" y="2518487"/>
                  </a:cubicBezTo>
                  <a:cubicBezTo>
                    <a:pt x="110638" y="2512243"/>
                    <a:pt x="108145" y="2504749"/>
                    <a:pt x="106899" y="2498505"/>
                  </a:cubicBezTo>
                  <a:lnTo>
                    <a:pt x="107884" y="2488630"/>
                  </a:lnTo>
                  <a:lnTo>
                    <a:pt x="97200" y="2484789"/>
                  </a:lnTo>
                  <a:lnTo>
                    <a:pt x="98816" y="2486663"/>
                  </a:lnTo>
                  <a:cubicBezTo>
                    <a:pt x="105082" y="2525562"/>
                    <a:pt x="125134" y="2563205"/>
                    <a:pt x="107588" y="2605868"/>
                  </a:cubicBezTo>
                  <a:lnTo>
                    <a:pt x="101670" y="2609171"/>
                  </a:lnTo>
                  <a:lnTo>
                    <a:pt x="111739" y="2624497"/>
                  </a:lnTo>
                  <a:cubicBezTo>
                    <a:pt x="118411" y="2636436"/>
                    <a:pt x="114804" y="2640377"/>
                    <a:pt x="100379" y="2656140"/>
                  </a:cubicBezTo>
                  <a:lnTo>
                    <a:pt x="100379" y="2657377"/>
                  </a:lnTo>
                  <a:cubicBezTo>
                    <a:pt x="90121" y="2649958"/>
                    <a:pt x="93968" y="2633886"/>
                    <a:pt x="82428" y="2627704"/>
                  </a:cubicBezTo>
                  <a:cubicBezTo>
                    <a:pt x="82428" y="2621522"/>
                    <a:pt x="82428" y="2615340"/>
                    <a:pt x="83710" y="2609158"/>
                  </a:cubicBezTo>
                  <a:lnTo>
                    <a:pt x="92774" y="2609158"/>
                  </a:lnTo>
                  <a:lnTo>
                    <a:pt x="87537" y="2607123"/>
                  </a:lnTo>
                  <a:lnTo>
                    <a:pt x="82524" y="2608378"/>
                  </a:lnTo>
                  <a:cubicBezTo>
                    <a:pt x="77511" y="2597085"/>
                    <a:pt x="80017" y="2583282"/>
                    <a:pt x="69991" y="2575753"/>
                  </a:cubicBezTo>
                  <a:cubicBezTo>
                    <a:pt x="68738" y="2569479"/>
                    <a:pt x="67485" y="2564460"/>
                    <a:pt x="67485" y="2559441"/>
                  </a:cubicBezTo>
                  <a:cubicBezTo>
                    <a:pt x="56206" y="2538109"/>
                    <a:pt x="69991" y="2513014"/>
                    <a:pt x="54953" y="2492937"/>
                  </a:cubicBezTo>
                  <a:cubicBezTo>
                    <a:pt x="54953" y="2484153"/>
                    <a:pt x="54953" y="2475370"/>
                    <a:pt x="54953" y="2467841"/>
                  </a:cubicBezTo>
                  <a:cubicBezTo>
                    <a:pt x="57459" y="2462822"/>
                    <a:pt x="60279" y="2459685"/>
                    <a:pt x="63569" y="2458273"/>
                  </a:cubicBezTo>
                  <a:lnTo>
                    <a:pt x="65993" y="2458439"/>
                  </a:lnTo>
                  <a:lnTo>
                    <a:pt x="67191" y="2414172"/>
                  </a:lnTo>
                  <a:cubicBezTo>
                    <a:pt x="70938" y="2410430"/>
                    <a:pt x="72188" y="2406687"/>
                    <a:pt x="69689" y="2401698"/>
                  </a:cubicBezTo>
                  <a:cubicBezTo>
                    <a:pt x="85928" y="2382986"/>
                    <a:pt x="77184" y="2359284"/>
                    <a:pt x="80932" y="2338077"/>
                  </a:cubicBezTo>
                  <a:lnTo>
                    <a:pt x="80941" y="2336094"/>
                  </a:lnTo>
                  <a:lnTo>
                    <a:pt x="70668" y="2331012"/>
                  </a:lnTo>
                  <a:cubicBezTo>
                    <a:pt x="71916" y="2318668"/>
                    <a:pt x="69420" y="2306324"/>
                    <a:pt x="58190" y="2297683"/>
                  </a:cubicBezTo>
                  <a:cubicBezTo>
                    <a:pt x="59438" y="2292745"/>
                    <a:pt x="58190" y="2287808"/>
                    <a:pt x="53199" y="2285339"/>
                  </a:cubicBezTo>
                  <a:cubicBezTo>
                    <a:pt x="51951" y="2275464"/>
                    <a:pt x="50703" y="2265588"/>
                    <a:pt x="49455" y="2255713"/>
                  </a:cubicBezTo>
                  <a:cubicBezTo>
                    <a:pt x="54446" y="2239666"/>
                    <a:pt x="66924" y="2229791"/>
                    <a:pt x="84394" y="2228556"/>
                  </a:cubicBezTo>
                  <a:cubicBezTo>
                    <a:pt x="134305" y="2223619"/>
                    <a:pt x="189208" y="2243369"/>
                    <a:pt x="234129" y="2201399"/>
                  </a:cubicBezTo>
                  <a:cubicBezTo>
                    <a:pt x="236624" y="2198930"/>
                    <a:pt x="240056" y="2198082"/>
                    <a:pt x="244092" y="2198236"/>
                  </a:cubicBezTo>
                  <a:cubicBezTo>
                    <a:pt x="256199" y="2198699"/>
                    <a:pt x="273747" y="2208188"/>
                    <a:pt x="287784" y="2210040"/>
                  </a:cubicBezTo>
                  <a:cubicBezTo>
                    <a:pt x="310244" y="2214978"/>
                    <a:pt x="330209" y="2224853"/>
                    <a:pt x="331457" y="2249541"/>
                  </a:cubicBezTo>
                  <a:cubicBezTo>
                    <a:pt x="333952" y="2279167"/>
                    <a:pt x="307749" y="2279167"/>
                    <a:pt x="287784" y="2284104"/>
                  </a:cubicBezTo>
                  <a:lnTo>
                    <a:pt x="282892" y="2287330"/>
                  </a:lnTo>
                  <a:lnTo>
                    <a:pt x="288292" y="2286931"/>
                  </a:lnTo>
                  <a:cubicBezTo>
                    <a:pt x="312026" y="2290673"/>
                    <a:pt x="339508" y="2288178"/>
                    <a:pt x="358245" y="2303148"/>
                  </a:cubicBezTo>
                  <a:cubicBezTo>
                    <a:pt x="393846" y="2331216"/>
                    <a:pt x="433507" y="2351175"/>
                    <a:pt x="474105" y="2369108"/>
                  </a:cubicBezTo>
                  <a:lnTo>
                    <a:pt x="590149" y="2420498"/>
                  </a:lnTo>
                  <a:lnTo>
                    <a:pt x="591838" y="2421657"/>
                  </a:lnTo>
                  <a:lnTo>
                    <a:pt x="592275" y="2421439"/>
                  </a:lnTo>
                  <a:lnTo>
                    <a:pt x="595585" y="2422905"/>
                  </a:lnTo>
                  <a:cubicBezTo>
                    <a:pt x="605578" y="2427894"/>
                    <a:pt x="601831" y="2407935"/>
                    <a:pt x="599333" y="2417915"/>
                  </a:cubicBezTo>
                  <a:lnTo>
                    <a:pt x="592275" y="2421439"/>
                  </a:lnTo>
                  <a:lnTo>
                    <a:pt x="590149" y="2420498"/>
                  </a:lnTo>
                  <a:lnTo>
                    <a:pt x="541871" y="2387352"/>
                  </a:lnTo>
                  <a:cubicBezTo>
                    <a:pt x="527818" y="2374253"/>
                    <a:pt x="520636" y="2358036"/>
                    <a:pt x="533127" y="2334334"/>
                  </a:cubicBezTo>
                  <a:cubicBezTo>
                    <a:pt x="559360" y="2285683"/>
                    <a:pt x="613073" y="2299405"/>
                    <a:pt x="653047" y="2324355"/>
                  </a:cubicBezTo>
                  <a:cubicBezTo>
                    <a:pt x="688023" y="2346809"/>
                    <a:pt x="724249" y="2359284"/>
                    <a:pt x="761723" y="2371758"/>
                  </a:cubicBezTo>
                  <a:cubicBezTo>
                    <a:pt x="766720" y="2373006"/>
                    <a:pt x="769218" y="2376748"/>
                    <a:pt x="769218" y="2381738"/>
                  </a:cubicBezTo>
                  <a:cubicBezTo>
                    <a:pt x="774215" y="2376748"/>
                    <a:pt x="766720" y="2369264"/>
                    <a:pt x="772966" y="2363026"/>
                  </a:cubicBezTo>
                  <a:cubicBezTo>
                    <a:pt x="811690" y="2326850"/>
                    <a:pt x="859158" y="2320612"/>
                    <a:pt x="909124" y="2320612"/>
                  </a:cubicBezTo>
                  <a:lnTo>
                    <a:pt x="924673" y="2323582"/>
                  </a:lnTo>
                  <a:lnTo>
                    <a:pt x="920684" y="2312035"/>
                  </a:lnTo>
                  <a:cubicBezTo>
                    <a:pt x="885496" y="2290656"/>
                    <a:pt x="879213" y="2269277"/>
                    <a:pt x="909374" y="2239094"/>
                  </a:cubicBezTo>
                  <a:cubicBezTo>
                    <a:pt x="914401" y="2235321"/>
                    <a:pt x="913144" y="2224003"/>
                    <a:pt x="914401" y="2216457"/>
                  </a:cubicBezTo>
                  <a:cubicBezTo>
                    <a:pt x="914401" y="2208912"/>
                    <a:pt x="914401" y="2200108"/>
                    <a:pt x="914401" y="2192563"/>
                  </a:cubicBezTo>
                  <a:cubicBezTo>
                    <a:pt x="917935" y="2167096"/>
                    <a:pt x="925446" y="2145609"/>
                    <a:pt x="938052" y="2141082"/>
                  </a:cubicBezTo>
                  <a:close/>
                  <a:moveTo>
                    <a:pt x="3327275" y="2125581"/>
                  </a:moveTo>
                  <a:lnTo>
                    <a:pt x="3328418" y="2125836"/>
                  </a:lnTo>
                  <a:lnTo>
                    <a:pt x="3328648" y="2125583"/>
                  </a:lnTo>
                  <a:lnTo>
                    <a:pt x="3328582" y="2125873"/>
                  </a:lnTo>
                  <a:lnTo>
                    <a:pt x="3355964" y="2131982"/>
                  </a:lnTo>
                  <a:cubicBezTo>
                    <a:pt x="3372552" y="2143222"/>
                    <a:pt x="3357406" y="2167107"/>
                    <a:pt x="3351636" y="2186777"/>
                  </a:cubicBezTo>
                  <a:cubicBezTo>
                    <a:pt x="3351636" y="2194270"/>
                    <a:pt x="3349072" y="2200515"/>
                    <a:pt x="3345225" y="2206759"/>
                  </a:cubicBezTo>
                  <a:cubicBezTo>
                    <a:pt x="3337532" y="2205510"/>
                    <a:pt x="3331121" y="2205510"/>
                    <a:pt x="3323428" y="2203012"/>
                  </a:cubicBezTo>
                  <a:cubicBezTo>
                    <a:pt x="3313171" y="2190523"/>
                    <a:pt x="3308042" y="2175537"/>
                    <a:pt x="3311889" y="2158052"/>
                  </a:cubicBezTo>
                  <a:lnTo>
                    <a:pt x="3313984" y="2153970"/>
                  </a:lnTo>
                  <a:lnTo>
                    <a:pt x="3315939" y="2139533"/>
                  </a:lnTo>
                  <a:lnTo>
                    <a:pt x="3324819" y="2129786"/>
                  </a:lnTo>
                  <a:lnTo>
                    <a:pt x="3325993" y="2126830"/>
                  </a:lnTo>
                  <a:lnTo>
                    <a:pt x="3327275" y="2125581"/>
                  </a:lnTo>
                  <a:close/>
                  <a:moveTo>
                    <a:pt x="3280566" y="2109095"/>
                  </a:moveTo>
                  <a:cubicBezTo>
                    <a:pt x="3285277" y="2109095"/>
                    <a:pt x="3289987" y="2109095"/>
                    <a:pt x="3295875" y="2109095"/>
                  </a:cubicBezTo>
                  <a:cubicBezTo>
                    <a:pt x="3289987" y="2118865"/>
                    <a:pt x="3285277" y="2117644"/>
                    <a:pt x="3280566" y="2109095"/>
                  </a:cubicBezTo>
                  <a:close/>
                  <a:moveTo>
                    <a:pt x="1694929" y="2109093"/>
                  </a:moveTo>
                  <a:cubicBezTo>
                    <a:pt x="1697372" y="2113872"/>
                    <a:pt x="1698593" y="2118650"/>
                    <a:pt x="1701035" y="2123429"/>
                  </a:cubicBezTo>
                  <a:cubicBezTo>
                    <a:pt x="1702256" y="2129402"/>
                    <a:pt x="1701035" y="2134181"/>
                    <a:pt x="1694929" y="2135375"/>
                  </a:cubicBezTo>
                  <a:cubicBezTo>
                    <a:pt x="1691266" y="2135375"/>
                    <a:pt x="1685161" y="2130597"/>
                    <a:pt x="1683939" y="2127013"/>
                  </a:cubicBezTo>
                  <a:cubicBezTo>
                    <a:pt x="1681497" y="2118650"/>
                    <a:pt x="1687603" y="2113872"/>
                    <a:pt x="1694929" y="2109093"/>
                  </a:cubicBezTo>
                  <a:close/>
                  <a:moveTo>
                    <a:pt x="3195783" y="2089345"/>
                  </a:moveTo>
                  <a:cubicBezTo>
                    <a:pt x="3199461" y="2088449"/>
                    <a:pt x="3203826" y="2088660"/>
                    <a:pt x="3208748" y="2089779"/>
                  </a:cubicBezTo>
                  <a:cubicBezTo>
                    <a:pt x="3215312" y="2091271"/>
                    <a:pt x="3222867" y="2094379"/>
                    <a:pt x="3231110" y="2098631"/>
                  </a:cubicBezTo>
                  <a:cubicBezTo>
                    <a:pt x="3238437" y="2113023"/>
                    <a:pt x="3249427" y="2115640"/>
                    <a:pt x="3262860" y="2115640"/>
                  </a:cubicBezTo>
                  <a:cubicBezTo>
                    <a:pt x="3254312" y="2131340"/>
                    <a:pt x="3240879" y="2135266"/>
                    <a:pt x="3226226" y="2128724"/>
                  </a:cubicBezTo>
                  <a:cubicBezTo>
                    <a:pt x="3210351" y="2120873"/>
                    <a:pt x="3198140" y="2127415"/>
                    <a:pt x="3184707" y="2132649"/>
                  </a:cubicBezTo>
                  <a:cubicBezTo>
                    <a:pt x="3179899" y="2104682"/>
                    <a:pt x="3184750" y="2092033"/>
                    <a:pt x="3195783" y="2089345"/>
                  </a:cubicBezTo>
                  <a:close/>
                  <a:moveTo>
                    <a:pt x="745658" y="2088845"/>
                  </a:moveTo>
                  <a:cubicBezTo>
                    <a:pt x="748159" y="2089317"/>
                    <a:pt x="750659" y="2090262"/>
                    <a:pt x="752535" y="2090891"/>
                  </a:cubicBezTo>
                  <a:cubicBezTo>
                    <a:pt x="766288" y="2095299"/>
                    <a:pt x="775665" y="2102540"/>
                    <a:pt x="781292" y="2112142"/>
                  </a:cubicBezTo>
                  <a:lnTo>
                    <a:pt x="786589" y="2142154"/>
                  </a:lnTo>
                  <a:lnTo>
                    <a:pt x="786729" y="2142067"/>
                  </a:lnTo>
                  <a:cubicBezTo>
                    <a:pt x="791733" y="2148265"/>
                    <a:pt x="796738" y="2153223"/>
                    <a:pt x="802994" y="2158181"/>
                  </a:cubicBezTo>
                  <a:cubicBezTo>
                    <a:pt x="802994" y="2163139"/>
                    <a:pt x="802994" y="2169336"/>
                    <a:pt x="802994" y="2174294"/>
                  </a:cubicBezTo>
                  <a:cubicBezTo>
                    <a:pt x="807999" y="2194127"/>
                    <a:pt x="815506" y="2213959"/>
                    <a:pt x="818008" y="2235031"/>
                  </a:cubicBezTo>
                  <a:cubicBezTo>
                    <a:pt x="823013" y="2273456"/>
                    <a:pt x="795487" y="2305683"/>
                    <a:pt x="757951" y="2297007"/>
                  </a:cubicBezTo>
                  <a:cubicBezTo>
                    <a:pt x="709155" y="2285851"/>
                    <a:pt x="655354" y="2300725"/>
                    <a:pt x="612814" y="2266019"/>
                  </a:cubicBezTo>
                  <a:cubicBezTo>
                    <a:pt x="606558" y="2261061"/>
                    <a:pt x="595297" y="2261061"/>
                    <a:pt x="592795" y="2267258"/>
                  </a:cubicBezTo>
                  <a:cubicBezTo>
                    <a:pt x="576530" y="2295767"/>
                    <a:pt x="554008" y="2287091"/>
                    <a:pt x="530236" y="2285851"/>
                  </a:cubicBezTo>
                  <a:cubicBezTo>
                    <a:pt x="515222" y="2284612"/>
                    <a:pt x="498956" y="2289570"/>
                    <a:pt x="482691" y="2289570"/>
                  </a:cubicBezTo>
                  <a:cubicBezTo>
                    <a:pt x="470179" y="2290809"/>
                    <a:pt x="467677" y="2279654"/>
                    <a:pt x="466425" y="2268498"/>
                  </a:cubicBezTo>
                  <a:cubicBezTo>
                    <a:pt x="442653" y="2268498"/>
                    <a:pt x="427639" y="2258582"/>
                    <a:pt x="417629" y="2237510"/>
                  </a:cubicBezTo>
                  <a:lnTo>
                    <a:pt x="420234" y="2235530"/>
                  </a:lnTo>
                  <a:lnTo>
                    <a:pt x="401203" y="2231936"/>
                  </a:lnTo>
                  <a:cubicBezTo>
                    <a:pt x="377448" y="2220602"/>
                    <a:pt x="346191" y="2208008"/>
                    <a:pt x="391201" y="2182822"/>
                  </a:cubicBezTo>
                  <a:cubicBezTo>
                    <a:pt x="411206" y="2171488"/>
                    <a:pt x="432461" y="2162673"/>
                    <a:pt x="449965" y="2147561"/>
                  </a:cubicBezTo>
                  <a:cubicBezTo>
                    <a:pt x="468719" y="2158895"/>
                    <a:pt x="496225" y="2151339"/>
                    <a:pt x="504978" y="2182822"/>
                  </a:cubicBezTo>
                  <a:cubicBezTo>
                    <a:pt x="508728" y="2199193"/>
                    <a:pt x="528733" y="2197934"/>
                    <a:pt x="542486" y="2180303"/>
                  </a:cubicBezTo>
                  <a:cubicBezTo>
                    <a:pt x="548738" y="2168969"/>
                    <a:pt x="549988" y="2153857"/>
                    <a:pt x="568742" y="2158895"/>
                  </a:cubicBezTo>
                  <a:cubicBezTo>
                    <a:pt x="594998" y="2168969"/>
                    <a:pt x="599999" y="2156376"/>
                    <a:pt x="599999" y="2131189"/>
                  </a:cubicBezTo>
                  <a:cubicBezTo>
                    <a:pt x="599999" y="2118596"/>
                    <a:pt x="615003" y="2117337"/>
                    <a:pt x="625005" y="2124893"/>
                  </a:cubicBezTo>
                  <a:cubicBezTo>
                    <a:pt x="651261" y="2145042"/>
                    <a:pt x="685019" y="2143783"/>
                    <a:pt x="716276" y="2147561"/>
                  </a:cubicBezTo>
                  <a:cubicBezTo>
                    <a:pt x="745033" y="2148820"/>
                    <a:pt x="751285" y="2140005"/>
                    <a:pt x="740032" y="2109781"/>
                  </a:cubicBezTo>
                  <a:cubicBezTo>
                    <a:pt x="737531" y="2102225"/>
                    <a:pt x="728779" y="2095928"/>
                    <a:pt x="738782" y="2089632"/>
                  </a:cubicBezTo>
                  <a:cubicBezTo>
                    <a:pt x="740657" y="2088373"/>
                    <a:pt x="743158" y="2088373"/>
                    <a:pt x="745658" y="2088845"/>
                  </a:cubicBezTo>
                  <a:close/>
                  <a:moveTo>
                    <a:pt x="2641842" y="2081620"/>
                  </a:moveTo>
                  <a:cubicBezTo>
                    <a:pt x="2639256" y="2084367"/>
                    <a:pt x="2635377" y="2089862"/>
                    <a:pt x="2631499" y="2092609"/>
                  </a:cubicBezTo>
                  <a:cubicBezTo>
                    <a:pt x="2626327" y="2096730"/>
                    <a:pt x="2621155" y="2095357"/>
                    <a:pt x="2621155" y="2087115"/>
                  </a:cubicBezTo>
                  <a:cubicBezTo>
                    <a:pt x="2621155" y="2085741"/>
                    <a:pt x="2623741" y="2084367"/>
                    <a:pt x="2626327" y="2082994"/>
                  </a:cubicBezTo>
                  <a:cubicBezTo>
                    <a:pt x="2631499" y="2081620"/>
                    <a:pt x="2636670" y="2081620"/>
                    <a:pt x="2641842" y="2081620"/>
                  </a:cubicBezTo>
                  <a:close/>
                  <a:moveTo>
                    <a:pt x="1615554" y="2073215"/>
                  </a:moveTo>
                  <a:cubicBezTo>
                    <a:pt x="1619675" y="2070629"/>
                    <a:pt x="1625170" y="2075801"/>
                    <a:pt x="1630665" y="2077094"/>
                  </a:cubicBezTo>
                  <a:cubicBezTo>
                    <a:pt x="1627918" y="2082265"/>
                    <a:pt x="1627918" y="2088730"/>
                    <a:pt x="1623797" y="2091316"/>
                  </a:cubicBezTo>
                  <a:cubicBezTo>
                    <a:pt x="1621049" y="2091316"/>
                    <a:pt x="1614180" y="2087437"/>
                    <a:pt x="1610059" y="2084851"/>
                  </a:cubicBezTo>
                  <a:cubicBezTo>
                    <a:pt x="1611433" y="2080973"/>
                    <a:pt x="1612807" y="2073215"/>
                    <a:pt x="1615554" y="2073215"/>
                  </a:cubicBezTo>
                  <a:close/>
                  <a:moveTo>
                    <a:pt x="3010885" y="2059640"/>
                  </a:moveTo>
                  <a:cubicBezTo>
                    <a:pt x="3018494" y="2060861"/>
                    <a:pt x="3021031" y="2065746"/>
                    <a:pt x="3017226" y="2070630"/>
                  </a:cubicBezTo>
                  <a:cubicBezTo>
                    <a:pt x="3014690" y="2074293"/>
                    <a:pt x="3009617" y="2076736"/>
                    <a:pt x="3005812" y="2080399"/>
                  </a:cubicBezTo>
                  <a:cubicBezTo>
                    <a:pt x="3005812" y="2074293"/>
                    <a:pt x="3007080" y="2070630"/>
                    <a:pt x="3007080" y="2065746"/>
                  </a:cubicBezTo>
                  <a:cubicBezTo>
                    <a:pt x="3008348" y="2063303"/>
                    <a:pt x="3010885" y="2059640"/>
                    <a:pt x="3010885" y="2059640"/>
                  </a:cubicBezTo>
                  <a:close/>
                  <a:moveTo>
                    <a:pt x="2314606" y="2030932"/>
                  </a:moveTo>
                  <a:cubicBezTo>
                    <a:pt x="2336960" y="2034709"/>
                    <a:pt x="2359315" y="2049821"/>
                    <a:pt x="2381669" y="2033765"/>
                  </a:cubicBezTo>
                  <a:cubicBezTo>
                    <a:pt x="2381669" y="2040062"/>
                    <a:pt x="2381669" y="2045099"/>
                    <a:pt x="2381669" y="2048877"/>
                  </a:cubicBezTo>
                  <a:lnTo>
                    <a:pt x="2384868" y="2055365"/>
                  </a:lnTo>
                  <a:lnTo>
                    <a:pt x="2384868" y="2048649"/>
                  </a:lnTo>
                  <a:cubicBezTo>
                    <a:pt x="2398301" y="2049748"/>
                    <a:pt x="2409291" y="2053045"/>
                    <a:pt x="2416618" y="2062935"/>
                  </a:cubicBezTo>
                  <a:cubicBezTo>
                    <a:pt x="2405628" y="2062935"/>
                    <a:pt x="2394637" y="2062935"/>
                    <a:pt x="2384868" y="2064034"/>
                  </a:cubicBezTo>
                  <a:lnTo>
                    <a:pt x="2384868" y="2063912"/>
                  </a:lnTo>
                  <a:lnTo>
                    <a:pt x="2381669" y="2066507"/>
                  </a:lnTo>
                  <a:lnTo>
                    <a:pt x="2379194" y="2067981"/>
                  </a:lnTo>
                  <a:lnTo>
                    <a:pt x="2368331" y="2079657"/>
                  </a:lnTo>
                  <a:lnTo>
                    <a:pt x="2366766" y="2082878"/>
                  </a:lnTo>
                  <a:cubicBezTo>
                    <a:pt x="2370491" y="2111843"/>
                    <a:pt x="2329508" y="2106805"/>
                    <a:pt x="2329508" y="2134510"/>
                  </a:cubicBezTo>
                  <a:cubicBezTo>
                    <a:pt x="2328266" y="2158437"/>
                    <a:pt x="2297218" y="2160956"/>
                    <a:pt x="2286041" y="2178586"/>
                  </a:cubicBezTo>
                  <a:cubicBezTo>
                    <a:pt x="2261203" y="2168512"/>
                    <a:pt x="2248784" y="2145844"/>
                    <a:pt x="2230155" y="2123176"/>
                  </a:cubicBezTo>
                  <a:cubicBezTo>
                    <a:pt x="2215252" y="2142066"/>
                    <a:pt x="2204075" y="2160956"/>
                    <a:pt x="2190414" y="2178586"/>
                  </a:cubicBezTo>
                  <a:cubicBezTo>
                    <a:pt x="2160608" y="2177327"/>
                    <a:pt x="2129560" y="2184883"/>
                    <a:pt x="2102238" y="2155918"/>
                  </a:cubicBezTo>
                  <a:cubicBezTo>
                    <a:pt x="2087335" y="2140807"/>
                    <a:pt x="2041384" y="2157178"/>
                    <a:pt x="2027723" y="2179845"/>
                  </a:cubicBezTo>
                  <a:cubicBezTo>
                    <a:pt x="2025239" y="2183623"/>
                    <a:pt x="2023997" y="2191179"/>
                    <a:pt x="2026481" y="2193698"/>
                  </a:cubicBezTo>
                  <a:cubicBezTo>
                    <a:pt x="2033932" y="2206291"/>
                    <a:pt x="2043868" y="2215106"/>
                    <a:pt x="2051319" y="2226440"/>
                  </a:cubicBezTo>
                  <a:cubicBezTo>
                    <a:pt x="2058771" y="2240292"/>
                    <a:pt x="2051319" y="2250367"/>
                    <a:pt x="2043868" y="2261701"/>
                  </a:cubicBezTo>
                  <a:cubicBezTo>
                    <a:pt x="2002884" y="2210069"/>
                    <a:pt x="2001642" y="2210069"/>
                    <a:pt x="2011578" y="2153400"/>
                  </a:cubicBezTo>
                  <a:cubicBezTo>
                    <a:pt x="2014062" y="2137029"/>
                    <a:pt x="2012820" y="2123176"/>
                    <a:pt x="2001642" y="2109324"/>
                  </a:cubicBezTo>
                  <a:cubicBezTo>
                    <a:pt x="1995433" y="2100509"/>
                    <a:pt x="1989223" y="2091693"/>
                    <a:pt x="1999159" y="2082878"/>
                  </a:cubicBezTo>
                  <a:cubicBezTo>
                    <a:pt x="2025239" y="2095471"/>
                    <a:pt x="2048835" y="2075322"/>
                    <a:pt x="2073674" y="2076582"/>
                  </a:cubicBezTo>
                  <a:cubicBezTo>
                    <a:pt x="2100996" y="2080360"/>
                    <a:pt x="2119624" y="2038802"/>
                    <a:pt x="2153156" y="2061470"/>
                  </a:cubicBezTo>
                  <a:cubicBezTo>
                    <a:pt x="2175511" y="2076582"/>
                    <a:pt x="2201591" y="2057692"/>
                    <a:pt x="2228913" y="2067767"/>
                  </a:cubicBezTo>
                  <a:cubicBezTo>
                    <a:pt x="2254993" y="2076582"/>
                    <a:pt x="2288525" y="2065248"/>
                    <a:pt x="2318331" y="2062729"/>
                  </a:cubicBezTo>
                  <a:cubicBezTo>
                    <a:pt x="2315847" y="2045099"/>
                    <a:pt x="2291009" y="2051395"/>
                    <a:pt x="2292251" y="2032506"/>
                  </a:cubicBezTo>
                  <a:cubicBezTo>
                    <a:pt x="2299702" y="2029673"/>
                    <a:pt x="2307154" y="2029672"/>
                    <a:pt x="2314606" y="2030932"/>
                  </a:cubicBezTo>
                  <a:close/>
                  <a:moveTo>
                    <a:pt x="1975877" y="2026668"/>
                  </a:moveTo>
                  <a:cubicBezTo>
                    <a:pt x="1977447" y="2026668"/>
                    <a:pt x="1982157" y="2026668"/>
                    <a:pt x="1982157" y="2029416"/>
                  </a:cubicBezTo>
                  <a:cubicBezTo>
                    <a:pt x="1982157" y="2030790"/>
                    <a:pt x="1980587" y="2033537"/>
                    <a:pt x="1979017" y="2036285"/>
                  </a:cubicBezTo>
                  <a:cubicBezTo>
                    <a:pt x="1977447" y="2034911"/>
                    <a:pt x="1972736" y="2034911"/>
                    <a:pt x="1972736" y="2033537"/>
                  </a:cubicBezTo>
                  <a:cubicBezTo>
                    <a:pt x="1972736" y="2030790"/>
                    <a:pt x="1974306" y="2029416"/>
                    <a:pt x="1975877" y="2026668"/>
                  </a:cubicBezTo>
                  <a:close/>
                  <a:moveTo>
                    <a:pt x="1763922" y="1999191"/>
                  </a:moveTo>
                  <a:cubicBezTo>
                    <a:pt x="1765754" y="1999191"/>
                    <a:pt x="1768502" y="2001939"/>
                    <a:pt x="1768502" y="2001939"/>
                  </a:cubicBezTo>
                  <a:cubicBezTo>
                    <a:pt x="1767586" y="2008808"/>
                    <a:pt x="1765754" y="2007434"/>
                    <a:pt x="1763922" y="1999191"/>
                  </a:cubicBezTo>
                  <a:close/>
                  <a:moveTo>
                    <a:pt x="317339" y="1985178"/>
                  </a:moveTo>
                  <a:cubicBezTo>
                    <a:pt x="336154" y="1992589"/>
                    <a:pt x="318594" y="1998765"/>
                    <a:pt x="314831" y="2006176"/>
                  </a:cubicBezTo>
                  <a:cubicBezTo>
                    <a:pt x="301033" y="2028409"/>
                    <a:pt x="301033" y="2028409"/>
                    <a:pt x="327374" y="2049406"/>
                  </a:cubicBezTo>
                  <a:cubicBezTo>
                    <a:pt x="337408" y="2056817"/>
                    <a:pt x="338662" y="2066698"/>
                    <a:pt x="339917" y="2077815"/>
                  </a:cubicBezTo>
                  <a:cubicBezTo>
                    <a:pt x="344934" y="2119810"/>
                    <a:pt x="313576" y="2122280"/>
                    <a:pt x="284727" y="2121045"/>
                  </a:cubicBezTo>
                  <a:cubicBezTo>
                    <a:pt x="262150" y="2121045"/>
                    <a:pt x="238318" y="2111164"/>
                    <a:pt x="218249" y="2133396"/>
                  </a:cubicBezTo>
                  <a:cubicBezTo>
                    <a:pt x="178111" y="2170451"/>
                    <a:pt x="153025" y="2250736"/>
                    <a:pt x="76512" y="2171686"/>
                  </a:cubicBezTo>
                  <a:cubicBezTo>
                    <a:pt x="60206" y="2154394"/>
                    <a:pt x="41392" y="2186508"/>
                    <a:pt x="21323" y="2192684"/>
                  </a:cubicBezTo>
                  <a:cubicBezTo>
                    <a:pt x="12543" y="2195154"/>
                    <a:pt x="6271" y="2191449"/>
                    <a:pt x="3763" y="2184038"/>
                  </a:cubicBezTo>
                  <a:cubicBezTo>
                    <a:pt x="5017" y="2179097"/>
                    <a:pt x="5017" y="2175392"/>
                    <a:pt x="0" y="2171686"/>
                  </a:cubicBezTo>
                  <a:cubicBezTo>
                    <a:pt x="1254" y="2145748"/>
                    <a:pt x="1254" y="2119810"/>
                    <a:pt x="1254" y="2092636"/>
                  </a:cubicBezTo>
                  <a:cubicBezTo>
                    <a:pt x="12543" y="2095107"/>
                    <a:pt x="26340" y="2107458"/>
                    <a:pt x="33866" y="2087696"/>
                  </a:cubicBezTo>
                  <a:cubicBezTo>
                    <a:pt x="38883" y="2079050"/>
                    <a:pt x="41392" y="2069169"/>
                    <a:pt x="46409" y="2060523"/>
                  </a:cubicBezTo>
                  <a:cubicBezTo>
                    <a:pt x="56443" y="2049406"/>
                    <a:pt x="70241" y="2046936"/>
                    <a:pt x="81530" y="2055582"/>
                  </a:cubicBezTo>
                  <a:cubicBezTo>
                    <a:pt x="102853" y="2070404"/>
                    <a:pt x="121668" y="2087696"/>
                    <a:pt x="145500" y="2106223"/>
                  </a:cubicBezTo>
                  <a:cubicBezTo>
                    <a:pt x="156788" y="2093872"/>
                    <a:pt x="179366" y="2076580"/>
                    <a:pt x="179366" y="2045701"/>
                  </a:cubicBezTo>
                  <a:lnTo>
                    <a:pt x="181617" y="2045681"/>
                  </a:lnTo>
                  <a:lnTo>
                    <a:pt x="198184" y="2027057"/>
                  </a:lnTo>
                  <a:cubicBezTo>
                    <a:pt x="203903" y="2021052"/>
                    <a:pt x="208539" y="2014585"/>
                    <a:pt x="208539" y="2005348"/>
                  </a:cubicBezTo>
                  <a:cubicBezTo>
                    <a:pt x="209157" y="2004116"/>
                    <a:pt x="212558" y="2002884"/>
                    <a:pt x="216731" y="2001806"/>
                  </a:cubicBezTo>
                  <a:lnTo>
                    <a:pt x="227918" y="1999524"/>
                  </a:lnTo>
                  <a:lnTo>
                    <a:pt x="228284" y="1998765"/>
                  </a:lnTo>
                  <a:cubicBezTo>
                    <a:pt x="242081" y="2000000"/>
                    <a:pt x="253370" y="2002470"/>
                    <a:pt x="258387" y="2017292"/>
                  </a:cubicBezTo>
                  <a:cubicBezTo>
                    <a:pt x="262150" y="2025938"/>
                    <a:pt x="265913" y="2040760"/>
                    <a:pt x="274693" y="2022233"/>
                  </a:cubicBezTo>
                  <a:cubicBezTo>
                    <a:pt x="280964" y="2009881"/>
                    <a:pt x="283473" y="1997530"/>
                    <a:pt x="296016" y="1991354"/>
                  </a:cubicBezTo>
                  <a:cubicBezTo>
                    <a:pt x="302288" y="1986413"/>
                    <a:pt x="312322" y="1982708"/>
                    <a:pt x="317339" y="1985178"/>
                  </a:cubicBezTo>
                  <a:close/>
                  <a:moveTo>
                    <a:pt x="1741372" y="1981094"/>
                  </a:moveTo>
                  <a:cubicBezTo>
                    <a:pt x="1746893" y="1981846"/>
                    <a:pt x="1753658" y="1983391"/>
                    <a:pt x="1762678" y="1985452"/>
                  </a:cubicBezTo>
                  <a:cubicBezTo>
                    <a:pt x="1762678" y="1990947"/>
                    <a:pt x="1762678" y="1996443"/>
                    <a:pt x="1762678" y="2003312"/>
                  </a:cubicBezTo>
                  <a:lnTo>
                    <a:pt x="1697980" y="2003312"/>
                  </a:lnTo>
                  <a:cubicBezTo>
                    <a:pt x="1712289" y="1990260"/>
                    <a:pt x="1719443" y="1983735"/>
                    <a:pt x="1727530" y="1981502"/>
                  </a:cubicBezTo>
                  <a:cubicBezTo>
                    <a:pt x="1731574" y="1980386"/>
                    <a:pt x="1735851" y="1980343"/>
                    <a:pt x="1741372" y="1981094"/>
                  </a:cubicBezTo>
                  <a:close/>
                  <a:moveTo>
                    <a:pt x="1362783" y="1966220"/>
                  </a:moveTo>
                  <a:cubicBezTo>
                    <a:pt x="1372928" y="1966220"/>
                    <a:pt x="1384341" y="1966220"/>
                    <a:pt x="1394486" y="1966220"/>
                  </a:cubicBezTo>
                  <a:cubicBezTo>
                    <a:pt x="1394486" y="1978432"/>
                    <a:pt x="1391950" y="1990644"/>
                    <a:pt x="1378001" y="1997971"/>
                  </a:cubicBezTo>
                  <a:lnTo>
                    <a:pt x="1374617" y="1997700"/>
                  </a:lnTo>
                  <a:lnTo>
                    <a:pt x="1377999" y="1999803"/>
                  </a:lnTo>
                  <a:cubicBezTo>
                    <a:pt x="1372927" y="2004687"/>
                    <a:pt x="1367854" y="2009571"/>
                    <a:pt x="1362782" y="2014456"/>
                  </a:cubicBezTo>
                  <a:lnTo>
                    <a:pt x="1353409" y="2014456"/>
                  </a:lnTo>
                  <a:lnTo>
                    <a:pt x="1345873" y="2019894"/>
                  </a:lnTo>
                  <a:cubicBezTo>
                    <a:pt x="1324314" y="1996891"/>
                    <a:pt x="1324314" y="1995613"/>
                    <a:pt x="1345873" y="1971332"/>
                  </a:cubicBezTo>
                  <a:cubicBezTo>
                    <a:pt x="1348409" y="1968776"/>
                    <a:pt x="1350945" y="1967498"/>
                    <a:pt x="1353640" y="1967498"/>
                  </a:cubicBezTo>
                  <a:cubicBezTo>
                    <a:pt x="1356335" y="1967498"/>
                    <a:pt x="1359188" y="1968776"/>
                    <a:pt x="1362359" y="1971332"/>
                  </a:cubicBezTo>
                  <a:lnTo>
                    <a:pt x="1362783" y="1972050"/>
                  </a:lnTo>
                  <a:lnTo>
                    <a:pt x="1362783" y="1966220"/>
                  </a:lnTo>
                  <a:close/>
                  <a:moveTo>
                    <a:pt x="1399418" y="1960727"/>
                  </a:moveTo>
                  <a:cubicBezTo>
                    <a:pt x="1405524" y="1963867"/>
                    <a:pt x="1404303" y="1967008"/>
                    <a:pt x="1395754" y="1970148"/>
                  </a:cubicBezTo>
                  <a:cubicBezTo>
                    <a:pt x="1398197" y="1967008"/>
                    <a:pt x="1399418" y="1960727"/>
                    <a:pt x="1399418" y="1960727"/>
                  </a:cubicBezTo>
                  <a:close/>
                  <a:moveTo>
                    <a:pt x="1346296" y="1949734"/>
                  </a:moveTo>
                  <a:cubicBezTo>
                    <a:pt x="1351007" y="1954444"/>
                    <a:pt x="1355717" y="1960331"/>
                    <a:pt x="1361606" y="1965041"/>
                  </a:cubicBezTo>
                  <a:cubicBezTo>
                    <a:pt x="1355717" y="1965041"/>
                    <a:pt x="1351007" y="1965041"/>
                    <a:pt x="1346296" y="1965041"/>
                  </a:cubicBezTo>
                  <a:cubicBezTo>
                    <a:pt x="1346296" y="1960331"/>
                    <a:pt x="1346296" y="1954444"/>
                    <a:pt x="1346296" y="1949734"/>
                  </a:cubicBezTo>
                  <a:close/>
                  <a:moveTo>
                    <a:pt x="1345073" y="1938745"/>
                  </a:moveTo>
                  <a:cubicBezTo>
                    <a:pt x="1345073" y="1944632"/>
                    <a:pt x="1345073" y="1949342"/>
                    <a:pt x="1345073" y="1954052"/>
                  </a:cubicBezTo>
                  <a:cubicBezTo>
                    <a:pt x="1337746" y="1951697"/>
                    <a:pt x="1331641" y="1949342"/>
                    <a:pt x="1324314" y="1945810"/>
                  </a:cubicBezTo>
                  <a:cubicBezTo>
                    <a:pt x="1329199" y="1938745"/>
                    <a:pt x="1337746" y="1939922"/>
                    <a:pt x="1345073" y="1938745"/>
                  </a:cubicBezTo>
                  <a:close/>
                  <a:moveTo>
                    <a:pt x="948453" y="1938745"/>
                  </a:moveTo>
                  <a:cubicBezTo>
                    <a:pt x="953948" y="1941281"/>
                    <a:pt x="955048" y="1945085"/>
                    <a:pt x="951750" y="1951425"/>
                  </a:cubicBezTo>
                  <a:cubicBezTo>
                    <a:pt x="947354" y="1951425"/>
                    <a:pt x="944056" y="1952693"/>
                    <a:pt x="939660" y="1953961"/>
                  </a:cubicBezTo>
                  <a:cubicBezTo>
                    <a:pt x="940759" y="1950157"/>
                    <a:pt x="940759" y="1945085"/>
                    <a:pt x="941858" y="1941281"/>
                  </a:cubicBezTo>
                  <a:cubicBezTo>
                    <a:pt x="941858" y="1940013"/>
                    <a:pt x="946255" y="1938745"/>
                    <a:pt x="948453" y="1938745"/>
                  </a:cubicBezTo>
                  <a:close/>
                  <a:moveTo>
                    <a:pt x="2736554" y="1922259"/>
                  </a:moveTo>
                  <a:cubicBezTo>
                    <a:pt x="2738385" y="1924701"/>
                    <a:pt x="2741132" y="1925923"/>
                    <a:pt x="2741132" y="1925923"/>
                  </a:cubicBezTo>
                  <a:cubicBezTo>
                    <a:pt x="2740216" y="1932029"/>
                    <a:pt x="2738385" y="1930808"/>
                    <a:pt x="2736554" y="1922259"/>
                  </a:cubicBezTo>
                  <a:close/>
                  <a:moveTo>
                    <a:pt x="1012470" y="1916576"/>
                  </a:moveTo>
                  <a:cubicBezTo>
                    <a:pt x="1016259" y="1917201"/>
                    <a:pt x="1018590" y="1920011"/>
                    <a:pt x="1016258" y="1928753"/>
                  </a:cubicBezTo>
                  <a:cubicBezTo>
                    <a:pt x="1015093" y="1932500"/>
                    <a:pt x="1005767" y="1936247"/>
                    <a:pt x="998773" y="1936247"/>
                  </a:cubicBezTo>
                  <a:cubicBezTo>
                    <a:pt x="991779" y="1937496"/>
                    <a:pt x="983620" y="1933749"/>
                    <a:pt x="983620" y="1925007"/>
                  </a:cubicBezTo>
                  <a:cubicBezTo>
                    <a:pt x="983620" y="1913766"/>
                    <a:pt x="992945" y="1917513"/>
                    <a:pt x="999939" y="1917513"/>
                  </a:cubicBezTo>
                  <a:cubicBezTo>
                    <a:pt x="1003436" y="1917513"/>
                    <a:pt x="1008682" y="1915952"/>
                    <a:pt x="1012470" y="1916576"/>
                  </a:cubicBezTo>
                  <a:close/>
                  <a:moveTo>
                    <a:pt x="1387364" y="1913741"/>
                  </a:moveTo>
                  <a:cubicBezTo>
                    <a:pt x="1389866" y="1913741"/>
                    <a:pt x="1392222" y="1916214"/>
                    <a:pt x="1394577" y="1921160"/>
                  </a:cubicBezTo>
                  <a:lnTo>
                    <a:pt x="1387511" y="1921160"/>
                  </a:lnTo>
                  <a:lnTo>
                    <a:pt x="1379267" y="1921160"/>
                  </a:lnTo>
                  <a:cubicBezTo>
                    <a:pt x="1382211" y="1916214"/>
                    <a:pt x="1384861" y="1913741"/>
                    <a:pt x="1387364" y="1913741"/>
                  </a:cubicBezTo>
                  <a:close/>
                  <a:moveTo>
                    <a:pt x="1075862" y="1905775"/>
                  </a:moveTo>
                  <a:cubicBezTo>
                    <a:pt x="1074684" y="1916766"/>
                    <a:pt x="1074684" y="1927756"/>
                    <a:pt x="1074684" y="1937526"/>
                  </a:cubicBezTo>
                  <a:cubicBezTo>
                    <a:pt x="1060553" y="1927756"/>
                    <a:pt x="1060553" y="1916766"/>
                    <a:pt x="1075862" y="1905775"/>
                  </a:cubicBezTo>
                  <a:close/>
                  <a:moveTo>
                    <a:pt x="2280462" y="1889286"/>
                  </a:moveTo>
                  <a:cubicBezTo>
                    <a:pt x="2291060" y="1889286"/>
                    <a:pt x="2295770" y="1895531"/>
                    <a:pt x="2295770" y="1903025"/>
                  </a:cubicBezTo>
                  <a:cubicBezTo>
                    <a:pt x="2293415" y="1906772"/>
                    <a:pt x="2291060" y="1911767"/>
                    <a:pt x="2287528" y="1914265"/>
                  </a:cubicBezTo>
                  <a:cubicBezTo>
                    <a:pt x="2278107" y="1915514"/>
                    <a:pt x="2263977" y="1903025"/>
                    <a:pt x="2268687" y="1895531"/>
                  </a:cubicBezTo>
                  <a:cubicBezTo>
                    <a:pt x="2269865" y="1893033"/>
                    <a:pt x="2275752" y="1889286"/>
                    <a:pt x="2280462" y="1889286"/>
                  </a:cubicBezTo>
                  <a:close/>
                  <a:moveTo>
                    <a:pt x="2489734" y="1869768"/>
                  </a:moveTo>
                  <a:cubicBezTo>
                    <a:pt x="2494705" y="1867307"/>
                    <a:pt x="2503406" y="1873459"/>
                    <a:pt x="2510863" y="1874689"/>
                  </a:cubicBezTo>
                  <a:cubicBezTo>
                    <a:pt x="2508377" y="1885761"/>
                    <a:pt x="2498434" y="1898064"/>
                    <a:pt x="2514592" y="1907906"/>
                  </a:cubicBezTo>
                  <a:cubicBezTo>
                    <a:pt x="2529507" y="1917748"/>
                    <a:pt x="2544422" y="1927590"/>
                    <a:pt x="2559338" y="1937432"/>
                  </a:cubicBezTo>
                  <a:lnTo>
                    <a:pt x="2561138" y="1939796"/>
                  </a:lnTo>
                  <a:lnTo>
                    <a:pt x="2560711" y="1935273"/>
                  </a:lnTo>
                  <a:cubicBezTo>
                    <a:pt x="2590383" y="1922257"/>
                    <a:pt x="2590383" y="1922257"/>
                    <a:pt x="2608929" y="1952193"/>
                  </a:cubicBezTo>
                  <a:lnTo>
                    <a:pt x="2606496" y="1952587"/>
                  </a:lnTo>
                  <a:lnTo>
                    <a:pt x="2607812" y="1953426"/>
                  </a:lnTo>
                  <a:cubicBezTo>
                    <a:pt x="2612783" y="1953426"/>
                    <a:pt x="2617755" y="1953426"/>
                    <a:pt x="2623970" y="1953426"/>
                  </a:cubicBezTo>
                  <a:cubicBezTo>
                    <a:pt x="2636399" y="1979261"/>
                    <a:pt x="2630184" y="1998946"/>
                    <a:pt x="2607812" y="2016169"/>
                  </a:cubicBezTo>
                  <a:cubicBezTo>
                    <a:pt x="2600354" y="2026012"/>
                    <a:pt x="2590411" y="2030933"/>
                    <a:pt x="2581710" y="2022321"/>
                  </a:cubicBezTo>
                  <a:cubicBezTo>
                    <a:pt x="2556852" y="2000176"/>
                    <a:pt x="2534479" y="1974340"/>
                    <a:pt x="2507134" y="1955886"/>
                  </a:cubicBezTo>
                  <a:cubicBezTo>
                    <a:pt x="2490976" y="1946044"/>
                    <a:pt x="2478547" y="1943584"/>
                    <a:pt x="2468604" y="1960807"/>
                  </a:cubicBezTo>
                  <a:cubicBezTo>
                    <a:pt x="2459903" y="1975571"/>
                    <a:pt x="2448717" y="1984183"/>
                    <a:pt x="2431316" y="1985413"/>
                  </a:cubicBezTo>
                  <a:cubicBezTo>
                    <a:pt x="2428830" y="1955886"/>
                    <a:pt x="2462389" y="1938663"/>
                    <a:pt x="2454932" y="1905446"/>
                  </a:cubicBezTo>
                  <a:cubicBezTo>
                    <a:pt x="2451203" y="1890682"/>
                    <a:pt x="2474818" y="1877149"/>
                    <a:pt x="2489734" y="1869768"/>
                  </a:cubicBezTo>
                  <a:close/>
                  <a:moveTo>
                    <a:pt x="1124677" y="1838628"/>
                  </a:moveTo>
                  <a:cubicBezTo>
                    <a:pt x="1126591" y="1836395"/>
                    <a:pt x="1129829" y="1838456"/>
                    <a:pt x="1136304" y="1842577"/>
                  </a:cubicBezTo>
                  <a:cubicBezTo>
                    <a:pt x="1131595" y="1848073"/>
                    <a:pt x="1126885" y="1854942"/>
                    <a:pt x="1120998" y="1860437"/>
                  </a:cubicBezTo>
                  <a:cubicBezTo>
                    <a:pt x="1122175" y="1847386"/>
                    <a:pt x="1122764" y="1840860"/>
                    <a:pt x="1124677" y="1838628"/>
                  </a:cubicBezTo>
                  <a:close/>
                  <a:moveTo>
                    <a:pt x="3283504" y="1824899"/>
                  </a:moveTo>
                  <a:cubicBezTo>
                    <a:pt x="3289851" y="1823965"/>
                    <a:pt x="3296662" y="1824588"/>
                    <a:pt x="3303472" y="1825832"/>
                  </a:cubicBezTo>
                  <a:cubicBezTo>
                    <a:pt x="3318332" y="1829564"/>
                    <a:pt x="3320809" y="1842006"/>
                    <a:pt x="3323286" y="1854448"/>
                  </a:cubicBezTo>
                  <a:cubicBezTo>
                    <a:pt x="3298519" y="1854448"/>
                    <a:pt x="3292327" y="1876844"/>
                    <a:pt x="3276229" y="1888042"/>
                  </a:cubicBezTo>
                  <a:cubicBezTo>
                    <a:pt x="3268799" y="1888042"/>
                    <a:pt x="3260130" y="1888042"/>
                    <a:pt x="3252700" y="1886798"/>
                  </a:cubicBezTo>
                  <a:cubicBezTo>
                    <a:pt x="3245270" y="1885554"/>
                    <a:pt x="3236602" y="1881821"/>
                    <a:pt x="3240317" y="1873112"/>
                  </a:cubicBezTo>
                  <a:cubicBezTo>
                    <a:pt x="3247747" y="1858181"/>
                    <a:pt x="3256415" y="1844495"/>
                    <a:pt x="3266322" y="1833297"/>
                  </a:cubicBezTo>
                  <a:cubicBezTo>
                    <a:pt x="3271275" y="1828320"/>
                    <a:pt x="3277158" y="1825832"/>
                    <a:pt x="3283504" y="1824899"/>
                  </a:cubicBezTo>
                  <a:close/>
                  <a:moveTo>
                    <a:pt x="884500" y="1722978"/>
                  </a:moveTo>
                  <a:cubicBezTo>
                    <a:pt x="891219" y="1721570"/>
                    <a:pt x="900282" y="1729702"/>
                    <a:pt x="918408" y="1745964"/>
                  </a:cubicBezTo>
                  <a:cubicBezTo>
                    <a:pt x="917158" y="1755971"/>
                    <a:pt x="938409" y="1770982"/>
                    <a:pt x="910907" y="1774735"/>
                  </a:cubicBezTo>
                  <a:cubicBezTo>
                    <a:pt x="890906" y="1778488"/>
                    <a:pt x="890906" y="1778488"/>
                    <a:pt x="905907" y="1801005"/>
                  </a:cubicBezTo>
                  <a:cubicBezTo>
                    <a:pt x="893406" y="1831028"/>
                    <a:pt x="850904" y="1817267"/>
                    <a:pt x="837153" y="1846039"/>
                  </a:cubicBezTo>
                  <a:cubicBezTo>
                    <a:pt x="834653" y="1851043"/>
                    <a:pt x="832153" y="1856046"/>
                    <a:pt x="833403" y="1861050"/>
                  </a:cubicBezTo>
                  <a:cubicBezTo>
                    <a:pt x="833403" y="1863552"/>
                    <a:pt x="839653" y="1868556"/>
                    <a:pt x="843404" y="1868556"/>
                  </a:cubicBezTo>
                  <a:cubicBezTo>
                    <a:pt x="893406" y="1872308"/>
                    <a:pt x="893406" y="1872308"/>
                    <a:pt x="905907" y="1914840"/>
                  </a:cubicBezTo>
                  <a:cubicBezTo>
                    <a:pt x="907157" y="1919844"/>
                    <a:pt x="905907" y="1924848"/>
                    <a:pt x="905907" y="1929851"/>
                  </a:cubicBezTo>
                  <a:cubicBezTo>
                    <a:pt x="889656" y="1938608"/>
                    <a:pt x="877155" y="1903582"/>
                    <a:pt x="857154" y="1924848"/>
                  </a:cubicBezTo>
                  <a:cubicBezTo>
                    <a:pt x="854654" y="1927350"/>
                    <a:pt x="844654" y="1926099"/>
                    <a:pt x="843404" y="1926099"/>
                  </a:cubicBezTo>
                  <a:cubicBezTo>
                    <a:pt x="827153" y="1877312"/>
                    <a:pt x="808402" y="1906084"/>
                    <a:pt x="788401" y="1922346"/>
                  </a:cubicBezTo>
                  <a:cubicBezTo>
                    <a:pt x="770900" y="1934855"/>
                    <a:pt x="748399" y="1943612"/>
                    <a:pt x="727147" y="1938608"/>
                  </a:cubicBezTo>
                  <a:cubicBezTo>
                    <a:pt x="693396" y="1928601"/>
                    <a:pt x="674645" y="1938608"/>
                    <a:pt x="658394" y="1969881"/>
                  </a:cubicBezTo>
                  <a:cubicBezTo>
                    <a:pt x="648393" y="1993649"/>
                    <a:pt x="615892" y="1988646"/>
                    <a:pt x="597141" y="2003657"/>
                  </a:cubicBezTo>
                  <a:cubicBezTo>
                    <a:pt x="577140" y="2019919"/>
                    <a:pt x="563389" y="2007410"/>
                    <a:pt x="554638" y="1991147"/>
                  </a:cubicBezTo>
                  <a:cubicBezTo>
                    <a:pt x="544638" y="1977387"/>
                    <a:pt x="537137" y="1964878"/>
                    <a:pt x="517136" y="1971132"/>
                  </a:cubicBezTo>
                  <a:cubicBezTo>
                    <a:pt x="504636" y="1971132"/>
                    <a:pt x="492135" y="1973634"/>
                    <a:pt x="484635" y="1987395"/>
                  </a:cubicBezTo>
                  <a:cubicBezTo>
                    <a:pt x="462133" y="1988646"/>
                    <a:pt x="439632" y="1984893"/>
                    <a:pt x="424631" y="1966129"/>
                  </a:cubicBezTo>
                  <a:cubicBezTo>
                    <a:pt x="419631" y="1959874"/>
                    <a:pt x="412131" y="1953619"/>
                    <a:pt x="418381" y="1946114"/>
                  </a:cubicBezTo>
                  <a:lnTo>
                    <a:pt x="434862" y="1939517"/>
                  </a:lnTo>
                  <a:lnTo>
                    <a:pt x="434111" y="1938745"/>
                  </a:lnTo>
                  <a:lnTo>
                    <a:pt x="436790" y="1938745"/>
                  </a:lnTo>
                  <a:lnTo>
                    <a:pt x="437132" y="1938608"/>
                  </a:lnTo>
                  <a:lnTo>
                    <a:pt x="437356" y="1938745"/>
                  </a:lnTo>
                  <a:lnTo>
                    <a:pt x="449420" y="1938745"/>
                  </a:lnTo>
                  <a:lnTo>
                    <a:pt x="444586" y="1943175"/>
                  </a:lnTo>
                  <a:lnTo>
                    <a:pt x="444789" y="1943299"/>
                  </a:lnTo>
                  <a:cubicBezTo>
                    <a:pt x="447446" y="1943299"/>
                    <a:pt x="450258" y="1941736"/>
                    <a:pt x="453383" y="1938608"/>
                  </a:cubicBezTo>
                  <a:cubicBezTo>
                    <a:pt x="465884" y="1926099"/>
                    <a:pt x="478384" y="1912339"/>
                    <a:pt x="492135" y="1901080"/>
                  </a:cubicBezTo>
                  <a:cubicBezTo>
                    <a:pt x="503386" y="1891073"/>
                    <a:pt x="498385" y="1866054"/>
                    <a:pt x="517136" y="1864803"/>
                  </a:cubicBezTo>
                  <a:cubicBezTo>
                    <a:pt x="536825" y="1863865"/>
                    <a:pt x="556514" y="1854483"/>
                    <a:pt x="576730" y="1854600"/>
                  </a:cubicBezTo>
                  <a:lnTo>
                    <a:pt x="594155" y="1857971"/>
                  </a:lnTo>
                  <a:lnTo>
                    <a:pt x="593472" y="1856315"/>
                  </a:lnTo>
                  <a:lnTo>
                    <a:pt x="595626" y="1858255"/>
                  </a:lnTo>
                  <a:lnTo>
                    <a:pt x="597141" y="1858548"/>
                  </a:lnTo>
                  <a:cubicBezTo>
                    <a:pt x="595891" y="1851043"/>
                    <a:pt x="593390" y="1843537"/>
                    <a:pt x="590890" y="1836031"/>
                  </a:cubicBezTo>
                  <a:cubicBezTo>
                    <a:pt x="588390" y="1827275"/>
                    <a:pt x="569639" y="1824773"/>
                    <a:pt x="582140" y="1812263"/>
                  </a:cubicBezTo>
                  <a:cubicBezTo>
                    <a:pt x="588390" y="1806009"/>
                    <a:pt x="597141" y="1802256"/>
                    <a:pt x="603391" y="1803507"/>
                  </a:cubicBezTo>
                  <a:cubicBezTo>
                    <a:pt x="618392" y="1806009"/>
                    <a:pt x="634643" y="1811012"/>
                    <a:pt x="650893" y="1816016"/>
                  </a:cubicBezTo>
                  <a:cubicBezTo>
                    <a:pt x="623392" y="1759724"/>
                    <a:pt x="623392" y="1759724"/>
                    <a:pt x="559639" y="1737207"/>
                  </a:cubicBezTo>
                  <a:cubicBezTo>
                    <a:pt x="587140" y="1727200"/>
                    <a:pt x="614642" y="1723447"/>
                    <a:pt x="628392" y="1742211"/>
                  </a:cubicBezTo>
                  <a:cubicBezTo>
                    <a:pt x="650893" y="1774735"/>
                    <a:pt x="683395" y="1764728"/>
                    <a:pt x="712147" y="1773484"/>
                  </a:cubicBezTo>
                  <a:cubicBezTo>
                    <a:pt x="722147" y="1777237"/>
                    <a:pt x="737148" y="1767230"/>
                    <a:pt x="748399" y="1777237"/>
                  </a:cubicBezTo>
                  <a:cubicBezTo>
                    <a:pt x="764649" y="1790997"/>
                    <a:pt x="770900" y="1780990"/>
                    <a:pt x="775900" y="1765979"/>
                  </a:cubicBezTo>
                  <a:cubicBezTo>
                    <a:pt x="778400" y="1757222"/>
                    <a:pt x="784651" y="1754720"/>
                    <a:pt x="794651" y="1757222"/>
                  </a:cubicBezTo>
                  <a:cubicBezTo>
                    <a:pt x="813402" y="1764728"/>
                    <a:pt x="833403" y="1770982"/>
                    <a:pt x="853404" y="1778488"/>
                  </a:cubicBezTo>
                  <a:lnTo>
                    <a:pt x="854226" y="1776935"/>
                  </a:lnTo>
                  <a:lnTo>
                    <a:pt x="851739" y="1773888"/>
                  </a:lnTo>
                  <a:lnTo>
                    <a:pt x="855068" y="1775344"/>
                  </a:lnTo>
                  <a:lnTo>
                    <a:pt x="864655" y="1757222"/>
                  </a:lnTo>
                  <a:cubicBezTo>
                    <a:pt x="873405" y="1735331"/>
                    <a:pt x="877781" y="1724385"/>
                    <a:pt x="884500" y="1722978"/>
                  </a:cubicBezTo>
                  <a:close/>
                  <a:moveTo>
                    <a:pt x="3198138" y="1680469"/>
                  </a:moveTo>
                  <a:cubicBezTo>
                    <a:pt x="3203211" y="1691459"/>
                    <a:pt x="3208283" y="1701229"/>
                    <a:pt x="3213356" y="1712219"/>
                  </a:cubicBezTo>
                  <a:cubicBezTo>
                    <a:pt x="3205747" y="1723209"/>
                    <a:pt x="3196870" y="1719546"/>
                    <a:pt x="3190530" y="1709777"/>
                  </a:cubicBezTo>
                  <a:cubicBezTo>
                    <a:pt x="3181653" y="1697565"/>
                    <a:pt x="3184189" y="1687796"/>
                    <a:pt x="3198138" y="1680469"/>
                  </a:cubicBezTo>
                  <a:close/>
                  <a:moveTo>
                    <a:pt x="1365073" y="1671466"/>
                  </a:moveTo>
                  <a:cubicBezTo>
                    <a:pt x="1366447" y="1671923"/>
                    <a:pt x="1367057" y="1673755"/>
                    <a:pt x="1367057" y="1676808"/>
                  </a:cubicBezTo>
                  <a:cubicBezTo>
                    <a:pt x="1364614" y="1676808"/>
                    <a:pt x="1362172" y="1678029"/>
                    <a:pt x="1359729" y="1679251"/>
                  </a:cubicBezTo>
                  <a:cubicBezTo>
                    <a:pt x="1359729" y="1676808"/>
                    <a:pt x="1357287" y="1674366"/>
                    <a:pt x="1358508" y="1674366"/>
                  </a:cubicBezTo>
                  <a:cubicBezTo>
                    <a:pt x="1361561" y="1671924"/>
                    <a:pt x="1363699" y="1671008"/>
                    <a:pt x="1365073" y="1671466"/>
                  </a:cubicBezTo>
                  <a:close/>
                  <a:moveTo>
                    <a:pt x="2264693" y="1635018"/>
                  </a:moveTo>
                  <a:lnTo>
                    <a:pt x="2257875" y="1638004"/>
                  </a:lnTo>
                  <a:lnTo>
                    <a:pt x="2256854" y="1638647"/>
                  </a:lnTo>
                  <a:lnTo>
                    <a:pt x="2258025" y="1649508"/>
                  </a:lnTo>
                  <a:cubicBezTo>
                    <a:pt x="2252628" y="1682712"/>
                    <a:pt x="2225472" y="1711736"/>
                    <a:pt x="2228257" y="1747029"/>
                  </a:cubicBezTo>
                  <a:cubicBezTo>
                    <a:pt x="2253325" y="1744862"/>
                    <a:pt x="2272822" y="1743778"/>
                    <a:pt x="2287812" y="1744513"/>
                  </a:cubicBezTo>
                  <a:lnTo>
                    <a:pt x="2304060" y="1748710"/>
                  </a:lnTo>
                  <a:lnTo>
                    <a:pt x="2297194" y="1740843"/>
                  </a:lnTo>
                  <a:cubicBezTo>
                    <a:pt x="2263643" y="1713828"/>
                    <a:pt x="2252460" y="1683320"/>
                    <a:pt x="2259450" y="1649318"/>
                  </a:cubicBezTo>
                  <a:lnTo>
                    <a:pt x="2264693" y="1635018"/>
                  </a:lnTo>
                  <a:close/>
                  <a:moveTo>
                    <a:pt x="910752" y="1622427"/>
                  </a:moveTo>
                  <a:cubicBezTo>
                    <a:pt x="921503" y="1620023"/>
                    <a:pt x="921503" y="1628437"/>
                    <a:pt x="921503" y="1635649"/>
                  </a:cubicBezTo>
                  <a:cubicBezTo>
                    <a:pt x="919114" y="1642861"/>
                    <a:pt x="927475" y="1657285"/>
                    <a:pt x="910752" y="1656083"/>
                  </a:cubicBezTo>
                  <a:cubicBezTo>
                    <a:pt x="903585" y="1656083"/>
                    <a:pt x="901196" y="1647669"/>
                    <a:pt x="901196" y="1639255"/>
                  </a:cubicBezTo>
                  <a:cubicBezTo>
                    <a:pt x="901196" y="1632043"/>
                    <a:pt x="903585" y="1623629"/>
                    <a:pt x="910752" y="1622427"/>
                  </a:cubicBezTo>
                  <a:close/>
                  <a:moveTo>
                    <a:pt x="2847490" y="1522354"/>
                  </a:moveTo>
                  <a:cubicBezTo>
                    <a:pt x="2878860" y="1524840"/>
                    <a:pt x="2888899" y="1534781"/>
                    <a:pt x="2895173" y="1564604"/>
                  </a:cubicBezTo>
                  <a:cubicBezTo>
                    <a:pt x="2898937" y="1588213"/>
                    <a:pt x="2900192" y="1611823"/>
                    <a:pt x="2902702" y="1635433"/>
                  </a:cubicBezTo>
                  <a:cubicBezTo>
                    <a:pt x="2906466" y="1659043"/>
                    <a:pt x="2924033" y="1662771"/>
                    <a:pt x="2944110" y="1664013"/>
                  </a:cubicBezTo>
                  <a:cubicBezTo>
                    <a:pt x="2944110" y="1695079"/>
                    <a:pt x="2944110" y="1727388"/>
                    <a:pt x="2944110" y="1759696"/>
                  </a:cubicBezTo>
                  <a:lnTo>
                    <a:pt x="2936561" y="1762900"/>
                  </a:lnTo>
                  <a:lnTo>
                    <a:pt x="2943748" y="1762900"/>
                  </a:lnTo>
                  <a:cubicBezTo>
                    <a:pt x="2979951" y="1775264"/>
                    <a:pt x="2982537" y="1780209"/>
                    <a:pt x="2960556" y="1811119"/>
                  </a:cubicBezTo>
                  <a:cubicBezTo>
                    <a:pt x="2949890" y="1799991"/>
                    <a:pt x="2931222" y="1794428"/>
                    <a:pt x="2926373" y="1780345"/>
                  </a:cubicBezTo>
                  <a:lnTo>
                    <a:pt x="2926805" y="1767041"/>
                  </a:lnTo>
                  <a:lnTo>
                    <a:pt x="2926543" y="1767152"/>
                  </a:lnTo>
                  <a:cubicBezTo>
                    <a:pt x="2908976" y="1763424"/>
                    <a:pt x="2901447" y="1746027"/>
                    <a:pt x="2886389" y="1739814"/>
                  </a:cubicBezTo>
                  <a:lnTo>
                    <a:pt x="2872082" y="1736272"/>
                  </a:lnTo>
                  <a:lnTo>
                    <a:pt x="2871035" y="1737348"/>
                  </a:lnTo>
                  <a:lnTo>
                    <a:pt x="2869038" y="1735518"/>
                  </a:lnTo>
                  <a:lnTo>
                    <a:pt x="2861293" y="1733601"/>
                  </a:lnTo>
                  <a:lnTo>
                    <a:pt x="2845633" y="1725250"/>
                  </a:lnTo>
                  <a:lnTo>
                    <a:pt x="2844730" y="1723909"/>
                  </a:lnTo>
                  <a:lnTo>
                    <a:pt x="2842471" y="1714961"/>
                  </a:lnTo>
                  <a:cubicBezTo>
                    <a:pt x="2842471" y="1716204"/>
                    <a:pt x="2838707" y="1714961"/>
                    <a:pt x="2838707" y="1714961"/>
                  </a:cubicBezTo>
                  <a:lnTo>
                    <a:pt x="2844730" y="1723909"/>
                  </a:lnTo>
                  <a:lnTo>
                    <a:pt x="2844981" y="1724902"/>
                  </a:lnTo>
                  <a:lnTo>
                    <a:pt x="2845633" y="1725250"/>
                  </a:lnTo>
                  <a:lnTo>
                    <a:pt x="2848745" y="1729873"/>
                  </a:lnTo>
                  <a:cubicBezTo>
                    <a:pt x="2853764" y="1736086"/>
                    <a:pt x="2852510" y="1741057"/>
                    <a:pt x="2847490" y="1743542"/>
                  </a:cubicBezTo>
                  <a:cubicBezTo>
                    <a:pt x="2839962" y="1744784"/>
                    <a:pt x="2831178" y="1744784"/>
                    <a:pt x="2823649" y="1747270"/>
                  </a:cubicBezTo>
                  <a:cubicBezTo>
                    <a:pt x="2811101" y="1750998"/>
                    <a:pt x="2802317" y="1749755"/>
                    <a:pt x="2799808" y="1736086"/>
                  </a:cubicBezTo>
                  <a:cubicBezTo>
                    <a:pt x="2796043" y="1700050"/>
                    <a:pt x="2793534" y="1662771"/>
                    <a:pt x="2788515" y="1626735"/>
                  </a:cubicBezTo>
                  <a:cubicBezTo>
                    <a:pt x="2786005" y="1609338"/>
                    <a:pt x="2796043" y="1603125"/>
                    <a:pt x="2807337" y="1596912"/>
                  </a:cubicBezTo>
                  <a:cubicBezTo>
                    <a:pt x="2829923" y="1584486"/>
                    <a:pt x="2833688" y="1585728"/>
                    <a:pt x="2841216" y="1615551"/>
                  </a:cubicBezTo>
                  <a:cubicBezTo>
                    <a:pt x="2843726" y="1629220"/>
                    <a:pt x="2851255" y="1631705"/>
                    <a:pt x="2862548" y="1629220"/>
                  </a:cubicBezTo>
                  <a:cubicBezTo>
                    <a:pt x="2870077" y="1626735"/>
                    <a:pt x="2876351" y="1619279"/>
                    <a:pt x="2873841" y="1610581"/>
                  </a:cubicBezTo>
                  <a:cubicBezTo>
                    <a:pt x="2868822" y="1590699"/>
                    <a:pt x="2862548" y="1570817"/>
                    <a:pt x="2858784" y="1550935"/>
                  </a:cubicBezTo>
                  <a:cubicBezTo>
                    <a:pt x="2842471" y="1555905"/>
                    <a:pt x="2827414" y="1563361"/>
                    <a:pt x="2814865" y="1549692"/>
                  </a:cubicBezTo>
                  <a:cubicBezTo>
                    <a:pt x="2811101" y="1545964"/>
                    <a:pt x="2807337" y="1540994"/>
                    <a:pt x="2807337" y="1537266"/>
                  </a:cubicBezTo>
                  <a:cubicBezTo>
                    <a:pt x="2807337" y="1532295"/>
                    <a:pt x="2811101" y="1526082"/>
                    <a:pt x="2816120" y="1526082"/>
                  </a:cubicBezTo>
                  <a:cubicBezTo>
                    <a:pt x="2826159" y="1522354"/>
                    <a:pt x="2837452" y="1521112"/>
                    <a:pt x="2847490" y="1522354"/>
                  </a:cubicBezTo>
                  <a:close/>
                  <a:moveTo>
                    <a:pt x="2960431" y="1504623"/>
                  </a:moveTo>
                  <a:cubicBezTo>
                    <a:pt x="2969052" y="1508338"/>
                    <a:pt x="2978905" y="1509576"/>
                    <a:pt x="2988759" y="1514530"/>
                  </a:cubicBezTo>
                  <a:cubicBezTo>
                    <a:pt x="3008465" y="1520721"/>
                    <a:pt x="3002307" y="1560349"/>
                    <a:pt x="3017087" y="1552919"/>
                  </a:cubicBezTo>
                  <a:cubicBezTo>
                    <a:pt x="3042951" y="1540535"/>
                    <a:pt x="3041720" y="1567779"/>
                    <a:pt x="3054036" y="1567779"/>
                  </a:cubicBezTo>
                  <a:cubicBezTo>
                    <a:pt x="3051573" y="1585116"/>
                    <a:pt x="3047878" y="1601215"/>
                    <a:pt x="3025708" y="1592546"/>
                  </a:cubicBezTo>
                  <a:cubicBezTo>
                    <a:pt x="3010928" y="1586354"/>
                    <a:pt x="2996149" y="1580163"/>
                    <a:pt x="2981369" y="1573971"/>
                  </a:cubicBezTo>
                  <a:cubicBezTo>
                    <a:pt x="2977674" y="1573971"/>
                    <a:pt x="2972747" y="1577686"/>
                    <a:pt x="2969052" y="1580163"/>
                  </a:cubicBezTo>
                  <a:cubicBezTo>
                    <a:pt x="2967820" y="1581401"/>
                    <a:pt x="2966589" y="1587593"/>
                    <a:pt x="2967820" y="1587593"/>
                  </a:cubicBezTo>
                  <a:cubicBezTo>
                    <a:pt x="2992454" y="1606168"/>
                    <a:pt x="2976442" y="1645796"/>
                    <a:pt x="3007233" y="1659418"/>
                  </a:cubicBezTo>
                  <a:cubicBezTo>
                    <a:pt x="3010928" y="1660656"/>
                    <a:pt x="3012160" y="1670563"/>
                    <a:pt x="3009697" y="1673040"/>
                  </a:cubicBezTo>
                  <a:cubicBezTo>
                    <a:pt x="3006002" y="1675516"/>
                    <a:pt x="2999844" y="1679231"/>
                    <a:pt x="2996149" y="1677993"/>
                  </a:cubicBezTo>
                  <a:cubicBezTo>
                    <a:pt x="2983832" y="1673040"/>
                    <a:pt x="2971515" y="1668086"/>
                    <a:pt x="2960431" y="1663133"/>
                  </a:cubicBezTo>
                  <a:cubicBezTo>
                    <a:pt x="2959199" y="1660656"/>
                    <a:pt x="2959199" y="1658179"/>
                    <a:pt x="2957967" y="1655703"/>
                  </a:cubicBezTo>
                  <a:cubicBezTo>
                    <a:pt x="2950577" y="1628459"/>
                    <a:pt x="2912396" y="1614837"/>
                    <a:pt x="2918554" y="1585116"/>
                  </a:cubicBezTo>
                  <a:cubicBezTo>
                    <a:pt x="2923481" y="1559111"/>
                    <a:pt x="2943187" y="1536820"/>
                    <a:pt x="2956736" y="1512053"/>
                  </a:cubicBezTo>
                  <a:cubicBezTo>
                    <a:pt x="2957967" y="1509576"/>
                    <a:pt x="2959199" y="1507099"/>
                    <a:pt x="2960431" y="1504623"/>
                  </a:cubicBezTo>
                  <a:close/>
                  <a:moveTo>
                    <a:pt x="2958797" y="1477150"/>
                  </a:moveTo>
                  <a:cubicBezTo>
                    <a:pt x="2964903" y="1477150"/>
                    <a:pt x="2966124" y="1482145"/>
                    <a:pt x="2963682" y="1488390"/>
                  </a:cubicBezTo>
                  <a:cubicBezTo>
                    <a:pt x="2961239" y="1493385"/>
                    <a:pt x="2960018" y="1498380"/>
                    <a:pt x="2958797" y="1503376"/>
                  </a:cubicBezTo>
                  <a:cubicBezTo>
                    <a:pt x="2950249" y="1499629"/>
                    <a:pt x="2945365" y="1494634"/>
                    <a:pt x="2946586" y="1484643"/>
                  </a:cubicBezTo>
                  <a:cubicBezTo>
                    <a:pt x="2950249" y="1482145"/>
                    <a:pt x="2953913" y="1477150"/>
                    <a:pt x="2958797" y="1477150"/>
                  </a:cubicBezTo>
                  <a:close/>
                  <a:moveTo>
                    <a:pt x="2850888" y="1477150"/>
                  </a:moveTo>
                  <a:cubicBezTo>
                    <a:pt x="2854648" y="1477150"/>
                    <a:pt x="2863421" y="1478418"/>
                    <a:pt x="2863421" y="1480955"/>
                  </a:cubicBezTo>
                  <a:cubicBezTo>
                    <a:pt x="2867181" y="1489832"/>
                    <a:pt x="2860914" y="1494904"/>
                    <a:pt x="2853394" y="1497441"/>
                  </a:cubicBezTo>
                  <a:cubicBezTo>
                    <a:pt x="2833342" y="1506318"/>
                    <a:pt x="2813289" y="1508854"/>
                    <a:pt x="2796996" y="1487295"/>
                  </a:cubicBezTo>
                  <a:cubicBezTo>
                    <a:pt x="2802009" y="1487295"/>
                    <a:pt x="2808276" y="1487295"/>
                    <a:pt x="2813289" y="1487295"/>
                  </a:cubicBezTo>
                  <a:cubicBezTo>
                    <a:pt x="2825822" y="1484759"/>
                    <a:pt x="2838355" y="1479687"/>
                    <a:pt x="2850888" y="1477150"/>
                  </a:cubicBezTo>
                  <a:close/>
                  <a:moveTo>
                    <a:pt x="3375527" y="1405709"/>
                  </a:moveTo>
                  <a:cubicBezTo>
                    <a:pt x="3389953" y="1408152"/>
                    <a:pt x="3393559" y="1421584"/>
                    <a:pt x="3393559" y="1435017"/>
                  </a:cubicBezTo>
                  <a:cubicBezTo>
                    <a:pt x="3394761" y="1442343"/>
                    <a:pt x="3387548" y="1448449"/>
                    <a:pt x="3375527" y="1448449"/>
                  </a:cubicBezTo>
                  <a:cubicBezTo>
                    <a:pt x="3367113" y="1448449"/>
                    <a:pt x="3357496" y="1435017"/>
                    <a:pt x="3361102" y="1421584"/>
                  </a:cubicBezTo>
                  <a:cubicBezTo>
                    <a:pt x="3362304" y="1415478"/>
                    <a:pt x="3370719" y="1405709"/>
                    <a:pt x="3375527" y="1405709"/>
                  </a:cubicBezTo>
                  <a:close/>
                  <a:moveTo>
                    <a:pt x="74186" y="1367246"/>
                  </a:moveTo>
                  <a:cubicBezTo>
                    <a:pt x="74186" y="1368816"/>
                    <a:pt x="75560" y="1375097"/>
                    <a:pt x="75560" y="1375097"/>
                  </a:cubicBezTo>
                  <a:cubicBezTo>
                    <a:pt x="72812" y="1376667"/>
                    <a:pt x="70064" y="1376667"/>
                    <a:pt x="67317" y="1376667"/>
                  </a:cubicBezTo>
                  <a:cubicBezTo>
                    <a:pt x="67317" y="1375097"/>
                    <a:pt x="65943" y="1370387"/>
                    <a:pt x="65943" y="1370387"/>
                  </a:cubicBezTo>
                  <a:cubicBezTo>
                    <a:pt x="67317" y="1368816"/>
                    <a:pt x="71438" y="1368816"/>
                    <a:pt x="74186" y="1367246"/>
                  </a:cubicBezTo>
                  <a:close/>
                  <a:moveTo>
                    <a:pt x="324209" y="1358738"/>
                  </a:moveTo>
                  <a:cubicBezTo>
                    <a:pt x="334353" y="1359979"/>
                    <a:pt x="344498" y="1367424"/>
                    <a:pt x="350838" y="1374869"/>
                  </a:cubicBezTo>
                  <a:cubicBezTo>
                    <a:pt x="355911" y="1383555"/>
                    <a:pt x="355911" y="1394722"/>
                    <a:pt x="345766" y="1402167"/>
                  </a:cubicBezTo>
                  <a:cubicBezTo>
                    <a:pt x="328013" y="1417057"/>
                    <a:pt x="307724" y="1428225"/>
                    <a:pt x="284898" y="1431947"/>
                  </a:cubicBezTo>
                  <a:cubicBezTo>
                    <a:pt x="274754" y="1414576"/>
                    <a:pt x="287435" y="1405890"/>
                    <a:pt x="291239" y="1393481"/>
                  </a:cubicBezTo>
                  <a:cubicBezTo>
                    <a:pt x="301383" y="1393481"/>
                    <a:pt x="312796" y="1393481"/>
                    <a:pt x="312796" y="1378591"/>
                  </a:cubicBezTo>
                  <a:cubicBezTo>
                    <a:pt x="312796" y="1369905"/>
                    <a:pt x="308992" y="1356256"/>
                    <a:pt x="324209" y="1358738"/>
                  </a:cubicBezTo>
                  <a:close/>
                  <a:moveTo>
                    <a:pt x="369874" y="1316219"/>
                  </a:moveTo>
                  <a:cubicBezTo>
                    <a:pt x="372526" y="1316219"/>
                    <a:pt x="375179" y="1318836"/>
                    <a:pt x="376505" y="1321453"/>
                  </a:cubicBezTo>
                  <a:cubicBezTo>
                    <a:pt x="377831" y="1326686"/>
                    <a:pt x="357937" y="1338461"/>
                    <a:pt x="349979" y="1337153"/>
                  </a:cubicBezTo>
                  <a:cubicBezTo>
                    <a:pt x="347326" y="1335844"/>
                    <a:pt x="344674" y="1333228"/>
                    <a:pt x="344674" y="1330611"/>
                  </a:cubicBezTo>
                  <a:cubicBezTo>
                    <a:pt x="340695" y="1321453"/>
                    <a:pt x="356610" y="1312294"/>
                    <a:pt x="369874" y="1316219"/>
                  </a:cubicBezTo>
                  <a:close/>
                  <a:moveTo>
                    <a:pt x="834307" y="1262835"/>
                  </a:moveTo>
                  <a:cubicBezTo>
                    <a:pt x="838286" y="1262835"/>
                    <a:pt x="842265" y="1263980"/>
                    <a:pt x="842265" y="1265125"/>
                  </a:cubicBezTo>
                  <a:cubicBezTo>
                    <a:pt x="843592" y="1268560"/>
                    <a:pt x="844918" y="1274284"/>
                    <a:pt x="842265" y="1275429"/>
                  </a:cubicBezTo>
                  <a:cubicBezTo>
                    <a:pt x="835633" y="1280008"/>
                    <a:pt x="829001" y="1282298"/>
                    <a:pt x="822369" y="1286878"/>
                  </a:cubicBezTo>
                  <a:cubicBezTo>
                    <a:pt x="815736" y="1289167"/>
                    <a:pt x="810431" y="1288022"/>
                    <a:pt x="809104" y="1282298"/>
                  </a:cubicBezTo>
                  <a:cubicBezTo>
                    <a:pt x="807778" y="1280008"/>
                    <a:pt x="810431" y="1274284"/>
                    <a:pt x="814410" y="1271994"/>
                  </a:cubicBezTo>
                  <a:cubicBezTo>
                    <a:pt x="821042" y="1267415"/>
                    <a:pt x="827674" y="1265125"/>
                    <a:pt x="834307" y="1262835"/>
                  </a:cubicBezTo>
                  <a:close/>
                  <a:moveTo>
                    <a:pt x="768683" y="1258583"/>
                  </a:moveTo>
                  <a:cubicBezTo>
                    <a:pt x="773707" y="1258583"/>
                    <a:pt x="778732" y="1264801"/>
                    <a:pt x="779988" y="1268532"/>
                  </a:cubicBezTo>
                  <a:cubicBezTo>
                    <a:pt x="786268" y="1278481"/>
                    <a:pt x="790036" y="1290917"/>
                    <a:pt x="783756" y="1298379"/>
                  </a:cubicBezTo>
                  <a:cubicBezTo>
                    <a:pt x="762403" y="1328227"/>
                    <a:pt x="751099" y="1366779"/>
                    <a:pt x="710906" y="1380459"/>
                  </a:cubicBezTo>
                  <a:cubicBezTo>
                    <a:pt x="692066" y="1386677"/>
                    <a:pt x="683274" y="1400357"/>
                    <a:pt x="680762" y="1421499"/>
                  </a:cubicBezTo>
                  <a:cubicBezTo>
                    <a:pt x="679506" y="1438910"/>
                    <a:pt x="670714" y="1456321"/>
                    <a:pt x="665690" y="1474976"/>
                  </a:cubicBezTo>
                  <a:cubicBezTo>
                    <a:pt x="661922" y="1486168"/>
                    <a:pt x="651873" y="1489899"/>
                    <a:pt x="641825" y="1491143"/>
                  </a:cubicBezTo>
                  <a:cubicBezTo>
                    <a:pt x="631777" y="1492387"/>
                    <a:pt x="628009" y="1484925"/>
                    <a:pt x="626753" y="1476219"/>
                  </a:cubicBezTo>
                  <a:cubicBezTo>
                    <a:pt x="624241" y="1458808"/>
                    <a:pt x="620473" y="1440154"/>
                    <a:pt x="615449" y="1422743"/>
                  </a:cubicBezTo>
                  <a:cubicBezTo>
                    <a:pt x="641825" y="1401601"/>
                    <a:pt x="631777" y="1363048"/>
                    <a:pt x="659410" y="1343150"/>
                  </a:cubicBezTo>
                  <a:cubicBezTo>
                    <a:pt x="688298" y="1325739"/>
                    <a:pt x="714674" y="1300867"/>
                    <a:pt x="749843" y="1293405"/>
                  </a:cubicBezTo>
                  <a:cubicBezTo>
                    <a:pt x="763659" y="1290917"/>
                    <a:pt x="759891" y="1278481"/>
                    <a:pt x="759891" y="1268532"/>
                  </a:cubicBezTo>
                  <a:cubicBezTo>
                    <a:pt x="759891" y="1262314"/>
                    <a:pt x="762403" y="1257339"/>
                    <a:pt x="768683" y="1258583"/>
                  </a:cubicBezTo>
                  <a:close/>
                  <a:moveTo>
                    <a:pt x="339429" y="1235362"/>
                  </a:moveTo>
                  <a:cubicBezTo>
                    <a:pt x="333088" y="1251238"/>
                    <a:pt x="321675" y="1261007"/>
                    <a:pt x="307726" y="1267113"/>
                  </a:cubicBezTo>
                  <a:cubicBezTo>
                    <a:pt x="307726" y="1246353"/>
                    <a:pt x="317871" y="1235362"/>
                    <a:pt x="339429" y="1235362"/>
                  </a:cubicBezTo>
                  <a:close/>
                  <a:moveTo>
                    <a:pt x="20289" y="1235359"/>
                  </a:moveTo>
                  <a:cubicBezTo>
                    <a:pt x="24094" y="1238830"/>
                    <a:pt x="29167" y="1241143"/>
                    <a:pt x="30435" y="1244614"/>
                  </a:cubicBezTo>
                  <a:cubicBezTo>
                    <a:pt x="31704" y="1248085"/>
                    <a:pt x="29167" y="1251555"/>
                    <a:pt x="27899" y="1256182"/>
                  </a:cubicBezTo>
                  <a:lnTo>
                    <a:pt x="16485" y="1248085"/>
                  </a:lnTo>
                  <a:cubicBezTo>
                    <a:pt x="16485" y="1243457"/>
                    <a:pt x="16485" y="1238830"/>
                    <a:pt x="20289" y="1235359"/>
                  </a:cubicBezTo>
                  <a:close/>
                  <a:moveTo>
                    <a:pt x="1111646" y="1198521"/>
                  </a:moveTo>
                  <a:lnTo>
                    <a:pt x="1108024" y="1201891"/>
                  </a:lnTo>
                  <a:lnTo>
                    <a:pt x="1108931" y="1202802"/>
                  </a:lnTo>
                  <a:lnTo>
                    <a:pt x="1111646" y="1198521"/>
                  </a:lnTo>
                  <a:close/>
                  <a:moveTo>
                    <a:pt x="492227" y="1196893"/>
                  </a:moveTo>
                  <a:cubicBezTo>
                    <a:pt x="492227" y="1199430"/>
                    <a:pt x="493393" y="1201966"/>
                    <a:pt x="493393" y="1205770"/>
                  </a:cubicBezTo>
                  <a:cubicBezTo>
                    <a:pt x="493393" y="1217184"/>
                    <a:pt x="489896" y="1227329"/>
                    <a:pt x="478239" y="1228597"/>
                  </a:cubicBezTo>
                  <a:cubicBezTo>
                    <a:pt x="471245" y="1228597"/>
                    <a:pt x="464251" y="1226061"/>
                    <a:pt x="457257" y="1222256"/>
                  </a:cubicBezTo>
                  <a:cubicBezTo>
                    <a:pt x="456092" y="1222256"/>
                    <a:pt x="456092" y="1215916"/>
                    <a:pt x="456092" y="1215916"/>
                  </a:cubicBezTo>
                  <a:cubicBezTo>
                    <a:pt x="467748" y="1209575"/>
                    <a:pt x="479405" y="1203234"/>
                    <a:pt x="492227" y="1196893"/>
                  </a:cubicBezTo>
                  <a:close/>
                  <a:moveTo>
                    <a:pt x="1190721" y="1168321"/>
                  </a:moveTo>
                  <a:lnTo>
                    <a:pt x="1189700" y="1169125"/>
                  </a:lnTo>
                  <a:lnTo>
                    <a:pt x="1188749" y="1170387"/>
                  </a:lnTo>
                  <a:lnTo>
                    <a:pt x="1196703" y="1170387"/>
                  </a:lnTo>
                  <a:lnTo>
                    <a:pt x="1194871" y="1168321"/>
                  </a:lnTo>
                  <a:lnTo>
                    <a:pt x="1190721" y="1168321"/>
                  </a:lnTo>
                  <a:close/>
                  <a:moveTo>
                    <a:pt x="2056386" y="1054017"/>
                  </a:moveTo>
                  <a:cubicBezTo>
                    <a:pt x="2064934" y="1054017"/>
                    <a:pt x="2075924" y="1079662"/>
                    <a:pt x="2072261" y="1087822"/>
                  </a:cubicBezTo>
                  <a:cubicBezTo>
                    <a:pt x="2071040" y="1088988"/>
                    <a:pt x="2068597" y="1091319"/>
                    <a:pt x="2067376" y="1091319"/>
                  </a:cubicBezTo>
                  <a:cubicBezTo>
                    <a:pt x="2055165" y="1090153"/>
                    <a:pt x="2044174" y="1068005"/>
                    <a:pt x="2051501" y="1057514"/>
                  </a:cubicBezTo>
                  <a:cubicBezTo>
                    <a:pt x="2051501" y="1056348"/>
                    <a:pt x="2053943" y="1055182"/>
                    <a:pt x="2056386" y="1054017"/>
                  </a:cubicBezTo>
                  <a:close/>
                  <a:moveTo>
                    <a:pt x="1824919" y="1023519"/>
                  </a:moveTo>
                  <a:cubicBezTo>
                    <a:pt x="1824919" y="1029701"/>
                    <a:pt x="1824919" y="1034647"/>
                    <a:pt x="1824919" y="1039592"/>
                  </a:cubicBezTo>
                  <a:cubicBezTo>
                    <a:pt x="1821210" y="1043302"/>
                    <a:pt x="1818737" y="1047011"/>
                    <a:pt x="1821210" y="1050720"/>
                  </a:cubicBezTo>
                  <a:cubicBezTo>
                    <a:pt x="1822446" y="1054429"/>
                    <a:pt x="1823682" y="1055666"/>
                    <a:pt x="1824919" y="1055666"/>
                  </a:cubicBezTo>
                  <a:cubicBezTo>
                    <a:pt x="1828628" y="1089049"/>
                    <a:pt x="1792773" y="1082867"/>
                    <a:pt x="1780409" y="1100177"/>
                  </a:cubicBezTo>
                  <a:cubicBezTo>
                    <a:pt x="1765572" y="1118723"/>
                    <a:pt x="1747026" y="1100177"/>
                    <a:pt x="1730953" y="1103886"/>
                  </a:cubicBezTo>
                  <a:cubicBezTo>
                    <a:pt x="1732190" y="1098940"/>
                    <a:pt x="1735899" y="1093995"/>
                    <a:pt x="1735899" y="1089049"/>
                  </a:cubicBezTo>
                  <a:cubicBezTo>
                    <a:pt x="1747026" y="1042065"/>
                    <a:pt x="1777936" y="1021046"/>
                    <a:pt x="1824919" y="1023519"/>
                  </a:cubicBezTo>
                  <a:close/>
                  <a:moveTo>
                    <a:pt x="1241890" y="1015552"/>
                  </a:moveTo>
                  <a:cubicBezTo>
                    <a:pt x="1249498" y="1017866"/>
                    <a:pt x="1257107" y="1022493"/>
                    <a:pt x="1254571" y="1030591"/>
                  </a:cubicBezTo>
                  <a:cubicBezTo>
                    <a:pt x="1253303" y="1034062"/>
                    <a:pt x="1245694" y="1036375"/>
                    <a:pt x="1241890" y="1036375"/>
                  </a:cubicBezTo>
                  <a:cubicBezTo>
                    <a:pt x="1236817" y="1036375"/>
                    <a:pt x="1227940" y="1034062"/>
                    <a:pt x="1227940" y="1030591"/>
                  </a:cubicBezTo>
                  <a:cubicBezTo>
                    <a:pt x="1225404" y="1022493"/>
                    <a:pt x="1231745" y="1017866"/>
                    <a:pt x="1241890" y="1015552"/>
                  </a:cubicBezTo>
                  <a:close/>
                  <a:moveTo>
                    <a:pt x="628374" y="999421"/>
                  </a:moveTo>
                  <a:lnTo>
                    <a:pt x="595827" y="1000928"/>
                  </a:lnTo>
                  <a:lnTo>
                    <a:pt x="591635" y="1005370"/>
                  </a:lnTo>
                  <a:lnTo>
                    <a:pt x="593230" y="1009135"/>
                  </a:lnTo>
                  <a:cubicBezTo>
                    <a:pt x="612753" y="1030365"/>
                    <a:pt x="648759" y="1027340"/>
                    <a:pt x="674946" y="1040369"/>
                  </a:cubicBezTo>
                  <a:cubicBezTo>
                    <a:pt x="673076" y="1024548"/>
                    <a:pt x="617196" y="1021291"/>
                    <a:pt x="625671" y="1002329"/>
                  </a:cubicBezTo>
                  <a:lnTo>
                    <a:pt x="628374" y="999421"/>
                  </a:lnTo>
                  <a:close/>
                  <a:moveTo>
                    <a:pt x="1203422" y="993572"/>
                  </a:moveTo>
                  <a:cubicBezTo>
                    <a:pt x="1206563" y="994946"/>
                    <a:pt x="1212843" y="996320"/>
                    <a:pt x="1212843" y="997694"/>
                  </a:cubicBezTo>
                  <a:cubicBezTo>
                    <a:pt x="1211273" y="1003189"/>
                    <a:pt x="1208133" y="1001815"/>
                    <a:pt x="1203422" y="993572"/>
                  </a:cubicBezTo>
                  <a:close/>
                  <a:moveTo>
                    <a:pt x="1554062" y="977085"/>
                  </a:moveTo>
                  <a:lnTo>
                    <a:pt x="1555137" y="977854"/>
                  </a:lnTo>
                  <a:lnTo>
                    <a:pt x="1555110" y="977086"/>
                  </a:lnTo>
                  <a:lnTo>
                    <a:pt x="1556275" y="978668"/>
                  </a:lnTo>
                  <a:lnTo>
                    <a:pt x="1562782" y="983320"/>
                  </a:lnTo>
                  <a:cubicBezTo>
                    <a:pt x="1570256" y="992049"/>
                    <a:pt x="1575239" y="999531"/>
                    <a:pt x="1582713" y="1008260"/>
                  </a:cubicBezTo>
                  <a:cubicBezTo>
                    <a:pt x="1588942" y="1016989"/>
                    <a:pt x="1581468" y="1005766"/>
                    <a:pt x="1588942" y="1014495"/>
                  </a:cubicBezTo>
                  <a:cubicBezTo>
                    <a:pt x="1617592" y="1051906"/>
                    <a:pt x="1648735" y="1094304"/>
                    <a:pt x="1630049" y="1144185"/>
                  </a:cubicBezTo>
                  <a:cubicBezTo>
                    <a:pt x="1607627" y="1201548"/>
                    <a:pt x="1551571" y="1167878"/>
                    <a:pt x="1501744" y="1171619"/>
                  </a:cubicBezTo>
                  <a:cubicBezTo>
                    <a:pt x="1525412" y="1190325"/>
                    <a:pt x="1546588" y="1192819"/>
                    <a:pt x="1566519" y="1192819"/>
                  </a:cubicBezTo>
                  <a:cubicBezTo>
                    <a:pt x="1616347" y="1192819"/>
                    <a:pt x="1636278" y="1222747"/>
                    <a:pt x="1644997" y="1266393"/>
                  </a:cubicBezTo>
                  <a:cubicBezTo>
                    <a:pt x="1657143" y="1323444"/>
                    <a:pt x="1672792" y="1344019"/>
                    <a:pt x="1711389" y="1343377"/>
                  </a:cubicBezTo>
                  <a:lnTo>
                    <a:pt x="1721984" y="1341763"/>
                  </a:lnTo>
                  <a:lnTo>
                    <a:pt x="1733869" y="1343571"/>
                  </a:lnTo>
                  <a:cubicBezTo>
                    <a:pt x="1742239" y="1342850"/>
                    <a:pt x="1750569" y="1340279"/>
                    <a:pt x="1758355" y="1336226"/>
                  </a:cubicBezTo>
                  <a:lnTo>
                    <a:pt x="1721984" y="1341763"/>
                  </a:lnTo>
                  <a:lnTo>
                    <a:pt x="1709150" y="1339811"/>
                  </a:lnTo>
                  <a:cubicBezTo>
                    <a:pt x="1693268" y="1333108"/>
                    <a:pt x="1679254" y="1317520"/>
                    <a:pt x="1671157" y="1290086"/>
                  </a:cubicBezTo>
                  <a:cubicBezTo>
                    <a:pt x="1658700" y="1246440"/>
                    <a:pt x="1605136" y="1191572"/>
                    <a:pt x="1692334" y="1160396"/>
                  </a:cubicBezTo>
                  <a:cubicBezTo>
                    <a:pt x="1706036" y="1156655"/>
                    <a:pt x="1714756" y="1137950"/>
                    <a:pt x="1728458" y="1130468"/>
                  </a:cubicBezTo>
                  <a:cubicBezTo>
                    <a:pt x="1795725" y="1121739"/>
                    <a:pt x="1862992" y="1132962"/>
                    <a:pt x="1930259" y="1101786"/>
                  </a:cubicBezTo>
                  <a:cubicBezTo>
                    <a:pt x="1968876" y="1083081"/>
                    <a:pt x="2022440" y="1080587"/>
                    <a:pt x="2069776" y="1105527"/>
                  </a:cubicBezTo>
                  <a:cubicBezTo>
                    <a:pt x="2082233" y="1113010"/>
                    <a:pt x="2102164" y="1116751"/>
                    <a:pt x="2095936" y="1137950"/>
                  </a:cubicBezTo>
                  <a:cubicBezTo>
                    <a:pt x="2090953" y="1154161"/>
                    <a:pt x="2077250" y="1162890"/>
                    <a:pt x="2059811" y="1164137"/>
                  </a:cubicBezTo>
                  <a:cubicBezTo>
                    <a:pt x="2052337" y="1164137"/>
                    <a:pt x="2043617" y="1162890"/>
                    <a:pt x="2036143" y="1162890"/>
                  </a:cubicBezTo>
                  <a:cubicBezTo>
                    <a:pt x="1981333" y="1160396"/>
                    <a:pt x="1932751" y="1161643"/>
                    <a:pt x="1953927" y="1241452"/>
                  </a:cubicBezTo>
                  <a:cubicBezTo>
                    <a:pt x="1960156" y="1268887"/>
                    <a:pt x="1938979" y="1295074"/>
                    <a:pt x="1926522" y="1321261"/>
                  </a:cubicBezTo>
                  <a:cubicBezTo>
                    <a:pt x="1900363" y="1371142"/>
                    <a:pt x="1879186" y="1423517"/>
                    <a:pt x="1937734" y="1472150"/>
                  </a:cubicBezTo>
                  <a:cubicBezTo>
                    <a:pt x="1956419" y="1387353"/>
                    <a:pt x="1973858" y="1382365"/>
                    <a:pt x="2033651" y="1435987"/>
                  </a:cubicBezTo>
                  <a:cubicBezTo>
                    <a:pt x="2045485" y="1446587"/>
                    <a:pt x="2059188" y="1455004"/>
                    <a:pt x="2073046" y="1463110"/>
                  </a:cubicBezTo>
                  <a:lnTo>
                    <a:pt x="2110609" y="1486630"/>
                  </a:lnTo>
                  <a:lnTo>
                    <a:pt x="2112130" y="1488362"/>
                  </a:lnTo>
                  <a:lnTo>
                    <a:pt x="2113797" y="1491207"/>
                  </a:lnTo>
                  <a:lnTo>
                    <a:pt x="2113852" y="1489623"/>
                  </a:lnTo>
                  <a:lnTo>
                    <a:pt x="2113375" y="1488362"/>
                  </a:lnTo>
                  <a:lnTo>
                    <a:pt x="2110609" y="1486630"/>
                  </a:lnTo>
                  <a:lnTo>
                    <a:pt x="2076005" y="1447210"/>
                  </a:lnTo>
                  <a:cubicBezTo>
                    <a:pt x="2069776" y="1437234"/>
                    <a:pt x="2058565" y="1424764"/>
                    <a:pt x="2067285" y="1411047"/>
                  </a:cubicBezTo>
                  <a:cubicBezTo>
                    <a:pt x="2076005" y="1394835"/>
                    <a:pt x="2095936" y="1393588"/>
                    <a:pt x="2108393" y="1402317"/>
                  </a:cubicBezTo>
                  <a:cubicBezTo>
                    <a:pt x="2168185" y="1443469"/>
                    <a:pt x="2175660" y="1389847"/>
                    <a:pt x="2194345" y="1357425"/>
                  </a:cubicBezTo>
                  <a:cubicBezTo>
                    <a:pt x="2196836" y="1351190"/>
                    <a:pt x="2210539" y="1353684"/>
                    <a:pt x="2206802" y="1346202"/>
                  </a:cubicBezTo>
                  <a:cubicBezTo>
                    <a:pt x="2204310" y="1341214"/>
                    <a:pt x="2195591" y="1349943"/>
                    <a:pt x="2188116" y="1344955"/>
                  </a:cubicBezTo>
                  <a:cubicBezTo>
                    <a:pt x="2161957" y="1322508"/>
                    <a:pt x="2132061" y="1337473"/>
                    <a:pt x="2104655" y="1336226"/>
                  </a:cubicBezTo>
                  <a:cubicBezTo>
                    <a:pt x="2077250" y="1334979"/>
                    <a:pt x="2052337" y="1320014"/>
                    <a:pt x="2044863" y="1291333"/>
                  </a:cubicBezTo>
                  <a:cubicBezTo>
                    <a:pt x="2038634" y="1262652"/>
                    <a:pt x="2058565" y="1250181"/>
                    <a:pt x="2080987" y="1252675"/>
                  </a:cubicBezTo>
                  <a:cubicBezTo>
                    <a:pt x="2118358" y="1256416"/>
                    <a:pt x="2084724" y="1241452"/>
                    <a:pt x="2084724" y="1241452"/>
                  </a:cubicBezTo>
                  <a:cubicBezTo>
                    <a:pt x="2063548" y="1195313"/>
                    <a:pt x="2097181" y="1164137"/>
                    <a:pt x="2118358" y="1135456"/>
                  </a:cubicBezTo>
                  <a:cubicBezTo>
                    <a:pt x="2144517" y="1100539"/>
                    <a:pt x="2186871" y="1126727"/>
                    <a:pt x="2213030" y="1135456"/>
                  </a:cubicBezTo>
                  <a:cubicBezTo>
                    <a:pt x="2251647" y="1146679"/>
                    <a:pt x="2251647" y="1187831"/>
                    <a:pt x="2213030" y="1204042"/>
                  </a:cubicBezTo>
                  <a:cubicBezTo>
                    <a:pt x="2158220" y="1225241"/>
                    <a:pt x="2210539" y="1238958"/>
                    <a:pt x="2203065" y="1262652"/>
                  </a:cubicBezTo>
                  <a:cubicBezTo>
                    <a:pt x="2214276" y="1253922"/>
                    <a:pt x="2213030" y="1248934"/>
                    <a:pt x="2215522" y="1243946"/>
                  </a:cubicBezTo>
                  <a:cubicBezTo>
                    <a:pt x="2255384" y="1154161"/>
                    <a:pt x="2272823" y="1146679"/>
                    <a:pt x="2337599" y="1212771"/>
                  </a:cubicBezTo>
                  <a:cubicBezTo>
                    <a:pt x="2366250" y="1241452"/>
                    <a:pt x="2409849" y="1266393"/>
                    <a:pt x="2411094" y="1317520"/>
                  </a:cubicBezTo>
                  <a:lnTo>
                    <a:pt x="2404599" y="1329712"/>
                  </a:lnTo>
                  <a:lnTo>
                    <a:pt x="2425573" y="1346290"/>
                  </a:lnTo>
                  <a:cubicBezTo>
                    <a:pt x="2444037" y="1357549"/>
                    <a:pt x="2432959" y="1385069"/>
                    <a:pt x="2452653" y="1391324"/>
                  </a:cubicBezTo>
                  <a:cubicBezTo>
                    <a:pt x="2467423" y="1395076"/>
                    <a:pt x="2483425" y="1393825"/>
                    <a:pt x="2499427" y="1396327"/>
                  </a:cubicBezTo>
                  <a:cubicBezTo>
                    <a:pt x="2503119" y="1397578"/>
                    <a:pt x="2508043" y="1401331"/>
                    <a:pt x="2511735" y="1405084"/>
                  </a:cubicBezTo>
                  <a:cubicBezTo>
                    <a:pt x="2519121" y="1412589"/>
                    <a:pt x="2526506" y="1421346"/>
                    <a:pt x="2520352" y="1432604"/>
                  </a:cubicBezTo>
                  <a:cubicBezTo>
                    <a:pt x="2516659" y="1438859"/>
                    <a:pt x="2510505" y="1447615"/>
                    <a:pt x="2504350" y="1447615"/>
                  </a:cubicBezTo>
                  <a:cubicBezTo>
                    <a:pt x="2487118" y="1451368"/>
                    <a:pt x="2466193" y="1456372"/>
                    <a:pt x="2451422" y="1450117"/>
                  </a:cubicBezTo>
                  <a:cubicBezTo>
                    <a:pt x="2419419" y="1432604"/>
                    <a:pt x="2405879" y="1452619"/>
                    <a:pt x="2387416" y="1481390"/>
                  </a:cubicBezTo>
                  <a:cubicBezTo>
                    <a:pt x="2386185" y="1447615"/>
                    <a:pt x="2377569" y="1421346"/>
                    <a:pt x="2396032" y="1397578"/>
                  </a:cubicBezTo>
                  <a:cubicBezTo>
                    <a:pt x="2408034" y="1381629"/>
                    <a:pt x="2389570" y="1362865"/>
                    <a:pt x="2392051" y="1345509"/>
                  </a:cubicBezTo>
                  <a:lnTo>
                    <a:pt x="2394044" y="1342574"/>
                  </a:lnTo>
                  <a:lnTo>
                    <a:pt x="2372945" y="1361478"/>
                  </a:lnTo>
                  <a:cubicBezTo>
                    <a:pt x="2365315" y="1370519"/>
                    <a:pt x="2362512" y="1382989"/>
                    <a:pt x="2373724" y="1407306"/>
                  </a:cubicBezTo>
                  <a:cubicBezTo>
                    <a:pt x="2397392" y="1463421"/>
                    <a:pt x="2335108" y="1492103"/>
                    <a:pt x="2290263" y="1512055"/>
                  </a:cubicBezTo>
                  <a:cubicBezTo>
                    <a:pt x="2265349" y="1524525"/>
                    <a:pt x="2235453" y="1528266"/>
                    <a:pt x="2216767" y="1551959"/>
                  </a:cubicBezTo>
                  <a:cubicBezTo>
                    <a:pt x="2234207" y="1556948"/>
                    <a:pt x="2252892" y="1549465"/>
                    <a:pt x="2269086" y="1556948"/>
                  </a:cubicBezTo>
                  <a:lnTo>
                    <a:pt x="2282852" y="1565291"/>
                  </a:lnTo>
                  <a:lnTo>
                    <a:pt x="2303407" y="1564469"/>
                  </a:lnTo>
                  <a:cubicBezTo>
                    <a:pt x="2320804" y="1558259"/>
                    <a:pt x="2333230" y="1557017"/>
                    <a:pt x="2329502" y="1583100"/>
                  </a:cubicBezTo>
                  <a:cubicBezTo>
                    <a:pt x="2328259" y="1596763"/>
                    <a:pt x="2339443" y="1599247"/>
                    <a:pt x="2349384" y="1604216"/>
                  </a:cubicBezTo>
                  <a:cubicBezTo>
                    <a:pt x="2361810" y="1607942"/>
                    <a:pt x="2371751" y="1602974"/>
                    <a:pt x="2372993" y="1591795"/>
                  </a:cubicBezTo>
                  <a:cubicBezTo>
                    <a:pt x="2375478" y="1581858"/>
                    <a:pt x="2369265" y="1570680"/>
                    <a:pt x="2369265" y="1560743"/>
                  </a:cubicBezTo>
                  <a:cubicBezTo>
                    <a:pt x="2368023" y="1548323"/>
                    <a:pt x="2374236" y="1540870"/>
                    <a:pt x="2385419" y="1537144"/>
                  </a:cubicBezTo>
                  <a:cubicBezTo>
                    <a:pt x="2395360" y="1534660"/>
                    <a:pt x="2407786" y="1535902"/>
                    <a:pt x="2416484" y="1530934"/>
                  </a:cubicBezTo>
                  <a:cubicBezTo>
                    <a:pt x="2436366" y="1519755"/>
                    <a:pt x="2459976" y="1530934"/>
                    <a:pt x="2476129" y="1520997"/>
                  </a:cubicBezTo>
                  <a:cubicBezTo>
                    <a:pt x="2492283" y="1512303"/>
                    <a:pt x="2502224" y="1489946"/>
                    <a:pt x="2515893" y="1475041"/>
                  </a:cubicBezTo>
                  <a:cubicBezTo>
                    <a:pt x="2525834" y="1461378"/>
                    <a:pt x="2541988" y="1460136"/>
                    <a:pt x="2548201" y="1472557"/>
                  </a:cubicBezTo>
                  <a:cubicBezTo>
                    <a:pt x="2565597" y="1503608"/>
                    <a:pt x="2582994" y="1525965"/>
                    <a:pt x="2622757" y="1508577"/>
                  </a:cubicBezTo>
                  <a:cubicBezTo>
                    <a:pt x="2628970" y="1506092"/>
                    <a:pt x="2638911" y="1516029"/>
                    <a:pt x="2648852" y="1520997"/>
                  </a:cubicBezTo>
                  <a:cubicBezTo>
                    <a:pt x="2660035" y="1498640"/>
                    <a:pt x="2643881" y="1470073"/>
                    <a:pt x="2669976" y="1455168"/>
                  </a:cubicBezTo>
                  <a:cubicBezTo>
                    <a:pt x="2740804" y="1465104"/>
                    <a:pt x="2703526" y="1514787"/>
                    <a:pt x="2706011" y="1550807"/>
                  </a:cubicBezTo>
                  <a:cubicBezTo>
                    <a:pt x="2673704" y="1584343"/>
                    <a:pt x="2622757" y="1591795"/>
                    <a:pt x="2594177" y="1630299"/>
                  </a:cubicBezTo>
                  <a:cubicBezTo>
                    <a:pt x="2590449" y="1636509"/>
                    <a:pt x="2586721" y="1642720"/>
                    <a:pt x="2582994" y="1648930"/>
                  </a:cubicBezTo>
                  <a:cubicBezTo>
                    <a:pt x="2576780" y="1656382"/>
                    <a:pt x="2568082" y="1662593"/>
                    <a:pt x="2559384" y="1668803"/>
                  </a:cubicBezTo>
                  <a:cubicBezTo>
                    <a:pt x="2533289" y="1678739"/>
                    <a:pt x="2540745" y="1706065"/>
                    <a:pt x="2530804" y="1724696"/>
                  </a:cubicBezTo>
                  <a:cubicBezTo>
                    <a:pt x="2525834" y="1730906"/>
                    <a:pt x="2519621" y="1734632"/>
                    <a:pt x="2514650" y="1735874"/>
                  </a:cubicBezTo>
                  <a:cubicBezTo>
                    <a:pt x="2481100" y="1779347"/>
                    <a:pt x="2427668" y="1733390"/>
                    <a:pt x="2392875" y="1763200"/>
                  </a:cubicBezTo>
                  <a:cubicBezTo>
                    <a:pt x="2391632" y="1770652"/>
                    <a:pt x="2389147" y="1776863"/>
                    <a:pt x="2386662" y="1783073"/>
                  </a:cubicBezTo>
                  <a:cubicBezTo>
                    <a:pt x="2376721" y="1797978"/>
                    <a:pt x="2368023" y="1816609"/>
                    <a:pt x="2344413" y="1802946"/>
                  </a:cubicBezTo>
                  <a:lnTo>
                    <a:pt x="2331783" y="1783829"/>
                  </a:lnTo>
                  <a:lnTo>
                    <a:pt x="2329766" y="1820092"/>
                  </a:lnTo>
                  <a:cubicBezTo>
                    <a:pt x="2319862" y="1829999"/>
                    <a:pt x="2308721" y="1838667"/>
                    <a:pt x="2297580" y="1848574"/>
                  </a:cubicBezTo>
                  <a:cubicBezTo>
                    <a:pt x="2285201" y="1860958"/>
                    <a:pt x="2270346" y="1870865"/>
                    <a:pt x="2253015" y="1877056"/>
                  </a:cubicBezTo>
                  <a:cubicBezTo>
                    <a:pt x="2245588" y="1877056"/>
                    <a:pt x="2239398" y="1877056"/>
                    <a:pt x="2231971" y="1874580"/>
                  </a:cubicBezTo>
                  <a:cubicBezTo>
                    <a:pt x="2210926" y="1862196"/>
                    <a:pt x="2213402" y="1832476"/>
                    <a:pt x="2189881" y="1820092"/>
                  </a:cubicBezTo>
                  <a:cubicBezTo>
                    <a:pt x="2176264" y="1794086"/>
                    <a:pt x="2168837" y="1759413"/>
                    <a:pt x="2127986" y="1761889"/>
                  </a:cubicBezTo>
                  <a:cubicBezTo>
                    <a:pt x="2123034" y="1761889"/>
                    <a:pt x="2116845" y="1749506"/>
                    <a:pt x="2116845" y="1742076"/>
                  </a:cubicBezTo>
                  <a:cubicBezTo>
                    <a:pt x="2115607" y="1734645"/>
                    <a:pt x="2123034" y="1729692"/>
                    <a:pt x="2132938" y="1730930"/>
                  </a:cubicBezTo>
                  <a:cubicBezTo>
                    <a:pt x="2135413" y="1730930"/>
                    <a:pt x="2136651" y="1730930"/>
                    <a:pt x="2140365" y="1730930"/>
                  </a:cubicBezTo>
                  <a:cubicBezTo>
                    <a:pt x="2160172" y="1734645"/>
                    <a:pt x="2170075" y="1723500"/>
                    <a:pt x="2172551" y="1706163"/>
                  </a:cubicBezTo>
                  <a:lnTo>
                    <a:pt x="2164427" y="1685093"/>
                  </a:lnTo>
                  <a:lnTo>
                    <a:pt x="2142026" y="1687884"/>
                  </a:lnTo>
                  <a:cubicBezTo>
                    <a:pt x="2100918" y="1676661"/>
                    <a:pt x="2094690" y="1706590"/>
                    <a:pt x="2083479" y="1734024"/>
                  </a:cubicBezTo>
                  <a:cubicBezTo>
                    <a:pt x="2071022" y="1763952"/>
                    <a:pt x="2056074" y="1797622"/>
                    <a:pt x="2019949" y="1798869"/>
                  </a:cubicBezTo>
                  <a:cubicBezTo>
                    <a:pt x="1980087" y="1800116"/>
                    <a:pt x="1971367" y="1765199"/>
                    <a:pt x="1961402" y="1734024"/>
                  </a:cubicBezTo>
                  <a:cubicBezTo>
                    <a:pt x="1956419" y="1715319"/>
                    <a:pt x="1955173" y="1691625"/>
                    <a:pt x="1930259" y="1697860"/>
                  </a:cubicBezTo>
                  <a:cubicBezTo>
                    <a:pt x="1902854" y="1704095"/>
                    <a:pt x="1856764" y="1695366"/>
                    <a:pt x="1855518" y="1727789"/>
                  </a:cubicBezTo>
                  <a:cubicBezTo>
                    <a:pt x="1851781" y="1792634"/>
                    <a:pt x="1819393" y="1778916"/>
                    <a:pt x="1782023" y="1766446"/>
                  </a:cubicBezTo>
                  <a:cubicBezTo>
                    <a:pt x="1765829" y="1760211"/>
                    <a:pt x="1750881" y="1762705"/>
                    <a:pt x="1735933" y="1770187"/>
                  </a:cubicBezTo>
                  <a:cubicBezTo>
                    <a:pt x="1728458" y="1772681"/>
                    <a:pt x="1720984" y="1773928"/>
                    <a:pt x="1713510" y="1775175"/>
                  </a:cubicBezTo>
                  <a:lnTo>
                    <a:pt x="1705941" y="1774301"/>
                  </a:lnTo>
                  <a:lnTo>
                    <a:pt x="1705593" y="1774846"/>
                  </a:lnTo>
                  <a:cubicBezTo>
                    <a:pt x="1695132" y="1785597"/>
                    <a:pt x="1691090" y="1787613"/>
                    <a:pt x="1686512" y="1777366"/>
                  </a:cubicBezTo>
                  <a:lnTo>
                    <a:pt x="1684596" y="1771835"/>
                  </a:lnTo>
                  <a:lnTo>
                    <a:pt x="1681122" y="1771434"/>
                  </a:lnTo>
                  <a:cubicBezTo>
                    <a:pt x="1648423" y="1741973"/>
                    <a:pt x="1591881" y="1725879"/>
                    <a:pt x="1597450" y="1673027"/>
                  </a:cubicBezTo>
                  <a:lnTo>
                    <a:pt x="1603170" y="1650779"/>
                  </a:lnTo>
                  <a:lnTo>
                    <a:pt x="1606204" y="1649833"/>
                  </a:lnTo>
                  <a:lnTo>
                    <a:pt x="1604568" y="1649605"/>
                  </a:lnTo>
                  <a:lnTo>
                    <a:pt x="1607982" y="1646722"/>
                  </a:lnTo>
                  <a:lnTo>
                    <a:pt x="1603890" y="1647980"/>
                  </a:lnTo>
                  <a:lnTo>
                    <a:pt x="1603170" y="1650779"/>
                  </a:lnTo>
                  <a:lnTo>
                    <a:pt x="1600153" y="1651721"/>
                  </a:lnTo>
                  <a:cubicBezTo>
                    <a:pt x="1588942" y="1652968"/>
                    <a:pt x="1581468" y="1647980"/>
                    <a:pt x="1572748" y="1641745"/>
                  </a:cubicBezTo>
                  <a:cubicBezTo>
                    <a:pt x="1558734" y="1629586"/>
                    <a:pt x="1570646" y="1597086"/>
                    <a:pt x="1554880" y="1587383"/>
                  </a:cubicBezTo>
                  <a:lnTo>
                    <a:pt x="1536533" y="1587038"/>
                  </a:lnTo>
                  <a:lnTo>
                    <a:pt x="1521957" y="1612586"/>
                  </a:lnTo>
                  <a:cubicBezTo>
                    <a:pt x="1506414" y="1639702"/>
                    <a:pt x="1488950" y="1659105"/>
                    <a:pt x="1455418" y="1599261"/>
                  </a:cubicBezTo>
                  <a:cubicBezTo>
                    <a:pt x="1440516" y="1571833"/>
                    <a:pt x="1369728" y="1590534"/>
                    <a:pt x="1354825" y="1621702"/>
                  </a:cubicBezTo>
                  <a:cubicBezTo>
                    <a:pt x="1337439" y="1657857"/>
                    <a:pt x="1305150" y="1677805"/>
                    <a:pt x="1274102" y="1694012"/>
                  </a:cubicBezTo>
                  <a:cubicBezTo>
                    <a:pt x="1243055" y="1708973"/>
                    <a:pt x="1223185" y="1730167"/>
                    <a:pt x="1207040" y="1756349"/>
                  </a:cubicBezTo>
                  <a:cubicBezTo>
                    <a:pt x="1195863" y="1765076"/>
                    <a:pt x="1184686" y="1773803"/>
                    <a:pt x="1171025" y="1777543"/>
                  </a:cubicBezTo>
                  <a:cubicBezTo>
                    <a:pt x="1154881" y="1770063"/>
                    <a:pt x="1138736" y="1756349"/>
                    <a:pt x="1120108" y="1773803"/>
                  </a:cubicBezTo>
                  <a:cubicBezTo>
                    <a:pt x="1106447" y="1786270"/>
                    <a:pt x="1094028" y="1787517"/>
                    <a:pt x="1081609" y="1771309"/>
                  </a:cubicBezTo>
                  <a:cubicBezTo>
                    <a:pt x="1074158" y="1761336"/>
                    <a:pt x="1067948" y="1742635"/>
                    <a:pt x="1053045" y="1758842"/>
                  </a:cubicBezTo>
                  <a:cubicBezTo>
                    <a:pt x="1044352" y="1766322"/>
                    <a:pt x="1053045" y="1777543"/>
                    <a:pt x="1058013" y="1786270"/>
                  </a:cubicBezTo>
                  <a:cubicBezTo>
                    <a:pt x="1065464" y="1797491"/>
                    <a:pt x="1075400" y="1806218"/>
                    <a:pt x="1082851" y="1817438"/>
                  </a:cubicBezTo>
                  <a:cubicBezTo>
                    <a:pt x="1091544" y="1828659"/>
                    <a:pt x="1079125" y="1853593"/>
                    <a:pt x="1064222" y="1851100"/>
                  </a:cubicBezTo>
                  <a:cubicBezTo>
                    <a:pt x="1020756" y="1842373"/>
                    <a:pt x="979774" y="1866060"/>
                    <a:pt x="937550" y="1862320"/>
                  </a:cubicBezTo>
                  <a:cubicBezTo>
                    <a:pt x="927614" y="1862320"/>
                    <a:pt x="921405" y="1862320"/>
                    <a:pt x="918921" y="1852347"/>
                  </a:cubicBezTo>
                  <a:cubicBezTo>
                    <a:pt x="917679" y="1844866"/>
                    <a:pt x="921405" y="1836139"/>
                    <a:pt x="928856" y="1833646"/>
                  </a:cubicBezTo>
                  <a:cubicBezTo>
                    <a:pt x="964871" y="1823672"/>
                    <a:pt x="945001" y="1794997"/>
                    <a:pt x="947485" y="1773803"/>
                  </a:cubicBezTo>
                  <a:cubicBezTo>
                    <a:pt x="949968" y="1755102"/>
                    <a:pt x="935066" y="1747622"/>
                    <a:pt x="917679" y="1745128"/>
                  </a:cubicBezTo>
                  <a:cubicBezTo>
                    <a:pt x="922647" y="1707726"/>
                    <a:pt x="922647" y="1707726"/>
                    <a:pt x="961145" y="1702739"/>
                  </a:cubicBezTo>
                  <a:cubicBezTo>
                    <a:pt x="978532" y="1700246"/>
                    <a:pt x="974806" y="1691519"/>
                    <a:pt x="967355" y="1682792"/>
                  </a:cubicBezTo>
                  <a:cubicBezTo>
                    <a:pt x="962387" y="1679052"/>
                    <a:pt x="957420" y="1675311"/>
                    <a:pt x="956178" y="1671571"/>
                  </a:cubicBezTo>
                  <a:cubicBezTo>
                    <a:pt x="953694" y="1664091"/>
                    <a:pt x="953694" y="1656611"/>
                    <a:pt x="954936" y="1649130"/>
                  </a:cubicBezTo>
                  <a:cubicBezTo>
                    <a:pt x="954936" y="1646637"/>
                    <a:pt x="963629" y="1644143"/>
                    <a:pt x="968597" y="1644143"/>
                  </a:cubicBezTo>
                  <a:cubicBezTo>
                    <a:pt x="983500" y="1645390"/>
                    <a:pt x="999644" y="1647883"/>
                    <a:pt x="1015789" y="1647883"/>
                  </a:cubicBezTo>
                  <a:cubicBezTo>
                    <a:pt x="1021998" y="1647883"/>
                    <a:pt x="1031933" y="1644143"/>
                    <a:pt x="1034417" y="1637910"/>
                  </a:cubicBezTo>
                  <a:cubicBezTo>
                    <a:pt x="1041868" y="1626689"/>
                    <a:pt x="1029450" y="1620455"/>
                    <a:pt x="1020756" y="1615469"/>
                  </a:cubicBezTo>
                  <a:cubicBezTo>
                    <a:pt x="1007095" y="1603001"/>
                    <a:pt x="985983" y="1603001"/>
                    <a:pt x="977290" y="1583054"/>
                  </a:cubicBezTo>
                  <a:cubicBezTo>
                    <a:pt x="985983" y="1545652"/>
                    <a:pt x="1019514" y="1545652"/>
                    <a:pt x="1046836" y="1535678"/>
                  </a:cubicBezTo>
                  <a:cubicBezTo>
                    <a:pt x="1064222" y="1529444"/>
                    <a:pt x="1065464" y="1551886"/>
                    <a:pt x="1080367" y="1551886"/>
                  </a:cubicBezTo>
                  <a:cubicBezTo>
                    <a:pt x="1087818" y="1551886"/>
                    <a:pt x="1098995" y="1550639"/>
                    <a:pt x="1096512" y="1543158"/>
                  </a:cubicBezTo>
                  <a:cubicBezTo>
                    <a:pt x="1090302" y="1526951"/>
                    <a:pt x="1086577" y="1510744"/>
                    <a:pt x="1095270" y="1494536"/>
                  </a:cubicBezTo>
                  <a:cubicBezTo>
                    <a:pt x="1044352" y="1472095"/>
                    <a:pt x="1110173" y="1458381"/>
                    <a:pt x="1100237" y="1437187"/>
                  </a:cubicBezTo>
                  <a:cubicBezTo>
                    <a:pt x="1098995" y="1432200"/>
                    <a:pt x="1117624" y="1432200"/>
                    <a:pt x="1128801" y="1435940"/>
                  </a:cubicBezTo>
                  <a:cubicBezTo>
                    <a:pt x="1163574" y="1444667"/>
                    <a:pt x="1194621" y="1428460"/>
                    <a:pt x="1223185" y="1411006"/>
                  </a:cubicBezTo>
                  <a:cubicBezTo>
                    <a:pt x="1231878" y="1406019"/>
                    <a:pt x="1230636" y="1386071"/>
                    <a:pt x="1221943" y="1383578"/>
                  </a:cubicBezTo>
                  <a:cubicBezTo>
                    <a:pt x="1200831" y="1378591"/>
                    <a:pt x="1178477" y="1367370"/>
                    <a:pt x="1161090" y="1372357"/>
                  </a:cubicBezTo>
                  <a:cubicBezTo>
                    <a:pt x="1131285" y="1379837"/>
                    <a:pt x="1125075" y="1356150"/>
                    <a:pt x="1107689" y="1346176"/>
                  </a:cubicBezTo>
                  <a:cubicBezTo>
                    <a:pt x="1106447" y="1358643"/>
                    <a:pt x="1106447" y="1372357"/>
                    <a:pt x="1103963" y="1383578"/>
                  </a:cubicBezTo>
                  <a:cubicBezTo>
                    <a:pt x="1097754" y="1402278"/>
                    <a:pt x="1081609" y="1406019"/>
                    <a:pt x="1069190" y="1391058"/>
                  </a:cubicBezTo>
                  <a:cubicBezTo>
                    <a:pt x="1058013" y="1377344"/>
                    <a:pt x="1050562" y="1361136"/>
                    <a:pt x="1028208" y="1361136"/>
                  </a:cubicBezTo>
                  <a:cubicBezTo>
                    <a:pt x="1030691" y="1372357"/>
                    <a:pt x="1040627" y="1382331"/>
                    <a:pt x="1028208" y="1388564"/>
                  </a:cubicBezTo>
                  <a:cubicBezTo>
                    <a:pt x="1023240" y="1392305"/>
                    <a:pt x="1012063" y="1391058"/>
                    <a:pt x="1007095" y="1387318"/>
                  </a:cubicBezTo>
                  <a:cubicBezTo>
                    <a:pt x="987225" y="1367370"/>
                    <a:pt x="968597" y="1344929"/>
                    <a:pt x="951210" y="1322488"/>
                  </a:cubicBezTo>
                  <a:cubicBezTo>
                    <a:pt x="947485" y="1318748"/>
                    <a:pt x="948727" y="1306281"/>
                    <a:pt x="953694" y="1301294"/>
                  </a:cubicBezTo>
                  <a:cubicBezTo>
                    <a:pt x="958662" y="1291320"/>
                    <a:pt x="963629" y="1301294"/>
                    <a:pt x="969839" y="1305034"/>
                  </a:cubicBezTo>
                  <a:cubicBezTo>
                    <a:pt x="978532" y="1310021"/>
                    <a:pt x="988467" y="1315008"/>
                    <a:pt x="997160" y="1318748"/>
                  </a:cubicBezTo>
                  <a:cubicBezTo>
                    <a:pt x="1000886" y="1318748"/>
                    <a:pt x="1005854" y="1315008"/>
                    <a:pt x="1009579" y="1311267"/>
                  </a:cubicBezTo>
                  <a:cubicBezTo>
                    <a:pt x="1010821" y="1310021"/>
                    <a:pt x="1012063" y="1306281"/>
                    <a:pt x="1009579" y="1303787"/>
                  </a:cubicBezTo>
                  <a:cubicBezTo>
                    <a:pt x="1007095" y="1296307"/>
                    <a:pt x="1004612" y="1288826"/>
                    <a:pt x="999644" y="1283839"/>
                  </a:cubicBezTo>
                  <a:cubicBezTo>
                    <a:pt x="977290" y="1267632"/>
                    <a:pt x="981016" y="1248931"/>
                    <a:pt x="992193" y="1228984"/>
                  </a:cubicBezTo>
                  <a:cubicBezTo>
                    <a:pt x="995918" y="1222750"/>
                    <a:pt x="997160" y="1212776"/>
                    <a:pt x="1008337" y="1214023"/>
                  </a:cubicBezTo>
                  <a:cubicBezTo>
                    <a:pt x="1017031" y="1215270"/>
                    <a:pt x="1019514" y="1222750"/>
                    <a:pt x="1021998" y="1230230"/>
                  </a:cubicBezTo>
                  <a:cubicBezTo>
                    <a:pt x="1023240" y="1235217"/>
                    <a:pt x="1025724" y="1242698"/>
                    <a:pt x="1026966" y="1242698"/>
                  </a:cubicBezTo>
                  <a:cubicBezTo>
                    <a:pt x="1036901" y="1245191"/>
                    <a:pt x="1041868" y="1237711"/>
                    <a:pt x="1043110" y="1230230"/>
                  </a:cubicBezTo>
                  <a:cubicBezTo>
                    <a:pt x="1044352" y="1221503"/>
                    <a:pt x="1043110" y="1214023"/>
                    <a:pt x="1044352" y="1206542"/>
                  </a:cubicBezTo>
                  <a:cubicBezTo>
                    <a:pt x="1049010" y="1180361"/>
                    <a:pt x="1050174" y="1173816"/>
                    <a:pt x="1068279" y="1178491"/>
                  </a:cubicBezTo>
                  <a:lnTo>
                    <a:pt x="1091924" y="1186310"/>
                  </a:lnTo>
                  <a:lnTo>
                    <a:pt x="1091913" y="1185337"/>
                  </a:lnTo>
                  <a:cubicBezTo>
                    <a:pt x="1091913" y="1174113"/>
                    <a:pt x="1090667" y="1162890"/>
                    <a:pt x="1093159" y="1152914"/>
                  </a:cubicBezTo>
                  <a:cubicBezTo>
                    <a:pt x="1099387" y="1135456"/>
                    <a:pt x="1096896" y="1124233"/>
                    <a:pt x="1079456" y="1113010"/>
                  </a:cubicBezTo>
                  <a:cubicBezTo>
                    <a:pt x="1068245" y="1106774"/>
                    <a:pt x="1059525" y="1095551"/>
                    <a:pt x="1052051" y="1085575"/>
                  </a:cubicBezTo>
                  <a:cubicBezTo>
                    <a:pt x="1049560" y="1081834"/>
                    <a:pt x="1050805" y="1076846"/>
                    <a:pt x="1049560" y="1071858"/>
                  </a:cubicBezTo>
                  <a:cubicBezTo>
                    <a:pt x="1054542" y="1070611"/>
                    <a:pt x="1060771" y="1069364"/>
                    <a:pt x="1063262" y="1071858"/>
                  </a:cubicBezTo>
                  <a:cubicBezTo>
                    <a:pt x="1074473" y="1079340"/>
                    <a:pt x="1083193" y="1088069"/>
                    <a:pt x="1094404" y="1095551"/>
                  </a:cubicBezTo>
                  <a:cubicBezTo>
                    <a:pt x="1096896" y="1096798"/>
                    <a:pt x="1103124" y="1091810"/>
                    <a:pt x="1108107" y="1089316"/>
                  </a:cubicBezTo>
                  <a:cubicBezTo>
                    <a:pt x="1111844" y="1084328"/>
                    <a:pt x="1116827" y="1081834"/>
                    <a:pt x="1123055" y="1084328"/>
                  </a:cubicBezTo>
                  <a:cubicBezTo>
                    <a:pt x="1131775" y="1091810"/>
                    <a:pt x="1139249" y="1099292"/>
                    <a:pt x="1151706" y="1099292"/>
                  </a:cubicBezTo>
                  <a:cubicBezTo>
                    <a:pt x="1157934" y="1101786"/>
                    <a:pt x="1162917" y="1105527"/>
                    <a:pt x="1166654" y="1109269"/>
                  </a:cubicBezTo>
                  <a:cubicBezTo>
                    <a:pt x="1170391" y="1113010"/>
                    <a:pt x="1175374" y="1116751"/>
                    <a:pt x="1179111" y="1119245"/>
                  </a:cubicBezTo>
                  <a:lnTo>
                    <a:pt x="1183403" y="1119961"/>
                  </a:lnTo>
                  <a:lnTo>
                    <a:pt x="1185674" y="1119961"/>
                  </a:lnTo>
                  <a:lnTo>
                    <a:pt x="1185249" y="1120269"/>
                  </a:lnTo>
                  <a:lnTo>
                    <a:pt x="1186585" y="1120492"/>
                  </a:lnTo>
                  <a:cubicBezTo>
                    <a:pt x="1202779" y="1120492"/>
                    <a:pt x="1218973" y="1120492"/>
                    <a:pt x="1235167" y="1120492"/>
                  </a:cubicBezTo>
                  <a:cubicBezTo>
                    <a:pt x="1283749" y="1136703"/>
                    <a:pt x="1256344" y="1078093"/>
                    <a:pt x="1282503" y="1073105"/>
                  </a:cubicBezTo>
                  <a:cubicBezTo>
                    <a:pt x="1298697" y="1073105"/>
                    <a:pt x="1314891" y="1073105"/>
                    <a:pt x="1331085" y="1073105"/>
                  </a:cubicBezTo>
                  <a:cubicBezTo>
                    <a:pt x="1337313" y="1078093"/>
                    <a:pt x="1338559" y="1085575"/>
                    <a:pt x="1339805" y="1093057"/>
                  </a:cubicBezTo>
                  <a:cubicBezTo>
                    <a:pt x="1339805" y="1085575"/>
                    <a:pt x="1341050" y="1078093"/>
                    <a:pt x="1347279" y="1073105"/>
                  </a:cubicBezTo>
                  <a:cubicBezTo>
                    <a:pt x="1352261" y="1073105"/>
                    <a:pt x="1357244" y="1073105"/>
                    <a:pt x="1363473" y="1073105"/>
                  </a:cubicBezTo>
                  <a:cubicBezTo>
                    <a:pt x="1367210" y="1078093"/>
                    <a:pt x="1370947" y="1085575"/>
                    <a:pt x="1370947" y="1091810"/>
                  </a:cubicBezTo>
                  <a:cubicBezTo>
                    <a:pt x="1373438" y="1099292"/>
                    <a:pt x="1373438" y="1105527"/>
                    <a:pt x="1372192" y="1113010"/>
                  </a:cubicBezTo>
                  <a:cubicBezTo>
                    <a:pt x="1369701" y="1119245"/>
                    <a:pt x="1362227" y="1127974"/>
                    <a:pt x="1365964" y="1132962"/>
                  </a:cubicBezTo>
                  <a:cubicBezTo>
                    <a:pt x="1370947" y="1140444"/>
                    <a:pt x="1380912" y="1131715"/>
                    <a:pt x="1390878" y="1132962"/>
                  </a:cubicBezTo>
                  <a:cubicBezTo>
                    <a:pt x="1403334" y="1130468"/>
                    <a:pt x="1417037" y="1134209"/>
                    <a:pt x="1429494" y="1130468"/>
                  </a:cubicBezTo>
                  <a:cubicBezTo>
                    <a:pt x="1434477" y="1129221"/>
                    <a:pt x="1439459" y="1122986"/>
                    <a:pt x="1439459" y="1122986"/>
                  </a:cubicBezTo>
                  <a:cubicBezTo>
                    <a:pt x="1433231" y="1116751"/>
                    <a:pt x="1424511" y="1120492"/>
                    <a:pt x="1417037" y="1119245"/>
                  </a:cubicBezTo>
                  <a:cubicBezTo>
                    <a:pt x="1410809" y="1119245"/>
                    <a:pt x="1404580" y="1116751"/>
                    <a:pt x="1398352" y="1115504"/>
                  </a:cubicBezTo>
                  <a:cubicBezTo>
                    <a:pt x="1389632" y="1111763"/>
                    <a:pt x="1383403" y="1105527"/>
                    <a:pt x="1377175" y="1096798"/>
                  </a:cubicBezTo>
                  <a:cubicBezTo>
                    <a:pt x="1372192" y="1089316"/>
                    <a:pt x="1368455" y="1079340"/>
                    <a:pt x="1363473" y="1073105"/>
                  </a:cubicBezTo>
                  <a:cubicBezTo>
                    <a:pt x="1370947" y="1053153"/>
                    <a:pt x="1384649" y="1048165"/>
                    <a:pt x="1407072" y="1051906"/>
                  </a:cubicBezTo>
                  <a:cubicBezTo>
                    <a:pt x="1446933" y="1059388"/>
                    <a:pt x="1455653" y="1056894"/>
                    <a:pt x="1466864" y="1019483"/>
                  </a:cubicBezTo>
                  <a:cubicBezTo>
                    <a:pt x="1478076" y="988308"/>
                    <a:pt x="1494270" y="979579"/>
                    <a:pt x="1524166" y="983320"/>
                  </a:cubicBezTo>
                  <a:cubicBezTo>
                    <a:pt x="1534131" y="983320"/>
                    <a:pt x="1544097" y="979579"/>
                    <a:pt x="1554062" y="977085"/>
                  </a:cubicBezTo>
                  <a:close/>
                  <a:moveTo>
                    <a:pt x="1704105" y="957578"/>
                  </a:moveTo>
                  <a:cubicBezTo>
                    <a:pt x="1707873" y="955105"/>
                    <a:pt x="1714153" y="956342"/>
                    <a:pt x="1719177" y="957578"/>
                  </a:cubicBezTo>
                  <a:cubicBezTo>
                    <a:pt x="1720433" y="957578"/>
                    <a:pt x="1721689" y="960051"/>
                    <a:pt x="1724201" y="962524"/>
                  </a:cubicBezTo>
                  <a:cubicBezTo>
                    <a:pt x="1724201" y="964997"/>
                    <a:pt x="1724201" y="968706"/>
                    <a:pt x="1722945" y="969942"/>
                  </a:cubicBezTo>
                  <a:cubicBezTo>
                    <a:pt x="1696569" y="989725"/>
                    <a:pt x="1707873" y="1016927"/>
                    <a:pt x="1709129" y="1041656"/>
                  </a:cubicBezTo>
                  <a:cubicBezTo>
                    <a:pt x="1710385" y="1054020"/>
                    <a:pt x="1716665" y="1066384"/>
                    <a:pt x="1712897" y="1079985"/>
                  </a:cubicBezTo>
                  <a:cubicBezTo>
                    <a:pt x="1707873" y="1089876"/>
                    <a:pt x="1700337" y="1098532"/>
                    <a:pt x="1690288" y="1099768"/>
                  </a:cubicBezTo>
                  <a:cubicBezTo>
                    <a:pt x="1675216" y="1102241"/>
                    <a:pt x="1671448" y="1092349"/>
                    <a:pt x="1672704" y="1081221"/>
                  </a:cubicBezTo>
                  <a:cubicBezTo>
                    <a:pt x="1676472" y="1062675"/>
                    <a:pt x="1662656" y="1060202"/>
                    <a:pt x="1650096" y="1055256"/>
                  </a:cubicBezTo>
                  <a:cubicBezTo>
                    <a:pt x="1642559" y="1051547"/>
                    <a:pt x="1637535" y="1042892"/>
                    <a:pt x="1641303" y="1036710"/>
                  </a:cubicBezTo>
                  <a:cubicBezTo>
                    <a:pt x="1661400" y="1009508"/>
                    <a:pt x="1672704" y="974888"/>
                    <a:pt x="1704105" y="957578"/>
                  </a:cubicBezTo>
                  <a:close/>
                  <a:moveTo>
                    <a:pt x="3163435" y="957043"/>
                  </a:moveTo>
                  <a:lnTo>
                    <a:pt x="3161084" y="959894"/>
                  </a:lnTo>
                  <a:cubicBezTo>
                    <a:pt x="3153056" y="963640"/>
                    <a:pt x="3145953" y="968009"/>
                    <a:pt x="3140241" y="973783"/>
                  </a:cubicBezTo>
                  <a:lnTo>
                    <a:pt x="3138408" y="977054"/>
                  </a:lnTo>
                  <a:lnTo>
                    <a:pt x="3146079" y="974075"/>
                  </a:lnTo>
                  <a:cubicBezTo>
                    <a:pt x="3152032" y="971971"/>
                    <a:pt x="3157672" y="969516"/>
                    <a:pt x="3161510" y="965249"/>
                  </a:cubicBezTo>
                  <a:lnTo>
                    <a:pt x="3163435" y="957043"/>
                  </a:lnTo>
                  <a:close/>
                  <a:moveTo>
                    <a:pt x="3324526" y="944115"/>
                  </a:moveTo>
                  <a:cubicBezTo>
                    <a:pt x="3334418" y="948826"/>
                    <a:pt x="3334418" y="954714"/>
                    <a:pt x="3324526" y="959425"/>
                  </a:cubicBezTo>
                  <a:cubicBezTo>
                    <a:pt x="3324526" y="954714"/>
                    <a:pt x="3324526" y="948826"/>
                    <a:pt x="3324526" y="944115"/>
                  </a:cubicBezTo>
                  <a:close/>
                  <a:moveTo>
                    <a:pt x="2494376" y="944114"/>
                  </a:moveTo>
                  <a:cubicBezTo>
                    <a:pt x="2495554" y="958768"/>
                    <a:pt x="2497909" y="974643"/>
                    <a:pt x="2499086" y="990518"/>
                  </a:cubicBezTo>
                  <a:cubicBezTo>
                    <a:pt x="2499086" y="991739"/>
                    <a:pt x="2489666" y="997845"/>
                    <a:pt x="2487311" y="996623"/>
                  </a:cubicBezTo>
                  <a:cubicBezTo>
                    <a:pt x="2474358" y="988075"/>
                    <a:pt x="2467293" y="973421"/>
                    <a:pt x="2469648" y="957546"/>
                  </a:cubicBezTo>
                  <a:cubicBezTo>
                    <a:pt x="2472003" y="946556"/>
                    <a:pt x="2483778" y="945335"/>
                    <a:pt x="2494376" y="944114"/>
                  </a:cubicBezTo>
                  <a:close/>
                  <a:moveTo>
                    <a:pt x="1219489" y="937028"/>
                  </a:moveTo>
                  <a:cubicBezTo>
                    <a:pt x="1223561" y="936374"/>
                    <a:pt x="1227425" y="937837"/>
                    <a:pt x="1231061" y="943072"/>
                  </a:cubicBezTo>
                  <a:cubicBezTo>
                    <a:pt x="1251668" y="973865"/>
                    <a:pt x="1203182" y="971401"/>
                    <a:pt x="1198333" y="992341"/>
                  </a:cubicBezTo>
                  <a:cubicBezTo>
                    <a:pt x="1191060" y="986182"/>
                    <a:pt x="1182575" y="981255"/>
                    <a:pt x="1175302" y="972633"/>
                  </a:cubicBezTo>
                  <a:cubicBezTo>
                    <a:pt x="1170453" y="967706"/>
                    <a:pt x="1171665" y="954157"/>
                    <a:pt x="1177726" y="955389"/>
                  </a:cubicBezTo>
                  <a:cubicBezTo>
                    <a:pt x="1193181" y="960008"/>
                    <a:pt x="1207273" y="938991"/>
                    <a:pt x="1219489" y="937028"/>
                  </a:cubicBezTo>
                  <a:close/>
                  <a:moveTo>
                    <a:pt x="778926" y="922131"/>
                  </a:moveTo>
                  <a:cubicBezTo>
                    <a:pt x="780300" y="922131"/>
                    <a:pt x="783048" y="927626"/>
                    <a:pt x="784421" y="929000"/>
                  </a:cubicBezTo>
                  <a:cubicBezTo>
                    <a:pt x="780300" y="934495"/>
                    <a:pt x="778926" y="939990"/>
                    <a:pt x="773431" y="941364"/>
                  </a:cubicBezTo>
                  <a:cubicBezTo>
                    <a:pt x="767936" y="942737"/>
                    <a:pt x="763815" y="937242"/>
                    <a:pt x="766563" y="931747"/>
                  </a:cubicBezTo>
                  <a:cubicBezTo>
                    <a:pt x="767936" y="927626"/>
                    <a:pt x="774805" y="924879"/>
                    <a:pt x="778926" y="922131"/>
                  </a:cubicBezTo>
                  <a:close/>
                  <a:moveTo>
                    <a:pt x="3280566" y="916640"/>
                  </a:moveTo>
                  <a:cubicBezTo>
                    <a:pt x="3300104" y="916640"/>
                    <a:pt x="3311095" y="927458"/>
                    <a:pt x="3312316" y="946690"/>
                  </a:cubicBezTo>
                  <a:cubicBezTo>
                    <a:pt x="3281787" y="953902"/>
                    <a:pt x="3281787" y="953902"/>
                    <a:pt x="3280566" y="916640"/>
                  </a:cubicBezTo>
                  <a:close/>
                  <a:moveTo>
                    <a:pt x="1490058" y="916639"/>
                  </a:moveTo>
                  <a:cubicBezTo>
                    <a:pt x="1495998" y="916639"/>
                    <a:pt x="1500751" y="916639"/>
                    <a:pt x="1504315" y="916639"/>
                  </a:cubicBezTo>
                  <a:lnTo>
                    <a:pt x="1505503" y="916639"/>
                  </a:lnTo>
                  <a:lnTo>
                    <a:pt x="1507611" y="918584"/>
                  </a:lnTo>
                  <a:lnTo>
                    <a:pt x="1520949" y="930897"/>
                  </a:lnTo>
                  <a:lnTo>
                    <a:pt x="1520795" y="931691"/>
                  </a:lnTo>
                  <a:lnTo>
                    <a:pt x="1517979" y="946194"/>
                  </a:lnTo>
                  <a:cubicBezTo>
                    <a:pt x="1516197" y="950798"/>
                    <a:pt x="1513226" y="954660"/>
                    <a:pt x="1507880" y="957036"/>
                  </a:cubicBezTo>
                  <a:cubicBezTo>
                    <a:pt x="1501939" y="959412"/>
                    <a:pt x="1493622" y="958224"/>
                    <a:pt x="1486494" y="955848"/>
                  </a:cubicBezTo>
                  <a:cubicBezTo>
                    <a:pt x="1479365" y="953471"/>
                    <a:pt x="1478177" y="945154"/>
                    <a:pt x="1481741" y="936838"/>
                  </a:cubicBezTo>
                  <a:cubicBezTo>
                    <a:pt x="1484117" y="929709"/>
                    <a:pt x="1486494" y="923768"/>
                    <a:pt x="1490058" y="916639"/>
                  </a:cubicBezTo>
                  <a:close/>
                  <a:moveTo>
                    <a:pt x="3260531" y="907539"/>
                  </a:moveTo>
                  <a:cubicBezTo>
                    <a:pt x="3261332" y="908054"/>
                    <a:pt x="3262248" y="910458"/>
                    <a:pt x="3263164" y="915267"/>
                  </a:cubicBezTo>
                  <a:cubicBezTo>
                    <a:pt x="3261332" y="913893"/>
                    <a:pt x="3258584" y="912519"/>
                    <a:pt x="3258584" y="911145"/>
                  </a:cubicBezTo>
                  <a:cubicBezTo>
                    <a:pt x="3259042" y="908398"/>
                    <a:pt x="3259729" y="907024"/>
                    <a:pt x="3260531" y="907539"/>
                  </a:cubicBezTo>
                  <a:close/>
                  <a:moveTo>
                    <a:pt x="1973523" y="905649"/>
                  </a:moveTo>
                  <a:lnTo>
                    <a:pt x="1976663" y="907480"/>
                  </a:lnTo>
                  <a:lnTo>
                    <a:pt x="1967242" y="910226"/>
                  </a:lnTo>
                  <a:lnTo>
                    <a:pt x="1973523" y="905649"/>
                  </a:lnTo>
                  <a:close/>
                  <a:moveTo>
                    <a:pt x="1470579" y="902690"/>
                  </a:moveTo>
                  <a:cubicBezTo>
                    <a:pt x="1472680" y="901739"/>
                    <a:pt x="1475590" y="902056"/>
                    <a:pt x="1478822" y="903959"/>
                  </a:cubicBezTo>
                  <a:cubicBezTo>
                    <a:pt x="1481408" y="906495"/>
                    <a:pt x="1483993" y="911569"/>
                    <a:pt x="1487872" y="915373"/>
                  </a:cubicBezTo>
                  <a:cubicBezTo>
                    <a:pt x="1482701" y="915373"/>
                    <a:pt x="1478822" y="915373"/>
                    <a:pt x="1472357" y="912837"/>
                  </a:cubicBezTo>
                  <a:cubicBezTo>
                    <a:pt x="1469771" y="912837"/>
                    <a:pt x="1467185" y="910300"/>
                    <a:pt x="1467185" y="909032"/>
                  </a:cubicBezTo>
                  <a:cubicBezTo>
                    <a:pt x="1467185" y="905861"/>
                    <a:pt x="1468478" y="903642"/>
                    <a:pt x="1470579" y="902690"/>
                  </a:cubicBezTo>
                  <a:close/>
                  <a:moveTo>
                    <a:pt x="1522137" y="867181"/>
                  </a:moveTo>
                  <a:cubicBezTo>
                    <a:pt x="1539025" y="867181"/>
                    <a:pt x="1553501" y="873522"/>
                    <a:pt x="1565564" y="883667"/>
                  </a:cubicBezTo>
                  <a:cubicBezTo>
                    <a:pt x="1567976" y="884935"/>
                    <a:pt x="1567976" y="891276"/>
                    <a:pt x="1570389" y="895080"/>
                  </a:cubicBezTo>
                  <a:cubicBezTo>
                    <a:pt x="1565564" y="896348"/>
                    <a:pt x="1560739" y="898885"/>
                    <a:pt x="1555913" y="897616"/>
                  </a:cubicBezTo>
                  <a:cubicBezTo>
                    <a:pt x="1539025" y="895080"/>
                    <a:pt x="1530581" y="882399"/>
                    <a:pt x="1522137" y="867181"/>
                  </a:cubicBezTo>
                  <a:close/>
                  <a:moveTo>
                    <a:pt x="1553736" y="834208"/>
                  </a:moveTo>
                  <a:cubicBezTo>
                    <a:pt x="1553736" y="836040"/>
                    <a:pt x="1550989" y="838789"/>
                    <a:pt x="1550989" y="838789"/>
                  </a:cubicBezTo>
                  <a:cubicBezTo>
                    <a:pt x="1544119" y="837872"/>
                    <a:pt x="1545493" y="836040"/>
                    <a:pt x="1553736" y="834208"/>
                  </a:cubicBezTo>
                  <a:close/>
                  <a:moveTo>
                    <a:pt x="1508402" y="828715"/>
                  </a:moveTo>
                  <a:lnTo>
                    <a:pt x="1510233" y="833425"/>
                  </a:lnTo>
                  <a:lnTo>
                    <a:pt x="1505655" y="838136"/>
                  </a:lnTo>
                  <a:lnTo>
                    <a:pt x="1508402" y="828715"/>
                  </a:lnTo>
                  <a:close/>
                  <a:moveTo>
                    <a:pt x="2030130" y="773763"/>
                  </a:moveTo>
                  <a:cubicBezTo>
                    <a:pt x="2032572" y="773763"/>
                    <a:pt x="2035015" y="775333"/>
                    <a:pt x="2037457" y="776903"/>
                  </a:cubicBezTo>
                  <a:cubicBezTo>
                    <a:pt x="2036236" y="778473"/>
                    <a:pt x="2035015" y="783184"/>
                    <a:pt x="2035015" y="783184"/>
                  </a:cubicBezTo>
                  <a:cubicBezTo>
                    <a:pt x="2032572" y="783184"/>
                    <a:pt x="2030130" y="781613"/>
                    <a:pt x="2027687" y="780043"/>
                  </a:cubicBezTo>
                  <a:cubicBezTo>
                    <a:pt x="2028908" y="778473"/>
                    <a:pt x="2028908" y="773763"/>
                    <a:pt x="2030130" y="773763"/>
                  </a:cubicBezTo>
                  <a:close/>
                  <a:moveTo>
                    <a:pt x="1830466" y="765692"/>
                  </a:moveTo>
                  <a:cubicBezTo>
                    <a:pt x="1841671" y="766461"/>
                    <a:pt x="1852876" y="768920"/>
                    <a:pt x="1856610" y="772609"/>
                  </a:cubicBezTo>
                  <a:cubicBezTo>
                    <a:pt x="1861590" y="777528"/>
                    <a:pt x="1860345" y="782447"/>
                    <a:pt x="1854120" y="783677"/>
                  </a:cubicBezTo>
                  <a:cubicBezTo>
                    <a:pt x="1816771" y="793514"/>
                    <a:pt x="1827976" y="824257"/>
                    <a:pt x="1825486" y="848851"/>
                  </a:cubicBezTo>
                  <a:lnTo>
                    <a:pt x="1824912" y="852255"/>
                  </a:lnTo>
                  <a:lnTo>
                    <a:pt x="1855648" y="852255"/>
                  </a:lnTo>
                  <a:cubicBezTo>
                    <a:pt x="1873402" y="823219"/>
                    <a:pt x="1873402" y="823219"/>
                    <a:pt x="1905105" y="835843"/>
                  </a:cubicBezTo>
                  <a:cubicBezTo>
                    <a:pt x="1903837" y="856042"/>
                    <a:pt x="1916518" y="871191"/>
                    <a:pt x="1926663" y="886340"/>
                  </a:cubicBezTo>
                  <a:cubicBezTo>
                    <a:pt x="1933003" y="892653"/>
                    <a:pt x="1933003" y="902752"/>
                    <a:pt x="1926663" y="907802"/>
                  </a:cubicBezTo>
                  <a:cubicBezTo>
                    <a:pt x="1921590" y="911589"/>
                    <a:pt x="1911445" y="915376"/>
                    <a:pt x="1905105" y="912851"/>
                  </a:cubicBezTo>
                  <a:cubicBezTo>
                    <a:pt x="1892424" y="907802"/>
                    <a:pt x="1882279" y="898965"/>
                    <a:pt x="1869598" y="892653"/>
                  </a:cubicBezTo>
                  <a:cubicBezTo>
                    <a:pt x="1860721" y="888865"/>
                    <a:pt x="1849308" y="886340"/>
                    <a:pt x="1839163" y="883816"/>
                  </a:cubicBezTo>
                  <a:lnTo>
                    <a:pt x="1838976" y="883629"/>
                  </a:lnTo>
                  <a:lnTo>
                    <a:pt x="1822724" y="907972"/>
                  </a:lnTo>
                  <a:cubicBezTo>
                    <a:pt x="1803232" y="929704"/>
                    <a:pt x="1781290" y="931549"/>
                    <a:pt x="1749543" y="914025"/>
                  </a:cubicBezTo>
                  <a:cubicBezTo>
                    <a:pt x="1740828" y="909106"/>
                    <a:pt x="1732114" y="906647"/>
                    <a:pt x="1722154" y="902957"/>
                  </a:cubicBezTo>
                  <a:cubicBezTo>
                    <a:pt x="1705969" y="898039"/>
                    <a:pt x="1703479" y="885742"/>
                    <a:pt x="1713439" y="873445"/>
                  </a:cubicBezTo>
                  <a:cubicBezTo>
                    <a:pt x="1733358" y="851310"/>
                    <a:pt x="1753278" y="830405"/>
                    <a:pt x="1785647" y="831635"/>
                  </a:cubicBezTo>
                  <a:cubicBezTo>
                    <a:pt x="1793117" y="831635"/>
                    <a:pt x="1800587" y="827946"/>
                    <a:pt x="1801832" y="816879"/>
                  </a:cubicBezTo>
                  <a:cubicBezTo>
                    <a:pt x="1790627" y="802122"/>
                    <a:pt x="1771953" y="825486"/>
                    <a:pt x="1759503" y="808271"/>
                  </a:cubicBezTo>
                  <a:cubicBezTo>
                    <a:pt x="1773197" y="794744"/>
                    <a:pt x="1789382" y="781217"/>
                    <a:pt x="1804322" y="768920"/>
                  </a:cubicBezTo>
                  <a:cubicBezTo>
                    <a:pt x="1808057" y="765846"/>
                    <a:pt x="1819261" y="764924"/>
                    <a:pt x="1830466" y="765692"/>
                  </a:cubicBezTo>
                  <a:close/>
                  <a:moveTo>
                    <a:pt x="794039" y="718812"/>
                  </a:moveTo>
                  <a:cubicBezTo>
                    <a:pt x="795413" y="722933"/>
                    <a:pt x="798161" y="728428"/>
                    <a:pt x="800909" y="732549"/>
                  </a:cubicBezTo>
                  <a:cubicBezTo>
                    <a:pt x="798161" y="736671"/>
                    <a:pt x="795413" y="740792"/>
                    <a:pt x="792665" y="744913"/>
                  </a:cubicBezTo>
                  <a:cubicBezTo>
                    <a:pt x="789918" y="740792"/>
                    <a:pt x="785796" y="735297"/>
                    <a:pt x="787170" y="731176"/>
                  </a:cubicBezTo>
                  <a:cubicBezTo>
                    <a:pt x="787170" y="727054"/>
                    <a:pt x="791291" y="722933"/>
                    <a:pt x="794039" y="718812"/>
                  </a:cubicBezTo>
                  <a:close/>
                  <a:moveTo>
                    <a:pt x="491721" y="694872"/>
                  </a:moveTo>
                  <a:cubicBezTo>
                    <a:pt x="501413" y="695494"/>
                    <a:pt x="510792" y="703901"/>
                    <a:pt x="524547" y="719468"/>
                  </a:cubicBezTo>
                  <a:cubicBezTo>
                    <a:pt x="544556" y="743131"/>
                    <a:pt x="543305" y="759321"/>
                    <a:pt x="517044" y="775511"/>
                  </a:cubicBezTo>
                  <a:cubicBezTo>
                    <a:pt x="510792" y="779247"/>
                    <a:pt x="512042" y="784229"/>
                    <a:pt x="518295" y="787965"/>
                  </a:cubicBezTo>
                  <a:cubicBezTo>
                    <a:pt x="530800" y="800419"/>
                    <a:pt x="528299" y="809137"/>
                    <a:pt x="515794" y="820345"/>
                  </a:cubicBezTo>
                  <a:cubicBezTo>
                    <a:pt x="497036" y="837781"/>
                    <a:pt x="498286" y="839026"/>
                    <a:pt x="518295" y="863934"/>
                  </a:cubicBezTo>
                  <a:cubicBezTo>
                    <a:pt x="528299" y="876388"/>
                    <a:pt x="530800" y="886352"/>
                    <a:pt x="518295" y="897560"/>
                  </a:cubicBezTo>
                  <a:cubicBezTo>
                    <a:pt x="507040" y="908769"/>
                    <a:pt x="497036" y="923714"/>
                    <a:pt x="483280" y="928695"/>
                  </a:cubicBezTo>
                  <a:cubicBezTo>
                    <a:pt x="454518" y="938658"/>
                    <a:pt x="465773" y="956094"/>
                    <a:pt x="470775" y="972284"/>
                  </a:cubicBezTo>
                  <a:cubicBezTo>
                    <a:pt x="472025" y="978511"/>
                    <a:pt x="479529" y="987229"/>
                    <a:pt x="484531" y="988474"/>
                  </a:cubicBezTo>
                  <a:cubicBezTo>
                    <a:pt x="490783" y="989720"/>
                    <a:pt x="500787" y="985984"/>
                    <a:pt x="504539" y="981002"/>
                  </a:cubicBezTo>
                  <a:cubicBezTo>
                    <a:pt x="517044" y="962321"/>
                    <a:pt x="525798" y="943640"/>
                    <a:pt x="537053" y="926204"/>
                  </a:cubicBezTo>
                  <a:cubicBezTo>
                    <a:pt x="548308" y="907523"/>
                    <a:pt x="558312" y="905033"/>
                    <a:pt x="574569" y="917487"/>
                  </a:cubicBezTo>
                  <a:cubicBezTo>
                    <a:pt x="578320" y="921223"/>
                    <a:pt x="582072" y="924959"/>
                    <a:pt x="585823" y="928695"/>
                  </a:cubicBezTo>
                  <a:cubicBezTo>
                    <a:pt x="627090" y="964812"/>
                    <a:pt x="627090" y="964812"/>
                    <a:pt x="677111" y="931186"/>
                  </a:cubicBezTo>
                  <a:cubicBezTo>
                    <a:pt x="682113" y="937413"/>
                    <a:pt x="688366" y="942395"/>
                    <a:pt x="693368" y="947376"/>
                  </a:cubicBezTo>
                  <a:cubicBezTo>
                    <a:pt x="702122" y="958585"/>
                    <a:pt x="702122" y="968548"/>
                    <a:pt x="693368" y="979757"/>
                  </a:cubicBezTo>
                  <a:lnTo>
                    <a:pt x="692200" y="980362"/>
                  </a:lnTo>
                  <a:lnTo>
                    <a:pt x="697235" y="996164"/>
                  </a:lnTo>
                  <a:cubicBezTo>
                    <a:pt x="700509" y="1001592"/>
                    <a:pt x="705497" y="1005625"/>
                    <a:pt x="713602" y="1006866"/>
                  </a:cubicBezTo>
                  <a:cubicBezTo>
                    <a:pt x="742282" y="1011829"/>
                    <a:pt x="769715" y="1013070"/>
                    <a:pt x="794655" y="988253"/>
                  </a:cubicBezTo>
                  <a:cubicBezTo>
                    <a:pt x="802136" y="979567"/>
                    <a:pt x="813359" y="985771"/>
                    <a:pt x="817100" y="998180"/>
                  </a:cubicBezTo>
                  <a:cubicBezTo>
                    <a:pt x="822088" y="1006866"/>
                    <a:pt x="824582" y="1018034"/>
                    <a:pt x="837052" y="1020515"/>
                  </a:cubicBezTo>
                  <a:cubicBezTo>
                    <a:pt x="847027" y="1021756"/>
                    <a:pt x="866979" y="1011829"/>
                    <a:pt x="858250" y="1036646"/>
                  </a:cubicBezTo>
                  <a:cubicBezTo>
                    <a:pt x="855756" y="1046573"/>
                    <a:pt x="844533" y="1050296"/>
                    <a:pt x="832064" y="1046573"/>
                  </a:cubicBezTo>
                  <a:cubicBezTo>
                    <a:pt x="827076" y="1045332"/>
                    <a:pt x="823335" y="1042851"/>
                    <a:pt x="817100" y="1041610"/>
                  </a:cubicBezTo>
                  <a:cubicBezTo>
                    <a:pt x="809618" y="1041610"/>
                    <a:pt x="799642" y="1041610"/>
                    <a:pt x="798395" y="1050296"/>
                  </a:cubicBezTo>
                  <a:cubicBezTo>
                    <a:pt x="797149" y="1056500"/>
                    <a:pt x="802136" y="1065186"/>
                    <a:pt x="803383" y="1072631"/>
                  </a:cubicBezTo>
                  <a:cubicBezTo>
                    <a:pt x="799642" y="1077595"/>
                    <a:pt x="794655" y="1081317"/>
                    <a:pt x="789667" y="1083799"/>
                  </a:cubicBezTo>
                  <a:cubicBezTo>
                    <a:pt x="783432" y="1085040"/>
                    <a:pt x="777197" y="1086281"/>
                    <a:pt x="772209" y="1088762"/>
                  </a:cubicBezTo>
                  <a:cubicBezTo>
                    <a:pt x="765974" y="1091244"/>
                    <a:pt x="759739" y="1092485"/>
                    <a:pt x="753505" y="1094967"/>
                  </a:cubicBezTo>
                  <a:cubicBezTo>
                    <a:pt x="743529" y="1099930"/>
                    <a:pt x="733553" y="1108616"/>
                    <a:pt x="723577" y="1114820"/>
                  </a:cubicBezTo>
                  <a:cubicBezTo>
                    <a:pt x="708614" y="1122266"/>
                    <a:pt x="693650" y="1128470"/>
                    <a:pt x="676192" y="1125988"/>
                  </a:cubicBezTo>
                  <a:cubicBezTo>
                    <a:pt x="661229" y="1119784"/>
                    <a:pt x="652500" y="1128470"/>
                    <a:pt x="645018" y="1139638"/>
                  </a:cubicBezTo>
                  <a:cubicBezTo>
                    <a:pt x="638783" y="1143360"/>
                    <a:pt x="632549" y="1142119"/>
                    <a:pt x="627561" y="1135915"/>
                  </a:cubicBezTo>
                  <a:cubicBezTo>
                    <a:pt x="622573" y="1135915"/>
                    <a:pt x="616338" y="1135915"/>
                    <a:pt x="611350" y="1135915"/>
                  </a:cubicBezTo>
                  <a:cubicBezTo>
                    <a:pt x="601374" y="1147083"/>
                    <a:pt x="590152" y="1157010"/>
                    <a:pt x="580176" y="1168177"/>
                  </a:cubicBezTo>
                  <a:lnTo>
                    <a:pt x="580176" y="1142171"/>
                  </a:lnTo>
                  <a:lnTo>
                    <a:pt x="575819" y="1143527"/>
                  </a:lnTo>
                  <a:cubicBezTo>
                    <a:pt x="572380" y="1143215"/>
                    <a:pt x="568941" y="1141658"/>
                    <a:pt x="565815" y="1139168"/>
                  </a:cubicBezTo>
                  <a:cubicBezTo>
                    <a:pt x="539554" y="1109278"/>
                    <a:pt x="509541" y="1129204"/>
                    <a:pt x="487032" y="1140413"/>
                  </a:cubicBezTo>
                  <a:cubicBezTo>
                    <a:pt x="467023" y="1151622"/>
                    <a:pt x="442013" y="1166566"/>
                    <a:pt x="435760" y="1196456"/>
                  </a:cubicBezTo>
                  <a:cubicBezTo>
                    <a:pt x="430758" y="1216382"/>
                    <a:pt x="404497" y="1217628"/>
                    <a:pt x="391992" y="1203928"/>
                  </a:cubicBezTo>
                  <a:cubicBezTo>
                    <a:pt x="370733" y="1181511"/>
                    <a:pt x="364481" y="1139168"/>
                    <a:pt x="379487" y="1111769"/>
                  </a:cubicBezTo>
                  <a:cubicBezTo>
                    <a:pt x="383238" y="1105542"/>
                    <a:pt x="389491" y="1100560"/>
                    <a:pt x="393243" y="1093088"/>
                  </a:cubicBezTo>
                  <a:cubicBezTo>
                    <a:pt x="399495" y="1080634"/>
                    <a:pt x="391992" y="1064444"/>
                    <a:pt x="375735" y="1064444"/>
                  </a:cubicBezTo>
                  <a:cubicBezTo>
                    <a:pt x="356977" y="1064444"/>
                    <a:pt x="341971" y="1061953"/>
                    <a:pt x="330717" y="1043272"/>
                  </a:cubicBezTo>
                  <a:cubicBezTo>
                    <a:pt x="316961" y="1022100"/>
                    <a:pt x="295702" y="1008401"/>
                    <a:pt x="270692" y="1012137"/>
                  </a:cubicBezTo>
                  <a:cubicBezTo>
                    <a:pt x="241930" y="1017119"/>
                    <a:pt x="229424" y="989720"/>
                    <a:pt x="205664" y="984738"/>
                  </a:cubicBezTo>
                  <a:cubicBezTo>
                    <a:pt x="196911" y="982247"/>
                    <a:pt x="194410" y="962321"/>
                    <a:pt x="184406" y="956094"/>
                  </a:cubicBezTo>
                  <a:cubicBezTo>
                    <a:pt x="170650" y="947376"/>
                    <a:pt x="164397" y="971039"/>
                    <a:pt x="149391" y="969793"/>
                  </a:cubicBezTo>
                  <a:cubicBezTo>
                    <a:pt x="136886" y="968548"/>
                    <a:pt x="131884" y="958585"/>
                    <a:pt x="134385" y="946131"/>
                  </a:cubicBezTo>
                  <a:cubicBezTo>
                    <a:pt x="139387" y="917487"/>
                    <a:pt x="176903" y="912505"/>
                    <a:pt x="179404" y="881370"/>
                  </a:cubicBezTo>
                  <a:cubicBezTo>
                    <a:pt x="180654" y="875143"/>
                    <a:pt x="193159" y="873898"/>
                    <a:pt x="200662" y="878879"/>
                  </a:cubicBezTo>
                  <a:cubicBezTo>
                    <a:pt x="221921" y="890088"/>
                    <a:pt x="244431" y="896315"/>
                    <a:pt x="268191" y="887597"/>
                  </a:cubicBezTo>
                  <a:cubicBezTo>
                    <a:pt x="275694" y="867671"/>
                    <a:pt x="249433" y="865180"/>
                    <a:pt x="246932" y="848990"/>
                  </a:cubicBezTo>
                  <a:cubicBezTo>
                    <a:pt x="246932" y="842763"/>
                    <a:pt x="249433" y="835290"/>
                    <a:pt x="249433" y="829063"/>
                  </a:cubicBezTo>
                  <a:cubicBezTo>
                    <a:pt x="249433" y="820345"/>
                    <a:pt x="246932" y="811628"/>
                    <a:pt x="246932" y="802910"/>
                  </a:cubicBezTo>
                  <a:cubicBezTo>
                    <a:pt x="246932" y="800419"/>
                    <a:pt x="248182" y="796683"/>
                    <a:pt x="249433" y="794192"/>
                  </a:cubicBezTo>
                  <a:cubicBezTo>
                    <a:pt x="253184" y="785474"/>
                    <a:pt x="268191" y="784229"/>
                    <a:pt x="275694" y="786720"/>
                  </a:cubicBezTo>
                  <a:cubicBezTo>
                    <a:pt x="289449" y="789210"/>
                    <a:pt x="283197" y="802910"/>
                    <a:pt x="281946" y="814118"/>
                  </a:cubicBezTo>
                  <a:cubicBezTo>
                    <a:pt x="280696" y="826572"/>
                    <a:pt x="288199" y="831554"/>
                    <a:pt x="299454" y="836536"/>
                  </a:cubicBezTo>
                  <a:cubicBezTo>
                    <a:pt x="303205" y="837781"/>
                    <a:pt x="308207" y="841517"/>
                    <a:pt x="311959" y="845253"/>
                  </a:cubicBezTo>
                  <a:cubicBezTo>
                    <a:pt x="287574" y="862067"/>
                    <a:pt x="299767" y="887987"/>
                    <a:pt x="299474" y="910404"/>
                  </a:cubicBezTo>
                  <a:lnTo>
                    <a:pt x="293919" y="928810"/>
                  </a:lnTo>
                  <a:lnTo>
                    <a:pt x="295363" y="927630"/>
                  </a:lnTo>
                  <a:lnTo>
                    <a:pt x="293848" y="931094"/>
                  </a:lnTo>
                  <a:lnTo>
                    <a:pt x="311314" y="928598"/>
                  </a:lnTo>
                  <a:cubicBezTo>
                    <a:pt x="324621" y="925738"/>
                    <a:pt x="325090" y="920601"/>
                    <a:pt x="326965" y="900051"/>
                  </a:cubicBezTo>
                  <a:cubicBezTo>
                    <a:pt x="329466" y="875143"/>
                    <a:pt x="340721" y="866425"/>
                    <a:pt x="363230" y="867671"/>
                  </a:cubicBezTo>
                  <a:cubicBezTo>
                    <a:pt x="395744" y="871407"/>
                    <a:pt x="413251" y="888842"/>
                    <a:pt x="414501" y="924959"/>
                  </a:cubicBezTo>
                  <a:cubicBezTo>
                    <a:pt x="430758" y="913750"/>
                    <a:pt x="443263" y="905033"/>
                    <a:pt x="455769" y="896315"/>
                  </a:cubicBezTo>
                  <a:cubicBezTo>
                    <a:pt x="453268" y="891333"/>
                    <a:pt x="453268" y="885106"/>
                    <a:pt x="450767" y="882615"/>
                  </a:cubicBezTo>
                  <a:cubicBezTo>
                    <a:pt x="413251" y="845253"/>
                    <a:pt x="412000" y="845253"/>
                    <a:pt x="340721" y="820345"/>
                  </a:cubicBezTo>
                  <a:cubicBezTo>
                    <a:pt x="359479" y="809137"/>
                    <a:pt x="363230" y="789210"/>
                    <a:pt x="373234" y="773020"/>
                  </a:cubicBezTo>
                  <a:cubicBezTo>
                    <a:pt x="409499" y="766793"/>
                    <a:pt x="433259" y="743131"/>
                    <a:pt x="457019" y="716977"/>
                  </a:cubicBezTo>
                  <a:cubicBezTo>
                    <a:pt x="472026" y="701410"/>
                    <a:pt x="482030" y="694249"/>
                    <a:pt x="491721" y="694872"/>
                  </a:cubicBezTo>
                  <a:close/>
                  <a:moveTo>
                    <a:pt x="723979" y="674851"/>
                  </a:moveTo>
                  <a:cubicBezTo>
                    <a:pt x="722605" y="677991"/>
                    <a:pt x="721231" y="684272"/>
                    <a:pt x="719857" y="682701"/>
                  </a:cubicBezTo>
                  <a:cubicBezTo>
                    <a:pt x="714362" y="682701"/>
                    <a:pt x="714362" y="679561"/>
                    <a:pt x="723979" y="674851"/>
                  </a:cubicBezTo>
                  <a:close/>
                  <a:moveTo>
                    <a:pt x="2345877" y="670595"/>
                  </a:moveTo>
                  <a:cubicBezTo>
                    <a:pt x="2355036" y="669354"/>
                    <a:pt x="2361578" y="676799"/>
                    <a:pt x="2360269" y="684245"/>
                  </a:cubicBezTo>
                  <a:cubicBezTo>
                    <a:pt x="2360269" y="692931"/>
                    <a:pt x="2355036" y="699135"/>
                    <a:pt x="2352419" y="706581"/>
                  </a:cubicBezTo>
                  <a:cubicBezTo>
                    <a:pt x="2347185" y="700376"/>
                    <a:pt x="2340644" y="695413"/>
                    <a:pt x="2338027" y="687967"/>
                  </a:cubicBezTo>
                  <a:cubicBezTo>
                    <a:pt x="2335410" y="681763"/>
                    <a:pt x="2336718" y="671836"/>
                    <a:pt x="2345877" y="670595"/>
                  </a:cubicBezTo>
                  <a:close/>
                  <a:moveTo>
                    <a:pt x="1677532" y="651134"/>
                  </a:moveTo>
                  <a:cubicBezTo>
                    <a:pt x="1694885" y="657400"/>
                    <a:pt x="1712237" y="663667"/>
                    <a:pt x="1728351" y="671187"/>
                  </a:cubicBezTo>
                  <a:cubicBezTo>
                    <a:pt x="1732069" y="672440"/>
                    <a:pt x="1732069" y="678706"/>
                    <a:pt x="1733309" y="683720"/>
                  </a:cubicBezTo>
                  <a:cubicBezTo>
                    <a:pt x="1729590" y="684973"/>
                    <a:pt x="1724632" y="687479"/>
                    <a:pt x="1720914" y="687479"/>
                  </a:cubicBezTo>
                  <a:cubicBezTo>
                    <a:pt x="1713477" y="687479"/>
                    <a:pt x="1703561" y="686226"/>
                    <a:pt x="1704800" y="696253"/>
                  </a:cubicBezTo>
                  <a:cubicBezTo>
                    <a:pt x="1704800" y="708786"/>
                    <a:pt x="1713477" y="716305"/>
                    <a:pt x="1724632" y="716305"/>
                  </a:cubicBezTo>
                  <a:cubicBezTo>
                    <a:pt x="1741985" y="715052"/>
                    <a:pt x="1759338" y="702519"/>
                    <a:pt x="1777930" y="713799"/>
                  </a:cubicBezTo>
                  <a:cubicBezTo>
                    <a:pt x="1779170" y="731345"/>
                    <a:pt x="1763056" y="740118"/>
                    <a:pt x="1751901" y="747638"/>
                  </a:cubicBezTo>
                  <a:cubicBezTo>
                    <a:pt x="1738267" y="760171"/>
                    <a:pt x="1723393" y="743878"/>
                    <a:pt x="1708519" y="738865"/>
                  </a:cubicBezTo>
                  <a:cubicBezTo>
                    <a:pt x="1701082" y="736358"/>
                    <a:pt x="1694885" y="732598"/>
                    <a:pt x="1687448" y="730092"/>
                  </a:cubicBezTo>
                  <a:cubicBezTo>
                    <a:pt x="1684969" y="730092"/>
                    <a:pt x="1681250" y="730092"/>
                    <a:pt x="1678771" y="731345"/>
                  </a:cubicBezTo>
                  <a:cubicBezTo>
                    <a:pt x="1677532" y="732598"/>
                    <a:pt x="1675053" y="735105"/>
                    <a:pt x="1675053" y="737612"/>
                  </a:cubicBezTo>
                  <a:cubicBezTo>
                    <a:pt x="1673813" y="740118"/>
                    <a:pt x="1673813" y="742625"/>
                    <a:pt x="1675053" y="743878"/>
                  </a:cubicBezTo>
                  <a:cubicBezTo>
                    <a:pt x="1681250" y="762678"/>
                    <a:pt x="1709758" y="755158"/>
                    <a:pt x="1712237" y="780224"/>
                  </a:cubicBezTo>
                  <a:cubicBezTo>
                    <a:pt x="1717195" y="809050"/>
                    <a:pt x="1701082" y="830356"/>
                    <a:pt x="1691166" y="860435"/>
                  </a:cubicBezTo>
                  <a:cubicBezTo>
                    <a:pt x="1673813" y="839129"/>
                    <a:pt x="1665137" y="822836"/>
                    <a:pt x="1668855" y="802783"/>
                  </a:cubicBezTo>
                  <a:cubicBezTo>
                    <a:pt x="1670095" y="795264"/>
                    <a:pt x="1671334" y="782731"/>
                    <a:pt x="1668855" y="781477"/>
                  </a:cubicBezTo>
                  <a:cubicBezTo>
                    <a:pt x="1615557" y="753905"/>
                    <a:pt x="1649023" y="730092"/>
                    <a:pt x="1671334" y="703772"/>
                  </a:cubicBezTo>
                  <a:cubicBezTo>
                    <a:pt x="1681250" y="692493"/>
                    <a:pt x="1672574" y="686226"/>
                    <a:pt x="1661418" y="682466"/>
                  </a:cubicBezTo>
                  <a:cubicBezTo>
                    <a:pt x="1652742" y="679960"/>
                    <a:pt x="1651502" y="671187"/>
                    <a:pt x="1653981" y="663667"/>
                  </a:cubicBezTo>
                  <a:cubicBezTo>
                    <a:pt x="1656460" y="651134"/>
                    <a:pt x="1666376" y="647374"/>
                    <a:pt x="1677532" y="651134"/>
                  </a:cubicBezTo>
                  <a:close/>
                  <a:moveTo>
                    <a:pt x="1945833" y="642656"/>
                  </a:moveTo>
                  <a:cubicBezTo>
                    <a:pt x="1964543" y="636381"/>
                    <a:pt x="2004458" y="666503"/>
                    <a:pt x="2000716" y="686584"/>
                  </a:cubicBezTo>
                  <a:cubicBezTo>
                    <a:pt x="1999469" y="699135"/>
                    <a:pt x="1993232" y="705411"/>
                    <a:pt x="1983253" y="711686"/>
                  </a:cubicBezTo>
                  <a:cubicBezTo>
                    <a:pt x="1958306" y="725492"/>
                    <a:pt x="1954564" y="748083"/>
                    <a:pt x="1955812" y="774440"/>
                  </a:cubicBezTo>
                  <a:cubicBezTo>
                    <a:pt x="1939596" y="795777"/>
                    <a:pt x="1923381" y="817113"/>
                    <a:pt x="1908413" y="838450"/>
                  </a:cubicBezTo>
                  <a:cubicBezTo>
                    <a:pt x="1908413" y="815858"/>
                    <a:pt x="1890950" y="792011"/>
                    <a:pt x="1914650" y="770675"/>
                  </a:cubicBezTo>
                  <a:cubicBezTo>
                    <a:pt x="1925876" y="759379"/>
                    <a:pt x="1925876" y="740553"/>
                    <a:pt x="1920886" y="724237"/>
                  </a:cubicBezTo>
                  <a:cubicBezTo>
                    <a:pt x="1910908" y="722982"/>
                    <a:pt x="1907166" y="730512"/>
                    <a:pt x="1902176" y="735533"/>
                  </a:cubicBezTo>
                  <a:cubicBezTo>
                    <a:pt x="1894692" y="743063"/>
                    <a:pt x="1888456" y="751849"/>
                    <a:pt x="1877229" y="741808"/>
                  </a:cubicBezTo>
                  <a:cubicBezTo>
                    <a:pt x="1868498" y="734277"/>
                    <a:pt x="1857272" y="729257"/>
                    <a:pt x="1853530" y="720472"/>
                  </a:cubicBezTo>
                  <a:cubicBezTo>
                    <a:pt x="1847293" y="699135"/>
                    <a:pt x="1802389" y="710431"/>
                    <a:pt x="1817357" y="679054"/>
                  </a:cubicBezTo>
                  <a:cubicBezTo>
                    <a:pt x="1827336" y="657717"/>
                    <a:pt x="1851035" y="676544"/>
                    <a:pt x="1867251" y="677799"/>
                  </a:cubicBezTo>
                  <a:cubicBezTo>
                    <a:pt x="1900929" y="679054"/>
                    <a:pt x="1918392" y="652697"/>
                    <a:pt x="1945833" y="642656"/>
                  </a:cubicBezTo>
                  <a:close/>
                  <a:moveTo>
                    <a:pt x="736764" y="636009"/>
                  </a:moveTo>
                  <a:cubicBezTo>
                    <a:pt x="743104" y="637715"/>
                    <a:pt x="748177" y="643919"/>
                    <a:pt x="755785" y="655707"/>
                  </a:cubicBezTo>
                  <a:cubicBezTo>
                    <a:pt x="762125" y="666875"/>
                    <a:pt x="768466" y="679283"/>
                    <a:pt x="773538" y="690451"/>
                  </a:cubicBezTo>
                  <a:cubicBezTo>
                    <a:pt x="767198" y="704100"/>
                    <a:pt x="754517" y="706581"/>
                    <a:pt x="741836" y="706581"/>
                  </a:cubicBezTo>
                  <a:cubicBezTo>
                    <a:pt x="740568" y="694173"/>
                    <a:pt x="738032" y="681765"/>
                    <a:pt x="725351" y="674320"/>
                  </a:cubicBezTo>
                  <a:cubicBezTo>
                    <a:pt x="719011" y="661911"/>
                    <a:pt x="706330" y="659430"/>
                    <a:pt x="692381" y="659430"/>
                  </a:cubicBezTo>
                  <a:cubicBezTo>
                    <a:pt x="698722" y="653225"/>
                    <a:pt x="702526" y="647021"/>
                    <a:pt x="710134" y="643299"/>
                  </a:cubicBezTo>
                  <a:cubicBezTo>
                    <a:pt x="722815" y="637095"/>
                    <a:pt x="730424" y="634303"/>
                    <a:pt x="736764" y="636009"/>
                  </a:cubicBezTo>
                  <a:close/>
                  <a:moveTo>
                    <a:pt x="1137447" y="614674"/>
                  </a:moveTo>
                  <a:cubicBezTo>
                    <a:pt x="1144051" y="614067"/>
                    <a:pt x="1151284" y="617404"/>
                    <a:pt x="1158202" y="625896"/>
                  </a:cubicBezTo>
                  <a:cubicBezTo>
                    <a:pt x="1149397" y="638028"/>
                    <a:pt x="1140592" y="650160"/>
                    <a:pt x="1131787" y="662292"/>
                  </a:cubicBezTo>
                  <a:cubicBezTo>
                    <a:pt x="1124239" y="674424"/>
                    <a:pt x="1126755" y="701114"/>
                    <a:pt x="1109145" y="696261"/>
                  </a:cubicBezTo>
                  <a:cubicBezTo>
                    <a:pt x="1091534" y="690195"/>
                    <a:pt x="1072666" y="685343"/>
                    <a:pt x="1055055" y="678063"/>
                  </a:cubicBezTo>
                  <a:cubicBezTo>
                    <a:pt x="1055055" y="676850"/>
                    <a:pt x="1058829" y="664718"/>
                    <a:pt x="1061345" y="657439"/>
                  </a:cubicBezTo>
                  <a:cubicBezTo>
                    <a:pt x="1087760" y="659865"/>
                    <a:pt x="1106629" y="648947"/>
                    <a:pt x="1120466" y="627109"/>
                  </a:cubicBezTo>
                  <a:cubicBezTo>
                    <a:pt x="1124868" y="619830"/>
                    <a:pt x="1130843" y="615280"/>
                    <a:pt x="1137447" y="614674"/>
                  </a:cubicBezTo>
                  <a:close/>
                  <a:moveTo>
                    <a:pt x="768088" y="611444"/>
                  </a:moveTo>
                  <a:cubicBezTo>
                    <a:pt x="770225" y="610493"/>
                    <a:pt x="772972" y="610810"/>
                    <a:pt x="776025" y="612712"/>
                  </a:cubicBezTo>
                  <a:cubicBezTo>
                    <a:pt x="779688" y="615248"/>
                    <a:pt x="780909" y="620320"/>
                    <a:pt x="784573" y="624124"/>
                  </a:cubicBezTo>
                  <a:cubicBezTo>
                    <a:pt x="779688" y="622856"/>
                    <a:pt x="774804" y="622856"/>
                    <a:pt x="769919" y="622856"/>
                  </a:cubicBezTo>
                  <a:cubicBezTo>
                    <a:pt x="767477" y="621588"/>
                    <a:pt x="763814" y="619052"/>
                    <a:pt x="763814" y="617784"/>
                  </a:cubicBezTo>
                  <a:cubicBezTo>
                    <a:pt x="764424" y="614614"/>
                    <a:pt x="765951" y="612395"/>
                    <a:pt x="768088" y="611444"/>
                  </a:cubicBezTo>
                  <a:close/>
                  <a:moveTo>
                    <a:pt x="675895" y="592423"/>
                  </a:moveTo>
                  <a:cubicBezTo>
                    <a:pt x="680523" y="594778"/>
                    <a:pt x="685150" y="595956"/>
                    <a:pt x="687464" y="599489"/>
                  </a:cubicBezTo>
                  <a:cubicBezTo>
                    <a:pt x="690934" y="604199"/>
                    <a:pt x="696718" y="613620"/>
                    <a:pt x="695562" y="614797"/>
                  </a:cubicBezTo>
                  <a:cubicBezTo>
                    <a:pt x="686307" y="624218"/>
                    <a:pt x="680523" y="614797"/>
                    <a:pt x="675895" y="607732"/>
                  </a:cubicBezTo>
                  <a:cubicBezTo>
                    <a:pt x="675895" y="603021"/>
                    <a:pt x="675895" y="598311"/>
                    <a:pt x="675895" y="592423"/>
                  </a:cubicBezTo>
                  <a:close/>
                  <a:moveTo>
                    <a:pt x="625264" y="592423"/>
                  </a:moveTo>
                  <a:cubicBezTo>
                    <a:pt x="625264" y="598529"/>
                    <a:pt x="625264" y="603414"/>
                    <a:pt x="625264" y="608299"/>
                  </a:cubicBezTo>
                  <a:cubicBezTo>
                    <a:pt x="625264" y="613183"/>
                    <a:pt x="625264" y="619289"/>
                    <a:pt x="625264" y="624174"/>
                  </a:cubicBezTo>
                  <a:cubicBezTo>
                    <a:pt x="609955" y="613183"/>
                    <a:pt x="609955" y="603414"/>
                    <a:pt x="625264" y="592423"/>
                  </a:cubicBezTo>
                  <a:close/>
                  <a:moveTo>
                    <a:pt x="613185" y="567692"/>
                  </a:moveTo>
                  <a:cubicBezTo>
                    <a:pt x="615125" y="566662"/>
                    <a:pt x="617711" y="567005"/>
                    <a:pt x="620296" y="569066"/>
                  </a:cubicBezTo>
                  <a:cubicBezTo>
                    <a:pt x="624175" y="571813"/>
                    <a:pt x="628054" y="575934"/>
                    <a:pt x="630640" y="580055"/>
                  </a:cubicBezTo>
                  <a:lnTo>
                    <a:pt x="630178" y="580014"/>
                  </a:lnTo>
                  <a:lnTo>
                    <a:pt x="633859" y="584031"/>
                  </a:lnTo>
                  <a:cubicBezTo>
                    <a:pt x="633859" y="586533"/>
                    <a:pt x="631386" y="588888"/>
                    <a:pt x="626440" y="591242"/>
                  </a:cubicBezTo>
                  <a:lnTo>
                    <a:pt x="626440" y="579683"/>
                  </a:lnTo>
                  <a:lnTo>
                    <a:pt x="615125" y="578681"/>
                  </a:lnTo>
                  <a:cubicBezTo>
                    <a:pt x="612539" y="578681"/>
                    <a:pt x="609953" y="575934"/>
                    <a:pt x="609953" y="574560"/>
                  </a:cubicBezTo>
                  <a:cubicBezTo>
                    <a:pt x="609953" y="571126"/>
                    <a:pt x="611246" y="568722"/>
                    <a:pt x="613185" y="567692"/>
                  </a:cubicBezTo>
                  <a:close/>
                  <a:moveTo>
                    <a:pt x="1857527" y="566219"/>
                  </a:moveTo>
                  <a:cubicBezTo>
                    <a:pt x="1875212" y="564945"/>
                    <a:pt x="1885318" y="578961"/>
                    <a:pt x="1895424" y="591704"/>
                  </a:cubicBezTo>
                  <a:cubicBezTo>
                    <a:pt x="1905530" y="604446"/>
                    <a:pt x="1895424" y="615915"/>
                    <a:pt x="1886581" y="626109"/>
                  </a:cubicBezTo>
                  <a:cubicBezTo>
                    <a:pt x="1880265" y="635028"/>
                    <a:pt x="1873949" y="642674"/>
                    <a:pt x="1867633" y="651594"/>
                  </a:cubicBezTo>
                  <a:cubicBezTo>
                    <a:pt x="1839841" y="640125"/>
                    <a:pt x="1839841" y="595527"/>
                    <a:pt x="1801944" y="600624"/>
                  </a:cubicBezTo>
                  <a:cubicBezTo>
                    <a:pt x="1800681" y="600624"/>
                    <a:pt x="1796891" y="590430"/>
                    <a:pt x="1798154" y="585333"/>
                  </a:cubicBezTo>
                  <a:cubicBezTo>
                    <a:pt x="1798154" y="582784"/>
                    <a:pt x="1801944" y="573864"/>
                    <a:pt x="1804471" y="573864"/>
                  </a:cubicBezTo>
                  <a:cubicBezTo>
                    <a:pt x="1820893" y="570042"/>
                    <a:pt x="1839841" y="568767"/>
                    <a:pt x="1857527" y="566219"/>
                  </a:cubicBezTo>
                  <a:close/>
                  <a:moveTo>
                    <a:pt x="900423" y="565601"/>
                  </a:moveTo>
                  <a:cubicBezTo>
                    <a:pt x="905353" y="565601"/>
                    <a:pt x="913981" y="575444"/>
                    <a:pt x="915213" y="581595"/>
                  </a:cubicBezTo>
                  <a:cubicBezTo>
                    <a:pt x="916446" y="590207"/>
                    <a:pt x="907818" y="592668"/>
                    <a:pt x="900423" y="592668"/>
                  </a:cubicBezTo>
                  <a:cubicBezTo>
                    <a:pt x="880702" y="592668"/>
                    <a:pt x="865912" y="601280"/>
                    <a:pt x="849889" y="609892"/>
                  </a:cubicBezTo>
                  <a:cubicBezTo>
                    <a:pt x="841261" y="622195"/>
                    <a:pt x="836331" y="638188"/>
                    <a:pt x="816611" y="640649"/>
                  </a:cubicBezTo>
                  <a:cubicBezTo>
                    <a:pt x="806750" y="640649"/>
                    <a:pt x="795658" y="640649"/>
                    <a:pt x="785797" y="640649"/>
                  </a:cubicBezTo>
                  <a:lnTo>
                    <a:pt x="785797" y="624655"/>
                  </a:lnTo>
                  <a:cubicBezTo>
                    <a:pt x="798123" y="618504"/>
                    <a:pt x="801820" y="606201"/>
                    <a:pt x="801820" y="592668"/>
                  </a:cubicBezTo>
                  <a:cubicBezTo>
                    <a:pt x="827703" y="559450"/>
                    <a:pt x="865912" y="569293"/>
                    <a:pt x="900423" y="565601"/>
                  </a:cubicBezTo>
                  <a:close/>
                  <a:moveTo>
                    <a:pt x="550990" y="557833"/>
                  </a:moveTo>
                  <a:cubicBezTo>
                    <a:pt x="554569" y="557368"/>
                    <a:pt x="557823" y="558919"/>
                    <a:pt x="559775" y="563882"/>
                  </a:cubicBezTo>
                  <a:cubicBezTo>
                    <a:pt x="562378" y="570086"/>
                    <a:pt x="570187" y="578771"/>
                    <a:pt x="555870" y="582494"/>
                  </a:cubicBezTo>
                  <a:cubicBezTo>
                    <a:pt x="548061" y="584975"/>
                    <a:pt x="541554" y="588697"/>
                    <a:pt x="535046" y="591179"/>
                  </a:cubicBezTo>
                  <a:cubicBezTo>
                    <a:pt x="527237" y="589938"/>
                    <a:pt x="522031" y="586216"/>
                    <a:pt x="524634" y="581253"/>
                  </a:cubicBezTo>
                  <a:cubicBezTo>
                    <a:pt x="528538" y="575049"/>
                    <a:pt x="535046" y="567604"/>
                    <a:pt x="540252" y="563882"/>
                  </a:cubicBezTo>
                  <a:cubicBezTo>
                    <a:pt x="543506" y="560780"/>
                    <a:pt x="547411" y="558299"/>
                    <a:pt x="550990" y="557833"/>
                  </a:cubicBezTo>
                  <a:close/>
                  <a:moveTo>
                    <a:pt x="1701943" y="551310"/>
                  </a:moveTo>
                  <a:cubicBezTo>
                    <a:pt x="1711454" y="550194"/>
                    <a:pt x="1719895" y="552338"/>
                    <a:pt x="1727266" y="557346"/>
                  </a:cubicBezTo>
                  <a:lnTo>
                    <a:pt x="1744615" y="578658"/>
                  </a:lnTo>
                  <a:lnTo>
                    <a:pt x="1746571" y="578509"/>
                  </a:lnTo>
                  <a:cubicBezTo>
                    <a:pt x="1746571" y="599086"/>
                    <a:pt x="1751661" y="624807"/>
                    <a:pt x="1716029" y="615805"/>
                  </a:cubicBezTo>
                  <a:cubicBezTo>
                    <a:pt x="1710939" y="615805"/>
                    <a:pt x="1705849" y="617091"/>
                    <a:pt x="1700759" y="619663"/>
                  </a:cubicBezTo>
                  <a:cubicBezTo>
                    <a:pt x="1666400" y="635096"/>
                    <a:pt x="1653675" y="624807"/>
                    <a:pt x="1639677" y="592656"/>
                  </a:cubicBezTo>
                  <a:lnTo>
                    <a:pt x="1633692" y="581567"/>
                  </a:lnTo>
                  <a:lnTo>
                    <a:pt x="1632038" y="580566"/>
                  </a:lnTo>
                  <a:lnTo>
                    <a:pt x="1632770" y="579860"/>
                  </a:lnTo>
                  <a:lnTo>
                    <a:pt x="1632041" y="578509"/>
                  </a:lnTo>
                  <a:lnTo>
                    <a:pt x="1633810" y="578856"/>
                  </a:lnTo>
                  <a:lnTo>
                    <a:pt x="1642262" y="570697"/>
                  </a:lnTo>
                  <a:cubicBezTo>
                    <a:pt x="1653913" y="563647"/>
                    <a:pt x="1669131" y="563647"/>
                    <a:pt x="1681495" y="558007"/>
                  </a:cubicBezTo>
                  <a:cubicBezTo>
                    <a:pt x="1688786" y="554247"/>
                    <a:pt x="1695602" y="552054"/>
                    <a:pt x="1701943" y="551310"/>
                  </a:cubicBezTo>
                  <a:close/>
                  <a:moveTo>
                    <a:pt x="2385124" y="542968"/>
                  </a:moveTo>
                  <a:cubicBezTo>
                    <a:pt x="2395427" y="542968"/>
                    <a:pt x="2405731" y="545524"/>
                    <a:pt x="2416034" y="548080"/>
                  </a:cubicBezTo>
                  <a:cubicBezTo>
                    <a:pt x="2440182" y="552872"/>
                    <a:pt x="2446944" y="554070"/>
                    <a:pt x="2442296" y="572161"/>
                  </a:cubicBezTo>
                  <a:lnTo>
                    <a:pt x="2434200" y="596239"/>
                  </a:lnTo>
                  <a:lnTo>
                    <a:pt x="2467124" y="597895"/>
                  </a:lnTo>
                  <a:cubicBezTo>
                    <a:pt x="2498007" y="604226"/>
                    <a:pt x="2518868" y="624628"/>
                    <a:pt x="2529182" y="661211"/>
                  </a:cubicBezTo>
                  <a:cubicBezTo>
                    <a:pt x="2547934" y="662462"/>
                    <a:pt x="2575436" y="652456"/>
                    <a:pt x="2552934" y="691228"/>
                  </a:cubicBezTo>
                  <a:cubicBezTo>
                    <a:pt x="2546683" y="702484"/>
                    <a:pt x="2560435" y="724997"/>
                    <a:pt x="2564185" y="743758"/>
                  </a:cubicBezTo>
                  <a:cubicBezTo>
                    <a:pt x="2594188" y="733752"/>
                    <a:pt x="2585437" y="702484"/>
                    <a:pt x="2605440" y="686225"/>
                  </a:cubicBezTo>
                  <a:cubicBezTo>
                    <a:pt x="2617941" y="694980"/>
                    <a:pt x="2631692" y="701234"/>
                    <a:pt x="2642944" y="712490"/>
                  </a:cubicBezTo>
                  <a:cubicBezTo>
                    <a:pt x="2665446" y="731251"/>
                    <a:pt x="2689199" y="737504"/>
                    <a:pt x="2717952" y="728749"/>
                  </a:cubicBezTo>
                  <a:cubicBezTo>
                    <a:pt x="2737954" y="722496"/>
                    <a:pt x="2752955" y="733752"/>
                    <a:pt x="2770457" y="741256"/>
                  </a:cubicBezTo>
                  <a:cubicBezTo>
                    <a:pt x="2779208" y="747510"/>
                    <a:pt x="2791709" y="757515"/>
                    <a:pt x="2775458" y="763769"/>
                  </a:cubicBezTo>
                  <a:cubicBezTo>
                    <a:pt x="2759206" y="768772"/>
                    <a:pt x="2739204" y="765019"/>
                    <a:pt x="2717952" y="765019"/>
                  </a:cubicBezTo>
                  <a:cubicBezTo>
                    <a:pt x="2710451" y="773774"/>
                    <a:pt x="2719202" y="787532"/>
                    <a:pt x="2717952" y="800039"/>
                  </a:cubicBezTo>
                  <a:cubicBezTo>
                    <a:pt x="2714201" y="821301"/>
                    <a:pt x="2707951" y="848816"/>
                    <a:pt x="2749205" y="833808"/>
                  </a:cubicBezTo>
                  <a:cubicBezTo>
                    <a:pt x="2757956" y="832557"/>
                    <a:pt x="2759206" y="858822"/>
                    <a:pt x="2746705" y="872580"/>
                  </a:cubicBezTo>
                  <a:cubicBezTo>
                    <a:pt x="2740454" y="880084"/>
                    <a:pt x="2726702" y="888839"/>
                    <a:pt x="2735453" y="896343"/>
                  </a:cubicBezTo>
                  <a:cubicBezTo>
                    <a:pt x="2754205" y="910101"/>
                    <a:pt x="2749205" y="938867"/>
                    <a:pt x="2771707" y="946372"/>
                  </a:cubicBezTo>
                  <a:cubicBezTo>
                    <a:pt x="2785459" y="952625"/>
                    <a:pt x="2795460" y="958879"/>
                    <a:pt x="2789209" y="975138"/>
                  </a:cubicBezTo>
                  <a:cubicBezTo>
                    <a:pt x="2784209" y="990146"/>
                    <a:pt x="2782958" y="1007656"/>
                    <a:pt x="2764206" y="1011408"/>
                  </a:cubicBezTo>
                  <a:cubicBezTo>
                    <a:pt x="2751705" y="1013909"/>
                    <a:pt x="2735453" y="1012659"/>
                    <a:pt x="2727953" y="1025166"/>
                  </a:cubicBezTo>
                  <a:cubicBezTo>
                    <a:pt x="2725452" y="1028918"/>
                    <a:pt x="2724202" y="1035171"/>
                    <a:pt x="2724202" y="1040174"/>
                  </a:cubicBezTo>
                  <a:cubicBezTo>
                    <a:pt x="2725452" y="1043926"/>
                    <a:pt x="2730453" y="1050180"/>
                    <a:pt x="2734203" y="1050180"/>
                  </a:cubicBezTo>
                  <a:cubicBezTo>
                    <a:pt x="2755456" y="1052681"/>
                    <a:pt x="2775458" y="1051430"/>
                    <a:pt x="2796710" y="1055182"/>
                  </a:cubicBezTo>
                  <a:cubicBezTo>
                    <a:pt x="2807961" y="1056433"/>
                    <a:pt x="2814212" y="1068940"/>
                    <a:pt x="2806711" y="1078946"/>
                  </a:cubicBezTo>
                  <a:cubicBezTo>
                    <a:pt x="2794210" y="1095205"/>
                    <a:pt x="2794210" y="1105211"/>
                    <a:pt x="2812962" y="1116467"/>
                  </a:cubicBezTo>
                  <a:cubicBezTo>
                    <a:pt x="2834214" y="1128974"/>
                    <a:pt x="2834214" y="1151486"/>
                    <a:pt x="2834214" y="1173999"/>
                  </a:cubicBezTo>
                  <a:cubicBezTo>
                    <a:pt x="2831714" y="1176500"/>
                    <a:pt x="2830463" y="1179002"/>
                    <a:pt x="2829213" y="1182754"/>
                  </a:cubicBezTo>
                  <a:cubicBezTo>
                    <a:pt x="2802023" y="1193073"/>
                    <a:pt x="2797335" y="1228718"/>
                    <a:pt x="2776122" y="1245895"/>
                  </a:cubicBezTo>
                  <a:lnTo>
                    <a:pt x="2759060" y="1251589"/>
                  </a:lnTo>
                  <a:lnTo>
                    <a:pt x="2780779" y="1255490"/>
                  </a:lnTo>
                  <a:cubicBezTo>
                    <a:pt x="2792350" y="1262234"/>
                    <a:pt x="2799959" y="1273924"/>
                    <a:pt x="2801227" y="1293107"/>
                  </a:cubicBezTo>
                  <a:cubicBezTo>
                    <a:pt x="2772061" y="1311092"/>
                    <a:pt x="2740359" y="1309893"/>
                    <a:pt x="2706120" y="1307495"/>
                  </a:cubicBezTo>
                  <a:cubicBezTo>
                    <a:pt x="2703584" y="1289510"/>
                    <a:pt x="2723873" y="1293107"/>
                    <a:pt x="2728946" y="1284715"/>
                  </a:cubicBezTo>
                  <a:cubicBezTo>
                    <a:pt x="2732750" y="1278720"/>
                    <a:pt x="2734335" y="1272725"/>
                    <a:pt x="2735128" y="1266581"/>
                  </a:cubicBezTo>
                  <a:lnTo>
                    <a:pt x="2736059" y="1254154"/>
                  </a:lnTo>
                  <a:lnTo>
                    <a:pt x="2713732" y="1255451"/>
                  </a:lnTo>
                  <a:cubicBezTo>
                    <a:pt x="2705763" y="1255920"/>
                    <a:pt x="2697950" y="1255920"/>
                    <a:pt x="2690449" y="1254044"/>
                  </a:cubicBezTo>
                  <a:cubicBezTo>
                    <a:pt x="2665446" y="1247790"/>
                    <a:pt x="2649194" y="1289064"/>
                    <a:pt x="2625442" y="1267802"/>
                  </a:cubicBezTo>
                  <a:cubicBezTo>
                    <a:pt x="2606690" y="1251542"/>
                    <a:pt x="2584187" y="1257796"/>
                    <a:pt x="2564185" y="1251542"/>
                  </a:cubicBezTo>
                  <a:cubicBezTo>
                    <a:pt x="2552934" y="1249041"/>
                    <a:pt x="2549184" y="1239035"/>
                    <a:pt x="2552934" y="1227779"/>
                  </a:cubicBezTo>
                  <a:cubicBezTo>
                    <a:pt x="2556684" y="1220275"/>
                    <a:pt x="2562935" y="1214021"/>
                    <a:pt x="2571686" y="1219024"/>
                  </a:cubicBezTo>
                  <a:cubicBezTo>
                    <a:pt x="2576687" y="1220275"/>
                    <a:pt x="2582937" y="1227779"/>
                    <a:pt x="2585437" y="1226528"/>
                  </a:cubicBezTo>
                  <a:cubicBezTo>
                    <a:pt x="2629192" y="1207768"/>
                    <a:pt x="2677947" y="1210269"/>
                    <a:pt x="2722952" y="1196512"/>
                  </a:cubicBezTo>
                  <a:cubicBezTo>
                    <a:pt x="2747955" y="1189007"/>
                    <a:pt x="2765457" y="1172748"/>
                    <a:pt x="2772957" y="1148985"/>
                  </a:cubicBezTo>
                  <a:cubicBezTo>
                    <a:pt x="2775458" y="1141481"/>
                    <a:pt x="2776708" y="1131475"/>
                    <a:pt x="2772957" y="1126472"/>
                  </a:cubicBezTo>
                  <a:cubicBezTo>
                    <a:pt x="2764206" y="1113965"/>
                    <a:pt x="2756706" y="1123971"/>
                    <a:pt x="2749205" y="1132726"/>
                  </a:cubicBezTo>
                  <a:cubicBezTo>
                    <a:pt x="2744204" y="1141481"/>
                    <a:pt x="2735453" y="1148985"/>
                    <a:pt x="2726702" y="1153988"/>
                  </a:cubicBezTo>
                  <a:cubicBezTo>
                    <a:pt x="2715451" y="1161492"/>
                    <a:pt x="2704200" y="1170247"/>
                    <a:pt x="2690449" y="1161492"/>
                  </a:cubicBezTo>
                  <a:cubicBezTo>
                    <a:pt x="2675447" y="1151486"/>
                    <a:pt x="2686698" y="1137729"/>
                    <a:pt x="2687948" y="1125222"/>
                  </a:cubicBezTo>
                  <a:cubicBezTo>
                    <a:pt x="2687948" y="1120219"/>
                    <a:pt x="2689199" y="1115216"/>
                    <a:pt x="2690449" y="1110213"/>
                  </a:cubicBezTo>
                  <a:cubicBezTo>
                    <a:pt x="2660445" y="1088951"/>
                    <a:pt x="2681698" y="1066439"/>
                    <a:pt x="2690449" y="1045177"/>
                  </a:cubicBezTo>
                  <a:cubicBezTo>
                    <a:pt x="2667946" y="1042675"/>
                    <a:pt x="2652945" y="1062687"/>
                    <a:pt x="2634193" y="1067690"/>
                  </a:cubicBezTo>
                  <a:cubicBezTo>
                    <a:pt x="2622941" y="1051430"/>
                    <a:pt x="2631692" y="1038923"/>
                    <a:pt x="2634193" y="1026416"/>
                  </a:cubicBezTo>
                  <a:cubicBezTo>
                    <a:pt x="2644194" y="983893"/>
                    <a:pt x="2635443" y="966383"/>
                    <a:pt x="2591688" y="950124"/>
                  </a:cubicBezTo>
                  <a:cubicBezTo>
                    <a:pt x="2570436" y="941369"/>
                    <a:pt x="2561685" y="930112"/>
                    <a:pt x="2561685" y="908850"/>
                  </a:cubicBezTo>
                  <a:cubicBezTo>
                    <a:pt x="2562935" y="875081"/>
                    <a:pt x="2554184" y="840061"/>
                    <a:pt x="2579187" y="810045"/>
                  </a:cubicBezTo>
                  <a:cubicBezTo>
                    <a:pt x="2587938" y="800039"/>
                    <a:pt x="2582937" y="790033"/>
                    <a:pt x="2574186" y="782529"/>
                  </a:cubicBezTo>
                  <a:cubicBezTo>
                    <a:pt x="2566686" y="777526"/>
                    <a:pt x="2557935" y="778777"/>
                    <a:pt x="2552934" y="782529"/>
                  </a:cubicBezTo>
                  <a:cubicBezTo>
                    <a:pt x="2537932" y="795036"/>
                    <a:pt x="2521681" y="805042"/>
                    <a:pt x="2511680" y="820050"/>
                  </a:cubicBezTo>
                  <a:cubicBezTo>
                    <a:pt x="2499178" y="836309"/>
                    <a:pt x="2470425" y="858822"/>
                    <a:pt x="2514180" y="872580"/>
                  </a:cubicBezTo>
                  <a:cubicBezTo>
                    <a:pt x="2517930" y="897594"/>
                    <a:pt x="2521681" y="921357"/>
                    <a:pt x="2511680" y="946372"/>
                  </a:cubicBezTo>
                  <a:cubicBezTo>
                    <a:pt x="2511680" y="947622"/>
                    <a:pt x="2502929" y="947622"/>
                    <a:pt x="2497928" y="948873"/>
                  </a:cubicBezTo>
                  <a:cubicBezTo>
                    <a:pt x="2484177" y="928862"/>
                    <a:pt x="2481677" y="895092"/>
                    <a:pt x="2442922" y="905098"/>
                  </a:cubicBezTo>
                  <a:cubicBezTo>
                    <a:pt x="2435422" y="907599"/>
                    <a:pt x="2425421" y="908850"/>
                    <a:pt x="2424170" y="900095"/>
                  </a:cubicBezTo>
                  <a:cubicBezTo>
                    <a:pt x="2422920" y="893842"/>
                    <a:pt x="2429171" y="885087"/>
                    <a:pt x="2432921" y="880084"/>
                  </a:cubicBezTo>
                  <a:cubicBezTo>
                    <a:pt x="2437922" y="873830"/>
                    <a:pt x="2444173" y="868828"/>
                    <a:pt x="2450423" y="863825"/>
                  </a:cubicBezTo>
                  <a:cubicBezTo>
                    <a:pt x="2436672" y="852569"/>
                    <a:pt x="2424170" y="841312"/>
                    <a:pt x="2410419" y="830056"/>
                  </a:cubicBezTo>
                  <a:cubicBezTo>
                    <a:pt x="2401668" y="822552"/>
                    <a:pt x="2391667" y="823802"/>
                    <a:pt x="2380416" y="823802"/>
                  </a:cubicBezTo>
                  <a:cubicBezTo>
                    <a:pt x="2339161" y="826304"/>
                    <a:pt x="2339161" y="826304"/>
                    <a:pt x="2337911" y="793786"/>
                  </a:cubicBezTo>
                  <a:cubicBezTo>
                    <a:pt x="2335411" y="763769"/>
                    <a:pt x="2336661" y="735003"/>
                    <a:pt x="2352913" y="708738"/>
                  </a:cubicBezTo>
                  <a:cubicBezTo>
                    <a:pt x="2357913" y="708738"/>
                    <a:pt x="2364164" y="708738"/>
                    <a:pt x="2369165" y="708738"/>
                  </a:cubicBezTo>
                  <a:cubicBezTo>
                    <a:pt x="2379166" y="707487"/>
                    <a:pt x="2391667" y="708738"/>
                    <a:pt x="2390417" y="692479"/>
                  </a:cubicBezTo>
                  <a:cubicBezTo>
                    <a:pt x="2389167" y="684975"/>
                    <a:pt x="2385416" y="677470"/>
                    <a:pt x="2381666" y="669966"/>
                  </a:cubicBezTo>
                  <a:cubicBezTo>
                    <a:pt x="2370415" y="637448"/>
                    <a:pt x="2370415" y="637448"/>
                    <a:pt x="2406669" y="623690"/>
                  </a:cubicBezTo>
                  <a:cubicBezTo>
                    <a:pt x="2413544" y="621814"/>
                    <a:pt x="2418857" y="618375"/>
                    <a:pt x="2423077" y="613685"/>
                  </a:cubicBezTo>
                  <a:lnTo>
                    <a:pt x="2432827" y="596342"/>
                  </a:lnTo>
                  <a:lnTo>
                    <a:pt x="2397842" y="587856"/>
                  </a:lnTo>
                  <a:cubicBezTo>
                    <a:pt x="2386734" y="582904"/>
                    <a:pt x="2376752" y="575556"/>
                    <a:pt x="2368381" y="564693"/>
                  </a:cubicBezTo>
                  <a:cubicBezTo>
                    <a:pt x="2369669" y="554469"/>
                    <a:pt x="2370957" y="542968"/>
                    <a:pt x="2385124" y="542968"/>
                  </a:cubicBezTo>
                  <a:close/>
                  <a:moveTo>
                    <a:pt x="2290409" y="531977"/>
                  </a:moveTo>
                  <a:cubicBezTo>
                    <a:pt x="2308225" y="534513"/>
                    <a:pt x="2322223" y="538317"/>
                    <a:pt x="2315860" y="559875"/>
                  </a:cubicBezTo>
                  <a:cubicBezTo>
                    <a:pt x="2312042" y="580164"/>
                    <a:pt x="2324768" y="590309"/>
                    <a:pt x="2338766" y="596649"/>
                  </a:cubicBezTo>
                  <a:cubicBezTo>
                    <a:pt x="2341311" y="606794"/>
                    <a:pt x="2343856" y="618207"/>
                    <a:pt x="2343856" y="628351"/>
                  </a:cubicBezTo>
                  <a:cubicBezTo>
                    <a:pt x="2345128" y="638496"/>
                    <a:pt x="2333676" y="646105"/>
                    <a:pt x="2324768" y="644837"/>
                  </a:cubicBezTo>
                  <a:cubicBezTo>
                    <a:pt x="2310770" y="639764"/>
                    <a:pt x="2300589" y="632156"/>
                    <a:pt x="2294227" y="620743"/>
                  </a:cubicBezTo>
                  <a:cubicBezTo>
                    <a:pt x="2287864" y="609330"/>
                    <a:pt x="2280229" y="604258"/>
                    <a:pt x="2268776" y="611866"/>
                  </a:cubicBezTo>
                  <a:cubicBezTo>
                    <a:pt x="2254778" y="620743"/>
                    <a:pt x="2244597" y="620743"/>
                    <a:pt x="2236962" y="604258"/>
                  </a:cubicBezTo>
                  <a:cubicBezTo>
                    <a:pt x="2230599" y="587773"/>
                    <a:pt x="2225509" y="575092"/>
                    <a:pt x="2244597" y="563679"/>
                  </a:cubicBezTo>
                  <a:cubicBezTo>
                    <a:pt x="2261140" y="554802"/>
                    <a:pt x="2275138" y="543390"/>
                    <a:pt x="2290409" y="531977"/>
                  </a:cubicBezTo>
                  <a:close/>
                  <a:moveTo>
                    <a:pt x="1183227" y="523389"/>
                  </a:moveTo>
                  <a:cubicBezTo>
                    <a:pt x="1183915" y="524076"/>
                    <a:pt x="1184739" y="526480"/>
                    <a:pt x="1185838" y="530602"/>
                  </a:cubicBezTo>
                  <a:cubicBezTo>
                    <a:pt x="1183640" y="529228"/>
                    <a:pt x="1181441" y="527854"/>
                    <a:pt x="1181441" y="526480"/>
                  </a:cubicBezTo>
                  <a:cubicBezTo>
                    <a:pt x="1181991" y="523733"/>
                    <a:pt x="1182540" y="522702"/>
                    <a:pt x="1183227" y="523389"/>
                  </a:cubicBezTo>
                  <a:close/>
                  <a:moveTo>
                    <a:pt x="1762549" y="515489"/>
                  </a:moveTo>
                  <a:cubicBezTo>
                    <a:pt x="1761175" y="518629"/>
                    <a:pt x="1759802" y="524910"/>
                    <a:pt x="1758428" y="524910"/>
                  </a:cubicBezTo>
                  <a:cubicBezTo>
                    <a:pt x="1752932" y="521769"/>
                    <a:pt x="1754306" y="520199"/>
                    <a:pt x="1762549" y="515489"/>
                  </a:cubicBezTo>
                  <a:close/>
                  <a:moveTo>
                    <a:pt x="2716404" y="509996"/>
                  </a:moveTo>
                  <a:lnTo>
                    <a:pt x="2719151" y="514573"/>
                  </a:lnTo>
                  <a:lnTo>
                    <a:pt x="2714573" y="512742"/>
                  </a:lnTo>
                  <a:lnTo>
                    <a:pt x="2716404" y="509996"/>
                  </a:lnTo>
                  <a:close/>
                  <a:moveTo>
                    <a:pt x="1670270" y="494685"/>
                  </a:moveTo>
                  <a:cubicBezTo>
                    <a:pt x="1683130" y="493508"/>
                    <a:pt x="1684416" y="505283"/>
                    <a:pt x="1685702" y="514704"/>
                  </a:cubicBezTo>
                  <a:lnTo>
                    <a:pt x="1681656" y="515631"/>
                  </a:lnTo>
                  <a:lnTo>
                    <a:pt x="1686076" y="519610"/>
                  </a:lnTo>
                  <a:cubicBezTo>
                    <a:pt x="1685618" y="522358"/>
                    <a:pt x="1684931" y="523388"/>
                    <a:pt x="1684130" y="522701"/>
                  </a:cubicBezTo>
                  <a:lnTo>
                    <a:pt x="1681558" y="515653"/>
                  </a:lnTo>
                  <a:lnTo>
                    <a:pt x="1639405" y="525302"/>
                  </a:lnTo>
                  <a:cubicBezTo>
                    <a:pt x="1635547" y="525302"/>
                    <a:pt x="1629117" y="521769"/>
                    <a:pt x="1627831" y="518237"/>
                  </a:cubicBezTo>
                  <a:cubicBezTo>
                    <a:pt x="1626545" y="514704"/>
                    <a:pt x="1629117" y="506461"/>
                    <a:pt x="1631689" y="506461"/>
                  </a:cubicBezTo>
                  <a:cubicBezTo>
                    <a:pt x="1644550" y="500573"/>
                    <a:pt x="1657410" y="495863"/>
                    <a:pt x="1670270" y="494685"/>
                  </a:cubicBezTo>
                  <a:close/>
                  <a:moveTo>
                    <a:pt x="2210856" y="482517"/>
                  </a:moveTo>
                  <a:cubicBezTo>
                    <a:pt x="2215740" y="483753"/>
                    <a:pt x="2220625" y="483753"/>
                    <a:pt x="2225509" y="483753"/>
                  </a:cubicBezTo>
                  <a:cubicBezTo>
                    <a:pt x="2238942" y="484990"/>
                    <a:pt x="2252374" y="487463"/>
                    <a:pt x="2254817" y="503537"/>
                  </a:cubicBezTo>
                  <a:cubicBezTo>
                    <a:pt x="2257259" y="523320"/>
                    <a:pt x="2242605" y="528266"/>
                    <a:pt x="2226731" y="530739"/>
                  </a:cubicBezTo>
                  <a:cubicBezTo>
                    <a:pt x="2231615" y="517138"/>
                    <a:pt x="2241384" y="502300"/>
                    <a:pt x="2214519" y="498591"/>
                  </a:cubicBezTo>
                  <a:cubicBezTo>
                    <a:pt x="2204750" y="497354"/>
                    <a:pt x="2203529" y="491172"/>
                    <a:pt x="2210856" y="482517"/>
                  </a:cubicBezTo>
                  <a:close/>
                  <a:moveTo>
                    <a:pt x="2282571" y="457379"/>
                  </a:moveTo>
                  <a:cubicBezTo>
                    <a:pt x="2285107" y="457242"/>
                    <a:pt x="2287643" y="459440"/>
                    <a:pt x="2290179" y="463837"/>
                  </a:cubicBezTo>
                  <a:cubicBezTo>
                    <a:pt x="2285107" y="463837"/>
                    <a:pt x="2280035" y="463837"/>
                    <a:pt x="2274963" y="464936"/>
                  </a:cubicBezTo>
                  <a:cubicBezTo>
                    <a:pt x="2277499" y="459990"/>
                    <a:pt x="2280035" y="457517"/>
                    <a:pt x="2282571" y="457379"/>
                  </a:cubicBezTo>
                  <a:close/>
                  <a:moveTo>
                    <a:pt x="274754" y="433062"/>
                  </a:moveTo>
                  <a:cubicBezTo>
                    <a:pt x="278558" y="436725"/>
                    <a:pt x="283630" y="439167"/>
                    <a:pt x="286166" y="442831"/>
                  </a:cubicBezTo>
                  <a:cubicBezTo>
                    <a:pt x="289970" y="447715"/>
                    <a:pt x="287434" y="452600"/>
                    <a:pt x="279826" y="452600"/>
                  </a:cubicBezTo>
                  <a:cubicBezTo>
                    <a:pt x="279826" y="453821"/>
                    <a:pt x="277290" y="450157"/>
                    <a:pt x="277290" y="447715"/>
                  </a:cubicBezTo>
                  <a:cubicBezTo>
                    <a:pt x="274754" y="442831"/>
                    <a:pt x="274754" y="437946"/>
                    <a:pt x="274754" y="433062"/>
                  </a:cubicBezTo>
                  <a:close/>
                  <a:moveTo>
                    <a:pt x="2848835" y="419130"/>
                  </a:moveTo>
                  <a:cubicBezTo>
                    <a:pt x="2852568" y="428075"/>
                    <a:pt x="2857544" y="437021"/>
                    <a:pt x="2862521" y="447245"/>
                  </a:cubicBezTo>
                  <a:cubicBezTo>
                    <a:pt x="2883672" y="493251"/>
                    <a:pt x="2858789" y="525200"/>
                    <a:pt x="2806534" y="520088"/>
                  </a:cubicBezTo>
                  <a:cubicBezTo>
                    <a:pt x="2794092" y="520088"/>
                    <a:pt x="2781651" y="517532"/>
                    <a:pt x="2769209" y="517532"/>
                  </a:cubicBezTo>
                  <a:cubicBezTo>
                    <a:pt x="2764232" y="511142"/>
                    <a:pt x="2758012" y="506030"/>
                    <a:pt x="2753035" y="499641"/>
                  </a:cubicBezTo>
                  <a:cubicBezTo>
                    <a:pt x="2766721" y="480471"/>
                    <a:pt x="2784139" y="463858"/>
                    <a:pt x="2795336" y="443411"/>
                  </a:cubicBezTo>
                  <a:cubicBezTo>
                    <a:pt x="2809022" y="420408"/>
                    <a:pt x="2826440" y="416574"/>
                    <a:pt x="2848835" y="419130"/>
                  </a:cubicBezTo>
                  <a:close/>
                  <a:moveTo>
                    <a:pt x="619436" y="412436"/>
                  </a:moveTo>
                  <a:cubicBezTo>
                    <a:pt x="625073" y="410568"/>
                    <a:pt x="628831" y="414305"/>
                    <a:pt x="633842" y="423024"/>
                  </a:cubicBezTo>
                  <a:cubicBezTo>
                    <a:pt x="650128" y="450426"/>
                    <a:pt x="666414" y="449181"/>
                    <a:pt x="691470" y="437971"/>
                  </a:cubicBezTo>
                  <a:cubicBezTo>
                    <a:pt x="695228" y="435480"/>
                    <a:pt x="701492" y="435480"/>
                    <a:pt x="706503" y="435480"/>
                  </a:cubicBezTo>
                  <a:cubicBezTo>
                    <a:pt x="715272" y="454163"/>
                    <a:pt x="726547" y="464128"/>
                    <a:pt x="749097" y="455409"/>
                  </a:cubicBezTo>
                  <a:lnTo>
                    <a:pt x="786497" y="451690"/>
                  </a:lnTo>
                  <a:lnTo>
                    <a:pt x="792965" y="432797"/>
                  </a:lnTo>
                  <a:cubicBezTo>
                    <a:pt x="794160" y="428872"/>
                    <a:pt x="801327" y="427564"/>
                    <a:pt x="803716" y="428872"/>
                  </a:cubicBezTo>
                  <a:cubicBezTo>
                    <a:pt x="812079" y="432797"/>
                    <a:pt x="810884" y="441956"/>
                    <a:pt x="806106" y="447190"/>
                  </a:cubicBezTo>
                  <a:lnTo>
                    <a:pt x="788169" y="452968"/>
                  </a:lnTo>
                  <a:lnTo>
                    <a:pt x="816746" y="477829"/>
                  </a:lnTo>
                  <a:cubicBezTo>
                    <a:pt x="820504" y="480320"/>
                    <a:pt x="823009" y="486548"/>
                    <a:pt x="821757" y="491530"/>
                  </a:cubicBezTo>
                  <a:cubicBezTo>
                    <a:pt x="820504" y="494021"/>
                    <a:pt x="814240" y="499004"/>
                    <a:pt x="810482" y="499004"/>
                  </a:cubicBezTo>
                  <a:cubicBezTo>
                    <a:pt x="789185" y="500249"/>
                    <a:pt x="767888" y="497758"/>
                    <a:pt x="746591" y="500249"/>
                  </a:cubicBezTo>
                  <a:cubicBezTo>
                    <a:pt x="725294" y="503986"/>
                    <a:pt x="736569" y="520179"/>
                    <a:pt x="737822" y="531389"/>
                  </a:cubicBezTo>
                  <a:cubicBezTo>
                    <a:pt x="739074" y="541353"/>
                    <a:pt x="737822" y="551318"/>
                    <a:pt x="736569" y="561282"/>
                  </a:cubicBezTo>
                  <a:cubicBezTo>
                    <a:pt x="734063" y="567511"/>
                    <a:pt x="730305" y="572493"/>
                    <a:pt x="726547" y="578721"/>
                  </a:cubicBezTo>
                  <a:cubicBezTo>
                    <a:pt x="714019" y="588686"/>
                    <a:pt x="702744" y="591177"/>
                    <a:pt x="690217" y="578721"/>
                  </a:cubicBezTo>
                  <a:cubicBezTo>
                    <a:pt x="690217" y="561282"/>
                    <a:pt x="690217" y="542599"/>
                    <a:pt x="678942" y="526406"/>
                  </a:cubicBezTo>
                  <a:cubicBezTo>
                    <a:pt x="675184" y="520179"/>
                    <a:pt x="673931" y="510214"/>
                    <a:pt x="663909" y="511459"/>
                  </a:cubicBezTo>
                  <a:cubicBezTo>
                    <a:pt x="655139" y="511459"/>
                    <a:pt x="650128" y="518933"/>
                    <a:pt x="650128" y="526406"/>
                  </a:cubicBezTo>
                  <a:cubicBezTo>
                    <a:pt x="650128" y="538862"/>
                    <a:pt x="646370" y="547581"/>
                    <a:pt x="632590" y="547581"/>
                  </a:cubicBezTo>
                  <a:cubicBezTo>
                    <a:pt x="620062" y="546336"/>
                    <a:pt x="606282" y="550072"/>
                    <a:pt x="601271" y="531389"/>
                  </a:cubicBezTo>
                  <a:cubicBezTo>
                    <a:pt x="600018" y="523915"/>
                    <a:pt x="595007" y="518933"/>
                    <a:pt x="589996" y="512705"/>
                  </a:cubicBezTo>
                  <a:cubicBezTo>
                    <a:pt x="584985" y="505232"/>
                    <a:pt x="582479" y="497758"/>
                    <a:pt x="588743" y="492776"/>
                  </a:cubicBezTo>
                  <a:cubicBezTo>
                    <a:pt x="593754" y="489039"/>
                    <a:pt x="603776" y="491530"/>
                    <a:pt x="610040" y="491530"/>
                  </a:cubicBezTo>
                  <a:cubicBezTo>
                    <a:pt x="615051" y="492776"/>
                    <a:pt x="621315" y="495267"/>
                    <a:pt x="625073" y="494021"/>
                  </a:cubicBezTo>
                  <a:cubicBezTo>
                    <a:pt x="633842" y="491530"/>
                    <a:pt x="638854" y="482811"/>
                    <a:pt x="633842" y="477829"/>
                  </a:cubicBezTo>
                  <a:cubicBezTo>
                    <a:pt x="621315" y="466619"/>
                    <a:pt x="607534" y="459145"/>
                    <a:pt x="593754" y="451672"/>
                  </a:cubicBezTo>
                  <a:lnTo>
                    <a:pt x="593754" y="435480"/>
                  </a:lnTo>
                  <a:cubicBezTo>
                    <a:pt x="606282" y="421778"/>
                    <a:pt x="613798" y="414305"/>
                    <a:pt x="619436" y="412436"/>
                  </a:cubicBezTo>
                  <a:close/>
                  <a:moveTo>
                    <a:pt x="725057" y="407973"/>
                  </a:moveTo>
                  <a:cubicBezTo>
                    <a:pt x="728492" y="407973"/>
                    <a:pt x="731763" y="409765"/>
                    <a:pt x="733725" y="413946"/>
                  </a:cubicBezTo>
                  <a:cubicBezTo>
                    <a:pt x="735034" y="416336"/>
                    <a:pt x="733725" y="424698"/>
                    <a:pt x="729800" y="425893"/>
                  </a:cubicBezTo>
                  <a:cubicBezTo>
                    <a:pt x="723258" y="428282"/>
                    <a:pt x="715408" y="430671"/>
                    <a:pt x="708866" y="431866"/>
                  </a:cubicBezTo>
                  <a:cubicBezTo>
                    <a:pt x="711483" y="425893"/>
                    <a:pt x="711483" y="417530"/>
                    <a:pt x="715408" y="412752"/>
                  </a:cubicBezTo>
                  <a:cubicBezTo>
                    <a:pt x="718025" y="409765"/>
                    <a:pt x="721623" y="407973"/>
                    <a:pt x="725057" y="407973"/>
                  </a:cubicBezTo>
                  <a:close/>
                  <a:moveTo>
                    <a:pt x="2253996" y="394594"/>
                  </a:moveTo>
                  <a:cubicBezTo>
                    <a:pt x="2273733" y="418260"/>
                    <a:pt x="2253996" y="443172"/>
                    <a:pt x="2255230" y="468084"/>
                  </a:cubicBezTo>
                  <a:cubicBezTo>
                    <a:pt x="2239193" y="468084"/>
                    <a:pt x="2223156" y="468084"/>
                    <a:pt x="2207120" y="468084"/>
                  </a:cubicBezTo>
                  <a:cubicBezTo>
                    <a:pt x="2188616" y="464347"/>
                    <a:pt x="2175046" y="486768"/>
                    <a:pt x="2154075" y="473067"/>
                  </a:cubicBezTo>
                  <a:cubicBezTo>
                    <a:pt x="2163944" y="450646"/>
                    <a:pt x="2179981" y="433207"/>
                    <a:pt x="2200952" y="425734"/>
                  </a:cubicBezTo>
                  <a:cubicBezTo>
                    <a:pt x="2221923" y="418260"/>
                    <a:pt x="2235492" y="404559"/>
                    <a:pt x="2253996" y="394594"/>
                  </a:cubicBezTo>
                  <a:close/>
                  <a:moveTo>
                    <a:pt x="1008969" y="394593"/>
                  </a:moveTo>
                  <a:cubicBezTo>
                    <a:pt x="1012691" y="394593"/>
                    <a:pt x="1020136" y="398225"/>
                    <a:pt x="1021377" y="401858"/>
                  </a:cubicBezTo>
                  <a:cubicBezTo>
                    <a:pt x="1023858" y="412755"/>
                    <a:pt x="1025099" y="424864"/>
                    <a:pt x="1026340" y="436972"/>
                  </a:cubicBezTo>
                  <a:cubicBezTo>
                    <a:pt x="1025099" y="445448"/>
                    <a:pt x="1023858" y="452713"/>
                    <a:pt x="1021377" y="459979"/>
                  </a:cubicBezTo>
                  <a:cubicBezTo>
                    <a:pt x="1021377" y="461189"/>
                    <a:pt x="1017654" y="464822"/>
                    <a:pt x="1016414" y="464822"/>
                  </a:cubicBezTo>
                  <a:cubicBezTo>
                    <a:pt x="1012691" y="463611"/>
                    <a:pt x="1006488" y="462400"/>
                    <a:pt x="1004006" y="458768"/>
                  </a:cubicBezTo>
                  <a:cubicBezTo>
                    <a:pt x="989117" y="440605"/>
                    <a:pt x="992839" y="421231"/>
                    <a:pt x="997802" y="401858"/>
                  </a:cubicBezTo>
                  <a:cubicBezTo>
                    <a:pt x="999043" y="398225"/>
                    <a:pt x="1005247" y="394593"/>
                    <a:pt x="1008969" y="394593"/>
                  </a:cubicBezTo>
                  <a:close/>
                  <a:moveTo>
                    <a:pt x="3500370" y="361624"/>
                  </a:moveTo>
                  <a:cubicBezTo>
                    <a:pt x="3501469" y="362998"/>
                    <a:pt x="3503667" y="365746"/>
                    <a:pt x="3504766" y="367120"/>
                  </a:cubicBezTo>
                  <a:cubicBezTo>
                    <a:pt x="3503667" y="368494"/>
                    <a:pt x="3501469" y="369867"/>
                    <a:pt x="3499270" y="371241"/>
                  </a:cubicBezTo>
                  <a:cubicBezTo>
                    <a:pt x="3497072" y="369867"/>
                    <a:pt x="3495973" y="367120"/>
                    <a:pt x="3494874" y="365746"/>
                  </a:cubicBezTo>
                  <a:cubicBezTo>
                    <a:pt x="3495973" y="364372"/>
                    <a:pt x="3498171" y="361624"/>
                    <a:pt x="3500370" y="361624"/>
                  </a:cubicBezTo>
                  <a:close/>
                  <a:moveTo>
                    <a:pt x="2082637" y="356130"/>
                  </a:moveTo>
                  <a:cubicBezTo>
                    <a:pt x="2085778" y="357504"/>
                    <a:pt x="2092058" y="360251"/>
                    <a:pt x="2090488" y="360251"/>
                  </a:cubicBezTo>
                  <a:cubicBezTo>
                    <a:pt x="2090488" y="365747"/>
                    <a:pt x="2087348" y="364373"/>
                    <a:pt x="2082637" y="356130"/>
                  </a:cubicBezTo>
                  <a:close/>
                  <a:moveTo>
                    <a:pt x="567173" y="329971"/>
                  </a:moveTo>
                  <a:cubicBezTo>
                    <a:pt x="571883" y="328652"/>
                    <a:pt x="576594" y="331290"/>
                    <a:pt x="581304" y="332608"/>
                  </a:cubicBezTo>
                  <a:cubicBezTo>
                    <a:pt x="578949" y="336565"/>
                    <a:pt x="577771" y="341841"/>
                    <a:pt x="574238" y="344478"/>
                  </a:cubicBezTo>
                  <a:cubicBezTo>
                    <a:pt x="567173" y="351073"/>
                    <a:pt x="557753" y="355029"/>
                    <a:pt x="549510" y="360305"/>
                  </a:cubicBezTo>
                  <a:cubicBezTo>
                    <a:pt x="549510" y="345797"/>
                    <a:pt x="553043" y="332608"/>
                    <a:pt x="567173" y="329971"/>
                  </a:cubicBezTo>
                  <a:close/>
                  <a:moveTo>
                    <a:pt x="2427452" y="301178"/>
                  </a:moveTo>
                  <a:cubicBezTo>
                    <a:pt x="2428825" y="301178"/>
                    <a:pt x="2430199" y="304841"/>
                    <a:pt x="2431573" y="307283"/>
                  </a:cubicBezTo>
                  <a:cubicBezTo>
                    <a:pt x="2432946" y="312168"/>
                    <a:pt x="2432946" y="315831"/>
                    <a:pt x="2432946" y="321937"/>
                  </a:cubicBezTo>
                  <a:cubicBezTo>
                    <a:pt x="2428825" y="318273"/>
                    <a:pt x="2424704" y="315831"/>
                    <a:pt x="2421957" y="312168"/>
                  </a:cubicBezTo>
                  <a:cubicBezTo>
                    <a:pt x="2417836" y="306062"/>
                    <a:pt x="2419210" y="302399"/>
                    <a:pt x="2427452" y="301178"/>
                  </a:cubicBezTo>
                  <a:close/>
                  <a:moveTo>
                    <a:pt x="3258616" y="291432"/>
                  </a:moveTo>
                  <a:cubicBezTo>
                    <a:pt x="3278364" y="291432"/>
                    <a:pt x="3296876" y="291432"/>
                    <a:pt x="3314155" y="292677"/>
                  </a:cubicBezTo>
                  <a:cubicBezTo>
                    <a:pt x="3331434" y="292677"/>
                    <a:pt x="3327731" y="302634"/>
                    <a:pt x="3321560" y="312591"/>
                  </a:cubicBezTo>
                  <a:cubicBezTo>
                    <a:pt x="3317858" y="321303"/>
                    <a:pt x="3321560" y="328771"/>
                    <a:pt x="3328965" y="332505"/>
                  </a:cubicBezTo>
                  <a:cubicBezTo>
                    <a:pt x="3346244" y="342462"/>
                    <a:pt x="3346244" y="351175"/>
                    <a:pt x="3332668" y="367355"/>
                  </a:cubicBezTo>
                  <a:cubicBezTo>
                    <a:pt x="3320326" y="379801"/>
                    <a:pt x="3327731" y="395981"/>
                    <a:pt x="3340073" y="407183"/>
                  </a:cubicBezTo>
                  <a:cubicBezTo>
                    <a:pt x="3354883" y="421185"/>
                    <a:pt x="3375248" y="425386"/>
                    <a:pt x="3390752" y="436588"/>
                  </a:cubicBezTo>
                  <a:lnTo>
                    <a:pt x="3403740" y="450210"/>
                  </a:lnTo>
                  <a:lnTo>
                    <a:pt x="3403900" y="449546"/>
                  </a:lnTo>
                  <a:lnTo>
                    <a:pt x="3419775" y="449546"/>
                  </a:lnTo>
                  <a:cubicBezTo>
                    <a:pt x="3420996" y="461594"/>
                    <a:pt x="3419775" y="472690"/>
                    <a:pt x="3416874" y="483311"/>
                  </a:cubicBezTo>
                  <a:lnTo>
                    <a:pt x="3404143" y="513642"/>
                  </a:lnTo>
                  <a:lnTo>
                    <a:pt x="3404251" y="514221"/>
                  </a:lnTo>
                  <a:cubicBezTo>
                    <a:pt x="3403017" y="561517"/>
                    <a:pt x="3383270" y="580186"/>
                    <a:pt x="3342542" y="550315"/>
                  </a:cubicBezTo>
                  <a:cubicBezTo>
                    <a:pt x="3315389" y="530401"/>
                    <a:pt x="3293174" y="522933"/>
                    <a:pt x="3268490" y="550315"/>
                  </a:cubicBezTo>
                  <a:lnTo>
                    <a:pt x="3262521" y="547640"/>
                  </a:lnTo>
                  <a:lnTo>
                    <a:pt x="3263041" y="548164"/>
                  </a:lnTo>
                  <a:cubicBezTo>
                    <a:pt x="3326055" y="596728"/>
                    <a:pt x="3343893" y="648793"/>
                    <a:pt x="3316556" y="701209"/>
                  </a:cubicBezTo>
                  <a:lnTo>
                    <a:pt x="3282183" y="743706"/>
                  </a:lnTo>
                  <a:lnTo>
                    <a:pt x="3296336" y="740795"/>
                  </a:lnTo>
                  <a:cubicBezTo>
                    <a:pt x="3302309" y="742169"/>
                    <a:pt x="3310671" y="742169"/>
                    <a:pt x="3313060" y="750411"/>
                  </a:cubicBezTo>
                  <a:cubicBezTo>
                    <a:pt x="3317838" y="758654"/>
                    <a:pt x="3305893" y="766896"/>
                    <a:pt x="3292752" y="765522"/>
                  </a:cubicBezTo>
                  <a:lnTo>
                    <a:pt x="3270282" y="760140"/>
                  </a:lnTo>
                  <a:lnTo>
                    <a:pt x="3263041" y="772303"/>
                  </a:lnTo>
                  <a:cubicBezTo>
                    <a:pt x="3256245" y="777906"/>
                    <a:pt x="3249449" y="780397"/>
                    <a:pt x="3242499" y="780397"/>
                  </a:cubicBezTo>
                  <a:lnTo>
                    <a:pt x="3230276" y="776497"/>
                  </a:lnTo>
                  <a:lnTo>
                    <a:pt x="3229638" y="809978"/>
                  </a:lnTo>
                  <a:cubicBezTo>
                    <a:pt x="3229484" y="823612"/>
                    <a:pt x="3227936" y="837090"/>
                    <a:pt x="3220506" y="849627"/>
                  </a:cubicBezTo>
                  <a:lnTo>
                    <a:pt x="3217443" y="850430"/>
                  </a:lnTo>
                  <a:lnTo>
                    <a:pt x="3232154" y="864591"/>
                  </a:lnTo>
                  <a:lnTo>
                    <a:pt x="3238838" y="856089"/>
                  </a:lnTo>
                  <a:cubicBezTo>
                    <a:pt x="3241700" y="853870"/>
                    <a:pt x="3244848" y="853235"/>
                    <a:pt x="3248282" y="855771"/>
                  </a:cubicBezTo>
                  <a:cubicBezTo>
                    <a:pt x="3257440" y="862112"/>
                    <a:pt x="3249427" y="869721"/>
                    <a:pt x="3243703" y="874794"/>
                  </a:cubicBezTo>
                  <a:lnTo>
                    <a:pt x="3234268" y="880496"/>
                  </a:lnTo>
                  <a:lnTo>
                    <a:pt x="3233296" y="881431"/>
                  </a:lnTo>
                  <a:cubicBezTo>
                    <a:pt x="3233296" y="886274"/>
                    <a:pt x="3233296" y="891118"/>
                    <a:pt x="3233296" y="897172"/>
                  </a:cubicBezTo>
                  <a:lnTo>
                    <a:pt x="3225551" y="900154"/>
                  </a:lnTo>
                  <a:lnTo>
                    <a:pt x="3229933" y="900154"/>
                  </a:lnTo>
                  <a:lnTo>
                    <a:pt x="3229933" y="914320"/>
                  </a:lnTo>
                  <a:lnTo>
                    <a:pt x="3230047" y="914376"/>
                  </a:lnTo>
                  <a:cubicBezTo>
                    <a:pt x="3231301" y="930586"/>
                    <a:pt x="3227541" y="950538"/>
                    <a:pt x="3246340" y="961761"/>
                  </a:cubicBezTo>
                  <a:cubicBezTo>
                    <a:pt x="3221275" y="1001664"/>
                    <a:pt x="3222528" y="1045309"/>
                    <a:pt x="3233807" y="1086459"/>
                  </a:cubicBezTo>
                  <a:cubicBezTo>
                    <a:pt x="3246340" y="1131350"/>
                    <a:pt x="3246340" y="1173748"/>
                    <a:pt x="3246340" y="1217392"/>
                  </a:cubicBezTo>
                  <a:cubicBezTo>
                    <a:pt x="3231301" y="1226121"/>
                    <a:pt x="3216262" y="1228615"/>
                    <a:pt x="3208742" y="1207416"/>
                  </a:cubicBezTo>
                  <a:cubicBezTo>
                    <a:pt x="3206236" y="1199934"/>
                    <a:pt x="3202476" y="1192452"/>
                    <a:pt x="3198716" y="1186217"/>
                  </a:cubicBezTo>
                  <a:cubicBezTo>
                    <a:pt x="3173651" y="1179983"/>
                    <a:pt x="3151092" y="1228615"/>
                    <a:pt x="3124774" y="1187464"/>
                  </a:cubicBezTo>
                  <a:cubicBezTo>
                    <a:pt x="3056158" y="1141638"/>
                    <a:pt x="3079892" y="1092304"/>
                    <a:pt x="3101334" y="1043146"/>
                  </a:cubicBezTo>
                  <a:lnTo>
                    <a:pt x="3110471" y="1017097"/>
                  </a:lnTo>
                  <a:lnTo>
                    <a:pt x="3077769" y="1042464"/>
                  </a:lnTo>
                  <a:cubicBezTo>
                    <a:pt x="3040657" y="1057270"/>
                    <a:pt x="3008234" y="1030117"/>
                    <a:pt x="2975812" y="997346"/>
                  </a:cubicBezTo>
                  <a:cubicBezTo>
                    <a:pt x="2975812" y="991104"/>
                    <a:pt x="2975812" y="986111"/>
                    <a:pt x="2975812" y="981117"/>
                  </a:cubicBezTo>
                  <a:cubicBezTo>
                    <a:pt x="2970872" y="981117"/>
                    <a:pt x="2965931" y="981117"/>
                    <a:pt x="2959756" y="979869"/>
                  </a:cubicBezTo>
                  <a:cubicBezTo>
                    <a:pt x="2951110" y="972378"/>
                    <a:pt x="2954815" y="957398"/>
                    <a:pt x="2944934" y="948659"/>
                  </a:cubicBezTo>
                  <a:cubicBezTo>
                    <a:pt x="2928877" y="926188"/>
                    <a:pt x="2979518" y="924939"/>
                    <a:pt x="2960991" y="901220"/>
                  </a:cubicBezTo>
                  <a:cubicBezTo>
                    <a:pt x="2954815" y="896226"/>
                    <a:pt x="2949874" y="889984"/>
                    <a:pt x="2944934" y="884990"/>
                  </a:cubicBezTo>
                  <a:cubicBezTo>
                    <a:pt x="2942464" y="875003"/>
                    <a:pt x="2941228" y="866264"/>
                    <a:pt x="2938758" y="856277"/>
                  </a:cubicBezTo>
                  <a:cubicBezTo>
                    <a:pt x="2936288" y="847538"/>
                    <a:pt x="2937523" y="842545"/>
                    <a:pt x="2944934" y="837551"/>
                  </a:cubicBezTo>
                  <a:cubicBezTo>
                    <a:pt x="2953580" y="828812"/>
                    <a:pt x="2947404" y="812583"/>
                    <a:pt x="2960991" y="805093"/>
                  </a:cubicBezTo>
                  <a:cubicBezTo>
                    <a:pt x="2965931" y="790112"/>
                    <a:pt x="2985694" y="785118"/>
                    <a:pt x="2979518" y="760150"/>
                  </a:cubicBezTo>
                  <a:cubicBezTo>
                    <a:pt x="2972107" y="720201"/>
                    <a:pt x="2998045" y="675259"/>
                    <a:pt x="2972107" y="634062"/>
                  </a:cubicBezTo>
                  <a:cubicBezTo>
                    <a:pt x="2970872" y="632813"/>
                    <a:pt x="2985694" y="620329"/>
                    <a:pt x="2991869" y="612839"/>
                  </a:cubicBezTo>
                  <a:cubicBezTo>
                    <a:pt x="3014102" y="600355"/>
                    <a:pt x="3033864" y="587871"/>
                    <a:pt x="3030159" y="555412"/>
                  </a:cubicBezTo>
                  <a:cubicBezTo>
                    <a:pt x="3027688" y="536686"/>
                    <a:pt x="3038805" y="515463"/>
                    <a:pt x="3044980" y="497986"/>
                  </a:cubicBezTo>
                  <a:cubicBezTo>
                    <a:pt x="3046833" y="492368"/>
                    <a:pt x="3050847" y="489559"/>
                    <a:pt x="3055633" y="487999"/>
                  </a:cubicBezTo>
                  <a:lnTo>
                    <a:pt x="3069644" y="485710"/>
                  </a:lnTo>
                  <a:lnTo>
                    <a:pt x="3069178" y="485094"/>
                  </a:lnTo>
                  <a:lnTo>
                    <a:pt x="3071548" y="485144"/>
                  </a:lnTo>
                  <a:lnTo>
                    <a:pt x="3094656" y="472043"/>
                  </a:lnTo>
                  <a:cubicBezTo>
                    <a:pt x="3101102" y="469351"/>
                    <a:pt x="3106275" y="468493"/>
                    <a:pt x="3110752" y="469585"/>
                  </a:cubicBezTo>
                  <a:cubicBezTo>
                    <a:pt x="3119707" y="471770"/>
                    <a:pt x="3125882" y="481757"/>
                    <a:pt x="3133911" y="500483"/>
                  </a:cubicBezTo>
                  <a:cubicBezTo>
                    <a:pt x="3112913" y="537935"/>
                    <a:pt x="3135146" y="575387"/>
                    <a:pt x="3135146" y="612839"/>
                  </a:cubicBezTo>
                  <a:lnTo>
                    <a:pt x="3136254" y="614970"/>
                  </a:lnTo>
                  <a:lnTo>
                    <a:pt x="3136299" y="608908"/>
                  </a:lnTo>
                  <a:cubicBezTo>
                    <a:pt x="3141253" y="608908"/>
                    <a:pt x="3146206" y="608908"/>
                    <a:pt x="3151159" y="608908"/>
                  </a:cubicBezTo>
                  <a:lnTo>
                    <a:pt x="3151850" y="611940"/>
                  </a:lnTo>
                  <a:lnTo>
                    <a:pt x="3151839" y="611670"/>
                  </a:lnTo>
                  <a:cubicBezTo>
                    <a:pt x="3159252" y="591746"/>
                    <a:pt x="3165430" y="571823"/>
                    <a:pt x="3175315" y="553144"/>
                  </a:cubicBezTo>
                  <a:cubicBezTo>
                    <a:pt x="3180257" y="543183"/>
                    <a:pt x="3190142" y="540692"/>
                    <a:pt x="3200026" y="549409"/>
                  </a:cubicBezTo>
                  <a:cubicBezTo>
                    <a:pt x="3225973" y="571823"/>
                    <a:pt x="3235858" y="550654"/>
                    <a:pt x="3246978" y="531976"/>
                  </a:cubicBezTo>
                  <a:lnTo>
                    <a:pt x="3247638" y="532641"/>
                  </a:lnTo>
                  <a:lnTo>
                    <a:pt x="3246275" y="530401"/>
                  </a:lnTo>
                  <a:cubicBezTo>
                    <a:pt x="3240104" y="522933"/>
                    <a:pt x="3232698" y="514221"/>
                    <a:pt x="3224059" y="507998"/>
                  </a:cubicBezTo>
                  <a:cubicBezTo>
                    <a:pt x="3216654" y="501775"/>
                    <a:pt x="3198141" y="499285"/>
                    <a:pt x="3198141" y="494307"/>
                  </a:cubicBezTo>
                  <a:cubicBezTo>
                    <a:pt x="3199375" y="479371"/>
                    <a:pt x="3203078" y="464436"/>
                    <a:pt x="3210483" y="451989"/>
                  </a:cubicBezTo>
                  <a:cubicBezTo>
                    <a:pt x="3224059" y="427097"/>
                    <a:pt x="3247509" y="405938"/>
                    <a:pt x="3225293" y="376067"/>
                  </a:cubicBezTo>
                  <a:cubicBezTo>
                    <a:pt x="3242572" y="351175"/>
                    <a:pt x="3248743" y="323793"/>
                    <a:pt x="3247509" y="293922"/>
                  </a:cubicBezTo>
                  <a:cubicBezTo>
                    <a:pt x="3251211" y="291432"/>
                    <a:pt x="3254914" y="290188"/>
                    <a:pt x="3258616" y="291432"/>
                  </a:cubicBezTo>
                  <a:close/>
                  <a:moveTo>
                    <a:pt x="1829736" y="263968"/>
                  </a:moveTo>
                  <a:cubicBezTo>
                    <a:pt x="1846093" y="272773"/>
                    <a:pt x="1861191" y="284095"/>
                    <a:pt x="1877548" y="292901"/>
                  </a:cubicBezTo>
                  <a:cubicBezTo>
                    <a:pt x="1892646" y="299191"/>
                    <a:pt x="1910261" y="333156"/>
                    <a:pt x="1925360" y="291643"/>
                  </a:cubicBezTo>
                  <a:cubicBezTo>
                    <a:pt x="1926618" y="286611"/>
                    <a:pt x="1934167" y="287869"/>
                    <a:pt x="1935426" y="294159"/>
                  </a:cubicBezTo>
                  <a:cubicBezTo>
                    <a:pt x="1940458" y="316802"/>
                    <a:pt x="1959332" y="316802"/>
                    <a:pt x="1975688" y="325608"/>
                  </a:cubicBezTo>
                  <a:cubicBezTo>
                    <a:pt x="2010918" y="339446"/>
                    <a:pt x="2052439" y="328124"/>
                    <a:pt x="2081378" y="354541"/>
                  </a:cubicBezTo>
                  <a:cubicBezTo>
                    <a:pt x="2042374" y="357057"/>
                    <a:pt x="2002111" y="359573"/>
                    <a:pt x="1961848" y="362089"/>
                  </a:cubicBezTo>
                  <a:cubicBezTo>
                    <a:pt x="1902712" y="365863"/>
                    <a:pt x="1849867" y="336930"/>
                    <a:pt x="1814637" y="282837"/>
                  </a:cubicBezTo>
                  <a:cubicBezTo>
                    <a:pt x="1813379" y="280321"/>
                    <a:pt x="1814637" y="272773"/>
                    <a:pt x="1815896" y="269000"/>
                  </a:cubicBezTo>
                  <a:cubicBezTo>
                    <a:pt x="1819670" y="266484"/>
                    <a:pt x="1827220" y="262710"/>
                    <a:pt x="1829736" y="263968"/>
                  </a:cubicBezTo>
                  <a:close/>
                  <a:moveTo>
                    <a:pt x="1950753" y="244496"/>
                  </a:moveTo>
                  <a:cubicBezTo>
                    <a:pt x="1963496" y="247008"/>
                    <a:pt x="1978786" y="240728"/>
                    <a:pt x="1988980" y="252032"/>
                  </a:cubicBezTo>
                  <a:cubicBezTo>
                    <a:pt x="1994077" y="258312"/>
                    <a:pt x="1990254" y="275897"/>
                    <a:pt x="2006819" y="270873"/>
                  </a:cubicBezTo>
                  <a:cubicBezTo>
                    <a:pt x="2014465" y="267105"/>
                    <a:pt x="2019562" y="262080"/>
                    <a:pt x="2028481" y="254544"/>
                  </a:cubicBezTo>
                  <a:cubicBezTo>
                    <a:pt x="2032304" y="278409"/>
                    <a:pt x="2034853" y="298506"/>
                    <a:pt x="2037401" y="327395"/>
                  </a:cubicBezTo>
                  <a:cubicBezTo>
                    <a:pt x="2009368" y="308554"/>
                    <a:pt x="1986432" y="295994"/>
                    <a:pt x="1964770" y="280921"/>
                  </a:cubicBezTo>
                  <a:cubicBezTo>
                    <a:pt x="1953302" y="272129"/>
                    <a:pt x="1952027" y="258312"/>
                    <a:pt x="1950753" y="244496"/>
                  </a:cubicBezTo>
                  <a:close/>
                  <a:moveTo>
                    <a:pt x="2826422" y="204498"/>
                  </a:moveTo>
                  <a:cubicBezTo>
                    <a:pt x="2827223" y="205357"/>
                    <a:pt x="2828138" y="207761"/>
                    <a:pt x="2829054" y="211882"/>
                  </a:cubicBezTo>
                  <a:cubicBezTo>
                    <a:pt x="2827222" y="210508"/>
                    <a:pt x="2824476" y="207761"/>
                    <a:pt x="2824476" y="206387"/>
                  </a:cubicBezTo>
                  <a:cubicBezTo>
                    <a:pt x="2824934" y="204326"/>
                    <a:pt x="2825621" y="203639"/>
                    <a:pt x="2826422" y="204498"/>
                  </a:cubicBezTo>
                  <a:close/>
                  <a:moveTo>
                    <a:pt x="2080523" y="203497"/>
                  </a:moveTo>
                  <a:cubicBezTo>
                    <a:pt x="2084327" y="202264"/>
                    <a:pt x="2090667" y="205965"/>
                    <a:pt x="2093204" y="210899"/>
                  </a:cubicBezTo>
                  <a:cubicBezTo>
                    <a:pt x="2119834" y="246674"/>
                    <a:pt x="2117298" y="283683"/>
                    <a:pt x="2095740" y="321925"/>
                  </a:cubicBezTo>
                  <a:cubicBezTo>
                    <a:pt x="2067841" y="299720"/>
                    <a:pt x="2064037" y="267646"/>
                    <a:pt x="2056428" y="238039"/>
                  </a:cubicBezTo>
                  <a:cubicBezTo>
                    <a:pt x="2055160" y="231871"/>
                    <a:pt x="2058965" y="222002"/>
                    <a:pt x="2064037" y="215834"/>
                  </a:cubicBezTo>
                  <a:cubicBezTo>
                    <a:pt x="2067841" y="210899"/>
                    <a:pt x="2074182" y="205965"/>
                    <a:pt x="2080523" y="203497"/>
                  </a:cubicBezTo>
                  <a:close/>
                  <a:moveTo>
                    <a:pt x="2527737" y="180285"/>
                  </a:moveTo>
                  <a:cubicBezTo>
                    <a:pt x="2533624" y="180285"/>
                    <a:pt x="2538334" y="180285"/>
                    <a:pt x="2543044" y="180285"/>
                  </a:cubicBezTo>
                  <a:cubicBezTo>
                    <a:pt x="2538334" y="190177"/>
                    <a:pt x="2533624" y="190177"/>
                    <a:pt x="2527737" y="180285"/>
                  </a:cubicBezTo>
                  <a:close/>
                  <a:moveTo>
                    <a:pt x="1859814" y="180282"/>
                  </a:moveTo>
                  <a:cubicBezTo>
                    <a:pt x="1901851" y="186343"/>
                    <a:pt x="1933997" y="205737"/>
                    <a:pt x="1955016" y="242102"/>
                  </a:cubicBezTo>
                  <a:cubicBezTo>
                    <a:pt x="1932761" y="238466"/>
                    <a:pt x="1920397" y="260284"/>
                    <a:pt x="1900615" y="261497"/>
                  </a:cubicBezTo>
                  <a:cubicBezTo>
                    <a:pt x="1888251" y="254224"/>
                    <a:pt x="1905560" y="234829"/>
                    <a:pt x="1888251" y="231193"/>
                  </a:cubicBezTo>
                  <a:cubicBezTo>
                    <a:pt x="1857341" y="225132"/>
                    <a:pt x="1857341" y="225132"/>
                    <a:pt x="1858578" y="203313"/>
                  </a:cubicBezTo>
                  <a:cubicBezTo>
                    <a:pt x="1859814" y="196040"/>
                    <a:pt x="1858578" y="187555"/>
                    <a:pt x="1859814" y="180282"/>
                  </a:cubicBezTo>
                  <a:close/>
                  <a:moveTo>
                    <a:pt x="2561316" y="166492"/>
                  </a:moveTo>
                  <a:cubicBezTo>
                    <a:pt x="2563148" y="167602"/>
                    <a:pt x="2564369" y="170138"/>
                    <a:pt x="2564980" y="173943"/>
                  </a:cubicBezTo>
                  <a:cubicBezTo>
                    <a:pt x="2564980" y="173943"/>
                    <a:pt x="2561317" y="176480"/>
                    <a:pt x="2558874" y="177748"/>
                  </a:cubicBezTo>
                  <a:cubicBezTo>
                    <a:pt x="2553990" y="177748"/>
                    <a:pt x="2549105" y="179016"/>
                    <a:pt x="2544221" y="179016"/>
                  </a:cubicBezTo>
                  <a:cubicBezTo>
                    <a:pt x="2547884" y="175212"/>
                    <a:pt x="2549105" y="170138"/>
                    <a:pt x="2553990" y="167602"/>
                  </a:cubicBezTo>
                  <a:cubicBezTo>
                    <a:pt x="2557043" y="165699"/>
                    <a:pt x="2559485" y="165382"/>
                    <a:pt x="2561316" y="166492"/>
                  </a:cubicBezTo>
                  <a:close/>
                  <a:moveTo>
                    <a:pt x="2764027" y="154074"/>
                  </a:moveTo>
                  <a:cubicBezTo>
                    <a:pt x="2769099" y="154074"/>
                    <a:pt x="2775440" y="152806"/>
                    <a:pt x="2777976" y="154074"/>
                  </a:cubicBezTo>
                  <a:cubicBezTo>
                    <a:pt x="2788121" y="160415"/>
                    <a:pt x="2795730" y="166756"/>
                    <a:pt x="2795730" y="179437"/>
                  </a:cubicBezTo>
                  <a:cubicBezTo>
                    <a:pt x="2795730" y="181974"/>
                    <a:pt x="2791926" y="184510"/>
                    <a:pt x="2790657" y="184510"/>
                  </a:cubicBezTo>
                  <a:cubicBezTo>
                    <a:pt x="2777976" y="184510"/>
                    <a:pt x="2771636" y="176901"/>
                    <a:pt x="2766563" y="168024"/>
                  </a:cubicBezTo>
                  <a:cubicBezTo>
                    <a:pt x="2764027" y="164220"/>
                    <a:pt x="2764027" y="159147"/>
                    <a:pt x="2764027" y="154074"/>
                  </a:cubicBezTo>
                  <a:close/>
                  <a:moveTo>
                    <a:pt x="2430325" y="147312"/>
                  </a:moveTo>
                  <a:cubicBezTo>
                    <a:pt x="2462797" y="147312"/>
                    <a:pt x="2495268" y="147312"/>
                    <a:pt x="2526490" y="148570"/>
                  </a:cubicBezTo>
                  <a:cubicBezTo>
                    <a:pt x="2526490" y="158629"/>
                    <a:pt x="2526490" y="168688"/>
                    <a:pt x="2526490" y="180004"/>
                  </a:cubicBezTo>
                  <a:cubicBezTo>
                    <a:pt x="2507757" y="171202"/>
                    <a:pt x="2489023" y="159886"/>
                    <a:pt x="2466543" y="166173"/>
                  </a:cubicBezTo>
                  <a:cubicBezTo>
                    <a:pt x="2459050" y="167430"/>
                    <a:pt x="2451556" y="171202"/>
                    <a:pt x="2446561" y="176232"/>
                  </a:cubicBezTo>
                  <a:cubicBezTo>
                    <a:pt x="2434072" y="186291"/>
                    <a:pt x="2447810" y="202637"/>
                    <a:pt x="2440316" y="212696"/>
                  </a:cubicBezTo>
                  <a:cubicBezTo>
                    <a:pt x="2432823" y="224012"/>
                    <a:pt x="2411592" y="224012"/>
                    <a:pt x="2411592" y="245387"/>
                  </a:cubicBezTo>
                  <a:cubicBezTo>
                    <a:pt x="2411592" y="257961"/>
                    <a:pt x="2402850" y="270535"/>
                    <a:pt x="2401601" y="283109"/>
                  </a:cubicBezTo>
                  <a:cubicBezTo>
                    <a:pt x="2399103" y="295682"/>
                    <a:pt x="2397854" y="310771"/>
                    <a:pt x="2401601" y="322087"/>
                  </a:cubicBezTo>
                  <a:cubicBezTo>
                    <a:pt x="2407845" y="340948"/>
                    <a:pt x="2420334" y="337176"/>
                    <a:pt x="2430325" y="325859"/>
                  </a:cubicBezTo>
                  <a:cubicBezTo>
                    <a:pt x="2446561" y="327117"/>
                    <a:pt x="2462797" y="328374"/>
                    <a:pt x="2467792" y="347235"/>
                  </a:cubicBezTo>
                  <a:cubicBezTo>
                    <a:pt x="2436570" y="373639"/>
                    <a:pt x="2464045" y="397529"/>
                    <a:pt x="2469041" y="423934"/>
                  </a:cubicBezTo>
                  <a:cubicBezTo>
                    <a:pt x="2470290" y="427706"/>
                    <a:pt x="2467792" y="435251"/>
                    <a:pt x="2464045" y="436508"/>
                  </a:cubicBezTo>
                  <a:cubicBezTo>
                    <a:pt x="2457801" y="442795"/>
                    <a:pt x="2450308" y="441537"/>
                    <a:pt x="2446561" y="431479"/>
                  </a:cubicBezTo>
                  <a:cubicBezTo>
                    <a:pt x="2444063" y="425192"/>
                    <a:pt x="2440316" y="412618"/>
                    <a:pt x="2436570" y="412618"/>
                  </a:cubicBezTo>
                  <a:cubicBezTo>
                    <a:pt x="2397854" y="408846"/>
                    <a:pt x="2371627" y="378669"/>
                    <a:pt x="2334160" y="373639"/>
                  </a:cubicBezTo>
                  <a:lnTo>
                    <a:pt x="2333804" y="373002"/>
                  </a:lnTo>
                  <a:lnTo>
                    <a:pt x="2331289" y="377195"/>
                  </a:lnTo>
                  <a:cubicBezTo>
                    <a:pt x="2327854" y="376737"/>
                    <a:pt x="2326481" y="376050"/>
                    <a:pt x="2326996" y="375248"/>
                  </a:cubicBezTo>
                  <a:lnTo>
                    <a:pt x="2333665" y="372753"/>
                  </a:lnTo>
                  <a:lnTo>
                    <a:pt x="2322920" y="353521"/>
                  </a:lnTo>
                  <a:cubicBezTo>
                    <a:pt x="2304187" y="335918"/>
                    <a:pt x="2316676" y="327117"/>
                    <a:pt x="2331663" y="317058"/>
                  </a:cubicBezTo>
                  <a:cubicBezTo>
                    <a:pt x="2335409" y="314543"/>
                    <a:pt x="2336658" y="308256"/>
                    <a:pt x="2339156" y="303226"/>
                  </a:cubicBezTo>
                  <a:cubicBezTo>
                    <a:pt x="2334160" y="286881"/>
                    <a:pt x="2316676" y="294425"/>
                    <a:pt x="2306685" y="286881"/>
                  </a:cubicBezTo>
                  <a:cubicBezTo>
                    <a:pt x="2299191" y="280594"/>
                    <a:pt x="2284205" y="275564"/>
                    <a:pt x="2282956" y="268020"/>
                  </a:cubicBezTo>
                  <a:cubicBezTo>
                    <a:pt x="2280458" y="252932"/>
                    <a:pt x="2296694" y="249159"/>
                    <a:pt x="2309183" y="244130"/>
                  </a:cubicBezTo>
                  <a:cubicBezTo>
                    <a:pt x="2314178" y="242873"/>
                    <a:pt x="2321671" y="242873"/>
                    <a:pt x="2324169" y="237843"/>
                  </a:cubicBezTo>
                  <a:cubicBezTo>
                    <a:pt x="2346649" y="193835"/>
                    <a:pt x="2396605" y="178747"/>
                    <a:pt x="2430325" y="147312"/>
                  </a:cubicBezTo>
                  <a:close/>
                  <a:moveTo>
                    <a:pt x="2682500" y="146798"/>
                  </a:moveTo>
                  <a:cubicBezTo>
                    <a:pt x="2717189" y="141815"/>
                    <a:pt x="2748161" y="156765"/>
                    <a:pt x="2751878" y="192896"/>
                  </a:cubicBezTo>
                  <a:cubicBezTo>
                    <a:pt x="2755595" y="226534"/>
                    <a:pt x="2776656" y="262665"/>
                    <a:pt x="2754356" y="298795"/>
                  </a:cubicBezTo>
                  <a:cubicBezTo>
                    <a:pt x="2748161" y="306270"/>
                    <a:pt x="2744445" y="318729"/>
                    <a:pt x="2744445" y="327450"/>
                  </a:cubicBezTo>
                  <a:cubicBezTo>
                    <a:pt x="2744445" y="333679"/>
                    <a:pt x="2750639" y="341155"/>
                    <a:pt x="2755595" y="346138"/>
                  </a:cubicBezTo>
                  <a:cubicBezTo>
                    <a:pt x="2761789" y="351122"/>
                    <a:pt x="2767984" y="348630"/>
                    <a:pt x="2774178" y="341155"/>
                  </a:cubicBezTo>
                  <a:cubicBezTo>
                    <a:pt x="2796478" y="307516"/>
                    <a:pt x="2813823" y="272632"/>
                    <a:pt x="2821256" y="231518"/>
                  </a:cubicBezTo>
                  <a:cubicBezTo>
                    <a:pt x="2822495" y="224042"/>
                    <a:pt x="2826212" y="217813"/>
                    <a:pt x="2829928" y="210338"/>
                  </a:cubicBezTo>
                  <a:cubicBezTo>
                    <a:pt x="2859662" y="221551"/>
                    <a:pt x="2872051" y="253943"/>
                    <a:pt x="2893112" y="273877"/>
                  </a:cubicBezTo>
                  <a:cubicBezTo>
                    <a:pt x="2893112" y="278861"/>
                    <a:pt x="2893112" y="283844"/>
                    <a:pt x="2893112" y="290074"/>
                  </a:cubicBezTo>
                  <a:cubicBezTo>
                    <a:pt x="2879484" y="300041"/>
                    <a:pt x="2898068" y="307516"/>
                    <a:pt x="2896829" y="314991"/>
                  </a:cubicBezTo>
                  <a:cubicBezTo>
                    <a:pt x="2894351" y="323712"/>
                    <a:pt x="2881962" y="329942"/>
                    <a:pt x="2880723" y="339909"/>
                  </a:cubicBezTo>
                  <a:cubicBezTo>
                    <a:pt x="2877006" y="354859"/>
                    <a:pt x="2870812" y="377285"/>
                    <a:pt x="2903023" y="374793"/>
                  </a:cubicBezTo>
                  <a:cubicBezTo>
                    <a:pt x="2911696" y="373547"/>
                    <a:pt x="2916651" y="379777"/>
                    <a:pt x="2914173" y="388498"/>
                  </a:cubicBezTo>
                  <a:cubicBezTo>
                    <a:pt x="2911696" y="397219"/>
                    <a:pt x="2910457" y="408432"/>
                    <a:pt x="2906740" y="418399"/>
                  </a:cubicBezTo>
                  <a:cubicBezTo>
                    <a:pt x="2900545" y="435841"/>
                    <a:pt x="2893112" y="438333"/>
                    <a:pt x="2873290" y="427120"/>
                  </a:cubicBezTo>
                  <a:cubicBezTo>
                    <a:pt x="2864618" y="423382"/>
                    <a:pt x="2854706" y="419645"/>
                    <a:pt x="2846034" y="417153"/>
                  </a:cubicBezTo>
                  <a:cubicBezTo>
                    <a:pt x="2839840" y="395973"/>
                    <a:pt x="2833645" y="379777"/>
                    <a:pt x="2805151" y="393481"/>
                  </a:cubicBezTo>
                  <a:cubicBezTo>
                    <a:pt x="2765506" y="409678"/>
                    <a:pt x="2724622" y="402203"/>
                    <a:pt x="2687456" y="386006"/>
                  </a:cubicBezTo>
                  <a:cubicBezTo>
                    <a:pt x="2671350" y="372925"/>
                    <a:pt x="2666085" y="359843"/>
                    <a:pt x="2667323" y="346605"/>
                  </a:cubicBezTo>
                  <a:lnTo>
                    <a:pt x="2682590" y="314014"/>
                  </a:lnTo>
                  <a:lnTo>
                    <a:pt x="2692411" y="300041"/>
                  </a:lnTo>
                  <a:lnTo>
                    <a:pt x="2694587" y="296863"/>
                  </a:lnTo>
                  <a:lnTo>
                    <a:pt x="2707278" y="282599"/>
                  </a:lnTo>
                  <a:cubicBezTo>
                    <a:pt x="2712233" y="275123"/>
                    <a:pt x="2720906" y="267648"/>
                    <a:pt x="2723384" y="256435"/>
                  </a:cubicBezTo>
                  <a:cubicBezTo>
                    <a:pt x="2724622" y="251452"/>
                    <a:pt x="2719667" y="252698"/>
                    <a:pt x="2717189" y="253943"/>
                  </a:cubicBezTo>
                  <a:cubicBezTo>
                    <a:pt x="2702322" y="255189"/>
                    <a:pt x="2693650" y="261419"/>
                    <a:pt x="2699845" y="280107"/>
                  </a:cubicBezTo>
                  <a:cubicBezTo>
                    <a:pt x="2701083" y="283222"/>
                    <a:pt x="2700464" y="286959"/>
                    <a:pt x="2698915" y="290541"/>
                  </a:cubicBezTo>
                  <a:lnTo>
                    <a:pt x="2694587" y="296863"/>
                  </a:lnTo>
                  <a:lnTo>
                    <a:pt x="2686217" y="306270"/>
                  </a:lnTo>
                  <a:lnTo>
                    <a:pt x="2682590" y="314014"/>
                  </a:lnTo>
                  <a:lnTo>
                    <a:pt x="2665156" y="338819"/>
                  </a:lnTo>
                  <a:cubicBezTo>
                    <a:pt x="2659890" y="352679"/>
                    <a:pt x="2660200" y="367941"/>
                    <a:pt x="2671350" y="386006"/>
                  </a:cubicBezTo>
                  <a:cubicBezTo>
                    <a:pt x="2666394" y="395973"/>
                    <a:pt x="2660200" y="405940"/>
                    <a:pt x="2655244" y="417153"/>
                  </a:cubicBezTo>
                  <a:lnTo>
                    <a:pt x="2654194" y="422433"/>
                  </a:lnTo>
                  <a:lnTo>
                    <a:pt x="2668629" y="430120"/>
                  </a:lnTo>
                  <a:cubicBezTo>
                    <a:pt x="2679161" y="440331"/>
                    <a:pt x="2677329" y="456387"/>
                    <a:pt x="2675497" y="472443"/>
                  </a:cubicBezTo>
                  <a:cubicBezTo>
                    <a:pt x="2674276" y="478739"/>
                    <a:pt x="2670613" y="481257"/>
                    <a:pt x="2665728" y="479998"/>
                  </a:cubicBezTo>
                  <a:cubicBezTo>
                    <a:pt x="2662065" y="477480"/>
                    <a:pt x="2658401" y="473702"/>
                    <a:pt x="2655959" y="468665"/>
                  </a:cubicBezTo>
                  <a:cubicBezTo>
                    <a:pt x="2653517" y="464887"/>
                    <a:pt x="2654738" y="458591"/>
                    <a:pt x="2653517" y="453554"/>
                  </a:cubicBezTo>
                  <a:lnTo>
                    <a:pt x="2653517" y="447735"/>
                  </a:lnTo>
                  <a:lnTo>
                    <a:pt x="2634009" y="441351"/>
                  </a:lnTo>
                  <a:cubicBezTo>
                    <a:pt x="2616761" y="429378"/>
                    <a:pt x="2609096" y="405318"/>
                    <a:pt x="2589583" y="395973"/>
                  </a:cubicBezTo>
                  <a:cubicBezTo>
                    <a:pt x="2588344" y="393481"/>
                    <a:pt x="2592061" y="383514"/>
                    <a:pt x="2594539" y="374793"/>
                  </a:cubicBezTo>
                  <a:cubicBezTo>
                    <a:pt x="2603211" y="338663"/>
                    <a:pt x="2613122" y="301287"/>
                    <a:pt x="2620555" y="263910"/>
                  </a:cubicBezTo>
                  <a:cubicBezTo>
                    <a:pt x="2623033" y="252698"/>
                    <a:pt x="2613122" y="246468"/>
                    <a:pt x="2599494" y="250206"/>
                  </a:cubicBezTo>
                  <a:cubicBezTo>
                    <a:pt x="2593300" y="253943"/>
                    <a:pt x="2585866" y="255189"/>
                    <a:pt x="2579672" y="258927"/>
                  </a:cubicBezTo>
                  <a:cubicBezTo>
                    <a:pt x="2579672" y="247714"/>
                    <a:pt x="2577194" y="237747"/>
                    <a:pt x="2579672" y="227780"/>
                  </a:cubicBezTo>
                  <a:cubicBezTo>
                    <a:pt x="2582150" y="216567"/>
                    <a:pt x="2592061" y="210338"/>
                    <a:pt x="2603211" y="211584"/>
                  </a:cubicBezTo>
                  <a:cubicBezTo>
                    <a:pt x="2626750" y="211584"/>
                    <a:pt x="2629228" y="204108"/>
                    <a:pt x="2618078" y="184174"/>
                  </a:cubicBezTo>
                  <a:cubicBezTo>
                    <a:pt x="2614361" y="180437"/>
                    <a:pt x="2620555" y="169224"/>
                    <a:pt x="2624272" y="161749"/>
                  </a:cubicBezTo>
                  <a:cubicBezTo>
                    <a:pt x="2642855" y="156765"/>
                    <a:pt x="2662678" y="149290"/>
                    <a:pt x="2682500" y="146798"/>
                  </a:cubicBezTo>
                  <a:close/>
                  <a:moveTo>
                    <a:pt x="1243838" y="127221"/>
                  </a:moveTo>
                  <a:cubicBezTo>
                    <a:pt x="1244639" y="127736"/>
                    <a:pt x="1245554" y="130140"/>
                    <a:pt x="1246470" y="134949"/>
                  </a:cubicBezTo>
                  <a:cubicBezTo>
                    <a:pt x="1244639" y="133575"/>
                    <a:pt x="1241892" y="130827"/>
                    <a:pt x="1241892" y="130827"/>
                  </a:cubicBezTo>
                  <a:cubicBezTo>
                    <a:pt x="1242350" y="128080"/>
                    <a:pt x="1243037" y="126706"/>
                    <a:pt x="1243838" y="127221"/>
                  </a:cubicBezTo>
                  <a:close/>
                  <a:moveTo>
                    <a:pt x="1381748" y="116814"/>
                  </a:moveTo>
                  <a:cubicBezTo>
                    <a:pt x="1404084" y="114341"/>
                    <a:pt x="1401602" y="135359"/>
                    <a:pt x="1412770" y="144014"/>
                  </a:cubicBezTo>
                  <a:cubicBezTo>
                    <a:pt x="1415252" y="145250"/>
                    <a:pt x="1416492" y="153905"/>
                    <a:pt x="1414011" y="156378"/>
                  </a:cubicBezTo>
                  <a:cubicBezTo>
                    <a:pt x="1407806" y="162559"/>
                    <a:pt x="1400361" y="157614"/>
                    <a:pt x="1392916" y="155141"/>
                  </a:cubicBezTo>
                  <a:cubicBezTo>
                    <a:pt x="1389193" y="152668"/>
                    <a:pt x="1384230" y="150196"/>
                    <a:pt x="1379266" y="147723"/>
                  </a:cubicBezTo>
                  <a:cubicBezTo>
                    <a:pt x="1379266" y="137832"/>
                    <a:pt x="1380507" y="127941"/>
                    <a:pt x="1381748" y="116814"/>
                  </a:cubicBezTo>
                  <a:close/>
                  <a:moveTo>
                    <a:pt x="1621049" y="115561"/>
                  </a:moveTo>
                  <a:cubicBezTo>
                    <a:pt x="1627917" y="115561"/>
                    <a:pt x="1630665" y="120445"/>
                    <a:pt x="1627917" y="125330"/>
                  </a:cubicBezTo>
                  <a:cubicBezTo>
                    <a:pt x="1623796" y="128993"/>
                    <a:pt x="1619675" y="131435"/>
                    <a:pt x="1615554" y="135099"/>
                  </a:cubicBezTo>
                  <a:cubicBezTo>
                    <a:pt x="1615554" y="130214"/>
                    <a:pt x="1615554" y="124109"/>
                    <a:pt x="1616928" y="120445"/>
                  </a:cubicBezTo>
                  <a:cubicBezTo>
                    <a:pt x="1616928" y="118003"/>
                    <a:pt x="1619675" y="114340"/>
                    <a:pt x="1621049" y="115561"/>
                  </a:cubicBezTo>
                  <a:close/>
                  <a:moveTo>
                    <a:pt x="1429204" y="88518"/>
                  </a:moveTo>
                  <a:lnTo>
                    <a:pt x="1446823" y="101254"/>
                  </a:lnTo>
                  <a:cubicBezTo>
                    <a:pt x="1449409" y="102563"/>
                    <a:pt x="1448116" y="109105"/>
                    <a:pt x="1446823" y="113030"/>
                  </a:cubicBezTo>
                  <a:cubicBezTo>
                    <a:pt x="1442945" y="111722"/>
                    <a:pt x="1436480" y="111722"/>
                    <a:pt x="1435187" y="109105"/>
                  </a:cubicBezTo>
                  <a:lnTo>
                    <a:pt x="1429204" y="88518"/>
                  </a:lnTo>
                  <a:close/>
                  <a:moveTo>
                    <a:pt x="1428722" y="86862"/>
                  </a:moveTo>
                  <a:lnTo>
                    <a:pt x="1429204" y="88518"/>
                  </a:lnTo>
                  <a:lnTo>
                    <a:pt x="1428722" y="88170"/>
                  </a:lnTo>
                  <a:lnTo>
                    <a:pt x="1428722" y="86862"/>
                  </a:lnTo>
                  <a:close/>
                  <a:moveTo>
                    <a:pt x="597355" y="70378"/>
                  </a:moveTo>
                  <a:cubicBezTo>
                    <a:pt x="609851" y="76661"/>
                    <a:pt x="621097" y="81688"/>
                    <a:pt x="632343" y="87972"/>
                  </a:cubicBezTo>
                  <a:cubicBezTo>
                    <a:pt x="639841" y="111850"/>
                    <a:pt x="616099" y="120648"/>
                    <a:pt x="611101" y="136985"/>
                  </a:cubicBezTo>
                  <a:cubicBezTo>
                    <a:pt x="607352" y="147039"/>
                    <a:pt x="583610" y="152066"/>
                    <a:pt x="601104" y="168404"/>
                  </a:cubicBezTo>
                  <a:cubicBezTo>
                    <a:pt x="611101" y="178458"/>
                    <a:pt x="619848" y="193539"/>
                    <a:pt x="641090" y="185998"/>
                  </a:cubicBezTo>
                  <a:cubicBezTo>
                    <a:pt x="663583" y="179715"/>
                    <a:pt x="688574" y="180971"/>
                    <a:pt x="707318" y="162120"/>
                  </a:cubicBezTo>
                  <a:cubicBezTo>
                    <a:pt x="716065" y="153323"/>
                    <a:pt x="729810" y="148296"/>
                    <a:pt x="742306" y="143269"/>
                  </a:cubicBezTo>
                  <a:cubicBezTo>
                    <a:pt x="753552" y="140755"/>
                    <a:pt x="766048" y="147039"/>
                    <a:pt x="764798" y="159607"/>
                  </a:cubicBezTo>
                  <a:cubicBezTo>
                    <a:pt x="762299" y="179715"/>
                    <a:pt x="759800" y="196052"/>
                    <a:pt x="779793" y="208620"/>
                  </a:cubicBezTo>
                  <a:cubicBezTo>
                    <a:pt x="792289" y="216160"/>
                    <a:pt x="801036" y="224957"/>
                    <a:pt x="788540" y="240038"/>
                  </a:cubicBezTo>
                  <a:cubicBezTo>
                    <a:pt x="778543" y="250092"/>
                    <a:pt x="771046" y="256376"/>
                    <a:pt x="754801" y="251349"/>
                  </a:cubicBezTo>
                  <a:cubicBezTo>
                    <a:pt x="733559" y="243808"/>
                    <a:pt x="708567" y="252606"/>
                    <a:pt x="706068" y="270200"/>
                  </a:cubicBezTo>
                  <a:cubicBezTo>
                    <a:pt x="703569" y="292822"/>
                    <a:pt x="693572" y="294078"/>
                    <a:pt x="676078" y="304132"/>
                  </a:cubicBezTo>
                  <a:cubicBezTo>
                    <a:pt x="648588" y="319213"/>
                    <a:pt x="627345" y="333037"/>
                    <a:pt x="597355" y="311673"/>
                  </a:cubicBezTo>
                  <a:cubicBezTo>
                    <a:pt x="576113" y="295335"/>
                    <a:pt x="554870" y="297848"/>
                    <a:pt x="533627" y="316700"/>
                  </a:cubicBezTo>
                  <a:cubicBezTo>
                    <a:pt x="511134" y="336808"/>
                    <a:pt x="483644" y="349375"/>
                    <a:pt x="453654" y="328010"/>
                  </a:cubicBezTo>
                  <a:cubicBezTo>
                    <a:pt x="457403" y="301619"/>
                    <a:pt x="448656" y="291565"/>
                    <a:pt x="431162" y="295335"/>
                  </a:cubicBezTo>
                  <a:cubicBezTo>
                    <a:pt x="408669" y="300362"/>
                    <a:pt x="403671" y="320470"/>
                    <a:pt x="389926" y="331781"/>
                  </a:cubicBezTo>
                  <a:cubicBezTo>
                    <a:pt x="378680" y="340578"/>
                    <a:pt x="364934" y="338064"/>
                    <a:pt x="359936" y="322983"/>
                  </a:cubicBezTo>
                  <a:cubicBezTo>
                    <a:pt x="356187" y="315443"/>
                    <a:pt x="354938" y="307902"/>
                    <a:pt x="352439" y="300362"/>
                  </a:cubicBezTo>
                  <a:cubicBezTo>
                    <a:pt x="346191" y="284024"/>
                    <a:pt x="353688" y="273970"/>
                    <a:pt x="368683" y="270200"/>
                  </a:cubicBezTo>
                  <a:cubicBezTo>
                    <a:pt x="383678" y="267687"/>
                    <a:pt x="398673" y="266430"/>
                    <a:pt x="414917" y="265173"/>
                  </a:cubicBezTo>
                  <a:cubicBezTo>
                    <a:pt x="429912" y="261403"/>
                    <a:pt x="442408" y="282768"/>
                    <a:pt x="459902" y="267687"/>
                  </a:cubicBezTo>
                  <a:cubicBezTo>
                    <a:pt x="454904" y="261403"/>
                    <a:pt x="451155" y="255119"/>
                    <a:pt x="444907" y="251349"/>
                  </a:cubicBezTo>
                  <a:cubicBezTo>
                    <a:pt x="431162" y="241295"/>
                    <a:pt x="428663" y="232498"/>
                    <a:pt x="442408" y="221187"/>
                  </a:cubicBezTo>
                  <a:cubicBezTo>
                    <a:pt x="449905" y="214903"/>
                    <a:pt x="459902" y="208620"/>
                    <a:pt x="466150" y="201079"/>
                  </a:cubicBezTo>
                  <a:cubicBezTo>
                    <a:pt x="471148" y="194795"/>
                    <a:pt x="476146" y="184741"/>
                    <a:pt x="473647" y="179715"/>
                  </a:cubicBezTo>
                  <a:cubicBezTo>
                    <a:pt x="468649" y="165890"/>
                    <a:pt x="457403" y="173431"/>
                    <a:pt x="447406" y="175944"/>
                  </a:cubicBezTo>
                  <a:cubicBezTo>
                    <a:pt x="437410" y="180971"/>
                    <a:pt x="428663" y="177201"/>
                    <a:pt x="418666" y="169661"/>
                  </a:cubicBezTo>
                  <a:cubicBezTo>
                    <a:pt x="409919" y="162120"/>
                    <a:pt x="408669" y="149553"/>
                    <a:pt x="423664" y="143269"/>
                  </a:cubicBezTo>
                  <a:cubicBezTo>
                    <a:pt x="436160" y="136985"/>
                    <a:pt x="436160" y="128188"/>
                    <a:pt x="437410" y="118134"/>
                  </a:cubicBezTo>
                  <a:cubicBezTo>
                    <a:pt x="491141" y="142012"/>
                    <a:pt x="538625" y="128188"/>
                    <a:pt x="584860" y="98026"/>
                  </a:cubicBezTo>
                  <a:cubicBezTo>
                    <a:pt x="594856" y="90486"/>
                    <a:pt x="596106" y="80432"/>
                    <a:pt x="597355" y="70378"/>
                  </a:cubicBezTo>
                  <a:close/>
                  <a:moveTo>
                    <a:pt x="2173904" y="67154"/>
                  </a:moveTo>
                  <a:lnTo>
                    <a:pt x="2173904" y="70909"/>
                  </a:lnTo>
                  <a:lnTo>
                    <a:pt x="2174800" y="71558"/>
                  </a:lnTo>
                  <a:lnTo>
                    <a:pt x="2177450" y="68808"/>
                  </a:lnTo>
                  <a:lnTo>
                    <a:pt x="2173924" y="67187"/>
                  </a:lnTo>
                  <a:lnTo>
                    <a:pt x="2173904" y="67154"/>
                  </a:lnTo>
                  <a:close/>
                  <a:moveTo>
                    <a:pt x="1725986" y="64884"/>
                  </a:moveTo>
                  <a:cubicBezTo>
                    <a:pt x="1749562" y="95944"/>
                    <a:pt x="1773137" y="127003"/>
                    <a:pt x="1795472" y="159305"/>
                  </a:cubicBezTo>
                  <a:cubicBezTo>
                    <a:pt x="1806639" y="175457"/>
                    <a:pt x="1789268" y="180426"/>
                    <a:pt x="1781823" y="189123"/>
                  </a:cubicBezTo>
                  <a:cubicBezTo>
                    <a:pt x="1773137" y="201547"/>
                    <a:pt x="1760729" y="206516"/>
                    <a:pt x="1749562" y="199062"/>
                  </a:cubicBezTo>
                  <a:cubicBezTo>
                    <a:pt x="1740876" y="192850"/>
                    <a:pt x="1733431" y="184153"/>
                    <a:pt x="1727227" y="175457"/>
                  </a:cubicBezTo>
                  <a:cubicBezTo>
                    <a:pt x="1719782" y="164275"/>
                    <a:pt x="1732191" y="156821"/>
                    <a:pt x="1735913" y="148124"/>
                  </a:cubicBezTo>
                  <a:cubicBezTo>
                    <a:pt x="1742117" y="138185"/>
                    <a:pt x="1743358" y="128246"/>
                    <a:pt x="1735913" y="119549"/>
                  </a:cubicBezTo>
                  <a:cubicBezTo>
                    <a:pt x="1732191" y="113337"/>
                    <a:pt x="1724746" y="110852"/>
                    <a:pt x="1717301" y="108367"/>
                  </a:cubicBezTo>
                  <a:cubicBezTo>
                    <a:pt x="1716060" y="107125"/>
                    <a:pt x="1711097" y="114579"/>
                    <a:pt x="1709856" y="118307"/>
                  </a:cubicBezTo>
                  <a:cubicBezTo>
                    <a:pt x="1707374" y="125761"/>
                    <a:pt x="1708615" y="135700"/>
                    <a:pt x="1704893" y="140670"/>
                  </a:cubicBezTo>
                  <a:cubicBezTo>
                    <a:pt x="1697448" y="146882"/>
                    <a:pt x="1687521" y="151851"/>
                    <a:pt x="1677595" y="153094"/>
                  </a:cubicBezTo>
                  <a:cubicBezTo>
                    <a:pt x="1666427" y="153094"/>
                    <a:pt x="1662705" y="140670"/>
                    <a:pt x="1658983" y="130730"/>
                  </a:cubicBezTo>
                  <a:cubicBezTo>
                    <a:pt x="1654019" y="120791"/>
                    <a:pt x="1655260" y="109610"/>
                    <a:pt x="1665187" y="103398"/>
                  </a:cubicBezTo>
                  <a:cubicBezTo>
                    <a:pt x="1683799" y="90974"/>
                    <a:pt x="1703652" y="78550"/>
                    <a:pt x="1725986" y="64884"/>
                  </a:cubicBezTo>
                  <a:close/>
                  <a:moveTo>
                    <a:pt x="1427546" y="53892"/>
                  </a:moveTo>
                  <a:lnTo>
                    <a:pt x="1427546" y="84421"/>
                  </a:lnTo>
                  <a:cubicBezTo>
                    <a:pt x="1412236" y="74652"/>
                    <a:pt x="1412236" y="63661"/>
                    <a:pt x="1427546" y="53892"/>
                  </a:cubicBezTo>
                  <a:close/>
                  <a:moveTo>
                    <a:pt x="1361586" y="53891"/>
                  </a:moveTo>
                  <a:cubicBezTo>
                    <a:pt x="1359196" y="60433"/>
                    <a:pt x="1358002" y="68283"/>
                    <a:pt x="1354418" y="74826"/>
                  </a:cubicBezTo>
                  <a:cubicBezTo>
                    <a:pt x="1353223" y="77442"/>
                    <a:pt x="1346056" y="80059"/>
                    <a:pt x="1342472" y="78751"/>
                  </a:cubicBezTo>
                  <a:cubicBezTo>
                    <a:pt x="1335304" y="73517"/>
                    <a:pt x="1335304" y="65667"/>
                    <a:pt x="1341277" y="60433"/>
                  </a:cubicBezTo>
                  <a:cubicBezTo>
                    <a:pt x="1346056" y="56508"/>
                    <a:pt x="1354418" y="55199"/>
                    <a:pt x="1361586" y="53891"/>
                  </a:cubicBezTo>
                  <a:close/>
                  <a:moveTo>
                    <a:pt x="2881117" y="37408"/>
                  </a:moveTo>
                  <a:cubicBezTo>
                    <a:pt x="2886190" y="37408"/>
                    <a:pt x="2892530" y="37408"/>
                    <a:pt x="2897603" y="37408"/>
                  </a:cubicBezTo>
                  <a:cubicBezTo>
                    <a:pt x="2897603" y="42362"/>
                    <a:pt x="2898871" y="46077"/>
                    <a:pt x="2898871" y="49792"/>
                  </a:cubicBezTo>
                  <a:cubicBezTo>
                    <a:pt x="2900139" y="79512"/>
                    <a:pt x="2889994" y="99326"/>
                    <a:pt x="2858291" y="105518"/>
                  </a:cubicBezTo>
                  <a:cubicBezTo>
                    <a:pt x="2840538" y="109233"/>
                    <a:pt x="2818980" y="124093"/>
                    <a:pt x="2805031" y="114186"/>
                  </a:cubicBezTo>
                  <a:cubicBezTo>
                    <a:pt x="2789813" y="103041"/>
                    <a:pt x="2782205" y="83227"/>
                    <a:pt x="2758110" y="89419"/>
                  </a:cubicBezTo>
                  <a:cubicBezTo>
                    <a:pt x="2756842" y="80751"/>
                    <a:pt x="2753038" y="73320"/>
                    <a:pt x="2754306" y="67129"/>
                  </a:cubicBezTo>
                  <a:cubicBezTo>
                    <a:pt x="2756842" y="57222"/>
                    <a:pt x="2764451" y="48553"/>
                    <a:pt x="2769523" y="39885"/>
                  </a:cubicBezTo>
                  <a:cubicBezTo>
                    <a:pt x="2787277" y="46077"/>
                    <a:pt x="2803762" y="51030"/>
                    <a:pt x="2821516" y="55984"/>
                  </a:cubicBezTo>
                  <a:cubicBezTo>
                    <a:pt x="2841806" y="62175"/>
                    <a:pt x="2840538" y="62175"/>
                    <a:pt x="2865900" y="41123"/>
                  </a:cubicBezTo>
                  <a:cubicBezTo>
                    <a:pt x="2869704" y="37408"/>
                    <a:pt x="2876045" y="38647"/>
                    <a:pt x="2881117" y="37408"/>
                  </a:cubicBezTo>
                  <a:close/>
                  <a:moveTo>
                    <a:pt x="1686851" y="182"/>
                  </a:moveTo>
                  <a:cubicBezTo>
                    <a:pt x="1709274" y="-1059"/>
                    <a:pt x="1729206" y="3904"/>
                    <a:pt x="1744154" y="18794"/>
                  </a:cubicBezTo>
                  <a:cubicBezTo>
                    <a:pt x="1795228" y="20035"/>
                    <a:pt x="1845057" y="21276"/>
                    <a:pt x="1894885" y="22517"/>
                  </a:cubicBezTo>
                  <a:cubicBezTo>
                    <a:pt x="1998279" y="22517"/>
                    <a:pt x="2101673" y="20035"/>
                    <a:pt x="2203821" y="20035"/>
                  </a:cubicBezTo>
                  <a:lnTo>
                    <a:pt x="2214120" y="32158"/>
                  </a:lnTo>
                  <a:lnTo>
                    <a:pt x="2257265" y="35758"/>
                  </a:lnTo>
                  <a:lnTo>
                    <a:pt x="2256956" y="39888"/>
                  </a:lnTo>
                  <a:lnTo>
                    <a:pt x="2269685" y="39888"/>
                  </a:lnTo>
                  <a:cubicBezTo>
                    <a:pt x="2267197" y="62224"/>
                    <a:pt x="2273417" y="79595"/>
                    <a:pt x="2295807" y="92004"/>
                  </a:cubicBezTo>
                  <a:cubicBezTo>
                    <a:pt x="2313222" y="101931"/>
                    <a:pt x="2313222" y="118062"/>
                    <a:pt x="2295807" y="129229"/>
                  </a:cubicBezTo>
                  <a:cubicBezTo>
                    <a:pt x="2275905" y="141638"/>
                    <a:pt x="2277149" y="150324"/>
                    <a:pt x="2295807" y="162732"/>
                  </a:cubicBezTo>
                  <a:cubicBezTo>
                    <a:pt x="2307002" y="168937"/>
                    <a:pt x="2320685" y="172659"/>
                    <a:pt x="2323173" y="192513"/>
                  </a:cubicBezTo>
                  <a:cubicBezTo>
                    <a:pt x="2313222" y="197476"/>
                    <a:pt x="2303271" y="203680"/>
                    <a:pt x="2292075" y="211125"/>
                  </a:cubicBezTo>
                  <a:cubicBezTo>
                    <a:pt x="2258490" y="233460"/>
                    <a:pt x="2233612" y="262000"/>
                    <a:pt x="2236100" y="306670"/>
                  </a:cubicBezTo>
                  <a:cubicBezTo>
                    <a:pt x="2237343" y="321560"/>
                    <a:pt x="2232368" y="337691"/>
                    <a:pt x="2229880" y="352581"/>
                  </a:cubicBezTo>
                  <a:cubicBezTo>
                    <a:pt x="2223660" y="377398"/>
                    <a:pt x="2212465" y="382361"/>
                    <a:pt x="2183855" y="377398"/>
                  </a:cubicBezTo>
                  <a:cubicBezTo>
                    <a:pt x="2146538" y="372435"/>
                    <a:pt x="2111709" y="363749"/>
                    <a:pt x="2094294" y="325283"/>
                  </a:cubicBezTo>
                  <a:cubicBezTo>
                    <a:pt x="2116684" y="322801"/>
                    <a:pt x="2139074" y="319078"/>
                    <a:pt x="2131611" y="288057"/>
                  </a:cubicBezTo>
                  <a:cubicBezTo>
                    <a:pt x="2127879" y="271926"/>
                    <a:pt x="2124148" y="253314"/>
                    <a:pt x="2139074" y="244628"/>
                  </a:cubicBezTo>
                  <a:cubicBezTo>
                    <a:pt x="2178880" y="222293"/>
                    <a:pt x="2175148" y="186308"/>
                    <a:pt x="2173904" y="149083"/>
                  </a:cubicBezTo>
                  <a:cubicBezTo>
                    <a:pt x="2149026" y="145360"/>
                    <a:pt x="2122904" y="135433"/>
                    <a:pt x="2103001" y="163973"/>
                  </a:cubicBezTo>
                  <a:cubicBezTo>
                    <a:pt x="2096782" y="172659"/>
                    <a:pt x="2086830" y="176382"/>
                    <a:pt x="2075635" y="170177"/>
                  </a:cubicBezTo>
                  <a:cubicBezTo>
                    <a:pt x="2069416" y="166455"/>
                    <a:pt x="2064440" y="161491"/>
                    <a:pt x="2058220" y="156528"/>
                  </a:cubicBezTo>
                  <a:cubicBezTo>
                    <a:pt x="2076879" y="145360"/>
                    <a:pt x="2059464" y="105653"/>
                    <a:pt x="2098026" y="108135"/>
                  </a:cubicBezTo>
                  <a:cubicBezTo>
                    <a:pt x="2107977" y="109376"/>
                    <a:pt x="2109221" y="100690"/>
                    <a:pt x="2107977" y="92004"/>
                  </a:cubicBezTo>
                  <a:cubicBezTo>
                    <a:pt x="2105489" y="80836"/>
                    <a:pt x="2099269" y="72150"/>
                    <a:pt x="2086830" y="75873"/>
                  </a:cubicBezTo>
                  <a:cubicBezTo>
                    <a:pt x="2058220" y="85800"/>
                    <a:pt x="2030854" y="95726"/>
                    <a:pt x="2005976" y="108135"/>
                  </a:cubicBezTo>
                  <a:cubicBezTo>
                    <a:pt x="1983586" y="119302"/>
                    <a:pt x="1983586" y="135433"/>
                    <a:pt x="2003489" y="159010"/>
                  </a:cubicBezTo>
                  <a:cubicBezTo>
                    <a:pt x="2008464" y="163973"/>
                    <a:pt x="2015928" y="166455"/>
                    <a:pt x="2027123" y="172659"/>
                  </a:cubicBezTo>
                  <a:cubicBezTo>
                    <a:pt x="2009708" y="182586"/>
                    <a:pt x="2001001" y="188790"/>
                    <a:pt x="1991049" y="192513"/>
                  </a:cubicBezTo>
                  <a:cubicBezTo>
                    <a:pt x="1971147" y="199958"/>
                    <a:pt x="1948757" y="201198"/>
                    <a:pt x="1932586" y="182586"/>
                  </a:cubicBezTo>
                  <a:cubicBezTo>
                    <a:pt x="1921391" y="168937"/>
                    <a:pt x="1932586" y="152806"/>
                    <a:pt x="1937561" y="137915"/>
                  </a:cubicBezTo>
                  <a:cubicBezTo>
                    <a:pt x="1941293" y="123025"/>
                    <a:pt x="1948757" y="109376"/>
                    <a:pt x="1957464" y="92004"/>
                  </a:cubicBezTo>
                  <a:cubicBezTo>
                    <a:pt x="1930098" y="83318"/>
                    <a:pt x="1905220" y="83318"/>
                    <a:pt x="1880342" y="93245"/>
                  </a:cubicBezTo>
                  <a:cubicBezTo>
                    <a:pt x="1850488" y="105653"/>
                    <a:pt x="1849244" y="104412"/>
                    <a:pt x="1839293" y="77114"/>
                  </a:cubicBezTo>
                  <a:lnTo>
                    <a:pt x="1830411" y="54963"/>
                  </a:lnTo>
                  <a:lnTo>
                    <a:pt x="1822634" y="54778"/>
                  </a:lnTo>
                  <a:cubicBezTo>
                    <a:pt x="1801457" y="51056"/>
                    <a:pt x="1777788" y="52297"/>
                    <a:pt x="1759103" y="36166"/>
                  </a:cubicBezTo>
                  <a:cubicBezTo>
                    <a:pt x="1724223" y="37407"/>
                    <a:pt x="1689343" y="27480"/>
                    <a:pt x="1655709" y="53538"/>
                  </a:cubicBezTo>
                  <a:cubicBezTo>
                    <a:pt x="1642006" y="63464"/>
                    <a:pt x="1635777" y="36166"/>
                    <a:pt x="1632040" y="21276"/>
                  </a:cubicBezTo>
                  <a:cubicBezTo>
                    <a:pt x="1637023" y="13831"/>
                    <a:pt x="1643252" y="8867"/>
                    <a:pt x="1650726" y="6386"/>
                  </a:cubicBezTo>
                  <a:cubicBezTo>
                    <a:pt x="1661937" y="1422"/>
                    <a:pt x="1674394" y="182"/>
                    <a:pt x="1686851" y="182"/>
                  </a:cubicBezTo>
                  <a:close/>
                </a:path>
              </a:pathLst>
            </a:custGeom>
            <a:solidFill>
              <a:srgbClr val="20A1A5"/>
            </a:solidFill>
            <a:ln>
              <a:noFill/>
            </a:ln>
          </p:spPr>
          <p:txBody>
            <a:bodyPr anchorCtr="0" anchor="ctr" bIns="22850" lIns="45725" spcFirstLastPara="1" rIns="45725" wrap="square" tIns="2285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747993"/>
                </a:solidFill>
                <a:latin typeface="Jost Light"/>
                <a:ea typeface="Jost Light"/>
                <a:cs typeface="Jost Light"/>
                <a:sym typeface="Jost Light"/>
              </a:endParaRPr>
            </a:p>
          </p:txBody>
        </p:sp>
        <p:sp>
          <p:nvSpPr>
            <p:cNvPr id="629" name="Google Shape;629;g311d5cb9a0a_0_344"/>
            <p:cNvSpPr/>
            <p:nvPr/>
          </p:nvSpPr>
          <p:spPr>
            <a:xfrm>
              <a:off x="21148454" y="5234429"/>
              <a:ext cx="1086941" cy="2409477"/>
            </a:xfrm>
            <a:custGeom>
              <a:rect b="b" l="l" r="r" t="t"/>
              <a:pathLst>
                <a:path extrusionOk="0" h="1636317" w="629199">
                  <a:moveTo>
                    <a:pt x="289643" y="828723"/>
                  </a:moveTo>
                  <a:lnTo>
                    <a:pt x="289396" y="829080"/>
                  </a:lnTo>
                  <a:lnTo>
                    <a:pt x="289643" y="829173"/>
                  </a:lnTo>
                  <a:lnTo>
                    <a:pt x="289643" y="828723"/>
                  </a:lnTo>
                  <a:close/>
                  <a:moveTo>
                    <a:pt x="416576" y="541306"/>
                  </a:moveTo>
                  <a:lnTo>
                    <a:pt x="414803" y="543964"/>
                  </a:lnTo>
                  <a:lnTo>
                    <a:pt x="417493" y="547037"/>
                  </a:lnTo>
                  <a:lnTo>
                    <a:pt x="418021" y="547016"/>
                  </a:lnTo>
                  <a:lnTo>
                    <a:pt x="416576" y="541306"/>
                  </a:lnTo>
                  <a:close/>
                  <a:moveTo>
                    <a:pt x="520791" y="231325"/>
                  </a:moveTo>
                  <a:cubicBezTo>
                    <a:pt x="530069" y="234438"/>
                    <a:pt x="536874" y="245333"/>
                    <a:pt x="541822" y="263387"/>
                  </a:cubicBezTo>
                  <a:cubicBezTo>
                    <a:pt x="543059" y="267122"/>
                    <a:pt x="555430" y="272103"/>
                    <a:pt x="561616" y="269612"/>
                  </a:cubicBezTo>
                  <a:cubicBezTo>
                    <a:pt x="590070" y="263387"/>
                    <a:pt x="583884" y="279573"/>
                    <a:pt x="582647" y="295760"/>
                  </a:cubicBezTo>
                  <a:cubicBezTo>
                    <a:pt x="580173" y="310702"/>
                    <a:pt x="593781" y="316927"/>
                    <a:pt x="606152" y="321908"/>
                  </a:cubicBezTo>
                  <a:cubicBezTo>
                    <a:pt x="611101" y="326888"/>
                    <a:pt x="614812" y="331869"/>
                    <a:pt x="620998" y="338095"/>
                  </a:cubicBezTo>
                  <a:lnTo>
                    <a:pt x="619761" y="338095"/>
                  </a:lnTo>
                  <a:cubicBezTo>
                    <a:pt x="633369" y="358017"/>
                    <a:pt x="630895" y="379184"/>
                    <a:pt x="620998" y="400351"/>
                  </a:cubicBezTo>
                  <a:cubicBezTo>
                    <a:pt x="619761" y="405332"/>
                    <a:pt x="618523" y="409067"/>
                    <a:pt x="619761" y="414048"/>
                  </a:cubicBezTo>
                  <a:cubicBezTo>
                    <a:pt x="612338" y="424009"/>
                    <a:pt x="614812" y="440195"/>
                    <a:pt x="604915" y="448911"/>
                  </a:cubicBezTo>
                  <a:cubicBezTo>
                    <a:pt x="595018" y="457627"/>
                    <a:pt x="598730" y="473814"/>
                    <a:pt x="587595" y="481285"/>
                  </a:cubicBezTo>
                  <a:lnTo>
                    <a:pt x="588833" y="480039"/>
                  </a:lnTo>
                  <a:cubicBezTo>
                    <a:pt x="583884" y="485020"/>
                    <a:pt x="580173" y="490000"/>
                    <a:pt x="576461" y="496226"/>
                  </a:cubicBezTo>
                  <a:cubicBezTo>
                    <a:pt x="572750" y="499961"/>
                    <a:pt x="571513" y="503697"/>
                    <a:pt x="571513" y="508677"/>
                  </a:cubicBezTo>
                  <a:cubicBezTo>
                    <a:pt x="564090" y="519884"/>
                    <a:pt x="566564" y="534825"/>
                    <a:pt x="556667" y="544786"/>
                  </a:cubicBezTo>
                  <a:lnTo>
                    <a:pt x="556667" y="543541"/>
                  </a:lnTo>
                  <a:cubicBezTo>
                    <a:pt x="543059" y="557237"/>
                    <a:pt x="555430" y="578405"/>
                    <a:pt x="543059" y="592101"/>
                  </a:cubicBezTo>
                  <a:cubicBezTo>
                    <a:pt x="541822" y="602062"/>
                    <a:pt x="541822" y="610778"/>
                    <a:pt x="540585" y="620739"/>
                  </a:cubicBezTo>
                  <a:lnTo>
                    <a:pt x="525632" y="626114"/>
                  </a:lnTo>
                  <a:lnTo>
                    <a:pt x="525749" y="628220"/>
                  </a:lnTo>
                  <a:cubicBezTo>
                    <a:pt x="530738" y="654380"/>
                    <a:pt x="515770" y="684277"/>
                    <a:pt x="540717" y="706700"/>
                  </a:cubicBezTo>
                  <a:cubicBezTo>
                    <a:pt x="540717" y="725386"/>
                    <a:pt x="539470" y="742826"/>
                    <a:pt x="555685" y="756529"/>
                  </a:cubicBezTo>
                  <a:cubicBezTo>
                    <a:pt x="559427" y="813833"/>
                    <a:pt x="561922" y="871136"/>
                    <a:pt x="555685" y="929685"/>
                  </a:cubicBezTo>
                  <a:cubicBezTo>
                    <a:pt x="546954" y="938406"/>
                    <a:pt x="550696" y="954600"/>
                    <a:pt x="538222" y="962074"/>
                  </a:cubicBezTo>
                  <a:lnTo>
                    <a:pt x="539470" y="959583"/>
                  </a:lnTo>
                  <a:cubicBezTo>
                    <a:pt x="535728" y="968303"/>
                    <a:pt x="529491" y="973286"/>
                    <a:pt x="523254" y="978269"/>
                  </a:cubicBezTo>
                  <a:lnTo>
                    <a:pt x="524502" y="978269"/>
                  </a:lnTo>
                  <a:cubicBezTo>
                    <a:pt x="514523" y="986989"/>
                    <a:pt x="518265" y="1001938"/>
                    <a:pt x="507039" y="1010658"/>
                  </a:cubicBezTo>
                  <a:lnTo>
                    <a:pt x="508286" y="1009412"/>
                  </a:lnTo>
                  <a:cubicBezTo>
                    <a:pt x="499555" y="1019378"/>
                    <a:pt x="500802" y="1033081"/>
                    <a:pt x="493318" y="1041801"/>
                  </a:cubicBezTo>
                  <a:lnTo>
                    <a:pt x="493318" y="1043047"/>
                  </a:lnTo>
                  <a:cubicBezTo>
                    <a:pt x="474608" y="1060487"/>
                    <a:pt x="493318" y="1086647"/>
                    <a:pt x="477103" y="1105333"/>
                  </a:cubicBezTo>
                  <a:cubicBezTo>
                    <a:pt x="474608" y="1110316"/>
                    <a:pt x="474608" y="1115299"/>
                    <a:pt x="475855" y="1119036"/>
                  </a:cubicBezTo>
                  <a:lnTo>
                    <a:pt x="464744" y="1124080"/>
                  </a:lnTo>
                  <a:lnTo>
                    <a:pt x="463509" y="1231546"/>
                  </a:lnTo>
                  <a:cubicBezTo>
                    <a:pt x="463509" y="1246538"/>
                    <a:pt x="462260" y="1261529"/>
                    <a:pt x="462260" y="1276521"/>
                  </a:cubicBezTo>
                  <a:cubicBezTo>
                    <a:pt x="447273" y="1297759"/>
                    <a:pt x="448522" y="1322745"/>
                    <a:pt x="448522" y="1346481"/>
                  </a:cubicBezTo>
                  <a:cubicBezTo>
                    <a:pt x="447273" y="1435181"/>
                    <a:pt x="447273" y="1526379"/>
                    <a:pt x="446024" y="1615079"/>
                  </a:cubicBezTo>
                  <a:cubicBezTo>
                    <a:pt x="443527" y="1620076"/>
                    <a:pt x="443527" y="1623824"/>
                    <a:pt x="444776" y="1628821"/>
                  </a:cubicBezTo>
                  <a:cubicBezTo>
                    <a:pt x="441029" y="1631320"/>
                    <a:pt x="437282" y="1633818"/>
                    <a:pt x="433536" y="1636317"/>
                  </a:cubicBezTo>
                  <a:cubicBezTo>
                    <a:pt x="431038" y="1610082"/>
                    <a:pt x="428540" y="1585096"/>
                    <a:pt x="426042" y="1558861"/>
                  </a:cubicBezTo>
                  <a:cubicBezTo>
                    <a:pt x="423545" y="1533875"/>
                    <a:pt x="421047" y="1508889"/>
                    <a:pt x="401065" y="1487651"/>
                  </a:cubicBezTo>
                  <a:cubicBezTo>
                    <a:pt x="388576" y="1473909"/>
                    <a:pt x="388576" y="1448923"/>
                    <a:pt x="382331" y="1430184"/>
                  </a:cubicBezTo>
                  <a:cubicBezTo>
                    <a:pt x="373589" y="1407697"/>
                    <a:pt x="366096" y="1406447"/>
                    <a:pt x="334874" y="1423937"/>
                  </a:cubicBezTo>
                  <a:cubicBezTo>
                    <a:pt x="303652" y="1427685"/>
                    <a:pt x="303652" y="1401450"/>
                    <a:pt x="311145" y="1387708"/>
                  </a:cubicBezTo>
                  <a:cubicBezTo>
                    <a:pt x="343616" y="1330240"/>
                    <a:pt x="354856" y="1271524"/>
                    <a:pt x="331127" y="1209059"/>
                  </a:cubicBezTo>
                  <a:cubicBezTo>
                    <a:pt x="328629" y="1199065"/>
                    <a:pt x="339869" y="1189070"/>
                    <a:pt x="341118" y="1179076"/>
                  </a:cubicBezTo>
                  <a:cubicBezTo>
                    <a:pt x="308647" y="1176578"/>
                    <a:pt x="304901" y="1221552"/>
                    <a:pt x="272430" y="1220303"/>
                  </a:cubicBezTo>
                  <a:cubicBezTo>
                    <a:pt x="233714" y="1199065"/>
                    <a:pt x="254945" y="1157838"/>
                    <a:pt x="241208" y="1127855"/>
                  </a:cubicBezTo>
                  <a:cubicBezTo>
                    <a:pt x="239959" y="1045402"/>
                    <a:pt x="194999" y="965447"/>
                    <a:pt x="231217" y="881745"/>
                  </a:cubicBezTo>
                  <a:lnTo>
                    <a:pt x="235018" y="873111"/>
                  </a:lnTo>
                  <a:lnTo>
                    <a:pt x="230976" y="869023"/>
                  </a:lnTo>
                  <a:cubicBezTo>
                    <a:pt x="227244" y="861717"/>
                    <a:pt x="226311" y="851768"/>
                    <a:pt x="223200" y="843684"/>
                  </a:cubicBezTo>
                  <a:cubicBezTo>
                    <a:pt x="223200" y="836222"/>
                    <a:pt x="223200" y="828760"/>
                    <a:pt x="223200" y="822542"/>
                  </a:cubicBezTo>
                  <a:cubicBezTo>
                    <a:pt x="224444" y="816323"/>
                    <a:pt x="226932" y="808862"/>
                    <a:pt x="229421" y="803887"/>
                  </a:cubicBezTo>
                  <a:cubicBezTo>
                    <a:pt x="228177" y="798912"/>
                    <a:pt x="245595" y="793938"/>
                    <a:pt x="229421" y="787720"/>
                  </a:cubicBezTo>
                  <a:cubicBezTo>
                    <a:pt x="221956" y="781501"/>
                    <a:pt x="216979" y="775283"/>
                    <a:pt x="223200" y="766577"/>
                  </a:cubicBezTo>
                  <a:cubicBezTo>
                    <a:pt x="221956" y="746679"/>
                    <a:pt x="219467" y="725537"/>
                    <a:pt x="218223" y="704395"/>
                  </a:cubicBezTo>
                  <a:cubicBezTo>
                    <a:pt x="216979" y="690715"/>
                    <a:pt x="229421" y="688228"/>
                    <a:pt x="239374" y="686984"/>
                  </a:cubicBezTo>
                  <a:cubicBezTo>
                    <a:pt x="251816" y="686984"/>
                    <a:pt x="264258" y="684497"/>
                    <a:pt x="271723" y="672060"/>
                  </a:cubicBezTo>
                  <a:cubicBezTo>
                    <a:pt x="261769" y="664598"/>
                    <a:pt x="256793" y="653405"/>
                    <a:pt x="266746" y="645943"/>
                  </a:cubicBezTo>
                  <a:cubicBezTo>
                    <a:pt x="282920" y="634751"/>
                    <a:pt x="302827" y="627289"/>
                    <a:pt x="321490" y="617339"/>
                  </a:cubicBezTo>
                  <a:cubicBezTo>
                    <a:pt x="330199" y="583761"/>
                    <a:pt x="299095" y="553913"/>
                    <a:pt x="309048" y="519091"/>
                  </a:cubicBezTo>
                  <a:cubicBezTo>
                    <a:pt x="310292" y="514117"/>
                    <a:pt x="297850" y="502924"/>
                    <a:pt x="290385" y="496705"/>
                  </a:cubicBezTo>
                  <a:cubicBezTo>
                    <a:pt x="277944" y="489244"/>
                    <a:pt x="272967" y="478051"/>
                    <a:pt x="271723" y="464371"/>
                  </a:cubicBezTo>
                  <a:cubicBezTo>
                    <a:pt x="296606" y="450690"/>
                    <a:pt x="272967" y="430792"/>
                    <a:pt x="277944" y="412137"/>
                  </a:cubicBezTo>
                  <a:cubicBezTo>
                    <a:pt x="301583" y="412137"/>
                    <a:pt x="316513" y="437010"/>
                    <a:pt x="341396" y="433279"/>
                  </a:cubicBezTo>
                  <a:cubicBezTo>
                    <a:pt x="356327" y="432036"/>
                    <a:pt x="363792" y="444472"/>
                    <a:pt x="367524" y="458152"/>
                  </a:cubicBezTo>
                  <a:cubicBezTo>
                    <a:pt x="372501" y="471832"/>
                    <a:pt x="382454" y="470589"/>
                    <a:pt x="391163" y="463127"/>
                  </a:cubicBezTo>
                  <a:lnTo>
                    <a:pt x="409298" y="439276"/>
                  </a:lnTo>
                  <a:lnTo>
                    <a:pt x="406976" y="425254"/>
                  </a:lnTo>
                  <a:cubicBezTo>
                    <a:pt x="408213" y="404086"/>
                    <a:pt x="414399" y="384164"/>
                    <a:pt x="430481" y="369223"/>
                  </a:cubicBezTo>
                  <a:cubicBezTo>
                    <a:pt x="475017" y="360507"/>
                    <a:pt x="476255" y="358017"/>
                    <a:pt x="478729" y="324398"/>
                  </a:cubicBezTo>
                  <a:cubicBezTo>
                    <a:pt x="481203" y="295760"/>
                    <a:pt x="463883" y="269612"/>
                    <a:pt x="462646" y="240974"/>
                  </a:cubicBezTo>
                  <a:cubicBezTo>
                    <a:pt x="462646" y="233504"/>
                    <a:pt x="462646" y="233504"/>
                    <a:pt x="479966" y="240974"/>
                  </a:cubicBezTo>
                  <a:cubicBezTo>
                    <a:pt x="482440" y="240974"/>
                    <a:pt x="484914" y="245955"/>
                    <a:pt x="484914" y="245955"/>
                  </a:cubicBezTo>
                  <a:cubicBezTo>
                    <a:pt x="499760" y="232881"/>
                    <a:pt x="511512" y="228212"/>
                    <a:pt x="520791" y="231325"/>
                  </a:cubicBezTo>
                  <a:close/>
                  <a:moveTo>
                    <a:pt x="62159" y="106236"/>
                  </a:moveTo>
                  <a:cubicBezTo>
                    <a:pt x="67253" y="105625"/>
                    <a:pt x="72502" y="106847"/>
                    <a:pt x="77441" y="109289"/>
                  </a:cubicBezTo>
                  <a:cubicBezTo>
                    <a:pt x="82380" y="111731"/>
                    <a:pt x="86084" y="114173"/>
                    <a:pt x="92259" y="114173"/>
                  </a:cubicBezTo>
                  <a:cubicBezTo>
                    <a:pt x="105842" y="131270"/>
                    <a:pt x="86084" y="134933"/>
                    <a:pt x="78675" y="143481"/>
                  </a:cubicBezTo>
                  <a:cubicBezTo>
                    <a:pt x="50274" y="149587"/>
                    <a:pt x="20637" y="154472"/>
                    <a:pt x="14463" y="191106"/>
                  </a:cubicBezTo>
                  <a:cubicBezTo>
                    <a:pt x="-2825" y="178895"/>
                    <a:pt x="-355" y="159356"/>
                    <a:pt x="880" y="142260"/>
                  </a:cubicBezTo>
                  <a:cubicBezTo>
                    <a:pt x="9524" y="133712"/>
                    <a:pt x="21872" y="136154"/>
                    <a:pt x="32986" y="128827"/>
                  </a:cubicBezTo>
                  <a:lnTo>
                    <a:pt x="31751" y="128827"/>
                  </a:lnTo>
                  <a:cubicBezTo>
                    <a:pt x="35455" y="122722"/>
                    <a:pt x="41630" y="117837"/>
                    <a:pt x="47804" y="112952"/>
                  </a:cubicBezTo>
                  <a:lnTo>
                    <a:pt x="47804" y="114173"/>
                  </a:lnTo>
                  <a:cubicBezTo>
                    <a:pt x="52126" y="109289"/>
                    <a:pt x="57066" y="106847"/>
                    <a:pt x="62159" y="106236"/>
                  </a:cubicBezTo>
                  <a:close/>
                  <a:moveTo>
                    <a:pt x="205990" y="33502"/>
                  </a:moveTo>
                  <a:lnTo>
                    <a:pt x="207381" y="34459"/>
                  </a:lnTo>
                  <a:lnTo>
                    <a:pt x="207258" y="34743"/>
                  </a:lnTo>
                  <a:lnTo>
                    <a:pt x="205990" y="33502"/>
                  </a:lnTo>
                  <a:close/>
                  <a:moveTo>
                    <a:pt x="254177" y="0"/>
                  </a:moveTo>
                  <a:cubicBezTo>
                    <a:pt x="259250" y="3722"/>
                    <a:pt x="263054" y="3722"/>
                    <a:pt x="266858" y="3722"/>
                  </a:cubicBezTo>
                  <a:cubicBezTo>
                    <a:pt x="278271" y="11167"/>
                    <a:pt x="294756" y="8686"/>
                    <a:pt x="302365" y="23576"/>
                  </a:cubicBezTo>
                  <a:cubicBezTo>
                    <a:pt x="301097" y="26057"/>
                    <a:pt x="301097" y="31021"/>
                    <a:pt x="303633" y="34743"/>
                  </a:cubicBezTo>
                  <a:cubicBezTo>
                    <a:pt x="299829" y="75691"/>
                    <a:pt x="273199" y="53356"/>
                    <a:pt x="254177" y="52115"/>
                  </a:cubicBezTo>
                  <a:lnTo>
                    <a:pt x="252909" y="50874"/>
                  </a:lnTo>
                  <a:cubicBezTo>
                    <a:pt x="244350" y="38776"/>
                    <a:pt x="228657" y="44127"/>
                    <a:pt x="216531" y="40753"/>
                  </a:cubicBezTo>
                  <a:lnTo>
                    <a:pt x="207381" y="34459"/>
                  </a:lnTo>
                  <a:lnTo>
                    <a:pt x="221207" y="2481"/>
                  </a:lnTo>
                  <a:cubicBezTo>
                    <a:pt x="232620" y="1241"/>
                    <a:pt x="242765" y="1241"/>
                    <a:pt x="254177" y="0"/>
                  </a:cubicBezTo>
                  <a:close/>
                </a:path>
              </a:pathLst>
            </a:custGeom>
            <a:solidFill>
              <a:srgbClr val="20A1A5">
                <a:alpha val="20000"/>
              </a:srgbClr>
            </a:solidFill>
            <a:ln>
              <a:noFill/>
            </a:ln>
          </p:spPr>
          <p:txBody>
            <a:bodyPr anchorCtr="0" anchor="ctr" bIns="22850" lIns="45725" spcFirstLastPara="1" rIns="45725" wrap="square" tIns="2285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747993"/>
                </a:solidFill>
                <a:latin typeface="Jost Light"/>
                <a:ea typeface="Jost Light"/>
                <a:cs typeface="Jost Light"/>
                <a:sym typeface="Jost Light"/>
              </a:endParaRPr>
            </a:p>
          </p:txBody>
        </p:sp>
        <p:sp>
          <p:nvSpPr>
            <p:cNvPr id="630" name="Google Shape;630;g311d5cb9a0a_0_344"/>
            <p:cNvSpPr/>
            <p:nvPr/>
          </p:nvSpPr>
          <p:spPr>
            <a:xfrm>
              <a:off x="15971736" y="5639066"/>
              <a:ext cx="5662866" cy="4108739"/>
            </a:xfrm>
            <a:custGeom>
              <a:rect b="b" l="l" r="r" t="t"/>
              <a:pathLst>
                <a:path extrusionOk="0" h="2790315" w="3278070">
                  <a:moveTo>
                    <a:pt x="1303664" y="2696186"/>
                  </a:moveTo>
                  <a:lnTo>
                    <a:pt x="1302837" y="2696588"/>
                  </a:lnTo>
                  <a:lnTo>
                    <a:pt x="1301259" y="2698506"/>
                  </a:lnTo>
                  <a:lnTo>
                    <a:pt x="1301935" y="2698137"/>
                  </a:lnTo>
                  <a:lnTo>
                    <a:pt x="1301999" y="2698334"/>
                  </a:lnTo>
                  <a:lnTo>
                    <a:pt x="1303104" y="2697065"/>
                  </a:lnTo>
                  <a:lnTo>
                    <a:pt x="1303664" y="2696186"/>
                  </a:lnTo>
                  <a:close/>
                  <a:moveTo>
                    <a:pt x="1208916" y="2635943"/>
                  </a:moveTo>
                  <a:lnTo>
                    <a:pt x="1207526" y="2636608"/>
                  </a:lnTo>
                  <a:lnTo>
                    <a:pt x="1208916" y="2637909"/>
                  </a:lnTo>
                  <a:lnTo>
                    <a:pt x="1208916" y="2635943"/>
                  </a:lnTo>
                  <a:close/>
                  <a:moveTo>
                    <a:pt x="1383919" y="2612519"/>
                  </a:moveTo>
                  <a:lnTo>
                    <a:pt x="1386876" y="2614293"/>
                  </a:lnTo>
                  <a:lnTo>
                    <a:pt x="1388698" y="2612519"/>
                  </a:lnTo>
                  <a:lnTo>
                    <a:pt x="1383919" y="2612519"/>
                  </a:lnTo>
                  <a:close/>
                  <a:moveTo>
                    <a:pt x="1283800" y="2610395"/>
                  </a:moveTo>
                  <a:lnTo>
                    <a:pt x="1283736" y="2610595"/>
                  </a:lnTo>
                  <a:lnTo>
                    <a:pt x="1283797" y="2610538"/>
                  </a:lnTo>
                  <a:lnTo>
                    <a:pt x="1283212" y="2612519"/>
                  </a:lnTo>
                  <a:lnTo>
                    <a:pt x="1284574" y="2612746"/>
                  </a:lnTo>
                  <a:lnTo>
                    <a:pt x="1283835" y="2610502"/>
                  </a:lnTo>
                  <a:lnTo>
                    <a:pt x="1283797" y="2610538"/>
                  </a:lnTo>
                  <a:lnTo>
                    <a:pt x="1283820" y="2610458"/>
                  </a:lnTo>
                  <a:lnTo>
                    <a:pt x="1283800" y="2610395"/>
                  </a:lnTo>
                  <a:close/>
                  <a:moveTo>
                    <a:pt x="1172533" y="2490877"/>
                  </a:moveTo>
                  <a:lnTo>
                    <a:pt x="1170878" y="2493148"/>
                  </a:lnTo>
                  <a:lnTo>
                    <a:pt x="1166342" y="2499375"/>
                  </a:lnTo>
                  <a:lnTo>
                    <a:pt x="1166341" y="2499376"/>
                  </a:lnTo>
                  <a:cubicBezTo>
                    <a:pt x="1167585" y="2498132"/>
                    <a:pt x="1165098" y="2500619"/>
                    <a:pt x="1165098" y="2500619"/>
                  </a:cubicBezTo>
                  <a:lnTo>
                    <a:pt x="1166342" y="2499375"/>
                  </a:lnTo>
                  <a:lnTo>
                    <a:pt x="1168828" y="2496889"/>
                  </a:lnTo>
                  <a:lnTo>
                    <a:pt x="1174268" y="2492174"/>
                  </a:lnTo>
                  <a:lnTo>
                    <a:pt x="1174170" y="2492162"/>
                  </a:lnTo>
                  <a:lnTo>
                    <a:pt x="1172872" y="2491143"/>
                  </a:lnTo>
                  <a:lnTo>
                    <a:pt x="1172533" y="2490877"/>
                  </a:lnTo>
                  <a:close/>
                  <a:moveTo>
                    <a:pt x="1226921" y="2395864"/>
                  </a:moveTo>
                  <a:lnTo>
                    <a:pt x="1221437" y="2396238"/>
                  </a:lnTo>
                  <a:lnTo>
                    <a:pt x="1224977" y="2398153"/>
                  </a:lnTo>
                  <a:lnTo>
                    <a:pt x="1226921" y="2395864"/>
                  </a:lnTo>
                  <a:close/>
                  <a:moveTo>
                    <a:pt x="1349556" y="2135874"/>
                  </a:moveTo>
                  <a:cubicBezTo>
                    <a:pt x="1400554" y="2132137"/>
                    <a:pt x="1439114" y="2170756"/>
                    <a:pt x="1488869" y="2173247"/>
                  </a:cubicBezTo>
                  <a:cubicBezTo>
                    <a:pt x="1503796" y="2179476"/>
                    <a:pt x="1514991" y="2186950"/>
                    <a:pt x="1518722" y="2204391"/>
                  </a:cubicBezTo>
                  <a:cubicBezTo>
                    <a:pt x="1518722" y="2211866"/>
                    <a:pt x="1517478" y="2219340"/>
                    <a:pt x="1514991" y="2226815"/>
                  </a:cubicBezTo>
                  <a:cubicBezTo>
                    <a:pt x="1478918" y="2264188"/>
                    <a:pt x="1537380" y="2286611"/>
                    <a:pt x="1528673" y="2319001"/>
                  </a:cubicBezTo>
                  <a:cubicBezTo>
                    <a:pt x="1514991" y="2351391"/>
                    <a:pt x="1476431" y="2333950"/>
                    <a:pt x="1454041" y="2351391"/>
                  </a:cubicBezTo>
                  <a:cubicBezTo>
                    <a:pt x="1462748" y="2373815"/>
                    <a:pt x="1481406" y="2361357"/>
                    <a:pt x="1493845" y="2365094"/>
                  </a:cubicBezTo>
                  <a:cubicBezTo>
                    <a:pt x="1506284" y="2370077"/>
                    <a:pt x="1522454" y="2371323"/>
                    <a:pt x="1524942" y="2386272"/>
                  </a:cubicBezTo>
                  <a:cubicBezTo>
                    <a:pt x="1527429" y="2401221"/>
                    <a:pt x="1513747" y="2409942"/>
                    <a:pt x="1501308" y="2414925"/>
                  </a:cubicBezTo>
                  <a:cubicBezTo>
                    <a:pt x="1452331" y="2434545"/>
                    <a:pt x="1403353" y="2462750"/>
                    <a:pt x="1355209" y="2430270"/>
                  </a:cubicBezTo>
                  <a:lnTo>
                    <a:pt x="1343453" y="2420081"/>
                  </a:lnTo>
                  <a:lnTo>
                    <a:pt x="1344133" y="2438452"/>
                  </a:lnTo>
                  <a:lnTo>
                    <a:pt x="1343458" y="2441095"/>
                  </a:lnTo>
                  <a:lnTo>
                    <a:pt x="1375754" y="2443004"/>
                  </a:lnTo>
                  <a:cubicBezTo>
                    <a:pt x="1387813" y="2446301"/>
                    <a:pt x="1397582" y="2454466"/>
                    <a:pt x="1401856" y="2474562"/>
                  </a:cubicBezTo>
                  <a:cubicBezTo>
                    <a:pt x="1404298" y="2485867"/>
                    <a:pt x="1421393" y="2484611"/>
                    <a:pt x="1426278" y="2490891"/>
                  </a:cubicBezTo>
                  <a:cubicBezTo>
                    <a:pt x="1432384" y="2498427"/>
                    <a:pt x="1430857" y="2501253"/>
                    <a:pt x="1427041" y="2502666"/>
                  </a:cubicBezTo>
                  <a:lnTo>
                    <a:pt x="1417472" y="2505098"/>
                  </a:lnTo>
                  <a:lnTo>
                    <a:pt x="1433651" y="2516782"/>
                  </a:lnTo>
                  <a:lnTo>
                    <a:pt x="1436271" y="2521648"/>
                  </a:lnTo>
                  <a:lnTo>
                    <a:pt x="1478179" y="2519153"/>
                  </a:lnTo>
                  <a:cubicBezTo>
                    <a:pt x="1509318" y="2514246"/>
                    <a:pt x="1517103" y="2512284"/>
                    <a:pt x="1528837" y="2529825"/>
                  </a:cubicBezTo>
                  <a:lnTo>
                    <a:pt x="1540254" y="2549842"/>
                  </a:lnTo>
                  <a:lnTo>
                    <a:pt x="1550521" y="2549109"/>
                  </a:lnTo>
                  <a:cubicBezTo>
                    <a:pt x="1556738" y="2550352"/>
                    <a:pt x="1562954" y="2552839"/>
                    <a:pt x="1567927" y="2555325"/>
                  </a:cubicBezTo>
                  <a:cubicBezTo>
                    <a:pt x="1574144" y="2557812"/>
                    <a:pt x="1577874" y="2555325"/>
                    <a:pt x="1579117" y="2549109"/>
                  </a:cubicBezTo>
                  <a:cubicBezTo>
                    <a:pt x="1641282" y="2552839"/>
                    <a:pt x="1703447" y="2551595"/>
                    <a:pt x="1734530" y="2619978"/>
                  </a:cubicBezTo>
                  <a:cubicBezTo>
                    <a:pt x="1741989" y="2626195"/>
                    <a:pt x="1749449" y="2631168"/>
                    <a:pt x="1756909" y="2637385"/>
                  </a:cubicBezTo>
                  <a:cubicBezTo>
                    <a:pt x="1763125" y="2644845"/>
                    <a:pt x="1770585" y="2649818"/>
                    <a:pt x="1778045" y="2656035"/>
                  </a:cubicBezTo>
                  <a:cubicBezTo>
                    <a:pt x="1781775" y="2661008"/>
                    <a:pt x="1785505" y="2667225"/>
                    <a:pt x="1785505" y="2673442"/>
                  </a:cubicBezTo>
                  <a:cubicBezTo>
                    <a:pt x="1784262" y="2687118"/>
                    <a:pt x="1775558" y="2697065"/>
                    <a:pt x="1765612" y="2704525"/>
                  </a:cubicBezTo>
                  <a:cubicBezTo>
                    <a:pt x="1806641" y="2771665"/>
                    <a:pt x="1806641" y="2771665"/>
                    <a:pt x="1745719" y="2779125"/>
                  </a:cubicBezTo>
                  <a:cubicBezTo>
                    <a:pt x="1720853" y="2777881"/>
                    <a:pt x="1695987" y="2775395"/>
                    <a:pt x="1671121" y="2774151"/>
                  </a:cubicBezTo>
                  <a:cubicBezTo>
                    <a:pt x="1642525" y="2755501"/>
                    <a:pt x="1615173" y="2757988"/>
                    <a:pt x="1586577" y="2774151"/>
                  </a:cubicBezTo>
                  <a:cubicBezTo>
                    <a:pt x="1545548" y="2775395"/>
                    <a:pt x="1503276" y="2771665"/>
                    <a:pt x="1464733" y="2790315"/>
                  </a:cubicBezTo>
                  <a:lnTo>
                    <a:pt x="1462725" y="2779268"/>
                  </a:lnTo>
                  <a:lnTo>
                    <a:pt x="1384955" y="2776781"/>
                  </a:lnTo>
                  <a:cubicBezTo>
                    <a:pt x="1369916" y="2760369"/>
                    <a:pt x="1343597" y="2769206"/>
                    <a:pt x="1329811" y="2750270"/>
                  </a:cubicBezTo>
                  <a:lnTo>
                    <a:pt x="1332288" y="2747849"/>
                  </a:lnTo>
                  <a:lnTo>
                    <a:pt x="1329214" y="2748041"/>
                  </a:lnTo>
                  <a:lnTo>
                    <a:pt x="1322997" y="2748041"/>
                  </a:lnTo>
                  <a:lnTo>
                    <a:pt x="1318024" y="2744311"/>
                  </a:lnTo>
                  <a:lnTo>
                    <a:pt x="1316550" y="2743054"/>
                  </a:lnTo>
                  <a:lnTo>
                    <a:pt x="1317615" y="2746328"/>
                  </a:lnTo>
                  <a:cubicBezTo>
                    <a:pt x="1307965" y="2745060"/>
                    <a:pt x="1299522" y="2743791"/>
                    <a:pt x="1291079" y="2742523"/>
                  </a:cubicBezTo>
                  <a:cubicBezTo>
                    <a:pt x="1286254" y="2734914"/>
                    <a:pt x="1280223" y="2731110"/>
                    <a:pt x="1271780" y="2729841"/>
                  </a:cubicBezTo>
                  <a:cubicBezTo>
                    <a:pt x="1271780" y="2726037"/>
                    <a:pt x="1270573" y="2720964"/>
                    <a:pt x="1269367" y="2715892"/>
                  </a:cubicBezTo>
                  <a:lnTo>
                    <a:pt x="1271024" y="2714989"/>
                  </a:lnTo>
                  <a:lnTo>
                    <a:pt x="1268292" y="2714472"/>
                  </a:lnTo>
                  <a:lnTo>
                    <a:pt x="1267481" y="2712945"/>
                  </a:lnTo>
                  <a:lnTo>
                    <a:pt x="1258373" y="2712129"/>
                  </a:lnTo>
                  <a:cubicBezTo>
                    <a:pt x="1253300" y="2705885"/>
                    <a:pt x="1248228" y="2699640"/>
                    <a:pt x="1244423" y="2694644"/>
                  </a:cubicBezTo>
                  <a:cubicBezTo>
                    <a:pt x="1240619" y="2665919"/>
                    <a:pt x="1240619" y="2665919"/>
                    <a:pt x="1208916" y="2662172"/>
                  </a:cubicBezTo>
                  <a:lnTo>
                    <a:pt x="1208916" y="2659578"/>
                  </a:lnTo>
                  <a:lnTo>
                    <a:pt x="1206127" y="2663495"/>
                  </a:lnTo>
                  <a:cubicBezTo>
                    <a:pt x="1199910" y="2668468"/>
                    <a:pt x="1193694" y="2673442"/>
                    <a:pt x="1187477" y="2677172"/>
                  </a:cubicBezTo>
                  <a:cubicBezTo>
                    <a:pt x="1167585" y="2678415"/>
                    <a:pt x="1147692" y="2679658"/>
                    <a:pt x="1127799" y="2679658"/>
                  </a:cubicBezTo>
                  <a:cubicBezTo>
                    <a:pt x="1126556" y="2675928"/>
                    <a:pt x="1125312" y="2672198"/>
                    <a:pt x="1124069" y="2668468"/>
                  </a:cubicBezTo>
                  <a:cubicBezTo>
                    <a:pt x="1109149" y="2665982"/>
                    <a:pt x="1094230" y="2664738"/>
                    <a:pt x="1079310" y="2663495"/>
                  </a:cubicBezTo>
                  <a:cubicBezTo>
                    <a:pt x="1076824" y="2663495"/>
                    <a:pt x="1073094" y="2663495"/>
                    <a:pt x="1070607" y="2663495"/>
                  </a:cubicBezTo>
                  <a:cubicBezTo>
                    <a:pt x="1063147" y="2661008"/>
                    <a:pt x="1054444" y="2657278"/>
                    <a:pt x="1045741" y="2657278"/>
                  </a:cubicBezTo>
                  <a:cubicBezTo>
                    <a:pt x="1039525" y="2656035"/>
                    <a:pt x="1035795" y="2654792"/>
                    <a:pt x="1032065" y="2649818"/>
                  </a:cubicBezTo>
                  <a:lnTo>
                    <a:pt x="999245" y="2586609"/>
                  </a:lnTo>
                  <a:lnTo>
                    <a:pt x="998784" y="2586840"/>
                  </a:lnTo>
                  <a:cubicBezTo>
                    <a:pt x="975150" y="2564416"/>
                    <a:pt x="947785" y="2550713"/>
                    <a:pt x="914200" y="2554450"/>
                  </a:cubicBezTo>
                  <a:cubicBezTo>
                    <a:pt x="891810" y="2556941"/>
                    <a:pt x="869420" y="2566908"/>
                    <a:pt x="869420" y="2591823"/>
                  </a:cubicBezTo>
                  <a:cubicBezTo>
                    <a:pt x="868176" y="2625458"/>
                    <a:pt x="847031" y="2621721"/>
                    <a:pt x="825885" y="2621721"/>
                  </a:cubicBezTo>
                  <a:cubicBezTo>
                    <a:pt x="828373" y="2609263"/>
                    <a:pt x="835836" y="2598052"/>
                    <a:pt x="829616" y="2584348"/>
                  </a:cubicBezTo>
                  <a:cubicBezTo>
                    <a:pt x="823397" y="2575628"/>
                    <a:pt x="820909" y="2559433"/>
                    <a:pt x="807227" y="2568153"/>
                  </a:cubicBezTo>
                  <a:cubicBezTo>
                    <a:pt x="777374" y="2588085"/>
                    <a:pt x="758716" y="2575628"/>
                    <a:pt x="742545" y="2550713"/>
                  </a:cubicBezTo>
                  <a:cubicBezTo>
                    <a:pt x="735082" y="2539501"/>
                    <a:pt x="727619" y="2528289"/>
                    <a:pt x="722643" y="2517077"/>
                  </a:cubicBezTo>
                  <a:cubicBezTo>
                    <a:pt x="720156" y="2514586"/>
                    <a:pt x="726375" y="2508357"/>
                    <a:pt x="728863" y="2504619"/>
                  </a:cubicBezTo>
                  <a:cubicBezTo>
                    <a:pt x="730107" y="2503374"/>
                    <a:pt x="735082" y="2502128"/>
                    <a:pt x="736326" y="2503374"/>
                  </a:cubicBezTo>
                  <a:cubicBezTo>
                    <a:pt x="742545" y="2507111"/>
                    <a:pt x="748765" y="2513340"/>
                    <a:pt x="756228" y="2515831"/>
                  </a:cubicBezTo>
                  <a:cubicBezTo>
                    <a:pt x="758716" y="2517077"/>
                    <a:pt x="767423" y="2514586"/>
                    <a:pt x="769911" y="2513340"/>
                  </a:cubicBezTo>
                  <a:cubicBezTo>
                    <a:pt x="771154" y="2505865"/>
                    <a:pt x="773642" y="2497145"/>
                    <a:pt x="771154" y="2490916"/>
                  </a:cubicBezTo>
                  <a:cubicBezTo>
                    <a:pt x="768667" y="2479704"/>
                    <a:pt x="757472" y="2477213"/>
                    <a:pt x="746277" y="2474721"/>
                  </a:cubicBezTo>
                  <a:cubicBezTo>
                    <a:pt x="730107" y="2469738"/>
                    <a:pt x="720156" y="2459772"/>
                    <a:pt x="712692" y="2443577"/>
                  </a:cubicBezTo>
                  <a:cubicBezTo>
                    <a:pt x="708961" y="2446069"/>
                    <a:pt x="703985" y="2448560"/>
                    <a:pt x="699010" y="2449806"/>
                  </a:cubicBezTo>
                  <a:cubicBezTo>
                    <a:pt x="676620" y="2452298"/>
                    <a:pt x="670401" y="2446069"/>
                    <a:pt x="680352" y="2429874"/>
                  </a:cubicBezTo>
                  <a:cubicBezTo>
                    <a:pt x="691547" y="2414925"/>
                    <a:pt x="684083" y="2407450"/>
                    <a:pt x="680352" y="2396238"/>
                  </a:cubicBezTo>
                  <a:cubicBezTo>
                    <a:pt x="694034" y="2393747"/>
                    <a:pt x="707717" y="2390009"/>
                    <a:pt x="710205" y="2375060"/>
                  </a:cubicBezTo>
                  <a:cubicBezTo>
                    <a:pt x="716424" y="2328967"/>
                    <a:pt x="722643" y="2282874"/>
                    <a:pt x="728863" y="2235535"/>
                  </a:cubicBezTo>
                  <a:lnTo>
                    <a:pt x="728863" y="2204391"/>
                  </a:lnTo>
                  <a:cubicBezTo>
                    <a:pt x="738814" y="2204391"/>
                    <a:pt x="750009" y="2205637"/>
                    <a:pt x="759960" y="2204391"/>
                  </a:cubicBezTo>
                  <a:cubicBezTo>
                    <a:pt x="798520" y="2196917"/>
                    <a:pt x="832104" y="2196917"/>
                    <a:pt x="848275" y="2241764"/>
                  </a:cubicBezTo>
                  <a:cubicBezTo>
                    <a:pt x="852006" y="2254222"/>
                    <a:pt x="874396" y="2251730"/>
                    <a:pt x="880615" y="2241764"/>
                  </a:cubicBezTo>
                  <a:cubicBezTo>
                    <a:pt x="900517" y="2213111"/>
                    <a:pt x="917932" y="2185705"/>
                    <a:pt x="936590" y="2157052"/>
                  </a:cubicBezTo>
                  <a:cubicBezTo>
                    <a:pt x="1014954" y="2162035"/>
                    <a:pt x="1093318" y="2172001"/>
                    <a:pt x="1165462" y="2203145"/>
                  </a:cubicBezTo>
                  <a:cubicBezTo>
                    <a:pt x="1185364" y="2211866"/>
                    <a:pt x="1204023" y="2219340"/>
                    <a:pt x="1233875" y="2221832"/>
                  </a:cubicBezTo>
                  <a:cubicBezTo>
                    <a:pt x="1212730" y="2206883"/>
                    <a:pt x="1192828" y="2196917"/>
                    <a:pt x="1204023" y="2174493"/>
                  </a:cubicBezTo>
                  <a:cubicBezTo>
                    <a:pt x="1213973" y="2152069"/>
                    <a:pt x="1236363" y="2143349"/>
                    <a:pt x="1257509" y="2152069"/>
                  </a:cubicBezTo>
                  <a:cubicBezTo>
                    <a:pt x="1292337" y="2167018"/>
                    <a:pt x="1322190" y="2163281"/>
                    <a:pt x="1349556" y="2135874"/>
                  </a:cubicBezTo>
                  <a:close/>
                  <a:moveTo>
                    <a:pt x="1748737" y="1841241"/>
                  </a:moveTo>
                  <a:lnTo>
                    <a:pt x="1740276" y="1852851"/>
                  </a:lnTo>
                  <a:cubicBezTo>
                    <a:pt x="1737862" y="1854713"/>
                    <a:pt x="1735098" y="1855877"/>
                    <a:pt x="1731770" y="1855955"/>
                  </a:cubicBezTo>
                  <a:lnTo>
                    <a:pt x="1727428" y="1854708"/>
                  </a:lnTo>
                  <a:lnTo>
                    <a:pt x="1754271" y="1883269"/>
                  </a:lnTo>
                  <a:cubicBezTo>
                    <a:pt x="1766974" y="1894453"/>
                    <a:pt x="1782342" y="1900977"/>
                    <a:pt x="1806179" y="1893521"/>
                  </a:cubicBezTo>
                  <a:cubicBezTo>
                    <a:pt x="1786733" y="1893521"/>
                    <a:pt x="1773247" y="1887619"/>
                    <a:pt x="1763994" y="1877677"/>
                  </a:cubicBezTo>
                  <a:lnTo>
                    <a:pt x="1748737" y="1841241"/>
                  </a:lnTo>
                  <a:close/>
                  <a:moveTo>
                    <a:pt x="1506391" y="1834100"/>
                  </a:moveTo>
                  <a:lnTo>
                    <a:pt x="1502954" y="1835001"/>
                  </a:lnTo>
                  <a:cubicBezTo>
                    <a:pt x="1499061" y="1837330"/>
                    <a:pt x="1495012" y="1840744"/>
                    <a:pt x="1493143" y="1843848"/>
                  </a:cubicBezTo>
                  <a:cubicBezTo>
                    <a:pt x="1491275" y="1847573"/>
                    <a:pt x="1491897" y="1851299"/>
                    <a:pt x="1493922" y="1854558"/>
                  </a:cubicBezTo>
                  <a:lnTo>
                    <a:pt x="1498366" y="1858388"/>
                  </a:lnTo>
                  <a:lnTo>
                    <a:pt x="1501916" y="1840490"/>
                  </a:lnTo>
                  <a:lnTo>
                    <a:pt x="1506391" y="1834100"/>
                  </a:lnTo>
                  <a:close/>
                  <a:moveTo>
                    <a:pt x="2538053" y="1828708"/>
                  </a:moveTo>
                  <a:lnTo>
                    <a:pt x="2529016" y="1829998"/>
                  </a:lnTo>
                  <a:lnTo>
                    <a:pt x="2539709" y="1829316"/>
                  </a:lnTo>
                  <a:lnTo>
                    <a:pt x="2538053" y="1828708"/>
                  </a:lnTo>
                  <a:close/>
                  <a:moveTo>
                    <a:pt x="1760741" y="1630604"/>
                  </a:moveTo>
                  <a:lnTo>
                    <a:pt x="1747028" y="1633015"/>
                  </a:lnTo>
                  <a:cubicBezTo>
                    <a:pt x="1737057" y="1633015"/>
                    <a:pt x="1749521" y="1629290"/>
                    <a:pt x="1739550" y="1633015"/>
                  </a:cubicBezTo>
                  <a:cubicBezTo>
                    <a:pt x="1738303" y="1634256"/>
                    <a:pt x="1744535" y="1633015"/>
                    <a:pt x="1747028" y="1634256"/>
                  </a:cubicBezTo>
                  <a:cubicBezTo>
                    <a:pt x="1754507" y="1631773"/>
                    <a:pt x="1755753" y="1649156"/>
                    <a:pt x="1765724" y="1639223"/>
                  </a:cubicBezTo>
                  <a:lnTo>
                    <a:pt x="1763496" y="1632562"/>
                  </a:lnTo>
                  <a:lnTo>
                    <a:pt x="1760741" y="1630604"/>
                  </a:lnTo>
                  <a:close/>
                  <a:moveTo>
                    <a:pt x="2743139" y="1564693"/>
                  </a:moveTo>
                  <a:lnTo>
                    <a:pt x="2742148" y="1566825"/>
                  </a:lnTo>
                  <a:lnTo>
                    <a:pt x="2744200" y="1565881"/>
                  </a:lnTo>
                  <a:lnTo>
                    <a:pt x="2743139" y="1564693"/>
                  </a:lnTo>
                  <a:close/>
                  <a:moveTo>
                    <a:pt x="1387019" y="1558104"/>
                  </a:moveTo>
                  <a:cubicBezTo>
                    <a:pt x="1388263" y="1558259"/>
                    <a:pt x="1390130" y="1559497"/>
                    <a:pt x="1387641" y="1564450"/>
                  </a:cubicBezTo>
                  <a:lnTo>
                    <a:pt x="1386896" y="1564728"/>
                  </a:lnTo>
                  <a:lnTo>
                    <a:pt x="1392051" y="1564728"/>
                  </a:lnTo>
                  <a:lnTo>
                    <a:pt x="1390130" y="1558259"/>
                  </a:lnTo>
                  <a:cubicBezTo>
                    <a:pt x="1385152" y="1558878"/>
                    <a:pt x="1385774" y="1557950"/>
                    <a:pt x="1387019" y="1558104"/>
                  </a:cubicBezTo>
                  <a:close/>
                  <a:moveTo>
                    <a:pt x="2511459" y="1520878"/>
                  </a:moveTo>
                  <a:cubicBezTo>
                    <a:pt x="2508969" y="1520878"/>
                    <a:pt x="2506479" y="1522127"/>
                    <a:pt x="2503989" y="1523377"/>
                  </a:cubicBezTo>
                  <a:cubicBezTo>
                    <a:pt x="2479714" y="1543054"/>
                    <a:pt x="2477846" y="1576084"/>
                    <a:pt x="2464249" y="1602437"/>
                  </a:cubicBezTo>
                  <a:lnTo>
                    <a:pt x="2455099" y="1613837"/>
                  </a:lnTo>
                  <a:lnTo>
                    <a:pt x="2474854" y="1592946"/>
                  </a:lnTo>
                  <a:cubicBezTo>
                    <a:pt x="2504313" y="1568366"/>
                    <a:pt x="2523054" y="1583277"/>
                    <a:pt x="2598019" y="1642923"/>
                  </a:cubicBezTo>
                  <a:cubicBezTo>
                    <a:pt x="2604266" y="1641681"/>
                    <a:pt x="2609264" y="1640438"/>
                    <a:pt x="2613012" y="1637953"/>
                  </a:cubicBezTo>
                  <a:cubicBezTo>
                    <a:pt x="2618010" y="1631740"/>
                    <a:pt x="2620196" y="1624595"/>
                    <a:pt x="2622539" y="1617605"/>
                  </a:cubicBezTo>
                  <a:lnTo>
                    <a:pt x="2629375" y="1604919"/>
                  </a:lnTo>
                  <a:lnTo>
                    <a:pt x="2614787" y="1605834"/>
                  </a:lnTo>
                  <a:cubicBezTo>
                    <a:pt x="2596113" y="1597088"/>
                    <a:pt x="2578685" y="1588343"/>
                    <a:pt x="2558766" y="1590841"/>
                  </a:cubicBezTo>
                  <a:cubicBezTo>
                    <a:pt x="2531378" y="1575849"/>
                    <a:pt x="2486561" y="1575849"/>
                    <a:pt x="2506479" y="1524626"/>
                  </a:cubicBezTo>
                  <a:cubicBezTo>
                    <a:pt x="2513949" y="1519629"/>
                    <a:pt x="2502745" y="1527125"/>
                    <a:pt x="2511459" y="1520878"/>
                  </a:cubicBezTo>
                  <a:close/>
                  <a:moveTo>
                    <a:pt x="3184877" y="1370157"/>
                  </a:moveTo>
                  <a:cubicBezTo>
                    <a:pt x="3189269" y="1370157"/>
                    <a:pt x="3193033" y="1371394"/>
                    <a:pt x="3194288" y="1374489"/>
                  </a:cubicBezTo>
                  <a:cubicBezTo>
                    <a:pt x="3203071" y="1396767"/>
                    <a:pt x="3218129" y="1396767"/>
                    <a:pt x="3235696" y="1388103"/>
                  </a:cubicBezTo>
                  <a:cubicBezTo>
                    <a:pt x="3265812" y="1396767"/>
                    <a:pt x="3265812" y="1396767"/>
                    <a:pt x="3268321" y="1436372"/>
                  </a:cubicBezTo>
                  <a:cubicBezTo>
                    <a:pt x="3264557" y="1437610"/>
                    <a:pt x="3259538" y="1443798"/>
                    <a:pt x="3255773" y="1443798"/>
                  </a:cubicBezTo>
                  <a:cubicBezTo>
                    <a:pt x="3234442" y="1440085"/>
                    <a:pt x="3216874" y="1438847"/>
                    <a:pt x="3228167" y="1468551"/>
                  </a:cubicBezTo>
                  <a:cubicBezTo>
                    <a:pt x="3235696" y="1487116"/>
                    <a:pt x="3229422" y="1490829"/>
                    <a:pt x="3210600" y="1487116"/>
                  </a:cubicBezTo>
                  <a:cubicBezTo>
                    <a:pt x="3198052" y="1484641"/>
                    <a:pt x="3184249" y="1484641"/>
                    <a:pt x="3171701" y="1483403"/>
                  </a:cubicBezTo>
                  <a:cubicBezTo>
                    <a:pt x="3156644" y="1467314"/>
                    <a:pt x="3130293" y="1504444"/>
                    <a:pt x="3119000" y="1473502"/>
                  </a:cubicBezTo>
                  <a:cubicBezTo>
                    <a:pt x="3110216" y="1449986"/>
                    <a:pt x="3127783" y="1435134"/>
                    <a:pt x="3145350" y="1423995"/>
                  </a:cubicBezTo>
                  <a:cubicBezTo>
                    <a:pt x="3160408" y="1415332"/>
                    <a:pt x="3166682" y="1402955"/>
                    <a:pt x="3171701" y="1388103"/>
                  </a:cubicBezTo>
                  <a:lnTo>
                    <a:pt x="3171701" y="1373251"/>
                  </a:lnTo>
                  <a:cubicBezTo>
                    <a:pt x="3175466" y="1371394"/>
                    <a:pt x="3180485" y="1370157"/>
                    <a:pt x="3184877" y="1370157"/>
                  </a:cubicBezTo>
                  <a:close/>
                  <a:moveTo>
                    <a:pt x="2860036" y="1177306"/>
                  </a:moveTo>
                  <a:lnTo>
                    <a:pt x="2885233" y="1217878"/>
                  </a:lnTo>
                  <a:lnTo>
                    <a:pt x="2886024" y="1220252"/>
                  </a:lnTo>
                  <a:lnTo>
                    <a:pt x="2887327" y="1230360"/>
                  </a:lnTo>
                  <a:lnTo>
                    <a:pt x="2886180" y="1269758"/>
                  </a:lnTo>
                  <a:cubicBezTo>
                    <a:pt x="2876220" y="1305989"/>
                    <a:pt x="2842607" y="1277254"/>
                    <a:pt x="2816464" y="1274755"/>
                  </a:cubicBezTo>
                  <a:cubicBezTo>
                    <a:pt x="2820199" y="1317234"/>
                    <a:pt x="2801525" y="1363460"/>
                    <a:pt x="2853812" y="1387197"/>
                  </a:cubicBezTo>
                  <a:lnTo>
                    <a:pt x="2856843" y="1393495"/>
                  </a:lnTo>
                  <a:lnTo>
                    <a:pt x="2856647" y="1390670"/>
                  </a:lnTo>
                  <a:lnTo>
                    <a:pt x="2856647" y="1374515"/>
                  </a:lnTo>
                  <a:cubicBezTo>
                    <a:pt x="2861644" y="1374515"/>
                    <a:pt x="2866642" y="1374515"/>
                    <a:pt x="2871640" y="1374515"/>
                  </a:cubicBezTo>
                  <a:lnTo>
                    <a:pt x="2879136" y="1377001"/>
                  </a:lnTo>
                  <a:lnTo>
                    <a:pt x="2880386" y="1383214"/>
                  </a:lnTo>
                  <a:lnTo>
                    <a:pt x="2881635" y="1377001"/>
                  </a:lnTo>
                  <a:lnTo>
                    <a:pt x="2887882" y="1374515"/>
                  </a:lnTo>
                  <a:cubicBezTo>
                    <a:pt x="2915369" y="1368302"/>
                    <a:pt x="2929113" y="1383214"/>
                    <a:pt x="2936609" y="1406824"/>
                  </a:cubicBezTo>
                  <a:lnTo>
                    <a:pt x="2954942" y="1425196"/>
                  </a:lnTo>
                  <a:lnTo>
                    <a:pt x="2938857" y="1392735"/>
                  </a:lnTo>
                  <a:cubicBezTo>
                    <a:pt x="2928880" y="1366670"/>
                    <a:pt x="2928880" y="1339364"/>
                    <a:pt x="2940104" y="1313299"/>
                  </a:cubicBezTo>
                  <a:lnTo>
                    <a:pt x="2942969" y="1310668"/>
                  </a:lnTo>
                  <a:lnTo>
                    <a:pt x="2922166" y="1315262"/>
                  </a:lnTo>
                  <a:cubicBezTo>
                    <a:pt x="2903142" y="1313798"/>
                    <a:pt x="2899874" y="1293184"/>
                    <a:pt x="2892404" y="1269758"/>
                  </a:cubicBezTo>
                  <a:lnTo>
                    <a:pt x="2887327" y="1230360"/>
                  </a:lnTo>
                  <a:lnTo>
                    <a:pt x="2887580" y="1221658"/>
                  </a:lnTo>
                  <a:lnTo>
                    <a:pt x="2885233" y="1217878"/>
                  </a:lnTo>
                  <a:lnTo>
                    <a:pt x="2878224" y="1196846"/>
                  </a:lnTo>
                  <a:cubicBezTo>
                    <a:pt x="2874197" y="1189565"/>
                    <a:pt x="2868439" y="1182928"/>
                    <a:pt x="2860036" y="1177306"/>
                  </a:cubicBezTo>
                  <a:close/>
                  <a:moveTo>
                    <a:pt x="2967255" y="1164656"/>
                  </a:moveTo>
                  <a:cubicBezTo>
                    <a:pt x="2966476" y="1166374"/>
                    <a:pt x="2966476" y="1169810"/>
                    <a:pt x="2965854" y="1172308"/>
                  </a:cubicBezTo>
                  <a:cubicBezTo>
                    <a:pt x="2933175" y="1206041"/>
                    <a:pt x="2953016" y="1241179"/>
                    <a:pt x="2961303" y="1275614"/>
                  </a:cubicBezTo>
                  <a:lnTo>
                    <a:pt x="2962612" y="1297272"/>
                  </a:lnTo>
                  <a:lnTo>
                    <a:pt x="2972685" y="1295457"/>
                  </a:lnTo>
                  <a:cubicBezTo>
                    <a:pt x="2978141" y="1294992"/>
                    <a:pt x="2981882" y="1294061"/>
                    <a:pt x="2978764" y="1289717"/>
                  </a:cubicBezTo>
                  <a:cubicBezTo>
                    <a:pt x="2953822" y="1249379"/>
                    <a:pt x="2956628" y="1228279"/>
                    <a:pt x="2972217" y="1216023"/>
                  </a:cubicBezTo>
                  <a:lnTo>
                    <a:pt x="3002272" y="1203409"/>
                  </a:lnTo>
                  <a:lnTo>
                    <a:pt x="2988302" y="1189995"/>
                  </a:lnTo>
                  <a:cubicBezTo>
                    <a:pt x="2982894" y="1183162"/>
                    <a:pt x="2977993" y="1175432"/>
                    <a:pt x="2973324" y="1167311"/>
                  </a:cubicBezTo>
                  <a:cubicBezTo>
                    <a:pt x="2969589" y="1162938"/>
                    <a:pt x="2968033" y="1162938"/>
                    <a:pt x="2967255" y="1164656"/>
                  </a:cubicBezTo>
                  <a:close/>
                  <a:moveTo>
                    <a:pt x="3110087" y="1070611"/>
                  </a:moveTo>
                  <a:lnTo>
                    <a:pt x="3108028" y="1071228"/>
                  </a:lnTo>
                  <a:lnTo>
                    <a:pt x="3107501" y="1074263"/>
                  </a:lnTo>
                  <a:lnTo>
                    <a:pt x="3110087" y="1070611"/>
                  </a:lnTo>
                  <a:close/>
                  <a:moveTo>
                    <a:pt x="2980638" y="637442"/>
                  </a:moveTo>
                  <a:cubicBezTo>
                    <a:pt x="2990565" y="639936"/>
                    <a:pt x="3002973" y="646171"/>
                    <a:pt x="3011659" y="643677"/>
                  </a:cubicBezTo>
                  <a:cubicBezTo>
                    <a:pt x="3031512" y="638689"/>
                    <a:pt x="3041439" y="644924"/>
                    <a:pt x="3045161" y="663629"/>
                  </a:cubicBezTo>
                  <a:cubicBezTo>
                    <a:pt x="3048884" y="678594"/>
                    <a:pt x="3061292" y="677347"/>
                    <a:pt x="3069978" y="671112"/>
                  </a:cubicBezTo>
                  <a:cubicBezTo>
                    <a:pt x="3088590" y="659888"/>
                    <a:pt x="3105961" y="648665"/>
                    <a:pt x="3124574" y="637442"/>
                  </a:cubicBezTo>
                  <a:cubicBezTo>
                    <a:pt x="3120851" y="653653"/>
                    <a:pt x="3140704" y="672359"/>
                    <a:pt x="3120851" y="687323"/>
                  </a:cubicBezTo>
                  <a:cubicBezTo>
                    <a:pt x="3099757" y="702288"/>
                    <a:pt x="3140704" y="722240"/>
                    <a:pt x="3118370" y="730969"/>
                  </a:cubicBezTo>
                  <a:cubicBezTo>
                    <a:pt x="3097276" y="739699"/>
                    <a:pt x="3103480" y="754663"/>
                    <a:pt x="3098517" y="768380"/>
                  </a:cubicBezTo>
                  <a:cubicBezTo>
                    <a:pt x="3094794" y="783345"/>
                    <a:pt x="3099757" y="793321"/>
                    <a:pt x="3117129" y="792074"/>
                  </a:cubicBezTo>
                  <a:cubicBezTo>
                    <a:pt x="3133880" y="790204"/>
                    <a:pt x="3138533" y="795816"/>
                    <a:pt x="3139619" y="803765"/>
                  </a:cubicBezTo>
                  <a:lnTo>
                    <a:pt x="3140594" y="826868"/>
                  </a:lnTo>
                  <a:lnTo>
                    <a:pt x="3155712" y="831763"/>
                  </a:lnTo>
                  <a:cubicBezTo>
                    <a:pt x="3160868" y="832684"/>
                    <a:pt x="3166024" y="831149"/>
                    <a:pt x="3170877" y="821942"/>
                  </a:cubicBezTo>
                  <a:cubicBezTo>
                    <a:pt x="3175730" y="812121"/>
                    <a:pt x="3178763" y="807518"/>
                    <a:pt x="3183009" y="808285"/>
                  </a:cubicBezTo>
                  <a:cubicBezTo>
                    <a:pt x="3185132" y="808669"/>
                    <a:pt x="3187559" y="810395"/>
                    <a:pt x="3190668" y="813483"/>
                  </a:cubicBezTo>
                  <a:lnTo>
                    <a:pt x="3201305" y="825584"/>
                  </a:lnTo>
                  <a:lnTo>
                    <a:pt x="3203244" y="824278"/>
                  </a:lnTo>
                  <a:cubicBezTo>
                    <a:pt x="3228186" y="825519"/>
                    <a:pt x="3221951" y="871442"/>
                    <a:pt x="3254376" y="860272"/>
                  </a:cubicBezTo>
                  <a:cubicBezTo>
                    <a:pt x="3268094" y="868960"/>
                    <a:pt x="3273082" y="881372"/>
                    <a:pt x="3268094" y="893783"/>
                  </a:cubicBezTo>
                  <a:cubicBezTo>
                    <a:pt x="3261858" y="911160"/>
                    <a:pt x="3263105" y="924813"/>
                    <a:pt x="3270588" y="939707"/>
                  </a:cubicBezTo>
                  <a:cubicBezTo>
                    <a:pt x="3263105" y="944671"/>
                    <a:pt x="3256870" y="950877"/>
                    <a:pt x="3260611" y="958324"/>
                  </a:cubicBezTo>
                  <a:cubicBezTo>
                    <a:pt x="3264353" y="968254"/>
                    <a:pt x="3274329" y="974459"/>
                    <a:pt x="3276824" y="984389"/>
                  </a:cubicBezTo>
                  <a:cubicBezTo>
                    <a:pt x="3279318" y="993077"/>
                    <a:pt x="3278071" y="1005489"/>
                    <a:pt x="3273082" y="1014177"/>
                  </a:cubicBezTo>
                  <a:cubicBezTo>
                    <a:pt x="3271835" y="1019142"/>
                    <a:pt x="3259364" y="1019142"/>
                    <a:pt x="3251881" y="1020383"/>
                  </a:cubicBezTo>
                  <a:cubicBezTo>
                    <a:pt x="3241905" y="1021624"/>
                    <a:pt x="3229433" y="1021624"/>
                    <a:pt x="3229433" y="1035277"/>
                  </a:cubicBezTo>
                  <a:cubicBezTo>
                    <a:pt x="3229433" y="1043965"/>
                    <a:pt x="3241905" y="1041483"/>
                    <a:pt x="3248140" y="1043965"/>
                  </a:cubicBezTo>
                  <a:cubicBezTo>
                    <a:pt x="3259364" y="1048930"/>
                    <a:pt x="3265600" y="1056377"/>
                    <a:pt x="3260611" y="1067547"/>
                  </a:cubicBezTo>
                  <a:cubicBezTo>
                    <a:pt x="3256870" y="1077477"/>
                    <a:pt x="3250634" y="1094853"/>
                    <a:pt x="3241905" y="1087406"/>
                  </a:cubicBezTo>
                  <a:cubicBezTo>
                    <a:pt x="3209480" y="1062583"/>
                    <a:pt x="3189526" y="1093612"/>
                    <a:pt x="3175808" y="1106024"/>
                  </a:cubicBezTo>
                  <a:cubicBezTo>
                    <a:pt x="3157101" y="1122159"/>
                    <a:pt x="3143383" y="1145741"/>
                    <a:pt x="3125923" y="1164359"/>
                  </a:cubicBezTo>
                  <a:cubicBezTo>
                    <a:pt x="3117194" y="1174288"/>
                    <a:pt x="3123429" y="1184217"/>
                    <a:pt x="3124676" y="1194147"/>
                  </a:cubicBezTo>
                  <a:cubicBezTo>
                    <a:pt x="3125923" y="1205317"/>
                    <a:pt x="3125923" y="1212764"/>
                    <a:pt x="3110958" y="1217729"/>
                  </a:cubicBezTo>
                  <a:cubicBezTo>
                    <a:pt x="3081027" y="1226417"/>
                    <a:pt x="3081027" y="1228900"/>
                    <a:pt x="3092251" y="1247517"/>
                  </a:cubicBezTo>
                  <a:cubicBezTo>
                    <a:pt x="3102228" y="1261170"/>
                    <a:pt x="3110958" y="1273582"/>
                    <a:pt x="3110958" y="1289717"/>
                  </a:cubicBezTo>
                  <a:cubicBezTo>
                    <a:pt x="3082898" y="1311127"/>
                    <a:pt x="3087809" y="1340915"/>
                    <a:pt x="3086757" y="1369133"/>
                  </a:cubicBezTo>
                  <a:lnTo>
                    <a:pt x="3083969" y="1386130"/>
                  </a:lnTo>
                  <a:lnTo>
                    <a:pt x="3100038" y="1382017"/>
                  </a:lnTo>
                  <a:cubicBezTo>
                    <a:pt x="3118719" y="1383541"/>
                    <a:pt x="3121061" y="1405813"/>
                    <a:pt x="3119187" y="1424568"/>
                  </a:cubicBezTo>
                  <a:cubicBezTo>
                    <a:pt x="3116689" y="1460828"/>
                    <a:pt x="3115439" y="1497088"/>
                    <a:pt x="3110442" y="1533348"/>
                  </a:cubicBezTo>
                  <a:cubicBezTo>
                    <a:pt x="3137927" y="1532097"/>
                    <a:pt x="3137927" y="1505840"/>
                    <a:pt x="3155417" y="1500839"/>
                  </a:cubicBezTo>
                  <a:cubicBezTo>
                    <a:pt x="3166661" y="1502089"/>
                    <a:pt x="3180404" y="1503339"/>
                    <a:pt x="3176656" y="1517093"/>
                  </a:cubicBezTo>
                  <a:cubicBezTo>
                    <a:pt x="3172908" y="1534598"/>
                    <a:pt x="3162913" y="1550852"/>
                    <a:pt x="3156667" y="1568357"/>
                  </a:cubicBezTo>
                  <a:cubicBezTo>
                    <a:pt x="3140426" y="1609618"/>
                    <a:pt x="3140426" y="1610869"/>
                    <a:pt x="3100448" y="1594614"/>
                  </a:cubicBezTo>
                  <a:cubicBezTo>
                    <a:pt x="3059221" y="1577109"/>
                    <a:pt x="3059221" y="1577109"/>
                    <a:pt x="3031736" y="1548352"/>
                  </a:cubicBezTo>
                  <a:cubicBezTo>
                    <a:pt x="3021741" y="1568357"/>
                    <a:pt x="3035484" y="1597115"/>
                    <a:pt x="3015495" y="1614620"/>
                  </a:cubicBezTo>
                  <a:cubicBezTo>
                    <a:pt x="3010497" y="1618371"/>
                    <a:pt x="3006749" y="1622122"/>
                    <a:pt x="3001752" y="1623372"/>
                  </a:cubicBezTo>
                  <a:cubicBezTo>
                    <a:pt x="2998004" y="1623372"/>
                    <a:pt x="2993007" y="1619621"/>
                    <a:pt x="2990508" y="1615870"/>
                  </a:cubicBezTo>
                  <a:cubicBezTo>
                    <a:pt x="2988010" y="1608368"/>
                    <a:pt x="2996755" y="1593364"/>
                    <a:pt x="2980514" y="1593364"/>
                  </a:cubicBezTo>
                  <a:cubicBezTo>
                    <a:pt x="2975517" y="1594614"/>
                    <a:pt x="2966771" y="1604617"/>
                    <a:pt x="2966771" y="1610869"/>
                  </a:cubicBezTo>
                  <a:cubicBezTo>
                    <a:pt x="2964273" y="1629624"/>
                    <a:pt x="2950530" y="1647129"/>
                    <a:pt x="2964273" y="1670885"/>
                  </a:cubicBezTo>
                  <a:cubicBezTo>
                    <a:pt x="2975517" y="1693391"/>
                    <a:pt x="2981763" y="1718398"/>
                    <a:pt x="3011747" y="1725900"/>
                  </a:cubicBezTo>
                  <a:cubicBezTo>
                    <a:pt x="3003001" y="1735903"/>
                    <a:pt x="2990508" y="1740905"/>
                    <a:pt x="2976766" y="1740905"/>
                  </a:cubicBezTo>
                  <a:cubicBezTo>
                    <a:pt x="2950530" y="1740905"/>
                    <a:pt x="2924295" y="1740905"/>
                    <a:pt x="2899309" y="1740905"/>
                  </a:cubicBezTo>
                  <a:cubicBezTo>
                    <a:pt x="2896810" y="1757159"/>
                    <a:pt x="2895561" y="1770913"/>
                    <a:pt x="2893062" y="1783416"/>
                  </a:cubicBezTo>
                  <a:cubicBezTo>
                    <a:pt x="2890563" y="1790918"/>
                    <a:pt x="2883068" y="1798420"/>
                    <a:pt x="2874322" y="1793419"/>
                  </a:cubicBezTo>
                  <a:cubicBezTo>
                    <a:pt x="2860580" y="1785917"/>
                    <a:pt x="2849336" y="1783416"/>
                    <a:pt x="2853084" y="1804672"/>
                  </a:cubicBezTo>
                  <a:cubicBezTo>
                    <a:pt x="2856832" y="1820927"/>
                    <a:pt x="2861829" y="1834680"/>
                    <a:pt x="2838092" y="1838431"/>
                  </a:cubicBezTo>
                  <a:cubicBezTo>
                    <a:pt x="2820602" y="1842182"/>
                    <a:pt x="2808109" y="1852185"/>
                    <a:pt x="2814356" y="1872191"/>
                  </a:cubicBezTo>
                  <a:cubicBezTo>
                    <a:pt x="2819353" y="1890946"/>
                    <a:pt x="2808109" y="1903449"/>
                    <a:pt x="2803112" y="1917203"/>
                  </a:cubicBezTo>
                  <a:cubicBezTo>
                    <a:pt x="2794367" y="1920954"/>
                    <a:pt x="2781873" y="1928456"/>
                    <a:pt x="2774378" y="1919704"/>
                  </a:cubicBezTo>
                  <a:cubicBezTo>
                    <a:pt x="2755638" y="1899698"/>
                    <a:pt x="2739397" y="1897198"/>
                    <a:pt x="2721907" y="1919704"/>
                  </a:cubicBezTo>
                  <a:cubicBezTo>
                    <a:pt x="2711912" y="1930957"/>
                    <a:pt x="2700668" y="1933458"/>
                    <a:pt x="2686926" y="1933458"/>
                  </a:cubicBezTo>
                  <a:cubicBezTo>
                    <a:pt x="2666937" y="1932207"/>
                    <a:pt x="2658192" y="1924705"/>
                    <a:pt x="2654444" y="1898448"/>
                  </a:cubicBezTo>
                  <a:cubicBezTo>
                    <a:pt x="2650696" y="1882193"/>
                    <a:pt x="2636953" y="1874691"/>
                    <a:pt x="2630707" y="1885945"/>
                  </a:cubicBezTo>
                  <a:cubicBezTo>
                    <a:pt x="2619463" y="1907200"/>
                    <a:pt x="2603222" y="1919704"/>
                    <a:pt x="2579485" y="1927206"/>
                  </a:cubicBezTo>
                  <a:cubicBezTo>
                    <a:pt x="2552000" y="1934708"/>
                    <a:pt x="2533261" y="1949712"/>
                    <a:pt x="2543255" y="1984722"/>
                  </a:cubicBezTo>
                  <a:cubicBezTo>
                    <a:pt x="2544504" y="1992224"/>
                    <a:pt x="2534510" y="2004727"/>
                    <a:pt x="2530762" y="2013480"/>
                  </a:cubicBezTo>
                  <a:cubicBezTo>
                    <a:pt x="2527014" y="2019731"/>
                    <a:pt x="2522017" y="2020982"/>
                    <a:pt x="2514521" y="2019731"/>
                  </a:cubicBezTo>
                  <a:cubicBezTo>
                    <a:pt x="2507025" y="2014730"/>
                    <a:pt x="2497031" y="2013480"/>
                    <a:pt x="2489535" y="2007228"/>
                  </a:cubicBezTo>
                  <a:cubicBezTo>
                    <a:pt x="2482039" y="2000976"/>
                    <a:pt x="2478291" y="1992224"/>
                    <a:pt x="2475792" y="1982221"/>
                  </a:cubicBezTo>
                  <a:lnTo>
                    <a:pt x="2472891" y="1958990"/>
                  </a:lnTo>
                  <a:lnTo>
                    <a:pt x="2458269" y="1958014"/>
                  </a:lnTo>
                  <a:cubicBezTo>
                    <a:pt x="2449227" y="1956470"/>
                    <a:pt x="2440496" y="1953691"/>
                    <a:pt x="2432389" y="1948750"/>
                  </a:cubicBezTo>
                  <a:cubicBezTo>
                    <a:pt x="2422412" y="1942575"/>
                    <a:pt x="2416175" y="1938869"/>
                    <a:pt x="2414928" y="1925282"/>
                  </a:cubicBezTo>
                  <a:cubicBezTo>
                    <a:pt x="2412434" y="1896873"/>
                    <a:pt x="2402456" y="1884522"/>
                    <a:pt x="2376264" y="1872170"/>
                  </a:cubicBezTo>
                  <a:cubicBezTo>
                    <a:pt x="2356308" y="1864759"/>
                    <a:pt x="2337600" y="1856113"/>
                    <a:pt x="2327622" y="1836350"/>
                  </a:cubicBezTo>
                  <a:cubicBezTo>
                    <a:pt x="2320138" y="1822763"/>
                    <a:pt x="2307666" y="1817822"/>
                    <a:pt x="2293946" y="1817822"/>
                  </a:cubicBezTo>
                  <a:cubicBezTo>
                    <a:pt x="2292699" y="1814117"/>
                    <a:pt x="2291452" y="1810411"/>
                    <a:pt x="2291452" y="1807941"/>
                  </a:cubicBezTo>
                  <a:cubicBezTo>
                    <a:pt x="2308913" y="1774592"/>
                    <a:pt x="2331363" y="1744947"/>
                    <a:pt x="2360050" y="1721479"/>
                  </a:cubicBezTo>
                  <a:cubicBezTo>
                    <a:pt x="2365039" y="1715303"/>
                    <a:pt x="2370028" y="1711598"/>
                    <a:pt x="2376264" y="1707892"/>
                  </a:cubicBezTo>
                  <a:lnTo>
                    <a:pt x="2393960" y="1699714"/>
                  </a:lnTo>
                  <a:lnTo>
                    <a:pt x="2391536" y="1697805"/>
                  </a:lnTo>
                  <a:lnTo>
                    <a:pt x="2382908" y="1699063"/>
                  </a:lnTo>
                  <a:cubicBezTo>
                    <a:pt x="2360989" y="1697950"/>
                    <a:pt x="2340828" y="1685773"/>
                    <a:pt x="2319259" y="1682027"/>
                  </a:cubicBezTo>
                  <a:cubicBezTo>
                    <a:pt x="2330512" y="1688271"/>
                    <a:pt x="2356769" y="1688271"/>
                    <a:pt x="2336764" y="1710752"/>
                  </a:cubicBezTo>
                  <a:cubicBezTo>
                    <a:pt x="2323010" y="1728236"/>
                    <a:pt x="2298004" y="1729485"/>
                    <a:pt x="2277999" y="1726988"/>
                  </a:cubicBezTo>
                  <a:cubicBezTo>
                    <a:pt x="2233613" y="1721992"/>
                    <a:pt x="2189227" y="1722928"/>
                    <a:pt x="2144841" y="1726675"/>
                  </a:cubicBezTo>
                  <a:lnTo>
                    <a:pt x="2027059" y="1741312"/>
                  </a:lnTo>
                  <a:lnTo>
                    <a:pt x="2029537" y="1743814"/>
                  </a:lnTo>
                  <a:cubicBezTo>
                    <a:pt x="2041384" y="1766571"/>
                    <a:pt x="2029969" y="1794045"/>
                    <a:pt x="2027551" y="1821320"/>
                  </a:cubicBezTo>
                  <a:lnTo>
                    <a:pt x="2029999" y="1839063"/>
                  </a:lnTo>
                  <a:lnTo>
                    <a:pt x="2028742" y="1844583"/>
                  </a:lnTo>
                  <a:cubicBezTo>
                    <a:pt x="2028742" y="1847094"/>
                    <a:pt x="2029055" y="1848977"/>
                    <a:pt x="2029836" y="1849919"/>
                  </a:cubicBezTo>
                  <a:lnTo>
                    <a:pt x="2031479" y="1849787"/>
                  </a:lnTo>
                  <a:lnTo>
                    <a:pt x="2032493" y="1857137"/>
                  </a:lnTo>
                  <a:cubicBezTo>
                    <a:pt x="2032493" y="1860903"/>
                    <a:pt x="2043744" y="1844583"/>
                    <a:pt x="2033743" y="1849605"/>
                  </a:cubicBezTo>
                  <a:lnTo>
                    <a:pt x="2031479" y="1849787"/>
                  </a:lnTo>
                  <a:lnTo>
                    <a:pt x="2029999" y="1839063"/>
                  </a:lnTo>
                  <a:lnTo>
                    <a:pt x="2036770" y="1809315"/>
                  </a:lnTo>
                  <a:cubicBezTo>
                    <a:pt x="2049838" y="1779539"/>
                    <a:pt x="2077497" y="1767064"/>
                    <a:pt x="2115001" y="1779304"/>
                  </a:cubicBezTo>
                  <a:cubicBezTo>
                    <a:pt x="2142504" y="1788092"/>
                    <a:pt x="2170007" y="1798135"/>
                    <a:pt x="2196259" y="1808178"/>
                  </a:cubicBezTo>
                  <a:lnTo>
                    <a:pt x="2196798" y="1808846"/>
                  </a:lnTo>
                  <a:lnTo>
                    <a:pt x="2200708" y="1774838"/>
                  </a:lnTo>
                  <a:cubicBezTo>
                    <a:pt x="2207618" y="1763425"/>
                    <a:pt x="2218980" y="1756133"/>
                    <a:pt x="2232492" y="1755499"/>
                  </a:cubicBezTo>
                  <a:cubicBezTo>
                    <a:pt x="2266885" y="1752963"/>
                    <a:pt x="2277940" y="1791007"/>
                    <a:pt x="2290224" y="1818906"/>
                  </a:cubicBezTo>
                  <a:lnTo>
                    <a:pt x="2290224" y="1820174"/>
                  </a:lnTo>
                  <a:cubicBezTo>
                    <a:pt x="2290224" y="1841732"/>
                    <a:pt x="2276712" y="1851877"/>
                    <a:pt x="2259515" y="1859486"/>
                  </a:cubicBezTo>
                  <a:cubicBezTo>
                    <a:pt x="2242318" y="1867095"/>
                    <a:pt x="2237405" y="1864559"/>
                    <a:pt x="2237405" y="1843000"/>
                  </a:cubicBezTo>
                  <a:cubicBezTo>
                    <a:pt x="2237405" y="1832855"/>
                    <a:pt x="2236791" y="1827783"/>
                    <a:pt x="2233259" y="1826832"/>
                  </a:cubicBezTo>
                  <a:lnTo>
                    <a:pt x="2216605" y="1833417"/>
                  </a:lnTo>
                  <a:lnTo>
                    <a:pt x="2217512" y="1834541"/>
                  </a:lnTo>
                  <a:cubicBezTo>
                    <a:pt x="2218762" y="1855882"/>
                    <a:pt x="2213761" y="1875968"/>
                    <a:pt x="2203760" y="1894799"/>
                  </a:cubicBezTo>
                  <a:cubicBezTo>
                    <a:pt x="2196259" y="1907352"/>
                    <a:pt x="2186258" y="1914885"/>
                    <a:pt x="2173757" y="1919906"/>
                  </a:cubicBezTo>
                  <a:cubicBezTo>
                    <a:pt x="2130003" y="1939992"/>
                    <a:pt x="2130003" y="1939992"/>
                    <a:pt x="2105000" y="1980164"/>
                  </a:cubicBezTo>
                  <a:cubicBezTo>
                    <a:pt x="2084998" y="1978909"/>
                    <a:pt x="2062496" y="1981419"/>
                    <a:pt x="2042494" y="1976398"/>
                  </a:cubicBezTo>
                  <a:cubicBezTo>
                    <a:pt x="2007490" y="1968866"/>
                    <a:pt x="2007490" y="1966355"/>
                    <a:pt x="1994989" y="1977653"/>
                  </a:cubicBezTo>
                  <a:cubicBezTo>
                    <a:pt x="1986238" y="1985185"/>
                    <a:pt x="1978737" y="1991462"/>
                    <a:pt x="1969986" y="1998995"/>
                  </a:cubicBezTo>
                  <a:cubicBezTo>
                    <a:pt x="1961235" y="1983930"/>
                    <a:pt x="1954985" y="1971376"/>
                    <a:pt x="1947484" y="1958823"/>
                  </a:cubicBezTo>
                  <a:cubicBezTo>
                    <a:pt x="1933733" y="1932460"/>
                    <a:pt x="1933733" y="1932460"/>
                    <a:pt x="1958735" y="1912374"/>
                  </a:cubicBezTo>
                  <a:cubicBezTo>
                    <a:pt x="1967486" y="1907352"/>
                    <a:pt x="1974987" y="1899820"/>
                    <a:pt x="1979987" y="1891032"/>
                  </a:cubicBezTo>
                  <a:cubicBezTo>
                    <a:pt x="1988738" y="1873457"/>
                    <a:pt x="1974987" y="1868436"/>
                    <a:pt x="1961235" y="1867180"/>
                  </a:cubicBezTo>
                  <a:lnTo>
                    <a:pt x="1960198" y="1866443"/>
                  </a:lnTo>
                  <a:lnTo>
                    <a:pt x="1949202" y="1876124"/>
                  </a:lnTo>
                  <a:cubicBezTo>
                    <a:pt x="1896509" y="1903462"/>
                    <a:pt x="1896509" y="1903462"/>
                    <a:pt x="1916583" y="1960622"/>
                  </a:cubicBezTo>
                  <a:cubicBezTo>
                    <a:pt x="1921601" y="1975534"/>
                    <a:pt x="1915328" y="1986717"/>
                    <a:pt x="1906546" y="1996658"/>
                  </a:cubicBezTo>
                  <a:cubicBezTo>
                    <a:pt x="1904037" y="2000386"/>
                    <a:pt x="1897764" y="2001629"/>
                    <a:pt x="1892746" y="2001629"/>
                  </a:cubicBezTo>
                  <a:cubicBezTo>
                    <a:pt x="1890236" y="2001629"/>
                    <a:pt x="1887727" y="1997901"/>
                    <a:pt x="1887727" y="1996658"/>
                  </a:cubicBezTo>
                  <a:cubicBezTo>
                    <a:pt x="1887727" y="1975534"/>
                    <a:pt x="1887727" y="1954409"/>
                    <a:pt x="1878945" y="1935770"/>
                  </a:cubicBezTo>
                  <a:cubicBezTo>
                    <a:pt x="1876436" y="1930799"/>
                    <a:pt x="1873927" y="1925829"/>
                    <a:pt x="1868909" y="1925829"/>
                  </a:cubicBezTo>
                  <a:cubicBezTo>
                    <a:pt x="1861381" y="1924586"/>
                    <a:pt x="1853853" y="1933285"/>
                    <a:pt x="1856363" y="1940740"/>
                  </a:cubicBezTo>
                  <a:cubicBezTo>
                    <a:pt x="1862636" y="1964350"/>
                    <a:pt x="1857617" y="1975534"/>
                    <a:pt x="1831271" y="1978019"/>
                  </a:cubicBezTo>
                  <a:cubicBezTo>
                    <a:pt x="1828762" y="1961865"/>
                    <a:pt x="1826253" y="1944468"/>
                    <a:pt x="1803670" y="1954409"/>
                  </a:cubicBezTo>
                  <a:cubicBezTo>
                    <a:pt x="1787361" y="1960622"/>
                    <a:pt x="1772305" y="1969321"/>
                    <a:pt x="1754741" y="1978019"/>
                  </a:cubicBezTo>
                  <a:cubicBezTo>
                    <a:pt x="1761014" y="1990445"/>
                    <a:pt x="1766033" y="2002872"/>
                    <a:pt x="1772305" y="2016540"/>
                  </a:cubicBezTo>
                  <a:cubicBezTo>
                    <a:pt x="1750978" y="2026481"/>
                    <a:pt x="1737177" y="2005357"/>
                    <a:pt x="1718358" y="2009085"/>
                  </a:cubicBezTo>
                  <a:cubicBezTo>
                    <a:pt x="1720240" y="1996659"/>
                    <a:pt x="1714595" y="1988892"/>
                    <a:pt x="1707381" y="1982213"/>
                  </a:cubicBezTo>
                  <a:lnTo>
                    <a:pt x="1688030" y="1962899"/>
                  </a:lnTo>
                  <a:lnTo>
                    <a:pt x="1686852" y="1964023"/>
                  </a:lnTo>
                  <a:cubicBezTo>
                    <a:pt x="1676961" y="1956648"/>
                    <a:pt x="1667070" y="1946815"/>
                    <a:pt x="1655942" y="1940669"/>
                  </a:cubicBezTo>
                  <a:cubicBezTo>
                    <a:pt x="1638633" y="1933294"/>
                    <a:pt x="1628742" y="1930835"/>
                    <a:pt x="1611432" y="1950502"/>
                  </a:cubicBezTo>
                  <a:cubicBezTo>
                    <a:pt x="1592887" y="1975086"/>
                    <a:pt x="1553322" y="1993524"/>
                    <a:pt x="1522413" y="1970169"/>
                  </a:cubicBezTo>
                  <a:cubicBezTo>
                    <a:pt x="1502630" y="1956648"/>
                    <a:pt x="1496448" y="1970169"/>
                    <a:pt x="1482848" y="1975086"/>
                  </a:cubicBezTo>
                  <a:cubicBezTo>
                    <a:pt x="1475430" y="1976315"/>
                    <a:pt x="1469248" y="1970169"/>
                    <a:pt x="1465539" y="1964023"/>
                  </a:cubicBezTo>
                  <a:cubicBezTo>
                    <a:pt x="1432156" y="1962794"/>
                    <a:pt x="1414847" y="1941898"/>
                    <a:pt x="1401247" y="1916085"/>
                  </a:cubicBezTo>
                  <a:cubicBezTo>
                    <a:pt x="1412374" y="1898877"/>
                    <a:pt x="1423502" y="1914856"/>
                    <a:pt x="1433393" y="1916085"/>
                  </a:cubicBezTo>
                  <a:lnTo>
                    <a:pt x="1433665" y="1915549"/>
                  </a:lnTo>
                  <a:lnTo>
                    <a:pt x="1433345" y="1915868"/>
                  </a:lnTo>
                  <a:cubicBezTo>
                    <a:pt x="1434591" y="1897242"/>
                    <a:pt x="1435837" y="1876133"/>
                    <a:pt x="1439574" y="1856266"/>
                  </a:cubicBezTo>
                  <a:cubicBezTo>
                    <a:pt x="1442066" y="1843848"/>
                    <a:pt x="1437083" y="1832673"/>
                    <a:pt x="1432100" y="1821498"/>
                  </a:cubicBezTo>
                  <a:cubicBezTo>
                    <a:pt x="1427116" y="1805355"/>
                    <a:pt x="1423379" y="1819014"/>
                    <a:pt x="1417150" y="1821498"/>
                  </a:cubicBezTo>
                  <a:cubicBezTo>
                    <a:pt x="1415904" y="1823981"/>
                    <a:pt x="1415904" y="1826465"/>
                    <a:pt x="1414659" y="1827706"/>
                  </a:cubicBezTo>
                  <a:cubicBezTo>
                    <a:pt x="1409675" y="1835156"/>
                    <a:pt x="1403447" y="1846332"/>
                    <a:pt x="1392234" y="1840123"/>
                  </a:cubicBezTo>
                  <a:cubicBezTo>
                    <a:pt x="1389743" y="1838882"/>
                    <a:pt x="1388497" y="1835777"/>
                    <a:pt x="1387563" y="1832052"/>
                  </a:cubicBezTo>
                  <a:lnTo>
                    <a:pt x="1386987" y="1829627"/>
                  </a:lnTo>
                  <a:lnTo>
                    <a:pt x="1383072" y="1831669"/>
                  </a:lnTo>
                  <a:cubicBezTo>
                    <a:pt x="1358144" y="1834152"/>
                    <a:pt x="1331969" y="1831669"/>
                    <a:pt x="1307040" y="1827944"/>
                  </a:cubicBezTo>
                  <a:cubicBezTo>
                    <a:pt x="1295823" y="1825461"/>
                    <a:pt x="1285851" y="1819253"/>
                    <a:pt x="1288344" y="1808079"/>
                  </a:cubicBezTo>
                  <a:cubicBezTo>
                    <a:pt x="1292083" y="1791938"/>
                    <a:pt x="1302055" y="1780764"/>
                    <a:pt x="1320751" y="1788214"/>
                  </a:cubicBezTo>
                  <a:cubicBezTo>
                    <a:pt x="1339447" y="1769590"/>
                    <a:pt x="1379333" y="1711235"/>
                    <a:pt x="1379333" y="1696336"/>
                  </a:cubicBezTo>
                  <a:cubicBezTo>
                    <a:pt x="1380579" y="1683920"/>
                    <a:pt x="1373101" y="1672746"/>
                    <a:pt x="1369362" y="1660330"/>
                  </a:cubicBezTo>
                  <a:cubicBezTo>
                    <a:pt x="1369362" y="1652880"/>
                    <a:pt x="1373101" y="1646672"/>
                    <a:pt x="1375594" y="1640464"/>
                  </a:cubicBezTo>
                  <a:cubicBezTo>
                    <a:pt x="1378087" y="1637981"/>
                    <a:pt x="1379333" y="1633015"/>
                    <a:pt x="1380579" y="1629290"/>
                  </a:cubicBezTo>
                  <a:cubicBezTo>
                    <a:pt x="1380579" y="1629290"/>
                    <a:pt x="1380579" y="1624324"/>
                    <a:pt x="1379333" y="1624324"/>
                  </a:cubicBezTo>
                  <a:cubicBezTo>
                    <a:pt x="1375594" y="1621841"/>
                    <a:pt x="1371855" y="1620599"/>
                    <a:pt x="1368115" y="1619357"/>
                  </a:cubicBezTo>
                  <a:cubicBezTo>
                    <a:pt x="1363130" y="1616874"/>
                    <a:pt x="1360637" y="1613149"/>
                    <a:pt x="1359390" y="1608183"/>
                  </a:cubicBezTo>
                  <a:cubicBezTo>
                    <a:pt x="1359390" y="1604458"/>
                    <a:pt x="1356897" y="1599492"/>
                    <a:pt x="1353158" y="1597009"/>
                  </a:cubicBezTo>
                  <a:cubicBezTo>
                    <a:pt x="1346926" y="1593284"/>
                    <a:pt x="1345680" y="1590801"/>
                    <a:pt x="1346926" y="1587076"/>
                  </a:cubicBezTo>
                  <a:cubicBezTo>
                    <a:pt x="1349419" y="1582110"/>
                    <a:pt x="1351912" y="1580868"/>
                    <a:pt x="1353158" y="1580868"/>
                  </a:cubicBezTo>
                  <a:cubicBezTo>
                    <a:pt x="1359390" y="1580868"/>
                    <a:pt x="1365622" y="1580247"/>
                    <a:pt x="1371076" y="1577919"/>
                  </a:cubicBezTo>
                  <a:lnTo>
                    <a:pt x="1382776" y="1566265"/>
                  </a:lnTo>
                  <a:lnTo>
                    <a:pt x="1367729" y="1571878"/>
                  </a:lnTo>
                  <a:cubicBezTo>
                    <a:pt x="1326662" y="1568164"/>
                    <a:pt x="1278127" y="1531021"/>
                    <a:pt x="1258215" y="1602831"/>
                  </a:cubicBezTo>
                  <a:cubicBezTo>
                    <a:pt x="1253238" y="1616450"/>
                    <a:pt x="1232082" y="1622640"/>
                    <a:pt x="1220881" y="1632545"/>
                  </a:cubicBezTo>
                  <a:cubicBezTo>
                    <a:pt x="1181058" y="1672165"/>
                    <a:pt x="1144968" y="1685784"/>
                    <a:pt x="1116345" y="1622640"/>
                  </a:cubicBezTo>
                  <a:cubicBezTo>
                    <a:pt x="1108878" y="1605307"/>
                    <a:pt x="1090211" y="1605307"/>
                    <a:pt x="1079011" y="1594164"/>
                  </a:cubicBezTo>
                  <a:cubicBezTo>
                    <a:pt x="1079011" y="1587973"/>
                    <a:pt x="1079011" y="1584259"/>
                    <a:pt x="1079011" y="1578069"/>
                  </a:cubicBezTo>
                  <a:cubicBezTo>
                    <a:pt x="1071544" y="1568164"/>
                    <a:pt x="1071544" y="1557021"/>
                    <a:pt x="1080256" y="1545878"/>
                  </a:cubicBezTo>
                  <a:cubicBezTo>
                    <a:pt x="1087722" y="1540925"/>
                    <a:pt x="1095189" y="1533497"/>
                    <a:pt x="1102656" y="1531021"/>
                  </a:cubicBezTo>
                  <a:cubicBezTo>
                    <a:pt x="1121323" y="1526068"/>
                    <a:pt x="1126301" y="1514925"/>
                    <a:pt x="1127546" y="1498830"/>
                  </a:cubicBezTo>
                  <a:cubicBezTo>
                    <a:pt x="1133768" y="1493877"/>
                    <a:pt x="1135012" y="1483973"/>
                    <a:pt x="1143724" y="1482734"/>
                  </a:cubicBezTo>
                  <a:cubicBezTo>
                    <a:pt x="1164880" y="1481496"/>
                    <a:pt x="1174836" y="1470353"/>
                    <a:pt x="1174836" y="1449306"/>
                  </a:cubicBezTo>
                  <a:cubicBezTo>
                    <a:pt x="1174836" y="1439401"/>
                    <a:pt x="1174836" y="1429496"/>
                    <a:pt x="1174836" y="1419591"/>
                  </a:cubicBezTo>
                  <a:cubicBezTo>
                    <a:pt x="1176080" y="1405972"/>
                    <a:pt x="1178569" y="1394829"/>
                    <a:pt x="1191014" y="1387400"/>
                  </a:cubicBezTo>
                  <a:cubicBezTo>
                    <a:pt x="1207192" y="1402257"/>
                    <a:pt x="1228348" y="1405972"/>
                    <a:pt x="1243282" y="1394829"/>
                  </a:cubicBezTo>
                  <a:cubicBezTo>
                    <a:pt x="1296794" y="1351495"/>
                    <a:pt x="1365240" y="1342828"/>
                    <a:pt x="1423731" y="1313114"/>
                  </a:cubicBezTo>
                  <a:cubicBezTo>
                    <a:pt x="1437731" y="1306304"/>
                    <a:pt x="1448698" y="1302899"/>
                    <a:pt x="1457468" y="1302242"/>
                  </a:cubicBezTo>
                  <a:cubicBezTo>
                    <a:pt x="1483777" y="1300268"/>
                    <a:pt x="1490310" y="1323019"/>
                    <a:pt x="1499644" y="1352733"/>
                  </a:cubicBezTo>
                  <a:cubicBezTo>
                    <a:pt x="1508355" y="1378733"/>
                    <a:pt x="1471021" y="1407210"/>
                    <a:pt x="1500888" y="1425781"/>
                  </a:cubicBezTo>
                  <a:cubicBezTo>
                    <a:pt x="1541956" y="1449306"/>
                    <a:pt x="1575557" y="1487687"/>
                    <a:pt x="1626580" y="1490163"/>
                  </a:cubicBezTo>
                  <a:cubicBezTo>
                    <a:pt x="1678848" y="1493877"/>
                    <a:pt x="1729871" y="1508735"/>
                    <a:pt x="1780895" y="1511211"/>
                  </a:cubicBezTo>
                  <a:cubicBezTo>
                    <a:pt x="1876720" y="1483973"/>
                    <a:pt x="1879208" y="1486449"/>
                    <a:pt x="1916543" y="1576830"/>
                  </a:cubicBezTo>
                  <a:lnTo>
                    <a:pt x="1915187" y="1579711"/>
                  </a:lnTo>
                  <a:lnTo>
                    <a:pt x="1934808" y="1580103"/>
                  </a:lnTo>
                  <a:cubicBezTo>
                    <a:pt x="1956669" y="1585314"/>
                    <a:pt x="1971673" y="1603345"/>
                    <a:pt x="1986677" y="1622079"/>
                  </a:cubicBezTo>
                  <a:cubicBezTo>
                    <a:pt x="1989177" y="1624576"/>
                    <a:pt x="1997930" y="1625825"/>
                    <a:pt x="2001681" y="1624576"/>
                  </a:cubicBezTo>
                  <a:cubicBezTo>
                    <a:pt x="2011683" y="1620830"/>
                    <a:pt x="2006682" y="1614585"/>
                    <a:pt x="2002931" y="1608341"/>
                  </a:cubicBezTo>
                  <a:cubicBezTo>
                    <a:pt x="1995429" y="1598349"/>
                    <a:pt x="1987927" y="1587109"/>
                    <a:pt x="1981676" y="1574620"/>
                  </a:cubicBezTo>
                  <a:cubicBezTo>
                    <a:pt x="1975424" y="1559633"/>
                    <a:pt x="1985426" y="1552140"/>
                    <a:pt x="2000430" y="1549642"/>
                  </a:cubicBezTo>
                  <a:cubicBezTo>
                    <a:pt x="2007932" y="1547144"/>
                    <a:pt x="2015434" y="1547144"/>
                    <a:pt x="2022936" y="1547144"/>
                  </a:cubicBezTo>
                  <a:cubicBezTo>
                    <a:pt x="2072948" y="1573371"/>
                    <a:pt x="2122961" y="1510925"/>
                    <a:pt x="2167972" y="1544646"/>
                  </a:cubicBezTo>
                  <a:cubicBezTo>
                    <a:pt x="2216734" y="1580864"/>
                    <a:pt x="2227987" y="1544646"/>
                    <a:pt x="2247992" y="1515921"/>
                  </a:cubicBezTo>
                  <a:cubicBezTo>
                    <a:pt x="2252993" y="1515921"/>
                    <a:pt x="2257994" y="1515921"/>
                    <a:pt x="2262995" y="1515921"/>
                  </a:cubicBezTo>
                  <a:lnTo>
                    <a:pt x="2264486" y="1514955"/>
                  </a:lnTo>
                  <a:lnTo>
                    <a:pt x="2295582" y="1484549"/>
                  </a:lnTo>
                  <a:lnTo>
                    <a:pt x="2295504" y="1483449"/>
                  </a:lnTo>
                  <a:cubicBezTo>
                    <a:pt x="2301755" y="1470960"/>
                    <a:pt x="2314258" y="1467213"/>
                    <a:pt x="2326761" y="1467213"/>
                  </a:cubicBezTo>
                  <a:lnTo>
                    <a:pt x="2343677" y="1482903"/>
                  </a:lnTo>
                  <a:lnTo>
                    <a:pt x="2353198" y="1472622"/>
                  </a:lnTo>
                  <a:cubicBezTo>
                    <a:pt x="2355533" y="1467156"/>
                    <a:pt x="2356467" y="1460909"/>
                    <a:pt x="2357089" y="1454662"/>
                  </a:cubicBezTo>
                  <a:cubicBezTo>
                    <a:pt x="2367048" y="1443418"/>
                    <a:pt x="2377008" y="1432174"/>
                    <a:pt x="2388212" y="1422179"/>
                  </a:cubicBezTo>
                  <a:lnTo>
                    <a:pt x="2390766" y="1423888"/>
                  </a:lnTo>
                  <a:lnTo>
                    <a:pt x="2390363" y="1422902"/>
                  </a:lnTo>
                  <a:lnTo>
                    <a:pt x="2390363" y="1408919"/>
                  </a:lnTo>
                  <a:lnTo>
                    <a:pt x="2388212" y="1405938"/>
                  </a:lnTo>
                  <a:cubicBezTo>
                    <a:pt x="2399416" y="1370956"/>
                    <a:pt x="2408131" y="1364709"/>
                    <a:pt x="2429294" y="1375953"/>
                  </a:cubicBezTo>
                  <a:cubicBezTo>
                    <a:pt x="2440499" y="1382200"/>
                    <a:pt x="2451703" y="1389696"/>
                    <a:pt x="2462907" y="1394693"/>
                  </a:cubicBezTo>
                  <a:cubicBezTo>
                    <a:pt x="2476601" y="1400940"/>
                    <a:pt x="2480336" y="1389696"/>
                    <a:pt x="2485316" y="1379701"/>
                  </a:cubicBezTo>
                  <a:cubicBezTo>
                    <a:pt x="2491540" y="1359712"/>
                    <a:pt x="2503989" y="1370956"/>
                    <a:pt x="2515194" y="1374704"/>
                  </a:cubicBezTo>
                  <a:lnTo>
                    <a:pt x="2521781" y="1381816"/>
                  </a:lnTo>
                  <a:lnTo>
                    <a:pt x="2517624" y="1374447"/>
                  </a:lnTo>
                  <a:lnTo>
                    <a:pt x="2531374" y="1373427"/>
                  </a:lnTo>
                  <a:lnTo>
                    <a:pt x="2525153" y="1327228"/>
                  </a:lnTo>
                  <a:cubicBezTo>
                    <a:pt x="2525153" y="1310987"/>
                    <a:pt x="2538847" y="1304740"/>
                    <a:pt x="2563746" y="1309737"/>
                  </a:cubicBezTo>
                  <a:lnTo>
                    <a:pt x="2566985" y="1309024"/>
                  </a:lnTo>
                  <a:lnTo>
                    <a:pt x="2566206" y="1306758"/>
                  </a:lnTo>
                  <a:lnTo>
                    <a:pt x="2579929" y="1293752"/>
                  </a:lnTo>
                  <a:lnTo>
                    <a:pt x="2579929" y="1278503"/>
                  </a:lnTo>
                  <a:lnTo>
                    <a:pt x="2583385" y="1275969"/>
                  </a:lnTo>
                  <a:lnTo>
                    <a:pt x="2582688" y="1276152"/>
                  </a:lnTo>
                  <a:cubicBezTo>
                    <a:pt x="2585191" y="1268738"/>
                    <a:pt x="2585191" y="1257618"/>
                    <a:pt x="2588946" y="1255147"/>
                  </a:cubicBezTo>
                  <a:cubicBezTo>
                    <a:pt x="2627748" y="1231670"/>
                    <a:pt x="2661543" y="1200780"/>
                    <a:pt x="2710358" y="1197074"/>
                  </a:cubicBezTo>
                  <a:cubicBezTo>
                    <a:pt x="2716616" y="1203252"/>
                    <a:pt x="2722875" y="1204487"/>
                    <a:pt x="2730385" y="1198309"/>
                  </a:cubicBezTo>
                  <a:cubicBezTo>
                    <a:pt x="2740398" y="1188425"/>
                    <a:pt x="2744153" y="1177304"/>
                    <a:pt x="2740398" y="1163713"/>
                  </a:cubicBezTo>
                  <a:cubicBezTo>
                    <a:pt x="2737895" y="1151357"/>
                    <a:pt x="2731636" y="1139001"/>
                    <a:pt x="2744153" y="1127880"/>
                  </a:cubicBezTo>
                  <a:cubicBezTo>
                    <a:pt x="2751037" y="1122320"/>
                    <a:pt x="2758234" y="1119231"/>
                    <a:pt x="2765588" y="1117995"/>
                  </a:cubicBezTo>
                  <a:cubicBezTo>
                    <a:pt x="2772941" y="1116760"/>
                    <a:pt x="2780451" y="1117378"/>
                    <a:pt x="2787961" y="1119231"/>
                  </a:cubicBezTo>
                  <a:cubicBezTo>
                    <a:pt x="2795471" y="1121702"/>
                    <a:pt x="2800478" y="1129116"/>
                    <a:pt x="2806736" y="1132823"/>
                  </a:cubicBezTo>
                  <a:lnTo>
                    <a:pt x="2805259" y="1135077"/>
                  </a:lnTo>
                  <a:lnTo>
                    <a:pt x="2815219" y="1141075"/>
                  </a:lnTo>
                  <a:cubicBezTo>
                    <a:pt x="2821444" y="1142324"/>
                    <a:pt x="2827668" y="1143573"/>
                    <a:pt x="2828913" y="1141075"/>
                  </a:cubicBezTo>
                  <a:cubicBezTo>
                    <a:pt x="2830158" y="1133578"/>
                    <a:pt x="2820199" y="1141075"/>
                    <a:pt x="2818954" y="1133578"/>
                  </a:cubicBezTo>
                  <a:lnTo>
                    <a:pt x="2827556" y="1116977"/>
                  </a:lnTo>
                  <a:lnTo>
                    <a:pt x="2809560" y="1114433"/>
                  </a:lnTo>
                  <a:cubicBezTo>
                    <a:pt x="2800099" y="1111627"/>
                    <a:pt x="2792654" y="1105703"/>
                    <a:pt x="2790793" y="1091362"/>
                  </a:cubicBezTo>
                  <a:cubicBezTo>
                    <a:pt x="2788311" y="1071410"/>
                    <a:pt x="2814368" y="1081386"/>
                    <a:pt x="2825536" y="1067669"/>
                  </a:cubicBezTo>
                  <a:cubicBezTo>
                    <a:pt x="2790793" y="1057693"/>
                    <a:pt x="2779625" y="1103833"/>
                    <a:pt x="2749846" y="1093857"/>
                  </a:cubicBezTo>
                  <a:cubicBezTo>
                    <a:pt x="2738678" y="1091362"/>
                    <a:pt x="2728752" y="1083880"/>
                    <a:pt x="2722548" y="1073904"/>
                  </a:cubicBezTo>
                  <a:cubicBezTo>
                    <a:pt x="2720066" y="1066422"/>
                    <a:pt x="2721307" y="1060187"/>
                    <a:pt x="2726270" y="1052704"/>
                  </a:cubicBezTo>
                  <a:cubicBezTo>
                    <a:pt x="2742401" y="1031505"/>
                    <a:pt x="2758531" y="1012799"/>
                    <a:pt x="2774662" y="990353"/>
                  </a:cubicBezTo>
                  <a:cubicBezTo>
                    <a:pt x="2782107" y="979129"/>
                    <a:pt x="2793274" y="974141"/>
                    <a:pt x="2806923" y="972894"/>
                  </a:cubicBezTo>
                  <a:cubicBezTo>
                    <a:pt x="2829258" y="982870"/>
                    <a:pt x="2851593" y="1001576"/>
                    <a:pt x="2877650" y="981623"/>
                  </a:cubicBezTo>
                  <a:cubicBezTo>
                    <a:pt x="2846630" y="941718"/>
                    <a:pt x="2953340" y="936730"/>
                    <a:pt x="2898744" y="891837"/>
                  </a:cubicBezTo>
                  <a:cubicBezTo>
                    <a:pt x="2895022" y="871884"/>
                    <a:pt x="2895022" y="851932"/>
                    <a:pt x="2899985" y="831979"/>
                  </a:cubicBezTo>
                  <a:cubicBezTo>
                    <a:pt x="2902467" y="824497"/>
                    <a:pt x="2904948" y="818262"/>
                    <a:pt x="2908671" y="813274"/>
                  </a:cubicBezTo>
                  <a:cubicBezTo>
                    <a:pt x="2912393" y="807039"/>
                    <a:pt x="2917357" y="802050"/>
                    <a:pt x="2923561" y="799556"/>
                  </a:cubicBezTo>
                  <a:cubicBezTo>
                    <a:pt x="2926042" y="798309"/>
                    <a:pt x="2929765" y="798309"/>
                    <a:pt x="2933487" y="797062"/>
                  </a:cubicBezTo>
                  <a:cubicBezTo>
                    <a:pt x="3011659" y="795815"/>
                    <a:pt x="3027790" y="763392"/>
                    <a:pt x="2986843" y="686076"/>
                  </a:cubicBezTo>
                  <a:cubicBezTo>
                    <a:pt x="2976916" y="668618"/>
                    <a:pt x="2970712" y="656147"/>
                    <a:pt x="2980638" y="637442"/>
                  </a:cubicBezTo>
                  <a:close/>
                  <a:moveTo>
                    <a:pt x="2981999" y="615464"/>
                  </a:moveTo>
                  <a:cubicBezTo>
                    <a:pt x="2988105" y="616380"/>
                    <a:pt x="2986884" y="618211"/>
                    <a:pt x="2978335" y="620042"/>
                  </a:cubicBezTo>
                  <a:cubicBezTo>
                    <a:pt x="2980777" y="618211"/>
                    <a:pt x="2981999" y="615464"/>
                    <a:pt x="2981999" y="615464"/>
                  </a:cubicBezTo>
                  <a:close/>
                  <a:moveTo>
                    <a:pt x="3169665" y="589191"/>
                  </a:moveTo>
                  <a:cubicBezTo>
                    <a:pt x="3176858" y="603666"/>
                    <a:pt x="3180455" y="619348"/>
                    <a:pt x="3158874" y="625380"/>
                  </a:cubicBezTo>
                  <a:cubicBezTo>
                    <a:pt x="3146885" y="628999"/>
                    <a:pt x="3136094" y="632618"/>
                    <a:pt x="3124105" y="636237"/>
                  </a:cubicBezTo>
                  <a:cubicBezTo>
                    <a:pt x="3115712" y="601254"/>
                    <a:pt x="3116911" y="596428"/>
                    <a:pt x="3146885" y="590397"/>
                  </a:cubicBezTo>
                  <a:cubicBezTo>
                    <a:pt x="3155277" y="587984"/>
                    <a:pt x="3162471" y="590397"/>
                    <a:pt x="3169665" y="589191"/>
                  </a:cubicBezTo>
                  <a:close/>
                  <a:moveTo>
                    <a:pt x="2966720" y="544023"/>
                  </a:moveTo>
                  <a:cubicBezTo>
                    <a:pt x="2974185" y="550364"/>
                    <a:pt x="2982894" y="554169"/>
                    <a:pt x="2989115" y="561778"/>
                  </a:cubicBezTo>
                  <a:cubicBezTo>
                    <a:pt x="2995336" y="570655"/>
                    <a:pt x="2999069" y="582069"/>
                    <a:pt x="2981650" y="582069"/>
                  </a:cubicBezTo>
                  <a:cubicBezTo>
                    <a:pt x="2975429" y="581434"/>
                    <a:pt x="2969208" y="580483"/>
                    <a:pt x="2963765" y="581435"/>
                  </a:cubicBezTo>
                  <a:lnTo>
                    <a:pt x="2952902" y="590292"/>
                  </a:lnTo>
                  <a:lnTo>
                    <a:pt x="2963222" y="601936"/>
                  </a:lnTo>
                  <a:cubicBezTo>
                    <a:pt x="2965441" y="607326"/>
                    <a:pt x="2966075" y="613349"/>
                    <a:pt x="2966075" y="619690"/>
                  </a:cubicBezTo>
                  <a:cubicBezTo>
                    <a:pt x="2959735" y="616520"/>
                    <a:pt x="2955931" y="611764"/>
                    <a:pt x="2953712" y="606216"/>
                  </a:cubicBezTo>
                  <a:lnTo>
                    <a:pt x="2951410" y="591509"/>
                  </a:lnTo>
                  <a:lnTo>
                    <a:pt x="2950545" y="592214"/>
                  </a:lnTo>
                  <a:cubicBezTo>
                    <a:pt x="2939348" y="584605"/>
                    <a:pt x="2934371" y="575728"/>
                    <a:pt x="2945569" y="564314"/>
                  </a:cubicBezTo>
                  <a:cubicBezTo>
                    <a:pt x="2953034" y="556705"/>
                    <a:pt x="2959255" y="550364"/>
                    <a:pt x="2966720" y="544023"/>
                  </a:cubicBezTo>
                  <a:close/>
                  <a:moveTo>
                    <a:pt x="2935041" y="395653"/>
                  </a:moveTo>
                  <a:cubicBezTo>
                    <a:pt x="2952526" y="407956"/>
                    <a:pt x="2939703" y="436252"/>
                    <a:pt x="2960685" y="444863"/>
                  </a:cubicBezTo>
                  <a:cubicBezTo>
                    <a:pt x="2959520" y="458396"/>
                    <a:pt x="2957188" y="469468"/>
                    <a:pt x="2945532" y="476850"/>
                  </a:cubicBezTo>
                  <a:cubicBezTo>
                    <a:pt x="2932709" y="451015"/>
                    <a:pt x="2923384" y="425179"/>
                    <a:pt x="2935041" y="395653"/>
                  </a:cubicBezTo>
                  <a:close/>
                  <a:moveTo>
                    <a:pt x="505360" y="373449"/>
                  </a:moveTo>
                  <a:cubicBezTo>
                    <a:pt x="496931" y="371107"/>
                    <a:pt x="483817" y="374230"/>
                    <a:pt x="472577" y="381726"/>
                  </a:cubicBezTo>
                  <a:cubicBezTo>
                    <a:pt x="445102" y="400465"/>
                    <a:pt x="425120" y="434196"/>
                    <a:pt x="383907" y="421703"/>
                  </a:cubicBezTo>
                  <a:cubicBezTo>
                    <a:pt x="380784" y="417331"/>
                    <a:pt x="377975" y="412958"/>
                    <a:pt x="376101" y="408430"/>
                  </a:cubicBezTo>
                  <a:lnTo>
                    <a:pt x="374192" y="396016"/>
                  </a:lnTo>
                  <a:lnTo>
                    <a:pt x="377183" y="389082"/>
                  </a:lnTo>
                  <a:lnTo>
                    <a:pt x="377194" y="389065"/>
                  </a:lnTo>
                  <a:cubicBezTo>
                    <a:pt x="378911" y="387972"/>
                    <a:pt x="380785" y="387348"/>
                    <a:pt x="381409" y="386723"/>
                  </a:cubicBezTo>
                  <a:cubicBezTo>
                    <a:pt x="386405" y="376729"/>
                    <a:pt x="371418" y="376729"/>
                    <a:pt x="380160" y="382975"/>
                  </a:cubicBezTo>
                  <a:cubicBezTo>
                    <a:pt x="380160" y="382975"/>
                    <a:pt x="378911" y="385474"/>
                    <a:pt x="377662" y="387972"/>
                  </a:cubicBezTo>
                  <a:lnTo>
                    <a:pt x="377183" y="389082"/>
                  </a:lnTo>
                  <a:lnTo>
                    <a:pt x="373916" y="394219"/>
                  </a:lnTo>
                  <a:lnTo>
                    <a:pt x="374192" y="396016"/>
                  </a:lnTo>
                  <a:lnTo>
                    <a:pt x="372862" y="399099"/>
                  </a:lnTo>
                  <a:cubicBezTo>
                    <a:pt x="372043" y="409288"/>
                    <a:pt x="381409" y="417018"/>
                    <a:pt x="385156" y="425451"/>
                  </a:cubicBezTo>
                  <a:cubicBezTo>
                    <a:pt x="383283" y="432947"/>
                    <a:pt x="381760" y="440970"/>
                    <a:pt x="379009" y="447807"/>
                  </a:cubicBezTo>
                  <a:lnTo>
                    <a:pt x="365930" y="462546"/>
                  </a:lnTo>
                  <a:lnTo>
                    <a:pt x="361473" y="463302"/>
                  </a:lnTo>
                  <a:lnTo>
                    <a:pt x="348089" y="464154"/>
                  </a:lnTo>
                  <a:lnTo>
                    <a:pt x="342981" y="456490"/>
                  </a:lnTo>
                  <a:lnTo>
                    <a:pt x="340040" y="451686"/>
                  </a:lnTo>
                  <a:cubicBezTo>
                    <a:pt x="338011" y="447001"/>
                    <a:pt x="335825" y="442317"/>
                    <a:pt x="331454" y="439193"/>
                  </a:cubicBezTo>
                  <a:lnTo>
                    <a:pt x="342981" y="456490"/>
                  </a:lnTo>
                  <a:lnTo>
                    <a:pt x="347689" y="464179"/>
                  </a:lnTo>
                  <a:lnTo>
                    <a:pt x="348089" y="464154"/>
                  </a:lnTo>
                  <a:lnTo>
                    <a:pt x="348938" y="465428"/>
                  </a:lnTo>
                  <a:lnTo>
                    <a:pt x="361473" y="463302"/>
                  </a:lnTo>
                  <a:lnTo>
                    <a:pt x="365486" y="463047"/>
                  </a:lnTo>
                  <a:lnTo>
                    <a:pt x="365930" y="462546"/>
                  </a:lnTo>
                  <a:lnTo>
                    <a:pt x="379204" y="460295"/>
                  </a:lnTo>
                  <a:cubicBezTo>
                    <a:pt x="407948" y="460119"/>
                    <a:pt x="432301" y="474174"/>
                    <a:pt x="453844" y="496661"/>
                  </a:cubicBezTo>
                  <a:cubicBezTo>
                    <a:pt x="468831" y="514151"/>
                    <a:pt x="492559" y="531641"/>
                    <a:pt x="466333" y="555377"/>
                  </a:cubicBezTo>
                  <a:cubicBezTo>
                    <a:pt x="446351" y="571618"/>
                    <a:pt x="425120" y="595355"/>
                    <a:pt x="401391" y="560375"/>
                  </a:cubicBezTo>
                  <a:cubicBezTo>
                    <a:pt x="380160" y="530391"/>
                    <a:pt x="363925" y="540386"/>
                    <a:pt x="351436" y="569120"/>
                  </a:cubicBezTo>
                  <a:cubicBezTo>
                    <a:pt x="345192" y="585360"/>
                    <a:pt x="328956" y="589108"/>
                    <a:pt x="311472" y="585360"/>
                  </a:cubicBezTo>
                  <a:cubicBezTo>
                    <a:pt x="303978" y="582862"/>
                    <a:pt x="298983" y="579114"/>
                    <a:pt x="295236" y="571618"/>
                  </a:cubicBezTo>
                  <a:cubicBezTo>
                    <a:pt x="287743" y="536638"/>
                    <a:pt x="301481" y="495411"/>
                    <a:pt x="260268" y="445440"/>
                  </a:cubicBezTo>
                  <a:cubicBezTo>
                    <a:pt x="298983" y="524145"/>
                    <a:pt x="300232" y="566621"/>
                    <a:pt x="212810" y="547882"/>
                  </a:cubicBezTo>
                  <a:cubicBezTo>
                    <a:pt x="192828" y="544134"/>
                    <a:pt x="184086" y="569120"/>
                    <a:pt x="169099" y="580363"/>
                  </a:cubicBezTo>
                  <a:cubicBezTo>
                    <a:pt x="245281" y="622839"/>
                    <a:pt x="326458" y="654071"/>
                    <a:pt x="397645" y="702794"/>
                  </a:cubicBezTo>
                  <a:cubicBezTo>
                    <a:pt x="416378" y="715287"/>
                    <a:pt x="417627" y="732777"/>
                    <a:pt x="410133" y="751516"/>
                  </a:cubicBezTo>
                  <a:cubicBezTo>
                    <a:pt x="402640" y="774003"/>
                    <a:pt x="392649" y="797740"/>
                    <a:pt x="413880" y="825224"/>
                  </a:cubicBezTo>
                  <a:cubicBezTo>
                    <a:pt x="462586" y="797740"/>
                    <a:pt x="498804" y="731527"/>
                    <a:pt x="569990" y="764009"/>
                  </a:cubicBezTo>
                  <a:cubicBezTo>
                    <a:pt x="578732" y="774003"/>
                    <a:pt x="578732" y="787746"/>
                    <a:pt x="584977" y="798989"/>
                  </a:cubicBezTo>
                  <a:cubicBezTo>
                    <a:pt x="587474" y="802737"/>
                    <a:pt x="589972" y="807734"/>
                    <a:pt x="592470" y="812731"/>
                  </a:cubicBezTo>
                  <a:cubicBezTo>
                    <a:pt x="592470" y="817729"/>
                    <a:pt x="596217" y="821476"/>
                    <a:pt x="601212" y="821476"/>
                  </a:cubicBezTo>
                  <a:lnTo>
                    <a:pt x="616059" y="826427"/>
                  </a:lnTo>
                  <a:lnTo>
                    <a:pt x="607880" y="808456"/>
                  </a:lnTo>
                  <a:cubicBezTo>
                    <a:pt x="607101" y="800597"/>
                    <a:pt x="608971" y="792424"/>
                    <a:pt x="613335" y="783623"/>
                  </a:cubicBezTo>
                  <a:cubicBezTo>
                    <a:pt x="619570" y="778593"/>
                    <a:pt x="627052" y="774821"/>
                    <a:pt x="635781" y="774821"/>
                  </a:cubicBezTo>
                  <a:cubicBezTo>
                    <a:pt x="676931" y="792739"/>
                    <a:pt x="722289" y="784487"/>
                    <a:pt x="766596" y="788790"/>
                  </a:cubicBezTo>
                  <a:lnTo>
                    <a:pt x="809653" y="798552"/>
                  </a:lnTo>
                  <a:lnTo>
                    <a:pt x="802281" y="795387"/>
                  </a:lnTo>
                  <a:cubicBezTo>
                    <a:pt x="777398" y="770460"/>
                    <a:pt x="808502" y="740548"/>
                    <a:pt x="793572" y="715621"/>
                  </a:cubicBezTo>
                  <a:cubicBezTo>
                    <a:pt x="786107" y="683216"/>
                    <a:pt x="802281" y="674492"/>
                    <a:pt x="832141" y="679477"/>
                  </a:cubicBezTo>
                  <a:cubicBezTo>
                    <a:pt x="791084" y="644580"/>
                    <a:pt x="731364" y="700665"/>
                    <a:pt x="694038" y="652058"/>
                  </a:cubicBezTo>
                  <a:cubicBezTo>
                    <a:pt x="691550" y="645826"/>
                    <a:pt x="689062" y="639595"/>
                    <a:pt x="689062" y="632117"/>
                  </a:cubicBezTo>
                  <a:cubicBezTo>
                    <a:pt x="689062" y="626508"/>
                    <a:pt x="689373" y="620900"/>
                    <a:pt x="688906" y="615291"/>
                  </a:cubicBezTo>
                  <a:lnTo>
                    <a:pt x="684527" y="600008"/>
                  </a:lnTo>
                  <a:lnTo>
                    <a:pt x="663656" y="612376"/>
                  </a:lnTo>
                  <a:cubicBezTo>
                    <a:pt x="653977" y="617530"/>
                    <a:pt x="644299" y="620340"/>
                    <a:pt x="634932" y="615343"/>
                  </a:cubicBezTo>
                  <a:cubicBezTo>
                    <a:pt x="586226" y="589108"/>
                    <a:pt x="548759" y="586610"/>
                    <a:pt x="516288" y="639080"/>
                  </a:cubicBezTo>
                  <a:cubicBezTo>
                    <a:pt x="507546" y="651573"/>
                    <a:pt x="486315" y="651573"/>
                    <a:pt x="473826" y="637831"/>
                  </a:cubicBezTo>
                  <a:cubicBezTo>
                    <a:pt x="456342" y="619091"/>
                    <a:pt x="443853" y="590358"/>
                    <a:pt x="465084" y="572867"/>
                  </a:cubicBezTo>
                  <a:cubicBezTo>
                    <a:pt x="523782" y="524145"/>
                    <a:pt x="482568" y="452935"/>
                    <a:pt x="510044" y="397967"/>
                  </a:cubicBezTo>
                  <a:cubicBezTo>
                    <a:pt x="517537" y="383600"/>
                    <a:pt x="513790" y="375792"/>
                    <a:pt x="505360" y="373449"/>
                  </a:cubicBezTo>
                  <a:close/>
                  <a:moveTo>
                    <a:pt x="553440" y="0"/>
                  </a:moveTo>
                  <a:cubicBezTo>
                    <a:pt x="558414" y="13707"/>
                    <a:pt x="565874" y="27414"/>
                    <a:pt x="569604" y="39875"/>
                  </a:cubicBezTo>
                  <a:cubicBezTo>
                    <a:pt x="573334" y="58566"/>
                    <a:pt x="584525" y="71027"/>
                    <a:pt x="600689" y="78503"/>
                  </a:cubicBezTo>
                  <a:cubicBezTo>
                    <a:pt x="605663" y="80995"/>
                    <a:pt x="608150" y="84733"/>
                    <a:pt x="608150" y="89718"/>
                  </a:cubicBezTo>
                  <a:cubicBezTo>
                    <a:pt x="614367" y="97194"/>
                    <a:pt x="623071" y="90964"/>
                    <a:pt x="630531" y="94702"/>
                  </a:cubicBezTo>
                  <a:cubicBezTo>
                    <a:pt x="669077" y="118377"/>
                    <a:pt x="665347" y="140807"/>
                    <a:pt x="621827" y="161990"/>
                  </a:cubicBezTo>
                  <a:cubicBezTo>
                    <a:pt x="691458" y="130838"/>
                    <a:pt x="695189" y="133330"/>
                    <a:pt x="707623" y="210587"/>
                  </a:cubicBezTo>
                  <a:cubicBezTo>
                    <a:pt x="706379" y="226786"/>
                    <a:pt x="680268" y="226786"/>
                    <a:pt x="686485" y="246723"/>
                  </a:cubicBezTo>
                  <a:cubicBezTo>
                    <a:pt x="685241" y="252953"/>
                    <a:pt x="682755" y="257938"/>
                    <a:pt x="677781" y="261676"/>
                  </a:cubicBezTo>
                  <a:cubicBezTo>
                    <a:pt x="665347" y="269152"/>
                    <a:pt x="652913" y="265414"/>
                    <a:pt x="640479" y="261676"/>
                  </a:cubicBezTo>
                  <a:lnTo>
                    <a:pt x="628523" y="252091"/>
                  </a:lnTo>
                  <a:lnTo>
                    <a:pt x="634262" y="241739"/>
                  </a:lnTo>
                  <a:cubicBezTo>
                    <a:pt x="634262" y="241739"/>
                    <a:pt x="630531" y="246723"/>
                    <a:pt x="630531" y="245477"/>
                  </a:cubicBezTo>
                  <a:cubicBezTo>
                    <a:pt x="630531" y="245477"/>
                    <a:pt x="628045" y="252953"/>
                    <a:pt x="628045" y="251707"/>
                  </a:cubicBezTo>
                  <a:lnTo>
                    <a:pt x="628523" y="252091"/>
                  </a:lnTo>
                  <a:lnTo>
                    <a:pt x="628045" y="252953"/>
                  </a:lnTo>
                  <a:cubicBezTo>
                    <a:pt x="631775" y="262922"/>
                    <a:pt x="641722" y="264168"/>
                    <a:pt x="649183" y="269152"/>
                  </a:cubicBezTo>
                  <a:cubicBezTo>
                    <a:pt x="651669" y="274760"/>
                    <a:pt x="652291" y="279744"/>
                    <a:pt x="651048" y="283950"/>
                  </a:cubicBezTo>
                  <a:lnTo>
                    <a:pt x="647803" y="287472"/>
                  </a:lnTo>
                  <a:lnTo>
                    <a:pt x="652416" y="288029"/>
                  </a:lnTo>
                  <a:cubicBezTo>
                    <a:pt x="667403" y="294275"/>
                    <a:pt x="682389" y="304270"/>
                    <a:pt x="699874" y="304270"/>
                  </a:cubicBezTo>
                  <a:cubicBezTo>
                    <a:pt x="706118" y="308018"/>
                    <a:pt x="712363" y="314264"/>
                    <a:pt x="713611" y="321760"/>
                  </a:cubicBezTo>
                  <a:cubicBezTo>
                    <a:pt x="732345" y="383600"/>
                    <a:pt x="736326" y="400465"/>
                    <a:pt x="700791" y="415574"/>
                  </a:cubicBezTo>
                  <a:lnTo>
                    <a:pt x="684792" y="421322"/>
                  </a:lnTo>
                  <a:lnTo>
                    <a:pt x="674877" y="422484"/>
                  </a:lnTo>
                  <a:cubicBezTo>
                    <a:pt x="667169" y="424358"/>
                    <a:pt x="659285" y="427325"/>
                    <a:pt x="651167" y="431697"/>
                  </a:cubicBezTo>
                  <a:cubicBezTo>
                    <a:pt x="661939" y="428574"/>
                    <a:pt x="671384" y="425802"/>
                    <a:pt x="679616" y="423182"/>
                  </a:cubicBezTo>
                  <a:lnTo>
                    <a:pt x="684792" y="421322"/>
                  </a:lnTo>
                  <a:lnTo>
                    <a:pt x="697532" y="419829"/>
                  </a:lnTo>
                  <a:cubicBezTo>
                    <a:pt x="712363" y="419829"/>
                    <a:pt x="726725" y="422953"/>
                    <a:pt x="741087" y="426700"/>
                  </a:cubicBezTo>
                  <a:lnTo>
                    <a:pt x="737395" y="433326"/>
                  </a:lnTo>
                  <a:lnTo>
                    <a:pt x="744427" y="431145"/>
                  </a:lnTo>
                  <a:cubicBezTo>
                    <a:pt x="748782" y="430522"/>
                    <a:pt x="753136" y="430211"/>
                    <a:pt x="757491" y="428964"/>
                  </a:cubicBezTo>
                  <a:cubicBezTo>
                    <a:pt x="797305" y="451398"/>
                    <a:pt x="792328" y="481310"/>
                    <a:pt x="774910" y="514961"/>
                  </a:cubicBezTo>
                  <a:cubicBezTo>
                    <a:pt x="791084" y="488788"/>
                    <a:pt x="796060" y="457630"/>
                    <a:pt x="810990" y="431457"/>
                  </a:cubicBezTo>
                  <a:cubicBezTo>
                    <a:pt x="820944" y="415254"/>
                    <a:pt x="838362" y="417747"/>
                    <a:pt x="853292" y="414008"/>
                  </a:cubicBezTo>
                  <a:cubicBezTo>
                    <a:pt x="864490" y="410269"/>
                    <a:pt x="870711" y="404037"/>
                    <a:pt x="864490" y="390328"/>
                  </a:cubicBezTo>
                  <a:cubicBezTo>
                    <a:pt x="862001" y="385342"/>
                    <a:pt x="850804" y="379111"/>
                    <a:pt x="862001" y="371633"/>
                  </a:cubicBezTo>
                  <a:cubicBezTo>
                    <a:pt x="865734" y="369140"/>
                    <a:pt x="874443" y="370386"/>
                    <a:pt x="878176" y="372879"/>
                  </a:cubicBezTo>
                  <a:cubicBezTo>
                    <a:pt x="883152" y="376618"/>
                    <a:pt x="889373" y="384096"/>
                    <a:pt x="895594" y="387835"/>
                  </a:cubicBezTo>
                  <a:cubicBezTo>
                    <a:pt x="901815" y="392820"/>
                    <a:pt x="910524" y="392820"/>
                    <a:pt x="910524" y="382850"/>
                  </a:cubicBezTo>
                  <a:cubicBezTo>
                    <a:pt x="911768" y="351691"/>
                    <a:pt x="925454" y="351691"/>
                    <a:pt x="945361" y="366647"/>
                  </a:cubicBezTo>
                  <a:cubicBezTo>
                    <a:pt x="959047" y="377864"/>
                    <a:pt x="972732" y="387835"/>
                    <a:pt x="988907" y="380357"/>
                  </a:cubicBezTo>
                  <a:cubicBezTo>
                    <a:pt x="1018767" y="367894"/>
                    <a:pt x="1032453" y="391574"/>
                    <a:pt x="1053604" y="404037"/>
                  </a:cubicBezTo>
                  <a:cubicBezTo>
                    <a:pt x="1042406" y="432703"/>
                    <a:pt x="1022499" y="442674"/>
                    <a:pt x="993883" y="432703"/>
                  </a:cubicBezTo>
                  <a:cubicBezTo>
                    <a:pt x="977709" y="427718"/>
                    <a:pt x="962779" y="425225"/>
                    <a:pt x="947849" y="421486"/>
                  </a:cubicBezTo>
                  <a:cubicBezTo>
                    <a:pt x="930431" y="417747"/>
                    <a:pt x="916745" y="426471"/>
                    <a:pt x="903059" y="436442"/>
                  </a:cubicBezTo>
                  <a:cubicBezTo>
                    <a:pt x="895594" y="441427"/>
                    <a:pt x="895594" y="451398"/>
                    <a:pt x="901815" y="456383"/>
                  </a:cubicBezTo>
                  <a:cubicBezTo>
                    <a:pt x="941628" y="482556"/>
                    <a:pt x="972732" y="521193"/>
                    <a:pt x="1015034" y="542381"/>
                  </a:cubicBezTo>
                  <a:cubicBezTo>
                    <a:pt x="1027476" y="548612"/>
                    <a:pt x="1038673" y="554844"/>
                    <a:pt x="1049871" y="561076"/>
                  </a:cubicBezTo>
                  <a:cubicBezTo>
                    <a:pt x="1059824" y="567307"/>
                    <a:pt x="1064801" y="576032"/>
                    <a:pt x="1062313" y="588495"/>
                  </a:cubicBezTo>
                  <a:cubicBezTo>
                    <a:pt x="1058580" y="602205"/>
                    <a:pt x="1048627" y="603451"/>
                    <a:pt x="1038673" y="600958"/>
                  </a:cubicBezTo>
                  <a:cubicBezTo>
                    <a:pt x="1020011" y="593480"/>
                    <a:pt x="1002593" y="589741"/>
                    <a:pt x="982686" y="592234"/>
                  </a:cubicBezTo>
                  <a:cubicBezTo>
                    <a:pt x="972732" y="593480"/>
                    <a:pt x="961535" y="595973"/>
                    <a:pt x="959047" y="608436"/>
                  </a:cubicBezTo>
                  <a:cubicBezTo>
                    <a:pt x="954070" y="623392"/>
                    <a:pt x="960291" y="634609"/>
                    <a:pt x="970244" y="644580"/>
                  </a:cubicBezTo>
                  <a:cubicBezTo>
                    <a:pt x="972732" y="645826"/>
                    <a:pt x="973977" y="647073"/>
                    <a:pt x="976465" y="648319"/>
                  </a:cubicBezTo>
                  <a:cubicBezTo>
                    <a:pt x="1018767" y="669507"/>
                    <a:pt x="1018767" y="669507"/>
                    <a:pt x="1007569" y="709389"/>
                  </a:cubicBezTo>
                  <a:cubicBezTo>
                    <a:pt x="1005081" y="719360"/>
                    <a:pt x="1002593" y="730577"/>
                    <a:pt x="1001348" y="740548"/>
                  </a:cubicBezTo>
                  <a:cubicBezTo>
                    <a:pt x="998860" y="761735"/>
                    <a:pt x="988907" y="776691"/>
                    <a:pt x="969000" y="781677"/>
                  </a:cubicBezTo>
                  <a:cubicBezTo>
                    <a:pt x="939140" y="786662"/>
                    <a:pt x="924210" y="806604"/>
                    <a:pt x="916745" y="834023"/>
                  </a:cubicBezTo>
                  <a:cubicBezTo>
                    <a:pt x="901815" y="819067"/>
                    <a:pt x="908036" y="804111"/>
                    <a:pt x="910524" y="789155"/>
                  </a:cubicBezTo>
                  <a:cubicBezTo>
                    <a:pt x="913012" y="779184"/>
                    <a:pt x="906792" y="770460"/>
                    <a:pt x="899326" y="775445"/>
                  </a:cubicBezTo>
                  <a:cubicBezTo>
                    <a:pt x="873199" y="796633"/>
                    <a:pt x="838362" y="786662"/>
                    <a:pt x="810990" y="799126"/>
                  </a:cubicBezTo>
                  <a:lnTo>
                    <a:pt x="810684" y="798994"/>
                  </a:lnTo>
                  <a:lnTo>
                    <a:pt x="845272" y="828888"/>
                  </a:lnTo>
                  <a:cubicBezTo>
                    <a:pt x="855247" y="838947"/>
                    <a:pt x="861482" y="851521"/>
                    <a:pt x="851507" y="864095"/>
                  </a:cubicBezTo>
                  <a:cubicBezTo>
                    <a:pt x="844025" y="875411"/>
                    <a:pt x="832802" y="866609"/>
                    <a:pt x="824073" y="862837"/>
                  </a:cubicBezTo>
                  <a:cubicBezTo>
                    <a:pt x="802875" y="859065"/>
                    <a:pt x="782923" y="851521"/>
                    <a:pt x="764219" y="847749"/>
                  </a:cubicBezTo>
                  <a:cubicBezTo>
                    <a:pt x="745514" y="845234"/>
                    <a:pt x="734291" y="855293"/>
                    <a:pt x="738032" y="875411"/>
                  </a:cubicBezTo>
                  <a:cubicBezTo>
                    <a:pt x="744267" y="896786"/>
                    <a:pt x="739279" y="911875"/>
                    <a:pt x="721822" y="923191"/>
                  </a:cubicBezTo>
                  <a:cubicBezTo>
                    <a:pt x="704364" y="934508"/>
                    <a:pt x="686907" y="947081"/>
                    <a:pt x="669449" y="958398"/>
                  </a:cubicBezTo>
                  <a:cubicBezTo>
                    <a:pt x="653238" y="968457"/>
                    <a:pt x="663214" y="981030"/>
                    <a:pt x="666955" y="992347"/>
                  </a:cubicBezTo>
                  <a:cubicBezTo>
                    <a:pt x="658226" y="992347"/>
                    <a:pt x="650744" y="992347"/>
                    <a:pt x="643263" y="992347"/>
                  </a:cubicBezTo>
                  <a:cubicBezTo>
                    <a:pt x="627052" y="993604"/>
                    <a:pt x="608348" y="991089"/>
                    <a:pt x="614582" y="1017494"/>
                  </a:cubicBezTo>
                  <a:cubicBezTo>
                    <a:pt x="617076" y="1031325"/>
                    <a:pt x="608348" y="1042642"/>
                    <a:pt x="602113" y="1053958"/>
                  </a:cubicBezTo>
                  <a:cubicBezTo>
                    <a:pt x="597125" y="1064017"/>
                    <a:pt x="588396" y="1070304"/>
                    <a:pt x="577173" y="1070304"/>
                  </a:cubicBezTo>
                  <a:cubicBezTo>
                    <a:pt x="559716" y="1070304"/>
                    <a:pt x="548493" y="1058988"/>
                    <a:pt x="542258" y="1042642"/>
                  </a:cubicBezTo>
                  <a:cubicBezTo>
                    <a:pt x="538517" y="1033840"/>
                    <a:pt x="541011" y="1022524"/>
                    <a:pt x="549740" y="1013722"/>
                  </a:cubicBezTo>
                  <a:cubicBezTo>
                    <a:pt x="557222" y="1007435"/>
                    <a:pt x="565951" y="1002406"/>
                    <a:pt x="573432" y="993604"/>
                  </a:cubicBezTo>
                  <a:cubicBezTo>
                    <a:pt x="597125" y="969714"/>
                    <a:pt x="614582" y="938280"/>
                    <a:pt x="627052" y="896786"/>
                  </a:cubicBezTo>
                  <a:cubicBezTo>
                    <a:pt x="630793" y="884213"/>
                    <a:pt x="638275" y="872896"/>
                    <a:pt x="643263" y="860323"/>
                  </a:cubicBezTo>
                  <a:cubicBezTo>
                    <a:pt x="647627" y="849006"/>
                    <a:pt x="645445" y="842405"/>
                    <a:pt x="640145" y="838319"/>
                  </a:cubicBezTo>
                  <a:lnTo>
                    <a:pt x="619351" y="831729"/>
                  </a:lnTo>
                  <a:lnTo>
                    <a:pt x="619945" y="832720"/>
                  </a:lnTo>
                  <a:cubicBezTo>
                    <a:pt x="608705" y="852709"/>
                    <a:pt x="602461" y="875196"/>
                    <a:pt x="602461" y="897683"/>
                  </a:cubicBezTo>
                  <a:cubicBezTo>
                    <a:pt x="557501" y="900182"/>
                    <a:pt x="516288" y="900182"/>
                    <a:pt x="476324" y="905179"/>
                  </a:cubicBezTo>
                  <a:cubicBezTo>
                    <a:pt x="433862" y="910176"/>
                    <a:pt x="393898" y="910176"/>
                    <a:pt x="361427" y="877695"/>
                  </a:cubicBezTo>
                  <a:cubicBezTo>
                    <a:pt x="360178" y="876445"/>
                    <a:pt x="352685" y="878944"/>
                    <a:pt x="347689" y="880193"/>
                  </a:cubicBezTo>
                  <a:lnTo>
                    <a:pt x="324872" y="903931"/>
                  </a:lnTo>
                  <a:lnTo>
                    <a:pt x="336756" y="920869"/>
                  </a:lnTo>
                  <a:cubicBezTo>
                    <a:pt x="356822" y="960219"/>
                    <a:pt x="323084" y="993384"/>
                    <a:pt x="312200" y="1030356"/>
                  </a:cubicBezTo>
                  <a:cubicBezTo>
                    <a:pt x="308469" y="1037812"/>
                    <a:pt x="302250" y="1042783"/>
                    <a:pt x="296030" y="1046511"/>
                  </a:cubicBezTo>
                  <a:cubicBezTo>
                    <a:pt x="256228" y="1056453"/>
                    <a:pt x="215182" y="1066395"/>
                    <a:pt x="175379" y="1044026"/>
                  </a:cubicBezTo>
                  <a:cubicBezTo>
                    <a:pt x="162941" y="1037812"/>
                    <a:pt x="150503" y="1037812"/>
                    <a:pt x="136821" y="1041540"/>
                  </a:cubicBezTo>
                  <a:cubicBezTo>
                    <a:pt x="32340" y="1081308"/>
                    <a:pt x="32340" y="1081308"/>
                    <a:pt x="0" y="979404"/>
                  </a:cubicBezTo>
                  <a:cubicBezTo>
                    <a:pt x="7463" y="957035"/>
                    <a:pt x="0" y="932180"/>
                    <a:pt x="12438" y="911054"/>
                  </a:cubicBezTo>
                  <a:cubicBezTo>
                    <a:pt x="14926" y="907326"/>
                    <a:pt x="16169" y="903597"/>
                    <a:pt x="13682" y="898627"/>
                  </a:cubicBezTo>
                  <a:cubicBezTo>
                    <a:pt x="14926" y="893656"/>
                    <a:pt x="18657" y="889927"/>
                    <a:pt x="23632" y="888685"/>
                  </a:cubicBezTo>
                  <a:cubicBezTo>
                    <a:pt x="31096" y="876257"/>
                    <a:pt x="16169" y="867558"/>
                    <a:pt x="21145" y="856374"/>
                  </a:cubicBezTo>
                  <a:cubicBezTo>
                    <a:pt x="22389" y="826548"/>
                    <a:pt x="18657" y="797966"/>
                    <a:pt x="12438" y="769383"/>
                  </a:cubicBezTo>
                  <a:cubicBezTo>
                    <a:pt x="12438" y="758198"/>
                    <a:pt x="16169" y="747014"/>
                    <a:pt x="22389" y="737072"/>
                  </a:cubicBezTo>
                  <a:lnTo>
                    <a:pt x="41858" y="732749"/>
                  </a:lnTo>
                  <a:lnTo>
                    <a:pt x="41713" y="731527"/>
                  </a:lnTo>
                  <a:cubicBezTo>
                    <a:pt x="32971" y="719035"/>
                    <a:pt x="36718" y="705292"/>
                    <a:pt x="35469" y="691550"/>
                  </a:cubicBezTo>
                  <a:cubicBezTo>
                    <a:pt x="36718" y="684054"/>
                    <a:pt x="39216" y="677808"/>
                    <a:pt x="45460" y="672811"/>
                  </a:cubicBezTo>
                  <a:lnTo>
                    <a:pt x="45460" y="674060"/>
                  </a:lnTo>
                  <a:cubicBezTo>
                    <a:pt x="66691" y="632833"/>
                    <a:pt x="52953" y="589108"/>
                    <a:pt x="57949" y="547882"/>
                  </a:cubicBezTo>
                  <a:lnTo>
                    <a:pt x="59277" y="545997"/>
                  </a:lnTo>
                  <a:lnTo>
                    <a:pt x="44885" y="538305"/>
                  </a:lnTo>
                  <a:cubicBezTo>
                    <a:pt x="43642" y="528336"/>
                    <a:pt x="43642" y="519613"/>
                    <a:pt x="43642" y="509645"/>
                  </a:cubicBezTo>
                  <a:cubicBezTo>
                    <a:pt x="32451" y="436126"/>
                    <a:pt x="27477" y="361362"/>
                    <a:pt x="44885" y="286597"/>
                  </a:cubicBezTo>
                  <a:lnTo>
                    <a:pt x="43642" y="287844"/>
                  </a:lnTo>
                  <a:cubicBezTo>
                    <a:pt x="52345" y="277875"/>
                    <a:pt x="49859" y="264168"/>
                    <a:pt x="58563" y="254200"/>
                  </a:cubicBezTo>
                  <a:lnTo>
                    <a:pt x="58563" y="252953"/>
                  </a:lnTo>
                  <a:cubicBezTo>
                    <a:pt x="68510" y="245477"/>
                    <a:pt x="66023" y="230524"/>
                    <a:pt x="75970" y="223048"/>
                  </a:cubicBezTo>
                  <a:lnTo>
                    <a:pt x="75970" y="224294"/>
                  </a:lnTo>
                  <a:cubicBezTo>
                    <a:pt x="79700" y="218063"/>
                    <a:pt x="85918" y="213079"/>
                    <a:pt x="89648" y="206849"/>
                  </a:cubicBezTo>
                  <a:lnTo>
                    <a:pt x="90891" y="204357"/>
                  </a:lnTo>
                  <a:cubicBezTo>
                    <a:pt x="95865" y="200618"/>
                    <a:pt x="100838" y="196880"/>
                    <a:pt x="104569" y="190650"/>
                  </a:cubicBezTo>
                  <a:lnTo>
                    <a:pt x="105812" y="188158"/>
                  </a:lnTo>
                  <a:cubicBezTo>
                    <a:pt x="112029" y="185665"/>
                    <a:pt x="117003" y="180681"/>
                    <a:pt x="121976" y="174451"/>
                  </a:cubicBezTo>
                  <a:lnTo>
                    <a:pt x="123220" y="173205"/>
                  </a:lnTo>
                  <a:cubicBezTo>
                    <a:pt x="128194" y="169466"/>
                    <a:pt x="134411" y="163236"/>
                    <a:pt x="138141" y="159498"/>
                  </a:cubicBezTo>
                  <a:cubicBezTo>
                    <a:pt x="144358" y="153267"/>
                    <a:pt x="149331" y="147037"/>
                    <a:pt x="156792" y="143299"/>
                  </a:cubicBezTo>
                  <a:lnTo>
                    <a:pt x="155549" y="144545"/>
                  </a:lnTo>
                  <a:cubicBezTo>
                    <a:pt x="160522" y="137068"/>
                    <a:pt x="165496" y="132084"/>
                    <a:pt x="172956" y="128346"/>
                  </a:cubicBezTo>
                  <a:lnTo>
                    <a:pt x="171713" y="129592"/>
                  </a:lnTo>
                  <a:lnTo>
                    <a:pt x="187879" y="113391"/>
                  </a:lnTo>
                  <a:lnTo>
                    <a:pt x="204042" y="94702"/>
                  </a:lnTo>
                  <a:lnTo>
                    <a:pt x="202798" y="97194"/>
                  </a:lnTo>
                  <a:cubicBezTo>
                    <a:pt x="206528" y="87225"/>
                    <a:pt x="211502" y="87225"/>
                    <a:pt x="216476" y="94702"/>
                  </a:cubicBezTo>
                  <a:cubicBezTo>
                    <a:pt x="241344" y="97194"/>
                    <a:pt x="262482" y="89718"/>
                    <a:pt x="281133" y="78503"/>
                  </a:cubicBezTo>
                  <a:lnTo>
                    <a:pt x="282376" y="78503"/>
                  </a:lnTo>
                  <a:cubicBezTo>
                    <a:pt x="288593" y="69780"/>
                    <a:pt x="298541" y="63550"/>
                    <a:pt x="307245" y="72273"/>
                  </a:cubicBezTo>
                  <a:cubicBezTo>
                    <a:pt x="315948" y="82241"/>
                    <a:pt x="320922" y="94702"/>
                    <a:pt x="328383" y="104671"/>
                  </a:cubicBezTo>
                  <a:cubicBezTo>
                    <a:pt x="333356" y="112147"/>
                    <a:pt x="339573" y="118377"/>
                    <a:pt x="345790" y="109655"/>
                  </a:cubicBezTo>
                  <a:cubicBezTo>
                    <a:pt x="356981" y="94702"/>
                    <a:pt x="373145" y="94702"/>
                    <a:pt x="388066" y="89718"/>
                  </a:cubicBezTo>
                  <a:cubicBezTo>
                    <a:pt x="398014" y="85979"/>
                    <a:pt x="411691" y="80995"/>
                    <a:pt x="416665" y="84733"/>
                  </a:cubicBezTo>
                  <a:cubicBezTo>
                    <a:pt x="453967" y="114639"/>
                    <a:pt x="488783" y="78503"/>
                    <a:pt x="524841" y="83487"/>
                  </a:cubicBezTo>
                  <a:cubicBezTo>
                    <a:pt x="533545" y="83487"/>
                    <a:pt x="547223" y="77257"/>
                    <a:pt x="547223" y="63550"/>
                  </a:cubicBezTo>
                  <a:cubicBezTo>
                    <a:pt x="547223" y="54828"/>
                    <a:pt x="536032" y="56074"/>
                    <a:pt x="529815" y="52335"/>
                  </a:cubicBezTo>
                  <a:cubicBezTo>
                    <a:pt x="519868" y="44859"/>
                    <a:pt x="521111" y="34890"/>
                    <a:pt x="524841" y="26168"/>
                  </a:cubicBezTo>
                  <a:cubicBezTo>
                    <a:pt x="529815" y="13707"/>
                    <a:pt x="541006" y="6231"/>
                    <a:pt x="553440" y="0"/>
                  </a:cubicBezTo>
                  <a:close/>
                </a:path>
              </a:pathLst>
            </a:custGeom>
            <a:solidFill>
              <a:srgbClr val="20A1A5">
                <a:alpha val="79610"/>
              </a:srgbClr>
            </a:solidFill>
            <a:ln>
              <a:noFill/>
            </a:ln>
          </p:spPr>
          <p:txBody>
            <a:bodyPr anchorCtr="0" anchor="ctr" bIns="22850" lIns="45725" spcFirstLastPara="1" rIns="45725" wrap="square" tIns="2285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747993"/>
                </a:solidFill>
                <a:latin typeface="Jost Light"/>
                <a:ea typeface="Jost Light"/>
                <a:cs typeface="Jost Light"/>
                <a:sym typeface="Jost Light"/>
              </a:endParaRPr>
            </a:p>
          </p:txBody>
        </p:sp>
        <p:sp>
          <p:nvSpPr>
            <p:cNvPr id="631" name="Google Shape;631;g311d5cb9a0a_0_344"/>
            <p:cNvSpPr/>
            <p:nvPr/>
          </p:nvSpPr>
          <p:spPr>
            <a:xfrm>
              <a:off x="17148447" y="8534923"/>
              <a:ext cx="3196918" cy="1010487"/>
            </a:xfrm>
            <a:custGeom>
              <a:rect b="b" l="l" r="r" t="t"/>
              <a:pathLst>
                <a:path extrusionOk="0" h="686239" w="1850604">
                  <a:moveTo>
                    <a:pt x="1619748" y="285900"/>
                  </a:moveTo>
                  <a:lnTo>
                    <a:pt x="1621335" y="287142"/>
                  </a:lnTo>
                  <a:cubicBezTo>
                    <a:pt x="1625725" y="289329"/>
                    <a:pt x="1630370" y="290657"/>
                    <a:pt x="1635131" y="291594"/>
                  </a:cubicBezTo>
                  <a:lnTo>
                    <a:pt x="1652701" y="294446"/>
                  </a:lnTo>
                  <a:lnTo>
                    <a:pt x="1650032" y="291526"/>
                  </a:lnTo>
                  <a:cubicBezTo>
                    <a:pt x="1646502" y="289198"/>
                    <a:pt x="1642648" y="287857"/>
                    <a:pt x="1638603" y="287068"/>
                  </a:cubicBezTo>
                  <a:lnTo>
                    <a:pt x="1619748" y="285900"/>
                  </a:lnTo>
                  <a:close/>
                  <a:moveTo>
                    <a:pt x="9421" y="220738"/>
                  </a:moveTo>
                  <a:cubicBezTo>
                    <a:pt x="10599" y="225684"/>
                    <a:pt x="14132" y="228156"/>
                    <a:pt x="14132" y="233102"/>
                  </a:cubicBezTo>
                  <a:cubicBezTo>
                    <a:pt x="15310" y="245466"/>
                    <a:pt x="15310" y="257829"/>
                    <a:pt x="15310" y="268957"/>
                  </a:cubicBezTo>
                  <a:cubicBezTo>
                    <a:pt x="10599" y="264011"/>
                    <a:pt x="5888" y="259066"/>
                    <a:pt x="0" y="254120"/>
                  </a:cubicBezTo>
                  <a:cubicBezTo>
                    <a:pt x="0" y="246702"/>
                    <a:pt x="0" y="239284"/>
                    <a:pt x="1178" y="231865"/>
                  </a:cubicBezTo>
                  <a:cubicBezTo>
                    <a:pt x="2356" y="228156"/>
                    <a:pt x="5888" y="224447"/>
                    <a:pt x="9421" y="220738"/>
                  </a:cubicBezTo>
                  <a:close/>
                  <a:moveTo>
                    <a:pt x="41848" y="215240"/>
                  </a:moveTo>
                  <a:cubicBezTo>
                    <a:pt x="43116" y="215240"/>
                    <a:pt x="45653" y="218903"/>
                    <a:pt x="45653" y="221346"/>
                  </a:cubicBezTo>
                  <a:cubicBezTo>
                    <a:pt x="48189" y="226230"/>
                    <a:pt x="48189" y="231114"/>
                    <a:pt x="48189" y="235999"/>
                  </a:cubicBezTo>
                  <a:cubicBezTo>
                    <a:pt x="44384" y="232336"/>
                    <a:pt x="39311" y="231114"/>
                    <a:pt x="36775" y="226230"/>
                  </a:cubicBezTo>
                  <a:cubicBezTo>
                    <a:pt x="32970" y="221346"/>
                    <a:pt x="35507" y="217682"/>
                    <a:pt x="41848" y="215240"/>
                  </a:cubicBezTo>
                  <a:close/>
                  <a:moveTo>
                    <a:pt x="908563" y="213319"/>
                  </a:moveTo>
                  <a:lnTo>
                    <a:pt x="899722" y="221273"/>
                  </a:lnTo>
                  <a:lnTo>
                    <a:pt x="906175" y="223818"/>
                  </a:lnTo>
                  <a:cubicBezTo>
                    <a:pt x="908438" y="223447"/>
                    <a:pt x="909063" y="221377"/>
                    <a:pt x="909063" y="218644"/>
                  </a:cubicBezTo>
                  <a:lnTo>
                    <a:pt x="908563" y="213319"/>
                  </a:lnTo>
                  <a:close/>
                  <a:moveTo>
                    <a:pt x="914036" y="176515"/>
                  </a:moveTo>
                  <a:lnTo>
                    <a:pt x="909422" y="179197"/>
                  </a:lnTo>
                  <a:cubicBezTo>
                    <a:pt x="908487" y="182744"/>
                    <a:pt x="910669" y="187370"/>
                    <a:pt x="915655" y="192921"/>
                  </a:cubicBezTo>
                  <a:lnTo>
                    <a:pt x="914752" y="196273"/>
                  </a:lnTo>
                  <a:lnTo>
                    <a:pt x="920615" y="187557"/>
                  </a:lnTo>
                  <a:lnTo>
                    <a:pt x="914036" y="176515"/>
                  </a:lnTo>
                  <a:close/>
                  <a:moveTo>
                    <a:pt x="672397" y="170"/>
                  </a:moveTo>
                  <a:cubicBezTo>
                    <a:pt x="702473" y="2020"/>
                    <a:pt x="731770" y="18983"/>
                    <a:pt x="768547" y="52290"/>
                  </a:cubicBezTo>
                  <a:cubicBezTo>
                    <a:pt x="798468" y="78196"/>
                    <a:pt x="814674" y="58458"/>
                    <a:pt x="838361" y="51056"/>
                  </a:cubicBezTo>
                  <a:cubicBezTo>
                    <a:pt x="878255" y="38720"/>
                    <a:pt x="913162" y="7880"/>
                    <a:pt x="959289" y="10347"/>
                  </a:cubicBezTo>
                  <a:cubicBezTo>
                    <a:pt x="965834" y="45505"/>
                    <a:pt x="1009546" y="70948"/>
                    <a:pt x="1011533" y="107494"/>
                  </a:cubicBezTo>
                  <a:lnTo>
                    <a:pt x="998918" y="142352"/>
                  </a:lnTo>
                  <a:lnTo>
                    <a:pt x="1038010" y="159498"/>
                  </a:lnTo>
                  <a:cubicBezTo>
                    <a:pt x="1085545" y="176076"/>
                    <a:pt x="1134486" y="179122"/>
                    <a:pt x="1186939" y="157565"/>
                  </a:cubicBezTo>
                  <a:cubicBezTo>
                    <a:pt x="1205672" y="150067"/>
                    <a:pt x="1228152" y="146318"/>
                    <a:pt x="1241889" y="172561"/>
                  </a:cubicBezTo>
                  <a:cubicBezTo>
                    <a:pt x="1248134" y="186308"/>
                    <a:pt x="1233147" y="222549"/>
                    <a:pt x="1264369" y="210052"/>
                  </a:cubicBezTo>
                  <a:cubicBezTo>
                    <a:pt x="1295591" y="198805"/>
                    <a:pt x="1330560" y="193806"/>
                    <a:pt x="1356787" y="168812"/>
                  </a:cubicBezTo>
                  <a:cubicBezTo>
                    <a:pt x="1360533" y="165063"/>
                    <a:pt x="1340551" y="148817"/>
                    <a:pt x="1338053" y="135070"/>
                  </a:cubicBezTo>
                  <a:cubicBezTo>
                    <a:pt x="1336804" y="127572"/>
                    <a:pt x="1340551" y="121324"/>
                    <a:pt x="1346796" y="116325"/>
                  </a:cubicBezTo>
                  <a:cubicBezTo>
                    <a:pt x="1401746" y="117575"/>
                    <a:pt x="1455448" y="122573"/>
                    <a:pt x="1510399" y="120074"/>
                  </a:cubicBezTo>
                  <a:cubicBezTo>
                    <a:pt x="1539123" y="128822"/>
                    <a:pt x="1577839" y="141319"/>
                    <a:pt x="1531630" y="173811"/>
                  </a:cubicBezTo>
                  <a:cubicBezTo>
                    <a:pt x="1484173" y="207552"/>
                    <a:pt x="1537875" y="282534"/>
                    <a:pt x="1465439" y="301279"/>
                  </a:cubicBezTo>
                  <a:cubicBezTo>
                    <a:pt x="1517893" y="288782"/>
                    <a:pt x="1521639" y="218800"/>
                    <a:pt x="1580337" y="218800"/>
                  </a:cubicBezTo>
                  <a:cubicBezTo>
                    <a:pt x="1607812" y="230047"/>
                    <a:pt x="1571594" y="272536"/>
                    <a:pt x="1609061" y="277535"/>
                  </a:cubicBezTo>
                  <a:lnTo>
                    <a:pt x="1611608" y="279529"/>
                  </a:lnTo>
                  <a:lnTo>
                    <a:pt x="1605785" y="256454"/>
                  </a:lnTo>
                  <a:cubicBezTo>
                    <a:pt x="1607006" y="236256"/>
                    <a:pt x="1597237" y="227419"/>
                    <a:pt x="1582584" y="221107"/>
                  </a:cubicBezTo>
                  <a:cubicBezTo>
                    <a:pt x="1585026" y="214795"/>
                    <a:pt x="1586247" y="200908"/>
                    <a:pt x="1588690" y="200908"/>
                  </a:cubicBezTo>
                  <a:cubicBezTo>
                    <a:pt x="1630208" y="195859"/>
                    <a:pt x="1638756" y="166823"/>
                    <a:pt x="1639977" y="130213"/>
                  </a:cubicBezTo>
                  <a:cubicBezTo>
                    <a:pt x="1639977" y="125164"/>
                    <a:pt x="1642419" y="121377"/>
                    <a:pt x="1643640" y="116327"/>
                  </a:cubicBezTo>
                  <a:cubicBezTo>
                    <a:pt x="1666842" y="120114"/>
                    <a:pt x="1668063" y="140313"/>
                    <a:pt x="1672947" y="156724"/>
                  </a:cubicBezTo>
                  <a:cubicBezTo>
                    <a:pt x="1676611" y="166823"/>
                    <a:pt x="1670505" y="173135"/>
                    <a:pt x="1661957" y="181972"/>
                  </a:cubicBezTo>
                  <a:cubicBezTo>
                    <a:pt x="1636313" y="202171"/>
                    <a:pt x="1633871" y="219844"/>
                    <a:pt x="1643640" y="247617"/>
                  </a:cubicBezTo>
                  <a:cubicBezTo>
                    <a:pt x="1646082" y="255192"/>
                    <a:pt x="1650967" y="261504"/>
                    <a:pt x="1658294" y="251404"/>
                  </a:cubicBezTo>
                  <a:cubicBezTo>
                    <a:pt x="1661957" y="246355"/>
                    <a:pt x="1661957" y="240043"/>
                    <a:pt x="1665620" y="237518"/>
                  </a:cubicBezTo>
                  <a:cubicBezTo>
                    <a:pt x="1671726" y="233731"/>
                    <a:pt x="1675389" y="236256"/>
                    <a:pt x="1675389" y="243830"/>
                  </a:cubicBezTo>
                  <a:cubicBezTo>
                    <a:pt x="1674779" y="254561"/>
                    <a:pt x="1676000" y="265607"/>
                    <a:pt x="1674779" y="275706"/>
                  </a:cubicBezTo>
                  <a:lnTo>
                    <a:pt x="1662895" y="296100"/>
                  </a:lnTo>
                  <a:lnTo>
                    <a:pt x="1664012" y="296281"/>
                  </a:lnTo>
                  <a:cubicBezTo>
                    <a:pt x="1685243" y="307528"/>
                    <a:pt x="1688989" y="340020"/>
                    <a:pt x="1717714" y="340020"/>
                  </a:cubicBezTo>
                  <a:cubicBezTo>
                    <a:pt x="1718963" y="337520"/>
                    <a:pt x="1721460" y="336271"/>
                    <a:pt x="1722709" y="333771"/>
                  </a:cubicBezTo>
                  <a:cubicBezTo>
                    <a:pt x="1716465" y="336271"/>
                    <a:pt x="1711469" y="336271"/>
                    <a:pt x="1705225" y="333771"/>
                  </a:cubicBezTo>
                  <a:cubicBezTo>
                    <a:pt x="1696483" y="330022"/>
                    <a:pt x="1691487" y="322524"/>
                    <a:pt x="1687740" y="313776"/>
                  </a:cubicBezTo>
                  <a:cubicBezTo>
                    <a:pt x="1686492" y="306278"/>
                    <a:pt x="1686492" y="301279"/>
                    <a:pt x="1690238" y="295031"/>
                  </a:cubicBezTo>
                  <a:cubicBezTo>
                    <a:pt x="1693985" y="288782"/>
                    <a:pt x="1698980" y="283784"/>
                    <a:pt x="1703976" y="280035"/>
                  </a:cubicBezTo>
                  <a:cubicBezTo>
                    <a:pt x="1707723" y="278785"/>
                    <a:pt x="1710220" y="278785"/>
                    <a:pt x="1713967" y="277535"/>
                  </a:cubicBezTo>
                  <a:lnTo>
                    <a:pt x="1714187" y="277580"/>
                  </a:lnTo>
                  <a:lnTo>
                    <a:pt x="1721791" y="266013"/>
                  </a:lnTo>
                  <a:cubicBezTo>
                    <a:pt x="1729118" y="254868"/>
                    <a:pt x="1737666" y="243723"/>
                    <a:pt x="1716907" y="237531"/>
                  </a:cubicBezTo>
                  <a:cubicBezTo>
                    <a:pt x="1703474" y="232578"/>
                    <a:pt x="1692484" y="225147"/>
                    <a:pt x="1702253" y="210287"/>
                  </a:cubicBezTo>
                  <a:cubicBezTo>
                    <a:pt x="1716907" y="185520"/>
                    <a:pt x="1731560" y="161991"/>
                    <a:pt x="1752320" y="142177"/>
                  </a:cubicBezTo>
                  <a:cubicBezTo>
                    <a:pt x="1766973" y="127317"/>
                    <a:pt x="1770637" y="145892"/>
                    <a:pt x="1771858" y="158276"/>
                  </a:cubicBezTo>
                  <a:cubicBezTo>
                    <a:pt x="1786511" y="190473"/>
                    <a:pt x="1801165" y="222671"/>
                    <a:pt x="1771858" y="253630"/>
                  </a:cubicBezTo>
                  <a:lnTo>
                    <a:pt x="1756857" y="298096"/>
                  </a:lnTo>
                  <a:lnTo>
                    <a:pt x="1757678" y="298780"/>
                  </a:lnTo>
                  <a:lnTo>
                    <a:pt x="1773598" y="330642"/>
                  </a:lnTo>
                  <a:lnTo>
                    <a:pt x="1802365" y="330642"/>
                  </a:lnTo>
                  <a:cubicBezTo>
                    <a:pt x="1817208" y="331884"/>
                    <a:pt x="1827103" y="336852"/>
                    <a:pt x="1823392" y="355483"/>
                  </a:cubicBezTo>
                  <a:cubicBezTo>
                    <a:pt x="1820918" y="364178"/>
                    <a:pt x="1819681" y="375356"/>
                    <a:pt x="1820918" y="385293"/>
                  </a:cubicBezTo>
                  <a:cubicBezTo>
                    <a:pt x="1820918" y="406408"/>
                    <a:pt x="1833287" y="417587"/>
                    <a:pt x="1850604" y="426281"/>
                  </a:cubicBezTo>
                  <a:cubicBezTo>
                    <a:pt x="1839472" y="446154"/>
                    <a:pt x="1833287" y="468511"/>
                    <a:pt x="1834524" y="492110"/>
                  </a:cubicBezTo>
                  <a:cubicBezTo>
                    <a:pt x="1820918" y="490868"/>
                    <a:pt x="1807312" y="485900"/>
                    <a:pt x="1796180" y="489626"/>
                  </a:cubicBezTo>
                  <a:cubicBezTo>
                    <a:pt x="1751652" y="502047"/>
                    <a:pt x="1708360" y="503289"/>
                    <a:pt x="1663832" y="498321"/>
                  </a:cubicBezTo>
                  <a:cubicBezTo>
                    <a:pt x="1655173" y="495837"/>
                    <a:pt x="1644041" y="500805"/>
                    <a:pt x="1635383" y="515710"/>
                  </a:cubicBezTo>
                  <a:cubicBezTo>
                    <a:pt x="1670016" y="536825"/>
                    <a:pt x="1708360" y="548003"/>
                    <a:pt x="1746704" y="560424"/>
                  </a:cubicBezTo>
                  <a:cubicBezTo>
                    <a:pt x="1766495" y="567876"/>
                    <a:pt x="1788759" y="565392"/>
                    <a:pt x="1804839" y="584023"/>
                  </a:cubicBezTo>
                  <a:cubicBezTo>
                    <a:pt x="1803602" y="591476"/>
                    <a:pt x="1804839" y="600170"/>
                    <a:pt x="1802365" y="607622"/>
                  </a:cubicBezTo>
                  <a:cubicBezTo>
                    <a:pt x="1798654" y="621285"/>
                    <a:pt x="1804839" y="648611"/>
                    <a:pt x="1813497" y="662273"/>
                  </a:cubicBezTo>
                  <a:cubicBezTo>
                    <a:pt x="1817208" y="666000"/>
                    <a:pt x="1818445" y="672210"/>
                    <a:pt x="1817208" y="675936"/>
                  </a:cubicBezTo>
                  <a:cubicBezTo>
                    <a:pt x="1813497" y="689599"/>
                    <a:pt x="1807312" y="683388"/>
                    <a:pt x="1801128" y="678420"/>
                  </a:cubicBezTo>
                  <a:cubicBezTo>
                    <a:pt x="1793707" y="672210"/>
                    <a:pt x="1786285" y="675936"/>
                    <a:pt x="1780101" y="679662"/>
                  </a:cubicBezTo>
                  <a:cubicBezTo>
                    <a:pt x="1765258" y="692083"/>
                    <a:pt x="1759073" y="685873"/>
                    <a:pt x="1755362" y="669726"/>
                  </a:cubicBezTo>
                  <a:cubicBezTo>
                    <a:pt x="1749178" y="649853"/>
                    <a:pt x="1735572" y="662273"/>
                    <a:pt x="1724440" y="664758"/>
                  </a:cubicBezTo>
                  <a:cubicBezTo>
                    <a:pt x="1720729" y="663515"/>
                    <a:pt x="1718255" y="662273"/>
                    <a:pt x="1714545" y="659789"/>
                  </a:cubicBezTo>
                  <a:cubicBezTo>
                    <a:pt x="1700939" y="646127"/>
                    <a:pt x="1683622" y="636190"/>
                    <a:pt x="1663832" y="627496"/>
                  </a:cubicBezTo>
                  <a:cubicBezTo>
                    <a:pt x="1657647" y="623769"/>
                    <a:pt x="1652699" y="620043"/>
                    <a:pt x="1646515" y="616317"/>
                  </a:cubicBezTo>
                  <a:cubicBezTo>
                    <a:pt x="1636620" y="608865"/>
                    <a:pt x="1623014" y="601412"/>
                    <a:pt x="1610645" y="601412"/>
                  </a:cubicBezTo>
                  <a:cubicBezTo>
                    <a:pt x="1516640" y="600170"/>
                    <a:pt x="1516640" y="600170"/>
                    <a:pt x="1519114" y="513226"/>
                  </a:cubicBezTo>
                  <a:cubicBezTo>
                    <a:pt x="1520351" y="434975"/>
                    <a:pt x="1598276" y="381567"/>
                    <a:pt x="1673727" y="405166"/>
                  </a:cubicBezTo>
                  <a:cubicBezTo>
                    <a:pt x="1682385" y="407650"/>
                    <a:pt x="1694754" y="438702"/>
                    <a:pt x="1704649" y="405166"/>
                  </a:cubicBezTo>
                  <a:lnTo>
                    <a:pt x="1705719" y="404045"/>
                  </a:lnTo>
                  <a:lnTo>
                    <a:pt x="1703976" y="401254"/>
                  </a:lnTo>
                  <a:cubicBezTo>
                    <a:pt x="1702103" y="397818"/>
                    <a:pt x="1699605" y="395006"/>
                    <a:pt x="1693985" y="395006"/>
                  </a:cubicBezTo>
                  <a:lnTo>
                    <a:pt x="1661514" y="395006"/>
                  </a:lnTo>
                  <a:cubicBezTo>
                    <a:pt x="1650274" y="380010"/>
                    <a:pt x="1630292" y="375011"/>
                    <a:pt x="1614056" y="363764"/>
                  </a:cubicBezTo>
                  <a:cubicBezTo>
                    <a:pt x="1612808" y="357515"/>
                    <a:pt x="1612808" y="352517"/>
                    <a:pt x="1610310" y="347518"/>
                  </a:cubicBezTo>
                  <a:cubicBezTo>
                    <a:pt x="1607812" y="343769"/>
                    <a:pt x="1602817" y="340020"/>
                    <a:pt x="1599070" y="340020"/>
                  </a:cubicBezTo>
                  <a:cubicBezTo>
                    <a:pt x="1595323" y="338770"/>
                    <a:pt x="1587830" y="343769"/>
                    <a:pt x="1587830" y="347518"/>
                  </a:cubicBezTo>
                  <a:cubicBezTo>
                    <a:pt x="1587830" y="360015"/>
                    <a:pt x="1594074" y="375011"/>
                    <a:pt x="1587830" y="385009"/>
                  </a:cubicBezTo>
                  <a:cubicBezTo>
                    <a:pt x="1580337" y="400005"/>
                    <a:pt x="1560355" y="393757"/>
                    <a:pt x="1544119" y="396256"/>
                  </a:cubicBezTo>
                  <a:cubicBezTo>
                    <a:pt x="1534128" y="396256"/>
                    <a:pt x="1524137" y="398755"/>
                    <a:pt x="1514146" y="400005"/>
                  </a:cubicBezTo>
                  <a:cubicBezTo>
                    <a:pt x="1501657" y="377511"/>
                    <a:pt x="1534128" y="377511"/>
                    <a:pt x="1531630" y="361265"/>
                  </a:cubicBezTo>
                  <a:cubicBezTo>
                    <a:pt x="1530382" y="356266"/>
                    <a:pt x="1531630" y="350017"/>
                    <a:pt x="1527884" y="346268"/>
                  </a:cubicBezTo>
                  <a:cubicBezTo>
                    <a:pt x="1525386" y="343769"/>
                    <a:pt x="1516644" y="342519"/>
                    <a:pt x="1514146" y="343769"/>
                  </a:cubicBezTo>
                  <a:cubicBezTo>
                    <a:pt x="1505404" y="348768"/>
                    <a:pt x="1494164" y="353766"/>
                    <a:pt x="1489168" y="361265"/>
                  </a:cubicBezTo>
                  <a:cubicBezTo>
                    <a:pt x="1476679" y="380010"/>
                    <a:pt x="1461693" y="395006"/>
                    <a:pt x="1437964" y="395006"/>
                  </a:cubicBezTo>
                  <a:cubicBezTo>
                    <a:pt x="1419231" y="396256"/>
                    <a:pt x="1409240" y="407503"/>
                    <a:pt x="1400497" y="421250"/>
                  </a:cubicBezTo>
                  <a:cubicBezTo>
                    <a:pt x="1390506" y="436246"/>
                    <a:pt x="1375520" y="438745"/>
                    <a:pt x="1360533" y="444994"/>
                  </a:cubicBezTo>
                  <a:cubicBezTo>
                    <a:pt x="1335556" y="454991"/>
                    <a:pt x="1326813" y="442494"/>
                    <a:pt x="1321818" y="422499"/>
                  </a:cubicBezTo>
                  <a:cubicBezTo>
                    <a:pt x="1319320" y="418750"/>
                    <a:pt x="1313076" y="415001"/>
                    <a:pt x="1309329" y="411252"/>
                  </a:cubicBezTo>
                  <a:cubicBezTo>
                    <a:pt x="1300587" y="381260"/>
                    <a:pt x="1300587" y="381260"/>
                    <a:pt x="1261872" y="380010"/>
                  </a:cubicBezTo>
                  <a:cubicBezTo>
                    <a:pt x="1231898" y="385009"/>
                    <a:pt x="1200676" y="386258"/>
                    <a:pt x="1173201" y="405004"/>
                  </a:cubicBezTo>
                  <a:cubicBezTo>
                    <a:pt x="1149472" y="422499"/>
                    <a:pt x="1130739" y="391257"/>
                    <a:pt x="1107010" y="392507"/>
                  </a:cubicBezTo>
                  <a:cubicBezTo>
                    <a:pt x="1103264" y="407503"/>
                    <a:pt x="1100766" y="422499"/>
                    <a:pt x="1095770" y="437496"/>
                  </a:cubicBezTo>
                  <a:cubicBezTo>
                    <a:pt x="1089526" y="453742"/>
                    <a:pt x="1079535" y="469988"/>
                    <a:pt x="1070793" y="487483"/>
                  </a:cubicBezTo>
                  <a:cubicBezTo>
                    <a:pt x="1059553" y="508728"/>
                    <a:pt x="1035824" y="487483"/>
                    <a:pt x="1022086" y="501230"/>
                  </a:cubicBezTo>
                  <a:cubicBezTo>
                    <a:pt x="1015842" y="506229"/>
                    <a:pt x="1008349" y="508728"/>
                    <a:pt x="997109" y="516226"/>
                  </a:cubicBezTo>
                  <a:cubicBezTo>
                    <a:pt x="992113" y="488733"/>
                    <a:pt x="1008349" y="468738"/>
                    <a:pt x="1012095" y="447493"/>
                  </a:cubicBezTo>
                  <a:cubicBezTo>
                    <a:pt x="1014593" y="431247"/>
                    <a:pt x="1014593" y="429998"/>
                    <a:pt x="988367" y="428748"/>
                  </a:cubicBezTo>
                  <a:cubicBezTo>
                    <a:pt x="983371" y="428748"/>
                    <a:pt x="979624" y="432497"/>
                    <a:pt x="975878" y="428748"/>
                  </a:cubicBezTo>
                  <a:cubicBezTo>
                    <a:pt x="937162" y="392507"/>
                    <a:pt x="890954" y="370012"/>
                    <a:pt x="844745" y="347518"/>
                  </a:cubicBezTo>
                  <a:cubicBezTo>
                    <a:pt x="837252" y="330022"/>
                    <a:pt x="826012" y="318775"/>
                    <a:pt x="806030" y="315026"/>
                  </a:cubicBezTo>
                  <a:cubicBezTo>
                    <a:pt x="802283" y="315026"/>
                    <a:pt x="798537" y="310027"/>
                    <a:pt x="794790" y="306278"/>
                  </a:cubicBezTo>
                  <a:cubicBezTo>
                    <a:pt x="807279" y="293781"/>
                    <a:pt x="807279" y="276286"/>
                    <a:pt x="809776" y="258790"/>
                  </a:cubicBezTo>
                  <a:cubicBezTo>
                    <a:pt x="811025" y="255041"/>
                    <a:pt x="823514" y="253791"/>
                    <a:pt x="829759" y="251292"/>
                  </a:cubicBezTo>
                  <a:cubicBezTo>
                    <a:pt x="831632" y="256291"/>
                    <a:pt x="834364" y="259962"/>
                    <a:pt x="837701" y="262813"/>
                  </a:cubicBezTo>
                  <a:lnTo>
                    <a:pt x="840102" y="264182"/>
                  </a:lnTo>
                  <a:lnTo>
                    <a:pt x="846931" y="272693"/>
                  </a:lnTo>
                  <a:cubicBezTo>
                    <a:pt x="854112" y="278160"/>
                    <a:pt x="863479" y="281285"/>
                    <a:pt x="877216" y="280035"/>
                  </a:cubicBezTo>
                  <a:cubicBezTo>
                    <a:pt x="867850" y="275036"/>
                    <a:pt x="857858" y="272849"/>
                    <a:pt x="849272" y="269412"/>
                  </a:cubicBezTo>
                  <a:lnTo>
                    <a:pt x="840102" y="264182"/>
                  </a:lnTo>
                  <a:lnTo>
                    <a:pt x="829759" y="251292"/>
                  </a:lnTo>
                  <a:cubicBezTo>
                    <a:pt x="828510" y="237545"/>
                    <a:pt x="826012" y="225048"/>
                    <a:pt x="813523" y="218800"/>
                  </a:cubicBezTo>
                  <a:lnTo>
                    <a:pt x="813515" y="218742"/>
                  </a:lnTo>
                  <a:lnTo>
                    <a:pt x="813428" y="218827"/>
                  </a:lnTo>
                  <a:cubicBezTo>
                    <a:pt x="782261" y="222528"/>
                    <a:pt x="753587" y="215126"/>
                    <a:pt x="724914" y="199090"/>
                  </a:cubicBezTo>
                  <a:cubicBezTo>
                    <a:pt x="707460" y="189221"/>
                    <a:pt x="688760" y="180585"/>
                    <a:pt x="670060" y="171950"/>
                  </a:cubicBezTo>
                  <a:lnTo>
                    <a:pt x="674641" y="167150"/>
                  </a:lnTo>
                  <a:lnTo>
                    <a:pt x="667806" y="169757"/>
                  </a:lnTo>
                  <a:cubicBezTo>
                    <a:pt x="666562" y="187116"/>
                    <a:pt x="655365" y="197036"/>
                    <a:pt x="644167" y="208195"/>
                  </a:cubicBezTo>
                  <a:cubicBezTo>
                    <a:pt x="618040" y="231754"/>
                    <a:pt x="615551" y="235474"/>
                    <a:pt x="594400" y="210675"/>
                  </a:cubicBezTo>
                  <a:cubicBezTo>
                    <a:pt x="580715" y="194556"/>
                    <a:pt x="568273" y="195796"/>
                    <a:pt x="553343" y="193316"/>
                  </a:cubicBezTo>
                  <a:cubicBezTo>
                    <a:pt x="540901" y="192076"/>
                    <a:pt x="532192" y="199516"/>
                    <a:pt x="529704" y="210675"/>
                  </a:cubicBezTo>
                  <a:cubicBezTo>
                    <a:pt x="527215" y="223074"/>
                    <a:pt x="535925" y="229274"/>
                    <a:pt x="548366" y="228034"/>
                  </a:cubicBezTo>
                  <a:cubicBezTo>
                    <a:pt x="579470" y="225554"/>
                    <a:pt x="578226" y="247873"/>
                    <a:pt x="581959" y="268952"/>
                  </a:cubicBezTo>
                  <a:cubicBezTo>
                    <a:pt x="557075" y="266472"/>
                    <a:pt x="532192" y="263992"/>
                    <a:pt x="509797" y="265232"/>
                  </a:cubicBezTo>
                  <a:cubicBezTo>
                    <a:pt x="486158" y="266472"/>
                    <a:pt x="468740" y="262752"/>
                    <a:pt x="465007" y="235474"/>
                  </a:cubicBezTo>
                  <a:cubicBezTo>
                    <a:pt x="463763" y="230514"/>
                    <a:pt x="451321" y="221834"/>
                    <a:pt x="446344" y="223074"/>
                  </a:cubicBezTo>
                  <a:cubicBezTo>
                    <a:pt x="374183" y="247873"/>
                    <a:pt x="315707" y="208195"/>
                    <a:pt x="253499" y="185876"/>
                  </a:cubicBezTo>
                  <a:cubicBezTo>
                    <a:pt x="274649" y="162317"/>
                    <a:pt x="282114" y="137519"/>
                    <a:pt x="257231" y="110240"/>
                  </a:cubicBezTo>
                  <a:cubicBezTo>
                    <a:pt x="247278" y="97841"/>
                    <a:pt x="255987" y="86681"/>
                    <a:pt x="284603" y="74282"/>
                  </a:cubicBezTo>
                  <a:cubicBezTo>
                    <a:pt x="292068" y="81721"/>
                    <a:pt x="297044" y="91641"/>
                    <a:pt x="304509" y="97841"/>
                  </a:cubicBezTo>
                  <a:cubicBezTo>
                    <a:pt x="310730" y="102800"/>
                    <a:pt x="323172" y="101560"/>
                    <a:pt x="321928" y="92881"/>
                  </a:cubicBezTo>
                  <a:cubicBezTo>
                    <a:pt x="316951" y="64362"/>
                    <a:pt x="333125" y="69322"/>
                    <a:pt x="353032" y="63122"/>
                  </a:cubicBezTo>
                  <a:cubicBezTo>
                    <a:pt x="384136" y="53203"/>
                    <a:pt x="417729" y="42043"/>
                    <a:pt x="448833" y="33364"/>
                  </a:cubicBezTo>
                  <a:cubicBezTo>
                    <a:pt x="454432" y="30884"/>
                    <a:pt x="459719" y="30884"/>
                    <a:pt x="464385" y="32589"/>
                  </a:cubicBezTo>
                  <a:cubicBezTo>
                    <a:pt x="469051" y="34294"/>
                    <a:pt x="473094" y="37704"/>
                    <a:pt x="476205" y="42043"/>
                  </a:cubicBezTo>
                  <a:lnTo>
                    <a:pt x="479866" y="44888"/>
                  </a:lnTo>
                  <a:lnTo>
                    <a:pt x="493032" y="44888"/>
                  </a:lnTo>
                  <a:cubicBezTo>
                    <a:pt x="504252" y="32552"/>
                    <a:pt x="514225" y="18982"/>
                    <a:pt x="531679" y="36253"/>
                  </a:cubicBezTo>
                  <a:cubicBezTo>
                    <a:pt x="545392" y="49822"/>
                    <a:pt x="555366" y="49822"/>
                    <a:pt x="571572" y="38720"/>
                  </a:cubicBezTo>
                  <a:cubicBezTo>
                    <a:pt x="611466" y="11581"/>
                    <a:pt x="642321" y="-1681"/>
                    <a:pt x="672397" y="170"/>
                  </a:cubicBezTo>
                  <a:close/>
                </a:path>
              </a:pathLst>
            </a:custGeom>
            <a:solidFill>
              <a:srgbClr val="20A1A5">
                <a:alpha val="59609"/>
              </a:srgbClr>
            </a:solidFill>
            <a:ln>
              <a:noFill/>
            </a:ln>
          </p:spPr>
          <p:txBody>
            <a:bodyPr anchorCtr="0" anchor="ctr" bIns="22850" lIns="45725" spcFirstLastPara="1" rIns="45725" wrap="square" tIns="2285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747993"/>
                </a:solidFill>
                <a:latin typeface="Jost Light"/>
                <a:ea typeface="Jost Light"/>
                <a:cs typeface="Jost Light"/>
                <a:sym typeface="Jost Light"/>
              </a:endParaRPr>
            </a:p>
          </p:txBody>
        </p:sp>
      </p:grpSp>
      <p:sp>
        <p:nvSpPr>
          <p:cNvPr id="632" name="Google Shape;632;g311d5cb9a0a_0_344"/>
          <p:cNvSpPr txBox="1"/>
          <p:nvPr/>
        </p:nvSpPr>
        <p:spPr>
          <a:xfrm>
            <a:off x="2252139" y="1239647"/>
            <a:ext cx="1341900" cy="877200"/>
          </a:xfrm>
          <a:prstGeom prst="rect">
            <a:avLst/>
          </a:prstGeom>
          <a:noFill/>
          <a:ln>
            <a:noFill/>
          </a:ln>
        </p:spPr>
        <p:txBody>
          <a:bodyPr anchorCtr="0" anchor="b" bIns="22850" lIns="45725" spcFirstLastPara="1" rIns="45725" wrap="square" tIns="22850">
            <a:spAutoFit/>
          </a:bodyPr>
          <a:lstStyle/>
          <a:p>
            <a:pPr indent="0" lvl="0" marL="0" marR="0" rtl="0" algn="ctr">
              <a:lnSpc>
                <a:spcPct val="100000"/>
              </a:lnSpc>
              <a:spcBef>
                <a:spcPts val="0"/>
              </a:spcBef>
              <a:spcAft>
                <a:spcPts val="0"/>
              </a:spcAft>
              <a:buClr>
                <a:srgbClr val="FFFFFF"/>
              </a:buClr>
              <a:buSzPts val="1800"/>
              <a:buFont typeface="Jost Light"/>
              <a:buNone/>
            </a:pPr>
            <a:r>
              <a:rPr b="1" i="0" lang="es-PE" sz="1800" u="none" cap="none" strike="noStrike">
                <a:solidFill>
                  <a:srgbClr val="FFFFFF"/>
                </a:solidFill>
                <a:latin typeface="Jost Light"/>
                <a:ea typeface="Jost Light"/>
                <a:cs typeface="Jost Light"/>
                <a:sym typeface="Jost Light"/>
              </a:rPr>
              <a:t>FINANCIAL INSTITUTION</a:t>
            </a:r>
            <a:endParaRPr sz="700"/>
          </a:p>
        </p:txBody>
      </p:sp>
      <p:sp>
        <p:nvSpPr>
          <p:cNvPr id="633" name="Google Shape;633;g311d5cb9a0a_0_344"/>
          <p:cNvSpPr txBox="1"/>
          <p:nvPr/>
        </p:nvSpPr>
        <p:spPr>
          <a:xfrm>
            <a:off x="5318444" y="1014828"/>
            <a:ext cx="1487100" cy="1154400"/>
          </a:xfrm>
          <a:prstGeom prst="rect">
            <a:avLst/>
          </a:prstGeom>
          <a:noFill/>
          <a:ln>
            <a:noFill/>
          </a:ln>
        </p:spPr>
        <p:txBody>
          <a:bodyPr anchorCtr="0" anchor="b" bIns="22850" lIns="45725" spcFirstLastPara="1" rIns="45725" wrap="square" tIns="22850">
            <a:spAutoFit/>
          </a:bodyPr>
          <a:lstStyle/>
          <a:p>
            <a:pPr indent="0" lvl="0" marL="0" marR="0" rtl="0" algn="ctr">
              <a:lnSpc>
                <a:spcPct val="100000"/>
              </a:lnSpc>
              <a:spcBef>
                <a:spcPts val="0"/>
              </a:spcBef>
              <a:spcAft>
                <a:spcPts val="0"/>
              </a:spcAft>
              <a:buClr>
                <a:srgbClr val="FFFFFF"/>
              </a:buClr>
              <a:buSzPts val="1800"/>
              <a:buFont typeface="Jost Light"/>
              <a:buNone/>
            </a:pPr>
            <a:r>
              <a:rPr b="1" i="0" lang="es-PE" sz="1800" u="none" cap="none" strike="noStrike">
                <a:solidFill>
                  <a:srgbClr val="FFFFFF"/>
                </a:solidFill>
                <a:latin typeface="Jost Light"/>
                <a:ea typeface="Jost Light"/>
                <a:cs typeface="Jost Light"/>
                <a:sym typeface="Jost Light"/>
              </a:rPr>
              <a:t>GOVERNMENT HOUSING ENTITY</a:t>
            </a:r>
            <a:endParaRPr sz="700"/>
          </a:p>
        </p:txBody>
      </p:sp>
      <p:sp>
        <p:nvSpPr>
          <p:cNvPr id="634" name="Google Shape;634;g311d5cb9a0a_0_344"/>
          <p:cNvSpPr txBox="1"/>
          <p:nvPr/>
        </p:nvSpPr>
        <p:spPr>
          <a:xfrm>
            <a:off x="8196301" y="1549572"/>
            <a:ext cx="1357800" cy="877200"/>
          </a:xfrm>
          <a:prstGeom prst="rect">
            <a:avLst/>
          </a:prstGeom>
          <a:noFill/>
          <a:ln>
            <a:noFill/>
          </a:ln>
        </p:spPr>
        <p:txBody>
          <a:bodyPr anchorCtr="0" anchor="b" bIns="22850" lIns="45725" spcFirstLastPara="1" rIns="45725" wrap="square" tIns="22850">
            <a:spAutoFit/>
          </a:bodyPr>
          <a:lstStyle/>
          <a:p>
            <a:pPr indent="0" lvl="0" marL="0" marR="0" rtl="0" algn="ctr">
              <a:lnSpc>
                <a:spcPct val="100000"/>
              </a:lnSpc>
              <a:spcBef>
                <a:spcPts val="0"/>
              </a:spcBef>
              <a:spcAft>
                <a:spcPts val="0"/>
              </a:spcAft>
              <a:buClr>
                <a:srgbClr val="FFFFFF"/>
              </a:buClr>
              <a:buSzPts val="1800"/>
              <a:buFont typeface="Jost Light"/>
              <a:buNone/>
            </a:pPr>
            <a:r>
              <a:rPr b="1" i="0" lang="es-PE" sz="1800" u="none" cap="none" strike="noStrike">
                <a:solidFill>
                  <a:srgbClr val="FFFFFF"/>
                </a:solidFill>
                <a:latin typeface="Jost Light"/>
                <a:ea typeface="Jost Light"/>
                <a:cs typeface="Jost Light"/>
                <a:sym typeface="Jost Light"/>
              </a:rPr>
              <a:t>SUPERVISORY ENTITY</a:t>
            </a:r>
            <a:endParaRPr sz="700"/>
          </a:p>
        </p:txBody>
      </p:sp>
      <p:grpSp>
        <p:nvGrpSpPr>
          <p:cNvPr id="635" name="Google Shape;635;g311d5cb9a0a_0_344"/>
          <p:cNvGrpSpPr/>
          <p:nvPr/>
        </p:nvGrpSpPr>
        <p:grpSpPr>
          <a:xfrm>
            <a:off x="1885277" y="3407500"/>
            <a:ext cx="2205638" cy="1053332"/>
            <a:chOff x="2638097" y="5065986"/>
            <a:chExt cx="6273145" cy="4827369"/>
          </a:xfrm>
        </p:grpSpPr>
        <p:sp>
          <p:nvSpPr>
            <p:cNvPr id="636" name="Google Shape;636;g311d5cb9a0a_0_344"/>
            <p:cNvSpPr/>
            <p:nvPr/>
          </p:nvSpPr>
          <p:spPr>
            <a:xfrm>
              <a:off x="2970231" y="5065986"/>
              <a:ext cx="3528859" cy="2061079"/>
            </a:xfrm>
            <a:custGeom>
              <a:rect b="b" l="l" r="r" t="t"/>
              <a:pathLst>
                <a:path extrusionOk="0" h="1399714" w="2042755">
                  <a:moveTo>
                    <a:pt x="1465662" y="502670"/>
                  </a:moveTo>
                  <a:cubicBezTo>
                    <a:pt x="1453123" y="505157"/>
                    <a:pt x="1440195" y="510365"/>
                    <a:pt x="1426799" y="518758"/>
                  </a:cubicBezTo>
                  <a:cubicBezTo>
                    <a:pt x="1411845" y="527462"/>
                    <a:pt x="1390662" y="522488"/>
                    <a:pt x="1390662" y="551089"/>
                  </a:cubicBezTo>
                  <a:cubicBezTo>
                    <a:pt x="1389415" y="607047"/>
                    <a:pt x="1354524" y="599586"/>
                    <a:pt x="1310910" y="582177"/>
                  </a:cubicBezTo>
                  <a:cubicBezTo>
                    <a:pt x="1314026" y="595855"/>
                    <a:pt x="1314337" y="608601"/>
                    <a:pt x="1312468" y="620881"/>
                  </a:cubicBezTo>
                  <a:lnTo>
                    <a:pt x="1302932" y="650586"/>
                  </a:lnTo>
                  <a:lnTo>
                    <a:pt x="1310325" y="643223"/>
                  </a:lnTo>
                  <a:cubicBezTo>
                    <a:pt x="1316569" y="633272"/>
                    <a:pt x="1326560" y="629540"/>
                    <a:pt x="1336552" y="635759"/>
                  </a:cubicBezTo>
                  <a:cubicBezTo>
                    <a:pt x="1347792" y="641979"/>
                    <a:pt x="1359032" y="650686"/>
                    <a:pt x="1366525" y="660638"/>
                  </a:cubicBezTo>
                  <a:cubicBezTo>
                    <a:pt x="1387756" y="689248"/>
                    <a:pt x="1412734" y="691736"/>
                    <a:pt x="1443956" y="678053"/>
                  </a:cubicBezTo>
                  <a:cubicBezTo>
                    <a:pt x="1451449" y="658150"/>
                    <a:pt x="1425222" y="658150"/>
                    <a:pt x="1421476" y="644467"/>
                  </a:cubicBezTo>
                  <a:cubicBezTo>
                    <a:pt x="1416480" y="627052"/>
                    <a:pt x="1390254" y="634515"/>
                    <a:pt x="1390254" y="610881"/>
                  </a:cubicBezTo>
                  <a:lnTo>
                    <a:pt x="1452698" y="610881"/>
                  </a:lnTo>
                  <a:cubicBezTo>
                    <a:pt x="1457693" y="612125"/>
                    <a:pt x="1460191" y="613369"/>
                    <a:pt x="1463938" y="614613"/>
                  </a:cubicBezTo>
                  <a:cubicBezTo>
                    <a:pt x="1493911" y="638247"/>
                    <a:pt x="1525133" y="640735"/>
                    <a:pt x="1556355" y="615857"/>
                  </a:cubicBezTo>
                  <a:cubicBezTo>
                    <a:pt x="1558853" y="614613"/>
                    <a:pt x="1562600" y="613369"/>
                    <a:pt x="1565098" y="610881"/>
                  </a:cubicBezTo>
                  <a:cubicBezTo>
                    <a:pt x="1587578" y="606528"/>
                    <a:pt x="1599130" y="595332"/>
                    <a:pt x="1605374" y="580872"/>
                  </a:cubicBezTo>
                  <a:lnTo>
                    <a:pt x="1612903" y="536573"/>
                  </a:lnTo>
                  <a:lnTo>
                    <a:pt x="1588793" y="548602"/>
                  </a:lnTo>
                  <a:cubicBezTo>
                    <a:pt x="1581317" y="548602"/>
                    <a:pt x="1575086" y="546115"/>
                    <a:pt x="1570102" y="541141"/>
                  </a:cubicBezTo>
                  <a:cubicBezTo>
                    <a:pt x="1537391" y="512230"/>
                    <a:pt x="1503279" y="495209"/>
                    <a:pt x="1465662" y="502670"/>
                  </a:cubicBezTo>
                  <a:close/>
                  <a:moveTo>
                    <a:pt x="1099071" y="217"/>
                  </a:moveTo>
                  <a:cubicBezTo>
                    <a:pt x="1127732" y="8921"/>
                    <a:pt x="1157639" y="13895"/>
                    <a:pt x="1188791" y="11408"/>
                  </a:cubicBezTo>
                  <a:cubicBezTo>
                    <a:pt x="1197514" y="11408"/>
                    <a:pt x="1204991" y="13895"/>
                    <a:pt x="1212467" y="18869"/>
                  </a:cubicBezTo>
                  <a:cubicBezTo>
                    <a:pt x="1222436" y="20113"/>
                    <a:pt x="1232405" y="20113"/>
                    <a:pt x="1241128" y="20113"/>
                  </a:cubicBezTo>
                  <a:cubicBezTo>
                    <a:pt x="1266050" y="37522"/>
                    <a:pt x="1288480" y="16382"/>
                    <a:pt x="1313403" y="16382"/>
                  </a:cubicBezTo>
                  <a:cubicBezTo>
                    <a:pt x="1335833" y="15139"/>
                    <a:pt x="1355770" y="18869"/>
                    <a:pt x="1371970" y="37522"/>
                  </a:cubicBezTo>
                  <a:lnTo>
                    <a:pt x="1371970" y="36278"/>
                  </a:lnTo>
                  <a:cubicBezTo>
                    <a:pt x="1395646" y="49957"/>
                    <a:pt x="1421814" y="40009"/>
                    <a:pt x="1447983" y="42496"/>
                  </a:cubicBezTo>
                  <a:cubicBezTo>
                    <a:pt x="1487858" y="72340"/>
                    <a:pt x="1536457" y="36278"/>
                    <a:pt x="1577578" y="61148"/>
                  </a:cubicBezTo>
                  <a:cubicBezTo>
                    <a:pt x="1614962" y="90993"/>
                    <a:pt x="1659822" y="113376"/>
                    <a:pt x="1683498" y="158142"/>
                  </a:cubicBezTo>
                  <a:cubicBezTo>
                    <a:pt x="1692221" y="174307"/>
                    <a:pt x="1700944" y="189229"/>
                    <a:pt x="1688482" y="207882"/>
                  </a:cubicBezTo>
                  <a:cubicBezTo>
                    <a:pt x="1684744" y="214099"/>
                    <a:pt x="1679760" y="219073"/>
                    <a:pt x="1673529" y="222804"/>
                  </a:cubicBezTo>
                  <a:cubicBezTo>
                    <a:pt x="1648607" y="237726"/>
                    <a:pt x="1623685" y="240213"/>
                    <a:pt x="1597516" y="227778"/>
                  </a:cubicBezTo>
                  <a:cubicBezTo>
                    <a:pt x="1592532" y="197934"/>
                    <a:pt x="1586301" y="166846"/>
                    <a:pt x="1566363" y="141976"/>
                  </a:cubicBezTo>
                  <a:cubicBezTo>
                    <a:pt x="1546426" y="115863"/>
                    <a:pt x="1526488" y="109645"/>
                    <a:pt x="1499073" y="146950"/>
                  </a:cubicBezTo>
                  <a:cubicBezTo>
                    <a:pt x="1542687" y="109645"/>
                    <a:pt x="1565117" y="124567"/>
                    <a:pt x="1571348" y="165603"/>
                  </a:cubicBezTo>
                  <a:cubicBezTo>
                    <a:pt x="1575086" y="189229"/>
                    <a:pt x="1575086" y="211612"/>
                    <a:pt x="1597516" y="227778"/>
                  </a:cubicBezTo>
                  <a:cubicBezTo>
                    <a:pt x="1609977" y="237726"/>
                    <a:pt x="1634900" y="235239"/>
                    <a:pt x="1631161" y="262596"/>
                  </a:cubicBezTo>
                  <a:cubicBezTo>
                    <a:pt x="1623685" y="350885"/>
                    <a:pt x="1681006" y="401869"/>
                    <a:pt x="1742065" y="446635"/>
                  </a:cubicBezTo>
                  <a:cubicBezTo>
                    <a:pt x="1766987" y="465287"/>
                    <a:pt x="1795648" y="475235"/>
                    <a:pt x="1776956" y="513784"/>
                  </a:cubicBezTo>
                  <a:cubicBezTo>
                    <a:pt x="1743311" y="527462"/>
                    <a:pt x="1708420" y="538654"/>
                    <a:pt x="1673529" y="520001"/>
                  </a:cubicBezTo>
                  <a:cubicBezTo>
                    <a:pt x="1662314" y="513784"/>
                    <a:pt x="1652657" y="513473"/>
                    <a:pt x="1643778" y="516582"/>
                  </a:cubicBezTo>
                  <a:lnTo>
                    <a:pt x="1625415" y="529102"/>
                  </a:lnTo>
                  <a:lnTo>
                    <a:pt x="1633786" y="527539"/>
                  </a:lnTo>
                  <a:cubicBezTo>
                    <a:pt x="1639406" y="528782"/>
                    <a:pt x="1643777" y="533758"/>
                    <a:pt x="1646275" y="546197"/>
                  </a:cubicBezTo>
                  <a:cubicBezTo>
                    <a:pt x="1651271" y="571076"/>
                    <a:pt x="1655017" y="572320"/>
                    <a:pt x="1679995" y="559880"/>
                  </a:cubicBezTo>
                  <a:cubicBezTo>
                    <a:pt x="1694982" y="554905"/>
                    <a:pt x="1704973" y="554905"/>
                    <a:pt x="1714964" y="564856"/>
                  </a:cubicBezTo>
                  <a:cubicBezTo>
                    <a:pt x="1728702" y="577295"/>
                    <a:pt x="1739942" y="590978"/>
                    <a:pt x="1752430" y="604661"/>
                  </a:cubicBezTo>
                  <a:cubicBezTo>
                    <a:pt x="1759924" y="613369"/>
                    <a:pt x="1767417" y="620832"/>
                    <a:pt x="1778657" y="612125"/>
                  </a:cubicBezTo>
                  <a:cubicBezTo>
                    <a:pt x="1787399" y="605905"/>
                    <a:pt x="1797390" y="598442"/>
                    <a:pt x="1794893" y="588490"/>
                  </a:cubicBezTo>
                  <a:cubicBezTo>
                    <a:pt x="1791146" y="576051"/>
                    <a:pt x="1779906" y="568588"/>
                    <a:pt x="1798639" y="558636"/>
                  </a:cubicBezTo>
                  <a:cubicBezTo>
                    <a:pt x="1819870" y="548685"/>
                    <a:pt x="1844848" y="541222"/>
                    <a:pt x="1853590" y="516343"/>
                  </a:cubicBezTo>
                  <a:cubicBezTo>
                    <a:pt x="1854839" y="513855"/>
                    <a:pt x="1856088" y="511368"/>
                    <a:pt x="1858586" y="510124"/>
                  </a:cubicBezTo>
                  <a:cubicBezTo>
                    <a:pt x="1879817" y="491465"/>
                    <a:pt x="1887310" y="535002"/>
                    <a:pt x="1903546" y="522563"/>
                  </a:cubicBezTo>
                  <a:cubicBezTo>
                    <a:pt x="1914786" y="512612"/>
                    <a:pt x="1896052" y="491465"/>
                    <a:pt x="1908541" y="477782"/>
                  </a:cubicBezTo>
                  <a:cubicBezTo>
                    <a:pt x="1912288" y="475294"/>
                    <a:pt x="1917283" y="471562"/>
                    <a:pt x="1922279" y="472806"/>
                  </a:cubicBezTo>
                  <a:cubicBezTo>
                    <a:pt x="1928523" y="472806"/>
                    <a:pt x="1938514" y="475294"/>
                    <a:pt x="1942261" y="480270"/>
                  </a:cubicBezTo>
                  <a:cubicBezTo>
                    <a:pt x="1946008" y="487733"/>
                    <a:pt x="1949754" y="498928"/>
                    <a:pt x="1948505" y="510124"/>
                  </a:cubicBezTo>
                  <a:cubicBezTo>
                    <a:pt x="1948505" y="537490"/>
                    <a:pt x="1962243" y="546197"/>
                    <a:pt x="1988470" y="539978"/>
                  </a:cubicBezTo>
                  <a:cubicBezTo>
                    <a:pt x="1995963" y="539978"/>
                    <a:pt x="2003456" y="546197"/>
                    <a:pt x="2003456" y="554905"/>
                  </a:cubicBezTo>
                  <a:cubicBezTo>
                    <a:pt x="2003456" y="559880"/>
                    <a:pt x="2002208" y="566100"/>
                    <a:pt x="1997212" y="568588"/>
                  </a:cubicBezTo>
                  <a:cubicBezTo>
                    <a:pt x="1978479" y="582271"/>
                    <a:pt x="1958497" y="594710"/>
                    <a:pt x="1933519" y="595954"/>
                  </a:cubicBezTo>
                  <a:cubicBezTo>
                    <a:pt x="1932270" y="613369"/>
                    <a:pt x="1942261" y="628296"/>
                    <a:pt x="1949754" y="643223"/>
                  </a:cubicBezTo>
                  <a:cubicBezTo>
                    <a:pt x="1922279" y="689248"/>
                    <a:pt x="1963492" y="741492"/>
                    <a:pt x="1938514" y="788761"/>
                  </a:cubicBezTo>
                  <a:cubicBezTo>
                    <a:pt x="1934768" y="797469"/>
                    <a:pt x="1944759" y="790005"/>
                    <a:pt x="1947257" y="790005"/>
                  </a:cubicBezTo>
                  <a:cubicBezTo>
                    <a:pt x="2015945" y="798713"/>
                    <a:pt x="2010950" y="868372"/>
                    <a:pt x="2002208" y="893250"/>
                  </a:cubicBezTo>
                  <a:cubicBezTo>
                    <a:pt x="1982225" y="944251"/>
                    <a:pt x="1999710" y="965397"/>
                    <a:pt x="2029683" y="995251"/>
                  </a:cubicBezTo>
                  <a:cubicBezTo>
                    <a:pt x="2044669" y="1008935"/>
                    <a:pt x="2048416" y="1033813"/>
                    <a:pt x="2032181" y="1053716"/>
                  </a:cubicBezTo>
                  <a:cubicBezTo>
                    <a:pt x="2010950" y="1077350"/>
                    <a:pt x="1997212" y="1052472"/>
                    <a:pt x="1978479" y="1045008"/>
                  </a:cubicBezTo>
                  <a:cubicBezTo>
                    <a:pt x="1934768" y="1026349"/>
                    <a:pt x="1907292" y="985300"/>
                    <a:pt x="1861083" y="966641"/>
                  </a:cubicBezTo>
                  <a:cubicBezTo>
                    <a:pt x="1814875" y="946739"/>
                    <a:pt x="1836106" y="911909"/>
                    <a:pt x="1872323" y="888275"/>
                  </a:cubicBezTo>
                  <a:cubicBezTo>
                    <a:pt x="1847346" y="879567"/>
                    <a:pt x="1828612" y="872104"/>
                    <a:pt x="1808630" y="867128"/>
                  </a:cubicBezTo>
                  <a:cubicBezTo>
                    <a:pt x="1782404" y="900714"/>
                    <a:pt x="1891057" y="945495"/>
                    <a:pt x="1794893" y="967885"/>
                  </a:cubicBezTo>
                  <a:cubicBezTo>
                    <a:pt x="1788648" y="960422"/>
                    <a:pt x="1782404" y="952958"/>
                    <a:pt x="1796141" y="945495"/>
                  </a:cubicBezTo>
                  <a:cubicBezTo>
                    <a:pt x="1789897" y="936787"/>
                    <a:pt x="1802386" y="945495"/>
                    <a:pt x="1792395" y="946739"/>
                  </a:cubicBezTo>
                  <a:cubicBezTo>
                    <a:pt x="1787399" y="947983"/>
                    <a:pt x="1784901" y="952958"/>
                    <a:pt x="1784901" y="957934"/>
                  </a:cubicBezTo>
                  <a:cubicBezTo>
                    <a:pt x="1786150" y="966641"/>
                    <a:pt x="1791146" y="972861"/>
                    <a:pt x="1792395" y="980324"/>
                  </a:cubicBezTo>
                  <a:cubicBezTo>
                    <a:pt x="1796141" y="1007691"/>
                    <a:pt x="1814875" y="1043764"/>
                    <a:pt x="1781155" y="1057447"/>
                  </a:cubicBezTo>
                  <a:cubicBezTo>
                    <a:pt x="1753679" y="1069887"/>
                    <a:pt x="1733697" y="1041276"/>
                    <a:pt x="1718711" y="1018886"/>
                  </a:cubicBezTo>
                  <a:cubicBezTo>
                    <a:pt x="1713715" y="1008935"/>
                    <a:pt x="1708719" y="998983"/>
                    <a:pt x="1688737" y="996495"/>
                  </a:cubicBezTo>
                  <a:cubicBezTo>
                    <a:pt x="1711217" y="1043764"/>
                    <a:pt x="1698728" y="1071130"/>
                    <a:pt x="1647524" y="1073618"/>
                  </a:cubicBezTo>
                  <a:cubicBezTo>
                    <a:pt x="1602564" y="1077350"/>
                    <a:pt x="1578835" y="1103472"/>
                    <a:pt x="1568844" y="1144522"/>
                  </a:cubicBezTo>
                  <a:cubicBezTo>
                    <a:pt x="1565098" y="1153229"/>
                    <a:pt x="1557604" y="1161936"/>
                    <a:pt x="1550111" y="1169400"/>
                  </a:cubicBezTo>
                  <a:cubicBezTo>
                    <a:pt x="1548862" y="1183083"/>
                    <a:pt x="1536373" y="1193034"/>
                    <a:pt x="1532627" y="1202986"/>
                  </a:cubicBezTo>
                  <a:cubicBezTo>
                    <a:pt x="1521387" y="1231596"/>
                    <a:pt x="1483920" y="1209205"/>
                    <a:pt x="1475178" y="1236571"/>
                  </a:cubicBezTo>
                  <a:cubicBezTo>
                    <a:pt x="1500156" y="1268913"/>
                    <a:pt x="1497658" y="1312450"/>
                    <a:pt x="1520138" y="1344792"/>
                  </a:cubicBezTo>
                  <a:cubicBezTo>
                    <a:pt x="1531378" y="1363451"/>
                    <a:pt x="1558853" y="1365939"/>
                    <a:pt x="1575089" y="1349768"/>
                  </a:cubicBezTo>
                  <a:cubicBezTo>
                    <a:pt x="1588826" y="1338573"/>
                    <a:pt x="1595071" y="1318670"/>
                    <a:pt x="1616302" y="1316182"/>
                  </a:cubicBezTo>
                  <a:cubicBezTo>
                    <a:pt x="1622546" y="1314938"/>
                    <a:pt x="1627542" y="1316182"/>
                    <a:pt x="1631289" y="1318670"/>
                  </a:cubicBezTo>
                  <a:cubicBezTo>
                    <a:pt x="1641280" y="1322402"/>
                    <a:pt x="1641280" y="1332353"/>
                    <a:pt x="1637533" y="1338573"/>
                  </a:cubicBezTo>
                  <a:cubicBezTo>
                    <a:pt x="1628791" y="1354744"/>
                    <a:pt x="1617551" y="1369671"/>
                    <a:pt x="1608809" y="1385842"/>
                  </a:cubicBezTo>
                  <a:cubicBezTo>
                    <a:pt x="1600066" y="1398281"/>
                    <a:pt x="1588826" y="1403256"/>
                    <a:pt x="1575089" y="1397037"/>
                  </a:cubicBezTo>
                  <a:cubicBezTo>
                    <a:pt x="1561351" y="1392061"/>
                    <a:pt x="1547613" y="1390817"/>
                    <a:pt x="1536373" y="1385842"/>
                  </a:cubicBezTo>
                  <a:cubicBezTo>
                    <a:pt x="1518889" y="1378378"/>
                    <a:pt x="1507649" y="1384598"/>
                    <a:pt x="1492662" y="1392061"/>
                  </a:cubicBezTo>
                  <a:cubicBezTo>
                    <a:pt x="1467685" y="1404500"/>
                    <a:pt x="1443956" y="1388329"/>
                    <a:pt x="1447702" y="1360963"/>
                  </a:cubicBezTo>
                  <a:cubicBezTo>
                    <a:pt x="1452698" y="1326134"/>
                    <a:pt x="1447702" y="1293792"/>
                    <a:pt x="1435214" y="1261450"/>
                  </a:cubicBezTo>
                  <a:cubicBezTo>
                    <a:pt x="1431467" y="1252742"/>
                    <a:pt x="1421476" y="1239059"/>
                    <a:pt x="1411485" y="1244035"/>
                  </a:cubicBezTo>
                  <a:cubicBezTo>
                    <a:pt x="1372769" y="1261450"/>
                    <a:pt x="1341547" y="1232840"/>
                    <a:pt x="1307827" y="1227864"/>
                  </a:cubicBezTo>
                  <a:cubicBezTo>
                    <a:pt x="1300334" y="1226620"/>
                    <a:pt x="1291592" y="1229108"/>
                    <a:pt x="1285347" y="1220401"/>
                  </a:cubicBezTo>
                  <a:cubicBezTo>
                    <a:pt x="1284098" y="1200498"/>
                    <a:pt x="1302832" y="1195522"/>
                    <a:pt x="1312823" y="1183083"/>
                  </a:cubicBezTo>
                  <a:cubicBezTo>
                    <a:pt x="1319067" y="1174376"/>
                    <a:pt x="1329058" y="1174376"/>
                    <a:pt x="1340298" y="1178107"/>
                  </a:cubicBezTo>
                  <a:cubicBezTo>
                    <a:pt x="1359032" y="1184327"/>
                    <a:pt x="1376516" y="1189303"/>
                    <a:pt x="1394000" y="1195522"/>
                  </a:cubicBezTo>
                  <a:cubicBezTo>
                    <a:pt x="1413982" y="1200498"/>
                    <a:pt x="1421476" y="1183083"/>
                    <a:pt x="1432716" y="1173132"/>
                  </a:cubicBezTo>
                  <a:cubicBezTo>
                    <a:pt x="1442707" y="1165668"/>
                    <a:pt x="1442707" y="1155717"/>
                    <a:pt x="1436462" y="1145765"/>
                  </a:cubicBezTo>
                  <a:cubicBezTo>
                    <a:pt x="1432716" y="1138302"/>
                    <a:pt x="1425222" y="1132082"/>
                    <a:pt x="1425222" y="1124619"/>
                  </a:cubicBezTo>
                  <a:cubicBezTo>
                    <a:pt x="1425222" y="1086057"/>
                    <a:pt x="1400245" y="1063667"/>
                    <a:pt x="1374018" y="1041276"/>
                  </a:cubicBezTo>
                  <a:cubicBezTo>
                    <a:pt x="1384009" y="1031325"/>
                    <a:pt x="1384009" y="1020130"/>
                    <a:pt x="1372769" y="1010178"/>
                  </a:cubicBezTo>
                  <a:cubicBezTo>
                    <a:pt x="1401494" y="991520"/>
                    <a:pt x="1428969" y="974105"/>
                    <a:pt x="1461440" y="964154"/>
                  </a:cubicBezTo>
                  <a:cubicBezTo>
                    <a:pt x="1486418" y="956690"/>
                    <a:pt x="1490165" y="933056"/>
                    <a:pt x="1473929" y="914397"/>
                  </a:cubicBezTo>
                  <a:cubicBezTo>
                    <a:pt x="1460191" y="898226"/>
                    <a:pt x="1437711" y="890762"/>
                    <a:pt x="1435214" y="865884"/>
                  </a:cubicBezTo>
                  <a:cubicBezTo>
                    <a:pt x="1432716" y="853445"/>
                    <a:pt x="1422725" y="842250"/>
                    <a:pt x="1407738" y="839762"/>
                  </a:cubicBezTo>
                  <a:cubicBezTo>
                    <a:pt x="1389005" y="838518"/>
                    <a:pt x="1380263" y="852201"/>
                    <a:pt x="1372769" y="867128"/>
                  </a:cubicBezTo>
                  <a:cubicBezTo>
                    <a:pt x="1407738" y="879567"/>
                    <a:pt x="1407738" y="879567"/>
                    <a:pt x="1442707" y="925592"/>
                  </a:cubicBezTo>
                  <a:cubicBezTo>
                    <a:pt x="1408987" y="939275"/>
                    <a:pt x="1387756" y="981568"/>
                    <a:pt x="1341547" y="961666"/>
                  </a:cubicBezTo>
                  <a:lnTo>
                    <a:pt x="1335303" y="960422"/>
                  </a:lnTo>
                  <a:cubicBezTo>
                    <a:pt x="1331556" y="959178"/>
                    <a:pt x="1329058" y="955446"/>
                    <a:pt x="1326560" y="952958"/>
                  </a:cubicBezTo>
                  <a:lnTo>
                    <a:pt x="1324063" y="946739"/>
                  </a:lnTo>
                  <a:cubicBezTo>
                    <a:pt x="1325312" y="928080"/>
                    <a:pt x="1322814" y="910665"/>
                    <a:pt x="1340298" y="898226"/>
                  </a:cubicBezTo>
                  <a:cubicBezTo>
                    <a:pt x="1345294" y="900714"/>
                    <a:pt x="1344357" y="901025"/>
                    <a:pt x="1343421" y="901025"/>
                  </a:cubicBezTo>
                  <a:lnTo>
                    <a:pt x="1343556" y="901065"/>
                  </a:lnTo>
                  <a:lnTo>
                    <a:pt x="1350289" y="906933"/>
                  </a:lnTo>
                  <a:cubicBezTo>
                    <a:pt x="1354036" y="903202"/>
                    <a:pt x="1352787" y="904446"/>
                    <a:pt x="1346543" y="901958"/>
                  </a:cubicBezTo>
                  <a:lnTo>
                    <a:pt x="1343556" y="901065"/>
                  </a:lnTo>
                  <a:lnTo>
                    <a:pt x="1340298" y="898226"/>
                  </a:lnTo>
                  <a:cubicBezTo>
                    <a:pt x="1336552" y="888275"/>
                    <a:pt x="1330307" y="877079"/>
                    <a:pt x="1325312" y="867128"/>
                  </a:cubicBezTo>
                  <a:cubicBezTo>
                    <a:pt x="1304081" y="868372"/>
                    <a:pt x="1284098" y="870860"/>
                    <a:pt x="1262867" y="872104"/>
                  </a:cubicBezTo>
                  <a:cubicBezTo>
                    <a:pt x="1256623" y="873348"/>
                    <a:pt x="1252876" y="869616"/>
                    <a:pt x="1252876" y="863396"/>
                  </a:cubicBezTo>
                  <a:cubicBezTo>
                    <a:pt x="1252876" y="862152"/>
                    <a:pt x="1254125" y="858421"/>
                    <a:pt x="1256623" y="858421"/>
                  </a:cubicBezTo>
                  <a:cubicBezTo>
                    <a:pt x="1285347" y="850957"/>
                    <a:pt x="1285347" y="837274"/>
                    <a:pt x="1271610" y="813640"/>
                  </a:cubicBezTo>
                  <a:cubicBezTo>
                    <a:pt x="1267863" y="806176"/>
                    <a:pt x="1287845" y="794981"/>
                    <a:pt x="1281601" y="780054"/>
                  </a:cubicBezTo>
                  <a:cubicBezTo>
                    <a:pt x="1279103" y="772590"/>
                    <a:pt x="1282850" y="763883"/>
                    <a:pt x="1294089" y="767615"/>
                  </a:cubicBezTo>
                  <a:cubicBezTo>
                    <a:pt x="1297836" y="768859"/>
                    <a:pt x="1301583" y="773834"/>
                    <a:pt x="1304081" y="777566"/>
                  </a:cubicBezTo>
                  <a:cubicBezTo>
                    <a:pt x="1307827" y="781298"/>
                    <a:pt x="1311574" y="785029"/>
                    <a:pt x="1315321" y="788761"/>
                  </a:cubicBezTo>
                  <a:cubicBezTo>
                    <a:pt x="1332805" y="783786"/>
                    <a:pt x="1329058" y="763883"/>
                    <a:pt x="1336552" y="752688"/>
                  </a:cubicBezTo>
                  <a:cubicBezTo>
                    <a:pt x="1361529" y="711638"/>
                    <a:pt x="1359032" y="704175"/>
                    <a:pt x="1307827" y="691736"/>
                  </a:cubicBezTo>
                  <a:lnTo>
                    <a:pt x="1293772" y="686694"/>
                  </a:lnTo>
                  <a:lnTo>
                    <a:pt x="1293523" y="690983"/>
                  </a:lnTo>
                  <a:cubicBezTo>
                    <a:pt x="1297437" y="713367"/>
                    <a:pt x="1310287" y="738547"/>
                    <a:pt x="1274773" y="741345"/>
                  </a:cubicBezTo>
                  <a:cubicBezTo>
                    <a:pt x="1237390" y="745076"/>
                    <a:pt x="1196268" y="725180"/>
                    <a:pt x="1170100" y="699066"/>
                  </a:cubicBezTo>
                  <a:cubicBezTo>
                    <a:pt x="1162623" y="691605"/>
                    <a:pt x="1156392" y="643108"/>
                    <a:pt x="1171346" y="613264"/>
                  </a:cubicBezTo>
                  <a:cubicBezTo>
                    <a:pt x="1190037" y="572229"/>
                    <a:pt x="1185053" y="548602"/>
                    <a:pt x="1131470" y="544872"/>
                  </a:cubicBezTo>
                  <a:cubicBezTo>
                    <a:pt x="1095333" y="542385"/>
                    <a:pt x="1052965" y="515027"/>
                    <a:pt x="1034273" y="497618"/>
                  </a:cubicBezTo>
                  <a:cubicBezTo>
                    <a:pt x="995644" y="462800"/>
                    <a:pt x="957014" y="477722"/>
                    <a:pt x="920877" y="467774"/>
                  </a:cubicBezTo>
                  <a:cubicBezTo>
                    <a:pt x="964491" y="477567"/>
                    <a:pt x="1024324" y="469270"/>
                    <a:pt x="1027749" y="527023"/>
                  </a:cubicBezTo>
                  <a:lnTo>
                    <a:pt x="1025812" y="552609"/>
                  </a:lnTo>
                  <a:lnTo>
                    <a:pt x="1024597" y="555986"/>
                  </a:lnTo>
                  <a:lnTo>
                    <a:pt x="1023434" y="556958"/>
                  </a:lnTo>
                  <a:lnTo>
                    <a:pt x="1012597" y="561538"/>
                  </a:lnTo>
                  <a:lnTo>
                    <a:pt x="1010950" y="560443"/>
                  </a:lnTo>
                  <a:lnTo>
                    <a:pt x="1001875" y="552333"/>
                  </a:lnTo>
                  <a:lnTo>
                    <a:pt x="1001372" y="552401"/>
                  </a:lnTo>
                  <a:lnTo>
                    <a:pt x="1001174" y="552158"/>
                  </a:lnTo>
                  <a:cubicBezTo>
                    <a:pt x="1000083" y="551828"/>
                    <a:pt x="999071" y="552255"/>
                    <a:pt x="998448" y="552799"/>
                  </a:cubicBezTo>
                  <a:lnTo>
                    <a:pt x="1001372" y="552401"/>
                  </a:lnTo>
                  <a:lnTo>
                    <a:pt x="1004367" y="556063"/>
                  </a:lnTo>
                  <a:lnTo>
                    <a:pt x="1010950" y="560443"/>
                  </a:lnTo>
                  <a:lnTo>
                    <a:pt x="1012311" y="561659"/>
                  </a:lnTo>
                  <a:lnTo>
                    <a:pt x="1012597" y="561538"/>
                  </a:lnTo>
                  <a:lnTo>
                    <a:pt x="1015582" y="563524"/>
                  </a:lnTo>
                  <a:lnTo>
                    <a:pt x="1023434" y="556958"/>
                  </a:lnTo>
                  <a:lnTo>
                    <a:pt x="1025551" y="556063"/>
                  </a:lnTo>
                  <a:lnTo>
                    <a:pt x="1025812" y="552609"/>
                  </a:lnTo>
                  <a:lnTo>
                    <a:pt x="1028822" y="544250"/>
                  </a:lnTo>
                  <a:cubicBezTo>
                    <a:pt x="1031158" y="536167"/>
                    <a:pt x="1033650" y="528706"/>
                    <a:pt x="1042996" y="528706"/>
                  </a:cubicBezTo>
                  <a:cubicBezTo>
                    <a:pt x="1066672" y="528706"/>
                    <a:pt x="1067918" y="552333"/>
                    <a:pt x="1072903" y="569742"/>
                  </a:cubicBezTo>
                  <a:cubicBezTo>
                    <a:pt x="1074149" y="577203"/>
                    <a:pt x="1075395" y="585907"/>
                    <a:pt x="1071657" y="593368"/>
                  </a:cubicBezTo>
                  <a:cubicBezTo>
                    <a:pt x="1056703" y="623212"/>
                    <a:pt x="1130224" y="634404"/>
                    <a:pt x="1089102" y="664248"/>
                  </a:cubicBezTo>
                  <a:cubicBezTo>
                    <a:pt x="1055457" y="687875"/>
                    <a:pt x="1014336" y="691605"/>
                    <a:pt x="974460" y="675439"/>
                  </a:cubicBezTo>
                  <a:cubicBezTo>
                    <a:pt x="935831" y="665491"/>
                    <a:pt x="915893" y="712745"/>
                    <a:pt x="878509" y="704040"/>
                  </a:cubicBezTo>
                  <a:cubicBezTo>
                    <a:pt x="867294" y="704040"/>
                    <a:pt x="857326" y="702797"/>
                    <a:pt x="846111" y="699066"/>
                  </a:cubicBezTo>
                  <a:cubicBezTo>
                    <a:pt x="812465" y="691605"/>
                    <a:pt x="777574" y="679170"/>
                    <a:pt x="742683" y="697823"/>
                  </a:cubicBezTo>
                  <a:cubicBezTo>
                    <a:pt x="730222" y="704040"/>
                    <a:pt x="717761" y="711501"/>
                    <a:pt x="701561" y="709014"/>
                  </a:cubicBezTo>
                  <a:cubicBezTo>
                    <a:pt x="661686" y="697823"/>
                    <a:pt x="655455" y="670465"/>
                    <a:pt x="666670" y="634404"/>
                  </a:cubicBezTo>
                  <a:cubicBezTo>
                    <a:pt x="671655" y="624456"/>
                    <a:pt x="682870" y="621969"/>
                    <a:pt x="687854" y="613264"/>
                  </a:cubicBezTo>
                  <a:cubicBezTo>
                    <a:pt x="679131" y="613264"/>
                    <a:pt x="670409" y="616995"/>
                    <a:pt x="661686" y="619482"/>
                  </a:cubicBezTo>
                  <a:cubicBezTo>
                    <a:pt x="649225" y="623212"/>
                    <a:pt x="636764" y="626943"/>
                    <a:pt x="624303" y="629430"/>
                  </a:cubicBezTo>
                  <a:cubicBezTo>
                    <a:pt x="608103" y="630673"/>
                    <a:pt x="599380" y="620725"/>
                    <a:pt x="591904" y="608290"/>
                  </a:cubicBezTo>
                  <a:cubicBezTo>
                    <a:pt x="588165" y="599586"/>
                    <a:pt x="583181" y="592125"/>
                    <a:pt x="576950" y="584664"/>
                  </a:cubicBezTo>
                  <a:cubicBezTo>
                    <a:pt x="566981" y="575959"/>
                    <a:pt x="555766" y="568498"/>
                    <a:pt x="547044" y="558550"/>
                  </a:cubicBezTo>
                  <a:cubicBezTo>
                    <a:pt x="518383" y="495131"/>
                    <a:pt x="599380" y="528706"/>
                    <a:pt x="603119" y="495131"/>
                  </a:cubicBezTo>
                  <a:cubicBezTo>
                    <a:pt x="600626" y="478966"/>
                    <a:pt x="594396" y="493888"/>
                    <a:pt x="590657" y="493888"/>
                  </a:cubicBezTo>
                  <a:cubicBezTo>
                    <a:pt x="563243" y="503836"/>
                    <a:pt x="538321" y="508810"/>
                    <a:pt x="523367" y="477722"/>
                  </a:cubicBezTo>
                  <a:cubicBezTo>
                    <a:pt x="523367" y="471505"/>
                    <a:pt x="525860" y="467774"/>
                    <a:pt x="528352" y="464044"/>
                  </a:cubicBezTo>
                  <a:cubicBezTo>
                    <a:pt x="523367" y="466531"/>
                    <a:pt x="519629" y="470261"/>
                    <a:pt x="517137" y="473992"/>
                  </a:cubicBezTo>
                  <a:cubicBezTo>
                    <a:pt x="479753" y="511297"/>
                    <a:pt x="444862" y="460313"/>
                    <a:pt x="407479" y="470261"/>
                  </a:cubicBezTo>
                  <a:cubicBezTo>
                    <a:pt x="389411" y="464044"/>
                    <a:pt x="379130" y="452852"/>
                    <a:pt x="372899" y="439485"/>
                  </a:cubicBezTo>
                  <a:lnTo>
                    <a:pt x="362745" y="396188"/>
                  </a:lnTo>
                  <a:lnTo>
                    <a:pt x="362697" y="395511"/>
                  </a:lnTo>
                  <a:lnTo>
                    <a:pt x="365890" y="389745"/>
                  </a:lnTo>
                  <a:cubicBezTo>
                    <a:pt x="367915" y="387879"/>
                    <a:pt x="369473" y="385703"/>
                    <a:pt x="366357" y="381973"/>
                  </a:cubicBezTo>
                  <a:cubicBezTo>
                    <a:pt x="366357" y="386947"/>
                    <a:pt x="365111" y="390677"/>
                    <a:pt x="362619" y="394408"/>
                  </a:cubicBezTo>
                  <a:lnTo>
                    <a:pt x="362697" y="395511"/>
                  </a:lnTo>
                  <a:lnTo>
                    <a:pt x="362619" y="395651"/>
                  </a:lnTo>
                  <a:lnTo>
                    <a:pt x="362745" y="396188"/>
                  </a:lnTo>
                  <a:lnTo>
                    <a:pt x="366104" y="443720"/>
                  </a:lnTo>
                  <a:cubicBezTo>
                    <a:pt x="363242" y="484639"/>
                    <a:pt x="339878" y="500727"/>
                    <a:pt x="282868" y="495131"/>
                  </a:cubicBezTo>
                  <a:cubicBezTo>
                    <a:pt x="223054" y="490157"/>
                    <a:pt x="159503" y="541141"/>
                    <a:pt x="104674" y="483940"/>
                  </a:cubicBezTo>
                  <a:cubicBezTo>
                    <a:pt x="98443" y="483940"/>
                    <a:pt x="90966" y="485183"/>
                    <a:pt x="84736" y="486427"/>
                  </a:cubicBezTo>
                  <a:cubicBezTo>
                    <a:pt x="63552" y="492644"/>
                    <a:pt x="42368" y="498862"/>
                    <a:pt x="26169" y="478966"/>
                  </a:cubicBezTo>
                  <a:cubicBezTo>
                    <a:pt x="22430" y="467774"/>
                    <a:pt x="21184" y="456583"/>
                    <a:pt x="32399" y="449122"/>
                  </a:cubicBezTo>
                  <a:lnTo>
                    <a:pt x="31153" y="450365"/>
                  </a:lnTo>
                  <a:cubicBezTo>
                    <a:pt x="39876" y="439174"/>
                    <a:pt x="39876" y="427982"/>
                    <a:pt x="39876" y="416791"/>
                  </a:cubicBezTo>
                  <a:cubicBezTo>
                    <a:pt x="39876" y="410573"/>
                    <a:pt x="42368" y="405599"/>
                    <a:pt x="47353" y="401869"/>
                  </a:cubicBezTo>
                  <a:cubicBezTo>
                    <a:pt x="51091" y="398138"/>
                    <a:pt x="51091" y="394408"/>
                    <a:pt x="48599" y="389434"/>
                  </a:cubicBezTo>
                  <a:cubicBezTo>
                    <a:pt x="53583" y="381973"/>
                    <a:pt x="53583" y="374511"/>
                    <a:pt x="47353" y="367050"/>
                  </a:cubicBezTo>
                  <a:cubicBezTo>
                    <a:pt x="48599" y="362076"/>
                    <a:pt x="48599" y="358346"/>
                    <a:pt x="46106" y="354615"/>
                  </a:cubicBezTo>
                  <a:cubicBezTo>
                    <a:pt x="39876" y="332232"/>
                    <a:pt x="14954" y="334719"/>
                    <a:pt x="3739" y="319797"/>
                  </a:cubicBezTo>
                  <a:cubicBezTo>
                    <a:pt x="3739" y="316067"/>
                    <a:pt x="3739" y="313580"/>
                    <a:pt x="0" y="312336"/>
                  </a:cubicBezTo>
                  <a:cubicBezTo>
                    <a:pt x="2492" y="303632"/>
                    <a:pt x="7477" y="296171"/>
                    <a:pt x="13707" y="289953"/>
                  </a:cubicBezTo>
                  <a:lnTo>
                    <a:pt x="13707" y="288710"/>
                  </a:lnTo>
                  <a:cubicBezTo>
                    <a:pt x="24922" y="281249"/>
                    <a:pt x="21184" y="267570"/>
                    <a:pt x="28661" y="258866"/>
                  </a:cubicBezTo>
                  <a:cubicBezTo>
                    <a:pt x="32399" y="255135"/>
                    <a:pt x="33645" y="250161"/>
                    <a:pt x="31153" y="246431"/>
                  </a:cubicBezTo>
                  <a:cubicBezTo>
                    <a:pt x="43614" y="230265"/>
                    <a:pt x="33645" y="209125"/>
                    <a:pt x="46106" y="194203"/>
                  </a:cubicBezTo>
                  <a:cubicBezTo>
                    <a:pt x="48599" y="191716"/>
                    <a:pt x="49845" y="187986"/>
                    <a:pt x="48599" y="183012"/>
                  </a:cubicBezTo>
                  <a:cubicBezTo>
                    <a:pt x="53583" y="171820"/>
                    <a:pt x="54829" y="159385"/>
                    <a:pt x="54829" y="146950"/>
                  </a:cubicBezTo>
                  <a:cubicBezTo>
                    <a:pt x="56075" y="140733"/>
                    <a:pt x="59814" y="135759"/>
                    <a:pt x="64798" y="132028"/>
                  </a:cubicBezTo>
                  <a:lnTo>
                    <a:pt x="63552" y="133272"/>
                  </a:lnTo>
                  <a:cubicBezTo>
                    <a:pt x="67290" y="124567"/>
                    <a:pt x="73521" y="120837"/>
                    <a:pt x="78505" y="115863"/>
                  </a:cubicBezTo>
                  <a:cubicBezTo>
                    <a:pt x="84736" y="109645"/>
                    <a:pt x="89720" y="104671"/>
                    <a:pt x="93459" y="98454"/>
                  </a:cubicBezTo>
                  <a:cubicBezTo>
                    <a:pt x="99689" y="93480"/>
                    <a:pt x="105920" y="87262"/>
                    <a:pt x="112150" y="83532"/>
                  </a:cubicBezTo>
                  <a:lnTo>
                    <a:pt x="110904" y="84775"/>
                  </a:lnTo>
                  <a:cubicBezTo>
                    <a:pt x="118381" y="73583"/>
                    <a:pt x="134580" y="77314"/>
                    <a:pt x="142057" y="67366"/>
                  </a:cubicBezTo>
                  <a:lnTo>
                    <a:pt x="143303" y="67366"/>
                  </a:lnTo>
                  <a:cubicBezTo>
                    <a:pt x="150780" y="58661"/>
                    <a:pt x="165733" y="59905"/>
                    <a:pt x="174456" y="51200"/>
                  </a:cubicBezTo>
                  <a:lnTo>
                    <a:pt x="174456" y="52444"/>
                  </a:lnTo>
                  <a:cubicBezTo>
                    <a:pt x="185671" y="43739"/>
                    <a:pt x="199378" y="36278"/>
                    <a:pt x="210593" y="26330"/>
                  </a:cubicBezTo>
                  <a:cubicBezTo>
                    <a:pt x="219316" y="21356"/>
                    <a:pt x="230531" y="18869"/>
                    <a:pt x="241746" y="18869"/>
                  </a:cubicBezTo>
                  <a:cubicBezTo>
                    <a:pt x="262930" y="21356"/>
                    <a:pt x="284114" y="35035"/>
                    <a:pt x="306544" y="21356"/>
                  </a:cubicBezTo>
                  <a:cubicBezTo>
                    <a:pt x="331466" y="21356"/>
                    <a:pt x="356388" y="21356"/>
                    <a:pt x="381311" y="21356"/>
                  </a:cubicBezTo>
                  <a:cubicBezTo>
                    <a:pt x="386295" y="15139"/>
                    <a:pt x="391280" y="12652"/>
                    <a:pt x="398756" y="12652"/>
                  </a:cubicBezTo>
                  <a:cubicBezTo>
                    <a:pt x="407479" y="12652"/>
                    <a:pt x="416202" y="11408"/>
                    <a:pt x="426171" y="8921"/>
                  </a:cubicBezTo>
                  <a:cubicBezTo>
                    <a:pt x="432401" y="7678"/>
                    <a:pt x="437386" y="6434"/>
                    <a:pt x="443616" y="6434"/>
                  </a:cubicBezTo>
                  <a:cubicBezTo>
                    <a:pt x="453585" y="3947"/>
                    <a:pt x="462308" y="2704"/>
                    <a:pt x="471031" y="3947"/>
                  </a:cubicBezTo>
                  <a:cubicBezTo>
                    <a:pt x="474769" y="5191"/>
                    <a:pt x="477261" y="5191"/>
                    <a:pt x="481000" y="6434"/>
                  </a:cubicBezTo>
                  <a:cubicBezTo>
                    <a:pt x="515891" y="6434"/>
                    <a:pt x="552028" y="6434"/>
                    <a:pt x="588165" y="5191"/>
                  </a:cubicBezTo>
                  <a:cubicBezTo>
                    <a:pt x="590657" y="5191"/>
                    <a:pt x="594396" y="3947"/>
                    <a:pt x="598134" y="3947"/>
                  </a:cubicBezTo>
                  <a:cubicBezTo>
                    <a:pt x="608103" y="1460"/>
                    <a:pt x="618072" y="1460"/>
                    <a:pt x="628041" y="3947"/>
                  </a:cubicBezTo>
                  <a:cubicBezTo>
                    <a:pt x="636764" y="3947"/>
                    <a:pt x="647979" y="6434"/>
                    <a:pt x="656701" y="8921"/>
                  </a:cubicBezTo>
                  <a:cubicBezTo>
                    <a:pt x="672901" y="13895"/>
                    <a:pt x="690346" y="16382"/>
                    <a:pt x="706546" y="20113"/>
                  </a:cubicBezTo>
                  <a:cubicBezTo>
                    <a:pt x="717761" y="22600"/>
                    <a:pt x="726484" y="27574"/>
                    <a:pt x="732714" y="36278"/>
                  </a:cubicBezTo>
                  <a:cubicBezTo>
                    <a:pt x="782559" y="48713"/>
                    <a:pt x="832403" y="46226"/>
                    <a:pt x="881002" y="37522"/>
                  </a:cubicBezTo>
                  <a:cubicBezTo>
                    <a:pt x="902186" y="41252"/>
                    <a:pt x="922123" y="38765"/>
                    <a:pt x="942061" y="32548"/>
                  </a:cubicBezTo>
                  <a:cubicBezTo>
                    <a:pt x="973214" y="17626"/>
                    <a:pt x="1008105" y="37522"/>
                    <a:pt x="1038012" y="20113"/>
                  </a:cubicBezTo>
                  <a:lnTo>
                    <a:pt x="1038012" y="21356"/>
                  </a:lnTo>
                  <a:cubicBezTo>
                    <a:pt x="1054211" y="2704"/>
                    <a:pt x="1075395" y="-1027"/>
                    <a:pt x="1099071" y="217"/>
                  </a:cubicBezTo>
                  <a:close/>
                </a:path>
              </a:pathLst>
            </a:custGeom>
            <a:solidFill>
              <a:srgbClr val="00B0F0"/>
            </a:solidFill>
            <a:ln>
              <a:noFill/>
            </a:ln>
          </p:spPr>
          <p:txBody>
            <a:bodyPr anchorCtr="0" anchor="ctr" bIns="22850" lIns="45725" spcFirstLastPara="1" rIns="45725" wrap="square" tIns="2285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747993"/>
                </a:solidFill>
                <a:latin typeface="Jost Light"/>
                <a:ea typeface="Jost Light"/>
                <a:cs typeface="Jost Light"/>
                <a:sym typeface="Jost Light"/>
              </a:endParaRPr>
            </a:p>
          </p:txBody>
        </p:sp>
        <p:sp>
          <p:nvSpPr>
            <p:cNvPr id="637" name="Google Shape;637;g311d5cb9a0a_0_344"/>
            <p:cNvSpPr/>
            <p:nvPr/>
          </p:nvSpPr>
          <p:spPr>
            <a:xfrm>
              <a:off x="2638097" y="5161589"/>
              <a:ext cx="6234598" cy="3543876"/>
            </a:xfrm>
            <a:custGeom>
              <a:rect b="b" l="l" r="r" t="t"/>
              <a:pathLst>
                <a:path extrusionOk="0" h="2406707" w="3609029">
                  <a:moveTo>
                    <a:pt x="220318" y="2093670"/>
                  </a:moveTo>
                  <a:lnTo>
                    <a:pt x="221562" y="2093670"/>
                  </a:lnTo>
                  <a:lnTo>
                    <a:pt x="220495" y="2093833"/>
                  </a:lnTo>
                  <a:lnTo>
                    <a:pt x="220318" y="2093670"/>
                  </a:lnTo>
                  <a:close/>
                  <a:moveTo>
                    <a:pt x="784594" y="2091678"/>
                  </a:moveTo>
                  <a:cubicBezTo>
                    <a:pt x="719775" y="2158949"/>
                    <a:pt x="617562" y="2096661"/>
                    <a:pt x="547757" y="2162687"/>
                  </a:cubicBezTo>
                  <a:cubicBezTo>
                    <a:pt x="525320" y="2184176"/>
                    <a:pt x="506389" y="2150307"/>
                    <a:pt x="482024" y="2132030"/>
                  </a:cubicBezTo>
                  <a:lnTo>
                    <a:pt x="463530" y="2124737"/>
                  </a:lnTo>
                  <a:lnTo>
                    <a:pt x="460579" y="2138908"/>
                  </a:lnTo>
                  <a:cubicBezTo>
                    <a:pt x="454707" y="2157600"/>
                    <a:pt x="443902" y="2159225"/>
                    <a:pt x="400681" y="2165726"/>
                  </a:cubicBezTo>
                  <a:cubicBezTo>
                    <a:pt x="404440" y="2183063"/>
                    <a:pt x="429495" y="2175633"/>
                    <a:pt x="433253" y="2192970"/>
                  </a:cubicBezTo>
                  <a:lnTo>
                    <a:pt x="432185" y="2193643"/>
                  </a:lnTo>
                  <a:lnTo>
                    <a:pt x="444962" y="2204331"/>
                  </a:lnTo>
                  <a:cubicBezTo>
                    <a:pt x="454892" y="2211806"/>
                    <a:pt x="464821" y="2220527"/>
                    <a:pt x="475992" y="2228003"/>
                  </a:cubicBezTo>
                  <a:cubicBezTo>
                    <a:pt x="482197" y="2230494"/>
                    <a:pt x="488403" y="2234232"/>
                    <a:pt x="494609" y="2236724"/>
                  </a:cubicBezTo>
                  <a:cubicBezTo>
                    <a:pt x="579009" y="2236724"/>
                    <a:pt x="663408" y="2226757"/>
                    <a:pt x="749049" y="2241707"/>
                  </a:cubicBezTo>
                  <a:cubicBezTo>
                    <a:pt x="835931" y="2257904"/>
                    <a:pt x="787525" y="2176922"/>
                    <a:pt x="808626" y="2143283"/>
                  </a:cubicBezTo>
                  <a:lnTo>
                    <a:pt x="817589" y="2138999"/>
                  </a:lnTo>
                  <a:lnTo>
                    <a:pt x="810274" y="2130248"/>
                  </a:lnTo>
                  <a:lnTo>
                    <a:pt x="812173" y="2116053"/>
                  </a:lnTo>
                  <a:lnTo>
                    <a:pt x="797059" y="2111611"/>
                  </a:lnTo>
                  <a:cubicBezTo>
                    <a:pt x="792073" y="2105382"/>
                    <a:pt x="787087" y="2099153"/>
                    <a:pt x="784594" y="2091678"/>
                  </a:cubicBezTo>
                  <a:close/>
                  <a:moveTo>
                    <a:pt x="933863" y="2035446"/>
                  </a:moveTo>
                  <a:lnTo>
                    <a:pt x="933628" y="2035599"/>
                  </a:lnTo>
                  <a:lnTo>
                    <a:pt x="933913" y="2035627"/>
                  </a:lnTo>
                  <a:lnTo>
                    <a:pt x="933863" y="2035446"/>
                  </a:lnTo>
                  <a:close/>
                  <a:moveTo>
                    <a:pt x="293780" y="1890329"/>
                  </a:moveTo>
                  <a:lnTo>
                    <a:pt x="291684" y="1895777"/>
                  </a:lnTo>
                  <a:lnTo>
                    <a:pt x="295963" y="1893602"/>
                  </a:lnTo>
                  <a:lnTo>
                    <a:pt x="293780" y="1890329"/>
                  </a:lnTo>
                  <a:close/>
                  <a:moveTo>
                    <a:pt x="621370" y="1703835"/>
                  </a:moveTo>
                  <a:cubicBezTo>
                    <a:pt x="628219" y="1715687"/>
                    <a:pt x="636313" y="1724732"/>
                    <a:pt x="645341" y="1731730"/>
                  </a:cubicBezTo>
                  <a:lnTo>
                    <a:pt x="647507" y="1732873"/>
                  </a:lnTo>
                  <a:lnTo>
                    <a:pt x="660226" y="1748903"/>
                  </a:lnTo>
                  <a:cubicBezTo>
                    <a:pt x="682231" y="1773933"/>
                    <a:pt x="702311" y="1798963"/>
                    <a:pt x="620125" y="1792413"/>
                  </a:cubicBezTo>
                  <a:cubicBezTo>
                    <a:pt x="613899" y="1792413"/>
                    <a:pt x="617635" y="1806136"/>
                    <a:pt x="615144" y="1813622"/>
                  </a:cubicBezTo>
                  <a:cubicBezTo>
                    <a:pt x="613899" y="1821107"/>
                    <a:pt x="610163" y="1826098"/>
                    <a:pt x="603937" y="1831088"/>
                  </a:cubicBezTo>
                  <a:cubicBezTo>
                    <a:pt x="549147" y="1836078"/>
                    <a:pt x="518016" y="1877248"/>
                    <a:pt x="480659" y="1909685"/>
                  </a:cubicBezTo>
                  <a:cubicBezTo>
                    <a:pt x="476924" y="1912180"/>
                    <a:pt x="470698" y="1914676"/>
                    <a:pt x="466962" y="1918418"/>
                  </a:cubicBezTo>
                  <a:cubicBezTo>
                    <a:pt x="468830" y="1930270"/>
                    <a:pt x="476613" y="1934013"/>
                    <a:pt x="485174" y="1936664"/>
                  </a:cubicBezTo>
                  <a:lnTo>
                    <a:pt x="495884" y="1940045"/>
                  </a:lnTo>
                  <a:lnTo>
                    <a:pt x="496008" y="1937223"/>
                  </a:lnTo>
                  <a:cubicBezTo>
                    <a:pt x="499689" y="1927238"/>
                    <a:pt x="511609" y="1927238"/>
                    <a:pt x="522827" y="1927238"/>
                  </a:cubicBezTo>
                  <a:lnTo>
                    <a:pt x="528704" y="1932101"/>
                  </a:lnTo>
                  <a:lnTo>
                    <a:pt x="529987" y="1924163"/>
                  </a:lnTo>
                  <a:cubicBezTo>
                    <a:pt x="532447" y="1914018"/>
                    <a:pt x="536138" y="1903873"/>
                    <a:pt x="548440" y="1902605"/>
                  </a:cubicBezTo>
                  <a:cubicBezTo>
                    <a:pt x="557052" y="1901337"/>
                    <a:pt x="559512" y="1910214"/>
                    <a:pt x="563203" y="1916554"/>
                  </a:cubicBezTo>
                  <a:cubicBezTo>
                    <a:pt x="569354" y="1930504"/>
                    <a:pt x="573045" y="1945721"/>
                    <a:pt x="580426" y="1959670"/>
                  </a:cubicBezTo>
                  <a:cubicBezTo>
                    <a:pt x="582887" y="1964742"/>
                    <a:pt x="586885" y="1967279"/>
                    <a:pt x="591498" y="1968864"/>
                  </a:cubicBezTo>
                  <a:lnTo>
                    <a:pt x="595860" y="1969894"/>
                  </a:lnTo>
                  <a:lnTo>
                    <a:pt x="601357" y="1960874"/>
                  </a:lnTo>
                  <a:cubicBezTo>
                    <a:pt x="653711" y="1884882"/>
                    <a:pt x="744706" y="1884882"/>
                    <a:pt x="818250" y="1850001"/>
                  </a:cubicBezTo>
                  <a:cubicBezTo>
                    <a:pt x="844426" y="1837543"/>
                    <a:pt x="864370" y="1872425"/>
                    <a:pt x="890547" y="1864950"/>
                  </a:cubicBezTo>
                  <a:cubicBezTo>
                    <a:pt x="819496" y="1835052"/>
                    <a:pt x="821989" y="1836298"/>
                    <a:pt x="878082" y="1765289"/>
                  </a:cubicBezTo>
                  <a:cubicBezTo>
                    <a:pt x="886184" y="1755323"/>
                    <a:pt x="892105" y="1744423"/>
                    <a:pt x="899272" y="1734612"/>
                  </a:cubicBezTo>
                  <a:lnTo>
                    <a:pt x="919182" y="1717850"/>
                  </a:lnTo>
                  <a:lnTo>
                    <a:pt x="894699" y="1724108"/>
                  </a:lnTo>
                  <a:cubicBezTo>
                    <a:pt x="886294" y="1729722"/>
                    <a:pt x="879134" y="1737520"/>
                    <a:pt x="871662" y="1745005"/>
                  </a:cubicBezTo>
                  <a:cubicBezTo>
                    <a:pt x="865436" y="1748748"/>
                    <a:pt x="857964" y="1751243"/>
                    <a:pt x="850493" y="1751243"/>
                  </a:cubicBezTo>
                  <a:cubicBezTo>
                    <a:pt x="814381" y="1738767"/>
                    <a:pt x="780760" y="1766214"/>
                    <a:pt x="743403" y="1759976"/>
                  </a:cubicBezTo>
                  <a:cubicBezTo>
                    <a:pt x="719744" y="1756857"/>
                    <a:pt x="696084" y="1754673"/>
                    <a:pt x="674915" y="1747344"/>
                  </a:cubicBezTo>
                  <a:lnTo>
                    <a:pt x="647507" y="1732873"/>
                  </a:lnTo>
                  <a:lnTo>
                    <a:pt x="641294" y="1725043"/>
                  </a:lnTo>
                  <a:cubicBezTo>
                    <a:pt x="635068" y="1716310"/>
                    <a:pt x="626351" y="1712568"/>
                    <a:pt x="621370" y="1703835"/>
                  </a:cubicBezTo>
                  <a:close/>
                  <a:moveTo>
                    <a:pt x="2265615" y="1582615"/>
                  </a:moveTo>
                  <a:cubicBezTo>
                    <a:pt x="2270536" y="1582615"/>
                    <a:pt x="2275457" y="1582615"/>
                    <a:pt x="2281608" y="1582615"/>
                  </a:cubicBezTo>
                  <a:cubicBezTo>
                    <a:pt x="2281608" y="1587539"/>
                    <a:pt x="2280378" y="1593695"/>
                    <a:pt x="2282838" y="1597389"/>
                  </a:cubicBezTo>
                  <a:cubicBezTo>
                    <a:pt x="2297601" y="1619550"/>
                    <a:pt x="2272996" y="1645404"/>
                    <a:pt x="2286529" y="1663872"/>
                  </a:cubicBezTo>
                  <a:cubicBezTo>
                    <a:pt x="2298831" y="1682339"/>
                    <a:pt x="2319745" y="1694651"/>
                    <a:pt x="2336969" y="1709425"/>
                  </a:cubicBezTo>
                  <a:cubicBezTo>
                    <a:pt x="2356653" y="1725430"/>
                    <a:pt x="2361574" y="1747592"/>
                    <a:pt x="2360343" y="1772215"/>
                  </a:cubicBezTo>
                  <a:cubicBezTo>
                    <a:pt x="2372646" y="1786989"/>
                    <a:pt x="2367725" y="1799301"/>
                    <a:pt x="2350501" y="1806688"/>
                  </a:cubicBezTo>
                  <a:cubicBezTo>
                    <a:pt x="2338199" y="1806688"/>
                    <a:pt x="2330818" y="1799301"/>
                    <a:pt x="2327127" y="1786989"/>
                  </a:cubicBezTo>
                  <a:cubicBezTo>
                    <a:pt x="2333278" y="1770984"/>
                    <a:pt x="2348041" y="1756210"/>
                    <a:pt x="2327127" y="1737742"/>
                  </a:cubicBezTo>
                  <a:cubicBezTo>
                    <a:pt x="2311134" y="1724199"/>
                    <a:pt x="2301292" y="1725430"/>
                    <a:pt x="2282838" y="1729124"/>
                  </a:cubicBezTo>
                  <a:cubicBezTo>
                    <a:pt x="2268075" y="1731586"/>
                    <a:pt x="2252082" y="1730355"/>
                    <a:pt x="2238550" y="1740204"/>
                  </a:cubicBezTo>
                  <a:cubicBezTo>
                    <a:pt x="2232399" y="1746361"/>
                    <a:pt x="2223787" y="1748823"/>
                    <a:pt x="2218866" y="1740204"/>
                  </a:cubicBezTo>
                  <a:cubicBezTo>
                    <a:pt x="2215175" y="1730355"/>
                    <a:pt x="2209024" y="1716812"/>
                    <a:pt x="2212715" y="1710656"/>
                  </a:cubicBezTo>
                  <a:cubicBezTo>
                    <a:pt x="2236089" y="1676184"/>
                    <a:pt x="2234859" y="1630630"/>
                    <a:pt x="2261924" y="1597389"/>
                  </a:cubicBezTo>
                  <a:cubicBezTo>
                    <a:pt x="2265615" y="1594926"/>
                    <a:pt x="2264385" y="1587539"/>
                    <a:pt x="2265615" y="1582615"/>
                  </a:cubicBezTo>
                  <a:close/>
                  <a:moveTo>
                    <a:pt x="1357515" y="1511182"/>
                  </a:moveTo>
                  <a:cubicBezTo>
                    <a:pt x="1361255" y="1511182"/>
                    <a:pt x="1368736" y="1514915"/>
                    <a:pt x="1369983" y="1517405"/>
                  </a:cubicBezTo>
                  <a:cubicBezTo>
                    <a:pt x="1378710" y="1541051"/>
                    <a:pt x="1388684" y="1557230"/>
                    <a:pt x="1414867" y="1534828"/>
                  </a:cubicBezTo>
                  <a:cubicBezTo>
                    <a:pt x="1429828" y="1522383"/>
                    <a:pt x="1443543" y="1533584"/>
                    <a:pt x="1458504" y="1533584"/>
                  </a:cubicBezTo>
                  <a:cubicBezTo>
                    <a:pt x="1470972" y="1533584"/>
                    <a:pt x="1484687" y="1531095"/>
                    <a:pt x="1494661" y="1531095"/>
                  </a:cubicBezTo>
                  <a:cubicBezTo>
                    <a:pt x="1500895" y="1552252"/>
                    <a:pt x="1477206" y="1568431"/>
                    <a:pt x="1493414" y="1587099"/>
                  </a:cubicBezTo>
                  <a:cubicBezTo>
                    <a:pt x="1518350" y="1585855"/>
                    <a:pt x="1528324" y="1557230"/>
                    <a:pt x="1549520" y="1551007"/>
                  </a:cubicBezTo>
                  <a:cubicBezTo>
                    <a:pt x="1559494" y="1564697"/>
                    <a:pt x="1566975" y="1555986"/>
                    <a:pt x="1575702" y="1551007"/>
                  </a:cubicBezTo>
                  <a:cubicBezTo>
                    <a:pt x="1586923" y="1543540"/>
                    <a:pt x="1599391" y="1544785"/>
                    <a:pt x="1593157" y="1559719"/>
                  </a:cubicBezTo>
                  <a:cubicBezTo>
                    <a:pt x="1580689" y="1587099"/>
                    <a:pt x="1588170" y="1603278"/>
                    <a:pt x="1614353" y="1615724"/>
                  </a:cubicBezTo>
                  <a:cubicBezTo>
                    <a:pt x="1619340" y="1629414"/>
                    <a:pt x="1628067" y="1644349"/>
                    <a:pt x="1629314" y="1659283"/>
                  </a:cubicBezTo>
                  <a:cubicBezTo>
                    <a:pt x="1630561" y="1681685"/>
                    <a:pt x="1639288" y="1685419"/>
                    <a:pt x="1659237" y="1682930"/>
                  </a:cubicBezTo>
                  <a:cubicBezTo>
                    <a:pt x="1692900" y="1679196"/>
                    <a:pt x="1680432" y="1712799"/>
                    <a:pt x="1694147" y="1726489"/>
                  </a:cubicBezTo>
                  <a:cubicBezTo>
                    <a:pt x="1704121" y="1740179"/>
                    <a:pt x="1715342" y="1736445"/>
                    <a:pt x="1725317" y="1726489"/>
                  </a:cubicBezTo>
                  <a:cubicBezTo>
                    <a:pt x="1731551" y="1726489"/>
                    <a:pt x="1736538" y="1726489"/>
                    <a:pt x="1742772" y="1726489"/>
                  </a:cubicBezTo>
                  <a:lnTo>
                    <a:pt x="1744010" y="1728960"/>
                  </a:lnTo>
                  <a:lnTo>
                    <a:pt x="1755946" y="1711957"/>
                  </a:lnTo>
                  <a:cubicBezTo>
                    <a:pt x="1761418" y="1707763"/>
                    <a:pt x="1768610" y="1706210"/>
                    <a:pt x="1779242" y="1709316"/>
                  </a:cubicBezTo>
                  <a:cubicBezTo>
                    <a:pt x="1799255" y="1715530"/>
                    <a:pt x="1820519" y="1720501"/>
                    <a:pt x="1836779" y="1734171"/>
                  </a:cubicBezTo>
                  <a:cubicBezTo>
                    <a:pt x="1841782" y="1739142"/>
                    <a:pt x="1848036" y="1736656"/>
                    <a:pt x="1850538" y="1730443"/>
                  </a:cubicBezTo>
                  <a:cubicBezTo>
                    <a:pt x="1851789" y="1726715"/>
                    <a:pt x="1853039" y="1720501"/>
                    <a:pt x="1850538" y="1715530"/>
                  </a:cubicBezTo>
                  <a:cubicBezTo>
                    <a:pt x="1848036" y="1709316"/>
                    <a:pt x="1843033" y="1703103"/>
                    <a:pt x="1836779" y="1698132"/>
                  </a:cubicBezTo>
                  <a:cubicBezTo>
                    <a:pt x="1830525" y="1690676"/>
                    <a:pt x="1831776" y="1681976"/>
                    <a:pt x="1839281" y="1677006"/>
                  </a:cubicBezTo>
                  <a:cubicBezTo>
                    <a:pt x="1850538" y="1670792"/>
                    <a:pt x="1861795" y="1663336"/>
                    <a:pt x="1874303" y="1659607"/>
                  </a:cubicBezTo>
                  <a:cubicBezTo>
                    <a:pt x="1891814" y="1655879"/>
                    <a:pt x="1910576" y="1652151"/>
                    <a:pt x="1929338" y="1650908"/>
                  </a:cubicBezTo>
                  <a:cubicBezTo>
                    <a:pt x="1946849" y="1647180"/>
                    <a:pt x="1963109" y="1629782"/>
                    <a:pt x="1981871" y="1639724"/>
                  </a:cubicBezTo>
                  <a:cubicBezTo>
                    <a:pt x="2008138" y="1650908"/>
                    <a:pt x="1984373" y="1672035"/>
                    <a:pt x="1986874" y="1688190"/>
                  </a:cubicBezTo>
                  <a:cubicBezTo>
                    <a:pt x="1995630" y="1730443"/>
                    <a:pt x="2011890" y="1759026"/>
                    <a:pt x="2031903" y="1756541"/>
                  </a:cubicBezTo>
                  <a:cubicBezTo>
                    <a:pt x="2063173" y="1752812"/>
                    <a:pt x="2063173" y="1718016"/>
                    <a:pt x="2083186" y="1700617"/>
                  </a:cubicBezTo>
                  <a:cubicBezTo>
                    <a:pt x="2086938" y="1695646"/>
                    <a:pt x="2085687" y="1685705"/>
                    <a:pt x="2084437" y="1678248"/>
                  </a:cubicBezTo>
                  <a:cubicBezTo>
                    <a:pt x="2079433" y="1655879"/>
                    <a:pt x="2094443" y="1643452"/>
                    <a:pt x="2108202" y="1631025"/>
                  </a:cubicBezTo>
                  <a:cubicBezTo>
                    <a:pt x="2119459" y="1622325"/>
                    <a:pt x="2131967" y="1621083"/>
                    <a:pt x="2141973" y="1634753"/>
                  </a:cubicBezTo>
                  <a:cubicBezTo>
                    <a:pt x="2146976" y="1640966"/>
                    <a:pt x="2153230" y="1644695"/>
                    <a:pt x="2159484" y="1650908"/>
                  </a:cubicBezTo>
                  <a:cubicBezTo>
                    <a:pt x="2179497" y="1637238"/>
                    <a:pt x="2204513" y="1653394"/>
                    <a:pt x="2198259" y="1664578"/>
                  </a:cubicBezTo>
                  <a:cubicBezTo>
                    <a:pt x="2183249" y="1689433"/>
                    <a:pt x="2187002" y="1711491"/>
                    <a:pt x="2194194" y="1732773"/>
                  </a:cubicBezTo>
                  <a:lnTo>
                    <a:pt x="2209178" y="1790217"/>
                  </a:lnTo>
                  <a:lnTo>
                    <a:pt x="2216884" y="1786697"/>
                  </a:lnTo>
                  <a:cubicBezTo>
                    <a:pt x="2243024" y="1780442"/>
                    <a:pt x="2250492" y="1785446"/>
                    <a:pt x="2249248" y="1807963"/>
                  </a:cubicBezTo>
                  <a:cubicBezTo>
                    <a:pt x="2249248" y="1819221"/>
                    <a:pt x="2238045" y="1830479"/>
                    <a:pt x="2251737" y="1841738"/>
                  </a:cubicBezTo>
                  <a:cubicBezTo>
                    <a:pt x="2250492" y="1854247"/>
                    <a:pt x="2250492" y="1868007"/>
                    <a:pt x="2246758" y="1879265"/>
                  </a:cubicBezTo>
                  <a:cubicBezTo>
                    <a:pt x="2243024" y="1895527"/>
                    <a:pt x="2239290" y="1915542"/>
                    <a:pt x="2228087" y="1921797"/>
                  </a:cubicBezTo>
                  <a:cubicBezTo>
                    <a:pt x="2210661" y="1933055"/>
                    <a:pt x="2208171" y="1905535"/>
                    <a:pt x="2195724" y="1899280"/>
                  </a:cubicBezTo>
                  <a:cubicBezTo>
                    <a:pt x="2170829" y="1886771"/>
                    <a:pt x="2147178" y="1873011"/>
                    <a:pt x="2114815" y="1884269"/>
                  </a:cubicBezTo>
                  <a:cubicBezTo>
                    <a:pt x="2101122" y="1888647"/>
                    <a:pt x="2085874" y="1892713"/>
                    <a:pt x="2070782" y="1892244"/>
                  </a:cubicBezTo>
                  <a:lnTo>
                    <a:pt x="2049923" y="1887912"/>
                  </a:lnTo>
                  <a:lnTo>
                    <a:pt x="2035655" y="1894483"/>
                  </a:lnTo>
                  <a:cubicBezTo>
                    <a:pt x="2003135" y="1909396"/>
                    <a:pt x="2054417" y="1950406"/>
                    <a:pt x="2018144" y="1960348"/>
                  </a:cubicBezTo>
                  <a:cubicBezTo>
                    <a:pt x="1970614" y="1971532"/>
                    <a:pt x="1948100" y="1929280"/>
                    <a:pt x="1918081" y="1905668"/>
                  </a:cubicBezTo>
                  <a:cubicBezTo>
                    <a:pt x="1915579" y="1904425"/>
                    <a:pt x="1914328" y="1903182"/>
                    <a:pt x="1911827" y="1900697"/>
                  </a:cubicBezTo>
                  <a:cubicBezTo>
                    <a:pt x="1891814" y="1882056"/>
                    <a:pt x="1894316" y="1841046"/>
                    <a:pt x="1863046" y="1837318"/>
                  </a:cubicBezTo>
                  <a:cubicBezTo>
                    <a:pt x="1840531" y="1834832"/>
                    <a:pt x="1815516" y="1850988"/>
                    <a:pt x="1790500" y="1858444"/>
                  </a:cubicBezTo>
                  <a:lnTo>
                    <a:pt x="1787844" y="1855146"/>
                  </a:lnTo>
                  <a:lnTo>
                    <a:pt x="1759448" y="1860901"/>
                  </a:lnTo>
                  <a:cubicBezTo>
                    <a:pt x="1749629" y="1859345"/>
                    <a:pt x="1740278" y="1854678"/>
                    <a:pt x="1731551" y="1848455"/>
                  </a:cubicBezTo>
                  <a:cubicBezTo>
                    <a:pt x="1715342" y="1836010"/>
                    <a:pt x="1701628" y="1827298"/>
                    <a:pt x="1684173" y="1847211"/>
                  </a:cubicBezTo>
                  <a:cubicBezTo>
                    <a:pt x="1680432" y="1849700"/>
                    <a:pt x="1669211" y="1847211"/>
                    <a:pt x="1661731" y="1844722"/>
                  </a:cubicBezTo>
                  <a:cubicBezTo>
                    <a:pt x="1654250" y="1843477"/>
                    <a:pt x="1645522" y="1840988"/>
                    <a:pt x="1640535" y="1834765"/>
                  </a:cubicBezTo>
                  <a:cubicBezTo>
                    <a:pt x="1616846" y="1814853"/>
                    <a:pt x="1566975" y="1853434"/>
                    <a:pt x="1558247" y="1799918"/>
                  </a:cubicBezTo>
                  <a:cubicBezTo>
                    <a:pt x="1530818" y="1783739"/>
                    <a:pt x="1503389" y="1768804"/>
                    <a:pt x="1477206" y="1752625"/>
                  </a:cubicBezTo>
                  <a:cubicBezTo>
                    <a:pt x="1467232" y="1746402"/>
                    <a:pt x="1459751" y="1737690"/>
                    <a:pt x="1470972" y="1727734"/>
                  </a:cubicBezTo>
                  <a:cubicBezTo>
                    <a:pt x="1480947" y="1719022"/>
                    <a:pt x="1495908" y="1711554"/>
                    <a:pt x="1493414" y="1697864"/>
                  </a:cubicBezTo>
                  <a:cubicBezTo>
                    <a:pt x="1487181" y="1677952"/>
                    <a:pt x="1490921" y="1655550"/>
                    <a:pt x="1477206" y="1638126"/>
                  </a:cubicBezTo>
                  <a:cubicBezTo>
                    <a:pt x="1470972" y="1631903"/>
                    <a:pt x="1452271" y="1631903"/>
                    <a:pt x="1449777" y="1640615"/>
                  </a:cubicBezTo>
                  <a:cubicBezTo>
                    <a:pt x="1444790" y="1653061"/>
                    <a:pt x="1442296" y="1665506"/>
                    <a:pt x="1436062" y="1676707"/>
                  </a:cubicBezTo>
                  <a:cubicBezTo>
                    <a:pt x="1433569" y="1685419"/>
                    <a:pt x="1422348" y="1690397"/>
                    <a:pt x="1417361" y="1685419"/>
                  </a:cubicBezTo>
                  <a:cubicBezTo>
                    <a:pt x="1397412" y="1666751"/>
                    <a:pt x="1382451" y="1680441"/>
                    <a:pt x="1361255" y="1684174"/>
                  </a:cubicBezTo>
                  <a:cubicBezTo>
                    <a:pt x="1342553" y="1686663"/>
                    <a:pt x="1326345" y="1676707"/>
                    <a:pt x="1316371" y="1704087"/>
                  </a:cubicBezTo>
                  <a:cubicBezTo>
                    <a:pt x="1311384" y="1716533"/>
                    <a:pt x="1292682" y="1724000"/>
                    <a:pt x="1278967" y="1732712"/>
                  </a:cubicBezTo>
                  <a:cubicBezTo>
                    <a:pt x="1247798" y="1751380"/>
                    <a:pt x="1232836" y="1746402"/>
                    <a:pt x="1197926" y="1710310"/>
                  </a:cubicBezTo>
                  <a:cubicBezTo>
                    <a:pt x="1206654" y="1707821"/>
                    <a:pt x="1222862" y="1714043"/>
                    <a:pt x="1215381" y="1695375"/>
                  </a:cubicBezTo>
                  <a:cubicBezTo>
                    <a:pt x="1201667" y="1661772"/>
                    <a:pt x="1202913" y="1655550"/>
                    <a:pt x="1231589" y="1658039"/>
                  </a:cubicBezTo>
                  <a:cubicBezTo>
                    <a:pt x="1252785" y="1659283"/>
                    <a:pt x="1271487" y="1654305"/>
                    <a:pt x="1282708" y="1641860"/>
                  </a:cubicBezTo>
                  <a:cubicBezTo>
                    <a:pt x="1298916" y="1624436"/>
                    <a:pt x="1318864" y="1611990"/>
                    <a:pt x="1338813" y="1599545"/>
                  </a:cubicBezTo>
                  <a:cubicBezTo>
                    <a:pt x="1352528" y="1592078"/>
                    <a:pt x="1355021" y="1580877"/>
                    <a:pt x="1350034" y="1567187"/>
                  </a:cubicBezTo>
                  <a:cubicBezTo>
                    <a:pt x="1346294" y="1554741"/>
                    <a:pt x="1345047" y="1541051"/>
                    <a:pt x="1343800" y="1527361"/>
                  </a:cubicBezTo>
                  <a:cubicBezTo>
                    <a:pt x="1343800" y="1519894"/>
                    <a:pt x="1347541" y="1512426"/>
                    <a:pt x="1357515" y="1511182"/>
                  </a:cubicBezTo>
                  <a:close/>
                  <a:moveTo>
                    <a:pt x="2752747" y="1223937"/>
                  </a:moveTo>
                  <a:lnTo>
                    <a:pt x="2758934" y="1252478"/>
                  </a:lnTo>
                  <a:cubicBezTo>
                    <a:pt x="2756440" y="1262598"/>
                    <a:pt x="2748019" y="1270693"/>
                    <a:pt x="2731178" y="1276298"/>
                  </a:cubicBezTo>
                  <a:cubicBezTo>
                    <a:pt x="2750826" y="1272562"/>
                    <a:pt x="2769070" y="1261819"/>
                    <a:pt x="2789068" y="1260360"/>
                  </a:cubicBezTo>
                  <a:lnTo>
                    <a:pt x="2801962" y="1261754"/>
                  </a:lnTo>
                  <a:lnTo>
                    <a:pt x="2752747" y="1223937"/>
                  </a:lnTo>
                  <a:close/>
                  <a:moveTo>
                    <a:pt x="703368" y="912203"/>
                  </a:moveTo>
                  <a:cubicBezTo>
                    <a:pt x="718675" y="923194"/>
                    <a:pt x="718675" y="932963"/>
                    <a:pt x="703368" y="943954"/>
                  </a:cubicBezTo>
                  <a:cubicBezTo>
                    <a:pt x="703368" y="932963"/>
                    <a:pt x="703368" y="923194"/>
                    <a:pt x="703368" y="912203"/>
                  </a:cubicBezTo>
                  <a:close/>
                  <a:moveTo>
                    <a:pt x="792930" y="752387"/>
                  </a:moveTo>
                  <a:lnTo>
                    <a:pt x="797018" y="756138"/>
                  </a:lnTo>
                  <a:lnTo>
                    <a:pt x="799266" y="756138"/>
                  </a:lnTo>
                  <a:lnTo>
                    <a:pt x="792930" y="752387"/>
                  </a:lnTo>
                  <a:close/>
                  <a:moveTo>
                    <a:pt x="326482" y="719870"/>
                  </a:moveTo>
                  <a:cubicBezTo>
                    <a:pt x="330462" y="719870"/>
                    <a:pt x="338420" y="723467"/>
                    <a:pt x="339747" y="725865"/>
                  </a:cubicBezTo>
                  <a:cubicBezTo>
                    <a:pt x="343726" y="745048"/>
                    <a:pt x="347705" y="765431"/>
                    <a:pt x="350358" y="784614"/>
                  </a:cubicBezTo>
                  <a:cubicBezTo>
                    <a:pt x="323829" y="773824"/>
                    <a:pt x="313218" y="754640"/>
                    <a:pt x="317197" y="729462"/>
                  </a:cubicBezTo>
                  <a:cubicBezTo>
                    <a:pt x="318524" y="725865"/>
                    <a:pt x="323829" y="719870"/>
                    <a:pt x="326482" y="719870"/>
                  </a:cubicBezTo>
                  <a:close/>
                  <a:moveTo>
                    <a:pt x="408468" y="670413"/>
                  </a:moveTo>
                  <a:cubicBezTo>
                    <a:pt x="411085" y="678022"/>
                    <a:pt x="416318" y="684363"/>
                    <a:pt x="413702" y="690704"/>
                  </a:cubicBezTo>
                  <a:cubicBezTo>
                    <a:pt x="411085" y="701484"/>
                    <a:pt x="404216" y="707825"/>
                    <a:pt x="395058" y="711788"/>
                  </a:cubicBezTo>
                  <a:lnTo>
                    <a:pt x="383478" y="714225"/>
                  </a:lnTo>
                  <a:lnTo>
                    <a:pt x="383478" y="740634"/>
                  </a:lnTo>
                  <a:cubicBezTo>
                    <a:pt x="375824" y="735139"/>
                    <a:pt x="371996" y="729643"/>
                    <a:pt x="371996" y="724301"/>
                  </a:cubicBezTo>
                  <a:lnTo>
                    <a:pt x="378760" y="715218"/>
                  </a:lnTo>
                  <a:lnTo>
                    <a:pt x="362676" y="718604"/>
                  </a:lnTo>
                  <a:cubicBezTo>
                    <a:pt x="370526" y="705922"/>
                    <a:pt x="378376" y="693240"/>
                    <a:pt x="388843" y="680559"/>
                  </a:cubicBezTo>
                  <a:cubicBezTo>
                    <a:pt x="392768" y="676754"/>
                    <a:pt x="401926" y="674218"/>
                    <a:pt x="408468" y="670413"/>
                  </a:cubicBezTo>
                  <a:close/>
                  <a:moveTo>
                    <a:pt x="754946" y="643656"/>
                  </a:moveTo>
                  <a:lnTo>
                    <a:pt x="760534" y="655169"/>
                  </a:lnTo>
                  <a:lnTo>
                    <a:pt x="766202" y="651803"/>
                  </a:lnTo>
                  <a:lnTo>
                    <a:pt x="764414" y="651008"/>
                  </a:lnTo>
                  <a:lnTo>
                    <a:pt x="754946" y="643656"/>
                  </a:lnTo>
                  <a:close/>
                  <a:moveTo>
                    <a:pt x="739706" y="634180"/>
                  </a:moveTo>
                  <a:lnTo>
                    <a:pt x="740834" y="637771"/>
                  </a:lnTo>
                  <a:lnTo>
                    <a:pt x="749193" y="639330"/>
                  </a:lnTo>
                  <a:lnTo>
                    <a:pt x="739706" y="634180"/>
                  </a:lnTo>
                  <a:close/>
                  <a:moveTo>
                    <a:pt x="2443765" y="565082"/>
                  </a:moveTo>
                  <a:lnTo>
                    <a:pt x="2433950" y="588997"/>
                  </a:lnTo>
                  <a:cubicBezTo>
                    <a:pt x="2419624" y="612758"/>
                    <a:pt x="2398105" y="634243"/>
                    <a:pt x="2413075" y="669740"/>
                  </a:cubicBezTo>
                  <a:cubicBezTo>
                    <a:pt x="2418065" y="683441"/>
                    <a:pt x="2391868" y="687177"/>
                    <a:pt x="2375651" y="684686"/>
                  </a:cubicBezTo>
                  <a:cubicBezTo>
                    <a:pt x="2371908" y="683441"/>
                    <a:pt x="2366919" y="679704"/>
                    <a:pt x="2365671" y="677213"/>
                  </a:cubicBezTo>
                  <a:cubicBezTo>
                    <a:pt x="2366919" y="680950"/>
                    <a:pt x="2369414" y="684686"/>
                    <a:pt x="2371908" y="690914"/>
                  </a:cubicBezTo>
                  <a:cubicBezTo>
                    <a:pt x="2365671" y="735752"/>
                    <a:pt x="2365671" y="769380"/>
                    <a:pt x="2425549" y="783081"/>
                  </a:cubicBezTo>
                  <a:cubicBezTo>
                    <a:pt x="2468587" y="793356"/>
                    <a:pt x="2482153" y="833056"/>
                    <a:pt x="2496772" y="870655"/>
                  </a:cubicBezTo>
                  <a:lnTo>
                    <a:pt x="2508999" y="897790"/>
                  </a:lnTo>
                  <a:lnTo>
                    <a:pt x="2509113" y="911776"/>
                  </a:lnTo>
                  <a:lnTo>
                    <a:pt x="2504295" y="918685"/>
                  </a:lnTo>
                  <a:cubicBezTo>
                    <a:pt x="2500709" y="922577"/>
                    <a:pt x="2497902" y="926936"/>
                    <a:pt x="2500397" y="933786"/>
                  </a:cubicBezTo>
                  <a:cubicBezTo>
                    <a:pt x="2499150" y="926313"/>
                    <a:pt x="2504140" y="920086"/>
                    <a:pt x="2509130" y="913858"/>
                  </a:cubicBezTo>
                  <a:lnTo>
                    <a:pt x="2509113" y="911776"/>
                  </a:lnTo>
                  <a:lnTo>
                    <a:pt x="2512872" y="906385"/>
                  </a:lnTo>
                  <a:lnTo>
                    <a:pt x="2508999" y="897790"/>
                  </a:lnTo>
                  <a:lnTo>
                    <a:pt x="2508817" y="875559"/>
                  </a:lnTo>
                  <a:cubicBezTo>
                    <a:pt x="2505075" y="863416"/>
                    <a:pt x="2499149" y="851583"/>
                    <a:pt x="2495407" y="839128"/>
                  </a:cubicBezTo>
                  <a:cubicBezTo>
                    <a:pt x="2482933" y="800518"/>
                    <a:pt x="2529089" y="734506"/>
                    <a:pt x="2567760" y="733261"/>
                  </a:cubicBezTo>
                  <a:cubicBezTo>
                    <a:pt x="2602689" y="733261"/>
                    <a:pt x="2615164" y="755680"/>
                    <a:pt x="2603937" y="786817"/>
                  </a:cubicBezTo>
                  <a:cubicBezTo>
                    <a:pt x="2585225" y="839128"/>
                    <a:pt x="2586472" y="885212"/>
                    <a:pt x="2641361" y="916349"/>
                  </a:cubicBezTo>
                  <a:cubicBezTo>
                    <a:pt x="2673795" y="933786"/>
                    <a:pt x="2647598" y="984851"/>
                    <a:pt x="2686269" y="1001043"/>
                  </a:cubicBezTo>
                  <a:cubicBezTo>
                    <a:pt x="2692507" y="1003534"/>
                    <a:pt x="2698744" y="1006025"/>
                    <a:pt x="2703734" y="1011007"/>
                  </a:cubicBezTo>
                  <a:cubicBezTo>
                    <a:pt x="2711219" y="1029689"/>
                    <a:pt x="2703734" y="1049617"/>
                    <a:pt x="2709971" y="1068300"/>
                  </a:cubicBezTo>
                  <a:cubicBezTo>
                    <a:pt x="2711219" y="1074527"/>
                    <a:pt x="2713714" y="1080755"/>
                    <a:pt x="2716209" y="1085737"/>
                  </a:cubicBezTo>
                  <a:cubicBezTo>
                    <a:pt x="2741158" y="1110647"/>
                    <a:pt x="2786067" y="1037162"/>
                    <a:pt x="2797294" y="1099437"/>
                  </a:cubicBezTo>
                  <a:cubicBezTo>
                    <a:pt x="2806026" y="1144275"/>
                    <a:pt x="2768602" y="1170431"/>
                    <a:pt x="2727436" y="1181640"/>
                  </a:cubicBezTo>
                  <a:cubicBezTo>
                    <a:pt x="2686269" y="1192850"/>
                    <a:pt x="2642608" y="1200323"/>
                    <a:pt x="2600194" y="1204059"/>
                  </a:cubicBezTo>
                  <a:cubicBezTo>
                    <a:pt x="2646351" y="1230215"/>
                    <a:pt x="2702486" y="1181640"/>
                    <a:pt x="2751138" y="1216514"/>
                  </a:cubicBezTo>
                  <a:lnTo>
                    <a:pt x="2751222" y="1216903"/>
                  </a:lnTo>
                  <a:lnTo>
                    <a:pt x="2772748" y="1199171"/>
                  </a:lnTo>
                  <a:cubicBezTo>
                    <a:pt x="2781048" y="1192037"/>
                    <a:pt x="2787504" y="1182527"/>
                    <a:pt x="2786889" y="1164139"/>
                  </a:cubicBezTo>
                  <a:cubicBezTo>
                    <a:pt x="2785660" y="1137508"/>
                    <a:pt x="2818861" y="1138776"/>
                    <a:pt x="2842225" y="1138776"/>
                  </a:cubicBezTo>
                  <a:lnTo>
                    <a:pt x="2842909" y="1142772"/>
                  </a:lnTo>
                  <a:lnTo>
                    <a:pt x="2844618" y="1136052"/>
                  </a:lnTo>
                  <a:lnTo>
                    <a:pt x="2847207" y="1134330"/>
                  </a:lnTo>
                  <a:lnTo>
                    <a:pt x="2836061" y="1132841"/>
                  </a:lnTo>
                  <a:cubicBezTo>
                    <a:pt x="2798818" y="1100492"/>
                    <a:pt x="2797577" y="1039526"/>
                    <a:pt x="2734265" y="1022108"/>
                  </a:cubicBezTo>
                  <a:cubicBezTo>
                    <a:pt x="2703229" y="1014642"/>
                    <a:pt x="2720609" y="977316"/>
                    <a:pt x="2746679" y="963630"/>
                  </a:cubicBezTo>
                  <a:cubicBezTo>
                    <a:pt x="2773990" y="947456"/>
                    <a:pt x="2775231" y="931281"/>
                    <a:pt x="2754127" y="908886"/>
                  </a:cubicBezTo>
                  <a:cubicBezTo>
                    <a:pt x="2718126" y="867827"/>
                    <a:pt x="2728058" y="810594"/>
                    <a:pt x="2709436" y="762071"/>
                  </a:cubicBezTo>
                  <a:cubicBezTo>
                    <a:pt x="2703850" y="748074"/>
                    <a:pt x="2703540" y="738431"/>
                    <a:pt x="2706663" y="731627"/>
                  </a:cubicBezTo>
                  <a:lnTo>
                    <a:pt x="2723310" y="719100"/>
                  </a:lnTo>
                  <a:lnTo>
                    <a:pt x="2701516" y="723669"/>
                  </a:lnTo>
                  <a:cubicBezTo>
                    <a:pt x="2675625" y="726789"/>
                    <a:pt x="2650981" y="721798"/>
                    <a:pt x="2630392" y="688734"/>
                  </a:cubicBezTo>
                  <a:cubicBezTo>
                    <a:pt x="2626649" y="686238"/>
                    <a:pt x="2620410" y="687486"/>
                    <a:pt x="2615419" y="691229"/>
                  </a:cubicBezTo>
                  <a:cubicBezTo>
                    <a:pt x="2513100" y="773578"/>
                    <a:pt x="2568003" y="648807"/>
                    <a:pt x="2540551" y="635082"/>
                  </a:cubicBezTo>
                  <a:cubicBezTo>
                    <a:pt x="2534312" y="630091"/>
                    <a:pt x="2530569" y="626348"/>
                    <a:pt x="2525578" y="621357"/>
                  </a:cubicBezTo>
                  <a:cubicBezTo>
                    <a:pt x="2505613" y="597651"/>
                    <a:pt x="2480657" y="581431"/>
                    <a:pt x="2450710" y="571449"/>
                  </a:cubicBezTo>
                  <a:lnTo>
                    <a:pt x="2443765" y="565082"/>
                  </a:lnTo>
                  <a:close/>
                  <a:moveTo>
                    <a:pt x="2401520" y="530353"/>
                  </a:moveTo>
                  <a:lnTo>
                    <a:pt x="2389202" y="534525"/>
                  </a:lnTo>
                  <a:lnTo>
                    <a:pt x="2417129" y="540364"/>
                  </a:lnTo>
                  <a:lnTo>
                    <a:pt x="2432284" y="553495"/>
                  </a:lnTo>
                  <a:lnTo>
                    <a:pt x="2415616" y="533082"/>
                  </a:lnTo>
                  <a:cubicBezTo>
                    <a:pt x="2411483" y="530899"/>
                    <a:pt x="2406842" y="529885"/>
                    <a:pt x="2401520" y="530353"/>
                  </a:cubicBezTo>
                  <a:close/>
                  <a:moveTo>
                    <a:pt x="2297815" y="512597"/>
                  </a:moveTo>
                  <a:lnTo>
                    <a:pt x="2296866" y="516485"/>
                  </a:lnTo>
                  <a:cubicBezTo>
                    <a:pt x="2287159" y="531256"/>
                    <a:pt x="2265874" y="542699"/>
                    <a:pt x="2284586" y="557645"/>
                  </a:cubicBezTo>
                  <a:cubicBezTo>
                    <a:pt x="2295813" y="566364"/>
                    <a:pt x="2324505" y="603729"/>
                    <a:pt x="2348207" y="563873"/>
                  </a:cubicBezTo>
                  <a:lnTo>
                    <a:pt x="2348957" y="561893"/>
                  </a:lnTo>
                  <a:lnTo>
                    <a:pt x="2343400" y="565211"/>
                  </a:lnTo>
                  <a:cubicBezTo>
                    <a:pt x="2324683" y="563339"/>
                    <a:pt x="2315949" y="553670"/>
                    <a:pt x="2310178" y="541816"/>
                  </a:cubicBezTo>
                  <a:lnTo>
                    <a:pt x="2297815" y="512597"/>
                  </a:lnTo>
                  <a:close/>
                  <a:moveTo>
                    <a:pt x="2730215" y="481614"/>
                  </a:moveTo>
                  <a:lnTo>
                    <a:pt x="2731029" y="483514"/>
                  </a:lnTo>
                  <a:lnTo>
                    <a:pt x="2733346" y="485372"/>
                  </a:lnTo>
                  <a:lnTo>
                    <a:pt x="2730215" y="481614"/>
                  </a:lnTo>
                  <a:close/>
                  <a:moveTo>
                    <a:pt x="2243565" y="462460"/>
                  </a:moveTo>
                  <a:lnTo>
                    <a:pt x="2249972" y="470541"/>
                  </a:lnTo>
                  <a:lnTo>
                    <a:pt x="2252995" y="484857"/>
                  </a:lnTo>
                  <a:lnTo>
                    <a:pt x="2258155" y="479801"/>
                  </a:lnTo>
                  <a:cubicBezTo>
                    <a:pt x="2260338" y="474586"/>
                    <a:pt x="2258389" y="470771"/>
                    <a:pt x="2254335" y="467658"/>
                  </a:cubicBezTo>
                  <a:lnTo>
                    <a:pt x="2243565" y="462460"/>
                  </a:lnTo>
                  <a:close/>
                  <a:moveTo>
                    <a:pt x="2268078" y="436211"/>
                  </a:moveTo>
                  <a:lnTo>
                    <a:pt x="2269616" y="436832"/>
                  </a:lnTo>
                  <a:lnTo>
                    <a:pt x="2270753" y="436832"/>
                  </a:lnTo>
                  <a:lnTo>
                    <a:pt x="2268078" y="436211"/>
                  </a:lnTo>
                  <a:close/>
                  <a:moveTo>
                    <a:pt x="2256055" y="396771"/>
                  </a:moveTo>
                  <a:cubicBezTo>
                    <a:pt x="2234842" y="391780"/>
                    <a:pt x="2222365" y="410495"/>
                    <a:pt x="2204895" y="416734"/>
                  </a:cubicBezTo>
                  <a:cubicBezTo>
                    <a:pt x="2206143" y="419229"/>
                    <a:pt x="2206143" y="421725"/>
                    <a:pt x="2207391" y="422972"/>
                  </a:cubicBezTo>
                  <a:cubicBezTo>
                    <a:pt x="2209887" y="424220"/>
                    <a:pt x="2212382" y="425468"/>
                    <a:pt x="2216126" y="426715"/>
                  </a:cubicBezTo>
                  <a:lnTo>
                    <a:pt x="2222913" y="436047"/>
                  </a:lnTo>
                  <a:lnTo>
                    <a:pt x="2245291" y="427023"/>
                  </a:lnTo>
                  <a:lnTo>
                    <a:pt x="2264401" y="434729"/>
                  </a:lnTo>
                  <a:lnTo>
                    <a:pt x="2256055" y="419229"/>
                  </a:lnTo>
                  <a:cubicBezTo>
                    <a:pt x="2256055" y="410495"/>
                    <a:pt x="2257302" y="396771"/>
                    <a:pt x="2256055" y="396771"/>
                  </a:cubicBezTo>
                  <a:close/>
                  <a:moveTo>
                    <a:pt x="2853465" y="392292"/>
                  </a:moveTo>
                  <a:lnTo>
                    <a:pt x="2835616" y="408285"/>
                  </a:lnTo>
                  <a:cubicBezTo>
                    <a:pt x="2822114" y="424576"/>
                    <a:pt x="2811124" y="443900"/>
                    <a:pt x="2793854" y="455525"/>
                  </a:cubicBezTo>
                  <a:lnTo>
                    <a:pt x="2776251" y="461255"/>
                  </a:lnTo>
                  <a:lnTo>
                    <a:pt x="2782894" y="481182"/>
                  </a:lnTo>
                  <a:lnTo>
                    <a:pt x="2807489" y="470793"/>
                  </a:lnTo>
                  <a:cubicBezTo>
                    <a:pt x="2839087" y="459887"/>
                    <a:pt x="2870511" y="449156"/>
                    <a:pt x="2850958" y="395033"/>
                  </a:cubicBezTo>
                  <a:lnTo>
                    <a:pt x="2853465" y="392292"/>
                  </a:lnTo>
                  <a:close/>
                  <a:moveTo>
                    <a:pt x="1196823" y="370639"/>
                  </a:moveTo>
                  <a:cubicBezTo>
                    <a:pt x="1204139" y="372666"/>
                    <a:pt x="1210365" y="379528"/>
                    <a:pt x="1215346" y="390132"/>
                  </a:cubicBezTo>
                  <a:cubicBezTo>
                    <a:pt x="1220327" y="398865"/>
                    <a:pt x="1220327" y="410093"/>
                    <a:pt x="1224062" y="420074"/>
                  </a:cubicBezTo>
                  <a:cubicBezTo>
                    <a:pt x="1229043" y="432550"/>
                    <a:pt x="1239005" y="433797"/>
                    <a:pt x="1248967" y="428807"/>
                  </a:cubicBezTo>
                  <a:cubicBezTo>
                    <a:pt x="1258929" y="425064"/>
                    <a:pt x="1266400" y="417579"/>
                    <a:pt x="1276362" y="412588"/>
                  </a:cubicBezTo>
                  <a:cubicBezTo>
                    <a:pt x="1288814" y="406351"/>
                    <a:pt x="1303757" y="413836"/>
                    <a:pt x="1306248" y="428807"/>
                  </a:cubicBezTo>
                  <a:cubicBezTo>
                    <a:pt x="1306248" y="436293"/>
                    <a:pt x="1302512" y="443778"/>
                    <a:pt x="1303757" y="451263"/>
                  </a:cubicBezTo>
                  <a:cubicBezTo>
                    <a:pt x="1303757" y="469977"/>
                    <a:pt x="1309983" y="471225"/>
                    <a:pt x="1327416" y="462492"/>
                  </a:cubicBezTo>
                  <a:cubicBezTo>
                    <a:pt x="1358547" y="447521"/>
                    <a:pt x="1374735" y="451263"/>
                    <a:pt x="1384697" y="473720"/>
                  </a:cubicBezTo>
                  <a:cubicBezTo>
                    <a:pt x="1392168" y="488691"/>
                    <a:pt x="1395904" y="503662"/>
                    <a:pt x="1400885" y="518633"/>
                  </a:cubicBezTo>
                  <a:cubicBezTo>
                    <a:pt x="1408356" y="539842"/>
                    <a:pt x="1402130" y="553565"/>
                    <a:pt x="1379716" y="561051"/>
                  </a:cubicBezTo>
                  <a:cubicBezTo>
                    <a:pt x="1364773" y="566041"/>
                    <a:pt x="1368509" y="578517"/>
                    <a:pt x="1378471" y="583507"/>
                  </a:cubicBezTo>
                  <a:cubicBezTo>
                    <a:pt x="1398395" y="595983"/>
                    <a:pt x="1398395" y="604716"/>
                    <a:pt x="1377226" y="615944"/>
                  </a:cubicBezTo>
                  <a:cubicBezTo>
                    <a:pt x="1373490" y="618439"/>
                    <a:pt x="1371000" y="624677"/>
                    <a:pt x="1371000" y="629668"/>
                  </a:cubicBezTo>
                  <a:cubicBezTo>
                    <a:pt x="1371000" y="639648"/>
                    <a:pt x="1380961" y="640896"/>
                    <a:pt x="1388433" y="639648"/>
                  </a:cubicBezTo>
                  <a:cubicBezTo>
                    <a:pt x="1414583" y="634658"/>
                    <a:pt x="1438242" y="634658"/>
                    <a:pt x="1450694" y="665847"/>
                  </a:cubicBezTo>
                  <a:cubicBezTo>
                    <a:pt x="1450694" y="668343"/>
                    <a:pt x="1465637" y="668343"/>
                    <a:pt x="1471863" y="665847"/>
                  </a:cubicBezTo>
                  <a:cubicBezTo>
                    <a:pt x="1480580" y="662105"/>
                    <a:pt x="1479335" y="653372"/>
                    <a:pt x="1474354" y="645886"/>
                  </a:cubicBezTo>
                  <a:cubicBezTo>
                    <a:pt x="1470618" y="639648"/>
                    <a:pt x="1463147" y="635905"/>
                    <a:pt x="1459411" y="628420"/>
                  </a:cubicBezTo>
                  <a:cubicBezTo>
                    <a:pt x="1451940" y="613449"/>
                    <a:pt x="1456920" y="604716"/>
                    <a:pt x="1486806" y="592240"/>
                  </a:cubicBezTo>
                  <a:cubicBezTo>
                    <a:pt x="1488051" y="594735"/>
                    <a:pt x="1490542" y="597230"/>
                    <a:pt x="1493032" y="599726"/>
                  </a:cubicBezTo>
                  <a:cubicBezTo>
                    <a:pt x="1576463" y="642143"/>
                    <a:pt x="1580198" y="684561"/>
                    <a:pt x="1502994" y="733217"/>
                  </a:cubicBezTo>
                  <a:cubicBezTo>
                    <a:pt x="1479335" y="748188"/>
                    <a:pt x="1494277" y="766901"/>
                    <a:pt x="1486806" y="781872"/>
                  </a:cubicBezTo>
                  <a:cubicBezTo>
                    <a:pt x="1478089" y="799339"/>
                    <a:pt x="1495523" y="781872"/>
                    <a:pt x="1500504" y="786863"/>
                  </a:cubicBezTo>
                  <a:cubicBezTo>
                    <a:pt x="1506730" y="788110"/>
                    <a:pt x="1512956" y="789358"/>
                    <a:pt x="1519182" y="793101"/>
                  </a:cubicBezTo>
                  <a:cubicBezTo>
                    <a:pt x="1527899" y="799339"/>
                    <a:pt x="1534125" y="806824"/>
                    <a:pt x="1537860" y="816805"/>
                  </a:cubicBezTo>
                  <a:cubicBezTo>
                    <a:pt x="1540351" y="823043"/>
                    <a:pt x="1540351" y="830528"/>
                    <a:pt x="1539106" y="836766"/>
                  </a:cubicBezTo>
                  <a:cubicBezTo>
                    <a:pt x="1535370" y="849242"/>
                    <a:pt x="1531634" y="861718"/>
                    <a:pt x="1525408" y="872946"/>
                  </a:cubicBezTo>
                  <a:cubicBezTo>
                    <a:pt x="1522918" y="877936"/>
                    <a:pt x="1519182" y="881679"/>
                    <a:pt x="1514201" y="884174"/>
                  </a:cubicBezTo>
                  <a:lnTo>
                    <a:pt x="1507975" y="886669"/>
                  </a:lnTo>
                  <a:lnTo>
                    <a:pt x="1509220" y="892907"/>
                  </a:lnTo>
                  <a:cubicBezTo>
                    <a:pt x="1521672" y="902888"/>
                    <a:pt x="1529144" y="890412"/>
                    <a:pt x="1539106" y="887917"/>
                  </a:cubicBezTo>
                  <a:cubicBezTo>
                    <a:pt x="1613820" y="860470"/>
                    <a:pt x="1613820" y="860470"/>
                    <a:pt x="1565256" y="806824"/>
                  </a:cubicBezTo>
                  <a:cubicBezTo>
                    <a:pt x="1561520" y="799339"/>
                    <a:pt x="1560275" y="793101"/>
                    <a:pt x="1562765" y="785615"/>
                  </a:cubicBezTo>
                  <a:cubicBezTo>
                    <a:pt x="1631253" y="715751"/>
                    <a:pt x="1642460" y="801834"/>
                    <a:pt x="1669855" y="829280"/>
                  </a:cubicBezTo>
                  <a:cubicBezTo>
                    <a:pt x="1702231" y="861718"/>
                    <a:pt x="1696005" y="896650"/>
                    <a:pt x="1651176" y="916611"/>
                  </a:cubicBezTo>
                  <a:cubicBezTo>
                    <a:pt x="1623781" y="927839"/>
                    <a:pt x="1600122" y="945305"/>
                    <a:pt x="1572727" y="954039"/>
                  </a:cubicBezTo>
                  <a:cubicBezTo>
                    <a:pt x="1537860" y="966514"/>
                    <a:pt x="1502994" y="975247"/>
                    <a:pt x="1481825" y="1013922"/>
                  </a:cubicBezTo>
                  <a:cubicBezTo>
                    <a:pt x="1463147" y="1050102"/>
                    <a:pt x="1419564" y="1032636"/>
                    <a:pt x="1388433" y="1045112"/>
                  </a:cubicBezTo>
                  <a:cubicBezTo>
                    <a:pt x="1385942" y="1046360"/>
                    <a:pt x="1382207" y="1047607"/>
                    <a:pt x="1378471" y="1048855"/>
                  </a:cubicBezTo>
                  <a:cubicBezTo>
                    <a:pt x="1372245" y="1051350"/>
                    <a:pt x="1364773" y="1053845"/>
                    <a:pt x="1358547" y="1053845"/>
                  </a:cubicBezTo>
                  <a:cubicBezTo>
                    <a:pt x="1351076" y="1056340"/>
                    <a:pt x="1344850" y="1056340"/>
                    <a:pt x="1337378" y="1056340"/>
                  </a:cubicBezTo>
                  <a:cubicBezTo>
                    <a:pt x="1323681" y="1056340"/>
                    <a:pt x="1309983" y="1055093"/>
                    <a:pt x="1296286" y="1053845"/>
                  </a:cubicBezTo>
                  <a:cubicBezTo>
                    <a:pt x="1267645" y="1056340"/>
                    <a:pt x="1272626" y="1097510"/>
                    <a:pt x="1242741" y="1101253"/>
                  </a:cubicBezTo>
                  <a:cubicBezTo>
                    <a:pt x="1229043" y="1103748"/>
                    <a:pt x="1214100" y="1102501"/>
                    <a:pt x="1201648" y="1093768"/>
                  </a:cubicBezTo>
                  <a:cubicBezTo>
                    <a:pt x="1184215" y="1066321"/>
                    <a:pt x="1184215" y="1001447"/>
                    <a:pt x="1129425" y="1061331"/>
                  </a:cubicBezTo>
                  <a:cubicBezTo>
                    <a:pt x="1120708" y="1066321"/>
                    <a:pt x="1111991" y="1080044"/>
                    <a:pt x="1115727" y="1083787"/>
                  </a:cubicBezTo>
                  <a:cubicBezTo>
                    <a:pt x="1130670" y="1109986"/>
                    <a:pt x="1120708" y="1132443"/>
                    <a:pt x="1105765" y="1154899"/>
                  </a:cubicBezTo>
                  <a:cubicBezTo>
                    <a:pt x="1063427" y="1152404"/>
                    <a:pt x="1084596" y="1235992"/>
                    <a:pt x="1022335" y="1216031"/>
                  </a:cubicBezTo>
                  <a:cubicBezTo>
                    <a:pt x="1006147" y="1211040"/>
                    <a:pt x="1023580" y="1233497"/>
                    <a:pt x="1026071" y="1243477"/>
                  </a:cubicBezTo>
                  <a:cubicBezTo>
                    <a:pt x="1031051" y="1260943"/>
                    <a:pt x="1037278" y="1277162"/>
                    <a:pt x="1022335" y="1293381"/>
                  </a:cubicBezTo>
                  <a:cubicBezTo>
                    <a:pt x="1007392" y="1309599"/>
                    <a:pt x="1007392" y="1309599"/>
                    <a:pt x="1034787" y="1324570"/>
                  </a:cubicBezTo>
                  <a:cubicBezTo>
                    <a:pt x="1041013" y="1322075"/>
                    <a:pt x="1047239" y="1319580"/>
                    <a:pt x="1053466" y="1319580"/>
                  </a:cubicBezTo>
                  <a:cubicBezTo>
                    <a:pt x="1073389" y="1320827"/>
                    <a:pt x="1095803" y="1347027"/>
                    <a:pt x="1111991" y="1313342"/>
                  </a:cubicBezTo>
                  <a:cubicBezTo>
                    <a:pt x="1118218" y="1308352"/>
                    <a:pt x="1125689" y="1305856"/>
                    <a:pt x="1133160" y="1307104"/>
                  </a:cubicBezTo>
                  <a:cubicBezTo>
                    <a:pt x="1155575" y="1313342"/>
                    <a:pt x="1179234" y="1318332"/>
                    <a:pt x="1201648" y="1324570"/>
                  </a:cubicBezTo>
                  <a:cubicBezTo>
                    <a:pt x="1225307" y="1328313"/>
                    <a:pt x="1253948" y="1332056"/>
                    <a:pt x="1252703" y="1363245"/>
                  </a:cubicBezTo>
                  <a:cubicBezTo>
                    <a:pt x="1251457" y="1391939"/>
                    <a:pt x="1227798" y="1403168"/>
                    <a:pt x="1205384" y="1411901"/>
                  </a:cubicBezTo>
                  <a:cubicBezTo>
                    <a:pt x="1190441" y="1418139"/>
                    <a:pt x="1174253" y="1420634"/>
                    <a:pt x="1159310" y="1421881"/>
                  </a:cubicBezTo>
                  <a:cubicBezTo>
                    <a:pt x="1121953" y="1425624"/>
                    <a:pt x="1100784" y="1431862"/>
                    <a:pt x="1120708" y="1479270"/>
                  </a:cubicBezTo>
                  <a:cubicBezTo>
                    <a:pt x="1133160" y="1510460"/>
                    <a:pt x="1116972" y="1534164"/>
                    <a:pt x="1073389" y="1526678"/>
                  </a:cubicBezTo>
                  <a:cubicBezTo>
                    <a:pt x="1036032" y="1520440"/>
                    <a:pt x="1001166" y="1527926"/>
                    <a:pt x="1048485" y="1574086"/>
                  </a:cubicBezTo>
                  <a:cubicBezTo>
                    <a:pt x="1060937" y="1586562"/>
                    <a:pt x="1067163" y="1612761"/>
                    <a:pt x="1053466" y="1614009"/>
                  </a:cubicBezTo>
                  <a:cubicBezTo>
                    <a:pt x="998675" y="1623989"/>
                    <a:pt x="992449" y="1691359"/>
                    <a:pt x="942640" y="1705082"/>
                  </a:cubicBezTo>
                  <a:lnTo>
                    <a:pt x="932385" y="1711688"/>
                  </a:lnTo>
                  <a:lnTo>
                    <a:pt x="959183" y="1719001"/>
                  </a:lnTo>
                  <a:cubicBezTo>
                    <a:pt x="981854" y="1729629"/>
                    <a:pt x="979984" y="1749717"/>
                    <a:pt x="964091" y="1807645"/>
                  </a:cubicBezTo>
                  <a:cubicBezTo>
                    <a:pt x="987774" y="1810137"/>
                    <a:pt x="1010212" y="1800171"/>
                    <a:pt x="1033895" y="1797679"/>
                  </a:cubicBezTo>
                  <a:cubicBezTo>
                    <a:pt x="1046360" y="1796433"/>
                    <a:pt x="1061318" y="1795188"/>
                    <a:pt x="1058825" y="1775255"/>
                  </a:cubicBezTo>
                  <a:cubicBezTo>
                    <a:pt x="1055086" y="1751586"/>
                    <a:pt x="1031402" y="1709230"/>
                    <a:pt x="1065058" y="1710475"/>
                  </a:cubicBezTo>
                  <a:cubicBezTo>
                    <a:pt x="1075342" y="1710787"/>
                    <a:pt x="1086482" y="1710164"/>
                    <a:pt x="1097915" y="1709814"/>
                  </a:cubicBezTo>
                  <a:cubicBezTo>
                    <a:pt x="1132214" y="1708763"/>
                    <a:pt x="1169141" y="1710164"/>
                    <a:pt x="1193448" y="1746603"/>
                  </a:cubicBezTo>
                  <a:cubicBezTo>
                    <a:pt x="1200927" y="1774010"/>
                    <a:pt x="1202174" y="1798925"/>
                    <a:pt x="1172258" y="1813874"/>
                  </a:cubicBezTo>
                  <a:cubicBezTo>
                    <a:pt x="1159792" y="1811382"/>
                    <a:pt x="1143588" y="1802662"/>
                    <a:pt x="1148574" y="1828823"/>
                  </a:cubicBezTo>
                  <a:cubicBezTo>
                    <a:pt x="1146081" y="1854984"/>
                    <a:pt x="1126137" y="1864950"/>
                    <a:pt x="1107439" y="1877408"/>
                  </a:cubicBezTo>
                  <a:cubicBezTo>
                    <a:pt x="1097467" y="1886128"/>
                    <a:pt x="1096221" y="1897340"/>
                    <a:pt x="1096221" y="1909797"/>
                  </a:cubicBezTo>
                  <a:lnTo>
                    <a:pt x="1095702" y="1918093"/>
                  </a:lnTo>
                  <a:lnTo>
                    <a:pt x="1126241" y="1913616"/>
                  </a:lnTo>
                  <a:cubicBezTo>
                    <a:pt x="1129988" y="1923576"/>
                    <a:pt x="1132486" y="1933537"/>
                    <a:pt x="1137481" y="1942252"/>
                  </a:cubicBezTo>
                  <a:cubicBezTo>
                    <a:pt x="1158712" y="1989562"/>
                    <a:pt x="1167454" y="1989562"/>
                    <a:pt x="1204921" y="1948477"/>
                  </a:cubicBezTo>
                  <a:cubicBezTo>
                    <a:pt x="1209916" y="1942252"/>
                    <a:pt x="1214912" y="1937272"/>
                    <a:pt x="1222405" y="1934782"/>
                  </a:cubicBezTo>
                  <a:cubicBezTo>
                    <a:pt x="1267365" y="1922331"/>
                    <a:pt x="1281103" y="1889962"/>
                    <a:pt x="1273609" y="1846386"/>
                  </a:cubicBezTo>
                  <a:cubicBezTo>
                    <a:pt x="1297338" y="1852611"/>
                    <a:pt x="1306080" y="1880001"/>
                    <a:pt x="1332307" y="1868796"/>
                  </a:cubicBezTo>
                  <a:cubicBezTo>
                    <a:pt x="1356036" y="1857591"/>
                    <a:pt x="1366027" y="1892452"/>
                    <a:pt x="1388506" y="1887472"/>
                  </a:cubicBezTo>
                  <a:cubicBezTo>
                    <a:pt x="1396000" y="1904901"/>
                    <a:pt x="1383511" y="1909881"/>
                    <a:pt x="1371022" y="1913616"/>
                  </a:cubicBezTo>
                  <a:cubicBezTo>
                    <a:pt x="1367275" y="1913616"/>
                    <a:pt x="1362280" y="1913616"/>
                    <a:pt x="1357284" y="1912371"/>
                  </a:cubicBezTo>
                  <a:cubicBezTo>
                    <a:pt x="1354787" y="1912371"/>
                    <a:pt x="1352289" y="1913616"/>
                    <a:pt x="1351040" y="1913616"/>
                  </a:cubicBezTo>
                  <a:cubicBezTo>
                    <a:pt x="1346044" y="1916106"/>
                    <a:pt x="1347293" y="1916106"/>
                    <a:pt x="1354787" y="1914861"/>
                  </a:cubicBezTo>
                  <a:cubicBezTo>
                    <a:pt x="1359782" y="1917351"/>
                    <a:pt x="1363529" y="1922331"/>
                    <a:pt x="1364778" y="1927312"/>
                  </a:cubicBezTo>
                  <a:cubicBezTo>
                    <a:pt x="1364778" y="1934782"/>
                    <a:pt x="1364778" y="1941007"/>
                    <a:pt x="1363529" y="1947232"/>
                  </a:cubicBezTo>
                  <a:cubicBezTo>
                    <a:pt x="1363529" y="1955947"/>
                    <a:pt x="1367275" y="1964662"/>
                    <a:pt x="1374769" y="1972132"/>
                  </a:cubicBezTo>
                  <a:cubicBezTo>
                    <a:pt x="1379764" y="1977112"/>
                    <a:pt x="1383511" y="1982092"/>
                    <a:pt x="1388506" y="1987072"/>
                  </a:cubicBezTo>
                  <a:cubicBezTo>
                    <a:pt x="1410986" y="2051812"/>
                    <a:pt x="1371022" y="2085428"/>
                    <a:pt x="1326062" y="2117798"/>
                  </a:cubicBezTo>
                  <a:lnTo>
                    <a:pt x="1317913" y="2115845"/>
                  </a:lnTo>
                  <a:lnTo>
                    <a:pt x="1314075" y="2118148"/>
                  </a:lnTo>
                  <a:cubicBezTo>
                    <a:pt x="1310329" y="2121894"/>
                    <a:pt x="1306582" y="2125641"/>
                    <a:pt x="1306582" y="2130637"/>
                  </a:cubicBezTo>
                  <a:cubicBezTo>
                    <a:pt x="1306582" y="2133134"/>
                    <a:pt x="1314075" y="2138130"/>
                    <a:pt x="1316573" y="2138130"/>
                  </a:cubicBezTo>
                  <a:cubicBezTo>
                    <a:pt x="1341551" y="2119396"/>
                    <a:pt x="1365280" y="2141877"/>
                    <a:pt x="1390257" y="2141877"/>
                  </a:cubicBezTo>
                  <a:cubicBezTo>
                    <a:pt x="1406493" y="2161859"/>
                    <a:pt x="1415235" y="2138130"/>
                    <a:pt x="1426475" y="2135632"/>
                  </a:cubicBezTo>
                  <a:cubicBezTo>
                    <a:pt x="1433968" y="2135632"/>
                    <a:pt x="1440212" y="2138130"/>
                    <a:pt x="1445208" y="2141877"/>
                  </a:cubicBezTo>
                  <a:cubicBezTo>
                    <a:pt x="1471434" y="2169353"/>
                    <a:pt x="1457697" y="2199326"/>
                    <a:pt x="1450203" y="2229300"/>
                  </a:cubicBezTo>
                  <a:cubicBezTo>
                    <a:pt x="1440212" y="2250531"/>
                    <a:pt x="1422728" y="2241789"/>
                    <a:pt x="1406493" y="2238042"/>
                  </a:cubicBezTo>
                  <a:cubicBezTo>
                    <a:pt x="1394004" y="2236793"/>
                    <a:pt x="1377768" y="2240540"/>
                    <a:pt x="1369026" y="2233047"/>
                  </a:cubicBezTo>
                  <a:cubicBezTo>
                    <a:pt x="1317822" y="2189335"/>
                    <a:pt x="1269116" y="2215562"/>
                    <a:pt x="1224156" y="2239291"/>
                  </a:cubicBezTo>
                  <a:cubicBezTo>
                    <a:pt x="1201676" y="2251780"/>
                    <a:pt x="1186690" y="2248033"/>
                    <a:pt x="1166708" y="2238042"/>
                  </a:cubicBezTo>
                  <a:cubicBezTo>
                    <a:pt x="1159214" y="2233047"/>
                    <a:pt x="1151721" y="2224304"/>
                    <a:pt x="1142979" y="2219309"/>
                  </a:cubicBezTo>
                  <a:cubicBezTo>
                    <a:pt x="1127992" y="2208068"/>
                    <a:pt x="1119250" y="2194331"/>
                    <a:pt x="1118001" y="2175597"/>
                  </a:cubicBezTo>
                  <a:lnTo>
                    <a:pt x="1117320" y="2172977"/>
                  </a:lnTo>
                  <a:lnTo>
                    <a:pt x="1034077" y="2175411"/>
                  </a:lnTo>
                  <a:cubicBezTo>
                    <a:pt x="996762" y="2180357"/>
                    <a:pt x="996762" y="2180357"/>
                    <a:pt x="983080" y="2140791"/>
                  </a:cubicBezTo>
                  <a:cubicBezTo>
                    <a:pt x="981837" y="2138318"/>
                    <a:pt x="980593" y="2135846"/>
                    <a:pt x="979349" y="2133373"/>
                  </a:cubicBezTo>
                  <a:cubicBezTo>
                    <a:pt x="971886" y="2114826"/>
                    <a:pt x="963179" y="2113590"/>
                    <a:pt x="945766" y="2130900"/>
                  </a:cubicBezTo>
                  <a:cubicBezTo>
                    <a:pt x="938303" y="2138318"/>
                    <a:pt x="934572" y="2146973"/>
                    <a:pt x="928353" y="2155628"/>
                  </a:cubicBezTo>
                  <a:lnTo>
                    <a:pt x="919646" y="2155628"/>
                  </a:lnTo>
                  <a:lnTo>
                    <a:pt x="916878" y="2155628"/>
                  </a:lnTo>
                  <a:lnTo>
                    <a:pt x="916429" y="2156393"/>
                  </a:lnTo>
                  <a:lnTo>
                    <a:pt x="908834" y="2159422"/>
                  </a:lnTo>
                  <a:lnTo>
                    <a:pt x="927778" y="2158234"/>
                  </a:lnTo>
                  <a:cubicBezTo>
                    <a:pt x="943913" y="2204331"/>
                    <a:pt x="926537" y="2254166"/>
                    <a:pt x="941431" y="2300263"/>
                  </a:cubicBezTo>
                  <a:cubicBezTo>
                    <a:pt x="943913" y="2304001"/>
                    <a:pt x="931501" y="2307739"/>
                    <a:pt x="924054" y="2304001"/>
                  </a:cubicBezTo>
                  <a:cubicBezTo>
                    <a:pt x="873166" y="2313968"/>
                    <a:pt x="819796" y="2312722"/>
                    <a:pt x="780078" y="2351344"/>
                  </a:cubicBezTo>
                  <a:cubicBezTo>
                    <a:pt x="737878" y="2352590"/>
                    <a:pt x="699402" y="2348852"/>
                    <a:pt x="663408" y="2316460"/>
                  </a:cubicBezTo>
                  <a:cubicBezTo>
                    <a:pt x="638585" y="2292788"/>
                    <a:pt x="600109" y="2275346"/>
                    <a:pt x="562873" y="2302755"/>
                  </a:cubicBezTo>
                  <a:cubicBezTo>
                    <a:pt x="555426" y="2307739"/>
                    <a:pt x="546738" y="2313968"/>
                    <a:pt x="550462" y="2321443"/>
                  </a:cubicBezTo>
                  <a:cubicBezTo>
                    <a:pt x="567838" y="2342623"/>
                    <a:pt x="577767" y="2373770"/>
                    <a:pt x="610038" y="2381245"/>
                  </a:cubicBezTo>
                  <a:cubicBezTo>
                    <a:pt x="613761" y="2382491"/>
                    <a:pt x="619967" y="2381245"/>
                    <a:pt x="624932" y="2379999"/>
                  </a:cubicBezTo>
                  <a:cubicBezTo>
                    <a:pt x="632379" y="2378753"/>
                    <a:pt x="639826" y="2375016"/>
                    <a:pt x="646032" y="2382491"/>
                  </a:cubicBezTo>
                  <a:cubicBezTo>
                    <a:pt x="649755" y="2387474"/>
                    <a:pt x="637344" y="2399933"/>
                    <a:pt x="626173" y="2403671"/>
                  </a:cubicBezTo>
                  <a:cubicBezTo>
                    <a:pt x="608797" y="2411146"/>
                    <a:pt x="593903" y="2403671"/>
                    <a:pt x="582732" y="2393704"/>
                  </a:cubicBezTo>
                  <a:cubicBezTo>
                    <a:pt x="554185" y="2375016"/>
                    <a:pt x="525638" y="2366295"/>
                    <a:pt x="493368" y="2376262"/>
                  </a:cubicBezTo>
                  <a:cubicBezTo>
                    <a:pt x="478474" y="2379999"/>
                    <a:pt x="466062" y="2378753"/>
                    <a:pt x="463580" y="2362557"/>
                  </a:cubicBezTo>
                  <a:cubicBezTo>
                    <a:pt x="461098" y="2336394"/>
                    <a:pt x="431309" y="2347607"/>
                    <a:pt x="425104" y="2327673"/>
                  </a:cubicBezTo>
                  <a:cubicBezTo>
                    <a:pt x="418898" y="2307739"/>
                    <a:pt x="400280" y="2312722"/>
                    <a:pt x="384145" y="2313968"/>
                  </a:cubicBezTo>
                  <a:cubicBezTo>
                    <a:pt x="382904" y="2315214"/>
                    <a:pt x="376698" y="2313968"/>
                    <a:pt x="376698" y="2312722"/>
                  </a:cubicBezTo>
                  <a:cubicBezTo>
                    <a:pt x="368010" y="2271608"/>
                    <a:pt x="325810" y="2289050"/>
                    <a:pt x="302228" y="2271608"/>
                  </a:cubicBezTo>
                  <a:lnTo>
                    <a:pt x="307051" y="2267576"/>
                  </a:lnTo>
                  <a:lnTo>
                    <a:pt x="301189" y="2268279"/>
                  </a:lnTo>
                  <a:cubicBezTo>
                    <a:pt x="289992" y="2268279"/>
                    <a:pt x="280038" y="2268279"/>
                    <a:pt x="268841" y="2268279"/>
                  </a:cubicBezTo>
                  <a:cubicBezTo>
                    <a:pt x="271329" y="2254657"/>
                    <a:pt x="265108" y="2239796"/>
                    <a:pt x="278794" y="2232366"/>
                  </a:cubicBezTo>
                  <a:cubicBezTo>
                    <a:pt x="287503" y="2228651"/>
                    <a:pt x="298701" y="2236081"/>
                    <a:pt x="308654" y="2233605"/>
                  </a:cubicBezTo>
                  <a:cubicBezTo>
                    <a:pt x="314875" y="2233605"/>
                    <a:pt x="323584" y="2227413"/>
                    <a:pt x="326073" y="2222459"/>
                  </a:cubicBezTo>
                  <a:cubicBezTo>
                    <a:pt x="329805" y="2211314"/>
                    <a:pt x="322340" y="2201407"/>
                    <a:pt x="311142" y="2196454"/>
                  </a:cubicBezTo>
                  <a:cubicBezTo>
                    <a:pt x="306166" y="2193977"/>
                    <a:pt x="296212" y="2193977"/>
                    <a:pt x="289992" y="2195215"/>
                  </a:cubicBezTo>
                  <a:cubicBezTo>
                    <a:pt x="280038" y="2196454"/>
                    <a:pt x="270085" y="2202646"/>
                    <a:pt x="260132" y="2195215"/>
                  </a:cubicBezTo>
                  <a:cubicBezTo>
                    <a:pt x="250178" y="2189024"/>
                    <a:pt x="242713" y="2170448"/>
                    <a:pt x="229027" y="2186547"/>
                  </a:cubicBezTo>
                  <a:cubicBezTo>
                    <a:pt x="225295" y="2191500"/>
                    <a:pt x="231516" y="2205122"/>
                    <a:pt x="231516" y="2215029"/>
                  </a:cubicBezTo>
                  <a:cubicBezTo>
                    <a:pt x="232760" y="2229890"/>
                    <a:pt x="221562" y="2236081"/>
                    <a:pt x="211609" y="2228651"/>
                  </a:cubicBezTo>
                  <a:cubicBezTo>
                    <a:pt x="194191" y="2216268"/>
                    <a:pt x="175528" y="2207599"/>
                    <a:pt x="154377" y="2212552"/>
                  </a:cubicBezTo>
                  <a:cubicBezTo>
                    <a:pt x="122029" y="2219983"/>
                    <a:pt x="87192" y="2198931"/>
                    <a:pt x="57332" y="2222459"/>
                  </a:cubicBezTo>
                  <a:cubicBezTo>
                    <a:pt x="53599" y="2222459"/>
                    <a:pt x="49867" y="2222459"/>
                    <a:pt x="46134" y="2219983"/>
                  </a:cubicBezTo>
                  <a:cubicBezTo>
                    <a:pt x="46134" y="2207599"/>
                    <a:pt x="39913" y="2196454"/>
                    <a:pt x="29960" y="2189024"/>
                  </a:cubicBezTo>
                  <a:cubicBezTo>
                    <a:pt x="29960" y="2179117"/>
                    <a:pt x="28716" y="2169210"/>
                    <a:pt x="27472" y="2158065"/>
                  </a:cubicBezTo>
                  <a:cubicBezTo>
                    <a:pt x="29960" y="2122152"/>
                    <a:pt x="69774" y="2124629"/>
                    <a:pt x="87192" y="2104815"/>
                  </a:cubicBezTo>
                  <a:cubicBezTo>
                    <a:pt x="88436" y="2103577"/>
                    <a:pt x="98389" y="2108530"/>
                    <a:pt x="99634" y="2112245"/>
                  </a:cubicBezTo>
                  <a:cubicBezTo>
                    <a:pt x="105854" y="2125867"/>
                    <a:pt x="110831" y="2140728"/>
                    <a:pt x="118296" y="2154350"/>
                  </a:cubicBezTo>
                  <a:cubicBezTo>
                    <a:pt x="122029" y="2160541"/>
                    <a:pt x="131982" y="2166733"/>
                    <a:pt x="138203" y="2158065"/>
                  </a:cubicBezTo>
                  <a:cubicBezTo>
                    <a:pt x="149400" y="2143204"/>
                    <a:pt x="168063" y="2141966"/>
                    <a:pt x="184237" y="2134536"/>
                  </a:cubicBezTo>
                  <a:cubicBezTo>
                    <a:pt x="202900" y="2127106"/>
                    <a:pt x="190458" y="2104815"/>
                    <a:pt x="205388" y="2096147"/>
                  </a:cubicBezTo>
                  <a:lnTo>
                    <a:pt x="220495" y="2093833"/>
                  </a:lnTo>
                  <a:lnTo>
                    <a:pt x="225480" y="2098441"/>
                  </a:lnTo>
                  <a:lnTo>
                    <a:pt x="225295" y="2097617"/>
                  </a:lnTo>
                  <a:cubicBezTo>
                    <a:pt x="225295" y="2095140"/>
                    <a:pt x="226548" y="2092663"/>
                    <a:pt x="227800" y="2090187"/>
                  </a:cubicBezTo>
                  <a:cubicBezTo>
                    <a:pt x="246592" y="2060466"/>
                    <a:pt x="246592" y="2060466"/>
                    <a:pt x="272900" y="2071611"/>
                  </a:cubicBezTo>
                  <a:cubicBezTo>
                    <a:pt x="277911" y="2074088"/>
                    <a:pt x="281669" y="2077803"/>
                    <a:pt x="286680" y="2079041"/>
                  </a:cubicBezTo>
                  <a:cubicBezTo>
                    <a:pt x="308291" y="2084614"/>
                    <a:pt x="327787" y="2081827"/>
                    <a:pt x="341469" y="2068070"/>
                  </a:cubicBezTo>
                  <a:lnTo>
                    <a:pt x="350662" y="2054202"/>
                  </a:lnTo>
                  <a:lnTo>
                    <a:pt x="322296" y="2034218"/>
                  </a:lnTo>
                  <a:cubicBezTo>
                    <a:pt x="313103" y="2027210"/>
                    <a:pt x="305312" y="2018802"/>
                    <a:pt x="302196" y="2005721"/>
                  </a:cubicBezTo>
                  <a:cubicBezTo>
                    <a:pt x="299703" y="1994509"/>
                    <a:pt x="309675" y="1985789"/>
                    <a:pt x="307182" y="1974577"/>
                  </a:cubicBezTo>
                  <a:cubicBezTo>
                    <a:pt x="304689" y="1984543"/>
                    <a:pt x="302196" y="1998246"/>
                    <a:pt x="295963" y="2003229"/>
                  </a:cubicBezTo>
                  <a:cubicBezTo>
                    <a:pt x="262307" y="2024719"/>
                    <a:pt x="255997" y="2003463"/>
                    <a:pt x="249161" y="1984134"/>
                  </a:cubicBezTo>
                  <a:lnTo>
                    <a:pt x="243492" y="1972132"/>
                  </a:lnTo>
                  <a:lnTo>
                    <a:pt x="243366" y="1972809"/>
                  </a:lnTo>
                  <a:cubicBezTo>
                    <a:pt x="229637" y="1992881"/>
                    <a:pt x="218405" y="2015463"/>
                    <a:pt x="207173" y="2036790"/>
                  </a:cubicBezTo>
                  <a:cubicBezTo>
                    <a:pt x="183460" y="2084462"/>
                    <a:pt x="158500" y="2130879"/>
                    <a:pt x="102338" y="2065644"/>
                  </a:cubicBezTo>
                  <a:cubicBezTo>
                    <a:pt x="86114" y="2048081"/>
                    <a:pt x="69890" y="2060626"/>
                    <a:pt x="56161" y="2074426"/>
                  </a:cubicBezTo>
                  <a:cubicBezTo>
                    <a:pt x="38689" y="2093244"/>
                    <a:pt x="23713" y="2086971"/>
                    <a:pt x="11232" y="2069408"/>
                  </a:cubicBezTo>
                  <a:cubicBezTo>
                    <a:pt x="3744" y="2051844"/>
                    <a:pt x="11232" y="2031772"/>
                    <a:pt x="0" y="2015463"/>
                  </a:cubicBezTo>
                  <a:cubicBezTo>
                    <a:pt x="4992" y="1996645"/>
                    <a:pt x="4992" y="1977827"/>
                    <a:pt x="0" y="1959009"/>
                  </a:cubicBezTo>
                  <a:cubicBezTo>
                    <a:pt x="4992" y="1951482"/>
                    <a:pt x="4992" y="1942700"/>
                    <a:pt x="0" y="1933919"/>
                  </a:cubicBezTo>
                  <a:lnTo>
                    <a:pt x="2496" y="1930155"/>
                  </a:lnTo>
                  <a:lnTo>
                    <a:pt x="0" y="1927646"/>
                  </a:lnTo>
                  <a:lnTo>
                    <a:pt x="16341" y="1903555"/>
                  </a:lnTo>
                  <a:lnTo>
                    <a:pt x="14943" y="1903447"/>
                  </a:lnTo>
                  <a:cubicBezTo>
                    <a:pt x="9962" y="1859782"/>
                    <a:pt x="24905" y="1814869"/>
                    <a:pt x="3736" y="1771204"/>
                  </a:cubicBezTo>
                  <a:cubicBezTo>
                    <a:pt x="2491" y="1757481"/>
                    <a:pt x="1245" y="1742510"/>
                    <a:pt x="1245" y="1727539"/>
                  </a:cubicBezTo>
                  <a:cubicBezTo>
                    <a:pt x="1245" y="1671398"/>
                    <a:pt x="0" y="1616504"/>
                    <a:pt x="0" y="1560363"/>
                  </a:cubicBezTo>
                  <a:cubicBezTo>
                    <a:pt x="0" y="1478022"/>
                    <a:pt x="1245" y="1395682"/>
                    <a:pt x="2491" y="1313342"/>
                  </a:cubicBezTo>
                  <a:cubicBezTo>
                    <a:pt x="6226" y="1310847"/>
                    <a:pt x="11207" y="1309599"/>
                    <a:pt x="14943" y="1308352"/>
                  </a:cubicBezTo>
                  <a:cubicBezTo>
                    <a:pt x="17433" y="1312094"/>
                    <a:pt x="21169" y="1317085"/>
                    <a:pt x="23660" y="1320827"/>
                  </a:cubicBezTo>
                  <a:cubicBezTo>
                    <a:pt x="29886" y="1329560"/>
                    <a:pt x="87166" y="1366988"/>
                    <a:pt x="93393" y="1371978"/>
                  </a:cubicBezTo>
                  <a:cubicBezTo>
                    <a:pt x="105845" y="1381959"/>
                    <a:pt x="109581" y="1376968"/>
                    <a:pt x="113316" y="1364493"/>
                  </a:cubicBezTo>
                  <a:cubicBezTo>
                    <a:pt x="127014" y="1325818"/>
                    <a:pt x="128259" y="1324570"/>
                    <a:pt x="160635" y="1335798"/>
                  </a:cubicBezTo>
                  <a:cubicBezTo>
                    <a:pt x="179314" y="1343284"/>
                    <a:pt x="197992" y="1349522"/>
                    <a:pt x="215425" y="1361997"/>
                  </a:cubicBezTo>
                  <a:cubicBezTo>
                    <a:pt x="227878" y="1373226"/>
                    <a:pt x="245311" y="1345779"/>
                    <a:pt x="266480" y="1354512"/>
                  </a:cubicBezTo>
                  <a:cubicBezTo>
                    <a:pt x="276442" y="1360750"/>
                    <a:pt x="292630" y="1359502"/>
                    <a:pt x="305082" y="1359502"/>
                  </a:cubicBezTo>
                  <a:cubicBezTo>
                    <a:pt x="307884" y="1363245"/>
                    <a:pt x="310841" y="1365272"/>
                    <a:pt x="313896" y="1366208"/>
                  </a:cubicBezTo>
                  <a:lnTo>
                    <a:pt x="314637" y="1366220"/>
                  </a:lnTo>
                  <a:lnTo>
                    <a:pt x="322826" y="1371978"/>
                  </a:lnTo>
                  <a:cubicBezTo>
                    <a:pt x="329053" y="1371978"/>
                    <a:pt x="335590" y="1368235"/>
                    <a:pt x="342439" y="1361997"/>
                  </a:cubicBezTo>
                  <a:cubicBezTo>
                    <a:pt x="336213" y="1361997"/>
                    <a:pt x="329675" y="1365116"/>
                    <a:pt x="323293" y="1366364"/>
                  </a:cubicBezTo>
                  <a:lnTo>
                    <a:pt x="314637" y="1366220"/>
                  </a:lnTo>
                  <a:lnTo>
                    <a:pt x="305082" y="1359502"/>
                  </a:lnTo>
                  <a:cubicBezTo>
                    <a:pt x="306327" y="1339541"/>
                    <a:pt x="298856" y="1315837"/>
                    <a:pt x="316289" y="1300866"/>
                  </a:cubicBezTo>
                  <a:cubicBezTo>
                    <a:pt x="344929" y="1278410"/>
                    <a:pt x="332477" y="1255953"/>
                    <a:pt x="321270" y="1232249"/>
                  </a:cubicBezTo>
                  <a:cubicBezTo>
                    <a:pt x="321270" y="1228506"/>
                    <a:pt x="321270" y="1224764"/>
                    <a:pt x="322515" y="1221021"/>
                  </a:cubicBezTo>
                  <a:cubicBezTo>
                    <a:pt x="327496" y="1207297"/>
                    <a:pt x="337458" y="1194822"/>
                    <a:pt x="349910" y="1186089"/>
                  </a:cubicBezTo>
                  <a:cubicBezTo>
                    <a:pt x="399719" y="1186089"/>
                    <a:pt x="447038" y="1211040"/>
                    <a:pt x="501828" y="1207297"/>
                  </a:cubicBezTo>
                  <a:cubicBezTo>
                    <a:pt x="524242" y="1204802"/>
                    <a:pt x="547902" y="1202307"/>
                    <a:pt x="569071" y="1193574"/>
                  </a:cubicBezTo>
                  <a:cubicBezTo>
                    <a:pt x="588994" y="1186089"/>
                    <a:pt x="606428" y="1172365"/>
                    <a:pt x="620125" y="1154899"/>
                  </a:cubicBezTo>
                  <a:cubicBezTo>
                    <a:pt x="621370" y="1152404"/>
                    <a:pt x="622616" y="1148661"/>
                    <a:pt x="623861" y="1147414"/>
                  </a:cubicBezTo>
                  <a:cubicBezTo>
                    <a:pt x="626351" y="1144918"/>
                    <a:pt x="631332" y="1146166"/>
                    <a:pt x="633823" y="1146166"/>
                  </a:cubicBezTo>
                  <a:cubicBezTo>
                    <a:pt x="636313" y="1146166"/>
                    <a:pt x="637558" y="1146166"/>
                    <a:pt x="640049" y="1146166"/>
                  </a:cubicBezTo>
                  <a:cubicBezTo>
                    <a:pt x="641294" y="1147414"/>
                    <a:pt x="643785" y="1148661"/>
                    <a:pt x="645030" y="1149909"/>
                  </a:cubicBezTo>
                  <a:cubicBezTo>
                    <a:pt x="651256" y="1152404"/>
                    <a:pt x="654992" y="1156147"/>
                    <a:pt x="658727" y="1161137"/>
                  </a:cubicBezTo>
                  <a:cubicBezTo>
                    <a:pt x="661218" y="1163632"/>
                    <a:pt x="662463" y="1168622"/>
                    <a:pt x="663708" y="1172365"/>
                  </a:cubicBezTo>
                  <a:cubicBezTo>
                    <a:pt x="664954" y="1174860"/>
                    <a:pt x="664954" y="1178603"/>
                    <a:pt x="666199" y="1182346"/>
                  </a:cubicBezTo>
                  <a:cubicBezTo>
                    <a:pt x="666199" y="1188584"/>
                    <a:pt x="664954" y="1196069"/>
                    <a:pt x="662463" y="1202307"/>
                  </a:cubicBezTo>
                  <a:cubicBezTo>
                    <a:pt x="661218" y="1204802"/>
                    <a:pt x="658727" y="1207297"/>
                    <a:pt x="658727" y="1209793"/>
                  </a:cubicBezTo>
                  <a:cubicBezTo>
                    <a:pt x="659973" y="1213535"/>
                    <a:pt x="659973" y="1216031"/>
                    <a:pt x="659973" y="1219773"/>
                  </a:cubicBezTo>
                  <a:cubicBezTo>
                    <a:pt x="658727" y="1231002"/>
                    <a:pt x="657482" y="1244725"/>
                    <a:pt x="652501" y="1255953"/>
                  </a:cubicBezTo>
                  <a:cubicBezTo>
                    <a:pt x="647520" y="1268429"/>
                    <a:pt x="640049" y="1280905"/>
                    <a:pt x="630087" y="1288390"/>
                  </a:cubicBezTo>
                  <a:cubicBezTo>
                    <a:pt x="608918" y="1305856"/>
                    <a:pt x="590240" y="1320827"/>
                    <a:pt x="584014" y="1352017"/>
                  </a:cubicBezTo>
                  <a:cubicBezTo>
                    <a:pt x="585259" y="1349522"/>
                    <a:pt x="586504" y="1347027"/>
                    <a:pt x="587749" y="1345779"/>
                  </a:cubicBezTo>
                  <a:cubicBezTo>
                    <a:pt x="588994" y="1343284"/>
                    <a:pt x="590240" y="1340789"/>
                    <a:pt x="591485" y="1338293"/>
                  </a:cubicBezTo>
                  <a:cubicBezTo>
                    <a:pt x="593975" y="1334551"/>
                    <a:pt x="596466" y="1329560"/>
                    <a:pt x="600202" y="1325818"/>
                  </a:cubicBezTo>
                  <a:cubicBezTo>
                    <a:pt x="603937" y="1318332"/>
                    <a:pt x="610163" y="1310847"/>
                    <a:pt x="617635" y="1305856"/>
                  </a:cubicBezTo>
                  <a:cubicBezTo>
                    <a:pt x="623861" y="1300866"/>
                    <a:pt x="631332" y="1298371"/>
                    <a:pt x="638804" y="1298371"/>
                  </a:cubicBezTo>
                  <a:cubicBezTo>
                    <a:pt x="643785" y="1298371"/>
                    <a:pt x="647520" y="1299618"/>
                    <a:pt x="651256" y="1300866"/>
                  </a:cubicBezTo>
                  <a:cubicBezTo>
                    <a:pt x="654992" y="1302114"/>
                    <a:pt x="657482" y="1303361"/>
                    <a:pt x="659973" y="1303361"/>
                  </a:cubicBezTo>
                  <a:lnTo>
                    <a:pt x="661649" y="1304081"/>
                  </a:lnTo>
                  <a:lnTo>
                    <a:pt x="662619" y="1305701"/>
                  </a:lnTo>
                  <a:cubicBezTo>
                    <a:pt x="665576" y="1308352"/>
                    <a:pt x="669312" y="1310847"/>
                    <a:pt x="672425" y="1313342"/>
                  </a:cubicBezTo>
                  <a:lnTo>
                    <a:pt x="672828" y="1313305"/>
                  </a:lnTo>
                  <a:lnTo>
                    <a:pt x="673670" y="1315837"/>
                  </a:lnTo>
                  <a:cubicBezTo>
                    <a:pt x="672425" y="1319580"/>
                    <a:pt x="671180" y="1322075"/>
                    <a:pt x="671180" y="1325818"/>
                  </a:cubicBezTo>
                  <a:cubicBezTo>
                    <a:pt x="672425" y="1327065"/>
                    <a:pt x="672425" y="1330808"/>
                    <a:pt x="672425" y="1333303"/>
                  </a:cubicBezTo>
                  <a:cubicBezTo>
                    <a:pt x="671180" y="1338293"/>
                    <a:pt x="671180" y="1343284"/>
                    <a:pt x="669934" y="1348274"/>
                  </a:cubicBezTo>
                  <a:cubicBezTo>
                    <a:pt x="667444" y="1359502"/>
                    <a:pt x="663708" y="1370731"/>
                    <a:pt x="661218" y="1380711"/>
                  </a:cubicBezTo>
                  <a:cubicBezTo>
                    <a:pt x="657482" y="1398177"/>
                    <a:pt x="657482" y="1415643"/>
                    <a:pt x="663708" y="1431862"/>
                  </a:cubicBezTo>
                  <a:cubicBezTo>
                    <a:pt x="668689" y="1347027"/>
                    <a:pt x="739667" y="1323322"/>
                    <a:pt x="777024" y="1274667"/>
                  </a:cubicBezTo>
                  <a:cubicBezTo>
                    <a:pt x="750874" y="1281216"/>
                    <a:pt x="728927" y="1302503"/>
                    <a:pt x="701727" y="1310632"/>
                  </a:cubicBezTo>
                  <a:lnTo>
                    <a:pt x="672828" y="1313305"/>
                  </a:lnTo>
                  <a:lnTo>
                    <a:pt x="671180" y="1308352"/>
                  </a:lnTo>
                  <a:cubicBezTo>
                    <a:pt x="671180" y="1308352"/>
                    <a:pt x="669934" y="1307104"/>
                    <a:pt x="668689" y="1307104"/>
                  </a:cubicBezTo>
                  <a:lnTo>
                    <a:pt x="661649" y="1304081"/>
                  </a:lnTo>
                  <a:lnTo>
                    <a:pt x="657482" y="1297123"/>
                  </a:lnTo>
                  <a:cubicBezTo>
                    <a:pt x="657482" y="1289638"/>
                    <a:pt x="661218" y="1282152"/>
                    <a:pt x="663708" y="1275914"/>
                  </a:cubicBezTo>
                  <a:cubicBezTo>
                    <a:pt x="668689" y="1265934"/>
                    <a:pt x="674915" y="1257201"/>
                    <a:pt x="681142" y="1247220"/>
                  </a:cubicBezTo>
                  <a:cubicBezTo>
                    <a:pt x="696084" y="1227259"/>
                    <a:pt x="713518" y="1208545"/>
                    <a:pt x="733441" y="1189831"/>
                  </a:cubicBezTo>
                  <a:cubicBezTo>
                    <a:pt x="735932" y="1188584"/>
                    <a:pt x="738422" y="1187336"/>
                    <a:pt x="739667" y="1183593"/>
                  </a:cubicBezTo>
                  <a:cubicBezTo>
                    <a:pt x="742158" y="1181098"/>
                    <a:pt x="744648" y="1176108"/>
                    <a:pt x="745894" y="1172365"/>
                  </a:cubicBezTo>
                  <a:cubicBezTo>
                    <a:pt x="747139" y="1169870"/>
                    <a:pt x="749629" y="1167375"/>
                    <a:pt x="750875" y="1166127"/>
                  </a:cubicBezTo>
                  <a:cubicBezTo>
                    <a:pt x="753365" y="1162385"/>
                    <a:pt x="757101" y="1162385"/>
                    <a:pt x="760836" y="1161137"/>
                  </a:cubicBezTo>
                  <a:cubicBezTo>
                    <a:pt x="763327" y="1161137"/>
                    <a:pt x="765817" y="1159889"/>
                    <a:pt x="769553" y="1159889"/>
                  </a:cubicBezTo>
                  <a:cubicBezTo>
                    <a:pt x="772043" y="1159889"/>
                    <a:pt x="775779" y="1161137"/>
                    <a:pt x="778270" y="1159889"/>
                  </a:cubicBezTo>
                  <a:cubicBezTo>
                    <a:pt x="783251" y="1158642"/>
                    <a:pt x="786986" y="1156147"/>
                    <a:pt x="791967" y="1157394"/>
                  </a:cubicBezTo>
                  <a:cubicBezTo>
                    <a:pt x="850493" y="1171118"/>
                    <a:pt x="800684" y="1126205"/>
                    <a:pt x="815627" y="1118719"/>
                  </a:cubicBezTo>
                  <a:cubicBezTo>
                    <a:pt x="826834" y="1113729"/>
                    <a:pt x="835550" y="1106243"/>
                    <a:pt x="846757" y="1103748"/>
                  </a:cubicBezTo>
                  <a:cubicBezTo>
                    <a:pt x="852983" y="1103748"/>
                    <a:pt x="859210" y="1103748"/>
                    <a:pt x="864191" y="1103748"/>
                  </a:cubicBezTo>
                  <a:cubicBezTo>
                    <a:pt x="867926" y="1104996"/>
                    <a:pt x="871662" y="1104996"/>
                    <a:pt x="875398" y="1104996"/>
                  </a:cubicBezTo>
                  <a:cubicBezTo>
                    <a:pt x="879133" y="1104996"/>
                    <a:pt x="881624" y="1103748"/>
                    <a:pt x="885359" y="1103748"/>
                  </a:cubicBezTo>
                  <a:cubicBezTo>
                    <a:pt x="890340" y="1102501"/>
                    <a:pt x="892831" y="1100006"/>
                    <a:pt x="896567" y="1097510"/>
                  </a:cubicBezTo>
                  <a:cubicBezTo>
                    <a:pt x="901547" y="1096263"/>
                    <a:pt x="906528" y="1093768"/>
                    <a:pt x="910264" y="1093768"/>
                  </a:cubicBezTo>
                  <a:cubicBezTo>
                    <a:pt x="914000" y="1093768"/>
                    <a:pt x="915245" y="1093768"/>
                    <a:pt x="917735" y="1093768"/>
                  </a:cubicBezTo>
                  <a:cubicBezTo>
                    <a:pt x="918981" y="1095015"/>
                    <a:pt x="920226" y="1096263"/>
                    <a:pt x="921471" y="1097510"/>
                  </a:cubicBezTo>
                  <a:cubicBezTo>
                    <a:pt x="922716" y="1100006"/>
                    <a:pt x="923962" y="1102501"/>
                    <a:pt x="925207" y="1103748"/>
                  </a:cubicBezTo>
                  <a:cubicBezTo>
                    <a:pt x="925207" y="1104996"/>
                    <a:pt x="926452" y="1107491"/>
                    <a:pt x="927697" y="1109986"/>
                  </a:cubicBezTo>
                  <a:cubicBezTo>
                    <a:pt x="928943" y="1111234"/>
                    <a:pt x="930188" y="1113729"/>
                    <a:pt x="933923" y="1112481"/>
                  </a:cubicBezTo>
                  <a:cubicBezTo>
                    <a:pt x="935169" y="1111234"/>
                    <a:pt x="937659" y="1109986"/>
                    <a:pt x="938904" y="1108739"/>
                  </a:cubicBezTo>
                  <a:cubicBezTo>
                    <a:pt x="943885" y="1104996"/>
                    <a:pt x="947621" y="1102501"/>
                    <a:pt x="951357" y="1097510"/>
                  </a:cubicBezTo>
                  <a:cubicBezTo>
                    <a:pt x="960073" y="1088777"/>
                    <a:pt x="967545" y="1078797"/>
                    <a:pt x="973771" y="1068816"/>
                  </a:cubicBezTo>
                  <a:cubicBezTo>
                    <a:pt x="973771" y="1067568"/>
                    <a:pt x="975016" y="1067568"/>
                    <a:pt x="975016" y="1066321"/>
                  </a:cubicBezTo>
                  <a:cubicBezTo>
                    <a:pt x="989959" y="1042617"/>
                    <a:pt x="1011128" y="1017665"/>
                    <a:pt x="988714" y="986476"/>
                  </a:cubicBezTo>
                  <a:cubicBezTo>
                    <a:pt x="935169" y="910373"/>
                    <a:pt x="935169" y="909126"/>
                    <a:pt x="1024825" y="889164"/>
                  </a:cubicBezTo>
                  <a:cubicBezTo>
                    <a:pt x="984978" y="865460"/>
                    <a:pt x="950111" y="838014"/>
                    <a:pt x="915245" y="809319"/>
                  </a:cubicBezTo>
                  <a:cubicBezTo>
                    <a:pt x="900302" y="795596"/>
                    <a:pt x="880379" y="780625"/>
                    <a:pt x="892831" y="755673"/>
                  </a:cubicBezTo>
                  <a:cubicBezTo>
                    <a:pt x="902793" y="734464"/>
                    <a:pt x="925207" y="729474"/>
                    <a:pt x="946376" y="726979"/>
                  </a:cubicBezTo>
                  <a:cubicBezTo>
                    <a:pt x="972526" y="723236"/>
                    <a:pt x="997430" y="740702"/>
                    <a:pt x="1023580" y="730722"/>
                  </a:cubicBezTo>
                  <a:cubicBezTo>
                    <a:pt x="982487" y="693294"/>
                    <a:pt x="928943" y="740702"/>
                    <a:pt x="886605" y="709513"/>
                  </a:cubicBezTo>
                  <a:cubicBezTo>
                    <a:pt x="881624" y="707018"/>
                    <a:pt x="886605" y="713255"/>
                    <a:pt x="886605" y="715751"/>
                  </a:cubicBezTo>
                  <a:cubicBezTo>
                    <a:pt x="885359" y="754426"/>
                    <a:pt x="852983" y="750683"/>
                    <a:pt x="829324" y="759416"/>
                  </a:cubicBezTo>
                  <a:lnTo>
                    <a:pt x="816678" y="760120"/>
                  </a:lnTo>
                  <a:lnTo>
                    <a:pt x="823023" y="767216"/>
                  </a:lnTo>
                  <a:cubicBezTo>
                    <a:pt x="804448" y="805375"/>
                    <a:pt x="806925" y="857073"/>
                    <a:pt x="758629" y="875537"/>
                  </a:cubicBezTo>
                  <a:cubicBezTo>
                    <a:pt x="751199" y="877998"/>
                    <a:pt x="742531" y="876767"/>
                    <a:pt x="738816" y="869382"/>
                  </a:cubicBezTo>
                  <a:cubicBezTo>
                    <a:pt x="736339" y="864458"/>
                    <a:pt x="736339" y="859535"/>
                    <a:pt x="737578" y="854611"/>
                  </a:cubicBezTo>
                  <a:cubicBezTo>
                    <a:pt x="737578" y="848456"/>
                    <a:pt x="741293" y="843533"/>
                    <a:pt x="743769" y="841071"/>
                  </a:cubicBezTo>
                  <a:cubicBezTo>
                    <a:pt x="756153" y="829993"/>
                    <a:pt x="778443" y="822607"/>
                    <a:pt x="775966" y="800451"/>
                  </a:cubicBezTo>
                  <a:cubicBezTo>
                    <a:pt x="774728" y="783218"/>
                    <a:pt x="766059" y="767216"/>
                    <a:pt x="748723" y="756138"/>
                  </a:cubicBezTo>
                  <a:lnTo>
                    <a:pt x="760792" y="744603"/>
                  </a:lnTo>
                  <a:lnTo>
                    <a:pt x="751957" y="750862"/>
                  </a:lnTo>
                  <a:cubicBezTo>
                    <a:pt x="720626" y="755785"/>
                    <a:pt x="684281" y="739783"/>
                    <a:pt x="655456" y="765633"/>
                  </a:cubicBezTo>
                  <a:cubicBezTo>
                    <a:pt x="652949" y="768094"/>
                    <a:pt x="645430" y="764402"/>
                    <a:pt x="644177" y="761940"/>
                  </a:cubicBezTo>
                  <a:cubicBezTo>
                    <a:pt x="642923" y="758247"/>
                    <a:pt x="642923" y="750862"/>
                    <a:pt x="645430" y="747169"/>
                  </a:cubicBezTo>
                  <a:cubicBezTo>
                    <a:pt x="657962" y="732398"/>
                    <a:pt x="673002" y="726243"/>
                    <a:pt x="691801" y="722551"/>
                  </a:cubicBezTo>
                  <a:cubicBezTo>
                    <a:pt x="721879" y="717627"/>
                    <a:pt x="724385" y="716396"/>
                    <a:pt x="714359" y="693009"/>
                  </a:cubicBezTo>
                  <a:cubicBezTo>
                    <a:pt x="709346" y="681930"/>
                    <a:pt x="706840" y="670852"/>
                    <a:pt x="705587" y="659620"/>
                  </a:cubicBezTo>
                  <a:lnTo>
                    <a:pt x="704669" y="634502"/>
                  </a:lnTo>
                  <a:lnTo>
                    <a:pt x="693130" y="637188"/>
                  </a:lnTo>
                  <a:cubicBezTo>
                    <a:pt x="674396" y="637188"/>
                    <a:pt x="659410" y="631011"/>
                    <a:pt x="653165" y="611246"/>
                  </a:cubicBezTo>
                  <a:cubicBezTo>
                    <a:pt x="648170" y="605069"/>
                    <a:pt x="641925" y="600128"/>
                    <a:pt x="636930" y="595187"/>
                  </a:cubicBezTo>
                  <a:cubicBezTo>
                    <a:pt x="631934" y="591480"/>
                    <a:pt x="631934" y="589010"/>
                    <a:pt x="631934" y="584068"/>
                  </a:cubicBezTo>
                  <a:cubicBezTo>
                    <a:pt x="634432" y="580362"/>
                    <a:pt x="635681" y="579127"/>
                    <a:pt x="636930" y="579127"/>
                  </a:cubicBezTo>
                  <a:cubicBezTo>
                    <a:pt x="653165" y="579127"/>
                    <a:pt x="669401" y="579127"/>
                    <a:pt x="684388" y="579127"/>
                  </a:cubicBezTo>
                  <a:cubicBezTo>
                    <a:pt x="693130" y="579127"/>
                    <a:pt x="694379" y="575421"/>
                    <a:pt x="689383" y="569244"/>
                  </a:cubicBezTo>
                  <a:cubicBezTo>
                    <a:pt x="688134" y="565538"/>
                    <a:pt x="685637" y="563068"/>
                    <a:pt x="684388" y="563068"/>
                  </a:cubicBezTo>
                  <a:cubicBezTo>
                    <a:pt x="671899" y="539596"/>
                    <a:pt x="694379" y="551950"/>
                    <a:pt x="700623" y="547008"/>
                  </a:cubicBezTo>
                  <a:cubicBezTo>
                    <a:pt x="714361" y="547008"/>
                    <a:pt x="726850" y="544538"/>
                    <a:pt x="733094" y="532184"/>
                  </a:cubicBezTo>
                  <a:cubicBezTo>
                    <a:pt x="736841" y="528478"/>
                    <a:pt x="739339" y="524772"/>
                    <a:pt x="736841" y="521066"/>
                  </a:cubicBezTo>
                  <a:cubicBezTo>
                    <a:pt x="735592" y="518595"/>
                    <a:pt x="734343" y="516125"/>
                    <a:pt x="733094" y="516125"/>
                  </a:cubicBezTo>
                  <a:cubicBezTo>
                    <a:pt x="739339" y="511183"/>
                    <a:pt x="743085" y="505007"/>
                    <a:pt x="748081" y="500065"/>
                  </a:cubicBezTo>
                  <a:cubicBezTo>
                    <a:pt x="761819" y="501301"/>
                    <a:pt x="774308" y="502536"/>
                    <a:pt x="780552" y="516125"/>
                  </a:cubicBezTo>
                  <a:cubicBezTo>
                    <a:pt x="786797" y="521066"/>
                    <a:pt x="790543" y="527243"/>
                    <a:pt x="796788" y="532184"/>
                  </a:cubicBezTo>
                  <a:cubicBezTo>
                    <a:pt x="798037" y="544538"/>
                    <a:pt x="799285" y="556891"/>
                    <a:pt x="813023" y="563068"/>
                  </a:cubicBezTo>
                  <a:cubicBezTo>
                    <a:pt x="823014" y="575421"/>
                    <a:pt x="823014" y="586539"/>
                    <a:pt x="811774" y="596422"/>
                  </a:cubicBezTo>
                  <a:cubicBezTo>
                    <a:pt x="801783" y="598893"/>
                    <a:pt x="795539" y="595187"/>
                    <a:pt x="790543" y="586539"/>
                  </a:cubicBezTo>
                  <a:cubicBezTo>
                    <a:pt x="791792" y="591480"/>
                    <a:pt x="795539" y="596422"/>
                    <a:pt x="800534" y="597657"/>
                  </a:cubicBezTo>
                  <a:lnTo>
                    <a:pt x="801903" y="602168"/>
                  </a:lnTo>
                  <a:lnTo>
                    <a:pt x="829324" y="600973"/>
                  </a:lnTo>
                  <a:lnTo>
                    <a:pt x="832933" y="604334"/>
                  </a:lnTo>
                  <a:lnTo>
                    <a:pt x="842817" y="589230"/>
                  </a:lnTo>
                  <a:cubicBezTo>
                    <a:pt x="848416" y="583757"/>
                    <a:pt x="855259" y="579571"/>
                    <a:pt x="863346" y="576995"/>
                  </a:cubicBezTo>
                  <a:cubicBezTo>
                    <a:pt x="867701" y="587942"/>
                    <a:pt x="869568" y="600500"/>
                    <a:pt x="873300" y="612091"/>
                  </a:cubicBezTo>
                  <a:lnTo>
                    <a:pt x="893050" y="639450"/>
                  </a:lnTo>
                  <a:lnTo>
                    <a:pt x="895321" y="639648"/>
                  </a:lnTo>
                  <a:cubicBezTo>
                    <a:pt x="906528" y="634658"/>
                    <a:pt x="916490" y="629668"/>
                    <a:pt x="927697" y="624677"/>
                  </a:cubicBezTo>
                  <a:lnTo>
                    <a:pt x="930758" y="623905"/>
                  </a:lnTo>
                  <a:lnTo>
                    <a:pt x="938741" y="612752"/>
                  </a:lnTo>
                  <a:cubicBezTo>
                    <a:pt x="942099" y="608363"/>
                    <a:pt x="945152" y="605033"/>
                    <a:pt x="946983" y="605033"/>
                  </a:cubicBezTo>
                  <a:cubicBezTo>
                    <a:pt x="969880" y="613206"/>
                    <a:pt x="995523" y="605714"/>
                    <a:pt x="1017218" y="613205"/>
                  </a:cubicBezTo>
                  <a:lnTo>
                    <a:pt x="1034966" y="625215"/>
                  </a:lnTo>
                  <a:lnTo>
                    <a:pt x="1038523" y="624677"/>
                  </a:lnTo>
                  <a:lnTo>
                    <a:pt x="1070899" y="624677"/>
                  </a:lnTo>
                  <a:cubicBezTo>
                    <a:pt x="1121953" y="672085"/>
                    <a:pt x="1130670" y="593488"/>
                    <a:pt x="1166782" y="592240"/>
                  </a:cubicBezTo>
                  <a:cubicBezTo>
                    <a:pt x="1187951" y="603468"/>
                    <a:pt x="1207874" y="613449"/>
                    <a:pt x="1234024" y="599726"/>
                  </a:cubicBezTo>
                  <a:cubicBezTo>
                    <a:pt x="1246476" y="593488"/>
                    <a:pt x="1262664" y="592240"/>
                    <a:pt x="1278852" y="588497"/>
                  </a:cubicBezTo>
                  <a:cubicBezTo>
                    <a:pt x="1282588" y="574774"/>
                    <a:pt x="1270136" y="573526"/>
                    <a:pt x="1261419" y="569784"/>
                  </a:cubicBezTo>
                  <a:cubicBezTo>
                    <a:pt x="1229043" y="557308"/>
                    <a:pt x="1225307" y="554813"/>
                    <a:pt x="1241495" y="533604"/>
                  </a:cubicBezTo>
                  <a:cubicBezTo>
                    <a:pt x="1258929" y="509900"/>
                    <a:pt x="1247722" y="494929"/>
                    <a:pt x="1240250" y="476215"/>
                  </a:cubicBezTo>
                  <a:cubicBezTo>
                    <a:pt x="1220327" y="507405"/>
                    <a:pt x="1220327" y="507405"/>
                    <a:pt x="1197912" y="496176"/>
                  </a:cubicBezTo>
                  <a:cubicBezTo>
                    <a:pt x="1214100" y="466234"/>
                    <a:pt x="1214100" y="455006"/>
                    <a:pt x="1197912" y="442530"/>
                  </a:cubicBezTo>
                  <a:cubicBezTo>
                    <a:pt x="1180479" y="430055"/>
                    <a:pt x="1163046" y="417579"/>
                    <a:pt x="1140632" y="417579"/>
                  </a:cubicBezTo>
                  <a:cubicBezTo>
                    <a:pt x="1108256" y="417579"/>
                    <a:pt x="1090823" y="392627"/>
                    <a:pt x="1064673" y="378904"/>
                  </a:cubicBezTo>
                  <a:cubicBezTo>
                    <a:pt x="1085842" y="363933"/>
                    <a:pt x="1098294" y="373913"/>
                    <a:pt x="1109501" y="383894"/>
                  </a:cubicBezTo>
                  <a:cubicBezTo>
                    <a:pt x="1131915" y="402608"/>
                    <a:pt x="1150594" y="402608"/>
                    <a:pt x="1171763" y="380151"/>
                  </a:cubicBezTo>
                  <a:cubicBezTo>
                    <a:pt x="1181102" y="371418"/>
                    <a:pt x="1189507" y="368611"/>
                    <a:pt x="1196823" y="370639"/>
                  </a:cubicBezTo>
                  <a:close/>
                  <a:moveTo>
                    <a:pt x="460364" y="291246"/>
                  </a:moveTo>
                  <a:cubicBezTo>
                    <a:pt x="456700" y="295367"/>
                    <a:pt x="454258" y="299488"/>
                    <a:pt x="451816" y="302235"/>
                  </a:cubicBezTo>
                  <a:cubicBezTo>
                    <a:pt x="445710" y="306356"/>
                    <a:pt x="440826" y="303609"/>
                    <a:pt x="439605" y="296740"/>
                  </a:cubicBezTo>
                  <a:cubicBezTo>
                    <a:pt x="439605" y="295367"/>
                    <a:pt x="443268" y="293993"/>
                    <a:pt x="445710" y="292619"/>
                  </a:cubicBezTo>
                  <a:cubicBezTo>
                    <a:pt x="450595" y="291246"/>
                    <a:pt x="455479" y="291246"/>
                    <a:pt x="460364" y="291246"/>
                  </a:cubicBezTo>
                  <a:close/>
                  <a:moveTo>
                    <a:pt x="3345919" y="234408"/>
                  </a:moveTo>
                  <a:cubicBezTo>
                    <a:pt x="3353817" y="234251"/>
                    <a:pt x="3361870" y="235192"/>
                    <a:pt x="3369922" y="234565"/>
                  </a:cubicBezTo>
                  <a:cubicBezTo>
                    <a:pt x="3389745" y="234565"/>
                    <a:pt x="3409567" y="234565"/>
                    <a:pt x="3430628" y="234565"/>
                  </a:cubicBezTo>
                  <a:cubicBezTo>
                    <a:pt x="3443017" y="234565"/>
                    <a:pt x="3454167" y="233309"/>
                    <a:pt x="3465317" y="240840"/>
                  </a:cubicBezTo>
                  <a:cubicBezTo>
                    <a:pt x="3475228" y="242095"/>
                    <a:pt x="3485140" y="242095"/>
                    <a:pt x="3495051" y="243350"/>
                  </a:cubicBezTo>
                  <a:cubicBezTo>
                    <a:pt x="3508679" y="255901"/>
                    <a:pt x="3529740" y="244605"/>
                    <a:pt x="3544607" y="257156"/>
                  </a:cubicBezTo>
                  <a:cubicBezTo>
                    <a:pt x="3548323" y="258411"/>
                    <a:pt x="3553279" y="259666"/>
                    <a:pt x="3558234" y="258411"/>
                  </a:cubicBezTo>
                  <a:cubicBezTo>
                    <a:pt x="3566907" y="270962"/>
                    <a:pt x="3578057" y="274727"/>
                    <a:pt x="3591685" y="274727"/>
                  </a:cubicBezTo>
                  <a:cubicBezTo>
                    <a:pt x="3596640" y="281003"/>
                    <a:pt x="3601596" y="286023"/>
                    <a:pt x="3606551" y="292298"/>
                  </a:cubicBezTo>
                  <a:cubicBezTo>
                    <a:pt x="3607790" y="317400"/>
                    <a:pt x="3609029" y="343757"/>
                    <a:pt x="3609029" y="370114"/>
                  </a:cubicBezTo>
                  <a:cubicBezTo>
                    <a:pt x="3555757" y="367604"/>
                    <a:pt x="3544607" y="286023"/>
                    <a:pt x="3483901" y="307360"/>
                  </a:cubicBezTo>
                  <a:cubicBezTo>
                    <a:pt x="3511156" y="391450"/>
                    <a:pt x="3504962" y="410277"/>
                    <a:pt x="3438062" y="432868"/>
                  </a:cubicBezTo>
                  <a:cubicBezTo>
                    <a:pt x="3430628" y="432868"/>
                    <a:pt x="3423195" y="431613"/>
                    <a:pt x="3415762" y="429103"/>
                  </a:cubicBezTo>
                  <a:cubicBezTo>
                    <a:pt x="3361250" y="407766"/>
                    <a:pt x="3314172" y="378899"/>
                    <a:pt x="3329039" y="309870"/>
                  </a:cubicBezTo>
                  <a:cubicBezTo>
                    <a:pt x="3340189" y="254646"/>
                    <a:pt x="3290633" y="279748"/>
                    <a:pt x="3273289" y="260921"/>
                  </a:cubicBezTo>
                  <a:cubicBezTo>
                    <a:pt x="3269572" y="254646"/>
                    <a:pt x="3270811" y="248370"/>
                    <a:pt x="3277005" y="243350"/>
                  </a:cubicBezTo>
                  <a:cubicBezTo>
                    <a:pt x="3293111" y="242095"/>
                    <a:pt x="3307978" y="240840"/>
                    <a:pt x="3322844" y="240840"/>
                  </a:cubicBezTo>
                  <a:cubicBezTo>
                    <a:pt x="3330277" y="235820"/>
                    <a:pt x="3338021" y="234565"/>
                    <a:pt x="3345919" y="234408"/>
                  </a:cubicBezTo>
                  <a:close/>
                  <a:moveTo>
                    <a:pt x="2644137" y="135512"/>
                  </a:moveTo>
                  <a:lnTo>
                    <a:pt x="2644118" y="136000"/>
                  </a:lnTo>
                  <a:cubicBezTo>
                    <a:pt x="2644118" y="147229"/>
                    <a:pt x="2642870" y="136000"/>
                    <a:pt x="2647861" y="143486"/>
                  </a:cubicBezTo>
                  <a:cubicBezTo>
                    <a:pt x="2667826" y="174679"/>
                    <a:pt x="2615419" y="192147"/>
                    <a:pt x="2627897" y="203376"/>
                  </a:cubicBezTo>
                  <a:cubicBezTo>
                    <a:pt x="2659091" y="237064"/>
                    <a:pt x="2644118" y="268257"/>
                    <a:pt x="2634136" y="299450"/>
                  </a:cubicBezTo>
                  <a:cubicBezTo>
                    <a:pt x="2620410" y="343119"/>
                    <a:pt x="2629144" y="375560"/>
                    <a:pt x="2664082" y="403009"/>
                  </a:cubicBezTo>
                  <a:cubicBezTo>
                    <a:pt x="2666578" y="408000"/>
                    <a:pt x="2671569" y="410495"/>
                    <a:pt x="2672817" y="406752"/>
                  </a:cubicBezTo>
                  <a:lnTo>
                    <a:pt x="2674642" y="403647"/>
                  </a:lnTo>
                  <a:lnTo>
                    <a:pt x="2674689" y="403633"/>
                  </a:lnTo>
                  <a:cubicBezTo>
                    <a:pt x="2675157" y="403165"/>
                    <a:pt x="2675313" y="402697"/>
                    <a:pt x="2675040" y="402970"/>
                  </a:cubicBezTo>
                  <a:lnTo>
                    <a:pt x="2674642" y="403647"/>
                  </a:lnTo>
                  <a:lnTo>
                    <a:pt x="2672466" y="404296"/>
                  </a:lnTo>
                  <a:cubicBezTo>
                    <a:pt x="2671491" y="404023"/>
                    <a:pt x="2670322" y="403009"/>
                    <a:pt x="2669074" y="400514"/>
                  </a:cubicBezTo>
                  <a:cubicBezTo>
                    <a:pt x="2666578" y="396771"/>
                    <a:pt x="2664082" y="391780"/>
                    <a:pt x="2662835" y="386789"/>
                  </a:cubicBezTo>
                  <a:cubicBezTo>
                    <a:pt x="2660963" y="378679"/>
                    <a:pt x="2661899" y="371816"/>
                    <a:pt x="2664862" y="365890"/>
                  </a:cubicBezTo>
                  <a:lnTo>
                    <a:pt x="2676590" y="353260"/>
                  </a:lnTo>
                  <a:lnTo>
                    <a:pt x="2648519" y="336900"/>
                  </a:lnTo>
                  <a:cubicBezTo>
                    <a:pt x="2640057" y="329291"/>
                    <a:pt x="2637639" y="317878"/>
                    <a:pt x="2647310" y="310269"/>
                  </a:cubicBezTo>
                  <a:cubicBezTo>
                    <a:pt x="2663025" y="297588"/>
                    <a:pt x="2679949" y="286174"/>
                    <a:pt x="2696873" y="274761"/>
                  </a:cubicBezTo>
                  <a:cubicBezTo>
                    <a:pt x="2692642" y="288077"/>
                    <a:pt x="2690527" y="301709"/>
                    <a:pt x="2690527" y="315342"/>
                  </a:cubicBezTo>
                  <a:lnTo>
                    <a:pt x="2695836" y="349290"/>
                  </a:lnTo>
                  <a:lnTo>
                    <a:pt x="2710251" y="355596"/>
                  </a:lnTo>
                  <a:lnTo>
                    <a:pt x="2710996" y="356387"/>
                  </a:lnTo>
                  <a:lnTo>
                    <a:pt x="2716019" y="356398"/>
                  </a:lnTo>
                  <a:cubicBezTo>
                    <a:pt x="2734035" y="353716"/>
                    <a:pt x="2752405" y="345784"/>
                    <a:pt x="2772187" y="358848"/>
                  </a:cubicBezTo>
                  <a:cubicBezTo>
                    <a:pt x="2778467" y="363825"/>
                    <a:pt x="2798564" y="346406"/>
                    <a:pt x="2813636" y="342673"/>
                  </a:cubicBezTo>
                  <a:cubicBezTo>
                    <a:pt x="2827452" y="338941"/>
                    <a:pt x="2845036" y="335208"/>
                    <a:pt x="2857597" y="345162"/>
                  </a:cubicBezTo>
                  <a:cubicBezTo>
                    <a:pt x="2865133" y="351383"/>
                    <a:pt x="2864819" y="358226"/>
                    <a:pt x="2862935" y="365380"/>
                  </a:cubicBezTo>
                  <a:lnTo>
                    <a:pt x="2859099" y="386131"/>
                  </a:lnTo>
                  <a:lnTo>
                    <a:pt x="2864613" y="380103"/>
                  </a:lnTo>
                  <a:cubicBezTo>
                    <a:pt x="2872062" y="371393"/>
                    <a:pt x="2914270" y="396277"/>
                    <a:pt x="2890683" y="361440"/>
                  </a:cubicBezTo>
                  <a:cubicBezTo>
                    <a:pt x="2863372" y="319137"/>
                    <a:pt x="2885717" y="293009"/>
                    <a:pt x="2904339" y="260660"/>
                  </a:cubicBezTo>
                  <a:lnTo>
                    <a:pt x="2906345" y="259848"/>
                  </a:lnTo>
                  <a:lnTo>
                    <a:pt x="2906345" y="249603"/>
                  </a:lnTo>
                  <a:lnTo>
                    <a:pt x="2892315" y="247699"/>
                  </a:lnTo>
                  <a:cubicBezTo>
                    <a:pt x="2871370" y="238665"/>
                    <a:pt x="2862712" y="215117"/>
                    <a:pt x="2850543" y="196465"/>
                  </a:cubicBezTo>
                  <a:cubicBezTo>
                    <a:pt x="2845550" y="192735"/>
                    <a:pt x="2849295" y="186518"/>
                    <a:pt x="2846798" y="182788"/>
                  </a:cubicBezTo>
                  <a:cubicBezTo>
                    <a:pt x="2841806" y="190248"/>
                    <a:pt x="2850543" y="195222"/>
                    <a:pt x="2850543" y="202683"/>
                  </a:cubicBezTo>
                  <a:cubicBezTo>
                    <a:pt x="2850543" y="238742"/>
                    <a:pt x="2834317" y="268585"/>
                    <a:pt x="2816844" y="298427"/>
                  </a:cubicBezTo>
                  <a:cubicBezTo>
                    <a:pt x="2805611" y="315835"/>
                    <a:pt x="2795626" y="339461"/>
                    <a:pt x="2768168" y="329513"/>
                  </a:cubicBezTo>
                  <a:cubicBezTo>
                    <a:pt x="2744455" y="320809"/>
                    <a:pt x="2744455" y="299671"/>
                    <a:pt x="2745703" y="277289"/>
                  </a:cubicBezTo>
                  <a:cubicBezTo>
                    <a:pt x="2750384" y="230194"/>
                    <a:pt x="2753133" y="200759"/>
                    <a:pt x="2748424" y="181445"/>
                  </a:cubicBezTo>
                  <a:lnTo>
                    <a:pt x="2743798" y="173710"/>
                  </a:lnTo>
                  <a:lnTo>
                    <a:pt x="2744465" y="199917"/>
                  </a:lnTo>
                  <a:cubicBezTo>
                    <a:pt x="2745546" y="260108"/>
                    <a:pt x="2740524" y="262205"/>
                    <a:pt x="2700340" y="278978"/>
                  </a:cubicBezTo>
                  <a:cubicBezTo>
                    <a:pt x="2699064" y="262365"/>
                    <a:pt x="2697789" y="247029"/>
                    <a:pt x="2697789" y="230416"/>
                  </a:cubicBezTo>
                  <a:cubicBezTo>
                    <a:pt x="2696513" y="215081"/>
                    <a:pt x="2676102" y="206135"/>
                    <a:pt x="2681205" y="188244"/>
                  </a:cubicBezTo>
                  <a:cubicBezTo>
                    <a:pt x="2693962" y="183132"/>
                    <a:pt x="2702891" y="190800"/>
                    <a:pt x="2707994" y="199745"/>
                  </a:cubicBezTo>
                  <a:cubicBezTo>
                    <a:pt x="2719475" y="219873"/>
                    <a:pt x="2728803" y="221311"/>
                    <a:pt x="2736517" y="199745"/>
                  </a:cubicBezTo>
                  <a:lnTo>
                    <a:pt x="2743155" y="172634"/>
                  </a:lnTo>
                  <a:lnTo>
                    <a:pt x="2735074" y="159120"/>
                  </a:lnTo>
                  <a:cubicBezTo>
                    <a:pt x="2728298" y="153580"/>
                    <a:pt x="2718966" y="149628"/>
                    <a:pt x="2706388" y="146320"/>
                  </a:cubicBezTo>
                  <a:lnTo>
                    <a:pt x="2644137" y="135512"/>
                  </a:lnTo>
                  <a:close/>
                  <a:moveTo>
                    <a:pt x="391522" y="93421"/>
                  </a:moveTo>
                  <a:cubicBezTo>
                    <a:pt x="394269" y="98654"/>
                    <a:pt x="397017" y="102579"/>
                    <a:pt x="399764" y="106504"/>
                  </a:cubicBezTo>
                  <a:cubicBezTo>
                    <a:pt x="397017" y="110429"/>
                    <a:pt x="394269" y="114354"/>
                    <a:pt x="391522" y="119587"/>
                  </a:cubicBezTo>
                  <a:cubicBezTo>
                    <a:pt x="390148" y="115662"/>
                    <a:pt x="384654" y="110429"/>
                    <a:pt x="384654" y="106504"/>
                  </a:cubicBezTo>
                  <a:cubicBezTo>
                    <a:pt x="384654" y="102579"/>
                    <a:pt x="390148" y="98654"/>
                    <a:pt x="391522" y="93421"/>
                  </a:cubicBezTo>
                  <a:close/>
                  <a:moveTo>
                    <a:pt x="444001" y="65942"/>
                  </a:moveTo>
                  <a:lnTo>
                    <a:pt x="444001" y="81252"/>
                  </a:lnTo>
                  <a:cubicBezTo>
                    <a:pt x="434109" y="75363"/>
                    <a:pt x="434109" y="70653"/>
                    <a:pt x="444001" y="65942"/>
                  </a:cubicBezTo>
                  <a:close/>
                  <a:moveTo>
                    <a:pt x="2954134" y="39792"/>
                  </a:moveTo>
                  <a:lnTo>
                    <a:pt x="2955383" y="41036"/>
                  </a:lnTo>
                  <a:lnTo>
                    <a:pt x="2954268" y="40005"/>
                  </a:lnTo>
                  <a:lnTo>
                    <a:pt x="2954134" y="39792"/>
                  </a:lnTo>
                  <a:close/>
                  <a:moveTo>
                    <a:pt x="478069" y="39614"/>
                  </a:moveTo>
                  <a:cubicBezTo>
                    <a:pt x="484175" y="40758"/>
                    <a:pt x="492723" y="46482"/>
                    <a:pt x="495165" y="51061"/>
                  </a:cubicBezTo>
                  <a:cubicBezTo>
                    <a:pt x="498829" y="59075"/>
                    <a:pt x="490281" y="63654"/>
                    <a:pt x="482954" y="63654"/>
                  </a:cubicBezTo>
                  <a:cubicBezTo>
                    <a:pt x="470743" y="64799"/>
                    <a:pt x="457310" y="64799"/>
                    <a:pt x="445099" y="64799"/>
                  </a:cubicBezTo>
                  <a:cubicBezTo>
                    <a:pt x="452426" y="52206"/>
                    <a:pt x="459752" y="38469"/>
                    <a:pt x="478069" y="39614"/>
                  </a:cubicBezTo>
                  <a:close/>
                  <a:moveTo>
                    <a:pt x="582821" y="13488"/>
                  </a:moveTo>
                  <a:cubicBezTo>
                    <a:pt x="590034" y="14737"/>
                    <a:pt x="597246" y="17235"/>
                    <a:pt x="603257" y="20981"/>
                  </a:cubicBezTo>
                  <a:lnTo>
                    <a:pt x="603257" y="37218"/>
                  </a:lnTo>
                  <a:cubicBezTo>
                    <a:pt x="596044" y="35969"/>
                    <a:pt x="588832" y="37218"/>
                    <a:pt x="582821" y="35969"/>
                  </a:cubicBezTo>
                  <a:cubicBezTo>
                    <a:pt x="575609" y="35969"/>
                    <a:pt x="565992" y="34720"/>
                    <a:pt x="567194" y="24728"/>
                  </a:cubicBezTo>
                  <a:cubicBezTo>
                    <a:pt x="569598" y="15986"/>
                    <a:pt x="575609" y="10990"/>
                    <a:pt x="582821" y="13488"/>
                  </a:cubicBezTo>
                  <a:close/>
                  <a:moveTo>
                    <a:pt x="618850" y="2441"/>
                  </a:moveTo>
                  <a:cubicBezTo>
                    <a:pt x="621466" y="-1"/>
                    <a:pt x="626700" y="2441"/>
                    <a:pt x="630624" y="2441"/>
                  </a:cubicBezTo>
                  <a:cubicBezTo>
                    <a:pt x="629316" y="6104"/>
                    <a:pt x="629316" y="13431"/>
                    <a:pt x="626700" y="14652"/>
                  </a:cubicBezTo>
                  <a:cubicBezTo>
                    <a:pt x="620158" y="17094"/>
                    <a:pt x="612308" y="18315"/>
                    <a:pt x="604459" y="20758"/>
                  </a:cubicBezTo>
                  <a:cubicBezTo>
                    <a:pt x="609692" y="14652"/>
                    <a:pt x="612308" y="8547"/>
                    <a:pt x="618850" y="2441"/>
                  </a:cubicBezTo>
                  <a:close/>
                  <a:moveTo>
                    <a:pt x="2329674" y="0"/>
                  </a:moveTo>
                  <a:cubicBezTo>
                    <a:pt x="2344648" y="1248"/>
                    <a:pt x="2359621" y="2496"/>
                    <a:pt x="2374595" y="3743"/>
                  </a:cubicBezTo>
                  <a:cubicBezTo>
                    <a:pt x="2377090" y="8734"/>
                    <a:pt x="2377090" y="13725"/>
                    <a:pt x="2379586" y="17468"/>
                  </a:cubicBezTo>
                  <a:cubicBezTo>
                    <a:pt x="2370852" y="27450"/>
                    <a:pt x="2348391" y="28697"/>
                    <a:pt x="2363365" y="48661"/>
                  </a:cubicBezTo>
                  <a:cubicBezTo>
                    <a:pt x="2377090" y="92330"/>
                    <a:pt x="2377090" y="93578"/>
                    <a:pt x="2413276" y="88587"/>
                  </a:cubicBezTo>
                  <a:cubicBezTo>
                    <a:pt x="2435737" y="84844"/>
                    <a:pt x="2439480" y="97321"/>
                    <a:pt x="2441976" y="113541"/>
                  </a:cubicBezTo>
                  <a:cubicBezTo>
                    <a:pt x="2443223" y="157211"/>
                    <a:pt x="2397055" y="158459"/>
                    <a:pt x="2379586" y="184661"/>
                  </a:cubicBezTo>
                  <a:cubicBezTo>
                    <a:pt x="2363365" y="207119"/>
                    <a:pt x="2314701" y="219596"/>
                    <a:pt x="2359621" y="262018"/>
                  </a:cubicBezTo>
                  <a:cubicBezTo>
                    <a:pt x="2374595" y="274495"/>
                    <a:pt x="2350887" y="300697"/>
                    <a:pt x="2353382" y="321908"/>
                  </a:cubicBezTo>
                  <a:cubicBezTo>
                    <a:pt x="2355878" y="328147"/>
                    <a:pt x="2342152" y="330642"/>
                    <a:pt x="2347143" y="335633"/>
                  </a:cubicBezTo>
                  <a:cubicBezTo>
                    <a:pt x="2352135" y="339376"/>
                    <a:pt x="2357126" y="328147"/>
                    <a:pt x="2364613" y="329394"/>
                  </a:cubicBezTo>
                  <a:cubicBezTo>
                    <a:pt x="2398303" y="336881"/>
                    <a:pt x="2428250" y="349358"/>
                    <a:pt x="2455701" y="364330"/>
                  </a:cubicBezTo>
                  <a:cubicBezTo>
                    <a:pt x="2446967" y="345615"/>
                    <a:pt x="2453206" y="319413"/>
                    <a:pt x="2446967" y="295706"/>
                  </a:cubicBezTo>
                  <a:cubicBezTo>
                    <a:pt x="2445719" y="295706"/>
                    <a:pt x="2445719" y="293211"/>
                    <a:pt x="2443223" y="293211"/>
                  </a:cubicBezTo>
                  <a:cubicBezTo>
                    <a:pt x="2445719" y="298202"/>
                    <a:pt x="2444471" y="301945"/>
                    <a:pt x="2439480" y="306936"/>
                  </a:cubicBezTo>
                  <a:cubicBezTo>
                    <a:pt x="2418268" y="319413"/>
                    <a:pt x="2404542" y="308183"/>
                    <a:pt x="2398303" y="288220"/>
                  </a:cubicBezTo>
                  <a:cubicBezTo>
                    <a:pt x="2377090" y="228330"/>
                    <a:pt x="2427002" y="180918"/>
                    <a:pt x="2455701" y="136000"/>
                  </a:cubicBezTo>
                  <a:cubicBezTo>
                    <a:pt x="2458197" y="132257"/>
                    <a:pt x="2460692" y="128514"/>
                    <a:pt x="2464436" y="124771"/>
                  </a:cubicBezTo>
                  <a:cubicBezTo>
                    <a:pt x="2468179" y="122275"/>
                    <a:pt x="2473170" y="119780"/>
                    <a:pt x="2478162" y="117285"/>
                  </a:cubicBezTo>
                  <a:cubicBezTo>
                    <a:pt x="2486896" y="113541"/>
                    <a:pt x="2496878" y="111046"/>
                    <a:pt x="2506861" y="109798"/>
                  </a:cubicBezTo>
                  <a:cubicBezTo>
                    <a:pt x="2525578" y="107303"/>
                    <a:pt x="2545542" y="121028"/>
                    <a:pt x="2551781" y="97321"/>
                  </a:cubicBezTo>
                  <a:cubicBezTo>
                    <a:pt x="2556772" y="82349"/>
                    <a:pt x="2545542" y="66129"/>
                    <a:pt x="2540551" y="52404"/>
                  </a:cubicBezTo>
                  <a:cubicBezTo>
                    <a:pt x="2554277" y="51156"/>
                    <a:pt x="2564259" y="56147"/>
                    <a:pt x="2575489" y="63633"/>
                  </a:cubicBezTo>
                  <a:cubicBezTo>
                    <a:pt x="2606684" y="82349"/>
                    <a:pt x="2606684" y="82349"/>
                    <a:pt x="2635383" y="51156"/>
                  </a:cubicBezTo>
                  <a:cubicBezTo>
                    <a:pt x="2640374" y="51156"/>
                    <a:pt x="2645366" y="51156"/>
                    <a:pt x="2650357" y="52404"/>
                  </a:cubicBezTo>
                  <a:lnTo>
                    <a:pt x="2652769" y="57097"/>
                  </a:lnTo>
                  <a:lnTo>
                    <a:pt x="2668321" y="54714"/>
                  </a:lnTo>
                  <a:cubicBezTo>
                    <a:pt x="2673313" y="60931"/>
                    <a:pt x="2678306" y="60931"/>
                    <a:pt x="2683298" y="54714"/>
                  </a:cubicBezTo>
                  <a:cubicBezTo>
                    <a:pt x="2689538" y="49740"/>
                    <a:pt x="2695779" y="43523"/>
                    <a:pt x="2702019" y="39792"/>
                  </a:cubicBezTo>
                  <a:lnTo>
                    <a:pt x="2700771" y="41036"/>
                  </a:lnTo>
                  <a:cubicBezTo>
                    <a:pt x="2708260" y="29845"/>
                    <a:pt x="2724485" y="33575"/>
                    <a:pt x="2731974" y="22384"/>
                  </a:cubicBezTo>
                  <a:cubicBezTo>
                    <a:pt x="2738214" y="17410"/>
                    <a:pt x="2744455" y="11193"/>
                    <a:pt x="2751943" y="8706"/>
                  </a:cubicBezTo>
                  <a:cubicBezTo>
                    <a:pt x="2756936" y="8706"/>
                    <a:pt x="2761928" y="7463"/>
                    <a:pt x="2764424" y="4976"/>
                  </a:cubicBezTo>
                  <a:cubicBezTo>
                    <a:pt x="2768168" y="3733"/>
                    <a:pt x="2771913" y="2489"/>
                    <a:pt x="2775657" y="2"/>
                  </a:cubicBezTo>
                  <a:cubicBezTo>
                    <a:pt x="2778153" y="2489"/>
                    <a:pt x="2781897" y="4976"/>
                    <a:pt x="2784394" y="7463"/>
                  </a:cubicBezTo>
                  <a:cubicBezTo>
                    <a:pt x="2818092" y="78339"/>
                    <a:pt x="2841806" y="80826"/>
                    <a:pt x="2909203" y="17410"/>
                  </a:cubicBezTo>
                  <a:cubicBezTo>
                    <a:pt x="2920436" y="14924"/>
                    <a:pt x="2931669" y="13680"/>
                    <a:pt x="2939157" y="26114"/>
                  </a:cubicBezTo>
                  <a:lnTo>
                    <a:pt x="2937909" y="24871"/>
                  </a:lnTo>
                  <a:lnTo>
                    <a:pt x="2954268" y="40005"/>
                  </a:lnTo>
                  <a:lnTo>
                    <a:pt x="2963963" y="55335"/>
                  </a:lnTo>
                  <a:cubicBezTo>
                    <a:pt x="2965679" y="61242"/>
                    <a:pt x="2967239" y="67148"/>
                    <a:pt x="2972856" y="70878"/>
                  </a:cubicBezTo>
                  <a:lnTo>
                    <a:pt x="2971608" y="70878"/>
                  </a:lnTo>
                  <a:cubicBezTo>
                    <a:pt x="2981593" y="79582"/>
                    <a:pt x="2979096" y="94504"/>
                    <a:pt x="2987833" y="103208"/>
                  </a:cubicBezTo>
                  <a:cubicBezTo>
                    <a:pt x="2993450" y="109425"/>
                    <a:pt x="2995010" y="116575"/>
                    <a:pt x="2995478" y="124191"/>
                  </a:cubicBezTo>
                  <a:lnTo>
                    <a:pt x="2996499" y="146425"/>
                  </a:lnTo>
                  <a:lnTo>
                    <a:pt x="3001505" y="151615"/>
                  </a:lnTo>
                  <a:cubicBezTo>
                    <a:pt x="3005213" y="155359"/>
                    <a:pt x="3008920" y="161600"/>
                    <a:pt x="3008920" y="169090"/>
                  </a:cubicBezTo>
                  <a:cubicBezTo>
                    <a:pt x="3010156" y="177827"/>
                    <a:pt x="3013864" y="186565"/>
                    <a:pt x="3016335" y="196551"/>
                  </a:cubicBezTo>
                  <a:cubicBezTo>
                    <a:pt x="3018807" y="212777"/>
                    <a:pt x="3021279" y="227756"/>
                    <a:pt x="3026222" y="242735"/>
                  </a:cubicBezTo>
                  <a:cubicBezTo>
                    <a:pt x="3029930" y="253968"/>
                    <a:pt x="3032401" y="265202"/>
                    <a:pt x="3036109" y="276436"/>
                  </a:cubicBezTo>
                  <a:cubicBezTo>
                    <a:pt x="3038581" y="282677"/>
                    <a:pt x="3039816" y="287670"/>
                    <a:pt x="3042288" y="292663"/>
                  </a:cubicBezTo>
                  <a:cubicBezTo>
                    <a:pt x="3052175" y="300152"/>
                    <a:pt x="3045996" y="283926"/>
                    <a:pt x="3052175" y="286422"/>
                  </a:cubicBezTo>
                  <a:cubicBezTo>
                    <a:pt x="3057118" y="283926"/>
                    <a:pt x="3063297" y="281429"/>
                    <a:pt x="3069477" y="281429"/>
                  </a:cubicBezTo>
                  <a:cubicBezTo>
                    <a:pt x="3080599" y="278933"/>
                    <a:pt x="3092958" y="278933"/>
                    <a:pt x="3105316" y="281429"/>
                  </a:cubicBezTo>
                  <a:cubicBezTo>
                    <a:pt x="3113967" y="283926"/>
                    <a:pt x="3121382" y="285174"/>
                    <a:pt x="3130033" y="278933"/>
                  </a:cubicBezTo>
                  <a:cubicBezTo>
                    <a:pt x="3139920" y="278933"/>
                    <a:pt x="3151042" y="276436"/>
                    <a:pt x="3160929" y="276436"/>
                  </a:cubicBezTo>
                  <a:cubicBezTo>
                    <a:pt x="3164636" y="273940"/>
                    <a:pt x="3168344" y="273004"/>
                    <a:pt x="3171897" y="273628"/>
                  </a:cubicBezTo>
                  <a:lnTo>
                    <a:pt x="3179164" y="278371"/>
                  </a:lnTo>
                  <a:lnTo>
                    <a:pt x="3185434" y="271101"/>
                  </a:lnTo>
                  <a:cubicBezTo>
                    <a:pt x="3193562" y="265805"/>
                    <a:pt x="3204629" y="267217"/>
                    <a:pt x="3212929" y="261567"/>
                  </a:cubicBezTo>
                  <a:cubicBezTo>
                    <a:pt x="3216618" y="262823"/>
                    <a:pt x="3220307" y="262823"/>
                    <a:pt x="3223996" y="260312"/>
                  </a:cubicBezTo>
                  <a:cubicBezTo>
                    <a:pt x="3230144" y="254035"/>
                    <a:pt x="3237522" y="252779"/>
                    <a:pt x="3244901" y="252779"/>
                  </a:cubicBezTo>
                  <a:cubicBezTo>
                    <a:pt x="3252279" y="254035"/>
                    <a:pt x="3258427" y="259057"/>
                    <a:pt x="3263346" y="265334"/>
                  </a:cubicBezTo>
                  <a:cubicBezTo>
                    <a:pt x="3279331" y="311786"/>
                    <a:pt x="3264575" y="363260"/>
                    <a:pt x="3247360" y="398413"/>
                  </a:cubicBezTo>
                  <a:cubicBezTo>
                    <a:pt x="3223996" y="444865"/>
                    <a:pt x="3244901" y="468718"/>
                    <a:pt x="3262116" y="498850"/>
                  </a:cubicBezTo>
                  <a:cubicBezTo>
                    <a:pt x="3253508" y="560367"/>
                    <a:pt x="3174809" y="534002"/>
                    <a:pt x="3158824" y="585476"/>
                  </a:cubicBezTo>
                  <a:cubicBezTo>
                    <a:pt x="3151446" y="586732"/>
                    <a:pt x="3144067" y="584221"/>
                    <a:pt x="3139149" y="577944"/>
                  </a:cubicBezTo>
                  <a:cubicBezTo>
                    <a:pt x="3122548" y="549696"/>
                    <a:pt x="3111481" y="520742"/>
                    <a:pt x="3124105" y="493730"/>
                  </a:cubicBezTo>
                  <a:lnTo>
                    <a:pt x="3142327" y="471144"/>
                  </a:lnTo>
                  <a:lnTo>
                    <a:pt x="3127562" y="465697"/>
                  </a:lnTo>
                  <a:cubicBezTo>
                    <a:pt x="3116748" y="460860"/>
                    <a:pt x="3105934" y="456180"/>
                    <a:pt x="3094194" y="462421"/>
                  </a:cubicBezTo>
                  <a:cubicBezTo>
                    <a:pt x="3088014" y="466165"/>
                    <a:pt x="3083071" y="469910"/>
                    <a:pt x="3079363" y="474903"/>
                  </a:cubicBezTo>
                  <a:cubicBezTo>
                    <a:pt x="3060826" y="492378"/>
                    <a:pt x="3062062" y="516094"/>
                    <a:pt x="3055882" y="537314"/>
                  </a:cubicBezTo>
                  <a:cubicBezTo>
                    <a:pt x="3048468" y="557909"/>
                    <a:pt x="3041052" y="578505"/>
                    <a:pt x="3021646" y="582249"/>
                  </a:cubicBezTo>
                  <a:lnTo>
                    <a:pt x="3000078" y="579991"/>
                  </a:lnTo>
                  <a:lnTo>
                    <a:pt x="3005049" y="648227"/>
                  </a:lnTo>
                  <a:cubicBezTo>
                    <a:pt x="3007066" y="671555"/>
                    <a:pt x="3008618" y="694884"/>
                    <a:pt x="3007376" y="718524"/>
                  </a:cubicBezTo>
                  <a:cubicBezTo>
                    <a:pt x="3004893" y="748385"/>
                    <a:pt x="2997445" y="770780"/>
                    <a:pt x="2963927" y="775757"/>
                  </a:cubicBezTo>
                  <a:cubicBezTo>
                    <a:pt x="2951512" y="773268"/>
                    <a:pt x="2946547" y="765803"/>
                    <a:pt x="2944064" y="753361"/>
                  </a:cubicBezTo>
                  <a:cubicBezTo>
                    <a:pt x="2944064" y="767047"/>
                    <a:pt x="2952754" y="775757"/>
                    <a:pt x="2956478" y="786955"/>
                  </a:cubicBezTo>
                  <a:cubicBezTo>
                    <a:pt x="2955237" y="804373"/>
                    <a:pt x="2961444" y="820548"/>
                    <a:pt x="2967651" y="836722"/>
                  </a:cubicBezTo>
                  <a:cubicBezTo>
                    <a:pt x="2970134" y="844188"/>
                    <a:pt x="2971375" y="849164"/>
                    <a:pt x="2973858" y="856630"/>
                  </a:cubicBezTo>
                  <a:cubicBezTo>
                    <a:pt x="2973858" y="862850"/>
                    <a:pt x="2973858" y="869071"/>
                    <a:pt x="2973858" y="875292"/>
                  </a:cubicBezTo>
                  <a:cubicBezTo>
                    <a:pt x="2970134" y="885246"/>
                    <a:pt x="2966409" y="892711"/>
                    <a:pt x="2965168" y="901421"/>
                  </a:cubicBezTo>
                  <a:cubicBezTo>
                    <a:pt x="2965168" y="906397"/>
                    <a:pt x="2966409" y="911374"/>
                    <a:pt x="2967651" y="917595"/>
                  </a:cubicBezTo>
                  <a:cubicBezTo>
                    <a:pt x="2971375" y="925060"/>
                    <a:pt x="2977582" y="931281"/>
                    <a:pt x="2983789" y="937502"/>
                  </a:cubicBezTo>
                  <a:cubicBezTo>
                    <a:pt x="2986272" y="939991"/>
                    <a:pt x="2987514" y="941235"/>
                    <a:pt x="2989996" y="944967"/>
                  </a:cubicBezTo>
                  <a:cubicBezTo>
                    <a:pt x="2992479" y="947456"/>
                    <a:pt x="2992479" y="949944"/>
                    <a:pt x="2993721" y="953677"/>
                  </a:cubicBezTo>
                  <a:cubicBezTo>
                    <a:pt x="2996203" y="959898"/>
                    <a:pt x="2997445" y="966119"/>
                    <a:pt x="2998686" y="973584"/>
                  </a:cubicBezTo>
                  <a:cubicBezTo>
                    <a:pt x="3001169" y="993491"/>
                    <a:pt x="3013583" y="1012154"/>
                    <a:pt x="3019790" y="1032061"/>
                  </a:cubicBezTo>
                  <a:cubicBezTo>
                    <a:pt x="3039653" y="1102980"/>
                    <a:pt x="3021032" y="1125376"/>
                    <a:pt x="2940340" y="1130353"/>
                  </a:cubicBezTo>
                  <a:lnTo>
                    <a:pt x="2932820" y="1125656"/>
                  </a:lnTo>
                  <a:lnTo>
                    <a:pt x="2922770" y="1136052"/>
                  </a:lnTo>
                  <a:cubicBezTo>
                    <a:pt x="2922770" y="1141105"/>
                    <a:pt x="2922770" y="1146158"/>
                    <a:pt x="2922770" y="1152475"/>
                  </a:cubicBezTo>
                  <a:lnTo>
                    <a:pt x="2918075" y="1155404"/>
                  </a:lnTo>
                  <a:lnTo>
                    <a:pt x="2920924" y="1155262"/>
                  </a:lnTo>
                  <a:cubicBezTo>
                    <a:pt x="2914161" y="1161603"/>
                    <a:pt x="2914468" y="1170796"/>
                    <a:pt x="2914314" y="1179832"/>
                  </a:cubicBezTo>
                  <a:lnTo>
                    <a:pt x="2905645" y="1201668"/>
                  </a:lnTo>
                  <a:lnTo>
                    <a:pt x="2921226" y="1213544"/>
                  </a:lnTo>
                  <a:cubicBezTo>
                    <a:pt x="2928611" y="1216045"/>
                    <a:pt x="2936612" y="1217609"/>
                    <a:pt x="2943382" y="1221987"/>
                  </a:cubicBezTo>
                  <a:cubicBezTo>
                    <a:pt x="2960614" y="1230744"/>
                    <a:pt x="2960614" y="1245755"/>
                    <a:pt x="2945843" y="1259515"/>
                  </a:cubicBezTo>
                  <a:cubicBezTo>
                    <a:pt x="2935996" y="1268271"/>
                    <a:pt x="2927380" y="1278279"/>
                    <a:pt x="2912609" y="1275777"/>
                  </a:cubicBezTo>
                  <a:cubicBezTo>
                    <a:pt x="2891684" y="1272024"/>
                    <a:pt x="2889223" y="1278279"/>
                    <a:pt x="2896608" y="1297043"/>
                  </a:cubicBezTo>
                  <a:cubicBezTo>
                    <a:pt x="2908917" y="1324563"/>
                    <a:pt x="2906455" y="1324563"/>
                    <a:pt x="2881837" y="1332069"/>
                  </a:cubicBezTo>
                  <a:cubicBezTo>
                    <a:pt x="2859681" y="1339574"/>
                    <a:pt x="2839987" y="1329567"/>
                    <a:pt x="2821524" y="1323312"/>
                  </a:cubicBezTo>
                  <a:lnTo>
                    <a:pt x="2813687" y="1314601"/>
                  </a:lnTo>
                  <a:lnTo>
                    <a:pt x="2781700" y="1346046"/>
                  </a:lnTo>
                  <a:cubicBezTo>
                    <a:pt x="2769849" y="1360992"/>
                    <a:pt x="2758622" y="1376561"/>
                    <a:pt x="2744900" y="1389639"/>
                  </a:cubicBezTo>
                  <a:lnTo>
                    <a:pt x="2733576" y="1399321"/>
                  </a:lnTo>
                  <a:lnTo>
                    <a:pt x="2745478" y="1411236"/>
                  </a:lnTo>
                  <a:cubicBezTo>
                    <a:pt x="2785560" y="1411236"/>
                    <a:pt x="2799337" y="1369856"/>
                    <a:pt x="2829398" y="1357317"/>
                  </a:cubicBezTo>
                  <a:cubicBezTo>
                    <a:pt x="2849439" y="1366094"/>
                    <a:pt x="2824388" y="1387411"/>
                    <a:pt x="2843176" y="1399950"/>
                  </a:cubicBezTo>
                  <a:cubicBezTo>
                    <a:pt x="2850691" y="1404966"/>
                    <a:pt x="2836914" y="1408728"/>
                    <a:pt x="2830651" y="1411236"/>
                  </a:cubicBezTo>
                  <a:cubicBezTo>
                    <a:pt x="2823136" y="1413744"/>
                    <a:pt x="2806853" y="1406220"/>
                    <a:pt x="2811863" y="1422521"/>
                  </a:cubicBezTo>
                  <a:cubicBezTo>
                    <a:pt x="2813115" y="1427537"/>
                    <a:pt x="2831903" y="1425029"/>
                    <a:pt x="2841924" y="1427537"/>
                  </a:cubicBezTo>
                  <a:cubicBezTo>
                    <a:pt x="2850691" y="1445092"/>
                    <a:pt x="2839419" y="1455124"/>
                    <a:pt x="2826893" y="1465155"/>
                  </a:cubicBezTo>
                  <a:cubicBezTo>
                    <a:pt x="2823136" y="1465155"/>
                    <a:pt x="2819378" y="1466409"/>
                    <a:pt x="2815620" y="1467663"/>
                  </a:cubicBezTo>
                  <a:cubicBezTo>
                    <a:pt x="2813115" y="1467663"/>
                    <a:pt x="2808105" y="1467663"/>
                    <a:pt x="2804348" y="1467663"/>
                  </a:cubicBezTo>
                  <a:cubicBezTo>
                    <a:pt x="2741721" y="1451362"/>
                    <a:pt x="2773034" y="1542899"/>
                    <a:pt x="2721680" y="1540391"/>
                  </a:cubicBezTo>
                  <a:cubicBezTo>
                    <a:pt x="2719175" y="1540391"/>
                    <a:pt x="2716670" y="1539137"/>
                    <a:pt x="2715417" y="1537883"/>
                  </a:cubicBezTo>
                  <a:cubicBezTo>
                    <a:pt x="2711660" y="1534121"/>
                    <a:pt x="2710407" y="1529106"/>
                    <a:pt x="2712912" y="1524090"/>
                  </a:cubicBezTo>
                  <a:cubicBezTo>
                    <a:pt x="2706650" y="1507789"/>
                    <a:pt x="2695377" y="1492742"/>
                    <a:pt x="2705397" y="1473933"/>
                  </a:cubicBezTo>
                  <a:cubicBezTo>
                    <a:pt x="2711660" y="1461394"/>
                    <a:pt x="2710408" y="1451989"/>
                    <a:pt x="2705241" y="1444622"/>
                  </a:cubicBezTo>
                  <a:lnTo>
                    <a:pt x="2697528" y="1439048"/>
                  </a:lnTo>
                  <a:lnTo>
                    <a:pt x="2696249" y="1440704"/>
                  </a:lnTo>
                  <a:cubicBezTo>
                    <a:pt x="2670052" y="1515434"/>
                    <a:pt x="2658825" y="1521662"/>
                    <a:pt x="2591462" y="1496752"/>
                  </a:cubicBezTo>
                  <a:cubicBezTo>
                    <a:pt x="2572750" y="1489279"/>
                    <a:pt x="2552791" y="1459387"/>
                    <a:pt x="2536574" y="1479315"/>
                  </a:cubicBezTo>
                  <a:cubicBezTo>
                    <a:pt x="2501645" y="1517925"/>
                    <a:pt x="2436777" y="1500488"/>
                    <a:pt x="2413075" y="1542835"/>
                  </a:cubicBezTo>
                  <a:cubicBezTo>
                    <a:pt x="2381888" y="1598883"/>
                    <a:pt x="2358186" y="1608847"/>
                    <a:pt x="2320762" y="1551554"/>
                  </a:cubicBezTo>
                  <a:cubicBezTo>
                    <a:pt x="2314525" y="1541590"/>
                    <a:pt x="2294566" y="1547817"/>
                    <a:pt x="2285833" y="1537853"/>
                  </a:cubicBezTo>
                  <a:cubicBezTo>
                    <a:pt x="2260884" y="1540344"/>
                    <a:pt x="2238430" y="1544081"/>
                    <a:pt x="2214728" y="1544081"/>
                  </a:cubicBezTo>
                  <a:cubicBezTo>
                    <a:pt x="2208491" y="1544081"/>
                    <a:pt x="2201006" y="1537853"/>
                    <a:pt x="2196016" y="1532871"/>
                  </a:cubicBezTo>
                  <a:cubicBezTo>
                    <a:pt x="2191026" y="1526644"/>
                    <a:pt x="2193521" y="1516680"/>
                    <a:pt x="2202254" y="1515434"/>
                  </a:cubicBezTo>
                  <a:cubicBezTo>
                    <a:pt x="2218471" y="1512943"/>
                    <a:pt x="2222213" y="1500488"/>
                    <a:pt x="2229698" y="1491770"/>
                  </a:cubicBezTo>
                  <a:cubicBezTo>
                    <a:pt x="2245915" y="1471842"/>
                    <a:pt x="2260884" y="1454405"/>
                    <a:pt x="2290823" y="1468105"/>
                  </a:cubicBezTo>
                  <a:cubicBezTo>
                    <a:pt x="2300803" y="1473087"/>
                    <a:pt x="2309535" y="1465614"/>
                    <a:pt x="2317020" y="1458141"/>
                  </a:cubicBezTo>
                  <a:cubicBezTo>
                    <a:pt x="2327000" y="1448177"/>
                    <a:pt x="2338227" y="1441950"/>
                    <a:pt x="2348207" y="1433231"/>
                  </a:cubicBezTo>
                  <a:cubicBezTo>
                    <a:pt x="2389373" y="1398357"/>
                    <a:pt x="2388126" y="1385902"/>
                    <a:pt x="2339474" y="1357256"/>
                  </a:cubicBezTo>
                  <a:cubicBezTo>
                    <a:pt x="2336979" y="1354765"/>
                    <a:pt x="2331990" y="1349783"/>
                    <a:pt x="2330742" y="1346046"/>
                  </a:cubicBezTo>
                  <a:cubicBezTo>
                    <a:pt x="2327000" y="1336082"/>
                    <a:pt x="2334484" y="1332346"/>
                    <a:pt x="2341969" y="1329855"/>
                  </a:cubicBezTo>
                  <a:cubicBezTo>
                    <a:pt x="2369414" y="1327364"/>
                    <a:pt x="2383136" y="1296226"/>
                    <a:pt x="2415570" y="1303699"/>
                  </a:cubicBezTo>
                  <a:cubicBezTo>
                    <a:pt x="2436777" y="1338573"/>
                    <a:pt x="2434282" y="1377184"/>
                    <a:pt x="2406837" y="1414549"/>
                  </a:cubicBezTo>
                  <a:cubicBezTo>
                    <a:pt x="2431787" y="1382166"/>
                    <a:pt x="2467963" y="1408321"/>
                    <a:pt x="2502892" y="1389639"/>
                  </a:cubicBezTo>
                  <a:cubicBezTo>
                    <a:pt x="2446756" y="1379675"/>
                    <a:pt x="2429292" y="1339819"/>
                    <a:pt x="2415570" y="1303699"/>
                  </a:cubicBezTo>
                  <a:cubicBezTo>
                    <a:pt x="2411827" y="1293735"/>
                    <a:pt x="2411827" y="1287508"/>
                    <a:pt x="2410580" y="1283771"/>
                  </a:cubicBezTo>
                  <a:cubicBezTo>
                    <a:pt x="2404342" y="1257616"/>
                    <a:pt x="2394363" y="1240179"/>
                    <a:pt x="2361929" y="1246406"/>
                  </a:cubicBezTo>
                  <a:cubicBezTo>
                    <a:pt x="2353196" y="1248897"/>
                    <a:pt x="2339474" y="1237688"/>
                    <a:pt x="2344464" y="1226478"/>
                  </a:cubicBezTo>
                  <a:cubicBezTo>
                    <a:pt x="2351949" y="1211532"/>
                    <a:pt x="2378146" y="1192850"/>
                    <a:pt x="2334484" y="1199077"/>
                  </a:cubicBezTo>
                  <a:cubicBezTo>
                    <a:pt x="2324505" y="1200323"/>
                    <a:pt x="2314525" y="1192850"/>
                    <a:pt x="2304545" y="1187868"/>
                  </a:cubicBezTo>
                  <a:cubicBezTo>
                    <a:pt x="2297061" y="1184131"/>
                    <a:pt x="2294566" y="1177904"/>
                    <a:pt x="2297061" y="1169185"/>
                  </a:cubicBezTo>
                  <a:cubicBezTo>
                    <a:pt x="2299556" y="1160467"/>
                    <a:pt x="2317020" y="1151748"/>
                    <a:pt x="2298308" y="1144275"/>
                  </a:cubicBezTo>
                  <a:cubicBezTo>
                    <a:pt x="2293318" y="1143030"/>
                    <a:pt x="2282091" y="1149257"/>
                    <a:pt x="2279596" y="1155485"/>
                  </a:cubicBezTo>
                  <a:cubicBezTo>
                    <a:pt x="2258389" y="1187868"/>
                    <a:pt x="2225955" y="1216514"/>
                    <a:pt x="2243420" y="1262598"/>
                  </a:cubicBezTo>
                  <a:cubicBezTo>
                    <a:pt x="2244667" y="1263843"/>
                    <a:pt x="2237182" y="1271316"/>
                    <a:pt x="2232192" y="1272562"/>
                  </a:cubicBezTo>
                  <a:cubicBezTo>
                    <a:pt x="2228450" y="1273807"/>
                    <a:pt x="2219718" y="1270071"/>
                    <a:pt x="2219718" y="1270071"/>
                  </a:cubicBezTo>
                  <a:cubicBezTo>
                    <a:pt x="2220966" y="1231460"/>
                    <a:pt x="2177304" y="1219005"/>
                    <a:pt x="2171067" y="1185377"/>
                  </a:cubicBezTo>
                  <a:cubicBezTo>
                    <a:pt x="2166077" y="1161712"/>
                    <a:pt x="2168572" y="1155485"/>
                    <a:pt x="2192274" y="1155485"/>
                  </a:cubicBezTo>
                  <a:cubicBezTo>
                    <a:pt x="2201006" y="1155485"/>
                    <a:pt x="2208491" y="1157976"/>
                    <a:pt x="2215976" y="1159221"/>
                  </a:cubicBezTo>
                  <a:cubicBezTo>
                    <a:pt x="2224708" y="1160467"/>
                    <a:pt x="2230945" y="1157976"/>
                    <a:pt x="2233440" y="1149257"/>
                  </a:cubicBezTo>
                  <a:cubicBezTo>
                    <a:pt x="2238430" y="1139293"/>
                    <a:pt x="2237182" y="1128084"/>
                    <a:pt x="2229698" y="1119365"/>
                  </a:cubicBezTo>
                  <a:cubicBezTo>
                    <a:pt x="2224708" y="1113138"/>
                    <a:pt x="2215976" y="1110647"/>
                    <a:pt x="2209738" y="1115629"/>
                  </a:cubicBezTo>
                  <a:cubicBezTo>
                    <a:pt x="2191026" y="1129329"/>
                    <a:pt x="2173562" y="1138048"/>
                    <a:pt x="2157345" y="1110647"/>
                  </a:cubicBezTo>
                  <a:cubicBezTo>
                    <a:pt x="2153602" y="1103174"/>
                    <a:pt x="2143623" y="1103174"/>
                    <a:pt x="2142375" y="1113138"/>
                  </a:cubicBezTo>
                  <a:cubicBezTo>
                    <a:pt x="2138633" y="1133066"/>
                    <a:pt x="2123663" y="1145521"/>
                    <a:pt x="2114931" y="1161712"/>
                  </a:cubicBezTo>
                  <a:cubicBezTo>
                    <a:pt x="2094972" y="1195341"/>
                    <a:pt x="2096219" y="1200323"/>
                    <a:pt x="2141128" y="1225233"/>
                  </a:cubicBezTo>
                  <a:cubicBezTo>
                    <a:pt x="2133643" y="1242670"/>
                    <a:pt x="2118673" y="1232706"/>
                    <a:pt x="2108694" y="1233951"/>
                  </a:cubicBezTo>
                  <a:cubicBezTo>
                    <a:pt x="2098714" y="1236442"/>
                    <a:pt x="2087487" y="1236442"/>
                    <a:pt x="2077507" y="1238933"/>
                  </a:cubicBezTo>
                  <a:cubicBezTo>
                    <a:pt x="2068775" y="1241424"/>
                    <a:pt x="2063785" y="1260107"/>
                    <a:pt x="2071270" y="1265089"/>
                  </a:cubicBezTo>
                  <a:cubicBezTo>
                    <a:pt x="2093724" y="1281280"/>
                    <a:pt x="2109941" y="1308681"/>
                    <a:pt x="2146118" y="1280035"/>
                  </a:cubicBezTo>
                  <a:cubicBezTo>
                    <a:pt x="2166077" y="1263843"/>
                    <a:pt x="2186037" y="1276298"/>
                    <a:pt x="2208491" y="1304945"/>
                  </a:cubicBezTo>
                  <a:cubicBezTo>
                    <a:pt x="2212233" y="1308681"/>
                    <a:pt x="2217223" y="1311172"/>
                    <a:pt x="2220966" y="1314909"/>
                  </a:cubicBezTo>
                  <a:cubicBezTo>
                    <a:pt x="2220966" y="1348537"/>
                    <a:pt x="2184789" y="1375938"/>
                    <a:pt x="2201006" y="1412058"/>
                  </a:cubicBezTo>
                  <a:cubicBezTo>
                    <a:pt x="2161087" y="1422022"/>
                    <a:pt x="2133643" y="1400848"/>
                    <a:pt x="2106199" y="1380920"/>
                  </a:cubicBezTo>
                  <a:cubicBezTo>
                    <a:pt x="2102456" y="1379675"/>
                    <a:pt x="2094972" y="1382166"/>
                    <a:pt x="2091229" y="1385902"/>
                  </a:cubicBezTo>
                  <a:cubicBezTo>
                    <a:pt x="2088734" y="1387148"/>
                    <a:pt x="2088734" y="1395866"/>
                    <a:pt x="2092477" y="1398357"/>
                  </a:cubicBezTo>
                  <a:cubicBezTo>
                    <a:pt x="2102456" y="1408321"/>
                    <a:pt x="2116179" y="1418285"/>
                    <a:pt x="2127406" y="1429495"/>
                  </a:cubicBezTo>
                  <a:cubicBezTo>
                    <a:pt x="2136138" y="1438213"/>
                    <a:pt x="2127406" y="1448177"/>
                    <a:pt x="2124911" y="1458141"/>
                  </a:cubicBezTo>
                  <a:cubicBezTo>
                    <a:pt x="2112436" y="1461878"/>
                    <a:pt x="2099961" y="1471842"/>
                    <a:pt x="2088734" y="1459387"/>
                  </a:cubicBezTo>
                  <a:cubicBezTo>
                    <a:pt x="2068775" y="1440704"/>
                    <a:pt x="2047568" y="1427004"/>
                    <a:pt x="2020124" y="1420776"/>
                  </a:cubicBezTo>
                  <a:cubicBezTo>
                    <a:pt x="2013886" y="1419531"/>
                    <a:pt x="2008897" y="1412058"/>
                    <a:pt x="2008897" y="1403339"/>
                  </a:cubicBezTo>
                  <a:cubicBezTo>
                    <a:pt x="2008897" y="1394621"/>
                    <a:pt x="2025114" y="1383411"/>
                    <a:pt x="2006402" y="1380920"/>
                  </a:cubicBezTo>
                  <a:cubicBezTo>
                    <a:pt x="1997669" y="1379675"/>
                    <a:pt x="1985195" y="1387148"/>
                    <a:pt x="1978957" y="1393375"/>
                  </a:cubicBezTo>
                  <a:cubicBezTo>
                    <a:pt x="1957751" y="1413303"/>
                    <a:pt x="1968978" y="1438213"/>
                    <a:pt x="1968978" y="1460632"/>
                  </a:cubicBezTo>
                  <a:cubicBezTo>
                    <a:pt x="1961493" y="1468105"/>
                    <a:pt x="1956503" y="1464369"/>
                    <a:pt x="1950266" y="1459387"/>
                  </a:cubicBezTo>
                  <a:cubicBezTo>
                    <a:pt x="1930306" y="1443195"/>
                    <a:pt x="1887893" y="1449423"/>
                    <a:pt x="1897872" y="1405830"/>
                  </a:cubicBezTo>
                  <a:cubicBezTo>
                    <a:pt x="1881655" y="1379675"/>
                    <a:pt x="1886645" y="1356010"/>
                    <a:pt x="1900367" y="1329855"/>
                  </a:cubicBezTo>
                  <a:cubicBezTo>
                    <a:pt x="1907852" y="1318645"/>
                    <a:pt x="1910347" y="1306190"/>
                    <a:pt x="1906605" y="1292490"/>
                  </a:cubicBezTo>
                  <a:cubicBezTo>
                    <a:pt x="1904110" y="1280035"/>
                    <a:pt x="1909099" y="1272562"/>
                    <a:pt x="1921574" y="1267580"/>
                  </a:cubicBezTo>
                  <a:cubicBezTo>
                    <a:pt x="1931554" y="1265089"/>
                    <a:pt x="1944028" y="1262598"/>
                    <a:pt x="1945276" y="1250143"/>
                  </a:cubicBezTo>
                  <a:cubicBezTo>
                    <a:pt x="1947771" y="1230215"/>
                    <a:pt x="1939039" y="1210287"/>
                    <a:pt x="1950266" y="1191604"/>
                  </a:cubicBezTo>
                  <a:cubicBezTo>
                    <a:pt x="1942781" y="1186622"/>
                    <a:pt x="1934049" y="1185377"/>
                    <a:pt x="1927811" y="1181640"/>
                  </a:cubicBezTo>
                  <a:cubicBezTo>
                    <a:pt x="1916584" y="1170431"/>
                    <a:pt x="1914089" y="1155485"/>
                    <a:pt x="1926564" y="1146766"/>
                  </a:cubicBezTo>
                  <a:cubicBezTo>
                    <a:pt x="1946523" y="1130575"/>
                    <a:pt x="1965235" y="1108156"/>
                    <a:pt x="1996422" y="1119365"/>
                  </a:cubicBezTo>
                  <a:cubicBezTo>
                    <a:pt x="2000164" y="1120611"/>
                    <a:pt x="2007649" y="1118120"/>
                    <a:pt x="2011392" y="1114383"/>
                  </a:cubicBezTo>
                  <a:cubicBezTo>
                    <a:pt x="2028856" y="1096946"/>
                    <a:pt x="2042578" y="1104419"/>
                    <a:pt x="2057548" y="1118120"/>
                  </a:cubicBezTo>
                  <a:cubicBezTo>
                    <a:pt x="2066280" y="1124347"/>
                    <a:pt x="2078755" y="1121856"/>
                    <a:pt x="2087487" y="1115629"/>
                  </a:cubicBezTo>
                  <a:cubicBezTo>
                    <a:pt x="2092477" y="1113138"/>
                    <a:pt x="2094972" y="1108156"/>
                    <a:pt x="2097467" y="1103174"/>
                  </a:cubicBezTo>
                  <a:cubicBezTo>
                    <a:pt x="2098714" y="1103174"/>
                    <a:pt x="2094972" y="1096946"/>
                    <a:pt x="2093724" y="1096946"/>
                  </a:cubicBezTo>
                  <a:cubicBezTo>
                    <a:pt x="2058795" y="1099437"/>
                    <a:pt x="2030103" y="1057090"/>
                    <a:pt x="1990185" y="1085737"/>
                  </a:cubicBezTo>
                  <a:cubicBezTo>
                    <a:pt x="1978957" y="1093210"/>
                    <a:pt x="1965235" y="1088228"/>
                    <a:pt x="1951513" y="1085737"/>
                  </a:cubicBezTo>
                  <a:cubicBezTo>
                    <a:pt x="1927811" y="1079509"/>
                    <a:pt x="1911594" y="1086982"/>
                    <a:pt x="1907852" y="1116874"/>
                  </a:cubicBezTo>
                  <a:cubicBezTo>
                    <a:pt x="1906605" y="1128084"/>
                    <a:pt x="1894130" y="1133066"/>
                    <a:pt x="1884150" y="1121856"/>
                  </a:cubicBezTo>
                  <a:cubicBezTo>
                    <a:pt x="1872923" y="1108156"/>
                    <a:pt x="1856706" y="1109401"/>
                    <a:pt x="1841736" y="1106910"/>
                  </a:cubicBezTo>
                  <a:cubicBezTo>
                    <a:pt x="1820529" y="1103174"/>
                    <a:pt x="1809302" y="1133066"/>
                    <a:pt x="1793085" y="1121856"/>
                  </a:cubicBezTo>
                  <a:cubicBezTo>
                    <a:pt x="1776868" y="1113138"/>
                    <a:pt x="1760651" y="1105665"/>
                    <a:pt x="1741939" y="1106910"/>
                  </a:cubicBezTo>
                  <a:cubicBezTo>
                    <a:pt x="1741939" y="1096946"/>
                    <a:pt x="1741939" y="1085737"/>
                    <a:pt x="1741939" y="1075773"/>
                  </a:cubicBezTo>
                  <a:cubicBezTo>
                    <a:pt x="1766889" y="1059581"/>
                    <a:pt x="1798075" y="1054599"/>
                    <a:pt x="1814292" y="1027198"/>
                  </a:cubicBezTo>
                  <a:cubicBezTo>
                    <a:pt x="1816787" y="1020971"/>
                    <a:pt x="1819282" y="1015989"/>
                    <a:pt x="1823024" y="1009761"/>
                  </a:cubicBezTo>
                  <a:cubicBezTo>
                    <a:pt x="1828014" y="1004779"/>
                    <a:pt x="1833004" y="999797"/>
                    <a:pt x="1836747" y="994815"/>
                  </a:cubicBezTo>
                  <a:cubicBezTo>
                    <a:pt x="1850469" y="989833"/>
                    <a:pt x="1864191" y="983606"/>
                    <a:pt x="1879160" y="986097"/>
                  </a:cubicBezTo>
                  <a:cubicBezTo>
                    <a:pt x="1879160" y="963678"/>
                    <a:pt x="1862943" y="962432"/>
                    <a:pt x="1854211" y="953714"/>
                  </a:cubicBezTo>
                  <a:cubicBezTo>
                    <a:pt x="1845479" y="943750"/>
                    <a:pt x="1845479" y="935032"/>
                    <a:pt x="1849221" y="925068"/>
                  </a:cubicBezTo>
                  <a:cubicBezTo>
                    <a:pt x="1855458" y="915104"/>
                    <a:pt x="1860448" y="910122"/>
                    <a:pt x="1874170" y="910122"/>
                  </a:cubicBezTo>
                  <a:cubicBezTo>
                    <a:pt x="1897872" y="911367"/>
                    <a:pt x="1917832" y="910122"/>
                    <a:pt x="1924069" y="942505"/>
                  </a:cubicBezTo>
                  <a:cubicBezTo>
                    <a:pt x="1927811" y="963678"/>
                    <a:pt x="1942781" y="986097"/>
                    <a:pt x="1972720" y="983606"/>
                  </a:cubicBezTo>
                  <a:cubicBezTo>
                    <a:pt x="1981452" y="969905"/>
                    <a:pt x="1965235" y="958696"/>
                    <a:pt x="1968978" y="946241"/>
                  </a:cubicBezTo>
                  <a:cubicBezTo>
                    <a:pt x="1971473" y="932541"/>
                    <a:pt x="1968978" y="922577"/>
                    <a:pt x="1961493" y="911367"/>
                  </a:cubicBezTo>
                  <a:cubicBezTo>
                    <a:pt x="1952761" y="895176"/>
                    <a:pt x="1970225" y="890194"/>
                    <a:pt x="1980205" y="883966"/>
                  </a:cubicBezTo>
                  <a:cubicBezTo>
                    <a:pt x="1987690" y="892685"/>
                    <a:pt x="1997669" y="898912"/>
                    <a:pt x="2006402" y="888948"/>
                  </a:cubicBezTo>
                  <a:cubicBezTo>
                    <a:pt x="2013886" y="878984"/>
                    <a:pt x="2012639" y="867775"/>
                    <a:pt x="2003907" y="860302"/>
                  </a:cubicBezTo>
                  <a:cubicBezTo>
                    <a:pt x="1996422" y="854074"/>
                    <a:pt x="1985195" y="851583"/>
                    <a:pt x="1975215" y="847847"/>
                  </a:cubicBezTo>
                  <a:cubicBezTo>
                    <a:pt x="1962740" y="840374"/>
                    <a:pt x="1955256" y="832901"/>
                    <a:pt x="1966483" y="816709"/>
                  </a:cubicBezTo>
                  <a:cubicBezTo>
                    <a:pt x="1971473" y="809236"/>
                    <a:pt x="1968978" y="796781"/>
                    <a:pt x="1971473" y="786817"/>
                  </a:cubicBezTo>
                  <a:cubicBezTo>
                    <a:pt x="1972720" y="776853"/>
                    <a:pt x="1980205" y="775608"/>
                    <a:pt x="1988937" y="774362"/>
                  </a:cubicBezTo>
                  <a:cubicBezTo>
                    <a:pt x="2022619" y="768135"/>
                    <a:pt x="2036341" y="816709"/>
                    <a:pt x="2071270" y="801763"/>
                  </a:cubicBezTo>
                  <a:cubicBezTo>
                    <a:pt x="2081250" y="816709"/>
                    <a:pt x="2077507" y="832901"/>
                    <a:pt x="2075012" y="847847"/>
                  </a:cubicBezTo>
                  <a:cubicBezTo>
                    <a:pt x="2073765" y="857811"/>
                    <a:pt x="2065032" y="856565"/>
                    <a:pt x="2056300" y="856565"/>
                  </a:cubicBezTo>
                  <a:cubicBezTo>
                    <a:pt x="2048815" y="856565"/>
                    <a:pt x="2038836" y="857811"/>
                    <a:pt x="2041331" y="867775"/>
                  </a:cubicBezTo>
                  <a:cubicBezTo>
                    <a:pt x="2041331" y="875248"/>
                    <a:pt x="2045073" y="883966"/>
                    <a:pt x="2051310" y="888948"/>
                  </a:cubicBezTo>
                  <a:cubicBezTo>
                    <a:pt x="2056300" y="892685"/>
                    <a:pt x="2066280" y="895176"/>
                    <a:pt x="2072517" y="892685"/>
                  </a:cubicBezTo>
                  <a:cubicBezTo>
                    <a:pt x="2102456" y="881475"/>
                    <a:pt x="2117426" y="895176"/>
                    <a:pt x="2123663" y="922577"/>
                  </a:cubicBezTo>
                  <a:cubicBezTo>
                    <a:pt x="2128653" y="936277"/>
                    <a:pt x="2136138" y="956205"/>
                    <a:pt x="2144870" y="951223"/>
                  </a:cubicBezTo>
                  <a:cubicBezTo>
                    <a:pt x="2188531" y="925068"/>
                    <a:pt x="2182294" y="969905"/>
                    <a:pt x="2197264" y="984851"/>
                  </a:cubicBezTo>
                  <a:cubicBezTo>
                    <a:pt x="2201006" y="987342"/>
                    <a:pt x="2208491" y="987342"/>
                    <a:pt x="2210986" y="984851"/>
                  </a:cubicBezTo>
                  <a:cubicBezTo>
                    <a:pt x="2214728" y="983606"/>
                    <a:pt x="2218471" y="976133"/>
                    <a:pt x="2218471" y="972396"/>
                  </a:cubicBezTo>
                  <a:cubicBezTo>
                    <a:pt x="2214728" y="948732"/>
                    <a:pt x="2208491" y="925068"/>
                    <a:pt x="2181047" y="916349"/>
                  </a:cubicBezTo>
                  <a:cubicBezTo>
                    <a:pt x="2159840" y="910122"/>
                    <a:pt x="2143623" y="897667"/>
                    <a:pt x="2132396" y="875248"/>
                  </a:cubicBezTo>
                  <a:cubicBezTo>
                    <a:pt x="2144870" y="870266"/>
                    <a:pt x="2154850" y="867775"/>
                    <a:pt x="2163582" y="862793"/>
                  </a:cubicBezTo>
                  <a:cubicBezTo>
                    <a:pt x="2184789" y="849092"/>
                    <a:pt x="2191026" y="839128"/>
                    <a:pt x="2176057" y="819200"/>
                  </a:cubicBezTo>
                  <a:cubicBezTo>
                    <a:pt x="2162335" y="799272"/>
                    <a:pt x="2161087" y="781835"/>
                    <a:pt x="2166077" y="759416"/>
                  </a:cubicBezTo>
                  <a:cubicBezTo>
                    <a:pt x="2168572" y="746961"/>
                    <a:pt x="2156097" y="741979"/>
                    <a:pt x="2144870" y="741979"/>
                  </a:cubicBezTo>
                  <a:cubicBezTo>
                    <a:pt x="2137385" y="741979"/>
                    <a:pt x="2129901" y="744470"/>
                    <a:pt x="2122416" y="745716"/>
                  </a:cubicBezTo>
                  <a:cubicBezTo>
                    <a:pt x="2109941" y="748207"/>
                    <a:pt x="2101209" y="778099"/>
                    <a:pt x="2086239" y="754434"/>
                  </a:cubicBezTo>
                  <a:cubicBezTo>
                    <a:pt x="2078755" y="740734"/>
                    <a:pt x="2096219" y="733261"/>
                    <a:pt x="2107446" y="724542"/>
                  </a:cubicBezTo>
                  <a:cubicBezTo>
                    <a:pt x="2116179" y="718315"/>
                    <a:pt x="2124911" y="712087"/>
                    <a:pt x="2131148" y="704614"/>
                  </a:cubicBezTo>
                  <a:cubicBezTo>
                    <a:pt x="2137385" y="699632"/>
                    <a:pt x="2138633" y="687177"/>
                    <a:pt x="2129901" y="687177"/>
                  </a:cubicBezTo>
                  <a:cubicBezTo>
                    <a:pt x="2109941" y="684686"/>
                    <a:pt x="2106199" y="668495"/>
                    <a:pt x="2096219" y="656040"/>
                  </a:cubicBezTo>
                  <a:cubicBezTo>
                    <a:pt x="2087487" y="644830"/>
                    <a:pt x="2080002" y="633621"/>
                    <a:pt x="2102456" y="627393"/>
                  </a:cubicBezTo>
                  <a:cubicBezTo>
                    <a:pt x="2114307" y="624279"/>
                    <a:pt x="2121169" y="617118"/>
                    <a:pt x="2126470" y="608399"/>
                  </a:cubicBezTo>
                  <a:lnTo>
                    <a:pt x="2139351" y="583500"/>
                  </a:lnTo>
                  <a:lnTo>
                    <a:pt x="2119578" y="566146"/>
                  </a:lnTo>
                  <a:cubicBezTo>
                    <a:pt x="2115055" y="558348"/>
                    <a:pt x="2113183" y="548990"/>
                    <a:pt x="2113807" y="537761"/>
                  </a:cubicBezTo>
                  <a:cubicBezTo>
                    <a:pt x="2115054" y="530275"/>
                    <a:pt x="2120046" y="524036"/>
                    <a:pt x="2125037" y="519046"/>
                  </a:cubicBezTo>
                  <a:cubicBezTo>
                    <a:pt x="2161223" y="501578"/>
                    <a:pt x="2135019" y="484110"/>
                    <a:pt x="2127532" y="464147"/>
                  </a:cubicBezTo>
                  <a:cubicBezTo>
                    <a:pt x="2110063" y="424220"/>
                    <a:pt x="2107568" y="467890"/>
                    <a:pt x="2098833" y="470385"/>
                  </a:cubicBezTo>
                  <a:cubicBezTo>
                    <a:pt x="2075125" y="472881"/>
                    <a:pt x="2052665" y="457908"/>
                    <a:pt x="2027709" y="465394"/>
                  </a:cubicBezTo>
                  <a:cubicBezTo>
                    <a:pt x="2004001" y="466642"/>
                    <a:pt x="1980293" y="469137"/>
                    <a:pt x="1962824" y="447926"/>
                  </a:cubicBezTo>
                  <a:cubicBezTo>
                    <a:pt x="1960328" y="431706"/>
                    <a:pt x="1969063" y="412991"/>
                    <a:pt x="1939116" y="408000"/>
                  </a:cubicBezTo>
                  <a:cubicBezTo>
                    <a:pt x="1896691" y="400514"/>
                    <a:pt x="1879222" y="360587"/>
                    <a:pt x="1848027" y="335633"/>
                  </a:cubicBezTo>
                  <a:cubicBezTo>
                    <a:pt x="1846779" y="303193"/>
                    <a:pt x="1819328" y="286972"/>
                    <a:pt x="1803107" y="264514"/>
                  </a:cubicBezTo>
                  <a:cubicBezTo>
                    <a:pt x="1789381" y="247046"/>
                    <a:pt x="1789381" y="222092"/>
                    <a:pt x="1800611" y="205872"/>
                  </a:cubicBezTo>
                  <a:cubicBezTo>
                    <a:pt x="1820576" y="179670"/>
                    <a:pt x="1791876" y="175927"/>
                    <a:pt x="1786885" y="162202"/>
                  </a:cubicBezTo>
                  <a:cubicBezTo>
                    <a:pt x="1814337" y="165945"/>
                    <a:pt x="1839293" y="147229"/>
                    <a:pt x="1866744" y="145982"/>
                  </a:cubicBezTo>
                  <a:cubicBezTo>
                    <a:pt x="1875479" y="167193"/>
                    <a:pt x="1888892" y="181541"/>
                    <a:pt x="1905426" y="191367"/>
                  </a:cubicBezTo>
                  <a:lnTo>
                    <a:pt x="1956497" y="207603"/>
                  </a:lnTo>
                  <a:lnTo>
                    <a:pt x="1964072" y="212110"/>
                  </a:lnTo>
                  <a:lnTo>
                    <a:pt x="1969480" y="217249"/>
                  </a:lnTo>
                  <a:lnTo>
                    <a:pt x="1989340" y="240028"/>
                  </a:lnTo>
                  <a:cubicBezTo>
                    <a:pt x="1998698" y="249541"/>
                    <a:pt x="2010240" y="255780"/>
                    <a:pt x="2028957" y="250789"/>
                  </a:cubicBezTo>
                  <a:cubicBezTo>
                    <a:pt x="2012736" y="253285"/>
                    <a:pt x="2001817" y="247358"/>
                    <a:pt x="1992303" y="238936"/>
                  </a:cubicBezTo>
                  <a:lnTo>
                    <a:pt x="1969480" y="217249"/>
                  </a:lnTo>
                  <a:lnTo>
                    <a:pt x="1962824" y="209615"/>
                  </a:lnTo>
                  <a:lnTo>
                    <a:pt x="1956497" y="207603"/>
                  </a:lnTo>
                  <a:lnTo>
                    <a:pt x="1914004" y="182321"/>
                  </a:lnTo>
                  <a:cubicBezTo>
                    <a:pt x="1896691" y="172808"/>
                    <a:pt x="1879846" y="162202"/>
                    <a:pt x="1866744" y="145982"/>
                  </a:cubicBezTo>
                  <a:cubicBezTo>
                    <a:pt x="1869240" y="140991"/>
                    <a:pt x="1870487" y="137248"/>
                    <a:pt x="1871735" y="131009"/>
                  </a:cubicBezTo>
                  <a:cubicBezTo>
                    <a:pt x="1872983" y="126018"/>
                    <a:pt x="1874231" y="117285"/>
                    <a:pt x="1871735" y="117285"/>
                  </a:cubicBezTo>
                  <a:cubicBezTo>
                    <a:pt x="1835549" y="103560"/>
                    <a:pt x="1844284" y="46165"/>
                    <a:pt x="1800611" y="42422"/>
                  </a:cubicBezTo>
                  <a:cubicBezTo>
                    <a:pt x="1775655" y="39927"/>
                    <a:pt x="1773160" y="21211"/>
                    <a:pt x="1769416" y="3743"/>
                  </a:cubicBezTo>
                  <a:cubicBezTo>
                    <a:pt x="1791876" y="3743"/>
                    <a:pt x="1814337" y="3743"/>
                    <a:pt x="1835549" y="3743"/>
                  </a:cubicBezTo>
                  <a:cubicBezTo>
                    <a:pt x="1860505" y="16220"/>
                    <a:pt x="1874231" y="44918"/>
                    <a:pt x="1911664" y="36184"/>
                  </a:cubicBezTo>
                  <a:cubicBezTo>
                    <a:pt x="1966567" y="24954"/>
                    <a:pt x="1994019" y="44918"/>
                    <a:pt x="1970311" y="106055"/>
                  </a:cubicBezTo>
                  <a:cubicBezTo>
                    <a:pt x="1965320" y="118532"/>
                    <a:pt x="1965320" y="133505"/>
                    <a:pt x="1992771" y="140991"/>
                  </a:cubicBezTo>
                  <a:cubicBezTo>
                    <a:pt x="1970311" y="72367"/>
                    <a:pt x="2011488" y="48661"/>
                    <a:pt x="2061399" y="33688"/>
                  </a:cubicBezTo>
                  <a:cubicBezTo>
                    <a:pt x="2083860" y="26202"/>
                    <a:pt x="2110063" y="13725"/>
                    <a:pt x="2126285" y="41175"/>
                  </a:cubicBezTo>
                  <a:cubicBezTo>
                    <a:pt x="2143754" y="67376"/>
                    <a:pt x="2120046" y="83597"/>
                    <a:pt x="2098833" y="111046"/>
                  </a:cubicBezTo>
                  <a:cubicBezTo>
                    <a:pt x="2131276" y="94826"/>
                    <a:pt x="2157479" y="86092"/>
                    <a:pt x="2183683" y="103560"/>
                  </a:cubicBezTo>
                  <a:cubicBezTo>
                    <a:pt x="2189922" y="108551"/>
                    <a:pt x="2193665" y="114789"/>
                    <a:pt x="2198657" y="121028"/>
                  </a:cubicBezTo>
                  <a:cubicBezTo>
                    <a:pt x="2200528" y="177174"/>
                    <a:pt x="2179238" y="237532"/>
                    <a:pt x="2147419" y="271045"/>
                  </a:cubicBezTo>
                  <a:lnTo>
                    <a:pt x="2113595" y="293762"/>
                  </a:lnTo>
                  <a:lnTo>
                    <a:pt x="2112206" y="293060"/>
                  </a:lnTo>
                  <a:lnTo>
                    <a:pt x="2102577" y="254844"/>
                  </a:lnTo>
                  <a:cubicBezTo>
                    <a:pt x="2101329" y="240184"/>
                    <a:pt x="2099457" y="223964"/>
                    <a:pt x="2088851" y="205872"/>
                  </a:cubicBezTo>
                  <a:cubicBezTo>
                    <a:pt x="2098833" y="243303"/>
                    <a:pt x="2100081" y="267009"/>
                    <a:pt x="2107568" y="290716"/>
                  </a:cubicBezTo>
                  <a:lnTo>
                    <a:pt x="2112206" y="293060"/>
                  </a:lnTo>
                  <a:lnTo>
                    <a:pt x="2112559" y="294459"/>
                  </a:lnTo>
                  <a:lnTo>
                    <a:pt x="2113595" y="293762"/>
                  </a:lnTo>
                  <a:lnTo>
                    <a:pt x="2135955" y="305064"/>
                  </a:lnTo>
                  <a:cubicBezTo>
                    <a:pt x="2145937" y="308807"/>
                    <a:pt x="2156232" y="311927"/>
                    <a:pt x="2166214" y="315670"/>
                  </a:cubicBezTo>
                  <a:cubicBezTo>
                    <a:pt x="2199904" y="328147"/>
                    <a:pt x="2223612" y="319413"/>
                    <a:pt x="2227355" y="280734"/>
                  </a:cubicBezTo>
                  <a:cubicBezTo>
                    <a:pt x="2231099" y="235817"/>
                    <a:pt x="2249816" y="202129"/>
                    <a:pt x="2279763" y="168440"/>
                  </a:cubicBezTo>
                  <a:cubicBezTo>
                    <a:pt x="2312205" y="136000"/>
                    <a:pt x="2277267" y="93578"/>
                    <a:pt x="2278515" y="54899"/>
                  </a:cubicBezTo>
                  <a:cubicBezTo>
                    <a:pt x="2278515" y="37431"/>
                    <a:pt x="2267285" y="19964"/>
                    <a:pt x="2282258" y="3743"/>
                  </a:cubicBezTo>
                  <a:cubicBezTo>
                    <a:pt x="2298480" y="2496"/>
                    <a:pt x="2314701" y="1248"/>
                    <a:pt x="2329674" y="0"/>
                  </a:cubicBezTo>
                  <a:close/>
                </a:path>
              </a:pathLst>
            </a:custGeom>
            <a:solidFill>
              <a:srgbClr val="00B0F0"/>
            </a:solidFill>
            <a:ln>
              <a:noFill/>
            </a:ln>
          </p:spPr>
          <p:txBody>
            <a:bodyPr anchorCtr="0" anchor="ctr" bIns="22850" lIns="45725" spcFirstLastPara="1" rIns="45725" wrap="square" tIns="2285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747993"/>
                </a:solidFill>
                <a:latin typeface="Jost Light"/>
                <a:ea typeface="Jost Light"/>
                <a:cs typeface="Jost Light"/>
                <a:sym typeface="Jost Light"/>
              </a:endParaRPr>
            </a:p>
          </p:txBody>
        </p:sp>
        <p:sp>
          <p:nvSpPr>
            <p:cNvPr id="638" name="Google Shape;638;g311d5cb9a0a_0_344"/>
            <p:cNvSpPr/>
            <p:nvPr/>
          </p:nvSpPr>
          <p:spPr>
            <a:xfrm>
              <a:off x="3327344" y="5131935"/>
              <a:ext cx="4369482" cy="4740459"/>
            </a:xfrm>
            <a:custGeom>
              <a:rect b="b" l="l" r="r" t="t"/>
              <a:pathLst>
                <a:path extrusionOk="0" h="4017338" w="4882103">
                  <a:moveTo>
                    <a:pt x="519282" y="3912694"/>
                  </a:moveTo>
                  <a:cubicBezTo>
                    <a:pt x="526269" y="3912694"/>
                    <a:pt x="533837" y="3913891"/>
                    <a:pt x="540824" y="3913891"/>
                  </a:cubicBezTo>
                  <a:cubicBezTo>
                    <a:pt x="545483" y="3913891"/>
                    <a:pt x="552470" y="3915487"/>
                    <a:pt x="554798" y="3915487"/>
                  </a:cubicBezTo>
                  <a:cubicBezTo>
                    <a:pt x="566444" y="3921870"/>
                    <a:pt x="575759" y="3929849"/>
                    <a:pt x="585074" y="3936232"/>
                  </a:cubicBezTo>
                  <a:cubicBezTo>
                    <a:pt x="585074" y="3948999"/>
                    <a:pt x="585074" y="3963361"/>
                    <a:pt x="585074" y="3976128"/>
                  </a:cubicBezTo>
                  <a:cubicBezTo>
                    <a:pt x="552470" y="3974532"/>
                    <a:pt x="531509" y="3958575"/>
                    <a:pt x="512878" y="3944212"/>
                  </a:cubicBezTo>
                  <a:cubicBezTo>
                    <a:pt x="501232" y="3936232"/>
                    <a:pt x="491917" y="3929849"/>
                    <a:pt x="501232" y="3918678"/>
                  </a:cubicBezTo>
                  <a:cubicBezTo>
                    <a:pt x="505891" y="3913891"/>
                    <a:pt x="512295" y="3912694"/>
                    <a:pt x="519282" y="3912694"/>
                  </a:cubicBezTo>
                  <a:close/>
                  <a:moveTo>
                    <a:pt x="4569700" y="3897273"/>
                  </a:moveTo>
                  <a:lnTo>
                    <a:pt x="4571758" y="3898190"/>
                  </a:lnTo>
                  <a:lnTo>
                    <a:pt x="4572108" y="3898832"/>
                  </a:lnTo>
                  <a:close/>
                  <a:moveTo>
                    <a:pt x="146530" y="3865944"/>
                  </a:moveTo>
                  <a:cubicBezTo>
                    <a:pt x="165858" y="3876674"/>
                    <a:pt x="194848" y="3872075"/>
                    <a:pt x="211759" y="3885873"/>
                  </a:cubicBezTo>
                  <a:lnTo>
                    <a:pt x="209344" y="3885873"/>
                  </a:lnTo>
                  <a:cubicBezTo>
                    <a:pt x="231086" y="3895071"/>
                    <a:pt x="226254" y="3913466"/>
                    <a:pt x="243164" y="3925730"/>
                  </a:cubicBezTo>
                  <a:cubicBezTo>
                    <a:pt x="279402" y="3939528"/>
                    <a:pt x="315641" y="3965588"/>
                    <a:pt x="267324" y="3985517"/>
                  </a:cubicBezTo>
                  <a:cubicBezTo>
                    <a:pt x="209344" y="4008511"/>
                    <a:pt x="182768" y="3968654"/>
                    <a:pt x="151363" y="3942593"/>
                  </a:cubicBezTo>
                  <a:lnTo>
                    <a:pt x="151363" y="3944126"/>
                  </a:lnTo>
                  <a:cubicBezTo>
                    <a:pt x="136868" y="3918065"/>
                    <a:pt x="74054" y="3899670"/>
                    <a:pt x="129618" y="3867477"/>
                  </a:cubicBezTo>
                  <a:cubicBezTo>
                    <a:pt x="134450" y="3869010"/>
                    <a:pt x="141698" y="3869010"/>
                    <a:pt x="146530" y="3865944"/>
                  </a:cubicBezTo>
                  <a:close/>
                  <a:moveTo>
                    <a:pt x="1261720" y="3833846"/>
                  </a:moveTo>
                  <a:cubicBezTo>
                    <a:pt x="1271931" y="3834039"/>
                    <a:pt x="1281833" y="3837521"/>
                    <a:pt x="1290498" y="3845257"/>
                  </a:cubicBezTo>
                  <a:lnTo>
                    <a:pt x="1290498" y="3842162"/>
                  </a:lnTo>
                  <a:cubicBezTo>
                    <a:pt x="1322678" y="3868467"/>
                    <a:pt x="1310300" y="3894772"/>
                    <a:pt x="1297923" y="3921078"/>
                  </a:cubicBezTo>
                  <a:lnTo>
                    <a:pt x="1292973" y="3922626"/>
                  </a:lnTo>
                  <a:cubicBezTo>
                    <a:pt x="1285546" y="3927267"/>
                    <a:pt x="1283071" y="3931909"/>
                    <a:pt x="1285546" y="3936552"/>
                  </a:cubicBezTo>
                  <a:cubicBezTo>
                    <a:pt x="1285546" y="3941193"/>
                    <a:pt x="1288021" y="3942740"/>
                    <a:pt x="1290498" y="3942740"/>
                  </a:cubicBezTo>
                  <a:cubicBezTo>
                    <a:pt x="1297923" y="3945836"/>
                    <a:pt x="1302875" y="3950478"/>
                    <a:pt x="1297923" y="3953572"/>
                  </a:cubicBezTo>
                  <a:lnTo>
                    <a:pt x="1290496" y="3958215"/>
                  </a:lnTo>
                  <a:lnTo>
                    <a:pt x="1248995" y="3968732"/>
                  </a:lnTo>
                  <a:cubicBezTo>
                    <a:pt x="1209890" y="3975912"/>
                    <a:pt x="1181579" y="3969820"/>
                    <a:pt x="1196431" y="3921078"/>
                  </a:cubicBezTo>
                  <a:cubicBezTo>
                    <a:pt x="1201382" y="3917983"/>
                    <a:pt x="1203857" y="3911794"/>
                    <a:pt x="1201382" y="3907151"/>
                  </a:cubicBezTo>
                  <a:cubicBezTo>
                    <a:pt x="1221186" y="3888583"/>
                    <a:pt x="1203857" y="3862279"/>
                    <a:pt x="1231086" y="3842162"/>
                  </a:cubicBezTo>
                  <a:cubicBezTo>
                    <a:pt x="1240988" y="3836747"/>
                    <a:pt x="1251509" y="3833652"/>
                    <a:pt x="1261720" y="3833846"/>
                  </a:cubicBezTo>
                  <a:close/>
                  <a:moveTo>
                    <a:pt x="676374" y="3746250"/>
                  </a:moveTo>
                  <a:lnTo>
                    <a:pt x="678714" y="3749345"/>
                  </a:lnTo>
                  <a:cubicBezTo>
                    <a:pt x="683396" y="3749345"/>
                    <a:pt x="688076" y="3749345"/>
                    <a:pt x="692756" y="3746250"/>
                  </a:cubicBezTo>
                  <a:cubicBezTo>
                    <a:pt x="706797" y="3749345"/>
                    <a:pt x="718499" y="3757082"/>
                    <a:pt x="730200" y="3763271"/>
                  </a:cubicBezTo>
                  <a:lnTo>
                    <a:pt x="730200" y="3764819"/>
                  </a:lnTo>
                  <a:cubicBezTo>
                    <a:pt x="748922" y="3777198"/>
                    <a:pt x="746582" y="3795766"/>
                    <a:pt x="758283" y="3809692"/>
                  </a:cubicBezTo>
                  <a:lnTo>
                    <a:pt x="758283" y="3815882"/>
                  </a:lnTo>
                  <a:cubicBezTo>
                    <a:pt x="737220" y="3843734"/>
                    <a:pt x="760623" y="3883965"/>
                    <a:pt x="699777" y="3902534"/>
                  </a:cubicBezTo>
                  <a:cubicBezTo>
                    <a:pt x="603827" y="3874682"/>
                    <a:pt x="688076" y="3814335"/>
                    <a:pt x="645951" y="3775650"/>
                  </a:cubicBezTo>
                  <a:lnTo>
                    <a:pt x="645951" y="3772555"/>
                  </a:lnTo>
                  <a:cubicBezTo>
                    <a:pt x="648291" y="3760176"/>
                    <a:pt x="659993" y="3750892"/>
                    <a:pt x="676374" y="3746250"/>
                  </a:cubicBezTo>
                  <a:close/>
                  <a:moveTo>
                    <a:pt x="2215595" y="3726751"/>
                  </a:moveTo>
                  <a:lnTo>
                    <a:pt x="2218043" y="3728298"/>
                  </a:lnTo>
                  <a:lnTo>
                    <a:pt x="2215651" y="3727646"/>
                  </a:lnTo>
                  <a:close/>
                  <a:moveTo>
                    <a:pt x="2171219" y="3715532"/>
                  </a:moveTo>
                  <a:lnTo>
                    <a:pt x="2215651" y="3727646"/>
                  </a:lnTo>
                  <a:lnTo>
                    <a:pt x="2220491" y="3805666"/>
                  </a:lnTo>
                  <a:cubicBezTo>
                    <a:pt x="2210697" y="3810309"/>
                    <a:pt x="2208249" y="3814950"/>
                    <a:pt x="2210697" y="3819592"/>
                  </a:cubicBezTo>
                  <a:cubicBezTo>
                    <a:pt x="2215595" y="3824235"/>
                    <a:pt x="2215595" y="3825782"/>
                    <a:pt x="2220491" y="3825782"/>
                  </a:cubicBezTo>
                  <a:cubicBezTo>
                    <a:pt x="2225387" y="3830423"/>
                    <a:pt x="2227835" y="3835066"/>
                    <a:pt x="2222939" y="3838161"/>
                  </a:cubicBezTo>
                  <a:lnTo>
                    <a:pt x="2217070" y="3843107"/>
                  </a:lnTo>
                  <a:lnTo>
                    <a:pt x="2218043" y="3842801"/>
                  </a:lnTo>
                  <a:lnTo>
                    <a:pt x="2215595" y="3844349"/>
                  </a:lnTo>
                  <a:lnTo>
                    <a:pt x="2217066" y="3843109"/>
                  </a:lnTo>
                  <a:lnTo>
                    <a:pt x="2173667" y="3856728"/>
                  </a:lnTo>
                  <a:cubicBezTo>
                    <a:pt x="2158672" y="3857116"/>
                    <a:pt x="2143370" y="3852860"/>
                    <a:pt x="2127456" y="3842802"/>
                  </a:cubicBezTo>
                  <a:cubicBezTo>
                    <a:pt x="2127456" y="3830423"/>
                    <a:pt x="2125008" y="3818045"/>
                    <a:pt x="2122559" y="3805666"/>
                  </a:cubicBezTo>
                  <a:cubicBezTo>
                    <a:pt x="2129906" y="3801024"/>
                    <a:pt x="2132354" y="3796381"/>
                    <a:pt x="2127456" y="3790193"/>
                  </a:cubicBezTo>
                  <a:cubicBezTo>
                    <a:pt x="2147042" y="3773171"/>
                    <a:pt x="2142146" y="3757698"/>
                    <a:pt x="2129906" y="3740677"/>
                  </a:cubicBezTo>
                  <a:lnTo>
                    <a:pt x="2129906" y="3732940"/>
                  </a:lnTo>
                  <a:cubicBezTo>
                    <a:pt x="2142146" y="3719788"/>
                    <a:pt x="2156224" y="3715145"/>
                    <a:pt x="2171219" y="3715532"/>
                  </a:cubicBezTo>
                  <a:close/>
                  <a:moveTo>
                    <a:pt x="36908" y="3597169"/>
                  </a:moveTo>
                  <a:cubicBezTo>
                    <a:pt x="46084" y="3598599"/>
                    <a:pt x="57552" y="3601457"/>
                    <a:pt x="69022" y="3604317"/>
                  </a:cubicBezTo>
                  <a:cubicBezTo>
                    <a:pt x="73609" y="3605747"/>
                    <a:pt x="76476" y="3607892"/>
                    <a:pt x="77050" y="3610393"/>
                  </a:cubicBezTo>
                  <a:lnTo>
                    <a:pt x="76362" y="3611377"/>
                  </a:lnTo>
                  <a:lnTo>
                    <a:pt x="103623" y="3618611"/>
                  </a:lnTo>
                  <a:cubicBezTo>
                    <a:pt x="130714" y="3630810"/>
                    <a:pt x="155343" y="3641485"/>
                    <a:pt x="165195" y="3661310"/>
                  </a:cubicBezTo>
                  <a:cubicBezTo>
                    <a:pt x="165195" y="3671984"/>
                    <a:pt x="162731" y="3681134"/>
                    <a:pt x="162731" y="3690283"/>
                  </a:cubicBezTo>
                  <a:cubicBezTo>
                    <a:pt x="103623" y="3690283"/>
                    <a:pt x="86382" y="3652160"/>
                    <a:pt x="42051" y="3638435"/>
                  </a:cubicBezTo>
                  <a:cubicBezTo>
                    <a:pt x="34662" y="3633861"/>
                    <a:pt x="29736" y="3629286"/>
                    <a:pt x="29736" y="3624711"/>
                  </a:cubicBezTo>
                  <a:lnTo>
                    <a:pt x="31911" y="3621342"/>
                  </a:lnTo>
                  <a:lnTo>
                    <a:pt x="30027" y="3621473"/>
                  </a:lnTo>
                  <a:lnTo>
                    <a:pt x="20851" y="3628621"/>
                  </a:lnTo>
                  <a:lnTo>
                    <a:pt x="7087" y="3625762"/>
                  </a:lnTo>
                  <a:lnTo>
                    <a:pt x="2500" y="3621473"/>
                  </a:lnTo>
                  <a:cubicBezTo>
                    <a:pt x="-2087" y="3614324"/>
                    <a:pt x="206" y="3608606"/>
                    <a:pt x="4794" y="3602887"/>
                  </a:cubicBezTo>
                  <a:cubicBezTo>
                    <a:pt x="13970" y="3597169"/>
                    <a:pt x="25438" y="3595739"/>
                    <a:pt x="36908" y="3597169"/>
                  </a:cubicBezTo>
                  <a:close/>
                  <a:moveTo>
                    <a:pt x="2969891" y="3507966"/>
                  </a:moveTo>
                  <a:lnTo>
                    <a:pt x="2957649" y="3523960"/>
                  </a:lnTo>
                  <a:cubicBezTo>
                    <a:pt x="2948324" y="3527655"/>
                    <a:pt x="2936891" y="3530379"/>
                    <a:pt x="2930875" y="3536601"/>
                  </a:cubicBezTo>
                  <a:lnTo>
                    <a:pt x="2930882" y="3536599"/>
                  </a:lnTo>
                  <a:lnTo>
                    <a:pt x="2957649" y="3523961"/>
                  </a:lnTo>
                  <a:lnTo>
                    <a:pt x="2969891" y="3507967"/>
                  </a:lnTo>
                  <a:lnTo>
                    <a:pt x="2976903" y="3514627"/>
                  </a:lnTo>
                  <a:lnTo>
                    <a:pt x="2976903" y="3514626"/>
                  </a:lnTo>
                  <a:close/>
                  <a:moveTo>
                    <a:pt x="1337118" y="3500160"/>
                  </a:moveTo>
                  <a:cubicBezTo>
                    <a:pt x="1349128" y="3504931"/>
                    <a:pt x="1358735" y="3511291"/>
                    <a:pt x="1370745" y="3517650"/>
                  </a:cubicBezTo>
                  <a:lnTo>
                    <a:pt x="1373149" y="3519240"/>
                  </a:lnTo>
                  <a:cubicBezTo>
                    <a:pt x="1380354" y="3525600"/>
                    <a:pt x="1389963" y="3531960"/>
                    <a:pt x="1401973" y="3535140"/>
                  </a:cubicBezTo>
                  <a:lnTo>
                    <a:pt x="1409179" y="3538320"/>
                  </a:lnTo>
                  <a:cubicBezTo>
                    <a:pt x="1413984" y="3547860"/>
                    <a:pt x="1421189" y="3554220"/>
                    <a:pt x="1430798" y="3560580"/>
                  </a:cubicBezTo>
                  <a:cubicBezTo>
                    <a:pt x="1430798" y="3566940"/>
                    <a:pt x="1430798" y="3574889"/>
                    <a:pt x="1430798" y="3581249"/>
                  </a:cubicBezTo>
                  <a:cubicBezTo>
                    <a:pt x="1411582" y="3590790"/>
                    <a:pt x="1418787" y="3611459"/>
                    <a:pt x="1397168" y="3620998"/>
                  </a:cubicBezTo>
                  <a:lnTo>
                    <a:pt x="1399572" y="3617819"/>
                  </a:lnTo>
                  <a:cubicBezTo>
                    <a:pt x="1332312" y="3628949"/>
                    <a:pt x="1363540" y="3587609"/>
                    <a:pt x="1341921" y="3574889"/>
                  </a:cubicBezTo>
                  <a:cubicBezTo>
                    <a:pt x="1341921" y="3568529"/>
                    <a:pt x="1339519" y="3563759"/>
                    <a:pt x="1332312" y="3558989"/>
                  </a:cubicBezTo>
                  <a:cubicBezTo>
                    <a:pt x="1327509" y="3551039"/>
                    <a:pt x="1315498" y="3543090"/>
                    <a:pt x="1313097" y="3533549"/>
                  </a:cubicBezTo>
                  <a:cubicBezTo>
                    <a:pt x="1313097" y="3528780"/>
                    <a:pt x="1310695" y="3522421"/>
                    <a:pt x="1305890" y="3519240"/>
                  </a:cubicBezTo>
                  <a:cubicBezTo>
                    <a:pt x="1315498" y="3512880"/>
                    <a:pt x="1327509" y="3506520"/>
                    <a:pt x="1337118" y="3501750"/>
                  </a:cubicBezTo>
                  <a:close/>
                  <a:moveTo>
                    <a:pt x="3631502" y="3294945"/>
                  </a:moveTo>
                  <a:cubicBezTo>
                    <a:pt x="3646432" y="3293900"/>
                    <a:pt x="3666138" y="3299344"/>
                    <a:pt x="3693816" y="3315680"/>
                  </a:cubicBezTo>
                  <a:cubicBezTo>
                    <a:pt x="3710664" y="3335905"/>
                    <a:pt x="3729918" y="3356130"/>
                    <a:pt x="3770832" y="3360798"/>
                  </a:cubicBezTo>
                  <a:cubicBezTo>
                    <a:pt x="3790086" y="3363909"/>
                    <a:pt x="3809341" y="3367021"/>
                    <a:pt x="3826188" y="3373244"/>
                  </a:cubicBezTo>
                  <a:cubicBezTo>
                    <a:pt x="3835816" y="3377912"/>
                    <a:pt x="3845442" y="3382578"/>
                    <a:pt x="3852662" y="3390358"/>
                  </a:cubicBezTo>
                  <a:cubicBezTo>
                    <a:pt x="3855070" y="3395024"/>
                    <a:pt x="3855070" y="3399692"/>
                    <a:pt x="3857475" y="3402804"/>
                  </a:cubicBezTo>
                  <a:cubicBezTo>
                    <a:pt x="3871916" y="3415250"/>
                    <a:pt x="3891171" y="3426141"/>
                    <a:pt x="3905610" y="3438587"/>
                  </a:cubicBezTo>
                  <a:cubicBezTo>
                    <a:pt x="3898391" y="3454145"/>
                    <a:pt x="3883950" y="3451033"/>
                    <a:pt x="3871916" y="3446366"/>
                  </a:cubicBezTo>
                  <a:cubicBezTo>
                    <a:pt x="3823782" y="3432363"/>
                    <a:pt x="3778053" y="3418361"/>
                    <a:pt x="3732324" y="3405915"/>
                  </a:cubicBezTo>
                  <a:cubicBezTo>
                    <a:pt x="3705851" y="3399692"/>
                    <a:pt x="3664935" y="3399692"/>
                    <a:pt x="3660122" y="3412139"/>
                  </a:cubicBezTo>
                  <a:cubicBezTo>
                    <a:pt x="3643275" y="3463480"/>
                    <a:pt x="3573479" y="3446366"/>
                    <a:pt x="3527750" y="3458812"/>
                  </a:cubicBezTo>
                  <a:cubicBezTo>
                    <a:pt x="3486834" y="3507041"/>
                    <a:pt x="3580700" y="3563050"/>
                    <a:pt x="3506088" y="3608167"/>
                  </a:cubicBezTo>
                  <a:cubicBezTo>
                    <a:pt x="3527750" y="3626837"/>
                    <a:pt x="3563851" y="3625281"/>
                    <a:pt x="3587918" y="3634616"/>
                  </a:cubicBezTo>
                  <a:cubicBezTo>
                    <a:pt x="3611987" y="3643950"/>
                    <a:pt x="3621614" y="3633060"/>
                    <a:pt x="3626426" y="3617502"/>
                  </a:cubicBezTo>
                  <a:cubicBezTo>
                    <a:pt x="3633647" y="3605055"/>
                    <a:pt x="3650494" y="3608167"/>
                    <a:pt x="3662528" y="3615946"/>
                  </a:cubicBezTo>
                  <a:cubicBezTo>
                    <a:pt x="3674563" y="3620613"/>
                    <a:pt x="3681782" y="3626837"/>
                    <a:pt x="3698630" y="3625281"/>
                  </a:cubicBezTo>
                  <a:cubicBezTo>
                    <a:pt x="3756391" y="3617502"/>
                    <a:pt x="3756391" y="3619057"/>
                    <a:pt x="3763612" y="3651730"/>
                  </a:cubicBezTo>
                  <a:cubicBezTo>
                    <a:pt x="3766019" y="3654840"/>
                    <a:pt x="3763612" y="3659508"/>
                    <a:pt x="3763612" y="3661064"/>
                  </a:cubicBezTo>
                  <a:lnTo>
                    <a:pt x="3762650" y="3662840"/>
                  </a:lnTo>
                  <a:lnTo>
                    <a:pt x="3764019" y="3662066"/>
                  </a:lnTo>
                  <a:cubicBezTo>
                    <a:pt x="3795037" y="3678473"/>
                    <a:pt x="3835630" y="3685212"/>
                    <a:pt x="3865277" y="3702059"/>
                  </a:cubicBezTo>
                  <a:lnTo>
                    <a:pt x="3880218" y="3714461"/>
                  </a:lnTo>
                  <a:lnTo>
                    <a:pt x="3903805" y="3699991"/>
                  </a:lnTo>
                  <a:cubicBezTo>
                    <a:pt x="3935813" y="3694815"/>
                    <a:pt x="3973230" y="3721355"/>
                    <a:pt x="4003885" y="3712022"/>
                  </a:cubicBezTo>
                  <a:cubicBezTo>
                    <a:pt x="3926947" y="3674692"/>
                    <a:pt x="4003885" y="3651361"/>
                    <a:pt x="4025524" y="3623363"/>
                  </a:cubicBezTo>
                  <a:cubicBezTo>
                    <a:pt x="4025524" y="3621808"/>
                    <a:pt x="4030333" y="3620253"/>
                    <a:pt x="4037546" y="3618698"/>
                  </a:cubicBezTo>
                  <a:cubicBezTo>
                    <a:pt x="4047162" y="3618698"/>
                    <a:pt x="4056778" y="3620253"/>
                    <a:pt x="4066397" y="3618698"/>
                  </a:cubicBezTo>
                  <a:cubicBezTo>
                    <a:pt x="4131313" y="3614031"/>
                    <a:pt x="4164974" y="3660693"/>
                    <a:pt x="4232292" y="3656027"/>
                  </a:cubicBezTo>
                  <a:cubicBezTo>
                    <a:pt x="4287592" y="3649805"/>
                    <a:pt x="4342891" y="3660693"/>
                    <a:pt x="4398190" y="3666914"/>
                  </a:cubicBezTo>
                  <a:cubicBezTo>
                    <a:pt x="4410212" y="3666914"/>
                    <a:pt x="4422232" y="3676248"/>
                    <a:pt x="4431851" y="3682469"/>
                  </a:cubicBezTo>
                  <a:lnTo>
                    <a:pt x="4424816" y="3689297"/>
                  </a:lnTo>
                  <a:lnTo>
                    <a:pt x="4439718" y="3683871"/>
                  </a:lnTo>
                  <a:cubicBezTo>
                    <a:pt x="4492674" y="3682314"/>
                    <a:pt x="4543224" y="3680757"/>
                    <a:pt x="4593772" y="3677641"/>
                  </a:cubicBezTo>
                  <a:cubicBezTo>
                    <a:pt x="4649134" y="3676083"/>
                    <a:pt x="4706904" y="3683871"/>
                    <a:pt x="4757452" y="3663622"/>
                  </a:cubicBezTo>
                  <a:cubicBezTo>
                    <a:pt x="4786338" y="3663622"/>
                    <a:pt x="4815223" y="3662064"/>
                    <a:pt x="4844109" y="3662064"/>
                  </a:cubicBezTo>
                  <a:cubicBezTo>
                    <a:pt x="4880214" y="3701007"/>
                    <a:pt x="4892250" y="3749294"/>
                    <a:pt x="4872994" y="3780447"/>
                  </a:cubicBezTo>
                  <a:lnTo>
                    <a:pt x="4872994" y="3778890"/>
                  </a:lnTo>
                  <a:cubicBezTo>
                    <a:pt x="4865772" y="3813158"/>
                    <a:pt x="4812816" y="3805371"/>
                    <a:pt x="4783931" y="3822505"/>
                  </a:cubicBezTo>
                  <a:lnTo>
                    <a:pt x="4781524" y="3822505"/>
                  </a:lnTo>
                  <a:cubicBezTo>
                    <a:pt x="4769488" y="3828735"/>
                    <a:pt x="4762268" y="3836523"/>
                    <a:pt x="4750232" y="3839639"/>
                  </a:cubicBezTo>
                  <a:cubicBezTo>
                    <a:pt x="4740604" y="3847427"/>
                    <a:pt x="4730976" y="3855216"/>
                    <a:pt x="4716532" y="3859889"/>
                  </a:cubicBezTo>
                  <a:lnTo>
                    <a:pt x="4718940" y="3858331"/>
                  </a:lnTo>
                  <a:cubicBezTo>
                    <a:pt x="4711720" y="3867677"/>
                    <a:pt x="4699684" y="3875465"/>
                    <a:pt x="4682834" y="3878581"/>
                  </a:cubicBezTo>
                  <a:lnTo>
                    <a:pt x="4687648" y="3877023"/>
                  </a:lnTo>
                  <a:cubicBezTo>
                    <a:pt x="4675613" y="3894158"/>
                    <a:pt x="4644321" y="3889484"/>
                    <a:pt x="4627470" y="3900388"/>
                  </a:cubicBezTo>
                  <a:lnTo>
                    <a:pt x="4627470" y="3898831"/>
                  </a:lnTo>
                  <a:cubicBezTo>
                    <a:pt x="4617842" y="3905840"/>
                    <a:pt x="4607612" y="3909734"/>
                    <a:pt x="4597683" y="3909735"/>
                  </a:cubicBezTo>
                  <a:lnTo>
                    <a:pt x="4571758" y="3898189"/>
                  </a:lnTo>
                  <a:lnTo>
                    <a:pt x="4561132" y="3878704"/>
                  </a:lnTo>
                  <a:lnTo>
                    <a:pt x="4559278" y="3880006"/>
                  </a:lnTo>
                  <a:cubicBezTo>
                    <a:pt x="4542449" y="3864452"/>
                    <a:pt x="4511192" y="3872229"/>
                    <a:pt x="4496766" y="3861341"/>
                  </a:cubicBezTo>
                  <a:cubicBezTo>
                    <a:pt x="4489554" y="3856674"/>
                    <a:pt x="4484744" y="3853564"/>
                    <a:pt x="4487150" y="3848898"/>
                  </a:cubicBezTo>
                  <a:cubicBezTo>
                    <a:pt x="4489554" y="3844232"/>
                    <a:pt x="4489554" y="3842676"/>
                    <a:pt x="4494363" y="3842676"/>
                  </a:cubicBezTo>
                  <a:lnTo>
                    <a:pt x="4500640" y="3837640"/>
                  </a:lnTo>
                  <a:lnTo>
                    <a:pt x="4494363" y="3841121"/>
                  </a:lnTo>
                  <a:cubicBezTo>
                    <a:pt x="4477532" y="3852009"/>
                    <a:pt x="4451086" y="3847342"/>
                    <a:pt x="4436658" y="3859786"/>
                  </a:cubicBezTo>
                  <a:lnTo>
                    <a:pt x="4434254" y="3859786"/>
                  </a:lnTo>
                  <a:cubicBezTo>
                    <a:pt x="4383764" y="3892450"/>
                    <a:pt x="4309230" y="3883117"/>
                    <a:pt x="4251528" y="3901782"/>
                  </a:cubicBezTo>
                  <a:cubicBezTo>
                    <a:pt x="4232292" y="3908003"/>
                    <a:pt x="4201038" y="3900226"/>
                    <a:pt x="4193825" y="3922003"/>
                  </a:cubicBezTo>
                  <a:cubicBezTo>
                    <a:pt x="4181802" y="3926668"/>
                    <a:pt x="4169780" y="3929779"/>
                    <a:pt x="4157760" y="3936001"/>
                  </a:cubicBezTo>
                  <a:cubicBezTo>
                    <a:pt x="4140930" y="3940666"/>
                    <a:pt x="4131313" y="3936001"/>
                    <a:pt x="4124100" y="3926668"/>
                  </a:cubicBezTo>
                  <a:cubicBezTo>
                    <a:pt x="4119290" y="3914225"/>
                    <a:pt x="4109674" y="3908003"/>
                    <a:pt x="4100056" y="3900226"/>
                  </a:cubicBezTo>
                  <a:lnTo>
                    <a:pt x="4097652" y="3897115"/>
                  </a:lnTo>
                  <a:cubicBezTo>
                    <a:pt x="4088036" y="3895560"/>
                    <a:pt x="4085630" y="3892450"/>
                    <a:pt x="4085630" y="3889338"/>
                  </a:cubicBezTo>
                  <a:cubicBezTo>
                    <a:pt x="4085630" y="3884673"/>
                    <a:pt x="4088036" y="3883117"/>
                    <a:pt x="4088036" y="3883117"/>
                  </a:cubicBezTo>
                  <a:cubicBezTo>
                    <a:pt x="4080823" y="3870674"/>
                    <a:pt x="4073610" y="3892450"/>
                    <a:pt x="4063992" y="3883117"/>
                  </a:cubicBezTo>
                  <a:cubicBezTo>
                    <a:pt x="4025524" y="3880006"/>
                    <a:pt x="4025524" y="3906448"/>
                    <a:pt x="4001480" y="3917336"/>
                  </a:cubicBezTo>
                  <a:lnTo>
                    <a:pt x="3943777" y="3962442"/>
                  </a:lnTo>
                  <a:lnTo>
                    <a:pt x="3942033" y="3958494"/>
                  </a:lnTo>
                  <a:lnTo>
                    <a:pt x="3924574" y="3965222"/>
                  </a:lnTo>
                  <a:lnTo>
                    <a:pt x="3909041" y="3965641"/>
                  </a:lnTo>
                  <a:lnTo>
                    <a:pt x="3887761" y="3977235"/>
                  </a:lnTo>
                  <a:cubicBezTo>
                    <a:pt x="3876484" y="3980094"/>
                    <a:pt x="3864022" y="3981321"/>
                    <a:pt x="3852151" y="3982954"/>
                  </a:cubicBezTo>
                  <a:cubicBezTo>
                    <a:pt x="3840281" y="3981319"/>
                    <a:pt x="3830784" y="3981319"/>
                    <a:pt x="3821288" y="3981319"/>
                  </a:cubicBezTo>
                  <a:cubicBezTo>
                    <a:pt x="3759563" y="3950277"/>
                    <a:pt x="3700212" y="3950277"/>
                    <a:pt x="3638487" y="3979686"/>
                  </a:cubicBezTo>
                  <a:lnTo>
                    <a:pt x="3581265" y="3979686"/>
                  </a:lnTo>
                  <a:lnTo>
                    <a:pt x="3580700" y="3979999"/>
                  </a:lnTo>
                  <a:cubicBezTo>
                    <a:pt x="3568664" y="3986223"/>
                    <a:pt x="3559038" y="3992446"/>
                    <a:pt x="3547004" y="4000225"/>
                  </a:cubicBezTo>
                  <a:cubicBezTo>
                    <a:pt x="3484428" y="4001780"/>
                    <a:pt x="3426666" y="4003336"/>
                    <a:pt x="3366498" y="4017338"/>
                  </a:cubicBezTo>
                  <a:cubicBezTo>
                    <a:pt x="3327989" y="4001780"/>
                    <a:pt x="3287075" y="3998670"/>
                    <a:pt x="3243752" y="4000225"/>
                  </a:cubicBezTo>
                  <a:cubicBezTo>
                    <a:pt x="3207650" y="3978444"/>
                    <a:pt x="3161924" y="3979999"/>
                    <a:pt x="3118602" y="3979999"/>
                  </a:cubicBezTo>
                  <a:cubicBezTo>
                    <a:pt x="3072873" y="3956663"/>
                    <a:pt x="3017518" y="3961331"/>
                    <a:pt x="2964568" y="3959775"/>
                  </a:cubicBezTo>
                  <a:cubicBezTo>
                    <a:pt x="2856265" y="3933326"/>
                    <a:pt x="2743148" y="3920880"/>
                    <a:pt x="2627622" y="3919324"/>
                  </a:cubicBezTo>
                  <a:cubicBezTo>
                    <a:pt x="2625217" y="3913102"/>
                    <a:pt x="2620404" y="3908434"/>
                    <a:pt x="2617996" y="3903766"/>
                  </a:cubicBezTo>
                  <a:cubicBezTo>
                    <a:pt x="2627622" y="3902210"/>
                    <a:pt x="2637250" y="3902210"/>
                    <a:pt x="2646877" y="3899099"/>
                  </a:cubicBezTo>
                  <a:cubicBezTo>
                    <a:pt x="2668538" y="3897543"/>
                    <a:pt x="2690198" y="3892876"/>
                    <a:pt x="2695013" y="3878873"/>
                  </a:cubicBezTo>
                  <a:cubicBezTo>
                    <a:pt x="2697419" y="3863316"/>
                    <a:pt x="2675759" y="3857093"/>
                    <a:pt x="2656505" y="3855537"/>
                  </a:cubicBezTo>
                  <a:cubicBezTo>
                    <a:pt x="2622809" y="3849314"/>
                    <a:pt x="2586708" y="3849314"/>
                    <a:pt x="2586708" y="3818198"/>
                  </a:cubicBezTo>
                  <a:cubicBezTo>
                    <a:pt x="2586708" y="3808863"/>
                    <a:pt x="2581895" y="3796417"/>
                    <a:pt x="2586708" y="3791749"/>
                  </a:cubicBezTo>
                  <a:cubicBezTo>
                    <a:pt x="2605962" y="3782415"/>
                    <a:pt x="2622809" y="3793305"/>
                    <a:pt x="2639656" y="3797973"/>
                  </a:cubicBezTo>
                  <a:cubicBezTo>
                    <a:pt x="2644471" y="3799529"/>
                    <a:pt x="2649284" y="3801085"/>
                    <a:pt x="2654097" y="3801085"/>
                  </a:cubicBezTo>
                  <a:cubicBezTo>
                    <a:pt x="2666131" y="3793305"/>
                    <a:pt x="2680572" y="3791749"/>
                    <a:pt x="2695013" y="3793305"/>
                  </a:cubicBezTo>
                  <a:cubicBezTo>
                    <a:pt x="2695013" y="3791749"/>
                    <a:pt x="2704639" y="3793305"/>
                    <a:pt x="2704639" y="3793305"/>
                  </a:cubicBezTo>
                  <a:cubicBezTo>
                    <a:pt x="2704639" y="3793305"/>
                    <a:pt x="2702232" y="3790193"/>
                    <a:pt x="2699826" y="3788639"/>
                  </a:cubicBezTo>
                  <a:cubicBezTo>
                    <a:pt x="2697419" y="3779303"/>
                    <a:pt x="2695013" y="3768413"/>
                    <a:pt x="2685385" y="3762190"/>
                  </a:cubicBezTo>
                  <a:cubicBezTo>
                    <a:pt x="2675759" y="3762190"/>
                    <a:pt x="2663725" y="3762190"/>
                    <a:pt x="2654097" y="3762190"/>
                  </a:cubicBezTo>
                  <a:cubicBezTo>
                    <a:pt x="2644471" y="3755967"/>
                    <a:pt x="2634843" y="3748188"/>
                    <a:pt x="2622809" y="3741964"/>
                  </a:cubicBezTo>
                  <a:cubicBezTo>
                    <a:pt x="2613183" y="3735742"/>
                    <a:pt x="2603555" y="3727962"/>
                    <a:pt x="2593929" y="3721740"/>
                  </a:cubicBezTo>
                  <a:lnTo>
                    <a:pt x="2602238" y="3693470"/>
                  </a:lnTo>
                  <a:lnTo>
                    <a:pt x="2592948" y="3715844"/>
                  </a:lnTo>
                  <a:cubicBezTo>
                    <a:pt x="2571223" y="3732897"/>
                    <a:pt x="2551911" y="3735998"/>
                    <a:pt x="2535012" y="3714293"/>
                  </a:cubicBezTo>
                  <a:cubicBezTo>
                    <a:pt x="2530183" y="3709643"/>
                    <a:pt x="2535012" y="3701891"/>
                    <a:pt x="2535012" y="3695689"/>
                  </a:cubicBezTo>
                  <a:cubicBezTo>
                    <a:pt x="2532598" y="3656931"/>
                    <a:pt x="2532598" y="3655381"/>
                    <a:pt x="2460178" y="3661582"/>
                  </a:cubicBezTo>
                  <a:cubicBezTo>
                    <a:pt x="2438451" y="3663132"/>
                    <a:pt x="2423967" y="3656931"/>
                    <a:pt x="2409484" y="3649180"/>
                  </a:cubicBezTo>
                  <a:cubicBezTo>
                    <a:pt x="2390172" y="3638327"/>
                    <a:pt x="2370859" y="3627475"/>
                    <a:pt x="2346719" y="3621274"/>
                  </a:cubicBezTo>
                  <a:cubicBezTo>
                    <a:pt x="2320165" y="3613522"/>
                    <a:pt x="2298437" y="3621274"/>
                    <a:pt x="2281540" y="3636777"/>
                  </a:cubicBezTo>
                  <a:cubicBezTo>
                    <a:pt x="2262228" y="3629025"/>
                    <a:pt x="2240501" y="3622824"/>
                    <a:pt x="2218776" y="3616622"/>
                  </a:cubicBezTo>
                  <a:cubicBezTo>
                    <a:pt x="2158426" y="3579415"/>
                    <a:pt x="2066692" y="3613522"/>
                    <a:pt x="2003929" y="3577864"/>
                  </a:cubicBezTo>
                  <a:cubicBezTo>
                    <a:pt x="1994272" y="3571662"/>
                    <a:pt x="1984617" y="3563911"/>
                    <a:pt x="1972546" y="3557710"/>
                  </a:cubicBezTo>
                  <a:cubicBezTo>
                    <a:pt x="1929093" y="3523602"/>
                    <a:pt x="1866329" y="3506549"/>
                    <a:pt x="1818049" y="3477092"/>
                  </a:cubicBezTo>
                  <a:cubicBezTo>
                    <a:pt x="1818049" y="3464690"/>
                    <a:pt x="1818049" y="3450736"/>
                    <a:pt x="1818049" y="3438334"/>
                  </a:cubicBezTo>
                  <a:cubicBezTo>
                    <a:pt x="1847016" y="3442985"/>
                    <a:pt x="1875986" y="3450736"/>
                    <a:pt x="1907368" y="3453837"/>
                  </a:cubicBezTo>
                  <a:cubicBezTo>
                    <a:pt x="1945992" y="3458488"/>
                    <a:pt x="1994272" y="3466241"/>
                    <a:pt x="2023241" y="3447635"/>
                  </a:cubicBezTo>
                  <a:cubicBezTo>
                    <a:pt x="2061865" y="3421281"/>
                    <a:pt x="2127043" y="3441434"/>
                    <a:pt x="2163252" y="3410428"/>
                  </a:cubicBezTo>
                  <a:cubicBezTo>
                    <a:pt x="2105316" y="3379421"/>
                    <a:pt x="2052208" y="3411979"/>
                    <a:pt x="1999100" y="3411979"/>
                  </a:cubicBezTo>
                  <a:cubicBezTo>
                    <a:pt x="1984617" y="3391824"/>
                    <a:pt x="2030483" y="3379421"/>
                    <a:pt x="2006342" y="3356166"/>
                  </a:cubicBezTo>
                  <a:cubicBezTo>
                    <a:pt x="1987030" y="3339113"/>
                    <a:pt x="2013584" y="3318958"/>
                    <a:pt x="2042553" y="3320509"/>
                  </a:cubicBezTo>
                  <a:cubicBezTo>
                    <a:pt x="2093248" y="3323610"/>
                    <a:pt x="2141527" y="3343763"/>
                    <a:pt x="2187393" y="3318958"/>
                  </a:cubicBezTo>
                  <a:cubicBezTo>
                    <a:pt x="2356374" y="3328260"/>
                    <a:pt x="2532598" y="3410428"/>
                    <a:pt x="2554324" y="3518952"/>
                  </a:cubicBezTo>
                  <a:cubicBezTo>
                    <a:pt x="2615882" y="3394537"/>
                    <a:pt x="2720891" y="3350353"/>
                    <a:pt x="2853059" y="3348464"/>
                  </a:cubicBezTo>
                  <a:lnTo>
                    <a:pt x="2990105" y="3358992"/>
                  </a:lnTo>
                  <a:lnTo>
                    <a:pt x="3003077" y="3349907"/>
                  </a:lnTo>
                  <a:cubicBezTo>
                    <a:pt x="3051211" y="3345239"/>
                    <a:pt x="3092127" y="3348351"/>
                    <a:pt x="3099348" y="3384134"/>
                  </a:cubicBezTo>
                  <a:cubicBezTo>
                    <a:pt x="3106566" y="3391914"/>
                    <a:pt x="3080094" y="3395024"/>
                    <a:pt x="3092127" y="3404360"/>
                  </a:cubicBezTo>
                  <a:cubicBezTo>
                    <a:pt x="3099348" y="3399692"/>
                    <a:pt x="3108974" y="3399692"/>
                    <a:pt x="3118602" y="3401248"/>
                  </a:cubicBezTo>
                  <a:cubicBezTo>
                    <a:pt x="3250972" y="3424585"/>
                    <a:pt x="3318361" y="3353019"/>
                    <a:pt x="3412224" y="3318791"/>
                  </a:cubicBezTo>
                  <a:cubicBezTo>
                    <a:pt x="3498868" y="3287676"/>
                    <a:pt x="3539784" y="3293898"/>
                    <a:pt x="3539784" y="3360798"/>
                  </a:cubicBezTo>
                  <a:cubicBezTo>
                    <a:pt x="3584910" y="3359631"/>
                    <a:pt x="3586715" y="3298080"/>
                    <a:pt x="3631502" y="3294945"/>
                  </a:cubicBezTo>
                  <a:close/>
                  <a:moveTo>
                    <a:pt x="412406" y="1404609"/>
                  </a:moveTo>
                  <a:cubicBezTo>
                    <a:pt x="418833" y="1403817"/>
                    <a:pt x="426637" y="1404283"/>
                    <a:pt x="436429" y="1406521"/>
                  </a:cubicBezTo>
                  <a:lnTo>
                    <a:pt x="436429" y="1464700"/>
                  </a:lnTo>
                  <a:cubicBezTo>
                    <a:pt x="416842" y="1464700"/>
                    <a:pt x="394808" y="1464700"/>
                    <a:pt x="375222" y="1464700"/>
                  </a:cubicBezTo>
                  <a:cubicBezTo>
                    <a:pt x="375222" y="1457241"/>
                    <a:pt x="375222" y="1451273"/>
                    <a:pt x="375222" y="1445307"/>
                  </a:cubicBezTo>
                  <a:cubicBezTo>
                    <a:pt x="375222" y="1440831"/>
                    <a:pt x="375222" y="1436356"/>
                    <a:pt x="375222" y="1431880"/>
                  </a:cubicBezTo>
                  <a:cubicBezTo>
                    <a:pt x="386240" y="1420693"/>
                    <a:pt x="393125" y="1406986"/>
                    <a:pt x="412406" y="1404609"/>
                  </a:cubicBezTo>
                  <a:close/>
                  <a:moveTo>
                    <a:pt x="337652" y="1404433"/>
                  </a:moveTo>
                  <a:cubicBezTo>
                    <a:pt x="346828" y="1404433"/>
                    <a:pt x="356002" y="1404433"/>
                    <a:pt x="367472" y="1404433"/>
                  </a:cubicBezTo>
                  <a:cubicBezTo>
                    <a:pt x="383529" y="1418158"/>
                    <a:pt x="381236" y="1430357"/>
                    <a:pt x="367472" y="1444082"/>
                  </a:cubicBezTo>
                  <a:cubicBezTo>
                    <a:pt x="349122" y="1433408"/>
                    <a:pt x="300952" y="1433408"/>
                    <a:pt x="337652" y="1404433"/>
                  </a:cubicBezTo>
                  <a:close/>
                  <a:moveTo>
                    <a:pt x="766726" y="1328946"/>
                  </a:moveTo>
                  <a:cubicBezTo>
                    <a:pt x="776307" y="1328946"/>
                    <a:pt x="785891" y="1328946"/>
                    <a:pt x="797869" y="1328946"/>
                  </a:cubicBezTo>
                  <a:cubicBezTo>
                    <a:pt x="824220" y="1340116"/>
                    <a:pt x="829010" y="1354479"/>
                    <a:pt x="809846" y="1370438"/>
                  </a:cubicBezTo>
                  <a:cubicBezTo>
                    <a:pt x="781099" y="1389588"/>
                    <a:pt x="778703" y="1408738"/>
                    <a:pt x="797869" y="1431080"/>
                  </a:cubicBezTo>
                  <a:cubicBezTo>
                    <a:pt x="773913" y="1432676"/>
                    <a:pt x="745166" y="1429484"/>
                    <a:pt x="723605" y="1437463"/>
                  </a:cubicBezTo>
                  <a:cubicBezTo>
                    <a:pt x="627784" y="1464593"/>
                    <a:pt x="541542" y="1448635"/>
                    <a:pt x="460093" y="1410334"/>
                  </a:cubicBezTo>
                  <a:cubicBezTo>
                    <a:pt x="469676" y="1410334"/>
                    <a:pt x="481654" y="1410334"/>
                    <a:pt x="491236" y="1410334"/>
                  </a:cubicBezTo>
                  <a:lnTo>
                    <a:pt x="493630" y="1408235"/>
                  </a:lnTo>
                  <a:lnTo>
                    <a:pt x="482486" y="1383238"/>
                  </a:lnTo>
                  <a:cubicBezTo>
                    <a:pt x="483664" y="1374964"/>
                    <a:pt x="491915" y="1367698"/>
                    <a:pt x="513133" y="1362854"/>
                  </a:cubicBezTo>
                  <a:cubicBezTo>
                    <a:pt x="550854" y="1356396"/>
                    <a:pt x="550854" y="1370926"/>
                    <a:pt x="553211" y="1388687"/>
                  </a:cubicBezTo>
                  <a:lnTo>
                    <a:pt x="550823" y="1389538"/>
                  </a:lnTo>
                  <a:lnTo>
                    <a:pt x="551124" y="1389588"/>
                  </a:lnTo>
                  <a:cubicBezTo>
                    <a:pt x="582267" y="1381608"/>
                    <a:pt x="608618" y="1368842"/>
                    <a:pt x="644551" y="1370438"/>
                  </a:cubicBezTo>
                  <a:lnTo>
                    <a:pt x="657118" y="1365454"/>
                  </a:lnTo>
                  <a:lnTo>
                    <a:pt x="675540" y="1345513"/>
                  </a:lnTo>
                  <a:lnTo>
                    <a:pt x="714709" y="1328948"/>
                  </a:lnTo>
                  <a:lnTo>
                    <a:pt x="714711" y="1328948"/>
                  </a:lnTo>
                  <a:lnTo>
                    <a:pt x="734743" y="1328948"/>
                  </a:lnTo>
                  <a:lnTo>
                    <a:pt x="744085" y="1328948"/>
                  </a:lnTo>
                  <a:lnTo>
                    <a:pt x="765390" y="1328948"/>
                  </a:lnTo>
                  <a:lnTo>
                    <a:pt x="762891" y="1330507"/>
                  </a:lnTo>
                  <a:close/>
                  <a:moveTo>
                    <a:pt x="522309" y="1205427"/>
                  </a:moveTo>
                  <a:cubicBezTo>
                    <a:pt x="507974" y="1216102"/>
                    <a:pt x="496026" y="1225251"/>
                    <a:pt x="481691" y="1237450"/>
                  </a:cubicBezTo>
                  <a:cubicBezTo>
                    <a:pt x="519921" y="1246600"/>
                    <a:pt x="555761" y="1257274"/>
                    <a:pt x="591604" y="1263374"/>
                  </a:cubicBezTo>
                  <a:cubicBezTo>
                    <a:pt x="615497" y="1266424"/>
                    <a:pt x="627446" y="1272523"/>
                    <a:pt x="620277" y="1289297"/>
                  </a:cubicBezTo>
                  <a:cubicBezTo>
                    <a:pt x="613109" y="1307596"/>
                    <a:pt x="596382" y="1313696"/>
                    <a:pt x="565320" y="1312171"/>
                  </a:cubicBezTo>
                  <a:cubicBezTo>
                    <a:pt x="546205" y="1309121"/>
                    <a:pt x="527089" y="1309121"/>
                    <a:pt x="512753" y="1298447"/>
                  </a:cubicBezTo>
                  <a:cubicBezTo>
                    <a:pt x="500806" y="1287772"/>
                    <a:pt x="479300" y="1286248"/>
                    <a:pt x="460185" y="1284723"/>
                  </a:cubicBezTo>
                  <a:cubicBezTo>
                    <a:pt x="433902" y="1280148"/>
                    <a:pt x="395671" y="1301496"/>
                    <a:pt x="378944" y="1280148"/>
                  </a:cubicBezTo>
                  <a:cubicBezTo>
                    <a:pt x="364607" y="1266424"/>
                    <a:pt x="371776" y="1243551"/>
                    <a:pt x="369386" y="1225251"/>
                  </a:cubicBezTo>
                  <a:cubicBezTo>
                    <a:pt x="366995" y="1217626"/>
                    <a:pt x="369386" y="1213052"/>
                    <a:pt x="369386" y="1206952"/>
                  </a:cubicBezTo>
                  <a:close/>
                  <a:moveTo>
                    <a:pt x="3280169" y="639554"/>
                  </a:moveTo>
                  <a:cubicBezTo>
                    <a:pt x="3288021" y="640779"/>
                    <a:pt x="3296186" y="643231"/>
                    <a:pt x="3302468" y="645682"/>
                  </a:cubicBezTo>
                  <a:cubicBezTo>
                    <a:pt x="3327593" y="657118"/>
                    <a:pt x="3330105" y="675090"/>
                    <a:pt x="3332619" y="693063"/>
                  </a:cubicBezTo>
                  <a:cubicBezTo>
                    <a:pt x="3262266" y="702866"/>
                    <a:pt x="3244678" y="697965"/>
                    <a:pt x="3239653" y="665287"/>
                  </a:cubicBezTo>
                  <a:cubicBezTo>
                    <a:pt x="3239653" y="657118"/>
                    <a:pt x="3249704" y="644047"/>
                    <a:pt x="3259754" y="640779"/>
                  </a:cubicBezTo>
                  <a:cubicBezTo>
                    <a:pt x="3264778" y="638329"/>
                    <a:pt x="3272317" y="638329"/>
                    <a:pt x="3280169" y="639554"/>
                  </a:cubicBezTo>
                  <a:close/>
                  <a:moveTo>
                    <a:pt x="2452651" y="541345"/>
                  </a:moveTo>
                  <a:cubicBezTo>
                    <a:pt x="2510518" y="550570"/>
                    <a:pt x="2570796" y="558257"/>
                    <a:pt x="2626253" y="572093"/>
                  </a:cubicBezTo>
                  <a:cubicBezTo>
                    <a:pt x="2662420" y="581318"/>
                    <a:pt x="2652777" y="605917"/>
                    <a:pt x="2655188" y="624365"/>
                  </a:cubicBezTo>
                  <a:lnTo>
                    <a:pt x="2712620" y="606054"/>
                  </a:lnTo>
                  <a:lnTo>
                    <a:pt x="2739431" y="577599"/>
                  </a:lnTo>
                  <a:cubicBezTo>
                    <a:pt x="2768001" y="553678"/>
                    <a:pt x="2793850" y="553967"/>
                    <a:pt x="2837386" y="575871"/>
                  </a:cubicBezTo>
                  <a:cubicBezTo>
                    <a:pt x="2873664" y="592779"/>
                    <a:pt x="2900269" y="603538"/>
                    <a:pt x="2946223" y="585093"/>
                  </a:cubicBezTo>
                  <a:cubicBezTo>
                    <a:pt x="2960734" y="577407"/>
                    <a:pt x="2994595" y="588167"/>
                    <a:pt x="3018782" y="589705"/>
                  </a:cubicBezTo>
                  <a:cubicBezTo>
                    <a:pt x="3069574" y="589705"/>
                    <a:pt x="3120365" y="591242"/>
                    <a:pt x="3173573" y="591242"/>
                  </a:cubicBezTo>
                  <a:cubicBezTo>
                    <a:pt x="3134875" y="645040"/>
                    <a:pt x="3052642" y="737265"/>
                    <a:pt x="3013944" y="723432"/>
                  </a:cubicBezTo>
                  <a:cubicBezTo>
                    <a:pt x="2922944" y="692498"/>
                    <a:pt x="2794908" y="698046"/>
                    <a:pt x="2731915" y="639161"/>
                  </a:cubicBezTo>
                  <a:lnTo>
                    <a:pt x="2730599" y="637454"/>
                  </a:lnTo>
                  <a:lnTo>
                    <a:pt x="2726919" y="681249"/>
                  </a:lnTo>
                  <a:cubicBezTo>
                    <a:pt x="2713055" y="698160"/>
                    <a:pt x="2685327" y="709691"/>
                    <a:pt x="2638308" y="713534"/>
                  </a:cubicBezTo>
                  <a:cubicBezTo>
                    <a:pt x="2558741" y="685861"/>
                    <a:pt x="2481583" y="699698"/>
                    <a:pt x="2402016" y="718146"/>
                  </a:cubicBezTo>
                  <a:cubicBezTo>
                    <a:pt x="2387550" y="719684"/>
                    <a:pt x="2365849" y="715071"/>
                    <a:pt x="2358615" y="718146"/>
                  </a:cubicBezTo>
                  <a:cubicBezTo>
                    <a:pt x="2344149" y="727370"/>
                    <a:pt x="2368259" y="727370"/>
                    <a:pt x="2373082" y="730446"/>
                  </a:cubicBezTo>
                  <a:cubicBezTo>
                    <a:pt x="2402016" y="748894"/>
                    <a:pt x="2440594" y="768880"/>
                    <a:pt x="2406839" y="796553"/>
                  </a:cubicBezTo>
                  <a:cubicBezTo>
                    <a:pt x="2380316" y="819614"/>
                    <a:pt x="2334504" y="819614"/>
                    <a:pt x="2295926" y="810390"/>
                  </a:cubicBezTo>
                  <a:cubicBezTo>
                    <a:pt x="2228413" y="793479"/>
                    <a:pt x="2175367" y="761193"/>
                    <a:pt x="2100623" y="762731"/>
                  </a:cubicBezTo>
                  <a:cubicBezTo>
                    <a:pt x="2095800" y="728908"/>
                    <a:pt x="2127144" y="693548"/>
                    <a:pt x="2076511" y="662800"/>
                  </a:cubicBezTo>
                  <a:cubicBezTo>
                    <a:pt x="2062043" y="655113"/>
                    <a:pt x="2076511" y="636665"/>
                    <a:pt x="2095800" y="630515"/>
                  </a:cubicBezTo>
                  <a:cubicBezTo>
                    <a:pt x="2107855" y="628978"/>
                    <a:pt x="2129555" y="628978"/>
                    <a:pt x="2139201" y="633589"/>
                  </a:cubicBezTo>
                  <a:cubicBezTo>
                    <a:pt x="2158490" y="642814"/>
                    <a:pt x="2170544" y="658188"/>
                    <a:pt x="2189835" y="667412"/>
                  </a:cubicBezTo>
                  <a:cubicBezTo>
                    <a:pt x="2209124" y="678175"/>
                    <a:pt x="2228413" y="670487"/>
                    <a:pt x="2247702" y="664337"/>
                  </a:cubicBezTo>
                  <a:cubicBezTo>
                    <a:pt x="2262169" y="658188"/>
                    <a:pt x="2269403" y="650501"/>
                    <a:pt x="2262169" y="639739"/>
                  </a:cubicBezTo>
                  <a:cubicBezTo>
                    <a:pt x="2252525" y="621290"/>
                    <a:pt x="2240468" y="604379"/>
                    <a:pt x="2226002" y="578244"/>
                  </a:cubicBezTo>
                  <a:cubicBezTo>
                    <a:pt x="2300748" y="587468"/>
                    <a:pt x="2361027" y="579781"/>
                    <a:pt x="2411661" y="547496"/>
                  </a:cubicBezTo>
                  <a:cubicBezTo>
                    <a:pt x="2418894" y="541345"/>
                    <a:pt x="2438183" y="539808"/>
                    <a:pt x="2452651" y="541345"/>
                  </a:cubicBezTo>
                  <a:close/>
                  <a:moveTo>
                    <a:pt x="3858240" y="38224"/>
                  </a:moveTo>
                  <a:cubicBezTo>
                    <a:pt x="3899185" y="42886"/>
                    <a:pt x="3942539" y="32009"/>
                    <a:pt x="3981074" y="45993"/>
                  </a:cubicBezTo>
                  <a:cubicBezTo>
                    <a:pt x="4007568" y="47546"/>
                    <a:pt x="4036472" y="49100"/>
                    <a:pt x="4062964" y="50654"/>
                  </a:cubicBezTo>
                  <a:cubicBezTo>
                    <a:pt x="4082234" y="53761"/>
                    <a:pt x="4094276" y="59976"/>
                    <a:pt x="4103912" y="67745"/>
                  </a:cubicBezTo>
                  <a:lnTo>
                    <a:pt x="4129940" y="78006"/>
                  </a:lnTo>
                  <a:lnTo>
                    <a:pt x="4136794" y="74748"/>
                  </a:lnTo>
                  <a:cubicBezTo>
                    <a:pt x="4181853" y="74748"/>
                    <a:pt x="4229283" y="73184"/>
                    <a:pt x="4274340" y="73184"/>
                  </a:cubicBezTo>
                  <a:cubicBezTo>
                    <a:pt x="4293312" y="81003"/>
                    <a:pt x="4314656" y="84130"/>
                    <a:pt x="4319399" y="101327"/>
                  </a:cubicBezTo>
                  <a:cubicBezTo>
                    <a:pt x="4283827" y="148233"/>
                    <a:pt x="4252404" y="151360"/>
                    <a:pt x="4222168" y="140416"/>
                  </a:cubicBezTo>
                  <a:lnTo>
                    <a:pt x="4186044" y="121677"/>
                  </a:lnTo>
                  <a:lnTo>
                    <a:pt x="4188510" y="145623"/>
                  </a:lnTo>
                  <a:cubicBezTo>
                    <a:pt x="4183994" y="160965"/>
                    <a:pt x="4166534" y="174172"/>
                    <a:pt x="4132813" y="184270"/>
                  </a:cubicBezTo>
                  <a:cubicBezTo>
                    <a:pt x="4077417" y="195146"/>
                    <a:pt x="4024429" y="195146"/>
                    <a:pt x="3969033" y="184270"/>
                  </a:cubicBezTo>
                  <a:cubicBezTo>
                    <a:pt x="3935313" y="164072"/>
                    <a:pt x="3882324" y="167180"/>
                    <a:pt x="3841380" y="157858"/>
                  </a:cubicBezTo>
                  <a:cubicBezTo>
                    <a:pt x="3819702" y="151643"/>
                    <a:pt x="3800435" y="143875"/>
                    <a:pt x="3790801" y="131445"/>
                  </a:cubicBezTo>
                  <a:cubicBezTo>
                    <a:pt x="3783574" y="123676"/>
                    <a:pt x="3783574" y="115908"/>
                    <a:pt x="3773940" y="108139"/>
                  </a:cubicBezTo>
                  <a:cubicBezTo>
                    <a:pt x="3769124" y="98817"/>
                    <a:pt x="3759490" y="94157"/>
                    <a:pt x="3759490" y="81727"/>
                  </a:cubicBezTo>
                  <a:cubicBezTo>
                    <a:pt x="3759490" y="70852"/>
                    <a:pt x="3769124" y="61530"/>
                    <a:pt x="3778758" y="55315"/>
                  </a:cubicBezTo>
                  <a:cubicBezTo>
                    <a:pt x="3795618" y="47546"/>
                    <a:pt x="3838972" y="36671"/>
                    <a:pt x="3858240" y="38224"/>
                  </a:cubicBezTo>
                  <a:close/>
                  <a:moveTo>
                    <a:pt x="4703393" y="0"/>
                  </a:moveTo>
                  <a:cubicBezTo>
                    <a:pt x="4717980" y="0"/>
                    <a:pt x="4732270" y="2303"/>
                    <a:pt x="4746560" y="6907"/>
                  </a:cubicBezTo>
                  <a:cubicBezTo>
                    <a:pt x="4763231" y="9976"/>
                    <a:pt x="4782284" y="9976"/>
                    <a:pt x="4798956" y="11512"/>
                  </a:cubicBezTo>
                  <a:cubicBezTo>
                    <a:pt x="4815626" y="14582"/>
                    <a:pt x="4818007" y="22257"/>
                    <a:pt x="4815626" y="31466"/>
                  </a:cubicBezTo>
                  <a:cubicBezTo>
                    <a:pt x="4744178" y="112821"/>
                    <a:pt x="4672728" y="82122"/>
                    <a:pt x="4598899" y="33002"/>
                  </a:cubicBezTo>
                  <a:lnTo>
                    <a:pt x="4596516" y="28397"/>
                  </a:lnTo>
                  <a:cubicBezTo>
                    <a:pt x="4586991" y="20722"/>
                    <a:pt x="4591754" y="14582"/>
                    <a:pt x="4606044" y="11512"/>
                  </a:cubicBezTo>
                  <a:cubicBezTo>
                    <a:pt x="4622716" y="9976"/>
                    <a:pt x="4639386" y="9976"/>
                    <a:pt x="4658440" y="6907"/>
                  </a:cubicBezTo>
                  <a:cubicBezTo>
                    <a:pt x="4673920" y="2303"/>
                    <a:pt x="4688805" y="0"/>
                    <a:pt x="4703393" y="0"/>
                  </a:cubicBezTo>
                  <a:close/>
                </a:path>
              </a:pathLst>
            </a:custGeom>
            <a:solidFill>
              <a:srgbClr val="00B0F0"/>
            </a:solidFill>
            <a:ln>
              <a:noFill/>
            </a:ln>
          </p:spPr>
          <p:txBody>
            <a:bodyPr anchorCtr="0" anchor="ctr" bIns="22850" lIns="45725" spcFirstLastPara="1" rIns="45725" wrap="square" tIns="2285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747993"/>
                </a:solidFill>
                <a:latin typeface="Jost Light"/>
                <a:ea typeface="Jost Light"/>
                <a:cs typeface="Jost Light"/>
                <a:sym typeface="Jost Light"/>
              </a:endParaRPr>
            </a:p>
          </p:txBody>
        </p:sp>
        <p:sp>
          <p:nvSpPr>
            <p:cNvPr id="639" name="Google Shape;639;g311d5cb9a0a_0_344"/>
            <p:cNvSpPr/>
            <p:nvPr/>
          </p:nvSpPr>
          <p:spPr>
            <a:xfrm>
              <a:off x="3226452" y="5171352"/>
              <a:ext cx="4595701" cy="4722003"/>
            </a:xfrm>
            <a:custGeom>
              <a:rect b="b" l="l" r="r" t="t"/>
              <a:pathLst>
                <a:path extrusionOk="0" h="3206793" w="2660319">
                  <a:moveTo>
                    <a:pt x="153862" y="3191573"/>
                  </a:moveTo>
                  <a:cubicBezTo>
                    <a:pt x="160731" y="3191573"/>
                    <a:pt x="168973" y="3191573"/>
                    <a:pt x="167599" y="3201719"/>
                  </a:cubicBezTo>
                  <a:cubicBezTo>
                    <a:pt x="166225" y="3202988"/>
                    <a:pt x="159357" y="3205524"/>
                    <a:pt x="155236" y="3206793"/>
                  </a:cubicBezTo>
                  <a:cubicBezTo>
                    <a:pt x="153862" y="3201719"/>
                    <a:pt x="153862" y="3196646"/>
                    <a:pt x="153862" y="3191573"/>
                  </a:cubicBezTo>
                  <a:close/>
                  <a:moveTo>
                    <a:pt x="825218" y="3158601"/>
                  </a:moveTo>
                  <a:cubicBezTo>
                    <a:pt x="828802" y="3158601"/>
                    <a:pt x="832386" y="3158601"/>
                    <a:pt x="837164" y="3158601"/>
                  </a:cubicBezTo>
                  <a:cubicBezTo>
                    <a:pt x="838358" y="3172551"/>
                    <a:pt x="839553" y="3185232"/>
                    <a:pt x="822829" y="3190305"/>
                  </a:cubicBezTo>
                  <a:lnTo>
                    <a:pt x="821635" y="3190305"/>
                  </a:lnTo>
                  <a:cubicBezTo>
                    <a:pt x="814468" y="3178891"/>
                    <a:pt x="813273" y="3167478"/>
                    <a:pt x="825218" y="3158601"/>
                  </a:cubicBezTo>
                  <a:close/>
                  <a:moveTo>
                    <a:pt x="138748" y="3098155"/>
                  </a:moveTo>
                  <a:cubicBezTo>
                    <a:pt x="153859" y="3104620"/>
                    <a:pt x="155233" y="3117550"/>
                    <a:pt x="157980" y="3130479"/>
                  </a:cubicBezTo>
                  <a:cubicBezTo>
                    <a:pt x="151112" y="3136944"/>
                    <a:pt x="142869" y="3140823"/>
                    <a:pt x="140122" y="3129186"/>
                  </a:cubicBezTo>
                  <a:cubicBezTo>
                    <a:pt x="137374" y="3120135"/>
                    <a:pt x="138748" y="3108499"/>
                    <a:pt x="138748" y="3098155"/>
                  </a:cubicBezTo>
                  <a:close/>
                  <a:moveTo>
                    <a:pt x="839525" y="3081667"/>
                  </a:moveTo>
                  <a:cubicBezTo>
                    <a:pt x="838304" y="3096885"/>
                    <a:pt x="838304" y="3113371"/>
                    <a:pt x="838304" y="3129858"/>
                  </a:cubicBezTo>
                  <a:cubicBezTo>
                    <a:pt x="834641" y="3129858"/>
                    <a:pt x="829756" y="3129858"/>
                    <a:pt x="824872" y="3129858"/>
                  </a:cubicBezTo>
                  <a:cubicBezTo>
                    <a:pt x="824872" y="3112103"/>
                    <a:pt x="818766" y="3091812"/>
                    <a:pt x="839525" y="3081667"/>
                  </a:cubicBezTo>
                  <a:close/>
                  <a:moveTo>
                    <a:pt x="487621" y="3057047"/>
                  </a:moveTo>
                  <a:cubicBezTo>
                    <a:pt x="492739" y="3056730"/>
                    <a:pt x="498013" y="3059267"/>
                    <a:pt x="503596" y="3064339"/>
                  </a:cubicBezTo>
                  <a:cubicBezTo>
                    <a:pt x="506077" y="3069411"/>
                    <a:pt x="506077" y="3075751"/>
                    <a:pt x="507318" y="3080824"/>
                  </a:cubicBezTo>
                  <a:cubicBezTo>
                    <a:pt x="509800" y="3087164"/>
                    <a:pt x="508559" y="3092236"/>
                    <a:pt x="503596" y="3097309"/>
                  </a:cubicBezTo>
                  <a:cubicBezTo>
                    <a:pt x="499874" y="3101113"/>
                    <a:pt x="493670" y="3102381"/>
                    <a:pt x="488707" y="3098577"/>
                  </a:cubicBezTo>
                  <a:cubicBezTo>
                    <a:pt x="477540" y="3090968"/>
                    <a:pt x="473818" y="3079556"/>
                    <a:pt x="472577" y="3066875"/>
                  </a:cubicBezTo>
                  <a:cubicBezTo>
                    <a:pt x="477540" y="3060535"/>
                    <a:pt x="482503" y="3057364"/>
                    <a:pt x="487621" y="3057047"/>
                  </a:cubicBezTo>
                  <a:close/>
                  <a:moveTo>
                    <a:pt x="16484" y="3016945"/>
                  </a:moveTo>
                  <a:cubicBezTo>
                    <a:pt x="19232" y="3016945"/>
                    <a:pt x="21979" y="3021830"/>
                    <a:pt x="26100" y="3025493"/>
                  </a:cubicBezTo>
                  <a:cubicBezTo>
                    <a:pt x="19232" y="3029156"/>
                    <a:pt x="10989" y="3032820"/>
                    <a:pt x="4121" y="3036483"/>
                  </a:cubicBezTo>
                  <a:cubicBezTo>
                    <a:pt x="4121" y="3032820"/>
                    <a:pt x="2747" y="3030377"/>
                    <a:pt x="0" y="3029156"/>
                  </a:cubicBezTo>
                  <a:cubicBezTo>
                    <a:pt x="1373" y="3021830"/>
                    <a:pt x="6868" y="3015724"/>
                    <a:pt x="16484" y="3016945"/>
                  </a:cubicBezTo>
                  <a:close/>
                  <a:moveTo>
                    <a:pt x="439607" y="2966271"/>
                  </a:moveTo>
                  <a:cubicBezTo>
                    <a:pt x="451544" y="2966271"/>
                    <a:pt x="462155" y="2966271"/>
                    <a:pt x="472765" y="2966271"/>
                  </a:cubicBezTo>
                  <a:cubicBezTo>
                    <a:pt x="474091" y="2978046"/>
                    <a:pt x="475418" y="2988513"/>
                    <a:pt x="476744" y="3000289"/>
                  </a:cubicBezTo>
                  <a:cubicBezTo>
                    <a:pt x="464807" y="3019915"/>
                    <a:pt x="452870" y="3002906"/>
                    <a:pt x="440934" y="2998981"/>
                  </a:cubicBezTo>
                  <a:cubicBezTo>
                    <a:pt x="440934" y="2987205"/>
                    <a:pt x="440934" y="2978046"/>
                    <a:pt x="439607" y="2966271"/>
                  </a:cubicBezTo>
                  <a:close/>
                  <a:moveTo>
                    <a:pt x="2400323" y="2787762"/>
                  </a:moveTo>
                  <a:lnTo>
                    <a:pt x="2399657" y="2788260"/>
                  </a:lnTo>
                  <a:lnTo>
                    <a:pt x="2400177" y="2788307"/>
                  </a:lnTo>
                  <a:lnTo>
                    <a:pt x="2400323" y="2787762"/>
                  </a:lnTo>
                  <a:close/>
                  <a:moveTo>
                    <a:pt x="2277977" y="2653110"/>
                  </a:moveTo>
                  <a:lnTo>
                    <a:pt x="2272475" y="2654922"/>
                  </a:lnTo>
                  <a:lnTo>
                    <a:pt x="2271661" y="2655939"/>
                  </a:lnTo>
                  <a:lnTo>
                    <a:pt x="2277977" y="2653110"/>
                  </a:lnTo>
                  <a:close/>
                  <a:moveTo>
                    <a:pt x="2554224" y="2182941"/>
                  </a:moveTo>
                  <a:cubicBezTo>
                    <a:pt x="2560549" y="2180456"/>
                    <a:pt x="2569404" y="2180456"/>
                    <a:pt x="2575730" y="2182941"/>
                  </a:cubicBezTo>
                  <a:cubicBezTo>
                    <a:pt x="2609886" y="2199096"/>
                    <a:pt x="2621272" y="2233890"/>
                    <a:pt x="2644043" y="2258743"/>
                  </a:cubicBezTo>
                  <a:cubicBezTo>
                    <a:pt x="2646573" y="2261228"/>
                    <a:pt x="2647838" y="2263713"/>
                    <a:pt x="2650368" y="2266198"/>
                  </a:cubicBezTo>
                  <a:cubicBezTo>
                    <a:pt x="2652898" y="2277382"/>
                    <a:pt x="2666814" y="2291051"/>
                    <a:pt x="2644043" y="2298507"/>
                  </a:cubicBezTo>
                  <a:cubicBezTo>
                    <a:pt x="2632657" y="2302235"/>
                    <a:pt x="2625067" y="2307206"/>
                    <a:pt x="2642778" y="2314661"/>
                  </a:cubicBezTo>
                  <a:cubicBezTo>
                    <a:pt x="2656693" y="2320875"/>
                    <a:pt x="2669344" y="2328331"/>
                    <a:pt x="2651633" y="2342000"/>
                  </a:cubicBezTo>
                  <a:cubicBezTo>
                    <a:pt x="2621272" y="2366852"/>
                    <a:pt x="2621272" y="2366852"/>
                    <a:pt x="2630127" y="2401646"/>
                  </a:cubicBezTo>
                  <a:cubicBezTo>
                    <a:pt x="2632657" y="2409102"/>
                    <a:pt x="2632657" y="2417801"/>
                    <a:pt x="2635187" y="2425257"/>
                  </a:cubicBezTo>
                  <a:cubicBezTo>
                    <a:pt x="2608621" y="2426499"/>
                    <a:pt x="2599766" y="2404132"/>
                    <a:pt x="2584585" y="2390463"/>
                  </a:cubicBezTo>
                  <a:cubicBezTo>
                    <a:pt x="2578260" y="2385492"/>
                    <a:pt x="2580790" y="2375551"/>
                    <a:pt x="2587115" y="2370580"/>
                  </a:cubicBezTo>
                  <a:cubicBezTo>
                    <a:pt x="2612416" y="2342000"/>
                    <a:pt x="2580790" y="2330816"/>
                    <a:pt x="2569404" y="2314661"/>
                  </a:cubicBezTo>
                  <a:cubicBezTo>
                    <a:pt x="2580790" y="2293537"/>
                    <a:pt x="2561814" y="2287323"/>
                    <a:pt x="2549163" y="2278625"/>
                  </a:cubicBezTo>
                  <a:cubicBezTo>
                    <a:pt x="2494766" y="2243831"/>
                    <a:pt x="2507417" y="2212765"/>
                    <a:pt x="2554224" y="2182941"/>
                  </a:cubicBezTo>
                  <a:close/>
                  <a:moveTo>
                    <a:pt x="1901236" y="2132911"/>
                  </a:moveTo>
                  <a:cubicBezTo>
                    <a:pt x="1905277" y="2133747"/>
                    <a:pt x="1909495" y="2135769"/>
                    <a:pt x="1913868" y="2139190"/>
                  </a:cubicBezTo>
                  <a:cubicBezTo>
                    <a:pt x="1932611" y="2155365"/>
                    <a:pt x="1946357" y="2144167"/>
                    <a:pt x="1961351" y="2135458"/>
                  </a:cubicBezTo>
                  <a:cubicBezTo>
                    <a:pt x="2018832" y="2159097"/>
                    <a:pt x="2091307" y="2162830"/>
                    <a:pt x="2107551" y="2242458"/>
                  </a:cubicBezTo>
                  <a:cubicBezTo>
                    <a:pt x="2112550" y="2264854"/>
                    <a:pt x="2141290" y="2264854"/>
                    <a:pt x="2155035" y="2279784"/>
                  </a:cubicBezTo>
                  <a:cubicBezTo>
                    <a:pt x="2160034" y="2287249"/>
                    <a:pt x="2160034" y="2293470"/>
                    <a:pt x="2153786" y="2299691"/>
                  </a:cubicBezTo>
                  <a:cubicBezTo>
                    <a:pt x="2158784" y="2304668"/>
                    <a:pt x="2163782" y="2309645"/>
                    <a:pt x="2170030" y="2315866"/>
                  </a:cubicBezTo>
                  <a:cubicBezTo>
                    <a:pt x="2175028" y="2322087"/>
                    <a:pt x="2180027" y="2325819"/>
                    <a:pt x="2185025" y="2330796"/>
                  </a:cubicBezTo>
                  <a:lnTo>
                    <a:pt x="2185029" y="2330796"/>
                  </a:lnTo>
                  <a:lnTo>
                    <a:pt x="2191216" y="2278693"/>
                  </a:lnTo>
                  <a:cubicBezTo>
                    <a:pt x="2209654" y="2235085"/>
                    <a:pt x="2259675" y="2216094"/>
                    <a:pt x="2297830" y="2187960"/>
                  </a:cubicBezTo>
                  <a:cubicBezTo>
                    <a:pt x="2300932" y="2185460"/>
                    <a:pt x="2305895" y="2183584"/>
                    <a:pt x="2310238" y="2182959"/>
                  </a:cubicBezTo>
                  <a:cubicBezTo>
                    <a:pt x="2314581" y="2182334"/>
                    <a:pt x="2318304" y="2182959"/>
                    <a:pt x="2318924" y="2185460"/>
                  </a:cubicBezTo>
                  <a:cubicBezTo>
                    <a:pt x="2361112" y="2249230"/>
                    <a:pt x="2428116" y="2189211"/>
                    <a:pt x="2475268" y="2221721"/>
                  </a:cubicBezTo>
                  <a:cubicBezTo>
                    <a:pt x="2514974" y="2232975"/>
                    <a:pt x="2526141" y="2270487"/>
                    <a:pt x="2548476" y="2299246"/>
                  </a:cubicBezTo>
                  <a:cubicBezTo>
                    <a:pt x="2548476" y="2315501"/>
                    <a:pt x="2538550" y="2326755"/>
                    <a:pt x="2526141" y="2336758"/>
                  </a:cubicBezTo>
                  <a:cubicBezTo>
                    <a:pt x="2502566" y="2358015"/>
                    <a:pt x="2501325" y="2358015"/>
                    <a:pt x="2486435" y="2325505"/>
                  </a:cubicBezTo>
                  <a:cubicBezTo>
                    <a:pt x="2483953" y="2321753"/>
                    <a:pt x="2481472" y="2316752"/>
                    <a:pt x="2478990" y="2311750"/>
                  </a:cubicBezTo>
                  <a:cubicBezTo>
                    <a:pt x="2464100" y="2318002"/>
                    <a:pt x="2470304" y="2341760"/>
                    <a:pt x="2452933" y="2346761"/>
                  </a:cubicBezTo>
                  <a:cubicBezTo>
                    <a:pt x="2439284" y="2334257"/>
                    <a:pt x="2438043" y="2314251"/>
                    <a:pt x="2421912" y="2301747"/>
                  </a:cubicBezTo>
                  <a:cubicBezTo>
                    <a:pt x="2429357" y="2315501"/>
                    <a:pt x="2434320" y="2330506"/>
                    <a:pt x="2425635" y="2343010"/>
                  </a:cubicBezTo>
                  <a:lnTo>
                    <a:pt x="2425158" y="2343490"/>
                  </a:lnTo>
                  <a:lnTo>
                    <a:pt x="2422824" y="2344143"/>
                  </a:lnTo>
                  <a:lnTo>
                    <a:pt x="2420710" y="2347973"/>
                  </a:lnTo>
                  <a:lnTo>
                    <a:pt x="2420361" y="2348325"/>
                  </a:lnTo>
                  <a:cubicBezTo>
                    <a:pt x="2418190" y="2349263"/>
                    <a:pt x="2415708" y="2349263"/>
                    <a:pt x="2413227" y="2348012"/>
                  </a:cubicBezTo>
                  <a:cubicBezTo>
                    <a:pt x="2417569" y="2353014"/>
                    <a:pt x="2419121" y="2351138"/>
                    <a:pt x="2420517" y="2348324"/>
                  </a:cubicBezTo>
                  <a:lnTo>
                    <a:pt x="2420710" y="2347973"/>
                  </a:lnTo>
                  <a:lnTo>
                    <a:pt x="2425158" y="2343490"/>
                  </a:lnTo>
                  <a:lnTo>
                    <a:pt x="2426876" y="2343010"/>
                  </a:lnTo>
                  <a:cubicBezTo>
                    <a:pt x="2438043" y="2336758"/>
                    <a:pt x="2445488" y="2338009"/>
                    <a:pt x="2452933" y="2346761"/>
                  </a:cubicBezTo>
                  <a:cubicBezTo>
                    <a:pt x="2443006" y="2364267"/>
                    <a:pt x="2433080" y="2383023"/>
                    <a:pt x="2423153" y="2401779"/>
                  </a:cubicBezTo>
                  <a:cubicBezTo>
                    <a:pt x="2415708" y="2413033"/>
                    <a:pt x="2393373" y="2420535"/>
                    <a:pt x="2402059" y="2439291"/>
                  </a:cubicBezTo>
                  <a:cubicBezTo>
                    <a:pt x="2419431" y="2470551"/>
                    <a:pt x="2378483" y="2454296"/>
                    <a:pt x="2376002" y="2473052"/>
                  </a:cubicBezTo>
                  <a:cubicBezTo>
                    <a:pt x="2374761" y="2488057"/>
                    <a:pt x="2369798" y="2504312"/>
                    <a:pt x="2347463" y="2513065"/>
                  </a:cubicBezTo>
                  <a:cubicBezTo>
                    <a:pt x="2377243" y="2526819"/>
                    <a:pt x="2399577" y="2521818"/>
                    <a:pt x="2421912" y="2523068"/>
                  </a:cubicBezTo>
                  <a:cubicBezTo>
                    <a:pt x="2384688" y="2554328"/>
                    <a:pt x="2436802" y="2541824"/>
                    <a:pt x="2438043" y="2554328"/>
                  </a:cubicBezTo>
                  <a:cubicBezTo>
                    <a:pt x="2446729" y="2565582"/>
                    <a:pt x="2446729" y="2576835"/>
                    <a:pt x="2438043" y="2586838"/>
                  </a:cubicBezTo>
                  <a:lnTo>
                    <a:pt x="2438043" y="2603094"/>
                  </a:lnTo>
                  <a:lnTo>
                    <a:pt x="2438011" y="2603149"/>
                  </a:lnTo>
                  <a:lnTo>
                    <a:pt x="2441767" y="2614245"/>
                  </a:lnTo>
                  <a:cubicBezTo>
                    <a:pt x="2441826" y="2630746"/>
                    <a:pt x="2429448" y="2648115"/>
                    <a:pt x="2438789" y="2664790"/>
                  </a:cubicBezTo>
                  <a:cubicBezTo>
                    <a:pt x="2445017" y="2675907"/>
                    <a:pt x="2451245" y="2689494"/>
                    <a:pt x="2466192" y="2677142"/>
                  </a:cubicBezTo>
                  <a:cubicBezTo>
                    <a:pt x="2476156" y="2669731"/>
                    <a:pt x="2484875" y="2662320"/>
                    <a:pt x="2494839" y="2669731"/>
                  </a:cubicBezTo>
                  <a:cubicBezTo>
                    <a:pt x="2513523" y="2683318"/>
                    <a:pt x="2532206" y="2690729"/>
                    <a:pt x="2558363" y="2688258"/>
                  </a:cubicBezTo>
                  <a:cubicBezTo>
                    <a:pt x="2575800" y="2687023"/>
                    <a:pt x="2591992" y="2711727"/>
                    <a:pt x="2614412" y="2711727"/>
                  </a:cubicBezTo>
                  <a:cubicBezTo>
                    <a:pt x="2611921" y="2720373"/>
                    <a:pt x="2609430" y="2729019"/>
                    <a:pt x="2606939" y="2737665"/>
                  </a:cubicBezTo>
                  <a:cubicBezTo>
                    <a:pt x="2603202" y="2743841"/>
                    <a:pt x="2599466" y="2750017"/>
                    <a:pt x="2595729" y="2756193"/>
                  </a:cubicBezTo>
                  <a:cubicBezTo>
                    <a:pt x="2589501" y="2762369"/>
                    <a:pt x="2584519" y="2767309"/>
                    <a:pt x="2579537" y="2772250"/>
                  </a:cubicBezTo>
                  <a:cubicBezTo>
                    <a:pt x="2567081" y="2777191"/>
                    <a:pt x="2554626" y="2782131"/>
                    <a:pt x="2542170" y="2785837"/>
                  </a:cubicBezTo>
                  <a:cubicBezTo>
                    <a:pt x="2529715" y="2789542"/>
                    <a:pt x="2520996" y="2795718"/>
                    <a:pt x="2517259" y="2811775"/>
                  </a:cubicBezTo>
                  <a:cubicBezTo>
                    <a:pt x="2513523" y="2829068"/>
                    <a:pt x="2503558" y="2845125"/>
                    <a:pt x="2496085" y="2861182"/>
                  </a:cubicBezTo>
                  <a:cubicBezTo>
                    <a:pt x="2494839" y="2863652"/>
                    <a:pt x="2486120" y="2866123"/>
                    <a:pt x="2482384" y="2863652"/>
                  </a:cubicBezTo>
                  <a:cubicBezTo>
                    <a:pt x="2478647" y="2862417"/>
                    <a:pt x="2472419" y="2857477"/>
                    <a:pt x="2472419" y="2853771"/>
                  </a:cubicBezTo>
                  <a:cubicBezTo>
                    <a:pt x="2472419" y="2838949"/>
                    <a:pt x="2476156" y="2824127"/>
                    <a:pt x="2478647" y="2804364"/>
                  </a:cubicBezTo>
                  <a:cubicBezTo>
                    <a:pt x="2428825" y="2804364"/>
                    <a:pt x="2381494" y="2804364"/>
                    <a:pt x="2335408" y="2804364"/>
                  </a:cubicBezTo>
                  <a:cubicBezTo>
                    <a:pt x="2319216" y="2804364"/>
                    <a:pt x="2303024" y="2804673"/>
                    <a:pt x="2287299" y="2802975"/>
                  </a:cubicBezTo>
                  <a:lnTo>
                    <a:pt x="2275664" y="2799525"/>
                  </a:lnTo>
                  <a:lnTo>
                    <a:pt x="2244475" y="2796906"/>
                  </a:lnTo>
                  <a:cubicBezTo>
                    <a:pt x="2222140" y="2796906"/>
                    <a:pt x="2199805" y="2800657"/>
                    <a:pt x="2182434" y="2781901"/>
                  </a:cubicBezTo>
                  <a:cubicBezTo>
                    <a:pt x="2166303" y="2759394"/>
                    <a:pt x="2166303" y="2738137"/>
                    <a:pt x="2189878" y="2720631"/>
                  </a:cubicBezTo>
                  <a:lnTo>
                    <a:pt x="2206082" y="2713585"/>
                  </a:lnTo>
                  <a:lnTo>
                    <a:pt x="2204719" y="2713040"/>
                  </a:lnTo>
                  <a:lnTo>
                    <a:pt x="2192360" y="2718130"/>
                  </a:lnTo>
                  <a:cubicBezTo>
                    <a:pt x="2162580" y="2715630"/>
                    <a:pt x="2155135" y="2694373"/>
                    <a:pt x="2152654" y="2669365"/>
                  </a:cubicBezTo>
                  <a:cubicBezTo>
                    <a:pt x="2151413" y="2646858"/>
                    <a:pt x="2139005" y="2635604"/>
                    <a:pt x="2120392" y="2629352"/>
                  </a:cubicBezTo>
                  <a:cubicBezTo>
                    <a:pt x="2107984" y="2621850"/>
                    <a:pt x="2098058" y="2610596"/>
                    <a:pt x="2093094" y="2595591"/>
                  </a:cubicBezTo>
                  <a:cubicBezTo>
                    <a:pt x="2088131" y="2576835"/>
                    <a:pt x="2093094" y="2559330"/>
                    <a:pt x="2101780" y="2543074"/>
                  </a:cubicBezTo>
                  <a:cubicBezTo>
                    <a:pt x="2104262" y="2536822"/>
                    <a:pt x="2107984" y="2529320"/>
                    <a:pt x="2110466" y="2524318"/>
                  </a:cubicBezTo>
                  <a:cubicBezTo>
                    <a:pt x="2119772" y="2502749"/>
                    <a:pt x="2113025" y="2481180"/>
                    <a:pt x="2112734" y="2460138"/>
                  </a:cubicBezTo>
                  <a:lnTo>
                    <a:pt x="2114189" y="2448881"/>
                  </a:lnTo>
                  <a:lnTo>
                    <a:pt x="2087089" y="2472167"/>
                  </a:lnTo>
                  <a:cubicBezTo>
                    <a:pt x="2080685" y="2484143"/>
                    <a:pt x="2080061" y="2498762"/>
                    <a:pt x="2087558" y="2517425"/>
                  </a:cubicBezTo>
                  <a:cubicBezTo>
                    <a:pt x="2100054" y="2547286"/>
                    <a:pt x="2080061" y="2559728"/>
                    <a:pt x="2057569" y="2569681"/>
                  </a:cubicBezTo>
                  <a:cubicBezTo>
                    <a:pt x="2051321" y="2575902"/>
                    <a:pt x="2046322" y="2580879"/>
                    <a:pt x="2042574" y="2585856"/>
                  </a:cubicBezTo>
                  <a:cubicBezTo>
                    <a:pt x="2042574" y="2590832"/>
                    <a:pt x="2042574" y="2597053"/>
                    <a:pt x="2042574" y="2602030"/>
                  </a:cubicBezTo>
                  <a:cubicBezTo>
                    <a:pt x="2046322" y="2608251"/>
                    <a:pt x="2052570" y="2613228"/>
                    <a:pt x="2057569" y="2618205"/>
                  </a:cubicBezTo>
                  <a:cubicBezTo>
                    <a:pt x="2067565" y="2616960"/>
                    <a:pt x="2078811" y="2600786"/>
                    <a:pt x="2090057" y="2618205"/>
                  </a:cubicBezTo>
                  <a:cubicBezTo>
                    <a:pt x="2093806" y="2621937"/>
                    <a:pt x="2095056" y="2624426"/>
                    <a:pt x="2093806" y="2629402"/>
                  </a:cubicBezTo>
                  <a:cubicBezTo>
                    <a:pt x="2092557" y="2631891"/>
                    <a:pt x="2091307" y="2634379"/>
                    <a:pt x="2090057" y="2634379"/>
                  </a:cubicBezTo>
                  <a:cubicBezTo>
                    <a:pt x="2073813" y="2651798"/>
                    <a:pt x="2055069" y="2631891"/>
                    <a:pt x="2037575" y="2638112"/>
                  </a:cubicBezTo>
                  <a:cubicBezTo>
                    <a:pt x="2030078" y="2641844"/>
                    <a:pt x="2027579" y="2630647"/>
                    <a:pt x="2023830" y="2623181"/>
                  </a:cubicBezTo>
                  <a:cubicBezTo>
                    <a:pt x="2020081" y="2610739"/>
                    <a:pt x="2013834" y="2598298"/>
                    <a:pt x="2008835" y="2585856"/>
                  </a:cubicBezTo>
                  <a:cubicBezTo>
                    <a:pt x="2008835" y="2583367"/>
                    <a:pt x="2008835" y="2579635"/>
                    <a:pt x="2008835" y="2575902"/>
                  </a:cubicBezTo>
                  <a:cubicBezTo>
                    <a:pt x="1967599" y="2531111"/>
                    <a:pt x="1965100" y="2486320"/>
                    <a:pt x="2021331" y="2425355"/>
                  </a:cubicBezTo>
                  <a:cubicBezTo>
                    <a:pt x="1995090" y="2444018"/>
                    <a:pt x="1992591" y="2453971"/>
                    <a:pt x="1988842" y="2462680"/>
                  </a:cubicBezTo>
                  <a:cubicBezTo>
                    <a:pt x="1983844" y="2471390"/>
                    <a:pt x="1985093" y="2483832"/>
                    <a:pt x="1976346" y="2491297"/>
                  </a:cubicBezTo>
                  <a:cubicBezTo>
                    <a:pt x="1965100" y="2500006"/>
                    <a:pt x="1952604" y="2501250"/>
                    <a:pt x="1940109" y="2504983"/>
                  </a:cubicBezTo>
                  <a:cubicBezTo>
                    <a:pt x="1936360" y="2504983"/>
                    <a:pt x="1932611" y="2506227"/>
                    <a:pt x="1930112" y="2506227"/>
                  </a:cubicBezTo>
                  <a:cubicBezTo>
                    <a:pt x="1916367" y="2518669"/>
                    <a:pt x="1902622" y="2531111"/>
                    <a:pt x="1888876" y="2542309"/>
                  </a:cubicBezTo>
                  <a:cubicBezTo>
                    <a:pt x="1876380" y="2552262"/>
                    <a:pt x="1871382" y="2560972"/>
                    <a:pt x="1876380" y="2575902"/>
                  </a:cubicBezTo>
                  <a:cubicBezTo>
                    <a:pt x="1878879" y="2583367"/>
                    <a:pt x="1873881" y="2594565"/>
                    <a:pt x="1865134" y="2590832"/>
                  </a:cubicBezTo>
                  <a:cubicBezTo>
                    <a:pt x="1836394" y="2582123"/>
                    <a:pt x="1823898" y="2609495"/>
                    <a:pt x="1802656" y="2616960"/>
                  </a:cubicBezTo>
                  <a:cubicBezTo>
                    <a:pt x="1795158" y="2619449"/>
                    <a:pt x="1783912" y="2624426"/>
                    <a:pt x="1781413" y="2620693"/>
                  </a:cubicBezTo>
                  <a:cubicBezTo>
                    <a:pt x="1770167" y="2609495"/>
                    <a:pt x="1783912" y="2603274"/>
                    <a:pt x="1791409" y="2599542"/>
                  </a:cubicBezTo>
                  <a:cubicBezTo>
                    <a:pt x="1815151" y="2590832"/>
                    <a:pt x="1803905" y="2553507"/>
                    <a:pt x="1833895" y="2548530"/>
                  </a:cubicBezTo>
                  <a:cubicBezTo>
                    <a:pt x="1841392" y="2547286"/>
                    <a:pt x="1838893" y="2537332"/>
                    <a:pt x="1837644" y="2528623"/>
                  </a:cubicBezTo>
                  <a:cubicBezTo>
                    <a:pt x="1835144" y="2512448"/>
                    <a:pt x="1833895" y="2497518"/>
                    <a:pt x="1833895" y="2481343"/>
                  </a:cubicBezTo>
                  <a:cubicBezTo>
                    <a:pt x="1833895" y="2457704"/>
                    <a:pt x="1833895" y="2457704"/>
                    <a:pt x="1871382" y="2450238"/>
                  </a:cubicBezTo>
                  <a:cubicBezTo>
                    <a:pt x="1880129" y="2447750"/>
                    <a:pt x="1888876" y="2442773"/>
                    <a:pt x="1885128" y="2435308"/>
                  </a:cubicBezTo>
                  <a:cubicBezTo>
                    <a:pt x="1882628" y="2430331"/>
                    <a:pt x="1872632" y="2429087"/>
                    <a:pt x="1865134" y="2426599"/>
                  </a:cubicBezTo>
                  <a:cubicBezTo>
                    <a:pt x="1860136" y="2425355"/>
                    <a:pt x="1855138" y="2426599"/>
                    <a:pt x="1848890" y="2426599"/>
                  </a:cubicBezTo>
                  <a:lnTo>
                    <a:pt x="1847932" y="2422172"/>
                  </a:lnTo>
                  <a:lnTo>
                    <a:pt x="1847141" y="2425957"/>
                  </a:lnTo>
                  <a:cubicBezTo>
                    <a:pt x="1843402" y="2424702"/>
                    <a:pt x="1838417" y="2422192"/>
                    <a:pt x="1833432" y="2420937"/>
                  </a:cubicBezTo>
                  <a:cubicBezTo>
                    <a:pt x="1808509" y="2413407"/>
                    <a:pt x="1789816" y="2444781"/>
                    <a:pt x="1761153" y="2428467"/>
                  </a:cubicBezTo>
                  <a:cubicBezTo>
                    <a:pt x="1739968" y="2415917"/>
                    <a:pt x="1712552" y="2415917"/>
                    <a:pt x="1687628" y="2409642"/>
                  </a:cubicBezTo>
                  <a:cubicBezTo>
                    <a:pt x="1696352" y="2438506"/>
                    <a:pt x="1729999" y="2439761"/>
                    <a:pt x="1747445" y="2468625"/>
                  </a:cubicBezTo>
                  <a:cubicBezTo>
                    <a:pt x="1685136" y="2486195"/>
                    <a:pt x="1630303" y="2508784"/>
                    <a:pt x="1572979" y="2536393"/>
                  </a:cubicBezTo>
                  <a:cubicBezTo>
                    <a:pt x="1567994" y="2507529"/>
                    <a:pt x="1584194" y="2483685"/>
                    <a:pt x="1569240" y="2456076"/>
                  </a:cubicBezTo>
                  <a:cubicBezTo>
                    <a:pt x="1553040" y="2447291"/>
                    <a:pt x="1538085" y="2472390"/>
                    <a:pt x="1516900" y="2466115"/>
                  </a:cubicBezTo>
                  <a:cubicBezTo>
                    <a:pt x="1500700" y="2462350"/>
                    <a:pt x="1482007" y="2468625"/>
                    <a:pt x="1468299" y="2486195"/>
                  </a:cubicBezTo>
                  <a:cubicBezTo>
                    <a:pt x="1462068" y="2491215"/>
                    <a:pt x="1444621" y="2497489"/>
                    <a:pt x="1440883" y="2493724"/>
                  </a:cubicBezTo>
                  <a:cubicBezTo>
                    <a:pt x="1410974" y="2466115"/>
                    <a:pt x="1362373" y="2471135"/>
                    <a:pt x="1339941" y="2433486"/>
                  </a:cubicBezTo>
                  <a:cubicBezTo>
                    <a:pt x="1338695" y="2430977"/>
                    <a:pt x="1337449" y="2428467"/>
                    <a:pt x="1337449" y="2425957"/>
                  </a:cubicBezTo>
                  <a:cubicBezTo>
                    <a:pt x="1351157" y="2402112"/>
                    <a:pt x="1332464" y="2382033"/>
                    <a:pt x="1331218" y="2359444"/>
                  </a:cubicBezTo>
                  <a:cubicBezTo>
                    <a:pt x="1329972" y="2351914"/>
                    <a:pt x="1320002" y="2350659"/>
                    <a:pt x="1311279" y="2351914"/>
                  </a:cubicBezTo>
                  <a:cubicBezTo>
                    <a:pt x="1292586" y="2353169"/>
                    <a:pt x="1291340" y="2343129"/>
                    <a:pt x="1297571" y="2328070"/>
                  </a:cubicBezTo>
                  <a:cubicBezTo>
                    <a:pt x="1300063" y="2318030"/>
                    <a:pt x="1302555" y="2307991"/>
                    <a:pt x="1303802" y="2297951"/>
                  </a:cubicBezTo>
                  <a:cubicBezTo>
                    <a:pt x="1329972" y="2300461"/>
                    <a:pt x="1352403" y="2307991"/>
                    <a:pt x="1368604" y="2329325"/>
                  </a:cubicBezTo>
                  <a:cubicBezTo>
                    <a:pt x="1366111" y="2331835"/>
                    <a:pt x="1364865" y="2334345"/>
                    <a:pt x="1363619" y="2338110"/>
                  </a:cubicBezTo>
                  <a:lnTo>
                    <a:pt x="1367357" y="2334345"/>
                  </a:lnTo>
                  <a:lnTo>
                    <a:pt x="1368604" y="2329325"/>
                  </a:lnTo>
                  <a:cubicBezTo>
                    <a:pt x="1373588" y="2329325"/>
                    <a:pt x="1378573" y="2329325"/>
                    <a:pt x="1383558" y="2329325"/>
                  </a:cubicBezTo>
                  <a:cubicBezTo>
                    <a:pt x="1415959" y="2326815"/>
                    <a:pt x="1401004" y="2286656"/>
                    <a:pt x="1422190" y="2279127"/>
                  </a:cubicBezTo>
                  <a:cubicBezTo>
                    <a:pt x="1449606" y="2269087"/>
                    <a:pt x="1478268" y="2230183"/>
                    <a:pt x="1504438" y="2280382"/>
                  </a:cubicBezTo>
                  <a:cubicBezTo>
                    <a:pt x="1505684" y="2286656"/>
                    <a:pt x="1500700" y="2287911"/>
                    <a:pt x="1496961" y="2292931"/>
                  </a:cubicBezTo>
                  <a:cubicBezTo>
                    <a:pt x="1501946" y="2294186"/>
                    <a:pt x="1505684" y="2291676"/>
                    <a:pt x="1505684" y="2285401"/>
                  </a:cubicBezTo>
                  <a:cubicBezTo>
                    <a:pt x="1510669" y="2266577"/>
                    <a:pt x="1504438" y="2237713"/>
                    <a:pt x="1530608" y="2233948"/>
                  </a:cubicBezTo>
                  <a:cubicBezTo>
                    <a:pt x="1559271" y="2228928"/>
                    <a:pt x="1546809" y="2264067"/>
                    <a:pt x="1560517" y="2274107"/>
                  </a:cubicBezTo>
                  <a:cubicBezTo>
                    <a:pt x="1533101" y="2207594"/>
                    <a:pt x="1574225" y="2187515"/>
                    <a:pt x="1627811" y="2174965"/>
                  </a:cubicBezTo>
                  <a:cubicBezTo>
                    <a:pt x="1665197" y="2177475"/>
                    <a:pt x="1665197" y="2198809"/>
                    <a:pt x="1650243" y="2223908"/>
                  </a:cubicBezTo>
                  <a:cubicBezTo>
                    <a:pt x="1637781" y="2245243"/>
                    <a:pt x="1624073" y="2264067"/>
                    <a:pt x="1637781" y="2295441"/>
                  </a:cubicBezTo>
                  <a:cubicBezTo>
                    <a:pt x="1671428" y="2238027"/>
                    <a:pt x="1702972" y="2261792"/>
                    <a:pt x="1735042" y="2282029"/>
                  </a:cubicBezTo>
                  <a:lnTo>
                    <a:pt x="1766672" y="2297600"/>
                  </a:lnTo>
                  <a:lnTo>
                    <a:pt x="1772041" y="2253500"/>
                  </a:lnTo>
                  <a:cubicBezTo>
                    <a:pt x="1777977" y="2240281"/>
                    <a:pt x="1788910" y="2230016"/>
                    <a:pt x="1807654" y="2225039"/>
                  </a:cubicBezTo>
                  <a:cubicBezTo>
                    <a:pt x="1848890" y="2216330"/>
                    <a:pt x="1858886" y="2183981"/>
                    <a:pt x="1870132" y="2151632"/>
                  </a:cubicBezTo>
                  <a:cubicBezTo>
                    <a:pt x="1878567" y="2138568"/>
                    <a:pt x="1889111" y="2130403"/>
                    <a:pt x="1901236" y="2132911"/>
                  </a:cubicBezTo>
                  <a:close/>
                  <a:moveTo>
                    <a:pt x="777619" y="1310663"/>
                  </a:moveTo>
                  <a:lnTo>
                    <a:pt x="778692" y="1310922"/>
                  </a:lnTo>
                  <a:lnTo>
                    <a:pt x="777486" y="1310922"/>
                  </a:lnTo>
                  <a:lnTo>
                    <a:pt x="777619" y="1310663"/>
                  </a:lnTo>
                  <a:close/>
                  <a:moveTo>
                    <a:pt x="774470" y="1270355"/>
                  </a:moveTo>
                  <a:cubicBezTo>
                    <a:pt x="779899" y="1270194"/>
                    <a:pt x="784723" y="1270840"/>
                    <a:pt x="787136" y="1273426"/>
                  </a:cubicBezTo>
                  <a:cubicBezTo>
                    <a:pt x="791358" y="1279891"/>
                    <a:pt x="789850" y="1286356"/>
                    <a:pt x="786834" y="1292659"/>
                  </a:cubicBezTo>
                  <a:lnTo>
                    <a:pt x="777619" y="1310663"/>
                  </a:lnTo>
                  <a:lnTo>
                    <a:pt x="759996" y="1306397"/>
                  </a:lnTo>
                  <a:cubicBezTo>
                    <a:pt x="754568" y="1303488"/>
                    <a:pt x="750346" y="1298639"/>
                    <a:pt x="748537" y="1290235"/>
                  </a:cubicBezTo>
                  <a:cubicBezTo>
                    <a:pt x="747331" y="1282477"/>
                    <a:pt x="748537" y="1272133"/>
                    <a:pt x="758187" y="1272133"/>
                  </a:cubicBezTo>
                  <a:cubicBezTo>
                    <a:pt x="763012" y="1271487"/>
                    <a:pt x="769042" y="1270517"/>
                    <a:pt x="774470" y="1270355"/>
                  </a:cubicBezTo>
                  <a:close/>
                  <a:moveTo>
                    <a:pt x="748398" y="1192370"/>
                  </a:moveTo>
                  <a:cubicBezTo>
                    <a:pt x="750993" y="1191922"/>
                    <a:pt x="753435" y="1191922"/>
                    <a:pt x="754046" y="1192519"/>
                  </a:cubicBezTo>
                  <a:cubicBezTo>
                    <a:pt x="758930" y="1194908"/>
                    <a:pt x="760151" y="1200881"/>
                    <a:pt x="760151" y="1205660"/>
                  </a:cubicBezTo>
                  <a:cubicBezTo>
                    <a:pt x="762594" y="1239109"/>
                    <a:pt x="738171" y="1245082"/>
                    <a:pt x="708864" y="1243887"/>
                  </a:cubicBezTo>
                  <a:cubicBezTo>
                    <a:pt x="719854" y="1227163"/>
                    <a:pt x="729623" y="1210438"/>
                    <a:pt x="741834" y="1194908"/>
                  </a:cubicBezTo>
                  <a:cubicBezTo>
                    <a:pt x="743056" y="1193714"/>
                    <a:pt x="745803" y="1192818"/>
                    <a:pt x="748398" y="1192370"/>
                  </a:cubicBezTo>
                  <a:close/>
                  <a:moveTo>
                    <a:pt x="806509" y="1114390"/>
                  </a:moveTo>
                  <a:cubicBezTo>
                    <a:pt x="795096" y="1133526"/>
                    <a:pt x="790024" y="1153937"/>
                    <a:pt x="788756" y="1176900"/>
                  </a:cubicBezTo>
                  <a:cubicBezTo>
                    <a:pt x="788756" y="1183279"/>
                    <a:pt x="782415" y="1184555"/>
                    <a:pt x="778611" y="1178176"/>
                  </a:cubicBezTo>
                  <a:cubicBezTo>
                    <a:pt x="776074" y="1175625"/>
                    <a:pt x="776074" y="1167970"/>
                    <a:pt x="774806" y="1164143"/>
                  </a:cubicBezTo>
                  <a:cubicBezTo>
                    <a:pt x="776074" y="1124596"/>
                    <a:pt x="776074" y="1124596"/>
                    <a:pt x="806509" y="1114390"/>
                  </a:cubicBezTo>
                  <a:close/>
                  <a:moveTo>
                    <a:pt x="1033074" y="1037458"/>
                  </a:moveTo>
                  <a:lnTo>
                    <a:pt x="1040499" y="1044930"/>
                  </a:lnTo>
                  <a:lnTo>
                    <a:pt x="1040685" y="1044834"/>
                  </a:lnTo>
                  <a:cubicBezTo>
                    <a:pt x="1043221" y="1044979"/>
                    <a:pt x="1045757" y="1046425"/>
                    <a:pt x="1048294" y="1048738"/>
                  </a:cubicBezTo>
                  <a:cubicBezTo>
                    <a:pt x="1054634" y="1053366"/>
                    <a:pt x="1059707" y="1057993"/>
                    <a:pt x="1064779" y="1063777"/>
                  </a:cubicBezTo>
                  <a:lnTo>
                    <a:pt x="1051651" y="1063777"/>
                  </a:lnTo>
                  <a:lnTo>
                    <a:pt x="1062991" y="1068922"/>
                  </a:lnTo>
                  <a:lnTo>
                    <a:pt x="1062991" y="1064935"/>
                  </a:lnTo>
                  <a:cubicBezTo>
                    <a:pt x="1083750" y="1064935"/>
                    <a:pt x="1104509" y="1066195"/>
                    <a:pt x="1124048" y="1067454"/>
                  </a:cubicBezTo>
                  <a:cubicBezTo>
                    <a:pt x="1128932" y="1068713"/>
                    <a:pt x="1132596" y="1073750"/>
                    <a:pt x="1133817" y="1078787"/>
                  </a:cubicBezTo>
                  <a:cubicBezTo>
                    <a:pt x="1136259" y="1082565"/>
                    <a:pt x="1132596" y="1087602"/>
                    <a:pt x="1126490" y="1087602"/>
                  </a:cubicBezTo>
                  <a:cubicBezTo>
                    <a:pt x="1111836" y="1088861"/>
                    <a:pt x="1113057" y="1100195"/>
                    <a:pt x="1109394" y="1110269"/>
                  </a:cubicBezTo>
                  <a:cubicBezTo>
                    <a:pt x="1103288" y="1124121"/>
                    <a:pt x="1098404" y="1114047"/>
                    <a:pt x="1092298" y="1109010"/>
                  </a:cubicBezTo>
                  <a:cubicBezTo>
                    <a:pt x="1086803" y="1104602"/>
                    <a:pt x="1081918" y="1104917"/>
                    <a:pt x="1077186" y="1106649"/>
                  </a:cubicBezTo>
                  <a:lnTo>
                    <a:pt x="1064770" y="1112018"/>
                  </a:lnTo>
                  <a:lnTo>
                    <a:pt x="1064770" y="1118602"/>
                  </a:lnTo>
                  <a:lnTo>
                    <a:pt x="994607" y="1118602"/>
                  </a:lnTo>
                  <a:cubicBezTo>
                    <a:pt x="1009915" y="1099310"/>
                    <a:pt x="1021396" y="1083877"/>
                    <a:pt x="1032878" y="1069729"/>
                  </a:cubicBezTo>
                  <a:lnTo>
                    <a:pt x="1045997" y="1063777"/>
                  </a:lnTo>
                  <a:lnTo>
                    <a:pt x="1033076" y="1063777"/>
                  </a:lnTo>
                  <a:lnTo>
                    <a:pt x="1033076" y="1052769"/>
                  </a:lnTo>
                  <a:lnTo>
                    <a:pt x="1033074" y="1052769"/>
                  </a:lnTo>
                  <a:lnTo>
                    <a:pt x="1033074" y="1037458"/>
                  </a:lnTo>
                  <a:close/>
                  <a:moveTo>
                    <a:pt x="1000103" y="1037456"/>
                  </a:moveTo>
                  <a:cubicBezTo>
                    <a:pt x="1004813" y="1037456"/>
                    <a:pt x="1009523" y="1037456"/>
                    <a:pt x="1015410" y="1037456"/>
                  </a:cubicBezTo>
                  <a:cubicBezTo>
                    <a:pt x="1014232" y="1045214"/>
                    <a:pt x="1015410" y="1058143"/>
                    <a:pt x="1007168" y="1058143"/>
                  </a:cubicBezTo>
                  <a:cubicBezTo>
                    <a:pt x="1000103" y="1058143"/>
                    <a:pt x="1001281" y="1045214"/>
                    <a:pt x="1000103" y="1037456"/>
                  </a:cubicBezTo>
                  <a:close/>
                  <a:moveTo>
                    <a:pt x="925390" y="1027798"/>
                  </a:moveTo>
                  <a:cubicBezTo>
                    <a:pt x="931414" y="1025524"/>
                    <a:pt x="940925" y="1028254"/>
                    <a:pt x="954875" y="1035533"/>
                  </a:cubicBezTo>
                  <a:cubicBezTo>
                    <a:pt x="952339" y="1052517"/>
                    <a:pt x="948534" y="1070715"/>
                    <a:pt x="947266" y="1087700"/>
                  </a:cubicBezTo>
                  <a:cubicBezTo>
                    <a:pt x="945998" y="1101045"/>
                    <a:pt x="945998" y="1113177"/>
                    <a:pt x="926976" y="1110751"/>
                  </a:cubicBezTo>
                  <a:cubicBezTo>
                    <a:pt x="910490" y="1108324"/>
                    <a:pt x="907953" y="1094979"/>
                    <a:pt x="906685" y="1081634"/>
                  </a:cubicBezTo>
                  <a:cubicBezTo>
                    <a:pt x="920635" y="1074355"/>
                    <a:pt x="918099" y="1062223"/>
                    <a:pt x="916830" y="1050091"/>
                  </a:cubicBezTo>
                  <a:cubicBezTo>
                    <a:pt x="916830" y="1037352"/>
                    <a:pt x="919367" y="1030073"/>
                    <a:pt x="925390" y="1027798"/>
                  </a:cubicBezTo>
                  <a:close/>
                  <a:moveTo>
                    <a:pt x="804480" y="1010590"/>
                  </a:moveTo>
                  <a:cubicBezTo>
                    <a:pt x="823025" y="1017917"/>
                    <a:pt x="842808" y="1025244"/>
                    <a:pt x="863826" y="1033792"/>
                  </a:cubicBezTo>
                  <a:cubicBezTo>
                    <a:pt x="872481" y="1049667"/>
                    <a:pt x="850226" y="1064321"/>
                    <a:pt x="853935" y="1081417"/>
                  </a:cubicBezTo>
                  <a:cubicBezTo>
                    <a:pt x="844044" y="1091186"/>
                    <a:pt x="832916" y="1091186"/>
                    <a:pt x="823025" y="1081417"/>
                  </a:cubicBezTo>
                  <a:lnTo>
                    <a:pt x="823025" y="1066763"/>
                  </a:lnTo>
                  <a:cubicBezTo>
                    <a:pt x="814371" y="1058215"/>
                    <a:pt x="798298" y="1061878"/>
                    <a:pt x="792116" y="1050888"/>
                  </a:cubicBezTo>
                  <a:cubicBezTo>
                    <a:pt x="785934" y="1050888"/>
                    <a:pt x="780988" y="1050888"/>
                    <a:pt x="776043" y="1050888"/>
                  </a:cubicBezTo>
                  <a:cubicBezTo>
                    <a:pt x="776043" y="1046003"/>
                    <a:pt x="774806" y="1039898"/>
                    <a:pt x="776043" y="1035013"/>
                  </a:cubicBezTo>
                  <a:cubicBezTo>
                    <a:pt x="780988" y="1010590"/>
                    <a:pt x="787170" y="1004484"/>
                    <a:pt x="804480" y="1010590"/>
                  </a:cubicBezTo>
                  <a:close/>
                  <a:moveTo>
                    <a:pt x="1016522" y="121"/>
                  </a:moveTo>
                  <a:cubicBezTo>
                    <a:pt x="1021496" y="-1131"/>
                    <a:pt x="1028957" y="7631"/>
                    <a:pt x="1035175" y="12638"/>
                  </a:cubicBezTo>
                  <a:cubicBezTo>
                    <a:pt x="1045123" y="8883"/>
                    <a:pt x="1055071" y="8883"/>
                    <a:pt x="1065019" y="5128"/>
                  </a:cubicBezTo>
                  <a:cubicBezTo>
                    <a:pt x="1077455" y="-1131"/>
                    <a:pt x="1089890" y="-1131"/>
                    <a:pt x="1098595" y="12638"/>
                  </a:cubicBezTo>
                  <a:cubicBezTo>
                    <a:pt x="1096108" y="15141"/>
                    <a:pt x="1094864" y="16393"/>
                    <a:pt x="1091134" y="18896"/>
                  </a:cubicBezTo>
                  <a:cubicBezTo>
                    <a:pt x="1091134" y="17644"/>
                    <a:pt x="1096108" y="20148"/>
                    <a:pt x="1096108" y="18896"/>
                  </a:cubicBezTo>
                  <a:cubicBezTo>
                    <a:pt x="1093621" y="16393"/>
                    <a:pt x="1094864" y="13889"/>
                    <a:pt x="1098595" y="12638"/>
                  </a:cubicBezTo>
                  <a:cubicBezTo>
                    <a:pt x="1127196" y="25154"/>
                    <a:pt x="1152067" y="42678"/>
                    <a:pt x="1183155" y="46433"/>
                  </a:cubicBezTo>
                  <a:cubicBezTo>
                    <a:pt x="1193103" y="46433"/>
                    <a:pt x="1204295" y="53943"/>
                    <a:pt x="1208026" y="61453"/>
                  </a:cubicBezTo>
                  <a:cubicBezTo>
                    <a:pt x="1227922" y="95248"/>
                    <a:pt x="1259010" y="92744"/>
                    <a:pt x="1290099" y="92744"/>
                  </a:cubicBezTo>
                  <a:cubicBezTo>
                    <a:pt x="1268959" y="135301"/>
                    <a:pt x="1230409" y="127791"/>
                    <a:pt x="1195590" y="124036"/>
                  </a:cubicBezTo>
                  <a:cubicBezTo>
                    <a:pt x="1159528" y="119029"/>
                    <a:pt x="1144605" y="131546"/>
                    <a:pt x="1150823" y="170348"/>
                  </a:cubicBezTo>
                  <a:cubicBezTo>
                    <a:pt x="1152067" y="184116"/>
                    <a:pt x="1135901" y="201639"/>
                    <a:pt x="1120978" y="195381"/>
                  </a:cubicBezTo>
                  <a:cubicBezTo>
                    <a:pt x="1099838" y="186619"/>
                    <a:pt x="1084916" y="175354"/>
                    <a:pt x="1076211" y="209149"/>
                  </a:cubicBezTo>
                  <a:cubicBezTo>
                    <a:pt x="1072481" y="222918"/>
                    <a:pt x="1053828" y="222918"/>
                    <a:pt x="1041392" y="214156"/>
                  </a:cubicBezTo>
                  <a:cubicBezTo>
                    <a:pt x="1025226" y="204143"/>
                    <a:pt x="1001599" y="194129"/>
                    <a:pt x="1020252" y="166593"/>
                  </a:cubicBezTo>
                  <a:cubicBezTo>
                    <a:pt x="1021496" y="165341"/>
                    <a:pt x="1015278" y="159083"/>
                    <a:pt x="1011548" y="157831"/>
                  </a:cubicBezTo>
                  <a:cubicBezTo>
                    <a:pt x="1002843" y="152824"/>
                    <a:pt x="990407" y="149069"/>
                    <a:pt x="995382" y="136553"/>
                  </a:cubicBezTo>
                  <a:cubicBezTo>
                    <a:pt x="999112" y="124036"/>
                    <a:pt x="1012791" y="131546"/>
                    <a:pt x="1022739" y="131546"/>
                  </a:cubicBezTo>
                  <a:cubicBezTo>
                    <a:pt x="1037662" y="131546"/>
                    <a:pt x="1045123" y="121533"/>
                    <a:pt x="1050097" y="107764"/>
                  </a:cubicBezTo>
                  <a:cubicBezTo>
                    <a:pt x="1019009" y="90241"/>
                    <a:pt x="987920" y="75221"/>
                    <a:pt x="951858" y="99003"/>
                  </a:cubicBezTo>
                  <a:cubicBezTo>
                    <a:pt x="945640" y="102758"/>
                    <a:pt x="933205" y="95248"/>
                    <a:pt x="923257" y="92744"/>
                  </a:cubicBezTo>
                  <a:cubicBezTo>
                    <a:pt x="920770" y="97751"/>
                    <a:pt x="920770" y="102758"/>
                    <a:pt x="919526" y="107764"/>
                  </a:cubicBezTo>
                  <a:cubicBezTo>
                    <a:pt x="917039" y="111519"/>
                    <a:pt x="912065" y="116526"/>
                    <a:pt x="908334" y="116526"/>
                  </a:cubicBezTo>
                  <a:cubicBezTo>
                    <a:pt x="903360" y="116526"/>
                    <a:pt x="897143" y="111519"/>
                    <a:pt x="895899" y="107764"/>
                  </a:cubicBezTo>
                  <a:cubicBezTo>
                    <a:pt x="884707" y="73969"/>
                    <a:pt x="903360" y="47684"/>
                    <a:pt x="918283" y="20148"/>
                  </a:cubicBezTo>
                  <a:cubicBezTo>
                    <a:pt x="919526" y="18896"/>
                    <a:pt x="922013" y="16393"/>
                    <a:pt x="924500" y="16393"/>
                  </a:cubicBezTo>
                  <a:cubicBezTo>
                    <a:pt x="954345" y="10134"/>
                    <a:pt x="985433" y="2624"/>
                    <a:pt x="1016522" y="121"/>
                  </a:cubicBezTo>
                  <a:close/>
                </a:path>
              </a:pathLst>
            </a:custGeom>
            <a:solidFill>
              <a:srgbClr val="00B0F0"/>
            </a:solidFill>
            <a:ln>
              <a:noFill/>
            </a:ln>
          </p:spPr>
          <p:txBody>
            <a:bodyPr anchorCtr="0" anchor="ctr" bIns="22850" lIns="45725" spcFirstLastPara="1" rIns="45725" wrap="square" tIns="2285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747993"/>
                </a:solidFill>
                <a:latin typeface="Jost Light"/>
                <a:ea typeface="Jost Light"/>
                <a:cs typeface="Jost Light"/>
                <a:sym typeface="Jost Light"/>
              </a:endParaRPr>
            </a:p>
          </p:txBody>
        </p:sp>
        <p:sp>
          <p:nvSpPr>
            <p:cNvPr id="640" name="Google Shape;640;g311d5cb9a0a_0_344"/>
            <p:cNvSpPr/>
            <p:nvPr/>
          </p:nvSpPr>
          <p:spPr>
            <a:xfrm>
              <a:off x="7268385" y="6930644"/>
              <a:ext cx="1336879" cy="2855207"/>
            </a:xfrm>
            <a:custGeom>
              <a:rect b="b" l="l" r="r" t="t"/>
              <a:pathLst>
                <a:path extrusionOk="0" h="1939020" w="773881">
                  <a:moveTo>
                    <a:pt x="210744" y="1933145"/>
                  </a:moveTo>
                  <a:lnTo>
                    <a:pt x="211914" y="1934296"/>
                  </a:lnTo>
                  <a:lnTo>
                    <a:pt x="211999" y="1934413"/>
                  </a:lnTo>
                  <a:lnTo>
                    <a:pt x="210744" y="1933145"/>
                  </a:lnTo>
                  <a:close/>
                  <a:moveTo>
                    <a:pt x="383939" y="1807603"/>
                  </a:moveTo>
                  <a:lnTo>
                    <a:pt x="385195" y="1808871"/>
                  </a:lnTo>
                  <a:lnTo>
                    <a:pt x="384138" y="1808656"/>
                  </a:lnTo>
                  <a:lnTo>
                    <a:pt x="383939" y="1807603"/>
                  </a:lnTo>
                  <a:close/>
                  <a:moveTo>
                    <a:pt x="367134" y="1805206"/>
                  </a:moveTo>
                  <a:lnTo>
                    <a:pt x="384138" y="1808656"/>
                  </a:lnTo>
                  <a:lnTo>
                    <a:pt x="388704" y="1832866"/>
                  </a:lnTo>
                  <a:cubicBezTo>
                    <a:pt x="386763" y="1855157"/>
                    <a:pt x="366996" y="1869423"/>
                    <a:pt x="350053" y="1883689"/>
                  </a:cubicBezTo>
                  <a:cubicBezTo>
                    <a:pt x="334993" y="1887494"/>
                    <a:pt x="316167" y="1887494"/>
                    <a:pt x="306127" y="1903979"/>
                  </a:cubicBezTo>
                  <a:lnTo>
                    <a:pt x="304872" y="1903979"/>
                  </a:lnTo>
                  <a:cubicBezTo>
                    <a:pt x="296087" y="1912856"/>
                    <a:pt x="281026" y="1910319"/>
                    <a:pt x="272241" y="1919196"/>
                  </a:cubicBezTo>
                  <a:lnTo>
                    <a:pt x="273496" y="1919196"/>
                  </a:lnTo>
                  <a:cubicBezTo>
                    <a:pt x="262201" y="1929341"/>
                    <a:pt x="248395" y="1928073"/>
                    <a:pt x="235845" y="1933145"/>
                  </a:cubicBezTo>
                  <a:lnTo>
                    <a:pt x="229570" y="1933145"/>
                  </a:lnTo>
                  <a:lnTo>
                    <a:pt x="224550" y="1934413"/>
                  </a:lnTo>
                  <a:cubicBezTo>
                    <a:pt x="222040" y="1937584"/>
                    <a:pt x="219216" y="1939169"/>
                    <a:pt x="216706" y="1939010"/>
                  </a:cubicBezTo>
                  <a:lnTo>
                    <a:pt x="211914" y="1934296"/>
                  </a:lnTo>
                  <a:lnTo>
                    <a:pt x="201645" y="1920147"/>
                  </a:lnTo>
                  <a:cubicBezTo>
                    <a:pt x="201332" y="1915075"/>
                    <a:pt x="203842" y="1909686"/>
                    <a:pt x="208234" y="1903979"/>
                  </a:cubicBezTo>
                  <a:lnTo>
                    <a:pt x="208234" y="1902711"/>
                  </a:lnTo>
                  <a:cubicBezTo>
                    <a:pt x="219530" y="1895102"/>
                    <a:pt x="215765" y="1879885"/>
                    <a:pt x="224550" y="1871008"/>
                  </a:cubicBezTo>
                  <a:cubicBezTo>
                    <a:pt x="242120" y="1850719"/>
                    <a:pt x="250906" y="1815212"/>
                    <a:pt x="288557" y="1840574"/>
                  </a:cubicBezTo>
                  <a:lnTo>
                    <a:pt x="287302" y="1839306"/>
                  </a:lnTo>
                  <a:cubicBezTo>
                    <a:pt x="294832" y="1843110"/>
                    <a:pt x="298597" y="1848182"/>
                    <a:pt x="304872" y="1853255"/>
                  </a:cubicBezTo>
                  <a:cubicBezTo>
                    <a:pt x="311147" y="1853255"/>
                    <a:pt x="316167" y="1851987"/>
                    <a:pt x="322443" y="1850719"/>
                  </a:cubicBezTo>
                  <a:cubicBezTo>
                    <a:pt x="327463" y="1848182"/>
                    <a:pt x="332483" y="1844378"/>
                    <a:pt x="336248" y="1838038"/>
                  </a:cubicBezTo>
                  <a:lnTo>
                    <a:pt x="336248" y="1836769"/>
                  </a:lnTo>
                  <a:cubicBezTo>
                    <a:pt x="348485" y="1828210"/>
                    <a:pt x="352956" y="1808237"/>
                    <a:pt x="367134" y="1805206"/>
                  </a:cubicBezTo>
                  <a:close/>
                  <a:moveTo>
                    <a:pt x="466389" y="1738704"/>
                  </a:moveTo>
                  <a:cubicBezTo>
                    <a:pt x="471352" y="1741126"/>
                    <a:pt x="476316" y="1742336"/>
                    <a:pt x="481279" y="1742336"/>
                  </a:cubicBezTo>
                  <a:cubicBezTo>
                    <a:pt x="493687" y="1758076"/>
                    <a:pt x="475075" y="1764130"/>
                    <a:pt x="468871" y="1772606"/>
                  </a:cubicBezTo>
                  <a:lnTo>
                    <a:pt x="467630" y="1775027"/>
                  </a:lnTo>
                  <a:cubicBezTo>
                    <a:pt x="461426" y="1777449"/>
                    <a:pt x="456462" y="1783503"/>
                    <a:pt x="453981" y="1788346"/>
                  </a:cubicBezTo>
                  <a:lnTo>
                    <a:pt x="451499" y="1791978"/>
                  </a:lnTo>
                  <a:cubicBezTo>
                    <a:pt x="440332" y="1791978"/>
                    <a:pt x="426683" y="1808929"/>
                    <a:pt x="417997" y="1788346"/>
                  </a:cubicBezTo>
                  <a:cubicBezTo>
                    <a:pt x="420479" y="1784714"/>
                    <a:pt x="421719" y="1779871"/>
                    <a:pt x="420479" y="1777449"/>
                  </a:cubicBezTo>
                  <a:cubicBezTo>
                    <a:pt x="422960" y="1770184"/>
                    <a:pt x="429164" y="1764130"/>
                    <a:pt x="431646" y="1758076"/>
                  </a:cubicBezTo>
                  <a:cubicBezTo>
                    <a:pt x="441573" y="1745969"/>
                    <a:pt x="452740" y="1741126"/>
                    <a:pt x="466389" y="1738704"/>
                  </a:cubicBezTo>
                  <a:close/>
                  <a:moveTo>
                    <a:pt x="385024" y="1595829"/>
                  </a:moveTo>
                  <a:cubicBezTo>
                    <a:pt x="390096" y="1595829"/>
                    <a:pt x="395168" y="1595829"/>
                    <a:pt x="400240" y="1595829"/>
                  </a:cubicBezTo>
                  <a:cubicBezTo>
                    <a:pt x="400240" y="1606820"/>
                    <a:pt x="400240" y="1616589"/>
                    <a:pt x="400240" y="1626359"/>
                  </a:cubicBezTo>
                  <a:lnTo>
                    <a:pt x="392632" y="1627580"/>
                  </a:lnTo>
                  <a:lnTo>
                    <a:pt x="385024" y="1626359"/>
                  </a:lnTo>
                  <a:cubicBezTo>
                    <a:pt x="385024" y="1616589"/>
                    <a:pt x="385024" y="1606820"/>
                    <a:pt x="385024" y="1595829"/>
                  </a:cubicBezTo>
                  <a:close/>
                  <a:moveTo>
                    <a:pt x="625161" y="1578732"/>
                  </a:moveTo>
                  <a:lnTo>
                    <a:pt x="623897" y="1579954"/>
                  </a:lnTo>
                  <a:lnTo>
                    <a:pt x="624123" y="1579407"/>
                  </a:lnTo>
                  <a:lnTo>
                    <a:pt x="625161" y="1578732"/>
                  </a:lnTo>
                  <a:close/>
                  <a:moveTo>
                    <a:pt x="530369" y="1565300"/>
                  </a:moveTo>
                  <a:lnTo>
                    <a:pt x="530184" y="1565674"/>
                  </a:lnTo>
                  <a:lnTo>
                    <a:pt x="529105" y="1566521"/>
                  </a:lnTo>
                  <a:lnTo>
                    <a:pt x="530369" y="1565300"/>
                  </a:lnTo>
                  <a:close/>
                  <a:moveTo>
                    <a:pt x="670882" y="1547564"/>
                  </a:moveTo>
                  <a:lnTo>
                    <a:pt x="669623" y="1548838"/>
                  </a:lnTo>
                  <a:lnTo>
                    <a:pt x="669912" y="1548044"/>
                  </a:lnTo>
                  <a:lnTo>
                    <a:pt x="670882" y="1547564"/>
                  </a:lnTo>
                  <a:close/>
                  <a:moveTo>
                    <a:pt x="593722" y="1543472"/>
                  </a:moveTo>
                  <a:cubicBezTo>
                    <a:pt x="598935" y="1543625"/>
                    <a:pt x="604307" y="1545762"/>
                    <a:pt x="609994" y="1549425"/>
                  </a:cubicBezTo>
                  <a:lnTo>
                    <a:pt x="611258" y="1549425"/>
                  </a:lnTo>
                  <a:cubicBezTo>
                    <a:pt x="615998" y="1555836"/>
                    <a:pt x="627847" y="1560873"/>
                    <a:pt x="628143" y="1569689"/>
                  </a:cubicBezTo>
                  <a:lnTo>
                    <a:pt x="624123" y="1579407"/>
                  </a:lnTo>
                  <a:lnTo>
                    <a:pt x="609678" y="1588807"/>
                  </a:lnTo>
                  <a:cubicBezTo>
                    <a:pt x="603675" y="1590639"/>
                    <a:pt x="597356" y="1592165"/>
                    <a:pt x="592300" y="1597050"/>
                  </a:cubicBezTo>
                  <a:lnTo>
                    <a:pt x="593564" y="1595828"/>
                  </a:lnTo>
                  <a:cubicBezTo>
                    <a:pt x="584717" y="1606819"/>
                    <a:pt x="569550" y="1604376"/>
                    <a:pt x="559439" y="1611703"/>
                  </a:cubicBezTo>
                  <a:lnTo>
                    <a:pt x="560703" y="1610482"/>
                  </a:lnTo>
                  <a:cubicBezTo>
                    <a:pt x="555647" y="1616588"/>
                    <a:pt x="550592" y="1616588"/>
                    <a:pt x="545536" y="1611703"/>
                  </a:cubicBezTo>
                  <a:lnTo>
                    <a:pt x="546800" y="1612924"/>
                  </a:lnTo>
                  <a:cubicBezTo>
                    <a:pt x="533529" y="1603766"/>
                    <a:pt x="520258" y="1595294"/>
                    <a:pt x="522450" y="1581328"/>
                  </a:cubicBezTo>
                  <a:lnTo>
                    <a:pt x="530184" y="1565674"/>
                  </a:lnTo>
                  <a:lnTo>
                    <a:pt x="549328" y="1550646"/>
                  </a:lnTo>
                  <a:cubicBezTo>
                    <a:pt x="558175" y="1550646"/>
                    <a:pt x="568286" y="1549425"/>
                    <a:pt x="578397" y="1549425"/>
                  </a:cubicBezTo>
                  <a:cubicBezTo>
                    <a:pt x="583453" y="1545151"/>
                    <a:pt x="588508" y="1543319"/>
                    <a:pt x="593722" y="1543472"/>
                  </a:cubicBezTo>
                  <a:close/>
                  <a:moveTo>
                    <a:pt x="275476" y="1499380"/>
                  </a:moveTo>
                  <a:lnTo>
                    <a:pt x="276717" y="1500621"/>
                  </a:lnTo>
                  <a:lnTo>
                    <a:pt x="275476" y="1499702"/>
                  </a:lnTo>
                  <a:lnTo>
                    <a:pt x="275476" y="1499380"/>
                  </a:lnTo>
                  <a:close/>
                  <a:moveTo>
                    <a:pt x="656401" y="1477162"/>
                  </a:moveTo>
                  <a:cubicBezTo>
                    <a:pt x="661752" y="1477162"/>
                    <a:pt x="667104" y="1479392"/>
                    <a:pt x="672141" y="1483852"/>
                  </a:cubicBezTo>
                  <a:cubicBezTo>
                    <a:pt x="677808" y="1494683"/>
                    <a:pt x="681271" y="1505833"/>
                    <a:pt x="681271" y="1516823"/>
                  </a:cubicBezTo>
                  <a:lnTo>
                    <a:pt x="669912" y="1548044"/>
                  </a:lnTo>
                  <a:lnTo>
                    <a:pt x="649318" y="1558236"/>
                  </a:lnTo>
                  <a:cubicBezTo>
                    <a:pt x="641920" y="1558395"/>
                    <a:pt x="634365" y="1555210"/>
                    <a:pt x="626809" y="1548838"/>
                  </a:cubicBezTo>
                  <a:lnTo>
                    <a:pt x="626809" y="1522079"/>
                  </a:lnTo>
                  <a:cubicBezTo>
                    <a:pt x="631846" y="1510611"/>
                    <a:pt x="630587" y="1495320"/>
                    <a:pt x="640661" y="1483852"/>
                  </a:cubicBezTo>
                  <a:cubicBezTo>
                    <a:pt x="645698" y="1479392"/>
                    <a:pt x="651049" y="1477162"/>
                    <a:pt x="656401" y="1477162"/>
                  </a:cubicBezTo>
                  <a:close/>
                  <a:moveTo>
                    <a:pt x="675128" y="1377215"/>
                  </a:moveTo>
                  <a:lnTo>
                    <a:pt x="706668" y="1377215"/>
                  </a:lnTo>
                  <a:cubicBezTo>
                    <a:pt x="707950" y="1381993"/>
                    <a:pt x="706668" y="1386771"/>
                    <a:pt x="706668" y="1391549"/>
                  </a:cubicBezTo>
                  <a:lnTo>
                    <a:pt x="675897" y="1391549"/>
                  </a:lnTo>
                  <a:cubicBezTo>
                    <a:pt x="672051" y="1387966"/>
                    <a:pt x="670769" y="1385577"/>
                    <a:pt x="672051" y="1381993"/>
                  </a:cubicBezTo>
                  <a:lnTo>
                    <a:pt x="675128" y="1377215"/>
                  </a:lnTo>
                  <a:close/>
                  <a:moveTo>
                    <a:pt x="675897" y="1376020"/>
                  </a:moveTo>
                  <a:lnTo>
                    <a:pt x="675128" y="1377215"/>
                  </a:lnTo>
                  <a:lnTo>
                    <a:pt x="674615" y="1377215"/>
                  </a:lnTo>
                  <a:lnTo>
                    <a:pt x="675897" y="1376020"/>
                  </a:lnTo>
                  <a:close/>
                  <a:moveTo>
                    <a:pt x="513431" y="1370521"/>
                  </a:moveTo>
                  <a:cubicBezTo>
                    <a:pt x="518365" y="1373057"/>
                    <a:pt x="523299" y="1373057"/>
                    <a:pt x="529467" y="1373057"/>
                  </a:cubicBezTo>
                  <a:cubicBezTo>
                    <a:pt x="533167" y="1379398"/>
                    <a:pt x="539335" y="1383202"/>
                    <a:pt x="545503" y="1388275"/>
                  </a:cubicBezTo>
                  <a:lnTo>
                    <a:pt x="546736" y="1389543"/>
                  </a:lnTo>
                  <a:cubicBezTo>
                    <a:pt x="552904" y="1400956"/>
                    <a:pt x="554137" y="1412369"/>
                    <a:pt x="544269" y="1422515"/>
                  </a:cubicBezTo>
                  <a:lnTo>
                    <a:pt x="544269" y="1421246"/>
                  </a:lnTo>
                  <a:cubicBezTo>
                    <a:pt x="527000" y="1435196"/>
                    <a:pt x="523299" y="1413638"/>
                    <a:pt x="512197" y="1408565"/>
                  </a:cubicBezTo>
                  <a:lnTo>
                    <a:pt x="510964" y="1407297"/>
                  </a:lnTo>
                  <a:cubicBezTo>
                    <a:pt x="507263" y="1399688"/>
                    <a:pt x="503563" y="1394616"/>
                    <a:pt x="497395" y="1392079"/>
                  </a:cubicBezTo>
                  <a:lnTo>
                    <a:pt x="494928" y="1390811"/>
                  </a:lnTo>
                  <a:cubicBezTo>
                    <a:pt x="497395" y="1379398"/>
                    <a:pt x="503563" y="1373057"/>
                    <a:pt x="513431" y="1370521"/>
                  </a:cubicBezTo>
                  <a:close/>
                  <a:moveTo>
                    <a:pt x="226613" y="1340456"/>
                  </a:moveTo>
                  <a:lnTo>
                    <a:pt x="220880" y="1345454"/>
                  </a:lnTo>
                  <a:cubicBezTo>
                    <a:pt x="219639" y="1348868"/>
                    <a:pt x="219716" y="1351506"/>
                    <a:pt x="220647" y="1353639"/>
                  </a:cubicBezTo>
                  <a:lnTo>
                    <a:pt x="224877" y="1358106"/>
                  </a:lnTo>
                  <a:lnTo>
                    <a:pt x="225044" y="1355855"/>
                  </a:lnTo>
                  <a:lnTo>
                    <a:pt x="226613" y="1340456"/>
                  </a:lnTo>
                  <a:close/>
                  <a:moveTo>
                    <a:pt x="696733" y="1210236"/>
                  </a:moveTo>
                  <a:cubicBezTo>
                    <a:pt x="702194" y="1209321"/>
                    <a:pt x="709529" y="1210913"/>
                    <a:pt x="719734" y="1216324"/>
                  </a:cubicBezTo>
                  <a:cubicBezTo>
                    <a:pt x="729938" y="1232877"/>
                    <a:pt x="728663" y="1249430"/>
                    <a:pt x="719734" y="1265983"/>
                  </a:cubicBezTo>
                  <a:cubicBezTo>
                    <a:pt x="718458" y="1268530"/>
                    <a:pt x="717182" y="1271076"/>
                    <a:pt x="718458" y="1274896"/>
                  </a:cubicBezTo>
                  <a:cubicBezTo>
                    <a:pt x="705702" y="1297816"/>
                    <a:pt x="689119" y="1292722"/>
                    <a:pt x="672536" y="1282536"/>
                  </a:cubicBezTo>
                  <a:cubicBezTo>
                    <a:pt x="659780" y="1273623"/>
                    <a:pt x="662331" y="1260890"/>
                    <a:pt x="671260" y="1249430"/>
                  </a:cubicBezTo>
                  <a:lnTo>
                    <a:pt x="671260" y="1250703"/>
                  </a:lnTo>
                  <a:cubicBezTo>
                    <a:pt x="680828" y="1238288"/>
                    <a:pt x="680349" y="1212982"/>
                    <a:pt x="696733" y="1210236"/>
                  </a:cubicBezTo>
                  <a:close/>
                  <a:moveTo>
                    <a:pt x="753194" y="1084774"/>
                  </a:moveTo>
                  <a:cubicBezTo>
                    <a:pt x="758366" y="1084774"/>
                    <a:pt x="763538" y="1084774"/>
                    <a:pt x="768709" y="1084774"/>
                  </a:cubicBezTo>
                  <a:cubicBezTo>
                    <a:pt x="772588" y="1087129"/>
                    <a:pt x="773881" y="1090663"/>
                    <a:pt x="773881" y="1095373"/>
                  </a:cubicBezTo>
                  <a:cubicBezTo>
                    <a:pt x="772588" y="1097729"/>
                    <a:pt x="771295" y="1100084"/>
                    <a:pt x="770002" y="1100084"/>
                  </a:cubicBezTo>
                  <a:cubicBezTo>
                    <a:pt x="760952" y="1097729"/>
                    <a:pt x="755780" y="1093018"/>
                    <a:pt x="753194" y="1084774"/>
                  </a:cubicBezTo>
                  <a:close/>
                  <a:moveTo>
                    <a:pt x="226818" y="988697"/>
                  </a:moveTo>
                  <a:cubicBezTo>
                    <a:pt x="213093" y="1002346"/>
                    <a:pt x="199367" y="1018477"/>
                    <a:pt x="183146" y="1035849"/>
                  </a:cubicBezTo>
                  <a:cubicBezTo>
                    <a:pt x="204358" y="1055703"/>
                    <a:pt x="226818" y="1073075"/>
                    <a:pt x="244287" y="1095410"/>
                  </a:cubicBezTo>
                  <a:cubicBezTo>
                    <a:pt x="251150" y="1103475"/>
                    <a:pt x="249902" y="1108128"/>
                    <a:pt x="245379" y="1111075"/>
                  </a:cubicBezTo>
                  <a:lnTo>
                    <a:pt x="239767" y="1112717"/>
                  </a:lnTo>
                  <a:lnTo>
                    <a:pt x="257297" y="1132532"/>
                  </a:lnTo>
                  <a:cubicBezTo>
                    <a:pt x="267442" y="1159603"/>
                    <a:pt x="253588" y="1196481"/>
                    <a:pt x="273602" y="1219660"/>
                  </a:cubicBezTo>
                  <a:lnTo>
                    <a:pt x="285144" y="1228278"/>
                  </a:lnTo>
                  <a:lnTo>
                    <a:pt x="269126" y="1190137"/>
                  </a:lnTo>
                  <a:cubicBezTo>
                    <a:pt x="261004" y="1157343"/>
                    <a:pt x="266613" y="1126726"/>
                    <a:pt x="285731" y="1096059"/>
                  </a:cubicBezTo>
                  <a:lnTo>
                    <a:pt x="305167" y="1070735"/>
                  </a:lnTo>
                  <a:lnTo>
                    <a:pt x="304052" y="1069339"/>
                  </a:lnTo>
                  <a:lnTo>
                    <a:pt x="285464" y="1078038"/>
                  </a:lnTo>
                  <a:cubicBezTo>
                    <a:pt x="280473" y="1079279"/>
                    <a:pt x="275482" y="1076797"/>
                    <a:pt x="271739" y="1075556"/>
                  </a:cubicBezTo>
                  <a:cubicBezTo>
                    <a:pt x="282969" y="1033367"/>
                    <a:pt x="238048" y="1018477"/>
                    <a:pt x="226818" y="988697"/>
                  </a:cubicBezTo>
                  <a:close/>
                  <a:moveTo>
                    <a:pt x="615524" y="876267"/>
                  </a:moveTo>
                  <a:lnTo>
                    <a:pt x="615320" y="881484"/>
                  </a:lnTo>
                  <a:lnTo>
                    <a:pt x="621182" y="876267"/>
                  </a:lnTo>
                  <a:lnTo>
                    <a:pt x="615524" y="876267"/>
                  </a:lnTo>
                  <a:close/>
                  <a:moveTo>
                    <a:pt x="551914" y="861810"/>
                  </a:moveTo>
                  <a:lnTo>
                    <a:pt x="540677" y="862790"/>
                  </a:lnTo>
                  <a:cubicBezTo>
                    <a:pt x="535256" y="863604"/>
                    <a:pt x="531435" y="864767"/>
                    <a:pt x="528472" y="866784"/>
                  </a:cubicBezTo>
                  <a:lnTo>
                    <a:pt x="523349" y="876854"/>
                  </a:lnTo>
                  <a:lnTo>
                    <a:pt x="539762" y="872106"/>
                  </a:lnTo>
                  <a:lnTo>
                    <a:pt x="556429" y="868662"/>
                  </a:lnTo>
                  <a:lnTo>
                    <a:pt x="551843" y="862581"/>
                  </a:lnTo>
                  <a:lnTo>
                    <a:pt x="551914" y="861810"/>
                  </a:lnTo>
                  <a:close/>
                  <a:moveTo>
                    <a:pt x="477465" y="635799"/>
                  </a:moveTo>
                  <a:lnTo>
                    <a:pt x="465758" y="676296"/>
                  </a:lnTo>
                  <a:lnTo>
                    <a:pt x="461488" y="686003"/>
                  </a:lnTo>
                  <a:lnTo>
                    <a:pt x="472633" y="674142"/>
                  </a:lnTo>
                  <a:cubicBezTo>
                    <a:pt x="475597" y="666697"/>
                    <a:pt x="476844" y="657546"/>
                    <a:pt x="477351" y="647929"/>
                  </a:cubicBezTo>
                  <a:lnTo>
                    <a:pt x="477465" y="635799"/>
                  </a:lnTo>
                  <a:close/>
                  <a:moveTo>
                    <a:pt x="636874" y="610393"/>
                  </a:moveTo>
                  <a:cubicBezTo>
                    <a:pt x="629231" y="609928"/>
                    <a:pt x="621120" y="612720"/>
                    <a:pt x="612386" y="618924"/>
                  </a:cubicBezTo>
                  <a:cubicBezTo>
                    <a:pt x="603651" y="625129"/>
                    <a:pt x="599908" y="631023"/>
                    <a:pt x="600064" y="636917"/>
                  </a:cubicBezTo>
                  <a:lnTo>
                    <a:pt x="602893" y="641513"/>
                  </a:lnTo>
                  <a:lnTo>
                    <a:pt x="609079" y="630072"/>
                  </a:lnTo>
                  <a:cubicBezTo>
                    <a:pt x="616409" y="621518"/>
                    <a:pt x="626079" y="614986"/>
                    <a:pt x="639179" y="612497"/>
                  </a:cubicBezTo>
                  <a:lnTo>
                    <a:pt x="640084" y="612024"/>
                  </a:lnTo>
                  <a:lnTo>
                    <a:pt x="636874" y="610393"/>
                  </a:lnTo>
                  <a:close/>
                  <a:moveTo>
                    <a:pt x="501783" y="494742"/>
                  </a:moveTo>
                  <a:lnTo>
                    <a:pt x="498337" y="514410"/>
                  </a:lnTo>
                  <a:lnTo>
                    <a:pt x="505703" y="544230"/>
                  </a:lnTo>
                  <a:cubicBezTo>
                    <a:pt x="504434" y="550340"/>
                    <a:pt x="498728" y="553473"/>
                    <a:pt x="487315" y="559740"/>
                  </a:cubicBezTo>
                  <a:cubicBezTo>
                    <a:pt x="478439" y="564753"/>
                    <a:pt x="469562" y="568513"/>
                    <a:pt x="460686" y="574779"/>
                  </a:cubicBezTo>
                  <a:cubicBezTo>
                    <a:pt x="456881" y="577286"/>
                    <a:pt x="454345" y="583552"/>
                    <a:pt x="454345" y="587312"/>
                  </a:cubicBezTo>
                  <a:cubicBezTo>
                    <a:pt x="454345" y="598592"/>
                    <a:pt x="464490" y="597339"/>
                    <a:pt x="472098" y="596085"/>
                  </a:cubicBezTo>
                  <a:cubicBezTo>
                    <a:pt x="477171" y="594832"/>
                    <a:pt x="482243" y="595145"/>
                    <a:pt x="486681" y="597025"/>
                  </a:cubicBezTo>
                  <a:lnTo>
                    <a:pt x="491834" y="601968"/>
                  </a:lnTo>
                  <a:lnTo>
                    <a:pt x="496341" y="596589"/>
                  </a:lnTo>
                  <a:cubicBezTo>
                    <a:pt x="510067" y="589144"/>
                    <a:pt x="532527" y="599071"/>
                    <a:pt x="540014" y="573013"/>
                  </a:cubicBezTo>
                  <a:cubicBezTo>
                    <a:pt x="544381" y="556882"/>
                    <a:pt x="552491" y="551298"/>
                    <a:pt x="562318" y="550833"/>
                  </a:cubicBezTo>
                  <a:lnTo>
                    <a:pt x="580934" y="555704"/>
                  </a:lnTo>
                  <a:lnTo>
                    <a:pt x="571493" y="540334"/>
                  </a:lnTo>
                  <a:lnTo>
                    <a:pt x="555104" y="516561"/>
                  </a:lnTo>
                  <a:lnTo>
                    <a:pt x="551024" y="519817"/>
                  </a:lnTo>
                  <a:cubicBezTo>
                    <a:pt x="540340" y="527346"/>
                    <a:pt x="537715" y="523844"/>
                    <a:pt x="524345" y="509837"/>
                  </a:cubicBezTo>
                  <a:lnTo>
                    <a:pt x="501783" y="494742"/>
                  </a:lnTo>
                  <a:close/>
                  <a:moveTo>
                    <a:pt x="667710" y="465"/>
                  </a:moveTo>
                  <a:cubicBezTo>
                    <a:pt x="667710" y="16670"/>
                    <a:pt x="670185" y="32876"/>
                    <a:pt x="666472" y="47835"/>
                  </a:cubicBezTo>
                  <a:cubicBezTo>
                    <a:pt x="656573" y="81493"/>
                    <a:pt x="665235" y="103932"/>
                    <a:pt x="699884" y="116398"/>
                  </a:cubicBezTo>
                  <a:cubicBezTo>
                    <a:pt x="711021" y="120138"/>
                    <a:pt x="713496" y="133850"/>
                    <a:pt x="702358" y="140083"/>
                  </a:cubicBezTo>
                  <a:cubicBezTo>
                    <a:pt x="662760" y="163769"/>
                    <a:pt x="670185" y="216126"/>
                    <a:pt x="640486" y="246044"/>
                  </a:cubicBezTo>
                  <a:cubicBezTo>
                    <a:pt x="637393" y="249161"/>
                    <a:pt x="638321" y="254147"/>
                    <a:pt x="641105" y="259134"/>
                  </a:cubicBezTo>
                  <a:lnTo>
                    <a:pt x="648453" y="267316"/>
                  </a:lnTo>
                  <a:lnTo>
                    <a:pt x="652904" y="255413"/>
                  </a:lnTo>
                  <a:cubicBezTo>
                    <a:pt x="666628" y="244216"/>
                    <a:pt x="679729" y="241105"/>
                    <a:pt x="690646" y="244371"/>
                  </a:cubicBezTo>
                  <a:cubicBezTo>
                    <a:pt x="701563" y="247637"/>
                    <a:pt x="710296" y="257280"/>
                    <a:pt x="715287" y="271588"/>
                  </a:cubicBezTo>
                  <a:cubicBezTo>
                    <a:pt x="741488" y="338774"/>
                    <a:pt x="773927" y="405961"/>
                    <a:pt x="752717" y="481857"/>
                  </a:cubicBezTo>
                  <a:cubicBezTo>
                    <a:pt x="751469" y="506741"/>
                    <a:pt x="750222" y="531625"/>
                    <a:pt x="750222" y="557753"/>
                  </a:cubicBezTo>
                  <a:cubicBezTo>
                    <a:pt x="746479" y="561485"/>
                    <a:pt x="746479" y="565218"/>
                    <a:pt x="748974" y="570195"/>
                  </a:cubicBezTo>
                  <a:cubicBezTo>
                    <a:pt x="731507" y="595079"/>
                    <a:pt x="755212" y="628672"/>
                    <a:pt x="732754" y="652312"/>
                  </a:cubicBezTo>
                  <a:lnTo>
                    <a:pt x="731507" y="651067"/>
                  </a:lnTo>
                  <a:cubicBezTo>
                    <a:pt x="722773" y="658533"/>
                    <a:pt x="719030" y="665998"/>
                    <a:pt x="719030" y="677196"/>
                  </a:cubicBezTo>
                  <a:cubicBezTo>
                    <a:pt x="719030" y="705812"/>
                    <a:pt x="717782" y="734429"/>
                    <a:pt x="716535" y="763045"/>
                  </a:cubicBezTo>
                  <a:cubicBezTo>
                    <a:pt x="699067" y="776731"/>
                    <a:pt x="706553" y="796639"/>
                    <a:pt x="705306" y="814057"/>
                  </a:cubicBezTo>
                  <a:cubicBezTo>
                    <a:pt x="704058" y="843918"/>
                    <a:pt x="704058" y="875023"/>
                    <a:pt x="704058" y="906128"/>
                  </a:cubicBezTo>
                  <a:cubicBezTo>
                    <a:pt x="705306" y="926035"/>
                    <a:pt x="696572" y="940965"/>
                    <a:pt x="685343" y="954651"/>
                  </a:cubicBezTo>
                  <a:lnTo>
                    <a:pt x="677857" y="954651"/>
                  </a:lnTo>
                  <a:lnTo>
                    <a:pt x="670371" y="957140"/>
                  </a:lnTo>
                  <a:cubicBezTo>
                    <a:pt x="671619" y="949675"/>
                    <a:pt x="671619" y="940965"/>
                    <a:pt x="675362" y="934744"/>
                  </a:cubicBezTo>
                  <a:cubicBezTo>
                    <a:pt x="680352" y="922925"/>
                    <a:pt x="680664" y="913904"/>
                    <a:pt x="676921" y="906906"/>
                  </a:cubicBezTo>
                  <a:lnTo>
                    <a:pt x="662655" y="897064"/>
                  </a:lnTo>
                  <a:lnTo>
                    <a:pt x="660279" y="932750"/>
                  </a:lnTo>
                  <a:cubicBezTo>
                    <a:pt x="661528" y="945254"/>
                    <a:pt x="664026" y="959009"/>
                    <a:pt x="654035" y="969012"/>
                  </a:cubicBezTo>
                  <a:lnTo>
                    <a:pt x="657782" y="971513"/>
                  </a:lnTo>
                  <a:lnTo>
                    <a:pt x="640274" y="986705"/>
                  </a:lnTo>
                  <a:lnTo>
                    <a:pt x="640297" y="986518"/>
                  </a:lnTo>
                  <a:lnTo>
                    <a:pt x="639048" y="987768"/>
                  </a:lnTo>
                  <a:lnTo>
                    <a:pt x="640274" y="986705"/>
                  </a:lnTo>
                  <a:lnTo>
                    <a:pt x="631965" y="1052750"/>
                  </a:lnTo>
                  <a:cubicBezTo>
                    <a:pt x="630385" y="1119451"/>
                    <a:pt x="643732" y="1187207"/>
                    <a:pt x="624062" y="1252853"/>
                  </a:cubicBezTo>
                  <a:cubicBezTo>
                    <a:pt x="602831" y="1277861"/>
                    <a:pt x="570360" y="1249102"/>
                    <a:pt x="547880" y="1269108"/>
                  </a:cubicBezTo>
                  <a:cubicBezTo>
                    <a:pt x="540387" y="1269108"/>
                    <a:pt x="535391" y="1264107"/>
                    <a:pt x="531645" y="1257855"/>
                  </a:cubicBezTo>
                  <a:lnTo>
                    <a:pt x="532894" y="1257855"/>
                  </a:lnTo>
                  <a:cubicBezTo>
                    <a:pt x="486685" y="1229095"/>
                    <a:pt x="506667" y="1290365"/>
                    <a:pt x="484187" y="1292866"/>
                  </a:cubicBezTo>
                  <a:cubicBezTo>
                    <a:pt x="484187" y="1299118"/>
                    <a:pt x="484187" y="1304119"/>
                    <a:pt x="482938" y="1310371"/>
                  </a:cubicBezTo>
                  <a:cubicBezTo>
                    <a:pt x="487934" y="1315373"/>
                    <a:pt x="492929" y="1320375"/>
                    <a:pt x="497925" y="1325376"/>
                  </a:cubicBezTo>
                  <a:lnTo>
                    <a:pt x="499174" y="1325376"/>
                  </a:lnTo>
                  <a:cubicBezTo>
                    <a:pt x="506667" y="1369140"/>
                    <a:pt x="469201" y="1361638"/>
                    <a:pt x="446721" y="1370391"/>
                  </a:cubicBezTo>
                  <a:lnTo>
                    <a:pt x="447970" y="1369140"/>
                  </a:lnTo>
                  <a:cubicBezTo>
                    <a:pt x="441725" y="1384145"/>
                    <a:pt x="425490" y="1380394"/>
                    <a:pt x="415499" y="1387896"/>
                  </a:cubicBezTo>
                  <a:lnTo>
                    <a:pt x="417996" y="1386646"/>
                  </a:lnTo>
                  <a:cubicBezTo>
                    <a:pt x="403010" y="1405402"/>
                    <a:pt x="380530" y="1392898"/>
                    <a:pt x="364295" y="1402901"/>
                  </a:cubicBezTo>
                  <a:lnTo>
                    <a:pt x="358050" y="1402901"/>
                  </a:lnTo>
                  <a:lnTo>
                    <a:pt x="354304" y="1405402"/>
                  </a:lnTo>
                  <a:cubicBezTo>
                    <a:pt x="341815" y="1420407"/>
                    <a:pt x="319335" y="1406652"/>
                    <a:pt x="306846" y="1421657"/>
                  </a:cubicBezTo>
                  <a:lnTo>
                    <a:pt x="305597" y="1421657"/>
                  </a:lnTo>
                  <a:cubicBezTo>
                    <a:pt x="299353" y="1426659"/>
                    <a:pt x="295606" y="1434161"/>
                    <a:pt x="288113" y="1435412"/>
                  </a:cubicBezTo>
                  <a:cubicBezTo>
                    <a:pt x="285615" y="1442914"/>
                    <a:pt x="279371" y="1447916"/>
                    <a:pt x="273126" y="1452917"/>
                  </a:cubicBezTo>
                  <a:cubicBezTo>
                    <a:pt x="270004" y="1457294"/>
                    <a:pt x="267819" y="1462295"/>
                    <a:pt x="264852" y="1466984"/>
                  </a:cubicBezTo>
                  <a:lnTo>
                    <a:pt x="257795" y="1473624"/>
                  </a:lnTo>
                  <a:lnTo>
                    <a:pt x="259345" y="1478277"/>
                  </a:lnTo>
                  <a:cubicBezTo>
                    <a:pt x="260586" y="1483243"/>
                    <a:pt x="262137" y="1487898"/>
                    <a:pt x="264774" y="1491777"/>
                  </a:cubicBezTo>
                  <a:lnTo>
                    <a:pt x="275476" y="1499702"/>
                  </a:lnTo>
                  <a:lnTo>
                    <a:pt x="275476" y="1520483"/>
                  </a:lnTo>
                  <a:cubicBezTo>
                    <a:pt x="219639" y="1534138"/>
                    <a:pt x="167524" y="1505587"/>
                    <a:pt x="114168" y="1499380"/>
                  </a:cubicBezTo>
                  <a:cubicBezTo>
                    <a:pt x="70739" y="1495656"/>
                    <a:pt x="84388" y="1446003"/>
                    <a:pt x="86870" y="1412486"/>
                  </a:cubicBezTo>
                  <a:cubicBezTo>
                    <a:pt x="86870" y="1406280"/>
                    <a:pt x="88111" y="1400073"/>
                    <a:pt x="89352" y="1393866"/>
                  </a:cubicBezTo>
                  <a:cubicBezTo>
                    <a:pt x="91833" y="1385177"/>
                    <a:pt x="95556" y="1377729"/>
                    <a:pt x="94315" y="1369040"/>
                  </a:cubicBezTo>
                  <a:cubicBezTo>
                    <a:pt x="91833" y="1362833"/>
                    <a:pt x="90592" y="1357868"/>
                    <a:pt x="88111" y="1352902"/>
                  </a:cubicBezTo>
                  <a:cubicBezTo>
                    <a:pt x="81907" y="1346695"/>
                    <a:pt x="73221" y="1345454"/>
                    <a:pt x="63294" y="1344213"/>
                  </a:cubicBezTo>
                  <a:cubicBezTo>
                    <a:pt x="-11156" y="1330558"/>
                    <a:pt x="-16119" y="1321869"/>
                    <a:pt x="28551" y="1267250"/>
                  </a:cubicBezTo>
                  <a:cubicBezTo>
                    <a:pt x="55849" y="1233734"/>
                    <a:pt x="60812" y="1186563"/>
                    <a:pt x="93074" y="1156771"/>
                  </a:cubicBezTo>
                  <a:cubicBezTo>
                    <a:pt x="95556" y="1149323"/>
                    <a:pt x="100519" y="1143116"/>
                    <a:pt x="104242" y="1136909"/>
                  </a:cubicBezTo>
                  <a:cubicBezTo>
                    <a:pt x="117891" y="1124496"/>
                    <a:pt x="122854" y="1084773"/>
                    <a:pt x="151393" y="1114565"/>
                  </a:cubicBezTo>
                  <a:cubicBezTo>
                    <a:pt x="182414" y="1144357"/>
                    <a:pt x="188618" y="1104634"/>
                    <a:pt x="205990" y="1100910"/>
                  </a:cubicBezTo>
                  <a:lnTo>
                    <a:pt x="213156" y="1102917"/>
                  </a:lnTo>
                  <a:lnTo>
                    <a:pt x="210597" y="1100373"/>
                  </a:lnTo>
                  <a:cubicBezTo>
                    <a:pt x="186889" y="1089205"/>
                    <a:pt x="165677" y="1076797"/>
                    <a:pt x="158190" y="1048258"/>
                  </a:cubicBezTo>
                  <a:cubicBezTo>
                    <a:pt x="155694" y="1038331"/>
                    <a:pt x="141969" y="1038331"/>
                    <a:pt x="130738" y="1035849"/>
                  </a:cubicBezTo>
                  <a:cubicBezTo>
                    <a:pt x="115765" y="932859"/>
                    <a:pt x="203110" y="839795"/>
                    <a:pt x="309173" y="845999"/>
                  </a:cubicBezTo>
                  <a:lnTo>
                    <a:pt x="315411" y="844759"/>
                  </a:lnTo>
                  <a:cubicBezTo>
                    <a:pt x="315411" y="844759"/>
                    <a:pt x="309173" y="844759"/>
                    <a:pt x="307925" y="843518"/>
                  </a:cubicBezTo>
                  <a:cubicBezTo>
                    <a:pt x="250526" y="772789"/>
                    <a:pt x="269243" y="765344"/>
                    <a:pt x="322898" y="702061"/>
                  </a:cubicBezTo>
                  <a:cubicBezTo>
                    <a:pt x="367819" y="648704"/>
                    <a:pt x="385288" y="676003"/>
                    <a:pt x="426465" y="688412"/>
                  </a:cubicBezTo>
                  <a:lnTo>
                    <a:pt x="428101" y="688501"/>
                  </a:lnTo>
                  <a:lnTo>
                    <a:pt x="421851" y="685226"/>
                  </a:lnTo>
                  <a:cubicBezTo>
                    <a:pt x="414084" y="677863"/>
                    <a:pt x="408060" y="668776"/>
                    <a:pt x="408694" y="662510"/>
                  </a:cubicBezTo>
                  <a:cubicBezTo>
                    <a:pt x="409962" y="648724"/>
                    <a:pt x="413766" y="634937"/>
                    <a:pt x="418839" y="623658"/>
                  </a:cubicBezTo>
                  <a:cubicBezTo>
                    <a:pt x="432788" y="593579"/>
                    <a:pt x="425179" y="562246"/>
                    <a:pt x="428983" y="532167"/>
                  </a:cubicBezTo>
                  <a:cubicBezTo>
                    <a:pt x="431520" y="515875"/>
                    <a:pt x="413766" y="513368"/>
                    <a:pt x="399817" y="510861"/>
                  </a:cubicBezTo>
                  <a:cubicBezTo>
                    <a:pt x="399817" y="508355"/>
                    <a:pt x="399817" y="505848"/>
                    <a:pt x="399817" y="503342"/>
                  </a:cubicBezTo>
                  <a:cubicBezTo>
                    <a:pt x="384600" y="472323"/>
                    <a:pt x="387929" y="448353"/>
                    <a:pt x="407664" y="430376"/>
                  </a:cubicBezTo>
                  <a:lnTo>
                    <a:pt x="412907" y="427033"/>
                  </a:lnTo>
                  <a:lnTo>
                    <a:pt x="412795" y="413088"/>
                  </a:lnTo>
                  <a:cubicBezTo>
                    <a:pt x="390521" y="355745"/>
                    <a:pt x="430119" y="249784"/>
                    <a:pt x="498179" y="208646"/>
                  </a:cubicBezTo>
                  <a:cubicBezTo>
                    <a:pt x="548915" y="176235"/>
                    <a:pt x="562527" y="131357"/>
                    <a:pt x="567476" y="77754"/>
                  </a:cubicBezTo>
                  <a:cubicBezTo>
                    <a:pt x="568714" y="66534"/>
                    <a:pt x="576139" y="60301"/>
                    <a:pt x="589751" y="64041"/>
                  </a:cubicBezTo>
                  <a:cubicBezTo>
                    <a:pt x="594700" y="61548"/>
                    <a:pt x="599650" y="60301"/>
                    <a:pt x="604600" y="56561"/>
                  </a:cubicBezTo>
                  <a:cubicBezTo>
                    <a:pt x="616974" y="49082"/>
                    <a:pt x="609550" y="30383"/>
                    <a:pt x="619449" y="22903"/>
                  </a:cubicBezTo>
                  <a:cubicBezTo>
                    <a:pt x="625637" y="17917"/>
                    <a:pt x="639249" y="22903"/>
                    <a:pt x="647911" y="19164"/>
                  </a:cubicBezTo>
                  <a:cubicBezTo>
                    <a:pt x="656573" y="16670"/>
                    <a:pt x="650386" y="-3275"/>
                    <a:pt x="667710" y="465"/>
                  </a:cubicBezTo>
                  <a:close/>
                </a:path>
              </a:pathLst>
            </a:custGeom>
            <a:solidFill>
              <a:srgbClr val="00B0F0"/>
            </a:solidFill>
            <a:ln>
              <a:noFill/>
            </a:ln>
          </p:spPr>
          <p:txBody>
            <a:bodyPr anchorCtr="0" anchor="ctr" bIns="22850" lIns="45725" spcFirstLastPara="1" rIns="45725" wrap="square" tIns="2285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747993"/>
                </a:solidFill>
                <a:latin typeface="Jost Light"/>
                <a:ea typeface="Jost Light"/>
                <a:cs typeface="Jost Light"/>
                <a:sym typeface="Jost Light"/>
              </a:endParaRPr>
            </a:p>
          </p:txBody>
        </p:sp>
        <p:sp>
          <p:nvSpPr>
            <p:cNvPr id="641" name="Google Shape;641;g311d5cb9a0a_0_344"/>
            <p:cNvSpPr/>
            <p:nvPr/>
          </p:nvSpPr>
          <p:spPr>
            <a:xfrm>
              <a:off x="2657072" y="5114593"/>
              <a:ext cx="6054483" cy="4739723"/>
            </a:xfrm>
            <a:custGeom>
              <a:rect b="b" l="l" r="r" t="t"/>
              <a:pathLst>
                <a:path extrusionOk="0" h="3218827" w="3504766">
                  <a:moveTo>
                    <a:pt x="2439653" y="3170890"/>
                  </a:moveTo>
                  <a:cubicBezTo>
                    <a:pt x="2443343" y="3170890"/>
                    <a:pt x="2448264" y="3172111"/>
                    <a:pt x="2451955" y="3173332"/>
                  </a:cubicBezTo>
                  <a:cubicBezTo>
                    <a:pt x="2481481" y="3186765"/>
                    <a:pt x="2528230" y="3158678"/>
                    <a:pt x="2541763" y="3209967"/>
                  </a:cubicBezTo>
                  <a:lnTo>
                    <a:pt x="2542993" y="3209967"/>
                  </a:lnTo>
                  <a:cubicBezTo>
                    <a:pt x="2495013" y="3211188"/>
                    <a:pt x="2448264" y="3211188"/>
                    <a:pt x="2401515" y="3212409"/>
                  </a:cubicBezTo>
                  <a:cubicBezTo>
                    <a:pt x="2397825" y="3209967"/>
                    <a:pt x="2395364" y="3208745"/>
                    <a:pt x="2390443" y="3208745"/>
                  </a:cubicBezTo>
                  <a:cubicBezTo>
                    <a:pt x="2383062" y="3206303"/>
                    <a:pt x="2379371" y="3201418"/>
                    <a:pt x="2381831" y="3194092"/>
                  </a:cubicBezTo>
                  <a:cubicBezTo>
                    <a:pt x="2391673" y="3181880"/>
                    <a:pt x="2405206" y="3175774"/>
                    <a:pt x="2418739" y="3172111"/>
                  </a:cubicBezTo>
                  <a:cubicBezTo>
                    <a:pt x="2426120" y="3170890"/>
                    <a:pt x="2432271" y="3170890"/>
                    <a:pt x="2439653" y="3170890"/>
                  </a:cubicBezTo>
                  <a:close/>
                  <a:moveTo>
                    <a:pt x="2555661" y="3114716"/>
                  </a:moveTo>
                  <a:cubicBezTo>
                    <a:pt x="2555661" y="3114716"/>
                    <a:pt x="2561601" y="3114716"/>
                    <a:pt x="2562789" y="3117047"/>
                  </a:cubicBezTo>
                  <a:cubicBezTo>
                    <a:pt x="2572294" y="3122875"/>
                    <a:pt x="2582987" y="3129868"/>
                    <a:pt x="2592492" y="3136862"/>
                  </a:cubicBezTo>
                  <a:cubicBezTo>
                    <a:pt x="2592492" y="3141524"/>
                    <a:pt x="2591304" y="3145021"/>
                    <a:pt x="2590116" y="3148518"/>
                  </a:cubicBezTo>
                  <a:cubicBezTo>
                    <a:pt x="2581799" y="3149683"/>
                    <a:pt x="2573482" y="3152014"/>
                    <a:pt x="2563977" y="3152014"/>
                  </a:cubicBezTo>
                  <a:cubicBezTo>
                    <a:pt x="2560413" y="3145021"/>
                    <a:pt x="2555661" y="3135696"/>
                    <a:pt x="2550908" y="3127537"/>
                  </a:cubicBezTo>
                  <a:cubicBezTo>
                    <a:pt x="2549720" y="3124041"/>
                    <a:pt x="2553284" y="3119378"/>
                    <a:pt x="2555661" y="3114716"/>
                  </a:cubicBezTo>
                  <a:close/>
                  <a:moveTo>
                    <a:pt x="2516138" y="3109219"/>
                  </a:moveTo>
                  <a:cubicBezTo>
                    <a:pt x="2521023" y="3110789"/>
                    <a:pt x="2519802" y="3113929"/>
                    <a:pt x="2512474" y="3118640"/>
                  </a:cubicBezTo>
                  <a:lnTo>
                    <a:pt x="2511253" y="3117070"/>
                  </a:lnTo>
                  <a:cubicBezTo>
                    <a:pt x="2512474" y="3113929"/>
                    <a:pt x="2514917" y="3109219"/>
                    <a:pt x="2516138" y="3109219"/>
                  </a:cubicBezTo>
                  <a:close/>
                  <a:moveTo>
                    <a:pt x="2720067" y="3104901"/>
                  </a:moveTo>
                  <a:cubicBezTo>
                    <a:pt x="2733500" y="3103724"/>
                    <a:pt x="2744490" y="3106079"/>
                    <a:pt x="2751817" y="3119031"/>
                  </a:cubicBezTo>
                  <a:cubicBezTo>
                    <a:pt x="2742048" y="3117853"/>
                    <a:pt x="2732278" y="3117853"/>
                    <a:pt x="2722509" y="3116676"/>
                  </a:cubicBezTo>
                  <a:cubicBezTo>
                    <a:pt x="2721288" y="3111966"/>
                    <a:pt x="2720067" y="3107256"/>
                    <a:pt x="2720067" y="3104901"/>
                  </a:cubicBezTo>
                  <a:close/>
                  <a:moveTo>
                    <a:pt x="2685883" y="3103724"/>
                  </a:moveTo>
                  <a:cubicBezTo>
                    <a:pt x="2684670" y="3107603"/>
                    <a:pt x="2684670" y="3112775"/>
                    <a:pt x="2684670" y="3117947"/>
                  </a:cubicBezTo>
                  <a:cubicBezTo>
                    <a:pt x="2676177" y="3120533"/>
                    <a:pt x="2671325" y="3126998"/>
                    <a:pt x="2670112" y="3134756"/>
                  </a:cubicBezTo>
                  <a:cubicBezTo>
                    <a:pt x="2665259" y="3141221"/>
                    <a:pt x="2660406" y="3147686"/>
                    <a:pt x="2655554" y="3152858"/>
                  </a:cubicBezTo>
                  <a:cubicBezTo>
                    <a:pt x="2649488" y="3158030"/>
                    <a:pt x="2644635" y="3164495"/>
                    <a:pt x="2639782" y="3168374"/>
                  </a:cubicBezTo>
                  <a:cubicBezTo>
                    <a:pt x="2619159" y="3165788"/>
                    <a:pt x="2616732" y="3134756"/>
                    <a:pt x="2593682" y="3138635"/>
                  </a:cubicBezTo>
                  <a:cubicBezTo>
                    <a:pt x="2620372" y="3111482"/>
                    <a:pt x="2651914" y="3103724"/>
                    <a:pt x="2685883" y="3103724"/>
                  </a:cubicBezTo>
                  <a:close/>
                  <a:moveTo>
                    <a:pt x="2476426" y="3102020"/>
                  </a:moveTo>
                  <a:cubicBezTo>
                    <a:pt x="2482608" y="3099974"/>
                    <a:pt x="2491956" y="3106585"/>
                    <a:pt x="2508843" y="3120437"/>
                  </a:cubicBezTo>
                  <a:lnTo>
                    <a:pt x="2510049" y="3121696"/>
                  </a:lnTo>
                  <a:cubicBezTo>
                    <a:pt x="2510049" y="3126733"/>
                    <a:pt x="2510049" y="3131770"/>
                    <a:pt x="2510049" y="3135548"/>
                  </a:cubicBezTo>
                  <a:cubicBezTo>
                    <a:pt x="2490750" y="3131770"/>
                    <a:pt x="2478688" y="3146882"/>
                    <a:pt x="2461801" y="3151919"/>
                  </a:cubicBezTo>
                  <a:cubicBezTo>
                    <a:pt x="2463007" y="3145622"/>
                    <a:pt x="2461801" y="3140585"/>
                    <a:pt x="2463007" y="3135548"/>
                  </a:cubicBezTo>
                  <a:cubicBezTo>
                    <a:pt x="2467229" y="3114770"/>
                    <a:pt x="2470245" y="3104066"/>
                    <a:pt x="2476426" y="3102020"/>
                  </a:cubicBezTo>
                  <a:close/>
                  <a:moveTo>
                    <a:pt x="2718799" y="3087239"/>
                  </a:moveTo>
                  <a:cubicBezTo>
                    <a:pt x="2718799" y="3091636"/>
                    <a:pt x="2718799" y="3097132"/>
                    <a:pt x="2718799" y="3102628"/>
                  </a:cubicBezTo>
                  <a:cubicBezTo>
                    <a:pt x="2707386" y="3101529"/>
                    <a:pt x="2697241" y="3101529"/>
                    <a:pt x="2687096" y="3101529"/>
                  </a:cubicBezTo>
                  <a:cubicBezTo>
                    <a:pt x="2693437" y="3089437"/>
                    <a:pt x="2704850" y="3087239"/>
                    <a:pt x="2718799" y="3087239"/>
                  </a:cubicBezTo>
                  <a:close/>
                  <a:moveTo>
                    <a:pt x="2726408" y="3065256"/>
                  </a:moveTo>
                  <a:cubicBezTo>
                    <a:pt x="2732749" y="3065256"/>
                    <a:pt x="2735286" y="3070428"/>
                    <a:pt x="2731481" y="3075600"/>
                  </a:cubicBezTo>
                  <a:cubicBezTo>
                    <a:pt x="2727676" y="3079478"/>
                    <a:pt x="2723872" y="3083357"/>
                    <a:pt x="2720067" y="3085943"/>
                  </a:cubicBezTo>
                  <a:cubicBezTo>
                    <a:pt x="2720067" y="3082064"/>
                    <a:pt x="2721335" y="3075600"/>
                    <a:pt x="2722603" y="3070428"/>
                  </a:cubicBezTo>
                  <a:cubicBezTo>
                    <a:pt x="2722603" y="3069135"/>
                    <a:pt x="2725140" y="3065256"/>
                    <a:pt x="2726408" y="3065256"/>
                  </a:cubicBezTo>
                  <a:close/>
                  <a:moveTo>
                    <a:pt x="1791398" y="3054268"/>
                  </a:moveTo>
                  <a:cubicBezTo>
                    <a:pt x="1796060" y="3054268"/>
                    <a:pt x="1800723" y="3054268"/>
                    <a:pt x="1805385" y="3055536"/>
                  </a:cubicBezTo>
                  <a:cubicBezTo>
                    <a:pt x="1814709" y="3056804"/>
                    <a:pt x="1825199" y="3056804"/>
                    <a:pt x="1828696" y="3068218"/>
                  </a:cubicBezTo>
                  <a:cubicBezTo>
                    <a:pt x="1826365" y="3073290"/>
                    <a:pt x="1826365" y="3079631"/>
                    <a:pt x="1822868" y="3082167"/>
                  </a:cubicBezTo>
                  <a:cubicBezTo>
                    <a:pt x="1813544" y="3085972"/>
                    <a:pt x="1804219" y="3085972"/>
                    <a:pt x="1797226" y="3077095"/>
                  </a:cubicBezTo>
                  <a:cubicBezTo>
                    <a:pt x="1793729" y="3070754"/>
                    <a:pt x="1793729" y="3063145"/>
                    <a:pt x="1791398" y="3054268"/>
                  </a:cubicBezTo>
                  <a:close/>
                  <a:moveTo>
                    <a:pt x="384900" y="3039280"/>
                  </a:moveTo>
                  <a:lnTo>
                    <a:pt x="383654" y="3041778"/>
                  </a:lnTo>
                  <a:lnTo>
                    <a:pt x="384071" y="3040033"/>
                  </a:lnTo>
                  <a:lnTo>
                    <a:pt x="384900" y="3039280"/>
                  </a:lnTo>
                  <a:close/>
                  <a:moveTo>
                    <a:pt x="1779797" y="3021297"/>
                  </a:moveTo>
                  <a:cubicBezTo>
                    <a:pt x="1792009" y="3027638"/>
                    <a:pt x="1794451" y="3040319"/>
                    <a:pt x="1795672" y="3053001"/>
                  </a:cubicBezTo>
                  <a:cubicBezTo>
                    <a:pt x="1784682" y="3053001"/>
                    <a:pt x="1774913" y="3053001"/>
                    <a:pt x="1763922" y="3053001"/>
                  </a:cubicBezTo>
                  <a:lnTo>
                    <a:pt x="1779797" y="3021297"/>
                  </a:lnTo>
                  <a:close/>
                  <a:moveTo>
                    <a:pt x="1130767" y="3011306"/>
                  </a:moveTo>
                  <a:cubicBezTo>
                    <a:pt x="1133209" y="3010307"/>
                    <a:pt x="1138093" y="3011306"/>
                    <a:pt x="1141757" y="3011306"/>
                  </a:cubicBezTo>
                  <a:cubicBezTo>
                    <a:pt x="1139314" y="3013305"/>
                    <a:pt x="1138093" y="3016302"/>
                    <a:pt x="1134430" y="3017301"/>
                  </a:cubicBezTo>
                  <a:cubicBezTo>
                    <a:pt x="1130767" y="3019300"/>
                    <a:pt x="1125882" y="3019300"/>
                    <a:pt x="1120998" y="3020299"/>
                  </a:cubicBezTo>
                  <a:cubicBezTo>
                    <a:pt x="1124661" y="3016302"/>
                    <a:pt x="1125882" y="3013305"/>
                    <a:pt x="1130767" y="3011306"/>
                  </a:cubicBezTo>
                  <a:close/>
                  <a:moveTo>
                    <a:pt x="2285039" y="3004815"/>
                  </a:moveTo>
                  <a:lnTo>
                    <a:pt x="2282291" y="3009393"/>
                  </a:lnTo>
                  <a:lnTo>
                    <a:pt x="2280459" y="3007561"/>
                  </a:lnTo>
                  <a:lnTo>
                    <a:pt x="2285039" y="3004815"/>
                  </a:lnTo>
                  <a:close/>
                  <a:moveTo>
                    <a:pt x="1060048" y="2999405"/>
                  </a:moveTo>
                  <a:cubicBezTo>
                    <a:pt x="1065498" y="3001837"/>
                    <a:pt x="1069986" y="3008133"/>
                    <a:pt x="1075756" y="3019009"/>
                  </a:cubicBezTo>
                  <a:lnTo>
                    <a:pt x="1075312" y="3019024"/>
                  </a:lnTo>
                  <a:lnTo>
                    <a:pt x="1075797" y="3019539"/>
                  </a:lnTo>
                  <a:lnTo>
                    <a:pt x="1074580" y="3019048"/>
                  </a:lnTo>
                  <a:lnTo>
                    <a:pt x="1074504" y="3019050"/>
                  </a:lnTo>
                  <a:lnTo>
                    <a:pt x="1073315" y="3038003"/>
                  </a:lnTo>
                  <a:cubicBezTo>
                    <a:pt x="1063078" y="3038003"/>
                    <a:pt x="1052841" y="3040229"/>
                    <a:pt x="1045221" y="3034109"/>
                  </a:cubicBezTo>
                  <a:lnTo>
                    <a:pt x="1039155" y="3025631"/>
                  </a:lnTo>
                  <a:lnTo>
                    <a:pt x="1039148" y="3025636"/>
                  </a:lnTo>
                  <a:cubicBezTo>
                    <a:pt x="1035678" y="3025636"/>
                    <a:pt x="1032207" y="3024479"/>
                    <a:pt x="1027580" y="3022166"/>
                  </a:cubicBezTo>
                  <a:cubicBezTo>
                    <a:pt x="1027580" y="3017538"/>
                    <a:pt x="1027580" y="3011754"/>
                    <a:pt x="1028737" y="3007127"/>
                  </a:cubicBezTo>
                  <a:lnTo>
                    <a:pt x="1038887" y="3005097"/>
                  </a:lnTo>
                  <a:lnTo>
                    <a:pt x="1038571" y="3002982"/>
                  </a:lnTo>
                  <a:cubicBezTo>
                    <a:pt x="1048188" y="2998403"/>
                    <a:pt x="1054599" y="2996972"/>
                    <a:pt x="1060048" y="2999405"/>
                  </a:cubicBezTo>
                  <a:close/>
                  <a:moveTo>
                    <a:pt x="190773" y="2993821"/>
                  </a:moveTo>
                  <a:cubicBezTo>
                    <a:pt x="199482" y="2995067"/>
                    <a:pt x="205703" y="3000053"/>
                    <a:pt x="215656" y="3000053"/>
                  </a:cubicBezTo>
                  <a:cubicBezTo>
                    <a:pt x="220633" y="3002545"/>
                    <a:pt x="224366" y="3006284"/>
                    <a:pt x="226854" y="3011270"/>
                  </a:cubicBezTo>
                  <a:lnTo>
                    <a:pt x="225610" y="3010023"/>
                  </a:lnTo>
                  <a:cubicBezTo>
                    <a:pt x="234319" y="3012516"/>
                    <a:pt x="239295" y="3018748"/>
                    <a:pt x="244272" y="3024979"/>
                  </a:cubicBezTo>
                  <a:lnTo>
                    <a:pt x="243028" y="3023733"/>
                  </a:lnTo>
                  <a:cubicBezTo>
                    <a:pt x="250493" y="3027472"/>
                    <a:pt x="254225" y="3033704"/>
                    <a:pt x="260446" y="3039935"/>
                  </a:cubicBezTo>
                  <a:cubicBezTo>
                    <a:pt x="266667" y="3044921"/>
                    <a:pt x="272888" y="3049906"/>
                    <a:pt x="275376" y="3057384"/>
                  </a:cubicBezTo>
                  <a:lnTo>
                    <a:pt x="275376" y="3056137"/>
                  </a:lnTo>
                  <a:cubicBezTo>
                    <a:pt x="280353" y="3058630"/>
                    <a:pt x="281597" y="3063615"/>
                    <a:pt x="280353" y="3066108"/>
                  </a:cubicBezTo>
                  <a:cubicBezTo>
                    <a:pt x="279109" y="3068601"/>
                    <a:pt x="276620" y="3071093"/>
                    <a:pt x="275376" y="3071093"/>
                  </a:cubicBezTo>
                  <a:cubicBezTo>
                    <a:pt x="267911" y="3091035"/>
                    <a:pt x="239295" y="3105991"/>
                    <a:pt x="260446" y="3133410"/>
                  </a:cubicBezTo>
                  <a:lnTo>
                    <a:pt x="261690" y="3135903"/>
                  </a:lnTo>
                  <a:cubicBezTo>
                    <a:pt x="265423" y="3142134"/>
                    <a:pt x="271644" y="3145873"/>
                    <a:pt x="275376" y="3152105"/>
                  </a:cubicBezTo>
                  <a:lnTo>
                    <a:pt x="275376" y="3150859"/>
                  </a:lnTo>
                  <a:cubicBezTo>
                    <a:pt x="281597" y="3157090"/>
                    <a:pt x="287818" y="3162076"/>
                    <a:pt x="291550" y="3169554"/>
                  </a:cubicBezTo>
                  <a:lnTo>
                    <a:pt x="290306" y="3168307"/>
                  </a:lnTo>
                  <a:cubicBezTo>
                    <a:pt x="299015" y="3172046"/>
                    <a:pt x="303992" y="3180770"/>
                    <a:pt x="306480" y="3190741"/>
                  </a:cubicBezTo>
                  <a:lnTo>
                    <a:pt x="306480" y="3191987"/>
                  </a:lnTo>
                  <a:cubicBezTo>
                    <a:pt x="287818" y="3216914"/>
                    <a:pt x="269155" y="3234363"/>
                    <a:pt x="244272" y="3198219"/>
                  </a:cubicBezTo>
                  <a:cubicBezTo>
                    <a:pt x="238051" y="3191987"/>
                    <a:pt x="230586" y="3185756"/>
                    <a:pt x="230586" y="3175785"/>
                  </a:cubicBezTo>
                  <a:cubicBezTo>
                    <a:pt x="233075" y="3172046"/>
                    <a:pt x="231830" y="3169554"/>
                    <a:pt x="228098" y="3167061"/>
                  </a:cubicBezTo>
                  <a:cubicBezTo>
                    <a:pt x="219389" y="3157090"/>
                    <a:pt x="221877" y="3143381"/>
                    <a:pt x="214412" y="3133410"/>
                  </a:cubicBezTo>
                  <a:lnTo>
                    <a:pt x="215656" y="3134656"/>
                  </a:lnTo>
                  <a:cubicBezTo>
                    <a:pt x="203215" y="3124686"/>
                    <a:pt x="203215" y="3109730"/>
                    <a:pt x="199482" y="3097266"/>
                  </a:cubicBezTo>
                  <a:cubicBezTo>
                    <a:pt x="200726" y="3092281"/>
                    <a:pt x="200726" y="3088542"/>
                    <a:pt x="195750" y="3087296"/>
                  </a:cubicBezTo>
                  <a:cubicBezTo>
                    <a:pt x="187041" y="3077325"/>
                    <a:pt x="189529" y="3063615"/>
                    <a:pt x="182064" y="3053645"/>
                  </a:cubicBezTo>
                  <a:cubicBezTo>
                    <a:pt x="182064" y="3033704"/>
                    <a:pt x="175843" y="3013762"/>
                    <a:pt x="184552" y="2995067"/>
                  </a:cubicBezTo>
                  <a:lnTo>
                    <a:pt x="190773" y="2993821"/>
                  </a:lnTo>
                  <a:close/>
                  <a:moveTo>
                    <a:pt x="578306" y="2989905"/>
                  </a:moveTo>
                  <a:lnTo>
                    <a:pt x="578306" y="2991170"/>
                  </a:lnTo>
                  <a:lnTo>
                    <a:pt x="578218" y="2990130"/>
                  </a:lnTo>
                  <a:lnTo>
                    <a:pt x="578306" y="2989905"/>
                  </a:lnTo>
                  <a:close/>
                  <a:moveTo>
                    <a:pt x="1199762" y="2982832"/>
                  </a:moveTo>
                  <a:lnTo>
                    <a:pt x="1202508" y="2987409"/>
                  </a:lnTo>
                  <a:lnTo>
                    <a:pt x="1197931" y="2984663"/>
                  </a:lnTo>
                  <a:lnTo>
                    <a:pt x="1199762" y="2982832"/>
                  </a:lnTo>
                  <a:close/>
                  <a:moveTo>
                    <a:pt x="1267795" y="2971841"/>
                  </a:moveTo>
                  <a:lnTo>
                    <a:pt x="1261514" y="2981262"/>
                  </a:lnTo>
                  <a:lnTo>
                    <a:pt x="1258374" y="2976551"/>
                  </a:lnTo>
                  <a:lnTo>
                    <a:pt x="1267795" y="2971841"/>
                  </a:lnTo>
                  <a:close/>
                  <a:moveTo>
                    <a:pt x="921529" y="2961029"/>
                  </a:moveTo>
                  <a:cubicBezTo>
                    <a:pt x="939045" y="2965196"/>
                    <a:pt x="951657" y="2986794"/>
                    <a:pt x="965670" y="2999941"/>
                  </a:cubicBezTo>
                  <a:cubicBezTo>
                    <a:pt x="976880" y="3009957"/>
                    <a:pt x="975634" y="3022478"/>
                    <a:pt x="973143" y="3036251"/>
                  </a:cubicBezTo>
                  <a:cubicBezTo>
                    <a:pt x="940758" y="3053780"/>
                    <a:pt x="939512" y="3057536"/>
                    <a:pt x="960687" y="3087586"/>
                  </a:cubicBezTo>
                  <a:cubicBezTo>
                    <a:pt x="961933" y="3096350"/>
                    <a:pt x="965670" y="3102610"/>
                    <a:pt x="975634" y="3105115"/>
                  </a:cubicBezTo>
                  <a:cubicBezTo>
                    <a:pt x="976880" y="3142677"/>
                    <a:pt x="973143" y="3146433"/>
                    <a:pt x="932039" y="3133912"/>
                  </a:cubicBezTo>
                  <a:cubicBezTo>
                    <a:pt x="928302" y="3116383"/>
                    <a:pt x="927057" y="3098854"/>
                    <a:pt x="914601" y="3085082"/>
                  </a:cubicBezTo>
                  <a:cubicBezTo>
                    <a:pt x="915847" y="3080073"/>
                    <a:pt x="914601" y="3075065"/>
                    <a:pt x="910864" y="3071309"/>
                  </a:cubicBezTo>
                  <a:cubicBezTo>
                    <a:pt x="899654" y="3057536"/>
                    <a:pt x="910864" y="3036251"/>
                    <a:pt x="897163" y="3022478"/>
                  </a:cubicBezTo>
                  <a:lnTo>
                    <a:pt x="897163" y="3023730"/>
                  </a:lnTo>
                  <a:cubicBezTo>
                    <a:pt x="900900" y="3002445"/>
                    <a:pt x="884707" y="2971143"/>
                    <a:pt x="902145" y="2963631"/>
                  </a:cubicBezTo>
                  <a:cubicBezTo>
                    <a:pt x="909307" y="2960188"/>
                    <a:pt x="915691" y="2959640"/>
                    <a:pt x="921529" y="2961029"/>
                  </a:cubicBezTo>
                  <a:close/>
                  <a:moveTo>
                    <a:pt x="1379267" y="2955356"/>
                  </a:moveTo>
                  <a:cubicBezTo>
                    <a:pt x="1385155" y="2955356"/>
                    <a:pt x="1389866" y="2955356"/>
                    <a:pt x="1394577" y="2955356"/>
                  </a:cubicBezTo>
                  <a:lnTo>
                    <a:pt x="1379267" y="2970666"/>
                  </a:lnTo>
                  <a:cubicBezTo>
                    <a:pt x="1379267" y="2965955"/>
                    <a:pt x="1379267" y="2960067"/>
                    <a:pt x="1379267" y="2955356"/>
                  </a:cubicBezTo>
                  <a:close/>
                  <a:moveTo>
                    <a:pt x="1284584" y="2955356"/>
                  </a:moveTo>
                  <a:cubicBezTo>
                    <a:pt x="1284584" y="2960067"/>
                    <a:pt x="1284584" y="2965955"/>
                    <a:pt x="1284584" y="2970666"/>
                  </a:cubicBezTo>
                  <a:lnTo>
                    <a:pt x="1269365" y="2970666"/>
                  </a:lnTo>
                  <a:cubicBezTo>
                    <a:pt x="1274438" y="2965955"/>
                    <a:pt x="1279511" y="2960067"/>
                    <a:pt x="1284584" y="2955356"/>
                  </a:cubicBezTo>
                  <a:close/>
                  <a:moveTo>
                    <a:pt x="1375834" y="2952437"/>
                  </a:moveTo>
                  <a:cubicBezTo>
                    <a:pt x="1376521" y="2952952"/>
                    <a:pt x="1377436" y="2955356"/>
                    <a:pt x="1378352" y="2959478"/>
                  </a:cubicBezTo>
                  <a:cubicBezTo>
                    <a:pt x="1377436" y="2959478"/>
                    <a:pt x="1373774" y="2956730"/>
                    <a:pt x="1374690" y="2956730"/>
                  </a:cubicBezTo>
                  <a:cubicBezTo>
                    <a:pt x="1374690" y="2953296"/>
                    <a:pt x="1375148" y="2951922"/>
                    <a:pt x="1375834" y="2952437"/>
                  </a:cubicBezTo>
                  <a:close/>
                  <a:moveTo>
                    <a:pt x="1420334" y="2952304"/>
                  </a:moveTo>
                  <a:cubicBezTo>
                    <a:pt x="1422836" y="2952304"/>
                    <a:pt x="1425192" y="2954746"/>
                    <a:pt x="1427547" y="2959631"/>
                  </a:cubicBezTo>
                  <a:cubicBezTo>
                    <a:pt x="1422836" y="2959631"/>
                    <a:pt x="1418125" y="2959631"/>
                    <a:pt x="1412237" y="2959631"/>
                  </a:cubicBezTo>
                  <a:cubicBezTo>
                    <a:pt x="1415181" y="2954746"/>
                    <a:pt x="1417831" y="2952304"/>
                    <a:pt x="1420334" y="2952304"/>
                  </a:cubicBezTo>
                  <a:close/>
                  <a:moveTo>
                    <a:pt x="1186940" y="2944364"/>
                  </a:moveTo>
                  <a:cubicBezTo>
                    <a:pt x="1193045" y="2945542"/>
                    <a:pt x="1196709" y="2945542"/>
                    <a:pt x="1202814" y="2946719"/>
                  </a:cubicBezTo>
                  <a:cubicBezTo>
                    <a:pt x="1204035" y="2946719"/>
                    <a:pt x="1207699" y="2950253"/>
                    <a:pt x="1207699" y="2950253"/>
                  </a:cubicBezTo>
                  <a:cubicBezTo>
                    <a:pt x="1206478" y="2957319"/>
                    <a:pt x="1202814" y="2959674"/>
                    <a:pt x="1196709" y="2956141"/>
                  </a:cubicBezTo>
                  <a:cubicBezTo>
                    <a:pt x="1193045" y="2952608"/>
                    <a:pt x="1190603" y="2949075"/>
                    <a:pt x="1186940" y="2944364"/>
                  </a:cubicBezTo>
                  <a:close/>
                  <a:moveTo>
                    <a:pt x="1141606" y="2944364"/>
                  </a:moveTo>
                  <a:cubicBezTo>
                    <a:pt x="1140232" y="2947504"/>
                    <a:pt x="1138858" y="2953785"/>
                    <a:pt x="1137484" y="2953785"/>
                  </a:cubicBezTo>
                  <a:cubicBezTo>
                    <a:pt x="1131989" y="2952215"/>
                    <a:pt x="1133363" y="2949074"/>
                    <a:pt x="1141606" y="2944364"/>
                  </a:cubicBezTo>
                  <a:close/>
                  <a:moveTo>
                    <a:pt x="2335410" y="2944363"/>
                  </a:moveTo>
                  <a:cubicBezTo>
                    <a:pt x="2386422" y="2949309"/>
                    <a:pt x="2386422" y="2949309"/>
                    <a:pt x="2400108" y="2992586"/>
                  </a:cubicBezTo>
                  <a:cubicBezTo>
                    <a:pt x="2376468" y="2980221"/>
                    <a:pt x="2347852" y="2974038"/>
                    <a:pt x="2335410" y="2944363"/>
                  </a:cubicBezTo>
                  <a:close/>
                  <a:moveTo>
                    <a:pt x="472302" y="2944362"/>
                  </a:moveTo>
                  <a:cubicBezTo>
                    <a:pt x="484773" y="2944362"/>
                    <a:pt x="497244" y="2944362"/>
                    <a:pt x="509715" y="2944362"/>
                  </a:cubicBezTo>
                  <a:cubicBezTo>
                    <a:pt x="522186" y="2949422"/>
                    <a:pt x="535905" y="2949422"/>
                    <a:pt x="547129" y="2958278"/>
                  </a:cubicBezTo>
                  <a:cubicBezTo>
                    <a:pt x="548376" y="2962073"/>
                    <a:pt x="552117" y="2963338"/>
                    <a:pt x="555858" y="2962073"/>
                  </a:cubicBezTo>
                  <a:cubicBezTo>
                    <a:pt x="564588" y="2962706"/>
                    <a:pt x="572071" y="2964603"/>
                    <a:pt x="576436" y="2969031"/>
                  </a:cubicBezTo>
                  <a:lnTo>
                    <a:pt x="578218" y="2990130"/>
                  </a:lnTo>
                  <a:lnTo>
                    <a:pt x="570297" y="3010384"/>
                  </a:lnTo>
                  <a:cubicBezTo>
                    <a:pt x="569226" y="3016788"/>
                    <a:pt x="569654" y="3022797"/>
                    <a:pt x="571291" y="3028490"/>
                  </a:cubicBezTo>
                  <a:lnTo>
                    <a:pt x="592849" y="3058889"/>
                  </a:lnTo>
                  <a:lnTo>
                    <a:pt x="592025" y="3058220"/>
                  </a:lnTo>
                  <a:lnTo>
                    <a:pt x="593272" y="3059485"/>
                  </a:lnTo>
                  <a:lnTo>
                    <a:pt x="592849" y="3058889"/>
                  </a:lnTo>
                  <a:lnTo>
                    <a:pt x="610731" y="3073401"/>
                  </a:lnTo>
                  <a:cubicBezTo>
                    <a:pt x="615720" y="3078461"/>
                    <a:pt x="621955" y="3084787"/>
                    <a:pt x="625697" y="3091112"/>
                  </a:cubicBezTo>
                  <a:lnTo>
                    <a:pt x="624450" y="3089847"/>
                  </a:lnTo>
                  <a:cubicBezTo>
                    <a:pt x="629438" y="3093642"/>
                    <a:pt x="630685" y="3096172"/>
                    <a:pt x="628191" y="3098703"/>
                  </a:cubicBezTo>
                  <a:cubicBezTo>
                    <a:pt x="625697" y="3101233"/>
                    <a:pt x="624450" y="3102498"/>
                    <a:pt x="621955" y="3102498"/>
                  </a:cubicBezTo>
                  <a:lnTo>
                    <a:pt x="621955" y="3101233"/>
                  </a:lnTo>
                  <a:cubicBezTo>
                    <a:pt x="608237" y="3107558"/>
                    <a:pt x="595766" y="3112618"/>
                    <a:pt x="582048" y="3117679"/>
                  </a:cubicBezTo>
                  <a:lnTo>
                    <a:pt x="582048" y="3118944"/>
                  </a:lnTo>
                  <a:cubicBezTo>
                    <a:pt x="574565" y="3115149"/>
                    <a:pt x="568329" y="3110088"/>
                    <a:pt x="563341" y="3103763"/>
                  </a:cubicBezTo>
                  <a:cubicBezTo>
                    <a:pt x="557105" y="3099968"/>
                    <a:pt x="552117" y="3093642"/>
                    <a:pt x="548376" y="3086052"/>
                  </a:cubicBezTo>
                  <a:lnTo>
                    <a:pt x="549623" y="3087317"/>
                  </a:lnTo>
                  <a:cubicBezTo>
                    <a:pt x="537152" y="3082256"/>
                    <a:pt x="542140" y="3064545"/>
                    <a:pt x="529669" y="3058220"/>
                  </a:cubicBezTo>
                  <a:lnTo>
                    <a:pt x="529669" y="3055690"/>
                  </a:lnTo>
                  <a:cubicBezTo>
                    <a:pt x="524680" y="3050629"/>
                    <a:pt x="520939" y="3044304"/>
                    <a:pt x="515951" y="3039243"/>
                  </a:cubicBezTo>
                  <a:cubicBezTo>
                    <a:pt x="509715" y="3034183"/>
                    <a:pt x="503480" y="3029123"/>
                    <a:pt x="500985" y="3020267"/>
                  </a:cubicBezTo>
                  <a:lnTo>
                    <a:pt x="502232" y="3021532"/>
                  </a:lnTo>
                  <a:cubicBezTo>
                    <a:pt x="488514" y="3016472"/>
                    <a:pt x="493503" y="3000026"/>
                    <a:pt x="482279" y="2992435"/>
                  </a:cubicBezTo>
                  <a:lnTo>
                    <a:pt x="481032" y="2991170"/>
                  </a:lnTo>
                  <a:cubicBezTo>
                    <a:pt x="477290" y="2984845"/>
                    <a:pt x="471055" y="2979784"/>
                    <a:pt x="468560" y="2972194"/>
                  </a:cubicBezTo>
                  <a:lnTo>
                    <a:pt x="469807" y="2974724"/>
                  </a:lnTo>
                  <a:cubicBezTo>
                    <a:pt x="457336" y="2963338"/>
                    <a:pt x="456089" y="2953218"/>
                    <a:pt x="472302" y="2944362"/>
                  </a:cubicBezTo>
                  <a:close/>
                  <a:moveTo>
                    <a:pt x="1569019" y="2924762"/>
                  </a:moveTo>
                  <a:cubicBezTo>
                    <a:pt x="1569534" y="2923653"/>
                    <a:pt x="1572282" y="2923653"/>
                    <a:pt x="1577090" y="2924921"/>
                  </a:cubicBezTo>
                  <a:cubicBezTo>
                    <a:pt x="1582585" y="2926189"/>
                    <a:pt x="1588080" y="2928726"/>
                    <a:pt x="1592201" y="2931262"/>
                  </a:cubicBezTo>
                  <a:cubicBezTo>
                    <a:pt x="1590828" y="2932530"/>
                    <a:pt x="1588080" y="2937604"/>
                    <a:pt x="1588080" y="2937604"/>
                  </a:cubicBezTo>
                  <a:cubicBezTo>
                    <a:pt x="1582585" y="2935067"/>
                    <a:pt x="1577090" y="2933799"/>
                    <a:pt x="1574342" y="2931262"/>
                  </a:cubicBezTo>
                  <a:cubicBezTo>
                    <a:pt x="1570221" y="2928092"/>
                    <a:pt x="1568504" y="2925872"/>
                    <a:pt x="1569019" y="2924762"/>
                  </a:cubicBezTo>
                  <a:close/>
                  <a:moveTo>
                    <a:pt x="1137482" y="2924582"/>
                  </a:moveTo>
                  <a:cubicBezTo>
                    <a:pt x="1155236" y="2924582"/>
                    <a:pt x="1174258" y="2922384"/>
                    <a:pt x="1185672" y="2937773"/>
                  </a:cubicBezTo>
                  <a:cubicBezTo>
                    <a:pt x="1169186" y="2937773"/>
                    <a:pt x="1153968" y="2937773"/>
                    <a:pt x="1137482" y="2937773"/>
                  </a:cubicBezTo>
                  <a:cubicBezTo>
                    <a:pt x="1137482" y="2933376"/>
                    <a:pt x="1137482" y="2928979"/>
                    <a:pt x="1137482" y="2924582"/>
                  </a:cubicBezTo>
                  <a:close/>
                  <a:moveTo>
                    <a:pt x="1133936" y="2919293"/>
                  </a:moveTo>
                  <a:cubicBezTo>
                    <a:pt x="1134737" y="2919980"/>
                    <a:pt x="1135653" y="2922385"/>
                    <a:pt x="1136568" y="2926506"/>
                  </a:cubicBezTo>
                  <a:cubicBezTo>
                    <a:pt x="1134737" y="2925132"/>
                    <a:pt x="1131991" y="2923758"/>
                    <a:pt x="1131991" y="2922385"/>
                  </a:cubicBezTo>
                  <a:cubicBezTo>
                    <a:pt x="1132449" y="2919637"/>
                    <a:pt x="1133135" y="2918606"/>
                    <a:pt x="1133936" y="2919293"/>
                  </a:cubicBezTo>
                  <a:close/>
                  <a:moveTo>
                    <a:pt x="1505655" y="2911393"/>
                  </a:moveTo>
                  <a:lnTo>
                    <a:pt x="1537358" y="2911393"/>
                  </a:lnTo>
                  <a:cubicBezTo>
                    <a:pt x="1534822" y="2923340"/>
                    <a:pt x="1536090" y="2937675"/>
                    <a:pt x="1518336" y="2934091"/>
                  </a:cubicBezTo>
                  <a:cubicBezTo>
                    <a:pt x="1508191" y="2932897"/>
                    <a:pt x="1506923" y="2920950"/>
                    <a:pt x="1505655" y="2911393"/>
                  </a:cubicBezTo>
                  <a:close/>
                  <a:moveTo>
                    <a:pt x="1227349" y="2902806"/>
                  </a:moveTo>
                  <a:cubicBezTo>
                    <a:pt x="1228151" y="2903493"/>
                    <a:pt x="1229067" y="2905897"/>
                    <a:pt x="1229983" y="2910019"/>
                  </a:cubicBezTo>
                  <a:cubicBezTo>
                    <a:pt x="1228151" y="2908645"/>
                    <a:pt x="1225403" y="2907271"/>
                    <a:pt x="1225403" y="2905897"/>
                  </a:cubicBezTo>
                  <a:cubicBezTo>
                    <a:pt x="1225861" y="2903150"/>
                    <a:pt x="1226548" y="2902119"/>
                    <a:pt x="1227349" y="2902806"/>
                  </a:cubicBezTo>
                  <a:close/>
                  <a:moveTo>
                    <a:pt x="1074290" y="2900402"/>
                  </a:moveTo>
                  <a:cubicBezTo>
                    <a:pt x="1075663" y="2900402"/>
                    <a:pt x="1078411" y="2901972"/>
                    <a:pt x="1081159" y="2901972"/>
                  </a:cubicBezTo>
                  <a:cubicBezTo>
                    <a:pt x="1081159" y="2905112"/>
                    <a:pt x="1081159" y="2909823"/>
                    <a:pt x="1079785" y="2909823"/>
                  </a:cubicBezTo>
                  <a:cubicBezTo>
                    <a:pt x="1077037" y="2909823"/>
                    <a:pt x="1074290" y="2908253"/>
                    <a:pt x="1071542" y="2906683"/>
                  </a:cubicBezTo>
                  <a:cubicBezTo>
                    <a:pt x="1072916" y="2905112"/>
                    <a:pt x="1072916" y="2900402"/>
                    <a:pt x="1074290" y="2900402"/>
                  </a:cubicBezTo>
                  <a:close/>
                  <a:moveTo>
                    <a:pt x="1395754" y="2894909"/>
                  </a:moveTo>
                  <a:lnTo>
                    <a:pt x="1405175" y="2897106"/>
                  </a:lnTo>
                  <a:lnTo>
                    <a:pt x="1400465" y="2899303"/>
                  </a:lnTo>
                  <a:lnTo>
                    <a:pt x="1395754" y="2894909"/>
                  </a:lnTo>
                  <a:close/>
                  <a:moveTo>
                    <a:pt x="997357" y="2889413"/>
                  </a:moveTo>
                  <a:lnTo>
                    <a:pt x="999189" y="2892553"/>
                  </a:lnTo>
                  <a:lnTo>
                    <a:pt x="994609" y="2898834"/>
                  </a:lnTo>
                  <a:lnTo>
                    <a:pt x="997357" y="2889413"/>
                  </a:lnTo>
                  <a:close/>
                  <a:moveTo>
                    <a:pt x="1158134" y="2861938"/>
                  </a:moveTo>
                  <a:cubicBezTo>
                    <a:pt x="1151503" y="2871554"/>
                    <a:pt x="1143545" y="2877048"/>
                    <a:pt x="1132935" y="2877048"/>
                  </a:cubicBezTo>
                  <a:cubicBezTo>
                    <a:pt x="1128956" y="2875675"/>
                    <a:pt x="1124977" y="2871554"/>
                    <a:pt x="1120998" y="2868806"/>
                  </a:cubicBezTo>
                  <a:cubicBezTo>
                    <a:pt x="1122324" y="2867433"/>
                    <a:pt x="1124977" y="2864685"/>
                    <a:pt x="1126303" y="2864685"/>
                  </a:cubicBezTo>
                  <a:cubicBezTo>
                    <a:pt x="1136913" y="2861938"/>
                    <a:pt x="1147524" y="2861938"/>
                    <a:pt x="1158134" y="2861938"/>
                  </a:cubicBezTo>
                  <a:close/>
                  <a:moveTo>
                    <a:pt x="1916618" y="2806993"/>
                  </a:moveTo>
                  <a:lnTo>
                    <a:pt x="1916618" y="2814705"/>
                  </a:lnTo>
                  <a:lnTo>
                    <a:pt x="1919195" y="2812031"/>
                  </a:lnTo>
                  <a:lnTo>
                    <a:pt x="1916618" y="2806993"/>
                  </a:lnTo>
                  <a:close/>
                  <a:moveTo>
                    <a:pt x="711612" y="2790498"/>
                  </a:moveTo>
                  <a:lnTo>
                    <a:pt x="713444" y="2793247"/>
                  </a:lnTo>
                  <a:lnTo>
                    <a:pt x="708864" y="2795079"/>
                  </a:lnTo>
                  <a:lnTo>
                    <a:pt x="711612" y="2790498"/>
                  </a:lnTo>
                  <a:close/>
                  <a:moveTo>
                    <a:pt x="1902631" y="2785005"/>
                  </a:moveTo>
                  <a:lnTo>
                    <a:pt x="1916151" y="2799715"/>
                  </a:lnTo>
                  <a:lnTo>
                    <a:pt x="1919195" y="2795995"/>
                  </a:lnTo>
                  <a:cubicBezTo>
                    <a:pt x="1925507" y="2800929"/>
                    <a:pt x="1933081" y="2804630"/>
                    <a:pt x="1938131" y="2809564"/>
                  </a:cubicBezTo>
                  <a:cubicBezTo>
                    <a:pt x="1949492" y="2823134"/>
                    <a:pt x="1946967" y="2837936"/>
                    <a:pt x="1933081" y="2841637"/>
                  </a:cubicBezTo>
                  <a:cubicBezTo>
                    <a:pt x="1912884" y="2846571"/>
                    <a:pt x="1892686" y="2851506"/>
                    <a:pt x="1872488" y="2853973"/>
                  </a:cubicBezTo>
                  <a:cubicBezTo>
                    <a:pt x="1864914" y="2855206"/>
                    <a:pt x="1858603" y="2846571"/>
                    <a:pt x="1857340" y="2837936"/>
                  </a:cubicBezTo>
                  <a:cubicBezTo>
                    <a:pt x="1857340" y="2829301"/>
                    <a:pt x="1859865" y="2821900"/>
                    <a:pt x="1869964" y="2823134"/>
                  </a:cubicBezTo>
                  <a:cubicBezTo>
                    <a:pt x="1883219" y="2824984"/>
                    <a:pt x="1897183" y="2829610"/>
                    <a:pt x="1908663" y="2822960"/>
                  </a:cubicBezTo>
                  <a:lnTo>
                    <a:pt x="1914988" y="2816396"/>
                  </a:lnTo>
                  <a:lnTo>
                    <a:pt x="1896803" y="2812904"/>
                  </a:lnTo>
                  <a:cubicBezTo>
                    <a:pt x="1888645" y="2809100"/>
                    <a:pt x="1879320" y="2804027"/>
                    <a:pt x="1883982" y="2791346"/>
                  </a:cubicBezTo>
                  <a:cubicBezTo>
                    <a:pt x="1886314" y="2786273"/>
                    <a:pt x="1895638" y="2786273"/>
                    <a:pt x="1902631" y="2785005"/>
                  </a:cubicBezTo>
                  <a:close/>
                  <a:moveTo>
                    <a:pt x="1950754" y="2785003"/>
                  </a:moveTo>
                  <a:cubicBezTo>
                    <a:pt x="1955926" y="2785003"/>
                    <a:pt x="1959805" y="2785003"/>
                    <a:pt x="1966270" y="2786377"/>
                  </a:cubicBezTo>
                  <a:cubicBezTo>
                    <a:pt x="1968855" y="2786377"/>
                    <a:pt x="1971441" y="2789124"/>
                    <a:pt x="1971441" y="2790498"/>
                  </a:cubicBezTo>
                  <a:cubicBezTo>
                    <a:pt x="1971441" y="2798740"/>
                    <a:pt x="1966270" y="2800113"/>
                    <a:pt x="1959805" y="2795992"/>
                  </a:cubicBezTo>
                  <a:cubicBezTo>
                    <a:pt x="1957219" y="2793245"/>
                    <a:pt x="1953340" y="2789124"/>
                    <a:pt x="1950754" y="2785003"/>
                  </a:cubicBezTo>
                  <a:close/>
                  <a:moveTo>
                    <a:pt x="1982566" y="2735546"/>
                  </a:moveTo>
                  <a:cubicBezTo>
                    <a:pt x="1982566" y="2737544"/>
                    <a:pt x="1980253" y="2738544"/>
                    <a:pt x="1979096" y="2740542"/>
                  </a:cubicBezTo>
                  <a:cubicBezTo>
                    <a:pt x="1975625" y="2742540"/>
                    <a:pt x="1969841" y="2745538"/>
                    <a:pt x="1967527" y="2744539"/>
                  </a:cubicBezTo>
                  <a:cubicBezTo>
                    <a:pt x="1961743" y="2742540"/>
                    <a:pt x="1961743" y="2738544"/>
                    <a:pt x="1969841" y="2736545"/>
                  </a:cubicBezTo>
                  <a:cubicBezTo>
                    <a:pt x="1973312" y="2736545"/>
                    <a:pt x="1979096" y="2736545"/>
                    <a:pt x="1982566" y="2735546"/>
                  </a:cubicBezTo>
                  <a:close/>
                  <a:moveTo>
                    <a:pt x="2945365" y="2730052"/>
                  </a:moveTo>
                  <a:cubicBezTo>
                    <a:pt x="2960672" y="2737379"/>
                    <a:pt x="2959494" y="2743484"/>
                    <a:pt x="2945365" y="2750811"/>
                  </a:cubicBezTo>
                  <a:cubicBezTo>
                    <a:pt x="2945365" y="2743484"/>
                    <a:pt x="2945365" y="2736158"/>
                    <a:pt x="2945365" y="2730052"/>
                  </a:cubicBezTo>
                  <a:close/>
                  <a:moveTo>
                    <a:pt x="2380894" y="2717859"/>
                  </a:moveTo>
                  <a:cubicBezTo>
                    <a:pt x="2382807" y="2720092"/>
                    <a:pt x="2383102" y="2726618"/>
                    <a:pt x="2383690" y="2739669"/>
                  </a:cubicBezTo>
                  <a:lnTo>
                    <a:pt x="2368381" y="2721809"/>
                  </a:lnTo>
                  <a:cubicBezTo>
                    <a:pt x="2375447" y="2717688"/>
                    <a:pt x="2378980" y="2715627"/>
                    <a:pt x="2380894" y="2717859"/>
                  </a:cubicBezTo>
                  <a:close/>
                  <a:moveTo>
                    <a:pt x="2928879" y="2713566"/>
                  </a:moveTo>
                  <a:cubicBezTo>
                    <a:pt x="2932176" y="2715880"/>
                    <a:pt x="2936573" y="2718193"/>
                    <a:pt x="2940969" y="2720507"/>
                  </a:cubicBezTo>
                  <a:cubicBezTo>
                    <a:pt x="2943168" y="2723978"/>
                    <a:pt x="2944267" y="2729762"/>
                    <a:pt x="2944267" y="2734389"/>
                  </a:cubicBezTo>
                  <a:cubicBezTo>
                    <a:pt x="2933276" y="2732075"/>
                    <a:pt x="2928879" y="2723978"/>
                    <a:pt x="2928879" y="2713566"/>
                  </a:cubicBezTo>
                  <a:close/>
                  <a:moveTo>
                    <a:pt x="2285957" y="2686093"/>
                  </a:moveTo>
                  <a:cubicBezTo>
                    <a:pt x="2325267" y="2687361"/>
                    <a:pt x="2325267" y="2687361"/>
                    <a:pt x="2334143" y="2717797"/>
                  </a:cubicBezTo>
                  <a:cubicBezTo>
                    <a:pt x="2311318" y="2717797"/>
                    <a:pt x="2294833" y="2707652"/>
                    <a:pt x="2285957" y="2686093"/>
                  </a:cubicBezTo>
                  <a:close/>
                  <a:moveTo>
                    <a:pt x="2612912" y="2680593"/>
                  </a:moveTo>
                  <a:lnTo>
                    <a:pt x="2614744" y="2685303"/>
                  </a:lnTo>
                  <a:lnTo>
                    <a:pt x="2610164" y="2690014"/>
                  </a:lnTo>
                  <a:lnTo>
                    <a:pt x="2612912" y="2680593"/>
                  </a:lnTo>
                  <a:close/>
                  <a:moveTo>
                    <a:pt x="449462" y="2656668"/>
                  </a:moveTo>
                  <a:lnTo>
                    <a:pt x="449056" y="2657486"/>
                  </a:lnTo>
                  <a:lnTo>
                    <a:pt x="450636" y="2658054"/>
                  </a:lnTo>
                  <a:lnTo>
                    <a:pt x="449462" y="2656668"/>
                  </a:lnTo>
                  <a:close/>
                  <a:moveTo>
                    <a:pt x="2316991" y="2598592"/>
                  </a:moveTo>
                  <a:cubicBezTo>
                    <a:pt x="2325421" y="2599396"/>
                    <a:pt x="2331666" y="2606469"/>
                    <a:pt x="2334163" y="2625760"/>
                  </a:cubicBezTo>
                  <a:cubicBezTo>
                    <a:pt x="2325421" y="2630904"/>
                    <a:pt x="2316679" y="2636048"/>
                    <a:pt x="2306688" y="2639907"/>
                  </a:cubicBezTo>
                  <a:cubicBezTo>
                    <a:pt x="2285457" y="2646337"/>
                    <a:pt x="2280461" y="2638621"/>
                    <a:pt x="2286705" y="2609041"/>
                  </a:cubicBezTo>
                  <a:cubicBezTo>
                    <a:pt x="2297945" y="2603254"/>
                    <a:pt x="2308561" y="2597788"/>
                    <a:pt x="2316991" y="2598592"/>
                  </a:cubicBezTo>
                  <a:close/>
                  <a:moveTo>
                    <a:pt x="2769523" y="2592673"/>
                  </a:moveTo>
                  <a:cubicBezTo>
                    <a:pt x="2780762" y="2595115"/>
                    <a:pt x="2795748" y="2595115"/>
                    <a:pt x="2793251" y="2612212"/>
                  </a:cubicBezTo>
                  <a:cubicBezTo>
                    <a:pt x="2792002" y="2623203"/>
                    <a:pt x="2778265" y="2624424"/>
                    <a:pt x="2769523" y="2624424"/>
                  </a:cubicBezTo>
                  <a:cubicBezTo>
                    <a:pt x="2769523" y="2614654"/>
                    <a:pt x="2769523" y="2603664"/>
                    <a:pt x="2769523" y="2592673"/>
                  </a:cubicBezTo>
                  <a:close/>
                  <a:moveTo>
                    <a:pt x="1505654" y="2576189"/>
                  </a:moveTo>
                  <a:cubicBezTo>
                    <a:pt x="1518843" y="2582220"/>
                    <a:pt x="1533230" y="2583426"/>
                    <a:pt x="1548816" y="2582220"/>
                  </a:cubicBezTo>
                  <a:cubicBezTo>
                    <a:pt x="1562005" y="2579808"/>
                    <a:pt x="1570397" y="2599107"/>
                    <a:pt x="1565602" y="2614788"/>
                  </a:cubicBezTo>
                  <a:cubicBezTo>
                    <a:pt x="1565602" y="2618407"/>
                    <a:pt x="1562005" y="2622025"/>
                    <a:pt x="1558408" y="2624438"/>
                  </a:cubicBezTo>
                  <a:cubicBezTo>
                    <a:pt x="1545219" y="2611169"/>
                    <a:pt x="1523638" y="2624438"/>
                    <a:pt x="1512848" y="2611169"/>
                  </a:cubicBezTo>
                  <a:cubicBezTo>
                    <a:pt x="1505654" y="2602726"/>
                    <a:pt x="1508052" y="2588251"/>
                    <a:pt x="1505654" y="2576189"/>
                  </a:cubicBezTo>
                  <a:close/>
                  <a:moveTo>
                    <a:pt x="2441766" y="2567602"/>
                  </a:moveTo>
                  <a:cubicBezTo>
                    <a:pt x="2442568" y="2568289"/>
                    <a:pt x="2443483" y="2570694"/>
                    <a:pt x="2444398" y="2574815"/>
                  </a:cubicBezTo>
                  <a:cubicBezTo>
                    <a:pt x="2442568" y="2573441"/>
                    <a:pt x="2439821" y="2570693"/>
                    <a:pt x="2439821" y="2570693"/>
                  </a:cubicBezTo>
                  <a:cubicBezTo>
                    <a:pt x="2440279" y="2567946"/>
                    <a:pt x="2440965" y="2566915"/>
                    <a:pt x="2441766" y="2567602"/>
                  </a:cubicBezTo>
                  <a:close/>
                  <a:moveTo>
                    <a:pt x="2753881" y="2559701"/>
                  </a:moveTo>
                  <a:cubicBezTo>
                    <a:pt x="2779244" y="2564586"/>
                    <a:pt x="2779244" y="2564586"/>
                    <a:pt x="2770367" y="2590231"/>
                  </a:cubicBezTo>
                  <a:cubicBezTo>
                    <a:pt x="2761490" y="2590231"/>
                    <a:pt x="2753881" y="2591452"/>
                    <a:pt x="2745004" y="2590231"/>
                  </a:cubicBezTo>
                  <a:cubicBezTo>
                    <a:pt x="2737395" y="2589009"/>
                    <a:pt x="2731054" y="2585346"/>
                    <a:pt x="2737395" y="2576798"/>
                  </a:cubicBezTo>
                  <a:cubicBezTo>
                    <a:pt x="2742467" y="2570692"/>
                    <a:pt x="2748808" y="2565807"/>
                    <a:pt x="2753881" y="2559701"/>
                  </a:cubicBezTo>
                  <a:close/>
                  <a:moveTo>
                    <a:pt x="681777" y="2556383"/>
                  </a:moveTo>
                  <a:cubicBezTo>
                    <a:pt x="684275" y="2563868"/>
                    <a:pt x="681777" y="2571353"/>
                    <a:pt x="675531" y="2577590"/>
                  </a:cubicBezTo>
                  <a:lnTo>
                    <a:pt x="672222" y="2577850"/>
                  </a:lnTo>
                  <a:lnTo>
                    <a:pt x="681541" y="2583562"/>
                  </a:lnTo>
                  <a:cubicBezTo>
                    <a:pt x="683717" y="2586531"/>
                    <a:pt x="685271" y="2589969"/>
                    <a:pt x="687757" y="2592470"/>
                  </a:cubicBezTo>
                  <a:lnTo>
                    <a:pt x="689913" y="2592470"/>
                  </a:lnTo>
                  <a:lnTo>
                    <a:pt x="684275" y="2580085"/>
                  </a:lnTo>
                  <a:cubicBezTo>
                    <a:pt x="681777" y="2572600"/>
                    <a:pt x="690521" y="2562621"/>
                    <a:pt x="681777" y="2556383"/>
                  </a:cubicBezTo>
                  <a:close/>
                  <a:moveTo>
                    <a:pt x="1809258" y="2548711"/>
                  </a:moveTo>
                  <a:cubicBezTo>
                    <a:pt x="1810632" y="2550281"/>
                    <a:pt x="1812006" y="2554992"/>
                    <a:pt x="1812006" y="2554992"/>
                  </a:cubicBezTo>
                  <a:cubicBezTo>
                    <a:pt x="1809258" y="2556562"/>
                    <a:pt x="1807884" y="2556562"/>
                    <a:pt x="1805137" y="2558132"/>
                  </a:cubicBezTo>
                  <a:cubicBezTo>
                    <a:pt x="1803763" y="2556562"/>
                    <a:pt x="1802389" y="2550281"/>
                    <a:pt x="1802389" y="2550281"/>
                  </a:cubicBezTo>
                  <a:cubicBezTo>
                    <a:pt x="1805137" y="2548711"/>
                    <a:pt x="1807884" y="2548711"/>
                    <a:pt x="1809258" y="2548711"/>
                  </a:cubicBezTo>
                  <a:close/>
                  <a:moveTo>
                    <a:pt x="2259333" y="2545614"/>
                  </a:moveTo>
                  <a:cubicBezTo>
                    <a:pt x="2301208" y="2543216"/>
                    <a:pt x="2296282" y="2573190"/>
                    <a:pt x="2295050" y="2598368"/>
                  </a:cubicBezTo>
                  <a:cubicBezTo>
                    <a:pt x="2293819" y="2601965"/>
                    <a:pt x="2292587" y="2604363"/>
                    <a:pt x="2290124" y="2606761"/>
                  </a:cubicBezTo>
                  <a:cubicBezTo>
                    <a:pt x="2280271" y="2606761"/>
                    <a:pt x="2270418" y="2607960"/>
                    <a:pt x="2259333" y="2606761"/>
                  </a:cubicBezTo>
                  <a:cubicBezTo>
                    <a:pt x="2248249" y="2605562"/>
                    <a:pt x="2231006" y="2605562"/>
                    <a:pt x="2248249" y="2587578"/>
                  </a:cubicBezTo>
                  <a:cubicBezTo>
                    <a:pt x="2260565" y="2575588"/>
                    <a:pt x="2258102" y="2560001"/>
                    <a:pt x="2259333" y="2545614"/>
                  </a:cubicBezTo>
                  <a:close/>
                  <a:moveTo>
                    <a:pt x="1587278" y="2526730"/>
                  </a:moveTo>
                  <a:cubicBezTo>
                    <a:pt x="1590896" y="2545301"/>
                    <a:pt x="1616226" y="2537342"/>
                    <a:pt x="1619845" y="2555913"/>
                  </a:cubicBezTo>
                  <a:cubicBezTo>
                    <a:pt x="1600546" y="2563872"/>
                    <a:pt x="1584865" y="2563872"/>
                    <a:pt x="1571597" y="2543974"/>
                  </a:cubicBezTo>
                  <a:cubicBezTo>
                    <a:pt x="1576422" y="2538668"/>
                    <a:pt x="1582453" y="2532036"/>
                    <a:pt x="1587278" y="2526730"/>
                  </a:cubicBezTo>
                  <a:close/>
                  <a:moveTo>
                    <a:pt x="1538624" y="2510246"/>
                  </a:moveTo>
                  <a:cubicBezTo>
                    <a:pt x="1551576" y="2517573"/>
                    <a:pt x="1553931" y="2529785"/>
                    <a:pt x="1553931" y="2541997"/>
                  </a:cubicBezTo>
                  <a:cubicBezTo>
                    <a:pt x="1549221" y="2541997"/>
                    <a:pt x="1544511" y="2541997"/>
                    <a:pt x="1538624" y="2541997"/>
                  </a:cubicBezTo>
                  <a:cubicBezTo>
                    <a:pt x="1538624" y="2531006"/>
                    <a:pt x="1538624" y="2521237"/>
                    <a:pt x="1538624" y="2510246"/>
                  </a:cubicBezTo>
                  <a:close/>
                  <a:moveTo>
                    <a:pt x="1620380" y="2489166"/>
                  </a:moveTo>
                  <a:cubicBezTo>
                    <a:pt x="1622231" y="2489767"/>
                    <a:pt x="1623464" y="2491269"/>
                    <a:pt x="1624081" y="2494274"/>
                  </a:cubicBezTo>
                  <a:cubicBezTo>
                    <a:pt x="1625315" y="2497880"/>
                    <a:pt x="1624081" y="2502688"/>
                    <a:pt x="1621614" y="2507496"/>
                  </a:cubicBezTo>
                  <a:cubicBezTo>
                    <a:pt x="1612979" y="2520718"/>
                    <a:pt x="1599409" y="2524324"/>
                    <a:pt x="1583372" y="2525526"/>
                  </a:cubicBezTo>
                  <a:cubicBezTo>
                    <a:pt x="1582138" y="2514708"/>
                    <a:pt x="1566101" y="2503890"/>
                    <a:pt x="1584605" y="2494274"/>
                  </a:cubicBezTo>
                  <a:cubicBezTo>
                    <a:pt x="1593241" y="2491870"/>
                    <a:pt x="1603110" y="2491870"/>
                    <a:pt x="1612979" y="2489466"/>
                  </a:cubicBezTo>
                  <a:cubicBezTo>
                    <a:pt x="1616063" y="2488865"/>
                    <a:pt x="1618530" y="2488565"/>
                    <a:pt x="1620380" y="2489166"/>
                  </a:cubicBezTo>
                  <a:close/>
                  <a:moveTo>
                    <a:pt x="2013947" y="2427815"/>
                  </a:moveTo>
                  <a:cubicBezTo>
                    <a:pt x="2015321" y="2435142"/>
                    <a:pt x="2018069" y="2441247"/>
                    <a:pt x="2020816" y="2448574"/>
                  </a:cubicBezTo>
                  <a:cubicBezTo>
                    <a:pt x="2015321" y="2448574"/>
                    <a:pt x="2008452" y="2447353"/>
                    <a:pt x="2004331" y="2447353"/>
                  </a:cubicBezTo>
                  <a:cubicBezTo>
                    <a:pt x="1996088" y="2444911"/>
                    <a:pt x="1994714" y="2440026"/>
                    <a:pt x="1998836" y="2433921"/>
                  </a:cubicBezTo>
                  <a:cubicBezTo>
                    <a:pt x="2002957" y="2432699"/>
                    <a:pt x="2008452" y="2430257"/>
                    <a:pt x="2013947" y="2427815"/>
                  </a:cubicBezTo>
                  <a:close/>
                  <a:moveTo>
                    <a:pt x="2665116" y="2394846"/>
                  </a:moveTo>
                  <a:cubicBezTo>
                    <a:pt x="2665116" y="2394846"/>
                    <a:pt x="2667864" y="2398144"/>
                    <a:pt x="2669237" y="2400342"/>
                  </a:cubicBezTo>
                  <a:cubicBezTo>
                    <a:pt x="2666490" y="2403640"/>
                    <a:pt x="2663742" y="2409136"/>
                    <a:pt x="2659621" y="2409136"/>
                  </a:cubicBezTo>
                  <a:cubicBezTo>
                    <a:pt x="2652752" y="2410235"/>
                    <a:pt x="2648631" y="2406937"/>
                    <a:pt x="2651378" y="2401441"/>
                  </a:cubicBezTo>
                  <a:cubicBezTo>
                    <a:pt x="2654126" y="2398144"/>
                    <a:pt x="2660995" y="2397044"/>
                    <a:pt x="2665116" y="2394846"/>
                  </a:cubicBezTo>
                  <a:close/>
                  <a:moveTo>
                    <a:pt x="1697982" y="2383855"/>
                  </a:moveTo>
                  <a:cubicBezTo>
                    <a:pt x="1705676" y="2385174"/>
                    <a:pt x="1713369" y="2385174"/>
                    <a:pt x="1719780" y="2389131"/>
                  </a:cubicBezTo>
                  <a:cubicBezTo>
                    <a:pt x="1726191" y="2393087"/>
                    <a:pt x="1731320" y="2399682"/>
                    <a:pt x="1733885" y="2406276"/>
                  </a:cubicBezTo>
                  <a:cubicBezTo>
                    <a:pt x="1735167" y="2406276"/>
                    <a:pt x="1727474" y="2415508"/>
                    <a:pt x="1724909" y="2414189"/>
                  </a:cubicBezTo>
                  <a:cubicBezTo>
                    <a:pt x="1718498" y="2414189"/>
                    <a:pt x="1709522" y="2411551"/>
                    <a:pt x="1704393" y="2406276"/>
                  </a:cubicBezTo>
                  <a:cubicBezTo>
                    <a:pt x="1700547" y="2401000"/>
                    <a:pt x="1700547" y="2391768"/>
                    <a:pt x="1697982" y="2383855"/>
                  </a:cubicBezTo>
                  <a:close/>
                  <a:moveTo>
                    <a:pt x="250817" y="2380491"/>
                  </a:moveTo>
                  <a:lnTo>
                    <a:pt x="247279" y="2386380"/>
                  </a:lnTo>
                  <a:lnTo>
                    <a:pt x="254682" y="2385316"/>
                  </a:lnTo>
                  <a:lnTo>
                    <a:pt x="250817" y="2380491"/>
                  </a:lnTo>
                  <a:close/>
                  <a:moveTo>
                    <a:pt x="2713938" y="2380488"/>
                  </a:moveTo>
                  <a:cubicBezTo>
                    <a:pt x="2717802" y="2379016"/>
                    <a:pt x="2722748" y="2379670"/>
                    <a:pt x="2728311" y="2380979"/>
                  </a:cubicBezTo>
                  <a:cubicBezTo>
                    <a:pt x="2735729" y="2383596"/>
                    <a:pt x="2743147" y="2384904"/>
                    <a:pt x="2751802" y="2384904"/>
                  </a:cubicBezTo>
                  <a:cubicBezTo>
                    <a:pt x="2746856" y="2395371"/>
                    <a:pt x="2741911" y="2404530"/>
                    <a:pt x="2736965" y="2413688"/>
                  </a:cubicBezTo>
                  <a:cubicBezTo>
                    <a:pt x="2730784" y="2422847"/>
                    <a:pt x="2723366" y="2432006"/>
                    <a:pt x="2712238" y="2422847"/>
                  </a:cubicBezTo>
                  <a:cubicBezTo>
                    <a:pt x="2703584" y="2417613"/>
                    <a:pt x="2704820" y="2404530"/>
                    <a:pt x="2706057" y="2392754"/>
                  </a:cubicBezTo>
                  <a:cubicBezTo>
                    <a:pt x="2707293" y="2385558"/>
                    <a:pt x="2710075" y="2381960"/>
                    <a:pt x="2713938" y="2380488"/>
                  </a:cubicBezTo>
                  <a:close/>
                  <a:moveTo>
                    <a:pt x="1996549" y="2356380"/>
                  </a:moveTo>
                  <a:cubicBezTo>
                    <a:pt x="2000212" y="2359127"/>
                    <a:pt x="2007539" y="2359127"/>
                    <a:pt x="2008760" y="2363249"/>
                  </a:cubicBezTo>
                  <a:cubicBezTo>
                    <a:pt x="2009981" y="2365996"/>
                    <a:pt x="2005097" y="2372865"/>
                    <a:pt x="2003876" y="2376986"/>
                  </a:cubicBezTo>
                  <a:cubicBezTo>
                    <a:pt x="1998991" y="2375613"/>
                    <a:pt x="1992886" y="2374239"/>
                    <a:pt x="1990443" y="2370117"/>
                  </a:cubicBezTo>
                  <a:cubicBezTo>
                    <a:pt x="1989222" y="2367370"/>
                    <a:pt x="1994107" y="2361875"/>
                    <a:pt x="1996549" y="2356380"/>
                  </a:cubicBezTo>
                  <a:close/>
                  <a:moveTo>
                    <a:pt x="1823076" y="2334399"/>
                  </a:moveTo>
                  <a:cubicBezTo>
                    <a:pt x="1821783" y="2340941"/>
                    <a:pt x="1820490" y="2348791"/>
                    <a:pt x="1816612" y="2356641"/>
                  </a:cubicBezTo>
                  <a:cubicBezTo>
                    <a:pt x="1815319" y="2359257"/>
                    <a:pt x="1808854" y="2359257"/>
                    <a:pt x="1804975" y="2360566"/>
                  </a:cubicBezTo>
                  <a:cubicBezTo>
                    <a:pt x="1804975" y="2355332"/>
                    <a:pt x="1802389" y="2350099"/>
                    <a:pt x="1804975" y="2347482"/>
                  </a:cubicBezTo>
                  <a:cubicBezTo>
                    <a:pt x="1810147" y="2342249"/>
                    <a:pt x="1816612" y="2338324"/>
                    <a:pt x="1823076" y="2334399"/>
                  </a:cubicBezTo>
                  <a:close/>
                  <a:moveTo>
                    <a:pt x="2478285" y="2317913"/>
                  </a:moveTo>
                  <a:cubicBezTo>
                    <a:pt x="2482996" y="2317913"/>
                    <a:pt x="2487706" y="2317913"/>
                    <a:pt x="2493594" y="2317913"/>
                  </a:cubicBezTo>
                  <a:lnTo>
                    <a:pt x="2478285" y="2333223"/>
                  </a:lnTo>
                  <a:cubicBezTo>
                    <a:pt x="2478285" y="2328512"/>
                    <a:pt x="2478285" y="2322624"/>
                    <a:pt x="2478285" y="2317913"/>
                  </a:cubicBezTo>
                  <a:close/>
                  <a:moveTo>
                    <a:pt x="2731058" y="2317912"/>
                  </a:moveTo>
                  <a:cubicBezTo>
                    <a:pt x="2783453" y="2331101"/>
                    <a:pt x="2783453" y="2331101"/>
                    <a:pt x="2784731" y="2382656"/>
                  </a:cubicBezTo>
                  <a:lnTo>
                    <a:pt x="2752783" y="2382656"/>
                  </a:lnTo>
                  <a:cubicBezTo>
                    <a:pt x="2745115" y="2361075"/>
                    <a:pt x="2738726" y="2339493"/>
                    <a:pt x="2731058" y="2317912"/>
                  </a:cubicBezTo>
                  <a:close/>
                  <a:moveTo>
                    <a:pt x="3000316" y="2251970"/>
                  </a:moveTo>
                  <a:cubicBezTo>
                    <a:pt x="3001690" y="2254168"/>
                    <a:pt x="3003064" y="2255267"/>
                    <a:pt x="3004438" y="2257465"/>
                  </a:cubicBezTo>
                  <a:cubicBezTo>
                    <a:pt x="3003064" y="2258565"/>
                    <a:pt x="3000316" y="2260763"/>
                    <a:pt x="2998943" y="2261862"/>
                  </a:cubicBezTo>
                  <a:cubicBezTo>
                    <a:pt x="2997569" y="2260763"/>
                    <a:pt x="2994821" y="2258565"/>
                    <a:pt x="2994821" y="2256366"/>
                  </a:cubicBezTo>
                  <a:cubicBezTo>
                    <a:pt x="2996195" y="2255267"/>
                    <a:pt x="2998943" y="2254168"/>
                    <a:pt x="3000316" y="2251970"/>
                  </a:cubicBezTo>
                  <a:close/>
                  <a:moveTo>
                    <a:pt x="1588079" y="2208008"/>
                  </a:moveTo>
                  <a:cubicBezTo>
                    <a:pt x="1594052" y="2210506"/>
                    <a:pt x="1602415" y="2210506"/>
                    <a:pt x="1607193" y="2215502"/>
                  </a:cubicBezTo>
                  <a:cubicBezTo>
                    <a:pt x="1613166" y="2219249"/>
                    <a:pt x="1614361" y="2227991"/>
                    <a:pt x="1605998" y="2231738"/>
                  </a:cubicBezTo>
                  <a:cubicBezTo>
                    <a:pt x="1603609" y="2234236"/>
                    <a:pt x="1596442" y="2230489"/>
                    <a:pt x="1594052" y="2227991"/>
                  </a:cubicBezTo>
                  <a:cubicBezTo>
                    <a:pt x="1591663" y="2222995"/>
                    <a:pt x="1590468" y="2215502"/>
                    <a:pt x="1588079" y="2208008"/>
                  </a:cubicBezTo>
                  <a:close/>
                  <a:moveTo>
                    <a:pt x="1743163" y="2191522"/>
                  </a:moveTo>
                  <a:cubicBezTo>
                    <a:pt x="1750489" y="2199250"/>
                    <a:pt x="1761479" y="2206977"/>
                    <a:pt x="1763922" y="2215993"/>
                  </a:cubicBezTo>
                  <a:cubicBezTo>
                    <a:pt x="1767585" y="2239175"/>
                    <a:pt x="1782238" y="2243039"/>
                    <a:pt x="1801776" y="2241751"/>
                  </a:cubicBezTo>
                  <a:cubicBezTo>
                    <a:pt x="1812766" y="2240463"/>
                    <a:pt x="1822535" y="2241751"/>
                    <a:pt x="1832304" y="2243039"/>
                  </a:cubicBezTo>
                  <a:cubicBezTo>
                    <a:pt x="1834747" y="2243039"/>
                    <a:pt x="1839631" y="2250766"/>
                    <a:pt x="1839631" y="2254630"/>
                  </a:cubicBezTo>
                  <a:cubicBezTo>
                    <a:pt x="1839631" y="2258494"/>
                    <a:pt x="1834747" y="2263646"/>
                    <a:pt x="1832304" y="2267509"/>
                  </a:cubicBezTo>
                  <a:cubicBezTo>
                    <a:pt x="1829862" y="2268797"/>
                    <a:pt x="1827420" y="2270085"/>
                    <a:pt x="1826199" y="2270085"/>
                  </a:cubicBezTo>
                  <a:cubicBezTo>
                    <a:pt x="1800555" y="2270085"/>
                    <a:pt x="1774912" y="2272661"/>
                    <a:pt x="1750489" y="2268797"/>
                  </a:cubicBezTo>
                  <a:cubicBezTo>
                    <a:pt x="1722404" y="2262358"/>
                    <a:pt x="1708971" y="2240463"/>
                    <a:pt x="1711413" y="2208265"/>
                  </a:cubicBezTo>
                  <a:cubicBezTo>
                    <a:pt x="1722404" y="2203113"/>
                    <a:pt x="1733394" y="2196674"/>
                    <a:pt x="1743163" y="2191522"/>
                  </a:cubicBezTo>
                  <a:close/>
                  <a:moveTo>
                    <a:pt x="1433433" y="2154213"/>
                  </a:moveTo>
                  <a:cubicBezTo>
                    <a:pt x="1444031" y="2163468"/>
                    <a:pt x="1433433" y="2169252"/>
                    <a:pt x="1426368" y="2173879"/>
                  </a:cubicBezTo>
                  <a:lnTo>
                    <a:pt x="1419302" y="2173879"/>
                  </a:lnTo>
                  <a:lnTo>
                    <a:pt x="1412237" y="2173879"/>
                  </a:lnTo>
                  <a:cubicBezTo>
                    <a:pt x="1414592" y="2169252"/>
                    <a:pt x="1415770" y="2164624"/>
                    <a:pt x="1419302" y="2161154"/>
                  </a:cubicBezTo>
                  <a:cubicBezTo>
                    <a:pt x="1422835" y="2157683"/>
                    <a:pt x="1433433" y="2153056"/>
                    <a:pt x="1433433" y="2154213"/>
                  </a:cubicBezTo>
                  <a:close/>
                  <a:moveTo>
                    <a:pt x="938052" y="2141082"/>
                  </a:moveTo>
                  <a:cubicBezTo>
                    <a:pt x="942254" y="2139573"/>
                    <a:pt x="947022" y="2139949"/>
                    <a:pt x="952397" y="2142690"/>
                  </a:cubicBezTo>
                  <a:cubicBezTo>
                    <a:pt x="959564" y="2146345"/>
                    <a:pt x="967811" y="2154205"/>
                    <a:pt x="977237" y="2167410"/>
                  </a:cubicBezTo>
                  <a:cubicBezTo>
                    <a:pt x="1014938" y="2218972"/>
                    <a:pt x="1070234" y="2169926"/>
                    <a:pt x="1109192" y="2202623"/>
                  </a:cubicBezTo>
                  <a:cubicBezTo>
                    <a:pt x="1121445" y="2218658"/>
                    <a:pt x="1142888" y="2230448"/>
                    <a:pt x="1151783" y="2250196"/>
                  </a:cubicBezTo>
                  <a:lnTo>
                    <a:pt x="1152396" y="2253782"/>
                  </a:lnTo>
                  <a:lnTo>
                    <a:pt x="1187235" y="2252952"/>
                  </a:lnTo>
                  <a:cubicBezTo>
                    <a:pt x="1200202" y="2251083"/>
                    <a:pt x="1213013" y="2247656"/>
                    <a:pt x="1225511" y="2242672"/>
                  </a:cubicBezTo>
                  <a:cubicBezTo>
                    <a:pt x="1253008" y="2230835"/>
                    <a:pt x="1279880" y="2225540"/>
                    <a:pt x="1306127" y="2227409"/>
                  </a:cubicBezTo>
                  <a:cubicBezTo>
                    <a:pt x="1332374" y="2229278"/>
                    <a:pt x="1357997" y="2238311"/>
                    <a:pt x="1382994" y="2255133"/>
                  </a:cubicBezTo>
                  <a:cubicBezTo>
                    <a:pt x="1409241" y="2266347"/>
                    <a:pt x="1425489" y="2288775"/>
                    <a:pt x="1450486" y="2299989"/>
                  </a:cubicBezTo>
                  <a:cubicBezTo>
                    <a:pt x="1457986" y="2301235"/>
                    <a:pt x="1464235" y="2303727"/>
                    <a:pt x="1470484" y="2303727"/>
                  </a:cubicBezTo>
                  <a:cubicBezTo>
                    <a:pt x="1519229" y="2297497"/>
                    <a:pt x="1567973" y="2321171"/>
                    <a:pt x="1612968" y="2280053"/>
                  </a:cubicBezTo>
                  <a:cubicBezTo>
                    <a:pt x="1636716" y="2260117"/>
                    <a:pt x="1667962" y="2283791"/>
                    <a:pt x="1690460" y="2303727"/>
                  </a:cubicBezTo>
                  <a:cubicBezTo>
                    <a:pt x="1705458" y="2318679"/>
                    <a:pt x="1724206" y="2332386"/>
                    <a:pt x="1721706" y="2358552"/>
                  </a:cubicBezTo>
                  <a:cubicBezTo>
                    <a:pt x="1719206" y="2366028"/>
                    <a:pt x="1712957" y="2369766"/>
                    <a:pt x="1706708" y="2372258"/>
                  </a:cubicBezTo>
                  <a:cubicBezTo>
                    <a:pt x="1702958" y="2372258"/>
                    <a:pt x="1700459" y="2372258"/>
                    <a:pt x="1696709" y="2372258"/>
                  </a:cubicBezTo>
                  <a:cubicBezTo>
                    <a:pt x="1670462" y="2366028"/>
                    <a:pt x="1650464" y="2353568"/>
                    <a:pt x="1632966" y="2334878"/>
                  </a:cubicBezTo>
                  <a:cubicBezTo>
                    <a:pt x="1605469" y="2334878"/>
                    <a:pt x="1594220" y="2358552"/>
                    <a:pt x="1577972" y="2373504"/>
                  </a:cubicBezTo>
                  <a:cubicBezTo>
                    <a:pt x="1561724" y="2388456"/>
                    <a:pt x="1559224" y="2383472"/>
                    <a:pt x="1550475" y="2368520"/>
                  </a:cubicBezTo>
                  <a:cubicBezTo>
                    <a:pt x="1542976" y="2358552"/>
                    <a:pt x="1539227" y="2369766"/>
                    <a:pt x="1536727" y="2375996"/>
                  </a:cubicBezTo>
                  <a:cubicBezTo>
                    <a:pt x="1529228" y="2403409"/>
                    <a:pt x="1515479" y="2417115"/>
                    <a:pt x="1485482" y="2404655"/>
                  </a:cubicBezTo>
                  <a:cubicBezTo>
                    <a:pt x="1480483" y="2403409"/>
                    <a:pt x="1472984" y="2402163"/>
                    <a:pt x="1469234" y="2404655"/>
                  </a:cubicBezTo>
                  <a:cubicBezTo>
                    <a:pt x="1437988" y="2432067"/>
                    <a:pt x="1431738" y="2419607"/>
                    <a:pt x="1436738" y="2384718"/>
                  </a:cubicBezTo>
                  <a:cubicBezTo>
                    <a:pt x="1436738" y="2382226"/>
                    <a:pt x="1429239" y="2375996"/>
                    <a:pt x="1426739" y="2377242"/>
                  </a:cubicBezTo>
                  <a:cubicBezTo>
                    <a:pt x="1410491" y="2378488"/>
                    <a:pt x="1405491" y="2375996"/>
                    <a:pt x="1402992" y="2357306"/>
                  </a:cubicBezTo>
                  <a:cubicBezTo>
                    <a:pt x="1397992" y="2329894"/>
                    <a:pt x="1371745" y="2324909"/>
                    <a:pt x="1354247" y="2348584"/>
                  </a:cubicBezTo>
                  <a:cubicBezTo>
                    <a:pt x="1339249" y="2369766"/>
                    <a:pt x="1336749" y="2358552"/>
                    <a:pt x="1330500" y="2346092"/>
                  </a:cubicBezTo>
                  <a:cubicBezTo>
                    <a:pt x="1328000" y="2338616"/>
                    <a:pt x="1324250" y="2326156"/>
                    <a:pt x="1316751" y="2333632"/>
                  </a:cubicBezTo>
                  <a:cubicBezTo>
                    <a:pt x="1303003" y="2348584"/>
                    <a:pt x="1260508" y="2323663"/>
                    <a:pt x="1271756" y="2367274"/>
                  </a:cubicBezTo>
                  <a:cubicBezTo>
                    <a:pt x="1255508" y="2389702"/>
                    <a:pt x="1229261" y="2394686"/>
                    <a:pt x="1206764" y="2404655"/>
                  </a:cubicBezTo>
                  <a:cubicBezTo>
                    <a:pt x="1204264" y="2405901"/>
                    <a:pt x="1198015" y="2399671"/>
                    <a:pt x="1195515" y="2395932"/>
                  </a:cubicBezTo>
                  <a:cubicBezTo>
                    <a:pt x="1193015" y="2390948"/>
                    <a:pt x="1194265" y="2385964"/>
                    <a:pt x="1194265" y="2379734"/>
                  </a:cubicBezTo>
                  <a:cubicBezTo>
                    <a:pt x="1198015" y="2362913"/>
                    <a:pt x="1194890" y="2358864"/>
                    <a:pt x="1189109" y="2359331"/>
                  </a:cubicBezTo>
                  <a:lnTo>
                    <a:pt x="1173162" y="2364395"/>
                  </a:lnTo>
                  <a:lnTo>
                    <a:pt x="1165202" y="2373006"/>
                  </a:lnTo>
                  <a:cubicBezTo>
                    <a:pt x="1112737" y="2381738"/>
                    <a:pt x="1057774" y="2385481"/>
                    <a:pt x="1015303" y="2426647"/>
                  </a:cubicBezTo>
                  <a:cubicBezTo>
                    <a:pt x="995316" y="2445359"/>
                    <a:pt x="977828" y="2436627"/>
                    <a:pt x="962838" y="2417915"/>
                  </a:cubicBezTo>
                  <a:cubicBezTo>
                    <a:pt x="960340" y="2410430"/>
                    <a:pt x="961589" y="2405440"/>
                    <a:pt x="964087" y="2399203"/>
                  </a:cubicBezTo>
                  <a:cubicBezTo>
                    <a:pt x="960340" y="2399203"/>
                    <a:pt x="961589" y="2406687"/>
                    <a:pt x="957841" y="2409182"/>
                  </a:cubicBezTo>
                  <a:cubicBezTo>
                    <a:pt x="962838" y="2449101"/>
                    <a:pt x="975330" y="2491515"/>
                    <a:pt x="944101" y="2527692"/>
                  </a:cubicBezTo>
                  <a:cubicBezTo>
                    <a:pt x="930360" y="2552641"/>
                    <a:pt x="914121" y="2577590"/>
                    <a:pt x="895383" y="2600045"/>
                  </a:cubicBezTo>
                  <a:cubicBezTo>
                    <a:pt x="875397" y="2618757"/>
                    <a:pt x="847915" y="2626241"/>
                    <a:pt x="831676" y="2603787"/>
                  </a:cubicBezTo>
                  <a:cubicBezTo>
                    <a:pt x="809191" y="2566363"/>
                    <a:pt x="772966" y="2577590"/>
                    <a:pt x="741737" y="2570105"/>
                  </a:cubicBezTo>
                  <a:cubicBezTo>
                    <a:pt x="731744" y="2567611"/>
                    <a:pt x="729245" y="2558878"/>
                    <a:pt x="721750" y="2553888"/>
                  </a:cubicBezTo>
                  <a:cubicBezTo>
                    <a:pt x="724249" y="2560126"/>
                    <a:pt x="730494" y="2563868"/>
                    <a:pt x="731744" y="2570105"/>
                  </a:cubicBezTo>
                  <a:cubicBezTo>
                    <a:pt x="732993" y="2580085"/>
                    <a:pt x="730494" y="2588817"/>
                    <a:pt x="721750" y="2596302"/>
                  </a:cubicBezTo>
                  <a:lnTo>
                    <a:pt x="721326" y="2596368"/>
                  </a:lnTo>
                  <a:lnTo>
                    <a:pt x="734106" y="2636387"/>
                  </a:lnTo>
                  <a:cubicBezTo>
                    <a:pt x="740283" y="2679289"/>
                    <a:pt x="724432" y="2719377"/>
                    <a:pt x="700189" y="2758762"/>
                  </a:cubicBezTo>
                  <a:cubicBezTo>
                    <a:pt x="696459" y="2760012"/>
                    <a:pt x="692730" y="2760012"/>
                    <a:pt x="689000" y="2760012"/>
                  </a:cubicBezTo>
                  <a:cubicBezTo>
                    <a:pt x="682784" y="2760012"/>
                    <a:pt x="681541" y="2762513"/>
                    <a:pt x="686513" y="2765013"/>
                  </a:cubicBezTo>
                  <a:cubicBezTo>
                    <a:pt x="691486" y="2775016"/>
                    <a:pt x="691486" y="2791270"/>
                    <a:pt x="707648" y="2795021"/>
                  </a:cubicBezTo>
                  <a:cubicBezTo>
                    <a:pt x="713865" y="2797522"/>
                    <a:pt x="720081" y="2800022"/>
                    <a:pt x="725054" y="2803773"/>
                  </a:cubicBezTo>
                  <a:cubicBezTo>
                    <a:pt x="766080" y="2826279"/>
                    <a:pt x="807107" y="2847534"/>
                    <a:pt x="748675" y="2896296"/>
                  </a:cubicBezTo>
                  <a:cubicBezTo>
                    <a:pt x="764992" y="2924741"/>
                    <a:pt x="851747" y="2893835"/>
                    <a:pt x="832370" y="2950160"/>
                  </a:cubicBezTo>
                  <a:lnTo>
                    <a:pt x="820184" y="2973954"/>
                  </a:lnTo>
                  <a:lnTo>
                    <a:pt x="823027" y="2974727"/>
                  </a:lnTo>
                  <a:cubicBezTo>
                    <a:pt x="821788" y="2979672"/>
                    <a:pt x="819311" y="2983381"/>
                    <a:pt x="818072" y="2987091"/>
                  </a:cubicBezTo>
                  <a:cubicBezTo>
                    <a:pt x="788341" y="2985854"/>
                    <a:pt x="758610" y="2985854"/>
                    <a:pt x="726401" y="2985854"/>
                  </a:cubicBezTo>
                  <a:cubicBezTo>
                    <a:pt x="696670" y="2966072"/>
                    <a:pt x="664462" y="2969781"/>
                    <a:pt x="632253" y="2969781"/>
                  </a:cubicBezTo>
                  <a:lnTo>
                    <a:pt x="616144" y="2950130"/>
                  </a:lnTo>
                  <a:lnTo>
                    <a:pt x="604460" y="2947559"/>
                  </a:lnTo>
                  <a:lnTo>
                    <a:pt x="563434" y="2926304"/>
                  </a:lnTo>
                  <a:cubicBezTo>
                    <a:pt x="560947" y="2917552"/>
                    <a:pt x="554731" y="2913801"/>
                    <a:pt x="544785" y="2912551"/>
                  </a:cubicBezTo>
                  <a:cubicBezTo>
                    <a:pt x="534839" y="2895046"/>
                    <a:pt x="518677" y="2885044"/>
                    <a:pt x="498786" y="2880042"/>
                  </a:cubicBezTo>
                  <a:cubicBezTo>
                    <a:pt x="492569" y="2867539"/>
                    <a:pt x="481380" y="2863788"/>
                    <a:pt x="468948" y="2861288"/>
                  </a:cubicBezTo>
                  <a:cubicBezTo>
                    <a:pt x="466462" y="2852535"/>
                    <a:pt x="460245" y="2848784"/>
                    <a:pt x="451543" y="2847534"/>
                  </a:cubicBezTo>
                  <a:cubicBezTo>
                    <a:pt x="449056" y="2823778"/>
                    <a:pt x="447813" y="2801273"/>
                    <a:pt x="446570" y="2778767"/>
                  </a:cubicBezTo>
                  <a:cubicBezTo>
                    <a:pt x="445327" y="2768764"/>
                    <a:pt x="442840" y="2758762"/>
                    <a:pt x="434138" y="2752510"/>
                  </a:cubicBezTo>
                  <a:cubicBezTo>
                    <a:pt x="423881" y="2734693"/>
                    <a:pt x="405233" y="2735162"/>
                    <a:pt x="388682" y="2730708"/>
                  </a:cubicBezTo>
                  <a:lnTo>
                    <a:pt x="375807" y="2724917"/>
                  </a:lnTo>
                  <a:lnTo>
                    <a:pt x="376174" y="2725805"/>
                  </a:lnTo>
                  <a:cubicBezTo>
                    <a:pt x="378667" y="2737045"/>
                    <a:pt x="378667" y="2747037"/>
                    <a:pt x="367447" y="2752032"/>
                  </a:cubicBezTo>
                  <a:cubicBezTo>
                    <a:pt x="361214" y="2764521"/>
                    <a:pt x="359967" y="2775762"/>
                    <a:pt x="368694" y="2788251"/>
                  </a:cubicBezTo>
                  <a:lnTo>
                    <a:pt x="367447" y="2787002"/>
                  </a:lnTo>
                  <a:cubicBezTo>
                    <a:pt x="392380" y="2834460"/>
                    <a:pt x="364954" y="2888163"/>
                    <a:pt x="383654" y="2936870"/>
                  </a:cubicBezTo>
                  <a:lnTo>
                    <a:pt x="381160" y="2941866"/>
                  </a:lnTo>
                  <a:lnTo>
                    <a:pt x="384900" y="2945612"/>
                  </a:lnTo>
                  <a:cubicBezTo>
                    <a:pt x="391134" y="2961848"/>
                    <a:pt x="394873" y="2978084"/>
                    <a:pt x="395029" y="2994163"/>
                  </a:cubicBezTo>
                  <a:lnTo>
                    <a:pt x="384071" y="3040033"/>
                  </a:lnTo>
                  <a:lnTo>
                    <a:pt x="374927" y="3048335"/>
                  </a:lnTo>
                  <a:cubicBezTo>
                    <a:pt x="371187" y="3050208"/>
                    <a:pt x="367447" y="3050520"/>
                    <a:pt x="364954" y="3048022"/>
                  </a:cubicBezTo>
                  <a:cubicBezTo>
                    <a:pt x="348748" y="3030538"/>
                    <a:pt x="335035" y="3005560"/>
                    <a:pt x="312595" y="3044276"/>
                  </a:cubicBezTo>
                  <a:cubicBezTo>
                    <a:pt x="310102" y="3048022"/>
                    <a:pt x="295142" y="3035533"/>
                    <a:pt x="291402" y="3025542"/>
                  </a:cubicBezTo>
                  <a:cubicBezTo>
                    <a:pt x="283922" y="3021796"/>
                    <a:pt x="277689" y="3015551"/>
                    <a:pt x="276442" y="3006809"/>
                  </a:cubicBezTo>
                  <a:lnTo>
                    <a:pt x="278936" y="3008058"/>
                  </a:lnTo>
                  <a:cubicBezTo>
                    <a:pt x="263976" y="3003062"/>
                    <a:pt x="267716" y="2985577"/>
                    <a:pt x="257743" y="2978084"/>
                  </a:cubicBezTo>
                  <a:cubicBezTo>
                    <a:pt x="251509" y="2973088"/>
                    <a:pt x="246523" y="2966844"/>
                    <a:pt x="244029" y="2959350"/>
                  </a:cubicBezTo>
                  <a:lnTo>
                    <a:pt x="245276" y="2960599"/>
                  </a:lnTo>
                  <a:cubicBezTo>
                    <a:pt x="227823" y="2949359"/>
                    <a:pt x="222836" y="2929377"/>
                    <a:pt x="210370" y="2914390"/>
                  </a:cubicBezTo>
                  <a:cubicBezTo>
                    <a:pt x="205383" y="2909394"/>
                    <a:pt x="197904" y="2903150"/>
                    <a:pt x="195410" y="2895656"/>
                  </a:cubicBezTo>
                  <a:lnTo>
                    <a:pt x="197904" y="2896905"/>
                  </a:lnTo>
                  <a:cubicBezTo>
                    <a:pt x="180451" y="2883167"/>
                    <a:pt x="184191" y="2866931"/>
                    <a:pt x="192917" y="2850696"/>
                  </a:cubicBezTo>
                  <a:cubicBezTo>
                    <a:pt x="197904" y="2848198"/>
                    <a:pt x="199150" y="2844451"/>
                    <a:pt x="196657" y="2840704"/>
                  </a:cubicBezTo>
                  <a:cubicBezTo>
                    <a:pt x="200397" y="2828215"/>
                    <a:pt x="200397" y="2814478"/>
                    <a:pt x="209123" y="2801988"/>
                  </a:cubicBezTo>
                  <a:cubicBezTo>
                    <a:pt x="207877" y="2796993"/>
                    <a:pt x="207877" y="2791997"/>
                    <a:pt x="207877" y="2787002"/>
                  </a:cubicBezTo>
                  <a:lnTo>
                    <a:pt x="194713" y="2769018"/>
                  </a:lnTo>
                  <a:lnTo>
                    <a:pt x="195410" y="2769517"/>
                  </a:lnTo>
                  <a:lnTo>
                    <a:pt x="194164" y="2768268"/>
                  </a:lnTo>
                  <a:lnTo>
                    <a:pt x="194713" y="2769018"/>
                  </a:lnTo>
                  <a:lnTo>
                    <a:pt x="169231" y="2750783"/>
                  </a:lnTo>
                  <a:cubicBezTo>
                    <a:pt x="156764" y="2733299"/>
                    <a:pt x="120612" y="2723308"/>
                    <a:pt x="149284" y="2692085"/>
                  </a:cubicBezTo>
                  <a:lnTo>
                    <a:pt x="149284" y="2693334"/>
                  </a:lnTo>
                  <a:cubicBezTo>
                    <a:pt x="148038" y="2687089"/>
                    <a:pt x="150531" y="2684592"/>
                    <a:pt x="156764" y="2683343"/>
                  </a:cubicBezTo>
                  <a:lnTo>
                    <a:pt x="162998" y="2684592"/>
                  </a:lnTo>
                  <a:lnTo>
                    <a:pt x="159258" y="2678347"/>
                  </a:lnTo>
                  <a:cubicBezTo>
                    <a:pt x="155518" y="2674600"/>
                    <a:pt x="151778" y="2670854"/>
                    <a:pt x="148038" y="2667107"/>
                  </a:cubicBezTo>
                  <a:cubicBezTo>
                    <a:pt x="143051" y="2663360"/>
                    <a:pt x="138065" y="2658365"/>
                    <a:pt x="134325" y="2654618"/>
                  </a:cubicBezTo>
                  <a:cubicBezTo>
                    <a:pt x="130585" y="2649622"/>
                    <a:pt x="128091" y="2643378"/>
                    <a:pt x="125598" y="2637133"/>
                  </a:cubicBezTo>
                  <a:cubicBezTo>
                    <a:pt x="104405" y="2599666"/>
                    <a:pt x="140558" y="2555954"/>
                    <a:pt x="113132" y="2518487"/>
                  </a:cubicBezTo>
                  <a:cubicBezTo>
                    <a:pt x="110638" y="2512243"/>
                    <a:pt x="108145" y="2504749"/>
                    <a:pt x="106899" y="2498505"/>
                  </a:cubicBezTo>
                  <a:lnTo>
                    <a:pt x="107884" y="2488630"/>
                  </a:lnTo>
                  <a:lnTo>
                    <a:pt x="97200" y="2484789"/>
                  </a:lnTo>
                  <a:lnTo>
                    <a:pt x="98816" y="2486663"/>
                  </a:lnTo>
                  <a:cubicBezTo>
                    <a:pt x="105082" y="2525562"/>
                    <a:pt x="125134" y="2563205"/>
                    <a:pt x="107588" y="2605868"/>
                  </a:cubicBezTo>
                  <a:lnTo>
                    <a:pt x="101670" y="2609171"/>
                  </a:lnTo>
                  <a:lnTo>
                    <a:pt x="111739" y="2624497"/>
                  </a:lnTo>
                  <a:cubicBezTo>
                    <a:pt x="118411" y="2636436"/>
                    <a:pt x="114804" y="2640377"/>
                    <a:pt x="100379" y="2656140"/>
                  </a:cubicBezTo>
                  <a:lnTo>
                    <a:pt x="100379" y="2657377"/>
                  </a:lnTo>
                  <a:cubicBezTo>
                    <a:pt x="90121" y="2649958"/>
                    <a:pt x="93968" y="2633886"/>
                    <a:pt x="82428" y="2627704"/>
                  </a:cubicBezTo>
                  <a:cubicBezTo>
                    <a:pt x="82428" y="2621522"/>
                    <a:pt x="82428" y="2615340"/>
                    <a:pt x="83710" y="2609158"/>
                  </a:cubicBezTo>
                  <a:lnTo>
                    <a:pt x="92774" y="2609158"/>
                  </a:lnTo>
                  <a:lnTo>
                    <a:pt x="87537" y="2607123"/>
                  </a:lnTo>
                  <a:lnTo>
                    <a:pt x="82524" y="2608378"/>
                  </a:lnTo>
                  <a:cubicBezTo>
                    <a:pt x="77511" y="2597085"/>
                    <a:pt x="80017" y="2583282"/>
                    <a:pt x="69991" y="2575753"/>
                  </a:cubicBezTo>
                  <a:cubicBezTo>
                    <a:pt x="68738" y="2569479"/>
                    <a:pt x="67485" y="2564460"/>
                    <a:pt x="67485" y="2559441"/>
                  </a:cubicBezTo>
                  <a:cubicBezTo>
                    <a:pt x="56206" y="2538109"/>
                    <a:pt x="69991" y="2513014"/>
                    <a:pt x="54953" y="2492937"/>
                  </a:cubicBezTo>
                  <a:cubicBezTo>
                    <a:pt x="54953" y="2484153"/>
                    <a:pt x="54953" y="2475370"/>
                    <a:pt x="54953" y="2467841"/>
                  </a:cubicBezTo>
                  <a:cubicBezTo>
                    <a:pt x="57459" y="2462822"/>
                    <a:pt x="60279" y="2459685"/>
                    <a:pt x="63569" y="2458273"/>
                  </a:cubicBezTo>
                  <a:lnTo>
                    <a:pt x="65993" y="2458439"/>
                  </a:lnTo>
                  <a:lnTo>
                    <a:pt x="67191" y="2414172"/>
                  </a:lnTo>
                  <a:cubicBezTo>
                    <a:pt x="70938" y="2410430"/>
                    <a:pt x="72188" y="2406687"/>
                    <a:pt x="69689" y="2401698"/>
                  </a:cubicBezTo>
                  <a:cubicBezTo>
                    <a:pt x="85928" y="2382986"/>
                    <a:pt x="77184" y="2359284"/>
                    <a:pt x="80932" y="2338077"/>
                  </a:cubicBezTo>
                  <a:lnTo>
                    <a:pt x="80941" y="2336094"/>
                  </a:lnTo>
                  <a:lnTo>
                    <a:pt x="70668" y="2331012"/>
                  </a:lnTo>
                  <a:cubicBezTo>
                    <a:pt x="71916" y="2318668"/>
                    <a:pt x="69420" y="2306324"/>
                    <a:pt x="58190" y="2297683"/>
                  </a:cubicBezTo>
                  <a:cubicBezTo>
                    <a:pt x="59438" y="2292745"/>
                    <a:pt x="58190" y="2287808"/>
                    <a:pt x="53199" y="2285339"/>
                  </a:cubicBezTo>
                  <a:cubicBezTo>
                    <a:pt x="51951" y="2275464"/>
                    <a:pt x="50703" y="2265588"/>
                    <a:pt x="49455" y="2255713"/>
                  </a:cubicBezTo>
                  <a:cubicBezTo>
                    <a:pt x="54446" y="2239666"/>
                    <a:pt x="66924" y="2229791"/>
                    <a:pt x="84394" y="2228556"/>
                  </a:cubicBezTo>
                  <a:cubicBezTo>
                    <a:pt x="134305" y="2223619"/>
                    <a:pt x="189208" y="2243369"/>
                    <a:pt x="234129" y="2201399"/>
                  </a:cubicBezTo>
                  <a:cubicBezTo>
                    <a:pt x="236624" y="2198930"/>
                    <a:pt x="240056" y="2198082"/>
                    <a:pt x="244092" y="2198236"/>
                  </a:cubicBezTo>
                  <a:cubicBezTo>
                    <a:pt x="256199" y="2198699"/>
                    <a:pt x="273747" y="2208188"/>
                    <a:pt x="287784" y="2210040"/>
                  </a:cubicBezTo>
                  <a:cubicBezTo>
                    <a:pt x="310244" y="2214978"/>
                    <a:pt x="330209" y="2224853"/>
                    <a:pt x="331457" y="2249541"/>
                  </a:cubicBezTo>
                  <a:cubicBezTo>
                    <a:pt x="333952" y="2279167"/>
                    <a:pt x="307749" y="2279167"/>
                    <a:pt x="287784" y="2284104"/>
                  </a:cubicBezTo>
                  <a:lnTo>
                    <a:pt x="282892" y="2287330"/>
                  </a:lnTo>
                  <a:lnTo>
                    <a:pt x="288292" y="2286931"/>
                  </a:lnTo>
                  <a:cubicBezTo>
                    <a:pt x="312026" y="2290673"/>
                    <a:pt x="339508" y="2288178"/>
                    <a:pt x="358245" y="2303148"/>
                  </a:cubicBezTo>
                  <a:cubicBezTo>
                    <a:pt x="393846" y="2331216"/>
                    <a:pt x="433507" y="2351175"/>
                    <a:pt x="474105" y="2369108"/>
                  </a:cubicBezTo>
                  <a:lnTo>
                    <a:pt x="590149" y="2420498"/>
                  </a:lnTo>
                  <a:lnTo>
                    <a:pt x="591838" y="2421657"/>
                  </a:lnTo>
                  <a:lnTo>
                    <a:pt x="592275" y="2421439"/>
                  </a:lnTo>
                  <a:lnTo>
                    <a:pt x="595585" y="2422905"/>
                  </a:lnTo>
                  <a:cubicBezTo>
                    <a:pt x="605578" y="2427894"/>
                    <a:pt x="601831" y="2407935"/>
                    <a:pt x="599333" y="2417915"/>
                  </a:cubicBezTo>
                  <a:lnTo>
                    <a:pt x="592275" y="2421439"/>
                  </a:lnTo>
                  <a:lnTo>
                    <a:pt x="590149" y="2420498"/>
                  </a:lnTo>
                  <a:lnTo>
                    <a:pt x="541871" y="2387352"/>
                  </a:lnTo>
                  <a:cubicBezTo>
                    <a:pt x="527818" y="2374253"/>
                    <a:pt x="520636" y="2358036"/>
                    <a:pt x="533127" y="2334334"/>
                  </a:cubicBezTo>
                  <a:cubicBezTo>
                    <a:pt x="559360" y="2285683"/>
                    <a:pt x="613073" y="2299405"/>
                    <a:pt x="653047" y="2324355"/>
                  </a:cubicBezTo>
                  <a:cubicBezTo>
                    <a:pt x="688023" y="2346809"/>
                    <a:pt x="724249" y="2359284"/>
                    <a:pt x="761723" y="2371758"/>
                  </a:cubicBezTo>
                  <a:cubicBezTo>
                    <a:pt x="766720" y="2373006"/>
                    <a:pt x="769218" y="2376748"/>
                    <a:pt x="769218" y="2381738"/>
                  </a:cubicBezTo>
                  <a:cubicBezTo>
                    <a:pt x="774215" y="2376748"/>
                    <a:pt x="766720" y="2369264"/>
                    <a:pt x="772966" y="2363026"/>
                  </a:cubicBezTo>
                  <a:cubicBezTo>
                    <a:pt x="811690" y="2326850"/>
                    <a:pt x="859158" y="2320612"/>
                    <a:pt x="909124" y="2320612"/>
                  </a:cubicBezTo>
                  <a:lnTo>
                    <a:pt x="924673" y="2323582"/>
                  </a:lnTo>
                  <a:lnTo>
                    <a:pt x="920684" y="2312035"/>
                  </a:lnTo>
                  <a:cubicBezTo>
                    <a:pt x="885496" y="2290656"/>
                    <a:pt x="879213" y="2269277"/>
                    <a:pt x="909374" y="2239094"/>
                  </a:cubicBezTo>
                  <a:cubicBezTo>
                    <a:pt x="914401" y="2235321"/>
                    <a:pt x="913144" y="2224003"/>
                    <a:pt x="914401" y="2216457"/>
                  </a:cubicBezTo>
                  <a:cubicBezTo>
                    <a:pt x="914401" y="2208912"/>
                    <a:pt x="914401" y="2200108"/>
                    <a:pt x="914401" y="2192563"/>
                  </a:cubicBezTo>
                  <a:cubicBezTo>
                    <a:pt x="917935" y="2167096"/>
                    <a:pt x="925446" y="2145609"/>
                    <a:pt x="938052" y="2141082"/>
                  </a:cubicBezTo>
                  <a:close/>
                  <a:moveTo>
                    <a:pt x="3327275" y="2125581"/>
                  </a:moveTo>
                  <a:lnTo>
                    <a:pt x="3328418" y="2125836"/>
                  </a:lnTo>
                  <a:lnTo>
                    <a:pt x="3328648" y="2125583"/>
                  </a:lnTo>
                  <a:lnTo>
                    <a:pt x="3328582" y="2125873"/>
                  </a:lnTo>
                  <a:lnTo>
                    <a:pt x="3355964" y="2131982"/>
                  </a:lnTo>
                  <a:cubicBezTo>
                    <a:pt x="3372552" y="2143222"/>
                    <a:pt x="3357406" y="2167107"/>
                    <a:pt x="3351636" y="2186777"/>
                  </a:cubicBezTo>
                  <a:cubicBezTo>
                    <a:pt x="3351636" y="2194270"/>
                    <a:pt x="3349072" y="2200515"/>
                    <a:pt x="3345225" y="2206759"/>
                  </a:cubicBezTo>
                  <a:cubicBezTo>
                    <a:pt x="3337532" y="2205510"/>
                    <a:pt x="3331121" y="2205510"/>
                    <a:pt x="3323428" y="2203012"/>
                  </a:cubicBezTo>
                  <a:cubicBezTo>
                    <a:pt x="3313171" y="2190523"/>
                    <a:pt x="3308042" y="2175537"/>
                    <a:pt x="3311889" y="2158052"/>
                  </a:cubicBezTo>
                  <a:lnTo>
                    <a:pt x="3313984" y="2153970"/>
                  </a:lnTo>
                  <a:lnTo>
                    <a:pt x="3315939" y="2139533"/>
                  </a:lnTo>
                  <a:lnTo>
                    <a:pt x="3324819" y="2129786"/>
                  </a:lnTo>
                  <a:lnTo>
                    <a:pt x="3325993" y="2126830"/>
                  </a:lnTo>
                  <a:lnTo>
                    <a:pt x="3327275" y="2125581"/>
                  </a:lnTo>
                  <a:close/>
                  <a:moveTo>
                    <a:pt x="3280566" y="2109095"/>
                  </a:moveTo>
                  <a:cubicBezTo>
                    <a:pt x="3285277" y="2109095"/>
                    <a:pt x="3289987" y="2109095"/>
                    <a:pt x="3295875" y="2109095"/>
                  </a:cubicBezTo>
                  <a:cubicBezTo>
                    <a:pt x="3289987" y="2118865"/>
                    <a:pt x="3285277" y="2117644"/>
                    <a:pt x="3280566" y="2109095"/>
                  </a:cubicBezTo>
                  <a:close/>
                  <a:moveTo>
                    <a:pt x="1694929" y="2109093"/>
                  </a:moveTo>
                  <a:cubicBezTo>
                    <a:pt x="1697372" y="2113872"/>
                    <a:pt x="1698593" y="2118650"/>
                    <a:pt x="1701035" y="2123429"/>
                  </a:cubicBezTo>
                  <a:cubicBezTo>
                    <a:pt x="1702256" y="2129402"/>
                    <a:pt x="1701035" y="2134181"/>
                    <a:pt x="1694929" y="2135375"/>
                  </a:cubicBezTo>
                  <a:cubicBezTo>
                    <a:pt x="1691266" y="2135375"/>
                    <a:pt x="1685161" y="2130597"/>
                    <a:pt x="1683939" y="2127013"/>
                  </a:cubicBezTo>
                  <a:cubicBezTo>
                    <a:pt x="1681497" y="2118650"/>
                    <a:pt x="1687603" y="2113872"/>
                    <a:pt x="1694929" y="2109093"/>
                  </a:cubicBezTo>
                  <a:close/>
                  <a:moveTo>
                    <a:pt x="3195783" y="2089345"/>
                  </a:moveTo>
                  <a:cubicBezTo>
                    <a:pt x="3199461" y="2088449"/>
                    <a:pt x="3203826" y="2088660"/>
                    <a:pt x="3208748" y="2089779"/>
                  </a:cubicBezTo>
                  <a:cubicBezTo>
                    <a:pt x="3215312" y="2091271"/>
                    <a:pt x="3222867" y="2094379"/>
                    <a:pt x="3231110" y="2098631"/>
                  </a:cubicBezTo>
                  <a:cubicBezTo>
                    <a:pt x="3238437" y="2113023"/>
                    <a:pt x="3249427" y="2115640"/>
                    <a:pt x="3262860" y="2115640"/>
                  </a:cubicBezTo>
                  <a:cubicBezTo>
                    <a:pt x="3254312" y="2131340"/>
                    <a:pt x="3240879" y="2135266"/>
                    <a:pt x="3226226" y="2128724"/>
                  </a:cubicBezTo>
                  <a:cubicBezTo>
                    <a:pt x="3210351" y="2120873"/>
                    <a:pt x="3198140" y="2127415"/>
                    <a:pt x="3184707" y="2132649"/>
                  </a:cubicBezTo>
                  <a:cubicBezTo>
                    <a:pt x="3179899" y="2104682"/>
                    <a:pt x="3184750" y="2092033"/>
                    <a:pt x="3195783" y="2089345"/>
                  </a:cubicBezTo>
                  <a:close/>
                  <a:moveTo>
                    <a:pt x="745658" y="2088845"/>
                  </a:moveTo>
                  <a:cubicBezTo>
                    <a:pt x="748159" y="2089317"/>
                    <a:pt x="750659" y="2090262"/>
                    <a:pt x="752535" y="2090891"/>
                  </a:cubicBezTo>
                  <a:cubicBezTo>
                    <a:pt x="766288" y="2095299"/>
                    <a:pt x="775665" y="2102540"/>
                    <a:pt x="781292" y="2112142"/>
                  </a:cubicBezTo>
                  <a:lnTo>
                    <a:pt x="786589" y="2142154"/>
                  </a:lnTo>
                  <a:lnTo>
                    <a:pt x="786729" y="2142067"/>
                  </a:lnTo>
                  <a:cubicBezTo>
                    <a:pt x="791733" y="2148265"/>
                    <a:pt x="796738" y="2153223"/>
                    <a:pt x="802994" y="2158181"/>
                  </a:cubicBezTo>
                  <a:cubicBezTo>
                    <a:pt x="802994" y="2163139"/>
                    <a:pt x="802994" y="2169336"/>
                    <a:pt x="802994" y="2174294"/>
                  </a:cubicBezTo>
                  <a:cubicBezTo>
                    <a:pt x="807999" y="2194127"/>
                    <a:pt x="815506" y="2213959"/>
                    <a:pt x="818008" y="2235031"/>
                  </a:cubicBezTo>
                  <a:cubicBezTo>
                    <a:pt x="823013" y="2273456"/>
                    <a:pt x="795487" y="2305683"/>
                    <a:pt x="757951" y="2297007"/>
                  </a:cubicBezTo>
                  <a:cubicBezTo>
                    <a:pt x="709155" y="2285851"/>
                    <a:pt x="655354" y="2300725"/>
                    <a:pt x="612814" y="2266019"/>
                  </a:cubicBezTo>
                  <a:cubicBezTo>
                    <a:pt x="606558" y="2261061"/>
                    <a:pt x="595297" y="2261061"/>
                    <a:pt x="592795" y="2267258"/>
                  </a:cubicBezTo>
                  <a:cubicBezTo>
                    <a:pt x="576530" y="2295767"/>
                    <a:pt x="554008" y="2287091"/>
                    <a:pt x="530236" y="2285851"/>
                  </a:cubicBezTo>
                  <a:cubicBezTo>
                    <a:pt x="515222" y="2284612"/>
                    <a:pt x="498956" y="2289570"/>
                    <a:pt x="482691" y="2289570"/>
                  </a:cubicBezTo>
                  <a:cubicBezTo>
                    <a:pt x="470179" y="2290809"/>
                    <a:pt x="467677" y="2279654"/>
                    <a:pt x="466425" y="2268498"/>
                  </a:cubicBezTo>
                  <a:cubicBezTo>
                    <a:pt x="442653" y="2268498"/>
                    <a:pt x="427639" y="2258582"/>
                    <a:pt x="417629" y="2237510"/>
                  </a:cubicBezTo>
                  <a:lnTo>
                    <a:pt x="420234" y="2235530"/>
                  </a:lnTo>
                  <a:lnTo>
                    <a:pt x="401203" y="2231936"/>
                  </a:lnTo>
                  <a:cubicBezTo>
                    <a:pt x="377448" y="2220602"/>
                    <a:pt x="346191" y="2208008"/>
                    <a:pt x="391201" y="2182822"/>
                  </a:cubicBezTo>
                  <a:cubicBezTo>
                    <a:pt x="411206" y="2171488"/>
                    <a:pt x="432461" y="2162673"/>
                    <a:pt x="449965" y="2147561"/>
                  </a:cubicBezTo>
                  <a:cubicBezTo>
                    <a:pt x="468719" y="2158895"/>
                    <a:pt x="496225" y="2151339"/>
                    <a:pt x="504978" y="2182822"/>
                  </a:cubicBezTo>
                  <a:cubicBezTo>
                    <a:pt x="508728" y="2199193"/>
                    <a:pt x="528733" y="2197934"/>
                    <a:pt x="542486" y="2180303"/>
                  </a:cubicBezTo>
                  <a:cubicBezTo>
                    <a:pt x="548738" y="2168969"/>
                    <a:pt x="549988" y="2153857"/>
                    <a:pt x="568742" y="2158895"/>
                  </a:cubicBezTo>
                  <a:cubicBezTo>
                    <a:pt x="594998" y="2168969"/>
                    <a:pt x="599999" y="2156376"/>
                    <a:pt x="599999" y="2131189"/>
                  </a:cubicBezTo>
                  <a:cubicBezTo>
                    <a:pt x="599999" y="2118596"/>
                    <a:pt x="615003" y="2117337"/>
                    <a:pt x="625005" y="2124893"/>
                  </a:cubicBezTo>
                  <a:cubicBezTo>
                    <a:pt x="651261" y="2145042"/>
                    <a:pt x="685019" y="2143783"/>
                    <a:pt x="716276" y="2147561"/>
                  </a:cubicBezTo>
                  <a:cubicBezTo>
                    <a:pt x="745033" y="2148820"/>
                    <a:pt x="751285" y="2140005"/>
                    <a:pt x="740032" y="2109781"/>
                  </a:cubicBezTo>
                  <a:cubicBezTo>
                    <a:pt x="737531" y="2102225"/>
                    <a:pt x="728779" y="2095928"/>
                    <a:pt x="738782" y="2089632"/>
                  </a:cubicBezTo>
                  <a:cubicBezTo>
                    <a:pt x="740657" y="2088373"/>
                    <a:pt x="743158" y="2088373"/>
                    <a:pt x="745658" y="2088845"/>
                  </a:cubicBezTo>
                  <a:close/>
                  <a:moveTo>
                    <a:pt x="2641842" y="2081620"/>
                  </a:moveTo>
                  <a:cubicBezTo>
                    <a:pt x="2639256" y="2084367"/>
                    <a:pt x="2635377" y="2089862"/>
                    <a:pt x="2631499" y="2092609"/>
                  </a:cubicBezTo>
                  <a:cubicBezTo>
                    <a:pt x="2626327" y="2096730"/>
                    <a:pt x="2621155" y="2095357"/>
                    <a:pt x="2621155" y="2087115"/>
                  </a:cubicBezTo>
                  <a:cubicBezTo>
                    <a:pt x="2621155" y="2085741"/>
                    <a:pt x="2623741" y="2084367"/>
                    <a:pt x="2626327" y="2082994"/>
                  </a:cubicBezTo>
                  <a:cubicBezTo>
                    <a:pt x="2631499" y="2081620"/>
                    <a:pt x="2636670" y="2081620"/>
                    <a:pt x="2641842" y="2081620"/>
                  </a:cubicBezTo>
                  <a:close/>
                  <a:moveTo>
                    <a:pt x="1615554" y="2073215"/>
                  </a:moveTo>
                  <a:cubicBezTo>
                    <a:pt x="1619675" y="2070629"/>
                    <a:pt x="1625170" y="2075801"/>
                    <a:pt x="1630665" y="2077094"/>
                  </a:cubicBezTo>
                  <a:cubicBezTo>
                    <a:pt x="1627918" y="2082265"/>
                    <a:pt x="1627918" y="2088730"/>
                    <a:pt x="1623797" y="2091316"/>
                  </a:cubicBezTo>
                  <a:cubicBezTo>
                    <a:pt x="1621049" y="2091316"/>
                    <a:pt x="1614180" y="2087437"/>
                    <a:pt x="1610059" y="2084851"/>
                  </a:cubicBezTo>
                  <a:cubicBezTo>
                    <a:pt x="1611433" y="2080973"/>
                    <a:pt x="1612807" y="2073215"/>
                    <a:pt x="1615554" y="2073215"/>
                  </a:cubicBezTo>
                  <a:close/>
                  <a:moveTo>
                    <a:pt x="3010885" y="2059640"/>
                  </a:moveTo>
                  <a:cubicBezTo>
                    <a:pt x="3018494" y="2060861"/>
                    <a:pt x="3021031" y="2065746"/>
                    <a:pt x="3017226" y="2070630"/>
                  </a:cubicBezTo>
                  <a:cubicBezTo>
                    <a:pt x="3014690" y="2074293"/>
                    <a:pt x="3009617" y="2076736"/>
                    <a:pt x="3005812" y="2080399"/>
                  </a:cubicBezTo>
                  <a:cubicBezTo>
                    <a:pt x="3005812" y="2074293"/>
                    <a:pt x="3007080" y="2070630"/>
                    <a:pt x="3007080" y="2065746"/>
                  </a:cubicBezTo>
                  <a:cubicBezTo>
                    <a:pt x="3008348" y="2063303"/>
                    <a:pt x="3010885" y="2059640"/>
                    <a:pt x="3010885" y="2059640"/>
                  </a:cubicBezTo>
                  <a:close/>
                  <a:moveTo>
                    <a:pt x="2314606" y="2030932"/>
                  </a:moveTo>
                  <a:cubicBezTo>
                    <a:pt x="2336960" y="2034709"/>
                    <a:pt x="2359315" y="2049821"/>
                    <a:pt x="2381669" y="2033765"/>
                  </a:cubicBezTo>
                  <a:cubicBezTo>
                    <a:pt x="2381669" y="2040062"/>
                    <a:pt x="2381669" y="2045099"/>
                    <a:pt x="2381669" y="2048877"/>
                  </a:cubicBezTo>
                  <a:lnTo>
                    <a:pt x="2384868" y="2055365"/>
                  </a:lnTo>
                  <a:lnTo>
                    <a:pt x="2384868" y="2048649"/>
                  </a:lnTo>
                  <a:cubicBezTo>
                    <a:pt x="2398301" y="2049748"/>
                    <a:pt x="2409291" y="2053045"/>
                    <a:pt x="2416618" y="2062935"/>
                  </a:cubicBezTo>
                  <a:cubicBezTo>
                    <a:pt x="2405628" y="2062935"/>
                    <a:pt x="2394637" y="2062935"/>
                    <a:pt x="2384868" y="2064034"/>
                  </a:cubicBezTo>
                  <a:lnTo>
                    <a:pt x="2384868" y="2063912"/>
                  </a:lnTo>
                  <a:lnTo>
                    <a:pt x="2381669" y="2066507"/>
                  </a:lnTo>
                  <a:lnTo>
                    <a:pt x="2379194" y="2067981"/>
                  </a:lnTo>
                  <a:lnTo>
                    <a:pt x="2368331" y="2079657"/>
                  </a:lnTo>
                  <a:lnTo>
                    <a:pt x="2366766" y="2082878"/>
                  </a:lnTo>
                  <a:cubicBezTo>
                    <a:pt x="2370491" y="2111843"/>
                    <a:pt x="2329508" y="2106805"/>
                    <a:pt x="2329508" y="2134510"/>
                  </a:cubicBezTo>
                  <a:cubicBezTo>
                    <a:pt x="2328266" y="2158437"/>
                    <a:pt x="2297218" y="2160956"/>
                    <a:pt x="2286041" y="2178586"/>
                  </a:cubicBezTo>
                  <a:cubicBezTo>
                    <a:pt x="2261203" y="2168512"/>
                    <a:pt x="2248784" y="2145844"/>
                    <a:pt x="2230155" y="2123176"/>
                  </a:cubicBezTo>
                  <a:cubicBezTo>
                    <a:pt x="2215252" y="2142066"/>
                    <a:pt x="2204075" y="2160956"/>
                    <a:pt x="2190414" y="2178586"/>
                  </a:cubicBezTo>
                  <a:cubicBezTo>
                    <a:pt x="2160608" y="2177327"/>
                    <a:pt x="2129560" y="2184883"/>
                    <a:pt x="2102238" y="2155918"/>
                  </a:cubicBezTo>
                  <a:cubicBezTo>
                    <a:pt x="2087335" y="2140807"/>
                    <a:pt x="2041384" y="2157178"/>
                    <a:pt x="2027723" y="2179845"/>
                  </a:cubicBezTo>
                  <a:cubicBezTo>
                    <a:pt x="2025239" y="2183623"/>
                    <a:pt x="2023997" y="2191179"/>
                    <a:pt x="2026481" y="2193698"/>
                  </a:cubicBezTo>
                  <a:cubicBezTo>
                    <a:pt x="2033932" y="2206291"/>
                    <a:pt x="2043868" y="2215106"/>
                    <a:pt x="2051319" y="2226440"/>
                  </a:cubicBezTo>
                  <a:cubicBezTo>
                    <a:pt x="2058771" y="2240292"/>
                    <a:pt x="2051319" y="2250367"/>
                    <a:pt x="2043868" y="2261701"/>
                  </a:cubicBezTo>
                  <a:cubicBezTo>
                    <a:pt x="2002884" y="2210069"/>
                    <a:pt x="2001642" y="2210069"/>
                    <a:pt x="2011578" y="2153400"/>
                  </a:cubicBezTo>
                  <a:cubicBezTo>
                    <a:pt x="2014062" y="2137029"/>
                    <a:pt x="2012820" y="2123176"/>
                    <a:pt x="2001642" y="2109324"/>
                  </a:cubicBezTo>
                  <a:cubicBezTo>
                    <a:pt x="1995433" y="2100509"/>
                    <a:pt x="1989223" y="2091693"/>
                    <a:pt x="1999159" y="2082878"/>
                  </a:cubicBezTo>
                  <a:cubicBezTo>
                    <a:pt x="2025239" y="2095471"/>
                    <a:pt x="2048835" y="2075322"/>
                    <a:pt x="2073674" y="2076582"/>
                  </a:cubicBezTo>
                  <a:cubicBezTo>
                    <a:pt x="2100996" y="2080360"/>
                    <a:pt x="2119624" y="2038802"/>
                    <a:pt x="2153156" y="2061470"/>
                  </a:cubicBezTo>
                  <a:cubicBezTo>
                    <a:pt x="2175511" y="2076582"/>
                    <a:pt x="2201591" y="2057692"/>
                    <a:pt x="2228913" y="2067767"/>
                  </a:cubicBezTo>
                  <a:cubicBezTo>
                    <a:pt x="2254993" y="2076582"/>
                    <a:pt x="2288525" y="2065248"/>
                    <a:pt x="2318331" y="2062729"/>
                  </a:cubicBezTo>
                  <a:cubicBezTo>
                    <a:pt x="2315847" y="2045099"/>
                    <a:pt x="2291009" y="2051395"/>
                    <a:pt x="2292251" y="2032506"/>
                  </a:cubicBezTo>
                  <a:cubicBezTo>
                    <a:pt x="2299702" y="2029673"/>
                    <a:pt x="2307154" y="2029672"/>
                    <a:pt x="2314606" y="2030932"/>
                  </a:cubicBezTo>
                  <a:close/>
                  <a:moveTo>
                    <a:pt x="1975877" y="2026668"/>
                  </a:moveTo>
                  <a:cubicBezTo>
                    <a:pt x="1977447" y="2026668"/>
                    <a:pt x="1982157" y="2026668"/>
                    <a:pt x="1982157" y="2029416"/>
                  </a:cubicBezTo>
                  <a:cubicBezTo>
                    <a:pt x="1982157" y="2030790"/>
                    <a:pt x="1980587" y="2033537"/>
                    <a:pt x="1979017" y="2036285"/>
                  </a:cubicBezTo>
                  <a:cubicBezTo>
                    <a:pt x="1977447" y="2034911"/>
                    <a:pt x="1972736" y="2034911"/>
                    <a:pt x="1972736" y="2033537"/>
                  </a:cubicBezTo>
                  <a:cubicBezTo>
                    <a:pt x="1972736" y="2030790"/>
                    <a:pt x="1974306" y="2029416"/>
                    <a:pt x="1975877" y="2026668"/>
                  </a:cubicBezTo>
                  <a:close/>
                  <a:moveTo>
                    <a:pt x="1763922" y="1999191"/>
                  </a:moveTo>
                  <a:cubicBezTo>
                    <a:pt x="1765754" y="1999191"/>
                    <a:pt x="1768502" y="2001939"/>
                    <a:pt x="1768502" y="2001939"/>
                  </a:cubicBezTo>
                  <a:cubicBezTo>
                    <a:pt x="1767586" y="2008808"/>
                    <a:pt x="1765754" y="2007434"/>
                    <a:pt x="1763922" y="1999191"/>
                  </a:cubicBezTo>
                  <a:close/>
                  <a:moveTo>
                    <a:pt x="317339" y="1985178"/>
                  </a:moveTo>
                  <a:cubicBezTo>
                    <a:pt x="336154" y="1992589"/>
                    <a:pt x="318594" y="1998765"/>
                    <a:pt x="314831" y="2006176"/>
                  </a:cubicBezTo>
                  <a:cubicBezTo>
                    <a:pt x="301033" y="2028409"/>
                    <a:pt x="301033" y="2028409"/>
                    <a:pt x="327374" y="2049406"/>
                  </a:cubicBezTo>
                  <a:cubicBezTo>
                    <a:pt x="337408" y="2056817"/>
                    <a:pt x="338662" y="2066698"/>
                    <a:pt x="339917" y="2077815"/>
                  </a:cubicBezTo>
                  <a:cubicBezTo>
                    <a:pt x="344934" y="2119810"/>
                    <a:pt x="313576" y="2122280"/>
                    <a:pt x="284727" y="2121045"/>
                  </a:cubicBezTo>
                  <a:cubicBezTo>
                    <a:pt x="262150" y="2121045"/>
                    <a:pt x="238318" y="2111164"/>
                    <a:pt x="218249" y="2133396"/>
                  </a:cubicBezTo>
                  <a:cubicBezTo>
                    <a:pt x="178111" y="2170451"/>
                    <a:pt x="153025" y="2250736"/>
                    <a:pt x="76512" y="2171686"/>
                  </a:cubicBezTo>
                  <a:cubicBezTo>
                    <a:pt x="60206" y="2154394"/>
                    <a:pt x="41392" y="2186508"/>
                    <a:pt x="21323" y="2192684"/>
                  </a:cubicBezTo>
                  <a:cubicBezTo>
                    <a:pt x="12543" y="2195154"/>
                    <a:pt x="6271" y="2191449"/>
                    <a:pt x="3763" y="2184038"/>
                  </a:cubicBezTo>
                  <a:cubicBezTo>
                    <a:pt x="5017" y="2179097"/>
                    <a:pt x="5017" y="2175392"/>
                    <a:pt x="0" y="2171686"/>
                  </a:cubicBezTo>
                  <a:cubicBezTo>
                    <a:pt x="1254" y="2145748"/>
                    <a:pt x="1254" y="2119810"/>
                    <a:pt x="1254" y="2092636"/>
                  </a:cubicBezTo>
                  <a:cubicBezTo>
                    <a:pt x="12543" y="2095107"/>
                    <a:pt x="26340" y="2107458"/>
                    <a:pt x="33866" y="2087696"/>
                  </a:cubicBezTo>
                  <a:cubicBezTo>
                    <a:pt x="38883" y="2079050"/>
                    <a:pt x="41392" y="2069169"/>
                    <a:pt x="46409" y="2060523"/>
                  </a:cubicBezTo>
                  <a:cubicBezTo>
                    <a:pt x="56443" y="2049406"/>
                    <a:pt x="70241" y="2046936"/>
                    <a:pt x="81530" y="2055582"/>
                  </a:cubicBezTo>
                  <a:cubicBezTo>
                    <a:pt x="102853" y="2070404"/>
                    <a:pt x="121668" y="2087696"/>
                    <a:pt x="145500" y="2106223"/>
                  </a:cubicBezTo>
                  <a:cubicBezTo>
                    <a:pt x="156788" y="2093872"/>
                    <a:pt x="179366" y="2076580"/>
                    <a:pt x="179366" y="2045701"/>
                  </a:cubicBezTo>
                  <a:lnTo>
                    <a:pt x="181617" y="2045681"/>
                  </a:lnTo>
                  <a:lnTo>
                    <a:pt x="198184" y="2027057"/>
                  </a:lnTo>
                  <a:cubicBezTo>
                    <a:pt x="203903" y="2021052"/>
                    <a:pt x="208539" y="2014585"/>
                    <a:pt x="208539" y="2005348"/>
                  </a:cubicBezTo>
                  <a:cubicBezTo>
                    <a:pt x="209157" y="2004116"/>
                    <a:pt x="212558" y="2002884"/>
                    <a:pt x="216731" y="2001806"/>
                  </a:cubicBezTo>
                  <a:lnTo>
                    <a:pt x="227918" y="1999524"/>
                  </a:lnTo>
                  <a:lnTo>
                    <a:pt x="228284" y="1998765"/>
                  </a:lnTo>
                  <a:cubicBezTo>
                    <a:pt x="242081" y="2000000"/>
                    <a:pt x="253370" y="2002470"/>
                    <a:pt x="258387" y="2017292"/>
                  </a:cubicBezTo>
                  <a:cubicBezTo>
                    <a:pt x="262150" y="2025938"/>
                    <a:pt x="265913" y="2040760"/>
                    <a:pt x="274693" y="2022233"/>
                  </a:cubicBezTo>
                  <a:cubicBezTo>
                    <a:pt x="280964" y="2009881"/>
                    <a:pt x="283473" y="1997530"/>
                    <a:pt x="296016" y="1991354"/>
                  </a:cubicBezTo>
                  <a:cubicBezTo>
                    <a:pt x="302288" y="1986413"/>
                    <a:pt x="312322" y="1982708"/>
                    <a:pt x="317339" y="1985178"/>
                  </a:cubicBezTo>
                  <a:close/>
                  <a:moveTo>
                    <a:pt x="1741372" y="1981094"/>
                  </a:moveTo>
                  <a:cubicBezTo>
                    <a:pt x="1746893" y="1981846"/>
                    <a:pt x="1753658" y="1983391"/>
                    <a:pt x="1762678" y="1985452"/>
                  </a:cubicBezTo>
                  <a:cubicBezTo>
                    <a:pt x="1762678" y="1990947"/>
                    <a:pt x="1762678" y="1996443"/>
                    <a:pt x="1762678" y="2003312"/>
                  </a:cubicBezTo>
                  <a:lnTo>
                    <a:pt x="1697980" y="2003312"/>
                  </a:lnTo>
                  <a:cubicBezTo>
                    <a:pt x="1712289" y="1990260"/>
                    <a:pt x="1719443" y="1983735"/>
                    <a:pt x="1727530" y="1981502"/>
                  </a:cubicBezTo>
                  <a:cubicBezTo>
                    <a:pt x="1731574" y="1980386"/>
                    <a:pt x="1735851" y="1980343"/>
                    <a:pt x="1741372" y="1981094"/>
                  </a:cubicBezTo>
                  <a:close/>
                  <a:moveTo>
                    <a:pt x="1362783" y="1966220"/>
                  </a:moveTo>
                  <a:cubicBezTo>
                    <a:pt x="1372928" y="1966220"/>
                    <a:pt x="1384341" y="1966220"/>
                    <a:pt x="1394486" y="1966220"/>
                  </a:cubicBezTo>
                  <a:cubicBezTo>
                    <a:pt x="1394486" y="1978432"/>
                    <a:pt x="1391950" y="1990644"/>
                    <a:pt x="1378001" y="1997971"/>
                  </a:cubicBezTo>
                  <a:lnTo>
                    <a:pt x="1374617" y="1997700"/>
                  </a:lnTo>
                  <a:lnTo>
                    <a:pt x="1377999" y="1999803"/>
                  </a:lnTo>
                  <a:cubicBezTo>
                    <a:pt x="1372927" y="2004687"/>
                    <a:pt x="1367854" y="2009571"/>
                    <a:pt x="1362782" y="2014456"/>
                  </a:cubicBezTo>
                  <a:lnTo>
                    <a:pt x="1353409" y="2014456"/>
                  </a:lnTo>
                  <a:lnTo>
                    <a:pt x="1345873" y="2019894"/>
                  </a:lnTo>
                  <a:cubicBezTo>
                    <a:pt x="1324314" y="1996891"/>
                    <a:pt x="1324314" y="1995613"/>
                    <a:pt x="1345873" y="1971332"/>
                  </a:cubicBezTo>
                  <a:cubicBezTo>
                    <a:pt x="1348409" y="1968776"/>
                    <a:pt x="1350945" y="1967498"/>
                    <a:pt x="1353640" y="1967498"/>
                  </a:cubicBezTo>
                  <a:cubicBezTo>
                    <a:pt x="1356335" y="1967498"/>
                    <a:pt x="1359188" y="1968776"/>
                    <a:pt x="1362359" y="1971332"/>
                  </a:cubicBezTo>
                  <a:lnTo>
                    <a:pt x="1362783" y="1972050"/>
                  </a:lnTo>
                  <a:lnTo>
                    <a:pt x="1362783" y="1966220"/>
                  </a:lnTo>
                  <a:close/>
                  <a:moveTo>
                    <a:pt x="1399418" y="1960727"/>
                  </a:moveTo>
                  <a:cubicBezTo>
                    <a:pt x="1405524" y="1963867"/>
                    <a:pt x="1404303" y="1967008"/>
                    <a:pt x="1395754" y="1970148"/>
                  </a:cubicBezTo>
                  <a:cubicBezTo>
                    <a:pt x="1398197" y="1967008"/>
                    <a:pt x="1399418" y="1960727"/>
                    <a:pt x="1399418" y="1960727"/>
                  </a:cubicBezTo>
                  <a:close/>
                  <a:moveTo>
                    <a:pt x="1346296" y="1949734"/>
                  </a:moveTo>
                  <a:cubicBezTo>
                    <a:pt x="1351007" y="1954444"/>
                    <a:pt x="1355717" y="1960331"/>
                    <a:pt x="1361606" y="1965041"/>
                  </a:cubicBezTo>
                  <a:cubicBezTo>
                    <a:pt x="1355717" y="1965041"/>
                    <a:pt x="1351007" y="1965041"/>
                    <a:pt x="1346296" y="1965041"/>
                  </a:cubicBezTo>
                  <a:cubicBezTo>
                    <a:pt x="1346296" y="1960331"/>
                    <a:pt x="1346296" y="1954444"/>
                    <a:pt x="1346296" y="1949734"/>
                  </a:cubicBezTo>
                  <a:close/>
                  <a:moveTo>
                    <a:pt x="1345073" y="1938745"/>
                  </a:moveTo>
                  <a:cubicBezTo>
                    <a:pt x="1345073" y="1944632"/>
                    <a:pt x="1345073" y="1949342"/>
                    <a:pt x="1345073" y="1954052"/>
                  </a:cubicBezTo>
                  <a:cubicBezTo>
                    <a:pt x="1337746" y="1951697"/>
                    <a:pt x="1331641" y="1949342"/>
                    <a:pt x="1324314" y="1945810"/>
                  </a:cubicBezTo>
                  <a:cubicBezTo>
                    <a:pt x="1329199" y="1938745"/>
                    <a:pt x="1337746" y="1939922"/>
                    <a:pt x="1345073" y="1938745"/>
                  </a:cubicBezTo>
                  <a:close/>
                  <a:moveTo>
                    <a:pt x="948453" y="1938745"/>
                  </a:moveTo>
                  <a:cubicBezTo>
                    <a:pt x="953948" y="1941281"/>
                    <a:pt x="955048" y="1945085"/>
                    <a:pt x="951750" y="1951425"/>
                  </a:cubicBezTo>
                  <a:cubicBezTo>
                    <a:pt x="947354" y="1951425"/>
                    <a:pt x="944056" y="1952693"/>
                    <a:pt x="939660" y="1953961"/>
                  </a:cubicBezTo>
                  <a:cubicBezTo>
                    <a:pt x="940759" y="1950157"/>
                    <a:pt x="940759" y="1945085"/>
                    <a:pt x="941858" y="1941281"/>
                  </a:cubicBezTo>
                  <a:cubicBezTo>
                    <a:pt x="941858" y="1940013"/>
                    <a:pt x="946255" y="1938745"/>
                    <a:pt x="948453" y="1938745"/>
                  </a:cubicBezTo>
                  <a:close/>
                  <a:moveTo>
                    <a:pt x="2736554" y="1922259"/>
                  </a:moveTo>
                  <a:cubicBezTo>
                    <a:pt x="2738385" y="1924701"/>
                    <a:pt x="2741132" y="1925923"/>
                    <a:pt x="2741132" y="1925923"/>
                  </a:cubicBezTo>
                  <a:cubicBezTo>
                    <a:pt x="2740216" y="1932029"/>
                    <a:pt x="2738385" y="1930808"/>
                    <a:pt x="2736554" y="1922259"/>
                  </a:cubicBezTo>
                  <a:close/>
                  <a:moveTo>
                    <a:pt x="1012470" y="1916576"/>
                  </a:moveTo>
                  <a:cubicBezTo>
                    <a:pt x="1016259" y="1917201"/>
                    <a:pt x="1018590" y="1920011"/>
                    <a:pt x="1016258" y="1928753"/>
                  </a:cubicBezTo>
                  <a:cubicBezTo>
                    <a:pt x="1015093" y="1932500"/>
                    <a:pt x="1005767" y="1936247"/>
                    <a:pt x="998773" y="1936247"/>
                  </a:cubicBezTo>
                  <a:cubicBezTo>
                    <a:pt x="991779" y="1937496"/>
                    <a:pt x="983620" y="1933749"/>
                    <a:pt x="983620" y="1925007"/>
                  </a:cubicBezTo>
                  <a:cubicBezTo>
                    <a:pt x="983620" y="1913766"/>
                    <a:pt x="992945" y="1917513"/>
                    <a:pt x="999939" y="1917513"/>
                  </a:cubicBezTo>
                  <a:cubicBezTo>
                    <a:pt x="1003436" y="1917513"/>
                    <a:pt x="1008682" y="1915952"/>
                    <a:pt x="1012470" y="1916576"/>
                  </a:cubicBezTo>
                  <a:close/>
                  <a:moveTo>
                    <a:pt x="1387364" y="1913741"/>
                  </a:moveTo>
                  <a:cubicBezTo>
                    <a:pt x="1389866" y="1913741"/>
                    <a:pt x="1392222" y="1916214"/>
                    <a:pt x="1394577" y="1921160"/>
                  </a:cubicBezTo>
                  <a:lnTo>
                    <a:pt x="1387511" y="1921160"/>
                  </a:lnTo>
                  <a:lnTo>
                    <a:pt x="1379267" y="1921160"/>
                  </a:lnTo>
                  <a:cubicBezTo>
                    <a:pt x="1382211" y="1916214"/>
                    <a:pt x="1384861" y="1913741"/>
                    <a:pt x="1387364" y="1913741"/>
                  </a:cubicBezTo>
                  <a:close/>
                  <a:moveTo>
                    <a:pt x="1075862" y="1905775"/>
                  </a:moveTo>
                  <a:cubicBezTo>
                    <a:pt x="1074684" y="1916766"/>
                    <a:pt x="1074684" y="1927756"/>
                    <a:pt x="1074684" y="1937526"/>
                  </a:cubicBezTo>
                  <a:cubicBezTo>
                    <a:pt x="1060553" y="1927756"/>
                    <a:pt x="1060553" y="1916766"/>
                    <a:pt x="1075862" y="1905775"/>
                  </a:cubicBezTo>
                  <a:close/>
                  <a:moveTo>
                    <a:pt x="2280462" y="1889286"/>
                  </a:moveTo>
                  <a:cubicBezTo>
                    <a:pt x="2291060" y="1889286"/>
                    <a:pt x="2295770" y="1895531"/>
                    <a:pt x="2295770" y="1903025"/>
                  </a:cubicBezTo>
                  <a:cubicBezTo>
                    <a:pt x="2293415" y="1906772"/>
                    <a:pt x="2291060" y="1911767"/>
                    <a:pt x="2287528" y="1914265"/>
                  </a:cubicBezTo>
                  <a:cubicBezTo>
                    <a:pt x="2278107" y="1915514"/>
                    <a:pt x="2263977" y="1903025"/>
                    <a:pt x="2268687" y="1895531"/>
                  </a:cubicBezTo>
                  <a:cubicBezTo>
                    <a:pt x="2269865" y="1893033"/>
                    <a:pt x="2275752" y="1889286"/>
                    <a:pt x="2280462" y="1889286"/>
                  </a:cubicBezTo>
                  <a:close/>
                  <a:moveTo>
                    <a:pt x="2489734" y="1869768"/>
                  </a:moveTo>
                  <a:cubicBezTo>
                    <a:pt x="2494705" y="1867307"/>
                    <a:pt x="2503406" y="1873459"/>
                    <a:pt x="2510863" y="1874689"/>
                  </a:cubicBezTo>
                  <a:cubicBezTo>
                    <a:pt x="2508377" y="1885761"/>
                    <a:pt x="2498434" y="1898064"/>
                    <a:pt x="2514592" y="1907906"/>
                  </a:cubicBezTo>
                  <a:cubicBezTo>
                    <a:pt x="2529507" y="1917748"/>
                    <a:pt x="2544422" y="1927590"/>
                    <a:pt x="2559338" y="1937432"/>
                  </a:cubicBezTo>
                  <a:lnTo>
                    <a:pt x="2561138" y="1939796"/>
                  </a:lnTo>
                  <a:lnTo>
                    <a:pt x="2560711" y="1935273"/>
                  </a:lnTo>
                  <a:cubicBezTo>
                    <a:pt x="2590383" y="1922257"/>
                    <a:pt x="2590383" y="1922257"/>
                    <a:pt x="2608929" y="1952193"/>
                  </a:cubicBezTo>
                  <a:lnTo>
                    <a:pt x="2606496" y="1952587"/>
                  </a:lnTo>
                  <a:lnTo>
                    <a:pt x="2607812" y="1953426"/>
                  </a:lnTo>
                  <a:cubicBezTo>
                    <a:pt x="2612783" y="1953426"/>
                    <a:pt x="2617755" y="1953426"/>
                    <a:pt x="2623970" y="1953426"/>
                  </a:cubicBezTo>
                  <a:cubicBezTo>
                    <a:pt x="2636399" y="1979261"/>
                    <a:pt x="2630184" y="1998946"/>
                    <a:pt x="2607812" y="2016169"/>
                  </a:cubicBezTo>
                  <a:cubicBezTo>
                    <a:pt x="2600354" y="2026012"/>
                    <a:pt x="2590411" y="2030933"/>
                    <a:pt x="2581710" y="2022321"/>
                  </a:cubicBezTo>
                  <a:cubicBezTo>
                    <a:pt x="2556852" y="2000176"/>
                    <a:pt x="2534479" y="1974340"/>
                    <a:pt x="2507134" y="1955886"/>
                  </a:cubicBezTo>
                  <a:cubicBezTo>
                    <a:pt x="2490976" y="1946044"/>
                    <a:pt x="2478547" y="1943584"/>
                    <a:pt x="2468604" y="1960807"/>
                  </a:cubicBezTo>
                  <a:cubicBezTo>
                    <a:pt x="2459903" y="1975571"/>
                    <a:pt x="2448717" y="1984183"/>
                    <a:pt x="2431316" y="1985413"/>
                  </a:cubicBezTo>
                  <a:cubicBezTo>
                    <a:pt x="2428830" y="1955886"/>
                    <a:pt x="2462389" y="1938663"/>
                    <a:pt x="2454932" y="1905446"/>
                  </a:cubicBezTo>
                  <a:cubicBezTo>
                    <a:pt x="2451203" y="1890682"/>
                    <a:pt x="2474818" y="1877149"/>
                    <a:pt x="2489734" y="1869768"/>
                  </a:cubicBezTo>
                  <a:close/>
                  <a:moveTo>
                    <a:pt x="1124677" y="1838628"/>
                  </a:moveTo>
                  <a:cubicBezTo>
                    <a:pt x="1126591" y="1836395"/>
                    <a:pt x="1129829" y="1838456"/>
                    <a:pt x="1136304" y="1842577"/>
                  </a:cubicBezTo>
                  <a:cubicBezTo>
                    <a:pt x="1131595" y="1848073"/>
                    <a:pt x="1126885" y="1854942"/>
                    <a:pt x="1120998" y="1860437"/>
                  </a:cubicBezTo>
                  <a:cubicBezTo>
                    <a:pt x="1122175" y="1847386"/>
                    <a:pt x="1122764" y="1840860"/>
                    <a:pt x="1124677" y="1838628"/>
                  </a:cubicBezTo>
                  <a:close/>
                  <a:moveTo>
                    <a:pt x="3283504" y="1824899"/>
                  </a:moveTo>
                  <a:cubicBezTo>
                    <a:pt x="3289851" y="1823965"/>
                    <a:pt x="3296662" y="1824588"/>
                    <a:pt x="3303472" y="1825832"/>
                  </a:cubicBezTo>
                  <a:cubicBezTo>
                    <a:pt x="3318332" y="1829564"/>
                    <a:pt x="3320809" y="1842006"/>
                    <a:pt x="3323286" y="1854448"/>
                  </a:cubicBezTo>
                  <a:cubicBezTo>
                    <a:pt x="3298519" y="1854448"/>
                    <a:pt x="3292327" y="1876844"/>
                    <a:pt x="3276229" y="1888042"/>
                  </a:cubicBezTo>
                  <a:cubicBezTo>
                    <a:pt x="3268799" y="1888042"/>
                    <a:pt x="3260130" y="1888042"/>
                    <a:pt x="3252700" y="1886798"/>
                  </a:cubicBezTo>
                  <a:cubicBezTo>
                    <a:pt x="3245270" y="1885554"/>
                    <a:pt x="3236602" y="1881821"/>
                    <a:pt x="3240317" y="1873112"/>
                  </a:cubicBezTo>
                  <a:cubicBezTo>
                    <a:pt x="3247747" y="1858181"/>
                    <a:pt x="3256415" y="1844495"/>
                    <a:pt x="3266322" y="1833297"/>
                  </a:cubicBezTo>
                  <a:cubicBezTo>
                    <a:pt x="3271275" y="1828320"/>
                    <a:pt x="3277158" y="1825832"/>
                    <a:pt x="3283504" y="1824899"/>
                  </a:cubicBezTo>
                  <a:close/>
                  <a:moveTo>
                    <a:pt x="884500" y="1722978"/>
                  </a:moveTo>
                  <a:cubicBezTo>
                    <a:pt x="891219" y="1721570"/>
                    <a:pt x="900282" y="1729702"/>
                    <a:pt x="918408" y="1745964"/>
                  </a:cubicBezTo>
                  <a:cubicBezTo>
                    <a:pt x="917158" y="1755971"/>
                    <a:pt x="938409" y="1770982"/>
                    <a:pt x="910907" y="1774735"/>
                  </a:cubicBezTo>
                  <a:cubicBezTo>
                    <a:pt x="890906" y="1778488"/>
                    <a:pt x="890906" y="1778488"/>
                    <a:pt x="905907" y="1801005"/>
                  </a:cubicBezTo>
                  <a:cubicBezTo>
                    <a:pt x="893406" y="1831028"/>
                    <a:pt x="850904" y="1817267"/>
                    <a:pt x="837153" y="1846039"/>
                  </a:cubicBezTo>
                  <a:cubicBezTo>
                    <a:pt x="834653" y="1851043"/>
                    <a:pt x="832153" y="1856046"/>
                    <a:pt x="833403" y="1861050"/>
                  </a:cubicBezTo>
                  <a:cubicBezTo>
                    <a:pt x="833403" y="1863552"/>
                    <a:pt x="839653" y="1868556"/>
                    <a:pt x="843404" y="1868556"/>
                  </a:cubicBezTo>
                  <a:cubicBezTo>
                    <a:pt x="893406" y="1872308"/>
                    <a:pt x="893406" y="1872308"/>
                    <a:pt x="905907" y="1914840"/>
                  </a:cubicBezTo>
                  <a:cubicBezTo>
                    <a:pt x="907157" y="1919844"/>
                    <a:pt x="905907" y="1924848"/>
                    <a:pt x="905907" y="1929851"/>
                  </a:cubicBezTo>
                  <a:cubicBezTo>
                    <a:pt x="889656" y="1938608"/>
                    <a:pt x="877155" y="1903582"/>
                    <a:pt x="857154" y="1924848"/>
                  </a:cubicBezTo>
                  <a:cubicBezTo>
                    <a:pt x="854654" y="1927350"/>
                    <a:pt x="844654" y="1926099"/>
                    <a:pt x="843404" y="1926099"/>
                  </a:cubicBezTo>
                  <a:cubicBezTo>
                    <a:pt x="827153" y="1877312"/>
                    <a:pt x="808402" y="1906084"/>
                    <a:pt x="788401" y="1922346"/>
                  </a:cubicBezTo>
                  <a:cubicBezTo>
                    <a:pt x="770900" y="1934855"/>
                    <a:pt x="748399" y="1943612"/>
                    <a:pt x="727147" y="1938608"/>
                  </a:cubicBezTo>
                  <a:cubicBezTo>
                    <a:pt x="693396" y="1928601"/>
                    <a:pt x="674645" y="1938608"/>
                    <a:pt x="658394" y="1969881"/>
                  </a:cubicBezTo>
                  <a:cubicBezTo>
                    <a:pt x="648393" y="1993649"/>
                    <a:pt x="615892" y="1988646"/>
                    <a:pt x="597141" y="2003657"/>
                  </a:cubicBezTo>
                  <a:cubicBezTo>
                    <a:pt x="577140" y="2019919"/>
                    <a:pt x="563389" y="2007410"/>
                    <a:pt x="554638" y="1991147"/>
                  </a:cubicBezTo>
                  <a:cubicBezTo>
                    <a:pt x="544638" y="1977387"/>
                    <a:pt x="537137" y="1964878"/>
                    <a:pt x="517136" y="1971132"/>
                  </a:cubicBezTo>
                  <a:cubicBezTo>
                    <a:pt x="504636" y="1971132"/>
                    <a:pt x="492135" y="1973634"/>
                    <a:pt x="484635" y="1987395"/>
                  </a:cubicBezTo>
                  <a:cubicBezTo>
                    <a:pt x="462133" y="1988646"/>
                    <a:pt x="439632" y="1984893"/>
                    <a:pt x="424631" y="1966129"/>
                  </a:cubicBezTo>
                  <a:cubicBezTo>
                    <a:pt x="419631" y="1959874"/>
                    <a:pt x="412131" y="1953619"/>
                    <a:pt x="418381" y="1946114"/>
                  </a:cubicBezTo>
                  <a:lnTo>
                    <a:pt x="434862" y="1939517"/>
                  </a:lnTo>
                  <a:lnTo>
                    <a:pt x="434111" y="1938745"/>
                  </a:lnTo>
                  <a:lnTo>
                    <a:pt x="436790" y="1938745"/>
                  </a:lnTo>
                  <a:lnTo>
                    <a:pt x="437132" y="1938608"/>
                  </a:lnTo>
                  <a:lnTo>
                    <a:pt x="437356" y="1938745"/>
                  </a:lnTo>
                  <a:lnTo>
                    <a:pt x="449420" y="1938745"/>
                  </a:lnTo>
                  <a:lnTo>
                    <a:pt x="444586" y="1943175"/>
                  </a:lnTo>
                  <a:lnTo>
                    <a:pt x="444789" y="1943299"/>
                  </a:lnTo>
                  <a:cubicBezTo>
                    <a:pt x="447446" y="1943299"/>
                    <a:pt x="450258" y="1941736"/>
                    <a:pt x="453383" y="1938608"/>
                  </a:cubicBezTo>
                  <a:cubicBezTo>
                    <a:pt x="465884" y="1926099"/>
                    <a:pt x="478384" y="1912339"/>
                    <a:pt x="492135" y="1901080"/>
                  </a:cubicBezTo>
                  <a:cubicBezTo>
                    <a:pt x="503386" y="1891073"/>
                    <a:pt x="498385" y="1866054"/>
                    <a:pt x="517136" y="1864803"/>
                  </a:cubicBezTo>
                  <a:cubicBezTo>
                    <a:pt x="536825" y="1863865"/>
                    <a:pt x="556514" y="1854483"/>
                    <a:pt x="576730" y="1854600"/>
                  </a:cubicBezTo>
                  <a:lnTo>
                    <a:pt x="594155" y="1857971"/>
                  </a:lnTo>
                  <a:lnTo>
                    <a:pt x="593472" y="1856315"/>
                  </a:lnTo>
                  <a:lnTo>
                    <a:pt x="595626" y="1858255"/>
                  </a:lnTo>
                  <a:lnTo>
                    <a:pt x="597141" y="1858548"/>
                  </a:lnTo>
                  <a:cubicBezTo>
                    <a:pt x="595891" y="1851043"/>
                    <a:pt x="593390" y="1843537"/>
                    <a:pt x="590890" y="1836031"/>
                  </a:cubicBezTo>
                  <a:cubicBezTo>
                    <a:pt x="588390" y="1827275"/>
                    <a:pt x="569639" y="1824773"/>
                    <a:pt x="582140" y="1812263"/>
                  </a:cubicBezTo>
                  <a:cubicBezTo>
                    <a:pt x="588390" y="1806009"/>
                    <a:pt x="597141" y="1802256"/>
                    <a:pt x="603391" y="1803507"/>
                  </a:cubicBezTo>
                  <a:cubicBezTo>
                    <a:pt x="618392" y="1806009"/>
                    <a:pt x="634643" y="1811012"/>
                    <a:pt x="650893" y="1816016"/>
                  </a:cubicBezTo>
                  <a:cubicBezTo>
                    <a:pt x="623392" y="1759724"/>
                    <a:pt x="623392" y="1759724"/>
                    <a:pt x="559639" y="1737207"/>
                  </a:cubicBezTo>
                  <a:cubicBezTo>
                    <a:pt x="587140" y="1727200"/>
                    <a:pt x="614642" y="1723447"/>
                    <a:pt x="628392" y="1742211"/>
                  </a:cubicBezTo>
                  <a:cubicBezTo>
                    <a:pt x="650893" y="1774735"/>
                    <a:pt x="683395" y="1764728"/>
                    <a:pt x="712147" y="1773484"/>
                  </a:cubicBezTo>
                  <a:cubicBezTo>
                    <a:pt x="722147" y="1777237"/>
                    <a:pt x="737148" y="1767230"/>
                    <a:pt x="748399" y="1777237"/>
                  </a:cubicBezTo>
                  <a:cubicBezTo>
                    <a:pt x="764649" y="1790997"/>
                    <a:pt x="770900" y="1780990"/>
                    <a:pt x="775900" y="1765979"/>
                  </a:cubicBezTo>
                  <a:cubicBezTo>
                    <a:pt x="778400" y="1757222"/>
                    <a:pt x="784651" y="1754720"/>
                    <a:pt x="794651" y="1757222"/>
                  </a:cubicBezTo>
                  <a:cubicBezTo>
                    <a:pt x="813402" y="1764728"/>
                    <a:pt x="833403" y="1770982"/>
                    <a:pt x="853404" y="1778488"/>
                  </a:cubicBezTo>
                  <a:lnTo>
                    <a:pt x="854226" y="1776935"/>
                  </a:lnTo>
                  <a:lnTo>
                    <a:pt x="851739" y="1773888"/>
                  </a:lnTo>
                  <a:lnTo>
                    <a:pt x="855068" y="1775344"/>
                  </a:lnTo>
                  <a:lnTo>
                    <a:pt x="864655" y="1757222"/>
                  </a:lnTo>
                  <a:cubicBezTo>
                    <a:pt x="873405" y="1735331"/>
                    <a:pt x="877781" y="1724385"/>
                    <a:pt x="884500" y="1722978"/>
                  </a:cubicBezTo>
                  <a:close/>
                  <a:moveTo>
                    <a:pt x="3198138" y="1680469"/>
                  </a:moveTo>
                  <a:cubicBezTo>
                    <a:pt x="3203211" y="1691459"/>
                    <a:pt x="3208283" y="1701229"/>
                    <a:pt x="3213356" y="1712219"/>
                  </a:cubicBezTo>
                  <a:cubicBezTo>
                    <a:pt x="3205747" y="1723209"/>
                    <a:pt x="3196870" y="1719546"/>
                    <a:pt x="3190530" y="1709777"/>
                  </a:cubicBezTo>
                  <a:cubicBezTo>
                    <a:pt x="3181653" y="1697565"/>
                    <a:pt x="3184189" y="1687796"/>
                    <a:pt x="3198138" y="1680469"/>
                  </a:cubicBezTo>
                  <a:close/>
                  <a:moveTo>
                    <a:pt x="1365073" y="1671466"/>
                  </a:moveTo>
                  <a:cubicBezTo>
                    <a:pt x="1366447" y="1671923"/>
                    <a:pt x="1367057" y="1673755"/>
                    <a:pt x="1367057" y="1676808"/>
                  </a:cubicBezTo>
                  <a:cubicBezTo>
                    <a:pt x="1364614" y="1676808"/>
                    <a:pt x="1362172" y="1678029"/>
                    <a:pt x="1359729" y="1679251"/>
                  </a:cubicBezTo>
                  <a:cubicBezTo>
                    <a:pt x="1359729" y="1676808"/>
                    <a:pt x="1357287" y="1674366"/>
                    <a:pt x="1358508" y="1674366"/>
                  </a:cubicBezTo>
                  <a:cubicBezTo>
                    <a:pt x="1361561" y="1671924"/>
                    <a:pt x="1363699" y="1671008"/>
                    <a:pt x="1365073" y="1671466"/>
                  </a:cubicBezTo>
                  <a:close/>
                  <a:moveTo>
                    <a:pt x="2264693" y="1635018"/>
                  </a:moveTo>
                  <a:lnTo>
                    <a:pt x="2257875" y="1638004"/>
                  </a:lnTo>
                  <a:lnTo>
                    <a:pt x="2256854" y="1638647"/>
                  </a:lnTo>
                  <a:lnTo>
                    <a:pt x="2258025" y="1649508"/>
                  </a:lnTo>
                  <a:cubicBezTo>
                    <a:pt x="2252628" y="1682712"/>
                    <a:pt x="2225472" y="1711736"/>
                    <a:pt x="2228257" y="1747029"/>
                  </a:cubicBezTo>
                  <a:cubicBezTo>
                    <a:pt x="2253325" y="1744862"/>
                    <a:pt x="2272822" y="1743778"/>
                    <a:pt x="2287812" y="1744513"/>
                  </a:cubicBezTo>
                  <a:lnTo>
                    <a:pt x="2304060" y="1748710"/>
                  </a:lnTo>
                  <a:lnTo>
                    <a:pt x="2297194" y="1740843"/>
                  </a:lnTo>
                  <a:cubicBezTo>
                    <a:pt x="2263643" y="1713828"/>
                    <a:pt x="2252460" y="1683320"/>
                    <a:pt x="2259450" y="1649318"/>
                  </a:cubicBezTo>
                  <a:lnTo>
                    <a:pt x="2264693" y="1635018"/>
                  </a:lnTo>
                  <a:close/>
                  <a:moveTo>
                    <a:pt x="910752" y="1622427"/>
                  </a:moveTo>
                  <a:cubicBezTo>
                    <a:pt x="921503" y="1620023"/>
                    <a:pt x="921503" y="1628437"/>
                    <a:pt x="921503" y="1635649"/>
                  </a:cubicBezTo>
                  <a:cubicBezTo>
                    <a:pt x="919114" y="1642861"/>
                    <a:pt x="927475" y="1657285"/>
                    <a:pt x="910752" y="1656083"/>
                  </a:cubicBezTo>
                  <a:cubicBezTo>
                    <a:pt x="903585" y="1656083"/>
                    <a:pt x="901196" y="1647669"/>
                    <a:pt x="901196" y="1639255"/>
                  </a:cubicBezTo>
                  <a:cubicBezTo>
                    <a:pt x="901196" y="1632043"/>
                    <a:pt x="903585" y="1623629"/>
                    <a:pt x="910752" y="1622427"/>
                  </a:cubicBezTo>
                  <a:close/>
                  <a:moveTo>
                    <a:pt x="2847490" y="1522354"/>
                  </a:moveTo>
                  <a:cubicBezTo>
                    <a:pt x="2878860" y="1524840"/>
                    <a:pt x="2888899" y="1534781"/>
                    <a:pt x="2895173" y="1564604"/>
                  </a:cubicBezTo>
                  <a:cubicBezTo>
                    <a:pt x="2898937" y="1588213"/>
                    <a:pt x="2900192" y="1611823"/>
                    <a:pt x="2902702" y="1635433"/>
                  </a:cubicBezTo>
                  <a:cubicBezTo>
                    <a:pt x="2906466" y="1659043"/>
                    <a:pt x="2924033" y="1662771"/>
                    <a:pt x="2944110" y="1664013"/>
                  </a:cubicBezTo>
                  <a:cubicBezTo>
                    <a:pt x="2944110" y="1695079"/>
                    <a:pt x="2944110" y="1727388"/>
                    <a:pt x="2944110" y="1759696"/>
                  </a:cubicBezTo>
                  <a:lnTo>
                    <a:pt x="2936561" y="1762900"/>
                  </a:lnTo>
                  <a:lnTo>
                    <a:pt x="2943748" y="1762900"/>
                  </a:lnTo>
                  <a:cubicBezTo>
                    <a:pt x="2979951" y="1775264"/>
                    <a:pt x="2982537" y="1780209"/>
                    <a:pt x="2960556" y="1811119"/>
                  </a:cubicBezTo>
                  <a:cubicBezTo>
                    <a:pt x="2949890" y="1799991"/>
                    <a:pt x="2931222" y="1794428"/>
                    <a:pt x="2926373" y="1780345"/>
                  </a:cubicBezTo>
                  <a:lnTo>
                    <a:pt x="2926805" y="1767041"/>
                  </a:lnTo>
                  <a:lnTo>
                    <a:pt x="2926543" y="1767152"/>
                  </a:lnTo>
                  <a:cubicBezTo>
                    <a:pt x="2908976" y="1763424"/>
                    <a:pt x="2901447" y="1746027"/>
                    <a:pt x="2886389" y="1739814"/>
                  </a:cubicBezTo>
                  <a:lnTo>
                    <a:pt x="2872082" y="1736272"/>
                  </a:lnTo>
                  <a:lnTo>
                    <a:pt x="2871035" y="1737348"/>
                  </a:lnTo>
                  <a:lnTo>
                    <a:pt x="2869038" y="1735518"/>
                  </a:lnTo>
                  <a:lnTo>
                    <a:pt x="2861293" y="1733601"/>
                  </a:lnTo>
                  <a:lnTo>
                    <a:pt x="2845633" y="1725250"/>
                  </a:lnTo>
                  <a:lnTo>
                    <a:pt x="2844730" y="1723909"/>
                  </a:lnTo>
                  <a:lnTo>
                    <a:pt x="2842471" y="1714961"/>
                  </a:lnTo>
                  <a:cubicBezTo>
                    <a:pt x="2842471" y="1716204"/>
                    <a:pt x="2838707" y="1714961"/>
                    <a:pt x="2838707" y="1714961"/>
                  </a:cubicBezTo>
                  <a:lnTo>
                    <a:pt x="2844730" y="1723909"/>
                  </a:lnTo>
                  <a:lnTo>
                    <a:pt x="2844981" y="1724902"/>
                  </a:lnTo>
                  <a:lnTo>
                    <a:pt x="2845633" y="1725250"/>
                  </a:lnTo>
                  <a:lnTo>
                    <a:pt x="2848745" y="1729873"/>
                  </a:lnTo>
                  <a:cubicBezTo>
                    <a:pt x="2853764" y="1736086"/>
                    <a:pt x="2852510" y="1741057"/>
                    <a:pt x="2847490" y="1743542"/>
                  </a:cubicBezTo>
                  <a:cubicBezTo>
                    <a:pt x="2839962" y="1744784"/>
                    <a:pt x="2831178" y="1744784"/>
                    <a:pt x="2823649" y="1747270"/>
                  </a:cubicBezTo>
                  <a:cubicBezTo>
                    <a:pt x="2811101" y="1750998"/>
                    <a:pt x="2802317" y="1749755"/>
                    <a:pt x="2799808" y="1736086"/>
                  </a:cubicBezTo>
                  <a:cubicBezTo>
                    <a:pt x="2796043" y="1700050"/>
                    <a:pt x="2793534" y="1662771"/>
                    <a:pt x="2788515" y="1626735"/>
                  </a:cubicBezTo>
                  <a:cubicBezTo>
                    <a:pt x="2786005" y="1609338"/>
                    <a:pt x="2796043" y="1603125"/>
                    <a:pt x="2807337" y="1596912"/>
                  </a:cubicBezTo>
                  <a:cubicBezTo>
                    <a:pt x="2829923" y="1584486"/>
                    <a:pt x="2833688" y="1585728"/>
                    <a:pt x="2841216" y="1615551"/>
                  </a:cubicBezTo>
                  <a:cubicBezTo>
                    <a:pt x="2843726" y="1629220"/>
                    <a:pt x="2851255" y="1631705"/>
                    <a:pt x="2862548" y="1629220"/>
                  </a:cubicBezTo>
                  <a:cubicBezTo>
                    <a:pt x="2870077" y="1626735"/>
                    <a:pt x="2876351" y="1619279"/>
                    <a:pt x="2873841" y="1610581"/>
                  </a:cubicBezTo>
                  <a:cubicBezTo>
                    <a:pt x="2868822" y="1590699"/>
                    <a:pt x="2862548" y="1570817"/>
                    <a:pt x="2858784" y="1550935"/>
                  </a:cubicBezTo>
                  <a:cubicBezTo>
                    <a:pt x="2842471" y="1555905"/>
                    <a:pt x="2827414" y="1563361"/>
                    <a:pt x="2814865" y="1549692"/>
                  </a:cubicBezTo>
                  <a:cubicBezTo>
                    <a:pt x="2811101" y="1545964"/>
                    <a:pt x="2807337" y="1540994"/>
                    <a:pt x="2807337" y="1537266"/>
                  </a:cubicBezTo>
                  <a:cubicBezTo>
                    <a:pt x="2807337" y="1532295"/>
                    <a:pt x="2811101" y="1526082"/>
                    <a:pt x="2816120" y="1526082"/>
                  </a:cubicBezTo>
                  <a:cubicBezTo>
                    <a:pt x="2826159" y="1522354"/>
                    <a:pt x="2837452" y="1521112"/>
                    <a:pt x="2847490" y="1522354"/>
                  </a:cubicBezTo>
                  <a:close/>
                  <a:moveTo>
                    <a:pt x="2960431" y="1504623"/>
                  </a:moveTo>
                  <a:cubicBezTo>
                    <a:pt x="2969052" y="1508338"/>
                    <a:pt x="2978905" y="1509576"/>
                    <a:pt x="2988759" y="1514530"/>
                  </a:cubicBezTo>
                  <a:cubicBezTo>
                    <a:pt x="3008465" y="1520721"/>
                    <a:pt x="3002307" y="1560349"/>
                    <a:pt x="3017087" y="1552919"/>
                  </a:cubicBezTo>
                  <a:cubicBezTo>
                    <a:pt x="3042951" y="1540535"/>
                    <a:pt x="3041720" y="1567779"/>
                    <a:pt x="3054036" y="1567779"/>
                  </a:cubicBezTo>
                  <a:cubicBezTo>
                    <a:pt x="3051573" y="1585116"/>
                    <a:pt x="3047878" y="1601215"/>
                    <a:pt x="3025708" y="1592546"/>
                  </a:cubicBezTo>
                  <a:cubicBezTo>
                    <a:pt x="3010928" y="1586354"/>
                    <a:pt x="2996149" y="1580163"/>
                    <a:pt x="2981369" y="1573971"/>
                  </a:cubicBezTo>
                  <a:cubicBezTo>
                    <a:pt x="2977674" y="1573971"/>
                    <a:pt x="2972747" y="1577686"/>
                    <a:pt x="2969052" y="1580163"/>
                  </a:cubicBezTo>
                  <a:cubicBezTo>
                    <a:pt x="2967820" y="1581401"/>
                    <a:pt x="2966589" y="1587593"/>
                    <a:pt x="2967820" y="1587593"/>
                  </a:cubicBezTo>
                  <a:cubicBezTo>
                    <a:pt x="2992454" y="1606168"/>
                    <a:pt x="2976442" y="1645796"/>
                    <a:pt x="3007233" y="1659418"/>
                  </a:cubicBezTo>
                  <a:cubicBezTo>
                    <a:pt x="3010928" y="1660656"/>
                    <a:pt x="3012160" y="1670563"/>
                    <a:pt x="3009697" y="1673040"/>
                  </a:cubicBezTo>
                  <a:cubicBezTo>
                    <a:pt x="3006002" y="1675516"/>
                    <a:pt x="2999844" y="1679231"/>
                    <a:pt x="2996149" y="1677993"/>
                  </a:cubicBezTo>
                  <a:cubicBezTo>
                    <a:pt x="2983832" y="1673040"/>
                    <a:pt x="2971515" y="1668086"/>
                    <a:pt x="2960431" y="1663133"/>
                  </a:cubicBezTo>
                  <a:cubicBezTo>
                    <a:pt x="2959199" y="1660656"/>
                    <a:pt x="2959199" y="1658179"/>
                    <a:pt x="2957967" y="1655703"/>
                  </a:cubicBezTo>
                  <a:cubicBezTo>
                    <a:pt x="2950577" y="1628459"/>
                    <a:pt x="2912396" y="1614837"/>
                    <a:pt x="2918554" y="1585116"/>
                  </a:cubicBezTo>
                  <a:cubicBezTo>
                    <a:pt x="2923481" y="1559111"/>
                    <a:pt x="2943187" y="1536820"/>
                    <a:pt x="2956736" y="1512053"/>
                  </a:cubicBezTo>
                  <a:cubicBezTo>
                    <a:pt x="2957967" y="1509576"/>
                    <a:pt x="2959199" y="1507099"/>
                    <a:pt x="2960431" y="1504623"/>
                  </a:cubicBezTo>
                  <a:close/>
                  <a:moveTo>
                    <a:pt x="2958797" y="1477150"/>
                  </a:moveTo>
                  <a:cubicBezTo>
                    <a:pt x="2964903" y="1477150"/>
                    <a:pt x="2966124" y="1482145"/>
                    <a:pt x="2963682" y="1488390"/>
                  </a:cubicBezTo>
                  <a:cubicBezTo>
                    <a:pt x="2961239" y="1493385"/>
                    <a:pt x="2960018" y="1498380"/>
                    <a:pt x="2958797" y="1503376"/>
                  </a:cubicBezTo>
                  <a:cubicBezTo>
                    <a:pt x="2950249" y="1499629"/>
                    <a:pt x="2945365" y="1494634"/>
                    <a:pt x="2946586" y="1484643"/>
                  </a:cubicBezTo>
                  <a:cubicBezTo>
                    <a:pt x="2950249" y="1482145"/>
                    <a:pt x="2953913" y="1477150"/>
                    <a:pt x="2958797" y="1477150"/>
                  </a:cubicBezTo>
                  <a:close/>
                  <a:moveTo>
                    <a:pt x="2850888" y="1477150"/>
                  </a:moveTo>
                  <a:cubicBezTo>
                    <a:pt x="2854648" y="1477150"/>
                    <a:pt x="2863421" y="1478418"/>
                    <a:pt x="2863421" y="1480955"/>
                  </a:cubicBezTo>
                  <a:cubicBezTo>
                    <a:pt x="2867181" y="1489832"/>
                    <a:pt x="2860914" y="1494904"/>
                    <a:pt x="2853394" y="1497441"/>
                  </a:cubicBezTo>
                  <a:cubicBezTo>
                    <a:pt x="2833342" y="1506318"/>
                    <a:pt x="2813289" y="1508854"/>
                    <a:pt x="2796996" y="1487295"/>
                  </a:cubicBezTo>
                  <a:cubicBezTo>
                    <a:pt x="2802009" y="1487295"/>
                    <a:pt x="2808276" y="1487295"/>
                    <a:pt x="2813289" y="1487295"/>
                  </a:cubicBezTo>
                  <a:cubicBezTo>
                    <a:pt x="2825822" y="1484759"/>
                    <a:pt x="2838355" y="1479687"/>
                    <a:pt x="2850888" y="1477150"/>
                  </a:cubicBezTo>
                  <a:close/>
                  <a:moveTo>
                    <a:pt x="3375527" y="1405709"/>
                  </a:moveTo>
                  <a:cubicBezTo>
                    <a:pt x="3389953" y="1408152"/>
                    <a:pt x="3393559" y="1421584"/>
                    <a:pt x="3393559" y="1435017"/>
                  </a:cubicBezTo>
                  <a:cubicBezTo>
                    <a:pt x="3394761" y="1442343"/>
                    <a:pt x="3387548" y="1448449"/>
                    <a:pt x="3375527" y="1448449"/>
                  </a:cubicBezTo>
                  <a:cubicBezTo>
                    <a:pt x="3367113" y="1448449"/>
                    <a:pt x="3357496" y="1435017"/>
                    <a:pt x="3361102" y="1421584"/>
                  </a:cubicBezTo>
                  <a:cubicBezTo>
                    <a:pt x="3362304" y="1415478"/>
                    <a:pt x="3370719" y="1405709"/>
                    <a:pt x="3375527" y="1405709"/>
                  </a:cubicBezTo>
                  <a:close/>
                  <a:moveTo>
                    <a:pt x="74186" y="1367246"/>
                  </a:moveTo>
                  <a:cubicBezTo>
                    <a:pt x="74186" y="1368816"/>
                    <a:pt x="75560" y="1375097"/>
                    <a:pt x="75560" y="1375097"/>
                  </a:cubicBezTo>
                  <a:cubicBezTo>
                    <a:pt x="72812" y="1376667"/>
                    <a:pt x="70064" y="1376667"/>
                    <a:pt x="67317" y="1376667"/>
                  </a:cubicBezTo>
                  <a:cubicBezTo>
                    <a:pt x="67317" y="1375097"/>
                    <a:pt x="65943" y="1370387"/>
                    <a:pt x="65943" y="1370387"/>
                  </a:cubicBezTo>
                  <a:cubicBezTo>
                    <a:pt x="67317" y="1368816"/>
                    <a:pt x="71438" y="1368816"/>
                    <a:pt x="74186" y="1367246"/>
                  </a:cubicBezTo>
                  <a:close/>
                  <a:moveTo>
                    <a:pt x="324209" y="1358738"/>
                  </a:moveTo>
                  <a:cubicBezTo>
                    <a:pt x="334353" y="1359979"/>
                    <a:pt x="344498" y="1367424"/>
                    <a:pt x="350838" y="1374869"/>
                  </a:cubicBezTo>
                  <a:cubicBezTo>
                    <a:pt x="355911" y="1383555"/>
                    <a:pt x="355911" y="1394722"/>
                    <a:pt x="345766" y="1402167"/>
                  </a:cubicBezTo>
                  <a:cubicBezTo>
                    <a:pt x="328013" y="1417057"/>
                    <a:pt x="307724" y="1428225"/>
                    <a:pt x="284898" y="1431947"/>
                  </a:cubicBezTo>
                  <a:cubicBezTo>
                    <a:pt x="274754" y="1414576"/>
                    <a:pt x="287435" y="1405890"/>
                    <a:pt x="291239" y="1393481"/>
                  </a:cubicBezTo>
                  <a:cubicBezTo>
                    <a:pt x="301383" y="1393481"/>
                    <a:pt x="312796" y="1393481"/>
                    <a:pt x="312796" y="1378591"/>
                  </a:cubicBezTo>
                  <a:cubicBezTo>
                    <a:pt x="312796" y="1369905"/>
                    <a:pt x="308992" y="1356256"/>
                    <a:pt x="324209" y="1358738"/>
                  </a:cubicBezTo>
                  <a:close/>
                  <a:moveTo>
                    <a:pt x="369874" y="1316219"/>
                  </a:moveTo>
                  <a:cubicBezTo>
                    <a:pt x="372526" y="1316219"/>
                    <a:pt x="375179" y="1318836"/>
                    <a:pt x="376505" y="1321453"/>
                  </a:cubicBezTo>
                  <a:cubicBezTo>
                    <a:pt x="377831" y="1326686"/>
                    <a:pt x="357937" y="1338461"/>
                    <a:pt x="349979" y="1337153"/>
                  </a:cubicBezTo>
                  <a:cubicBezTo>
                    <a:pt x="347326" y="1335844"/>
                    <a:pt x="344674" y="1333228"/>
                    <a:pt x="344674" y="1330611"/>
                  </a:cubicBezTo>
                  <a:cubicBezTo>
                    <a:pt x="340695" y="1321453"/>
                    <a:pt x="356610" y="1312294"/>
                    <a:pt x="369874" y="1316219"/>
                  </a:cubicBezTo>
                  <a:close/>
                  <a:moveTo>
                    <a:pt x="834307" y="1262835"/>
                  </a:moveTo>
                  <a:cubicBezTo>
                    <a:pt x="838286" y="1262835"/>
                    <a:pt x="842265" y="1263980"/>
                    <a:pt x="842265" y="1265125"/>
                  </a:cubicBezTo>
                  <a:cubicBezTo>
                    <a:pt x="843592" y="1268560"/>
                    <a:pt x="844918" y="1274284"/>
                    <a:pt x="842265" y="1275429"/>
                  </a:cubicBezTo>
                  <a:cubicBezTo>
                    <a:pt x="835633" y="1280008"/>
                    <a:pt x="829001" y="1282298"/>
                    <a:pt x="822369" y="1286878"/>
                  </a:cubicBezTo>
                  <a:cubicBezTo>
                    <a:pt x="815736" y="1289167"/>
                    <a:pt x="810431" y="1288022"/>
                    <a:pt x="809104" y="1282298"/>
                  </a:cubicBezTo>
                  <a:cubicBezTo>
                    <a:pt x="807778" y="1280008"/>
                    <a:pt x="810431" y="1274284"/>
                    <a:pt x="814410" y="1271994"/>
                  </a:cubicBezTo>
                  <a:cubicBezTo>
                    <a:pt x="821042" y="1267415"/>
                    <a:pt x="827674" y="1265125"/>
                    <a:pt x="834307" y="1262835"/>
                  </a:cubicBezTo>
                  <a:close/>
                  <a:moveTo>
                    <a:pt x="768683" y="1258583"/>
                  </a:moveTo>
                  <a:cubicBezTo>
                    <a:pt x="773707" y="1258583"/>
                    <a:pt x="778732" y="1264801"/>
                    <a:pt x="779988" y="1268532"/>
                  </a:cubicBezTo>
                  <a:cubicBezTo>
                    <a:pt x="786268" y="1278481"/>
                    <a:pt x="790036" y="1290917"/>
                    <a:pt x="783756" y="1298379"/>
                  </a:cubicBezTo>
                  <a:cubicBezTo>
                    <a:pt x="762403" y="1328227"/>
                    <a:pt x="751099" y="1366779"/>
                    <a:pt x="710906" y="1380459"/>
                  </a:cubicBezTo>
                  <a:cubicBezTo>
                    <a:pt x="692066" y="1386677"/>
                    <a:pt x="683274" y="1400357"/>
                    <a:pt x="680762" y="1421499"/>
                  </a:cubicBezTo>
                  <a:cubicBezTo>
                    <a:pt x="679506" y="1438910"/>
                    <a:pt x="670714" y="1456321"/>
                    <a:pt x="665690" y="1474976"/>
                  </a:cubicBezTo>
                  <a:cubicBezTo>
                    <a:pt x="661922" y="1486168"/>
                    <a:pt x="651873" y="1489899"/>
                    <a:pt x="641825" y="1491143"/>
                  </a:cubicBezTo>
                  <a:cubicBezTo>
                    <a:pt x="631777" y="1492387"/>
                    <a:pt x="628009" y="1484925"/>
                    <a:pt x="626753" y="1476219"/>
                  </a:cubicBezTo>
                  <a:cubicBezTo>
                    <a:pt x="624241" y="1458808"/>
                    <a:pt x="620473" y="1440154"/>
                    <a:pt x="615449" y="1422743"/>
                  </a:cubicBezTo>
                  <a:cubicBezTo>
                    <a:pt x="641825" y="1401601"/>
                    <a:pt x="631777" y="1363048"/>
                    <a:pt x="659410" y="1343150"/>
                  </a:cubicBezTo>
                  <a:cubicBezTo>
                    <a:pt x="688298" y="1325739"/>
                    <a:pt x="714674" y="1300867"/>
                    <a:pt x="749843" y="1293405"/>
                  </a:cubicBezTo>
                  <a:cubicBezTo>
                    <a:pt x="763659" y="1290917"/>
                    <a:pt x="759891" y="1278481"/>
                    <a:pt x="759891" y="1268532"/>
                  </a:cubicBezTo>
                  <a:cubicBezTo>
                    <a:pt x="759891" y="1262314"/>
                    <a:pt x="762403" y="1257339"/>
                    <a:pt x="768683" y="1258583"/>
                  </a:cubicBezTo>
                  <a:close/>
                  <a:moveTo>
                    <a:pt x="339429" y="1235362"/>
                  </a:moveTo>
                  <a:cubicBezTo>
                    <a:pt x="333088" y="1251238"/>
                    <a:pt x="321675" y="1261007"/>
                    <a:pt x="307726" y="1267113"/>
                  </a:cubicBezTo>
                  <a:cubicBezTo>
                    <a:pt x="307726" y="1246353"/>
                    <a:pt x="317871" y="1235362"/>
                    <a:pt x="339429" y="1235362"/>
                  </a:cubicBezTo>
                  <a:close/>
                  <a:moveTo>
                    <a:pt x="20289" y="1235359"/>
                  </a:moveTo>
                  <a:cubicBezTo>
                    <a:pt x="24094" y="1238830"/>
                    <a:pt x="29167" y="1241143"/>
                    <a:pt x="30435" y="1244614"/>
                  </a:cubicBezTo>
                  <a:cubicBezTo>
                    <a:pt x="31704" y="1248085"/>
                    <a:pt x="29167" y="1251555"/>
                    <a:pt x="27899" y="1256182"/>
                  </a:cubicBezTo>
                  <a:lnTo>
                    <a:pt x="16485" y="1248085"/>
                  </a:lnTo>
                  <a:cubicBezTo>
                    <a:pt x="16485" y="1243457"/>
                    <a:pt x="16485" y="1238830"/>
                    <a:pt x="20289" y="1235359"/>
                  </a:cubicBezTo>
                  <a:close/>
                  <a:moveTo>
                    <a:pt x="1111646" y="1198521"/>
                  </a:moveTo>
                  <a:lnTo>
                    <a:pt x="1108024" y="1201891"/>
                  </a:lnTo>
                  <a:lnTo>
                    <a:pt x="1108931" y="1202802"/>
                  </a:lnTo>
                  <a:lnTo>
                    <a:pt x="1111646" y="1198521"/>
                  </a:lnTo>
                  <a:close/>
                  <a:moveTo>
                    <a:pt x="492227" y="1196893"/>
                  </a:moveTo>
                  <a:cubicBezTo>
                    <a:pt x="492227" y="1199430"/>
                    <a:pt x="493393" y="1201966"/>
                    <a:pt x="493393" y="1205770"/>
                  </a:cubicBezTo>
                  <a:cubicBezTo>
                    <a:pt x="493393" y="1217184"/>
                    <a:pt x="489896" y="1227329"/>
                    <a:pt x="478239" y="1228597"/>
                  </a:cubicBezTo>
                  <a:cubicBezTo>
                    <a:pt x="471245" y="1228597"/>
                    <a:pt x="464251" y="1226061"/>
                    <a:pt x="457257" y="1222256"/>
                  </a:cubicBezTo>
                  <a:cubicBezTo>
                    <a:pt x="456092" y="1222256"/>
                    <a:pt x="456092" y="1215916"/>
                    <a:pt x="456092" y="1215916"/>
                  </a:cubicBezTo>
                  <a:cubicBezTo>
                    <a:pt x="467748" y="1209575"/>
                    <a:pt x="479405" y="1203234"/>
                    <a:pt x="492227" y="1196893"/>
                  </a:cubicBezTo>
                  <a:close/>
                  <a:moveTo>
                    <a:pt x="1190721" y="1168321"/>
                  </a:moveTo>
                  <a:lnTo>
                    <a:pt x="1189700" y="1169125"/>
                  </a:lnTo>
                  <a:lnTo>
                    <a:pt x="1188749" y="1170387"/>
                  </a:lnTo>
                  <a:lnTo>
                    <a:pt x="1196703" y="1170387"/>
                  </a:lnTo>
                  <a:lnTo>
                    <a:pt x="1194871" y="1168321"/>
                  </a:lnTo>
                  <a:lnTo>
                    <a:pt x="1190721" y="1168321"/>
                  </a:lnTo>
                  <a:close/>
                  <a:moveTo>
                    <a:pt x="2056386" y="1054017"/>
                  </a:moveTo>
                  <a:cubicBezTo>
                    <a:pt x="2064934" y="1054017"/>
                    <a:pt x="2075924" y="1079662"/>
                    <a:pt x="2072261" y="1087822"/>
                  </a:cubicBezTo>
                  <a:cubicBezTo>
                    <a:pt x="2071040" y="1088988"/>
                    <a:pt x="2068597" y="1091319"/>
                    <a:pt x="2067376" y="1091319"/>
                  </a:cubicBezTo>
                  <a:cubicBezTo>
                    <a:pt x="2055165" y="1090153"/>
                    <a:pt x="2044174" y="1068005"/>
                    <a:pt x="2051501" y="1057514"/>
                  </a:cubicBezTo>
                  <a:cubicBezTo>
                    <a:pt x="2051501" y="1056348"/>
                    <a:pt x="2053943" y="1055182"/>
                    <a:pt x="2056386" y="1054017"/>
                  </a:cubicBezTo>
                  <a:close/>
                  <a:moveTo>
                    <a:pt x="1824919" y="1023519"/>
                  </a:moveTo>
                  <a:cubicBezTo>
                    <a:pt x="1824919" y="1029701"/>
                    <a:pt x="1824919" y="1034647"/>
                    <a:pt x="1824919" y="1039592"/>
                  </a:cubicBezTo>
                  <a:cubicBezTo>
                    <a:pt x="1821210" y="1043302"/>
                    <a:pt x="1818737" y="1047011"/>
                    <a:pt x="1821210" y="1050720"/>
                  </a:cubicBezTo>
                  <a:cubicBezTo>
                    <a:pt x="1822446" y="1054429"/>
                    <a:pt x="1823682" y="1055666"/>
                    <a:pt x="1824919" y="1055666"/>
                  </a:cubicBezTo>
                  <a:cubicBezTo>
                    <a:pt x="1828628" y="1089049"/>
                    <a:pt x="1792773" y="1082867"/>
                    <a:pt x="1780409" y="1100177"/>
                  </a:cubicBezTo>
                  <a:cubicBezTo>
                    <a:pt x="1765572" y="1118723"/>
                    <a:pt x="1747026" y="1100177"/>
                    <a:pt x="1730953" y="1103886"/>
                  </a:cubicBezTo>
                  <a:cubicBezTo>
                    <a:pt x="1732190" y="1098940"/>
                    <a:pt x="1735899" y="1093995"/>
                    <a:pt x="1735899" y="1089049"/>
                  </a:cubicBezTo>
                  <a:cubicBezTo>
                    <a:pt x="1747026" y="1042065"/>
                    <a:pt x="1777936" y="1021046"/>
                    <a:pt x="1824919" y="1023519"/>
                  </a:cubicBezTo>
                  <a:close/>
                  <a:moveTo>
                    <a:pt x="1241890" y="1015552"/>
                  </a:moveTo>
                  <a:cubicBezTo>
                    <a:pt x="1249498" y="1017866"/>
                    <a:pt x="1257107" y="1022493"/>
                    <a:pt x="1254571" y="1030591"/>
                  </a:cubicBezTo>
                  <a:cubicBezTo>
                    <a:pt x="1253303" y="1034062"/>
                    <a:pt x="1245694" y="1036375"/>
                    <a:pt x="1241890" y="1036375"/>
                  </a:cubicBezTo>
                  <a:cubicBezTo>
                    <a:pt x="1236817" y="1036375"/>
                    <a:pt x="1227940" y="1034062"/>
                    <a:pt x="1227940" y="1030591"/>
                  </a:cubicBezTo>
                  <a:cubicBezTo>
                    <a:pt x="1225404" y="1022493"/>
                    <a:pt x="1231745" y="1017866"/>
                    <a:pt x="1241890" y="1015552"/>
                  </a:cubicBezTo>
                  <a:close/>
                  <a:moveTo>
                    <a:pt x="628374" y="999421"/>
                  </a:moveTo>
                  <a:lnTo>
                    <a:pt x="595827" y="1000928"/>
                  </a:lnTo>
                  <a:lnTo>
                    <a:pt x="591635" y="1005370"/>
                  </a:lnTo>
                  <a:lnTo>
                    <a:pt x="593230" y="1009135"/>
                  </a:lnTo>
                  <a:cubicBezTo>
                    <a:pt x="612753" y="1030365"/>
                    <a:pt x="648759" y="1027340"/>
                    <a:pt x="674946" y="1040369"/>
                  </a:cubicBezTo>
                  <a:cubicBezTo>
                    <a:pt x="673076" y="1024548"/>
                    <a:pt x="617196" y="1021291"/>
                    <a:pt x="625671" y="1002329"/>
                  </a:cubicBezTo>
                  <a:lnTo>
                    <a:pt x="628374" y="999421"/>
                  </a:lnTo>
                  <a:close/>
                  <a:moveTo>
                    <a:pt x="1203422" y="993572"/>
                  </a:moveTo>
                  <a:cubicBezTo>
                    <a:pt x="1206563" y="994946"/>
                    <a:pt x="1212843" y="996320"/>
                    <a:pt x="1212843" y="997694"/>
                  </a:cubicBezTo>
                  <a:cubicBezTo>
                    <a:pt x="1211273" y="1003189"/>
                    <a:pt x="1208133" y="1001815"/>
                    <a:pt x="1203422" y="993572"/>
                  </a:cubicBezTo>
                  <a:close/>
                  <a:moveTo>
                    <a:pt x="1554062" y="977085"/>
                  </a:moveTo>
                  <a:lnTo>
                    <a:pt x="1555137" y="977854"/>
                  </a:lnTo>
                  <a:lnTo>
                    <a:pt x="1555110" y="977086"/>
                  </a:lnTo>
                  <a:lnTo>
                    <a:pt x="1556275" y="978668"/>
                  </a:lnTo>
                  <a:lnTo>
                    <a:pt x="1562782" y="983320"/>
                  </a:lnTo>
                  <a:cubicBezTo>
                    <a:pt x="1570256" y="992049"/>
                    <a:pt x="1575239" y="999531"/>
                    <a:pt x="1582713" y="1008260"/>
                  </a:cubicBezTo>
                  <a:cubicBezTo>
                    <a:pt x="1588942" y="1016989"/>
                    <a:pt x="1581468" y="1005766"/>
                    <a:pt x="1588942" y="1014495"/>
                  </a:cubicBezTo>
                  <a:cubicBezTo>
                    <a:pt x="1617592" y="1051906"/>
                    <a:pt x="1648735" y="1094304"/>
                    <a:pt x="1630049" y="1144185"/>
                  </a:cubicBezTo>
                  <a:cubicBezTo>
                    <a:pt x="1607627" y="1201548"/>
                    <a:pt x="1551571" y="1167878"/>
                    <a:pt x="1501744" y="1171619"/>
                  </a:cubicBezTo>
                  <a:cubicBezTo>
                    <a:pt x="1525412" y="1190325"/>
                    <a:pt x="1546588" y="1192819"/>
                    <a:pt x="1566519" y="1192819"/>
                  </a:cubicBezTo>
                  <a:cubicBezTo>
                    <a:pt x="1616347" y="1192819"/>
                    <a:pt x="1636278" y="1222747"/>
                    <a:pt x="1644997" y="1266393"/>
                  </a:cubicBezTo>
                  <a:cubicBezTo>
                    <a:pt x="1657143" y="1323444"/>
                    <a:pt x="1672792" y="1344019"/>
                    <a:pt x="1711389" y="1343377"/>
                  </a:cubicBezTo>
                  <a:lnTo>
                    <a:pt x="1721984" y="1341763"/>
                  </a:lnTo>
                  <a:lnTo>
                    <a:pt x="1733869" y="1343571"/>
                  </a:lnTo>
                  <a:cubicBezTo>
                    <a:pt x="1742239" y="1342850"/>
                    <a:pt x="1750569" y="1340279"/>
                    <a:pt x="1758355" y="1336226"/>
                  </a:cubicBezTo>
                  <a:lnTo>
                    <a:pt x="1721984" y="1341763"/>
                  </a:lnTo>
                  <a:lnTo>
                    <a:pt x="1709150" y="1339811"/>
                  </a:lnTo>
                  <a:cubicBezTo>
                    <a:pt x="1693268" y="1333108"/>
                    <a:pt x="1679254" y="1317520"/>
                    <a:pt x="1671157" y="1290086"/>
                  </a:cubicBezTo>
                  <a:cubicBezTo>
                    <a:pt x="1658700" y="1246440"/>
                    <a:pt x="1605136" y="1191572"/>
                    <a:pt x="1692334" y="1160396"/>
                  </a:cubicBezTo>
                  <a:cubicBezTo>
                    <a:pt x="1706036" y="1156655"/>
                    <a:pt x="1714756" y="1137950"/>
                    <a:pt x="1728458" y="1130468"/>
                  </a:cubicBezTo>
                  <a:cubicBezTo>
                    <a:pt x="1795725" y="1121739"/>
                    <a:pt x="1862992" y="1132962"/>
                    <a:pt x="1930259" y="1101786"/>
                  </a:cubicBezTo>
                  <a:cubicBezTo>
                    <a:pt x="1968876" y="1083081"/>
                    <a:pt x="2022440" y="1080587"/>
                    <a:pt x="2069776" y="1105527"/>
                  </a:cubicBezTo>
                  <a:cubicBezTo>
                    <a:pt x="2082233" y="1113010"/>
                    <a:pt x="2102164" y="1116751"/>
                    <a:pt x="2095936" y="1137950"/>
                  </a:cubicBezTo>
                  <a:cubicBezTo>
                    <a:pt x="2090953" y="1154161"/>
                    <a:pt x="2077250" y="1162890"/>
                    <a:pt x="2059811" y="1164137"/>
                  </a:cubicBezTo>
                  <a:cubicBezTo>
                    <a:pt x="2052337" y="1164137"/>
                    <a:pt x="2043617" y="1162890"/>
                    <a:pt x="2036143" y="1162890"/>
                  </a:cubicBezTo>
                  <a:cubicBezTo>
                    <a:pt x="1981333" y="1160396"/>
                    <a:pt x="1932751" y="1161643"/>
                    <a:pt x="1953927" y="1241452"/>
                  </a:cubicBezTo>
                  <a:cubicBezTo>
                    <a:pt x="1960156" y="1268887"/>
                    <a:pt x="1938979" y="1295074"/>
                    <a:pt x="1926522" y="1321261"/>
                  </a:cubicBezTo>
                  <a:cubicBezTo>
                    <a:pt x="1900363" y="1371142"/>
                    <a:pt x="1879186" y="1423517"/>
                    <a:pt x="1937734" y="1472150"/>
                  </a:cubicBezTo>
                  <a:cubicBezTo>
                    <a:pt x="1956419" y="1387353"/>
                    <a:pt x="1973858" y="1382365"/>
                    <a:pt x="2033651" y="1435987"/>
                  </a:cubicBezTo>
                  <a:cubicBezTo>
                    <a:pt x="2045485" y="1446587"/>
                    <a:pt x="2059188" y="1455004"/>
                    <a:pt x="2073046" y="1463110"/>
                  </a:cubicBezTo>
                  <a:lnTo>
                    <a:pt x="2110609" y="1486630"/>
                  </a:lnTo>
                  <a:lnTo>
                    <a:pt x="2112130" y="1488362"/>
                  </a:lnTo>
                  <a:lnTo>
                    <a:pt x="2113797" y="1491207"/>
                  </a:lnTo>
                  <a:lnTo>
                    <a:pt x="2113852" y="1489623"/>
                  </a:lnTo>
                  <a:lnTo>
                    <a:pt x="2113375" y="1488362"/>
                  </a:lnTo>
                  <a:lnTo>
                    <a:pt x="2110609" y="1486630"/>
                  </a:lnTo>
                  <a:lnTo>
                    <a:pt x="2076005" y="1447210"/>
                  </a:lnTo>
                  <a:cubicBezTo>
                    <a:pt x="2069776" y="1437234"/>
                    <a:pt x="2058565" y="1424764"/>
                    <a:pt x="2067285" y="1411047"/>
                  </a:cubicBezTo>
                  <a:cubicBezTo>
                    <a:pt x="2076005" y="1394835"/>
                    <a:pt x="2095936" y="1393588"/>
                    <a:pt x="2108393" y="1402317"/>
                  </a:cubicBezTo>
                  <a:cubicBezTo>
                    <a:pt x="2168185" y="1443469"/>
                    <a:pt x="2175660" y="1389847"/>
                    <a:pt x="2194345" y="1357425"/>
                  </a:cubicBezTo>
                  <a:cubicBezTo>
                    <a:pt x="2196836" y="1351190"/>
                    <a:pt x="2210539" y="1353684"/>
                    <a:pt x="2206802" y="1346202"/>
                  </a:cubicBezTo>
                  <a:cubicBezTo>
                    <a:pt x="2204310" y="1341214"/>
                    <a:pt x="2195591" y="1349943"/>
                    <a:pt x="2188116" y="1344955"/>
                  </a:cubicBezTo>
                  <a:cubicBezTo>
                    <a:pt x="2161957" y="1322508"/>
                    <a:pt x="2132061" y="1337473"/>
                    <a:pt x="2104655" y="1336226"/>
                  </a:cubicBezTo>
                  <a:cubicBezTo>
                    <a:pt x="2077250" y="1334979"/>
                    <a:pt x="2052337" y="1320014"/>
                    <a:pt x="2044863" y="1291333"/>
                  </a:cubicBezTo>
                  <a:cubicBezTo>
                    <a:pt x="2038634" y="1262652"/>
                    <a:pt x="2058565" y="1250181"/>
                    <a:pt x="2080987" y="1252675"/>
                  </a:cubicBezTo>
                  <a:cubicBezTo>
                    <a:pt x="2118358" y="1256416"/>
                    <a:pt x="2084724" y="1241452"/>
                    <a:pt x="2084724" y="1241452"/>
                  </a:cubicBezTo>
                  <a:cubicBezTo>
                    <a:pt x="2063548" y="1195313"/>
                    <a:pt x="2097181" y="1164137"/>
                    <a:pt x="2118358" y="1135456"/>
                  </a:cubicBezTo>
                  <a:cubicBezTo>
                    <a:pt x="2144517" y="1100539"/>
                    <a:pt x="2186871" y="1126727"/>
                    <a:pt x="2213030" y="1135456"/>
                  </a:cubicBezTo>
                  <a:cubicBezTo>
                    <a:pt x="2251647" y="1146679"/>
                    <a:pt x="2251647" y="1187831"/>
                    <a:pt x="2213030" y="1204042"/>
                  </a:cubicBezTo>
                  <a:cubicBezTo>
                    <a:pt x="2158220" y="1225241"/>
                    <a:pt x="2210539" y="1238958"/>
                    <a:pt x="2203065" y="1262652"/>
                  </a:cubicBezTo>
                  <a:cubicBezTo>
                    <a:pt x="2214276" y="1253922"/>
                    <a:pt x="2213030" y="1248934"/>
                    <a:pt x="2215522" y="1243946"/>
                  </a:cubicBezTo>
                  <a:cubicBezTo>
                    <a:pt x="2255384" y="1154161"/>
                    <a:pt x="2272823" y="1146679"/>
                    <a:pt x="2337599" y="1212771"/>
                  </a:cubicBezTo>
                  <a:cubicBezTo>
                    <a:pt x="2366250" y="1241452"/>
                    <a:pt x="2409849" y="1266393"/>
                    <a:pt x="2411094" y="1317520"/>
                  </a:cubicBezTo>
                  <a:lnTo>
                    <a:pt x="2404599" y="1329712"/>
                  </a:lnTo>
                  <a:lnTo>
                    <a:pt x="2425573" y="1346290"/>
                  </a:lnTo>
                  <a:cubicBezTo>
                    <a:pt x="2444037" y="1357549"/>
                    <a:pt x="2432959" y="1385069"/>
                    <a:pt x="2452653" y="1391324"/>
                  </a:cubicBezTo>
                  <a:cubicBezTo>
                    <a:pt x="2467423" y="1395076"/>
                    <a:pt x="2483425" y="1393825"/>
                    <a:pt x="2499427" y="1396327"/>
                  </a:cubicBezTo>
                  <a:cubicBezTo>
                    <a:pt x="2503119" y="1397578"/>
                    <a:pt x="2508043" y="1401331"/>
                    <a:pt x="2511735" y="1405084"/>
                  </a:cubicBezTo>
                  <a:cubicBezTo>
                    <a:pt x="2519121" y="1412589"/>
                    <a:pt x="2526506" y="1421346"/>
                    <a:pt x="2520352" y="1432604"/>
                  </a:cubicBezTo>
                  <a:cubicBezTo>
                    <a:pt x="2516659" y="1438859"/>
                    <a:pt x="2510505" y="1447615"/>
                    <a:pt x="2504350" y="1447615"/>
                  </a:cubicBezTo>
                  <a:cubicBezTo>
                    <a:pt x="2487118" y="1451368"/>
                    <a:pt x="2466193" y="1456372"/>
                    <a:pt x="2451422" y="1450117"/>
                  </a:cubicBezTo>
                  <a:cubicBezTo>
                    <a:pt x="2419419" y="1432604"/>
                    <a:pt x="2405879" y="1452619"/>
                    <a:pt x="2387416" y="1481390"/>
                  </a:cubicBezTo>
                  <a:cubicBezTo>
                    <a:pt x="2386185" y="1447615"/>
                    <a:pt x="2377569" y="1421346"/>
                    <a:pt x="2396032" y="1397578"/>
                  </a:cubicBezTo>
                  <a:cubicBezTo>
                    <a:pt x="2408034" y="1381629"/>
                    <a:pt x="2389570" y="1362865"/>
                    <a:pt x="2392051" y="1345509"/>
                  </a:cubicBezTo>
                  <a:lnTo>
                    <a:pt x="2394044" y="1342574"/>
                  </a:lnTo>
                  <a:lnTo>
                    <a:pt x="2372945" y="1361478"/>
                  </a:lnTo>
                  <a:cubicBezTo>
                    <a:pt x="2365315" y="1370519"/>
                    <a:pt x="2362512" y="1382989"/>
                    <a:pt x="2373724" y="1407306"/>
                  </a:cubicBezTo>
                  <a:cubicBezTo>
                    <a:pt x="2397392" y="1463421"/>
                    <a:pt x="2335108" y="1492103"/>
                    <a:pt x="2290263" y="1512055"/>
                  </a:cubicBezTo>
                  <a:cubicBezTo>
                    <a:pt x="2265349" y="1524525"/>
                    <a:pt x="2235453" y="1528266"/>
                    <a:pt x="2216767" y="1551959"/>
                  </a:cubicBezTo>
                  <a:cubicBezTo>
                    <a:pt x="2234207" y="1556948"/>
                    <a:pt x="2252892" y="1549465"/>
                    <a:pt x="2269086" y="1556948"/>
                  </a:cubicBezTo>
                  <a:lnTo>
                    <a:pt x="2282852" y="1565291"/>
                  </a:lnTo>
                  <a:lnTo>
                    <a:pt x="2303407" y="1564469"/>
                  </a:lnTo>
                  <a:cubicBezTo>
                    <a:pt x="2320804" y="1558259"/>
                    <a:pt x="2333230" y="1557017"/>
                    <a:pt x="2329502" y="1583100"/>
                  </a:cubicBezTo>
                  <a:cubicBezTo>
                    <a:pt x="2328259" y="1596763"/>
                    <a:pt x="2339443" y="1599247"/>
                    <a:pt x="2349384" y="1604216"/>
                  </a:cubicBezTo>
                  <a:cubicBezTo>
                    <a:pt x="2361810" y="1607942"/>
                    <a:pt x="2371751" y="1602974"/>
                    <a:pt x="2372993" y="1591795"/>
                  </a:cubicBezTo>
                  <a:cubicBezTo>
                    <a:pt x="2375478" y="1581858"/>
                    <a:pt x="2369265" y="1570680"/>
                    <a:pt x="2369265" y="1560743"/>
                  </a:cubicBezTo>
                  <a:cubicBezTo>
                    <a:pt x="2368023" y="1548323"/>
                    <a:pt x="2374236" y="1540870"/>
                    <a:pt x="2385419" y="1537144"/>
                  </a:cubicBezTo>
                  <a:cubicBezTo>
                    <a:pt x="2395360" y="1534660"/>
                    <a:pt x="2407786" y="1535902"/>
                    <a:pt x="2416484" y="1530934"/>
                  </a:cubicBezTo>
                  <a:cubicBezTo>
                    <a:pt x="2436366" y="1519755"/>
                    <a:pt x="2459976" y="1530934"/>
                    <a:pt x="2476129" y="1520997"/>
                  </a:cubicBezTo>
                  <a:cubicBezTo>
                    <a:pt x="2492283" y="1512303"/>
                    <a:pt x="2502224" y="1489946"/>
                    <a:pt x="2515893" y="1475041"/>
                  </a:cubicBezTo>
                  <a:cubicBezTo>
                    <a:pt x="2525834" y="1461378"/>
                    <a:pt x="2541988" y="1460136"/>
                    <a:pt x="2548201" y="1472557"/>
                  </a:cubicBezTo>
                  <a:cubicBezTo>
                    <a:pt x="2565597" y="1503608"/>
                    <a:pt x="2582994" y="1525965"/>
                    <a:pt x="2622757" y="1508577"/>
                  </a:cubicBezTo>
                  <a:cubicBezTo>
                    <a:pt x="2628970" y="1506092"/>
                    <a:pt x="2638911" y="1516029"/>
                    <a:pt x="2648852" y="1520997"/>
                  </a:cubicBezTo>
                  <a:cubicBezTo>
                    <a:pt x="2660035" y="1498640"/>
                    <a:pt x="2643881" y="1470073"/>
                    <a:pt x="2669976" y="1455168"/>
                  </a:cubicBezTo>
                  <a:cubicBezTo>
                    <a:pt x="2740804" y="1465104"/>
                    <a:pt x="2703526" y="1514787"/>
                    <a:pt x="2706011" y="1550807"/>
                  </a:cubicBezTo>
                  <a:cubicBezTo>
                    <a:pt x="2673704" y="1584343"/>
                    <a:pt x="2622757" y="1591795"/>
                    <a:pt x="2594177" y="1630299"/>
                  </a:cubicBezTo>
                  <a:cubicBezTo>
                    <a:pt x="2590449" y="1636509"/>
                    <a:pt x="2586721" y="1642720"/>
                    <a:pt x="2582994" y="1648930"/>
                  </a:cubicBezTo>
                  <a:cubicBezTo>
                    <a:pt x="2576780" y="1656382"/>
                    <a:pt x="2568082" y="1662593"/>
                    <a:pt x="2559384" y="1668803"/>
                  </a:cubicBezTo>
                  <a:cubicBezTo>
                    <a:pt x="2533289" y="1678739"/>
                    <a:pt x="2540745" y="1706065"/>
                    <a:pt x="2530804" y="1724696"/>
                  </a:cubicBezTo>
                  <a:cubicBezTo>
                    <a:pt x="2525834" y="1730906"/>
                    <a:pt x="2519621" y="1734632"/>
                    <a:pt x="2514650" y="1735874"/>
                  </a:cubicBezTo>
                  <a:cubicBezTo>
                    <a:pt x="2481100" y="1779347"/>
                    <a:pt x="2427668" y="1733390"/>
                    <a:pt x="2392875" y="1763200"/>
                  </a:cubicBezTo>
                  <a:cubicBezTo>
                    <a:pt x="2391632" y="1770652"/>
                    <a:pt x="2389147" y="1776863"/>
                    <a:pt x="2386662" y="1783073"/>
                  </a:cubicBezTo>
                  <a:cubicBezTo>
                    <a:pt x="2376721" y="1797978"/>
                    <a:pt x="2368023" y="1816609"/>
                    <a:pt x="2344413" y="1802946"/>
                  </a:cubicBezTo>
                  <a:lnTo>
                    <a:pt x="2331783" y="1783829"/>
                  </a:lnTo>
                  <a:lnTo>
                    <a:pt x="2329766" y="1820092"/>
                  </a:lnTo>
                  <a:cubicBezTo>
                    <a:pt x="2319862" y="1829999"/>
                    <a:pt x="2308721" y="1838667"/>
                    <a:pt x="2297580" y="1848574"/>
                  </a:cubicBezTo>
                  <a:cubicBezTo>
                    <a:pt x="2285201" y="1860958"/>
                    <a:pt x="2270346" y="1870865"/>
                    <a:pt x="2253015" y="1877056"/>
                  </a:cubicBezTo>
                  <a:cubicBezTo>
                    <a:pt x="2245588" y="1877056"/>
                    <a:pt x="2239398" y="1877056"/>
                    <a:pt x="2231971" y="1874580"/>
                  </a:cubicBezTo>
                  <a:cubicBezTo>
                    <a:pt x="2210926" y="1862196"/>
                    <a:pt x="2213402" y="1832476"/>
                    <a:pt x="2189881" y="1820092"/>
                  </a:cubicBezTo>
                  <a:cubicBezTo>
                    <a:pt x="2176264" y="1794086"/>
                    <a:pt x="2168837" y="1759413"/>
                    <a:pt x="2127986" y="1761889"/>
                  </a:cubicBezTo>
                  <a:cubicBezTo>
                    <a:pt x="2123034" y="1761889"/>
                    <a:pt x="2116845" y="1749506"/>
                    <a:pt x="2116845" y="1742076"/>
                  </a:cubicBezTo>
                  <a:cubicBezTo>
                    <a:pt x="2115607" y="1734645"/>
                    <a:pt x="2123034" y="1729692"/>
                    <a:pt x="2132938" y="1730930"/>
                  </a:cubicBezTo>
                  <a:cubicBezTo>
                    <a:pt x="2135413" y="1730930"/>
                    <a:pt x="2136651" y="1730930"/>
                    <a:pt x="2140365" y="1730930"/>
                  </a:cubicBezTo>
                  <a:cubicBezTo>
                    <a:pt x="2160172" y="1734645"/>
                    <a:pt x="2170075" y="1723500"/>
                    <a:pt x="2172551" y="1706163"/>
                  </a:cubicBezTo>
                  <a:lnTo>
                    <a:pt x="2164427" y="1685093"/>
                  </a:lnTo>
                  <a:lnTo>
                    <a:pt x="2142026" y="1687884"/>
                  </a:lnTo>
                  <a:cubicBezTo>
                    <a:pt x="2100918" y="1676661"/>
                    <a:pt x="2094690" y="1706590"/>
                    <a:pt x="2083479" y="1734024"/>
                  </a:cubicBezTo>
                  <a:cubicBezTo>
                    <a:pt x="2071022" y="1763952"/>
                    <a:pt x="2056074" y="1797622"/>
                    <a:pt x="2019949" y="1798869"/>
                  </a:cubicBezTo>
                  <a:cubicBezTo>
                    <a:pt x="1980087" y="1800116"/>
                    <a:pt x="1971367" y="1765199"/>
                    <a:pt x="1961402" y="1734024"/>
                  </a:cubicBezTo>
                  <a:cubicBezTo>
                    <a:pt x="1956419" y="1715319"/>
                    <a:pt x="1955173" y="1691625"/>
                    <a:pt x="1930259" y="1697860"/>
                  </a:cubicBezTo>
                  <a:cubicBezTo>
                    <a:pt x="1902854" y="1704095"/>
                    <a:pt x="1856764" y="1695366"/>
                    <a:pt x="1855518" y="1727789"/>
                  </a:cubicBezTo>
                  <a:cubicBezTo>
                    <a:pt x="1851781" y="1792634"/>
                    <a:pt x="1819393" y="1778916"/>
                    <a:pt x="1782023" y="1766446"/>
                  </a:cubicBezTo>
                  <a:cubicBezTo>
                    <a:pt x="1765829" y="1760211"/>
                    <a:pt x="1750881" y="1762705"/>
                    <a:pt x="1735933" y="1770187"/>
                  </a:cubicBezTo>
                  <a:cubicBezTo>
                    <a:pt x="1728458" y="1772681"/>
                    <a:pt x="1720984" y="1773928"/>
                    <a:pt x="1713510" y="1775175"/>
                  </a:cubicBezTo>
                  <a:lnTo>
                    <a:pt x="1705941" y="1774301"/>
                  </a:lnTo>
                  <a:lnTo>
                    <a:pt x="1705593" y="1774846"/>
                  </a:lnTo>
                  <a:cubicBezTo>
                    <a:pt x="1695132" y="1785597"/>
                    <a:pt x="1691090" y="1787613"/>
                    <a:pt x="1686512" y="1777366"/>
                  </a:cubicBezTo>
                  <a:lnTo>
                    <a:pt x="1684596" y="1771835"/>
                  </a:lnTo>
                  <a:lnTo>
                    <a:pt x="1681122" y="1771434"/>
                  </a:lnTo>
                  <a:cubicBezTo>
                    <a:pt x="1648423" y="1741973"/>
                    <a:pt x="1591881" y="1725879"/>
                    <a:pt x="1597450" y="1673027"/>
                  </a:cubicBezTo>
                  <a:lnTo>
                    <a:pt x="1603170" y="1650779"/>
                  </a:lnTo>
                  <a:lnTo>
                    <a:pt x="1606204" y="1649833"/>
                  </a:lnTo>
                  <a:lnTo>
                    <a:pt x="1604568" y="1649605"/>
                  </a:lnTo>
                  <a:lnTo>
                    <a:pt x="1607982" y="1646722"/>
                  </a:lnTo>
                  <a:lnTo>
                    <a:pt x="1603890" y="1647980"/>
                  </a:lnTo>
                  <a:lnTo>
                    <a:pt x="1603170" y="1650779"/>
                  </a:lnTo>
                  <a:lnTo>
                    <a:pt x="1600153" y="1651721"/>
                  </a:lnTo>
                  <a:cubicBezTo>
                    <a:pt x="1588942" y="1652968"/>
                    <a:pt x="1581468" y="1647980"/>
                    <a:pt x="1572748" y="1641745"/>
                  </a:cubicBezTo>
                  <a:cubicBezTo>
                    <a:pt x="1558734" y="1629586"/>
                    <a:pt x="1570646" y="1597086"/>
                    <a:pt x="1554880" y="1587383"/>
                  </a:cubicBezTo>
                  <a:lnTo>
                    <a:pt x="1536533" y="1587038"/>
                  </a:lnTo>
                  <a:lnTo>
                    <a:pt x="1521957" y="1612586"/>
                  </a:lnTo>
                  <a:cubicBezTo>
                    <a:pt x="1506414" y="1639702"/>
                    <a:pt x="1488950" y="1659105"/>
                    <a:pt x="1455418" y="1599261"/>
                  </a:cubicBezTo>
                  <a:cubicBezTo>
                    <a:pt x="1440516" y="1571833"/>
                    <a:pt x="1369728" y="1590534"/>
                    <a:pt x="1354825" y="1621702"/>
                  </a:cubicBezTo>
                  <a:cubicBezTo>
                    <a:pt x="1337439" y="1657857"/>
                    <a:pt x="1305150" y="1677805"/>
                    <a:pt x="1274102" y="1694012"/>
                  </a:cubicBezTo>
                  <a:cubicBezTo>
                    <a:pt x="1243055" y="1708973"/>
                    <a:pt x="1223185" y="1730167"/>
                    <a:pt x="1207040" y="1756349"/>
                  </a:cubicBezTo>
                  <a:cubicBezTo>
                    <a:pt x="1195863" y="1765076"/>
                    <a:pt x="1184686" y="1773803"/>
                    <a:pt x="1171025" y="1777543"/>
                  </a:cubicBezTo>
                  <a:cubicBezTo>
                    <a:pt x="1154881" y="1770063"/>
                    <a:pt x="1138736" y="1756349"/>
                    <a:pt x="1120108" y="1773803"/>
                  </a:cubicBezTo>
                  <a:cubicBezTo>
                    <a:pt x="1106447" y="1786270"/>
                    <a:pt x="1094028" y="1787517"/>
                    <a:pt x="1081609" y="1771309"/>
                  </a:cubicBezTo>
                  <a:cubicBezTo>
                    <a:pt x="1074158" y="1761336"/>
                    <a:pt x="1067948" y="1742635"/>
                    <a:pt x="1053045" y="1758842"/>
                  </a:cubicBezTo>
                  <a:cubicBezTo>
                    <a:pt x="1044352" y="1766322"/>
                    <a:pt x="1053045" y="1777543"/>
                    <a:pt x="1058013" y="1786270"/>
                  </a:cubicBezTo>
                  <a:cubicBezTo>
                    <a:pt x="1065464" y="1797491"/>
                    <a:pt x="1075400" y="1806218"/>
                    <a:pt x="1082851" y="1817438"/>
                  </a:cubicBezTo>
                  <a:cubicBezTo>
                    <a:pt x="1091544" y="1828659"/>
                    <a:pt x="1079125" y="1853593"/>
                    <a:pt x="1064222" y="1851100"/>
                  </a:cubicBezTo>
                  <a:cubicBezTo>
                    <a:pt x="1020756" y="1842373"/>
                    <a:pt x="979774" y="1866060"/>
                    <a:pt x="937550" y="1862320"/>
                  </a:cubicBezTo>
                  <a:cubicBezTo>
                    <a:pt x="927614" y="1862320"/>
                    <a:pt x="921405" y="1862320"/>
                    <a:pt x="918921" y="1852347"/>
                  </a:cubicBezTo>
                  <a:cubicBezTo>
                    <a:pt x="917679" y="1844866"/>
                    <a:pt x="921405" y="1836139"/>
                    <a:pt x="928856" y="1833646"/>
                  </a:cubicBezTo>
                  <a:cubicBezTo>
                    <a:pt x="964871" y="1823672"/>
                    <a:pt x="945001" y="1794997"/>
                    <a:pt x="947485" y="1773803"/>
                  </a:cubicBezTo>
                  <a:cubicBezTo>
                    <a:pt x="949968" y="1755102"/>
                    <a:pt x="935066" y="1747622"/>
                    <a:pt x="917679" y="1745128"/>
                  </a:cubicBezTo>
                  <a:cubicBezTo>
                    <a:pt x="922647" y="1707726"/>
                    <a:pt x="922647" y="1707726"/>
                    <a:pt x="961145" y="1702739"/>
                  </a:cubicBezTo>
                  <a:cubicBezTo>
                    <a:pt x="978532" y="1700246"/>
                    <a:pt x="974806" y="1691519"/>
                    <a:pt x="967355" y="1682792"/>
                  </a:cubicBezTo>
                  <a:cubicBezTo>
                    <a:pt x="962387" y="1679052"/>
                    <a:pt x="957420" y="1675311"/>
                    <a:pt x="956178" y="1671571"/>
                  </a:cubicBezTo>
                  <a:cubicBezTo>
                    <a:pt x="953694" y="1664091"/>
                    <a:pt x="953694" y="1656611"/>
                    <a:pt x="954936" y="1649130"/>
                  </a:cubicBezTo>
                  <a:cubicBezTo>
                    <a:pt x="954936" y="1646637"/>
                    <a:pt x="963629" y="1644143"/>
                    <a:pt x="968597" y="1644143"/>
                  </a:cubicBezTo>
                  <a:cubicBezTo>
                    <a:pt x="983500" y="1645390"/>
                    <a:pt x="999644" y="1647883"/>
                    <a:pt x="1015789" y="1647883"/>
                  </a:cubicBezTo>
                  <a:cubicBezTo>
                    <a:pt x="1021998" y="1647883"/>
                    <a:pt x="1031933" y="1644143"/>
                    <a:pt x="1034417" y="1637910"/>
                  </a:cubicBezTo>
                  <a:cubicBezTo>
                    <a:pt x="1041868" y="1626689"/>
                    <a:pt x="1029450" y="1620455"/>
                    <a:pt x="1020756" y="1615469"/>
                  </a:cubicBezTo>
                  <a:cubicBezTo>
                    <a:pt x="1007095" y="1603001"/>
                    <a:pt x="985983" y="1603001"/>
                    <a:pt x="977290" y="1583054"/>
                  </a:cubicBezTo>
                  <a:cubicBezTo>
                    <a:pt x="985983" y="1545652"/>
                    <a:pt x="1019514" y="1545652"/>
                    <a:pt x="1046836" y="1535678"/>
                  </a:cubicBezTo>
                  <a:cubicBezTo>
                    <a:pt x="1064222" y="1529444"/>
                    <a:pt x="1065464" y="1551886"/>
                    <a:pt x="1080367" y="1551886"/>
                  </a:cubicBezTo>
                  <a:cubicBezTo>
                    <a:pt x="1087818" y="1551886"/>
                    <a:pt x="1098995" y="1550639"/>
                    <a:pt x="1096512" y="1543158"/>
                  </a:cubicBezTo>
                  <a:cubicBezTo>
                    <a:pt x="1090302" y="1526951"/>
                    <a:pt x="1086577" y="1510744"/>
                    <a:pt x="1095270" y="1494536"/>
                  </a:cubicBezTo>
                  <a:cubicBezTo>
                    <a:pt x="1044352" y="1472095"/>
                    <a:pt x="1110173" y="1458381"/>
                    <a:pt x="1100237" y="1437187"/>
                  </a:cubicBezTo>
                  <a:cubicBezTo>
                    <a:pt x="1098995" y="1432200"/>
                    <a:pt x="1117624" y="1432200"/>
                    <a:pt x="1128801" y="1435940"/>
                  </a:cubicBezTo>
                  <a:cubicBezTo>
                    <a:pt x="1163574" y="1444667"/>
                    <a:pt x="1194621" y="1428460"/>
                    <a:pt x="1223185" y="1411006"/>
                  </a:cubicBezTo>
                  <a:cubicBezTo>
                    <a:pt x="1231878" y="1406019"/>
                    <a:pt x="1230636" y="1386071"/>
                    <a:pt x="1221943" y="1383578"/>
                  </a:cubicBezTo>
                  <a:cubicBezTo>
                    <a:pt x="1200831" y="1378591"/>
                    <a:pt x="1178477" y="1367370"/>
                    <a:pt x="1161090" y="1372357"/>
                  </a:cubicBezTo>
                  <a:cubicBezTo>
                    <a:pt x="1131285" y="1379837"/>
                    <a:pt x="1125075" y="1356150"/>
                    <a:pt x="1107689" y="1346176"/>
                  </a:cubicBezTo>
                  <a:cubicBezTo>
                    <a:pt x="1106447" y="1358643"/>
                    <a:pt x="1106447" y="1372357"/>
                    <a:pt x="1103963" y="1383578"/>
                  </a:cubicBezTo>
                  <a:cubicBezTo>
                    <a:pt x="1097754" y="1402278"/>
                    <a:pt x="1081609" y="1406019"/>
                    <a:pt x="1069190" y="1391058"/>
                  </a:cubicBezTo>
                  <a:cubicBezTo>
                    <a:pt x="1058013" y="1377344"/>
                    <a:pt x="1050562" y="1361136"/>
                    <a:pt x="1028208" y="1361136"/>
                  </a:cubicBezTo>
                  <a:cubicBezTo>
                    <a:pt x="1030691" y="1372357"/>
                    <a:pt x="1040627" y="1382331"/>
                    <a:pt x="1028208" y="1388564"/>
                  </a:cubicBezTo>
                  <a:cubicBezTo>
                    <a:pt x="1023240" y="1392305"/>
                    <a:pt x="1012063" y="1391058"/>
                    <a:pt x="1007095" y="1387318"/>
                  </a:cubicBezTo>
                  <a:cubicBezTo>
                    <a:pt x="987225" y="1367370"/>
                    <a:pt x="968597" y="1344929"/>
                    <a:pt x="951210" y="1322488"/>
                  </a:cubicBezTo>
                  <a:cubicBezTo>
                    <a:pt x="947485" y="1318748"/>
                    <a:pt x="948727" y="1306281"/>
                    <a:pt x="953694" y="1301294"/>
                  </a:cubicBezTo>
                  <a:cubicBezTo>
                    <a:pt x="958662" y="1291320"/>
                    <a:pt x="963629" y="1301294"/>
                    <a:pt x="969839" y="1305034"/>
                  </a:cubicBezTo>
                  <a:cubicBezTo>
                    <a:pt x="978532" y="1310021"/>
                    <a:pt x="988467" y="1315008"/>
                    <a:pt x="997160" y="1318748"/>
                  </a:cubicBezTo>
                  <a:cubicBezTo>
                    <a:pt x="1000886" y="1318748"/>
                    <a:pt x="1005854" y="1315008"/>
                    <a:pt x="1009579" y="1311267"/>
                  </a:cubicBezTo>
                  <a:cubicBezTo>
                    <a:pt x="1010821" y="1310021"/>
                    <a:pt x="1012063" y="1306281"/>
                    <a:pt x="1009579" y="1303787"/>
                  </a:cubicBezTo>
                  <a:cubicBezTo>
                    <a:pt x="1007095" y="1296307"/>
                    <a:pt x="1004612" y="1288826"/>
                    <a:pt x="999644" y="1283839"/>
                  </a:cubicBezTo>
                  <a:cubicBezTo>
                    <a:pt x="977290" y="1267632"/>
                    <a:pt x="981016" y="1248931"/>
                    <a:pt x="992193" y="1228984"/>
                  </a:cubicBezTo>
                  <a:cubicBezTo>
                    <a:pt x="995918" y="1222750"/>
                    <a:pt x="997160" y="1212776"/>
                    <a:pt x="1008337" y="1214023"/>
                  </a:cubicBezTo>
                  <a:cubicBezTo>
                    <a:pt x="1017031" y="1215270"/>
                    <a:pt x="1019514" y="1222750"/>
                    <a:pt x="1021998" y="1230230"/>
                  </a:cubicBezTo>
                  <a:cubicBezTo>
                    <a:pt x="1023240" y="1235217"/>
                    <a:pt x="1025724" y="1242698"/>
                    <a:pt x="1026966" y="1242698"/>
                  </a:cubicBezTo>
                  <a:cubicBezTo>
                    <a:pt x="1036901" y="1245191"/>
                    <a:pt x="1041868" y="1237711"/>
                    <a:pt x="1043110" y="1230230"/>
                  </a:cubicBezTo>
                  <a:cubicBezTo>
                    <a:pt x="1044352" y="1221503"/>
                    <a:pt x="1043110" y="1214023"/>
                    <a:pt x="1044352" y="1206542"/>
                  </a:cubicBezTo>
                  <a:cubicBezTo>
                    <a:pt x="1049010" y="1180361"/>
                    <a:pt x="1050174" y="1173816"/>
                    <a:pt x="1068279" y="1178491"/>
                  </a:cubicBezTo>
                  <a:lnTo>
                    <a:pt x="1091924" y="1186310"/>
                  </a:lnTo>
                  <a:lnTo>
                    <a:pt x="1091913" y="1185337"/>
                  </a:lnTo>
                  <a:cubicBezTo>
                    <a:pt x="1091913" y="1174113"/>
                    <a:pt x="1090667" y="1162890"/>
                    <a:pt x="1093159" y="1152914"/>
                  </a:cubicBezTo>
                  <a:cubicBezTo>
                    <a:pt x="1099387" y="1135456"/>
                    <a:pt x="1096896" y="1124233"/>
                    <a:pt x="1079456" y="1113010"/>
                  </a:cubicBezTo>
                  <a:cubicBezTo>
                    <a:pt x="1068245" y="1106774"/>
                    <a:pt x="1059525" y="1095551"/>
                    <a:pt x="1052051" y="1085575"/>
                  </a:cubicBezTo>
                  <a:cubicBezTo>
                    <a:pt x="1049560" y="1081834"/>
                    <a:pt x="1050805" y="1076846"/>
                    <a:pt x="1049560" y="1071858"/>
                  </a:cubicBezTo>
                  <a:cubicBezTo>
                    <a:pt x="1054542" y="1070611"/>
                    <a:pt x="1060771" y="1069364"/>
                    <a:pt x="1063262" y="1071858"/>
                  </a:cubicBezTo>
                  <a:cubicBezTo>
                    <a:pt x="1074473" y="1079340"/>
                    <a:pt x="1083193" y="1088069"/>
                    <a:pt x="1094404" y="1095551"/>
                  </a:cubicBezTo>
                  <a:cubicBezTo>
                    <a:pt x="1096896" y="1096798"/>
                    <a:pt x="1103124" y="1091810"/>
                    <a:pt x="1108107" y="1089316"/>
                  </a:cubicBezTo>
                  <a:cubicBezTo>
                    <a:pt x="1111844" y="1084328"/>
                    <a:pt x="1116827" y="1081834"/>
                    <a:pt x="1123055" y="1084328"/>
                  </a:cubicBezTo>
                  <a:cubicBezTo>
                    <a:pt x="1131775" y="1091810"/>
                    <a:pt x="1139249" y="1099292"/>
                    <a:pt x="1151706" y="1099292"/>
                  </a:cubicBezTo>
                  <a:cubicBezTo>
                    <a:pt x="1157934" y="1101786"/>
                    <a:pt x="1162917" y="1105527"/>
                    <a:pt x="1166654" y="1109269"/>
                  </a:cubicBezTo>
                  <a:cubicBezTo>
                    <a:pt x="1170391" y="1113010"/>
                    <a:pt x="1175374" y="1116751"/>
                    <a:pt x="1179111" y="1119245"/>
                  </a:cubicBezTo>
                  <a:lnTo>
                    <a:pt x="1183403" y="1119961"/>
                  </a:lnTo>
                  <a:lnTo>
                    <a:pt x="1185674" y="1119961"/>
                  </a:lnTo>
                  <a:lnTo>
                    <a:pt x="1185249" y="1120269"/>
                  </a:lnTo>
                  <a:lnTo>
                    <a:pt x="1186585" y="1120492"/>
                  </a:lnTo>
                  <a:cubicBezTo>
                    <a:pt x="1202779" y="1120492"/>
                    <a:pt x="1218973" y="1120492"/>
                    <a:pt x="1235167" y="1120492"/>
                  </a:cubicBezTo>
                  <a:cubicBezTo>
                    <a:pt x="1283749" y="1136703"/>
                    <a:pt x="1256344" y="1078093"/>
                    <a:pt x="1282503" y="1073105"/>
                  </a:cubicBezTo>
                  <a:cubicBezTo>
                    <a:pt x="1298697" y="1073105"/>
                    <a:pt x="1314891" y="1073105"/>
                    <a:pt x="1331085" y="1073105"/>
                  </a:cubicBezTo>
                  <a:cubicBezTo>
                    <a:pt x="1337313" y="1078093"/>
                    <a:pt x="1338559" y="1085575"/>
                    <a:pt x="1339805" y="1093057"/>
                  </a:cubicBezTo>
                  <a:cubicBezTo>
                    <a:pt x="1339805" y="1085575"/>
                    <a:pt x="1341050" y="1078093"/>
                    <a:pt x="1347279" y="1073105"/>
                  </a:cubicBezTo>
                  <a:cubicBezTo>
                    <a:pt x="1352261" y="1073105"/>
                    <a:pt x="1357244" y="1073105"/>
                    <a:pt x="1363473" y="1073105"/>
                  </a:cubicBezTo>
                  <a:cubicBezTo>
                    <a:pt x="1367210" y="1078093"/>
                    <a:pt x="1370947" y="1085575"/>
                    <a:pt x="1370947" y="1091810"/>
                  </a:cubicBezTo>
                  <a:cubicBezTo>
                    <a:pt x="1373438" y="1099292"/>
                    <a:pt x="1373438" y="1105527"/>
                    <a:pt x="1372192" y="1113010"/>
                  </a:cubicBezTo>
                  <a:cubicBezTo>
                    <a:pt x="1369701" y="1119245"/>
                    <a:pt x="1362227" y="1127974"/>
                    <a:pt x="1365964" y="1132962"/>
                  </a:cubicBezTo>
                  <a:cubicBezTo>
                    <a:pt x="1370947" y="1140444"/>
                    <a:pt x="1380912" y="1131715"/>
                    <a:pt x="1390878" y="1132962"/>
                  </a:cubicBezTo>
                  <a:cubicBezTo>
                    <a:pt x="1403334" y="1130468"/>
                    <a:pt x="1417037" y="1134209"/>
                    <a:pt x="1429494" y="1130468"/>
                  </a:cubicBezTo>
                  <a:cubicBezTo>
                    <a:pt x="1434477" y="1129221"/>
                    <a:pt x="1439459" y="1122986"/>
                    <a:pt x="1439459" y="1122986"/>
                  </a:cubicBezTo>
                  <a:cubicBezTo>
                    <a:pt x="1433231" y="1116751"/>
                    <a:pt x="1424511" y="1120492"/>
                    <a:pt x="1417037" y="1119245"/>
                  </a:cubicBezTo>
                  <a:cubicBezTo>
                    <a:pt x="1410809" y="1119245"/>
                    <a:pt x="1404580" y="1116751"/>
                    <a:pt x="1398352" y="1115504"/>
                  </a:cubicBezTo>
                  <a:cubicBezTo>
                    <a:pt x="1389632" y="1111763"/>
                    <a:pt x="1383403" y="1105527"/>
                    <a:pt x="1377175" y="1096798"/>
                  </a:cubicBezTo>
                  <a:cubicBezTo>
                    <a:pt x="1372192" y="1089316"/>
                    <a:pt x="1368455" y="1079340"/>
                    <a:pt x="1363473" y="1073105"/>
                  </a:cubicBezTo>
                  <a:cubicBezTo>
                    <a:pt x="1370947" y="1053153"/>
                    <a:pt x="1384649" y="1048165"/>
                    <a:pt x="1407072" y="1051906"/>
                  </a:cubicBezTo>
                  <a:cubicBezTo>
                    <a:pt x="1446933" y="1059388"/>
                    <a:pt x="1455653" y="1056894"/>
                    <a:pt x="1466864" y="1019483"/>
                  </a:cubicBezTo>
                  <a:cubicBezTo>
                    <a:pt x="1478076" y="988308"/>
                    <a:pt x="1494270" y="979579"/>
                    <a:pt x="1524166" y="983320"/>
                  </a:cubicBezTo>
                  <a:cubicBezTo>
                    <a:pt x="1534131" y="983320"/>
                    <a:pt x="1544097" y="979579"/>
                    <a:pt x="1554062" y="977085"/>
                  </a:cubicBezTo>
                  <a:close/>
                  <a:moveTo>
                    <a:pt x="1704105" y="957578"/>
                  </a:moveTo>
                  <a:cubicBezTo>
                    <a:pt x="1707873" y="955105"/>
                    <a:pt x="1714153" y="956342"/>
                    <a:pt x="1719177" y="957578"/>
                  </a:cubicBezTo>
                  <a:cubicBezTo>
                    <a:pt x="1720433" y="957578"/>
                    <a:pt x="1721689" y="960051"/>
                    <a:pt x="1724201" y="962524"/>
                  </a:cubicBezTo>
                  <a:cubicBezTo>
                    <a:pt x="1724201" y="964997"/>
                    <a:pt x="1724201" y="968706"/>
                    <a:pt x="1722945" y="969942"/>
                  </a:cubicBezTo>
                  <a:cubicBezTo>
                    <a:pt x="1696569" y="989725"/>
                    <a:pt x="1707873" y="1016927"/>
                    <a:pt x="1709129" y="1041656"/>
                  </a:cubicBezTo>
                  <a:cubicBezTo>
                    <a:pt x="1710385" y="1054020"/>
                    <a:pt x="1716665" y="1066384"/>
                    <a:pt x="1712897" y="1079985"/>
                  </a:cubicBezTo>
                  <a:cubicBezTo>
                    <a:pt x="1707873" y="1089876"/>
                    <a:pt x="1700337" y="1098532"/>
                    <a:pt x="1690288" y="1099768"/>
                  </a:cubicBezTo>
                  <a:cubicBezTo>
                    <a:pt x="1675216" y="1102241"/>
                    <a:pt x="1671448" y="1092349"/>
                    <a:pt x="1672704" y="1081221"/>
                  </a:cubicBezTo>
                  <a:cubicBezTo>
                    <a:pt x="1676472" y="1062675"/>
                    <a:pt x="1662656" y="1060202"/>
                    <a:pt x="1650096" y="1055256"/>
                  </a:cubicBezTo>
                  <a:cubicBezTo>
                    <a:pt x="1642559" y="1051547"/>
                    <a:pt x="1637535" y="1042892"/>
                    <a:pt x="1641303" y="1036710"/>
                  </a:cubicBezTo>
                  <a:cubicBezTo>
                    <a:pt x="1661400" y="1009508"/>
                    <a:pt x="1672704" y="974888"/>
                    <a:pt x="1704105" y="957578"/>
                  </a:cubicBezTo>
                  <a:close/>
                  <a:moveTo>
                    <a:pt x="3163435" y="957043"/>
                  </a:moveTo>
                  <a:lnTo>
                    <a:pt x="3161084" y="959894"/>
                  </a:lnTo>
                  <a:cubicBezTo>
                    <a:pt x="3153056" y="963640"/>
                    <a:pt x="3145953" y="968009"/>
                    <a:pt x="3140241" y="973783"/>
                  </a:cubicBezTo>
                  <a:lnTo>
                    <a:pt x="3138408" y="977054"/>
                  </a:lnTo>
                  <a:lnTo>
                    <a:pt x="3146079" y="974075"/>
                  </a:lnTo>
                  <a:cubicBezTo>
                    <a:pt x="3152032" y="971971"/>
                    <a:pt x="3157672" y="969516"/>
                    <a:pt x="3161510" y="965249"/>
                  </a:cubicBezTo>
                  <a:lnTo>
                    <a:pt x="3163435" y="957043"/>
                  </a:lnTo>
                  <a:close/>
                  <a:moveTo>
                    <a:pt x="3324526" y="944115"/>
                  </a:moveTo>
                  <a:cubicBezTo>
                    <a:pt x="3334418" y="948826"/>
                    <a:pt x="3334418" y="954714"/>
                    <a:pt x="3324526" y="959425"/>
                  </a:cubicBezTo>
                  <a:cubicBezTo>
                    <a:pt x="3324526" y="954714"/>
                    <a:pt x="3324526" y="948826"/>
                    <a:pt x="3324526" y="944115"/>
                  </a:cubicBezTo>
                  <a:close/>
                  <a:moveTo>
                    <a:pt x="2494376" y="944114"/>
                  </a:moveTo>
                  <a:cubicBezTo>
                    <a:pt x="2495554" y="958768"/>
                    <a:pt x="2497909" y="974643"/>
                    <a:pt x="2499086" y="990518"/>
                  </a:cubicBezTo>
                  <a:cubicBezTo>
                    <a:pt x="2499086" y="991739"/>
                    <a:pt x="2489666" y="997845"/>
                    <a:pt x="2487311" y="996623"/>
                  </a:cubicBezTo>
                  <a:cubicBezTo>
                    <a:pt x="2474358" y="988075"/>
                    <a:pt x="2467293" y="973421"/>
                    <a:pt x="2469648" y="957546"/>
                  </a:cubicBezTo>
                  <a:cubicBezTo>
                    <a:pt x="2472003" y="946556"/>
                    <a:pt x="2483778" y="945335"/>
                    <a:pt x="2494376" y="944114"/>
                  </a:cubicBezTo>
                  <a:close/>
                  <a:moveTo>
                    <a:pt x="1219489" y="937028"/>
                  </a:moveTo>
                  <a:cubicBezTo>
                    <a:pt x="1223561" y="936374"/>
                    <a:pt x="1227425" y="937837"/>
                    <a:pt x="1231061" y="943072"/>
                  </a:cubicBezTo>
                  <a:cubicBezTo>
                    <a:pt x="1251668" y="973865"/>
                    <a:pt x="1203182" y="971401"/>
                    <a:pt x="1198333" y="992341"/>
                  </a:cubicBezTo>
                  <a:cubicBezTo>
                    <a:pt x="1191060" y="986182"/>
                    <a:pt x="1182575" y="981255"/>
                    <a:pt x="1175302" y="972633"/>
                  </a:cubicBezTo>
                  <a:cubicBezTo>
                    <a:pt x="1170453" y="967706"/>
                    <a:pt x="1171665" y="954157"/>
                    <a:pt x="1177726" y="955389"/>
                  </a:cubicBezTo>
                  <a:cubicBezTo>
                    <a:pt x="1193181" y="960008"/>
                    <a:pt x="1207273" y="938991"/>
                    <a:pt x="1219489" y="937028"/>
                  </a:cubicBezTo>
                  <a:close/>
                  <a:moveTo>
                    <a:pt x="778926" y="922131"/>
                  </a:moveTo>
                  <a:cubicBezTo>
                    <a:pt x="780300" y="922131"/>
                    <a:pt x="783048" y="927626"/>
                    <a:pt x="784421" y="929000"/>
                  </a:cubicBezTo>
                  <a:cubicBezTo>
                    <a:pt x="780300" y="934495"/>
                    <a:pt x="778926" y="939990"/>
                    <a:pt x="773431" y="941364"/>
                  </a:cubicBezTo>
                  <a:cubicBezTo>
                    <a:pt x="767936" y="942737"/>
                    <a:pt x="763815" y="937242"/>
                    <a:pt x="766563" y="931747"/>
                  </a:cubicBezTo>
                  <a:cubicBezTo>
                    <a:pt x="767936" y="927626"/>
                    <a:pt x="774805" y="924879"/>
                    <a:pt x="778926" y="922131"/>
                  </a:cubicBezTo>
                  <a:close/>
                  <a:moveTo>
                    <a:pt x="3280566" y="916640"/>
                  </a:moveTo>
                  <a:cubicBezTo>
                    <a:pt x="3300104" y="916640"/>
                    <a:pt x="3311095" y="927458"/>
                    <a:pt x="3312316" y="946690"/>
                  </a:cubicBezTo>
                  <a:cubicBezTo>
                    <a:pt x="3281787" y="953902"/>
                    <a:pt x="3281787" y="953902"/>
                    <a:pt x="3280566" y="916640"/>
                  </a:cubicBezTo>
                  <a:close/>
                  <a:moveTo>
                    <a:pt x="1490058" y="916639"/>
                  </a:moveTo>
                  <a:cubicBezTo>
                    <a:pt x="1495998" y="916639"/>
                    <a:pt x="1500751" y="916639"/>
                    <a:pt x="1504315" y="916639"/>
                  </a:cubicBezTo>
                  <a:lnTo>
                    <a:pt x="1505503" y="916639"/>
                  </a:lnTo>
                  <a:lnTo>
                    <a:pt x="1507611" y="918584"/>
                  </a:lnTo>
                  <a:lnTo>
                    <a:pt x="1520949" y="930897"/>
                  </a:lnTo>
                  <a:lnTo>
                    <a:pt x="1520795" y="931691"/>
                  </a:lnTo>
                  <a:lnTo>
                    <a:pt x="1517979" y="946194"/>
                  </a:lnTo>
                  <a:cubicBezTo>
                    <a:pt x="1516197" y="950798"/>
                    <a:pt x="1513226" y="954660"/>
                    <a:pt x="1507880" y="957036"/>
                  </a:cubicBezTo>
                  <a:cubicBezTo>
                    <a:pt x="1501939" y="959412"/>
                    <a:pt x="1493622" y="958224"/>
                    <a:pt x="1486494" y="955848"/>
                  </a:cubicBezTo>
                  <a:cubicBezTo>
                    <a:pt x="1479365" y="953471"/>
                    <a:pt x="1478177" y="945154"/>
                    <a:pt x="1481741" y="936838"/>
                  </a:cubicBezTo>
                  <a:cubicBezTo>
                    <a:pt x="1484117" y="929709"/>
                    <a:pt x="1486494" y="923768"/>
                    <a:pt x="1490058" y="916639"/>
                  </a:cubicBezTo>
                  <a:close/>
                  <a:moveTo>
                    <a:pt x="3260531" y="907539"/>
                  </a:moveTo>
                  <a:cubicBezTo>
                    <a:pt x="3261332" y="908054"/>
                    <a:pt x="3262248" y="910458"/>
                    <a:pt x="3263164" y="915267"/>
                  </a:cubicBezTo>
                  <a:cubicBezTo>
                    <a:pt x="3261332" y="913893"/>
                    <a:pt x="3258584" y="912519"/>
                    <a:pt x="3258584" y="911145"/>
                  </a:cubicBezTo>
                  <a:cubicBezTo>
                    <a:pt x="3259042" y="908398"/>
                    <a:pt x="3259729" y="907024"/>
                    <a:pt x="3260531" y="907539"/>
                  </a:cubicBezTo>
                  <a:close/>
                  <a:moveTo>
                    <a:pt x="1973523" y="905649"/>
                  </a:moveTo>
                  <a:lnTo>
                    <a:pt x="1976663" y="907480"/>
                  </a:lnTo>
                  <a:lnTo>
                    <a:pt x="1967242" y="910226"/>
                  </a:lnTo>
                  <a:lnTo>
                    <a:pt x="1973523" y="905649"/>
                  </a:lnTo>
                  <a:close/>
                  <a:moveTo>
                    <a:pt x="1470579" y="902690"/>
                  </a:moveTo>
                  <a:cubicBezTo>
                    <a:pt x="1472680" y="901739"/>
                    <a:pt x="1475590" y="902056"/>
                    <a:pt x="1478822" y="903959"/>
                  </a:cubicBezTo>
                  <a:cubicBezTo>
                    <a:pt x="1481408" y="906495"/>
                    <a:pt x="1483993" y="911569"/>
                    <a:pt x="1487872" y="915373"/>
                  </a:cubicBezTo>
                  <a:cubicBezTo>
                    <a:pt x="1482701" y="915373"/>
                    <a:pt x="1478822" y="915373"/>
                    <a:pt x="1472357" y="912837"/>
                  </a:cubicBezTo>
                  <a:cubicBezTo>
                    <a:pt x="1469771" y="912837"/>
                    <a:pt x="1467185" y="910300"/>
                    <a:pt x="1467185" y="909032"/>
                  </a:cubicBezTo>
                  <a:cubicBezTo>
                    <a:pt x="1467185" y="905861"/>
                    <a:pt x="1468478" y="903642"/>
                    <a:pt x="1470579" y="902690"/>
                  </a:cubicBezTo>
                  <a:close/>
                  <a:moveTo>
                    <a:pt x="1522137" y="867181"/>
                  </a:moveTo>
                  <a:cubicBezTo>
                    <a:pt x="1539025" y="867181"/>
                    <a:pt x="1553501" y="873522"/>
                    <a:pt x="1565564" y="883667"/>
                  </a:cubicBezTo>
                  <a:cubicBezTo>
                    <a:pt x="1567976" y="884935"/>
                    <a:pt x="1567976" y="891276"/>
                    <a:pt x="1570389" y="895080"/>
                  </a:cubicBezTo>
                  <a:cubicBezTo>
                    <a:pt x="1565564" y="896348"/>
                    <a:pt x="1560739" y="898885"/>
                    <a:pt x="1555913" y="897616"/>
                  </a:cubicBezTo>
                  <a:cubicBezTo>
                    <a:pt x="1539025" y="895080"/>
                    <a:pt x="1530581" y="882399"/>
                    <a:pt x="1522137" y="867181"/>
                  </a:cubicBezTo>
                  <a:close/>
                  <a:moveTo>
                    <a:pt x="1553736" y="834208"/>
                  </a:moveTo>
                  <a:cubicBezTo>
                    <a:pt x="1553736" y="836040"/>
                    <a:pt x="1550989" y="838789"/>
                    <a:pt x="1550989" y="838789"/>
                  </a:cubicBezTo>
                  <a:cubicBezTo>
                    <a:pt x="1544119" y="837872"/>
                    <a:pt x="1545493" y="836040"/>
                    <a:pt x="1553736" y="834208"/>
                  </a:cubicBezTo>
                  <a:close/>
                  <a:moveTo>
                    <a:pt x="1508402" y="828715"/>
                  </a:moveTo>
                  <a:lnTo>
                    <a:pt x="1510233" y="833425"/>
                  </a:lnTo>
                  <a:lnTo>
                    <a:pt x="1505655" y="838136"/>
                  </a:lnTo>
                  <a:lnTo>
                    <a:pt x="1508402" y="828715"/>
                  </a:lnTo>
                  <a:close/>
                  <a:moveTo>
                    <a:pt x="2030130" y="773763"/>
                  </a:moveTo>
                  <a:cubicBezTo>
                    <a:pt x="2032572" y="773763"/>
                    <a:pt x="2035015" y="775333"/>
                    <a:pt x="2037457" y="776903"/>
                  </a:cubicBezTo>
                  <a:cubicBezTo>
                    <a:pt x="2036236" y="778473"/>
                    <a:pt x="2035015" y="783184"/>
                    <a:pt x="2035015" y="783184"/>
                  </a:cubicBezTo>
                  <a:cubicBezTo>
                    <a:pt x="2032572" y="783184"/>
                    <a:pt x="2030130" y="781613"/>
                    <a:pt x="2027687" y="780043"/>
                  </a:cubicBezTo>
                  <a:cubicBezTo>
                    <a:pt x="2028908" y="778473"/>
                    <a:pt x="2028908" y="773763"/>
                    <a:pt x="2030130" y="773763"/>
                  </a:cubicBezTo>
                  <a:close/>
                  <a:moveTo>
                    <a:pt x="1830466" y="765692"/>
                  </a:moveTo>
                  <a:cubicBezTo>
                    <a:pt x="1841671" y="766461"/>
                    <a:pt x="1852876" y="768920"/>
                    <a:pt x="1856610" y="772609"/>
                  </a:cubicBezTo>
                  <a:cubicBezTo>
                    <a:pt x="1861590" y="777528"/>
                    <a:pt x="1860345" y="782447"/>
                    <a:pt x="1854120" y="783677"/>
                  </a:cubicBezTo>
                  <a:cubicBezTo>
                    <a:pt x="1816771" y="793514"/>
                    <a:pt x="1827976" y="824257"/>
                    <a:pt x="1825486" y="848851"/>
                  </a:cubicBezTo>
                  <a:lnTo>
                    <a:pt x="1824912" y="852255"/>
                  </a:lnTo>
                  <a:lnTo>
                    <a:pt x="1855648" y="852255"/>
                  </a:lnTo>
                  <a:cubicBezTo>
                    <a:pt x="1873402" y="823219"/>
                    <a:pt x="1873402" y="823219"/>
                    <a:pt x="1905105" y="835843"/>
                  </a:cubicBezTo>
                  <a:cubicBezTo>
                    <a:pt x="1903837" y="856042"/>
                    <a:pt x="1916518" y="871191"/>
                    <a:pt x="1926663" y="886340"/>
                  </a:cubicBezTo>
                  <a:cubicBezTo>
                    <a:pt x="1933003" y="892653"/>
                    <a:pt x="1933003" y="902752"/>
                    <a:pt x="1926663" y="907802"/>
                  </a:cubicBezTo>
                  <a:cubicBezTo>
                    <a:pt x="1921590" y="911589"/>
                    <a:pt x="1911445" y="915376"/>
                    <a:pt x="1905105" y="912851"/>
                  </a:cubicBezTo>
                  <a:cubicBezTo>
                    <a:pt x="1892424" y="907802"/>
                    <a:pt x="1882279" y="898965"/>
                    <a:pt x="1869598" y="892653"/>
                  </a:cubicBezTo>
                  <a:cubicBezTo>
                    <a:pt x="1860721" y="888865"/>
                    <a:pt x="1849308" y="886340"/>
                    <a:pt x="1839163" y="883816"/>
                  </a:cubicBezTo>
                  <a:lnTo>
                    <a:pt x="1838976" y="883629"/>
                  </a:lnTo>
                  <a:lnTo>
                    <a:pt x="1822724" y="907972"/>
                  </a:lnTo>
                  <a:cubicBezTo>
                    <a:pt x="1803232" y="929704"/>
                    <a:pt x="1781290" y="931549"/>
                    <a:pt x="1749543" y="914025"/>
                  </a:cubicBezTo>
                  <a:cubicBezTo>
                    <a:pt x="1740828" y="909106"/>
                    <a:pt x="1732114" y="906647"/>
                    <a:pt x="1722154" y="902957"/>
                  </a:cubicBezTo>
                  <a:cubicBezTo>
                    <a:pt x="1705969" y="898039"/>
                    <a:pt x="1703479" y="885742"/>
                    <a:pt x="1713439" y="873445"/>
                  </a:cubicBezTo>
                  <a:cubicBezTo>
                    <a:pt x="1733358" y="851310"/>
                    <a:pt x="1753278" y="830405"/>
                    <a:pt x="1785647" y="831635"/>
                  </a:cubicBezTo>
                  <a:cubicBezTo>
                    <a:pt x="1793117" y="831635"/>
                    <a:pt x="1800587" y="827946"/>
                    <a:pt x="1801832" y="816879"/>
                  </a:cubicBezTo>
                  <a:cubicBezTo>
                    <a:pt x="1790627" y="802122"/>
                    <a:pt x="1771953" y="825486"/>
                    <a:pt x="1759503" y="808271"/>
                  </a:cubicBezTo>
                  <a:cubicBezTo>
                    <a:pt x="1773197" y="794744"/>
                    <a:pt x="1789382" y="781217"/>
                    <a:pt x="1804322" y="768920"/>
                  </a:cubicBezTo>
                  <a:cubicBezTo>
                    <a:pt x="1808057" y="765846"/>
                    <a:pt x="1819261" y="764924"/>
                    <a:pt x="1830466" y="765692"/>
                  </a:cubicBezTo>
                  <a:close/>
                  <a:moveTo>
                    <a:pt x="794039" y="718812"/>
                  </a:moveTo>
                  <a:cubicBezTo>
                    <a:pt x="795413" y="722933"/>
                    <a:pt x="798161" y="728428"/>
                    <a:pt x="800909" y="732549"/>
                  </a:cubicBezTo>
                  <a:cubicBezTo>
                    <a:pt x="798161" y="736671"/>
                    <a:pt x="795413" y="740792"/>
                    <a:pt x="792665" y="744913"/>
                  </a:cubicBezTo>
                  <a:cubicBezTo>
                    <a:pt x="789918" y="740792"/>
                    <a:pt x="785796" y="735297"/>
                    <a:pt x="787170" y="731176"/>
                  </a:cubicBezTo>
                  <a:cubicBezTo>
                    <a:pt x="787170" y="727054"/>
                    <a:pt x="791291" y="722933"/>
                    <a:pt x="794039" y="718812"/>
                  </a:cubicBezTo>
                  <a:close/>
                  <a:moveTo>
                    <a:pt x="491721" y="694872"/>
                  </a:moveTo>
                  <a:cubicBezTo>
                    <a:pt x="501413" y="695494"/>
                    <a:pt x="510792" y="703901"/>
                    <a:pt x="524547" y="719468"/>
                  </a:cubicBezTo>
                  <a:cubicBezTo>
                    <a:pt x="544556" y="743131"/>
                    <a:pt x="543305" y="759321"/>
                    <a:pt x="517044" y="775511"/>
                  </a:cubicBezTo>
                  <a:cubicBezTo>
                    <a:pt x="510792" y="779247"/>
                    <a:pt x="512042" y="784229"/>
                    <a:pt x="518295" y="787965"/>
                  </a:cubicBezTo>
                  <a:cubicBezTo>
                    <a:pt x="530800" y="800419"/>
                    <a:pt x="528299" y="809137"/>
                    <a:pt x="515794" y="820345"/>
                  </a:cubicBezTo>
                  <a:cubicBezTo>
                    <a:pt x="497036" y="837781"/>
                    <a:pt x="498286" y="839026"/>
                    <a:pt x="518295" y="863934"/>
                  </a:cubicBezTo>
                  <a:cubicBezTo>
                    <a:pt x="528299" y="876388"/>
                    <a:pt x="530800" y="886352"/>
                    <a:pt x="518295" y="897560"/>
                  </a:cubicBezTo>
                  <a:cubicBezTo>
                    <a:pt x="507040" y="908769"/>
                    <a:pt x="497036" y="923714"/>
                    <a:pt x="483280" y="928695"/>
                  </a:cubicBezTo>
                  <a:cubicBezTo>
                    <a:pt x="454518" y="938658"/>
                    <a:pt x="465773" y="956094"/>
                    <a:pt x="470775" y="972284"/>
                  </a:cubicBezTo>
                  <a:cubicBezTo>
                    <a:pt x="472025" y="978511"/>
                    <a:pt x="479529" y="987229"/>
                    <a:pt x="484531" y="988474"/>
                  </a:cubicBezTo>
                  <a:cubicBezTo>
                    <a:pt x="490783" y="989720"/>
                    <a:pt x="500787" y="985984"/>
                    <a:pt x="504539" y="981002"/>
                  </a:cubicBezTo>
                  <a:cubicBezTo>
                    <a:pt x="517044" y="962321"/>
                    <a:pt x="525798" y="943640"/>
                    <a:pt x="537053" y="926204"/>
                  </a:cubicBezTo>
                  <a:cubicBezTo>
                    <a:pt x="548308" y="907523"/>
                    <a:pt x="558312" y="905033"/>
                    <a:pt x="574569" y="917487"/>
                  </a:cubicBezTo>
                  <a:cubicBezTo>
                    <a:pt x="578320" y="921223"/>
                    <a:pt x="582072" y="924959"/>
                    <a:pt x="585823" y="928695"/>
                  </a:cubicBezTo>
                  <a:cubicBezTo>
                    <a:pt x="627090" y="964812"/>
                    <a:pt x="627090" y="964812"/>
                    <a:pt x="677111" y="931186"/>
                  </a:cubicBezTo>
                  <a:cubicBezTo>
                    <a:pt x="682113" y="937413"/>
                    <a:pt x="688366" y="942395"/>
                    <a:pt x="693368" y="947376"/>
                  </a:cubicBezTo>
                  <a:cubicBezTo>
                    <a:pt x="702122" y="958585"/>
                    <a:pt x="702122" y="968548"/>
                    <a:pt x="693368" y="979757"/>
                  </a:cubicBezTo>
                  <a:lnTo>
                    <a:pt x="692200" y="980362"/>
                  </a:lnTo>
                  <a:lnTo>
                    <a:pt x="697235" y="996164"/>
                  </a:lnTo>
                  <a:cubicBezTo>
                    <a:pt x="700509" y="1001592"/>
                    <a:pt x="705497" y="1005625"/>
                    <a:pt x="713602" y="1006866"/>
                  </a:cubicBezTo>
                  <a:cubicBezTo>
                    <a:pt x="742282" y="1011829"/>
                    <a:pt x="769715" y="1013070"/>
                    <a:pt x="794655" y="988253"/>
                  </a:cubicBezTo>
                  <a:cubicBezTo>
                    <a:pt x="802136" y="979567"/>
                    <a:pt x="813359" y="985771"/>
                    <a:pt x="817100" y="998180"/>
                  </a:cubicBezTo>
                  <a:cubicBezTo>
                    <a:pt x="822088" y="1006866"/>
                    <a:pt x="824582" y="1018034"/>
                    <a:pt x="837052" y="1020515"/>
                  </a:cubicBezTo>
                  <a:cubicBezTo>
                    <a:pt x="847027" y="1021756"/>
                    <a:pt x="866979" y="1011829"/>
                    <a:pt x="858250" y="1036646"/>
                  </a:cubicBezTo>
                  <a:cubicBezTo>
                    <a:pt x="855756" y="1046573"/>
                    <a:pt x="844533" y="1050296"/>
                    <a:pt x="832064" y="1046573"/>
                  </a:cubicBezTo>
                  <a:cubicBezTo>
                    <a:pt x="827076" y="1045332"/>
                    <a:pt x="823335" y="1042851"/>
                    <a:pt x="817100" y="1041610"/>
                  </a:cubicBezTo>
                  <a:cubicBezTo>
                    <a:pt x="809618" y="1041610"/>
                    <a:pt x="799642" y="1041610"/>
                    <a:pt x="798395" y="1050296"/>
                  </a:cubicBezTo>
                  <a:cubicBezTo>
                    <a:pt x="797149" y="1056500"/>
                    <a:pt x="802136" y="1065186"/>
                    <a:pt x="803383" y="1072631"/>
                  </a:cubicBezTo>
                  <a:cubicBezTo>
                    <a:pt x="799642" y="1077595"/>
                    <a:pt x="794655" y="1081317"/>
                    <a:pt x="789667" y="1083799"/>
                  </a:cubicBezTo>
                  <a:cubicBezTo>
                    <a:pt x="783432" y="1085040"/>
                    <a:pt x="777197" y="1086281"/>
                    <a:pt x="772209" y="1088762"/>
                  </a:cubicBezTo>
                  <a:cubicBezTo>
                    <a:pt x="765974" y="1091244"/>
                    <a:pt x="759739" y="1092485"/>
                    <a:pt x="753505" y="1094967"/>
                  </a:cubicBezTo>
                  <a:cubicBezTo>
                    <a:pt x="743529" y="1099930"/>
                    <a:pt x="733553" y="1108616"/>
                    <a:pt x="723577" y="1114820"/>
                  </a:cubicBezTo>
                  <a:cubicBezTo>
                    <a:pt x="708614" y="1122266"/>
                    <a:pt x="693650" y="1128470"/>
                    <a:pt x="676192" y="1125988"/>
                  </a:cubicBezTo>
                  <a:cubicBezTo>
                    <a:pt x="661229" y="1119784"/>
                    <a:pt x="652500" y="1128470"/>
                    <a:pt x="645018" y="1139638"/>
                  </a:cubicBezTo>
                  <a:cubicBezTo>
                    <a:pt x="638783" y="1143360"/>
                    <a:pt x="632549" y="1142119"/>
                    <a:pt x="627561" y="1135915"/>
                  </a:cubicBezTo>
                  <a:cubicBezTo>
                    <a:pt x="622573" y="1135915"/>
                    <a:pt x="616338" y="1135915"/>
                    <a:pt x="611350" y="1135915"/>
                  </a:cubicBezTo>
                  <a:cubicBezTo>
                    <a:pt x="601374" y="1147083"/>
                    <a:pt x="590152" y="1157010"/>
                    <a:pt x="580176" y="1168177"/>
                  </a:cubicBezTo>
                  <a:lnTo>
                    <a:pt x="580176" y="1142171"/>
                  </a:lnTo>
                  <a:lnTo>
                    <a:pt x="575819" y="1143527"/>
                  </a:lnTo>
                  <a:cubicBezTo>
                    <a:pt x="572380" y="1143215"/>
                    <a:pt x="568941" y="1141658"/>
                    <a:pt x="565815" y="1139168"/>
                  </a:cubicBezTo>
                  <a:cubicBezTo>
                    <a:pt x="539554" y="1109278"/>
                    <a:pt x="509541" y="1129204"/>
                    <a:pt x="487032" y="1140413"/>
                  </a:cubicBezTo>
                  <a:cubicBezTo>
                    <a:pt x="467023" y="1151622"/>
                    <a:pt x="442013" y="1166566"/>
                    <a:pt x="435760" y="1196456"/>
                  </a:cubicBezTo>
                  <a:cubicBezTo>
                    <a:pt x="430758" y="1216382"/>
                    <a:pt x="404497" y="1217628"/>
                    <a:pt x="391992" y="1203928"/>
                  </a:cubicBezTo>
                  <a:cubicBezTo>
                    <a:pt x="370733" y="1181511"/>
                    <a:pt x="364481" y="1139168"/>
                    <a:pt x="379487" y="1111769"/>
                  </a:cubicBezTo>
                  <a:cubicBezTo>
                    <a:pt x="383238" y="1105542"/>
                    <a:pt x="389491" y="1100560"/>
                    <a:pt x="393243" y="1093088"/>
                  </a:cubicBezTo>
                  <a:cubicBezTo>
                    <a:pt x="399495" y="1080634"/>
                    <a:pt x="391992" y="1064444"/>
                    <a:pt x="375735" y="1064444"/>
                  </a:cubicBezTo>
                  <a:cubicBezTo>
                    <a:pt x="356977" y="1064444"/>
                    <a:pt x="341971" y="1061953"/>
                    <a:pt x="330717" y="1043272"/>
                  </a:cubicBezTo>
                  <a:cubicBezTo>
                    <a:pt x="316961" y="1022100"/>
                    <a:pt x="295702" y="1008401"/>
                    <a:pt x="270692" y="1012137"/>
                  </a:cubicBezTo>
                  <a:cubicBezTo>
                    <a:pt x="241930" y="1017119"/>
                    <a:pt x="229424" y="989720"/>
                    <a:pt x="205664" y="984738"/>
                  </a:cubicBezTo>
                  <a:cubicBezTo>
                    <a:pt x="196911" y="982247"/>
                    <a:pt x="194410" y="962321"/>
                    <a:pt x="184406" y="956094"/>
                  </a:cubicBezTo>
                  <a:cubicBezTo>
                    <a:pt x="170650" y="947376"/>
                    <a:pt x="164397" y="971039"/>
                    <a:pt x="149391" y="969793"/>
                  </a:cubicBezTo>
                  <a:cubicBezTo>
                    <a:pt x="136886" y="968548"/>
                    <a:pt x="131884" y="958585"/>
                    <a:pt x="134385" y="946131"/>
                  </a:cubicBezTo>
                  <a:cubicBezTo>
                    <a:pt x="139387" y="917487"/>
                    <a:pt x="176903" y="912505"/>
                    <a:pt x="179404" y="881370"/>
                  </a:cubicBezTo>
                  <a:cubicBezTo>
                    <a:pt x="180654" y="875143"/>
                    <a:pt x="193159" y="873898"/>
                    <a:pt x="200662" y="878879"/>
                  </a:cubicBezTo>
                  <a:cubicBezTo>
                    <a:pt x="221921" y="890088"/>
                    <a:pt x="244431" y="896315"/>
                    <a:pt x="268191" y="887597"/>
                  </a:cubicBezTo>
                  <a:cubicBezTo>
                    <a:pt x="275694" y="867671"/>
                    <a:pt x="249433" y="865180"/>
                    <a:pt x="246932" y="848990"/>
                  </a:cubicBezTo>
                  <a:cubicBezTo>
                    <a:pt x="246932" y="842763"/>
                    <a:pt x="249433" y="835290"/>
                    <a:pt x="249433" y="829063"/>
                  </a:cubicBezTo>
                  <a:cubicBezTo>
                    <a:pt x="249433" y="820345"/>
                    <a:pt x="246932" y="811628"/>
                    <a:pt x="246932" y="802910"/>
                  </a:cubicBezTo>
                  <a:cubicBezTo>
                    <a:pt x="246932" y="800419"/>
                    <a:pt x="248182" y="796683"/>
                    <a:pt x="249433" y="794192"/>
                  </a:cubicBezTo>
                  <a:cubicBezTo>
                    <a:pt x="253184" y="785474"/>
                    <a:pt x="268191" y="784229"/>
                    <a:pt x="275694" y="786720"/>
                  </a:cubicBezTo>
                  <a:cubicBezTo>
                    <a:pt x="289449" y="789210"/>
                    <a:pt x="283197" y="802910"/>
                    <a:pt x="281946" y="814118"/>
                  </a:cubicBezTo>
                  <a:cubicBezTo>
                    <a:pt x="280696" y="826572"/>
                    <a:pt x="288199" y="831554"/>
                    <a:pt x="299454" y="836536"/>
                  </a:cubicBezTo>
                  <a:cubicBezTo>
                    <a:pt x="303205" y="837781"/>
                    <a:pt x="308207" y="841517"/>
                    <a:pt x="311959" y="845253"/>
                  </a:cubicBezTo>
                  <a:cubicBezTo>
                    <a:pt x="287574" y="862067"/>
                    <a:pt x="299767" y="887987"/>
                    <a:pt x="299474" y="910404"/>
                  </a:cubicBezTo>
                  <a:lnTo>
                    <a:pt x="293919" y="928810"/>
                  </a:lnTo>
                  <a:lnTo>
                    <a:pt x="295363" y="927630"/>
                  </a:lnTo>
                  <a:lnTo>
                    <a:pt x="293848" y="931094"/>
                  </a:lnTo>
                  <a:lnTo>
                    <a:pt x="311314" y="928598"/>
                  </a:lnTo>
                  <a:cubicBezTo>
                    <a:pt x="324621" y="925738"/>
                    <a:pt x="325090" y="920601"/>
                    <a:pt x="326965" y="900051"/>
                  </a:cubicBezTo>
                  <a:cubicBezTo>
                    <a:pt x="329466" y="875143"/>
                    <a:pt x="340721" y="866425"/>
                    <a:pt x="363230" y="867671"/>
                  </a:cubicBezTo>
                  <a:cubicBezTo>
                    <a:pt x="395744" y="871407"/>
                    <a:pt x="413251" y="888842"/>
                    <a:pt x="414501" y="924959"/>
                  </a:cubicBezTo>
                  <a:cubicBezTo>
                    <a:pt x="430758" y="913750"/>
                    <a:pt x="443263" y="905033"/>
                    <a:pt x="455769" y="896315"/>
                  </a:cubicBezTo>
                  <a:cubicBezTo>
                    <a:pt x="453268" y="891333"/>
                    <a:pt x="453268" y="885106"/>
                    <a:pt x="450767" y="882615"/>
                  </a:cubicBezTo>
                  <a:cubicBezTo>
                    <a:pt x="413251" y="845253"/>
                    <a:pt x="412000" y="845253"/>
                    <a:pt x="340721" y="820345"/>
                  </a:cubicBezTo>
                  <a:cubicBezTo>
                    <a:pt x="359479" y="809137"/>
                    <a:pt x="363230" y="789210"/>
                    <a:pt x="373234" y="773020"/>
                  </a:cubicBezTo>
                  <a:cubicBezTo>
                    <a:pt x="409499" y="766793"/>
                    <a:pt x="433259" y="743131"/>
                    <a:pt x="457019" y="716977"/>
                  </a:cubicBezTo>
                  <a:cubicBezTo>
                    <a:pt x="472026" y="701410"/>
                    <a:pt x="482030" y="694249"/>
                    <a:pt x="491721" y="694872"/>
                  </a:cubicBezTo>
                  <a:close/>
                  <a:moveTo>
                    <a:pt x="723979" y="674851"/>
                  </a:moveTo>
                  <a:cubicBezTo>
                    <a:pt x="722605" y="677991"/>
                    <a:pt x="721231" y="684272"/>
                    <a:pt x="719857" y="682701"/>
                  </a:cubicBezTo>
                  <a:cubicBezTo>
                    <a:pt x="714362" y="682701"/>
                    <a:pt x="714362" y="679561"/>
                    <a:pt x="723979" y="674851"/>
                  </a:cubicBezTo>
                  <a:close/>
                  <a:moveTo>
                    <a:pt x="2345877" y="670595"/>
                  </a:moveTo>
                  <a:cubicBezTo>
                    <a:pt x="2355036" y="669354"/>
                    <a:pt x="2361578" y="676799"/>
                    <a:pt x="2360269" y="684245"/>
                  </a:cubicBezTo>
                  <a:cubicBezTo>
                    <a:pt x="2360269" y="692931"/>
                    <a:pt x="2355036" y="699135"/>
                    <a:pt x="2352419" y="706581"/>
                  </a:cubicBezTo>
                  <a:cubicBezTo>
                    <a:pt x="2347185" y="700376"/>
                    <a:pt x="2340644" y="695413"/>
                    <a:pt x="2338027" y="687967"/>
                  </a:cubicBezTo>
                  <a:cubicBezTo>
                    <a:pt x="2335410" y="681763"/>
                    <a:pt x="2336718" y="671836"/>
                    <a:pt x="2345877" y="670595"/>
                  </a:cubicBezTo>
                  <a:close/>
                  <a:moveTo>
                    <a:pt x="1677532" y="651134"/>
                  </a:moveTo>
                  <a:cubicBezTo>
                    <a:pt x="1694885" y="657400"/>
                    <a:pt x="1712237" y="663667"/>
                    <a:pt x="1728351" y="671187"/>
                  </a:cubicBezTo>
                  <a:cubicBezTo>
                    <a:pt x="1732069" y="672440"/>
                    <a:pt x="1732069" y="678706"/>
                    <a:pt x="1733309" y="683720"/>
                  </a:cubicBezTo>
                  <a:cubicBezTo>
                    <a:pt x="1729590" y="684973"/>
                    <a:pt x="1724632" y="687479"/>
                    <a:pt x="1720914" y="687479"/>
                  </a:cubicBezTo>
                  <a:cubicBezTo>
                    <a:pt x="1713477" y="687479"/>
                    <a:pt x="1703561" y="686226"/>
                    <a:pt x="1704800" y="696253"/>
                  </a:cubicBezTo>
                  <a:cubicBezTo>
                    <a:pt x="1704800" y="708786"/>
                    <a:pt x="1713477" y="716305"/>
                    <a:pt x="1724632" y="716305"/>
                  </a:cubicBezTo>
                  <a:cubicBezTo>
                    <a:pt x="1741985" y="715052"/>
                    <a:pt x="1759338" y="702519"/>
                    <a:pt x="1777930" y="713799"/>
                  </a:cubicBezTo>
                  <a:cubicBezTo>
                    <a:pt x="1779170" y="731345"/>
                    <a:pt x="1763056" y="740118"/>
                    <a:pt x="1751901" y="747638"/>
                  </a:cubicBezTo>
                  <a:cubicBezTo>
                    <a:pt x="1738267" y="760171"/>
                    <a:pt x="1723393" y="743878"/>
                    <a:pt x="1708519" y="738865"/>
                  </a:cubicBezTo>
                  <a:cubicBezTo>
                    <a:pt x="1701082" y="736358"/>
                    <a:pt x="1694885" y="732598"/>
                    <a:pt x="1687448" y="730092"/>
                  </a:cubicBezTo>
                  <a:cubicBezTo>
                    <a:pt x="1684969" y="730092"/>
                    <a:pt x="1681250" y="730092"/>
                    <a:pt x="1678771" y="731345"/>
                  </a:cubicBezTo>
                  <a:cubicBezTo>
                    <a:pt x="1677532" y="732598"/>
                    <a:pt x="1675053" y="735105"/>
                    <a:pt x="1675053" y="737612"/>
                  </a:cubicBezTo>
                  <a:cubicBezTo>
                    <a:pt x="1673813" y="740118"/>
                    <a:pt x="1673813" y="742625"/>
                    <a:pt x="1675053" y="743878"/>
                  </a:cubicBezTo>
                  <a:cubicBezTo>
                    <a:pt x="1681250" y="762678"/>
                    <a:pt x="1709758" y="755158"/>
                    <a:pt x="1712237" y="780224"/>
                  </a:cubicBezTo>
                  <a:cubicBezTo>
                    <a:pt x="1717195" y="809050"/>
                    <a:pt x="1701082" y="830356"/>
                    <a:pt x="1691166" y="860435"/>
                  </a:cubicBezTo>
                  <a:cubicBezTo>
                    <a:pt x="1673813" y="839129"/>
                    <a:pt x="1665137" y="822836"/>
                    <a:pt x="1668855" y="802783"/>
                  </a:cubicBezTo>
                  <a:cubicBezTo>
                    <a:pt x="1670095" y="795264"/>
                    <a:pt x="1671334" y="782731"/>
                    <a:pt x="1668855" y="781477"/>
                  </a:cubicBezTo>
                  <a:cubicBezTo>
                    <a:pt x="1615557" y="753905"/>
                    <a:pt x="1649023" y="730092"/>
                    <a:pt x="1671334" y="703772"/>
                  </a:cubicBezTo>
                  <a:cubicBezTo>
                    <a:pt x="1681250" y="692493"/>
                    <a:pt x="1672574" y="686226"/>
                    <a:pt x="1661418" y="682466"/>
                  </a:cubicBezTo>
                  <a:cubicBezTo>
                    <a:pt x="1652742" y="679960"/>
                    <a:pt x="1651502" y="671187"/>
                    <a:pt x="1653981" y="663667"/>
                  </a:cubicBezTo>
                  <a:cubicBezTo>
                    <a:pt x="1656460" y="651134"/>
                    <a:pt x="1666376" y="647374"/>
                    <a:pt x="1677532" y="651134"/>
                  </a:cubicBezTo>
                  <a:close/>
                  <a:moveTo>
                    <a:pt x="1945833" y="642656"/>
                  </a:moveTo>
                  <a:cubicBezTo>
                    <a:pt x="1964543" y="636381"/>
                    <a:pt x="2004458" y="666503"/>
                    <a:pt x="2000716" y="686584"/>
                  </a:cubicBezTo>
                  <a:cubicBezTo>
                    <a:pt x="1999469" y="699135"/>
                    <a:pt x="1993232" y="705411"/>
                    <a:pt x="1983253" y="711686"/>
                  </a:cubicBezTo>
                  <a:cubicBezTo>
                    <a:pt x="1958306" y="725492"/>
                    <a:pt x="1954564" y="748083"/>
                    <a:pt x="1955812" y="774440"/>
                  </a:cubicBezTo>
                  <a:cubicBezTo>
                    <a:pt x="1939596" y="795777"/>
                    <a:pt x="1923381" y="817113"/>
                    <a:pt x="1908413" y="838450"/>
                  </a:cubicBezTo>
                  <a:cubicBezTo>
                    <a:pt x="1908413" y="815858"/>
                    <a:pt x="1890950" y="792011"/>
                    <a:pt x="1914650" y="770675"/>
                  </a:cubicBezTo>
                  <a:cubicBezTo>
                    <a:pt x="1925876" y="759379"/>
                    <a:pt x="1925876" y="740553"/>
                    <a:pt x="1920886" y="724237"/>
                  </a:cubicBezTo>
                  <a:cubicBezTo>
                    <a:pt x="1910908" y="722982"/>
                    <a:pt x="1907166" y="730512"/>
                    <a:pt x="1902176" y="735533"/>
                  </a:cubicBezTo>
                  <a:cubicBezTo>
                    <a:pt x="1894692" y="743063"/>
                    <a:pt x="1888456" y="751849"/>
                    <a:pt x="1877229" y="741808"/>
                  </a:cubicBezTo>
                  <a:cubicBezTo>
                    <a:pt x="1868498" y="734277"/>
                    <a:pt x="1857272" y="729257"/>
                    <a:pt x="1853530" y="720472"/>
                  </a:cubicBezTo>
                  <a:cubicBezTo>
                    <a:pt x="1847293" y="699135"/>
                    <a:pt x="1802389" y="710431"/>
                    <a:pt x="1817357" y="679054"/>
                  </a:cubicBezTo>
                  <a:cubicBezTo>
                    <a:pt x="1827336" y="657717"/>
                    <a:pt x="1851035" y="676544"/>
                    <a:pt x="1867251" y="677799"/>
                  </a:cubicBezTo>
                  <a:cubicBezTo>
                    <a:pt x="1900929" y="679054"/>
                    <a:pt x="1918392" y="652697"/>
                    <a:pt x="1945833" y="642656"/>
                  </a:cubicBezTo>
                  <a:close/>
                  <a:moveTo>
                    <a:pt x="736764" y="636009"/>
                  </a:moveTo>
                  <a:cubicBezTo>
                    <a:pt x="743104" y="637715"/>
                    <a:pt x="748177" y="643919"/>
                    <a:pt x="755785" y="655707"/>
                  </a:cubicBezTo>
                  <a:cubicBezTo>
                    <a:pt x="762125" y="666875"/>
                    <a:pt x="768466" y="679283"/>
                    <a:pt x="773538" y="690451"/>
                  </a:cubicBezTo>
                  <a:cubicBezTo>
                    <a:pt x="767198" y="704100"/>
                    <a:pt x="754517" y="706581"/>
                    <a:pt x="741836" y="706581"/>
                  </a:cubicBezTo>
                  <a:cubicBezTo>
                    <a:pt x="740568" y="694173"/>
                    <a:pt x="738032" y="681765"/>
                    <a:pt x="725351" y="674320"/>
                  </a:cubicBezTo>
                  <a:cubicBezTo>
                    <a:pt x="719011" y="661911"/>
                    <a:pt x="706330" y="659430"/>
                    <a:pt x="692381" y="659430"/>
                  </a:cubicBezTo>
                  <a:cubicBezTo>
                    <a:pt x="698722" y="653225"/>
                    <a:pt x="702526" y="647021"/>
                    <a:pt x="710134" y="643299"/>
                  </a:cubicBezTo>
                  <a:cubicBezTo>
                    <a:pt x="722815" y="637095"/>
                    <a:pt x="730424" y="634303"/>
                    <a:pt x="736764" y="636009"/>
                  </a:cubicBezTo>
                  <a:close/>
                  <a:moveTo>
                    <a:pt x="1137447" y="614674"/>
                  </a:moveTo>
                  <a:cubicBezTo>
                    <a:pt x="1144051" y="614067"/>
                    <a:pt x="1151284" y="617404"/>
                    <a:pt x="1158202" y="625896"/>
                  </a:cubicBezTo>
                  <a:cubicBezTo>
                    <a:pt x="1149397" y="638028"/>
                    <a:pt x="1140592" y="650160"/>
                    <a:pt x="1131787" y="662292"/>
                  </a:cubicBezTo>
                  <a:cubicBezTo>
                    <a:pt x="1124239" y="674424"/>
                    <a:pt x="1126755" y="701114"/>
                    <a:pt x="1109145" y="696261"/>
                  </a:cubicBezTo>
                  <a:cubicBezTo>
                    <a:pt x="1091534" y="690195"/>
                    <a:pt x="1072666" y="685343"/>
                    <a:pt x="1055055" y="678063"/>
                  </a:cubicBezTo>
                  <a:cubicBezTo>
                    <a:pt x="1055055" y="676850"/>
                    <a:pt x="1058829" y="664718"/>
                    <a:pt x="1061345" y="657439"/>
                  </a:cubicBezTo>
                  <a:cubicBezTo>
                    <a:pt x="1087760" y="659865"/>
                    <a:pt x="1106629" y="648947"/>
                    <a:pt x="1120466" y="627109"/>
                  </a:cubicBezTo>
                  <a:cubicBezTo>
                    <a:pt x="1124868" y="619830"/>
                    <a:pt x="1130843" y="615280"/>
                    <a:pt x="1137447" y="614674"/>
                  </a:cubicBezTo>
                  <a:close/>
                  <a:moveTo>
                    <a:pt x="768088" y="611444"/>
                  </a:moveTo>
                  <a:cubicBezTo>
                    <a:pt x="770225" y="610493"/>
                    <a:pt x="772972" y="610810"/>
                    <a:pt x="776025" y="612712"/>
                  </a:cubicBezTo>
                  <a:cubicBezTo>
                    <a:pt x="779688" y="615248"/>
                    <a:pt x="780909" y="620320"/>
                    <a:pt x="784573" y="624124"/>
                  </a:cubicBezTo>
                  <a:cubicBezTo>
                    <a:pt x="779688" y="622856"/>
                    <a:pt x="774804" y="622856"/>
                    <a:pt x="769919" y="622856"/>
                  </a:cubicBezTo>
                  <a:cubicBezTo>
                    <a:pt x="767477" y="621588"/>
                    <a:pt x="763814" y="619052"/>
                    <a:pt x="763814" y="617784"/>
                  </a:cubicBezTo>
                  <a:cubicBezTo>
                    <a:pt x="764424" y="614614"/>
                    <a:pt x="765951" y="612395"/>
                    <a:pt x="768088" y="611444"/>
                  </a:cubicBezTo>
                  <a:close/>
                  <a:moveTo>
                    <a:pt x="675895" y="592423"/>
                  </a:moveTo>
                  <a:cubicBezTo>
                    <a:pt x="680523" y="594778"/>
                    <a:pt x="685150" y="595956"/>
                    <a:pt x="687464" y="599489"/>
                  </a:cubicBezTo>
                  <a:cubicBezTo>
                    <a:pt x="690934" y="604199"/>
                    <a:pt x="696718" y="613620"/>
                    <a:pt x="695562" y="614797"/>
                  </a:cubicBezTo>
                  <a:cubicBezTo>
                    <a:pt x="686307" y="624218"/>
                    <a:pt x="680523" y="614797"/>
                    <a:pt x="675895" y="607732"/>
                  </a:cubicBezTo>
                  <a:cubicBezTo>
                    <a:pt x="675895" y="603021"/>
                    <a:pt x="675895" y="598311"/>
                    <a:pt x="675895" y="592423"/>
                  </a:cubicBezTo>
                  <a:close/>
                  <a:moveTo>
                    <a:pt x="625264" y="592423"/>
                  </a:moveTo>
                  <a:cubicBezTo>
                    <a:pt x="625264" y="598529"/>
                    <a:pt x="625264" y="603414"/>
                    <a:pt x="625264" y="608299"/>
                  </a:cubicBezTo>
                  <a:cubicBezTo>
                    <a:pt x="625264" y="613183"/>
                    <a:pt x="625264" y="619289"/>
                    <a:pt x="625264" y="624174"/>
                  </a:cubicBezTo>
                  <a:cubicBezTo>
                    <a:pt x="609955" y="613183"/>
                    <a:pt x="609955" y="603414"/>
                    <a:pt x="625264" y="592423"/>
                  </a:cubicBezTo>
                  <a:close/>
                  <a:moveTo>
                    <a:pt x="613185" y="567692"/>
                  </a:moveTo>
                  <a:cubicBezTo>
                    <a:pt x="615125" y="566662"/>
                    <a:pt x="617711" y="567005"/>
                    <a:pt x="620296" y="569066"/>
                  </a:cubicBezTo>
                  <a:cubicBezTo>
                    <a:pt x="624175" y="571813"/>
                    <a:pt x="628054" y="575934"/>
                    <a:pt x="630640" y="580055"/>
                  </a:cubicBezTo>
                  <a:lnTo>
                    <a:pt x="630178" y="580014"/>
                  </a:lnTo>
                  <a:lnTo>
                    <a:pt x="633859" y="584031"/>
                  </a:lnTo>
                  <a:cubicBezTo>
                    <a:pt x="633859" y="586533"/>
                    <a:pt x="631386" y="588888"/>
                    <a:pt x="626440" y="591242"/>
                  </a:cubicBezTo>
                  <a:lnTo>
                    <a:pt x="626440" y="579683"/>
                  </a:lnTo>
                  <a:lnTo>
                    <a:pt x="615125" y="578681"/>
                  </a:lnTo>
                  <a:cubicBezTo>
                    <a:pt x="612539" y="578681"/>
                    <a:pt x="609953" y="575934"/>
                    <a:pt x="609953" y="574560"/>
                  </a:cubicBezTo>
                  <a:cubicBezTo>
                    <a:pt x="609953" y="571126"/>
                    <a:pt x="611246" y="568722"/>
                    <a:pt x="613185" y="567692"/>
                  </a:cubicBezTo>
                  <a:close/>
                  <a:moveTo>
                    <a:pt x="1857527" y="566219"/>
                  </a:moveTo>
                  <a:cubicBezTo>
                    <a:pt x="1875212" y="564945"/>
                    <a:pt x="1885318" y="578961"/>
                    <a:pt x="1895424" y="591704"/>
                  </a:cubicBezTo>
                  <a:cubicBezTo>
                    <a:pt x="1905530" y="604446"/>
                    <a:pt x="1895424" y="615915"/>
                    <a:pt x="1886581" y="626109"/>
                  </a:cubicBezTo>
                  <a:cubicBezTo>
                    <a:pt x="1880265" y="635028"/>
                    <a:pt x="1873949" y="642674"/>
                    <a:pt x="1867633" y="651594"/>
                  </a:cubicBezTo>
                  <a:cubicBezTo>
                    <a:pt x="1839841" y="640125"/>
                    <a:pt x="1839841" y="595527"/>
                    <a:pt x="1801944" y="600624"/>
                  </a:cubicBezTo>
                  <a:cubicBezTo>
                    <a:pt x="1800681" y="600624"/>
                    <a:pt x="1796891" y="590430"/>
                    <a:pt x="1798154" y="585333"/>
                  </a:cubicBezTo>
                  <a:cubicBezTo>
                    <a:pt x="1798154" y="582784"/>
                    <a:pt x="1801944" y="573864"/>
                    <a:pt x="1804471" y="573864"/>
                  </a:cubicBezTo>
                  <a:cubicBezTo>
                    <a:pt x="1820893" y="570042"/>
                    <a:pt x="1839841" y="568767"/>
                    <a:pt x="1857527" y="566219"/>
                  </a:cubicBezTo>
                  <a:close/>
                  <a:moveTo>
                    <a:pt x="900423" y="565601"/>
                  </a:moveTo>
                  <a:cubicBezTo>
                    <a:pt x="905353" y="565601"/>
                    <a:pt x="913981" y="575444"/>
                    <a:pt x="915213" y="581595"/>
                  </a:cubicBezTo>
                  <a:cubicBezTo>
                    <a:pt x="916446" y="590207"/>
                    <a:pt x="907818" y="592668"/>
                    <a:pt x="900423" y="592668"/>
                  </a:cubicBezTo>
                  <a:cubicBezTo>
                    <a:pt x="880702" y="592668"/>
                    <a:pt x="865912" y="601280"/>
                    <a:pt x="849889" y="609892"/>
                  </a:cubicBezTo>
                  <a:cubicBezTo>
                    <a:pt x="841261" y="622195"/>
                    <a:pt x="836331" y="638188"/>
                    <a:pt x="816611" y="640649"/>
                  </a:cubicBezTo>
                  <a:cubicBezTo>
                    <a:pt x="806750" y="640649"/>
                    <a:pt x="795658" y="640649"/>
                    <a:pt x="785797" y="640649"/>
                  </a:cubicBezTo>
                  <a:lnTo>
                    <a:pt x="785797" y="624655"/>
                  </a:lnTo>
                  <a:cubicBezTo>
                    <a:pt x="798123" y="618504"/>
                    <a:pt x="801820" y="606201"/>
                    <a:pt x="801820" y="592668"/>
                  </a:cubicBezTo>
                  <a:cubicBezTo>
                    <a:pt x="827703" y="559450"/>
                    <a:pt x="865912" y="569293"/>
                    <a:pt x="900423" y="565601"/>
                  </a:cubicBezTo>
                  <a:close/>
                  <a:moveTo>
                    <a:pt x="550990" y="557833"/>
                  </a:moveTo>
                  <a:cubicBezTo>
                    <a:pt x="554569" y="557368"/>
                    <a:pt x="557823" y="558919"/>
                    <a:pt x="559775" y="563882"/>
                  </a:cubicBezTo>
                  <a:cubicBezTo>
                    <a:pt x="562378" y="570086"/>
                    <a:pt x="570187" y="578771"/>
                    <a:pt x="555870" y="582494"/>
                  </a:cubicBezTo>
                  <a:cubicBezTo>
                    <a:pt x="548061" y="584975"/>
                    <a:pt x="541554" y="588697"/>
                    <a:pt x="535046" y="591179"/>
                  </a:cubicBezTo>
                  <a:cubicBezTo>
                    <a:pt x="527237" y="589938"/>
                    <a:pt x="522031" y="586216"/>
                    <a:pt x="524634" y="581253"/>
                  </a:cubicBezTo>
                  <a:cubicBezTo>
                    <a:pt x="528538" y="575049"/>
                    <a:pt x="535046" y="567604"/>
                    <a:pt x="540252" y="563882"/>
                  </a:cubicBezTo>
                  <a:cubicBezTo>
                    <a:pt x="543506" y="560780"/>
                    <a:pt x="547411" y="558299"/>
                    <a:pt x="550990" y="557833"/>
                  </a:cubicBezTo>
                  <a:close/>
                  <a:moveTo>
                    <a:pt x="1701943" y="551310"/>
                  </a:moveTo>
                  <a:cubicBezTo>
                    <a:pt x="1711454" y="550194"/>
                    <a:pt x="1719895" y="552338"/>
                    <a:pt x="1727266" y="557346"/>
                  </a:cubicBezTo>
                  <a:lnTo>
                    <a:pt x="1744615" y="578658"/>
                  </a:lnTo>
                  <a:lnTo>
                    <a:pt x="1746571" y="578509"/>
                  </a:lnTo>
                  <a:cubicBezTo>
                    <a:pt x="1746571" y="599086"/>
                    <a:pt x="1751661" y="624807"/>
                    <a:pt x="1716029" y="615805"/>
                  </a:cubicBezTo>
                  <a:cubicBezTo>
                    <a:pt x="1710939" y="615805"/>
                    <a:pt x="1705849" y="617091"/>
                    <a:pt x="1700759" y="619663"/>
                  </a:cubicBezTo>
                  <a:cubicBezTo>
                    <a:pt x="1666400" y="635096"/>
                    <a:pt x="1653675" y="624807"/>
                    <a:pt x="1639677" y="592656"/>
                  </a:cubicBezTo>
                  <a:lnTo>
                    <a:pt x="1633692" y="581567"/>
                  </a:lnTo>
                  <a:lnTo>
                    <a:pt x="1632038" y="580566"/>
                  </a:lnTo>
                  <a:lnTo>
                    <a:pt x="1632770" y="579860"/>
                  </a:lnTo>
                  <a:lnTo>
                    <a:pt x="1632041" y="578509"/>
                  </a:lnTo>
                  <a:lnTo>
                    <a:pt x="1633810" y="578856"/>
                  </a:lnTo>
                  <a:lnTo>
                    <a:pt x="1642262" y="570697"/>
                  </a:lnTo>
                  <a:cubicBezTo>
                    <a:pt x="1653913" y="563647"/>
                    <a:pt x="1669131" y="563647"/>
                    <a:pt x="1681495" y="558007"/>
                  </a:cubicBezTo>
                  <a:cubicBezTo>
                    <a:pt x="1688786" y="554247"/>
                    <a:pt x="1695602" y="552054"/>
                    <a:pt x="1701943" y="551310"/>
                  </a:cubicBezTo>
                  <a:close/>
                  <a:moveTo>
                    <a:pt x="2385124" y="542968"/>
                  </a:moveTo>
                  <a:cubicBezTo>
                    <a:pt x="2395427" y="542968"/>
                    <a:pt x="2405731" y="545524"/>
                    <a:pt x="2416034" y="548080"/>
                  </a:cubicBezTo>
                  <a:cubicBezTo>
                    <a:pt x="2440182" y="552872"/>
                    <a:pt x="2446944" y="554070"/>
                    <a:pt x="2442296" y="572161"/>
                  </a:cubicBezTo>
                  <a:lnTo>
                    <a:pt x="2434200" y="596239"/>
                  </a:lnTo>
                  <a:lnTo>
                    <a:pt x="2467124" y="597895"/>
                  </a:lnTo>
                  <a:cubicBezTo>
                    <a:pt x="2498007" y="604226"/>
                    <a:pt x="2518868" y="624628"/>
                    <a:pt x="2529182" y="661211"/>
                  </a:cubicBezTo>
                  <a:cubicBezTo>
                    <a:pt x="2547934" y="662462"/>
                    <a:pt x="2575436" y="652456"/>
                    <a:pt x="2552934" y="691228"/>
                  </a:cubicBezTo>
                  <a:cubicBezTo>
                    <a:pt x="2546683" y="702484"/>
                    <a:pt x="2560435" y="724997"/>
                    <a:pt x="2564185" y="743758"/>
                  </a:cubicBezTo>
                  <a:cubicBezTo>
                    <a:pt x="2594188" y="733752"/>
                    <a:pt x="2585437" y="702484"/>
                    <a:pt x="2605440" y="686225"/>
                  </a:cubicBezTo>
                  <a:cubicBezTo>
                    <a:pt x="2617941" y="694980"/>
                    <a:pt x="2631692" y="701234"/>
                    <a:pt x="2642944" y="712490"/>
                  </a:cubicBezTo>
                  <a:cubicBezTo>
                    <a:pt x="2665446" y="731251"/>
                    <a:pt x="2689199" y="737504"/>
                    <a:pt x="2717952" y="728749"/>
                  </a:cubicBezTo>
                  <a:cubicBezTo>
                    <a:pt x="2737954" y="722496"/>
                    <a:pt x="2752955" y="733752"/>
                    <a:pt x="2770457" y="741256"/>
                  </a:cubicBezTo>
                  <a:cubicBezTo>
                    <a:pt x="2779208" y="747510"/>
                    <a:pt x="2791709" y="757515"/>
                    <a:pt x="2775458" y="763769"/>
                  </a:cubicBezTo>
                  <a:cubicBezTo>
                    <a:pt x="2759206" y="768772"/>
                    <a:pt x="2739204" y="765019"/>
                    <a:pt x="2717952" y="765019"/>
                  </a:cubicBezTo>
                  <a:cubicBezTo>
                    <a:pt x="2710451" y="773774"/>
                    <a:pt x="2719202" y="787532"/>
                    <a:pt x="2717952" y="800039"/>
                  </a:cubicBezTo>
                  <a:cubicBezTo>
                    <a:pt x="2714201" y="821301"/>
                    <a:pt x="2707951" y="848816"/>
                    <a:pt x="2749205" y="833808"/>
                  </a:cubicBezTo>
                  <a:cubicBezTo>
                    <a:pt x="2757956" y="832557"/>
                    <a:pt x="2759206" y="858822"/>
                    <a:pt x="2746705" y="872580"/>
                  </a:cubicBezTo>
                  <a:cubicBezTo>
                    <a:pt x="2740454" y="880084"/>
                    <a:pt x="2726702" y="888839"/>
                    <a:pt x="2735453" y="896343"/>
                  </a:cubicBezTo>
                  <a:cubicBezTo>
                    <a:pt x="2754205" y="910101"/>
                    <a:pt x="2749205" y="938867"/>
                    <a:pt x="2771707" y="946372"/>
                  </a:cubicBezTo>
                  <a:cubicBezTo>
                    <a:pt x="2785459" y="952625"/>
                    <a:pt x="2795460" y="958879"/>
                    <a:pt x="2789209" y="975138"/>
                  </a:cubicBezTo>
                  <a:cubicBezTo>
                    <a:pt x="2784209" y="990146"/>
                    <a:pt x="2782958" y="1007656"/>
                    <a:pt x="2764206" y="1011408"/>
                  </a:cubicBezTo>
                  <a:cubicBezTo>
                    <a:pt x="2751705" y="1013909"/>
                    <a:pt x="2735453" y="1012659"/>
                    <a:pt x="2727953" y="1025166"/>
                  </a:cubicBezTo>
                  <a:cubicBezTo>
                    <a:pt x="2725452" y="1028918"/>
                    <a:pt x="2724202" y="1035171"/>
                    <a:pt x="2724202" y="1040174"/>
                  </a:cubicBezTo>
                  <a:cubicBezTo>
                    <a:pt x="2725452" y="1043926"/>
                    <a:pt x="2730453" y="1050180"/>
                    <a:pt x="2734203" y="1050180"/>
                  </a:cubicBezTo>
                  <a:cubicBezTo>
                    <a:pt x="2755456" y="1052681"/>
                    <a:pt x="2775458" y="1051430"/>
                    <a:pt x="2796710" y="1055182"/>
                  </a:cubicBezTo>
                  <a:cubicBezTo>
                    <a:pt x="2807961" y="1056433"/>
                    <a:pt x="2814212" y="1068940"/>
                    <a:pt x="2806711" y="1078946"/>
                  </a:cubicBezTo>
                  <a:cubicBezTo>
                    <a:pt x="2794210" y="1095205"/>
                    <a:pt x="2794210" y="1105211"/>
                    <a:pt x="2812962" y="1116467"/>
                  </a:cubicBezTo>
                  <a:cubicBezTo>
                    <a:pt x="2834214" y="1128974"/>
                    <a:pt x="2834214" y="1151486"/>
                    <a:pt x="2834214" y="1173999"/>
                  </a:cubicBezTo>
                  <a:cubicBezTo>
                    <a:pt x="2831714" y="1176500"/>
                    <a:pt x="2830463" y="1179002"/>
                    <a:pt x="2829213" y="1182754"/>
                  </a:cubicBezTo>
                  <a:cubicBezTo>
                    <a:pt x="2802023" y="1193073"/>
                    <a:pt x="2797335" y="1228718"/>
                    <a:pt x="2776122" y="1245895"/>
                  </a:cubicBezTo>
                  <a:lnTo>
                    <a:pt x="2759060" y="1251589"/>
                  </a:lnTo>
                  <a:lnTo>
                    <a:pt x="2780779" y="1255490"/>
                  </a:lnTo>
                  <a:cubicBezTo>
                    <a:pt x="2792350" y="1262234"/>
                    <a:pt x="2799959" y="1273924"/>
                    <a:pt x="2801227" y="1293107"/>
                  </a:cubicBezTo>
                  <a:cubicBezTo>
                    <a:pt x="2772061" y="1311092"/>
                    <a:pt x="2740359" y="1309893"/>
                    <a:pt x="2706120" y="1307495"/>
                  </a:cubicBezTo>
                  <a:cubicBezTo>
                    <a:pt x="2703584" y="1289510"/>
                    <a:pt x="2723873" y="1293107"/>
                    <a:pt x="2728946" y="1284715"/>
                  </a:cubicBezTo>
                  <a:cubicBezTo>
                    <a:pt x="2732750" y="1278720"/>
                    <a:pt x="2734335" y="1272725"/>
                    <a:pt x="2735128" y="1266581"/>
                  </a:cubicBezTo>
                  <a:lnTo>
                    <a:pt x="2736059" y="1254154"/>
                  </a:lnTo>
                  <a:lnTo>
                    <a:pt x="2713732" y="1255451"/>
                  </a:lnTo>
                  <a:cubicBezTo>
                    <a:pt x="2705763" y="1255920"/>
                    <a:pt x="2697950" y="1255920"/>
                    <a:pt x="2690449" y="1254044"/>
                  </a:cubicBezTo>
                  <a:cubicBezTo>
                    <a:pt x="2665446" y="1247790"/>
                    <a:pt x="2649194" y="1289064"/>
                    <a:pt x="2625442" y="1267802"/>
                  </a:cubicBezTo>
                  <a:cubicBezTo>
                    <a:pt x="2606690" y="1251542"/>
                    <a:pt x="2584187" y="1257796"/>
                    <a:pt x="2564185" y="1251542"/>
                  </a:cubicBezTo>
                  <a:cubicBezTo>
                    <a:pt x="2552934" y="1249041"/>
                    <a:pt x="2549184" y="1239035"/>
                    <a:pt x="2552934" y="1227779"/>
                  </a:cubicBezTo>
                  <a:cubicBezTo>
                    <a:pt x="2556684" y="1220275"/>
                    <a:pt x="2562935" y="1214021"/>
                    <a:pt x="2571686" y="1219024"/>
                  </a:cubicBezTo>
                  <a:cubicBezTo>
                    <a:pt x="2576687" y="1220275"/>
                    <a:pt x="2582937" y="1227779"/>
                    <a:pt x="2585437" y="1226528"/>
                  </a:cubicBezTo>
                  <a:cubicBezTo>
                    <a:pt x="2629192" y="1207768"/>
                    <a:pt x="2677947" y="1210269"/>
                    <a:pt x="2722952" y="1196512"/>
                  </a:cubicBezTo>
                  <a:cubicBezTo>
                    <a:pt x="2747955" y="1189007"/>
                    <a:pt x="2765457" y="1172748"/>
                    <a:pt x="2772957" y="1148985"/>
                  </a:cubicBezTo>
                  <a:cubicBezTo>
                    <a:pt x="2775458" y="1141481"/>
                    <a:pt x="2776708" y="1131475"/>
                    <a:pt x="2772957" y="1126472"/>
                  </a:cubicBezTo>
                  <a:cubicBezTo>
                    <a:pt x="2764206" y="1113965"/>
                    <a:pt x="2756706" y="1123971"/>
                    <a:pt x="2749205" y="1132726"/>
                  </a:cubicBezTo>
                  <a:cubicBezTo>
                    <a:pt x="2744204" y="1141481"/>
                    <a:pt x="2735453" y="1148985"/>
                    <a:pt x="2726702" y="1153988"/>
                  </a:cubicBezTo>
                  <a:cubicBezTo>
                    <a:pt x="2715451" y="1161492"/>
                    <a:pt x="2704200" y="1170247"/>
                    <a:pt x="2690449" y="1161492"/>
                  </a:cubicBezTo>
                  <a:cubicBezTo>
                    <a:pt x="2675447" y="1151486"/>
                    <a:pt x="2686698" y="1137729"/>
                    <a:pt x="2687948" y="1125222"/>
                  </a:cubicBezTo>
                  <a:cubicBezTo>
                    <a:pt x="2687948" y="1120219"/>
                    <a:pt x="2689199" y="1115216"/>
                    <a:pt x="2690449" y="1110213"/>
                  </a:cubicBezTo>
                  <a:cubicBezTo>
                    <a:pt x="2660445" y="1088951"/>
                    <a:pt x="2681698" y="1066439"/>
                    <a:pt x="2690449" y="1045177"/>
                  </a:cubicBezTo>
                  <a:cubicBezTo>
                    <a:pt x="2667946" y="1042675"/>
                    <a:pt x="2652945" y="1062687"/>
                    <a:pt x="2634193" y="1067690"/>
                  </a:cubicBezTo>
                  <a:cubicBezTo>
                    <a:pt x="2622941" y="1051430"/>
                    <a:pt x="2631692" y="1038923"/>
                    <a:pt x="2634193" y="1026416"/>
                  </a:cubicBezTo>
                  <a:cubicBezTo>
                    <a:pt x="2644194" y="983893"/>
                    <a:pt x="2635443" y="966383"/>
                    <a:pt x="2591688" y="950124"/>
                  </a:cubicBezTo>
                  <a:cubicBezTo>
                    <a:pt x="2570436" y="941369"/>
                    <a:pt x="2561685" y="930112"/>
                    <a:pt x="2561685" y="908850"/>
                  </a:cubicBezTo>
                  <a:cubicBezTo>
                    <a:pt x="2562935" y="875081"/>
                    <a:pt x="2554184" y="840061"/>
                    <a:pt x="2579187" y="810045"/>
                  </a:cubicBezTo>
                  <a:cubicBezTo>
                    <a:pt x="2587938" y="800039"/>
                    <a:pt x="2582937" y="790033"/>
                    <a:pt x="2574186" y="782529"/>
                  </a:cubicBezTo>
                  <a:cubicBezTo>
                    <a:pt x="2566686" y="777526"/>
                    <a:pt x="2557935" y="778777"/>
                    <a:pt x="2552934" y="782529"/>
                  </a:cubicBezTo>
                  <a:cubicBezTo>
                    <a:pt x="2537932" y="795036"/>
                    <a:pt x="2521681" y="805042"/>
                    <a:pt x="2511680" y="820050"/>
                  </a:cubicBezTo>
                  <a:cubicBezTo>
                    <a:pt x="2499178" y="836309"/>
                    <a:pt x="2470425" y="858822"/>
                    <a:pt x="2514180" y="872580"/>
                  </a:cubicBezTo>
                  <a:cubicBezTo>
                    <a:pt x="2517930" y="897594"/>
                    <a:pt x="2521681" y="921357"/>
                    <a:pt x="2511680" y="946372"/>
                  </a:cubicBezTo>
                  <a:cubicBezTo>
                    <a:pt x="2511680" y="947622"/>
                    <a:pt x="2502929" y="947622"/>
                    <a:pt x="2497928" y="948873"/>
                  </a:cubicBezTo>
                  <a:cubicBezTo>
                    <a:pt x="2484177" y="928862"/>
                    <a:pt x="2481677" y="895092"/>
                    <a:pt x="2442922" y="905098"/>
                  </a:cubicBezTo>
                  <a:cubicBezTo>
                    <a:pt x="2435422" y="907599"/>
                    <a:pt x="2425421" y="908850"/>
                    <a:pt x="2424170" y="900095"/>
                  </a:cubicBezTo>
                  <a:cubicBezTo>
                    <a:pt x="2422920" y="893842"/>
                    <a:pt x="2429171" y="885087"/>
                    <a:pt x="2432921" y="880084"/>
                  </a:cubicBezTo>
                  <a:cubicBezTo>
                    <a:pt x="2437922" y="873830"/>
                    <a:pt x="2444173" y="868828"/>
                    <a:pt x="2450423" y="863825"/>
                  </a:cubicBezTo>
                  <a:cubicBezTo>
                    <a:pt x="2436672" y="852569"/>
                    <a:pt x="2424170" y="841312"/>
                    <a:pt x="2410419" y="830056"/>
                  </a:cubicBezTo>
                  <a:cubicBezTo>
                    <a:pt x="2401668" y="822552"/>
                    <a:pt x="2391667" y="823802"/>
                    <a:pt x="2380416" y="823802"/>
                  </a:cubicBezTo>
                  <a:cubicBezTo>
                    <a:pt x="2339161" y="826304"/>
                    <a:pt x="2339161" y="826304"/>
                    <a:pt x="2337911" y="793786"/>
                  </a:cubicBezTo>
                  <a:cubicBezTo>
                    <a:pt x="2335411" y="763769"/>
                    <a:pt x="2336661" y="735003"/>
                    <a:pt x="2352913" y="708738"/>
                  </a:cubicBezTo>
                  <a:cubicBezTo>
                    <a:pt x="2357913" y="708738"/>
                    <a:pt x="2364164" y="708738"/>
                    <a:pt x="2369165" y="708738"/>
                  </a:cubicBezTo>
                  <a:cubicBezTo>
                    <a:pt x="2379166" y="707487"/>
                    <a:pt x="2391667" y="708738"/>
                    <a:pt x="2390417" y="692479"/>
                  </a:cubicBezTo>
                  <a:cubicBezTo>
                    <a:pt x="2389167" y="684975"/>
                    <a:pt x="2385416" y="677470"/>
                    <a:pt x="2381666" y="669966"/>
                  </a:cubicBezTo>
                  <a:cubicBezTo>
                    <a:pt x="2370415" y="637448"/>
                    <a:pt x="2370415" y="637448"/>
                    <a:pt x="2406669" y="623690"/>
                  </a:cubicBezTo>
                  <a:cubicBezTo>
                    <a:pt x="2413544" y="621814"/>
                    <a:pt x="2418857" y="618375"/>
                    <a:pt x="2423077" y="613685"/>
                  </a:cubicBezTo>
                  <a:lnTo>
                    <a:pt x="2432827" y="596342"/>
                  </a:lnTo>
                  <a:lnTo>
                    <a:pt x="2397842" y="587856"/>
                  </a:lnTo>
                  <a:cubicBezTo>
                    <a:pt x="2386734" y="582904"/>
                    <a:pt x="2376752" y="575556"/>
                    <a:pt x="2368381" y="564693"/>
                  </a:cubicBezTo>
                  <a:cubicBezTo>
                    <a:pt x="2369669" y="554469"/>
                    <a:pt x="2370957" y="542968"/>
                    <a:pt x="2385124" y="542968"/>
                  </a:cubicBezTo>
                  <a:close/>
                  <a:moveTo>
                    <a:pt x="2290409" y="531977"/>
                  </a:moveTo>
                  <a:cubicBezTo>
                    <a:pt x="2308225" y="534513"/>
                    <a:pt x="2322223" y="538317"/>
                    <a:pt x="2315860" y="559875"/>
                  </a:cubicBezTo>
                  <a:cubicBezTo>
                    <a:pt x="2312042" y="580164"/>
                    <a:pt x="2324768" y="590309"/>
                    <a:pt x="2338766" y="596649"/>
                  </a:cubicBezTo>
                  <a:cubicBezTo>
                    <a:pt x="2341311" y="606794"/>
                    <a:pt x="2343856" y="618207"/>
                    <a:pt x="2343856" y="628351"/>
                  </a:cubicBezTo>
                  <a:cubicBezTo>
                    <a:pt x="2345128" y="638496"/>
                    <a:pt x="2333676" y="646105"/>
                    <a:pt x="2324768" y="644837"/>
                  </a:cubicBezTo>
                  <a:cubicBezTo>
                    <a:pt x="2310770" y="639764"/>
                    <a:pt x="2300589" y="632156"/>
                    <a:pt x="2294227" y="620743"/>
                  </a:cubicBezTo>
                  <a:cubicBezTo>
                    <a:pt x="2287864" y="609330"/>
                    <a:pt x="2280229" y="604258"/>
                    <a:pt x="2268776" y="611866"/>
                  </a:cubicBezTo>
                  <a:cubicBezTo>
                    <a:pt x="2254778" y="620743"/>
                    <a:pt x="2244597" y="620743"/>
                    <a:pt x="2236962" y="604258"/>
                  </a:cubicBezTo>
                  <a:cubicBezTo>
                    <a:pt x="2230599" y="587773"/>
                    <a:pt x="2225509" y="575092"/>
                    <a:pt x="2244597" y="563679"/>
                  </a:cubicBezTo>
                  <a:cubicBezTo>
                    <a:pt x="2261140" y="554802"/>
                    <a:pt x="2275138" y="543390"/>
                    <a:pt x="2290409" y="531977"/>
                  </a:cubicBezTo>
                  <a:close/>
                  <a:moveTo>
                    <a:pt x="1183227" y="523389"/>
                  </a:moveTo>
                  <a:cubicBezTo>
                    <a:pt x="1183915" y="524076"/>
                    <a:pt x="1184739" y="526480"/>
                    <a:pt x="1185838" y="530602"/>
                  </a:cubicBezTo>
                  <a:cubicBezTo>
                    <a:pt x="1183640" y="529228"/>
                    <a:pt x="1181441" y="527854"/>
                    <a:pt x="1181441" y="526480"/>
                  </a:cubicBezTo>
                  <a:cubicBezTo>
                    <a:pt x="1181991" y="523733"/>
                    <a:pt x="1182540" y="522702"/>
                    <a:pt x="1183227" y="523389"/>
                  </a:cubicBezTo>
                  <a:close/>
                  <a:moveTo>
                    <a:pt x="1762549" y="515489"/>
                  </a:moveTo>
                  <a:cubicBezTo>
                    <a:pt x="1761175" y="518629"/>
                    <a:pt x="1759802" y="524910"/>
                    <a:pt x="1758428" y="524910"/>
                  </a:cubicBezTo>
                  <a:cubicBezTo>
                    <a:pt x="1752932" y="521769"/>
                    <a:pt x="1754306" y="520199"/>
                    <a:pt x="1762549" y="515489"/>
                  </a:cubicBezTo>
                  <a:close/>
                  <a:moveTo>
                    <a:pt x="2716404" y="509996"/>
                  </a:moveTo>
                  <a:lnTo>
                    <a:pt x="2719151" y="514573"/>
                  </a:lnTo>
                  <a:lnTo>
                    <a:pt x="2714573" y="512742"/>
                  </a:lnTo>
                  <a:lnTo>
                    <a:pt x="2716404" y="509996"/>
                  </a:lnTo>
                  <a:close/>
                  <a:moveTo>
                    <a:pt x="1670270" y="494685"/>
                  </a:moveTo>
                  <a:cubicBezTo>
                    <a:pt x="1683130" y="493508"/>
                    <a:pt x="1684416" y="505283"/>
                    <a:pt x="1685702" y="514704"/>
                  </a:cubicBezTo>
                  <a:lnTo>
                    <a:pt x="1681656" y="515631"/>
                  </a:lnTo>
                  <a:lnTo>
                    <a:pt x="1686076" y="519610"/>
                  </a:lnTo>
                  <a:cubicBezTo>
                    <a:pt x="1685618" y="522358"/>
                    <a:pt x="1684931" y="523388"/>
                    <a:pt x="1684130" y="522701"/>
                  </a:cubicBezTo>
                  <a:lnTo>
                    <a:pt x="1681558" y="515653"/>
                  </a:lnTo>
                  <a:lnTo>
                    <a:pt x="1639405" y="525302"/>
                  </a:lnTo>
                  <a:cubicBezTo>
                    <a:pt x="1635547" y="525302"/>
                    <a:pt x="1629117" y="521769"/>
                    <a:pt x="1627831" y="518237"/>
                  </a:cubicBezTo>
                  <a:cubicBezTo>
                    <a:pt x="1626545" y="514704"/>
                    <a:pt x="1629117" y="506461"/>
                    <a:pt x="1631689" y="506461"/>
                  </a:cubicBezTo>
                  <a:cubicBezTo>
                    <a:pt x="1644550" y="500573"/>
                    <a:pt x="1657410" y="495863"/>
                    <a:pt x="1670270" y="494685"/>
                  </a:cubicBezTo>
                  <a:close/>
                  <a:moveTo>
                    <a:pt x="2210856" y="482517"/>
                  </a:moveTo>
                  <a:cubicBezTo>
                    <a:pt x="2215740" y="483753"/>
                    <a:pt x="2220625" y="483753"/>
                    <a:pt x="2225509" y="483753"/>
                  </a:cubicBezTo>
                  <a:cubicBezTo>
                    <a:pt x="2238942" y="484990"/>
                    <a:pt x="2252374" y="487463"/>
                    <a:pt x="2254817" y="503537"/>
                  </a:cubicBezTo>
                  <a:cubicBezTo>
                    <a:pt x="2257259" y="523320"/>
                    <a:pt x="2242605" y="528266"/>
                    <a:pt x="2226731" y="530739"/>
                  </a:cubicBezTo>
                  <a:cubicBezTo>
                    <a:pt x="2231615" y="517138"/>
                    <a:pt x="2241384" y="502300"/>
                    <a:pt x="2214519" y="498591"/>
                  </a:cubicBezTo>
                  <a:cubicBezTo>
                    <a:pt x="2204750" y="497354"/>
                    <a:pt x="2203529" y="491172"/>
                    <a:pt x="2210856" y="482517"/>
                  </a:cubicBezTo>
                  <a:close/>
                  <a:moveTo>
                    <a:pt x="2282571" y="457379"/>
                  </a:moveTo>
                  <a:cubicBezTo>
                    <a:pt x="2285107" y="457242"/>
                    <a:pt x="2287643" y="459440"/>
                    <a:pt x="2290179" y="463837"/>
                  </a:cubicBezTo>
                  <a:cubicBezTo>
                    <a:pt x="2285107" y="463837"/>
                    <a:pt x="2280035" y="463837"/>
                    <a:pt x="2274963" y="464936"/>
                  </a:cubicBezTo>
                  <a:cubicBezTo>
                    <a:pt x="2277499" y="459990"/>
                    <a:pt x="2280035" y="457517"/>
                    <a:pt x="2282571" y="457379"/>
                  </a:cubicBezTo>
                  <a:close/>
                  <a:moveTo>
                    <a:pt x="274754" y="433062"/>
                  </a:moveTo>
                  <a:cubicBezTo>
                    <a:pt x="278558" y="436725"/>
                    <a:pt x="283630" y="439167"/>
                    <a:pt x="286166" y="442831"/>
                  </a:cubicBezTo>
                  <a:cubicBezTo>
                    <a:pt x="289970" y="447715"/>
                    <a:pt x="287434" y="452600"/>
                    <a:pt x="279826" y="452600"/>
                  </a:cubicBezTo>
                  <a:cubicBezTo>
                    <a:pt x="279826" y="453821"/>
                    <a:pt x="277290" y="450157"/>
                    <a:pt x="277290" y="447715"/>
                  </a:cubicBezTo>
                  <a:cubicBezTo>
                    <a:pt x="274754" y="442831"/>
                    <a:pt x="274754" y="437946"/>
                    <a:pt x="274754" y="433062"/>
                  </a:cubicBezTo>
                  <a:close/>
                  <a:moveTo>
                    <a:pt x="2848835" y="419130"/>
                  </a:moveTo>
                  <a:cubicBezTo>
                    <a:pt x="2852568" y="428075"/>
                    <a:pt x="2857544" y="437021"/>
                    <a:pt x="2862521" y="447245"/>
                  </a:cubicBezTo>
                  <a:cubicBezTo>
                    <a:pt x="2883672" y="493251"/>
                    <a:pt x="2858789" y="525200"/>
                    <a:pt x="2806534" y="520088"/>
                  </a:cubicBezTo>
                  <a:cubicBezTo>
                    <a:pt x="2794092" y="520088"/>
                    <a:pt x="2781651" y="517532"/>
                    <a:pt x="2769209" y="517532"/>
                  </a:cubicBezTo>
                  <a:cubicBezTo>
                    <a:pt x="2764232" y="511142"/>
                    <a:pt x="2758012" y="506030"/>
                    <a:pt x="2753035" y="499641"/>
                  </a:cubicBezTo>
                  <a:cubicBezTo>
                    <a:pt x="2766721" y="480471"/>
                    <a:pt x="2784139" y="463858"/>
                    <a:pt x="2795336" y="443411"/>
                  </a:cubicBezTo>
                  <a:cubicBezTo>
                    <a:pt x="2809022" y="420408"/>
                    <a:pt x="2826440" y="416574"/>
                    <a:pt x="2848835" y="419130"/>
                  </a:cubicBezTo>
                  <a:close/>
                  <a:moveTo>
                    <a:pt x="619436" y="412436"/>
                  </a:moveTo>
                  <a:cubicBezTo>
                    <a:pt x="625073" y="410568"/>
                    <a:pt x="628831" y="414305"/>
                    <a:pt x="633842" y="423024"/>
                  </a:cubicBezTo>
                  <a:cubicBezTo>
                    <a:pt x="650128" y="450426"/>
                    <a:pt x="666414" y="449181"/>
                    <a:pt x="691470" y="437971"/>
                  </a:cubicBezTo>
                  <a:cubicBezTo>
                    <a:pt x="695228" y="435480"/>
                    <a:pt x="701492" y="435480"/>
                    <a:pt x="706503" y="435480"/>
                  </a:cubicBezTo>
                  <a:cubicBezTo>
                    <a:pt x="715272" y="454163"/>
                    <a:pt x="726547" y="464128"/>
                    <a:pt x="749097" y="455409"/>
                  </a:cubicBezTo>
                  <a:lnTo>
                    <a:pt x="786497" y="451690"/>
                  </a:lnTo>
                  <a:lnTo>
                    <a:pt x="792965" y="432797"/>
                  </a:lnTo>
                  <a:cubicBezTo>
                    <a:pt x="794160" y="428872"/>
                    <a:pt x="801327" y="427564"/>
                    <a:pt x="803716" y="428872"/>
                  </a:cubicBezTo>
                  <a:cubicBezTo>
                    <a:pt x="812079" y="432797"/>
                    <a:pt x="810884" y="441956"/>
                    <a:pt x="806106" y="447190"/>
                  </a:cubicBezTo>
                  <a:lnTo>
                    <a:pt x="788169" y="452968"/>
                  </a:lnTo>
                  <a:lnTo>
                    <a:pt x="816746" y="477829"/>
                  </a:lnTo>
                  <a:cubicBezTo>
                    <a:pt x="820504" y="480320"/>
                    <a:pt x="823009" y="486548"/>
                    <a:pt x="821757" y="491530"/>
                  </a:cubicBezTo>
                  <a:cubicBezTo>
                    <a:pt x="820504" y="494021"/>
                    <a:pt x="814240" y="499004"/>
                    <a:pt x="810482" y="499004"/>
                  </a:cubicBezTo>
                  <a:cubicBezTo>
                    <a:pt x="789185" y="500249"/>
                    <a:pt x="767888" y="497758"/>
                    <a:pt x="746591" y="500249"/>
                  </a:cubicBezTo>
                  <a:cubicBezTo>
                    <a:pt x="725294" y="503986"/>
                    <a:pt x="736569" y="520179"/>
                    <a:pt x="737822" y="531389"/>
                  </a:cubicBezTo>
                  <a:cubicBezTo>
                    <a:pt x="739074" y="541353"/>
                    <a:pt x="737822" y="551318"/>
                    <a:pt x="736569" y="561282"/>
                  </a:cubicBezTo>
                  <a:cubicBezTo>
                    <a:pt x="734063" y="567511"/>
                    <a:pt x="730305" y="572493"/>
                    <a:pt x="726547" y="578721"/>
                  </a:cubicBezTo>
                  <a:cubicBezTo>
                    <a:pt x="714019" y="588686"/>
                    <a:pt x="702744" y="591177"/>
                    <a:pt x="690217" y="578721"/>
                  </a:cubicBezTo>
                  <a:cubicBezTo>
                    <a:pt x="690217" y="561282"/>
                    <a:pt x="690217" y="542599"/>
                    <a:pt x="678942" y="526406"/>
                  </a:cubicBezTo>
                  <a:cubicBezTo>
                    <a:pt x="675184" y="520179"/>
                    <a:pt x="673931" y="510214"/>
                    <a:pt x="663909" y="511459"/>
                  </a:cubicBezTo>
                  <a:cubicBezTo>
                    <a:pt x="655139" y="511459"/>
                    <a:pt x="650128" y="518933"/>
                    <a:pt x="650128" y="526406"/>
                  </a:cubicBezTo>
                  <a:cubicBezTo>
                    <a:pt x="650128" y="538862"/>
                    <a:pt x="646370" y="547581"/>
                    <a:pt x="632590" y="547581"/>
                  </a:cubicBezTo>
                  <a:cubicBezTo>
                    <a:pt x="620062" y="546336"/>
                    <a:pt x="606282" y="550072"/>
                    <a:pt x="601271" y="531389"/>
                  </a:cubicBezTo>
                  <a:cubicBezTo>
                    <a:pt x="600018" y="523915"/>
                    <a:pt x="595007" y="518933"/>
                    <a:pt x="589996" y="512705"/>
                  </a:cubicBezTo>
                  <a:cubicBezTo>
                    <a:pt x="584985" y="505232"/>
                    <a:pt x="582479" y="497758"/>
                    <a:pt x="588743" y="492776"/>
                  </a:cubicBezTo>
                  <a:cubicBezTo>
                    <a:pt x="593754" y="489039"/>
                    <a:pt x="603776" y="491530"/>
                    <a:pt x="610040" y="491530"/>
                  </a:cubicBezTo>
                  <a:cubicBezTo>
                    <a:pt x="615051" y="492776"/>
                    <a:pt x="621315" y="495267"/>
                    <a:pt x="625073" y="494021"/>
                  </a:cubicBezTo>
                  <a:cubicBezTo>
                    <a:pt x="633842" y="491530"/>
                    <a:pt x="638854" y="482811"/>
                    <a:pt x="633842" y="477829"/>
                  </a:cubicBezTo>
                  <a:cubicBezTo>
                    <a:pt x="621315" y="466619"/>
                    <a:pt x="607534" y="459145"/>
                    <a:pt x="593754" y="451672"/>
                  </a:cubicBezTo>
                  <a:lnTo>
                    <a:pt x="593754" y="435480"/>
                  </a:lnTo>
                  <a:cubicBezTo>
                    <a:pt x="606282" y="421778"/>
                    <a:pt x="613798" y="414305"/>
                    <a:pt x="619436" y="412436"/>
                  </a:cubicBezTo>
                  <a:close/>
                  <a:moveTo>
                    <a:pt x="725057" y="407973"/>
                  </a:moveTo>
                  <a:cubicBezTo>
                    <a:pt x="728492" y="407973"/>
                    <a:pt x="731763" y="409765"/>
                    <a:pt x="733725" y="413946"/>
                  </a:cubicBezTo>
                  <a:cubicBezTo>
                    <a:pt x="735034" y="416336"/>
                    <a:pt x="733725" y="424698"/>
                    <a:pt x="729800" y="425893"/>
                  </a:cubicBezTo>
                  <a:cubicBezTo>
                    <a:pt x="723258" y="428282"/>
                    <a:pt x="715408" y="430671"/>
                    <a:pt x="708866" y="431866"/>
                  </a:cubicBezTo>
                  <a:cubicBezTo>
                    <a:pt x="711483" y="425893"/>
                    <a:pt x="711483" y="417530"/>
                    <a:pt x="715408" y="412752"/>
                  </a:cubicBezTo>
                  <a:cubicBezTo>
                    <a:pt x="718025" y="409765"/>
                    <a:pt x="721623" y="407973"/>
                    <a:pt x="725057" y="407973"/>
                  </a:cubicBezTo>
                  <a:close/>
                  <a:moveTo>
                    <a:pt x="2253996" y="394594"/>
                  </a:moveTo>
                  <a:cubicBezTo>
                    <a:pt x="2273733" y="418260"/>
                    <a:pt x="2253996" y="443172"/>
                    <a:pt x="2255230" y="468084"/>
                  </a:cubicBezTo>
                  <a:cubicBezTo>
                    <a:pt x="2239193" y="468084"/>
                    <a:pt x="2223156" y="468084"/>
                    <a:pt x="2207120" y="468084"/>
                  </a:cubicBezTo>
                  <a:cubicBezTo>
                    <a:pt x="2188616" y="464347"/>
                    <a:pt x="2175046" y="486768"/>
                    <a:pt x="2154075" y="473067"/>
                  </a:cubicBezTo>
                  <a:cubicBezTo>
                    <a:pt x="2163944" y="450646"/>
                    <a:pt x="2179981" y="433207"/>
                    <a:pt x="2200952" y="425734"/>
                  </a:cubicBezTo>
                  <a:cubicBezTo>
                    <a:pt x="2221923" y="418260"/>
                    <a:pt x="2235492" y="404559"/>
                    <a:pt x="2253996" y="394594"/>
                  </a:cubicBezTo>
                  <a:close/>
                  <a:moveTo>
                    <a:pt x="1008969" y="394593"/>
                  </a:moveTo>
                  <a:cubicBezTo>
                    <a:pt x="1012691" y="394593"/>
                    <a:pt x="1020136" y="398225"/>
                    <a:pt x="1021377" y="401858"/>
                  </a:cubicBezTo>
                  <a:cubicBezTo>
                    <a:pt x="1023858" y="412755"/>
                    <a:pt x="1025099" y="424864"/>
                    <a:pt x="1026340" y="436972"/>
                  </a:cubicBezTo>
                  <a:cubicBezTo>
                    <a:pt x="1025099" y="445448"/>
                    <a:pt x="1023858" y="452713"/>
                    <a:pt x="1021377" y="459979"/>
                  </a:cubicBezTo>
                  <a:cubicBezTo>
                    <a:pt x="1021377" y="461189"/>
                    <a:pt x="1017654" y="464822"/>
                    <a:pt x="1016414" y="464822"/>
                  </a:cubicBezTo>
                  <a:cubicBezTo>
                    <a:pt x="1012691" y="463611"/>
                    <a:pt x="1006488" y="462400"/>
                    <a:pt x="1004006" y="458768"/>
                  </a:cubicBezTo>
                  <a:cubicBezTo>
                    <a:pt x="989117" y="440605"/>
                    <a:pt x="992839" y="421231"/>
                    <a:pt x="997802" y="401858"/>
                  </a:cubicBezTo>
                  <a:cubicBezTo>
                    <a:pt x="999043" y="398225"/>
                    <a:pt x="1005247" y="394593"/>
                    <a:pt x="1008969" y="394593"/>
                  </a:cubicBezTo>
                  <a:close/>
                  <a:moveTo>
                    <a:pt x="3500370" y="361624"/>
                  </a:moveTo>
                  <a:cubicBezTo>
                    <a:pt x="3501469" y="362998"/>
                    <a:pt x="3503667" y="365746"/>
                    <a:pt x="3504766" y="367120"/>
                  </a:cubicBezTo>
                  <a:cubicBezTo>
                    <a:pt x="3503667" y="368494"/>
                    <a:pt x="3501469" y="369867"/>
                    <a:pt x="3499270" y="371241"/>
                  </a:cubicBezTo>
                  <a:cubicBezTo>
                    <a:pt x="3497072" y="369867"/>
                    <a:pt x="3495973" y="367120"/>
                    <a:pt x="3494874" y="365746"/>
                  </a:cubicBezTo>
                  <a:cubicBezTo>
                    <a:pt x="3495973" y="364372"/>
                    <a:pt x="3498171" y="361624"/>
                    <a:pt x="3500370" y="361624"/>
                  </a:cubicBezTo>
                  <a:close/>
                  <a:moveTo>
                    <a:pt x="2082637" y="356130"/>
                  </a:moveTo>
                  <a:cubicBezTo>
                    <a:pt x="2085778" y="357504"/>
                    <a:pt x="2092058" y="360251"/>
                    <a:pt x="2090488" y="360251"/>
                  </a:cubicBezTo>
                  <a:cubicBezTo>
                    <a:pt x="2090488" y="365747"/>
                    <a:pt x="2087348" y="364373"/>
                    <a:pt x="2082637" y="356130"/>
                  </a:cubicBezTo>
                  <a:close/>
                  <a:moveTo>
                    <a:pt x="567173" y="329971"/>
                  </a:moveTo>
                  <a:cubicBezTo>
                    <a:pt x="571883" y="328652"/>
                    <a:pt x="576594" y="331290"/>
                    <a:pt x="581304" y="332608"/>
                  </a:cubicBezTo>
                  <a:cubicBezTo>
                    <a:pt x="578949" y="336565"/>
                    <a:pt x="577771" y="341841"/>
                    <a:pt x="574238" y="344478"/>
                  </a:cubicBezTo>
                  <a:cubicBezTo>
                    <a:pt x="567173" y="351073"/>
                    <a:pt x="557753" y="355029"/>
                    <a:pt x="549510" y="360305"/>
                  </a:cubicBezTo>
                  <a:cubicBezTo>
                    <a:pt x="549510" y="345797"/>
                    <a:pt x="553043" y="332608"/>
                    <a:pt x="567173" y="329971"/>
                  </a:cubicBezTo>
                  <a:close/>
                  <a:moveTo>
                    <a:pt x="2427452" y="301178"/>
                  </a:moveTo>
                  <a:cubicBezTo>
                    <a:pt x="2428825" y="301178"/>
                    <a:pt x="2430199" y="304841"/>
                    <a:pt x="2431573" y="307283"/>
                  </a:cubicBezTo>
                  <a:cubicBezTo>
                    <a:pt x="2432946" y="312168"/>
                    <a:pt x="2432946" y="315831"/>
                    <a:pt x="2432946" y="321937"/>
                  </a:cubicBezTo>
                  <a:cubicBezTo>
                    <a:pt x="2428825" y="318273"/>
                    <a:pt x="2424704" y="315831"/>
                    <a:pt x="2421957" y="312168"/>
                  </a:cubicBezTo>
                  <a:cubicBezTo>
                    <a:pt x="2417836" y="306062"/>
                    <a:pt x="2419210" y="302399"/>
                    <a:pt x="2427452" y="301178"/>
                  </a:cubicBezTo>
                  <a:close/>
                  <a:moveTo>
                    <a:pt x="3258616" y="291432"/>
                  </a:moveTo>
                  <a:cubicBezTo>
                    <a:pt x="3278364" y="291432"/>
                    <a:pt x="3296876" y="291432"/>
                    <a:pt x="3314155" y="292677"/>
                  </a:cubicBezTo>
                  <a:cubicBezTo>
                    <a:pt x="3331434" y="292677"/>
                    <a:pt x="3327731" y="302634"/>
                    <a:pt x="3321560" y="312591"/>
                  </a:cubicBezTo>
                  <a:cubicBezTo>
                    <a:pt x="3317858" y="321303"/>
                    <a:pt x="3321560" y="328771"/>
                    <a:pt x="3328965" y="332505"/>
                  </a:cubicBezTo>
                  <a:cubicBezTo>
                    <a:pt x="3346244" y="342462"/>
                    <a:pt x="3346244" y="351175"/>
                    <a:pt x="3332668" y="367355"/>
                  </a:cubicBezTo>
                  <a:cubicBezTo>
                    <a:pt x="3320326" y="379801"/>
                    <a:pt x="3327731" y="395981"/>
                    <a:pt x="3340073" y="407183"/>
                  </a:cubicBezTo>
                  <a:cubicBezTo>
                    <a:pt x="3354883" y="421185"/>
                    <a:pt x="3375248" y="425386"/>
                    <a:pt x="3390752" y="436588"/>
                  </a:cubicBezTo>
                  <a:lnTo>
                    <a:pt x="3403740" y="450210"/>
                  </a:lnTo>
                  <a:lnTo>
                    <a:pt x="3403900" y="449546"/>
                  </a:lnTo>
                  <a:lnTo>
                    <a:pt x="3419775" y="449546"/>
                  </a:lnTo>
                  <a:cubicBezTo>
                    <a:pt x="3420996" y="461594"/>
                    <a:pt x="3419775" y="472690"/>
                    <a:pt x="3416874" y="483311"/>
                  </a:cubicBezTo>
                  <a:lnTo>
                    <a:pt x="3404143" y="513642"/>
                  </a:lnTo>
                  <a:lnTo>
                    <a:pt x="3404251" y="514221"/>
                  </a:lnTo>
                  <a:cubicBezTo>
                    <a:pt x="3403017" y="561517"/>
                    <a:pt x="3383270" y="580186"/>
                    <a:pt x="3342542" y="550315"/>
                  </a:cubicBezTo>
                  <a:cubicBezTo>
                    <a:pt x="3315389" y="530401"/>
                    <a:pt x="3293174" y="522933"/>
                    <a:pt x="3268490" y="550315"/>
                  </a:cubicBezTo>
                  <a:lnTo>
                    <a:pt x="3262521" y="547640"/>
                  </a:lnTo>
                  <a:lnTo>
                    <a:pt x="3263041" y="548164"/>
                  </a:lnTo>
                  <a:cubicBezTo>
                    <a:pt x="3326055" y="596728"/>
                    <a:pt x="3343893" y="648793"/>
                    <a:pt x="3316556" y="701209"/>
                  </a:cubicBezTo>
                  <a:lnTo>
                    <a:pt x="3282183" y="743706"/>
                  </a:lnTo>
                  <a:lnTo>
                    <a:pt x="3296336" y="740795"/>
                  </a:lnTo>
                  <a:cubicBezTo>
                    <a:pt x="3302309" y="742169"/>
                    <a:pt x="3310671" y="742169"/>
                    <a:pt x="3313060" y="750411"/>
                  </a:cubicBezTo>
                  <a:cubicBezTo>
                    <a:pt x="3317838" y="758654"/>
                    <a:pt x="3305893" y="766896"/>
                    <a:pt x="3292752" y="765522"/>
                  </a:cubicBezTo>
                  <a:lnTo>
                    <a:pt x="3270282" y="760140"/>
                  </a:lnTo>
                  <a:lnTo>
                    <a:pt x="3263041" y="772303"/>
                  </a:lnTo>
                  <a:cubicBezTo>
                    <a:pt x="3256245" y="777906"/>
                    <a:pt x="3249449" y="780397"/>
                    <a:pt x="3242499" y="780397"/>
                  </a:cubicBezTo>
                  <a:lnTo>
                    <a:pt x="3230276" y="776497"/>
                  </a:lnTo>
                  <a:lnTo>
                    <a:pt x="3229638" y="809978"/>
                  </a:lnTo>
                  <a:cubicBezTo>
                    <a:pt x="3229484" y="823612"/>
                    <a:pt x="3227936" y="837090"/>
                    <a:pt x="3220506" y="849627"/>
                  </a:cubicBezTo>
                  <a:lnTo>
                    <a:pt x="3217443" y="850430"/>
                  </a:lnTo>
                  <a:lnTo>
                    <a:pt x="3232154" y="864591"/>
                  </a:lnTo>
                  <a:lnTo>
                    <a:pt x="3238838" y="856089"/>
                  </a:lnTo>
                  <a:cubicBezTo>
                    <a:pt x="3241700" y="853870"/>
                    <a:pt x="3244848" y="853235"/>
                    <a:pt x="3248282" y="855771"/>
                  </a:cubicBezTo>
                  <a:cubicBezTo>
                    <a:pt x="3257440" y="862112"/>
                    <a:pt x="3249427" y="869721"/>
                    <a:pt x="3243703" y="874794"/>
                  </a:cubicBezTo>
                  <a:lnTo>
                    <a:pt x="3234268" y="880496"/>
                  </a:lnTo>
                  <a:lnTo>
                    <a:pt x="3233296" y="881431"/>
                  </a:lnTo>
                  <a:cubicBezTo>
                    <a:pt x="3233296" y="886274"/>
                    <a:pt x="3233296" y="891118"/>
                    <a:pt x="3233296" y="897172"/>
                  </a:cubicBezTo>
                  <a:lnTo>
                    <a:pt x="3225551" y="900154"/>
                  </a:lnTo>
                  <a:lnTo>
                    <a:pt x="3229933" y="900154"/>
                  </a:lnTo>
                  <a:lnTo>
                    <a:pt x="3229933" y="914320"/>
                  </a:lnTo>
                  <a:lnTo>
                    <a:pt x="3230047" y="914376"/>
                  </a:lnTo>
                  <a:cubicBezTo>
                    <a:pt x="3231301" y="930586"/>
                    <a:pt x="3227541" y="950538"/>
                    <a:pt x="3246340" y="961761"/>
                  </a:cubicBezTo>
                  <a:cubicBezTo>
                    <a:pt x="3221275" y="1001664"/>
                    <a:pt x="3222528" y="1045309"/>
                    <a:pt x="3233807" y="1086459"/>
                  </a:cubicBezTo>
                  <a:cubicBezTo>
                    <a:pt x="3246340" y="1131350"/>
                    <a:pt x="3246340" y="1173748"/>
                    <a:pt x="3246340" y="1217392"/>
                  </a:cubicBezTo>
                  <a:cubicBezTo>
                    <a:pt x="3231301" y="1226121"/>
                    <a:pt x="3216262" y="1228615"/>
                    <a:pt x="3208742" y="1207416"/>
                  </a:cubicBezTo>
                  <a:cubicBezTo>
                    <a:pt x="3206236" y="1199934"/>
                    <a:pt x="3202476" y="1192452"/>
                    <a:pt x="3198716" y="1186217"/>
                  </a:cubicBezTo>
                  <a:cubicBezTo>
                    <a:pt x="3173651" y="1179983"/>
                    <a:pt x="3151092" y="1228615"/>
                    <a:pt x="3124774" y="1187464"/>
                  </a:cubicBezTo>
                  <a:cubicBezTo>
                    <a:pt x="3056158" y="1141638"/>
                    <a:pt x="3079892" y="1092304"/>
                    <a:pt x="3101334" y="1043146"/>
                  </a:cubicBezTo>
                  <a:lnTo>
                    <a:pt x="3110471" y="1017097"/>
                  </a:lnTo>
                  <a:lnTo>
                    <a:pt x="3077769" y="1042464"/>
                  </a:lnTo>
                  <a:cubicBezTo>
                    <a:pt x="3040657" y="1057270"/>
                    <a:pt x="3008234" y="1030117"/>
                    <a:pt x="2975812" y="997346"/>
                  </a:cubicBezTo>
                  <a:cubicBezTo>
                    <a:pt x="2975812" y="991104"/>
                    <a:pt x="2975812" y="986111"/>
                    <a:pt x="2975812" y="981117"/>
                  </a:cubicBezTo>
                  <a:cubicBezTo>
                    <a:pt x="2970872" y="981117"/>
                    <a:pt x="2965931" y="981117"/>
                    <a:pt x="2959756" y="979869"/>
                  </a:cubicBezTo>
                  <a:cubicBezTo>
                    <a:pt x="2951110" y="972378"/>
                    <a:pt x="2954815" y="957398"/>
                    <a:pt x="2944934" y="948659"/>
                  </a:cubicBezTo>
                  <a:cubicBezTo>
                    <a:pt x="2928877" y="926188"/>
                    <a:pt x="2979518" y="924939"/>
                    <a:pt x="2960991" y="901220"/>
                  </a:cubicBezTo>
                  <a:cubicBezTo>
                    <a:pt x="2954815" y="896226"/>
                    <a:pt x="2949874" y="889984"/>
                    <a:pt x="2944934" y="884990"/>
                  </a:cubicBezTo>
                  <a:cubicBezTo>
                    <a:pt x="2942464" y="875003"/>
                    <a:pt x="2941228" y="866264"/>
                    <a:pt x="2938758" y="856277"/>
                  </a:cubicBezTo>
                  <a:cubicBezTo>
                    <a:pt x="2936288" y="847538"/>
                    <a:pt x="2937523" y="842545"/>
                    <a:pt x="2944934" y="837551"/>
                  </a:cubicBezTo>
                  <a:cubicBezTo>
                    <a:pt x="2953580" y="828812"/>
                    <a:pt x="2947404" y="812583"/>
                    <a:pt x="2960991" y="805093"/>
                  </a:cubicBezTo>
                  <a:cubicBezTo>
                    <a:pt x="2965931" y="790112"/>
                    <a:pt x="2985694" y="785118"/>
                    <a:pt x="2979518" y="760150"/>
                  </a:cubicBezTo>
                  <a:cubicBezTo>
                    <a:pt x="2972107" y="720201"/>
                    <a:pt x="2998045" y="675259"/>
                    <a:pt x="2972107" y="634062"/>
                  </a:cubicBezTo>
                  <a:cubicBezTo>
                    <a:pt x="2970872" y="632813"/>
                    <a:pt x="2985694" y="620329"/>
                    <a:pt x="2991869" y="612839"/>
                  </a:cubicBezTo>
                  <a:cubicBezTo>
                    <a:pt x="3014102" y="600355"/>
                    <a:pt x="3033864" y="587871"/>
                    <a:pt x="3030159" y="555412"/>
                  </a:cubicBezTo>
                  <a:cubicBezTo>
                    <a:pt x="3027688" y="536686"/>
                    <a:pt x="3038805" y="515463"/>
                    <a:pt x="3044980" y="497986"/>
                  </a:cubicBezTo>
                  <a:cubicBezTo>
                    <a:pt x="3046833" y="492368"/>
                    <a:pt x="3050847" y="489559"/>
                    <a:pt x="3055633" y="487999"/>
                  </a:cubicBezTo>
                  <a:lnTo>
                    <a:pt x="3069644" y="485710"/>
                  </a:lnTo>
                  <a:lnTo>
                    <a:pt x="3069178" y="485094"/>
                  </a:lnTo>
                  <a:lnTo>
                    <a:pt x="3071548" y="485144"/>
                  </a:lnTo>
                  <a:lnTo>
                    <a:pt x="3094656" y="472043"/>
                  </a:lnTo>
                  <a:cubicBezTo>
                    <a:pt x="3101102" y="469351"/>
                    <a:pt x="3106275" y="468493"/>
                    <a:pt x="3110752" y="469585"/>
                  </a:cubicBezTo>
                  <a:cubicBezTo>
                    <a:pt x="3119707" y="471770"/>
                    <a:pt x="3125882" y="481757"/>
                    <a:pt x="3133911" y="500483"/>
                  </a:cubicBezTo>
                  <a:cubicBezTo>
                    <a:pt x="3112913" y="537935"/>
                    <a:pt x="3135146" y="575387"/>
                    <a:pt x="3135146" y="612839"/>
                  </a:cubicBezTo>
                  <a:lnTo>
                    <a:pt x="3136254" y="614970"/>
                  </a:lnTo>
                  <a:lnTo>
                    <a:pt x="3136299" y="608908"/>
                  </a:lnTo>
                  <a:cubicBezTo>
                    <a:pt x="3141253" y="608908"/>
                    <a:pt x="3146206" y="608908"/>
                    <a:pt x="3151159" y="608908"/>
                  </a:cubicBezTo>
                  <a:lnTo>
                    <a:pt x="3151850" y="611940"/>
                  </a:lnTo>
                  <a:lnTo>
                    <a:pt x="3151839" y="611670"/>
                  </a:lnTo>
                  <a:cubicBezTo>
                    <a:pt x="3159252" y="591746"/>
                    <a:pt x="3165430" y="571823"/>
                    <a:pt x="3175315" y="553144"/>
                  </a:cubicBezTo>
                  <a:cubicBezTo>
                    <a:pt x="3180257" y="543183"/>
                    <a:pt x="3190142" y="540692"/>
                    <a:pt x="3200026" y="549409"/>
                  </a:cubicBezTo>
                  <a:cubicBezTo>
                    <a:pt x="3225973" y="571823"/>
                    <a:pt x="3235858" y="550654"/>
                    <a:pt x="3246978" y="531976"/>
                  </a:cubicBezTo>
                  <a:lnTo>
                    <a:pt x="3247638" y="532641"/>
                  </a:lnTo>
                  <a:lnTo>
                    <a:pt x="3246275" y="530401"/>
                  </a:lnTo>
                  <a:cubicBezTo>
                    <a:pt x="3240104" y="522933"/>
                    <a:pt x="3232698" y="514221"/>
                    <a:pt x="3224059" y="507998"/>
                  </a:cubicBezTo>
                  <a:cubicBezTo>
                    <a:pt x="3216654" y="501775"/>
                    <a:pt x="3198141" y="499285"/>
                    <a:pt x="3198141" y="494307"/>
                  </a:cubicBezTo>
                  <a:cubicBezTo>
                    <a:pt x="3199375" y="479371"/>
                    <a:pt x="3203078" y="464436"/>
                    <a:pt x="3210483" y="451989"/>
                  </a:cubicBezTo>
                  <a:cubicBezTo>
                    <a:pt x="3224059" y="427097"/>
                    <a:pt x="3247509" y="405938"/>
                    <a:pt x="3225293" y="376067"/>
                  </a:cubicBezTo>
                  <a:cubicBezTo>
                    <a:pt x="3242572" y="351175"/>
                    <a:pt x="3248743" y="323793"/>
                    <a:pt x="3247509" y="293922"/>
                  </a:cubicBezTo>
                  <a:cubicBezTo>
                    <a:pt x="3251211" y="291432"/>
                    <a:pt x="3254914" y="290188"/>
                    <a:pt x="3258616" y="291432"/>
                  </a:cubicBezTo>
                  <a:close/>
                  <a:moveTo>
                    <a:pt x="1829736" y="263968"/>
                  </a:moveTo>
                  <a:cubicBezTo>
                    <a:pt x="1846093" y="272773"/>
                    <a:pt x="1861191" y="284095"/>
                    <a:pt x="1877548" y="292901"/>
                  </a:cubicBezTo>
                  <a:cubicBezTo>
                    <a:pt x="1892646" y="299191"/>
                    <a:pt x="1910261" y="333156"/>
                    <a:pt x="1925360" y="291643"/>
                  </a:cubicBezTo>
                  <a:cubicBezTo>
                    <a:pt x="1926618" y="286611"/>
                    <a:pt x="1934167" y="287869"/>
                    <a:pt x="1935426" y="294159"/>
                  </a:cubicBezTo>
                  <a:cubicBezTo>
                    <a:pt x="1940458" y="316802"/>
                    <a:pt x="1959332" y="316802"/>
                    <a:pt x="1975688" y="325608"/>
                  </a:cubicBezTo>
                  <a:cubicBezTo>
                    <a:pt x="2010918" y="339446"/>
                    <a:pt x="2052439" y="328124"/>
                    <a:pt x="2081378" y="354541"/>
                  </a:cubicBezTo>
                  <a:cubicBezTo>
                    <a:pt x="2042374" y="357057"/>
                    <a:pt x="2002111" y="359573"/>
                    <a:pt x="1961848" y="362089"/>
                  </a:cubicBezTo>
                  <a:cubicBezTo>
                    <a:pt x="1902712" y="365863"/>
                    <a:pt x="1849867" y="336930"/>
                    <a:pt x="1814637" y="282837"/>
                  </a:cubicBezTo>
                  <a:cubicBezTo>
                    <a:pt x="1813379" y="280321"/>
                    <a:pt x="1814637" y="272773"/>
                    <a:pt x="1815896" y="269000"/>
                  </a:cubicBezTo>
                  <a:cubicBezTo>
                    <a:pt x="1819670" y="266484"/>
                    <a:pt x="1827220" y="262710"/>
                    <a:pt x="1829736" y="263968"/>
                  </a:cubicBezTo>
                  <a:close/>
                  <a:moveTo>
                    <a:pt x="1950753" y="244496"/>
                  </a:moveTo>
                  <a:cubicBezTo>
                    <a:pt x="1963496" y="247008"/>
                    <a:pt x="1978786" y="240728"/>
                    <a:pt x="1988980" y="252032"/>
                  </a:cubicBezTo>
                  <a:cubicBezTo>
                    <a:pt x="1994077" y="258312"/>
                    <a:pt x="1990254" y="275897"/>
                    <a:pt x="2006819" y="270873"/>
                  </a:cubicBezTo>
                  <a:cubicBezTo>
                    <a:pt x="2014465" y="267105"/>
                    <a:pt x="2019562" y="262080"/>
                    <a:pt x="2028481" y="254544"/>
                  </a:cubicBezTo>
                  <a:cubicBezTo>
                    <a:pt x="2032304" y="278409"/>
                    <a:pt x="2034853" y="298506"/>
                    <a:pt x="2037401" y="327395"/>
                  </a:cubicBezTo>
                  <a:cubicBezTo>
                    <a:pt x="2009368" y="308554"/>
                    <a:pt x="1986432" y="295994"/>
                    <a:pt x="1964770" y="280921"/>
                  </a:cubicBezTo>
                  <a:cubicBezTo>
                    <a:pt x="1953302" y="272129"/>
                    <a:pt x="1952027" y="258312"/>
                    <a:pt x="1950753" y="244496"/>
                  </a:cubicBezTo>
                  <a:close/>
                  <a:moveTo>
                    <a:pt x="2826422" y="204498"/>
                  </a:moveTo>
                  <a:cubicBezTo>
                    <a:pt x="2827223" y="205357"/>
                    <a:pt x="2828138" y="207761"/>
                    <a:pt x="2829054" y="211882"/>
                  </a:cubicBezTo>
                  <a:cubicBezTo>
                    <a:pt x="2827222" y="210508"/>
                    <a:pt x="2824476" y="207761"/>
                    <a:pt x="2824476" y="206387"/>
                  </a:cubicBezTo>
                  <a:cubicBezTo>
                    <a:pt x="2824934" y="204326"/>
                    <a:pt x="2825621" y="203639"/>
                    <a:pt x="2826422" y="204498"/>
                  </a:cubicBezTo>
                  <a:close/>
                  <a:moveTo>
                    <a:pt x="2080523" y="203497"/>
                  </a:moveTo>
                  <a:cubicBezTo>
                    <a:pt x="2084327" y="202264"/>
                    <a:pt x="2090667" y="205965"/>
                    <a:pt x="2093204" y="210899"/>
                  </a:cubicBezTo>
                  <a:cubicBezTo>
                    <a:pt x="2119834" y="246674"/>
                    <a:pt x="2117298" y="283683"/>
                    <a:pt x="2095740" y="321925"/>
                  </a:cubicBezTo>
                  <a:cubicBezTo>
                    <a:pt x="2067841" y="299720"/>
                    <a:pt x="2064037" y="267646"/>
                    <a:pt x="2056428" y="238039"/>
                  </a:cubicBezTo>
                  <a:cubicBezTo>
                    <a:pt x="2055160" y="231871"/>
                    <a:pt x="2058965" y="222002"/>
                    <a:pt x="2064037" y="215834"/>
                  </a:cubicBezTo>
                  <a:cubicBezTo>
                    <a:pt x="2067841" y="210899"/>
                    <a:pt x="2074182" y="205965"/>
                    <a:pt x="2080523" y="203497"/>
                  </a:cubicBezTo>
                  <a:close/>
                  <a:moveTo>
                    <a:pt x="2527737" y="180285"/>
                  </a:moveTo>
                  <a:cubicBezTo>
                    <a:pt x="2533624" y="180285"/>
                    <a:pt x="2538334" y="180285"/>
                    <a:pt x="2543044" y="180285"/>
                  </a:cubicBezTo>
                  <a:cubicBezTo>
                    <a:pt x="2538334" y="190177"/>
                    <a:pt x="2533624" y="190177"/>
                    <a:pt x="2527737" y="180285"/>
                  </a:cubicBezTo>
                  <a:close/>
                  <a:moveTo>
                    <a:pt x="1859814" y="180282"/>
                  </a:moveTo>
                  <a:cubicBezTo>
                    <a:pt x="1901851" y="186343"/>
                    <a:pt x="1933997" y="205737"/>
                    <a:pt x="1955016" y="242102"/>
                  </a:cubicBezTo>
                  <a:cubicBezTo>
                    <a:pt x="1932761" y="238466"/>
                    <a:pt x="1920397" y="260284"/>
                    <a:pt x="1900615" y="261497"/>
                  </a:cubicBezTo>
                  <a:cubicBezTo>
                    <a:pt x="1888251" y="254224"/>
                    <a:pt x="1905560" y="234829"/>
                    <a:pt x="1888251" y="231193"/>
                  </a:cubicBezTo>
                  <a:cubicBezTo>
                    <a:pt x="1857341" y="225132"/>
                    <a:pt x="1857341" y="225132"/>
                    <a:pt x="1858578" y="203313"/>
                  </a:cubicBezTo>
                  <a:cubicBezTo>
                    <a:pt x="1859814" y="196040"/>
                    <a:pt x="1858578" y="187555"/>
                    <a:pt x="1859814" y="180282"/>
                  </a:cubicBezTo>
                  <a:close/>
                  <a:moveTo>
                    <a:pt x="2561316" y="166492"/>
                  </a:moveTo>
                  <a:cubicBezTo>
                    <a:pt x="2563148" y="167602"/>
                    <a:pt x="2564369" y="170138"/>
                    <a:pt x="2564980" y="173943"/>
                  </a:cubicBezTo>
                  <a:cubicBezTo>
                    <a:pt x="2564980" y="173943"/>
                    <a:pt x="2561317" y="176480"/>
                    <a:pt x="2558874" y="177748"/>
                  </a:cubicBezTo>
                  <a:cubicBezTo>
                    <a:pt x="2553990" y="177748"/>
                    <a:pt x="2549105" y="179016"/>
                    <a:pt x="2544221" y="179016"/>
                  </a:cubicBezTo>
                  <a:cubicBezTo>
                    <a:pt x="2547884" y="175212"/>
                    <a:pt x="2549105" y="170138"/>
                    <a:pt x="2553990" y="167602"/>
                  </a:cubicBezTo>
                  <a:cubicBezTo>
                    <a:pt x="2557043" y="165699"/>
                    <a:pt x="2559485" y="165382"/>
                    <a:pt x="2561316" y="166492"/>
                  </a:cubicBezTo>
                  <a:close/>
                  <a:moveTo>
                    <a:pt x="2764027" y="154074"/>
                  </a:moveTo>
                  <a:cubicBezTo>
                    <a:pt x="2769099" y="154074"/>
                    <a:pt x="2775440" y="152806"/>
                    <a:pt x="2777976" y="154074"/>
                  </a:cubicBezTo>
                  <a:cubicBezTo>
                    <a:pt x="2788121" y="160415"/>
                    <a:pt x="2795730" y="166756"/>
                    <a:pt x="2795730" y="179437"/>
                  </a:cubicBezTo>
                  <a:cubicBezTo>
                    <a:pt x="2795730" y="181974"/>
                    <a:pt x="2791926" y="184510"/>
                    <a:pt x="2790657" y="184510"/>
                  </a:cubicBezTo>
                  <a:cubicBezTo>
                    <a:pt x="2777976" y="184510"/>
                    <a:pt x="2771636" y="176901"/>
                    <a:pt x="2766563" y="168024"/>
                  </a:cubicBezTo>
                  <a:cubicBezTo>
                    <a:pt x="2764027" y="164220"/>
                    <a:pt x="2764027" y="159147"/>
                    <a:pt x="2764027" y="154074"/>
                  </a:cubicBezTo>
                  <a:close/>
                  <a:moveTo>
                    <a:pt x="2430325" y="147312"/>
                  </a:moveTo>
                  <a:cubicBezTo>
                    <a:pt x="2462797" y="147312"/>
                    <a:pt x="2495268" y="147312"/>
                    <a:pt x="2526490" y="148570"/>
                  </a:cubicBezTo>
                  <a:cubicBezTo>
                    <a:pt x="2526490" y="158629"/>
                    <a:pt x="2526490" y="168688"/>
                    <a:pt x="2526490" y="180004"/>
                  </a:cubicBezTo>
                  <a:cubicBezTo>
                    <a:pt x="2507757" y="171202"/>
                    <a:pt x="2489023" y="159886"/>
                    <a:pt x="2466543" y="166173"/>
                  </a:cubicBezTo>
                  <a:cubicBezTo>
                    <a:pt x="2459050" y="167430"/>
                    <a:pt x="2451556" y="171202"/>
                    <a:pt x="2446561" y="176232"/>
                  </a:cubicBezTo>
                  <a:cubicBezTo>
                    <a:pt x="2434072" y="186291"/>
                    <a:pt x="2447810" y="202637"/>
                    <a:pt x="2440316" y="212696"/>
                  </a:cubicBezTo>
                  <a:cubicBezTo>
                    <a:pt x="2432823" y="224012"/>
                    <a:pt x="2411592" y="224012"/>
                    <a:pt x="2411592" y="245387"/>
                  </a:cubicBezTo>
                  <a:cubicBezTo>
                    <a:pt x="2411592" y="257961"/>
                    <a:pt x="2402850" y="270535"/>
                    <a:pt x="2401601" y="283109"/>
                  </a:cubicBezTo>
                  <a:cubicBezTo>
                    <a:pt x="2399103" y="295682"/>
                    <a:pt x="2397854" y="310771"/>
                    <a:pt x="2401601" y="322087"/>
                  </a:cubicBezTo>
                  <a:cubicBezTo>
                    <a:pt x="2407845" y="340948"/>
                    <a:pt x="2420334" y="337176"/>
                    <a:pt x="2430325" y="325859"/>
                  </a:cubicBezTo>
                  <a:cubicBezTo>
                    <a:pt x="2446561" y="327117"/>
                    <a:pt x="2462797" y="328374"/>
                    <a:pt x="2467792" y="347235"/>
                  </a:cubicBezTo>
                  <a:cubicBezTo>
                    <a:pt x="2436570" y="373639"/>
                    <a:pt x="2464045" y="397529"/>
                    <a:pt x="2469041" y="423934"/>
                  </a:cubicBezTo>
                  <a:cubicBezTo>
                    <a:pt x="2470290" y="427706"/>
                    <a:pt x="2467792" y="435251"/>
                    <a:pt x="2464045" y="436508"/>
                  </a:cubicBezTo>
                  <a:cubicBezTo>
                    <a:pt x="2457801" y="442795"/>
                    <a:pt x="2450308" y="441537"/>
                    <a:pt x="2446561" y="431479"/>
                  </a:cubicBezTo>
                  <a:cubicBezTo>
                    <a:pt x="2444063" y="425192"/>
                    <a:pt x="2440316" y="412618"/>
                    <a:pt x="2436570" y="412618"/>
                  </a:cubicBezTo>
                  <a:cubicBezTo>
                    <a:pt x="2397854" y="408846"/>
                    <a:pt x="2371627" y="378669"/>
                    <a:pt x="2334160" y="373639"/>
                  </a:cubicBezTo>
                  <a:lnTo>
                    <a:pt x="2333804" y="373002"/>
                  </a:lnTo>
                  <a:lnTo>
                    <a:pt x="2331289" y="377195"/>
                  </a:lnTo>
                  <a:cubicBezTo>
                    <a:pt x="2327854" y="376737"/>
                    <a:pt x="2326481" y="376050"/>
                    <a:pt x="2326996" y="375248"/>
                  </a:cubicBezTo>
                  <a:lnTo>
                    <a:pt x="2333665" y="372753"/>
                  </a:lnTo>
                  <a:lnTo>
                    <a:pt x="2322920" y="353521"/>
                  </a:lnTo>
                  <a:cubicBezTo>
                    <a:pt x="2304187" y="335918"/>
                    <a:pt x="2316676" y="327117"/>
                    <a:pt x="2331663" y="317058"/>
                  </a:cubicBezTo>
                  <a:cubicBezTo>
                    <a:pt x="2335409" y="314543"/>
                    <a:pt x="2336658" y="308256"/>
                    <a:pt x="2339156" y="303226"/>
                  </a:cubicBezTo>
                  <a:cubicBezTo>
                    <a:pt x="2334160" y="286881"/>
                    <a:pt x="2316676" y="294425"/>
                    <a:pt x="2306685" y="286881"/>
                  </a:cubicBezTo>
                  <a:cubicBezTo>
                    <a:pt x="2299191" y="280594"/>
                    <a:pt x="2284205" y="275564"/>
                    <a:pt x="2282956" y="268020"/>
                  </a:cubicBezTo>
                  <a:cubicBezTo>
                    <a:pt x="2280458" y="252932"/>
                    <a:pt x="2296694" y="249159"/>
                    <a:pt x="2309183" y="244130"/>
                  </a:cubicBezTo>
                  <a:cubicBezTo>
                    <a:pt x="2314178" y="242873"/>
                    <a:pt x="2321671" y="242873"/>
                    <a:pt x="2324169" y="237843"/>
                  </a:cubicBezTo>
                  <a:cubicBezTo>
                    <a:pt x="2346649" y="193835"/>
                    <a:pt x="2396605" y="178747"/>
                    <a:pt x="2430325" y="147312"/>
                  </a:cubicBezTo>
                  <a:close/>
                  <a:moveTo>
                    <a:pt x="2682500" y="146798"/>
                  </a:moveTo>
                  <a:cubicBezTo>
                    <a:pt x="2717189" y="141815"/>
                    <a:pt x="2748161" y="156765"/>
                    <a:pt x="2751878" y="192896"/>
                  </a:cubicBezTo>
                  <a:cubicBezTo>
                    <a:pt x="2755595" y="226534"/>
                    <a:pt x="2776656" y="262665"/>
                    <a:pt x="2754356" y="298795"/>
                  </a:cubicBezTo>
                  <a:cubicBezTo>
                    <a:pt x="2748161" y="306270"/>
                    <a:pt x="2744445" y="318729"/>
                    <a:pt x="2744445" y="327450"/>
                  </a:cubicBezTo>
                  <a:cubicBezTo>
                    <a:pt x="2744445" y="333679"/>
                    <a:pt x="2750639" y="341155"/>
                    <a:pt x="2755595" y="346138"/>
                  </a:cubicBezTo>
                  <a:cubicBezTo>
                    <a:pt x="2761789" y="351122"/>
                    <a:pt x="2767984" y="348630"/>
                    <a:pt x="2774178" y="341155"/>
                  </a:cubicBezTo>
                  <a:cubicBezTo>
                    <a:pt x="2796478" y="307516"/>
                    <a:pt x="2813823" y="272632"/>
                    <a:pt x="2821256" y="231518"/>
                  </a:cubicBezTo>
                  <a:cubicBezTo>
                    <a:pt x="2822495" y="224042"/>
                    <a:pt x="2826212" y="217813"/>
                    <a:pt x="2829928" y="210338"/>
                  </a:cubicBezTo>
                  <a:cubicBezTo>
                    <a:pt x="2859662" y="221551"/>
                    <a:pt x="2872051" y="253943"/>
                    <a:pt x="2893112" y="273877"/>
                  </a:cubicBezTo>
                  <a:cubicBezTo>
                    <a:pt x="2893112" y="278861"/>
                    <a:pt x="2893112" y="283844"/>
                    <a:pt x="2893112" y="290074"/>
                  </a:cubicBezTo>
                  <a:cubicBezTo>
                    <a:pt x="2879484" y="300041"/>
                    <a:pt x="2898068" y="307516"/>
                    <a:pt x="2896829" y="314991"/>
                  </a:cubicBezTo>
                  <a:cubicBezTo>
                    <a:pt x="2894351" y="323712"/>
                    <a:pt x="2881962" y="329942"/>
                    <a:pt x="2880723" y="339909"/>
                  </a:cubicBezTo>
                  <a:cubicBezTo>
                    <a:pt x="2877006" y="354859"/>
                    <a:pt x="2870812" y="377285"/>
                    <a:pt x="2903023" y="374793"/>
                  </a:cubicBezTo>
                  <a:cubicBezTo>
                    <a:pt x="2911696" y="373547"/>
                    <a:pt x="2916651" y="379777"/>
                    <a:pt x="2914173" y="388498"/>
                  </a:cubicBezTo>
                  <a:cubicBezTo>
                    <a:pt x="2911696" y="397219"/>
                    <a:pt x="2910457" y="408432"/>
                    <a:pt x="2906740" y="418399"/>
                  </a:cubicBezTo>
                  <a:cubicBezTo>
                    <a:pt x="2900545" y="435841"/>
                    <a:pt x="2893112" y="438333"/>
                    <a:pt x="2873290" y="427120"/>
                  </a:cubicBezTo>
                  <a:cubicBezTo>
                    <a:pt x="2864618" y="423382"/>
                    <a:pt x="2854706" y="419645"/>
                    <a:pt x="2846034" y="417153"/>
                  </a:cubicBezTo>
                  <a:cubicBezTo>
                    <a:pt x="2839840" y="395973"/>
                    <a:pt x="2833645" y="379777"/>
                    <a:pt x="2805151" y="393481"/>
                  </a:cubicBezTo>
                  <a:cubicBezTo>
                    <a:pt x="2765506" y="409678"/>
                    <a:pt x="2724622" y="402203"/>
                    <a:pt x="2687456" y="386006"/>
                  </a:cubicBezTo>
                  <a:cubicBezTo>
                    <a:pt x="2671350" y="372925"/>
                    <a:pt x="2666085" y="359843"/>
                    <a:pt x="2667323" y="346605"/>
                  </a:cubicBezTo>
                  <a:lnTo>
                    <a:pt x="2682590" y="314014"/>
                  </a:lnTo>
                  <a:lnTo>
                    <a:pt x="2692411" y="300041"/>
                  </a:lnTo>
                  <a:lnTo>
                    <a:pt x="2694587" y="296863"/>
                  </a:lnTo>
                  <a:lnTo>
                    <a:pt x="2707278" y="282599"/>
                  </a:lnTo>
                  <a:cubicBezTo>
                    <a:pt x="2712233" y="275123"/>
                    <a:pt x="2720906" y="267648"/>
                    <a:pt x="2723384" y="256435"/>
                  </a:cubicBezTo>
                  <a:cubicBezTo>
                    <a:pt x="2724622" y="251452"/>
                    <a:pt x="2719667" y="252698"/>
                    <a:pt x="2717189" y="253943"/>
                  </a:cubicBezTo>
                  <a:cubicBezTo>
                    <a:pt x="2702322" y="255189"/>
                    <a:pt x="2693650" y="261419"/>
                    <a:pt x="2699845" y="280107"/>
                  </a:cubicBezTo>
                  <a:cubicBezTo>
                    <a:pt x="2701083" y="283222"/>
                    <a:pt x="2700464" y="286959"/>
                    <a:pt x="2698915" y="290541"/>
                  </a:cubicBezTo>
                  <a:lnTo>
                    <a:pt x="2694587" y="296863"/>
                  </a:lnTo>
                  <a:lnTo>
                    <a:pt x="2686217" y="306270"/>
                  </a:lnTo>
                  <a:lnTo>
                    <a:pt x="2682590" y="314014"/>
                  </a:lnTo>
                  <a:lnTo>
                    <a:pt x="2665156" y="338819"/>
                  </a:lnTo>
                  <a:cubicBezTo>
                    <a:pt x="2659890" y="352679"/>
                    <a:pt x="2660200" y="367941"/>
                    <a:pt x="2671350" y="386006"/>
                  </a:cubicBezTo>
                  <a:cubicBezTo>
                    <a:pt x="2666394" y="395973"/>
                    <a:pt x="2660200" y="405940"/>
                    <a:pt x="2655244" y="417153"/>
                  </a:cubicBezTo>
                  <a:lnTo>
                    <a:pt x="2654194" y="422433"/>
                  </a:lnTo>
                  <a:lnTo>
                    <a:pt x="2668629" y="430120"/>
                  </a:lnTo>
                  <a:cubicBezTo>
                    <a:pt x="2679161" y="440331"/>
                    <a:pt x="2677329" y="456387"/>
                    <a:pt x="2675497" y="472443"/>
                  </a:cubicBezTo>
                  <a:cubicBezTo>
                    <a:pt x="2674276" y="478739"/>
                    <a:pt x="2670613" y="481257"/>
                    <a:pt x="2665728" y="479998"/>
                  </a:cubicBezTo>
                  <a:cubicBezTo>
                    <a:pt x="2662065" y="477480"/>
                    <a:pt x="2658401" y="473702"/>
                    <a:pt x="2655959" y="468665"/>
                  </a:cubicBezTo>
                  <a:cubicBezTo>
                    <a:pt x="2653517" y="464887"/>
                    <a:pt x="2654738" y="458591"/>
                    <a:pt x="2653517" y="453554"/>
                  </a:cubicBezTo>
                  <a:lnTo>
                    <a:pt x="2653517" y="447735"/>
                  </a:lnTo>
                  <a:lnTo>
                    <a:pt x="2634009" y="441351"/>
                  </a:lnTo>
                  <a:cubicBezTo>
                    <a:pt x="2616761" y="429378"/>
                    <a:pt x="2609096" y="405318"/>
                    <a:pt x="2589583" y="395973"/>
                  </a:cubicBezTo>
                  <a:cubicBezTo>
                    <a:pt x="2588344" y="393481"/>
                    <a:pt x="2592061" y="383514"/>
                    <a:pt x="2594539" y="374793"/>
                  </a:cubicBezTo>
                  <a:cubicBezTo>
                    <a:pt x="2603211" y="338663"/>
                    <a:pt x="2613122" y="301287"/>
                    <a:pt x="2620555" y="263910"/>
                  </a:cubicBezTo>
                  <a:cubicBezTo>
                    <a:pt x="2623033" y="252698"/>
                    <a:pt x="2613122" y="246468"/>
                    <a:pt x="2599494" y="250206"/>
                  </a:cubicBezTo>
                  <a:cubicBezTo>
                    <a:pt x="2593300" y="253943"/>
                    <a:pt x="2585866" y="255189"/>
                    <a:pt x="2579672" y="258927"/>
                  </a:cubicBezTo>
                  <a:cubicBezTo>
                    <a:pt x="2579672" y="247714"/>
                    <a:pt x="2577194" y="237747"/>
                    <a:pt x="2579672" y="227780"/>
                  </a:cubicBezTo>
                  <a:cubicBezTo>
                    <a:pt x="2582150" y="216567"/>
                    <a:pt x="2592061" y="210338"/>
                    <a:pt x="2603211" y="211584"/>
                  </a:cubicBezTo>
                  <a:cubicBezTo>
                    <a:pt x="2626750" y="211584"/>
                    <a:pt x="2629228" y="204108"/>
                    <a:pt x="2618078" y="184174"/>
                  </a:cubicBezTo>
                  <a:cubicBezTo>
                    <a:pt x="2614361" y="180437"/>
                    <a:pt x="2620555" y="169224"/>
                    <a:pt x="2624272" y="161749"/>
                  </a:cubicBezTo>
                  <a:cubicBezTo>
                    <a:pt x="2642855" y="156765"/>
                    <a:pt x="2662678" y="149290"/>
                    <a:pt x="2682500" y="146798"/>
                  </a:cubicBezTo>
                  <a:close/>
                  <a:moveTo>
                    <a:pt x="1243838" y="127221"/>
                  </a:moveTo>
                  <a:cubicBezTo>
                    <a:pt x="1244639" y="127736"/>
                    <a:pt x="1245554" y="130140"/>
                    <a:pt x="1246470" y="134949"/>
                  </a:cubicBezTo>
                  <a:cubicBezTo>
                    <a:pt x="1244639" y="133575"/>
                    <a:pt x="1241892" y="130827"/>
                    <a:pt x="1241892" y="130827"/>
                  </a:cubicBezTo>
                  <a:cubicBezTo>
                    <a:pt x="1242350" y="128080"/>
                    <a:pt x="1243037" y="126706"/>
                    <a:pt x="1243838" y="127221"/>
                  </a:cubicBezTo>
                  <a:close/>
                  <a:moveTo>
                    <a:pt x="1381748" y="116814"/>
                  </a:moveTo>
                  <a:cubicBezTo>
                    <a:pt x="1404084" y="114341"/>
                    <a:pt x="1401602" y="135359"/>
                    <a:pt x="1412770" y="144014"/>
                  </a:cubicBezTo>
                  <a:cubicBezTo>
                    <a:pt x="1415252" y="145250"/>
                    <a:pt x="1416492" y="153905"/>
                    <a:pt x="1414011" y="156378"/>
                  </a:cubicBezTo>
                  <a:cubicBezTo>
                    <a:pt x="1407806" y="162559"/>
                    <a:pt x="1400361" y="157614"/>
                    <a:pt x="1392916" y="155141"/>
                  </a:cubicBezTo>
                  <a:cubicBezTo>
                    <a:pt x="1389193" y="152668"/>
                    <a:pt x="1384230" y="150196"/>
                    <a:pt x="1379266" y="147723"/>
                  </a:cubicBezTo>
                  <a:cubicBezTo>
                    <a:pt x="1379266" y="137832"/>
                    <a:pt x="1380507" y="127941"/>
                    <a:pt x="1381748" y="116814"/>
                  </a:cubicBezTo>
                  <a:close/>
                  <a:moveTo>
                    <a:pt x="1621049" y="115561"/>
                  </a:moveTo>
                  <a:cubicBezTo>
                    <a:pt x="1627917" y="115561"/>
                    <a:pt x="1630665" y="120445"/>
                    <a:pt x="1627917" y="125330"/>
                  </a:cubicBezTo>
                  <a:cubicBezTo>
                    <a:pt x="1623796" y="128993"/>
                    <a:pt x="1619675" y="131435"/>
                    <a:pt x="1615554" y="135099"/>
                  </a:cubicBezTo>
                  <a:cubicBezTo>
                    <a:pt x="1615554" y="130214"/>
                    <a:pt x="1615554" y="124109"/>
                    <a:pt x="1616928" y="120445"/>
                  </a:cubicBezTo>
                  <a:cubicBezTo>
                    <a:pt x="1616928" y="118003"/>
                    <a:pt x="1619675" y="114340"/>
                    <a:pt x="1621049" y="115561"/>
                  </a:cubicBezTo>
                  <a:close/>
                  <a:moveTo>
                    <a:pt x="1429204" y="88518"/>
                  </a:moveTo>
                  <a:lnTo>
                    <a:pt x="1446823" y="101254"/>
                  </a:lnTo>
                  <a:cubicBezTo>
                    <a:pt x="1449409" y="102563"/>
                    <a:pt x="1448116" y="109105"/>
                    <a:pt x="1446823" y="113030"/>
                  </a:cubicBezTo>
                  <a:cubicBezTo>
                    <a:pt x="1442945" y="111722"/>
                    <a:pt x="1436480" y="111722"/>
                    <a:pt x="1435187" y="109105"/>
                  </a:cubicBezTo>
                  <a:lnTo>
                    <a:pt x="1429204" y="88518"/>
                  </a:lnTo>
                  <a:close/>
                  <a:moveTo>
                    <a:pt x="1428722" y="86862"/>
                  </a:moveTo>
                  <a:lnTo>
                    <a:pt x="1429204" y="88518"/>
                  </a:lnTo>
                  <a:lnTo>
                    <a:pt x="1428722" y="88170"/>
                  </a:lnTo>
                  <a:lnTo>
                    <a:pt x="1428722" y="86862"/>
                  </a:lnTo>
                  <a:close/>
                  <a:moveTo>
                    <a:pt x="597355" y="70378"/>
                  </a:moveTo>
                  <a:cubicBezTo>
                    <a:pt x="609851" y="76661"/>
                    <a:pt x="621097" y="81688"/>
                    <a:pt x="632343" y="87972"/>
                  </a:cubicBezTo>
                  <a:cubicBezTo>
                    <a:pt x="639841" y="111850"/>
                    <a:pt x="616099" y="120648"/>
                    <a:pt x="611101" y="136985"/>
                  </a:cubicBezTo>
                  <a:cubicBezTo>
                    <a:pt x="607352" y="147039"/>
                    <a:pt x="583610" y="152066"/>
                    <a:pt x="601104" y="168404"/>
                  </a:cubicBezTo>
                  <a:cubicBezTo>
                    <a:pt x="611101" y="178458"/>
                    <a:pt x="619848" y="193539"/>
                    <a:pt x="641090" y="185998"/>
                  </a:cubicBezTo>
                  <a:cubicBezTo>
                    <a:pt x="663583" y="179715"/>
                    <a:pt x="688574" y="180971"/>
                    <a:pt x="707318" y="162120"/>
                  </a:cubicBezTo>
                  <a:cubicBezTo>
                    <a:pt x="716065" y="153323"/>
                    <a:pt x="729810" y="148296"/>
                    <a:pt x="742306" y="143269"/>
                  </a:cubicBezTo>
                  <a:cubicBezTo>
                    <a:pt x="753552" y="140755"/>
                    <a:pt x="766048" y="147039"/>
                    <a:pt x="764798" y="159607"/>
                  </a:cubicBezTo>
                  <a:cubicBezTo>
                    <a:pt x="762299" y="179715"/>
                    <a:pt x="759800" y="196052"/>
                    <a:pt x="779793" y="208620"/>
                  </a:cubicBezTo>
                  <a:cubicBezTo>
                    <a:pt x="792289" y="216160"/>
                    <a:pt x="801036" y="224957"/>
                    <a:pt x="788540" y="240038"/>
                  </a:cubicBezTo>
                  <a:cubicBezTo>
                    <a:pt x="778543" y="250092"/>
                    <a:pt x="771046" y="256376"/>
                    <a:pt x="754801" y="251349"/>
                  </a:cubicBezTo>
                  <a:cubicBezTo>
                    <a:pt x="733559" y="243808"/>
                    <a:pt x="708567" y="252606"/>
                    <a:pt x="706068" y="270200"/>
                  </a:cubicBezTo>
                  <a:cubicBezTo>
                    <a:pt x="703569" y="292822"/>
                    <a:pt x="693572" y="294078"/>
                    <a:pt x="676078" y="304132"/>
                  </a:cubicBezTo>
                  <a:cubicBezTo>
                    <a:pt x="648588" y="319213"/>
                    <a:pt x="627345" y="333037"/>
                    <a:pt x="597355" y="311673"/>
                  </a:cubicBezTo>
                  <a:cubicBezTo>
                    <a:pt x="576113" y="295335"/>
                    <a:pt x="554870" y="297848"/>
                    <a:pt x="533627" y="316700"/>
                  </a:cubicBezTo>
                  <a:cubicBezTo>
                    <a:pt x="511134" y="336808"/>
                    <a:pt x="483644" y="349375"/>
                    <a:pt x="453654" y="328010"/>
                  </a:cubicBezTo>
                  <a:cubicBezTo>
                    <a:pt x="457403" y="301619"/>
                    <a:pt x="448656" y="291565"/>
                    <a:pt x="431162" y="295335"/>
                  </a:cubicBezTo>
                  <a:cubicBezTo>
                    <a:pt x="408669" y="300362"/>
                    <a:pt x="403671" y="320470"/>
                    <a:pt x="389926" y="331781"/>
                  </a:cubicBezTo>
                  <a:cubicBezTo>
                    <a:pt x="378680" y="340578"/>
                    <a:pt x="364934" y="338064"/>
                    <a:pt x="359936" y="322983"/>
                  </a:cubicBezTo>
                  <a:cubicBezTo>
                    <a:pt x="356187" y="315443"/>
                    <a:pt x="354938" y="307902"/>
                    <a:pt x="352439" y="300362"/>
                  </a:cubicBezTo>
                  <a:cubicBezTo>
                    <a:pt x="346191" y="284024"/>
                    <a:pt x="353688" y="273970"/>
                    <a:pt x="368683" y="270200"/>
                  </a:cubicBezTo>
                  <a:cubicBezTo>
                    <a:pt x="383678" y="267687"/>
                    <a:pt x="398673" y="266430"/>
                    <a:pt x="414917" y="265173"/>
                  </a:cubicBezTo>
                  <a:cubicBezTo>
                    <a:pt x="429912" y="261403"/>
                    <a:pt x="442408" y="282768"/>
                    <a:pt x="459902" y="267687"/>
                  </a:cubicBezTo>
                  <a:cubicBezTo>
                    <a:pt x="454904" y="261403"/>
                    <a:pt x="451155" y="255119"/>
                    <a:pt x="444907" y="251349"/>
                  </a:cubicBezTo>
                  <a:cubicBezTo>
                    <a:pt x="431162" y="241295"/>
                    <a:pt x="428663" y="232498"/>
                    <a:pt x="442408" y="221187"/>
                  </a:cubicBezTo>
                  <a:cubicBezTo>
                    <a:pt x="449905" y="214903"/>
                    <a:pt x="459902" y="208620"/>
                    <a:pt x="466150" y="201079"/>
                  </a:cubicBezTo>
                  <a:cubicBezTo>
                    <a:pt x="471148" y="194795"/>
                    <a:pt x="476146" y="184741"/>
                    <a:pt x="473647" y="179715"/>
                  </a:cubicBezTo>
                  <a:cubicBezTo>
                    <a:pt x="468649" y="165890"/>
                    <a:pt x="457403" y="173431"/>
                    <a:pt x="447406" y="175944"/>
                  </a:cubicBezTo>
                  <a:cubicBezTo>
                    <a:pt x="437410" y="180971"/>
                    <a:pt x="428663" y="177201"/>
                    <a:pt x="418666" y="169661"/>
                  </a:cubicBezTo>
                  <a:cubicBezTo>
                    <a:pt x="409919" y="162120"/>
                    <a:pt x="408669" y="149553"/>
                    <a:pt x="423664" y="143269"/>
                  </a:cubicBezTo>
                  <a:cubicBezTo>
                    <a:pt x="436160" y="136985"/>
                    <a:pt x="436160" y="128188"/>
                    <a:pt x="437410" y="118134"/>
                  </a:cubicBezTo>
                  <a:cubicBezTo>
                    <a:pt x="491141" y="142012"/>
                    <a:pt x="538625" y="128188"/>
                    <a:pt x="584860" y="98026"/>
                  </a:cubicBezTo>
                  <a:cubicBezTo>
                    <a:pt x="594856" y="90486"/>
                    <a:pt x="596106" y="80432"/>
                    <a:pt x="597355" y="70378"/>
                  </a:cubicBezTo>
                  <a:close/>
                  <a:moveTo>
                    <a:pt x="2173904" y="67154"/>
                  </a:moveTo>
                  <a:lnTo>
                    <a:pt x="2173904" y="70909"/>
                  </a:lnTo>
                  <a:lnTo>
                    <a:pt x="2174800" y="71558"/>
                  </a:lnTo>
                  <a:lnTo>
                    <a:pt x="2177450" y="68808"/>
                  </a:lnTo>
                  <a:lnTo>
                    <a:pt x="2173924" y="67187"/>
                  </a:lnTo>
                  <a:lnTo>
                    <a:pt x="2173904" y="67154"/>
                  </a:lnTo>
                  <a:close/>
                  <a:moveTo>
                    <a:pt x="1725986" y="64884"/>
                  </a:moveTo>
                  <a:cubicBezTo>
                    <a:pt x="1749562" y="95944"/>
                    <a:pt x="1773137" y="127003"/>
                    <a:pt x="1795472" y="159305"/>
                  </a:cubicBezTo>
                  <a:cubicBezTo>
                    <a:pt x="1806639" y="175457"/>
                    <a:pt x="1789268" y="180426"/>
                    <a:pt x="1781823" y="189123"/>
                  </a:cubicBezTo>
                  <a:cubicBezTo>
                    <a:pt x="1773137" y="201547"/>
                    <a:pt x="1760729" y="206516"/>
                    <a:pt x="1749562" y="199062"/>
                  </a:cubicBezTo>
                  <a:cubicBezTo>
                    <a:pt x="1740876" y="192850"/>
                    <a:pt x="1733431" y="184153"/>
                    <a:pt x="1727227" y="175457"/>
                  </a:cubicBezTo>
                  <a:cubicBezTo>
                    <a:pt x="1719782" y="164275"/>
                    <a:pt x="1732191" y="156821"/>
                    <a:pt x="1735913" y="148124"/>
                  </a:cubicBezTo>
                  <a:cubicBezTo>
                    <a:pt x="1742117" y="138185"/>
                    <a:pt x="1743358" y="128246"/>
                    <a:pt x="1735913" y="119549"/>
                  </a:cubicBezTo>
                  <a:cubicBezTo>
                    <a:pt x="1732191" y="113337"/>
                    <a:pt x="1724746" y="110852"/>
                    <a:pt x="1717301" y="108367"/>
                  </a:cubicBezTo>
                  <a:cubicBezTo>
                    <a:pt x="1716060" y="107125"/>
                    <a:pt x="1711097" y="114579"/>
                    <a:pt x="1709856" y="118307"/>
                  </a:cubicBezTo>
                  <a:cubicBezTo>
                    <a:pt x="1707374" y="125761"/>
                    <a:pt x="1708615" y="135700"/>
                    <a:pt x="1704893" y="140670"/>
                  </a:cubicBezTo>
                  <a:cubicBezTo>
                    <a:pt x="1697448" y="146882"/>
                    <a:pt x="1687521" y="151851"/>
                    <a:pt x="1677595" y="153094"/>
                  </a:cubicBezTo>
                  <a:cubicBezTo>
                    <a:pt x="1666427" y="153094"/>
                    <a:pt x="1662705" y="140670"/>
                    <a:pt x="1658983" y="130730"/>
                  </a:cubicBezTo>
                  <a:cubicBezTo>
                    <a:pt x="1654019" y="120791"/>
                    <a:pt x="1655260" y="109610"/>
                    <a:pt x="1665187" y="103398"/>
                  </a:cubicBezTo>
                  <a:cubicBezTo>
                    <a:pt x="1683799" y="90974"/>
                    <a:pt x="1703652" y="78550"/>
                    <a:pt x="1725986" y="64884"/>
                  </a:cubicBezTo>
                  <a:close/>
                  <a:moveTo>
                    <a:pt x="1427546" y="53892"/>
                  </a:moveTo>
                  <a:lnTo>
                    <a:pt x="1427546" y="84421"/>
                  </a:lnTo>
                  <a:cubicBezTo>
                    <a:pt x="1412236" y="74652"/>
                    <a:pt x="1412236" y="63661"/>
                    <a:pt x="1427546" y="53892"/>
                  </a:cubicBezTo>
                  <a:close/>
                  <a:moveTo>
                    <a:pt x="1361586" y="53891"/>
                  </a:moveTo>
                  <a:cubicBezTo>
                    <a:pt x="1359196" y="60433"/>
                    <a:pt x="1358002" y="68283"/>
                    <a:pt x="1354418" y="74826"/>
                  </a:cubicBezTo>
                  <a:cubicBezTo>
                    <a:pt x="1353223" y="77442"/>
                    <a:pt x="1346056" y="80059"/>
                    <a:pt x="1342472" y="78751"/>
                  </a:cubicBezTo>
                  <a:cubicBezTo>
                    <a:pt x="1335304" y="73517"/>
                    <a:pt x="1335304" y="65667"/>
                    <a:pt x="1341277" y="60433"/>
                  </a:cubicBezTo>
                  <a:cubicBezTo>
                    <a:pt x="1346056" y="56508"/>
                    <a:pt x="1354418" y="55199"/>
                    <a:pt x="1361586" y="53891"/>
                  </a:cubicBezTo>
                  <a:close/>
                  <a:moveTo>
                    <a:pt x="2881117" y="37408"/>
                  </a:moveTo>
                  <a:cubicBezTo>
                    <a:pt x="2886190" y="37408"/>
                    <a:pt x="2892530" y="37408"/>
                    <a:pt x="2897603" y="37408"/>
                  </a:cubicBezTo>
                  <a:cubicBezTo>
                    <a:pt x="2897603" y="42362"/>
                    <a:pt x="2898871" y="46077"/>
                    <a:pt x="2898871" y="49792"/>
                  </a:cubicBezTo>
                  <a:cubicBezTo>
                    <a:pt x="2900139" y="79512"/>
                    <a:pt x="2889994" y="99326"/>
                    <a:pt x="2858291" y="105518"/>
                  </a:cubicBezTo>
                  <a:cubicBezTo>
                    <a:pt x="2840538" y="109233"/>
                    <a:pt x="2818980" y="124093"/>
                    <a:pt x="2805031" y="114186"/>
                  </a:cubicBezTo>
                  <a:cubicBezTo>
                    <a:pt x="2789813" y="103041"/>
                    <a:pt x="2782205" y="83227"/>
                    <a:pt x="2758110" y="89419"/>
                  </a:cubicBezTo>
                  <a:cubicBezTo>
                    <a:pt x="2756842" y="80751"/>
                    <a:pt x="2753038" y="73320"/>
                    <a:pt x="2754306" y="67129"/>
                  </a:cubicBezTo>
                  <a:cubicBezTo>
                    <a:pt x="2756842" y="57222"/>
                    <a:pt x="2764451" y="48553"/>
                    <a:pt x="2769523" y="39885"/>
                  </a:cubicBezTo>
                  <a:cubicBezTo>
                    <a:pt x="2787277" y="46077"/>
                    <a:pt x="2803762" y="51030"/>
                    <a:pt x="2821516" y="55984"/>
                  </a:cubicBezTo>
                  <a:cubicBezTo>
                    <a:pt x="2841806" y="62175"/>
                    <a:pt x="2840538" y="62175"/>
                    <a:pt x="2865900" y="41123"/>
                  </a:cubicBezTo>
                  <a:cubicBezTo>
                    <a:pt x="2869704" y="37408"/>
                    <a:pt x="2876045" y="38647"/>
                    <a:pt x="2881117" y="37408"/>
                  </a:cubicBezTo>
                  <a:close/>
                  <a:moveTo>
                    <a:pt x="1686851" y="182"/>
                  </a:moveTo>
                  <a:cubicBezTo>
                    <a:pt x="1709274" y="-1059"/>
                    <a:pt x="1729206" y="3904"/>
                    <a:pt x="1744154" y="18794"/>
                  </a:cubicBezTo>
                  <a:cubicBezTo>
                    <a:pt x="1795228" y="20035"/>
                    <a:pt x="1845057" y="21276"/>
                    <a:pt x="1894885" y="22517"/>
                  </a:cubicBezTo>
                  <a:cubicBezTo>
                    <a:pt x="1998279" y="22517"/>
                    <a:pt x="2101673" y="20035"/>
                    <a:pt x="2203821" y="20035"/>
                  </a:cubicBezTo>
                  <a:lnTo>
                    <a:pt x="2214120" y="32158"/>
                  </a:lnTo>
                  <a:lnTo>
                    <a:pt x="2257265" y="35758"/>
                  </a:lnTo>
                  <a:lnTo>
                    <a:pt x="2256956" y="39888"/>
                  </a:lnTo>
                  <a:lnTo>
                    <a:pt x="2269685" y="39888"/>
                  </a:lnTo>
                  <a:cubicBezTo>
                    <a:pt x="2267197" y="62224"/>
                    <a:pt x="2273417" y="79595"/>
                    <a:pt x="2295807" y="92004"/>
                  </a:cubicBezTo>
                  <a:cubicBezTo>
                    <a:pt x="2313222" y="101931"/>
                    <a:pt x="2313222" y="118062"/>
                    <a:pt x="2295807" y="129229"/>
                  </a:cubicBezTo>
                  <a:cubicBezTo>
                    <a:pt x="2275905" y="141638"/>
                    <a:pt x="2277149" y="150324"/>
                    <a:pt x="2295807" y="162732"/>
                  </a:cubicBezTo>
                  <a:cubicBezTo>
                    <a:pt x="2307002" y="168937"/>
                    <a:pt x="2320685" y="172659"/>
                    <a:pt x="2323173" y="192513"/>
                  </a:cubicBezTo>
                  <a:cubicBezTo>
                    <a:pt x="2313222" y="197476"/>
                    <a:pt x="2303271" y="203680"/>
                    <a:pt x="2292075" y="211125"/>
                  </a:cubicBezTo>
                  <a:cubicBezTo>
                    <a:pt x="2258490" y="233460"/>
                    <a:pt x="2233612" y="262000"/>
                    <a:pt x="2236100" y="306670"/>
                  </a:cubicBezTo>
                  <a:cubicBezTo>
                    <a:pt x="2237343" y="321560"/>
                    <a:pt x="2232368" y="337691"/>
                    <a:pt x="2229880" y="352581"/>
                  </a:cubicBezTo>
                  <a:cubicBezTo>
                    <a:pt x="2223660" y="377398"/>
                    <a:pt x="2212465" y="382361"/>
                    <a:pt x="2183855" y="377398"/>
                  </a:cubicBezTo>
                  <a:cubicBezTo>
                    <a:pt x="2146538" y="372435"/>
                    <a:pt x="2111709" y="363749"/>
                    <a:pt x="2094294" y="325283"/>
                  </a:cubicBezTo>
                  <a:cubicBezTo>
                    <a:pt x="2116684" y="322801"/>
                    <a:pt x="2139074" y="319078"/>
                    <a:pt x="2131611" y="288057"/>
                  </a:cubicBezTo>
                  <a:cubicBezTo>
                    <a:pt x="2127879" y="271926"/>
                    <a:pt x="2124148" y="253314"/>
                    <a:pt x="2139074" y="244628"/>
                  </a:cubicBezTo>
                  <a:cubicBezTo>
                    <a:pt x="2178880" y="222293"/>
                    <a:pt x="2175148" y="186308"/>
                    <a:pt x="2173904" y="149083"/>
                  </a:cubicBezTo>
                  <a:cubicBezTo>
                    <a:pt x="2149026" y="145360"/>
                    <a:pt x="2122904" y="135433"/>
                    <a:pt x="2103001" y="163973"/>
                  </a:cubicBezTo>
                  <a:cubicBezTo>
                    <a:pt x="2096782" y="172659"/>
                    <a:pt x="2086830" y="176382"/>
                    <a:pt x="2075635" y="170177"/>
                  </a:cubicBezTo>
                  <a:cubicBezTo>
                    <a:pt x="2069416" y="166455"/>
                    <a:pt x="2064440" y="161491"/>
                    <a:pt x="2058220" y="156528"/>
                  </a:cubicBezTo>
                  <a:cubicBezTo>
                    <a:pt x="2076879" y="145360"/>
                    <a:pt x="2059464" y="105653"/>
                    <a:pt x="2098026" y="108135"/>
                  </a:cubicBezTo>
                  <a:cubicBezTo>
                    <a:pt x="2107977" y="109376"/>
                    <a:pt x="2109221" y="100690"/>
                    <a:pt x="2107977" y="92004"/>
                  </a:cubicBezTo>
                  <a:cubicBezTo>
                    <a:pt x="2105489" y="80836"/>
                    <a:pt x="2099269" y="72150"/>
                    <a:pt x="2086830" y="75873"/>
                  </a:cubicBezTo>
                  <a:cubicBezTo>
                    <a:pt x="2058220" y="85800"/>
                    <a:pt x="2030854" y="95726"/>
                    <a:pt x="2005976" y="108135"/>
                  </a:cubicBezTo>
                  <a:cubicBezTo>
                    <a:pt x="1983586" y="119302"/>
                    <a:pt x="1983586" y="135433"/>
                    <a:pt x="2003489" y="159010"/>
                  </a:cubicBezTo>
                  <a:cubicBezTo>
                    <a:pt x="2008464" y="163973"/>
                    <a:pt x="2015928" y="166455"/>
                    <a:pt x="2027123" y="172659"/>
                  </a:cubicBezTo>
                  <a:cubicBezTo>
                    <a:pt x="2009708" y="182586"/>
                    <a:pt x="2001001" y="188790"/>
                    <a:pt x="1991049" y="192513"/>
                  </a:cubicBezTo>
                  <a:cubicBezTo>
                    <a:pt x="1971147" y="199958"/>
                    <a:pt x="1948757" y="201198"/>
                    <a:pt x="1932586" y="182586"/>
                  </a:cubicBezTo>
                  <a:cubicBezTo>
                    <a:pt x="1921391" y="168937"/>
                    <a:pt x="1932586" y="152806"/>
                    <a:pt x="1937561" y="137915"/>
                  </a:cubicBezTo>
                  <a:cubicBezTo>
                    <a:pt x="1941293" y="123025"/>
                    <a:pt x="1948757" y="109376"/>
                    <a:pt x="1957464" y="92004"/>
                  </a:cubicBezTo>
                  <a:cubicBezTo>
                    <a:pt x="1930098" y="83318"/>
                    <a:pt x="1905220" y="83318"/>
                    <a:pt x="1880342" y="93245"/>
                  </a:cubicBezTo>
                  <a:cubicBezTo>
                    <a:pt x="1850488" y="105653"/>
                    <a:pt x="1849244" y="104412"/>
                    <a:pt x="1839293" y="77114"/>
                  </a:cubicBezTo>
                  <a:lnTo>
                    <a:pt x="1830411" y="54963"/>
                  </a:lnTo>
                  <a:lnTo>
                    <a:pt x="1822634" y="54778"/>
                  </a:lnTo>
                  <a:cubicBezTo>
                    <a:pt x="1801457" y="51056"/>
                    <a:pt x="1777788" y="52297"/>
                    <a:pt x="1759103" y="36166"/>
                  </a:cubicBezTo>
                  <a:cubicBezTo>
                    <a:pt x="1724223" y="37407"/>
                    <a:pt x="1689343" y="27480"/>
                    <a:pt x="1655709" y="53538"/>
                  </a:cubicBezTo>
                  <a:cubicBezTo>
                    <a:pt x="1642006" y="63464"/>
                    <a:pt x="1635777" y="36166"/>
                    <a:pt x="1632040" y="21276"/>
                  </a:cubicBezTo>
                  <a:cubicBezTo>
                    <a:pt x="1637023" y="13831"/>
                    <a:pt x="1643252" y="8867"/>
                    <a:pt x="1650726" y="6386"/>
                  </a:cubicBezTo>
                  <a:cubicBezTo>
                    <a:pt x="1661937" y="1422"/>
                    <a:pt x="1674394" y="182"/>
                    <a:pt x="1686851" y="182"/>
                  </a:cubicBezTo>
                  <a:close/>
                </a:path>
              </a:pathLst>
            </a:custGeom>
            <a:solidFill>
              <a:srgbClr val="00B0F0"/>
            </a:solidFill>
            <a:ln>
              <a:noFill/>
            </a:ln>
          </p:spPr>
          <p:txBody>
            <a:bodyPr anchorCtr="0" anchor="ctr" bIns="22850" lIns="45725" spcFirstLastPara="1" rIns="45725" wrap="square" tIns="2285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747993"/>
                </a:solidFill>
                <a:latin typeface="Jost Light"/>
                <a:ea typeface="Jost Light"/>
                <a:cs typeface="Jost Light"/>
                <a:sym typeface="Jost Light"/>
              </a:endParaRPr>
            </a:p>
          </p:txBody>
        </p:sp>
        <p:sp>
          <p:nvSpPr>
            <p:cNvPr id="642" name="Google Shape;642;g311d5cb9a0a_0_344"/>
            <p:cNvSpPr/>
            <p:nvPr/>
          </p:nvSpPr>
          <p:spPr>
            <a:xfrm>
              <a:off x="7824301" y="5234429"/>
              <a:ext cx="1086941" cy="2409477"/>
            </a:xfrm>
            <a:custGeom>
              <a:rect b="b" l="l" r="r" t="t"/>
              <a:pathLst>
                <a:path extrusionOk="0" h="1636317" w="629199">
                  <a:moveTo>
                    <a:pt x="289643" y="828723"/>
                  </a:moveTo>
                  <a:lnTo>
                    <a:pt x="289396" y="829080"/>
                  </a:lnTo>
                  <a:lnTo>
                    <a:pt x="289643" y="829173"/>
                  </a:lnTo>
                  <a:lnTo>
                    <a:pt x="289643" y="828723"/>
                  </a:lnTo>
                  <a:close/>
                  <a:moveTo>
                    <a:pt x="416576" y="541306"/>
                  </a:moveTo>
                  <a:lnTo>
                    <a:pt x="414803" y="543964"/>
                  </a:lnTo>
                  <a:lnTo>
                    <a:pt x="417493" y="547037"/>
                  </a:lnTo>
                  <a:lnTo>
                    <a:pt x="418021" y="547016"/>
                  </a:lnTo>
                  <a:lnTo>
                    <a:pt x="416576" y="541306"/>
                  </a:lnTo>
                  <a:close/>
                  <a:moveTo>
                    <a:pt x="520791" y="231325"/>
                  </a:moveTo>
                  <a:cubicBezTo>
                    <a:pt x="530069" y="234438"/>
                    <a:pt x="536874" y="245333"/>
                    <a:pt x="541822" y="263387"/>
                  </a:cubicBezTo>
                  <a:cubicBezTo>
                    <a:pt x="543059" y="267122"/>
                    <a:pt x="555430" y="272103"/>
                    <a:pt x="561616" y="269612"/>
                  </a:cubicBezTo>
                  <a:cubicBezTo>
                    <a:pt x="590070" y="263387"/>
                    <a:pt x="583884" y="279573"/>
                    <a:pt x="582647" y="295760"/>
                  </a:cubicBezTo>
                  <a:cubicBezTo>
                    <a:pt x="580173" y="310702"/>
                    <a:pt x="593781" y="316927"/>
                    <a:pt x="606152" y="321908"/>
                  </a:cubicBezTo>
                  <a:cubicBezTo>
                    <a:pt x="611101" y="326888"/>
                    <a:pt x="614812" y="331869"/>
                    <a:pt x="620998" y="338095"/>
                  </a:cubicBezTo>
                  <a:lnTo>
                    <a:pt x="619761" y="338095"/>
                  </a:lnTo>
                  <a:cubicBezTo>
                    <a:pt x="633369" y="358017"/>
                    <a:pt x="630895" y="379184"/>
                    <a:pt x="620998" y="400351"/>
                  </a:cubicBezTo>
                  <a:cubicBezTo>
                    <a:pt x="619761" y="405332"/>
                    <a:pt x="618523" y="409067"/>
                    <a:pt x="619761" y="414048"/>
                  </a:cubicBezTo>
                  <a:cubicBezTo>
                    <a:pt x="612338" y="424009"/>
                    <a:pt x="614812" y="440195"/>
                    <a:pt x="604915" y="448911"/>
                  </a:cubicBezTo>
                  <a:cubicBezTo>
                    <a:pt x="595018" y="457627"/>
                    <a:pt x="598730" y="473814"/>
                    <a:pt x="587595" y="481285"/>
                  </a:cubicBezTo>
                  <a:lnTo>
                    <a:pt x="588833" y="480039"/>
                  </a:lnTo>
                  <a:cubicBezTo>
                    <a:pt x="583884" y="485020"/>
                    <a:pt x="580173" y="490000"/>
                    <a:pt x="576461" y="496226"/>
                  </a:cubicBezTo>
                  <a:cubicBezTo>
                    <a:pt x="572750" y="499961"/>
                    <a:pt x="571513" y="503697"/>
                    <a:pt x="571513" y="508677"/>
                  </a:cubicBezTo>
                  <a:cubicBezTo>
                    <a:pt x="564090" y="519884"/>
                    <a:pt x="566564" y="534825"/>
                    <a:pt x="556667" y="544786"/>
                  </a:cubicBezTo>
                  <a:lnTo>
                    <a:pt x="556667" y="543541"/>
                  </a:lnTo>
                  <a:cubicBezTo>
                    <a:pt x="543059" y="557237"/>
                    <a:pt x="555430" y="578405"/>
                    <a:pt x="543059" y="592101"/>
                  </a:cubicBezTo>
                  <a:cubicBezTo>
                    <a:pt x="541822" y="602062"/>
                    <a:pt x="541822" y="610778"/>
                    <a:pt x="540585" y="620739"/>
                  </a:cubicBezTo>
                  <a:lnTo>
                    <a:pt x="525632" y="626114"/>
                  </a:lnTo>
                  <a:lnTo>
                    <a:pt x="525749" y="628220"/>
                  </a:lnTo>
                  <a:cubicBezTo>
                    <a:pt x="530738" y="654380"/>
                    <a:pt x="515770" y="684277"/>
                    <a:pt x="540717" y="706700"/>
                  </a:cubicBezTo>
                  <a:cubicBezTo>
                    <a:pt x="540717" y="725386"/>
                    <a:pt x="539470" y="742826"/>
                    <a:pt x="555685" y="756529"/>
                  </a:cubicBezTo>
                  <a:cubicBezTo>
                    <a:pt x="559427" y="813833"/>
                    <a:pt x="561922" y="871136"/>
                    <a:pt x="555685" y="929685"/>
                  </a:cubicBezTo>
                  <a:cubicBezTo>
                    <a:pt x="546954" y="938406"/>
                    <a:pt x="550696" y="954600"/>
                    <a:pt x="538222" y="962074"/>
                  </a:cubicBezTo>
                  <a:lnTo>
                    <a:pt x="539470" y="959583"/>
                  </a:lnTo>
                  <a:cubicBezTo>
                    <a:pt x="535728" y="968303"/>
                    <a:pt x="529491" y="973286"/>
                    <a:pt x="523254" y="978269"/>
                  </a:cubicBezTo>
                  <a:lnTo>
                    <a:pt x="524502" y="978269"/>
                  </a:lnTo>
                  <a:cubicBezTo>
                    <a:pt x="514523" y="986989"/>
                    <a:pt x="518265" y="1001938"/>
                    <a:pt x="507039" y="1010658"/>
                  </a:cubicBezTo>
                  <a:lnTo>
                    <a:pt x="508286" y="1009412"/>
                  </a:lnTo>
                  <a:cubicBezTo>
                    <a:pt x="499555" y="1019378"/>
                    <a:pt x="500802" y="1033081"/>
                    <a:pt x="493318" y="1041801"/>
                  </a:cubicBezTo>
                  <a:lnTo>
                    <a:pt x="493318" y="1043047"/>
                  </a:lnTo>
                  <a:cubicBezTo>
                    <a:pt x="474608" y="1060487"/>
                    <a:pt x="493318" y="1086647"/>
                    <a:pt x="477103" y="1105333"/>
                  </a:cubicBezTo>
                  <a:cubicBezTo>
                    <a:pt x="474608" y="1110316"/>
                    <a:pt x="474608" y="1115299"/>
                    <a:pt x="475855" y="1119036"/>
                  </a:cubicBezTo>
                  <a:lnTo>
                    <a:pt x="464744" y="1124080"/>
                  </a:lnTo>
                  <a:lnTo>
                    <a:pt x="463509" y="1231546"/>
                  </a:lnTo>
                  <a:cubicBezTo>
                    <a:pt x="463509" y="1246538"/>
                    <a:pt x="462260" y="1261529"/>
                    <a:pt x="462260" y="1276521"/>
                  </a:cubicBezTo>
                  <a:cubicBezTo>
                    <a:pt x="447273" y="1297759"/>
                    <a:pt x="448522" y="1322745"/>
                    <a:pt x="448522" y="1346481"/>
                  </a:cubicBezTo>
                  <a:cubicBezTo>
                    <a:pt x="447273" y="1435181"/>
                    <a:pt x="447273" y="1526379"/>
                    <a:pt x="446024" y="1615079"/>
                  </a:cubicBezTo>
                  <a:cubicBezTo>
                    <a:pt x="443527" y="1620076"/>
                    <a:pt x="443527" y="1623824"/>
                    <a:pt x="444776" y="1628821"/>
                  </a:cubicBezTo>
                  <a:cubicBezTo>
                    <a:pt x="441029" y="1631320"/>
                    <a:pt x="437282" y="1633818"/>
                    <a:pt x="433536" y="1636317"/>
                  </a:cubicBezTo>
                  <a:cubicBezTo>
                    <a:pt x="431038" y="1610082"/>
                    <a:pt x="428540" y="1585096"/>
                    <a:pt x="426042" y="1558861"/>
                  </a:cubicBezTo>
                  <a:cubicBezTo>
                    <a:pt x="423545" y="1533875"/>
                    <a:pt x="421047" y="1508889"/>
                    <a:pt x="401065" y="1487651"/>
                  </a:cubicBezTo>
                  <a:cubicBezTo>
                    <a:pt x="388576" y="1473909"/>
                    <a:pt x="388576" y="1448923"/>
                    <a:pt x="382331" y="1430184"/>
                  </a:cubicBezTo>
                  <a:cubicBezTo>
                    <a:pt x="373589" y="1407697"/>
                    <a:pt x="366096" y="1406447"/>
                    <a:pt x="334874" y="1423937"/>
                  </a:cubicBezTo>
                  <a:cubicBezTo>
                    <a:pt x="303652" y="1427685"/>
                    <a:pt x="303652" y="1401450"/>
                    <a:pt x="311145" y="1387708"/>
                  </a:cubicBezTo>
                  <a:cubicBezTo>
                    <a:pt x="343616" y="1330240"/>
                    <a:pt x="354856" y="1271524"/>
                    <a:pt x="331127" y="1209059"/>
                  </a:cubicBezTo>
                  <a:cubicBezTo>
                    <a:pt x="328629" y="1199065"/>
                    <a:pt x="339869" y="1189070"/>
                    <a:pt x="341118" y="1179076"/>
                  </a:cubicBezTo>
                  <a:cubicBezTo>
                    <a:pt x="308647" y="1176578"/>
                    <a:pt x="304901" y="1221552"/>
                    <a:pt x="272430" y="1220303"/>
                  </a:cubicBezTo>
                  <a:cubicBezTo>
                    <a:pt x="233714" y="1199065"/>
                    <a:pt x="254945" y="1157838"/>
                    <a:pt x="241208" y="1127855"/>
                  </a:cubicBezTo>
                  <a:cubicBezTo>
                    <a:pt x="239959" y="1045402"/>
                    <a:pt x="194999" y="965447"/>
                    <a:pt x="231217" y="881745"/>
                  </a:cubicBezTo>
                  <a:lnTo>
                    <a:pt x="235018" y="873111"/>
                  </a:lnTo>
                  <a:lnTo>
                    <a:pt x="230976" y="869023"/>
                  </a:lnTo>
                  <a:cubicBezTo>
                    <a:pt x="227244" y="861717"/>
                    <a:pt x="226311" y="851768"/>
                    <a:pt x="223200" y="843684"/>
                  </a:cubicBezTo>
                  <a:cubicBezTo>
                    <a:pt x="223200" y="836222"/>
                    <a:pt x="223200" y="828760"/>
                    <a:pt x="223200" y="822542"/>
                  </a:cubicBezTo>
                  <a:cubicBezTo>
                    <a:pt x="224444" y="816323"/>
                    <a:pt x="226932" y="808862"/>
                    <a:pt x="229421" y="803887"/>
                  </a:cubicBezTo>
                  <a:cubicBezTo>
                    <a:pt x="228177" y="798912"/>
                    <a:pt x="245595" y="793938"/>
                    <a:pt x="229421" y="787720"/>
                  </a:cubicBezTo>
                  <a:cubicBezTo>
                    <a:pt x="221956" y="781501"/>
                    <a:pt x="216979" y="775283"/>
                    <a:pt x="223200" y="766577"/>
                  </a:cubicBezTo>
                  <a:cubicBezTo>
                    <a:pt x="221956" y="746679"/>
                    <a:pt x="219467" y="725537"/>
                    <a:pt x="218223" y="704395"/>
                  </a:cubicBezTo>
                  <a:cubicBezTo>
                    <a:pt x="216979" y="690715"/>
                    <a:pt x="229421" y="688228"/>
                    <a:pt x="239374" y="686984"/>
                  </a:cubicBezTo>
                  <a:cubicBezTo>
                    <a:pt x="251816" y="686984"/>
                    <a:pt x="264258" y="684497"/>
                    <a:pt x="271723" y="672060"/>
                  </a:cubicBezTo>
                  <a:cubicBezTo>
                    <a:pt x="261769" y="664598"/>
                    <a:pt x="256793" y="653405"/>
                    <a:pt x="266746" y="645943"/>
                  </a:cubicBezTo>
                  <a:cubicBezTo>
                    <a:pt x="282920" y="634751"/>
                    <a:pt x="302827" y="627289"/>
                    <a:pt x="321490" y="617339"/>
                  </a:cubicBezTo>
                  <a:cubicBezTo>
                    <a:pt x="330199" y="583761"/>
                    <a:pt x="299095" y="553913"/>
                    <a:pt x="309048" y="519091"/>
                  </a:cubicBezTo>
                  <a:cubicBezTo>
                    <a:pt x="310292" y="514117"/>
                    <a:pt x="297850" y="502924"/>
                    <a:pt x="290385" y="496705"/>
                  </a:cubicBezTo>
                  <a:cubicBezTo>
                    <a:pt x="277944" y="489244"/>
                    <a:pt x="272967" y="478051"/>
                    <a:pt x="271723" y="464371"/>
                  </a:cubicBezTo>
                  <a:cubicBezTo>
                    <a:pt x="296606" y="450690"/>
                    <a:pt x="272967" y="430792"/>
                    <a:pt x="277944" y="412137"/>
                  </a:cubicBezTo>
                  <a:cubicBezTo>
                    <a:pt x="301583" y="412137"/>
                    <a:pt x="316513" y="437010"/>
                    <a:pt x="341396" y="433279"/>
                  </a:cubicBezTo>
                  <a:cubicBezTo>
                    <a:pt x="356327" y="432036"/>
                    <a:pt x="363792" y="444472"/>
                    <a:pt x="367524" y="458152"/>
                  </a:cubicBezTo>
                  <a:cubicBezTo>
                    <a:pt x="372501" y="471832"/>
                    <a:pt x="382454" y="470589"/>
                    <a:pt x="391163" y="463127"/>
                  </a:cubicBezTo>
                  <a:lnTo>
                    <a:pt x="409298" y="439276"/>
                  </a:lnTo>
                  <a:lnTo>
                    <a:pt x="406976" y="425254"/>
                  </a:lnTo>
                  <a:cubicBezTo>
                    <a:pt x="408213" y="404086"/>
                    <a:pt x="414399" y="384164"/>
                    <a:pt x="430481" y="369223"/>
                  </a:cubicBezTo>
                  <a:cubicBezTo>
                    <a:pt x="475017" y="360507"/>
                    <a:pt x="476255" y="358017"/>
                    <a:pt x="478729" y="324398"/>
                  </a:cubicBezTo>
                  <a:cubicBezTo>
                    <a:pt x="481203" y="295760"/>
                    <a:pt x="463883" y="269612"/>
                    <a:pt x="462646" y="240974"/>
                  </a:cubicBezTo>
                  <a:cubicBezTo>
                    <a:pt x="462646" y="233504"/>
                    <a:pt x="462646" y="233504"/>
                    <a:pt x="479966" y="240974"/>
                  </a:cubicBezTo>
                  <a:cubicBezTo>
                    <a:pt x="482440" y="240974"/>
                    <a:pt x="484914" y="245955"/>
                    <a:pt x="484914" y="245955"/>
                  </a:cubicBezTo>
                  <a:cubicBezTo>
                    <a:pt x="499760" y="232881"/>
                    <a:pt x="511512" y="228212"/>
                    <a:pt x="520791" y="231325"/>
                  </a:cubicBezTo>
                  <a:close/>
                  <a:moveTo>
                    <a:pt x="62159" y="106236"/>
                  </a:moveTo>
                  <a:cubicBezTo>
                    <a:pt x="67253" y="105625"/>
                    <a:pt x="72502" y="106847"/>
                    <a:pt x="77441" y="109289"/>
                  </a:cubicBezTo>
                  <a:cubicBezTo>
                    <a:pt x="82380" y="111731"/>
                    <a:pt x="86084" y="114173"/>
                    <a:pt x="92259" y="114173"/>
                  </a:cubicBezTo>
                  <a:cubicBezTo>
                    <a:pt x="105842" y="131270"/>
                    <a:pt x="86084" y="134933"/>
                    <a:pt x="78675" y="143481"/>
                  </a:cubicBezTo>
                  <a:cubicBezTo>
                    <a:pt x="50274" y="149587"/>
                    <a:pt x="20637" y="154472"/>
                    <a:pt x="14463" y="191106"/>
                  </a:cubicBezTo>
                  <a:cubicBezTo>
                    <a:pt x="-2825" y="178895"/>
                    <a:pt x="-355" y="159356"/>
                    <a:pt x="880" y="142260"/>
                  </a:cubicBezTo>
                  <a:cubicBezTo>
                    <a:pt x="9524" y="133712"/>
                    <a:pt x="21872" y="136154"/>
                    <a:pt x="32986" y="128827"/>
                  </a:cubicBezTo>
                  <a:lnTo>
                    <a:pt x="31751" y="128827"/>
                  </a:lnTo>
                  <a:cubicBezTo>
                    <a:pt x="35455" y="122722"/>
                    <a:pt x="41630" y="117837"/>
                    <a:pt x="47804" y="112952"/>
                  </a:cubicBezTo>
                  <a:lnTo>
                    <a:pt x="47804" y="114173"/>
                  </a:lnTo>
                  <a:cubicBezTo>
                    <a:pt x="52126" y="109289"/>
                    <a:pt x="57066" y="106847"/>
                    <a:pt x="62159" y="106236"/>
                  </a:cubicBezTo>
                  <a:close/>
                  <a:moveTo>
                    <a:pt x="205990" y="33502"/>
                  </a:moveTo>
                  <a:lnTo>
                    <a:pt x="207381" y="34459"/>
                  </a:lnTo>
                  <a:lnTo>
                    <a:pt x="207258" y="34743"/>
                  </a:lnTo>
                  <a:lnTo>
                    <a:pt x="205990" y="33502"/>
                  </a:lnTo>
                  <a:close/>
                  <a:moveTo>
                    <a:pt x="254177" y="0"/>
                  </a:moveTo>
                  <a:cubicBezTo>
                    <a:pt x="259250" y="3722"/>
                    <a:pt x="263054" y="3722"/>
                    <a:pt x="266858" y="3722"/>
                  </a:cubicBezTo>
                  <a:cubicBezTo>
                    <a:pt x="278271" y="11167"/>
                    <a:pt x="294756" y="8686"/>
                    <a:pt x="302365" y="23576"/>
                  </a:cubicBezTo>
                  <a:cubicBezTo>
                    <a:pt x="301097" y="26057"/>
                    <a:pt x="301097" y="31021"/>
                    <a:pt x="303633" y="34743"/>
                  </a:cubicBezTo>
                  <a:cubicBezTo>
                    <a:pt x="299829" y="75691"/>
                    <a:pt x="273199" y="53356"/>
                    <a:pt x="254177" y="52115"/>
                  </a:cubicBezTo>
                  <a:lnTo>
                    <a:pt x="252909" y="50874"/>
                  </a:lnTo>
                  <a:cubicBezTo>
                    <a:pt x="244350" y="38776"/>
                    <a:pt x="228657" y="44127"/>
                    <a:pt x="216531" y="40753"/>
                  </a:cubicBezTo>
                  <a:lnTo>
                    <a:pt x="207381" y="34459"/>
                  </a:lnTo>
                  <a:lnTo>
                    <a:pt x="221207" y="2481"/>
                  </a:lnTo>
                  <a:cubicBezTo>
                    <a:pt x="232620" y="1241"/>
                    <a:pt x="242765" y="1241"/>
                    <a:pt x="254177" y="0"/>
                  </a:cubicBezTo>
                  <a:close/>
                </a:path>
              </a:pathLst>
            </a:custGeom>
            <a:solidFill>
              <a:srgbClr val="00B0F0"/>
            </a:solidFill>
            <a:ln>
              <a:noFill/>
            </a:ln>
          </p:spPr>
          <p:txBody>
            <a:bodyPr anchorCtr="0" anchor="ctr" bIns="22850" lIns="45725" spcFirstLastPara="1" rIns="45725" wrap="square" tIns="2285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747993"/>
                </a:solidFill>
                <a:latin typeface="Jost Light"/>
                <a:ea typeface="Jost Light"/>
                <a:cs typeface="Jost Light"/>
                <a:sym typeface="Jost Light"/>
              </a:endParaRPr>
            </a:p>
          </p:txBody>
        </p:sp>
        <p:sp>
          <p:nvSpPr>
            <p:cNvPr id="643" name="Google Shape;643;g311d5cb9a0a_0_344"/>
            <p:cNvSpPr/>
            <p:nvPr/>
          </p:nvSpPr>
          <p:spPr>
            <a:xfrm>
              <a:off x="2647583" y="5639066"/>
              <a:ext cx="5662866" cy="4108739"/>
            </a:xfrm>
            <a:custGeom>
              <a:rect b="b" l="l" r="r" t="t"/>
              <a:pathLst>
                <a:path extrusionOk="0" h="2790315" w="3278070">
                  <a:moveTo>
                    <a:pt x="1303664" y="2696186"/>
                  </a:moveTo>
                  <a:lnTo>
                    <a:pt x="1302837" y="2696588"/>
                  </a:lnTo>
                  <a:lnTo>
                    <a:pt x="1301259" y="2698506"/>
                  </a:lnTo>
                  <a:lnTo>
                    <a:pt x="1301935" y="2698137"/>
                  </a:lnTo>
                  <a:lnTo>
                    <a:pt x="1301999" y="2698334"/>
                  </a:lnTo>
                  <a:lnTo>
                    <a:pt x="1303104" y="2697065"/>
                  </a:lnTo>
                  <a:lnTo>
                    <a:pt x="1303664" y="2696186"/>
                  </a:lnTo>
                  <a:close/>
                  <a:moveTo>
                    <a:pt x="1208916" y="2635943"/>
                  </a:moveTo>
                  <a:lnTo>
                    <a:pt x="1207526" y="2636608"/>
                  </a:lnTo>
                  <a:lnTo>
                    <a:pt x="1208916" y="2637909"/>
                  </a:lnTo>
                  <a:lnTo>
                    <a:pt x="1208916" y="2635943"/>
                  </a:lnTo>
                  <a:close/>
                  <a:moveTo>
                    <a:pt x="1383919" y="2612519"/>
                  </a:moveTo>
                  <a:lnTo>
                    <a:pt x="1386876" y="2614293"/>
                  </a:lnTo>
                  <a:lnTo>
                    <a:pt x="1388698" y="2612519"/>
                  </a:lnTo>
                  <a:lnTo>
                    <a:pt x="1383919" y="2612519"/>
                  </a:lnTo>
                  <a:close/>
                  <a:moveTo>
                    <a:pt x="1283800" y="2610395"/>
                  </a:moveTo>
                  <a:lnTo>
                    <a:pt x="1283736" y="2610595"/>
                  </a:lnTo>
                  <a:lnTo>
                    <a:pt x="1283797" y="2610538"/>
                  </a:lnTo>
                  <a:lnTo>
                    <a:pt x="1283212" y="2612519"/>
                  </a:lnTo>
                  <a:lnTo>
                    <a:pt x="1284574" y="2612746"/>
                  </a:lnTo>
                  <a:lnTo>
                    <a:pt x="1283835" y="2610502"/>
                  </a:lnTo>
                  <a:lnTo>
                    <a:pt x="1283797" y="2610538"/>
                  </a:lnTo>
                  <a:lnTo>
                    <a:pt x="1283820" y="2610458"/>
                  </a:lnTo>
                  <a:lnTo>
                    <a:pt x="1283800" y="2610395"/>
                  </a:lnTo>
                  <a:close/>
                  <a:moveTo>
                    <a:pt x="1172533" y="2490877"/>
                  </a:moveTo>
                  <a:lnTo>
                    <a:pt x="1170878" y="2493148"/>
                  </a:lnTo>
                  <a:lnTo>
                    <a:pt x="1166342" y="2499375"/>
                  </a:lnTo>
                  <a:lnTo>
                    <a:pt x="1166341" y="2499376"/>
                  </a:lnTo>
                  <a:cubicBezTo>
                    <a:pt x="1167585" y="2498132"/>
                    <a:pt x="1165098" y="2500619"/>
                    <a:pt x="1165098" y="2500619"/>
                  </a:cubicBezTo>
                  <a:lnTo>
                    <a:pt x="1166342" y="2499375"/>
                  </a:lnTo>
                  <a:lnTo>
                    <a:pt x="1168828" y="2496889"/>
                  </a:lnTo>
                  <a:lnTo>
                    <a:pt x="1174268" y="2492174"/>
                  </a:lnTo>
                  <a:lnTo>
                    <a:pt x="1174170" y="2492162"/>
                  </a:lnTo>
                  <a:lnTo>
                    <a:pt x="1172872" y="2491143"/>
                  </a:lnTo>
                  <a:lnTo>
                    <a:pt x="1172533" y="2490877"/>
                  </a:lnTo>
                  <a:close/>
                  <a:moveTo>
                    <a:pt x="1226921" y="2395864"/>
                  </a:moveTo>
                  <a:lnTo>
                    <a:pt x="1221437" y="2396238"/>
                  </a:lnTo>
                  <a:lnTo>
                    <a:pt x="1224977" y="2398153"/>
                  </a:lnTo>
                  <a:lnTo>
                    <a:pt x="1226921" y="2395864"/>
                  </a:lnTo>
                  <a:close/>
                  <a:moveTo>
                    <a:pt x="1349556" y="2135874"/>
                  </a:moveTo>
                  <a:cubicBezTo>
                    <a:pt x="1400554" y="2132137"/>
                    <a:pt x="1439114" y="2170756"/>
                    <a:pt x="1488869" y="2173247"/>
                  </a:cubicBezTo>
                  <a:cubicBezTo>
                    <a:pt x="1503796" y="2179476"/>
                    <a:pt x="1514991" y="2186950"/>
                    <a:pt x="1518722" y="2204391"/>
                  </a:cubicBezTo>
                  <a:cubicBezTo>
                    <a:pt x="1518722" y="2211866"/>
                    <a:pt x="1517478" y="2219340"/>
                    <a:pt x="1514991" y="2226815"/>
                  </a:cubicBezTo>
                  <a:cubicBezTo>
                    <a:pt x="1478918" y="2264188"/>
                    <a:pt x="1537380" y="2286611"/>
                    <a:pt x="1528673" y="2319001"/>
                  </a:cubicBezTo>
                  <a:cubicBezTo>
                    <a:pt x="1514991" y="2351391"/>
                    <a:pt x="1476431" y="2333950"/>
                    <a:pt x="1454041" y="2351391"/>
                  </a:cubicBezTo>
                  <a:cubicBezTo>
                    <a:pt x="1462748" y="2373815"/>
                    <a:pt x="1481406" y="2361357"/>
                    <a:pt x="1493845" y="2365094"/>
                  </a:cubicBezTo>
                  <a:cubicBezTo>
                    <a:pt x="1506284" y="2370077"/>
                    <a:pt x="1522454" y="2371323"/>
                    <a:pt x="1524942" y="2386272"/>
                  </a:cubicBezTo>
                  <a:cubicBezTo>
                    <a:pt x="1527429" y="2401221"/>
                    <a:pt x="1513747" y="2409942"/>
                    <a:pt x="1501308" y="2414925"/>
                  </a:cubicBezTo>
                  <a:cubicBezTo>
                    <a:pt x="1452331" y="2434545"/>
                    <a:pt x="1403353" y="2462750"/>
                    <a:pt x="1355209" y="2430270"/>
                  </a:cubicBezTo>
                  <a:lnTo>
                    <a:pt x="1343453" y="2420081"/>
                  </a:lnTo>
                  <a:lnTo>
                    <a:pt x="1344133" y="2438452"/>
                  </a:lnTo>
                  <a:lnTo>
                    <a:pt x="1343458" y="2441095"/>
                  </a:lnTo>
                  <a:lnTo>
                    <a:pt x="1375754" y="2443004"/>
                  </a:lnTo>
                  <a:cubicBezTo>
                    <a:pt x="1387813" y="2446301"/>
                    <a:pt x="1397582" y="2454466"/>
                    <a:pt x="1401856" y="2474562"/>
                  </a:cubicBezTo>
                  <a:cubicBezTo>
                    <a:pt x="1404298" y="2485867"/>
                    <a:pt x="1421393" y="2484611"/>
                    <a:pt x="1426278" y="2490891"/>
                  </a:cubicBezTo>
                  <a:cubicBezTo>
                    <a:pt x="1432384" y="2498427"/>
                    <a:pt x="1430857" y="2501253"/>
                    <a:pt x="1427041" y="2502666"/>
                  </a:cubicBezTo>
                  <a:lnTo>
                    <a:pt x="1417472" y="2505098"/>
                  </a:lnTo>
                  <a:lnTo>
                    <a:pt x="1433651" y="2516782"/>
                  </a:lnTo>
                  <a:lnTo>
                    <a:pt x="1436271" y="2521648"/>
                  </a:lnTo>
                  <a:lnTo>
                    <a:pt x="1478179" y="2519153"/>
                  </a:lnTo>
                  <a:cubicBezTo>
                    <a:pt x="1509318" y="2514246"/>
                    <a:pt x="1517103" y="2512284"/>
                    <a:pt x="1528837" y="2529825"/>
                  </a:cubicBezTo>
                  <a:lnTo>
                    <a:pt x="1540254" y="2549842"/>
                  </a:lnTo>
                  <a:lnTo>
                    <a:pt x="1550521" y="2549109"/>
                  </a:lnTo>
                  <a:cubicBezTo>
                    <a:pt x="1556738" y="2550352"/>
                    <a:pt x="1562954" y="2552839"/>
                    <a:pt x="1567927" y="2555325"/>
                  </a:cubicBezTo>
                  <a:cubicBezTo>
                    <a:pt x="1574144" y="2557812"/>
                    <a:pt x="1577874" y="2555325"/>
                    <a:pt x="1579117" y="2549109"/>
                  </a:cubicBezTo>
                  <a:cubicBezTo>
                    <a:pt x="1641282" y="2552839"/>
                    <a:pt x="1703447" y="2551595"/>
                    <a:pt x="1734530" y="2619978"/>
                  </a:cubicBezTo>
                  <a:cubicBezTo>
                    <a:pt x="1741989" y="2626195"/>
                    <a:pt x="1749449" y="2631168"/>
                    <a:pt x="1756909" y="2637385"/>
                  </a:cubicBezTo>
                  <a:cubicBezTo>
                    <a:pt x="1763125" y="2644845"/>
                    <a:pt x="1770585" y="2649818"/>
                    <a:pt x="1778045" y="2656035"/>
                  </a:cubicBezTo>
                  <a:cubicBezTo>
                    <a:pt x="1781775" y="2661008"/>
                    <a:pt x="1785505" y="2667225"/>
                    <a:pt x="1785505" y="2673442"/>
                  </a:cubicBezTo>
                  <a:cubicBezTo>
                    <a:pt x="1784262" y="2687118"/>
                    <a:pt x="1775558" y="2697065"/>
                    <a:pt x="1765612" y="2704525"/>
                  </a:cubicBezTo>
                  <a:cubicBezTo>
                    <a:pt x="1806641" y="2771665"/>
                    <a:pt x="1806641" y="2771665"/>
                    <a:pt x="1745719" y="2779125"/>
                  </a:cubicBezTo>
                  <a:cubicBezTo>
                    <a:pt x="1720853" y="2777881"/>
                    <a:pt x="1695987" y="2775395"/>
                    <a:pt x="1671121" y="2774151"/>
                  </a:cubicBezTo>
                  <a:cubicBezTo>
                    <a:pt x="1642525" y="2755501"/>
                    <a:pt x="1615173" y="2757988"/>
                    <a:pt x="1586577" y="2774151"/>
                  </a:cubicBezTo>
                  <a:cubicBezTo>
                    <a:pt x="1545548" y="2775395"/>
                    <a:pt x="1503276" y="2771665"/>
                    <a:pt x="1464733" y="2790315"/>
                  </a:cubicBezTo>
                  <a:lnTo>
                    <a:pt x="1462725" y="2779268"/>
                  </a:lnTo>
                  <a:lnTo>
                    <a:pt x="1384955" y="2776781"/>
                  </a:lnTo>
                  <a:cubicBezTo>
                    <a:pt x="1369916" y="2760369"/>
                    <a:pt x="1343597" y="2769206"/>
                    <a:pt x="1329811" y="2750270"/>
                  </a:cubicBezTo>
                  <a:lnTo>
                    <a:pt x="1332288" y="2747849"/>
                  </a:lnTo>
                  <a:lnTo>
                    <a:pt x="1329214" y="2748041"/>
                  </a:lnTo>
                  <a:lnTo>
                    <a:pt x="1322997" y="2748041"/>
                  </a:lnTo>
                  <a:lnTo>
                    <a:pt x="1318024" y="2744311"/>
                  </a:lnTo>
                  <a:lnTo>
                    <a:pt x="1316550" y="2743054"/>
                  </a:lnTo>
                  <a:lnTo>
                    <a:pt x="1317615" y="2746328"/>
                  </a:lnTo>
                  <a:cubicBezTo>
                    <a:pt x="1307965" y="2745060"/>
                    <a:pt x="1299522" y="2743791"/>
                    <a:pt x="1291079" y="2742523"/>
                  </a:cubicBezTo>
                  <a:cubicBezTo>
                    <a:pt x="1286254" y="2734914"/>
                    <a:pt x="1280223" y="2731110"/>
                    <a:pt x="1271780" y="2729841"/>
                  </a:cubicBezTo>
                  <a:cubicBezTo>
                    <a:pt x="1271780" y="2726037"/>
                    <a:pt x="1270573" y="2720964"/>
                    <a:pt x="1269367" y="2715892"/>
                  </a:cubicBezTo>
                  <a:lnTo>
                    <a:pt x="1271024" y="2714989"/>
                  </a:lnTo>
                  <a:lnTo>
                    <a:pt x="1268292" y="2714472"/>
                  </a:lnTo>
                  <a:lnTo>
                    <a:pt x="1267481" y="2712945"/>
                  </a:lnTo>
                  <a:lnTo>
                    <a:pt x="1258373" y="2712129"/>
                  </a:lnTo>
                  <a:cubicBezTo>
                    <a:pt x="1253300" y="2705885"/>
                    <a:pt x="1248228" y="2699640"/>
                    <a:pt x="1244423" y="2694644"/>
                  </a:cubicBezTo>
                  <a:cubicBezTo>
                    <a:pt x="1240619" y="2665919"/>
                    <a:pt x="1240619" y="2665919"/>
                    <a:pt x="1208916" y="2662172"/>
                  </a:cubicBezTo>
                  <a:lnTo>
                    <a:pt x="1208916" y="2659578"/>
                  </a:lnTo>
                  <a:lnTo>
                    <a:pt x="1206127" y="2663495"/>
                  </a:lnTo>
                  <a:cubicBezTo>
                    <a:pt x="1199910" y="2668468"/>
                    <a:pt x="1193694" y="2673442"/>
                    <a:pt x="1187477" y="2677172"/>
                  </a:cubicBezTo>
                  <a:cubicBezTo>
                    <a:pt x="1167585" y="2678415"/>
                    <a:pt x="1147692" y="2679658"/>
                    <a:pt x="1127799" y="2679658"/>
                  </a:cubicBezTo>
                  <a:cubicBezTo>
                    <a:pt x="1126556" y="2675928"/>
                    <a:pt x="1125312" y="2672198"/>
                    <a:pt x="1124069" y="2668468"/>
                  </a:cubicBezTo>
                  <a:cubicBezTo>
                    <a:pt x="1109149" y="2665982"/>
                    <a:pt x="1094230" y="2664738"/>
                    <a:pt x="1079310" y="2663495"/>
                  </a:cubicBezTo>
                  <a:cubicBezTo>
                    <a:pt x="1076824" y="2663495"/>
                    <a:pt x="1073094" y="2663495"/>
                    <a:pt x="1070607" y="2663495"/>
                  </a:cubicBezTo>
                  <a:cubicBezTo>
                    <a:pt x="1063147" y="2661008"/>
                    <a:pt x="1054444" y="2657278"/>
                    <a:pt x="1045741" y="2657278"/>
                  </a:cubicBezTo>
                  <a:cubicBezTo>
                    <a:pt x="1039525" y="2656035"/>
                    <a:pt x="1035795" y="2654792"/>
                    <a:pt x="1032065" y="2649818"/>
                  </a:cubicBezTo>
                  <a:lnTo>
                    <a:pt x="999245" y="2586609"/>
                  </a:lnTo>
                  <a:lnTo>
                    <a:pt x="998784" y="2586840"/>
                  </a:lnTo>
                  <a:cubicBezTo>
                    <a:pt x="975150" y="2564416"/>
                    <a:pt x="947785" y="2550713"/>
                    <a:pt x="914200" y="2554450"/>
                  </a:cubicBezTo>
                  <a:cubicBezTo>
                    <a:pt x="891810" y="2556941"/>
                    <a:pt x="869420" y="2566908"/>
                    <a:pt x="869420" y="2591823"/>
                  </a:cubicBezTo>
                  <a:cubicBezTo>
                    <a:pt x="868176" y="2625458"/>
                    <a:pt x="847031" y="2621721"/>
                    <a:pt x="825885" y="2621721"/>
                  </a:cubicBezTo>
                  <a:cubicBezTo>
                    <a:pt x="828373" y="2609263"/>
                    <a:pt x="835836" y="2598052"/>
                    <a:pt x="829616" y="2584348"/>
                  </a:cubicBezTo>
                  <a:cubicBezTo>
                    <a:pt x="823397" y="2575628"/>
                    <a:pt x="820909" y="2559433"/>
                    <a:pt x="807227" y="2568153"/>
                  </a:cubicBezTo>
                  <a:cubicBezTo>
                    <a:pt x="777374" y="2588085"/>
                    <a:pt x="758716" y="2575628"/>
                    <a:pt x="742545" y="2550713"/>
                  </a:cubicBezTo>
                  <a:cubicBezTo>
                    <a:pt x="735082" y="2539501"/>
                    <a:pt x="727619" y="2528289"/>
                    <a:pt x="722643" y="2517077"/>
                  </a:cubicBezTo>
                  <a:cubicBezTo>
                    <a:pt x="720156" y="2514586"/>
                    <a:pt x="726375" y="2508357"/>
                    <a:pt x="728863" y="2504619"/>
                  </a:cubicBezTo>
                  <a:cubicBezTo>
                    <a:pt x="730107" y="2503374"/>
                    <a:pt x="735082" y="2502128"/>
                    <a:pt x="736326" y="2503374"/>
                  </a:cubicBezTo>
                  <a:cubicBezTo>
                    <a:pt x="742545" y="2507111"/>
                    <a:pt x="748765" y="2513340"/>
                    <a:pt x="756228" y="2515831"/>
                  </a:cubicBezTo>
                  <a:cubicBezTo>
                    <a:pt x="758716" y="2517077"/>
                    <a:pt x="767423" y="2514586"/>
                    <a:pt x="769911" y="2513340"/>
                  </a:cubicBezTo>
                  <a:cubicBezTo>
                    <a:pt x="771154" y="2505865"/>
                    <a:pt x="773642" y="2497145"/>
                    <a:pt x="771154" y="2490916"/>
                  </a:cubicBezTo>
                  <a:cubicBezTo>
                    <a:pt x="768667" y="2479704"/>
                    <a:pt x="757472" y="2477213"/>
                    <a:pt x="746277" y="2474721"/>
                  </a:cubicBezTo>
                  <a:cubicBezTo>
                    <a:pt x="730107" y="2469738"/>
                    <a:pt x="720156" y="2459772"/>
                    <a:pt x="712692" y="2443577"/>
                  </a:cubicBezTo>
                  <a:cubicBezTo>
                    <a:pt x="708961" y="2446069"/>
                    <a:pt x="703985" y="2448560"/>
                    <a:pt x="699010" y="2449806"/>
                  </a:cubicBezTo>
                  <a:cubicBezTo>
                    <a:pt x="676620" y="2452298"/>
                    <a:pt x="670401" y="2446069"/>
                    <a:pt x="680352" y="2429874"/>
                  </a:cubicBezTo>
                  <a:cubicBezTo>
                    <a:pt x="691547" y="2414925"/>
                    <a:pt x="684083" y="2407450"/>
                    <a:pt x="680352" y="2396238"/>
                  </a:cubicBezTo>
                  <a:cubicBezTo>
                    <a:pt x="694034" y="2393747"/>
                    <a:pt x="707717" y="2390009"/>
                    <a:pt x="710205" y="2375060"/>
                  </a:cubicBezTo>
                  <a:cubicBezTo>
                    <a:pt x="716424" y="2328967"/>
                    <a:pt x="722643" y="2282874"/>
                    <a:pt x="728863" y="2235535"/>
                  </a:cubicBezTo>
                  <a:lnTo>
                    <a:pt x="728863" y="2204391"/>
                  </a:lnTo>
                  <a:cubicBezTo>
                    <a:pt x="738814" y="2204391"/>
                    <a:pt x="750009" y="2205637"/>
                    <a:pt x="759960" y="2204391"/>
                  </a:cubicBezTo>
                  <a:cubicBezTo>
                    <a:pt x="798520" y="2196917"/>
                    <a:pt x="832104" y="2196917"/>
                    <a:pt x="848275" y="2241764"/>
                  </a:cubicBezTo>
                  <a:cubicBezTo>
                    <a:pt x="852006" y="2254222"/>
                    <a:pt x="874396" y="2251730"/>
                    <a:pt x="880615" y="2241764"/>
                  </a:cubicBezTo>
                  <a:cubicBezTo>
                    <a:pt x="900517" y="2213111"/>
                    <a:pt x="917932" y="2185705"/>
                    <a:pt x="936590" y="2157052"/>
                  </a:cubicBezTo>
                  <a:cubicBezTo>
                    <a:pt x="1014954" y="2162035"/>
                    <a:pt x="1093318" y="2172001"/>
                    <a:pt x="1165462" y="2203145"/>
                  </a:cubicBezTo>
                  <a:cubicBezTo>
                    <a:pt x="1185364" y="2211866"/>
                    <a:pt x="1204023" y="2219340"/>
                    <a:pt x="1233875" y="2221832"/>
                  </a:cubicBezTo>
                  <a:cubicBezTo>
                    <a:pt x="1212730" y="2206883"/>
                    <a:pt x="1192828" y="2196917"/>
                    <a:pt x="1204023" y="2174493"/>
                  </a:cubicBezTo>
                  <a:cubicBezTo>
                    <a:pt x="1213973" y="2152069"/>
                    <a:pt x="1236363" y="2143349"/>
                    <a:pt x="1257509" y="2152069"/>
                  </a:cubicBezTo>
                  <a:cubicBezTo>
                    <a:pt x="1292337" y="2167018"/>
                    <a:pt x="1322190" y="2163281"/>
                    <a:pt x="1349556" y="2135874"/>
                  </a:cubicBezTo>
                  <a:close/>
                  <a:moveTo>
                    <a:pt x="1748737" y="1841241"/>
                  </a:moveTo>
                  <a:lnTo>
                    <a:pt x="1740276" y="1852851"/>
                  </a:lnTo>
                  <a:cubicBezTo>
                    <a:pt x="1737862" y="1854713"/>
                    <a:pt x="1735098" y="1855877"/>
                    <a:pt x="1731770" y="1855955"/>
                  </a:cubicBezTo>
                  <a:lnTo>
                    <a:pt x="1727428" y="1854708"/>
                  </a:lnTo>
                  <a:lnTo>
                    <a:pt x="1754271" y="1883269"/>
                  </a:lnTo>
                  <a:cubicBezTo>
                    <a:pt x="1766974" y="1894453"/>
                    <a:pt x="1782342" y="1900977"/>
                    <a:pt x="1806179" y="1893521"/>
                  </a:cubicBezTo>
                  <a:cubicBezTo>
                    <a:pt x="1786733" y="1893521"/>
                    <a:pt x="1773247" y="1887619"/>
                    <a:pt x="1763994" y="1877677"/>
                  </a:cubicBezTo>
                  <a:lnTo>
                    <a:pt x="1748737" y="1841241"/>
                  </a:lnTo>
                  <a:close/>
                  <a:moveTo>
                    <a:pt x="1506391" y="1834100"/>
                  </a:moveTo>
                  <a:lnTo>
                    <a:pt x="1502954" y="1835001"/>
                  </a:lnTo>
                  <a:cubicBezTo>
                    <a:pt x="1499061" y="1837330"/>
                    <a:pt x="1495012" y="1840744"/>
                    <a:pt x="1493143" y="1843848"/>
                  </a:cubicBezTo>
                  <a:cubicBezTo>
                    <a:pt x="1491275" y="1847573"/>
                    <a:pt x="1491897" y="1851299"/>
                    <a:pt x="1493922" y="1854558"/>
                  </a:cubicBezTo>
                  <a:lnTo>
                    <a:pt x="1498366" y="1858388"/>
                  </a:lnTo>
                  <a:lnTo>
                    <a:pt x="1501916" y="1840490"/>
                  </a:lnTo>
                  <a:lnTo>
                    <a:pt x="1506391" y="1834100"/>
                  </a:lnTo>
                  <a:close/>
                  <a:moveTo>
                    <a:pt x="2538053" y="1828708"/>
                  </a:moveTo>
                  <a:lnTo>
                    <a:pt x="2529016" y="1829998"/>
                  </a:lnTo>
                  <a:lnTo>
                    <a:pt x="2539709" y="1829316"/>
                  </a:lnTo>
                  <a:lnTo>
                    <a:pt x="2538053" y="1828708"/>
                  </a:lnTo>
                  <a:close/>
                  <a:moveTo>
                    <a:pt x="1760741" y="1630604"/>
                  </a:moveTo>
                  <a:lnTo>
                    <a:pt x="1747028" y="1633015"/>
                  </a:lnTo>
                  <a:cubicBezTo>
                    <a:pt x="1737057" y="1633015"/>
                    <a:pt x="1749521" y="1629290"/>
                    <a:pt x="1739550" y="1633015"/>
                  </a:cubicBezTo>
                  <a:cubicBezTo>
                    <a:pt x="1738303" y="1634256"/>
                    <a:pt x="1744535" y="1633015"/>
                    <a:pt x="1747028" y="1634256"/>
                  </a:cubicBezTo>
                  <a:cubicBezTo>
                    <a:pt x="1754507" y="1631773"/>
                    <a:pt x="1755753" y="1649156"/>
                    <a:pt x="1765724" y="1639223"/>
                  </a:cubicBezTo>
                  <a:lnTo>
                    <a:pt x="1763496" y="1632562"/>
                  </a:lnTo>
                  <a:lnTo>
                    <a:pt x="1760741" y="1630604"/>
                  </a:lnTo>
                  <a:close/>
                  <a:moveTo>
                    <a:pt x="2743139" y="1564693"/>
                  </a:moveTo>
                  <a:lnTo>
                    <a:pt x="2742148" y="1566825"/>
                  </a:lnTo>
                  <a:lnTo>
                    <a:pt x="2744200" y="1565881"/>
                  </a:lnTo>
                  <a:lnTo>
                    <a:pt x="2743139" y="1564693"/>
                  </a:lnTo>
                  <a:close/>
                  <a:moveTo>
                    <a:pt x="1387019" y="1558104"/>
                  </a:moveTo>
                  <a:cubicBezTo>
                    <a:pt x="1388263" y="1558259"/>
                    <a:pt x="1390130" y="1559497"/>
                    <a:pt x="1387641" y="1564450"/>
                  </a:cubicBezTo>
                  <a:lnTo>
                    <a:pt x="1386896" y="1564728"/>
                  </a:lnTo>
                  <a:lnTo>
                    <a:pt x="1392051" y="1564728"/>
                  </a:lnTo>
                  <a:lnTo>
                    <a:pt x="1390130" y="1558259"/>
                  </a:lnTo>
                  <a:cubicBezTo>
                    <a:pt x="1385152" y="1558878"/>
                    <a:pt x="1385774" y="1557950"/>
                    <a:pt x="1387019" y="1558104"/>
                  </a:cubicBezTo>
                  <a:close/>
                  <a:moveTo>
                    <a:pt x="2511459" y="1520878"/>
                  </a:moveTo>
                  <a:cubicBezTo>
                    <a:pt x="2508969" y="1520878"/>
                    <a:pt x="2506479" y="1522127"/>
                    <a:pt x="2503989" y="1523377"/>
                  </a:cubicBezTo>
                  <a:cubicBezTo>
                    <a:pt x="2479714" y="1543054"/>
                    <a:pt x="2477846" y="1576084"/>
                    <a:pt x="2464249" y="1602437"/>
                  </a:cubicBezTo>
                  <a:lnTo>
                    <a:pt x="2455099" y="1613837"/>
                  </a:lnTo>
                  <a:lnTo>
                    <a:pt x="2474854" y="1592946"/>
                  </a:lnTo>
                  <a:cubicBezTo>
                    <a:pt x="2504313" y="1568366"/>
                    <a:pt x="2523054" y="1583277"/>
                    <a:pt x="2598019" y="1642923"/>
                  </a:cubicBezTo>
                  <a:cubicBezTo>
                    <a:pt x="2604266" y="1641681"/>
                    <a:pt x="2609264" y="1640438"/>
                    <a:pt x="2613012" y="1637953"/>
                  </a:cubicBezTo>
                  <a:cubicBezTo>
                    <a:pt x="2618010" y="1631740"/>
                    <a:pt x="2620196" y="1624595"/>
                    <a:pt x="2622539" y="1617605"/>
                  </a:cubicBezTo>
                  <a:lnTo>
                    <a:pt x="2629375" y="1604919"/>
                  </a:lnTo>
                  <a:lnTo>
                    <a:pt x="2614787" y="1605834"/>
                  </a:lnTo>
                  <a:cubicBezTo>
                    <a:pt x="2596113" y="1597088"/>
                    <a:pt x="2578685" y="1588343"/>
                    <a:pt x="2558766" y="1590841"/>
                  </a:cubicBezTo>
                  <a:cubicBezTo>
                    <a:pt x="2531378" y="1575849"/>
                    <a:pt x="2486561" y="1575849"/>
                    <a:pt x="2506479" y="1524626"/>
                  </a:cubicBezTo>
                  <a:cubicBezTo>
                    <a:pt x="2513949" y="1519629"/>
                    <a:pt x="2502745" y="1527125"/>
                    <a:pt x="2511459" y="1520878"/>
                  </a:cubicBezTo>
                  <a:close/>
                  <a:moveTo>
                    <a:pt x="3184877" y="1370157"/>
                  </a:moveTo>
                  <a:cubicBezTo>
                    <a:pt x="3189269" y="1370157"/>
                    <a:pt x="3193033" y="1371394"/>
                    <a:pt x="3194288" y="1374489"/>
                  </a:cubicBezTo>
                  <a:cubicBezTo>
                    <a:pt x="3203071" y="1396767"/>
                    <a:pt x="3218129" y="1396767"/>
                    <a:pt x="3235696" y="1388103"/>
                  </a:cubicBezTo>
                  <a:cubicBezTo>
                    <a:pt x="3265812" y="1396767"/>
                    <a:pt x="3265812" y="1396767"/>
                    <a:pt x="3268321" y="1436372"/>
                  </a:cubicBezTo>
                  <a:cubicBezTo>
                    <a:pt x="3264557" y="1437610"/>
                    <a:pt x="3259538" y="1443798"/>
                    <a:pt x="3255773" y="1443798"/>
                  </a:cubicBezTo>
                  <a:cubicBezTo>
                    <a:pt x="3234442" y="1440085"/>
                    <a:pt x="3216874" y="1438847"/>
                    <a:pt x="3228167" y="1468551"/>
                  </a:cubicBezTo>
                  <a:cubicBezTo>
                    <a:pt x="3235696" y="1487116"/>
                    <a:pt x="3229422" y="1490829"/>
                    <a:pt x="3210600" y="1487116"/>
                  </a:cubicBezTo>
                  <a:cubicBezTo>
                    <a:pt x="3198052" y="1484641"/>
                    <a:pt x="3184249" y="1484641"/>
                    <a:pt x="3171701" y="1483403"/>
                  </a:cubicBezTo>
                  <a:cubicBezTo>
                    <a:pt x="3156644" y="1467314"/>
                    <a:pt x="3130293" y="1504444"/>
                    <a:pt x="3119000" y="1473502"/>
                  </a:cubicBezTo>
                  <a:cubicBezTo>
                    <a:pt x="3110216" y="1449986"/>
                    <a:pt x="3127783" y="1435134"/>
                    <a:pt x="3145350" y="1423995"/>
                  </a:cubicBezTo>
                  <a:cubicBezTo>
                    <a:pt x="3160408" y="1415332"/>
                    <a:pt x="3166682" y="1402955"/>
                    <a:pt x="3171701" y="1388103"/>
                  </a:cubicBezTo>
                  <a:lnTo>
                    <a:pt x="3171701" y="1373251"/>
                  </a:lnTo>
                  <a:cubicBezTo>
                    <a:pt x="3175466" y="1371394"/>
                    <a:pt x="3180485" y="1370157"/>
                    <a:pt x="3184877" y="1370157"/>
                  </a:cubicBezTo>
                  <a:close/>
                  <a:moveTo>
                    <a:pt x="2860036" y="1177306"/>
                  </a:moveTo>
                  <a:lnTo>
                    <a:pt x="2885233" y="1217878"/>
                  </a:lnTo>
                  <a:lnTo>
                    <a:pt x="2886024" y="1220252"/>
                  </a:lnTo>
                  <a:lnTo>
                    <a:pt x="2887327" y="1230360"/>
                  </a:lnTo>
                  <a:lnTo>
                    <a:pt x="2886180" y="1269758"/>
                  </a:lnTo>
                  <a:cubicBezTo>
                    <a:pt x="2876220" y="1305989"/>
                    <a:pt x="2842607" y="1277254"/>
                    <a:pt x="2816464" y="1274755"/>
                  </a:cubicBezTo>
                  <a:cubicBezTo>
                    <a:pt x="2820199" y="1317234"/>
                    <a:pt x="2801525" y="1363460"/>
                    <a:pt x="2853812" y="1387197"/>
                  </a:cubicBezTo>
                  <a:lnTo>
                    <a:pt x="2856843" y="1393495"/>
                  </a:lnTo>
                  <a:lnTo>
                    <a:pt x="2856647" y="1390670"/>
                  </a:lnTo>
                  <a:lnTo>
                    <a:pt x="2856647" y="1374515"/>
                  </a:lnTo>
                  <a:cubicBezTo>
                    <a:pt x="2861644" y="1374515"/>
                    <a:pt x="2866642" y="1374515"/>
                    <a:pt x="2871640" y="1374515"/>
                  </a:cubicBezTo>
                  <a:lnTo>
                    <a:pt x="2879136" y="1377001"/>
                  </a:lnTo>
                  <a:lnTo>
                    <a:pt x="2880386" y="1383214"/>
                  </a:lnTo>
                  <a:lnTo>
                    <a:pt x="2881635" y="1377001"/>
                  </a:lnTo>
                  <a:lnTo>
                    <a:pt x="2887882" y="1374515"/>
                  </a:lnTo>
                  <a:cubicBezTo>
                    <a:pt x="2915369" y="1368302"/>
                    <a:pt x="2929113" y="1383214"/>
                    <a:pt x="2936609" y="1406824"/>
                  </a:cubicBezTo>
                  <a:lnTo>
                    <a:pt x="2954942" y="1425196"/>
                  </a:lnTo>
                  <a:lnTo>
                    <a:pt x="2938857" y="1392735"/>
                  </a:lnTo>
                  <a:cubicBezTo>
                    <a:pt x="2928880" y="1366670"/>
                    <a:pt x="2928880" y="1339364"/>
                    <a:pt x="2940104" y="1313299"/>
                  </a:cubicBezTo>
                  <a:lnTo>
                    <a:pt x="2942969" y="1310668"/>
                  </a:lnTo>
                  <a:lnTo>
                    <a:pt x="2922166" y="1315262"/>
                  </a:lnTo>
                  <a:cubicBezTo>
                    <a:pt x="2903142" y="1313798"/>
                    <a:pt x="2899874" y="1293184"/>
                    <a:pt x="2892404" y="1269758"/>
                  </a:cubicBezTo>
                  <a:lnTo>
                    <a:pt x="2887327" y="1230360"/>
                  </a:lnTo>
                  <a:lnTo>
                    <a:pt x="2887580" y="1221658"/>
                  </a:lnTo>
                  <a:lnTo>
                    <a:pt x="2885233" y="1217878"/>
                  </a:lnTo>
                  <a:lnTo>
                    <a:pt x="2878224" y="1196846"/>
                  </a:lnTo>
                  <a:cubicBezTo>
                    <a:pt x="2874197" y="1189565"/>
                    <a:pt x="2868439" y="1182928"/>
                    <a:pt x="2860036" y="1177306"/>
                  </a:cubicBezTo>
                  <a:close/>
                  <a:moveTo>
                    <a:pt x="2967255" y="1164656"/>
                  </a:moveTo>
                  <a:cubicBezTo>
                    <a:pt x="2966476" y="1166374"/>
                    <a:pt x="2966476" y="1169810"/>
                    <a:pt x="2965854" y="1172308"/>
                  </a:cubicBezTo>
                  <a:cubicBezTo>
                    <a:pt x="2933175" y="1206041"/>
                    <a:pt x="2953016" y="1241179"/>
                    <a:pt x="2961303" y="1275614"/>
                  </a:cubicBezTo>
                  <a:lnTo>
                    <a:pt x="2962612" y="1297272"/>
                  </a:lnTo>
                  <a:lnTo>
                    <a:pt x="2972685" y="1295457"/>
                  </a:lnTo>
                  <a:cubicBezTo>
                    <a:pt x="2978141" y="1294992"/>
                    <a:pt x="2981882" y="1294061"/>
                    <a:pt x="2978764" y="1289717"/>
                  </a:cubicBezTo>
                  <a:cubicBezTo>
                    <a:pt x="2953822" y="1249379"/>
                    <a:pt x="2956628" y="1228279"/>
                    <a:pt x="2972217" y="1216023"/>
                  </a:cubicBezTo>
                  <a:lnTo>
                    <a:pt x="3002272" y="1203409"/>
                  </a:lnTo>
                  <a:lnTo>
                    <a:pt x="2988302" y="1189995"/>
                  </a:lnTo>
                  <a:cubicBezTo>
                    <a:pt x="2982894" y="1183162"/>
                    <a:pt x="2977993" y="1175432"/>
                    <a:pt x="2973324" y="1167311"/>
                  </a:cubicBezTo>
                  <a:cubicBezTo>
                    <a:pt x="2969589" y="1162938"/>
                    <a:pt x="2968033" y="1162938"/>
                    <a:pt x="2967255" y="1164656"/>
                  </a:cubicBezTo>
                  <a:close/>
                  <a:moveTo>
                    <a:pt x="3110087" y="1070611"/>
                  </a:moveTo>
                  <a:lnTo>
                    <a:pt x="3108028" y="1071228"/>
                  </a:lnTo>
                  <a:lnTo>
                    <a:pt x="3107501" y="1074263"/>
                  </a:lnTo>
                  <a:lnTo>
                    <a:pt x="3110087" y="1070611"/>
                  </a:lnTo>
                  <a:close/>
                  <a:moveTo>
                    <a:pt x="2980638" y="637442"/>
                  </a:moveTo>
                  <a:cubicBezTo>
                    <a:pt x="2990565" y="639936"/>
                    <a:pt x="3002973" y="646171"/>
                    <a:pt x="3011659" y="643677"/>
                  </a:cubicBezTo>
                  <a:cubicBezTo>
                    <a:pt x="3031512" y="638689"/>
                    <a:pt x="3041439" y="644924"/>
                    <a:pt x="3045161" y="663629"/>
                  </a:cubicBezTo>
                  <a:cubicBezTo>
                    <a:pt x="3048884" y="678594"/>
                    <a:pt x="3061292" y="677347"/>
                    <a:pt x="3069978" y="671112"/>
                  </a:cubicBezTo>
                  <a:cubicBezTo>
                    <a:pt x="3088590" y="659888"/>
                    <a:pt x="3105961" y="648665"/>
                    <a:pt x="3124574" y="637442"/>
                  </a:cubicBezTo>
                  <a:cubicBezTo>
                    <a:pt x="3120851" y="653653"/>
                    <a:pt x="3140704" y="672359"/>
                    <a:pt x="3120851" y="687323"/>
                  </a:cubicBezTo>
                  <a:cubicBezTo>
                    <a:pt x="3099757" y="702288"/>
                    <a:pt x="3140704" y="722240"/>
                    <a:pt x="3118370" y="730969"/>
                  </a:cubicBezTo>
                  <a:cubicBezTo>
                    <a:pt x="3097276" y="739699"/>
                    <a:pt x="3103480" y="754663"/>
                    <a:pt x="3098517" y="768380"/>
                  </a:cubicBezTo>
                  <a:cubicBezTo>
                    <a:pt x="3094794" y="783345"/>
                    <a:pt x="3099757" y="793321"/>
                    <a:pt x="3117129" y="792074"/>
                  </a:cubicBezTo>
                  <a:cubicBezTo>
                    <a:pt x="3133880" y="790204"/>
                    <a:pt x="3138533" y="795816"/>
                    <a:pt x="3139619" y="803765"/>
                  </a:cubicBezTo>
                  <a:lnTo>
                    <a:pt x="3140594" y="826868"/>
                  </a:lnTo>
                  <a:lnTo>
                    <a:pt x="3155712" y="831763"/>
                  </a:lnTo>
                  <a:cubicBezTo>
                    <a:pt x="3160868" y="832684"/>
                    <a:pt x="3166024" y="831149"/>
                    <a:pt x="3170877" y="821942"/>
                  </a:cubicBezTo>
                  <a:cubicBezTo>
                    <a:pt x="3175730" y="812121"/>
                    <a:pt x="3178763" y="807518"/>
                    <a:pt x="3183009" y="808285"/>
                  </a:cubicBezTo>
                  <a:cubicBezTo>
                    <a:pt x="3185132" y="808669"/>
                    <a:pt x="3187559" y="810395"/>
                    <a:pt x="3190668" y="813483"/>
                  </a:cubicBezTo>
                  <a:lnTo>
                    <a:pt x="3201305" y="825584"/>
                  </a:lnTo>
                  <a:lnTo>
                    <a:pt x="3203244" y="824278"/>
                  </a:lnTo>
                  <a:cubicBezTo>
                    <a:pt x="3228186" y="825519"/>
                    <a:pt x="3221951" y="871442"/>
                    <a:pt x="3254376" y="860272"/>
                  </a:cubicBezTo>
                  <a:cubicBezTo>
                    <a:pt x="3268094" y="868960"/>
                    <a:pt x="3273082" y="881372"/>
                    <a:pt x="3268094" y="893783"/>
                  </a:cubicBezTo>
                  <a:cubicBezTo>
                    <a:pt x="3261858" y="911160"/>
                    <a:pt x="3263105" y="924813"/>
                    <a:pt x="3270588" y="939707"/>
                  </a:cubicBezTo>
                  <a:cubicBezTo>
                    <a:pt x="3263105" y="944671"/>
                    <a:pt x="3256870" y="950877"/>
                    <a:pt x="3260611" y="958324"/>
                  </a:cubicBezTo>
                  <a:cubicBezTo>
                    <a:pt x="3264353" y="968254"/>
                    <a:pt x="3274329" y="974459"/>
                    <a:pt x="3276824" y="984389"/>
                  </a:cubicBezTo>
                  <a:cubicBezTo>
                    <a:pt x="3279318" y="993077"/>
                    <a:pt x="3278071" y="1005489"/>
                    <a:pt x="3273082" y="1014177"/>
                  </a:cubicBezTo>
                  <a:cubicBezTo>
                    <a:pt x="3271835" y="1019142"/>
                    <a:pt x="3259364" y="1019142"/>
                    <a:pt x="3251881" y="1020383"/>
                  </a:cubicBezTo>
                  <a:cubicBezTo>
                    <a:pt x="3241905" y="1021624"/>
                    <a:pt x="3229433" y="1021624"/>
                    <a:pt x="3229433" y="1035277"/>
                  </a:cubicBezTo>
                  <a:cubicBezTo>
                    <a:pt x="3229433" y="1043965"/>
                    <a:pt x="3241905" y="1041483"/>
                    <a:pt x="3248140" y="1043965"/>
                  </a:cubicBezTo>
                  <a:cubicBezTo>
                    <a:pt x="3259364" y="1048930"/>
                    <a:pt x="3265600" y="1056377"/>
                    <a:pt x="3260611" y="1067547"/>
                  </a:cubicBezTo>
                  <a:cubicBezTo>
                    <a:pt x="3256870" y="1077477"/>
                    <a:pt x="3250634" y="1094853"/>
                    <a:pt x="3241905" y="1087406"/>
                  </a:cubicBezTo>
                  <a:cubicBezTo>
                    <a:pt x="3209480" y="1062583"/>
                    <a:pt x="3189526" y="1093612"/>
                    <a:pt x="3175808" y="1106024"/>
                  </a:cubicBezTo>
                  <a:cubicBezTo>
                    <a:pt x="3157101" y="1122159"/>
                    <a:pt x="3143383" y="1145741"/>
                    <a:pt x="3125923" y="1164359"/>
                  </a:cubicBezTo>
                  <a:cubicBezTo>
                    <a:pt x="3117194" y="1174288"/>
                    <a:pt x="3123429" y="1184217"/>
                    <a:pt x="3124676" y="1194147"/>
                  </a:cubicBezTo>
                  <a:cubicBezTo>
                    <a:pt x="3125923" y="1205317"/>
                    <a:pt x="3125923" y="1212764"/>
                    <a:pt x="3110958" y="1217729"/>
                  </a:cubicBezTo>
                  <a:cubicBezTo>
                    <a:pt x="3081027" y="1226417"/>
                    <a:pt x="3081027" y="1228900"/>
                    <a:pt x="3092251" y="1247517"/>
                  </a:cubicBezTo>
                  <a:cubicBezTo>
                    <a:pt x="3102228" y="1261170"/>
                    <a:pt x="3110958" y="1273582"/>
                    <a:pt x="3110958" y="1289717"/>
                  </a:cubicBezTo>
                  <a:cubicBezTo>
                    <a:pt x="3082898" y="1311127"/>
                    <a:pt x="3087809" y="1340915"/>
                    <a:pt x="3086757" y="1369133"/>
                  </a:cubicBezTo>
                  <a:lnTo>
                    <a:pt x="3083969" y="1386130"/>
                  </a:lnTo>
                  <a:lnTo>
                    <a:pt x="3100038" y="1382017"/>
                  </a:lnTo>
                  <a:cubicBezTo>
                    <a:pt x="3118719" y="1383541"/>
                    <a:pt x="3121061" y="1405813"/>
                    <a:pt x="3119187" y="1424568"/>
                  </a:cubicBezTo>
                  <a:cubicBezTo>
                    <a:pt x="3116689" y="1460828"/>
                    <a:pt x="3115439" y="1497088"/>
                    <a:pt x="3110442" y="1533348"/>
                  </a:cubicBezTo>
                  <a:cubicBezTo>
                    <a:pt x="3137927" y="1532097"/>
                    <a:pt x="3137927" y="1505840"/>
                    <a:pt x="3155417" y="1500839"/>
                  </a:cubicBezTo>
                  <a:cubicBezTo>
                    <a:pt x="3166661" y="1502089"/>
                    <a:pt x="3180404" y="1503339"/>
                    <a:pt x="3176656" y="1517093"/>
                  </a:cubicBezTo>
                  <a:cubicBezTo>
                    <a:pt x="3172908" y="1534598"/>
                    <a:pt x="3162913" y="1550852"/>
                    <a:pt x="3156667" y="1568357"/>
                  </a:cubicBezTo>
                  <a:cubicBezTo>
                    <a:pt x="3140426" y="1609618"/>
                    <a:pt x="3140426" y="1610869"/>
                    <a:pt x="3100448" y="1594614"/>
                  </a:cubicBezTo>
                  <a:cubicBezTo>
                    <a:pt x="3059221" y="1577109"/>
                    <a:pt x="3059221" y="1577109"/>
                    <a:pt x="3031736" y="1548352"/>
                  </a:cubicBezTo>
                  <a:cubicBezTo>
                    <a:pt x="3021741" y="1568357"/>
                    <a:pt x="3035484" y="1597115"/>
                    <a:pt x="3015495" y="1614620"/>
                  </a:cubicBezTo>
                  <a:cubicBezTo>
                    <a:pt x="3010497" y="1618371"/>
                    <a:pt x="3006749" y="1622122"/>
                    <a:pt x="3001752" y="1623372"/>
                  </a:cubicBezTo>
                  <a:cubicBezTo>
                    <a:pt x="2998004" y="1623372"/>
                    <a:pt x="2993007" y="1619621"/>
                    <a:pt x="2990508" y="1615870"/>
                  </a:cubicBezTo>
                  <a:cubicBezTo>
                    <a:pt x="2988010" y="1608368"/>
                    <a:pt x="2996755" y="1593364"/>
                    <a:pt x="2980514" y="1593364"/>
                  </a:cubicBezTo>
                  <a:cubicBezTo>
                    <a:pt x="2975517" y="1594614"/>
                    <a:pt x="2966771" y="1604617"/>
                    <a:pt x="2966771" y="1610869"/>
                  </a:cubicBezTo>
                  <a:cubicBezTo>
                    <a:pt x="2964273" y="1629624"/>
                    <a:pt x="2950530" y="1647129"/>
                    <a:pt x="2964273" y="1670885"/>
                  </a:cubicBezTo>
                  <a:cubicBezTo>
                    <a:pt x="2975517" y="1693391"/>
                    <a:pt x="2981763" y="1718398"/>
                    <a:pt x="3011747" y="1725900"/>
                  </a:cubicBezTo>
                  <a:cubicBezTo>
                    <a:pt x="3003001" y="1735903"/>
                    <a:pt x="2990508" y="1740905"/>
                    <a:pt x="2976766" y="1740905"/>
                  </a:cubicBezTo>
                  <a:cubicBezTo>
                    <a:pt x="2950530" y="1740905"/>
                    <a:pt x="2924295" y="1740905"/>
                    <a:pt x="2899309" y="1740905"/>
                  </a:cubicBezTo>
                  <a:cubicBezTo>
                    <a:pt x="2896810" y="1757159"/>
                    <a:pt x="2895561" y="1770913"/>
                    <a:pt x="2893062" y="1783416"/>
                  </a:cubicBezTo>
                  <a:cubicBezTo>
                    <a:pt x="2890563" y="1790918"/>
                    <a:pt x="2883068" y="1798420"/>
                    <a:pt x="2874322" y="1793419"/>
                  </a:cubicBezTo>
                  <a:cubicBezTo>
                    <a:pt x="2860580" y="1785917"/>
                    <a:pt x="2849336" y="1783416"/>
                    <a:pt x="2853084" y="1804672"/>
                  </a:cubicBezTo>
                  <a:cubicBezTo>
                    <a:pt x="2856832" y="1820927"/>
                    <a:pt x="2861829" y="1834680"/>
                    <a:pt x="2838092" y="1838431"/>
                  </a:cubicBezTo>
                  <a:cubicBezTo>
                    <a:pt x="2820602" y="1842182"/>
                    <a:pt x="2808109" y="1852185"/>
                    <a:pt x="2814356" y="1872191"/>
                  </a:cubicBezTo>
                  <a:cubicBezTo>
                    <a:pt x="2819353" y="1890946"/>
                    <a:pt x="2808109" y="1903449"/>
                    <a:pt x="2803112" y="1917203"/>
                  </a:cubicBezTo>
                  <a:cubicBezTo>
                    <a:pt x="2794367" y="1920954"/>
                    <a:pt x="2781873" y="1928456"/>
                    <a:pt x="2774378" y="1919704"/>
                  </a:cubicBezTo>
                  <a:cubicBezTo>
                    <a:pt x="2755638" y="1899698"/>
                    <a:pt x="2739397" y="1897198"/>
                    <a:pt x="2721907" y="1919704"/>
                  </a:cubicBezTo>
                  <a:cubicBezTo>
                    <a:pt x="2711912" y="1930957"/>
                    <a:pt x="2700668" y="1933458"/>
                    <a:pt x="2686926" y="1933458"/>
                  </a:cubicBezTo>
                  <a:cubicBezTo>
                    <a:pt x="2666937" y="1932207"/>
                    <a:pt x="2658192" y="1924705"/>
                    <a:pt x="2654444" y="1898448"/>
                  </a:cubicBezTo>
                  <a:cubicBezTo>
                    <a:pt x="2650696" y="1882193"/>
                    <a:pt x="2636953" y="1874691"/>
                    <a:pt x="2630707" y="1885945"/>
                  </a:cubicBezTo>
                  <a:cubicBezTo>
                    <a:pt x="2619463" y="1907200"/>
                    <a:pt x="2603222" y="1919704"/>
                    <a:pt x="2579485" y="1927206"/>
                  </a:cubicBezTo>
                  <a:cubicBezTo>
                    <a:pt x="2552000" y="1934708"/>
                    <a:pt x="2533261" y="1949712"/>
                    <a:pt x="2543255" y="1984722"/>
                  </a:cubicBezTo>
                  <a:cubicBezTo>
                    <a:pt x="2544504" y="1992224"/>
                    <a:pt x="2534510" y="2004727"/>
                    <a:pt x="2530762" y="2013480"/>
                  </a:cubicBezTo>
                  <a:cubicBezTo>
                    <a:pt x="2527014" y="2019731"/>
                    <a:pt x="2522017" y="2020982"/>
                    <a:pt x="2514521" y="2019731"/>
                  </a:cubicBezTo>
                  <a:cubicBezTo>
                    <a:pt x="2507025" y="2014730"/>
                    <a:pt x="2497031" y="2013480"/>
                    <a:pt x="2489535" y="2007228"/>
                  </a:cubicBezTo>
                  <a:cubicBezTo>
                    <a:pt x="2482039" y="2000976"/>
                    <a:pt x="2478291" y="1992224"/>
                    <a:pt x="2475792" y="1982221"/>
                  </a:cubicBezTo>
                  <a:lnTo>
                    <a:pt x="2472891" y="1958990"/>
                  </a:lnTo>
                  <a:lnTo>
                    <a:pt x="2458269" y="1958014"/>
                  </a:lnTo>
                  <a:cubicBezTo>
                    <a:pt x="2449227" y="1956470"/>
                    <a:pt x="2440496" y="1953691"/>
                    <a:pt x="2432389" y="1948750"/>
                  </a:cubicBezTo>
                  <a:cubicBezTo>
                    <a:pt x="2422412" y="1942575"/>
                    <a:pt x="2416175" y="1938869"/>
                    <a:pt x="2414928" y="1925282"/>
                  </a:cubicBezTo>
                  <a:cubicBezTo>
                    <a:pt x="2412434" y="1896873"/>
                    <a:pt x="2402456" y="1884522"/>
                    <a:pt x="2376264" y="1872170"/>
                  </a:cubicBezTo>
                  <a:cubicBezTo>
                    <a:pt x="2356308" y="1864759"/>
                    <a:pt x="2337600" y="1856113"/>
                    <a:pt x="2327622" y="1836350"/>
                  </a:cubicBezTo>
                  <a:cubicBezTo>
                    <a:pt x="2320138" y="1822763"/>
                    <a:pt x="2307666" y="1817822"/>
                    <a:pt x="2293946" y="1817822"/>
                  </a:cubicBezTo>
                  <a:cubicBezTo>
                    <a:pt x="2292699" y="1814117"/>
                    <a:pt x="2291452" y="1810411"/>
                    <a:pt x="2291452" y="1807941"/>
                  </a:cubicBezTo>
                  <a:cubicBezTo>
                    <a:pt x="2308913" y="1774592"/>
                    <a:pt x="2331363" y="1744947"/>
                    <a:pt x="2360050" y="1721479"/>
                  </a:cubicBezTo>
                  <a:cubicBezTo>
                    <a:pt x="2365039" y="1715303"/>
                    <a:pt x="2370028" y="1711598"/>
                    <a:pt x="2376264" y="1707892"/>
                  </a:cubicBezTo>
                  <a:lnTo>
                    <a:pt x="2393960" y="1699714"/>
                  </a:lnTo>
                  <a:lnTo>
                    <a:pt x="2391536" y="1697805"/>
                  </a:lnTo>
                  <a:lnTo>
                    <a:pt x="2382908" y="1699063"/>
                  </a:lnTo>
                  <a:cubicBezTo>
                    <a:pt x="2360989" y="1697950"/>
                    <a:pt x="2340828" y="1685773"/>
                    <a:pt x="2319259" y="1682027"/>
                  </a:cubicBezTo>
                  <a:cubicBezTo>
                    <a:pt x="2330512" y="1688271"/>
                    <a:pt x="2356769" y="1688271"/>
                    <a:pt x="2336764" y="1710752"/>
                  </a:cubicBezTo>
                  <a:cubicBezTo>
                    <a:pt x="2323010" y="1728236"/>
                    <a:pt x="2298004" y="1729485"/>
                    <a:pt x="2277999" y="1726988"/>
                  </a:cubicBezTo>
                  <a:cubicBezTo>
                    <a:pt x="2233613" y="1721992"/>
                    <a:pt x="2189227" y="1722928"/>
                    <a:pt x="2144841" y="1726675"/>
                  </a:cubicBezTo>
                  <a:lnTo>
                    <a:pt x="2027059" y="1741312"/>
                  </a:lnTo>
                  <a:lnTo>
                    <a:pt x="2029537" y="1743814"/>
                  </a:lnTo>
                  <a:cubicBezTo>
                    <a:pt x="2041384" y="1766571"/>
                    <a:pt x="2029969" y="1794045"/>
                    <a:pt x="2027551" y="1821320"/>
                  </a:cubicBezTo>
                  <a:lnTo>
                    <a:pt x="2029999" y="1839063"/>
                  </a:lnTo>
                  <a:lnTo>
                    <a:pt x="2028742" y="1844583"/>
                  </a:lnTo>
                  <a:cubicBezTo>
                    <a:pt x="2028742" y="1847094"/>
                    <a:pt x="2029055" y="1848977"/>
                    <a:pt x="2029836" y="1849919"/>
                  </a:cubicBezTo>
                  <a:lnTo>
                    <a:pt x="2031479" y="1849787"/>
                  </a:lnTo>
                  <a:lnTo>
                    <a:pt x="2032493" y="1857137"/>
                  </a:lnTo>
                  <a:cubicBezTo>
                    <a:pt x="2032493" y="1860903"/>
                    <a:pt x="2043744" y="1844583"/>
                    <a:pt x="2033743" y="1849605"/>
                  </a:cubicBezTo>
                  <a:lnTo>
                    <a:pt x="2031479" y="1849787"/>
                  </a:lnTo>
                  <a:lnTo>
                    <a:pt x="2029999" y="1839063"/>
                  </a:lnTo>
                  <a:lnTo>
                    <a:pt x="2036770" y="1809315"/>
                  </a:lnTo>
                  <a:cubicBezTo>
                    <a:pt x="2049838" y="1779539"/>
                    <a:pt x="2077497" y="1767064"/>
                    <a:pt x="2115001" y="1779304"/>
                  </a:cubicBezTo>
                  <a:cubicBezTo>
                    <a:pt x="2142504" y="1788092"/>
                    <a:pt x="2170007" y="1798135"/>
                    <a:pt x="2196259" y="1808178"/>
                  </a:cubicBezTo>
                  <a:lnTo>
                    <a:pt x="2196798" y="1808846"/>
                  </a:lnTo>
                  <a:lnTo>
                    <a:pt x="2200708" y="1774838"/>
                  </a:lnTo>
                  <a:cubicBezTo>
                    <a:pt x="2207618" y="1763425"/>
                    <a:pt x="2218980" y="1756133"/>
                    <a:pt x="2232492" y="1755499"/>
                  </a:cubicBezTo>
                  <a:cubicBezTo>
                    <a:pt x="2266885" y="1752963"/>
                    <a:pt x="2277940" y="1791007"/>
                    <a:pt x="2290224" y="1818906"/>
                  </a:cubicBezTo>
                  <a:lnTo>
                    <a:pt x="2290224" y="1820174"/>
                  </a:lnTo>
                  <a:cubicBezTo>
                    <a:pt x="2290224" y="1841732"/>
                    <a:pt x="2276712" y="1851877"/>
                    <a:pt x="2259515" y="1859486"/>
                  </a:cubicBezTo>
                  <a:cubicBezTo>
                    <a:pt x="2242318" y="1867095"/>
                    <a:pt x="2237405" y="1864559"/>
                    <a:pt x="2237405" y="1843000"/>
                  </a:cubicBezTo>
                  <a:cubicBezTo>
                    <a:pt x="2237405" y="1832855"/>
                    <a:pt x="2236791" y="1827783"/>
                    <a:pt x="2233259" y="1826832"/>
                  </a:cubicBezTo>
                  <a:lnTo>
                    <a:pt x="2216605" y="1833417"/>
                  </a:lnTo>
                  <a:lnTo>
                    <a:pt x="2217512" y="1834541"/>
                  </a:lnTo>
                  <a:cubicBezTo>
                    <a:pt x="2218762" y="1855882"/>
                    <a:pt x="2213761" y="1875968"/>
                    <a:pt x="2203760" y="1894799"/>
                  </a:cubicBezTo>
                  <a:cubicBezTo>
                    <a:pt x="2196259" y="1907352"/>
                    <a:pt x="2186258" y="1914885"/>
                    <a:pt x="2173757" y="1919906"/>
                  </a:cubicBezTo>
                  <a:cubicBezTo>
                    <a:pt x="2130003" y="1939992"/>
                    <a:pt x="2130003" y="1939992"/>
                    <a:pt x="2105000" y="1980164"/>
                  </a:cubicBezTo>
                  <a:cubicBezTo>
                    <a:pt x="2084998" y="1978909"/>
                    <a:pt x="2062496" y="1981419"/>
                    <a:pt x="2042494" y="1976398"/>
                  </a:cubicBezTo>
                  <a:cubicBezTo>
                    <a:pt x="2007490" y="1968866"/>
                    <a:pt x="2007490" y="1966355"/>
                    <a:pt x="1994989" y="1977653"/>
                  </a:cubicBezTo>
                  <a:cubicBezTo>
                    <a:pt x="1986238" y="1985185"/>
                    <a:pt x="1978737" y="1991462"/>
                    <a:pt x="1969986" y="1998995"/>
                  </a:cubicBezTo>
                  <a:cubicBezTo>
                    <a:pt x="1961235" y="1983930"/>
                    <a:pt x="1954985" y="1971376"/>
                    <a:pt x="1947484" y="1958823"/>
                  </a:cubicBezTo>
                  <a:cubicBezTo>
                    <a:pt x="1933733" y="1932460"/>
                    <a:pt x="1933733" y="1932460"/>
                    <a:pt x="1958735" y="1912374"/>
                  </a:cubicBezTo>
                  <a:cubicBezTo>
                    <a:pt x="1967486" y="1907352"/>
                    <a:pt x="1974987" y="1899820"/>
                    <a:pt x="1979987" y="1891032"/>
                  </a:cubicBezTo>
                  <a:cubicBezTo>
                    <a:pt x="1988738" y="1873457"/>
                    <a:pt x="1974987" y="1868436"/>
                    <a:pt x="1961235" y="1867180"/>
                  </a:cubicBezTo>
                  <a:lnTo>
                    <a:pt x="1960198" y="1866443"/>
                  </a:lnTo>
                  <a:lnTo>
                    <a:pt x="1949202" y="1876124"/>
                  </a:lnTo>
                  <a:cubicBezTo>
                    <a:pt x="1896509" y="1903462"/>
                    <a:pt x="1896509" y="1903462"/>
                    <a:pt x="1916583" y="1960622"/>
                  </a:cubicBezTo>
                  <a:cubicBezTo>
                    <a:pt x="1921601" y="1975534"/>
                    <a:pt x="1915328" y="1986717"/>
                    <a:pt x="1906546" y="1996658"/>
                  </a:cubicBezTo>
                  <a:cubicBezTo>
                    <a:pt x="1904037" y="2000386"/>
                    <a:pt x="1897764" y="2001629"/>
                    <a:pt x="1892746" y="2001629"/>
                  </a:cubicBezTo>
                  <a:cubicBezTo>
                    <a:pt x="1890236" y="2001629"/>
                    <a:pt x="1887727" y="1997901"/>
                    <a:pt x="1887727" y="1996658"/>
                  </a:cubicBezTo>
                  <a:cubicBezTo>
                    <a:pt x="1887727" y="1975534"/>
                    <a:pt x="1887727" y="1954409"/>
                    <a:pt x="1878945" y="1935770"/>
                  </a:cubicBezTo>
                  <a:cubicBezTo>
                    <a:pt x="1876436" y="1930799"/>
                    <a:pt x="1873927" y="1925829"/>
                    <a:pt x="1868909" y="1925829"/>
                  </a:cubicBezTo>
                  <a:cubicBezTo>
                    <a:pt x="1861381" y="1924586"/>
                    <a:pt x="1853853" y="1933285"/>
                    <a:pt x="1856363" y="1940740"/>
                  </a:cubicBezTo>
                  <a:cubicBezTo>
                    <a:pt x="1862636" y="1964350"/>
                    <a:pt x="1857617" y="1975534"/>
                    <a:pt x="1831271" y="1978019"/>
                  </a:cubicBezTo>
                  <a:cubicBezTo>
                    <a:pt x="1828762" y="1961865"/>
                    <a:pt x="1826253" y="1944468"/>
                    <a:pt x="1803670" y="1954409"/>
                  </a:cubicBezTo>
                  <a:cubicBezTo>
                    <a:pt x="1787361" y="1960622"/>
                    <a:pt x="1772305" y="1969321"/>
                    <a:pt x="1754741" y="1978019"/>
                  </a:cubicBezTo>
                  <a:cubicBezTo>
                    <a:pt x="1761014" y="1990445"/>
                    <a:pt x="1766033" y="2002872"/>
                    <a:pt x="1772305" y="2016540"/>
                  </a:cubicBezTo>
                  <a:cubicBezTo>
                    <a:pt x="1750978" y="2026481"/>
                    <a:pt x="1737177" y="2005357"/>
                    <a:pt x="1718358" y="2009085"/>
                  </a:cubicBezTo>
                  <a:cubicBezTo>
                    <a:pt x="1720240" y="1996659"/>
                    <a:pt x="1714595" y="1988892"/>
                    <a:pt x="1707381" y="1982213"/>
                  </a:cubicBezTo>
                  <a:lnTo>
                    <a:pt x="1688030" y="1962899"/>
                  </a:lnTo>
                  <a:lnTo>
                    <a:pt x="1686852" y="1964023"/>
                  </a:lnTo>
                  <a:cubicBezTo>
                    <a:pt x="1676961" y="1956648"/>
                    <a:pt x="1667070" y="1946815"/>
                    <a:pt x="1655942" y="1940669"/>
                  </a:cubicBezTo>
                  <a:cubicBezTo>
                    <a:pt x="1638633" y="1933294"/>
                    <a:pt x="1628742" y="1930835"/>
                    <a:pt x="1611432" y="1950502"/>
                  </a:cubicBezTo>
                  <a:cubicBezTo>
                    <a:pt x="1592887" y="1975086"/>
                    <a:pt x="1553322" y="1993524"/>
                    <a:pt x="1522413" y="1970169"/>
                  </a:cubicBezTo>
                  <a:cubicBezTo>
                    <a:pt x="1502630" y="1956648"/>
                    <a:pt x="1496448" y="1970169"/>
                    <a:pt x="1482848" y="1975086"/>
                  </a:cubicBezTo>
                  <a:cubicBezTo>
                    <a:pt x="1475430" y="1976315"/>
                    <a:pt x="1469248" y="1970169"/>
                    <a:pt x="1465539" y="1964023"/>
                  </a:cubicBezTo>
                  <a:cubicBezTo>
                    <a:pt x="1432156" y="1962794"/>
                    <a:pt x="1414847" y="1941898"/>
                    <a:pt x="1401247" y="1916085"/>
                  </a:cubicBezTo>
                  <a:cubicBezTo>
                    <a:pt x="1412374" y="1898877"/>
                    <a:pt x="1423502" y="1914856"/>
                    <a:pt x="1433393" y="1916085"/>
                  </a:cubicBezTo>
                  <a:lnTo>
                    <a:pt x="1433665" y="1915549"/>
                  </a:lnTo>
                  <a:lnTo>
                    <a:pt x="1433345" y="1915868"/>
                  </a:lnTo>
                  <a:cubicBezTo>
                    <a:pt x="1434591" y="1897242"/>
                    <a:pt x="1435837" y="1876133"/>
                    <a:pt x="1439574" y="1856266"/>
                  </a:cubicBezTo>
                  <a:cubicBezTo>
                    <a:pt x="1442066" y="1843848"/>
                    <a:pt x="1437083" y="1832673"/>
                    <a:pt x="1432100" y="1821498"/>
                  </a:cubicBezTo>
                  <a:cubicBezTo>
                    <a:pt x="1427116" y="1805355"/>
                    <a:pt x="1423379" y="1819014"/>
                    <a:pt x="1417150" y="1821498"/>
                  </a:cubicBezTo>
                  <a:cubicBezTo>
                    <a:pt x="1415904" y="1823981"/>
                    <a:pt x="1415904" y="1826465"/>
                    <a:pt x="1414659" y="1827706"/>
                  </a:cubicBezTo>
                  <a:cubicBezTo>
                    <a:pt x="1409675" y="1835156"/>
                    <a:pt x="1403447" y="1846332"/>
                    <a:pt x="1392234" y="1840123"/>
                  </a:cubicBezTo>
                  <a:cubicBezTo>
                    <a:pt x="1389743" y="1838882"/>
                    <a:pt x="1388497" y="1835777"/>
                    <a:pt x="1387563" y="1832052"/>
                  </a:cubicBezTo>
                  <a:lnTo>
                    <a:pt x="1386987" y="1829627"/>
                  </a:lnTo>
                  <a:lnTo>
                    <a:pt x="1383072" y="1831669"/>
                  </a:lnTo>
                  <a:cubicBezTo>
                    <a:pt x="1358144" y="1834152"/>
                    <a:pt x="1331969" y="1831669"/>
                    <a:pt x="1307040" y="1827944"/>
                  </a:cubicBezTo>
                  <a:cubicBezTo>
                    <a:pt x="1295823" y="1825461"/>
                    <a:pt x="1285851" y="1819253"/>
                    <a:pt x="1288344" y="1808079"/>
                  </a:cubicBezTo>
                  <a:cubicBezTo>
                    <a:pt x="1292083" y="1791938"/>
                    <a:pt x="1302055" y="1780764"/>
                    <a:pt x="1320751" y="1788214"/>
                  </a:cubicBezTo>
                  <a:cubicBezTo>
                    <a:pt x="1339447" y="1769590"/>
                    <a:pt x="1379333" y="1711235"/>
                    <a:pt x="1379333" y="1696336"/>
                  </a:cubicBezTo>
                  <a:cubicBezTo>
                    <a:pt x="1380579" y="1683920"/>
                    <a:pt x="1373101" y="1672746"/>
                    <a:pt x="1369362" y="1660330"/>
                  </a:cubicBezTo>
                  <a:cubicBezTo>
                    <a:pt x="1369362" y="1652880"/>
                    <a:pt x="1373101" y="1646672"/>
                    <a:pt x="1375594" y="1640464"/>
                  </a:cubicBezTo>
                  <a:cubicBezTo>
                    <a:pt x="1378087" y="1637981"/>
                    <a:pt x="1379333" y="1633015"/>
                    <a:pt x="1380579" y="1629290"/>
                  </a:cubicBezTo>
                  <a:cubicBezTo>
                    <a:pt x="1380579" y="1629290"/>
                    <a:pt x="1380579" y="1624324"/>
                    <a:pt x="1379333" y="1624324"/>
                  </a:cubicBezTo>
                  <a:cubicBezTo>
                    <a:pt x="1375594" y="1621841"/>
                    <a:pt x="1371855" y="1620599"/>
                    <a:pt x="1368115" y="1619357"/>
                  </a:cubicBezTo>
                  <a:cubicBezTo>
                    <a:pt x="1363130" y="1616874"/>
                    <a:pt x="1360637" y="1613149"/>
                    <a:pt x="1359390" y="1608183"/>
                  </a:cubicBezTo>
                  <a:cubicBezTo>
                    <a:pt x="1359390" y="1604458"/>
                    <a:pt x="1356897" y="1599492"/>
                    <a:pt x="1353158" y="1597009"/>
                  </a:cubicBezTo>
                  <a:cubicBezTo>
                    <a:pt x="1346926" y="1593284"/>
                    <a:pt x="1345680" y="1590801"/>
                    <a:pt x="1346926" y="1587076"/>
                  </a:cubicBezTo>
                  <a:cubicBezTo>
                    <a:pt x="1349419" y="1582110"/>
                    <a:pt x="1351912" y="1580868"/>
                    <a:pt x="1353158" y="1580868"/>
                  </a:cubicBezTo>
                  <a:cubicBezTo>
                    <a:pt x="1359390" y="1580868"/>
                    <a:pt x="1365622" y="1580247"/>
                    <a:pt x="1371076" y="1577919"/>
                  </a:cubicBezTo>
                  <a:lnTo>
                    <a:pt x="1382776" y="1566265"/>
                  </a:lnTo>
                  <a:lnTo>
                    <a:pt x="1367729" y="1571878"/>
                  </a:lnTo>
                  <a:cubicBezTo>
                    <a:pt x="1326662" y="1568164"/>
                    <a:pt x="1278127" y="1531021"/>
                    <a:pt x="1258215" y="1602831"/>
                  </a:cubicBezTo>
                  <a:cubicBezTo>
                    <a:pt x="1253238" y="1616450"/>
                    <a:pt x="1232082" y="1622640"/>
                    <a:pt x="1220881" y="1632545"/>
                  </a:cubicBezTo>
                  <a:cubicBezTo>
                    <a:pt x="1181058" y="1672165"/>
                    <a:pt x="1144968" y="1685784"/>
                    <a:pt x="1116345" y="1622640"/>
                  </a:cubicBezTo>
                  <a:cubicBezTo>
                    <a:pt x="1108878" y="1605307"/>
                    <a:pt x="1090211" y="1605307"/>
                    <a:pt x="1079011" y="1594164"/>
                  </a:cubicBezTo>
                  <a:cubicBezTo>
                    <a:pt x="1079011" y="1587973"/>
                    <a:pt x="1079011" y="1584259"/>
                    <a:pt x="1079011" y="1578069"/>
                  </a:cubicBezTo>
                  <a:cubicBezTo>
                    <a:pt x="1071544" y="1568164"/>
                    <a:pt x="1071544" y="1557021"/>
                    <a:pt x="1080256" y="1545878"/>
                  </a:cubicBezTo>
                  <a:cubicBezTo>
                    <a:pt x="1087722" y="1540925"/>
                    <a:pt x="1095189" y="1533497"/>
                    <a:pt x="1102656" y="1531021"/>
                  </a:cubicBezTo>
                  <a:cubicBezTo>
                    <a:pt x="1121323" y="1526068"/>
                    <a:pt x="1126301" y="1514925"/>
                    <a:pt x="1127546" y="1498830"/>
                  </a:cubicBezTo>
                  <a:cubicBezTo>
                    <a:pt x="1133768" y="1493877"/>
                    <a:pt x="1135012" y="1483973"/>
                    <a:pt x="1143724" y="1482734"/>
                  </a:cubicBezTo>
                  <a:cubicBezTo>
                    <a:pt x="1164880" y="1481496"/>
                    <a:pt x="1174836" y="1470353"/>
                    <a:pt x="1174836" y="1449306"/>
                  </a:cubicBezTo>
                  <a:cubicBezTo>
                    <a:pt x="1174836" y="1439401"/>
                    <a:pt x="1174836" y="1429496"/>
                    <a:pt x="1174836" y="1419591"/>
                  </a:cubicBezTo>
                  <a:cubicBezTo>
                    <a:pt x="1176080" y="1405972"/>
                    <a:pt x="1178569" y="1394829"/>
                    <a:pt x="1191014" y="1387400"/>
                  </a:cubicBezTo>
                  <a:cubicBezTo>
                    <a:pt x="1207192" y="1402257"/>
                    <a:pt x="1228348" y="1405972"/>
                    <a:pt x="1243282" y="1394829"/>
                  </a:cubicBezTo>
                  <a:cubicBezTo>
                    <a:pt x="1296794" y="1351495"/>
                    <a:pt x="1365240" y="1342828"/>
                    <a:pt x="1423731" y="1313114"/>
                  </a:cubicBezTo>
                  <a:cubicBezTo>
                    <a:pt x="1437731" y="1306304"/>
                    <a:pt x="1448698" y="1302899"/>
                    <a:pt x="1457468" y="1302242"/>
                  </a:cubicBezTo>
                  <a:cubicBezTo>
                    <a:pt x="1483777" y="1300268"/>
                    <a:pt x="1490310" y="1323019"/>
                    <a:pt x="1499644" y="1352733"/>
                  </a:cubicBezTo>
                  <a:cubicBezTo>
                    <a:pt x="1508355" y="1378733"/>
                    <a:pt x="1471021" y="1407210"/>
                    <a:pt x="1500888" y="1425781"/>
                  </a:cubicBezTo>
                  <a:cubicBezTo>
                    <a:pt x="1541956" y="1449306"/>
                    <a:pt x="1575557" y="1487687"/>
                    <a:pt x="1626580" y="1490163"/>
                  </a:cubicBezTo>
                  <a:cubicBezTo>
                    <a:pt x="1678848" y="1493877"/>
                    <a:pt x="1729871" y="1508735"/>
                    <a:pt x="1780895" y="1511211"/>
                  </a:cubicBezTo>
                  <a:cubicBezTo>
                    <a:pt x="1876720" y="1483973"/>
                    <a:pt x="1879208" y="1486449"/>
                    <a:pt x="1916543" y="1576830"/>
                  </a:cubicBezTo>
                  <a:lnTo>
                    <a:pt x="1915187" y="1579711"/>
                  </a:lnTo>
                  <a:lnTo>
                    <a:pt x="1934808" y="1580103"/>
                  </a:lnTo>
                  <a:cubicBezTo>
                    <a:pt x="1956669" y="1585314"/>
                    <a:pt x="1971673" y="1603345"/>
                    <a:pt x="1986677" y="1622079"/>
                  </a:cubicBezTo>
                  <a:cubicBezTo>
                    <a:pt x="1989177" y="1624576"/>
                    <a:pt x="1997930" y="1625825"/>
                    <a:pt x="2001681" y="1624576"/>
                  </a:cubicBezTo>
                  <a:cubicBezTo>
                    <a:pt x="2011683" y="1620830"/>
                    <a:pt x="2006682" y="1614585"/>
                    <a:pt x="2002931" y="1608341"/>
                  </a:cubicBezTo>
                  <a:cubicBezTo>
                    <a:pt x="1995429" y="1598349"/>
                    <a:pt x="1987927" y="1587109"/>
                    <a:pt x="1981676" y="1574620"/>
                  </a:cubicBezTo>
                  <a:cubicBezTo>
                    <a:pt x="1975424" y="1559633"/>
                    <a:pt x="1985426" y="1552140"/>
                    <a:pt x="2000430" y="1549642"/>
                  </a:cubicBezTo>
                  <a:cubicBezTo>
                    <a:pt x="2007932" y="1547144"/>
                    <a:pt x="2015434" y="1547144"/>
                    <a:pt x="2022936" y="1547144"/>
                  </a:cubicBezTo>
                  <a:cubicBezTo>
                    <a:pt x="2072948" y="1573371"/>
                    <a:pt x="2122961" y="1510925"/>
                    <a:pt x="2167972" y="1544646"/>
                  </a:cubicBezTo>
                  <a:cubicBezTo>
                    <a:pt x="2216734" y="1580864"/>
                    <a:pt x="2227987" y="1544646"/>
                    <a:pt x="2247992" y="1515921"/>
                  </a:cubicBezTo>
                  <a:cubicBezTo>
                    <a:pt x="2252993" y="1515921"/>
                    <a:pt x="2257994" y="1515921"/>
                    <a:pt x="2262995" y="1515921"/>
                  </a:cubicBezTo>
                  <a:lnTo>
                    <a:pt x="2264486" y="1514955"/>
                  </a:lnTo>
                  <a:lnTo>
                    <a:pt x="2295582" y="1484549"/>
                  </a:lnTo>
                  <a:lnTo>
                    <a:pt x="2295504" y="1483449"/>
                  </a:lnTo>
                  <a:cubicBezTo>
                    <a:pt x="2301755" y="1470960"/>
                    <a:pt x="2314258" y="1467213"/>
                    <a:pt x="2326761" y="1467213"/>
                  </a:cubicBezTo>
                  <a:lnTo>
                    <a:pt x="2343677" y="1482903"/>
                  </a:lnTo>
                  <a:lnTo>
                    <a:pt x="2353198" y="1472622"/>
                  </a:lnTo>
                  <a:cubicBezTo>
                    <a:pt x="2355533" y="1467156"/>
                    <a:pt x="2356467" y="1460909"/>
                    <a:pt x="2357089" y="1454662"/>
                  </a:cubicBezTo>
                  <a:cubicBezTo>
                    <a:pt x="2367048" y="1443418"/>
                    <a:pt x="2377008" y="1432174"/>
                    <a:pt x="2388212" y="1422179"/>
                  </a:cubicBezTo>
                  <a:lnTo>
                    <a:pt x="2390766" y="1423888"/>
                  </a:lnTo>
                  <a:lnTo>
                    <a:pt x="2390363" y="1422902"/>
                  </a:lnTo>
                  <a:lnTo>
                    <a:pt x="2390363" y="1408919"/>
                  </a:lnTo>
                  <a:lnTo>
                    <a:pt x="2388212" y="1405938"/>
                  </a:lnTo>
                  <a:cubicBezTo>
                    <a:pt x="2399416" y="1370956"/>
                    <a:pt x="2408131" y="1364709"/>
                    <a:pt x="2429294" y="1375953"/>
                  </a:cubicBezTo>
                  <a:cubicBezTo>
                    <a:pt x="2440499" y="1382200"/>
                    <a:pt x="2451703" y="1389696"/>
                    <a:pt x="2462907" y="1394693"/>
                  </a:cubicBezTo>
                  <a:cubicBezTo>
                    <a:pt x="2476601" y="1400940"/>
                    <a:pt x="2480336" y="1389696"/>
                    <a:pt x="2485316" y="1379701"/>
                  </a:cubicBezTo>
                  <a:cubicBezTo>
                    <a:pt x="2491540" y="1359712"/>
                    <a:pt x="2503989" y="1370956"/>
                    <a:pt x="2515194" y="1374704"/>
                  </a:cubicBezTo>
                  <a:lnTo>
                    <a:pt x="2521781" y="1381816"/>
                  </a:lnTo>
                  <a:lnTo>
                    <a:pt x="2517624" y="1374447"/>
                  </a:lnTo>
                  <a:lnTo>
                    <a:pt x="2531374" y="1373427"/>
                  </a:lnTo>
                  <a:lnTo>
                    <a:pt x="2525153" y="1327228"/>
                  </a:lnTo>
                  <a:cubicBezTo>
                    <a:pt x="2525153" y="1310987"/>
                    <a:pt x="2538847" y="1304740"/>
                    <a:pt x="2563746" y="1309737"/>
                  </a:cubicBezTo>
                  <a:lnTo>
                    <a:pt x="2566985" y="1309024"/>
                  </a:lnTo>
                  <a:lnTo>
                    <a:pt x="2566206" y="1306758"/>
                  </a:lnTo>
                  <a:lnTo>
                    <a:pt x="2579929" y="1293752"/>
                  </a:lnTo>
                  <a:lnTo>
                    <a:pt x="2579929" y="1278503"/>
                  </a:lnTo>
                  <a:lnTo>
                    <a:pt x="2583385" y="1275969"/>
                  </a:lnTo>
                  <a:lnTo>
                    <a:pt x="2582688" y="1276152"/>
                  </a:lnTo>
                  <a:cubicBezTo>
                    <a:pt x="2585191" y="1268738"/>
                    <a:pt x="2585191" y="1257618"/>
                    <a:pt x="2588946" y="1255147"/>
                  </a:cubicBezTo>
                  <a:cubicBezTo>
                    <a:pt x="2627748" y="1231670"/>
                    <a:pt x="2661543" y="1200780"/>
                    <a:pt x="2710358" y="1197074"/>
                  </a:cubicBezTo>
                  <a:cubicBezTo>
                    <a:pt x="2716616" y="1203252"/>
                    <a:pt x="2722875" y="1204487"/>
                    <a:pt x="2730385" y="1198309"/>
                  </a:cubicBezTo>
                  <a:cubicBezTo>
                    <a:pt x="2740398" y="1188425"/>
                    <a:pt x="2744153" y="1177304"/>
                    <a:pt x="2740398" y="1163713"/>
                  </a:cubicBezTo>
                  <a:cubicBezTo>
                    <a:pt x="2737895" y="1151357"/>
                    <a:pt x="2731636" y="1139001"/>
                    <a:pt x="2744153" y="1127880"/>
                  </a:cubicBezTo>
                  <a:cubicBezTo>
                    <a:pt x="2751037" y="1122320"/>
                    <a:pt x="2758234" y="1119231"/>
                    <a:pt x="2765588" y="1117995"/>
                  </a:cubicBezTo>
                  <a:cubicBezTo>
                    <a:pt x="2772941" y="1116760"/>
                    <a:pt x="2780451" y="1117378"/>
                    <a:pt x="2787961" y="1119231"/>
                  </a:cubicBezTo>
                  <a:cubicBezTo>
                    <a:pt x="2795471" y="1121702"/>
                    <a:pt x="2800478" y="1129116"/>
                    <a:pt x="2806736" y="1132823"/>
                  </a:cubicBezTo>
                  <a:lnTo>
                    <a:pt x="2805259" y="1135077"/>
                  </a:lnTo>
                  <a:lnTo>
                    <a:pt x="2815219" y="1141075"/>
                  </a:lnTo>
                  <a:cubicBezTo>
                    <a:pt x="2821444" y="1142324"/>
                    <a:pt x="2827668" y="1143573"/>
                    <a:pt x="2828913" y="1141075"/>
                  </a:cubicBezTo>
                  <a:cubicBezTo>
                    <a:pt x="2830158" y="1133578"/>
                    <a:pt x="2820199" y="1141075"/>
                    <a:pt x="2818954" y="1133578"/>
                  </a:cubicBezTo>
                  <a:lnTo>
                    <a:pt x="2827556" y="1116977"/>
                  </a:lnTo>
                  <a:lnTo>
                    <a:pt x="2809560" y="1114433"/>
                  </a:lnTo>
                  <a:cubicBezTo>
                    <a:pt x="2800099" y="1111627"/>
                    <a:pt x="2792654" y="1105703"/>
                    <a:pt x="2790793" y="1091362"/>
                  </a:cubicBezTo>
                  <a:cubicBezTo>
                    <a:pt x="2788311" y="1071410"/>
                    <a:pt x="2814368" y="1081386"/>
                    <a:pt x="2825536" y="1067669"/>
                  </a:cubicBezTo>
                  <a:cubicBezTo>
                    <a:pt x="2790793" y="1057693"/>
                    <a:pt x="2779625" y="1103833"/>
                    <a:pt x="2749846" y="1093857"/>
                  </a:cubicBezTo>
                  <a:cubicBezTo>
                    <a:pt x="2738678" y="1091362"/>
                    <a:pt x="2728752" y="1083880"/>
                    <a:pt x="2722548" y="1073904"/>
                  </a:cubicBezTo>
                  <a:cubicBezTo>
                    <a:pt x="2720066" y="1066422"/>
                    <a:pt x="2721307" y="1060187"/>
                    <a:pt x="2726270" y="1052704"/>
                  </a:cubicBezTo>
                  <a:cubicBezTo>
                    <a:pt x="2742401" y="1031505"/>
                    <a:pt x="2758531" y="1012799"/>
                    <a:pt x="2774662" y="990353"/>
                  </a:cubicBezTo>
                  <a:cubicBezTo>
                    <a:pt x="2782107" y="979129"/>
                    <a:pt x="2793274" y="974141"/>
                    <a:pt x="2806923" y="972894"/>
                  </a:cubicBezTo>
                  <a:cubicBezTo>
                    <a:pt x="2829258" y="982870"/>
                    <a:pt x="2851593" y="1001576"/>
                    <a:pt x="2877650" y="981623"/>
                  </a:cubicBezTo>
                  <a:cubicBezTo>
                    <a:pt x="2846630" y="941718"/>
                    <a:pt x="2953340" y="936730"/>
                    <a:pt x="2898744" y="891837"/>
                  </a:cubicBezTo>
                  <a:cubicBezTo>
                    <a:pt x="2895022" y="871884"/>
                    <a:pt x="2895022" y="851932"/>
                    <a:pt x="2899985" y="831979"/>
                  </a:cubicBezTo>
                  <a:cubicBezTo>
                    <a:pt x="2902467" y="824497"/>
                    <a:pt x="2904948" y="818262"/>
                    <a:pt x="2908671" y="813274"/>
                  </a:cubicBezTo>
                  <a:cubicBezTo>
                    <a:pt x="2912393" y="807039"/>
                    <a:pt x="2917357" y="802050"/>
                    <a:pt x="2923561" y="799556"/>
                  </a:cubicBezTo>
                  <a:cubicBezTo>
                    <a:pt x="2926042" y="798309"/>
                    <a:pt x="2929765" y="798309"/>
                    <a:pt x="2933487" y="797062"/>
                  </a:cubicBezTo>
                  <a:cubicBezTo>
                    <a:pt x="3011659" y="795815"/>
                    <a:pt x="3027790" y="763392"/>
                    <a:pt x="2986843" y="686076"/>
                  </a:cubicBezTo>
                  <a:cubicBezTo>
                    <a:pt x="2976916" y="668618"/>
                    <a:pt x="2970712" y="656147"/>
                    <a:pt x="2980638" y="637442"/>
                  </a:cubicBezTo>
                  <a:close/>
                  <a:moveTo>
                    <a:pt x="2981999" y="615464"/>
                  </a:moveTo>
                  <a:cubicBezTo>
                    <a:pt x="2988105" y="616380"/>
                    <a:pt x="2986884" y="618211"/>
                    <a:pt x="2978335" y="620042"/>
                  </a:cubicBezTo>
                  <a:cubicBezTo>
                    <a:pt x="2980777" y="618211"/>
                    <a:pt x="2981999" y="615464"/>
                    <a:pt x="2981999" y="615464"/>
                  </a:cubicBezTo>
                  <a:close/>
                  <a:moveTo>
                    <a:pt x="3169665" y="589191"/>
                  </a:moveTo>
                  <a:cubicBezTo>
                    <a:pt x="3176858" y="603666"/>
                    <a:pt x="3180455" y="619348"/>
                    <a:pt x="3158874" y="625380"/>
                  </a:cubicBezTo>
                  <a:cubicBezTo>
                    <a:pt x="3146885" y="628999"/>
                    <a:pt x="3136094" y="632618"/>
                    <a:pt x="3124105" y="636237"/>
                  </a:cubicBezTo>
                  <a:cubicBezTo>
                    <a:pt x="3115712" y="601254"/>
                    <a:pt x="3116911" y="596428"/>
                    <a:pt x="3146885" y="590397"/>
                  </a:cubicBezTo>
                  <a:cubicBezTo>
                    <a:pt x="3155277" y="587984"/>
                    <a:pt x="3162471" y="590397"/>
                    <a:pt x="3169665" y="589191"/>
                  </a:cubicBezTo>
                  <a:close/>
                  <a:moveTo>
                    <a:pt x="2966720" y="544023"/>
                  </a:moveTo>
                  <a:cubicBezTo>
                    <a:pt x="2974185" y="550364"/>
                    <a:pt x="2982894" y="554169"/>
                    <a:pt x="2989115" y="561778"/>
                  </a:cubicBezTo>
                  <a:cubicBezTo>
                    <a:pt x="2995336" y="570655"/>
                    <a:pt x="2999069" y="582069"/>
                    <a:pt x="2981650" y="582069"/>
                  </a:cubicBezTo>
                  <a:cubicBezTo>
                    <a:pt x="2975429" y="581434"/>
                    <a:pt x="2969208" y="580483"/>
                    <a:pt x="2963765" y="581435"/>
                  </a:cubicBezTo>
                  <a:lnTo>
                    <a:pt x="2952902" y="590292"/>
                  </a:lnTo>
                  <a:lnTo>
                    <a:pt x="2963222" y="601936"/>
                  </a:lnTo>
                  <a:cubicBezTo>
                    <a:pt x="2965441" y="607326"/>
                    <a:pt x="2966075" y="613349"/>
                    <a:pt x="2966075" y="619690"/>
                  </a:cubicBezTo>
                  <a:cubicBezTo>
                    <a:pt x="2959735" y="616520"/>
                    <a:pt x="2955931" y="611764"/>
                    <a:pt x="2953712" y="606216"/>
                  </a:cubicBezTo>
                  <a:lnTo>
                    <a:pt x="2951410" y="591509"/>
                  </a:lnTo>
                  <a:lnTo>
                    <a:pt x="2950545" y="592214"/>
                  </a:lnTo>
                  <a:cubicBezTo>
                    <a:pt x="2939348" y="584605"/>
                    <a:pt x="2934371" y="575728"/>
                    <a:pt x="2945569" y="564314"/>
                  </a:cubicBezTo>
                  <a:cubicBezTo>
                    <a:pt x="2953034" y="556705"/>
                    <a:pt x="2959255" y="550364"/>
                    <a:pt x="2966720" y="544023"/>
                  </a:cubicBezTo>
                  <a:close/>
                  <a:moveTo>
                    <a:pt x="2935041" y="395653"/>
                  </a:moveTo>
                  <a:cubicBezTo>
                    <a:pt x="2952526" y="407956"/>
                    <a:pt x="2939703" y="436252"/>
                    <a:pt x="2960685" y="444863"/>
                  </a:cubicBezTo>
                  <a:cubicBezTo>
                    <a:pt x="2959520" y="458396"/>
                    <a:pt x="2957188" y="469468"/>
                    <a:pt x="2945532" y="476850"/>
                  </a:cubicBezTo>
                  <a:cubicBezTo>
                    <a:pt x="2932709" y="451015"/>
                    <a:pt x="2923384" y="425179"/>
                    <a:pt x="2935041" y="395653"/>
                  </a:cubicBezTo>
                  <a:close/>
                  <a:moveTo>
                    <a:pt x="505360" y="373449"/>
                  </a:moveTo>
                  <a:cubicBezTo>
                    <a:pt x="496931" y="371107"/>
                    <a:pt x="483817" y="374230"/>
                    <a:pt x="472577" y="381726"/>
                  </a:cubicBezTo>
                  <a:cubicBezTo>
                    <a:pt x="445102" y="400465"/>
                    <a:pt x="425120" y="434196"/>
                    <a:pt x="383907" y="421703"/>
                  </a:cubicBezTo>
                  <a:cubicBezTo>
                    <a:pt x="380784" y="417331"/>
                    <a:pt x="377975" y="412958"/>
                    <a:pt x="376101" y="408430"/>
                  </a:cubicBezTo>
                  <a:lnTo>
                    <a:pt x="374192" y="396016"/>
                  </a:lnTo>
                  <a:lnTo>
                    <a:pt x="377183" y="389082"/>
                  </a:lnTo>
                  <a:lnTo>
                    <a:pt x="377194" y="389065"/>
                  </a:lnTo>
                  <a:cubicBezTo>
                    <a:pt x="378911" y="387972"/>
                    <a:pt x="380785" y="387348"/>
                    <a:pt x="381409" y="386723"/>
                  </a:cubicBezTo>
                  <a:cubicBezTo>
                    <a:pt x="386405" y="376729"/>
                    <a:pt x="371418" y="376729"/>
                    <a:pt x="380160" y="382975"/>
                  </a:cubicBezTo>
                  <a:cubicBezTo>
                    <a:pt x="380160" y="382975"/>
                    <a:pt x="378911" y="385474"/>
                    <a:pt x="377662" y="387972"/>
                  </a:cubicBezTo>
                  <a:lnTo>
                    <a:pt x="377183" y="389082"/>
                  </a:lnTo>
                  <a:lnTo>
                    <a:pt x="373916" y="394219"/>
                  </a:lnTo>
                  <a:lnTo>
                    <a:pt x="374192" y="396016"/>
                  </a:lnTo>
                  <a:lnTo>
                    <a:pt x="372862" y="399099"/>
                  </a:lnTo>
                  <a:cubicBezTo>
                    <a:pt x="372043" y="409288"/>
                    <a:pt x="381409" y="417018"/>
                    <a:pt x="385156" y="425451"/>
                  </a:cubicBezTo>
                  <a:cubicBezTo>
                    <a:pt x="383283" y="432947"/>
                    <a:pt x="381760" y="440970"/>
                    <a:pt x="379009" y="447807"/>
                  </a:cubicBezTo>
                  <a:lnTo>
                    <a:pt x="365930" y="462546"/>
                  </a:lnTo>
                  <a:lnTo>
                    <a:pt x="361473" y="463302"/>
                  </a:lnTo>
                  <a:lnTo>
                    <a:pt x="348089" y="464154"/>
                  </a:lnTo>
                  <a:lnTo>
                    <a:pt x="342981" y="456490"/>
                  </a:lnTo>
                  <a:lnTo>
                    <a:pt x="340040" y="451686"/>
                  </a:lnTo>
                  <a:cubicBezTo>
                    <a:pt x="338011" y="447001"/>
                    <a:pt x="335825" y="442317"/>
                    <a:pt x="331454" y="439193"/>
                  </a:cubicBezTo>
                  <a:lnTo>
                    <a:pt x="342981" y="456490"/>
                  </a:lnTo>
                  <a:lnTo>
                    <a:pt x="347689" y="464179"/>
                  </a:lnTo>
                  <a:lnTo>
                    <a:pt x="348089" y="464154"/>
                  </a:lnTo>
                  <a:lnTo>
                    <a:pt x="348938" y="465428"/>
                  </a:lnTo>
                  <a:lnTo>
                    <a:pt x="361473" y="463302"/>
                  </a:lnTo>
                  <a:lnTo>
                    <a:pt x="365486" y="463047"/>
                  </a:lnTo>
                  <a:lnTo>
                    <a:pt x="365930" y="462546"/>
                  </a:lnTo>
                  <a:lnTo>
                    <a:pt x="379204" y="460295"/>
                  </a:lnTo>
                  <a:cubicBezTo>
                    <a:pt x="407948" y="460119"/>
                    <a:pt x="432301" y="474174"/>
                    <a:pt x="453844" y="496661"/>
                  </a:cubicBezTo>
                  <a:cubicBezTo>
                    <a:pt x="468831" y="514151"/>
                    <a:pt x="492559" y="531641"/>
                    <a:pt x="466333" y="555377"/>
                  </a:cubicBezTo>
                  <a:cubicBezTo>
                    <a:pt x="446351" y="571618"/>
                    <a:pt x="425120" y="595355"/>
                    <a:pt x="401391" y="560375"/>
                  </a:cubicBezTo>
                  <a:cubicBezTo>
                    <a:pt x="380160" y="530391"/>
                    <a:pt x="363925" y="540386"/>
                    <a:pt x="351436" y="569120"/>
                  </a:cubicBezTo>
                  <a:cubicBezTo>
                    <a:pt x="345192" y="585360"/>
                    <a:pt x="328956" y="589108"/>
                    <a:pt x="311472" y="585360"/>
                  </a:cubicBezTo>
                  <a:cubicBezTo>
                    <a:pt x="303978" y="582862"/>
                    <a:pt x="298983" y="579114"/>
                    <a:pt x="295236" y="571618"/>
                  </a:cubicBezTo>
                  <a:cubicBezTo>
                    <a:pt x="287743" y="536638"/>
                    <a:pt x="301481" y="495411"/>
                    <a:pt x="260268" y="445440"/>
                  </a:cubicBezTo>
                  <a:cubicBezTo>
                    <a:pt x="298983" y="524145"/>
                    <a:pt x="300232" y="566621"/>
                    <a:pt x="212810" y="547882"/>
                  </a:cubicBezTo>
                  <a:cubicBezTo>
                    <a:pt x="192828" y="544134"/>
                    <a:pt x="184086" y="569120"/>
                    <a:pt x="169099" y="580363"/>
                  </a:cubicBezTo>
                  <a:cubicBezTo>
                    <a:pt x="245281" y="622839"/>
                    <a:pt x="326458" y="654071"/>
                    <a:pt x="397645" y="702794"/>
                  </a:cubicBezTo>
                  <a:cubicBezTo>
                    <a:pt x="416378" y="715287"/>
                    <a:pt x="417627" y="732777"/>
                    <a:pt x="410133" y="751516"/>
                  </a:cubicBezTo>
                  <a:cubicBezTo>
                    <a:pt x="402640" y="774003"/>
                    <a:pt x="392649" y="797740"/>
                    <a:pt x="413880" y="825224"/>
                  </a:cubicBezTo>
                  <a:cubicBezTo>
                    <a:pt x="462586" y="797740"/>
                    <a:pt x="498804" y="731527"/>
                    <a:pt x="569990" y="764009"/>
                  </a:cubicBezTo>
                  <a:cubicBezTo>
                    <a:pt x="578732" y="774003"/>
                    <a:pt x="578732" y="787746"/>
                    <a:pt x="584977" y="798989"/>
                  </a:cubicBezTo>
                  <a:cubicBezTo>
                    <a:pt x="587474" y="802737"/>
                    <a:pt x="589972" y="807734"/>
                    <a:pt x="592470" y="812731"/>
                  </a:cubicBezTo>
                  <a:cubicBezTo>
                    <a:pt x="592470" y="817729"/>
                    <a:pt x="596217" y="821476"/>
                    <a:pt x="601212" y="821476"/>
                  </a:cubicBezTo>
                  <a:lnTo>
                    <a:pt x="616059" y="826427"/>
                  </a:lnTo>
                  <a:lnTo>
                    <a:pt x="607880" y="808456"/>
                  </a:lnTo>
                  <a:cubicBezTo>
                    <a:pt x="607101" y="800597"/>
                    <a:pt x="608971" y="792424"/>
                    <a:pt x="613335" y="783623"/>
                  </a:cubicBezTo>
                  <a:cubicBezTo>
                    <a:pt x="619570" y="778593"/>
                    <a:pt x="627052" y="774821"/>
                    <a:pt x="635781" y="774821"/>
                  </a:cubicBezTo>
                  <a:cubicBezTo>
                    <a:pt x="676931" y="792739"/>
                    <a:pt x="722289" y="784487"/>
                    <a:pt x="766596" y="788790"/>
                  </a:cubicBezTo>
                  <a:lnTo>
                    <a:pt x="809653" y="798552"/>
                  </a:lnTo>
                  <a:lnTo>
                    <a:pt x="802281" y="795387"/>
                  </a:lnTo>
                  <a:cubicBezTo>
                    <a:pt x="777398" y="770460"/>
                    <a:pt x="808502" y="740548"/>
                    <a:pt x="793572" y="715621"/>
                  </a:cubicBezTo>
                  <a:cubicBezTo>
                    <a:pt x="786107" y="683216"/>
                    <a:pt x="802281" y="674492"/>
                    <a:pt x="832141" y="679477"/>
                  </a:cubicBezTo>
                  <a:cubicBezTo>
                    <a:pt x="791084" y="644580"/>
                    <a:pt x="731364" y="700665"/>
                    <a:pt x="694038" y="652058"/>
                  </a:cubicBezTo>
                  <a:cubicBezTo>
                    <a:pt x="691550" y="645826"/>
                    <a:pt x="689062" y="639595"/>
                    <a:pt x="689062" y="632117"/>
                  </a:cubicBezTo>
                  <a:cubicBezTo>
                    <a:pt x="689062" y="626508"/>
                    <a:pt x="689373" y="620900"/>
                    <a:pt x="688906" y="615291"/>
                  </a:cubicBezTo>
                  <a:lnTo>
                    <a:pt x="684527" y="600008"/>
                  </a:lnTo>
                  <a:lnTo>
                    <a:pt x="663656" y="612376"/>
                  </a:lnTo>
                  <a:cubicBezTo>
                    <a:pt x="653977" y="617530"/>
                    <a:pt x="644299" y="620340"/>
                    <a:pt x="634932" y="615343"/>
                  </a:cubicBezTo>
                  <a:cubicBezTo>
                    <a:pt x="586226" y="589108"/>
                    <a:pt x="548759" y="586610"/>
                    <a:pt x="516288" y="639080"/>
                  </a:cubicBezTo>
                  <a:cubicBezTo>
                    <a:pt x="507546" y="651573"/>
                    <a:pt x="486315" y="651573"/>
                    <a:pt x="473826" y="637831"/>
                  </a:cubicBezTo>
                  <a:cubicBezTo>
                    <a:pt x="456342" y="619091"/>
                    <a:pt x="443853" y="590358"/>
                    <a:pt x="465084" y="572867"/>
                  </a:cubicBezTo>
                  <a:cubicBezTo>
                    <a:pt x="523782" y="524145"/>
                    <a:pt x="482568" y="452935"/>
                    <a:pt x="510044" y="397967"/>
                  </a:cubicBezTo>
                  <a:cubicBezTo>
                    <a:pt x="517537" y="383600"/>
                    <a:pt x="513790" y="375792"/>
                    <a:pt x="505360" y="373449"/>
                  </a:cubicBezTo>
                  <a:close/>
                  <a:moveTo>
                    <a:pt x="553440" y="0"/>
                  </a:moveTo>
                  <a:cubicBezTo>
                    <a:pt x="558414" y="13707"/>
                    <a:pt x="565874" y="27414"/>
                    <a:pt x="569604" y="39875"/>
                  </a:cubicBezTo>
                  <a:cubicBezTo>
                    <a:pt x="573334" y="58566"/>
                    <a:pt x="584525" y="71027"/>
                    <a:pt x="600689" y="78503"/>
                  </a:cubicBezTo>
                  <a:cubicBezTo>
                    <a:pt x="605663" y="80995"/>
                    <a:pt x="608150" y="84733"/>
                    <a:pt x="608150" y="89718"/>
                  </a:cubicBezTo>
                  <a:cubicBezTo>
                    <a:pt x="614367" y="97194"/>
                    <a:pt x="623071" y="90964"/>
                    <a:pt x="630531" y="94702"/>
                  </a:cubicBezTo>
                  <a:cubicBezTo>
                    <a:pt x="669077" y="118377"/>
                    <a:pt x="665347" y="140807"/>
                    <a:pt x="621827" y="161990"/>
                  </a:cubicBezTo>
                  <a:cubicBezTo>
                    <a:pt x="691458" y="130838"/>
                    <a:pt x="695189" y="133330"/>
                    <a:pt x="707623" y="210587"/>
                  </a:cubicBezTo>
                  <a:cubicBezTo>
                    <a:pt x="706379" y="226786"/>
                    <a:pt x="680268" y="226786"/>
                    <a:pt x="686485" y="246723"/>
                  </a:cubicBezTo>
                  <a:cubicBezTo>
                    <a:pt x="685241" y="252953"/>
                    <a:pt x="682755" y="257938"/>
                    <a:pt x="677781" y="261676"/>
                  </a:cubicBezTo>
                  <a:cubicBezTo>
                    <a:pt x="665347" y="269152"/>
                    <a:pt x="652913" y="265414"/>
                    <a:pt x="640479" y="261676"/>
                  </a:cubicBezTo>
                  <a:lnTo>
                    <a:pt x="628523" y="252091"/>
                  </a:lnTo>
                  <a:lnTo>
                    <a:pt x="634262" y="241739"/>
                  </a:lnTo>
                  <a:cubicBezTo>
                    <a:pt x="634262" y="241739"/>
                    <a:pt x="630531" y="246723"/>
                    <a:pt x="630531" y="245477"/>
                  </a:cubicBezTo>
                  <a:cubicBezTo>
                    <a:pt x="630531" y="245477"/>
                    <a:pt x="628045" y="252953"/>
                    <a:pt x="628045" y="251707"/>
                  </a:cubicBezTo>
                  <a:lnTo>
                    <a:pt x="628523" y="252091"/>
                  </a:lnTo>
                  <a:lnTo>
                    <a:pt x="628045" y="252953"/>
                  </a:lnTo>
                  <a:cubicBezTo>
                    <a:pt x="631775" y="262922"/>
                    <a:pt x="641722" y="264168"/>
                    <a:pt x="649183" y="269152"/>
                  </a:cubicBezTo>
                  <a:cubicBezTo>
                    <a:pt x="651669" y="274760"/>
                    <a:pt x="652291" y="279744"/>
                    <a:pt x="651048" y="283950"/>
                  </a:cubicBezTo>
                  <a:lnTo>
                    <a:pt x="647803" y="287472"/>
                  </a:lnTo>
                  <a:lnTo>
                    <a:pt x="652416" y="288029"/>
                  </a:lnTo>
                  <a:cubicBezTo>
                    <a:pt x="667403" y="294275"/>
                    <a:pt x="682389" y="304270"/>
                    <a:pt x="699874" y="304270"/>
                  </a:cubicBezTo>
                  <a:cubicBezTo>
                    <a:pt x="706118" y="308018"/>
                    <a:pt x="712363" y="314264"/>
                    <a:pt x="713611" y="321760"/>
                  </a:cubicBezTo>
                  <a:cubicBezTo>
                    <a:pt x="732345" y="383600"/>
                    <a:pt x="736326" y="400465"/>
                    <a:pt x="700791" y="415574"/>
                  </a:cubicBezTo>
                  <a:lnTo>
                    <a:pt x="684792" y="421322"/>
                  </a:lnTo>
                  <a:lnTo>
                    <a:pt x="674877" y="422484"/>
                  </a:lnTo>
                  <a:cubicBezTo>
                    <a:pt x="667169" y="424358"/>
                    <a:pt x="659285" y="427325"/>
                    <a:pt x="651167" y="431697"/>
                  </a:cubicBezTo>
                  <a:cubicBezTo>
                    <a:pt x="661939" y="428574"/>
                    <a:pt x="671384" y="425802"/>
                    <a:pt x="679616" y="423182"/>
                  </a:cubicBezTo>
                  <a:lnTo>
                    <a:pt x="684792" y="421322"/>
                  </a:lnTo>
                  <a:lnTo>
                    <a:pt x="697532" y="419829"/>
                  </a:lnTo>
                  <a:cubicBezTo>
                    <a:pt x="712363" y="419829"/>
                    <a:pt x="726725" y="422953"/>
                    <a:pt x="741087" y="426700"/>
                  </a:cubicBezTo>
                  <a:lnTo>
                    <a:pt x="737395" y="433326"/>
                  </a:lnTo>
                  <a:lnTo>
                    <a:pt x="744427" y="431145"/>
                  </a:lnTo>
                  <a:cubicBezTo>
                    <a:pt x="748782" y="430522"/>
                    <a:pt x="753136" y="430211"/>
                    <a:pt x="757491" y="428964"/>
                  </a:cubicBezTo>
                  <a:cubicBezTo>
                    <a:pt x="797305" y="451398"/>
                    <a:pt x="792328" y="481310"/>
                    <a:pt x="774910" y="514961"/>
                  </a:cubicBezTo>
                  <a:cubicBezTo>
                    <a:pt x="791084" y="488788"/>
                    <a:pt x="796060" y="457630"/>
                    <a:pt x="810990" y="431457"/>
                  </a:cubicBezTo>
                  <a:cubicBezTo>
                    <a:pt x="820944" y="415254"/>
                    <a:pt x="838362" y="417747"/>
                    <a:pt x="853292" y="414008"/>
                  </a:cubicBezTo>
                  <a:cubicBezTo>
                    <a:pt x="864490" y="410269"/>
                    <a:pt x="870711" y="404037"/>
                    <a:pt x="864490" y="390328"/>
                  </a:cubicBezTo>
                  <a:cubicBezTo>
                    <a:pt x="862001" y="385342"/>
                    <a:pt x="850804" y="379111"/>
                    <a:pt x="862001" y="371633"/>
                  </a:cubicBezTo>
                  <a:cubicBezTo>
                    <a:pt x="865734" y="369140"/>
                    <a:pt x="874443" y="370386"/>
                    <a:pt x="878176" y="372879"/>
                  </a:cubicBezTo>
                  <a:cubicBezTo>
                    <a:pt x="883152" y="376618"/>
                    <a:pt x="889373" y="384096"/>
                    <a:pt x="895594" y="387835"/>
                  </a:cubicBezTo>
                  <a:cubicBezTo>
                    <a:pt x="901815" y="392820"/>
                    <a:pt x="910524" y="392820"/>
                    <a:pt x="910524" y="382850"/>
                  </a:cubicBezTo>
                  <a:cubicBezTo>
                    <a:pt x="911768" y="351691"/>
                    <a:pt x="925454" y="351691"/>
                    <a:pt x="945361" y="366647"/>
                  </a:cubicBezTo>
                  <a:cubicBezTo>
                    <a:pt x="959047" y="377864"/>
                    <a:pt x="972732" y="387835"/>
                    <a:pt x="988907" y="380357"/>
                  </a:cubicBezTo>
                  <a:cubicBezTo>
                    <a:pt x="1018767" y="367894"/>
                    <a:pt x="1032453" y="391574"/>
                    <a:pt x="1053604" y="404037"/>
                  </a:cubicBezTo>
                  <a:cubicBezTo>
                    <a:pt x="1042406" y="432703"/>
                    <a:pt x="1022499" y="442674"/>
                    <a:pt x="993883" y="432703"/>
                  </a:cubicBezTo>
                  <a:cubicBezTo>
                    <a:pt x="977709" y="427718"/>
                    <a:pt x="962779" y="425225"/>
                    <a:pt x="947849" y="421486"/>
                  </a:cubicBezTo>
                  <a:cubicBezTo>
                    <a:pt x="930431" y="417747"/>
                    <a:pt x="916745" y="426471"/>
                    <a:pt x="903059" y="436442"/>
                  </a:cubicBezTo>
                  <a:cubicBezTo>
                    <a:pt x="895594" y="441427"/>
                    <a:pt x="895594" y="451398"/>
                    <a:pt x="901815" y="456383"/>
                  </a:cubicBezTo>
                  <a:cubicBezTo>
                    <a:pt x="941628" y="482556"/>
                    <a:pt x="972732" y="521193"/>
                    <a:pt x="1015034" y="542381"/>
                  </a:cubicBezTo>
                  <a:cubicBezTo>
                    <a:pt x="1027476" y="548612"/>
                    <a:pt x="1038673" y="554844"/>
                    <a:pt x="1049871" y="561076"/>
                  </a:cubicBezTo>
                  <a:cubicBezTo>
                    <a:pt x="1059824" y="567307"/>
                    <a:pt x="1064801" y="576032"/>
                    <a:pt x="1062313" y="588495"/>
                  </a:cubicBezTo>
                  <a:cubicBezTo>
                    <a:pt x="1058580" y="602205"/>
                    <a:pt x="1048627" y="603451"/>
                    <a:pt x="1038673" y="600958"/>
                  </a:cubicBezTo>
                  <a:cubicBezTo>
                    <a:pt x="1020011" y="593480"/>
                    <a:pt x="1002593" y="589741"/>
                    <a:pt x="982686" y="592234"/>
                  </a:cubicBezTo>
                  <a:cubicBezTo>
                    <a:pt x="972732" y="593480"/>
                    <a:pt x="961535" y="595973"/>
                    <a:pt x="959047" y="608436"/>
                  </a:cubicBezTo>
                  <a:cubicBezTo>
                    <a:pt x="954070" y="623392"/>
                    <a:pt x="960291" y="634609"/>
                    <a:pt x="970244" y="644580"/>
                  </a:cubicBezTo>
                  <a:cubicBezTo>
                    <a:pt x="972732" y="645826"/>
                    <a:pt x="973977" y="647073"/>
                    <a:pt x="976465" y="648319"/>
                  </a:cubicBezTo>
                  <a:cubicBezTo>
                    <a:pt x="1018767" y="669507"/>
                    <a:pt x="1018767" y="669507"/>
                    <a:pt x="1007569" y="709389"/>
                  </a:cubicBezTo>
                  <a:cubicBezTo>
                    <a:pt x="1005081" y="719360"/>
                    <a:pt x="1002593" y="730577"/>
                    <a:pt x="1001348" y="740548"/>
                  </a:cubicBezTo>
                  <a:cubicBezTo>
                    <a:pt x="998860" y="761735"/>
                    <a:pt x="988907" y="776691"/>
                    <a:pt x="969000" y="781677"/>
                  </a:cubicBezTo>
                  <a:cubicBezTo>
                    <a:pt x="939140" y="786662"/>
                    <a:pt x="924210" y="806604"/>
                    <a:pt x="916745" y="834023"/>
                  </a:cubicBezTo>
                  <a:cubicBezTo>
                    <a:pt x="901815" y="819067"/>
                    <a:pt x="908036" y="804111"/>
                    <a:pt x="910524" y="789155"/>
                  </a:cubicBezTo>
                  <a:cubicBezTo>
                    <a:pt x="913012" y="779184"/>
                    <a:pt x="906792" y="770460"/>
                    <a:pt x="899326" y="775445"/>
                  </a:cubicBezTo>
                  <a:cubicBezTo>
                    <a:pt x="873199" y="796633"/>
                    <a:pt x="838362" y="786662"/>
                    <a:pt x="810990" y="799126"/>
                  </a:cubicBezTo>
                  <a:lnTo>
                    <a:pt x="810684" y="798994"/>
                  </a:lnTo>
                  <a:lnTo>
                    <a:pt x="845272" y="828888"/>
                  </a:lnTo>
                  <a:cubicBezTo>
                    <a:pt x="855247" y="838947"/>
                    <a:pt x="861482" y="851521"/>
                    <a:pt x="851507" y="864095"/>
                  </a:cubicBezTo>
                  <a:cubicBezTo>
                    <a:pt x="844025" y="875411"/>
                    <a:pt x="832802" y="866609"/>
                    <a:pt x="824073" y="862837"/>
                  </a:cubicBezTo>
                  <a:cubicBezTo>
                    <a:pt x="802875" y="859065"/>
                    <a:pt x="782923" y="851521"/>
                    <a:pt x="764219" y="847749"/>
                  </a:cubicBezTo>
                  <a:cubicBezTo>
                    <a:pt x="745514" y="845234"/>
                    <a:pt x="734291" y="855293"/>
                    <a:pt x="738032" y="875411"/>
                  </a:cubicBezTo>
                  <a:cubicBezTo>
                    <a:pt x="744267" y="896786"/>
                    <a:pt x="739279" y="911875"/>
                    <a:pt x="721822" y="923191"/>
                  </a:cubicBezTo>
                  <a:cubicBezTo>
                    <a:pt x="704364" y="934508"/>
                    <a:pt x="686907" y="947081"/>
                    <a:pt x="669449" y="958398"/>
                  </a:cubicBezTo>
                  <a:cubicBezTo>
                    <a:pt x="653238" y="968457"/>
                    <a:pt x="663214" y="981030"/>
                    <a:pt x="666955" y="992347"/>
                  </a:cubicBezTo>
                  <a:cubicBezTo>
                    <a:pt x="658226" y="992347"/>
                    <a:pt x="650744" y="992347"/>
                    <a:pt x="643263" y="992347"/>
                  </a:cubicBezTo>
                  <a:cubicBezTo>
                    <a:pt x="627052" y="993604"/>
                    <a:pt x="608348" y="991089"/>
                    <a:pt x="614582" y="1017494"/>
                  </a:cubicBezTo>
                  <a:cubicBezTo>
                    <a:pt x="617076" y="1031325"/>
                    <a:pt x="608348" y="1042642"/>
                    <a:pt x="602113" y="1053958"/>
                  </a:cubicBezTo>
                  <a:cubicBezTo>
                    <a:pt x="597125" y="1064017"/>
                    <a:pt x="588396" y="1070304"/>
                    <a:pt x="577173" y="1070304"/>
                  </a:cubicBezTo>
                  <a:cubicBezTo>
                    <a:pt x="559716" y="1070304"/>
                    <a:pt x="548493" y="1058988"/>
                    <a:pt x="542258" y="1042642"/>
                  </a:cubicBezTo>
                  <a:cubicBezTo>
                    <a:pt x="538517" y="1033840"/>
                    <a:pt x="541011" y="1022524"/>
                    <a:pt x="549740" y="1013722"/>
                  </a:cubicBezTo>
                  <a:cubicBezTo>
                    <a:pt x="557222" y="1007435"/>
                    <a:pt x="565951" y="1002406"/>
                    <a:pt x="573432" y="993604"/>
                  </a:cubicBezTo>
                  <a:cubicBezTo>
                    <a:pt x="597125" y="969714"/>
                    <a:pt x="614582" y="938280"/>
                    <a:pt x="627052" y="896786"/>
                  </a:cubicBezTo>
                  <a:cubicBezTo>
                    <a:pt x="630793" y="884213"/>
                    <a:pt x="638275" y="872896"/>
                    <a:pt x="643263" y="860323"/>
                  </a:cubicBezTo>
                  <a:cubicBezTo>
                    <a:pt x="647627" y="849006"/>
                    <a:pt x="645445" y="842405"/>
                    <a:pt x="640145" y="838319"/>
                  </a:cubicBezTo>
                  <a:lnTo>
                    <a:pt x="619351" y="831729"/>
                  </a:lnTo>
                  <a:lnTo>
                    <a:pt x="619945" y="832720"/>
                  </a:lnTo>
                  <a:cubicBezTo>
                    <a:pt x="608705" y="852709"/>
                    <a:pt x="602461" y="875196"/>
                    <a:pt x="602461" y="897683"/>
                  </a:cubicBezTo>
                  <a:cubicBezTo>
                    <a:pt x="557501" y="900182"/>
                    <a:pt x="516288" y="900182"/>
                    <a:pt x="476324" y="905179"/>
                  </a:cubicBezTo>
                  <a:cubicBezTo>
                    <a:pt x="433862" y="910176"/>
                    <a:pt x="393898" y="910176"/>
                    <a:pt x="361427" y="877695"/>
                  </a:cubicBezTo>
                  <a:cubicBezTo>
                    <a:pt x="360178" y="876445"/>
                    <a:pt x="352685" y="878944"/>
                    <a:pt x="347689" y="880193"/>
                  </a:cubicBezTo>
                  <a:lnTo>
                    <a:pt x="324872" y="903931"/>
                  </a:lnTo>
                  <a:lnTo>
                    <a:pt x="336756" y="920869"/>
                  </a:lnTo>
                  <a:cubicBezTo>
                    <a:pt x="356822" y="960219"/>
                    <a:pt x="323084" y="993384"/>
                    <a:pt x="312200" y="1030356"/>
                  </a:cubicBezTo>
                  <a:cubicBezTo>
                    <a:pt x="308469" y="1037812"/>
                    <a:pt x="302250" y="1042783"/>
                    <a:pt x="296030" y="1046511"/>
                  </a:cubicBezTo>
                  <a:cubicBezTo>
                    <a:pt x="256228" y="1056453"/>
                    <a:pt x="215182" y="1066395"/>
                    <a:pt x="175379" y="1044026"/>
                  </a:cubicBezTo>
                  <a:cubicBezTo>
                    <a:pt x="162941" y="1037812"/>
                    <a:pt x="150503" y="1037812"/>
                    <a:pt x="136821" y="1041540"/>
                  </a:cubicBezTo>
                  <a:cubicBezTo>
                    <a:pt x="32340" y="1081308"/>
                    <a:pt x="32340" y="1081308"/>
                    <a:pt x="0" y="979404"/>
                  </a:cubicBezTo>
                  <a:cubicBezTo>
                    <a:pt x="7463" y="957035"/>
                    <a:pt x="0" y="932180"/>
                    <a:pt x="12438" y="911054"/>
                  </a:cubicBezTo>
                  <a:cubicBezTo>
                    <a:pt x="14926" y="907326"/>
                    <a:pt x="16169" y="903597"/>
                    <a:pt x="13682" y="898627"/>
                  </a:cubicBezTo>
                  <a:cubicBezTo>
                    <a:pt x="14926" y="893656"/>
                    <a:pt x="18657" y="889927"/>
                    <a:pt x="23632" y="888685"/>
                  </a:cubicBezTo>
                  <a:cubicBezTo>
                    <a:pt x="31096" y="876257"/>
                    <a:pt x="16169" y="867558"/>
                    <a:pt x="21145" y="856374"/>
                  </a:cubicBezTo>
                  <a:cubicBezTo>
                    <a:pt x="22389" y="826548"/>
                    <a:pt x="18657" y="797966"/>
                    <a:pt x="12438" y="769383"/>
                  </a:cubicBezTo>
                  <a:cubicBezTo>
                    <a:pt x="12438" y="758198"/>
                    <a:pt x="16169" y="747014"/>
                    <a:pt x="22389" y="737072"/>
                  </a:cubicBezTo>
                  <a:lnTo>
                    <a:pt x="41858" y="732749"/>
                  </a:lnTo>
                  <a:lnTo>
                    <a:pt x="41713" y="731527"/>
                  </a:lnTo>
                  <a:cubicBezTo>
                    <a:pt x="32971" y="719035"/>
                    <a:pt x="36718" y="705292"/>
                    <a:pt x="35469" y="691550"/>
                  </a:cubicBezTo>
                  <a:cubicBezTo>
                    <a:pt x="36718" y="684054"/>
                    <a:pt x="39216" y="677808"/>
                    <a:pt x="45460" y="672811"/>
                  </a:cubicBezTo>
                  <a:lnTo>
                    <a:pt x="45460" y="674060"/>
                  </a:lnTo>
                  <a:cubicBezTo>
                    <a:pt x="66691" y="632833"/>
                    <a:pt x="52953" y="589108"/>
                    <a:pt x="57949" y="547882"/>
                  </a:cubicBezTo>
                  <a:lnTo>
                    <a:pt x="59277" y="545997"/>
                  </a:lnTo>
                  <a:lnTo>
                    <a:pt x="44885" y="538305"/>
                  </a:lnTo>
                  <a:cubicBezTo>
                    <a:pt x="43642" y="528336"/>
                    <a:pt x="43642" y="519613"/>
                    <a:pt x="43642" y="509645"/>
                  </a:cubicBezTo>
                  <a:cubicBezTo>
                    <a:pt x="32451" y="436126"/>
                    <a:pt x="27477" y="361362"/>
                    <a:pt x="44885" y="286597"/>
                  </a:cubicBezTo>
                  <a:lnTo>
                    <a:pt x="43642" y="287844"/>
                  </a:lnTo>
                  <a:cubicBezTo>
                    <a:pt x="52345" y="277875"/>
                    <a:pt x="49859" y="264168"/>
                    <a:pt x="58563" y="254200"/>
                  </a:cubicBezTo>
                  <a:lnTo>
                    <a:pt x="58563" y="252953"/>
                  </a:lnTo>
                  <a:cubicBezTo>
                    <a:pt x="68510" y="245477"/>
                    <a:pt x="66023" y="230524"/>
                    <a:pt x="75970" y="223048"/>
                  </a:cubicBezTo>
                  <a:lnTo>
                    <a:pt x="75970" y="224294"/>
                  </a:lnTo>
                  <a:cubicBezTo>
                    <a:pt x="79700" y="218063"/>
                    <a:pt x="85918" y="213079"/>
                    <a:pt x="89648" y="206849"/>
                  </a:cubicBezTo>
                  <a:lnTo>
                    <a:pt x="90891" y="204357"/>
                  </a:lnTo>
                  <a:cubicBezTo>
                    <a:pt x="95865" y="200618"/>
                    <a:pt x="100838" y="196880"/>
                    <a:pt x="104569" y="190650"/>
                  </a:cubicBezTo>
                  <a:lnTo>
                    <a:pt x="105812" y="188158"/>
                  </a:lnTo>
                  <a:cubicBezTo>
                    <a:pt x="112029" y="185665"/>
                    <a:pt x="117003" y="180681"/>
                    <a:pt x="121976" y="174451"/>
                  </a:cubicBezTo>
                  <a:lnTo>
                    <a:pt x="123220" y="173205"/>
                  </a:lnTo>
                  <a:cubicBezTo>
                    <a:pt x="128194" y="169466"/>
                    <a:pt x="134411" y="163236"/>
                    <a:pt x="138141" y="159498"/>
                  </a:cubicBezTo>
                  <a:cubicBezTo>
                    <a:pt x="144358" y="153267"/>
                    <a:pt x="149331" y="147037"/>
                    <a:pt x="156792" y="143299"/>
                  </a:cubicBezTo>
                  <a:lnTo>
                    <a:pt x="155549" y="144545"/>
                  </a:lnTo>
                  <a:cubicBezTo>
                    <a:pt x="160522" y="137068"/>
                    <a:pt x="165496" y="132084"/>
                    <a:pt x="172956" y="128346"/>
                  </a:cubicBezTo>
                  <a:lnTo>
                    <a:pt x="171713" y="129592"/>
                  </a:lnTo>
                  <a:lnTo>
                    <a:pt x="187879" y="113391"/>
                  </a:lnTo>
                  <a:lnTo>
                    <a:pt x="204042" y="94702"/>
                  </a:lnTo>
                  <a:lnTo>
                    <a:pt x="202798" y="97194"/>
                  </a:lnTo>
                  <a:cubicBezTo>
                    <a:pt x="206528" y="87225"/>
                    <a:pt x="211502" y="87225"/>
                    <a:pt x="216476" y="94702"/>
                  </a:cubicBezTo>
                  <a:cubicBezTo>
                    <a:pt x="241344" y="97194"/>
                    <a:pt x="262482" y="89718"/>
                    <a:pt x="281133" y="78503"/>
                  </a:cubicBezTo>
                  <a:lnTo>
                    <a:pt x="282376" y="78503"/>
                  </a:lnTo>
                  <a:cubicBezTo>
                    <a:pt x="288593" y="69780"/>
                    <a:pt x="298541" y="63550"/>
                    <a:pt x="307245" y="72273"/>
                  </a:cubicBezTo>
                  <a:cubicBezTo>
                    <a:pt x="315948" y="82241"/>
                    <a:pt x="320922" y="94702"/>
                    <a:pt x="328383" y="104671"/>
                  </a:cubicBezTo>
                  <a:cubicBezTo>
                    <a:pt x="333356" y="112147"/>
                    <a:pt x="339573" y="118377"/>
                    <a:pt x="345790" y="109655"/>
                  </a:cubicBezTo>
                  <a:cubicBezTo>
                    <a:pt x="356981" y="94702"/>
                    <a:pt x="373145" y="94702"/>
                    <a:pt x="388066" y="89718"/>
                  </a:cubicBezTo>
                  <a:cubicBezTo>
                    <a:pt x="398014" y="85979"/>
                    <a:pt x="411691" y="80995"/>
                    <a:pt x="416665" y="84733"/>
                  </a:cubicBezTo>
                  <a:cubicBezTo>
                    <a:pt x="453967" y="114639"/>
                    <a:pt x="488783" y="78503"/>
                    <a:pt x="524841" y="83487"/>
                  </a:cubicBezTo>
                  <a:cubicBezTo>
                    <a:pt x="533545" y="83487"/>
                    <a:pt x="547223" y="77257"/>
                    <a:pt x="547223" y="63550"/>
                  </a:cubicBezTo>
                  <a:cubicBezTo>
                    <a:pt x="547223" y="54828"/>
                    <a:pt x="536032" y="56074"/>
                    <a:pt x="529815" y="52335"/>
                  </a:cubicBezTo>
                  <a:cubicBezTo>
                    <a:pt x="519868" y="44859"/>
                    <a:pt x="521111" y="34890"/>
                    <a:pt x="524841" y="26168"/>
                  </a:cubicBezTo>
                  <a:cubicBezTo>
                    <a:pt x="529815" y="13707"/>
                    <a:pt x="541006" y="6231"/>
                    <a:pt x="553440" y="0"/>
                  </a:cubicBezTo>
                  <a:close/>
                </a:path>
              </a:pathLst>
            </a:custGeom>
            <a:solidFill>
              <a:srgbClr val="00B0F0"/>
            </a:solidFill>
            <a:ln>
              <a:noFill/>
            </a:ln>
          </p:spPr>
          <p:txBody>
            <a:bodyPr anchorCtr="0" anchor="ctr" bIns="22850" lIns="45725" spcFirstLastPara="1" rIns="45725" wrap="square" tIns="2285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747993"/>
                </a:solidFill>
                <a:latin typeface="Jost Light"/>
                <a:ea typeface="Jost Light"/>
                <a:cs typeface="Jost Light"/>
                <a:sym typeface="Jost Light"/>
              </a:endParaRPr>
            </a:p>
          </p:txBody>
        </p:sp>
        <p:sp>
          <p:nvSpPr>
            <p:cNvPr id="644" name="Google Shape;644;g311d5cb9a0a_0_344"/>
            <p:cNvSpPr/>
            <p:nvPr/>
          </p:nvSpPr>
          <p:spPr>
            <a:xfrm>
              <a:off x="3824294" y="8534923"/>
              <a:ext cx="3196918" cy="1010487"/>
            </a:xfrm>
            <a:custGeom>
              <a:rect b="b" l="l" r="r" t="t"/>
              <a:pathLst>
                <a:path extrusionOk="0" h="686239" w="1850604">
                  <a:moveTo>
                    <a:pt x="1619748" y="285900"/>
                  </a:moveTo>
                  <a:lnTo>
                    <a:pt x="1621335" y="287142"/>
                  </a:lnTo>
                  <a:cubicBezTo>
                    <a:pt x="1625725" y="289329"/>
                    <a:pt x="1630370" y="290657"/>
                    <a:pt x="1635131" y="291594"/>
                  </a:cubicBezTo>
                  <a:lnTo>
                    <a:pt x="1652701" y="294446"/>
                  </a:lnTo>
                  <a:lnTo>
                    <a:pt x="1650032" y="291526"/>
                  </a:lnTo>
                  <a:cubicBezTo>
                    <a:pt x="1646502" y="289198"/>
                    <a:pt x="1642648" y="287857"/>
                    <a:pt x="1638603" y="287068"/>
                  </a:cubicBezTo>
                  <a:lnTo>
                    <a:pt x="1619748" y="285900"/>
                  </a:lnTo>
                  <a:close/>
                  <a:moveTo>
                    <a:pt x="9421" y="220738"/>
                  </a:moveTo>
                  <a:cubicBezTo>
                    <a:pt x="10599" y="225684"/>
                    <a:pt x="14132" y="228156"/>
                    <a:pt x="14132" y="233102"/>
                  </a:cubicBezTo>
                  <a:cubicBezTo>
                    <a:pt x="15310" y="245466"/>
                    <a:pt x="15310" y="257829"/>
                    <a:pt x="15310" y="268957"/>
                  </a:cubicBezTo>
                  <a:cubicBezTo>
                    <a:pt x="10599" y="264011"/>
                    <a:pt x="5888" y="259066"/>
                    <a:pt x="0" y="254120"/>
                  </a:cubicBezTo>
                  <a:cubicBezTo>
                    <a:pt x="0" y="246702"/>
                    <a:pt x="0" y="239284"/>
                    <a:pt x="1178" y="231865"/>
                  </a:cubicBezTo>
                  <a:cubicBezTo>
                    <a:pt x="2356" y="228156"/>
                    <a:pt x="5888" y="224447"/>
                    <a:pt x="9421" y="220738"/>
                  </a:cubicBezTo>
                  <a:close/>
                  <a:moveTo>
                    <a:pt x="41848" y="215240"/>
                  </a:moveTo>
                  <a:cubicBezTo>
                    <a:pt x="43116" y="215240"/>
                    <a:pt x="45653" y="218903"/>
                    <a:pt x="45653" y="221346"/>
                  </a:cubicBezTo>
                  <a:cubicBezTo>
                    <a:pt x="48189" y="226230"/>
                    <a:pt x="48189" y="231114"/>
                    <a:pt x="48189" y="235999"/>
                  </a:cubicBezTo>
                  <a:cubicBezTo>
                    <a:pt x="44384" y="232336"/>
                    <a:pt x="39311" y="231114"/>
                    <a:pt x="36775" y="226230"/>
                  </a:cubicBezTo>
                  <a:cubicBezTo>
                    <a:pt x="32970" y="221346"/>
                    <a:pt x="35507" y="217682"/>
                    <a:pt x="41848" y="215240"/>
                  </a:cubicBezTo>
                  <a:close/>
                  <a:moveTo>
                    <a:pt x="908563" y="213319"/>
                  </a:moveTo>
                  <a:lnTo>
                    <a:pt x="899722" y="221273"/>
                  </a:lnTo>
                  <a:lnTo>
                    <a:pt x="906175" y="223818"/>
                  </a:lnTo>
                  <a:cubicBezTo>
                    <a:pt x="908438" y="223447"/>
                    <a:pt x="909063" y="221377"/>
                    <a:pt x="909063" y="218644"/>
                  </a:cubicBezTo>
                  <a:lnTo>
                    <a:pt x="908563" y="213319"/>
                  </a:lnTo>
                  <a:close/>
                  <a:moveTo>
                    <a:pt x="914036" y="176515"/>
                  </a:moveTo>
                  <a:lnTo>
                    <a:pt x="909422" y="179197"/>
                  </a:lnTo>
                  <a:cubicBezTo>
                    <a:pt x="908487" y="182744"/>
                    <a:pt x="910669" y="187370"/>
                    <a:pt x="915655" y="192921"/>
                  </a:cubicBezTo>
                  <a:lnTo>
                    <a:pt x="914752" y="196273"/>
                  </a:lnTo>
                  <a:lnTo>
                    <a:pt x="920615" y="187557"/>
                  </a:lnTo>
                  <a:lnTo>
                    <a:pt x="914036" y="176515"/>
                  </a:lnTo>
                  <a:close/>
                  <a:moveTo>
                    <a:pt x="672397" y="170"/>
                  </a:moveTo>
                  <a:cubicBezTo>
                    <a:pt x="702473" y="2020"/>
                    <a:pt x="731770" y="18983"/>
                    <a:pt x="768547" y="52290"/>
                  </a:cubicBezTo>
                  <a:cubicBezTo>
                    <a:pt x="798468" y="78196"/>
                    <a:pt x="814674" y="58458"/>
                    <a:pt x="838361" y="51056"/>
                  </a:cubicBezTo>
                  <a:cubicBezTo>
                    <a:pt x="878255" y="38720"/>
                    <a:pt x="913162" y="7880"/>
                    <a:pt x="959289" y="10347"/>
                  </a:cubicBezTo>
                  <a:cubicBezTo>
                    <a:pt x="965834" y="45505"/>
                    <a:pt x="1009546" y="70948"/>
                    <a:pt x="1011533" y="107494"/>
                  </a:cubicBezTo>
                  <a:lnTo>
                    <a:pt x="998918" y="142352"/>
                  </a:lnTo>
                  <a:lnTo>
                    <a:pt x="1038010" y="159498"/>
                  </a:lnTo>
                  <a:cubicBezTo>
                    <a:pt x="1085545" y="176076"/>
                    <a:pt x="1134486" y="179122"/>
                    <a:pt x="1186939" y="157565"/>
                  </a:cubicBezTo>
                  <a:cubicBezTo>
                    <a:pt x="1205672" y="150067"/>
                    <a:pt x="1228152" y="146318"/>
                    <a:pt x="1241889" y="172561"/>
                  </a:cubicBezTo>
                  <a:cubicBezTo>
                    <a:pt x="1248134" y="186308"/>
                    <a:pt x="1233147" y="222549"/>
                    <a:pt x="1264369" y="210052"/>
                  </a:cubicBezTo>
                  <a:cubicBezTo>
                    <a:pt x="1295591" y="198805"/>
                    <a:pt x="1330560" y="193806"/>
                    <a:pt x="1356787" y="168812"/>
                  </a:cubicBezTo>
                  <a:cubicBezTo>
                    <a:pt x="1360533" y="165063"/>
                    <a:pt x="1340551" y="148817"/>
                    <a:pt x="1338053" y="135070"/>
                  </a:cubicBezTo>
                  <a:cubicBezTo>
                    <a:pt x="1336804" y="127572"/>
                    <a:pt x="1340551" y="121324"/>
                    <a:pt x="1346796" y="116325"/>
                  </a:cubicBezTo>
                  <a:cubicBezTo>
                    <a:pt x="1401746" y="117575"/>
                    <a:pt x="1455448" y="122573"/>
                    <a:pt x="1510399" y="120074"/>
                  </a:cubicBezTo>
                  <a:cubicBezTo>
                    <a:pt x="1539123" y="128822"/>
                    <a:pt x="1577839" y="141319"/>
                    <a:pt x="1531630" y="173811"/>
                  </a:cubicBezTo>
                  <a:cubicBezTo>
                    <a:pt x="1484173" y="207552"/>
                    <a:pt x="1537875" y="282534"/>
                    <a:pt x="1465439" y="301279"/>
                  </a:cubicBezTo>
                  <a:cubicBezTo>
                    <a:pt x="1517893" y="288782"/>
                    <a:pt x="1521639" y="218800"/>
                    <a:pt x="1580337" y="218800"/>
                  </a:cubicBezTo>
                  <a:cubicBezTo>
                    <a:pt x="1607812" y="230047"/>
                    <a:pt x="1571594" y="272536"/>
                    <a:pt x="1609061" y="277535"/>
                  </a:cubicBezTo>
                  <a:lnTo>
                    <a:pt x="1611608" y="279529"/>
                  </a:lnTo>
                  <a:lnTo>
                    <a:pt x="1605785" y="256454"/>
                  </a:lnTo>
                  <a:cubicBezTo>
                    <a:pt x="1607006" y="236256"/>
                    <a:pt x="1597237" y="227419"/>
                    <a:pt x="1582584" y="221107"/>
                  </a:cubicBezTo>
                  <a:cubicBezTo>
                    <a:pt x="1585026" y="214795"/>
                    <a:pt x="1586247" y="200908"/>
                    <a:pt x="1588690" y="200908"/>
                  </a:cubicBezTo>
                  <a:cubicBezTo>
                    <a:pt x="1630208" y="195859"/>
                    <a:pt x="1638756" y="166823"/>
                    <a:pt x="1639977" y="130213"/>
                  </a:cubicBezTo>
                  <a:cubicBezTo>
                    <a:pt x="1639977" y="125164"/>
                    <a:pt x="1642419" y="121377"/>
                    <a:pt x="1643640" y="116327"/>
                  </a:cubicBezTo>
                  <a:cubicBezTo>
                    <a:pt x="1666842" y="120114"/>
                    <a:pt x="1668063" y="140313"/>
                    <a:pt x="1672947" y="156724"/>
                  </a:cubicBezTo>
                  <a:cubicBezTo>
                    <a:pt x="1676611" y="166823"/>
                    <a:pt x="1670505" y="173135"/>
                    <a:pt x="1661957" y="181972"/>
                  </a:cubicBezTo>
                  <a:cubicBezTo>
                    <a:pt x="1636313" y="202171"/>
                    <a:pt x="1633871" y="219844"/>
                    <a:pt x="1643640" y="247617"/>
                  </a:cubicBezTo>
                  <a:cubicBezTo>
                    <a:pt x="1646082" y="255192"/>
                    <a:pt x="1650967" y="261504"/>
                    <a:pt x="1658294" y="251404"/>
                  </a:cubicBezTo>
                  <a:cubicBezTo>
                    <a:pt x="1661957" y="246355"/>
                    <a:pt x="1661957" y="240043"/>
                    <a:pt x="1665620" y="237518"/>
                  </a:cubicBezTo>
                  <a:cubicBezTo>
                    <a:pt x="1671726" y="233731"/>
                    <a:pt x="1675389" y="236256"/>
                    <a:pt x="1675389" y="243830"/>
                  </a:cubicBezTo>
                  <a:cubicBezTo>
                    <a:pt x="1674779" y="254561"/>
                    <a:pt x="1676000" y="265607"/>
                    <a:pt x="1674779" y="275706"/>
                  </a:cubicBezTo>
                  <a:lnTo>
                    <a:pt x="1662895" y="296100"/>
                  </a:lnTo>
                  <a:lnTo>
                    <a:pt x="1664012" y="296281"/>
                  </a:lnTo>
                  <a:cubicBezTo>
                    <a:pt x="1685243" y="307528"/>
                    <a:pt x="1688989" y="340020"/>
                    <a:pt x="1717714" y="340020"/>
                  </a:cubicBezTo>
                  <a:cubicBezTo>
                    <a:pt x="1718963" y="337520"/>
                    <a:pt x="1721460" y="336271"/>
                    <a:pt x="1722709" y="333771"/>
                  </a:cubicBezTo>
                  <a:cubicBezTo>
                    <a:pt x="1716465" y="336271"/>
                    <a:pt x="1711469" y="336271"/>
                    <a:pt x="1705225" y="333771"/>
                  </a:cubicBezTo>
                  <a:cubicBezTo>
                    <a:pt x="1696483" y="330022"/>
                    <a:pt x="1691487" y="322524"/>
                    <a:pt x="1687740" y="313776"/>
                  </a:cubicBezTo>
                  <a:cubicBezTo>
                    <a:pt x="1686492" y="306278"/>
                    <a:pt x="1686492" y="301279"/>
                    <a:pt x="1690238" y="295031"/>
                  </a:cubicBezTo>
                  <a:cubicBezTo>
                    <a:pt x="1693985" y="288782"/>
                    <a:pt x="1698980" y="283784"/>
                    <a:pt x="1703976" y="280035"/>
                  </a:cubicBezTo>
                  <a:cubicBezTo>
                    <a:pt x="1707723" y="278785"/>
                    <a:pt x="1710220" y="278785"/>
                    <a:pt x="1713967" y="277535"/>
                  </a:cubicBezTo>
                  <a:lnTo>
                    <a:pt x="1714187" y="277580"/>
                  </a:lnTo>
                  <a:lnTo>
                    <a:pt x="1721791" y="266013"/>
                  </a:lnTo>
                  <a:cubicBezTo>
                    <a:pt x="1729118" y="254868"/>
                    <a:pt x="1737666" y="243723"/>
                    <a:pt x="1716907" y="237531"/>
                  </a:cubicBezTo>
                  <a:cubicBezTo>
                    <a:pt x="1703474" y="232578"/>
                    <a:pt x="1692484" y="225147"/>
                    <a:pt x="1702253" y="210287"/>
                  </a:cubicBezTo>
                  <a:cubicBezTo>
                    <a:pt x="1716907" y="185520"/>
                    <a:pt x="1731560" y="161991"/>
                    <a:pt x="1752320" y="142177"/>
                  </a:cubicBezTo>
                  <a:cubicBezTo>
                    <a:pt x="1766973" y="127317"/>
                    <a:pt x="1770637" y="145892"/>
                    <a:pt x="1771858" y="158276"/>
                  </a:cubicBezTo>
                  <a:cubicBezTo>
                    <a:pt x="1786511" y="190473"/>
                    <a:pt x="1801165" y="222671"/>
                    <a:pt x="1771858" y="253630"/>
                  </a:cubicBezTo>
                  <a:lnTo>
                    <a:pt x="1756857" y="298096"/>
                  </a:lnTo>
                  <a:lnTo>
                    <a:pt x="1757678" y="298780"/>
                  </a:lnTo>
                  <a:lnTo>
                    <a:pt x="1773598" y="330642"/>
                  </a:lnTo>
                  <a:lnTo>
                    <a:pt x="1802365" y="330642"/>
                  </a:lnTo>
                  <a:cubicBezTo>
                    <a:pt x="1817208" y="331884"/>
                    <a:pt x="1827103" y="336852"/>
                    <a:pt x="1823392" y="355483"/>
                  </a:cubicBezTo>
                  <a:cubicBezTo>
                    <a:pt x="1820918" y="364178"/>
                    <a:pt x="1819681" y="375356"/>
                    <a:pt x="1820918" y="385293"/>
                  </a:cubicBezTo>
                  <a:cubicBezTo>
                    <a:pt x="1820918" y="406408"/>
                    <a:pt x="1833287" y="417587"/>
                    <a:pt x="1850604" y="426281"/>
                  </a:cubicBezTo>
                  <a:cubicBezTo>
                    <a:pt x="1839472" y="446154"/>
                    <a:pt x="1833287" y="468511"/>
                    <a:pt x="1834524" y="492110"/>
                  </a:cubicBezTo>
                  <a:cubicBezTo>
                    <a:pt x="1820918" y="490868"/>
                    <a:pt x="1807312" y="485900"/>
                    <a:pt x="1796180" y="489626"/>
                  </a:cubicBezTo>
                  <a:cubicBezTo>
                    <a:pt x="1751652" y="502047"/>
                    <a:pt x="1708360" y="503289"/>
                    <a:pt x="1663832" y="498321"/>
                  </a:cubicBezTo>
                  <a:cubicBezTo>
                    <a:pt x="1655173" y="495837"/>
                    <a:pt x="1644041" y="500805"/>
                    <a:pt x="1635383" y="515710"/>
                  </a:cubicBezTo>
                  <a:cubicBezTo>
                    <a:pt x="1670016" y="536825"/>
                    <a:pt x="1708360" y="548003"/>
                    <a:pt x="1746704" y="560424"/>
                  </a:cubicBezTo>
                  <a:cubicBezTo>
                    <a:pt x="1766495" y="567876"/>
                    <a:pt x="1788759" y="565392"/>
                    <a:pt x="1804839" y="584023"/>
                  </a:cubicBezTo>
                  <a:cubicBezTo>
                    <a:pt x="1803602" y="591476"/>
                    <a:pt x="1804839" y="600170"/>
                    <a:pt x="1802365" y="607622"/>
                  </a:cubicBezTo>
                  <a:cubicBezTo>
                    <a:pt x="1798654" y="621285"/>
                    <a:pt x="1804839" y="648611"/>
                    <a:pt x="1813497" y="662273"/>
                  </a:cubicBezTo>
                  <a:cubicBezTo>
                    <a:pt x="1817208" y="666000"/>
                    <a:pt x="1818445" y="672210"/>
                    <a:pt x="1817208" y="675936"/>
                  </a:cubicBezTo>
                  <a:cubicBezTo>
                    <a:pt x="1813497" y="689599"/>
                    <a:pt x="1807312" y="683388"/>
                    <a:pt x="1801128" y="678420"/>
                  </a:cubicBezTo>
                  <a:cubicBezTo>
                    <a:pt x="1793707" y="672210"/>
                    <a:pt x="1786285" y="675936"/>
                    <a:pt x="1780101" y="679662"/>
                  </a:cubicBezTo>
                  <a:cubicBezTo>
                    <a:pt x="1765258" y="692083"/>
                    <a:pt x="1759073" y="685873"/>
                    <a:pt x="1755362" y="669726"/>
                  </a:cubicBezTo>
                  <a:cubicBezTo>
                    <a:pt x="1749178" y="649853"/>
                    <a:pt x="1735572" y="662273"/>
                    <a:pt x="1724440" y="664758"/>
                  </a:cubicBezTo>
                  <a:cubicBezTo>
                    <a:pt x="1720729" y="663515"/>
                    <a:pt x="1718255" y="662273"/>
                    <a:pt x="1714545" y="659789"/>
                  </a:cubicBezTo>
                  <a:cubicBezTo>
                    <a:pt x="1700939" y="646127"/>
                    <a:pt x="1683622" y="636190"/>
                    <a:pt x="1663832" y="627496"/>
                  </a:cubicBezTo>
                  <a:cubicBezTo>
                    <a:pt x="1657647" y="623769"/>
                    <a:pt x="1652699" y="620043"/>
                    <a:pt x="1646515" y="616317"/>
                  </a:cubicBezTo>
                  <a:cubicBezTo>
                    <a:pt x="1636620" y="608865"/>
                    <a:pt x="1623014" y="601412"/>
                    <a:pt x="1610645" y="601412"/>
                  </a:cubicBezTo>
                  <a:cubicBezTo>
                    <a:pt x="1516640" y="600170"/>
                    <a:pt x="1516640" y="600170"/>
                    <a:pt x="1519114" y="513226"/>
                  </a:cubicBezTo>
                  <a:cubicBezTo>
                    <a:pt x="1520351" y="434975"/>
                    <a:pt x="1598276" y="381567"/>
                    <a:pt x="1673727" y="405166"/>
                  </a:cubicBezTo>
                  <a:cubicBezTo>
                    <a:pt x="1682385" y="407650"/>
                    <a:pt x="1694754" y="438702"/>
                    <a:pt x="1704649" y="405166"/>
                  </a:cubicBezTo>
                  <a:lnTo>
                    <a:pt x="1705719" y="404045"/>
                  </a:lnTo>
                  <a:lnTo>
                    <a:pt x="1703976" y="401254"/>
                  </a:lnTo>
                  <a:cubicBezTo>
                    <a:pt x="1702103" y="397818"/>
                    <a:pt x="1699605" y="395006"/>
                    <a:pt x="1693985" y="395006"/>
                  </a:cubicBezTo>
                  <a:lnTo>
                    <a:pt x="1661514" y="395006"/>
                  </a:lnTo>
                  <a:cubicBezTo>
                    <a:pt x="1650274" y="380010"/>
                    <a:pt x="1630292" y="375011"/>
                    <a:pt x="1614056" y="363764"/>
                  </a:cubicBezTo>
                  <a:cubicBezTo>
                    <a:pt x="1612808" y="357515"/>
                    <a:pt x="1612808" y="352517"/>
                    <a:pt x="1610310" y="347518"/>
                  </a:cubicBezTo>
                  <a:cubicBezTo>
                    <a:pt x="1607812" y="343769"/>
                    <a:pt x="1602817" y="340020"/>
                    <a:pt x="1599070" y="340020"/>
                  </a:cubicBezTo>
                  <a:cubicBezTo>
                    <a:pt x="1595323" y="338770"/>
                    <a:pt x="1587830" y="343769"/>
                    <a:pt x="1587830" y="347518"/>
                  </a:cubicBezTo>
                  <a:cubicBezTo>
                    <a:pt x="1587830" y="360015"/>
                    <a:pt x="1594074" y="375011"/>
                    <a:pt x="1587830" y="385009"/>
                  </a:cubicBezTo>
                  <a:cubicBezTo>
                    <a:pt x="1580337" y="400005"/>
                    <a:pt x="1560355" y="393757"/>
                    <a:pt x="1544119" y="396256"/>
                  </a:cubicBezTo>
                  <a:cubicBezTo>
                    <a:pt x="1534128" y="396256"/>
                    <a:pt x="1524137" y="398755"/>
                    <a:pt x="1514146" y="400005"/>
                  </a:cubicBezTo>
                  <a:cubicBezTo>
                    <a:pt x="1501657" y="377511"/>
                    <a:pt x="1534128" y="377511"/>
                    <a:pt x="1531630" y="361265"/>
                  </a:cubicBezTo>
                  <a:cubicBezTo>
                    <a:pt x="1530382" y="356266"/>
                    <a:pt x="1531630" y="350017"/>
                    <a:pt x="1527884" y="346268"/>
                  </a:cubicBezTo>
                  <a:cubicBezTo>
                    <a:pt x="1525386" y="343769"/>
                    <a:pt x="1516644" y="342519"/>
                    <a:pt x="1514146" y="343769"/>
                  </a:cubicBezTo>
                  <a:cubicBezTo>
                    <a:pt x="1505404" y="348768"/>
                    <a:pt x="1494164" y="353766"/>
                    <a:pt x="1489168" y="361265"/>
                  </a:cubicBezTo>
                  <a:cubicBezTo>
                    <a:pt x="1476679" y="380010"/>
                    <a:pt x="1461693" y="395006"/>
                    <a:pt x="1437964" y="395006"/>
                  </a:cubicBezTo>
                  <a:cubicBezTo>
                    <a:pt x="1419231" y="396256"/>
                    <a:pt x="1409240" y="407503"/>
                    <a:pt x="1400497" y="421250"/>
                  </a:cubicBezTo>
                  <a:cubicBezTo>
                    <a:pt x="1390506" y="436246"/>
                    <a:pt x="1375520" y="438745"/>
                    <a:pt x="1360533" y="444994"/>
                  </a:cubicBezTo>
                  <a:cubicBezTo>
                    <a:pt x="1335556" y="454991"/>
                    <a:pt x="1326813" y="442494"/>
                    <a:pt x="1321818" y="422499"/>
                  </a:cubicBezTo>
                  <a:cubicBezTo>
                    <a:pt x="1319320" y="418750"/>
                    <a:pt x="1313076" y="415001"/>
                    <a:pt x="1309329" y="411252"/>
                  </a:cubicBezTo>
                  <a:cubicBezTo>
                    <a:pt x="1300587" y="381260"/>
                    <a:pt x="1300587" y="381260"/>
                    <a:pt x="1261872" y="380010"/>
                  </a:cubicBezTo>
                  <a:cubicBezTo>
                    <a:pt x="1231898" y="385009"/>
                    <a:pt x="1200676" y="386258"/>
                    <a:pt x="1173201" y="405004"/>
                  </a:cubicBezTo>
                  <a:cubicBezTo>
                    <a:pt x="1149472" y="422499"/>
                    <a:pt x="1130739" y="391257"/>
                    <a:pt x="1107010" y="392507"/>
                  </a:cubicBezTo>
                  <a:cubicBezTo>
                    <a:pt x="1103264" y="407503"/>
                    <a:pt x="1100766" y="422499"/>
                    <a:pt x="1095770" y="437496"/>
                  </a:cubicBezTo>
                  <a:cubicBezTo>
                    <a:pt x="1089526" y="453742"/>
                    <a:pt x="1079535" y="469988"/>
                    <a:pt x="1070793" y="487483"/>
                  </a:cubicBezTo>
                  <a:cubicBezTo>
                    <a:pt x="1059553" y="508728"/>
                    <a:pt x="1035824" y="487483"/>
                    <a:pt x="1022086" y="501230"/>
                  </a:cubicBezTo>
                  <a:cubicBezTo>
                    <a:pt x="1015842" y="506229"/>
                    <a:pt x="1008349" y="508728"/>
                    <a:pt x="997109" y="516226"/>
                  </a:cubicBezTo>
                  <a:cubicBezTo>
                    <a:pt x="992113" y="488733"/>
                    <a:pt x="1008349" y="468738"/>
                    <a:pt x="1012095" y="447493"/>
                  </a:cubicBezTo>
                  <a:cubicBezTo>
                    <a:pt x="1014593" y="431247"/>
                    <a:pt x="1014593" y="429998"/>
                    <a:pt x="988367" y="428748"/>
                  </a:cubicBezTo>
                  <a:cubicBezTo>
                    <a:pt x="983371" y="428748"/>
                    <a:pt x="979624" y="432497"/>
                    <a:pt x="975878" y="428748"/>
                  </a:cubicBezTo>
                  <a:cubicBezTo>
                    <a:pt x="937162" y="392507"/>
                    <a:pt x="890954" y="370012"/>
                    <a:pt x="844745" y="347518"/>
                  </a:cubicBezTo>
                  <a:cubicBezTo>
                    <a:pt x="837252" y="330022"/>
                    <a:pt x="826012" y="318775"/>
                    <a:pt x="806030" y="315026"/>
                  </a:cubicBezTo>
                  <a:cubicBezTo>
                    <a:pt x="802283" y="315026"/>
                    <a:pt x="798537" y="310027"/>
                    <a:pt x="794790" y="306278"/>
                  </a:cubicBezTo>
                  <a:cubicBezTo>
                    <a:pt x="807279" y="293781"/>
                    <a:pt x="807279" y="276286"/>
                    <a:pt x="809776" y="258790"/>
                  </a:cubicBezTo>
                  <a:cubicBezTo>
                    <a:pt x="811025" y="255041"/>
                    <a:pt x="823514" y="253791"/>
                    <a:pt x="829759" y="251292"/>
                  </a:cubicBezTo>
                  <a:cubicBezTo>
                    <a:pt x="831632" y="256291"/>
                    <a:pt x="834364" y="259962"/>
                    <a:pt x="837701" y="262813"/>
                  </a:cubicBezTo>
                  <a:lnTo>
                    <a:pt x="840102" y="264182"/>
                  </a:lnTo>
                  <a:lnTo>
                    <a:pt x="846931" y="272693"/>
                  </a:lnTo>
                  <a:cubicBezTo>
                    <a:pt x="854112" y="278160"/>
                    <a:pt x="863479" y="281285"/>
                    <a:pt x="877216" y="280035"/>
                  </a:cubicBezTo>
                  <a:cubicBezTo>
                    <a:pt x="867850" y="275036"/>
                    <a:pt x="857858" y="272849"/>
                    <a:pt x="849272" y="269412"/>
                  </a:cubicBezTo>
                  <a:lnTo>
                    <a:pt x="840102" y="264182"/>
                  </a:lnTo>
                  <a:lnTo>
                    <a:pt x="829759" y="251292"/>
                  </a:lnTo>
                  <a:cubicBezTo>
                    <a:pt x="828510" y="237545"/>
                    <a:pt x="826012" y="225048"/>
                    <a:pt x="813523" y="218800"/>
                  </a:cubicBezTo>
                  <a:lnTo>
                    <a:pt x="813515" y="218742"/>
                  </a:lnTo>
                  <a:lnTo>
                    <a:pt x="813428" y="218827"/>
                  </a:lnTo>
                  <a:cubicBezTo>
                    <a:pt x="782261" y="222528"/>
                    <a:pt x="753587" y="215126"/>
                    <a:pt x="724914" y="199090"/>
                  </a:cubicBezTo>
                  <a:cubicBezTo>
                    <a:pt x="707460" y="189221"/>
                    <a:pt x="688760" y="180585"/>
                    <a:pt x="670060" y="171950"/>
                  </a:cubicBezTo>
                  <a:lnTo>
                    <a:pt x="674641" y="167150"/>
                  </a:lnTo>
                  <a:lnTo>
                    <a:pt x="667806" y="169757"/>
                  </a:lnTo>
                  <a:cubicBezTo>
                    <a:pt x="666562" y="187116"/>
                    <a:pt x="655365" y="197036"/>
                    <a:pt x="644167" y="208195"/>
                  </a:cubicBezTo>
                  <a:cubicBezTo>
                    <a:pt x="618040" y="231754"/>
                    <a:pt x="615551" y="235474"/>
                    <a:pt x="594400" y="210675"/>
                  </a:cubicBezTo>
                  <a:cubicBezTo>
                    <a:pt x="580715" y="194556"/>
                    <a:pt x="568273" y="195796"/>
                    <a:pt x="553343" y="193316"/>
                  </a:cubicBezTo>
                  <a:cubicBezTo>
                    <a:pt x="540901" y="192076"/>
                    <a:pt x="532192" y="199516"/>
                    <a:pt x="529704" y="210675"/>
                  </a:cubicBezTo>
                  <a:cubicBezTo>
                    <a:pt x="527215" y="223074"/>
                    <a:pt x="535925" y="229274"/>
                    <a:pt x="548366" y="228034"/>
                  </a:cubicBezTo>
                  <a:cubicBezTo>
                    <a:pt x="579470" y="225554"/>
                    <a:pt x="578226" y="247873"/>
                    <a:pt x="581959" y="268952"/>
                  </a:cubicBezTo>
                  <a:cubicBezTo>
                    <a:pt x="557075" y="266472"/>
                    <a:pt x="532192" y="263992"/>
                    <a:pt x="509797" y="265232"/>
                  </a:cubicBezTo>
                  <a:cubicBezTo>
                    <a:pt x="486158" y="266472"/>
                    <a:pt x="468740" y="262752"/>
                    <a:pt x="465007" y="235474"/>
                  </a:cubicBezTo>
                  <a:cubicBezTo>
                    <a:pt x="463763" y="230514"/>
                    <a:pt x="451321" y="221834"/>
                    <a:pt x="446344" y="223074"/>
                  </a:cubicBezTo>
                  <a:cubicBezTo>
                    <a:pt x="374183" y="247873"/>
                    <a:pt x="315707" y="208195"/>
                    <a:pt x="253499" y="185876"/>
                  </a:cubicBezTo>
                  <a:cubicBezTo>
                    <a:pt x="274649" y="162317"/>
                    <a:pt x="282114" y="137519"/>
                    <a:pt x="257231" y="110240"/>
                  </a:cubicBezTo>
                  <a:cubicBezTo>
                    <a:pt x="247278" y="97841"/>
                    <a:pt x="255987" y="86681"/>
                    <a:pt x="284603" y="74282"/>
                  </a:cubicBezTo>
                  <a:cubicBezTo>
                    <a:pt x="292068" y="81721"/>
                    <a:pt x="297044" y="91641"/>
                    <a:pt x="304509" y="97841"/>
                  </a:cubicBezTo>
                  <a:cubicBezTo>
                    <a:pt x="310730" y="102800"/>
                    <a:pt x="323172" y="101560"/>
                    <a:pt x="321928" y="92881"/>
                  </a:cubicBezTo>
                  <a:cubicBezTo>
                    <a:pt x="316951" y="64362"/>
                    <a:pt x="333125" y="69322"/>
                    <a:pt x="353032" y="63122"/>
                  </a:cubicBezTo>
                  <a:cubicBezTo>
                    <a:pt x="384136" y="53203"/>
                    <a:pt x="417729" y="42043"/>
                    <a:pt x="448833" y="33364"/>
                  </a:cubicBezTo>
                  <a:cubicBezTo>
                    <a:pt x="454432" y="30884"/>
                    <a:pt x="459719" y="30884"/>
                    <a:pt x="464385" y="32589"/>
                  </a:cubicBezTo>
                  <a:cubicBezTo>
                    <a:pt x="469051" y="34294"/>
                    <a:pt x="473094" y="37704"/>
                    <a:pt x="476205" y="42043"/>
                  </a:cubicBezTo>
                  <a:lnTo>
                    <a:pt x="479866" y="44888"/>
                  </a:lnTo>
                  <a:lnTo>
                    <a:pt x="493032" y="44888"/>
                  </a:lnTo>
                  <a:cubicBezTo>
                    <a:pt x="504252" y="32552"/>
                    <a:pt x="514225" y="18982"/>
                    <a:pt x="531679" y="36253"/>
                  </a:cubicBezTo>
                  <a:cubicBezTo>
                    <a:pt x="545392" y="49822"/>
                    <a:pt x="555366" y="49822"/>
                    <a:pt x="571572" y="38720"/>
                  </a:cubicBezTo>
                  <a:cubicBezTo>
                    <a:pt x="611466" y="11581"/>
                    <a:pt x="642321" y="-1681"/>
                    <a:pt x="672397" y="170"/>
                  </a:cubicBezTo>
                  <a:close/>
                </a:path>
              </a:pathLst>
            </a:custGeom>
            <a:solidFill>
              <a:srgbClr val="00B0F0"/>
            </a:solidFill>
            <a:ln>
              <a:noFill/>
            </a:ln>
          </p:spPr>
          <p:txBody>
            <a:bodyPr anchorCtr="0" anchor="ctr" bIns="22850" lIns="45725" spcFirstLastPara="1" rIns="45725" wrap="square" tIns="2285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747993"/>
                </a:solidFill>
                <a:latin typeface="Jost Light"/>
                <a:ea typeface="Jost Light"/>
                <a:cs typeface="Jost Light"/>
                <a:sym typeface="Jost Light"/>
              </a:endParaRPr>
            </a:p>
          </p:txBody>
        </p:sp>
      </p:grpSp>
      <p:sp>
        <p:nvSpPr>
          <p:cNvPr id="645" name="Google Shape;645;g311d5cb9a0a_0_344"/>
          <p:cNvSpPr txBox="1"/>
          <p:nvPr/>
        </p:nvSpPr>
        <p:spPr>
          <a:xfrm>
            <a:off x="2234942" y="3534482"/>
            <a:ext cx="1467600" cy="600300"/>
          </a:xfrm>
          <a:prstGeom prst="rect">
            <a:avLst/>
          </a:prstGeom>
          <a:noFill/>
          <a:ln>
            <a:noFill/>
          </a:ln>
        </p:spPr>
        <p:txBody>
          <a:bodyPr anchorCtr="0" anchor="b" bIns="22850" lIns="45725" spcFirstLastPara="1" rIns="45725" wrap="square" tIns="22850">
            <a:spAutoFit/>
          </a:bodyPr>
          <a:lstStyle/>
          <a:p>
            <a:pPr indent="0" lvl="0" marL="0" marR="0" rtl="0" algn="ctr">
              <a:lnSpc>
                <a:spcPct val="100000"/>
              </a:lnSpc>
              <a:spcBef>
                <a:spcPts val="0"/>
              </a:spcBef>
              <a:spcAft>
                <a:spcPts val="0"/>
              </a:spcAft>
              <a:buClr>
                <a:srgbClr val="FFFFFF"/>
              </a:buClr>
              <a:buSzPts val="1800"/>
              <a:buFont typeface="Jost Light"/>
              <a:buNone/>
            </a:pPr>
            <a:r>
              <a:rPr b="1" i="0" lang="es-PE" sz="1800" u="none" cap="none" strike="noStrike">
                <a:solidFill>
                  <a:srgbClr val="FFFFFF"/>
                </a:solidFill>
                <a:latin typeface="Jost Light"/>
                <a:ea typeface="Jost Light"/>
                <a:cs typeface="Jost Light"/>
                <a:sym typeface="Jost Light"/>
              </a:rPr>
              <a:t>BENEFICIARIES</a:t>
            </a:r>
            <a:endParaRPr sz="700"/>
          </a:p>
        </p:txBody>
      </p:sp>
      <p:grpSp>
        <p:nvGrpSpPr>
          <p:cNvPr id="646" name="Google Shape;646;g311d5cb9a0a_0_344"/>
          <p:cNvGrpSpPr/>
          <p:nvPr/>
        </p:nvGrpSpPr>
        <p:grpSpPr>
          <a:xfrm>
            <a:off x="4909250" y="2884317"/>
            <a:ext cx="2026853" cy="1137328"/>
            <a:chOff x="9300154" y="5065986"/>
            <a:chExt cx="6273145" cy="4827369"/>
          </a:xfrm>
        </p:grpSpPr>
        <p:sp>
          <p:nvSpPr>
            <p:cNvPr id="647" name="Google Shape;647;g311d5cb9a0a_0_344"/>
            <p:cNvSpPr/>
            <p:nvPr/>
          </p:nvSpPr>
          <p:spPr>
            <a:xfrm>
              <a:off x="9632288" y="5065986"/>
              <a:ext cx="3528859" cy="2061079"/>
            </a:xfrm>
            <a:custGeom>
              <a:rect b="b" l="l" r="r" t="t"/>
              <a:pathLst>
                <a:path extrusionOk="0" h="1399714" w="2042755">
                  <a:moveTo>
                    <a:pt x="1465662" y="502670"/>
                  </a:moveTo>
                  <a:cubicBezTo>
                    <a:pt x="1453123" y="505157"/>
                    <a:pt x="1440195" y="510365"/>
                    <a:pt x="1426799" y="518758"/>
                  </a:cubicBezTo>
                  <a:cubicBezTo>
                    <a:pt x="1411845" y="527462"/>
                    <a:pt x="1390662" y="522488"/>
                    <a:pt x="1390662" y="551089"/>
                  </a:cubicBezTo>
                  <a:cubicBezTo>
                    <a:pt x="1389415" y="607047"/>
                    <a:pt x="1354524" y="599586"/>
                    <a:pt x="1310910" y="582177"/>
                  </a:cubicBezTo>
                  <a:cubicBezTo>
                    <a:pt x="1314026" y="595855"/>
                    <a:pt x="1314337" y="608601"/>
                    <a:pt x="1312468" y="620881"/>
                  </a:cubicBezTo>
                  <a:lnTo>
                    <a:pt x="1302932" y="650586"/>
                  </a:lnTo>
                  <a:lnTo>
                    <a:pt x="1310325" y="643223"/>
                  </a:lnTo>
                  <a:cubicBezTo>
                    <a:pt x="1316569" y="633272"/>
                    <a:pt x="1326560" y="629540"/>
                    <a:pt x="1336552" y="635759"/>
                  </a:cubicBezTo>
                  <a:cubicBezTo>
                    <a:pt x="1347792" y="641979"/>
                    <a:pt x="1359032" y="650686"/>
                    <a:pt x="1366525" y="660638"/>
                  </a:cubicBezTo>
                  <a:cubicBezTo>
                    <a:pt x="1387756" y="689248"/>
                    <a:pt x="1412734" y="691736"/>
                    <a:pt x="1443956" y="678053"/>
                  </a:cubicBezTo>
                  <a:cubicBezTo>
                    <a:pt x="1451449" y="658150"/>
                    <a:pt x="1425222" y="658150"/>
                    <a:pt x="1421476" y="644467"/>
                  </a:cubicBezTo>
                  <a:cubicBezTo>
                    <a:pt x="1416480" y="627052"/>
                    <a:pt x="1390254" y="634515"/>
                    <a:pt x="1390254" y="610881"/>
                  </a:cubicBezTo>
                  <a:lnTo>
                    <a:pt x="1452698" y="610881"/>
                  </a:lnTo>
                  <a:cubicBezTo>
                    <a:pt x="1457693" y="612125"/>
                    <a:pt x="1460191" y="613369"/>
                    <a:pt x="1463938" y="614613"/>
                  </a:cubicBezTo>
                  <a:cubicBezTo>
                    <a:pt x="1493911" y="638247"/>
                    <a:pt x="1525133" y="640735"/>
                    <a:pt x="1556355" y="615857"/>
                  </a:cubicBezTo>
                  <a:cubicBezTo>
                    <a:pt x="1558853" y="614613"/>
                    <a:pt x="1562600" y="613369"/>
                    <a:pt x="1565098" y="610881"/>
                  </a:cubicBezTo>
                  <a:cubicBezTo>
                    <a:pt x="1587578" y="606528"/>
                    <a:pt x="1599130" y="595332"/>
                    <a:pt x="1605374" y="580872"/>
                  </a:cubicBezTo>
                  <a:lnTo>
                    <a:pt x="1612903" y="536573"/>
                  </a:lnTo>
                  <a:lnTo>
                    <a:pt x="1588793" y="548602"/>
                  </a:lnTo>
                  <a:cubicBezTo>
                    <a:pt x="1581317" y="548602"/>
                    <a:pt x="1575086" y="546115"/>
                    <a:pt x="1570102" y="541141"/>
                  </a:cubicBezTo>
                  <a:cubicBezTo>
                    <a:pt x="1537391" y="512230"/>
                    <a:pt x="1503279" y="495209"/>
                    <a:pt x="1465662" y="502670"/>
                  </a:cubicBezTo>
                  <a:close/>
                  <a:moveTo>
                    <a:pt x="1099071" y="217"/>
                  </a:moveTo>
                  <a:cubicBezTo>
                    <a:pt x="1127732" y="8921"/>
                    <a:pt x="1157639" y="13895"/>
                    <a:pt x="1188791" y="11408"/>
                  </a:cubicBezTo>
                  <a:cubicBezTo>
                    <a:pt x="1197514" y="11408"/>
                    <a:pt x="1204991" y="13895"/>
                    <a:pt x="1212467" y="18869"/>
                  </a:cubicBezTo>
                  <a:cubicBezTo>
                    <a:pt x="1222436" y="20113"/>
                    <a:pt x="1232405" y="20113"/>
                    <a:pt x="1241128" y="20113"/>
                  </a:cubicBezTo>
                  <a:cubicBezTo>
                    <a:pt x="1266050" y="37522"/>
                    <a:pt x="1288480" y="16382"/>
                    <a:pt x="1313403" y="16382"/>
                  </a:cubicBezTo>
                  <a:cubicBezTo>
                    <a:pt x="1335833" y="15139"/>
                    <a:pt x="1355770" y="18869"/>
                    <a:pt x="1371970" y="37522"/>
                  </a:cubicBezTo>
                  <a:lnTo>
                    <a:pt x="1371970" y="36278"/>
                  </a:lnTo>
                  <a:cubicBezTo>
                    <a:pt x="1395646" y="49957"/>
                    <a:pt x="1421814" y="40009"/>
                    <a:pt x="1447983" y="42496"/>
                  </a:cubicBezTo>
                  <a:cubicBezTo>
                    <a:pt x="1487858" y="72340"/>
                    <a:pt x="1536457" y="36278"/>
                    <a:pt x="1577578" y="61148"/>
                  </a:cubicBezTo>
                  <a:cubicBezTo>
                    <a:pt x="1614962" y="90993"/>
                    <a:pt x="1659822" y="113376"/>
                    <a:pt x="1683498" y="158142"/>
                  </a:cubicBezTo>
                  <a:cubicBezTo>
                    <a:pt x="1692221" y="174307"/>
                    <a:pt x="1700944" y="189229"/>
                    <a:pt x="1688482" y="207882"/>
                  </a:cubicBezTo>
                  <a:cubicBezTo>
                    <a:pt x="1684744" y="214099"/>
                    <a:pt x="1679760" y="219073"/>
                    <a:pt x="1673529" y="222804"/>
                  </a:cubicBezTo>
                  <a:cubicBezTo>
                    <a:pt x="1648607" y="237726"/>
                    <a:pt x="1623685" y="240213"/>
                    <a:pt x="1597516" y="227778"/>
                  </a:cubicBezTo>
                  <a:cubicBezTo>
                    <a:pt x="1592532" y="197934"/>
                    <a:pt x="1586301" y="166846"/>
                    <a:pt x="1566363" y="141976"/>
                  </a:cubicBezTo>
                  <a:cubicBezTo>
                    <a:pt x="1546426" y="115863"/>
                    <a:pt x="1526488" y="109645"/>
                    <a:pt x="1499073" y="146950"/>
                  </a:cubicBezTo>
                  <a:cubicBezTo>
                    <a:pt x="1542687" y="109645"/>
                    <a:pt x="1565117" y="124567"/>
                    <a:pt x="1571348" y="165603"/>
                  </a:cubicBezTo>
                  <a:cubicBezTo>
                    <a:pt x="1575086" y="189229"/>
                    <a:pt x="1575086" y="211612"/>
                    <a:pt x="1597516" y="227778"/>
                  </a:cubicBezTo>
                  <a:cubicBezTo>
                    <a:pt x="1609977" y="237726"/>
                    <a:pt x="1634900" y="235239"/>
                    <a:pt x="1631161" y="262596"/>
                  </a:cubicBezTo>
                  <a:cubicBezTo>
                    <a:pt x="1623685" y="350885"/>
                    <a:pt x="1681006" y="401869"/>
                    <a:pt x="1742065" y="446635"/>
                  </a:cubicBezTo>
                  <a:cubicBezTo>
                    <a:pt x="1766987" y="465287"/>
                    <a:pt x="1795648" y="475235"/>
                    <a:pt x="1776956" y="513784"/>
                  </a:cubicBezTo>
                  <a:cubicBezTo>
                    <a:pt x="1743311" y="527462"/>
                    <a:pt x="1708420" y="538654"/>
                    <a:pt x="1673529" y="520001"/>
                  </a:cubicBezTo>
                  <a:cubicBezTo>
                    <a:pt x="1662314" y="513784"/>
                    <a:pt x="1652657" y="513473"/>
                    <a:pt x="1643778" y="516582"/>
                  </a:cubicBezTo>
                  <a:lnTo>
                    <a:pt x="1625415" y="529102"/>
                  </a:lnTo>
                  <a:lnTo>
                    <a:pt x="1633786" y="527539"/>
                  </a:lnTo>
                  <a:cubicBezTo>
                    <a:pt x="1639406" y="528782"/>
                    <a:pt x="1643777" y="533758"/>
                    <a:pt x="1646275" y="546197"/>
                  </a:cubicBezTo>
                  <a:cubicBezTo>
                    <a:pt x="1651271" y="571076"/>
                    <a:pt x="1655017" y="572320"/>
                    <a:pt x="1679995" y="559880"/>
                  </a:cubicBezTo>
                  <a:cubicBezTo>
                    <a:pt x="1694982" y="554905"/>
                    <a:pt x="1704973" y="554905"/>
                    <a:pt x="1714964" y="564856"/>
                  </a:cubicBezTo>
                  <a:cubicBezTo>
                    <a:pt x="1728702" y="577295"/>
                    <a:pt x="1739942" y="590978"/>
                    <a:pt x="1752430" y="604661"/>
                  </a:cubicBezTo>
                  <a:cubicBezTo>
                    <a:pt x="1759924" y="613369"/>
                    <a:pt x="1767417" y="620832"/>
                    <a:pt x="1778657" y="612125"/>
                  </a:cubicBezTo>
                  <a:cubicBezTo>
                    <a:pt x="1787399" y="605905"/>
                    <a:pt x="1797390" y="598442"/>
                    <a:pt x="1794893" y="588490"/>
                  </a:cubicBezTo>
                  <a:cubicBezTo>
                    <a:pt x="1791146" y="576051"/>
                    <a:pt x="1779906" y="568588"/>
                    <a:pt x="1798639" y="558636"/>
                  </a:cubicBezTo>
                  <a:cubicBezTo>
                    <a:pt x="1819870" y="548685"/>
                    <a:pt x="1844848" y="541222"/>
                    <a:pt x="1853590" y="516343"/>
                  </a:cubicBezTo>
                  <a:cubicBezTo>
                    <a:pt x="1854839" y="513855"/>
                    <a:pt x="1856088" y="511368"/>
                    <a:pt x="1858586" y="510124"/>
                  </a:cubicBezTo>
                  <a:cubicBezTo>
                    <a:pt x="1879817" y="491465"/>
                    <a:pt x="1887310" y="535002"/>
                    <a:pt x="1903546" y="522563"/>
                  </a:cubicBezTo>
                  <a:cubicBezTo>
                    <a:pt x="1914786" y="512612"/>
                    <a:pt x="1896052" y="491465"/>
                    <a:pt x="1908541" y="477782"/>
                  </a:cubicBezTo>
                  <a:cubicBezTo>
                    <a:pt x="1912288" y="475294"/>
                    <a:pt x="1917283" y="471562"/>
                    <a:pt x="1922279" y="472806"/>
                  </a:cubicBezTo>
                  <a:cubicBezTo>
                    <a:pt x="1928523" y="472806"/>
                    <a:pt x="1938514" y="475294"/>
                    <a:pt x="1942261" y="480270"/>
                  </a:cubicBezTo>
                  <a:cubicBezTo>
                    <a:pt x="1946008" y="487733"/>
                    <a:pt x="1949754" y="498928"/>
                    <a:pt x="1948505" y="510124"/>
                  </a:cubicBezTo>
                  <a:cubicBezTo>
                    <a:pt x="1948505" y="537490"/>
                    <a:pt x="1962243" y="546197"/>
                    <a:pt x="1988470" y="539978"/>
                  </a:cubicBezTo>
                  <a:cubicBezTo>
                    <a:pt x="1995963" y="539978"/>
                    <a:pt x="2003456" y="546197"/>
                    <a:pt x="2003456" y="554905"/>
                  </a:cubicBezTo>
                  <a:cubicBezTo>
                    <a:pt x="2003456" y="559880"/>
                    <a:pt x="2002208" y="566100"/>
                    <a:pt x="1997212" y="568588"/>
                  </a:cubicBezTo>
                  <a:cubicBezTo>
                    <a:pt x="1978479" y="582271"/>
                    <a:pt x="1958497" y="594710"/>
                    <a:pt x="1933519" y="595954"/>
                  </a:cubicBezTo>
                  <a:cubicBezTo>
                    <a:pt x="1932270" y="613369"/>
                    <a:pt x="1942261" y="628296"/>
                    <a:pt x="1949754" y="643223"/>
                  </a:cubicBezTo>
                  <a:cubicBezTo>
                    <a:pt x="1922279" y="689248"/>
                    <a:pt x="1963492" y="741492"/>
                    <a:pt x="1938514" y="788761"/>
                  </a:cubicBezTo>
                  <a:cubicBezTo>
                    <a:pt x="1934768" y="797469"/>
                    <a:pt x="1944759" y="790005"/>
                    <a:pt x="1947257" y="790005"/>
                  </a:cubicBezTo>
                  <a:cubicBezTo>
                    <a:pt x="2015945" y="798713"/>
                    <a:pt x="2010950" y="868372"/>
                    <a:pt x="2002208" y="893250"/>
                  </a:cubicBezTo>
                  <a:cubicBezTo>
                    <a:pt x="1982225" y="944251"/>
                    <a:pt x="1999710" y="965397"/>
                    <a:pt x="2029683" y="995251"/>
                  </a:cubicBezTo>
                  <a:cubicBezTo>
                    <a:pt x="2044669" y="1008935"/>
                    <a:pt x="2048416" y="1033813"/>
                    <a:pt x="2032181" y="1053716"/>
                  </a:cubicBezTo>
                  <a:cubicBezTo>
                    <a:pt x="2010950" y="1077350"/>
                    <a:pt x="1997212" y="1052472"/>
                    <a:pt x="1978479" y="1045008"/>
                  </a:cubicBezTo>
                  <a:cubicBezTo>
                    <a:pt x="1934768" y="1026349"/>
                    <a:pt x="1907292" y="985300"/>
                    <a:pt x="1861083" y="966641"/>
                  </a:cubicBezTo>
                  <a:cubicBezTo>
                    <a:pt x="1814875" y="946739"/>
                    <a:pt x="1836106" y="911909"/>
                    <a:pt x="1872323" y="888275"/>
                  </a:cubicBezTo>
                  <a:cubicBezTo>
                    <a:pt x="1847346" y="879567"/>
                    <a:pt x="1828612" y="872104"/>
                    <a:pt x="1808630" y="867128"/>
                  </a:cubicBezTo>
                  <a:cubicBezTo>
                    <a:pt x="1782404" y="900714"/>
                    <a:pt x="1891057" y="945495"/>
                    <a:pt x="1794893" y="967885"/>
                  </a:cubicBezTo>
                  <a:cubicBezTo>
                    <a:pt x="1788648" y="960422"/>
                    <a:pt x="1782404" y="952958"/>
                    <a:pt x="1796141" y="945495"/>
                  </a:cubicBezTo>
                  <a:cubicBezTo>
                    <a:pt x="1789897" y="936787"/>
                    <a:pt x="1802386" y="945495"/>
                    <a:pt x="1792395" y="946739"/>
                  </a:cubicBezTo>
                  <a:cubicBezTo>
                    <a:pt x="1787399" y="947983"/>
                    <a:pt x="1784901" y="952958"/>
                    <a:pt x="1784901" y="957934"/>
                  </a:cubicBezTo>
                  <a:cubicBezTo>
                    <a:pt x="1786150" y="966641"/>
                    <a:pt x="1791146" y="972861"/>
                    <a:pt x="1792395" y="980324"/>
                  </a:cubicBezTo>
                  <a:cubicBezTo>
                    <a:pt x="1796141" y="1007691"/>
                    <a:pt x="1814875" y="1043764"/>
                    <a:pt x="1781155" y="1057447"/>
                  </a:cubicBezTo>
                  <a:cubicBezTo>
                    <a:pt x="1753679" y="1069887"/>
                    <a:pt x="1733697" y="1041276"/>
                    <a:pt x="1718711" y="1018886"/>
                  </a:cubicBezTo>
                  <a:cubicBezTo>
                    <a:pt x="1713715" y="1008935"/>
                    <a:pt x="1708719" y="998983"/>
                    <a:pt x="1688737" y="996495"/>
                  </a:cubicBezTo>
                  <a:cubicBezTo>
                    <a:pt x="1711217" y="1043764"/>
                    <a:pt x="1698728" y="1071130"/>
                    <a:pt x="1647524" y="1073618"/>
                  </a:cubicBezTo>
                  <a:cubicBezTo>
                    <a:pt x="1602564" y="1077350"/>
                    <a:pt x="1578835" y="1103472"/>
                    <a:pt x="1568844" y="1144522"/>
                  </a:cubicBezTo>
                  <a:cubicBezTo>
                    <a:pt x="1565098" y="1153229"/>
                    <a:pt x="1557604" y="1161936"/>
                    <a:pt x="1550111" y="1169400"/>
                  </a:cubicBezTo>
                  <a:cubicBezTo>
                    <a:pt x="1548862" y="1183083"/>
                    <a:pt x="1536373" y="1193034"/>
                    <a:pt x="1532627" y="1202986"/>
                  </a:cubicBezTo>
                  <a:cubicBezTo>
                    <a:pt x="1521387" y="1231596"/>
                    <a:pt x="1483920" y="1209205"/>
                    <a:pt x="1475178" y="1236571"/>
                  </a:cubicBezTo>
                  <a:cubicBezTo>
                    <a:pt x="1500156" y="1268913"/>
                    <a:pt x="1497658" y="1312450"/>
                    <a:pt x="1520138" y="1344792"/>
                  </a:cubicBezTo>
                  <a:cubicBezTo>
                    <a:pt x="1531378" y="1363451"/>
                    <a:pt x="1558853" y="1365939"/>
                    <a:pt x="1575089" y="1349768"/>
                  </a:cubicBezTo>
                  <a:cubicBezTo>
                    <a:pt x="1588826" y="1338573"/>
                    <a:pt x="1595071" y="1318670"/>
                    <a:pt x="1616302" y="1316182"/>
                  </a:cubicBezTo>
                  <a:cubicBezTo>
                    <a:pt x="1622546" y="1314938"/>
                    <a:pt x="1627542" y="1316182"/>
                    <a:pt x="1631289" y="1318670"/>
                  </a:cubicBezTo>
                  <a:cubicBezTo>
                    <a:pt x="1641280" y="1322402"/>
                    <a:pt x="1641280" y="1332353"/>
                    <a:pt x="1637533" y="1338573"/>
                  </a:cubicBezTo>
                  <a:cubicBezTo>
                    <a:pt x="1628791" y="1354744"/>
                    <a:pt x="1617551" y="1369671"/>
                    <a:pt x="1608809" y="1385842"/>
                  </a:cubicBezTo>
                  <a:cubicBezTo>
                    <a:pt x="1600066" y="1398281"/>
                    <a:pt x="1588826" y="1403256"/>
                    <a:pt x="1575089" y="1397037"/>
                  </a:cubicBezTo>
                  <a:cubicBezTo>
                    <a:pt x="1561351" y="1392061"/>
                    <a:pt x="1547613" y="1390817"/>
                    <a:pt x="1536373" y="1385842"/>
                  </a:cubicBezTo>
                  <a:cubicBezTo>
                    <a:pt x="1518889" y="1378378"/>
                    <a:pt x="1507649" y="1384598"/>
                    <a:pt x="1492662" y="1392061"/>
                  </a:cubicBezTo>
                  <a:cubicBezTo>
                    <a:pt x="1467685" y="1404500"/>
                    <a:pt x="1443956" y="1388329"/>
                    <a:pt x="1447702" y="1360963"/>
                  </a:cubicBezTo>
                  <a:cubicBezTo>
                    <a:pt x="1452698" y="1326134"/>
                    <a:pt x="1447702" y="1293792"/>
                    <a:pt x="1435214" y="1261450"/>
                  </a:cubicBezTo>
                  <a:cubicBezTo>
                    <a:pt x="1431467" y="1252742"/>
                    <a:pt x="1421476" y="1239059"/>
                    <a:pt x="1411485" y="1244035"/>
                  </a:cubicBezTo>
                  <a:cubicBezTo>
                    <a:pt x="1372769" y="1261450"/>
                    <a:pt x="1341547" y="1232840"/>
                    <a:pt x="1307827" y="1227864"/>
                  </a:cubicBezTo>
                  <a:cubicBezTo>
                    <a:pt x="1300334" y="1226620"/>
                    <a:pt x="1291592" y="1229108"/>
                    <a:pt x="1285347" y="1220401"/>
                  </a:cubicBezTo>
                  <a:cubicBezTo>
                    <a:pt x="1284098" y="1200498"/>
                    <a:pt x="1302832" y="1195522"/>
                    <a:pt x="1312823" y="1183083"/>
                  </a:cubicBezTo>
                  <a:cubicBezTo>
                    <a:pt x="1319067" y="1174376"/>
                    <a:pt x="1329058" y="1174376"/>
                    <a:pt x="1340298" y="1178107"/>
                  </a:cubicBezTo>
                  <a:cubicBezTo>
                    <a:pt x="1359032" y="1184327"/>
                    <a:pt x="1376516" y="1189303"/>
                    <a:pt x="1394000" y="1195522"/>
                  </a:cubicBezTo>
                  <a:cubicBezTo>
                    <a:pt x="1413982" y="1200498"/>
                    <a:pt x="1421476" y="1183083"/>
                    <a:pt x="1432716" y="1173132"/>
                  </a:cubicBezTo>
                  <a:cubicBezTo>
                    <a:pt x="1442707" y="1165668"/>
                    <a:pt x="1442707" y="1155717"/>
                    <a:pt x="1436462" y="1145765"/>
                  </a:cubicBezTo>
                  <a:cubicBezTo>
                    <a:pt x="1432716" y="1138302"/>
                    <a:pt x="1425222" y="1132082"/>
                    <a:pt x="1425222" y="1124619"/>
                  </a:cubicBezTo>
                  <a:cubicBezTo>
                    <a:pt x="1425222" y="1086057"/>
                    <a:pt x="1400245" y="1063667"/>
                    <a:pt x="1374018" y="1041276"/>
                  </a:cubicBezTo>
                  <a:cubicBezTo>
                    <a:pt x="1384009" y="1031325"/>
                    <a:pt x="1384009" y="1020130"/>
                    <a:pt x="1372769" y="1010178"/>
                  </a:cubicBezTo>
                  <a:cubicBezTo>
                    <a:pt x="1401494" y="991520"/>
                    <a:pt x="1428969" y="974105"/>
                    <a:pt x="1461440" y="964154"/>
                  </a:cubicBezTo>
                  <a:cubicBezTo>
                    <a:pt x="1486418" y="956690"/>
                    <a:pt x="1490165" y="933056"/>
                    <a:pt x="1473929" y="914397"/>
                  </a:cubicBezTo>
                  <a:cubicBezTo>
                    <a:pt x="1460191" y="898226"/>
                    <a:pt x="1437711" y="890762"/>
                    <a:pt x="1435214" y="865884"/>
                  </a:cubicBezTo>
                  <a:cubicBezTo>
                    <a:pt x="1432716" y="853445"/>
                    <a:pt x="1422725" y="842250"/>
                    <a:pt x="1407738" y="839762"/>
                  </a:cubicBezTo>
                  <a:cubicBezTo>
                    <a:pt x="1389005" y="838518"/>
                    <a:pt x="1380263" y="852201"/>
                    <a:pt x="1372769" y="867128"/>
                  </a:cubicBezTo>
                  <a:cubicBezTo>
                    <a:pt x="1407738" y="879567"/>
                    <a:pt x="1407738" y="879567"/>
                    <a:pt x="1442707" y="925592"/>
                  </a:cubicBezTo>
                  <a:cubicBezTo>
                    <a:pt x="1408987" y="939275"/>
                    <a:pt x="1387756" y="981568"/>
                    <a:pt x="1341547" y="961666"/>
                  </a:cubicBezTo>
                  <a:lnTo>
                    <a:pt x="1335303" y="960422"/>
                  </a:lnTo>
                  <a:cubicBezTo>
                    <a:pt x="1331556" y="959178"/>
                    <a:pt x="1329058" y="955446"/>
                    <a:pt x="1326560" y="952958"/>
                  </a:cubicBezTo>
                  <a:lnTo>
                    <a:pt x="1324063" y="946739"/>
                  </a:lnTo>
                  <a:cubicBezTo>
                    <a:pt x="1325312" y="928080"/>
                    <a:pt x="1322814" y="910665"/>
                    <a:pt x="1340298" y="898226"/>
                  </a:cubicBezTo>
                  <a:cubicBezTo>
                    <a:pt x="1345294" y="900714"/>
                    <a:pt x="1344357" y="901025"/>
                    <a:pt x="1343421" y="901025"/>
                  </a:cubicBezTo>
                  <a:lnTo>
                    <a:pt x="1343556" y="901065"/>
                  </a:lnTo>
                  <a:lnTo>
                    <a:pt x="1350289" y="906933"/>
                  </a:lnTo>
                  <a:cubicBezTo>
                    <a:pt x="1354036" y="903202"/>
                    <a:pt x="1352787" y="904446"/>
                    <a:pt x="1346543" y="901958"/>
                  </a:cubicBezTo>
                  <a:lnTo>
                    <a:pt x="1343556" y="901065"/>
                  </a:lnTo>
                  <a:lnTo>
                    <a:pt x="1340298" y="898226"/>
                  </a:lnTo>
                  <a:cubicBezTo>
                    <a:pt x="1336552" y="888275"/>
                    <a:pt x="1330307" y="877079"/>
                    <a:pt x="1325312" y="867128"/>
                  </a:cubicBezTo>
                  <a:cubicBezTo>
                    <a:pt x="1304081" y="868372"/>
                    <a:pt x="1284098" y="870860"/>
                    <a:pt x="1262867" y="872104"/>
                  </a:cubicBezTo>
                  <a:cubicBezTo>
                    <a:pt x="1256623" y="873348"/>
                    <a:pt x="1252876" y="869616"/>
                    <a:pt x="1252876" y="863396"/>
                  </a:cubicBezTo>
                  <a:cubicBezTo>
                    <a:pt x="1252876" y="862152"/>
                    <a:pt x="1254125" y="858421"/>
                    <a:pt x="1256623" y="858421"/>
                  </a:cubicBezTo>
                  <a:cubicBezTo>
                    <a:pt x="1285347" y="850957"/>
                    <a:pt x="1285347" y="837274"/>
                    <a:pt x="1271610" y="813640"/>
                  </a:cubicBezTo>
                  <a:cubicBezTo>
                    <a:pt x="1267863" y="806176"/>
                    <a:pt x="1287845" y="794981"/>
                    <a:pt x="1281601" y="780054"/>
                  </a:cubicBezTo>
                  <a:cubicBezTo>
                    <a:pt x="1279103" y="772590"/>
                    <a:pt x="1282850" y="763883"/>
                    <a:pt x="1294089" y="767615"/>
                  </a:cubicBezTo>
                  <a:cubicBezTo>
                    <a:pt x="1297836" y="768859"/>
                    <a:pt x="1301583" y="773834"/>
                    <a:pt x="1304081" y="777566"/>
                  </a:cubicBezTo>
                  <a:cubicBezTo>
                    <a:pt x="1307827" y="781298"/>
                    <a:pt x="1311574" y="785029"/>
                    <a:pt x="1315321" y="788761"/>
                  </a:cubicBezTo>
                  <a:cubicBezTo>
                    <a:pt x="1332805" y="783786"/>
                    <a:pt x="1329058" y="763883"/>
                    <a:pt x="1336552" y="752688"/>
                  </a:cubicBezTo>
                  <a:cubicBezTo>
                    <a:pt x="1361529" y="711638"/>
                    <a:pt x="1359032" y="704175"/>
                    <a:pt x="1307827" y="691736"/>
                  </a:cubicBezTo>
                  <a:lnTo>
                    <a:pt x="1293772" y="686694"/>
                  </a:lnTo>
                  <a:lnTo>
                    <a:pt x="1293523" y="690983"/>
                  </a:lnTo>
                  <a:cubicBezTo>
                    <a:pt x="1297437" y="713367"/>
                    <a:pt x="1310287" y="738547"/>
                    <a:pt x="1274773" y="741345"/>
                  </a:cubicBezTo>
                  <a:cubicBezTo>
                    <a:pt x="1237390" y="745076"/>
                    <a:pt x="1196268" y="725180"/>
                    <a:pt x="1170100" y="699066"/>
                  </a:cubicBezTo>
                  <a:cubicBezTo>
                    <a:pt x="1162623" y="691605"/>
                    <a:pt x="1156392" y="643108"/>
                    <a:pt x="1171346" y="613264"/>
                  </a:cubicBezTo>
                  <a:cubicBezTo>
                    <a:pt x="1190037" y="572229"/>
                    <a:pt x="1185053" y="548602"/>
                    <a:pt x="1131470" y="544872"/>
                  </a:cubicBezTo>
                  <a:cubicBezTo>
                    <a:pt x="1095333" y="542385"/>
                    <a:pt x="1052965" y="515027"/>
                    <a:pt x="1034273" y="497618"/>
                  </a:cubicBezTo>
                  <a:cubicBezTo>
                    <a:pt x="995644" y="462800"/>
                    <a:pt x="957014" y="477722"/>
                    <a:pt x="920877" y="467774"/>
                  </a:cubicBezTo>
                  <a:cubicBezTo>
                    <a:pt x="964491" y="477567"/>
                    <a:pt x="1024324" y="469270"/>
                    <a:pt x="1027749" y="527023"/>
                  </a:cubicBezTo>
                  <a:lnTo>
                    <a:pt x="1025812" y="552609"/>
                  </a:lnTo>
                  <a:lnTo>
                    <a:pt x="1024597" y="555986"/>
                  </a:lnTo>
                  <a:lnTo>
                    <a:pt x="1023434" y="556958"/>
                  </a:lnTo>
                  <a:lnTo>
                    <a:pt x="1012597" y="561538"/>
                  </a:lnTo>
                  <a:lnTo>
                    <a:pt x="1010950" y="560443"/>
                  </a:lnTo>
                  <a:lnTo>
                    <a:pt x="1001875" y="552333"/>
                  </a:lnTo>
                  <a:lnTo>
                    <a:pt x="1001372" y="552401"/>
                  </a:lnTo>
                  <a:lnTo>
                    <a:pt x="1001174" y="552158"/>
                  </a:lnTo>
                  <a:cubicBezTo>
                    <a:pt x="1000083" y="551828"/>
                    <a:pt x="999071" y="552255"/>
                    <a:pt x="998448" y="552799"/>
                  </a:cubicBezTo>
                  <a:lnTo>
                    <a:pt x="1001372" y="552401"/>
                  </a:lnTo>
                  <a:lnTo>
                    <a:pt x="1004367" y="556063"/>
                  </a:lnTo>
                  <a:lnTo>
                    <a:pt x="1010950" y="560443"/>
                  </a:lnTo>
                  <a:lnTo>
                    <a:pt x="1012311" y="561659"/>
                  </a:lnTo>
                  <a:lnTo>
                    <a:pt x="1012597" y="561538"/>
                  </a:lnTo>
                  <a:lnTo>
                    <a:pt x="1015582" y="563524"/>
                  </a:lnTo>
                  <a:lnTo>
                    <a:pt x="1023434" y="556958"/>
                  </a:lnTo>
                  <a:lnTo>
                    <a:pt x="1025551" y="556063"/>
                  </a:lnTo>
                  <a:lnTo>
                    <a:pt x="1025812" y="552609"/>
                  </a:lnTo>
                  <a:lnTo>
                    <a:pt x="1028822" y="544250"/>
                  </a:lnTo>
                  <a:cubicBezTo>
                    <a:pt x="1031158" y="536167"/>
                    <a:pt x="1033650" y="528706"/>
                    <a:pt x="1042996" y="528706"/>
                  </a:cubicBezTo>
                  <a:cubicBezTo>
                    <a:pt x="1066672" y="528706"/>
                    <a:pt x="1067918" y="552333"/>
                    <a:pt x="1072903" y="569742"/>
                  </a:cubicBezTo>
                  <a:cubicBezTo>
                    <a:pt x="1074149" y="577203"/>
                    <a:pt x="1075395" y="585907"/>
                    <a:pt x="1071657" y="593368"/>
                  </a:cubicBezTo>
                  <a:cubicBezTo>
                    <a:pt x="1056703" y="623212"/>
                    <a:pt x="1130224" y="634404"/>
                    <a:pt x="1089102" y="664248"/>
                  </a:cubicBezTo>
                  <a:cubicBezTo>
                    <a:pt x="1055457" y="687875"/>
                    <a:pt x="1014336" y="691605"/>
                    <a:pt x="974460" y="675439"/>
                  </a:cubicBezTo>
                  <a:cubicBezTo>
                    <a:pt x="935831" y="665491"/>
                    <a:pt x="915893" y="712745"/>
                    <a:pt x="878509" y="704040"/>
                  </a:cubicBezTo>
                  <a:cubicBezTo>
                    <a:pt x="867294" y="704040"/>
                    <a:pt x="857326" y="702797"/>
                    <a:pt x="846111" y="699066"/>
                  </a:cubicBezTo>
                  <a:cubicBezTo>
                    <a:pt x="812465" y="691605"/>
                    <a:pt x="777574" y="679170"/>
                    <a:pt x="742683" y="697823"/>
                  </a:cubicBezTo>
                  <a:cubicBezTo>
                    <a:pt x="730222" y="704040"/>
                    <a:pt x="717761" y="711501"/>
                    <a:pt x="701561" y="709014"/>
                  </a:cubicBezTo>
                  <a:cubicBezTo>
                    <a:pt x="661686" y="697823"/>
                    <a:pt x="655455" y="670465"/>
                    <a:pt x="666670" y="634404"/>
                  </a:cubicBezTo>
                  <a:cubicBezTo>
                    <a:pt x="671655" y="624456"/>
                    <a:pt x="682870" y="621969"/>
                    <a:pt x="687854" y="613264"/>
                  </a:cubicBezTo>
                  <a:cubicBezTo>
                    <a:pt x="679131" y="613264"/>
                    <a:pt x="670409" y="616995"/>
                    <a:pt x="661686" y="619482"/>
                  </a:cubicBezTo>
                  <a:cubicBezTo>
                    <a:pt x="649225" y="623212"/>
                    <a:pt x="636764" y="626943"/>
                    <a:pt x="624303" y="629430"/>
                  </a:cubicBezTo>
                  <a:cubicBezTo>
                    <a:pt x="608103" y="630673"/>
                    <a:pt x="599380" y="620725"/>
                    <a:pt x="591904" y="608290"/>
                  </a:cubicBezTo>
                  <a:cubicBezTo>
                    <a:pt x="588165" y="599586"/>
                    <a:pt x="583181" y="592125"/>
                    <a:pt x="576950" y="584664"/>
                  </a:cubicBezTo>
                  <a:cubicBezTo>
                    <a:pt x="566981" y="575959"/>
                    <a:pt x="555766" y="568498"/>
                    <a:pt x="547044" y="558550"/>
                  </a:cubicBezTo>
                  <a:cubicBezTo>
                    <a:pt x="518383" y="495131"/>
                    <a:pt x="599380" y="528706"/>
                    <a:pt x="603119" y="495131"/>
                  </a:cubicBezTo>
                  <a:cubicBezTo>
                    <a:pt x="600626" y="478966"/>
                    <a:pt x="594396" y="493888"/>
                    <a:pt x="590657" y="493888"/>
                  </a:cubicBezTo>
                  <a:cubicBezTo>
                    <a:pt x="563243" y="503836"/>
                    <a:pt x="538321" y="508810"/>
                    <a:pt x="523367" y="477722"/>
                  </a:cubicBezTo>
                  <a:cubicBezTo>
                    <a:pt x="523367" y="471505"/>
                    <a:pt x="525860" y="467774"/>
                    <a:pt x="528352" y="464044"/>
                  </a:cubicBezTo>
                  <a:cubicBezTo>
                    <a:pt x="523367" y="466531"/>
                    <a:pt x="519629" y="470261"/>
                    <a:pt x="517137" y="473992"/>
                  </a:cubicBezTo>
                  <a:cubicBezTo>
                    <a:pt x="479753" y="511297"/>
                    <a:pt x="444862" y="460313"/>
                    <a:pt x="407479" y="470261"/>
                  </a:cubicBezTo>
                  <a:cubicBezTo>
                    <a:pt x="389411" y="464044"/>
                    <a:pt x="379130" y="452852"/>
                    <a:pt x="372899" y="439485"/>
                  </a:cubicBezTo>
                  <a:lnTo>
                    <a:pt x="362745" y="396188"/>
                  </a:lnTo>
                  <a:lnTo>
                    <a:pt x="362697" y="395511"/>
                  </a:lnTo>
                  <a:lnTo>
                    <a:pt x="365890" y="389745"/>
                  </a:lnTo>
                  <a:cubicBezTo>
                    <a:pt x="367915" y="387879"/>
                    <a:pt x="369473" y="385703"/>
                    <a:pt x="366357" y="381973"/>
                  </a:cubicBezTo>
                  <a:cubicBezTo>
                    <a:pt x="366357" y="386947"/>
                    <a:pt x="365111" y="390677"/>
                    <a:pt x="362619" y="394408"/>
                  </a:cubicBezTo>
                  <a:lnTo>
                    <a:pt x="362697" y="395511"/>
                  </a:lnTo>
                  <a:lnTo>
                    <a:pt x="362619" y="395651"/>
                  </a:lnTo>
                  <a:lnTo>
                    <a:pt x="362745" y="396188"/>
                  </a:lnTo>
                  <a:lnTo>
                    <a:pt x="366104" y="443720"/>
                  </a:lnTo>
                  <a:cubicBezTo>
                    <a:pt x="363242" y="484639"/>
                    <a:pt x="339878" y="500727"/>
                    <a:pt x="282868" y="495131"/>
                  </a:cubicBezTo>
                  <a:cubicBezTo>
                    <a:pt x="223054" y="490157"/>
                    <a:pt x="159503" y="541141"/>
                    <a:pt x="104674" y="483940"/>
                  </a:cubicBezTo>
                  <a:cubicBezTo>
                    <a:pt x="98443" y="483940"/>
                    <a:pt x="90966" y="485183"/>
                    <a:pt x="84736" y="486427"/>
                  </a:cubicBezTo>
                  <a:cubicBezTo>
                    <a:pt x="63552" y="492644"/>
                    <a:pt x="42368" y="498862"/>
                    <a:pt x="26169" y="478966"/>
                  </a:cubicBezTo>
                  <a:cubicBezTo>
                    <a:pt x="22430" y="467774"/>
                    <a:pt x="21184" y="456583"/>
                    <a:pt x="32399" y="449122"/>
                  </a:cubicBezTo>
                  <a:lnTo>
                    <a:pt x="31153" y="450365"/>
                  </a:lnTo>
                  <a:cubicBezTo>
                    <a:pt x="39876" y="439174"/>
                    <a:pt x="39876" y="427982"/>
                    <a:pt x="39876" y="416791"/>
                  </a:cubicBezTo>
                  <a:cubicBezTo>
                    <a:pt x="39876" y="410573"/>
                    <a:pt x="42368" y="405599"/>
                    <a:pt x="47353" y="401869"/>
                  </a:cubicBezTo>
                  <a:cubicBezTo>
                    <a:pt x="51091" y="398138"/>
                    <a:pt x="51091" y="394408"/>
                    <a:pt x="48599" y="389434"/>
                  </a:cubicBezTo>
                  <a:cubicBezTo>
                    <a:pt x="53583" y="381973"/>
                    <a:pt x="53583" y="374511"/>
                    <a:pt x="47353" y="367050"/>
                  </a:cubicBezTo>
                  <a:cubicBezTo>
                    <a:pt x="48599" y="362076"/>
                    <a:pt x="48599" y="358346"/>
                    <a:pt x="46106" y="354615"/>
                  </a:cubicBezTo>
                  <a:cubicBezTo>
                    <a:pt x="39876" y="332232"/>
                    <a:pt x="14954" y="334719"/>
                    <a:pt x="3739" y="319797"/>
                  </a:cubicBezTo>
                  <a:cubicBezTo>
                    <a:pt x="3739" y="316067"/>
                    <a:pt x="3739" y="313580"/>
                    <a:pt x="0" y="312336"/>
                  </a:cubicBezTo>
                  <a:cubicBezTo>
                    <a:pt x="2492" y="303632"/>
                    <a:pt x="7477" y="296171"/>
                    <a:pt x="13707" y="289953"/>
                  </a:cubicBezTo>
                  <a:lnTo>
                    <a:pt x="13707" y="288710"/>
                  </a:lnTo>
                  <a:cubicBezTo>
                    <a:pt x="24922" y="281249"/>
                    <a:pt x="21184" y="267570"/>
                    <a:pt x="28661" y="258866"/>
                  </a:cubicBezTo>
                  <a:cubicBezTo>
                    <a:pt x="32399" y="255135"/>
                    <a:pt x="33645" y="250161"/>
                    <a:pt x="31153" y="246431"/>
                  </a:cubicBezTo>
                  <a:cubicBezTo>
                    <a:pt x="43614" y="230265"/>
                    <a:pt x="33645" y="209125"/>
                    <a:pt x="46106" y="194203"/>
                  </a:cubicBezTo>
                  <a:cubicBezTo>
                    <a:pt x="48599" y="191716"/>
                    <a:pt x="49845" y="187986"/>
                    <a:pt x="48599" y="183012"/>
                  </a:cubicBezTo>
                  <a:cubicBezTo>
                    <a:pt x="53583" y="171820"/>
                    <a:pt x="54829" y="159385"/>
                    <a:pt x="54829" y="146950"/>
                  </a:cubicBezTo>
                  <a:cubicBezTo>
                    <a:pt x="56075" y="140733"/>
                    <a:pt x="59814" y="135759"/>
                    <a:pt x="64798" y="132028"/>
                  </a:cubicBezTo>
                  <a:lnTo>
                    <a:pt x="63552" y="133272"/>
                  </a:lnTo>
                  <a:cubicBezTo>
                    <a:pt x="67290" y="124567"/>
                    <a:pt x="73521" y="120837"/>
                    <a:pt x="78505" y="115863"/>
                  </a:cubicBezTo>
                  <a:cubicBezTo>
                    <a:pt x="84736" y="109645"/>
                    <a:pt x="89720" y="104671"/>
                    <a:pt x="93459" y="98454"/>
                  </a:cubicBezTo>
                  <a:cubicBezTo>
                    <a:pt x="99689" y="93480"/>
                    <a:pt x="105920" y="87262"/>
                    <a:pt x="112150" y="83532"/>
                  </a:cubicBezTo>
                  <a:lnTo>
                    <a:pt x="110904" y="84775"/>
                  </a:lnTo>
                  <a:cubicBezTo>
                    <a:pt x="118381" y="73583"/>
                    <a:pt x="134580" y="77314"/>
                    <a:pt x="142057" y="67366"/>
                  </a:cubicBezTo>
                  <a:lnTo>
                    <a:pt x="143303" y="67366"/>
                  </a:lnTo>
                  <a:cubicBezTo>
                    <a:pt x="150780" y="58661"/>
                    <a:pt x="165733" y="59905"/>
                    <a:pt x="174456" y="51200"/>
                  </a:cubicBezTo>
                  <a:lnTo>
                    <a:pt x="174456" y="52444"/>
                  </a:lnTo>
                  <a:cubicBezTo>
                    <a:pt x="185671" y="43739"/>
                    <a:pt x="199378" y="36278"/>
                    <a:pt x="210593" y="26330"/>
                  </a:cubicBezTo>
                  <a:cubicBezTo>
                    <a:pt x="219316" y="21356"/>
                    <a:pt x="230531" y="18869"/>
                    <a:pt x="241746" y="18869"/>
                  </a:cubicBezTo>
                  <a:cubicBezTo>
                    <a:pt x="262930" y="21356"/>
                    <a:pt x="284114" y="35035"/>
                    <a:pt x="306544" y="21356"/>
                  </a:cubicBezTo>
                  <a:cubicBezTo>
                    <a:pt x="331466" y="21356"/>
                    <a:pt x="356388" y="21356"/>
                    <a:pt x="381311" y="21356"/>
                  </a:cubicBezTo>
                  <a:cubicBezTo>
                    <a:pt x="386295" y="15139"/>
                    <a:pt x="391280" y="12652"/>
                    <a:pt x="398756" y="12652"/>
                  </a:cubicBezTo>
                  <a:cubicBezTo>
                    <a:pt x="407479" y="12652"/>
                    <a:pt x="416202" y="11408"/>
                    <a:pt x="426171" y="8921"/>
                  </a:cubicBezTo>
                  <a:cubicBezTo>
                    <a:pt x="432401" y="7678"/>
                    <a:pt x="437386" y="6434"/>
                    <a:pt x="443616" y="6434"/>
                  </a:cubicBezTo>
                  <a:cubicBezTo>
                    <a:pt x="453585" y="3947"/>
                    <a:pt x="462308" y="2704"/>
                    <a:pt x="471031" y="3947"/>
                  </a:cubicBezTo>
                  <a:cubicBezTo>
                    <a:pt x="474769" y="5191"/>
                    <a:pt x="477261" y="5191"/>
                    <a:pt x="481000" y="6434"/>
                  </a:cubicBezTo>
                  <a:cubicBezTo>
                    <a:pt x="515891" y="6434"/>
                    <a:pt x="552028" y="6434"/>
                    <a:pt x="588165" y="5191"/>
                  </a:cubicBezTo>
                  <a:cubicBezTo>
                    <a:pt x="590657" y="5191"/>
                    <a:pt x="594396" y="3947"/>
                    <a:pt x="598134" y="3947"/>
                  </a:cubicBezTo>
                  <a:cubicBezTo>
                    <a:pt x="608103" y="1460"/>
                    <a:pt x="618072" y="1460"/>
                    <a:pt x="628041" y="3947"/>
                  </a:cubicBezTo>
                  <a:cubicBezTo>
                    <a:pt x="636764" y="3947"/>
                    <a:pt x="647979" y="6434"/>
                    <a:pt x="656701" y="8921"/>
                  </a:cubicBezTo>
                  <a:cubicBezTo>
                    <a:pt x="672901" y="13895"/>
                    <a:pt x="690346" y="16382"/>
                    <a:pt x="706546" y="20113"/>
                  </a:cubicBezTo>
                  <a:cubicBezTo>
                    <a:pt x="717761" y="22600"/>
                    <a:pt x="726484" y="27574"/>
                    <a:pt x="732714" y="36278"/>
                  </a:cubicBezTo>
                  <a:cubicBezTo>
                    <a:pt x="782559" y="48713"/>
                    <a:pt x="832403" y="46226"/>
                    <a:pt x="881002" y="37522"/>
                  </a:cubicBezTo>
                  <a:cubicBezTo>
                    <a:pt x="902186" y="41252"/>
                    <a:pt x="922123" y="38765"/>
                    <a:pt x="942061" y="32548"/>
                  </a:cubicBezTo>
                  <a:cubicBezTo>
                    <a:pt x="973214" y="17626"/>
                    <a:pt x="1008105" y="37522"/>
                    <a:pt x="1038012" y="20113"/>
                  </a:cubicBezTo>
                  <a:lnTo>
                    <a:pt x="1038012" y="21356"/>
                  </a:lnTo>
                  <a:cubicBezTo>
                    <a:pt x="1054211" y="2704"/>
                    <a:pt x="1075395" y="-1027"/>
                    <a:pt x="1099071" y="217"/>
                  </a:cubicBezTo>
                  <a:close/>
                </a:path>
              </a:pathLst>
            </a:custGeom>
            <a:solidFill>
              <a:srgbClr val="F4B081"/>
            </a:solidFill>
            <a:ln>
              <a:noFill/>
            </a:ln>
          </p:spPr>
          <p:txBody>
            <a:bodyPr anchorCtr="0" anchor="ctr" bIns="22850" lIns="45725" spcFirstLastPara="1" rIns="45725" wrap="square" tIns="2285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747993"/>
                </a:solidFill>
                <a:latin typeface="Jost Light"/>
                <a:ea typeface="Jost Light"/>
                <a:cs typeface="Jost Light"/>
                <a:sym typeface="Jost Light"/>
              </a:endParaRPr>
            </a:p>
          </p:txBody>
        </p:sp>
        <p:sp>
          <p:nvSpPr>
            <p:cNvPr id="648" name="Google Shape;648;g311d5cb9a0a_0_344"/>
            <p:cNvSpPr/>
            <p:nvPr/>
          </p:nvSpPr>
          <p:spPr>
            <a:xfrm>
              <a:off x="9300154" y="5161589"/>
              <a:ext cx="6234598" cy="3543876"/>
            </a:xfrm>
            <a:custGeom>
              <a:rect b="b" l="l" r="r" t="t"/>
              <a:pathLst>
                <a:path extrusionOk="0" h="2406707" w="3609029">
                  <a:moveTo>
                    <a:pt x="220318" y="2093670"/>
                  </a:moveTo>
                  <a:lnTo>
                    <a:pt x="221562" y="2093670"/>
                  </a:lnTo>
                  <a:lnTo>
                    <a:pt x="220495" y="2093833"/>
                  </a:lnTo>
                  <a:lnTo>
                    <a:pt x="220318" y="2093670"/>
                  </a:lnTo>
                  <a:close/>
                  <a:moveTo>
                    <a:pt x="784594" y="2091678"/>
                  </a:moveTo>
                  <a:cubicBezTo>
                    <a:pt x="719775" y="2158949"/>
                    <a:pt x="617562" y="2096661"/>
                    <a:pt x="547757" y="2162687"/>
                  </a:cubicBezTo>
                  <a:cubicBezTo>
                    <a:pt x="525320" y="2184176"/>
                    <a:pt x="506389" y="2150307"/>
                    <a:pt x="482024" y="2132030"/>
                  </a:cubicBezTo>
                  <a:lnTo>
                    <a:pt x="463530" y="2124737"/>
                  </a:lnTo>
                  <a:lnTo>
                    <a:pt x="460579" y="2138908"/>
                  </a:lnTo>
                  <a:cubicBezTo>
                    <a:pt x="454707" y="2157600"/>
                    <a:pt x="443902" y="2159225"/>
                    <a:pt x="400681" y="2165726"/>
                  </a:cubicBezTo>
                  <a:cubicBezTo>
                    <a:pt x="404440" y="2183063"/>
                    <a:pt x="429495" y="2175633"/>
                    <a:pt x="433253" y="2192970"/>
                  </a:cubicBezTo>
                  <a:lnTo>
                    <a:pt x="432185" y="2193643"/>
                  </a:lnTo>
                  <a:lnTo>
                    <a:pt x="444962" y="2204331"/>
                  </a:lnTo>
                  <a:cubicBezTo>
                    <a:pt x="454892" y="2211806"/>
                    <a:pt x="464821" y="2220527"/>
                    <a:pt x="475992" y="2228003"/>
                  </a:cubicBezTo>
                  <a:cubicBezTo>
                    <a:pt x="482197" y="2230494"/>
                    <a:pt x="488403" y="2234232"/>
                    <a:pt x="494609" y="2236724"/>
                  </a:cubicBezTo>
                  <a:cubicBezTo>
                    <a:pt x="579009" y="2236724"/>
                    <a:pt x="663408" y="2226757"/>
                    <a:pt x="749049" y="2241707"/>
                  </a:cubicBezTo>
                  <a:cubicBezTo>
                    <a:pt x="835931" y="2257904"/>
                    <a:pt x="787525" y="2176922"/>
                    <a:pt x="808626" y="2143283"/>
                  </a:cubicBezTo>
                  <a:lnTo>
                    <a:pt x="817589" y="2138999"/>
                  </a:lnTo>
                  <a:lnTo>
                    <a:pt x="810274" y="2130248"/>
                  </a:lnTo>
                  <a:lnTo>
                    <a:pt x="812173" y="2116053"/>
                  </a:lnTo>
                  <a:lnTo>
                    <a:pt x="797059" y="2111611"/>
                  </a:lnTo>
                  <a:cubicBezTo>
                    <a:pt x="792073" y="2105382"/>
                    <a:pt x="787087" y="2099153"/>
                    <a:pt x="784594" y="2091678"/>
                  </a:cubicBezTo>
                  <a:close/>
                  <a:moveTo>
                    <a:pt x="933863" y="2035446"/>
                  </a:moveTo>
                  <a:lnTo>
                    <a:pt x="933628" y="2035599"/>
                  </a:lnTo>
                  <a:lnTo>
                    <a:pt x="933913" y="2035627"/>
                  </a:lnTo>
                  <a:lnTo>
                    <a:pt x="933863" y="2035446"/>
                  </a:lnTo>
                  <a:close/>
                  <a:moveTo>
                    <a:pt x="293780" y="1890329"/>
                  </a:moveTo>
                  <a:lnTo>
                    <a:pt x="291684" y="1895777"/>
                  </a:lnTo>
                  <a:lnTo>
                    <a:pt x="295963" y="1893602"/>
                  </a:lnTo>
                  <a:lnTo>
                    <a:pt x="293780" y="1890329"/>
                  </a:lnTo>
                  <a:close/>
                  <a:moveTo>
                    <a:pt x="621370" y="1703835"/>
                  </a:moveTo>
                  <a:cubicBezTo>
                    <a:pt x="628219" y="1715687"/>
                    <a:pt x="636313" y="1724732"/>
                    <a:pt x="645341" y="1731730"/>
                  </a:cubicBezTo>
                  <a:lnTo>
                    <a:pt x="647507" y="1732873"/>
                  </a:lnTo>
                  <a:lnTo>
                    <a:pt x="660226" y="1748903"/>
                  </a:lnTo>
                  <a:cubicBezTo>
                    <a:pt x="682231" y="1773933"/>
                    <a:pt x="702311" y="1798963"/>
                    <a:pt x="620125" y="1792413"/>
                  </a:cubicBezTo>
                  <a:cubicBezTo>
                    <a:pt x="613899" y="1792413"/>
                    <a:pt x="617635" y="1806136"/>
                    <a:pt x="615144" y="1813622"/>
                  </a:cubicBezTo>
                  <a:cubicBezTo>
                    <a:pt x="613899" y="1821107"/>
                    <a:pt x="610163" y="1826098"/>
                    <a:pt x="603937" y="1831088"/>
                  </a:cubicBezTo>
                  <a:cubicBezTo>
                    <a:pt x="549147" y="1836078"/>
                    <a:pt x="518016" y="1877248"/>
                    <a:pt x="480659" y="1909685"/>
                  </a:cubicBezTo>
                  <a:cubicBezTo>
                    <a:pt x="476924" y="1912180"/>
                    <a:pt x="470698" y="1914676"/>
                    <a:pt x="466962" y="1918418"/>
                  </a:cubicBezTo>
                  <a:cubicBezTo>
                    <a:pt x="468830" y="1930270"/>
                    <a:pt x="476613" y="1934013"/>
                    <a:pt x="485174" y="1936664"/>
                  </a:cubicBezTo>
                  <a:lnTo>
                    <a:pt x="495884" y="1940045"/>
                  </a:lnTo>
                  <a:lnTo>
                    <a:pt x="496008" y="1937223"/>
                  </a:lnTo>
                  <a:cubicBezTo>
                    <a:pt x="499689" y="1927238"/>
                    <a:pt x="511609" y="1927238"/>
                    <a:pt x="522827" y="1927238"/>
                  </a:cubicBezTo>
                  <a:lnTo>
                    <a:pt x="528704" y="1932101"/>
                  </a:lnTo>
                  <a:lnTo>
                    <a:pt x="529987" y="1924163"/>
                  </a:lnTo>
                  <a:cubicBezTo>
                    <a:pt x="532447" y="1914018"/>
                    <a:pt x="536138" y="1903873"/>
                    <a:pt x="548440" y="1902605"/>
                  </a:cubicBezTo>
                  <a:cubicBezTo>
                    <a:pt x="557052" y="1901337"/>
                    <a:pt x="559512" y="1910214"/>
                    <a:pt x="563203" y="1916554"/>
                  </a:cubicBezTo>
                  <a:cubicBezTo>
                    <a:pt x="569354" y="1930504"/>
                    <a:pt x="573045" y="1945721"/>
                    <a:pt x="580426" y="1959670"/>
                  </a:cubicBezTo>
                  <a:cubicBezTo>
                    <a:pt x="582887" y="1964742"/>
                    <a:pt x="586885" y="1967279"/>
                    <a:pt x="591498" y="1968864"/>
                  </a:cubicBezTo>
                  <a:lnTo>
                    <a:pt x="595860" y="1969894"/>
                  </a:lnTo>
                  <a:lnTo>
                    <a:pt x="601357" y="1960874"/>
                  </a:lnTo>
                  <a:cubicBezTo>
                    <a:pt x="653711" y="1884882"/>
                    <a:pt x="744706" y="1884882"/>
                    <a:pt x="818250" y="1850001"/>
                  </a:cubicBezTo>
                  <a:cubicBezTo>
                    <a:pt x="844426" y="1837543"/>
                    <a:pt x="864370" y="1872425"/>
                    <a:pt x="890547" y="1864950"/>
                  </a:cubicBezTo>
                  <a:cubicBezTo>
                    <a:pt x="819496" y="1835052"/>
                    <a:pt x="821989" y="1836298"/>
                    <a:pt x="878082" y="1765289"/>
                  </a:cubicBezTo>
                  <a:cubicBezTo>
                    <a:pt x="886184" y="1755323"/>
                    <a:pt x="892105" y="1744423"/>
                    <a:pt x="899272" y="1734612"/>
                  </a:cubicBezTo>
                  <a:lnTo>
                    <a:pt x="919182" y="1717850"/>
                  </a:lnTo>
                  <a:lnTo>
                    <a:pt x="894699" y="1724108"/>
                  </a:lnTo>
                  <a:cubicBezTo>
                    <a:pt x="886294" y="1729722"/>
                    <a:pt x="879134" y="1737520"/>
                    <a:pt x="871662" y="1745005"/>
                  </a:cubicBezTo>
                  <a:cubicBezTo>
                    <a:pt x="865436" y="1748748"/>
                    <a:pt x="857964" y="1751243"/>
                    <a:pt x="850493" y="1751243"/>
                  </a:cubicBezTo>
                  <a:cubicBezTo>
                    <a:pt x="814381" y="1738767"/>
                    <a:pt x="780760" y="1766214"/>
                    <a:pt x="743403" y="1759976"/>
                  </a:cubicBezTo>
                  <a:cubicBezTo>
                    <a:pt x="719744" y="1756857"/>
                    <a:pt x="696084" y="1754673"/>
                    <a:pt x="674915" y="1747344"/>
                  </a:cubicBezTo>
                  <a:lnTo>
                    <a:pt x="647507" y="1732873"/>
                  </a:lnTo>
                  <a:lnTo>
                    <a:pt x="641294" y="1725043"/>
                  </a:lnTo>
                  <a:cubicBezTo>
                    <a:pt x="635068" y="1716310"/>
                    <a:pt x="626351" y="1712568"/>
                    <a:pt x="621370" y="1703835"/>
                  </a:cubicBezTo>
                  <a:close/>
                  <a:moveTo>
                    <a:pt x="2265615" y="1582615"/>
                  </a:moveTo>
                  <a:cubicBezTo>
                    <a:pt x="2270536" y="1582615"/>
                    <a:pt x="2275457" y="1582615"/>
                    <a:pt x="2281608" y="1582615"/>
                  </a:cubicBezTo>
                  <a:cubicBezTo>
                    <a:pt x="2281608" y="1587539"/>
                    <a:pt x="2280378" y="1593695"/>
                    <a:pt x="2282838" y="1597389"/>
                  </a:cubicBezTo>
                  <a:cubicBezTo>
                    <a:pt x="2297601" y="1619550"/>
                    <a:pt x="2272996" y="1645404"/>
                    <a:pt x="2286529" y="1663872"/>
                  </a:cubicBezTo>
                  <a:cubicBezTo>
                    <a:pt x="2298831" y="1682339"/>
                    <a:pt x="2319745" y="1694651"/>
                    <a:pt x="2336969" y="1709425"/>
                  </a:cubicBezTo>
                  <a:cubicBezTo>
                    <a:pt x="2356653" y="1725430"/>
                    <a:pt x="2361574" y="1747592"/>
                    <a:pt x="2360343" y="1772215"/>
                  </a:cubicBezTo>
                  <a:cubicBezTo>
                    <a:pt x="2372646" y="1786989"/>
                    <a:pt x="2367725" y="1799301"/>
                    <a:pt x="2350501" y="1806688"/>
                  </a:cubicBezTo>
                  <a:cubicBezTo>
                    <a:pt x="2338199" y="1806688"/>
                    <a:pt x="2330818" y="1799301"/>
                    <a:pt x="2327127" y="1786989"/>
                  </a:cubicBezTo>
                  <a:cubicBezTo>
                    <a:pt x="2333278" y="1770984"/>
                    <a:pt x="2348041" y="1756210"/>
                    <a:pt x="2327127" y="1737742"/>
                  </a:cubicBezTo>
                  <a:cubicBezTo>
                    <a:pt x="2311134" y="1724199"/>
                    <a:pt x="2301292" y="1725430"/>
                    <a:pt x="2282838" y="1729124"/>
                  </a:cubicBezTo>
                  <a:cubicBezTo>
                    <a:pt x="2268075" y="1731586"/>
                    <a:pt x="2252082" y="1730355"/>
                    <a:pt x="2238550" y="1740204"/>
                  </a:cubicBezTo>
                  <a:cubicBezTo>
                    <a:pt x="2232399" y="1746361"/>
                    <a:pt x="2223787" y="1748823"/>
                    <a:pt x="2218866" y="1740204"/>
                  </a:cubicBezTo>
                  <a:cubicBezTo>
                    <a:pt x="2215175" y="1730355"/>
                    <a:pt x="2209024" y="1716812"/>
                    <a:pt x="2212715" y="1710656"/>
                  </a:cubicBezTo>
                  <a:cubicBezTo>
                    <a:pt x="2236089" y="1676184"/>
                    <a:pt x="2234859" y="1630630"/>
                    <a:pt x="2261924" y="1597389"/>
                  </a:cubicBezTo>
                  <a:cubicBezTo>
                    <a:pt x="2265615" y="1594926"/>
                    <a:pt x="2264385" y="1587539"/>
                    <a:pt x="2265615" y="1582615"/>
                  </a:cubicBezTo>
                  <a:close/>
                  <a:moveTo>
                    <a:pt x="1357515" y="1511182"/>
                  </a:moveTo>
                  <a:cubicBezTo>
                    <a:pt x="1361255" y="1511182"/>
                    <a:pt x="1368736" y="1514915"/>
                    <a:pt x="1369983" y="1517405"/>
                  </a:cubicBezTo>
                  <a:cubicBezTo>
                    <a:pt x="1378710" y="1541051"/>
                    <a:pt x="1388684" y="1557230"/>
                    <a:pt x="1414867" y="1534828"/>
                  </a:cubicBezTo>
                  <a:cubicBezTo>
                    <a:pt x="1429828" y="1522383"/>
                    <a:pt x="1443543" y="1533584"/>
                    <a:pt x="1458504" y="1533584"/>
                  </a:cubicBezTo>
                  <a:cubicBezTo>
                    <a:pt x="1470972" y="1533584"/>
                    <a:pt x="1484687" y="1531095"/>
                    <a:pt x="1494661" y="1531095"/>
                  </a:cubicBezTo>
                  <a:cubicBezTo>
                    <a:pt x="1500895" y="1552252"/>
                    <a:pt x="1477206" y="1568431"/>
                    <a:pt x="1493414" y="1587099"/>
                  </a:cubicBezTo>
                  <a:cubicBezTo>
                    <a:pt x="1518350" y="1585855"/>
                    <a:pt x="1528324" y="1557230"/>
                    <a:pt x="1549520" y="1551007"/>
                  </a:cubicBezTo>
                  <a:cubicBezTo>
                    <a:pt x="1559494" y="1564697"/>
                    <a:pt x="1566975" y="1555986"/>
                    <a:pt x="1575702" y="1551007"/>
                  </a:cubicBezTo>
                  <a:cubicBezTo>
                    <a:pt x="1586923" y="1543540"/>
                    <a:pt x="1599391" y="1544785"/>
                    <a:pt x="1593157" y="1559719"/>
                  </a:cubicBezTo>
                  <a:cubicBezTo>
                    <a:pt x="1580689" y="1587099"/>
                    <a:pt x="1588170" y="1603278"/>
                    <a:pt x="1614353" y="1615724"/>
                  </a:cubicBezTo>
                  <a:cubicBezTo>
                    <a:pt x="1619340" y="1629414"/>
                    <a:pt x="1628067" y="1644349"/>
                    <a:pt x="1629314" y="1659283"/>
                  </a:cubicBezTo>
                  <a:cubicBezTo>
                    <a:pt x="1630561" y="1681685"/>
                    <a:pt x="1639288" y="1685419"/>
                    <a:pt x="1659237" y="1682930"/>
                  </a:cubicBezTo>
                  <a:cubicBezTo>
                    <a:pt x="1692900" y="1679196"/>
                    <a:pt x="1680432" y="1712799"/>
                    <a:pt x="1694147" y="1726489"/>
                  </a:cubicBezTo>
                  <a:cubicBezTo>
                    <a:pt x="1704121" y="1740179"/>
                    <a:pt x="1715342" y="1736445"/>
                    <a:pt x="1725317" y="1726489"/>
                  </a:cubicBezTo>
                  <a:cubicBezTo>
                    <a:pt x="1731551" y="1726489"/>
                    <a:pt x="1736538" y="1726489"/>
                    <a:pt x="1742772" y="1726489"/>
                  </a:cubicBezTo>
                  <a:lnTo>
                    <a:pt x="1744010" y="1728960"/>
                  </a:lnTo>
                  <a:lnTo>
                    <a:pt x="1755946" y="1711957"/>
                  </a:lnTo>
                  <a:cubicBezTo>
                    <a:pt x="1761418" y="1707763"/>
                    <a:pt x="1768610" y="1706210"/>
                    <a:pt x="1779242" y="1709316"/>
                  </a:cubicBezTo>
                  <a:cubicBezTo>
                    <a:pt x="1799255" y="1715530"/>
                    <a:pt x="1820519" y="1720501"/>
                    <a:pt x="1836779" y="1734171"/>
                  </a:cubicBezTo>
                  <a:cubicBezTo>
                    <a:pt x="1841782" y="1739142"/>
                    <a:pt x="1848036" y="1736656"/>
                    <a:pt x="1850538" y="1730443"/>
                  </a:cubicBezTo>
                  <a:cubicBezTo>
                    <a:pt x="1851789" y="1726715"/>
                    <a:pt x="1853039" y="1720501"/>
                    <a:pt x="1850538" y="1715530"/>
                  </a:cubicBezTo>
                  <a:cubicBezTo>
                    <a:pt x="1848036" y="1709316"/>
                    <a:pt x="1843033" y="1703103"/>
                    <a:pt x="1836779" y="1698132"/>
                  </a:cubicBezTo>
                  <a:cubicBezTo>
                    <a:pt x="1830525" y="1690676"/>
                    <a:pt x="1831776" y="1681976"/>
                    <a:pt x="1839281" y="1677006"/>
                  </a:cubicBezTo>
                  <a:cubicBezTo>
                    <a:pt x="1850538" y="1670792"/>
                    <a:pt x="1861795" y="1663336"/>
                    <a:pt x="1874303" y="1659607"/>
                  </a:cubicBezTo>
                  <a:cubicBezTo>
                    <a:pt x="1891814" y="1655879"/>
                    <a:pt x="1910576" y="1652151"/>
                    <a:pt x="1929338" y="1650908"/>
                  </a:cubicBezTo>
                  <a:cubicBezTo>
                    <a:pt x="1946849" y="1647180"/>
                    <a:pt x="1963109" y="1629782"/>
                    <a:pt x="1981871" y="1639724"/>
                  </a:cubicBezTo>
                  <a:cubicBezTo>
                    <a:pt x="2008138" y="1650908"/>
                    <a:pt x="1984373" y="1672035"/>
                    <a:pt x="1986874" y="1688190"/>
                  </a:cubicBezTo>
                  <a:cubicBezTo>
                    <a:pt x="1995630" y="1730443"/>
                    <a:pt x="2011890" y="1759026"/>
                    <a:pt x="2031903" y="1756541"/>
                  </a:cubicBezTo>
                  <a:cubicBezTo>
                    <a:pt x="2063173" y="1752812"/>
                    <a:pt x="2063173" y="1718016"/>
                    <a:pt x="2083186" y="1700617"/>
                  </a:cubicBezTo>
                  <a:cubicBezTo>
                    <a:pt x="2086938" y="1695646"/>
                    <a:pt x="2085687" y="1685705"/>
                    <a:pt x="2084437" y="1678248"/>
                  </a:cubicBezTo>
                  <a:cubicBezTo>
                    <a:pt x="2079433" y="1655879"/>
                    <a:pt x="2094443" y="1643452"/>
                    <a:pt x="2108202" y="1631025"/>
                  </a:cubicBezTo>
                  <a:cubicBezTo>
                    <a:pt x="2119459" y="1622325"/>
                    <a:pt x="2131967" y="1621083"/>
                    <a:pt x="2141973" y="1634753"/>
                  </a:cubicBezTo>
                  <a:cubicBezTo>
                    <a:pt x="2146976" y="1640966"/>
                    <a:pt x="2153230" y="1644695"/>
                    <a:pt x="2159484" y="1650908"/>
                  </a:cubicBezTo>
                  <a:cubicBezTo>
                    <a:pt x="2179497" y="1637238"/>
                    <a:pt x="2204513" y="1653394"/>
                    <a:pt x="2198259" y="1664578"/>
                  </a:cubicBezTo>
                  <a:cubicBezTo>
                    <a:pt x="2183249" y="1689433"/>
                    <a:pt x="2187002" y="1711491"/>
                    <a:pt x="2194194" y="1732773"/>
                  </a:cubicBezTo>
                  <a:lnTo>
                    <a:pt x="2209178" y="1790217"/>
                  </a:lnTo>
                  <a:lnTo>
                    <a:pt x="2216884" y="1786697"/>
                  </a:lnTo>
                  <a:cubicBezTo>
                    <a:pt x="2243024" y="1780442"/>
                    <a:pt x="2250492" y="1785446"/>
                    <a:pt x="2249248" y="1807963"/>
                  </a:cubicBezTo>
                  <a:cubicBezTo>
                    <a:pt x="2249248" y="1819221"/>
                    <a:pt x="2238045" y="1830479"/>
                    <a:pt x="2251737" y="1841738"/>
                  </a:cubicBezTo>
                  <a:cubicBezTo>
                    <a:pt x="2250492" y="1854247"/>
                    <a:pt x="2250492" y="1868007"/>
                    <a:pt x="2246758" y="1879265"/>
                  </a:cubicBezTo>
                  <a:cubicBezTo>
                    <a:pt x="2243024" y="1895527"/>
                    <a:pt x="2239290" y="1915542"/>
                    <a:pt x="2228087" y="1921797"/>
                  </a:cubicBezTo>
                  <a:cubicBezTo>
                    <a:pt x="2210661" y="1933055"/>
                    <a:pt x="2208171" y="1905535"/>
                    <a:pt x="2195724" y="1899280"/>
                  </a:cubicBezTo>
                  <a:cubicBezTo>
                    <a:pt x="2170829" y="1886771"/>
                    <a:pt x="2147178" y="1873011"/>
                    <a:pt x="2114815" y="1884269"/>
                  </a:cubicBezTo>
                  <a:cubicBezTo>
                    <a:pt x="2101122" y="1888647"/>
                    <a:pt x="2085874" y="1892713"/>
                    <a:pt x="2070782" y="1892244"/>
                  </a:cubicBezTo>
                  <a:lnTo>
                    <a:pt x="2049923" y="1887912"/>
                  </a:lnTo>
                  <a:lnTo>
                    <a:pt x="2035655" y="1894483"/>
                  </a:lnTo>
                  <a:cubicBezTo>
                    <a:pt x="2003135" y="1909396"/>
                    <a:pt x="2054417" y="1950406"/>
                    <a:pt x="2018144" y="1960348"/>
                  </a:cubicBezTo>
                  <a:cubicBezTo>
                    <a:pt x="1970614" y="1971532"/>
                    <a:pt x="1948100" y="1929280"/>
                    <a:pt x="1918081" y="1905668"/>
                  </a:cubicBezTo>
                  <a:cubicBezTo>
                    <a:pt x="1915579" y="1904425"/>
                    <a:pt x="1914328" y="1903182"/>
                    <a:pt x="1911827" y="1900697"/>
                  </a:cubicBezTo>
                  <a:cubicBezTo>
                    <a:pt x="1891814" y="1882056"/>
                    <a:pt x="1894316" y="1841046"/>
                    <a:pt x="1863046" y="1837318"/>
                  </a:cubicBezTo>
                  <a:cubicBezTo>
                    <a:pt x="1840531" y="1834832"/>
                    <a:pt x="1815516" y="1850988"/>
                    <a:pt x="1790500" y="1858444"/>
                  </a:cubicBezTo>
                  <a:lnTo>
                    <a:pt x="1787844" y="1855146"/>
                  </a:lnTo>
                  <a:lnTo>
                    <a:pt x="1759448" y="1860901"/>
                  </a:lnTo>
                  <a:cubicBezTo>
                    <a:pt x="1749629" y="1859345"/>
                    <a:pt x="1740278" y="1854678"/>
                    <a:pt x="1731551" y="1848455"/>
                  </a:cubicBezTo>
                  <a:cubicBezTo>
                    <a:pt x="1715342" y="1836010"/>
                    <a:pt x="1701628" y="1827298"/>
                    <a:pt x="1684173" y="1847211"/>
                  </a:cubicBezTo>
                  <a:cubicBezTo>
                    <a:pt x="1680432" y="1849700"/>
                    <a:pt x="1669211" y="1847211"/>
                    <a:pt x="1661731" y="1844722"/>
                  </a:cubicBezTo>
                  <a:cubicBezTo>
                    <a:pt x="1654250" y="1843477"/>
                    <a:pt x="1645522" y="1840988"/>
                    <a:pt x="1640535" y="1834765"/>
                  </a:cubicBezTo>
                  <a:cubicBezTo>
                    <a:pt x="1616846" y="1814853"/>
                    <a:pt x="1566975" y="1853434"/>
                    <a:pt x="1558247" y="1799918"/>
                  </a:cubicBezTo>
                  <a:cubicBezTo>
                    <a:pt x="1530818" y="1783739"/>
                    <a:pt x="1503389" y="1768804"/>
                    <a:pt x="1477206" y="1752625"/>
                  </a:cubicBezTo>
                  <a:cubicBezTo>
                    <a:pt x="1467232" y="1746402"/>
                    <a:pt x="1459751" y="1737690"/>
                    <a:pt x="1470972" y="1727734"/>
                  </a:cubicBezTo>
                  <a:cubicBezTo>
                    <a:pt x="1480947" y="1719022"/>
                    <a:pt x="1495908" y="1711554"/>
                    <a:pt x="1493414" y="1697864"/>
                  </a:cubicBezTo>
                  <a:cubicBezTo>
                    <a:pt x="1487181" y="1677952"/>
                    <a:pt x="1490921" y="1655550"/>
                    <a:pt x="1477206" y="1638126"/>
                  </a:cubicBezTo>
                  <a:cubicBezTo>
                    <a:pt x="1470972" y="1631903"/>
                    <a:pt x="1452271" y="1631903"/>
                    <a:pt x="1449777" y="1640615"/>
                  </a:cubicBezTo>
                  <a:cubicBezTo>
                    <a:pt x="1444790" y="1653061"/>
                    <a:pt x="1442296" y="1665506"/>
                    <a:pt x="1436062" y="1676707"/>
                  </a:cubicBezTo>
                  <a:cubicBezTo>
                    <a:pt x="1433569" y="1685419"/>
                    <a:pt x="1422348" y="1690397"/>
                    <a:pt x="1417361" y="1685419"/>
                  </a:cubicBezTo>
                  <a:cubicBezTo>
                    <a:pt x="1397412" y="1666751"/>
                    <a:pt x="1382451" y="1680441"/>
                    <a:pt x="1361255" y="1684174"/>
                  </a:cubicBezTo>
                  <a:cubicBezTo>
                    <a:pt x="1342553" y="1686663"/>
                    <a:pt x="1326345" y="1676707"/>
                    <a:pt x="1316371" y="1704087"/>
                  </a:cubicBezTo>
                  <a:cubicBezTo>
                    <a:pt x="1311384" y="1716533"/>
                    <a:pt x="1292682" y="1724000"/>
                    <a:pt x="1278967" y="1732712"/>
                  </a:cubicBezTo>
                  <a:cubicBezTo>
                    <a:pt x="1247798" y="1751380"/>
                    <a:pt x="1232836" y="1746402"/>
                    <a:pt x="1197926" y="1710310"/>
                  </a:cubicBezTo>
                  <a:cubicBezTo>
                    <a:pt x="1206654" y="1707821"/>
                    <a:pt x="1222862" y="1714043"/>
                    <a:pt x="1215381" y="1695375"/>
                  </a:cubicBezTo>
                  <a:cubicBezTo>
                    <a:pt x="1201667" y="1661772"/>
                    <a:pt x="1202913" y="1655550"/>
                    <a:pt x="1231589" y="1658039"/>
                  </a:cubicBezTo>
                  <a:cubicBezTo>
                    <a:pt x="1252785" y="1659283"/>
                    <a:pt x="1271487" y="1654305"/>
                    <a:pt x="1282708" y="1641860"/>
                  </a:cubicBezTo>
                  <a:cubicBezTo>
                    <a:pt x="1298916" y="1624436"/>
                    <a:pt x="1318864" y="1611990"/>
                    <a:pt x="1338813" y="1599545"/>
                  </a:cubicBezTo>
                  <a:cubicBezTo>
                    <a:pt x="1352528" y="1592078"/>
                    <a:pt x="1355021" y="1580877"/>
                    <a:pt x="1350034" y="1567187"/>
                  </a:cubicBezTo>
                  <a:cubicBezTo>
                    <a:pt x="1346294" y="1554741"/>
                    <a:pt x="1345047" y="1541051"/>
                    <a:pt x="1343800" y="1527361"/>
                  </a:cubicBezTo>
                  <a:cubicBezTo>
                    <a:pt x="1343800" y="1519894"/>
                    <a:pt x="1347541" y="1512426"/>
                    <a:pt x="1357515" y="1511182"/>
                  </a:cubicBezTo>
                  <a:close/>
                  <a:moveTo>
                    <a:pt x="2752747" y="1223937"/>
                  </a:moveTo>
                  <a:lnTo>
                    <a:pt x="2758934" y="1252478"/>
                  </a:lnTo>
                  <a:cubicBezTo>
                    <a:pt x="2756440" y="1262598"/>
                    <a:pt x="2748019" y="1270693"/>
                    <a:pt x="2731178" y="1276298"/>
                  </a:cubicBezTo>
                  <a:cubicBezTo>
                    <a:pt x="2750826" y="1272562"/>
                    <a:pt x="2769070" y="1261819"/>
                    <a:pt x="2789068" y="1260360"/>
                  </a:cubicBezTo>
                  <a:lnTo>
                    <a:pt x="2801962" y="1261754"/>
                  </a:lnTo>
                  <a:lnTo>
                    <a:pt x="2752747" y="1223937"/>
                  </a:lnTo>
                  <a:close/>
                  <a:moveTo>
                    <a:pt x="703368" y="912203"/>
                  </a:moveTo>
                  <a:cubicBezTo>
                    <a:pt x="718675" y="923194"/>
                    <a:pt x="718675" y="932963"/>
                    <a:pt x="703368" y="943954"/>
                  </a:cubicBezTo>
                  <a:cubicBezTo>
                    <a:pt x="703368" y="932963"/>
                    <a:pt x="703368" y="923194"/>
                    <a:pt x="703368" y="912203"/>
                  </a:cubicBezTo>
                  <a:close/>
                  <a:moveTo>
                    <a:pt x="792930" y="752387"/>
                  </a:moveTo>
                  <a:lnTo>
                    <a:pt x="797018" y="756138"/>
                  </a:lnTo>
                  <a:lnTo>
                    <a:pt x="799266" y="756138"/>
                  </a:lnTo>
                  <a:lnTo>
                    <a:pt x="792930" y="752387"/>
                  </a:lnTo>
                  <a:close/>
                  <a:moveTo>
                    <a:pt x="326482" y="719870"/>
                  </a:moveTo>
                  <a:cubicBezTo>
                    <a:pt x="330462" y="719870"/>
                    <a:pt x="338420" y="723467"/>
                    <a:pt x="339747" y="725865"/>
                  </a:cubicBezTo>
                  <a:cubicBezTo>
                    <a:pt x="343726" y="745048"/>
                    <a:pt x="347705" y="765431"/>
                    <a:pt x="350358" y="784614"/>
                  </a:cubicBezTo>
                  <a:cubicBezTo>
                    <a:pt x="323829" y="773824"/>
                    <a:pt x="313218" y="754640"/>
                    <a:pt x="317197" y="729462"/>
                  </a:cubicBezTo>
                  <a:cubicBezTo>
                    <a:pt x="318524" y="725865"/>
                    <a:pt x="323829" y="719870"/>
                    <a:pt x="326482" y="719870"/>
                  </a:cubicBezTo>
                  <a:close/>
                  <a:moveTo>
                    <a:pt x="408468" y="670413"/>
                  </a:moveTo>
                  <a:cubicBezTo>
                    <a:pt x="411085" y="678022"/>
                    <a:pt x="416318" y="684363"/>
                    <a:pt x="413702" y="690704"/>
                  </a:cubicBezTo>
                  <a:cubicBezTo>
                    <a:pt x="411085" y="701484"/>
                    <a:pt x="404216" y="707825"/>
                    <a:pt x="395058" y="711788"/>
                  </a:cubicBezTo>
                  <a:lnTo>
                    <a:pt x="383478" y="714225"/>
                  </a:lnTo>
                  <a:lnTo>
                    <a:pt x="383478" y="740634"/>
                  </a:lnTo>
                  <a:cubicBezTo>
                    <a:pt x="375824" y="735139"/>
                    <a:pt x="371996" y="729643"/>
                    <a:pt x="371996" y="724301"/>
                  </a:cubicBezTo>
                  <a:lnTo>
                    <a:pt x="378760" y="715218"/>
                  </a:lnTo>
                  <a:lnTo>
                    <a:pt x="362676" y="718604"/>
                  </a:lnTo>
                  <a:cubicBezTo>
                    <a:pt x="370526" y="705922"/>
                    <a:pt x="378376" y="693240"/>
                    <a:pt x="388843" y="680559"/>
                  </a:cubicBezTo>
                  <a:cubicBezTo>
                    <a:pt x="392768" y="676754"/>
                    <a:pt x="401926" y="674218"/>
                    <a:pt x="408468" y="670413"/>
                  </a:cubicBezTo>
                  <a:close/>
                  <a:moveTo>
                    <a:pt x="754946" y="643656"/>
                  </a:moveTo>
                  <a:lnTo>
                    <a:pt x="760534" y="655169"/>
                  </a:lnTo>
                  <a:lnTo>
                    <a:pt x="766202" y="651803"/>
                  </a:lnTo>
                  <a:lnTo>
                    <a:pt x="764414" y="651008"/>
                  </a:lnTo>
                  <a:lnTo>
                    <a:pt x="754946" y="643656"/>
                  </a:lnTo>
                  <a:close/>
                  <a:moveTo>
                    <a:pt x="739706" y="634180"/>
                  </a:moveTo>
                  <a:lnTo>
                    <a:pt x="740834" y="637771"/>
                  </a:lnTo>
                  <a:lnTo>
                    <a:pt x="749193" y="639330"/>
                  </a:lnTo>
                  <a:lnTo>
                    <a:pt x="739706" y="634180"/>
                  </a:lnTo>
                  <a:close/>
                  <a:moveTo>
                    <a:pt x="2443765" y="565082"/>
                  </a:moveTo>
                  <a:lnTo>
                    <a:pt x="2433950" y="588997"/>
                  </a:lnTo>
                  <a:cubicBezTo>
                    <a:pt x="2419624" y="612758"/>
                    <a:pt x="2398105" y="634243"/>
                    <a:pt x="2413075" y="669740"/>
                  </a:cubicBezTo>
                  <a:cubicBezTo>
                    <a:pt x="2418065" y="683441"/>
                    <a:pt x="2391868" y="687177"/>
                    <a:pt x="2375651" y="684686"/>
                  </a:cubicBezTo>
                  <a:cubicBezTo>
                    <a:pt x="2371908" y="683441"/>
                    <a:pt x="2366919" y="679704"/>
                    <a:pt x="2365671" y="677213"/>
                  </a:cubicBezTo>
                  <a:cubicBezTo>
                    <a:pt x="2366919" y="680950"/>
                    <a:pt x="2369414" y="684686"/>
                    <a:pt x="2371908" y="690914"/>
                  </a:cubicBezTo>
                  <a:cubicBezTo>
                    <a:pt x="2365671" y="735752"/>
                    <a:pt x="2365671" y="769380"/>
                    <a:pt x="2425549" y="783081"/>
                  </a:cubicBezTo>
                  <a:cubicBezTo>
                    <a:pt x="2468587" y="793356"/>
                    <a:pt x="2482153" y="833056"/>
                    <a:pt x="2496772" y="870655"/>
                  </a:cubicBezTo>
                  <a:lnTo>
                    <a:pt x="2508999" y="897790"/>
                  </a:lnTo>
                  <a:lnTo>
                    <a:pt x="2509113" y="911776"/>
                  </a:lnTo>
                  <a:lnTo>
                    <a:pt x="2504295" y="918685"/>
                  </a:lnTo>
                  <a:cubicBezTo>
                    <a:pt x="2500709" y="922577"/>
                    <a:pt x="2497902" y="926936"/>
                    <a:pt x="2500397" y="933786"/>
                  </a:cubicBezTo>
                  <a:cubicBezTo>
                    <a:pt x="2499150" y="926313"/>
                    <a:pt x="2504140" y="920086"/>
                    <a:pt x="2509130" y="913858"/>
                  </a:cubicBezTo>
                  <a:lnTo>
                    <a:pt x="2509113" y="911776"/>
                  </a:lnTo>
                  <a:lnTo>
                    <a:pt x="2512872" y="906385"/>
                  </a:lnTo>
                  <a:lnTo>
                    <a:pt x="2508999" y="897790"/>
                  </a:lnTo>
                  <a:lnTo>
                    <a:pt x="2508817" y="875559"/>
                  </a:lnTo>
                  <a:cubicBezTo>
                    <a:pt x="2505075" y="863416"/>
                    <a:pt x="2499149" y="851583"/>
                    <a:pt x="2495407" y="839128"/>
                  </a:cubicBezTo>
                  <a:cubicBezTo>
                    <a:pt x="2482933" y="800518"/>
                    <a:pt x="2529089" y="734506"/>
                    <a:pt x="2567760" y="733261"/>
                  </a:cubicBezTo>
                  <a:cubicBezTo>
                    <a:pt x="2602689" y="733261"/>
                    <a:pt x="2615164" y="755680"/>
                    <a:pt x="2603937" y="786817"/>
                  </a:cubicBezTo>
                  <a:cubicBezTo>
                    <a:pt x="2585225" y="839128"/>
                    <a:pt x="2586472" y="885212"/>
                    <a:pt x="2641361" y="916349"/>
                  </a:cubicBezTo>
                  <a:cubicBezTo>
                    <a:pt x="2673795" y="933786"/>
                    <a:pt x="2647598" y="984851"/>
                    <a:pt x="2686269" y="1001043"/>
                  </a:cubicBezTo>
                  <a:cubicBezTo>
                    <a:pt x="2692507" y="1003534"/>
                    <a:pt x="2698744" y="1006025"/>
                    <a:pt x="2703734" y="1011007"/>
                  </a:cubicBezTo>
                  <a:cubicBezTo>
                    <a:pt x="2711219" y="1029689"/>
                    <a:pt x="2703734" y="1049617"/>
                    <a:pt x="2709971" y="1068300"/>
                  </a:cubicBezTo>
                  <a:cubicBezTo>
                    <a:pt x="2711219" y="1074527"/>
                    <a:pt x="2713714" y="1080755"/>
                    <a:pt x="2716209" y="1085737"/>
                  </a:cubicBezTo>
                  <a:cubicBezTo>
                    <a:pt x="2741158" y="1110647"/>
                    <a:pt x="2786067" y="1037162"/>
                    <a:pt x="2797294" y="1099437"/>
                  </a:cubicBezTo>
                  <a:cubicBezTo>
                    <a:pt x="2806026" y="1144275"/>
                    <a:pt x="2768602" y="1170431"/>
                    <a:pt x="2727436" y="1181640"/>
                  </a:cubicBezTo>
                  <a:cubicBezTo>
                    <a:pt x="2686269" y="1192850"/>
                    <a:pt x="2642608" y="1200323"/>
                    <a:pt x="2600194" y="1204059"/>
                  </a:cubicBezTo>
                  <a:cubicBezTo>
                    <a:pt x="2646351" y="1230215"/>
                    <a:pt x="2702486" y="1181640"/>
                    <a:pt x="2751138" y="1216514"/>
                  </a:cubicBezTo>
                  <a:lnTo>
                    <a:pt x="2751222" y="1216903"/>
                  </a:lnTo>
                  <a:lnTo>
                    <a:pt x="2772748" y="1199171"/>
                  </a:lnTo>
                  <a:cubicBezTo>
                    <a:pt x="2781048" y="1192037"/>
                    <a:pt x="2787504" y="1182527"/>
                    <a:pt x="2786889" y="1164139"/>
                  </a:cubicBezTo>
                  <a:cubicBezTo>
                    <a:pt x="2785660" y="1137508"/>
                    <a:pt x="2818861" y="1138776"/>
                    <a:pt x="2842225" y="1138776"/>
                  </a:cubicBezTo>
                  <a:lnTo>
                    <a:pt x="2842909" y="1142772"/>
                  </a:lnTo>
                  <a:lnTo>
                    <a:pt x="2844618" y="1136052"/>
                  </a:lnTo>
                  <a:lnTo>
                    <a:pt x="2847207" y="1134330"/>
                  </a:lnTo>
                  <a:lnTo>
                    <a:pt x="2836061" y="1132841"/>
                  </a:lnTo>
                  <a:cubicBezTo>
                    <a:pt x="2798818" y="1100492"/>
                    <a:pt x="2797577" y="1039526"/>
                    <a:pt x="2734265" y="1022108"/>
                  </a:cubicBezTo>
                  <a:cubicBezTo>
                    <a:pt x="2703229" y="1014642"/>
                    <a:pt x="2720609" y="977316"/>
                    <a:pt x="2746679" y="963630"/>
                  </a:cubicBezTo>
                  <a:cubicBezTo>
                    <a:pt x="2773990" y="947456"/>
                    <a:pt x="2775231" y="931281"/>
                    <a:pt x="2754127" y="908886"/>
                  </a:cubicBezTo>
                  <a:cubicBezTo>
                    <a:pt x="2718126" y="867827"/>
                    <a:pt x="2728058" y="810594"/>
                    <a:pt x="2709436" y="762071"/>
                  </a:cubicBezTo>
                  <a:cubicBezTo>
                    <a:pt x="2703850" y="748074"/>
                    <a:pt x="2703540" y="738431"/>
                    <a:pt x="2706663" y="731627"/>
                  </a:cubicBezTo>
                  <a:lnTo>
                    <a:pt x="2723310" y="719100"/>
                  </a:lnTo>
                  <a:lnTo>
                    <a:pt x="2701516" y="723669"/>
                  </a:lnTo>
                  <a:cubicBezTo>
                    <a:pt x="2675625" y="726789"/>
                    <a:pt x="2650981" y="721798"/>
                    <a:pt x="2630392" y="688734"/>
                  </a:cubicBezTo>
                  <a:cubicBezTo>
                    <a:pt x="2626649" y="686238"/>
                    <a:pt x="2620410" y="687486"/>
                    <a:pt x="2615419" y="691229"/>
                  </a:cubicBezTo>
                  <a:cubicBezTo>
                    <a:pt x="2513100" y="773578"/>
                    <a:pt x="2568003" y="648807"/>
                    <a:pt x="2540551" y="635082"/>
                  </a:cubicBezTo>
                  <a:cubicBezTo>
                    <a:pt x="2534312" y="630091"/>
                    <a:pt x="2530569" y="626348"/>
                    <a:pt x="2525578" y="621357"/>
                  </a:cubicBezTo>
                  <a:cubicBezTo>
                    <a:pt x="2505613" y="597651"/>
                    <a:pt x="2480657" y="581431"/>
                    <a:pt x="2450710" y="571449"/>
                  </a:cubicBezTo>
                  <a:lnTo>
                    <a:pt x="2443765" y="565082"/>
                  </a:lnTo>
                  <a:close/>
                  <a:moveTo>
                    <a:pt x="2401520" y="530353"/>
                  </a:moveTo>
                  <a:lnTo>
                    <a:pt x="2389202" y="534525"/>
                  </a:lnTo>
                  <a:lnTo>
                    <a:pt x="2417129" y="540364"/>
                  </a:lnTo>
                  <a:lnTo>
                    <a:pt x="2432284" y="553495"/>
                  </a:lnTo>
                  <a:lnTo>
                    <a:pt x="2415616" y="533082"/>
                  </a:lnTo>
                  <a:cubicBezTo>
                    <a:pt x="2411483" y="530899"/>
                    <a:pt x="2406842" y="529885"/>
                    <a:pt x="2401520" y="530353"/>
                  </a:cubicBezTo>
                  <a:close/>
                  <a:moveTo>
                    <a:pt x="2297815" y="512597"/>
                  </a:moveTo>
                  <a:lnTo>
                    <a:pt x="2296866" y="516485"/>
                  </a:lnTo>
                  <a:cubicBezTo>
                    <a:pt x="2287159" y="531256"/>
                    <a:pt x="2265874" y="542699"/>
                    <a:pt x="2284586" y="557645"/>
                  </a:cubicBezTo>
                  <a:cubicBezTo>
                    <a:pt x="2295813" y="566364"/>
                    <a:pt x="2324505" y="603729"/>
                    <a:pt x="2348207" y="563873"/>
                  </a:cubicBezTo>
                  <a:lnTo>
                    <a:pt x="2348957" y="561893"/>
                  </a:lnTo>
                  <a:lnTo>
                    <a:pt x="2343400" y="565211"/>
                  </a:lnTo>
                  <a:cubicBezTo>
                    <a:pt x="2324683" y="563339"/>
                    <a:pt x="2315949" y="553670"/>
                    <a:pt x="2310178" y="541816"/>
                  </a:cubicBezTo>
                  <a:lnTo>
                    <a:pt x="2297815" y="512597"/>
                  </a:lnTo>
                  <a:close/>
                  <a:moveTo>
                    <a:pt x="2730215" y="481614"/>
                  </a:moveTo>
                  <a:lnTo>
                    <a:pt x="2731029" y="483514"/>
                  </a:lnTo>
                  <a:lnTo>
                    <a:pt x="2733346" y="485372"/>
                  </a:lnTo>
                  <a:lnTo>
                    <a:pt x="2730215" y="481614"/>
                  </a:lnTo>
                  <a:close/>
                  <a:moveTo>
                    <a:pt x="2243565" y="462460"/>
                  </a:moveTo>
                  <a:lnTo>
                    <a:pt x="2249972" y="470541"/>
                  </a:lnTo>
                  <a:lnTo>
                    <a:pt x="2252995" y="484857"/>
                  </a:lnTo>
                  <a:lnTo>
                    <a:pt x="2258155" y="479801"/>
                  </a:lnTo>
                  <a:cubicBezTo>
                    <a:pt x="2260338" y="474586"/>
                    <a:pt x="2258389" y="470771"/>
                    <a:pt x="2254335" y="467658"/>
                  </a:cubicBezTo>
                  <a:lnTo>
                    <a:pt x="2243565" y="462460"/>
                  </a:lnTo>
                  <a:close/>
                  <a:moveTo>
                    <a:pt x="2268078" y="436211"/>
                  </a:moveTo>
                  <a:lnTo>
                    <a:pt x="2269616" y="436832"/>
                  </a:lnTo>
                  <a:lnTo>
                    <a:pt x="2270753" y="436832"/>
                  </a:lnTo>
                  <a:lnTo>
                    <a:pt x="2268078" y="436211"/>
                  </a:lnTo>
                  <a:close/>
                  <a:moveTo>
                    <a:pt x="2256055" y="396771"/>
                  </a:moveTo>
                  <a:cubicBezTo>
                    <a:pt x="2234842" y="391780"/>
                    <a:pt x="2222365" y="410495"/>
                    <a:pt x="2204895" y="416734"/>
                  </a:cubicBezTo>
                  <a:cubicBezTo>
                    <a:pt x="2206143" y="419229"/>
                    <a:pt x="2206143" y="421725"/>
                    <a:pt x="2207391" y="422972"/>
                  </a:cubicBezTo>
                  <a:cubicBezTo>
                    <a:pt x="2209887" y="424220"/>
                    <a:pt x="2212382" y="425468"/>
                    <a:pt x="2216126" y="426715"/>
                  </a:cubicBezTo>
                  <a:lnTo>
                    <a:pt x="2222913" y="436047"/>
                  </a:lnTo>
                  <a:lnTo>
                    <a:pt x="2245291" y="427023"/>
                  </a:lnTo>
                  <a:lnTo>
                    <a:pt x="2264401" y="434729"/>
                  </a:lnTo>
                  <a:lnTo>
                    <a:pt x="2256055" y="419229"/>
                  </a:lnTo>
                  <a:cubicBezTo>
                    <a:pt x="2256055" y="410495"/>
                    <a:pt x="2257302" y="396771"/>
                    <a:pt x="2256055" y="396771"/>
                  </a:cubicBezTo>
                  <a:close/>
                  <a:moveTo>
                    <a:pt x="2853465" y="392292"/>
                  </a:moveTo>
                  <a:lnTo>
                    <a:pt x="2835616" y="408285"/>
                  </a:lnTo>
                  <a:cubicBezTo>
                    <a:pt x="2822114" y="424576"/>
                    <a:pt x="2811124" y="443900"/>
                    <a:pt x="2793854" y="455525"/>
                  </a:cubicBezTo>
                  <a:lnTo>
                    <a:pt x="2776251" y="461255"/>
                  </a:lnTo>
                  <a:lnTo>
                    <a:pt x="2782894" y="481182"/>
                  </a:lnTo>
                  <a:lnTo>
                    <a:pt x="2807489" y="470793"/>
                  </a:lnTo>
                  <a:cubicBezTo>
                    <a:pt x="2839087" y="459887"/>
                    <a:pt x="2870511" y="449156"/>
                    <a:pt x="2850958" y="395033"/>
                  </a:cubicBezTo>
                  <a:lnTo>
                    <a:pt x="2853465" y="392292"/>
                  </a:lnTo>
                  <a:close/>
                  <a:moveTo>
                    <a:pt x="1196823" y="370639"/>
                  </a:moveTo>
                  <a:cubicBezTo>
                    <a:pt x="1204139" y="372666"/>
                    <a:pt x="1210365" y="379528"/>
                    <a:pt x="1215346" y="390132"/>
                  </a:cubicBezTo>
                  <a:cubicBezTo>
                    <a:pt x="1220327" y="398865"/>
                    <a:pt x="1220327" y="410093"/>
                    <a:pt x="1224062" y="420074"/>
                  </a:cubicBezTo>
                  <a:cubicBezTo>
                    <a:pt x="1229043" y="432550"/>
                    <a:pt x="1239005" y="433797"/>
                    <a:pt x="1248967" y="428807"/>
                  </a:cubicBezTo>
                  <a:cubicBezTo>
                    <a:pt x="1258929" y="425064"/>
                    <a:pt x="1266400" y="417579"/>
                    <a:pt x="1276362" y="412588"/>
                  </a:cubicBezTo>
                  <a:cubicBezTo>
                    <a:pt x="1288814" y="406351"/>
                    <a:pt x="1303757" y="413836"/>
                    <a:pt x="1306248" y="428807"/>
                  </a:cubicBezTo>
                  <a:cubicBezTo>
                    <a:pt x="1306248" y="436293"/>
                    <a:pt x="1302512" y="443778"/>
                    <a:pt x="1303757" y="451263"/>
                  </a:cubicBezTo>
                  <a:cubicBezTo>
                    <a:pt x="1303757" y="469977"/>
                    <a:pt x="1309983" y="471225"/>
                    <a:pt x="1327416" y="462492"/>
                  </a:cubicBezTo>
                  <a:cubicBezTo>
                    <a:pt x="1358547" y="447521"/>
                    <a:pt x="1374735" y="451263"/>
                    <a:pt x="1384697" y="473720"/>
                  </a:cubicBezTo>
                  <a:cubicBezTo>
                    <a:pt x="1392168" y="488691"/>
                    <a:pt x="1395904" y="503662"/>
                    <a:pt x="1400885" y="518633"/>
                  </a:cubicBezTo>
                  <a:cubicBezTo>
                    <a:pt x="1408356" y="539842"/>
                    <a:pt x="1402130" y="553565"/>
                    <a:pt x="1379716" y="561051"/>
                  </a:cubicBezTo>
                  <a:cubicBezTo>
                    <a:pt x="1364773" y="566041"/>
                    <a:pt x="1368509" y="578517"/>
                    <a:pt x="1378471" y="583507"/>
                  </a:cubicBezTo>
                  <a:cubicBezTo>
                    <a:pt x="1398395" y="595983"/>
                    <a:pt x="1398395" y="604716"/>
                    <a:pt x="1377226" y="615944"/>
                  </a:cubicBezTo>
                  <a:cubicBezTo>
                    <a:pt x="1373490" y="618439"/>
                    <a:pt x="1371000" y="624677"/>
                    <a:pt x="1371000" y="629668"/>
                  </a:cubicBezTo>
                  <a:cubicBezTo>
                    <a:pt x="1371000" y="639648"/>
                    <a:pt x="1380961" y="640896"/>
                    <a:pt x="1388433" y="639648"/>
                  </a:cubicBezTo>
                  <a:cubicBezTo>
                    <a:pt x="1414583" y="634658"/>
                    <a:pt x="1438242" y="634658"/>
                    <a:pt x="1450694" y="665847"/>
                  </a:cubicBezTo>
                  <a:cubicBezTo>
                    <a:pt x="1450694" y="668343"/>
                    <a:pt x="1465637" y="668343"/>
                    <a:pt x="1471863" y="665847"/>
                  </a:cubicBezTo>
                  <a:cubicBezTo>
                    <a:pt x="1480580" y="662105"/>
                    <a:pt x="1479335" y="653372"/>
                    <a:pt x="1474354" y="645886"/>
                  </a:cubicBezTo>
                  <a:cubicBezTo>
                    <a:pt x="1470618" y="639648"/>
                    <a:pt x="1463147" y="635905"/>
                    <a:pt x="1459411" y="628420"/>
                  </a:cubicBezTo>
                  <a:cubicBezTo>
                    <a:pt x="1451940" y="613449"/>
                    <a:pt x="1456920" y="604716"/>
                    <a:pt x="1486806" y="592240"/>
                  </a:cubicBezTo>
                  <a:cubicBezTo>
                    <a:pt x="1488051" y="594735"/>
                    <a:pt x="1490542" y="597230"/>
                    <a:pt x="1493032" y="599726"/>
                  </a:cubicBezTo>
                  <a:cubicBezTo>
                    <a:pt x="1576463" y="642143"/>
                    <a:pt x="1580198" y="684561"/>
                    <a:pt x="1502994" y="733217"/>
                  </a:cubicBezTo>
                  <a:cubicBezTo>
                    <a:pt x="1479335" y="748188"/>
                    <a:pt x="1494277" y="766901"/>
                    <a:pt x="1486806" y="781872"/>
                  </a:cubicBezTo>
                  <a:cubicBezTo>
                    <a:pt x="1478089" y="799339"/>
                    <a:pt x="1495523" y="781872"/>
                    <a:pt x="1500504" y="786863"/>
                  </a:cubicBezTo>
                  <a:cubicBezTo>
                    <a:pt x="1506730" y="788110"/>
                    <a:pt x="1512956" y="789358"/>
                    <a:pt x="1519182" y="793101"/>
                  </a:cubicBezTo>
                  <a:cubicBezTo>
                    <a:pt x="1527899" y="799339"/>
                    <a:pt x="1534125" y="806824"/>
                    <a:pt x="1537860" y="816805"/>
                  </a:cubicBezTo>
                  <a:cubicBezTo>
                    <a:pt x="1540351" y="823043"/>
                    <a:pt x="1540351" y="830528"/>
                    <a:pt x="1539106" y="836766"/>
                  </a:cubicBezTo>
                  <a:cubicBezTo>
                    <a:pt x="1535370" y="849242"/>
                    <a:pt x="1531634" y="861718"/>
                    <a:pt x="1525408" y="872946"/>
                  </a:cubicBezTo>
                  <a:cubicBezTo>
                    <a:pt x="1522918" y="877936"/>
                    <a:pt x="1519182" y="881679"/>
                    <a:pt x="1514201" y="884174"/>
                  </a:cubicBezTo>
                  <a:lnTo>
                    <a:pt x="1507975" y="886669"/>
                  </a:lnTo>
                  <a:lnTo>
                    <a:pt x="1509220" y="892907"/>
                  </a:lnTo>
                  <a:cubicBezTo>
                    <a:pt x="1521672" y="902888"/>
                    <a:pt x="1529144" y="890412"/>
                    <a:pt x="1539106" y="887917"/>
                  </a:cubicBezTo>
                  <a:cubicBezTo>
                    <a:pt x="1613820" y="860470"/>
                    <a:pt x="1613820" y="860470"/>
                    <a:pt x="1565256" y="806824"/>
                  </a:cubicBezTo>
                  <a:cubicBezTo>
                    <a:pt x="1561520" y="799339"/>
                    <a:pt x="1560275" y="793101"/>
                    <a:pt x="1562765" y="785615"/>
                  </a:cubicBezTo>
                  <a:cubicBezTo>
                    <a:pt x="1631253" y="715751"/>
                    <a:pt x="1642460" y="801834"/>
                    <a:pt x="1669855" y="829280"/>
                  </a:cubicBezTo>
                  <a:cubicBezTo>
                    <a:pt x="1702231" y="861718"/>
                    <a:pt x="1696005" y="896650"/>
                    <a:pt x="1651176" y="916611"/>
                  </a:cubicBezTo>
                  <a:cubicBezTo>
                    <a:pt x="1623781" y="927839"/>
                    <a:pt x="1600122" y="945305"/>
                    <a:pt x="1572727" y="954039"/>
                  </a:cubicBezTo>
                  <a:cubicBezTo>
                    <a:pt x="1537860" y="966514"/>
                    <a:pt x="1502994" y="975247"/>
                    <a:pt x="1481825" y="1013922"/>
                  </a:cubicBezTo>
                  <a:cubicBezTo>
                    <a:pt x="1463147" y="1050102"/>
                    <a:pt x="1419564" y="1032636"/>
                    <a:pt x="1388433" y="1045112"/>
                  </a:cubicBezTo>
                  <a:cubicBezTo>
                    <a:pt x="1385942" y="1046360"/>
                    <a:pt x="1382207" y="1047607"/>
                    <a:pt x="1378471" y="1048855"/>
                  </a:cubicBezTo>
                  <a:cubicBezTo>
                    <a:pt x="1372245" y="1051350"/>
                    <a:pt x="1364773" y="1053845"/>
                    <a:pt x="1358547" y="1053845"/>
                  </a:cubicBezTo>
                  <a:cubicBezTo>
                    <a:pt x="1351076" y="1056340"/>
                    <a:pt x="1344850" y="1056340"/>
                    <a:pt x="1337378" y="1056340"/>
                  </a:cubicBezTo>
                  <a:cubicBezTo>
                    <a:pt x="1323681" y="1056340"/>
                    <a:pt x="1309983" y="1055093"/>
                    <a:pt x="1296286" y="1053845"/>
                  </a:cubicBezTo>
                  <a:cubicBezTo>
                    <a:pt x="1267645" y="1056340"/>
                    <a:pt x="1272626" y="1097510"/>
                    <a:pt x="1242741" y="1101253"/>
                  </a:cubicBezTo>
                  <a:cubicBezTo>
                    <a:pt x="1229043" y="1103748"/>
                    <a:pt x="1214100" y="1102501"/>
                    <a:pt x="1201648" y="1093768"/>
                  </a:cubicBezTo>
                  <a:cubicBezTo>
                    <a:pt x="1184215" y="1066321"/>
                    <a:pt x="1184215" y="1001447"/>
                    <a:pt x="1129425" y="1061331"/>
                  </a:cubicBezTo>
                  <a:cubicBezTo>
                    <a:pt x="1120708" y="1066321"/>
                    <a:pt x="1111991" y="1080044"/>
                    <a:pt x="1115727" y="1083787"/>
                  </a:cubicBezTo>
                  <a:cubicBezTo>
                    <a:pt x="1130670" y="1109986"/>
                    <a:pt x="1120708" y="1132443"/>
                    <a:pt x="1105765" y="1154899"/>
                  </a:cubicBezTo>
                  <a:cubicBezTo>
                    <a:pt x="1063427" y="1152404"/>
                    <a:pt x="1084596" y="1235992"/>
                    <a:pt x="1022335" y="1216031"/>
                  </a:cubicBezTo>
                  <a:cubicBezTo>
                    <a:pt x="1006147" y="1211040"/>
                    <a:pt x="1023580" y="1233497"/>
                    <a:pt x="1026071" y="1243477"/>
                  </a:cubicBezTo>
                  <a:cubicBezTo>
                    <a:pt x="1031051" y="1260943"/>
                    <a:pt x="1037278" y="1277162"/>
                    <a:pt x="1022335" y="1293381"/>
                  </a:cubicBezTo>
                  <a:cubicBezTo>
                    <a:pt x="1007392" y="1309599"/>
                    <a:pt x="1007392" y="1309599"/>
                    <a:pt x="1034787" y="1324570"/>
                  </a:cubicBezTo>
                  <a:cubicBezTo>
                    <a:pt x="1041013" y="1322075"/>
                    <a:pt x="1047239" y="1319580"/>
                    <a:pt x="1053466" y="1319580"/>
                  </a:cubicBezTo>
                  <a:cubicBezTo>
                    <a:pt x="1073389" y="1320827"/>
                    <a:pt x="1095803" y="1347027"/>
                    <a:pt x="1111991" y="1313342"/>
                  </a:cubicBezTo>
                  <a:cubicBezTo>
                    <a:pt x="1118218" y="1308352"/>
                    <a:pt x="1125689" y="1305856"/>
                    <a:pt x="1133160" y="1307104"/>
                  </a:cubicBezTo>
                  <a:cubicBezTo>
                    <a:pt x="1155575" y="1313342"/>
                    <a:pt x="1179234" y="1318332"/>
                    <a:pt x="1201648" y="1324570"/>
                  </a:cubicBezTo>
                  <a:cubicBezTo>
                    <a:pt x="1225307" y="1328313"/>
                    <a:pt x="1253948" y="1332056"/>
                    <a:pt x="1252703" y="1363245"/>
                  </a:cubicBezTo>
                  <a:cubicBezTo>
                    <a:pt x="1251457" y="1391939"/>
                    <a:pt x="1227798" y="1403168"/>
                    <a:pt x="1205384" y="1411901"/>
                  </a:cubicBezTo>
                  <a:cubicBezTo>
                    <a:pt x="1190441" y="1418139"/>
                    <a:pt x="1174253" y="1420634"/>
                    <a:pt x="1159310" y="1421881"/>
                  </a:cubicBezTo>
                  <a:cubicBezTo>
                    <a:pt x="1121953" y="1425624"/>
                    <a:pt x="1100784" y="1431862"/>
                    <a:pt x="1120708" y="1479270"/>
                  </a:cubicBezTo>
                  <a:cubicBezTo>
                    <a:pt x="1133160" y="1510460"/>
                    <a:pt x="1116972" y="1534164"/>
                    <a:pt x="1073389" y="1526678"/>
                  </a:cubicBezTo>
                  <a:cubicBezTo>
                    <a:pt x="1036032" y="1520440"/>
                    <a:pt x="1001166" y="1527926"/>
                    <a:pt x="1048485" y="1574086"/>
                  </a:cubicBezTo>
                  <a:cubicBezTo>
                    <a:pt x="1060937" y="1586562"/>
                    <a:pt x="1067163" y="1612761"/>
                    <a:pt x="1053466" y="1614009"/>
                  </a:cubicBezTo>
                  <a:cubicBezTo>
                    <a:pt x="998675" y="1623989"/>
                    <a:pt x="992449" y="1691359"/>
                    <a:pt x="942640" y="1705082"/>
                  </a:cubicBezTo>
                  <a:lnTo>
                    <a:pt x="932385" y="1711688"/>
                  </a:lnTo>
                  <a:lnTo>
                    <a:pt x="959183" y="1719001"/>
                  </a:lnTo>
                  <a:cubicBezTo>
                    <a:pt x="981854" y="1729629"/>
                    <a:pt x="979984" y="1749717"/>
                    <a:pt x="964091" y="1807645"/>
                  </a:cubicBezTo>
                  <a:cubicBezTo>
                    <a:pt x="987774" y="1810137"/>
                    <a:pt x="1010212" y="1800171"/>
                    <a:pt x="1033895" y="1797679"/>
                  </a:cubicBezTo>
                  <a:cubicBezTo>
                    <a:pt x="1046360" y="1796433"/>
                    <a:pt x="1061318" y="1795188"/>
                    <a:pt x="1058825" y="1775255"/>
                  </a:cubicBezTo>
                  <a:cubicBezTo>
                    <a:pt x="1055086" y="1751586"/>
                    <a:pt x="1031402" y="1709230"/>
                    <a:pt x="1065058" y="1710475"/>
                  </a:cubicBezTo>
                  <a:cubicBezTo>
                    <a:pt x="1075342" y="1710787"/>
                    <a:pt x="1086482" y="1710164"/>
                    <a:pt x="1097915" y="1709814"/>
                  </a:cubicBezTo>
                  <a:cubicBezTo>
                    <a:pt x="1132214" y="1708763"/>
                    <a:pt x="1169141" y="1710164"/>
                    <a:pt x="1193448" y="1746603"/>
                  </a:cubicBezTo>
                  <a:cubicBezTo>
                    <a:pt x="1200927" y="1774010"/>
                    <a:pt x="1202174" y="1798925"/>
                    <a:pt x="1172258" y="1813874"/>
                  </a:cubicBezTo>
                  <a:cubicBezTo>
                    <a:pt x="1159792" y="1811382"/>
                    <a:pt x="1143588" y="1802662"/>
                    <a:pt x="1148574" y="1828823"/>
                  </a:cubicBezTo>
                  <a:cubicBezTo>
                    <a:pt x="1146081" y="1854984"/>
                    <a:pt x="1126137" y="1864950"/>
                    <a:pt x="1107439" y="1877408"/>
                  </a:cubicBezTo>
                  <a:cubicBezTo>
                    <a:pt x="1097467" y="1886128"/>
                    <a:pt x="1096221" y="1897340"/>
                    <a:pt x="1096221" y="1909797"/>
                  </a:cubicBezTo>
                  <a:lnTo>
                    <a:pt x="1095702" y="1918093"/>
                  </a:lnTo>
                  <a:lnTo>
                    <a:pt x="1126241" y="1913616"/>
                  </a:lnTo>
                  <a:cubicBezTo>
                    <a:pt x="1129988" y="1923576"/>
                    <a:pt x="1132486" y="1933537"/>
                    <a:pt x="1137481" y="1942252"/>
                  </a:cubicBezTo>
                  <a:cubicBezTo>
                    <a:pt x="1158712" y="1989562"/>
                    <a:pt x="1167454" y="1989562"/>
                    <a:pt x="1204921" y="1948477"/>
                  </a:cubicBezTo>
                  <a:cubicBezTo>
                    <a:pt x="1209916" y="1942252"/>
                    <a:pt x="1214912" y="1937272"/>
                    <a:pt x="1222405" y="1934782"/>
                  </a:cubicBezTo>
                  <a:cubicBezTo>
                    <a:pt x="1267365" y="1922331"/>
                    <a:pt x="1281103" y="1889962"/>
                    <a:pt x="1273609" y="1846386"/>
                  </a:cubicBezTo>
                  <a:cubicBezTo>
                    <a:pt x="1297338" y="1852611"/>
                    <a:pt x="1306080" y="1880001"/>
                    <a:pt x="1332307" y="1868796"/>
                  </a:cubicBezTo>
                  <a:cubicBezTo>
                    <a:pt x="1356036" y="1857591"/>
                    <a:pt x="1366027" y="1892452"/>
                    <a:pt x="1388506" y="1887472"/>
                  </a:cubicBezTo>
                  <a:cubicBezTo>
                    <a:pt x="1396000" y="1904901"/>
                    <a:pt x="1383511" y="1909881"/>
                    <a:pt x="1371022" y="1913616"/>
                  </a:cubicBezTo>
                  <a:cubicBezTo>
                    <a:pt x="1367275" y="1913616"/>
                    <a:pt x="1362280" y="1913616"/>
                    <a:pt x="1357284" y="1912371"/>
                  </a:cubicBezTo>
                  <a:cubicBezTo>
                    <a:pt x="1354787" y="1912371"/>
                    <a:pt x="1352289" y="1913616"/>
                    <a:pt x="1351040" y="1913616"/>
                  </a:cubicBezTo>
                  <a:cubicBezTo>
                    <a:pt x="1346044" y="1916106"/>
                    <a:pt x="1347293" y="1916106"/>
                    <a:pt x="1354787" y="1914861"/>
                  </a:cubicBezTo>
                  <a:cubicBezTo>
                    <a:pt x="1359782" y="1917351"/>
                    <a:pt x="1363529" y="1922331"/>
                    <a:pt x="1364778" y="1927312"/>
                  </a:cubicBezTo>
                  <a:cubicBezTo>
                    <a:pt x="1364778" y="1934782"/>
                    <a:pt x="1364778" y="1941007"/>
                    <a:pt x="1363529" y="1947232"/>
                  </a:cubicBezTo>
                  <a:cubicBezTo>
                    <a:pt x="1363529" y="1955947"/>
                    <a:pt x="1367275" y="1964662"/>
                    <a:pt x="1374769" y="1972132"/>
                  </a:cubicBezTo>
                  <a:cubicBezTo>
                    <a:pt x="1379764" y="1977112"/>
                    <a:pt x="1383511" y="1982092"/>
                    <a:pt x="1388506" y="1987072"/>
                  </a:cubicBezTo>
                  <a:cubicBezTo>
                    <a:pt x="1410986" y="2051812"/>
                    <a:pt x="1371022" y="2085428"/>
                    <a:pt x="1326062" y="2117798"/>
                  </a:cubicBezTo>
                  <a:lnTo>
                    <a:pt x="1317913" y="2115845"/>
                  </a:lnTo>
                  <a:lnTo>
                    <a:pt x="1314075" y="2118148"/>
                  </a:lnTo>
                  <a:cubicBezTo>
                    <a:pt x="1310329" y="2121894"/>
                    <a:pt x="1306582" y="2125641"/>
                    <a:pt x="1306582" y="2130637"/>
                  </a:cubicBezTo>
                  <a:cubicBezTo>
                    <a:pt x="1306582" y="2133134"/>
                    <a:pt x="1314075" y="2138130"/>
                    <a:pt x="1316573" y="2138130"/>
                  </a:cubicBezTo>
                  <a:cubicBezTo>
                    <a:pt x="1341551" y="2119396"/>
                    <a:pt x="1365280" y="2141877"/>
                    <a:pt x="1390257" y="2141877"/>
                  </a:cubicBezTo>
                  <a:cubicBezTo>
                    <a:pt x="1406493" y="2161859"/>
                    <a:pt x="1415235" y="2138130"/>
                    <a:pt x="1426475" y="2135632"/>
                  </a:cubicBezTo>
                  <a:cubicBezTo>
                    <a:pt x="1433968" y="2135632"/>
                    <a:pt x="1440212" y="2138130"/>
                    <a:pt x="1445208" y="2141877"/>
                  </a:cubicBezTo>
                  <a:cubicBezTo>
                    <a:pt x="1471434" y="2169353"/>
                    <a:pt x="1457697" y="2199326"/>
                    <a:pt x="1450203" y="2229300"/>
                  </a:cubicBezTo>
                  <a:cubicBezTo>
                    <a:pt x="1440212" y="2250531"/>
                    <a:pt x="1422728" y="2241789"/>
                    <a:pt x="1406493" y="2238042"/>
                  </a:cubicBezTo>
                  <a:cubicBezTo>
                    <a:pt x="1394004" y="2236793"/>
                    <a:pt x="1377768" y="2240540"/>
                    <a:pt x="1369026" y="2233047"/>
                  </a:cubicBezTo>
                  <a:cubicBezTo>
                    <a:pt x="1317822" y="2189335"/>
                    <a:pt x="1269116" y="2215562"/>
                    <a:pt x="1224156" y="2239291"/>
                  </a:cubicBezTo>
                  <a:cubicBezTo>
                    <a:pt x="1201676" y="2251780"/>
                    <a:pt x="1186690" y="2248033"/>
                    <a:pt x="1166708" y="2238042"/>
                  </a:cubicBezTo>
                  <a:cubicBezTo>
                    <a:pt x="1159214" y="2233047"/>
                    <a:pt x="1151721" y="2224304"/>
                    <a:pt x="1142979" y="2219309"/>
                  </a:cubicBezTo>
                  <a:cubicBezTo>
                    <a:pt x="1127992" y="2208068"/>
                    <a:pt x="1119250" y="2194331"/>
                    <a:pt x="1118001" y="2175597"/>
                  </a:cubicBezTo>
                  <a:lnTo>
                    <a:pt x="1117320" y="2172977"/>
                  </a:lnTo>
                  <a:lnTo>
                    <a:pt x="1034077" y="2175411"/>
                  </a:lnTo>
                  <a:cubicBezTo>
                    <a:pt x="996762" y="2180357"/>
                    <a:pt x="996762" y="2180357"/>
                    <a:pt x="983080" y="2140791"/>
                  </a:cubicBezTo>
                  <a:cubicBezTo>
                    <a:pt x="981837" y="2138318"/>
                    <a:pt x="980593" y="2135846"/>
                    <a:pt x="979349" y="2133373"/>
                  </a:cubicBezTo>
                  <a:cubicBezTo>
                    <a:pt x="971886" y="2114826"/>
                    <a:pt x="963179" y="2113590"/>
                    <a:pt x="945766" y="2130900"/>
                  </a:cubicBezTo>
                  <a:cubicBezTo>
                    <a:pt x="938303" y="2138318"/>
                    <a:pt x="934572" y="2146973"/>
                    <a:pt x="928353" y="2155628"/>
                  </a:cubicBezTo>
                  <a:lnTo>
                    <a:pt x="919646" y="2155628"/>
                  </a:lnTo>
                  <a:lnTo>
                    <a:pt x="916878" y="2155628"/>
                  </a:lnTo>
                  <a:lnTo>
                    <a:pt x="916429" y="2156393"/>
                  </a:lnTo>
                  <a:lnTo>
                    <a:pt x="908834" y="2159422"/>
                  </a:lnTo>
                  <a:lnTo>
                    <a:pt x="927778" y="2158234"/>
                  </a:lnTo>
                  <a:cubicBezTo>
                    <a:pt x="943913" y="2204331"/>
                    <a:pt x="926537" y="2254166"/>
                    <a:pt x="941431" y="2300263"/>
                  </a:cubicBezTo>
                  <a:cubicBezTo>
                    <a:pt x="943913" y="2304001"/>
                    <a:pt x="931501" y="2307739"/>
                    <a:pt x="924054" y="2304001"/>
                  </a:cubicBezTo>
                  <a:cubicBezTo>
                    <a:pt x="873166" y="2313968"/>
                    <a:pt x="819796" y="2312722"/>
                    <a:pt x="780078" y="2351344"/>
                  </a:cubicBezTo>
                  <a:cubicBezTo>
                    <a:pt x="737878" y="2352590"/>
                    <a:pt x="699402" y="2348852"/>
                    <a:pt x="663408" y="2316460"/>
                  </a:cubicBezTo>
                  <a:cubicBezTo>
                    <a:pt x="638585" y="2292788"/>
                    <a:pt x="600109" y="2275346"/>
                    <a:pt x="562873" y="2302755"/>
                  </a:cubicBezTo>
                  <a:cubicBezTo>
                    <a:pt x="555426" y="2307739"/>
                    <a:pt x="546738" y="2313968"/>
                    <a:pt x="550462" y="2321443"/>
                  </a:cubicBezTo>
                  <a:cubicBezTo>
                    <a:pt x="567838" y="2342623"/>
                    <a:pt x="577767" y="2373770"/>
                    <a:pt x="610038" y="2381245"/>
                  </a:cubicBezTo>
                  <a:cubicBezTo>
                    <a:pt x="613761" y="2382491"/>
                    <a:pt x="619967" y="2381245"/>
                    <a:pt x="624932" y="2379999"/>
                  </a:cubicBezTo>
                  <a:cubicBezTo>
                    <a:pt x="632379" y="2378753"/>
                    <a:pt x="639826" y="2375016"/>
                    <a:pt x="646032" y="2382491"/>
                  </a:cubicBezTo>
                  <a:cubicBezTo>
                    <a:pt x="649755" y="2387474"/>
                    <a:pt x="637344" y="2399933"/>
                    <a:pt x="626173" y="2403671"/>
                  </a:cubicBezTo>
                  <a:cubicBezTo>
                    <a:pt x="608797" y="2411146"/>
                    <a:pt x="593903" y="2403671"/>
                    <a:pt x="582732" y="2393704"/>
                  </a:cubicBezTo>
                  <a:cubicBezTo>
                    <a:pt x="554185" y="2375016"/>
                    <a:pt x="525638" y="2366295"/>
                    <a:pt x="493368" y="2376262"/>
                  </a:cubicBezTo>
                  <a:cubicBezTo>
                    <a:pt x="478474" y="2379999"/>
                    <a:pt x="466062" y="2378753"/>
                    <a:pt x="463580" y="2362557"/>
                  </a:cubicBezTo>
                  <a:cubicBezTo>
                    <a:pt x="461098" y="2336394"/>
                    <a:pt x="431309" y="2347607"/>
                    <a:pt x="425104" y="2327673"/>
                  </a:cubicBezTo>
                  <a:cubicBezTo>
                    <a:pt x="418898" y="2307739"/>
                    <a:pt x="400280" y="2312722"/>
                    <a:pt x="384145" y="2313968"/>
                  </a:cubicBezTo>
                  <a:cubicBezTo>
                    <a:pt x="382904" y="2315214"/>
                    <a:pt x="376698" y="2313968"/>
                    <a:pt x="376698" y="2312722"/>
                  </a:cubicBezTo>
                  <a:cubicBezTo>
                    <a:pt x="368010" y="2271608"/>
                    <a:pt x="325810" y="2289050"/>
                    <a:pt x="302228" y="2271608"/>
                  </a:cubicBezTo>
                  <a:lnTo>
                    <a:pt x="307051" y="2267576"/>
                  </a:lnTo>
                  <a:lnTo>
                    <a:pt x="301189" y="2268279"/>
                  </a:lnTo>
                  <a:cubicBezTo>
                    <a:pt x="289992" y="2268279"/>
                    <a:pt x="280038" y="2268279"/>
                    <a:pt x="268841" y="2268279"/>
                  </a:cubicBezTo>
                  <a:cubicBezTo>
                    <a:pt x="271329" y="2254657"/>
                    <a:pt x="265108" y="2239796"/>
                    <a:pt x="278794" y="2232366"/>
                  </a:cubicBezTo>
                  <a:cubicBezTo>
                    <a:pt x="287503" y="2228651"/>
                    <a:pt x="298701" y="2236081"/>
                    <a:pt x="308654" y="2233605"/>
                  </a:cubicBezTo>
                  <a:cubicBezTo>
                    <a:pt x="314875" y="2233605"/>
                    <a:pt x="323584" y="2227413"/>
                    <a:pt x="326073" y="2222459"/>
                  </a:cubicBezTo>
                  <a:cubicBezTo>
                    <a:pt x="329805" y="2211314"/>
                    <a:pt x="322340" y="2201407"/>
                    <a:pt x="311142" y="2196454"/>
                  </a:cubicBezTo>
                  <a:cubicBezTo>
                    <a:pt x="306166" y="2193977"/>
                    <a:pt x="296212" y="2193977"/>
                    <a:pt x="289992" y="2195215"/>
                  </a:cubicBezTo>
                  <a:cubicBezTo>
                    <a:pt x="280038" y="2196454"/>
                    <a:pt x="270085" y="2202646"/>
                    <a:pt x="260132" y="2195215"/>
                  </a:cubicBezTo>
                  <a:cubicBezTo>
                    <a:pt x="250178" y="2189024"/>
                    <a:pt x="242713" y="2170448"/>
                    <a:pt x="229027" y="2186547"/>
                  </a:cubicBezTo>
                  <a:cubicBezTo>
                    <a:pt x="225295" y="2191500"/>
                    <a:pt x="231516" y="2205122"/>
                    <a:pt x="231516" y="2215029"/>
                  </a:cubicBezTo>
                  <a:cubicBezTo>
                    <a:pt x="232760" y="2229890"/>
                    <a:pt x="221562" y="2236081"/>
                    <a:pt x="211609" y="2228651"/>
                  </a:cubicBezTo>
                  <a:cubicBezTo>
                    <a:pt x="194191" y="2216268"/>
                    <a:pt x="175528" y="2207599"/>
                    <a:pt x="154377" y="2212552"/>
                  </a:cubicBezTo>
                  <a:cubicBezTo>
                    <a:pt x="122029" y="2219983"/>
                    <a:pt x="87192" y="2198931"/>
                    <a:pt x="57332" y="2222459"/>
                  </a:cubicBezTo>
                  <a:cubicBezTo>
                    <a:pt x="53599" y="2222459"/>
                    <a:pt x="49867" y="2222459"/>
                    <a:pt x="46134" y="2219983"/>
                  </a:cubicBezTo>
                  <a:cubicBezTo>
                    <a:pt x="46134" y="2207599"/>
                    <a:pt x="39913" y="2196454"/>
                    <a:pt x="29960" y="2189024"/>
                  </a:cubicBezTo>
                  <a:cubicBezTo>
                    <a:pt x="29960" y="2179117"/>
                    <a:pt x="28716" y="2169210"/>
                    <a:pt x="27472" y="2158065"/>
                  </a:cubicBezTo>
                  <a:cubicBezTo>
                    <a:pt x="29960" y="2122152"/>
                    <a:pt x="69774" y="2124629"/>
                    <a:pt x="87192" y="2104815"/>
                  </a:cubicBezTo>
                  <a:cubicBezTo>
                    <a:pt x="88436" y="2103577"/>
                    <a:pt x="98389" y="2108530"/>
                    <a:pt x="99634" y="2112245"/>
                  </a:cubicBezTo>
                  <a:cubicBezTo>
                    <a:pt x="105854" y="2125867"/>
                    <a:pt x="110831" y="2140728"/>
                    <a:pt x="118296" y="2154350"/>
                  </a:cubicBezTo>
                  <a:cubicBezTo>
                    <a:pt x="122029" y="2160541"/>
                    <a:pt x="131982" y="2166733"/>
                    <a:pt x="138203" y="2158065"/>
                  </a:cubicBezTo>
                  <a:cubicBezTo>
                    <a:pt x="149400" y="2143204"/>
                    <a:pt x="168063" y="2141966"/>
                    <a:pt x="184237" y="2134536"/>
                  </a:cubicBezTo>
                  <a:cubicBezTo>
                    <a:pt x="202900" y="2127106"/>
                    <a:pt x="190458" y="2104815"/>
                    <a:pt x="205388" y="2096147"/>
                  </a:cubicBezTo>
                  <a:lnTo>
                    <a:pt x="220495" y="2093833"/>
                  </a:lnTo>
                  <a:lnTo>
                    <a:pt x="225480" y="2098441"/>
                  </a:lnTo>
                  <a:lnTo>
                    <a:pt x="225295" y="2097617"/>
                  </a:lnTo>
                  <a:cubicBezTo>
                    <a:pt x="225295" y="2095140"/>
                    <a:pt x="226548" y="2092663"/>
                    <a:pt x="227800" y="2090187"/>
                  </a:cubicBezTo>
                  <a:cubicBezTo>
                    <a:pt x="246592" y="2060466"/>
                    <a:pt x="246592" y="2060466"/>
                    <a:pt x="272900" y="2071611"/>
                  </a:cubicBezTo>
                  <a:cubicBezTo>
                    <a:pt x="277911" y="2074088"/>
                    <a:pt x="281669" y="2077803"/>
                    <a:pt x="286680" y="2079041"/>
                  </a:cubicBezTo>
                  <a:cubicBezTo>
                    <a:pt x="308291" y="2084614"/>
                    <a:pt x="327787" y="2081827"/>
                    <a:pt x="341469" y="2068070"/>
                  </a:cubicBezTo>
                  <a:lnTo>
                    <a:pt x="350662" y="2054202"/>
                  </a:lnTo>
                  <a:lnTo>
                    <a:pt x="322296" y="2034218"/>
                  </a:lnTo>
                  <a:cubicBezTo>
                    <a:pt x="313103" y="2027210"/>
                    <a:pt x="305312" y="2018802"/>
                    <a:pt x="302196" y="2005721"/>
                  </a:cubicBezTo>
                  <a:cubicBezTo>
                    <a:pt x="299703" y="1994509"/>
                    <a:pt x="309675" y="1985789"/>
                    <a:pt x="307182" y="1974577"/>
                  </a:cubicBezTo>
                  <a:cubicBezTo>
                    <a:pt x="304689" y="1984543"/>
                    <a:pt x="302196" y="1998246"/>
                    <a:pt x="295963" y="2003229"/>
                  </a:cubicBezTo>
                  <a:cubicBezTo>
                    <a:pt x="262307" y="2024719"/>
                    <a:pt x="255997" y="2003463"/>
                    <a:pt x="249161" y="1984134"/>
                  </a:cubicBezTo>
                  <a:lnTo>
                    <a:pt x="243492" y="1972132"/>
                  </a:lnTo>
                  <a:lnTo>
                    <a:pt x="243366" y="1972809"/>
                  </a:lnTo>
                  <a:cubicBezTo>
                    <a:pt x="229637" y="1992881"/>
                    <a:pt x="218405" y="2015463"/>
                    <a:pt x="207173" y="2036790"/>
                  </a:cubicBezTo>
                  <a:cubicBezTo>
                    <a:pt x="183460" y="2084462"/>
                    <a:pt x="158500" y="2130879"/>
                    <a:pt x="102338" y="2065644"/>
                  </a:cubicBezTo>
                  <a:cubicBezTo>
                    <a:pt x="86114" y="2048081"/>
                    <a:pt x="69890" y="2060626"/>
                    <a:pt x="56161" y="2074426"/>
                  </a:cubicBezTo>
                  <a:cubicBezTo>
                    <a:pt x="38689" y="2093244"/>
                    <a:pt x="23713" y="2086971"/>
                    <a:pt x="11232" y="2069408"/>
                  </a:cubicBezTo>
                  <a:cubicBezTo>
                    <a:pt x="3744" y="2051844"/>
                    <a:pt x="11232" y="2031772"/>
                    <a:pt x="0" y="2015463"/>
                  </a:cubicBezTo>
                  <a:cubicBezTo>
                    <a:pt x="4992" y="1996645"/>
                    <a:pt x="4992" y="1977827"/>
                    <a:pt x="0" y="1959009"/>
                  </a:cubicBezTo>
                  <a:cubicBezTo>
                    <a:pt x="4992" y="1951482"/>
                    <a:pt x="4992" y="1942700"/>
                    <a:pt x="0" y="1933919"/>
                  </a:cubicBezTo>
                  <a:lnTo>
                    <a:pt x="2496" y="1930155"/>
                  </a:lnTo>
                  <a:lnTo>
                    <a:pt x="0" y="1927646"/>
                  </a:lnTo>
                  <a:lnTo>
                    <a:pt x="16341" y="1903555"/>
                  </a:lnTo>
                  <a:lnTo>
                    <a:pt x="14943" y="1903447"/>
                  </a:lnTo>
                  <a:cubicBezTo>
                    <a:pt x="9962" y="1859782"/>
                    <a:pt x="24905" y="1814869"/>
                    <a:pt x="3736" y="1771204"/>
                  </a:cubicBezTo>
                  <a:cubicBezTo>
                    <a:pt x="2491" y="1757481"/>
                    <a:pt x="1245" y="1742510"/>
                    <a:pt x="1245" y="1727539"/>
                  </a:cubicBezTo>
                  <a:cubicBezTo>
                    <a:pt x="1245" y="1671398"/>
                    <a:pt x="0" y="1616504"/>
                    <a:pt x="0" y="1560363"/>
                  </a:cubicBezTo>
                  <a:cubicBezTo>
                    <a:pt x="0" y="1478022"/>
                    <a:pt x="1245" y="1395682"/>
                    <a:pt x="2491" y="1313342"/>
                  </a:cubicBezTo>
                  <a:cubicBezTo>
                    <a:pt x="6226" y="1310847"/>
                    <a:pt x="11207" y="1309599"/>
                    <a:pt x="14943" y="1308352"/>
                  </a:cubicBezTo>
                  <a:cubicBezTo>
                    <a:pt x="17433" y="1312094"/>
                    <a:pt x="21169" y="1317085"/>
                    <a:pt x="23660" y="1320827"/>
                  </a:cubicBezTo>
                  <a:cubicBezTo>
                    <a:pt x="29886" y="1329560"/>
                    <a:pt x="87166" y="1366988"/>
                    <a:pt x="93393" y="1371978"/>
                  </a:cubicBezTo>
                  <a:cubicBezTo>
                    <a:pt x="105845" y="1381959"/>
                    <a:pt x="109581" y="1376968"/>
                    <a:pt x="113316" y="1364493"/>
                  </a:cubicBezTo>
                  <a:cubicBezTo>
                    <a:pt x="127014" y="1325818"/>
                    <a:pt x="128259" y="1324570"/>
                    <a:pt x="160635" y="1335798"/>
                  </a:cubicBezTo>
                  <a:cubicBezTo>
                    <a:pt x="179314" y="1343284"/>
                    <a:pt x="197992" y="1349522"/>
                    <a:pt x="215425" y="1361997"/>
                  </a:cubicBezTo>
                  <a:cubicBezTo>
                    <a:pt x="227878" y="1373226"/>
                    <a:pt x="245311" y="1345779"/>
                    <a:pt x="266480" y="1354512"/>
                  </a:cubicBezTo>
                  <a:cubicBezTo>
                    <a:pt x="276442" y="1360750"/>
                    <a:pt x="292630" y="1359502"/>
                    <a:pt x="305082" y="1359502"/>
                  </a:cubicBezTo>
                  <a:cubicBezTo>
                    <a:pt x="307884" y="1363245"/>
                    <a:pt x="310841" y="1365272"/>
                    <a:pt x="313896" y="1366208"/>
                  </a:cubicBezTo>
                  <a:lnTo>
                    <a:pt x="314637" y="1366220"/>
                  </a:lnTo>
                  <a:lnTo>
                    <a:pt x="322826" y="1371978"/>
                  </a:lnTo>
                  <a:cubicBezTo>
                    <a:pt x="329053" y="1371978"/>
                    <a:pt x="335590" y="1368235"/>
                    <a:pt x="342439" y="1361997"/>
                  </a:cubicBezTo>
                  <a:cubicBezTo>
                    <a:pt x="336213" y="1361997"/>
                    <a:pt x="329675" y="1365116"/>
                    <a:pt x="323293" y="1366364"/>
                  </a:cubicBezTo>
                  <a:lnTo>
                    <a:pt x="314637" y="1366220"/>
                  </a:lnTo>
                  <a:lnTo>
                    <a:pt x="305082" y="1359502"/>
                  </a:lnTo>
                  <a:cubicBezTo>
                    <a:pt x="306327" y="1339541"/>
                    <a:pt x="298856" y="1315837"/>
                    <a:pt x="316289" y="1300866"/>
                  </a:cubicBezTo>
                  <a:cubicBezTo>
                    <a:pt x="344929" y="1278410"/>
                    <a:pt x="332477" y="1255953"/>
                    <a:pt x="321270" y="1232249"/>
                  </a:cubicBezTo>
                  <a:cubicBezTo>
                    <a:pt x="321270" y="1228506"/>
                    <a:pt x="321270" y="1224764"/>
                    <a:pt x="322515" y="1221021"/>
                  </a:cubicBezTo>
                  <a:cubicBezTo>
                    <a:pt x="327496" y="1207297"/>
                    <a:pt x="337458" y="1194822"/>
                    <a:pt x="349910" y="1186089"/>
                  </a:cubicBezTo>
                  <a:cubicBezTo>
                    <a:pt x="399719" y="1186089"/>
                    <a:pt x="447038" y="1211040"/>
                    <a:pt x="501828" y="1207297"/>
                  </a:cubicBezTo>
                  <a:cubicBezTo>
                    <a:pt x="524242" y="1204802"/>
                    <a:pt x="547902" y="1202307"/>
                    <a:pt x="569071" y="1193574"/>
                  </a:cubicBezTo>
                  <a:cubicBezTo>
                    <a:pt x="588994" y="1186089"/>
                    <a:pt x="606428" y="1172365"/>
                    <a:pt x="620125" y="1154899"/>
                  </a:cubicBezTo>
                  <a:cubicBezTo>
                    <a:pt x="621370" y="1152404"/>
                    <a:pt x="622616" y="1148661"/>
                    <a:pt x="623861" y="1147414"/>
                  </a:cubicBezTo>
                  <a:cubicBezTo>
                    <a:pt x="626351" y="1144918"/>
                    <a:pt x="631332" y="1146166"/>
                    <a:pt x="633823" y="1146166"/>
                  </a:cubicBezTo>
                  <a:cubicBezTo>
                    <a:pt x="636313" y="1146166"/>
                    <a:pt x="637558" y="1146166"/>
                    <a:pt x="640049" y="1146166"/>
                  </a:cubicBezTo>
                  <a:cubicBezTo>
                    <a:pt x="641294" y="1147414"/>
                    <a:pt x="643785" y="1148661"/>
                    <a:pt x="645030" y="1149909"/>
                  </a:cubicBezTo>
                  <a:cubicBezTo>
                    <a:pt x="651256" y="1152404"/>
                    <a:pt x="654992" y="1156147"/>
                    <a:pt x="658727" y="1161137"/>
                  </a:cubicBezTo>
                  <a:cubicBezTo>
                    <a:pt x="661218" y="1163632"/>
                    <a:pt x="662463" y="1168622"/>
                    <a:pt x="663708" y="1172365"/>
                  </a:cubicBezTo>
                  <a:cubicBezTo>
                    <a:pt x="664954" y="1174860"/>
                    <a:pt x="664954" y="1178603"/>
                    <a:pt x="666199" y="1182346"/>
                  </a:cubicBezTo>
                  <a:cubicBezTo>
                    <a:pt x="666199" y="1188584"/>
                    <a:pt x="664954" y="1196069"/>
                    <a:pt x="662463" y="1202307"/>
                  </a:cubicBezTo>
                  <a:cubicBezTo>
                    <a:pt x="661218" y="1204802"/>
                    <a:pt x="658727" y="1207297"/>
                    <a:pt x="658727" y="1209793"/>
                  </a:cubicBezTo>
                  <a:cubicBezTo>
                    <a:pt x="659973" y="1213535"/>
                    <a:pt x="659973" y="1216031"/>
                    <a:pt x="659973" y="1219773"/>
                  </a:cubicBezTo>
                  <a:cubicBezTo>
                    <a:pt x="658727" y="1231002"/>
                    <a:pt x="657482" y="1244725"/>
                    <a:pt x="652501" y="1255953"/>
                  </a:cubicBezTo>
                  <a:cubicBezTo>
                    <a:pt x="647520" y="1268429"/>
                    <a:pt x="640049" y="1280905"/>
                    <a:pt x="630087" y="1288390"/>
                  </a:cubicBezTo>
                  <a:cubicBezTo>
                    <a:pt x="608918" y="1305856"/>
                    <a:pt x="590240" y="1320827"/>
                    <a:pt x="584014" y="1352017"/>
                  </a:cubicBezTo>
                  <a:cubicBezTo>
                    <a:pt x="585259" y="1349522"/>
                    <a:pt x="586504" y="1347027"/>
                    <a:pt x="587749" y="1345779"/>
                  </a:cubicBezTo>
                  <a:cubicBezTo>
                    <a:pt x="588994" y="1343284"/>
                    <a:pt x="590240" y="1340789"/>
                    <a:pt x="591485" y="1338293"/>
                  </a:cubicBezTo>
                  <a:cubicBezTo>
                    <a:pt x="593975" y="1334551"/>
                    <a:pt x="596466" y="1329560"/>
                    <a:pt x="600202" y="1325818"/>
                  </a:cubicBezTo>
                  <a:cubicBezTo>
                    <a:pt x="603937" y="1318332"/>
                    <a:pt x="610163" y="1310847"/>
                    <a:pt x="617635" y="1305856"/>
                  </a:cubicBezTo>
                  <a:cubicBezTo>
                    <a:pt x="623861" y="1300866"/>
                    <a:pt x="631332" y="1298371"/>
                    <a:pt x="638804" y="1298371"/>
                  </a:cubicBezTo>
                  <a:cubicBezTo>
                    <a:pt x="643785" y="1298371"/>
                    <a:pt x="647520" y="1299618"/>
                    <a:pt x="651256" y="1300866"/>
                  </a:cubicBezTo>
                  <a:cubicBezTo>
                    <a:pt x="654992" y="1302114"/>
                    <a:pt x="657482" y="1303361"/>
                    <a:pt x="659973" y="1303361"/>
                  </a:cubicBezTo>
                  <a:lnTo>
                    <a:pt x="661649" y="1304081"/>
                  </a:lnTo>
                  <a:lnTo>
                    <a:pt x="662619" y="1305701"/>
                  </a:lnTo>
                  <a:cubicBezTo>
                    <a:pt x="665576" y="1308352"/>
                    <a:pt x="669312" y="1310847"/>
                    <a:pt x="672425" y="1313342"/>
                  </a:cubicBezTo>
                  <a:lnTo>
                    <a:pt x="672828" y="1313305"/>
                  </a:lnTo>
                  <a:lnTo>
                    <a:pt x="673670" y="1315837"/>
                  </a:lnTo>
                  <a:cubicBezTo>
                    <a:pt x="672425" y="1319580"/>
                    <a:pt x="671180" y="1322075"/>
                    <a:pt x="671180" y="1325818"/>
                  </a:cubicBezTo>
                  <a:cubicBezTo>
                    <a:pt x="672425" y="1327065"/>
                    <a:pt x="672425" y="1330808"/>
                    <a:pt x="672425" y="1333303"/>
                  </a:cubicBezTo>
                  <a:cubicBezTo>
                    <a:pt x="671180" y="1338293"/>
                    <a:pt x="671180" y="1343284"/>
                    <a:pt x="669934" y="1348274"/>
                  </a:cubicBezTo>
                  <a:cubicBezTo>
                    <a:pt x="667444" y="1359502"/>
                    <a:pt x="663708" y="1370731"/>
                    <a:pt x="661218" y="1380711"/>
                  </a:cubicBezTo>
                  <a:cubicBezTo>
                    <a:pt x="657482" y="1398177"/>
                    <a:pt x="657482" y="1415643"/>
                    <a:pt x="663708" y="1431862"/>
                  </a:cubicBezTo>
                  <a:cubicBezTo>
                    <a:pt x="668689" y="1347027"/>
                    <a:pt x="739667" y="1323322"/>
                    <a:pt x="777024" y="1274667"/>
                  </a:cubicBezTo>
                  <a:cubicBezTo>
                    <a:pt x="750874" y="1281216"/>
                    <a:pt x="728927" y="1302503"/>
                    <a:pt x="701727" y="1310632"/>
                  </a:cubicBezTo>
                  <a:lnTo>
                    <a:pt x="672828" y="1313305"/>
                  </a:lnTo>
                  <a:lnTo>
                    <a:pt x="671180" y="1308352"/>
                  </a:lnTo>
                  <a:cubicBezTo>
                    <a:pt x="671180" y="1308352"/>
                    <a:pt x="669934" y="1307104"/>
                    <a:pt x="668689" y="1307104"/>
                  </a:cubicBezTo>
                  <a:lnTo>
                    <a:pt x="661649" y="1304081"/>
                  </a:lnTo>
                  <a:lnTo>
                    <a:pt x="657482" y="1297123"/>
                  </a:lnTo>
                  <a:cubicBezTo>
                    <a:pt x="657482" y="1289638"/>
                    <a:pt x="661218" y="1282152"/>
                    <a:pt x="663708" y="1275914"/>
                  </a:cubicBezTo>
                  <a:cubicBezTo>
                    <a:pt x="668689" y="1265934"/>
                    <a:pt x="674915" y="1257201"/>
                    <a:pt x="681142" y="1247220"/>
                  </a:cubicBezTo>
                  <a:cubicBezTo>
                    <a:pt x="696084" y="1227259"/>
                    <a:pt x="713518" y="1208545"/>
                    <a:pt x="733441" y="1189831"/>
                  </a:cubicBezTo>
                  <a:cubicBezTo>
                    <a:pt x="735932" y="1188584"/>
                    <a:pt x="738422" y="1187336"/>
                    <a:pt x="739667" y="1183593"/>
                  </a:cubicBezTo>
                  <a:cubicBezTo>
                    <a:pt x="742158" y="1181098"/>
                    <a:pt x="744648" y="1176108"/>
                    <a:pt x="745894" y="1172365"/>
                  </a:cubicBezTo>
                  <a:cubicBezTo>
                    <a:pt x="747139" y="1169870"/>
                    <a:pt x="749629" y="1167375"/>
                    <a:pt x="750875" y="1166127"/>
                  </a:cubicBezTo>
                  <a:cubicBezTo>
                    <a:pt x="753365" y="1162385"/>
                    <a:pt x="757101" y="1162385"/>
                    <a:pt x="760836" y="1161137"/>
                  </a:cubicBezTo>
                  <a:cubicBezTo>
                    <a:pt x="763327" y="1161137"/>
                    <a:pt x="765817" y="1159889"/>
                    <a:pt x="769553" y="1159889"/>
                  </a:cubicBezTo>
                  <a:cubicBezTo>
                    <a:pt x="772043" y="1159889"/>
                    <a:pt x="775779" y="1161137"/>
                    <a:pt x="778270" y="1159889"/>
                  </a:cubicBezTo>
                  <a:cubicBezTo>
                    <a:pt x="783251" y="1158642"/>
                    <a:pt x="786986" y="1156147"/>
                    <a:pt x="791967" y="1157394"/>
                  </a:cubicBezTo>
                  <a:cubicBezTo>
                    <a:pt x="850493" y="1171118"/>
                    <a:pt x="800684" y="1126205"/>
                    <a:pt x="815627" y="1118719"/>
                  </a:cubicBezTo>
                  <a:cubicBezTo>
                    <a:pt x="826834" y="1113729"/>
                    <a:pt x="835550" y="1106243"/>
                    <a:pt x="846757" y="1103748"/>
                  </a:cubicBezTo>
                  <a:cubicBezTo>
                    <a:pt x="852983" y="1103748"/>
                    <a:pt x="859210" y="1103748"/>
                    <a:pt x="864191" y="1103748"/>
                  </a:cubicBezTo>
                  <a:cubicBezTo>
                    <a:pt x="867926" y="1104996"/>
                    <a:pt x="871662" y="1104996"/>
                    <a:pt x="875398" y="1104996"/>
                  </a:cubicBezTo>
                  <a:cubicBezTo>
                    <a:pt x="879133" y="1104996"/>
                    <a:pt x="881624" y="1103748"/>
                    <a:pt x="885359" y="1103748"/>
                  </a:cubicBezTo>
                  <a:cubicBezTo>
                    <a:pt x="890340" y="1102501"/>
                    <a:pt x="892831" y="1100006"/>
                    <a:pt x="896567" y="1097510"/>
                  </a:cubicBezTo>
                  <a:cubicBezTo>
                    <a:pt x="901547" y="1096263"/>
                    <a:pt x="906528" y="1093768"/>
                    <a:pt x="910264" y="1093768"/>
                  </a:cubicBezTo>
                  <a:cubicBezTo>
                    <a:pt x="914000" y="1093768"/>
                    <a:pt x="915245" y="1093768"/>
                    <a:pt x="917735" y="1093768"/>
                  </a:cubicBezTo>
                  <a:cubicBezTo>
                    <a:pt x="918981" y="1095015"/>
                    <a:pt x="920226" y="1096263"/>
                    <a:pt x="921471" y="1097510"/>
                  </a:cubicBezTo>
                  <a:cubicBezTo>
                    <a:pt x="922716" y="1100006"/>
                    <a:pt x="923962" y="1102501"/>
                    <a:pt x="925207" y="1103748"/>
                  </a:cubicBezTo>
                  <a:cubicBezTo>
                    <a:pt x="925207" y="1104996"/>
                    <a:pt x="926452" y="1107491"/>
                    <a:pt x="927697" y="1109986"/>
                  </a:cubicBezTo>
                  <a:cubicBezTo>
                    <a:pt x="928943" y="1111234"/>
                    <a:pt x="930188" y="1113729"/>
                    <a:pt x="933923" y="1112481"/>
                  </a:cubicBezTo>
                  <a:cubicBezTo>
                    <a:pt x="935169" y="1111234"/>
                    <a:pt x="937659" y="1109986"/>
                    <a:pt x="938904" y="1108739"/>
                  </a:cubicBezTo>
                  <a:cubicBezTo>
                    <a:pt x="943885" y="1104996"/>
                    <a:pt x="947621" y="1102501"/>
                    <a:pt x="951357" y="1097510"/>
                  </a:cubicBezTo>
                  <a:cubicBezTo>
                    <a:pt x="960073" y="1088777"/>
                    <a:pt x="967545" y="1078797"/>
                    <a:pt x="973771" y="1068816"/>
                  </a:cubicBezTo>
                  <a:cubicBezTo>
                    <a:pt x="973771" y="1067568"/>
                    <a:pt x="975016" y="1067568"/>
                    <a:pt x="975016" y="1066321"/>
                  </a:cubicBezTo>
                  <a:cubicBezTo>
                    <a:pt x="989959" y="1042617"/>
                    <a:pt x="1011128" y="1017665"/>
                    <a:pt x="988714" y="986476"/>
                  </a:cubicBezTo>
                  <a:cubicBezTo>
                    <a:pt x="935169" y="910373"/>
                    <a:pt x="935169" y="909126"/>
                    <a:pt x="1024825" y="889164"/>
                  </a:cubicBezTo>
                  <a:cubicBezTo>
                    <a:pt x="984978" y="865460"/>
                    <a:pt x="950111" y="838014"/>
                    <a:pt x="915245" y="809319"/>
                  </a:cubicBezTo>
                  <a:cubicBezTo>
                    <a:pt x="900302" y="795596"/>
                    <a:pt x="880379" y="780625"/>
                    <a:pt x="892831" y="755673"/>
                  </a:cubicBezTo>
                  <a:cubicBezTo>
                    <a:pt x="902793" y="734464"/>
                    <a:pt x="925207" y="729474"/>
                    <a:pt x="946376" y="726979"/>
                  </a:cubicBezTo>
                  <a:cubicBezTo>
                    <a:pt x="972526" y="723236"/>
                    <a:pt x="997430" y="740702"/>
                    <a:pt x="1023580" y="730722"/>
                  </a:cubicBezTo>
                  <a:cubicBezTo>
                    <a:pt x="982487" y="693294"/>
                    <a:pt x="928943" y="740702"/>
                    <a:pt x="886605" y="709513"/>
                  </a:cubicBezTo>
                  <a:cubicBezTo>
                    <a:pt x="881624" y="707018"/>
                    <a:pt x="886605" y="713255"/>
                    <a:pt x="886605" y="715751"/>
                  </a:cubicBezTo>
                  <a:cubicBezTo>
                    <a:pt x="885359" y="754426"/>
                    <a:pt x="852983" y="750683"/>
                    <a:pt x="829324" y="759416"/>
                  </a:cubicBezTo>
                  <a:lnTo>
                    <a:pt x="816678" y="760120"/>
                  </a:lnTo>
                  <a:lnTo>
                    <a:pt x="823023" y="767216"/>
                  </a:lnTo>
                  <a:cubicBezTo>
                    <a:pt x="804448" y="805375"/>
                    <a:pt x="806925" y="857073"/>
                    <a:pt x="758629" y="875537"/>
                  </a:cubicBezTo>
                  <a:cubicBezTo>
                    <a:pt x="751199" y="877998"/>
                    <a:pt x="742531" y="876767"/>
                    <a:pt x="738816" y="869382"/>
                  </a:cubicBezTo>
                  <a:cubicBezTo>
                    <a:pt x="736339" y="864458"/>
                    <a:pt x="736339" y="859535"/>
                    <a:pt x="737578" y="854611"/>
                  </a:cubicBezTo>
                  <a:cubicBezTo>
                    <a:pt x="737578" y="848456"/>
                    <a:pt x="741293" y="843533"/>
                    <a:pt x="743769" y="841071"/>
                  </a:cubicBezTo>
                  <a:cubicBezTo>
                    <a:pt x="756153" y="829993"/>
                    <a:pt x="778443" y="822607"/>
                    <a:pt x="775966" y="800451"/>
                  </a:cubicBezTo>
                  <a:cubicBezTo>
                    <a:pt x="774728" y="783218"/>
                    <a:pt x="766059" y="767216"/>
                    <a:pt x="748723" y="756138"/>
                  </a:cubicBezTo>
                  <a:lnTo>
                    <a:pt x="760792" y="744603"/>
                  </a:lnTo>
                  <a:lnTo>
                    <a:pt x="751957" y="750862"/>
                  </a:lnTo>
                  <a:cubicBezTo>
                    <a:pt x="720626" y="755785"/>
                    <a:pt x="684281" y="739783"/>
                    <a:pt x="655456" y="765633"/>
                  </a:cubicBezTo>
                  <a:cubicBezTo>
                    <a:pt x="652949" y="768094"/>
                    <a:pt x="645430" y="764402"/>
                    <a:pt x="644177" y="761940"/>
                  </a:cubicBezTo>
                  <a:cubicBezTo>
                    <a:pt x="642923" y="758247"/>
                    <a:pt x="642923" y="750862"/>
                    <a:pt x="645430" y="747169"/>
                  </a:cubicBezTo>
                  <a:cubicBezTo>
                    <a:pt x="657962" y="732398"/>
                    <a:pt x="673002" y="726243"/>
                    <a:pt x="691801" y="722551"/>
                  </a:cubicBezTo>
                  <a:cubicBezTo>
                    <a:pt x="721879" y="717627"/>
                    <a:pt x="724385" y="716396"/>
                    <a:pt x="714359" y="693009"/>
                  </a:cubicBezTo>
                  <a:cubicBezTo>
                    <a:pt x="709346" y="681930"/>
                    <a:pt x="706840" y="670852"/>
                    <a:pt x="705587" y="659620"/>
                  </a:cubicBezTo>
                  <a:lnTo>
                    <a:pt x="704669" y="634502"/>
                  </a:lnTo>
                  <a:lnTo>
                    <a:pt x="693130" y="637188"/>
                  </a:lnTo>
                  <a:cubicBezTo>
                    <a:pt x="674396" y="637188"/>
                    <a:pt x="659410" y="631011"/>
                    <a:pt x="653165" y="611246"/>
                  </a:cubicBezTo>
                  <a:cubicBezTo>
                    <a:pt x="648170" y="605069"/>
                    <a:pt x="641925" y="600128"/>
                    <a:pt x="636930" y="595187"/>
                  </a:cubicBezTo>
                  <a:cubicBezTo>
                    <a:pt x="631934" y="591480"/>
                    <a:pt x="631934" y="589010"/>
                    <a:pt x="631934" y="584068"/>
                  </a:cubicBezTo>
                  <a:cubicBezTo>
                    <a:pt x="634432" y="580362"/>
                    <a:pt x="635681" y="579127"/>
                    <a:pt x="636930" y="579127"/>
                  </a:cubicBezTo>
                  <a:cubicBezTo>
                    <a:pt x="653165" y="579127"/>
                    <a:pt x="669401" y="579127"/>
                    <a:pt x="684388" y="579127"/>
                  </a:cubicBezTo>
                  <a:cubicBezTo>
                    <a:pt x="693130" y="579127"/>
                    <a:pt x="694379" y="575421"/>
                    <a:pt x="689383" y="569244"/>
                  </a:cubicBezTo>
                  <a:cubicBezTo>
                    <a:pt x="688134" y="565538"/>
                    <a:pt x="685637" y="563068"/>
                    <a:pt x="684388" y="563068"/>
                  </a:cubicBezTo>
                  <a:cubicBezTo>
                    <a:pt x="671899" y="539596"/>
                    <a:pt x="694379" y="551950"/>
                    <a:pt x="700623" y="547008"/>
                  </a:cubicBezTo>
                  <a:cubicBezTo>
                    <a:pt x="714361" y="547008"/>
                    <a:pt x="726850" y="544538"/>
                    <a:pt x="733094" y="532184"/>
                  </a:cubicBezTo>
                  <a:cubicBezTo>
                    <a:pt x="736841" y="528478"/>
                    <a:pt x="739339" y="524772"/>
                    <a:pt x="736841" y="521066"/>
                  </a:cubicBezTo>
                  <a:cubicBezTo>
                    <a:pt x="735592" y="518595"/>
                    <a:pt x="734343" y="516125"/>
                    <a:pt x="733094" y="516125"/>
                  </a:cubicBezTo>
                  <a:cubicBezTo>
                    <a:pt x="739339" y="511183"/>
                    <a:pt x="743085" y="505007"/>
                    <a:pt x="748081" y="500065"/>
                  </a:cubicBezTo>
                  <a:cubicBezTo>
                    <a:pt x="761819" y="501301"/>
                    <a:pt x="774308" y="502536"/>
                    <a:pt x="780552" y="516125"/>
                  </a:cubicBezTo>
                  <a:cubicBezTo>
                    <a:pt x="786797" y="521066"/>
                    <a:pt x="790543" y="527243"/>
                    <a:pt x="796788" y="532184"/>
                  </a:cubicBezTo>
                  <a:cubicBezTo>
                    <a:pt x="798037" y="544538"/>
                    <a:pt x="799285" y="556891"/>
                    <a:pt x="813023" y="563068"/>
                  </a:cubicBezTo>
                  <a:cubicBezTo>
                    <a:pt x="823014" y="575421"/>
                    <a:pt x="823014" y="586539"/>
                    <a:pt x="811774" y="596422"/>
                  </a:cubicBezTo>
                  <a:cubicBezTo>
                    <a:pt x="801783" y="598893"/>
                    <a:pt x="795539" y="595187"/>
                    <a:pt x="790543" y="586539"/>
                  </a:cubicBezTo>
                  <a:cubicBezTo>
                    <a:pt x="791792" y="591480"/>
                    <a:pt x="795539" y="596422"/>
                    <a:pt x="800534" y="597657"/>
                  </a:cubicBezTo>
                  <a:lnTo>
                    <a:pt x="801903" y="602168"/>
                  </a:lnTo>
                  <a:lnTo>
                    <a:pt x="829324" y="600973"/>
                  </a:lnTo>
                  <a:lnTo>
                    <a:pt x="832933" y="604334"/>
                  </a:lnTo>
                  <a:lnTo>
                    <a:pt x="842817" y="589230"/>
                  </a:lnTo>
                  <a:cubicBezTo>
                    <a:pt x="848416" y="583757"/>
                    <a:pt x="855259" y="579571"/>
                    <a:pt x="863346" y="576995"/>
                  </a:cubicBezTo>
                  <a:cubicBezTo>
                    <a:pt x="867701" y="587942"/>
                    <a:pt x="869568" y="600500"/>
                    <a:pt x="873300" y="612091"/>
                  </a:cubicBezTo>
                  <a:lnTo>
                    <a:pt x="893050" y="639450"/>
                  </a:lnTo>
                  <a:lnTo>
                    <a:pt x="895321" y="639648"/>
                  </a:lnTo>
                  <a:cubicBezTo>
                    <a:pt x="906528" y="634658"/>
                    <a:pt x="916490" y="629668"/>
                    <a:pt x="927697" y="624677"/>
                  </a:cubicBezTo>
                  <a:lnTo>
                    <a:pt x="930758" y="623905"/>
                  </a:lnTo>
                  <a:lnTo>
                    <a:pt x="938741" y="612752"/>
                  </a:lnTo>
                  <a:cubicBezTo>
                    <a:pt x="942099" y="608363"/>
                    <a:pt x="945152" y="605033"/>
                    <a:pt x="946983" y="605033"/>
                  </a:cubicBezTo>
                  <a:cubicBezTo>
                    <a:pt x="969880" y="613206"/>
                    <a:pt x="995523" y="605714"/>
                    <a:pt x="1017218" y="613205"/>
                  </a:cubicBezTo>
                  <a:lnTo>
                    <a:pt x="1034966" y="625215"/>
                  </a:lnTo>
                  <a:lnTo>
                    <a:pt x="1038523" y="624677"/>
                  </a:lnTo>
                  <a:lnTo>
                    <a:pt x="1070899" y="624677"/>
                  </a:lnTo>
                  <a:cubicBezTo>
                    <a:pt x="1121953" y="672085"/>
                    <a:pt x="1130670" y="593488"/>
                    <a:pt x="1166782" y="592240"/>
                  </a:cubicBezTo>
                  <a:cubicBezTo>
                    <a:pt x="1187951" y="603468"/>
                    <a:pt x="1207874" y="613449"/>
                    <a:pt x="1234024" y="599726"/>
                  </a:cubicBezTo>
                  <a:cubicBezTo>
                    <a:pt x="1246476" y="593488"/>
                    <a:pt x="1262664" y="592240"/>
                    <a:pt x="1278852" y="588497"/>
                  </a:cubicBezTo>
                  <a:cubicBezTo>
                    <a:pt x="1282588" y="574774"/>
                    <a:pt x="1270136" y="573526"/>
                    <a:pt x="1261419" y="569784"/>
                  </a:cubicBezTo>
                  <a:cubicBezTo>
                    <a:pt x="1229043" y="557308"/>
                    <a:pt x="1225307" y="554813"/>
                    <a:pt x="1241495" y="533604"/>
                  </a:cubicBezTo>
                  <a:cubicBezTo>
                    <a:pt x="1258929" y="509900"/>
                    <a:pt x="1247722" y="494929"/>
                    <a:pt x="1240250" y="476215"/>
                  </a:cubicBezTo>
                  <a:cubicBezTo>
                    <a:pt x="1220327" y="507405"/>
                    <a:pt x="1220327" y="507405"/>
                    <a:pt x="1197912" y="496176"/>
                  </a:cubicBezTo>
                  <a:cubicBezTo>
                    <a:pt x="1214100" y="466234"/>
                    <a:pt x="1214100" y="455006"/>
                    <a:pt x="1197912" y="442530"/>
                  </a:cubicBezTo>
                  <a:cubicBezTo>
                    <a:pt x="1180479" y="430055"/>
                    <a:pt x="1163046" y="417579"/>
                    <a:pt x="1140632" y="417579"/>
                  </a:cubicBezTo>
                  <a:cubicBezTo>
                    <a:pt x="1108256" y="417579"/>
                    <a:pt x="1090823" y="392627"/>
                    <a:pt x="1064673" y="378904"/>
                  </a:cubicBezTo>
                  <a:cubicBezTo>
                    <a:pt x="1085842" y="363933"/>
                    <a:pt x="1098294" y="373913"/>
                    <a:pt x="1109501" y="383894"/>
                  </a:cubicBezTo>
                  <a:cubicBezTo>
                    <a:pt x="1131915" y="402608"/>
                    <a:pt x="1150594" y="402608"/>
                    <a:pt x="1171763" y="380151"/>
                  </a:cubicBezTo>
                  <a:cubicBezTo>
                    <a:pt x="1181102" y="371418"/>
                    <a:pt x="1189507" y="368611"/>
                    <a:pt x="1196823" y="370639"/>
                  </a:cubicBezTo>
                  <a:close/>
                  <a:moveTo>
                    <a:pt x="460364" y="291246"/>
                  </a:moveTo>
                  <a:cubicBezTo>
                    <a:pt x="456700" y="295367"/>
                    <a:pt x="454258" y="299488"/>
                    <a:pt x="451816" y="302235"/>
                  </a:cubicBezTo>
                  <a:cubicBezTo>
                    <a:pt x="445710" y="306356"/>
                    <a:pt x="440826" y="303609"/>
                    <a:pt x="439605" y="296740"/>
                  </a:cubicBezTo>
                  <a:cubicBezTo>
                    <a:pt x="439605" y="295367"/>
                    <a:pt x="443268" y="293993"/>
                    <a:pt x="445710" y="292619"/>
                  </a:cubicBezTo>
                  <a:cubicBezTo>
                    <a:pt x="450595" y="291246"/>
                    <a:pt x="455479" y="291246"/>
                    <a:pt x="460364" y="291246"/>
                  </a:cubicBezTo>
                  <a:close/>
                  <a:moveTo>
                    <a:pt x="3345919" y="234408"/>
                  </a:moveTo>
                  <a:cubicBezTo>
                    <a:pt x="3353817" y="234251"/>
                    <a:pt x="3361870" y="235192"/>
                    <a:pt x="3369922" y="234565"/>
                  </a:cubicBezTo>
                  <a:cubicBezTo>
                    <a:pt x="3389745" y="234565"/>
                    <a:pt x="3409567" y="234565"/>
                    <a:pt x="3430628" y="234565"/>
                  </a:cubicBezTo>
                  <a:cubicBezTo>
                    <a:pt x="3443017" y="234565"/>
                    <a:pt x="3454167" y="233309"/>
                    <a:pt x="3465317" y="240840"/>
                  </a:cubicBezTo>
                  <a:cubicBezTo>
                    <a:pt x="3475228" y="242095"/>
                    <a:pt x="3485140" y="242095"/>
                    <a:pt x="3495051" y="243350"/>
                  </a:cubicBezTo>
                  <a:cubicBezTo>
                    <a:pt x="3508679" y="255901"/>
                    <a:pt x="3529740" y="244605"/>
                    <a:pt x="3544607" y="257156"/>
                  </a:cubicBezTo>
                  <a:cubicBezTo>
                    <a:pt x="3548323" y="258411"/>
                    <a:pt x="3553279" y="259666"/>
                    <a:pt x="3558234" y="258411"/>
                  </a:cubicBezTo>
                  <a:cubicBezTo>
                    <a:pt x="3566907" y="270962"/>
                    <a:pt x="3578057" y="274727"/>
                    <a:pt x="3591685" y="274727"/>
                  </a:cubicBezTo>
                  <a:cubicBezTo>
                    <a:pt x="3596640" y="281003"/>
                    <a:pt x="3601596" y="286023"/>
                    <a:pt x="3606551" y="292298"/>
                  </a:cubicBezTo>
                  <a:cubicBezTo>
                    <a:pt x="3607790" y="317400"/>
                    <a:pt x="3609029" y="343757"/>
                    <a:pt x="3609029" y="370114"/>
                  </a:cubicBezTo>
                  <a:cubicBezTo>
                    <a:pt x="3555757" y="367604"/>
                    <a:pt x="3544607" y="286023"/>
                    <a:pt x="3483901" y="307360"/>
                  </a:cubicBezTo>
                  <a:cubicBezTo>
                    <a:pt x="3511156" y="391450"/>
                    <a:pt x="3504962" y="410277"/>
                    <a:pt x="3438062" y="432868"/>
                  </a:cubicBezTo>
                  <a:cubicBezTo>
                    <a:pt x="3430628" y="432868"/>
                    <a:pt x="3423195" y="431613"/>
                    <a:pt x="3415762" y="429103"/>
                  </a:cubicBezTo>
                  <a:cubicBezTo>
                    <a:pt x="3361250" y="407766"/>
                    <a:pt x="3314172" y="378899"/>
                    <a:pt x="3329039" y="309870"/>
                  </a:cubicBezTo>
                  <a:cubicBezTo>
                    <a:pt x="3340189" y="254646"/>
                    <a:pt x="3290633" y="279748"/>
                    <a:pt x="3273289" y="260921"/>
                  </a:cubicBezTo>
                  <a:cubicBezTo>
                    <a:pt x="3269572" y="254646"/>
                    <a:pt x="3270811" y="248370"/>
                    <a:pt x="3277005" y="243350"/>
                  </a:cubicBezTo>
                  <a:cubicBezTo>
                    <a:pt x="3293111" y="242095"/>
                    <a:pt x="3307978" y="240840"/>
                    <a:pt x="3322844" y="240840"/>
                  </a:cubicBezTo>
                  <a:cubicBezTo>
                    <a:pt x="3330277" y="235820"/>
                    <a:pt x="3338021" y="234565"/>
                    <a:pt x="3345919" y="234408"/>
                  </a:cubicBezTo>
                  <a:close/>
                  <a:moveTo>
                    <a:pt x="2644137" y="135512"/>
                  </a:moveTo>
                  <a:lnTo>
                    <a:pt x="2644118" y="136000"/>
                  </a:lnTo>
                  <a:cubicBezTo>
                    <a:pt x="2644118" y="147229"/>
                    <a:pt x="2642870" y="136000"/>
                    <a:pt x="2647861" y="143486"/>
                  </a:cubicBezTo>
                  <a:cubicBezTo>
                    <a:pt x="2667826" y="174679"/>
                    <a:pt x="2615419" y="192147"/>
                    <a:pt x="2627897" y="203376"/>
                  </a:cubicBezTo>
                  <a:cubicBezTo>
                    <a:pt x="2659091" y="237064"/>
                    <a:pt x="2644118" y="268257"/>
                    <a:pt x="2634136" y="299450"/>
                  </a:cubicBezTo>
                  <a:cubicBezTo>
                    <a:pt x="2620410" y="343119"/>
                    <a:pt x="2629144" y="375560"/>
                    <a:pt x="2664082" y="403009"/>
                  </a:cubicBezTo>
                  <a:cubicBezTo>
                    <a:pt x="2666578" y="408000"/>
                    <a:pt x="2671569" y="410495"/>
                    <a:pt x="2672817" y="406752"/>
                  </a:cubicBezTo>
                  <a:lnTo>
                    <a:pt x="2674642" y="403647"/>
                  </a:lnTo>
                  <a:lnTo>
                    <a:pt x="2674689" y="403633"/>
                  </a:lnTo>
                  <a:cubicBezTo>
                    <a:pt x="2675157" y="403165"/>
                    <a:pt x="2675313" y="402697"/>
                    <a:pt x="2675040" y="402970"/>
                  </a:cubicBezTo>
                  <a:lnTo>
                    <a:pt x="2674642" y="403647"/>
                  </a:lnTo>
                  <a:lnTo>
                    <a:pt x="2672466" y="404296"/>
                  </a:lnTo>
                  <a:cubicBezTo>
                    <a:pt x="2671491" y="404023"/>
                    <a:pt x="2670322" y="403009"/>
                    <a:pt x="2669074" y="400514"/>
                  </a:cubicBezTo>
                  <a:cubicBezTo>
                    <a:pt x="2666578" y="396771"/>
                    <a:pt x="2664082" y="391780"/>
                    <a:pt x="2662835" y="386789"/>
                  </a:cubicBezTo>
                  <a:cubicBezTo>
                    <a:pt x="2660963" y="378679"/>
                    <a:pt x="2661899" y="371816"/>
                    <a:pt x="2664862" y="365890"/>
                  </a:cubicBezTo>
                  <a:lnTo>
                    <a:pt x="2676590" y="353260"/>
                  </a:lnTo>
                  <a:lnTo>
                    <a:pt x="2648519" y="336900"/>
                  </a:lnTo>
                  <a:cubicBezTo>
                    <a:pt x="2640057" y="329291"/>
                    <a:pt x="2637639" y="317878"/>
                    <a:pt x="2647310" y="310269"/>
                  </a:cubicBezTo>
                  <a:cubicBezTo>
                    <a:pt x="2663025" y="297588"/>
                    <a:pt x="2679949" y="286174"/>
                    <a:pt x="2696873" y="274761"/>
                  </a:cubicBezTo>
                  <a:cubicBezTo>
                    <a:pt x="2692642" y="288077"/>
                    <a:pt x="2690527" y="301709"/>
                    <a:pt x="2690527" y="315342"/>
                  </a:cubicBezTo>
                  <a:lnTo>
                    <a:pt x="2695836" y="349290"/>
                  </a:lnTo>
                  <a:lnTo>
                    <a:pt x="2710251" y="355596"/>
                  </a:lnTo>
                  <a:lnTo>
                    <a:pt x="2710996" y="356387"/>
                  </a:lnTo>
                  <a:lnTo>
                    <a:pt x="2716019" y="356398"/>
                  </a:lnTo>
                  <a:cubicBezTo>
                    <a:pt x="2734035" y="353716"/>
                    <a:pt x="2752405" y="345784"/>
                    <a:pt x="2772187" y="358848"/>
                  </a:cubicBezTo>
                  <a:cubicBezTo>
                    <a:pt x="2778467" y="363825"/>
                    <a:pt x="2798564" y="346406"/>
                    <a:pt x="2813636" y="342673"/>
                  </a:cubicBezTo>
                  <a:cubicBezTo>
                    <a:pt x="2827452" y="338941"/>
                    <a:pt x="2845036" y="335208"/>
                    <a:pt x="2857597" y="345162"/>
                  </a:cubicBezTo>
                  <a:cubicBezTo>
                    <a:pt x="2865133" y="351383"/>
                    <a:pt x="2864819" y="358226"/>
                    <a:pt x="2862935" y="365380"/>
                  </a:cubicBezTo>
                  <a:lnTo>
                    <a:pt x="2859099" y="386131"/>
                  </a:lnTo>
                  <a:lnTo>
                    <a:pt x="2864613" y="380103"/>
                  </a:lnTo>
                  <a:cubicBezTo>
                    <a:pt x="2872062" y="371393"/>
                    <a:pt x="2914270" y="396277"/>
                    <a:pt x="2890683" y="361440"/>
                  </a:cubicBezTo>
                  <a:cubicBezTo>
                    <a:pt x="2863372" y="319137"/>
                    <a:pt x="2885717" y="293009"/>
                    <a:pt x="2904339" y="260660"/>
                  </a:cubicBezTo>
                  <a:lnTo>
                    <a:pt x="2906345" y="259848"/>
                  </a:lnTo>
                  <a:lnTo>
                    <a:pt x="2906345" y="249603"/>
                  </a:lnTo>
                  <a:lnTo>
                    <a:pt x="2892315" y="247699"/>
                  </a:lnTo>
                  <a:cubicBezTo>
                    <a:pt x="2871370" y="238665"/>
                    <a:pt x="2862712" y="215117"/>
                    <a:pt x="2850543" y="196465"/>
                  </a:cubicBezTo>
                  <a:cubicBezTo>
                    <a:pt x="2845550" y="192735"/>
                    <a:pt x="2849295" y="186518"/>
                    <a:pt x="2846798" y="182788"/>
                  </a:cubicBezTo>
                  <a:cubicBezTo>
                    <a:pt x="2841806" y="190248"/>
                    <a:pt x="2850543" y="195222"/>
                    <a:pt x="2850543" y="202683"/>
                  </a:cubicBezTo>
                  <a:cubicBezTo>
                    <a:pt x="2850543" y="238742"/>
                    <a:pt x="2834317" y="268585"/>
                    <a:pt x="2816844" y="298427"/>
                  </a:cubicBezTo>
                  <a:cubicBezTo>
                    <a:pt x="2805611" y="315835"/>
                    <a:pt x="2795626" y="339461"/>
                    <a:pt x="2768168" y="329513"/>
                  </a:cubicBezTo>
                  <a:cubicBezTo>
                    <a:pt x="2744455" y="320809"/>
                    <a:pt x="2744455" y="299671"/>
                    <a:pt x="2745703" y="277289"/>
                  </a:cubicBezTo>
                  <a:cubicBezTo>
                    <a:pt x="2750384" y="230194"/>
                    <a:pt x="2753133" y="200759"/>
                    <a:pt x="2748424" y="181445"/>
                  </a:cubicBezTo>
                  <a:lnTo>
                    <a:pt x="2743798" y="173710"/>
                  </a:lnTo>
                  <a:lnTo>
                    <a:pt x="2744465" y="199917"/>
                  </a:lnTo>
                  <a:cubicBezTo>
                    <a:pt x="2745546" y="260108"/>
                    <a:pt x="2740524" y="262205"/>
                    <a:pt x="2700340" y="278978"/>
                  </a:cubicBezTo>
                  <a:cubicBezTo>
                    <a:pt x="2699064" y="262365"/>
                    <a:pt x="2697789" y="247029"/>
                    <a:pt x="2697789" y="230416"/>
                  </a:cubicBezTo>
                  <a:cubicBezTo>
                    <a:pt x="2696513" y="215081"/>
                    <a:pt x="2676102" y="206135"/>
                    <a:pt x="2681205" y="188244"/>
                  </a:cubicBezTo>
                  <a:cubicBezTo>
                    <a:pt x="2693962" y="183132"/>
                    <a:pt x="2702891" y="190800"/>
                    <a:pt x="2707994" y="199745"/>
                  </a:cubicBezTo>
                  <a:cubicBezTo>
                    <a:pt x="2719475" y="219873"/>
                    <a:pt x="2728803" y="221311"/>
                    <a:pt x="2736517" y="199745"/>
                  </a:cubicBezTo>
                  <a:lnTo>
                    <a:pt x="2743155" y="172634"/>
                  </a:lnTo>
                  <a:lnTo>
                    <a:pt x="2735074" y="159120"/>
                  </a:lnTo>
                  <a:cubicBezTo>
                    <a:pt x="2728298" y="153580"/>
                    <a:pt x="2718966" y="149628"/>
                    <a:pt x="2706388" y="146320"/>
                  </a:cubicBezTo>
                  <a:lnTo>
                    <a:pt x="2644137" y="135512"/>
                  </a:lnTo>
                  <a:close/>
                  <a:moveTo>
                    <a:pt x="391522" y="93421"/>
                  </a:moveTo>
                  <a:cubicBezTo>
                    <a:pt x="394269" y="98654"/>
                    <a:pt x="397017" y="102579"/>
                    <a:pt x="399764" y="106504"/>
                  </a:cubicBezTo>
                  <a:cubicBezTo>
                    <a:pt x="397017" y="110429"/>
                    <a:pt x="394269" y="114354"/>
                    <a:pt x="391522" y="119587"/>
                  </a:cubicBezTo>
                  <a:cubicBezTo>
                    <a:pt x="390148" y="115662"/>
                    <a:pt x="384654" y="110429"/>
                    <a:pt x="384654" y="106504"/>
                  </a:cubicBezTo>
                  <a:cubicBezTo>
                    <a:pt x="384654" y="102579"/>
                    <a:pt x="390148" y="98654"/>
                    <a:pt x="391522" y="93421"/>
                  </a:cubicBezTo>
                  <a:close/>
                  <a:moveTo>
                    <a:pt x="444001" y="65942"/>
                  </a:moveTo>
                  <a:lnTo>
                    <a:pt x="444001" y="81252"/>
                  </a:lnTo>
                  <a:cubicBezTo>
                    <a:pt x="434109" y="75363"/>
                    <a:pt x="434109" y="70653"/>
                    <a:pt x="444001" y="65942"/>
                  </a:cubicBezTo>
                  <a:close/>
                  <a:moveTo>
                    <a:pt x="2954134" y="39792"/>
                  </a:moveTo>
                  <a:lnTo>
                    <a:pt x="2955383" y="41036"/>
                  </a:lnTo>
                  <a:lnTo>
                    <a:pt x="2954268" y="40005"/>
                  </a:lnTo>
                  <a:lnTo>
                    <a:pt x="2954134" y="39792"/>
                  </a:lnTo>
                  <a:close/>
                  <a:moveTo>
                    <a:pt x="478069" y="39614"/>
                  </a:moveTo>
                  <a:cubicBezTo>
                    <a:pt x="484175" y="40758"/>
                    <a:pt x="492723" y="46482"/>
                    <a:pt x="495165" y="51061"/>
                  </a:cubicBezTo>
                  <a:cubicBezTo>
                    <a:pt x="498829" y="59075"/>
                    <a:pt x="490281" y="63654"/>
                    <a:pt x="482954" y="63654"/>
                  </a:cubicBezTo>
                  <a:cubicBezTo>
                    <a:pt x="470743" y="64799"/>
                    <a:pt x="457310" y="64799"/>
                    <a:pt x="445099" y="64799"/>
                  </a:cubicBezTo>
                  <a:cubicBezTo>
                    <a:pt x="452426" y="52206"/>
                    <a:pt x="459752" y="38469"/>
                    <a:pt x="478069" y="39614"/>
                  </a:cubicBezTo>
                  <a:close/>
                  <a:moveTo>
                    <a:pt x="582821" y="13488"/>
                  </a:moveTo>
                  <a:cubicBezTo>
                    <a:pt x="590034" y="14737"/>
                    <a:pt x="597246" y="17235"/>
                    <a:pt x="603257" y="20981"/>
                  </a:cubicBezTo>
                  <a:lnTo>
                    <a:pt x="603257" y="37218"/>
                  </a:lnTo>
                  <a:cubicBezTo>
                    <a:pt x="596044" y="35969"/>
                    <a:pt x="588832" y="37218"/>
                    <a:pt x="582821" y="35969"/>
                  </a:cubicBezTo>
                  <a:cubicBezTo>
                    <a:pt x="575609" y="35969"/>
                    <a:pt x="565992" y="34720"/>
                    <a:pt x="567194" y="24728"/>
                  </a:cubicBezTo>
                  <a:cubicBezTo>
                    <a:pt x="569598" y="15986"/>
                    <a:pt x="575609" y="10990"/>
                    <a:pt x="582821" y="13488"/>
                  </a:cubicBezTo>
                  <a:close/>
                  <a:moveTo>
                    <a:pt x="618850" y="2441"/>
                  </a:moveTo>
                  <a:cubicBezTo>
                    <a:pt x="621466" y="-1"/>
                    <a:pt x="626700" y="2441"/>
                    <a:pt x="630624" y="2441"/>
                  </a:cubicBezTo>
                  <a:cubicBezTo>
                    <a:pt x="629316" y="6104"/>
                    <a:pt x="629316" y="13431"/>
                    <a:pt x="626700" y="14652"/>
                  </a:cubicBezTo>
                  <a:cubicBezTo>
                    <a:pt x="620158" y="17094"/>
                    <a:pt x="612308" y="18315"/>
                    <a:pt x="604459" y="20758"/>
                  </a:cubicBezTo>
                  <a:cubicBezTo>
                    <a:pt x="609692" y="14652"/>
                    <a:pt x="612308" y="8547"/>
                    <a:pt x="618850" y="2441"/>
                  </a:cubicBezTo>
                  <a:close/>
                  <a:moveTo>
                    <a:pt x="2329674" y="0"/>
                  </a:moveTo>
                  <a:cubicBezTo>
                    <a:pt x="2344648" y="1248"/>
                    <a:pt x="2359621" y="2496"/>
                    <a:pt x="2374595" y="3743"/>
                  </a:cubicBezTo>
                  <a:cubicBezTo>
                    <a:pt x="2377090" y="8734"/>
                    <a:pt x="2377090" y="13725"/>
                    <a:pt x="2379586" y="17468"/>
                  </a:cubicBezTo>
                  <a:cubicBezTo>
                    <a:pt x="2370852" y="27450"/>
                    <a:pt x="2348391" y="28697"/>
                    <a:pt x="2363365" y="48661"/>
                  </a:cubicBezTo>
                  <a:cubicBezTo>
                    <a:pt x="2377090" y="92330"/>
                    <a:pt x="2377090" y="93578"/>
                    <a:pt x="2413276" y="88587"/>
                  </a:cubicBezTo>
                  <a:cubicBezTo>
                    <a:pt x="2435737" y="84844"/>
                    <a:pt x="2439480" y="97321"/>
                    <a:pt x="2441976" y="113541"/>
                  </a:cubicBezTo>
                  <a:cubicBezTo>
                    <a:pt x="2443223" y="157211"/>
                    <a:pt x="2397055" y="158459"/>
                    <a:pt x="2379586" y="184661"/>
                  </a:cubicBezTo>
                  <a:cubicBezTo>
                    <a:pt x="2363365" y="207119"/>
                    <a:pt x="2314701" y="219596"/>
                    <a:pt x="2359621" y="262018"/>
                  </a:cubicBezTo>
                  <a:cubicBezTo>
                    <a:pt x="2374595" y="274495"/>
                    <a:pt x="2350887" y="300697"/>
                    <a:pt x="2353382" y="321908"/>
                  </a:cubicBezTo>
                  <a:cubicBezTo>
                    <a:pt x="2355878" y="328147"/>
                    <a:pt x="2342152" y="330642"/>
                    <a:pt x="2347143" y="335633"/>
                  </a:cubicBezTo>
                  <a:cubicBezTo>
                    <a:pt x="2352135" y="339376"/>
                    <a:pt x="2357126" y="328147"/>
                    <a:pt x="2364613" y="329394"/>
                  </a:cubicBezTo>
                  <a:cubicBezTo>
                    <a:pt x="2398303" y="336881"/>
                    <a:pt x="2428250" y="349358"/>
                    <a:pt x="2455701" y="364330"/>
                  </a:cubicBezTo>
                  <a:cubicBezTo>
                    <a:pt x="2446967" y="345615"/>
                    <a:pt x="2453206" y="319413"/>
                    <a:pt x="2446967" y="295706"/>
                  </a:cubicBezTo>
                  <a:cubicBezTo>
                    <a:pt x="2445719" y="295706"/>
                    <a:pt x="2445719" y="293211"/>
                    <a:pt x="2443223" y="293211"/>
                  </a:cubicBezTo>
                  <a:cubicBezTo>
                    <a:pt x="2445719" y="298202"/>
                    <a:pt x="2444471" y="301945"/>
                    <a:pt x="2439480" y="306936"/>
                  </a:cubicBezTo>
                  <a:cubicBezTo>
                    <a:pt x="2418268" y="319413"/>
                    <a:pt x="2404542" y="308183"/>
                    <a:pt x="2398303" y="288220"/>
                  </a:cubicBezTo>
                  <a:cubicBezTo>
                    <a:pt x="2377090" y="228330"/>
                    <a:pt x="2427002" y="180918"/>
                    <a:pt x="2455701" y="136000"/>
                  </a:cubicBezTo>
                  <a:cubicBezTo>
                    <a:pt x="2458197" y="132257"/>
                    <a:pt x="2460692" y="128514"/>
                    <a:pt x="2464436" y="124771"/>
                  </a:cubicBezTo>
                  <a:cubicBezTo>
                    <a:pt x="2468179" y="122275"/>
                    <a:pt x="2473170" y="119780"/>
                    <a:pt x="2478162" y="117285"/>
                  </a:cubicBezTo>
                  <a:cubicBezTo>
                    <a:pt x="2486896" y="113541"/>
                    <a:pt x="2496878" y="111046"/>
                    <a:pt x="2506861" y="109798"/>
                  </a:cubicBezTo>
                  <a:cubicBezTo>
                    <a:pt x="2525578" y="107303"/>
                    <a:pt x="2545542" y="121028"/>
                    <a:pt x="2551781" y="97321"/>
                  </a:cubicBezTo>
                  <a:cubicBezTo>
                    <a:pt x="2556772" y="82349"/>
                    <a:pt x="2545542" y="66129"/>
                    <a:pt x="2540551" y="52404"/>
                  </a:cubicBezTo>
                  <a:cubicBezTo>
                    <a:pt x="2554277" y="51156"/>
                    <a:pt x="2564259" y="56147"/>
                    <a:pt x="2575489" y="63633"/>
                  </a:cubicBezTo>
                  <a:cubicBezTo>
                    <a:pt x="2606684" y="82349"/>
                    <a:pt x="2606684" y="82349"/>
                    <a:pt x="2635383" y="51156"/>
                  </a:cubicBezTo>
                  <a:cubicBezTo>
                    <a:pt x="2640374" y="51156"/>
                    <a:pt x="2645366" y="51156"/>
                    <a:pt x="2650357" y="52404"/>
                  </a:cubicBezTo>
                  <a:lnTo>
                    <a:pt x="2652769" y="57097"/>
                  </a:lnTo>
                  <a:lnTo>
                    <a:pt x="2668321" y="54714"/>
                  </a:lnTo>
                  <a:cubicBezTo>
                    <a:pt x="2673313" y="60931"/>
                    <a:pt x="2678306" y="60931"/>
                    <a:pt x="2683298" y="54714"/>
                  </a:cubicBezTo>
                  <a:cubicBezTo>
                    <a:pt x="2689538" y="49740"/>
                    <a:pt x="2695779" y="43523"/>
                    <a:pt x="2702019" y="39792"/>
                  </a:cubicBezTo>
                  <a:lnTo>
                    <a:pt x="2700771" y="41036"/>
                  </a:lnTo>
                  <a:cubicBezTo>
                    <a:pt x="2708260" y="29845"/>
                    <a:pt x="2724485" y="33575"/>
                    <a:pt x="2731974" y="22384"/>
                  </a:cubicBezTo>
                  <a:cubicBezTo>
                    <a:pt x="2738214" y="17410"/>
                    <a:pt x="2744455" y="11193"/>
                    <a:pt x="2751943" y="8706"/>
                  </a:cubicBezTo>
                  <a:cubicBezTo>
                    <a:pt x="2756936" y="8706"/>
                    <a:pt x="2761928" y="7463"/>
                    <a:pt x="2764424" y="4976"/>
                  </a:cubicBezTo>
                  <a:cubicBezTo>
                    <a:pt x="2768168" y="3733"/>
                    <a:pt x="2771913" y="2489"/>
                    <a:pt x="2775657" y="2"/>
                  </a:cubicBezTo>
                  <a:cubicBezTo>
                    <a:pt x="2778153" y="2489"/>
                    <a:pt x="2781897" y="4976"/>
                    <a:pt x="2784394" y="7463"/>
                  </a:cubicBezTo>
                  <a:cubicBezTo>
                    <a:pt x="2818092" y="78339"/>
                    <a:pt x="2841806" y="80826"/>
                    <a:pt x="2909203" y="17410"/>
                  </a:cubicBezTo>
                  <a:cubicBezTo>
                    <a:pt x="2920436" y="14924"/>
                    <a:pt x="2931669" y="13680"/>
                    <a:pt x="2939157" y="26114"/>
                  </a:cubicBezTo>
                  <a:lnTo>
                    <a:pt x="2937909" y="24871"/>
                  </a:lnTo>
                  <a:lnTo>
                    <a:pt x="2954268" y="40005"/>
                  </a:lnTo>
                  <a:lnTo>
                    <a:pt x="2963963" y="55335"/>
                  </a:lnTo>
                  <a:cubicBezTo>
                    <a:pt x="2965679" y="61242"/>
                    <a:pt x="2967239" y="67148"/>
                    <a:pt x="2972856" y="70878"/>
                  </a:cubicBezTo>
                  <a:lnTo>
                    <a:pt x="2971608" y="70878"/>
                  </a:lnTo>
                  <a:cubicBezTo>
                    <a:pt x="2981593" y="79582"/>
                    <a:pt x="2979096" y="94504"/>
                    <a:pt x="2987833" y="103208"/>
                  </a:cubicBezTo>
                  <a:cubicBezTo>
                    <a:pt x="2993450" y="109425"/>
                    <a:pt x="2995010" y="116575"/>
                    <a:pt x="2995478" y="124191"/>
                  </a:cubicBezTo>
                  <a:lnTo>
                    <a:pt x="2996499" y="146425"/>
                  </a:lnTo>
                  <a:lnTo>
                    <a:pt x="3001505" y="151615"/>
                  </a:lnTo>
                  <a:cubicBezTo>
                    <a:pt x="3005213" y="155359"/>
                    <a:pt x="3008920" y="161600"/>
                    <a:pt x="3008920" y="169090"/>
                  </a:cubicBezTo>
                  <a:cubicBezTo>
                    <a:pt x="3010156" y="177827"/>
                    <a:pt x="3013864" y="186565"/>
                    <a:pt x="3016335" y="196551"/>
                  </a:cubicBezTo>
                  <a:cubicBezTo>
                    <a:pt x="3018807" y="212777"/>
                    <a:pt x="3021279" y="227756"/>
                    <a:pt x="3026222" y="242735"/>
                  </a:cubicBezTo>
                  <a:cubicBezTo>
                    <a:pt x="3029930" y="253968"/>
                    <a:pt x="3032401" y="265202"/>
                    <a:pt x="3036109" y="276436"/>
                  </a:cubicBezTo>
                  <a:cubicBezTo>
                    <a:pt x="3038581" y="282677"/>
                    <a:pt x="3039816" y="287670"/>
                    <a:pt x="3042288" y="292663"/>
                  </a:cubicBezTo>
                  <a:cubicBezTo>
                    <a:pt x="3052175" y="300152"/>
                    <a:pt x="3045996" y="283926"/>
                    <a:pt x="3052175" y="286422"/>
                  </a:cubicBezTo>
                  <a:cubicBezTo>
                    <a:pt x="3057118" y="283926"/>
                    <a:pt x="3063297" y="281429"/>
                    <a:pt x="3069477" y="281429"/>
                  </a:cubicBezTo>
                  <a:cubicBezTo>
                    <a:pt x="3080599" y="278933"/>
                    <a:pt x="3092958" y="278933"/>
                    <a:pt x="3105316" y="281429"/>
                  </a:cubicBezTo>
                  <a:cubicBezTo>
                    <a:pt x="3113967" y="283926"/>
                    <a:pt x="3121382" y="285174"/>
                    <a:pt x="3130033" y="278933"/>
                  </a:cubicBezTo>
                  <a:cubicBezTo>
                    <a:pt x="3139920" y="278933"/>
                    <a:pt x="3151042" y="276436"/>
                    <a:pt x="3160929" y="276436"/>
                  </a:cubicBezTo>
                  <a:cubicBezTo>
                    <a:pt x="3164636" y="273940"/>
                    <a:pt x="3168344" y="273004"/>
                    <a:pt x="3171897" y="273628"/>
                  </a:cubicBezTo>
                  <a:lnTo>
                    <a:pt x="3179164" y="278371"/>
                  </a:lnTo>
                  <a:lnTo>
                    <a:pt x="3185434" y="271101"/>
                  </a:lnTo>
                  <a:cubicBezTo>
                    <a:pt x="3193562" y="265805"/>
                    <a:pt x="3204629" y="267217"/>
                    <a:pt x="3212929" y="261567"/>
                  </a:cubicBezTo>
                  <a:cubicBezTo>
                    <a:pt x="3216618" y="262823"/>
                    <a:pt x="3220307" y="262823"/>
                    <a:pt x="3223996" y="260312"/>
                  </a:cubicBezTo>
                  <a:cubicBezTo>
                    <a:pt x="3230144" y="254035"/>
                    <a:pt x="3237522" y="252779"/>
                    <a:pt x="3244901" y="252779"/>
                  </a:cubicBezTo>
                  <a:cubicBezTo>
                    <a:pt x="3252279" y="254035"/>
                    <a:pt x="3258427" y="259057"/>
                    <a:pt x="3263346" y="265334"/>
                  </a:cubicBezTo>
                  <a:cubicBezTo>
                    <a:pt x="3279331" y="311786"/>
                    <a:pt x="3264575" y="363260"/>
                    <a:pt x="3247360" y="398413"/>
                  </a:cubicBezTo>
                  <a:cubicBezTo>
                    <a:pt x="3223996" y="444865"/>
                    <a:pt x="3244901" y="468718"/>
                    <a:pt x="3262116" y="498850"/>
                  </a:cubicBezTo>
                  <a:cubicBezTo>
                    <a:pt x="3253508" y="560367"/>
                    <a:pt x="3174809" y="534002"/>
                    <a:pt x="3158824" y="585476"/>
                  </a:cubicBezTo>
                  <a:cubicBezTo>
                    <a:pt x="3151446" y="586732"/>
                    <a:pt x="3144067" y="584221"/>
                    <a:pt x="3139149" y="577944"/>
                  </a:cubicBezTo>
                  <a:cubicBezTo>
                    <a:pt x="3122548" y="549696"/>
                    <a:pt x="3111481" y="520742"/>
                    <a:pt x="3124105" y="493730"/>
                  </a:cubicBezTo>
                  <a:lnTo>
                    <a:pt x="3142327" y="471144"/>
                  </a:lnTo>
                  <a:lnTo>
                    <a:pt x="3127562" y="465697"/>
                  </a:lnTo>
                  <a:cubicBezTo>
                    <a:pt x="3116748" y="460860"/>
                    <a:pt x="3105934" y="456180"/>
                    <a:pt x="3094194" y="462421"/>
                  </a:cubicBezTo>
                  <a:cubicBezTo>
                    <a:pt x="3088014" y="466165"/>
                    <a:pt x="3083071" y="469910"/>
                    <a:pt x="3079363" y="474903"/>
                  </a:cubicBezTo>
                  <a:cubicBezTo>
                    <a:pt x="3060826" y="492378"/>
                    <a:pt x="3062062" y="516094"/>
                    <a:pt x="3055882" y="537314"/>
                  </a:cubicBezTo>
                  <a:cubicBezTo>
                    <a:pt x="3048468" y="557909"/>
                    <a:pt x="3041052" y="578505"/>
                    <a:pt x="3021646" y="582249"/>
                  </a:cubicBezTo>
                  <a:lnTo>
                    <a:pt x="3000078" y="579991"/>
                  </a:lnTo>
                  <a:lnTo>
                    <a:pt x="3005049" y="648227"/>
                  </a:lnTo>
                  <a:cubicBezTo>
                    <a:pt x="3007066" y="671555"/>
                    <a:pt x="3008618" y="694884"/>
                    <a:pt x="3007376" y="718524"/>
                  </a:cubicBezTo>
                  <a:cubicBezTo>
                    <a:pt x="3004893" y="748385"/>
                    <a:pt x="2997445" y="770780"/>
                    <a:pt x="2963927" y="775757"/>
                  </a:cubicBezTo>
                  <a:cubicBezTo>
                    <a:pt x="2951512" y="773268"/>
                    <a:pt x="2946547" y="765803"/>
                    <a:pt x="2944064" y="753361"/>
                  </a:cubicBezTo>
                  <a:cubicBezTo>
                    <a:pt x="2944064" y="767047"/>
                    <a:pt x="2952754" y="775757"/>
                    <a:pt x="2956478" y="786955"/>
                  </a:cubicBezTo>
                  <a:cubicBezTo>
                    <a:pt x="2955237" y="804373"/>
                    <a:pt x="2961444" y="820548"/>
                    <a:pt x="2967651" y="836722"/>
                  </a:cubicBezTo>
                  <a:cubicBezTo>
                    <a:pt x="2970134" y="844188"/>
                    <a:pt x="2971375" y="849164"/>
                    <a:pt x="2973858" y="856630"/>
                  </a:cubicBezTo>
                  <a:cubicBezTo>
                    <a:pt x="2973858" y="862850"/>
                    <a:pt x="2973858" y="869071"/>
                    <a:pt x="2973858" y="875292"/>
                  </a:cubicBezTo>
                  <a:cubicBezTo>
                    <a:pt x="2970134" y="885246"/>
                    <a:pt x="2966409" y="892711"/>
                    <a:pt x="2965168" y="901421"/>
                  </a:cubicBezTo>
                  <a:cubicBezTo>
                    <a:pt x="2965168" y="906397"/>
                    <a:pt x="2966409" y="911374"/>
                    <a:pt x="2967651" y="917595"/>
                  </a:cubicBezTo>
                  <a:cubicBezTo>
                    <a:pt x="2971375" y="925060"/>
                    <a:pt x="2977582" y="931281"/>
                    <a:pt x="2983789" y="937502"/>
                  </a:cubicBezTo>
                  <a:cubicBezTo>
                    <a:pt x="2986272" y="939991"/>
                    <a:pt x="2987514" y="941235"/>
                    <a:pt x="2989996" y="944967"/>
                  </a:cubicBezTo>
                  <a:cubicBezTo>
                    <a:pt x="2992479" y="947456"/>
                    <a:pt x="2992479" y="949944"/>
                    <a:pt x="2993721" y="953677"/>
                  </a:cubicBezTo>
                  <a:cubicBezTo>
                    <a:pt x="2996203" y="959898"/>
                    <a:pt x="2997445" y="966119"/>
                    <a:pt x="2998686" y="973584"/>
                  </a:cubicBezTo>
                  <a:cubicBezTo>
                    <a:pt x="3001169" y="993491"/>
                    <a:pt x="3013583" y="1012154"/>
                    <a:pt x="3019790" y="1032061"/>
                  </a:cubicBezTo>
                  <a:cubicBezTo>
                    <a:pt x="3039653" y="1102980"/>
                    <a:pt x="3021032" y="1125376"/>
                    <a:pt x="2940340" y="1130353"/>
                  </a:cubicBezTo>
                  <a:lnTo>
                    <a:pt x="2932820" y="1125656"/>
                  </a:lnTo>
                  <a:lnTo>
                    <a:pt x="2922770" y="1136052"/>
                  </a:lnTo>
                  <a:cubicBezTo>
                    <a:pt x="2922770" y="1141105"/>
                    <a:pt x="2922770" y="1146158"/>
                    <a:pt x="2922770" y="1152475"/>
                  </a:cubicBezTo>
                  <a:lnTo>
                    <a:pt x="2918075" y="1155404"/>
                  </a:lnTo>
                  <a:lnTo>
                    <a:pt x="2920924" y="1155262"/>
                  </a:lnTo>
                  <a:cubicBezTo>
                    <a:pt x="2914161" y="1161603"/>
                    <a:pt x="2914468" y="1170796"/>
                    <a:pt x="2914314" y="1179832"/>
                  </a:cubicBezTo>
                  <a:lnTo>
                    <a:pt x="2905645" y="1201668"/>
                  </a:lnTo>
                  <a:lnTo>
                    <a:pt x="2921226" y="1213544"/>
                  </a:lnTo>
                  <a:cubicBezTo>
                    <a:pt x="2928611" y="1216045"/>
                    <a:pt x="2936612" y="1217609"/>
                    <a:pt x="2943382" y="1221987"/>
                  </a:cubicBezTo>
                  <a:cubicBezTo>
                    <a:pt x="2960614" y="1230744"/>
                    <a:pt x="2960614" y="1245755"/>
                    <a:pt x="2945843" y="1259515"/>
                  </a:cubicBezTo>
                  <a:cubicBezTo>
                    <a:pt x="2935996" y="1268271"/>
                    <a:pt x="2927380" y="1278279"/>
                    <a:pt x="2912609" y="1275777"/>
                  </a:cubicBezTo>
                  <a:cubicBezTo>
                    <a:pt x="2891684" y="1272024"/>
                    <a:pt x="2889223" y="1278279"/>
                    <a:pt x="2896608" y="1297043"/>
                  </a:cubicBezTo>
                  <a:cubicBezTo>
                    <a:pt x="2908917" y="1324563"/>
                    <a:pt x="2906455" y="1324563"/>
                    <a:pt x="2881837" y="1332069"/>
                  </a:cubicBezTo>
                  <a:cubicBezTo>
                    <a:pt x="2859681" y="1339574"/>
                    <a:pt x="2839987" y="1329567"/>
                    <a:pt x="2821524" y="1323312"/>
                  </a:cubicBezTo>
                  <a:lnTo>
                    <a:pt x="2813687" y="1314601"/>
                  </a:lnTo>
                  <a:lnTo>
                    <a:pt x="2781700" y="1346046"/>
                  </a:lnTo>
                  <a:cubicBezTo>
                    <a:pt x="2769849" y="1360992"/>
                    <a:pt x="2758622" y="1376561"/>
                    <a:pt x="2744900" y="1389639"/>
                  </a:cubicBezTo>
                  <a:lnTo>
                    <a:pt x="2733576" y="1399321"/>
                  </a:lnTo>
                  <a:lnTo>
                    <a:pt x="2745478" y="1411236"/>
                  </a:lnTo>
                  <a:cubicBezTo>
                    <a:pt x="2785560" y="1411236"/>
                    <a:pt x="2799337" y="1369856"/>
                    <a:pt x="2829398" y="1357317"/>
                  </a:cubicBezTo>
                  <a:cubicBezTo>
                    <a:pt x="2849439" y="1366094"/>
                    <a:pt x="2824388" y="1387411"/>
                    <a:pt x="2843176" y="1399950"/>
                  </a:cubicBezTo>
                  <a:cubicBezTo>
                    <a:pt x="2850691" y="1404966"/>
                    <a:pt x="2836914" y="1408728"/>
                    <a:pt x="2830651" y="1411236"/>
                  </a:cubicBezTo>
                  <a:cubicBezTo>
                    <a:pt x="2823136" y="1413744"/>
                    <a:pt x="2806853" y="1406220"/>
                    <a:pt x="2811863" y="1422521"/>
                  </a:cubicBezTo>
                  <a:cubicBezTo>
                    <a:pt x="2813115" y="1427537"/>
                    <a:pt x="2831903" y="1425029"/>
                    <a:pt x="2841924" y="1427537"/>
                  </a:cubicBezTo>
                  <a:cubicBezTo>
                    <a:pt x="2850691" y="1445092"/>
                    <a:pt x="2839419" y="1455124"/>
                    <a:pt x="2826893" y="1465155"/>
                  </a:cubicBezTo>
                  <a:cubicBezTo>
                    <a:pt x="2823136" y="1465155"/>
                    <a:pt x="2819378" y="1466409"/>
                    <a:pt x="2815620" y="1467663"/>
                  </a:cubicBezTo>
                  <a:cubicBezTo>
                    <a:pt x="2813115" y="1467663"/>
                    <a:pt x="2808105" y="1467663"/>
                    <a:pt x="2804348" y="1467663"/>
                  </a:cubicBezTo>
                  <a:cubicBezTo>
                    <a:pt x="2741721" y="1451362"/>
                    <a:pt x="2773034" y="1542899"/>
                    <a:pt x="2721680" y="1540391"/>
                  </a:cubicBezTo>
                  <a:cubicBezTo>
                    <a:pt x="2719175" y="1540391"/>
                    <a:pt x="2716670" y="1539137"/>
                    <a:pt x="2715417" y="1537883"/>
                  </a:cubicBezTo>
                  <a:cubicBezTo>
                    <a:pt x="2711660" y="1534121"/>
                    <a:pt x="2710407" y="1529106"/>
                    <a:pt x="2712912" y="1524090"/>
                  </a:cubicBezTo>
                  <a:cubicBezTo>
                    <a:pt x="2706650" y="1507789"/>
                    <a:pt x="2695377" y="1492742"/>
                    <a:pt x="2705397" y="1473933"/>
                  </a:cubicBezTo>
                  <a:cubicBezTo>
                    <a:pt x="2711660" y="1461394"/>
                    <a:pt x="2710408" y="1451989"/>
                    <a:pt x="2705241" y="1444622"/>
                  </a:cubicBezTo>
                  <a:lnTo>
                    <a:pt x="2697528" y="1439048"/>
                  </a:lnTo>
                  <a:lnTo>
                    <a:pt x="2696249" y="1440704"/>
                  </a:lnTo>
                  <a:cubicBezTo>
                    <a:pt x="2670052" y="1515434"/>
                    <a:pt x="2658825" y="1521662"/>
                    <a:pt x="2591462" y="1496752"/>
                  </a:cubicBezTo>
                  <a:cubicBezTo>
                    <a:pt x="2572750" y="1489279"/>
                    <a:pt x="2552791" y="1459387"/>
                    <a:pt x="2536574" y="1479315"/>
                  </a:cubicBezTo>
                  <a:cubicBezTo>
                    <a:pt x="2501645" y="1517925"/>
                    <a:pt x="2436777" y="1500488"/>
                    <a:pt x="2413075" y="1542835"/>
                  </a:cubicBezTo>
                  <a:cubicBezTo>
                    <a:pt x="2381888" y="1598883"/>
                    <a:pt x="2358186" y="1608847"/>
                    <a:pt x="2320762" y="1551554"/>
                  </a:cubicBezTo>
                  <a:cubicBezTo>
                    <a:pt x="2314525" y="1541590"/>
                    <a:pt x="2294566" y="1547817"/>
                    <a:pt x="2285833" y="1537853"/>
                  </a:cubicBezTo>
                  <a:cubicBezTo>
                    <a:pt x="2260884" y="1540344"/>
                    <a:pt x="2238430" y="1544081"/>
                    <a:pt x="2214728" y="1544081"/>
                  </a:cubicBezTo>
                  <a:cubicBezTo>
                    <a:pt x="2208491" y="1544081"/>
                    <a:pt x="2201006" y="1537853"/>
                    <a:pt x="2196016" y="1532871"/>
                  </a:cubicBezTo>
                  <a:cubicBezTo>
                    <a:pt x="2191026" y="1526644"/>
                    <a:pt x="2193521" y="1516680"/>
                    <a:pt x="2202254" y="1515434"/>
                  </a:cubicBezTo>
                  <a:cubicBezTo>
                    <a:pt x="2218471" y="1512943"/>
                    <a:pt x="2222213" y="1500488"/>
                    <a:pt x="2229698" y="1491770"/>
                  </a:cubicBezTo>
                  <a:cubicBezTo>
                    <a:pt x="2245915" y="1471842"/>
                    <a:pt x="2260884" y="1454405"/>
                    <a:pt x="2290823" y="1468105"/>
                  </a:cubicBezTo>
                  <a:cubicBezTo>
                    <a:pt x="2300803" y="1473087"/>
                    <a:pt x="2309535" y="1465614"/>
                    <a:pt x="2317020" y="1458141"/>
                  </a:cubicBezTo>
                  <a:cubicBezTo>
                    <a:pt x="2327000" y="1448177"/>
                    <a:pt x="2338227" y="1441950"/>
                    <a:pt x="2348207" y="1433231"/>
                  </a:cubicBezTo>
                  <a:cubicBezTo>
                    <a:pt x="2389373" y="1398357"/>
                    <a:pt x="2388126" y="1385902"/>
                    <a:pt x="2339474" y="1357256"/>
                  </a:cubicBezTo>
                  <a:cubicBezTo>
                    <a:pt x="2336979" y="1354765"/>
                    <a:pt x="2331990" y="1349783"/>
                    <a:pt x="2330742" y="1346046"/>
                  </a:cubicBezTo>
                  <a:cubicBezTo>
                    <a:pt x="2327000" y="1336082"/>
                    <a:pt x="2334484" y="1332346"/>
                    <a:pt x="2341969" y="1329855"/>
                  </a:cubicBezTo>
                  <a:cubicBezTo>
                    <a:pt x="2369414" y="1327364"/>
                    <a:pt x="2383136" y="1296226"/>
                    <a:pt x="2415570" y="1303699"/>
                  </a:cubicBezTo>
                  <a:cubicBezTo>
                    <a:pt x="2436777" y="1338573"/>
                    <a:pt x="2434282" y="1377184"/>
                    <a:pt x="2406837" y="1414549"/>
                  </a:cubicBezTo>
                  <a:cubicBezTo>
                    <a:pt x="2431787" y="1382166"/>
                    <a:pt x="2467963" y="1408321"/>
                    <a:pt x="2502892" y="1389639"/>
                  </a:cubicBezTo>
                  <a:cubicBezTo>
                    <a:pt x="2446756" y="1379675"/>
                    <a:pt x="2429292" y="1339819"/>
                    <a:pt x="2415570" y="1303699"/>
                  </a:cubicBezTo>
                  <a:cubicBezTo>
                    <a:pt x="2411827" y="1293735"/>
                    <a:pt x="2411827" y="1287508"/>
                    <a:pt x="2410580" y="1283771"/>
                  </a:cubicBezTo>
                  <a:cubicBezTo>
                    <a:pt x="2404342" y="1257616"/>
                    <a:pt x="2394363" y="1240179"/>
                    <a:pt x="2361929" y="1246406"/>
                  </a:cubicBezTo>
                  <a:cubicBezTo>
                    <a:pt x="2353196" y="1248897"/>
                    <a:pt x="2339474" y="1237688"/>
                    <a:pt x="2344464" y="1226478"/>
                  </a:cubicBezTo>
                  <a:cubicBezTo>
                    <a:pt x="2351949" y="1211532"/>
                    <a:pt x="2378146" y="1192850"/>
                    <a:pt x="2334484" y="1199077"/>
                  </a:cubicBezTo>
                  <a:cubicBezTo>
                    <a:pt x="2324505" y="1200323"/>
                    <a:pt x="2314525" y="1192850"/>
                    <a:pt x="2304545" y="1187868"/>
                  </a:cubicBezTo>
                  <a:cubicBezTo>
                    <a:pt x="2297061" y="1184131"/>
                    <a:pt x="2294566" y="1177904"/>
                    <a:pt x="2297061" y="1169185"/>
                  </a:cubicBezTo>
                  <a:cubicBezTo>
                    <a:pt x="2299556" y="1160467"/>
                    <a:pt x="2317020" y="1151748"/>
                    <a:pt x="2298308" y="1144275"/>
                  </a:cubicBezTo>
                  <a:cubicBezTo>
                    <a:pt x="2293318" y="1143030"/>
                    <a:pt x="2282091" y="1149257"/>
                    <a:pt x="2279596" y="1155485"/>
                  </a:cubicBezTo>
                  <a:cubicBezTo>
                    <a:pt x="2258389" y="1187868"/>
                    <a:pt x="2225955" y="1216514"/>
                    <a:pt x="2243420" y="1262598"/>
                  </a:cubicBezTo>
                  <a:cubicBezTo>
                    <a:pt x="2244667" y="1263843"/>
                    <a:pt x="2237182" y="1271316"/>
                    <a:pt x="2232192" y="1272562"/>
                  </a:cubicBezTo>
                  <a:cubicBezTo>
                    <a:pt x="2228450" y="1273807"/>
                    <a:pt x="2219718" y="1270071"/>
                    <a:pt x="2219718" y="1270071"/>
                  </a:cubicBezTo>
                  <a:cubicBezTo>
                    <a:pt x="2220966" y="1231460"/>
                    <a:pt x="2177304" y="1219005"/>
                    <a:pt x="2171067" y="1185377"/>
                  </a:cubicBezTo>
                  <a:cubicBezTo>
                    <a:pt x="2166077" y="1161712"/>
                    <a:pt x="2168572" y="1155485"/>
                    <a:pt x="2192274" y="1155485"/>
                  </a:cubicBezTo>
                  <a:cubicBezTo>
                    <a:pt x="2201006" y="1155485"/>
                    <a:pt x="2208491" y="1157976"/>
                    <a:pt x="2215976" y="1159221"/>
                  </a:cubicBezTo>
                  <a:cubicBezTo>
                    <a:pt x="2224708" y="1160467"/>
                    <a:pt x="2230945" y="1157976"/>
                    <a:pt x="2233440" y="1149257"/>
                  </a:cubicBezTo>
                  <a:cubicBezTo>
                    <a:pt x="2238430" y="1139293"/>
                    <a:pt x="2237182" y="1128084"/>
                    <a:pt x="2229698" y="1119365"/>
                  </a:cubicBezTo>
                  <a:cubicBezTo>
                    <a:pt x="2224708" y="1113138"/>
                    <a:pt x="2215976" y="1110647"/>
                    <a:pt x="2209738" y="1115629"/>
                  </a:cubicBezTo>
                  <a:cubicBezTo>
                    <a:pt x="2191026" y="1129329"/>
                    <a:pt x="2173562" y="1138048"/>
                    <a:pt x="2157345" y="1110647"/>
                  </a:cubicBezTo>
                  <a:cubicBezTo>
                    <a:pt x="2153602" y="1103174"/>
                    <a:pt x="2143623" y="1103174"/>
                    <a:pt x="2142375" y="1113138"/>
                  </a:cubicBezTo>
                  <a:cubicBezTo>
                    <a:pt x="2138633" y="1133066"/>
                    <a:pt x="2123663" y="1145521"/>
                    <a:pt x="2114931" y="1161712"/>
                  </a:cubicBezTo>
                  <a:cubicBezTo>
                    <a:pt x="2094972" y="1195341"/>
                    <a:pt x="2096219" y="1200323"/>
                    <a:pt x="2141128" y="1225233"/>
                  </a:cubicBezTo>
                  <a:cubicBezTo>
                    <a:pt x="2133643" y="1242670"/>
                    <a:pt x="2118673" y="1232706"/>
                    <a:pt x="2108694" y="1233951"/>
                  </a:cubicBezTo>
                  <a:cubicBezTo>
                    <a:pt x="2098714" y="1236442"/>
                    <a:pt x="2087487" y="1236442"/>
                    <a:pt x="2077507" y="1238933"/>
                  </a:cubicBezTo>
                  <a:cubicBezTo>
                    <a:pt x="2068775" y="1241424"/>
                    <a:pt x="2063785" y="1260107"/>
                    <a:pt x="2071270" y="1265089"/>
                  </a:cubicBezTo>
                  <a:cubicBezTo>
                    <a:pt x="2093724" y="1281280"/>
                    <a:pt x="2109941" y="1308681"/>
                    <a:pt x="2146118" y="1280035"/>
                  </a:cubicBezTo>
                  <a:cubicBezTo>
                    <a:pt x="2166077" y="1263843"/>
                    <a:pt x="2186037" y="1276298"/>
                    <a:pt x="2208491" y="1304945"/>
                  </a:cubicBezTo>
                  <a:cubicBezTo>
                    <a:pt x="2212233" y="1308681"/>
                    <a:pt x="2217223" y="1311172"/>
                    <a:pt x="2220966" y="1314909"/>
                  </a:cubicBezTo>
                  <a:cubicBezTo>
                    <a:pt x="2220966" y="1348537"/>
                    <a:pt x="2184789" y="1375938"/>
                    <a:pt x="2201006" y="1412058"/>
                  </a:cubicBezTo>
                  <a:cubicBezTo>
                    <a:pt x="2161087" y="1422022"/>
                    <a:pt x="2133643" y="1400848"/>
                    <a:pt x="2106199" y="1380920"/>
                  </a:cubicBezTo>
                  <a:cubicBezTo>
                    <a:pt x="2102456" y="1379675"/>
                    <a:pt x="2094972" y="1382166"/>
                    <a:pt x="2091229" y="1385902"/>
                  </a:cubicBezTo>
                  <a:cubicBezTo>
                    <a:pt x="2088734" y="1387148"/>
                    <a:pt x="2088734" y="1395866"/>
                    <a:pt x="2092477" y="1398357"/>
                  </a:cubicBezTo>
                  <a:cubicBezTo>
                    <a:pt x="2102456" y="1408321"/>
                    <a:pt x="2116179" y="1418285"/>
                    <a:pt x="2127406" y="1429495"/>
                  </a:cubicBezTo>
                  <a:cubicBezTo>
                    <a:pt x="2136138" y="1438213"/>
                    <a:pt x="2127406" y="1448177"/>
                    <a:pt x="2124911" y="1458141"/>
                  </a:cubicBezTo>
                  <a:cubicBezTo>
                    <a:pt x="2112436" y="1461878"/>
                    <a:pt x="2099961" y="1471842"/>
                    <a:pt x="2088734" y="1459387"/>
                  </a:cubicBezTo>
                  <a:cubicBezTo>
                    <a:pt x="2068775" y="1440704"/>
                    <a:pt x="2047568" y="1427004"/>
                    <a:pt x="2020124" y="1420776"/>
                  </a:cubicBezTo>
                  <a:cubicBezTo>
                    <a:pt x="2013886" y="1419531"/>
                    <a:pt x="2008897" y="1412058"/>
                    <a:pt x="2008897" y="1403339"/>
                  </a:cubicBezTo>
                  <a:cubicBezTo>
                    <a:pt x="2008897" y="1394621"/>
                    <a:pt x="2025114" y="1383411"/>
                    <a:pt x="2006402" y="1380920"/>
                  </a:cubicBezTo>
                  <a:cubicBezTo>
                    <a:pt x="1997669" y="1379675"/>
                    <a:pt x="1985195" y="1387148"/>
                    <a:pt x="1978957" y="1393375"/>
                  </a:cubicBezTo>
                  <a:cubicBezTo>
                    <a:pt x="1957751" y="1413303"/>
                    <a:pt x="1968978" y="1438213"/>
                    <a:pt x="1968978" y="1460632"/>
                  </a:cubicBezTo>
                  <a:cubicBezTo>
                    <a:pt x="1961493" y="1468105"/>
                    <a:pt x="1956503" y="1464369"/>
                    <a:pt x="1950266" y="1459387"/>
                  </a:cubicBezTo>
                  <a:cubicBezTo>
                    <a:pt x="1930306" y="1443195"/>
                    <a:pt x="1887893" y="1449423"/>
                    <a:pt x="1897872" y="1405830"/>
                  </a:cubicBezTo>
                  <a:cubicBezTo>
                    <a:pt x="1881655" y="1379675"/>
                    <a:pt x="1886645" y="1356010"/>
                    <a:pt x="1900367" y="1329855"/>
                  </a:cubicBezTo>
                  <a:cubicBezTo>
                    <a:pt x="1907852" y="1318645"/>
                    <a:pt x="1910347" y="1306190"/>
                    <a:pt x="1906605" y="1292490"/>
                  </a:cubicBezTo>
                  <a:cubicBezTo>
                    <a:pt x="1904110" y="1280035"/>
                    <a:pt x="1909099" y="1272562"/>
                    <a:pt x="1921574" y="1267580"/>
                  </a:cubicBezTo>
                  <a:cubicBezTo>
                    <a:pt x="1931554" y="1265089"/>
                    <a:pt x="1944028" y="1262598"/>
                    <a:pt x="1945276" y="1250143"/>
                  </a:cubicBezTo>
                  <a:cubicBezTo>
                    <a:pt x="1947771" y="1230215"/>
                    <a:pt x="1939039" y="1210287"/>
                    <a:pt x="1950266" y="1191604"/>
                  </a:cubicBezTo>
                  <a:cubicBezTo>
                    <a:pt x="1942781" y="1186622"/>
                    <a:pt x="1934049" y="1185377"/>
                    <a:pt x="1927811" y="1181640"/>
                  </a:cubicBezTo>
                  <a:cubicBezTo>
                    <a:pt x="1916584" y="1170431"/>
                    <a:pt x="1914089" y="1155485"/>
                    <a:pt x="1926564" y="1146766"/>
                  </a:cubicBezTo>
                  <a:cubicBezTo>
                    <a:pt x="1946523" y="1130575"/>
                    <a:pt x="1965235" y="1108156"/>
                    <a:pt x="1996422" y="1119365"/>
                  </a:cubicBezTo>
                  <a:cubicBezTo>
                    <a:pt x="2000164" y="1120611"/>
                    <a:pt x="2007649" y="1118120"/>
                    <a:pt x="2011392" y="1114383"/>
                  </a:cubicBezTo>
                  <a:cubicBezTo>
                    <a:pt x="2028856" y="1096946"/>
                    <a:pt x="2042578" y="1104419"/>
                    <a:pt x="2057548" y="1118120"/>
                  </a:cubicBezTo>
                  <a:cubicBezTo>
                    <a:pt x="2066280" y="1124347"/>
                    <a:pt x="2078755" y="1121856"/>
                    <a:pt x="2087487" y="1115629"/>
                  </a:cubicBezTo>
                  <a:cubicBezTo>
                    <a:pt x="2092477" y="1113138"/>
                    <a:pt x="2094972" y="1108156"/>
                    <a:pt x="2097467" y="1103174"/>
                  </a:cubicBezTo>
                  <a:cubicBezTo>
                    <a:pt x="2098714" y="1103174"/>
                    <a:pt x="2094972" y="1096946"/>
                    <a:pt x="2093724" y="1096946"/>
                  </a:cubicBezTo>
                  <a:cubicBezTo>
                    <a:pt x="2058795" y="1099437"/>
                    <a:pt x="2030103" y="1057090"/>
                    <a:pt x="1990185" y="1085737"/>
                  </a:cubicBezTo>
                  <a:cubicBezTo>
                    <a:pt x="1978957" y="1093210"/>
                    <a:pt x="1965235" y="1088228"/>
                    <a:pt x="1951513" y="1085737"/>
                  </a:cubicBezTo>
                  <a:cubicBezTo>
                    <a:pt x="1927811" y="1079509"/>
                    <a:pt x="1911594" y="1086982"/>
                    <a:pt x="1907852" y="1116874"/>
                  </a:cubicBezTo>
                  <a:cubicBezTo>
                    <a:pt x="1906605" y="1128084"/>
                    <a:pt x="1894130" y="1133066"/>
                    <a:pt x="1884150" y="1121856"/>
                  </a:cubicBezTo>
                  <a:cubicBezTo>
                    <a:pt x="1872923" y="1108156"/>
                    <a:pt x="1856706" y="1109401"/>
                    <a:pt x="1841736" y="1106910"/>
                  </a:cubicBezTo>
                  <a:cubicBezTo>
                    <a:pt x="1820529" y="1103174"/>
                    <a:pt x="1809302" y="1133066"/>
                    <a:pt x="1793085" y="1121856"/>
                  </a:cubicBezTo>
                  <a:cubicBezTo>
                    <a:pt x="1776868" y="1113138"/>
                    <a:pt x="1760651" y="1105665"/>
                    <a:pt x="1741939" y="1106910"/>
                  </a:cubicBezTo>
                  <a:cubicBezTo>
                    <a:pt x="1741939" y="1096946"/>
                    <a:pt x="1741939" y="1085737"/>
                    <a:pt x="1741939" y="1075773"/>
                  </a:cubicBezTo>
                  <a:cubicBezTo>
                    <a:pt x="1766889" y="1059581"/>
                    <a:pt x="1798075" y="1054599"/>
                    <a:pt x="1814292" y="1027198"/>
                  </a:cubicBezTo>
                  <a:cubicBezTo>
                    <a:pt x="1816787" y="1020971"/>
                    <a:pt x="1819282" y="1015989"/>
                    <a:pt x="1823024" y="1009761"/>
                  </a:cubicBezTo>
                  <a:cubicBezTo>
                    <a:pt x="1828014" y="1004779"/>
                    <a:pt x="1833004" y="999797"/>
                    <a:pt x="1836747" y="994815"/>
                  </a:cubicBezTo>
                  <a:cubicBezTo>
                    <a:pt x="1850469" y="989833"/>
                    <a:pt x="1864191" y="983606"/>
                    <a:pt x="1879160" y="986097"/>
                  </a:cubicBezTo>
                  <a:cubicBezTo>
                    <a:pt x="1879160" y="963678"/>
                    <a:pt x="1862943" y="962432"/>
                    <a:pt x="1854211" y="953714"/>
                  </a:cubicBezTo>
                  <a:cubicBezTo>
                    <a:pt x="1845479" y="943750"/>
                    <a:pt x="1845479" y="935032"/>
                    <a:pt x="1849221" y="925068"/>
                  </a:cubicBezTo>
                  <a:cubicBezTo>
                    <a:pt x="1855458" y="915104"/>
                    <a:pt x="1860448" y="910122"/>
                    <a:pt x="1874170" y="910122"/>
                  </a:cubicBezTo>
                  <a:cubicBezTo>
                    <a:pt x="1897872" y="911367"/>
                    <a:pt x="1917832" y="910122"/>
                    <a:pt x="1924069" y="942505"/>
                  </a:cubicBezTo>
                  <a:cubicBezTo>
                    <a:pt x="1927811" y="963678"/>
                    <a:pt x="1942781" y="986097"/>
                    <a:pt x="1972720" y="983606"/>
                  </a:cubicBezTo>
                  <a:cubicBezTo>
                    <a:pt x="1981452" y="969905"/>
                    <a:pt x="1965235" y="958696"/>
                    <a:pt x="1968978" y="946241"/>
                  </a:cubicBezTo>
                  <a:cubicBezTo>
                    <a:pt x="1971473" y="932541"/>
                    <a:pt x="1968978" y="922577"/>
                    <a:pt x="1961493" y="911367"/>
                  </a:cubicBezTo>
                  <a:cubicBezTo>
                    <a:pt x="1952761" y="895176"/>
                    <a:pt x="1970225" y="890194"/>
                    <a:pt x="1980205" y="883966"/>
                  </a:cubicBezTo>
                  <a:cubicBezTo>
                    <a:pt x="1987690" y="892685"/>
                    <a:pt x="1997669" y="898912"/>
                    <a:pt x="2006402" y="888948"/>
                  </a:cubicBezTo>
                  <a:cubicBezTo>
                    <a:pt x="2013886" y="878984"/>
                    <a:pt x="2012639" y="867775"/>
                    <a:pt x="2003907" y="860302"/>
                  </a:cubicBezTo>
                  <a:cubicBezTo>
                    <a:pt x="1996422" y="854074"/>
                    <a:pt x="1985195" y="851583"/>
                    <a:pt x="1975215" y="847847"/>
                  </a:cubicBezTo>
                  <a:cubicBezTo>
                    <a:pt x="1962740" y="840374"/>
                    <a:pt x="1955256" y="832901"/>
                    <a:pt x="1966483" y="816709"/>
                  </a:cubicBezTo>
                  <a:cubicBezTo>
                    <a:pt x="1971473" y="809236"/>
                    <a:pt x="1968978" y="796781"/>
                    <a:pt x="1971473" y="786817"/>
                  </a:cubicBezTo>
                  <a:cubicBezTo>
                    <a:pt x="1972720" y="776853"/>
                    <a:pt x="1980205" y="775608"/>
                    <a:pt x="1988937" y="774362"/>
                  </a:cubicBezTo>
                  <a:cubicBezTo>
                    <a:pt x="2022619" y="768135"/>
                    <a:pt x="2036341" y="816709"/>
                    <a:pt x="2071270" y="801763"/>
                  </a:cubicBezTo>
                  <a:cubicBezTo>
                    <a:pt x="2081250" y="816709"/>
                    <a:pt x="2077507" y="832901"/>
                    <a:pt x="2075012" y="847847"/>
                  </a:cubicBezTo>
                  <a:cubicBezTo>
                    <a:pt x="2073765" y="857811"/>
                    <a:pt x="2065032" y="856565"/>
                    <a:pt x="2056300" y="856565"/>
                  </a:cubicBezTo>
                  <a:cubicBezTo>
                    <a:pt x="2048815" y="856565"/>
                    <a:pt x="2038836" y="857811"/>
                    <a:pt x="2041331" y="867775"/>
                  </a:cubicBezTo>
                  <a:cubicBezTo>
                    <a:pt x="2041331" y="875248"/>
                    <a:pt x="2045073" y="883966"/>
                    <a:pt x="2051310" y="888948"/>
                  </a:cubicBezTo>
                  <a:cubicBezTo>
                    <a:pt x="2056300" y="892685"/>
                    <a:pt x="2066280" y="895176"/>
                    <a:pt x="2072517" y="892685"/>
                  </a:cubicBezTo>
                  <a:cubicBezTo>
                    <a:pt x="2102456" y="881475"/>
                    <a:pt x="2117426" y="895176"/>
                    <a:pt x="2123663" y="922577"/>
                  </a:cubicBezTo>
                  <a:cubicBezTo>
                    <a:pt x="2128653" y="936277"/>
                    <a:pt x="2136138" y="956205"/>
                    <a:pt x="2144870" y="951223"/>
                  </a:cubicBezTo>
                  <a:cubicBezTo>
                    <a:pt x="2188531" y="925068"/>
                    <a:pt x="2182294" y="969905"/>
                    <a:pt x="2197264" y="984851"/>
                  </a:cubicBezTo>
                  <a:cubicBezTo>
                    <a:pt x="2201006" y="987342"/>
                    <a:pt x="2208491" y="987342"/>
                    <a:pt x="2210986" y="984851"/>
                  </a:cubicBezTo>
                  <a:cubicBezTo>
                    <a:pt x="2214728" y="983606"/>
                    <a:pt x="2218471" y="976133"/>
                    <a:pt x="2218471" y="972396"/>
                  </a:cubicBezTo>
                  <a:cubicBezTo>
                    <a:pt x="2214728" y="948732"/>
                    <a:pt x="2208491" y="925068"/>
                    <a:pt x="2181047" y="916349"/>
                  </a:cubicBezTo>
                  <a:cubicBezTo>
                    <a:pt x="2159840" y="910122"/>
                    <a:pt x="2143623" y="897667"/>
                    <a:pt x="2132396" y="875248"/>
                  </a:cubicBezTo>
                  <a:cubicBezTo>
                    <a:pt x="2144870" y="870266"/>
                    <a:pt x="2154850" y="867775"/>
                    <a:pt x="2163582" y="862793"/>
                  </a:cubicBezTo>
                  <a:cubicBezTo>
                    <a:pt x="2184789" y="849092"/>
                    <a:pt x="2191026" y="839128"/>
                    <a:pt x="2176057" y="819200"/>
                  </a:cubicBezTo>
                  <a:cubicBezTo>
                    <a:pt x="2162335" y="799272"/>
                    <a:pt x="2161087" y="781835"/>
                    <a:pt x="2166077" y="759416"/>
                  </a:cubicBezTo>
                  <a:cubicBezTo>
                    <a:pt x="2168572" y="746961"/>
                    <a:pt x="2156097" y="741979"/>
                    <a:pt x="2144870" y="741979"/>
                  </a:cubicBezTo>
                  <a:cubicBezTo>
                    <a:pt x="2137385" y="741979"/>
                    <a:pt x="2129901" y="744470"/>
                    <a:pt x="2122416" y="745716"/>
                  </a:cubicBezTo>
                  <a:cubicBezTo>
                    <a:pt x="2109941" y="748207"/>
                    <a:pt x="2101209" y="778099"/>
                    <a:pt x="2086239" y="754434"/>
                  </a:cubicBezTo>
                  <a:cubicBezTo>
                    <a:pt x="2078755" y="740734"/>
                    <a:pt x="2096219" y="733261"/>
                    <a:pt x="2107446" y="724542"/>
                  </a:cubicBezTo>
                  <a:cubicBezTo>
                    <a:pt x="2116179" y="718315"/>
                    <a:pt x="2124911" y="712087"/>
                    <a:pt x="2131148" y="704614"/>
                  </a:cubicBezTo>
                  <a:cubicBezTo>
                    <a:pt x="2137385" y="699632"/>
                    <a:pt x="2138633" y="687177"/>
                    <a:pt x="2129901" y="687177"/>
                  </a:cubicBezTo>
                  <a:cubicBezTo>
                    <a:pt x="2109941" y="684686"/>
                    <a:pt x="2106199" y="668495"/>
                    <a:pt x="2096219" y="656040"/>
                  </a:cubicBezTo>
                  <a:cubicBezTo>
                    <a:pt x="2087487" y="644830"/>
                    <a:pt x="2080002" y="633621"/>
                    <a:pt x="2102456" y="627393"/>
                  </a:cubicBezTo>
                  <a:cubicBezTo>
                    <a:pt x="2114307" y="624279"/>
                    <a:pt x="2121169" y="617118"/>
                    <a:pt x="2126470" y="608399"/>
                  </a:cubicBezTo>
                  <a:lnTo>
                    <a:pt x="2139351" y="583500"/>
                  </a:lnTo>
                  <a:lnTo>
                    <a:pt x="2119578" y="566146"/>
                  </a:lnTo>
                  <a:cubicBezTo>
                    <a:pt x="2115055" y="558348"/>
                    <a:pt x="2113183" y="548990"/>
                    <a:pt x="2113807" y="537761"/>
                  </a:cubicBezTo>
                  <a:cubicBezTo>
                    <a:pt x="2115054" y="530275"/>
                    <a:pt x="2120046" y="524036"/>
                    <a:pt x="2125037" y="519046"/>
                  </a:cubicBezTo>
                  <a:cubicBezTo>
                    <a:pt x="2161223" y="501578"/>
                    <a:pt x="2135019" y="484110"/>
                    <a:pt x="2127532" y="464147"/>
                  </a:cubicBezTo>
                  <a:cubicBezTo>
                    <a:pt x="2110063" y="424220"/>
                    <a:pt x="2107568" y="467890"/>
                    <a:pt x="2098833" y="470385"/>
                  </a:cubicBezTo>
                  <a:cubicBezTo>
                    <a:pt x="2075125" y="472881"/>
                    <a:pt x="2052665" y="457908"/>
                    <a:pt x="2027709" y="465394"/>
                  </a:cubicBezTo>
                  <a:cubicBezTo>
                    <a:pt x="2004001" y="466642"/>
                    <a:pt x="1980293" y="469137"/>
                    <a:pt x="1962824" y="447926"/>
                  </a:cubicBezTo>
                  <a:cubicBezTo>
                    <a:pt x="1960328" y="431706"/>
                    <a:pt x="1969063" y="412991"/>
                    <a:pt x="1939116" y="408000"/>
                  </a:cubicBezTo>
                  <a:cubicBezTo>
                    <a:pt x="1896691" y="400514"/>
                    <a:pt x="1879222" y="360587"/>
                    <a:pt x="1848027" y="335633"/>
                  </a:cubicBezTo>
                  <a:cubicBezTo>
                    <a:pt x="1846779" y="303193"/>
                    <a:pt x="1819328" y="286972"/>
                    <a:pt x="1803107" y="264514"/>
                  </a:cubicBezTo>
                  <a:cubicBezTo>
                    <a:pt x="1789381" y="247046"/>
                    <a:pt x="1789381" y="222092"/>
                    <a:pt x="1800611" y="205872"/>
                  </a:cubicBezTo>
                  <a:cubicBezTo>
                    <a:pt x="1820576" y="179670"/>
                    <a:pt x="1791876" y="175927"/>
                    <a:pt x="1786885" y="162202"/>
                  </a:cubicBezTo>
                  <a:cubicBezTo>
                    <a:pt x="1814337" y="165945"/>
                    <a:pt x="1839293" y="147229"/>
                    <a:pt x="1866744" y="145982"/>
                  </a:cubicBezTo>
                  <a:cubicBezTo>
                    <a:pt x="1875479" y="167193"/>
                    <a:pt x="1888892" y="181541"/>
                    <a:pt x="1905426" y="191367"/>
                  </a:cubicBezTo>
                  <a:lnTo>
                    <a:pt x="1956497" y="207603"/>
                  </a:lnTo>
                  <a:lnTo>
                    <a:pt x="1964072" y="212110"/>
                  </a:lnTo>
                  <a:lnTo>
                    <a:pt x="1969480" y="217249"/>
                  </a:lnTo>
                  <a:lnTo>
                    <a:pt x="1989340" y="240028"/>
                  </a:lnTo>
                  <a:cubicBezTo>
                    <a:pt x="1998698" y="249541"/>
                    <a:pt x="2010240" y="255780"/>
                    <a:pt x="2028957" y="250789"/>
                  </a:cubicBezTo>
                  <a:cubicBezTo>
                    <a:pt x="2012736" y="253285"/>
                    <a:pt x="2001817" y="247358"/>
                    <a:pt x="1992303" y="238936"/>
                  </a:cubicBezTo>
                  <a:lnTo>
                    <a:pt x="1969480" y="217249"/>
                  </a:lnTo>
                  <a:lnTo>
                    <a:pt x="1962824" y="209615"/>
                  </a:lnTo>
                  <a:lnTo>
                    <a:pt x="1956497" y="207603"/>
                  </a:lnTo>
                  <a:lnTo>
                    <a:pt x="1914004" y="182321"/>
                  </a:lnTo>
                  <a:cubicBezTo>
                    <a:pt x="1896691" y="172808"/>
                    <a:pt x="1879846" y="162202"/>
                    <a:pt x="1866744" y="145982"/>
                  </a:cubicBezTo>
                  <a:cubicBezTo>
                    <a:pt x="1869240" y="140991"/>
                    <a:pt x="1870487" y="137248"/>
                    <a:pt x="1871735" y="131009"/>
                  </a:cubicBezTo>
                  <a:cubicBezTo>
                    <a:pt x="1872983" y="126018"/>
                    <a:pt x="1874231" y="117285"/>
                    <a:pt x="1871735" y="117285"/>
                  </a:cubicBezTo>
                  <a:cubicBezTo>
                    <a:pt x="1835549" y="103560"/>
                    <a:pt x="1844284" y="46165"/>
                    <a:pt x="1800611" y="42422"/>
                  </a:cubicBezTo>
                  <a:cubicBezTo>
                    <a:pt x="1775655" y="39927"/>
                    <a:pt x="1773160" y="21211"/>
                    <a:pt x="1769416" y="3743"/>
                  </a:cubicBezTo>
                  <a:cubicBezTo>
                    <a:pt x="1791876" y="3743"/>
                    <a:pt x="1814337" y="3743"/>
                    <a:pt x="1835549" y="3743"/>
                  </a:cubicBezTo>
                  <a:cubicBezTo>
                    <a:pt x="1860505" y="16220"/>
                    <a:pt x="1874231" y="44918"/>
                    <a:pt x="1911664" y="36184"/>
                  </a:cubicBezTo>
                  <a:cubicBezTo>
                    <a:pt x="1966567" y="24954"/>
                    <a:pt x="1994019" y="44918"/>
                    <a:pt x="1970311" y="106055"/>
                  </a:cubicBezTo>
                  <a:cubicBezTo>
                    <a:pt x="1965320" y="118532"/>
                    <a:pt x="1965320" y="133505"/>
                    <a:pt x="1992771" y="140991"/>
                  </a:cubicBezTo>
                  <a:cubicBezTo>
                    <a:pt x="1970311" y="72367"/>
                    <a:pt x="2011488" y="48661"/>
                    <a:pt x="2061399" y="33688"/>
                  </a:cubicBezTo>
                  <a:cubicBezTo>
                    <a:pt x="2083860" y="26202"/>
                    <a:pt x="2110063" y="13725"/>
                    <a:pt x="2126285" y="41175"/>
                  </a:cubicBezTo>
                  <a:cubicBezTo>
                    <a:pt x="2143754" y="67376"/>
                    <a:pt x="2120046" y="83597"/>
                    <a:pt x="2098833" y="111046"/>
                  </a:cubicBezTo>
                  <a:cubicBezTo>
                    <a:pt x="2131276" y="94826"/>
                    <a:pt x="2157479" y="86092"/>
                    <a:pt x="2183683" y="103560"/>
                  </a:cubicBezTo>
                  <a:cubicBezTo>
                    <a:pt x="2189922" y="108551"/>
                    <a:pt x="2193665" y="114789"/>
                    <a:pt x="2198657" y="121028"/>
                  </a:cubicBezTo>
                  <a:cubicBezTo>
                    <a:pt x="2200528" y="177174"/>
                    <a:pt x="2179238" y="237532"/>
                    <a:pt x="2147419" y="271045"/>
                  </a:cubicBezTo>
                  <a:lnTo>
                    <a:pt x="2113595" y="293762"/>
                  </a:lnTo>
                  <a:lnTo>
                    <a:pt x="2112206" y="293060"/>
                  </a:lnTo>
                  <a:lnTo>
                    <a:pt x="2102577" y="254844"/>
                  </a:lnTo>
                  <a:cubicBezTo>
                    <a:pt x="2101329" y="240184"/>
                    <a:pt x="2099457" y="223964"/>
                    <a:pt x="2088851" y="205872"/>
                  </a:cubicBezTo>
                  <a:cubicBezTo>
                    <a:pt x="2098833" y="243303"/>
                    <a:pt x="2100081" y="267009"/>
                    <a:pt x="2107568" y="290716"/>
                  </a:cubicBezTo>
                  <a:lnTo>
                    <a:pt x="2112206" y="293060"/>
                  </a:lnTo>
                  <a:lnTo>
                    <a:pt x="2112559" y="294459"/>
                  </a:lnTo>
                  <a:lnTo>
                    <a:pt x="2113595" y="293762"/>
                  </a:lnTo>
                  <a:lnTo>
                    <a:pt x="2135955" y="305064"/>
                  </a:lnTo>
                  <a:cubicBezTo>
                    <a:pt x="2145937" y="308807"/>
                    <a:pt x="2156232" y="311927"/>
                    <a:pt x="2166214" y="315670"/>
                  </a:cubicBezTo>
                  <a:cubicBezTo>
                    <a:pt x="2199904" y="328147"/>
                    <a:pt x="2223612" y="319413"/>
                    <a:pt x="2227355" y="280734"/>
                  </a:cubicBezTo>
                  <a:cubicBezTo>
                    <a:pt x="2231099" y="235817"/>
                    <a:pt x="2249816" y="202129"/>
                    <a:pt x="2279763" y="168440"/>
                  </a:cubicBezTo>
                  <a:cubicBezTo>
                    <a:pt x="2312205" y="136000"/>
                    <a:pt x="2277267" y="93578"/>
                    <a:pt x="2278515" y="54899"/>
                  </a:cubicBezTo>
                  <a:cubicBezTo>
                    <a:pt x="2278515" y="37431"/>
                    <a:pt x="2267285" y="19964"/>
                    <a:pt x="2282258" y="3743"/>
                  </a:cubicBezTo>
                  <a:cubicBezTo>
                    <a:pt x="2298480" y="2496"/>
                    <a:pt x="2314701" y="1248"/>
                    <a:pt x="2329674" y="0"/>
                  </a:cubicBezTo>
                  <a:close/>
                </a:path>
              </a:pathLst>
            </a:custGeom>
            <a:solidFill>
              <a:srgbClr val="F4B081"/>
            </a:solidFill>
            <a:ln>
              <a:noFill/>
            </a:ln>
          </p:spPr>
          <p:txBody>
            <a:bodyPr anchorCtr="0" anchor="ctr" bIns="22850" lIns="45725" spcFirstLastPara="1" rIns="45725" wrap="square" tIns="2285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747993"/>
                </a:solidFill>
                <a:latin typeface="Jost Light"/>
                <a:ea typeface="Jost Light"/>
                <a:cs typeface="Jost Light"/>
                <a:sym typeface="Jost Light"/>
              </a:endParaRPr>
            </a:p>
          </p:txBody>
        </p:sp>
        <p:sp>
          <p:nvSpPr>
            <p:cNvPr id="649" name="Google Shape;649;g311d5cb9a0a_0_344"/>
            <p:cNvSpPr/>
            <p:nvPr/>
          </p:nvSpPr>
          <p:spPr>
            <a:xfrm>
              <a:off x="9989401" y="5131935"/>
              <a:ext cx="4369482" cy="4740459"/>
            </a:xfrm>
            <a:custGeom>
              <a:rect b="b" l="l" r="r" t="t"/>
              <a:pathLst>
                <a:path extrusionOk="0" h="4017338" w="4882103">
                  <a:moveTo>
                    <a:pt x="519282" y="3912694"/>
                  </a:moveTo>
                  <a:cubicBezTo>
                    <a:pt x="526269" y="3912694"/>
                    <a:pt x="533837" y="3913891"/>
                    <a:pt x="540824" y="3913891"/>
                  </a:cubicBezTo>
                  <a:cubicBezTo>
                    <a:pt x="545483" y="3913891"/>
                    <a:pt x="552470" y="3915487"/>
                    <a:pt x="554798" y="3915487"/>
                  </a:cubicBezTo>
                  <a:cubicBezTo>
                    <a:pt x="566444" y="3921870"/>
                    <a:pt x="575759" y="3929849"/>
                    <a:pt x="585074" y="3936232"/>
                  </a:cubicBezTo>
                  <a:cubicBezTo>
                    <a:pt x="585074" y="3948999"/>
                    <a:pt x="585074" y="3963361"/>
                    <a:pt x="585074" y="3976128"/>
                  </a:cubicBezTo>
                  <a:cubicBezTo>
                    <a:pt x="552470" y="3974532"/>
                    <a:pt x="531509" y="3958575"/>
                    <a:pt x="512878" y="3944212"/>
                  </a:cubicBezTo>
                  <a:cubicBezTo>
                    <a:pt x="501232" y="3936232"/>
                    <a:pt x="491917" y="3929849"/>
                    <a:pt x="501232" y="3918678"/>
                  </a:cubicBezTo>
                  <a:cubicBezTo>
                    <a:pt x="505891" y="3913891"/>
                    <a:pt x="512295" y="3912694"/>
                    <a:pt x="519282" y="3912694"/>
                  </a:cubicBezTo>
                  <a:close/>
                  <a:moveTo>
                    <a:pt x="4569700" y="3897273"/>
                  </a:moveTo>
                  <a:lnTo>
                    <a:pt x="4571758" y="3898190"/>
                  </a:lnTo>
                  <a:lnTo>
                    <a:pt x="4572108" y="3898832"/>
                  </a:lnTo>
                  <a:close/>
                  <a:moveTo>
                    <a:pt x="146530" y="3865944"/>
                  </a:moveTo>
                  <a:cubicBezTo>
                    <a:pt x="165858" y="3876674"/>
                    <a:pt x="194848" y="3872075"/>
                    <a:pt x="211759" y="3885873"/>
                  </a:cubicBezTo>
                  <a:lnTo>
                    <a:pt x="209344" y="3885873"/>
                  </a:lnTo>
                  <a:cubicBezTo>
                    <a:pt x="231086" y="3895071"/>
                    <a:pt x="226254" y="3913466"/>
                    <a:pt x="243164" y="3925730"/>
                  </a:cubicBezTo>
                  <a:cubicBezTo>
                    <a:pt x="279402" y="3939528"/>
                    <a:pt x="315641" y="3965588"/>
                    <a:pt x="267324" y="3985517"/>
                  </a:cubicBezTo>
                  <a:cubicBezTo>
                    <a:pt x="209344" y="4008511"/>
                    <a:pt x="182768" y="3968654"/>
                    <a:pt x="151363" y="3942593"/>
                  </a:cubicBezTo>
                  <a:lnTo>
                    <a:pt x="151363" y="3944126"/>
                  </a:lnTo>
                  <a:cubicBezTo>
                    <a:pt x="136868" y="3918065"/>
                    <a:pt x="74054" y="3899670"/>
                    <a:pt x="129618" y="3867477"/>
                  </a:cubicBezTo>
                  <a:cubicBezTo>
                    <a:pt x="134450" y="3869010"/>
                    <a:pt x="141698" y="3869010"/>
                    <a:pt x="146530" y="3865944"/>
                  </a:cubicBezTo>
                  <a:close/>
                  <a:moveTo>
                    <a:pt x="1261720" y="3833846"/>
                  </a:moveTo>
                  <a:cubicBezTo>
                    <a:pt x="1271931" y="3834039"/>
                    <a:pt x="1281833" y="3837521"/>
                    <a:pt x="1290498" y="3845257"/>
                  </a:cubicBezTo>
                  <a:lnTo>
                    <a:pt x="1290498" y="3842162"/>
                  </a:lnTo>
                  <a:cubicBezTo>
                    <a:pt x="1322678" y="3868467"/>
                    <a:pt x="1310300" y="3894772"/>
                    <a:pt x="1297923" y="3921078"/>
                  </a:cubicBezTo>
                  <a:lnTo>
                    <a:pt x="1292973" y="3922626"/>
                  </a:lnTo>
                  <a:cubicBezTo>
                    <a:pt x="1285546" y="3927267"/>
                    <a:pt x="1283071" y="3931909"/>
                    <a:pt x="1285546" y="3936552"/>
                  </a:cubicBezTo>
                  <a:cubicBezTo>
                    <a:pt x="1285546" y="3941193"/>
                    <a:pt x="1288021" y="3942740"/>
                    <a:pt x="1290498" y="3942740"/>
                  </a:cubicBezTo>
                  <a:cubicBezTo>
                    <a:pt x="1297923" y="3945836"/>
                    <a:pt x="1302875" y="3950478"/>
                    <a:pt x="1297923" y="3953572"/>
                  </a:cubicBezTo>
                  <a:lnTo>
                    <a:pt x="1290496" y="3958215"/>
                  </a:lnTo>
                  <a:lnTo>
                    <a:pt x="1248995" y="3968732"/>
                  </a:lnTo>
                  <a:cubicBezTo>
                    <a:pt x="1209890" y="3975912"/>
                    <a:pt x="1181579" y="3969820"/>
                    <a:pt x="1196431" y="3921078"/>
                  </a:cubicBezTo>
                  <a:cubicBezTo>
                    <a:pt x="1201382" y="3917983"/>
                    <a:pt x="1203857" y="3911794"/>
                    <a:pt x="1201382" y="3907151"/>
                  </a:cubicBezTo>
                  <a:cubicBezTo>
                    <a:pt x="1221186" y="3888583"/>
                    <a:pt x="1203857" y="3862279"/>
                    <a:pt x="1231086" y="3842162"/>
                  </a:cubicBezTo>
                  <a:cubicBezTo>
                    <a:pt x="1240988" y="3836747"/>
                    <a:pt x="1251509" y="3833652"/>
                    <a:pt x="1261720" y="3833846"/>
                  </a:cubicBezTo>
                  <a:close/>
                  <a:moveTo>
                    <a:pt x="676374" y="3746250"/>
                  </a:moveTo>
                  <a:lnTo>
                    <a:pt x="678714" y="3749345"/>
                  </a:lnTo>
                  <a:cubicBezTo>
                    <a:pt x="683396" y="3749345"/>
                    <a:pt x="688076" y="3749345"/>
                    <a:pt x="692756" y="3746250"/>
                  </a:cubicBezTo>
                  <a:cubicBezTo>
                    <a:pt x="706797" y="3749345"/>
                    <a:pt x="718499" y="3757082"/>
                    <a:pt x="730200" y="3763271"/>
                  </a:cubicBezTo>
                  <a:lnTo>
                    <a:pt x="730200" y="3764819"/>
                  </a:lnTo>
                  <a:cubicBezTo>
                    <a:pt x="748922" y="3777198"/>
                    <a:pt x="746582" y="3795766"/>
                    <a:pt x="758283" y="3809692"/>
                  </a:cubicBezTo>
                  <a:lnTo>
                    <a:pt x="758283" y="3815882"/>
                  </a:lnTo>
                  <a:cubicBezTo>
                    <a:pt x="737220" y="3843734"/>
                    <a:pt x="760623" y="3883965"/>
                    <a:pt x="699777" y="3902534"/>
                  </a:cubicBezTo>
                  <a:cubicBezTo>
                    <a:pt x="603827" y="3874682"/>
                    <a:pt x="688076" y="3814335"/>
                    <a:pt x="645951" y="3775650"/>
                  </a:cubicBezTo>
                  <a:lnTo>
                    <a:pt x="645951" y="3772555"/>
                  </a:lnTo>
                  <a:cubicBezTo>
                    <a:pt x="648291" y="3760176"/>
                    <a:pt x="659993" y="3750892"/>
                    <a:pt x="676374" y="3746250"/>
                  </a:cubicBezTo>
                  <a:close/>
                  <a:moveTo>
                    <a:pt x="2215595" y="3726751"/>
                  </a:moveTo>
                  <a:lnTo>
                    <a:pt x="2218043" y="3728298"/>
                  </a:lnTo>
                  <a:lnTo>
                    <a:pt x="2215651" y="3727646"/>
                  </a:lnTo>
                  <a:close/>
                  <a:moveTo>
                    <a:pt x="2171219" y="3715532"/>
                  </a:moveTo>
                  <a:lnTo>
                    <a:pt x="2215651" y="3727646"/>
                  </a:lnTo>
                  <a:lnTo>
                    <a:pt x="2220491" y="3805666"/>
                  </a:lnTo>
                  <a:cubicBezTo>
                    <a:pt x="2210697" y="3810309"/>
                    <a:pt x="2208249" y="3814950"/>
                    <a:pt x="2210697" y="3819592"/>
                  </a:cubicBezTo>
                  <a:cubicBezTo>
                    <a:pt x="2215595" y="3824235"/>
                    <a:pt x="2215595" y="3825782"/>
                    <a:pt x="2220491" y="3825782"/>
                  </a:cubicBezTo>
                  <a:cubicBezTo>
                    <a:pt x="2225387" y="3830423"/>
                    <a:pt x="2227835" y="3835066"/>
                    <a:pt x="2222939" y="3838161"/>
                  </a:cubicBezTo>
                  <a:lnTo>
                    <a:pt x="2217070" y="3843107"/>
                  </a:lnTo>
                  <a:lnTo>
                    <a:pt x="2218043" y="3842801"/>
                  </a:lnTo>
                  <a:lnTo>
                    <a:pt x="2215595" y="3844349"/>
                  </a:lnTo>
                  <a:lnTo>
                    <a:pt x="2217066" y="3843109"/>
                  </a:lnTo>
                  <a:lnTo>
                    <a:pt x="2173667" y="3856728"/>
                  </a:lnTo>
                  <a:cubicBezTo>
                    <a:pt x="2158672" y="3857116"/>
                    <a:pt x="2143370" y="3852860"/>
                    <a:pt x="2127456" y="3842802"/>
                  </a:cubicBezTo>
                  <a:cubicBezTo>
                    <a:pt x="2127456" y="3830423"/>
                    <a:pt x="2125008" y="3818045"/>
                    <a:pt x="2122559" y="3805666"/>
                  </a:cubicBezTo>
                  <a:cubicBezTo>
                    <a:pt x="2129906" y="3801024"/>
                    <a:pt x="2132354" y="3796381"/>
                    <a:pt x="2127456" y="3790193"/>
                  </a:cubicBezTo>
                  <a:cubicBezTo>
                    <a:pt x="2147042" y="3773171"/>
                    <a:pt x="2142146" y="3757698"/>
                    <a:pt x="2129906" y="3740677"/>
                  </a:cubicBezTo>
                  <a:lnTo>
                    <a:pt x="2129906" y="3732940"/>
                  </a:lnTo>
                  <a:cubicBezTo>
                    <a:pt x="2142146" y="3719788"/>
                    <a:pt x="2156224" y="3715145"/>
                    <a:pt x="2171219" y="3715532"/>
                  </a:cubicBezTo>
                  <a:close/>
                  <a:moveTo>
                    <a:pt x="36908" y="3597169"/>
                  </a:moveTo>
                  <a:cubicBezTo>
                    <a:pt x="46084" y="3598599"/>
                    <a:pt x="57552" y="3601457"/>
                    <a:pt x="69022" y="3604317"/>
                  </a:cubicBezTo>
                  <a:cubicBezTo>
                    <a:pt x="73609" y="3605747"/>
                    <a:pt x="76476" y="3607892"/>
                    <a:pt x="77050" y="3610393"/>
                  </a:cubicBezTo>
                  <a:lnTo>
                    <a:pt x="76362" y="3611377"/>
                  </a:lnTo>
                  <a:lnTo>
                    <a:pt x="103623" y="3618611"/>
                  </a:lnTo>
                  <a:cubicBezTo>
                    <a:pt x="130714" y="3630810"/>
                    <a:pt x="155343" y="3641485"/>
                    <a:pt x="165195" y="3661310"/>
                  </a:cubicBezTo>
                  <a:cubicBezTo>
                    <a:pt x="165195" y="3671984"/>
                    <a:pt x="162731" y="3681134"/>
                    <a:pt x="162731" y="3690283"/>
                  </a:cubicBezTo>
                  <a:cubicBezTo>
                    <a:pt x="103623" y="3690283"/>
                    <a:pt x="86382" y="3652160"/>
                    <a:pt x="42051" y="3638435"/>
                  </a:cubicBezTo>
                  <a:cubicBezTo>
                    <a:pt x="34662" y="3633861"/>
                    <a:pt x="29736" y="3629286"/>
                    <a:pt x="29736" y="3624711"/>
                  </a:cubicBezTo>
                  <a:lnTo>
                    <a:pt x="31911" y="3621342"/>
                  </a:lnTo>
                  <a:lnTo>
                    <a:pt x="30027" y="3621473"/>
                  </a:lnTo>
                  <a:lnTo>
                    <a:pt x="20851" y="3628621"/>
                  </a:lnTo>
                  <a:lnTo>
                    <a:pt x="7087" y="3625762"/>
                  </a:lnTo>
                  <a:lnTo>
                    <a:pt x="2500" y="3621473"/>
                  </a:lnTo>
                  <a:cubicBezTo>
                    <a:pt x="-2087" y="3614324"/>
                    <a:pt x="206" y="3608606"/>
                    <a:pt x="4794" y="3602887"/>
                  </a:cubicBezTo>
                  <a:cubicBezTo>
                    <a:pt x="13970" y="3597169"/>
                    <a:pt x="25438" y="3595739"/>
                    <a:pt x="36908" y="3597169"/>
                  </a:cubicBezTo>
                  <a:close/>
                  <a:moveTo>
                    <a:pt x="2969891" y="3507966"/>
                  </a:moveTo>
                  <a:lnTo>
                    <a:pt x="2957649" y="3523960"/>
                  </a:lnTo>
                  <a:cubicBezTo>
                    <a:pt x="2948324" y="3527655"/>
                    <a:pt x="2936891" y="3530379"/>
                    <a:pt x="2930875" y="3536601"/>
                  </a:cubicBezTo>
                  <a:lnTo>
                    <a:pt x="2930882" y="3536599"/>
                  </a:lnTo>
                  <a:lnTo>
                    <a:pt x="2957649" y="3523961"/>
                  </a:lnTo>
                  <a:lnTo>
                    <a:pt x="2969891" y="3507967"/>
                  </a:lnTo>
                  <a:lnTo>
                    <a:pt x="2976903" y="3514627"/>
                  </a:lnTo>
                  <a:lnTo>
                    <a:pt x="2976903" y="3514626"/>
                  </a:lnTo>
                  <a:close/>
                  <a:moveTo>
                    <a:pt x="1337118" y="3500160"/>
                  </a:moveTo>
                  <a:cubicBezTo>
                    <a:pt x="1349128" y="3504931"/>
                    <a:pt x="1358735" y="3511291"/>
                    <a:pt x="1370745" y="3517650"/>
                  </a:cubicBezTo>
                  <a:lnTo>
                    <a:pt x="1373149" y="3519240"/>
                  </a:lnTo>
                  <a:cubicBezTo>
                    <a:pt x="1380354" y="3525600"/>
                    <a:pt x="1389963" y="3531960"/>
                    <a:pt x="1401973" y="3535140"/>
                  </a:cubicBezTo>
                  <a:lnTo>
                    <a:pt x="1409179" y="3538320"/>
                  </a:lnTo>
                  <a:cubicBezTo>
                    <a:pt x="1413984" y="3547860"/>
                    <a:pt x="1421189" y="3554220"/>
                    <a:pt x="1430798" y="3560580"/>
                  </a:cubicBezTo>
                  <a:cubicBezTo>
                    <a:pt x="1430798" y="3566940"/>
                    <a:pt x="1430798" y="3574889"/>
                    <a:pt x="1430798" y="3581249"/>
                  </a:cubicBezTo>
                  <a:cubicBezTo>
                    <a:pt x="1411582" y="3590790"/>
                    <a:pt x="1418787" y="3611459"/>
                    <a:pt x="1397168" y="3620998"/>
                  </a:cubicBezTo>
                  <a:lnTo>
                    <a:pt x="1399572" y="3617819"/>
                  </a:lnTo>
                  <a:cubicBezTo>
                    <a:pt x="1332312" y="3628949"/>
                    <a:pt x="1363540" y="3587609"/>
                    <a:pt x="1341921" y="3574889"/>
                  </a:cubicBezTo>
                  <a:cubicBezTo>
                    <a:pt x="1341921" y="3568529"/>
                    <a:pt x="1339519" y="3563759"/>
                    <a:pt x="1332312" y="3558989"/>
                  </a:cubicBezTo>
                  <a:cubicBezTo>
                    <a:pt x="1327509" y="3551039"/>
                    <a:pt x="1315498" y="3543090"/>
                    <a:pt x="1313097" y="3533549"/>
                  </a:cubicBezTo>
                  <a:cubicBezTo>
                    <a:pt x="1313097" y="3528780"/>
                    <a:pt x="1310695" y="3522421"/>
                    <a:pt x="1305890" y="3519240"/>
                  </a:cubicBezTo>
                  <a:cubicBezTo>
                    <a:pt x="1315498" y="3512880"/>
                    <a:pt x="1327509" y="3506520"/>
                    <a:pt x="1337118" y="3501750"/>
                  </a:cubicBezTo>
                  <a:close/>
                  <a:moveTo>
                    <a:pt x="3631502" y="3294945"/>
                  </a:moveTo>
                  <a:cubicBezTo>
                    <a:pt x="3646432" y="3293900"/>
                    <a:pt x="3666138" y="3299344"/>
                    <a:pt x="3693816" y="3315680"/>
                  </a:cubicBezTo>
                  <a:cubicBezTo>
                    <a:pt x="3710664" y="3335905"/>
                    <a:pt x="3729918" y="3356130"/>
                    <a:pt x="3770832" y="3360798"/>
                  </a:cubicBezTo>
                  <a:cubicBezTo>
                    <a:pt x="3790086" y="3363909"/>
                    <a:pt x="3809341" y="3367021"/>
                    <a:pt x="3826188" y="3373244"/>
                  </a:cubicBezTo>
                  <a:cubicBezTo>
                    <a:pt x="3835816" y="3377912"/>
                    <a:pt x="3845442" y="3382578"/>
                    <a:pt x="3852662" y="3390358"/>
                  </a:cubicBezTo>
                  <a:cubicBezTo>
                    <a:pt x="3855070" y="3395024"/>
                    <a:pt x="3855070" y="3399692"/>
                    <a:pt x="3857475" y="3402804"/>
                  </a:cubicBezTo>
                  <a:cubicBezTo>
                    <a:pt x="3871916" y="3415250"/>
                    <a:pt x="3891171" y="3426141"/>
                    <a:pt x="3905610" y="3438587"/>
                  </a:cubicBezTo>
                  <a:cubicBezTo>
                    <a:pt x="3898391" y="3454145"/>
                    <a:pt x="3883950" y="3451033"/>
                    <a:pt x="3871916" y="3446366"/>
                  </a:cubicBezTo>
                  <a:cubicBezTo>
                    <a:pt x="3823782" y="3432363"/>
                    <a:pt x="3778053" y="3418361"/>
                    <a:pt x="3732324" y="3405915"/>
                  </a:cubicBezTo>
                  <a:cubicBezTo>
                    <a:pt x="3705851" y="3399692"/>
                    <a:pt x="3664935" y="3399692"/>
                    <a:pt x="3660122" y="3412139"/>
                  </a:cubicBezTo>
                  <a:cubicBezTo>
                    <a:pt x="3643275" y="3463480"/>
                    <a:pt x="3573479" y="3446366"/>
                    <a:pt x="3527750" y="3458812"/>
                  </a:cubicBezTo>
                  <a:cubicBezTo>
                    <a:pt x="3486834" y="3507041"/>
                    <a:pt x="3580700" y="3563050"/>
                    <a:pt x="3506088" y="3608167"/>
                  </a:cubicBezTo>
                  <a:cubicBezTo>
                    <a:pt x="3527750" y="3626837"/>
                    <a:pt x="3563851" y="3625281"/>
                    <a:pt x="3587918" y="3634616"/>
                  </a:cubicBezTo>
                  <a:cubicBezTo>
                    <a:pt x="3611987" y="3643950"/>
                    <a:pt x="3621614" y="3633060"/>
                    <a:pt x="3626426" y="3617502"/>
                  </a:cubicBezTo>
                  <a:cubicBezTo>
                    <a:pt x="3633647" y="3605055"/>
                    <a:pt x="3650494" y="3608167"/>
                    <a:pt x="3662528" y="3615946"/>
                  </a:cubicBezTo>
                  <a:cubicBezTo>
                    <a:pt x="3674563" y="3620613"/>
                    <a:pt x="3681782" y="3626837"/>
                    <a:pt x="3698630" y="3625281"/>
                  </a:cubicBezTo>
                  <a:cubicBezTo>
                    <a:pt x="3756391" y="3617502"/>
                    <a:pt x="3756391" y="3619057"/>
                    <a:pt x="3763612" y="3651730"/>
                  </a:cubicBezTo>
                  <a:cubicBezTo>
                    <a:pt x="3766019" y="3654840"/>
                    <a:pt x="3763612" y="3659508"/>
                    <a:pt x="3763612" y="3661064"/>
                  </a:cubicBezTo>
                  <a:lnTo>
                    <a:pt x="3762650" y="3662840"/>
                  </a:lnTo>
                  <a:lnTo>
                    <a:pt x="3764019" y="3662066"/>
                  </a:lnTo>
                  <a:cubicBezTo>
                    <a:pt x="3795037" y="3678473"/>
                    <a:pt x="3835630" y="3685212"/>
                    <a:pt x="3865277" y="3702059"/>
                  </a:cubicBezTo>
                  <a:lnTo>
                    <a:pt x="3880218" y="3714461"/>
                  </a:lnTo>
                  <a:lnTo>
                    <a:pt x="3903805" y="3699991"/>
                  </a:lnTo>
                  <a:cubicBezTo>
                    <a:pt x="3935813" y="3694815"/>
                    <a:pt x="3973230" y="3721355"/>
                    <a:pt x="4003885" y="3712022"/>
                  </a:cubicBezTo>
                  <a:cubicBezTo>
                    <a:pt x="3926947" y="3674692"/>
                    <a:pt x="4003885" y="3651361"/>
                    <a:pt x="4025524" y="3623363"/>
                  </a:cubicBezTo>
                  <a:cubicBezTo>
                    <a:pt x="4025524" y="3621808"/>
                    <a:pt x="4030333" y="3620253"/>
                    <a:pt x="4037546" y="3618698"/>
                  </a:cubicBezTo>
                  <a:cubicBezTo>
                    <a:pt x="4047162" y="3618698"/>
                    <a:pt x="4056778" y="3620253"/>
                    <a:pt x="4066397" y="3618698"/>
                  </a:cubicBezTo>
                  <a:cubicBezTo>
                    <a:pt x="4131313" y="3614031"/>
                    <a:pt x="4164974" y="3660693"/>
                    <a:pt x="4232292" y="3656027"/>
                  </a:cubicBezTo>
                  <a:cubicBezTo>
                    <a:pt x="4287592" y="3649805"/>
                    <a:pt x="4342891" y="3660693"/>
                    <a:pt x="4398190" y="3666914"/>
                  </a:cubicBezTo>
                  <a:cubicBezTo>
                    <a:pt x="4410212" y="3666914"/>
                    <a:pt x="4422232" y="3676248"/>
                    <a:pt x="4431851" y="3682469"/>
                  </a:cubicBezTo>
                  <a:lnTo>
                    <a:pt x="4424816" y="3689297"/>
                  </a:lnTo>
                  <a:lnTo>
                    <a:pt x="4439718" y="3683871"/>
                  </a:lnTo>
                  <a:cubicBezTo>
                    <a:pt x="4492674" y="3682314"/>
                    <a:pt x="4543224" y="3680757"/>
                    <a:pt x="4593772" y="3677641"/>
                  </a:cubicBezTo>
                  <a:cubicBezTo>
                    <a:pt x="4649134" y="3676083"/>
                    <a:pt x="4706904" y="3683871"/>
                    <a:pt x="4757452" y="3663622"/>
                  </a:cubicBezTo>
                  <a:cubicBezTo>
                    <a:pt x="4786338" y="3663622"/>
                    <a:pt x="4815223" y="3662064"/>
                    <a:pt x="4844109" y="3662064"/>
                  </a:cubicBezTo>
                  <a:cubicBezTo>
                    <a:pt x="4880214" y="3701007"/>
                    <a:pt x="4892250" y="3749294"/>
                    <a:pt x="4872994" y="3780447"/>
                  </a:cubicBezTo>
                  <a:lnTo>
                    <a:pt x="4872994" y="3778890"/>
                  </a:lnTo>
                  <a:cubicBezTo>
                    <a:pt x="4865772" y="3813158"/>
                    <a:pt x="4812816" y="3805371"/>
                    <a:pt x="4783931" y="3822505"/>
                  </a:cubicBezTo>
                  <a:lnTo>
                    <a:pt x="4781524" y="3822505"/>
                  </a:lnTo>
                  <a:cubicBezTo>
                    <a:pt x="4769488" y="3828735"/>
                    <a:pt x="4762268" y="3836523"/>
                    <a:pt x="4750232" y="3839639"/>
                  </a:cubicBezTo>
                  <a:cubicBezTo>
                    <a:pt x="4740604" y="3847427"/>
                    <a:pt x="4730976" y="3855216"/>
                    <a:pt x="4716532" y="3859889"/>
                  </a:cubicBezTo>
                  <a:lnTo>
                    <a:pt x="4718940" y="3858331"/>
                  </a:lnTo>
                  <a:cubicBezTo>
                    <a:pt x="4711720" y="3867677"/>
                    <a:pt x="4699684" y="3875465"/>
                    <a:pt x="4682834" y="3878581"/>
                  </a:cubicBezTo>
                  <a:lnTo>
                    <a:pt x="4687648" y="3877023"/>
                  </a:lnTo>
                  <a:cubicBezTo>
                    <a:pt x="4675613" y="3894158"/>
                    <a:pt x="4644321" y="3889484"/>
                    <a:pt x="4627470" y="3900388"/>
                  </a:cubicBezTo>
                  <a:lnTo>
                    <a:pt x="4627470" y="3898831"/>
                  </a:lnTo>
                  <a:cubicBezTo>
                    <a:pt x="4617842" y="3905840"/>
                    <a:pt x="4607612" y="3909734"/>
                    <a:pt x="4597683" y="3909735"/>
                  </a:cubicBezTo>
                  <a:lnTo>
                    <a:pt x="4571758" y="3898189"/>
                  </a:lnTo>
                  <a:lnTo>
                    <a:pt x="4561132" y="3878704"/>
                  </a:lnTo>
                  <a:lnTo>
                    <a:pt x="4559278" y="3880006"/>
                  </a:lnTo>
                  <a:cubicBezTo>
                    <a:pt x="4542449" y="3864452"/>
                    <a:pt x="4511192" y="3872229"/>
                    <a:pt x="4496766" y="3861341"/>
                  </a:cubicBezTo>
                  <a:cubicBezTo>
                    <a:pt x="4489554" y="3856674"/>
                    <a:pt x="4484744" y="3853564"/>
                    <a:pt x="4487150" y="3848898"/>
                  </a:cubicBezTo>
                  <a:cubicBezTo>
                    <a:pt x="4489554" y="3844232"/>
                    <a:pt x="4489554" y="3842676"/>
                    <a:pt x="4494363" y="3842676"/>
                  </a:cubicBezTo>
                  <a:lnTo>
                    <a:pt x="4500640" y="3837640"/>
                  </a:lnTo>
                  <a:lnTo>
                    <a:pt x="4494363" y="3841121"/>
                  </a:lnTo>
                  <a:cubicBezTo>
                    <a:pt x="4477532" y="3852009"/>
                    <a:pt x="4451086" y="3847342"/>
                    <a:pt x="4436658" y="3859786"/>
                  </a:cubicBezTo>
                  <a:lnTo>
                    <a:pt x="4434254" y="3859786"/>
                  </a:lnTo>
                  <a:cubicBezTo>
                    <a:pt x="4383764" y="3892450"/>
                    <a:pt x="4309230" y="3883117"/>
                    <a:pt x="4251528" y="3901782"/>
                  </a:cubicBezTo>
                  <a:cubicBezTo>
                    <a:pt x="4232292" y="3908003"/>
                    <a:pt x="4201038" y="3900226"/>
                    <a:pt x="4193825" y="3922003"/>
                  </a:cubicBezTo>
                  <a:cubicBezTo>
                    <a:pt x="4181802" y="3926668"/>
                    <a:pt x="4169780" y="3929779"/>
                    <a:pt x="4157760" y="3936001"/>
                  </a:cubicBezTo>
                  <a:cubicBezTo>
                    <a:pt x="4140930" y="3940666"/>
                    <a:pt x="4131313" y="3936001"/>
                    <a:pt x="4124100" y="3926668"/>
                  </a:cubicBezTo>
                  <a:cubicBezTo>
                    <a:pt x="4119290" y="3914225"/>
                    <a:pt x="4109674" y="3908003"/>
                    <a:pt x="4100056" y="3900226"/>
                  </a:cubicBezTo>
                  <a:lnTo>
                    <a:pt x="4097652" y="3897115"/>
                  </a:lnTo>
                  <a:cubicBezTo>
                    <a:pt x="4088036" y="3895560"/>
                    <a:pt x="4085630" y="3892450"/>
                    <a:pt x="4085630" y="3889338"/>
                  </a:cubicBezTo>
                  <a:cubicBezTo>
                    <a:pt x="4085630" y="3884673"/>
                    <a:pt x="4088036" y="3883117"/>
                    <a:pt x="4088036" y="3883117"/>
                  </a:cubicBezTo>
                  <a:cubicBezTo>
                    <a:pt x="4080823" y="3870674"/>
                    <a:pt x="4073610" y="3892450"/>
                    <a:pt x="4063992" y="3883117"/>
                  </a:cubicBezTo>
                  <a:cubicBezTo>
                    <a:pt x="4025524" y="3880006"/>
                    <a:pt x="4025524" y="3906448"/>
                    <a:pt x="4001480" y="3917336"/>
                  </a:cubicBezTo>
                  <a:lnTo>
                    <a:pt x="3943777" y="3962442"/>
                  </a:lnTo>
                  <a:lnTo>
                    <a:pt x="3942033" y="3958494"/>
                  </a:lnTo>
                  <a:lnTo>
                    <a:pt x="3924574" y="3965222"/>
                  </a:lnTo>
                  <a:lnTo>
                    <a:pt x="3909041" y="3965641"/>
                  </a:lnTo>
                  <a:lnTo>
                    <a:pt x="3887761" y="3977235"/>
                  </a:lnTo>
                  <a:cubicBezTo>
                    <a:pt x="3876484" y="3980094"/>
                    <a:pt x="3864022" y="3981321"/>
                    <a:pt x="3852151" y="3982954"/>
                  </a:cubicBezTo>
                  <a:cubicBezTo>
                    <a:pt x="3840281" y="3981319"/>
                    <a:pt x="3830784" y="3981319"/>
                    <a:pt x="3821288" y="3981319"/>
                  </a:cubicBezTo>
                  <a:cubicBezTo>
                    <a:pt x="3759563" y="3950277"/>
                    <a:pt x="3700212" y="3950277"/>
                    <a:pt x="3638487" y="3979686"/>
                  </a:cubicBezTo>
                  <a:lnTo>
                    <a:pt x="3581265" y="3979686"/>
                  </a:lnTo>
                  <a:lnTo>
                    <a:pt x="3580700" y="3979999"/>
                  </a:lnTo>
                  <a:cubicBezTo>
                    <a:pt x="3568664" y="3986223"/>
                    <a:pt x="3559038" y="3992446"/>
                    <a:pt x="3547004" y="4000225"/>
                  </a:cubicBezTo>
                  <a:cubicBezTo>
                    <a:pt x="3484428" y="4001780"/>
                    <a:pt x="3426666" y="4003336"/>
                    <a:pt x="3366498" y="4017338"/>
                  </a:cubicBezTo>
                  <a:cubicBezTo>
                    <a:pt x="3327989" y="4001780"/>
                    <a:pt x="3287075" y="3998670"/>
                    <a:pt x="3243752" y="4000225"/>
                  </a:cubicBezTo>
                  <a:cubicBezTo>
                    <a:pt x="3207650" y="3978444"/>
                    <a:pt x="3161924" y="3979999"/>
                    <a:pt x="3118602" y="3979999"/>
                  </a:cubicBezTo>
                  <a:cubicBezTo>
                    <a:pt x="3072873" y="3956663"/>
                    <a:pt x="3017518" y="3961331"/>
                    <a:pt x="2964568" y="3959775"/>
                  </a:cubicBezTo>
                  <a:cubicBezTo>
                    <a:pt x="2856265" y="3933326"/>
                    <a:pt x="2743148" y="3920880"/>
                    <a:pt x="2627622" y="3919324"/>
                  </a:cubicBezTo>
                  <a:cubicBezTo>
                    <a:pt x="2625217" y="3913102"/>
                    <a:pt x="2620404" y="3908434"/>
                    <a:pt x="2617996" y="3903766"/>
                  </a:cubicBezTo>
                  <a:cubicBezTo>
                    <a:pt x="2627622" y="3902210"/>
                    <a:pt x="2637250" y="3902210"/>
                    <a:pt x="2646877" y="3899099"/>
                  </a:cubicBezTo>
                  <a:cubicBezTo>
                    <a:pt x="2668538" y="3897543"/>
                    <a:pt x="2690198" y="3892876"/>
                    <a:pt x="2695013" y="3878873"/>
                  </a:cubicBezTo>
                  <a:cubicBezTo>
                    <a:pt x="2697419" y="3863316"/>
                    <a:pt x="2675759" y="3857093"/>
                    <a:pt x="2656505" y="3855537"/>
                  </a:cubicBezTo>
                  <a:cubicBezTo>
                    <a:pt x="2622809" y="3849314"/>
                    <a:pt x="2586708" y="3849314"/>
                    <a:pt x="2586708" y="3818198"/>
                  </a:cubicBezTo>
                  <a:cubicBezTo>
                    <a:pt x="2586708" y="3808863"/>
                    <a:pt x="2581895" y="3796417"/>
                    <a:pt x="2586708" y="3791749"/>
                  </a:cubicBezTo>
                  <a:cubicBezTo>
                    <a:pt x="2605962" y="3782415"/>
                    <a:pt x="2622809" y="3793305"/>
                    <a:pt x="2639656" y="3797973"/>
                  </a:cubicBezTo>
                  <a:cubicBezTo>
                    <a:pt x="2644471" y="3799529"/>
                    <a:pt x="2649284" y="3801085"/>
                    <a:pt x="2654097" y="3801085"/>
                  </a:cubicBezTo>
                  <a:cubicBezTo>
                    <a:pt x="2666131" y="3793305"/>
                    <a:pt x="2680572" y="3791749"/>
                    <a:pt x="2695013" y="3793305"/>
                  </a:cubicBezTo>
                  <a:cubicBezTo>
                    <a:pt x="2695013" y="3791749"/>
                    <a:pt x="2704639" y="3793305"/>
                    <a:pt x="2704639" y="3793305"/>
                  </a:cubicBezTo>
                  <a:cubicBezTo>
                    <a:pt x="2704639" y="3793305"/>
                    <a:pt x="2702232" y="3790193"/>
                    <a:pt x="2699826" y="3788639"/>
                  </a:cubicBezTo>
                  <a:cubicBezTo>
                    <a:pt x="2697419" y="3779303"/>
                    <a:pt x="2695013" y="3768413"/>
                    <a:pt x="2685385" y="3762190"/>
                  </a:cubicBezTo>
                  <a:cubicBezTo>
                    <a:pt x="2675759" y="3762190"/>
                    <a:pt x="2663725" y="3762190"/>
                    <a:pt x="2654097" y="3762190"/>
                  </a:cubicBezTo>
                  <a:cubicBezTo>
                    <a:pt x="2644471" y="3755967"/>
                    <a:pt x="2634843" y="3748188"/>
                    <a:pt x="2622809" y="3741964"/>
                  </a:cubicBezTo>
                  <a:cubicBezTo>
                    <a:pt x="2613183" y="3735742"/>
                    <a:pt x="2603555" y="3727962"/>
                    <a:pt x="2593929" y="3721740"/>
                  </a:cubicBezTo>
                  <a:lnTo>
                    <a:pt x="2602238" y="3693470"/>
                  </a:lnTo>
                  <a:lnTo>
                    <a:pt x="2592948" y="3715844"/>
                  </a:lnTo>
                  <a:cubicBezTo>
                    <a:pt x="2571223" y="3732897"/>
                    <a:pt x="2551911" y="3735998"/>
                    <a:pt x="2535012" y="3714293"/>
                  </a:cubicBezTo>
                  <a:cubicBezTo>
                    <a:pt x="2530183" y="3709643"/>
                    <a:pt x="2535012" y="3701891"/>
                    <a:pt x="2535012" y="3695689"/>
                  </a:cubicBezTo>
                  <a:cubicBezTo>
                    <a:pt x="2532598" y="3656931"/>
                    <a:pt x="2532598" y="3655381"/>
                    <a:pt x="2460178" y="3661582"/>
                  </a:cubicBezTo>
                  <a:cubicBezTo>
                    <a:pt x="2438451" y="3663132"/>
                    <a:pt x="2423967" y="3656931"/>
                    <a:pt x="2409484" y="3649180"/>
                  </a:cubicBezTo>
                  <a:cubicBezTo>
                    <a:pt x="2390172" y="3638327"/>
                    <a:pt x="2370859" y="3627475"/>
                    <a:pt x="2346719" y="3621274"/>
                  </a:cubicBezTo>
                  <a:cubicBezTo>
                    <a:pt x="2320165" y="3613522"/>
                    <a:pt x="2298437" y="3621274"/>
                    <a:pt x="2281540" y="3636777"/>
                  </a:cubicBezTo>
                  <a:cubicBezTo>
                    <a:pt x="2262228" y="3629025"/>
                    <a:pt x="2240501" y="3622824"/>
                    <a:pt x="2218776" y="3616622"/>
                  </a:cubicBezTo>
                  <a:cubicBezTo>
                    <a:pt x="2158426" y="3579415"/>
                    <a:pt x="2066692" y="3613522"/>
                    <a:pt x="2003929" y="3577864"/>
                  </a:cubicBezTo>
                  <a:cubicBezTo>
                    <a:pt x="1994272" y="3571662"/>
                    <a:pt x="1984617" y="3563911"/>
                    <a:pt x="1972546" y="3557710"/>
                  </a:cubicBezTo>
                  <a:cubicBezTo>
                    <a:pt x="1929093" y="3523602"/>
                    <a:pt x="1866329" y="3506549"/>
                    <a:pt x="1818049" y="3477092"/>
                  </a:cubicBezTo>
                  <a:cubicBezTo>
                    <a:pt x="1818049" y="3464690"/>
                    <a:pt x="1818049" y="3450736"/>
                    <a:pt x="1818049" y="3438334"/>
                  </a:cubicBezTo>
                  <a:cubicBezTo>
                    <a:pt x="1847016" y="3442985"/>
                    <a:pt x="1875986" y="3450736"/>
                    <a:pt x="1907368" y="3453837"/>
                  </a:cubicBezTo>
                  <a:cubicBezTo>
                    <a:pt x="1945992" y="3458488"/>
                    <a:pt x="1994272" y="3466241"/>
                    <a:pt x="2023241" y="3447635"/>
                  </a:cubicBezTo>
                  <a:cubicBezTo>
                    <a:pt x="2061865" y="3421281"/>
                    <a:pt x="2127043" y="3441434"/>
                    <a:pt x="2163252" y="3410428"/>
                  </a:cubicBezTo>
                  <a:cubicBezTo>
                    <a:pt x="2105316" y="3379421"/>
                    <a:pt x="2052208" y="3411979"/>
                    <a:pt x="1999100" y="3411979"/>
                  </a:cubicBezTo>
                  <a:cubicBezTo>
                    <a:pt x="1984617" y="3391824"/>
                    <a:pt x="2030483" y="3379421"/>
                    <a:pt x="2006342" y="3356166"/>
                  </a:cubicBezTo>
                  <a:cubicBezTo>
                    <a:pt x="1987030" y="3339113"/>
                    <a:pt x="2013584" y="3318958"/>
                    <a:pt x="2042553" y="3320509"/>
                  </a:cubicBezTo>
                  <a:cubicBezTo>
                    <a:pt x="2093248" y="3323610"/>
                    <a:pt x="2141527" y="3343763"/>
                    <a:pt x="2187393" y="3318958"/>
                  </a:cubicBezTo>
                  <a:cubicBezTo>
                    <a:pt x="2356374" y="3328260"/>
                    <a:pt x="2532598" y="3410428"/>
                    <a:pt x="2554324" y="3518952"/>
                  </a:cubicBezTo>
                  <a:cubicBezTo>
                    <a:pt x="2615882" y="3394537"/>
                    <a:pt x="2720891" y="3350353"/>
                    <a:pt x="2853059" y="3348464"/>
                  </a:cubicBezTo>
                  <a:lnTo>
                    <a:pt x="2990105" y="3358992"/>
                  </a:lnTo>
                  <a:lnTo>
                    <a:pt x="3003077" y="3349907"/>
                  </a:lnTo>
                  <a:cubicBezTo>
                    <a:pt x="3051211" y="3345239"/>
                    <a:pt x="3092127" y="3348351"/>
                    <a:pt x="3099348" y="3384134"/>
                  </a:cubicBezTo>
                  <a:cubicBezTo>
                    <a:pt x="3106566" y="3391914"/>
                    <a:pt x="3080094" y="3395024"/>
                    <a:pt x="3092127" y="3404360"/>
                  </a:cubicBezTo>
                  <a:cubicBezTo>
                    <a:pt x="3099348" y="3399692"/>
                    <a:pt x="3108974" y="3399692"/>
                    <a:pt x="3118602" y="3401248"/>
                  </a:cubicBezTo>
                  <a:cubicBezTo>
                    <a:pt x="3250972" y="3424585"/>
                    <a:pt x="3318361" y="3353019"/>
                    <a:pt x="3412224" y="3318791"/>
                  </a:cubicBezTo>
                  <a:cubicBezTo>
                    <a:pt x="3498868" y="3287676"/>
                    <a:pt x="3539784" y="3293898"/>
                    <a:pt x="3539784" y="3360798"/>
                  </a:cubicBezTo>
                  <a:cubicBezTo>
                    <a:pt x="3584910" y="3359631"/>
                    <a:pt x="3586715" y="3298080"/>
                    <a:pt x="3631502" y="3294945"/>
                  </a:cubicBezTo>
                  <a:close/>
                  <a:moveTo>
                    <a:pt x="412406" y="1404609"/>
                  </a:moveTo>
                  <a:cubicBezTo>
                    <a:pt x="418833" y="1403817"/>
                    <a:pt x="426637" y="1404283"/>
                    <a:pt x="436429" y="1406521"/>
                  </a:cubicBezTo>
                  <a:lnTo>
                    <a:pt x="436429" y="1464700"/>
                  </a:lnTo>
                  <a:cubicBezTo>
                    <a:pt x="416842" y="1464700"/>
                    <a:pt x="394808" y="1464700"/>
                    <a:pt x="375222" y="1464700"/>
                  </a:cubicBezTo>
                  <a:cubicBezTo>
                    <a:pt x="375222" y="1457241"/>
                    <a:pt x="375222" y="1451273"/>
                    <a:pt x="375222" y="1445307"/>
                  </a:cubicBezTo>
                  <a:cubicBezTo>
                    <a:pt x="375222" y="1440831"/>
                    <a:pt x="375222" y="1436356"/>
                    <a:pt x="375222" y="1431880"/>
                  </a:cubicBezTo>
                  <a:cubicBezTo>
                    <a:pt x="386240" y="1420693"/>
                    <a:pt x="393125" y="1406986"/>
                    <a:pt x="412406" y="1404609"/>
                  </a:cubicBezTo>
                  <a:close/>
                  <a:moveTo>
                    <a:pt x="337652" y="1404433"/>
                  </a:moveTo>
                  <a:cubicBezTo>
                    <a:pt x="346828" y="1404433"/>
                    <a:pt x="356002" y="1404433"/>
                    <a:pt x="367472" y="1404433"/>
                  </a:cubicBezTo>
                  <a:cubicBezTo>
                    <a:pt x="383529" y="1418158"/>
                    <a:pt x="381236" y="1430357"/>
                    <a:pt x="367472" y="1444082"/>
                  </a:cubicBezTo>
                  <a:cubicBezTo>
                    <a:pt x="349122" y="1433408"/>
                    <a:pt x="300952" y="1433408"/>
                    <a:pt x="337652" y="1404433"/>
                  </a:cubicBezTo>
                  <a:close/>
                  <a:moveTo>
                    <a:pt x="766726" y="1328946"/>
                  </a:moveTo>
                  <a:cubicBezTo>
                    <a:pt x="776307" y="1328946"/>
                    <a:pt x="785891" y="1328946"/>
                    <a:pt x="797869" y="1328946"/>
                  </a:cubicBezTo>
                  <a:cubicBezTo>
                    <a:pt x="824220" y="1340116"/>
                    <a:pt x="829010" y="1354479"/>
                    <a:pt x="809846" y="1370438"/>
                  </a:cubicBezTo>
                  <a:cubicBezTo>
                    <a:pt x="781099" y="1389588"/>
                    <a:pt x="778703" y="1408738"/>
                    <a:pt x="797869" y="1431080"/>
                  </a:cubicBezTo>
                  <a:cubicBezTo>
                    <a:pt x="773913" y="1432676"/>
                    <a:pt x="745166" y="1429484"/>
                    <a:pt x="723605" y="1437463"/>
                  </a:cubicBezTo>
                  <a:cubicBezTo>
                    <a:pt x="627784" y="1464593"/>
                    <a:pt x="541542" y="1448635"/>
                    <a:pt x="460093" y="1410334"/>
                  </a:cubicBezTo>
                  <a:cubicBezTo>
                    <a:pt x="469676" y="1410334"/>
                    <a:pt x="481654" y="1410334"/>
                    <a:pt x="491236" y="1410334"/>
                  </a:cubicBezTo>
                  <a:lnTo>
                    <a:pt x="493630" y="1408235"/>
                  </a:lnTo>
                  <a:lnTo>
                    <a:pt x="482486" y="1383238"/>
                  </a:lnTo>
                  <a:cubicBezTo>
                    <a:pt x="483664" y="1374964"/>
                    <a:pt x="491915" y="1367698"/>
                    <a:pt x="513133" y="1362854"/>
                  </a:cubicBezTo>
                  <a:cubicBezTo>
                    <a:pt x="550854" y="1356396"/>
                    <a:pt x="550854" y="1370926"/>
                    <a:pt x="553211" y="1388687"/>
                  </a:cubicBezTo>
                  <a:lnTo>
                    <a:pt x="550823" y="1389538"/>
                  </a:lnTo>
                  <a:lnTo>
                    <a:pt x="551124" y="1389588"/>
                  </a:lnTo>
                  <a:cubicBezTo>
                    <a:pt x="582267" y="1381608"/>
                    <a:pt x="608618" y="1368842"/>
                    <a:pt x="644551" y="1370438"/>
                  </a:cubicBezTo>
                  <a:lnTo>
                    <a:pt x="657118" y="1365454"/>
                  </a:lnTo>
                  <a:lnTo>
                    <a:pt x="675540" y="1345513"/>
                  </a:lnTo>
                  <a:lnTo>
                    <a:pt x="714709" y="1328948"/>
                  </a:lnTo>
                  <a:lnTo>
                    <a:pt x="714711" y="1328948"/>
                  </a:lnTo>
                  <a:lnTo>
                    <a:pt x="734743" y="1328948"/>
                  </a:lnTo>
                  <a:lnTo>
                    <a:pt x="744085" y="1328948"/>
                  </a:lnTo>
                  <a:lnTo>
                    <a:pt x="765390" y="1328948"/>
                  </a:lnTo>
                  <a:lnTo>
                    <a:pt x="762891" y="1330507"/>
                  </a:lnTo>
                  <a:close/>
                  <a:moveTo>
                    <a:pt x="522309" y="1205427"/>
                  </a:moveTo>
                  <a:cubicBezTo>
                    <a:pt x="507974" y="1216102"/>
                    <a:pt x="496026" y="1225251"/>
                    <a:pt x="481691" y="1237450"/>
                  </a:cubicBezTo>
                  <a:cubicBezTo>
                    <a:pt x="519921" y="1246600"/>
                    <a:pt x="555761" y="1257274"/>
                    <a:pt x="591604" y="1263374"/>
                  </a:cubicBezTo>
                  <a:cubicBezTo>
                    <a:pt x="615497" y="1266424"/>
                    <a:pt x="627446" y="1272523"/>
                    <a:pt x="620277" y="1289297"/>
                  </a:cubicBezTo>
                  <a:cubicBezTo>
                    <a:pt x="613109" y="1307596"/>
                    <a:pt x="596382" y="1313696"/>
                    <a:pt x="565320" y="1312171"/>
                  </a:cubicBezTo>
                  <a:cubicBezTo>
                    <a:pt x="546205" y="1309121"/>
                    <a:pt x="527089" y="1309121"/>
                    <a:pt x="512753" y="1298447"/>
                  </a:cubicBezTo>
                  <a:cubicBezTo>
                    <a:pt x="500806" y="1287772"/>
                    <a:pt x="479300" y="1286248"/>
                    <a:pt x="460185" y="1284723"/>
                  </a:cubicBezTo>
                  <a:cubicBezTo>
                    <a:pt x="433902" y="1280148"/>
                    <a:pt x="395671" y="1301496"/>
                    <a:pt x="378944" y="1280148"/>
                  </a:cubicBezTo>
                  <a:cubicBezTo>
                    <a:pt x="364607" y="1266424"/>
                    <a:pt x="371776" y="1243551"/>
                    <a:pt x="369386" y="1225251"/>
                  </a:cubicBezTo>
                  <a:cubicBezTo>
                    <a:pt x="366995" y="1217626"/>
                    <a:pt x="369386" y="1213052"/>
                    <a:pt x="369386" y="1206952"/>
                  </a:cubicBezTo>
                  <a:close/>
                  <a:moveTo>
                    <a:pt x="3280169" y="639554"/>
                  </a:moveTo>
                  <a:cubicBezTo>
                    <a:pt x="3288021" y="640779"/>
                    <a:pt x="3296186" y="643231"/>
                    <a:pt x="3302468" y="645682"/>
                  </a:cubicBezTo>
                  <a:cubicBezTo>
                    <a:pt x="3327593" y="657118"/>
                    <a:pt x="3330105" y="675090"/>
                    <a:pt x="3332619" y="693063"/>
                  </a:cubicBezTo>
                  <a:cubicBezTo>
                    <a:pt x="3262266" y="702866"/>
                    <a:pt x="3244678" y="697965"/>
                    <a:pt x="3239653" y="665287"/>
                  </a:cubicBezTo>
                  <a:cubicBezTo>
                    <a:pt x="3239653" y="657118"/>
                    <a:pt x="3249704" y="644047"/>
                    <a:pt x="3259754" y="640779"/>
                  </a:cubicBezTo>
                  <a:cubicBezTo>
                    <a:pt x="3264778" y="638329"/>
                    <a:pt x="3272317" y="638329"/>
                    <a:pt x="3280169" y="639554"/>
                  </a:cubicBezTo>
                  <a:close/>
                  <a:moveTo>
                    <a:pt x="2452651" y="541345"/>
                  </a:moveTo>
                  <a:cubicBezTo>
                    <a:pt x="2510518" y="550570"/>
                    <a:pt x="2570796" y="558257"/>
                    <a:pt x="2626253" y="572093"/>
                  </a:cubicBezTo>
                  <a:cubicBezTo>
                    <a:pt x="2662420" y="581318"/>
                    <a:pt x="2652777" y="605917"/>
                    <a:pt x="2655188" y="624365"/>
                  </a:cubicBezTo>
                  <a:lnTo>
                    <a:pt x="2712620" y="606054"/>
                  </a:lnTo>
                  <a:lnTo>
                    <a:pt x="2739431" y="577599"/>
                  </a:lnTo>
                  <a:cubicBezTo>
                    <a:pt x="2768001" y="553678"/>
                    <a:pt x="2793850" y="553967"/>
                    <a:pt x="2837386" y="575871"/>
                  </a:cubicBezTo>
                  <a:cubicBezTo>
                    <a:pt x="2873664" y="592779"/>
                    <a:pt x="2900269" y="603538"/>
                    <a:pt x="2946223" y="585093"/>
                  </a:cubicBezTo>
                  <a:cubicBezTo>
                    <a:pt x="2960734" y="577407"/>
                    <a:pt x="2994595" y="588167"/>
                    <a:pt x="3018782" y="589705"/>
                  </a:cubicBezTo>
                  <a:cubicBezTo>
                    <a:pt x="3069574" y="589705"/>
                    <a:pt x="3120365" y="591242"/>
                    <a:pt x="3173573" y="591242"/>
                  </a:cubicBezTo>
                  <a:cubicBezTo>
                    <a:pt x="3134875" y="645040"/>
                    <a:pt x="3052642" y="737265"/>
                    <a:pt x="3013944" y="723432"/>
                  </a:cubicBezTo>
                  <a:cubicBezTo>
                    <a:pt x="2922944" y="692498"/>
                    <a:pt x="2794908" y="698046"/>
                    <a:pt x="2731915" y="639161"/>
                  </a:cubicBezTo>
                  <a:lnTo>
                    <a:pt x="2730599" y="637454"/>
                  </a:lnTo>
                  <a:lnTo>
                    <a:pt x="2726919" y="681249"/>
                  </a:lnTo>
                  <a:cubicBezTo>
                    <a:pt x="2713055" y="698160"/>
                    <a:pt x="2685327" y="709691"/>
                    <a:pt x="2638308" y="713534"/>
                  </a:cubicBezTo>
                  <a:cubicBezTo>
                    <a:pt x="2558741" y="685861"/>
                    <a:pt x="2481583" y="699698"/>
                    <a:pt x="2402016" y="718146"/>
                  </a:cubicBezTo>
                  <a:cubicBezTo>
                    <a:pt x="2387550" y="719684"/>
                    <a:pt x="2365849" y="715071"/>
                    <a:pt x="2358615" y="718146"/>
                  </a:cubicBezTo>
                  <a:cubicBezTo>
                    <a:pt x="2344149" y="727370"/>
                    <a:pt x="2368259" y="727370"/>
                    <a:pt x="2373082" y="730446"/>
                  </a:cubicBezTo>
                  <a:cubicBezTo>
                    <a:pt x="2402016" y="748894"/>
                    <a:pt x="2440594" y="768880"/>
                    <a:pt x="2406839" y="796553"/>
                  </a:cubicBezTo>
                  <a:cubicBezTo>
                    <a:pt x="2380316" y="819614"/>
                    <a:pt x="2334504" y="819614"/>
                    <a:pt x="2295926" y="810390"/>
                  </a:cubicBezTo>
                  <a:cubicBezTo>
                    <a:pt x="2228413" y="793479"/>
                    <a:pt x="2175367" y="761193"/>
                    <a:pt x="2100623" y="762731"/>
                  </a:cubicBezTo>
                  <a:cubicBezTo>
                    <a:pt x="2095800" y="728908"/>
                    <a:pt x="2127144" y="693548"/>
                    <a:pt x="2076511" y="662800"/>
                  </a:cubicBezTo>
                  <a:cubicBezTo>
                    <a:pt x="2062043" y="655113"/>
                    <a:pt x="2076511" y="636665"/>
                    <a:pt x="2095800" y="630515"/>
                  </a:cubicBezTo>
                  <a:cubicBezTo>
                    <a:pt x="2107855" y="628978"/>
                    <a:pt x="2129555" y="628978"/>
                    <a:pt x="2139201" y="633589"/>
                  </a:cubicBezTo>
                  <a:cubicBezTo>
                    <a:pt x="2158490" y="642814"/>
                    <a:pt x="2170544" y="658188"/>
                    <a:pt x="2189835" y="667412"/>
                  </a:cubicBezTo>
                  <a:cubicBezTo>
                    <a:pt x="2209124" y="678175"/>
                    <a:pt x="2228413" y="670487"/>
                    <a:pt x="2247702" y="664337"/>
                  </a:cubicBezTo>
                  <a:cubicBezTo>
                    <a:pt x="2262169" y="658188"/>
                    <a:pt x="2269403" y="650501"/>
                    <a:pt x="2262169" y="639739"/>
                  </a:cubicBezTo>
                  <a:cubicBezTo>
                    <a:pt x="2252525" y="621290"/>
                    <a:pt x="2240468" y="604379"/>
                    <a:pt x="2226002" y="578244"/>
                  </a:cubicBezTo>
                  <a:cubicBezTo>
                    <a:pt x="2300748" y="587468"/>
                    <a:pt x="2361027" y="579781"/>
                    <a:pt x="2411661" y="547496"/>
                  </a:cubicBezTo>
                  <a:cubicBezTo>
                    <a:pt x="2418894" y="541345"/>
                    <a:pt x="2438183" y="539808"/>
                    <a:pt x="2452651" y="541345"/>
                  </a:cubicBezTo>
                  <a:close/>
                  <a:moveTo>
                    <a:pt x="3858240" y="38224"/>
                  </a:moveTo>
                  <a:cubicBezTo>
                    <a:pt x="3899185" y="42886"/>
                    <a:pt x="3942539" y="32009"/>
                    <a:pt x="3981074" y="45993"/>
                  </a:cubicBezTo>
                  <a:cubicBezTo>
                    <a:pt x="4007568" y="47546"/>
                    <a:pt x="4036472" y="49100"/>
                    <a:pt x="4062964" y="50654"/>
                  </a:cubicBezTo>
                  <a:cubicBezTo>
                    <a:pt x="4082234" y="53761"/>
                    <a:pt x="4094276" y="59976"/>
                    <a:pt x="4103912" y="67745"/>
                  </a:cubicBezTo>
                  <a:lnTo>
                    <a:pt x="4129940" y="78006"/>
                  </a:lnTo>
                  <a:lnTo>
                    <a:pt x="4136794" y="74748"/>
                  </a:lnTo>
                  <a:cubicBezTo>
                    <a:pt x="4181853" y="74748"/>
                    <a:pt x="4229283" y="73184"/>
                    <a:pt x="4274340" y="73184"/>
                  </a:cubicBezTo>
                  <a:cubicBezTo>
                    <a:pt x="4293312" y="81003"/>
                    <a:pt x="4314656" y="84130"/>
                    <a:pt x="4319399" y="101327"/>
                  </a:cubicBezTo>
                  <a:cubicBezTo>
                    <a:pt x="4283827" y="148233"/>
                    <a:pt x="4252404" y="151360"/>
                    <a:pt x="4222168" y="140416"/>
                  </a:cubicBezTo>
                  <a:lnTo>
                    <a:pt x="4186044" y="121677"/>
                  </a:lnTo>
                  <a:lnTo>
                    <a:pt x="4188510" y="145623"/>
                  </a:lnTo>
                  <a:cubicBezTo>
                    <a:pt x="4183994" y="160965"/>
                    <a:pt x="4166534" y="174172"/>
                    <a:pt x="4132813" y="184270"/>
                  </a:cubicBezTo>
                  <a:cubicBezTo>
                    <a:pt x="4077417" y="195146"/>
                    <a:pt x="4024429" y="195146"/>
                    <a:pt x="3969033" y="184270"/>
                  </a:cubicBezTo>
                  <a:cubicBezTo>
                    <a:pt x="3935313" y="164072"/>
                    <a:pt x="3882324" y="167180"/>
                    <a:pt x="3841380" y="157858"/>
                  </a:cubicBezTo>
                  <a:cubicBezTo>
                    <a:pt x="3819702" y="151643"/>
                    <a:pt x="3800435" y="143875"/>
                    <a:pt x="3790801" y="131445"/>
                  </a:cubicBezTo>
                  <a:cubicBezTo>
                    <a:pt x="3783574" y="123676"/>
                    <a:pt x="3783574" y="115908"/>
                    <a:pt x="3773940" y="108139"/>
                  </a:cubicBezTo>
                  <a:cubicBezTo>
                    <a:pt x="3769124" y="98817"/>
                    <a:pt x="3759490" y="94157"/>
                    <a:pt x="3759490" y="81727"/>
                  </a:cubicBezTo>
                  <a:cubicBezTo>
                    <a:pt x="3759490" y="70852"/>
                    <a:pt x="3769124" y="61530"/>
                    <a:pt x="3778758" y="55315"/>
                  </a:cubicBezTo>
                  <a:cubicBezTo>
                    <a:pt x="3795618" y="47546"/>
                    <a:pt x="3838972" y="36671"/>
                    <a:pt x="3858240" y="38224"/>
                  </a:cubicBezTo>
                  <a:close/>
                  <a:moveTo>
                    <a:pt x="4703393" y="0"/>
                  </a:moveTo>
                  <a:cubicBezTo>
                    <a:pt x="4717980" y="0"/>
                    <a:pt x="4732270" y="2303"/>
                    <a:pt x="4746560" y="6907"/>
                  </a:cubicBezTo>
                  <a:cubicBezTo>
                    <a:pt x="4763231" y="9976"/>
                    <a:pt x="4782284" y="9976"/>
                    <a:pt x="4798956" y="11512"/>
                  </a:cubicBezTo>
                  <a:cubicBezTo>
                    <a:pt x="4815626" y="14582"/>
                    <a:pt x="4818007" y="22257"/>
                    <a:pt x="4815626" y="31466"/>
                  </a:cubicBezTo>
                  <a:cubicBezTo>
                    <a:pt x="4744178" y="112821"/>
                    <a:pt x="4672728" y="82122"/>
                    <a:pt x="4598899" y="33002"/>
                  </a:cubicBezTo>
                  <a:lnTo>
                    <a:pt x="4596516" y="28397"/>
                  </a:lnTo>
                  <a:cubicBezTo>
                    <a:pt x="4586991" y="20722"/>
                    <a:pt x="4591754" y="14582"/>
                    <a:pt x="4606044" y="11512"/>
                  </a:cubicBezTo>
                  <a:cubicBezTo>
                    <a:pt x="4622716" y="9976"/>
                    <a:pt x="4639386" y="9976"/>
                    <a:pt x="4658440" y="6907"/>
                  </a:cubicBezTo>
                  <a:cubicBezTo>
                    <a:pt x="4673920" y="2303"/>
                    <a:pt x="4688805" y="0"/>
                    <a:pt x="4703393" y="0"/>
                  </a:cubicBezTo>
                  <a:close/>
                </a:path>
              </a:pathLst>
            </a:custGeom>
            <a:solidFill>
              <a:srgbClr val="F4B081"/>
            </a:solidFill>
            <a:ln>
              <a:noFill/>
            </a:ln>
          </p:spPr>
          <p:txBody>
            <a:bodyPr anchorCtr="0" anchor="ctr" bIns="22850" lIns="45725" spcFirstLastPara="1" rIns="45725" wrap="square" tIns="2285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747993"/>
                </a:solidFill>
                <a:latin typeface="Jost Light"/>
                <a:ea typeface="Jost Light"/>
                <a:cs typeface="Jost Light"/>
                <a:sym typeface="Jost Light"/>
              </a:endParaRPr>
            </a:p>
          </p:txBody>
        </p:sp>
        <p:sp>
          <p:nvSpPr>
            <p:cNvPr id="650" name="Google Shape;650;g311d5cb9a0a_0_344"/>
            <p:cNvSpPr/>
            <p:nvPr/>
          </p:nvSpPr>
          <p:spPr>
            <a:xfrm>
              <a:off x="9888509" y="5171352"/>
              <a:ext cx="4595701" cy="4722003"/>
            </a:xfrm>
            <a:custGeom>
              <a:rect b="b" l="l" r="r" t="t"/>
              <a:pathLst>
                <a:path extrusionOk="0" h="3206793" w="2660319">
                  <a:moveTo>
                    <a:pt x="153862" y="3191573"/>
                  </a:moveTo>
                  <a:cubicBezTo>
                    <a:pt x="160731" y="3191573"/>
                    <a:pt x="168973" y="3191573"/>
                    <a:pt x="167599" y="3201719"/>
                  </a:cubicBezTo>
                  <a:cubicBezTo>
                    <a:pt x="166225" y="3202988"/>
                    <a:pt x="159357" y="3205524"/>
                    <a:pt x="155236" y="3206793"/>
                  </a:cubicBezTo>
                  <a:cubicBezTo>
                    <a:pt x="153862" y="3201719"/>
                    <a:pt x="153862" y="3196646"/>
                    <a:pt x="153862" y="3191573"/>
                  </a:cubicBezTo>
                  <a:close/>
                  <a:moveTo>
                    <a:pt x="825218" y="3158601"/>
                  </a:moveTo>
                  <a:cubicBezTo>
                    <a:pt x="828802" y="3158601"/>
                    <a:pt x="832386" y="3158601"/>
                    <a:pt x="837164" y="3158601"/>
                  </a:cubicBezTo>
                  <a:cubicBezTo>
                    <a:pt x="838358" y="3172551"/>
                    <a:pt x="839553" y="3185232"/>
                    <a:pt x="822829" y="3190305"/>
                  </a:cubicBezTo>
                  <a:lnTo>
                    <a:pt x="821635" y="3190305"/>
                  </a:lnTo>
                  <a:cubicBezTo>
                    <a:pt x="814468" y="3178891"/>
                    <a:pt x="813273" y="3167478"/>
                    <a:pt x="825218" y="3158601"/>
                  </a:cubicBezTo>
                  <a:close/>
                  <a:moveTo>
                    <a:pt x="138748" y="3098155"/>
                  </a:moveTo>
                  <a:cubicBezTo>
                    <a:pt x="153859" y="3104620"/>
                    <a:pt x="155233" y="3117550"/>
                    <a:pt x="157980" y="3130479"/>
                  </a:cubicBezTo>
                  <a:cubicBezTo>
                    <a:pt x="151112" y="3136944"/>
                    <a:pt x="142869" y="3140823"/>
                    <a:pt x="140122" y="3129186"/>
                  </a:cubicBezTo>
                  <a:cubicBezTo>
                    <a:pt x="137374" y="3120135"/>
                    <a:pt x="138748" y="3108499"/>
                    <a:pt x="138748" y="3098155"/>
                  </a:cubicBezTo>
                  <a:close/>
                  <a:moveTo>
                    <a:pt x="839525" y="3081667"/>
                  </a:moveTo>
                  <a:cubicBezTo>
                    <a:pt x="838304" y="3096885"/>
                    <a:pt x="838304" y="3113371"/>
                    <a:pt x="838304" y="3129858"/>
                  </a:cubicBezTo>
                  <a:cubicBezTo>
                    <a:pt x="834641" y="3129858"/>
                    <a:pt x="829756" y="3129858"/>
                    <a:pt x="824872" y="3129858"/>
                  </a:cubicBezTo>
                  <a:cubicBezTo>
                    <a:pt x="824872" y="3112103"/>
                    <a:pt x="818766" y="3091812"/>
                    <a:pt x="839525" y="3081667"/>
                  </a:cubicBezTo>
                  <a:close/>
                  <a:moveTo>
                    <a:pt x="487621" y="3057047"/>
                  </a:moveTo>
                  <a:cubicBezTo>
                    <a:pt x="492739" y="3056730"/>
                    <a:pt x="498013" y="3059267"/>
                    <a:pt x="503596" y="3064339"/>
                  </a:cubicBezTo>
                  <a:cubicBezTo>
                    <a:pt x="506077" y="3069411"/>
                    <a:pt x="506077" y="3075751"/>
                    <a:pt x="507318" y="3080824"/>
                  </a:cubicBezTo>
                  <a:cubicBezTo>
                    <a:pt x="509800" y="3087164"/>
                    <a:pt x="508559" y="3092236"/>
                    <a:pt x="503596" y="3097309"/>
                  </a:cubicBezTo>
                  <a:cubicBezTo>
                    <a:pt x="499874" y="3101113"/>
                    <a:pt x="493670" y="3102381"/>
                    <a:pt x="488707" y="3098577"/>
                  </a:cubicBezTo>
                  <a:cubicBezTo>
                    <a:pt x="477540" y="3090968"/>
                    <a:pt x="473818" y="3079556"/>
                    <a:pt x="472577" y="3066875"/>
                  </a:cubicBezTo>
                  <a:cubicBezTo>
                    <a:pt x="477540" y="3060535"/>
                    <a:pt x="482503" y="3057364"/>
                    <a:pt x="487621" y="3057047"/>
                  </a:cubicBezTo>
                  <a:close/>
                  <a:moveTo>
                    <a:pt x="16484" y="3016945"/>
                  </a:moveTo>
                  <a:cubicBezTo>
                    <a:pt x="19232" y="3016945"/>
                    <a:pt x="21979" y="3021830"/>
                    <a:pt x="26100" y="3025493"/>
                  </a:cubicBezTo>
                  <a:cubicBezTo>
                    <a:pt x="19232" y="3029156"/>
                    <a:pt x="10989" y="3032820"/>
                    <a:pt x="4121" y="3036483"/>
                  </a:cubicBezTo>
                  <a:cubicBezTo>
                    <a:pt x="4121" y="3032820"/>
                    <a:pt x="2747" y="3030377"/>
                    <a:pt x="0" y="3029156"/>
                  </a:cubicBezTo>
                  <a:cubicBezTo>
                    <a:pt x="1373" y="3021830"/>
                    <a:pt x="6868" y="3015724"/>
                    <a:pt x="16484" y="3016945"/>
                  </a:cubicBezTo>
                  <a:close/>
                  <a:moveTo>
                    <a:pt x="439607" y="2966271"/>
                  </a:moveTo>
                  <a:cubicBezTo>
                    <a:pt x="451544" y="2966271"/>
                    <a:pt x="462155" y="2966271"/>
                    <a:pt x="472765" y="2966271"/>
                  </a:cubicBezTo>
                  <a:cubicBezTo>
                    <a:pt x="474091" y="2978046"/>
                    <a:pt x="475418" y="2988513"/>
                    <a:pt x="476744" y="3000289"/>
                  </a:cubicBezTo>
                  <a:cubicBezTo>
                    <a:pt x="464807" y="3019915"/>
                    <a:pt x="452870" y="3002906"/>
                    <a:pt x="440934" y="2998981"/>
                  </a:cubicBezTo>
                  <a:cubicBezTo>
                    <a:pt x="440934" y="2987205"/>
                    <a:pt x="440934" y="2978046"/>
                    <a:pt x="439607" y="2966271"/>
                  </a:cubicBezTo>
                  <a:close/>
                  <a:moveTo>
                    <a:pt x="2400323" y="2787762"/>
                  </a:moveTo>
                  <a:lnTo>
                    <a:pt x="2399657" y="2788260"/>
                  </a:lnTo>
                  <a:lnTo>
                    <a:pt x="2400177" y="2788307"/>
                  </a:lnTo>
                  <a:lnTo>
                    <a:pt x="2400323" y="2787762"/>
                  </a:lnTo>
                  <a:close/>
                  <a:moveTo>
                    <a:pt x="2277977" y="2653110"/>
                  </a:moveTo>
                  <a:lnTo>
                    <a:pt x="2272475" y="2654922"/>
                  </a:lnTo>
                  <a:lnTo>
                    <a:pt x="2271661" y="2655939"/>
                  </a:lnTo>
                  <a:lnTo>
                    <a:pt x="2277977" y="2653110"/>
                  </a:lnTo>
                  <a:close/>
                  <a:moveTo>
                    <a:pt x="2554224" y="2182941"/>
                  </a:moveTo>
                  <a:cubicBezTo>
                    <a:pt x="2560549" y="2180456"/>
                    <a:pt x="2569404" y="2180456"/>
                    <a:pt x="2575730" y="2182941"/>
                  </a:cubicBezTo>
                  <a:cubicBezTo>
                    <a:pt x="2609886" y="2199096"/>
                    <a:pt x="2621272" y="2233890"/>
                    <a:pt x="2644043" y="2258743"/>
                  </a:cubicBezTo>
                  <a:cubicBezTo>
                    <a:pt x="2646573" y="2261228"/>
                    <a:pt x="2647838" y="2263713"/>
                    <a:pt x="2650368" y="2266198"/>
                  </a:cubicBezTo>
                  <a:cubicBezTo>
                    <a:pt x="2652898" y="2277382"/>
                    <a:pt x="2666814" y="2291051"/>
                    <a:pt x="2644043" y="2298507"/>
                  </a:cubicBezTo>
                  <a:cubicBezTo>
                    <a:pt x="2632657" y="2302235"/>
                    <a:pt x="2625067" y="2307206"/>
                    <a:pt x="2642778" y="2314661"/>
                  </a:cubicBezTo>
                  <a:cubicBezTo>
                    <a:pt x="2656693" y="2320875"/>
                    <a:pt x="2669344" y="2328331"/>
                    <a:pt x="2651633" y="2342000"/>
                  </a:cubicBezTo>
                  <a:cubicBezTo>
                    <a:pt x="2621272" y="2366852"/>
                    <a:pt x="2621272" y="2366852"/>
                    <a:pt x="2630127" y="2401646"/>
                  </a:cubicBezTo>
                  <a:cubicBezTo>
                    <a:pt x="2632657" y="2409102"/>
                    <a:pt x="2632657" y="2417801"/>
                    <a:pt x="2635187" y="2425257"/>
                  </a:cubicBezTo>
                  <a:cubicBezTo>
                    <a:pt x="2608621" y="2426499"/>
                    <a:pt x="2599766" y="2404132"/>
                    <a:pt x="2584585" y="2390463"/>
                  </a:cubicBezTo>
                  <a:cubicBezTo>
                    <a:pt x="2578260" y="2385492"/>
                    <a:pt x="2580790" y="2375551"/>
                    <a:pt x="2587115" y="2370580"/>
                  </a:cubicBezTo>
                  <a:cubicBezTo>
                    <a:pt x="2612416" y="2342000"/>
                    <a:pt x="2580790" y="2330816"/>
                    <a:pt x="2569404" y="2314661"/>
                  </a:cubicBezTo>
                  <a:cubicBezTo>
                    <a:pt x="2580790" y="2293537"/>
                    <a:pt x="2561814" y="2287323"/>
                    <a:pt x="2549163" y="2278625"/>
                  </a:cubicBezTo>
                  <a:cubicBezTo>
                    <a:pt x="2494766" y="2243831"/>
                    <a:pt x="2507417" y="2212765"/>
                    <a:pt x="2554224" y="2182941"/>
                  </a:cubicBezTo>
                  <a:close/>
                  <a:moveTo>
                    <a:pt x="1901236" y="2132911"/>
                  </a:moveTo>
                  <a:cubicBezTo>
                    <a:pt x="1905277" y="2133747"/>
                    <a:pt x="1909495" y="2135769"/>
                    <a:pt x="1913868" y="2139190"/>
                  </a:cubicBezTo>
                  <a:cubicBezTo>
                    <a:pt x="1932611" y="2155365"/>
                    <a:pt x="1946357" y="2144167"/>
                    <a:pt x="1961351" y="2135458"/>
                  </a:cubicBezTo>
                  <a:cubicBezTo>
                    <a:pt x="2018832" y="2159097"/>
                    <a:pt x="2091307" y="2162830"/>
                    <a:pt x="2107551" y="2242458"/>
                  </a:cubicBezTo>
                  <a:cubicBezTo>
                    <a:pt x="2112550" y="2264854"/>
                    <a:pt x="2141290" y="2264854"/>
                    <a:pt x="2155035" y="2279784"/>
                  </a:cubicBezTo>
                  <a:cubicBezTo>
                    <a:pt x="2160034" y="2287249"/>
                    <a:pt x="2160034" y="2293470"/>
                    <a:pt x="2153786" y="2299691"/>
                  </a:cubicBezTo>
                  <a:cubicBezTo>
                    <a:pt x="2158784" y="2304668"/>
                    <a:pt x="2163782" y="2309645"/>
                    <a:pt x="2170030" y="2315866"/>
                  </a:cubicBezTo>
                  <a:cubicBezTo>
                    <a:pt x="2175028" y="2322087"/>
                    <a:pt x="2180027" y="2325819"/>
                    <a:pt x="2185025" y="2330796"/>
                  </a:cubicBezTo>
                  <a:lnTo>
                    <a:pt x="2185029" y="2330796"/>
                  </a:lnTo>
                  <a:lnTo>
                    <a:pt x="2191216" y="2278693"/>
                  </a:lnTo>
                  <a:cubicBezTo>
                    <a:pt x="2209654" y="2235085"/>
                    <a:pt x="2259675" y="2216094"/>
                    <a:pt x="2297830" y="2187960"/>
                  </a:cubicBezTo>
                  <a:cubicBezTo>
                    <a:pt x="2300932" y="2185460"/>
                    <a:pt x="2305895" y="2183584"/>
                    <a:pt x="2310238" y="2182959"/>
                  </a:cubicBezTo>
                  <a:cubicBezTo>
                    <a:pt x="2314581" y="2182334"/>
                    <a:pt x="2318304" y="2182959"/>
                    <a:pt x="2318924" y="2185460"/>
                  </a:cubicBezTo>
                  <a:cubicBezTo>
                    <a:pt x="2361112" y="2249230"/>
                    <a:pt x="2428116" y="2189211"/>
                    <a:pt x="2475268" y="2221721"/>
                  </a:cubicBezTo>
                  <a:cubicBezTo>
                    <a:pt x="2514974" y="2232975"/>
                    <a:pt x="2526141" y="2270487"/>
                    <a:pt x="2548476" y="2299246"/>
                  </a:cubicBezTo>
                  <a:cubicBezTo>
                    <a:pt x="2548476" y="2315501"/>
                    <a:pt x="2538550" y="2326755"/>
                    <a:pt x="2526141" y="2336758"/>
                  </a:cubicBezTo>
                  <a:cubicBezTo>
                    <a:pt x="2502566" y="2358015"/>
                    <a:pt x="2501325" y="2358015"/>
                    <a:pt x="2486435" y="2325505"/>
                  </a:cubicBezTo>
                  <a:cubicBezTo>
                    <a:pt x="2483953" y="2321753"/>
                    <a:pt x="2481472" y="2316752"/>
                    <a:pt x="2478990" y="2311750"/>
                  </a:cubicBezTo>
                  <a:cubicBezTo>
                    <a:pt x="2464100" y="2318002"/>
                    <a:pt x="2470304" y="2341760"/>
                    <a:pt x="2452933" y="2346761"/>
                  </a:cubicBezTo>
                  <a:cubicBezTo>
                    <a:pt x="2439284" y="2334257"/>
                    <a:pt x="2438043" y="2314251"/>
                    <a:pt x="2421912" y="2301747"/>
                  </a:cubicBezTo>
                  <a:cubicBezTo>
                    <a:pt x="2429357" y="2315501"/>
                    <a:pt x="2434320" y="2330506"/>
                    <a:pt x="2425635" y="2343010"/>
                  </a:cubicBezTo>
                  <a:lnTo>
                    <a:pt x="2425158" y="2343490"/>
                  </a:lnTo>
                  <a:lnTo>
                    <a:pt x="2422824" y="2344143"/>
                  </a:lnTo>
                  <a:lnTo>
                    <a:pt x="2420710" y="2347973"/>
                  </a:lnTo>
                  <a:lnTo>
                    <a:pt x="2420361" y="2348325"/>
                  </a:lnTo>
                  <a:cubicBezTo>
                    <a:pt x="2418190" y="2349263"/>
                    <a:pt x="2415708" y="2349263"/>
                    <a:pt x="2413227" y="2348012"/>
                  </a:cubicBezTo>
                  <a:cubicBezTo>
                    <a:pt x="2417569" y="2353014"/>
                    <a:pt x="2419121" y="2351138"/>
                    <a:pt x="2420517" y="2348324"/>
                  </a:cubicBezTo>
                  <a:lnTo>
                    <a:pt x="2420710" y="2347973"/>
                  </a:lnTo>
                  <a:lnTo>
                    <a:pt x="2425158" y="2343490"/>
                  </a:lnTo>
                  <a:lnTo>
                    <a:pt x="2426876" y="2343010"/>
                  </a:lnTo>
                  <a:cubicBezTo>
                    <a:pt x="2438043" y="2336758"/>
                    <a:pt x="2445488" y="2338009"/>
                    <a:pt x="2452933" y="2346761"/>
                  </a:cubicBezTo>
                  <a:cubicBezTo>
                    <a:pt x="2443006" y="2364267"/>
                    <a:pt x="2433080" y="2383023"/>
                    <a:pt x="2423153" y="2401779"/>
                  </a:cubicBezTo>
                  <a:cubicBezTo>
                    <a:pt x="2415708" y="2413033"/>
                    <a:pt x="2393373" y="2420535"/>
                    <a:pt x="2402059" y="2439291"/>
                  </a:cubicBezTo>
                  <a:cubicBezTo>
                    <a:pt x="2419431" y="2470551"/>
                    <a:pt x="2378483" y="2454296"/>
                    <a:pt x="2376002" y="2473052"/>
                  </a:cubicBezTo>
                  <a:cubicBezTo>
                    <a:pt x="2374761" y="2488057"/>
                    <a:pt x="2369798" y="2504312"/>
                    <a:pt x="2347463" y="2513065"/>
                  </a:cubicBezTo>
                  <a:cubicBezTo>
                    <a:pt x="2377243" y="2526819"/>
                    <a:pt x="2399577" y="2521818"/>
                    <a:pt x="2421912" y="2523068"/>
                  </a:cubicBezTo>
                  <a:cubicBezTo>
                    <a:pt x="2384688" y="2554328"/>
                    <a:pt x="2436802" y="2541824"/>
                    <a:pt x="2438043" y="2554328"/>
                  </a:cubicBezTo>
                  <a:cubicBezTo>
                    <a:pt x="2446729" y="2565582"/>
                    <a:pt x="2446729" y="2576835"/>
                    <a:pt x="2438043" y="2586838"/>
                  </a:cubicBezTo>
                  <a:lnTo>
                    <a:pt x="2438043" y="2603094"/>
                  </a:lnTo>
                  <a:lnTo>
                    <a:pt x="2438011" y="2603149"/>
                  </a:lnTo>
                  <a:lnTo>
                    <a:pt x="2441767" y="2614245"/>
                  </a:lnTo>
                  <a:cubicBezTo>
                    <a:pt x="2441826" y="2630746"/>
                    <a:pt x="2429448" y="2648115"/>
                    <a:pt x="2438789" y="2664790"/>
                  </a:cubicBezTo>
                  <a:cubicBezTo>
                    <a:pt x="2445017" y="2675907"/>
                    <a:pt x="2451245" y="2689494"/>
                    <a:pt x="2466192" y="2677142"/>
                  </a:cubicBezTo>
                  <a:cubicBezTo>
                    <a:pt x="2476156" y="2669731"/>
                    <a:pt x="2484875" y="2662320"/>
                    <a:pt x="2494839" y="2669731"/>
                  </a:cubicBezTo>
                  <a:cubicBezTo>
                    <a:pt x="2513523" y="2683318"/>
                    <a:pt x="2532206" y="2690729"/>
                    <a:pt x="2558363" y="2688258"/>
                  </a:cubicBezTo>
                  <a:cubicBezTo>
                    <a:pt x="2575800" y="2687023"/>
                    <a:pt x="2591992" y="2711727"/>
                    <a:pt x="2614412" y="2711727"/>
                  </a:cubicBezTo>
                  <a:cubicBezTo>
                    <a:pt x="2611921" y="2720373"/>
                    <a:pt x="2609430" y="2729019"/>
                    <a:pt x="2606939" y="2737665"/>
                  </a:cubicBezTo>
                  <a:cubicBezTo>
                    <a:pt x="2603202" y="2743841"/>
                    <a:pt x="2599466" y="2750017"/>
                    <a:pt x="2595729" y="2756193"/>
                  </a:cubicBezTo>
                  <a:cubicBezTo>
                    <a:pt x="2589501" y="2762369"/>
                    <a:pt x="2584519" y="2767309"/>
                    <a:pt x="2579537" y="2772250"/>
                  </a:cubicBezTo>
                  <a:cubicBezTo>
                    <a:pt x="2567081" y="2777191"/>
                    <a:pt x="2554626" y="2782131"/>
                    <a:pt x="2542170" y="2785837"/>
                  </a:cubicBezTo>
                  <a:cubicBezTo>
                    <a:pt x="2529715" y="2789542"/>
                    <a:pt x="2520996" y="2795718"/>
                    <a:pt x="2517259" y="2811775"/>
                  </a:cubicBezTo>
                  <a:cubicBezTo>
                    <a:pt x="2513523" y="2829068"/>
                    <a:pt x="2503558" y="2845125"/>
                    <a:pt x="2496085" y="2861182"/>
                  </a:cubicBezTo>
                  <a:cubicBezTo>
                    <a:pt x="2494839" y="2863652"/>
                    <a:pt x="2486120" y="2866123"/>
                    <a:pt x="2482384" y="2863652"/>
                  </a:cubicBezTo>
                  <a:cubicBezTo>
                    <a:pt x="2478647" y="2862417"/>
                    <a:pt x="2472419" y="2857477"/>
                    <a:pt x="2472419" y="2853771"/>
                  </a:cubicBezTo>
                  <a:cubicBezTo>
                    <a:pt x="2472419" y="2838949"/>
                    <a:pt x="2476156" y="2824127"/>
                    <a:pt x="2478647" y="2804364"/>
                  </a:cubicBezTo>
                  <a:cubicBezTo>
                    <a:pt x="2428825" y="2804364"/>
                    <a:pt x="2381494" y="2804364"/>
                    <a:pt x="2335408" y="2804364"/>
                  </a:cubicBezTo>
                  <a:cubicBezTo>
                    <a:pt x="2319216" y="2804364"/>
                    <a:pt x="2303024" y="2804673"/>
                    <a:pt x="2287299" y="2802975"/>
                  </a:cubicBezTo>
                  <a:lnTo>
                    <a:pt x="2275664" y="2799525"/>
                  </a:lnTo>
                  <a:lnTo>
                    <a:pt x="2244475" y="2796906"/>
                  </a:lnTo>
                  <a:cubicBezTo>
                    <a:pt x="2222140" y="2796906"/>
                    <a:pt x="2199805" y="2800657"/>
                    <a:pt x="2182434" y="2781901"/>
                  </a:cubicBezTo>
                  <a:cubicBezTo>
                    <a:pt x="2166303" y="2759394"/>
                    <a:pt x="2166303" y="2738137"/>
                    <a:pt x="2189878" y="2720631"/>
                  </a:cubicBezTo>
                  <a:lnTo>
                    <a:pt x="2206082" y="2713585"/>
                  </a:lnTo>
                  <a:lnTo>
                    <a:pt x="2204719" y="2713040"/>
                  </a:lnTo>
                  <a:lnTo>
                    <a:pt x="2192360" y="2718130"/>
                  </a:lnTo>
                  <a:cubicBezTo>
                    <a:pt x="2162580" y="2715630"/>
                    <a:pt x="2155135" y="2694373"/>
                    <a:pt x="2152654" y="2669365"/>
                  </a:cubicBezTo>
                  <a:cubicBezTo>
                    <a:pt x="2151413" y="2646858"/>
                    <a:pt x="2139005" y="2635604"/>
                    <a:pt x="2120392" y="2629352"/>
                  </a:cubicBezTo>
                  <a:cubicBezTo>
                    <a:pt x="2107984" y="2621850"/>
                    <a:pt x="2098058" y="2610596"/>
                    <a:pt x="2093094" y="2595591"/>
                  </a:cubicBezTo>
                  <a:cubicBezTo>
                    <a:pt x="2088131" y="2576835"/>
                    <a:pt x="2093094" y="2559330"/>
                    <a:pt x="2101780" y="2543074"/>
                  </a:cubicBezTo>
                  <a:cubicBezTo>
                    <a:pt x="2104262" y="2536822"/>
                    <a:pt x="2107984" y="2529320"/>
                    <a:pt x="2110466" y="2524318"/>
                  </a:cubicBezTo>
                  <a:cubicBezTo>
                    <a:pt x="2119772" y="2502749"/>
                    <a:pt x="2113025" y="2481180"/>
                    <a:pt x="2112734" y="2460138"/>
                  </a:cubicBezTo>
                  <a:lnTo>
                    <a:pt x="2114189" y="2448881"/>
                  </a:lnTo>
                  <a:lnTo>
                    <a:pt x="2087089" y="2472167"/>
                  </a:lnTo>
                  <a:cubicBezTo>
                    <a:pt x="2080685" y="2484143"/>
                    <a:pt x="2080061" y="2498762"/>
                    <a:pt x="2087558" y="2517425"/>
                  </a:cubicBezTo>
                  <a:cubicBezTo>
                    <a:pt x="2100054" y="2547286"/>
                    <a:pt x="2080061" y="2559728"/>
                    <a:pt x="2057569" y="2569681"/>
                  </a:cubicBezTo>
                  <a:cubicBezTo>
                    <a:pt x="2051321" y="2575902"/>
                    <a:pt x="2046322" y="2580879"/>
                    <a:pt x="2042574" y="2585856"/>
                  </a:cubicBezTo>
                  <a:cubicBezTo>
                    <a:pt x="2042574" y="2590832"/>
                    <a:pt x="2042574" y="2597053"/>
                    <a:pt x="2042574" y="2602030"/>
                  </a:cubicBezTo>
                  <a:cubicBezTo>
                    <a:pt x="2046322" y="2608251"/>
                    <a:pt x="2052570" y="2613228"/>
                    <a:pt x="2057569" y="2618205"/>
                  </a:cubicBezTo>
                  <a:cubicBezTo>
                    <a:pt x="2067565" y="2616960"/>
                    <a:pt x="2078811" y="2600786"/>
                    <a:pt x="2090057" y="2618205"/>
                  </a:cubicBezTo>
                  <a:cubicBezTo>
                    <a:pt x="2093806" y="2621937"/>
                    <a:pt x="2095056" y="2624426"/>
                    <a:pt x="2093806" y="2629402"/>
                  </a:cubicBezTo>
                  <a:cubicBezTo>
                    <a:pt x="2092557" y="2631891"/>
                    <a:pt x="2091307" y="2634379"/>
                    <a:pt x="2090057" y="2634379"/>
                  </a:cubicBezTo>
                  <a:cubicBezTo>
                    <a:pt x="2073813" y="2651798"/>
                    <a:pt x="2055069" y="2631891"/>
                    <a:pt x="2037575" y="2638112"/>
                  </a:cubicBezTo>
                  <a:cubicBezTo>
                    <a:pt x="2030078" y="2641844"/>
                    <a:pt x="2027579" y="2630647"/>
                    <a:pt x="2023830" y="2623181"/>
                  </a:cubicBezTo>
                  <a:cubicBezTo>
                    <a:pt x="2020081" y="2610739"/>
                    <a:pt x="2013834" y="2598298"/>
                    <a:pt x="2008835" y="2585856"/>
                  </a:cubicBezTo>
                  <a:cubicBezTo>
                    <a:pt x="2008835" y="2583367"/>
                    <a:pt x="2008835" y="2579635"/>
                    <a:pt x="2008835" y="2575902"/>
                  </a:cubicBezTo>
                  <a:cubicBezTo>
                    <a:pt x="1967599" y="2531111"/>
                    <a:pt x="1965100" y="2486320"/>
                    <a:pt x="2021331" y="2425355"/>
                  </a:cubicBezTo>
                  <a:cubicBezTo>
                    <a:pt x="1995090" y="2444018"/>
                    <a:pt x="1992591" y="2453971"/>
                    <a:pt x="1988842" y="2462680"/>
                  </a:cubicBezTo>
                  <a:cubicBezTo>
                    <a:pt x="1983844" y="2471390"/>
                    <a:pt x="1985093" y="2483832"/>
                    <a:pt x="1976346" y="2491297"/>
                  </a:cubicBezTo>
                  <a:cubicBezTo>
                    <a:pt x="1965100" y="2500006"/>
                    <a:pt x="1952604" y="2501250"/>
                    <a:pt x="1940109" y="2504983"/>
                  </a:cubicBezTo>
                  <a:cubicBezTo>
                    <a:pt x="1936360" y="2504983"/>
                    <a:pt x="1932611" y="2506227"/>
                    <a:pt x="1930112" y="2506227"/>
                  </a:cubicBezTo>
                  <a:cubicBezTo>
                    <a:pt x="1916367" y="2518669"/>
                    <a:pt x="1902622" y="2531111"/>
                    <a:pt x="1888876" y="2542309"/>
                  </a:cubicBezTo>
                  <a:cubicBezTo>
                    <a:pt x="1876380" y="2552262"/>
                    <a:pt x="1871382" y="2560972"/>
                    <a:pt x="1876380" y="2575902"/>
                  </a:cubicBezTo>
                  <a:cubicBezTo>
                    <a:pt x="1878879" y="2583367"/>
                    <a:pt x="1873881" y="2594565"/>
                    <a:pt x="1865134" y="2590832"/>
                  </a:cubicBezTo>
                  <a:cubicBezTo>
                    <a:pt x="1836394" y="2582123"/>
                    <a:pt x="1823898" y="2609495"/>
                    <a:pt x="1802656" y="2616960"/>
                  </a:cubicBezTo>
                  <a:cubicBezTo>
                    <a:pt x="1795158" y="2619449"/>
                    <a:pt x="1783912" y="2624426"/>
                    <a:pt x="1781413" y="2620693"/>
                  </a:cubicBezTo>
                  <a:cubicBezTo>
                    <a:pt x="1770167" y="2609495"/>
                    <a:pt x="1783912" y="2603274"/>
                    <a:pt x="1791409" y="2599542"/>
                  </a:cubicBezTo>
                  <a:cubicBezTo>
                    <a:pt x="1815151" y="2590832"/>
                    <a:pt x="1803905" y="2553507"/>
                    <a:pt x="1833895" y="2548530"/>
                  </a:cubicBezTo>
                  <a:cubicBezTo>
                    <a:pt x="1841392" y="2547286"/>
                    <a:pt x="1838893" y="2537332"/>
                    <a:pt x="1837644" y="2528623"/>
                  </a:cubicBezTo>
                  <a:cubicBezTo>
                    <a:pt x="1835144" y="2512448"/>
                    <a:pt x="1833895" y="2497518"/>
                    <a:pt x="1833895" y="2481343"/>
                  </a:cubicBezTo>
                  <a:cubicBezTo>
                    <a:pt x="1833895" y="2457704"/>
                    <a:pt x="1833895" y="2457704"/>
                    <a:pt x="1871382" y="2450238"/>
                  </a:cubicBezTo>
                  <a:cubicBezTo>
                    <a:pt x="1880129" y="2447750"/>
                    <a:pt x="1888876" y="2442773"/>
                    <a:pt x="1885128" y="2435308"/>
                  </a:cubicBezTo>
                  <a:cubicBezTo>
                    <a:pt x="1882628" y="2430331"/>
                    <a:pt x="1872632" y="2429087"/>
                    <a:pt x="1865134" y="2426599"/>
                  </a:cubicBezTo>
                  <a:cubicBezTo>
                    <a:pt x="1860136" y="2425355"/>
                    <a:pt x="1855138" y="2426599"/>
                    <a:pt x="1848890" y="2426599"/>
                  </a:cubicBezTo>
                  <a:lnTo>
                    <a:pt x="1847932" y="2422172"/>
                  </a:lnTo>
                  <a:lnTo>
                    <a:pt x="1847141" y="2425957"/>
                  </a:lnTo>
                  <a:cubicBezTo>
                    <a:pt x="1843402" y="2424702"/>
                    <a:pt x="1838417" y="2422192"/>
                    <a:pt x="1833432" y="2420937"/>
                  </a:cubicBezTo>
                  <a:cubicBezTo>
                    <a:pt x="1808509" y="2413407"/>
                    <a:pt x="1789816" y="2444781"/>
                    <a:pt x="1761153" y="2428467"/>
                  </a:cubicBezTo>
                  <a:cubicBezTo>
                    <a:pt x="1739968" y="2415917"/>
                    <a:pt x="1712552" y="2415917"/>
                    <a:pt x="1687628" y="2409642"/>
                  </a:cubicBezTo>
                  <a:cubicBezTo>
                    <a:pt x="1696352" y="2438506"/>
                    <a:pt x="1729999" y="2439761"/>
                    <a:pt x="1747445" y="2468625"/>
                  </a:cubicBezTo>
                  <a:cubicBezTo>
                    <a:pt x="1685136" y="2486195"/>
                    <a:pt x="1630303" y="2508784"/>
                    <a:pt x="1572979" y="2536393"/>
                  </a:cubicBezTo>
                  <a:cubicBezTo>
                    <a:pt x="1567994" y="2507529"/>
                    <a:pt x="1584194" y="2483685"/>
                    <a:pt x="1569240" y="2456076"/>
                  </a:cubicBezTo>
                  <a:cubicBezTo>
                    <a:pt x="1553040" y="2447291"/>
                    <a:pt x="1538085" y="2472390"/>
                    <a:pt x="1516900" y="2466115"/>
                  </a:cubicBezTo>
                  <a:cubicBezTo>
                    <a:pt x="1500700" y="2462350"/>
                    <a:pt x="1482007" y="2468625"/>
                    <a:pt x="1468299" y="2486195"/>
                  </a:cubicBezTo>
                  <a:cubicBezTo>
                    <a:pt x="1462068" y="2491215"/>
                    <a:pt x="1444621" y="2497489"/>
                    <a:pt x="1440883" y="2493724"/>
                  </a:cubicBezTo>
                  <a:cubicBezTo>
                    <a:pt x="1410974" y="2466115"/>
                    <a:pt x="1362373" y="2471135"/>
                    <a:pt x="1339941" y="2433486"/>
                  </a:cubicBezTo>
                  <a:cubicBezTo>
                    <a:pt x="1338695" y="2430977"/>
                    <a:pt x="1337449" y="2428467"/>
                    <a:pt x="1337449" y="2425957"/>
                  </a:cubicBezTo>
                  <a:cubicBezTo>
                    <a:pt x="1351157" y="2402112"/>
                    <a:pt x="1332464" y="2382033"/>
                    <a:pt x="1331218" y="2359444"/>
                  </a:cubicBezTo>
                  <a:cubicBezTo>
                    <a:pt x="1329972" y="2351914"/>
                    <a:pt x="1320002" y="2350659"/>
                    <a:pt x="1311279" y="2351914"/>
                  </a:cubicBezTo>
                  <a:cubicBezTo>
                    <a:pt x="1292586" y="2353169"/>
                    <a:pt x="1291340" y="2343129"/>
                    <a:pt x="1297571" y="2328070"/>
                  </a:cubicBezTo>
                  <a:cubicBezTo>
                    <a:pt x="1300063" y="2318030"/>
                    <a:pt x="1302555" y="2307991"/>
                    <a:pt x="1303802" y="2297951"/>
                  </a:cubicBezTo>
                  <a:cubicBezTo>
                    <a:pt x="1329972" y="2300461"/>
                    <a:pt x="1352403" y="2307991"/>
                    <a:pt x="1368604" y="2329325"/>
                  </a:cubicBezTo>
                  <a:cubicBezTo>
                    <a:pt x="1366111" y="2331835"/>
                    <a:pt x="1364865" y="2334345"/>
                    <a:pt x="1363619" y="2338110"/>
                  </a:cubicBezTo>
                  <a:lnTo>
                    <a:pt x="1367357" y="2334345"/>
                  </a:lnTo>
                  <a:lnTo>
                    <a:pt x="1368604" y="2329325"/>
                  </a:lnTo>
                  <a:cubicBezTo>
                    <a:pt x="1373588" y="2329325"/>
                    <a:pt x="1378573" y="2329325"/>
                    <a:pt x="1383558" y="2329325"/>
                  </a:cubicBezTo>
                  <a:cubicBezTo>
                    <a:pt x="1415959" y="2326815"/>
                    <a:pt x="1401004" y="2286656"/>
                    <a:pt x="1422190" y="2279127"/>
                  </a:cubicBezTo>
                  <a:cubicBezTo>
                    <a:pt x="1449606" y="2269087"/>
                    <a:pt x="1478268" y="2230183"/>
                    <a:pt x="1504438" y="2280382"/>
                  </a:cubicBezTo>
                  <a:cubicBezTo>
                    <a:pt x="1505684" y="2286656"/>
                    <a:pt x="1500700" y="2287911"/>
                    <a:pt x="1496961" y="2292931"/>
                  </a:cubicBezTo>
                  <a:cubicBezTo>
                    <a:pt x="1501946" y="2294186"/>
                    <a:pt x="1505684" y="2291676"/>
                    <a:pt x="1505684" y="2285401"/>
                  </a:cubicBezTo>
                  <a:cubicBezTo>
                    <a:pt x="1510669" y="2266577"/>
                    <a:pt x="1504438" y="2237713"/>
                    <a:pt x="1530608" y="2233948"/>
                  </a:cubicBezTo>
                  <a:cubicBezTo>
                    <a:pt x="1559271" y="2228928"/>
                    <a:pt x="1546809" y="2264067"/>
                    <a:pt x="1560517" y="2274107"/>
                  </a:cubicBezTo>
                  <a:cubicBezTo>
                    <a:pt x="1533101" y="2207594"/>
                    <a:pt x="1574225" y="2187515"/>
                    <a:pt x="1627811" y="2174965"/>
                  </a:cubicBezTo>
                  <a:cubicBezTo>
                    <a:pt x="1665197" y="2177475"/>
                    <a:pt x="1665197" y="2198809"/>
                    <a:pt x="1650243" y="2223908"/>
                  </a:cubicBezTo>
                  <a:cubicBezTo>
                    <a:pt x="1637781" y="2245243"/>
                    <a:pt x="1624073" y="2264067"/>
                    <a:pt x="1637781" y="2295441"/>
                  </a:cubicBezTo>
                  <a:cubicBezTo>
                    <a:pt x="1671428" y="2238027"/>
                    <a:pt x="1702972" y="2261792"/>
                    <a:pt x="1735042" y="2282029"/>
                  </a:cubicBezTo>
                  <a:lnTo>
                    <a:pt x="1766672" y="2297600"/>
                  </a:lnTo>
                  <a:lnTo>
                    <a:pt x="1772041" y="2253500"/>
                  </a:lnTo>
                  <a:cubicBezTo>
                    <a:pt x="1777977" y="2240281"/>
                    <a:pt x="1788910" y="2230016"/>
                    <a:pt x="1807654" y="2225039"/>
                  </a:cubicBezTo>
                  <a:cubicBezTo>
                    <a:pt x="1848890" y="2216330"/>
                    <a:pt x="1858886" y="2183981"/>
                    <a:pt x="1870132" y="2151632"/>
                  </a:cubicBezTo>
                  <a:cubicBezTo>
                    <a:pt x="1878567" y="2138568"/>
                    <a:pt x="1889111" y="2130403"/>
                    <a:pt x="1901236" y="2132911"/>
                  </a:cubicBezTo>
                  <a:close/>
                  <a:moveTo>
                    <a:pt x="777619" y="1310663"/>
                  </a:moveTo>
                  <a:lnTo>
                    <a:pt x="778692" y="1310922"/>
                  </a:lnTo>
                  <a:lnTo>
                    <a:pt x="777486" y="1310922"/>
                  </a:lnTo>
                  <a:lnTo>
                    <a:pt x="777619" y="1310663"/>
                  </a:lnTo>
                  <a:close/>
                  <a:moveTo>
                    <a:pt x="774470" y="1270355"/>
                  </a:moveTo>
                  <a:cubicBezTo>
                    <a:pt x="779899" y="1270194"/>
                    <a:pt x="784723" y="1270840"/>
                    <a:pt x="787136" y="1273426"/>
                  </a:cubicBezTo>
                  <a:cubicBezTo>
                    <a:pt x="791358" y="1279891"/>
                    <a:pt x="789850" y="1286356"/>
                    <a:pt x="786834" y="1292659"/>
                  </a:cubicBezTo>
                  <a:lnTo>
                    <a:pt x="777619" y="1310663"/>
                  </a:lnTo>
                  <a:lnTo>
                    <a:pt x="759996" y="1306397"/>
                  </a:lnTo>
                  <a:cubicBezTo>
                    <a:pt x="754568" y="1303488"/>
                    <a:pt x="750346" y="1298639"/>
                    <a:pt x="748537" y="1290235"/>
                  </a:cubicBezTo>
                  <a:cubicBezTo>
                    <a:pt x="747331" y="1282477"/>
                    <a:pt x="748537" y="1272133"/>
                    <a:pt x="758187" y="1272133"/>
                  </a:cubicBezTo>
                  <a:cubicBezTo>
                    <a:pt x="763012" y="1271487"/>
                    <a:pt x="769042" y="1270517"/>
                    <a:pt x="774470" y="1270355"/>
                  </a:cubicBezTo>
                  <a:close/>
                  <a:moveTo>
                    <a:pt x="748398" y="1192370"/>
                  </a:moveTo>
                  <a:cubicBezTo>
                    <a:pt x="750993" y="1191922"/>
                    <a:pt x="753435" y="1191922"/>
                    <a:pt x="754046" y="1192519"/>
                  </a:cubicBezTo>
                  <a:cubicBezTo>
                    <a:pt x="758930" y="1194908"/>
                    <a:pt x="760151" y="1200881"/>
                    <a:pt x="760151" y="1205660"/>
                  </a:cubicBezTo>
                  <a:cubicBezTo>
                    <a:pt x="762594" y="1239109"/>
                    <a:pt x="738171" y="1245082"/>
                    <a:pt x="708864" y="1243887"/>
                  </a:cubicBezTo>
                  <a:cubicBezTo>
                    <a:pt x="719854" y="1227163"/>
                    <a:pt x="729623" y="1210438"/>
                    <a:pt x="741834" y="1194908"/>
                  </a:cubicBezTo>
                  <a:cubicBezTo>
                    <a:pt x="743056" y="1193714"/>
                    <a:pt x="745803" y="1192818"/>
                    <a:pt x="748398" y="1192370"/>
                  </a:cubicBezTo>
                  <a:close/>
                  <a:moveTo>
                    <a:pt x="806509" y="1114390"/>
                  </a:moveTo>
                  <a:cubicBezTo>
                    <a:pt x="795096" y="1133526"/>
                    <a:pt x="790024" y="1153937"/>
                    <a:pt x="788756" y="1176900"/>
                  </a:cubicBezTo>
                  <a:cubicBezTo>
                    <a:pt x="788756" y="1183279"/>
                    <a:pt x="782415" y="1184555"/>
                    <a:pt x="778611" y="1178176"/>
                  </a:cubicBezTo>
                  <a:cubicBezTo>
                    <a:pt x="776074" y="1175625"/>
                    <a:pt x="776074" y="1167970"/>
                    <a:pt x="774806" y="1164143"/>
                  </a:cubicBezTo>
                  <a:cubicBezTo>
                    <a:pt x="776074" y="1124596"/>
                    <a:pt x="776074" y="1124596"/>
                    <a:pt x="806509" y="1114390"/>
                  </a:cubicBezTo>
                  <a:close/>
                  <a:moveTo>
                    <a:pt x="1033074" y="1037458"/>
                  </a:moveTo>
                  <a:lnTo>
                    <a:pt x="1040499" y="1044930"/>
                  </a:lnTo>
                  <a:lnTo>
                    <a:pt x="1040685" y="1044834"/>
                  </a:lnTo>
                  <a:cubicBezTo>
                    <a:pt x="1043221" y="1044979"/>
                    <a:pt x="1045757" y="1046425"/>
                    <a:pt x="1048294" y="1048738"/>
                  </a:cubicBezTo>
                  <a:cubicBezTo>
                    <a:pt x="1054634" y="1053366"/>
                    <a:pt x="1059707" y="1057993"/>
                    <a:pt x="1064779" y="1063777"/>
                  </a:cubicBezTo>
                  <a:lnTo>
                    <a:pt x="1051651" y="1063777"/>
                  </a:lnTo>
                  <a:lnTo>
                    <a:pt x="1062991" y="1068922"/>
                  </a:lnTo>
                  <a:lnTo>
                    <a:pt x="1062991" y="1064935"/>
                  </a:lnTo>
                  <a:cubicBezTo>
                    <a:pt x="1083750" y="1064935"/>
                    <a:pt x="1104509" y="1066195"/>
                    <a:pt x="1124048" y="1067454"/>
                  </a:cubicBezTo>
                  <a:cubicBezTo>
                    <a:pt x="1128932" y="1068713"/>
                    <a:pt x="1132596" y="1073750"/>
                    <a:pt x="1133817" y="1078787"/>
                  </a:cubicBezTo>
                  <a:cubicBezTo>
                    <a:pt x="1136259" y="1082565"/>
                    <a:pt x="1132596" y="1087602"/>
                    <a:pt x="1126490" y="1087602"/>
                  </a:cubicBezTo>
                  <a:cubicBezTo>
                    <a:pt x="1111836" y="1088861"/>
                    <a:pt x="1113057" y="1100195"/>
                    <a:pt x="1109394" y="1110269"/>
                  </a:cubicBezTo>
                  <a:cubicBezTo>
                    <a:pt x="1103288" y="1124121"/>
                    <a:pt x="1098404" y="1114047"/>
                    <a:pt x="1092298" y="1109010"/>
                  </a:cubicBezTo>
                  <a:cubicBezTo>
                    <a:pt x="1086803" y="1104602"/>
                    <a:pt x="1081918" y="1104917"/>
                    <a:pt x="1077186" y="1106649"/>
                  </a:cubicBezTo>
                  <a:lnTo>
                    <a:pt x="1064770" y="1112018"/>
                  </a:lnTo>
                  <a:lnTo>
                    <a:pt x="1064770" y="1118602"/>
                  </a:lnTo>
                  <a:lnTo>
                    <a:pt x="994607" y="1118602"/>
                  </a:lnTo>
                  <a:cubicBezTo>
                    <a:pt x="1009915" y="1099310"/>
                    <a:pt x="1021396" y="1083877"/>
                    <a:pt x="1032878" y="1069729"/>
                  </a:cubicBezTo>
                  <a:lnTo>
                    <a:pt x="1045997" y="1063777"/>
                  </a:lnTo>
                  <a:lnTo>
                    <a:pt x="1033076" y="1063777"/>
                  </a:lnTo>
                  <a:lnTo>
                    <a:pt x="1033076" y="1052769"/>
                  </a:lnTo>
                  <a:lnTo>
                    <a:pt x="1033074" y="1052769"/>
                  </a:lnTo>
                  <a:lnTo>
                    <a:pt x="1033074" y="1037458"/>
                  </a:lnTo>
                  <a:close/>
                  <a:moveTo>
                    <a:pt x="1000103" y="1037456"/>
                  </a:moveTo>
                  <a:cubicBezTo>
                    <a:pt x="1004813" y="1037456"/>
                    <a:pt x="1009523" y="1037456"/>
                    <a:pt x="1015410" y="1037456"/>
                  </a:cubicBezTo>
                  <a:cubicBezTo>
                    <a:pt x="1014232" y="1045214"/>
                    <a:pt x="1015410" y="1058143"/>
                    <a:pt x="1007168" y="1058143"/>
                  </a:cubicBezTo>
                  <a:cubicBezTo>
                    <a:pt x="1000103" y="1058143"/>
                    <a:pt x="1001281" y="1045214"/>
                    <a:pt x="1000103" y="1037456"/>
                  </a:cubicBezTo>
                  <a:close/>
                  <a:moveTo>
                    <a:pt x="925390" y="1027798"/>
                  </a:moveTo>
                  <a:cubicBezTo>
                    <a:pt x="931414" y="1025524"/>
                    <a:pt x="940925" y="1028254"/>
                    <a:pt x="954875" y="1035533"/>
                  </a:cubicBezTo>
                  <a:cubicBezTo>
                    <a:pt x="952339" y="1052517"/>
                    <a:pt x="948534" y="1070715"/>
                    <a:pt x="947266" y="1087700"/>
                  </a:cubicBezTo>
                  <a:cubicBezTo>
                    <a:pt x="945998" y="1101045"/>
                    <a:pt x="945998" y="1113177"/>
                    <a:pt x="926976" y="1110751"/>
                  </a:cubicBezTo>
                  <a:cubicBezTo>
                    <a:pt x="910490" y="1108324"/>
                    <a:pt x="907953" y="1094979"/>
                    <a:pt x="906685" y="1081634"/>
                  </a:cubicBezTo>
                  <a:cubicBezTo>
                    <a:pt x="920635" y="1074355"/>
                    <a:pt x="918099" y="1062223"/>
                    <a:pt x="916830" y="1050091"/>
                  </a:cubicBezTo>
                  <a:cubicBezTo>
                    <a:pt x="916830" y="1037352"/>
                    <a:pt x="919367" y="1030073"/>
                    <a:pt x="925390" y="1027798"/>
                  </a:cubicBezTo>
                  <a:close/>
                  <a:moveTo>
                    <a:pt x="804480" y="1010590"/>
                  </a:moveTo>
                  <a:cubicBezTo>
                    <a:pt x="823025" y="1017917"/>
                    <a:pt x="842808" y="1025244"/>
                    <a:pt x="863826" y="1033792"/>
                  </a:cubicBezTo>
                  <a:cubicBezTo>
                    <a:pt x="872481" y="1049667"/>
                    <a:pt x="850226" y="1064321"/>
                    <a:pt x="853935" y="1081417"/>
                  </a:cubicBezTo>
                  <a:cubicBezTo>
                    <a:pt x="844044" y="1091186"/>
                    <a:pt x="832916" y="1091186"/>
                    <a:pt x="823025" y="1081417"/>
                  </a:cubicBezTo>
                  <a:lnTo>
                    <a:pt x="823025" y="1066763"/>
                  </a:lnTo>
                  <a:cubicBezTo>
                    <a:pt x="814371" y="1058215"/>
                    <a:pt x="798298" y="1061878"/>
                    <a:pt x="792116" y="1050888"/>
                  </a:cubicBezTo>
                  <a:cubicBezTo>
                    <a:pt x="785934" y="1050888"/>
                    <a:pt x="780988" y="1050888"/>
                    <a:pt x="776043" y="1050888"/>
                  </a:cubicBezTo>
                  <a:cubicBezTo>
                    <a:pt x="776043" y="1046003"/>
                    <a:pt x="774806" y="1039898"/>
                    <a:pt x="776043" y="1035013"/>
                  </a:cubicBezTo>
                  <a:cubicBezTo>
                    <a:pt x="780988" y="1010590"/>
                    <a:pt x="787170" y="1004484"/>
                    <a:pt x="804480" y="1010590"/>
                  </a:cubicBezTo>
                  <a:close/>
                  <a:moveTo>
                    <a:pt x="1016522" y="121"/>
                  </a:moveTo>
                  <a:cubicBezTo>
                    <a:pt x="1021496" y="-1131"/>
                    <a:pt x="1028957" y="7631"/>
                    <a:pt x="1035175" y="12638"/>
                  </a:cubicBezTo>
                  <a:cubicBezTo>
                    <a:pt x="1045123" y="8883"/>
                    <a:pt x="1055071" y="8883"/>
                    <a:pt x="1065019" y="5128"/>
                  </a:cubicBezTo>
                  <a:cubicBezTo>
                    <a:pt x="1077455" y="-1131"/>
                    <a:pt x="1089890" y="-1131"/>
                    <a:pt x="1098595" y="12638"/>
                  </a:cubicBezTo>
                  <a:cubicBezTo>
                    <a:pt x="1096108" y="15141"/>
                    <a:pt x="1094864" y="16393"/>
                    <a:pt x="1091134" y="18896"/>
                  </a:cubicBezTo>
                  <a:cubicBezTo>
                    <a:pt x="1091134" y="17644"/>
                    <a:pt x="1096108" y="20148"/>
                    <a:pt x="1096108" y="18896"/>
                  </a:cubicBezTo>
                  <a:cubicBezTo>
                    <a:pt x="1093621" y="16393"/>
                    <a:pt x="1094864" y="13889"/>
                    <a:pt x="1098595" y="12638"/>
                  </a:cubicBezTo>
                  <a:cubicBezTo>
                    <a:pt x="1127196" y="25154"/>
                    <a:pt x="1152067" y="42678"/>
                    <a:pt x="1183155" y="46433"/>
                  </a:cubicBezTo>
                  <a:cubicBezTo>
                    <a:pt x="1193103" y="46433"/>
                    <a:pt x="1204295" y="53943"/>
                    <a:pt x="1208026" y="61453"/>
                  </a:cubicBezTo>
                  <a:cubicBezTo>
                    <a:pt x="1227922" y="95248"/>
                    <a:pt x="1259010" y="92744"/>
                    <a:pt x="1290099" y="92744"/>
                  </a:cubicBezTo>
                  <a:cubicBezTo>
                    <a:pt x="1268959" y="135301"/>
                    <a:pt x="1230409" y="127791"/>
                    <a:pt x="1195590" y="124036"/>
                  </a:cubicBezTo>
                  <a:cubicBezTo>
                    <a:pt x="1159528" y="119029"/>
                    <a:pt x="1144605" y="131546"/>
                    <a:pt x="1150823" y="170348"/>
                  </a:cubicBezTo>
                  <a:cubicBezTo>
                    <a:pt x="1152067" y="184116"/>
                    <a:pt x="1135901" y="201639"/>
                    <a:pt x="1120978" y="195381"/>
                  </a:cubicBezTo>
                  <a:cubicBezTo>
                    <a:pt x="1099838" y="186619"/>
                    <a:pt x="1084916" y="175354"/>
                    <a:pt x="1076211" y="209149"/>
                  </a:cubicBezTo>
                  <a:cubicBezTo>
                    <a:pt x="1072481" y="222918"/>
                    <a:pt x="1053828" y="222918"/>
                    <a:pt x="1041392" y="214156"/>
                  </a:cubicBezTo>
                  <a:cubicBezTo>
                    <a:pt x="1025226" y="204143"/>
                    <a:pt x="1001599" y="194129"/>
                    <a:pt x="1020252" y="166593"/>
                  </a:cubicBezTo>
                  <a:cubicBezTo>
                    <a:pt x="1021496" y="165341"/>
                    <a:pt x="1015278" y="159083"/>
                    <a:pt x="1011548" y="157831"/>
                  </a:cubicBezTo>
                  <a:cubicBezTo>
                    <a:pt x="1002843" y="152824"/>
                    <a:pt x="990407" y="149069"/>
                    <a:pt x="995382" y="136553"/>
                  </a:cubicBezTo>
                  <a:cubicBezTo>
                    <a:pt x="999112" y="124036"/>
                    <a:pt x="1012791" y="131546"/>
                    <a:pt x="1022739" y="131546"/>
                  </a:cubicBezTo>
                  <a:cubicBezTo>
                    <a:pt x="1037662" y="131546"/>
                    <a:pt x="1045123" y="121533"/>
                    <a:pt x="1050097" y="107764"/>
                  </a:cubicBezTo>
                  <a:cubicBezTo>
                    <a:pt x="1019009" y="90241"/>
                    <a:pt x="987920" y="75221"/>
                    <a:pt x="951858" y="99003"/>
                  </a:cubicBezTo>
                  <a:cubicBezTo>
                    <a:pt x="945640" y="102758"/>
                    <a:pt x="933205" y="95248"/>
                    <a:pt x="923257" y="92744"/>
                  </a:cubicBezTo>
                  <a:cubicBezTo>
                    <a:pt x="920770" y="97751"/>
                    <a:pt x="920770" y="102758"/>
                    <a:pt x="919526" y="107764"/>
                  </a:cubicBezTo>
                  <a:cubicBezTo>
                    <a:pt x="917039" y="111519"/>
                    <a:pt x="912065" y="116526"/>
                    <a:pt x="908334" y="116526"/>
                  </a:cubicBezTo>
                  <a:cubicBezTo>
                    <a:pt x="903360" y="116526"/>
                    <a:pt x="897143" y="111519"/>
                    <a:pt x="895899" y="107764"/>
                  </a:cubicBezTo>
                  <a:cubicBezTo>
                    <a:pt x="884707" y="73969"/>
                    <a:pt x="903360" y="47684"/>
                    <a:pt x="918283" y="20148"/>
                  </a:cubicBezTo>
                  <a:cubicBezTo>
                    <a:pt x="919526" y="18896"/>
                    <a:pt x="922013" y="16393"/>
                    <a:pt x="924500" y="16393"/>
                  </a:cubicBezTo>
                  <a:cubicBezTo>
                    <a:pt x="954345" y="10134"/>
                    <a:pt x="985433" y="2624"/>
                    <a:pt x="1016522" y="121"/>
                  </a:cubicBezTo>
                  <a:close/>
                </a:path>
              </a:pathLst>
            </a:custGeom>
            <a:solidFill>
              <a:srgbClr val="F4B081"/>
            </a:solidFill>
            <a:ln>
              <a:noFill/>
            </a:ln>
          </p:spPr>
          <p:txBody>
            <a:bodyPr anchorCtr="0" anchor="ctr" bIns="22850" lIns="45725" spcFirstLastPara="1" rIns="45725" wrap="square" tIns="2285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747993"/>
                </a:solidFill>
                <a:latin typeface="Jost Light"/>
                <a:ea typeface="Jost Light"/>
                <a:cs typeface="Jost Light"/>
                <a:sym typeface="Jost Light"/>
              </a:endParaRPr>
            </a:p>
          </p:txBody>
        </p:sp>
        <p:sp>
          <p:nvSpPr>
            <p:cNvPr id="651" name="Google Shape;651;g311d5cb9a0a_0_344"/>
            <p:cNvSpPr/>
            <p:nvPr/>
          </p:nvSpPr>
          <p:spPr>
            <a:xfrm>
              <a:off x="13930442" y="6930644"/>
              <a:ext cx="1336879" cy="2855207"/>
            </a:xfrm>
            <a:custGeom>
              <a:rect b="b" l="l" r="r" t="t"/>
              <a:pathLst>
                <a:path extrusionOk="0" h="1939020" w="773881">
                  <a:moveTo>
                    <a:pt x="210744" y="1933145"/>
                  </a:moveTo>
                  <a:lnTo>
                    <a:pt x="211914" y="1934296"/>
                  </a:lnTo>
                  <a:lnTo>
                    <a:pt x="211999" y="1934413"/>
                  </a:lnTo>
                  <a:lnTo>
                    <a:pt x="210744" y="1933145"/>
                  </a:lnTo>
                  <a:close/>
                  <a:moveTo>
                    <a:pt x="383939" y="1807603"/>
                  </a:moveTo>
                  <a:lnTo>
                    <a:pt x="385195" y="1808871"/>
                  </a:lnTo>
                  <a:lnTo>
                    <a:pt x="384138" y="1808656"/>
                  </a:lnTo>
                  <a:lnTo>
                    <a:pt x="383939" y="1807603"/>
                  </a:lnTo>
                  <a:close/>
                  <a:moveTo>
                    <a:pt x="367134" y="1805206"/>
                  </a:moveTo>
                  <a:lnTo>
                    <a:pt x="384138" y="1808656"/>
                  </a:lnTo>
                  <a:lnTo>
                    <a:pt x="388704" y="1832866"/>
                  </a:lnTo>
                  <a:cubicBezTo>
                    <a:pt x="386763" y="1855157"/>
                    <a:pt x="366996" y="1869423"/>
                    <a:pt x="350053" y="1883689"/>
                  </a:cubicBezTo>
                  <a:cubicBezTo>
                    <a:pt x="334993" y="1887494"/>
                    <a:pt x="316167" y="1887494"/>
                    <a:pt x="306127" y="1903979"/>
                  </a:cubicBezTo>
                  <a:lnTo>
                    <a:pt x="304872" y="1903979"/>
                  </a:lnTo>
                  <a:cubicBezTo>
                    <a:pt x="296087" y="1912856"/>
                    <a:pt x="281026" y="1910319"/>
                    <a:pt x="272241" y="1919196"/>
                  </a:cubicBezTo>
                  <a:lnTo>
                    <a:pt x="273496" y="1919196"/>
                  </a:lnTo>
                  <a:cubicBezTo>
                    <a:pt x="262201" y="1929341"/>
                    <a:pt x="248395" y="1928073"/>
                    <a:pt x="235845" y="1933145"/>
                  </a:cubicBezTo>
                  <a:lnTo>
                    <a:pt x="229570" y="1933145"/>
                  </a:lnTo>
                  <a:lnTo>
                    <a:pt x="224550" y="1934413"/>
                  </a:lnTo>
                  <a:cubicBezTo>
                    <a:pt x="222040" y="1937584"/>
                    <a:pt x="219216" y="1939169"/>
                    <a:pt x="216706" y="1939010"/>
                  </a:cubicBezTo>
                  <a:lnTo>
                    <a:pt x="211914" y="1934296"/>
                  </a:lnTo>
                  <a:lnTo>
                    <a:pt x="201645" y="1920147"/>
                  </a:lnTo>
                  <a:cubicBezTo>
                    <a:pt x="201332" y="1915075"/>
                    <a:pt x="203842" y="1909686"/>
                    <a:pt x="208234" y="1903979"/>
                  </a:cubicBezTo>
                  <a:lnTo>
                    <a:pt x="208234" y="1902711"/>
                  </a:lnTo>
                  <a:cubicBezTo>
                    <a:pt x="219530" y="1895102"/>
                    <a:pt x="215765" y="1879885"/>
                    <a:pt x="224550" y="1871008"/>
                  </a:cubicBezTo>
                  <a:cubicBezTo>
                    <a:pt x="242120" y="1850719"/>
                    <a:pt x="250906" y="1815212"/>
                    <a:pt x="288557" y="1840574"/>
                  </a:cubicBezTo>
                  <a:lnTo>
                    <a:pt x="287302" y="1839306"/>
                  </a:lnTo>
                  <a:cubicBezTo>
                    <a:pt x="294832" y="1843110"/>
                    <a:pt x="298597" y="1848182"/>
                    <a:pt x="304872" y="1853255"/>
                  </a:cubicBezTo>
                  <a:cubicBezTo>
                    <a:pt x="311147" y="1853255"/>
                    <a:pt x="316167" y="1851987"/>
                    <a:pt x="322443" y="1850719"/>
                  </a:cubicBezTo>
                  <a:cubicBezTo>
                    <a:pt x="327463" y="1848182"/>
                    <a:pt x="332483" y="1844378"/>
                    <a:pt x="336248" y="1838038"/>
                  </a:cubicBezTo>
                  <a:lnTo>
                    <a:pt x="336248" y="1836769"/>
                  </a:lnTo>
                  <a:cubicBezTo>
                    <a:pt x="348485" y="1828210"/>
                    <a:pt x="352956" y="1808237"/>
                    <a:pt x="367134" y="1805206"/>
                  </a:cubicBezTo>
                  <a:close/>
                  <a:moveTo>
                    <a:pt x="466389" y="1738704"/>
                  </a:moveTo>
                  <a:cubicBezTo>
                    <a:pt x="471352" y="1741126"/>
                    <a:pt x="476316" y="1742336"/>
                    <a:pt x="481279" y="1742336"/>
                  </a:cubicBezTo>
                  <a:cubicBezTo>
                    <a:pt x="493687" y="1758076"/>
                    <a:pt x="475075" y="1764130"/>
                    <a:pt x="468871" y="1772606"/>
                  </a:cubicBezTo>
                  <a:lnTo>
                    <a:pt x="467630" y="1775027"/>
                  </a:lnTo>
                  <a:cubicBezTo>
                    <a:pt x="461426" y="1777449"/>
                    <a:pt x="456462" y="1783503"/>
                    <a:pt x="453981" y="1788346"/>
                  </a:cubicBezTo>
                  <a:lnTo>
                    <a:pt x="451499" y="1791978"/>
                  </a:lnTo>
                  <a:cubicBezTo>
                    <a:pt x="440332" y="1791978"/>
                    <a:pt x="426683" y="1808929"/>
                    <a:pt x="417997" y="1788346"/>
                  </a:cubicBezTo>
                  <a:cubicBezTo>
                    <a:pt x="420479" y="1784714"/>
                    <a:pt x="421719" y="1779871"/>
                    <a:pt x="420479" y="1777449"/>
                  </a:cubicBezTo>
                  <a:cubicBezTo>
                    <a:pt x="422960" y="1770184"/>
                    <a:pt x="429164" y="1764130"/>
                    <a:pt x="431646" y="1758076"/>
                  </a:cubicBezTo>
                  <a:cubicBezTo>
                    <a:pt x="441573" y="1745969"/>
                    <a:pt x="452740" y="1741126"/>
                    <a:pt x="466389" y="1738704"/>
                  </a:cubicBezTo>
                  <a:close/>
                  <a:moveTo>
                    <a:pt x="385024" y="1595829"/>
                  </a:moveTo>
                  <a:cubicBezTo>
                    <a:pt x="390096" y="1595829"/>
                    <a:pt x="395168" y="1595829"/>
                    <a:pt x="400240" y="1595829"/>
                  </a:cubicBezTo>
                  <a:cubicBezTo>
                    <a:pt x="400240" y="1606820"/>
                    <a:pt x="400240" y="1616589"/>
                    <a:pt x="400240" y="1626359"/>
                  </a:cubicBezTo>
                  <a:lnTo>
                    <a:pt x="392632" y="1627580"/>
                  </a:lnTo>
                  <a:lnTo>
                    <a:pt x="385024" y="1626359"/>
                  </a:lnTo>
                  <a:cubicBezTo>
                    <a:pt x="385024" y="1616589"/>
                    <a:pt x="385024" y="1606820"/>
                    <a:pt x="385024" y="1595829"/>
                  </a:cubicBezTo>
                  <a:close/>
                  <a:moveTo>
                    <a:pt x="625161" y="1578732"/>
                  </a:moveTo>
                  <a:lnTo>
                    <a:pt x="623897" y="1579954"/>
                  </a:lnTo>
                  <a:lnTo>
                    <a:pt x="624123" y="1579407"/>
                  </a:lnTo>
                  <a:lnTo>
                    <a:pt x="625161" y="1578732"/>
                  </a:lnTo>
                  <a:close/>
                  <a:moveTo>
                    <a:pt x="530369" y="1565300"/>
                  </a:moveTo>
                  <a:lnTo>
                    <a:pt x="530184" y="1565674"/>
                  </a:lnTo>
                  <a:lnTo>
                    <a:pt x="529105" y="1566521"/>
                  </a:lnTo>
                  <a:lnTo>
                    <a:pt x="530369" y="1565300"/>
                  </a:lnTo>
                  <a:close/>
                  <a:moveTo>
                    <a:pt x="670882" y="1547564"/>
                  </a:moveTo>
                  <a:lnTo>
                    <a:pt x="669623" y="1548838"/>
                  </a:lnTo>
                  <a:lnTo>
                    <a:pt x="669912" y="1548044"/>
                  </a:lnTo>
                  <a:lnTo>
                    <a:pt x="670882" y="1547564"/>
                  </a:lnTo>
                  <a:close/>
                  <a:moveTo>
                    <a:pt x="593722" y="1543472"/>
                  </a:moveTo>
                  <a:cubicBezTo>
                    <a:pt x="598935" y="1543625"/>
                    <a:pt x="604307" y="1545762"/>
                    <a:pt x="609994" y="1549425"/>
                  </a:cubicBezTo>
                  <a:lnTo>
                    <a:pt x="611258" y="1549425"/>
                  </a:lnTo>
                  <a:cubicBezTo>
                    <a:pt x="615998" y="1555836"/>
                    <a:pt x="627847" y="1560873"/>
                    <a:pt x="628143" y="1569689"/>
                  </a:cubicBezTo>
                  <a:lnTo>
                    <a:pt x="624123" y="1579407"/>
                  </a:lnTo>
                  <a:lnTo>
                    <a:pt x="609678" y="1588807"/>
                  </a:lnTo>
                  <a:cubicBezTo>
                    <a:pt x="603675" y="1590639"/>
                    <a:pt x="597356" y="1592165"/>
                    <a:pt x="592300" y="1597050"/>
                  </a:cubicBezTo>
                  <a:lnTo>
                    <a:pt x="593564" y="1595828"/>
                  </a:lnTo>
                  <a:cubicBezTo>
                    <a:pt x="584717" y="1606819"/>
                    <a:pt x="569550" y="1604376"/>
                    <a:pt x="559439" y="1611703"/>
                  </a:cubicBezTo>
                  <a:lnTo>
                    <a:pt x="560703" y="1610482"/>
                  </a:lnTo>
                  <a:cubicBezTo>
                    <a:pt x="555647" y="1616588"/>
                    <a:pt x="550592" y="1616588"/>
                    <a:pt x="545536" y="1611703"/>
                  </a:cubicBezTo>
                  <a:lnTo>
                    <a:pt x="546800" y="1612924"/>
                  </a:lnTo>
                  <a:cubicBezTo>
                    <a:pt x="533529" y="1603766"/>
                    <a:pt x="520258" y="1595294"/>
                    <a:pt x="522450" y="1581328"/>
                  </a:cubicBezTo>
                  <a:lnTo>
                    <a:pt x="530184" y="1565674"/>
                  </a:lnTo>
                  <a:lnTo>
                    <a:pt x="549328" y="1550646"/>
                  </a:lnTo>
                  <a:cubicBezTo>
                    <a:pt x="558175" y="1550646"/>
                    <a:pt x="568286" y="1549425"/>
                    <a:pt x="578397" y="1549425"/>
                  </a:cubicBezTo>
                  <a:cubicBezTo>
                    <a:pt x="583453" y="1545151"/>
                    <a:pt x="588508" y="1543319"/>
                    <a:pt x="593722" y="1543472"/>
                  </a:cubicBezTo>
                  <a:close/>
                  <a:moveTo>
                    <a:pt x="275476" y="1499380"/>
                  </a:moveTo>
                  <a:lnTo>
                    <a:pt x="276717" y="1500621"/>
                  </a:lnTo>
                  <a:lnTo>
                    <a:pt x="275476" y="1499702"/>
                  </a:lnTo>
                  <a:lnTo>
                    <a:pt x="275476" y="1499380"/>
                  </a:lnTo>
                  <a:close/>
                  <a:moveTo>
                    <a:pt x="656401" y="1477162"/>
                  </a:moveTo>
                  <a:cubicBezTo>
                    <a:pt x="661752" y="1477162"/>
                    <a:pt x="667104" y="1479392"/>
                    <a:pt x="672141" y="1483852"/>
                  </a:cubicBezTo>
                  <a:cubicBezTo>
                    <a:pt x="677808" y="1494683"/>
                    <a:pt x="681271" y="1505833"/>
                    <a:pt x="681271" y="1516823"/>
                  </a:cubicBezTo>
                  <a:lnTo>
                    <a:pt x="669912" y="1548044"/>
                  </a:lnTo>
                  <a:lnTo>
                    <a:pt x="649318" y="1558236"/>
                  </a:lnTo>
                  <a:cubicBezTo>
                    <a:pt x="641920" y="1558395"/>
                    <a:pt x="634365" y="1555210"/>
                    <a:pt x="626809" y="1548838"/>
                  </a:cubicBezTo>
                  <a:lnTo>
                    <a:pt x="626809" y="1522079"/>
                  </a:lnTo>
                  <a:cubicBezTo>
                    <a:pt x="631846" y="1510611"/>
                    <a:pt x="630587" y="1495320"/>
                    <a:pt x="640661" y="1483852"/>
                  </a:cubicBezTo>
                  <a:cubicBezTo>
                    <a:pt x="645698" y="1479392"/>
                    <a:pt x="651049" y="1477162"/>
                    <a:pt x="656401" y="1477162"/>
                  </a:cubicBezTo>
                  <a:close/>
                  <a:moveTo>
                    <a:pt x="675128" y="1377215"/>
                  </a:moveTo>
                  <a:lnTo>
                    <a:pt x="706668" y="1377215"/>
                  </a:lnTo>
                  <a:cubicBezTo>
                    <a:pt x="707950" y="1381993"/>
                    <a:pt x="706668" y="1386771"/>
                    <a:pt x="706668" y="1391549"/>
                  </a:cubicBezTo>
                  <a:lnTo>
                    <a:pt x="675897" y="1391549"/>
                  </a:lnTo>
                  <a:cubicBezTo>
                    <a:pt x="672051" y="1387966"/>
                    <a:pt x="670769" y="1385577"/>
                    <a:pt x="672051" y="1381993"/>
                  </a:cubicBezTo>
                  <a:lnTo>
                    <a:pt x="675128" y="1377215"/>
                  </a:lnTo>
                  <a:close/>
                  <a:moveTo>
                    <a:pt x="675897" y="1376020"/>
                  </a:moveTo>
                  <a:lnTo>
                    <a:pt x="675128" y="1377215"/>
                  </a:lnTo>
                  <a:lnTo>
                    <a:pt x="674615" y="1377215"/>
                  </a:lnTo>
                  <a:lnTo>
                    <a:pt x="675897" y="1376020"/>
                  </a:lnTo>
                  <a:close/>
                  <a:moveTo>
                    <a:pt x="513431" y="1370521"/>
                  </a:moveTo>
                  <a:cubicBezTo>
                    <a:pt x="518365" y="1373057"/>
                    <a:pt x="523299" y="1373057"/>
                    <a:pt x="529467" y="1373057"/>
                  </a:cubicBezTo>
                  <a:cubicBezTo>
                    <a:pt x="533167" y="1379398"/>
                    <a:pt x="539335" y="1383202"/>
                    <a:pt x="545503" y="1388275"/>
                  </a:cubicBezTo>
                  <a:lnTo>
                    <a:pt x="546736" y="1389543"/>
                  </a:lnTo>
                  <a:cubicBezTo>
                    <a:pt x="552904" y="1400956"/>
                    <a:pt x="554137" y="1412369"/>
                    <a:pt x="544269" y="1422515"/>
                  </a:cubicBezTo>
                  <a:lnTo>
                    <a:pt x="544269" y="1421246"/>
                  </a:lnTo>
                  <a:cubicBezTo>
                    <a:pt x="527000" y="1435196"/>
                    <a:pt x="523299" y="1413638"/>
                    <a:pt x="512197" y="1408565"/>
                  </a:cubicBezTo>
                  <a:lnTo>
                    <a:pt x="510964" y="1407297"/>
                  </a:lnTo>
                  <a:cubicBezTo>
                    <a:pt x="507263" y="1399688"/>
                    <a:pt x="503563" y="1394616"/>
                    <a:pt x="497395" y="1392079"/>
                  </a:cubicBezTo>
                  <a:lnTo>
                    <a:pt x="494928" y="1390811"/>
                  </a:lnTo>
                  <a:cubicBezTo>
                    <a:pt x="497395" y="1379398"/>
                    <a:pt x="503563" y="1373057"/>
                    <a:pt x="513431" y="1370521"/>
                  </a:cubicBezTo>
                  <a:close/>
                  <a:moveTo>
                    <a:pt x="226613" y="1340456"/>
                  </a:moveTo>
                  <a:lnTo>
                    <a:pt x="220880" y="1345454"/>
                  </a:lnTo>
                  <a:cubicBezTo>
                    <a:pt x="219639" y="1348868"/>
                    <a:pt x="219716" y="1351506"/>
                    <a:pt x="220647" y="1353639"/>
                  </a:cubicBezTo>
                  <a:lnTo>
                    <a:pt x="224877" y="1358106"/>
                  </a:lnTo>
                  <a:lnTo>
                    <a:pt x="225044" y="1355855"/>
                  </a:lnTo>
                  <a:lnTo>
                    <a:pt x="226613" y="1340456"/>
                  </a:lnTo>
                  <a:close/>
                  <a:moveTo>
                    <a:pt x="696733" y="1210236"/>
                  </a:moveTo>
                  <a:cubicBezTo>
                    <a:pt x="702194" y="1209321"/>
                    <a:pt x="709529" y="1210913"/>
                    <a:pt x="719734" y="1216324"/>
                  </a:cubicBezTo>
                  <a:cubicBezTo>
                    <a:pt x="729938" y="1232877"/>
                    <a:pt x="728663" y="1249430"/>
                    <a:pt x="719734" y="1265983"/>
                  </a:cubicBezTo>
                  <a:cubicBezTo>
                    <a:pt x="718458" y="1268530"/>
                    <a:pt x="717182" y="1271076"/>
                    <a:pt x="718458" y="1274896"/>
                  </a:cubicBezTo>
                  <a:cubicBezTo>
                    <a:pt x="705702" y="1297816"/>
                    <a:pt x="689119" y="1292722"/>
                    <a:pt x="672536" y="1282536"/>
                  </a:cubicBezTo>
                  <a:cubicBezTo>
                    <a:pt x="659780" y="1273623"/>
                    <a:pt x="662331" y="1260890"/>
                    <a:pt x="671260" y="1249430"/>
                  </a:cubicBezTo>
                  <a:lnTo>
                    <a:pt x="671260" y="1250703"/>
                  </a:lnTo>
                  <a:cubicBezTo>
                    <a:pt x="680828" y="1238288"/>
                    <a:pt x="680349" y="1212982"/>
                    <a:pt x="696733" y="1210236"/>
                  </a:cubicBezTo>
                  <a:close/>
                  <a:moveTo>
                    <a:pt x="753194" y="1084774"/>
                  </a:moveTo>
                  <a:cubicBezTo>
                    <a:pt x="758366" y="1084774"/>
                    <a:pt x="763538" y="1084774"/>
                    <a:pt x="768709" y="1084774"/>
                  </a:cubicBezTo>
                  <a:cubicBezTo>
                    <a:pt x="772588" y="1087129"/>
                    <a:pt x="773881" y="1090663"/>
                    <a:pt x="773881" y="1095373"/>
                  </a:cubicBezTo>
                  <a:cubicBezTo>
                    <a:pt x="772588" y="1097729"/>
                    <a:pt x="771295" y="1100084"/>
                    <a:pt x="770002" y="1100084"/>
                  </a:cubicBezTo>
                  <a:cubicBezTo>
                    <a:pt x="760952" y="1097729"/>
                    <a:pt x="755780" y="1093018"/>
                    <a:pt x="753194" y="1084774"/>
                  </a:cubicBezTo>
                  <a:close/>
                  <a:moveTo>
                    <a:pt x="226818" y="988697"/>
                  </a:moveTo>
                  <a:cubicBezTo>
                    <a:pt x="213093" y="1002346"/>
                    <a:pt x="199367" y="1018477"/>
                    <a:pt x="183146" y="1035849"/>
                  </a:cubicBezTo>
                  <a:cubicBezTo>
                    <a:pt x="204358" y="1055703"/>
                    <a:pt x="226818" y="1073075"/>
                    <a:pt x="244287" y="1095410"/>
                  </a:cubicBezTo>
                  <a:cubicBezTo>
                    <a:pt x="251150" y="1103475"/>
                    <a:pt x="249902" y="1108128"/>
                    <a:pt x="245379" y="1111075"/>
                  </a:cubicBezTo>
                  <a:lnTo>
                    <a:pt x="239767" y="1112717"/>
                  </a:lnTo>
                  <a:lnTo>
                    <a:pt x="257297" y="1132532"/>
                  </a:lnTo>
                  <a:cubicBezTo>
                    <a:pt x="267442" y="1159603"/>
                    <a:pt x="253588" y="1196481"/>
                    <a:pt x="273602" y="1219660"/>
                  </a:cubicBezTo>
                  <a:lnTo>
                    <a:pt x="285144" y="1228278"/>
                  </a:lnTo>
                  <a:lnTo>
                    <a:pt x="269126" y="1190137"/>
                  </a:lnTo>
                  <a:cubicBezTo>
                    <a:pt x="261004" y="1157343"/>
                    <a:pt x="266613" y="1126726"/>
                    <a:pt x="285731" y="1096059"/>
                  </a:cubicBezTo>
                  <a:lnTo>
                    <a:pt x="305167" y="1070735"/>
                  </a:lnTo>
                  <a:lnTo>
                    <a:pt x="304052" y="1069339"/>
                  </a:lnTo>
                  <a:lnTo>
                    <a:pt x="285464" y="1078038"/>
                  </a:lnTo>
                  <a:cubicBezTo>
                    <a:pt x="280473" y="1079279"/>
                    <a:pt x="275482" y="1076797"/>
                    <a:pt x="271739" y="1075556"/>
                  </a:cubicBezTo>
                  <a:cubicBezTo>
                    <a:pt x="282969" y="1033367"/>
                    <a:pt x="238048" y="1018477"/>
                    <a:pt x="226818" y="988697"/>
                  </a:cubicBezTo>
                  <a:close/>
                  <a:moveTo>
                    <a:pt x="615524" y="876267"/>
                  </a:moveTo>
                  <a:lnTo>
                    <a:pt x="615320" y="881484"/>
                  </a:lnTo>
                  <a:lnTo>
                    <a:pt x="621182" y="876267"/>
                  </a:lnTo>
                  <a:lnTo>
                    <a:pt x="615524" y="876267"/>
                  </a:lnTo>
                  <a:close/>
                  <a:moveTo>
                    <a:pt x="551914" y="861810"/>
                  </a:moveTo>
                  <a:lnTo>
                    <a:pt x="540677" y="862790"/>
                  </a:lnTo>
                  <a:cubicBezTo>
                    <a:pt x="535256" y="863604"/>
                    <a:pt x="531435" y="864767"/>
                    <a:pt x="528472" y="866784"/>
                  </a:cubicBezTo>
                  <a:lnTo>
                    <a:pt x="523349" y="876854"/>
                  </a:lnTo>
                  <a:lnTo>
                    <a:pt x="539762" y="872106"/>
                  </a:lnTo>
                  <a:lnTo>
                    <a:pt x="556429" y="868662"/>
                  </a:lnTo>
                  <a:lnTo>
                    <a:pt x="551843" y="862581"/>
                  </a:lnTo>
                  <a:lnTo>
                    <a:pt x="551914" y="861810"/>
                  </a:lnTo>
                  <a:close/>
                  <a:moveTo>
                    <a:pt x="477465" y="635799"/>
                  </a:moveTo>
                  <a:lnTo>
                    <a:pt x="465758" y="676296"/>
                  </a:lnTo>
                  <a:lnTo>
                    <a:pt x="461488" y="686003"/>
                  </a:lnTo>
                  <a:lnTo>
                    <a:pt x="472633" y="674142"/>
                  </a:lnTo>
                  <a:cubicBezTo>
                    <a:pt x="475597" y="666697"/>
                    <a:pt x="476844" y="657546"/>
                    <a:pt x="477351" y="647929"/>
                  </a:cubicBezTo>
                  <a:lnTo>
                    <a:pt x="477465" y="635799"/>
                  </a:lnTo>
                  <a:close/>
                  <a:moveTo>
                    <a:pt x="636874" y="610393"/>
                  </a:moveTo>
                  <a:cubicBezTo>
                    <a:pt x="629231" y="609928"/>
                    <a:pt x="621120" y="612720"/>
                    <a:pt x="612386" y="618924"/>
                  </a:cubicBezTo>
                  <a:cubicBezTo>
                    <a:pt x="603651" y="625129"/>
                    <a:pt x="599908" y="631023"/>
                    <a:pt x="600064" y="636917"/>
                  </a:cubicBezTo>
                  <a:lnTo>
                    <a:pt x="602893" y="641513"/>
                  </a:lnTo>
                  <a:lnTo>
                    <a:pt x="609079" y="630072"/>
                  </a:lnTo>
                  <a:cubicBezTo>
                    <a:pt x="616409" y="621518"/>
                    <a:pt x="626079" y="614986"/>
                    <a:pt x="639179" y="612497"/>
                  </a:cubicBezTo>
                  <a:lnTo>
                    <a:pt x="640084" y="612024"/>
                  </a:lnTo>
                  <a:lnTo>
                    <a:pt x="636874" y="610393"/>
                  </a:lnTo>
                  <a:close/>
                  <a:moveTo>
                    <a:pt x="501783" y="494742"/>
                  </a:moveTo>
                  <a:lnTo>
                    <a:pt x="498337" y="514410"/>
                  </a:lnTo>
                  <a:lnTo>
                    <a:pt x="505703" y="544230"/>
                  </a:lnTo>
                  <a:cubicBezTo>
                    <a:pt x="504434" y="550340"/>
                    <a:pt x="498728" y="553473"/>
                    <a:pt x="487315" y="559740"/>
                  </a:cubicBezTo>
                  <a:cubicBezTo>
                    <a:pt x="478439" y="564753"/>
                    <a:pt x="469562" y="568513"/>
                    <a:pt x="460686" y="574779"/>
                  </a:cubicBezTo>
                  <a:cubicBezTo>
                    <a:pt x="456881" y="577286"/>
                    <a:pt x="454345" y="583552"/>
                    <a:pt x="454345" y="587312"/>
                  </a:cubicBezTo>
                  <a:cubicBezTo>
                    <a:pt x="454345" y="598592"/>
                    <a:pt x="464490" y="597339"/>
                    <a:pt x="472098" y="596085"/>
                  </a:cubicBezTo>
                  <a:cubicBezTo>
                    <a:pt x="477171" y="594832"/>
                    <a:pt x="482243" y="595145"/>
                    <a:pt x="486681" y="597025"/>
                  </a:cubicBezTo>
                  <a:lnTo>
                    <a:pt x="491834" y="601968"/>
                  </a:lnTo>
                  <a:lnTo>
                    <a:pt x="496341" y="596589"/>
                  </a:lnTo>
                  <a:cubicBezTo>
                    <a:pt x="510067" y="589144"/>
                    <a:pt x="532527" y="599071"/>
                    <a:pt x="540014" y="573013"/>
                  </a:cubicBezTo>
                  <a:cubicBezTo>
                    <a:pt x="544381" y="556882"/>
                    <a:pt x="552491" y="551298"/>
                    <a:pt x="562318" y="550833"/>
                  </a:cubicBezTo>
                  <a:lnTo>
                    <a:pt x="580934" y="555704"/>
                  </a:lnTo>
                  <a:lnTo>
                    <a:pt x="571493" y="540334"/>
                  </a:lnTo>
                  <a:lnTo>
                    <a:pt x="555104" y="516561"/>
                  </a:lnTo>
                  <a:lnTo>
                    <a:pt x="551024" y="519817"/>
                  </a:lnTo>
                  <a:cubicBezTo>
                    <a:pt x="540340" y="527346"/>
                    <a:pt x="537715" y="523844"/>
                    <a:pt x="524345" y="509837"/>
                  </a:cubicBezTo>
                  <a:lnTo>
                    <a:pt x="501783" y="494742"/>
                  </a:lnTo>
                  <a:close/>
                  <a:moveTo>
                    <a:pt x="667710" y="465"/>
                  </a:moveTo>
                  <a:cubicBezTo>
                    <a:pt x="667710" y="16670"/>
                    <a:pt x="670185" y="32876"/>
                    <a:pt x="666472" y="47835"/>
                  </a:cubicBezTo>
                  <a:cubicBezTo>
                    <a:pt x="656573" y="81493"/>
                    <a:pt x="665235" y="103932"/>
                    <a:pt x="699884" y="116398"/>
                  </a:cubicBezTo>
                  <a:cubicBezTo>
                    <a:pt x="711021" y="120138"/>
                    <a:pt x="713496" y="133850"/>
                    <a:pt x="702358" y="140083"/>
                  </a:cubicBezTo>
                  <a:cubicBezTo>
                    <a:pt x="662760" y="163769"/>
                    <a:pt x="670185" y="216126"/>
                    <a:pt x="640486" y="246044"/>
                  </a:cubicBezTo>
                  <a:cubicBezTo>
                    <a:pt x="637393" y="249161"/>
                    <a:pt x="638321" y="254147"/>
                    <a:pt x="641105" y="259134"/>
                  </a:cubicBezTo>
                  <a:lnTo>
                    <a:pt x="648453" y="267316"/>
                  </a:lnTo>
                  <a:lnTo>
                    <a:pt x="652904" y="255413"/>
                  </a:lnTo>
                  <a:cubicBezTo>
                    <a:pt x="666628" y="244216"/>
                    <a:pt x="679729" y="241105"/>
                    <a:pt x="690646" y="244371"/>
                  </a:cubicBezTo>
                  <a:cubicBezTo>
                    <a:pt x="701563" y="247637"/>
                    <a:pt x="710296" y="257280"/>
                    <a:pt x="715287" y="271588"/>
                  </a:cubicBezTo>
                  <a:cubicBezTo>
                    <a:pt x="741488" y="338774"/>
                    <a:pt x="773927" y="405961"/>
                    <a:pt x="752717" y="481857"/>
                  </a:cubicBezTo>
                  <a:cubicBezTo>
                    <a:pt x="751469" y="506741"/>
                    <a:pt x="750222" y="531625"/>
                    <a:pt x="750222" y="557753"/>
                  </a:cubicBezTo>
                  <a:cubicBezTo>
                    <a:pt x="746479" y="561485"/>
                    <a:pt x="746479" y="565218"/>
                    <a:pt x="748974" y="570195"/>
                  </a:cubicBezTo>
                  <a:cubicBezTo>
                    <a:pt x="731507" y="595079"/>
                    <a:pt x="755212" y="628672"/>
                    <a:pt x="732754" y="652312"/>
                  </a:cubicBezTo>
                  <a:lnTo>
                    <a:pt x="731507" y="651067"/>
                  </a:lnTo>
                  <a:cubicBezTo>
                    <a:pt x="722773" y="658533"/>
                    <a:pt x="719030" y="665998"/>
                    <a:pt x="719030" y="677196"/>
                  </a:cubicBezTo>
                  <a:cubicBezTo>
                    <a:pt x="719030" y="705812"/>
                    <a:pt x="717782" y="734429"/>
                    <a:pt x="716535" y="763045"/>
                  </a:cubicBezTo>
                  <a:cubicBezTo>
                    <a:pt x="699067" y="776731"/>
                    <a:pt x="706553" y="796639"/>
                    <a:pt x="705306" y="814057"/>
                  </a:cubicBezTo>
                  <a:cubicBezTo>
                    <a:pt x="704058" y="843918"/>
                    <a:pt x="704058" y="875023"/>
                    <a:pt x="704058" y="906128"/>
                  </a:cubicBezTo>
                  <a:cubicBezTo>
                    <a:pt x="705306" y="926035"/>
                    <a:pt x="696572" y="940965"/>
                    <a:pt x="685343" y="954651"/>
                  </a:cubicBezTo>
                  <a:lnTo>
                    <a:pt x="677857" y="954651"/>
                  </a:lnTo>
                  <a:lnTo>
                    <a:pt x="670371" y="957140"/>
                  </a:lnTo>
                  <a:cubicBezTo>
                    <a:pt x="671619" y="949675"/>
                    <a:pt x="671619" y="940965"/>
                    <a:pt x="675362" y="934744"/>
                  </a:cubicBezTo>
                  <a:cubicBezTo>
                    <a:pt x="680352" y="922925"/>
                    <a:pt x="680664" y="913904"/>
                    <a:pt x="676921" y="906906"/>
                  </a:cubicBezTo>
                  <a:lnTo>
                    <a:pt x="662655" y="897064"/>
                  </a:lnTo>
                  <a:lnTo>
                    <a:pt x="660279" y="932750"/>
                  </a:lnTo>
                  <a:cubicBezTo>
                    <a:pt x="661528" y="945254"/>
                    <a:pt x="664026" y="959009"/>
                    <a:pt x="654035" y="969012"/>
                  </a:cubicBezTo>
                  <a:lnTo>
                    <a:pt x="657782" y="971513"/>
                  </a:lnTo>
                  <a:lnTo>
                    <a:pt x="640274" y="986705"/>
                  </a:lnTo>
                  <a:lnTo>
                    <a:pt x="640297" y="986518"/>
                  </a:lnTo>
                  <a:lnTo>
                    <a:pt x="639048" y="987768"/>
                  </a:lnTo>
                  <a:lnTo>
                    <a:pt x="640274" y="986705"/>
                  </a:lnTo>
                  <a:lnTo>
                    <a:pt x="631965" y="1052750"/>
                  </a:lnTo>
                  <a:cubicBezTo>
                    <a:pt x="630385" y="1119451"/>
                    <a:pt x="643732" y="1187207"/>
                    <a:pt x="624062" y="1252853"/>
                  </a:cubicBezTo>
                  <a:cubicBezTo>
                    <a:pt x="602831" y="1277861"/>
                    <a:pt x="570360" y="1249102"/>
                    <a:pt x="547880" y="1269108"/>
                  </a:cubicBezTo>
                  <a:cubicBezTo>
                    <a:pt x="540387" y="1269108"/>
                    <a:pt x="535391" y="1264107"/>
                    <a:pt x="531645" y="1257855"/>
                  </a:cubicBezTo>
                  <a:lnTo>
                    <a:pt x="532894" y="1257855"/>
                  </a:lnTo>
                  <a:cubicBezTo>
                    <a:pt x="486685" y="1229095"/>
                    <a:pt x="506667" y="1290365"/>
                    <a:pt x="484187" y="1292866"/>
                  </a:cubicBezTo>
                  <a:cubicBezTo>
                    <a:pt x="484187" y="1299118"/>
                    <a:pt x="484187" y="1304119"/>
                    <a:pt x="482938" y="1310371"/>
                  </a:cubicBezTo>
                  <a:cubicBezTo>
                    <a:pt x="487934" y="1315373"/>
                    <a:pt x="492929" y="1320375"/>
                    <a:pt x="497925" y="1325376"/>
                  </a:cubicBezTo>
                  <a:lnTo>
                    <a:pt x="499174" y="1325376"/>
                  </a:lnTo>
                  <a:cubicBezTo>
                    <a:pt x="506667" y="1369140"/>
                    <a:pt x="469201" y="1361638"/>
                    <a:pt x="446721" y="1370391"/>
                  </a:cubicBezTo>
                  <a:lnTo>
                    <a:pt x="447970" y="1369140"/>
                  </a:lnTo>
                  <a:cubicBezTo>
                    <a:pt x="441725" y="1384145"/>
                    <a:pt x="425490" y="1380394"/>
                    <a:pt x="415499" y="1387896"/>
                  </a:cubicBezTo>
                  <a:lnTo>
                    <a:pt x="417996" y="1386646"/>
                  </a:lnTo>
                  <a:cubicBezTo>
                    <a:pt x="403010" y="1405402"/>
                    <a:pt x="380530" y="1392898"/>
                    <a:pt x="364295" y="1402901"/>
                  </a:cubicBezTo>
                  <a:lnTo>
                    <a:pt x="358050" y="1402901"/>
                  </a:lnTo>
                  <a:lnTo>
                    <a:pt x="354304" y="1405402"/>
                  </a:lnTo>
                  <a:cubicBezTo>
                    <a:pt x="341815" y="1420407"/>
                    <a:pt x="319335" y="1406652"/>
                    <a:pt x="306846" y="1421657"/>
                  </a:cubicBezTo>
                  <a:lnTo>
                    <a:pt x="305597" y="1421657"/>
                  </a:lnTo>
                  <a:cubicBezTo>
                    <a:pt x="299353" y="1426659"/>
                    <a:pt x="295606" y="1434161"/>
                    <a:pt x="288113" y="1435412"/>
                  </a:cubicBezTo>
                  <a:cubicBezTo>
                    <a:pt x="285615" y="1442914"/>
                    <a:pt x="279371" y="1447916"/>
                    <a:pt x="273126" y="1452917"/>
                  </a:cubicBezTo>
                  <a:cubicBezTo>
                    <a:pt x="270004" y="1457294"/>
                    <a:pt x="267819" y="1462295"/>
                    <a:pt x="264852" y="1466984"/>
                  </a:cubicBezTo>
                  <a:lnTo>
                    <a:pt x="257795" y="1473624"/>
                  </a:lnTo>
                  <a:lnTo>
                    <a:pt x="259345" y="1478277"/>
                  </a:lnTo>
                  <a:cubicBezTo>
                    <a:pt x="260586" y="1483243"/>
                    <a:pt x="262137" y="1487898"/>
                    <a:pt x="264774" y="1491777"/>
                  </a:cubicBezTo>
                  <a:lnTo>
                    <a:pt x="275476" y="1499702"/>
                  </a:lnTo>
                  <a:lnTo>
                    <a:pt x="275476" y="1520483"/>
                  </a:lnTo>
                  <a:cubicBezTo>
                    <a:pt x="219639" y="1534138"/>
                    <a:pt x="167524" y="1505587"/>
                    <a:pt x="114168" y="1499380"/>
                  </a:cubicBezTo>
                  <a:cubicBezTo>
                    <a:pt x="70739" y="1495656"/>
                    <a:pt x="84388" y="1446003"/>
                    <a:pt x="86870" y="1412486"/>
                  </a:cubicBezTo>
                  <a:cubicBezTo>
                    <a:pt x="86870" y="1406280"/>
                    <a:pt x="88111" y="1400073"/>
                    <a:pt x="89352" y="1393866"/>
                  </a:cubicBezTo>
                  <a:cubicBezTo>
                    <a:pt x="91833" y="1385177"/>
                    <a:pt x="95556" y="1377729"/>
                    <a:pt x="94315" y="1369040"/>
                  </a:cubicBezTo>
                  <a:cubicBezTo>
                    <a:pt x="91833" y="1362833"/>
                    <a:pt x="90592" y="1357868"/>
                    <a:pt x="88111" y="1352902"/>
                  </a:cubicBezTo>
                  <a:cubicBezTo>
                    <a:pt x="81907" y="1346695"/>
                    <a:pt x="73221" y="1345454"/>
                    <a:pt x="63294" y="1344213"/>
                  </a:cubicBezTo>
                  <a:cubicBezTo>
                    <a:pt x="-11156" y="1330558"/>
                    <a:pt x="-16119" y="1321869"/>
                    <a:pt x="28551" y="1267250"/>
                  </a:cubicBezTo>
                  <a:cubicBezTo>
                    <a:pt x="55849" y="1233734"/>
                    <a:pt x="60812" y="1186563"/>
                    <a:pt x="93074" y="1156771"/>
                  </a:cubicBezTo>
                  <a:cubicBezTo>
                    <a:pt x="95556" y="1149323"/>
                    <a:pt x="100519" y="1143116"/>
                    <a:pt x="104242" y="1136909"/>
                  </a:cubicBezTo>
                  <a:cubicBezTo>
                    <a:pt x="117891" y="1124496"/>
                    <a:pt x="122854" y="1084773"/>
                    <a:pt x="151393" y="1114565"/>
                  </a:cubicBezTo>
                  <a:cubicBezTo>
                    <a:pt x="182414" y="1144357"/>
                    <a:pt x="188618" y="1104634"/>
                    <a:pt x="205990" y="1100910"/>
                  </a:cubicBezTo>
                  <a:lnTo>
                    <a:pt x="213156" y="1102917"/>
                  </a:lnTo>
                  <a:lnTo>
                    <a:pt x="210597" y="1100373"/>
                  </a:lnTo>
                  <a:cubicBezTo>
                    <a:pt x="186889" y="1089205"/>
                    <a:pt x="165677" y="1076797"/>
                    <a:pt x="158190" y="1048258"/>
                  </a:cubicBezTo>
                  <a:cubicBezTo>
                    <a:pt x="155694" y="1038331"/>
                    <a:pt x="141969" y="1038331"/>
                    <a:pt x="130738" y="1035849"/>
                  </a:cubicBezTo>
                  <a:cubicBezTo>
                    <a:pt x="115765" y="932859"/>
                    <a:pt x="203110" y="839795"/>
                    <a:pt x="309173" y="845999"/>
                  </a:cubicBezTo>
                  <a:lnTo>
                    <a:pt x="315411" y="844759"/>
                  </a:lnTo>
                  <a:cubicBezTo>
                    <a:pt x="315411" y="844759"/>
                    <a:pt x="309173" y="844759"/>
                    <a:pt x="307925" y="843518"/>
                  </a:cubicBezTo>
                  <a:cubicBezTo>
                    <a:pt x="250526" y="772789"/>
                    <a:pt x="269243" y="765344"/>
                    <a:pt x="322898" y="702061"/>
                  </a:cubicBezTo>
                  <a:cubicBezTo>
                    <a:pt x="367819" y="648704"/>
                    <a:pt x="385288" y="676003"/>
                    <a:pt x="426465" y="688412"/>
                  </a:cubicBezTo>
                  <a:lnTo>
                    <a:pt x="428101" y="688501"/>
                  </a:lnTo>
                  <a:lnTo>
                    <a:pt x="421851" y="685226"/>
                  </a:lnTo>
                  <a:cubicBezTo>
                    <a:pt x="414084" y="677863"/>
                    <a:pt x="408060" y="668776"/>
                    <a:pt x="408694" y="662510"/>
                  </a:cubicBezTo>
                  <a:cubicBezTo>
                    <a:pt x="409962" y="648724"/>
                    <a:pt x="413766" y="634937"/>
                    <a:pt x="418839" y="623658"/>
                  </a:cubicBezTo>
                  <a:cubicBezTo>
                    <a:pt x="432788" y="593579"/>
                    <a:pt x="425179" y="562246"/>
                    <a:pt x="428983" y="532167"/>
                  </a:cubicBezTo>
                  <a:cubicBezTo>
                    <a:pt x="431520" y="515875"/>
                    <a:pt x="413766" y="513368"/>
                    <a:pt x="399817" y="510861"/>
                  </a:cubicBezTo>
                  <a:cubicBezTo>
                    <a:pt x="399817" y="508355"/>
                    <a:pt x="399817" y="505848"/>
                    <a:pt x="399817" y="503342"/>
                  </a:cubicBezTo>
                  <a:cubicBezTo>
                    <a:pt x="384600" y="472323"/>
                    <a:pt x="387929" y="448353"/>
                    <a:pt x="407664" y="430376"/>
                  </a:cubicBezTo>
                  <a:lnTo>
                    <a:pt x="412907" y="427033"/>
                  </a:lnTo>
                  <a:lnTo>
                    <a:pt x="412795" y="413088"/>
                  </a:lnTo>
                  <a:cubicBezTo>
                    <a:pt x="390521" y="355745"/>
                    <a:pt x="430119" y="249784"/>
                    <a:pt x="498179" y="208646"/>
                  </a:cubicBezTo>
                  <a:cubicBezTo>
                    <a:pt x="548915" y="176235"/>
                    <a:pt x="562527" y="131357"/>
                    <a:pt x="567476" y="77754"/>
                  </a:cubicBezTo>
                  <a:cubicBezTo>
                    <a:pt x="568714" y="66534"/>
                    <a:pt x="576139" y="60301"/>
                    <a:pt x="589751" y="64041"/>
                  </a:cubicBezTo>
                  <a:cubicBezTo>
                    <a:pt x="594700" y="61548"/>
                    <a:pt x="599650" y="60301"/>
                    <a:pt x="604600" y="56561"/>
                  </a:cubicBezTo>
                  <a:cubicBezTo>
                    <a:pt x="616974" y="49082"/>
                    <a:pt x="609550" y="30383"/>
                    <a:pt x="619449" y="22903"/>
                  </a:cubicBezTo>
                  <a:cubicBezTo>
                    <a:pt x="625637" y="17917"/>
                    <a:pt x="639249" y="22903"/>
                    <a:pt x="647911" y="19164"/>
                  </a:cubicBezTo>
                  <a:cubicBezTo>
                    <a:pt x="656573" y="16670"/>
                    <a:pt x="650386" y="-3275"/>
                    <a:pt x="667710" y="465"/>
                  </a:cubicBezTo>
                  <a:close/>
                </a:path>
              </a:pathLst>
            </a:custGeom>
            <a:solidFill>
              <a:srgbClr val="F4B081"/>
            </a:solidFill>
            <a:ln>
              <a:noFill/>
            </a:ln>
          </p:spPr>
          <p:txBody>
            <a:bodyPr anchorCtr="0" anchor="ctr" bIns="22850" lIns="45725" spcFirstLastPara="1" rIns="45725" wrap="square" tIns="2285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747993"/>
                </a:solidFill>
                <a:latin typeface="Jost Light"/>
                <a:ea typeface="Jost Light"/>
                <a:cs typeface="Jost Light"/>
                <a:sym typeface="Jost Light"/>
              </a:endParaRPr>
            </a:p>
          </p:txBody>
        </p:sp>
        <p:sp>
          <p:nvSpPr>
            <p:cNvPr id="652" name="Google Shape;652;g311d5cb9a0a_0_344"/>
            <p:cNvSpPr/>
            <p:nvPr/>
          </p:nvSpPr>
          <p:spPr>
            <a:xfrm>
              <a:off x="9319129" y="5114593"/>
              <a:ext cx="6054483" cy="4739723"/>
            </a:xfrm>
            <a:custGeom>
              <a:rect b="b" l="l" r="r" t="t"/>
              <a:pathLst>
                <a:path extrusionOk="0" h="3218827" w="3504766">
                  <a:moveTo>
                    <a:pt x="2439653" y="3170890"/>
                  </a:moveTo>
                  <a:cubicBezTo>
                    <a:pt x="2443343" y="3170890"/>
                    <a:pt x="2448264" y="3172111"/>
                    <a:pt x="2451955" y="3173332"/>
                  </a:cubicBezTo>
                  <a:cubicBezTo>
                    <a:pt x="2481481" y="3186765"/>
                    <a:pt x="2528230" y="3158678"/>
                    <a:pt x="2541763" y="3209967"/>
                  </a:cubicBezTo>
                  <a:lnTo>
                    <a:pt x="2542993" y="3209967"/>
                  </a:lnTo>
                  <a:cubicBezTo>
                    <a:pt x="2495013" y="3211188"/>
                    <a:pt x="2448264" y="3211188"/>
                    <a:pt x="2401515" y="3212409"/>
                  </a:cubicBezTo>
                  <a:cubicBezTo>
                    <a:pt x="2397825" y="3209967"/>
                    <a:pt x="2395364" y="3208745"/>
                    <a:pt x="2390443" y="3208745"/>
                  </a:cubicBezTo>
                  <a:cubicBezTo>
                    <a:pt x="2383062" y="3206303"/>
                    <a:pt x="2379371" y="3201418"/>
                    <a:pt x="2381831" y="3194092"/>
                  </a:cubicBezTo>
                  <a:cubicBezTo>
                    <a:pt x="2391673" y="3181880"/>
                    <a:pt x="2405206" y="3175774"/>
                    <a:pt x="2418739" y="3172111"/>
                  </a:cubicBezTo>
                  <a:cubicBezTo>
                    <a:pt x="2426120" y="3170890"/>
                    <a:pt x="2432271" y="3170890"/>
                    <a:pt x="2439653" y="3170890"/>
                  </a:cubicBezTo>
                  <a:close/>
                  <a:moveTo>
                    <a:pt x="2555661" y="3114716"/>
                  </a:moveTo>
                  <a:cubicBezTo>
                    <a:pt x="2555661" y="3114716"/>
                    <a:pt x="2561601" y="3114716"/>
                    <a:pt x="2562789" y="3117047"/>
                  </a:cubicBezTo>
                  <a:cubicBezTo>
                    <a:pt x="2572294" y="3122875"/>
                    <a:pt x="2582987" y="3129868"/>
                    <a:pt x="2592492" y="3136862"/>
                  </a:cubicBezTo>
                  <a:cubicBezTo>
                    <a:pt x="2592492" y="3141524"/>
                    <a:pt x="2591304" y="3145021"/>
                    <a:pt x="2590116" y="3148518"/>
                  </a:cubicBezTo>
                  <a:cubicBezTo>
                    <a:pt x="2581799" y="3149683"/>
                    <a:pt x="2573482" y="3152014"/>
                    <a:pt x="2563977" y="3152014"/>
                  </a:cubicBezTo>
                  <a:cubicBezTo>
                    <a:pt x="2560413" y="3145021"/>
                    <a:pt x="2555661" y="3135696"/>
                    <a:pt x="2550908" y="3127537"/>
                  </a:cubicBezTo>
                  <a:cubicBezTo>
                    <a:pt x="2549720" y="3124041"/>
                    <a:pt x="2553284" y="3119378"/>
                    <a:pt x="2555661" y="3114716"/>
                  </a:cubicBezTo>
                  <a:close/>
                  <a:moveTo>
                    <a:pt x="2516138" y="3109219"/>
                  </a:moveTo>
                  <a:cubicBezTo>
                    <a:pt x="2521023" y="3110789"/>
                    <a:pt x="2519802" y="3113929"/>
                    <a:pt x="2512474" y="3118640"/>
                  </a:cubicBezTo>
                  <a:lnTo>
                    <a:pt x="2511253" y="3117070"/>
                  </a:lnTo>
                  <a:cubicBezTo>
                    <a:pt x="2512474" y="3113929"/>
                    <a:pt x="2514917" y="3109219"/>
                    <a:pt x="2516138" y="3109219"/>
                  </a:cubicBezTo>
                  <a:close/>
                  <a:moveTo>
                    <a:pt x="2720067" y="3104901"/>
                  </a:moveTo>
                  <a:cubicBezTo>
                    <a:pt x="2733500" y="3103724"/>
                    <a:pt x="2744490" y="3106079"/>
                    <a:pt x="2751817" y="3119031"/>
                  </a:cubicBezTo>
                  <a:cubicBezTo>
                    <a:pt x="2742048" y="3117853"/>
                    <a:pt x="2732278" y="3117853"/>
                    <a:pt x="2722509" y="3116676"/>
                  </a:cubicBezTo>
                  <a:cubicBezTo>
                    <a:pt x="2721288" y="3111966"/>
                    <a:pt x="2720067" y="3107256"/>
                    <a:pt x="2720067" y="3104901"/>
                  </a:cubicBezTo>
                  <a:close/>
                  <a:moveTo>
                    <a:pt x="2685883" y="3103724"/>
                  </a:moveTo>
                  <a:cubicBezTo>
                    <a:pt x="2684670" y="3107603"/>
                    <a:pt x="2684670" y="3112775"/>
                    <a:pt x="2684670" y="3117947"/>
                  </a:cubicBezTo>
                  <a:cubicBezTo>
                    <a:pt x="2676177" y="3120533"/>
                    <a:pt x="2671325" y="3126998"/>
                    <a:pt x="2670112" y="3134756"/>
                  </a:cubicBezTo>
                  <a:cubicBezTo>
                    <a:pt x="2665259" y="3141221"/>
                    <a:pt x="2660406" y="3147686"/>
                    <a:pt x="2655554" y="3152858"/>
                  </a:cubicBezTo>
                  <a:cubicBezTo>
                    <a:pt x="2649488" y="3158030"/>
                    <a:pt x="2644635" y="3164495"/>
                    <a:pt x="2639782" y="3168374"/>
                  </a:cubicBezTo>
                  <a:cubicBezTo>
                    <a:pt x="2619159" y="3165788"/>
                    <a:pt x="2616732" y="3134756"/>
                    <a:pt x="2593682" y="3138635"/>
                  </a:cubicBezTo>
                  <a:cubicBezTo>
                    <a:pt x="2620372" y="3111482"/>
                    <a:pt x="2651914" y="3103724"/>
                    <a:pt x="2685883" y="3103724"/>
                  </a:cubicBezTo>
                  <a:close/>
                  <a:moveTo>
                    <a:pt x="2476426" y="3102020"/>
                  </a:moveTo>
                  <a:cubicBezTo>
                    <a:pt x="2482608" y="3099974"/>
                    <a:pt x="2491956" y="3106585"/>
                    <a:pt x="2508843" y="3120437"/>
                  </a:cubicBezTo>
                  <a:lnTo>
                    <a:pt x="2510049" y="3121696"/>
                  </a:lnTo>
                  <a:cubicBezTo>
                    <a:pt x="2510049" y="3126733"/>
                    <a:pt x="2510049" y="3131770"/>
                    <a:pt x="2510049" y="3135548"/>
                  </a:cubicBezTo>
                  <a:cubicBezTo>
                    <a:pt x="2490750" y="3131770"/>
                    <a:pt x="2478688" y="3146882"/>
                    <a:pt x="2461801" y="3151919"/>
                  </a:cubicBezTo>
                  <a:cubicBezTo>
                    <a:pt x="2463007" y="3145622"/>
                    <a:pt x="2461801" y="3140585"/>
                    <a:pt x="2463007" y="3135548"/>
                  </a:cubicBezTo>
                  <a:cubicBezTo>
                    <a:pt x="2467229" y="3114770"/>
                    <a:pt x="2470245" y="3104066"/>
                    <a:pt x="2476426" y="3102020"/>
                  </a:cubicBezTo>
                  <a:close/>
                  <a:moveTo>
                    <a:pt x="2718799" y="3087239"/>
                  </a:moveTo>
                  <a:cubicBezTo>
                    <a:pt x="2718799" y="3091636"/>
                    <a:pt x="2718799" y="3097132"/>
                    <a:pt x="2718799" y="3102628"/>
                  </a:cubicBezTo>
                  <a:cubicBezTo>
                    <a:pt x="2707386" y="3101529"/>
                    <a:pt x="2697241" y="3101529"/>
                    <a:pt x="2687096" y="3101529"/>
                  </a:cubicBezTo>
                  <a:cubicBezTo>
                    <a:pt x="2693437" y="3089437"/>
                    <a:pt x="2704850" y="3087239"/>
                    <a:pt x="2718799" y="3087239"/>
                  </a:cubicBezTo>
                  <a:close/>
                  <a:moveTo>
                    <a:pt x="2726408" y="3065256"/>
                  </a:moveTo>
                  <a:cubicBezTo>
                    <a:pt x="2732749" y="3065256"/>
                    <a:pt x="2735286" y="3070428"/>
                    <a:pt x="2731481" y="3075600"/>
                  </a:cubicBezTo>
                  <a:cubicBezTo>
                    <a:pt x="2727676" y="3079478"/>
                    <a:pt x="2723872" y="3083357"/>
                    <a:pt x="2720067" y="3085943"/>
                  </a:cubicBezTo>
                  <a:cubicBezTo>
                    <a:pt x="2720067" y="3082064"/>
                    <a:pt x="2721335" y="3075600"/>
                    <a:pt x="2722603" y="3070428"/>
                  </a:cubicBezTo>
                  <a:cubicBezTo>
                    <a:pt x="2722603" y="3069135"/>
                    <a:pt x="2725140" y="3065256"/>
                    <a:pt x="2726408" y="3065256"/>
                  </a:cubicBezTo>
                  <a:close/>
                  <a:moveTo>
                    <a:pt x="1791398" y="3054268"/>
                  </a:moveTo>
                  <a:cubicBezTo>
                    <a:pt x="1796060" y="3054268"/>
                    <a:pt x="1800723" y="3054268"/>
                    <a:pt x="1805385" y="3055536"/>
                  </a:cubicBezTo>
                  <a:cubicBezTo>
                    <a:pt x="1814709" y="3056804"/>
                    <a:pt x="1825199" y="3056804"/>
                    <a:pt x="1828696" y="3068218"/>
                  </a:cubicBezTo>
                  <a:cubicBezTo>
                    <a:pt x="1826365" y="3073290"/>
                    <a:pt x="1826365" y="3079631"/>
                    <a:pt x="1822868" y="3082167"/>
                  </a:cubicBezTo>
                  <a:cubicBezTo>
                    <a:pt x="1813544" y="3085972"/>
                    <a:pt x="1804219" y="3085972"/>
                    <a:pt x="1797226" y="3077095"/>
                  </a:cubicBezTo>
                  <a:cubicBezTo>
                    <a:pt x="1793729" y="3070754"/>
                    <a:pt x="1793729" y="3063145"/>
                    <a:pt x="1791398" y="3054268"/>
                  </a:cubicBezTo>
                  <a:close/>
                  <a:moveTo>
                    <a:pt x="384900" y="3039280"/>
                  </a:moveTo>
                  <a:lnTo>
                    <a:pt x="383654" y="3041778"/>
                  </a:lnTo>
                  <a:lnTo>
                    <a:pt x="384071" y="3040033"/>
                  </a:lnTo>
                  <a:lnTo>
                    <a:pt x="384900" y="3039280"/>
                  </a:lnTo>
                  <a:close/>
                  <a:moveTo>
                    <a:pt x="1779797" y="3021297"/>
                  </a:moveTo>
                  <a:cubicBezTo>
                    <a:pt x="1792009" y="3027638"/>
                    <a:pt x="1794451" y="3040319"/>
                    <a:pt x="1795672" y="3053001"/>
                  </a:cubicBezTo>
                  <a:cubicBezTo>
                    <a:pt x="1784682" y="3053001"/>
                    <a:pt x="1774913" y="3053001"/>
                    <a:pt x="1763922" y="3053001"/>
                  </a:cubicBezTo>
                  <a:lnTo>
                    <a:pt x="1779797" y="3021297"/>
                  </a:lnTo>
                  <a:close/>
                  <a:moveTo>
                    <a:pt x="1130767" y="3011306"/>
                  </a:moveTo>
                  <a:cubicBezTo>
                    <a:pt x="1133209" y="3010307"/>
                    <a:pt x="1138093" y="3011306"/>
                    <a:pt x="1141757" y="3011306"/>
                  </a:cubicBezTo>
                  <a:cubicBezTo>
                    <a:pt x="1139314" y="3013305"/>
                    <a:pt x="1138093" y="3016302"/>
                    <a:pt x="1134430" y="3017301"/>
                  </a:cubicBezTo>
                  <a:cubicBezTo>
                    <a:pt x="1130767" y="3019300"/>
                    <a:pt x="1125882" y="3019300"/>
                    <a:pt x="1120998" y="3020299"/>
                  </a:cubicBezTo>
                  <a:cubicBezTo>
                    <a:pt x="1124661" y="3016302"/>
                    <a:pt x="1125882" y="3013305"/>
                    <a:pt x="1130767" y="3011306"/>
                  </a:cubicBezTo>
                  <a:close/>
                  <a:moveTo>
                    <a:pt x="2285039" y="3004815"/>
                  </a:moveTo>
                  <a:lnTo>
                    <a:pt x="2282291" y="3009393"/>
                  </a:lnTo>
                  <a:lnTo>
                    <a:pt x="2280459" y="3007561"/>
                  </a:lnTo>
                  <a:lnTo>
                    <a:pt x="2285039" y="3004815"/>
                  </a:lnTo>
                  <a:close/>
                  <a:moveTo>
                    <a:pt x="1060048" y="2999405"/>
                  </a:moveTo>
                  <a:cubicBezTo>
                    <a:pt x="1065498" y="3001837"/>
                    <a:pt x="1069986" y="3008133"/>
                    <a:pt x="1075756" y="3019009"/>
                  </a:cubicBezTo>
                  <a:lnTo>
                    <a:pt x="1075312" y="3019024"/>
                  </a:lnTo>
                  <a:lnTo>
                    <a:pt x="1075797" y="3019539"/>
                  </a:lnTo>
                  <a:lnTo>
                    <a:pt x="1074580" y="3019048"/>
                  </a:lnTo>
                  <a:lnTo>
                    <a:pt x="1074504" y="3019050"/>
                  </a:lnTo>
                  <a:lnTo>
                    <a:pt x="1073315" y="3038003"/>
                  </a:lnTo>
                  <a:cubicBezTo>
                    <a:pt x="1063078" y="3038003"/>
                    <a:pt x="1052841" y="3040229"/>
                    <a:pt x="1045221" y="3034109"/>
                  </a:cubicBezTo>
                  <a:lnTo>
                    <a:pt x="1039155" y="3025631"/>
                  </a:lnTo>
                  <a:lnTo>
                    <a:pt x="1039148" y="3025636"/>
                  </a:lnTo>
                  <a:cubicBezTo>
                    <a:pt x="1035678" y="3025636"/>
                    <a:pt x="1032207" y="3024479"/>
                    <a:pt x="1027580" y="3022166"/>
                  </a:cubicBezTo>
                  <a:cubicBezTo>
                    <a:pt x="1027580" y="3017538"/>
                    <a:pt x="1027580" y="3011754"/>
                    <a:pt x="1028737" y="3007127"/>
                  </a:cubicBezTo>
                  <a:lnTo>
                    <a:pt x="1038887" y="3005097"/>
                  </a:lnTo>
                  <a:lnTo>
                    <a:pt x="1038571" y="3002982"/>
                  </a:lnTo>
                  <a:cubicBezTo>
                    <a:pt x="1048188" y="2998403"/>
                    <a:pt x="1054599" y="2996972"/>
                    <a:pt x="1060048" y="2999405"/>
                  </a:cubicBezTo>
                  <a:close/>
                  <a:moveTo>
                    <a:pt x="190773" y="2993821"/>
                  </a:moveTo>
                  <a:cubicBezTo>
                    <a:pt x="199482" y="2995067"/>
                    <a:pt x="205703" y="3000053"/>
                    <a:pt x="215656" y="3000053"/>
                  </a:cubicBezTo>
                  <a:cubicBezTo>
                    <a:pt x="220633" y="3002545"/>
                    <a:pt x="224366" y="3006284"/>
                    <a:pt x="226854" y="3011270"/>
                  </a:cubicBezTo>
                  <a:lnTo>
                    <a:pt x="225610" y="3010023"/>
                  </a:lnTo>
                  <a:cubicBezTo>
                    <a:pt x="234319" y="3012516"/>
                    <a:pt x="239295" y="3018748"/>
                    <a:pt x="244272" y="3024979"/>
                  </a:cubicBezTo>
                  <a:lnTo>
                    <a:pt x="243028" y="3023733"/>
                  </a:lnTo>
                  <a:cubicBezTo>
                    <a:pt x="250493" y="3027472"/>
                    <a:pt x="254225" y="3033704"/>
                    <a:pt x="260446" y="3039935"/>
                  </a:cubicBezTo>
                  <a:cubicBezTo>
                    <a:pt x="266667" y="3044921"/>
                    <a:pt x="272888" y="3049906"/>
                    <a:pt x="275376" y="3057384"/>
                  </a:cubicBezTo>
                  <a:lnTo>
                    <a:pt x="275376" y="3056137"/>
                  </a:lnTo>
                  <a:cubicBezTo>
                    <a:pt x="280353" y="3058630"/>
                    <a:pt x="281597" y="3063615"/>
                    <a:pt x="280353" y="3066108"/>
                  </a:cubicBezTo>
                  <a:cubicBezTo>
                    <a:pt x="279109" y="3068601"/>
                    <a:pt x="276620" y="3071093"/>
                    <a:pt x="275376" y="3071093"/>
                  </a:cubicBezTo>
                  <a:cubicBezTo>
                    <a:pt x="267911" y="3091035"/>
                    <a:pt x="239295" y="3105991"/>
                    <a:pt x="260446" y="3133410"/>
                  </a:cubicBezTo>
                  <a:lnTo>
                    <a:pt x="261690" y="3135903"/>
                  </a:lnTo>
                  <a:cubicBezTo>
                    <a:pt x="265423" y="3142134"/>
                    <a:pt x="271644" y="3145873"/>
                    <a:pt x="275376" y="3152105"/>
                  </a:cubicBezTo>
                  <a:lnTo>
                    <a:pt x="275376" y="3150859"/>
                  </a:lnTo>
                  <a:cubicBezTo>
                    <a:pt x="281597" y="3157090"/>
                    <a:pt x="287818" y="3162076"/>
                    <a:pt x="291550" y="3169554"/>
                  </a:cubicBezTo>
                  <a:lnTo>
                    <a:pt x="290306" y="3168307"/>
                  </a:lnTo>
                  <a:cubicBezTo>
                    <a:pt x="299015" y="3172046"/>
                    <a:pt x="303992" y="3180770"/>
                    <a:pt x="306480" y="3190741"/>
                  </a:cubicBezTo>
                  <a:lnTo>
                    <a:pt x="306480" y="3191987"/>
                  </a:lnTo>
                  <a:cubicBezTo>
                    <a:pt x="287818" y="3216914"/>
                    <a:pt x="269155" y="3234363"/>
                    <a:pt x="244272" y="3198219"/>
                  </a:cubicBezTo>
                  <a:cubicBezTo>
                    <a:pt x="238051" y="3191987"/>
                    <a:pt x="230586" y="3185756"/>
                    <a:pt x="230586" y="3175785"/>
                  </a:cubicBezTo>
                  <a:cubicBezTo>
                    <a:pt x="233075" y="3172046"/>
                    <a:pt x="231830" y="3169554"/>
                    <a:pt x="228098" y="3167061"/>
                  </a:cubicBezTo>
                  <a:cubicBezTo>
                    <a:pt x="219389" y="3157090"/>
                    <a:pt x="221877" y="3143381"/>
                    <a:pt x="214412" y="3133410"/>
                  </a:cubicBezTo>
                  <a:lnTo>
                    <a:pt x="215656" y="3134656"/>
                  </a:lnTo>
                  <a:cubicBezTo>
                    <a:pt x="203215" y="3124686"/>
                    <a:pt x="203215" y="3109730"/>
                    <a:pt x="199482" y="3097266"/>
                  </a:cubicBezTo>
                  <a:cubicBezTo>
                    <a:pt x="200726" y="3092281"/>
                    <a:pt x="200726" y="3088542"/>
                    <a:pt x="195750" y="3087296"/>
                  </a:cubicBezTo>
                  <a:cubicBezTo>
                    <a:pt x="187041" y="3077325"/>
                    <a:pt x="189529" y="3063615"/>
                    <a:pt x="182064" y="3053645"/>
                  </a:cubicBezTo>
                  <a:cubicBezTo>
                    <a:pt x="182064" y="3033704"/>
                    <a:pt x="175843" y="3013762"/>
                    <a:pt x="184552" y="2995067"/>
                  </a:cubicBezTo>
                  <a:lnTo>
                    <a:pt x="190773" y="2993821"/>
                  </a:lnTo>
                  <a:close/>
                  <a:moveTo>
                    <a:pt x="578306" y="2989905"/>
                  </a:moveTo>
                  <a:lnTo>
                    <a:pt x="578306" y="2991170"/>
                  </a:lnTo>
                  <a:lnTo>
                    <a:pt x="578218" y="2990130"/>
                  </a:lnTo>
                  <a:lnTo>
                    <a:pt x="578306" y="2989905"/>
                  </a:lnTo>
                  <a:close/>
                  <a:moveTo>
                    <a:pt x="1199762" y="2982832"/>
                  </a:moveTo>
                  <a:lnTo>
                    <a:pt x="1202508" y="2987409"/>
                  </a:lnTo>
                  <a:lnTo>
                    <a:pt x="1197931" y="2984663"/>
                  </a:lnTo>
                  <a:lnTo>
                    <a:pt x="1199762" y="2982832"/>
                  </a:lnTo>
                  <a:close/>
                  <a:moveTo>
                    <a:pt x="1267795" y="2971841"/>
                  </a:moveTo>
                  <a:lnTo>
                    <a:pt x="1261514" y="2981262"/>
                  </a:lnTo>
                  <a:lnTo>
                    <a:pt x="1258374" y="2976551"/>
                  </a:lnTo>
                  <a:lnTo>
                    <a:pt x="1267795" y="2971841"/>
                  </a:lnTo>
                  <a:close/>
                  <a:moveTo>
                    <a:pt x="921529" y="2961029"/>
                  </a:moveTo>
                  <a:cubicBezTo>
                    <a:pt x="939045" y="2965196"/>
                    <a:pt x="951657" y="2986794"/>
                    <a:pt x="965670" y="2999941"/>
                  </a:cubicBezTo>
                  <a:cubicBezTo>
                    <a:pt x="976880" y="3009957"/>
                    <a:pt x="975634" y="3022478"/>
                    <a:pt x="973143" y="3036251"/>
                  </a:cubicBezTo>
                  <a:cubicBezTo>
                    <a:pt x="940758" y="3053780"/>
                    <a:pt x="939512" y="3057536"/>
                    <a:pt x="960687" y="3087586"/>
                  </a:cubicBezTo>
                  <a:cubicBezTo>
                    <a:pt x="961933" y="3096350"/>
                    <a:pt x="965670" y="3102610"/>
                    <a:pt x="975634" y="3105115"/>
                  </a:cubicBezTo>
                  <a:cubicBezTo>
                    <a:pt x="976880" y="3142677"/>
                    <a:pt x="973143" y="3146433"/>
                    <a:pt x="932039" y="3133912"/>
                  </a:cubicBezTo>
                  <a:cubicBezTo>
                    <a:pt x="928302" y="3116383"/>
                    <a:pt x="927057" y="3098854"/>
                    <a:pt x="914601" y="3085082"/>
                  </a:cubicBezTo>
                  <a:cubicBezTo>
                    <a:pt x="915847" y="3080073"/>
                    <a:pt x="914601" y="3075065"/>
                    <a:pt x="910864" y="3071309"/>
                  </a:cubicBezTo>
                  <a:cubicBezTo>
                    <a:pt x="899654" y="3057536"/>
                    <a:pt x="910864" y="3036251"/>
                    <a:pt x="897163" y="3022478"/>
                  </a:cubicBezTo>
                  <a:lnTo>
                    <a:pt x="897163" y="3023730"/>
                  </a:lnTo>
                  <a:cubicBezTo>
                    <a:pt x="900900" y="3002445"/>
                    <a:pt x="884707" y="2971143"/>
                    <a:pt x="902145" y="2963631"/>
                  </a:cubicBezTo>
                  <a:cubicBezTo>
                    <a:pt x="909307" y="2960188"/>
                    <a:pt x="915691" y="2959640"/>
                    <a:pt x="921529" y="2961029"/>
                  </a:cubicBezTo>
                  <a:close/>
                  <a:moveTo>
                    <a:pt x="1379267" y="2955356"/>
                  </a:moveTo>
                  <a:cubicBezTo>
                    <a:pt x="1385155" y="2955356"/>
                    <a:pt x="1389866" y="2955356"/>
                    <a:pt x="1394577" y="2955356"/>
                  </a:cubicBezTo>
                  <a:lnTo>
                    <a:pt x="1379267" y="2970666"/>
                  </a:lnTo>
                  <a:cubicBezTo>
                    <a:pt x="1379267" y="2965955"/>
                    <a:pt x="1379267" y="2960067"/>
                    <a:pt x="1379267" y="2955356"/>
                  </a:cubicBezTo>
                  <a:close/>
                  <a:moveTo>
                    <a:pt x="1284584" y="2955356"/>
                  </a:moveTo>
                  <a:cubicBezTo>
                    <a:pt x="1284584" y="2960067"/>
                    <a:pt x="1284584" y="2965955"/>
                    <a:pt x="1284584" y="2970666"/>
                  </a:cubicBezTo>
                  <a:lnTo>
                    <a:pt x="1269365" y="2970666"/>
                  </a:lnTo>
                  <a:cubicBezTo>
                    <a:pt x="1274438" y="2965955"/>
                    <a:pt x="1279511" y="2960067"/>
                    <a:pt x="1284584" y="2955356"/>
                  </a:cubicBezTo>
                  <a:close/>
                  <a:moveTo>
                    <a:pt x="1375834" y="2952437"/>
                  </a:moveTo>
                  <a:cubicBezTo>
                    <a:pt x="1376521" y="2952952"/>
                    <a:pt x="1377436" y="2955356"/>
                    <a:pt x="1378352" y="2959478"/>
                  </a:cubicBezTo>
                  <a:cubicBezTo>
                    <a:pt x="1377436" y="2959478"/>
                    <a:pt x="1373774" y="2956730"/>
                    <a:pt x="1374690" y="2956730"/>
                  </a:cubicBezTo>
                  <a:cubicBezTo>
                    <a:pt x="1374690" y="2953296"/>
                    <a:pt x="1375148" y="2951922"/>
                    <a:pt x="1375834" y="2952437"/>
                  </a:cubicBezTo>
                  <a:close/>
                  <a:moveTo>
                    <a:pt x="1420334" y="2952304"/>
                  </a:moveTo>
                  <a:cubicBezTo>
                    <a:pt x="1422836" y="2952304"/>
                    <a:pt x="1425192" y="2954746"/>
                    <a:pt x="1427547" y="2959631"/>
                  </a:cubicBezTo>
                  <a:cubicBezTo>
                    <a:pt x="1422836" y="2959631"/>
                    <a:pt x="1418125" y="2959631"/>
                    <a:pt x="1412237" y="2959631"/>
                  </a:cubicBezTo>
                  <a:cubicBezTo>
                    <a:pt x="1415181" y="2954746"/>
                    <a:pt x="1417831" y="2952304"/>
                    <a:pt x="1420334" y="2952304"/>
                  </a:cubicBezTo>
                  <a:close/>
                  <a:moveTo>
                    <a:pt x="1186940" y="2944364"/>
                  </a:moveTo>
                  <a:cubicBezTo>
                    <a:pt x="1193045" y="2945542"/>
                    <a:pt x="1196709" y="2945542"/>
                    <a:pt x="1202814" y="2946719"/>
                  </a:cubicBezTo>
                  <a:cubicBezTo>
                    <a:pt x="1204035" y="2946719"/>
                    <a:pt x="1207699" y="2950253"/>
                    <a:pt x="1207699" y="2950253"/>
                  </a:cubicBezTo>
                  <a:cubicBezTo>
                    <a:pt x="1206478" y="2957319"/>
                    <a:pt x="1202814" y="2959674"/>
                    <a:pt x="1196709" y="2956141"/>
                  </a:cubicBezTo>
                  <a:cubicBezTo>
                    <a:pt x="1193045" y="2952608"/>
                    <a:pt x="1190603" y="2949075"/>
                    <a:pt x="1186940" y="2944364"/>
                  </a:cubicBezTo>
                  <a:close/>
                  <a:moveTo>
                    <a:pt x="1141606" y="2944364"/>
                  </a:moveTo>
                  <a:cubicBezTo>
                    <a:pt x="1140232" y="2947504"/>
                    <a:pt x="1138858" y="2953785"/>
                    <a:pt x="1137484" y="2953785"/>
                  </a:cubicBezTo>
                  <a:cubicBezTo>
                    <a:pt x="1131989" y="2952215"/>
                    <a:pt x="1133363" y="2949074"/>
                    <a:pt x="1141606" y="2944364"/>
                  </a:cubicBezTo>
                  <a:close/>
                  <a:moveTo>
                    <a:pt x="2335410" y="2944363"/>
                  </a:moveTo>
                  <a:cubicBezTo>
                    <a:pt x="2386422" y="2949309"/>
                    <a:pt x="2386422" y="2949309"/>
                    <a:pt x="2400108" y="2992586"/>
                  </a:cubicBezTo>
                  <a:cubicBezTo>
                    <a:pt x="2376468" y="2980221"/>
                    <a:pt x="2347852" y="2974038"/>
                    <a:pt x="2335410" y="2944363"/>
                  </a:cubicBezTo>
                  <a:close/>
                  <a:moveTo>
                    <a:pt x="472302" y="2944362"/>
                  </a:moveTo>
                  <a:cubicBezTo>
                    <a:pt x="484773" y="2944362"/>
                    <a:pt x="497244" y="2944362"/>
                    <a:pt x="509715" y="2944362"/>
                  </a:cubicBezTo>
                  <a:cubicBezTo>
                    <a:pt x="522186" y="2949422"/>
                    <a:pt x="535905" y="2949422"/>
                    <a:pt x="547129" y="2958278"/>
                  </a:cubicBezTo>
                  <a:cubicBezTo>
                    <a:pt x="548376" y="2962073"/>
                    <a:pt x="552117" y="2963338"/>
                    <a:pt x="555858" y="2962073"/>
                  </a:cubicBezTo>
                  <a:cubicBezTo>
                    <a:pt x="564588" y="2962706"/>
                    <a:pt x="572071" y="2964603"/>
                    <a:pt x="576436" y="2969031"/>
                  </a:cubicBezTo>
                  <a:lnTo>
                    <a:pt x="578218" y="2990130"/>
                  </a:lnTo>
                  <a:lnTo>
                    <a:pt x="570297" y="3010384"/>
                  </a:lnTo>
                  <a:cubicBezTo>
                    <a:pt x="569226" y="3016788"/>
                    <a:pt x="569654" y="3022797"/>
                    <a:pt x="571291" y="3028490"/>
                  </a:cubicBezTo>
                  <a:lnTo>
                    <a:pt x="592849" y="3058889"/>
                  </a:lnTo>
                  <a:lnTo>
                    <a:pt x="592025" y="3058220"/>
                  </a:lnTo>
                  <a:lnTo>
                    <a:pt x="593272" y="3059485"/>
                  </a:lnTo>
                  <a:lnTo>
                    <a:pt x="592849" y="3058889"/>
                  </a:lnTo>
                  <a:lnTo>
                    <a:pt x="610731" y="3073401"/>
                  </a:lnTo>
                  <a:cubicBezTo>
                    <a:pt x="615720" y="3078461"/>
                    <a:pt x="621955" y="3084787"/>
                    <a:pt x="625697" y="3091112"/>
                  </a:cubicBezTo>
                  <a:lnTo>
                    <a:pt x="624450" y="3089847"/>
                  </a:lnTo>
                  <a:cubicBezTo>
                    <a:pt x="629438" y="3093642"/>
                    <a:pt x="630685" y="3096172"/>
                    <a:pt x="628191" y="3098703"/>
                  </a:cubicBezTo>
                  <a:cubicBezTo>
                    <a:pt x="625697" y="3101233"/>
                    <a:pt x="624450" y="3102498"/>
                    <a:pt x="621955" y="3102498"/>
                  </a:cubicBezTo>
                  <a:lnTo>
                    <a:pt x="621955" y="3101233"/>
                  </a:lnTo>
                  <a:cubicBezTo>
                    <a:pt x="608237" y="3107558"/>
                    <a:pt x="595766" y="3112618"/>
                    <a:pt x="582048" y="3117679"/>
                  </a:cubicBezTo>
                  <a:lnTo>
                    <a:pt x="582048" y="3118944"/>
                  </a:lnTo>
                  <a:cubicBezTo>
                    <a:pt x="574565" y="3115149"/>
                    <a:pt x="568329" y="3110088"/>
                    <a:pt x="563341" y="3103763"/>
                  </a:cubicBezTo>
                  <a:cubicBezTo>
                    <a:pt x="557105" y="3099968"/>
                    <a:pt x="552117" y="3093642"/>
                    <a:pt x="548376" y="3086052"/>
                  </a:cubicBezTo>
                  <a:lnTo>
                    <a:pt x="549623" y="3087317"/>
                  </a:lnTo>
                  <a:cubicBezTo>
                    <a:pt x="537152" y="3082256"/>
                    <a:pt x="542140" y="3064545"/>
                    <a:pt x="529669" y="3058220"/>
                  </a:cubicBezTo>
                  <a:lnTo>
                    <a:pt x="529669" y="3055690"/>
                  </a:lnTo>
                  <a:cubicBezTo>
                    <a:pt x="524680" y="3050629"/>
                    <a:pt x="520939" y="3044304"/>
                    <a:pt x="515951" y="3039243"/>
                  </a:cubicBezTo>
                  <a:cubicBezTo>
                    <a:pt x="509715" y="3034183"/>
                    <a:pt x="503480" y="3029123"/>
                    <a:pt x="500985" y="3020267"/>
                  </a:cubicBezTo>
                  <a:lnTo>
                    <a:pt x="502232" y="3021532"/>
                  </a:lnTo>
                  <a:cubicBezTo>
                    <a:pt x="488514" y="3016472"/>
                    <a:pt x="493503" y="3000026"/>
                    <a:pt x="482279" y="2992435"/>
                  </a:cubicBezTo>
                  <a:lnTo>
                    <a:pt x="481032" y="2991170"/>
                  </a:lnTo>
                  <a:cubicBezTo>
                    <a:pt x="477290" y="2984845"/>
                    <a:pt x="471055" y="2979784"/>
                    <a:pt x="468560" y="2972194"/>
                  </a:cubicBezTo>
                  <a:lnTo>
                    <a:pt x="469807" y="2974724"/>
                  </a:lnTo>
                  <a:cubicBezTo>
                    <a:pt x="457336" y="2963338"/>
                    <a:pt x="456089" y="2953218"/>
                    <a:pt x="472302" y="2944362"/>
                  </a:cubicBezTo>
                  <a:close/>
                  <a:moveTo>
                    <a:pt x="1569019" y="2924762"/>
                  </a:moveTo>
                  <a:cubicBezTo>
                    <a:pt x="1569534" y="2923653"/>
                    <a:pt x="1572282" y="2923653"/>
                    <a:pt x="1577090" y="2924921"/>
                  </a:cubicBezTo>
                  <a:cubicBezTo>
                    <a:pt x="1582585" y="2926189"/>
                    <a:pt x="1588080" y="2928726"/>
                    <a:pt x="1592201" y="2931262"/>
                  </a:cubicBezTo>
                  <a:cubicBezTo>
                    <a:pt x="1590828" y="2932530"/>
                    <a:pt x="1588080" y="2937604"/>
                    <a:pt x="1588080" y="2937604"/>
                  </a:cubicBezTo>
                  <a:cubicBezTo>
                    <a:pt x="1582585" y="2935067"/>
                    <a:pt x="1577090" y="2933799"/>
                    <a:pt x="1574342" y="2931262"/>
                  </a:cubicBezTo>
                  <a:cubicBezTo>
                    <a:pt x="1570221" y="2928092"/>
                    <a:pt x="1568504" y="2925872"/>
                    <a:pt x="1569019" y="2924762"/>
                  </a:cubicBezTo>
                  <a:close/>
                  <a:moveTo>
                    <a:pt x="1137482" y="2924582"/>
                  </a:moveTo>
                  <a:cubicBezTo>
                    <a:pt x="1155236" y="2924582"/>
                    <a:pt x="1174258" y="2922384"/>
                    <a:pt x="1185672" y="2937773"/>
                  </a:cubicBezTo>
                  <a:cubicBezTo>
                    <a:pt x="1169186" y="2937773"/>
                    <a:pt x="1153968" y="2937773"/>
                    <a:pt x="1137482" y="2937773"/>
                  </a:cubicBezTo>
                  <a:cubicBezTo>
                    <a:pt x="1137482" y="2933376"/>
                    <a:pt x="1137482" y="2928979"/>
                    <a:pt x="1137482" y="2924582"/>
                  </a:cubicBezTo>
                  <a:close/>
                  <a:moveTo>
                    <a:pt x="1133936" y="2919293"/>
                  </a:moveTo>
                  <a:cubicBezTo>
                    <a:pt x="1134737" y="2919980"/>
                    <a:pt x="1135653" y="2922385"/>
                    <a:pt x="1136568" y="2926506"/>
                  </a:cubicBezTo>
                  <a:cubicBezTo>
                    <a:pt x="1134737" y="2925132"/>
                    <a:pt x="1131991" y="2923758"/>
                    <a:pt x="1131991" y="2922385"/>
                  </a:cubicBezTo>
                  <a:cubicBezTo>
                    <a:pt x="1132449" y="2919637"/>
                    <a:pt x="1133135" y="2918606"/>
                    <a:pt x="1133936" y="2919293"/>
                  </a:cubicBezTo>
                  <a:close/>
                  <a:moveTo>
                    <a:pt x="1505655" y="2911393"/>
                  </a:moveTo>
                  <a:lnTo>
                    <a:pt x="1537358" y="2911393"/>
                  </a:lnTo>
                  <a:cubicBezTo>
                    <a:pt x="1534822" y="2923340"/>
                    <a:pt x="1536090" y="2937675"/>
                    <a:pt x="1518336" y="2934091"/>
                  </a:cubicBezTo>
                  <a:cubicBezTo>
                    <a:pt x="1508191" y="2932897"/>
                    <a:pt x="1506923" y="2920950"/>
                    <a:pt x="1505655" y="2911393"/>
                  </a:cubicBezTo>
                  <a:close/>
                  <a:moveTo>
                    <a:pt x="1227349" y="2902806"/>
                  </a:moveTo>
                  <a:cubicBezTo>
                    <a:pt x="1228151" y="2903493"/>
                    <a:pt x="1229067" y="2905897"/>
                    <a:pt x="1229983" y="2910019"/>
                  </a:cubicBezTo>
                  <a:cubicBezTo>
                    <a:pt x="1228151" y="2908645"/>
                    <a:pt x="1225403" y="2907271"/>
                    <a:pt x="1225403" y="2905897"/>
                  </a:cubicBezTo>
                  <a:cubicBezTo>
                    <a:pt x="1225861" y="2903150"/>
                    <a:pt x="1226548" y="2902119"/>
                    <a:pt x="1227349" y="2902806"/>
                  </a:cubicBezTo>
                  <a:close/>
                  <a:moveTo>
                    <a:pt x="1074290" y="2900402"/>
                  </a:moveTo>
                  <a:cubicBezTo>
                    <a:pt x="1075663" y="2900402"/>
                    <a:pt x="1078411" y="2901972"/>
                    <a:pt x="1081159" y="2901972"/>
                  </a:cubicBezTo>
                  <a:cubicBezTo>
                    <a:pt x="1081159" y="2905112"/>
                    <a:pt x="1081159" y="2909823"/>
                    <a:pt x="1079785" y="2909823"/>
                  </a:cubicBezTo>
                  <a:cubicBezTo>
                    <a:pt x="1077037" y="2909823"/>
                    <a:pt x="1074290" y="2908253"/>
                    <a:pt x="1071542" y="2906683"/>
                  </a:cubicBezTo>
                  <a:cubicBezTo>
                    <a:pt x="1072916" y="2905112"/>
                    <a:pt x="1072916" y="2900402"/>
                    <a:pt x="1074290" y="2900402"/>
                  </a:cubicBezTo>
                  <a:close/>
                  <a:moveTo>
                    <a:pt x="1395754" y="2894909"/>
                  </a:moveTo>
                  <a:lnTo>
                    <a:pt x="1405175" y="2897106"/>
                  </a:lnTo>
                  <a:lnTo>
                    <a:pt x="1400465" y="2899303"/>
                  </a:lnTo>
                  <a:lnTo>
                    <a:pt x="1395754" y="2894909"/>
                  </a:lnTo>
                  <a:close/>
                  <a:moveTo>
                    <a:pt x="997357" y="2889413"/>
                  </a:moveTo>
                  <a:lnTo>
                    <a:pt x="999189" y="2892553"/>
                  </a:lnTo>
                  <a:lnTo>
                    <a:pt x="994609" y="2898834"/>
                  </a:lnTo>
                  <a:lnTo>
                    <a:pt x="997357" y="2889413"/>
                  </a:lnTo>
                  <a:close/>
                  <a:moveTo>
                    <a:pt x="1158134" y="2861938"/>
                  </a:moveTo>
                  <a:cubicBezTo>
                    <a:pt x="1151503" y="2871554"/>
                    <a:pt x="1143545" y="2877048"/>
                    <a:pt x="1132935" y="2877048"/>
                  </a:cubicBezTo>
                  <a:cubicBezTo>
                    <a:pt x="1128956" y="2875675"/>
                    <a:pt x="1124977" y="2871554"/>
                    <a:pt x="1120998" y="2868806"/>
                  </a:cubicBezTo>
                  <a:cubicBezTo>
                    <a:pt x="1122324" y="2867433"/>
                    <a:pt x="1124977" y="2864685"/>
                    <a:pt x="1126303" y="2864685"/>
                  </a:cubicBezTo>
                  <a:cubicBezTo>
                    <a:pt x="1136913" y="2861938"/>
                    <a:pt x="1147524" y="2861938"/>
                    <a:pt x="1158134" y="2861938"/>
                  </a:cubicBezTo>
                  <a:close/>
                  <a:moveTo>
                    <a:pt x="1916618" y="2806993"/>
                  </a:moveTo>
                  <a:lnTo>
                    <a:pt x="1916618" y="2814705"/>
                  </a:lnTo>
                  <a:lnTo>
                    <a:pt x="1919195" y="2812031"/>
                  </a:lnTo>
                  <a:lnTo>
                    <a:pt x="1916618" y="2806993"/>
                  </a:lnTo>
                  <a:close/>
                  <a:moveTo>
                    <a:pt x="711612" y="2790498"/>
                  </a:moveTo>
                  <a:lnTo>
                    <a:pt x="713444" y="2793247"/>
                  </a:lnTo>
                  <a:lnTo>
                    <a:pt x="708864" y="2795079"/>
                  </a:lnTo>
                  <a:lnTo>
                    <a:pt x="711612" y="2790498"/>
                  </a:lnTo>
                  <a:close/>
                  <a:moveTo>
                    <a:pt x="1902631" y="2785005"/>
                  </a:moveTo>
                  <a:lnTo>
                    <a:pt x="1916151" y="2799715"/>
                  </a:lnTo>
                  <a:lnTo>
                    <a:pt x="1919195" y="2795995"/>
                  </a:lnTo>
                  <a:cubicBezTo>
                    <a:pt x="1925507" y="2800929"/>
                    <a:pt x="1933081" y="2804630"/>
                    <a:pt x="1938131" y="2809564"/>
                  </a:cubicBezTo>
                  <a:cubicBezTo>
                    <a:pt x="1949492" y="2823134"/>
                    <a:pt x="1946967" y="2837936"/>
                    <a:pt x="1933081" y="2841637"/>
                  </a:cubicBezTo>
                  <a:cubicBezTo>
                    <a:pt x="1912884" y="2846571"/>
                    <a:pt x="1892686" y="2851506"/>
                    <a:pt x="1872488" y="2853973"/>
                  </a:cubicBezTo>
                  <a:cubicBezTo>
                    <a:pt x="1864914" y="2855206"/>
                    <a:pt x="1858603" y="2846571"/>
                    <a:pt x="1857340" y="2837936"/>
                  </a:cubicBezTo>
                  <a:cubicBezTo>
                    <a:pt x="1857340" y="2829301"/>
                    <a:pt x="1859865" y="2821900"/>
                    <a:pt x="1869964" y="2823134"/>
                  </a:cubicBezTo>
                  <a:cubicBezTo>
                    <a:pt x="1883219" y="2824984"/>
                    <a:pt x="1897183" y="2829610"/>
                    <a:pt x="1908663" y="2822960"/>
                  </a:cubicBezTo>
                  <a:lnTo>
                    <a:pt x="1914988" y="2816396"/>
                  </a:lnTo>
                  <a:lnTo>
                    <a:pt x="1896803" y="2812904"/>
                  </a:lnTo>
                  <a:cubicBezTo>
                    <a:pt x="1888645" y="2809100"/>
                    <a:pt x="1879320" y="2804027"/>
                    <a:pt x="1883982" y="2791346"/>
                  </a:cubicBezTo>
                  <a:cubicBezTo>
                    <a:pt x="1886314" y="2786273"/>
                    <a:pt x="1895638" y="2786273"/>
                    <a:pt x="1902631" y="2785005"/>
                  </a:cubicBezTo>
                  <a:close/>
                  <a:moveTo>
                    <a:pt x="1950754" y="2785003"/>
                  </a:moveTo>
                  <a:cubicBezTo>
                    <a:pt x="1955926" y="2785003"/>
                    <a:pt x="1959805" y="2785003"/>
                    <a:pt x="1966270" y="2786377"/>
                  </a:cubicBezTo>
                  <a:cubicBezTo>
                    <a:pt x="1968855" y="2786377"/>
                    <a:pt x="1971441" y="2789124"/>
                    <a:pt x="1971441" y="2790498"/>
                  </a:cubicBezTo>
                  <a:cubicBezTo>
                    <a:pt x="1971441" y="2798740"/>
                    <a:pt x="1966270" y="2800113"/>
                    <a:pt x="1959805" y="2795992"/>
                  </a:cubicBezTo>
                  <a:cubicBezTo>
                    <a:pt x="1957219" y="2793245"/>
                    <a:pt x="1953340" y="2789124"/>
                    <a:pt x="1950754" y="2785003"/>
                  </a:cubicBezTo>
                  <a:close/>
                  <a:moveTo>
                    <a:pt x="1982566" y="2735546"/>
                  </a:moveTo>
                  <a:cubicBezTo>
                    <a:pt x="1982566" y="2737544"/>
                    <a:pt x="1980253" y="2738544"/>
                    <a:pt x="1979096" y="2740542"/>
                  </a:cubicBezTo>
                  <a:cubicBezTo>
                    <a:pt x="1975625" y="2742540"/>
                    <a:pt x="1969841" y="2745538"/>
                    <a:pt x="1967527" y="2744539"/>
                  </a:cubicBezTo>
                  <a:cubicBezTo>
                    <a:pt x="1961743" y="2742540"/>
                    <a:pt x="1961743" y="2738544"/>
                    <a:pt x="1969841" y="2736545"/>
                  </a:cubicBezTo>
                  <a:cubicBezTo>
                    <a:pt x="1973312" y="2736545"/>
                    <a:pt x="1979096" y="2736545"/>
                    <a:pt x="1982566" y="2735546"/>
                  </a:cubicBezTo>
                  <a:close/>
                  <a:moveTo>
                    <a:pt x="2945365" y="2730052"/>
                  </a:moveTo>
                  <a:cubicBezTo>
                    <a:pt x="2960672" y="2737379"/>
                    <a:pt x="2959494" y="2743484"/>
                    <a:pt x="2945365" y="2750811"/>
                  </a:cubicBezTo>
                  <a:cubicBezTo>
                    <a:pt x="2945365" y="2743484"/>
                    <a:pt x="2945365" y="2736158"/>
                    <a:pt x="2945365" y="2730052"/>
                  </a:cubicBezTo>
                  <a:close/>
                  <a:moveTo>
                    <a:pt x="2380894" y="2717859"/>
                  </a:moveTo>
                  <a:cubicBezTo>
                    <a:pt x="2382807" y="2720092"/>
                    <a:pt x="2383102" y="2726618"/>
                    <a:pt x="2383690" y="2739669"/>
                  </a:cubicBezTo>
                  <a:lnTo>
                    <a:pt x="2368381" y="2721809"/>
                  </a:lnTo>
                  <a:cubicBezTo>
                    <a:pt x="2375447" y="2717688"/>
                    <a:pt x="2378980" y="2715627"/>
                    <a:pt x="2380894" y="2717859"/>
                  </a:cubicBezTo>
                  <a:close/>
                  <a:moveTo>
                    <a:pt x="2928879" y="2713566"/>
                  </a:moveTo>
                  <a:cubicBezTo>
                    <a:pt x="2932176" y="2715880"/>
                    <a:pt x="2936573" y="2718193"/>
                    <a:pt x="2940969" y="2720507"/>
                  </a:cubicBezTo>
                  <a:cubicBezTo>
                    <a:pt x="2943168" y="2723978"/>
                    <a:pt x="2944267" y="2729762"/>
                    <a:pt x="2944267" y="2734389"/>
                  </a:cubicBezTo>
                  <a:cubicBezTo>
                    <a:pt x="2933276" y="2732075"/>
                    <a:pt x="2928879" y="2723978"/>
                    <a:pt x="2928879" y="2713566"/>
                  </a:cubicBezTo>
                  <a:close/>
                  <a:moveTo>
                    <a:pt x="2285957" y="2686093"/>
                  </a:moveTo>
                  <a:cubicBezTo>
                    <a:pt x="2325267" y="2687361"/>
                    <a:pt x="2325267" y="2687361"/>
                    <a:pt x="2334143" y="2717797"/>
                  </a:cubicBezTo>
                  <a:cubicBezTo>
                    <a:pt x="2311318" y="2717797"/>
                    <a:pt x="2294833" y="2707652"/>
                    <a:pt x="2285957" y="2686093"/>
                  </a:cubicBezTo>
                  <a:close/>
                  <a:moveTo>
                    <a:pt x="2612912" y="2680593"/>
                  </a:moveTo>
                  <a:lnTo>
                    <a:pt x="2614744" y="2685303"/>
                  </a:lnTo>
                  <a:lnTo>
                    <a:pt x="2610164" y="2690014"/>
                  </a:lnTo>
                  <a:lnTo>
                    <a:pt x="2612912" y="2680593"/>
                  </a:lnTo>
                  <a:close/>
                  <a:moveTo>
                    <a:pt x="449462" y="2656668"/>
                  </a:moveTo>
                  <a:lnTo>
                    <a:pt x="449056" y="2657486"/>
                  </a:lnTo>
                  <a:lnTo>
                    <a:pt x="450636" y="2658054"/>
                  </a:lnTo>
                  <a:lnTo>
                    <a:pt x="449462" y="2656668"/>
                  </a:lnTo>
                  <a:close/>
                  <a:moveTo>
                    <a:pt x="2316991" y="2598592"/>
                  </a:moveTo>
                  <a:cubicBezTo>
                    <a:pt x="2325421" y="2599396"/>
                    <a:pt x="2331666" y="2606469"/>
                    <a:pt x="2334163" y="2625760"/>
                  </a:cubicBezTo>
                  <a:cubicBezTo>
                    <a:pt x="2325421" y="2630904"/>
                    <a:pt x="2316679" y="2636048"/>
                    <a:pt x="2306688" y="2639907"/>
                  </a:cubicBezTo>
                  <a:cubicBezTo>
                    <a:pt x="2285457" y="2646337"/>
                    <a:pt x="2280461" y="2638621"/>
                    <a:pt x="2286705" y="2609041"/>
                  </a:cubicBezTo>
                  <a:cubicBezTo>
                    <a:pt x="2297945" y="2603254"/>
                    <a:pt x="2308561" y="2597788"/>
                    <a:pt x="2316991" y="2598592"/>
                  </a:cubicBezTo>
                  <a:close/>
                  <a:moveTo>
                    <a:pt x="2769523" y="2592673"/>
                  </a:moveTo>
                  <a:cubicBezTo>
                    <a:pt x="2780762" y="2595115"/>
                    <a:pt x="2795748" y="2595115"/>
                    <a:pt x="2793251" y="2612212"/>
                  </a:cubicBezTo>
                  <a:cubicBezTo>
                    <a:pt x="2792002" y="2623203"/>
                    <a:pt x="2778265" y="2624424"/>
                    <a:pt x="2769523" y="2624424"/>
                  </a:cubicBezTo>
                  <a:cubicBezTo>
                    <a:pt x="2769523" y="2614654"/>
                    <a:pt x="2769523" y="2603664"/>
                    <a:pt x="2769523" y="2592673"/>
                  </a:cubicBezTo>
                  <a:close/>
                  <a:moveTo>
                    <a:pt x="1505654" y="2576189"/>
                  </a:moveTo>
                  <a:cubicBezTo>
                    <a:pt x="1518843" y="2582220"/>
                    <a:pt x="1533230" y="2583426"/>
                    <a:pt x="1548816" y="2582220"/>
                  </a:cubicBezTo>
                  <a:cubicBezTo>
                    <a:pt x="1562005" y="2579808"/>
                    <a:pt x="1570397" y="2599107"/>
                    <a:pt x="1565602" y="2614788"/>
                  </a:cubicBezTo>
                  <a:cubicBezTo>
                    <a:pt x="1565602" y="2618407"/>
                    <a:pt x="1562005" y="2622025"/>
                    <a:pt x="1558408" y="2624438"/>
                  </a:cubicBezTo>
                  <a:cubicBezTo>
                    <a:pt x="1545219" y="2611169"/>
                    <a:pt x="1523638" y="2624438"/>
                    <a:pt x="1512848" y="2611169"/>
                  </a:cubicBezTo>
                  <a:cubicBezTo>
                    <a:pt x="1505654" y="2602726"/>
                    <a:pt x="1508052" y="2588251"/>
                    <a:pt x="1505654" y="2576189"/>
                  </a:cubicBezTo>
                  <a:close/>
                  <a:moveTo>
                    <a:pt x="2441766" y="2567602"/>
                  </a:moveTo>
                  <a:cubicBezTo>
                    <a:pt x="2442568" y="2568289"/>
                    <a:pt x="2443483" y="2570694"/>
                    <a:pt x="2444398" y="2574815"/>
                  </a:cubicBezTo>
                  <a:cubicBezTo>
                    <a:pt x="2442568" y="2573441"/>
                    <a:pt x="2439821" y="2570693"/>
                    <a:pt x="2439821" y="2570693"/>
                  </a:cubicBezTo>
                  <a:cubicBezTo>
                    <a:pt x="2440279" y="2567946"/>
                    <a:pt x="2440965" y="2566915"/>
                    <a:pt x="2441766" y="2567602"/>
                  </a:cubicBezTo>
                  <a:close/>
                  <a:moveTo>
                    <a:pt x="2753881" y="2559701"/>
                  </a:moveTo>
                  <a:cubicBezTo>
                    <a:pt x="2779244" y="2564586"/>
                    <a:pt x="2779244" y="2564586"/>
                    <a:pt x="2770367" y="2590231"/>
                  </a:cubicBezTo>
                  <a:cubicBezTo>
                    <a:pt x="2761490" y="2590231"/>
                    <a:pt x="2753881" y="2591452"/>
                    <a:pt x="2745004" y="2590231"/>
                  </a:cubicBezTo>
                  <a:cubicBezTo>
                    <a:pt x="2737395" y="2589009"/>
                    <a:pt x="2731054" y="2585346"/>
                    <a:pt x="2737395" y="2576798"/>
                  </a:cubicBezTo>
                  <a:cubicBezTo>
                    <a:pt x="2742467" y="2570692"/>
                    <a:pt x="2748808" y="2565807"/>
                    <a:pt x="2753881" y="2559701"/>
                  </a:cubicBezTo>
                  <a:close/>
                  <a:moveTo>
                    <a:pt x="681777" y="2556383"/>
                  </a:moveTo>
                  <a:cubicBezTo>
                    <a:pt x="684275" y="2563868"/>
                    <a:pt x="681777" y="2571353"/>
                    <a:pt x="675531" y="2577590"/>
                  </a:cubicBezTo>
                  <a:lnTo>
                    <a:pt x="672222" y="2577850"/>
                  </a:lnTo>
                  <a:lnTo>
                    <a:pt x="681541" y="2583562"/>
                  </a:lnTo>
                  <a:cubicBezTo>
                    <a:pt x="683717" y="2586531"/>
                    <a:pt x="685271" y="2589969"/>
                    <a:pt x="687757" y="2592470"/>
                  </a:cubicBezTo>
                  <a:lnTo>
                    <a:pt x="689913" y="2592470"/>
                  </a:lnTo>
                  <a:lnTo>
                    <a:pt x="684275" y="2580085"/>
                  </a:lnTo>
                  <a:cubicBezTo>
                    <a:pt x="681777" y="2572600"/>
                    <a:pt x="690521" y="2562621"/>
                    <a:pt x="681777" y="2556383"/>
                  </a:cubicBezTo>
                  <a:close/>
                  <a:moveTo>
                    <a:pt x="1809258" y="2548711"/>
                  </a:moveTo>
                  <a:cubicBezTo>
                    <a:pt x="1810632" y="2550281"/>
                    <a:pt x="1812006" y="2554992"/>
                    <a:pt x="1812006" y="2554992"/>
                  </a:cubicBezTo>
                  <a:cubicBezTo>
                    <a:pt x="1809258" y="2556562"/>
                    <a:pt x="1807884" y="2556562"/>
                    <a:pt x="1805137" y="2558132"/>
                  </a:cubicBezTo>
                  <a:cubicBezTo>
                    <a:pt x="1803763" y="2556562"/>
                    <a:pt x="1802389" y="2550281"/>
                    <a:pt x="1802389" y="2550281"/>
                  </a:cubicBezTo>
                  <a:cubicBezTo>
                    <a:pt x="1805137" y="2548711"/>
                    <a:pt x="1807884" y="2548711"/>
                    <a:pt x="1809258" y="2548711"/>
                  </a:cubicBezTo>
                  <a:close/>
                  <a:moveTo>
                    <a:pt x="2259333" y="2545614"/>
                  </a:moveTo>
                  <a:cubicBezTo>
                    <a:pt x="2301208" y="2543216"/>
                    <a:pt x="2296282" y="2573190"/>
                    <a:pt x="2295050" y="2598368"/>
                  </a:cubicBezTo>
                  <a:cubicBezTo>
                    <a:pt x="2293819" y="2601965"/>
                    <a:pt x="2292587" y="2604363"/>
                    <a:pt x="2290124" y="2606761"/>
                  </a:cubicBezTo>
                  <a:cubicBezTo>
                    <a:pt x="2280271" y="2606761"/>
                    <a:pt x="2270418" y="2607960"/>
                    <a:pt x="2259333" y="2606761"/>
                  </a:cubicBezTo>
                  <a:cubicBezTo>
                    <a:pt x="2248249" y="2605562"/>
                    <a:pt x="2231006" y="2605562"/>
                    <a:pt x="2248249" y="2587578"/>
                  </a:cubicBezTo>
                  <a:cubicBezTo>
                    <a:pt x="2260565" y="2575588"/>
                    <a:pt x="2258102" y="2560001"/>
                    <a:pt x="2259333" y="2545614"/>
                  </a:cubicBezTo>
                  <a:close/>
                  <a:moveTo>
                    <a:pt x="1587278" y="2526730"/>
                  </a:moveTo>
                  <a:cubicBezTo>
                    <a:pt x="1590896" y="2545301"/>
                    <a:pt x="1616226" y="2537342"/>
                    <a:pt x="1619845" y="2555913"/>
                  </a:cubicBezTo>
                  <a:cubicBezTo>
                    <a:pt x="1600546" y="2563872"/>
                    <a:pt x="1584865" y="2563872"/>
                    <a:pt x="1571597" y="2543974"/>
                  </a:cubicBezTo>
                  <a:cubicBezTo>
                    <a:pt x="1576422" y="2538668"/>
                    <a:pt x="1582453" y="2532036"/>
                    <a:pt x="1587278" y="2526730"/>
                  </a:cubicBezTo>
                  <a:close/>
                  <a:moveTo>
                    <a:pt x="1538624" y="2510246"/>
                  </a:moveTo>
                  <a:cubicBezTo>
                    <a:pt x="1551576" y="2517573"/>
                    <a:pt x="1553931" y="2529785"/>
                    <a:pt x="1553931" y="2541997"/>
                  </a:cubicBezTo>
                  <a:cubicBezTo>
                    <a:pt x="1549221" y="2541997"/>
                    <a:pt x="1544511" y="2541997"/>
                    <a:pt x="1538624" y="2541997"/>
                  </a:cubicBezTo>
                  <a:cubicBezTo>
                    <a:pt x="1538624" y="2531006"/>
                    <a:pt x="1538624" y="2521237"/>
                    <a:pt x="1538624" y="2510246"/>
                  </a:cubicBezTo>
                  <a:close/>
                  <a:moveTo>
                    <a:pt x="1620380" y="2489166"/>
                  </a:moveTo>
                  <a:cubicBezTo>
                    <a:pt x="1622231" y="2489767"/>
                    <a:pt x="1623464" y="2491269"/>
                    <a:pt x="1624081" y="2494274"/>
                  </a:cubicBezTo>
                  <a:cubicBezTo>
                    <a:pt x="1625315" y="2497880"/>
                    <a:pt x="1624081" y="2502688"/>
                    <a:pt x="1621614" y="2507496"/>
                  </a:cubicBezTo>
                  <a:cubicBezTo>
                    <a:pt x="1612979" y="2520718"/>
                    <a:pt x="1599409" y="2524324"/>
                    <a:pt x="1583372" y="2525526"/>
                  </a:cubicBezTo>
                  <a:cubicBezTo>
                    <a:pt x="1582138" y="2514708"/>
                    <a:pt x="1566101" y="2503890"/>
                    <a:pt x="1584605" y="2494274"/>
                  </a:cubicBezTo>
                  <a:cubicBezTo>
                    <a:pt x="1593241" y="2491870"/>
                    <a:pt x="1603110" y="2491870"/>
                    <a:pt x="1612979" y="2489466"/>
                  </a:cubicBezTo>
                  <a:cubicBezTo>
                    <a:pt x="1616063" y="2488865"/>
                    <a:pt x="1618530" y="2488565"/>
                    <a:pt x="1620380" y="2489166"/>
                  </a:cubicBezTo>
                  <a:close/>
                  <a:moveTo>
                    <a:pt x="2013947" y="2427815"/>
                  </a:moveTo>
                  <a:cubicBezTo>
                    <a:pt x="2015321" y="2435142"/>
                    <a:pt x="2018069" y="2441247"/>
                    <a:pt x="2020816" y="2448574"/>
                  </a:cubicBezTo>
                  <a:cubicBezTo>
                    <a:pt x="2015321" y="2448574"/>
                    <a:pt x="2008452" y="2447353"/>
                    <a:pt x="2004331" y="2447353"/>
                  </a:cubicBezTo>
                  <a:cubicBezTo>
                    <a:pt x="1996088" y="2444911"/>
                    <a:pt x="1994714" y="2440026"/>
                    <a:pt x="1998836" y="2433921"/>
                  </a:cubicBezTo>
                  <a:cubicBezTo>
                    <a:pt x="2002957" y="2432699"/>
                    <a:pt x="2008452" y="2430257"/>
                    <a:pt x="2013947" y="2427815"/>
                  </a:cubicBezTo>
                  <a:close/>
                  <a:moveTo>
                    <a:pt x="2665116" y="2394846"/>
                  </a:moveTo>
                  <a:cubicBezTo>
                    <a:pt x="2665116" y="2394846"/>
                    <a:pt x="2667864" y="2398144"/>
                    <a:pt x="2669237" y="2400342"/>
                  </a:cubicBezTo>
                  <a:cubicBezTo>
                    <a:pt x="2666490" y="2403640"/>
                    <a:pt x="2663742" y="2409136"/>
                    <a:pt x="2659621" y="2409136"/>
                  </a:cubicBezTo>
                  <a:cubicBezTo>
                    <a:pt x="2652752" y="2410235"/>
                    <a:pt x="2648631" y="2406937"/>
                    <a:pt x="2651378" y="2401441"/>
                  </a:cubicBezTo>
                  <a:cubicBezTo>
                    <a:pt x="2654126" y="2398144"/>
                    <a:pt x="2660995" y="2397044"/>
                    <a:pt x="2665116" y="2394846"/>
                  </a:cubicBezTo>
                  <a:close/>
                  <a:moveTo>
                    <a:pt x="1697982" y="2383855"/>
                  </a:moveTo>
                  <a:cubicBezTo>
                    <a:pt x="1705676" y="2385174"/>
                    <a:pt x="1713369" y="2385174"/>
                    <a:pt x="1719780" y="2389131"/>
                  </a:cubicBezTo>
                  <a:cubicBezTo>
                    <a:pt x="1726191" y="2393087"/>
                    <a:pt x="1731320" y="2399682"/>
                    <a:pt x="1733885" y="2406276"/>
                  </a:cubicBezTo>
                  <a:cubicBezTo>
                    <a:pt x="1735167" y="2406276"/>
                    <a:pt x="1727474" y="2415508"/>
                    <a:pt x="1724909" y="2414189"/>
                  </a:cubicBezTo>
                  <a:cubicBezTo>
                    <a:pt x="1718498" y="2414189"/>
                    <a:pt x="1709522" y="2411551"/>
                    <a:pt x="1704393" y="2406276"/>
                  </a:cubicBezTo>
                  <a:cubicBezTo>
                    <a:pt x="1700547" y="2401000"/>
                    <a:pt x="1700547" y="2391768"/>
                    <a:pt x="1697982" y="2383855"/>
                  </a:cubicBezTo>
                  <a:close/>
                  <a:moveTo>
                    <a:pt x="250817" y="2380491"/>
                  </a:moveTo>
                  <a:lnTo>
                    <a:pt x="247279" y="2386380"/>
                  </a:lnTo>
                  <a:lnTo>
                    <a:pt x="254682" y="2385316"/>
                  </a:lnTo>
                  <a:lnTo>
                    <a:pt x="250817" y="2380491"/>
                  </a:lnTo>
                  <a:close/>
                  <a:moveTo>
                    <a:pt x="2713938" y="2380488"/>
                  </a:moveTo>
                  <a:cubicBezTo>
                    <a:pt x="2717802" y="2379016"/>
                    <a:pt x="2722748" y="2379670"/>
                    <a:pt x="2728311" y="2380979"/>
                  </a:cubicBezTo>
                  <a:cubicBezTo>
                    <a:pt x="2735729" y="2383596"/>
                    <a:pt x="2743147" y="2384904"/>
                    <a:pt x="2751802" y="2384904"/>
                  </a:cubicBezTo>
                  <a:cubicBezTo>
                    <a:pt x="2746856" y="2395371"/>
                    <a:pt x="2741911" y="2404530"/>
                    <a:pt x="2736965" y="2413688"/>
                  </a:cubicBezTo>
                  <a:cubicBezTo>
                    <a:pt x="2730784" y="2422847"/>
                    <a:pt x="2723366" y="2432006"/>
                    <a:pt x="2712238" y="2422847"/>
                  </a:cubicBezTo>
                  <a:cubicBezTo>
                    <a:pt x="2703584" y="2417613"/>
                    <a:pt x="2704820" y="2404530"/>
                    <a:pt x="2706057" y="2392754"/>
                  </a:cubicBezTo>
                  <a:cubicBezTo>
                    <a:pt x="2707293" y="2385558"/>
                    <a:pt x="2710075" y="2381960"/>
                    <a:pt x="2713938" y="2380488"/>
                  </a:cubicBezTo>
                  <a:close/>
                  <a:moveTo>
                    <a:pt x="1996549" y="2356380"/>
                  </a:moveTo>
                  <a:cubicBezTo>
                    <a:pt x="2000212" y="2359127"/>
                    <a:pt x="2007539" y="2359127"/>
                    <a:pt x="2008760" y="2363249"/>
                  </a:cubicBezTo>
                  <a:cubicBezTo>
                    <a:pt x="2009981" y="2365996"/>
                    <a:pt x="2005097" y="2372865"/>
                    <a:pt x="2003876" y="2376986"/>
                  </a:cubicBezTo>
                  <a:cubicBezTo>
                    <a:pt x="1998991" y="2375613"/>
                    <a:pt x="1992886" y="2374239"/>
                    <a:pt x="1990443" y="2370117"/>
                  </a:cubicBezTo>
                  <a:cubicBezTo>
                    <a:pt x="1989222" y="2367370"/>
                    <a:pt x="1994107" y="2361875"/>
                    <a:pt x="1996549" y="2356380"/>
                  </a:cubicBezTo>
                  <a:close/>
                  <a:moveTo>
                    <a:pt x="1823076" y="2334399"/>
                  </a:moveTo>
                  <a:cubicBezTo>
                    <a:pt x="1821783" y="2340941"/>
                    <a:pt x="1820490" y="2348791"/>
                    <a:pt x="1816612" y="2356641"/>
                  </a:cubicBezTo>
                  <a:cubicBezTo>
                    <a:pt x="1815319" y="2359257"/>
                    <a:pt x="1808854" y="2359257"/>
                    <a:pt x="1804975" y="2360566"/>
                  </a:cubicBezTo>
                  <a:cubicBezTo>
                    <a:pt x="1804975" y="2355332"/>
                    <a:pt x="1802389" y="2350099"/>
                    <a:pt x="1804975" y="2347482"/>
                  </a:cubicBezTo>
                  <a:cubicBezTo>
                    <a:pt x="1810147" y="2342249"/>
                    <a:pt x="1816612" y="2338324"/>
                    <a:pt x="1823076" y="2334399"/>
                  </a:cubicBezTo>
                  <a:close/>
                  <a:moveTo>
                    <a:pt x="2478285" y="2317913"/>
                  </a:moveTo>
                  <a:cubicBezTo>
                    <a:pt x="2482996" y="2317913"/>
                    <a:pt x="2487706" y="2317913"/>
                    <a:pt x="2493594" y="2317913"/>
                  </a:cubicBezTo>
                  <a:lnTo>
                    <a:pt x="2478285" y="2333223"/>
                  </a:lnTo>
                  <a:cubicBezTo>
                    <a:pt x="2478285" y="2328512"/>
                    <a:pt x="2478285" y="2322624"/>
                    <a:pt x="2478285" y="2317913"/>
                  </a:cubicBezTo>
                  <a:close/>
                  <a:moveTo>
                    <a:pt x="2731058" y="2317912"/>
                  </a:moveTo>
                  <a:cubicBezTo>
                    <a:pt x="2783453" y="2331101"/>
                    <a:pt x="2783453" y="2331101"/>
                    <a:pt x="2784731" y="2382656"/>
                  </a:cubicBezTo>
                  <a:lnTo>
                    <a:pt x="2752783" y="2382656"/>
                  </a:lnTo>
                  <a:cubicBezTo>
                    <a:pt x="2745115" y="2361075"/>
                    <a:pt x="2738726" y="2339493"/>
                    <a:pt x="2731058" y="2317912"/>
                  </a:cubicBezTo>
                  <a:close/>
                  <a:moveTo>
                    <a:pt x="3000316" y="2251970"/>
                  </a:moveTo>
                  <a:cubicBezTo>
                    <a:pt x="3001690" y="2254168"/>
                    <a:pt x="3003064" y="2255267"/>
                    <a:pt x="3004438" y="2257465"/>
                  </a:cubicBezTo>
                  <a:cubicBezTo>
                    <a:pt x="3003064" y="2258565"/>
                    <a:pt x="3000316" y="2260763"/>
                    <a:pt x="2998943" y="2261862"/>
                  </a:cubicBezTo>
                  <a:cubicBezTo>
                    <a:pt x="2997569" y="2260763"/>
                    <a:pt x="2994821" y="2258565"/>
                    <a:pt x="2994821" y="2256366"/>
                  </a:cubicBezTo>
                  <a:cubicBezTo>
                    <a:pt x="2996195" y="2255267"/>
                    <a:pt x="2998943" y="2254168"/>
                    <a:pt x="3000316" y="2251970"/>
                  </a:cubicBezTo>
                  <a:close/>
                  <a:moveTo>
                    <a:pt x="1588079" y="2208008"/>
                  </a:moveTo>
                  <a:cubicBezTo>
                    <a:pt x="1594052" y="2210506"/>
                    <a:pt x="1602415" y="2210506"/>
                    <a:pt x="1607193" y="2215502"/>
                  </a:cubicBezTo>
                  <a:cubicBezTo>
                    <a:pt x="1613166" y="2219249"/>
                    <a:pt x="1614361" y="2227991"/>
                    <a:pt x="1605998" y="2231738"/>
                  </a:cubicBezTo>
                  <a:cubicBezTo>
                    <a:pt x="1603609" y="2234236"/>
                    <a:pt x="1596442" y="2230489"/>
                    <a:pt x="1594052" y="2227991"/>
                  </a:cubicBezTo>
                  <a:cubicBezTo>
                    <a:pt x="1591663" y="2222995"/>
                    <a:pt x="1590468" y="2215502"/>
                    <a:pt x="1588079" y="2208008"/>
                  </a:cubicBezTo>
                  <a:close/>
                  <a:moveTo>
                    <a:pt x="1743163" y="2191522"/>
                  </a:moveTo>
                  <a:cubicBezTo>
                    <a:pt x="1750489" y="2199250"/>
                    <a:pt x="1761479" y="2206977"/>
                    <a:pt x="1763922" y="2215993"/>
                  </a:cubicBezTo>
                  <a:cubicBezTo>
                    <a:pt x="1767585" y="2239175"/>
                    <a:pt x="1782238" y="2243039"/>
                    <a:pt x="1801776" y="2241751"/>
                  </a:cubicBezTo>
                  <a:cubicBezTo>
                    <a:pt x="1812766" y="2240463"/>
                    <a:pt x="1822535" y="2241751"/>
                    <a:pt x="1832304" y="2243039"/>
                  </a:cubicBezTo>
                  <a:cubicBezTo>
                    <a:pt x="1834747" y="2243039"/>
                    <a:pt x="1839631" y="2250766"/>
                    <a:pt x="1839631" y="2254630"/>
                  </a:cubicBezTo>
                  <a:cubicBezTo>
                    <a:pt x="1839631" y="2258494"/>
                    <a:pt x="1834747" y="2263646"/>
                    <a:pt x="1832304" y="2267509"/>
                  </a:cubicBezTo>
                  <a:cubicBezTo>
                    <a:pt x="1829862" y="2268797"/>
                    <a:pt x="1827420" y="2270085"/>
                    <a:pt x="1826199" y="2270085"/>
                  </a:cubicBezTo>
                  <a:cubicBezTo>
                    <a:pt x="1800555" y="2270085"/>
                    <a:pt x="1774912" y="2272661"/>
                    <a:pt x="1750489" y="2268797"/>
                  </a:cubicBezTo>
                  <a:cubicBezTo>
                    <a:pt x="1722404" y="2262358"/>
                    <a:pt x="1708971" y="2240463"/>
                    <a:pt x="1711413" y="2208265"/>
                  </a:cubicBezTo>
                  <a:cubicBezTo>
                    <a:pt x="1722404" y="2203113"/>
                    <a:pt x="1733394" y="2196674"/>
                    <a:pt x="1743163" y="2191522"/>
                  </a:cubicBezTo>
                  <a:close/>
                  <a:moveTo>
                    <a:pt x="1433433" y="2154213"/>
                  </a:moveTo>
                  <a:cubicBezTo>
                    <a:pt x="1444031" y="2163468"/>
                    <a:pt x="1433433" y="2169252"/>
                    <a:pt x="1426368" y="2173879"/>
                  </a:cubicBezTo>
                  <a:lnTo>
                    <a:pt x="1419302" y="2173879"/>
                  </a:lnTo>
                  <a:lnTo>
                    <a:pt x="1412237" y="2173879"/>
                  </a:lnTo>
                  <a:cubicBezTo>
                    <a:pt x="1414592" y="2169252"/>
                    <a:pt x="1415770" y="2164624"/>
                    <a:pt x="1419302" y="2161154"/>
                  </a:cubicBezTo>
                  <a:cubicBezTo>
                    <a:pt x="1422835" y="2157683"/>
                    <a:pt x="1433433" y="2153056"/>
                    <a:pt x="1433433" y="2154213"/>
                  </a:cubicBezTo>
                  <a:close/>
                  <a:moveTo>
                    <a:pt x="938052" y="2141082"/>
                  </a:moveTo>
                  <a:cubicBezTo>
                    <a:pt x="942254" y="2139573"/>
                    <a:pt x="947022" y="2139949"/>
                    <a:pt x="952397" y="2142690"/>
                  </a:cubicBezTo>
                  <a:cubicBezTo>
                    <a:pt x="959564" y="2146345"/>
                    <a:pt x="967811" y="2154205"/>
                    <a:pt x="977237" y="2167410"/>
                  </a:cubicBezTo>
                  <a:cubicBezTo>
                    <a:pt x="1014938" y="2218972"/>
                    <a:pt x="1070234" y="2169926"/>
                    <a:pt x="1109192" y="2202623"/>
                  </a:cubicBezTo>
                  <a:cubicBezTo>
                    <a:pt x="1121445" y="2218658"/>
                    <a:pt x="1142888" y="2230448"/>
                    <a:pt x="1151783" y="2250196"/>
                  </a:cubicBezTo>
                  <a:lnTo>
                    <a:pt x="1152396" y="2253782"/>
                  </a:lnTo>
                  <a:lnTo>
                    <a:pt x="1187235" y="2252952"/>
                  </a:lnTo>
                  <a:cubicBezTo>
                    <a:pt x="1200202" y="2251083"/>
                    <a:pt x="1213013" y="2247656"/>
                    <a:pt x="1225511" y="2242672"/>
                  </a:cubicBezTo>
                  <a:cubicBezTo>
                    <a:pt x="1253008" y="2230835"/>
                    <a:pt x="1279880" y="2225540"/>
                    <a:pt x="1306127" y="2227409"/>
                  </a:cubicBezTo>
                  <a:cubicBezTo>
                    <a:pt x="1332374" y="2229278"/>
                    <a:pt x="1357997" y="2238311"/>
                    <a:pt x="1382994" y="2255133"/>
                  </a:cubicBezTo>
                  <a:cubicBezTo>
                    <a:pt x="1409241" y="2266347"/>
                    <a:pt x="1425489" y="2288775"/>
                    <a:pt x="1450486" y="2299989"/>
                  </a:cubicBezTo>
                  <a:cubicBezTo>
                    <a:pt x="1457986" y="2301235"/>
                    <a:pt x="1464235" y="2303727"/>
                    <a:pt x="1470484" y="2303727"/>
                  </a:cubicBezTo>
                  <a:cubicBezTo>
                    <a:pt x="1519229" y="2297497"/>
                    <a:pt x="1567973" y="2321171"/>
                    <a:pt x="1612968" y="2280053"/>
                  </a:cubicBezTo>
                  <a:cubicBezTo>
                    <a:pt x="1636716" y="2260117"/>
                    <a:pt x="1667962" y="2283791"/>
                    <a:pt x="1690460" y="2303727"/>
                  </a:cubicBezTo>
                  <a:cubicBezTo>
                    <a:pt x="1705458" y="2318679"/>
                    <a:pt x="1724206" y="2332386"/>
                    <a:pt x="1721706" y="2358552"/>
                  </a:cubicBezTo>
                  <a:cubicBezTo>
                    <a:pt x="1719206" y="2366028"/>
                    <a:pt x="1712957" y="2369766"/>
                    <a:pt x="1706708" y="2372258"/>
                  </a:cubicBezTo>
                  <a:cubicBezTo>
                    <a:pt x="1702958" y="2372258"/>
                    <a:pt x="1700459" y="2372258"/>
                    <a:pt x="1696709" y="2372258"/>
                  </a:cubicBezTo>
                  <a:cubicBezTo>
                    <a:pt x="1670462" y="2366028"/>
                    <a:pt x="1650464" y="2353568"/>
                    <a:pt x="1632966" y="2334878"/>
                  </a:cubicBezTo>
                  <a:cubicBezTo>
                    <a:pt x="1605469" y="2334878"/>
                    <a:pt x="1594220" y="2358552"/>
                    <a:pt x="1577972" y="2373504"/>
                  </a:cubicBezTo>
                  <a:cubicBezTo>
                    <a:pt x="1561724" y="2388456"/>
                    <a:pt x="1559224" y="2383472"/>
                    <a:pt x="1550475" y="2368520"/>
                  </a:cubicBezTo>
                  <a:cubicBezTo>
                    <a:pt x="1542976" y="2358552"/>
                    <a:pt x="1539227" y="2369766"/>
                    <a:pt x="1536727" y="2375996"/>
                  </a:cubicBezTo>
                  <a:cubicBezTo>
                    <a:pt x="1529228" y="2403409"/>
                    <a:pt x="1515479" y="2417115"/>
                    <a:pt x="1485482" y="2404655"/>
                  </a:cubicBezTo>
                  <a:cubicBezTo>
                    <a:pt x="1480483" y="2403409"/>
                    <a:pt x="1472984" y="2402163"/>
                    <a:pt x="1469234" y="2404655"/>
                  </a:cubicBezTo>
                  <a:cubicBezTo>
                    <a:pt x="1437988" y="2432067"/>
                    <a:pt x="1431738" y="2419607"/>
                    <a:pt x="1436738" y="2384718"/>
                  </a:cubicBezTo>
                  <a:cubicBezTo>
                    <a:pt x="1436738" y="2382226"/>
                    <a:pt x="1429239" y="2375996"/>
                    <a:pt x="1426739" y="2377242"/>
                  </a:cubicBezTo>
                  <a:cubicBezTo>
                    <a:pt x="1410491" y="2378488"/>
                    <a:pt x="1405491" y="2375996"/>
                    <a:pt x="1402992" y="2357306"/>
                  </a:cubicBezTo>
                  <a:cubicBezTo>
                    <a:pt x="1397992" y="2329894"/>
                    <a:pt x="1371745" y="2324909"/>
                    <a:pt x="1354247" y="2348584"/>
                  </a:cubicBezTo>
                  <a:cubicBezTo>
                    <a:pt x="1339249" y="2369766"/>
                    <a:pt x="1336749" y="2358552"/>
                    <a:pt x="1330500" y="2346092"/>
                  </a:cubicBezTo>
                  <a:cubicBezTo>
                    <a:pt x="1328000" y="2338616"/>
                    <a:pt x="1324250" y="2326156"/>
                    <a:pt x="1316751" y="2333632"/>
                  </a:cubicBezTo>
                  <a:cubicBezTo>
                    <a:pt x="1303003" y="2348584"/>
                    <a:pt x="1260508" y="2323663"/>
                    <a:pt x="1271756" y="2367274"/>
                  </a:cubicBezTo>
                  <a:cubicBezTo>
                    <a:pt x="1255508" y="2389702"/>
                    <a:pt x="1229261" y="2394686"/>
                    <a:pt x="1206764" y="2404655"/>
                  </a:cubicBezTo>
                  <a:cubicBezTo>
                    <a:pt x="1204264" y="2405901"/>
                    <a:pt x="1198015" y="2399671"/>
                    <a:pt x="1195515" y="2395932"/>
                  </a:cubicBezTo>
                  <a:cubicBezTo>
                    <a:pt x="1193015" y="2390948"/>
                    <a:pt x="1194265" y="2385964"/>
                    <a:pt x="1194265" y="2379734"/>
                  </a:cubicBezTo>
                  <a:cubicBezTo>
                    <a:pt x="1198015" y="2362913"/>
                    <a:pt x="1194890" y="2358864"/>
                    <a:pt x="1189109" y="2359331"/>
                  </a:cubicBezTo>
                  <a:lnTo>
                    <a:pt x="1173162" y="2364395"/>
                  </a:lnTo>
                  <a:lnTo>
                    <a:pt x="1165202" y="2373006"/>
                  </a:lnTo>
                  <a:cubicBezTo>
                    <a:pt x="1112737" y="2381738"/>
                    <a:pt x="1057774" y="2385481"/>
                    <a:pt x="1015303" y="2426647"/>
                  </a:cubicBezTo>
                  <a:cubicBezTo>
                    <a:pt x="995316" y="2445359"/>
                    <a:pt x="977828" y="2436627"/>
                    <a:pt x="962838" y="2417915"/>
                  </a:cubicBezTo>
                  <a:cubicBezTo>
                    <a:pt x="960340" y="2410430"/>
                    <a:pt x="961589" y="2405440"/>
                    <a:pt x="964087" y="2399203"/>
                  </a:cubicBezTo>
                  <a:cubicBezTo>
                    <a:pt x="960340" y="2399203"/>
                    <a:pt x="961589" y="2406687"/>
                    <a:pt x="957841" y="2409182"/>
                  </a:cubicBezTo>
                  <a:cubicBezTo>
                    <a:pt x="962838" y="2449101"/>
                    <a:pt x="975330" y="2491515"/>
                    <a:pt x="944101" y="2527692"/>
                  </a:cubicBezTo>
                  <a:cubicBezTo>
                    <a:pt x="930360" y="2552641"/>
                    <a:pt x="914121" y="2577590"/>
                    <a:pt x="895383" y="2600045"/>
                  </a:cubicBezTo>
                  <a:cubicBezTo>
                    <a:pt x="875397" y="2618757"/>
                    <a:pt x="847915" y="2626241"/>
                    <a:pt x="831676" y="2603787"/>
                  </a:cubicBezTo>
                  <a:cubicBezTo>
                    <a:pt x="809191" y="2566363"/>
                    <a:pt x="772966" y="2577590"/>
                    <a:pt x="741737" y="2570105"/>
                  </a:cubicBezTo>
                  <a:cubicBezTo>
                    <a:pt x="731744" y="2567611"/>
                    <a:pt x="729245" y="2558878"/>
                    <a:pt x="721750" y="2553888"/>
                  </a:cubicBezTo>
                  <a:cubicBezTo>
                    <a:pt x="724249" y="2560126"/>
                    <a:pt x="730494" y="2563868"/>
                    <a:pt x="731744" y="2570105"/>
                  </a:cubicBezTo>
                  <a:cubicBezTo>
                    <a:pt x="732993" y="2580085"/>
                    <a:pt x="730494" y="2588817"/>
                    <a:pt x="721750" y="2596302"/>
                  </a:cubicBezTo>
                  <a:lnTo>
                    <a:pt x="721326" y="2596368"/>
                  </a:lnTo>
                  <a:lnTo>
                    <a:pt x="734106" y="2636387"/>
                  </a:lnTo>
                  <a:cubicBezTo>
                    <a:pt x="740283" y="2679289"/>
                    <a:pt x="724432" y="2719377"/>
                    <a:pt x="700189" y="2758762"/>
                  </a:cubicBezTo>
                  <a:cubicBezTo>
                    <a:pt x="696459" y="2760012"/>
                    <a:pt x="692730" y="2760012"/>
                    <a:pt x="689000" y="2760012"/>
                  </a:cubicBezTo>
                  <a:cubicBezTo>
                    <a:pt x="682784" y="2760012"/>
                    <a:pt x="681541" y="2762513"/>
                    <a:pt x="686513" y="2765013"/>
                  </a:cubicBezTo>
                  <a:cubicBezTo>
                    <a:pt x="691486" y="2775016"/>
                    <a:pt x="691486" y="2791270"/>
                    <a:pt x="707648" y="2795021"/>
                  </a:cubicBezTo>
                  <a:cubicBezTo>
                    <a:pt x="713865" y="2797522"/>
                    <a:pt x="720081" y="2800022"/>
                    <a:pt x="725054" y="2803773"/>
                  </a:cubicBezTo>
                  <a:cubicBezTo>
                    <a:pt x="766080" y="2826279"/>
                    <a:pt x="807107" y="2847534"/>
                    <a:pt x="748675" y="2896296"/>
                  </a:cubicBezTo>
                  <a:cubicBezTo>
                    <a:pt x="764992" y="2924741"/>
                    <a:pt x="851747" y="2893835"/>
                    <a:pt x="832370" y="2950160"/>
                  </a:cubicBezTo>
                  <a:lnTo>
                    <a:pt x="820184" y="2973954"/>
                  </a:lnTo>
                  <a:lnTo>
                    <a:pt x="823027" y="2974727"/>
                  </a:lnTo>
                  <a:cubicBezTo>
                    <a:pt x="821788" y="2979672"/>
                    <a:pt x="819311" y="2983381"/>
                    <a:pt x="818072" y="2987091"/>
                  </a:cubicBezTo>
                  <a:cubicBezTo>
                    <a:pt x="788341" y="2985854"/>
                    <a:pt x="758610" y="2985854"/>
                    <a:pt x="726401" y="2985854"/>
                  </a:cubicBezTo>
                  <a:cubicBezTo>
                    <a:pt x="696670" y="2966072"/>
                    <a:pt x="664462" y="2969781"/>
                    <a:pt x="632253" y="2969781"/>
                  </a:cubicBezTo>
                  <a:lnTo>
                    <a:pt x="616144" y="2950130"/>
                  </a:lnTo>
                  <a:lnTo>
                    <a:pt x="604460" y="2947559"/>
                  </a:lnTo>
                  <a:lnTo>
                    <a:pt x="563434" y="2926304"/>
                  </a:lnTo>
                  <a:cubicBezTo>
                    <a:pt x="560947" y="2917552"/>
                    <a:pt x="554731" y="2913801"/>
                    <a:pt x="544785" y="2912551"/>
                  </a:cubicBezTo>
                  <a:cubicBezTo>
                    <a:pt x="534839" y="2895046"/>
                    <a:pt x="518677" y="2885044"/>
                    <a:pt x="498786" y="2880042"/>
                  </a:cubicBezTo>
                  <a:cubicBezTo>
                    <a:pt x="492569" y="2867539"/>
                    <a:pt x="481380" y="2863788"/>
                    <a:pt x="468948" y="2861288"/>
                  </a:cubicBezTo>
                  <a:cubicBezTo>
                    <a:pt x="466462" y="2852535"/>
                    <a:pt x="460245" y="2848784"/>
                    <a:pt x="451543" y="2847534"/>
                  </a:cubicBezTo>
                  <a:cubicBezTo>
                    <a:pt x="449056" y="2823778"/>
                    <a:pt x="447813" y="2801273"/>
                    <a:pt x="446570" y="2778767"/>
                  </a:cubicBezTo>
                  <a:cubicBezTo>
                    <a:pt x="445327" y="2768764"/>
                    <a:pt x="442840" y="2758762"/>
                    <a:pt x="434138" y="2752510"/>
                  </a:cubicBezTo>
                  <a:cubicBezTo>
                    <a:pt x="423881" y="2734693"/>
                    <a:pt x="405233" y="2735162"/>
                    <a:pt x="388682" y="2730708"/>
                  </a:cubicBezTo>
                  <a:lnTo>
                    <a:pt x="375807" y="2724917"/>
                  </a:lnTo>
                  <a:lnTo>
                    <a:pt x="376174" y="2725805"/>
                  </a:lnTo>
                  <a:cubicBezTo>
                    <a:pt x="378667" y="2737045"/>
                    <a:pt x="378667" y="2747037"/>
                    <a:pt x="367447" y="2752032"/>
                  </a:cubicBezTo>
                  <a:cubicBezTo>
                    <a:pt x="361214" y="2764521"/>
                    <a:pt x="359967" y="2775762"/>
                    <a:pt x="368694" y="2788251"/>
                  </a:cubicBezTo>
                  <a:lnTo>
                    <a:pt x="367447" y="2787002"/>
                  </a:lnTo>
                  <a:cubicBezTo>
                    <a:pt x="392380" y="2834460"/>
                    <a:pt x="364954" y="2888163"/>
                    <a:pt x="383654" y="2936870"/>
                  </a:cubicBezTo>
                  <a:lnTo>
                    <a:pt x="381160" y="2941866"/>
                  </a:lnTo>
                  <a:lnTo>
                    <a:pt x="384900" y="2945612"/>
                  </a:lnTo>
                  <a:cubicBezTo>
                    <a:pt x="391134" y="2961848"/>
                    <a:pt x="394873" y="2978084"/>
                    <a:pt x="395029" y="2994163"/>
                  </a:cubicBezTo>
                  <a:lnTo>
                    <a:pt x="384071" y="3040033"/>
                  </a:lnTo>
                  <a:lnTo>
                    <a:pt x="374927" y="3048335"/>
                  </a:lnTo>
                  <a:cubicBezTo>
                    <a:pt x="371187" y="3050208"/>
                    <a:pt x="367447" y="3050520"/>
                    <a:pt x="364954" y="3048022"/>
                  </a:cubicBezTo>
                  <a:cubicBezTo>
                    <a:pt x="348748" y="3030538"/>
                    <a:pt x="335035" y="3005560"/>
                    <a:pt x="312595" y="3044276"/>
                  </a:cubicBezTo>
                  <a:cubicBezTo>
                    <a:pt x="310102" y="3048022"/>
                    <a:pt x="295142" y="3035533"/>
                    <a:pt x="291402" y="3025542"/>
                  </a:cubicBezTo>
                  <a:cubicBezTo>
                    <a:pt x="283922" y="3021796"/>
                    <a:pt x="277689" y="3015551"/>
                    <a:pt x="276442" y="3006809"/>
                  </a:cubicBezTo>
                  <a:lnTo>
                    <a:pt x="278936" y="3008058"/>
                  </a:lnTo>
                  <a:cubicBezTo>
                    <a:pt x="263976" y="3003062"/>
                    <a:pt x="267716" y="2985577"/>
                    <a:pt x="257743" y="2978084"/>
                  </a:cubicBezTo>
                  <a:cubicBezTo>
                    <a:pt x="251509" y="2973088"/>
                    <a:pt x="246523" y="2966844"/>
                    <a:pt x="244029" y="2959350"/>
                  </a:cubicBezTo>
                  <a:lnTo>
                    <a:pt x="245276" y="2960599"/>
                  </a:lnTo>
                  <a:cubicBezTo>
                    <a:pt x="227823" y="2949359"/>
                    <a:pt x="222836" y="2929377"/>
                    <a:pt x="210370" y="2914390"/>
                  </a:cubicBezTo>
                  <a:cubicBezTo>
                    <a:pt x="205383" y="2909394"/>
                    <a:pt x="197904" y="2903150"/>
                    <a:pt x="195410" y="2895656"/>
                  </a:cubicBezTo>
                  <a:lnTo>
                    <a:pt x="197904" y="2896905"/>
                  </a:lnTo>
                  <a:cubicBezTo>
                    <a:pt x="180451" y="2883167"/>
                    <a:pt x="184191" y="2866931"/>
                    <a:pt x="192917" y="2850696"/>
                  </a:cubicBezTo>
                  <a:cubicBezTo>
                    <a:pt x="197904" y="2848198"/>
                    <a:pt x="199150" y="2844451"/>
                    <a:pt x="196657" y="2840704"/>
                  </a:cubicBezTo>
                  <a:cubicBezTo>
                    <a:pt x="200397" y="2828215"/>
                    <a:pt x="200397" y="2814478"/>
                    <a:pt x="209123" y="2801988"/>
                  </a:cubicBezTo>
                  <a:cubicBezTo>
                    <a:pt x="207877" y="2796993"/>
                    <a:pt x="207877" y="2791997"/>
                    <a:pt x="207877" y="2787002"/>
                  </a:cubicBezTo>
                  <a:lnTo>
                    <a:pt x="194713" y="2769018"/>
                  </a:lnTo>
                  <a:lnTo>
                    <a:pt x="195410" y="2769517"/>
                  </a:lnTo>
                  <a:lnTo>
                    <a:pt x="194164" y="2768268"/>
                  </a:lnTo>
                  <a:lnTo>
                    <a:pt x="194713" y="2769018"/>
                  </a:lnTo>
                  <a:lnTo>
                    <a:pt x="169231" y="2750783"/>
                  </a:lnTo>
                  <a:cubicBezTo>
                    <a:pt x="156764" y="2733299"/>
                    <a:pt x="120612" y="2723308"/>
                    <a:pt x="149284" y="2692085"/>
                  </a:cubicBezTo>
                  <a:lnTo>
                    <a:pt x="149284" y="2693334"/>
                  </a:lnTo>
                  <a:cubicBezTo>
                    <a:pt x="148038" y="2687089"/>
                    <a:pt x="150531" y="2684592"/>
                    <a:pt x="156764" y="2683343"/>
                  </a:cubicBezTo>
                  <a:lnTo>
                    <a:pt x="162998" y="2684592"/>
                  </a:lnTo>
                  <a:lnTo>
                    <a:pt x="159258" y="2678347"/>
                  </a:lnTo>
                  <a:cubicBezTo>
                    <a:pt x="155518" y="2674600"/>
                    <a:pt x="151778" y="2670854"/>
                    <a:pt x="148038" y="2667107"/>
                  </a:cubicBezTo>
                  <a:cubicBezTo>
                    <a:pt x="143051" y="2663360"/>
                    <a:pt x="138065" y="2658365"/>
                    <a:pt x="134325" y="2654618"/>
                  </a:cubicBezTo>
                  <a:cubicBezTo>
                    <a:pt x="130585" y="2649622"/>
                    <a:pt x="128091" y="2643378"/>
                    <a:pt x="125598" y="2637133"/>
                  </a:cubicBezTo>
                  <a:cubicBezTo>
                    <a:pt x="104405" y="2599666"/>
                    <a:pt x="140558" y="2555954"/>
                    <a:pt x="113132" y="2518487"/>
                  </a:cubicBezTo>
                  <a:cubicBezTo>
                    <a:pt x="110638" y="2512243"/>
                    <a:pt x="108145" y="2504749"/>
                    <a:pt x="106899" y="2498505"/>
                  </a:cubicBezTo>
                  <a:lnTo>
                    <a:pt x="107884" y="2488630"/>
                  </a:lnTo>
                  <a:lnTo>
                    <a:pt x="97200" y="2484789"/>
                  </a:lnTo>
                  <a:lnTo>
                    <a:pt x="98816" y="2486663"/>
                  </a:lnTo>
                  <a:cubicBezTo>
                    <a:pt x="105082" y="2525562"/>
                    <a:pt x="125134" y="2563205"/>
                    <a:pt x="107588" y="2605868"/>
                  </a:cubicBezTo>
                  <a:lnTo>
                    <a:pt x="101670" y="2609171"/>
                  </a:lnTo>
                  <a:lnTo>
                    <a:pt x="111739" y="2624497"/>
                  </a:lnTo>
                  <a:cubicBezTo>
                    <a:pt x="118411" y="2636436"/>
                    <a:pt x="114804" y="2640377"/>
                    <a:pt x="100379" y="2656140"/>
                  </a:cubicBezTo>
                  <a:lnTo>
                    <a:pt x="100379" y="2657377"/>
                  </a:lnTo>
                  <a:cubicBezTo>
                    <a:pt x="90121" y="2649958"/>
                    <a:pt x="93968" y="2633886"/>
                    <a:pt x="82428" y="2627704"/>
                  </a:cubicBezTo>
                  <a:cubicBezTo>
                    <a:pt x="82428" y="2621522"/>
                    <a:pt x="82428" y="2615340"/>
                    <a:pt x="83710" y="2609158"/>
                  </a:cubicBezTo>
                  <a:lnTo>
                    <a:pt x="92774" y="2609158"/>
                  </a:lnTo>
                  <a:lnTo>
                    <a:pt x="87537" y="2607123"/>
                  </a:lnTo>
                  <a:lnTo>
                    <a:pt x="82524" y="2608378"/>
                  </a:lnTo>
                  <a:cubicBezTo>
                    <a:pt x="77511" y="2597085"/>
                    <a:pt x="80017" y="2583282"/>
                    <a:pt x="69991" y="2575753"/>
                  </a:cubicBezTo>
                  <a:cubicBezTo>
                    <a:pt x="68738" y="2569479"/>
                    <a:pt x="67485" y="2564460"/>
                    <a:pt x="67485" y="2559441"/>
                  </a:cubicBezTo>
                  <a:cubicBezTo>
                    <a:pt x="56206" y="2538109"/>
                    <a:pt x="69991" y="2513014"/>
                    <a:pt x="54953" y="2492937"/>
                  </a:cubicBezTo>
                  <a:cubicBezTo>
                    <a:pt x="54953" y="2484153"/>
                    <a:pt x="54953" y="2475370"/>
                    <a:pt x="54953" y="2467841"/>
                  </a:cubicBezTo>
                  <a:cubicBezTo>
                    <a:pt x="57459" y="2462822"/>
                    <a:pt x="60279" y="2459685"/>
                    <a:pt x="63569" y="2458273"/>
                  </a:cubicBezTo>
                  <a:lnTo>
                    <a:pt x="65993" y="2458439"/>
                  </a:lnTo>
                  <a:lnTo>
                    <a:pt x="67191" y="2414172"/>
                  </a:lnTo>
                  <a:cubicBezTo>
                    <a:pt x="70938" y="2410430"/>
                    <a:pt x="72188" y="2406687"/>
                    <a:pt x="69689" y="2401698"/>
                  </a:cubicBezTo>
                  <a:cubicBezTo>
                    <a:pt x="85928" y="2382986"/>
                    <a:pt x="77184" y="2359284"/>
                    <a:pt x="80932" y="2338077"/>
                  </a:cubicBezTo>
                  <a:lnTo>
                    <a:pt x="80941" y="2336094"/>
                  </a:lnTo>
                  <a:lnTo>
                    <a:pt x="70668" y="2331012"/>
                  </a:lnTo>
                  <a:cubicBezTo>
                    <a:pt x="71916" y="2318668"/>
                    <a:pt x="69420" y="2306324"/>
                    <a:pt x="58190" y="2297683"/>
                  </a:cubicBezTo>
                  <a:cubicBezTo>
                    <a:pt x="59438" y="2292745"/>
                    <a:pt x="58190" y="2287808"/>
                    <a:pt x="53199" y="2285339"/>
                  </a:cubicBezTo>
                  <a:cubicBezTo>
                    <a:pt x="51951" y="2275464"/>
                    <a:pt x="50703" y="2265588"/>
                    <a:pt x="49455" y="2255713"/>
                  </a:cubicBezTo>
                  <a:cubicBezTo>
                    <a:pt x="54446" y="2239666"/>
                    <a:pt x="66924" y="2229791"/>
                    <a:pt x="84394" y="2228556"/>
                  </a:cubicBezTo>
                  <a:cubicBezTo>
                    <a:pt x="134305" y="2223619"/>
                    <a:pt x="189208" y="2243369"/>
                    <a:pt x="234129" y="2201399"/>
                  </a:cubicBezTo>
                  <a:cubicBezTo>
                    <a:pt x="236624" y="2198930"/>
                    <a:pt x="240056" y="2198082"/>
                    <a:pt x="244092" y="2198236"/>
                  </a:cubicBezTo>
                  <a:cubicBezTo>
                    <a:pt x="256199" y="2198699"/>
                    <a:pt x="273747" y="2208188"/>
                    <a:pt x="287784" y="2210040"/>
                  </a:cubicBezTo>
                  <a:cubicBezTo>
                    <a:pt x="310244" y="2214978"/>
                    <a:pt x="330209" y="2224853"/>
                    <a:pt x="331457" y="2249541"/>
                  </a:cubicBezTo>
                  <a:cubicBezTo>
                    <a:pt x="333952" y="2279167"/>
                    <a:pt x="307749" y="2279167"/>
                    <a:pt x="287784" y="2284104"/>
                  </a:cubicBezTo>
                  <a:lnTo>
                    <a:pt x="282892" y="2287330"/>
                  </a:lnTo>
                  <a:lnTo>
                    <a:pt x="288292" y="2286931"/>
                  </a:lnTo>
                  <a:cubicBezTo>
                    <a:pt x="312026" y="2290673"/>
                    <a:pt x="339508" y="2288178"/>
                    <a:pt x="358245" y="2303148"/>
                  </a:cubicBezTo>
                  <a:cubicBezTo>
                    <a:pt x="393846" y="2331216"/>
                    <a:pt x="433507" y="2351175"/>
                    <a:pt x="474105" y="2369108"/>
                  </a:cubicBezTo>
                  <a:lnTo>
                    <a:pt x="590149" y="2420498"/>
                  </a:lnTo>
                  <a:lnTo>
                    <a:pt x="591838" y="2421657"/>
                  </a:lnTo>
                  <a:lnTo>
                    <a:pt x="592275" y="2421439"/>
                  </a:lnTo>
                  <a:lnTo>
                    <a:pt x="595585" y="2422905"/>
                  </a:lnTo>
                  <a:cubicBezTo>
                    <a:pt x="605578" y="2427894"/>
                    <a:pt x="601831" y="2407935"/>
                    <a:pt x="599333" y="2417915"/>
                  </a:cubicBezTo>
                  <a:lnTo>
                    <a:pt x="592275" y="2421439"/>
                  </a:lnTo>
                  <a:lnTo>
                    <a:pt x="590149" y="2420498"/>
                  </a:lnTo>
                  <a:lnTo>
                    <a:pt x="541871" y="2387352"/>
                  </a:lnTo>
                  <a:cubicBezTo>
                    <a:pt x="527818" y="2374253"/>
                    <a:pt x="520636" y="2358036"/>
                    <a:pt x="533127" y="2334334"/>
                  </a:cubicBezTo>
                  <a:cubicBezTo>
                    <a:pt x="559360" y="2285683"/>
                    <a:pt x="613073" y="2299405"/>
                    <a:pt x="653047" y="2324355"/>
                  </a:cubicBezTo>
                  <a:cubicBezTo>
                    <a:pt x="688023" y="2346809"/>
                    <a:pt x="724249" y="2359284"/>
                    <a:pt x="761723" y="2371758"/>
                  </a:cubicBezTo>
                  <a:cubicBezTo>
                    <a:pt x="766720" y="2373006"/>
                    <a:pt x="769218" y="2376748"/>
                    <a:pt x="769218" y="2381738"/>
                  </a:cubicBezTo>
                  <a:cubicBezTo>
                    <a:pt x="774215" y="2376748"/>
                    <a:pt x="766720" y="2369264"/>
                    <a:pt x="772966" y="2363026"/>
                  </a:cubicBezTo>
                  <a:cubicBezTo>
                    <a:pt x="811690" y="2326850"/>
                    <a:pt x="859158" y="2320612"/>
                    <a:pt x="909124" y="2320612"/>
                  </a:cubicBezTo>
                  <a:lnTo>
                    <a:pt x="924673" y="2323582"/>
                  </a:lnTo>
                  <a:lnTo>
                    <a:pt x="920684" y="2312035"/>
                  </a:lnTo>
                  <a:cubicBezTo>
                    <a:pt x="885496" y="2290656"/>
                    <a:pt x="879213" y="2269277"/>
                    <a:pt x="909374" y="2239094"/>
                  </a:cubicBezTo>
                  <a:cubicBezTo>
                    <a:pt x="914401" y="2235321"/>
                    <a:pt x="913144" y="2224003"/>
                    <a:pt x="914401" y="2216457"/>
                  </a:cubicBezTo>
                  <a:cubicBezTo>
                    <a:pt x="914401" y="2208912"/>
                    <a:pt x="914401" y="2200108"/>
                    <a:pt x="914401" y="2192563"/>
                  </a:cubicBezTo>
                  <a:cubicBezTo>
                    <a:pt x="917935" y="2167096"/>
                    <a:pt x="925446" y="2145609"/>
                    <a:pt x="938052" y="2141082"/>
                  </a:cubicBezTo>
                  <a:close/>
                  <a:moveTo>
                    <a:pt x="3327275" y="2125581"/>
                  </a:moveTo>
                  <a:lnTo>
                    <a:pt x="3328418" y="2125836"/>
                  </a:lnTo>
                  <a:lnTo>
                    <a:pt x="3328648" y="2125583"/>
                  </a:lnTo>
                  <a:lnTo>
                    <a:pt x="3328582" y="2125873"/>
                  </a:lnTo>
                  <a:lnTo>
                    <a:pt x="3355964" y="2131982"/>
                  </a:lnTo>
                  <a:cubicBezTo>
                    <a:pt x="3372552" y="2143222"/>
                    <a:pt x="3357406" y="2167107"/>
                    <a:pt x="3351636" y="2186777"/>
                  </a:cubicBezTo>
                  <a:cubicBezTo>
                    <a:pt x="3351636" y="2194270"/>
                    <a:pt x="3349072" y="2200515"/>
                    <a:pt x="3345225" y="2206759"/>
                  </a:cubicBezTo>
                  <a:cubicBezTo>
                    <a:pt x="3337532" y="2205510"/>
                    <a:pt x="3331121" y="2205510"/>
                    <a:pt x="3323428" y="2203012"/>
                  </a:cubicBezTo>
                  <a:cubicBezTo>
                    <a:pt x="3313171" y="2190523"/>
                    <a:pt x="3308042" y="2175537"/>
                    <a:pt x="3311889" y="2158052"/>
                  </a:cubicBezTo>
                  <a:lnTo>
                    <a:pt x="3313984" y="2153970"/>
                  </a:lnTo>
                  <a:lnTo>
                    <a:pt x="3315939" y="2139533"/>
                  </a:lnTo>
                  <a:lnTo>
                    <a:pt x="3324819" y="2129786"/>
                  </a:lnTo>
                  <a:lnTo>
                    <a:pt x="3325993" y="2126830"/>
                  </a:lnTo>
                  <a:lnTo>
                    <a:pt x="3327275" y="2125581"/>
                  </a:lnTo>
                  <a:close/>
                  <a:moveTo>
                    <a:pt x="3280566" y="2109095"/>
                  </a:moveTo>
                  <a:cubicBezTo>
                    <a:pt x="3285277" y="2109095"/>
                    <a:pt x="3289987" y="2109095"/>
                    <a:pt x="3295875" y="2109095"/>
                  </a:cubicBezTo>
                  <a:cubicBezTo>
                    <a:pt x="3289987" y="2118865"/>
                    <a:pt x="3285277" y="2117644"/>
                    <a:pt x="3280566" y="2109095"/>
                  </a:cubicBezTo>
                  <a:close/>
                  <a:moveTo>
                    <a:pt x="1694929" y="2109093"/>
                  </a:moveTo>
                  <a:cubicBezTo>
                    <a:pt x="1697372" y="2113872"/>
                    <a:pt x="1698593" y="2118650"/>
                    <a:pt x="1701035" y="2123429"/>
                  </a:cubicBezTo>
                  <a:cubicBezTo>
                    <a:pt x="1702256" y="2129402"/>
                    <a:pt x="1701035" y="2134181"/>
                    <a:pt x="1694929" y="2135375"/>
                  </a:cubicBezTo>
                  <a:cubicBezTo>
                    <a:pt x="1691266" y="2135375"/>
                    <a:pt x="1685161" y="2130597"/>
                    <a:pt x="1683939" y="2127013"/>
                  </a:cubicBezTo>
                  <a:cubicBezTo>
                    <a:pt x="1681497" y="2118650"/>
                    <a:pt x="1687603" y="2113872"/>
                    <a:pt x="1694929" y="2109093"/>
                  </a:cubicBezTo>
                  <a:close/>
                  <a:moveTo>
                    <a:pt x="3195783" y="2089345"/>
                  </a:moveTo>
                  <a:cubicBezTo>
                    <a:pt x="3199461" y="2088449"/>
                    <a:pt x="3203826" y="2088660"/>
                    <a:pt x="3208748" y="2089779"/>
                  </a:cubicBezTo>
                  <a:cubicBezTo>
                    <a:pt x="3215312" y="2091271"/>
                    <a:pt x="3222867" y="2094379"/>
                    <a:pt x="3231110" y="2098631"/>
                  </a:cubicBezTo>
                  <a:cubicBezTo>
                    <a:pt x="3238437" y="2113023"/>
                    <a:pt x="3249427" y="2115640"/>
                    <a:pt x="3262860" y="2115640"/>
                  </a:cubicBezTo>
                  <a:cubicBezTo>
                    <a:pt x="3254312" y="2131340"/>
                    <a:pt x="3240879" y="2135266"/>
                    <a:pt x="3226226" y="2128724"/>
                  </a:cubicBezTo>
                  <a:cubicBezTo>
                    <a:pt x="3210351" y="2120873"/>
                    <a:pt x="3198140" y="2127415"/>
                    <a:pt x="3184707" y="2132649"/>
                  </a:cubicBezTo>
                  <a:cubicBezTo>
                    <a:pt x="3179899" y="2104682"/>
                    <a:pt x="3184750" y="2092033"/>
                    <a:pt x="3195783" y="2089345"/>
                  </a:cubicBezTo>
                  <a:close/>
                  <a:moveTo>
                    <a:pt x="745658" y="2088845"/>
                  </a:moveTo>
                  <a:cubicBezTo>
                    <a:pt x="748159" y="2089317"/>
                    <a:pt x="750659" y="2090262"/>
                    <a:pt x="752535" y="2090891"/>
                  </a:cubicBezTo>
                  <a:cubicBezTo>
                    <a:pt x="766288" y="2095299"/>
                    <a:pt x="775665" y="2102540"/>
                    <a:pt x="781292" y="2112142"/>
                  </a:cubicBezTo>
                  <a:lnTo>
                    <a:pt x="786589" y="2142154"/>
                  </a:lnTo>
                  <a:lnTo>
                    <a:pt x="786729" y="2142067"/>
                  </a:lnTo>
                  <a:cubicBezTo>
                    <a:pt x="791733" y="2148265"/>
                    <a:pt x="796738" y="2153223"/>
                    <a:pt x="802994" y="2158181"/>
                  </a:cubicBezTo>
                  <a:cubicBezTo>
                    <a:pt x="802994" y="2163139"/>
                    <a:pt x="802994" y="2169336"/>
                    <a:pt x="802994" y="2174294"/>
                  </a:cubicBezTo>
                  <a:cubicBezTo>
                    <a:pt x="807999" y="2194127"/>
                    <a:pt x="815506" y="2213959"/>
                    <a:pt x="818008" y="2235031"/>
                  </a:cubicBezTo>
                  <a:cubicBezTo>
                    <a:pt x="823013" y="2273456"/>
                    <a:pt x="795487" y="2305683"/>
                    <a:pt x="757951" y="2297007"/>
                  </a:cubicBezTo>
                  <a:cubicBezTo>
                    <a:pt x="709155" y="2285851"/>
                    <a:pt x="655354" y="2300725"/>
                    <a:pt x="612814" y="2266019"/>
                  </a:cubicBezTo>
                  <a:cubicBezTo>
                    <a:pt x="606558" y="2261061"/>
                    <a:pt x="595297" y="2261061"/>
                    <a:pt x="592795" y="2267258"/>
                  </a:cubicBezTo>
                  <a:cubicBezTo>
                    <a:pt x="576530" y="2295767"/>
                    <a:pt x="554008" y="2287091"/>
                    <a:pt x="530236" y="2285851"/>
                  </a:cubicBezTo>
                  <a:cubicBezTo>
                    <a:pt x="515222" y="2284612"/>
                    <a:pt x="498956" y="2289570"/>
                    <a:pt x="482691" y="2289570"/>
                  </a:cubicBezTo>
                  <a:cubicBezTo>
                    <a:pt x="470179" y="2290809"/>
                    <a:pt x="467677" y="2279654"/>
                    <a:pt x="466425" y="2268498"/>
                  </a:cubicBezTo>
                  <a:cubicBezTo>
                    <a:pt x="442653" y="2268498"/>
                    <a:pt x="427639" y="2258582"/>
                    <a:pt x="417629" y="2237510"/>
                  </a:cubicBezTo>
                  <a:lnTo>
                    <a:pt x="420234" y="2235530"/>
                  </a:lnTo>
                  <a:lnTo>
                    <a:pt x="401203" y="2231936"/>
                  </a:lnTo>
                  <a:cubicBezTo>
                    <a:pt x="377448" y="2220602"/>
                    <a:pt x="346191" y="2208008"/>
                    <a:pt x="391201" y="2182822"/>
                  </a:cubicBezTo>
                  <a:cubicBezTo>
                    <a:pt x="411206" y="2171488"/>
                    <a:pt x="432461" y="2162673"/>
                    <a:pt x="449965" y="2147561"/>
                  </a:cubicBezTo>
                  <a:cubicBezTo>
                    <a:pt x="468719" y="2158895"/>
                    <a:pt x="496225" y="2151339"/>
                    <a:pt x="504978" y="2182822"/>
                  </a:cubicBezTo>
                  <a:cubicBezTo>
                    <a:pt x="508728" y="2199193"/>
                    <a:pt x="528733" y="2197934"/>
                    <a:pt x="542486" y="2180303"/>
                  </a:cubicBezTo>
                  <a:cubicBezTo>
                    <a:pt x="548738" y="2168969"/>
                    <a:pt x="549988" y="2153857"/>
                    <a:pt x="568742" y="2158895"/>
                  </a:cubicBezTo>
                  <a:cubicBezTo>
                    <a:pt x="594998" y="2168969"/>
                    <a:pt x="599999" y="2156376"/>
                    <a:pt x="599999" y="2131189"/>
                  </a:cubicBezTo>
                  <a:cubicBezTo>
                    <a:pt x="599999" y="2118596"/>
                    <a:pt x="615003" y="2117337"/>
                    <a:pt x="625005" y="2124893"/>
                  </a:cubicBezTo>
                  <a:cubicBezTo>
                    <a:pt x="651261" y="2145042"/>
                    <a:pt x="685019" y="2143783"/>
                    <a:pt x="716276" y="2147561"/>
                  </a:cubicBezTo>
                  <a:cubicBezTo>
                    <a:pt x="745033" y="2148820"/>
                    <a:pt x="751285" y="2140005"/>
                    <a:pt x="740032" y="2109781"/>
                  </a:cubicBezTo>
                  <a:cubicBezTo>
                    <a:pt x="737531" y="2102225"/>
                    <a:pt x="728779" y="2095928"/>
                    <a:pt x="738782" y="2089632"/>
                  </a:cubicBezTo>
                  <a:cubicBezTo>
                    <a:pt x="740657" y="2088373"/>
                    <a:pt x="743158" y="2088373"/>
                    <a:pt x="745658" y="2088845"/>
                  </a:cubicBezTo>
                  <a:close/>
                  <a:moveTo>
                    <a:pt x="2641842" y="2081620"/>
                  </a:moveTo>
                  <a:cubicBezTo>
                    <a:pt x="2639256" y="2084367"/>
                    <a:pt x="2635377" y="2089862"/>
                    <a:pt x="2631499" y="2092609"/>
                  </a:cubicBezTo>
                  <a:cubicBezTo>
                    <a:pt x="2626327" y="2096730"/>
                    <a:pt x="2621155" y="2095357"/>
                    <a:pt x="2621155" y="2087115"/>
                  </a:cubicBezTo>
                  <a:cubicBezTo>
                    <a:pt x="2621155" y="2085741"/>
                    <a:pt x="2623741" y="2084367"/>
                    <a:pt x="2626327" y="2082994"/>
                  </a:cubicBezTo>
                  <a:cubicBezTo>
                    <a:pt x="2631499" y="2081620"/>
                    <a:pt x="2636670" y="2081620"/>
                    <a:pt x="2641842" y="2081620"/>
                  </a:cubicBezTo>
                  <a:close/>
                  <a:moveTo>
                    <a:pt x="1615554" y="2073215"/>
                  </a:moveTo>
                  <a:cubicBezTo>
                    <a:pt x="1619675" y="2070629"/>
                    <a:pt x="1625170" y="2075801"/>
                    <a:pt x="1630665" y="2077094"/>
                  </a:cubicBezTo>
                  <a:cubicBezTo>
                    <a:pt x="1627918" y="2082265"/>
                    <a:pt x="1627918" y="2088730"/>
                    <a:pt x="1623797" y="2091316"/>
                  </a:cubicBezTo>
                  <a:cubicBezTo>
                    <a:pt x="1621049" y="2091316"/>
                    <a:pt x="1614180" y="2087437"/>
                    <a:pt x="1610059" y="2084851"/>
                  </a:cubicBezTo>
                  <a:cubicBezTo>
                    <a:pt x="1611433" y="2080973"/>
                    <a:pt x="1612807" y="2073215"/>
                    <a:pt x="1615554" y="2073215"/>
                  </a:cubicBezTo>
                  <a:close/>
                  <a:moveTo>
                    <a:pt x="3010885" y="2059640"/>
                  </a:moveTo>
                  <a:cubicBezTo>
                    <a:pt x="3018494" y="2060861"/>
                    <a:pt x="3021031" y="2065746"/>
                    <a:pt x="3017226" y="2070630"/>
                  </a:cubicBezTo>
                  <a:cubicBezTo>
                    <a:pt x="3014690" y="2074293"/>
                    <a:pt x="3009617" y="2076736"/>
                    <a:pt x="3005812" y="2080399"/>
                  </a:cubicBezTo>
                  <a:cubicBezTo>
                    <a:pt x="3005812" y="2074293"/>
                    <a:pt x="3007080" y="2070630"/>
                    <a:pt x="3007080" y="2065746"/>
                  </a:cubicBezTo>
                  <a:cubicBezTo>
                    <a:pt x="3008348" y="2063303"/>
                    <a:pt x="3010885" y="2059640"/>
                    <a:pt x="3010885" y="2059640"/>
                  </a:cubicBezTo>
                  <a:close/>
                  <a:moveTo>
                    <a:pt x="2314606" y="2030932"/>
                  </a:moveTo>
                  <a:cubicBezTo>
                    <a:pt x="2336960" y="2034709"/>
                    <a:pt x="2359315" y="2049821"/>
                    <a:pt x="2381669" y="2033765"/>
                  </a:cubicBezTo>
                  <a:cubicBezTo>
                    <a:pt x="2381669" y="2040062"/>
                    <a:pt x="2381669" y="2045099"/>
                    <a:pt x="2381669" y="2048877"/>
                  </a:cubicBezTo>
                  <a:lnTo>
                    <a:pt x="2384868" y="2055365"/>
                  </a:lnTo>
                  <a:lnTo>
                    <a:pt x="2384868" y="2048649"/>
                  </a:lnTo>
                  <a:cubicBezTo>
                    <a:pt x="2398301" y="2049748"/>
                    <a:pt x="2409291" y="2053045"/>
                    <a:pt x="2416618" y="2062935"/>
                  </a:cubicBezTo>
                  <a:cubicBezTo>
                    <a:pt x="2405628" y="2062935"/>
                    <a:pt x="2394637" y="2062935"/>
                    <a:pt x="2384868" y="2064034"/>
                  </a:cubicBezTo>
                  <a:lnTo>
                    <a:pt x="2384868" y="2063912"/>
                  </a:lnTo>
                  <a:lnTo>
                    <a:pt x="2381669" y="2066507"/>
                  </a:lnTo>
                  <a:lnTo>
                    <a:pt x="2379194" y="2067981"/>
                  </a:lnTo>
                  <a:lnTo>
                    <a:pt x="2368331" y="2079657"/>
                  </a:lnTo>
                  <a:lnTo>
                    <a:pt x="2366766" y="2082878"/>
                  </a:lnTo>
                  <a:cubicBezTo>
                    <a:pt x="2370491" y="2111843"/>
                    <a:pt x="2329508" y="2106805"/>
                    <a:pt x="2329508" y="2134510"/>
                  </a:cubicBezTo>
                  <a:cubicBezTo>
                    <a:pt x="2328266" y="2158437"/>
                    <a:pt x="2297218" y="2160956"/>
                    <a:pt x="2286041" y="2178586"/>
                  </a:cubicBezTo>
                  <a:cubicBezTo>
                    <a:pt x="2261203" y="2168512"/>
                    <a:pt x="2248784" y="2145844"/>
                    <a:pt x="2230155" y="2123176"/>
                  </a:cubicBezTo>
                  <a:cubicBezTo>
                    <a:pt x="2215252" y="2142066"/>
                    <a:pt x="2204075" y="2160956"/>
                    <a:pt x="2190414" y="2178586"/>
                  </a:cubicBezTo>
                  <a:cubicBezTo>
                    <a:pt x="2160608" y="2177327"/>
                    <a:pt x="2129560" y="2184883"/>
                    <a:pt x="2102238" y="2155918"/>
                  </a:cubicBezTo>
                  <a:cubicBezTo>
                    <a:pt x="2087335" y="2140807"/>
                    <a:pt x="2041384" y="2157178"/>
                    <a:pt x="2027723" y="2179845"/>
                  </a:cubicBezTo>
                  <a:cubicBezTo>
                    <a:pt x="2025239" y="2183623"/>
                    <a:pt x="2023997" y="2191179"/>
                    <a:pt x="2026481" y="2193698"/>
                  </a:cubicBezTo>
                  <a:cubicBezTo>
                    <a:pt x="2033932" y="2206291"/>
                    <a:pt x="2043868" y="2215106"/>
                    <a:pt x="2051319" y="2226440"/>
                  </a:cubicBezTo>
                  <a:cubicBezTo>
                    <a:pt x="2058771" y="2240292"/>
                    <a:pt x="2051319" y="2250367"/>
                    <a:pt x="2043868" y="2261701"/>
                  </a:cubicBezTo>
                  <a:cubicBezTo>
                    <a:pt x="2002884" y="2210069"/>
                    <a:pt x="2001642" y="2210069"/>
                    <a:pt x="2011578" y="2153400"/>
                  </a:cubicBezTo>
                  <a:cubicBezTo>
                    <a:pt x="2014062" y="2137029"/>
                    <a:pt x="2012820" y="2123176"/>
                    <a:pt x="2001642" y="2109324"/>
                  </a:cubicBezTo>
                  <a:cubicBezTo>
                    <a:pt x="1995433" y="2100509"/>
                    <a:pt x="1989223" y="2091693"/>
                    <a:pt x="1999159" y="2082878"/>
                  </a:cubicBezTo>
                  <a:cubicBezTo>
                    <a:pt x="2025239" y="2095471"/>
                    <a:pt x="2048835" y="2075322"/>
                    <a:pt x="2073674" y="2076582"/>
                  </a:cubicBezTo>
                  <a:cubicBezTo>
                    <a:pt x="2100996" y="2080360"/>
                    <a:pt x="2119624" y="2038802"/>
                    <a:pt x="2153156" y="2061470"/>
                  </a:cubicBezTo>
                  <a:cubicBezTo>
                    <a:pt x="2175511" y="2076582"/>
                    <a:pt x="2201591" y="2057692"/>
                    <a:pt x="2228913" y="2067767"/>
                  </a:cubicBezTo>
                  <a:cubicBezTo>
                    <a:pt x="2254993" y="2076582"/>
                    <a:pt x="2288525" y="2065248"/>
                    <a:pt x="2318331" y="2062729"/>
                  </a:cubicBezTo>
                  <a:cubicBezTo>
                    <a:pt x="2315847" y="2045099"/>
                    <a:pt x="2291009" y="2051395"/>
                    <a:pt x="2292251" y="2032506"/>
                  </a:cubicBezTo>
                  <a:cubicBezTo>
                    <a:pt x="2299702" y="2029673"/>
                    <a:pt x="2307154" y="2029672"/>
                    <a:pt x="2314606" y="2030932"/>
                  </a:cubicBezTo>
                  <a:close/>
                  <a:moveTo>
                    <a:pt x="1975877" y="2026668"/>
                  </a:moveTo>
                  <a:cubicBezTo>
                    <a:pt x="1977447" y="2026668"/>
                    <a:pt x="1982157" y="2026668"/>
                    <a:pt x="1982157" y="2029416"/>
                  </a:cubicBezTo>
                  <a:cubicBezTo>
                    <a:pt x="1982157" y="2030790"/>
                    <a:pt x="1980587" y="2033537"/>
                    <a:pt x="1979017" y="2036285"/>
                  </a:cubicBezTo>
                  <a:cubicBezTo>
                    <a:pt x="1977447" y="2034911"/>
                    <a:pt x="1972736" y="2034911"/>
                    <a:pt x="1972736" y="2033537"/>
                  </a:cubicBezTo>
                  <a:cubicBezTo>
                    <a:pt x="1972736" y="2030790"/>
                    <a:pt x="1974306" y="2029416"/>
                    <a:pt x="1975877" y="2026668"/>
                  </a:cubicBezTo>
                  <a:close/>
                  <a:moveTo>
                    <a:pt x="1763922" y="1999191"/>
                  </a:moveTo>
                  <a:cubicBezTo>
                    <a:pt x="1765754" y="1999191"/>
                    <a:pt x="1768502" y="2001939"/>
                    <a:pt x="1768502" y="2001939"/>
                  </a:cubicBezTo>
                  <a:cubicBezTo>
                    <a:pt x="1767586" y="2008808"/>
                    <a:pt x="1765754" y="2007434"/>
                    <a:pt x="1763922" y="1999191"/>
                  </a:cubicBezTo>
                  <a:close/>
                  <a:moveTo>
                    <a:pt x="317339" y="1985178"/>
                  </a:moveTo>
                  <a:cubicBezTo>
                    <a:pt x="336154" y="1992589"/>
                    <a:pt x="318594" y="1998765"/>
                    <a:pt x="314831" y="2006176"/>
                  </a:cubicBezTo>
                  <a:cubicBezTo>
                    <a:pt x="301033" y="2028409"/>
                    <a:pt x="301033" y="2028409"/>
                    <a:pt x="327374" y="2049406"/>
                  </a:cubicBezTo>
                  <a:cubicBezTo>
                    <a:pt x="337408" y="2056817"/>
                    <a:pt x="338662" y="2066698"/>
                    <a:pt x="339917" y="2077815"/>
                  </a:cubicBezTo>
                  <a:cubicBezTo>
                    <a:pt x="344934" y="2119810"/>
                    <a:pt x="313576" y="2122280"/>
                    <a:pt x="284727" y="2121045"/>
                  </a:cubicBezTo>
                  <a:cubicBezTo>
                    <a:pt x="262150" y="2121045"/>
                    <a:pt x="238318" y="2111164"/>
                    <a:pt x="218249" y="2133396"/>
                  </a:cubicBezTo>
                  <a:cubicBezTo>
                    <a:pt x="178111" y="2170451"/>
                    <a:pt x="153025" y="2250736"/>
                    <a:pt x="76512" y="2171686"/>
                  </a:cubicBezTo>
                  <a:cubicBezTo>
                    <a:pt x="60206" y="2154394"/>
                    <a:pt x="41392" y="2186508"/>
                    <a:pt x="21323" y="2192684"/>
                  </a:cubicBezTo>
                  <a:cubicBezTo>
                    <a:pt x="12543" y="2195154"/>
                    <a:pt x="6271" y="2191449"/>
                    <a:pt x="3763" y="2184038"/>
                  </a:cubicBezTo>
                  <a:cubicBezTo>
                    <a:pt x="5017" y="2179097"/>
                    <a:pt x="5017" y="2175392"/>
                    <a:pt x="0" y="2171686"/>
                  </a:cubicBezTo>
                  <a:cubicBezTo>
                    <a:pt x="1254" y="2145748"/>
                    <a:pt x="1254" y="2119810"/>
                    <a:pt x="1254" y="2092636"/>
                  </a:cubicBezTo>
                  <a:cubicBezTo>
                    <a:pt x="12543" y="2095107"/>
                    <a:pt x="26340" y="2107458"/>
                    <a:pt x="33866" y="2087696"/>
                  </a:cubicBezTo>
                  <a:cubicBezTo>
                    <a:pt x="38883" y="2079050"/>
                    <a:pt x="41392" y="2069169"/>
                    <a:pt x="46409" y="2060523"/>
                  </a:cubicBezTo>
                  <a:cubicBezTo>
                    <a:pt x="56443" y="2049406"/>
                    <a:pt x="70241" y="2046936"/>
                    <a:pt x="81530" y="2055582"/>
                  </a:cubicBezTo>
                  <a:cubicBezTo>
                    <a:pt x="102853" y="2070404"/>
                    <a:pt x="121668" y="2087696"/>
                    <a:pt x="145500" y="2106223"/>
                  </a:cubicBezTo>
                  <a:cubicBezTo>
                    <a:pt x="156788" y="2093872"/>
                    <a:pt x="179366" y="2076580"/>
                    <a:pt x="179366" y="2045701"/>
                  </a:cubicBezTo>
                  <a:lnTo>
                    <a:pt x="181617" y="2045681"/>
                  </a:lnTo>
                  <a:lnTo>
                    <a:pt x="198184" y="2027057"/>
                  </a:lnTo>
                  <a:cubicBezTo>
                    <a:pt x="203903" y="2021052"/>
                    <a:pt x="208539" y="2014585"/>
                    <a:pt x="208539" y="2005348"/>
                  </a:cubicBezTo>
                  <a:cubicBezTo>
                    <a:pt x="209157" y="2004116"/>
                    <a:pt x="212558" y="2002884"/>
                    <a:pt x="216731" y="2001806"/>
                  </a:cubicBezTo>
                  <a:lnTo>
                    <a:pt x="227918" y="1999524"/>
                  </a:lnTo>
                  <a:lnTo>
                    <a:pt x="228284" y="1998765"/>
                  </a:lnTo>
                  <a:cubicBezTo>
                    <a:pt x="242081" y="2000000"/>
                    <a:pt x="253370" y="2002470"/>
                    <a:pt x="258387" y="2017292"/>
                  </a:cubicBezTo>
                  <a:cubicBezTo>
                    <a:pt x="262150" y="2025938"/>
                    <a:pt x="265913" y="2040760"/>
                    <a:pt x="274693" y="2022233"/>
                  </a:cubicBezTo>
                  <a:cubicBezTo>
                    <a:pt x="280964" y="2009881"/>
                    <a:pt x="283473" y="1997530"/>
                    <a:pt x="296016" y="1991354"/>
                  </a:cubicBezTo>
                  <a:cubicBezTo>
                    <a:pt x="302288" y="1986413"/>
                    <a:pt x="312322" y="1982708"/>
                    <a:pt x="317339" y="1985178"/>
                  </a:cubicBezTo>
                  <a:close/>
                  <a:moveTo>
                    <a:pt x="1741372" y="1981094"/>
                  </a:moveTo>
                  <a:cubicBezTo>
                    <a:pt x="1746893" y="1981846"/>
                    <a:pt x="1753658" y="1983391"/>
                    <a:pt x="1762678" y="1985452"/>
                  </a:cubicBezTo>
                  <a:cubicBezTo>
                    <a:pt x="1762678" y="1990947"/>
                    <a:pt x="1762678" y="1996443"/>
                    <a:pt x="1762678" y="2003312"/>
                  </a:cubicBezTo>
                  <a:lnTo>
                    <a:pt x="1697980" y="2003312"/>
                  </a:lnTo>
                  <a:cubicBezTo>
                    <a:pt x="1712289" y="1990260"/>
                    <a:pt x="1719443" y="1983735"/>
                    <a:pt x="1727530" y="1981502"/>
                  </a:cubicBezTo>
                  <a:cubicBezTo>
                    <a:pt x="1731574" y="1980386"/>
                    <a:pt x="1735851" y="1980343"/>
                    <a:pt x="1741372" y="1981094"/>
                  </a:cubicBezTo>
                  <a:close/>
                  <a:moveTo>
                    <a:pt x="1362783" y="1966220"/>
                  </a:moveTo>
                  <a:cubicBezTo>
                    <a:pt x="1372928" y="1966220"/>
                    <a:pt x="1384341" y="1966220"/>
                    <a:pt x="1394486" y="1966220"/>
                  </a:cubicBezTo>
                  <a:cubicBezTo>
                    <a:pt x="1394486" y="1978432"/>
                    <a:pt x="1391950" y="1990644"/>
                    <a:pt x="1378001" y="1997971"/>
                  </a:cubicBezTo>
                  <a:lnTo>
                    <a:pt x="1374617" y="1997700"/>
                  </a:lnTo>
                  <a:lnTo>
                    <a:pt x="1377999" y="1999803"/>
                  </a:lnTo>
                  <a:cubicBezTo>
                    <a:pt x="1372927" y="2004687"/>
                    <a:pt x="1367854" y="2009571"/>
                    <a:pt x="1362782" y="2014456"/>
                  </a:cubicBezTo>
                  <a:lnTo>
                    <a:pt x="1353409" y="2014456"/>
                  </a:lnTo>
                  <a:lnTo>
                    <a:pt x="1345873" y="2019894"/>
                  </a:lnTo>
                  <a:cubicBezTo>
                    <a:pt x="1324314" y="1996891"/>
                    <a:pt x="1324314" y="1995613"/>
                    <a:pt x="1345873" y="1971332"/>
                  </a:cubicBezTo>
                  <a:cubicBezTo>
                    <a:pt x="1348409" y="1968776"/>
                    <a:pt x="1350945" y="1967498"/>
                    <a:pt x="1353640" y="1967498"/>
                  </a:cubicBezTo>
                  <a:cubicBezTo>
                    <a:pt x="1356335" y="1967498"/>
                    <a:pt x="1359188" y="1968776"/>
                    <a:pt x="1362359" y="1971332"/>
                  </a:cubicBezTo>
                  <a:lnTo>
                    <a:pt x="1362783" y="1972050"/>
                  </a:lnTo>
                  <a:lnTo>
                    <a:pt x="1362783" y="1966220"/>
                  </a:lnTo>
                  <a:close/>
                  <a:moveTo>
                    <a:pt x="1399418" y="1960727"/>
                  </a:moveTo>
                  <a:cubicBezTo>
                    <a:pt x="1405524" y="1963867"/>
                    <a:pt x="1404303" y="1967008"/>
                    <a:pt x="1395754" y="1970148"/>
                  </a:cubicBezTo>
                  <a:cubicBezTo>
                    <a:pt x="1398197" y="1967008"/>
                    <a:pt x="1399418" y="1960727"/>
                    <a:pt x="1399418" y="1960727"/>
                  </a:cubicBezTo>
                  <a:close/>
                  <a:moveTo>
                    <a:pt x="1346296" y="1949734"/>
                  </a:moveTo>
                  <a:cubicBezTo>
                    <a:pt x="1351007" y="1954444"/>
                    <a:pt x="1355717" y="1960331"/>
                    <a:pt x="1361606" y="1965041"/>
                  </a:cubicBezTo>
                  <a:cubicBezTo>
                    <a:pt x="1355717" y="1965041"/>
                    <a:pt x="1351007" y="1965041"/>
                    <a:pt x="1346296" y="1965041"/>
                  </a:cubicBezTo>
                  <a:cubicBezTo>
                    <a:pt x="1346296" y="1960331"/>
                    <a:pt x="1346296" y="1954444"/>
                    <a:pt x="1346296" y="1949734"/>
                  </a:cubicBezTo>
                  <a:close/>
                  <a:moveTo>
                    <a:pt x="1345073" y="1938745"/>
                  </a:moveTo>
                  <a:cubicBezTo>
                    <a:pt x="1345073" y="1944632"/>
                    <a:pt x="1345073" y="1949342"/>
                    <a:pt x="1345073" y="1954052"/>
                  </a:cubicBezTo>
                  <a:cubicBezTo>
                    <a:pt x="1337746" y="1951697"/>
                    <a:pt x="1331641" y="1949342"/>
                    <a:pt x="1324314" y="1945810"/>
                  </a:cubicBezTo>
                  <a:cubicBezTo>
                    <a:pt x="1329199" y="1938745"/>
                    <a:pt x="1337746" y="1939922"/>
                    <a:pt x="1345073" y="1938745"/>
                  </a:cubicBezTo>
                  <a:close/>
                  <a:moveTo>
                    <a:pt x="948453" y="1938745"/>
                  </a:moveTo>
                  <a:cubicBezTo>
                    <a:pt x="953948" y="1941281"/>
                    <a:pt x="955048" y="1945085"/>
                    <a:pt x="951750" y="1951425"/>
                  </a:cubicBezTo>
                  <a:cubicBezTo>
                    <a:pt x="947354" y="1951425"/>
                    <a:pt x="944056" y="1952693"/>
                    <a:pt x="939660" y="1953961"/>
                  </a:cubicBezTo>
                  <a:cubicBezTo>
                    <a:pt x="940759" y="1950157"/>
                    <a:pt x="940759" y="1945085"/>
                    <a:pt x="941858" y="1941281"/>
                  </a:cubicBezTo>
                  <a:cubicBezTo>
                    <a:pt x="941858" y="1940013"/>
                    <a:pt x="946255" y="1938745"/>
                    <a:pt x="948453" y="1938745"/>
                  </a:cubicBezTo>
                  <a:close/>
                  <a:moveTo>
                    <a:pt x="2736554" y="1922259"/>
                  </a:moveTo>
                  <a:cubicBezTo>
                    <a:pt x="2738385" y="1924701"/>
                    <a:pt x="2741132" y="1925923"/>
                    <a:pt x="2741132" y="1925923"/>
                  </a:cubicBezTo>
                  <a:cubicBezTo>
                    <a:pt x="2740216" y="1932029"/>
                    <a:pt x="2738385" y="1930808"/>
                    <a:pt x="2736554" y="1922259"/>
                  </a:cubicBezTo>
                  <a:close/>
                  <a:moveTo>
                    <a:pt x="1012470" y="1916576"/>
                  </a:moveTo>
                  <a:cubicBezTo>
                    <a:pt x="1016259" y="1917201"/>
                    <a:pt x="1018590" y="1920011"/>
                    <a:pt x="1016258" y="1928753"/>
                  </a:cubicBezTo>
                  <a:cubicBezTo>
                    <a:pt x="1015093" y="1932500"/>
                    <a:pt x="1005767" y="1936247"/>
                    <a:pt x="998773" y="1936247"/>
                  </a:cubicBezTo>
                  <a:cubicBezTo>
                    <a:pt x="991779" y="1937496"/>
                    <a:pt x="983620" y="1933749"/>
                    <a:pt x="983620" y="1925007"/>
                  </a:cubicBezTo>
                  <a:cubicBezTo>
                    <a:pt x="983620" y="1913766"/>
                    <a:pt x="992945" y="1917513"/>
                    <a:pt x="999939" y="1917513"/>
                  </a:cubicBezTo>
                  <a:cubicBezTo>
                    <a:pt x="1003436" y="1917513"/>
                    <a:pt x="1008682" y="1915952"/>
                    <a:pt x="1012470" y="1916576"/>
                  </a:cubicBezTo>
                  <a:close/>
                  <a:moveTo>
                    <a:pt x="1387364" y="1913741"/>
                  </a:moveTo>
                  <a:cubicBezTo>
                    <a:pt x="1389866" y="1913741"/>
                    <a:pt x="1392222" y="1916214"/>
                    <a:pt x="1394577" y="1921160"/>
                  </a:cubicBezTo>
                  <a:lnTo>
                    <a:pt x="1387511" y="1921160"/>
                  </a:lnTo>
                  <a:lnTo>
                    <a:pt x="1379267" y="1921160"/>
                  </a:lnTo>
                  <a:cubicBezTo>
                    <a:pt x="1382211" y="1916214"/>
                    <a:pt x="1384861" y="1913741"/>
                    <a:pt x="1387364" y="1913741"/>
                  </a:cubicBezTo>
                  <a:close/>
                  <a:moveTo>
                    <a:pt x="1075862" y="1905775"/>
                  </a:moveTo>
                  <a:cubicBezTo>
                    <a:pt x="1074684" y="1916766"/>
                    <a:pt x="1074684" y="1927756"/>
                    <a:pt x="1074684" y="1937526"/>
                  </a:cubicBezTo>
                  <a:cubicBezTo>
                    <a:pt x="1060553" y="1927756"/>
                    <a:pt x="1060553" y="1916766"/>
                    <a:pt x="1075862" y="1905775"/>
                  </a:cubicBezTo>
                  <a:close/>
                  <a:moveTo>
                    <a:pt x="2280462" y="1889286"/>
                  </a:moveTo>
                  <a:cubicBezTo>
                    <a:pt x="2291060" y="1889286"/>
                    <a:pt x="2295770" y="1895531"/>
                    <a:pt x="2295770" y="1903025"/>
                  </a:cubicBezTo>
                  <a:cubicBezTo>
                    <a:pt x="2293415" y="1906772"/>
                    <a:pt x="2291060" y="1911767"/>
                    <a:pt x="2287528" y="1914265"/>
                  </a:cubicBezTo>
                  <a:cubicBezTo>
                    <a:pt x="2278107" y="1915514"/>
                    <a:pt x="2263977" y="1903025"/>
                    <a:pt x="2268687" y="1895531"/>
                  </a:cubicBezTo>
                  <a:cubicBezTo>
                    <a:pt x="2269865" y="1893033"/>
                    <a:pt x="2275752" y="1889286"/>
                    <a:pt x="2280462" y="1889286"/>
                  </a:cubicBezTo>
                  <a:close/>
                  <a:moveTo>
                    <a:pt x="2489734" y="1869768"/>
                  </a:moveTo>
                  <a:cubicBezTo>
                    <a:pt x="2494705" y="1867307"/>
                    <a:pt x="2503406" y="1873459"/>
                    <a:pt x="2510863" y="1874689"/>
                  </a:cubicBezTo>
                  <a:cubicBezTo>
                    <a:pt x="2508377" y="1885761"/>
                    <a:pt x="2498434" y="1898064"/>
                    <a:pt x="2514592" y="1907906"/>
                  </a:cubicBezTo>
                  <a:cubicBezTo>
                    <a:pt x="2529507" y="1917748"/>
                    <a:pt x="2544422" y="1927590"/>
                    <a:pt x="2559338" y="1937432"/>
                  </a:cubicBezTo>
                  <a:lnTo>
                    <a:pt x="2561138" y="1939796"/>
                  </a:lnTo>
                  <a:lnTo>
                    <a:pt x="2560711" y="1935273"/>
                  </a:lnTo>
                  <a:cubicBezTo>
                    <a:pt x="2590383" y="1922257"/>
                    <a:pt x="2590383" y="1922257"/>
                    <a:pt x="2608929" y="1952193"/>
                  </a:cubicBezTo>
                  <a:lnTo>
                    <a:pt x="2606496" y="1952587"/>
                  </a:lnTo>
                  <a:lnTo>
                    <a:pt x="2607812" y="1953426"/>
                  </a:lnTo>
                  <a:cubicBezTo>
                    <a:pt x="2612783" y="1953426"/>
                    <a:pt x="2617755" y="1953426"/>
                    <a:pt x="2623970" y="1953426"/>
                  </a:cubicBezTo>
                  <a:cubicBezTo>
                    <a:pt x="2636399" y="1979261"/>
                    <a:pt x="2630184" y="1998946"/>
                    <a:pt x="2607812" y="2016169"/>
                  </a:cubicBezTo>
                  <a:cubicBezTo>
                    <a:pt x="2600354" y="2026012"/>
                    <a:pt x="2590411" y="2030933"/>
                    <a:pt x="2581710" y="2022321"/>
                  </a:cubicBezTo>
                  <a:cubicBezTo>
                    <a:pt x="2556852" y="2000176"/>
                    <a:pt x="2534479" y="1974340"/>
                    <a:pt x="2507134" y="1955886"/>
                  </a:cubicBezTo>
                  <a:cubicBezTo>
                    <a:pt x="2490976" y="1946044"/>
                    <a:pt x="2478547" y="1943584"/>
                    <a:pt x="2468604" y="1960807"/>
                  </a:cubicBezTo>
                  <a:cubicBezTo>
                    <a:pt x="2459903" y="1975571"/>
                    <a:pt x="2448717" y="1984183"/>
                    <a:pt x="2431316" y="1985413"/>
                  </a:cubicBezTo>
                  <a:cubicBezTo>
                    <a:pt x="2428830" y="1955886"/>
                    <a:pt x="2462389" y="1938663"/>
                    <a:pt x="2454932" y="1905446"/>
                  </a:cubicBezTo>
                  <a:cubicBezTo>
                    <a:pt x="2451203" y="1890682"/>
                    <a:pt x="2474818" y="1877149"/>
                    <a:pt x="2489734" y="1869768"/>
                  </a:cubicBezTo>
                  <a:close/>
                  <a:moveTo>
                    <a:pt x="1124677" y="1838628"/>
                  </a:moveTo>
                  <a:cubicBezTo>
                    <a:pt x="1126591" y="1836395"/>
                    <a:pt x="1129829" y="1838456"/>
                    <a:pt x="1136304" y="1842577"/>
                  </a:cubicBezTo>
                  <a:cubicBezTo>
                    <a:pt x="1131595" y="1848073"/>
                    <a:pt x="1126885" y="1854942"/>
                    <a:pt x="1120998" y="1860437"/>
                  </a:cubicBezTo>
                  <a:cubicBezTo>
                    <a:pt x="1122175" y="1847386"/>
                    <a:pt x="1122764" y="1840860"/>
                    <a:pt x="1124677" y="1838628"/>
                  </a:cubicBezTo>
                  <a:close/>
                  <a:moveTo>
                    <a:pt x="3283504" y="1824899"/>
                  </a:moveTo>
                  <a:cubicBezTo>
                    <a:pt x="3289851" y="1823965"/>
                    <a:pt x="3296662" y="1824588"/>
                    <a:pt x="3303472" y="1825832"/>
                  </a:cubicBezTo>
                  <a:cubicBezTo>
                    <a:pt x="3318332" y="1829564"/>
                    <a:pt x="3320809" y="1842006"/>
                    <a:pt x="3323286" y="1854448"/>
                  </a:cubicBezTo>
                  <a:cubicBezTo>
                    <a:pt x="3298519" y="1854448"/>
                    <a:pt x="3292327" y="1876844"/>
                    <a:pt x="3276229" y="1888042"/>
                  </a:cubicBezTo>
                  <a:cubicBezTo>
                    <a:pt x="3268799" y="1888042"/>
                    <a:pt x="3260130" y="1888042"/>
                    <a:pt x="3252700" y="1886798"/>
                  </a:cubicBezTo>
                  <a:cubicBezTo>
                    <a:pt x="3245270" y="1885554"/>
                    <a:pt x="3236602" y="1881821"/>
                    <a:pt x="3240317" y="1873112"/>
                  </a:cubicBezTo>
                  <a:cubicBezTo>
                    <a:pt x="3247747" y="1858181"/>
                    <a:pt x="3256415" y="1844495"/>
                    <a:pt x="3266322" y="1833297"/>
                  </a:cubicBezTo>
                  <a:cubicBezTo>
                    <a:pt x="3271275" y="1828320"/>
                    <a:pt x="3277158" y="1825832"/>
                    <a:pt x="3283504" y="1824899"/>
                  </a:cubicBezTo>
                  <a:close/>
                  <a:moveTo>
                    <a:pt x="884500" y="1722978"/>
                  </a:moveTo>
                  <a:cubicBezTo>
                    <a:pt x="891219" y="1721570"/>
                    <a:pt x="900282" y="1729702"/>
                    <a:pt x="918408" y="1745964"/>
                  </a:cubicBezTo>
                  <a:cubicBezTo>
                    <a:pt x="917158" y="1755971"/>
                    <a:pt x="938409" y="1770982"/>
                    <a:pt x="910907" y="1774735"/>
                  </a:cubicBezTo>
                  <a:cubicBezTo>
                    <a:pt x="890906" y="1778488"/>
                    <a:pt x="890906" y="1778488"/>
                    <a:pt x="905907" y="1801005"/>
                  </a:cubicBezTo>
                  <a:cubicBezTo>
                    <a:pt x="893406" y="1831028"/>
                    <a:pt x="850904" y="1817267"/>
                    <a:pt x="837153" y="1846039"/>
                  </a:cubicBezTo>
                  <a:cubicBezTo>
                    <a:pt x="834653" y="1851043"/>
                    <a:pt x="832153" y="1856046"/>
                    <a:pt x="833403" y="1861050"/>
                  </a:cubicBezTo>
                  <a:cubicBezTo>
                    <a:pt x="833403" y="1863552"/>
                    <a:pt x="839653" y="1868556"/>
                    <a:pt x="843404" y="1868556"/>
                  </a:cubicBezTo>
                  <a:cubicBezTo>
                    <a:pt x="893406" y="1872308"/>
                    <a:pt x="893406" y="1872308"/>
                    <a:pt x="905907" y="1914840"/>
                  </a:cubicBezTo>
                  <a:cubicBezTo>
                    <a:pt x="907157" y="1919844"/>
                    <a:pt x="905907" y="1924848"/>
                    <a:pt x="905907" y="1929851"/>
                  </a:cubicBezTo>
                  <a:cubicBezTo>
                    <a:pt x="889656" y="1938608"/>
                    <a:pt x="877155" y="1903582"/>
                    <a:pt x="857154" y="1924848"/>
                  </a:cubicBezTo>
                  <a:cubicBezTo>
                    <a:pt x="854654" y="1927350"/>
                    <a:pt x="844654" y="1926099"/>
                    <a:pt x="843404" y="1926099"/>
                  </a:cubicBezTo>
                  <a:cubicBezTo>
                    <a:pt x="827153" y="1877312"/>
                    <a:pt x="808402" y="1906084"/>
                    <a:pt x="788401" y="1922346"/>
                  </a:cubicBezTo>
                  <a:cubicBezTo>
                    <a:pt x="770900" y="1934855"/>
                    <a:pt x="748399" y="1943612"/>
                    <a:pt x="727147" y="1938608"/>
                  </a:cubicBezTo>
                  <a:cubicBezTo>
                    <a:pt x="693396" y="1928601"/>
                    <a:pt x="674645" y="1938608"/>
                    <a:pt x="658394" y="1969881"/>
                  </a:cubicBezTo>
                  <a:cubicBezTo>
                    <a:pt x="648393" y="1993649"/>
                    <a:pt x="615892" y="1988646"/>
                    <a:pt x="597141" y="2003657"/>
                  </a:cubicBezTo>
                  <a:cubicBezTo>
                    <a:pt x="577140" y="2019919"/>
                    <a:pt x="563389" y="2007410"/>
                    <a:pt x="554638" y="1991147"/>
                  </a:cubicBezTo>
                  <a:cubicBezTo>
                    <a:pt x="544638" y="1977387"/>
                    <a:pt x="537137" y="1964878"/>
                    <a:pt x="517136" y="1971132"/>
                  </a:cubicBezTo>
                  <a:cubicBezTo>
                    <a:pt x="504636" y="1971132"/>
                    <a:pt x="492135" y="1973634"/>
                    <a:pt x="484635" y="1987395"/>
                  </a:cubicBezTo>
                  <a:cubicBezTo>
                    <a:pt x="462133" y="1988646"/>
                    <a:pt x="439632" y="1984893"/>
                    <a:pt x="424631" y="1966129"/>
                  </a:cubicBezTo>
                  <a:cubicBezTo>
                    <a:pt x="419631" y="1959874"/>
                    <a:pt x="412131" y="1953619"/>
                    <a:pt x="418381" y="1946114"/>
                  </a:cubicBezTo>
                  <a:lnTo>
                    <a:pt x="434862" y="1939517"/>
                  </a:lnTo>
                  <a:lnTo>
                    <a:pt x="434111" y="1938745"/>
                  </a:lnTo>
                  <a:lnTo>
                    <a:pt x="436790" y="1938745"/>
                  </a:lnTo>
                  <a:lnTo>
                    <a:pt x="437132" y="1938608"/>
                  </a:lnTo>
                  <a:lnTo>
                    <a:pt x="437356" y="1938745"/>
                  </a:lnTo>
                  <a:lnTo>
                    <a:pt x="449420" y="1938745"/>
                  </a:lnTo>
                  <a:lnTo>
                    <a:pt x="444586" y="1943175"/>
                  </a:lnTo>
                  <a:lnTo>
                    <a:pt x="444789" y="1943299"/>
                  </a:lnTo>
                  <a:cubicBezTo>
                    <a:pt x="447446" y="1943299"/>
                    <a:pt x="450258" y="1941736"/>
                    <a:pt x="453383" y="1938608"/>
                  </a:cubicBezTo>
                  <a:cubicBezTo>
                    <a:pt x="465884" y="1926099"/>
                    <a:pt x="478384" y="1912339"/>
                    <a:pt x="492135" y="1901080"/>
                  </a:cubicBezTo>
                  <a:cubicBezTo>
                    <a:pt x="503386" y="1891073"/>
                    <a:pt x="498385" y="1866054"/>
                    <a:pt x="517136" y="1864803"/>
                  </a:cubicBezTo>
                  <a:cubicBezTo>
                    <a:pt x="536825" y="1863865"/>
                    <a:pt x="556514" y="1854483"/>
                    <a:pt x="576730" y="1854600"/>
                  </a:cubicBezTo>
                  <a:lnTo>
                    <a:pt x="594155" y="1857971"/>
                  </a:lnTo>
                  <a:lnTo>
                    <a:pt x="593472" y="1856315"/>
                  </a:lnTo>
                  <a:lnTo>
                    <a:pt x="595626" y="1858255"/>
                  </a:lnTo>
                  <a:lnTo>
                    <a:pt x="597141" y="1858548"/>
                  </a:lnTo>
                  <a:cubicBezTo>
                    <a:pt x="595891" y="1851043"/>
                    <a:pt x="593390" y="1843537"/>
                    <a:pt x="590890" y="1836031"/>
                  </a:cubicBezTo>
                  <a:cubicBezTo>
                    <a:pt x="588390" y="1827275"/>
                    <a:pt x="569639" y="1824773"/>
                    <a:pt x="582140" y="1812263"/>
                  </a:cubicBezTo>
                  <a:cubicBezTo>
                    <a:pt x="588390" y="1806009"/>
                    <a:pt x="597141" y="1802256"/>
                    <a:pt x="603391" y="1803507"/>
                  </a:cubicBezTo>
                  <a:cubicBezTo>
                    <a:pt x="618392" y="1806009"/>
                    <a:pt x="634643" y="1811012"/>
                    <a:pt x="650893" y="1816016"/>
                  </a:cubicBezTo>
                  <a:cubicBezTo>
                    <a:pt x="623392" y="1759724"/>
                    <a:pt x="623392" y="1759724"/>
                    <a:pt x="559639" y="1737207"/>
                  </a:cubicBezTo>
                  <a:cubicBezTo>
                    <a:pt x="587140" y="1727200"/>
                    <a:pt x="614642" y="1723447"/>
                    <a:pt x="628392" y="1742211"/>
                  </a:cubicBezTo>
                  <a:cubicBezTo>
                    <a:pt x="650893" y="1774735"/>
                    <a:pt x="683395" y="1764728"/>
                    <a:pt x="712147" y="1773484"/>
                  </a:cubicBezTo>
                  <a:cubicBezTo>
                    <a:pt x="722147" y="1777237"/>
                    <a:pt x="737148" y="1767230"/>
                    <a:pt x="748399" y="1777237"/>
                  </a:cubicBezTo>
                  <a:cubicBezTo>
                    <a:pt x="764649" y="1790997"/>
                    <a:pt x="770900" y="1780990"/>
                    <a:pt x="775900" y="1765979"/>
                  </a:cubicBezTo>
                  <a:cubicBezTo>
                    <a:pt x="778400" y="1757222"/>
                    <a:pt x="784651" y="1754720"/>
                    <a:pt x="794651" y="1757222"/>
                  </a:cubicBezTo>
                  <a:cubicBezTo>
                    <a:pt x="813402" y="1764728"/>
                    <a:pt x="833403" y="1770982"/>
                    <a:pt x="853404" y="1778488"/>
                  </a:cubicBezTo>
                  <a:lnTo>
                    <a:pt x="854226" y="1776935"/>
                  </a:lnTo>
                  <a:lnTo>
                    <a:pt x="851739" y="1773888"/>
                  </a:lnTo>
                  <a:lnTo>
                    <a:pt x="855068" y="1775344"/>
                  </a:lnTo>
                  <a:lnTo>
                    <a:pt x="864655" y="1757222"/>
                  </a:lnTo>
                  <a:cubicBezTo>
                    <a:pt x="873405" y="1735331"/>
                    <a:pt x="877781" y="1724385"/>
                    <a:pt x="884500" y="1722978"/>
                  </a:cubicBezTo>
                  <a:close/>
                  <a:moveTo>
                    <a:pt x="3198138" y="1680469"/>
                  </a:moveTo>
                  <a:cubicBezTo>
                    <a:pt x="3203211" y="1691459"/>
                    <a:pt x="3208283" y="1701229"/>
                    <a:pt x="3213356" y="1712219"/>
                  </a:cubicBezTo>
                  <a:cubicBezTo>
                    <a:pt x="3205747" y="1723209"/>
                    <a:pt x="3196870" y="1719546"/>
                    <a:pt x="3190530" y="1709777"/>
                  </a:cubicBezTo>
                  <a:cubicBezTo>
                    <a:pt x="3181653" y="1697565"/>
                    <a:pt x="3184189" y="1687796"/>
                    <a:pt x="3198138" y="1680469"/>
                  </a:cubicBezTo>
                  <a:close/>
                  <a:moveTo>
                    <a:pt x="1365073" y="1671466"/>
                  </a:moveTo>
                  <a:cubicBezTo>
                    <a:pt x="1366447" y="1671923"/>
                    <a:pt x="1367057" y="1673755"/>
                    <a:pt x="1367057" y="1676808"/>
                  </a:cubicBezTo>
                  <a:cubicBezTo>
                    <a:pt x="1364614" y="1676808"/>
                    <a:pt x="1362172" y="1678029"/>
                    <a:pt x="1359729" y="1679251"/>
                  </a:cubicBezTo>
                  <a:cubicBezTo>
                    <a:pt x="1359729" y="1676808"/>
                    <a:pt x="1357287" y="1674366"/>
                    <a:pt x="1358508" y="1674366"/>
                  </a:cubicBezTo>
                  <a:cubicBezTo>
                    <a:pt x="1361561" y="1671924"/>
                    <a:pt x="1363699" y="1671008"/>
                    <a:pt x="1365073" y="1671466"/>
                  </a:cubicBezTo>
                  <a:close/>
                  <a:moveTo>
                    <a:pt x="2264693" y="1635018"/>
                  </a:moveTo>
                  <a:lnTo>
                    <a:pt x="2257875" y="1638004"/>
                  </a:lnTo>
                  <a:lnTo>
                    <a:pt x="2256854" y="1638647"/>
                  </a:lnTo>
                  <a:lnTo>
                    <a:pt x="2258025" y="1649508"/>
                  </a:lnTo>
                  <a:cubicBezTo>
                    <a:pt x="2252628" y="1682712"/>
                    <a:pt x="2225472" y="1711736"/>
                    <a:pt x="2228257" y="1747029"/>
                  </a:cubicBezTo>
                  <a:cubicBezTo>
                    <a:pt x="2253325" y="1744862"/>
                    <a:pt x="2272822" y="1743778"/>
                    <a:pt x="2287812" y="1744513"/>
                  </a:cubicBezTo>
                  <a:lnTo>
                    <a:pt x="2304060" y="1748710"/>
                  </a:lnTo>
                  <a:lnTo>
                    <a:pt x="2297194" y="1740843"/>
                  </a:lnTo>
                  <a:cubicBezTo>
                    <a:pt x="2263643" y="1713828"/>
                    <a:pt x="2252460" y="1683320"/>
                    <a:pt x="2259450" y="1649318"/>
                  </a:cubicBezTo>
                  <a:lnTo>
                    <a:pt x="2264693" y="1635018"/>
                  </a:lnTo>
                  <a:close/>
                  <a:moveTo>
                    <a:pt x="910752" y="1622427"/>
                  </a:moveTo>
                  <a:cubicBezTo>
                    <a:pt x="921503" y="1620023"/>
                    <a:pt x="921503" y="1628437"/>
                    <a:pt x="921503" y="1635649"/>
                  </a:cubicBezTo>
                  <a:cubicBezTo>
                    <a:pt x="919114" y="1642861"/>
                    <a:pt x="927475" y="1657285"/>
                    <a:pt x="910752" y="1656083"/>
                  </a:cubicBezTo>
                  <a:cubicBezTo>
                    <a:pt x="903585" y="1656083"/>
                    <a:pt x="901196" y="1647669"/>
                    <a:pt x="901196" y="1639255"/>
                  </a:cubicBezTo>
                  <a:cubicBezTo>
                    <a:pt x="901196" y="1632043"/>
                    <a:pt x="903585" y="1623629"/>
                    <a:pt x="910752" y="1622427"/>
                  </a:cubicBezTo>
                  <a:close/>
                  <a:moveTo>
                    <a:pt x="2847490" y="1522354"/>
                  </a:moveTo>
                  <a:cubicBezTo>
                    <a:pt x="2878860" y="1524840"/>
                    <a:pt x="2888899" y="1534781"/>
                    <a:pt x="2895173" y="1564604"/>
                  </a:cubicBezTo>
                  <a:cubicBezTo>
                    <a:pt x="2898937" y="1588213"/>
                    <a:pt x="2900192" y="1611823"/>
                    <a:pt x="2902702" y="1635433"/>
                  </a:cubicBezTo>
                  <a:cubicBezTo>
                    <a:pt x="2906466" y="1659043"/>
                    <a:pt x="2924033" y="1662771"/>
                    <a:pt x="2944110" y="1664013"/>
                  </a:cubicBezTo>
                  <a:cubicBezTo>
                    <a:pt x="2944110" y="1695079"/>
                    <a:pt x="2944110" y="1727388"/>
                    <a:pt x="2944110" y="1759696"/>
                  </a:cubicBezTo>
                  <a:lnTo>
                    <a:pt x="2936561" y="1762900"/>
                  </a:lnTo>
                  <a:lnTo>
                    <a:pt x="2943748" y="1762900"/>
                  </a:lnTo>
                  <a:cubicBezTo>
                    <a:pt x="2979951" y="1775264"/>
                    <a:pt x="2982537" y="1780209"/>
                    <a:pt x="2960556" y="1811119"/>
                  </a:cubicBezTo>
                  <a:cubicBezTo>
                    <a:pt x="2949890" y="1799991"/>
                    <a:pt x="2931222" y="1794428"/>
                    <a:pt x="2926373" y="1780345"/>
                  </a:cubicBezTo>
                  <a:lnTo>
                    <a:pt x="2926805" y="1767041"/>
                  </a:lnTo>
                  <a:lnTo>
                    <a:pt x="2926543" y="1767152"/>
                  </a:lnTo>
                  <a:cubicBezTo>
                    <a:pt x="2908976" y="1763424"/>
                    <a:pt x="2901447" y="1746027"/>
                    <a:pt x="2886389" y="1739814"/>
                  </a:cubicBezTo>
                  <a:lnTo>
                    <a:pt x="2872082" y="1736272"/>
                  </a:lnTo>
                  <a:lnTo>
                    <a:pt x="2871035" y="1737348"/>
                  </a:lnTo>
                  <a:lnTo>
                    <a:pt x="2869038" y="1735518"/>
                  </a:lnTo>
                  <a:lnTo>
                    <a:pt x="2861293" y="1733601"/>
                  </a:lnTo>
                  <a:lnTo>
                    <a:pt x="2845633" y="1725250"/>
                  </a:lnTo>
                  <a:lnTo>
                    <a:pt x="2844730" y="1723909"/>
                  </a:lnTo>
                  <a:lnTo>
                    <a:pt x="2842471" y="1714961"/>
                  </a:lnTo>
                  <a:cubicBezTo>
                    <a:pt x="2842471" y="1716204"/>
                    <a:pt x="2838707" y="1714961"/>
                    <a:pt x="2838707" y="1714961"/>
                  </a:cubicBezTo>
                  <a:lnTo>
                    <a:pt x="2844730" y="1723909"/>
                  </a:lnTo>
                  <a:lnTo>
                    <a:pt x="2844981" y="1724902"/>
                  </a:lnTo>
                  <a:lnTo>
                    <a:pt x="2845633" y="1725250"/>
                  </a:lnTo>
                  <a:lnTo>
                    <a:pt x="2848745" y="1729873"/>
                  </a:lnTo>
                  <a:cubicBezTo>
                    <a:pt x="2853764" y="1736086"/>
                    <a:pt x="2852510" y="1741057"/>
                    <a:pt x="2847490" y="1743542"/>
                  </a:cubicBezTo>
                  <a:cubicBezTo>
                    <a:pt x="2839962" y="1744784"/>
                    <a:pt x="2831178" y="1744784"/>
                    <a:pt x="2823649" y="1747270"/>
                  </a:cubicBezTo>
                  <a:cubicBezTo>
                    <a:pt x="2811101" y="1750998"/>
                    <a:pt x="2802317" y="1749755"/>
                    <a:pt x="2799808" y="1736086"/>
                  </a:cubicBezTo>
                  <a:cubicBezTo>
                    <a:pt x="2796043" y="1700050"/>
                    <a:pt x="2793534" y="1662771"/>
                    <a:pt x="2788515" y="1626735"/>
                  </a:cubicBezTo>
                  <a:cubicBezTo>
                    <a:pt x="2786005" y="1609338"/>
                    <a:pt x="2796043" y="1603125"/>
                    <a:pt x="2807337" y="1596912"/>
                  </a:cubicBezTo>
                  <a:cubicBezTo>
                    <a:pt x="2829923" y="1584486"/>
                    <a:pt x="2833688" y="1585728"/>
                    <a:pt x="2841216" y="1615551"/>
                  </a:cubicBezTo>
                  <a:cubicBezTo>
                    <a:pt x="2843726" y="1629220"/>
                    <a:pt x="2851255" y="1631705"/>
                    <a:pt x="2862548" y="1629220"/>
                  </a:cubicBezTo>
                  <a:cubicBezTo>
                    <a:pt x="2870077" y="1626735"/>
                    <a:pt x="2876351" y="1619279"/>
                    <a:pt x="2873841" y="1610581"/>
                  </a:cubicBezTo>
                  <a:cubicBezTo>
                    <a:pt x="2868822" y="1590699"/>
                    <a:pt x="2862548" y="1570817"/>
                    <a:pt x="2858784" y="1550935"/>
                  </a:cubicBezTo>
                  <a:cubicBezTo>
                    <a:pt x="2842471" y="1555905"/>
                    <a:pt x="2827414" y="1563361"/>
                    <a:pt x="2814865" y="1549692"/>
                  </a:cubicBezTo>
                  <a:cubicBezTo>
                    <a:pt x="2811101" y="1545964"/>
                    <a:pt x="2807337" y="1540994"/>
                    <a:pt x="2807337" y="1537266"/>
                  </a:cubicBezTo>
                  <a:cubicBezTo>
                    <a:pt x="2807337" y="1532295"/>
                    <a:pt x="2811101" y="1526082"/>
                    <a:pt x="2816120" y="1526082"/>
                  </a:cubicBezTo>
                  <a:cubicBezTo>
                    <a:pt x="2826159" y="1522354"/>
                    <a:pt x="2837452" y="1521112"/>
                    <a:pt x="2847490" y="1522354"/>
                  </a:cubicBezTo>
                  <a:close/>
                  <a:moveTo>
                    <a:pt x="2960431" y="1504623"/>
                  </a:moveTo>
                  <a:cubicBezTo>
                    <a:pt x="2969052" y="1508338"/>
                    <a:pt x="2978905" y="1509576"/>
                    <a:pt x="2988759" y="1514530"/>
                  </a:cubicBezTo>
                  <a:cubicBezTo>
                    <a:pt x="3008465" y="1520721"/>
                    <a:pt x="3002307" y="1560349"/>
                    <a:pt x="3017087" y="1552919"/>
                  </a:cubicBezTo>
                  <a:cubicBezTo>
                    <a:pt x="3042951" y="1540535"/>
                    <a:pt x="3041720" y="1567779"/>
                    <a:pt x="3054036" y="1567779"/>
                  </a:cubicBezTo>
                  <a:cubicBezTo>
                    <a:pt x="3051573" y="1585116"/>
                    <a:pt x="3047878" y="1601215"/>
                    <a:pt x="3025708" y="1592546"/>
                  </a:cubicBezTo>
                  <a:cubicBezTo>
                    <a:pt x="3010928" y="1586354"/>
                    <a:pt x="2996149" y="1580163"/>
                    <a:pt x="2981369" y="1573971"/>
                  </a:cubicBezTo>
                  <a:cubicBezTo>
                    <a:pt x="2977674" y="1573971"/>
                    <a:pt x="2972747" y="1577686"/>
                    <a:pt x="2969052" y="1580163"/>
                  </a:cubicBezTo>
                  <a:cubicBezTo>
                    <a:pt x="2967820" y="1581401"/>
                    <a:pt x="2966589" y="1587593"/>
                    <a:pt x="2967820" y="1587593"/>
                  </a:cubicBezTo>
                  <a:cubicBezTo>
                    <a:pt x="2992454" y="1606168"/>
                    <a:pt x="2976442" y="1645796"/>
                    <a:pt x="3007233" y="1659418"/>
                  </a:cubicBezTo>
                  <a:cubicBezTo>
                    <a:pt x="3010928" y="1660656"/>
                    <a:pt x="3012160" y="1670563"/>
                    <a:pt x="3009697" y="1673040"/>
                  </a:cubicBezTo>
                  <a:cubicBezTo>
                    <a:pt x="3006002" y="1675516"/>
                    <a:pt x="2999844" y="1679231"/>
                    <a:pt x="2996149" y="1677993"/>
                  </a:cubicBezTo>
                  <a:cubicBezTo>
                    <a:pt x="2983832" y="1673040"/>
                    <a:pt x="2971515" y="1668086"/>
                    <a:pt x="2960431" y="1663133"/>
                  </a:cubicBezTo>
                  <a:cubicBezTo>
                    <a:pt x="2959199" y="1660656"/>
                    <a:pt x="2959199" y="1658179"/>
                    <a:pt x="2957967" y="1655703"/>
                  </a:cubicBezTo>
                  <a:cubicBezTo>
                    <a:pt x="2950577" y="1628459"/>
                    <a:pt x="2912396" y="1614837"/>
                    <a:pt x="2918554" y="1585116"/>
                  </a:cubicBezTo>
                  <a:cubicBezTo>
                    <a:pt x="2923481" y="1559111"/>
                    <a:pt x="2943187" y="1536820"/>
                    <a:pt x="2956736" y="1512053"/>
                  </a:cubicBezTo>
                  <a:cubicBezTo>
                    <a:pt x="2957967" y="1509576"/>
                    <a:pt x="2959199" y="1507099"/>
                    <a:pt x="2960431" y="1504623"/>
                  </a:cubicBezTo>
                  <a:close/>
                  <a:moveTo>
                    <a:pt x="2958797" y="1477150"/>
                  </a:moveTo>
                  <a:cubicBezTo>
                    <a:pt x="2964903" y="1477150"/>
                    <a:pt x="2966124" y="1482145"/>
                    <a:pt x="2963682" y="1488390"/>
                  </a:cubicBezTo>
                  <a:cubicBezTo>
                    <a:pt x="2961239" y="1493385"/>
                    <a:pt x="2960018" y="1498380"/>
                    <a:pt x="2958797" y="1503376"/>
                  </a:cubicBezTo>
                  <a:cubicBezTo>
                    <a:pt x="2950249" y="1499629"/>
                    <a:pt x="2945365" y="1494634"/>
                    <a:pt x="2946586" y="1484643"/>
                  </a:cubicBezTo>
                  <a:cubicBezTo>
                    <a:pt x="2950249" y="1482145"/>
                    <a:pt x="2953913" y="1477150"/>
                    <a:pt x="2958797" y="1477150"/>
                  </a:cubicBezTo>
                  <a:close/>
                  <a:moveTo>
                    <a:pt x="2850888" y="1477150"/>
                  </a:moveTo>
                  <a:cubicBezTo>
                    <a:pt x="2854648" y="1477150"/>
                    <a:pt x="2863421" y="1478418"/>
                    <a:pt x="2863421" y="1480955"/>
                  </a:cubicBezTo>
                  <a:cubicBezTo>
                    <a:pt x="2867181" y="1489832"/>
                    <a:pt x="2860914" y="1494904"/>
                    <a:pt x="2853394" y="1497441"/>
                  </a:cubicBezTo>
                  <a:cubicBezTo>
                    <a:pt x="2833342" y="1506318"/>
                    <a:pt x="2813289" y="1508854"/>
                    <a:pt x="2796996" y="1487295"/>
                  </a:cubicBezTo>
                  <a:cubicBezTo>
                    <a:pt x="2802009" y="1487295"/>
                    <a:pt x="2808276" y="1487295"/>
                    <a:pt x="2813289" y="1487295"/>
                  </a:cubicBezTo>
                  <a:cubicBezTo>
                    <a:pt x="2825822" y="1484759"/>
                    <a:pt x="2838355" y="1479687"/>
                    <a:pt x="2850888" y="1477150"/>
                  </a:cubicBezTo>
                  <a:close/>
                  <a:moveTo>
                    <a:pt x="3375527" y="1405709"/>
                  </a:moveTo>
                  <a:cubicBezTo>
                    <a:pt x="3389953" y="1408152"/>
                    <a:pt x="3393559" y="1421584"/>
                    <a:pt x="3393559" y="1435017"/>
                  </a:cubicBezTo>
                  <a:cubicBezTo>
                    <a:pt x="3394761" y="1442343"/>
                    <a:pt x="3387548" y="1448449"/>
                    <a:pt x="3375527" y="1448449"/>
                  </a:cubicBezTo>
                  <a:cubicBezTo>
                    <a:pt x="3367113" y="1448449"/>
                    <a:pt x="3357496" y="1435017"/>
                    <a:pt x="3361102" y="1421584"/>
                  </a:cubicBezTo>
                  <a:cubicBezTo>
                    <a:pt x="3362304" y="1415478"/>
                    <a:pt x="3370719" y="1405709"/>
                    <a:pt x="3375527" y="1405709"/>
                  </a:cubicBezTo>
                  <a:close/>
                  <a:moveTo>
                    <a:pt x="74186" y="1367246"/>
                  </a:moveTo>
                  <a:cubicBezTo>
                    <a:pt x="74186" y="1368816"/>
                    <a:pt x="75560" y="1375097"/>
                    <a:pt x="75560" y="1375097"/>
                  </a:cubicBezTo>
                  <a:cubicBezTo>
                    <a:pt x="72812" y="1376667"/>
                    <a:pt x="70064" y="1376667"/>
                    <a:pt x="67317" y="1376667"/>
                  </a:cubicBezTo>
                  <a:cubicBezTo>
                    <a:pt x="67317" y="1375097"/>
                    <a:pt x="65943" y="1370387"/>
                    <a:pt x="65943" y="1370387"/>
                  </a:cubicBezTo>
                  <a:cubicBezTo>
                    <a:pt x="67317" y="1368816"/>
                    <a:pt x="71438" y="1368816"/>
                    <a:pt x="74186" y="1367246"/>
                  </a:cubicBezTo>
                  <a:close/>
                  <a:moveTo>
                    <a:pt x="324209" y="1358738"/>
                  </a:moveTo>
                  <a:cubicBezTo>
                    <a:pt x="334353" y="1359979"/>
                    <a:pt x="344498" y="1367424"/>
                    <a:pt x="350838" y="1374869"/>
                  </a:cubicBezTo>
                  <a:cubicBezTo>
                    <a:pt x="355911" y="1383555"/>
                    <a:pt x="355911" y="1394722"/>
                    <a:pt x="345766" y="1402167"/>
                  </a:cubicBezTo>
                  <a:cubicBezTo>
                    <a:pt x="328013" y="1417057"/>
                    <a:pt x="307724" y="1428225"/>
                    <a:pt x="284898" y="1431947"/>
                  </a:cubicBezTo>
                  <a:cubicBezTo>
                    <a:pt x="274754" y="1414576"/>
                    <a:pt x="287435" y="1405890"/>
                    <a:pt x="291239" y="1393481"/>
                  </a:cubicBezTo>
                  <a:cubicBezTo>
                    <a:pt x="301383" y="1393481"/>
                    <a:pt x="312796" y="1393481"/>
                    <a:pt x="312796" y="1378591"/>
                  </a:cubicBezTo>
                  <a:cubicBezTo>
                    <a:pt x="312796" y="1369905"/>
                    <a:pt x="308992" y="1356256"/>
                    <a:pt x="324209" y="1358738"/>
                  </a:cubicBezTo>
                  <a:close/>
                  <a:moveTo>
                    <a:pt x="369874" y="1316219"/>
                  </a:moveTo>
                  <a:cubicBezTo>
                    <a:pt x="372526" y="1316219"/>
                    <a:pt x="375179" y="1318836"/>
                    <a:pt x="376505" y="1321453"/>
                  </a:cubicBezTo>
                  <a:cubicBezTo>
                    <a:pt x="377831" y="1326686"/>
                    <a:pt x="357937" y="1338461"/>
                    <a:pt x="349979" y="1337153"/>
                  </a:cubicBezTo>
                  <a:cubicBezTo>
                    <a:pt x="347326" y="1335844"/>
                    <a:pt x="344674" y="1333228"/>
                    <a:pt x="344674" y="1330611"/>
                  </a:cubicBezTo>
                  <a:cubicBezTo>
                    <a:pt x="340695" y="1321453"/>
                    <a:pt x="356610" y="1312294"/>
                    <a:pt x="369874" y="1316219"/>
                  </a:cubicBezTo>
                  <a:close/>
                  <a:moveTo>
                    <a:pt x="834307" y="1262835"/>
                  </a:moveTo>
                  <a:cubicBezTo>
                    <a:pt x="838286" y="1262835"/>
                    <a:pt x="842265" y="1263980"/>
                    <a:pt x="842265" y="1265125"/>
                  </a:cubicBezTo>
                  <a:cubicBezTo>
                    <a:pt x="843592" y="1268560"/>
                    <a:pt x="844918" y="1274284"/>
                    <a:pt x="842265" y="1275429"/>
                  </a:cubicBezTo>
                  <a:cubicBezTo>
                    <a:pt x="835633" y="1280008"/>
                    <a:pt x="829001" y="1282298"/>
                    <a:pt x="822369" y="1286878"/>
                  </a:cubicBezTo>
                  <a:cubicBezTo>
                    <a:pt x="815736" y="1289167"/>
                    <a:pt x="810431" y="1288022"/>
                    <a:pt x="809104" y="1282298"/>
                  </a:cubicBezTo>
                  <a:cubicBezTo>
                    <a:pt x="807778" y="1280008"/>
                    <a:pt x="810431" y="1274284"/>
                    <a:pt x="814410" y="1271994"/>
                  </a:cubicBezTo>
                  <a:cubicBezTo>
                    <a:pt x="821042" y="1267415"/>
                    <a:pt x="827674" y="1265125"/>
                    <a:pt x="834307" y="1262835"/>
                  </a:cubicBezTo>
                  <a:close/>
                  <a:moveTo>
                    <a:pt x="768683" y="1258583"/>
                  </a:moveTo>
                  <a:cubicBezTo>
                    <a:pt x="773707" y="1258583"/>
                    <a:pt x="778732" y="1264801"/>
                    <a:pt x="779988" y="1268532"/>
                  </a:cubicBezTo>
                  <a:cubicBezTo>
                    <a:pt x="786268" y="1278481"/>
                    <a:pt x="790036" y="1290917"/>
                    <a:pt x="783756" y="1298379"/>
                  </a:cubicBezTo>
                  <a:cubicBezTo>
                    <a:pt x="762403" y="1328227"/>
                    <a:pt x="751099" y="1366779"/>
                    <a:pt x="710906" y="1380459"/>
                  </a:cubicBezTo>
                  <a:cubicBezTo>
                    <a:pt x="692066" y="1386677"/>
                    <a:pt x="683274" y="1400357"/>
                    <a:pt x="680762" y="1421499"/>
                  </a:cubicBezTo>
                  <a:cubicBezTo>
                    <a:pt x="679506" y="1438910"/>
                    <a:pt x="670714" y="1456321"/>
                    <a:pt x="665690" y="1474976"/>
                  </a:cubicBezTo>
                  <a:cubicBezTo>
                    <a:pt x="661922" y="1486168"/>
                    <a:pt x="651873" y="1489899"/>
                    <a:pt x="641825" y="1491143"/>
                  </a:cubicBezTo>
                  <a:cubicBezTo>
                    <a:pt x="631777" y="1492387"/>
                    <a:pt x="628009" y="1484925"/>
                    <a:pt x="626753" y="1476219"/>
                  </a:cubicBezTo>
                  <a:cubicBezTo>
                    <a:pt x="624241" y="1458808"/>
                    <a:pt x="620473" y="1440154"/>
                    <a:pt x="615449" y="1422743"/>
                  </a:cubicBezTo>
                  <a:cubicBezTo>
                    <a:pt x="641825" y="1401601"/>
                    <a:pt x="631777" y="1363048"/>
                    <a:pt x="659410" y="1343150"/>
                  </a:cubicBezTo>
                  <a:cubicBezTo>
                    <a:pt x="688298" y="1325739"/>
                    <a:pt x="714674" y="1300867"/>
                    <a:pt x="749843" y="1293405"/>
                  </a:cubicBezTo>
                  <a:cubicBezTo>
                    <a:pt x="763659" y="1290917"/>
                    <a:pt x="759891" y="1278481"/>
                    <a:pt x="759891" y="1268532"/>
                  </a:cubicBezTo>
                  <a:cubicBezTo>
                    <a:pt x="759891" y="1262314"/>
                    <a:pt x="762403" y="1257339"/>
                    <a:pt x="768683" y="1258583"/>
                  </a:cubicBezTo>
                  <a:close/>
                  <a:moveTo>
                    <a:pt x="339429" y="1235362"/>
                  </a:moveTo>
                  <a:cubicBezTo>
                    <a:pt x="333088" y="1251238"/>
                    <a:pt x="321675" y="1261007"/>
                    <a:pt x="307726" y="1267113"/>
                  </a:cubicBezTo>
                  <a:cubicBezTo>
                    <a:pt x="307726" y="1246353"/>
                    <a:pt x="317871" y="1235362"/>
                    <a:pt x="339429" y="1235362"/>
                  </a:cubicBezTo>
                  <a:close/>
                  <a:moveTo>
                    <a:pt x="20289" y="1235359"/>
                  </a:moveTo>
                  <a:cubicBezTo>
                    <a:pt x="24094" y="1238830"/>
                    <a:pt x="29167" y="1241143"/>
                    <a:pt x="30435" y="1244614"/>
                  </a:cubicBezTo>
                  <a:cubicBezTo>
                    <a:pt x="31704" y="1248085"/>
                    <a:pt x="29167" y="1251555"/>
                    <a:pt x="27899" y="1256182"/>
                  </a:cubicBezTo>
                  <a:lnTo>
                    <a:pt x="16485" y="1248085"/>
                  </a:lnTo>
                  <a:cubicBezTo>
                    <a:pt x="16485" y="1243457"/>
                    <a:pt x="16485" y="1238830"/>
                    <a:pt x="20289" y="1235359"/>
                  </a:cubicBezTo>
                  <a:close/>
                  <a:moveTo>
                    <a:pt x="1111646" y="1198521"/>
                  </a:moveTo>
                  <a:lnTo>
                    <a:pt x="1108024" y="1201891"/>
                  </a:lnTo>
                  <a:lnTo>
                    <a:pt x="1108931" y="1202802"/>
                  </a:lnTo>
                  <a:lnTo>
                    <a:pt x="1111646" y="1198521"/>
                  </a:lnTo>
                  <a:close/>
                  <a:moveTo>
                    <a:pt x="492227" y="1196893"/>
                  </a:moveTo>
                  <a:cubicBezTo>
                    <a:pt x="492227" y="1199430"/>
                    <a:pt x="493393" y="1201966"/>
                    <a:pt x="493393" y="1205770"/>
                  </a:cubicBezTo>
                  <a:cubicBezTo>
                    <a:pt x="493393" y="1217184"/>
                    <a:pt x="489896" y="1227329"/>
                    <a:pt x="478239" y="1228597"/>
                  </a:cubicBezTo>
                  <a:cubicBezTo>
                    <a:pt x="471245" y="1228597"/>
                    <a:pt x="464251" y="1226061"/>
                    <a:pt x="457257" y="1222256"/>
                  </a:cubicBezTo>
                  <a:cubicBezTo>
                    <a:pt x="456092" y="1222256"/>
                    <a:pt x="456092" y="1215916"/>
                    <a:pt x="456092" y="1215916"/>
                  </a:cubicBezTo>
                  <a:cubicBezTo>
                    <a:pt x="467748" y="1209575"/>
                    <a:pt x="479405" y="1203234"/>
                    <a:pt x="492227" y="1196893"/>
                  </a:cubicBezTo>
                  <a:close/>
                  <a:moveTo>
                    <a:pt x="1190721" y="1168321"/>
                  </a:moveTo>
                  <a:lnTo>
                    <a:pt x="1189700" y="1169125"/>
                  </a:lnTo>
                  <a:lnTo>
                    <a:pt x="1188749" y="1170387"/>
                  </a:lnTo>
                  <a:lnTo>
                    <a:pt x="1196703" y="1170387"/>
                  </a:lnTo>
                  <a:lnTo>
                    <a:pt x="1194871" y="1168321"/>
                  </a:lnTo>
                  <a:lnTo>
                    <a:pt x="1190721" y="1168321"/>
                  </a:lnTo>
                  <a:close/>
                  <a:moveTo>
                    <a:pt x="2056386" y="1054017"/>
                  </a:moveTo>
                  <a:cubicBezTo>
                    <a:pt x="2064934" y="1054017"/>
                    <a:pt x="2075924" y="1079662"/>
                    <a:pt x="2072261" y="1087822"/>
                  </a:cubicBezTo>
                  <a:cubicBezTo>
                    <a:pt x="2071040" y="1088988"/>
                    <a:pt x="2068597" y="1091319"/>
                    <a:pt x="2067376" y="1091319"/>
                  </a:cubicBezTo>
                  <a:cubicBezTo>
                    <a:pt x="2055165" y="1090153"/>
                    <a:pt x="2044174" y="1068005"/>
                    <a:pt x="2051501" y="1057514"/>
                  </a:cubicBezTo>
                  <a:cubicBezTo>
                    <a:pt x="2051501" y="1056348"/>
                    <a:pt x="2053943" y="1055182"/>
                    <a:pt x="2056386" y="1054017"/>
                  </a:cubicBezTo>
                  <a:close/>
                  <a:moveTo>
                    <a:pt x="1824919" y="1023519"/>
                  </a:moveTo>
                  <a:cubicBezTo>
                    <a:pt x="1824919" y="1029701"/>
                    <a:pt x="1824919" y="1034647"/>
                    <a:pt x="1824919" y="1039592"/>
                  </a:cubicBezTo>
                  <a:cubicBezTo>
                    <a:pt x="1821210" y="1043302"/>
                    <a:pt x="1818737" y="1047011"/>
                    <a:pt x="1821210" y="1050720"/>
                  </a:cubicBezTo>
                  <a:cubicBezTo>
                    <a:pt x="1822446" y="1054429"/>
                    <a:pt x="1823682" y="1055666"/>
                    <a:pt x="1824919" y="1055666"/>
                  </a:cubicBezTo>
                  <a:cubicBezTo>
                    <a:pt x="1828628" y="1089049"/>
                    <a:pt x="1792773" y="1082867"/>
                    <a:pt x="1780409" y="1100177"/>
                  </a:cubicBezTo>
                  <a:cubicBezTo>
                    <a:pt x="1765572" y="1118723"/>
                    <a:pt x="1747026" y="1100177"/>
                    <a:pt x="1730953" y="1103886"/>
                  </a:cubicBezTo>
                  <a:cubicBezTo>
                    <a:pt x="1732190" y="1098940"/>
                    <a:pt x="1735899" y="1093995"/>
                    <a:pt x="1735899" y="1089049"/>
                  </a:cubicBezTo>
                  <a:cubicBezTo>
                    <a:pt x="1747026" y="1042065"/>
                    <a:pt x="1777936" y="1021046"/>
                    <a:pt x="1824919" y="1023519"/>
                  </a:cubicBezTo>
                  <a:close/>
                  <a:moveTo>
                    <a:pt x="1241890" y="1015552"/>
                  </a:moveTo>
                  <a:cubicBezTo>
                    <a:pt x="1249498" y="1017866"/>
                    <a:pt x="1257107" y="1022493"/>
                    <a:pt x="1254571" y="1030591"/>
                  </a:cubicBezTo>
                  <a:cubicBezTo>
                    <a:pt x="1253303" y="1034062"/>
                    <a:pt x="1245694" y="1036375"/>
                    <a:pt x="1241890" y="1036375"/>
                  </a:cubicBezTo>
                  <a:cubicBezTo>
                    <a:pt x="1236817" y="1036375"/>
                    <a:pt x="1227940" y="1034062"/>
                    <a:pt x="1227940" y="1030591"/>
                  </a:cubicBezTo>
                  <a:cubicBezTo>
                    <a:pt x="1225404" y="1022493"/>
                    <a:pt x="1231745" y="1017866"/>
                    <a:pt x="1241890" y="1015552"/>
                  </a:cubicBezTo>
                  <a:close/>
                  <a:moveTo>
                    <a:pt x="628374" y="999421"/>
                  </a:moveTo>
                  <a:lnTo>
                    <a:pt x="595827" y="1000928"/>
                  </a:lnTo>
                  <a:lnTo>
                    <a:pt x="591635" y="1005370"/>
                  </a:lnTo>
                  <a:lnTo>
                    <a:pt x="593230" y="1009135"/>
                  </a:lnTo>
                  <a:cubicBezTo>
                    <a:pt x="612753" y="1030365"/>
                    <a:pt x="648759" y="1027340"/>
                    <a:pt x="674946" y="1040369"/>
                  </a:cubicBezTo>
                  <a:cubicBezTo>
                    <a:pt x="673076" y="1024548"/>
                    <a:pt x="617196" y="1021291"/>
                    <a:pt x="625671" y="1002329"/>
                  </a:cubicBezTo>
                  <a:lnTo>
                    <a:pt x="628374" y="999421"/>
                  </a:lnTo>
                  <a:close/>
                  <a:moveTo>
                    <a:pt x="1203422" y="993572"/>
                  </a:moveTo>
                  <a:cubicBezTo>
                    <a:pt x="1206563" y="994946"/>
                    <a:pt x="1212843" y="996320"/>
                    <a:pt x="1212843" y="997694"/>
                  </a:cubicBezTo>
                  <a:cubicBezTo>
                    <a:pt x="1211273" y="1003189"/>
                    <a:pt x="1208133" y="1001815"/>
                    <a:pt x="1203422" y="993572"/>
                  </a:cubicBezTo>
                  <a:close/>
                  <a:moveTo>
                    <a:pt x="1554062" y="977085"/>
                  </a:moveTo>
                  <a:lnTo>
                    <a:pt x="1555137" y="977854"/>
                  </a:lnTo>
                  <a:lnTo>
                    <a:pt x="1555110" y="977086"/>
                  </a:lnTo>
                  <a:lnTo>
                    <a:pt x="1556275" y="978668"/>
                  </a:lnTo>
                  <a:lnTo>
                    <a:pt x="1562782" y="983320"/>
                  </a:lnTo>
                  <a:cubicBezTo>
                    <a:pt x="1570256" y="992049"/>
                    <a:pt x="1575239" y="999531"/>
                    <a:pt x="1582713" y="1008260"/>
                  </a:cubicBezTo>
                  <a:cubicBezTo>
                    <a:pt x="1588942" y="1016989"/>
                    <a:pt x="1581468" y="1005766"/>
                    <a:pt x="1588942" y="1014495"/>
                  </a:cubicBezTo>
                  <a:cubicBezTo>
                    <a:pt x="1617592" y="1051906"/>
                    <a:pt x="1648735" y="1094304"/>
                    <a:pt x="1630049" y="1144185"/>
                  </a:cubicBezTo>
                  <a:cubicBezTo>
                    <a:pt x="1607627" y="1201548"/>
                    <a:pt x="1551571" y="1167878"/>
                    <a:pt x="1501744" y="1171619"/>
                  </a:cubicBezTo>
                  <a:cubicBezTo>
                    <a:pt x="1525412" y="1190325"/>
                    <a:pt x="1546588" y="1192819"/>
                    <a:pt x="1566519" y="1192819"/>
                  </a:cubicBezTo>
                  <a:cubicBezTo>
                    <a:pt x="1616347" y="1192819"/>
                    <a:pt x="1636278" y="1222747"/>
                    <a:pt x="1644997" y="1266393"/>
                  </a:cubicBezTo>
                  <a:cubicBezTo>
                    <a:pt x="1657143" y="1323444"/>
                    <a:pt x="1672792" y="1344019"/>
                    <a:pt x="1711389" y="1343377"/>
                  </a:cubicBezTo>
                  <a:lnTo>
                    <a:pt x="1721984" y="1341763"/>
                  </a:lnTo>
                  <a:lnTo>
                    <a:pt x="1733869" y="1343571"/>
                  </a:lnTo>
                  <a:cubicBezTo>
                    <a:pt x="1742239" y="1342850"/>
                    <a:pt x="1750569" y="1340279"/>
                    <a:pt x="1758355" y="1336226"/>
                  </a:cubicBezTo>
                  <a:lnTo>
                    <a:pt x="1721984" y="1341763"/>
                  </a:lnTo>
                  <a:lnTo>
                    <a:pt x="1709150" y="1339811"/>
                  </a:lnTo>
                  <a:cubicBezTo>
                    <a:pt x="1693268" y="1333108"/>
                    <a:pt x="1679254" y="1317520"/>
                    <a:pt x="1671157" y="1290086"/>
                  </a:cubicBezTo>
                  <a:cubicBezTo>
                    <a:pt x="1658700" y="1246440"/>
                    <a:pt x="1605136" y="1191572"/>
                    <a:pt x="1692334" y="1160396"/>
                  </a:cubicBezTo>
                  <a:cubicBezTo>
                    <a:pt x="1706036" y="1156655"/>
                    <a:pt x="1714756" y="1137950"/>
                    <a:pt x="1728458" y="1130468"/>
                  </a:cubicBezTo>
                  <a:cubicBezTo>
                    <a:pt x="1795725" y="1121739"/>
                    <a:pt x="1862992" y="1132962"/>
                    <a:pt x="1930259" y="1101786"/>
                  </a:cubicBezTo>
                  <a:cubicBezTo>
                    <a:pt x="1968876" y="1083081"/>
                    <a:pt x="2022440" y="1080587"/>
                    <a:pt x="2069776" y="1105527"/>
                  </a:cubicBezTo>
                  <a:cubicBezTo>
                    <a:pt x="2082233" y="1113010"/>
                    <a:pt x="2102164" y="1116751"/>
                    <a:pt x="2095936" y="1137950"/>
                  </a:cubicBezTo>
                  <a:cubicBezTo>
                    <a:pt x="2090953" y="1154161"/>
                    <a:pt x="2077250" y="1162890"/>
                    <a:pt x="2059811" y="1164137"/>
                  </a:cubicBezTo>
                  <a:cubicBezTo>
                    <a:pt x="2052337" y="1164137"/>
                    <a:pt x="2043617" y="1162890"/>
                    <a:pt x="2036143" y="1162890"/>
                  </a:cubicBezTo>
                  <a:cubicBezTo>
                    <a:pt x="1981333" y="1160396"/>
                    <a:pt x="1932751" y="1161643"/>
                    <a:pt x="1953927" y="1241452"/>
                  </a:cubicBezTo>
                  <a:cubicBezTo>
                    <a:pt x="1960156" y="1268887"/>
                    <a:pt x="1938979" y="1295074"/>
                    <a:pt x="1926522" y="1321261"/>
                  </a:cubicBezTo>
                  <a:cubicBezTo>
                    <a:pt x="1900363" y="1371142"/>
                    <a:pt x="1879186" y="1423517"/>
                    <a:pt x="1937734" y="1472150"/>
                  </a:cubicBezTo>
                  <a:cubicBezTo>
                    <a:pt x="1956419" y="1387353"/>
                    <a:pt x="1973858" y="1382365"/>
                    <a:pt x="2033651" y="1435987"/>
                  </a:cubicBezTo>
                  <a:cubicBezTo>
                    <a:pt x="2045485" y="1446587"/>
                    <a:pt x="2059188" y="1455004"/>
                    <a:pt x="2073046" y="1463110"/>
                  </a:cubicBezTo>
                  <a:lnTo>
                    <a:pt x="2110609" y="1486630"/>
                  </a:lnTo>
                  <a:lnTo>
                    <a:pt x="2112130" y="1488362"/>
                  </a:lnTo>
                  <a:lnTo>
                    <a:pt x="2113797" y="1491207"/>
                  </a:lnTo>
                  <a:lnTo>
                    <a:pt x="2113852" y="1489623"/>
                  </a:lnTo>
                  <a:lnTo>
                    <a:pt x="2113375" y="1488362"/>
                  </a:lnTo>
                  <a:lnTo>
                    <a:pt x="2110609" y="1486630"/>
                  </a:lnTo>
                  <a:lnTo>
                    <a:pt x="2076005" y="1447210"/>
                  </a:lnTo>
                  <a:cubicBezTo>
                    <a:pt x="2069776" y="1437234"/>
                    <a:pt x="2058565" y="1424764"/>
                    <a:pt x="2067285" y="1411047"/>
                  </a:cubicBezTo>
                  <a:cubicBezTo>
                    <a:pt x="2076005" y="1394835"/>
                    <a:pt x="2095936" y="1393588"/>
                    <a:pt x="2108393" y="1402317"/>
                  </a:cubicBezTo>
                  <a:cubicBezTo>
                    <a:pt x="2168185" y="1443469"/>
                    <a:pt x="2175660" y="1389847"/>
                    <a:pt x="2194345" y="1357425"/>
                  </a:cubicBezTo>
                  <a:cubicBezTo>
                    <a:pt x="2196836" y="1351190"/>
                    <a:pt x="2210539" y="1353684"/>
                    <a:pt x="2206802" y="1346202"/>
                  </a:cubicBezTo>
                  <a:cubicBezTo>
                    <a:pt x="2204310" y="1341214"/>
                    <a:pt x="2195591" y="1349943"/>
                    <a:pt x="2188116" y="1344955"/>
                  </a:cubicBezTo>
                  <a:cubicBezTo>
                    <a:pt x="2161957" y="1322508"/>
                    <a:pt x="2132061" y="1337473"/>
                    <a:pt x="2104655" y="1336226"/>
                  </a:cubicBezTo>
                  <a:cubicBezTo>
                    <a:pt x="2077250" y="1334979"/>
                    <a:pt x="2052337" y="1320014"/>
                    <a:pt x="2044863" y="1291333"/>
                  </a:cubicBezTo>
                  <a:cubicBezTo>
                    <a:pt x="2038634" y="1262652"/>
                    <a:pt x="2058565" y="1250181"/>
                    <a:pt x="2080987" y="1252675"/>
                  </a:cubicBezTo>
                  <a:cubicBezTo>
                    <a:pt x="2118358" y="1256416"/>
                    <a:pt x="2084724" y="1241452"/>
                    <a:pt x="2084724" y="1241452"/>
                  </a:cubicBezTo>
                  <a:cubicBezTo>
                    <a:pt x="2063548" y="1195313"/>
                    <a:pt x="2097181" y="1164137"/>
                    <a:pt x="2118358" y="1135456"/>
                  </a:cubicBezTo>
                  <a:cubicBezTo>
                    <a:pt x="2144517" y="1100539"/>
                    <a:pt x="2186871" y="1126727"/>
                    <a:pt x="2213030" y="1135456"/>
                  </a:cubicBezTo>
                  <a:cubicBezTo>
                    <a:pt x="2251647" y="1146679"/>
                    <a:pt x="2251647" y="1187831"/>
                    <a:pt x="2213030" y="1204042"/>
                  </a:cubicBezTo>
                  <a:cubicBezTo>
                    <a:pt x="2158220" y="1225241"/>
                    <a:pt x="2210539" y="1238958"/>
                    <a:pt x="2203065" y="1262652"/>
                  </a:cubicBezTo>
                  <a:cubicBezTo>
                    <a:pt x="2214276" y="1253922"/>
                    <a:pt x="2213030" y="1248934"/>
                    <a:pt x="2215522" y="1243946"/>
                  </a:cubicBezTo>
                  <a:cubicBezTo>
                    <a:pt x="2255384" y="1154161"/>
                    <a:pt x="2272823" y="1146679"/>
                    <a:pt x="2337599" y="1212771"/>
                  </a:cubicBezTo>
                  <a:cubicBezTo>
                    <a:pt x="2366250" y="1241452"/>
                    <a:pt x="2409849" y="1266393"/>
                    <a:pt x="2411094" y="1317520"/>
                  </a:cubicBezTo>
                  <a:lnTo>
                    <a:pt x="2404599" y="1329712"/>
                  </a:lnTo>
                  <a:lnTo>
                    <a:pt x="2425573" y="1346290"/>
                  </a:lnTo>
                  <a:cubicBezTo>
                    <a:pt x="2444037" y="1357549"/>
                    <a:pt x="2432959" y="1385069"/>
                    <a:pt x="2452653" y="1391324"/>
                  </a:cubicBezTo>
                  <a:cubicBezTo>
                    <a:pt x="2467423" y="1395076"/>
                    <a:pt x="2483425" y="1393825"/>
                    <a:pt x="2499427" y="1396327"/>
                  </a:cubicBezTo>
                  <a:cubicBezTo>
                    <a:pt x="2503119" y="1397578"/>
                    <a:pt x="2508043" y="1401331"/>
                    <a:pt x="2511735" y="1405084"/>
                  </a:cubicBezTo>
                  <a:cubicBezTo>
                    <a:pt x="2519121" y="1412589"/>
                    <a:pt x="2526506" y="1421346"/>
                    <a:pt x="2520352" y="1432604"/>
                  </a:cubicBezTo>
                  <a:cubicBezTo>
                    <a:pt x="2516659" y="1438859"/>
                    <a:pt x="2510505" y="1447615"/>
                    <a:pt x="2504350" y="1447615"/>
                  </a:cubicBezTo>
                  <a:cubicBezTo>
                    <a:pt x="2487118" y="1451368"/>
                    <a:pt x="2466193" y="1456372"/>
                    <a:pt x="2451422" y="1450117"/>
                  </a:cubicBezTo>
                  <a:cubicBezTo>
                    <a:pt x="2419419" y="1432604"/>
                    <a:pt x="2405879" y="1452619"/>
                    <a:pt x="2387416" y="1481390"/>
                  </a:cubicBezTo>
                  <a:cubicBezTo>
                    <a:pt x="2386185" y="1447615"/>
                    <a:pt x="2377569" y="1421346"/>
                    <a:pt x="2396032" y="1397578"/>
                  </a:cubicBezTo>
                  <a:cubicBezTo>
                    <a:pt x="2408034" y="1381629"/>
                    <a:pt x="2389570" y="1362865"/>
                    <a:pt x="2392051" y="1345509"/>
                  </a:cubicBezTo>
                  <a:lnTo>
                    <a:pt x="2394044" y="1342574"/>
                  </a:lnTo>
                  <a:lnTo>
                    <a:pt x="2372945" y="1361478"/>
                  </a:lnTo>
                  <a:cubicBezTo>
                    <a:pt x="2365315" y="1370519"/>
                    <a:pt x="2362512" y="1382989"/>
                    <a:pt x="2373724" y="1407306"/>
                  </a:cubicBezTo>
                  <a:cubicBezTo>
                    <a:pt x="2397392" y="1463421"/>
                    <a:pt x="2335108" y="1492103"/>
                    <a:pt x="2290263" y="1512055"/>
                  </a:cubicBezTo>
                  <a:cubicBezTo>
                    <a:pt x="2265349" y="1524525"/>
                    <a:pt x="2235453" y="1528266"/>
                    <a:pt x="2216767" y="1551959"/>
                  </a:cubicBezTo>
                  <a:cubicBezTo>
                    <a:pt x="2234207" y="1556948"/>
                    <a:pt x="2252892" y="1549465"/>
                    <a:pt x="2269086" y="1556948"/>
                  </a:cubicBezTo>
                  <a:lnTo>
                    <a:pt x="2282852" y="1565291"/>
                  </a:lnTo>
                  <a:lnTo>
                    <a:pt x="2303407" y="1564469"/>
                  </a:lnTo>
                  <a:cubicBezTo>
                    <a:pt x="2320804" y="1558259"/>
                    <a:pt x="2333230" y="1557017"/>
                    <a:pt x="2329502" y="1583100"/>
                  </a:cubicBezTo>
                  <a:cubicBezTo>
                    <a:pt x="2328259" y="1596763"/>
                    <a:pt x="2339443" y="1599247"/>
                    <a:pt x="2349384" y="1604216"/>
                  </a:cubicBezTo>
                  <a:cubicBezTo>
                    <a:pt x="2361810" y="1607942"/>
                    <a:pt x="2371751" y="1602974"/>
                    <a:pt x="2372993" y="1591795"/>
                  </a:cubicBezTo>
                  <a:cubicBezTo>
                    <a:pt x="2375478" y="1581858"/>
                    <a:pt x="2369265" y="1570680"/>
                    <a:pt x="2369265" y="1560743"/>
                  </a:cubicBezTo>
                  <a:cubicBezTo>
                    <a:pt x="2368023" y="1548323"/>
                    <a:pt x="2374236" y="1540870"/>
                    <a:pt x="2385419" y="1537144"/>
                  </a:cubicBezTo>
                  <a:cubicBezTo>
                    <a:pt x="2395360" y="1534660"/>
                    <a:pt x="2407786" y="1535902"/>
                    <a:pt x="2416484" y="1530934"/>
                  </a:cubicBezTo>
                  <a:cubicBezTo>
                    <a:pt x="2436366" y="1519755"/>
                    <a:pt x="2459976" y="1530934"/>
                    <a:pt x="2476129" y="1520997"/>
                  </a:cubicBezTo>
                  <a:cubicBezTo>
                    <a:pt x="2492283" y="1512303"/>
                    <a:pt x="2502224" y="1489946"/>
                    <a:pt x="2515893" y="1475041"/>
                  </a:cubicBezTo>
                  <a:cubicBezTo>
                    <a:pt x="2525834" y="1461378"/>
                    <a:pt x="2541988" y="1460136"/>
                    <a:pt x="2548201" y="1472557"/>
                  </a:cubicBezTo>
                  <a:cubicBezTo>
                    <a:pt x="2565597" y="1503608"/>
                    <a:pt x="2582994" y="1525965"/>
                    <a:pt x="2622757" y="1508577"/>
                  </a:cubicBezTo>
                  <a:cubicBezTo>
                    <a:pt x="2628970" y="1506092"/>
                    <a:pt x="2638911" y="1516029"/>
                    <a:pt x="2648852" y="1520997"/>
                  </a:cubicBezTo>
                  <a:cubicBezTo>
                    <a:pt x="2660035" y="1498640"/>
                    <a:pt x="2643881" y="1470073"/>
                    <a:pt x="2669976" y="1455168"/>
                  </a:cubicBezTo>
                  <a:cubicBezTo>
                    <a:pt x="2740804" y="1465104"/>
                    <a:pt x="2703526" y="1514787"/>
                    <a:pt x="2706011" y="1550807"/>
                  </a:cubicBezTo>
                  <a:cubicBezTo>
                    <a:pt x="2673704" y="1584343"/>
                    <a:pt x="2622757" y="1591795"/>
                    <a:pt x="2594177" y="1630299"/>
                  </a:cubicBezTo>
                  <a:cubicBezTo>
                    <a:pt x="2590449" y="1636509"/>
                    <a:pt x="2586721" y="1642720"/>
                    <a:pt x="2582994" y="1648930"/>
                  </a:cubicBezTo>
                  <a:cubicBezTo>
                    <a:pt x="2576780" y="1656382"/>
                    <a:pt x="2568082" y="1662593"/>
                    <a:pt x="2559384" y="1668803"/>
                  </a:cubicBezTo>
                  <a:cubicBezTo>
                    <a:pt x="2533289" y="1678739"/>
                    <a:pt x="2540745" y="1706065"/>
                    <a:pt x="2530804" y="1724696"/>
                  </a:cubicBezTo>
                  <a:cubicBezTo>
                    <a:pt x="2525834" y="1730906"/>
                    <a:pt x="2519621" y="1734632"/>
                    <a:pt x="2514650" y="1735874"/>
                  </a:cubicBezTo>
                  <a:cubicBezTo>
                    <a:pt x="2481100" y="1779347"/>
                    <a:pt x="2427668" y="1733390"/>
                    <a:pt x="2392875" y="1763200"/>
                  </a:cubicBezTo>
                  <a:cubicBezTo>
                    <a:pt x="2391632" y="1770652"/>
                    <a:pt x="2389147" y="1776863"/>
                    <a:pt x="2386662" y="1783073"/>
                  </a:cubicBezTo>
                  <a:cubicBezTo>
                    <a:pt x="2376721" y="1797978"/>
                    <a:pt x="2368023" y="1816609"/>
                    <a:pt x="2344413" y="1802946"/>
                  </a:cubicBezTo>
                  <a:lnTo>
                    <a:pt x="2331783" y="1783829"/>
                  </a:lnTo>
                  <a:lnTo>
                    <a:pt x="2329766" y="1820092"/>
                  </a:lnTo>
                  <a:cubicBezTo>
                    <a:pt x="2319862" y="1829999"/>
                    <a:pt x="2308721" y="1838667"/>
                    <a:pt x="2297580" y="1848574"/>
                  </a:cubicBezTo>
                  <a:cubicBezTo>
                    <a:pt x="2285201" y="1860958"/>
                    <a:pt x="2270346" y="1870865"/>
                    <a:pt x="2253015" y="1877056"/>
                  </a:cubicBezTo>
                  <a:cubicBezTo>
                    <a:pt x="2245588" y="1877056"/>
                    <a:pt x="2239398" y="1877056"/>
                    <a:pt x="2231971" y="1874580"/>
                  </a:cubicBezTo>
                  <a:cubicBezTo>
                    <a:pt x="2210926" y="1862196"/>
                    <a:pt x="2213402" y="1832476"/>
                    <a:pt x="2189881" y="1820092"/>
                  </a:cubicBezTo>
                  <a:cubicBezTo>
                    <a:pt x="2176264" y="1794086"/>
                    <a:pt x="2168837" y="1759413"/>
                    <a:pt x="2127986" y="1761889"/>
                  </a:cubicBezTo>
                  <a:cubicBezTo>
                    <a:pt x="2123034" y="1761889"/>
                    <a:pt x="2116845" y="1749506"/>
                    <a:pt x="2116845" y="1742076"/>
                  </a:cubicBezTo>
                  <a:cubicBezTo>
                    <a:pt x="2115607" y="1734645"/>
                    <a:pt x="2123034" y="1729692"/>
                    <a:pt x="2132938" y="1730930"/>
                  </a:cubicBezTo>
                  <a:cubicBezTo>
                    <a:pt x="2135413" y="1730930"/>
                    <a:pt x="2136651" y="1730930"/>
                    <a:pt x="2140365" y="1730930"/>
                  </a:cubicBezTo>
                  <a:cubicBezTo>
                    <a:pt x="2160172" y="1734645"/>
                    <a:pt x="2170075" y="1723500"/>
                    <a:pt x="2172551" y="1706163"/>
                  </a:cubicBezTo>
                  <a:lnTo>
                    <a:pt x="2164427" y="1685093"/>
                  </a:lnTo>
                  <a:lnTo>
                    <a:pt x="2142026" y="1687884"/>
                  </a:lnTo>
                  <a:cubicBezTo>
                    <a:pt x="2100918" y="1676661"/>
                    <a:pt x="2094690" y="1706590"/>
                    <a:pt x="2083479" y="1734024"/>
                  </a:cubicBezTo>
                  <a:cubicBezTo>
                    <a:pt x="2071022" y="1763952"/>
                    <a:pt x="2056074" y="1797622"/>
                    <a:pt x="2019949" y="1798869"/>
                  </a:cubicBezTo>
                  <a:cubicBezTo>
                    <a:pt x="1980087" y="1800116"/>
                    <a:pt x="1971367" y="1765199"/>
                    <a:pt x="1961402" y="1734024"/>
                  </a:cubicBezTo>
                  <a:cubicBezTo>
                    <a:pt x="1956419" y="1715319"/>
                    <a:pt x="1955173" y="1691625"/>
                    <a:pt x="1930259" y="1697860"/>
                  </a:cubicBezTo>
                  <a:cubicBezTo>
                    <a:pt x="1902854" y="1704095"/>
                    <a:pt x="1856764" y="1695366"/>
                    <a:pt x="1855518" y="1727789"/>
                  </a:cubicBezTo>
                  <a:cubicBezTo>
                    <a:pt x="1851781" y="1792634"/>
                    <a:pt x="1819393" y="1778916"/>
                    <a:pt x="1782023" y="1766446"/>
                  </a:cubicBezTo>
                  <a:cubicBezTo>
                    <a:pt x="1765829" y="1760211"/>
                    <a:pt x="1750881" y="1762705"/>
                    <a:pt x="1735933" y="1770187"/>
                  </a:cubicBezTo>
                  <a:cubicBezTo>
                    <a:pt x="1728458" y="1772681"/>
                    <a:pt x="1720984" y="1773928"/>
                    <a:pt x="1713510" y="1775175"/>
                  </a:cubicBezTo>
                  <a:lnTo>
                    <a:pt x="1705941" y="1774301"/>
                  </a:lnTo>
                  <a:lnTo>
                    <a:pt x="1705593" y="1774846"/>
                  </a:lnTo>
                  <a:cubicBezTo>
                    <a:pt x="1695132" y="1785597"/>
                    <a:pt x="1691090" y="1787613"/>
                    <a:pt x="1686512" y="1777366"/>
                  </a:cubicBezTo>
                  <a:lnTo>
                    <a:pt x="1684596" y="1771835"/>
                  </a:lnTo>
                  <a:lnTo>
                    <a:pt x="1681122" y="1771434"/>
                  </a:lnTo>
                  <a:cubicBezTo>
                    <a:pt x="1648423" y="1741973"/>
                    <a:pt x="1591881" y="1725879"/>
                    <a:pt x="1597450" y="1673027"/>
                  </a:cubicBezTo>
                  <a:lnTo>
                    <a:pt x="1603170" y="1650779"/>
                  </a:lnTo>
                  <a:lnTo>
                    <a:pt x="1606204" y="1649833"/>
                  </a:lnTo>
                  <a:lnTo>
                    <a:pt x="1604568" y="1649605"/>
                  </a:lnTo>
                  <a:lnTo>
                    <a:pt x="1607982" y="1646722"/>
                  </a:lnTo>
                  <a:lnTo>
                    <a:pt x="1603890" y="1647980"/>
                  </a:lnTo>
                  <a:lnTo>
                    <a:pt x="1603170" y="1650779"/>
                  </a:lnTo>
                  <a:lnTo>
                    <a:pt x="1600153" y="1651721"/>
                  </a:lnTo>
                  <a:cubicBezTo>
                    <a:pt x="1588942" y="1652968"/>
                    <a:pt x="1581468" y="1647980"/>
                    <a:pt x="1572748" y="1641745"/>
                  </a:cubicBezTo>
                  <a:cubicBezTo>
                    <a:pt x="1558734" y="1629586"/>
                    <a:pt x="1570646" y="1597086"/>
                    <a:pt x="1554880" y="1587383"/>
                  </a:cubicBezTo>
                  <a:lnTo>
                    <a:pt x="1536533" y="1587038"/>
                  </a:lnTo>
                  <a:lnTo>
                    <a:pt x="1521957" y="1612586"/>
                  </a:lnTo>
                  <a:cubicBezTo>
                    <a:pt x="1506414" y="1639702"/>
                    <a:pt x="1488950" y="1659105"/>
                    <a:pt x="1455418" y="1599261"/>
                  </a:cubicBezTo>
                  <a:cubicBezTo>
                    <a:pt x="1440516" y="1571833"/>
                    <a:pt x="1369728" y="1590534"/>
                    <a:pt x="1354825" y="1621702"/>
                  </a:cubicBezTo>
                  <a:cubicBezTo>
                    <a:pt x="1337439" y="1657857"/>
                    <a:pt x="1305150" y="1677805"/>
                    <a:pt x="1274102" y="1694012"/>
                  </a:cubicBezTo>
                  <a:cubicBezTo>
                    <a:pt x="1243055" y="1708973"/>
                    <a:pt x="1223185" y="1730167"/>
                    <a:pt x="1207040" y="1756349"/>
                  </a:cubicBezTo>
                  <a:cubicBezTo>
                    <a:pt x="1195863" y="1765076"/>
                    <a:pt x="1184686" y="1773803"/>
                    <a:pt x="1171025" y="1777543"/>
                  </a:cubicBezTo>
                  <a:cubicBezTo>
                    <a:pt x="1154881" y="1770063"/>
                    <a:pt x="1138736" y="1756349"/>
                    <a:pt x="1120108" y="1773803"/>
                  </a:cubicBezTo>
                  <a:cubicBezTo>
                    <a:pt x="1106447" y="1786270"/>
                    <a:pt x="1094028" y="1787517"/>
                    <a:pt x="1081609" y="1771309"/>
                  </a:cubicBezTo>
                  <a:cubicBezTo>
                    <a:pt x="1074158" y="1761336"/>
                    <a:pt x="1067948" y="1742635"/>
                    <a:pt x="1053045" y="1758842"/>
                  </a:cubicBezTo>
                  <a:cubicBezTo>
                    <a:pt x="1044352" y="1766322"/>
                    <a:pt x="1053045" y="1777543"/>
                    <a:pt x="1058013" y="1786270"/>
                  </a:cubicBezTo>
                  <a:cubicBezTo>
                    <a:pt x="1065464" y="1797491"/>
                    <a:pt x="1075400" y="1806218"/>
                    <a:pt x="1082851" y="1817438"/>
                  </a:cubicBezTo>
                  <a:cubicBezTo>
                    <a:pt x="1091544" y="1828659"/>
                    <a:pt x="1079125" y="1853593"/>
                    <a:pt x="1064222" y="1851100"/>
                  </a:cubicBezTo>
                  <a:cubicBezTo>
                    <a:pt x="1020756" y="1842373"/>
                    <a:pt x="979774" y="1866060"/>
                    <a:pt x="937550" y="1862320"/>
                  </a:cubicBezTo>
                  <a:cubicBezTo>
                    <a:pt x="927614" y="1862320"/>
                    <a:pt x="921405" y="1862320"/>
                    <a:pt x="918921" y="1852347"/>
                  </a:cubicBezTo>
                  <a:cubicBezTo>
                    <a:pt x="917679" y="1844866"/>
                    <a:pt x="921405" y="1836139"/>
                    <a:pt x="928856" y="1833646"/>
                  </a:cubicBezTo>
                  <a:cubicBezTo>
                    <a:pt x="964871" y="1823672"/>
                    <a:pt x="945001" y="1794997"/>
                    <a:pt x="947485" y="1773803"/>
                  </a:cubicBezTo>
                  <a:cubicBezTo>
                    <a:pt x="949968" y="1755102"/>
                    <a:pt x="935066" y="1747622"/>
                    <a:pt x="917679" y="1745128"/>
                  </a:cubicBezTo>
                  <a:cubicBezTo>
                    <a:pt x="922647" y="1707726"/>
                    <a:pt x="922647" y="1707726"/>
                    <a:pt x="961145" y="1702739"/>
                  </a:cubicBezTo>
                  <a:cubicBezTo>
                    <a:pt x="978532" y="1700246"/>
                    <a:pt x="974806" y="1691519"/>
                    <a:pt x="967355" y="1682792"/>
                  </a:cubicBezTo>
                  <a:cubicBezTo>
                    <a:pt x="962387" y="1679052"/>
                    <a:pt x="957420" y="1675311"/>
                    <a:pt x="956178" y="1671571"/>
                  </a:cubicBezTo>
                  <a:cubicBezTo>
                    <a:pt x="953694" y="1664091"/>
                    <a:pt x="953694" y="1656611"/>
                    <a:pt x="954936" y="1649130"/>
                  </a:cubicBezTo>
                  <a:cubicBezTo>
                    <a:pt x="954936" y="1646637"/>
                    <a:pt x="963629" y="1644143"/>
                    <a:pt x="968597" y="1644143"/>
                  </a:cubicBezTo>
                  <a:cubicBezTo>
                    <a:pt x="983500" y="1645390"/>
                    <a:pt x="999644" y="1647883"/>
                    <a:pt x="1015789" y="1647883"/>
                  </a:cubicBezTo>
                  <a:cubicBezTo>
                    <a:pt x="1021998" y="1647883"/>
                    <a:pt x="1031933" y="1644143"/>
                    <a:pt x="1034417" y="1637910"/>
                  </a:cubicBezTo>
                  <a:cubicBezTo>
                    <a:pt x="1041868" y="1626689"/>
                    <a:pt x="1029450" y="1620455"/>
                    <a:pt x="1020756" y="1615469"/>
                  </a:cubicBezTo>
                  <a:cubicBezTo>
                    <a:pt x="1007095" y="1603001"/>
                    <a:pt x="985983" y="1603001"/>
                    <a:pt x="977290" y="1583054"/>
                  </a:cubicBezTo>
                  <a:cubicBezTo>
                    <a:pt x="985983" y="1545652"/>
                    <a:pt x="1019514" y="1545652"/>
                    <a:pt x="1046836" y="1535678"/>
                  </a:cubicBezTo>
                  <a:cubicBezTo>
                    <a:pt x="1064222" y="1529444"/>
                    <a:pt x="1065464" y="1551886"/>
                    <a:pt x="1080367" y="1551886"/>
                  </a:cubicBezTo>
                  <a:cubicBezTo>
                    <a:pt x="1087818" y="1551886"/>
                    <a:pt x="1098995" y="1550639"/>
                    <a:pt x="1096512" y="1543158"/>
                  </a:cubicBezTo>
                  <a:cubicBezTo>
                    <a:pt x="1090302" y="1526951"/>
                    <a:pt x="1086577" y="1510744"/>
                    <a:pt x="1095270" y="1494536"/>
                  </a:cubicBezTo>
                  <a:cubicBezTo>
                    <a:pt x="1044352" y="1472095"/>
                    <a:pt x="1110173" y="1458381"/>
                    <a:pt x="1100237" y="1437187"/>
                  </a:cubicBezTo>
                  <a:cubicBezTo>
                    <a:pt x="1098995" y="1432200"/>
                    <a:pt x="1117624" y="1432200"/>
                    <a:pt x="1128801" y="1435940"/>
                  </a:cubicBezTo>
                  <a:cubicBezTo>
                    <a:pt x="1163574" y="1444667"/>
                    <a:pt x="1194621" y="1428460"/>
                    <a:pt x="1223185" y="1411006"/>
                  </a:cubicBezTo>
                  <a:cubicBezTo>
                    <a:pt x="1231878" y="1406019"/>
                    <a:pt x="1230636" y="1386071"/>
                    <a:pt x="1221943" y="1383578"/>
                  </a:cubicBezTo>
                  <a:cubicBezTo>
                    <a:pt x="1200831" y="1378591"/>
                    <a:pt x="1178477" y="1367370"/>
                    <a:pt x="1161090" y="1372357"/>
                  </a:cubicBezTo>
                  <a:cubicBezTo>
                    <a:pt x="1131285" y="1379837"/>
                    <a:pt x="1125075" y="1356150"/>
                    <a:pt x="1107689" y="1346176"/>
                  </a:cubicBezTo>
                  <a:cubicBezTo>
                    <a:pt x="1106447" y="1358643"/>
                    <a:pt x="1106447" y="1372357"/>
                    <a:pt x="1103963" y="1383578"/>
                  </a:cubicBezTo>
                  <a:cubicBezTo>
                    <a:pt x="1097754" y="1402278"/>
                    <a:pt x="1081609" y="1406019"/>
                    <a:pt x="1069190" y="1391058"/>
                  </a:cubicBezTo>
                  <a:cubicBezTo>
                    <a:pt x="1058013" y="1377344"/>
                    <a:pt x="1050562" y="1361136"/>
                    <a:pt x="1028208" y="1361136"/>
                  </a:cubicBezTo>
                  <a:cubicBezTo>
                    <a:pt x="1030691" y="1372357"/>
                    <a:pt x="1040627" y="1382331"/>
                    <a:pt x="1028208" y="1388564"/>
                  </a:cubicBezTo>
                  <a:cubicBezTo>
                    <a:pt x="1023240" y="1392305"/>
                    <a:pt x="1012063" y="1391058"/>
                    <a:pt x="1007095" y="1387318"/>
                  </a:cubicBezTo>
                  <a:cubicBezTo>
                    <a:pt x="987225" y="1367370"/>
                    <a:pt x="968597" y="1344929"/>
                    <a:pt x="951210" y="1322488"/>
                  </a:cubicBezTo>
                  <a:cubicBezTo>
                    <a:pt x="947485" y="1318748"/>
                    <a:pt x="948727" y="1306281"/>
                    <a:pt x="953694" y="1301294"/>
                  </a:cubicBezTo>
                  <a:cubicBezTo>
                    <a:pt x="958662" y="1291320"/>
                    <a:pt x="963629" y="1301294"/>
                    <a:pt x="969839" y="1305034"/>
                  </a:cubicBezTo>
                  <a:cubicBezTo>
                    <a:pt x="978532" y="1310021"/>
                    <a:pt x="988467" y="1315008"/>
                    <a:pt x="997160" y="1318748"/>
                  </a:cubicBezTo>
                  <a:cubicBezTo>
                    <a:pt x="1000886" y="1318748"/>
                    <a:pt x="1005854" y="1315008"/>
                    <a:pt x="1009579" y="1311267"/>
                  </a:cubicBezTo>
                  <a:cubicBezTo>
                    <a:pt x="1010821" y="1310021"/>
                    <a:pt x="1012063" y="1306281"/>
                    <a:pt x="1009579" y="1303787"/>
                  </a:cubicBezTo>
                  <a:cubicBezTo>
                    <a:pt x="1007095" y="1296307"/>
                    <a:pt x="1004612" y="1288826"/>
                    <a:pt x="999644" y="1283839"/>
                  </a:cubicBezTo>
                  <a:cubicBezTo>
                    <a:pt x="977290" y="1267632"/>
                    <a:pt x="981016" y="1248931"/>
                    <a:pt x="992193" y="1228984"/>
                  </a:cubicBezTo>
                  <a:cubicBezTo>
                    <a:pt x="995918" y="1222750"/>
                    <a:pt x="997160" y="1212776"/>
                    <a:pt x="1008337" y="1214023"/>
                  </a:cubicBezTo>
                  <a:cubicBezTo>
                    <a:pt x="1017031" y="1215270"/>
                    <a:pt x="1019514" y="1222750"/>
                    <a:pt x="1021998" y="1230230"/>
                  </a:cubicBezTo>
                  <a:cubicBezTo>
                    <a:pt x="1023240" y="1235217"/>
                    <a:pt x="1025724" y="1242698"/>
                    <a:pt x="1026966" y="1242698"/>
                  </a:cubicBezTo>
                  <a:cubicBezTo>
                    <a:pt x="1036901" y="1245191"/>
                    <a:pt x="1041868" y="1237711"/>
                    <a:pt x="1043110" y="1230230"/>
                  </a:cubicBezTo>
                  <a:cubicBezTo>
                    <a:pt x="1044352" y="1221503"/>
                    <a:pt x="1043110" y="1214023"/>
                    <a:pt x="1044352" y="1206542"/>
                  </a:cubicBezTo>
                  <a:cubicBezTo>
                    <a:pt x="1049010" y="1180361"/>
                    <a:pt x="1050174" y="1173816"/>
                    <a:pt x="1068279" y="1178491"/>
                  </a:cubicBezTo>
                  <a:lnTo>
                    <a:pt x="1091924" y="1186310"/>
                  </a:lnTo>
                  <a:lnTo>
                    <a:pt x="1091913" y="1185337"/>
                  </a:lnTo>
                  <a:cubicBezTo>
                    <a:pt x="1091913" y="1174113"/>
                    <a:pt x="1090667" y="1162890"/>
                    <a:pt x="1093159" y="1152914"/>
                  </a:cubicBezTo>
                  <a:cubicBezTo>
                    <a:pt x="1099387" y="1135456"/>
                    <a:pt x="1096896" y="1124233"/>
                    <a:pt x="1079456" y="1113010"/>
                  </a:cubicBezTo>
                  <a:cubicBezTo>
                    <a:pt x="1068245" y="1106774"/>
                    <a:pt x="1059525" y="1095551"/>
                    <a:pt x="1052051" y="1085575"/>
                  </a:cubicBezTo>
                  <a:cubicBezTo>
                    <a:pt x="1049560" y="1081834"/>
                    <a:pt x="1050805" y="1076846"/>
                    <a:pt x="1049560" y="1071858"/>
                  </a:cubicBezTo>
                  <a:cubicBezTo>
                    <a:pt x="1054542" y="1070611"/>
                    <a:pt x="1060771" y="1069364"/>
                    <a:pt x="1063262" y="1071858"/>
                  </a:cubicBezTo>
                  <a:cubicBezTo>
                    <a:pt x="1074473" y="1079340"/>
                    <a:pt x="1083193" y="1088069"/>
                    <a:pt x="1094404" y="1095551"/>
                  </a:cubicBezTo>
                  <a:cubicBezTo>
                    <a:pt x="1096896" y="1096798"/>
                    <a:pt x="1103124" y="1091810"/>
                    <a:pt x="1108107" y="1089316"/>
                  </a:cubicBezTo>
                  <a:cubicBezTo>
                    <a:pt x="1111844" y="1084328"/>
                    <a:pt x="1116827" y="1081834"/>
                    <a:pt x="1123055" y="1084328"/>
                  </a:cubicBezTo>
                  <a:cubicBezTo>
                    <a:pt x="1131775" y="1091810"/>
                    <a:pt x="1139249" y="1099292"/>
                    <a:pt x="1151706" y="1099292"/>
                  </a:cubicBezTo>
                  <a:cubicBezTo>
                    <a:pt x="1157934" y="1101786"/>
                    <a:pt x="1162917" y="1105527"/>
                    <a:pt x="1166654" y="1109269"/>
                  </a:cubicBezTo>
                  <a:cubicBezTo>
                    <a:pt x="1170391" y="1113010"/>
                    <a:pt x="1175374" y="1116751"/>
                    <a:pt x="1179111" y="1119245"/>
                  </a:cubicBezTo>
                  <a:lnTo>
                    <a:pt x="1183403" y="1119961"/>
                  </a:lnTo>
                  <a:lnTo>
                    <a:pt x="1185674" y="1119961"/>
                  </a:lnTo>
                  <a:lnTo>
                    <a:pt x="1185249" y="1120269"/>
                  </a:lnTo>
                  <a:lnTo>
                    <a:pt x="1186585" y="1120492"/>
                  </a:lnTo>
                  <a:cubicBezTo>
                    <a:pt x="1202779" y="1120492"/>
                    <a:pt x="1218973" y="1120492"/>
                    <a:pt x="1235167" y="1120492"/>
                  </a:cubicBezTo>
                  <a:cubicBezTo>
                    <a:pt x="1283749" y="1136703"/>
                    <a:pt x="1256344" y="1078093"/>
                    <a:pt x="1282503" y="1073105"/>
                  </a:cubicBezTo>
                  <a:cubicBezTo>
                    <a:pt x="1298697" y="1073105"/>
                    <a:pt x="1314891" y="1073105"/>
                    <a:pt x="1331085" y="1073105"/>
                  </a:cubicBezTo>
                  <a:cubicBezTo>
                    <a:pt x="1337313" y="1078093"/>
                    <a:pt x="1338559" y="1085575"/>
                    <a:pt x="1339805" y="1093057"/>
                  </a:cubicBezTo>
                  <a:cubicBezTo>
                    <a:pt x="1339805" y="1085575"/>
                    <a:pt x="1341050" y="1078093"/>
                    <a:pt x="1347279" y="1073105"/>
                  </a:cubicBezTo>
                  <a:cubicBezTo>
                    <a:pt x="1352261" y="1073105"/>
                    <a:pt x="1357244" y="1073105"/>
                    <a:pt x="1363473" y="1073105"/>
                  </a:cubicBezTo>
                  <a:cubicBezTo>
                    <a:pt x="1367210" y="1078093"/>
                    <a:pt x="1370947" y="1085575"/>
                    <a:pt x="1370947" y="1091810"/>
                  </a:cubicBezTo>
                  <a:cubicBezTo>
                    <a:pt x="1373438" y="1099292"/>
                    <a:pt x="1373438" y="1105527"/>
                    <a:pt x="1372192" y="1113010"/>
                  </a:cubicBezTo>
                  <a:cubicBezTo>
                    <a:pt x="1369701" y="1119245"/>
                    <a:pt x="1362227" y="1127974"/>
                    <a:pt x="1365964" y="1132962"/>
                  </a:cubicBezTo>
                  <a:cubicBezTo>
                    <a:pt x="1370947" y="1140444"/>
                    <a:pt x="1380912" y="1131715"/>
                    <a:pt x="1390878" y="1132962"/>
                  </a:cubicBezTo>
                  <a:cubicBezTo>
                    <a:pt x="1403334" y="1130468"/>
                    <a:pt x="1417037" y="1134209"/>
                    <a:pt x="1429494" y="1130468"/>
                  </a:cubicBezTo>
                  <a:cubicBezTo>
                    <a:pt x="1434477" y="1129221"/>
                    <a:pt x="1439459" y="1122986"/>
                    <a:pt x="1439459" y="1122986"/>
                  </a:cubicBezTo>
                  <a:cubicBezTo>
                    <a:pt x="1433231" y="1116751"/>
                    <a:pt x="1424511" y="1120492"/>
                    <a:pt x="1417037" y="1119245"/>
                  </a:cubicBezTo>
                  <a:cubicBezTo>
                    <a:pt x="1410809" y="1119245"/>
                    <a:pt x="1404580" y="1116751"/>
                    <a:pt x="1398352" y="1115504"/>
                  </a:cubicBezTo>
                  <a:cubicBezTo>
                    <a:pt x="1389632" y="1111763"/>
                    <a:pt x="1383403" y="1105527"/>
                    <a:pt x="1377175" y="1096798"/>
                  </a:cubicBezTo>
                  <a:cubicBezTo>
                    <a:pt x="1372192" y="1089316"/>
                    <a:pt x="1368455" y="1079340"/>
                    <a:pt x="1363473" y="1073105"/>
                  </a:cubicBezTo>
                  <a:cubicBezTo>
                    <a:pt x="1370947" y="1053153"/>
                    <a:pt x="1384649" y="1048165"/>
                    <a:pt x="1407072" y="1051906"/>
                  </a:cubicBezTo>
                  <a:cubicBezTo>
                    <a:pt x="1446933" y="1059388"/>
                    <a:pt x="1455653" y="1056894"/>
                    <a:pt x="1466864" y="1019483"/>
                  </a:cubicBezTo>
                  <a:cubicBezTo>
                    <a:pt x="1478076" y="988308"/>
                    <a:pt x="1494270" y="979579"/>
                    <a:pt x="1524166" y="983320"/>
                  </a:cubicBezTo>
                  <a:cubicBezTo>
                    <a:pt x="1534131" y="983320"/>
                    <a:pt x="1544097" y="979579"/>
                    <a:pt x="1554062" y="977085"/>
                  </a:cubicBezTo>
                  <a:close/>
                  <a:moveTo>
                    <a:pt x="1704105" y="957578"/>
                  </a:moveTo>
                  <a:cubicBezTo>
                    <a:pt x="1707873" y="955105"/>
                    <a:pt x="1714153" y="956342"/>
                    <a:pt x="1719177" y="957578"/>
                  </a:cubicBezTo>
                  <a:cubicBezTo>
                    <a:pt x="1720433" y="957578"/>
                    <a:pt x="1721689" y="960051"/>
                    <a:pt x="1724201" y="962524"/>
                  </a:cubicBezTo>
                  <a:cubicBezTo>
                    <a:pt x="1724201" y="964997"/>
                    <a:pt x="1724201" y="968706"/>
                    <a:pt x="1722945" y="969942"/>
                  </a:cubicBezTo>
                  <a:cubicBezTo>
                    <a:pt x="1696569" y="989725"/>
                    <a:pt x="1707873" y="1016927"/>
                    <a:pt x="1709129" y="1041656"/>
                  </a:cubicBezTo>
                  <a:cubicBezTo>
                    <a:pt x="1710385" y="1054020"/>
                    <a:pt x="1716665" y="1066384"/>
                    <a:pt x="1712897" y="1079985"/>
                  </a:cubicBezTo>
                  <a:cubicBezTo>
                    <a:pt x="1707873" y="1089876"/>
                    <a:pt x="1700337" y="1098532"/>
                    <a:pt x="1690288" y="1099768"/>
                  </a:cubicBezTo>
                  <a:cubicBezTo>
                    <a:pt x="1675216" y="1102241"/>
                    <a:pt x="1671448" y="1092349"/>
                    <a:pt x="1672704" y="1081221"/>
                  </a:cubicBezTo>
                  <a:cubicBezTo>
                    <a:pt x="1676472" y="1062675"/>
                    <a:pt x="1662656" y="1060202"/>
                    <a:pt x="1650096" y="1055256"/>
                  </a:cubicBezTo>
                  <a:cubicBezTo>
                    <a:pt x="1642559" y="1051547"/>
                    <a:pt x="1637535" y="1042892"/>
                    <a:pt x="1641303" y="1036710"/>
                  </a:cubicBezTo>
                  <a:cubicBezTo>
                    <a:pt x="1661400" y="1009508"/>
                    <a:pt x="1672704" y="974888"/>
                    <a:pt x="1704105" y="957578"/>
                  </a:cubicBezTo>
                  <a:close/>
                  <a:moveTo>
                    <a:pt x="3163435" y="957043"/>
                  </a:moveTo>
                  <a:lnTo>
                    <a:pt x="3161084" y="959894"/>
                  </a:lnTo>
                  <a:cubicBezTo>
                    <a:pt x="3153056" y="963640"/>
                    <a:pt x="3145953" y="968009"/>
                    <a:pt x="3140241" y="973783"/>
                  </a:cubicBezTo>
                  <a:lnTo>
                    <a:pt x="3138408" y="977054"/>
                  </a:lnTo>
                  <a:lnTo>
                    <a:pt x="3146079" y="974075"/>
                  </a:lnTo>
                  <a:cubicBezTo>
                    <a:pt x="3152032" y="971971"/>
                    <a:pt x="3157672" y="969516"/>
                    <a:pt x="3161510" y="965249"/>
                  </a:cubicBezTo>
                  <a:lnTo>
                    <a:pt x="3163435" y="957043"/>
                  </a:lnTo>
                  <a:close/>
                  <a:moveTo>
                    <a:pt x="3324526" y="944115"/>
                  </a:moveTo>
                  <a:cubicBezTo>
                    <a:pt x="3334418" y="948826"/>
                    <a:pt x="3334418" y="954714"/>
                    <a:pt x="3324526" y="959425"/>
                  </a:cubicBezTo>
                  <a:cubicBezTo>
                    <a:pt x="3324526" y="954714"/>
                    <a:pt x="3324526" y="948826"/>
                    <a:pt x="3324526" y="944115"/>
                  </a:cubicBezTo>
                  <a:close/>
                  <a:moveTo>
                    <a:pt x="2494376" y="944114"/>
                  </a:moveTo>
                  <a:cubicBezTo>
                    <a:pt x="2495554" y="958768"/>
                    <a:pt x="2497909" y="974643"/>
                    <a:pt x="2499086" y="990518"/>
                  </a:cubicBezTo>
                  <a:cubicBezTo>
                    <a:pt x="2499086" y="991739"/>
                    <a:pt x="2489666" y="997845"/>
                    <a:pt x="2487311" y="996623"/>
                  </a:cubicBezTo>
                  <a:cubicBezTo>
                    <a:pt x="2474358" y="988075"/>
                    <a:pt x="2467293" y="973421"/>
                    <a:pt x="2469648" y="957546"/>
                  </a:cubicBezTo>
                  <a:cubicBezTo>
                    <a:pt x="2472003" y="946556"/>
                    <a:pt x="2483778" y="945335"/>
                    <a:pt x="2494376" y="944114"/>
                  </a:cubicBezTo>
                  <a:close/>
                  <a:moveTo>
                    <a:pt x="1219489" y="937028"/>
                  </a:moveTo>
                  <a:cubicBezTo>
                    <a:pt x="1223561" y="936374"/>
                    <a:pt x="1227425" y="937837"/>
                    <a:pt x="1231061" y="943072"/>
                  </a:cubicBezTo>
                  <a:cubicBezTo>
                    <a:pt x="1251668" y="973865"/>
                    <a:pt x="1203182" y="971401"/>
                    <a:pt x="1198333" y="992341"/>
                  </a:cubicBezTo>
                  <a:cubicBezTo>
                    <a:pt x="1191060" y="986182"/>
                    <a:pt x="1182575" y="981255"/>
                    <a:pt x="1175302" y="972633"/>
                  </a:cubicBezTo>
                  <a:cubicBezTo>
                    <a:pt x="1170453" y="967706"/>
                    <a:pt x="1171665" y="954157"/>
                    <a:pt x="1177726" y="955389"/>
                  </a:cubicBezTo>
                  <a:cubicBezTo>
                    <a:pt x="1193181" y="960008"/>
                    <a:pt x="1207273" y="938991"/>
                    <a:pt x="1219489" y="937028"/>
                  </a:cubicBezTo>
                  <a:close/>
                  <a:moveTo>
                    <a:pt x="778926" y="922131"/>
                  </a:moveTo>
                  <a:cubicBezTo>
                    <a:pt x="780300" y="922131"/>
                    <a:pt x="783048" y="927626"/>
                    <a:pt x="784421" y="929000"/>
                  </a:cubicBezTo>
                  <a:cubicBezTo>
                    <a:pt x="780300" y="934495"/>
                    <a:pt x="778926" y="939990"/>
                    <a:pt x="773431" y="941364"/>
                  </a:cubicBezTo>
                  <a:cubicBezTo>
                    <a:pt x="767936" y="942737"/>
                    <a:pt x="763815" y="937242"/>
                    <a:pt x="766563" y="931747"/>
                  </a:cubicBezTo>
                  <a:cubicBezTo>
                    <a:pt x="767936" y="927626"/>
                    <a:pt x="774805" y="924879"/>
                    <a:pt x="778926" y="922131"/>
                  </a:cubicBezTo>
                  <a:close/>
                  <a:moveTo>
                    <a:pt x="3280566" y="916640"/>
                  </a:moveTo>
                  <a:cubicBezTo>
                    <a:pt x="3300104" y="916640"/>
                    <a:pt x="3311095" y="927458"/>
                    <a:pt x="3312316" y="946690"/>
                  </a:cubicBezTo>
                  <a:cubicBezTo>
                    <a:pt x="3281787" y="953902"/>
                    <a:pt x="3281787" y="953902"/>
                    <a:pt x="3280566" y="916640"/>
                  </a:cubicBezTo>
                  <a:close/>
                  <a:moveTo>
                    <a:pt x="1490058" y="916639"/>
                  </a:moveTo>
                  <a:cubicBezTo>
                    <a:pt x="1495998" y="916639"/>
                    <a:pt x="1500751" y="916639"/>
                    <a:pt x="1504315" y="916639"/>
                  </a:cubicBezTo>
                  <a:lnTo>
                    <a:pt x="1505503" y="916639"/>
                  </a:lnTo>
                  <a:lnTo>
                    <a:pt x="1507611" y="918584"/>
                  </a:lnTo>
                  <a:lnTo>
                    <a:pt x="1520949" y="930897"/>
                  </a:lnTo>
                  <a:lnTo>
                    <a:pt x="1520795" y="931691"/>
                  </a:lnTo>
                  <a:lnTo>
                    <a:pt x="1517979" y="946194"/>
                  </a:lnTo>
                  <a:cubicBezTo>
                    <a:pt x="1516197" y="950798"/>
                    <a:pt x="1513226" y="954660"/>
                    <a:pt x="1507880" y="957036"/>
                  </a:cubicBezTo>
                  <a:cubicBezTo>
                    <a:pt x="1501939" y="959412"/>
                    <a:pt x="1493622" y="958224"/>
                    <a:pt x="1486494" y="955848"/>
                  </a:cubicBezTo>
                  <a:cubicBezTo>
                    <a:pt x="1479365" y="953471"/>
                    <a:pt x="1478177" y="945154"/>
                    <a:pt x="1481741" y="936838"/>
                  </a:cubicBezTo>
                  <a:cubicBezTo>
                    <a:pt x="1484117" y="929709"/>
                    <a:pt x="1486494" y="923768"/>
                    <a:pt x="1490058" y="916639"/>
                  </a:cubicBezTo>
                  <a:close/>
                  <a:moveTo>
                    <a:pt x="3260531" y="907539"/>
                  </a:moveTo>
                  <a:cubicBezTo>
                    <a:pt x="3261332" y="908054"/>
                    <a:pt x="3262248" y="910458"/>
                    <a:pt x="3263164" y="915267"/>
                  </a:cubicBezTo>
                  <a:cubicBezTo>
                    <a:pt x="3261332" y="913893"/>
                    <a:pt x="3258584" y="912519"/>
                    <a:pt x="3258584" y="911145"/>
                  </a:cubicBezTo>
                  <a:cubicBezTo>
                    <a:pt x="3259042" y="908398"/>
                    <a:pt x="3259729" y="907024"/>
                    <a:pt x="3260531" y="907539"/>
                  </a:cubicBezTo>
                  <a:close/>
                  <a:moveTo>
                    <a:pt x="1973523" y="905649"/>
                  </a:moveTo>
                  <a:lnTo>
                    <a:pt x="1976663" y="907480"/>
                  </a:lnTo>
                  <a:lnTo>
                    <a:pt x="1967242" y="910226"/>
                  </a:lnTo>
                  <a:lnTo>
                    <a:pt x="1973523" y="905649"/>
                  </a:lnTo>
                  <a:close/>
                  <a:moveTo>
                    <a:pt x="1470579" y="902690"/>
                  </a:moveTo>
                  <a:cubicBezTo>
                    <a:pt x="1472680" y="901739"/>
                    <a:pt x="1475590" y="902056"/>
                    <a:pt x="1478822" y="903959"/>
                  </a:cubicBezTo>
                  <a:cubicBezTo>
                    <a:pt x="1481408" y="906495"/>
                    <a:pt x="1483993" y="911569"/>
                    <a:pt x="1487872" y="915373"/>
                  </a:cubicBezTo>
                  <a:cubicBezTo>
                    <a:pt x="1482701" y="915373"/>
                    <a:pt x="1478822" y="915373"/>
                    <a:pt x="1472357" y="912837"/>
                  </a:cubicBezTo>
                  <a:cubicBezTo>
                    <a:pt x="1469771" y="912837"/>
                    <a:pt x="1467185" y="910300"/>
                    <a:pt x="1467185" y="909032"/>
                  </a:cubicBezTo>
                  <a:cubicBezTo>
                    <a:pt x="1467185" y="905861"/>
                    <a:pt x="1468478" y="903642"/>
                    <a:pt x="1470579" y="902690"/>
                  </a:cubicBezTo>
                  <a:close/>
                  <a:moveTo>
                    <a:pt x="1522137" y="867181"/>
                  </a:moveTo>
                  <a:cubicBezTo>
                    <a:pt x="1539025" y="867181"/>
                    <a:pt x="1553501" y="873522"/>
                    <a:pt x="1565564" y="883667"/>
                  </a:cubicBezTo>
                  <a:cubicBezTo>
                    <a:pt x="1567976" y="884935"/>
                    <a:pt x="1567976" y="891276"/>
                    <a:pt x="1570389" y="895080"/>
                  </a:cubicBezTo>
                  <a:cubicBezTo>
                    <a:pt x="1565564" y="896348"/>
                    <a:pt x="1560739" y="898885"/>
                    <a:pt x="1555913" y="897616"/>
                  </a:cubicBezTo>
                  <a:cubicBezTo>
                    <a:pt x="1539025" y="895080"/>
                    <a:pt x="1530581" y="882399"/>
                    <a:pt x="1522137" y="867181"/>
                  </a:cubicBezTo>
                  <a:close/>
                  <a:moveTo>
                    <a:pt x="1553736" y="834208"/>
                  </a:moveTo>
                  <a:cubicBezTo>
                    <a:pt x="1553736" y="836040"/>
                    <a:pt x="1550989" y="838789"/>
                    <a:pt x="1550989" y="838789"/>
                  </a:cubicBezTo>
                  <a:cubicBezTo>
                    <a:pt x="1544119" y="837872"/>
                    <a:pt x="1545493" y="836040"/>
                    <a:pt x="1553736" y="834208"/>
                  </a:cubicBezTo>
                  <a:close/>
                  <a:moveTo>
                    <a:pt x="1508402" y="828715"/>
                  </a:moveTo>
                  <a:lnTo>
                    <a:pt x="1510233" y="833425"/>
                  </a:lnTo>
                  <a:lnTo>
                    <a:pt x="1505655" y="838136"/>
                  </a:lnTo>
                  <a:lnTo>
                    <a:pt x="1508402" y="828715"/>
                  </a:lnTo>
                  <a:close/>
                  <a:moveTo>
                    <a:pt x="2030130" y="773763"/>
                  </a:moveTo>
                  <a:cubicBezTo>
                    <a:pt x="2032572" y="773763"/>
                    <a:pt x="2035015" y="775333"/>
                    <a:pt x="2037457" y="776903"/>
                  </a:cubicBezTo>
                  <a:cubicBezTo>
                    <a:pt x="2036236" y="778473"/>
                    <a:pt x="2035015" y="783184"/>
                    <a:pt x="2035015" y="783184"/>
                  </a:cubicBezTo>
                  <a:cubicBezTo>
                    <a:pt x="2032572" y="783184"/>
                    <a:pt x="2030130" y="781613"/>
                    <a:pt x="2027687" y="780043"/>
                  </a:cubicBezTo>
                  <a:cubicBezTo>
                    <a:pt x="2028908" y="778473"/>
                    <a:pt x="2028908" y="773763"/>
                    <a:pt x="2030130" y="773763"/>
                  </a:cubicBezTo>
                  <a:close/>
                  <a:moveTo>
                    <a:pt x="1830466" y="765692"/>
                  </a:moveTo>
                  <a:cubicBezTo>
                    <a:pt x="1841671" y="766461"/>
                    <a:pt x="1852876" y="768920"/>
                    <a:pt x="1856610" y="772609"/>
                  </a:cubicBezTo>
                  <a:cubicBezTo>
                    <a:pt x="1861590" y="777528"/>
                    <a:pt x="1860345" y="782447"/>
                    <a:pt x="1854120" y="783677"/>
                  </a:cubicBezTo>
                  <a:cubicBezTo>
                    <a:pt x="1816771" y="793514"/>
                    <a:pt x="1827976" y="824257"/>
                    <a:pt x="1825486" y="848851"/>
                  </a:cubicBezTo>
                  <a:lnTo>
                    <a:pt x="1824912" y="852255"/>
                  </a:lnTo>
                  <a:lnTo>
                    <a:pt x="1855648" y="852255"/>
                  </a:lnTo>
                  <a:cubicBezTo>
                    <a:pt x="1873402" y="823219"/>
                    <a:pt x="1873402" y="823219"/>
                    <a:pt x="1905105" y="835843"/>
                  </a:cubicBezTo>
                  <a:cubicBezTo>
                    <a:pt x="1903837" y="856042"/>
                    <a:pt x="1916518" y="871191"/>
                    <a:pt x="1926663" y="886340"/>
                  </a:cubicBezTo>
                  <a:cubicBezTo>
                    <a:pt x="1933003" y="892653"/>
                    <a:pt x="1933003" y="902752"/>
                    <a:pt x="1926663" y="907802"/>
                  </a:cubicBezTo>
                  <a:cubicBezTo>
                    <a:pt x="1921590" y="911589"/>
                    <a:pt x="1911445" y="915376"/>
                    <a:pt x="1905105" y="912851"/>
                  </a:cubicBezTo>
                  <a:cubicBezTo>
                    <a:pt x="1892424" y="907802"/>
                    <a:pt x="1882279" y="898965"/>
                    <a:pt x="1869598" y="892653"/>
                  </a:cubicBezTo>
                  <a:cubicBezTo>
                    <a:pt x="1860721" y="888865"/>
                    <a:pt x="1849308" y="886340"/>
                    <a:pt x="1839163" y="883816"/>
                  </a:cubicBezTo>
                  <a:lnTo>
                    <a:pt x="1838976" y="883629"/>
                  </a:lnTo>
                  <a:lnTo>
                    <a:pt x="1822724" y="907972"/>
                  </a:lnTo>
                  <a:cubicBezTo>
                    <a:pt x="1803232" y="929704"/>
                    <a:pt x="1781290" y="931549"/>
                    <a:pt x="1749543" y="914025"/>
                  </a:cubicBezTo>
                  <a:cubicBezTo>
                    <a:pt x="1740828" y="909106"/>
                    <a:pt x="1732114" y="906647"/>
                    <a:pt x="1722154" y="902957"/>
                  </a:cubicBezTo>
                  <a:cubicBezTo>
                    <a:pt x="1705969" y="898039"/>
                    <a:pt x="1703479" y="885742"/>
                    <a:pt x="1713439" y="873445"/>
                  </a:cubicBezTo>
                  <a:cubicBezTo>
                    <a:pt x="1733358" y="851310"/>
                    <a:pt x="1753278" y="830405"/>
                    <a:pt x="1785647" y="831635"/>
                  </a:cubicBezTo>
                  <a:cubicBezTo>
                    <a:pt x="1793117" y="831635"/>
                    <a:pt x="1800587" y="827946"/>
                    <a:pt x="1801832" y="816879"/>
                  </a:cubicBezTo>
                  <a:cubicBezTo>
                    <a:pt x="1790627" y="802122"/>
                    <a:pt x="1771953" y="825486"/>
                    <a:pt x="1759503" y="808271"/>
                  </a:cubicBezTo>
                  <a:cubicBezTo>
                    <a:pt x="1773197" y="794744"/>
                    <a:pt x="1789382" y="781217"/>
                    <a:pt x="1804322" y="768920"/>
                  </a:cubicBezTo>
                  <a:cubicBezTo>
                    <a:pt x="1808057" y="765846"/>
                    <a:pt x="1819261" y="764924"/>
                    <a:pt x="1830466" y="765692"/>
                  </a:cubicBezTo>
                  <a:close/>
                  <a:moveTo>
                    <a:pt x="794039" y="718812"/>
                  </a:moveTo>
                  <a:cubicBezTo>
                    <a:pt x="795413" y="722933"/>
                    <a:pt x="798161" y="728428"/>
                    <a:pt x="800909" y="732549"/>
                  </a:cubicBezTo>
                  <a:cubicBezTo>
                    <a:pt x="798161" y="736671"/>
                    <a:pt x="795413" y="740792"/>
                    <a:pt x="792665" y="744913"/>
                  </a:cubicBezTo>
                  <a:cubicBezTo>
                    <a:pt x="789918" y="740792"/>
                    <a:pt x="785796" y="735297"/>
                    <a:pt x="787170" y="731176"/>
                  </a:cubicBezTo>
                  <a:cubicBezTo>
                    <a:pt x="787170" y="727054"/>
                    <a:pt x="791291" y="722933"/>
                    <a:pt x="794039" y="718812"/>
                  </a:cubicBezTo>
                  <a:close/>
                  <a:moveTo>
                    <a:pt x="491721" y="694872"/>
                  </a:moveTo>
                  <a:cubicBezTo>
                    <a:pt x="501413" y="695494"/>
                    <a:pt x="510792" y="703901"/>
                    <a:pt x="524547" y="719468"/>
                  </a:cubicBezTo>
                  <a:cubicBezTo>
                    <a:pt x="544556" y="743131"/>
                    <a:pt x="543305" y="759321"/>
                    <a:pt x="517044" y="775511"/>
                  </a:cubicBezTo>
                  <a:cubicBezTo>
                    <a:pt x="510792" y="779247"/>
                    <a:pt x="512042" y="784229"/>
                    <a:pt x="518295" y="787965"/>
                  </a:cubicBezTo>
                  <a:cubicBezTo>
                    <a:pt x="530800" y="800419"/>
                    <a:pt x="528299" y="809137"/>
                    <a:pt x="515794" y="820345"/>
                  </a:cubicBezTo>
                  <a:cubicBezTo>
                    <a:pt x="497036" y="837781"/>
                    <a:pt x="498286" y="839026"/>
                    <a:pt x="518295" y="863934"/>
                  </a:cubicBezTo>
                  <a:cubicBezTo>
                    <a:pt x="528299" y="876388"/>
                    <a:pt x="530800" y="886352"/>
                    <a:pt x="518295" y="897560"/>
                  </a:cubicBezTo>
                  <a:cubicBezTo>
                    <a:pt x="507040" y="908769"/>
                    <a:pt x="497036" y="923714"/>
                    <a:pt x="483280" y="928695"/>
                  </a:cubicBezTo>
                  <a:cubicBezTo>
                    <a:pt x="454518" y="938658"/>
                    <a:pt x="465773" y="956094"/>
                    <a:pt x="470775" y="972284"/>
                  </a:cubicBezTo>
                  <a:cubicBezTo>
                    <a:pt x="472025" y="978511"/>
                    <a:pt x="479529" y="987229"/>
                    <a:pt x="484531" y="988474"/>
                  </a:cubicBezTo>
                  <a:cubicBezTo>
                    <a:pt x="490783" y="989720"/>
                    <a:pt x="500787" y="985984"/>
                    <a:pt x="504539" y="981002"/>
                  </a:cubicBezTo>
                  <a:cubicBezTo>
                    <a:pt x="517044" y="962321"/>
                    <a:pt x="525798" y="943640"/>
                    <a:pt x="537053" y="926204"/>
                  </a:cubicBezTo>
                  <a:cubicBezTo>
                    <a:pt x="548308" y="907523"/>
                    <a:pt x="558312" y="905033"/>
                    <a:pt x="574569" y="917487"/>
                  </a:cubicBezTo>
                  <a:cubicBezTo>
                    <a:pt x="578320" y="921223"/>
                    <a:pt x="582072" y="924959"/>
                    <a:pt x="585823" y="928695"/>
                  </a:cubicBezTo>
                  <a:cubicBezTo>
                    <a:pt x="627090" y="964812"/>
                    <a:pt x="627090" y="964812"/>
                    <a:pt x="677111" y="931186"/>
                  </a:cubicBezTo>
                  <a:cubicBezTo>
                    <a:pt x="682113" y="937413"/>
                    <a:pt x="688366" y="942395"/>
                    <a:pt x="693368" y="947376"/>
                  </a:cubicBezTo>
                  <a:cubicBezTo>
                    <a:pt x="702122" y="958585"/>
                    <a:pt x="702122" y="968548"/>
                    <a:pt x="693368" y="979757"/>
                  </a:cubicBezTo>
                  <a:lnTo>
                    <a:pt x="692200" y="980362"/>
                  </a:lnTo>
                  <a:lnTo>
                    <a:pt x="697235" y="996164"/>
                  </a:lnTo>
                  <a:cubicBezTo>
                    <a:pt x="700509" y="1001592"/>
                    <a:pt x="705497" y="1005625"/>
                    <a:pt x="713602" y="1006866"/>
                  </a:cubicBezTo>
                  <a:cubicBezTo>
                    <a:pt x="742282" y="1011829"/>
                    <a:pt x="769715" y="1013070"/>
                    <a:pt x="794655" y="988253"/>
                  </a:cubicBezTo>
                  <a:cubicBezTo>
                    <a:pt x="802136" y="979567"/>
                    <a:pt x="813359" y="985771"/>
                    <a:pt x="817100" y="998180"/>
                  </a:cubicBezTo>
                  <a:cubicBezTo>
                    <a:pt x="822088" y="1006866"/>
                    <a:pt x="824582" y="1018034"/>
                    <a:pt x="837052" y="1020515"/>
                  </a:cubicBezTo>
                  <a:cubicBezTo>
                    <a:pt x="847027" y="1021756"/>
                    <a:pt x="866979" y="1011829"/>
                    <a:pt x="858250" y="1036646"/>
                  </a:cubicBezTo>
                  <a:cubicBezTo>
                    <a:pt x="855756" y="1046573"/>
                    <a:pt x="844533" y="1050296"/>
                    <a:pt x="832064" y="1046573"/>
                  </a:cubicBezTo>
                  <a:cubicBezTo>
                    <a:pt x="827076" y="1045332"/>
                    <a:pt x="823335" y="1042851"/>
                    <a:pt x="817100" y="1041610"/>
                  </a:cubicBezTo>
                  <a:cubicBezTo>
                    <a:pt x="809618" y="1041610"/>
                    <a:pt x="799642" y="1041610"/>
                    <a:pt x="798395" y="1050296"/>
                  </a:cubicBezTo>
                  <a:cubicBezTo>
                    <a:pt x="797149" y="1056500"/>
                    <a:pt x="802136" y="1065186"/>
                    <a:pt x="803383" y="1072631"/>
                  </a:cubicBezTo>
                  <a:cubicBezTo>
                    <a:pt x="799642" y="1077595"/>
                    <a:pt x="794655" y="1081317"/>
                    <a:pt x="789667" y="1083799"/>
                  </a:cubicBezTo>
                  <a:cubicBezTo>
                    <a:pt x="783432" y="1085040"/>
                    <a:pt x="777197" y="1086281"/>
                    <a:pt x="772209" y="1088762"/>
                  </a:cubicBezTo>
                  <a:cubicBezTo>
                    <a:pt x="765974" y="1091244"/>
                    <a:pt x="759739" y="1092485"/>
                    <a:pt x="753505" y="1094967"/>
                  </a:cubicBezTo>
                  <a:cubicBezTo>
                    <a:pt x="743529" y="1099930"/>
                    <a:pt x="733553" y="1108616"/>
                    <a:pt x="723577" y="1114820"/>
                  </a:cubicBezTo>
                  <a:cubicBezTo>
                    <a:pt x="708614" y="1122266"/>
                    <a:pt x="693650" y="1128470"/>
                    <a:pt x="676192" y="1125988"/>
                  </a:cubicBezTo>
                  <a:cubicBezTo>
                    <a:pt x="661229" y="1119784"/>
                    <a:pt x="652500" y="1128470"/>
                    <a:pt x="645018" y="1139638"/>
                  </a:cubicBezTo>
                  <a:cubicBezTo>
                    <a:pt x="638783" y="1143360"/>
                    <a:pt x="632549" y="1142119"/>
                    <a:pt x="627561" y="1135915"/>
                  </a:cubicBezTo>
                  <a:cubicBezTo>
                    <a:pt x="622573" y="1135915"/>
                    <a:pt x="616338" y="1135915"/>
                    <a:pt x="611350" y="1135915"/>
                  </a:cubicBezTo>
                  <a:cubicBezTo>
                    <a:pt x="601374" y="1147083"/>
                    <a:pt x="590152" y="1157010"/>
                    <a:pt x="580176" y="1168177"/>
                  </a:cubicBezTo>
                  <a:lnTo>
                    <a:pt x="580176" y="1142171"/>
                  </a:lnTo>
                  <a:lnTo>
                    <a:pt x="575819" y="1143527"/>
                  </a:lnTo>
                  <a:cubicBezTo>
                    <a:pt x="572380" y="1143215"/>
                    <a:pt x="568941" y="1141658"/>
                    <a:pt x="565815" y="1139168"/>
                  </a:cubicBezTo>
                  <a:cubicBezTo>
                    <a:pt x="539554" y="1109278"/>
                    <a:pt x="509541" y="1129204"/>
                    <a:pt x="487032" y="1140413"/>
                  </a:cubicBezTo>
                  <a:cubicBezTo>
                    <a:pt x="467023" y="1151622"/>
                    <a:pt x="442013" y="1166566"/>
                    <a:pt x="435760" y="1196456"/>
                  </a:cubicBezTo>
                  <a:cubicBezTo>
                    <a:pt x="430758" y="1216382"/>
                    <a:pt x="404497" y="1217628"/>
                    <a:pt x="391992" y="1203928"/>
                  </a:cubicBezTo>
                  <a:cubicBezTo>
                    <a:pt x="370733" y="1181511"/>
                    <a:pt x="364481" y="1139168"/>
                    <a:pt x="379487" y="1111769"/>
                  </a:cubicBezTo>
                  <a:cubicBezTo>
                    <a:pt x="383238" y="1105542"/>
                    <a:pt x="389491" y="1100560"/>
                    <a:pt x="393243" y="1093088"/>
                  </a:cubicBezTo>
                  <a:cubicBezTo>
                    <a:pt x="399495" y="1080634"/>
                    <a:pt x="391992" y="1064444"/>
                    <a:pt x="375735" y="1064444"/>
                  </a:cubicBezTo>
                  <a:cubicBezTo>
                    <a:pt x="356977" y="1064444"/>
                    <a:pt x="341971" y="1061953"/>
                    <a:pt x="330717" y="1043272"/>
                  </a:cubicBezTo>
                  <a:cubicBezTo>
                    <a:pt x="316961" y="1022100"/>
                    <a:pt x="295702" y="1008401"/>
                    <a:pt x="270692" y="1012137"/>
                  </a:cubicBezTo>
                  <a:cubicBezTo>
                    <a:pt x="241930" y="1017119"/>
                    <a:pt x="229424" y="989720"/>
                    <a:pt x="205664" y="984738"/>
                  </a:cubicBezTo>
                  <a:cubicBezTo>
                    <a:pt x="196911" y="982247"/>
                    <a:pt x="194410" y="962321"/>
                    <a:pt x="184406" y="956094"/>
                  </a:cubicBezTo>
                  <a:cubicBezTo>
                    <a:pt x="170650" y="947376"/>
                    <a:pt x="164397" y="971039"/>
                    <a:pt x="149391" y="969793"/>
                  </a:cubicBezTo>
                  <a:cubicBezTo>
                    <a:pt x="136886" y="968548"/>
                    <a:pt x="131884" y="958585"/>
                    <a:pt x="134385" y="946131"/>
                  </a:cubicBezTo>
                  <a:cubicBezTo>
                    <a:pt x="139387" y="917487"/>
                    <a:pt x="176903" y="912505"/>
                    <a:pt x="179404" y="881370"/>
                  </a:cubicBezTo>
                  <a:cubicBezTo>
                    <a:pt x="180654" y="875143"/>
                    <a:pt x="193159" y="873898"/>
                    <a:pt x="200662" y="878879"/>
                  </a:cubicBezTo>
                  <a:cubicBezTo>
                    <a:pt x="221921" y="890088"/>
                    <a:pt x="244431" y="896315"/>
                    <a:pt x="268191" y="887597"/>
                  </a:cubicBezTo>
                  <a:cubicBezTo>
                    <a:pt x="275694" y="867671"/>
                    <a:pt x="249433" y="865180"/>
                    <a:pt x="246932" y="848990"/>
                  </a:cubicBezTo>
                  <a:cubicBezTo>
                    <a:pt x="246932" y="842763"/>
                    <a:pt x="249433" y="835290"/>
                    <a:pt x="249433" y="829063"/>
                  </a:cubicBezTo>
                  <a:cubicBezTo>
                    <a:pt x="249433" y="820345"/>
                    <a:pt x="246932" y="811628"/>
                    <a:pt x="246932" y="802910"/>
                  </a:cubicBezTo>
                  <a:cubicBezTo>
                    <a:pt x="246932" y="800419"/>
                    <a:pt x="248182" y="796683"/>
                    <a:pt x="249433" y="794192"/>
                  </a:cubicBezTo>
                  <a:cubicBezTo>
                    <a:pt x="253184" y="785474"/>
                    <a:pt x="268191" y="784229"/>
                    <a:pt x="275694" y="786720"/>
                  </a:cubicBezTo>
                  <a:cubicBezTo>
                    <a:pt x="289449" y="789210"/>
                    <a:pt x="283197" y="802910"/>
                    <a:pt x="281946" y="814118"/>
                  </a:cubicBezTo>
                  <a:cubicBezTo>
                    <a:pt x="280696" y="826572"/>
                    <a:pt x="288199" y="831554"/>
                    <a:pt x="299454" y="836536"/>
                  </a:cubicBezTo>
                  <a:cubicBezTo>
                    <a:pt x="303205" y="837781"/>
                    <a:pt x="308207" y="841517"/>
                    <a:pt x="311959" y="845253"/>
                  </a:cubicBezTo>
                  <a:cubicBezTo>
                    <a:pt x="287574" y="862067"/>
                    <a:pt x="299767" y="887987"/>
                    <a:pt x="299474" y="910404"/>
                  </a:cubicBezTo>
                  <a:lnTo>
                    <a:pt x="293919" y="928810"/>
                  </a:lnTo>
                  <a:lnTo>
                    <a:pt x="295363" y="927630"/>
                  </a:lnTo>
                  <a:lnTo>
                    <a:pt x="293848" y="931094"/>
                  </a:lnTo>
                  <a:lnTo>
                    <a:pt x="311314" y="928598"/>
                  </a:lnTo>
                  <a:cubicBezTo>
                    <a:pt x="324621" y="925738"/>
                    <a:pt x="325090" y="920601"/>
                    <a:pt x="326965" y="900051"/>
                  </a:cubicBezTo>
                  <a:cubicBezTo>
                    <a:pt x="329466" y="875143"/>
                    <a:pt x="340721" y="866425"/>
                    <a:pt x="363230" y="867671"/>
                  </a:cubicBezTo>
                  <a:cubicBezTo>
                    <a:pt x="395744" y="871407"/>
                    <a:pt x="413251" y="888842"/>
                    <a:pt x="414501" y="924959"/>
                  </a:cubicBezTo>
                  <a:cubicBezTo>
                    <a:pt x="430758" y="913750"/>
                    <a:pt x="443263" y="905033"/>
                    <a:pt x="455769" y="896315"/>
                  </a:cubicBezTo>
                  <a:cubicBezTo>
                    <a:pt x="453268" y="891333"/>
                    <a:pt x="453268" y="885106"/>
                    <a:pt x="450767" y="882615"/>
                  </a:cubicBezTo>
                  <a:cubicBezTo>
                    <a:pt x="413251" y="845253"/>
                    <a:pt x="412000" y="845253"/>
                    <a:pt x="340721" y="820345"/>
                  </a:cubicBezTo>
                  <a:cubicBezTo>
                    <a:pt x="359479" y="809137"/>
                    <a:pt x="363230" y="789210"/>
                    <a:pt x="373234" y="773020"/>
                  </a:cubicBezTo>
                  <a:cubicBezTo>
                    <a:pt x="409499" y="766793"/>
                    <a:pt x="433259" y="743131"/>
                    <a:pt x="457019" y="716977"/>
                  </a:cubicBezTo>
                  <a:cubicBezTo>
                    <a:pt x="472026" y="701410"/>
                    <a:pt x="482030" y="694249"/>
                    <a:pt x="491721" y="694872"/>
                  </a:cubicBezTo>
                  <a:close/>
                  <a:moveTo>
                    <a:pt x="723979" y="674851"/>
                  </a:moveTo>
                  <a:cubicBezTo>
                    <a:pt x="722605" y="677991"/>
                    <a:pt x="721231" y="684272"/>
                    <a:pt x="719857" y="682701"/>
                  </a:cubicBezTo>
                  <a:cubicBezTo>
                    <a:pt x="714362" y="682701"/>
                    <a:pt x="714362" y="679561"/>
                    <a:pt x="723979" y="674851"/>
                  </a:cubicBezTo>
                  <a:close/>
                  <a:moveTo>
                    <a:pt x="2345877" y="670595"/>
                  </a:moveTo>
                  <a:cubicBezTo>
                    <a:pt x="2355036" y="669354"/>
                    <a:pt x="2361578" y="676799"/>
                    <a:pt x="2360269" y="684245"/>
                  </a:cubicBezTo>
                  <a:cubicBezTo>
                    <a:pt x="2360269" y="692931"/>
                    <a:pt x="2355036" y="699135"/>
                    <a:pt x="2352419" y="706581"/>
                  </a:cubicBezTo>
                  <a:cubicBezTo>
                    <a:pt x="2347185" y="700376"/>
                    <a:pt x="2340644" y="695413"/>
                    <a:pt x="2338027" y="687967"/>
                  </a:cubicBezTo>
                  <a:cubicBezTo>
                    <a:pt x="2335410" y="681763"/>
                    <a:pt x="2336718" y="671836"/>
                    <a:pt x="2345877" y="670595"/>
                  </a:cubicBezTo>
                  <a:close/>
                  <a:moveTo>
                    <a:pt x="1677532" y="651134"/>
                  </a:moveTo>
                  <a:cubicBezTo>
                    <a:pt x="1694885" y="657400"/>
                    <a:pt x="1712237" y="663667"/>
                    <a:pt x="1728351" y="671187"/>
                  </a:cubicBezTo>
                  <a:cubicBezTo>
                    <a:pt x="1732069" y="672440"/>
                    <a:pt x="1732069" y="678706"/>
                    <a:pt x="1733309" y="683720"/>
                  </a:cubicBezTo>
                  <a:cubicBezTo>
                    <a:pt x="1729590" y="684973"/>
                    <a:pt x="1724632" y="687479"/>
                    <a:pt x="1720914" y="687479"/>
                  </a:cubicBezTo>
                  <a:cubicBezTo>
                    <a:pt x="1713477" y="687479"/>
                    <a:pt x="1703561" y="686226"/>
                    <a:pt x="1704800" y="696253"/>
                  </a:cubicBezTo>
                  <a:cubicBezTo>
                    <a:pt x="1704800" y="708786"/>
                    <a:pt x="1713477" y="716305"/>
                    <a:pt x="1724632" y="716305"/>
                  </a:cubicBezTo>
                  <a:cubicBezTo>
                    <a:pt x="1741985" y="715052"/>
                    <a:pt x="1759338" y="702519"/>
                    <a:pt x="1777930" y="713799"/>
                  </a:cubicBezTo>
                  <a:cubicBezTo>
                    <a:pt x="1779170" y="731345"/>
                    <a:pt x="1763056" y="740118"/>
                    <a:pt x="1751901" y="747638"/>
                  </a:cubicBezTo>
                  <a:cubicBezTo>
                    <a:pt x="1738267" y="760171"/>
                    <a:pt x="1723393" y="743878"/>
                    <a:pt x="1708519" y="738865"/>
                  </a:cubicBezTo>
                  <a:cubicBezTo>
                    <a:pt x="1701082" y="736358"/>
                    <a:pt x="1694885" y="732598"/>
                    <a:pt x="1687448" y="730092"/>
                  </a:cubicBezTo>
                  <a:cubicBezTo>
                    <a:pt x="1684969" y="730092"/>
                    <a:pt x="1681250" y="730092"/>
                    <a:pt x="1678771" y="731345"/>
                  </a:cubicBezTo>
                  <a:cubicBezTo>
                    <a:pt x="1677532" y="732598"/>
                    <a:pt x="1675053" y="735105"/>
                    <a:pt x="1675053" y="737612"/>
                  </a:cubicBezTo>
                  <a:cubicBezTo>
                    <a:pt x="1673813" y="740118"/>
                    <a:pt x="1673813" y="742625"/>
                    <a:pt x="1675053" y="743878"/>
                  </a:cubicBezTo>
                  <a:cubicBezTo>
                    <a:pt x="1681250" y="762678"/>
                    <a:pt x="1709758" y="755158"/>
                    <a:pt x="1712237" y="780224"/>
                  </a:cubicBezTo>
                  <a:cubicBezTo>
                    <a:pt x="1717195" y="809050"/>
                    <a:pt x="1701082" y="830356"/>
                    <a:pt x="1691166" y="860435"/>
                  </a:cubicBezTo>
                  <a:cubicBezTo>
                    <a:pt x="1673813" y="839129"/>
                    <a:pt x="1665137" y="822836"/>
                    <a:pt x="1668855" y="802783"/>
                  </a:cubicBezTo>
                  <a:cubicBezTo>
                    <a:pt x="1670095" y="795264"/>
                    <a:pt x="1671334" y="782731"/>
                    <a:pt x="1668855" y="781477"/>
                  </a:cubicBezTo>
                  <a:cubicBezTo>
                    <a:pt x="1615557" y="753905"/>
                    <a:pt x="1649023" y="730092"/>
                    <a:pt x="1671334" y="703772"/>
                  </a:cubicBezTo>
                  <a:cubicBezTo>
                    <a:pt x="1681250" y="692493"/>
                    <a:pt x="1672574" y="686226"/>
                    <a:pt x="1661418" y="682466"/>
                  </a:cubicBezTo>
                  <a:cubicBezTo>
                    <a:pt x="1652742" y="679960"/>
                    <a:pt x="1651502" y="671187"/>
                    <a:pt x="1653981" y="663667"/>
                  </a:cubicBezTo>
                  <a:cubicBezTo>
                    <a:pt x="1656460" y="651134"/>
                    <a:pt x="1666376" y="647374"/>
                    <a:pt x="1677532" y="651134"/>
                  </a:cubicBezTo>
                  <a:close/>
                  <a:moveTo>
                    <a:pt x="1945833" y="642656"/>
                  </a:moveTo>
                  <a:cubicBezTo>
                    <a:pt x="1964543" y="636381"/>
                    <a:pt x="2004458" y="666503"/>
                    <a:pt x="2000716" y="686584"/>
                  </a:cubicBezTo>
                  <a:cubicBezTo>
                    <a:pt x="1999469" y="699135"/>
                    <a:pt x="1993232" y="705411"/>
                    <a:pt x="1983253" y="711686"/>
                  </a:cubicBezTo>
                  <a:cubicBezTo>
                    <a:pt x="1958306" y="725492"/>
                    <a:pt x="1954564" y="748083"/>
                    <a:pt x="1955812" y="774440"/>
                  </a:cubicBezTo>
                  <a:cubicBezTo>
                    <a:pt x="1939596" y="795777"/>
                    <a:pt x="1923381" y="817113"/>
                    <a:pt x="1908413" y="838450"/>
                  </a:cubicBezTo>
                  <a:cubicBezTo>
                    <a:pt x="1908413" y="815858"/>
                    <a:pt x="1890950" y="792011"/>
                    <a:pt x="1914650" y="770675"/>
                  </a:cubicBezTo>
                  <a:cubicBezTo>
                    <a:pt x="1925876" y="759379"/>
                    <a:pt x="1925876" y="740553"/>
                    <a:pt x="1920886" y="724237"/>
                  </a:cubicBezTo>
                  <a:cubicBezTo>
                    <a:pt x="1910908" y="722982"/>
                    <a:pt x="1907166" y="730512"/>
                    <a:pt x="1902176" y="735533"/>
                  </a:cubicBezTo>
                  <a:cubicBezTo>
                    <a:pt x="1894692" y="743063"/>
                    <a:pt x="1888456" y="751849"/>
                    <a:pt x="1877229" y="741808"/>
                  </a:cubicBezTo>
                  <a:cubicBezTo>
                    <a:pt x="1868498" y="734277"/>
                    <a:pt x="1857272" y="729257"/>
                    <a:pt x="1853530" y="720472"/>
                  </a:cubicBezTo>
                  <a:cubicBezTo>
                    <a:pt x="1847293" y="699135"/>
                    <a:pt x="1802389" y="710431"/>
                    <a:pt x="1817357" y="679054"/>
                  </a:cubicBezTo>
                  <a:cubicBezTo>
                    <a:pt x="1827336" y="657717"/>
                    <a:pt x="1851035" y="676544"/>
                    <a:pt x="1867251" y="677799"/>
                  </a:cubicBezTo>
                  <a:cubicBezTo>
                    <a:pt x="1900929" y="679054"/>
                    <a:pt x="1918392" y="652697"/>
                    <a:pt x="1945833" y="642656"/>
                  </a:cubicBezTo>
                  <a:close/>
                  <a:moveTo>
                    <a:pt x="736764" y="636009"/>
                  </a:moveTo>
                  <a:cubicBezTo>
                    <a:pt x="743104" y="637715"/>
                    <a:pt x="748177" y="643919"/>
                    <a:pt x="755785" y="655707"/>
                  </a:cubicBezTo>
                  <a:cubicBezTo>
                    <a:pt x="762125" y="666875"/>
                    <a:pt x="768466" y="679283"/>
                    <a:pt x="773538" y="690451"/>
                  </a:cubicBezTo>
                  <a:cubicBezTo>
                    <a:pt x="767198" y="704100"/>
                    <a:pt x="754517" y="706581"/>
                    <a:pt x="741836" y="706581"/>
                  </a:cubicBezTo>
                  <a:cubicBezTo>
                    <a:pt x="740568" y="694173"/>
                    <a:pt x="738032" y="681765"/>
                    <a:pt x="725351" y="674320"/>
                  </a:cubicBezTo>
                  <a:cubicBezTo>
                    <a:pt x="719011" y="661911"/>
                    <a:pt x="706330" y="659430"/>
                    <a:pt x="692381" y="659430"/>
                  </a:cubicBezTo>
                  <a:cubicBezTo>
                    <a:pt x="698722" y="653225"/>
                    <a:pt x="702526" y="647021"/>
                    <a:pt x="710134" y="643299"/>
                  </a:cubicBezTo>
                  <a:cubicBezTo>
                    <a:pt x="722815" y="637095"/>
                    <a:pt x="730424" y="634303"/>
                    <a:pt x="736764" y="636009"/>
                  </a:cubicBezTo>
                  <a:close/>
                  <a:moveTo>
                    <a:pt x="1137447" y="614674"/>
                  </a:moveTo>
                  <a:cubicBezTo>
                    <a:pt x="1144051" y="614067"/>
                    <a:pt x="1151284" y="617404"/>
                    <a:pt x="1158202" y="625896"/>
                  </a:cubicBezTo>
                  <a:cubicBezTo>
                    <a:pt x="1149397" y="638028"/>
                    <a:pt x="1140592" y="650160"/>
                    <a:pt x="1131787" y="662292"/>
                  </a:cubicBezTo>
                  <a:cubicBezTo>
                    <a:pt x="1124239" y="674424"/>
                    <a:pt x="1126755" y="701114"/>
                    <a:pt x="1109145" y="696261"/>
                  </a:cubicBezTo>
                  <a:cubicBezTo>
                    <a:pt x="1091534" y="690195"/>
                    <a:pt x="1072666" y="685343"/>
                    <a:pt x="1055055" y="678063"/>
                  </a:cubicBezTo>
                  <a:cubicBezTo>
                    <a:pt x="1055055" y="676850"/>
                    <a:pt x="1058829" y="664718"/>
                    <a:pt x="1061345" y="657439"/>
                  </a:cubicBezTo>
                  <a:cubicBezTo>
                    <a:pt x="1087760" y="659865"/>
                    <a:pt x="1106629" y="648947"/>
                    <a:pt x="1120466" y="627109"/>
                  </a:cubicBezTo>
                  <a:cubicBezTo>
                    <a:pt x="1124868" y="619830"/>
                    <a:pt x="1130843" y="615280"/>
                    <a:pt x="1137447" y="614674"/>
                  </a:cubicBezTo>
                  <a:close/>
                  <a:moveTo>
                    <a:pt x="768088" y="611444"/>
                  </a:moveTo>
                  <a:cubicBezTo>
                    <a:pt x="770225" y="610493"/>
                    <a:pt x="772972" y="610810"/>
                    <a:pt x="776025" y="612712"/>
                  </a:cubicBezTo>
                  <a:cubicBezTo>
                    <a:pt x="779688" y="615248"/>
                    <a:pt x="780909" y="620320"/>
                    <a:pt x="784573" y="624124"/>
                  </a:cubicBezTo>
                  <a:cubicBezTo>
                    <a:pt x="779688" y="622856"/>
                    <a:pt x="774804" y="622856"/>
                    <a:pt x="769919" y="622856"/>
                  </a:cubicBezTo>
                  <a:cubicBezTo>
                    <a:pt x="767477" y="621588"/>
                    <a:pt x="763814" y="619052"/>
                    <a:pt x="763814" y="617784"/>
                  </a:cubicBezTo>
                  <a:cubicBezTo>
                    <a:pt x="764424" y="614614"/>
                    <a:pt x="765951" y="612395"/>
                    <a:pt x="768088" y="611444"/>
                  </a:cubicBezTo>
                  <a:close/>
                  <a:moveTo>
                    <a:pt x="675895" y="592423"/>
                  </a:moveTo>
                  <a:cubicBezTo>
                    <a:pt x="680523" y="594778"/>
                    <a:pt x="685150" y="595956"/>
                    <a:pt x="687464" y="599489"/>
                  </a:cubicBezTo>
                  <a:cubicBezTo>
                    <a:pt x="690934" y="604199"/>
                    <a:pt x="696718" y="613620"/>
                    <a:pt x="695562" y="614797"/>
                  </a:cubicBezTo>
                  <a:cubicBezTo>
                    <a:pt x="686307" y="624218"/>
                    <a:pt x="680523" y="614797"/>
                    <a:pt x="675895" y="607732"/>
                  </a:cubicBezTo>
                  <a:cubicBezTo>
                    <a:pt x="675895" y="603021"/>
                    <a:pt x="675895" y="598311"/>
                    <a:pt x="675895" y="592423"/>
                  </a:cubicBezTo>
                  <a:close/>
                  <a:moveTo>
                    <a:pt x="625264" y="592423"/>
                  </a:moveTo>
                  <a:cubicBezTo>
                    <a:pt x="625264" y="598529"/>
                    <a:pt x="625264" y="603414"/>
                    <a:pt x="625264" y="608299"/>
                  </a:cubicBezTo>
                  <a:cubicBezTo>
                    <a:pt x="625264" y="613183"/>
                    <a:pt x="625264" y="619289"/>
                    <a:pt x="625264" y="624174"/>
                  </a:cubicBezTo>
                  <a:cubicBezTo>
                    <a:pt x="609955" y="613183"/>
                    <a:pt x="609955" y="603414"/>
                    <a:pt x="625264" y="592423"/>
                  </a:cubicBezTo>
                  <a:close/>
                  <a:moveTo>
                    <a:pt x="613185" y="567692"/>
                  </a:moveTo>
                  <a:cubicBezTo>
                    <a:pt x="615125" y="566662"/>
                    <a:pt x="617711" y="567005"/>
                    <a:pt x="620296" y="569066"/>
                  </a:cubicBezTo>
                  <a:cubicBezTo>
                    <a:pt x="624175" y="571813"/>
                    <a:pt x="628054" y="575934"/>
                    <a:pt x="630640" y="580055"/>
                  </a:cubicBezTo>
                  <a:lnTo>
                    <a:pt x="630178" y="580014"/>
                  </a:lnTo>
                  <a:lnTo>
                    <a:pt x="633859" y="584031"/>
                  </a:lnTo>
                  <a:cubicBezTo>
                    <a:pt x="633859" y="586533"/>
                    <a:pt x="631386" y="588888"/>
                    <a:pt x="626440" y="591242"/>
                  </a:cubicBezTo>
                  <a:lnTo>
                    <a:pt x="626440" y="579683"/>
                  </a:lnTo>
                  <a:lnTo>
                    <a:pt x="615125" y="578681"/>
                  </a:lnTo>
                  <a:cubicBezTo>
                    <a:pt x="612539" y="578681"/>
                    <a:pt x="609953" y="575934"/>
                    <a:pt x="609953" y="574560"/>
                  </a:cubicBezTo>
                  <a:cubicBezTo>
                    <a:pt x="609953" y="571126"/>
                    <a:pt x="611246" y="568722"/>
                    <a:pt x="613185" y="567692"/>
                  </a:cubicBezTo>
                  <a:close/>
                  <a:moveTo>
                    <a:pt x="1857527" y="566219"/>
                  </a:moveTo>
                  <a:cubicBezTo>
                    <a:pt x="1875212" y="564945"/>
                    <a:pt x="1885318" y="578961"/>
                    <a:pt x="1895424" y="591704"/>
                  </a:cubicBezTo>
                  <a:cubicBezTo>
                    <a:pt x="1905530" y="604446"/>
                    <a:pt x="1895424" y="615915"/>
                    <a:pt x="1886581" y="626109"/>
                  </a:cubicBezTo>
                  <a:cubicBezTo>
                    <a:pt x="1880265" y="635028"/>
                    <a:pt x="1873949" y="642674"/>
                    <a:pt x="1867633" y="651594"/>
                  </a:cubicBezTo>
                  <a:cubicBezTo>
                    <a:pt x="1839841" y="640125"/>
                    <a:pt x="1839841" y="595527"/>
                    <a:pt x="1801944" y="600624"/>
                  </a:cubicBezTo>
                  <a:cubicBezTo>
                    <a:pt x="1800681" y="600624"/>
                    <a:pt x="1796891" y="590430"/>
                    <a:pt x="1798154" y="585333"/>
                  </a:cubicBezTo>
                  <a:cubicBezTo>
                    <a:pt x="1798154" y="582784"/>
                    <a:pt x="1801944" y="573864"/>
                    <a:pt x="1804471" y="573864"/>
                  </a:cubicBezTo>
                  <a:cubicBezTo>
                    <a:pt x="1820893" y="570042"/>
                    <a:pt x="1839841" y="568767"/>
                    <a:pt x="1857527" y="566219"/>
                  </a:cubicBezTo>
                  <a:close/>
                  <a:moveTo>
                    <a:pt x="900423" y="565601"/>
                  </a:moveTo>
                  <a:cubicBezTo>
                    <a:pt x="905353" y="565601"/>
                    <a:pt x="913981" y="575444"/>
                    <a:pt x="915213" y="581595"/>
                  </a:cubicBezTo>
                  <a:cubicBezTo>
                    <a:pt x="916446" y="590207"/>
                    <a:pt x="907818" y="592668"/>
                    <a:pt x="900423" y="592668"/>
                  </a:cubicBezTo>
                  <a:cubicBezTo>
                    <a:pt x="880702" y="592668"/>
                    <a:pt x="865912" y="601280"/>
                    <a:pt x="849889" y="609892"/>
                  </a:cubicBezTo>
                  <a:cubicBezTo>
                    <a:pt x="841261" y="622195"/>
                    <a:pt x="836331" y="638188"/>
                    <a:pt x="816611" y="640649"/>
                  </a:cubicBezTo>
                  <a:cubicBezTo>
                    <a:pt x="806750" y="640649"/>
                    <a:pt x="795658" y="640649"/>
                    <a:pt x="785797" y="640649"/>
                  </a:cubicBezTo>
                  <a:lnTo>
                    <a:pt x="785797" y="624655"/>
                  </a:lnTo>
                  <a:cubicBezTo>
                    <a:pt x="798123" y="618504"/>
                    <a:pt x="801820" y="606201"/>
                    <a:pt x="801820" y="592668"/>
                  </a:cubicBezTo>
                  <a:cubicBezTo>
                    <a:pt x="827703" y="559450"/>
                    <a:pt x="865912" y="569293"/>
                    <a:pt x="900423" y="565601"/>
                  </a:cubicBezTo>
                  <a:close/>
                  <a:moveTo>
                    <a:pt x="550990" y="557833"/>
                  </a:moveTo>
                  <a:cubicBezTo>
                    <a:pt x="554569" y="557368"/>
                    <a:pt x="557823" y="558919"/>
                    <a:pt x="559775" y="563882"/>
                  </a:cubicBezTo>
                  <a:cubicBezTo>
                    <a:pt x="562378" y="570086"/>
                    <a:pt x="570187" y="578771"/>
                    <a:pt x="555870" y="582494"/>
                  </a:cubicBezTo>
                  <a:cubicBezTo>
                    <a:pt x="548061" y="584975"/>
                    <a:pt x="541554" y="588697"/>
                    <a:pt x="535046" y="591179"/>
                  </a:cubicBezTo>
                  <a:cubicBezTo>
                    <a:pt x="527237" y="589938"/>
                    <a:pt x="522031" y="586216"/>
                    <a:pt x="524634" y="581253"/>
                  </a:cubicBezTo>
                  <a:cubicBezTo>
                    <a:pt x="528538" y="575049"/>
                    <a:pt x="535046" y="567604"/>
                    <a:pt x="540252" y="563882"/>
                  </a:cubicBezTo>
                  <a:cubicBezTo>
                    <a:pt x="543506" y="560780"/>
                    <a:pt x="547411" y="558299"/>
                    <a:pt x="550990" y="557833"/>
                  </a:cubicBezTo>
                  <a:close/>
                  <a:moveTo>
                    <a:pt x="1701943" y="551310"/>
                  </a:moveTo>
                  <a:cubicBezTo>
                    <a:pt x="1711454" y="550194"/>
                    <a:pt x="1719895" y="552338"/>
                    <a:pt x="1727266" y="557346"/>
                  </a:cubicBezTo>
                  <a:lnTo>
                    <a:pt x="1744615" y="578658"/>
                  </a:lnTo>
                  <a:lnTo>
                    <a:pt x="1746571" y="578509"/>
                  </a:lnTo>
                  <a:cubicBezTo>
                    <a:pt x="1746571" y="599086"/>
                    <a:pt x="1751661" y="624807"/>
                    <a:pt x="1716029" y="615805"/>
                  </a:cubicBezTo>
                  <a:cubicBezTo>
                    <a:pt x="1710939" y="615805"/>
                    <a:pt x="1705849" y="617091"/>
                    <a:pt x="1700759" y="619663"/>
                  </a:cubicBezTo>
                  <a:cubicBezTo>
                    <a:pt x="1666400" y="635096"/>
                    <a:pt x="1653675" y="624807"/>
                    <a:pt x="1639677" y="592656"/>
                  </a:cubicBezTo>
                  <a:lnTo>
                    <a:pt x="1633692" y="581567"/>
                  </a:lnTo>
                  <a:lnTo>
                    <a:pt x="1632038" y="580566"/>
                  </a:lnTo>
                  <a:lnTo>
                    <a:pt x="1632770" y="579860"/>
                  </a:lnTo>
                  <a:lnTo>
                    <a:pt x="1632041" y="578509"/>
                  </a:lnTo>
                  <a:lnTo>
                    <a:pt x="1633810" y="578856"/>
                  </a:lnTo>
                  <a:lnTo>
                    <a:pt x="1642262" y="570697"/>
                  </a:lnTo>
                  <a:cubicBezTo>
                    <a:pt x="1653913" y="563647"/>
                    <a:pt x="1669131" y="563647"/>
                    <a:pt x="1681495" y="558007"/>
                  </a:cubicBezTo>
                  <a:cubicBezTo>
                    <a:pt x="1688786" y="554247"/>
                    <a:pt x="1695602" y="552054"/>
                    <a:pt x="1701943" y="551310"/>
                  </a:cubicBezTo>
                  <a:close/>
                  <a:moveTo>
                    <a:pt x="2385124" y="542968"/>
                  </a:moveTo>
                  <a:cubicBezTo>
                    <a:pt x="2395427" y="542968"/>
                    <a:pt x="2405731" y="545524"/>
                    <a:pt x="2416034" y="548080"/>
                  </a:cubicBezTo>
                  <a:cubicBezTo>
                    <a:pt x="2440182" y="552872"/>
                    <a:pt x="2446944" y="554070"/>
                    <a:pt x="2442296" y="572161"/>
                  </a:cubicBezTo>
                  <a:lnTo>
                    <a:pt x="2434200" y="596239"/>
                  </a:lnTo>
                  <a:lnTo>
                    <a:pt x="2467124" y="597895"/>
                  </a:lnTo>
                  <a:cubicBezTo>
                    <a:pt x="2498007" y="604226"/>
                    <a:pt x="2518868" y="624628"/>
                    <a:pt x="2529182" y="661211"/>
                  </a:cubicBezTo>
                  <a:cubicBezTo>
                    <a:pt x="2547934" y="662462"/>
                    <a:pt x="2575436" y="652456"/>
                    <a:pt x="2552934" y="691228"/>
                  </a:cubicBezTo>
                  <a:cubicBezTo>
                    <a:pt x="2546683" y="702484"/>
                    <a:pt x="2560435" y="724997"/>
                    <a:pt x="2564185" y="743758"/>
                  </a:cubicBezTo>
                  <a:cubicBezTo>
                    <a:pt x="2594188" y="733752"/>
                    <a:pt x="2585437" y="702484"/>
                    <a:pt x="2605440" y="686225"/>
                  </a:cubicBezTo>
                  <a:cubicBezTo>
                    <a:pt x="2617941" y="694980"/>
                    <a:pt x="2631692" y="701234"/>
                    <a:pt x="2642944" y="712490"/>
                  </a:cubicBezTo>
                  <a:cubicBezTo>
                    <a:pt x="2665446" y="731251"/>
                    <a:pt x="2689199" y="737504"/>
                    <a:pt x="2717952" y="728749"/>
                  </a:cubicBezTo>
                  <a:cubicBezTo>
                    <a:pt x="2737954" y="722496"/>
                    <a:pt x="2752955" y="733752"/>
                    <a:pt x="2770457" y="741256"/>
                  </a:cubicBezTo>
                  <a:cubicBezTo>
                    <a:pt x="2779208" y="747510"/>
                    <a:pt x="2791709" y="757515"/>
                    <a:pt x="2775458" y="763769"/>
                  </a:cubicBezTo>
                  <a:cubicBezTo>
                    <a:pt x="2759206" y="768772"/>
                    <a:pt x="2739204" y="765019"/>
                    <a:pt x="2717952" y="765019"/>
                  </a:cubicBezTo>
                  <a:cubicBezTo>
                    <a:pt x="2710451" y="773774"/>
                    <a:pt x="2719202" y="787532"/>
                    <a:pt x="2717952" y="800039"/>
                  </a:cubicBezTo>
                  <a:cubicBezTo>
                    <a:pt x="2714201" y="821301"/>
                    <a:pt x="2707951" y="848816"/>
                    <a:pt x="2749205" y="833808"/>
                  </a:cubicBezTo>
                  <a:cubicBezTo>
                    <a:pt x="2757956" y="832557"/>
                    <a:pt x="2759206" y="858822"/>
                    <a:pt x="2746705" y="872580"/>
                  </a:cubicBezTo>
                  <a:cubicBezTo>
                    <a:pt x="2740454" y="880084"/>
                    <a:pt x="2726702" y="888839"/>
                    <a:pt x="2735453" y="896343"/>
                  </a:cubicBezTo>
                  <a:cubicBezTo>
                    <a:pt x="2754205" y="910101"/>
                    <a:pt x="2749205" y="938867"/>
                    <a:pt x="2771707" y="946372"/>
                  </a:cubicBezTo>
                  <a:cubicBezTo>
                    <a:pt x="2785459" y="952625"/>
                    <a:pt x="2795460" y="958879"/>
                    <a:pt x="2789209" y="975138"/>
                  </a:cubicBezTo>
                  <a:cubicBezTo>
                    <a:pt x="2784209" y="990146"/>
                    <a:pt x="2782958" y="1007656"/>
                    <a:pt x="2764206" y="1011408"/>
                  </a:cubicBezTo>
                  <a:cubicBezTo>
                    <a:pt x="2751705" y="1013909"/>
                    <a:pt x="2735453" y="1012659"/>
                    <a:pt x="2727953" y="1025166"/>
                  </a:cubicBezTo>
                  <a:cubicBezTo>
                    <a:pt x="2725452" y="1028918"/>
                    <a:pt x="2724202" y="1035171"/>
                    <a:pt x="2724202" y="1040174"/>
                  </a:cubicBezTo>
                  <a:cubicBezTo>
                    <a:pt x="2725452" y="1043926"/>
                    <a:pt x="2730453" y="1050180"/>
                    <a:pt x="2734203" y="1050180"/>
                  </a:cubicBezTo>
                  <a:cubicBezTo>
                    <a:pt x="2755456" y="1052681"/>
                    <a:pt x="2775458" y="1051430"/>
                    <a:pt x="2796710" y="1055182"/>
                  </a:cubicBezTo>
                  <a:cubicBezTo>
                    <a:pt x="2807961" y="1056433"/>
                    <a:pt x="2814212" y="1068940"/>
                    <a:pt x="2806711" y="1078946"/>
                  </a:cubicBezTo>
                  <a:cubicBezTo>
                    <a:pt x="2794210" y="1095205"/>
                    <a:pt x="2794210" y="1105211"/>
                    <a:pt x="2812962" y="1116467"/>
                  </a:cubicBezTo>
                  <a:cubicBezTo>
                    <a:pt x="2834214" y="1128974"/>
                    <a:pt x="2834214" y="1151486"/>
                    <a:pt x="2834214" y="1173999"/>
                  </a:cubicBezTo>
                  <a:cubicBezTo>
                    <a:pt x="2831714" y="1176500"/>
                    <a:pt x="2830463" y="1179002"/>
                    <a:pt x="2829213" y="1182754"/>
                  </a:cubicBezTo>
                  <a:cubicBezTo>
                    <a:pt x="2802023" y="1193073"/>
                    <a:pt x="2797335" y="1228718"/>
                    <a:pt x="2776122" y="1245895"/>
                  </a:cubicBezTo>
                  <a:lnTo>
                    <a:pt x="2759060" y="1251589"/>
                  </a:lnTo>
                  <a:lnTo>
                    <a:pt x="2780779" y="1255490"/>
                  </a:lnTo>
                  <a:cubicBezTo>
                    <a:pt x="2792350" y="1262234"/>
                    <a:pt x="2799959" y="1273924"/>
                    <a:pt x="2801227" y="1293107"/>
                  </a:cubicBezTo>
                  <a:cubicBezTo>
                    <a:pt x="2772061" y="1311092"/>
                    <a:pt x="2740359" y="1309893"/>
                    <a:pt x="2706120" y="1307495"/>
                  </a:cubicBezTo>
                  <a:cubicBezTo>
                    <a:pt x="2703584" y="1289510"/>
                    <a:pt x="2723873" y="1293107"/>
                    <a:pt x="2728946" y="1284715"/>
                  </a:cubicBezTo>
                  <a:cubicBezTo>
                    <a:pt x="2732750" y="1278720"/>
                    <a:pt x="2734335" y="1272725"/>
                    <a:pt x="2735128" y="1266581"/>
                  </a:cubicBezTo>
                  <a:lnTo>
                    <a:pt x="2736059" y="1254154"/>
                  </a:lnTo>
                  <a:lnTo>
                    <a:pt x="2713732" y="1255451"/>
                  </a:lnTo>
                  <a:cubicBezTo>
                    <a:pt x="2705763" y="1255920"/>
                    <a:pt x="2697950" y="1255920"/>
                    <a:pt x="2690449" y="1254044"/>
                  </a:cubicBezTo>
                  <a:cubicBezTo>
                    <a:pt x="2665446" y="1247790"/>
                    <a:pt x="2649194" y="1289064"/>
                    <a:pt x="2625442" y="1267802"/>
                  </a:cubicBezTo>
                  <a:cubicBezTo>
                    <a:pt x="2606690" y="1251542"/>
                    <a:pt x="2584187" y="1257796"/>
                    <a:pt x="2564185" y="1251542"/>
                  </a:cubicBezTo>
                  <a:cubicBezTo>
                    <a:pt x="2552934" y="1249041"/>
                    <a:pt x="2549184" y="1239035"/>
                    <a:pt x="2552934" y="1227779"/>
                  </a:cubicBezTo>
                  <a:cubicBezTo>
                    <a:pt x="2556684" y="1220275"/>
                    <a:pt x="2562935" y="1214021"/>
                    <a:pt x="2571686" y="1219024"/>
                  </a:cubicBezTo>
                  <a:cubicBezTo>
                    <a:pt x="2576687" y="1220275"/>
                    <a:pt x="2582937" y="1227779"/>
                    <a:pt x="2585437" y="1226528"/>
                  </a:cubicBezTo>
                  <a:cubicBezTo>
                    <a:pt x="2629192" y="1207768"/>
                    <a:pt x="2677947" y="1210269"/>
                    <a:pt x="2722952" y="1196512"/>
                  </a:cubicBezTo>
                  <a:cubicBezTo>
                    <a:pt x="2747955" y="1189007"/>
                    <a:pt x="2765457" y="1172748"/>
                    <a:pt x="2772957" y="1148985"/>
                  </a:cubicBezTo>
                  <a:cubicBezTo>
                    <a:pt x="2775458" y="1141481"/>
                    <a:pt x="2776708" y="1131475"/>
                    <a:pt x="2772957" y="1126472"/>
                  </a:cubicBezTo>
                  <a:cubicBezTo>
                    <a:pt x="2764206" y="1113965"/>
                    <a:pt x="2756706" y="1123971"/>
                    <a:pt x="2749205" y="1132726"/>
                  </a:cubicBezTo>
                  <a:cubicBezTo>
                    <a:pt x="2744204" y="1141481"/>
                    <a:pt x="2735453" y="1148985"/>
                    <a:pt x="2726702" y="1153988"/>
                  </a:cubicBezTo>
                  <a:cubicBezTo>
                    <a:pt x="2715451" y="1161492"/>
                    <a:pt x="2704200" y="1170247"/>
                    <a:pt x="2690449" y="1161492"/>
                  </a:cubicBezTo>
                  <a:cubicBezTo>
                    <a:pt x="2675447" y="1151486"/>
                    <a:pt x="2686698" y="1137729"/>
                    <a:pt x="2687948" y="1125222"/>
                  </a:cubicBezTo>
                  <a:cubicBezTo>
                    <a:pt x="2687948" y="1120219"/>
                    <a:pt x="2689199" y="1115216"/>
                    <a:pt x="2690449" y="1110213"/>
                  </a:cubicBezTo>
                  <a:cubicBezTo>
                    <a:pt x="2660445" y="1088951"/>
                    <a:pt x="2681698" y="1066439"/>
                    <a:pt x="2690449" y="1045177"/>
                  </a:cubicBezTo>
                  <a:cubicBezTo>
                    <a:pt x="2667946" y="1042675"/>
                    <a:pt x="2652945" y="1062687"/>
                    <a:pt x="2634193" y="1067690"/>
                  </a:cubicBezTo>
                  <a:cubicBezTo>
                    <a:pt x="2622941" y="1051430"/>
                    <a:pt x="2631692" y="1038923"/>
                    <a:pt x="2634193" y="1026416"/>
                  </a:cubicBezTo>
                  <a:cubicBezTo>
                    <a:pt x="2644194" y="983893"/>
                    <a:pt x="2635443" y="966383"/>
                    <a:pt x="2591688" y="950124"/>
                  </a:cubicBezTo>
                  <a:cubicBezTo>
                    <a:pt x="2570436" y="941369"/>
                    <a:pt x="2561685" y="930112"/>
                    <a:pt x="2561685" y="908850"/>
                  </a:cubicBezTo>
                  <a:cubicBezTo>
                    <a:pt x="2562935" y="875081"/>
                    <a:pt x="2554184" y="840061"/>
                    <a:pt x="2579187" y="810045"/>
                  </a:cubicBezTo>
                  <a:cubicBezTo>
                    <a:pt x="2587938" y="800039"/>
                    <a:pt x="2582937" y="790033"/>
                    <a:pt x="2574186" y="782529"/>
                  </a:cubicBezTo>
                  <a:cubicBezTo>
                    <a:pt x="2566686" y="777526"/>
                    <a:pt x="2557935" y="778777"/>
                    <a:pt x="2552934" y="782529"/>
                  </a:cubicBezTo>
                  <a:cubicBezTo>
                    <a:pt x="2537932" y="795036"/>
                    <a:pt x="2521681" y="805042"/>
                    <a:pt x="2511680" y="820050"/>
                  </a:cubicBezTo>
                  <a:cubicBezTo>
                    <a:pt x="2499178" y="836309"/>
                    <a:pt x="2470425" y="858822"/>
                    <a:pt x="2514180" y="872580"/>
                  </a:cubicBezTo>
                  <a:cubicBezTo>
                    <a:pt x="2517930" y="897594"/>
                    <a:pt x="2521681" y="921357"/>
                    <a:pt x="2511680" y="946372"/>
                  </a:cubicBezTo>
                  <a:cubicBezTo>
                    <a:pt x="2511680" y="947622"/>
                    <a:pt x="2502929" y="947622"/>
                    <a:pt x="2497928" y="948873"/>
                  </a:cubicBezTo>
                  <a:cubicBezTo>
                    <a:pt x="2484177" y="928862"/>
                    <a:pt x="2481677" y="895092"/>
                    <a:pt x="2442922" y="905098"/>
                  </a:cubicBezTo>
                  <a:cubicBezTo>
                    <a:pt x="2435422" y="907599"/>
                    <a:pt x="2425421" y="908850"/>
                    <a:pt x="2424170" y="900095"/>
                  </a:cubicBezTo>
                  <a:cubicBezTo>
                    <a:pt x="2422920" y="893842"/>
                    <a:pt x="2429171" y="885087"/>
                    <a:pt x="2432921" y="880084"/>
                  </a:cubicBezTo>
                  <a:cubicBezTo>
                    <a:pt x="2437922" y="873830"/>
                    <a:pt x="2444173" y="868828"/>
                    <a:pt x="2450423" y="863825"/>
                  </a:cubicBezTo>
                  <a:cubicBezTo>
                    <a:pt x="2436672" y="852569"/>
                    <a:pt x="2424170" y="841312"/>
                    <a:pt x="2410419" y="830056"/>
                  </a:cubicBezTo>
                  <a:cubicBezTo>
                    <a:pt x="2401668" y="822552"/>
                    <a:pt x="2391667" y="823802"/>
                    <a:pt x="2380416" y="823802"/>
                  </a:cubicBezTo>
                  <a:cubicBezTo>
                    <a:pt x="2339161" y="826304"/>
                    <a:pt x="2339161" y="826304"/>
                    <a:pt x="2337911" y="793786"/>
                  </a:cubicBezTo>
                  <a:cubicBezTo>
                    <a:pt x="2335411" y="763769"/>
                    <a:pt x="2336661" y="735003"/>
                    <a:pt x="2352913" y="708738"/>
                  </a:cubicBezTo>
                  <a:cubicBezTo>
                    <a:pt x="2357913" y="708738"/>
                    <a:pt x="2364164" y="708738"/>
                    <a:pt x="2369165" y="708738"/>
                  </a:cubicBezTo>
                  <a:cubicBezTo>
                    <a:pt x="2379166" y="707487"/>
                    <a:pt x="2391667" y="708738"/>
                    <a:pt x="2390417" y="692479"/>
                  </a:cubicBezTo>
                  <a:cubicBezTo>
                    <a:pt x="2389167" y="684975"/>
                    <a:pt x="2385416" y="677470"/>
                    <a:pt x="2381666" y="669966"/>
                  </a:cubicBezTo>
                  <a:cubicBezTo>
                    <a:pt x="2370415" y="637448"/>
                    <a:pt x="2370415" y="637448"/>
                    <a:pt x="2406669" y="623690"/>
                  </a:cubicBezTo>
                  <a:cubicBezTo>
                    <a:pt x="2413544" y="621814"/>
                    <a:pt x="2418857" y="618375"/>
                    <a:pt x="2423077" y="613685"/>
                  </a:cubicBezTo>
                  <a:lnTo>
                    <a:pt x="2432827" y="596342"/>
                  </a:lnTo>
                  <a:lnTo>
                    <a:pt x="2397842" y="587856"/>
                  </a:lnTo>
                  <a:cubicBezTo>
                    <a:pt x="2386734" y="582904"/>
                    <a:pt x="2376752" y="575556"/>
                    <a:pt x="2368381" y="564693"/>
                  </a:cubicBezTo>
                  <a:cubicBezTo>
                    <a:pt x="2369669" y="554469"/>
                    <a:pt x="2370957" y="542968"/>
                    <a:pt x="2385124" y="542968"/>
                  </a:cubicBezTo>
                  <a:close/>
                  <a:moveTo>
                    <a:pt x="2290409" y="531977"/>
                  </a:moveTo>
                  <a:cubicBezTo>
                    <a:pt x="2308225" y="534513"/>
                    <a:pt x="2322223" y="538317"/>
                    <a:pt x="2315860" y="559875"/>
                  </a:cubicBezTo>
                  <a:cubicBezTo>
                    <a:pt x="2312042" y="580164"/>
                    <a:pt x="2324768" y="590309"/>
                    <a:pt x="2338766" y="596649"/>
                  </a:cubicBezTo>
                  <a:cubicBezTo>
                    <a:pt x="2341311" y="606794"/>
                    <a:pt x="2343856" y="618207"/>
                    <a:pt x="2343856" y="628351"/>
                  </a:cubicBezTo>
                  <a:cubicBezTo>
                    <a:pt x="2345128" y="638496"/>
                    <a:pt x="2333676" y="646105"/>
                    <a:pt x="2324768" y="644837"/>
                  </a:cubicBezTo>
                  <a:cubicBezTo>
                    <a:pt x="2310770" y="639764"/>
                    <a:pt x="2300589" y="632156"/>
                    <a:pt x="2294227" y="620743"/>
                  </a:cubicBezTo>
                  <a:cubicBezTo>
                    <a:pt x="2287864" y="609330"/>
                    <a:pt x="2280229" y="604258"/>
                    <a:pt x="2268776" y="611866"/>
                  </a:cubicBezTo>
                  <a:cubicBezTo>
                    <a:pt x="2254778" y="620743"/>
                    <a:pt x="2244597" y="620743"/>
                    <a:pt x="2236962" y="604258"/>
                  </a:cubicBezTo>
                  <a:cubicBezTo>
                    <a:pt x="2230599" y="587773"/>
                    <a:pt x="2225509" y="575092"/>
                    <a:pt x="2244597" y="563679"/>
                  </a:cubicBezTo>
                  <a:cubicBezTo>
                    <a:pt x="2261140" y="554802"/>
                    <a:pt x="2275138" y="543390"/>
                    <a:pt x="2290409" y="531977"/>
                  </a:cubicBezTo>
                  <a:close/>
                  <a:moveTo>
                    <a:pt x="1183227" y="523389"/>
                  </a:moveTo>
                  <a:cubicBezTo>
                    <a:pt x="1183915" y="524076"/>
                    <a:pt x="1184739" y="526480"/>
                    <a:pt x="1185838" y="530602"/>
                  </a:cubicBezTo>
                  <a:cubicBezTo>
                    <a:pt x="1183640" y="529228"/>
                    <a:pt x="1181441" y="527854"/>
                    <a:pt x="1181441" y="526480"/>
                  </a:cubicBezTo>
                  <a:cubicBezTo>
                    <a:pt x="1181991" y="523733"/>
                    <a:pt x="1182540" y="522702"/>
                    <a:pt x="1183227" y="523389"/>
                  </a:cubicBezTo>
                  <a:close/>
                  <a:moveTo>
                    <a:pt x="1762549" y="515489"/>
                  </a:moveTo>
                  <a:cubicBezTo>
                    <a:pt x="1761175" y="518629"/>
                    <a:pt x="1759802" y="524910"/>
                    <a:pt x="1758428" y="524910"/>
                  </a:cubicBezTo>
                  <a:cubicBezTo>
                    <a:pt x="1752932" y="521769"/>
                    <a:pt x="1754306" y="520199"/>
                    <a:pt x="1762549" y="515489"/>
                  </a:cubicBezTo>
                  <a:close/>
                  <a:moveTo>
                    <a:pt x="2716404" y="509996"/>
                  </a:moveTo>
                  <a:lnTo>
                    <a:pt x="2719151" y="514573"/>
                  </a:lnTo>
                  <a:lnTo>
                    <a:pt x="2714573" y="512742"/>
                  </a:lnTo>
                  <a:lnTo>
                    <a:pt x="2716404" y="509996"/>
                  </a:lnTo>
                  <a:close/>
                  <a:moveTo>
                    <a:pt x="1670270" y="494685"/>
                  </a:moveTo>
                  <a:cubicBezTo>
                    <a:pt x="1683130" y="493508"/>
                    <a:pt x="1684416" y="505283"/>
                    <a:pt x="1685702" y="514704"/>
                  </a:cubicBezTo>
                  <a:lnTo>
                    <a:pt x="1681656" y="515631"/>
                  </a:lnTo>
                  <a:lnTo>
                    <a:pt x="1686076" y="519610"/>
                  </a:lnTo>
                  <a:cubicBezTo>
                    <a:pt x="1685618" y="522358"/>
                    <a:pt x="1684931" y="523388"/>
                    <a:pt x="1684130" y="522701"/>
                  </a:cubicBezTo>
                  <a:lnTo>
                    <a:pt x="1681558" y="515653"/>
                  </a:lnTo>
                  <a:lnTo>
                    <a:pt x="1639405" y="525302"/>
                  </a:lnTo>
                  <a:cubicBezTo>
                    <a:pt x="1635547" y="525302"/>
                    <a:pt x="1629117" y="521769"/>
                    <a:pt x="1627831" y="518237"/>
                  </a:cubicBezTo>
                  <a:cubicBezTo>
                    <a:pt x="1626545" y="514704"/>
                    <a:pt x="1629117" y="506461"/>
                    <a:pt x="1631689" y="506461"/>
                  </a:cubicBezTo>
                  <a:cubicBezTo>
                    <a:pt x="1644550" y="500573"/>
                    <a:pt x="1657410" y="495863"/>
                    <a:pt x="1670270" y="494685"/>
                  </a:cubicBezTo>
                  <a:close/>
                  <a:moveTo>
                    <a:pt x="2210856" y="482517"/>
                  </a:moveTo>
                  <a:cubicBezTo>
                    <a:pt x="2215740" y="483753"/>
                    <a:pt x="2220625" y="483753"/>
                    <a:pt x="2225509" y="483753"/>
                  </a:cubicBezTo>
                  <a:cubicBezTo>
                    <a:pt x="2238942" y="484990"/>
                    <a:pt x="2252374" y="487463"/>
                    <a:pt x="2254817" y="503537"/>
                  </a:cubicBezTo>
                  <a:cubicBezTo>
                    <a:pt x="2257259" y="523320"/>
                    <a:pt x="2242605" y="528266"/>
                    <a:pt x="2226731" y="530739"/>
                  </a:cubicBezTo>
                  <a:cubicBezTo>
                    <a:pt x="2231615" y="517138"/>
                    <a:pt x="2241384" y="502300"/>
                    <a:pt x="2214519" y="498591"/>
                  </a:cubicBezTo>
                  <a:cubicBezTo>
                    <a:pt x="2204750" y="497354"/>
                    <a:pt x="2203529" y="491172"/>
                    <a:pt x="2210856" y="482517"/>
                  </a:cubicBezTo>
                  <a:close/>
                  <a:moveTo>
                    <a:pt x="2282571" y="457379"/>
                  </a:moveTo>
                  <a:cubicBezTo>
                    <a:pt x="2285107" y="457242"/>
                    <a:pt x="2287643" y="459440"/>
                    <a:pt x="2290179" y="463837"/>
                  </a:cubicBezTo>
                  <a:cubicBezTo>
                    <a:pt x="2285107" y="463837"/>
                    <a:pt x="2280035" y="463837"/>
                    <a:pt x="2274963" y="464936"/>
                  </a:cubicBezTo>
                  <a:cubicBezTo>
                    <a:pt x="2277499" y="459990"/>
                    <a:pt x="2280035" y="457517"/>
                    <a:pt x="2282571" y="457379"/>
                  </a:cubicBezTo>
                  <a:close/>
                  <a:moveTo>
                    <a:pt x="274754" y="433062"/>
                  </a:moveTo>
                  <a:cubicBezTo>
                    <a:pt x="278558" y="436725"/>
                    <a:pt x="283630" y="439167"/>
                    <a:pt x="286166" y="442831"/>
                  </a:cubicBezTo>
                  <a:cubicBezTo>
                    <a:pt x="289970" y="447715"/>
                    <a:pt x="287434" y="452600"/>
                    <a:pt x="279826" y="452600"/>
                  </a:cubicBezTo>
                  <a:cubicBezTo>
                    <a:pt x="279826" y="453821"/>
                    <a:pt x="277290" y="450157"/>
                    <a:pt x="277290" y="447715"/>
                  </a:cubicBezTo>
                  <a:cubicBezTo>
                    <a:pt x="274754" y="442831"/>
                    <a:pt x="274754" y="437946"/>
                    <a:pt x="274754" y="433062"/>
                  </a:cubicBezTo>
                  <a:close/>
                  <a:moveTo>
                    <a:pt x="2848835" y="419130"/>
                  </a:moveTo>
                  <a:cubicBezTo>
                    <a:pt x="2852568" y="428075"/>
                    <a:pt x="2857544" y="437021"/>
                    <a:pt x="2862521" y="447245"/>
                  </a:cubicBezTo>
                  <a:cubicBezTo>
                    <a:pt x="2883672" y="493251"/>
                    <a:pt x="2858789" y="525200"/>
                    <a:pt x="2806534" y="520088"/>
                  </a:cubicBezTo>
                  <a:cubicBezTo>
                    <a:pt x="2794092" y="520088"/>
                    <a:pt x="2781651" y="517532"/>
                    <a:pt x="2769209" y="517532"/>
                  </a:cubicBezTo>
                  <a:cubicBezTo>
                    <a:pt x="2764232" y="511142"/>
                    <a:pt x="2758012" y="506030"/>
                    <a:pt x="2753035" y="499641"/>
                  </a:cubicBezTo>
                  <a:cubicBezTo>
                    <a:pt x="2766721" y="480471"/>
                    <a:pt x="2784139" y="463858"/>
                    <a:pt x="2795336" y="443411"/>
                  </a:cubicBezTo>
                  <a:cubicBezTo>
                    <a:pt x="2809022" y="420408"/>
                    <a:pt x="2826440" y="416574"/>
                    <a:pt x="2848835" y="419130"/>
                  </a:cubicBezTo>
                  <a:close/>
                  <a:moveTo>
                    <a:pt x="619436" y="412436"/>
                  </a:moveTo>
                  <a:cubicBezTo>
                    <a:pt x="625073" y="410568"/>
                    <a:pt x="628831" y="414305"/>
                    <a:pt x="633842" y="423024"/>
                  </a:cubicBezTo>
                  <a:cubicBezTo>
                    <a:pt x="650128" y="450426"/>
                    <a:pt x="666414" y="449181"/>
                    <a:pt x="691470" y="437971"/>
                  </a:cubicBezTo>
                  <a:cubicBezTo>
                    <a:pt x="695228" y="435480"/>
                    <a:pt x="701492" y="435480"/>
                    <a:pt x="706503" y="435480"/>
                  </a:cubicBezTo>
                  <a:cubicBezTo>
                    <a:pt x="715272" y="454163"/>
                    <a:pt x="726547" y="464128"/>
                    <a:pt x="749097" y="455409"/>
                  </a:cubicBezTo>
                  <a:lnTo>
                    <a:pt x="786497" y="451690"/>
                  </a:lnTo>
                  <a:lnTo>
                    <a:pt x="792965" y="432797"/>
                  </a:lnTo>
                  <a:cubicBezTo>
                    <a:pt x="794160" y="428872"/>
                    <a:pt x="801327" y="427564"/>
                    <a:pt x="803716" y="428872"/>
                  </a:cubicBezTo>
                  <a:cubicBezTo>
                    <a:pt x="812079" y="432797"/>
                    <a:pt x="810884" y="441956"/>
                    <a:pt x="806106" y="447190"/>
                  </a:cubicBezTo>
                  <a:lnTo>
                    <a:pt x="788169" y="452968"/>
                  </a:lnTo>
                  <a:lnTo>
                    <a:pt x="816746" y="477829"/>
                  </a:lnTo>
                  <a:cubicBezTo>
                    <a:pt x="820504" y="480320"/>
                    <a:pt x="823009" y="486548"/>
                    <a:pt x="821757" y="491530"/>
                  </a:cubicBezTo>
                  <a:cubicBezTo>
                    <a:pt x="820504" y="494021"/>
                    <a:pt x="814240" y="499004"/>
                    <a:pt x="810482" y="499004"/>
                  </a:cubicBezTo>
                  <a:cubicBezTo>
                    <a:pt x="789185" y="500249"/>
                    <a:pt x="767888" y="497758"/>
                    <a:pt x="746591" y="500249"/>
                  </a:cubicBezTo>
                  <a:cubicBezTo>
                    <a:pt x="725294" y="503986"/>
                    <a:pt x="736569" y="520179"/>
                    <a:pt x="737822" y="531389"/>
                  </a:cubicBezTo>
                  <a:cubicBezTo>
                    <a:pt x="739074" y="541353"/>
                    <a:pt x="737822" y="551318"/>
                    <a:pt x="736569" y="561282"/>
                  </a:cubicBezTo>
                  <a:cubicBezTo>
                    <a:pt x="734063" y="567511"/>
                    <a:pt x="730305" y="572493"/>
                    <a:pt x="726547" y="578721"/>
                  </a:cubicBezTo>
                  <a:cubicBezTo>
                    <a:pt x="714019" y="588686"/>
                    <a:pt x="702744" y="591177"/>
                    <a:pt x="690217" y="578721"/>
                  </a:cubicBezTo>
                  <a:cubicBezTo>
                    <a:pt x="690217" y="561282"/>
                    <a:pt x="690217" y="542599"/>
                    <a:pt x="678942" y="526406"/>
                  </a:cubicBezTo>
                  <a:cubicBezTo>
                    <a:pt x="675184" y="520179"/>
                    <a:pt x="673931" y="510214"/>
                    <a:pt x="663909" y="511459"/>
                  </a:cubicBezTo>
                  <a:cubicBezTo>
                    <a:pt x="655139" y="511459"/>
                    <a:pt x="650128" y="518933"/>
                    <a:pt x="650128" y="526406"/>
                  </a:cubicBezTo>
                  <a:cubicBezTo>
                    <a:pt x="650128" y="538862"/>
                    <a:pt x="646370" y="547581"/>
                    <a:pt x="632590" y="547581"/>
                  </a:cubicBezTo>
                  <a:cubicBezTo>
                    <a:pt x="620062" y="546336"/>
                    <a:pt x="606282" y="550072"/>
                    <a:pt x="601271" y="531389"/>
                  </a:cubicBezTo>
                  <a:cubicBezTo>
                    <a:pt x="600018" y="523915"/>
                    <a:pt x="595007" y="518933"/>
                    <a:pt x="589996" y="512705"/>
                  </a:cubicBezTo>
                  <a:cubicBezTo>
                    <a:pt x="584985" y="505232"/>
                    <a:pt x="582479" y="497758"/>
                    <a:pt x="588743" y="492776"/>
                  </a:cubicBezTo>
                  <a:cubicBezTo>
                    <a:pt x="593754" y="489039"/>
                    <a:pt x="603776" y="491530"/>
                    <a:pt x="610040" y="491530"/>
                  </a:cubicBezTo>
                  <a:cubicBezTo>
                    <a:pt x="615051" y="492776"/>
                    <a:pt x="621315" y="495267"/>
                    <a:pt x="625073" y="494021"/>
                  </a:cubicBezTo>
                  <a:cubicBezTo>
                    <a:pt x="633842" y="491530"/>
                    <a:pt x="638854" y="482811"/>
                    <a:pt x="633842" y="477829"/>
                  </a:cubicBezTo>
                  <a:cubicBezTo>
                    <a:pt x="621315" y="466619"/>
                    <a:pt x="607534" y="459145"/>
                    <a:pt x="593754" y="451672"/>
                  </a:cubicBezTo>
                  <a:lnTo>
                    <a:pt x="593754" y="435480"/>
                  </a:lnTo>
                  <a:cubicBezTo>
                    <a:pt x="606282" y="421778"/>
                    <a:pt x="613798" y="414305"/>
                    <a:pt x="619436" y="412436"/>
                  </a:cubicBezTo>
                  <a:close/>
                  <a:moveTo>
                    <a:pt x="725057" y="407973"/>
                  </a:moveTo>
                  <a:cubicBezTo>
                    <a:pt x="728492" y="407973"/>
                    <a:pt x="731763" y="409765"/>
                    <a:pt x="733725" y="413946"/>
                  </a:cubicBezTo>
                  <a:cubicBezTo>
                    <a:pt x="735034" y="416336"/>
                    <a:pt x="733725" y="424698"/>
                    <a:pt x="729800" y="425893"/>
                  </a:cubicBezTo>
                  <a:cubicBezTo>
                    <a:pt x="723258" y="428282"/>
                    <a:pt x="715408" y="430671"/>
                    <a:pt x="708866" y="431866"/>
                  </a:cubicBezTo>
                  <a:cubicBezTo>
                    <a:pt x="711483" y="425893"/>
                    <a:pt x="711483" y="417530"/>
                    <a:pt x="715408" y="412752"/>
                  </a:cubicBezTo>
                  <a:cubicBezTo>
                    <a:pt x="718025" y="409765"/>
                    <a:pt x="721623" y="407973"/>
                    <a:pt x="725057" y="407973"/>
                  </a:cubicBezTo>
                  <a:close/>
                  <a:moveTo>
                    <a:pt x="2253996" y="394594"/>
                  </a:moveTo>
                  <a:cubicBezTo>
                    <a:pt x="2273733" y="418260"/>
                    <a:pt x="2253996" y="443172"/>
                    <a:pt x="2255230" y="468084"/>
                  </a:cubicBezTo>
                  <a:cubicBezTo>
                    <a:pt x="2239193" y="468084"/>
                    <a:pt x="2223156" y="468084"/>
                    <a:pt x="2207120" y="468084"/>
                  </a:cubicBezTo>
                  <a:cubicBezTo>
                    <a:pt x="2188616" y="464347"/>
                    <a:pt x="2175046" y="486768"/>
                    <a:pt x="2154075" y="473067"/>
                  </a:cubicBezTo>
                  <a:cubicBezTo>
                    <a:pt x="2163944" y="450646"/>
                    <a:pt x="2179981" y="433207"/>
                    <a:pt x="2200952" y="425734"/>
                  </a:cubicBezTo>
                  <a:cubicBezTo>
                    <a:pt x="2221923" y="418260"/>
                    <a:pt x="2235492" y="404559"/>
                    <a:pt x="2253996" y="394594"/>
                  </a:cubicBezTo>
                  <a:close/>
                  <a:moveTo>
                    <a:pt x="1008969" y="394593"/>
                  </a:moveTo>
                  <a:cubicBezTo>
                    <a:pt x="1012691" y="394593"/>
                    <a:pt x="1020136" y="398225"/>
                    <a:pt x="1021377" y="401858"/>
                  </a:cubicBezTo>
                  <a:cubicBezTo>
                    <a:pt x="1023858" y="412755"/>
                    <a:pt x="1025099" y="424864"/>
                    <a:pt x="1026340" y="436972"/>
                  </a:cubicBezTo>
                  <a:cubicBezTo>
                    <a:pt x="1025099" y="445448"/>
                    <a:pt x="1023858" y="452713"/>
                    <a:pt x="1021377" y="459979"/>
                  </a:cubicBezTo>
                  <a:cubicBezTo>
                    <a:pt x="1021377" y="461189"/>
                    <a:pt x="1017654" y="464822"/>
                    <a:pt x="1016414" y="464822"/>
                  </a:cubicBezTo>
                  <a:cubicBezTo>
                    <a:pt x="1012691" y="463611"/>
                    <a:pt x="1006488" y="462400"/>
                    <a:pt x="1004006" y="458768"/>
                  </a:cubicBezTo>
                  <a:cubicBezTo>
                    <a:pt x="989117" y="440605"/>
                    <a:pt x="992839" y="421231"/>
                    <a:pt x="997802" y="401858"/>
                  </a:cubicBezTo>
                  <a:cubicBezTo>
                    <a:pt x="999043" y="398225"/>
                    <a:pt x="1005247" y="394593"/>
                    <a:pt x="1008969" y="394593"/>
                  </a:cubicBezTo>
                  <a:close/>
                  <a:moveTo>
                    <a:pt x="3500370" y="361624"/>
                  </a:moveTo>
                  <a:cubicBezTo>
                    <a:pt x="3501469" y="362998"/>
                    <a:pt x="3503667" y="365746"/>
                    <a:pt x="3504766" y="367120"/>
                  </a:cubicBezTo>
                  <a:cubicBezTo>
                    <a:pt x="3503667" y="368494"/>
                    <a:pt x="3501469" y="369867"/>
                    <a:pt x="3499270" y="371241"/>
                  </a:cubicBezTo>
                  <a:cubicBezTo>
                    <a:pt x="3497072" y="369867"/>
                    <a:pt x="3495973" y="367120"/>
                    <a:pt x="3494874" y="365746"/>
                  </a:cubicBezTo>
                  <a:cubicBezTo>
                    <a:pt x="3495973" y="364372"/>
                    <a:pt x="3498171" y="361624"/>
                    <a:pt x="3500370" y="361624"/>
                  </a:cubicBezTo>
                  <a:close/>
                  <a:moveTo>
                    <a:pt x="2082637" y="356130"/>
                  </a:moveTo>
                  <a:cubicBezTo>
                    <a:pt x="2085778" y="357504"/>
                    <a:pt x="2092058" y="360251"/>
                    <a:pt x="2090488" y="360251"/>
                  </a:cubicBezTo>
                  <a:cubicBezTo>
                    <a:pt x="2090488" y="365747"/>
                    <a:pt x="2087348" y="364373"/>
                    <a:pt x="2082637" y="356130"/>
                  </a:cubicBezTo>
                  <a:close/>
                  <a:moveTo>
                    <a:pt x="567173" y="329971"/>
                  </a:moveTo>
                  <a:cubicBezTo>
                    <a:pt x="571883" y="328652"/>
                    <a:pt x="576594" y="331290"/>
                    <a:pt x="581304" y="332608"/>
                  </a:cubicBezTo>
                  <a:cubicBezTo>
                    <a:pt x="578949" y="336565"/>
                    <a:pt x="577771" y="341841"/>
                    <a:pt x="574238" y="344478"/>
                  </a:cubicBezTo>
                  <a:cubicBezTo>
                    <a:pt x="567173" y="351073"/>
                    <a:pt x="557753" y="355029"/>
                    <a:pt x="549510" y="360305"/>
                  </a:cubicBezTo>
                  <a:cubicBezTo>
                    <a:pt x="549510" y="345797"/>
                    <a:pt x="553043" y="332608"/>
                    <a:pt x="567173" y="329971"/>
                  </a:cubicBezTo>
                  <a:close/>
                  <a:moveTo>
                    <a:pt x="2427452" y="301178"/>
                  </a:moveTo>
                  <a:cubicBezTo>
                    <a:pt x="2428825" y="301178"/>
                    <a:pt x="2430199" y="304841"/>
                    <a:pt x="2431573" y="307283"/>
                  </a:cubicBezTo>
                  <a:cubicBezTo>
                    <a:pt x="2432946" y="312168"/>
                    <a:pt x="2432946" y="315831"/>
                    <a:pt x="2432946" y="321937"/>
                  </a:cubicBezTo>
                  <a:cubicBezTo>
                    <a:pt x="2428825" y="318273"/>
                    <a:pt x="2424704" y="315831"/>
                    <a:pt x="2421957" y="312168"/>
                  </a:cubicBezTo>
                  <a:cubicBezTo>
                    <a:pt x="2417836" y="306062"/>
                    <a:pt x="2419210" y="302399"/>
                    <a:pt x="2427452" y="301178"/>
                  </a:cubicBezTo>
                  <a:close/>
                  <a:moveTo>
                    <a:pt x="3258616" y="291432"/>
                  </a:moveTo>
                  <a:cubicBezTo>
                    <a:pt x="3278364" y="291432"/>
                    <a:pt x="3296876" y="291432"/>
                    <a:pt x="3314155" y="292677"/>
                  </a:cubicBezTo>
                  <a:cubicBezTo>
                    <a:pt x="3331434" y="292677"/>
                    <a:pt x="3327731" y="302634"/>
                    <a:pt x="3321560" y="312591"/>
                  </a:cubicBezTo>
                  <a:cubicBezTo>
                    <a:pt x="3317858" y="321303"/>
                    <a:pt x="3321560" y="328771"/>
                    <a:pt x="3328965" y="332505"/>
                  </a:cubicBezTo>
                  <a:cubicBezTo>
                    <a:pt x="3346244" y="342462"/>
                    <a:pt x="3346244" y="351175"/>
                    <a:pt x="3332668" y="367355"/>
                  </a:cubicBezTo>
                  <a:cubicBezTo>
                    <a:pt x="3320326" y="379801"/>
                    <a:pt x="3327731" y="395981"/>
                    <a:pt x="3340073" y="407183"/>
                  </a:cubicBezTo>
                  <a:cubicBezTo>
                    <a:pt x="3354883" y="421185"/>
                    <a:pt x="3375248" y="425386"/>
                    <a:pt x="3390752" y="436588"/>
                  </a:cubicBezTo>
                  <a:lnTo>
                    <a:pt x="3403740" y="450210"/>
                  </a:lnTo>
                  <a:lnTo>
                    <a:pt x="3403900" y="449546"/>
                  </a:lnTo>
                  <a:lnTo>
                    <a:pt x="3419775" y="449546"/>
                  </a:lnTo>
                  <a:cubicBezTo>
                    <a:pt x="3420996" y="461594"/>
                    <a:pt x="3419775" y="472690"/>
                    <a:pt x="3416874" y="483311"/>
                  </a:cubicBezTo>
                  <a:lnTo>
                    <a:pt x="3404143" y="513642"/>
                  </a:lnTo>
                  <a:lnTo>
                    <a:pt x="3404251" y="514221"/>
                  </a:lnTo>
                  <a:cubicBezTo>
                    <a:pt x="3403017" y="561517"/>
                    <a:pt x="3383270" y="580186"/>
                    <a:pt x="3342542" y="550315"/>
                  </a:cubicBezTo>
                  <a:cubicBezTo>
                    <a:pt x="3315389" y="530401"/>
                    <a:pt x="3293174" y="522933"/>
                    <a:pt x="3268490" y="550315"/>
                  </a:cubicBezTo>
                  <a:lnTo>
                    <a:pt x="3262521" y="547640"/>
                  </a:lnTo>
                  <a:lnTo>
                    <a:pt x="3263041" y="548164"/>
                  </a:lnTo>
                  <a:cubicBezTo>
                    <a:pt x="3326055" y="596728"/>
                    <a:pt x="3343893" y="648793"/>
                    <a:pt x="3316556" y="701209"/>
                  </a:cubicBezTo>
                  <a:lnTo>
                    <a:pt x="3282183" y="743706"/>
                  </a:lnTo>
                  <a:lnTo>
                    <a:pt x="3296336" y="740795"/>
                  </a:lnTo>
                  <a:cubicBezTo>
                    <a:pt x="3302309" y="742169"/>
                    <a:pt x="3310671" y="742169"/>
                    <a:pt x="3313060" y="750411"/>
                  </a:cubicBezTo>
                  <a:cubicBezTo>
                    <a:pt x="3317838" y="758654"/>
                    <a:pt x="3305893" y="766896"/>
                    <a:pt x="3292752" y="765522"/>
                  </a:cubicBezTo>
                  <a:lnTo>
                    <a:pt x="3270282" y="760140"/>
                  </a:lnTo>
                  <a:lnTo>
                    <a:pt x="3263041" y="772303"/>
                  </a:lnTo>
                  <a:cubicBezTo>
                    <a:pt x="3256245" y="777906"/>
                    <a:pt x="3249449" y="780397"/>
                    <a:pt x="3242499" y="780397"/>
                  </a:cubicBezTo>
                  <a:lnTo>
                    <a:pt x="3230276" y="776497"/>
                  </a:lnTo>
                  <a:lnTo>
                    <a:pt x="3229638" y="809978"/>
                  </a:lnTo>
                  <a:cubicBezTo>
                    <a:pt x="3229484" y="823612"/>
                    <a:pt x="3227936" y="837090"/>
                    <a:pt x="3220506" y="849627"/>
                  </a:cubicBezTo>
                  <a:lnTo>
                    <a:pt x="3217443" y="850430"/>
                  </a:lnTo>
                  <a:lnTo>
                    <a:pt x="3232154" y="864591"/>
                  </a:lnTo>
                  <a:lnTo>
                    <a:pt x="3238838" y="856089"/>
                  </a:lnTo>
                  <a:cubicBezTo>
                    <a:pt x="3241700" y="853870"/>
                    <a:pt x="3244848" y="853235"/>
                    <a:pt x="3248282" y="855771"/>
                  </a:cubicBezTo>
                  <a:cubicBezTo>
                    <a:pt x="3257440" y="862112"/>
                    <a:pt x="3249427" y="869721"/>
                    <a:pt x="3243703" y="874794"/>
                  </a:cubicBezTo>
                  <a:lnTo>
                    <a:pt x="3234268" y="880496"/>
                  </a:lnTo>
                  <a:lnTo>
                    <a:pt x="3233296" y="881431"/>
                  </a:lnTo>
                  <a:cubicBezTo>
                    <a:pt x="3233296" y="886274"/>
                    <a:pt x="3233296" y="891118"/>
                    <a:pt x="3233296" y="897172"/>
                  </a:cubicBezTo>
                  <a:lnTo>
                    <a:pt x="3225551" y="900154"/>
                  </a:lnTo>
                  <a:lnTo>
                    <a:pt x="3229933" y="900154"/>
                  </a:lnTo>
                  <a:lnTo>
                    <a:pt x="3229933" y="914320"/>
                  </a:lnTo>
                  <a:lnTo>
                    <a:pt x="3230047" y="914376"/>
                  </a:lnTo>
                  <a:cubicBezTo>
                    <a:pt x="3231301" y="930586"/>
                    <a:pt x="3227541" y="950538"/>
                    <a:pt x="3246340" y="961761"/>
                  </a:cubicBezTo>
                  <a:cubicBezTo>
                    <a:pt x="3221275" y="1001664"/>
                    <a:pt x="3222528" y="1045309"/>
                    <a:pt x="3233807" y="1086459"/>
                  </a:cubicBezTo>
                  <a:cubicBezTo>
                    <a:pt x="3246340" y="1131350"/>
                    <a:pt x="3246340" y="1173748"/>
                    <a:pt x="3246340" y="1217392"/>
                  </a:cubicBezTo>
                  <a:cubicBezTo>
                    <a:pt x="3231301" y="1226121"/>
                    <a:pt x="3216262" y="1228615"/>
                    <a:pt x="3208742" y="1207416"/>
                  </a:cubicBezTo>
                  <a:cubicBezTo>
                    <a:pt x="3206236" y="1199934"/>
                    <a:pt x="3202476" y="1192452"/>
                    <a:pt x="3198716" y="1186217"/>
                  </a:cubicBezTo>
                  <a:cubicBezTo>
                    <a:pt x="3173651" y="1179983"/>
                    <a:pt x="3151092" y="1228615"/>
                    <a:pt x="3124774" y="1187464"/>
                  </a:cubicBezTo>
                  <a:cubicBezTo>
                    <a:pt x="3056158" y="1141638"/>
                    <a:pt x="3079892" y="1092304"/>
                    <a:pt x="3101334" y="1043146"/>
                  </a:cubicBezTo>
                  <a:lnTo>
                    <a:pt x="3110471" y="1017097"/>
                  </a:lnTo>
                  <a:lnTo>
                    <a:pt x="3077769" y="1042464"/>
                  </a:lnTo>
                  <a:cubicBezTo>
                    <a:pt x="3040657" y="1057270"/>
                    <a:pt x="3008234" y="1030117"/>
                    <a:pt x="2975812" y="997346"/>
                  </a:cubicBezTo>
                  <a:cubicBezTo>
                    <a:pt x="2975812" y="991104"/>
                    <a:pt x="2975812" y="986111"/>
                    <a:pt x="2975812" y="981117"/>
                  </a:cubicBezTo>
                  <a:cubicBezTo>
                    <a:pt x="2970872" y="981117"/>
                    <a:pt x="2965931" y="981117"/>
                    <a:pt x="2959756" y="979869"/>
                  </a:cubicBezTo>
                  <a:cubicBezTo>
                    <a:pt x="2951110" y="972378"/>
                    <a:pt x="2954815" y="957398"/>
                    <a:pt x="2944934" y="948659"/>
                  </a:cubicBezTo>
                  <a:cubicBezTo>
                    <a:pt x="2928877" y="926188"/>
                    <a:pt x="2979518" y="924939"/>
                    <a:pt x="2960991" y="901220"/>
                  </a:cubicBezTo>
                  <a:cubicBezTo>
                    <a:pt x="2954815" y="896226"/>
                    <a:pt x="2949874" y="889984"/>
                    <a:pt x="2944934" y="884990"/>
                  </a:cubicBezTo>
                  <a:cubicBezTo>
                    <a:pt x="2942464" y="875003"/>
                    <a:pt x="2941228" y="866264"/>
                    <a:pt x="2938758" y="856277"/>
                  </a:cubicBezTo>
                  <a:cubicBezTo>
                    <a:pt x="2936288" y="847538"/>
                    <a:pt x="2937523" y="842545"/>
                    <a:pt x="2944934" y="837551"/>
                  </a:cubicBezTo>
                  <a:cubicBezTo>
                    <a:pt x="2953580" y="828812"/>
                    <a:pt x="2947404" y="812583"/>
                    <a:pt x="2960991" y="805093"/>
                  </a:cubicBezTo>
                  <a:cubicBezTo>
                    <a:pt x="2965931" y="790112"/>
                    <a:pt x="2985694" y="785118"/>
                    <a:pt x="2979518" y="760150"/>
                  </a:cubicBezTo>
                  <a:cubicBezTo>
                    <a:pt x="2972107" y="720201"/>
                    <a:pt x="2998045" y="675259"/>
                    <a:pt x="2972107" y="634062"/>
                  </a:cubicBezTo>
                  <a:cubicBezTo>
                    <a:pt x="2970872" y="632813"/>
                    <a:pt x="2985694" y="620329"/>
                    <a:pt x="2991869" y="612839"/>
                  </a:cubicBezTo>
                  <a:cubicBezTo>
                    <a:pt x="3014102" y="600355"/>
                    <a:pt x="3033864" y="587871"/>
                    <a:pt x="3030159" y="555412"/>
                  </a:cubicBezTo>
                  <a:cubicBezTo>
                    <a:pt x="3027688" y="536686"/>
                    <a:pt x="3038805" y="515463"/>
                    <a:pt x="3044980" y="497986"/>
                  </a:cubicBezTo>
                  <a:cubicBezTo>
                    <a:pt x="3046833" y="492368"/>
                    <a:pt x="3050847" y="489559"/>
                    <a:pt x="3055633" y="487999"/>
                  </a:cubicBezTo>
                  <a:lnTo>
                    <a:pt x="3069644" y="485710"/>
                  </a:lnTo>
                  <a:lnTo>
                    <a:pt x="3069178" y="485094"/>
                  </a:lnTo>
                  <a:lnTo>
                    <a:pt x="3071548" y="485144"/>
                  </a:lnTo>
                  <a:lnTo>
                    <a:pt x="3094656" y="472043"/>
                  </a:lnTo>
                  <a:cubicBezTo>
                    <a:pt x="3101102" y="469351"/>
                    <a:pt x="3106275" y="468493"/>
                    <a:pt x="3110752" y="469585"/>
                  </a:cubicBezTo>
                  <a:cubicBezTo>
                    <a:pt x="3119707" y="471770"/>
                    <a:pt x="3125882" y="481757"/>
                    <a:pt x="3133911" y="500483"/>
                  </a:cubicBezTo>
                  <a:cubicBezTo>
                    <a:pt x="3112913" y="537935"/>
                    <a:pt x="3135146" y="575387"/>
                    <a:pt x="3135146" y="612839"/>
                  </a:cubicBezTo>
                  <a:lnTo>
                    <a:pt x="3136254" y="614970"/>
                  </a:lnTo>
                  <a:lnTo>
                    <a:pt x="3136299" y="608908"/>
                  </a:lnTo>
                  <a:cubicBezTo>
                    <a:pt x="3141253" y="608908"/>
                    <a:pt x="3146206" y="608908"/>
                    <a:pt x="3151159" y="608908"/>
                  </a:cubicBezTo>
                  <a:lnTo>
                    <a:pt x="3151850" y="611940"/>
                  </a:lnTo>
                  <a:lnTo>
                    <a:pt x="3151839" y="611670"/>
                  </a:lnTo>
                  <a:cubicBezTo>
                    <a:pt x="3159252" y="591746"/>
                    <a:pt x="3165430" y="571823"/>
                    <a:pt x="3175315" y="553144"/>
                  </a:cubicBezTo>
                  <a:cubicBezTo>
                    <a:pt x="3180257" y="543183"/>
                    <a:pt x="3190142" y="540692"/>
                    <a:pt x="3200026" y="549409"/>
                  </a:cubicBezTo>
                  <a:cubicBezTo>
                    <a:pt x="3225973" y="571823"/>
                    <a:pt x="3235858" y="550654"/>
                    <a:pt x="3246978" y="531976"/>
                  </a:cubicBezTo>
                  <a:lnTo>
                    <a:pt x="3247638" y="532641"/>
                  </a:lnTo>
                  <a:lnTo>
                    <a:pt x="3246275" y="530401"/>
                  </a:lnTo>
                  <a:cubicBezTo>
                    <a:pt x="3240104" y="522933"/>
                    <a:pt x="3232698" y="514221"/>
                    <a:pt x="3224059" y="507998"/>
                  </a:cubicBezTo>
                  <a:cubicBezTo>
                    <a:pt x="3216654" y="501775"/>
                    <a:pt x="3198141" y="499285"/>
                    <a:pt x="3198141" y="494307"/>
                  </a:cubicBezTo>
                  <a:cubicBezTo>
                    <a:pt x="3199375" y="479371"/>
                    <a:pt x="3203078" y="464436"/>
                    <a:pt x="3210483" y="451989"/>
                  </a:cubicBezTo>
                  <a:cubicBezTo>
                    <a:pt x="3224059" y="427097"/>
                    <a:pt x="3247509" y="405938"/>
                    <a:pt x="3225293" y="376067"/>
                  </a:cubicBezTo>
                  <a:cubicBezTo>
                    <a:pt x="3242572" y="351175"/>
                    <a:pt x="3248743" y="323793"/>
                    <a:pt x="3247509" y="293922"/>
                  </a:cubicBezTo>
                  <a:cubicBezTo>
                    <a:pt x="3251211" y="291432"/>
                    <a:pt x="3254914" y="290188"/>
                    <a:pt x="3258616" y="291432"/>
                  </a:cubicBezTo>
                  <a:close/>
                  <a:moveTo>
                    <a:pt x="1829736" y="263968"/>
                  </a:moveTo>
                  <a:cubicBezTo>
                    <a:pt x="1846093" y="272773"/>
                    <a:pt x="1861191" y="284095"/>
                    <a:pt x="1877548" y="292901"/>
                  </a:cubicBezTo>
                  <a:cubicBezTo>
                    <a:pt x="1892646" y="299191"/>
                    <a:pt x="1910261" y="333156"/>
                    <a:pt x="1925360" y="291643"/>
                  </a:cubicBezTo>
                  <a:cubicBezTo>
                    <a:pt x="1926618" y="286611"/>
                    <a:pt x="1934167" y="287869"/>
                    <a:pt x="1935426" y="294159"/>
                  </a:cubicBezTo>
                  <a:cubicBezTo>
                    <a:pt x="1940458" y="316802"/>
                    <a:pt x="1959332" y="316802"/>
                    <a:pt x="1975688" y="325608"/>
                  </a:cubicBezTo>
                  <a:cubicBezTo>
                    <a:pt x="2010918" y="339446"/>
                    <a:pt x="2052439" y="328124"/>
                    <a:pt x="2081378" y="354541"/>
                  </a:cubicBezTo>
                  <a:cubicBezTo>
                    <a:pt x="2042374" y="357057"/>
                    <a:pt x="2002111" y="359573"/>
                    <a:pt x="1961848" y="362089"/>
                  </a:cubicBezTo>
                  <a:cubicBezTo>
                    <a:pt x="1902712" y="365863"/>
                    <a:pt x="1849867" y="336930"/>
                    <a:pt x="1814637" y="282837"/>
                  </a:cubicBezTo>
                  <a:cubicBezTo>
                    <a:pt x="1813379" y="280321"/>
                    <a:pt x="1814637" y="272773"/>
                    <a:pt x="1815896" y="269000"/>
                  </a:cubicBezTo>
                  <a:cubicBezTo>
                    <a:pt x="1819670" y="266484"/>
                    <a:pt x="1827220" y="262710"/>
                    <a:pt x="1829736" y="263968"/>
                  </a:cubicBezTo>
                  <a:close/>
                  <a:moveTo>
                    <a:pt x="1950753" y="244496"/>
                  </a:moveTo>
                  <a:cubicBezTo>
                    <a:pt x="1963496" y="247008"/>
                    <a:pt x="1978786" y="240728"/>
                    <a:pt x="1988980" y="252032"/>
                  </a:cubicBezTo>
                  <a:cubicBezTo>
                    <a:pt x="1994077" y="258312"/>
                    <a:pt x="1990254" y="275897"/>
                    <a:pt x="2006819" y="270873"/>
                  </a:cubicBezTo>
                  <a:cubicBezTo>
                    <a:pt x="2014465" y="267105"/>
                    <a:pt x="2019562" y="262080"/>
                    <a:pt x="2028481" y="254544"/>
                  </a:cubicBezTo>
                  <a:cubicBezTo>
                    <a:pt x="2032304" y="278409"/>
                    <a:pt x="2034853" y="298506"/>
                    <a:pt x="2037401" y="327395"/>
                  </a:cubicBezTo>
                  <a:cubicBezTo>
                    <a:pt x="2009368" y="308554"/>
                    <a:pt x="1986432" y="295994"/>
                    <a:pt x="1964770" y="280921"/>
                  </a:cubicBezTo>
                  <a:cubicBezTo>
                    <a:pt x="1953302" y="272129"/>
                    <a:pt x="1952027" y="258312"/>
                    <a:pt x="1950753" y="244496"/>
                  </a:cubicBezTo>
                  <a:close/>
                  <a:moveTo>
                    <a:pt x="2826422" y="204498"/>
                  </a:moveTo>
                  <a:cubicBezTo>
                    <a:pt x="2827223" y="205357"/>
                    <a:pt x="2828138" y="207761"/>
                    <a:pt x="2829054" y="211882"/>
                  </a:cubicBezTo>
                  <a:cubicBezTo>
                    <a:pt x="2827222" y="210508"/>
                    <a:pt x="2824476" y="207761"/>
                    <a:pt x="2824476" y="206387"/>
                  </a:cubicBezTo>
                  <a:cubicBezTo>
                    <a:pt x="2824934" y="204326"/>
                    <a:pt x="2825621" y="203639"/>
                    <a:pt x="2826422" y="204498"/>
                  </a:cubicBezTo>
                  <a:close/>
                  <a:moveTo>
                    <a:pt x="2080523" y="203497"/>
                  </a:moveTo>
                  <a:cubicBezTo>
                    <a:pt x="2084327" y="202264"/>
                    <a:pt x="2090667" y="205965"/>
                    <a:pt x="2093204" y="210899"/>
                  </a:cubicBezTo>
                  <a:cubicBezTo>
                    <a:pt x="2119834" y="246674"/>
                    <a:pt x="2117298" y="283683"/>
                    <a:pt x="2095740" y="321925"/>
                  </a:cubicBezTo>
                  <a:cubicBezTo>
                    <a:pt x="2067841" y="299720"/>
                    <a:pt x="2064037" y="267646"/>
                    <a:pt x="2056428" y="238039"/>
                  </a:cubicBezTo>
                  <a:cubicBezTo>
                    <a:pt x="2055160" y="231871"/>
                    <a:pt x="2058965" y="222002"/>
                    <a:pt x="2064037" y="215834"/>
                  </a:cubicBezTo>
                  <a:cubicBezTo>
                    <a:pt x="2067841" y="210899"/>
                    <a:pt x="2074182" y="205965"/>
                    <a:pt x="2080523" y="203497"/>
                  </a:cubicBezTo>
                  <a:close/>
                  <a:moveTo>
                    <a:pt x="2527737" y="180285"/>
                  </a:moveTo>
                  <a:cubicBezTo>
                    <a:pt x="2533624" y="180285"/>
                    <a:pt x="2538334" y="180285"/>
                    <a:pt x="2543044" y="180285"/>
                  </a:cubicBezTo>
                  <a:cubicBezTo>
                    <a:pt x="2538334" y="190177"/>
                    <a:pt x="2533624" y="190177"/>
                    <a:pt x="2527737" y="180285"/>
                  </a:cubicBezTo>
                  <a:close/>
                  <a:moveTo>
                    <a:pt x="1859814" y="180282"/>
                  </a:moveTo>
                  <a:cubicBezTo>
                    <a:pt x="1901851" y="186343"/>
                    <a:pt x="1933997" y="205737"/>
                    <a:pt x="1955016" y="242102"/>
                  </a:cubicBezTo>
                  <a:cubicBezTo>
                    <a:pt x="1932761" y="238466"/>
                    <a:pt x="1920397" y="260284"/>
                    <a:pt x="1900615" y="261497"/>
                  </a:cubicBezTo>
                  <a:cubicBezTo>
                    <a:pt x="1888251" y="254224"/>
                    <a:pt x="1905560" y="234829"/>
                    <a:pt x="1888251" y="231193"/>
                  </a:cubicBezTo>
                  <a:cubicBezTo>
                    <a:pt x="1857341" y="225132"/>
                    <a:pt x="1857341" y="225132"/>
                    <a:pt x="1858578" y="203313"/>
                  </a:cubicBezTo>
                  <a:cubicBezTo>
                    <a:pt x="1859814" y="196040"/>
                    <a:pt x="1858578" y="187555"/>
                    <a:pt x="1859814" y="180282"/>
                  </a:cubicBezTo>
                  <a:close/>
                  <a:moveTo>
                    <a:pt x="2561316" y="166492"/>
                  </a:moveTo>
                  <a:cubicBezTo>
                    <a:pt x="2563148" y="167602"/>
                    <a:pt x="2564369" y="170138"/>
                    <a:pt x="2564980" y="173943"/>
                  </a:cubicBezTo>
                  <a:cubicBezTo>
                    <a:pt x="2564980" y="173943"/>
                    <a:pt x="2561317" y="176480"/>
                    <a:pt x="2558874" y="177748"/>
                  </a:cubicBezTo>
                  <a:cubicBezTo>
                    <a:pt x="2553990" y="177748"/>
                    <a:pt x="2549105" y="179016"/>
                    <a:pt x="2544221" y="179016"/>
                  </a:cubicBezTo>
                  <a:cubicBezTo>
                    <a:pt x="2547884" y="175212"/>
                    <a:pt x="2549105" y="170138"/>
                    <a:pt x="2553990" y="167602"/>
                  </a:cubicBezTo>
                  <a:cubicBezTo>
                    <a:pt x="2557043" y="165699"/>
                    <a:pt x="2559485" y="165382"/>
                    <a:pt x="2561316" y="166492"/>
                  </a:cubicBezTo>
                  <a:close/>
                  <a:moveTo>
                    <a:pt x="2764027" y="154074"/>
                  </a:moveTo>
                  <a:cubicBezTo>
                    <a:pt x="2769099" y="154074"/>
                    <a:pt x="2775440" y="152806"/>
                    <a:pt x="2777976" y="154074"/>
                  </a:cubicBezTo>
                  <a:cubicBezTo>
                    <a:pt x="2788121" y="160415"/>
                    <a:pt x="2795730" y="166756"/>
                    <a:pt x="2795730" y="179437"/>
                  </a:cubicBezTo>
                  <a:cubicBezTo>
                    <a:pt x="2795730" y="181974"/>
                    <a:pt x="2791926" y="184510"/>
                    <a:pt x="2790657" y="184510"/>
                  </a:cubicBezTo>
                  <a:cubicBezTo>
                    <a:pt x="2777976" y="184510"/>
                    <a:pt x="2771636" y="176901"/>
                    <a:pt x="2766563" y="168024"/>
                  </a:cubicBezTo>
                  <a:cubicBezTo>
                    <a:pt x="2764027" y="164220"/>
                    <a:pt x="2764027" y="159147"/>
                    <a:pt x="2764027" y="154074"/>
                  </a:cubicBezTo>
                  <a:close/>
                  <a:moveTo>
                    <a:pt x="2430325" y="147312"/>
                  </a:moveTo>
                  <a:cubicBezTo>
                    <a:pt x="2462797" y="147312"/>
                    <a:pt x="2495268" y="147312"/>
                    <a:pt x="2526490" y="148570"/>
                  </a:cubicBezTo>
                  <a:cubicBezTo>
                    <a:pt x="2526490" y="158629"/>
                    <a:pt x="2526490" y="168688"/>
                    <a:pt x="2526490" y="180004"/>
                  </a:cubicBezTo>
                  <a:cubicBezTo>
                    <a:pt x="2507757" y="171202"/>
                    <a:pt x="2489023" y="159886"/>
                    <a:pt x="2466543" y="166173"/>
                  </a:cubicBezTo>
                  <a:cubicBezTo>
                    <a:pt x="2459050" y="167430"/>
                    <a:pt x="2451556" y="171202"/>
                    <a:pt x="2446561" y="176232"/>
                  </a:cubicBezTo>
                  <a:cubicBezTo>
                    <a:pt x="2434072" y="186291"/>
                    <a:pt x="2447810" y="202637"/>
                    <a:pt x="2440316" y="212696"/>
                  </a:cubicBezTo>
                  <a:cubicBezTo>
                    <a:pt x="2432823" y="224012"/>
                    <a:pt x="2411592" y="224012"/>
                    <a:pt x="2411592" y="245387"/>
                  </a:cubicBezTo>
                  <a:cubicBezTo>
                    <a:pt x="2411592" y="257961"/>
                    <a:pt x="2402850" y="270535"/>
                    <a:pt x="2401601" y="283109"/>
                  </a:cubicBezTo>
                  <a:cubicBezTo>
                    <a:pt x="2399103" y="295682"/>
                    <a:pt x="2397854" y="310771"/>
                    <a:pt x="2401601" y="322087"/>
                  </a:cubicBezTo>
                  <a:cubicBezTo>
                    <a:pt x="2407845" y="340948"/>
                    <a:pt x="2420334" y="337176"/>
                    <a:pt x="2430325" y="325859"/>
                  </a:cubicBezTo>
                  <a:cubicBezTo>
                    <a:pt x="2446561" y="327117"/>
                    <a:pt x="2462797" y="328374"/>
                    <a:pt x="2467792" y="347235"/>
                  </a:cubicBezTo>
                  <a:cubicBezTo>
                    <a:pt x="2436570" y="373639"/>
                    <a:pt x="2464045" y="397529"/>
                    <a:pt x="2469041" y="423934"/>
                  </a:cubicBezTo>
                  <a:cubicBezTo>
                    <a:pt x="2470290" y="427706"/>
                    <a:pt x="2467792" y="435251"/>
                    <a:pt x="2464045" y="436508"/>
                  </a:cubicBezTo>
                  <a:cubicBezTo>
                    <a:pt x="2457801" y="442795"/>
                    <a:pt x="2450308" y="441537"/>
                    <a:pt x="2446561" y="431479"/>
                  </a:cubicBezTo>
                  <a:cubicBezTo>
                    <a:pt x="2444063" y="425192"/>
                    <a:pt x="2440316" y="412618"/>
                    <a:pt x="2436570" y="412618"/>
                  </a:cubicBezTo>
                  <a:cubicBezTo>
                    <a:pt x="2397854" y="408846"/>
                    <a:pt x="2371627" y="378669"/>
                    <a:pt x="2334160" y="373639"/>
                  </a:cubicBezTo>
                  <a:lnTo>
                    <a:pt x="2333804" y="373002"/>
                  </a:lnTo>
                  <a:lnTo>
                    <a:pt x="2331289" y="377195"/>
                  </a:lnTo>
                  <a:cubicBezTo>
                    <a:pt x="2327854" y="376737"/>
                    <a:pt x="2326481" y="376050"/>
                    <a:pt x="2326996" y="375248"/>
                  </a:cubicBezTo>
                  <a:lnTo>
                    <a:pt x="2333665" y="372753"/>
                  </a:lnTo>
                  <a:lnTo>
                    <a:pt x="2322920" y="353521"/>
                  </a:lnTo>
                  <a:cubicBezTo>
                    <a:pt x="2304187" y="335918"/>
                    <a:pt x="2316676" y="327117"/>
                    <a:pt x="2331663" y="317058"/>
                  </a:cubicBezTo>
                  <a:cubicBezTo>
                    <a:pt x="2335409" y="314543"/>
                    <a:pt x="2336658" y="308256"/>
                    <a:pt x="2339156" y="303226"/>
                  </a:cubicBezTo>
                  <a:cubicBezTo>
                    <a:pt x="2334160" y="286881"/>
                    <a:pt x="2316676" y="294425"/>
                    <a:pt x="2306685" y="286881"/>
                  </a:cubicBezTo>
                  <a:cubicBezTo>
                    <a:pt x="2299191" y="280594"/>
                    <a:pt x="2284205" y="275564"/>
                    <a:pt x="2282956" y="268020"/>
                  </a:cubicBezTo>
                  <a:cubicBezTo>
                    <a:pt x="2280458" y="252932"/>
                    <a:pt x="2296694" y="249159"/>
                    <a:pt x="2309183" y="244130"/>
                  </a:cubicBezTo>
                  <a:cubicBezTo>
                    <a:pt x="2314178" y="242873"/>
                    <a:pt x="2321671" y="242873"/>
                    <a:pt x="2324169" y="237843"/>
                  </a:cubicBezTo>
                  <a:cubicBezTo>
                    <a:pt x="2346649" y="193835"/>
                    <a:pt x="2396605" y="178747"/>
                    <a:pt x="2430325" y="147312"/>
                  </a:cubicBezTo>
                  <a:close/>
                  <a:moveTo>
                    <a:pt x="2682500" y="146798"/>
                  </a:moveTo>
                  <a:cubicBezTo>
                    <a:pt x="2717189" y="141815"/>
                    <a:pt x="2748161" y="156765"/>
                    <a:pt x="2751878" y="192896"/>
                  </a:cubicBezTo>
                  <a:cubicBezTo>
                    <a:pt x="2755595" y="226534"/>
                    <a:pt x="2776656" y="262665"/>
                    <a:pt x="2754356" y="298795"/>
                  </a:cubicBezTo>
                  <a:cubicBezTo>
                    <a:pt x="2748161" y="306270"/>
                    <a:pt x="2744445" y="318729"/>
                    <a:pt x="2744445" y="327450"/>
                  </a:cubicBezTo>
                  <a:cubicBezTo>
                    <a:pt x="2744445" y="333679"/>
                    <a:pt x="2750639" y="341155"/>
                    <a:pt x="2755595" y="346138"/>
                  </a:cubicBezTo>
                  <a:cubicBezTo>
                    <a:pt x="2761789" y="351122"/>
                    <a:pt x="2767984" y="348630"/>
                    <a:pt x="2774178" y="341155"/>
                  </a:cubicBezTo>
                  <a:cubicBezTo>
                    <a:pt x="2796478" y="307516"/>
                    <a:pt x="2813823" y="272632"/>
                    <a:pt x="2821256" y="231518"/>
                  </a:cubicBezTo>
                  <a:cubicBezTo>
                    <a:pt x="2822495" y="224042"/>
                    <a:pt x="2826212" y="217813"/>
                    <a:pt x="2829928" y="210338"/>
                  </a:cubicBezTo>
                  <a:cubicBezTo>
                    <a:pt x="2859662" y="221551"/>
                    <a:pt x="2872051" y="253943"/>
                    <a:pt x="2893112" y="273877"/>
                  </a:cubicBezTo>
                  <a:cubicBezTo>
                    <a:pt x="2893112" y="278861"/>
                    <a:pt x="2893112" y="283844"/>
                    <a:pt x="2893112" y="290074"/>
                  </a:cubicBezTo>
                  <a:cubicBezTo>
                    <a:pt x="2879484" y="300041"/>
                    <a:pt x="2898068" y="307516"/>
                    <a:pt x="2896829" y="314991"/>
                  </a:cubicBezTo>
                  <a:cubicBezTo>
                    <a:pt x="2894351" y="323712"/>
                    <a:pt x="2881962" y="329942"/>
                    <a:pt x="2880723" y="339909"/>
                  </a:cubicBezTo>
                  <a:cubicBezTo>
                    <a:pt x="2877006" y="354859"/>
                    <a:pt x="2870812" y="377285"/>
                    <a:pt x="2903023" y="374793"/>
                  </a:cubicBezTo>
                  <a:cubicBezTo>
                    <a:pt x="2911696" y="373547"/>
                    <a:pt x="2916651" y="379777"/>
                    <a:pt x="2914173" y="388498"/>
                  </a:cubicBezTo>
                  <a:cubicBezTo>
                    <a:pt x="2911696" y="397219"/>
                    <a:pt x="2910457" y="408432"/>
                    <a:pt x="2906740" y="418399"/>
                  </a:cubicBezTo>
                  <a:cubicBezTo>
                    <a:pt x="2900545" y="435841"/>
                    <a:pt x="2893112" y="438333"/>
                    <a:pt x="2873290" y="427120"/>
                  </a:cubicBezTo>
                  <a:cubicBezTo>
                    <a:pt x="2864618" y="423382"/>
                    <a:pt x="2854706" y="419645"/>
                    <a:pt x="2846034" y="417153"/>
                  </a:cubicBezTo>
                  <a:cubicBezTo>
                    <a:pt x="2839840" y="395973"/>
                    <a:pt x="2833645" y="379777"/>
                    <a:pt x="2805151" y="393481"/>
                  </a:cubicBezTo>
                  <a:cubicBezTo>
                    <a:pt x="2765506" y="409678"/>
                    <a:pt x="2724622" y="402203"/>
                    <a:pt x="2687456" y="386006"/>
                  </a:cubicBezTo>
                  <a:cubicBezTo>
                    <a:pt x="2671350" y="372925"/>
                    <a:pt x="2666085" y="359843"/>
                    <a:pt x="2667323" y="346605"/>
                  </a:cubicBezTo>
                  <a:lnTo>
                    <a:pt x="2682590" y="314014"/>
                  </a:lnTo>
                  <a:lnTo>
                    <a:pt x="2692411" y="300041"/>
                  </a:lnTo>
                  <a:lnTo>
                    <a:pt x="2694587" y="296863"/>
                  </a:lnTo>
                  <a:lnTo>
                    <a:pt x="2707278" y="282599"/>
                  </a:lnTo>
                  <a:cubicBezTo>
                    <a:pt x="2712233" y="275123"/>
                    <a:pt x="2720906" y="267648"/>
                    <a:pt x="2723384" y="256435"/>
                  </a:cubicBezTo>
                  <a:cubicBezTo>
                    <a:pt x="2724622" y="251452"/>
                    <a:pt x="2719667" y="252698"/>
                    <a:pt x="2717189" y="253943"/>
                  </a:cubicBezTo>
                  <a:cubicBezTo>
                    <a:pt x="2702322" y="255189"/>
                    <a:pt x="2693650" y="261419"/>
                    <a:pt x="2699845" y="280107"/>
                  </a:cubicBezTo>
                  <a:cubicBezTo>
                    <a:pt x="2701083" y="283222"/>
                    <a:pt x="2700464" y="286959"/>
                    <a:pt x="2698915" y="290541"/>
                  </a:cubicBezTo>
                  <a:lnTo>
                    <a:pt x="2694587" y="296863"/>
                  </a:lnTo>
                  <a:lnTo>
                    <a:pt x="2686217" y="306270"/>
                  </a:lnTo>
                  <a:lnTo>
                    <a:pt x="2682590" y="314014"/>
                  </a:lnTo>
                  <a:lnTo>
                    <a:pt x="2665156" y="338819"/>
                  </a:lnTo>
                  <a:cubicBezTo>
                    <a:pt x="2659890" y="352679"/>
                    <a:pt x="2660200" y="367941"/>
                    <a:pt x="2671350" y="386006"/>
                  </a:cubicBezTo>
                  <a:cubicBezTo>
                    <a:pt x="2666394" y="395973"/>
                    <a:pt x="2660200" y="405940"/>
                    <a:pt x="2655244" y="417153"/>
                  </a:cubicBezTo>
                  <a:lnTo>
                    <a:pt x="2654194" y="422433"/>
                  </a:lnTo>
                  <a:lnTo>
                    <a:pt x="2668629" y="430120"/>
                  </a:lnTo>
                  <a:cubicBezTo>
                    <a:pt x="2679161" y="440331"/>
                    <a:pt x="2677329" y="456387"/>
                    <a:pt x="2675497" y="472443"/>
                  </a:cubicBezTo>
                  <a:cubicBezTo>
                    <a:pt x="2674276" y="478739"/>
                    <a:pt x="2670613" y="481257"/>
                    <a:pt x="2665728" y="479998"/>
                  </a:cubicBezTo>
                  <a:cubicBezTo>
                    <a:pt x="2662065" y="477480"/>
                    <a:pt x="2658401" y="473702"/>
                    <a:pt x="2655959" y="468665"/>
                  </a:cubicBezTo>
                  <a:cubicBezTo>
                    <a:pt x="2653517" y="464887"/>
                    <a:pt x="2654738" y="458591"/>
                    <a:pt x="2653517" y="453554"/>
                  </a:cubicBezTo>
                  <a:lnTo>
                    <a:pt x="2653517" y="447735"/>
                  </a:lnTo>
                  <a:lnTo>
                    <a:pt x="2634009" y="441351"/>
                  </a:lnTo>
                  <a:cubicBezTo>
                    <a:pt x="2616761" y="429378"/>
                    <a:pt x="2609096" y="405318"/>
                    <a:pt x="2589583" y="395973"/>
                  </a:cubicBezTo>
                  <a:cubicBezTo>
                    <a:pt x="2588344" y="393481"/>
                    <a:pt x="2592061" y="383514"/>
                    <a:pt x="2594539" y="374793"/>
                  </a:cubicBezTo>
                  <a:cubicBezTo>
                    <a:pt x="2603211" y="338663"/>
                    <a:pt x="2613122" y="301287"/>
                    <a:pt x="2620555" y="263910"/>
                  </a:cubicBezTo>
                  <a:cubicBezTo>
                    <a:pt x="2623033" y="252698"/>
                    <a:pt x="2613122" y="246468"/>
                    <a:pt x="2599494" y="250206"/>
                  </a:cubicBezTo>
                  <a:cubicBezTo>
                    <a:pt x="2593300" y="253943"/>
                    <a:pt x="2585866" y="255189"/>
                    <a:pt x="2579672" y="258927"/>
                  </a:cubicBezTo>
                  <a:cubicBezTo>
                    <a:pt x="2579672" y="247714"/>
                    <a:pt x="2577194" y="237747"/>
                    <a:pt x="2579672" y="227780"/>
                  </a:cubicBezTo>
                  <a:cubicBezTo>
                    <a:pt x="2582150" y="216567"/>
                    <a:pt x="2592061" y="210338"/>
                    <a:pt x="2603211" y="211584"/>
                  </a:cubicBezTo>
                  <a:cubicBezTo>
                    <a:pt x="2626750" y="211584"/>
                    <a:pt x="2629228" y="204108"/>
                    <a:pt x="2618078" y="184174"/>
                  </a:cubicBezTo>
                  <a:cubicBezTo>
                    <a:pt x="2614361" y="180437"/>
                    <a:pt x="2620555" y="169224"/>
                    <a:pt x="2624272" y="161749"/>
                  </a:cubicBezTo>
                  <a:cubicBezTo>
                    <a:pt x="2642855" y="156765"/>
                    <a:pt x="2662678" y="149290"/>
                    <a:pt x="2682500" y="146798"/>
                  </a:cubicBezTo>
                  <a:close/>
                  <a:moveTo>
                    <a:pt x="1243838" y="127221"/>
                  </a:moveTo>
                  <a:cubicBezTo>
                    <a:pt x="1244639" y="127736"/>
                    <a:pt x="1245554" y="130140"/>
                    <a:pt x="1246470" y="134949"/>
                  </a:cubicBezTo>
                  <a:cubicBezTo>
                    <a:pt x="1244639" y="133575"/>
                    <a:pt x="1241892" y="130827"/>
                    <a:pt x="1241892" y="130827"/>
                  </a:cubicBezTo>
                  <a:cubicBezTo>
                    <a:pt x="1242350" y="128080"/>
                    <a:pt x="1243037" y="126706"/>
                    <a:pt x="1243838" y="127221"/>
                  </a:cubicBezTo>
                  <a:close/>
                  <a:moveTo>
                    <a:pt x="1381748" y="116814"/>
                  </a:moveTo>
                  <a:cubicBezTo>
                    <a:pt x="1404084" y="114341"/>
                    <a:pt x="1401602" y="135359"/>
                    <a:pt x="1412770" y="144014"/>
                  </a:cubicBezTo>
                  <a:cubicBezTo>
                    <a:pt x="1415252" y="145250"/>
                    <a:pt x="1416492" y="153905"/>
                    <a:pt x="1414011" y="156378"/>
                  </a:cubicBezTo>
                  <a:cubicBezTo>
                    <a:pt x="1407806" y="162559"/>
                    <a:pt x="1400361" y="157614"/>
                    <a:pt x="1392916" y="155141"/>
                  </a:cubicBezTo>
                  <a:cubicBezTo>
                    <a:pt x="1389193" y="152668"/>
                    <a:pt x="1384230" y="150196"/>
                    <a:pt x="1379266" y="147723"/>
                  </a:cubicBezTo>
                  <a:cubicBezTo>
                    <a:pt x="1379266" y="137832"/>
                    <a:pt x="1380507" y="127941"/>
                    <a:pt x="1381748" y="116814"/>
                  </a:cubicBezTo>
                  <a:close/>
                  <a:moveTo>
                    <a:pt x="1621049" y="115561"/>
                  </a:moveTo>
                  <a:cubicBezTo>
                    <a:pt x="1627917" y="115561"/>
                    <a:pt x="1630665" y="120445"/>
                    <a:pt x="1627917" y="125330"/>
                  </a:cubicBezTo>
                  <a:cubicBezTo>
                    <a:pt x="1623796" y="128993"/>
                    <a:pt x="1619675" y="131435"/>
                    <a:pt x="1615554" y="135099"/>
                  </a:cubicBezTo>
                  <a:cubicBezTo>
                    <a:pt x="1615554" y="130214"/>
                    <a:pt x="1615554" y="124109"/>
                    <a:pt x="1616928" y="120445"/>
                  </a:cubicBezTo>
                  <a:cubicBezTo>
                    <a:pt x="1616928" y="118003"/>
                    <a:pt x="1619675" y="114340"/>
                    <a:pt x="1621049" y="115561"/>
                  </a:cubicBezTo>
                  <a:close/>
                  <a:moveTo>
                    <a:pt x="1429204" y="88518"/>
                  </a:moveTo>
                  <a:lnTo>
                    <a:pt x="1446823" y="101254"/>
                  </a:lnTo>
                  <a:cubicBezTo>
                    <a:pt x="1449409" y="102563"/>
                    <a:pt x="1448116" y="109105"/>
                    <a:pt x="1446823" y="113030"/>
                  </a:cubicBezTo>
                  <a:cubicBezTo>
                    <a:pt x="1442945" y="111722"/>
                    <a:pt x="1436480" y="111722"/>
                    <a:pt x="1435187" y="109105"/>
                  </a:cubicBezTo>
                  <a:lnTo>
                    <a:pt x="1429204" y="88518"/>
                  </a:lnTo>
                  <a:close/>
                  <a:moveTo>
                    <a:pt x="1428722" y="86862"/>
                  </a:moveTo>
                  <a:lnTo>
                    <a:pt x="1429204" y="88518"/>
                  </a:lnTo>
                  <a:lnTo>
                    <a:pt x="1428722" y="88170"/>
                  </a:lnTo>
                  <a:lnTo>
                    <a:pt x="1428722" y="86862"/>
                  </a:lnTo>
                  <a:close/>
                  <a:moveTo>
                    <a:pt x="597355" y="70378"/>
                  </a:moveTo>
                  <a:cubicBezTo>
                    <a:pt x="609851" y="76661"/>
                    <a:pt x="621097" y="81688"/>
                    <a:pt x="632343" y="87972"/>
                  </a:cubicBezTo>
                  <a:cubicBezTo>
                    <a:pt x="639841" y="111850"/>
                    <a:pt x="616099" y="120648"/>
                    <a:pt x="611101" y="136985"/>
                  </a:cubicBezTo>
                  <a:cubicBezTo>
                    <a:pt x="607352" y="147039"/>
                    <a:pt x="583610" y="152066"/>
                    <a:pt x="601104" y="168404"/>
                  </a:cubicBezTo>
                  <a:cubicBezTo>
                    <a:pt x="611101" y="178458"/>
                    <a:pt x="619848" y="193539"/>
                    <a:pt x="641090" y="185998"/>
                  </a:cubicBezTo>
                  <a:cubicBezTo>
                    <a:pt x="663583" y="179715"/>
                    <a:pt x="688574" y="180971"/>
                    <a:pt x="707318" y="162120"/>
                  </a:cubicBezTo>
                  <a:cubicBezTo>
                    <a:pt x="716065" y="153323"/>
                    <a:pt x="729810" y="148296"/>
                    <a:pt x="742306" y="143269"/>
                  </a:cubicBezTo>
                  <a:cubicBezTo>
                    <a:pt x="753552" y="140755"/>
                    <a:pt x="766048" y="147039"/>
                    <a:pt x="764798" y="159607"/>
                  </a:cubicBezTo>
                  <a:cubicBezTo>
                    <a:pt x="762299" y="179715"/>
                    <a:pt x="759800" y="196052"/>
                    <a:pt x="779793" y="208620"/>
                  </a:cubicBezTo>
                  <a:cubicBezTo>
                    <a:pt x="792289" y="216160"/>
                    <a:pt x="801036" y="224957"/>
                    <a:pt x="788540" y="240038"/>
                  </a:cubicBezTo>
                  <a:cubicBezTo>
                    <a:pt x="778543" y="250092"/>
                    <a:pt x="771046" y="256376"/>
                    <a:pt x="754801" y="251349"/>
                  </a:cubicBezTo>
                  <a:cubicBezTo>
                    <a:pt x="733559" y="243808"/>
                    <a:pt x="708567" y="252606"/>
                    <a:pt x="706068" y="270200"/>
                  </a:cubicBezTo>
                  <a:cubicBezTo>
                    <a:pt x="703569" y="292822"/>
                    <a:pt x="693572" y="294078"/>
                    <a:pt x="676078" y="304132"/>
                  </a:cubicBezTo>
                  <a:cubicBezTo>
                    <a:pt x="648588" y="319213"/>
                    <a:pt x="627345" y="333037"/>
                    <a:pt x="597355" y="311673"/>
                  </a:cubicBezTo>
                  <a:cubicBezTo>
                    <a:pt x="576113" y="295335"/>
                    <a:pt x="554870" y="297848"/>
                    <a:pt x="533627" y="316700"/>
                  </a:cubicBezTo>
                  <a:cubicBezTo>
                    <a:pt x="511134" y="336808"/>
                    <a:pt x="483644" y="349375"/>
                    <a:pt x="453654" y="328010"/>
                  </a:cubicBezTo>
                  <a:cubicBezTo>
                    <a:pt x="457403" y="301619"/>
                    <a:pt x="448656" y="291565"/>
                    <a:pt x="431162" y="295335"/>
                  </a:cubicBezTo>
                  <a:cubicBezTo>
                    <a:pt x="408669" y="300362"/>
                    <a:pt x="403671" y="320470"/>
                    <a:pt x="389926" y="331781"/>
                  </a:cubicBezTo>
                  <a:cubicBezTo>
                    <a:pt x="378680" y="340578"/>
                    <a:pt x="364934" y="338064"/>
                    <a:pt x="359936" y="322983"/>
                  </a:cubicBezTo>
                  <a:cubicBezTo>
                    <a:pt x="356187" y="315443"/>
                    <a:pt x="354938" y="307902"/>
                    <a:pt x="352439" y="300362"/>
                  </a:cubicBezTo>
                  <a:cubicBezTo>
                    <a:pt x="346191" y="284024"/>
                    <a:pt x="353688" y="273970"/>
                    <a:pt x="368683" y="270200"/>
                  </a:cubicBezTo>
                  <a:cubicBezTo>
                    <a:pt x="383678" y="267687"/>
                    <a:pt x="398673" y="266430"/>
                    <a:pt x="414917" y="265173"/>
                  </a:cubicBezTo>
                  <a:cubicBezTo>
                    <a:pt x="429912" y="261403"/>
                    <a:pt x="442408" y="282768"/>
                    <a:pt x="459902" y="267687"/>
                  </a:cubicBezTo>
                  <a:cubicBezTo>
                    <a:pt x="454904" y="261403"/>
                    <a:pt x="451155" y="255119"/>
                    <a:pt x="444907" y="251349"/>
                  </a:cubicBezTo>
                  <a:cubicBezTo>
                    <a:pt x="431162" y="241295"/>
                    <a:pt x="428663" y="232498"/>
                    <a:pt x="442408" y="221187"/>
                  </a:cubicBezTo>
                  <a:cubicBezTo>
                    <a:pt x="449905" y="214903"/>
                    <a:pt x="459902" y="208620"/>
                    <a:pt x="466150" y="201079"/>
                  </a:cubicBezTo>
                  <a:cubicBezTo>
                    <a:pt x="471148" y="194795"/>
                    <a:pt x="476146" y="184741"/>
                    <a:pt x="473647" y="179715"/>
                  </a:cubicBezTo>
                  <a:cubicBezTo>
                    <a:pt x="468649" y="165890"/>
                    <a:pt x="457403" y="173431"/>
                    <a:pt x="447406" y="175944"/>
                  </a:cubicBezTo>
                  <a:cubicBezTo>
                    <a:pt x="437410" y="180971"/>
                    <a:pt x="428663" y="177201"/>
                    <a:pt x="418666" y="169661"/>
                  </a:cubicBezTo>
                  <a:cubicBezTo>
                    <a:pt x="409919" y="162120"/>
                    <a:pt x="408669" y="149553"/>
                    <a:pt x="423664" y="143269"/>
                  </a:cubicBezTo>
                  <a:cubicBezTo>
                    <a:pt x="436160" y="136985"/>
                    <a:pt x="436160" y="128188"/>
                    <a:pt x="437410" y="118134"/>
                  </a:cubicBezTo>
                  <a:cubicBezTo>
                    <a:pt x="491141" y="142012"/>
                    <a:pt x="538625" y="128188"/>
                    <a:pt x="584860" y="98026"/>
                  </a:cubicBezTo>
                  <a:cubicBezTo>
                    <a:pt x="594856" y="90486"/>
                    <a:pt x="596106" y="80432"/>
                    <a:pt x="597355" y="70378"/>
                  </a:cubicBezTo>
                  <a:close/>
                  <a:moveTo>
                    <a:pt x="2173904" y="67154"/>
                  </a:moveTo>
                  <a:lnTo>
                    <a:pt x="2173904" y="70909"/>
                  </a:lnTo>
                  <a:lnTo>
                    <a:pt x="2174800" y="71558"/>
                  </a:lnTo>
                  <a:lnTo>
                    <a:pt x="2177450" y="68808"/>
                  </a:lnTo>
                  <a:lnTo>
                    <a:pt x="2173924" y="67187"/>
                  </a:lnTo>
                  <a:lnTo>
                    <a:pt x="2173904" y="67154"/>
                  </a:lnTo>
                  <a:close/>
                  <a:moveTo>
                    <a:pt x="1725986" y="64884"/>
                  </a:moveTo>
                  <a:cubicBezTo>
                    <a:pt x="1749562" y="95944"/>
                    <a:pt x="1773137" y="127003"/>
                    <a:pt x="1795472" y="159305"/>
                  </a:cubicBezTo>
                  <a:cubicBezTo>
                    <a:pt x="1806639" y="175457"/>
                    <a:pt x="1789268" y="180426"/>
                    <a:pt x="1781823" y="189123"/>
                  </a:cubicBezTo>
                  <a:cubicBezTo>
                    <a:pt x="1773137" y="201547"/>
                    <a:pt x="1760729" y="206516"/>
                    <a:pt x="1749562" y="199062"/>
                  </a:cubicBezTo>
                  <a:cubicBezTo>
                    <a:pt x="1740876" y="192850"/>
                    <a:pt x="1733431" y="184153"/>
                    <a:pt x="1727227" y="175457"/>
                  </a:cubicBezTo>
                  <a:cubicBezTo>
                    <a:pt x="1719782" y="164275"/>
                    <a:pt x="1732191" y="156821"/>
                    <a:pt x="1735913" y="148124"/>
                  </a:cubicBezTo>
                  <a:cubicBezTo>
                    <a:pt x="1742117" y="138185"/>
                    <a:pt x="1743358" y="128246"/>
                    <a:pt x="1735913" y="119549"/>
                  </a:cubicBezTo>
                  <a:cubicBezTo>
                    <a:pt x="1732191" y="113337"/>
                    <a:pt x="1724746" y="110852"/>
                    <a:pt x="1717301" y="108367"/>
                  </a:cubicBezTo>
                  <a:cubicBezTo>
                    <a:pt x="1716060" y="107125"/>
                    <a:pt x="1711097" y="114579"/>
                    <a:pt x="1709856" y="118307"/>
                  </a:cubicBezTo>
                  <a:cubicBezTo>
                    <a:pt x="1707374" y="125761"/>
                    <a:pt x="1708615" y="135700"/>
                    <a:pt x="1704893" y="140670"/>
                  </a:cubicBezTo>
                  <a:cubicBezTo>
                    <a:pt x="1697448" y="146882"/>
                    <a:pt x="1687521" y="151851"/>
                    <a:pt x="1677595" y="153094"/>
                  </a:cubicBezTo>
                  <a:cubicBezTo>
                    <a:pt x="1666427" y="153094"/>
                    <a:pt x="1662705" y="140670"/>
                    <a:pt x="1658983" y="130730"/>
                  </a:cubicBezTo>
                  <a:cubicBezTo>
                    <a:pt x="1654019" y="120791"/>
                    <a:pt x="1655260" y="109610"/>
                    <a:pt x="1665187" y="103398"/>
                  </a:cubicBezTo>
                  <a:cubicBezTo>
                    <a:pt x="1683799" y="90974"/>
                    <a:pt x="1703652" y="78550"/>
                    <a:pt x="1725986" y="64884"/>
                  </a:cubicBezTo>
                  <a:close/>
                  <a:moveTo>
                    <a:pt x="1427546" y="53892"/>
                  </a:moveTo>
                  <a:lnTo>
                    <a:pt x="1427546" y="84421"/>
                  </a:lnTo>
                  <a:cubicBezTo>
                    <a:pt x="1412236" y="74652"/>
                    <a:pt x="1412236" y="63661"/>
                    <a:pt x="1427546" y="53892"/>
                  </a:cubicBezTo>
                  <a:close/>
                  <a:moveTo>
                    <a:pt x="1361586" y="53891"/>
                  </a:moveTo>
                  <a:cubicBezTo>
                    <a:pt x="1359196" y="60433"/>
                    <a:pt x="1358002" y="68283"/>
                    <a:pt x="1354418" y="74826"/>
                  </a:cubicBezTo>
                  <a:cubicBezTo>
                    <a:pt x="1353223" y="77442"/>
                    <a:pt x="1346056" y="80059"/>
                    <a:pt x="1342472" y="78751"/>
                  </a:cubicBezTo>
                  <a:cubicBezTo>
                    <a:pt x="1335304" y="73517"/>
                    <a:pt x="1335304" y="65667"/>
                    <a:pt x="1341277" y="60433"/>
                  </a:cubicBezTo>
                  <a:cubicBezTo>
                    <a:pt x="1346056" y="56508"/>
                    <a:pt x="1354418" y="55199"/>
                    <a:pt x="1361586" y="53891"/>
                  </a:cubicBezTo>
                  <a:close/>
                  <a:moveTo>
                    <a:pt x="2881117" y="37408"/>
                  </a:moveTo>
                  <a:cubicBezTo>
                    <a:pt x="2886190" y="37408"/>
                    <a:pt x="2892530" y="37408"/>
                    <a:pt x="2897603" y="37408"/>
                  </a:cubicBezTo>
                  <a:cubicBezTo>
                    <a:pt x="2897603" y="42362"/>
                    <a:pt x="2898871" y="46077"/>
                    <a:pt x="2898871" y="49792"/>
                  </a:cubicBezTo>
                  <a:cubicBezTo>
                    <a:pt x="2900139" y="79512"/>
                    <a:pt x="2889994" y="99326"/>
                    <a:pt x="2858291" y="105518"/>
                  </a:cubicBezTo>
                  <a:cubicBezTo>
                    <a:pt x="2840538" y="109233"/>
                    <a:pt x="2818980" y="124093"/>
                    <a:pt x="2805031" y="114186"/>
                  </a:cubicBezTo>
                  <a:cubicBezTo>
                    <a:pt x="2789813" y="103041"/>
                    <a:pt x="2782205" y="83227"/>
                    <a:pt x="2758110" y="89419"/>
                  </a:cubicBezTo>
                  <a:cubicBezTo>
                    <a:pt x="2756842" y="80751"/>
                    <a:pt x="2753038" y="73320"/>
                    <a:pt x="2754306" y="67129"/>
                  </a:cubicBezTo>
                  <a:cubicBezTo>
                    <a:pt x="2756842" y="57222"/>
                    <a:pt x="2764451" y="48553"/>
                    <a:pt x="2769523" y="39885"/>
                  </a:cubicBezTo>
                  <a:cubicBezTo>
                    <a:pt x="2787277" y="46077"/>
                    <a:pt x="2803762" y="51030"/>
                    <a:pt x="2821516" y="55984"/>
                  </a:cubicBezTo>
                  <a:cubicBezTo>
                    <a:pt x="2841806" y="62175"/>
                    <a:pt x="2840538" y="62175"/>
                    <a:pt x="2865900" y="41123"/>
                  </a:cubicBezTo>
                  <a:cubicBezTo>
                    <a:pt x="2869704" y="37408"/>
                    <a:pt x="2876045" y="38647"/>
                    <a:pt x="2881117" y="37408"/>
                  </a:cubicBezTo>
                  <a:close/>
                  <a:moveTo>
                    <a:pt x="1686851" y="182"/>
                  </a:moveTo>
                  <a:cubicBezTo>
                    <a:pt x="1709274" y="-1059"/>
                    <a:pt x="1729206" y="3904"/>
                    <a:pt x="1744154" y="18794"/>
                  </a:cubicBezTo>
                  <a:cubicBezTo>
                    <a:pt x="1795228" y="20035"/>
                    <a:pt x="1845057" y="21276"/>
                    <a:pt x="1894885" y="22517"/>
                  </a:cubicBezTo>
                  <a:cubicBezTo>
                    <a:pt x="1998279" y="22517"/>
                    <a:pt x="2101673" y="20035"/>
                    <a:pt x="2203821" y="20035"/>
                  </a:cubicBezTo>
                  <a:lnTo>
                    <a:pt x="2214120" y="32158"/>
                  </a:lnTo>
                  <a:lnTo>
                    <a:pt x="2257265" y="35758"/>
                  </a:lnTo>
                  <a:lnTo>
                    <a:pt x="2256956" y="39888"/>
                  </a:lnTo>
                  <a:lnTo>
                    <a:pt x="2269685" y="39888"/>
                  </a:lnTo>
                  <a:cubicBezTo>
                    <a:pt x="2267197" y="62224"/>
                    <a:pt x="2273417" y="79595"/>
                    <a:pt x="2295807" y="92004"/>
                  </a:cubicBezTo>
                  <a:cubicBezTo>
                    <a:pt x="2313222" y="101931"/>
                    <a:pt x="2313222" y="118062"/>
                    <a:pt x="2295807" y="129229"/>
                  </a:cubicBezTo>
                  <a:cubicBezTo>
                    <a:pt x="2275905" y="141638"/>
                    <a:pt x="2277149" y="150324"/>
                    <a:pt x="2295807" y="162732"/>
                  </a:cubicBezTo>
                  <a:cubicBezTo>
                    <a:pt x="2307002" y="168937"/>
                    <a:pt x="2320685" y="172659"/>
                    <a:pt x="2323173" y="192513"/>
                  </a:cubicBezTo>
                  <a:cubicBezTo>
                    <a:pt x="2313222" y="197476"/>
                    <a:pt x="2303271" y="203680"/>
                    <a:pt x="2292075" y="211125"/>
                  </a:cubicBezTo>
                  <a:cubicBezTo>
                    <a:pt x="2258490" y="233460"/>
                    <a:pt x="2233612" y="262000"/>
                    <a:pt x="2236100" y="306670"/>
                  </a:cubicBezTo>
                  <a:cubicBezTo>
                    <a:pt x="2237343" y="321560"/>
                    <a:pt x="2232368" y="337691"/>
                    <a:pt x="2229880" y="352581"/>
                  </a:cubicBezTo>
                  <a:cubicBezTo>
                    <a:pt x="2223660" y="377398"/>
                    <a:pt x="2212465" y="382361"/>
                    <a:pt x="2183855" y="377398"/>
                  </a:cubicBezTo>
                  <a:cubicBezTo>
                    <a:pt x="2146538" y="372435"/>
                    <a:pt x="2111709" y="363749"/>
                    <a:pt x="2094294" y="325283"/>
                  </a:cubicBezTo>
                  <a:cubicBezTo>
                    <a:pt x="2116684" y="322801"/>
                    <a:pt x="2139074" y="319078"/>
                    <a:pt x="2131611" y="288057"/>
                  </a:cubicBezTo>
                  <a:cubicBezTo>
                    <a:pt x="2127879" y="271926"/>
                    <a:pt x="2124148" y="253314"/>
                    <a:pt x="2139074" y="244628"/>
                  </a:cubicBezTo>
                  <a:cubicBezTo>
                    <a:pt x="2178880" y="222293"/>
                    <a:pt x="2175148" y="186308"/>
                    <a:pt x="2173904" y="149083"/>
                  </a:cubicBezTo>
                  <a:cubicBezTo>
                    <a:pt x="2149026" y="145360"/>
                    <a:pt x="2122904" y="135433"/>
                    <a:pt x="2103001" y="163973"/>
                  </a:cubicBezTo>
                  <a:cubicBezTo>
                    <a:pt x="2096782" y="172659"/>
                    <a:pt x="2086830" y="176382"/>
                    <a:pt x="2075635" y="170177"/>
                  </a:cubicBezTo>
                  <a:cubicBezTo>
                    <a:pt x="2069416" y="166455"/>
                    <a:pt x="2064440" y="161491"/>
                    <a:pt x="2058220" y="156528"/>
                  </a:cubicBezTo>
                  <a:cubicBezTo>
                    <a:pt x="2076879" y="145360"/>
                    <a:pt x="2059464" y="105653"/>
                    <a:pt x="2098026" y="108135"/>
                  </a:cubicBezTo>
                  <a:cubicBezTo>
                    <a:pt x="2107977" y="109376"/>
                    <a:pt x="2109221" y="100690"/>
                    <a:pt x="2107977" y="92004"/>
                  </a:cubicBezTo>
                  <a:cubicBezTo>
                    <a:pt x="2105489" y="80836"/>
                    <a:pt x="2099269" y="72150"/>
                    <a:pt x="2086830" y="75873"/>
                  </a:cubicBezTo>
                  <a:cubicBezTo>
                    <a:pt x="2058220" y="85800"/>
                    <a:pt x="2030854" y="95726"/>
                    <a:pt x="2005976" y="108135"/>
                  </a:cubicBezTo>
                  <a:cubicBezTo>
                    <a:pt x="1983586" y="119302"/>
                    <a:pt x="1983586" y="135433"/>
                    <a:pt x="2003489" y="159010"/>
                  </a:cubicBezTo>
                  <a:cubicBezTo>
                    <a:pt x="2008464" y="163973"/>
                    <a:pt x="2015928" y="166455"/>
                    <a:pt x="2027123" y="172659"/>
                  </a:cubicBezTo>
                  <a:cubicBezTo>
                    <a:pt x="2009708" y="182586"/>
                    <a:pt x="2001001" y="188790"/>
                    <a:pt x="1991049" y="192513"/>
                  </a:cubicBezTo>
                  <a:cubicBezTo>
                    <a:pt x="1971147" y="199958"/>
                    <a:pt x="1948757" y="201198"/>
                    <a:pt x="1932586" y="182586"/>
                  </a:cubicBezTo>
                  <a:cubicBezTo>
                    <a:pt x="1921391" y="168937"/>
                    <a:pt x="1932586" y="152806"/>
                    <a:pt x="1937561" y="137915"/>
                  </a:cubicBezTo>
                  <a:cubicBezTo>
                    <a:pt x="1941293" y="123025"/>
                    <a:pt x="1948757" y="109376"/>
                    <a:pt x="1957464" y="92004"/>
                  </a:cubicBezTo>
                  <a:cubicBezTo>
                    <a:pt x="1930098" y="83318"/>
                    <a:pt x="1905220" y="83318"/>
                    <a:pt x="1880342" y="93245"/>
                  </a:cubicBezTo>
                  <a:cubicBezTo>
                    <a:pt x="1850488" y="105653"/>
                    <a:pt x="1849244" y="104412"/>
                    <a:pt x="1839293" y="77114"/>
                  </a:cubicBezTo>
                  <a:lnTo>
                    <a:pt x="1830411" y="54963"/>
                  </a:lnTo>
                  <a:lnTo>
                    <a:pt x="1822634" y="54778"/>
                  </a:lnTo>
                  <a:cubicBezTo>
                    <a:pt x="1801457" y="51056"/>
                    <a:pt x="1777788" y="52297"/>
                    <a:pt x="1759103" y="36166"/>
                  </a:cubicBezTo>
                  <a:cubicBezTo>
                    <a:pt x="1724223" y="37407"/>
                    <a:pt x="1689343" y="27480"/>
                    <a:pt x="1655709" y="53538"/>
                  </a:cubicBezTo>
                  <a:cubicBezTo>
                    <a:pt x="1642006" y="63464"/>
                    <a:pt x="1635777" y="36166"/>
                    <a:pt x="1632040" y="21276"/>
                  </a:cubicBezTo>
                  <a:cubicBezTo>
                    <a:pt x="1637023" y="13831"/>
                    <a:pt x="1643252" y="8867"/>
                    <a:pt x="1650726" y="6386"/>
                  </a:cubicBezTo>
                  <a:cubicBezTo>
                    <a:pt x="1661937" y="1422"/>
                    <a:pt x="1674394" y="182"/>
                    <a:pt x="1686851" y="182"/>
                  </a:cubicBezTo>
                  <a:close/>
                </a:path>
              </a:pathLst>
            </a:custGeom>
            <a:solidFill>
              <a:srgbClr val="F4B081"/>
            </a:solidFill>
            <a:ln>
              <a:noFill/>
            </a:ln>
          </p:spPr>
          <p:txBody>
            <a:bodyPr anchorCtr="0" anchor="ctr" bIns="22850" lIns="45725" spcFirstLastPara="1" rIns="45725" wrap="square" tIns="2285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747993"/>
                </a:solidFill>
                <a:latin typeface="Jost Light"/>
                <a:ea typeface="Jost Light"/>
                <a:cs typeface="Jost Light"/>
                <a:sym typeface="Jost Light"/>
              </a:endParaRPr>
            </a:p>
          </p:txBody>
        </p:sp>
        <p:sp>
          <p:nvSpPr>
            <p:cNvPr id="653" name="Google Shape;653;g311d5cb9a0a_0_344"/>
            <p:cNvSpPr/>
            <p:nvPr/>
          </p:nvSpPr>
          <p:spPr>
            <a:xfrm>
              <a:off x="14486358" y="5234429"/>
              <a:ext cx="1086941" cy="2409477"/>
            </a:xfrm>
            <a:custGeom>
              <a:rect b="b" l="l" r="r" t="t"/>
              <a:pathLst>
                <a:path extrusionOk="0" h="1636317" w="629199">
                  <a:moveTo>
                    <a:pt x="289643" y="828723"/>
                  </a:moveTo>
                  <a:lnTo>
                    <a:pt x="289396" y="829080"/>
                  </a:lnTo>
                  <a:lnTo>
                    <a:pt x="289643" y="829173"/>
                  </a:lnTo>
                  <a:lnTo>
                    <a:pt x="289643" y="828723"/>
                  </a:lnTo>
                  <a:close/>
                  <a:moveTo>
                    <a:pt x="416576" y="541306"/>
                  </a:moveTo>
                  <a:lnTo>
                    <a:pt x="414803" y="543964"/>
                  </a:lnTo>
                  <a:lnTo>
                    <a:pt x="417493" y="547037"/>
                  </a:lnTo>
                  <a:lnTo>
                    <a:pt x="418021" y="547016"/>
                  </a:lnTo>
                  <a:lnTo>
                    <a:pt x="416576" y="541306"/>
                  </a:lnTo>
                  <a:close/>
                  <a:moveTo>
                    <a:pt x="520791" y="231325"/>
                  </a:moveTo>
                  <a:cubicBezTo>
                    <a:pt x="530069" y="234438"/>
                    <a:pt x="536874" y="245333"/>
                    <a:pt x="541822" y="263387"/>
                  </a:cubicBezTo>
                  <a:cubicBezTo>
                    <a:pt x="543059" y="267122"/>
                    <a:pt x="555430" y="272103"/>
                    <a:pt x="561616" y="269612"/>
                  </a:cubicBezTo>
                  <a:cubicBezTo>
                    <a:pt x="590070" y="263387"/>
                    <a:pt x="583884" y="279573"/>
                    <a:pt x="582647" y="295760"/>
                  </a:cubicBezTo>
                  <a:cubicBezTo>
                    <a:pt x="580173" y="310702"/>
                    <a:pt x="593781" y="316927"/>
                    <a:pt x="606152" y="321908"/>
                  </a:cubicBezTo>
                  <a:cubicBezTo>
                    <a:pt x="611101" y="326888"/>
                    <a:pt x="614812" y="331869"/>
                    <a:pt x="620998" y="338095"/>
                  </a:cubicBezTo>
                  <a:lnTo>
                    <a:pt x="619761" y="338095"/>
                  </a:lnTo>
                  <a:cubicBezTo>
                    <a:pt x="633369" y="358017"/>
                    <a:pt x="630895" y="379184"/>
                    <a:pt x="620998" y="400351"/>
                  </a:cubicBezTo>
                  <a:cubicBezTo>
                    <a:pt x="619761" y="405332"/>
                    <a:pt x="618523" y="409067"/>
                    <a:pt x="619761" y="414048"/>
                  </a:cubicBezTo>
                  <a:cubicBezTo>
                    <a:pt x="612338" y="424009"/>
                    <a:pt x="614812" y="440195"/>
                    <a:pt x="604915" y="448911"/>
                  </a:cubicBezTo>
                  <a:cubicBezTo>
                    <a:pt x="595018" y="457627"/>
                    <a:pt x="598730" y="473814"/>
                    <a:pt x="587595" y="481285"/>
                  </a:cubicBezTo>
                  <a:lnTo>
                    <a:pt x="588833" y="480039"/>
                  </a:lnTo>
                  <a:cubicBezTo>
                    <a:pt x="583884" y="485020"/>
                    <a:pt x="580173" y="490000"/>
                    <a:pt x="576461" y="496226"/>
                  </a:cubicBezTo>
                  <a:cubicBezTo>
                    <a:pt x="572750" y="499961"/>
                    <a:pt x="571513" y="503697"/>
                    <a:pt x="571513" y="508677"/>
                  </a:cubicBezTo>
                  <a:cubicBezTo>
                    <a:pt x="564090" y="519884"/>
                    <a:pt x="566564" y="534825"/>
                    <a:pt x="556667" y="544786"/>
                  </a:cubicBezTo>
                  <a:lnTo>
                    <a:pt x="556667" y="543541"/>
                  </a:lnTo>
                  <a:cubicBezTo>
                    <a:pt x="543059" y="557237"/>
                    <a:pt x="555430" y="578405"/>
                    <a:pt x="543059" y="592101"/>
                  </a:cubicBezTo>
                  <a:cubicBezTo>
                    <a:pt x="541822" y="602062"/>
                    <a:pt x="541822" y="610778"/>
                    <a:pt x="540585" y="620739"/>
                  </a:cubicBezTo>
                  <a:lnTo>
                    <a:pt x="525632" y="626114"/>
                  </a:lnTo>
                  <a:lnTo>
                    <a:pt x="525749" y="628220"/>
                  </a:lnTo>
                  <a:cubicBezTo>
                    <a:pt x="530738" y="654380"/>
                    <a:pt x="515770" y="684277"/>
                    <a:pt x="540717" y="706700"/>
                  </a:cubicBezTo>
                  <a:cubicBezTo>
                    <a:pt x="540717" y="725386"/>
                    <a:pt x="539470" y="742826"/>
                    <a:pt x="555685" y="756529"/>
                  </a:cubicBezTo>
                  <a:cubicBezTo>
                    <a:pt x="559427" y="813833"/>
                    <a:pt x="561922" y="871136"/>
                    <a:pt x="555685" y="929685"/>
                  </a:cubicBezTo>
                  <a:cubicBezTo>
                    <a:pt x="546954" y="938406"/>
                    <a:pt x="550696" y="954600"/>
                    <a:pt x="538222" y="962074"/>
                  </a:cubicBezTo>
                  <a:lnTo>
                    <a:pt x="539470" y="959583"/>
                  </a:lnTo>
                  <a:cubicBezTo>
                    <a:pt x="535728" y="968303"/>
                    <a:pt x="529491" y="973286"/>
                    <a:pt x="523254" y="978269"/>
                  </a:cubicBezTo>
                  <a:lnTo>
                    <a:pt x="524502" y="978269"/>
                  </a:lnTo>
                  <a:cubicBezTo>
                    <a:pt x="514523" y="986989"/>
                    <a:pt x="518265" y="1001938"/>
                    <a:pt x="507039" y="1010658"/>
                  </a:cubicBezTo>
                  <a:lnTo>
                    <a:pt x="508286" y="1009412"/>
                  </a:lnTo>
                  <a:cubicBezTo>
                    <a:pt x="499555" y="1019378"/>
                    <a:pt x="500802" y="1033081"/>
                    <a:pt x="493318" y="1041801"/>
                  </a:cubicBezTo>
                  <a:lnTo>
                    <a:pt x="493318" y="1043047"/>
                  </a:lnTo>
                  <a:cubicBezTo>
                    <a:pt x="474608" y="1060487"/>
                    <a:pt x="493318" y="1086647"/>
                    <a:pt x="477103" y="1105333"/>
                  </a:cubicBezTo>
                  <a:cubicBezTo>
                    <a:pt x="474608" y="1110316"/>
                    <a:pt x="474608" y="1115299"/>
                    <a:pt x="475855" y="1119036"/>
                  </a:cubicBezTo>
                  <a:lnTo>
                    <a:pt x="464744" y="1124080"/>
                  </a:lnTo>
                  <a:lnTo>
                    <a:pt x="463509" y="1231546"/>
                  </a:lnTo>
                  <a:cubicBezTo>
                    <a:pt x="463509" y="1246538"/>
                    <a:pt x="462260" y="1261529"/>
                    <a:pt x="462260" y="1276521"/>
                  </a:cubicBezTo>
                  <a:cubicBezTo>
                    <a:pt x="447273" y="1297759"/>
                    <a:pt x="448522" y="1322745"/>
                    <a:pt x="448522" y="1346481"/>
                  </a:cubicBezTo>
                  <a:cubicBezTo>
                    <a:pt x="447273" y="1435181"/>
                    <a:pt x="447273" y="1526379"/>
                    <a:pt x="446024" y="1615079"/>
                  </a:cubicBezTo>
                  <a:cubicBezTo>
                    <a:pt x="443527" y="1620076"/>
                    <a:pt x="443527" y="1623824"/>
                    <a:pt x="444776" y="1628821"/>
                  </a:cubicBezTo>
                  <a:cubicBezTo>
                    <a:pt x="441029" y="1631320"/>
                    <a:pt x="437282" y="1633818"/>
                    <a:pt x="433536" y="1636317"/>
                  </a:cubicBezTo>
                  <a:cubicBezTo>
                    <a:pt x="431038" y="1610082"/>
                    <a:pt x="428540" y="1585096"/>
                    <a:pt x="426042" y="1558861"/>
                  </a:cubicBezTo>
                  <a:cubicBezTo>
                    <a:pt x="423545" y="1533875"/>
                    <a:pt x="421047" y="1508889"/>
                    <a:pt x="401065" y="1487651"/>
                  </a:cubicBezTo>
                  <a:cubicBezTo>
                    <a:pt x="388576" y="1473909"/>
                    <a:pt x="388576" y="1448923"/>
                    <a:pt x="382331" y="1430184"/>
                  </a:cubicBezTo>
                  <a:cubicBezTo>
                    <a:pt x="373589" y="1407697"/>
                    <a:pt x="366096" y="1406447"/>
                    <a:pt x="334874" y="1423937"/>
                  </a:cubicBezTo>
                  <a:cubicBezTo>
                    <a:pt x="303652" y="1427685"/>
                    <a:pt x="303652" y="1401450"/>
                    <a:pt x="311145" y="1387708"/>
                  </a:cubicBezTo>
                  <a:cubicBezTo>
                    <a:pt x="343616" y="1330240"/>
                    <a:pt x="354856" y="1271524"/>
                    <a:pt x="331127" y="1209059"/>
                  </a:cubicBezTo>
                  <a:cubicBezTo>
                    <a:pt x="328629" y="1199065"/>
                    <a:pt x="339869" y="1189070"/>
                    <a:pt x="341118" y="1179076"/>
                  </a:cubicBezTo>
                  <a:cubicBezTo>
                    <a:pt x="308647" y="1176578"/>
                    <a:pt x="304901" y="1221552"/>
                    <a:pt x="272430" y="1220303"/>
                  </a:cubicBezTo>
                  <a:cubicBezTo>
                    <a:pt x="233714" y="1199065"/>
                    <a:pt x="254945" y="1157838"/>
                    <a:pt x="241208" y="1127855"/>
                  </a:cubicBezTo>
                  <a:cubicBezTo>
                    <a:pt x="239959" y="1045402"/>
                    <a:pt x="194999" y="965447"/>
                    <a:pt x="231217" y="881745"/>
                  </a:cubicBezTo>
                  <a:lnTo>
                    <a:pt x="235018" y="873111"/>
                  </a:lnTo>
                  <a:lnTo>
                    <a:pt x="230976" y="869023"/>
                  </a:lnTo>
                  <a:cubicBezTo>
                    <a:pt x="227244" y="861717"/>
                    <a:pt x="226311" y="851768"/>
                    <a:pt x="223200" y="843684"/>
                  </a:cubicBezTo>
                  <a:cubicBezTo>
                    <a:pt x="223200" y="836222"/>
                    <a:pt x="223200" y="828760"/>
                    <a:pt x="223200" y="822542"/>
                  </a:cubicBezTo>
                  <a:cubicBezTo>
                    <a:pt x="224444" y="816323"/>
                    <a:pt x="226932" y="808862"/>
                    <a:pt x="229421" y="803887"/>
                  </a:cubicBezTo>
                  <a:cubicBezTo>
                    <a:pt x="228177" y="798912"/>
                    <a:pt x="245595" y="793938"/>
                    <a:pt x="229421" y="787720"/>
                  </a:cubicBezTo>
                  <a:cubicBezTo>
                    <a:pt x="221956" y="781501"/>
                    <a:pt x="216979" y="775283"/>
                    <a:pt x="223200" y="766577"/>
                  </a:cubicBezTo>
                  <a:cubicBezTo>
                    <a:pt x="221956" y="746679"/>
                    <a:pt x="219467" y="725537"/>
                    <a:pt x="218223" y="704395"/>
                  </a:cubicBezTo>
                  <a:cubicBezTo>
                    <a:pt x="216979" y="690715"/>
                    <a:pt x="229421" y="688228"/>
                    <a:pt x="239374" y="686984"/>
                  </a:cubicBezTo>
                  <a:cubicBezTo>
                    <a:pt x="251816" y="686984"/>
                    <a:pt x="264258" y="684497"/>
                    <a:pt x="271723" y="672060"/>
                  </a:cubicBezTo>
                  <a:cubicBezTo>
                    <a:pt x="261769" y="664598"/>
                    <a:pt x="256793" y="653405"/>
                    <a:pt x="266746" y="645943"/>
                  </a:cubicBezTo>
                  <a:cubicBezTo>
                    <a:pt x="282920" y="634751"/>
                    <a:pt x="302827" y="627289"/>
                    <a:pt x="321490" y="617339"/>
                  </a:cubicBezTo>
                  <a:cubicBezTo>
                    <a:pt x="330199" y="583761"/>
                    <a:pt x="299095" y="553913"/>
                    <a:pt x="309048" y="519091"/>
                  </a:cubicBezTo>
                  <a:cubicBezTo>
                    <a:pt x="310292" y="514117"/>
                    <a:pt x="297850" y="502924"/>
                    <a:pt x="290385" y="496705"/>
                  </a:cubicBezTo>
                  <a:cubicBezTo>
                    <a:pt x="277944" y="489244"/>
                    <a:pt x="272967" y="478051"/>
                    <a:pt x="271723" y="464371"/>
                  </a:cubicBezTo>
                  <a:cubicBezTo>
                    <a:pt x="296606" y="450690"/>
                    <a:pt x="272967" y="430792"/>
                    <a:pt x="277944" y="412137"/>
                  </a:cubicBezTo>
                  <a:cubicBezTo>
                    <a:pt x="301583" y="412137"/>
                    <a:pt x="316513" y="437010"/>
                    <a:pt x="341396" y="433279"/>
                  </a:cubicBezTo>
                  <a:cubicBezTo>
                    <a:pt x="356327" y="432036"/>
                    <a:pt x="363792" y="444472"/>
                    <a:pt x="367524" y="458152"/>
                  </a:cubicBezTo>
                  <a:cubicBezTo>
                    <a:pt x="372501" y="471832"/>
                    <a:pt x="382454" y="470589"/>
                    <a:pt x="391163" y="463127"/>
                  </a:cubicBezTo>
                  <a:lnTo>
                    <a:pt x="409298" y="439276"/>
                  </a:lnTo>
                  <a:lnTo>
                    <a:pt x="406976" y="425254"/>
                  </a:lnTo>
                  <a:cubicBezTo>
                    <a:pt x="408213" y="404086"/>
                    <a:pt x="414399" y="384164"/>
                    <a:pt x="430481" y="369223"/>
                  </a:cubicBezTo>
                  <a:cubicBezTo>
                    <a:pt x="475017" y="360507"/>
                    <a:pt x="476255" y="358017"/>
                    <a:pt x="478729" y="324398"/>
                  </a:cubicBezTo>
                  <a:cubicBezTo>
                    <a:pt x="481203" y="295760"/>
                    <a:pt x="463883" y="269612"/>
                    <a:pt x="462646" y="240974"/>
                  </a:cubicBezTo>
                  <a:cubicBezTo>
                    <a:pt x="462646" y="233504"/>
                    <a:pt x="462646" y="233504"/>
                    <a:pt x="479966" y="240974"/>
                  </a:cubicBezTo>
                  <a:cubicBezTo>
                    <a:pt x="482440" y="240974"/>
                    <a:pt x="484914" y="245955"/>
                    <a:pt x="484914" y="245955"/>
                  </a:cubicBezTo>
                  <a:cubicBezTo>
                    <a:pt x="499760" y="232881"/>
                    <a:pt x="511512" y="228212"/>
                    <a:pt x="520791" y="231325"/>
                  </a:cubicBezTo>
                  <a:close/>
                  <a:moveTo>
                    <a:pt x="62159" y="106236"/>
                  </a:moveTo>
                  <a:cubicBezTo>
                    <a:pt x="67253" y="105625"/>
                    <a:pt x="72502" y="106847"/>
                    <a:pt x="77441" y="109289"/>
                  </a:cubicBezTo>
                  <a:cubicBezTo>
                    <a:pt x="82380" y="111731"/>
                    <a:pt x="86084" y="114173"/>
                    <a:pt x="92259" y="114173"/>
                  </a:cubicBezTo>
                  <a:cubicBezTo>
                    <a:pt x="105842" y="131270"/>
                    <a:pt x="86084" y="134933"/>
                    <a:pt x="78675" y="143481"/>
                  </a:cubicBezTo>
                  <a:cubicBezTo>
                    <a:pt x="50274" y="149587"/>
                    <a:pt x="20637" y="154472"/>
                    <a:pt x="14463" y="191106"/>
                  </a:cubicBezTo>
                  <a:cubicBezTo>
                    <a:pt x="-2825" y="178895"/>
                    <a:pt x="-355" y="159356"/>
                    <a:pt x="880" y="142260"/>
                  </a:cubicBezTo>
                  <a:cubicBezTo>
                    <a:pt x="9524" y="133712"/>
                    <a:pt x="21872" y="136154"/>
                    <a:pt x="32986" y="128827"/>
                  </a:cubicBezTo>
                  <a:lnTo>
                    <a:pt x="31751" y="128827"/>
                  </a:lnTo>
                  <a:cubicBezTo>
                    <a:pt x="35455" y="122722"/>
                    <a:pt x="41630" y="117837"/>
                    <a:pt x="47804" y="112952"/>
                  </a:cubicBezTo>
                  <a:lnTo>
                    <a:pt x="47804" y="114173"/>
                  </a:lnTo>
                  <a:cubicBezTo>
                    <a:pt x="52126" y="109289"/>
                    <a:pt x="57066" y="106847"/>
                    <a:pt x="62159" y="106236"/>
                  </a:cubicBezTo>
                  <a:close/>
                  <a:moveTo>
                    <a:pt x="205990" y="33502"/>
                  </a:moveTo>
                  <a:lnTo>
                    <a:pt x="207381" y="34459"/>
                  </a:lnTo>
                  <a:lnTo>
                    <a:pt x="207258" y="34743"/>
                  </a:lnTo>
                  <a:lnTo>
                    <a:pt x="205990" y="33502"/>
                  </a:lnTo>
                  <a:close/>
                  <a:moveTo>
                    <a:pt x="254177" y="0"/>
                  </a:moveTo>
                  <a:cubicBezTo>
                    <a:pt x="259250" y="3722"/>
                    <a:pt x="263054" y="3722"/>
                    <a:pt x="266858" y="3722"/>
                  </a:cubicBezTo>
                  <a:cubicBezTo>
                    <a:pt x="278271" y="11167"/>
                    <a:pt x="294756" y="8686"/>
                    <a:pt x="302365" y="23576"/>
                  </a:cubicBezTo>
                  <a:cubicBezTo>
                    <a:pt x="301097" y="26057"/>
                    <a:pt x="301097" y="31021"/>
                    <a:pt x="303633" y="34743"/>
                  </a:cubicBezTo>
                  <a:cubicBezTo>
                    <a:pt x="299829" y="75691"/>
                    <a:pt x="273199" y="53356"/>
                    <a:pt x="254177" y="52115"/>
                  </a:cubicBezTo>
                  <a:lnTo>
                    <a:pt x="252909" y="50874"/>
                  </a:lnTo>
                  <a:cubicBezTo>
                    <a:pt x="244350" y="38776"/>
                    <a:pt x="228657" y="44127"/>
                    <a:pt x="216531" y="40753"/>
                  </a:cubicBezTo>
                  <a:lnTo>
                    <a:pt x="207381" y="34459"/>
                  </a:lnTo>
                  <a:lnTo>
                    <a:pt x="221207" y="2481"/>
                  </a:lnTo>
                  <a:cubicBezTo>
                    <a:pt x="232620" y="1241"/>
                    <a:pt x="242765" y="1241"/>
                    <a:pt x="254177" y="0"/>
                  </a:cubicBezTo>
                  <a:close/>
                </a:path>
              </a:pathLst>
            </a:custGeom>
            <a:solidFill>
              <a:srgbClr val="F4B081"/>
            </a:solidFill>
            <a:ln>
              <a:noFill/>
            </a:ln>
          </p:spPr>
          <p:txBody>
            <a:bodyPr anchorCtr="0" anchor="ctr" bIns="22850" lIns="45725" spcFirstLastPara="1" rIns="45725" wrap="square" tIns="2285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747993"/>
                </a:solidFill>
                <a:latin typeface="Jost Light"/>
                <a:ea typeface="Jost Light"/>
                <a:cs typeface="Jost Light"/>
                <a:sym typeface="Jost Light"/>
              </a:endParaRPr>
            </a:p>
          </p:txBody>
        </p:sp>
        <p:sp>
          <p:nvSpPr>
            <p:cNvPr id="654" name="Google Shape;654;g311d5cb9a0a_0_344"/>
            <p:cNvSpPr/>
            <p:nvPr/>
          </p:nvSpPr>
          <p:spPr>
            <a:xfrm>
              <a:off x="9309639" y="5639067"/>
              <a:ext cx="5662866" cy="4108739"/>
            </a:xfrm>
            <a:custGeom>
              <a:rect b="b" l="l" r="r" t="t"/>
              <a:pathLst>
                <a:path extrusionOk="0" h="2790315" w="3278070">
                  <a:moveTo>
                    <a:pt x="1303664" y="2696186"/>
                  </a:moveTo>
                  <a:lnTo>
                    <a:pt x="1302837" y="2696588"/>
                  </a:lnTo>
                  <a:lnTo>
                    <a:pt x="1301259" y="2698506"/>
                  </a:lnTo>
                  <a:lnTo>
                    <a:pt x="1301935" y="2698137"/>
                  </a:lnTo>
                  <a:lnTo>
                    <a:pt x="1301999" y="2698334"/>
                  </a:lnTo>
                  <a:lnTo>
                    <a:pt x="1303104" y="2697065"/>
                  </a:lnTo>
                  <a:lnTo>
                    <a:pt x="1303664" y="2696186"/>
                  </a:lnTo>
                  <a:close/>
                  <a:moveTo>
                    <a:pt x="1208916" y="2635943"/>
                  </a:moveTo>
                  <a:lnTo>
                    <a:pt x="1207526" y="2636608"/>
                  </a:lnTo>
                  <a:lnTo>
                    <a:pt x="1208916" y="2637909"/>
                  </a:lnTo>
                  <a:lnTo>
                    <a:pt x="1208916" y="2635943"/>
                  </a:lnTo>
                  <a:close/>
                  <a:moveTo>
                    <a:pt x="1383919" y="2612519"/>
                  </a:moveTo>
                  <a:lnTo>
                    <a:pt x="1386876" y="2614293"/>
                  </a:lnTo>
                  <a:lnTo>
                    <a:pt x="1388698" y="2612519"/>
                  </a:lnTo>
                  <a:lnTo>
                    <a:pt x="1383919" y="2612519"/>
                  </a:lnTo>
                  <a:close/>
                  <a:moveTo>
                    <a:pt x="1283800" y="2610395"/>
                  </a:moveTo>
                  <a:lnTo>
                    <a:pt x="1283736" y="2610595"/>
                  </a:lnTo>
                  <a:lnTo>
                    <a:pt x="1283797" y="2610538"/>
                  </a:lnTo>
                  <a:lnTo>
                    <a:pt x="1283212" y="2612519"/>
                  </a:lnTo>
                  <a:lnTo>
                    <a:pt x="1284574" y="2612746"/>
                  </a:lnTo>
                  <a:lnTo>
                    <a:pt x="1283835" y="2610502"/>
                  </a:lnTo>
                  <a:lnTo>
                    <a:pt x="1283797" y="2610538"/>
                  </a:lnTo>
                  <a:lnTo>
                    <a:pt x="1283820" y="2610458"/>
                  </a:lnTo>
                  <a:lnTo>
                    <a:pt x="1283800" y="2610395"/>
                  </a:lnTo>
                  <a:close/>
                  <a:moveTo>
                    <a:pt x="1172533" y="2490877"/>
                  </a:moveTo>
                  <a:lnTo>
                    <a:pt x="1170878" y="2493148"/>
                  </a:lnTo>
                  <a:lnTo>
                    <a:pt x="1166342" y="2499375"/>
                  </a:lnTo>
                  <a:lnTo>
                    <a:pt x="1166341" y="2499376"/>
                  </a:lnTo>
                  <a:cubicBezTo>
                    <a:pt x="1167585" y="2498132"/>
                    <a:pt x="1165098" y="2500619"/>
                    <a:pt x="1165098" y="2500619"/>
                  </a:cubicBezTo>
                  <a:lnTo>
                    <a:pt x="1166342" y="2499375"/>
                  </a:lnTo>
                  <a:lnTo>
                    <a:pt x="1168828" y="2496889"/>
                  </a:lnTo>
                  <a:lnTo>
                    <a:pt x="1174268" y="2492174"/>
                  </a:lnTo>
                  <a:lnTo>
                    <a:pt x="1174170" y="2492162"/>
                  </a:lnTo>
                  <a:lnTo>
                    <a:pt x="1172872" y="2491143"/>
                  </a:lnTo>
                  <a:lnTo>
                    <a:pt x="1172533" y="2490877"/>
                  </a:lnTo>
                  <a:close/>
                  <a:moveTo>
                    <a:pt x="1226921" y="2395864"/>
                  </a:moveTo>
                  <a:lnTo>
                    <a:pt x="1221437" y="2396238"/>
                  </a:lnTo>
                  <a:lnTo>
                    <a:pt x="1224977" y="2398153"/>
                  </a:lnTo>
                  <a:lnTo>
                    <a:pt x="1226921" y="2395864"/>
                  </a:lnTo>
                  <a:close/>
                  <a:moveTo>
                    <a:pt x="1349556" y="2135874"/>
                  </a:moveTo>
                  <a:cubicBezTo>
                    <a:pt x="1400554" y="2132137"/>
                    <a:pt x="1439114" y="2170756"/>
                    <a:pt x="1488869" y="2173247"/>
                  </a:cubicBezTo>
                  <a:cubicBezTo>
                    <a:pt x="1503796" y="2179476"/>
                    <a:pt x="1514991" y="2186950"/>
                    <a:pt x="1518722" y="2204391"/>
                  </a:cubicBezTo>
                  <a:cubicBezTo>
                    <a:pt x="1518722" y="2211866"/>
                    <a:pt x="1517478" y="2219340"/>
                    <a:pt x="1514991" y="2226815"/>
                  </a:cubicBezTo>
                  <a:cubicBezTo>
                    <a:pt x="1478918" y="2264188"/>
                    <a:pt x="1537380" y="2286611"/>
                    <a:pt x="1528673" y="2319001"/>
                  </a:cubicBezTo>
                  <a:cubicBezTo>
                    <a:pt x="1514991" y="2351391"/>
                    <a:pt x="1476431" y="2333950"/>
                    <a:pt x="1454041" y="2351391"/>
                  </a:cubicBezTo>
                  <a:cubicBezTo>
                    <a:pt x="1462748" y="2373815"/>
                    <a:pt x="1481406" y="2361357"/>
                    <a:pt x="1493845" y="2365094"/>
                  </a:cubicBezTo>
                  <a:cubicBezTo>
                    <a:pt x="1506284" y="2370077"/>
                    <a:pt x="1522454" y="2371323"/>
                    <a:pt x="1524942" y="2386272"/>
                  </a:cubicBezTo>
                  <a:cubicBezTo>
                    <a:pt x="1527429" y="2401221"/>
                    <a:pt x="1513747" y="2409942"/>
                    <a:pt x="1501308" y="2414925"/>
                  </a:cubicBezTo>
                  <a:cubicBezTo>
                    <a:pt x="1452331" y="2434545"/>
                    <a:pt x="1403353" y="2462750"/>
                    <a:pt x="1355209" y="2430270"/>
                  </a:cubicBezTo>
                  <a:lnTo>
                    <a:pt x="1343453" y="2420081"/>
                  </a:lnTo>
                  <a:lnTo>
                    <a:pt x="1344133" y="2438452"/>
                  </a:lnTo>
                  <a:lnTo>
                    <a:pt x="1343458" y="2441095"/>
                  </a:lnTo>
                  <a:lnTo>
                    <a:pt x="1375754" y="2443004"/>
                  </a:lnTo>
                  <a:cubicBezTo>
                    <a:pt x="1387813" y="2446301"/>
                    <a:pt x="1397582" y="2454466"/>
                    <a:pt x="1401856" y="2474562"/>
                  </a:cubicBezTo>
                  <a:cubicBezTo>
                    <a:pt x="1404298" y="2485867"/>
                    <a:pt x="1421393" y="2484611"/>
                    <a:pt x="1426278" y="2490891"/>
                  </a:cubicBezTo>
                  <a:cubicBezTo>
                    <a:pt x="1432384" y="2498427"/>
                    <a:pt x="1430857" y="2501253"/>
                    <a:pt x="1427041" y="2502666"/>
                  </a:cubicBezTo>
                  <a:lnTo>
                    <a:pt x="1417472" y="2505098"/>
                  </a:lnTo>
                  <a:lnTo>
                    <a:pt x="1433651" y="2516782"/>
                  </a:lnTo>
                  <a:lnTo>
                    <a:pt x="1436271" y="2521648"/>
                  </a:lnTo>
                  <a:lnTo>
                    <a:pt x="1478179" y="2519153"/>
                  </a:lnTo>
                  <a:cubicBezTo>
                    <a:pt x="1509318" y="2514246"/>
                    <a:pt x="1517103" y="2512284"/>
                    <a:pt x="1528837" y="2529825"/>
                  </a:cubicBezTo>
                  <a:lnTo>
                    <a:pt x="1540254" y="2549842"/>
                  </a:lnTo>
                  <a:lnTo>
                    <a:pt x="1550521" y="2549109"/>
                  </a:lnTo>
                  <a:cubicBezTo>
                    <a:pt x="1556738" y="2550352"/>
                    <a:pt x="1562954" y="2552839"/>
                    <a:pt x="1567927" y="2555325"/>
                  </a:cubicBezTo>
                  <a:cubicBezTo>
                    <a:pt x="1574144" y="2557812"/>
                    <a:pt x="1577874" y="2555325"/>
                    <a:pt x="1579117" y="2549109"/>
                  </a:cubicBezTo>
                  <a:cubicBezTo>
                    <a:pt x="1641282" y="2552839"/>
                    <a:pt x="1703447" y="2551595"/>
                    <a:pt x="1734530" y="2619978"/>
                  </a:cubicBezTo>
                  <a:cubicBezTo>
                    <a:pt x="1741989" y="2626195"/>
                    <a:pt x="1749449" y="2631168"/>
                    <a:pt x="1756909" y="2637385"/>
                  </a:cubicBezTo>
                  <a:cubicBezTo>
                    <a:pt x="1763125" y="2644845"/>
                    <a:pt x="1770585" y="2649818"/>
                    <a:pt x="1778045" y="2656035"/>
                  </a:cubicBezTo>
                  <a:cubicBezTo>
                    <a:pt x="1781775" y="2661008"/>
                    <a:pt x="1785505" y="2667225"/>
                    <a:pt x="1785505" y="2673442"/>
                  </a:cubicBezTo>
                  <a:cubicBezTo>
                    <a:pt x="1784262" y="2687118"/>
                    <a:pt x="1775558" y="2697065"/>
                    <a:pt x="1765612" y="2704525"/>
                  </a:cubicBezTo>
                  <a:cubicBezTo>
                    <a:pt x="1806641" y="2771665"/>
                    <a:pt x="1806641" y="2771665"/>
                    <a:pt x="1745719" y="2779125"/>
                  </a:cubicBezTo>
                  <a:cubicBezTo>
                    <a:pt x="1720853" y="2777881"/>
                    <a:pt x="1695987" y="2775395"/>
                    <a:pt x="1671121" y="2774151"/>
                  </a:cubicBezTo>
                  <a:cubicBezTo>
                    <a:pt x="1642525" y="2755501"/>
                    <a:pt x="1615173" y="2757988"/>
                    <a:pt x="1586577" y="2774151"/>
                  </a:cubicBezTo>
                  <a:cubicBezTo>
                    <a:pt x="1545548" y="2775395"/>
                    <a:pt x="1503276" y="2771665"/>
                    <a:pt x="1464733" y="2790315"/>
                  </a:cubicBezTo>
                  <a:lnTo>
                    <a:pt x="1462725" y="2779268"/>
                  </a:lnTo>
                  <a:lnTo>
                    <a:pt x="1384955" y="2776781"/>
                  </a:lnTo>
                  <a:cubicBezTo>
                    <a:pt x="1369916" y="2760369"/>
                    <a:pt x="1343597" y="2769206"/>
                    <a:pt x="1329811" y="2750270"/>
                  </a:cubicBezTo>
                  <a:lnTo>
                    <a:pt x="1332288" y="2747849"/>
                  </a:lnTo>
                  <a:lnTo>
                    <a:pt x="1329214" y="2748041"/>
                  </a:lnTo>
                  <a:lnTo>
                    <a:pt x="1322997" y="2748041"/>
                  </a:lnTo>
                  <a:lnTo>
                    <a:pt x="1318024" y="2744311"/>
                  </a:lnTo>
                  <a:lnTo>
                    <a:pt x="1316550" y="2743054"/>
                  </a:lnTo>
                  <a:lnTo>
                    <a:pt x="1317615" y="2746328"/>
                  </a:lnTo>
                  <a:cubicBezTo>
                    <a:pt x="1307965" y="2745060"/>
                    <a:pt x="1299522" y="2743791"/>
                    <a:pt x="1291079" y="2742523"/>
                  </a:cubicBezTo>
                  <a:cubicBezTo>
                    <a:pt x="1286254" y="2734914"/>
                    <a:pt x="1280223" y="2731110"/>
                    <a:pt x="1271780" y="2729841"/>
                  </a:cubicBezTo>
                  <a:cubicBezTo>
                    <a:pt x="1271780" y="2726037"/>
                    <a:pt x="1270573" y="2720964"/>
                    <a:pt x="1269367" y="2715892"/>
                  </a:cubicBezTo>
                  <a:lnTo>
                    <a:pt x="1271024" y="2714989"/>
                  </a:lnTo>
                  <a:lnTo>
                    <a:pt x="1268292" y="2714472"/>
                  </a:lnTo>
                  <a:lnTo>
                    <a:pt x="1267481" y="2712945"/>
                  </a:lnTo>
                  <a:lnTo>
                    <a:pt x="1258373" y="2712129"/>
                  </a:lnTo>
                  <a:cubicBezTo>
                    <a:pt x="1253300" y="2705885"/>
                    <a:pt x="1248228" y="2699640"/>
                    <a:pt x="1244423" y="2694644"/>
                  </a:cubicBezTo>
                  <a:cubicBezTo>
                    <a:pt x="1240619" y="2665919"/>
                    <a:pt x="1240619" y="2665919"/>
                    <a:pt x="1208916" y="2662172"/>
                  </a:cubicBezTo>
                  <a:lnTo>
                    <a:pt x="1208916" y="2659578"/>
                  </a:lnTo>
                  <a:lnTo>
                    <a:pt x="1206127" y="2663495"/>
                  </a:lnTo>
                  <a:cubicBezTo>
                    <a:pt x="1199910" y="2668468"/>
                    <a:pt x="1193694" y="2673442"/>
                    <a:pt x="1187477" y="2677172"/>
                  </a:cubicBezTo>
                  <a:cubicBezTo>
                    <a:pt x="1167585" y="2678415"/>
                    <a:pt x="1147692" y="2679658"/>
                    <a:pt x="1127799" y="2679658"/>
                  </a:cubicBezTo>
                  <a:cubicBezTo>
                    <a:pt x="1126556" y="2675928"/>
                    <a:pt x="1125312" y="2672198"/>
                    <a:pt x="1124069" y="2668468"/>
                  </a:cubicBezTo>
                  <a:cubicBezTo>
                    <a:pt x="1109149" y="2665982"/>
                    <a:pt x="1094230" y="2664738"/>
                    <a:pt x="1079310" y="2663495"/>
                  </a:cubicBezTo>
                  <a:cubicBezTo>
                    <a:pt x="1076824" y="2663495"/>
                    <a:pt x="1073094" y="2663495"/>
                    <a:pt x="1070607" y="2663495"/>
                  </a:cubicBezTo>
                  <a:cubicBezTo>
                    <a:pt x="1063147" y="2661008"/>
                    <a:pt x="1054444" y="2657278"/>
                    <a:pt x="1045741" y="2657278"/>
                  </a:cubicBezTo>
                  <a:cubicBezTo>
                    <a:pt x="1039525" y="2656035"/>
                    <a:pt x="1035795" y="2654792"/>
                    <a:pt x="1032065" y="2649818"/>
                  </a:cubicBezTo>
                  <a:lnTo>
                    <a:pt x="999245" y="2586609"/>
                  </a:lnTo>
                  <a:lnTo>
                    <a:pt x="998784" y="2586840"/>
                  </a:lnTo>
                  <a:cubicBezTo>
                    <a:pt x="975150" y="2564416"/>
                    <a:pt x="947785" y="2550713"/>
                    <a:pt x="914200" y="2554450"/>
                  </a:cubicBezTo>
                  <a:cubicBezTo>
                    <a:pt x="891810" y="2556941"/>
                    <a:pt x="869420" y="2566908"/>
                    <a:pt x="869420" y="2591823"/>
                  </a:cubicBezTo>
                  <a:cubicBezTo>
                    <a:pt x="868176" y="2625458"/>
                    <a:pt x="847031" y="2621721"/>
                    <a:pt x="825885" y="2621721"/>
                  </a:cubicBezTo>
                  <a:cubicBezTo>
                    <a:pt x="828373" y="2609263"/>
                    <a:pt x="835836" y="2598052"/>
                    <a:pt x="829616" y="2584348"/>
                  </a:cubicBezTo>
                  <a:cubicBezTo>
                    <a:pt x="823397" y="2575628"/>
                    <a:pt x="820909" y="2559433"/>
                    <a:pt x="807227" y="2568153"/>
                  </a:cubicBezTo>
                  <a:cubicBezTo>
                    <a:pt x="777374" y="2588085"/>
                    <a:pt x="758716" y="2575628"/>
                    <a:pt x="742545" y="2550713"/>
                  </a:cubicBezTo>
                  <a:cubicBezTo>
                    <a:pt x="735082" y="2539501"/>
                    <a:pt x="727619" y="2528289"/>
                    <a:pt x="722643" y="2517077"/>
                  </a:cubicBezTo>
                  <a:cubicBezTo>
                    <a:pt x="720156" y="2514586"/>
                    <a:pt x="726375" y="2508357"/>
                    <a:pt x="728863" y="2504619"/>
                  </a:cubicBezTo>
                  <a:cubicBezTo>
                    <a:pt x="730107" y="2503374"/>
                    <a:pt x="735082" y="2502128"/>
                    <a:pt x="736326" y="2503374"/>
                  </a:cubicBezTo>
                  <a:cubicBezTo>
                    <a:pt x="742545" y="2507111"/>
                    <a:pt x="748765" y="2513340"/>
                    <a:pt x="756228" y="2515831"/>
                  </a:cubicBezTo>
                  <a:cubicBezTo>
                    <a:pt x="758716" y="2517077"/>
                    <a:pt x="767423" y="2514586"/>
                    <a:pt x="769911" y="2513340"/>
                  </a:cubicBezTo>
                  <a:cubicBezTo>
                    <a:pt x="771154" y="2505865"/>
                    <a:pt x="773642" y="2497145"/>
                    <a:pt x="771154" y="2490916"/>
                  </a:cubicBezTo>
                  <a:cubicBezTo>
                    <a:pt x="768667" y="2479704"/>
                    <a:pt x="757472" y="2477213"/>
                    <a:pt x="746277" y="2474721"/>
                  </a:cubicBezTo>
                  <a:cubicBezTo>
                    <a:pt x="730107" y="2469738"/>
                    <a:pt x="720156" y="2459772"/>
                    <a:pt x="712692" y="2443577"/>
                  </a:cubicBezTo>
                  <a:cubicBezTo>
                    <a:pt x="708961" y="2446069"/>
                    <a:pt x="703985" y="2448560"/>
                    <a:pt x="699010" y="2449806"/>
                  </a:cubicBezTo>
                  <a:cubicBezTo>
                    <a:pt x="676620" y="2452298"/>
                    <a:pt x="670401" y="2446069"/>
                    <a:pt x="680352" y="2429874"/>
                  </a:cubicBezTo>
                  <a:cubicBezTo>
                    <a:pt x="691547" y="2414925"/>
                    <a:pt x="684083" y="2407450"/>
                    <a:pt x="680352" y="2396238"/>
                  </a:cubicBezTo>
                  <a:cubicBezTo>
                    <a:pt x="694034" y="2393747"/>
                    <a:pt x="707717" y="2390009"/>
                    <a:pt x="710205" y="2375060"/>
                  </a:cubicBezTo>
                  <a:cubicBezTo>
                    <a:pt x="716424" y="2328967"/>
                    <a:pt x="722643" y="2282874"/>
                    <a:pt x="728863" y="2235535"/>
                  </a:cubicBezTo>
                  <a:lnTo>
                    <a:pt x="728863" y="2204391"/>
                  </a:lnTo>
                  <a:cubicBezTo>
                    <a:pt x="738814" y="2204391"/>
                    <a:pt x="750009" y="2205637"/>
                    <a:pt x="759960" y="2204391"/>
                  </a:cubicBezTo>
                  <a:cubicBezTo>
                    <a:pt x="798520" y="2196917"/>
                    <a:pt x="832104" y="2196917"/>
                    <a:pt x="848275" y="2241764"/>
                  </a:cubicBezTo>
                  <a:cubicBezTo>
                    <a:pt x="852006" y="2254222"/>
                    <a:pt x="874396" y="2251730"/>
                    <a:pt x="880615" y="2241764"/>
                  </a:cubicBezTo>
                  <a:cubicBezTo>
                    <a:pt x="900517" y="2213111"/>
                    <a:pt x="917932" y="2185705"/>
                    <a:pt x="936590" y="2157052"/>
                  </a:cubicBezTo>
                  <a:cubicBezTo>
                    <a:pt x="1014954" y="2162035"/>
                    <a:pt x="1093318" y="2172001"/>
                    <a:pt x="1165462" y="2203145"/>
                  </a:cubicBezTo>
                  <a:cubicBezTo>
                    <a:pt x="1185364" y="2211866"/>
                    <a:pt x="1204023" y="2219340"/>
                    <a:pt x="1233875" y="2221832"/>
                  </a:cubicBezTo>
                  <a:cubicBezTo>
                    <a:pt x="1212730" y="2206883"/>
                    <a:pt x="1192828" y="2196917"/>
                    <a:pt x="1204023" y="2174493"/>
                  </a:cubicBezTo>
                  <a:cubicBezTo>
                    <a:pt x="1213973" y="2152069"/>
                    <a:pt x="1236363" y="2143349"/>
                    <a:pt x="1257509" y="2152069"/>
                  </a:cubicBezTo>
                  <a:cubicBezTo>
                    <a:pt x="1292337" y="2167018"/>
                    <a:pt x="1322190" y="2163281"/>
                    <a:pt x="1349556" y="2135874"/>
                  </a:cubicBezTo>
                  <a:close/>
                  <a:moveTo>
                    <a:pt x="1748737" y="1841241"/>
                  </a:moveTo>
                  <a:lnTo>
                    <a:pt x="1740276" y="1852851"/>
                  </a:lnTo>
                  <a:cubicBezTo>
                    <a:pt x="1737862" y="1854713"/>
                    <a:pt x="1735098" y="1855877"/>
                    <a:pt x="1731770" y="1855955"/>
                  </a:cubicBezTo>
                  <a:lnTo>
                    <a:pt x="1727428" y="1854708"/>
                  </a:lnTo>
                  <a:lnTo>
                    <a:pt x="1754271" y="1883269"/>
                  </a:lnTo>
                  <a:cubicBezTo>
                    <a:pt x="1766974" y="1894453"/>
                    <a:pt x="1782342" y="1900977"/>
                    <a:pt x="1806179" y="1893521"/>
                  </a:cubicBezTo>
                  <a:cubicBezTo>
                    <a:pt x="1786733" y="1893521"/>
                    <a:pt x="1773247" y="1887619"/>
                    <a:pt x="1763994" y="1877677"/>
                  </a:cubicBezTo>
                  <a:lnTo>
                    <a:pt x="1748737" y="1841241"/>
                  </a:lnTo>
                  <a:close/>
                  <a:moveTo>
                    <a:pt x="1506391" y="1834100"/>
                  </a:moveTo>
                  <a:lnTo>
                    <a:pt x="1502954" y="1835001"/>
                  </a:lnTo>
                  <a:cubicBezTo>
                    <a:pt x="1499061" y="1837330"/>
                    <a:pt x="1495012" y="1840744"/>
                    <a:pt x="1493143" y="1843848"/>
                  </a:cubicBezTo>
                  <a:cubicBezTo>
                    <a:pt x="1491275" y="1847573"/>
                    <a:pt x="1491897" y="1851299"/>
                    <a:pt x="1493922" y="1854558"/>
                  </a:cubicBezTo>
                  <a:lnTo>
                    <a:pt x="1498366" y="1858388"/>
                  </a:lnTo>
                  <a:lnTo>
                    <a:pt x="1501916" y="1840490"/>
                  </a:lnTo>
                  <a:lnTo>
                    <a:pt x="1506391" y="1834100"/>
                  </a:lnTo>
                  <a:close/>
                  <a:moveTo>
                    <a:pt x="2538053" y="1828708"/>
                  </a:moveTo>
                  <a:lnTo>
                    <a:pt x="2529016" y="1829998"/>
                  </a:lnTo>
                  <a:lnTo>
                    <a:pt x="2539709" y="1829316"/>
                  </a:lnTo>
                  <a:lnTo>
                    <a:pt x="2538053" y="1828708"/>
                  </a:lnTo>
                  <a:close/>
                  <a:moveTo>
                    <a:pt x="1760741" y="1630604"/>
                  </a:moveTo>
                  <a:lnTo>
                    <a:pt x="1747028" y="1633015"/>
                  </a:lnTo>
                  <a:cubicBezTo>
                    <a:pt x="1737057" y="1633015"/>
                    <a:pt x="1749521" y="1629290"/>
                    <a:pt x="1739550" y="1633015"/>
                  </a:cubicBezTo>
                  <a:cubicBezTo>
                    <a:pt x="1738303" y="1634256"/>
                    <a:pt x="1744535" y="1633015"/>
                    <a:pt x="1747028" y="1634256"/>
                  </a:cubicBezTo>
                  <a:cubicBezTo>
                    <a:pt x="1754507" y="1631773"/>
                    <a:pt x="1755753" y="1649156"/>
                    <a:pt x="1765724" y="1639223"/>
                  </a:cubicBezTo>
                  <a:lnTo>
                    <a:pt x="1763496" y="1632562"/>
                  </a:lnTo>
                  <a:lnTo>
                    <a:pt x="1760741" y="1630604"/>
                  </a:lnTo>
                  <a:close/>
                  <a:moveTo>
                    <a:pt x="2743139" y="1564693"/>
                  </a:moveTo>
                  <a:lnTo>
                    <a:pt x="2742148" y="1566825"/>
                  </a:lnTo>
                  <a:lnTo>
                    <a:pt x="2744200" y="1565881"/>
                  </a:lnTo>
                  <a:lnTo>
                    <a:pt x="2743139" y="1564693"/>
                  </a:lnTo>
                  <a:close/>
                  <a:moveTo>
                    <a:pt x="1387019" y="1558104"/>
                  </a:moveTo>
                  <a:cubicBezTo>
                    <a:pt x="1388263" y="1558259"/>
                    <a:pt x="1390130" y="1559497"/>
                    <a:pt x="1387641" y="1564450"/>
                  </a:cubicBezTo>
                  <a:lnTo>
                    <a:pt x="1386896" y="1564728"/>
                  </a:lnTo>
                  <a:lnTo>
                    <a:pt x="1392051" y="1564728"/>
                  </a:lnTo>
                  <a:lnTo>
                    <a:pt x="1390130" y="1558259"/>
                  </a:lnTo>
                  <a:cubicBezTo>
                    <a:pt x="1385152" y="1558878"/>
                    <a:pt x="1385774" y="1557950"/>
                    <a:pt x="1387019" y="1558104"/>
                  </a:cubicBezTo>
                  <a:close/>
                  <a:moveTo>
                    <a:pt x="2511459" y="1520878"/>
                  </a:moveTo>
                  <a:cubicBezTo>
                    <a:pt x="2508969" y="1520878"/>
                    <a:pt x="2506479" y="1522127"/>
                    <a:pt x="2503989" y="1523377"/>
                  </a:cubicBezTo>
                  <a:cubicBezTo>
                    <a:pt x="2479714" y="1543054"/>
                    <a:pt x="2477846" y="1576084"/>
                    <a:pt x="2464249" y="1602437"/>
                  </a:cubicBezTo>
                  <a:lnTo>
                    <a:pt x="2455099" y="1613837"/>
                  </a:lnTo>
                  <a:lnTo>
                    <a:pt x="2474854" y="1592946"/>
                  </a:lnTo>
                  <a:cubicBezTo>
                    <a:pt x="2504313" y="1568366"/>
                    <a:pt x="2523054" y="1583277"/>
                    <a:pt x="2598019" y="1642923"/>
                  </a:cubicBezTo>
                  <a:cubicBezTo>
                    <a:pt x="2604266" y="1641681"/>
                    <a:pt x="2609264" y="1640438"/>
                    <a:pt x="2613012" y="1637953"/>
                  </a:cubicBezTo>
                  <a:cubicBezTo>
                    <a:pt x="2618010" y="1631740"/>
                    <a:pt x="2620196" y="1624595"/>
                    <a:pt x="2622539" y="1617605"/>
                  </a:cubicBezTo>
                  <a:lnTo>
                    <a:pt x="2629375" y="1604919"/>
                  </a:lnTo>
                  <a:lnTo>
                    <a:pt x="2614787" y="1605834"/>
                  </a:lnTo>
                  <a:cubicBezTo>
                    <a:pt x="2596113" y="1597088"/>
                    <a:pt x="2578685" y="1588343"/>
                    <a:pt x="2558766" y="1590841"/>
                  </a:cubicBezTo>
                  <a:cubicBezTo>
                    <a:pt x="2531378" y="1575849"/>
                    <a:pt x="2486561" y="1575849"/>
                    <a:pt x="2506479" y="1524626"/>
                  </a:cubicBezTo>
                  <a:cubicBezTo>
                    <a:pt x="2513949" y="1519629"/>
                    <a:pt x="2502745" y="1527125"/>
                    <a:pt x="2511459" y="1520878"/>
                  </a:cubicBezTo>
                  <a:close/>
                  <a:moveTo>
                    <a:pt x="3184877" y="1370157"/>
                  </a:moveTo>
                  <a:cubicBezTo>
                    <a:pt x="3189269" y="1370157"/>
                    <a:pt x="3193033" y="1371394"/>
                    <a:pt x="3194288" y="1374489"/>
                  </a:cubicBezTo>
                  <a:cubicBezTo>
                    <a:pt x="3203071" y="1396767"/>
                    <a:pt x="3218129" y="1396767"/>
                    <a:pt x="3235696" y="1388103"/>
                  </a:cubicBezTo>
                  <a:cubicBezTo>
                    <a:pt x="3265812" y="1396767"/>
                    <a:pt x="3265812" y="1396767"/>
                    <a:pt x="3268321" y="1436372"/>
                  </a:cubicBezTo>
                  <a:cubicBezTo>
                    <a:pt x="3264557" y="1437610"/>
                    <a:pt x="3259538" y="1443798"/>
                    <a:pt x="3255773" y="1443798"/>
                  </a:cubicBezTo>
                  <a:cubicBezTo>
                    <a:pt x="3234442" y="1440085"/>
                    <a:pt x="3216874" y="1438847"/>
                    <a:pt x="3228167" y="1468551"/>
                  </a:cubicBezTo>
                  <a:cubicBezTo>
                    <a:pt x="3235696" y="1487116"/>
                    <a:pt x="3229422" y="1490829"/>
                    <a:pt x="3210600" y="1487116"/>
                  </a:cubicBezTo>
                  <a:cubicBezTo>
                    <a:pt x="3198052" y="1484641"/>
                    <a:pt x="3184249" y="1484641"/>
                    <a:pt x="3171701" y="1483403"/>
                  </a:cubicBezTo>
                  <a:cubicBezTo>
                    <a:pt x="3156644" y="1467314"/>
                    <a:pt x="3130293" y="1504444"/>
                    <a:pt x="3119000" y="1473502"/>
                  </a:cubicBezTo>
                  <a:cubicBezTo>
                    <a:pt x="3110216" y="1449986"/>
                    <a:pt x="3127783" y="1435134"/>
                    <a:pt x="3145350" y="1423995"/>
                  </a:cubicBezTo>
                  <a:cubicBezTo>
                    <a:pt x="3160408" y="1415332"/>
                    <a:pt x="3166682" y="1402955"/>
                    <a:pt x="3171701" y="1388103"/>
                  </a:cubicBezTo>
                  <a:lnTo>
                    <a:pt x="3171701" y="1373251"/>
                  </a:lnTo>
                  <a:cubicBezTo>
                    <a:pt x="3175466" y="1371394"/>
                    <a:pt x="3180485" y="1370157"/>
                    <a:pt x="3184877" y="1370157"/>
                  </a:cubicBezTo>
                  <a:close/>
                  <a:moveTo>
                    <a:pt x="2860036" y="1177306"/>
                  </a:moveTo>
                  <a:lnTo>
                    <a:pt x="2885233" y="1217878"/>
                  </a:lnTo>
                  <a:lnTo>
                    <a:pt x="2886024" y="1220252"/>
                  </a:lnTo>
                  <a:lnTo>
                    <a:pt x="2887327" y="1230360"/>
                  </a:lnTo>
                  <a:lnTo>
                    <a:pt x="2886180" y="1269758"/>
                  </a:lnTo>
                  <a:cubicBezTo>
                    <a:pt x="2876220" y="1305989"/>
                    <a:pt x="2842607" y="1277254"/>
                    <a:pt x="2816464" y="1274755"/>
                  </a:cubicBezTo>
                  <a:cubicBezTo>
                    <a:pt x="2820199" y="1317234"/>
                    <a:pt x="2801525" y="1363460"/>
                    <a:pt x="2853812" y="1387197"/>
                  </a:cubicBezTo>
                  <a:lnTo>
                    <a:pt x="2856843" y="1393495"/>
                  </a:lnTo>
                  <a:lnTo>
                    <a:pt x="2856647" y="1390670"/>
                  </a:lnTo>
                  <a:lnTo>
                    <a:pt x="2856647" y="1374515"/>
                  </a:lnTo>
                  <a:cubicBezTo>
                    <a:pt x="2861644" y="1374515"/>
                    <a:pt x="2866642" y="1374515"/>
                    <a:pt x="2871640" y="1374515"/>
                  </a:cubicBezTo>
                  <a:lnTo>
                    <a:pt x="2879136" y="1377001"/>
                  </a:lnTo>
                  <a:lnTo>
                    <a:pt x="2880386" y="1383214"/>
                  </a:lnTo>
                  <a:lnTo>
                    <a:pt x="2881635" y="1377001"/>
                  </a:lnTo>
                  <a:lnTo>
                    <a:pt x="2887882" y="1374515"/>
                  </a:lnTo>
                  <a:cubicBezTo>
                    <a:pt x="2915369" y="1368302"/>
                    <a:pt x="2929113" y="1383214"/>
                    <a:pt x="2936609" y="1406824"/>
                  </a:cubicBezTo>
                  <a:lnTo>
                    <a:pt x="2954942" y="1425196"/>
                  </a:lnTo>
                  <a:lnTo>
                    <a:pt x="2938857" y="1392735"/>
                  </a:lnTo>
                  <a:cubicBezTo>
                    <a:pt x="2928880" y="1366670"/>
                    <a:pt x="2928880" y="1339364"/>
                    <a:pt x="2940104" y="1313299"/>
                  </a:cubicBezTo>
                  <a:lnTo>
                    <a:pt x="2942969" y="1310668"/>
                  </a:lnTo>
                  <a:lnTo>
                    <a:pt x="2922166" y="1315262"/>
                  </a:lnTo>
                  <a:cubicBezTo>
                    <a:pt x="2903142" y="1313798"/>
                    <a:pt x="2899874" y="1293184"/>
                    <a:pt x="2892404" y="1269758"/>
                  </a:cubicBezTo>
                  <a:lnTo>
                    <a:pt x="2887327" y="1230360"/>
                  </a:lnTo>
                  <a:lnTo>
                    <a:pt x="2887580" y="1221658"/>
                  </a:lnTo>
                  <a:lnTo>
                    <a:pt x="2885233" y="1217878"/>
                  </a:lnTo>
                  <a:lnTo>
                    <a:pt x="2878224" y="1196846"/>
                  </a:lnTo>
                  <a:cubicBezTo>
                    <a:pt x="2874197" y="1189565"/>
                    <a:pt x="2868439" y="1182928"/>
                    <a:pt x="2860036" y="1177306"/>
                  </a:cubicBezTo>
                  <a:close/>
                  <a:moveTo>
                    <a:pt x="2967255" y="1164656"/>
                  </a:moveTo>
                  <a:cubicBezTo>
                    <a:pt x="2966476" y="1166374"/>
                    <a:pt x="2966476" y="1169810"/>
                    <a:pt x="2965854" y="1172308"/>
                  </a:cubicBezTo>
                  <a:cubicBezTo>
                    <a:pt x="2933175" y="1206041"/>
                    <a:pt x="2953016" y="1241179"/>
                    <a:pt x="2961303" y="1275614"/>
                  </a:cubicBezTo>
                  <a:lnTo>
                    <a:pt x="2962612" y="1297272"/>
                  </a:lnTo>
                  <a:lnTo>
                    <a:pt x="2972685" y="1295457"/>
                  </a:lnTo>
                  <a:cubicBezTo>
                    <a:pt x="2978141" y="1294992"/>
                    <a:pt x="2981882" y="1294061"/>
                    <a:pt x="2978764" y="1289717"/>
                  </a:cubicBezTo>
                  <a:cubicBezTo>
                    <a:pt x="2953822" y="1249379"/>
                    <a:pt x="2956628" y="1228279"/>
                    <a:pt x="2972217" y="1216023"/>
                  </a:cubicBezTo>
                  <a:lnTo>
                    <a:pt x="3002272" y="1203409"/>
                  </a:lnTo>
                  <a:lnTo>
                    <a:pt x="2988302" y="1189995"/>
                  </a:lnTo>
                  <a:cubicBezTo>
                    <a:pt x="2982894" y="1183162"/>
                    <a:pt x="2977993" y="1175432"/>
                    <a:pt x="2973324" y="1167311"/>
                  </a:cubicBezTo>
                  <a:cubicBezTo>
                    <a:pt x="2969589" y="1162938"/>
                    <a:pt x="2968033" y="1162938"/>
                    <a:pt x="2967255" y="1164656"/>
                  </a:cubicBezTo>
                  <a:close/>
                  <a:moveTo>
                    <a:pt x="3110087" y="1070611"/>
                  </a:moveTo>
                  <a:lnTo>
                    <a:pt x="3108028" y="1071228"/>
                  </a:lnTo>
                  <a:lnTo>
                    <a:pt x="3107501" y="1074263"/>
                  </a:lnTo>
                  <a:lnTo>
                    <a:pt x="3110087" y="1070611"/>
                  </a:lnTo>
                  <a:close/>
                  <a:moveTo>
                    <a:pt x="2980638" y="637442"/>
                  </a:moveTo>
                  <a:cubicBezTo>
                    <a:pt x="2990565" y="639936"/>
                    <a:pt x="3002973" y="646171"/>
                    <a:pt x="3011659" y="643677"/>
                  </a:cubicBezTo>
                  <a:cubicBezTo>
                    <a:pt x="3031512" y="638689"/>
                    <a:pt x="3041439" y="644924"/>
                    <a:pt x="3045161" y="663629"/>
                  </a:cubicBezTo>
                  <a:cubicBezTo>
                    <a:pt x="3048884" y="678594"/>
                    <a:pt x="3061292" y="677347"/>
                    <a:pt x="3069978" y="671112"/>
                  </a:cubicBezTo>
                  <a:cubicBezTo>
                    <a:pt x="3088590" y="659888"/>
                    <a:pt x="3105961" y="648665"/>
                    <a:pt x="3124574" y="637442"/>
                  </a:cubicBezTo>
                  <a:cubicBezTo>
                    <a:pt x="3120851" y="653653"/>
                    <a:pt x="3140704" y="672359"/>
                    <a:pt x="3120851" y="687323"/>
                  </a:cubicBezTo>
                  <a:cubicBezTo>
                    <a:pt x="3099757" y="702288"/>
                    <a:pt x="3140704" y="722240"/>
                    <a:pt x="3118370" y="730969"/>
                  </a:cubicBezTo>
                  <a:cubicBezTo>
                    <a:pt x="3097276" y="739699"/>
                    <a:pt x="3103480" y="754663"/>
                    <a:pt x="3098517" y="768380"/>
                  </a:cubicBezTo>
                  <a:cubicBezTo>
                    <a:pt x="3094794" y="783345"/>
                    <a:pt x="3099757" y="793321"/>
                    <a:pt x="3117129" y="792074"/>
                  </a:cubicBezTo>
                  <a:cubicBezTo>
                    <a:pt x="3133880" y="790204"/>
                    <a:pt x="3138533" y="795816"/>
                    <a:pt x="3139619" y="803765"/>
                  </a:cubicBezTo>
                  <a:lnTo>
                    <a:pt x="3140594" y="826868"/>
                  </a:lnTo>
                  <a:lnTo>
                    <a:pt x="3155712" y="831763"/>
                  </a:lnTo>
                  <a:cubicBezTo>
                    <a:pt x="3160868" y="832684"/>
                    <a:pt x="3166024" y="831149"/>
                    <a:pt x="3170877" y="821942"/>
                  </a:cubicBezTo>
                  <a:cubicBezTo>
                    <a:pt x="3175730" y="812121"/>
                    <a:pt x="3178763" y="807518"/>
                    <a:pt x="3183009" y="808285"/>
                  </a:cubicBezTo>
                  <a:cubicBezTo>
                    <a:pt x="3185132" y="808669"/>
                    <a:pt x="3187559" y="810395"/>
                    <a:pt x="3190668" y="813483"/>
                  </a:cubicBezTo>
                  <a:lnTo>
                    <a:pt x="3201305" y="825584"/>
                  </a:lnTo>
                  <a:lnTo>
                    <a:pt x="3203244" y="824278"/>
                  </a:lnTo>
                  <a:cubicBezTo>
                    <a:pt x="3228186" y="825519"/>
                    <a:pt x="3221951" y="871442"/>
                    <a:pt x="3254376" y="860272"/>
                  </a:cubicBezTo>
                  <a:cubicBezTo>
                    <a:pt x="3268094" y="868960"/>
                    <a:pt x="3273082" y="881372"/>
                    <a:pt x="3268094" y="893783"/>
                  </a:cubicBezTo>
                  <a:cubicBezTo>
                    <a:pt x="3261858" y="911160"/>
                    <a:pt x="3263105" y="924813"/>
                    <a:pt x="3270588" y="939707"/>
                  </a:cubicBezTo>
                  <a:cubicBezTo>
                    <a:pt x="3263105" y="944671"/>
                    <a:pt x="3256870" y="950877"/>
                    <a:pt x="3260611" y="958324"/>
                  </a:cubicBezTo>
                  <a:cubicBezTo>
                    <a:pt x="3264353" y="968254"/>
                    <a:pt x="3274329" y="974459"/>
                    <a:pt x="3276824" y="984389"/>
                  </a:cubicBezTo>
                  <a:cubicBezTo>
                    <a:pt x="3279318" y="993077"/>
                    <a:pt x="3278071" y="1005489"/>
                    <a:pt x="3273082" y="1014177"/>
                  </a:cubicBezTo>
                  <a:cubicBezTo>
                    <a:pt x="3271835" y="1019142"/>
                    <a:pt x="3259364" y="1019142"/>
                    <a:pt x="3251881" y="1020383"/>
                  </a:cubicBezTo>
                  <a:cubicBezTo>
                    <a:pt x="3241905" y="1021624"/>
                    <a:pt x="3229433" y="1021624"/>
                    <a:pt x="3229433" y="1035277"/>
                  </a:cubicBezTo>
                  <a:cubicBezTo>
                    <a:pt x="3229433" y="1043965"/>
                    <a:pt x="3241905" y="1041483"/>
                    <a:pt x="3248140" y="1043965"/>
                  </a:cubicBezTo>
                  <a:cubicBezTo>
                    <a:pt x="3259364" y="1048930"/>
                    <a:pt x="3265600" y="1056377"/>
                    <a:pt x="3260611" y="1067547"/>
                  </a:cubicBezTo>
                  <a:cubicBezTo>
                    <a:pt x="3256870" y="1077477"/>
                    <a:pt x="3250634" y="1094853"/>
                    <a:pt x="3241905" y="1087406"/>
                  </a:cubicBezTo>
                  <a:cubicBezTo>
                    <a:pt x="3209480" y="1062583"/>
                    <a:pt x="3189526" y="1093612"/>
                    <a:pt x="3175808" y="1106024"/>
                  </a:cubicBezTo>
                  <a:cubicBezTo>
                    <a:pt x="3157101" y="1122159"/>
                    <a:pt x="3143383" y="1145741"/>
                    <a:pt x="3125923" y="1164359"/>
                  </a:cubicBezTo>
                  <a:cubicBezTo>
                    <a:pt x="3117194" y="1174288"/>
                    <a:pt x="3123429" y="1184217"/>
                    <a:pt x="3124676" y="1194147"/>
                  </a:cubicBezTo>
                  <a:cubicBezTo>
                    <a:pt x="3125923" y="1205317"/>
                    <a:pt x="3125923" y="1212764"/>
                    <a:pt x="3110958" y="1217729"/>
                  </a:cubicBezTo>
                  <a:cubicBezTo>
                    <a:pt x="3081027" y="1226417"/>
                    <a:pt x="3081027" y="1228900"/>
                    <a:pt x="3092251" y="1247517"/>
                  </a:cubicBezTo>
                  <a:cubicBezTo>
                    <a:pt x="3102228" y="1261170"/>
                    <a:pt x="3110958" y="1273582"/>
                    <a:pt x="3110958" y="1289717"/>
                  </a:cubicBezTo>
                  <a:cubicBezTo>
                    <a:pt x="3082898" y="1311127"/>
                    <a:pt x="3087809" y="1340915"/>
                    <a:pt x="3086757" y="1369133"/>
                  </a:cubicBezTo>
                  <a:lnTo>
                    <a:pt x="3083969" y="1386130"/>
                  </a:lnTo>
                  <a:lnTo>
                    <a:pt x="3100038" y="1382017"/>
                  </a:lnTo>
                  <a:cubicBezTo>
                    <a:pt x="3118719" y="1383541"/>
                    <a:pt x="3121061" y="1405813"/>
                    <a:pt x="3119187" y="1424568"/>
                  </a:cubicBezTo>
                  <a:cubicBezTo>
                    <a:pt x="3116689" y="1460828"/>
                    <a:pt x="3115439" y="1497088"/>
                    <a:pt x="3110442" y="1533348"/>
                  </a:cubicBezTo>
                  <a:cubicBezTo>
                    <a:pt x="3137927" y="1532097"/>
                    <a:pt x="3137927" y="1505840"/>
                    <a:pt x="3155417" y="1500839"/>
                  </a:cubicBezTo>
                  <a:cubicBezTo>
                    <a:pt x="3166661" y="1502089"/>
                    <a:pt x="3180404" y="1503339"/>
                    <a:pt x="3176656" y="1517093"/>
                  </a:cubicBezTo>
                  <a:cubicBezTo>
                    <a:pt x="3172908" y="1534598"/>
                    <a:pt x="3162913" y="1550852"/>
                    <a:pt x="3156667" y="1568357"/>
                  </a:cubicBezTo>
                  <a:cubicBezTo>
                    <a:pt x="3140426" y="1609618"/>
                    <a:pt x="3140426" y="1610869"/>
                    <a:pt x="3100448" y="1594614"/>
                  </a:cubicBezTo>
                  <a:cubicBezTo>
                    <a:pt x="3059221" y="1577109"/>
                    <a:pt x="3059221" y="1577109"/>
                    <a:pt x="3031736" y="1548352"/>
                  </a:cubicBezTo>
                  <a:cubicBezTo>
                    <a:pt x="3021741" y="1568357"/>
                    <a:pt x="3035484" y="1597115"/>
                    <a:pt x="3015495" y="1614620"/>
                  </a:cubicBezTo>
                  <a:cubicBezTo>
                    <a:pt x="3010497" y="1618371"/>
                    <a:pt x="3006749" y="1622122"/>
                    <a:pt x="3001752" y="1623372"/>
                  </a:cubicBezTo>
                  <a:cubicBezTo>
                    <a:pt x="2998004" y="1623372"/>
                    <a:pt x="2993007" y="1619621"/>
                    <a:pt x="2990508" y="1615870"/>
                  </a:cubicBezTo>
                  <a:cubicBezTo>
                    <a:pt x="2988010" y="1608368"/>
                    <a:pt x="2996755" y="1593364"/>
                    <a:pt x="2980514" y="1593364"/>
                  </a:cubicBezTo>
                  <a:cubicBezTo>
                    <a:pt x="2975517" y="1594614"/>
                    <a:pt x="2966771" y="1604617"/>
                    <a:pt x="2966771" y="1610869"/>
                  </a:cubicBezTo>
                  <a:cubicBezTo>
                    <a:pt x="2964273" y="1629624"/>
                    <a:pt x="2950530" y="1647129"/>
                    <a:pt x="2964273" y="1670885"/>
                  </a:cubicBezTo>
                  <a:cubicBezTo>
                    <a:pt x="2975517" y="1693391"/>
                    <a:pt x="2981763" y="1718398"/>
                    <a:pt x="3011747" y="1725900"/>
                  </a:cubicBezTo>
                  <a:cubicBezTo>
                    <a:pt x="3003001" y="1735903"/>
                    <a:pt x="2990508" y="1740905"/>
                    <a:pt x="2976766" y="1740905"/>
                  </a:cubicBezTo>
                  <a:cubicBezTo>
                    <a:pt x="2950530" y="1740905"/>
                    <a:pt x="2924295" y="1740905"/>
                    <a:pt x="2899309" y="1740905"/>
                  </a:cubicBezTo>
                  <a:cubicBezTo>
                    <a:pt x="2896810" y="1757159"/>
                    <a:pt x="2895561" y="1770913"/>
                    <a:pt x="2893062" y="1783416"/>
                  </a:cubicBezTo>
                  <a:cubicBezTo>
                    <a:pt x="2890563" y="1790918"/>
                    <a:pt x="2883068" y="1798420"/>
                    <a:pt x="2874322" y="1793419"/>
                  </a:cubicBezTo>
                  <a:cubicBezTo>
                    <a:pt x="2860580" y="1785917"/>
                    <a:pt x="2849336" y="1783416"/>
                    <a:pt x="2853084" y="1804672"/>
                  </a:cubicBezTo>
                  <a:cubicBezTo>
                    <a:pt x="2856832" y="1820927"/>
                    <a:pt x="2861829" y="1834680"/>
                    <a:pt x="2838092" y="1838431"/>
                  </a:cubicBezTo>
                  <a:cubicBezTo>
                    <a:pt x="2820602" y="1842182"/>
                    <a:pt x="2808109" y="1852185"/>
                    <a:pt x="2814356" y="1872191"/>
                  </a:cubicBezTo>
                  <a:cubicBezTo>
                    <a:pt x="2819353" y="1890946"/>
                    <a:pt x="2808109" y="1903449"/>
                    <a:pt x="2803112" y="1917203"/>
                  </a:cubicBezTo>
                  <a:cubicBezTo>
                    <a:pt x="2794367" y="1920954"/>
                    <a:pt x="2781873" y="1928456"/>
                    <a:pt x="2774378" y="1919704"/>
                  </a:cubicBezTo>
                  <a:cubicBezTo>
                    <a:pt x="2755638" y="1899698"/>
                    <a:pt x="2739397" y="1897198"/>
                    <a:pt x="2721907" y="1919704"/>
                  </a:cubicBezTo>
                  <a:cubicBezTo>
                    <a:pt x="2711912" y="1930957"/>
                    <a:pt x="2700668" y="1933458"/>
                    <a:pt x="2686926" y="1933458"/>
                  </a:cubicBezTo>
                  <a:cubicBezTo>
                    <a:pt x="2666937" y="1932207"/>
                    <a:pt x="2658192" y="1924705"/>
                    <a:pt x="2654444" y="1898448"/>
                  </a:cubicBezTo>
                  <a:cubicBezTo>
                    <a:pt x="2650696" y="1882193"/>
                    <a:pt x="2636953" y="1874691"/>
                    <a:pt x="2630707" y="1885945"/>
                  </a:cubicBezTo>
                  <a:cubicBezTo>
                    <a:pt x="2619463" y="1907200"/>
                    <a:pt x="2603222" y="1919704"/>
                    <a:pt x="2579485" y="1927206"/>
                  </a:cubicBezTo>
                  <a:cubicBezTo>
                    <a:pt x="2552000" y="1934708"/>
                    <a:pt x="2533261" y="1949712"/>
                    <a:pt x="2543255" y="1984722"/>
                  </a:cubicBezTo>
                  <a:cubicBezTo>
                    <a:pt x="2544504" y="1992224"/>
                    <a:pt x="2534510" y="2004727"/>
                    <a:pt x="2530762" y="2013480"/>
                  </a:cubicBezTo>
                  <a:cubicBezTo>
                    <a:pt x="2527014" y="2019731"/>
                    <a:pt x="2522017" y="2020982"/>
                    <a:pt x="2514521" y="2019731"/>
                  </a:cubicBezTo>
                  <a:cubicBezTo>
                    <a:pt x="2507025" y="2014730"/>
                    <a:pt x="2497031" y="2013480"/>
                    <a:pt x="2489535" y="2007228"/>
                  </a:cubicBezTo>
                  <a:cubicBezTo>
                    <a:pt x="2482039" y="2000976"/>
                    <a:pt x="2478291" y="1992224"/>
                    <a:pt x="2475792" y="1982221"/>
                  </a:cubicBezTo>
                  <a:lnTo>
                    <a:pt x="2472891" y="1958990"/>
                  </a:lnTo>
                  <a:lnTo>
                    <a:pt x="2458269" y="1958014"/>
                  </a:lnTo>
                  <a:cubicBezTo>
                    <a:pt x="2449227" y="1956470"/>
                    <a:pt x="2440496" y="1953691"/>
                    <a:pt x="2432389" y="1948750"/>
                  </a:cubicBezTo>
                  <a:cubicBezTo>
                    <a:pt x="2422412" y="1942575"/>
                    <a:pt x="2416175" y="1938869"/>
                    <a:pt x="2414928" y="1925282"/>
                  </a:cubicBezTo>
                  <a:cubicBezTo>
                    <a:pt x="2412434" y="1896873"/>
                    <a:pt x="2402456" y="1884522"/>
                    <a:pt x="2376264" y="1872170"/>
                  </a:cubicBezTo>
                  <a:cubicBezTo>
                    <a:pt x="2356308" y="1864759"/>
                    <a:pt x="2337600" y="1856113"/>
                    <a:pt x="2327622" y="1836350"/>
                  </a:cubicBezTo>
                  <a:cubicBezTo>
                    <a:pt x="2320138" y="1822763"/>
                    <a:pt x="2307666" y="1817822"/>
                    <a:pt x="2293946" y="1817822"/>
                  </a:cubicBezTo>
                  <a:cubicBezTo>
                    <a:pt x="2292699" y="1814117"/>
                    <a:pt x="2291452" y="1810411"/>
                    <a:pt x="2291452" y="1807941"/>
                  </a:cubicBezTo>
                  <a:cubicBezTo>
                    <a:pt x="2308913" y="1774592"/>
                    <a:pt x="2331363" y="1744947"/>
                    <a:pt x="2360050" y="1721479"/>
                  </a:cubicBezTo>
                  <a:cubicBezTo>
                    <a:pt x="2365039" y="1715303"/>
                    <a:pt x="2370028" y="1711598"/>
                    <a:pt x="2376264" y="1707892"/>
                  </a:cubicBezTo>
                  <a:lnTo>
                    <a:pt x="2393960" y="1699714"/>
                  </a:lnTo>
                  <a:lnTo>
                    <a:pt x="2391536" y="1697805"/>
                  </a:lnTo>
                  <a:lnTo>
                    <a:pt x="2382908" y="1699063"/>
                  </a:lnTo>
                  <a:cubicBezTo>
                    <a:pt x="2360989" y="1697950"/>
                    <a:pt x="2340828" y="1685773"/>
                    <a:pt x="2319259" y="1682027"/>
                  </a:cubicBezTo>
                  <a:cubicBezTo>
                    <a:pt x="2330512" y="1688271"/>
                    <a:pt x="2356769" y="1688271"/>
                    <a:pt x="2336764" y="1710752"/>
                  </a:cubicBezTo>
                  <a:cubicBezTo>
                    <a:pt x="2323010" y="1728236"/>
                    <a:pt x="2298004" y="1729485"/>
                    <a:pt x="2277999" y="1726988"/>
                  </a:cubicBezTo>
                  <a:cubicBezTo>
                    <a:pt x="2233613" y="1721992"/>
                    <a:pt x="2189227" y="1722928"/>
                    <a:pt x="2144841" y="1726675"/>
                  </a:cubicBezTo>
                  <a:lnTo>
                    <a:pt x="2027059" y="1741312"/>
                  </a:lnTo>
                  <a:lnTo>
                    <a:pt x="2029537" y="1743814"/>
                  </a:lnTo>
                  <a:cubicBezTo>
                    <a:pt x="2041384" y="1766571"/>
                    <a:pt x="2029969" y="1794045"/>
                    <a:pt x="2027551" y="1821320"/>
                  </a:cubicBezTo>
                  <a:lnTo>
                    <a:pt x="2029999" y="1839063"/>
                  </a:lnTo>
                  <a:lnTo>
                    <a:pt x="2028742" y="1844583"/>
                  </a:lnTo>
                  <a:cubicBezTo>
                    <a:pt x="2028742" y="1847094"/>
                    <a:pt x="2029055" y="1848977"/>
                    <a:pt x="2029836" y="1849919"/>
                  </a:cubicBezTo>
                  <a:lnTo>
                    <a:pt x="2031479" y="1849787"/>
                  </a:lnTo>
                  <a:lnTo>
                    <a:pt x="2032493" y="1857137"/>
                  </a:lnTo>
                  <a:cubicBezTo>
                    <a:pt x="2032493" y="1860903"/>
                    <a:pt x="2043744" y="1844583"/>
                    <a:pt x="2033743" y="1849605"/>
                  </a:cubicBezTo>
                  <a:lnTo>
                    <a:pt x="2031479" y="1849787"/>
                  </a:lnTo>
                  <a:lnTo>
                    <a:pt x="2029999" y="1839063"/>
                  </a:lnTo>
                  <a:lnTo>
                    <a:pt x="2036770" y="1809315"/>
                  </a:lnTo>
                  <a:cubicBezTo>
                    <a:pt x="2049838" y="1779539"/>
                    <a:pt x="2077497" y="1767064"/>
                    <a:pt x="2115001" y="1779304"/>
                  </a:cubicBezTo>
                  <a:cubicBezTo>
                    <a:pt x="2142504" y="1788092"/>
                    <a:pt x="2170007" y="1798135"/>
                    <a:pt x="2196259" y="1808178"/>
                  </a:cubicBezTo>
                  <a:lnTo>
                    <a:pt x="2196798" y="1808846"/>
                  </a:lnTo>
                  <a:lnTo>
                    <a:pt x="2200708" y="1774838"/>
                  </a:lnTo>
                  <a:cubicBezTo>
                    <a:pt x="2207618" y="1763425"/>
                    <a:pt x="2218980" y="1756133"/>
                    <a:pt x="2232492" y="1755499"/>
                  </a:cubicBezTo>
                  <a:cubicBezTo>
                    <a:pt x="2266885" y="1752963"/>
                    <a:pt x="2277940" y="1791007"/>
                    <a:pt x="2290224" y="1818906"/>
                  </a:cubicBezTo>
                  <a:lnTo>
                    <a:pt x="2290224" y="1820174"/>
                  </a:lnTo>
                  <a:cubicBezTo>
                    <a:pt x="2290224" y="1841732"/>
                    <a:pt x="2276712" y="1851877"/>
                    <a:pt x="2259515" y="1859486"/>
                  </a:cubicBezTo>
                  <a:cubicBezTo>
                    <a:pt x="2242318" y="1867095"/>
                    <a:pt x="2237405" y="1864559"/>
                    <a:pt x="2237405" y="1843000"/>
                  </a:cubicBezTo>
                  <a:cubicBezTo>
                    <a:pt x="2237405" y="1832855"/>
                    <a:pt x="2236791" y="1827783"/>
                    <a:pt x="2233259" y="1826832"/>
                  </a:cubicBezTo>
                  <a:lnTo>
                    <a:pt x="2216605" y="1833417"/>
                  </a:lnTo>
                  <a:lnTo>
                    <a:pt x="2217512" y="1834541"/>
                  </a:lnTo>
                  <a:cubicBezTo>
                    <a:pt x="2218762" y="1855882"/>
                    <a:pt x="2213761" y="1875968"/>
                    <a:pt x="2203760" y="1894799"/>
                  </a:cubicBezTo>
                  <a:cubicBezTo>
                    <a:pt x="2196259" y="1907352"/>
                    <a:pt x="2186258" y="1914885"/>
                    <a:pt x="2173757" y="1919906"/>
                  </a:cubicBezTo>
                  <a:cubicBezTo>
                    <a:pt x="2130003" y="1939992"/>
                    <a:pt x="2130003" y="1939992"/>
                    <a:pt x="2105000" y="1980164"/>
                  </a:cubicBezTo>
                  <a:cubicBezTo>
                    <a:pt x="2084998" y="1978909"/>
                    <a:pt x="2062496" y="1981419"/>
                    <a:pt x="2042494" y="1976398"/>
                  </a:cubicBezTo>
                  <a:cubicBezTo>
                    <a:pt x="2007490" y="1968866"/>
                    <a:pt x="2007490" y="1966355"/>
                    <a:pt x="1994989" y="1977653"/>
                  </a:cubicBezTo>
                  <a:cubicBezTo>
                    <a:pt x="1986238" y="1985185"/>
                    <a:pt x="1978737" y="1991462"/>
                    <a:pt x="1969986" y="1998995"/>
                  </a:cubicBezTo>
                  <a:cubicBezTo>
                    <a:pt x="1961235" y="1983930"/>
                    <a:pt x="1954985" y="1971376"/>
                    <a:pt x="1947484" y="1958823"/>
                  </a:cubicBezTo>
                  <a:cubicBezTo>
                    <a:pt x="1933733" y="1932460"/>
                    <a:pt x="1933733" y="1932460"/>
                    <a:pt x="1958735" y="1912374"/>
                  </a:cubicBezTo>
                  <a:cubicBezTo>
                    <a:pt x="1967486" y="1907352"/>
                    <a:pt x="1974987" y="1899820"/>
                    <a:pt x="1979987" y="1891032"/>
                  </a:cubicBezTo>
                  <a:cubicBezTo>
                    <a:pt x="1988738" y="1873457"/>
                    <a:pt x="1974987" y="1868436"/>
                    <a:pt x="1961235" y="1867180"/>
                  </a:cubicBezTo>
                  <a:lnTo>
                    <a:pt x="1960198" y="1866443"/>
                  </a:lnTo>
                  <a:lnTo>
                    <a:pt x="1949202" y="1876124"/>
                  </a:lnTo>
                  <a:cubicBezTo>
                    <a:pt x="1896509" y="1903462"/>
                    <a:pt x="1896509" y="1903462"/>
                    <a:pt x="1916583" y="1960622"/>
                  </a:cubicBezTo>
                  <a:cubicBezTo>
                    <a:pt x="1921601" y="1975534"/>
                    <a:pt x="1915328" y="1986717"/>
                    <a:pt x="1906546" y="1996658"/>
                  </a:cubicBezTo>
                  <a:cubicBezTo>
                    <a:pt x="1904037" y="2000386"/>
                    <a:pt x="1897764" y="2001629"/>
                    <a:pt x="1892746" y="2001629"/>
                  </a:cubicBezTo>
                  <a:cubicBezTo>
                    <a:pt x="1890236" y="2001629"/>
                    <a:pt x="1887727" y="1997901"/>
                    <a:pt x="1887727" y="1996658"/>
                  </a:cubicBezTo>
                  <a:cubicBezTo>
                    <a:pt x="1887727" y="1975534"/>
                    <a:pt x="1887727" y="1954409"/>
                    <a:pt x="1878945" y="1935770"/>
                  </a:cubicBezTo>
                  <a:cubicBezTo>
                    <a:pt x="1876436" y="1930799"/>
                    <a:pt x="1873927" y="1925829"/>
                    <a:pt x="1868909" y="1925829"/>
                  </a:cubicBezTo>
                  <a:cubicBezTo>
                    <a:pt x="1861381" y="1924586"/>
                    <a:pt x="1853853" y="1933285"/>
                    <a:pt x="1856363" y="1940740"/>
                  </a:cubicBezTo>
                  <a:cubicBezTo>
                    <a:pt x="1862636" y="1964350"/>
                    <a:pt x="1857617" y="1975534"/>
                    <a:pt x="1831271" y="1978019"/>
                  </a:cubicBezTo>
                  <a:cubicBezTo>
                    <a:pt x="1828762" y="1961865"/>
                    <a:pt x="1826253" y="1944468"/>
                    <a:pt x="1803670" y="1954409"/>
                  </a:cubicBezTo>
                  <a:cubicBezTo>
                    <a:pt x="1787361" y="1960622"/>
                    <a:pt x="1772305" y="1969321"/>
                    <a:pt x="1754741" y="1978019"/>
                  </a:cubicBezTo>
                  <a:cubicBezTo>
                    <a:pt x="1761014" y="1990445"/>
                    <a:pt x="1766033" y="2002872"/>
                    <a:pt x="1772305" y="2016540"/>
                  </a:cubicBezTo>
                  <a:cubicBezTo>
                    <a:pt x="1750978" y="2026481"/>
                    <a:pt x="1737177" y="2005357"/>
                    <a:pt x="1718358" y="2009085"/>
                  </a:cubicBezTo>
                  <a:cubicBezTo>
                    <a:pt x="1720240" y="1996659"/>
                    <a:pt x="1714595" y="1988892"/>
                    <a:pt x="1707381" y="1982213"/>
                  </a:cubicBezTo>
                  <a:lnTo>
                    <a:pt x="1688030" y="1962899"/>
                  </a:lnTo>
                  <a:lnTo>
                    <a:pt x="1686852" y="1964023"/>
                  </a:lnTo>
                  <a:cubicBezTo>
                    <a:pt x="1676961" y="1956648"/>
                    <a:pt x="1667070" y="1946815"/>
                    <a:pt x="1655942" y="1940669"/>
                  </a:cubicBezTo>
                  <a:cubicBezTo>
                    <a:pt x="1638633" y="1933294"/>
                    <a:pt x="1628742" y="1930835"/>
                    <a:pt x="1611432" y="1950502"/>
                  </a:cubicBezTo>
                  <a:cubicBezTo>
                    <a:pt x="1592887" y="1975086"/>
                    <a:pt x="1553322" y="1993524"/>
                    <a:pt x="1522413" y="1970169"/>
                  </a:cubicBezTo>
                  <a:cubicBezTo>
                    <a:pt x="1502630" y="1956648"/>
                    <a:pt x="1496448" y="1970169"/>
                    <a:pt x="1482848" y="1975086"/>
                  </a:cubicBezTo>
                  <a:cubicBezTo>
                    <a:pt x="1475430" y="1976315"/>
                    <a:pt x="1469248" y="1970169"/>
                    <a:pt x="1465539" y="1964023"/>
                  </a:cubicBezTo>
                  <a:cubicBezTo>
                    <a:pt x="1432156" y="1962794"/>
                    <a:pt x="1414847" y="1941898"/>
                    <a:pt x="1401247" y="1916085"/>
                  </a:cubicBezTo>
                  <a:cubicBezTo>
                    <a:pt x="1412374" y="1898877"/>
                    <a:pt x="1423502" y="1914856"/>
                    <a:pt x="1433393" y="1916085"/>
                  </a:cubicBezTo>
                  <a:lnTo>
                    <a:pt x="1433665" y="1915549"/>
                  </a:lnTo>
                  <a:lnTo>
                    <a:pt x="1433345" y="1915868"/>
                  </a:lnTo>
                  <a:cubicBezTo>
                    <a:pt x="1434591" y="1897242"/>
                    <a:pt x="1435837" y="1876133"/>
                    <a:pt x="1439574" y="1856266"/>
                  </a:cubicBezTo>
                  <a:cubicBezTo>
                    <a:pt x="1442066" y="1843848"/>
                    <a:pt x="1437083" y="1832673"/>
                    <a:pt x="1432100" y="1821498"/>
                  </a:cubicBezTo>
                  <a:cubicBezTo>
                    <a:pt x="1427116" y="1805355"/>
                    <a:pt x="1423379" y="1819014"/>
                    <a:pt x="1417150" y="1821498"/>
                  </a:cubicBezTo>
                  <a:cubicBezTo>
                    <a:pt x="1415904" y="1823981"/>
                    <a:pt x="1415904" y="1826465"/>
                    <a:pt x="1414659" y="1827706"/>
                  </a:cubicBezTo>
                  <a:cubicBezTo>
                    <a:pt x="1409675" y="1835156"/>
                    <a:pt x="1403447" y="1846332"/>
                    <a:pt x="1392234" y="1840123"/>
                  </a:cubicBezTo>
                  <a:cubicBezTo>
                    <a:pt x="1389743" y="1838882"/>
                    <a:pt x="1388497" y="1835777"/>
                    <a:pt x="1387563" y="1832052"/>
                  </a:cubicBezTo>
                  <a:lnTo>
                    <a:pt x="1386987" y="1829627"/>
                  </a:lnTo>
                  <a:lnTo>
                    <a:pt x="1383072" y="1831669"/>
                  </a:lnTo>
                  <a:cubicBezTo>
                    <a:pt x="1358144" y="1834152"/>
                    <a:pt x="1331969" y="1831669"/>
                    <a:pt x="1307040" y="1827944"/>
                  </a:cubicBezTo>
                  <a:cubicBezTo>
                    <a:pt x="1295823" y="1825461"/>
                    <a:pt x="1285851" y="1819253"/>
                    <a:pt x="1288344" y="1808079"/>
                  </a:cubicBezTo>
                  <a:cubicBezTo>
                    <a:pt x="1292083" y="1791938"/>
                    <a:pt x="1302055" y="1780764"/>
                    <a:pt x="1320751" y="1788214"/>
                  </a:cubicBezTo>
                  <a:cubicBezTo>
                    <a:pt x="1339447" y="1769590"/>
                    <a:pt x="1379333" y="1711235"/>
                    <a:pt x="1379333" y="1696336"/>
                  </a:cubicBezTo>
                  <a:cubicBezTo>
                    <a:pt x="1380579" y="1683920"/>
                    <a:pt x="1373101" y="1672746"/>
                    <a:pt x="1369362" y="1660330"/>
                  </a:cubicBezTo>
                  <a:cubicBezTo>
                    <a:pt x="1369362" y="1652880"/>
                    <a:pt x="1373101" y="1646672"/>
                    <a:pt x="1375594" y="1640464"/>
                  </a:cubicBezTo>
                  <a:cubicBezTo>
                    <a:pt x="1378087" y="1637981"/>
                    <a:pt x="1379333" y="1633015"/>
                    <a:pt x="1380579" y="1629290"/>
                  </a:cubicBezTo>
                  <a:cubicBezTo>
                    <a:pt x="1380579" y="1629290"/>
                    <a:pt x="1380579" y="1624324"/>
                    <a:pt x="1379333" y="1624324"/>
                  </a:cubicBezTo>
                  <a:cubicBezTo>
                    <a:pt x="1375594" y="1621841"/>
                    <a:pt x="1371855" y="1620599"/>
                    <a:pt x="1368115" y="1619357"/>
                  </a:cubicBezTo>
                  <a:cubicBezTo>
                    <a:pt x="1363130" y="1616874"/>
                    <a:pt x="1360637" y="1613149"/>
                    <a:pt x="1359390" y="1608183"/>
                  </a:cubicBezTo>
                  <a:cubicBezTo>
                    <a:pt x="1359390" y="1604458"/>
                    <a:pt x="1356897" y="1599492"/>
                    <a:pt x="1353158" y="1597009"/>
                  </a:cubicBezTo>
                  <a:cubicBezTo>
                    <a:pt x="1346926" y="1593284"/>
                    <a:pt x="1345680" y="1590801"/>
                    <a:pt x="1346926" y="1587076"/>
                  </a:cubicBezTo>
                  <a:cubicBezTo>
                    <a:pt x="1349419" y="1582110"/>
                    <a:pt x="1351912" y="1580868"/>
                    <a:pt x="1353158" y="1580868"/>
                  </a:cubicBezTo>
                  <a:cubicBezTo>
                    <a:pt x="1359390" y="1580868"/>
                    <a:pt x="1365622" y="1580247"/>
                    <a:pt x="1371076" y="1577919"/>
                  </a:cubicBezTo>
                  <a:lnTo>
                    <a:pt x="1382776" y="1566265"/>
                  </a:lnTo>
                  <a:lnTo>
                    <a:pt x="1367729" y="1571878"/>
                  </a:lnTo>
                  <a:cubicBezTo>
                    <a:pt x="1326662" y="1568164"/>
                    <a:pt x="1278127" y="1531021"/>
                    <a:pt x="1258215" y="1602831"/>
                  </a:cubicBezTo>
                  <a:cubicBezTo>
                    <a:pt x="1253238" y="1616450"/>
                    <a:pt x="1232082" y="1622640"/>
                    <a:pt x="1220881" y="1632545"/>
                  </a:cubicBezTo>
                  <a:cubicBezTo>
                    <a:pt x="1181058" y="1672165"/>
                    <a:pt x="1144968" y="1685784"/>
                    <a:pt x="1116345" y="1622640"/>
                  </a:cubicBezTo>
                  <a:cubicBezTo>
                    <a:pt x="1108878" y="1605307"/>
                    <a:pt x="1090211" y="1605307"/>
                    <a:pt x="1079011" y="1594164"/>
                  </a:cubicBezTo>
                  <a:cubicBezTo>
                    <a:pt x="1079011" y="1587973"/>
                    <a:pt x="1079011" y="1584259"/>
                    <a:pt x="1079011" y="1578069"/>
                  </a:cubicBezTo>
                  <a:cubicBezTo>
                    <a:pt x="1071544" y="1568164"/>
                    <a:pt x="1071544" y="1557021"/>
                    <a:pt x="1080256" y="1545878"/>
                  </a:cubicBezTo>
                  <a:cubicBezTo>
                    <a:pt x="1087722" y="1540925"/>
                    <a:pt x="1095189" y="1533497"/>
                    <a:pt x="1102656" y="1531021"/>
                  </a:cubicBezTo>
                  <a:cubicBezTo>
                    <a:pt x="1121323" y="1526068"/>
                    <a:pt x="1126301" y="1514925"/>
                    <a:pt x="1127546" y="1498830"/>
                  </a:cubicBezTo>
                  <a:cubicBezTo>
                    <a:pt x="1133768" y="1493877"/>
                    <a:pt x="1135012" y="1483973"/>
                    <a:pt x="1143724" y="1482734"/>
                  </a:cubicBezTo>
                  <a:cubicBezTo>
                    <a:pt x="1164880" y="1481496"/>
                    <a:pt x="1174836" y="1470353"/>
                    <a:pt x="1174836" y="1449306"/>
                  </a:cubicBezTo>
                  <a:cubicBezTo>
                    <a:pt x="1174836" y="1439401"/>
                    <a:pt x="1174836" y="1429496"/>
                    <a:pt x="1174836" y="1419591"/>
                  </a:cubicBezTo>
                  <a:cubicBezTo>
                    <a:pt x="1176080" y="1405972"/>
                    <a:pt x="1178569" y="1394829"/>
                    <a:pt x="1191014" y="1387400"/>
                  </a:cubicBezTo>
                  <a:cubicBezTo>
                    <a:pt x="1207192" y="1402257"/>
                    <a:pt x="1228348" y="1405972"/>
                    <a:pt x="1243282" y="1394829"/>
                  </a:cubicBezTo>
                  <a:cubicBezTo>
                    <a:pt x="1296794" y="1351495"/>
                    <a:pt x="1365240" y="1342828"/>
                    <a:pt x="1423731" y="1313114"/>
                  </a:cubicBezTo>
                  <a:cubicBezTo>
                    <a:pt x="1437731" y="1306304"/>
                    <a:pt x="1448698" y="1302899"/>
                    <a:pt x="1457468" y="1302242"/>
                  </a:cubicBezTo>
                  <a:cubicBezTo>
                    <a:pt x="1483777" y="1300268"/>
                    <a:pt x="1490310" y="1323019"/>
                    <a:pt x="1499644" y="1352733"/>
                  </a:cubicBezTo>
                  <a:cubicBezTo>
                    <a:pt x="1508355" y="1378733"/>
                    <a:pt x="1471021" y="1407210"/>
                    <a:pt x="1500888" y="1425781"/>
                  </a:cubicBezTo>
                  <a:cubicBezTo>
                    <a:pt x="1541956" y="1449306"/>
                    <a:pt x="1575557" y="1487687"/>
                    <a:pt x="1626580" y="1490163"/>
                  </a:cubicBezTo>
                  <a:cubicBezTo>
                    <a:pt x="1678848" y="1493877"/>
                    <a:pt x="1729871" y="1508735"/>
                    <a:pt x="1780895" y="1511211"/>
                  </a:cubicBezTo>
                  <a:cubicBezTo>
                    <a:pt x="1876720" y="1483973"/>
                    <a:pt x="1879208" y="1486449"/>
                    <a:pt x="1916543" y="1576830"/>
                  </a:cubicBezTo>
                  <a:lnTo>
                    <a:pt x="1915187" y="1579711"/>
                  </a:lnTo>
                  <a:lnTo>
                    <a:pt x="1934808" y="1580103"/>
                  </a:lnTo>
                  <a:cubicBezTo>
                    <a:pt x="1956669" y="1585314"/>
                    <a:pt x="1971673" y="1603345"/>
                    <a:pt x="1986677" y="1622079"/>
                  </a:cubicBezTo>
                  <a:cubicBezTo>
                    <a:pt x="1989177" y="1624576"/>
                    <a:pt x="1997930" y="1625825"/>
                    <a:pt x="2001681" y="1624576"/>
                  </a:cubicBezTo>
                  <a:cubicBezTo>
                    <a:pt x="2011683" y="1620830"/>
                    <a:pt x="2006682" y="1614585"/>
                    <a:pt x="2002931" y="1608341"/>
                  </a:cubicBezTo>
                  <a:cubicBezTo>
                    <a:pt x="1995429" y="1598349"/>
                    <a:pt x="1987927" y="1587109"/>
                    <a:pt x="1981676" y="1574620"/>
                  </a:cubicBezTo>
                  <a:cubicBezTo>
                    <a:pt x="1975424" y="1559633"/>
                    <a:pt x="1985426" y="1552140"/>
                    <a:pt x="2000430" y="1549642"/>
                  </a:cubicBezTo>
                  <a:cubicBezTo>
                    <a:pt x="2007932" y="1547144"/>
                    <a:pt x="2015434" y="1547144"/>
                    <a:pt x="2022936" y="1547144"/>
                  </a:cubicBezTo>
                  <a:cubicBezTo>
                    <a:pt x="2072948" y="1573371"/>
                    <a:pt x="2122961" y="1510925"/>
                    <a:pt x="2167972" y="1544646"/>
                  </a:cubicBezTo>
                  <a:cubicBezTo>
                    <a:pt x="2216734" y="1580864"/>
                    <a:pt x="2227987" y="1544646"/>
                    <a:pt x="2247992" y="1515921"/>
                  </a:cubicBezTo>
                  <a:cubicBezTo>
                    <a:pt x="2252993" y="1515921"/>
                    <a:pt x="2257994" y="1515921"/>
                    <a:pt x="2262995" y="1515921"/>
                  </a:cubicBezTo>
                  <a:lnTo>
                    <a:pt x="2264486" y="1514955"/>
                  </a:lnTo>
                  <a:lnTo>
                    <a:pt x="2295582" y="1484549"/>
                  </a:lnTo>
                  <a:lnTo>
                    <a:pt x="2295504" y="1483449"/>
                  </a:lnTo>
                  <a:cubicBezTo>
                    <a:pt x="2301755" y="1470960"/>
                    <a:pt x="2314258" y="1467213"/>
                    <a:pt x="2326761" y="1467213"/>
                  </a:cubicBezTo>
                  <a:lnTo>
                    <a:pt x="2343677" y="1482903"/>
                  </a:lnTo>
                  <a:lnTo>
                    <a:pt x="2353198" y="1472622"/>
                  </a:lnTo>
                  <a:cubicBezTo>
                    <a:pt x="2355533" y="1467156"/>
                    <a:pt x="2356467" y="1460909"/>
                    <a:pt x="2357089" y="1454662"/>
                  </a:cubicBezTo>
                  <a:cubicBezTo>
                    <a:pt x="2367048" y="1443418"/>
                    <a:pt x="2377008" y="1432174"/>
                    <a:pt x="2388212" y="1422179"/>
                  </a:cubicBezTo>
                  <a:lnTo>
                    <a:pt x="2390766" y="1423888"/>
                  </a:lnTo>
                  <a:lnTo>
                    <a:pt x="2390363" y="1422902"/>
                  </a:lnTo>
                  <a:lnTo>
                    <a:pt x="2390363" y="1408919"/>
                  </a:lnTo>
                  <a:lnTo>
                    <a:pt x="2388212" y="1405938"/>
                  </a:lnTo>
                  <a:cubicBezTo>
                    <a:pt x="2399416" y="1370956"/>
                    <a:pt x="2408131" y="1364709"/>
                    <a:pt x="2429294" y="1375953"/>
                  </a:cubicBezTo>
                  <a:cubicBezTo>
                    <a:pt x="2440499" y="1382200"/>
                    <a:pt x="2451703" y="1389696"/>
                    <a:pt x="2462907" y="1394693"/>
                  </a:cubicBezTo>
                  <a:cubicBezTo>
                    <a:pt x="2476601" y="1400940"/>
                    <a:pt x="2480336" y="1389696"/>
                    <a:pt x="2485316" y="1379701"/>
                  </a:cubicBezTo>
                  <a:cubicBezTo>
                    <a:pt x="2491540" y="1359712"/>
                    <a:pt x="2503989" y="1370956"/>
                    <a:pt x="2515194" y="1374704"/>
                  </a:cubicBezTo>
                  <a:lnTo>
                    <a:pt x="2521781" y="1381816"/>
                  </a:lnTo>
                  <a:lnTo>
                    <a:pt x="2517624" y="1374447"/>
                  </a:lnTo>
                  <a:lnTo>
                    <a:pt x="2531374" y="1373427"/>
                  </a:lnTo>
                  <a:lnTo>
                    <a:pt x="2525153" y="1327228"/>
                  </a:lnTo>
                  <a:cubicBezTo>
                    <a:pt x="2525153" y="1310987"/>
                    <a:pt x="2538847" y="1304740"/>
                    <a:pt x="2563746" y="1309737"/>
                  </a:cubicBezTo>
                  <a:lnTo>
                    <a:pt x="2566985" y="1309024"/>
                  </a:lnTo>
                  <a:lnTo>
                    <a:pt x="2566206" y="1306758"/>
                  </a:lnTo>
                  <a:lnTo>
                    <a:pt x="2579929" y="1293752"/>
                  </a:lnTo>
                  <a:lnTo>
                    <a:pt x="2579929" y="1278503"/>
                  </a:lnTo>
                  <a:lnTo>
                    <a:pt x="2583385" y="1275969"/>
                  </a:lnTo>
                  <a:lnTo>
                    <a:pt x="2582688" y="1276152"/>
                  </a:lnTo>
                  <a:cubicBezTo>
                    <a:pt x="2585191" y="1268738"/>
                    <a:pt x="2585191" y="1257618"/>
                    <a:pt x="2588946" y="1255147"/>
                  </a:cubicBezTo>
                  <a:cubicBezTo>
                    <a:pt x="2627748" y="1231670"/>
                    <a:pt x="2661543" y="1200780"/>
                    <a:pt x="2710358" y="1197074"/>
                  </a:cubicBezTo>
                  <a:cubicBezTo>
                    <a:pt x="2716616" y="1203252"/>
                    <a:pt x="2722875" y="1204487"/>
                    <a:pt x="2730385" y="1198309"/>
                  </a:cubicBezTo>
                  <a:cubicBezTo>
                    <a:pt x="2740398" y="1188425"/>
                    <a:pt x="2744153" y="1177304"/>
                    <a:pt x="2740398" y="1163713"/>
                  </a:cubicBezTo>
                  <a:cubicBezTo>
                    <a:pt x="2737895" y="1151357"/>
                    <a:pt x="2731636" y="1139001"/>
                    <a:pt x="2744153" y="1127880"/>
                  </a:cubicBezTo>
                  <a:cubicBezTo>
                    <a:pt x="2751037" y="1122320"/>
                    <a:pt x="2758234" y="1119231"/>
                    <a:pt x="2765588" y="1117995"/>
                  </a:cubicBezTo>
                  <a:cubicBezTo>
                    <a:pt x="2772941" y="1116760"/>
                    <a:pt x="2780451" y="1117378"/>
                    <a:pt x="2787961" y="1119231"/>
                  </a:cubicBezTo>
                  <a:cubicBezTo>
                    <a:pt x="2795471" y="1121702"/>
                    <a:pt x="2800478" y="1129116"/>
                    <a:pt x="2806736" y="1132823"/>
                  </a:cubicBezTo>
                  <a:lnTo>
                    <a:pt x="2805259" y="1135077"/>
                  </a:lnTo>
                  <a:lnTo>
                    <a:pt x="2815219" y="1141075"/>
                  </a:lnTo>
                  <a:cubicBezTo>
                    <a:pt x="2821444" y="1142324"/>
                    <a:pt x="2827668" y="1143573"/>
                    <a:pt x="2828913" y="1141075"/>
                  </a:cubicBezTo>
                  <a:cubicBezTo>
                    <a:pt x="2830158" y="1133578"/>
                    <a:pt x="2820199" y="1141075"/>
                    <a:pt x="2818954" y="1133578"/>
                  </a:cubicBezTo>
                  <a:lnTo>
                    <a:pt x="2827556" y="1116977"/>
                  </a:lnTo>
                  <a:lnTo>
                    <a:pt x="2809560" y="1114433"/>
                  </a:lnTo>
                  <a:cubicBezTo>
                    <a:pt x="2800099" y="1111627"/>
                    <a:pt x="2792654" y="1105703"/>
                    <a:pt x="2790793" y="1091362"/>
                  </a:cubicBezTo>
                  <a:cubicBezTo>
                    <a:pt x="2788311" y="1071410"/>
                    <a:pt x="2814368" y="1081386"/>
                    <a:pt x="2825536" y="1067669"/>
                  </a:cubicBezTo>
                  <a:cubicBezTo>
                    <a:pt x="2790793" y="1057693"/>
                    <a:pt x="2779625" y="1103833"/>
                    <a:pt x="2749846" y="1093857"/>
                  </a:cubicBezTo>
                  <a:cubicBezTo>
                    <a:pt x="2738678" y="1091362"/>
                    <a:pt x="2728752" y="1083880"/>
                    <a:pt x="2722548" y="1073904"/>
                  </a:cubicBezTo>
                  <a:cubicBezTo>
                    <a:pt x="2720066" y="1066422"/>
                    <a:pt x="2721307" y="1060187"/>
                    <a:pt x="2726270" y="1052704"/>
                  </a:cubicBezTo>
                  <a:cubicBezTo>
                    <a:pt x="2742401" y="1031505"/>
                    <a:pt x="2758531" y="1012799"/>
                    <a:pt x="2774662" y="990353"/>
                  </a:cubicBezTo>
                  <a:cubicBezTo>
                    <a:pt x="2782107" y="979129"/>
                    <a:pt x="2793274" y="974141"/>
                    <a:pt x="2806923" y="972894"/>
                  </a:cubicBezTo>
                  <a:cubicBezTo>
                    <a:pt x="2829258" y="982870"/>
                    <a:pt x="2851593" y="1001576"/>
                    <a:pt x="2877650" y="981623"/>
                  </a:cubicBezTo>
                  <a:cubicBezTo>
                    <a:pt x="2846630" y="941718"/>
                    <a:pt x="2953340" y="936730"/>
                    <a:pt x="2898744" y="891837"/>
                  </a:cubicBezTo>
                  <a:cubicBezTo>
                    <a:pt x="2895022" y="871884"/>
                    <a:pt x="2895022" y="851932"/>
                    <a:pt x="2899985" y="831979"/>
                  </a:cubicBezTo>
                  <a:cubicBezTo>
                    <a:pt x="2902467" y="824497"/>
                    <a:pt x="2904948" y="818262"/>
                    <a:pt x="2908671" y="813274"/>
                  </a:cubicBezTo>
                  <a:cubicBezTo>
                    <a:pt x="2912393" y="807039"/>
                    <a:pt x="2917357" y="802050"/>
                    <a:pt x="2923561" y="799556"/>
                  </a:cubicBezTo>
                  <a:cubicBezTo>
                    <a:pt x="2926042" y="798309"/>
                    <a:pt x="2929765" y="798309"/>
                    <a:pt x="2933487" y="797062"/>
                  </a:cubicBezTo>
                  <a:cubicBezTo>
                    <a:pt x="3011659" y="795815"/>
                    <a:pt x="3027790" y="763392"/>
                    <a:pt x="2986843" y="686076"/>
                  </a:cubicBezTo>
                  <a:cubicBezTo>
                    <a:pt x="2976916" y="668618"/>
                    <a:pt x="2970712" y="656147"/>
                    <a:pt x="2980638" y="637442"/>
                  </a:cubicBezTo>
                  <a:close/>
                  <a:moveTo>
                    <a:pt x="2981999" y="615464"/>
                  </a:moveTo>
                  <a:cubicBezTo>
                    <a:pt x="2988105" y="616380"/>
                    <a:pt x="2986884" y="618211"/>
                    <a:pt x="2978335" y="620042"/>
                  </a:cubicBezTo>
                  <a:cubicBezTo>
                    <a:pt x="2980777" y="618211"/>
                    <a:pt x="2981999" y="615464"/>
                    <a:pt x="2981999" y="615464"/>
                  </a:cubicBezTo>
                  <a:close/>
                  <a:moveTo>
                    <a:pt x="3169665" y="589191"/>
                  </a:moveTo>
                  <a:cubicBezTo>
                    <a:pt x="3176858" y="603666"/>
                    <a:pt x="3180455" y="619348"/>
                    <a:pt x="3158874" y="625380"/>
                  </a:cubicBezTo>
                  <a:cubicBezTo>
                    <a:pt x="3146885" y="628999"/>
                    <a:pt x="3136094" y="632618"/>
                    <a:pt x="3124105" y="636237"/>
                  </a:cubicBezTo>
                  <a:cubicBezTo>
                    <a:pt x="3115712" y="601254"/>
                    <a:pt x="3116911" y="596428"/>
                    <a:pt x="3146885" y="590397"/>
                  </a:cubicBezTo>
                  <a:cubicBezTo>
                    <a:pt x="3155277" y="587984"/>
                    <a:pt x="3162471" y="590397"/>
                    <a:pt x="3169665" y="589191"/>
                  </a:cubicBezTo>
                  <a:close/>
                  <a:moveTo>
                    <a:pt x="2966720" y="544023"/>
                  </a:moveTo>
                  <a:cubicBezTo>
                    <a:pt x="2974185" y="550364"/>
                    <a:pt x="2982894" y="554169"/>
                    <a:pt x="2989115" y="561778"/>
                  </a:cubicBezTo>
                  <a:cubicBezTo>
                    <a:pt x="2995336" y="570655"/>
                    <a:pt x="2999069" y="582069"/>
                    <a:pt x="2981650" y="582069"/>
                  </a:cubicBezTo>
                  <a:cubicBezTo>
                    <a:pt x="2975429" y="581434"/>
                    <a:pt x="2969208" y="580483"/>
                    <a:pt x="2963765" y="581435"/>
                  </a:cubicBezTo>
                  <a:lnTo>
                    <a:pt x="2952902" y="590292"/>
                  </a:lnTo>
                  <a:lnTo>
                    <a:pt x="2963222" y="601936"/>
                  </a:lnTo>
                  <a:cubicBezTo>
                    <a:pt x="2965441" y="607326"/>
                    <a:pt x="2966075" y="613349"/>
                    <a:pt x="2966075" y="619690"/>
                  </a:cubicBezTo>
                  <a:cubicBezTo>
                    <a:pt x="2959735" y="616520"/>
                    <a:pt x="2955931" y="611764"/>
                    <a:pt x="2953712" y="606216"/>
                  </a:cubicBezTo>
                  <a:lnTo>
                    <a:pt x="2951410" y="591509"/>
                  </a:lnTo>
                  <a:lnTo>
                    <a:pt x="2950545" y="592214"/>
                  </a:lnTo>
                  <a:cubicBezTo>
                    <a:pt x="2939348" y="584605"/>
                    <a:pt x="2934371" y="575728"/>
                    <a:pt x="2945569" y="564314"/>
                  </a:cubicBezTo>
                  <a:cubicBezTo>
                    <a:pt x="2953034" y="556705"/>
                    <a:pt x="2959255" y="550364"/>
                    <a:pt x="2966720" y="544023"/>
                  </a:cubicBezTo>
                  <a:close/>
                  <a:moveTo>
                    <a:pt x="2935041" y="395653"/>
                  </a:moveTo>
                  <a:cubicBezTo>
                    <a:pt x="2952526" y="407956"/>
                    <a:pt x="2939703" y="436252"/>
                    <a:pt x="2960685" y="444863"/>
                  </a:cubicBezTo>
                  <a:cubicBezTo>
                    <a:pt x="2959520" y="458396"/>
                    <a:pt x="2957188" y="469468"/>
                    <a:pt x="2945532" y="476850"/>
                  </a:cubicBezTo>
                  <a:cubicBezTo>
                    <a:pt x="2932709" y="451015"/>
                    <a:pt x="2923384" y="425179"/>
                    <a:pt x="2935041" y="395653"/>
                  </a:cubicBezTo>
                  <a:close/>
                  <a:moveTo>
                    <a:pt x="505360" y="373449"/>
                  </a:moveTo>
                  <a:cubicBezTo>
                    <a:pt x="496931" y="371107"/>
                    <a:pt x="483817" y="374230"/>
                    <a:pt x="472577" y="381726"/>
                  </a:cubicBezTo>
                  <a:cubicBezTo>
                    <a:pt x="445102" y="400465"/>
                    <a:pt x="425120" y="434196"/>
                    <a:pt x="383907" y="421703"/>
                  </a:cubicBezTo>
                  <a:cubicBezTo>
                    <a:pt x="380784" y="417331"/>
                    <a:pt x="377975" y="412958"/>
                    <a:pt x="376101" y="408430"/>
                  </a:cubicBezTo>
                  <a:lnTo>
                    <a:pt x="374192" y="396016"/>
                  </a:lnTo>
                  <a:lnTo>
                    <a:pt x="377183" y="389082"/>
                  </a:lnTo>
                  <a:lnTo>
                    <a:pt x="377194" y="389065"/>
                  </a:lnTo>
                  <a:cubicBezTo>
                    <a:pt x="378911" y="387972"/>
                    <a:pt x="380785" y="387348"/>
                    <a:pt x="381409" y="386723"/>
                  </a:cubicBezTo>
                  <a:cubicBezTo>
                    <a:pt x="386405" y="376729"/>
                    <a:pt x="371418" y="376729"/>
                    <a:pt x="380160" y="382975"/>
                  </a:cubicBezTo>
                  <a:cubicBezTo>
                    <a:pt x="380160" y="382975"/>
                    <a:pt x="378911" y="385474"/>
                    <a:pt x="377662" y="387972"/>
                  </a:cubicBezTo>
                  <a:lnTo>
                    <a:pt x="377183" y="389082"/>
                  </a:lnTo>
                  <a:lnTo>
                    <a:pt x="373916" y="394219"/>
                  </a:lnTo>
                  <a:lnTo>
                    <a:pt x="374192" y="396016"/>
                  </a:lnTo>
                  <a:lnTo>
                    <a:pt x="372862" y="399099"/>
                  </a:lnTo>
                  <a:cubicBezTo>
                    <a:pt x="372043" y="409288"/>
                    <a:pt x="381409" y="417018"/>
                    <a:pt x="385156" y="425451"/>
                  </a:cubicBezTo>
                  <a:cubicBezTo>
                    <a:pt x="383283" y="432947"/>
                    <a:pt x="381760" y="440970"/>
                    <a:pt x="379009" y="447807"/>
                  </a:cubicBezTo>
                  <a:lnTo>
                    <a:pt x="365930" y="462546"/>
                  </a:lnTo>
                  <a:lnTo>
                    <a:pt x="361473" y="463302"/>
                  </a:lnTo>
                  <a:lnTo>
                    <a:pt x="348089" y="464154"/>
                  </a:lnTo>
                  <a:lnTo>
                    <a:pt x="342981" y="456490"/>
                  </a:lnTo>
                  <a:lnTo>
                    <a:pt x="340040" y="451686"/>
                  </a:lnTo>
                  <a:cubicBezTo>
                    <a:pt x="338011" y="447001"/>
                    <a:pt x="335825" y="442317"/>
                    <a:pt x="331454" y="439193"/>
                  </a:cubicBezTo>
                  <a:lnTo>
                    <a:pt x="342981" y="456490"/>
                  </a:lnTo>
                  <a:lnTo>
                    <a:pt x="347689" y="464179"/>
                  </a:lnTo>
                  <a:lnTo>
                    <a:pt x="348089" y="464154"/>
                  </a:lnTo>
                  <a:lnTo>
                    <a:pt x="348938" y="465428"/>
                  </a:lnTo>
                  <a:lnTo>
                    <a:pt x="361473" y="463302"/>
                  </a:lnTo>
                  <a:lnTo>
                    <a:pt x="365486" y="463047"/>
                  </a:lnTo>
                  <a:lnTo>
                    <a:pt x="365930" y="462546"/>
                  </a:lnTo>
                  <a:lnTo>
                    <a:pt x="379204" y="460295"/>
                  </a:lnTo>
                  <a:cubicBezTo>
                    <a:pt x="407948" y="460119"/>
                    <a:pt x="432301" y="474174"/>
                    <a:pt x="453844" y="496661"/>
                  </a:cubicBezTo>
                  <a:cubicBezTo>
                    <a:pt x="468831" y="514151"/>
                    <a:pt x="492559" y="531641"/>
                    <a:pt x="466333" y="555377"/>
                  </a:cubicBezTo>
                  <a:cubicBezTo>
                    <a:pt x="446351" y="571618"/>
                    <a:pt x="425120" y="595355"/>
                    <a:pt x="401391" y="560375"/>
                  </a:cubicBezTo>
                  <a:cubicBezTo>
                    <a:pt x="380160" y="530391"/>
                    <a:pt x="363925" y="540386"/>
                    <a:pt x="351436" y="569120"/>
                  </a:cubicBezTo>
                  <a:cubicBezTo>
                    <a:pt x="345192" y="585360"/>
                    <a:pt x="328956" y="589108"/>
                    <a:pt x="311472" y="585360"/>
                  </a:cubicBezTo>
                  <a:cubicBezTo>
                    <a:pt x="303978" y="582862"/>
                    <a:pt x="298983" y="579114"/>
                    <a:pt x="295236" y="571618"/>
                  </a:cubicBezTo>
                  <a:cubicBezTo>
                    <a:pt x="287743" y="536638"/>
                    <a:pt x="301481" y="495411"/>
                    <a:pt x="260268" y="445440"/>
                  </a:cubicBezTo>
                  <a:cubicBezTo>
                    <a:pt x="298983" y="524145"/>
                    <a:pt x="300232" y="566621"/>
                    <a:pt x="212810" y="547882"/>
                  </a:cubicBezTo>
                  <a:cubicBezTo>
                    <a:pt x="192828" y="544134"/>
                    <a:pt x="184086" y="569120"/>
                    <a:pt x="169099" y="580363"/>
                  </a:cubicBezTo>
                  <a:cubicBezTo>
                    <a:pt x="245281" y="622839"/>
                    <a:pt x="326458" y="654071"/>
                    <a:pt x="397645" y="702794"/>
                  </a:cubicBezTo>
                  <a:cubicBezTo>
                    <a:pt x="416378" y="715287"/>
                    <a:pt x="417627" y="732777"/>
                    <a:pt x="410133" y="751516"/>
                  </a:cubicBezTo>
                  <a:cubicBezTo>
                    <a:pt x="402640" y="774003"/>
                    <a:pt x="392649" y="797740"/>
                    <a:pt x="413880" y="825224"/>
                  </a:cubicBezTo>
                  <a:cubicBezTo>
                    <a:pt x="462586" y="797740"/>
                    <a:pt x="498804" y="731527"/>
                    <a:pt x="569990" y="764009"/>
                  </a:cubicBezTo>
                  <a:cubicBezTo>
                    <a:pt x="578732" y="774003"/>
                    <a:pt x="578732" y="787746"/>
                    <a:pt x="584977" y="798989"/>
                  </a:cubicBezTo>
                  <a:cubicBezTo>
                    <a:pt x="587474" y="802737"/>
                    <a:pt x="589972" y="807734"/>
                    <a:pt x="592470" y="812731"/>
                  </a:cubicBezTo>
                  <a:cubicBezTo>
                    <a:pt x="592470" y="817729"/>
                    <a:pt x="596217" y="821476"/>
                    <a:pt x="601212" y="821476"/>
                  </a:cubicBezTo>
                  <a:lnTo>
                    <a:pt x="616059" y="826427"/>
                  </a:lnTo>
                  <a:lnTo>
                    <a:pt x="607880" y="808456"/>
                  </a:lnTo>
                  <a:cubicBezTo>
                    <a:pt x="607101" y="800597"/>
                    <a:pt x="608971" y="792424"/>
                    <a:pt x="613335" y="783623"/>
                  </a:cubicBezTo>
                  <a:cubicBezTo>
                    <a:pt x="619570" y="778593"/>
                    <a:pt x="627052" y="774821"/>
                    <a:pt x="635781" y="774821"/>
                  </a:cubicBezTo>
                  <a:cubicBezTo>
                    <a:pt x="676931" y="792739"/>
                    <a:pt x="722289" y="784487"/>
                    <a:pt x="766596" y="788790"/>
                  </a:cubicBezTo>
                  <a:lnTo>
                    <a:pt x="809653" y="798552"/>
                  </a:lnTo>
                  <a:lnTo>
                    <a:pt x="802281" y="795387"/>
                  </a:lnTo>
                  <a:cubicBezTo>
                    <a:pt x="777398" y="770460"/>
                    <a:pt x="808502" y="740548"/>
                    <a:pt x="793572" y="715621"/>
                  </a:cubicBezTo>
                  <a:cubicBezTo>
                    <a:pt x="786107" y="683216"/>
                    <a:pt x="802281" y="674492"/>
                    <a:pt x="832141" y="679477"/>
                  </a:cubicBezTo>
                  <a:cubicBezTo>
                    <a:pt x="791084" y="644580"/>
                    <a:pt x="731364" y="700665"/>
                    <a:pt x="694038" y="652058"/>
                  </a:cubicBezTo>
                  <a:cubicBezTo>
                    <a:pt x="691550" y="645826"/>
                    <a:pt x="689062" y="639595"/>
                    <a:pt x="689062" y="632117"/>
                  </a:cubicBezTo>
                  <a:cubicBezTo>
                    <a:pt x="689062" y="626508"/>
                    <a:pt x="689373" y="620900"/>
                    <a:pt x="688906" y="615291"/>
                  </a:cubicBezTo>
                  <a:lnTo>
                    <a:pt x="684527" y="600008"/>
                  </a:lnTo>
                  <a:lnTo>
                    <a:pt x="663656" y="612376"/>
                  </a:lnTo>
                  <a:cubicBezTo>
                    <a:pt x="653977" y="617530"/>
                    <a:pt x="644299" y="620340"/>
                    <a:pt x="634932" y="615343"/>
                  </a:cubicBezTo>
                  <a:cubicBezTo>
                    <a:pt x="586226" y="589108"/>
                    <a:pt x="548759" y="586610"/>
                    <a:pt x="516288" y="639080"/>
                  </a:cubicBezTo>
                  <a:cubicBezTo>
                    <a:pt x="507546" y="651573"/>
                    <a:pt x="486315" y="651573"/>
                    <a:pt x="473826" y="637831"/>
                  </a:cubicBezTo>
                  <a:cubicBezTo>
                    <a:pt x="456342" y="619091"/>
                    <a:pt x="443853" y="590358"/>
                    <a:pt x="465084" y="572867"/>
                  </a:cubicBezTo>
                  <a:cubicBezTo>
                    <a:pt x="523782" y="524145"/>
                    <a:pt x="482568" y="452935"/>
                    <a:pt x="510044" y="397967"/>
                  </a:cubicBezTo>
                  <a:cubicBezTo>
                    <a:pt x="517537" y="383600"/>
                    <a:pt x="513790" y="375792"/>
                    <a:pt x="505360" y="373449"/>
                  </a:cubicBezTo>
                  <a:close/>
                  <a:moveTo>
                    <a:pt x="553440" y="0"/>
                  </a:moveTo>
                  <a:cubicBezTo>
                    <a:pt x="558414" y="13707"/>
                    <a:pt x="565874" y="27414"/>
                    <a:pt x="569604" y="39875"/>
                  </a:cubicBezTo>
                  <a:cubicBezTo>
                    <a:pt x="573334" y="58566"/>
                    <a:pt x="584525" y="71027"/>
                    <a:pt x="600689" y="78503"/>
                  </a:cubicBezTo>
                  <a:cubicBezTo>
                    <a:pt x="605663" y="80995"/>
                    <a:pt x="608150" y="84733"/>
                    <a:pt x="608150" y="89718"/>
                  </a:cubicBezTo>
                  <a:cubicBezTo>
                    <a:pt x="614367" y="97194"/>
                    <a:pt x="623071" y="90964"/>
                    <a:pt x="630531" y="94702"/>
                  </a:cubicBezTo>
                  <a:cubicBezTo>
                    <a:pt x="669077" y="118377"/>
                    <a:pt x="665347" y="140807"/>
                    <a:pt x="621827" y="161990"/>
                  </a:cubicBezTo>
                  <a:cubicBezTo>
                    <a:pt x="691458" y="130838"/>
                    <a:pt x="695189" y="133330"/>
                    <a:pt x="707623" y="210587"/>
                  </a:cubicBezTo>
                  <a:cubicBezTo>
                    <a:pt x="706379" y="226786"/>
                    <a:pt x="680268" y="226786"/>
                    <a:pt x="686485" y="246723"/>
                  </a:cubicBezTo>
                  <a:cubicBezTo>
                    <a:pt x="685241" y="252953"/>
                    <a:pt x="682755" y="257938"/>
                    <a:pt x="677781" y="261676"/>
                  </a:cubicBezTo>
                  <a:cubicBezTo>
                    <a:pt x="665347" y="269152"/>
                    <a:pt x="652913" y="265414"/>
                    <a:pt x="640479" y="261676"/>
                  </a:cubicBezTo>
                  <a:lnTo>
                    <a:pt x="628523" y="252091"/>
                  </a:lnTo>
                  <a:lnTo>
                    <a:pt x="634262" y="241739"/>
                  </a:lnTo>
                  <a:cubicBezTo>
                    <a:pt x="634262" y="241739"/>
                    <a:pt x="630531" y="246723"/>
                    <a:pt x="630531" y="245477"/>
                  </a:cubicBezTo>
                  <a:cubicBezTo>
                    <a:pt x="630531" y="245477"/>
                    <a:pt x="628045" y="252953"/>
                    <a:pt x="628045" y="251707"/>
                  </a:cubicBezTo>
                  <a:lnTo>
                    <a:pt x="628523" y="252091"/>
                  </a:lnTo>
                  <a:lnTo>
                    <a:pt x="628045" y="252953"/>
                  </a:lnTo>
                  <a:cubicBezTo>
                    <a:pt x="631775" y="262922"/>
                    <a:pt x="641722" y="264168"/>
                    <a:pt x="649183" y="269152"/>
                  </a:cubicBezTo>
                  <a:cubicBezTo>
                    <a:pt x="651669" y="274760"/>
                    <a:pt x="652291" y="279744"/>
                    <a:pt x="651048" y="283950"/>
                  </a:cubicBezTo>
                  <a:lnTo>
                    <a:pt x="647803" y="287472"/>
                  </a:lnTo>
                  <a:lnTo>
                    <a:pt x="652416" y="288029"/>
                  </a:lnTo>
                  <a:cubicBezTo>
                    <a:pt x="667403" y="294275"/>
                    <a:pt x="682389" y="304270"/>
                    <a:pt x="699874" y="304270"/>
                  </a:cubicBezTo>
                  <a:cubicBezTo>
                    <a:pt x="706118" y="308018"/>
                    <a:pt x="712363" y="314264"/>
                    <a:pt x="713611" y="321760"/>
                  </a:cubicBezTo>
                  <a:cubicBezTo>
                    <a:pt x="732345" y="383600"/>
                    <a:pt x="736326" y="400465"/>
                    <a:pt x="700791" y="415574"/>
                  </a:cubicBezTo>
                  <a:lnTo>
                    <a:pt x="684792" y="421322"/>
                  </a:lnTo>
                  <a:lnTo>
                    <a:pt x="674877" y="422484"/>
                  </a:lnTo>
                  <a:cubicBezTo>
                    <a:pt x="667169" y="424358"/>
                    <a:pt x="659285" y="427325"/>
                    <a:pt x="651167" y="431697"/>
                  </a:cubicBezTo>
                  <a:cubicBezTo>
                    <a:pt x="661939" y="428574"/>
                    <a:pt x="671384" y="425802"/>
                    <a:pt x="679616" y="423182"/>
                  </a:cubicBezTo>
                  <a:lnTo>
                    <a:pt x="684792" y="421322"/>
                  </a:lnTo>
                  <a:lnTo>
                    <a:pt x="697532" y="419829"/>
                  </a:lnTo>
                  <a:cubicBezTo>
                    <a:pt x="712363" y="419829"/>
                    <a:pt x="726725" y="422953"/>
                    <a:pt x="741087" y="426700"/>
                  </a:cubicBezTo>
                  <a:lnTo>
                    <a:pt x="737395" y="433326"/>
                  </a:lnTo>
                  <a:lnTo>
                    <a:pt x="744427" y="431145"/>
                  </a:lnTo>
                  <a:cubicBezTo>
                    <a:pt x="748782" y="430522"/>
                    <a:pt x="753136" y="430211"/>
                    <a:pt x="757491" y="428964"/>
                  </a:cubicBezTo>
                  <a:cubicBezTo>
                    <a:pt x="797305" y="451398"/>
                    <a:pt x="792328" y="481310"/>
                    <a:pt x="774910" y="514961"/>
                  </a:cubicBezTo>
                  <a:cubicBezTo>
                    <a:pt x="791084" y="488788"/>
                    <a:pt x="796060" y="457630"/>
                    <a:pt x="810990" y="431457"/>
                  </a:cubicBezTo>
                  <a:cubicBezTo>
                    <a:pt x="820944" y="415254"/>
                    <a:pt x="838362" y="417747"/>
                    <a:pt x="853292" y="414008"/>
                  </a:cubicBezTo>
                  <a:cubicBezTo>
                    <a:pt x="864490" y="410269"/>
                    <a:pt x="870711" y="404037"/>
                    <a:pt x="864490" y="390328"/>
                  </a:cubicBezTo>
                  <a:cubicBezTo>
                    <a:pt x="862001" y="385342"/>
                    <a:pt x="850804" y="379111"/>
                    <a:pt x="862001" y="371633"/>
                  </a:cubicBezTo>
                  <a:cubicBezTo>
                    <a:pt x="865734" y="369140"/>
                    <a:pt x="874443" y="370386"/>
                    <a:pt x="878176" y="372879"/>
                  </a:cubicBezTo>
                  <a:cubicBezTo>
                    <a:pt x="883152" y="376618"/>
                    <a:pt x="889373" y="384096"/>
                    <a:pt x="895594" y="387835"/>
                  </a:cubicBezTo>
                  <a:cubicBezTo>
                    <a:pt x="901815" y="392820"/>
                    <a:pt x="910524" y="392820"/>
                    <a:pt x="910524" y="382850"/>
                  </a:cubicBezTo>
                  <a:cubicBezTo>
                    <a:pt x="911768" y="351691"/>
                    <a:pt x="925454" y="351691"/>
                    <a:pt x="945361" y="366647"/>
                  </a:cubicBezTo>
                  <a:cubicBezTo>
                    <a:pt x="959047" y="377864"/>
                    <a:pt x="972732" y="387835"/>
                    <a:pt x="988907" y="380357"/>
                  </a:cubicBezTo>
                  <a:cubicBezTo>
                    <a:pt x="1018767" y="367894"/>
                    <a:pt x="1032453" y="391574"/>
                    <a:pt x="1053604" y="404037"/>
                  </a:cubicBezTo>
                  <a:cubicBezTo>
                    <a:pt x="1042406" y="432703"/>
                    <a:pt x="1022499" y="442674"/>
                    <a:pt x="993883" y="432703"/>
                  </a:cubicBezTo>
                  <a:cubicBezTo>
                    <a:pt x="977709" y="427718"/>
                    <a:pt x="962779" y="425225"/>
                    <a:pt x="947849" y="421486"/>
                  </a:cubicBezTo>
                  <a:cubicBezTo>
                    <a:pt x="930431" y="417747"/>
                    <a:pt x="916745" y="426471"/>
                    <a:pt x="903059" y="436442"/>
                  </a:cubicBezTo>
                  <a:cubicBezTo>
                    <a:pt x="895594" y="441427"/>
                    <a:pt x="895594" y="451398"/>
                    <a:pt x="901815" y="456383"/>
                  </a:cubicBezTo>
                  <a:cubicBezTo>
                    <a:pt x="941628" y="482556"/>
                    <a:pt x="972732" y="521193"/>
                    <a:pt x="1015034" y="542381"/>
                  </a:cubicBezTo>
                  <a:cubicBezTo>
                    <a:pt x="1027476" y="548612"/>
                    <a:pt x="1038673" y="554844"/>
                    <a:pt x="1049871" y="561076"/>
                  </a:cubicBezTo>
                  <a:cubicBezTo>
                    <a:pt x="1059824" y="567307"/>
                    <a:pt x="1064801" y="576032"/>
                    <a:pt x="1062313" y="588495"/>
                  </a:cubicBezTo>
                  <a:cubicBezTo>
                    <a:pt x="1058580" y="602205"/>
                    <a:pt x="1048627" y="603451"/>
                    <a:pt x="1038673" y="600958"/>
                  </a:cubicBezTo>
                  <a:cubicBezTo>
                    <a:pt x="1020011" y="593480"/>
                    <a:pt x="1002593" y="589741"/>
                    <a:pt x="982686" y="592234"/>
                  </a:cubicBezTo>
                  <a:cubicBezTo>
                    <a:pt x="972732" y="593480"/>
                    <a:pt x="961535" y="595973"/>
                    <a:pt x="959047" y="608436"/>
                  </a:cubicBezTo>
                  <a:cubicBezTo>
                    <a:pt x="954070" y="623392"/>
                    <a:pt x="960291" y="634609"/>
                    <a:pt x="970244" y="644580"/>
                  </a:cubicBezTo>
                  <a:cubicBezTo>
                    <a:pt x="972732" y="645826"/>
                    <a:pt x="973977" y="647073"/>
                    <a:pt x="976465" y="648319"/>
                  </a:cubicBezTo>
                  <a:cubicBezTo>
                    <a:pt x="1018767" y="669507"/>
                    <a:pt x="1018767" y="669507"/>
                    <a:pt x="1007569" y="709389"/>
                  </a:cubicBezTo>
                  <a:cubicBezTo>
                    <a:pt x="1005081" y="719360"/>
                    <a:pt x="1002593" y="730577"/>
                    <a:pt x="1001348" y="740548"/>
                  </a:cubicBezTo>
                  <a:cubicBezTo>
                    <a:pt x="998860" y="761735"/>
                    <a:pt x="988907" y="776691"/>
                    <a:pt x="969000" y="781677"/>
                  </a:cubicBezTo>
                  <a:cubicBezTo>
                    <a:pt x="939140" y="786662"/>
                    <a:pt x="924210" y="806604"/>
                    <a:pt x="916745" y="834023"/>
                  </a:cubicBezTo>
                  <a:cubicBezTo>
                    <a:pt x="901815" y="819067"/>
                    <a:pt x="908036" y="804111"/>
                    <a:pt x="910524" y="789155"/>
                  </a:cubicBezTo>
                  <a:cubicBezTo>
                    <a:pt x="913012" y="779184"/>
                    <a:pt x="906792" y="770460"/>
                    <a:pt x="899326" y="775445"/>
                  </a:cubicBezTo>
                  <a:cubicBezTo>
                    <a:pt x="873199" y="796633"/>
                    <a:pt x="838362" y="786662"/>
                    <a:pt x="810990" y="799126"/>
                  </a:cubicBezTo>
                  <a:lnTo>
                    <a:pt x="810684" y="798994"/>
                  </a:lnTo>
                  <a:lnTo>
                    <a:pt x="845272" y="828888"/>
                  </a:lnTo>
                  <a:cubicBezTo>
                    <a:pt x="855247" y="838947"/>
                    <a:pt x="861482" y="851521"/>
                    <a:pt x="851507" y="864095"/>
                  </a:cubicBezTo>
                  <a:cubicBezTo>
                    <a:pt x="844025" y="875411"/>
                    <a:pt x="832802" y="866609"/>
                    <a:pt x="824073" y="862837"/>
                  </a:cubicBezTo>
                  <a:cubicBezTo>
                    <a:pt x="802875" y="859065"/>
                    <a:pt x="782923" y="851521"/>
                    <a:pt x="764219" y="847749"/>
                  </a:cubicBezTo>
                  <a:cubicBezTo>
                    <a:pt x="745514" y="845234"/>
                    <a:pt x="734291" y="855293"/>
                    <a:pt x="738032" y="875411"/>
                  </a:cubicBezTo>
                  <a:cubicBezTo>
                    <a:pt x="744267" y="896786"/>
                    <a:pt x="739279" y="911875"/>
                    <a:pt x="721822" y="923191"/>
                  </a:cubicBezTo>
                  <a:cubicBezTo>
                    <a:pt x="704364" y="934508"/>
                    <a:pt x="686907" y="947081"/>
                    <a:pt x="669449" y="958398"/>
                  </a:cubicBezTo>
                  <a:cubicBezTo>
                    <a:pt x="653238" y="968457"/>
                    <a:pt x="663214" y="981030"/>
                    <a:pt x="666955" y="992347"/>
                  </a:cubicBezTo>
                  <a:cubicBezTo>
                    <a:pt x="658226" y="992347"/>
                    <a:pt x="650744" y="992347"/>
                    <a:pt x="643263" y="992347"/>
                  </a:cubicBezTo>
                  <a:cubicBezTo>
                    <a:pt x="627052" y="993604"/>
                    <a:pt x="608348" y="991089"/>
                    <a:pt x="614582" y="1017494"/>
                  </a:cubicBezTo>
                  <a:cubicBezTo>
                    <a:pt x="617076" y="1031325"/>
                    <a:pt x="608348" y="1042642"/>
                    <a:pt x="602113" y="1053958"/>
                  </a:cubicBezTo>
                  <a:cubicBezTo>
                    <a:pt x="597125" y="1064017"/>
                    <a:pt x="588396" y="1070304"/>
                    <a:pt x="577173" y="1070304"/>
                  </a:cubicBezTo>
                  <a:cubicBezTo>
                    <a:pt x="559716" y="1070304"/>
                    <a:pt x="548493" y="1058988"/>
                    <a:pt x="542258" y="1042642"/>
                  </a:cubicBezTo>
                  <a:cubicBezTo>
                    <a:pt x="538517" y="1033840"/>
                    <a:pt x="541011" y="1022524"/>
                    <a:pt x="549740" y="1013722"/>
                  </a:cubicBezTo>
                  <a:cubicBezTo>
                    <a:pt x="557222" y="1007435"/>
                    <a:pt x="565951" y="1002406"/>
                    <a:pt x="573432" y="993604"/>
                  </a:cubicBezTo>
                  <a:cubicBezTo>
                    <a:pt x="597125" y="969714"/>
                    <a:pt x="614582" y="938280"/>
                    <a:pt x="627052" y="896786"/>
                  </a:cubicBezTo>
                  <a:cubicBezTo>
                    <a:pt x="630793" y="884213"/>
                    <a:pt x="638275" y="872896"/>
                    <a:pt x="643263" y="860323"/>
                  </a:cubicBezTo>
                  <a:cubicBezTo>
                    <a:pt x="647627" y="849006"/>
                    <a:pt x="645445" y="842405"/>
                    <a:pt x="640145" y="838319"/>
                  </a:cubicBezTo>
                  <a:lnTo>
                    <a:pt x="619351" y="831729"/>
                  </a:lnTo>
                  <a:lnTo>
                    <a:pt x="619945" y="832720"/>
                  </a:lnTo>
                  <a:cubicBezTo>
                    <a:pt x="608705" y="852709"/>
                    <a:pt x="602461" y="875196"/>
                    <a:pt x="602461" y="897683"/>
                  </a:cubicBezTo>
                  <a:cubicBezTo>
                    <a:pt x="557501" y="900182"/>
                    <a:pt x="516288" y="900182"/>
                    <a:pt x="476324" y="905179"/>
                  </a:cubicBezTo>
                  <a:cubicBezTo>
                    <a:pt x="433862" y="910176"/>
                    <a:pt x="393898" y="910176"/>
                    <a:pt x="361427" y="877695"/>
                  </a:cubicBezTo>
                  <a:cubicBezTo>
                    <a:pt x="360178" y="876445"/>
                    <a:pt x="352685" y="878944"/>
                    <a:pt x="347689" y="880193"/>
                  </a:cubicBezTo>
                  <a:lnTo>
                    <a:pt x="324872" y="903931"/>
                  </a:lnTo>
                  <a:lnTo>
                    <a:pt x="336756" y="920869"/>
                  </a:lnTo>
                  <a:cubicBezTo>
                    <a:pt x="356822" y="960219"/>
                    <a:pt x="323084" y="993384"/>
                    <a:pt x="312200" y="1030356"/>
                  </a:cubicBezTo>
                  <a:cubicBezTo>
                    <a:pt x="308469" y="1037812"/>
                    <a:pt x="302250" y="1042783"/>
                    <a:pt x="296030" y="1046511"/>
                  </a:cubicBezTo>
                  <a:cubicBezTo>
                    <a:pt x="256228" y="1056453"/>
                    <a:pt x="215182" y="1066395"/>
                    <a:pt x="175379" y="1044026"/>
                  </a:cubicBezTo>
                  <a:cubicBezTo>
                    <a:pt x="162941" y="1037812"/>
                    <a:pt x="150503" y="1037812"/>
                    <a:pt x="136821" y="1041540"/>
                  </a:cubicBezTo>
                  <a:cubicBezTo>
                    <a:pt x="32340" y="1081308"/>
                    <a:pt x="32340" y="1081308"/>
                    <a:pt x="0" y="979404"/>
                  </a:cubicBezTo>
                  <a:cubicBezTo>
                    <a:pt x="7463" y="957035"/>
                    <a:pt x="0" y="932180"/>
                    <a:pt x="12438" y="911054"/>
                  </a:cubicBezTo>
                  <a:cubicBezTo>
                    <a:pt x="14926" y="907326"/>
                    <a:pt x="16169" y="903597"/>
                    <a:pt x="13682" y="898627"/>
                  </a:cubicBezTo>
                  <a:cubicBezTo>
                    <a:pt x="14926" y="893656"/>
                    <a:pt x="18657" y="889927"/>
                    <a:pt x="23632" y="888685"/>
                  </a:cubicBezTo>
                  <a:cubicBezTo>
                    <a:pt x="31096" y="876257"/>
                    <a:pt x="16169" y="867558"/>
                    <a:pt x="21145" y="856374"/>
                  </a:cubicBezTo>
                  <a:cubicBezTo>
                    <a:pt x="22389" y="826548"/>
                    <a:pt x="18657" y="797966"/>
                    <a:pt x="12438" y="769383"/>
                  </a:cubicBezTo>
                  <a:cubicBezTo>
                    <a:pt x="12438" y="758198"/>
                    <a:pt x="16169" y="747014"/>
                    <a:pt x="22389" y="737072"/>
                  </a:cubicBezTo>
                  <a:lnTo>
                    <a:pt x="41858" y="732749"/>
                  </a:lnTo>
                  <a:lnTo>
                    <a:pt x="41713" y="731527"/>
                  </a:lnTo>
                  <a:cubicBezTo>
                    <a:pt x="32971" y="719035"/>
                    <a:pt x="36718" y="705292"/>
                    <a:pt x="35469" y="691550"/>
                  </a:cubicBezTo>
                  <a:cubicBezTo>
                    <a:pt x="36718" y="684054"/>
                    <a:pt x="39216" y="677808"/>
                    <a:pt x="45460" y="672811"/>
                  </a:cubicBezTo>
                  <a:lnTo>
                    <a:pt x="45460" y="674060"/>
                  </a:lnTo>
                  <a:cubicBezTo>
                    <a:pt x="66691" y="632833"/>
                    <a:pt x="52953" y="589108"/>
                    <a:pt x="57949" y="547882"/>
                  </a:cubicBezTo>
                  <a:lnTo>
                    <a:pt x="59277" y="545997"/>
                  </a:lnTo>
                  <a:lnTo>
                    <a:pt x="44885" y="538305"/>
                  </a:lnTo>
                  <a:cubicBezTo>
                    <a:pt x="43642" y="528336"/>
                    <a:pt x="43642" y="519613"/>
                    <a:pt x="43642" y="509645"/>
                  </a:cubicBezTo>
                  <a:cubicBezTo>
                    <a:pt x="32451" y="436126"/>
                    <a:pt x="27477" y="361362"/>
                    <a:pt x="44885" y="286597"/>
                  </a:cubicBezTo>
                  <a:lnTo>
                    <a:pt x="43642" y="287844"/>
                  </a:lnTo>
                  <a:cubicBezTo>
                    <a:pt x="52345" y="277875"/>
                    <a:pt x="49859" y="264168"/>
                    <a:pt x="58563" y="254200"/>
                  </a:cubicBezTo>
                  <a:lnTo>
                    <a:pt x="58563" y="252953"/>
                  </a:lnTo>
                  <a:cubicBezTo>
                    <a:pt x="68510" y="245477"/>
                    <a:pt x="66023" y="230524"/>
                    <a:pt x="75970" y="223048"/>
                  </a:cubicBezTo>
                  <a:lnTo>
                    <a:pt x="75970" y="224294"/>
                  </a:lnTo>
                  <a:cubicBezTo>
                    <a:pt x="79700" y="218063"/>
                    <a:pt x="85918" y="213079"/>
                    <a:pt x="89648" y="206849"/>
                  </a:cubicBezTo>
                  <a:lnTo>
                    <a:pt x="90891" y="204357"/>
                  </a:lnTo>
                  <a:cubicBezTo>
                    <a:pt x="95865" y="200618"/>
                    <a:pt x="100838" y="196880"/>
                    <a:pt x="104569" y="190650"/>
                  </a:cubicBezTo>
                  <a:lnTo>
                    <a:pt x="105812" y="188158"/>
                  </a:lnTo>
                  <a:cubicBezTo>
                    <a:pt x="112029" y="185665"/>
                    <a:pt x="117003" y="180681"/>
                    <a:pt x="121976" y="174451"/>
                  </a:cubicBezTo>
                  <a:lnTo>
                    <a:pt x="123220" y="173205"/>
                  </a:lnTo>
                  <a:cubicBezTo>
                    <a:pt x="128194" y="169466"/>
                    <a:pt x="134411" y="163236"/>
                    <a:pt x="138141" y="159498"/>
                  </a:cubicBezTo>
                  <a:cubicBezTo>
                    <a:pt x="144358" y="153267"/>
                    <a:pt x="149331" y="147037"/>
                    <a:pt x="156792" y="143299"/>
                  </a:cubicBezTo>
                  <a:lnTo>
                    <a:pt x="155549" y="144545"/>
                  </a:lnTo>
                  <a:cubicBezTo>
                    <a:pt x="160522" y="137068"/>
                    <a:pt x="165496" y="132084"/>
                    <a:pt x="172956" y="128346"/>
                  </a:cubicBezTo>
                  <a:lnTo>
                    <a:pt x="171713" y="129592"/>
                  </a:lnTo>
                  <a:lnTo>
                    <a:pt x="187879" y="113391"/>
                  </a:lnTo>
                  <a:lnTo>
                    <a:pt x="204042" y="94702"/>
                  </a:lnTo>
                  <a:lnTo>
                    <a:pt x="202798" y="97194"/>
                  </a:lnTo>
                  <a:cubicBezTo>
                    <a:pt x="206528" y="87225"/>
                    <a:pt x="211502" y="87225"/>
                    <a:pt x="216476" y="94702"/>
                  </a:cubicBezTo>
                  <a:cubicBezTo>
                    <a:pt x="241344" y="97194"/>
                    <a:pt x="262482" y="89718"/>
                    <a:pt x="281133" y="78503"/>
                  </a:cubicBezTo>
                  <a:lnTo>
                    <a:pt x="282376" y="78503"/>
                  </a:lnTo>
                  <a:cubicBezTo>
                    <a:pt x="288593" y="69780"/>
                    <a:pt x="298541" y="63550"/>
                    <a:pt x="307245" y="72273"/>
                  </a:cubicBezTo>
                  <a:cubicBezTo>
                    <a:pt x="315948" y="82241"/>
                    <a:pt x="320922" y="94702"/>
                    <a:pt x="328383" y="104671"/>
                  </a:cubicBezTo>
                  <a:cubicBezTo>
                    <a:pt x="333356" y="112147"/>
                    <a:pt x="339573" y="118377"/>
                    <a:pt x="345790" y="109655"/>
                  </a:cubicBezTo>
                  <a:cubicBezTo>
                    <a:pt x="356981" y="94702"/>
                    <a:pt x="373145" y="94702"/>
                    <a:pt x="388066" y="89718"/>
                  </a:cubicBezTo>
                  <a:cubicBezTo>
                    <a:pt x="398014" y="85979"/>
                    <a:pt x="411691" y="80995"/>
                    <a:pt x="416665" y="84733"/>
                  </a:cubicBezTo>
                  <a:cubicBezTo>
                    <a:pt x="453967" y="114639"/>
                    <a:pt x="488783" y="78503"/>
                    <a:pt x="524841" y="83487"/>
                  </a:cubicBezTo>
                  <a:cubicBezTo>
                    <a:pt x="533545" y="83487"/>
                    <a:pt x="547223" y="77257"/>
                    <a:pt x="547223" y="63550"/>
                  </a:cubicBezTo>
                  <a:cubicBezTo>
                    <a:pt x="547223" y="54828"/>
                    <a:pt x="536032" y="56074"/>
                    <a:pt x="529815" y="52335"/>
                  </a:cubicBezTo>
                  <a:cubicBezTo>
                    <a:pt x="519868" y="44859"/>
                    <a:pt x="521111" y="34890"/>
                    <a:pt x="524841" y="26168"/>
                  </a:cubicBezTo>
                  <a:cubicBezTo>
                    <a:pt x="529815" y="13707"/>
                    <a:pt x="541006" y="6231"/>
                    <a:pt x="553440" y="0"/>
                  </a:cubicBezTo>
                  <a:close/>
                </a:path>
              </a:pathLst>
            </a:custGeom>
            <a:solidFill>
              <a:srgbClr val="F4B081"/>
            </a:solidFill>
            <a:ln>
              <a:noFill/>
            </a:ln>
          </p:spPr>
          <p:txBody>
            <a:bodyPr anchorCtr="0" anchor="ctr" bIns="22850" lIns="45725" spcFirstLastPara="1" rIns="45725" wrap="square" tIns="2285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747993"/>
                </a:solidFill>
                <a:latin typeface="Jost Light"/>
                <a:ea typeface="Jost Light"/>
                <a:cs typeface="Jost Light"/>
                <a:sym typeface="Jost Light"/>
              </a:endParaRPr>
            </a:p>
          </p:txBody>
        </p:sp>
        <p:sp>
          <p:nvSpPr>
            <p:cNvPr id="655" name="Google Shape;655;g311d5cb9a0a_0_344"/>
            <p:cNvSpPr/>
            <p:nvPr/>
          </p:nvSpPr>
          <p:spPr>
            <a:xfrm>
              <a:off x="10486352" y="8534922"/>
              <a:ext cx="3196918" cy="1010487"/>
            </a:xfrm>
            <a:custGeom>
              <a:rect b="b" l="l" r="r" t="t"/>
              <a:pathLst>
                <a:path extrusionOk="0" h="686239" w="1850604">
                  <a:moveTo>
                    <a:pt x="1619748" y="285900"/>
                  </a:moveTo>
                  <a:lnTo>
                    <a:pt x="1621335" y="287142"/>
                  </a:lnTo>
                  <a:cubicBezTo>
                    <a:pt x="1625725" y="289329"/>
                    <a:pt x="1630370" y="290657"/>
                    <a:pt x="1635131" y="291594"/>
                  </a:cubicBezTo>
                  <a:lnTo>
                    <a:pt x="1652701" y="294446"/>
                  </a:lnTo>
                  <a:lnTo>
                    <a:pt x="1650032" y="291526"/>
                  </a:lnTo>
                  <a:cubicBezTo>
                    <a:pt x="1646502" y="289198"/>
                    <a:pt x="1642648" y="287857"/>
                    <a:pt x="1638603" y="287068"/>
                  </a:cubicBezTo>
                  <a:lnTo>
                    <a:pt x="1619748" y="285900"/>
                  </a:lnTo>
                  <a:close/>
                  <a:moveTo>
                    <a:pt x="9421" y="220738"/>
                  </a:moveTo>
                  <a:cubicBezTo>
                    <a:pt x="10599" y="225684"/>
                    <a:pt x="14132" y="228156"/>
                    <a:pt x="14132" y="233102"/>
                  </a:cubicBezTo>
                  <a:cubicBezTo>
                    <a:pt x="15310" y="245466"/>
                    <a:pt x="15310" y="257829"/>
                    <a:pt x="15310" y="268957"/>
                  </a:cubicBezTo>
                  <a:cubicBezTo>
                    <a:pt x="10599" y="264011"/>
                    <a:pt x="5888" y="259066"/>
                    <a:pt x="0" y="254120"/>
                  </a:cubicBezTo>
                  <a:cubicBezTo>
                    <a:pt x="0" y="246702"/>
                    <a:pt x="0" y="239284"/>
                    <a:pt x="1178" y="231865"/>
                  </a:cubicBezTo>
                  <a:cubicBezTo>
                    <a:pt x="2356" y="228156"/>
                    <a:pt x="5888" y="224447"/>
                    <a:pt x="9421" y="220738"/>
                  </a:cubicBezTo>
                  <a:close/>
                  <a:moveTo>
                    <a:pt x="41848" y="215240"/>
                  </a:moveTo>
                  <a:cubicBezTo>
                    <a:pt x="43116" y="215240"/>
                    <a:pt x="45653" y="218903"/>
                    <a:pt x="45653" y="221346"/>
                  </a:cubicBezTo>
                  <a:cubicBezTo>
                    <a:pt x="48189" y="226230"/>
                    <a:pt x="48189" y="231114"/>
                    <a:pt x="48189" y="235999"/>
                  </a:cubicBezTo>
                  <a:cubicBezTo>
                    <a:pt x="44384" y="232336"/>
                    <a:pt x="39311" y="231114"/>
                    <a:pt x="36775" y="226230"/>
                  </a:cubicBezTo>
                  <a:cubicBezTo>
                    <a:pt x="32970" y="221346"/>
                    <a:pt x="35507" y="217682"/>
                    <a:pt x="41848" y="215240"/>
                  </a:cubicBezTo>
                  <a:close/>
                  <a:moveTo>
                    <a:pt x="908563" y="213319"/>
                  </a:moveTo>
                  <a:lnTo>
                    <a:pt x="899722" y="221273"/>
                  </a:lnTo>
                  <a:lnTo>
                    <a:pt x="906175" y="223818"/>
                  </a:lnTo>
                  <a:cubicBezTo>
                    <a:pt x="908438" y="223447"/>
                    <a:pt x="909063" y="221377"/>
                    <a:pt x="909063" y="218644"/>
                  </a:cubicBezTo>
                  <a:lnTo>
                    <a:pt x="908563" y="213319"/>
                  </a:lnTo>
                  <a:close/>
                  <a:moveTo>
                    <a:pt x="914036" y="176515"/>
                  </a:moveTo>
                  <a:lnTo>
                    <a:pt x="909422" y="179197"/>
                  </a:lnTo>
                  <a:cubicBezTo>
                    <a:pt x="908487" y="182744"/>
                    <a:pt x="910669" y="187370"/>
                    <a:pt x="915655" y="192921"/>
                  </a:cubicBezTo>
                  <a:lnTo>
                    <a:pt x="914752" y="196273"/>
                  </a:lnTo>
                  <a:lnTo>
                    <a:pt x="920615" y="187557"/>
                  </a:lnTo>
                  <a:lnTo>
                    <a:pt x="914036" y="176515"/>
                  </a:lnTo>
                  <a:close/>
                  <a:moveTo>
                    <a:pt x="672397" y="170"/>
                  </a:moveTo>
                  <a:cubicBezTo>
                    <a:pt x="702473" y="2020"/>
                    <a:pt x="731770" y="18983"/>
                    <a:pt x="768547" y="52290"/>
                  </a:cubicBezTo>
                  <a:cubicBezTo>
                    <a:pt x="798468" y="78196"/>
                    <a:pt x="814674" y="58458"/>
                    <a:pt x="838361" y="51056"/>
                  </a:cubicBezTo>
                  <a:cubicBezTo>
                    <a:pt x="878255" y="38720"/>
                    <a:pt x="913162" y="7880"/>
                    <a:pt x="959289" y="10347"/>
                  </a:cubicBezTo>
                  <a:cubicBezTo>
                    <a:pt x="965834" y="45505"/>
                    <a:pt x="1009546" y="70948"/>
                    <a:pt x="1011533" y="107494"/>
                  </a:cubicBezTo>
                  <a:lnTo>
                    <a:pt x="998918" y="142352"/>
                  </a:lnTo>
                  <a:lnTo>
                    <a:pt x="1038010" y="159498"/>
                  </a:lnTo>
                  <a:cubicBezTo>
                    <a:pt x="1085545" y="176076"/>
                    <a:pt x="1134486" y="179122"/>
                    <a:pt x="1186939" y="157565"/>
                  </a:cubicBezTo>
                  <a:cubicBezTo>
                    <a:pt x="1205672" y="150067"/>
                    <a:pt x="1228152" y="146318"/>
                    <a:pt x="1241889" y="172561"/>
                  </a:cubicBezTo>
                  <a:cubicBezTo>
                    <a:pt x="1248134" y="186308"/>
                    <a:pt x="1233147" y="222549"/>
                    <a:pt x="1264369" y="210052"/>
                  </a:cubicBezTo>
                  <a:cubicBezTo>
                    <a:pt x="1295591" y="198805"/>
                    <a:pt x="1330560" y="193806"/>
                    <a:pt x="1356787" y="168812"/>
                  </a:cubicBezTo>
                  <a:cubicBezTo>
                    <a:pt x="1360533" y="165063"/>
                    <a:pt x="1340551" y="148817"/>
                    <a:pt x="1338053" y="135070"/>
                  </a:cubicBezTo>
                  <a:cubicBezTo>
                    <a:pt x="1336804" y="127572"/>
                    <a:pt x="1340551" y="121324"/>
                    <a:pt x="1346796" y="116325"/>
                  </a:cubicBezTo>
                  <a:cubicBezTo>
                    <a:pt x="1401746" y="117575"/>
                    <a:pt x="1455448" y="122573"/>
                    <a:pt x="1510399" y="120074"/>
                  </a:cubicBezTo>
                  <a:cubicBezTo>
                    <a:pt x="1539123" y="128822"/>
                    <a:pt x="1577839" y="141319"/>
                    <a:pt x="1531630" y="173811"/>
                  </a:cubicBezTo>
                  <a:cubicBezTo>
                    <a:pt x="1484173" y="207552"/>
                    <a:pt x="1537875" y="282534"/>
                    <a:pt x="1465439" y="301279"/>
                  </a:cubicBezTo>
                  <a:cubicBezTo>
                    <a:pt x="1517893" y="288782"/>
                    <a:pt x="1521639" y="218800"/>
                    <a:pt x="1580337" y="218800"/>
                  </a:cubicBezTo>
                  <a:cubicBezTo>
                    <a:pt x="1607812" y="230047"/>
                    <a:pt x="1571594" y="272536"/>
                    <a:pt x="1609061" y="277535"/>
                  </a:cubicBezTo>
                  <a:lnTo>
                    <a:pt x="1611608" y="279529"/>
                  </a:lnTo>
                  <a:lnTo>
                    <a:pt x="1605785" y="256454"/>
                  </a:lnTo>
                  <a:cubicBezTo>
                    <a:pt x="1607006" y="236256"/>
                    <a:pt x="1597237" y="227419"/>
                    <a:pt x="1582584" y="221107"/>
                  </a:cubicBezTo>
                  <a:cubicBezTo>
                    <a:pt x="1585026" y="214795"/>
                    <a:pt x="1586247" y="200908"/>
                    <a:pt x="1588690" y="200908"/>
                  </a:cubicBezTo>
                  <a:cubicBezTo>
                    <a:pt x="1630208" y="195859"/>
                    <a:pt x="1638756" y="166823"/>
                    <a:pt x="1639977" y="130213"/>
                  </a:cubicBezTo>
                  <a:cubicBezTo>
                    <a:pt x="1639977" y="125164"/>
                    <a:pt x="1642419" y="121377"/>
                    <a:pt x="1643640" y="116327"/>
                  </a:cubicBezTo>
                  <a:cubicBezTo>
                    <a:pt x="1666842" y="120114"/>
                    <a:pt x="1668063" y="140313"/>
                    <a:pt x="1672947" y="156724"/>
                  </a:cubicBezTo>
                  <a:cubicBezTo>
                    <a:pt x="1676611" y="166823"/>
                    <a:pt x="1670505" y="173135"/>
                    <a:pt x="1661957" y="181972"/>
                  </a:cubicBezTo>
                  <a:cubicBezTo>
                    <a:pt x="1636313" y="202171"/>
                    <a:pt x="1633871" y="219844"/>
                    <a:pt x="1643640" y="247617"/>
                  </a:cubicBezTo>
                  <a:cubicBezTo>
                    <a:pt x="1646082" y="255192"/>
                    <a:pt x="1650967" y="261504"/>
                    <a:pt x="1658294" y="251404"/>
                  </a:cubicBezTo>
                  <a:cubicBezTo>
                    <a:pt x="1661957" y="246355"/>
                    <a:pt x="1661957" y="240043"/>
                    <a:pt x="1665620" y="237518"/>
                  </a:cubicBezTo>
                  <a:cubicBezTo>
                    <a:pt x="1671726" y="233731"/>
                    <a:pt x="1675389" y="236256"/>
                    <a:pt x="1675389" y="243830"/>
                  </a:cubicBezTo>
                  <a:cubicBezTo>
                    <a:pt x="1674779" y="254561"/>
                    <a:pt x="1676000" y="265607"/>
                    <a:pt x="1674779" y="275706"/>
                  </a:cubicBezTo>
                  <a:lnTo>
                    <a:pt x="1662895" y="296100"/>
                  </a:lnTo>
                  <a:lnTo>
                    <a:pt x="1664012" y="296281"/>
                  </a:lnTo>
                  <a:cubicBezTo>
                    <a:pt x="1685243" y="307528"/>
                    <a:pt x="1688989" y="340020"/>
                    <a:pt x="1717714" y="340020"/>
                  </a:cubicBezTo>
                  <a:cubicBezTo>
                    <a:pt x="1718963" y="337520"/>
                    <a:pt x="1721460" y="336271"/>
                    <a:pt x="1722709" y="333771"/>
                  </a:cubicBezTo>
                  <a:cubicBezTo>
                    <a:pt x="1716465" y="336271"/>
                    <a:pt x="1711469" y="336271"/>
                    <a:pt x="1705225" y="333771"/>
                  </a:cubicBezTo>
                  <a:cubicBezTo>
                    <a:pt x="1696483" y="330022"/>
                    <a:pt x="1691487" y="322524"/>
                    <a:pt x="1687740" y="313776"/>
                  </a:cubicBezTo>
                  <a:cubicBezTo>
                    <a:pt x="1686492" y="306278"/>
                    <a:pt x="1686492" y="301279"/>
                    <a:pt x="1690238" y="295031"/>
                  </a:cubicBezTo>
                  <a:cubicBezTo>
                    <a:pt x="1693985" y="288782"/>
                    <a:pt x="1698980" y="283784"/>
                    <a:pt x="1703976" y="280035"/>
                  </a:cubicBezTo>
                  <a:cubicBezTo>
                    <a:pt x="1707723" y="278785"/>
                    <a:pt x="1710220" y="278785"/>
                    <a:pt x="1713967" y="277535"/>
                  </a:cubicBezTo>
                  <a:lnTo>
                    <a:pt x="1714187" y="277580"/>
                  </a:lnTo>
                  <a:lnTo>
                    <a:pt x="1721791" y="266013"/>
                  </a:lnTo>
                  <a:cubicBezTo>
                    <a:pt x="1729118" y="254868"/>
                    <a:pt x="1737666" y="243723"/>
                    <a:pt x="1716907" y="237531"/>
                  </a:cubicBezTo>
                  <a:cubicBezTo>
                    <a:pt x="1703474" y="232578"/>
                    <a:pt x="1692484" y="225147"/>
                    <a:pt x="1702253" y="210287"/>
                  </a:cubicBezTo>
                  <a:cubicBezTo>
                    <a:pt x="1716907" y="185520"/>
                    <a:pt x="1731560" y="161991"/>
                    <a:pt x="1752320" y="142177"/>
                  </a:cubicBezTo>
                  <a:cubicBezTo>
                    <a:pt x="1766973" y="127317"/>
                    <a:pt x="1770637" y="145892"/>
                    <a:pt x="1771858" y="158276"/>
                  </a:cubicBezTo>
                  <a:cubicBezTo>
                    <a:pt x="1786511" y="190473"/>
                    <a:pt x="1801165" y="222671"/>
                    <a:pt x="1771858" y="253630"/>
                  </a:cubicBezTo>
                  <a:lnTo>
                    <a:pt x="1756857" y="298096"/>
                  </a:lnTo>
                  <a:lnTo>
                    <a:pt x="1757678" y="298780"/>
                  </a:lnTo>
                  <a:lnTo>
                    <a:pt x="1773598" y="330642"/>
                  </a:lnTo>
                  <a:lnTo>
                    <a:pt x="1802365" y="330642"/>
                  </a:lnTo>
                  <a:cubicBezTo>
                    <a:pt x="1817208" y="331884"/>
                    <a:pt x="1827103" y="336852"/>
                    <a:pt x="1823392" y="355483"/>
                  </a:cubicBezTo>
                  <a:cubicBezTo>
                    <a:pt x="1820918" y="364178"/>
                    <a:pt x="1819681" y="375356"/>
                    <a:pt x="1820918" y="385293"/>
                  </a:cubicBezTo>
                  <a:cubicBezTo>
                    <a:pt x="1820918" y="406408"/>
                    <a:pt x="1833287" y="417587"/>
                    <a:pt x="1850604" y="426281"/>
                  </a:cubicBezTo>
                  <a:cubicBezTo>
                    <a:pt x="1839472" y="446154"/>
                    <a:pt x="1833287" y="468511"/>
                    <a:pt x="1834524" y="492110"/>
                  </a:cubicBezTo>
                  <a:cubicBezTo>
                    <a:pt x="1820918" y="490868"/>
                    <a:pt x="1807312" y="485900"/>
                    <a:pt x="1796180" y="489626"/>
                  </a:cubicBezTo>
                  <a:cubicBezTo>
                    <a:pt x="1751652" y="502047"/>
                    <a:pt x="1708360" y="503289"/>
                    <a:pt x="1663832" y="498321"/>
                  </a:cubicBezTo>
                  <a:cubicBezTo>
                    <a:pt x="1655173" y="495837"/>
                    <a:pt x="1644041" y="500805"/>
                    <a:pt x="1635383" y="515710"/>
                  </a:cubicBezTo>
                  <a:cubicBezTo>
                    <a:pt x="1670016" y="536825"/>
                    <a:pt x="1708360" y="548003"/>
                    <a:pt x="1746704" y="560424"/>
                  </a:cubicBezTo>
                  <a:cubicBezTo>
                    <a:pt x="1766495" y="567876"/>
                    <a:pt x="1788759" y="565392"/>
                    <a:pt x="1804839" y="584023"/>
                  </a:cubicBezTo>
                  <a:cubicBezTo>
                    <a:pt x="1803602" y="591476"/>
                    <a:pt x="1804839" y="600170"/>
                    <a:pt x="1802365" y="607622"/>
                  </a:cubicBezTo>
                  <a:cubicBezTo>
                    <a:pt x="1798654" y="621285"/>
                    <a:pt x="1804839" y="648611"/>
                    <a:pt x="1813497" y="662273"/>
                  </a:cubicBezTo>
                  <a:cubicBezTo>
                    <a:pt x="1817208" y="666000"/>
                    <a:pt x="1818445" y="672210"/>
                    <a:pt x="1817208" y="675936"/>
                  </a:cubicBezTo>
                  <a:cubicBezTo>
                    <a:pt x="1813497" y="689599"/>
                    <a:pt x="1807312" y="683388"/>
                    <a:pt x="1801128" y="678420"/>
                  </a:cubicBezTo>
                  <a:cubicBezTo>
                    <a:pt x="1793707" y="672210"/>
                    <a:pt x="1786285" y="675936"/>
                    <a:pt x="1780101" y="679662"/>
                  </a:cubicBezTo>
                  <a:cubicBezTo>
                    <a:pt x="1765258" y="692083"/>
                    <a:pt x="1759073" y="685873"/>
                    <a:pt x="1755362" y="669726"/>
                  </a:cubicBezTo>
                  <a:cubicBezTo>
                    <a:pt x="1749178" y="649853"/>
                    <a:pt x="1735572" y="662273"/>
                    <a:pt x="1724440" y="664758"/>
                  </a:cubicBezTo>
                  <a:cubicBezTo>
                    <a:pt x="1720729" y="663515"/>
                    <a:pt x="1718255" y="662273"/>
                    <a:pt x="1714545" y="659789"/>
                  </a:cubicBezTo>
                  <a:cubicBezTo>
                    <a:pt x="1700939" y="646127"/>
                    <a:pt x="1683622" y="636190"/>
                    <a:pt x="1663832" y="627496"/>
                  </a:cubicBezTo>
                  <a:cubicBezTo>
                    <a:pt x="1657647" y="623769"/>
                    <a:pt x="1652699" y="620043"/>
                    <a:pt x="1646515" y="616317"/>
                  </a:cubicBezTo>
                  <a:cubicBezTo>
                    <a:pt x="1636620" y="608865"/>
                    <a:pt x="1623014" y="601412"/>
                    <a:pt x="1610645" y="601412"/>
                  </a:cubicBezTo>
                  <a:cubicBezTo>
                    <a:pt x="1516640" y="600170"/>
                    <a:pt x="1516640" y="600170"/>
                    <a:pt x="1519114" y="513226"/>
                  </a:cubicBezTo>
                  <a:cubicBezTo>
                    <a:pt x="1520351" y="434975"/>
                    <a:pt x="1598276" y="381567"/>
                    <a:pt x="1673727" y="405166"/>
                  </a:cubicBezTo>
                  <a:cubicBezTo>
                    <a:pt x="1682385" y="407650"/>
                    <a:pt x="1694754" y="438702"/>
                    <a:pt x="1704649" y="405166"/>
                  </a:cubicBezTo>
                  <a:lnTo>
                    <a:pt x="1705719" y="404045"/>
                  </a:lnTo>
                  <a:lnTo>
                    <a:pt x="1703976" y="401254"/>
                  </a:lnTo>
                  <a:cubicBezTo>
                    <a:pt x="1702103" y="397818"/>
                    <a:pt x="1699605" y="395006"/>
                    <a:pt x="1693985" y="395006"/>
                  </a:cubicBezTo>
                  <a:lnTo>
                    <a:pt x="1661514" y="395006"/>
                  </a:lnTo>
                  <a:cubicBezTo>
                    <a:pt x="1650274" y="380010"/>
                    <a:pt x="1630292" y="375011"/>
                    <a:pt x="1614056" y="363764"/>
                  </a:cubicBezTo>
                  <a:cubicBezTo>
                    <a:pt x="1612808" y="357515"/>
                    <a:pt x="1612808" y="352517"/>
                    <a:pt x="1610310" y="347518"/>
                  </a:cubicBezTo>
                  <a:cubicBezTo>
                    <a:pt x="1607812" y="343769"/>
                    <a:pt x="1602817" y="340020"/>
                    <a:pt x="1599070" y="340020"/>
                  </a:cubicBezTo>
                  <a:cubicBezTo>
                    <a:pt x="1595323" y="338770"/>
                    <a:pt x="1587830" y="343769"/>
                    <a:pt x="1587830" y="347518"/>
                  </a:cubicBezTo>
                  <a:cubicBezTo>
                    <a:pt x="1587830" y="360015"/>
                    <a:pt x="1594074" y="375011"/>
                    <a:pt x="1587830" y="385009"/>
                  </a:cubicBezTo>
                  <a:cubicBezTo>
                    <a:pt x="1580337" y="400005"/>
                    <a:pt x="1560355" y="393757"/>
                    <a:pt x="1544119" y="396256"/>
                  </a:cubicBezTo>
                  <a:cubicBezTo>
                    <a:pt x="1534128" y="396256"/>
                    <a:pt x="1524137" y="398755"/>
                    <a:pt x="1514146" y="400005"/>
                  </a:cubicBezTo>
                  <a:cubicBezTo>
                    <a:pt x="1501657" y="377511"/>
                    <a:pt x="1534128" y="377511"/>
                    <a:pt x="1531630" y="361265"/>
                  </a:cubicBezTo>
                  <a:cubicBezTo>
                    <a:pt x="1530382" y="356266"/>
                    <a:pt x="1531630" y="350017"/>
                    <a:pt x="1527884" y="346268"/>
                  </a:cubicBezTo>
                  <a:cubicBezTo>
                    <a:pt x="1525386" y="343769"/>
                    <a:pt x="1516644" y="342519"/>
                    <a:pt x="1514146" y="343769"/>
                  </a:cubicBezTo>
                  <a:cubicBezTo>
                    <a:pt x="1505404" y="348768"/>
                    <a:pt x="1494164" y="353766"/>
                    <a:pt x="1489168" y="361265"/>
                  </a:cubicBezTo>
                  <a:cubicBezTo>
                    <a:pt x="1476679" y="380010"/>
                    <a:pt x="1461693" y="395006"/>
                    <a:pt x="1437964" y="395006"/>
                  </a:cubicBezTo>
                  <a:cubicBezTo>
                    <a:pt x="1419231" y="396256"/>
                    <a:pt x="1409240" y="407503"/>
                    <a:pt x="1400497" y="421250"/>
                  </a:cubicBezTo>
                  <a:cubicBezTo>
                    <a:pt x="1390506" y="436246"/>
                    <a:pt x="1375520" y="438745"/>
                    <a:pt x="1360533" y="444994"/>
                  </a:cubicBezTo>
                  <a:cubicBezTo>
                    <a:pt x="1335556" y="454991"/>
                    <a:pt x="1326813" y="442494"/>
                    <a:pt x="1321818" y="422499"/>
                  </a:cubicBezTo>
                  <a:cubicBezTo>
                    <a:pt x="1319320" y="418750"/>
                    <a:pt x="1313076" y="415001"/>
                    <a:pt x="1309329" y="411252"/>
                  </a:cubicBezTo>
                  <a:cubicBezTo>
                    <a:pt x="1300587" y="381260"/>
                    <a:pt x="1300587" y="381260"/>
                    <a:pt x="1261872" y="380010"/>
                  </a:cubicBezTo>
                  <a:cubicBezTo>
                    <a:pt x="1231898" y="385009"/>
                    <a:pt x="1200676" y="386258"/>
                    <a:pt x="1173201" y="405004"/>
                  </a:cubicBezTo>
                  <a:cubicBezTo>
                    <a:pt x="1149472" y="422499"/>
                    <a:pt x="1130739" y="391257"/>
                    <a:pt x="1107010" y="392507"/>
                  </a:cubicBezTo>
                  <a:cubicBezTo>
                    <a:pt x="1103264" y="407503"/>
                    <a:pt x="1100766" y="422499"/>
                    <a:pt x="1095770" y="437496"/>
                  </a:cubicBezTo>
                  <a:cubicBezTo>
                    <a:pt x="1089526" y="453742"/>
                    <a:pt x="1079535" y="469988"/>
                    <a:pt x="1070793" y="487483"/>
                  </a:cubicBezTo>
                  <a:cubicBezTo>
                    <a:pt x="1059553" y="508728"/>
                    <a:pt x="1035824" y="487483"/>
                    <a:pt x="1022086" y="501230"/>
                  </a:cubicBezTo>
                  <a:cubicBezTo>
                    <a:pt x="1015842" y="506229"/>
                    <a:pt x="1008349" y="508728"/>
                    <a:pt x="997109" y="516226"/>
                  </a:cubicBezTo>
                  <a:cubicBezTo>
                    <a:pt x="992113" y="488733"/>
                    <a:pt x="1008349" y="468738"/>
                    <a:pt x="1012095" y="447493"/>
                  </a:cubicBezTo>
                  <a:cubicBezTo>
                    <a:pt x="1014593" y="431247"/>
                    <a:pt x="1014593" y="429998"/>
                    <a:pt x="988367" y="428748"/>
                  </a:cubicBezTo>
                  <a:cubicBezTo>
                    <a:pt x="983371" y="428748"/>
                    <a:pt x="979624" y="432497"/>
                    <a:pt x="975878" y="428748"/>
                  </a:cubicBezTo>
                  <a:cubicBezTo>
                    <a:pt x="937162" y="392507"/>
                    <a:pt x="890954" y="370012"/>
                    <a:pt x="844745" y="347518"/>
                  </a:cubicBezTo>
                  <a:cubicBezTo>
                    <a:pt x="837252" y="330022"/>
                    <a:pt x="826012" y="318775"/>
                    <a:pt x="806030" y="315026"/>
                  </a:cubicBezTo>
                  <a:cubicBezTo>
                    <a:pt x="802283" y="315026"/>
                    <a:pt x="798537" y="310027"/>
                    <a:pt x="794790" y="306278"/>
                  </a:cubicBezTo>
                  <a:cubicBezTo>
                    <a:pt x="807279" y="293781"/>
                    <a:pt x="807279" y="276286"/>
                    <a:pt x="809776" y="258790"/>
                  </a:cubicBezTo>
                  <a:cubicBezTo>
                    <a:pt x="811025" y="255041"/>
                    <a:pt x="823514" y="253791"/>
                    <a:pt x="829759" y="251292"/>
                  </a:cubicBezTo>
                  <a:cubicBezTo>
                    <a:pt x="831632" y="256291"/>
                    <a:pt x="834364" y="259962"/>
                    <a:pt x="837701" y="262813"/>
                  </a:cubicBezTo>
                  <a:lnTo>
                    <a:pt x="840102" y="264182"/>
                  </a:lnTo>
                  <a:lnTo>
                    <a:pt x="846931" y="272693"/>
                  </a:lnTo>
                  <a:cubicBezTo>
                    <a:pt x="854112" y="278160"/>
                    <a:pt x="863479" y="281285"/>
                    <a:pt x="877216" y="280035"/>
                  </a:cubicBezTo>
                  <a:cubicBezTo>
                    <a:pt x="867850" y="275036"/>
                    <a:pt x="857858" y="272849"/>
                    <a:pt x="849272" y="269412"/>
                  </a:cubicBezTo>
                  <a:lnTo>
                    <a:pt x="840102" y="264182"/>
                  </a:lnTo>
                  <a:lnTo>
                    <a:pt x="829759" y="251292"/>
                  </a:lnTo>
                  <a:cubicBezTo>
                    <a:pt x="828510" y="237545"/>
                    <a:pt x="826012" y="225048"/>
                    <a:pt x="813523" y="218800"/>
                  </a:cubicBezTo>
                  <a:lnTo>
                    <a:pt x="813515" y="218742"/>
                  </a:lnTo>
                  <a:lnTo>
                    <a:pt x="813428" y="218827"/>
                  </a:lnTo>
                  <a:cubicBezTo>
                    <a:pt x="782261" y="222528"/>
                    <a:pt x="753587" y="215126"/>
                    <a:pt x="724914" y="199090"/>
                  </a:cubicBezTo>
                  <a:cubicBezTo>
                    <a:pt x="707460" y="189221"/>
                    <a:pt x="688760" y="180585"/>
                    <a:pt x="670060" y="171950"/>
                  </a:cubicBezTo>
                  <a:lnTo>
                    <a:pt x="674641" y="167150"/>
                  </a:lnTo>
                  <a:lnTo>
                    <a:pt x="667806" y="169757"/>
                  </a:lnTo>
                  <a:cubicBezTo>
                    <a:pt x="666562" y="187116"/>
                    <a:pt x="655365" y="197036"/>
                    <a:pt x="644167" y="208195"/>
                  </a:cubicBezTo>
                  <a:cubicBezTo>
                    <a:pt x="618040" y="231754"/>
                    <a:pt x="615551" y="235474"/>
                    <a:pt x="594400" y="210675"/>
                  </a:cubicBezTo>
                  <a:cubicBezTo>
                    <a:pt x="580715" y="194556"/>
                    <a:pt x="568273" y="195796"/>
                    <a:pt x="553343" y="193316"/>
                  </a:cubicBezTo>
                  <a:cubicBezTo>
                    <a:pt x="540901" y="192076"/>
                    <a:pt x="532192" y="199516"/>
                    <a:pt x="529704" y="210675"/>
                  </a:cubicBezTo>
                  <a:cubicBezTo>
                    <a:pt x="527215" y="223074"/>
                    <a:pt x="535925" y="229274"/>
                    <a:pt x="548366" y="228034"/>
                  </a:cubicBezTo>
                  <a:cubicBezTo>
                    <a:pt x="579470" y="225554"/>
                    <a:pt x="578226" y="247873"/>
                    <a:pt x="581959" y="268952"/>
                  </a:cubicBezTo>
                  <a:cubicBezTo>
                    <a:pt x="557075" y="266472"/>
                    <a:pt x="532192" y="263992"/>
                    <a:pt x="509797" y="265232"/>
                  </a:cubicBezTo>
                  <a:cubicBezTo>
                    <a:pt x="486158" y="266472"/>
                    <a:pt x="468740" y="262752"/>
                    <a:pt x="465007" y="235474"/>
                  </a:cubicBezTo>
                  <a:cubicBezTo>
                    <a:pt x="463763" y="230514"/>
                    <a:pt x="451321" y="221834"/>
                    <a:pt x="446344" y="223074"/>
                  </a:cubicBezTo>
                  <a:cubicBezTo>
                    <a:pt x="374183" y="247873"/>
                    <a:pt x="315707" y="208195"/>
                    <a:pt x="253499" y="185876"/>
                  </a:cubicBezTo>
                  <a:cubicBezTo>
                    <a:pt x="274649" y="162317"/>
                    <a:pt x="282114" y="137519"/>
                    <a:pt x="257231" y="110240"/>
                  </a:cubicBezTo>
                  <a:cubicBezTo>
                    <a:pt x="247278" y="97841"/>
                    <a:pt x="255987" y="86681"/>
                    <a:pt x="284603" y="74282"/>
                  </a:cubicBezTo>
                  <a:cubicBezTo>
                    <a:pt x="292068" y="81721"/>
                    <a:pt x="297044" y="91641"/>
                    <a:pt x="304509" y="97841"/>
                  </a:cubicBezTo>
                  <a:cubicBezTo>
                    <a:pt x="310730" y="102800"/>
                    <a:pt x="323172" y="101560"/>
                    <a:pt x="321928" y="92881"/>
                  </a:cubicBezTo>
                  <a:cubicBezTo>
                    <a:pt x="316951" y="64362"/>
                    <a:pt x="333125" y="69322"/>
                    <a:pt x="353032" y="63122"/>
                  </a:cubicBezTo>
                  <a:cubicBezTo>
                    <a:pt x="384136" y="53203"/>
                    <a:pt x="417729" y="42043"/>
                    <a:pt x="448833" y="33364"/>
                  </a:cubicBezTo>
                  <a:cubicBezTo>
                    <a:pt x="454432" y="30884"/>
                    <a:pt x="459719" y="30884"/>
                    <a:pt x="464385" y="32589"/>
                  </a:cubicBezTo>
                  <a:cubicBezTo>
                    <a:pt x="469051" y="34294"/>
                    <a:pt x="473094" y="37704"/>
                    <a:pt x="476205" y="42043"/>
                  </a:cubicBezTo>
                  <a:lnTo>
                    <a:pt x="479866" y="44888"/>
                  </a:lnTo>
                  <a:lnTo>
                    <a:pt x="493032" y="44888"/>
                  </a:lnTo>
                  <a:cubicBezTo>
                    <a:pt x="504252" y="32552"/>
                    <a:pt x="514225" y="18982"/>
                    <a:pt x="531679" y="36253"/>
                  </a:cubicBezTo>
                  <a:cubicBezTo>
                    <a:pt x="545392" y="49822"/>
                    <a:pt x="555366" y="49822"/>
                    <a:pt x="571572" y="38720"/>
                  </a:cubicBezTo>
                  <a:cubicBezTo>
                    <a:pt x="611466" y="11581"/>
                    <a:pt x="642321" y="-1681"/>
                    <a:pt x="672397" y="170"/>
                  </a:cubicBezTo>
                  <a:close/>
                </a:path>
              </a:pathLst>
            </a:custGeom>
            <a:solidFill>
              <a:srgbClr val="F4B081"/>
            </a:solidFill>
            <a:ln>
              <a:noFill/>
            </a:ln>
          </p:spPr>
          <p:txBody>
            <a:bodyPr anchorCtr="0" anchor="ctr" bIns="22850" lIns="45725" spcFirstLastPara="1" rIns="45725" wrap="square" tIns="2285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747993"/>
                </a:solidFill>
                <a:latin typeface="Jost Light"/>
                <a:ea typeface="Jost Light"/>
                <a:cs typeface="Jost Light"/>
                <a:sym typeface="Jost Light"/>
              </a:endParaRPr>
            </a:p>
          </p:txBody>
        </p:sp>
      </p:grpSp>
      <p:sp>
        <p:nvSpPr>
          <p:cNvPr id="656" name="Google Shape;656;g311d5cb9a0a_0_344"/>
          <p:cNvSpPr txBox="1"/>
          <p:nvPr/>
        </p:nvSpPr>
        <p:spPr>
          <a:xfrm>
            <a:off x="5123300" y="2924392"/>
            <a:ext cx="1608900" cy="538800"/>
          </a:xfrm>
          <a:prstGeom prst="rect">
            <a:avLst/>
          </a:prstGeom>
          <a:noFill/>
          <a:ln>
            <a:noFill/>
          </a:ln>
        </p:spPr>
        <p:txBody>
          <a:bodyPr anchorCtr="0" anchor="b" bIns="22850" lIns="45725" spcFirstLastPara="1" rIns="45725" wrap="square" tIns="22850">
            <a:spAutoFit/>
          </a:bodyPr>
          <a:lstStyle/>
          <a:p>
            <a:pPr indent="0" lvl="0" marL="0" marR="0" rtl="0" algn="ctr">
              <a:lnSpc>
                <a:spcPct val="100000"/>
              </a:lnSpc>
              <a:spcBef>
                <a:spcPts val="0"/>
              </a:spcBef>
              <a:spcAft>
                <a:spcPts val="0"/>
              </a:spcAft>
              <a:buClr>
                <a:srgbClr val="FFFFFF"/>
              </a:buClr>
              <a:buSzPts val="1600"/>
              <a:buFont typeface="Jost Light"/>
              <a:buNone/>
            </a:pPr>
            <a:r>
              <a:rPr b="1" i="0" lang="es-PE" sz="1600" u="none" cap="none" strike="noStrike">
                <a:solidFill>
                  <a:srgbClr val="FFFFFF"/>
                </a:solidFill>
                <a:latin typeface="Jost Light"/>
                <a:ea typeface="Jost Light"/>
                <a:cs typeface="Jost Light"/>
                <a:sym typeface="Jost Light"/>
              </a:rPr>
              <a:t>CONSTRUCTION COMPANY</a:t>
            </a:r>
            <a:endParaRPr sz="700"/>
          </a:p>
        </p:txBody>
      </p:sp>
      <p:grpSp>
        <p:nvGrpSpPr>
          <p:cNvPr id="657" name="Google Shape;657;g311d5cb9a0a_0_344"/>
          <p:cNvGrpSpPr/>
          <p:nvPr/>
        </p:nvGrpSpPr>
        <p:grpSpPr>
          <a:xfrm>
            <a:off x="3832235" y="4290267"/>
            <a:ext cx="6062995" cy="2255576"/>
            <a:chOff x="15962250" y="5114593"/>
            <a:chExt cx="6273145" cy="4778762"/>
          </a:xfrm>
        </p:grpSpPr>
        <p:sp>
          <p:nvSpPr>
            <p:cNvPr id="658" name="Google Shape;658;g311d5cb9a0a_0_344"/>
            <p:cNvSpPr/>
            <p:nvPr/>
          </p:nvSpPr>
          <p:spPr>
            <a:xfrm>
              <a:off x="16320084" y="5137339"/>
              <a:ext cx="3528859" cy="2061079"/>
            </a:xfrm>
            <a:custGeom>
              <a:rect b="b" l="l" r="r" t="t"/>
              <a:pathLst>
                <a:path extrusionOk="0" h="1399714" w="2042755">
                  <a:moveTo>
                    <a:pt x="1465662" y="502670"/>
                  </a:moveTo>
                  <a:cubicBezTo>
                    <a:pt x="1453123" y="505157"/>
                    <a:pt x="1440195" y="510365"/>
                    <a:pt x="1426799" y="518758"/>
                  </a:cubicBezTo>
                  <a:cubicBezTo>
                    <a:pt x="1411845" y="527462"/>
                    <a:pt x="1390662" y="522488"/>
                    <a:pt x="1390662" y="551089"/>
                  </a:cubicBezTo>
                  <a:cubicBezTo>
                    <a:pt x="1389415" y="607047"/>
                    <a:pt x="1354524" y="599586"/>
                    <a:pt x="1310910" y="582177"/>
                  </a:cubicBezTo>
                  <a:cubicBezTo>
                    <a:pt x="1314026" y="595855"/>
                    <a:pt x="1314337" y="608601"/>
                    <a:pt x="1312468" y="620881"/>
                  </a:cubicBezTo>
                  <a:lnTo>
                    <a:pt x="1302932" y="650586"/>
                  </a:lnTo>
                  <a:lnTo>
                    <a:pt x="1310325" y="643223"/>
                  </a:lnTo>
                  <a:cubicBezTo>
                    <a:pt x="1316569" y="633272"/>
                    <a:pt x="1326560" y="629540"/>
                    <a:pt x="1336552" y="635759"/>
                  </a:cubicBezTo>
                  <a:cubicBezTo>
                    <a:pt x="1347792" y="641979"/>
                    <a:pt x="1359032" y="650686"/>
                    <a:pt x="1366525" y="660638"/>
                  </a:cubicBezTo>
                  <a:cubicBezTo>
                    <a:pt x="1387756" y="689248"/>
                    <a:pt x="1412734" y="691736"/>
                    <a:pt x="1443956" y="678053"/>
                  </a:cubicBezTo>
                  <a:cubicBezTo>
                    <a:pt x="1451449" y="658150"/>
                    <a:pt x="1425222" y="658150"/>
                    <a:pt x="1421476" y="644467"/>
                  </a:cubicBezTo>
                  <a:cubicBezTo>
                    <a:pt x="1416480" y="627052"/>
                    <a:pt x="1390254" y="634515"/>
                    <a:pt x="1390254" y="610881"/>
                  </a:cubicBezTo>
                  <a:lnTo>
                    <a:pt x="1452698" y="610881"/>
                  </a:lnTo>
                  <a:cubicBezTo>
                    <a:pt x="1457693" y="612125"/>
                    <a:pt x="1460191" y="613369"/>
                    <a:pt x="1463938" y="614613"/>
                  </a:cubicBezTo>
                  <a:cubicBezTo>
                    <a:pt x="1493911" y="638247"/>
                    <a:pt x="1525133" y="640735"/>
                    <a:pt x="1556355" y="615857"/>
                  </a:cubicBezTo>
                  <a:cubicBezTo>
                    <a:pt x="1558853" y="614613"/>
                    <a:pt x="1562600" y="613369"/>
                    <a:pt x="1565098" y="610881"/>
                  </a:cubicBezTo>
                  <a:cubicBezTo>
                    <a:pt x="1587578" y="606528"/>
                    <a:pt x="1599130" y="595332"/>
                    <a:pt x="1605374" y="580872"/>
                  </a:cubicBezTo>
                  <a:lnTo>
                    <a:pt x="1612903" y="536573"/>
                  </a:lnTo>
                  <a:lnTo>
                    <a:pt x="1588793" y="548602"/>
                  </a:lnTo>
                  <a:cubicBezTo>
                    <a:pt x="1581317" y="548602"/>
                    <a:pt x="1575086" y="546115"/>
                    <a:pt x="1570102" y="541141"/>
                  </a:cubicBezTo>
                  <a:cubicBezTo>
                    <a:pt x="1537391" y="512230"/>
                    <a:pt x="1503279" y="495209"/>
                    <a:pt x="1465662" y="502670"/>
                  </a:cubicBezTo>
                  <a:close/>
                  <a:moveTo>
                    <a:pt x="1099071" y="217"/>
                  </a:moveTo>
                  <a:cubicBezTo>
                    <a:pt x="1127732" y="8921"/>
                    <a:pt x="1157639" y="13895"/>
                    <a:pt x="1188791" y="11408"/>
                  </a:cubicBezTo>
                  <a:cubicBezTo>
                    <a:pt x="1197514" y="11408"/>
                    <a:pt x="1204991" y="13895"/>
                    <a:pt x="1212467" y="18869"/>
                  </a:cubicBezTo>
                  <a:cubicBezTo>
                    <a:pt x="1222436" y="20113"/>
                    <a:pt x="1232405" y="20113"/>
                    <a:pt x="1241128" y="20113"/>
                  </a:cubicBezTo>
                  <a:cubicBezTo>
                    <a:pt x="1266050" y="37522"/>
                    <a:pt x="1288480" y="16382"/>
                    <a:pt x="1313403" y="16382"/>
                  </a:cubicBezTo>
                  <a:cubicBezTo>
                    <a:pt x="1335833" y="15139"/>
                    <a:pt x="1355770" y="18869"/>
                    <a:pt x="1371970" y="37522"/>
                  </a:cubicBezTo>
                  <a:lnTo>
                    <a:pt x="1371970" y="36278"/>
                  </a:lnTo>
                  <a:cubicBezTo>
                    <a:pt x="1395646" y="49957"/>
                    <a:pt x="1421814" y="40009"/>
                    <a:pt x="1447983" y="42496"/>
                  </a:cubicBezTo>
                  <a:cubicBezTo>
                    <a:pt x="1487858" y="72340"/>
                    <a:pt x="1536457" y="36278"/>
                    <a:pt x="1577578" y="61148"/>
                  </a:cubicBezTo>
                  <a:cubicBezTo>
                    <a:pt x="1614962" y="90993"/>
                    <a:pt x="1659822" y="113376"/>
                    <a:pt x="1683498" y="158142"/>
                  </a:cubicBezTo>
                  <a:cubicBezTo>
                    <a:pt x="1692221" y="174307"/>
                    <a:pt x="1700944" y="189229"/>
                    <a:pt x="1688482" y="207882"/>
                  </a:cubicBezTo>
                  <a:cubicBezTo>
                    <a:pt x="1684744" y="214099"/>
                    <a:pt x="1679760" y="219073"/>
                    <a:pt x="1673529" y="222804"/>
                  </a:cubicBezTo>
                  <a:cubicBezTo>
                    <a:pt x="1648607" y="237726"/>
                    <a:pt x="1623685" y="240213"/>
                    <a:pt x="1597516" y="227778"/>
                  </a:cubicBezTo>
                  <a:cubicBezTo>
                    <a:pt x="1592532" y="197934"/>
                    <a:pt x="1586301" y="166846"/>
                    <a:pt x="1566363" y="141976"/>
                  </a:cubicBezTo>
                  <a:cubicBezTo>
                    <a:pt x="1546426" y="115863"/>
                    <a:pt x="1526488" y="109645"/>
                    <a:pt x="1499073" y="146950"/>
                  </a:cubicBezTo>
                  <a:cubicBezTo>
                    <a:pt x="1542687" y="109645"/>
                    <a:pt x="1565117" y="124567"/>
                    <a:pt x="1571348" y="165603"/>
                  </a:cubicBezTo>
                  <a:cubicBezTo>
                    <a:pt x="1575086" y="189229"/>
                    <a:pt x="1575086" y="211612"/>
                    <a:pt x="1597516" y="227778"/>
                  </a:cubicBezTo>
                  <a:cubicBezTo>
                    <a:pt x="1609977" y="237726"/>
                    <a:pt x="1634900" y="235239"/>
                    <a:pt x="1631161" y="262596"/>
                  </a:cubicBezTo>
                  <a:cubicBezTo>
                    <a:pt x="1623685" y="350885"/>
                    <a:pt x="1681006" y="401869"/>
                    <a:pt x="1742065" y="446635"/>
                  </a:cubicBezTo>
                  <a:cubicBezTo>
                    <a:pt x="1766987" y="465287"/>
                    <a:pt x="1795648" y="475235"/>
                    <a:pt x="1776956" y="513784"/>
                  </a:cubicBezTo>
                  <a:cubicBezTo>
                    <a:pt x="1743311" y="527462"/>
                    <a:pt x="1708420" y="538654"/>
                    <a:pt x="1673529" y="520001"/>
                  </a:cubicBezTo>
                  <a:cubicBezTo>
                    <a:pt x="1662314" y="513784"/>
                    <a:pt x="1652657" y="513473"/>
                    <a:pt x="1643778" y="516582"/>
                  </a:cubicBezTo>
                  <a:lnTo>
                    <a:pt x="1625415" y="529102"/>
                  </a:lnTo>
                  <a:lnTo>
                    <a:pt x="1633786" y="527539"/>
                  </a:lnTo>
                  <a:cubicBezTo>
                    <a:pt x="1639406" y="528782"/>
                    <a:pt x="1643777" y="533758"/>
                    <a:pt x="1646275" y="546197"/>
                  </a:cubicBezTo>
                  <a:cubicBezTo>
                    <a:pt x="1651271" y="571076"/>
                    <a:pt x="1655017" y="572320"/>
                    <a:pt x="1679995" y="559880"/>
                  </a:cubicBezTo>
                  <a:cubicBezTo>
                    <a:pt x="1694982" y="554905"/>
                    <a:pt x="1704973" y="554905"/>
                    <a:pt x="1714964" y="564856"/>
                  </a:cubicBezTo>
                  <a:cubicBezTo>
                    <a:pt x="1728702" y="577295"/>
                    <a:pt x="1739942" y="590978"/>
                    <a:pt x="1752430" y="604661"/>
                  </a:cubicBezTo>
                  <a:cubicBezTo>
                    <a:pt x="1759924" y="613369"/>
                    <a:pt x="1767417" y="620832"/>
                    <a:pt x="1778657" y="612125"/>
                  </a:cubicBezTo>
                  <a:cubicBezTo>
                    <a:pt x="1787399" y="605905"/>
                    <a:pt x="1797390" y="598442"/>
                    <a:pt x="1794893" y="588490"/>
                  </a:cubicBezTo>
                  <a:cubicBezTo>
                    <a:pt x="1791146" y="576051"/>
                    <a:pt x="1779906" y="568588"/>
                    <a:pt x="1798639" y="558636"/>
                  </a:cubicBezTo>
                  <a:cubicBezTo>
                    <a:pt x="1819870" y="548685"/>
                    <a:pt x="1844848" y="541222"/>
                    <a:pt x="1853590" y="516343"/>
                  </a:cubicBezTo>
                  <a:cubicBezTo>
                    <a:pt x="1854839" y="513855"/>
                    <a:pt x="1856088" y="511368"/>
                    <a:pt x="1858586" y="510124"/>
                  </a:cubicBezTo>
                  <a:cubicBezTo>
                    <a:pt x="1879817" y="491465"/>
                    <a:pt x="1887310" y="535002"/>
                    <a:pt x="1903546" y="522563"/>
                  </a:cubicBezTo>
                  <a:cubicBezTo>
                    <a:pt x="1914786" y="512612"/>
                    <a:pt x="1896052" y="491465"/>
                    <a:pt x="1908541" y="477782"/>
                  </a:cubicBezTo>
                  <a:cubicBezTo>
                    <a:pt x="1912288" y="475294"/>
                    <a:pt x="1917283" y="471562"/>
                    <a:pt x="1922279" y="472806"/>
                  </a:cubicBezTo>
                  <a:cubicBezTo>
                    <a:pt x="1928523" y="472806"/>
                    <a:pt x="1938514" y="475294"/>
                    <a:pt x="1942261" y="480270"/>
                  </a:cubicBezTo>
                  <a:cubicBezTo>
                    <a:pt x="1946008" y="487733"/>
                    <a:pt x="1949754" y="498928"/>
                    <a:pt x="1948505" y="510124"/>
                  </a:cubicBezTo>
                  <a:cubicBezTo>
                    <a:pt x="1948505" y="537490"/>
                    <a:pt x="1962243" y="546197"/>
                    <a:pt x="1988470" y="539978"/>
                  </a:cubicBezTo>
                  <a:cubicBezTo>
                    <a:pt x="1995963" y="539978"/>
                    <a:pt x="2003456" y="546197"/>
                    <a:pt x="2003456" y="554905"/>
                  </a:cubicBezTo>
                  <a:cubicBezTo>
                    <a:pt x="2003456" y="559880"/>
                    <a:pt x="2002208" y="566100"/>
                    <a:pt x="1997212" y="568588"/>
                  </a:cubicBezTo>
                  <a:cubicBezTo>
                    <a:pt x="1978479" y="582271"/>
                    <a:pt x="1958497" y="594710"/>
                    <a:pt x="1933519" y="595954"/>
                  </a:cubicBezTo>
                  <a:cubicBezTo>
                    <a:pt x="1932270" y="613369"/>
                    <a:pt x="1942261" y="628296"/>
                    <a:pt x="1949754" y="643223"/>
                  </a:cubicBezTo>
                  <a:cubicBezTo>
                    <a:pt x="1922279" y="689248"/>
                    <a:pt x="1963492" y="741492"/>
                    <a:pt x="1938514" y="788761"/>
                  </a:cubicBezTo>
                  <a:cubicBezTo>
                    <a:pt x="1934768" y="797469"/>
                    <a:pt x="1944759" y="790005"/>
                    <a:pt x="1947257" y="790005"/>
                  </a:cubicBezTo>
                  <a:cubicBezTo>
                    <a:pt x="2015945" y="798713"/>
                    <a:pt x="2010950" y="868372"/>
                    <a:pt x="2002208" y="893250"/>
                  </a:cubicBezTo>
                  <a:cubicBezTo>
                    <a:pt x="1982225" y="944251"/>
                    <a:pt x="1999710" y="965397"/>
                    <a:pt x="2029683" y="995251"/>
                  </a:cubicBezTo>
                  <a:cubicBezTo>
                    <a:pt x="2044669" y="1008935"/>
                    <a:pt x="2048416" y="1033813"/>
                    <a:pt x="2032181" y="1053716"/>
                  </a:cubicBezTo>
                  <a:cubicBezTo>
                    <a:pt x="2010950" y="1077350"/>
                    <a:pt x="1997212" y="1052472"/>
                    <a:pt x="1978479" y="1045008"/>
                  </a:cubicBezTo>
                  <a:cubicBezTo>
                    <a:pt x="1934768" y="1026349"/>
                    <a:pt x="1907292" y="985300"/>
                    <a:pt x="1861083" y="966641"/>
                  </a:cubicBezTo>
                  <a:cubicBezTo>
                    <a:pt x="1814875" y="946739"/>
                    <a:pt x="1836106" y="911909"/>
                    <a:pt x="1872323" y="888275"/>
                  </a:cubicBezTo>
                  <a:cubicBezTo>
                    <a:pt x="1847346" y="879567"/>
                    <a:pt x="1828612" y="872104"/>
                    <a:pt x="1808630" y="867128"/>
                  </a:cubicBezTo>
                  <a:cubicBezTo>
                    <a:pt x="1782404" y="900714"/>
                    <a:pt x="1891057" y="945495"/>
                    <a:pt x="1794893" y="967885"/>
                  </a:cubicBezTo>
                  <a:cubicBezTo>
                    <a:pt x="1788648" y="960422"/>
                    <a:pt x="1782404" y="952958"/>
                    <a:pt x="1796141" y="945495"/>
                  </a:cubicBezTo>
                  <a:cubicBezTo>
                    <a:pt x="1789897" y="936787"/>
                    <a:pt x="1802386" y="945495"/>
                    <a:pt x="1792395" y="946739"/>
                  </a:cubicBezTo>
                  <a:cubicBezTo>
                    <a:pt x="1787399" y="947983"/>
                    <a:pt x="1784901" y="952958"/>
                    <a:pt x="1784901" y="957934"/>
                  </a:cubicBezTo>
                  <a:cubicBezTo>
                    <a:pt x="1786150" y="966641"/>
                    <a:pt x="1791146" y="972861"/>
                    <a:pt x="1792395" y="980324"/>
                  </a:cubicBezTo>
                  <a:cubicBezTo>
                    <a:pt x="1796141" y="1007691"/>
                    <a:pt x="1814875" y="1043764"/>
                    <a:pt x="1781155" y="1057447"/>
                  </a:cubicBezTo>
                  <a:cubicBezTo>
                    <a:pt x="1753679" y="1069887"/>
                    <a:pt x="1733697" y="1041276"/>
                    <a:pt x="1718711" y="1018886"/>
                  </a:cubicBezTo>
                  <a:cubicBezTo>
                    <a:pt x="1713715" y="1008935"/>
                    <a:pt x="1708719" y="998983"/>
                    <a:pt x="1688737" y="996495"/>
                  </a:cubicBezTo>
                  <a:cubicBezTo>
                    <a:pt x="1711217" y="1043764"/>
                    <a:pt x="1698728" y="1071130"/>
                    <a:pt x="1647524" y="1073618"/>
                  </a:cubicBezTo>
                  <a:cubicBezTo>
                    <a:pt x="1602564" y="1077350"/>
                    <a:pt x="1578835" y="1103472"/>
                    <a:pt x="1568844" y="1144522"/>
                  </a:cubicBezTo>
                  <a:cubicBezTo>
                    <a:pt x="1565098" y="1153229"/>
                    <a:pt x="1557604" y="1161936"/>
                    <a:pt x="1550111" y="1169400"/>
                  </a:cubicBezTo>
                  <a:cubicBezTo>
                    <a:pt x="1548862" y="1183083"/>
                    <a:pt x="1536373" y="1193034"/>
                    <a:pt x="1532627" y="1202986"/>
                  </a:cubicBezTo>
                  <a:cubicBezTo>
                    <a:pt x="1521387" y="1231596"/>
                    <a:pt x="1483920" y="1209205"/>
                    <a:pt x="1475178" y="1236571"/>
                  </a:cubicBezTo>
                  <a:cubicBezTo>
                    <a:pt x="1500156" y="1268913"/>
                    <a:pt x="1497658" y="1312450"/>
                    <a:pt x="1520138" y="1344792"/>
                  </a:cubicBezTo>
                  <a:cubicBezTo>
                    <a:pt x="1531378" y="1363451"/>
                    <a:pt x="1558853" y="1365939"/>
                    <a:pt x="1575089" y="1349768"/>
                  </a:cubicBezTo>
                  <a:cubicBezTo>
                    <a:pt x="1588826" y="1338573"/>
                    <a:pt x="1595071" y="1318670"/>
                    <a:pt x="1616302" y="1316182"/>
                  </a:cubicBezTo>
                  <a:cubicBezTo>
                    <a:pt x="1622546" y="1314938"/>
                    <a:pt x="1627542" y="1316182"/>
                    <a:pt x="1631289" y="1318670"/>
                  </a:cubicBezTo>
                  <a:cubicBezTo>
                    <a:pt x="1641280" y="1322402"/>
                    <a:pt x="1641280" y="1332353"/>
                    <a:pt x="1637533" y="1338573"/>
                  </a:cubicBezTo>
                  <a:cubicBezTo>
                    <a:pt x="1628791" y="1354744"/>
                    <a:pt x="1617551" y="1369671"/>
                    <a:pt x="1608809" y="1385842"/>
                  </a:cubicBezTo>
                  <a:cubicBezTo>
                    <a:pt x="1600066" y="1398281"/>
                    <a:pt x="1588826" y="1403256"/>
                    <a:pt x="1575089" y="1397037"/>
                  </a:cubicBezTo>
                  <a:cubicBezTo>
                    <a:pt x="1561351" y="1392061"/>
                    <a:pt x="1547613" y="1390817"/>
                    <a:pt x="1536373" y="1385842"/>
                  </a:cubicBezTo>
                  <a:cubicBezTo>
                    <a:pt x="1518889" y="1378378"/>
                    <a:pt x="1507649" y="1384598"/>
                    <a:pt x="1492662" y="1392061"/>
                  </a:cubicBezTo>
                  <a:cubicBezTo>
                    <a:pt x="1467685" y="1404500"/>
                    <a:pt x="1443956" y="1388329"/>
                    <a:pt x="1447702" y="1360963"/>
                  </a:cubicBezTo>
                  <a:cubicBezTo>
                    <a:pt x="1452698" y="1326134"/>
                    <a:pt x="1447702" y="1293792"/>
                    <a:pt x="1435214" y="1261450"/>
                  </a:cubicBezTo>
                  <a:cubicBezTo>
                    <a:pt x="1431467" y="1252742"/>
                    <a:pt x="1421476" y="1239059"/>
                    <a:pt x="1411485" y="1244035"/>
                  </a:cubicBezTo>
                  <a:cubicBezTo>
                    <a:pt x="1372769" y="1261450"/>
                    <a:pt x="1341547" y="1232840"/>
                    <a:pt x="1307827" y="1227864"/>
                  </a:cubicBezTo>
                  <a:cubicBezTo>
                    <a:pt x="1300334" y="1226620"/>
                    <a:pt x="1291592" y="1229108"/>
                    <a:pt x="1285347" y="1220401"/>
                  </a:cubicBezTo>
                  <a:cubicBezTo>
                    <a:pt x="1284098" y="1200498"/>
                    <a:pt x="1302832" y="1195522"/>
                    <a:pt x="1312823" y="1183083"/>
                  </a:cubicBezTo>
                  <a:cubicBezTo>
                    <a:pt x="1319067" y="1174376"/>
                    <a:pt x="1329058" y="1174376"/>
                    <a:pt x="1340298" y="1178107"/>
                  </a:cubicBezTo>
                  <a:cubicBezTo>
                    <a:pt x="1359032" y="1184327"/>
                    <a:pt x="1376516" y="1189303"/>
                    <a:pt x="1394000" y="1195522"/>
                  </a:cubicBezTo>
                  <a:cubicBezTo>
                    <a:pt x="1413982" y="1200498"/>
                    <a:pt x="1421476" y="1183083"/>
                    <a:pt x="1432716" y="1173132"/>
                  </a:cubicBezTo>
                  <a:cubicBezTo>
                    <a:pt x="1442707" y="1165668"/>
                    <a:pt x="1442707" y="1155717"/>
                    <a:pt x="1436462" y="1145765"/>
                  </a:cubicBezTo>
                  <a:cubicBezTo>
                    <a:pt x="1432716" y="1138302"/>
                    <a:pt x="1425222" y="1132082"/>
                    <a:pt x="1425222" y="1124619"/>
                  </a:cubicBezTo>
                  <a:cubicBezTo>
                    <a:pt x="1425222" y="1086057"/>
                    <a:pt x="1400245" y="1063667"/>
                    <a:pt x="1374018" y="1041276"/>
                  </a:cubicBezTo>
                  <a:cubicBezTo>
                    <a:pt x="1384009" y="1031325"/>
                    <a:pt x="1384009" y="1020130"/>
                    <a:pt x="1372769" y="1010178"/>
                  </a:cubicBezTo>
                  <a:cubicBezTo>
                    <a:pt x="1401494" y="991520"/>
                    <a:pt x="1428969" y="974105"/>
                    <a:pt x="1461440" y="964154"/>
                  </a:cubicBezTo>
                  <a:cubicBezTo>
                    <a:pt x="1486418" y="956690"/>
                    <a:pt x="1490165" y="933056"/>
                    <a:pt x="1473929" y="914397"/>
                  </a:cubicBezTo>
                  <a:cubicBezTo>
                    <a:pt x="1460191" y="898226"/>
                    <a:pt x="1437711" y="890762"/>
                    <a:pt x="1435214" y="865884"/>
                  </a:cubicBezTo>
                  <a:cubicBezTo>
                    <a:pt x="1432716" y="853445"/>
                    <a:pt x="1422725" y="842250"/>
                    <a:pt x="1407738" y="839762"/>
                  </a:cubicBezTo>
                  <a:cubicBezTo>
                    <a:pt x="1389005" y="838518"/>
                    <a:pt x="1380263" y="852201"/>
                    <a:pt x="1372769" y="867128"/>
                  </a:cubicBezTo>
                  <a:cubicBezTo>
                    <a:pt x="1407738" y="879567"/>
                    <a:pt x="1407738" y="879567"/>
                    <a:pt x="1442707" y="925592"/>
                  </a:cubicBezTo>
                  <a:cubicBezTo>
                    <a:pt x="1408987" y="939275"/>
                    <a:pt x="1387756" y="981568"/>
                    <a:pt x="1341547" y="961666"/>
                  </a:cubicBezTo>
                  <a:lnTo>
                    <a:pt x="1335303" y="960422"/>
                  </a:lnTo>
                  <a:cubicBezTo>
                    <a:pt x="1331556" y="959178"/>
                    <a:pt x="1329058" y="955446"/>
                    <a:pt x="1326560" y="952958"/>
                  </a:cubicBezTo>
                  <a:lnTo>
                    <a:pt x="1324063" y="946739"/>
                  </a:lnTo>
                  <a:cubicBezTo>
                    <a:pt x="1325312" y="928080"/>
                    <a:pt x="1322814" y="910665"/>
                    <a:pt x="1340298" y="898226"/>
                  </a:cubicBezTo>
                  <a:cubicBezTo>
                    <a:pt x="1345294" y="900714"/>
                    <a:pt x="1344357" y="901025"/>
                    <a:pt x="1343421" y="901025"/>
                  </a:cubicBezTo>
                  <a:lnTo>
                    <a:pt x="1343556" y="901065"/>
                  </a:lnTo>
                  <a:lnTo>
                    <a:pt x="1350289" y="906933"/>
                  </a:lnTo>
                  <a:cubicBezTo>
                    <a:pt x="1354036" y="903202"/>
                    <a:pt x="1352787" y="904446"/>
                    <a:pt x="1346543" y="901958"/>
                  </a:cubicBezTo>
                  <a:lnTo>
                    <a:pt x="1343556" y="901065"/>
                  </a:lnTo>
                  <a:lnTo>
                    <a:pt x="1340298" y="898226"/>
                  </a:lnTo>
                  <a:cubicBezTo>
                    <a:pt x="1336552" y="888275"/>
                    <a:pt x="1330307" y="877079"/>
                    <a:pt x="1325312" y="867128"/>
                  </a:cubicBezTo>
                  <a:cubicBezTo>
                    <a:pt x="1304081" y="868372"/>
                    <a:pt x="1284098" y="870860"/>
                    <a:pt x="1262867" y="872104"/>
                  </a:cubicBezTo>
                  <a:cubicBezTo>
                    <a:pt x="1256623" y="873348"/>
                    <a:pt x="1252876" y="869616"/>
                    <a:pt x="1252876" y="863396"/>
                  </a:cubicBezTo>
                  <a:cubicBezTo>
                    <a:pt x="1252876" y="862152"/>
                    <a:pt x="1254125" y="858421"/>
                    <a:pt x="1256623" y="858421"/>
                  </a:cubicBezTo>
                  <a:cubicBezTo>
                    <a:pt x="1285347" y="850957"/>
                    <a:pt x="1285347" y="837274"/>
                    <a:pt x="1271610" y="813640"/>
                  </a:cubicBezTo>
                  <a:cubicBezTo>
                    <a:pt x="1267863" y="806176"/>
                    <a:pt x="1287845" y="794981"/>
                    <a:pt x="1281601" y="780054"/>
                  </a:cubicBezTo>
                  <a:cubicBezTo>
                    <a:pt x="1279103" y="772590"/>
                    <a:pt x="1282850" y="763883"/>
                    <a:pt x="1294089" y="767615"/>
                  </a:cubicBezTo>
                  <a:cubicBezTo>
                    <a:pt x="1297836" y="768859"/>
                    <a:pt x="1301583" y="773834"/>
                    <a:pt x="1304081" y="777566"/>
                  </a:cubicBezTo>
                  <a:cubicBezTo>
                    <a:pt x="1307827" y="781298"/>
                    <a:pt x="1311574" y="785029"/>
                    <a:pt x="1315321" y="788761"/>
                  </a:cubicBezTo>
                  <a:cubicBezTo>
                    <a:pt x="1332805" y="783786"/>
                    <a:pt x="1329058" y="763883"/>
                    <a:pt x="1336552" y="752688"/>
                  </a:cubicBezTo>
                  <a:cubicBezTo>
                    <a:pt x="1361529" y="711638"/>
                    <a:pt x="1359032" y="704175"/>
                    <a:pt x="1307827" y="691736"/>
                  </a:cubicBezTo>
                  <a:lnTo>
                    <a:pt x="1293772" y="686694"/>
                  </a:lnTo>
                  <a:lnTo>
                    <a:pt x="1293523" y="690983"/>
                  </a:lnTo>
                  <a:cubicBezTo>
                    <a:pt x="1297437" y="713367"/>
                    <a:pt x="1310287" y="738547"/>
                    <a:pt x="1274773" y="741345"/>
                  </a:cubicBezTo>
                  <a:cubicBezTo>
                    <a:pt x="1237390" y="745076"/>
                    <a:pt x="1196268" y="725180"/>
                    <a:pt x="1170100" y="699066"/>
                  </a:cubicBezTo>
                  <a:cubicBezTo>
                    <a:pt x="1162623" y="691605"/>
                    <a:pt x="1156392" y="643108"/>
                    <a:pt x="1171346" y="613264"/>
                  </a:cubicBezTo>
                  <a:cubicBezTo>
                    <a:pt x="1190037" y="572229"/>
                    <a:pt x="1185053" y="548602"/>
                    <a:pt x="1131470" y="544872"/>
                  </a:cubicBezTo>
                  <a:cubicBezTo>
                    <a:pt x="1095333" y="542385"/>
                    <a:pt x="1052965" y="515027"/>
                    <a:pt x="1034273" y="497618"/>
                  </a:cubicBezTo>
                  <a:cubicBezTo>
                    <a:pt x="995644" y="462800"/>
                    <a:pt x="957014" y="477722"/>
                    <a:pt x="920877" y="467774"/>
                  </a:cubicBezTo>
                  <a:cubicBezTo>
                    <a:pt x="964491" y="477567"/>
                    <a:pt x="1024324" y="469270"/>
                    <a:pt x="1027749" y="527023"/>
                  </a:cubicBezTo>
                  <a:lnTo>
                    <a:pt x="1025812" y="552609"/>
                  </a:lnTo>
                  <a:lnTo>
                    <a:pt x="1024597" y="555986"/>
                  </a:lnTo>
                  <a:lnTo>
                    <a:pt x="1023434" y="556958"/>
                  </a:lnTo>
                  <a:lnTo>
                    <a:pt x="1012597" y="561538"/>
                  </a:lnTo>
                  <a:lnTo>
                    <a:pt x="1010950" y="560443"/>
                  </a:lnTo>
                  <a:lnTo>
                    <a:pt x="1001875" y="552333"/>
                  </a:lnTo>
                  <a:lnTo>
                    <a:pt x="1001372" y="552401"/>
                  </a:lnTo>
                  <a:lnTo>
                    <a:pt x="1001174" y="552158"/>
                  </a:lnTo>
                  <a:cubicBezTo>
                    <a:pt x="1000083" y="551828"/>
                    <a:pt x="999071" y="552255"/>
                    <a:pt x="998448" y="552799"/>
                  </a:cubicBezTo>
                  <a:lnTo>
                    <a:pt x="1001372" y="552401"/>
                  </a:lnTo>
                  <a:lnTo>
                    <a:pt x="1004367" y="556063"/>
                  </a:lnTo>
                  <a:lnTo>
                    <a:pt x="1010950" y="560443"/>
                  </a:lnTo>
                  <a:lnTo>
                    <a:pt x="1012311" y="561659"/>
                  </a:lnTo>
                  <a:lnTo>
                    <a:pt x="1012597" y="561538"/>
                  </a:lnTo>
                  <a:lnTo>
                    <a:pt x="1015582" y="563524"/>
                  </a:lnTo>
                  <a:lnTo>
                    <a:pt x="1023434" y="556958"/>
                  </a:lnTo>
                  <a:lnTo>
                    <a:pt x="1025551" y="556063"/>
                  </a:lnTo>
                  <a:lnTo>
                    <a:pt x="1025812" y="552609"/>
                  </a:lnTo>
                  <a:lnTo>
                    <a:pt x="1028822" y="544250"/>
                  </a:lnTo>
                  <a:cubicBezTo>
                    <a:pt x="1031158" y="536167"/>
                    <a:pt x="1033650" y="528706"/>
                    <a:pt x="1042996" y="528706"/>
                  </a:cubicBezTo>
                  <a:cubicBezTo>
                    <a:pt x="1066672" y="528706"/>
                    <a:pt x="1067918" y="552333"/>
                    <a:pt x="1072903" y="569742"/>
                  </a:cubicBezTo>
                  <a:cubicBezTo>
                    <a:pt x="1074149" y="577203"/>
                    <a:pt x="1075395" y="585907"/>
                    <a:pt x="1071657" y="593368"/>
                  </a:cubicBezTo>
                  <a:cubicBezTo>
                    <a:pt x="1056703" y="623212"/>
                    <a:pt x="1130224" y="634404"/>
                    <a:pt x="1089102" y="664248"/>
                  </a:cubicBezTo>
                  <a:cubicBezTo>
                    <a:pt x="1055457" y="687875"/>
                    <a:pt x="1014336" y="691605"/>
                    <a:pt x="974460" y="675439"/>
                  </a:cubicBezTo>
                  <a:cubicBezTo>
                    <a:pt x="935831" y="665491"/>
                    <a:pt x="915893" y="712745"/>
                    <a:pt x="878509" y="704040"/>
                  </a:cubicBezTo>
                  <a:cubicBezTo>
                    <a:pt x="867294" y="704040"/>
                    <a:pt x="857326" y="702797"/>
                    <a:pt x="846111" y="699066"/>
                  </a:cubicBezTo>
                  <a:cubicBezTo>
                    <a:pt x="812465" y="691605"/>
                    <a:pt x="777574" y="679170"/>
                    <a:pt x="742683" y="697823"/>
                  </a:cubicBezTo>
                  <a:cubicBezTo>
                    <a:pt x="730222" y="704040"/>
                    <a:pt x="717761" y="711501"/>
                    <a:pt x="701561" y="709014"/>
                  </a:cubicBezTo>
                  <a:cubicBezTo>
                    <a:pt x="661686" y="697823"/>
                    <a:pt x="655455" y="670465"/>
                    <a:pt x="666670" y="634404"/>
                  </a:cubicBezTo>
                  <a:cubicBezTo>
                    <a:pt x="671655" y="624456"/>
                    <a:pt x="682870" y="621969"/>
                    <a:pt x="687854" y="613264"/>
                  </a:cubicBezTo>
                  <a:cubicBezTo>
                    <a:pt x="679131" y="613264"/>
                    <a:pt x="670409" y="616995"/>
                    <a:pt x="661686" y="619482"/>
                  </a:cubicBezTo>
                  <a:cubicBezTo>
                    <a:pt x="649225" y="623212"/>
                    <a:pt x="636764" y="626943"/>
                    <a:pt x="624303" y="629430"/>
                  </a:cubicBezTo>
                  <a:cubicBezTo>
                    <a:pt x="608103" y="630673"/>
                    <a:pt x="599380" y="620725"/>
                    <a:pt x="591904" y="608290"/>
                  </a:cubicBezTo>
                  <a:cubicBezTo>
                    <a:pt x="588165" y="599586"/>
                    <a:pt x="583181" y="592125"/>
                    <a:pt x="576950" y="584664"/>
                  </a:cubicBezTo>
                  <a:cubicBezTo>
                    <a:pt x="566981" y="575959"/>
                    <a:pt x="555766" y="568498"/>
                    <a:pt x="547044" y="558550"/>
                  </a:cubicBezTo>
                  <a:cubicBezTo>
                    <a:pt x="518383" y="495131"/>
                    <a:pt x="599380" y="528706"/>
                    <a:pt x="603119" y="495131"/>
                  </a:cubicBezTo>
                  <a:cubicBezTo>
                    <a:pt x="600626" y="478966"/>
                    <a:pt x="594396" y="493888"/>
                    <a:pt x="590657" y="493888"/>
                  </a:cubicBezTo>
                  <a:cubicBezTo>
                    <a:pt x="563243" y="503836"/>
                    <a:pt x="538321" y="508810"/>
                    <a:pt x="523367" y="477722"/>
                  </a:cubicBezTo>
                  <a:cubicBezTo>
                    <a:pt x="523367" y="471505"/>
                    <a:pt x="525860" y="467774"/>
                    <a:pt x="528352" y="464044"/>
                  </a:cubicBezTo>
                  <a:cubicBezTo>
                    <a:pt x="523367" y="466531"/>
                    <a:pt x="519629" y="470261"/>
                    <a:pt x="517137" y="473992"/>
                  </a:cubicBezTo>
                  <a:cubicBezTo>
                    <a:pt x="479753" y="511297"/>
                    <a:pt x="444862" y="460313"/>
                    <a:pt x="407479" y="470261"/>
                  </a:cubicBezTo>
                  <a:cubicBezTo>
                    <a:pt x="389411" y="464044"/>
                    <a:pt x="379130" y="452852"/>
                    <a:pt x="372899" y="439485"/>
                  </a:cubicBezTo>
                  <a:lnTo>
                    <a:pt x="362745" y="396188"/>
                  </a:lnTo>
                  <a:lnTo>
                    <a:pt x="362697" y="395511"/>
                  </a:lnTo>
                  <a:lnTo>
                    <a:pt x="365890" y="389745"/>
                  </a:lnTo>
                  <a:cubicBezTo>
                    <a:pt x="367915" y="387879"/>
                    <a:pt x="369473" y="385703"/>
                    <a:pt x="366357" y="381973"/>
                  </a:cubicBezTo>
                  <a:cubicBezTo>
                    <a:pt x="366357" y="386947"/>
                    <a:pt x="365111" y="390677"/>
                    <a:pt x="362619" y="394408"/>
                  </a:cubicBezTo>
                  <a:lnTo>
                    <a:pt x="362697" y="395511"/>
                  </a:lnTo>
                  <a:lnTo>
                    <a:pt x="362619" y="395651"/>
                  </a:lnTo>
                  <a:lnTo>
                    <a:pt x="362745" y="396188"/>
                  </a:lnTo>
                  <a:lnTo>
                    <a:pt x="366104" y="443720"/>
                  </a:lnTo>
                  <a:cubicBezTo>
                    <a:pt x="363242" y="484639"/>
                    <a:pt x="339878" y="500727"/>
                    <a:pt x="282868" y="495131"/>
                  </a:cubicBezTo>
                  <a:cubicBezTo>
                    <a:pt x="223054" y="490157"/>
                    <a:pt x="159503" y="541141"/>
                    <a:pt x="104674" y="483940"/>
                  </a:cubicBezTo>
                  <a:cubicBezTo>
                    <a:pt x="98443" y="483940"/>
                    <a:pt x="90966" y="485183"/>
                    <a:pt x="84736" y="486427"/>
                  </a:cubicBezTo>
                  <a:cubicBezTo>
                    <a:pt x="63552" y="492644"/>
                    <a:pt x="42368" y="498862"/>
                    <a:pt x="26169" y="478966"/>
                  </a:cubicBezTo>
                  <a:cubicBezTo>
                    <a:pt x="22430" y="467774"/>
                    <a:pt x="21184" y="456583"/>
                    <a:pt x="32399" y="449122"/>
                  </a:cubicBezTo>
                  <a:lnTo>
                    <a:pt x="31153" y="450365"/>
                  </a:lnTo>
                  <a:cubicBezTo>
                    <a:pt x="39876" y="439174"/>
                    <a:pt x="39876" y="427982"/>
                    <a:pt x="39876" y="416791"/>
                  </a:cubicBezTo>
                  <a:cubicBezTo>
                    <a:pt x="39876" y="410573"/>
                    <a:pt x="42368" y="405599"/>
                    <a:pt x="47353" y="401869"/>
                  </a:cubicBezTo>
                  <a:cubicBezTo>
                    <a:pt x="51091" y="398138"/>
                    <a:pt x="51091" y="394408"/>
                    <a:pt x="48599" y="389434"/>
                  </a:cubicBezTo>
                  <a:cubicBezTo>
                    <a:pt x="53583" y="381973"/>
                    <a:pt x="53583" y="374511"/>
                    <a:pt x="47353" y="367050"/>
                  </a:cubicBezTo>
                  <a:cubicBezTo>
                    <a:pt x="48599" y="362076"/>
                    <a:pt x="48599" y="358346"/>
                    <a:pt x="46106" y="354615"/>
                  </a:cubicBezTo>
                  <a:cubicBezTo>
                    <a:pt x="39876" y="332232"/>
                    <a:pt x="14954" y="334719"/>
                    <a:pt x="3739" y="319797"/>
                  </a:cubicBezTo>
                  <a:cubicBezTo>
                    <a:pt x="3739" y="316067"/>
                    <a:pt x="3739" y="313580"/>
                    <a:pt x="0" y="312336"/>
                  </a:cubicBezTo>
                  <a:cubicBezTo>
                    <a:pt x="2492" y="303632"/>
                    <a:pt x="7477" y="296171"/>
                    <a:pt x="13707" y="289953"/>
                  </a:cubicBezTo>
                  <a:lnTo>
                    <a:pt x="13707" y="288710"/>
                  </a:lnTo>
                  <a:cubicBezTo>
                    <a:pt x="24922" y="281249"/>
                    <a:pt x="21184" y="267570"/>
                    <a:pt x="28661" y="258866"/>
                  </a:cubicBezTo>
                  <a:cubicBezTo>
                    <a:pt x="32399" y="255135"/>
                    <a:pt x="33645" y="250161"/>
                    <a:pt x="31153" y="246431"/>
                  </a:cubicBezTo>
                  <a:cubicBezTo>
                    <a:pt x="43614" y="230265"/>
                    <a:pt x="33645" y="209125"/>
                    <a:pt x="46106" y="194203"/>
                  </a:cubicBezTo>
                  <a:cubicBezTo>
                    <a:pt x="48599" y="191716"/>
                    <a:pt x="49845" y="187986"/>
                    <a:pt x="48599" y="183012"/>
                  </a:cubicBezTo>
                  <a:cubicBezTo>
                    <a:pt x="53583" y="171820"/>
                    <a:pt x="54829" y="159385"/>
                    <a:pt x="54829" y="146950"/>
                  </a:cubicBezTo>
                  <a:cubicBezTo>
                    <a:pt x="56075" y="140733"/>
                    <a:pt x="59814" y="135759"/>
                    <a:pt x="64798" y="132028"/>
                  </a:cubicBezTo>
                  <a:lnTo>
                    <a:pt x="63552" y="133272"/>
                  </a:lnTo>
                  <a:cubicBezTo>
                    <a:pt x="67290" y="124567"/>
                    <a:pt x="73521" y="120837"/>
                    <a:pt x="78505" y="115863"/>
                  </a:cubicBezTo>
                  <a:cubicBezTo>
                    <a:pt x="84736" y="109645"/>
                    <a:pt x="89720" y="104671"/>
                    <a:pt x="93459" y="98454"/>
                  </a:cubicBezTo>
                  <a:cubicBezTo>
                    <a:pt x="99689" y="93480"/>
                    <a:pt x="105920" y="87262"/>
                    <a:pt x="112150" y="83532"/>
                  </a:cubicBezTo>
                  <a:lnTo>
                    <a:pt x="110904" y="84775"/>
                  </a:lnTo>
                  <a:cubicBezTo>
                    <a:pt x="118381" y="73583"/>
                    <a:pt x="134580" y="77314"/>
                    <a:pt x="142057" y="67366"/>
                  </a:cubicBezTo>
                  <a:lnTo>
                    <a:pt x="143303" y="67366"/>
                  </a:lnTo>
                  <a:cubicBezTo>
                    <a:pt x="150780" y="58661"/>
                    <a:pt x="165733" y="59905"/>
                    <a:pt x="174456" y="51200"/>
                  </a:cubicBezTo>
                  <a:lnTo>
                    <a:pt x="174456" y="52444"/>
                  </a:lnTo>
                  <a:cubicBezTo>
                    <a:pt x="185671" y="43739"/>
                    <a:pt x="199378" y="36278"/>
                    <a:pt x="210593" y="26330"/>
                  </a:cubicBezTo>
                  <a:cubicBezTo>
                    <a:pt x="219316" y="21356"/>
                    <a:pt x="230531" y="18869"/>
                    <a:pt x="241746" y="18869"/>
                  </a:cubicBezTo>
                  <a:cubicBezTo>
                    <a:pt x="262930" y="21356"/>
                    <a:pt x="284114" y="35035"/>
                    <a:pt x="306544" y="21356"/>
                  </a:cubicBezTo>
                  <a:cubicBezTo>
                    <a:pt x="331466" y="21356"/>
                    <a:pt x="356388" y="21356"/>
                    <a:pt x="381311" y="21356"/>
                  </a:cubicBezTo>
                  <a:cubicBezTo>
                    <a:pt x="386295" y="15139"/>
                    <a:pt x="391280" y="12652"/>
                    <a:pt x="398756" y="12652"/>
                  </a:cubicBezTo>
                  <a:cubicBezTo>
                    <a:pt x="407479" y="12652"/>
                    <a:pt x="416202" y="11408"/>
                    <a:pt x="426171" y="8921"/>
                  </a:cubicBezTo>
                  <a:cubicBezTo>
                    <a:pt x="432401" y="7678"/>
                    <a:pt x="437386" y="6434"/>
                    <a:pt x="443616" y="6434"/>
                  </a:cubicBezTo>
                  <a:cubicBezTo>
                    <a:pt x="453585" y="3947"/>
                    <a:pt x="462308" y="2704"/>
                    <a:pt x="471031" y="3947"/>
                  </a:cubicBezTo>
                  <a:cubicBezTo>
                    <a:pt x="474769" y="5191"/>
                    <a:pt x="477261" y="5191"/>
                    <a:pt x="481000" y="6434"/>
                  </a:cubicBezTo>
                  <a:cubicBezTo>
                    <a:pt x="515891" y="6434"/>
                    <a:pt x="552028" y="6434"/>
                    <a:pt x="588165" y="5191"/>
                  </a:cubicBezTo>
                  <a:cubicBezTo>
                    <a:pt x="590657" y="5191"/>
                    <a:pt x="594396" y="3947"/>
                    <a:pt x="598134" y="3947"/>
                  </a:cubicBezTo>
                  <a:cubicBezTo>
                    <a:pt x="608103" y="1460"/>
                    <a:pt x="618072" y="1460"/>
                    <a:pt x="628041" y="3947"/>
                  </a:cubicBezTo>
                  <a:cubicBezTo>
                    <a:pt x="636764" y="3947"/>
                    <a:pt x="647979" y="6434"/>
                    <a:pt x="656701" y="8921"/>
                  </a:cubicBezTo>
                  <a:cubicBezTo>
                    <a:pt x="672901" y="13895"/>
                    <a:pt x="690346" y="16382"/>
                    <a:pt x="706546" y="20113"/>
                  </a:cubicBezTo>
                  <a:cubicBezTo>
                    <a:pt x="717761" y="22600"/>
                    <a:pt x="726484" y="27574"/>
                    <a:pt x="732714" y="36278"/>
                  </a:cubicBezTo>
                  <a:cubicBezTo>
                    <a:pt x="782559" y="48713"/>
                    <a:pt x="832403" y="46226"/>
                    <a:pt x="881002" y="37522"/>
                  </a:cubicBezTo>
                  <a:cubicBezTo>
                    <a:pt x="902186" y="41252"/>
                    <a:pt x="922123" y="38765"/>
                    <a:pt x="942061" y="32548"/>
                  </a:cubicBezTo>
                  <a:cubicBezTo>
                    <a:pt x="973214" y="17626"/>
                    <a:pt x="1008105" y="37522"/>
                    <a:pt x="1038012" y="20113"/>
                  </a:cubicBezTo>
                  <a:lnTo>
                    <a:pt x="1038012" y="21356"/>
                  </a:lnTo>
                  <a:cubicBezTo>
                    <a:pt x="1054211" y="2704"/>
                    <a:pt x="1075395" y="-1027"/>
                    <a:pt x="1099071" y="217"/>
                  </a:cubicBezTo>
                  <a:close/>
                </a:path>
              </a:pathLst>
            </a:custGeom>
            <a:solidFill>
              <a:srgbClr val="20A1A5">
                <a:alpha val="79610"/>
              </a:srgbClr>
            </a:solidFill>
            <a:ln>
              <a:noFill/>
            </a:ln>
          </p:spPr>
          <p:txBody>
            <a:bodyPr anchorCtr="0" anchor="ctr" bIns="22850" lIns="45725" spcFirstLastPara="1" rIns="45725" wrap="square" tIns="2285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747993"/>
                </a:solidFill>
                <a:latin typeface="Jost Light"/>
                <a:ea typeface="Jost Light"/>
                <a:cs typeface="Jost Light"/>
                <a:sym typeface="Jost Light"/>
              </a:endParaRPr>
            </a:p>
          </p:txBody>
        </p:sp>
        <p:sp>
          <p:nvSpPr>
            <p:cNvPr id="659" name="Google Shape;659;g311d5cb9a0a_0_344"/>
            <p:cNvSpPr/>
            <p:nvPr/>
          </p:nvSpPr>
          <p:spPr>
            <a:xfrm>
              <a:off x="15962250" y="5161589"/>
              <a:ext cx="6234598" cy="3543876"/>
            </a:xfrm>
            <a:custGeom>
              <a:rect b="b" l="l" r="r" t="t"/>
              <a:pathLst>
                <a:path extrusionOk="0" h="2406707" w="3609029">
                  <a:moveTo>
                    <a:pt x="220318" y="2093670"/>
                  </a:moveTo>
                  <a:lnTo>
                    <a:pt x="221562" y="2093670"/>
                  </a:lnTo>
                  <a:lnTo>
                    <a:pt x="220495" y="2093833"/>
                  </a:lnTo>
                  <a:lnTo>
                    <a:pt x="220318" y="2093670"/>
                  </a:lnTo>
                  <a:close/>
                  <a:moveTo>
                    <a:pt x="784594" y="2091678"/>
                  </a:moveTo>
                  <a:cubicBezTo>
                    <a:pt x="719775" y="2158949"/>
                    <a:pt x="617562" y="2096661"/>
                    <a:pt x="547757" y="2162687"/>
                  </a:cubicBezTo>
                  <a:cubicBezTo>
                    <a:pt x="525320" y="2184176"/>
                    <a:pt x="506389" y="2150307"/>
                    <a:pt x="482024" y="2132030"/>
                  </a:cubicBezTo>
                  <a:lnTo>
                    <a:pt x="463530" y="2124737"/>
                  </a:lnTo>
                  <a:lnTo>
                    <a:pt x="460579" y="2138908"/>
                  </a:lnTo>
                  <a:cubicBezTo>
                    <a:pt x="454707" y="2157600"/>
                    <a:pt x="443902" y="2159225"/>
                    <a:pt x="400681" y="2165726"/>
                  </a:cubicBezTo>
                  <a:cubicBezTo>
                    <a:pt x="404440" y="2183063"/>
                    <a:pt x="429495" y="2175633"/>
                    <a:pt x="433253" y="2192970"/>
                  </a:cubicBezTo>
                  <a:lnTo>
                    <a:pt x="432185" y="2193643"/>
                  </a:lnTo>
                  <a:lnTo>
                    <a:pt x="444962" y="2204331"/>
                  </a:lnTo>
                  <a:cubicBezTo>
                    <a:pt x="454892" y="2211806"/>
                    <a:pt x="464821" y="2220527"/>
                    <a:pt x="475992" y="2228003"/>
                  </a:cubicBezTo>
                  <a:cubicBezTo>
                    <a:pt x="482197" y="2230494"/>
                    <a:pt x="488403" y="2234232"/>
                    <a:pt x="494609" y="2236724"/>
                  </a:cubicBezTo>
                  <a:cubicBezTo>
                    <a:pt x="579009" y="2236724"/>
                    <a:pt x="663408" y="2226757"/>
                    <a:pt x="749049" y="2241707"/>
                  </a:cubicBezTo>
                  <a:cubicBezTo>
                    <a:pt x="835931" y="2257904"/>
                    <a:pt x="787525" y="2176922"/>
                    <a:pt x="808626" y="2143283"/>
                  </a:cubicBezTo>
                  <a:lnTo>
                    <a:pt x="817589" y="2138999"/>
                  </a:lnTo>
                  <a:lnTo>
                    <a:pt x="810274" y="2130248"/>
                  </a:lnTo>
                  <a:lnTo>
                    <a:pt x="812173" y="2116053"/>
                  </a:lnTo>
                  <a:lnTo>
                    <a:pt x="797059" y="2111611"/>
                  </a:lnTo>
                  <a:cubicBezTo>
                    <a:pt x="792073" y="2105382"/>
                    <a:pt x="787087" y="2099153"/>
                    <a:pt x="784594" y="2091678"/>
                  </a:cubicBezTo>
                  <a:close/>
                  <a:moveTo>
                    <a:pt x="933863" y="2035446"/>
                  </a:moveTo>
                  <a:lnTo>
                    <a:pt x="933628" y="2035599"/>
                  </a:lnTo>
                  <a:lnTo>
                    <a:pt x="933913" y="2035627"/>
                  </a:lnTo>
                  <a:lnTo>
                    <a:pt x="933863" y="2035446"/>
                  </a:lnTo>
                  <a:close/>
                  <a:moveTo>
                    <a:pt x="293780" y="1890329"/>
                  </a:moveTo>
                  <a:lnTo>
                    <a:pt x="291684" y="1895777"/>
                  </a:lnTo>
                  <a:lnTo>
                    <a:pt x="295963" y="1893602"/>
                  </a:lnTo>
                  <a:lnTo>
                    <a:pt x="293780" y="1890329"/>
                  </a:lnTo>
                  <a:close/>
                  <a:moveTo>
                    <a:pt x="621370" y="1703835"/>
                  </a:moveTo>
                  <a:cubicBezTo>
                    <a:pt x="628219" y="1715687"/>
                    <a:pt x="636313" y="1724732"/>
                    <a:pt x="645341" y="1731730"/>
                  </a:cubicBezTo>
                  <a:lnTo>
                    <a:pt x="647507" y="1732873"/>
                  </a:lnTo>
                  <a:lnTo>
                    <a:pt x="660226" y="1748903"/>
                  </a:lnTo>
                  <a:cubicBezTo>
                    <a:pt x="682231" y="1773933"/>
                    <a:pt x="702311" y="1798963"/>
                    <a:pt x="620125" y="1792413"/>
                  </a:cubicBezTo>
                  <a:cubicBezTo>
                    <a:pt x="613899" y="1792413"/>
                    <a:pt x="617635" y="1806136"/>
                    <a:pt x="615144" y="1813622"/>
                  </a:cubicBezTo>
                  <a:cubicBezTo>
                    <a:pt x="613899" y="1821107"/>
                    <a:pt x="610163" y="1826098"/>
                    <a:pt x="603937" y="1831088"/>
                  </a:cubicBezTo>
                  <a:cubicBezTo>
                    <a:pt x="549147" y="1836078"/>
                    <a:pt x="518016" y="1877248"/>
                    <a:pt x="480659" y="1909685"/>
                  </a:cubicBezTo>
                  <a:cubicBezTo>
                    <a:pt x="476924" y="1912180"/>
                    <a:pt x="470698" y="1914676"/>
                    <a:pt x="466962" y="1918418"/>
                  </a:cubicBezTo>
                  <a:cubicBezTo>
                    <a:pt x="468830" y="1930270"/>
                    <a:pt x="476613" y="1934013"/>
                    <a:pt x="485174" y="1936664"/>
                  </a:cubicBezTo>
                  <a:lnTo>
                    <a:pt x="495884" y="1940045"/>
                  </a:lnTo>
                  <a:lnTo>
                    <a:pt x="496008" y="1937223"/>
                  </a:lnTo>
                  <a:cubicBezTo>
                    <a:pt x="499689" y="1927238"/>
                    <a:pt x="511609" y="1927238"/>
                    <a:pt x="522827" y="1927238"/>
                  </a:cubicBezTo>
                  <a:lnTo>
                    <a:pt x="528704" y="1932101"/>
                  </a:lnTo>
                  <a:lnTo>
                    <a:pt x="529987" y="1924163"/>
                  </a:lnTo>
                  <a:cubicBezTo>
                    <a:pt x="532447" y="1914018"/>
                    <a:pt x="536138" y="1903873"/>
                    <a:pt x="548440" y="1902605"/>
                  </a:cubicBezTo>
                  <a:cubicBezTo>
                    <a:pt x="557052" y="1901337"/>
                    <a:pt x="559512" y="1910214"/>
                    <a:pt x="563203" y="1916554"/>
                  </a:cubicBezTo>
                  <a:cubicBezTo>
                    <a:pt x="569354" y="1930504"/>
                    <a:pt x="573045" y="1945721"/>
                    <a:pt x="580426" y="1959670"/>
                  </a:cubicBezTo>
                  <a:cubicBezTo>
                    <a:pt x="582887" y="1964742"/>
                    <a:pt x="586885" y="1967279"/>
                    <a:pt x="591498" y="1968864"/>
                  </a:cubicBezTo>
                  <a:lnTo>
                    <a:pt x="595860" y="1969894"/>
                  </a:lnTo>
                  <a:lnTo>
                    <a:pt x="601357" y="1960874"/>
                  </a:lnTo>
                  <a:cubicBezTo>
                    <a:pt x="653711" y="1884882"/>
                    <a:pt x="744706" y="1884882"/>
                    <a:pt x="818250" y="1850001"/>
                  </a:cubicBezTo>
                  <a:cubicBezTo>
                    <a:pt x="844426" y="1837543"/>
                    <a:pt x="864370" y="1872425"/>
                    <a:pt x="890547" y="1864950"/>
                  </a:cubicBezTo>
                  <a:cubicBezTo>
                    <a:pt x="819496" y="1835052"/>
                    <a:pt x="821989" y="1836298"/>
                    <a:pt x="878082" y="1765289"/>
                  </a:cubicBezTo>
                  <a:cubicBezTo>
                    <a:pt x="886184" y="1755323"/>
                    <a:pt x="892105" y="1744423"/>
                    <a:pt x="899272" y="1734612"/>
                  </a:cubicBezTo>
                  <a:lnTo>
                    <a:pt x="919182" y="1717850"/>
                  </a:lnTo>
                  <a:lnTo>
                    <a:pt x="894699" y="1724108"/>
                  </a:lnTo>
                  <a:cubicBezTo>
                    <a:pt x="886294" y="1729722"/>
                    <a:pt x="879134" y="1737520"/>
                    <a:pt x="871662" y="1745005"/>
                  </a:cubicBezTo>
                  <a:cubicBezTo>
                    <a:pt x="865436" y="1748748"/>
                    <a:pt x="857964" y="1751243"/>
                    <a:pt x="850493" y="1751243"/>
                  </a:cubicBezTo>
                  <a:cubicBezTo>
                    <a:pt x="814381" y="1738767"/>
                    <a:pt x="780760" y="1766214"/>
                    <a:pt x="743403" y="1759976"/>
                  </a:cubicBezTo>
                  <a:cubicBezTo>
                    <a:pt x="719744" y="1756857"/>
                    <a:pt x="696084" y="1754673"/>
                    <a:pt x="674915" y="1747344"/>
                  </a:cubicBezTo>
                  <a:lnTo>
                    <a:pt x="647507" y="1732873"/>
                  </a:lnTo>
                  <a:lnTo>
                    <a:pt x="641294" y="1725043"/>
                  </a:lnTo>
                  <a:cubicBezTo>
                    <a:pt x="635068" y="1716310"/>
                    <a:pt x="626351" y="1712568"/>
                    <a:pt x="621370" y="1703835"/>
                  </a:cubicBezTo>
                  <a:close/>
                  <a:moveTo>
                    <a:pt x="2265615" y="1582615"/>
                  </a:moveTo>
                  <a:cubicBezTo>
                    <a:pt x="2270536" y="1582615"/>
                    <a:pt x="2275457" y="1582615"/>
                    <a:pt x="2281608" y="1582615"/>
                  </a:cubicBezTo>
                  <a:cubicBezTo>
                    <a:pt x="2281608" y="1587539"/>
                    <a:pt x="2280378" y="1593695"/>
                    <a:pt x="2282838" y="1597389"/>
                  </a:cubicBezTo>
                  <a:cubicBezTo>
                    <a:pt x="2297601" y="1619550"/>
                    <a:pt x="2272996" y="1645404"/>
                    <a:pt x="2286529" y="1663872"/>
                  </a:cubicBezTo>
                  <a:cubicBezTo>
                    <a:pt x="2298831" y="1682339"/>
                    <a:pt x="2319745" y="1694651"/>
                    <a:pt x="2336969" y="1709425"/>
                  </a:cubicBezTo>
                  <a:cubicBezTo>
                    <a:pt x="2356653" y="1725430"/>
                    <a:pt x="2361574" y="1747592"/>
                    <a:pt x="2360343" y="1772215"/>
                  </a:cubicBezTo>
                  <a:cubicBezTo>
                    <a:pt x="2372646" y="1786989"/>
                    <a:pt x="2367725" y="1799301"/>
                    <a:pt x="2350501" y="1806688"/>
                  </a:cubicBezTo>
                  <a:cubicBezTo>
                    <a:pt x="2338199" y="1806688"/>
                    <a:pt x="2330818" y="1799301"/>
                    <a:pt x="2327127" y="1786989"/>
                  </a:cubicBezTo>
                  <a:cubicBezTo>
                    <a:pt x="2333278" y="1770984"/>
                    <a:pt x="2348041" y="1756210"/>
                    <a:pt x="2327127" y="1737742"/>
                  </a:cubicBezTo>
                  <a:cubicBezTo>
                    <a:pt x="2311134" y="1724199"/>
                    <a:pt x="2301292" y="1725430"/>
                    <a:pt x="2282838" y="1729124"/>
                  </a:cubicBezTo>
                  <a:cubicBezTo>
                    <a:pt x="2268075" y="1731586"/>
                    <a:pt x="2252082" y="1730355"/>
                    <a:pt x="2238550" y="1740204"/>
                  </a:cubicBezTo>
                  <a:cubicBezTo>
                    <a:pt x="2232399" y="1746361"/>
                    <a:pt x="2223787" y="1748823"/>
                    <a:pt x="2218866" y="1740204"/>
                  </a:cubicBezTo>
                  <a:cubicBezTo>
                    <a:pt x="2215175" y="1730355"/>
                    <a:pt x="2209024" y="1716812"/>
                    <a:pt x="2212715" y="1710656"/>
                  </a:cubicBezTo>
                  <a:cubicBezTo>
                    <a:pt x="2236089" y="1676184"/>
                    <a:pt x="2234859" y="1630630"/>
                    <a:pt x="2261924" y="1597389"/>
                  </a:cubicBezTo>
                  <a:cubicBezTo>
                    <a:pt x="2265615" y="1594926"/>
                    <a:pt x="2264385" y="1587539"/>
                    <a:pt x="2265615" y="1582615"/>
                  </a:cubicBezTo>
                  <a:close/>
                  <a:moveTo>
                    <a:pt x="1357515" y="1511182"/>
                  </a:moveTo>
                  <a:cubicBezTo>
                    <a:pt x="1361255" y="1511182"/>
                    <a:pt x="1368736" y="1514915"/>
                    <a:pt x="1369983" y="1517405"/>
                  </a:cubicBezTo>
                  <a:cubicBezTo>
                    <a:pt x="1378710" y="1541051"/>
                    <a:pt x="1388684" y="1557230"/>
                    <a:pt x="1414867" y="1534828"/>
                  </a:cubicBezTo>
                  <a:cubicBezTo>
                    <a:pt x="1429828" y="1522383"/>
                    <a:pt x="1443543" y="1533584"/>
                    <a:pt x="1458504" y="1533584"/>
                  </a:cubicBezTo>
                  <a:cubicBezTo>
                    <a:pt x="1470972" y="1533584"/>
                    <a:pt x="1484687" y="1531095"/>
                    <a:pt x="1494661" y="1531095"/>
                  </a:cubicBezTo>
                  <a:cubicBezTo>
                    <a:pt x="1500895" y="1552252"/>
                    <a:pt x="1477206" y="1568431"/>
                    <a:pt x="1493414" y="1587099"/>
                  </a:cubicBezTo>
                  <a:cubicBezTo>
                    <a:pt x="1518350" y="1585855"/>
                    <a:pt x="1528324" y="1557230"/>
                    <a:pt x="1549520" y="1551007"/>
                  </a:cubicBezTo>
                  <a:cubicBezTo>
                    <a:pt x="1559494" y="1564697"/>
                    <a:pt x="1566975" y="1555986"/>
                    <a:pt x="1575702" y="1551007"/>
                  </a:cubicBezTo>
                  <a:cubicBezTo>
                    <a:pt x="1586923" y="1543540"/>
                    <a:pt x="1599391" y="1544785"/>
                    <a:pt x="1593157" y="1559719"/>
                  </a:cubicBezTo>
                  <a:cubicBezTo>
                    <a:pt x="1580689" y="1587099"/>
                    <a:pt x="1588170" y="1603278"/>
                    <a:pt x="1614353" y="1615724"/>
                  </a:cubicBezTo>
                  <a:cubicBezTo>
                    <a:pt x="1619340" y="1629414"/>
                    <a:pt x="1628067" y="1644349"/>
                    <a:pt x="1629314" y="1659283"/>
                  </a:cubicBezTo>
                  <a:cubicBezTo>
                    <a:pt x="1630561" y="1681685"/>
                    <a:pt x="1639288" y="1685419"/>
                    <a:pt x="1659237" y="1682930"/>
                  </a:cubicBezTo>
                  <a:cubicBezTo>
                    <a:pt x="1692900" y="1679196"/>
                    <a:pt x="1680432" y="1712799"/>
                    <a:pt x="1694147" y="1726489"/>
                  </a:cubicBezTo>
                  <a:cubicBezTo>
                    <a:pt x="1704121" y="1740179"/>
                    <a:pt x="1715342" y="1736445"/>
                    <a:pt x="1725317" y="1726489"/>
                  </a:cubicBezTo>
                  <a:cubicBezTo>
                    <a:pt x="1731551" y="1726489"/>
                    <a:pt x="1736538" y="1726489"/>
                    <a:pt x="1742772" y="1726489"/>
                  </a:cubicBezTo>
                  <a:lnTo>
                    <a:pt x="1744010" y="1728960"/>
                  </a:lnTo>
                  <a:lnTo>
                    <a:pt x="1755946" y="1711957"/>
                  </a:lnTo>
                  <a:cubicBezTo>
                    <a:pt x="1761418" y="1707763"/>
                    <a:pt x="1768610" y="1706210"/>
                    <a:pt x="1779242" y="1709316"/>
                  </a:cubicBezTo>
                  <a:cubicBezTo>
                    <a:pt x="1799255" y="1715530"/>
                    <a:pt x="1820519" y="1720501"/>
                    <a:pt x="1836779" y="1734171"/>
                  </a:cubicBezTo>
                  <a:cubicBezTo>
                    <a:pt x="1841782" y="1739142"/>
                    <a:pt x="1848036" y="1736656"/>
                    <a:pt x="1850538" y="1730443"/>
                  </a:cubicBezTo>
                  <a:cubicBezTo>
                    <a:pt x="1851789" y="1726715"/>
                    <a:pt x="1853039" y="1720501"/>
                    <a:pt x="1850538" y="1715530"/>
                  </a:cubicBezTo>
                  <a:cubicBezTo>
                    <a:pt x="1848036" y="1709316"/>
                    <a:pt x="1843033" y="1703103"/>
                    <a:pt x="1836779" y="1698132"/>
                  </a:cubicBezTo>
                  <a:cubicBezTo>
                    <a:pt x="1830525" y="1690676"/>
                    <a:pt x="1831776" y="1681976"/>
                    <a:pt x="1839281" y="1677006"/>
                  </a:cubicBezTo>
                  <a:cubicBezTo>
                    <a:pt x="1850538" y="1670792"/>
                    <a:pt x="1861795" y="1663336"/>
                    <a:pt x="1874303" y="1659607"/>
                  </a:cubicBezTo>
                  <a:cubicBezTo>
                    <a:pt x="1891814" y="1655879"/>
                    <a:pt x="1910576" y="1652151"/>
                    <a:pt x="1929338" y="1650908"/>
                  </a:cubicBezTo>
                  <a:cubicBezTo>
                    <a:pt x="1946849" y="1647180"/>
                    <a:pt x="1963109" y="1629782"/>
                    <a:pt x="1981871" y="1639724"/>
                  </a:cubicBezTo>
                  <a:cubicBezTo>
                    <a:pt x="2008138" y="1650908"/>
                    <a:pt x="1984373" y="1672035"/>
                    <a:pt x="1986874" y="1688190"/>
                  </a:cubicBezTo>
                  <a:cubicBezTo>
                    <a:pt x="1995630" y="1730443"/>
                    <a:pt x="2011890" y="1759026"/>
                    <a:pt x="2031903" y="1756541"/>
                  </a:cubicBezTo>
                  <a:cubicBezTo>
                    <a:pt x="2063173" y="1752812"/>
                    <a:pt x="2063173" y="1718016"/>
                    <a:pt x="2083186" y="1700617"/>
                  </a:cubicBezTo>
                  <a:cubicBezTo>
                    <a:pt x="2086938" y="1695646"/>
                    <a:pt x="2085687" y="1685705"/>
                    <a:pt x="2084437" y="1678248"/>
                  </a:cubicBezTo>
                  <a:cubicBezTo>
                    <a:pt x="2079433" y="1655879"/>
                    <a:pt x="2094443" y="1643452"/>
                    <a:pt x="2108202" y="1631025"/>
                  </a:cubicBezTo>
                  <a:cubicBezTo>
                    <a:pt x="2119459" y="1622325"/>
                    <a:pt x="2131967" y="1621083"/>
                    <a:pt x="2141973" y="1634753"/>
                  </a:cubicBezTo>
                  <a:cubicBezTo>
                    <a:pt x="2146976" y="1640966"/>
                    <a:pt x="2153230" y="1644695"/>
                    <a:pt x="2159484" y="1650908"/>
                  </a:cubicBezTo>
                  <a:cubicBezTo>
                    <a:pt x="2179497" y="1637238"/>
                    <a:pt x="2204513" y="1653394"/>
                    <a:pt x="2198259" y="1664578"/>
                  </a:cubicBezTo>
                  <a:cubicBezTo>
                    <a:pt x="2183249" y="1689433"/>
                    <a:pt x="2187002" y="1711491"/>
                    <a:pt x="2194194" y="1732773"/>
                  </a:cubicBezTo>
                  <a:lnTo>
                    <a:pt x="2209178" y="1790217"/>
                  </a:lnTo>
                  <a:lnTo>
                    <a:pt x="2216884" y="1786697"/>
                  </a:lnTo>
                  <a:cubicBezTo>
                    <a:pt x="2243024" y="1780442"/>
                    <a:pt x="2250492" y="1785446"/>
                    <a:pt x="2249248" y="1807963"/>
                  </a:cubicBezTo>
                  <a:cubicBezTo>
                    <a:pt x="2249248" y="1819221"/>
                    <a:pt x="2238045" y="1830479"/>
                    <a:pt x="2251737" y="1841738"/>
                  </a:cubicBezTo>
                  <a:cubicBezTo>
                    <a:pt x="2250492" y="1854247"/>
                    <a:pt x="2250492" y="1868007"/>
                    <a:pt x="2246758" y="1879265"/>
                  </a:cubicBezTo>
                  <a:cubicBezTo>
                    <a:pt x="2243024" y="1895527"/>
                    <a:pt x="2239290" y="1915542"/>
                    <a:pt x="2228087" y="1921797"/>
                  </a:cubicBezTo>
                  <a:cubicBezTo>
                    <a:pt x="2210661" y="1933055"/>
                    <a:pt x="2208171" y="1905535"/>
                    <a:pt x="2195724" y="1899280"/>
                  </a:cubicBezTo>
                  <a:cubicBezTo>
                    <a:pt x="2170829" y="1886771"/>
                    <a:pt x="2147178" y="1873011"/>
                    <a:pt x="2114815" y="1884269"/>
                  </a:cubicBezTo>
                  <a:cubicBezTo>
                    <a:pt x="2101122" y="1888647"/>
                    <a:pt x="2085874" y="1892713"/>
                    <a:pt x="2070782" y="1892244"/>
                  </a:cubicBezTo>
                  <a:lnTo>
                    <a:pt x="2049923" y="1887912"/>
                  </a:lnTo>
                  <a:lnTo>
                    <a:pt x="2035655" y="1894483"/>
                  </a:lnTo>
                  <a:cubicBezTo>
                    <a:pt x="2003135" y="1909396"/>
                    <a:pt x="2054417" y="1950406"/>
                    <a:pt x="2018144" y="1960348"/>
                  </a:cubicBezTo>
                  <a:cubicBezTo>
                    <a:pt x="1970614" y="1971532"/>
                    <a:pt x="1948100" y="1929280"/>
                    <a:pt x="1918081" y="1905668"/>
                  </a:cubicBezTo>
                  <a:cubicBezTo>
                    <a:pt x="1915579" y="1904425"/>
                    <a:pt x="1914328" y="1903182"/>
                    <a:pt x="1911827" y="1900697"/>
                  </a:cubicBezTo>
                  <a:cubicBezTo>
                    <a:pt x="1891814" y="1882056"/>
                    <a:pt x="1894316" y="1841046"/>
                    <a:pt x="1863046" y="1837318"/>
                  </a:cubicBezTo>
                  <a:cubicBezTo>
                    <a:pt x="1840531" y="1834832"/>
                    <a:pt x="1815516" y="1850988"/>
                    <a:pt x="1790500" y="1858444"/>
                  </a:cubicBezTo>
                  <a:lnTo>
                    <a:pt x="1787844" y="1855146"/>
                  </a:lnTo>
                  <a:lnTo>
                    <a:pt x="1759448" y="1860901"/>
                  </a:lnTo>
                  <a:cubicBezTo>
                    <a:pt x="1749629" y="1859345"/>
                    <a:pt x="1740278" y="1854678"/>
                    <a:pt x="1731551" y="1848455"/>
                  </a:cubicBezTo>
                  <a:cubicBezTo>
                    <a:pt x="1715342" y="1836010"/>
                    <a:pt x="1701628" y="1827298"/>
                    <a:pt x="1684173" y="1847211"/>
                  </a:cubicBezTo>
                  <a:cubicBezTo>
                    <a:pt x="1680432" y="1849700"/>
                    <a:pt x="1669211" y="1847211"/>
                    <a:pt x="1661731" y="1844722"/>
                  </a:cubicBezTo>
                  <a:cubicBezTo>
                    <a:pt x="1654250" y="1843477"/>
                    <a:pt x="1645522" y="1840988"/>
                    <a:pt x="1640535" y="1834765"/>
                  </a:cubicBezTo>
                  <a:cubicBezTo>
                    <a:pt x="1616846" y="1814853"/>
                    <a:pt x="1566975" y="1853434"/>
                    <a:pt x="1558247" y="1799918"/>
                  </a:cubicBezTo>
                  <a:cubicBezTo>
                    <a:pt x="1530818" y="1783739"/>
                    <a:pt x="1503389" y="1768804"/>
                    <a:pt x="1477206" y="1752625"/>
                  </a:cubicBezTo>
                  <a:cubicBezTo>
                    <a:pt x="1467232" y="1746402"/>
                    <a:pt x="1459751" y="1737690"/>
                    <a:pt x="1470972" y="1727734"/>
                  </a:cubicBezTo>
                  <a:cubicBezTo>
                    <a:pt x="1480947" y="1719022"/>
                    <a:pt x="1495908" y="1711554"/>
                    <a:pt x="1493414" y="1697864"/>
                  </a:cubicBezTo>
                  <a:cubicBezTo>
                    <a:pt x="1487181" y="1677952"/>
                    <a:pt x="1490921" y="1655550"/>
                    <a:pt x="1477206" y="1638126"/>
                  </a:cubicBezTo>
                  <a:cubicBezTo>
                    <a:pt x="1470972" y="1631903"/>
                    <a:pt x="1452271" y="1631903"/>
                    <a:pt x="1449777" y="1640615"/>
                  </a:cubicBezTo>
                  <a:cubicBezTo>
                    <a:pt x="1444790" y="1653061"/>
                    <a:pt x="1442296" y="1665506"/>
                    <a:pt x="1436062" y="1676707"/>
                  </a:cubicBezTo>
                  <a:cubicBezTo>
                    <a:pt x="1433569" y="1685419"/>
                    <a:pt x="1422348" y="1690397"/>
                    <a:pt x="1417361" y="1685419"/>
                  </a:cubicBezTo>
                  <a:cubicBezTo>
                    <a:pt x="1397412" y="1666751"/>
                    <a:pt x="1382451" y="1680441"/>
                    <a:pt x="1361255" y="1684174"/>
                  </a:cubicBezTo>
                  <a:cubicBezTo>
                    <a:pt x="1342553" y="1686663"/>
                    <a:pt x="1326345" y="1676707"/>
                    <a:pt x="1316371" y="1704087"/>
                  </a:cubicBezTo>
                  <a:cubicBezTo>
                    <a:pt x="1311384" y="1716533"/>
                    <a:pt x="1292682" y="1724000"/>
                    <a:pt x="1278967" y="1732712"/>
                  </a:cubicBezTo>
                  <a:cubicBezTo>
                    <a:pt x="1247798" y="1751380"/>
                    <a:pt x="1232836" y="1746402"/>
                    <a:pt x="1197926" y="1710310"/>
                  </a:cubicBezTo>
                  <a:cubicBezTo>
                    <a:pt x="1206654" y="1707821"/>
                    <a:pt x="1222862" y="1714043"/>
                    <a:pt x="1215381" y="1695375"/>
                  </a:cubicBezTo>
                  <a:cubicBezTo>
                    <a:pt x="1201667" y="1661772"/>
                    <a:pt x="1202913" y="1655550"/>
                    <a:pt x="1231589" y="1658039"/>
                  </a:cubicBezTo>
                  <a:cubicBezTo>
                    <a:pt x="1252785" y="1659283"/>
                    <a:pt x="1271487" y="1654305"/>
                    <a:pt x="1282708" y="1641860"/>
                  </a:cubicBezTo>
                  <a:cubicBezTo>
                    <a:pt x="1298916" y="1624436"/>
                    <a:pt x="1318864" y="1611990"/>
                    <a:pt x="1338813" y="1599545"/>
                  </a:cubicBezTo>
                  <a:cubicBezTo>
                    <a:pt x="1352528" y="1592078"/>
                    <a:pt x="1355021" y="1580877"/>
                    <a:pt x="1350034" y="1567187"/>
                  </a:cubicBezTo>
                  <a:cubicBezTo>
                    <a:pt x="1346294" y="1554741"/>
                    <a:pt x="1345047" y="1541051"/>
                    <a:pt x="1343800" y="1527361"/>
                  </a:cubicBezTo>
                  <a:cubicBezTo>
                    <a:pt x="1343800" y="1519894"/>
                    <a:pt x="1347541" y="1512426"/>
                    <a:pt x="1357515" y="1511182"/>
                  </a:cubicBezTo>
                  <a:close/>
                  <a:moveTo>
                    <a:pt x="2752747" y="1223937"/>
                  </a:moveTo>
                  <a:lnTo>
                    <a:pt x="2758934" y="1252478"/>
                  </a:lnTo>
                  <a:cubicBezTo>
                    <a:pt x="2756440" y="1262598"/>
                    <a:pt x="2748019" y="1270693"/>
                    <a:pt x="2731178" y="1276298"/>
                  </a:cubicBezTo>
                  <a:cubicBezTo>
                    <a:pt x="2750826" y="1272562"/>
                    <a:pt x="2769070" y="1261819"/>
                    <a:pt x="2789068" y="1260360"/>
                  </a:cubicBezTo>
                  <a:lnTo>
                    <a:pt x="2801962" y="1261754"/>
                  </a:lnTo>
                  <a:lnTo>
                    <a:pt x="2752747" y="1223937"/>
                  </a:lnTo>
                  <a:close/>
                  <a:moveTo>
                    <a:pt x="703368" y="912203"/>
                  </a:moveTo>
                  <a:cubicBezTo>
                    <a:pt x="718675" y="923194"/>
                    <a:pt x="718675" y="932963"/>
                    <a:pt x="703368" y="943954"/>
                  </a:cubicBezTo>
                  <a:cubicBezTo>
                    <a:pt x="703368" y="932963"/>
                    <a:pt x="703368" y="923194"/>
                    <a:pt x="703368" y="912203"/>
                  </a:cubicBezTo>
                  <a:close/>
                  <a:moveTo>
                    <a:pt x="792930" y="752387"/>
                  </a:moveTo>
                  <a:lnTo>
                    <a:pt x="797018" y="756138"/>
                  </a:lnTo>
                  <a:lnTo>
                    <a:pt x="799266" y="756138"/>
                  </a:lnTo>
                  <a:lnTo>
                    <a:pt x="792930" y="752387"/>
                  </a:lnTo>
                  <a:close/>
                  <a:moveTo>
                    <a:pt x="326482" y="719870"/>
                  </a:moveTo>
                  <a:cubicBezTo>
                    <a:pt x="330462" y="719870"/>
                    <a:pt x="338420" y="723467"/>
                    <a:pt x="339747" y="725865"/>
                  </a:cubicBezTo>
                  <a:cubicBezTo>
                    <a:pt x="343726" y="745048"/>
                    <a:pt x="347705" y="765431"/>
                    <a:pt x="350358" y="784614"/>
                  </a:cubicBezTo>
                  <a:cubicBezTo>
                    <a:pt x="323829" y="773824"/>
                    <a:pt x="313218" y="754640"/>
                    <a:pt x="317197" y="729462"/>
                  </a:cubicBezTo>
                  <a:cubicBezTo>
                    <a:pt x="318524" y="725865"/>
                    <a:pt x="323829" y="719870"/>
                    <a:pt x="326482" y="719870"/>
                  </a:cubicBezTo>
                  <a:close/>
                  <a:moveTo>
                    <a:pt x="408468" y="670413"/>
                  </a:moveTo>
                  <a:cubicBezTo>
                    <a:pt x="411085" y="678022"/>
                    <a:pt x="416318" y="684363"/>
                    <a:pt x="413702" y="690704"/>
                  </a:cubicBezTo>
                  <a:cubicBezTo>
                    <a:pt x="411085" y="701484"/>
                    <a:pt x="404216" y="707825"/>
                    <a:pt x="395058" y="711788"/>
                  </a:cubicBezTo>
                  <a:lnTo>
                    <a:pt x="383478" y="714225"/>
                  </a:lnTo>
                  <a:lnTo>
                    <a:pt x="383478" y="740634"/>
                  </a:lnTo>
                  <a:cubicBezTo>
                    <a:pt x="375824" y="735139"/>
                    <a:pt x="371996" y="729643"/>
                    <a:pt x="371996" y="724301"/>
                  </a:cubicBezTo>
                  <a:lnTo>
                    <a:pt x="378760" y="715218"/>
                  </a:lnTo>
                  <a:lnTo>
                    <a:pt x="362676" y="718604"/>
                  </a:lnTo>
                  <a:cubicBezTo>
                    <a:pt x="370526" y="705922"/>
                    <a:pt x="378376" y="693240"/>
                    <a:pt x="388843" y="680559"/>
                  </a:cubicBezTo>
                  <a:cubicBezTo>
                    <a:pt x="392768" y="676754"/>
                    <a:pt x="401926" y="674218"/>
                    <a:pt x="408468" y="670413"/>
                  </a:cubicBezTo>
                  <a:close/>
                  <a:moveTo>
                    <a:pt x="754946" y="643656"/>
                  </a:moveTo>
                  <a:lnTo>
                    <a:pt x="760534" y="655169"/>
                  </a:lnTo>
                  <a:lnTo>
                    <a:pt x="766202" y="651803"/>
                  </a:lnTo>
                  <a:lnTo>
                    <a:pt x="764414" y="651008"/>
                  </a:lnTo>
                  <a:lnTo>
                    <a:pt x="754946" y="643656"/>
                  </a:lnTo>
                  <a:close/>
                  <a:moveTo>
                    <a:pt x="739706" y="634180"/>
                  </a:moveTo>
                  <a:lnTo>
                    <a:pt x="740834" y="637771"/>
                  </a:lnTo>
                  <a:lnTo>
                    <a:pt x="749193" y="639330"/>
                  </a:lnTo>
                  <a:lnTo>
                    <a:pt x="739706" y="634180"/>
                  </a:lnTo>
                  <a:close/>
                  <a:moveTo>
                    <a:pt x="2443765" y="565082"/>
                  </a:moveTo>
                  <a:lnTo>
                    <a:pt x="2433950" y="588997"/>
                  </a:lnTo>
                  <a:cubicBezTo>
                    <a:pt x="2419624" y="612758"/>
                    <a:pt x="2398105" y="634243"/>
                    <a:pt x="2413075" y="669740"/>
                  </a:cubicBezTo>
                  <a:cubicBezTo>
                    <a:pt x="2418065" y="683441"/>
                    <a:pt x="2391868" y="687177"/>
                    <a:pt x="2375651" y="684686"/>
                  </a:cubicBezTo>
                  <a:cubicBezTo>
                    <a:pt x="2371908" y="683441"/>
                    <a:pt x="2366919" y="679704"/>
                    <a:pt x="2365671" y="677213"/>
                  </a:cubicBezTo>
                  <a:cubicBezTo>
                    <a:pt x="2366919" y="680950"/>
                    <a:pt x="2369414" y="684686"/>
                    <a:pt x="2371908" y="690914"/>
                  </a:cubicBezTo>
                  <a:cubicBezTo>
                    <a:pt x="2365671" y="735752"/>
                    <a:pt x="2365671" y="769380"/>
                    <a:pt x="2425549" y="783081"/>
                  </a:cubicBezTo>
                  <a:cubicBezTo>
                    <a:pt x="2468587" y="793356"/>
                    <a:pt x="2482153" y="833056"/>
                    <a:pt x="2496772" y="870655"/>
                  </a:cubicBezTo>
                  <a:lnTo>
                    <a:pt x="2508999" y="897790"/>
                  </a:lnTo>
                  <a:lnTo>
                    <a:pt x="2509113" y="911776"/>
                  </a:lnTo>
                  <a:lnTo>
                    <a:pt x="2504295" y="918685"/>
                  </a:lnTo>
                  <a:cubicBezTo>
                    <a:pt x="2500709" y="922577"/>
                    <a:pt x="2497902" y="926936"/>
                    <a:pt x="2500397" y="933786"/>
                  </a:cubicBezTo>
                  <a:cubicBezTo>
                    <a:pt x="2499150" y="926313"/>
                    <a:pt x="2504140" y="920086"/>
                    <a:pt x="2509130" y="913858"/>
                  </a:cubicBezTo>
                  <a:lnTo>
                    <a:pt x="2509113" y="911776"/>
                  </a:lnTo>
                  <a:lnTo>
                    <a:pt x="2512872" y="906385"/>
                  </a:lnTo>
                  <a:lnTo>
                    <a:pt x="2508999" y="897790"/>
                  </a:lnTo>
                  <a:lnTo>
                    <a:pt x="2508817" y="875559"/>
                  </a:lnTo>
                  <a:cubicBezTo>
                    <a:pt x="2505075" y="863416"/>
                    <a:pt x="2499149" y="851583"/>
                    <a:pt x="2495407" y="839128"/>
                  </a:cubicBezTo>
                  <a:cubicBezTo>
                    <a:pt x="2482933" y="800518"/>
                    <a:pt x="2529089" y="734506"/>
                    <a:pt x="2567760" y="733261"/>
                  </a:cubicBezTo>
                  <a:cubicBezTo>
                    <a:pt x="2602689" y="733261"/>
                    <a:pt x="2615164" y="755680"/>
                    <a:pt x="2603937" y="786817"/>
                  </a:cubicBezTo>
                  <a:cubicBezTo>
                    <a:pt x="2585225" y="839128"/>
                    <a:pt x="2586472" y="885212"/>
                    <a:pt x="2641361" y="916349"/>
                  </a:cubicBezTo>
                  <a:cubicBezTo>
                    <a:pt x="2673795" y="933786"/>
                    <a:pt x="2647598" y="984851"/>
                    <a:pt x="2686269" y="1001043"/>
                  </a:cubicBezTo>
                  <a:cubicBezTo>
                    <a:pt x="2692507" y="1003534"/>
                    <a:pt x="2698744" y="1006025"/>
                    <a:pt x="2703734" y="1011007"/>
                  </a:cubicBezTo>
                  <a:cubicBezTo>
                    <a:pt x="2711219" y="1029689"/>
                    <a:pt x="2703734" y="1049617"/>
                    <a:pt x="2709971" y="1068300"/>
                  </a:cubicBezTo>
                  <a:cubicBezTo>
                    <a:pt x="2711219" y="1074527"/>
                    <a:pt x="2713714" y="1080755"/>
                    <a:pt x="2716209" y="1085737"/>
                  </a:cubicBezTo>
                  <a:cubicBezTo>
                    <a:pt x="2741158" y="1110647"/>
                    <a:pt x="2786067" y="1037162"/>
                    <a:pt x="2797294" y="1099437"/>
                  </a:cubicBezTo>
                  <a:cubicBezTo>
                    <a:pt x="2806026" y="1144275"/>
                    <a:pt x="2768602" y="1170431"/>
                    <a:pt x="2727436" y="1181640"/>
                  </a:cubicBezTo>
                  <a:cubicBezTo>
                    <a:pt x="2686269" y="1192850"/>
                    <a:pt x="2642608" y="1200323"/>
                    <a:pt x="2600194" y="1204059"/>
                  </a:cubicBezTo>
                  <a:cubicBezTo>
                    <a:pt x="2646351" y="1230215"/>
                    <a:pt x="2702486" y="1181640"/>
                    <a:pt x="2751138" y="1216514"/>
                  </a:cubicBezTo>
                  <a:lnTo>
                    <a:pt x="2751222" y="1216903"/>
                  </a:lnTo>
                  <a:lnTo>
                    <a:pt x="2772748" y="1199171"/>
                  </a:lnTo>
                  <a:cubicBezTo>
                    <a:pt x="2781048" y="1192037"/>
                    <a:pt x="2787504" y="1182527"/>
                    <a:pt x="2786889" y="1164139"/>
                  </a:cubicBezTo>
                  <a:cubicBezTo>
                    <a:pt x="2785660" y="1137508"/>
                    <a:pt x="2818861" y="1138776"/>
                    <a:pt x="2842225" y="1138776"/>
                  </a:cubicBezTo>
                  <a:lnTo>
                    <a:pt x="2842909" y="1142772"/>
                  </a:lnTo>
                  <a:lnTo>
                    <a:pt x="2844618" y="1136052"/>
                  </a:lnTo>
                  <a:lnTo>
                    <a:pt x="2847207" y="1134330"/>
                  </a:lnTo>
                  <a:lnTo>
                    <a:pt x="2836061" y="1132841"/>
                  </a:lnTo>
                  <a:cubicBezTo>
                    <a:pt x="2798818" y="1100492"/>
                    <a:pt x="2797577" y="1039526"/>
                    <a:pt x="2734265" y="1022108"/>
                  </a:cubicBezTo>
                  <a:cubicBezTo>
                    <a:pt x="2703229" y="1014642"/>
                    <a:pt x="2720609" y="977316"/>
                    <a:pt x="2746679" y="963630"/>
                  </a:cubicBezTo>
                  <a:cubicBezTo>
                    <a:pt x="2773990" y="947456"/>
                    <a:pt x="2775231" y="931281"/>
                    <a:pt x="2754127" y="908886"/>
                  </a:cubicBezTo>
                  <a:cubicBezTo>
                    <a:pt x="2718126" y="867827"/>
                    <a:pt x="2728058" y="810594"/>
                    <a:pt x="2709436" y="762071"/>
                  </a:cubicBezTo>
                  <a:cubicBezTo>
                    <a:pt x="2703850" y="748074"/>
                    <a:pt x="2703540" y="738431"/>
                    <a:pt x="2706663" y="731627"/>
                  </a:cubicBezTo>
                  <a:lnTo>
                    <a:pt x="2723310" y="719100"/>
                  </a:lnTo>
                  <a:lnTo>
                    <a:pt x="2701516" y="723669"/>
                  </a:lnTo>
                  <a:cubicBezTo>
                    <a:pt x="2675625" y="726789"/>
                    <a:pt x="2650981" y="721798"/>
                    <a:pt x="2630392" y="688734"/>
                  </a:cubicBezTo>
                  <a:cubicBezTo>
                    <a:pt x="2626649" y="686238"/>
                    <a:pt x="2620410" y="687486"/>
                    <a:pt x="2615419" y="691229"/>
                  </a:cubicBezTo>
                  <a:cubicBezTo>
                    <a:pt x="2513100" y="773578"/>
                    <a:pt x="2568003" y="648807"/>
                    <a:pt x="2540551" y="635082"/>
                  </a:cubicBezTo>
                  <a:cubicBezTo>
                    <a:pt x="2534312" y="630091"/>
                    <a:pt x="2530569" y="626348"/>
                    <a:pt x="2525578" y="621357"/>
                  </a:cubicBezTo>
                  <a:cubicBezTo>
                    <a:pt x="2505613" y="597651"/>
                    <a:pt x="2480657" y="581431"/>
                    <a:pt x="2450710" y="571449"/>
                  </a:cubicBezTo>
                  <a:lnTo>
                    <a:pt x="2443765" y="565082"/>
                  </a:lnTo>
                  <a:close/>
                  <a:moveTo>
                    <a:pt x="2401520" y="530353"/>
                  </a:moveTo>
                  <a:lnTo>
                    <a:pt x="2389202" y="534525"/>
                  </a:lnTo>
                  <a:lnTo>
                    <a:pt x="2417129" y="540364"/>
                  </a:lnTo>
                  <a:lnTo>
                    <a:pt x="2432284" y="553495"/>
                  </a:lnTo>
                  <a:lnTo>
                    <a:pt x="2415616" y="533082"/>
                  </a:lnTo>
                  <a:cubicBezTo>
                    <a:pt x="2411483" y="530899"/>
                    <a:pt x="2406842" y="529885"/>
                    <a:pt x="2401520" y="530353"/>
                  </a:cubicBezTo>
                  <a:close/>
                  <a:moveTo>
                    <a:pt x="2297815" y="512597"/>
                  </a:moveTo>
                  <a:lnTo>
                    <a:pt x="2296866" y="516485"/>
                  </a:lnTo>
                  <a:cubicBezTo>
                    <a:pt x="2287159" y="531256"/>
                    <a:pt x="2265874" y="542699"/>
                    <a:pt x="2284586" y="557645"/>
                  </a:cubicBezTo>
                  <a:cubicBezTo>
                    <a:pt x="2295813" y="566364"/>
                    <a:pt x="2324505" y="603729"/>
                    <a:pt x="2348207" y="563873"/>
                  </a:cubicBezTo>
                  <a:lnTo>
                    <a:pt x="2348957" y="561893"/>
                  </a:lnTo>
                  <a:lnTo>
                    <a:pt x="2343400" y="565211"/>
                  </a:lnTo>
                  <a:cubicBezTo>
                    <a:pt x="2324683" y="563339"/>
                    <a:pt x="2315949" y="553670"/>
                    <a:pt x="2310178" y="541816"/>
                  </a:cubicBezTo>
                  <a:lnTo>
                    <a:pt x="2297815" y="512597"/>
                  </a:lnTo>
                  <a:close/>
                  <a:moveTo>
                    <a:pt x="2730215" y="481614"/>
                  </a:moveTo>
                  <a:lnTo>
                    <a:pt x="2731029" y="483514"/>
                  </a:lnTo>
                  <a:lnTo>
                    <a:pt x="2733346" y="485372"/>
                  </a:lnTo>
                  <a:lnTo>
                    <a:pt x="2730215" y="481614"/>
                  </a:lnTo>
                  <a:close/>
                  <a:moveTo>
                    <a:pt x="2243565" y="462460"/>
                  </a:moveTo>
                  <a:lnTo>
                    <a:pt x="2249972" y="470541"/>
                  </a:lnTo>
                  <a:lnTo>
                    <a:pt x="2252995" y="484857"/>
                  </a:lnTo>
                  <a:lnTo>
                    <a:pt x="2258155" y="479801"/>
                  </a:lnTo>
                  <a:cubicBezTo>
                    <a:pt x="2260338" y="474586"/>
                    <a:pt x="2258389" y="470771"/>
                    <a:pt x="2254335" y="467658"/>
                  </a:cubicBezTo>
                  <a:lnTo>
                    <a:pt x="2243565" y="462460"/>
                  </a:lnTo>
                  <a:close/>
                  <a:moveTo>
                    <a:pt x="2268078" y="436211"/>
                  </a:moveTo>
                  <a:lnTo>
                    <a:pt x="2269616" y="436832"/>
                  </a:lnTo>
                  <a:lnTo>
                    <a:pt x="2270753" y="436832"/>
                  </a:lnTo>
                  <a:lnTo>
                    <a:pt x="2268078" y="436211"/>
                  </a:lnTo>
                  <a:close/>
                  <a:moveTo>
                    <a:pt x="2256055" y="396771"/>
                  </a:moveTo>
                  <a:cubicBezTo>
                    <a:pt x="2234842" y="391780"/>
                    <a:pt x="2222365" y="410495"/>
                    <a:pt x="2204895" y="416734"/>
                  </a:cubicBezTo>
                  <a:cubicBezTo>
                    <a:pt x="2206143" y="419229"/>
                    <a:pt x="2206143" y="421725"/>
                    <a:pt x="2207391" y="422972"/>
                  </a:cubicBezTo>
                  <a:cubicBezTo>
                    <a:pt x="2209887" y="424220"/>
                    <a:pt x="2212382" y="425468"/>
                    <a:pt x="2216126" y="426715"/>
                  </a:cubicBezTo>
                  <a:lnTo>
                    <a:pt x="2222913" y="436047"/>
                  </a:lnTo>
                  <a:lnTo>
                    <a:pt x="2245291" y="427023"/>
                  </a:lnTo>
                  <a:lnTo>
                    <a:pt x="2264401" y="434729"/>
                  </a:lnTo>
                  <a:lnTo>
                    <a:pt x="2256055" y="419229"/>
                  </a:lnTo>
                  <a:cubicBezTo>
                    <a:pt x="2256055" y="410495"/>
                    <a:pt x="2257302" y="396771"/>
                    <a:pt x="2256055" y="396771"/>
                  </a:cubicBezTo>
                  <a:close/>
                  <a:moveTo>
                    <a:pt x="2853465" y="392292"/>
                  </a:moveTo>
                  <a:lnTo>
                    <a:pt x="2835616" y="408285"/>
                  </a:lnTo>
                  <a:cubicBezTo>
                    <a:pt x="2822114" y="424576"/>
                    <a:pt x="2811124" y="443900"/>
                    <a:pt x="2793854" y="455525"/>
                  </a:cubicBezTo>
                  <a:lnTo>
                    <a:pt x="2776251" y="461255"/>
                  </a:lnTo>
                  <a:lnTo>
                    <a:pt x="2782894" y="481182"/>
                  </a:lnTo>
                  <a:lnTo>
                    <a:pt x="2807489" y="470793"/>
                  </a:lnTo>
                  <a:cubicBezTo>
                    <a:pt x="2839087" y="459887"/>
                    <a:pt x="2870511" y="449156"/>
                    <a:pt x="2850958" y="395033"/>
                  </a:cubicBezTo>
                  <a:lnTo>
                    <a:pt x="2853465" y="392292"/>
                  </a:lnTo>
                  <a:close/>
                  <a:moveTo>
                    <a:pt x="1196823" y="370639"/>
                  </a:moveTo>
                  <a:cubicBezTo>
                    <a:pt x="1204139" y="372666"/>
                    <a:pt x="1210365" y="379528"/>
                    <a:pt x="1215346" y="390132"/>
                  </a:cubicBezTo>
                  <a:cubicBezTo>
                    <a:pt x="1220327" y="398865"/>
                    <a:pt x="1220327" y="410093"/>
                    <a:pt x="1224062" y="420074"/>
                  </a:cubicBezTo>
                  <a:cubicBezTo>
                    <a:pt x="1229043" y="432550"/>
                    <a:pt x="1239005" y="433797"/>
                    <a:pt x="1248967" y="428807"/>
                  </a:cubicBezTo>
                  <a:cubicBezTo>
                    <a:pt x="1258929" y="425064"/>
                    <a:pt x="1266400" y="417579"/>
                    <a:pt x="1276362" y="412588"/>
                  </a:cubicBezTo>
                  <a:cubicBezTo>
                    <a:pt x="1288814" y="406351"/>
                    <a:pt x="1303757" y="413836"/>
                    <a:pt x="1306248" y="428807"/>
                  </a:cubicBezTo>
                  <a:cubicBezTo>
                    <a:pt x="1306248" y="436293"/>
                    <a:pt x="1302512" y="443778"/>
                    <a:pt x="1303757" y="451263"/>
                  </a:cubicBezTo>
                  <a:cubicBezTo>
                    <a:pt x="1303757" y="469977"/>
                    <a:pt x="1309983" y="471225"/>
                    <a:pt x="1327416" y="462492"/>
                  </a:cubicBezTo>
                  <a:cubicBezTo>
                    <a:pt x="1358547" y="447521"/>
                    <a:pt x="1374735" y="451263"/>
                    <a:pt x="1384697" y="473720"/>
                  </a:cubicBezTo>
                  <a:cubicBezTo>
                    <a:pt x="1392168" y="488691"/>
                    <a:pt x="1395904" y="503662"/>
                    <a:pt x="1400885" y="518633"/>
                  </a:cubicBezTo>
                  <a:cubicBezTo>
                    <a:pt x="1408356" y="539842"/>
                    <a:pt x="1402130" y="553565"/>
                    <a:pt x="1379716" y="561051"/>
                  </a:cubicBezTo>
                  <a:cubicBezTo>
                    <a:pt x="1364773" y="566041"/>
                    <a:pt x="1368509" y="578517"/>
                    <a:pt x="1378471" y="583507"/>
                  </a:cubicBezTo>
                  <a:cubicBezTo>
                    <a:pt x="1398395" y="595983"/>
                    <a:pt x="1398395" y="604716"/>
                    <a:pt x="1377226" y="615944"/>
                  </a:cubicBezTo>
                  <a:cubicBezTo>
                    <a:pt x="1373490" y="618439"/>
                    <a:pt x="1371000" y="624677"/>
                    <a:pt x="1371000" y="629668"/>
                  </a:cubicBezTo>
                  <a:cubicBezTo>
                    <a:pt x="1371000" y="639648"/>
                    <a:pt x="1380961" y="640896"/>
                    <a:pt x="1388433" y="639648"/>
                  </a:cubicBezTo>
                  <a:cubicBezTo>
                    <a:pt x="1414583" y="634658"/>
                    <a:pt x="1438242" y="634658"/>
                    <a:pt x="1450694" y="665847"/>
                  </a:cubicBezTo>
                  <a:cubicBezTo>
                    <a:pt x="1450694" y="668343"/>
                    <a:pt x="1465637" y="668343"/>
                    <a:pt x="1471863" y="665847"/>
                  </a:cubicBezTo>
                  <a:cubicBezTo>
                    <a:pt x="1480580" y="662105"/>
                    <a:pt x="1479335" y="653372"/>
                    <a:pt x="1474354" y="645886"/>
                  </a:cubicBezTo>
                  <a:cubicBezTo>
                    <a:pt x="1470618" y="639648"/>
                    <a:pt x="1463147" y="635905"/>
                    <a:pt x="1459411" y="628420"/>
                  </a:cubicBezTo>
                  <a:cubicBezTo>
                    <a:pt x="1451940" y="613449"/>
                    <a:pt x="1456920" y="604716"/>
                    <a:pt x="1486806" y="592240"/>
                  </a:cubicBezTo>
                  <a:cubicBezTo>
                    <a:pt x="1488051" y="594735"/>
                    <a:pt x="1490542" y="597230"/>
                    <a:pt x="1493032" y="599726"/>
                  </a:cubicBezTo>
                  <a:cubicBezTo>
                    <a:pt x="1576463" y="642143"/>
                    <a:pt x="1580198" y="684561"/>
                    <a:pt x="1502994" y="733217"/>
                  </a:cubicBezTo>
                  <a:cubicBezTo>
                    <a:pt x="1479335" y="748188"/>
                    <a:pt x="1494277" y="766901"/>
                    <a:pt x="1486806" y="781872"/>
                  </a:cubicBezTo>
                  <a:cubicBezTo>
                    <a:pt x="1478089" y="799339"/>
                    <a:pt x="1495523" y="781872"/>
                    <a:pt x="1500504" y="786863"/>
                  </a:cubicBezTo>
                  <a:cubicBezTo>
                    <a:pt x="1506730" y="788110"/>
                    <a:pt x="1512956" y="789358"/>
                    <a:pt x="1519182" y="793101"/>
                  </a:cubicBezTo>
                  <a:cubicBezTo>
                    <a:pt x="1527899" y="799339"/>
                    <a:pt x="1534125" y="806824"/>
                    <a:pt x="1537860" y="816805"/>
                  </a:cubicBezTo>
                  <a:cubicBezTo>
                    <a:pt x="1540351" y="823043"/>
                    <a:pt x="1540351" y="830528"/>
                    <a:pt x="1539106" y="836766"/>
                  </a:cubicBezTo>
                  <a:cubicBezTo>
                    <a:pt x="1535370" y="849242"/>
                    <a:pt x="1531634" y="861718"/>
                    <a:pt x="1525408" y="872946"/>
                  </a:cubicBezTo>
                  <a:cubicBezTo>
                    <a:pt x="1522918" y="877936"/>
                    <a:pt x="1519182" y="881679"/>
                    <a:pt x="1514201" y="884174"/>
                  </a:cubicBezTo>
                  <a:lnTo>
                    <a:pt x="1507975" y="886669"/>
                  </a:lnTo>
                  <a:lnTo>
                    <a:pt x="1509220" y="892907"/>
                  </a:lnTo>
                  <a:cubicBezTo>
                    <a:pt x="1521672" y="902888"/>
                    <a:pt x="1529144" y="890412"/>
                    <a:pt x="1539106" y="887917"/>
                  </a:cubicBezTo>
                  <a:cubicBezTo>
                    <a:pt x="1613820" y="860470"/>
                    <a:pt x="1613820" y="860470"/>
                    <a:pt x="1565256" y="806824"/>
                  </a:cubicBezTo>
                  <a:cubicBezTo>
                    <a:pt x="1561520" y="799339"/>
                    <a:pt x="1560275" y="793101"/>
                    <a:pt x="1562765" y="785615"/>
                  </a:cubicBezTo>
                  <a:cubicBezTo>
                    <a:pt x="1631253" y="715751"/>
                    <a:pt x="1642460" y="801834"/>
                    <a:pt x="1669855" y="829280"/>
                  </a:cubicBezTo>
                  <a:cubicBezTo>
                    <a:pt x="1702231" y="861718"/>
                    <a:pt x="1696005" y="896650"/>
                    <a:pt x="1651176" y="916611"/>
                  </a:cubicBezTo>
                  <a:cubicBezTo>
                    <a:pt x="1623781" y="927839"/>
                    <a:pt x="1600122" y="945305"/>
                    <a:pt x="1572727" y="954039"/>
                  </a:cubicBezTo>
                  <a:cubicBezTo>
                    <a:pt x="1537860" y="966514"/>
                    <a:pt x="1502994" y="975247"/>
                    <a:pt x="1481825" y="1013922"/>
                  </a:cubicBezTo>
                  <a:cubicBezTo>
                    <a:pt x="1463147" y="1050102"/>
                    <a:pt x="1419564" y="1032636"/>
                    <a:pt x="1388433" y="1045112"/>
                  </a:cubicBezTo>
                  <a:cubicBezTo>
                    <a:pt x="1385942" y="1046360"/>
                    <a:pt x="1382207" y="1047607"/>
                    <a:pt x="1378471" y="1048855"/>
                  </a:cubicBezTo>
                  <a:cubicBezTo>
                    <a:pt x="1372245" y="1051350"/>
                    <a:pt x="1364773" y="1053845"/>
                    <a:pt x="1358547" y="1053845"/>
                  </a:cubicBezTo>
                  <a:cubicBezTo>
                    <a:pt x="1351076" y="1056340"/>
                    <a:pt x="1344850" y="1056340"/>
                    <a:pt x="1337378" y="1056340"/>
                  </a:cubicBezTo>
                  <a:cubicBezTo>
                    <a:pt x="1323681" y="1056340"/>
                    <a:pt x="1309983" y="1055093"/>
                    <a:pt x="1296286" y="1053845"/>
                  </a:cubicBezTo>
                  <a:cubicBezTo>
                    <a:pt x="1267645" y="1056340"/>
                    <a:pt x="1272626" y="1097510"/>
                    <a:pt x="1242741" y="1101253"/>
                  </a:cubicBezTo>
                  <a:cubicBezTo>
                    <a:pt x="1229043" y="1103748"/>
                    <a:pt x="1214100" y="1102501"/>
                    <a:pt x="1201648" y="1093768"/>
                  </a:cubicBezTo>
                  <a:cubicBezTo>
                    <a:pt x="1184215" y="1066321"/>
                    <a:pt x="1184215" y="1001447"/>
                    <a:pt x="1129425" y="1061331"/>
                  </a:cubicBezTo>
                  <a:cubicBezTo>
                    <a:pt x="1120708" y="1066321"/>
                    <a:pt x="1111991" y="1080044"/>
                    <a:pt x="1115727" y="1083787"/>
                  </a:cubicBezTo>
                  <a:cubicBezTo>
                    <a:pt x="1130670" y="1109986"/>
                    <a:pt x="1120708" y="1132443"/>
                    <a:pt x="1105765" y="1154899"/>
                  </a:cubicBezTo>
                  <a:cubicBezTo>
                    <a:pt x="1063427" y="1152404"/>
                    <a:pt x="1084596" y="1235992"/>
                    <a:pt x="1022335" y="1216031"/>
                  </a:cubicBezTo>
                  <a:cubicBezTo>
                    <a:pt x="1006147" y="1211040"/>
                    <a:pt x="1023580" y="1233497"/>
                    <a:pt x="1026071" y="1243477"/>
                  </a:cubicBezTo>
                  <a:cubicBezTo>
                    <a:pt x="1031051" y="1260943"/>
                    <a:pt x="1037278" y="1277162"/>
                    <a:pt x="1022335" y="1293381"/>
                  </a:cubicBezTo>
                  <a:cubicBezTo>
                    <a:pt x="1007392" y="1309599"/>
                    <a:pt x="1007392" y="1309599"/>
                    <a:pt x="1034787" y="1324570"/>
                  </a:cubicBezTo>
                  <a:cubicBezTo>
                    <a:pt x="1041013" y="1322075"/>
                    <a:pt x="1047239" y="1319580"/>
                    <a:pt x="1053466" y="1319580"/>
                  </a:cubicBezTo>
                  <a:cubicBezTo>
                    <a:pt x="1073389" y="1320827"/>
                    <a:pt x="1095803" y="1347027"/>
                    <a:pt x="1111991" y="1313342"/>
                  </a:cubicBezTo>
                  <a:cubicBezTo>
                    <a:pt x="1118218" y="1308352"/>
                    <a:pt x="1125689" y="1305856"/>
                    <a:pt x="1133160" y="1307104"/>
                  </a:cubicBezTo>
                  <a:cubicBezTo>
                    <a:pt x="1155575" y="1313342"/>
                    <a:pt x="1179234" y="1318332"/>
                    <a:pt x="1201648" y="1324570"/>
                  </a:cubicBezTo>
                  <a:cubicBezTo>
                    <a:pt x="1225307" y="1328313"/>
                    <a:pt x="1253948" y="1332056"/>
                    <a:pt x="1252703" y="1363245"/>
                  </a:cubicBezTo>
                  <a:cubicBezTo>
                    <a:pt x="1251457" y="1391939"/>
                    <a:pt x="1227798" y="1403168"/>
                    <a:pt x="1205384" y="1411901"/>
                  </a:cubicBezTo>
                  <a:cubicBezTo>
                    <a:pt x="1190441" y="1418139"/>
                    <a:pt x="1174253" y="1420634"/>
                    <a:pt x="1159310" y="1421881"/>
                  </a:cubicBezTo>
                  <a:cubicBezTo>
                    <a:pt x="1121953" y="1425624"/>
                    <a:pt x="1100784" y="1431862"/>
                    <a:pt x="1120708" y="1479270"/>
                  </a:cubicBezTo>
                  <a:cubicBezTo>
                    <a:pt x="1133160" y="1510460"/>
                    <a:pt x="1116972" y="1534164"/>
                    <a:pt x="1073389" y="1526678"/>
                  </a:cubicBezTo>
                  <a:cubicBezTo>
                    <a:pt x="1036032" y="1520440"/>
                    <a:pt x="1001166" y="1527926"/>
                    <a:pt x="1048485" y="1574086"/>
                  </a:cubicBezTo>
                  <a:cubicBezTo>
                    <a:pt x="1060937" y="1586562"/>
                    <a:pt x="1067163" y="1612761"/>
                    <a:pt x="1053466" y="1614009"/>
                  </a:cubicBezTo>
                  <a:cubicBezTo>
                    <a:pt x="998675" y="1623989"/>
                    <a:pt x="992449" y="1691359"/>
                    <a:pt x="942640" y="1705082"/>
                  </a:cubicBezTo>
                  <a:lnTo>
                    <a:pt x="932385" y="1711688"/>
                  </a:lnTo>
                  <a:lnTo>
                    <a:pt x="959183" y="1719001"/>
                  </a:lnTo>
                  <a:cubicBezTo>
                    <a:pt x="981854" y="1729629"/>
                    <a:pt x="979984" y="1749717"/>
                    <a:pt x="964091" y="1807645"/>
                  </a:cubicBezTo>
                  <a:cubicBezTo>
                    <a:pt x="987774" y="1810137"/>
                    <a:pt x="1010212" y="1800171"/>
                    <a:pt x="1033895" y="1797679"/>
                  </a:cubicBezTo>
                  <a:cubicBezTo>
                    <a:pt x="1046360" y="1796433"/>
                    <a:pt x="1061318" y="1795188"/>
                    <a:pt x="1058825" y="1775255"/>
                  </a:cubicBezTo>
                  <a:cubicBezTo>
                    <a:pt x="1055086" y="1751586"/>
                    <a:pt x="1031402" y="1709230"/>
                    <a:pt x="1065058" y="1710475"/>
                  </a:cubicBezTo>
                  <a:cubicBezTo>
                    <a:pt x="1075342" y="1710787"/>
                    <a:pt x="1086482" y="1710164"/>
                    <a:pt x="1097915" y="1709814"/>
                  </a:cubicBezTo>
                  <a:cubicBezTo>
                    <a:pt x="1132214" y="1708763"/>
                    <a:pt x="1169141" y="1710164"/>
                    <a:pt x="1193448" y="1746603"/>
                  </a:cubicBezTo>
                  <a:cubicBezTo>
                    <a:pt x="1200927" y="1774010"/>
                    <a:pt x="1202174" y="1798925"/>
                    <a:pt x="1172258" y="1813874"/>
                  </a:cubicBezTo>
                  <a:cubicBezTo>
                    <a:pt x="1159792" y="1811382"/>
                    <a:pt x="1143588" y="1802662"/>
                    <a:pt x="1148574" y="1828823"/>
                  </a:cubicBezTo>
                  <a:cubicBezTo>
                    <a:pt x="1146081" y="1854984"/>
                    <a:pt x="1126137" y="1864950"/>
                    <a:pt x="1107439" y="1877408"/>
                  </a:cubicBezTo>
                  <a:cubicBezTo>
                    <a:pt x="1097467" y="1886128"/>
                    <a:pt x="1096221" y="1897340"/>
                    <a:pt x="1096221" y="1909797"/>
                  </a:cubicBezTo>
                  <a:lnTo>
                    <a:pt x="1095702" y="1918093"/>
                  </a:lnTo>
                  <a:lnTo>
                    <a:pt x="1126241" y="1913616"/>
                  </a:lnTo>
                  <a:cubicBezTo>
                    <a:pt x="1129988" y="1923576"/>
                    <a:pt x="1132486" y="1933537"/>
                    <a:pt x="1137481" y="1942252"/>
                  </a:cubicBezTo>
                  <a:cubicBezTo>
                    <a:pt x="1158712" y="1989562"/>
                    <a:pt x="1167454" y="1989562"/>
                    <a:pt x="1204921" y="1948477"/>
                  </a:cubicBezTo>
                  <a:cubicBezTo>
                    <a:pt x="1209916" y="1942252"/>
                    <a:pt x="1214912" y="1937272"/>
                    <a:pt x="1222405" y="1934782"/>
                  </a:cubicBezTo>
                  <a:cubicBezTo>
                    <a:pt x="1267365" y="1922331"/>
                    <a:pt x="1281103" y="1889962"/>
                    <a:pt x="1273609" y="1846386"/>
                  </a:cubicBezTo>
                  <a:cubicBezTo>
                    <a:pt x="1297338" y="1852611"/>
                    <a:pt x="1306080" y="1880001"/>
                    <a:pt x="1332307" y="1868796"/>
                  </a:cubicBezTo>
                  <a:cubicBezTo>
                    <a:pt x="1356036" y="1857591"/>
                    <a:pt x="1366027" y="1892452"/>
                    <a:pt x="1388506" y="1887472"/>
                  </a:cubicBezTo>
                  <a:cubicBezTo>
                    <a:pt x="1396000" y="1904901"/>
                    <a:pt x="1383511" y="1909881"/>
                    <a:pt x="1371022" y="1913616"/>
                  </a:cubicBezTo>
                  <a:cubicBezTo>
                    <a:pt x="1367275" y="1913616"/>
                    <a:pt x="1362280" y="1913616"/>
                    <a:pt x="1357284" y="1912371"/>
                  </a:cubicBezTo>
                  <a:cubicBezTo>
                    <a:pt x="1354787" y="1912371"/>
                    <a:pt x="1352289" y="1913616"/>
                    <a:pt x="1351040" y="1913616"/>
                  </a:cubicBezTo>
                  <a:cubicBezTo>
                    <a:pt x="1346044" y="1916106"/>
                    <a:pt x="1347293" y="1916106"/>
                    <a:pt x="1354787" y="1914861"/>
                  </a:cubicBezTo>
                  <a:cubicBezTo>
                    <a:pt x="1359782" y="1917351"/>
                    <a:pt x="1363529" y="1922331"/>
                    <a:pt x="1364778" y="1927312"/>
                  </a:cubicBezTo>
                  <a:cubicBezTo>
                    <a:pt x="1364778" y="1934782"/>
                    <a:pt x="1364778" y="1941007"/>
                    <a:pt x="1363529" y="1947232"/>
                  </a:cubicBezTo>
                  <a:cubicBezTo>
                    <a:pt x="1363529" y="1955947"/>
                    <a:pt x="1367275" y="1964662"/>
                    <a:pt x="1374769" y="1972132"/>
                  </a:cubicBezTo>
                  <a:cubicBezTo>
                    <a:pt x="1379764" y="1977112"/>
                    <a:pt x="1383511" y="1982092"/>
                    <a:pt x="1388506" y="1987072"/>
                  </a:cubicBezTo>
                  <a:cubicBezTo>
                    <a:pt x="1410986" y="2051812"/>
                    <a:pt x="1371022" y="2085428"/>
                    <a:pt x="1326062" y="2117798"/>
                  </a:cubicBezTo>
                  <a:lnTo>
                    <a:pt x="1317913" y="2115845"/>
                  </a:lnTo>
                  <a:lnTo>
                    <a:pt x="1314075" y="2118148"/>
                  </a:lnTo>
                  <a:cubicBezTo>
                    <a:pt x="1310329" y="2121894"/>
                    <a:pt x="1306582" y="2125641"/>
                    <a:pt x="1306582" y="2130637"/>
                  </a:cubicBezTo>
                  <a:cubicBezTo>
                    <a:pt x="1306582" y="2133134"/>
                    <a:pt x="1314075" y="2138130"/>
                    <a:pt x="1316573" y="2138130"/>
                  </a:cubicBezTo>
                  <a:cubicBezTo>
                    <a:pt x="1341551" y="2119396"/>
                    <a:pt x="1365280" y="2141877"/>
                    <a:pt x="1390257" y="2141877"/>
                  </a:cubicBezTo>
                  <a:cubicBezTo>
                    <a:pt x="1406493" y="2161859"/>
                    <a:pt x="1415235" y="2138130"/>
                    <a:pt x="1426475" y="2135632"/>
                  </a:cubicBezTo>
                  <a:cubicBezTo>
                    <a:pt x="1433968" y="2135632"/>
                    <a:pt x="1440212" y="2138130"/>
                    <a:pt x="1445208" y="2141877"/>
                  </a:cubicBezTo>
                  <a:cubicBezTo>
                    <a:pt x="1471434" y="2169353"/>
                    <a:pt x="1457697" y="2199326"/>
                    <a:pt x="1450203" y="2229300"/>
                  </a:cubicBezTo>
                  <a:cubicBezTo>
                    <a:pt x="1440212" y="2250531"/>
                    <a:pt x="1422728" y="2241789"/>
                    <a:pt x="1406493" y="2238042"/>
                  </a:cubicBezTo>
                  <a:cubicBezTo>
                    <a:pt x="1394004" y="2236793"/>
                    <a:pt x="1377768" y="2240540"/>
                    <a:pt x="1369026" y="2233047"/>
                  </a:cubicBezTo>
                  <a:cubicBezTo>
                    <a:pt x="1317822" y="2189335"/>
                    <a:pt x="1269116" y="2215562"/>
                    <a:pt x="1224156" y="2239291"/>
                  </a:cubicBezTo>
                  <a:cubicBezTo>
                    <a:pt x="1201676" y="2251780"/>
                    <a:pt x="1186690" y="2248033"/>
                    <a:pt x="1166708" y="2238042"/>
                  </a:cubicBezTo>
                  <a:cubicBezTo>
                    <a:pt x="1159214" y="2233047"/>
                    <a:pt x="1151721" y="2224304"/>
                    <a:pt x="1142979" y="2219309"/>
                  </a:cubicBezTo>
                  <a:cubicBezTo>
                    <a:pt x="1127992" y="2208068"/>
                    <a:pt x="1119250" y="2194331"/>
                    <a:pt x="1118001" y="2175597"/>
                  </a:cubicBezTo>
                  <a:lnTo>
                    <a:pt x="1117320" y="2172977"/>
                  </a:lnTo>
                  <a:lnTo>
                    <a:pt x="1034077" y="2175411"/>
                  </a:lnTo>
                  <a:cubicBezTo>
                    <a:pt x="996762" y="2180357"/>
                    <a:pt x="996762" y="2180357"/>
                    <a:pt x="983080" y="2140791"/>
                  </a:cubicBezTo>
                  <a:cubicBezTo>
                    <a:pt x="981837" y="2138318"/>
                    <a:pt x="980593" y="2135846"/>
                    <a:pt x="979349" y="2133373"/>
                  </a:cubicBezTo>
                  <a:cubicBezTo>
                    <a:pt x="971886" y="2114826"/>
                    <a:pt x="963179" y="2113590"/>
                    <a:pt x="945766" y="2130900"/>
                  </a:cubicBezTo>
                  <a:cubicBezTo>
                    <a:pt x="938303" y="2138318"/>
                    <a:pt x="934572" y="2146973"/>
                    <a:pt x="928353" y="2155628"/>
                  </a:cubicBezTo>
                  <a:lnTo>
                    <a:pt x="919646" y="2155628"/>
                  </a:lnTo>
                  <a:lnTo>
                    <a:pt x="916878" y="2155628"/>
                  </a:lnTo>
                  <a:lnTo>
                    <a:pt x="916429" y="2156393"/>
                  </a:lnTo>
                  <a:lnTo>
                    <a:pt x="908834" y="2159422"/>
                  </a:lnTo>
                  <a:lnTo>
                    <a:pt x="927778" y="2158234"/>
                  </a:lnTo>
                  <a:cubicBezTo>
                    <a:pt x="943913" y="2204331"/>
                    <a:pt x="926537" y="2254166"/>
                    <a:pt x="941431" y="2300263"/>
                  </a:cubicBezTo>
                  <a:cubicBezTo>
                    <a:pt x="943913" y="2304001"/>
                    <a:pt x="931501" y="2307739"/>
                    <a:pt x="924054" y="2304001"/>
                  </a:cubicBezTo>
                  <a:cubicBezTo>
                    <a:pt x="873166" y="2313968"/>
                    <a:pt x="819796" y="2312722"/>
                    <a:pt x="780078" y="2351344"/>
                  </a:cubicBezTo>
                  <a:cubicBezTo>
                    <a:pt x="737878" y="2352590"/>
                    <a:pt x="699402" y="2348852"/>
                    <a:pt x="663408" y="2316460"/>
                  </a:cubicBezTo>
                  <a:cubicBezTo>
                    <a:pt x="638585" y="2292788"/>
                    <a:pt x="600109" y="2275346"/>
                    <a:pt x="562873" y="2302755"/>
                  </a:cubicBezTo>
                  <a:cubicBezTo>
                    <a:pt x="555426" y="2307739"/>
                    <a:pt x="546738" y="2313968"/>
                    <a:pt x="550462" y="2321443"/>
                  </a:cubicBezTo>
                  <a:cubicBezTo>
                    <a:pt x="567838" y="2342623"/>
                    <a:pt x="577767" y="2373770"/>
                    <a:pt x="610038" y="2381245"/>
                  </a:cubicBezTo>
                  <a:cubicBezTo>
                    <a:pt x="613761" y="2382491"/>
                    <a:pt x="619967" y="2381245"/>
                    <a:pt x="624932" y="2379999"/>
                  </a:cubicBezTo>
                  <a:cubicBezTo>
                    <a:pt x="632379" y="2378753"/>
                    <a:pt x="639826" y="2375016"/>
                    <a:pt x="646032" y="2382491"/>
                  </a:cubicBezTo>
                  <a:cubicBezTo>
                    <a:pt x="649755" y="2387474"/>
                    <a:pt x="637344" y="2399933"/>
                    <a:pt x="626173" y="2403671"/>
                  </a:cubicBezTo>
                  <a:cubicBezTo>
                    <a:pt x="608797" y="2411146"/>
                    <a:pt x="593903" y="2403671"/>
                    <a:pt x="582732" y="2393704"/>
                  </a:cubicBezTo>
                  <a:cubicBezTo>
                    <a:pt x="554185" y="2375016"/>
                    <a:pt x="525638" y="2366295"/>
                    <a:pt x="493368" y="2376262"/>
                  </a:cubicBezTo>
                  <a:cubicBezTo>
                    <a:pt x="478474" y="2379999"/>
                    <a:pt x="466062" y="2378753"/>
                    <a:pt x="463580" y="2362557"/>
                  </a:cubicBezTo>
                  <a:cubicBezTo>
                    <a:pt x="461098" y="2336394"/>
                    <a:pt x="431309" y="2347607"/>
                    <a:pt x="425104" y="2327673"/>
                  </a:cubicBezTo>
                  <a:cubicBezTo>
                    <a:pt x="418898" y="2307739"/>
                    <a:pt x="400280" y="2312722"/>
                    <a:pt x="384145" y="2313968"/>
                  </a:cubicBezTo>
                  <a:cubicBezTo>
                    <a:pt x="382904" y="2315214"/>
                    <a:pt x="376698" y="2313968"/>
                    <a:pt x="376698" y="2312722"/>
                  </a:cubicBezTo>
                  <a:cubicBezTo>
                    <a:pt x="368010" y="2271608"/>
                    <a:pt x="325810" y="2289050"/>
                    <a:pt x="302228" y="2271608"/>
                  </a:cubicBezTo>
                  <a:lnTo>
                    <a:pt x="307051" y="2267576"/>
                  </a:lnTo>
                  <a:lnTo>
                    <a:pt x="301189" y="2268279"/>
                  </a:lnTo>
                  <a:cubicBezTo>
                    <a:pt x="289992" y="2268279"/>
                    <a:pt x="280038" y="2268279"/>
                    <a:pt x="268841" y="2268279"/>
                  </a:cubicBezTo>
                  <a:cubicBezTo>
                    <a:pt x="271329" y="2254657"/>
                    <a:pt x="265108" y="2239796"/>
                    <a:pt x="278794" y="2232366"/>
                  </a:cubicBezTo>
                  <a:cubicBezTo>
                    <a:pt x="287503" y="2228651"/>
                    <a:pt x="298701" y="2236081"/>
                    <a:pt x="308654" y="2233605"/>
                  </a:cubicBezTo>
                  <a:cubicBezTo>
                    <a:pt x="314875" y="2233605"/>
                    <a:pt x="323584" y="2227413"/>
                    <a:pt x="326073" y="2222459"/>
                  </a:cubicBezTo>
                  <a:cubicBezTo>
                    <a:pt x="329805" y="2211314"/>
                    <a:pt x="322340" y="2201407"/>
                    <a:pt x="311142" y="2196454"/>
                  </a:cubicBezTo>
                  <a:cubicBezTo>
                    <a:pt x="306166" y="2193977"/>
                    <a:pt x="296212" y="2193977"/>
                    <a:pt x="289992" y="2195215"/>
                  </a:cubicBezTo>
                  <a:cubicBezTo>
                    <a:pt x="280038" y="2196454"/>
                    <a:pt x="270085" y="2202646"/>
                    <a:pt x="260132" y="2195215"/>
                  </a:cubicBezTo>
                  <a:cubicBezTo>
                    <a:pt x="250178" y="2189024"/>
                    <a:pt x="242713" y="2170448"/>
                    <a:pt x="229027" y="2186547"/>
                  </a:cubicBezTo>
                  <a:cubicBezTo>
                    <a:pt x="225295" y="2191500"/>
                    <a:pt x="231516" y="2205122"/>
                    <a:pt x="231516" y="2215029"/>
                  </a:cubicBezTo>
                  <a:cubicBezTo>
                    <a:pt x="232760" y="2229890"/>
                    <a:pt x="221562" y="2236081"/>
                    <a:pt x="211609" y="2228651"/>
                  </a:cubicBezTo>
                  <a:cubicBezTo>
                    <a:pt x="194191" y="2216268"/>
                    <a:pt x="175528" y="2207599"/>
                    <a:pt x="154377" y="2212552"/>
                  </a:cubicBezTo>
                  <a:cubicBezTo>
                    <a:pt x="122029" y="2219983"/>
                    <a:pt x="87192" y="2198931"/>
                    <a:pt x="57332" y="2222459"/>
                  </a:cubicBezTo>
                  <a:cubicBezTo>
                    <a:pt x="53599" y="2222459"/>
                    <a:pt x="49867" y="2222459"/>
                    <a:pt x="46134" y="2219983"/>
                  </a:cubicBezTo>
                  <a:cubicBezTo>
                    <a:pt x="46134" y="2207599"/>
                    <a:pt x="39913" y="2196454"/>
                    <a:pt x="29960" y="2189024"/>
                  </a:cubicBezTo>
                  <a:cubicBezTo>
                    <a:pt x="29960" y="2179117"/>
                    <a:pt x="28716" y="2169210"/>
                    <a:pt x="27472" y="2158065"/>
                  </a:cubicBezTo>
                  <a:cubicBezTo>
                    <a:pt x="29960" y="2122152"/>
                    <a:pt x="69774" y="2124629"/>
                    <a:pt x="87192" y="2104815"/>
                  </a:cubicBezTo>
                  <a:cubicBezTo>
                    <a:pt x="88436" y="2103577"/>
                    <a:pt x="98389" y="2108530"/>
                    <a:pt x="99634" y="2112245"/>
                  </a:cubicBezTo>
                  <a:cubicBezTo>
                    <a:pt x="105854" y="2125867"/>
                    <a:pt x="110831" y="2140728"/>
                    <a:pt x="118296" y="2154350"/>
                  </a:cubicBezTo>
                  <a:cubicBezTo>
                    <a:pt x="122029" y="2160541"/>
                    <a:pt x="131982" y="2166733"/>
                    <a:pt x="138203" y="2158065"/>
                  </a:cubicBezTo>
                  <a:cubicBezTo>
                    <a:pt x="149400" y="2143204"/>
                    <a:pt x="168063" y="2141966"/>
                    <a:pt x="184237" y="2134536"/>
                  </a:cubicBezTo>
                  <a:cubicBezTo>
                    <a:pt x="202900" y="2127106"/>
                    <a:pt x="190458" y="2104815"/>
                    <a:pt x="205388" y="2096147"/>
                  </a:cubicBezTo>
                  <a:lnTo>
                    <a:pt x="220495" y="2093833"/>
                  </a:lnTo>
                  <a:lnTo>
                    <a:pt x="225480" y="2098441"/>
                  </a:lnTo>
                  <a:lnTo>
                    <a:pt x="225295" y="2097617"/>
                  </a:lnTo>
                  <a:cubicBezTo>
                    <a:pt x="225295" y="2095140"/>
                    <a:pt x="226548" y="2092663"/>
                    <a:pt x="227800" y="2090187"/>
                  </a:cubicBezTo>
                  <a:cubicBezTo>
                    <a:pt x="246592" y="2060466"/>
                    <a:pt x="246592" y="2060466"/>
                    <a:pt x="272900" y="2071611"/>
                  </a:cubicBezTo>
                  <a:cubicBezTo>
                    <a:pt x="277911" y="2074088"/>
                    <a:pt x="281669" y="2077803"/>
                    <a:pt x="286680" y="2079041"/>
                  </a:cubicBezTo>
                  <a:cubicBezTo>
                    <a:pt x="308291" y="2084614"/>
                    <a:pt x="327787" y="2081827"/>
                    <a:pt x="341469" y="2068070"/>
                  </a:cubicBezTo>
                  <a:lnTo>
                    <a:pt x="350662" y="2054202"/>
                  </a:lnTo>
                  <a:lnTo>
                    <a:pt x="322296" y="2034218"/>
                  </a:lnTo>
                  <a:cubicBezTo>
                    <a:pt x="313103" y="2027210"/>
                    <a:pt x="305312" y="2018802"/>
                    <a:pt x="302196" y="2005721"/>
                  </a:cubicBezTo>
                  <a:cubicBezTo>
                    <a:pt x="299703" y="1994509"/>
                    <a:pt x="309675" y="1985789"/>
                    <a:pt x="307182" y="1974577"/>
                  </a:cubicBezTo>
                  <a:cubicBezTo>
                    <a:pt x="304689" y="1984543"/>
                    <a:pt x="302196" y="1998246"/>
                    <a:pt x="295963" y="2003229"/>
                  </a:cubicBezTo>
                  <a:cubicBezTo>
                    <a:pt x="262307" y="2024719"/>
                    <a:pt x="255997" y="2003463"/>
                    <a:pt x="249161" y="1984134"/>
                  </a:cubicBezTo>
                  <a:lnTo>
                    <a:pt x="243492" y="1972132"/>
                  </a:lnTo>
                  <a:lnTo>
                    <a:pt x="243366" y="1972809"/>
                  </a:lnTo>
                  <a:cubicBezTo>
                    <a:pt x="229637" y="1992881"/>
                    <a:pt x="218405" y="2015463"/>
                    <a:pt x="207173" y="2036790"/>
                  </a:cubicBezTo>
                  <a:cubicBezTo>
                    <a:pt x="183460" y="2084462"/>
                    <a:pt x="158500" y="2130879"/>
                    <a:pt x="102338" y="2065644"/>
                  </a:cubicBezTo>
                  <a:cubicBezTo>
                    <a:pt x="86114" y="2048081"/>
                    <a:pt x="69890" y="2060626"/>
                    <a:pt x="56161" y="2074426"/>
                  </a:cubicBezTo>
                  <a:cubicBezTo>
                    <a:pt x="38689" y="2093244"/>
                    <a:pt x="23713" y="2086971"/>
                    <a:pt x="11232" y="2069408"/>
                  </a:cubicBezTo>
                  <a:cubicBezTo>
                    <a:pt x="3744" y="2051844"/>
                    <a:pt x="11232" y="2031772"/>
                    <a:pt x="0" y="2015463"/>
                  </a:cubicBezTo>
                  <a:cubicBezTo>
                    <a:pt x="4992" y="1996645"/>
                    <a:pt x="4992" y="1977827"/>
                    <a:pt x="0" y="1959009"/>
                  </a:cubicBezTo>
                  <a:cubicBezTo>
                    <a:pt x="4992" y="1951482"/>
                    <a:pt x="4992" y="1942700"/>
                    <a:pt x="0" y="1933919"/>
                  </a:cubicBezTo>
                  <a:lnTo>
                    <a:pt x="2496" y="1930155"/>
                  </a:lnTo>
                  <a:lnTo>
                    <a:pt x="0" y="1927646"/>
                  </a:lnTo>
                  <a:lnTo>
                    <a:pt x="16341" y="1903555"/>
                  </a:lnTo>
                  <a:lnTo>
                    <a:pt x="14943" y="1903447"/>
                  </a:lnTo>
                  <a:cubicBezTo>
                    <a:pt x="9962" y="1859782"/>
                    <a:pt x="24905" y="1814869"/>
                    <a:pt x="3736" y="1771204"/>
                  </a:cubicBezTo>
                  <a:cubicBezTo>
                    <a:pt x="2491" y="1757481"/>
                    <a:pt x="1245" y="1742510"/>
                    <a:pt x="1245" y="1727539"/>
                  </a:cubicBezTo>
                  <a:cubicBezTo>
                    <a:pt x="1245" y="1671398"/>
                    <a:pt x="0" y="1616504"/>
                    <a:pt x="0" y="1560363"/>
                  </a:cubicBezTo>
                  <a:cubicBezTo>
                    <a:pt x="0" y="1478022"/>
                    <a:pt x="1245" y="1395682"/>
                    <a:pt x="2491" y="1313342"/>
                  </a:cubicBezTo>
                  <a:cubicBezTo>
                    <a:pt x="6226" y="1310847"/>
                    <a:pt x="11207" y="1309599"/>
                    <a:pt x="14943" y="1308352"/>
                  </a:cubicBezTo>
                  <a:cubicBezTo>
                    <a:pt x="17433" y="1312094"/>
                    <a:pt x="21169" y="1317085"/>
                    <a:pt x="23660" y="1320827"/>
                  </a:cubicBezTo>
                  <a:cubicBezTo>
                    <a:pt x="29886" y="1329560"/>
                    <a:pt x="87166" y="1366988"/>
                    <a:pt x="93393" y="1371978"/>
                  </a:cubicBezTo>
                  <a:cubicBezTo>
                    <a:pt x="105845" y="1381959"/>
                    <a:pt x="109581" y="1376968"/>
                    <a:pt x="113316" y="1364493"/>
                  </a:cubicBezTo>
                  <a:cubicBezTo>
                    <a:pt x="127014" y="1325818"/>
                    <a:pt x="128259" y="1324570"/>
                    <a:pt x="160635" y="1335798"/>
                  </a:cubicBezTo>
                  <a:cubicBezTo>
                    <a:pt x="179314" y="1343284"/>
                    <a:pt x="197992" y="1349522"/>
                    <a:pt x="215425" y="1361997"/>
                  </a:cubicBezTo>
                  <a:cubicBezTo>
                    <a:pt x="227878" y="1373226"/>
                    <a:pt x="245311" y="1345779"/>
                    <a:pt x="266480" y="1354512"/>
                  </a:cubicBezTo>
                  <a:cubicBezTo>
                    <a:pt x="276442" y="1360750"/>
                    <a:pt x="292630" y="1359502"/>
                    <a:pt x="305082" y="1359502"/>
                  </a:cubicBezTo>
                  <a:cubicBezTo>
                    <a:pt x="307884" y="1363245"/>
                    <a:pt x="310841" y="1365272"/>
                    <a:pt x="313896" y="1366208"/>
                  </a:cubicBezTo>
                  <a:lnTo>
                    <a:pt x="314637" y="1366220"/>
                  </a:lnTo>
                  <a:lnTo>
                    <a:pt x="322826" y="1371978"/>
                  </a:lnTo>
                  <a:cubicBezTo>
                    <a:pt x="329053" y="1371978"/>
                    <a:pt x="335590" y="1368235"/>
                    <a:pt x="342439" y="1361997"/>
                  </a:cubicBezTo>
                  <a:cubicBezTo>
                    <a:pt x="336213" y="1361997"/>
                    <a:pt x="329675" y="1365116"/>
                    <a:pt x="323293" y="1366364"/>
                  </a:cubicBezTo>
                  <a:lnTo>
                    <a:pt x="314637" y="1366220"/>
                  </a:lnTo>
                  <a:lnTo>
                    <a:pt x="305082" y="1359502"/>
                  </a:lnTo>
                  <a:cubicBezTo>
                    <a:pt x="306327" y="1339541"/>
                    <a:pt x="298856" y="1315837"/>
                    <a:pt x="316289" y="1300866"/>
                  </a:cubicBezTo>
                  <a:cubicBezTo>
                    <a:pt x="344929" y="1278410"/>
                    <a:pt x="332477" y="1255953"/>
                    <a:pt x="321270" y="1232249"/>
                  </a:cubicBezTo>
                  <a:cubicBezTo>
                    <a:pt x="321270" y="1228506"/>
                    <a:pt x="321270" y="1224764"/>
                    <a:pt x="322515" y="1221021"/>
                  </a:cubicBezTo>
                  <a:cubicBezTo>
                    <a:pt x="327496" y="1207297"/>
                    <a:pt x="337458" y="1194822"/>
                    <a:pt x="349910" y="1186089"/>
                  </a:cubicBezTo>
                  <a:cubicBezTo>
                    <a:pt x="399719" y="1186089"/>
                    <a:pt x="447038" y="1211040"/>
                    <a:pt x="501828" y="1207297"/>
                  </a:cubicBezTo>
                  <a:cubicBezTo>
                    <a:pt x="524242" y="1204802"/>
                    <a:pt x="547902" y="1202307"/>
                    <a:pt x="569071" y="1193574"/>
                  </a:cubicBezTo>
                  <a:cubicBezTo>
                    <a:pt x="588994" y="1186089"/>
                    <a:pt x="606428" y="1172365"/>
                    <a:pt x="620125" y="1154899"/>
                  </a:cubicBezTo>
                  <a:cubicBezTo>
                    <a:pt x="621370" y="1152404"/>
                    <a:pt x="622616" y="1148661"/>
                    <a:pt x="623861" y="1147414"/>
                  </a:cubicBezTo>
                  <a:cubicBezTo>
                    <a:pt x="626351" y="1144918"/>
                    <a:pt x="631332" y="1146166"/>
                    <a:pt x="633823" y="1146166"/>
                  </a:cubicBezTo>
                  <a:cubicBezTo>
                    <a:pt x="636313" y="1146166"/>
                    <a:pt x="637558" y="1146166"/>
                    <a:pt x="640049" y="1146166"/>
                  </a:cubicBezTo>
                  <a:cubicBezTo>
                    <a:pt x="641294" y="1147414"/>
                    <a:pt x="643785" y="1148661"/>
                    <a:pt x="645030" y="1149909"/>
                  </a:cubicBezTo>
                  <a:cubicBezTo>
                    <a:pt x="651256" y="1152404"/>
                    <a:pt x="654992" y="1156147"/>
                    <a:pt x="658727" y="1161137"/>
                  </a:cubicBezTo>
                  <a:cubicBezTo>
                    <a:pt x="661218" y="1163632"/>
                    <a:pt x="662463" y="1168622"/>
                    <a:pt x="663708" y="1172365"/>
                  </a:cubicBezTo>
                  <a:cubicBezTo>
                    <a:pt x="664954" y="1174860"/>
                    <a:pt x="664954" y="1178603"/>
                    <a:pt x="666199" y="1182346"/>
                  </a:cubicBezTo>
                  <a:cubicBezTo>
                    <a:pt x="666199" y="1188584"/>
                    <a:pt x="664954" y="1196069"/>
                    <a:pt x="662463" y="1202307"/>
                  </a:cubicBezTo>
                  <a:cubicBezTo>
                    <a:pt x="661218" y="1204802"/>
                    <a:pt x="658727" y="1207297"/>
                    <a:pt x="658727" y="1209793"/>
                  </a:cubicBezTo>
                  <a:cubicBezTo>
                    <a:pt x="659973" y="1213535"/>
                    <a:pt x="659973" y="1216031"/>
                    <a:pt x="659973" y="1219773"/>
                  </a:cubicBezTo>
                  <a:cubicBezTo>
                    <a:pt x="658727" y="1231002"/>
                    <a:pt x="657482" y="1244725"/>
                    <a:pt x="652501" y="1255953"/>
                  </a:cubicBezTo>
                  <a:cubicBezTo>
                    <a:pt x="647520" y="1268429"/>
                    <a:pt x="640049" y="1280905"/>
                    <a:pt x="630087" y="1288390"/>
                  </a:cubicBezTo>
                  <a:cubicBezTo>
                    <a:pt x="608918" y="1305856"/>
                    <a:pt x="590240" y="1320827"/>
                    <a:pt x="584014" y="1352017"/>
                  </a:cubicBezTo>
                  <a:cubicBezTo>
                    <a:pt x="585259" y="1349522"/>
                    <a:pt x="586504" y="1347027"/>
                    <a:pt x="587749" y="1345779"/>
                  </a:cubicBezTo>
                  <a:cubicBezTo>
                    <a:pt x="588994" y="1343284"/>
                    <a:pt x="590240" y="1340789"/>
                    <a:pt x="591485" y="1338293"/>
                  </a:cubicBezTo>
                  <a:cubicBezTo>
                    <a:pt x="593975" y="1334551"/>
                    <a:pt x="596466" y="1329560"/>
                    <a:pt x="600202" y="1325818"/>
                  </a:cubicBezTo>
                  <a:cubicBezTo>
                    <a:pt x="603937" y="1318332"/>
                    <a:pt x="610163" y="1310847"/>
                    <a:pt x="617635" y="1305856"/>
                  </a:cubicBezTo>
                  <a:cubicBezTo>
                    <a:pt x="623861" y="1300866"/>
                    <a:pt x="631332" y="1298371"/>
                    <a:pt x="638804" y="1298371"/>
                  </a:cubicBezTo>
                  <a:cubicBezTo>
                    <a:pt x="643785" y="1298371"/>
                    <a:pt x="647520" y="1299618"/>
                    <a:pt x="651256" y="1300866"/>
                  </a:cubicBezTo>
                  <a:cubicBezTo>
                    <a:pt x="654992" y="1302114"/>
                    <a:pt x="657482" y="1303361"/>
                    <a:pt x="659973" y="1303361"/>
                  </a:cubicBezTo>
                  <a:lnTo>
                    <a:pt x="661649" y="1304081"/>
                  </a:lnTo>
                  <a:lnTo>
                    <a:pt x="662619" y="1305701"/>
                  </a:lnTo>
                  <a:cubicBezTo>
                    <a:pt x="665576" y="1308352"/>
                    <a:pt x="669312" y="1310847"/>
                    <a:pt x="672425" y="1313342"/>
                  </a:cubicBezTo>
                  <a:lnTo>
                    <a:pt x="672828" y="1313305"/>
                  </a:lnTo>
                  <a:lnTo>
                    <a:pt x="673670" y="1315837"/>
                  </a:lnTo>
                  <a:cubicBezTo>
                    <a:pt x="672425" y="1319580"/>
                    <a:pt x="671180" y="1322075"/>
                    <a:pt x="671180" y="1325818"/>
                  </a:cubicBezTo>
                  <a:cubicBezTo>
                    <a:pt x="672425" y="1327065"/>
                    <a:pt x="672425" y="1330808"/>
                    <a:pt x="672425" y="1333303"/>
                  </a:cubicBezTo>
                  <a:cubicBezTo>
                    <a:pt x="671180" y="1338293"/>
                    <a:pt x="671180" y="1343284"/>
                    <a:pt x="669934" y="1348274"/>
                  </a:cubicBezTo>
                  <a:cubicBezTo>
                    <a:pt x="667444" y="1359502"/>
                    <a:pt x="663708" y="1370731"/>
                    <a:pt x="661218" y="1380711"/>
                  </a:cubicBezTo>
                  <a:cubicBezTo>
                    <a:pt x="657482" y="1398177"/>
                    <a:pt x="657482" y="1415643"/>
                    <a:pt x="663708" y="1431862"/>
                  </a:cubicBezTo>
                  <a:cubicBezTo>
                    <a:pt x="668689" y="1347027"/>
                    <a:pt x="739667" y="1323322"/>
                    <a:pt x="777024" y="1274667"/>
                  </a:cubicBezTo>
                  <a:cubicBezTo>
                    <a:pt x="750874" y="1281216"/>
                    <a:pt x="728927" y="1302503"/>
                    <a:pt x="701727" y="1310632"/>
                  </a:cubicBezTo>
                  <a:lnTo>
                    <a:pt x="672828" y="1313305"/>
                  </a:lnTo>
                  <a:lnTo>
                    <a:pt x="671180" y="1308352"/>
                  </a:lnTo>
                  <a:cubicBezTo>
                    <a:pt x="671180" y="1308352"/>
                    <a:pt x="669934" y="1307104"/>
                    <a:pt x="668689" y="1307104"/>
                  </a:cubicBezTo>
                  <a:lnTo>
                    <a:pt x="661649" y="1304081"/>
                  </a:lnTo>
                  <a:lnTo>
                    <a:pt x="657482" y="1297123"/>
                  </a:lnTo>
                  <a:cubicBezTo>
                    <a:pt x="657482" y="1289638"/>
                    <a:pt x="661218" y="1282152"/>
                    <a:pt x="663708" y="1275914"/>
                  </a:cubicBezTo>
                  <a:cubicBezTo>
                    <a:pt x="668689" y="1265934"/>
                    <a:pt x="674915" y="1257201"/>
                    <a:pt x="681142" y="1247220"/>
                  </a:cubicBezTo>
                  <a:cubicBezTo>
                    <a:pt x="696084" y="1227259"/>
                    <a:pt x="713518" y="1208545"/>
                    <a:pt x="733441" y="1189831"/>
                  </a:cubicBezTo>
                  <a:cubicBezTo>
                    <a:pt x="735932" y="1188584"/>
                    <a:pt x="738422" y="1187336"/>
                    <a:pt x="739667" y="1183593"/>
                  </a:cubicBezTo>
                  <a:cubicBezTo>
                    <a:pt x="742158" y="1181098"/>
                    <a:pt x="744648" y="1176108"/>
                    <a:pt x="745894" y="1172365"/>
                  </a:cubicBezTo>
                  <a:cubicBezTo>
                    <a:pt x="747139" y="1169870"/>
                    <a:pt x="749629" y="1167375"/>
                    <a:pt x="750875" y="1166127"/>
                  </a:cubicBezTo>
                  <a:cubicBezTo>
                    <a:pt x="753365" y="1162385"/>
                    <a:pt x="757101" y="1162385"/>
                    <a:pt x="760836" y="1161137"/>
                  </a:cubicBezTo>
                  <a:cubicBezTo>
                    <a:pt x="763327" y="1161137"/>
                    <a:pt x="765817" y="1159889"/>
                    <a:pt x="769553" y="1159889"/>
                  </a:cubicBezTo>
                  <a:cubicBezTo>
                    <a:pt x="772043" y="1159889"/>
                    <a:pt x="775779" y="1161137"/>
                    <a:pt x="778270" y="1159889"/>
                  </a:cubicBezTo>
                  <a:cubicBezTo>
                    <a:pt x="783251" y="1158642"/>
                    <a:pt x="786986" y="1156147"/>
                    <a:pt x="791967" y="1157394"/>
                  </a:cubicBezTo>
                  <a:cubicBezTo>
                    <a:pt x="850493" y="1171118"/>
                    <a:pt x="800684" y="1126205"/>
                    <a:pt x="815627" y="1118719"/>
                  </a:cubicBezTo>
                  <a:cubicBezTo>
                    <a:pt x="826834" y="1113729"/>
                    <a:pt x="835550" y="1106243"/>
                    <a:pt x="846757" y="1103748"/>
                  </a:cubicBezTo>
                  <a:cubicBezTo>
                    <a:pt x="852983" y="1103748"/>
                    <a:pt x="859210" y="1103748"/>
                    <a:pt x="864191" y="1103748"/>
                  </a:cubicBezTo>
                  <a:cubicBezTo>
                    <a:pt x="867926" y="1104996"/>
                    <a:pt x="871662" y="1104996"/>
                    <a:pt x="875398" y="1104996"/>
                  </a:cubicBezTo>
                  <a:cubicBezTo>
                    <a:pt x="879133" y="1104996"/>
                    <a:pt x="881624" y="1103748"/>
                    <a:pt x="885359" y="1103748"/>
                  </a:cubicBezTo>
                  <a:cubicBezTo>
                    <a:pt x="890340" y="1102501"/>
                    <a:pt x="892831" y="1100006"/>
                    <a:pt x="896567" y="1097510"/>
                  </a:cubicBezTo>
                  <a:cubicBezTo>
                    <a:pt x="901547" y="1096263"/>
                    <a:pt x="906528" y="1093768"/>
                    <a:pt x="910264" y="1093768"/>
                  </a:cubicBezTo>
                  <a:cubicBezTo>
                    <a:pt x="914000" y="1093768"/>
                    <a:pt x="915245" y="1093768"/>
                    <a:pt x="917735" y="1093768"/>
                  </a:cubicBezTo>
                  <a:cubicBezTo>
                    <a:pt x="918981" y="1095015"/>
                    <a:pt x="920226" y="1096263"/>
                    <a:pt x="921471" y="1097510"/>
                  </a:cubicBezTo>
                  <a:cubicBezTo>
                    <a:pt x="922716" y="1100006"/>
                    <a:pt x="923962" y="1102501"/>
                    <a:pt x="925207" y="1103748"/>
                  </a:cubicBezTo>
                  <a:cubicBezTo>
                    <a:pt x="925207" y="1104996"/>
                    <a:pt x="926452" y="1107491"/>
                    <a:pt x="927697" y="1109986"/>
                  </a:cubicBezTo>
                  <a:cubicBezTo>
                    <a:pt x="928943" y="1111234"/>
                    <a:pt x="930188" y="1113729"/>
                    <a:pt x="933923" y="1112481"/>
                  </a:cubicBezTo>
                  <a:cubicBezTo>
                    <a:pt x="935169" y="1111234"/>
                    <a:pt x="937659" y="1109986"/>
                    <a:pt x="938904" y="1108739"/>
                  </a:cubicBezTo>
                  <a:cubicBezTo>
                    <a:pt x="943885" y="1104996"/>
                    <a:pt x="947621" y="1102501"/>
                    <a:pt x="951357" y="1097510"/>
                  </a:cubicBezTo>
                  <a:cubicBezTo>
                    <a:pt x="960073" y="1088777"/>
                    <a:pt x="967545" y="1078797"/>
                    <a:pt x="973771" y="1068816"/>
                  </a:cubicBezTo>
                  <a:cubicBezTo>
                    <a:pt x="973771" y="1067568"/>
                    <a:pt x="975016" y="1067568"/>
                    <a:pt x="975016" y="1066321"/>
                  </a:cubicBezTo>
                  <a:cubicBezTo>
                    <a:pt x="989959" y="1042617"/>
                    <a:pt x="1011128" y="1017665"/>
                    <a:pt x="988714" y="986476"/>
                  </a:cubicBezTo>
                  <a:cubicBezTo>
                    <a:pt x="935169" y="910373"/>
                    <a:pt x="935169" y="909126"/>
                    <a:pt x="1024825" y="889164"/>
                  </a:cubicBezTo>
                  <a:cubicBezTo>
                    <a:pt x="984978" y="865460"/>
                    <a:pt x="950111" y="838014"/>
                    <a:pt x="915245" y="809319"/>
                  </a:cubicBezTo>
                  <a:cubicBezTo>
                    <a:pt x="900302" y="795596"/>
                    <a:pt x="880379" y="780625"/>
                    <a:pt x="892831" y="755673"/>
                  </a:cubicBezTo>
                  <a:cubicBezTo>
                    <a:pt x="902793" y="734464"/>
                    <a:pt x="925207" y="729474"/>
                    <a:pt x="946376" y="726979"/>
                  </a:cubicBezTo>
                  <a:cubicBezTo>
                    <a:pt x="972526" y="723236"/>
                    <a:pt x="997430" y="740702"/>
                    <a:pt x="1023580" y="730722"/>
                  </a:cubicBezTo>
                  <a:cubicBezTo>
                    <a:pt x="982487" y="693294"/>
                    <a:pt x="928943" y="740702"/>
                    <a:pt x="886605" y="709513"/>
                  </a:cubicBezTo>
                  <a:cubicBezTo>
                    <a:pt x="881624" y="707018"/>
                    <a:pt x="886605" y="713255"/>
                    <a:pt x="886605" y="715751"/>
                  </a:cubicBezTo>
                  <a:cubicBezTo>
                    <a:pt x="885359" y="754426"/>
                    <a:pt x="852983" y="750683"/>
                    <a:pt x="829324" y="759416"/>
                  </a:cubicBezTo>
                  <a:lnTo>
                    <a:pt x="816678" y="760120"/>
                  </a:lnTo>
                  <a:lnTo>
                    <a:pt x="823023" y="767216"/>
                  </a:lnTo>
                  <a:cubicBezTo>
                    <a:pt x="804448" y="805375"/>
                    <a:pt x="806925" y="857073"/>
                    <a:pt x="758629" y="875537"/>
                  </a:cubicBezTo>
                  <a:cubicBezTo>
                    <a:pt x="751199" y="877998"/>
                    <a:pt x="742531" y="876767"/>
                    <a:pt x="738816" y="869382"/>
                  </a:cubicBezTo>
                  <a:cubicBezTo>
                    <a:pt x="736339" y="864458"/>
                    <a:pt x="736339" y="859535"/>
                    <a:pt x="737578" y="854611"/>
                  </a:cubicBezTo>
                  <a:cubicBezTo>
                    <a:pt x="737578" y="848456"/>
                    <a:pt x="741293" y="843533"/>
                    <a:pt x="743769" y="841071"/>
                  </a:cubicBezTo>
                  <a:cubicBezTo>
                    <a:pt x="756153" y="829993"/>
                    <a:pt x="778443" y="822607"/>
                    <a:pt x="775966" y="800451"/>
                  </a:cubicBezTo>
                  <a:cubicBezTo>
                    <a:pt x="774728" y="783218"/>
                    <a:pt x="766059" y="767216"/>
                    <a:pt x="748723" y="756138"/>
                  </a:cubicBezTo>
                  <a:lnTo>
                    <a:pt x="760792" y="744603"/>
                  </a:lnTo>
                  <a:lnTo>
                    <a:pt x="751957" y="750862"/>
                  </a:lnTo>
                  <a:cubicBezTo>
                    <a:pt x="720626" y="755785"/>
                    <a:pt x="684281" y="739783"/>
                    <a:pt x="655456" y="765633"/>
                  </a:cubicBezTo>
                  <a:cubicBezTo>
                    <a:pt x="652949" y="768094"/>
                    <a:pt x="645430" y="764402"/>
                    <a:pt x="644177" y="761940"/>
                  </a:cubicBezTo>
                  <a:cubicBezTo>
                    <a:pt x="642923" y="758247"/>
                    <a:pt x="642923" y="750862"/>
                    <a:pt x="645430" y="747169"/>
                  </a:cubicBezTo>
                  <a:cubicBezTo>
                    <a:pt x="657962" y="732398"/>
                    <a:pt x="673002" y="726243"/>
                    <a:pt x="691801" y="722551"/>
                  </a:cubicBezTo>
                  <a:cubicBezTo>
                    <a:pt x="721879" y="717627"/>
                    <a:pt x="724385" y="716396"/>
                    <a:pt x="714359" y="693009"/>
                  </a:cubicBezTo>
                  <a:cubicBezTo>
                    <a:pt x="709346" y="681930"/>
                    <a:pt x="706840" y="670852"/>
                    <a:pt x="705587" y="659620"/>
                  </a:cubicBezTo>
                  <a:lnTo>
                    <a:pt x="704669" y="634502"/>
                  </a:lnTo>
                  <a:lnTo>
                    <a:pt x="693130" y="637188"/>
                  </a:lnTo>
                  <a:cubicBezTo>
                    <a:pt x="674396" y="637188"/>
                    <a:pt x="659410" y="631011"/>
                    <a:pt x="653165" y="611246"/>
                  </a:cubicBezTo>
                  <a:cubicBezTo>
                    <a:pt x="648170" y="605069"/>
                    <a:pt x="641925" y="600128"/>
                    <a:pt x="636930" y="595187"/>
                  </a:cubicBezTo>
                  <a:cubicBezTo>
                    <a:pt x="631934" y="591480"/>
                    <a:pt x="631934" y="589010"/>
                    <a:pt x="631934" y="584068"/>
                  </a:cubicBezTo>
                  <a:cubicBezTo>
                    <a:pt x="634432" y="580362"/>
                    <a:pt x="635681" y="579127"/>
                    <a:pt x="636930" y="579127"/>
                  </a:cubicBezTo>
                  <a:cubicBezTo>
                    <a:pt x="653165" y="579127"/>
                    <a:pt x="669401" y="579127"/>
                    <a:pt x="684388" y="579127"/>
                  </a:cubicBezTo>
                  <a:cubicBezTo>
                    <a:pt x="693130" y="579127"/>
                    <a:pt x="694379" y="575421"/>
                    <a:pt x="689383" y="569244"/>
                  </a:cubicBezTo>
                  <a:cubicBezTo>
                    <a:pt x="688134" y="565538"/>
                    <a:pt x="685637" y="563068"/>
                    <a:pt x="684388" y="563068"/>
                  </a:cubicBezTo>
                  <a:cubicBezTo>
                    <a:pt x="671899" y="539596"/>
                    <a:pt x="694379" y="551950"/>
                    <a:pt x="700623" y="547008"/>
                  </a:cubicBezTo>
                  <a:cubicBezTo>
                    <a:pt x="714361" y="547008"/>
                    <a:pt x="726850" y="544538"/>
                    <a:pt x="733094" y="532184"/>
                  </a:cubicBezTo>
                  <a:cubicBezTo>
                    <a:pt x="736841" y="528478"/>
                    <a:pt x="739339" y="524772"/>
                    <a:pt x="736841" y="521066"/>
                  </a:cubicBezTo>
                  <a:cubicBezTo>
                    <a:pt x="735592" y="518595"/>
                    <a:pt x="734343" y="516125"/>
                    <a:pt x="733094" y="516125"/>
                  </a:cubicBezTo>
                  <a:cubicBezTo>
                    <a:pt x="739339" y="511183"/>
                    <a:pt x="743085" y="505007"/>
                    <a:pt x="748081" y="500065"/>
                  </a:cubicBezTo>
                  <a:cubicBezTo>
                    <a:pt x="761819" y="501301"/>
                    <a:pt x="774308" y="502536"/>
                    <a:pt x="780552" y="516125"/>
                  </a:cubicBezTo>
                  <a:cubicBezTo>
                    <a:pt x="786797" y="521066"/>
                    <a:pt x="790543" y="527243"/>
                    <a:pt x="796788" y="532184"/>
                  </a:cubicBezTo>
                  <a:cubicBezTo>
                    <a:pt x="798037" y="544538"/>
                    <a:pt x="799285" y="556891"/>
                    <a:pt x="813023" y="563068"/>
                  </a:cubicBezTo>
                  <a:cubicBezTo>
                    <a:pt x="823014" y="575421"/>
                    <a:pt x="823014" y="586539"/>
                    <a:pt x="811774" y="596422"/>
                  </a:cubicBezTo>
                  <a:cubicBezTo>
                    <a:pt x="801783" y="598893"/>
                    <a:pt x="795539" y="595187"/>
                    <a:pt x="790543" y="586539"/>
                  </a:cubicBezTo>
                  <a:cubicBezTo>
                    <a:pt x="791792" y="591480"/>
                    <a:pt x="795539" y="596422"/>
                    <a:pt x="800534" y="597657"/>
                  </a:cubicBezTo>
                  <a:lnTo>
                    <a:pt x="801903" y="602168"/>
                  </a:lnTo>
                  <a:lnTo>
                    <a:pt x="829324" y="600973"/>
                  </a:lnTo>
                  <a:lnTo>
                    <a:pt x="832933" y="604334"/>
                  </a:lnTo>
                  <a:lnTo>
                    <a:pt x="842817" y="589230"/>
                  </a:lnTo>
                  <a:cubicBezTo>
                    <a:pt x="848416" y="583757"/>
                    <a:pt x="855259" y="579571"/>
                    <a:pt x="863346" y="576995"/>
                  </a:cubicBezTo>
                  <a:cubicBezTo>
                    <a:pt x="867701" y="587942"/>
                    <a:pt x="869568" y="600500"/>
                    <a:pt x="873300" y="612091"/>
                  </a:cubicBezTo>
                  <a:lnTo>
                    <a:pt x="893050" y="639450"/>
                  </a:lnTo>
                  <a:lnTo>
                    <a:pt x="895321" y="639648"/>
                  </a:lnTo>
                  <a:cubicBezTo>
                    <a:pt x="906528" y="634658"/>
                    <a:pt x="916490" y="629668"/>
                    <a:pt x="927697" y="624677"/>
                  </a:cubicBezTo>
                  <a:lnTo>
                    <a:pt x="930758" y="623905"/>
                  </a:lnTo>
                  <a:lnTo>
                    <a:pt x="938741" y="612752"/>
                  </a:lnTo>
                  <a:cubicBezTo>
                    <a:pt x="942099" y="608363"/>
                    <a:pt x="945152" y="605033"/>
                    <a:pt x="946983" y="605033"/>
                  </a:cubicBezTo>
                  <a:cubicBezTo>
                    <a:pt x="969880" y="613206"/>
                    <a:pt x="995523" y="605714"/>
                    <a:pt x="1017218" y="613205"/>
                  </a:cubicBezTo>
                  <a:lnTo>
                    <a:pt x="1034966" y="625215"/>
                  </a:lnTo>
                  <a:lnTo>
                    <a:pt x="1038523" y="624677"/>
                  </a:lnTo>
                  <a:lnTo>
                    <a:pt x="1070899" y="624677"/>
                  </a:lnTo>
                  <a:cubicBezTo>
                    <a:pt x="1121953" y="672085"/>
                    <a:pt x="1130670" y="593488"/>
                    <a:pt x="1166782" y="592240"/>
                  </a:cubicBezTo>
                  <a:cubicBezTo>
                    <a:pt x="1187951" y="603468"/>
                    <a:pt x="1207874" y="613449"/>
                    <a:pt x="1234024" y="599726"/>
                  </a:cubicBezTo>
                  <a:cubicBezTo>
                    <a:pt x="1246476" y="593488"/>
                    <a:pt x="1262664" y="592240"/>
                    <a:pt x="1278852" y="588497"/>
                  </a:cubicBezTo>
                  <a:cubicBezTo>
                    <a:pt x="1282588" y="574774"/>
                    <a:pt x="1270136" y="573526"/>
                    <a:pt x="1261419" y="569784"/>
                  </a:cubicBezTo>
                  <a:cubicBezTo>
                    <a:pt x="1229043" y="557308"/>
                    <a:pt x="1225307" y="554813"/>
                    <a:pt x="1241495" y="533604"/>
                  </a:cubicBezTo>
                  <a:cubicBezTo>
                    <a:pt x="1258929" y="509900"/>
                    <a:pt x="1247722" y="494929"/>
                    <a:pt x="1240250" y="476215"/>
                  </a:cubicBezTo>
                  <a:cubicBezTo>
                    <a:pt x="1220327" y="507405"/>
                    <a:pt x="1220327" y="507405"/>
                    <a:pt x="1197912" y="496176"/>
                  </a:cubicBezTo>
                  <a:cubicBezTo>
                    <a:pt x="1214100" y="466234"/>
                    <a:pt x="1214100" y="455006"/>
                    <a:pt x="1197912" y="442530"/>
                  </a:cubicBezTo>
                  <a:cubicBezTo>
                    <a:pt x="1180479" y="430055"/>
                    <a:pt x="1163046" y="417579"/>
                    <a:pt x="1140632" y="417579"/>
                  </a:cubicBezTo>
                  <a:cubicBezTo>
                    <a:pt x="1108256" y="417579"/>
                    <a:pt x="1090823" y="392627"/>
                    <a:pt x="1064673" y="378904"/>
                  </a:cubicBezTo>
                  <a:cubicBezTo>
                    <a:pt x="1085842" y="363933"/>
                    <a:pt x="1098294" y="373913"/>
                    <a:pt x="1109501" y="383894"/>
                  </a:cubicBezTo>
                  <a:cubicBezTo>
                    <a:pt x="1131915" y="402608"/>
                    <a:pt x="1150594" y="402608"/>
                    <a:pt x="1171763" y="380151"/>
                  </a:cubicBezTo>
                  <a:cubicBezTo>
                    <a:pt x="1181102" y="371418"/>
                    <a:pt x="1189507" y="368611"/>
                    <a:pt x="1196823" y="370639"/>
                  </a:cubicBezTo>
                  <a:close/>
                  <a:moveTo>
                    <a:pt x="460364" y="291246"/>
                  </a:moveTo>
                  <a:cubicBezTo>
                    <a:pt x="456700" y="295367"/>
                    <a:pt x="454258" y="299488"/>
                    <a:pt x="451816" y="302235"/>
                  </a:cubicBezTo>
                  <a:cubicBezTo>
                    <a:pt x="445710" y="306356"/>
                    <a:pt x="440826" y="303609"/>
                    <a:pt x="439605" y="296740"/>
                  </a:cubicBezTo>
                  <a:cubicBezTo>
                    <a:pt x="439605" y="295367"/>
                    <a:pt x="443268" y="293993"/>
                    <a:pt x="445710" y="292619"/>
                  </a:cubicBezTo>
                  <a:cubicBezTo>
                    <a:pt x="450595" y="291246"/>
                    <a:pt x="455479" y="291246"/>
                    <a:pt x="460364" y="291246"/>
                  </a:cubicBezTo>
                  <a:close/>
                  <a:moveTo>
                    <a:pt x="3345919" y="234408"/>
                  </a:moveTo>
                  <a:cubicBezTo>
                    <a:pt x="3353817" y="234251"/>
                    <a:pt x="3361870" y="235192"/>
                    <a:pt x="3369922" y="234565"/>
                  </a:cubicBezTo>
                  <a:cubicBezTo>
                    <a:pt x="3389745" y="234565"/>
                    <a:pt x="3409567" y="234565"/>
                    <a:pt x="3430628" y="234565"/>
                  </a:cubicBezTo>
                  <a:cubicBezTo>
                    <a:pt x="3443017" y="234565"/>
                    <a:pt x="3454167" y="233309"/>
                    <a:pt x="3465317" y="240840"/>
                  </a:cubicBezTo>
                  <a:cubicBezTo>
                    <a:pt x="3475228" y="242095"/>
                    <a:pt x="3485140" y="242095"/>
                    <a:pt x="3495051" y="243350"/>
                  </a:cubicBezTo>
                  <a:cubicBezTo>
                    <a:pt x="3508679" y="255901"/>
                    <a:pt x="3529740" y="244605"/>
                    <a:pt x="3544607" y="257156"/>
                  </a:cubicBezTo>
                  <a:cubicBezTo>
                    <a:pt x="3548323" y="258411"/>
                    <a:pt x="3553279" y="259666"/>
                    <a:pt x="3558234" y="258411"/>
                  </a:cubicBezTo>
                  <a:cubicBezTo>
                    <a:pt x="3566907" y="270962"/>
                    <a:pt x="3578057" y="274727"/>
                    <a:pt x="3591685" y="274727"/>
                  </a:cubicBezTo>
                  <a:cubicBezTo>
                    <a:pt x="3596640" y="281003"/>
                    <a:pt x="3601596" y="286023"/>
                    <a:pt x="3606551" y="292298"/>
                  </a:cubicBezTo>
                  <a:cubicBezTo>
                    <a:pt x="3607790" y="317400"/>
                    <a:pt x="3609029" y="343757"/>
                    <a:pt x="3609029" y="370114"/>
                  </a:cubicBezTo>
                  <a:cubicBezTo>
                    <a:pt x="3555757" y="367604"/>
                    <a:pt x="3544607" y="286023"/>
                    <a:pt x="3483901" y="307360"/>
                  </a:cubicBezTo>
                  <a:cubicBezTo>
                    <a:pt x="3511156" y="391450"/>
                    <a:pt x="3504962" y="410277"/>
                    <a:pt x="3438062" y="432868"/>
                  </a:cubicBezTo>
                  <a:cubicBezTo>
                    <a:pt x="3430628" y="432868"/>
                    <a:pt x="3423195" y="431613"/>
                    <a:pt x="3415762" y="429103"/>
                  </a:cubicBezTo>
                  <a:cubicBezTo>
                    <a:pt x="3361250" y="407766"/>
                    <a:pt x="3314172" y="378899"/>
                    <a:pt x="3329039" y="309870"/>
                  </a:cubicBezTo>
                  <a:cubicBezTo>
                    <a:pt x="3340189" y="254646"/>
                    <a:pt x="3290633" y="279748"/>
                    <a:pt x="3273289" y="260921"/>
                  </a:cubicBezTo>
                  <a:cubicBezTo>
                    <a:pt x="3269572" y="254646"/>
                    <a:pt x="3270811" y="248370"/>
                    <a:pt x="3277005" y="243350"/>
                  </a:cubicBezTo>
                  <a:cubicBezTo>
                    <a:pt x="3293111" y="242095"/>
                    <a:pt x="3307978" y="240840"/>
                    <a:pt x="3322844" y="240840"/>
                  </a:cubicBezTo>
                  <a:cubicBezTo>
                    <a:pt x="3330277" y="235820"/>
                    <a:pt x="3338021" y="234565"/>
                    <a:pt x="3345919" y="234408"/>
                  </a:cubicBezTo>
                  <a:close/>
                  <a:moveTo>
                    <a:pt x="2644137" y="135512"/>
                  </a:moveTo>
                  <a:lnTo>
                    <a:pt x="2644118" y="136000"/>
                  </a:lnTo>
                  <a:cubicBezTo>
                    <a:pt x="2644118" y="147229"/>
                    <a:pt x="2642870" y="136000"/>
                    <a:pt x="2647861" y="143486"/>
                  </a:cubicBezTo>
                  <a:cubicBezTo>
                    <a:pt x="2667826" y="174679"/>
                    <a:pt x="2615419" y="192147"/>
                    <a:pt x="2627897" y="203376"/>
                  </a:cubicBezTo>
                  <a:cubicBezTo>
                    <a:pt x="2659091" y="237064"/>
                    <a:pt x="2644118" y="268257"/>
                    <a:pt x="2634136" y="299450"/>
                  </a:cubicBezTo>
                  <a:cubicBezTo>
                    <a:pt x="2620410" y="343119"/>
                    <a:pt x="2629144" y="375560"/>
                    <a:pt x="2664082" y="403009"/>
                  </a:cubicBezTo>
                  <a:cubicBezTo>
                    <a:pt x="2666578" y="408000"/>
                    <a:pt x="2671569" y="410495"/>
                    <a:pt x="2672817" y="406752"/>
                  </a:cubicBezTo>
                  <a:lnTo>
                    <a:pt x="2674642" y="403647"/>
                  </a:lnTo>
                  <a:lnTo>
                    <a:pt x="2674689" y="403633"/>
                  </a:lnTo>
                  <a:cubicBezTo>
                    <a:pt x="2675157" y="403165"/>
                    <a:pt x="2675313" y="402697"/>
                    <a:pt x="2675040" y="402970"/>
                  </a:cubicBezTo>
                  <a:lnTo>
                    <a:pt x="2674642" y="403647"/>
                  </a:lnTo>
                  <a:lnTo>
                    <a:pt x="2672466" y="404296"/>
                  </a:lnTo>
                  <a:cubicBezTo>
                    <a:pt x="2671491" y="404023"/>
                    <a:pt x="2670322" y="403009"/>
                    <a:pt x="2669074" y="400514"/>
                  </a:cubicBezTo>
                  <a:cubicBezTo>
                    <a:pt x="2666578" y="396771"/>
                    <a:pt x="2664082" y="391780"/>
                    <a:pt x="2662835" y="386789"/>
                  </a:cubicBezTo>
                  <a:cubicBezTo>
                    <a:pt x="2660963" y="378679"/>
                    <a:pt x="2661899" y="371816"/>
                    <a:pt x="2664862" y="365890"/>
                  </a:cubicBezTo>
                  <a:lnTo>
                    <a:pt x="2676590" y="353260"/>
                  </a:lnTo>
                  <a:lnTo>
                    <a:pt x="2648519" y="336900"/>
                  </a:lnTo>
                  <a:cubicBezTo>
                    <a:pt x="2640057" y="329291"/>
                    <a:pt x="2637639" y="317878"/>
                    <a:pt x="2647310" y="310269"/>
                  </a:cubicBezTo>
                  <a:cubicBezTo>
                    <a:pt x="2663025" y="297588"/>
                    <a:pt x="2679949" y="286174"/>
                    <a:pt x="2696873" y="274761"/>
                  </a:cubicBezTo>
                  <a:cubicBezTo>
                    <a:pt x="2692642" y="288077"/>
                    <a:pt x="2690527" y="301709"/>
                    <a:pt x="2690527" y="315342"/>
                  </a:cubicBezTo>
                  <a:lnTo>
                    <a:pt x="2695836" y="349290"/>
                  </a:lnTo>
                  <a:lnTo>
                    <a:pt x="2710251" y="355596"/>
                  </a:lnTo>
                  <a:lnTo>
                    <a:pt x="2710996" y="356387"/>
                  </a:lnTo>
                  <a:lnTo>
                    <a:pt x="2716019" y="356398"/>
                  </a:lnTo>
                  <a:cubicBezTo>
                    <a:pt x="2734035" y="353716"/>
                    <a:pt x="2752405" y="345784"/>
                    <a:pt x="2772187" y="358848"/>
                  </a:cubicBezTo>
                  <a:cubicBezTo>
                    <a:pt x="2778467" y="363825"/>
                    <a:pt x="2798564" y="346406"/>
                    <a:pt x="2813636" y="342673"/>
                  </a:cubicBezTo>
                  <a:cubicBezTo>
                    <a:pt x="2827452" y="338941"/>
                    <a:pt x="2845036" y="335208"/>
                    <a:pt x="2857597" y="345162"/>
                  </a:cubicBezTo>
                  <a:cubicBezTo>
                    <a:pt x="2865133" y="351383"/>
                    <a:pt x="2864819" y="358226"/>
                    <a:pt x="2862935" y="365380"/>
                  </a:cubicBezTo>
                  <a:lnTo>
                    <a:pt x="2859099" y="386131"/>
                  </a:lnTo>
                  <a:lnTo>
                    <a:pt x="2864613" y="380103"/>
                  </a:lnTo>
                  <a:cubicBezTo>
                    <a:pt x="2872062" y="371393"/>
                    <a:pt x="2914270" y="396277"/>
                    <a:pt x="2890683" y="361440"/>
                  </a:cubicBezTo>
                  <a:cubicBezTo>
                    <a:pt x="2863372" y="319137"/>
                    <a:pt x="2885717" y="293009"/>
                    <a:pt x="2904339" y="260660"/>
                  </a:cubicBezTo>
                  <a:lnTo>
                    <a:pt x="2906345" y="259848"/>
                  </a:lnTo>
                  <a:lnTo>
                    <a:pt x="2906345" y="249603"/>
                  </a:lnTo>
                  <a:lnTo>
                    <a:pt x="2892315" y="247699"/>
                  </a:lnTo>
                  <a:cubicBezTo>
                    <a:pt x="2871370" y="238665"/>
                    <a:pt x="2862712" y="215117"/>
                    <a:pt x="2850543" y="196465"/>
                  </a:cubicBezTo>
                  <a:cubicBezTo>
                    <a:pt x="2845550" y="192735"/>
                    <a:pt x="2849295" y="186518"/>
                    <a:pt x="2846798" y="182788"/>
                  </a:cubicBezTo>
                  <a:cubicBezTo>
                    <a:pt x="2841806" y="190248"/>
                    <a:pt x="2850543" y="195222"/>
                    <a:pt x="2850543" y="202683"/>
                  </a:cubicBezTo>
                  <a:cubicBezTo>
                    <a:pt x="2850543" y="238742"/>
                    <a:pt x="2834317" y="268585"/>
                    <a:pt x="2816844" y="298427"/>
                  </a:cubicBezTo>
                  <a:cubicBezTo>
                    <a:pt x="2805611" y="315835"/>
                    <a:pt x="2795626" y="339461"/>
                    <a:pt x="2768168" y="329513"/>
                  </a:cubicBezTo>
                  <a:cubicBezTo>
                    <a:pt x="2744455" y="320809"/>
                    <a:pt x="2744455" y="299671"/>
                    <a:pt x="2745703" y="277289"/>
                  </a:cubicBezTo>
                  <a:cubicBezTo>
                    <a:pt x="2750384" y="230194"/>
                    <a:pt x="2753133" y="200759"/>
                    <a:pt x="2748424" y="181445"/>
                  </a:cubicBezTo>
                  <a:lnTo>
                    <a:pt x="2743798" y="173710"/>
                  </a:lnTo>
                  <a:lnTo>
                    <a:pt x="2744465" y="199917"/>
                  </a:lnTo>
                  <a:cubicBezTo>
                    <a:pt x="2745546" y="260108"/>
                    <a:pt x="2740524" y="262205"/>
                    <a:pt x="2700340" y="278978"/>
                  </a:cubicBezTo>
                  <a:cubicBezTo>
                    <a:pt x="2699064" y="262365"/>
                    <a:pt x="2697789" y="247029"/>
                    <a:pt x="2697789" y="230416"/>
                  </a:cubicBezTo>
                  <a:cubicBezTo>
                    <a:pt x="2696513" y="215081"/>
                    <a:pt x="2676102" y="206135"/>
                    <a:pt x="2681205" y="188244"/>
                  </a:cubicBezTo>
                  <a:cubicBezTo>
                    <a:pt x="2693962" y="183132"/>
                    <a:pt x="2702891" y="190800"/>
                    <a:pt x="2707994" y="199745"/>
                  </a:cubicBezTo>
                  <a:cubicBezTo>
                    <a:pt x="2719475" y="219873"/>
                    <a:pt x="2728803" y="221311"/>
                    <a:pt x="2736517" y="199745"/>
                  </a:cubicBezTo>
                  <a:lnTo>
                    <a:pt x="2743155" y="172634"/>
                  </a:lnTo>
                  <a:lnTo>
                    <a:pt x="2735074" y="159120"/>
                  </a:lnTo>
                  <a:cubicBezTo>
                    <a:pt x="2728298" y="153580"/>
                    <a:pt x="2718966" y="149628"/>
                    <a:pt x="2706388" y="146320"/>
                  </a:cubicBezTo>
                  <a:lnTo>
                    <a:pt x="2644137" y="135512"/>
                  </a:lnTo>
                  <a:close/>
                  <a:moveTo>
                    <a:pt x="391522" y="93421"/>
                  </a:moveTo>
                  <a:cubicBezTo>
                    <a:pt x="394269" y="98654"/>
                    <a:pt x="397017" y="102579"/>
                    <a:pt x="399764" y="106504"/>
                  </a:cubicBezTo>
                  <a:cubicBezTo>
                    <a:pt x="397017" y="110429"/>
                    <a:pt x="394269" y="114354"/>
                    <a:pt x="391522" y="119587"/>
                  </a:cubicBezTo>
                  <a:cubicBezTo>
                    <a:pt x="390148" y="115662"/>
                    <a:pt x="384654" y="110429"/>
                    <a:pt x="384654" y="106504"/>
                  </a:cubicBezTo>
                  <a:cubicBezTo>
                    <a:pt x="384654" y="102579"/>
                    <a:pt x="390148" y="98654"/>
                    <a:pt x="391522" y="93421"/>
                  </a:cubicBezTo>
                  <a:close/>
                  <a:moveTo>
                    <a:pt x="444001" y="65942"/>
                  </a:moveTo>
                  <a:lnTo>
                    <a:pt x="444001" y="81252"/>
                  </a:lnTo>
                  <a:cubicBezTo>
                    <a:pt x="434109" y="75363"/>
                    <a:pt x="434109" y="70653"/>
                    <a:pt x="444001" y="65942"/>
                  </a:cubicBezTo>
                  <a:close/>
                  <a:moveTo>
                    <a:pt x="2954134" y="39792"/>
                  </a:moveTo>
                  <a:lnTo>
                    <a:pt x="2955383" y="41036"/>
                  </a:lnTo>
                  <a:lnTo>
                    <a:pt x="2954268" y="40005"/>
                  </a:lnTo>
                  <a:lnTo>
                    <a:pt x="2954134" y="39792"/>
                  </a:lnTo>
                  <a:close/>
                  <a:moveTo>
                    <a:pt x="478069" y="39614"/>
                  </a:moveTo>
                  <a:cubicBezTo>
                    <a:pt x="484175" y="40758"/>
                    <a:pt x="492723" y="46482"/>
                    <a:pt x="495165" y="51061"/>
                  </a:cubicBezTo>
                  <a:cubicBezTo>
                    <a:pt x="498829" y="59075"/>
                    <a:pt x="490281" y="63654"/>
                    <a:pt x="482954" y="63654"/>
                  </a:cubicBezTo>
                  <a:cubicBezTo>
                    <a:pt x="470743" y="64799"/>
                    <a:pt x="457310" y="64799"/>
                    <a:pt x="445099" y="64799"/>
                  </a:cubicBezTo>
                  <a:cubicBezTo>
                    <a:pt x="452426" y="52206"/>
                    <a:pt x="459752" y="38469"/>
                    <a:pt x="478069" y="39614"/>
                  </a:cubicBezTo>
                  <a:close/>
                  <a:moveTo>
                    <a:pt x="582821" y="13488"/>
                  </a:moveTo>
                  <a:cubicBezTo>
                    <a:pt x="590034" y="14737"/>
                    <a:pt x="597246" y="17235"/>
                    <a:pt x="603257" y="20981"/>
                  </a:cubicBezTo>
                  <a:lnTo>
                    <a:pt x="603257" y="37218"/>
                  </a:lnTo>
                  <a:cubicBezTo>
                    <a:pt x="596044" y="35969"/>
                    <a:pt x="588832" y="37218"/>
                    <a:pt x="582821" y="35969"/>
                  </a:cubicBezTo>
                  <a:cubicBezTo>
                    <a:pt x="575609" y="35969"/>
                    <a:pt x="565992" y="34720"/>
                    <a:pt x="567194" y="24728"/>
                  </a:cubicBezTo>
                  <a:cubicBezTo>
                    <a:pt x="569598" y="15986"/>
                    <a:pt x="575609" y="10990"/>
                    <a:pt x="582821" y="13488"/>
                  </a:cubicBezTo>
                  <a:close/>
                  <a:moveTo>
                    <a:pt x="618850" y="2441"/>
                  </a:moveTo>
                  <a:cubicBezTo>
                    <a:pt x="621466" y="-1"/>
                    <a:pt x="626700" y="2441"/>
                    <a:pt x="630624" y="2441"/>
                  </a:cubicBezTo>
                  <a:cubicBezTo>
                    <a:pt x="629316" y="6104"/>
                    <a:pt x="629316" y="13431"/>
                    <a:pt x="626700" y="14652"/>
                  </a:cubicBezTo>
                  <a:cubicBezTo>
                    <a:pt x="620158" y="17094"/>
                    <a:pt x="612308" y="18315"/>
                    <a:pt x="604459" y="20758"/>
                  </a:cubicBezTo>
                  <a:cubicBezTo>
                    <a:pt x="609692" y="14652"/>
                    <a:pt x="612308" y="8547"/>
                    <a:pt x="618850" y="2441"/>
                  </a:cubicBezTo>
                  <a:close/>
                  <a:moveTo>
                    <a:pt x="2329674" y="0"/>
                  </a:moveTo>
                  <a:cubicBezTo>
                    <a:pt x="2344648" y="1248"/>
                    <a:pt x="2359621" y="2496"/>
                    <a:pt x="2374595" y="3743"/>
                  </a:cubicBezTo>
                  <a:cubicBezTo>
                    <a:pt x="2377090" y="8734"/>
                    <a:pt x="2377090" y="13725"/>
                    <a:pt x="2379586" y="17468"/>
                  </a:cubicBezTo>
                  <a:cubicBezTo>
                    <a:pt x="2370852" y="27450"/>
                    <a:pt x="2348391" y="28697"/>
                    <a:pt x="2363365" y="48661"/>
                  </a:cubicBezTo>
                  <a:cubicBezTo>
                    <a:pt x="2377090" y="92330"/>
                    <a:pt x="2377090" y="93578"/>
                    <a:pt x="2413276" y="88587"/>
                  </a:cubicBezTo>
                  <a:cubicBezTo>
                    <a:pt x="2435737" y="84844"/>
                    <a:pt x="2439480" y="97321"/>
                    <a:pt x="2441976" y="113541"/>
                  </a:cubicBezTo>
                  <a:cubicBezTo>
                    <a:pt x="2443223" y="157211"/>
                    <a:pt x="2397055" y="158459"/>
                    <a:pt x="2379586" y="184661"/>
                  </a:cubicBezTo>
                  <a:cubicBezTo>
                    <a:pt x="2363365" y="207119"/>
                    <a:pt x="2314701" y="219596"/>
                    <a:pt x="2359621" y="262018"/>
                  </a:cubicBezTo>
                  <a:cubicBezTo>
                    <a:pt x="2374595" y="274495"/>
                    <a:pt x="2350887" y="300697"/>
                    <a:pt x="2353382" y="321908"/>
                  </a:cubicBezTo>
                  <a:cubicBezTo>
                    <a:pt x="2355878" y="328147"/>
                    <a:pt x="2342152" y="330642"/>
                    <a:pt x="2347143" y="335633"/>
                  </a:cubicBezTo>
                  <a:cubicBezTo>
                    <a:pt x="2352135" y="339376"/>
                    <a:pt x="2357126" y="328147"/>
                    <a:pt x="2364613" y="329394"/>
                  </a:cubicBezTo>
                  <a:cubicBezTo>
                    <a:pt x="2398303" y="336881"/>
                    <a:pt x="2428250" y="349358"/>
                    <a:pt x="2455701" y="364330"/>
                  </a:cubicBezTo>
                  <a:cubicBezTo>
                    <a:pt x="2446967" y="345615"/>
                    <a:pt x="2453206" y="319413"/>
                    <a:pt x="2446967" y="295706"/>
                  </a:cubicBezTo>
                  <a:cubicBezTo>
                    <a:pt x="2445719" y="295706"/>
                    <a:pt x="2445719" y="293211"/>
                    <a:pt x="2443223" y="293211"/>
                  </a:cubicBezTo>
                  <a:cubicBezTo>
                    <a:pt x="2445719" y="298202"/>
                    <a:pt x="2444471" y="301945"/>
                    <a:pt x="2439480" y="306936"/>
                  </a:cubicBezTo>
                  <a:cubicBezTo>
                    <a:pt x="2418268" y="319413"/>
                    <a:pt x="2404542" y="308183"/>
                    <a:pt x="2398303" y="288220"/>
                  </a:cubicBezTo>
                  <a:cubicBezTo>
                    <a:pt x="2377090" y="228330"/>
                    <a:pt x="2427002" y="180918"/>
                    <a:pt x="2455701" y="136000"/>
                  </a:cubicBezTo>
                  <a:cubicBezTo>
                    <a:pt x="2458197" y="132257"/>
                    <a:pt x="2460692" y="128514"/>
                    <a:pt x="2464436" y="124771"/>
                  </a:cubicBezTo>
                  <a:cubicBezTo>
                    <a:pt x="2468179" y="122275"/>
                    <a:pt x="2473170" y="119780"/>
                    <a:pt x="2478162" y="117285"/>
                  </a:cubicBezTo>
                  <a:cubicBezTo>
                    <a:pt x="2486896" y="113541"/>
                    <a:pt x="2496878" y="111046"/>
                    <a:pt x="2506861" y="109798"/>
                  </a:cubicBezTo>
                  <a:cubicBezTo>
                    <a:pt x="2525578" y="107303"/>
                    <a:pt x="2545542" y="121028"/>
                    <a:pt x="2551781" y="97321"/>
                  </a:cubicBezTo>
                  <a:cubicBezTo>
                    <a:pt x="2556772" y="82349"/>
                    <a:pt x="2545542" y="66129"/>
                    <a:pt x="2540551" y="52404"/>
                  </a:cubicBezTo>
                  <a:cubicBezTo>
                    <a:pt x="2554277" y="51156"/>
                    <a:pt x="2564259" y="56147"/>
                    <a:pt x="2575489" y="63633"/>
                  </a:cubicBezTo>
                  <a:cubicBezTo>
                    <a:pt x="2606684" y="82349"/>
                    <a:pt x="2606684" y="82349"/>
                    <a:pt x="2635383" y="51156"/>
                  </a:cubicBezTo>
                  <a:cubicBezTo>
                    <a:pt x="2640374" y="51156"/>
                    <a:pt x="2645366" y="51156"/>
                    <a:pt x="2650357" y="52404"/>
                  </a:cubicBezTo>
                  <a:lnTo>
                    <a:pt x="2652769" y="57097"/>
                  </a:lnTo>
                  <a:lnTo>
                    <a:pt x="2668321" y="54714"/>
                  </a:lnTo>
                  <a:cubicBezTo>
                    <a:pt x="2673313" y="60931"/>
                    <a:pt x="2678306" y="60931"/>
                    <a:pt x="2683298" y="54714"/>
                  </a:cubicBezTo>
                  <a:cubicBezTo>
                    <a:pt x="2689538" y="49740"/>
                    <a:pt x="2695779" y="43523"/>
                    <a:pt x="2702019" y="39792"/>
                  </a:cubicBezTo>
                  <a:lnTo>
                    <a:pt x="2700771" y="41036"/>
                  </a:lnTo>
                  <a:cubicBezTo>
                    <a:pt x="2708260" y="29845"/>
                    <a:pt x="2724485" y="33575"/>
                    <a:pt x="2731974" y="22384"/>
                  </a:cubicBezTo>
                  <a:cubicBezTo>
                    <a:pt x="2738214" y="17410"/>
                    <a:pt x="2744455" y="11193"/>
                    <a:pt x="2751943" y="8706"/>
                  </a:cubicBezTo>
                  <a:cubicBezTo>
                    <a:pt x="2756936" y="8706"/>
                    <a:pt x="2761928" y="7463"/>
                    <a:pt x="2764424" y="4976"/>
                  </a:cubicBezTo>
                  <a:cubicBezTo>
                    <a:pt x="2768168" y="3733"/>
                    <a:pt x="2771913" y="2489"/>
                    <a:pt x="2775657" y="2"/>
                  </a:cubicBezTo>
                  <a:cubicBezTo>
                    <a:pt x="2778153" y="2489"/>
                    <a:pt x="2781897" y="4976"/>
                    <a:pt x="2784394" y="7463"/>
                  </a:cubicBezTo>
                  <a:cubicBezTo>
                    <a:pt x="2818092" y="78339"/>
                    <a:pt x="2841806" y="80826"/>
                    <a:pt x="2909203" y="17410"/>
                  </a:cubicBezTo>
                  <a:cubicBezTo>
                    <a:pt x="2920436" y="14924"/>
                    <a:pt x="2931669" y="13680"/>
                    <a:pt x="2939157" y="26114"/>
                  </a:cubicBezTo>
                  <a:lnTo>
                    <a:pt x="2937909" y="24871"/>
                  </a:lnTo>
                  <a:lnTo>
                    <a:pt x="2954268" y="40005"/>
                  </a:lnTo>
                  <a:lnTo>
                    <a:pt x="2963963" y="55335"/>
                  </a:lnTo>
                  <a:cubicBezTo>
                    <a:pt x="2965679" y="61242"/>
                    <a:pt x="2967239" y="67148"/>
                    <a:pt x="2972856" y="70878"/>
                  </a:cubicBezTo>
                  <a:lnTo>
                    <a:pt x="2971608" y="70878"/>
                  </a:lnTo>
                  <a:cubicBezTo>
                    <a:pt x="2981593" y="79582"/>
                    <a:pt x="2979096" y="94504"/>
                    <a:pt x="2987833" y="103208"/>
                  </a:cubicBezTo>
                  <a:cubicBezTo>
                    <a:pt x="2993450" y="109425"/>
                    <a:pt x="2995010" y="116575"/>
                    <a:pt x="2995478" y="124191"/>
                  </a:cubicBezTo>
                  <a:lnTo>
                    <a:pt x="2996499" y="146425"/>
                  </a:lnTo>
                  <a:lnTo>
                    <a:pt x="3001505" y="151615"/>
                  </a:lnTo>
                  <a:cubicBezTo>
                    <a:pt x="3005213" y="155359"/>
                    <a:pt x="3008920" y="161600"/>
                    <a:pt x="3008920" y="169090"/>
                  </a:cubicBezTo>
                  <a:cubicBezTo>
                    <a:pt x="3010156" y="177827"/>
                    <a:pt x="3013864" y="186565"/>
                    <a:pt x="3016335" y="196551"/>
                  </a:cubicBezTo>
                  <a:cubicBezTo>
                    <a:pt x="3018807" y="212777"/>
                    <a:pt x="3021279" y="227756"/>
                    <a:pt x="3026222" y="242735"/>
                  </a:cubicBezTo>
                  <a:cubicBezTo>
                    <a:pt x="3029930" y="253968"/>
                    <a:pt x="3032401" y="265202"/>
                    <a:pt x="3036109" y="276436"/>
                  </a:cubicBezTo>
                  <a:cubicBezTo>
                    <a:pt x="3038581" y="282677"/>
                    <a:pt x="3039816" y="287670"/>
                    <a:pt x="3042288" y="292663"/>
                  </a:cubicBezTo>
                  <a:cubicBezTo>
                    <a:pt x="3052175" y="300152"/>
                    <a:pt x="3045996" y="283926"/>
                    <a:pt x="3052175" y="286422"/>
                  </a:cubicBezTo>
                  <a:cubicBezTo>
                    <a:pt x="3057118" y="283926"/>
                    <a:pt x="3063297" y="281429"/>
                    <a:pt x="3069477" y="281429"/>
                  </a:cubicBezTo>
                  <a:cubicBezTo>
                    <a:pt x="3080599" y="278933"/>
                    <a:pt x="3092958" y="278933"/>
                    <a:pt x="3105316" y="281429"/>
                  </a:cubicBezTo>
                  <a:cubicBezTo>
                    <a:pt x="3113967" y="283926"/>
                    <a:pt x="3121382" y="285174"/>
                    <a:pt x="3130033" y="278933"/>
                  </a:cubicBezTo>
                  <a:cubicBezTo>
                    <a:pt x="3139920" y="278933"/>
                    <a:pt x="3151042" y="276436"/>
                    <a:pt x="3160929" y="276436"/>
                  </a:cubicBezTo>
                  <a:cubicBezTo>
                    <a:pt x="3164636" y="273940"/>
                    <a:pt x="3168344" y="273004"/>
                    <a:pt x="3171897" y="273628"/>
                  </a:cubicBezTo>
                  <a:lnTo>
                    <a:pt x="3179164" y="278371"/>
                  </a:lnTo>
                  <a:lnTo>
                    <a:pt x="3185434" y="271101"/>
                  </a:lnTo>
                  <a:cubicBezTo>
                    <a:pt x="3193562" y="265805"/>
                    <a:pt x="3204629" y="267217"/>
                    <a:pt x="3212929" y="261567"/>
                  </a:cubicBezTo>
                  <a:cubicBezTo>
                    <a:pt x="3216618" y="262823"/>
                    <a:pt x="3220307" y="262823"/>
                    <a:pt x="3223996" y="260312"/>
                  </a:cubicBezTo>
                  <a:cubicBezTo>
                    <a:pt x="3230144" y="254035"/>
                    <a:pt x="3237522" y="252779"/>
                    <a:pt x="3244901" y="252779"/>
                  </a:cubicBezTo>
                  <a:cubicBezTo>
                    <a:pt x="3252279" y="254035"/>
                    <a:pt x="3258427" y="259057"/>
                    <a:pt x="3263346" y="265334"/>
                  </a:cubicBezTo>
                  <a:cubicBezTo>
                    <a:pt x="3279331" y="311786"/>
                    <a:pt x="3264575" y="363260"/>
                    <a:pt x="3247360" y="398413"/>
                  </a:cubicBezTo>
                  <a:cubicBezTo>
                    <a:pt x="3223996" y="444865"/>
                    <a:pt x="3244901" y="468718"/>
                    <a:pt x="3262116" y="498850"/>
                  </a:cubicBezTo>
                  <a:cubicBezTo>
                    <a:pt x="3253508" y="560367"/>
                    <a:pt x="3174809" y="534002"/>
                    <a:pt x="3158824" y="585476"/>
                  </a:cubicBezTo>
                  <a:cubicBezTo>
                    <a:pt x="3151446" y="586732"/>
                    <a:pt x="3144067" y="584221"/>
                    <a:pt x="3139149" y="577944"/>
                  </a:cubicBezTo>
                  <a:cubicBezTo>
                    <a:pt x="3122548" y="549696"/>
                    <a:pt x="3111481" y="520742"/>
                    <a:pt x="3124105" y="493730"/>
                  </a:cubicBezTo>
                  <a:lnTo>
                    <a:pt x="3142327" y="471144"/>
                  </a:lnTo>
                  <a:lnTo>
                    <a:pt x="3127562" y="465697"/>
                  </a:lnTo>
                  <a:cubicBezTo>
                    <a:pt x="3116748" y="460860"/>
                    <a:pt x="3105934" y="456180"/>
                    <a:pt x="3094194" y="462421"/>
                  </a:cubicBezTo>
                  <a:cubicBezTo>
                    <a:pt x="3088014" y="466165"/>
                    <a:pt x="3083071" y="469910"/>
                    <a:pt x="3079363" y="474903"/>
                  </a:cubicBezTo>
                  <a:cubicBezTo>
                    <a:pt x="3060826" y="492378"/>
                    <a:pt x="3062062" y="516094"/>
                    <a:pt x="3055882" y="537314"/>
                  </a:cubicBezTo>
                  <a:cubicBezTo>
                    <a:pt x="3048468" y="557909"/>
                    <a:pt x="3041052" y="578505"/>
                    <a:pt x="3021646" y="582249"/>
                  </a:cubicBezTo>
                  <a:lnTo>
                    <a:pt x="3000078" y="579991"/>
                  </a:lnTo>
                  <a:lnTo>
                    <a:pt x="3005049" y="648227"/>
                  </a:lnTo>
                  <a:cubicBezTo>
                    <a:pt x="3007066" y="671555"/>
                    <a:pt x="3008618" y="694884"/>
                    <a:pt x="3007376" y="718524"/>
                  </a:cubicBezTo>
                  <a:cubicBezTo>
                    <a:pt x="3004893" y="748385"/>
                    <a:pt x="2997445" y="770780"/>
                    <a:pt x="2963927" y="775757"/>
                  </a:cubicBezTo>
                  <a:cubicBezTo>
                    <a:pt x="2951512" y="773268"/>
                    <a:pt x="2946547" y="765803"/>
                    <a:pt x="2944064" y="753361"/>
                  </a:cubicBezTo>
                  <a:cubicBezTo>
                    <a:pt x="2944064" y="767047"/>
                    <a:pt x="2952754" y="775757"/>
                    <a:pt x="2956478" y="786955"/>
                  </a:cubicBezTo>
                  <a:cubicBezTo>
                    <a:pt x="2955237" y="804373"/>
                    <a:pt x="2961444" y="820548"/>
                    <a:pt x="2967651" y="836722"/>
                  </a:cubicBezTo>
                  <a:cubicBezTo>
                    <a:pt x="2970134" y="844188"/>
                    <a:pt x="2971375" y="849164"/>
                    <a:pt x="2973858" y="856630"/>
                  </a:cubicBezTo>
                  <a:cubicBezTo>
                    <a:pt x="2973858" y="862850"/>
                    <a:pt x="2973858" y="869071"/>
                    <a:pt x="2973858" y="875292"/>
                  </a:cubicBezTo>
                  <a:cubicBezTo>
                    <a:pt x="2970134" y="885246"/>
                    <a:pt x="2966409" y="892711"/>
                    <a:pt x="2965168" y="901421"/>
                  </a:cubicBezTo>
                  <a:cubicBezTo>
                    <a:pt x="2965168" y="906397"/>
                    <a:pt x="2966409" y="911374"/>
                    <a:pt x="2967651" y="917595"/>
                  </a:cubicBezTo>
                  <a:cubicBezTo>
                    <a:pt x="2971375" y="925060"/>
                    <a:pt x="2977582" y="931281"/>
                    <a:pt x="2983789" y="937502"/>
                  </a:cubicBezTo>
                  <a:cubicBezTo>
                    <a:pt x="2986272" y="939991"/>
                    <a:pt x="2987514" y="941235"/>
                    <a:pt x="2989996" y="944967"/>
                  </a:cubicBezTo>
                  <a:cubicBezTo>
                    <a:pt x="2992479" y="947456"/>
                    <a:pt x="2992479" y="949944"/>
                    <a:pt x="2993721" y="953677"/>
                  </a:cubicBezTo>
                  <a:cubicBezTo>
                    <a:pt x="2996203" y="959898"/>
                    <a:pt x="2997445" y="966119"/>
                    <a:pt x="2998686" y="973584"/>
                  </a:cubicBezTo>
                  <a:cubicBezTo>
                    <a:pt x="3001169" y="993491"/>
                    <a:pt x="3013583" y="1012154"/>
                    <a:pt x="3019790" y="1032061"/>
                  </a:cubicBezTo>
                  <a:cubicBezTo>
                    <a:pt x="3039653" y="1102980"/>
                    <a:pt x="3021032" y="1125376"/>
                    <a:pt x="2940340" y="1130353"/>
                  </a:cubicBezTo>
                  <a:lnTo>
                    <a:pt x="2932820" y="1125656"/>
                  </a:lnTo>
                  <a:lnTo>
                    <a:pt x="2922770" y="1136052"/>
                  </a:lnTo>
                  <a:cubicBezTo>
                    <a:pt x="2922770" y="1141105"/>
                    <a:pt x="2922770" y="1146158"/>
                    <a:pt x="2922770" y="1152475"/>
                  </a:cubicBezTo>
                  <a:lnTo>
                    <a:pt x="2918075" y="1155404"/>
                  </a:lnTo>
                  <a:lnTo>
                    <a:pt x="2920924" y="1155262"/>
                  </a:lnTo>
                  <a:cubicBezTo>
                    <a:pt x="2914161" y="1161603"/>
                    <a:pt x="2914468" y="1170796"/>
                    <a:pt x="2914314" y="1179832"/>
                  </a:cubicBezTo>
                  <a:lnTo>
                    <a:pt x="2905645" y="1201668"/>
                  </a:lnTo>
                  <a:lnTo>
                    <a:pt x="2921226" y="1213544"/>
                  </a:lnTo>
                  <a:cubicBezTo>
                    <a:pt x="2928611" y="1216045"/>
                    <a:pt x="2936612" y="1217609"/>
                    <a:pt x="2943382" y="1221987"/>
                  </a:cubicBezTo>
                  <a:cubicBezTo>
                    <a:pt x="2960614" y="1230744"/>
                    <a:pt x="2960614" y="1245755"/>
                    <a:pt x="2945843" y="1259515"/>
                  </a:cubicBezTo>
                  <a:cubicBezTo>
                    <a:pt x="2935996" y="1268271"/>
                    <a:pt x="2927380" y="1278279"/>
                    <a:pt x="2912609" y="1275777"/>
                  </a:cubicBezTo>
                  <a:cubicBezTo>
                    <a:pt x="2891684" y="1272024"/>
                    <a:pt x="2889223" y="1278279"/>
                    <a:pt x="2896608" y="1297043"/>
                  </a:cubicBezTo>
                  <a:cubicBezTo>
                    <a:pt x="2908917" y="1324563"/>
                    <a:pt x="2906455" y="1324563"/>
                    <a:pt x="2881837" y="1332069"/>
                  </a:cubicBezTo>
                  <a:cubicBezTo>
                    <a:pt x="2859681" y="1339574"/>
                    <a:pt x="2839987" y="1329567"/>
                    <a:pt x="2821524" y="1323312"/>
                  </a:cubicBezTo>
                  <a:lnTo>
                    <a:pt x="2813687" y="1314601"/>
                  </a:lnTo>
                  <a:lnTo>
                    <a:pt x="2781700" y="1346046"/>
                  </a:lnTo>
                  <a:cubicBezTo>
                    <a:pt x="2769849" y="1360992"/>
                    <a:pt x="2758622" y="1376561"/>
                    <a:pt x="2744900" y="1389639"/>
                  </a:cubicBezTo>
                  <a:lnTo>
                    <a:pt x="2733576" y="1399321"/>
                  </a:lnTo>
                  <a:lnTo>
                    <a:pt x="2745478" y="1411236"/>
                  </a:lnTo>
                  <a:cubicBezTo>
                    <a:pt x="2785560" y="1411236"/>
                    <a:pt x="2799337" y="1369856"/>
                    <a:pt x="2829398" y="1357317"/>
                  </a:cubicBezTo>
                  <a:cubicBezTo>
                    <a:pt x="2849439" y="1366094"/>
                    <a:pt x="2824388" y="1387411"/>
                    <a:pt x="2843176" y="1399950"/>
                  </a:cubicBezTo>
                  <a:cubicBezTo>
                    <a:pt x="2850691" y="1404966"/>
                    <a:pt x="2836914" y="1408728"/>
                    <a:pt x="2830651" y="1411236"/>
                  </a:cubicBezTo>
                  <a:cubicBezTo>
                    <a:pt x="2823136" y="1413744"/>
                    <a:pt x="2806853" y="1406220"/>
                    <a:pt x="2811863" y="1422521"/>
                  </a:cubicBezTo>
                  <a:cubicBezTo>
                    <a:pt x="2813115" y="1427537"/>
                    <a:pt x="2831903" y="1425029"/>
                    <a:pt x="2841924" y="1427537"/>
                  </a:cubicBezTo>
                  <a:cubicBezTo>
                    <a:pt x="2850691" y="1445092"/>
                    <a:pt x="2839419" y="1455124"/>
                    <a:pt x="2826893" y="1465155"/>
                  </a:cubicBezTo>
                  <a:cubicBezTo>
                    <a:pt x="2823136" y="1465155"/>
                    <a:pt x="2819378" y="1466409"/>
                    <a:pt x="2815620" y="1467663"/>
                  </a:cubicBezTo>
                  <a:cubicBezTo>
                    <a:pt x="2813115" y="1467663"/>
                    <a:pt x="2808105" y="1467663"/>
                    <a:pt x="2804348" y="1467663"/>
                  </a:cubicBezTo>
                  <a:cubicBezTo>
                    <a:pt x="2741721" y="1451362"/>
                    <a:pt x="2773034" y="1542899"/>
                    <a:pt x="2721680" y="1540391"/>
                  </a:cubicBezTo>
                  <a:cubicBezTo>
                    <a:pt x="2719175" y="1540391"/>
                    <a:pt x="2716670" y="1539137"/>
                    <a:pt x="2715417" y="1537883"/>
                  </a:cubicBezTo>
                  <a:cubicBezTo>
                    <a:pt x="2711660" y="1534121"/>
                    <a:pt x="2710407" y="1529106"/>
                    <a:pt x="2712912" y="1524090"/>
                  </a:cubicBezTo>
                  <a:cubicBezTo>
                    <a:pt x="2706650" y="1507789"/>
                    <a:pt x="2695377" y="1492742"/>
                    <a:pt x="2705397" y="1473933"/>
                  </a:cubicBezTo>
                  <a:cubicBezTo>
                    <a:pt x="2711660" y="1461394"/>
                    <a:pt x="2710408" y="1451989"/>
                    <a:pt x="2705241" y="1444622"/>
                  </a:cubicBezTo>
                  <a:lnTo>
                    <a:pt x="2697528" y="1439048"/>
                  </a:lnTo>
                  <a:lnTo>
                    <a:pt x="2696249" y="1440704"/>
                  </a:lnTo>
                  <a:cubicBezTo>
                    <a:pt x="2670052" y="1515434"/>
                    <a:pt x="2658825" y="1521662"/>
                    <a:pt x="2591462" y="1496752"/>
                  </a:cubicBezTo>
                  <a:cubicBezTo>
                    <a:pt x="2572750" y="1489279"/>
                    <a:pt x="2552791" y="1459387"/>
                    <a:pt x="2536574" y="1479315"/>
                  </a:cubicBezTo>
                  <a:cubicBezTo>
                    <a:pt x="2501645" y="1517925"/>
                    <a:pt x="2436777" y="1500488"/>
                    <a:pt x="2413075" y="1542835"/>
                  </a:cubicBezTo>
                  <a:cubicBezTo>
                    <a:pt x="2381888" y="1598883"/>
                    <a:pt x="2358186" y="1608847"/>
                    <a:pt x="2320762" y="1551554"/>
                  </a:cubicBezTo>
                  <a:cubicBezTo>
                    <a:pt x="2314525" y="1541590"/>
                    <a:pt x="2294566" y="1547817"/>
                    <a:pt x="2285833" y="1537853"/>
                  </a:cubicBezTo>
                  <a:cubicBezTo>
                    <a:pt x="2260884" y="1540344"/>
                    <a:pt x="2238430" y="1544081"/>
                    <a:pt x="2214728" y="1544081"/>
                  </a:cubicBezTo>
                  <a:cubicBezTo>
                    <a:pt x="2208491" y="1544081"/>
                    <a:pt x="2201006" y="1537853"/>
                    <a:pt x="2196016" y="1532871"/>
                  </a:cubicBezTo>
                  <a:cubicBezTo>
                    <a:pt x="2191026" y="1526644"/>
                    <a:pt x="2193521" y="1516680"/>
                    <a:pt x="2202254" y="1515434"/>
                  </a:cubicBezTo>
                  <a:cubicBezTo>
                    <a:pt x="2218471" y="1512943"/>
                    <a:pt x="2222213" y="1500488"/>
                    <a:pt x="2229698" y="1491770"/>
                  </a:cubicBezTo>
                  <a:cubicBezTo>
                    <a:pt x="2245915" y="1471842"/>
                    <a:pt x="2260884" y="1454405"/>
                    <a:pt x="2290823" y="1468105"/>
                  </a:cubicBezTo>
                  <a:cubicBezTo>
                    <a:pt x="2300803" y="1473087"/>
                    <a:pt x="2309535" y="1465614"/>
                    <a:pt x="2317020" y="1458141"/>
                  </a:cubicBezTo>
                  <a:cubicBezTo>
                    <a:pt x="2327000" y="1448177"/>
                    <a:pt x="2338227" y="1441950"/>
                    <a:pt x="2348207" y="1433231"/>
                  </a:cubicBezTo>
                  <a:cubicBezTo>
                    <a:pt x="2389373" y="1398357"/>
                    <a:pt x="2388126" y="1385902"/>
                    <a:pt x="2339474" y="1357256"/>
                  </a:cubicBezTo>
                  <a:cubicBezTo>
                    <a:pt x="2336979" y="1354765"/>
                    <a:pt x="2331990" y="1349783"/>
                    <a:pt x="2330742" y="1346046"/>
                  </a:cubicBezTo>
                  <a:cubicBezTo>
                    <a:pt x="2327000" y="1336082"/>
                    <a:pt x="2334484" y="1332346"/>
                    <a:pt x="2341969" y="1329855"/>
                  </a:cubicBezTo>
                  <a:cubicBezTo>
                    <a:pt x="2369414" y="1327364"/>
                    <a:pt x="2383136" y="1296226"/>
                    <a:pt x="2415570" y="1303699"/>
                  </a:cubicBezTo>
                  <a:cubicBezTo>
                    <a:pt x="2436777" y="1338573"/>
                    <a:pt x="2434282" y="1377184"/>
                    <a:pt x="2406837" y="1414549"/>
                  </a:cubicBezTo>
                  <a:cubicBezTo>
                    <a:pt x="2431787" y="1382166"/>
                    <a:pt x="2467963" y="1408321"/>
                    <a:pt x="2502892" y="1389639"/>
                  </a:cubicBezTo>
                  <a:cubicBezTo>
                    <a:pt x="2446756" y="1379675"/>
                    <a:pt x="2429292" y="1339819"/>
                    <a:pt x="2415570" y="1303699"/>
                  </a:cubicBezTo>
                  <a:cubicBezTo>
                    <a:pt x="2411827" y="1293735"/>
                    <a:pt x="2411827" y="1287508"/>
                    <a:pt x="2410580" y="1283771"/>
                  </a:cubicBezTo>
                  <a:cubicBezTo>
                    <a:pt x="2404342" y="1257616"/>
                    <a:pt x="2394363" y="1240179"/>
                    <a:pt x="2361929" y="1246406"/>
                  </a:cubicBezTo>
                  <a:cubicBezTo>
                    <a:pt x="2353196" y="1248897"/>
                    <a:pt x="2339474" y="1237688"/>
                    <a:pt x="2344464" y="1226478"/>
                  </a:cubicBezTo>
                  <a:cubicBezTo>
                    <a:pt x="2351949" y="1211532"/>
                    <a:pt x="2378146" y="1192850"/>
                    <a:pt x="2334484" y="1199077"/>
                  </a:cubicBezTo>
                  <a:cubicBezTo>
                    <a:pt x="2324505" y="1200323"/>
                    <a:pt x="2314525" y="1192850"/>
                    <a:pt x="2304545" y="1187868"/>
                  </a:cubicBezTo>
                  <a:cubicBezTo>
                    <a:pt x="2297061" y="1184131"/>
                    <a:pt x="2294566" y="1177904"/>
                    <a:pt x="2297061" y="1169185"/>
                  </a:cubicBezTo>
                  <a:cubicBezTo>
                    <a:pt x="2299556" y="1160467"/>
                    <a:pt x="2317020" y="1151748"/>
                    <a:pt x="2298308" y="1144275"/>
                  </a:cubicBezTo>
                  <a:cubicBezTo>
                    <a:pt x="2293318" y="1143030"/>
                    <a:pt x="2282091" y="1149257"/>
                    <a:pt x="2279596" y="1155485"/>
                  </a:cubicBezTo>
                  <a:cubicBezTo>
                    <a:pt x="2258389" y="1187868"/>
                    <a:pt x="2225955" y="1216514"/>
                    <a:pt x="2243420" y="1262598"/>
                  </a:cubicBezTo>
                  <a:cubicBezTo>
                    <a:pt x="2244667" y="1263843"/>
                    <a:pt x="2237182" y="1271316"/>
                    <a:pt x="2232192" y="1272562"/>
                  </a:cubicBezTo>
                  <a:cubicBezTo>
                    <a:pt x="2228450" y="1273807"/>
                    <a:pt x="2219718" y="1270071"/>
                    <a:pt x="2219718" y="1270071"/>
                  </a:cubicBezTo>
                  <a:cubicBezTo>
                    <a:pt x="2220966" y="1231460"/>
                    <a:pt x="2177304" y="1219005"/>
                    <a:pt x="2171067" y="1185377"/>
                  </a:cubicBezTo>
                  <a:cubicBezTo>
                    <a:pt x="2166077" y="1161712"/>
                    <a:pt x="2168572" y="1155485"/>
                    <a:pt x="2192274" y="1155485"/>
                  </a:cubicBezTo>
                  <a:cubicBezTo>
                    <a:pt x="2201006" y="1155485"/>
                    <a:pt x="2208491" y="1157976"/>
                    <a:pt x="2215976" y="1159221"/>
                  </a:cubicBezTo>
                  <a:cubicBezTo>
                    <a:pt x="2224708" y="1160467"/>
                    <a:pt x="2230945" y="1157976"/>
                    <a:pt x="2233440" y="1149257"/>
                  </a:cubicBezTo>
                  <a:cubicBezTo>
                    <a:pt x="2238430" y="1139293"/>
                    <a:pt x="2237182" y="1128084"/>
                    <a:pt x="2229698" y="1119365"/>
                  </a:cubicBezTo>
                  <a:cubicBezTo>
                    <a:pt x="2224708" y="1113138"/>
                    <a:pt x="2215976" y="1110647"/>
                    <a:pt x="2209738" y="1115629"/>
                  </a:cubicBezTo>
                  <a:cubicBezTo>
                    <a:pt x="2191026" y="1129329"/>
                    <a:pt x="2173562" y="1138048"/>
                    <a:pt x="2157345" y="1110647"/>
                  </a:cubicBezTo>
                  <a:cubicBezTo>
                    <a:pt x="2153602" y="1103174"/>
                    <a:pt x="2143623" y="1103174"/>
                    <a:pt x="2142375" y="1113138"/>
                  </a:cubicBezTo>
                  <a:cubicBezTo>
                    <a:pt x="2138633" y="1133066"/>
                    <a:pt x="2123663" y="1145521"/>
                    <a:pt x="2114931" y="1161712"/>
                  </a:cubicBezTo>
                  <a:cubicBezTo>
                    <a:pt x="2094972" y="1195341"/>
                    <a:pt x="2096219" y="1200323"/>
                    <a:pt x="2141128" y="1225233"/>
                  </a:cubicBezTo>
                  <a:cubicBezTo>
                    <a:pt x="2133643" y="1242670"/>
                    <a:pt x="2118673" y="1232706"/>
                    <a:pt x="2108694" y="1233951"/>
                  </a:cubicBezTo>
                  <a:cubicBezTo>
                    <a:pt x="2098714" y="1236442"/>
                    <a:pt x="2087487" y="1236442"/>
                    <a:pt x="2077507" y="1238933"/>
                  </a:cubicBezTo>
                  <a:cubicBezTo>
                    <a:pt x="2068775" y="1241424"/>
                    <a:pt x="2063785" y="1260107"/>
                    <a:pt x="2071270" y="1265089"/>
                  </a:cubicBezTo>
                  <a:cubicBezTo>
                    <a:pt x="2093724" y="1281280"/>
                    <a:pt x="2109941" y="1308681"/>
                    <a:pt x="2146118" y="1280035"/>
                  </a:cubicBezTo>
                  <a:cubicBezTo>
                    <a:pt x="2166077" y="1263843"/>
                    <a:pt x="2186037" y="1276298"/>
                    <a:pt x="2208491" y="1304945"/>
                  </a:cubicBezTo>
                  <a:cubicBezTo>
                    <a:pt x="2212233" y="1308681"/>
                    <a:pt x="2217223" y="1311172"/>
                    <a:pt x="2220966" y="1314909"/>
                  </a:cubicBezTo>
                  <a:cubicBezTo>
                    <a:pt x="2220966" y="1348537"/>
                    <a:pt x="2184789" y="1375938"/>
                    <a:pt x="2201006" y="1412058"/>
                  </a:cubicBezTo>
                  <a:cubicBezTo>
                    <a:pt x="2161087" y="1422022"/>
                    <a:pt x="2133643" y="1400848"/>
                    <a:pt x="2106199" y="1380920"/>
                  </a:cubicBezTo>
                  <a:cubicBezTo>
                    <a:pt x="2102456" y="1379675"/>
                    <a:pt x="2094972" y="1382166"/>
                    <a:pt x="2091229" y="1385902"/>
                  </a:cubicBezTo>
                  <a:cubicBezTo>
                    <a:pt x="2088734" y="1387148"/>
                    <a:pt x="2088734" y="1395866"/>
                    <a:pt x="2092477" y="1398357"/>
                  </a:cubicBezTo>
                  <a:cubicBezTo>
                    <a:pt x="2102456" y="1408321"/>
                    <a:pt x="2116179" y="1418285"/>
                    <a:pt x="2127406" y="1429495"/>
                  </a:cubicBezTo>
                  <a:cubicBezTo>
                    <a:pt x="2136138" y="1438213"/>
                    <a:pt x="2127406" y="1448177"/>
                    <a:pt x="2124911" y="1458141"/>
                  </a:cubicBezTo>
                  <a:cubicBezTo>
                    <a:pt x="2112436" y="1461878"/>
                    <a:pt x="2099961" y="1471842"/>
                    <a:pt x="2088734" y="1459387"/>
                  </a:cubicBezTo>
                  <a:cubicBezTo>
                    <a:pt x="2068775" y="1440704"/>
                    <a:pt x="2047568" y="1427004"/>
                    <a:pt x="2020124" y="1420776"/>
                  </a:cubicBezTo>
                  <a:cubicBezTo>
                    <a:pt x="2013886" y="1419531"/>
                    <a:pt x="2008897" y="1412058"/>
                    <a:pt x="2008897" y="1403339"/>
                  </a:cubicBezTo>
                  <a:cubicBezTo>
                    <a:pt x="2008897" y="1394621"/>
                    <a:pt x="2025114" y="1383411"/>
                    <a:pt x="2006402" y="1380920"/>
                  </a:cubicBezTo>
                  <a:cubicBezTo>
                    <a:pt x="1997669" y="1379675"/>
                    <a:pt x="1985195" y="1387148"/>
                    <a:pt x="1978957" y="1393375"/>
                  </a:cubicBezTo>
                  <a:cubicBezTo>
                    <a:pt x="1957751" y="1413303"/>
                    <a:pt x="1968978" y="1438213"/>
                    <a:pt x="1968978" y="1460632"/>
                  </a:cubicBezTo>
                  <a:cubicBezTo>
                    <a:pt x="1961493" y="1468105"/>
                    <a:pt x="1956503" y="1464369"/>
                    <a:pt x="1950266" y="1459387"/>
                  </a:cubicBezTo>
                  <a:cubicBezTo>
                    <a:pt x="1930306" y="1443195"/>
                    <a:pt x="1887893" y="1449423"/>
                    <a:pt x="1897872" y="1405830"/>
                  </a:cubicBezTo>
                  <a:cubicBezTo>
                    <a:pt x="1881655" y="1379675"/>
                    <a:pt x="1886645" y="1356010"/>
                    <a:pt x="1900367" y="1329855"/>
                  </a:cubicBezTo>
                  <a:cubicBezTo>
                    <a:pt x="1907852" y="1318645"/>
                    <a:pt x="1910347" y="1306190"/>
                    <a:pt x="1906605" y="1292490"/>
                  </a:cubicBezTo>
                  <a:cubicBezTo>
                    <a:pt x="1904110" y="1280035"/>
                    <a:pt x="1909099" y="1272562"/>
                    <a:pt x="1921574" y="1267580"/>
                  </a:cubicBezTo>
                  <a:cubicBezTo>
                    <a:pt x="1931554" y="1265089"/>
                    <a:pt x="1944028" y="1262598"/>
                    <a:pt x="1945276" y="1250143"/>
                  </a:cubicBezTo>
                  <a:cubicBezTo>
                    <a:pt x="1947771" y="1230215"/>
                    <a:pt x="1939039" y="1210287"/>
                    <a:pt x="1950266" y="1191604"/>
                  </a:cubicBezTo>
                  <a:cubicBezTo>
                    <a:pt x="1942781" y="1186622"/>
                    <a:pt x="1934049" y="1185377"/>
                    <a:pt x="1927811" y="1181640"/>
                  </a:cubicBezTo>
                  <a:cubicBezTo>
                    <a:pt x="1916584" y="1170431"/>
                    <a:pt x="1914089" y="1155485"/>
                    <a:pt x="1926564" y="1146766"/>
                  </a:cubicBezTo>
                  <a:cubicBezTo>
                    <a:pt x="1946523" y="1130575"/>
                    <a:pt x="1965235" y="1108156"/>
                    <a:pt x="1996422" y="1119365"/>
                  </a:cubicBezTo>
                  <a:cubicBezTo>
                    <a:pt x="2000164" y="1120611"/>
                    <a:pt x="2007649" y="1118120"/>
                    <a:pt x="2011392" y="1114383"/>
                  </a:cubicBezTo>
                  <a:cubicBezTo>
                    <a:pt x="2028856" y="1096946"/>
                    <a:pt x="2042578" y="1104419"/>
                    <a:pt x="2057548" y="1118120"/>
                  </a:cubicBezTo>
                  <a:cubicBezTo>
                    <a:pt x="2066280" y="1124347"/>
                    <a:pt x="2078755" y="1121856"/>
                    <a:pt x="2087487" y="1115629"/>
                  </a:cubicBezTo>
                  <a:cubicBezTo>
                    <a:pt x="2092477" y="1113138"/>
                    <a:pt x="2094972" y="1108156"/>
                    <a:pt x="2097467" y="1103174"/>
                  </a:cubicBezTo>
                  <a:cubicBezTo>
                    <a:pt x="2098714" y="1103174"/>
                    <a:pt x="2094972" y="1096946"/>
                    <a:pt x="2093724" y="1096946"/>
                  </a:cubicBezTo>
                  <a:cubicBezTo>
                    <a:pt x="2058795" y="1099437"/>
                    <a:pt x="2030103" y="1057090"/>
                    <a:pt x="1990185" y="1085737"/>
                  </a:cubicBezTo>
                  <a:cubicBezTo>
                    <a:pt x="1978957" y="1093210"/>
                    <a:pt x="1965235" y="1088228"/>
                    <a:pt x="1951513" y="1085737"/>
                  </a:cubicBezTo>
                  <a:cubicBezTo>
                    <a:pt x="1927811" y="1079509"/>
                    <a:pt x="1911594" y="1086982"/>
                    <a:pt x="1907852" y="1116874"/>
                  </a:cubicBezTo>
                  <a:cubicBezTo>
                    <a:pt x="1906605" y="1128084"/>
                    <a:pt x="1894130" y="1133066"/>
                    <a:pt x="1884150" y="1121856"/>
                  </a:cubicBezTo>
                  <a:cubicBezTo>
                    <a:pt x="1872923" y="1108156"/>
                    <a:pt x="1856706" y="1109401"/>
                    <a:pt x="1841736" y="1106910"/>
                  </a:cubicBezTo>
                  <a:cubicBezTo>
                    <a:pt x="1820529" y="1103174"/>
                    <a:pt x="1809302" y="1133066"/>
                    <a:pt x="1793085" y="1121856"/>
                  </a:cubicBezTo>
                  <a:cubicBezTo>
                    <a:pt x="1776868" y="1113138"/>
                    <a:pt x="1760651" y="1105665"/>
                    <a:pt x="1741939" y="1106910"/>
                  </a:cubicBezTo>
                  <a:cubicBezTo>
                    <a:pt x="1741939" y="1096946"/>
                    <a:pt x="1741939" y="1085737"/>
                    <a:pt x="1741939" y="1075773"/>
                  </a:cubicBezTo>
                  <a:cubicBezTo>
                    <a:pt x="1766889" y="1059581"/>
                    <a:pt x="1798075" y="1054599"/>
                    <a:pt x="1814292" y="1027198"/>
                  </a:cubicBezTo>
                  <a:cubicBezTo>
                    <a:pt x="1816787" y="1020971"/>
                    <a:pt x="1819282" y="1015989"/>
                    <a:pt x="1823024" y="1009761"/>
                  </a:cubicBezTo>
                  <a:cubicBezTo>
                    <a:pt x="1828014" y="1004779"/>
                    <a:pt x="1833004" y="999797"/>
                    <a:pt x="1836747" y="994815"/>
                  </a:cubicBezTo>
                  <a:cubicBezTo>
                    <a:pt x="1850469" y="989833"/>
                    <a:pt x="1864191" y="983606"/>
                    <a:pt x="1879160" y="986097"/>
                  </a:cubicBezTo>
                  <a:cubicBezTo>
                    <a:pt x="1879160" y="963678"/>
                    <a:pt x="1862943" y="962432"/>
                    <a:pt x="1854211" y="953714"/>
                  </a:cubicBezTo>
                  <a:cubicBezTo>
                    <a:pt x="1845479" y="943750"/>
                    <a:pt x="1845479" y="935032"/>
                    <a:pt x="1849221" y="925068"/>
                  </a:cubicBezTo>
                  <a:cubicBezTo>
                    <a:pt x="1855458" y="915104"/>
                    <a:pt x="1860448" y="910122"/>
                    <a:pt x="1874170" y="910122"/>
                  </a:cubicBezTo>
                  <a:cubicBezTo>
                    <a:pt x="1897872" y="911367"/>
                    <a:pt x="1917832" y="910122"/>
                    <a:pt x="1924069" y="942505"/>
                  </a:cubicBezTo>
                  <a:cubicBezTo>
                    <a:pt x="1927811" y="963678"/>
                    <a:pt x="1942781" y="986097"/>
                    <a:pt x="1972720" y="983606"/>
                  </a:cubicBezTo>
                  <a:cubicBezTo>
                    <a:pt x="1981452" y="969905"/>
                    <a:pt x="1965235" y="958696"/>
                    <a:pt x="1968978" y="946241"/>
                  </a:cubicBezTo>
                  <a:cubicBezTo>
                    <a:pt x="1971473" y="932541"/>
                    <a:pt x="1968978" y="922577"/>
                    <a:pt x="1961493" y="911367"/>
                  </a:cubicBezTo>
                  <a:cubicBezTo>
                    <a:pt x="1952761" y="895176"/>
                    <a:pt x="1970225" y="890194"/>
                    <a:pt x="1980205" y="883966"/>
                  </a:cubicBezTo>
                  <a:cubicBezTo>
                    <a:pt x="1987690" y="892685"/>
                    <a:pt x="1997669" y="898912"/>
                    <a:pt x="2006402" y="888948"/>
                  </a:cubicBezTo>
                  <a:cubicBezTo>
                    <a:pt x="2013886" y="878984"/>
                    <a:pt x="2012639" y="867775"/>
                    <a:pt x="2003907" y="860302"/>
                  </a:cubicBezTo>
                  <a:cubicBezTo>
                    <a:pt x="1996422" y="854074"/>
                    <a:pt x="1985195" y="851583"/>
                    <a:pt x="1975215" y="847847"/>
                  </a:cubicBezTo>
                  <a:cubicBezTo>
                    <a:pt x="1962740" y="840374"/>
                    <a:pt x="1955256" y="832901"/>
                    <a:pt x="1966483" y="816709"/>
                  </a:cubicBezTo>
                  <a:cubicBezTo>
                    <a:pt x="1971473" y="809236"/>
                    <a:pt x="1968978" y="796781"/>
                    <a:pt x="1971473" y="786817"/>
                  </a:cubicBezTo>
                  <a:cubicBezTo>
                    <a:pt x="1972720" y="776853"/>
                    <a:pt x="1980205" y="775608"/>
                    <a:pt x="1988937" y="774362"/>
                  </a:cubicBezTo>
                  <a:cubicBezTo>
                    <a:pt x="2022619" y="768135"/>
                    <a:pt x="2036341" y="816709"/>
                    <a:pt x="2071270" y="801763"/>
                  </a:cubicBezTo>
                  <a:cubicBezTo>
                    <a:pt x="2081250" y="816709"/>
                    <a:pt x="2077507" y="832901"/>
                    <a:pt x="2075012" y="847847"/>
                  </a:cubicBezTo>
                  <a:cubicBezTo>
                    <a:pt x="2073765" y="857811"/>
                    <a:pt x="2065032" y="856565"/>
                    <a:pt x="2056300" y="856565"/>
                  </a:cubicBezTo>
                  <a:cubicBezTo>
                    <a:pt x="2048815" y="856565"/>
                    <a:pt x="2038836" y="857811"/>
                    <a:pt x="2041331" y="867775"/>
                  </a:cubicBezTo>
                  <a:cubicBezTo>
                    <a:pt x="2041331" y="875248"/>
                    <a:pt x="2045073" y="883966"/>
                    <a:pt x="2051310" y="888948"/>
                  </a:cubicBezTo>
                  <a:cubicBezTo>
                    <a:pt x="2056300" y="892685"/>
                    <a:pt x="2066280" y="895176"/>
                    <a:pt x="2072517" y="892685"/>
                  </a:cubicBezTo>
                  <a:cubicBezTo>
                    <a:pt x="2102456" y="881475"/>
                    <a:pt x="2117426" y="895176"/>
                    <a:pt x="2123663" y="922577"/>
                  </a:cubicBezTo>
                  <a:cubicBezTo>
                    <a:pt x="2128653" y="936277"/>
                    <a:pt x="2136138" y="956205"/>
                    <a:pt x="2144870" y="951223"/>
                  </a:cubicBezTo>
                  <a:cubicBezTo>
                    <a:pt x="2188531" y="925068"/>
                    <a:pt x="2182294" y="969905"/>
                    <a:pt x="2197264" y="984851"/>
                  </a:cubicBezTo>
                  <a:cubicBezTo>
                    <a:pt x="2201006" y="987342"/>
                    <a:pt x="2208491" y="987342"/>
                    <a:pt x="2210986" y="984851"/>
                  </a:cubicBezTo>
                  <a:cubicBezTo>
                    <a:pt x="2214728" y="983606"/>
                    <a:pt x="2218471" y="976133"/>
                    <a:pt x="2218471" y="972396"/>
                  </a:cubicBezTo>
                  <a:cubicBezTo>
                    <a:pt x="2214728" y="948732"/>
                    <a:pt x="2208491" y="925068"/>
                    <a:pt x="2181047" y="916349"/>
                  </a:cubicBezTo>
                  <a:cubicBezTo>
                    <a:pt x="2159840" y="910122"/>
                    <a:pt x="2143623" y="897667"/>
                    <a:pt x="2132396" y="875248"/>
                  </a:cubicBezTo>
                  <a:cubicBezTo>
                    <a:pt x="2144870" y="870266"/>
                    <a:pt x="2154850" y="867775"/>
                    <a:pt x="2163582" y="862793"/>
                  </a:cubicBezTo>
                  <a:cubicBezTo>
                    <a:pt x="2184789" y="849092"/>
                    <a:pt x="2191026" y="839128"/>
                    <a:pt x="2176057" y="819200"/>
                  </a:cubicBezTo>
                  <a:cubicBezTo>
                    <a:pt x="2162335" y="799272"/>
                    <a:pt x="2161087" y="781835"/>
                    <a:pt x="2166077" y="759416"/>
                  </a:cubicBezTo>
                  <a:cubicBezTo>
                    <a:pt x="2168572" y="746961"/>
                    <a:pt x="2156097" y="741979"/>
                    <a:pt x="2144870" y="741979"/>
                  </a:cubicBezTo>
                  <a:cubicBezTo>
                    <a:pt x="2137385" y="741979"/>
                    <a:pt x="2129901" y="744470"/>
                    <a:pt x="2122416" y="745716"/>
                  </a:cubicBezTo>
                  <a:cubicBezTo>
                    <a:pt x="2109941" y="748207"/>
                    <a:pt x="2101209" y="778099"/>
                    <a:pt x="2086239" y="754434"/>
                  </a:cubicBezTo>
                  <a:cubicBezTo>
                    <a:pt x="2078755" y="740734"/>
                    <a:pt x="2096219" y="733261"/>
                    <a:pt x="2107446" y="724542"/>
                  </a:cubicBezTo>
                  <a:cubicBezTo>
                    <a:pt x="2116179" y="718315"/>
                    <a:pt x="2124911" y="712087"/>
                    <a:pt x="2131148" y="704614"/>
                  </a:cubicBezTo>
                  <a:cubicBezTo>
                    <a:pt x="2137385" y="699632"/>
                    <a:pt x="2138633" y="687177"/>
                    <a:pt x="2129901" y="687177"/>
                  </a:cubicBezTo>
                  <a:cubicBezTo>
                    <a:pt x="2109941" y="684686"/>
                    <a:pt x="2106199" y="668495"/>
                    <a:pt x="2096219" y="656040"/>
                  </a:cubicBezTo>
                  <a:cubicBezTo>
                    <a:pt x="2087487" y="644830"/>
                    <a:pt x="2080002" y="633621"/>
                    <a:pt x="2102456" y="627393"/>
                  </a:cubicBezTo>
                  <a:cubicBezTo>
                    <a:pt x="2114307" y="624279"/>
                    <a:pt x="2121169" y="617118"/>
                    <a:pt x="2126470" y="608399"/>
                  </a:cubicBezTo>
                  <a:lnTo>
                    <a:pt x="2139351" y="583500"/>
                  </a:lnTo>
                  <a:lnTo>
                    <a:pt x="2119578" y="566146"/>
                  </a:lnTo>
                  <a:cubicBezTo>
                    <a:pt x="2115055" y="558348"/>
                    <a:pt x="2113183" y="548990"/>
                    <a:pt x="2113807" y="537761"/>
                  </a:cubicBezTo>
                  <a:cubicBezTo>
                    <a:pt x="2115054" y="530275"/>
                    <a:pt x="2120046" y="524036"/>
                    <a:pt x="2125037" y="519046"/>
                  </a:cubicBezTo>
                  <a:cubicBezTo>
                    <a:pt x="2161223" y="501578"/>
                    <a:pt x="2135019" y="484110"/>
                    <a:pt x="2127532" y="464147"/>
                  </a:cubicBezTo>
                  <a:cubicBezTo>
                    <a:pt x="2110063" y="424220"/>
                    <a:pt x="2107568" y="467890"/>
                    <a:pt x="2098833" y="470385"/>
                  </a:cubicBezTo>
                  <a:cubicBezTo>
                    <a:pt x="2075125" y="472881"/>
                    <a:pt x="2052665" y="457908"/>
                    <a:pt x="2027709" y="465394"/>
                  </a:cubicBezTo>
                  <a:cubicBezTo>
                    <a:pt x="2004001" y="466642"/>
                    <a:pt x="1980293" y="469137"/>
                    <a:pt x="1962824" y="447926"/>
                  </a:cubicBezTo>
                  <a:cubicBezTo>
                    <a:pt x="1960328" y="431706"/>
                    <a:pt x="1969063" y="412991"/>
                    <a:pt x="1939116" y="408000"/>
                  </a:cubicBezTo>
                  <a:cubicBezTo>
                    <a:pt x="1896691" y="400514"/>
                    <a:pt x="1879222" y="360587"/>
                    <a:pt x="1848027" y="335633"/>
                  </a:cubicBezTo>
                  <a:cubicBezTo>
                    <a:pt x="1846779" y="303193"/>
                    <a:pt x="1819328" y="286972"/>
                    <a:pt x="1803107" y="264514"/>
                  </a:cubicBezTo>
                  <a:cubicBezTo>
                    <a:pt x="1789381" y="247046"/>
                    <a:pt x="1789381" y="222092"/>
                    <a:pt x="1800611" y="205872"/>
                  </a:cubicBezTo>
                  <a:cubicBezTo>
                    <a:pt x="1820576" y="179670"/>
                    <a:pt x="1791876" y="175927"/>
                    <a:pt x="1786885" y="162202"/>
                  </a:cubicBezTo>
                  <a:cubicBezTo>
                    <a:pt x="1814337" y="165945"/>
                    <a:pt x="1839293" y="147229"/>
                    <a:pt x="1866744" y="145982"/>
                  </a:cubicBezTo>
                  <a:cubicBezTo>
                    <a:pt x="1875479" y="167193"/>
                    <a:pt x="1888892" y="181541"/>
                    <a:pt x="1905426" y="191367"/>
                  </a:cubicBezTo>
                  <a:lnTo>
                    <a:pt x="1956497" y="207603"/>
                  </a:lnTo>
                  <a:lnTo>
                    <a:pt x="1964072" y="212110"/>
                  </a:lnTo>
                  <a:lnTo>
                    <a:pt x="1969480" y="217249"/>
                  </a:lnTo>
                  <a:lnTo>
                    <a:pt x="1989340" y="240028"/>
                  </a:lnTo>
                  <a:cubicBezTo>
                    <a:pt x="1998698" y="249541"/>
                    <a:pt x="2010240" y="255780"/>
                    <a:pt x="2028957" y="250789"/>
                  </a:cubicBezTo>
                  <a:cubicBezTo>
                    <a:pt x="2012736" y="253285"/>
                    <a:pt x="2001817" y="247358"/>
                    <a:pt x="1992303" y="238936"/>
                  </a:cubicBezTo>
                  <a:lnTo>
                    <a:pt x="1969480" y="217249"/>
                  </a:lnTo>
                  <a:lnTo>
                    <a:pt x="1962824" y="209615"/>
                  </a:lnTo>
                  <a:lnTo>
                    <a:pt x="1956497" y="207603"/>
                  </a:lnTo>
                  <a:lnTo>
                    <a:pt x="1914004" y="182321"/>
                  </a:lnTo>
                  <a:cubicBezTo>
                    <a:pt x="1896691" y="172808"/>
                    <a:pt x="1879846" y="162202"/>
                    <a:pt x="1866744" y="145982"/>
                  </a:cubicBezTo>
                  <a:cubicBezTo>
                    <a:pt x="1869240" y="140991"/>
                    <a:pt x="1870487" y="137248"/>
                    <a:pt x="1871735" y="131009"/>
                  </a:cubicBezTo>
                  <a:cubicBezTo>
                    <a:pt x="1872983" y="126018"/>
                    <a:pt x="1874231" y="117285"/>
                    <a:pt x="1871735" y="117285"/>
                  </a:cubicBezTo>
                  <a:cubicBezTo>
                    <a:pt x="1835549" y="103560"/>
                    <a:pt x="1844284" y="46165"/>
                    <a:pt x="1800611" y="42422"/>
                  </a:cubicBezTo>
                  <a:cubicBezTo>
                    <a:pt x="1775655" y="39927"/>
                    <a:pt x="1773160" y="21211"/>
                    <a:pt x="1769416" y="3743"/>
                  </a:cubicBezTo>
                  <a:cubicBezTo>
                    <a:pt x="1791876" y="3743"/>
                    <a:pt x="1814337" y="3743"/>
                    <a:pt x="1835549" y="3743"/>
                  </a:cubicBezTo>
                  <a:cubicBezTo>
                    <a:pt x="1860505" y="16220"/>
                    <a:pt x="1874231" y="44918"/>
                    <a:pt x="1911664" y="36184"/>
                  </a:cubicBezTo>
                  <a:cubicBezTo>
                    <a:pt x="1966567" y="24954"/>
                    <a:pt x="1994019" y="44918"/>
                    <a:pt x="1970311" y="106055"/>
                  </a:cubicBezTo>
                  <a:cubicBezTo>
                    <a:pt x="1965320" y="118532"/>
                    <a:pt x="1965320" y="133505"/>
                    <a:pt x="1992771" y="140991"/>
                  </a:cubicBezTo>
                  <a:cubicBezTo>
                    <a:pt x="1970311" y="72367"/>
                    <a:pt x="2011488" y="48661"/>
                    <a:pt x="2061399" y="33688"/>
                  </a:cubicBezTo>
                  <a:cubicBezTo>
                    <a:pt x="2083860" y="26202"/>
                    <a:pt x="2110063" y="13725"/>
                    <a:pt x="2126285" y="41175"/>
                  </a:cubicBezTo>
                  <a:cubicBezTo>
                    <a:pt x="2143754" y="67376"/>
                    <a:pt x="2120046" y="83597"/>
                    <a:pt x="2098833" y="111046"/>
                  </a:cubicBezTo>
                  <a:cubicBezTo>
                    <a:pt x="2131276" y="94826"/>
                    <a:pt x="2157479" y="86092"/>
                    <a:pt x="2183683" y="103560"/>
                  </a:cubicBezTo>
                  <a:cubicBezTo>
                    <a:pt x="2189922" y="108551"/>
                    <a:pt x="2193665" y="114789"/>
                    <a:pt x="2198657" y="121028"/>
                  </a:cubicBezTo>
                  <a:cubicBezTo>
                    <a:pt x="2200528" y="177174"/>
                    <a:pt x="2179238" y="237532"/>
                    <a:pt x="2147419" y="271045"/>
                  </a:cubicBezTo>
                  <a:lnTo>
                    <a:pt x="2113595" y="293762"/>
                  </a:lnTo>
                  <a:lnTo>
                    <a:pt x="2112206" y="293060"/>
                  </a:lnTo>
                  <a:lnTo>
                    <a:pt x="2102577" y="254844"/>
                  </a:lnTo>
                  <a:cubicBezTo>
                    <a:pt x="2101329" y="240184"/>
                    <a:pt x="2099457" y="223964"/>
                    <a:pt x="2088851" y="205872"/>
                  </a:cubicBezTo>
                  <a:cubicBezTo>
                    <a:pt x="2098833" y="243303"/>
                    <a:pt x="2100081" y="267009"/>
                    <a:pt x="2107568" y="290716"/>
                  </a:cubicBezTo>
                  <a:lnTo>
                    <a:pt x="2112206" y="293060"/>
                  </a:lnTo>
                  <a:lnTo>
                    <a:pt x="2112559" y="294459"/>
                  </a:lnTo>
                  <a:lnTo>
                    <a:pt x="2113595" y="293762"/>
                  </a:lnTo>
                  <a:lnTo>
                    <a:pt x="2135955" y="305064"/>
                  </a:lnTo>
                  <a:cubicBezTo>
                    <a:pt x="2145937" y="308807"/>
                    <a:pt x="2156232" y="311927"/>
                    <a:pt x="2166214" y="315670"/>
                  </a:cubicBezTo>
                  <a:cubicBezTo>
                    <a:pt x="2199904" y="328147"/>
                    <a:pt x="2223612" y="319413"/>
                    <a:pt x="2227355" y="280734"/>
                  </a:cubicBezTo>
                  <a:cubicBezTo>
                    <a:pt x="2231099" y="235817"/>
                    <a:pt x="2249816" y="202129"/>
                    <a:pt x="2279763" y="168440"/>
                  </a:cubicBezTo>
                  <a:cubicBezTo>
                    <a:pt x="2312205" y="136000"/>
                    <a:pt x="2277267" y="93578"/>
                    <a:pt x="2278515" y="54899"/>
                  </a:cubicBezTo>
                  <a:cubicBezTo>
                    <a:pt x="2278515" y="37431"/>
                    <a:pt x="2267285" y="19964"/>
                    <a:pt x="2282258" y="3743"/>
                  </a:cubicBezTo>
                  <a:cubicBezTo>
                    <a:pt x="2298480" y="2496"/>
                    <a:pt x="2314701" y="1248"/>
                    <a:pt x="2329674" y="0"/>
                  </a:cubicBezTo>
                  <a:close/>
                </a:path>
              </a:pathLst>
            </a:custGeom>
            <a:solidFill>
              <a:srgbClr val="20A1A5">
                <a:alpha val="89800"/>
              </a:srgbClr>
            </a:solidFill>
            <a:ln>
              <a:noFill/>
            </a:ln>
          </p:spPr>
          <p:txBody>
            <a:bodyPr anchorCtr="0" anchor="ctr" bIns="22850" lIns="45725" spcFirstLastPara="1" rIns="45725" wrap="square" tIns="2285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747993"/>
                </a:solidFill>
                <a:latin typeface="Jost Light"/>
                <a:ea typeface="Jost Light"/>
                <a:cs typeface="Jost Light"/>
                <a:sym typeface="Jost Light"/>
              </a:endParaRPr>
            </a:p>
          </p:txBody>
        </p:sp>
        <p:sp>
          <p:nvSpPr>
            <p:cNvPr id="660" name="Google Shape;660;g311d5cb9a0a_0_344"/>
            <p:cNvSpPr/>
            <p:nvPr/>
          </p:nvSpPr>
          <p:spPr>
            <a:xfrm>
              <a:off x="16651497" y="5131935"/>
              <a:ext cx="4369482" cy="4740459"/>
            </a:xfrm>
            <a:custGeom>
              <a:rect b="b" l="l" r="r" t="t"/>
              <a:pathLst>
                <a:path extrusionOk="0" h="4017338" w="4882103">
                  <a:moveTo>
                    <a:pt x="519282" y="3912694"/>
                  </a:moveTo>
                  <a:cubicBezTo>
                    <a:pt x="526269" y="3912694"/>
                    <a:pt x="533837" y="3913891"/>
                    <a:pt x="540824" y="3913891"/>
                  </a:cubicBezTo>
                  <a:cubicBezTo>
                    <a:pt x="545483" y="3913891"/>
                    <a:pt x="552470" y="3915487"/>
                    <a:pt x="554798" y="3915487"/>
                  </a:cubicBezTo>
                  <a:cubicBezTo>
                    <a:pt x="566444" y="3921870"/>
                    <a:pt x="575759" y="3929849"/>
                    <a:pt x="585074" y="3936232"/>
                  </a:cubicBezTo>
                  <a:cubicBezTo>
                    <a:pt x="585074" y="3948999"/>
                    <a:pt x="585074" y="3963361"/>
                    <a:pt x="585074" y="3976128"/>
                  </a:cubicBezTo>
                  <a:cubicBezTo>
                    <a:pt x="552470" y="3974532"/>
                    <a:pt x="531509" y="3958575"/>
                    <a:pt x="512878" y="3944212"/>
                  </a:cubicBezTo>
                  <a:cubicBezTo>
                    <a:pt x="501232" y="3936232"/>
                    <a:pt x="491917" y="3929849"/>
                    <a:pt x="501232" y="3918678"/>
                  </a:cubicBezTo>
                  <a:cubicBezTo>
                    <a:pt x="505891" y="3913891"/>
                    <a:pt x="512295" y="3912694"/>
                    <a:pt x="519282" y="3912694"/>
                  </a:cubicBezTo>
                  <a:close/>
                  <a:moveTo>
                    <a:pt x="4569700" y="3897273"/>
                  </a:moveTo>
                  <a:lnTo>
                    <a:pt x="4571758" y="3898190"/>
                  </a:lnTo>
                  <a:lnTo>
                    <a:pt x="4572108" y="3898832"/>
                  </a:lnTo>
                  <a:close/>
                  <a:moveTo>
                    <a:pt x="146530" y="3865944"/>
                  </a:moveTo>
                  <a:cubicBezTo>
                    <a:pt x="165858" y="3876674"/>
                    <a:pt x="194848" y="3872075"/>
                    <a:pt x="211759" y="3885873"/>
                  </a:cubicBezTo>
                  <a:lnTo>
                    <a:pt x="209344" y="3885873"/>
                  </a:lnTo>
                  <a:cubicBezTo>
                    <a:pt x="231086" y="3895071"/>
                    <a:pt x="226254" y="3913466"/>
                    <a:pt x="243164" y="3925730"/>
                  </a:cubicBezTo>
                  <a:cubicBezTo>
                    <a:pt x="279402" y="3939528"/>
                    <a:pt x="315641" y="3965588"/>
                    <a:pt x="267324" y="3985517"/>
                  </a:cubicBezTo>
                  <a:cubicBezTo>
                    <a:pt x="209344" y="4008511"/>
                    <a:pt x="182768" y="3968654"/>
                    <a:pt x="151363" y="3942593"/>
                  </a:cubicBezTo>
                  <a:lnTo>
                    <a:pt x="151363" y="3944126"/>
                  </a:lnTo>
                  <a:cubicBezTo>
                    <a:pt x="136868" y="3918065"/>
                    <a:pt x="74054" y="3899670"/>
                    <a:pt x="129618" y="3867477"/>
                  </a:cubicBezTo>
                  <a:cubicBezTo>
                    <a:pt x="134450" y="3869010"/>
                    <a:pt x="141698" y="3869010"/>
                    <a:pt x="146530" y="3865944"/>
                  </a:cubicBezTo>
                  <a:close/>
                  <a:moveTo>
                    <a:pt x="1261720" y="3833846"/>
                  </a:moveTo>
                  <a:cubicBezTo>
                    <a:pt x="1271931" y="3834039"/>
                    <a:pt x="1281833" y="3837521"/>
                    <a:pt x="1290498" y="3845257"/>
                  </a:cubicBezTo>
                  <a:lnTo>
                    <a:pt x="1290498" y="3842162"/>
                  </a:lnTo>
                  <a:cubicBezTo>
                    <a:pt x="1322678" y="3868467"/>
                    <a:pt x="1310300" y="3894772"/>
                    <a:pt x="1297923" y="3921078"/>
                  </a:cubicBezTo>
                  <a:lnTo>
                    <a:pt x="1292973" y="3922626"/>
                  </a:lnTo>
                  <a:cubicBezTo>
                    <a:pt x="1285546" y="3927267"/>
                    <a:pt x="1283071" y="3931909"/>
                    <a:pt x="1285546" y="3936552"/>
                  </a:cubicBezTo>
                  <a:cubicBezTo>
                    <a:pt x="1285546" y="3941193"/>
                    <a:pt x="1288021" y="3942740"/>
                    <a:pt x="1290498" y="3942740"/>
                  </a:cubicBezTo>
                  <a:cubicBezTo>
                    <a:pt x="1297923" y="3945836"/>
                    <a:pt x="1302875" y="3950478"/>
                    <a:pt x="1297923" y="3953572"/>
                  </a:cubicBezTo>
                  <a:lnTo>
                    <a:pt x="1290496" y="3958215"/>
                  </a:lnTo>
                  <a:lnTo>
                    <a:pt x="1248995" y="3968732"/>
                  </a:lnTo>
                  <a:cubicBezTo>
                    <a:pt x="1209890" y="3975912"/>
                    <a:pt x="1181579" y="3969820"/>
                    <a:pt x="1196431" y="3921078"/>
                  </a:cubicBezTo>
                  <a:cubicBezTo>
                    <a:pt x="1201382" y="3917983"/>
                    <a:pt x="1203857" y="3911794"/>
                    <a:pt x="1201382" y="3907151"/>
                  </a:cubicBezTo>
                  <a:cubicBezTo>
                    <a:pt x="1221186" y="3888583"/>
                    <a:pt x="1203857" y="3862279"/>
                    <a:pt x="1231086" y="3842162"/>
                  </a:cubicBezTo>
                  <a:cubicBezTo>
                    <a:pt x="1240988" y="3836747"/>
                    <a:pt x="1251509" y="3833652"/>
                    <a:pt x="1261720" y="3833846"/>
                  </a:cubicBezTo>
                  <a:close/>
                  <a:moveTo>
                    <a:pt x="676374" y="3746250"/>
                  </a:moveTo>
                  <a:lnTo>
                    <a:pt x="678714" y="3749345"/>
                  </a:lnTo>
                  <a:cubicBezTo>
                    <a:pt x="683396" y="3749345"/>
                    <a:pt x="688076" y="3749345"/>
                    <a:pt x="692756" y="3746250"/>
                  </a:cubicBezTo>
                  <a:cubicBezTo>
                    <a:pt x="706797" y="3749345"/>
                    <a:pt x="718499" y="3757082"/>
                    <a:pt x="730200" y="3763271"/>
                  </a:cubicBezTo>
                  <a:lnTo>
                    <a:pt x="730200" y="3764819"/>
                  </a:lnTo>
                  <a:cubicBezTo>
                    <a:pt x="748922" y="3777198"/>
                    <a:pt x="746582" y="3795766"/>
                    <a:pt x="758283" y="3809692"/>
                  </a:cubicBezTo>
                  <a:lnTo>
                    <a:pt x="758283" y="3815882"/>
                  </a:lnTo>
                  <a:cubicBezTo>
                    <a:pt x="737220" y="3843734"/>
                    <a:pt x="760623" y="3883965"/>
                    <a:pt x="699777" y="3902534"/>
                  </a:cubicBezTo>
                  <a:cubicBezTo>
                    <a:pt x="603827" y="3874682"/>
                    <a:pt x="688076" y="3814335"/>
                    <a:pt x="645951" y="3775650"/>
                  </a:cubicBezTo>
                  <a:lnTo>
                    <a:pt x="645951" y="3772555"/>
                  </a:lnTo>
                  <a:cubicBezTo>
                    <a:pt x="648291" y="3760176"/>
                    <a:pt x="659993" y="3750892"/>
                    <a:pt x="676374" y="3746250"/>
                  </a:cubicBezTo>
                  <a:close/>
                  <a:moveTo>
                    <a:pt x="2215595" y="3726751"/>
                  </a:moveTo>
                  <a:lnTo>
                    <a:pt x="2218043" y="3728298"/>
                  </a:lnTo>
                  <a:lnTo>
                    <a:pt x="2215651" y="3727646"/>
                  </a:lnTo>
                  <a:close/>
                  <a:moveTo>
                    <a:pt x="2171219" y="3715532"/>
                  </a:moveTo>
                  <a:lnTo>
                    <a:pt x="2215651" y="3727646"/>
                  </a:lnTo>
                  <a:lnTo>
                    <a:pt x="2220491" y="3805666"/>
                  </a:lnTo>
                  <a:cubicBezTo>
                    <a:pt x="2210697" y="3810309"/>
                    <a:pt x="2208249" y="3814950"/>
                    <a:pt x="2210697" y="3819592"/>
                  </a:cubicBezTo>
                  <a:cubicBezTo>
                    <a:pt x="2215595" y="3824235"/>
                    <a:pt x="2215595" y="3825782"/>
                    <a:pt x="2220491" y="3825782"/>
                  </a:cubicBezTo>
                  <a:cubicBezTo>
                    <a:pt x="2225387" y="3830423"/>
                    <a:pt x="2227835" y="3835066"/>
                    <a:pt x="2222939" y="3838161"/>
                  </a:cubicBezTo>
                  <a:lnTo>
                    <a:pt x="2217070" y="3843107"/>
                  </a:lnTo>
                  <a:lnTo>
                    <a:pt x="2218043" y="3842801"/>
                  </a:lnTo>
                  <a:lnTo>
                    <a:pt x="2215595" y="3844349"/>
                  </a:lnTo>
                  <a:lnTo>
                    <a:pt x="2217066" y="3843109"/>
                  </a:lnTo>
                  <a:lnTo>
                    <a:pt x="2173667" y="3856728"/>
                  </a:lnTo>
                  <a:cubicBezTo>
                    <a:pt x="2158672" y="3857116"/>
                    <a:pt x="2143370" y="3852860"/>
                    <a:pt x="2127456" y="3842802"/>
                  </a:cubicBezTo>
                  <a:cubicBezTo>
                    <a:pt x="2127456" y="3830423"/>
                    <a:pt x="2125008" y="3818045"/>
                    <a:pt x="2122559" y="3805666"/>
                  </a:cubicBezTo>
                  <a:cubicBezTo>
                    <a:pt x="2129906" y="3801024"/>
                    <a:pt x="2132354" y="3796381"/>
                    <a:pt x="2127456" y="3790193"/>
                  </a:cubicBezTo>
                  <a:cubicBezTo>
                    <a:pt x="2147042" y="3773171"/>
                    <a:pt x="2142146" y="3757698"/>
                    <a:pt x="2129906" y="3740677"/>
                  </a:cubicBezTo>
                  <a:lnTo>
                    <a:pt x="2129906" y="3732940"/>
                  </a:lnTo>
                  <a:cubicBezTo>
                    <a:pt x="2142146" y="3719788"/>
                    <a:pt x="2156224" y="3715145"/>
                    <a:pt x="2171219" y="3715532"/>
                  </a:cubicBezTo>
                  <a:close/>
                  <a:moveTo>
                    <a:pt x="36908" y="3597169"/>
                  </a:moveTo>
                  <a:cubicBezTo>
                    <a:pt x="46084" y="3598599"/>
                    <a:pt x="57552" y="3601457"/>
                    <a:pt x="69022" y="3604317"/>
                  </a:cubicBezTo>
                  <a:cubicBezTo>
                    <a:pt x="73609" y="3605747"/>
                    <a:pt x="76476" y="3607892"/>
                    <a:pt x="77050" y="3610393"/>
                  </a:cubicBezTo>
                  <a:lnTo>
                    <a:pt x="76362" y="3611377"/>
                  </a:lnTo>
                  <a:lnTo>
                    <a:pt x="103623" y="3618611"/>
                  </a:lnTo>
                  <a:cubicBezTo>
                    <a:pt x="130714" y="3630810"/>
                    <a:pt x="155343" y="3641485"/>
                    <a:pt x="165195" y="3661310"/>
                  </a:cubicBezTo>
                  <a:cubicBezTo>
                    <a:pt x="165195" y="3671984"/>
                    <a:pt x="162731" y="3681134"/>
                    <a:pt x="162731" y="3690283"/>
                  </a:cubicBezTo>
                  <a:cubicBezTo>
                    <a:pt x="103623" y="3690283"/>
                    <a:pt x="86382" y="3652160"/>
                    <a:pt x="42051" y="3638435"/>
                  </a:cubicBezTo>
                  <a:cubicBezTo>
                    <a:pt x="34662" y="3633861"/>
                    <a:pt x="29736" y="3629286"/>
                    <a:pt x="29736" y="3624711"/>
                  </a:cubicBezTo>
                  <a:lnTo>
                    <a:pt x="31911" y="3621342"/>
                  </a:lnTo>
                  <a:lnTo>
                    <a:pt x="30027" y="3621473"/>
                  </a:lnTo>
                  <a:lnTo>
                    <a:pt x="20851" y="3628621"/>
                  </a:lnTo>
                  <a:lnTo>
                    <a:pt x="7087" y="3625762"/>
                  </a:lnTo>
                  <a:lnTo>
                    <a:pt x="2500" y="3621473"/>
                  </a:lnTo>
                  <a:cubicBezTo>
                    <a:pt x="-2087" y="3614324"/>
                    <a:pt x="206" y="3608606"/>
                    <a:pt x="4794" y="3602887"/>
                  </a:cubicBezTo>
                  <a:cubicBezTo>
                    <a:pt x="13970" y="3597169"/>
                    <a:pt x="25438" y="3595739"/>
                    <a:pt x="36908" y="3597169"/>
                  </a:cubicBezTo>
                  <a:close/>
                  <a:moveTo>
                    <a:pt x="2969891" y="3507966"/>
                  </a:moveTo>
                  <a:lnTo>
                    <a:pt x="2957649" y="3523960"/>
                  </a:lnTo>
                  <a:cubicBezTo>
                    <a:pt x="2948324" y="3527655"/>
                    <a:pt x="2936891" y="3530379"/>
                    <a:pt x="2930875" y="3536601"/>
                  </a:cubicBezTo>
                  <a:lnTo>
                    <a:pt x="2930882" y="3536599"/>
                  </a:lnTo>
                  <a:lnTo>
                    <a:pt x="2957649" y="3523961"/>
                  </a:lnTo>
                  <a:lnTo>
                    <a:pt x="2969891" y="3507967"/>
                  </a:lnTo>
                  <a:lnTo>
                    <a:pt x="2976903" y="3514627"/>
                  </a:lnTo>
                  <a:lnTo>
                    <a:pt x="2976903" y="3514626"/>
                  </a:lnTo>
                  <a:close/>
                  <a:moveTo>
                    <a:pt x="1337118" y="3500160"/>
                  </a:moveTo>
                  <a:cubicBezTo>
                    <a:pt x="1349128" y="3504931"/>
                    <a:pt x="1358735" y="3511291"/>
                    <a:pt x="1370745" y="3517650"/>
                  </a:cubicBezTo>
                  <a:lnTo>
                    <a:pt x="1373149" y="3519240"/>
                  </a:lnTo>
                  <a:cubicBezTo>
                    <a:pt x="1380354" y="3525600"/>
                    <a:pt x="1389963" y="3531960"/>
                    <a:pt x="1401973" y="3535140"/>
                  </a:cubicBezTo>
                  <a:lnTo>
                    <a:pt x="1409179" y="3538320"/>
                  </a:lnTo>
                  <a:cubicBezTo>
                    <a:pt x="1413984" y="3547860"/>
                    <a:pt x="1421189" y="3554220"/>
                    <a:pt x="1430798" y="3560580"/>
                  </a:cubicBezTo>
                  <a:cubicBezTo>
                    <a:pt x="1430798" y="3566940"/>
                    <a:pt x="1430798" y="3574889"/>
                    <a:pt x="1430798" y="3581249"/>
                  </a:cubicBezTo>
                  <a:cubicBezTo>
                    <a:pt x="1411582" y="3590790"/>
                    <a:pt x="1418787" y="3611459"/>
                    <a:pt x="1397168" y="3620998"/>
                  </a:cubicBezTo>
                  <a:lnTo>
                    <a:pt x="1399572" y="3617819"/>
                  </a:lnTo>
                  <a:cubicBezTo>
                    <a:pt x="1332312" y="3628949"/>
                    <a:pt x="1363540" y="3587609"/>
                    <a:pt x="1341921" y="3574889"/>
                  </a:cubicBezTo>
                  <a:cubicBezTo>
                    <a:pt x="1341921" y="3568529"/>
                    <a:pt x="1339519" y="3563759"/>
                    <a:pt x="1332312" y="3558989"/>
                  </a:cubicBezTo>
                  <a:cubicBezTo>
                    <a:pt x="1327509" y="3551039"/>
                    <a:pt x="1315498" y="3543090"/>
                    <a:pt x="1313097" y="3533549"/>
                  </a:cubicBezTo>
                  <a:cubicBezTo>
                    <a:pt x="1313097" y="3528780"/>
                    <a:pt x="1310695" y="3522421"/>
                    <a:pt x="1305890" y="3519240"/>
                  </a:cubicBezTo>
                  <a:cubicBezTo>
                    <a:pt x="1315498" y="3512880"/>
                    <a:pt x="1327509" y="3506520"/>
                    <a:pt x="1337118" y="3501750"/>
                  </a:cubicBezTo>
                  <a:close/>
                  <a:moveTo>
                    <a:pt x="3631502" y="3294945"/>
                  </a:moveTo>
                  <a:cubicBezTo>
                    <a:pt x="3646432" y="3293900"/>
                    <a:pt x="3666138" y="3299344"/>
                    <a:pt x="3693816" y="3315680"/>
                  </a:cubicBezTo>
                  <a:cubicBezTo>
                    <a:pt x="3710664" y="3335905"/>
                    <a:pt x="3729918" y="3356130"/>
                    <a:pt x="3770832" y="3360798"/>
                  </a:cubicBezTo>
                  <a:cubicBezTo>
                    <a:pt x="3790086" y="3363909"/>
                    <a:pt x="3809341" y="3367021"/>
                    <a:pt x="3826188" y="3373244"/>
                  </a:cubicBezTo>
                  <a:cubicBezTo>
                    <a:pt x="3835816" y="3377912"/>
                    <a:pt x="3845442" y="3382578"/>
                    <a:pt x="3852662" y="3390358"/>
                  </a:cubicBezTo>
                  <a:cubicBezTo>
                    <a:pt x="3855070" y="3395024"/>
                    <a:pt x="3855070" y="3399692"/>
                    <a:pt x="3857475" y="3402804"/>
                  </a:cubicBezTo>
                  <a:cubicBezTo>
                    <a:pt x="3871916" y="3415250"/>
                    <a:pt x="3891171" y="3426141"/>
                    <a:pt x="3905610" y="3438587"/>
                  </a:cubicBezTo>
                  <a:cubicBezTo>
                    <a:pt x="3898391" y="3454145"/>
                    <a:pt x="3883950" y="3451033"/>
                    <a:pt x="3871916" y="3446366"/>
                  </a:cubicBezTo>
                  <a:cubicBezTo>
                    <a:pt x="3823782" y="3432363"/>
                    <a:pt x="3778053" y="3418361"/>
                    <a:pt x="3732324" y="3405915"/>
                  </a:cubicBezTo>
                  <a:cubicBezTo>
                    <a:pt x="3705851" y="3399692"/>
                    <a:pt x="3664935" y="3399692"/>
                    <a:pt x="3660122" y="3412139"/>
                  </a:cubicBezTo>
                  <a:cubicBezTo>
                    <a:pt x="3643275" y="3463480"/>
                    <a:pt x="3573479" y="3446366"/>
                    <a:pt x="3527750" y="3458812"/>
                  </a:cubicBezTo>
                  <a:cubicBezTo>
                    <a:pt x="3486834" y="3507041"/>
                    <a:pt x="3580700" y="3563050"/>
                    <a:pt x="3506088" y="3608167"/>
                  </a:cubicBezTo>
                  <a:cubicBezTo>
                    <a:pt x="3527750" y="3626837"/>
                    <a:pt x="3563851" y="3625281"/>
                    <a:pt x="3587918" y="3634616"/>
                  </a:cubicBezTo>
                  <a:cubicBezTo>
                    <a:pt x="3611987" y="3643950"/>
                    <a:pt x="3621614" y="3633060"/>
                    <a:pt x="3626426" y="3617502"/>
                  </a:cubicBezTo>
                  <a:cubicBezTo>
                    <a:pt x="3633647" y="3605055"/>
                    <a:pt x="3650494" y="3608167"/>
                    <a:pt x="3662528" y="3615946"/>
                  </a:cubicBezTo>
                  <a:cubicBezTo>
                    <a:pt x="3674563" y="3620613"/>
                    <a:pt x="3681782" y="3626837"/>
                    <a:pt x="3698630" y="3625281"/>
                  </a:cubicBezTo>
                  <a:cubicBezTo>
                    <a:pt x="3756391" y="3617502"/>
                    <a:pt x="3756391" y="3619057"/>
                    <a:pt x="3763612" y="3651730"/>
                  </a:cubicBezTo>
                  <a:cubicBezTo>
                    <a:pt x="3766019" y="3654840"/>
                    <a:pt x="3763612" y="3659508"/>
                    <a:pt x="3763612" y="3661064"/>
                  </a:cubicBezTo>
                  <a:lnTo>
                    <a:pt x="3762650" y="3662840"/>
                  </a:lnTo>
                  <a:lnTo>
                    <a:pt x="3764019" y="3662066"/>
                  </a:lnTo>
                  <a:cubicBezTo>
                    <a:pt x="3795037" y="3678473"/>
                    <a:pt x="3835630" y="3685212"/>
                    <a:pt x="3865277" y="3702059"/>
                  </a:cubicBezTo>
                  <a:lnTo>
                    <a:pt x="3880218" y="3714461"/>
                  </a:lnTo>
                  <a:lnTo>
                    <a:pt x="3903805" y="3699991"/>
                  </a:lnTo>
                  <a:cubicBezTo>
                    <a:pt x="3935813" y="3694815"/>
                    <a:pt x="3973230" y="3721355"/>
                    <a:pt x="4003885" y="3712022"/>
                  </a:cubicBezTo>
                  <a:cubicBezTo>
                    <a:pt x="3926947" y="3674692"/>
                    <a:pt x="4003885" y="3651361"/>
                    <a:pt x="4025524" y="3623363"/>
                  </a:cubicBezTo>
                  <a:cubicBezTo>
                    <a:pt x="4025524" y="3621808"/>
                    <a:pt x="4030333" y="3620253"/>
                    <a:pt x="4037546" y="3618698"/>
                  </a:cubicBezTo>
                  <a:cubicBezTo>
                    <a:pt x="4047162" y="3618698"/>
                    <a:pt x="4056778" y="3620253"/>
                    <a:pt x="4066397" y="3618698"/>
                  </a:cubicBezTo>
                  <a:cubicBezTo>
                    <a:pt x="4131313" y="3614031"/>
                    <a:pt x="4164974" y="3660693"/>
                    <a:pt x="4232292" y="3656027"/>
                  </a:cubicBezTo>
                  <a:cubicBezTo>
                    <a:pt x="4287592" y="3649805"/>
                    <a:pt x="4342891" y="3660693"/>
                    <a:pt x="4398190" y="3666914"/>
                  </a:cubicBezTo>
                  <a:cubicBezTo>
                    <a:pt x="4410212" y="3666914"/>
                    <a:pt x="4422232" y="3676248"/>
                    <a:pt x="4431851" y="3682469"/>
                  </a:cubicBezTo>
                  <a:lnTo>
                    <a:pt x="4424816" y="3689297"/>
                  </a:lnTo>
                  <a:lnTo>
                    <a:pt x="4439718" y="3683871"/>
                  </a:lnTo>
                  <a:cubicBezTo>
                    <a:pt x="4492674" y="3682314"/>
                    <a:pt x="4543224" y="3680757"/>
                    <a:pt x="4593772" y="3677641"/>
                  </a:cubicBezTo>
                  <a:cubicBezTo>
                    <a:pt x="4649134" y="3676083"/>
                    <a:pt x="4706904" y="3683871"/>
                    <a:pt x="4757452" y="3663622"/>
                  </a:cubicBezTo>
                  <a:cubicBezTo>
                    <a:pt x="4786338" y="3663622"/>
                    <a:pt x="4815223" y="3662064"/>
                    <a:pt x="4844109" y="3662064"/>
                  </a:cubicBezTo>
                  <a:cubicBezTo>
                    <a:pt x="4880214" y="3701007"/>
                    <a:pt x="4892250" y="3749294"/>
                    <a:pt x="4872994" y="3780447"/>
                  </a:cubicBezTo>
                  <a:lnTo>
                    <a:pt x="4872994" y="3778890"/>
                  </a:lnTo>
                  <a:cubicBezTo>
                    <a:pt x="4865772" y="3813158"/>
                    <a:pt x="4812816" y="3805371"/>
                    <a:pt x="4783931" y="3822505"/>
                  </a:cubicBezTo>
                  <a:lnTo>
                    <a:pt x="4781524" y="3822505"/>
                  </a:lnTo>
                  <a:cubicBezTo>
                    <a:pt x="4769488" y="3828735"/>
                    <a:pt x="4762268" y="3836523"/>
                    <a:pt x="4750232" y="3839639"/>
                  </a:cubicBezTo>
                  <a:cubicBezTo>
                    <a:pt x="4740604" y="3847427"/>
                    <a:pt x="4730976" y="3855216"/>
                    <a:pt x="4716532" y="3859889"/>
                  </a:cubicBezTo>
                  <a:lnTo>
                    <a:pt x="4718940" y="3858331"/>
                  </a:lnTo>
                  <a:cubicBezTo>
                    <a:pt x="4711720" y="3867677"/>
                    <a:pt x="4699684" y="3875465"/>
                    <a:pt x="4682834" y="3878581"/>
                  </a:cubicBezTo>
                  <a:lnTo>
                    <a:pt x="4687648" y="3877023"/>
                  </a:lnTo>
                  <a:cubicBezTo>
                    <a:pt x="4675613" y="3894158"/>
                    <a:pt x="4644321" y="3889484"/>
                    <a:pt x="4627470" y="3900388"/>
                  </a:cubicBezTo>
                  <a:lnTo>
                    <a:pt x="4627470" y="3898831"/>
                  </a:lnTo>
                  <a:cubicBezTo>
                    <a:pt x="4617842" y="3905840"/>
                    <a:pt x="4607612" y="3909734"/>
                    <a:pt x="4597683" y="3909735"/>
                  </a:cubicBezTo>
                  <a:lnTo>
                    <a:pt x="4571758" y="3898189"/>
                  </a:lnTo>
                  <a:lnTo>
                    <a:pt x="4561132" y="3878704"/>
                  </a:lnTo>
                  <a:lnTo>
                    <a:pt x="4559278" y="3880006"/>
                  </a:lnTo>
                  <a:cubicBezTo>
                    <a:pt x="4542449" y="3864452"/>
                    <a:pt x="4511192" y="3872229"/>
                    <a:pt x="4496766" y="3861341"/>
                  </a:cubicBezTo>
                  <a:cubicBezTo>
                    <a:pt x="4489554" y="3856674"/>
                    <a:pt x="4484744" y="3853564"/>
                    <a:pt x="4487150" y="3848898"/>
                  </a:cubicBezTo>
                  <a:cubicBezTo>
                    <a:pt x="4489554" y="3844232"/>
                    <a:pt x="4489554" y="3842676"/>
                    <a:pt x="4494363" y="3842676"/>
                  </a:cubicBezTo>
                  <a:lnTo>
                    <a:pt x="4500640" y="3837640"/>
                  </a:lnTo>
                  <a:lnTo>
                    <a:pt x="4494363" y="3841121"/>
                  </a:lnTo>
                  <a:cubicBezTo>
                    <a:pt x="4477532" y="3852009"/>
                    <a:pt x="4451086" y="3847342"/>
                    <a:pt x="4436658" y="3859786"/>
                  </a:cubicBezTo>
                  <a:lnTo>
                    <a:pt x="4434254" y="3859786"/>
                  </a:lnTo>
                  <a:cubicBezTo>
                    <a:pt x="4383764" y="3892450"/>
                    <a:pt x="4309230" y="3883117"/>
                    <a:pt x="4251528" y="3901782"/>
                  </a:cubicBezTo>
                  <a:cubicBezTo>
                    <a:pt x="4232292" y="3908003"/>
                    <a:pt x="4201038" y="3900226"/>
                    <a:pt x="4193825" y="3922003"/>
                  </a:cubicBezTo>
                  <a:cubicBezTo>
                    <a:pt x="4181802" y="3926668"/>
                    <a:pt x="4169780" y="3929779"/>
                    <a:pt x="4157760" y="3936001"/>
                  </a:cubicBezTo>
                  <a:cubicBezTo>
                    <a:pt x="4140930" y="3940666"/>
                    <a:pt x="4131313" y="3936001"/>
                    <a:pt x="4124100" y="3926668"/>
                  </a:cubicBezTo>
                  <a:cubicBezTo>
                    <a:pt x="4119290" y="3914225"/>
                    <a:pt x="4109674" y="3908003"/>
                    <a:pt x="4100056" y="3900226"/>
                  </a:cubicBezTo>
                  <a:lnTo>
                    <a:pt x="4097652" y="3897115"/>
                  </a:lnTo>
                  <a:cubicBezTo>
                    <a:pt x="4088036" y="3895560"/>
                    <a:pt x="4085630" y="3892450"/>
                    <a:pt x="4085630" y="3889338"/>
                  </a:cubicBezTo>
                  <a:cubicBezTo>
                    <a:pt x="4085630" y="3884673"/>
                    <a:pt x="4088036" y="3883117"/>
                    <a:pt x="4088036" y="3883117"/>
                  </a:cubicBezTo>
                  <a:cubicBezTo>
                    <a:pt x="4080823" y="3870674"/>
                    <a:pt x="4073610" y="3892450"/>
                    <a:pt x="4063992" y="3883117"/>
                  </a:cubicBezTo>
                  <a:cubicBezTo>
                    <a:pt x="4025524" y="3880006"/>
                    <a:pt x="4025524" y="3906448"/>
                    <a:pt x="4001480" y="3917336"/>
                  </a:cubicBezTo>
                  <a:lnTo>
                    <a:pt x="3943777" y="3962442"/>
                  </a:lnTo>
                  <a:lnTo>
                    <a:pt x="3942033" y="3958494"/>
                  </a:lnTo>
                  <a:lnTo>
                    <a:pt x="3924574" y="3965222"/>
                  </a:lnTo>
                  <a:lnTo>
                    <a:pt x="3909041" y="3965641"/>
                  </a:lnTo>
                  <a:lnTo>
                    <a:pt x="3887761" y="3977235"/>
                  </a:lnTo>
                  <a:cubicBezTo>
                    <a:pt x="3876484" y="3980094"/>
                    <a:pt x="3864022" y="3981321"/>
                    <a:pt x="3852151" y="3982954"/>
                  </a:cubicBezTo>
                  <a:cubicBezTo>
                    <a:pt x="3840281" y="3981319"/>
                    <a:pt x="3830784" y="3981319"/>
                    <a:pt x="3821288" y="3981319"/>
                  </a:cubicBezTo>
                  <a:cubicBezTo>
                    <a:pt x="3759563" y="3950277"/>
                    <a:pt x="3700212" y="3950277"/>
                    <a:pt x="3638487" y="3979686"/>
                  </a:cubicBezTo>
                  <a:lnTo>
                    <a:pt x="3581265" y="3979686"/>
                  </a:lnTo>
                  <a:lnTo>
                    <a:pt x="3580700" y="3979999"/>
                  </a:lnTo>
                  <a:cubicBezTo>
                    <a:pt x="3568664" y="3986223"/>
                    <a:pt x="3559038" y="3992446"/>
                    <a:pt x="3547004" y="4000225"/>
                  </a:cubicBezTo>
                  <a:cubicBezTo>
                    <a:pt x="3484428" y="4001780"/>
                    <a:pt x="3426666" y="4003336"/>
                    <a:pt x="3366498" y="4017338"/>
                  </a:cubicBezTo>
                  <a:cubicBezTo>
                    <a:pt x="3327989" y="4001780"/>
                    <a:pt x="3287075" y="3998670"/>
                    <a:pt x="3243752" y="4000225"/>
                  </a:cubicBezTo>
                  <a:cubicBezTo>
                    <a:pt x="3207650" y="3978444"/>
                    <a:pt x="3161924" y="3979999"/>
                    <a:pt x="3118602" y="3979999"/>
                  </a:cubicBezTo>
                  <a:cubicBezTo>
                    <a:pt x="3072873" y="3956663"/>
                    <a:pt x="3017518" y="3961331"/>
                    <a:pt x="2964568" y="3959775"/>
                  </a:cubicBezTo>
                  <a:cubicBezTo>
                    <a:pt x="2856265" y="3933326"/>
                    <a:pt x="2743148" y="3920880"/>
                    <a:pt x="2627622" y="3919324"/>
                  </a:cubicBezTo>
                  <a:cubicBezTo>
                    <a:pt x="2625217" y="3913102"/>
                    <a:pt x="2620404" y="3908434"/>
                    <a:pt x="2617996" y="3903766"/>
                  </a:cubicBezTo>
                  <a:cubicBezTo>
                    <a:pt x="2627622" y="3902210"/>
                    <a:pt x="2637250" y="3902210"/>
                    <a:pt x="2646877" y="3899099"/>
                  </a:cubicBezTo>
                  <a:cubicBezTo>
                    <a:pt x="2668538" y="3897543"/>
                    <a:pt x="2690198" y="3892876"/>
                    <a:pt x="2695013" y="3878873"/>
                  </a:cubicBezTo>
                  <a:cubicBezTo>
                    <a:pt x="2697419" y="3863316"/>
                    <a:pt x="2675759" y="3857093"/>
                    <a:pt x="2656505" y="3855537"/>
                  </a:cubicBezTo>
                  <a:cubicBezTo>
                    <a:pt x="2622809" y="3849314"/>
                    <a:pt x="2586708" y="3849314"/>
                    <a:pt x="2586708" y="3818198"/>
                  </a:cubicBezTo>
                  <a:cubicBezTo>
                    <a:pt x="2586708" y="3808863"/>
                    <a:pt x="2581895" y="3796417"/>
                    <a:pt x="2586708" y="3791749"/>
                  </a:cubicBezTo>
                  <a:cubicBezTo>
                    <a:pt x="2605962" y="3782415"/>
                    <a:pt x="2622809" y="3793305"/>
                    <a:pt x="2639656" y="3797973"/>
                  </a:cubicBezTo>
                  <a:cubicBezTo>
                    <a:pt x="2644471" y="3799529"/>
                    <a:pt x="2649284" y="3801085"/>
                    <a:pt x="2654097" y="3801085"/>
                  </a:cubicBezTo>
                  <a:cubicBezTo>
                    <a:pt x="2666131" y="3793305"/>
                    <a:pt x="2680572" y="3791749"/>
                    <a:pt x="2695013" y="3793305"/>
                  </a:cubicBezTo>
                  <a:cubicBezTo>
                    <a:pt x="2695013" y="3791749"/>
                    <a:pt x="2704639" y="3793305"/>
                    <a:pt x="2704639" y="3793305"/>
                  </a:cubicBezTo>
                  <a:cubicBezTo>
                    <a:pt x="2704639" y="3793305"/>
                    <a:pt x="2702232" y="3790193"/>
                    <a:pt x="2699826" y="3788639"/>
                  </a:cubicBezTo>
                  <a:cubicBezTo>
                    <a:pt x="2697419" y="3779303"/>
                    <a:pt x="2695013" y="3768413"/>
                    <a:pt x="2685385" y="3762190"/>
                  </a:cubicBezTo>
                  <a:cubicBezTo>
                    <a:pt x="2675759" y="3762190"/>
                    <a:pt x="2663725" y="3762190"/>
                    <a:pt x="2654097" y="3762190"/>
                  </a:cubicBezTo>
                  <a:cubicBezTo>
                    <a:pt x="2644471" y="3755967"/>
                    <a:pt x="2634843" y="3748188"/>
                    <a:pt x="2622809" y="3741964"/>
                  </a:cubicBezTo>
                  <a:cubicBezTo>
                    <a:pt x="2613183" y="3735742"/>
                    <a:pt x="2603555" y="3727962"/>
                    <a:pt x="2593929" y="3721740"/>
                  </a:cubicBezTo>
                  <a:lnTo>
                    <a:pt x="2602238" y="3693470"/>
                  </a:lnTo>
                  <a:lnTo>
                    <a:pt x="2592948" y="3715844"/>
                  </a:lnTo>
                  <a:cubicBezTo>
                    <a:pt x="2571223" y="3732897"/>
                    <a:pt x="2551911" y="3735998"/>
                    <a:pt x="2535012" y="3714293"/>
                  </a:cubicBezTo>
                  <a:cubicBezTo>
                    <a:pt x="2530183" y="3709643"/>
                    <a:pt x="2535012" y="3701891"/>
                    <a:pt x="2535012" y="3695689"/>
                  </a:cubicBezTo>
                  <a:cubicBezTo>
                    <a:pt x="2532598" y="3656931"/>
                    <a:pt x="2532598" y="3655381"/>
                    <a:pt x="2460178" y="3661582"/>
                  </a:cubicBezTo>
                  <a:cubicBezTo>
                    <a:pt x="2438451" y="3663132"/>
                    <a:pt x="2423967" y="3656931"/>
                    <a:pt x="2409484" y="3649180"/>
                  </a:cubicBezTo>
                  <a:cubicBezTo>
                    <a:pt x="2390172" y="3638327"/>
                    <a:pt x="2370859" y="3627475"/>
                    <a:pt x="2346719" y="3621274"/>
                  </a:cubicBezTo>
                  <a:cubicBezTo>
                    <a:pt x="2320165" y="3613522"/>
                    <a:pt x="2298437" y="3621274"/>
                    <a:pt x="2281540" y="3636777"/>
                  </a:cubicBezTo>
                  <a:cubicBezTo>
                    <a:pt x="2262228" y="3629025"/>
                    <a:pt x="2240501" y="3622824"/>
                    <a:pt x="2218776" y="3616622"/>
                  </a:cubicBezTo>
                  <a:cubicBezTo>
                    <a:pt x="2158426" y="3579415"/>
                    <a:pt x="2066692" y="3613522"/>
                    <a:pt x="2003929" y="3577864"/>
                  </a:cubicBezTo>
                  <a:cubicBezTo>
                    <a:pt x="1994272" y="3571662"/>
                    <a:pt x="1984617" y="3563911"/>
                    <a:pt x="1972546" y="3557710"/>
                  </a:cubicBezTo>
                  <a:cubicBezTo>
                    <a:pt x="1929093" y="3523602"/>
                    <a:pt x="1866329" y="3506549"/>
                    <a:pt x="1818049" y="3477092"/>
                  </a:cubicBezTo>
                  <a:cubicBezTo>
                    <a:pt x="1818049" y="3464690"/>
                    <a:pt x="1818049" y="3450736"/>
                    <a:pt x="1818049" y="3438334"/>
                  </a:cubicBezTo>
                  <a:cubicBezTo>
                    <a:pt x="1847016" y="3442985"/>
                    <a:pt x="1875986" y="3450736"/>
                    <a:pt x="1907368" y="3453837"/>
                  </a:cubicBezTo>
                  <a:cubicBezTo>
                    <a:pt x="1945992" y="3458488"/>
                    <a:pt x="1994272" y="3466241"/>
                    <a:pt x="2023241" y="3447635"/>
                  </a:cubicBezTo>
                  <a:cubicBezTo>
                    <a:pt x="2061865" y="3421281"/>
                    <a:pt x="2127043" y="3441434"/>
                    <a:pt x="2163252" y="3410428"/>
                  </a:cubicBezTo>
                  <a:cubicBezTo>
                    <a:pt x="2105316" y="3379421"/>
                    <a:pt x="2052208" y="3411979"/>
                    <a:pt x="1999100" y="3411979"/>
                  </a:cubicBezTo>
                  <a:cubicBezTo>
                    <a:pt x="1984617" y="3391824"/>
                    <a:pt x="2030483" y="3379421"/>
                    <a:pt x="2006342" y="3356166"/>
                  </a:cubicBezTo>
                  <a:cubicBezTo>
                    <a:pt x="1987030" y="3339113"/>
                    <a:pt x="2013584" y="3318958"/>
                    <a:pt x="2042553" y="3320509"/>
                  </a:cubicBezTo>
                  <a:cubicBezTo>
                    <a:pt x="2093248" y="3323610"/>
                    <a:pt x="2141527" y="3343763"/>
                    <a:pt x="2187393" y="3318958"/>
                  </a:cubicBezTo>
                  <a:cubicBezTo>
                    <a:pt x="2356374" y="3328260"/>
                    <a:pt x="2532598" y="3410428"/>
                    <a:pt x="2554324" y="3518952"/>
                  </a:cubicBezTo>
                  <a:cubicBezTo>
                    <a:pt x="2615882" y="3394537"/>
                    <a:pt x="2720891" y="3350353"/>
                    <a:pt x="2853059" y="3348464"/>
                  </a:cubicBezTo>
                  <a:lnTo>
                    <a:pt x="2990105" y="3358992"/>
                  </a:lnTo>
                  <a:lnTo>
                    <a:pt x="3003077" y="3349907"/>
                  </a:lnTo>
                  <a:cubicBezTo>
                    <a:pt x="3051211" y="3345239"/>
                    <a:pt x="3092127" y="3348351"/>
                    <a:pt x="3099348" y="3384134"/>
                  </a:cubicBezTo>
                  <a:cubicBezTo>
                    <a:pt x="3106566" y="3391914"/>
                    <a:pt x="3080094" y="3395024"/>
                    <a:pt x="3092127" y="3404360"/>
                  </a:cubicBezTo>
                  <a:cubicBezTo>
                    <a:pt x="3099348" y="3399692"/>
                    <a:pt x="3108974" y="3399692"/>
                    <a:pt x="3118602" y="3401248"/>
                  </a:cubicBezTo>
                  <a:cubicBezTo>
                    <a:pt x="3250972" y="3424585"/>
                    <a:pt x="3318361" y="3353019"/>
                    <a:pt x="3412224" y="3318791"/>
                  </a:cubicBezTo>
                  <a:cubicBezTo>
                    <a:pt x="3498868" y="3287676"/>
                    <a:pt x="3539784" y="3293898"/>
                    <a:pt x="3539784" y="3360798"/>
                  </a:cubicBezTo>
                  <a:cubicBezTo>
                    <a:pt x="3584910" y="3359631"/>
                    <a:pt x="3586715" y="3298080"/>
                    <a:pt x="3631502" y="3294945"/>
                  </a:cubicBezTo>
                  <a:close/>
                  <a:moveTo>
                    <a:pt x="412406" y="1404609"/>
                  </a:moveTo>
                  <a:cubicBezTo>
                    <a:pt x="418833" y="1403817"/>
                    <a:pt x="426637" y="1404283"/>
                    <a:pt x="436429" y="1406521"/>
                  </a:cubicBezTo>
                  <a:lnTo>
                    <a:pt x="436429" y="1464700"/>
                  </a:lnTo>
                  <a:cubicBezTo>
                    <a:pt x="416842" y="1464700"/>
                    <a:pt x="394808" y="1464700"/>
                    <a:pt x="375222" y="1464700"/>
                  </a:cubicBezTo>
                  <a:cubicBezTo>
                    <a:pt x="375222" y="1457241"/>
                    <a:pt x="375222" y="1451273"/>
                    <a:pt x="375222" y="1445307"/>
                  </a:cubicBezTo>
                  <a:cubicBezTo>
                    <a:pt x="375222" y="1440831"/>
                    <a:pt x="375222" y="1436356"/>
                    <a:pt x="375222" y="1431880"/>
                  </a:cubicBezTo>
                  <a:cubicBezTo>
                    <a:pt x="386240" y="1420693"/>
                    <a:pt x="393125" y="1406986"/>
                    <a:pt x="412406" y="1404609"/>
                  </a:cubicBezTo>
                  <a:close/>
                  <a:moveTo>
                    <a:pt x="337652" y="1404433"/>
                  </a:moveTo>
                  <a:cubicBezTo>
                    <a:pt x="346828" y="1404433"/>
                    <a:pt x="356002" y="1404433"/>
                    <a:pt x="367472" y="1404433"/>
                  </a:cubicBezTo>
                  <a:cubicBezTo>
                    <a:pt x="383529" y="1418158"/>
                    <a:pt x="381236" y="1430357"/>
                    <a:pt x="367472" y="1444082"/>
                  </a:cubicBezTo>
                  <a:cubicBezTo>
                    <a:pt x="349122" y="1433408"/>
                    <a:pt x="300952" y="1433408"/>
                    <a:pt x="337652" y="1404433"/>
                  </a:cubicBezTo>
                  <a:close/>
                  <a:moveTo>
                    <a:pt x="766726" y="1328946"/>
                  </a:moveTo>
                  <a:cubicBezTo>
                    <a:pt x="776307" y="1328946"/>
                    <a:pt x="785891" y="1328946"/>
                    <a:pt x="797869" y="1328946"/>
                  </a:cubicBezTo>
                  <a:cubicBezTo>
                    <a:pt x="824220" y="1340116"/>
                    <a:pt x="829010" y="1354479"/>
                    <a:pt x="809846" y="1370438"/>
                  </a:cubicBezTo>
                  <a:cubicBezTo>
                    <a:pt x="781099" y="1389588"/>
                    <a:pt x="778703" y="1408738"/>
                    <a:pt x="797869" y="1431080"/>
                  </a:cubicBezTo>
                  <a:cubicBezTo>
                    <a:pt x="773913" y="1432676"/>
                    <a:pt x="745166" y="1429484"/>
                    <a:pt x="723605" y="1437463"/>
                  </a:cubicBezTo>
                  <a:cubicBezTo>
                    <a:pt x="627784" y="1464593"/>
                    <a:pt x="541542" y="1448635"/>
                    <a:pt x="460093" y="1410334"/>
                  </a:cubicBezTo>
                  <a:cubicBezTo>
                    <a:pt x="469676" y="1410334"/>
                    <a:pt x="481654" y="1410334"/>
                    <a:pt x="491236" y="1410334"/>
                  </a:cubicBezTo>
                  <a:lnTo>
                    <a:pt x="493630" y="1408235"/>
                  </a:lnTo>
                  <a:lnTo>
                    <a:pt x="482486" y="1383238"/>
                  </a:lnTo>
                  <a:cubicBezTo>
                    <a:pt x="483664" y="1374964"/>
                    <a:pt x="491915" y="1367698"/>
                    <a:pt x="513133" y="1362854"/>
                  </a:cubicBezTo>
                  <a:cubicBezTo>
                    <a:pt x="550854" y="1356396"/>
                    <a:pt x="550854" y="1370926"/>
                    <a:pt x="553211" y="1388687"/>
                  </a:cubicBezTo>
                  <a:lnTo>
                    <a:pt x="550823" y="1389538"/>
                  </a:lnTo>
                  <a:lnTo>
                    <a:pt x="551124" y="1389588"/>
                  </a:lnTo>
                  <a:cubicBezTo>
                    <a:pt x="582267" y="1381608"/>
                    <a:pt x="608618" y="1368842"/>
                    <a:pt x="644551" y="1370438"/>
                  </a:cubicBezTo>
                  <a:lnTo>
                    <a:pt x="657118" y="1365454"/>
                  </a:lnTo>
                  <a:lnTo>
                    <a:pt x="675540" y="1345513"/>
                  </a:lnTo>
                  <a:lnTo>
                    <a:pt x="714709" y="1328948"/>
                  </a:lnTo>
                  <a:lnTo>
                    <a:pt x="714711" y="1328948"/>
                  </a:lnTo>
                  <a:lnTo>
                    <a:pt x="734743" y="1328948"/>
                  </a:lnTo>
                  <a:lnTo>
                    <a:pt x="744085" y="1328948"/>
                  </a:lnTo>
                  <a:lnTo>
                    <a:pt x="765390" y="1328948"/>
                  </a:lnTo>
                  <a:lnTo>
                    <a:pt x="762891" y="1330507"/>
                  </a:lnTo>
                  <a:close/>
                  <a:moveTo>
                    <a:pt x="522309" y="1205427"/>
                  </a:moveTo>
                  <a:cubicBezTo>
                    <a:pt x="507974" y="1216102"/>
                    <a:pt x="496026" y="1225251"/>
                    <a:pt x="481691" y="1237450"/>
                  </a:cubicBezTo>
                  <a:cubicBezTo>
                    <a:pt x="519921" y="1246600"/>
                    <a:pt x="555761" y="1257274"/>
                    <a:pt x="591604" y="1263374"/>
                  </a:cubicBezTo>
                  <a:cubicBezTo>
                    <a:pt x="615497" y="1266424"/>
                    <a:pt x="627446" y="1272523"/>
                    <a:pt x="620277" y="1289297"/>
                  </a:cubicBezTo>
                  <a:cubicBezTo>
                    <a:pt x="613109" y="1307596"/>
                    <a:pt x="596382" y="1313696"/>
                    <a:pt x="565320" y="1312171"/>
                  </a:cubicBezTo>
                  <a:cubicBezTo>
                    <a:pt x="546205" y="1309121"/>
                    <a:pt x="527089" y="1309121"/>
                    <a:pt x="512753" y="1298447"/>
                  </a:cubicBezTo>
                  <a:cubicBezTo>
                    <a:pt x="500806" y="1287772"/>
                    <a:pt x="479300" y="1286248"/>
                    <a:pt x="460185" y="1284723"/>
                  </a:cubicBezTo>
                  <a:cubicBezTo>
                    <a:pt x="433902" y="1280148"/>
                    <a:pt x="395671" y="1301496"/>
                    <a:pt x="378944" y="1280148"/>
                  </a:cubicBezTo>
                  <a:cubicBezTo>
                    <a:pt x="364607" y="1266424"/>
                    <a:pt x="371776" y="1243551"/>
                    <a:pt x="369386" y="1225251"/>
                  </a:cubicBezTo>
                  <a:cubicBezTo>
                    <a:pt x="366995" y="1217626"/>
                    <a:pt x="369386" y="1213052"/>
                    <a:pt x="369386" y="1206952"/>
                  </a:cubicBezTo>
                  <a:close/>
                  <a:moveTo>
                    <a:pt x="3280169" y="639554"/>
                  </a:moveTo>
                  <a:cubicBezTo>
                    <a:pt x="3288021" y="640779"/>
                    <a:pt x="3296186" y="643231"/>
                    <a:pt x="3302468" y="645682"/>
                  </a:cubicBezTo>
                  <a:cubicBezTo>
                    <a:pt x="3327593" y="657118"/>
                    <a:pt x="3330105" y="675090"/>
                    <a:pt x="3332619" y="693063"/>
                  </a:cubicBezTo>
                  <a:cubicBezTo>
                    <a:pt x="3262266" y="702866"/>
                    <a:pt x="3244678" y="697965"/>
                    <a:pt x="3239653" y="665287"/>
                  </a:cubicBezTo>
                  <a:cubicBezTo>
                    <a:pt x="3239653" y="657118"/>
                    <a:pt x="3249704" y="644047"/>
                    <a:pt x="3259754" y="640779"/>
                  </a:cubicBezTo>
                  <a:cubicBezTo>
                    <a:pt x="3264778" y="638329"/>
                    <a:pt x="3272317" y="638329"/>
                    <a:pt x="3280169" y="639554"/>
                  </a:cubicBezTo>
                  <a:close/>
                  <a:moveTo>
                    <a:pt x="2452651" y="541345"/>
                  </a:moveTo>
                  <a:cubicBezTo>
                    <a:pt x="2510518" y="550570"/>
                    <a:pt x="2570796" y="558257"/>
                    <a:pt x="2626253" y="572093"/>
                  </a:cubicBezTo>
                  <a:cubicBezTo>
                    <a:pt x="2662420" y="581318"/>
                    <a:pt x="2652777" y="605917"/>
                    <a:pt x="2655188" y="624365"/>
                  </a:cubicBezTo>
                  <a:lnTo>
                    <a:pt x="2712620" y="606054"/>
                  </a:lnTo>
                  <a:lnTo>
                    <a:pt x="2739431" y="577599"/>
                  </a:lnTo>
                  <a:cubicBezTo>
                    <a:pt x="2768001" y="553678"/>
                    <a:pt x="2793850" y="553967"/>
                    <a:pt x="2837386" y="575871"/>
                  </a:cubicBezTo>
                  <a:cubicBezTo>
                    <a:pt x="2873664" y="592779"/>
                    <a:pt x="2900269" y="603538"/>
                    <a:pt x="2946223" y="585093"/>
                  </a:cubicBezTo>
                  <a:cubicBezTo>
                    <a:pt x="2960734" y="577407"/>
                    <a:pt x="2994595" y="588167"/>
                    <a:pt x="3018782" y="589705"/>
                  </a:cubicBezTo>
                  <a:cubicBezTo>
                    <a:pt x="3069574" y="589705"/>
                    <a:pt x="3120365" y="591242"/>
                    <a:pt x="3173573" y="591242"/>
                  </a:cubicBezTo>
                  <a:cubicBezTo>
                    <a:pt x="3134875" y="645040"/>
                    <a:pt x="3052642" y="737265"/>
                    <a:pt x="3013944" y="723432"/>
                  </a:cubicBezTo>
                  <a:cubicBezTo>
                    <a:pt x="2922944" y="692498"/>
                    <a:pt x="2794908" y="698046"/>
                    <a:pt x="2731915" y="639161"/>
                  </a:cubicBezTo>
                  <a:lnTo>
                    <a:pt x="2730599" y="637454"/>
                  </a:lnTo>
                  <a:lnTo>
                    <a:pt x="2726919" y="681249"/>
                  </a:lnTo>
                  <a:cubicBezTo>
                    <a:pt x="2713055" y="698160"/>
                    <a:pt x="2685327" y="709691"/>
                    <a:pt x="2638308" y="713534"/>
                  </a:cubicBezTo>
                  <a:cubicBezTo>
                    <a:pt x="2558741" y="685861"/>
                    <a:pt x="2481583" y="699698"/>
                    <a:pt x="2402016" y="718146"/>
                  </a:cubicBezTo>
                  <a:cubicBezTo>
                    <a:pt x="2387550" y="719684"/>
                    <a:pt x="2365849" y="715071"/>
                    <a:pt x="2358615" y="718146"/>
                  </a:cubicBezTo>
                  <a:cubicBezTo>
                    <a:pt x="2344149" y="727370"/>
                    <a:pt x="2368259" y="727370"/>
                    <a:pt x="2373082" y="730446"/>
                  </a:cubicBezTo>
                  <a:cubicBezTo>
                    <a:pt x="2402016" y="748894"/>
                    <a:pt x="2440594" y="768880"/>
                    <a:pt x="2406839" y="796553"/>
                  </a:cubicBezTo>
                  <a:cubicBezTo>
                    <a:pt x="2380316" y="819614"/>
                    <a:pt x="2334504" y="819614"/>
                    <a:pt x="2295926" y="810390"/>
                  </a:cubicBezTo>
                  <a:cubicBezTo>
                    <a:pt x="2228413" y="793479"/>
                    <a:pt x="2175367" y="761193"/>
                    <a:pt x="2100623" y="762731"/>
                  </a:cubicBezTo>
                  <a:cubicBezTo>
                    <a:pt x="2095800" y="728908"/>
                    <a:pt x="2127144" y="693548"/>
                    <a:pt x="2076511" y="662800"/>
                  </a:cubicBezTo>
                  <a:cubicBezTo>
                    <a:pt x="2062043" y="655113"/>
                    <a:pt x="2076511" y="636665"/>
                    <a:pt x="2095800" y="630515"/>
                  </a:cubicBezTo>
                  <a:cubicBezTo>
                    <a:pt x="2107855" y="628978"/>
                    <a:pt x="2129555" y="628978"/>
                    <a:pt x="2139201" y="633589"/>
                  </a:cubicBezTo>
                  <a:cubicBezTo>
                    <a:pt x="2158490" y="642814"/>
                    <a:pt x="2170544" y="658188"/>
                    <a:pt x="2189835" y="667412"/>
                  </a:cubicBezTo>
                  <a:cubicBezTo>
                    <a:pt x="2209124" y="678175"/>
                    <a:pt x="2228413" y="670487"/>
                    <a:pt x="2247702" y="664337"/>
                  </a:cubicBezTo>
                  <a:cubicBezTo>
                    <a:pt x="2262169" y="658188"/>
                    <a:pt x="2269403" y="650501"/>
                    <a:pt x="2262169" y="639739"/>
                  </a:cubicBezTo>
                  <a:cubicBezTo>
                    <a:pt x="2252525" y="621290"/>
                    <a:pt x="2240468" y="604379"/>
                    <a:pt x="2226002" y="578244"/>
                  </a:cubicBezTo>
                  <a:cubicBezTo>
                    <a:pt x="2300748" y="587468"/>
                    <a:pt x="2361027" y="579781"/>
                    <a:pt x="2411661" y="547496"/>
                  </a:cubicBezTo>
                  <a:cubicBezTo>
                    <a:pt x="2418894" y="541345"/>
                    <a:pt x="2438183" y="539808"/>
                    <a:pt x="2452651" y="541345"/>
                  </a:cubicBezTo>
                  <a:close/>
                  <a:moveTo>
                    <a:pt x="3858240" y="38224"/>
                  </a:moveTo>
                  <a:cubicBezTo>
                    <a:pt x="3899185" y="42886"/>
                    <a:pt x="3942539" y="32009"/>
                    <a:pt x="3981074" y="45993"/>
                  </a:cubicBezTo>
                  <a:cubicBezTo>
                    <a:pt x="4007568" y="47546"/>
                    <a:pt x="4036472" y="49100"/>
                    <a:pt x="4062964" y="50654"/>
                  </a:cubicBezTo>
                  <a:cubicBezTo>
                    <a:pt x="4082234" y="53761"/>
                    <a:pt x="4094276" y="59976"/>
                    <a:pt x="4103912" y="67745"/>
                  </a:cubicBezTo>
                  <a:lnTo>
                    <a:pt x="4129940" y="78006"/>
                  </a:lnTo>
                  <a:lnTo>
                    <a:pt x="4136794" y="74748"/>
                  </a:lnTo>
                  <a:cubicBezTo>
                    <a:pt x="4181853" y="74748"/>
                    <a:pt x="4229283" y="73184"/>
                    <a:pt x="4274340" y="73184"/>
                  </a:cubicBezTo>
                  <a:cubicBezTo>
                    <a:pt x="4293312" y="81003"/>
                    <a:pt x="4314656" y="84130"/>
                    <a:pt x="4319399" y="101327"/>
                  </a:cubicBezTo>
                  <a:cubicBezTo>
                    <a:pt x="4283827" y="148233"/>
                    <a:pt x="4252404" y="151360"/>
                    <a:pt x="4222168" y="140416"/>
                  </a:cubicBezTo>
                  <a:lnTo>
                    <a:pt x="4186044" y="121677"/>
                  </a:lnTo>
                  <a:lnTo>
                    <a:pt x="4188510" y="145623"/>
                  </a:lnTo>
                  <a:cubicBezTo>
                    <a:pt x="4183994" y="160965"/>
                    <a:pt x="4166534" y="174172"/>
                    <a:pt x="4132813" y="184270"/>
                  </a:cubicBezTo>
                  <a:cubicBezTo>
                    <a:pt x="4077417" y="195146"/>
                    <a:pt x="4024429" y="195146"/>
                    <a:pt x="3969033" y="184270"/>
                  </a:cubicBezTo>
                  <a:cubicBezTo>
                    <a:pt x="3935313" y="164072"/>
                    <a:pt x="3882324" y="167180"/>
                    <a:pt x="3841380" y="157858"/>
                  </a:cubicBezTo>
                  <a:cubicBezTo>
                    <a:pt x="3819702" y="151643"/>
                    <a:pt x="3800435" y="143875"/>
                    <a:pt x="3790801" y="131445"/>
                  </a:cubicBezTo>
                  <a:cubicBezTo>
                    <a:pt x="3783574" y="123676"/>
                    <a:pt x="3783574" y="115908"/>
                    <a:pt x="3773940" y="108139"/>
                  </a:cubicBezTo>
                  <a:cubicBezTo>
                    <a:pt x="3769124" y="98817"/>
                    <a:pt x="3759490" y="94157"/>
                    <a:pt x="3759490" y="81727"/>
                  </a:cubicBezTo>
                  <a:cubicBezTo>
                    <a:pt x="3759490" y="70852"/>
                    <a:pt x="3769124" y="61530"/>
                    <a:pt x="3778758" y="55315"/>
                  </a:cubicBezTo>
                  <a:cubicBezTo>
                    <a:pt x="3795618" y="47546"/>
                    <a:pt x="3838972" y="36671"/>
                    <a:pt x="3858240" y="38224"/>
                  </a:cubicBezTo>
                  <a:close/>
                  <a:moveTo>
                    <a:pt x="4703393" y="0"/>
                  </a:moveTo>
                  <a:cubicBezTo>
                    <a:pt x="4717980" y="0"/>
                    <a:pt x="4732270" y="2303"/>
                    <a:pt x="4746560" y="6907"/>
                  </a:cubicBezTo>
                  <a:cubicBezTo>
                    <a:pt x="4763231" y="9976"/>
                    <a:pt x="4782284" y="9976"/>
                    <a:pt x="4798956" y="11512"/>
                  </a:cubicBezTo>
                  <a:cubicBezTo>
                    <a:pt x="4815626" y="14582"/>
                    <a:pt x="4818007" y="22257"/>
                    <a:pt x="4815626" y="31466"/>
                  </a:cubicBezTo>
                  <a:cubicBezTo>
                    <a:pt x="4744178" y="112821"/>
                    <a:pt x="4672728" y="82122"/>
                    <a:pt x="4598899" y="33002"/>
                  </a:cubicBezTo>
                  <a:lnTo>
                    <a:pt x="4596516" y="28397"/>
                  </a:lnTo>
                  <a:cubicBezTo>
                    <a:pt x="4586991" y="20722"/>
                    <a:pt x="4591754" y="14582"/>
                    <a:pt x="4606044" y="11512"/>
                  </a:cubicBezTo>
                  <a:cubicBezTo>
                    <a:pt x="4622716" y="9976"/>
                    <a:pt x="4639386" y="9976"/>
                    <a:pt x="4658440" y="6907"/>
                  </a:cubicBezTo>
                  <a:cubicBezTo>
                    <a:pt x="4673920" y="2303"/>
                    <a:pt x="4688805" y="0"/>
                    <a:pt x="4703393" y="0"/>
                  </a:cubicBezTo>
                  <a:close/>
                </a:path>
              </a:pathLst>
            </a:custGeom>
            <a:solidFill>
              <a:srgbClr val="20A1A5">
                <a:alpha val="69800"/>
              </a:srgbClr>
            </a:solidFill>
            <a:ln>
              <a:noFill/>
            </a:ln>
          </p:spPr>
          <p:txBody>
            <a:bodyPr anchorCtr="0" anchor="ctr" bIns="22850" lIns="45725" spcFirstLastPara="1" rIns="45725" wrap="square" tIns="2285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747993"/>
                </a:solidFill>
                <a:latin typeface="Jost Light"/>
                <a:ea typeface="Jost Light"/>
                <a:cs typeface="Jost Light"/>
                <a:sym typeface="Jost Light"/>
              </a:endParaRPr>
            </a:p>
          </p:txBody>
        </p:sp>
        <p:sp>
          <p:nvSpPr>
            <p:cNvPr id="661" name="Google Shape;661;g311d5cb9a0a_0_344"/>
            <p:cNvSpPr/>
            <p:nvPr/>
          </p:nvSpPr>
          <p:spPr>
            <a:xfrm>
              <a:off x="16550605" y="5171352"/>
              <a:ext cx="4595701" cy="4722003"/>
            </a:xfrm>
            <a:custGeom>
              <a:rect b="b" l="l" r="r" t="t"/>
              <a:pathLst>
                <a:path extrusionOk="0" h="3206793" w="2660319">
                  <a:moveTo>
                    <a:pt x="153862" y="3191573"/>
                  </a:moveTo>
                  <a:cubicBezTo>
                    <a:pt x="160731" y="3191573"/>
                    <a:pt x="168973" y="3191573"/>
                    <a:pt x="167599" y="3201719"/>
                  </a:cubicBezTo>
                  <a:cubicBezTo>
                    <a:pt x="166225" y="3202988"/>
                    <a:pt x="159357" y="3205524"/>
                    <a:pt x="155236" y="3206793"/>
                  </a:cubicBezTo>
                  <a:cubicBezTo>
                    <a:pt x="153862" y="3201719"/>
                    <a:pt x="153862" y="3196646"/>
                    <a:pt x="153862" y="3191573"/>
                  </a:cubicBezTo>
                  <a:close/>
                  <a:moveTo>
                    <a:pt x="825218" y="3158601"/>
                  </a:moveTo>
                  <a:cubicBezTo>
                    <a:pt x="828802" y="3158601"/>
                    <a:pt x="832386" y="3158601"/>
                    <a:pt x="837164" y="3158601"/>
                  </a:cubicBezTo>
                  <a:cubicBezTo>
                    <a:pt x="838358" y="3172551"/>
                    <a:pt x="839553" y="3185232"/>
                    <a:pt x="822829" y="3190305"/>
                  </a:cubicBezTo>
                  <a:lnTo>
                    <a:pt x="821635" y="3190305"/>
                  </a:lnTo>
                  <a:cubicBezTo>
                    <a:pt x="814468" y="3178891"/>
                    <a:pt x="813273" y="3167478"/>
                    <a:pt x="825218" y="3158601"/>
                  </a:cubicBezTo>
                  <a:close/>
                  <a:moveTo>
                    <a:pt x="138748" y="3098155"/>
                  </a:moveTo>
                  <a:cubicBezTo>
                    <a:pt x="153859" y="3104620"/>
                    <a:pt x="155233" y="3117550"/>
                    <a:pt x="157980" y="3130479"/>
                  </a:cubicBezTo>
                  <a:cubicBezTo>
                    <a:pt x="151112" y="3136944"/>
                    <a:pt x="142869" y="3140823"/>
                    <a:pt x="140122" y="3129186"/>
                  </a:cubicBezTo>
                  <a:cubicBezTo>
                    <a:pt x="137374" y="3120135"/>
                    <a:pt x="138748" y="3108499"/>
                    <a:pt x="138748" y="3098155"/>
                  </a:cubicBezTo>
                  <a:close/>
                  <a:moveTo>
                    <a:pt x="839525" y="3081667"/>
                  </a:moveTo>
                  <a:cubicBezTo>
                    <a:pt x="838304" y="3096885"/>
                    <a:pt x="838304" y="3113371"/>
                    <a:pt x="838304" y="3129858"/>
                  </a:cubicBezTo>
                  <a:cubicBezTo>
                    <a:pt x="834641" y="3129858"/>
                    <a:pt x="829756" y="3129858"/>
                    <a:pt x="824872" y="3129858"/>
                  </a:cubicBezTo>
                  <a:cubicBezTo>
                    <a:pt x="824872" y="3112103"/>
                    <a:pt x="818766" y="3091812"/>
                    <a:pt x="839525" y="3081667"/>
                  </a:cubicBezTo>
                  <a:close/>
                  <a:moveTo>
                    <a:pt x="487621" y="3057047"/>
                  </a:moveTo>
                  <a:cubicBezTo>
                    <a:pt x="492739" y="3056730"/>
                    <a:pt x="498013" y="3059267"/>
                    <a:pt x="503596" y="3064339"/>
                  </a:cubicBezTo>
                  <a:cubicBezTo>
                    <a:pt x="506077" y="3069411"/>
                    <a:pt x="506077" y="3075751"/>
                    <a:pt x="507318" y="3080824"/>
                  </a:cubicBezTo>
                  <a:cubicBezTo>
                    <a:pt x="509800" y="3087164"/>
                    <a:pt x="508559" y="3092236"/>
                    <a:pt x="503596" y="3097309"/>
                  </a:cubicBezTo>
                  <a:cubicBezTo>
                    <a:pt x="499874" y="3101113"/>
                    <a:pt x="493670" y="3102381"/>
                    <a:pt x="488707" y="3098577"/>
                  </a:cubicBezTo>
                  <a:cubicBezTo>
                    <a:pt x="477540" y="3090968"/>
                    <a:pt x="473818" y="3079556"/>
                    <a:pt x="472577" y="3066875"/>
                  </a:cubicBezTo>
                  <a:cubicBezTo>
                    <a:pt x="477540" y="3060535"/>
                    <a:pt x="482503" y="3057364"/>
                    <a:pt x="487621" y="3057047"/>
                  </a:cubicBezTo>
                  <a:close/>
                  <a:moveTo>
                    <a:pt x="16484" y="3016945"/>
                  </a:moveTo>
                  <a:cubicBezTo>
                    <a:pt x="19232" y="3016945"/>
                    <a:pt x="21979" y="3021830"/>
                    <a:pt x="26100" y="3025493"/>
                  </a:cubicBezTo>
                  <a:cubicBezTo>
                    <a:pt x="19232" y="3029156"/>
                    <a:pt x="10989" y="3032820"/>
                    <a:pt x="4121" y="3036483"/>
                  </a:cubicBezTo>
                  <a:cubicBezTo>
                    <a:pt x="4121" y="3032820"/>
                    <a:pt x="2747" y="3030377"/>
                    <a:pt x="0" y="3029156"/>
                  </a:cubicBezTo>
                  <a:cubicBezTo>
                    <a:pt x="1373" y="3021830"/>
                    <a:pt x="6868" y="3015724"/>
                    <a:pt x="16484" y="3016945"/>
                  </a:cubicBezTo>
                  <a:close/>
                  <a:moveTo>
                    <a:pt x="439607" y="2966271"/>
                  </a:moveTo>
                  <a:cubicBezTo>
                    <a:pt x="451544" y="2966271"/>
                    <a:pt x="462155" y="2966271"/>
                    <a:pt x="472765" y="2966271"/>
                  </a:cubicBezTo>
                  <a:cubicBezTo>
                    <a:pt x="474091" y="2978046"/>
                    <a:pt x="475418" y="2988513"/>
                    <a:pt x="476744" y="3000289"/>
                  </a:cubicBezTo>
                  <a:cubicBezTo>
                    <a:pt x="464807" y="3019915"/>
                    <a:pt x="452870" y="3002906"/>
                    <a:pt x="440934" y="2998981"/>
                  </a:cubicBezTo>
                  <a:cubicBezTo>
                    <a:pt x="440934" y="2987205"/>
                    <a:pt x="440934" y="2978046"/>
                    <a:pt x="439607" y="2966271"/>
                  </a:cubicBezTo>
                  <a:close/>
                  <a:moveTo>
                    <a:pt x="2400323" y="2787762"/>
                  </a:moveTo>
                  <a:lnTo>
                    <a:pt x="2399657" y="2788260"/>
                  </a:lnTo>
                  <a:lnTo>
                    <a:pt x="2400177" y="2788307"/>
                  </a:lnTo>
                  <a:lnTo>
                    <a:pt x="2400323" y="2787762"/>
                  </a:lnTo>
                  <a:close/>
                  <a:moveTo>
                    <a:pt x="2277977" y="2653110"/>
                  </a:moveTo>
                  <a:lnTo>
                    <a:pt x="2272475" y="2654922"/>
                  </a:lnTo>
                  <a:lnTo>
                    <a:pt x="2271661" y="2655939"/>
                  </a:lnTo>
                  <a:lnTo>
                    <a:pt x="2277977" y="2653110"/>
                  </a:lnTo>
                  <a:close/>
                  <a:moveTo>
                    <a:pt x="2554224" y="2182941"/>
                  </a:moveTo>
                  <a:cubicBezTo>
                    <a:pt x="2560549" y="2180456"/>
                    <a:pt x="2569404" y="2180456"/>
                    <a:pt x="2575730" y="2182941"/>
                  </a:cubicBezTo>
                  <a:cubicBezTo>
                    <a:pt x="2609886" y="2199096"/>
                    <a:pt x="2621272" y="2233890"/>
                    <a:pt x="2644043" y="2258743"/>
                  </a:cubicBezTo>
                  <a:cubicBezTo>
                    <a:pt x="2646573" y="2261228"/>
                    <a:pt x="2647838" y="2263713"/>
                    <a:pt x="2650368" y="2266198"/>
                  </a:cubicBezTo>
                  <a:cubicBezTo>
                    <a:pt x="2652898" y="2277382"/>
                    <a:pt x="2666814" y="2291051"/>
                    <a:pt x="2644043" y="2298507"/>
                  </a:cubicBezTo>
                  <a:cubicBezTo>
                    <a:pt x="2632657" y="2302235"/>
                    <a:pt x="2625067" y="2307206"/>
                    <a:pt x="2642778" y="2314661"/>
                  </a:cubicBezTo>
                  <a:cubicBezTo>
                    <a:pt x="2656693" y="2320875"/>
                    <a:pt x="2669344" y="2328331"/>
                    <a:pt x="2651633" y="2342000"/>
                  </a:cubicBezTo>
                  <a:cubicBezTo>
                    <a:pt x="2621272" y="2366852"/>
                    <a:pt x="2621272" y="2366852"/>
                    <a:pt x="2630127" y="2401646"/>
                  </a:cubicBezTo>
                  <a:cubicBezTo>
                    <a:pt x="2632657" y="2409102"/>
                    <a:pt x="2632657" y="2417801"/>
                    <a:pt x="2635187" y="2425257"/>
                  </a:cubicBezTo>
                  <a:cubicBezTo>
                    <a:pt x="2608621" y="2426499"/>
                    <a:pt x="2599766" y="2404132"/>
                    <a:pt x="2584585" y="2390463"/>
                  </a:cubicBezTo>
                  <a:cubicBezTo>
                    <a:pt x="2578260" y="2385492"/>
                    <a:pt x="2580790" y="2375551"/>
                    <a:pt x="2587115" y="2370580"/>
                  </a:cubicBezTo>
                  <a:cubicBezTo>
                    <a:pt x="2612416" y="2342000"/>
                    <a:pt x="2580790" y="2330816"/>
                    <a:pt x="2569404" y="2314661"/>
                  </a:cubicBezTo>
                  <a:cubicBezTo>
                    <a:pt x="2580790" y="2293537"/>
                    <a:pt x="2561814" y="2287323"/>
                    <a:pt x="2549163" y="2278625"/>
                  </a:cubicBezTo>
                  <a:cubicBezTo>
                    <a:pt x="2494766" y="2243831"/>
                    <a:pt x="2507417" y="2212765"/>
                    <a:pt x="2554224" y="2182941"/>
                  </a:cubicBezTo>
                  <a:close/>
                  <a:moveTo>
                    <a:pt x="1901236" y="2132911"/>
                  </a:moveTo>
                  <a:cubicBezTo>
                    <a:pt x="1905277" y="2133747"/>
                    <a:pt x="1909495" y="2135769"/>
                    <a:pt x="1913868" y="2139190"/>
                  </a:cubicBezTo>
                  <a:cubicBezTo>
                    <a:pt x="1932611" y="2155365"/>
                    <a:pt x="1946357" y="2144167"/>
                    <a:pt x="1961351" y="2135458"/>
                  </a:cubicBezTo>
                  <a:cubicBezTo>
                    <a:pt x="2018832" y="2159097"/>
                    <a:pt x="2091307" y="2162830"/>
                    <a:pt x="2107551" y="2242458"/>
                  </a:cubicBezTo>
                  <a:cubicBezTo>
                    <a:pt x="2112550" y="2264854"/>
                    <a:pt x="2141290" y="2264854"/>
                    <a:pt x="2155035" y="2279784"/>
                  </a:cubicBezTo>
                  <a:cubicBezTo>
                    <a:pt x="2160034" y="2287249"/>
                    <a:pt x="2160034" y="2293470"/>
                    <a:pt x="2153786" y="2299691"/>
                  </a:cubicBezTo>
                  <a:cubicBezTo>
                    <a:pt x="2158784" y="2304668"/>
                    <a:pt x="2163782" y="2309645"/>
                    <a:pt x="2170030" y="2315866"/>
                  </a:cubicBezTo>
                  <a:cubicBezTo>
                    <a:pt x="2175028" y="2322087"/>
                    <a:pt x="2180027" y="2325819"/>
                    <a:pt x="2185025" y="2330796"/>
                  </a:cubicBezTo>
                  <a:lnTo>
                    <a:pt x="2185029" y="2330796"/>
                  </a:lnTo>
                  <a:lnTo>
                    <a:pt x="2191216" y="2278693"/>
                  </a:lnTo>
                  <a:cubicBezTo>
                    <a:pt x="2209654" y="2235085"/>
                    <a:pt x="2259675" y="2216094"/>
                    <a:pt x="2297830" y="2187960"/>
                  </a:cubicBezTo>
                  <a:cubicBezTo>
                    <a:pt x="2300932" y="2185460"/>
                    <a:pt x="2305895" y="2183584"/>
                    <a:pt x="2310238" y="2182959"/>
                  </a:cubicBezTo>
                  <a:cubicBezTo>
                    <a:pt x="2314581" y="2182334"/>
                    <a:pt x="2318304" y="2182959"/>
                    <a:pt x="2318924" y="2185460"/>
                  </a:cubicBezTo>
                  <a:cubicBezTo>
                    <a:pt x="2361112" y="2249230"/>
                    <a:pt x="2428116" y="2189211"/>
                    <a:pt x="2475268" y="2221721"/>
                  </a:cubicBezTo>
                  <a:cubicBezTo>
                    <a:pt x="2514974" y="2232975"/>
                    <a:pt x="2526141" y="2270487"/>
                    <a:pt x="2548476" y="2299246"/>
                  </a:cubicBezTo>
                  <a:cubicBezTo>
                    <a:pt x="2548476" y="2315501"/>
                    <a:pt x="2538550" y="2326755"/>
                    <a:pt x="2526141" y="2336758"/>
                  </a:cubicBezTo>
                  <a:cubicBezTo>
                    <a:pt x="2502566" y="2358015"/>
                    <a:pt x="2501325" y="2358015"/>
                    <a:pt x="2486435" y="2325505"/>
                  </a:cubicBezTo>
                  <a:cubicBezTo>
                    <a:pt x="2483953" y="2321753"/>
                    <a:pt x="2481472" y="2316752"/>
                    <a:pt x="2478990" y="2311750"/>
                  </a:cubicBezTo>
                  <a:cubicBezTo>
                    <a:pt x="2464100" y="2318002"/>
                    <a:pt x="2470304" y="2341760"/>
                    <a:pt x="2452933" y="2346761"/>
                  </a:cubicBezTo>
                  <a:cubicBezTo>
                    <a:pt x="2439284" y="2334257"/>
                    <a:pt x="2438043" y="2314251"/>
                    <a:pt x="2421912" y="2301747"/>
                  </a:cubicBezTo>
                  <a:cubicBezTo>
                    <a:pt x="2429357" y="2315501"/>
                    <a:pt x="2434320" y="2330506"/>
                    <a:pt x="2425635" y="2343010"/>
                  </a:cubicBezTo>
                  <a:lnTo>
                    <a:pt x="2425158" y="2343490"/>
                  </a:lnTo>
                  <a:lnTo>
                    <a:pt x="2422824" y="2344143"/>
                  </a:lnTo>
                  <a:lnTo>
                    <a:pt x="2420710" y="2347973"/>
                  </a:lnTo>
                  <a:lnTo>
                    <a:pt x="2420361" y="2348325"/>
                  </a:lnTo>
                  <a:cubicBezTo>
                    <a:pt x="2418190" y="2349263"/>
                    <a:pt x="2415708" y="2349263"/>
                    <a:pt x="2413227" y="2348012"/>
                  </a:cubicBezTo>
                  <a:cubicBezTo>
                    <a:pt x="2417569" y="2353014"/>
                    <a:pt x="2419121" y="2351138"/>
                    <a:pt x="2420517" y="2348324"/>
                  </a:cubicBezTo>
                  <a:lnTo>
                    <a:pt x="2420710" y="2347973"/>
                  </a:lnTo>
                  <a:lnTo>
                    <a:pt x="2425158" y="2343490"/>
                  </a:lnTo>
                  <a:lnTo>
                    <a:pt x="2426876" y="2343010"/>
                  </a:lnTo>
                  <a:cubicBezTo>
                    <a:pt x="2438043" y="2336758"/>
                    <a:pt x="2445488" y="2338009"/>
                    <a:pt x="2452933" y="2346761"/>
                  </a:cubicBezTo>
                  <a:cubicBezTo>
                    <a:pt x="2443006" y="2364267"/>
                    <a:pt x="2433080" y="2383023"/>
                    <a:pt x="2423153" y="2401779"/>
                  </a:cubicBezTo>
                  <a:cubicBezTo>
                    <a:pt x="2415708" y="2413033"/>
                    <a:pt x="2393373" y="2420535"/>
                    <a:pt x="2402059" y="2439291"/>
                  </a:cubicBezTo>
                  <a:cubicBezTo>
                    <a:pt x="2419431" y="2470551"/>
                    <a:pt x="2378483" y="2454296"/>
                    <a:pt x="2376002" y="2473052"/>
                  </a:cubicBezTo>
                  <a:cubicBezTo>
                    <a:pt x="2374761" y="2488057"/>
                    <a:pt x="2369798" y="2504312"/>
                    <a:pt x="2347463" y="2513065"/>
                  </a:cubicBezTo>
                  <a:cubicBezTo>
                    <a:pt x="2377243" y="2526819"/>
                    <a:pt x="2399577" y="2521818"/>
                    <a:pt x="2421912" y="2523068"/>
                  </a:cubicBezTo>
                  <a:cubicBezTo>
                    <a:pt x="2384688" y="2554328"/>
                    <a:pt x="2436802" y="2541824"/>
                    <a:pt x="2438043" y="2554328"/>
                  </a:cubicBezTo>
                  <a:cubicBezTo>
                    <a:pt x="2446729" y="2565582"/>
                    <a:pt x="2446729" y="2576835"/>
                    <a:pt x="2438043" y="2586838"/>
                  </a:cubicBezTo>
                  <a:lnTo>
                    <a:pt x="2438043" y="2603094"/>
                  </a:lnTo>
                  <a:lnTo>
                    <a:pt x="2438011" y="2603149"/>
                  </a:lnTo>
                  <a:lnTo>
                    <a:pt x="2441767" y="2614245"/>
                  </a:lnTo>
                  <a:cubicBezTo>
                    <a:pt x="2441826" y="2630746"/>
                    <a:pt x="2429448" y="2648115"/>
                    <a:pt x="2438789" y="2664790"/>
                  </a:cubicBezTo>
                  <a:cubicBezTo>
                    <a:pt x="2445017" y="2675907"/>
                    <a:pt x="2451245" y="2689494"/>
                    <a:pt x="2466192" y="2677142"/>
                  </a:cubicBezTo>
                  <a:cubicBezTo>
                    <a:pt x="2476156" y="2669731"/>
                    <a:pt x="2484875" y="2662320"/>
                    <a:pt x="2494839" y="2669731"/>
                  </a:cubicBezTo>
                  <a:cubicBezTo>
                    <a:pt x="2513523" y="2683318"/>
                    <a:pt x="2532206" y="2690729"/>
                    <a:pt x="2558363" y="2688258"/>
                  </a:cubicBezTo>
                  <a:cubicBezTo>
                    <a:pt x="2575800" y="2687023"/>
                    <a:pt x="2591992" y="2711727"/>
                    <a:pt x="2614412" y="2711727"/>
                  </a:cubicBezTo>
                  <a:cubicBezTo>
                    <a:pt x="2611921" y="2720373"/>
                    <a:pt x="2609430" y="2729019"/>
                    <a:pt x="2606939" y="2737665"/>
                  </a:cubicBezTo>
                  <a:cubicBezTo>
                    <a:pt x="2603202" y="2743841"/>
                    <a:pt x="2599466" y="2750017"/>
                    <a:pt x="2595729" y="2756193"/>
                  </a:cubicBezTo>
                  <a:cubicBezTo>
                    <a:pt x="2589501" y="2762369"/>
                    <a:pt x="2584519" y="2767309"/>
                    <a:pt x="2579537" y="2772250"/>
                  </a:cubicBezTo>
                  <a:cubicBezTo>
                    <a:pt x="2567081" y="2777191"/>
                    <a:pt x="2554626" y="2782131"/>
                    <a:pt x="2542170" y="2785837"/>
                  </a:cubicBezTo>
                  <a:cubicBezTo>
                    <a:pt x="2529715" y="2789542"/>
                    <a:pt x="2520996" y="2795718"/>
                    <a:pt x="2517259" y="2811775"/>
                  </a:cubicBezTo>
                  <a:cubicBezTo>
                    <a:pt x="2513523" y="2829068"/>
                    <a:pt x="2503558" y="2845125"/>
                    <a:pt x="2496085" y="2861182"/>
                  </a:cubicBezTo>
                  <a:cubicBezTo>
                    <a:pt x="2494839" y="2863652"/>
                    <a:pt x="2486120" y="2866123"/>
                    <a:pt x="2482384" y="2863652"/>
                  </a:cubicBezTo>
                  <a:cubicBezTo>
                    <a:pt x="2478647" y="2862417"/>
                    <a:pt x="2472419" y="2857477"/>
                    <a:pt x="2472419" y="2853771"/>
                  </a:cubicBezTo>
                  <a:cubicBezTo>
                    <a:pt x="2472419" y="2838949"/>
                    <a:pt x="2476156" y="2824127"/>
                    <a:pt x="2478647" y="2804364"/>
                  </a:cubicBezTo>
                  <a:cubicBezTo>
                    <a:pt x="2428825" y="2804364"/>
                    <a:pt x="2381494" y="2804364"/>
                    <a:pt x="2335408" y="2804364"/>
                  </a:cubicBezTo>
                  <a:cubicBezTo>
                    <a:pt x="2319216" y="2804364"/>
                    <a:pt x="2303024" y="2804673"/>
                    <a:pt x="2287299" y="2802975"/>
                  </a:cubicBezTo>
                  <a:lnTo>
                    <a:pt x="2275664" y="2799525"/>
                  </a:lnTo>
                  <a:lnTo>
                    <a:pt x="2244475" y="2796906"/>
                  </a:lnTo>
                  <a:cubicBezTo>
                    <a:pt x="2222140" y="2796906"/>
                    <a:pt x="2199805" y="2800657"/>
                    <a:pt x="2182434" y="2781901"/>
                  </a:cubicBezTo>
                  <a:cubicBezTo>
                    <a:pt x="2166303" y="2759394"/>
                    <a:pt x="2166303" y="2738137"/>
                    <a:pt x="2189878" y="2720631"/>
                  </a:cubicBezTo>
                  <a:lnTo>
                    <a:pt x="2206082" y="2713585"/>
                  </a:lnTo>
                  <a:lnTo>
                    <a:pt x="2204719" y="2713040"/>
                  </a:lnTo>
                  <a:lnTo>
                    <a:pt x="2192360" y="2718130"/>
                  </a:lnTo>
                  <a:cubicBezTo>
                    <a:pt x="2162580" y="2715630"/>
                    <a:pt x="2155135" y="2694373"/>
                    <a:pt x="2152654" y="2669365"/>
                  </a:cubicBezTo>
                  <a:cubicBezTo>
                    <a:pt x="2151413" y="2646858"/>
                    <a:pt x="2139005" y="2635604"/>
                    <a:pt x="2120392" y="2629352"/>
                  </a:cubicBezTo>
                  <a:cubicBezTo>
                    <a:pt x="2107984" y="2621850"/>
                    <a:pt x="2098058" y="2610596"/>
                    <a:pt x="2093094" y="2595591"/>
                  </a:cubicBezTo>
                  <a:cubicBezTo>
                    <a:pt x="2088131" y="2576835"/>
                    <a:pt x="2093094" y="2559330"/>
                    <a:pt x="2101780" y="2543074"/>
                  </a:cubicBezTo>
                  <a:cubicBezTo>
                    <a:pt x="2104262" y="2536822"/>
                    <a:pt x="2107984" y="2529320"/>
                    <a:pt x="2110466" y="2524318"/>
                  </a:cubicBezTo>
                  <a:cubicBezTo>
                    <a:pt x="2119772" y="2502749"/>
                    <a:pt x="2113025" y="2481180"/>
                    <a:pt x="2112734" y="2460138"/>
                  </a:cubicBezTo>
                  <a:lnTo>
                    <a:pt x="2114189" y="2448881"/>
                  </a:lnTo>
                  <a:lnTo>
                    <a:pt x="2087089" y="2472167"/>
                  </a:lnTo>
                  <a:cubicBezTo>
                    <a:pt x="2080685" y="2484143"/>
                    <a:pt x="2080061" y="2498762"/>
                    <a:pt x="2087558" y="2517425"/>
                  </a:cubicBezTo>
                  <a:cubicBezTo>
                    <a:pt x="2100054" y="2547286"/>
                    <a:pt x="2080061" y="2559728"/>
                    <a:pt x="2057569" y="2569681"/>
                  </a:cubicBezTo>
                  <a:cubicBezTo>
                    <a:pt x="2051321" y="2575902"/>
                    <a:pt x="2046322" y="2580879"/>
                    <a:pt x="2042574" y="2585856"/>
                  </a:cubicBezTo>
                  <a:cubicBezTo>
                    <a:pt x="2042574" y="2590832"/>
                    <a:pt x="2042574" y="2597053"/>
                    <a:pt x="2042574" y="2602030"/>
                  </a:cubicBezTo>
                  <a:cubicBezTo>
                    <a:pt x="2046322" y="2608251"/>
                    <a:pt x="2052570" y="2613228"/>
                    <a:pt x="2057569" y="2618205"/>
                  </a:cubicBezTo>
                  <a:cubicBezTo>
                    <a:pt x="2067565" y="2616960"/>
                    <a:pt x="2078811" y="2600786"/>
                    <a:pt x="2090057" y="2618205"/>
                  </a:cubicBezTo>
                  <a:cubicBezTo>
                    <a:pt x="2093806" y="2621937"/>
                    <a:pt x="2095056" y="2624426"/>
                    <a:pt x="2093806" y="2629402"/>
                  </a:cubicBezTo>
                  <a:cubicBezTo>
                    <a:pt x="2092557" y="2631891"/>
                    <a:pt x="2091307" y="2634379"/>
                    <a:pt x="2090057" y="2634379"/>
                  </a:cubicBezTo>
                  <a:cubicBezTo>
                    <a:pt x="2073813" y="2651798"/>
                    <a:pt x="2055069" y="2631891"/>
                    <a:pt x="2037575" y="2638112"/>
                  </a:cubicBezTo>
                  <a:cubicBezTo>
                    <a:pt x="2030078" y="2641844"/>
                    <a:pt x="2027579" y="2630647"/>
                    <a:pt x="2023830" y="2623181"/>
                  </a:cubicBezTo>
                  <a:cubicBezTo>
                    <a:pt x="2020081" y="2610739"/>
                    <a:pt x="2013834" y="2598298"/>
                    <a:pt x="2008835" y="2585856"/>
                  </a:cubicBezTo>
                  <a:cubicBezTo>
                    <a:pt x="2008835" y="2583367"/>
                    <a:pt x="2008835" y="2579635"/>
                    <a:pt x="2008835" y="2575902"/>
                  </a:cubicBezTo>
                  <a:cubicBezTo>
                    <a:pt x="1967599" y="2531111"/>
                    <a:pt x="1965100" y="2486320"/>
                    <a:pt x="2021331" y="2425355"/>
                  </a:cubicBezTo>
                  <a:cubicBezTo>
                    <a:pt x="1995090" y="2444018"/>
                    <a:pt x="1992591" y="2453971"/>
                    <a:pt x="1988842" y="2462680"/>
                  </a:cubicBezTo>
                  <a:cubicBezTo>
                    <a:pt x="1983844" y="2471390"/>
                    <a:pt x="1985093" y="2483832"/>
                    <a:pt x="1976346" y="2491297"/>
                  </a:cubicBezTo>
                  <a:cubicBezTo>
                    <a:pt x="1965100" y="2500006"/>
                    <a:pt x="1952604" y="2501250"/>
                    <a:pt x="1940109" y="2504983"/>
                  </a:cubicBezTo>
                  <a:cubicBezTo>
                    <a:pt x="1936360" y="2504983"/>
                    <a:pt x="1932611" y="2506227"/>
                    <a:pt x="1930112" y="2506227"/>
                  </a:cubicBezTo>
                  <a:cubicBezTo>
                    <a:pt x="1916367" y="2518669"/>
                    <a:pt x="1902622" y="2531111"/>
                    <a:pt x="1888876" y="2542309"/>
                  </a:cubicBezTo>
                  <a:cubicBezTo>
                    <a:pt x="1876380" y="2552262"/>
                    <a:pt x="1871382" y="2560972"/>
                    <a:pt x="1876380" y="2575902"/>
                  </a:cubicBezTo>
                  <a:cubicBezTo>
                    <a:pt x="1878879" y="2583367"/>
                    <a:pt x="1873881" y="2594565"/>
                    <a:pt x="1865134" y="2590832"/>
                  </a:cubicBezTo>
                  <a:cubicBezTo>
                    <a:pt x="1836394" y="2582123"/>
                    <a:pt x="1823898" y="2609495"/>
                    <a:pt x="1802656" y="2616960"/>
                  </a:cubicBezTo>
                  <a:cubicBezTo>
                    <a:pt x="1795158" y="2619449"/>
                    <a:pt x="1783912" y="2624426"/>
                    <a:pt x="1781413" y="2620693"/>
                  </a:cubicBezTo>
                  <a:cubicBezTo>
                    <a:pt x="1770167" y="2609495"/>
                    <a:pt x="1783912" y="2603274"/>
                    <a:pt x="1791409" y="2599542"/>
                  </a:cubicBezTo>
                  <a:cubicBezTo>
                    <a:pt x="1815151" y="2590832"/>
                    <a:pt x="1803905" y="2553507"/>
                    <a:pt x="1833895" y="2548530"/>
                  </a:cubicBezTo>
                  <a:cubicBezTo>
                    <a:pt x="1841392" y="2547286"/>
                    <a:pt x="1838893" y="2537332"/>
                    <a:pt x="1837644" y="2528623"/>
                  </a:cubicBezTo>
                  <a:cubicBezTo>
                    <a:pt x="1835144" y="2512448"/>
                    <a:pt x="1833895" y="2497518"/>
                    <a:pt x="1833895" y="2481343"/>
                  </a:cubicBezTo>
                  <a:cubicBezTo>
                    <a:pt x="1833895" y="2457704"/>
                    <a:pt x="1833895" y="2457704"/>
                    <a:pt x="1871382" y="2450238"/>
                  </a:cubicBezTo>
                  <a:cubicBezTo>
                    <a:pt x="1880129" y="2447750"/>
                    <a:pt x="1888876" y="2442773"/>
                    <a:pt x="1885128" y="2435308"/>
                  </a:cubicBezTo>
                  <a:cubicBezTo>
                    <a:pt x="1882628" y="2430331"/>
                    <a:pt x="1872632" y="2429087"/>
                    <a:pt x="1865134" y="2426599"/>
                  </a:cubicBezTo>
                  <a:cubicBezTo>
                    <a:pt x="1860136" y="2425355"/>
                    <a:pt x="1855138" y="2426599"/>
                    <a:pt x="1848890" y="2426599"/>
                  </a:cubicBezTo>
                  <a:lnTo>
                    <a:pt x="1847932" y="2422172"/>
                  </a:lnTo>
                  <a:lnTo>
                    <a:pt x="1847141" y="2425957"/>
                  </a:lnTo>
                  <a:cubicBezTo>
                    <a:pt x="1843402" y="2424702"/>
                    <a:pt x="1838417" y="2422192"/>
                    <a:pt x="1833432" y="2420937"/>
                  </a:cubicBezTo>
                  <a:cubicBezTo>
                    <a:pt x="1808509" y="2413407"/>
                    <a:pt x="1789816" y="2444781"/>
                    <a:pt x="1761153" y="2428467"/>
                  </a:cubicBezTo>
                  <a:cubicBezTo>
                    <a:pt x="1739968" y="2415917"/>
                    <a:pt x="1712552" y="2415917"/>
                    <a:pt x="1687628" y="2409642"/>
                  </a:cubicBezTo>
                  <a:cubicBezTo>
                    <a:pt x="1696352" y="2438506"/>
                    <a:pt x="1729999" y="2439761"/>
                    <a:pt x="1747445" y="2468625"/>
                  </a:cubicBezTo>
                  <a:cubicBezTo>
                    <a:pt x="1685136" y="2486195"/>
                    <a:pt x="1630303" y="2508784"/>
                    <a:pt x="1572979" y="2536393"/>
                  </a:cubicBezTo>
                  <a:cubicBezTo>
                    <a:pt x="1567994" y="2507529"/>
                    <a:pt x="1584194" y="2483685"/>
                    <a:pt x="1569240" y="2456076"/>
                  </a:cubicBezTo>
                  <a:cubicBezTo>
                    <a:pt x="1553040" y="2447291"/>
                    <a:pt x="1538085" y="2472390"/>
                    <a:pt x="1516900" y="2466115"/>
                  </a:cubicBezTo>
                  <a:cubicBezTo>
                    <a:pt x="1500700" y="2462350"/>
                    <a:pt x="1482007" y="2468625"/>
                    <a:pt x="1468299" y="2486195"/>
                  </a:cubicBezTo>
                  <a:cubicBezTo>
                    <a:pt x="1462068" y="2491215"/>
                    <a:pt x="1444621" y="2497489"/>
                    <a:pt x="1440883" y="2493724"/>
                  </a:cubicBezTo>
                  <a:cubicBezTo>
                    <a:pt x="1410974" y="2466115"/>
                    <a:pt x="1362373" y="2471135"/>
                    <a:pt x="1339941" y="2433486"/>
                  </a:cubicBezTo>
                  <a:cubicBezTo>
                    <a:pt x="1338695" y="2430977"/>
                    <a:pt x="1337449" y="2428467"/>
                    <a:pt x="1337449" y="2425957"/>
                  </a:cubicBezTo>
                  <a:cubicBezTo>
                    <a:pt x="1351157" y="2402112"/>
                    <a:pt x="1332464" y="2382033"/>
                    <a:pt x="1331218" y="2359444"/>
                  </a:cubicBezTo>
                  <a:cubicBezTo>
                    <a:pt x="1329972" y="2351914"/>
                    <a:pt x="1320002" y="2350659"/>
                    <a:pt x="1311279" y="2351914"/>
                  </a:cubicBezTo>
                  <a:cubicBezTo>
                    <a:pt x="1292586" y="2353169"/>
                    <a:pt x="1291340" y="2343129"/>
                    <a:pt x="1297571" y="2328070"/>
                  </a:cubicBezTo>
                  <a:cubicBezTo>
                    <a:pt x="1300063" y="2318030"/>
                    <a:pt x="1302555" y="2307991"/>
                    <a:pt x="1303802" y="2297951"/>
                  </a:cubicBezTo>
                  <a:cubicBezTo>
                    <a:pt x="1329972" y="2300461"/>
                    <a:pt x="1352403" y="2307991"/>
                    <a:pt x="1368604" y="2329325"/>
                  </a:cubicBezTo>
                  <a:cubicBezTo>
                    <a:pt x="1366111" y="2331835"/>
                    <a:pt x="1364865" y="2334345"/>
                    <a:pt x="1363619" y="2338110"/>
                  </a:cubicBezTo>
                  <a:lnTo>
                    <a:pt x="1367357" y="2334345"/>
                  </a:lnTo>
                  <a:lnTo>
                    <a:pt x="1368604" y="2329325"/>
                  </a:lnTo>
                  <a:cubicBezTo>
                    <a:pt x="1373588" y="2329325"/>
                    <a:pt x="1378573" y="2329325"/>
                    <a:pt x="1383558" y="2329325"/>
                  </a:cubicBezTo>
                  <a:cubicBezTo>
                    <a:pt x="1415959" y="2326815"/>
                    <a:pt x="1401004" y="2286656"/>
                    <a:pt x="1422190" y="2279127"/>
                  </a:cubicBezTo>
                  <a:cubicBezTo>
                    <a:pt x="1449606" y="2269087"/>
                    <a:pt x="1478268" y="2230183"/>
                    <a:pt x="1504438" y="2280382"/>
                  </a:cubicBezTo>
                  <a:cubicBezTo>
                    <a:pt x="1505684" y="2286656"/>
                    <a:pt x="1500700" y="2287911"/>
                    <a:pt x="1496961" y="2292931"/>
                  </a:cubicBezTo>
                  <a:cubicBezTo>
                    <a:pt x="1501946" y="2294186"/>
                    <a:pt x="1505684" y="2291676"/>
                    <a:pt x="1505684" y="2285401"/>
                  </a:cubicBezTo>
                  <a:cubicBezTo>
                    <a:pt x="1510669" y="2266577"/>
                    <a:pt x="1504438" y="2237713"/>
                    <a:pt x="1530608" y="2233948"/>
                  </a:cubicBezTo>
                  <a:cubicBezTo>
                    <a:pt x="1559271" y="2228928"/>
                    <a:pt x="1546809" y="2264067"/>
                    <a:pt x="1560517" y="2274107"/>
                  </a:cubicBezTo>
                  <a:cubicBezTo>
                    <a:pt x="1533101" y="2207594"/>
                    <a:pt x="1574225" y="2187515"/>
                    <a:pt x="1627811" y="2174965"/>
                  </a:cubicBezTo>
                  <a:cubicBezTo>
                    <a:pt x="1665197" y="2177475"/>
                    <a:pt x="1665197" y="2198809"/>
                    <a:pt x="1650243" y="2223908"/>
                  </a:cubicBezTo>
                  <a:cubicBezTo>
                    <a:pt x="1637781" y="2245243"/>
                    <a:pt x="1624073" y="2264067"/>
                    <a:pt x="1637781" y="2295441"/>
                  </a:cubicBezTo>
                  <a:cubicBezTo>
                    <a:pt x="1671428" y="2238027"/>
                    <a:pt x="1702972" y="2261792"/>
                    <a:pt x="1735042" y="2282029"/>
                  </a:cubicBezTo>
                  <a:lnTo>
                    <a:pt x="1766672" y="2297600"/>
                  </a:lnTo>
                  <a:lnTo>
                    <a:pt x="1772041" y="2253500"/>
                  </a:lnTo>
                  <a:cubicBezTo>
                    <a:pt x="1777977" y="2240281"/>
                    <a:pt x="1788910" y="2230016"/>
                    <a:pt x="1807654" y="2225039"/>
                  </a:cubicBezTo>
                  <a:cubicBezTo>
                    <a:pt x="1848890" y="2216330"/>
                    <a:pt x="1858886" y="2183981"/>
                    <a:pt x="1870132" y="2151632"/>
                  </a:cubicBezTo>
                  <a:cubicBezTo>
                    <a:pt x="1878567" y="2138568"/>
                    <a:pt x="1889111" y="2130403"/>
                    <a:pt x="1901236" y="2132911"/>
                  </a:cubicBezTo>
                  <a:close/>
                  <a:moveTo>
                    <a:pt x="777619" y="1310663"/>
                  </a:moveTo>
                  <a:lnTo>
                    <a:pt x="778692" y="1310922"/>
                  </a:lnTo>
                  <a:lnTo>
                    <a:pt x="777486" y="1310922"/>
                  </a:lnTo>
                  <a:lnTo>
                    <a:pt x="777619" y="1310663"/>
                  </a:lnTo>
                  <a:close/>
                  <a:moveTo>
                    <a:pt x="774470" y="1270355"/>
                  </a:moveTo>
                  <a:cubicBezTo>
                    <a:pt x="779899" y="1270194"/>
                    <a:pt x="784723" y="1270840"/>
                    <a:pt x="787136" y="1273426"/>
                  </a:cubicBezTo>
                  <a:cubicBezTo>
                    <a:pt x="791358" y="1279891"/>
                    <a:pt x="789850" y="1286356"/>
                    <a:pt x="786834" y="1292659"/>
                  </a:cubicBezTo>
                  <a:lnTo>
                    <a:pt x="777619" y="1310663"/>
                  </a:lnTo>
                  <a:lnTo>
                    <a:pt x="759996" y="1306397"/>
                  </a:lnTo>
                  <a:cubicBezTo>
                    <a:pt x="754568" y="1303488"/>
                    <a:pt x="750346" y="1298639"/>
                    <a:pt x="748537" y="1290235"/>
                  </a:cubicBezTo>
                  <a:cubicBezTo>
                    <a:pt x="747331" y="1282477"/>
                    <a:pt x="748537" y="1272133"/>
                    <a:pt x="758187" y="1272133"/>
                  </a:cubicBezTo>
                  <a:cubicBezTo>
                    <a:pt x="763012" y="1271487"/>
                    <a:pt x="769042" y="1270517"/>
                    <a:pt x="774470" y="1270355"/>
                  </a:cubicBezTo>
                  <a:close/>
                  <a:moveTo>
                    <a:pt x="748398" y="1192370"/>
                  </a:moveTo>
                  <a:cubicBezTo>
                    <a:pt x="750993" y="1191922"/>
                    <a:pt x="753435" y="1191922"/>
                    <a:pt x="754046" y="1192519"/>
                  </a:cubicBezTo>
                  <a:cubicBezTo>
                    <a:pt x="758930" y="1194908"/>
                    <a:pt x="760151" y="1200881"/>
                    <a:pt x="760151" y="1205660"/>
                  </a:cubicBezTo>
                  <a:cubicBezTo>
                    <a:pt x="762594" y="1239109"/>
                    <a:pt x="738171" y="1245082"/>
                    <a:pt x="708864" y="1243887"/>
                  </a:cubicBezTo>
                  <a:cubicBezTo>
                    <a:pt x="719854" y="1227163"/>
                    <a:pt x="729623" y="1210438"/>
                    <a:pt x="741834" y="1194908"/>
                  </a:cubicBezTo>
                  <a:cubicBezTo>
                    <a:pt x="743056" y="1193714"/>
                    <a:pt x="745803" y="1192818"/>
                    <a:pt x="748398" y="1192370"/>
                  </a:cubicBezTo>
                  <a:close/>
                  <a:moveTo>
                    <a:pt x="806509" y="1114390"/>
                  </a:moveTo>
                  <a:cubicBezTo>
                    <a:pt x="795096" y="1133526"/>
                    <a:pt x="790024" y="1153937"/>
                    <a:pt x="788756" y="1176900"/>
                  </a:cubicBezTo>
                  <a:cubicBezTo>
                    <a:pt x="788756" y="1183279"/>
                    <a:pt x="782415" y="1184555"/>
                    <a:pt x="778611" y="1178176"/>
                  </a:cubicBezTo>
                  <a:cubicBezTo>
                    <a:pt x="776074" y="1175625"/>
                    <a:pt x="776074" y="1167970"/>
                    <a:pt x="774806" y="1164143"/>
                  </a:cubicBezTo>
                  <a:cubicBezTo>
                    <a:pt x="776074" y="1124596"/>
                    <a:pt x="776074" y="1124596"/>
                    <a:pt x="806509" y="1114390"/>
                  </a:cubicBezTo>
                  <a:close/>
                  <a:moveTo>
                    <a:pt x="1033074" y="1037458"/>
                  </a:moveTo>
                  <a:lnTo>
                    <a:pt x="1040499" y="1044930"/>
                  </a:lnTo>
                  <a:lnTo>
                    <a:pt x="1040685" y="1044834"/>
                  </a:lnTo>
                  <a:cubicBezTo>
                    <a:pt x="1043221" y="1044979"/>
                    <a:pt x="1045757" y="1046425"/>
                    <a:pt x="1048294" y="1048738"/>
                  </a:cubicBezTo>
                  <a:cubicBezTo>
                    <a:pt x="1054634" y="1053366"/>
                    <a:pt x="1059707" y="1057993"/>
                    <a:pt x="1064779" y="1063777"/>
                  </a:cubicBezTo>
                  <a:lnTo>
                    <a:pt x="1051651" y="1063777"/>
                  </a:lnTo>
                  <a:lnTo>
                    <a:pt x="1062991" y="1068922"/>
                  </a:lnTo>
                  <a:lnTo>
                    <a:pt x="1062991" y="1064935"/>
                  </a:lnTo>
                  <a:cubicBezTo>
                    <a:pt x="1083750" y="1064935"/>
                    <a:pt x="1104509" y="1066195"/>
                    <a:pt x="1124048" y="1067454"/>
                  </a:cubicBezTo>
                  <a:cubicBezTo>
                    <a:pt x="1128932" y="1068713"/>
                    <a:pt x="1132596" y="1073750"/>
                    <a:pt x="1133817" y="1078787"/>
                  </a:cubicBezTo>
                  <a:cubicBezTo>
                    <a:pt x="1136259" y="1082565"/>
                    <a:pt x="1132596" y="1087602"/>
                    <a:pt x="1126490" y="1087602"/>
                  </a:cubicBezTo>
                  <a:cubicBezTo>
                    <a:pt x="1111836" y="1088861"/>
                    <a:pt x="1113057" y="1100195"/>
                    <a:pt x="1109394" y="1110269"/>
                  </a:cubicBezTo>
                  <a:cubicBezTo>
                    <a:pt x="1103288" y="1124121"/>
                    <a:pt x="1098404" y="1114047"/>
                    <a:pt x="1092298" y="1109010"/>
                  </a:cubicBezTo>
                  <a:cubicBezTo>
                    <a:pt x="1086803" y="1104602"/>
                    <a:pt x="1081918" y="1104917"/>
                    <a:pt x="1077186" y="1106649"/>
                  </a:cubicBezTo>
                  <a:lnTo>
                    <a:pt x="1064770" y="1112018"/>
                  </a:lnTo>
                  <a:lnTo>
                    <a:pt x="1064770" y="1118602"/>
                  </a:lnTo>
                  <a:lnTo>
                    <a:pt x="994607" y="1118602"/>
                  </a:lnTo>
                  <a:cubicBezTo>
                    <a:pt x="1009915" y="1099310"/>
                    <a:pt x="1021396" y="1083877"/>
                    <a:pt x="1032878" y="1069729"/>
                  </a:cubicBezTo>
                  <a:lnTo>
                    <a:pt x="1045997" y="1063777"/>
                  </a:lnTo>
                  <a:lnTo>
                    <a:pt x="1033076" y="1063777"/>
                  </a:lnTo>
                  <a:lnTo>
                    <a:pt x="1033076" y="1052769"/>
                  </a:lnTo>
                  <a:lnTo>
                    <a:pt x="1033074" y="1052769"/>
                  </a:lnTo>
                  <a:lnTo>
                    <a:pt x="1033074" y="1037458"/>
                  </a:lnTo>
                  <a:close/>
                  <a:moveTo>
                    <a:pt x="1000103" y="1037456"/>
                  </a:moveTo>
                  <a:cubicBezTo>
                    <a:pt x="1004813" y="1037456"/>
                    <a:pt x="1009523" y="1037456"/>
                    <a:pt x="1015410" y="1037456"/>
                  </a:cubicBezTo>
                  <a:cubicBezTo>
                    <a:pt x="1014232" y="1045214"/>
                    <a:pt x="1015410" y="1058143"/>
                    <a:pt x="1007168" y="1058143"/>
                  </a:cubicBezTo>
                  <a:cubicBezTo>
                    <a:pt x="1000103" y="1058143"/>
                    <a:pt x="1001281" y="1045214"/>
                    <a:pt x="1000103" y="1037456"/>
                  </a:cubicBezTo>
                  <a:close/>
                  <a:moveTo>
                    <a:pt x="925390" y="1027798"/>
                  </a:moveTo>
                  <a:cubicBezTo>
                    <a:pt x="931414" y="1025524"/>
                    <a:pt x="940925" y="1028254"/>
                    <a:pt x="954875" y="1035533"/>
                  </a:cubicBezTo>
                  <a:cubicBezTo>
                    <a:pt x="952339" y="1052517"/>
                    <a:pt x="948534" y="1070715"/>
                    <a:pt x="947266" y="1087700"/>
                  </a:cubicBezTo>
                  <a:cubicBezTo>
                    <a:pt x="945998" y="1101045"/>
                    <a:pt x="945998" y="1113177"/>
                    <a:pt x="926976" y="1110751"/>
                  </a:cubicBezTo>
                  <a:cubicBezTo>
                    <a:pt x="910490" y="1108324"/>
                    <a:pt x="907953" y="1094979"/>
                    <a:pt x="906685" y="1081634"/>
                  </a:cubicBezTo>
                  <a:cubicBezTo>
                    <a:pt x="920635" y="1074355"/>
                    <a:pt x="918099" y="1062223"/>
                    <a:pt x="916830" y="1050091"/>
                  </a:cubicBezTo>
                  <a:cubicBezTo>
                    <a:pt x="916830" y="1037352"/>
                    <a:pt x="919367" y="1030073"/>
                    <a:pt x="925390" y="1027798"/>
                  </a:cubicBezTo>
                  <a:close/>
                  <a:moveTo>
                    <a:pt x="804480" y="1010590"/>
                  </a:moveTo>
                  <a:cubicBezTo>
                    <a:pt x="823025" y="1017917"/>
                    <a:pt x="842808" y="1025244"/>
                    <a:pt x="863826" y="1033792"/>
                  </a:cubicBezTo>
                  <a:cubicBezTo>
                    <a:pt x="872481" y="1049667"/>
                    <a:pt x="850226" y="1064321"/>
                    <a:pt x="853935" y="1081417"/>
                  </a:cubicBezTo>
                  <a:cubicBezTo>
                    <a:pt x="844044" y="1091186"/>
                    <a:pt x="832916" y="1091186"/>
                    <a:pt x="823025" y="1081417"/>
                  </a:cubicBezTo>
                  <a:lnTo>
                    <a:pt x="823025" y="1066763"/>
                  </a:lnTo>
                  <a:cubicBezTo>
                    <a:pt x="814371" y="1058215"/>
                    <a:pt x="798298" y="1061878"/>
                    <a:pt x="792116" y="1050888"/>
                  </a:cubicBezTo>
                  <a:cubicBezTo>
                    <a:pt x="785934" y="1050888"/>
                    <a:pt x="780988" y="1050888"/>
                    <a:pt x="776043" y="1050888"/>
                  </a:cubicBezTo>
                  <a:cubicBezTo>
                    <a:pt x="776043" y="1046003"/>
                    <a:pt x="774806" y="1039898"/>
                    <a:pt x="776043" y="1035013"/>
                  </a:cubicBezTo>
                  <a:cubicBezTo>
                    <a:pt x="780988" y="1010590"/>
                    <a:pt x="787170" y="1004484"/>
                    <a:pt x="804480" y="1010590"/>
                  </a:cubicBezTo>
                  <a:close/>
                  <a:moveTo>
                    <a:pt x="1016522" y="121"/>
                  </a:moveTo>
                  <a:cubicBezTo>
                    <a:pt x="1021496" y="-1131"/>
                    <a:pt x="1028957" y="7631"/>
                    <a:pt x="1035175" y="12638"/>
                  </a:cubicBezTo>
                  <a:cubicBezTo>
                    <a:pt x="1045123" y="8883"/>
                    <a:pt x="1055071" y="8883"/>
                    <a:pt x="1065019" y="5128"/>
                  </a:cubicBezTo>
                  <a:cubicBezTo>
                    <a:pt x="1077455" y="-1131"/>
                    <a:pt x="1089890" y="-1131"/>
                    <a:pt x="1098595" y="12638"/>
                  </a:cubicBezTo>
                  <a:cubicBezTo>
                    <a:pt x="1096108" y="15141"/>
                    <a:pt x="1094864" y="16393"/>
                    <a:pt x="1091134" y="18896"/>
                  </a:cubicBezTo>
                  <a:cubicBezTo>
                    <a:pt x="1091134" y="17644"/>
                    <a:pt x="1096108" y="20148"/>
                    <a:pt x="1096108" y="18896"/>
                  </a:cubicBezTo>
                  <a:cubicBezTo>
                    <a:pt x="1093621" y="16393"/>
                    <a:pt x="1094864" y="13889"/>
                    <a:pt x="1098595" y="12638"/>
                  </a:cubicBezTo>
                  <a:cubicBezTo>
                    <a:pt x="1127196" y="25154"/>
                    <a:pt x="1152067" y="42678"/>
                    <a:pt x="1183155" y="46433"/>
                  </a:cubicBezTo>
                  <a:cubicBezTo>
                    <a:pt x="1193103" y="46433"/>
                    <a:pt x="1204295" y="53943"/>
                    <a:pt x="1208026" y="61453"/>
                  </a:cubicBezTo>
                  <a:cubicBezTo>
                    <a:pt x="1227922" y="95248"/>
                    <a:pt x="1259010" y="92744"/>
                    <a:pt x="1290099" y="92744"/>
                  </a:cubicBezTo>
                  <a:cubicBezTo>
                    <a:pt x="1268959" y="135301"/>
                    <a:pt x="1230409" y="127791"/>
                    <a:pt x="1195590" y="124036"/>
                  </a:cubicBezTo>
                  <a:cubicBezTo>
                    <a:pt x="1159528" y="119029"/>
                    <a:pt x="1144605" y="131546"/>
                    <a:pt x="1150823" y="170348"/>
                  </a:cubicBezTo>
                  <a:cubicBezTo>
                    <a:pt x="1152067" y="184116"/>
                    <a:pt x="1135901" y="201639"/>
                    <a:pt x="1120978" y="195381"/>
                  </a:cubicBezTo>
                  <a:cubicBezTo>
                    <a:pt x="1099838" y="186619"/>
                    <a:pt x="1084916" y="175354"/>
                    <a:pt x="1076211" y="209149"/>
                  </a:cubicBezTo>
                  <a:cubicBezTo>
                    <a:pt x="1072481" y="222918"/>
                    <a:pt x="1053828" y="222918"/>
                    <a:pt x="1041392" y="214156"/>
                  </a:cubicBezTo>
                  <a:cubicBezTo>
                    <a:pt x="1025226" y="204143"/>
                    <a:pt x="1001599" y="194129"/>
                    <a:pt x="1020252" y="166593"/>
                  </a:cubicBezTo>
                  <a:cubicBezTo>
                    <a:pt x="1021496" y="165341"/>
                    <a:pt x="1015278" y="159083"/>
                    <a:pt x="1011548" y="157831"/>
                  </a:cubicBezTo>
                  <a:cubicBezTo>
                    <a:pt x="1002843" y="152824"/>
                    <a:pt x="990407" y="149069"/>
                    <a:pt x="995382" y="136553"/>
                  </a:cubicBezTo>
                  <a:cubicBezTo>
                    <a:pt x="999112" y="124036"/>
                    <a:pt x="1012791" y="131546"/>
                    <a:pt x="1022739" y="131546"/>
                  </a:cubicBezTo>
                  <a:cubicBezTo>
                    <a:pt x="1037662" y="131546"/>
                    <a:pt x="1045123" y="121533"/>
                    <a:pt x="1050097" y="107764"/>
                  </a:cubicBezTo>
                  <a:cubicBezTo>
                    <a:pt x="1019009" y="90241"/>
                    <a:pt x="987920" y="75221"/>
                    <a:pt x="951858" y="99003"/>
                  </a:cubicBezTo>
                  <a:cubicBezTo>
                    <a:pt x="945640" y="102758"/>
                    <a:pt x="933205" y="95248"/>
                    <a:pt x="923257" y="92744"/>
                  </a:cubicBezTo>
                  <a:cubicBezTo>
                    <a:pt x="920770" y="97751"/>
                    <a:pt x="920770" y="102758"/>
                    <a:pt x="919526" y="107764"/>
                  </a:cubicBezTo>
                  <a:cubicBezTo>
                    <a:pt x="917039" y="111519"/>
                    <a:pt x="912065" y="116526"/>
                    <a:pt x="908334" y="116526"/>
                  </a:cubicBezTo>
                  <a:cubicBezTo>
                    <a:pt x="903360" y="116526"/>
                    <a:pt x="897143" y="111519"/>
                    <a:pt x="895899" y="107764"/>
                  </a:cubicBezTo>
                  <a:cubicBezTo>
                    <a:pt x="884707" y="73969"/>
                    <a:pt x="903360" y="47684"/>
                    <a:pt x="918283" y="20148"/>
                  </a:cubicBezTo>
                  <a:cubicBezTo>
                    <a:pt x="919526" y="18896"/>
                    <a:pt x="922013" y="16393"/>
                    <a:pt x="924500" y="16393"/>
                  </a:cubicBezTo>
                  <a:cubicBezTo>
                    <a:pt x="954345" y="10134"/>
                    <a:pt x="985433" y="2624"/>
                    <a:pt x="1016522" y="121"/>
                  </a:cubicBezTo>
                  <a:close/>
                </a:path>
              </a:pathLst>
            </a:custGeom>
            <a:solidFill>
              <a:srgbClr val="20A1A5">
                <a:alpha val="49800"/>
              </a:srgbClr>
            </a:solidFill>
            <a:ln>
              <a:noFill/>
            </a:ln>
          </p:spPr>
          <p:txBody>
            <a:bodyPr anchorCtr="0" anchor="ctr" bIns="22850" lIns="45725" spcFirstLastPara="1" rIns="45725" wrap="square" tIns="2285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747993"/>
                </a:solidFill>
                <a:latin typeface="Jost Light"/>
                <a:ea typeface="Jost Light"/>
                <a:cs typeface="Jost Light"/>
                <a:sym typeface="Jost Light"/>
              </a:endParaRPr>
            </a:p>
          </p:txBody>
        </p:sp>
        <p:sp>
          <p:nvSpPr>
            <p:cNvPr id="662" name="Google Shape;662;g311d5cb9a0a_0_344"/>
            <p:cNvSpPr/>
            <p:nvPr/>
          </p:nvSpPr>
          <p:spPr>
            <a:xfrm>
              <a:off x="20592538" y="6930644"/>
              <a:ext cx="1336879" cy="2855207"/>
            </a:xfrm>
            <a:custGeom>
              <a:rect b="b" l="l" r="r" t="t"/>
              <a:pathLst>
                <a:path extrusionOk="0" h="1939020" w="773881">
                  <a:moveTo>
                    <a:pt x="210744" y="1933145"/>
                  </a:moveTo>
                  <a:lnTo>
                    <a:pt x="211914" y="1934296"/>
                  </a:lnTo>
                  <a:lnTo>
                    <a:pt x="211999" y="1934413"/>
                  </a:lnTo>
                  <a:lnTo>
                    <a:pt x="210744" y="1933145"/>
                  </a:lnTo>
                  <a:close/>
                  <a:moveTo>
                    <a:pt x="383939" y="1807603"/>
                  </a:moveTo>
                  <a:lnTo>
                    <a:pt x="385195" y="1808871"/>
                  </a:lnTo>
                  <a:lnTo>
                    <a:pt x="384138" y="1808656"/>
                  </a:lnTo>
                  <a:lnTo>
                    <a:pt x="383939" y="1807603"/>
                  </a:lnTo>
                  <a:close/>
                  <a:moveTo>
                    <a:pt x="367134" y="1805206"/>
                  </a:moveTo>
                  <a:lnTo>
                    <a:pt x="384138" y="1808656"/>
                  </a:lnTo>
                  <a:lnTo>
                    <a:pt x="388704" y="1832866"/>
                  </a:lnTo>
                  <a:cubicBezTo>
                    <a:pt x="386763" y="1855157"/>
                    <a:pt x="366996" y="1869423"/>
                    <a:pt x="350053" y="1883689"/>
                  </a:cubicBezTo>
                  <a:cubicBezTo>
                    <a:pt x="334993" y="1887494"/>
                    <a:pt x="316167" y="1887494"/>
                    <a:pt x="306127" y="1903979"/>
                  </a:cubicBezTo>
                  <a:lnTo>
                    <a:pt x="304872" y="1903979"/>
                  </a:lnTo>
                  <a:cubicBezTo>
                    <a:pt x="296087" y="1912856"/>
                    <a:pt x="281026" y="1910319"/>
                    <a:pt x="272241" y="1919196"/>
                  </a:cubicBezTo>
                  <a:lnTo>
                    <a:pt x="273496" y="1919196"/>
                  </a:lnTo>
                  <a:cubicBezTo>
                    <a:pt x="262201" y="1929341"/>
                    <a:pt x="248395" y="1928073"/>
                    <a:pt x="235845" y="1933145"/>
                  </a:cubicBezTo>
                  <a:lnTo>
                    <a:pt x="229570" y="1933145"/>
                  </a:lnTo>
                  <a:lnTo>
                    <a:pt x="224550" y="1934413"/>
                  </a:lnTo>
                  <a:cubicBezTo>
                    <a:pt x="222040" y="1937584"/>
                    <a:pt x="219216" y="1939169"/>
                    <a:pt x="216706" y="1939010"/>
                  </a:cubicBezTo>
                  <a:lnTo>
                    <a:pt x="211914" y="1934296"/>
                  </a:lnTo>
                  <a:lnTo>
                    <a:pt x="201645" y="1920147"/>
                  </a:lnTo>
                  <a:cubicBezTo>
                    <a:pt x="201332" y="1915075"/>
                    <a:pt x="203842" y="1909686"/>
                    <a:pt x="208234" y="1903979"/>
                  </a:cubicBezTo>
                  <a:lnTo>
                    <a:pt x="208234" y="1902711"/>
                  </a:lnTo>
                  <a:cubicBezTo>
                    <a:pt x="219530" y="1895102"/>
                    <a:pt x="215765" y="1879885"/>
                    <a:pt x="224550" y="1871008"/>
                  </a:cubicBezTo>
                  <a:cubicBezTo>
                    <a:pt x="242120" y="1850719"/>
                    <a:pt x="250906" y="1815212"/>
                    <a:pt x="288557" y="1840574"/>
                  </a:cubicBezTo>
                  <a:lnTo>
                    <a:pt x="287302" y="1839306"/>
                  </a:lnTo>
                  <a:cubicBezTo>
                    <a:pt x="294832" y="1843110"/>
                    <a:pt x="298597" y="1848182"/>
                    <a:pt x="304872" y="1853255"/>
                  </a:cubicBezTo>
                  <a:cubicBezTo>
                    <a:pt x="311147" y="1853255"/>
                    <a:pt x="316167" y="1851987"/>
                    <a:pt x="322443" y="1850719"/>
                  </a:cubicBezTo>
                  <a:cubicBezTo>
                    <a:pt x="327463" y="1848182"/>
                    <a:pt x="332483" y="1844378"/>
                    <a:pt x="336248" y="1838038"/>
                  </a:cubicBezTo>
                  <a:lnTo>
                    <a:pt x="336248" y="1836769"/>
                  </a:lnTo>
                  <a:cubicBezTo>
                    <a:pt x="348485" y="1828210"/>
                    <a:pt x="352956" y="1808237"/>
                    <a:pt x="367134" y="1805206"/>
                  </a:cubicBezTo>
                  <a:close/>
                  <a:moveTo>
                    <a:pt x="466389" y="1738704"/>
                  </a:moveTo>
                  <a:cubicBezTo>
                    <a:pt x="471352" y="1741126"/>
                    <a:pt x="476316" y="1742336"/>
                    <a:pt x="481279" y="1742336"/>
                  </a:cubicBezTo>
                  <a:cubicBezTo>
                    <a:pt x="493687" y="1758076"/>
                    <a:pt x="475075" y="1764130"/>
                    <a:pt x="468871" y="1772606"/>
                  </a:cubicBezTo>
                  <a:lnTo>
                    <a:pt x="467630" y="1775027"/>
                  </a:lnTo>
                  <a:cubicBezTo>
                    <a:pt x="461426" y="1777449"/>
                    <a:pt x="456462" y="1783503"/>
                    <a:pt x="453981" y="1788346"/>
                  </a:cubicBezTo>
                  <a:lnTo>
                    <a:pt x="451499" y="1791978"/>
                  </a:lnTo>
                  <a:cubicBezTo>
                    <a:pt x="440332" y="1791978"/>
                    <a:pt x="426683" y="1808929"/>
                    <a:pt x="417997" y="1788346"/>
                  </a:cubicBezTo>
                  <a:cubicBezTo>
                    <a:pt x="420479" y="1784714"/>
                    <a:pt x="421719" y="1779871"/>
                    <a:pt x="420479" y="1777449"/>
                  </a:cubicBezTo>
                  <a:cubicBezTo>
                    <a:pt x="422960" y="1770184"/>
                    <a:pt x="429164" y="1764130"/>
                    <a:pt x="431646" y="1758076"/>
                  </a:cubicBezTo>
                  <a:cubicBezTo>
                    <a:pt x="441573" y="1745969"/>
                    <a:pt x="452740" y="1741126"/>
                    <a:pt x="466389" y="1738704"/>
                  </a:cubicBezTo>
                  <a:close/>
                  <a:moveTo>
                    <a:pt x="385024" y="1595829"/>
                  </a:moveTo>
                  <a:cubicBezTo>
                    <a:pt x="390096" y="1595829"/>
                    <a:pt x="395168" y="1595829"/>
                    <a:pt x="400240" y="1595829"/>
                  </a:cubicBezTo>
                  <a:cubicBezTo>
                    <a:pt x="400240" y="1606820"/>
                    <a:pt x="400240" y="1616589"/>
                    <a:pt x="400240" y="1626359"/>
                  </a:cubicBezTo>
                  <a:lnTo>
                    <a:pt x="392632" y="1627580"/>
                  </a:lnTo>
                  <a:lnTo>
                    <a:pt x="385024" y="1626359"/>
                  </a:lnTo>
                  <a:cubicBezTo>
                    <a:pt x="385024" y="1616589"/>
                    <a:pt x="385024" y="1606820"/>
                    <a:pt x="385024" y="1595829"/>
                  </a:cubicBezTo>
                  <a:close/>
                  <a:moveTo>
                    <a:pt x="625161" y="1578732"/>
                  </a:moveTo>
                  <a:lnTo>
                    <a:pt x="623897" y="1579954"/>
                  </a:lnTo>
                  <a:lnTo>
                    <a:pt x="624123" y="1579407"/>
                  </a:lnTo>
                  <a:lnTo>
                    <a:pt x="625161" y="1578732"/>
                  </a:lnTo>
                  <a:close/>
                  <a:moveTo>
                    <a:pt x="530369" y="1565300"/>
                  </a:moveTo>
                  <a:lnTo>
                    <a:pt x="530184" y="1565674"/>
                  </a:lnTo>
                  <a:lnTo>
                    <a:pt x="529105" y="1566521"/>
                  </a:lnTo>
                  <a:lnTo>
                    <a:pt x="530369" y="1565300"/>
                  </a:lnTo>
                  <a:close/>
                  <a:moveTo>
                    <a:pt x="670882" y="1547564"/>
                  </a:moveTo>
                  <a:lnTo>
                    <a:pt x="669623" y="1548838"/>
                  </a:lnTo>
                  <a:lnTo>
                    <a:pt x="669912" y="1548044"/>
                  </a:lnTo>
                  <a:lnTo>
                    <a:pt x="670882" y="1547564"/>
                  </a:lnTo>
                  <a:close/>
                  <a:moveTo>
                    <a:pt x="593722" y="1543472"/>
                  </a:moveTo>
                  <a:cubicBezTo>
                    <a:pt x="598935" y="1543625"/>
                    <a:pt x="604307" y="1545762"/>
                    <a:pt x="609994" y="1549425"/>
                  </a:cubicBezTo>
                  <a:lnTo>
                    <a:pt x="611258" y="1549425"/>
                  </a:lnTo>
                  <a:cubicBezTo>
                    <a:pt x="615998" y="1555836"/>
                    <a:pt x="627847" y="1560873"/>
                    <a:pt x="628143" y="1569689"/>
                  </a:cubicBezTo>
                  <a:lnTo>
                    <a:pt x="624123" y="1579407"/>
                  </a:lnTo>
                  <a:lnTo>
                    <a:pt x="609678" y="1588807"/>
                  </a:lnTo>
                  <a:cubicBezTo>
                    <a:pt x="603675" y="1590639"/>
                    <a:pt x="597356" y="1592165"/>
                    <a:pt x="592300" y="1597050"/>
                  </a:cubicBezTo>
                  <a:lnTo>
                    <a:pt x="593564" y="1595828"/>
                  </a:lnTo>
                  <a:cubicBezTo>
                    <a:pt x="584717" y="1606819"/>
                    <a:pt x="569550" y="1604376"/>
                    <a:pt x="559439" y="1611703"/>
                  </a:cubicBezTo>
                  <a:lnTo>
                    <a:pt x="560703" y="1610482"/>
                  </a:lnTo>
                  <a:cubicBezTo>
                    <a:pt x="555647" y="1616588"/>
                    <a:pt x="550592" y="1616588"/>
                    <a:pt x="545536" y="1611703"/>
                  </a:cubicBezTo>
                  <a:lnTo>
                    <a:pt x="546800" y="1612924"/>
                  </a:lnTo>
                  <a:cubicBezTo>
                    <a:pt x="533529" y="1603766"/>
                    <a:pt x="520258" y="1595294"/>
                    <a:pt x="522450" y="1581328"/>
                  </a:cubicBezTo>
                  <a:lnTo>
                    <a:pt x="530184" y="1565674"/>
                  </a:lnTo>
                  <a:lnTo>
                    <a:pt x="549328" y="1550646"/>
                  </a:lnTo>
                  <a:cubicBezTo>
                    <a:pt x="558175" y="1550646"/>
                    <a:pt x="568286" y="1549425"/>
                    <a:pt x="578397" y="1549425"/>
                  </a:cubicBezTo>
                  <a:cubicBezTo>
                    <a:pt x="583453" y="1545151"/>
                    <a:pt x="588508" y="1543319"/>
                    <a:pt x="593722" y="1543472"/>
                  </a:cubicBezTo>
                  <a:close/>
                  <a:moveTo>
                    <a:pt x="275476" y="1499380"/>
                  </a:moveTo>
                  <a:lnTo>
                    <a:pt x="276717" y="1500621"/>
                  </a:lnTo>
                  <a:lnTo>
                    <a:pt x="275476" y="1499702"/>
                  </a:lnTo>
                  <a:lnTo>
                    <a:pt x="275476" y="1499380"/>
                  </a:lnTo>
                  <a:close/>
                  <a:moveTo>
                    <a:pt x="656401" y="1477162"/>
                  </a:moveTo>
                  <a:cubicBezTo>
                    <a:pt x="661752" y="1477162"/>
                    <a:pt x="667104" y="1479392"/>
                    <a:pt x="672141" y="1483852"/>
                  </a:cubicBezTo>
                  <a:cubicBezTo>
                    <a:pt x="677808" y="1494683"/>
                    <a:pt x="681271" y="1505833"/>
                    <a:pt x="681271" y="1516823"/>
                  </a:cubicBezTo>
                  <a:lnTo>
                    <a:pt x="669912" y="1548044"/>
                  </a:lnTo>
                  <a:lnTo>
                    <a:pt x="649318" y="1558236"/>
                  </a:lnTo>
                  <a:cubicBezTo>
                    <a:pt x="641920" y="1558395"/>
                    <a:pt x="634365" y="1555210"/>
                    <a:pt x="626809" y="1548838"/>
                  </a:cubicBezTo>
                  <a:lnTo>
                    <a:pt x="626809" y="1522079"/>
                  </a:lnTo>
                  <a:cubicBezTo>
                    <a:pt x="631846" y="1510611"/>
                    <a:pt x="630587" y="1495320"/>
                    <a:pt x="640661" y="1483852"/>
                  </a:cubicBezTo>
                  <a:cubicBezTo>
                    <a:pt x="645698" y="1479392"/>
                    <a:pt x="651049" y="1477162"/>
                    <a:pt x="656401" y="1477162"/>
                  </a:cubicBezTo>
                  <a:close/>
                  <a:moveTo>
                    <a:pt x="675128" y="1377215"/>
                  </a:moveTo>
                  <a:lnTo>
                    <a:pt x="706668" y="1377215"/>
                  </a:lnTo>
                  <a:cubicBezTo>
                    <a:pt x="707950" y="1381993"/>
                    <a:pt x="706668" y="1386771"/>
                    <a:pt x="706668" y="1391549"/>
                  </a:cubicBezTo>
                  <a:lnTo>
                    <a:pt x="675897" y="1391549"/>
                  </a:lnTo>
                  <a:cubicBezTo>
                    <a:pt x="672051" y="1387966"/>
                    <a:pt x="670769" y="1385577"/>
                    <a:pt x="672051" y="1381993"/>
                  </a:cubicBezTo>
                  <a:lnTo>
                    <a:pt x="675128" y="1377215"/>
                  </a:lnTo>
                  <a:close/>
                  <a:moveTo>
                    <a:pt x="675897" y="1376020"/>
                  </a:moveTo>
                  <a:lnTo>
                    <a:pt x="675128" y="1377215"/>
                  </a:lnTo>
                  <a:lnTo>
                    <a:pt x="674615" y="1377215"/>
                  </a:lnTo>
                  <a:lnTo>
                    <a:pt x="675897" y="1376020"/>
                  </a:lnTo>
                  <a:close/>
                  <a:moveTo>
                    <a:pt x="513431" y="1370521"/>
                  </a:moveTo>
                  <a:cubicBezTo>
                    <a:pt x="518365" y="1373057"/>
                    <a:pt x="523299" y="1373057"/>
                    <a:pt x="529467" y="1373057"/>
                  </a:cubicBezTo>
                  <a:cubicBezTo>
                    <a:pt x="533167" y="1379398"/>
                    <a:pt x="539335" y="1383202"/>
                    <a:pt x="545503" y="1388275"/>
                  </a:cubicBezTo>
                  <a:lnTo>
                    <a:pt x="546736" y="1389543"/>
                  </a:lnTo>
                  <a:cubicBezTo>
                    <a:pt x="552904" y="1400956"/>
                    <a:pt x="554137" y="1412369"/>
                    <a:pt x="544269" y="1422515"/>
                  </a:cubicBezTo>
                  <a:lnTo>
                    <a:pt x="544269" y="1421246"/>
                  </a:lnTo>
                  <a:cubicBezTo>
                    <a:pt x="527000" y="1435196"/>
                    <a:pt x="523299" y="1413638"/>
                    <a:pt x="512197" y="1408565"/>
                  </a:cubicBezTo>
                  <a:lnTo>
                    <a:pt x="510964" y="1407297"/>
                  </a:lnTo>
                  <a:cubicBezTo>
                    <a:pt x="507263" y="1399688"/>
                    <a:pt x="503563" y="1394616"/>
                    <a:pt x="497395" y="1392079"/>
                  </a:cubicBezTo>
                  <a:lnTo>
                    <a:pt x="494928" y="1390811"/>
                  </a:lnTo>
                  <a:cubicBezTo>
                    <a:pt x="497395" y="1379398"/>
                    <a:pt x="503563" y="1373057"/>
                    <a:pt x="513431" y="1370521"/>
                  </a:cubicBezTo>
                  <a:close/>
                  <a:moveTo>
                    <a:pt x="226613" y="1340456"/>
                  </a:moveTo>
                  <a:lnTo>
                    <a:pt x="220880" y="1345454"/>
                  </a:lnTo>
                  <a:cubicBezTo>
                    <a:pt x="219639" y="1348868"/>
                    <a:pt x="219716" y="1351506"/>
                    <a:pt x="220647" y="1353639"/>
                  </a:cubicBezTo>
                  <a:lnTo>
                    <a:pt x="224877" y="1358106"/>
                  </a:lnTo>
                  <a:lnTo>
                    <a:pt x="225044" y="1355855"/>
                  </a:lnTo>
                  <a:lnTo>
                    <a:pt x="226613" y="1340456"/>
                  </a:lnTo>
                  <a:close/>
                  <a:moveTo>
                    <a:pt x="696733" y="1210236"/>
                  </a:moveTo>
                  <a:cubicBezTo>
                    <a:pt x="702194" y="1209321"/>
                    <a:pt x="709529" y="1210913"/>
                    <a:pt x="719734" y="1216324"/>
                  </a:cubicBezTo>
                  <a:cubicBezTo>
                    <a:pt x="729938" y="1232877"/>
                    <a:pt x="728663" y="1249430"/>
                    <a:pt x="719734" y="1265983"/>
                  </a:cubicBezTo>
                  <a:cubicBezTo>
                    <a:pt x="718458" y="1268530"/>
                    <a:pt x="717182" y="1271076"/>
                    <a:pt x="718458" y="1274896"/>
                  </a:cubicBezTo>
                  <a:cubicBezTo>
                    <a:pt x="705702" y="1297816"/>
                    <a:pt x="689119" y="1292722"/>
                    <a:pt x="672536" y="1282536"/>
                  </a:cubicBezTo>
                  <a:cubicBezTo>
                    <a:pt x="659780" y="1273623"/>
                    <a:pt x="662331" y="1260890"/>
                    <a:pt x="671260" y="1249430"/>
                  </a:cubicBezTo>
                  <a:lnTo>
                    <a:pt x="671260" y="1250703"/>
                  </a:lnTo>
                  <a:cubicBezTo>
                    <a:pt x="680828" y="1238288"/>
                    <a:pt x="680349" y="1212982"/>
                    <a:pt x="696733" y="1210236"/>
                  </a:cubicBezTo>
                  <a:close/>
                  <a:moveTo>
                    <a:pt x="753194" y="1084774"/>
                  </a:moveTo>
                  <a:cubicBezTo>
                    <a:pt x="758366" y="1084774"/>
                    <a:pt x="763538" y="1084774"/>
                    <a:pt x="768709" y="1084774"/>
                  </a:cubicBezTo>
                  <a:cubicBezTo>
                    <a:pt x="772588" y="1087129"/>
                    <a:pt x="773881" y="1090663"/>
                    <a:pt x="773881" y="1095373"/>
                  </a:cubicBezTo>
                  <a:cubicBezTo>
                    <a:pt x="772588" y="1097729"/>
                    <a:pt x="771295" y="1100084"/>
                    <a:pt x="770002" y="1100084"/>
                  </a:cubicBezTo>
                  <a:cubicBezTo>
                    <a:pt x="760952" y="1097729"/>
                    <a:pt x="755780" y="1093018"/>
                    <a:pt x="753194" y="1084774"/>
                  </a:cubicBezTo>
                  <a:close/>
                  <a:moveTo>
                    <a:pt x="226818" y="988697"/>
                  </a:moveTo>
                  <a:cubicBezTo>
                    <a:pt x="213093" y="1002346"/>
                    <a:pt x="199367" y="1018477"/>
                    <a:pt x="183146" y="1035849"/>
                  </a:cubicBezTo>
                  <a:cubicBezTo>
                    <a:pt x="204358" y="1055703"/>
                    <a:pt x="226818" y="1073075"/>
                    <a:pt x="244287" y="1095410"/>
                  </a:cubicBezTo>
                  <a:cubicBezTo>
                    <a:pt x="251150" y="1103475"/>
                    <a:pt x="249902" y="1108128"/>
                    <a:pt x="245379" y="1111075"/>
                  </a:cubicBezTo>
                  <a:lnTo>
                    <a:pt x="239767" y="1112717"/>
                  </a:lnTo>
                  <a:lnTo>
                    <a:pt x="257297" y="1132532"/>
                  </a:lnTo>
                  <a:cubicBezTo>
                    <a:pt x="267442" y="1159603"/>
                    <a:pt x="253588" y="1196481"/>
                    <a:pt x="273602" y="1219660"/>
                  </a:cubicBezTo>
                  <a:lnTo>
                    <a:pt x="285144" y="1228278"/>
                  </a:lnTo>
                  <a:lnTo>
                    <a:pt x="269126" y="1190137"/>
                  </a:lnTo>
                  <a:cubicBezTo>
                    <a:pt x="261004" y="1157343"/>
                    <a:pt x="266613" y="1126726"/>
                    <a:pt x="285731" y="1096059"/>
                  </a:cubicBezTo>
                  <a:lnTo>
                    <a:pt x="305167" y="1070735"/>
                  </a:lnTo>
                  <a:lnTo>
                    <a:pt x="304052" y="1069339"/>
                  </a:lnTo>
                  <a:lnTo>
                    <a:pt x="285464" y="1078038"/>
                  </a:lnTo>
                  <a:cubicBezTo>
                    <a:pt x="280473" y="1079279"/>
                    <a:pt x="275482" y="1076797"/>
                    <a:pt x="271739" y="1075556"/>
                  </a:cubicBezTo>
                  <a:cubicBezTo>
                    <a:pt x="282969" y="1033367"/>
                    <a:pt x="238048" y="1018477"/>
                    <a:pt x="226818" y="988697"/>
                  </a:cubicBezTo>
                  <a:close/>
                  <a:moveTo>
                    <a:pt x="615524" y="876267"/>
                  </a:moveTo>
                  <a:lnTo>
                    <a:pt x="615320" y="881484"/>
                  </a:lnTo>
                  <a:lnTo>
                    <a:pt x="621182" y="876267"/>
                  </a:lnTo>
                  <a:lnTo>
                    <a:pt x="615524" y="876267"/>
                  </a:lnTo>
                  <a:close/>
                  <a:moveTo>
                    <a:pt x="551914" y="861810"/>
                  </a:moveTo>
                  <a:lnTo>
                    <a:pt x="540677" y="862790"/>
                  </a:lnTo>
                  <a:cubicBezTo>
                    <a:pt x="535256" y="863604"/>
                    <a:pt x="531435" y="864767"/>
                    <a:pt x="528472" y="866784"/>
                  </a:cubicBezTo>
                  <a:lnTo>
                    <a:pt x="523349" y="876854"/>
                  </a:lnTo>
                  <a:lnTo>
                    <a:pt x="539762" y="872106"/>
                  </a:lnTo>
                  <a:lnTo>
                    <a:pt x="556429" y="868662"/>
                  </a:lnTo>
                  <a:lnTo>
                    <a:pt x="551843" y="862581"/>
                  </a:lnTo>
                  <a:lnTo>
                    <a:pt x="551914" y="861810"/>
                  </a:lnTo>
                  <a:close/>
                  <a:moveTo>
                    <a:pt x="477465" y="635799"/>
                  </a:moveTo>
                  <a:lnTo>
                    <a:pt x="465758" y="676296"/>
                  </a:lnTo>
                  <a:lnTo>
                    <a:pt x="461488" y="686003"/>
                  </a:lnTo>
                  <a:lnTo>
                    <a:pt x="472633" y="674142"/>
                  </a:lnTo>
                  <a:cubicBezTo>
                    <a:pt x="475597" y="666697"/>
                    <a:pt x="476844" y="657546"/>
                    <a:pt x="477351" y="647929"/>
                  </a:cubicBezTo>
                  <a:lnTo>
                    <a:pt x="477465" y="635799"/>
                  </a:lnTo>
                  <a:close/>
                  <a:moveTo>
                    <a:pt x="636874" y="610393"/>
                  </a:moveTo>
                  <a:cubicBezTo>
                    <a:pt x="629231" y="609928"/>
                    <a:pt x="621120" y="612720"/>
                    <a:pt x="612386" y="618924"/>
                  </a:cubicBezTo>
                  <a:cubicBezTo>
                    <a:pt x="603651" y="625129"/>
                    <a:pt x="599908" y="631023"/>
                    <a:pt x="600064" y="636917"/>
                  </a:cubicBezTo>
                  <a:lnTo>
                    <a:pt x="602893" y="641513"/>
                  </a:lnTo>
                  <a:lnTo>
                    <a:pt x="609079" y="630072"/>
                  </a:lnTo>
                  <a:cubicBezTo>
                    <a:pt x="616409" y="621518"/>
                    <a:pt x="626079" y="614986"/>
                    <a:pt x="639179" y="612497"/>
                  </a:cubicBezTo>
                  <a:lnTo>
                    <a:pt x="640084" y="612024"/>
                  </a:lnTo>
                  <a:lnTo>
                    <a:pt x="636874" y="610393"/>
                  </a:lnTo>
                  <a:close/>
                  <a:moveTo>
                    <a:pt x="501783" y="494742"/>
                  </a:moveTo>
                  <a:lnTo>
                    <a:pt x="498337" y="514410"/>
                  </a:lnTo>
                  <a:lnTo>
                    <a:pt x="505703" y="544230"/>
                  </a:lnTo>
                  <a:cubicBezTo>
                    <a:pt x="504434" y="550340"/>
                    <a:pt x="498728" y="553473"/>
                    <a:pt x="487315" y="559740"/>
                  </a:cubicBezTo>
                  <a:cubicBezTo>
                    <a:pt x="478439" y="564753"/>
                    <a:pt x="469562" y="568513"/>
                    <a:pt x="460686" y="574779"/>
                  </a:cubicBezTo>
                  <a:cubicBezTo>
                    <a:pt x="456881" y="577286"/>
                    <a:pt x="454345" y="583552"/>
                    <a:pt x="454345" y="587312"/>
                  </a:cubicBezTo>
                  <a:cubicBezTo>
                    <a:pt x="454345" y="598592"/>
                    <a:pt x="464490" y="597339"/>
                    <a:pt x="472098" y="596085"/>
                  </a:cubicBezTo>
                  <a:cubicBezTo>
                    <a:pt x="477171" y="594832"/>
                    <a:pt x="482243" y="595145"/>
                    <a:pt x="486681" y="597025"/>
                  </a:cubicBezTo>
                  <a:lnTo>
                    <a:pt x="491834" y="601968"/>
                  </a:lnTo>
                  <a:lnTo>
                    <a:pt x="496341" y="596589"/>
                  </a:lnTo>
                  <a:cubicBezTo>
                    <a:pt x="510067" y="589144"/>
                    <a:pt x="532527" y="599071"/>
                    <a:pt x="540014" y="573013"/>
                  </a:cubicBezTo>
                  <a:cubicBezTo>
                    <a:pt x="544381" y="556882"/>
                    <a:pt x="552491" y="551298"/>
                    <a:pt x="562318" y="550833"/>
                  </a:cubicBezTo>
                  <a:lnTo>
                    <a:pt x="580934" y="555704"/>
                  </a:lnTo>
                  <a:lnTo>
                    <a:pt x="571493" y="540334"/>
                  </a:lnTo>
                  <a:lnTo>
                    <a:pt x="555104" y="516561"/>
                  </a:lnTo>
                  <a:lnTo>
                    <a:pt x="551024" y="519817"/>
                  </a:lnTo>
                  <a:cubicBezTo>
                    <a:pt x="540340" y="527346"/>
                    <a:pt x="537715" y="523844"/>
                    <a:pt x="524345" y="509837"/>
                  </a:cubicBezTo>
                  <a:lnTo>
                    <a:pt x="501783" y="494742"/>
                  </a:lnTo>
                  <a:close/>
                  <a:moveTo>
                    <a:pt x="667710" y="465"/>
                  </a:moveTo>
                  <a:cubicBezTo>
                    <a:pt x="667710" y="16670"/>
                    <a:pt x="670185" y="32876"/>
                    <a:pt x="666472" y="47835"/>
                  </a:cubicBezTo>
                  <a:cubicBezTo>
                    <a:pt x="656573" y="81493"/>
                    <a:pt x="665235" y="103932"/>
                    <a:pt x="699884" y="116398"/>
                  </a:cubicBezTo>
                  <a:cubicBezTo>
                    <a:pt x="711021" y="120138"/>
                    <a:pt x="713496" y="133850"/>
                    <a:pt x="702358" y="140083"/>
                  </a:cubicBezTo>
                  <a:cubicBezTo>
                    <a:pt x="662760" y="163769"/>
                    <a:pt x="670185" y="216126"/>
                    <a:pt x="640486" y="246044"/>
                  </a:cubicBezTo>
                  <a:cubicBezTo>
                    <a:pt x="637393" y="249161"/>
                    <a:pt x="638321" y="254147"/>
                    <a:pt x="641105" y="259134"/>
                  </a:cubicBezTo>
                  <a:lnTo>
                    <a:pt x="648453" y="267316"/>
                  </a:lnTo>
                  <a:lnTo>
                    <a:pt x="652904" y="255413"/>
                  </a:lnTo>
                  <a:cubicBezTo>
                    <a:pt x="666628" y="244216"/>
                    <a:pt x="679729" y="241105"/>
                    <a:pt x="690646" y="244371"/>
                  </a:cubicBezTo>
                  <a:cubicBezTo>
                    <a:pt x="701563" y="247637"/>
                    <a:pt x="710296" y="257280"/>
                    <a:pt x="715287" y="271588"/>
                  </a:cubicBezTo>
                  <a:cubicBezTo>
                    <a:pt x="741488" y="338774"/>
                    <a:pt x="773927" y="405961"/>
                    <a:pt x="752717" y="481857"/>
                  </a:cubicBezTo>
                  <a:cubicBezTo>
                    <a:pt x="751469" y="506741"/>
                    <a:pt x="750222" y="531625"/>
                    <a:pt x="750222" y="557753"/>
                  </a:cubicBezTo>
                  <a:cubicBezTo>
                    <a:pt x="746479" y="561485"/>
                    <a:pt x="746479" y="565218"/>
                    <a:pt x="748974" y="570195"/>
                  </a:cubicBezTo>
                  <a:cubicBezTo>
                    <a:pt x="731507" y="595079"/>
                    <a:pt x="755212" y="628672"/>
                    <a:pt x="732754" y="652312"/>
                  </a:cubicBezTo>
                  <a:lnTo>
                    <a:pt x="731507" y="651067"/>
                  </a:lnTo>
                  <a:cubicBezTo>
                    <a:pt x="722773" y="658533"/>
                    <a:pt x="719030" y="665998"/>
                    <a:pt x="719030" y="677196"/>
                  </a:cubicBezTo>
                  <a:cubicBezTo>
                    <a:pt x="719030" y="705812"/>
                    <a:pt x="717782" y="734429"/>
                    <a:pt x="716535" y="763045"/>
                  </a:cubicBezTo>
                  <a:cubicBezTo>
                    <a:pt x="699067" y="776731"/>
                    <a:pt x="706553" y="796639"/>
                    <a:pt x="705306" y="814057"/>
                  </a:cubicBezTo>
                  <a:cubicBezTo>
                    <a:pt x="704058" y="843918"/>
                    <a:pt x="704058" y="875023"/>
                    <a:pt x="704058" y="906128"/>
                  </a:cubicBezTo>
                  <a:cubicBezTo>
                    <a:pt x="705306" y="926035"/>
                    <a:pt x="696572" y="940965"/>
                    <a:pt x="685343" y="954651"/>
                  </a:cubicBezTo>
                  <a:lnTo>
                    <a:pt x="677857" y="954651"/>
                  </a:lnTo>
                  <a:lnTo>
                    <a:pt x="670371" y="957140"/>
                  </a:lnTo>
                  <a:cubicBezTo>
                    <a:pt x="671619" y="949675"/>
                    <a:pt x="671619" y="940965"/>
                    <a:pt x="675362" y="934744"/>
                  </a:cubicBezTo>
                  <a:cubicBezTo>
                    <a:pt x="680352" y="922925"/>
                    <a:pt x="680664" y="913904"/>
                    <a:pt x="676921" y="906906"/>
                  </a:cubicBezTo>
                  <a:lnTo>
                    <a:pt x="662655" y="897064"/>
                  </a:lnTo>
                  <a:lnTo>
                    <a:pt x="660279" y="932750"/>
                  </a:lnTo>
                  <a:cubicBezTo>
                    <a:pt x="661528" y="945254"/>
                    <a:pt x="664026" y="959009"/>
                    <a:pt x="654035" y="969012"/>
                  </a:cubicBezTo>
                  <a:lnTo>
                    <a:pt x="657782" y="971513"/>
                  </a:lnTo>
                  <a:lnTo>
                    <a:pt x="640274" y="986705"/>
                  </a:lnTo>
                  <a:lnTo>
                    <a:pt x="640297" y="986518"/>
                  </a:lnTo>
                  <a:lnTo>
                    <a:pt x="639048" y="987768"/>
                  </a:lnTo>
                  <a:lnTo>
                    <a:pt x="640274" y="986705"/>
                  </a:lnTo>
                  <a:lnTo>
                    <a:pt x="631965" y="1052750"/>
                  </a:lnTo>
                  <a:cubicBezTo>
                    <a:pt x="630385" y="1119451"/>
                    <a:pt x="643732" y="1187207"/>
                    <a:pt x="624062" y="1252853"/>
                  </a:cubicBezTo>
                  <a:cubicBezTo>
                    <a:pt x="602831" y="1277861"/>
                    <a:pt x="570360" y="1249102"/>
                    <a:pt x="547880" y="1269108"/>
                  </a:cubicBezTo>
                  <a:cubicBezTo>
                    <a:pt x="540387" y="1269108"/>
                    <a:pt x="535391" y="1264107"/>
                    <a:pt x="531645" y="1257855"/>
                  </a:cubicBezTo>
                  <a:lnTo>
                    <a:pt x="532894" y="1257855"/>
                  </a:lnTo>
                  <a:cubicBezTo>
                    <a:pt x="486685" y="1229095"/>
                    <a:pt x="506667" y="1290365"/>
                    <a:pt x="484187" y="1292866"/>
                  </a:cubicBezTo>
                  <a:cubicBezTo>
                    <a:pt x="484187" y="1299118"/>
                    <a:pt x="484187" y="1304119"/>
                    <a:pt x="482938" y="1310371"/>
                  </a:cubicBezTo>
                  <a:cubicBezTo>
                    <a:pt x="487934" y="1315373"/>
                    <a:pt x="492929" y="1320375"/>
                    <a:pt x="497925" y="1325376"/>
                  </a:cubicBezTo>
                  <a:lnTo>
                    <a:pt x="499174" y="1325376"/>
                  </a:lnTo>
                  <a:cubicBezTo>
                    <a:pt x="506667" y="1369140"/>
                    <a:pt x="469201" y="1361638"/>
                    <a:pt x="446721" y="1370391"/>
                  </a:cubicBezTo>
                  <a:lnTo>
                    <a:pt x="447970" y="1369140"/>
                  </a:lnTo>
                  <a:cubicBezTo>
                    <a:pt x="441725" y="1384145"/>
                    <a:pt x="425490" y="1380394"/>
                    <a:pt x="415499" y="1387896"/>
                  </a:cubicBezTo>
                  <a:lnTo>
                    <a:pt x="417996" y="1386646"/>
                  </a:lnTo>
                  <a:cubicBezTo>
                    <a:pt x="403010" y="1405402"/>
                    <a:pt x="380530" y="1392898"/>
                    <a:pt x="364295" y="1402901"/>
                  </a:cubicBezTo>
                  <a:lnTo>
                    <a:pt x="358050" y="1402901"/>
                  </a:lnTo>
                  <a:lnTo>
                    <a:pt x="354304" y="1405402"/>
                  </a:lnTo>
                  <a:cubicBezTo>
                    <a:pt x="341815" y="1420407"/>
                    <a:pt x="319335" y="1406652"/>
                    <a:pt x="306846" y="1421657"/>
                  </a:cubicBezTo>
                  <a:lnTo>
                    <a:pt x="305597" y="1421657"/>
                  </a:lnTo>
                  <a:cubicBezTo>
                    <a:pt x="299353" y="1426659"/>
                    <a:pt x="295606" y="1434161"/>
                    <a:pt x="288113" y="1435412"/>
                  </a:cubicBezTo>
                  <a:cubicBezTo>
                    <a:pt x="285615" y="1442914"/>
                    <a:pt x="279371" y="1447916"/>
                    <a:pt x="273126" y="1452917"/>
                  </a:cubicBezTo>
                  <a:cubicBezTo>
                    <a:pt x="270004" y="1457294"/>
                    <a:pt x="267819" y="1462295"/>
                    <a:pt x="264852" y="1466984"/>
                  </a:cubicBezTo>
                  <a:lnTo>
                    <a:pt x="257795" y="1473624"/>
                  </a:lnTo>
                  <a:lnTo>
                    <a:pt x="259345" y="1478277"/>
                  </a:lnTo>
                  <a:cubicBezTo>
                    <a:pt x="260586" y="1483243"/>
                    <a:pt x="262137" y="1487898"/>
                    <a:pt x="264774" y="1491777"/>
                  </a:cubicBezTo>
                  <a:lnTo>
                    <a:pt x="275476" y="1499702"/>
                  </a:lnTo>
                  <a:lnTo>
                    <a:pt x="275476" y="1520483"/>
                  </a:lnTo>
                  <a:cubicBezTo>
                    <a:pt x="219639" y="1534138"/>
                    <a:pt x="167524" y="1505587"/>
                    <a:pt x="114168" y="1499380"/>
                  </a:cubicBezTo>
                  <a:cubicBezTo>
                    <a:pt x="70739" y="1495656"/>
                    <a:pt x="84388" y="1446003"/>
                    <a:pt x="86870" y="1412486"/>
                  </a:cubicBezTo>
                  <a:cubicBezTo>
                    <a:pt x="86870" y="1406280"/>
                    <a:pt x="88111" y="1400073"/>
                    <a:pt x="89352" y="1393866"/>
                  </a:cubicBezTo>
                  <a:cubicBezTo>
                    <a:pt x="91833" y="1385177"/>
                    <a:pt x="95556" y="1377729"/>
                    <a:pt x="94315" y="1369040"/>
                  </a:cubicBezTo>
                  <a:cubicBezTo>
                    <a:pt x="91833" y="1362833"/>
                    <a:pt x="90592" y="1357868"/>
                    <a:pt x="88111" y="1352902"/>
                  </a:cubicBezTo>
                  <a:cubicBezTo>
                    <a:pt x="81907" y="1346695"/>
                    <a:pt x="73221" y="1345454"/>
                    <a:pt x="63294" y="1344213"/>
                  </a:cubicBezTo>
                  <a:cubicBezTo>
                    <a:pt x="-11156" y="1330558"/>
                    <a:pt x="-16119" y="1321869"/>
                    <a:pt x="28551" y="1267250"/>
                  </a:cubicBezTo>
                  <a:cubicBezTo>
                    <a:pt x="55849" y="1233734"/>
                    <a:pt x="60812" y="1186563"/>
                    <a:pt x="93074" y="1156771"/>
                  </a:cubicBezTo>
                  <a:cubicBezTo>
                    <a:pt x="95556" y="1149323"/>
                    <a:pt x="100519" y="1143116"/>
                    <a:pt x="104242" y="1136909"/>
                  </a:cubicBezTo>
                  <a:cubicBezTo>
                    <a:pt x="117891" y="1124496"/>
                    <a:pt x="122854" y="1084773"/>
                    <a:pt x="151393" y="1114565"/>
                  </a:cubicBezTo>
                  <a:cubicBezTo>
                    <a:pt x="182414" y="1144357"/>
                    <a:pt x="188618" y="1104634"/>
                    <a:pt x="205990" y="1100910"/>
                  </a:cubicBezTo>
                  <a:lnTo>
                    <a:pt x="213156" y="1102917"/>
                  </a:lnTo>
                  <a:lnTo>
                    <a:pt x="210597" y="1100373"/>
                  </a:lnTo>
                  <a:cubicBezTo>
                    <a:pt x="186889" y="1089205"/>
                    <a:pt x="165677" y="1076797"/>
                    <a:pt x="158190" y="1048258"/>
                  </a:cubicBezTo>
                  <a:cubicBezTo>
                    <a:pt x="155694" y="1038331"/>
                    <a:pt x="141969" y="1038331"/>
                    <a:pt x="130738" y="1035849"/>
                  </a:cubicBezTo>
                  <a:cubicBezTo>
                    <a:pt x="115765" y="932859"/>
                    <a:pt x="203110" y="839795"/>
                    <a:pt x="309173" y="845999"/>
                  </a:cubicBezTo>
                  <a:lnTo>
                    <a:pt x="315411" y="844759"/>
                  </a:lnTo>
                  <a:cubicBezTo>
                    <a:pt x="315411" y="844759"/>
                    <a:pt x="309173" y="844759"/>
                    <a:pt x="307925" y="843518"/>
                  </a:cubicBezTo>
                  <a:cubicBezTo>
                    <a:pt x="250526" y="772789"/>
                    <a:pt x="269243" y="765344"/>
                    <a:pt x="322898" y="702061"/>
                  </a:cubicBezTo>
                  <a:cubicBezTo>
                    <a:pt x="367819" y="648704"/>
                    <a:pt x="385288" y="676003"/>
                    <a:pt x="426465" y="688412"/>
                  </a:cubicBezTo>
                  <a:lnTo>
                    <a:pt x="428101" y="688501"/>
                  </a:lnTo>
                  <a:lnTo>
                    <a:pt x="421851" y="685226"/>
                  </a:lnTo>
                  <a:cubicBezTo>
                    <a:pt x="414084" y="677863"/>
                    <a:pt x="408060" y="668776"/>
                    <a:pt x="408694" y="662510"/>
                  </a:cubicBezTo>
                  <a:cubicBezTo>
                    <a:pt x="409962" y="648724"/>
                    <a:pt x="413766" y="634937"/>
                    <a:pt x="418839" y="623658"/>
                  </a:cubicBezTo>
                  <a:cubicBezTo>
                    <a:pt x="432788" y="593579"/>
                    <a:pt x="425179" y="562246"/>
                    <a:pt x="428983" y="532167"/>
                  </a:cubicBezTo>
                  <a:cubicBezTo>
                    <a:pt x="431520" y="515875"/>
                    <a:pt x="413766" y="513368"/>
                    <a:pt x="399817" y="510861"/>
                  </a:cubicBezTo>
                  <a:cubicBezTo>
                    <a:pt x="399817" y="508355"/>
                    <a:pt x="399817" y="505848"/>
                    <a:pt x="399817" y="503342"/>
                  </a:cubicBezTo>
                  <a:cubicBezTo>
                    <a:pt x="384600" y="472323"/>
                    <a:pt x="387929" y="448353"/>
                    <a:pt x="407664" y="430376"/>
                  </a:cubicBezTo>
                  <a:lnTo>
                    <a:pt x="412907" y="427033"/>
                  </a:lnTo>
                  <a:lnTo>
                    <a:pt x="412795" y="413088"/>
                  </a:lnTo>
                  <a:cubicBezTo>
                    <a:pt x="390521" y="355745"/>
                    <a:pt x="430119" y="249784"/>
                    <a:pt x="498179" y="208646"/>
                  </a:cubicBezTo>
                  <a:cubicBezTo>
                    <a:pt x="548915" y="176235"/>
                    <a:pt x="562527" y="131357"/>
                    <a:pt x="567476" y="77754"/>
                  </a:cubicBezTo>
                  <a:cubicBezTo>
                    <a:pt x="568714" y="66534"/>
                    <a:pt x="576139" y="60301"/>
                    <a:pt x="589751" y="64041"/>
                  </a:cubicBezTo>
                  <a:cubicBezTo>
                    <a:pt x="594700" y="61548"/>
                    <a:pt x="599650" y="60301"/>
                    <a:pt x="604600" y="56561"/>
                  </a:cubicBezTo>
                  <a:cubicBezTo>
                    <a:pt x="616974" y="49082"/>
                    <a:pt x="609550" y="30383"/>
                    <a:pt x="619449" y="22903"/>
                  </a:cubicBezTo>
                  <a:cubicBezTo>
                    <a:pt x="625637" y="17917"/>
                    <a:pt x="639249" y="22903"/>
                    <a:pt x="647911" y="19164"/>
                  </a:cubicBezTo>
                  <a:cubicBezTo>
                    <a:pt x="656573" y="16670"/>
                    <a:pt x="650386" y="-3275"/>
                    <a:pt x="667710" y="465"/>
                  </a:cubicBezTo>
                  <a:close/>
                </a:path>
              </a:pathLst>
            </a:custGeom>
            <a:solidFill>
              <a:srgbClr val="20A1A5">
                <a:alpha val="29800"/>
              </a:srgbClr>
            </a:solidFill>
            <a:ln>
              <a:noFill/>
            </a:ln>
          </p:spPr>
          <p:txBody>
            <a:bodyPr anchorCtr="0" anchor="ctr" bIns="22850" lIns="45725" spcFirstLastPara="1" rIns="45725" wrap="square" tIns="2285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747993"/>
                </a:solidFill>
                <a:latin typeface="Jost Light"/>
                <a:ea typeface="Jost Light"/>
                <a:cs typeface="Jost Light"/>
                <a:sym typeface="Jost Light"/>
              </a:endParaRPr>
            </a:p>
          </p:txBody>
        </p:sp>
        <p:sp>
          <p:nvSpPr>
            <p:cNvPr id="663" name="Google Shape;663;g311d5cb9a0a_0_344"/>
            <p:cNvSpPr/>
            <p:nvPr/>
          </p:nvSpPr>
          <p:spPr>
            <a:xfrm>
              <a:off x="15981225" y="5114593"/>
              <a:ext cx="6054483" cy="4739723"/>
            </a:xfrm>
            <a:custGeom>
              <a:rect b="b" l="l" r="r" t="t"/>
              <a:pathLst>
                <a:path extrusionOk="0" h="3218827" w="3504766">
                  <a:moveTo>
                    <a:pt x="2439653" y="3170890"/>
                  </a:moveTo>
                  <a:cubicBezTo>
                    <a:pt x="2443343" y="3170890"/>
                    <a:pt x="2448264" y="3172111"/>
                    <a:pt x="2451955" y="3173332"/>
                  </a:cubicBezTo>
                  <a:cubicBezTo>
                    <a:pt x="2481481" y="3186765"/>
                    <a:pt x="2528230" y="3158678"/>
                    <a:pt x="2541763" y="3209967"/>
                  </a:cubicBezTo>
                  <a:lnTo>
                    <a:pt x="2542993" y="3209967"/>
                  </a:lnTo>
                  <a:cubicBezTo>
                    <a:pt x="2495013" y="3211188"/>
                    <a:pt x="2448264" y="3211188"/>
                    <a:pt x="2401515" y="3212409"/>
                  </a:cubicBezTo>
                  <a:cubicBezTo>
                    <a:pt x="2397825" y="3209967"/>
                    <a:pt x="2395364" y="3208745"/>
                    <a:pt x="2390443" y="3208745"/>
                  </a:cubicBezTo>
                  <a:cubicBezTo>
                    <a:pt x="2383062" y="3206303"/>
                    <a:pt x="2379371" y="3201418"/>
                    <a:pt x="2381831" y="3194092"/>
                  </a:cubicBezTo>
                  <a:cubicBezTo>
                    <a:pt x="2391673" y="3181880"/>
                    <a:pt x="2405206" y="3175774"/>
                    <a:pt x="2418739" y="3172111"/>
                  </a:cubicBezTo>
                  <a:cubicBezTo>
                    <a:pt x="2426120" y="3170890"/>
                    <a:pt x="2432271" y="3170890"/>
                    <a:pt x="2439653" y="3170890"/>
                  </a:cubicBezTo>
                  <a:close/>
                  <a:moveTo>
                    <a:pt x="2555661" y="3114716"/>
                  </a:moveTo>
                  <a:cubicBezTo>
                    <a:pt x="2555661" y="3114716"/>
                    <a:pt x="2561601" y="3114716"/>
                    <a:pt x="2562789" y="3117047"/>
                  </a:cubicBezTo>
                  <a:cubicBezTo>
                    <a:pt x="2572294" y="3122875"/>
                    <a:pt x="2582987" y="3129868"/>
                    <a:pt x="2592492" y="3136862"/>
                  </a:cubicBezTo>
                  <a:cubicBezTo>
                    <a:pt x="2592492" y="3141524"/>
                    <a:pt x="2591304" y="3145021"/>
                    <a:pt x="2590116" y="3148518"/>
                  </a:cubicBezTo>
                  <a:cubicBezTo>
                    <a:pt x="2581799" y="3149683"/>
                    <a:pt x="2573482" y="3152014"/>
                    <a:pt x="2563977" y="3152014"/>
                  </a:cubicBezTo>
                  <a:cubicBezTo>
                    <a:pt x="2560413" y="3145021"/>
                    <a:pt x="2555661" y="3135696"/>
                    <a:pt x="2550908" y="3127537"/>
                  </a:cubicBezTo>
                  <a:cubicBezTo>
                    <a:pt x="2549720" y="3124041"/>
                    <a:pt x="2553284" y="3119378"/>
                    <a:pt x="2555661" y="3114716"/>
                  </a:cubicBezTo>
                  <a:close/>
                  <a:moveTo>
                    <a:pt x="2516138" y="3109219"/>
                  </a:moveTo>
                  <a:cubicBezTo>
                    <a:pt x="2521023" y="3110789"/>
                    <a:pt x="2519802" y="3113929"/>
                    <a:pt x="2512474" y="3118640"/>
                  </a:cubicBezTo>
                  <a:lnTo>
                    <a:pt x="2511253" y="3117070"/>
                  </a:lnTo>
                  <a:cubicBezTo>
                    <a:pt x="2512474" y="3113929"/>
                    <a:pt x="2514917" y="3109219"/>
                    <a:pt x="2516138" y="3109219"/>
                  </a:cubicBezTo>
                  <a:close/>
                  <a:moveTo>
                    <a:pt x="2720067" y="3104901"/>
                  </a:moveTo>
                  <a:cubicBezTo>
                    <a:pt x="2733500" y="3103724"/>
                    <a:pt x="2744490" y="3106079"/>
                    <a:pt x="2751817" y="3119031"/>
                  </a:cubicBezTo>
                  <a:cubicBezTo>
                    <a:pt x="2742048" y="3117853"/>
                    <a:pt x="2732278" y="3117853"/>
                    <a:pt x="2722509" y="3116676"/>
                  </a:cubicBezTo>
                  <a:cubicBezTo>
                    <a:pt x="2721288" y="3111966"/>
                    <a:pt x="2720067" y="3107256"/>
                    <a:pt x="2720067" y="3104901"/>
                  </a:cubicBezTo>
                  <a:close/>
                  <a:moveTo>
                    <a:pt x="2685883" y="3103724"/>
                  </a:moveTo>
                  <a:cubicBezTo>
                    <a:pt x="2684670" y="3107603"/>
                    <a:pt x="2684670" y="3112775"/>
                    <a:pt x="2684670" y="3117947"/>
                  </a:cubicBezTo>
                  <a:cubicBezTo>
                    <a:pt x="2676177" y="3120533"/>
                    <a:pt x="2671325" y="3126998"/>
                    <a:pt x="2670112" y="3134756"/>
                  </a:cubicBezTo>
                  <a:cubicBezTo>
                    <a:pt x="2665259" y="3141221"/>
                    <a:pt x="2660406" y="3147686"/>
                    <a:pt x="2655554" y="3152858"/>
                  </a:cubicBezTo>
                  <a:cubicBezTo>
                    <a:pt x="2649488" y="3158030"/>
                    <a:pt x="2644635" y="3164495"/>
                    <a:pt x="2639782" y="3168374"/>
                  </a:cubicBezTo>
                  <a:cubicBezTo>
                    <a:pt x="2619159" y="3165788"/>
                    <a:pt x="2616732" y="3134756"/>
                    <a:pt x="2593682" y="3138635"/>
                  </a:cubicBezTo>
                  <a:cubicBezTo>
                    <a:pt x="2620372" y="3111482"/>
                    <a:pt x="2651914" y="3103724"/>
                    <a:pt x="2685883" y="3103724"/>
                  </a:cubicBezTo>
                  <a:close/>
                  <a:moveTo>
                    <a:pt x="2476426" y="3102020"/>
                  </a:moveTo>
                  <a:cubicBezTo>
                    <a:pt x="2482608" y="3099974"/>
                    <a:pt x="2491956" y="3106585"/>
                    <a:pt x="2508843" y="3120437"/>
                  </a:cubicBezTo>
                  <a:lnTo>
                    <a:pt x="2510049" y="3121696"/>
                  </a:lnTo>
                  <a:cubicBezTo>
                    <a:pt x="2510049" y="3126733"/>
                    <a:pt x="2510049" y="3131770"/>
                    <a:pt x="2510049" y="3135548"/>
                  </a:cubicBezTo>
                  <a:cubicBezTo>
                    <a:pt x="2490750" y="3131770"/>
                    <a:pt x="2478688" y="3146882"/>
                    <a:pt x="2461801" y="3151919"/>
                  </a:cubicBezTo>
                  <a:cubicBezTo>
                    <a:pt x="2463007" y="3145622"/>
                    <a:pt x="2461801" y="3140585"/>
                    <a:pt x="2463007" y="3135548"/>
                  </a:cubicBezTo>
                  <a:cubicBezTo>
                    <a:pt x="2467229" y="3114770"/>
                    <a:pt x="2470245" y="3104066"/>
                    <a:pt x="2476426" y="3102020"/>
                  </a:cubicBezTo>
                  <a:close/>
                  <a:moveTo>
                    <a:pt x="2718799" y="3087239"/>
                  </a:moveTo>
                  <a:cubicBezTo>
                    <a:pt x="2718799" y="3091636"/>
                    <a:pt x="2718799" y="3097132"/>
                    <a:pt x="2718799" y="3102628"/>
                  </a:cubicBezTo>
                  <a:cubicBezTo>
                    <a:pt x="2707386" y="3101529"/>
                    <a:pt x="2697241" y="3101529"/>
                    <a:pt x="2687096" y="3101529"/>
                  </a:cubicBezTo>
                  <a:cubicBezTo>
                    <a:pt x="2693437" y="3089437"/>
                    <a:pt x="2704850" y="3087239"/>
                    <a:pt x="2718799" y="3087239"/>
                  </a:cubicBezTo>
                  <a:close/>
                  <a:moveTo>
                    <a:pt x="2726408" y="3065256"/>
                  </a:moveTo>
                  <a:cubicBezTo>
                    <a:pt x="2732749" y="3065256"/>
                    <a:pt x="2735286" y="3070428"/>
                    <a:pt x="2731481" y="3075600"/>
                  </a:cubicBezTo>
                  <a:cubicBezTo>
                    <a:pt x="2727676" y="3079478"/>
                    <a:pt x="2723872" y="3083357"/>
                    <a:pt x="2720067" y="3085943"/>
                  </a:cubicBezTo>
                  <a:cubicBezTo>
                    <a:pt x="2720067" y="3082064"/>
                    <a:pt x="2721335" y="3075600"/>
                    <a:pt x="2722603" y="3070428"/>
                  </a:cubicBezTo>
                  <a:cubicBezTo>
                    <a:pt x="2722603" y="3069135"/>
                    <a:pt x="2725140" y="3065256"/>
                    <a:pt x="2726408" y="3065256"/>
                  </a:cubicBezTo>
                  <a:close/>
                  <a:moveTo>
                    <a:pt x="1791398" y="3054268"/>
                  </a:moveTo>
                  <a:cubicBezTo>
                    <a:pt x="1796060" y="3054268"/>
                    <a:pt x="1800723" y="3054268"/>
                    <a:pt x="1805385" y="3055536"/>
                  </a:cubicBezTo>
                  <a:cubicBezTo>
                    <a:pt x="1814709" y="3056804"/>
                    <a:pt x="1825199" y="3056804"/>
                    <a:pt x="1828696" y="3068218"/>
                  </a:cubicBezTo>
                  <a:cubicBezTo>
                    <a:pt x="1826365" y="3073290"/>
                    <a:pt x="1826365" y="3079631"/>
                    <a:pt x="1822868" y="3082167"/>
                  </a:cubicBezTo>
                  <a:cubicBezTo>
                    <a:pt x="1813544" y="3085972"/>
                    <a:pt x="1804219" y="3085972"/>
                    <a:pt x="1797226" y="3077095"/>
                  </a:cubicBezTo>
                  <a:cubicBezTo>
                    <a:pt x="1793729" y="3070754"/>
                    <a:pt x="1793729" y="3063145"/>
                    <a:pt x="1791398" y="3054268"/>
                  </a:cubicBezTo>
                  <a:close/>
                  <a:moveTo>
                    <a:pt x="384900" y="3039280"/>
                  </a:moveTo>
                  <a:lnTo>
                    <a:pt x="383654" y="3041778"/>
                  </a:lnTo>
                  <a:lnTo>
                    <a:pt x="384071" y="3040033"/>
                  </a:lnTo>
                  <a:lnTo>
                    <a:pt x="384900" y="3039280"/>
                  </a:lnTo>
                  <a:close/>
                  <a:moveTo>
                    <a:pt x="1779797" y="3021297"/>
                  </a:moveTo>
                  <a:cubicBezTo>
                    <a:pt x="1792009" y="3027638"/>
                    <a:pt x="1794451" y="3040319"/>
                    <a:pt x="1795672" y="3053001"/>
                  </a:cubicBezTo>
                  <a:cubicBezTo>
                    <a:pt x="1784682" y="3053001"/>
                    <a:pt x="1774913" y="3053001"/>
                    <a:pt x="1763922" y="3053001"/>
                  </a:cubicBezTo>
                  <a:lnTo>
                    <a:pt x="1779797" y="3021297"/>
                  </a:lnTo>
                  <a:close/>
                  <a:moveTo>
                    <a:pt x="1130767" y="3011306"/>
                  </a:moveTo>
                  <a:cubicBezTo>
                    <a:pt x="1133209" y="3010307"/>
                    <a:pt x="1138093" y="3011306"/>
                    <a:pt x="1141757" y="3011306"/>
                  </a:cubicBezTo>
                  <a:cubicBezTo>
                    <a:pt x="1139314" y="3013305"/>
                    <a:pt x="1138093" y="3016302"/>
                    <a:pt x="1134430" y="3017301"/>
                  </a:cubicBezTo>
                  <a:cubicBezTo>
                    <a:pt x="1130767" y="3019300"/>
                    <a:pt x="1125882" y="3019300"/>
                    <a:pt x="1120998" y="3020299"/>
                  </a:cubicBezTo>
                  <a:cubicBezTo>
                    <a:pt x="1124661" y="3016302"/>
                    <a:pt x="1125882" y="3013305"/>
                    <a:pt x="1130767" y="3011306"/>
                  </a:cubicBezTo>
                  <a:close/>
                  <a:moveTo>
                    <a:pt x="2285039" y="3004815"/>
                  </a:moveTo>
                  <a:lnTo>
                    <a:pt x="2282291" y="3009393"/>
                  </a:lnTo>
                  <a:lnTo>
                    <a:pt x="2280459" y="3007561"/>
                  </a:lnTo>
                  <a:lnTo>
                    <a:pt x="2285039" y="3004815"/>
                  </a:lnTo>
                  <a:close/>
                  <a:moveTo>
                    <a:pt x="1060048" y="2999405"/>
                  </a:moveTo>
                  <a:cubicBezTo>
                    <a:pt x="1065498" y="3001837"/>
                    <a:pt x="1069986" y="3008133"/>
                    <a:pt x="1075756" y="3019009"/>
                  </a:cubicBezTo>
                  <a:lnTo>
                    <a:pt x="1075312" y="3019024"/>
                  </a:lnTo>
                  <a:lnTo>
                    <a:pt x="1075797" y="3019539"/>
                  </a:lnTo>
                  <a:lnTo>
                    <a:pt x="1074580" y="3019048"/>
                  </a:lnTo>
                  <a:lnTo>
                    <a:pt x="1074504" y="3019050"/>
                  </a:lnTo>
                  <a:lnTo>
                    <a:pt x="1073315" y="3038003"/>
                  </a:lnTo>
                  <a:cubicBezTo>
                    <a:pt x="1063078" y="3038003"/>
                    <a:pt x="1052841" y="3040229"/>
                    <a:pt x="1045221" y="3034109"/>
                  </a:cubicBezTo>
                  <a:lnTo>
                    <a:pt x="1039155" y="3025631"/>
                  </a:lnTo>
                  <a:lnTo>
                    <a:pt x="1039148" y="3025636"/>
                  </a:lnTo>
                  <a:cubicBezTo>
                    <a:pt x="1035678" y="3025636"/>
                    <a:pt x="1032207" y="3024479"/>
                    <a:pt x="1027580" y="3022166"/>
                  </a:cubicBezTo>
                  <a:cubicBezTo>
                    <a:pt x="1027580" y="3017538"/>
                    <a:pt x="1027580" y="3011754"/>
                    <a:pt x="1028737" y="3007127"/>
                  </a:cubicBezTo>
                  <a:lnTo>
                    <a:pt x="1038887" y="3005097"/>
                  </a:lnTo>
                  <a:lnTo>
                    <a:pt x="1038571" y="3002982"/>
                  </a:lnTo>
                  <a:cubicBezTo>
                    <a:pt x="1048188" y="2998403"/>
                    <a:pt x="1054599" y="2996972"/>
                    <a:pt x="1060048" y="2999405"/>
                  </a:cubicBezTo>
                  <a:close/>
                  <a:moveTo>
                    <a:pt x="190773" y="2993821"/>
                  </a:moveTo>
                  <a:cubicBezTo>
                    <a:pt x="199482" y="2995067"/>
                    <a:pt x="205703" y="3000053"/>
                    <a:pt x="215656" y="3000053"/>
                  </a:cubicBezTo>
                  <a:cubicBezTo>
                    <a:pt x="220633" y="3002545"/>
                    <a:pt x="224366" y="3006284"/>
                    <a:pt x="226854" y="3011270"/>
                  </a:cubicBezTo>
                  <a:lnTo>
                    <a:pt x="225610" y="3010023"/>
                  </a:lnTo>
                  <a:cubicBezTo>
                    <a:pt x="234319" y="3012516"/>
                    <a:pt x="239295" y="3018748"/>
                    <a:pt x="244272" y="3024979"/>
                  </a:cubicBezTo>
                  <a:lnTo>
                    <a:pt x="243028" y="3023733"/>
                  </a:lnTo>
                  <a:cubicBezTo>
                    <a:pt x="250493" y="3027472"/>
                    <a:pt x="254225" y="3033704"/>
                    <a:pt x="260446" y="3039935"/>
                  </a:cubicBezTo>
                  <a:cubicBezTo>
                    <a:pt x="266667" y="3044921"/>
                    <a:pt x="272888" y="3049906"/>
                    <a:pt x="275376" y="3057384"/>
                  </a:cubicBezTo>
                  <a:lnTo>
                    <a:pt x="275376" y="3056137"/>
                  </a:lnTo>
                  <a:cubicBezTo>
                    <a:pt x="280353" y="3058630"/>
                    <a:pt x="281597" y="3063615"/>
                    <a:pt x="280353" y="3066108"/>
                  </a:cubicBezTo>
                  <a:cubicBezTo>
                    <a:pt x="279109" y="3068601"/>
                    <a:pt x="276620" y="3071093"/>
                    <a:pt x="275376" y="3071093"/>
                  </a:cubicBezTo>
                  <a:cubicBezTo>
                    <a:pt x="267911" y="3091035"/>
                    <a:pt x="239295" y="3105991"/>
                    <a:pt x="260446" y="3133410"/>
                  </a:cubicBezTo>
                  <a:lnTo>
                    <a:pt x="261690" y="3135903"/>
                  </a:lnTo>
                  <a:cubicBezTo>
                    <a:pt x="265423" y="3142134"/>
                    <a:pt x="271644" y="3145873"/>
                    <a:pt x="275376" y="3152105"/>
                  </a:cubicBezTo>
                  <a:lnTo>
                    <a:pt x="275376" y="3150859"/>
                  </a:lnTo>
                  <a:cubicBezTo>
                    <a:pt x="281597" y="3157090"/>
                    <a:pt x="287818" y="3162076"/>
                    <a:pt x="291550" y="3169554"/>
                  </a:cubicBezTo>
                  <a:lnTo>
                    <a:pt x="290306" y="3168307"/>
                  </a:lnTo>
                  <a:cubicBezTo>
                    <a:pt x="299015" y="3172046"/>
                    <a:pt x="303992" y="3180770"/>
                    <a:pt x="306480" y="3190741"/>
                  </a:cubicBezTo>
                  <a:lnTo>
                    <a:pt x="306480" y="3191987"/>
                  </a:lnTo>
                  <a:cubicBezTo>
                    <a:pt x="287818" y="3216914"/>
                    <a:pt x="269155" y="3234363"/>
                    <a:pt x="244272" y="3198219"/>
                  </a:cubicBezTo>
                  <a:cubicBezTo>
                    <a:pt x="238051" y="3191987"/>
                    <a:pt x="230586" y="3185756"/>
                    <a:pt x="230586" y="3175785"/>
                  </a:cubicBezTo>
                  <a:cubicBezTo>
                    <a:pt x="233075" y="3172046"/>
                    <a:pt x="231830" y="3169554"/>
                    <a:pt x="228098" y="3167061"/>
                  </a:cubicBezTo>
                  <a:cubicBezTo>
                    <a:pt x="219389" y="3157090"/>
                    <a:pt x="221877" y="3143381"/>
                    <a:pt x="214412" y="3133410"/>
                  </a:cubicBezTo>
                  <a:lnTo>
                    <a:pt x="215656" y="3134656"/>
                  </a:lnTo>
                  <a:cubicBezTo>
                    <a:pt x="203215" y="3124686"/>
                    <a:pt x="203215" y="3109730"/>
                    <a:pt x="199482" y="3097266"/>
                  </a:cubicBezTo>
                  <a:cubicBezTo>
                    <a:pt x="200726" y="3092281"/>
                    <a:pt x="200726" y="3088542"/>
                    <a:pt x="195750" y="3087296"/>
                  </a:cubicBezTo>
                  <a:cubicBezTo>
                    <a:pt x="187041" y="3077325"/>
                    <a:pt x="189529" y="3063615"/>
                    <a:pt x="182064" y="3053645"/>
                  </a:cubicBezTo>
                  <a:cubicBezTo>
                    <a:pt x="182064" y="3033704"/>
                    <a:pt x="175843" y="3013762"/>
                    <a:pt x="184552" y="2995067"/>
                  </a:cubicBezTo>
                  <a:lnTo>
                    <a:pt x="190773" y="2993821"/>
                  </a:lnTo>
                  <a:close/>
                  <a:moveTo>
                    <a:pt x="578306" y="2989905"/>
                  </a:moveTo>
                  <a:lnTo>
                    <a:pt x="578306" y="2991170"/>
                  </a:lnTo>
                  <a:lnTo>
                    <a:pt x="578218" y="2990130"/>
                  </a:lnTo>
                  <a:lnTo>
                    <a:pt x="578306" y="2989905"/>
                  </a:lnTo>
                  <a:close/>
                  <a:moveTo>
                    <a:pt x="1199762" y="2982832"/>
                  </a:moveTo>
                  <a:lnTo>
                    <a:pt x="1202508" y="2987409"/>
                  </a:lnTo>
                  <a:lnTo>
                    <a:pt x="1197931" y="2984663"/>
                  </a:lnTo>
                  <a:lnTo>
                    <a:pt x="1199762" y="2982832"/>
                  </a:lnTo>
                  <a:close/>
                  <a:moveTo>
                    <a:pt x="1267795" y="2971841"/>
                  </a:moveTo>
                  <a:lnTo>
                    <a:pt x="1261514" y="2981262"/>
                  </a:lnTo>
                  <a:lnTo>
                    <a:pt x="1258374" y="2976551"/>
                  </a:lnTo>
                  <a:lnTo>
                    <a:pt x="1267795" y="2971841"/>
                  </a:lnTo>
                  <a:close/>
                  <a:moveTo>
                    <a:pt x="921529" y="2961029"/>
                  </a:moveTo>
                  <a:cubicBezTo>
                    <a:pt x="939045" y="2965196"/>
                    <a:pt x="951657" y="2986794"/>
                    <a:pt x="965670" y="2999941"/>
                  </a:cubicBezTo>
                  <a:cubicBezTo>
                    <a:pt x="976880" y="3009957"/>
                    <a:pt x="975634" y="3022478"/>
                    <a:pt x="973143" y="3036251"/>
                  </a:cubicBezTo>
                  <a:cubicBezTo>
                    <a:pt x="940758" y="3053780"/>
                    <a:pt x="939512" y="3057536"/>
                    <a:pt x="960687" y="3087586"/>
                  </a:cubicBezTo>
                  <a:cubicBezTo>
                    <a:pt x="961933" y="3096350"/>
                    <a:pt x="965670" y="3102610"/>
                    <a:pt x="975634" y="3105115"/>
                  </a:cubicBezTo>
                  <a:cubicBezTo>
                    <a:pt x="976880" y="3142677"/>
                    <a:pt x="973143" y="3146433"/>
                    <a:pt x="932039" y="3133912"/>
                  </a:cubicBezTo>
                  <a:cubicBezTo>
                    <a:pt x="928302" y="3116383"/>
                    <a:pt x="927057" y="3098854"/>
                    <a:pt x="914601" y="3085082"/>
                  </a:cubicBezTo>
                  <a:cubicBezTo>
                    <a:pt x="915847" y="3080073"/>
                    <a:pt x="914601" y="3075065"/>
                    <a:pt x="910864" y="3071309"/>
                  </a:cubicBezTo>
                  <a:cubicBezTo>
                    <a:pt x="899654" y="3057536"/>
                    <a:pt x="910864" y="3036251"/>
                    <a:pt x="897163" y="3022478"/>
                  </a:cubicBezTo>
                  <a:lnTo>
                    <a:pt x="897163" y="3023730"/>
                  </a:lnTo>
                  <a:cubicBezTo>
                    <a:pt x="900900" y="3002445"/>
                    <a:pt x="884707" y="2971143"/>
                    <a:pt x="902145" y="2963631"/>
                  </a:cubicBezTo>
                  <a:cubicBezTo>
                    <a:pt x="909307" y="2960188"/>
                    <a:pt x="915691" y="2959640"/>
                    <a:pt x="921529" y="2961029"/>
                  </a:cubicBezTo>
                  <a:close/>
                  <a:moveTo>
                    <a:pt x="1379267" y="2955356"/>
                  </a:moveTo>
                  <a:cubicBezTo>
                    <a:pt x="1385155" y="2955356"/>
                    <a:pt x="1389866" y="2955356"/>
                    <a:pt x="1394577" y="2955356"/>
                  </a:cubicBezTo>
                  <a:lnTo>
                    <a:pt x="1379267" y="2970666"/>
                  </a:lnTo>
                  <a:cubicBezTo>
                    <a:pt x="1379267" y="2965955"/>
                    <a:pt x="1379267" y="2960067"/>
                    <a:pt x="1379267" y="2955356"/>
                  </a:cubicBezTo>
                  <a:close/>
                  <a:moveTo>
                    <a:pt x="1284584" y="2955356"/>
                  </a:moveTo>
                  <a:cubicBezTo>
                    <a:pt x="1284584" y="2960067"/>
                    <a:pt x="1284584" y="2965955"/>
                    <a:pt x="1284584" y="2970666"/>
                  </a:cubicBezTo>
                  <a:lnTo>
                    <a:pt x="1269365" y="2970666"/>
                  </a:lnTo>
                  <a:cubicBezTo>
                    <a:pt x="1274438" y="2965955"/>
                    <a:pt x="1279511" y="2960067"/>
                    <a:pt x="1284584" y="2955356"/>
                  </a:cubicBezTo>
                  <a:close/>
                  <a:moveTo>
                    <a:pt x="1375834" y="2952437"/>
                  </a:moveTo>
                  <a:cubicBezTo>
                    <a:pt x="1376521" y="2952952"/>
                    <a:pt x="1377436" y="2955356"/>
                    <a:pt x="1378352" y="2959478"/>
                  </a:cubicBezTo>
                  <a:cubicBezTo>
                    <a:pt x="1377436" y="2959478"/>
                    <a:pt x="1373774" y="2956730"/>
                    <a:pt x="1374690" y="2956730"/>
                  </a:cubicBezTo>
                  <a:cubicBezTo>
                    <a:pt x="1374690" y="2953296"/>
                    <a:pt x="1375148" y="2951922"/>
                    <a:pt x="1375834" y="2952437"/>
                  </a:cubicBezTo>
                  <a:close/>
                  <a:moveTo>
                    <a:pt x="1420334" y="2952304"/>
                  </a:moveTo>
                  <a:cubicBezTo>
                    <a:pt x="1422836" y="2952304"/>
                    <a:pt x="1425192" y="2954746"/>
                    <a:pt x="1427547" y="2959631"/>
                  </a:cubicBezTo>
                  <a:cubicBezTo>
                    <a:pt x="1422836" y="2959631"/>
                    <a:pt x="1418125" y="2959631"/>
                    <a:pt x="1412237" y="2959631"/>
                  </a:cubicBezTo>
                  <a:cubicBezTo>
                    <a:pt x="1415181" y="2954746"/>
                    <a:pt x="1417831" y="2952304"/>
                    <a:pt x="1420334" y="2952304"/>
                  </a:cubicBezTo>
                  <a:close/>
                  <a:moveTo>
                    <a:pt x="1186940" y="2944364"/>
                  </a:moveTo>
                  <a:cubicBezTo>
                    <a:pt x="1193045" y="2945542"/>
                    <a:pt x="1196709" y="2945542"/>
                    <a:pt x="1202814" y="2946719"/>
                  </a:cubicBezTo>
                  <a:cubicBezTo>
                    <a:pt x="1204035" y="2946719"/>
                    <a:pt x="1207699" y="2950253"/>
                    <a:pt x="1207699" y="2950253"/>
                  </a:cubicBezTo>
                  <a:cubicBezTo>
                    <a:pt x="1206478" y="2957319"/>
                    <a:pt x="1202814" y="2959674"/>
                    <a:pt x="1196709" y="2956141"/>
                  </a:cubicBezTo>
                  <a:cubicBezTo>
                    <a:pt x="1193045" y="2952608"/>
                    <a:pt x="1190603" y="2949075"/>
                    <a:pt x="1186940" y="2944364"/>
                  </a:cubicBezTo>
                  <a:close/>
                  <a:moveTo>
                    <a:pt x="1141606" y="2944364"/>
                  </a:moveTo>
                  <a:cubicBezTo>
                    <a:pt x="1140232" y="2947504"/>
                    <a:pt x="1138858" y="2953785"/>
                    <a:pt x="1137484" y="2953785"/>
                  </a:cubicBezTo>
                  <a:cubicBezTo>
                    <a:pt x="1131989" y="2952215"/>
                    <a:pt x="1133363" y="2949074"/>
                    <a:pt x="1141606" y="2944364"/>
                  </a:cubicBezTo>
                  <a:close/>
                  <a:moveTo>
                    <a:pt x="2335410" y="2944363"/>
                  </a:moveTo>
                  <a:cubicBezTo>
                    <a:pt x="2386422" y="2949309"/>
                    <a:pt x="2386422" y="2949309"/>
                    <a:pt x="2400108" y="2992586"/>
                  </a:cubicBezTo>
                  <a:cubicBezTo>
                    <a:pt x="2376468" y="2980221"/>
                    <a:pt x="2347852" y="2974038"/>
                    <a:pt x="2335410" y="2944363"/>
                  </a:cubicBezTo>
                  <a:close/>
                  <a:moveTo>
                    <a:pt x="472302" y="2944362"/>
                  </a:moveTo>
                  <a:cubicBezTo>
                    <a:pt x="484773" y="2944362"/>
                    <a:pt x="497244" y="2944362"/>
                    <a:pt x="509715" y="2944362"/>
                  </a:cubicBezTo>
                  <a:cubicBezTo>
                    <a:pt x="522186" y="2949422"/>
                    <a:pt x="535905" y="2949422"/>
                    <a:pt x="547129" y="2958278"/>
                  </a:cubicBezTo>
                  <a:cubicBezTo>
                    <a:pt x="548376" y="2962073"/>
                    <a:pt x="552117" y="2963338"/>
                    <a:pt x="555858" y="2962073"/>
                  </a:cubicBezTo>
                  <a:cubicBezTo>
                    <a:pt x="564588" y="2962706"/>
                    <a:pt x="572071" y="2964603"/>
                    <a:pt x="576436" y="2969031"/>
                  </a:cubicBezTo>
                  <a:lnTo>
                    <a:pt x="578218" y="2990130"/>
                  </a:lnTo>
                  <a:lnTo>
                    <a:pt x="570297" y="3010384"/>
                  </a:lnTo>
                  <a:cubicBezTo>
                    <a:pt x="569226" y="3016788"/>
                    <a:pt x="569654" y="3022797"/>
                    <a:pt x="571291" y="3028490"/>
                  </a:cubicBezTo>
                  <a:lnTo>
                    <a:pt x="592849" y="3058889"/>
                  </a:lnTo>
                  <a:lnTo>
                    <a:pt x="592025" y="3058220"/>
                  </a:lnTo>
                  <a:lnTo>
                    <a:pt x="593272" y="3059485"/>
                  </a:lnTo>
                  <a:lnTo>
                    <a:pt x="592849" y="3058889"/>
                  </a:lnTo>
                  <a:lnTo>
                    <a:pt x="610731" y="3073401"/>
                  </a:lnTo>
                  <a:cubicBezTo>
                    <a:pt x="615720" y="3078461"/>
                    <a:pt x="621955" y="3084787"/>
                    <a:pt x="625697" y="3091112"/>
                  </a:cubicBezTo>
                  <a:lnTo>
                    <a:pt x="624450" y="3089847"/>
                  </a:lnTo>
                  <a:cubicBezTo>
                    <a:pt x="629438" y="3093642"/>
                    <a:pt x="630685" y="3096172"/>
                    <a:pt x="628191" y="3098703"/>
                  </a:cubicBezTo>
                  <a:cubicBezTo>
                    <a:pt x="625697" y="3101233"/>
                    <a:pt x="624450" y="3102498"/>
                    <a:pt x="621955" y="3102498"/>
                  </a:cubicBezTo>
                  <a:lnTo>
                    <a:pt x="621955" y="3101233"/>
                  </a:lnTo>
                  <a:cubicBezTo>
                    <a:pt x="608237" y="3107558"/>
                    <a:pt x="595766" y="3112618"/>
                    <a:pt x="582048" y="3117679"/>
                  </a:cubicBezTo>
                  <a:lnTo>
                    <a:pt x="582048" y="3118944"/>
                  </a:lnTo>
                  <a:cubicBezTo>
                    <a:pt x="574565" y="3115149"/>
                    <a:pt x="568329" y="3110088"/>
                    <a:pt x="563341" y="3103763"/>
                  </a:cubicBezTo>
                  <a:cubicBezTo>
                    <a:pt x="557105" y="3099968"/>
                    <a:pt x="552117" y="3093642"/>
                    <a:pt x="548376" y="3086052"/>
                  </a:cubicBezTo>
                  <a:lnTo>
                    <a:pt x="549623" y="3087317"/>
                  </a:lnTo>
                  <a:cubicBezTo>
                    <a:pt x="537152" y="3082256"/>
                    <a:pt x="542140" y="3064545"/>
                    <a:pt x="529669" y="3058220"/>
                  </a:cubicBezTo>
                  <a:lnTo>
                    <a:pt x="529669" y="3055690"/>
                  </a:lnTo>
                  <a:cubicBezTo>
                    <a:pt x="524680" y="3050629"/>
                    <a:pt x="520939" y="3044304"/>
                    <a:pt x="515951" y="3039243"/>
                  </a:cubicBezTo>
                  <a:cubicBezTo>
                    <a:pt x="509715" y="3034183"/>
                    <a:pt x="503480" y="3029123"/>
                    <a:pt x="500985" y="3020267"/>
                  </a:cubicBezTo>
                  <a:lnTo>
                    <a:pt x="502232" y="3021532"/>
                  </a:lnTo>
                  <a:cubicBezTo>
                    <a:pt x="488514" y="3016472"/>
                    <a:pt x="493503" y="3000026"/>
                    <a:pt x="482279" y="2992435"/>
                  </a:cubicBezTo>
                  <a:lnTo>
                    <a:pt x="481032" y="2991170"/>
                  </a:lnTo>
                  <a:cubicBezTo>
                    <a:pt x="477290" y="2984845"/>
                    <a:pt x="471055" y="2979784"/>
                    <a:pt x="468560" y="2972194"/>
                  </a:cubicBezTo>
                  <a:lnTo>
                    <a:pt x="469807" y="2974724"/>
                  </a:lnTo>
                  <a:cubicBezTo>
                    <a:pt x="457336" y="2963338"/>
                    <a:pt x="456089" y="2953218"/>
                    <a:pt x="472302" y="2944362"/>
                  </a:cubicBezTo>
                  <a:close/>
                  <a:moveTo>
                    <a:pt x="1569019" y="2924762"/>
                  </a:moveTo>
                  <a:cubicBezTo>
                    <a:pt x="1569534" y="2923653"/>
                    <a:pt x="1572282" y="2923653"/>
                    <a:pt x="1577090" y="2924921"/>
                  </a:cubicBezTo>
                  <a:cubicBezTo>
                    <a:pt x="1582585" y="2926189"/>
                    <a:pt x="1588080" y="2928726"/>
                    <a:pt x="1592201" y="2931262"/>
                  </a:cubicBezTo>
                  <a:cubicBezTo>
                    <a:pt x="1590828" y="2932530"/>
                    <a:pt x="1588080" y="2937604"/>
                    <a:pt x="1588080" y="2937604"/>
                  </a:cubicBezTo>
                  <a:cubicBezTo>
                    <a:pt x="1582585" y="2935067"/>
                    <a:pt x="1577090" y="2933799"/>
                    <a:pt x="1574342" y="2931262"/>
                  </a:cubicBezTo>
                  <a:cubicBezTo>
                    <a:pt x="1570221" y="2928092"/>
                    <a:pt x="1568504" y="2925872"/>
                    <a:pt x="1569019" y="2924762"/>
                  </a:cubicBezTo>
                  <a:close/>
                  <a:moveTo>
                    <a:pt x="1137482" y="2924582"/>
                  </a:moveTo>
                  <a:cubicBezTo>
                    <a:pt x="1155236" y="2924582"/>
                    <a:pt x="1174258" y="2922384"/>
                    <a:pt x="1185672" y="2937773"/>
                  </a:cubicBezTo>
                  <a:cubicBezTo>
                    <a:pt x="1169186" y="2937773"/>
                    <a:pt x="1153968" y="2937773"/>
                    <a:pt x="1137482" y="2937773"/>
                  </a:cubicBezTo>
                  <a:cubicBezTo>
                    <a:pt x="1137482" y="2933376"/>
                    <a:pt x="1137482" y="2928979"/>
                    <a:pt x="1137482" y="2924582"/>
                  </a:cubicBezTo>
                  <a:close/>
                  <a:moveTo>
                    <a:pt x="1133936" y="2919293"/>
                  </a:moveTo>
                  <a:cubicBezTo>
                    <a:pt x="1134737" y="2919980"/>
                    <a:pt x="1135653" y="2922385"/>
                    <a:pt x="1136568" y="2926506"/>
                  </a:cubicBezTo>
                  <a:cubicBezTo>
                    <a:pt x="1134737" y="2925132"/>
                    <a:pt x="1131991" y="2923758"/>
                    <a:pt x="1131991" y="2922385"/>
                  </a:cubicBezTo>
                  <a:cubicBezTo>
                    <a:pt x="1132449" y="2919637"/>
                    <a:pt x="1133135" y="2918606"/>
                    <a:pt x="1133936" y="2919293"/>
                  </a:cubicBezTo>
                  <a:close/>
                  <a:moveTo>
                    <a:pt x="1505655" y="2911393"/>
                  </a:moveTo>
                  <a:lnTo>
                    <a:pt x="1537358" y="2911393"/>
                  </a:lnTo>
                  <a:cubicBezTo>
                    <a:pt x="1534822" y="2923340"/>
                    <a:pt x="1536090" y="2937675"/>
                    <a:pt x="1518336" y="2934091"/>
                  </a:cubicBezTo>
                  <a:cubicBezTo>
                    <a:pt x="1508191" y="2932897"/>
                    <a:pt x="1506923" y="2920950"/>
                    <a:pt x="1505655" y="2911393"/>
                  </a:cubicBezTo>
                  <a:close/>
                  <a:moveTo>
                    <a:pt x="1227349" y="2902806"/>
                  </a:moveTo>
                  <a:cubicBezTo>
                    <a:pt x="1228151" y="2903493"/>
                    <a:pt x="1229067" y="2905897"/>
                    <a:pt x="1229983" y="2910019"/>
                  </a:cubicBezTo>
                  <a:cubicBezTo>
                    <a:pt x="1228151" y="2908645"/>
                    <a:pt x="1225403" y="2907271"/>
                    <a:pt x="1225403" y="2905897"/>
                  </a:cubicBezTo>
                  <a:cubicBezTo>
                    <a:pt x="1225861" y="2903150"/>
                    <a:pt x="1226548" y="2902119"/>
                    <a:pt x="1227349" y="2902806"/>
                  </a:cubicBezTo>
                  <a:close/>
                  <a:moveTo>
                    <a:pt x="1074290" y="2900402"/>
                  </a:moveTo>
                  <a:cubicBezTo>
                    <a:pt x="1075663" y="2900402"/>
                    <a:pt x="1078411" y="2901972"/>
                    <a:pt x="1081159" y="2901972"/>
                  </a:cubicBezTo>
                  <a:cubicBezTo>
                    <a:pt x="1081159" y="2905112"/>
                    <a:pt x="1081159" y="2909823"/>
                    <a:pt x="1079785" y="2909823"/>
                  </a:cubicBezTo>
                  <a:cubicBezTo>
                    <a:pt x="1077037" y="2909823"/>
                    <a:pt x="1074290" y="2908253"/>
                    <a:pt x="1071542" y="2906683"/>
                  </a:cubicBezTo>
                  <a:cubicBezTo>
                    <a:pt x="1072916" y="2905112"/>
                    <a:pt x="1072916" y="2900402"/>
                    <a:pt x="1074290" y="2900402"/>
                  </a:cubicBezTo>
                  <a:close/>
                  <a:moveTo>
                    <a:pt x="1395754" y="2894909"/>
                  </a:moveTo>
                  <a:lnTo>
                    <a:pt x="1405175" y="2897106"/>
                  </a:lnTo>
                  <a:lnTo>
                    <a:pt x="1400465" y="2899303"/>
                  </a:lnTo>
                  <a:lnTo>
                    <a:pt x="1395754" y="2894909"/>
                  </a:lnTo>
                  <a:close/>
                  <a:moveTo>
                    <a:pt x="997357" y="2889413"/>
                  </a:moveTo>
                  <a:lnTo>
                    <a:pt x="999189" y="2892553"/>
                  </a:lnTo>
                  <a:lnTo>
                    <a:pt x="994609" y="2898834"/>
                  </a:lnTo>
                  <a:lnTo>
                    <a:pt x="997357" y="2889413"/>
                  </a:lnTo>
                  <a:close/>
                  <a:moveTo>
                    <a:pt x="1158134" y="2861938"/>
                  </a:moveTo>
                  <a:cubicBezTo>
                    <a:pt x="1151503" y="2871554"/>
                    <a:pt x="1143545" y="2877048"/>
                    <a:pt x="1132935" y="2877048"/>
                  </a:cubicBezTo>
                  <a:cubicBezTo>
                    <a:pt x="1128956" y="2875675"/>
                    <a:pt x="1124977" y="2871554"/>
                    <a:pt x="1120998" y="2868806"/>
                  </a:cubicBezTo>
                  <a:cubicBezTo>
                    <a:pt x="1122324" y="2867433"/>
                    <a:pt x="1124977" y="2864685"/>
                    <a:pt x="1126303" y="2864685"/>
                  </a:cubicBezTo>
                  <a:cubicBezTo>
                    <a:pt x="1136913" y="2861938"/>
                    <a:pt x="1147524" y="2861938"/>
                    <a:pt x="1158134" y="2861938"/>
                  </a:cubicBezTo>
                  <a:close/>
                  <a:moveTo>
                    <a:pt x="1916618" y="2806993"/>
                  </a:moveTo>
                  <a:lnTo>
                    <a:pt x="1916618" y="2814705"/>
                  </a:lnTo>
                  <a:lnTo>
                    <a:pt x="1919195" y="2812031"/>
                  </a:lnTo>
                  <a:lnTo>
                    <a:pt x="1916618" y="2806993"/>
                  </a:lnTo>
                  <a:close/>
                  <a:moveTo>
                    <a:pt x="711612" y="2790498"/>
                  </a:moveTo>
                  <a:lnTo>
                    <a:pt x="713444" y="2793247"/>
                  </a:lnTo>
                  <a:lnTo>
                    <a:pt x="708864" y="2795079"/>
                  </a:lnTo>
                  <a:lnTo>
                    <a:pt x="711612" y="2790498"/>
                  </a:lnTo>
                  <a:close/>
                  <a:moveTo>
                    <a:pt x="1902631" y="2785005"/>
                  </a:moveTo>
                  <a:lnTo>
                    <a:pt x="1916151" y="2799715"/>
                  </a:lnTo>
                  <a:lnTo>
                    <a:pt x="1919195" y="2795995"/>
                  </a:lnTo>
                  <a:cubicBezTo>
                    <a:pt x="1925507" y="2800929"/>
                    <a:pt x="1933081" y="2804630"/>
                    <a:pt x="1938131" y="2809564"/>
                  </a:cubicBezTo>
                  <a:cubicBezTo>
                    <a:pt x="1949492" y="2823134"/>
                    <a:pt x="1946967" y="2837936"/>
                    <a:pt x="1933081" y="2841637"/>
                  </a:cubicBezTo>
                  <a:cubicBezTo>
                    <a:pt x="1912884" y="2846571"/>
                    <a:pt x="1892686" y="2851506"/>
                    <a:pt x="1872488" y="2853973"/>
                  </a:cubicBezTo>
                  <a:cubicBezTo>
                    <a:pt x="1864914" y="2855206"/>
                    <a:pt x="1858603" y="2846571"/>
                    <a:pt x="1857340" y="2837936"/>
                  </a:cubicBezTo>
                  <a:cubicBezTo>
                    <a:pt x="1857340" y="2829301"/>
                    <a:pt x="1859865" y="2821900"/>
                    <a:pt x="1869964" y="2823134"/>
                  </a:cubicBezTo>
                  <a:cubicBezTo>
                    <a:pt x="1883219" y="2824984"/>
                    <a:pt x="1897183" y="2829610"/>
                    <a:pt x="1908663" y="2822960"/>
                  </a:cubicBezTo>
                  <a:lnTo>
                    <a:pt x="1914988" y="2816396"/>
                  </a:lnTo>
                  <a:lnTo>
                    <a:pt x="1896803" y="2812904"/>
                  </a:lnTo>
                  <a:cubicBezTo>
                    <a:pt x="1888645" y="2809100"/>
                    <a:pt x="1879320" y="2804027"/>
                    <a:pt x="1883982" y="2791346"/>
                  </a:cubicBezTo>
                  <a:cubicBezTo>
                    <a:pt x="1886314" y="2786273"/>
                    <a:pt x="1895638" y="2786273"/>
                    <a:pt x="1902631" y="2785005"/>
                  </a:cubicBezTo>
                  <a:close/>
                  <a:moveTo>
                    <a:pt x="1950754" y="2785003"/>
                  </a:moveTo>
                  <a:cubicBezTo>
                    <a:pt x="1955926" y="2785003"/>
                    <a:pt x="1959805" y="2785003"/>
                    <a:pt x="1966270" y="2786377"/>
                  </a:cubicBezTo>
                  <a:cubicBezTo>
                    <a:pt x="1968855" y="2786377"/>
                    <a:pt x="1971441" y="2789124"/>
                    <a:pt x="1971441" y="2790498"/>
                  </a:cubicBezTo>
                  <a:cubicBezTo>
                    <a:pt x="1971441" y="2798740"/>
                    <a:pt x="1966270" y="2800113"/>
                    <a:pt x="1959805" y="2795992"/>
                  </a:cubicBezTo>
                  <a:cubicBezTo>
                    <a:pt x="1957219" y="2793245"/>
                    <a:pt x="1953340" y="2789124"/>
                    <a:pt x="1950754" y="2785003"/>
                  </a:cubicBezTo>
                  <a:close/>
                  <a:moveTo>
                    <a:pt x="1982566" y="2735546"/>
                  </a:moveTo>
                  <a:cubicBezTo>
                    <a:pt x="1982566" y="2737544"/>
                    <a:pt x="1980253" y="2738544"/>
                    <a:pt x="1979096" y="2740542"/>
                  </a:cubicBezTo>
                  <a:cubicBezTo>
                    <a:pt x="1975625" y="2742540"/>
                    <a:pt x="1969841" y="2745538"/>
                    <a:pt x="1967527" y="2744539"/>
                  </a:cubicBezTo>
                  <a:cubicBezTo>
                    <a:pt x="1961743" y="2742540"/>
                    <a:pt x="1961743" y="2738544"/>
                    <a:pt x="1969841" y="2736545"/>
                  </a:cubicBezTo>
                  <a:cubicBezTo>
                    <a:pt x="1973312" y="2736545"/>
                    <a:pt x="1979096" y="2736545"/>
                    <a:pt x="1982566" y="2735546"/>
                  </a:cubicBezTo>
                  <a:close/>
                  <a:moveTo>
                    <a:pt x="2945365" y="2730052"/>
                  </a:moveTo>
                  <a:cubicBezTo>
                    <a:pt x="2960672" y="2737379"/>
                    <a:pt x="2959494" y="2743484"/>
                    <a:pt x="2945365" y="2750811"/>
                  </a:cubicBezTo>
                  <a:cubicBezTo>
                    <a:pt x="2945365" y="2743484"/>
                    <a:pt x="2945365" y="2736158"/>
                    <a:pt x="2945365" y="2730052"/>
                  </a:cubicBezTo>
                  <a:close/>
                  <a:moveTo>
                    <a:pt x="2380894" y="2717859"/>
                  </a:moveTo>
                  <a:cubicBezTo>
                    <a:pt x="2382807" y="2720092"/>
                    <a:pt x="2383102" y="2726618"/>
                    <a:pt x="2383690" y="2739669"/>
                  </a:cubicBezTo>
                  <a:lnTo>
                    <a:pt x="2368381" y="2721809"/>
                  </a:lnTo>
                  <a:cubicBezTo>
                    <a:pt x="2375447" y="2717688"/>
                    <a:pt x="2378980" y="2715627"/>
                    <a:pt x="2380894" y="2717859"/>
                  </a:cubicBezTo>
                  <a:close/>
                  <a:moveTo>
                    <a:pt x="2928879" y="2713566"/>
                  </a:moveTo>
                  <a:cubicBezTo>
                    <a:pt x="2932176" y="2715880"/>
                    <a:pt x="2936573" y="2718193"/>
                    <a:pt x="2940969" y="2720507"/>
                  </a:cubicBezTo>
                  <a:cubicBezTo>
                    <a:pt x="2943168" y="2723978"/>
                    <a:pt x="2944267" y="2729762"/>
                    <a:pt x="2944267" y="2734389"/>
                  </a:cubicBezTo>
                  <a:cubicBezTo>
                    <a:pt x="2933276" y="2732075"/>
                    <a:pt x="2928879" y="2723978"/>
                    <a:pt x="2928879" y="2713566"/>
                  </a:cubicBezTo>
                  <a:close/>
                  <a:moveTo>
                    <a:pt x="2285957" y="2686093"/>
                  </a:moveTo>
                  <a:cubicBezTo>
                    <a:pt x="2325267" y="2687361"/>
                    <a:pt x="2325267" y="2687361"/>
                    <a:pt x="2334143" y="2717797"/>
                  </a:cubicBezTo>
                  <a:cubicBezTo>
                    <a:pt x="2311318" y="2717797"/>
                    <a:pt x="2294833" y="2707652"/>
                    <a:pt x="2285957" y="2686093"/>
                  </a:cubicBezTo>
                  <a:close/>
                  <a:moveTo>
                    <a:pt x="2612912" y="2680593"/>
                  </a:moveTo>
                  <a:lnTo>
                    <a:pt x="2614744" y="2685303"/>
                  </a:lnTo>
                  <a:lnTo>
                    <a:pt x="2610164" y="2690014"/>
                  </a:lnTo>
                  <a:lnTo>
                    <a:pt x="2612912" y="2680593"/>
                  </a:lnTo>
                  <a:close/>
                  <a:moveTo>
                    <a:pt x="449462" y="2656668"/>
                  </a:moveTo>
                  <a:lnTo>
                    <a:pt x="449056" y="2657486"/>
                  </a:lnTo>
                  <a:lnTo>
                    <a:pt x="450636" y="2658054"/>
                  </a:lnTo>
                  <a:lnTo>
                    <a:pt x="449462" y="2656668"/>
                  </a:lnTo>
                  <a:close/>
                  <a:moveTo>
                    <a:pt x="2316991" y="2598592"/>
                  </a:moveTo>
                  <a:cubicBezTo>
                    <a:pt x="2325421" y="2599396"/>
                    <a:pt x="2331666" y="2606469"/>
                    <a:pt x="2334163" y="2625760"/>
                  </a:cubicBezTo>
                  <a:cubicBezTo>
                    <a:pt x="2325421" y="2630904"/>
                    <a:pt x="2316679" y="2636048"/>
                    <a:pt x="2306688" y="2639907"/>
                  </a:cubicBezTo>
                  <a:cubicBezTo>
                    <a:pt x="2285457" y="2646337"/>
                    <a:pt x="2280461" y="2638621"/>
                    <a:pt x="2286705" y="2609041"/>
                  </a:cubicBezTo>
                  <a:cubicBezTo>
                    <a:pt x="2297945" y="2603254"/>
                    <a:pt x="2308561" y="2597788"/>
                    <a:pt x="2316991" y="2598592"/>
                  </a:cubicBezTo>
                  <a:close/>
                  <a:moveTo>
                    <a:pt x="2769523" y="2592673"/>
                  </a:moveTo>
                  <a:cubicBezTo>
                    <a:pt x="2780762" y="2595115"/>
                    <a:pt x="2795748" y="2595115"/>
                    <a:pt x="2793251" y="2612212"/>
                  </a:cubicBezTo>
                  <a:cubicBezTo>
                    <a:pt x="2792002" y="2623203"/>
                    <a:pt x="2778265" y="2624424"/>
                    <a:pt x="2769523" y="2624424"/>
                  </a:cubicBezTo>
                  <a:cubicBezTo>
                    <a:pt x="2769523" y="2614654"/>
                    <a:pt x="2769523" y="2603664"/>
                    <a:pt x="2769523" y="2592673"/>
                  </a:cubicBezTo>
                  <a:close/>
                  <a:moveTo>
                    <a:pt x="1505654" y="2576189"/>
                  </a:moveTo>
                  <a:cubicBezTo>
                    <a:pt x="1518843" y="2582220"/>
                    <a:pt x="1533230" y="2583426"/>
                    <a:pt x="1548816" y="2582220"/>
                  </a:cubicBezTo>
                  <a:cubicBezTo>
                    <a:pt x="1562005" y="2579808"/>
                    <a:pt x="1570397" y="2599107"/>
                    <a:pt x="1565602" y="2614788"/>
                  </a:cubicBezTo>
                  <a:cubicBezTo>
                    <a:pt x="1565602" y="2618407"/>
                    <a:pt x="1562005" y="2622025"/>
                    <a:pt x="1558408" y="2624438"/>
                  </a:cubicBezTo>
                  <a:cubicBezTo>
                    <a:pt x="1545219" y="2611169"/>
                    <a:pt x="1523638" y="2624438"/>
                    <a:pt x="1512848" y="2611169"/>
                  </a:cubicBezTo>
                  <a:cubicBezTo>
                    <a:pt x="1505654" y="2602726"/>
                    <a:pt x="1508052" y="2588251"/>
                    <a:pt x="1505654" y="2576189"/>
                  </a:cubicBezTo>
                  <a:close/>
                  <a:moveTo>
                    <a:pt x="2441766" y="2567602"/>
                  </a:moveTo>
                  <a:cubicBezTo>
                    <a:pt x="2442568" y="2568289"/>
                    <a:pt x="2443483" y="2570694"/>
                    <a:pt x="2444398" y="2574815"/>
                  </a:cubicBezTo>
                  <a:cubicBezTo>
                    <a:pt x="2442568" y="2573441"/>
                    <a:pt x="2439821" y="2570693"/>
                    <a:pt x="2439821" y="2570693"/>
                  </a:cubicBezTo>
                  <a:cubicBezTo>
                    <a:pt x="2440279" y="2567946"/>
                    <a:pt x="2440965" y="2566915"/>
                    <a:pt x="2441766" y="2567602"/>
                  </a:cubicBezTo>
                  <a:close/>
                  <a:moveTo>
                    <a:pt x="2753881" y="2559701"/>
                  </a:moveTo>
                  <a:cubicBezTo>
                    <a:pt x="2779244" y="2564586"/>
                    <a:pt x="2779244" y="2564586"/>
                    <a:pt x="2770367" y="2590231"/>
                  </a:cubicBezTo>
                  <a:cubicBezTo>
                    <a:pt x="2761490" y="2590231"/>
                    <a:pt x="2753881" y="2591452"/>
                    <a:pt x="2745004" y="2590231"/>
                  </a:cubicBezTo>
                  <a:cubicBezTo>
                    <a:pt x="2737395" y="2589009"/>
                    <a:pt x="2731054" y="2585346"/>
                    <a:pt x="2737395" y="2576798"/>
                  </a:cubicBezTo>
                  <a:cubicBezTo>
                    <a:pt x="2742467" y="2570692"/>
                    <a:pt x="2748808" y="2565807"/>
                    <a:pt x="2753881" y="2559701"/>
                  </a:cubicBezTo>
                  <a:close/>
                  <a:moveTo>
                    <a:pt x="681777" y="2556383"/>
                  </a:moveTo>
                  <a:cubicBezTo>
                    <a:pt x="684275" y="2563868"/>
                    <a:pt x="681777" y="2571353"/>
                    <a:pt x="675531" y="2577590"/>
                  </a:cubicBezTo>
                  <a:lnTo>
                    <a:pt x="672222" y="2577850"/>
                  </a:lnTo>
                  <a:lnTo>
                    <a:pt x="681541" y="2583562"/>
                  </a:lnTo>
                  <a:cubicBezTo>
                    <a:pt x="683717" y="2586531"/>
                    <a:pt x="685271" y="2589969"/>
                    <a:pt x="687757" y="2592470"/>
                  </a:cubicBezTo>
                  <a:lnTo>
                    <a:pt x="689913" y="2592470"/>
                  </a:lnTo>
                  <a:lnTo>
                    <a:pt x="684275" y="2580085"/>
                  </a:lnTo>
                  <a:cubicBezTo>
                    <a:pt x="681777" y="2572600"/>
                    <a:pt x="690521" y="2562621"/>
                    <a:pt x="681777" y="2556383"/>
                  </a:cubicBezTo>
                  <a:close/>
                  <a:moveTo>
                    <a:pt x="1809258" y="2548711"/>
                  </a:moveTo>
                  <a:cubicBezTo>
                    <a:pt x="1810632" y="2550281"/>
                    <a:pt x="1812006" y="2554992"/>
                    <a:pt x="1812006" y="2554992"/>
                  </a:cubicBezTo>
                  <a:cubicBezTo>
                    <a:pt x="1809258" y="2556562"/>
                    <a:pt x="1807884" y="2556562"/>
                    <a:pt x="1805137" y="2558132"/>
                  </a:cubicBezTo>
                  <a:cubicBezTo>
                    <a:pt x="1803763" y="2556562"/>
                    <a:pt x="1802389" y="2550281"/>
                    <a:pt x="1802389" y="2550281"/>
                  </a:cubicBezTo>
                  <a:cubicBezTo>
                    <a:pt x="1805137" y="2548711"/>
                    <a:pt x="1807884" y="2548711"/>
                    <a:pt x="1809258" y="2548711"/>
                  </a:cubicBezTo>
                  <a:close/>
                  <a:moveTo>
                    <a:pt x="2259333" y="2545614"/>
                  </a:moveTo>
                  <a:cubicBezTo>
                    <a:pt x="2301208" y="2543216"/>
                    <a:pt x="2296282" y="2573190"/>
                    <a:pt x="2295050" y="2598368"/>
                  </a:cubicBezTo>
                  <a:cubicBezTo>
                    <a:pt x="2293819" y="2601965"/>
                    <a:pt x="2292587" y="2604363"/>
                    <a:pt x="2290124" y="2606761"/>
                  </a:cubicBezTo>
                  <a:cubicBezTo>
                    <a:pt x="2280271" y="2606761"/>
                    <a:pt x="2270418" y="2607960"/>
                    <a:pt x="2259333" y="2606761"/>
                  </a:cubicBezTo>
                  <a:cubicBezTo>
                    <a:pt x="2248249" y="2605562"/>
                    <a:pt x="2231006" y="2605562"/>
                    <a:pt x="2248249" y="2587578"/>
                  </a:cubicBezTo>
                  <a:cubicBezTo>
                    <a:pt x="2260565" y="2575588"/>
                    <a:pt x="2258102" y="2560001"/>
                    <a:pt x="2259333" y="2545614"/>
                  </a:cubicBezTo>
                  <a:close/>
                  <a:moveTo>
                    <a:pt x="1587278" y="2526730"/>
                  </a:moveTo>
                  <a:cubicBezTo>
                    <a:pt x="1590896" y="2545301"/>
                    <a:pt x="1616226" y="2537342"/>
                    <a:pt x="1619845" y="2555913"/>
                  </a:cubicBezTo>
                  <a:cubicBezTo>
                    <a:pt x="1600546" y="2563872"/>
                    <a:pt x="1584865" y="2563872"/>
                    <a:pt x="1571597" y="2543974"/>
                  </a:cubicBezTo>
                  <a:cubicBezTo>
                    <a:pt x="1576422" y="2538668"/>
                    <a:pt x="1582453" y="2532036"/>
                    <a:pt x="1587278" y="2526730"/>
                  </a:cubicBezTo>
                  <a:close/>
                  <a:moveTo>
                    <a:pt x="1538624" y="2510246"/>
                  </a:moveTo>
                  <a:cubicBezTo>
                    <a:pt x="1551576" y="2517573"/>
                    <a:pt x="1553931" y="2529785"/>
                    <a:pt x="1553931" y="2541997"/>
                  </a:cubicBezTo>
                  <a:cubicBezTo>
                    <a:pt x="1549221" y="2541997"/>
                    <a:pt x="1544511" y="2541997"/>
                    <a:pt x="1538624" y="2541997"/>
                  </a:cubicBezTo>
                  <a:cubicBezTo>
                    <a:pt x="1538624" y="2531006"/>
                    <a:pt x="1538624" y="2521237"/>
                    <a:pt x="1538624" y="2510246"/>
                  </a:cubicBezTo>
                  <a:close/>
                  <a:moveTo>
                    <a:pt x="1620380" y="2489166"/>
                  </a:moveTo>
                  <a:cubicBezTo>
                    <a:pt x="1622231" y="2489767"/>
                    <a:pt x="1623464" y="2491269"/>
                    <a:pt x="1624081" y="2494274"/>
                  </a:cubicBezTo>
                  <a:cubicBezTo>
                    <a:pt x="1625315" y="2497880"/>
                    <a:pt x="1624081" y="2502688"/>
                    <a:pt x="1621614" y="2507496"/>
                  </a:cubicBezTo>
                  <a:cubicBezTo>
                    <a:pt x="1612979" y="2520718"/>
                    <a:pt x="1599409" y="2524324"/>
                    <a:pt x="1583372" y="2525526"/>
                  </a:cubicBezTo>
                  <a:cubicBezTo>
                    <a:pt x="1582138" y="2514708"/>
                    <a:pt x="1566101" y="2503890"/>
                    <a:pt x="1584605" y="2494274"/>
                  </a:cubicBezTo>
                  <a:cubicBezTo>
                    <a:pt x="1593241" y="2491870"/>
                    <a:pt x="1603110" y="2491870"/>
                    <a:pt x="1612979" y="2489466"/>
                  </a:cubicBezTo>
                  <a:cubicBezTo>
                    <a:pt x="1616063" y="2488865"/>
                    <a:pt x="1618530" y="2488565"/>
                    <a:pt x="1620380" y="2489166"/>
                  </a:cubicBezTo>
                  <a:close/>
                  <a:moveTo>
                    <a:pt x="2013947" y="2427815"/>
                  </a:moveTo>
                  <a:cubicBezTo>
                    <a:pt x="2015321" y="2435142"/>
                    <a:pt x="2018069" y="2441247"/>
                    <a:pt x="2020816" y="2448574"/>
                  </a:cubicBezTo>
                  <a:cubicBezTo>
                    <a:pt x="2015321" y="2448574"/>
                    <a:pt x="2008452" y="2447353"/>
                    <a:pt x="2004331" y="2447353"/>
                  </a:cubicBezTo>
                  <a:cubicBezTo>
                    <a:pt x="1996088" y="2444911"/>
                    <a:pt x="1994714" y="2440026"/>
                    <a:pt x="1998836" y="2433921"/>
                  </a:cubicBezTo>
                  <a:cubicBezTo>
                    <a:pt x="2002957" y="2432699"/>
                    <a:pt x="2008452" y="2430257"/>
                    <a:pt x="2013947" y="2427815"/>
                  </a:cubicBezTo>
                  <a:close/>
                  <a:moveTo>
                    <a:pt x="2665116" y="2394846"/>
                  </a:moveTo>
                  <a:cubicBezTo>
                    <a:pt x="2665116" y="2394846"/>
                    <a:pt x="2667864" y="2398144"/>
                    <a:pt x="2669237" y="2400342"/>
                  </a:cubicBezTo>
                  <a:cubicBezTo>
                    <a:pt x="2666490" y="2403640"/>
                    <a:pt x="2663742" y="2409136"/>
                    <a:pt x="2659621" y="2409136"/>
                  </a:cubicBezTo>
                  <a:cubicBezTo>
                    <a:pt x="2652752" y="2410235"/>
                    <a:pt x="2648631" y="2406937"/>
                    <a:pt x="2651378" y="2401441"/>
                  </a:cubicBezTo>
                  <a:cubicBezTo>
                    <a:pt x="2654126" y="2398144"/>
                    <a:pt x="2660995" y="2397044"/>
                    <a:pt x="2665116" y="2394846"/>
                  </a:cubicBezTo>
                  <a:close/>
                  <a:moveTo>
                    <a:pt x="1697982" y="2383855"/>
                  </a:moveTo>
                  <a:cubicBezTo>
                    <a:pt x="1705676" y="2385174"/>
                    <a:pt x="1713369" y="2385174"/>
                    <a:pt x="1719780" y="2389131"/>
                  </a:cubicBezTo>
                  <a:cubicBezTo>
                    <a:pt x="1726191" y="2393087"/>
                    <a:pt x="1731320" y="2399682"/>
                    <a:pt x="1733885" y="2406276"/>
                  </a:cubicBezTo>
                  <a:cubicBezTo>
                    <a:pt x="1735167" y="2406276"/>
                    <a:pt x="1727474" y="2415508"/>
                    <a:pt x="1724909" y="2414189"/>
                  </a:cubicBezTo>
                  <a:cubicBezTo>
                    <a:pt x="1718498" y="2414189"/>
                    <a:pt x="1709522" y="2411551"/>
                    <a:pt x="1704393" y="2406276"/>
                  </a:cubicBezTo>
                  <a:cubicBezTo>
                    <a:pt x="1700547" y="2401000"/>
                    <a:pt x="1700547" y="2391768"/>
                    <a:pt x="1697982" y="2383855"/>
                  </a:cubicBezTo>
                  <a:close/>
                  <a:moveTo>
                    <a:pt x="250817" y="2380491"/>
                  </a:moveTo>
                  <a:lnTo>
                    <a:pt x="247279" y="2386380"/>
                  </a:lnTo>
                  <a:lnTo>
                    <a:pt x="254682" y="2385316"/>
                  </a:lnTo>
                  <a:lnTo>
                    <a:pt x="250817" y="2380491"/>
                  </a:lnTo>
                  <a:close/>
                  <a:moveTo>
                    <a:pt x="2713938" y="2380488"/>
                  </a:moveTo>
                  <a:cubicBezTo>
                    <a:pt x="2717802" y="2379016"/>
                    <a:pt x="2722748" y="2379670"/>
                    <a:pt x="2728311" y="2380979"/>
                  </a:cubicBezTo>
                  <a:cubicBezTo>
                    <a:pt x="2735729" y="2383596"/>
                    <a:pt x="2743147" y="2384904"/>
                    <a:pt x="2751802" y="2384904"/>
                  </a:cubicBezTo>
                  <a:cubicBezTo>
                    <a:pt x="2746856" y="2395371"/>
                    <a:pt x="2741911" y="2404530"/>
                    <a:pt x="2736965" y="2413688"/>
                  </a:cubicBezTo>
                  <a:cubicBezTo>
                    <a:pt x="2730784" y="2422847"/>
                    <a:pt x="2723366" y="2432006"/>
                    <a:pt x="2712238" y="2422847"/>
                  </a:cubicBezTo>
                  <a:cubicBezTo>
                    <a:pt x="2703584" y="2417613"/>
                    <a:pt x="2704820" y="2404530"/>
                    <a:pt x="2706057" y="2392754"/>
                  </a:cubicBezTo>
                  <a:cubicBezTo>
                    <a:pt x="2707293" y="2385558"/>
                    <a:pt x="2710075" y="2381960"/>
                    <a:pt x="2713938" y="2380488"/>
                  </a:cubicBezTo>
                  <a:close/>
                  <a:moveTo>
                    <a:pt x="1996549" y="2356380"/>
                  </a:moveTo>
                  <a:cubicBezTo>
                    <a:pt x="2000212" y="2359127"/>
                    <a:pt x="2007539" y="2359127"/>
                    <a:pt x="2008760" y="2363249"/>
                  </a:cubicBezTo>
                  <a:cubicBezTo>
                    <a:pt x="2009981" y="2365996"/>
                    <a:pt x="2005097" y="2372865"/>
                    <a:pt x="2003876" y="2376986"/>
                  </a:cubicBezTo>
                  <a:cubicBezTo>
                    <a:pt x="1998991" y="2375613"/>
                    <a:pt x="1992886" y="2374239"/>
                    <a:pt x="1990443" y="2370117"/>
                  </a:cubicBezTo>
                  <a:cubicBezTo>
                    <a:pt x="1989222" y="2367370"/>
                    <a:pt x="1994107" y="2361875"/>
                    <a:pt x="1996549" y="2356380"/>
                  </a:cubicBezTo>
                  <a:close/>
                  <a:moveTo>
                    <a:pt x="1823076" y="2334399"/>
                  </a:moveTo>
                  <a:cubicBezTo>
                    <a:pt x="1821783" y="2340941"/>
                    <a:pt x="1820490" y="2348791"/>
                    <a:pt x="1816612" y="2356641"/>
                  </a:cubicBezTo>
                  <a:cubicBezTo>
                    <a:pt x="1815319" y="2359257"/>
                    <a:pt x="1808854" y="2359257"/>
                    <a:pt x="1804975" y="2360566"/>
                  </a:cubicBezTo>
                  <a:cubicBezTo>
                    <a:pt x="1804975" y="2355332"/>
                    <a:pt x="1802389" y="2350099"/>
                    <a:pt x="1804975" y="2347482"/>
                  </a:cubicBezTo>
                  <a:cubicBezTo>
                    <a:pt x="1810147" y="2342249"/>
                    <a:pt x="1816612" y="2338324"/>
                    <a:pt x="1823076" y="2334399"/>
                  </a:cubicBezTo>
                  <a:close/>
                  <a:moveTo>
                    <a:pt x="2478285" y="2317913"/>
                  </a:moveTo>
                  <a:cubicBezTo>
                    <a:pt x="2482996" y="2317913"/>
                    <a:pt x="2487706" y="2317913"/>
                    <a:pt x="2493594" y="2317913"/>
                  </a:cubicBezTo>
                  <a:lnTo>
                    <a:pt x="2478285" y="2333223"/>
                  </a:lnTo>
                  <a:cubicBezTo>
                    <a:pt x="2478285" y="2328512"/>
                    <a:pt x="2478285" y="2322624"/>
                    <a:pt x="2478285" y="2317913"/>
                  </a:cubicBezTo>
                  <a:close/>
                  <a:moveTo>
                    <a:pt x="2731058" y="2317912"/>
                  </a:moveTo>
                  <a:cubicBezTo>
                    <a:pt x="2783453" y="2331101"/>
                    <a:pt x="2783453" y="2331101"/>
                    <a:pt x="2784731" y="2382656"/>
                  </a:cubicBezTo>
                  <a:lnTo>
                    <a:pt x="2752783" y="2382656"/>
                  </a:lnTo>
                  <a:cubicBezTo>
                    <a:pt x="2745115" y="2361075"/>
                    <a:pt x="2738726" y="2339493"/>
                    <a:pt x="2731058" y="2317912"/>
                  </a:cubicBezTo>
                  <a:close/>
                  <a:moveTo>
                    <a:pt x="3000316" y="2251970"/>
                  </a:moveTo>
                  <a:cubicBezTo>
                    <a:pt x="3001690" y="2254168"/>
                    <a:pt x="3003064" y="2255267"/>
                    <a:pt x="3004438" y="2257465"/>
                  </a:cubicBezTo>
                  <a:cubicBezTo>
                    <a:pt x="3003064" y="2258565"/>
                    <a:pt x="3000316" y="2260763"/>
                    <a:pt x="2998943" y="2261862"/>
                  </a:cubicBezTo>
                  <a:cubicBezTo>
                    <a:pt x="2997569" y="2260763"/>
                    <a:pt x="2994821" y="2258565"/>
                    <a:pt x="2994821" y="2256366"/>
                  </a:cubicBezTo>
                  <a:cubicBezTo>
                    <a:pt x="2996195" y="2255267"/>
                    <a:pt x="2998943" y="2254168"/>
                    <a:pt x="3000316" y="2251970"/>
                  </a:cubicBezTo>
                  <a:close/>
                  <a:moveTo>
                    <a:pt x="1588079" y="2208008"/>
                  </a:moveTo>
                  <a:cubicBezTo>
                    <a:pt x="1594052" y="2210506"/>
                    <a:pt x="1602415" y="2210506"/>
                    <a:pt x="1607193" y="2215502"/>
                  </a:cubicBezTo>
                  <a:cubicBezTo>
                    <a:pt x="1613166" y="2219249"/>
                    <a:pt x="1614361" y="2227991"/>
                    <a:pt x="1605998" y="2231738"/>
                  </a:cubicBezTo>
                  <a:cubicBezTo>
                    <a:pt x="1603609" y="2234236"/>
                    <a:pt x="1596442" y="2230489"/>
                    <a:pt x="1594052" y="2227991"/>
                  </a:cubicBezTo>
                  <a:cubicBezTo>
                    <a:pt x="1591663" y="2222995"/>
                    <a:pt x="1590468" y="2215502"/>
                    <a:pt x="1588079" y="2208008"/>
                  </a:cubicBezTo>
                  <a:close/>
                  <a:moveTo>
                    <a:pt x="1743163" y="2191522"/>
                  </a:moveTo>
                  <a:cubicBezTo>
                    <a:pt x="1750489" y="2199250"/>
                    <a:pt x="1761479" y="2206977"/>
                    <a:pt x="1763922" y="2215993"/>
                  </a:cubicBezTo>
                  <a:cubicBezTo>
                    <a:pt x="1767585" y="2239175"/>
                    <a:pt x="1782238" y="2243039"/>
                    <a:pt x="1801776" y="2241751"/>
                  </a:cubicBezTo>
                  <a:cubicBezTo>
                    <a:pt x="1812766" y="2240463"/>
                    <a:pt x="1822535" y="2241751"/>
                    <a:pt x="1832304" y="2243039"/>
                  </a:cubicBezTo>
                  <a:cubicBezTo>
                    <a:pt x="1834747" y="2243039"/>
                    <a:pt x="1839631" y="2250766"/>
                    <a:pt x="1839631" y="2254630"/>
                  </a:cubicBezTo>
                  <a:cubicBezTo>
                    <a:pt x="1839631" y="2258494"/>
                    <a:pt x="1834747" y="2263646"/>
                    <a:pt x="1832304" y="2267509"/>
                  </a:cubicBezTo>
                  <a:cubicBezTo>
                    <a:pt x="1829862" y="2268797"/>
                    <a:pt x="1827420" y="2270085"/>
                    <a:pt x="1826199" y="2270085"/>
                  </a:cubicBezTo>
                  <a:cubicBezTo>
                    <a:pt x="1800555" y="2270085"/>
                    <a:pt x="1774912" y="2272661"/>
                    <a:pt x="1750489" y="2268797"/>
                  </a:cubicBezTo>
                  <a:cubicBezTo>
                    <a:pt x="1722404" y="2262358"/>
                    <a:pt x="1708971" y="2240463"/>
                    <a:pt x="1711413" y="2208265"/>
                  </a:cubicBezTo>
                  <a:cubicBezTo>
                    <a:pt x="1722404" y="2203113"/>
                    <a:pt x="1733394" y="2196674"/>
                    <a:pt x="1743163" y="2191522"/>
                  </a:cubicBezTo>
                  <a:close/>
                  <a:moveTo>
                    <a:pt x="1433433" y="2154213"/>
                  </a:moveTo>
                  <a:cubicBezTo>
                    <a:pt x="1444031" y="2163468"/>
                    <a:pt x="1433433" y="2169252"/>
                    <a:pt x="1426368" y="2173879"/>
                  </a:cubicBezTo>
                  <a:lnTo>
                    <a:pt x="1419302" y="2173879"/>
                  </a:lnTo>
                  <a:lnTo>
                    <a:pt x="1412237" y="2173879"/>
                  </a:lnTo>
                  <a:cubicBezTo>
                    <a:pt x="1414592" y="2169252"/>
                    <a:pt x="1415770" y="2164624"/>
                    <a:pt x="1419302" y="2161154"/>
                  </a:cubicBezTo>
                  <a:cubicBezTo>
                    <a:pt x="1422835" y="2157683"/>
                    <a:pt x="1433433" y="2153056"/>
                    <a:pt x="1433433" y="2154213"/>
                  </a:cubicBezTo>
                  <a:close/>
                  <a:moveTo>
                    <a:pt x="938052" y="2141082"/>
                  </a:moveTo>
                  <a:cubicBezTo>
                    <a:pt x="942254" y="2139573"/>
                    <a:pt x="947022" y="2139949"/>
                    <a:pt x="952397" y="2142690"/>
                  </a:cubicBezTo>
                  <a:cubicBezTo>
                    <a:pt x="959564" y="2146345"/>
                    <a:pt x="967811" y="2154205"/>
                    <a:pt x="977237" y="2167410"/>
                  </a:cubicBezTo>
                  <a:cubicBezTo>
                    <a:pt x="1014938" y="2218972"/>
                    <a:pt x="1070234" y="2169926"/>
                    <a:pt x="1109192" y="2202623"/>
                  </a:cubicBezTo>
                  <a:cubicBezTo>
                    <a:pt x="1121445" y="2218658"/>
                    <a:pt x="1142888" y="2230448"/>
                    <a:pt x="1151783" y="2250196"/>
                  </a:cubicBezTo>
                  <a:lnTo>
                    <a:pt x="1152396" y="2253782"/>
                  </a:lnTo>
                  <a:lnTo>
                    <a:pt x="1187235" y="2252952"/>
                  </a:lnTo>
                  <a:cubicBezTo>
                    <a:pt x="1200202" y="2251083"/>
                    <a:pt x="1213013" y="2247656"/>
                    <a:pt x="1225511" y="2242672"/>
                  </a:cubicBezTo>
                  <a:cubicBezTo>
                    <a:pt x="1253008" y="2230835"/>
                    <a:pt x="1279880" y="2225540"/>
                    <a:pt x="1306127" y="2227409"/>
                  </a:cubicBezTo>
                  <a:cubicBezTo>
                    <a:pt x="1332374" y="2229278"/>
                    <a:pt x="1357997" y="2238311"/>
                    <a:pt x="1382994" y="2255133"/>
                  </a:cubicBezTo>
                  <a:cubicBezTo>
                    <a:pt x="1409241" y="2266347"/>
                    <a:pt x="1425489" y="2288775"/>
                    <a:pt x="1450486" y="2299989"/>
                  </a:cubicBezTo>
                  <a:cubicBezTo>
                    <a:pt x="1457986" y="2301235"/>
                    <a:pt x="1464235" y="2303727"/>
                    <a:pt x="1470484" y="2303727"/>
                  </a:cubicBezTo>
                  <a:cubicBezTo>
                    <a:pt x="1519229" y="2297497"/>
                    <a:pt x="1567973" y="2321171"/>
                    <a:pt x="1612968" y="2280053"/>
                  </a:cubicBezTo>
                  <a:cubicBezTo>
                    <a:pt x="1636716" y="2260117"/>
                    <a:pt x="1667962" y="2283791"/>
                    <a:pt x="1690460" y="2303727"/>
                  </a:cubicBezTo>
                  <a:cubicBezTo>
                    <a:pt x="1705458" y="2318679"/>
                    <a:pt x="1724206" y="2332386"/>
                    <a:pt x="1721706" y="2358552"/>
                  </a:cubicBezTo>
                  <a:cubicBezTo>
                    <a:pt x="1719206" y="2366028"/>
                    <a:pt x="1712957" y="2369766"/>
                    <a:pt x="1706708" y="2372258"/>
                  </a:cubicBezTo>
                  <a:cubicBezTo>
                    <a:pt x="1702958" y="2372258"/>
                    <a:pt x="1700459" y="2372258"/>
                    <a:pt x="1696709" y="2372258"/>
                  </a:cubicBezTo>
                  <a:cubicBezTo>
                    <a:pt x="1670462" y="2366028"/>
                    <a:pt x="1650464" y="2353568"/>
                    <a:pt x="1632966" y="2334878"/>
                  </a:cubicBezTo>
                  <a:cubicBezTo>
                    <a:pt x="1605469" y="2334878"/>
                    <a:pt x="1594220" y="2358552"/>
                    <a:pt x="1577972" y="2373504"/>
                  </a:cubicBezTo>
                  <a:cubicBezTo>
                    <a:pt x="1561724" y="2388456"/>
                    <a:pt x="1559224" y="2383472"/>
                    <a:pt x="1550475" y="2368520"/>
                  </a:cubicBezTo>
                  <a:cubicBezTo>
                    <a:pt x="1542976" y="2358552"/>
                    <a:pt x="1539227" y="2369766"/>
                    <a:pt x="1536727" y="2375996"/>
                  </a:cubicBezTo>
                  <a:cubicBezTo>
                    <a:pt x="1529228" y="2403409"/>
                    <a:pt x="1515479" y="2417115"/>
                    <a:pt x="1485482" y="2404655"/>
                  </a:cubicBezTo>
                  <a:cubicBezTo>
                    <a:pt x="1480483" y="2403409"/>
                    <a:pt x="1472984" y="2402163"/>
                    <a:pt x="1469234" y="2404655"/>
                  </a:cubicBezTo>
                  <a:cubicBezTo>
                    <a:pt x="1437988" y="2432067"/>
                    <a:pt x="1431738" y="2419607"/>
                    <a:pt x="1436738" y="2384718"/>
                  </a:cubicBezTo>
                  <a:cubicBezTo>
                    <a:pt x="1436738" y="2382226"/>
                    <a:pt x="1429239" y="2375996"/>
                    <a:pt x="1426739" y="2377242"/>
                  </a:cubicBezTo>
                  <a:cubicBezTo>
                    <a:pt x="1410491" y="2378488"/>
                    <a:pt x="1405491" y="2375996"/>
                    <a:pt x="1402992" y="2357306"/>
                  </a:cubicBezTo>
                  <a:cubicBezTo>
                    <a:pt x="1397992" y="2329894"/>
                    <a:pt x="1371745" y="2324909"/>
                    <a:pt x="1354247" y="2348584"/>
                  </a:cubicBezTo>
                  <a:cubicBezTo>
                    <a:pt x="1339249" y="2369766"/>
                    <a:pt x="1336749" y="2358552"/>
                    <a:pt x="1330500" y="2346092"/>
                  </a:cubicBezTo>
                  <a:cubicBezTo>
                    <a:pt x="1328000" y="2338616"/>
                    <a:pt x="1324250" y="2326156"/>
                    <a:pt x="1316751" y="2333632"/>
                  </a:cubicBezTo>
                  <a:cubicBezTo>
                    <a:pt x="1303003" y="2348584"/>
                    <a:pt x="1260508" y="2323663"/>
                    <a:pt x="1271756" y="2367274"/>
                  </a:cubicBezTo>
                  <a:cubicBezTo>
                    <a:pt x="1255508" y="2389702"/>
                    <a:pt x="1229261" y="2394686"/>
                    <a:pt x="1206764" y="2404655"/>
                  </a:cubicBezTo>
                  <a:cubicBezTo>
                    <a:pt x="1204264" y="2405901"/>
                    <a:pt x="1198015" y="2399671"/>
                    <a:pt x="1195515" y="2395932"/>
                  </a:cubicBezTo>
                  <a:cubicBezTo>
                    <a:pt x="1193015" y="2390948"/>
                    <a:pt x="1194265" y="2385964"/>
                    <a:pt x="1194265" y="2379734"/>
                  </a:cubicBezTo>
                  <a:cubicBezTo>
                    <a:pt x="1198015" y="2362913"/>
                    <a:pt x="1194890" y="2358864"/>
                    <a:pt x="1189109" y="2359331"/>
                  </a:cubicBezTo>
                  <a:lnTo>
                    <a:pt x="1173162" y="2364395"/>
                  </a:lnTo>
                  <a:lnTo>
                    <a:pt x="1165202" y="2373006"/>
                  </a:lnTo>
                  <a:cubicBezTo>
                    <a:pt x="1112737" y="2381738"/>
                    <a:pt x="1057774" y="2385481"/>
                    <a:pt x="1015303" y="2426647"/>
                  </a:cubicBezTo>
                  <a:cubicBezTo>
                    <a:pt x="995316" y="2445359"/>
                    <a:pt x="977828" y="2436627"/>
                    <a:pt x="962838" y="2417915"/>
                  </a:cubicBezTo>
                  <a:cubicBezTo>
                    <a:pt x="960340" y="2410430"/>
                    <a:pt x="961589" y="2405440"/>
                    <a:pt x="964087" y="2399203"/>
                  </a:cubicBezTo>
                  <a:cubicBezTo>
                    <a:pt x="960340" y="2399203"/>
                    <a:pt x="961589" y="2406687"/>
                    <a:pt x="957841" y="2409182"/>
                  </a:cubicBezTo>
                  <a:cubicBezTo>
                    <a:pt x="962838" y="2449101"/>
                    <a:pt x="975330" y="2491515"/>
                    <a:pt x="944101" y="2527692"/>
                  </a:cubicBezTo>
                  <a:cubicBezTo>
                    <a:pt x="930360" y="2552641"/>
                    <a:pt x="914121" y="2577590"/>
                    <a:pt x="895383" y="2600045"/>
                  </a:cubicBezTo>
                  <a:cubicBezTo>
                    <a:pt x="875397" y="2618757"/>
                    <a:pt x="847915" y="2626241"/>
                    <a:pt x="831676" y="2603787"/>
                  </a:cubicBezTo>
                  <a:cubicBezTo>
                    <a:pt x="809191" y="2566363"/>
                    <a:pt x="772966" y="2577590"/>
                    <a:pt x="741737" y="2570105"/>
                  </a:cubicBezTo>
                  <a:cubicBezTo>
                    <a:pt x="731744" y="2567611"/>
                    <a:pt x="729245" y="2558878"/>
                    <a:pt x="721750" y="2553888"/>
                  </a:cubicBezTo>
                  <a:cubicBezTo>
                    <a:pt x="724249" y="2560126"/>
                    <a:pt x="730494" y="2563868"/>
                    <a:pt x="731744" y="2570105"/>
                  </a:cubicBezTo>
                  <a:cubicBezTo>
                    <a:pt x="732993" y="2580085"/>
                    <a:pt x="730494" y="2588817"/>
                    <a:pt x="721750" y="2596302"/>
                  </a:cubicBezTo>
                  <a:lnTo>
                    <a:pt x="721326" y="2596368"/>
                  </a:lnTo>
                  <a:lnTo>
                    <a:pt x="734106" y="2636387"/>
                  </a:lnTo>
                  <a:cubicBezTo>
                    <a:pt x="740283" y="2679289"/>
                    <a:pt x="724432" y="2719377"/>
                    <a:pt x="700189" y="2758762"/>
                  </a:cubicBezTo>
                  <a:cubicBezTo>
                    <a:pt x="696459" y="2760012"/>
                    <a:pt x="692730" y="2760012"/>
                    <a:pt x="689000" y="2760012"/>
                  </a:cubicBezTo>
                  <a:cubicBezTo>
                    <a:pt x="682784" y="2760012"/>
                    <a:pt x="681541" y="2762513"/>
                    <a:pt x="686513" y="2765013"/>
                  </a:cubicBezTo>
                  <a:cubicBezTo>
                    <a:pt x="691486" y="2775016"/>
                    <a:pt x="691486" y="2791270"/>
                    <a:pt x="707648" y="2795021"/>
                  </a:cubicBezTo>
                  <a:cubicBezTo>
                    <a:pt x="713865" y="2797522"/>
                    <a:pt x="720081" y="2800022"/>
                    <a:pt x="725054" y="2803773"/>
                  </a:cubicBezTo>
                  <a:cubicBezTo>
                    <a:pt x="766080" y="2826279"/>
                    <a:pt x="807107" y="2847534"/>
                    <a:pt x="748675" y="2896296"/>
                  </a:cubicBezTo>
                  <a:cubicBezTo>
                    <a:pt x="764992" y="2924741"/>
                    <a:pt x="851747" y="2893835"/>
                    <a:pt x="832370" y="2950160"/>
                  </a:cubicBezTo>
                  <a:lnTo>
                    <a:pt x="820184" y="2973954"/>
                  </a:lnTo>
                  <a:lnTo>
                    <a:pt x="823027" y="2974727"/>
                  </a:lnTo>
                  <a:cubicBezTo>
                    <a:pt x="821788" y="2979672"/>
                    <a:pt x="819311" y="2983381"/>
                    <a:pt x="818072" y="2987091"/>
                  </a:cubicBezTo>
                  <a:cubicBezTo>
                    <a:pt x="788341" y="2985854"/>
                    <a:pt x="758610" y="2985854"/>
                    <a:pt x="726401" y="2985854"/>
                  </a:cubicBezTo>
                  <a:cubicBezTo>
                    <a:pt x="696670" y="2966072"/>
                    <a:pt x="664462" y="2969781"/>
                    <a:pt x="632253" y="2969781"/>
                  </a:cubicBezTo>
                  <a:lnTo>
                    <a:pt x="616144" y="2950130"/>
                  </a:lnTo>
                  <a:lnTo>
                    <a:pt x="604460" y="2947559"/>
                  </a:lnTo>
                  <a:lnTo>
                    <a:pt x="563434" y="2926304"/>
                  </a:lnTo>
                  <a:cubicBezTo>
                    <a:pt x="560947" y="2917552"/>
                    <a:pt x="554731" y="2913801"/>
                    <a:pt x="544785" y="2912551"/>
                  </a:cubicBezTo>
                  <a:cubicBezTo>
                    <a:pt x="534839" y="2895046"/>
                    <a:pt x="518677" y="2885044"/>
                    <a:pt x="498786" y="2880042"/>
                  </a:cubicBezTo>
                  <a:cubicBezTo>
                    <a:pt x="492569" y="2867539"/>
                    <a:pt x="481380" y="2863788"/>
                    <a:pt x="468948" y="2861288"/>
                  </a:cubicBezTo>
                  <a:cubicBezTo>
                    <a:pt x="466462" y="2852535"/>
                    <a:pt x="460245" y="2848784"/>
                    <a:pt x="451543" y="2847534"/>
                  </a:cubicBezTo>
                  <a:cubicBezTo>
                    <a:pt x="449056" y="2823778"/>
                    <a:pt x="447813" y="2801273"/>
                    <a:pt x="446570" y="2778767"/>
                  </a:cubicBezTo>
                  <a:cubicBezTo>
                    <a:pt x="445327" y="2768764"/>
                    <a:pt x="442840" y="2758762"/>
                    <a:pt x="434138" y="2752510"/>
                  </a:cubicBezTo>
                  <a:cubicBezTo>
                    <a:pt x="423881" y="2734693"/>
                    <a:pt x="405233" y="2735162"/>
                    <a:pt x="388682" y="2730708"/>
                  </a:cubicBezTo>
                  <a:lnTo>
                    <a:pt x="375807" y="2724917"/>
                  </a:lnTo>
                  <a:lnTo>
                    <a:pt x="376174" y="2725805"/>
                  </a:lnTo>
                  <a:cubicBezTo>
                    <a:pt x="378667" y="2737045"/>
                    <a:pt x="378667" y="2747037"/>
                    <a:pt x="367447" y="2752032"/>
                  </a:cubicBezTo>
                  <a:cubicBezTo>
                    <a:pt x="361214" y="2764521"/>
                    <a:pt x="359967" y="2775762"/>
                    <a:pt x="368694" y="2788251"/>
                  </a:cubicBezTo>
                  <a:lnTo>
                    <a:pt x="367447" y="2787002"/>
                  </a:lnTo>
                  <a:cubicBezTo>
                    <a:pt x="392380" y="2834460"/>
                    <a:pt x="364954" y="2888163"/>
                    <a:pt x="383654" y="2936870"/>
                  </a:cubicBezTo>
                  <a:lnTo>
                    <a:pt x="381160" y="2941866"/>
                  </a:lnTo>
                  <a:lnTo>
                    <a:pt x="384900" y="2945612"/>
                  </a:lnTo>
                  <a:cubicBezTo>
                    <a:pt x="391134" y="2961848"/>
                    <a:pt x="394873" y="2978084"/>
                    <a:pt x="395029" y="2994163"/>
                  </a:cubicBezTo>
                  <a:lnTo>
                    <a:pt x="384071" y="3040033"/>
                  </a:lnTo>
                  <a:lnTo>
                    <a:pt x="374927" y="3048335"/>
                  </a:lnTo>
                  <a:cubicBezTo>
                    <a:pt x="371187" y="3050208"/>
                    <a:pt x="367447" y="3050520"/>
                    <a:pt x="364954" y="3048022"/>
                  </a:cubicBezTo>
                  <a:cubicBezTo>
                    <a:pt x="348748" y="3030538"/>
                    <a:pt x="335035" y="3005560"/>
                    <a:pt x="312595" y="3044276"/>
                  </a:cubicBezTo>
                  <a:cubicBezTo>
                    <a:pt x="310102" y="3048022"/>
                    <a:pt x="295142" y="3035533"/>
                    <a:pt x="291402" y="3025542"/>
                  </a:cubicBezTo>
                  <a:cubicBezTo>
                    <a:pt x="283922" y="3021796"/>
                    <a:pt x="277689" y="3015551"/>
                    <a:pt x="276442" y="3006809"/>
                  </a:cubicBezTo>
                  <a:lnTo>
                    <a:pt x="278936" y="3008058"/>
                  </a:lnTo>
                  <a:cubicBezTo>
                    <a:pt x="263976" y="3003062"/>
                    <a:pt x="267716" y="2985577"/>
                    <a:pt x="257743" y="2978084"/>
                  </a:cubicBezTo>
                  <a:cubicBezTo>
                    <a:pt x="251509" y="2973088"/>
                    <a:pt x="246523" y="2966844"/>
                    <a:pt x="244029" y="2959350"/>
                  </a:cubicBezTo>
                  <a:lnTo>
                    <a:pt x="245276" y="2960599"/>
                  </a:lnTo>
                  <a:cubicBezTo>
                    <a:pt x="227823" y="2949359"/>
                    <a:pt x="222836" y="2929377"/>
                    <a:pt x="210370" y="2914390"/>
                  </a:cubicBezTo>
                  <a:cubicBezTo>
                    <a:pt x="205383" y="2909394"/>
                    <a:pt x="197904" y="2903150"/>
                    <a:pt x="195410" y="2895656"/>
                  </a:cubicBezTo>
                  <a:lnTo>
                    <a:pt x="197904" y="2896905"/>
                  </a:lnTo>
                  <a:cubicBezTo>
                    <a:pt x="180451" y="2883167"/>
                    <a:pt x="184191" y="2866931"/>
                    <a:pt x="192917" y="2850696"/>
                  </a:cubicBezTo>
                  <a:cubicBezTo>
                    <a:pt x="197904" y="2848198"/>
                    <a:pt x="199150" y="2844451"/>
                    <a:pt x="196657" y="2840704"/>
                  </a:cubicBezTo>
                  <a:cubicBezTo>
                    <a:pt x="200397" y="2828215"/>
                    <a:pt x="200397" y="2814478"/>
                    <a:pt x="209123" y="2801988"/>
                  </a:cubicBezTo>
                  <a:cubicBezTo>
                    <a:pt x="207877" y="2796993"/>
                    <a:pt x="207877" y="2791997"/>
                    <a:pt x="207877" y="2787002"/>
                  </a:cubicBezTo>
                  <a:lnTo>
                    <a:pt x="194713" y="2769018"/>
                  </a:lnTo>
                  <a:lnTo>
                    <a:pt x="195410" y="2769517"/>
                  </a:lnTo>
                  <a:lnTo>
                    <a:pt x="194164" y="2768268"/>
                  </a:lnTo>
                  <a:lnTo>
                    <a:pt x="194713" y="2769018"/>
                  </a:lnTo>
                  <a:lnTo>
                    <a:pt x="169231" y="2750783"/>
                  </a:lnTo>
                  <a:cubicBezTo>
                    <a:pt x="156764" y="2733299"/>
                    <a:pt x="120612" y="2723308"/>
                    <a:pt x="149284" y="2692085"/>
                  </a:cubicBezTo>
                  <a:lnTo>
                    <a:pt x="149284" y="2693334"/>
                  </a:lnTo>
                  <a:cubicBezTo>
                    <a:pt x="148038" y="2687089"/>
                    <a:pt x="150531" y="2684592"/>
                    <a:pt x="156764" y="2683343"/>
                  </a:cubicBezTo>
                  <a:lnTo>
                    <a:pt x="162998" y="2684592"/>
                  </a:lnTo>
                  <a:lnTo>
                    <a:pt x="159258" y="2678347"/>
                  </a:lnTo>
                  <a:cubicBezTo>
                    <a:pt x="155518" y="2674600"/>
                    <a:pt x="151778" y="2670854"/>
                    <a:pt x="148038" y="2667107"/>
                  </a:cubicBezTo>
                  <a:cubicBezTo>
                    <a:pt x="143051" y="2663360"/>
                    <a:pt x="138065" y="2658365"/>
                    <a:pt x="134325" y="2654618"/>
                  </a:cubicBezTo>
                  <a:cubicBezTo>
                    <a:pt x="130585" y="2649622"/>
                    <a:pt x="128091" y="2643378"/>
                    <a:pt x="125598" y="2637133"/>
                  </a:cubicBezTo>
                  <a:cubicBezTo>
                    <a:pt x="104405" y="2599666"/>
                    <a:pt x="140558" y="2555954"/>
                    <a:pt x="113132" y="2518487"/>
                  </a:cubicBezTo>
                  <a:cubicBezTo>
                    <a:pt x="110638" y="2512243"/>
                    <a:pt x="108145" y="2504749"/>
                    <a:pt x="106899" y="2498505"/>
                  </a:cubicBezTo>
                  <a:lnTo>
                    <a:pt x="107884" y="2488630"/>
                  </a:lnTo>
                  <a:lnTo>
                    <a:pt x="97200" y="2484789"/>
                  </a:lnTo>
                  <a:lnTo>
                    <a:pt x="98816" y="2486663"/>
                  </a:lnTo>
                  <a:cubicBezTo>
                    <a:pt x="105082" y="2525562"/>
                    <a:pt x="125134" y="2563205"/>
                    <a:pt x="107588" y="2605868"/>
                  </a:cubicBezTo>
                  <a:lnTo>
                    <a:pt x="101670" y="2609171"/>
                  </a:lnTo>
                  <a:lnTo>
                    <a:pt x="111739" y="2624497"/>
                  </a:lnTo>
                  <a:cubicBezTo>
                    <a:pt x="118411" y="2636436"/>
                    <a:pt x="114804" y="2640377"/>
                    <a:pt x="100379" y="2656140"/>
                  </a:cubicBezTo>
                  <a:lnTo>
                    <a:pt x="100379" y="2657377"/>
                  </a:lnTo>
                  <a:cubicBezTo>
                    <a:pt x="90121" y="2649958"/>
                    <a:pt x="93968" y="2633886"/>
                    <a:pt x="82428" y="2627704"/>
                  </a:cubicBezTo>
                  <a:cubicBezTo>
                    <a:pt x="82428" y="2621522"/>
                    <a:pt x="82428" y="2615340"/>
                    <a:pt x="83710" y="2609158"/>
                  </a:cubicBezTo>
                  <a:lnTo>
                    <a:pt x="92774" y="2609158"/>
                  </a:lnTo>
                  <a:lnTo>
                    <a:pt x="87537" y="2607123"/>
                  </a:lnTo>
                  <a:lnTo>
                    <a:pt x="82524" y="2608378"/>
                  </a:lnTo>
                  <a:cubicBezTo>
                    <a:pt x="77511" y="2597085"/>
                    <a:pt x="80017" y="2583282"/>
                    <a:pt x="69991" y="2575753"/>
                  </a:cubicBezTo>
                  <a:cubicBezTo>
                    <a:pt x="68738" y="2569479"/>
                    <a:pt x="67485" y="2564460"/>
                    <a:pt x="67485" y="2559441"/>
                  </a:cubicBezTo>
                  <a:cubicBezTo>
                    <a:pt x="56206" y="2538109"/>
                    <a:pt x="69991" y="2513014"/>
                    <a:pt x="54953" y="2492937"/>
                  </a:cubicBezTo>
                  <a:cubicBezTo>
                    <a:pt x="54953" y="2484153"/>
                    <a:pt x="54953" y="2475370"/>
                    <a:pt x="54953" y="2467841"/>
                  </a:cubicBezTo>
                  <a:cubicBezTo>
                    <a:pt x="57459" y="2462822"/>
                    <a:pt x="60279" y="2459685"/>
                    <a:pt x="63569" y="2458273"/>
                  </a:cubicBezTo>
                  <a:lnTo>
                    <a:pt x="65993" y="2458439"/>
                  </a:lnTo>
                  <a:lnTo>
                    <a:pt x="67191" y="2414172"/>
                  </a:lnTo>
                  <a:cubicBezTo>
                    <a:pt x="70938" y="2410430"/>
                    <a:pt x="72188" y="2406687"/>
                    <a:pt x="69689" y="2401698"/>
                  </a:cubicBezTo>
                  <a:cubicBezTo>
                    <a:pt x="85928" y="2382986"/>
                    <a:pt x="77184" y="2359284"/>
                    <a:pt x="80932" y="2338077"/>
                  </a:cubicBezTo>
                  <a:lnTo>
                    <a:pt x="80941" y="2336094"/>
                  </a:lnTo>
                  <a:lnTo>
                    <a:pt x="70668" y="2331012"/>
                  </a:lnTo>
                  <a:cubicBezTo>
                    <a:pt x="71916" y="2318668"/>
                    <a:pt x="69420" y="2306324"/>
                    <a:pt x="58190" y="2297683"/>
                  </a:cubicBezTo>
                  <a:cubicBezTo>
                    <a:pt x="59438" y="2292745"/>
                    <a:pt x="58190" y="2287808"/>
                    <a:pt x="53199" y="2285339"/>
                  </a:cubicBezTo>
                  <a:cubicBezTo>
                    <a:pt x="51951" y="2275464"/>
                    <a:pt x="50703" y="2265588"/>
                    <a:pt x="49455" y="2255713"/>
                  </a:cubicBezTo>
                  <a:cubicBezTo>
                    <a:pt x="54446" y="2239666"/>
                    <a:pt x="66924" y="2229791"/>
                    <a:pt x="84394" y="2228556"/>
                  </a:cubicBezTo>
                  <a:cubicBezTo>
                    <a:pt x="134305" y="2223619"/>
                    <a:pt x="189208" y="2243369"/>
                    <a:pt x="234129" y="2201399"/>
                  </a:cubicBezTo>
                  <a:cubicBezTo>
                    <a:pt x="236624" y="2198930"/>
                    <a:pt x="240056" y="2198082"/>
                    <a:pt x="244092" y="2198236"/>
                  </a:cubicBezTo>
                  <a:cubicBezTo>
                    <a:pt x="256199" y="2198699"/>
                    <a:pt x="273747" y="2208188"/>
                    <a:pt x="287784" y="2210040"/>
                  </a:cubicBezTo>
                  <a:cubicBezTo>
                    <a:pt x="310244" y="2214978"/>
                    <a:pt x="330209" y="2224853"/>
                    <a:pt x="331457" y="2249541"/>
                  </a:cubicBezTo>
                  <a:cubicBezTo>
                    <a:pt x="333952" y="2279167"/>
                    <a:pt x="307749" y="2279167"/>
                    <a:pt x="287784" y="2284104"/>
                  </a:cubicBezTo>
                  <a:lnTo>
                    <a:pt x="282892" y="2287330"/>
                  </a:lnTo>
                  <a:lnTo>
                    <a:pt x="288292" y="2286931"/>
                  </a:lnTo>
                  <a:cubicBezTo>
                    <a:pt x="312026" y="2290673"/>
                    <a:pt x="339508" y="2288178"/>
                    <a:pt x="358245" y="2303148"/>
                  </a:cubicBezTo>
                  <a:cubicBezTo>
                    <a:pt x="393846" y="2331216"/>
                    <a:pt x="433507" y="2351175"/>
                    <a:pt x="474105" y="2369108"/>
                  </a:cubicBezTo>
                  <a:lnTo>
                    <a:pt x="590149" y="2420498"/>
                  </a:lnTo>
                  <a:lnTo>
                    <a:pt x="591838" y="2421657"/>
                  </a:lnTo>
                  <a:lnTo>
                    <a:pt x="592275" y="2421439"/>
                  </a:lnTo>
                  <a:lnTo>
                    <a:pt x="595585" y="2422905"/>
                  </a:lnTo>
                  <a:cubicBezTo>
                    <a:pt x="605578" y="2427894"/>
                    <a:pt x="601831" y="2407935"/>
                    <a:pt x="599333" y="2417915"/>
                  </a:cubicBezTo>
                  <a:lnTo>
                    <a:pt x="592275" y="2421439"/>
                  </a:lnTo>
                  <a:lnTo>
                    <a:pt x="590149" y="2420498"/>
                  </a:lnTo>
                  <a:lnTo>
                    <a:pt x="541871" y="2387352"/>
                  </a:lnTo>
                  <a:cubicBezTo>
                    <a:pt x="527818" y="2374253"/>
                    <a:pt x="520636" y="2358036"/>
                    <a:pt x="533127" y="2334334"/>
                  </a:cubicBezTo>
                  <a:cubicBezTo>
                    <a:pt x="559360" y="2285683"/>
                    <a:pt x="613073" y="2299405"/>
                    <a:pt x="653047" y="2324355"/>
                  </a:cubicBezTo>
                  <a:cubicBezTo>
                    <a:pt x="688023" y="2346809"/>
                    <a:pt x="724249" y="2359284"/>
                    <a:pt x="761723" y="2371758"/>
                  </a:cubicBezTo>
                  <a:cubicBezTo>
                    <a:pt x="766720" y="2373006"/>
                    <a:pt x="769218" y="2376748"/>
                    <a:pt x="769218" y="2381738"/>
                  </a:cubicBezTo>
                  <a:cubicBezTo>
                    <a:pt x="774215" y="2376748"/>
                    <a:pt x="766720" y="2369264"/>
                    <a:pt x="772966" y="2363026"/>
                  </a:cubicBezTo>
                  <a:cubicBezTo>
                    <a:pt x="811690" y="2326850"/>
                    <a:pt x="859158" y="2320612"/>
                    <a:pt x="909124" y="2320612"/>
                  </a:cubicBezTo>
                  <a:lnTo>
                    <a:pt x="924673" y="2323582"/>
                  </a:lnTo>
                  <a:lnTo>
                    <a:pt x="920684" y="2312035"/>
                  </a:lnTo>
                  <a:cubicBezTo>
                    <a:pt x="885496" y="2290656"/>
                    <a:pt x="879213" y="2269277"/>
                    <a:pt x="909374" y="2239094"/>
                  </a:cubicBezTo>
                  <a:cubicBezTo>
                    <a:pt x="914401" y="2235321"/>
                    <a:pt x="913144" y="2224003"/>
                    <a:pt x="914401" y="2216457"/>
                  </a:cubicBezTo>
                  <a:cubicBezTo>
                    <a:pt x="914401" y="2208912"/>
                    <a:pt x="914401" y="2200108"/>
                    <a:pt x="914401" y="2192563"/>
                  </a:cubicBezTo>
                  <a:cubicBezTo>
                    <a:pt x="917935" y="2167096"/>
                    <a:pt x="925446" y="2145609"/>
                    <a:pt x="938052" y="2141082"/>
                  </a:cubicBezTo>
                  <a:close/>
                  <a:moveTo>
                    <a:pt x="3327275" y="2125581"/>
                  </a:moveTo>
                  <a:lnTo>
                    <a:pt x="3328418" y="2125836"/>
                  </a:lnTo>
                  <a:lnTo>
                    <a:pt x="3328648" y="2125583"/>
                  </a:lnTo>
                  <a:lnTo>
                    <a:pt x="3328582" y="2125873"/>
                  </a:lnTo>
                  <a:lnTo>
                    <a:pt x="3355964" y="2131982"/>
                  </a:lnTo>
                  <a:cubicBezTo>
                    <a:pt x="3372552" y="2143222"/>
                    <a:pt x="3357406" y="2167107"/>
                    <a:pt x="3351636" y="2186777"/>
                  </a:cubicBezTo>
                  <a:cubicBezTo>
                    <a:pt x="3351636" y="2194270"/>
                    <a:pt x="3349072" y="2200515"/>
                    <a:pt x="3345225" y="2206759"/>
                  </a:cubicBezTo>
                  <a:cubicBezTo>
                    <a:pt x="3337532" y="2205510"/>
                    <a:pt x="3331121" y="2205510"/>
                    <a:pt x="3323428" y="2203012"/>
                  </a:cubicBezTo>
                  <a:cubicBezTo>
                    <a:pt x="3313171" y="2190523"/>
                    <a:pt x="3308042" y="2175537"/>
                    <a:pt x="3311889" y="2158052"/>
                  </a:cubicBezTo>
                  <a:lnTo>
                    <a:pt x="3313984" y="2153970"/>
                  </a:lnTo>
                  <a:lnTo>
                    <a:pt x="3315939" y="2139533"/>
                  </a:lnTo>
                  <a:lnTo>
                    <a:pt x="3324819" y="2129786"/>
                  </a:lnTo>
                  <a:lnTo>
                    <a:pt x="3325993" y="2126830"/>
                  </a:lnTo>
                  <a:lnTo>
                    <a:pt x="3327275" y="2125581"/>
                  </a:lnTo>
                  <a:close/>
                  <a:moveTo>
                    <a:pt x="3280566" y="2109095"/>
                  </a:moveTo>
                  <a:cubicBezTo>
                    <a:pt x="3285277" y="2109095"/>
                    <a:pt x="3289987" y="2109095"/>
                    <a:pt x="3295875" y="2109095"/>
                  </a:cubicBezTo>
                  <a:cubicBezTo>
                    <a:pt x="3289987" y="2118865"/>
                    <a:pt x="3285277" y="2117644"/>
                    <a:pt x="3280566" y="2109095"/>
                  </a:cubicBezTo>
                  <a:close/>
                  <a:moveTo>
                    <a:pt x="1694929" y="2109093"/>
                  </a:moveTo>
                  <a:cubicBezTo>
                    <a:pt x="1697372" y="2113872"/>
                    <a:pt x="1698593" y="2118650"/>
                    <a:pt x="1701035" y="2123429"/>
                  </a:cubicBezTo>
                  <a:cubicBezTo>
                    <a:pt x="1702256" y="2129402"/>
                    <a:pt x="1701035" y="2134181"/>
                    <a:pt x="1694929" y="2135375"/>
                  </a:cubicBezTo>
                  <a:cubicBezTo>
                    <a:pt x="1691266" y="2135375"/>
                    <a:pt x="1685161" y="2130597"/>
                    <a:pt x="1683939" y="2127013"/>
                  </a:cubicBezTo>
                  <a:cubicBezTo>
                    <a:pt x="1681497" y="2118650"/>
                    <a:pt x="1687603" y="2113872"/>
                    <a:pt x="1694929" y="2109093"/>
                  </a:cubicBezTo>
                  <a:close/>
                  <a:moveTo>
                    <a:pt x="3195783" y="2089345"/>
                  </a:moveTo>
                  <a:cubicBezTo>
                    <a:pt x="3199461" y="2088449"/>
                    <a:pt x="3203826" y="2088660"/>
                    <a:pt x="3208748" y="2089779"/>
                  </a:cubicBezTo>
                  <a:cubicBezTo>
                    <a:pt x="3215312" y="2091271"/>
                    <a:pt x="3222867" y="2094379"/>
                    <a:pt x="3231110" y="2098631"/>
                  </a:cubicBezTo>
                  <a:cubicBezTo>
                    <a:pt x="3238437" y="2113023"/>
                    <a:pt x="3249427" y="2115640"/>
                    <a:pt x="3262860" y="2115640"/>
                  </a:cubicBezTo>
                  <a:cubicBezTo>
                    <a:pt x="3254312" y="2131340"/>
                    <a:pt x="3240879" y="2135266"/>
                    <a:pt x="3226226" y="2128724"/>
                  </a:cubicBezTo>
                  <a:cubicBezTo>
                    <a:pt x="3210351" y="2120873"/>
                    <a:pt x="3198140" y="2127415"/>
                    <a:pt x="3184707" y="2132649"/>
                  </a:cubicBezTo>
                  <a:cubicBezTo>
                    <a:pt x="3179899" y="2104682"/>
                    <a:pt x="3184750" y="2092033"/>
                    <a:pt x="3195783" y="2089345"/>
                  </a:cubicBezTo>
                  <a:close/>
                  <a:moveTo>
                    <a:pt x="745658" y="2088845"/>
                  </a:moveTo>
                  <a:cubicBezTo>
                    <a:pt x="748159" y="2089317"/>
                    <a:pt x="750659" y="2090262"/>
                    <a:pt x="752535" y="2090891"/>
                  </a:cubicBezTo>
                  <a:cubicBezTo>
                    <a:pt x="766288" y="2095299"/>
                    <a:pt x="775665" y="2102540"/>
                    <a:pt x="781292" y="2112142"/>
                  </a:cubicBezTo>
                  <a:lnTo>
                    <a:pt x="786589" y="2142154"/>
                  </a:lnTo>
                  <a:lnTo>
                    <a:pt x="786729" y="2142067"/>
                  </a:lnTo>
                  <a:cubicBezTo>
                    <a:pt x="791733" y="2148265"/>
                    <a:pt x="796738" y="2153223"/>
                    <a:pt x="802994" y="2158181"/>
                  </a:cubicBezTo>
                  <a:cubicBezTo>
                    <a:pt x="802994" y="2163139"/>
                    <a:pt x="802994" y="2169336"/>
                    <a:pt x="802994" y="2174294"/>
                  </a:cubicBezTo>
                  <a:cubicBezTo>
                    <a:pt x="807999" y="2194127"/>
                    <a:pt x="815506" y="2213959"/>
                    <a:pt x="818008" y="2235031"/>
                  </a:cubicBezTo>
                  <a:cubicBezTo>
                    <a:pt x="823013" y="2273456"/>
                    <a:pt x="795487" y="2305683"/>
                    <a:pt x="757951" y="2297007"/>
                  </a:cubicBezTo>
                  <a:cubicBezTo>
                    <a:pt x="709155" y="2285851"/>
                    <a:pt x="655354" y="2300725"/>
                    <a:pt x="612814" y="2266019"/>
                  </a:cubicBezTo>
                  <a:cubicBezTo>
                    <a:pt x="606558" y="2261061"/>
                    <a:pt x="595297" y="2261061"/>
                    <a:pt x="592795" y="2267258"/>
                  </a:cubicBezTo>
                  <a:cubicBezTo>
                    <a:pt x="576530" y="2295767"/>
                    <a:pt x="554008" y="2287091"/>
                    <a:pt x="530236" y="2285851"/>
                  </a:cubicBezTo>
                  <a:cubicBezTo>
                    <a:pt x="515222" y="2284612"/>
                    <a:pt x="498956" y="2289570"/>
                    <a:pt x="482691" y="2289570"/>
                  </a:cubicBezTo>
                  <a:cubicBezTo>
                    <a:pt x="470179" y="2290809"/>
                    <a:pt x="467677" y="2279654"/>
                    <a:pt x="466425" y="2268498"/>
                  </a:cubicBezTo>
                  <a:cubicBezTo>
                    <a:pt x="442653" y="2268498"/>
                    <a:pt x="427639" y="2258582"/>
                    <a:pt x="417629" y="2237510"/>
                  </a:cubicBezTo>
                  <a:lnTo>
                    <a:pt x="420234" y="2235530"/>
                  </a:lnTo>
                  <a:lnTo>
                    <a:pt x="401203" y="2231936"/>
                  </a:lnTo>
                  <a:cubicBezTo>
                    <a:pt x="377448" y="2220602"/>
                    <a:pt x="346191" y="2208008"/>
                    <a:pt x="391201" y="2182822"/>
                  </a:cubicBezTo>
                  <a:cubicBezTo>
                    <a:pt x="411206" y="2171488"/>
                    <a:pt x="432461" y="2162673"/>
                    <a:pt x="449965" y="2147561"/>
                  </a:cubicBezTo>
                  <a:cubicBezTo>
                    <a:pt x="468719" y="2158895"/>
                    <a:pt x="496225" y="2151339"/>
                    <a:pt x="504978" y="2182822"/>
                  </a:cubicBezTo>
                  <a:cubicBezTo>
                    <a:pt x="508728" y="2199193"/>
                    <a:pt x="528733" y="2197934"/>
                    <a:pt x="542486" y="2180303"/>
                  </a:cubicBezTo>
                  <a:cubicBezTo>
                    <a:pt x="548738" y="2168969"/>
                    <a:pt x="549988" y="2153857"/>
                    <a:pt x="568742" y="2158895"/>
                  </a:cubicBezTo>
                  <a:cubicBezTo>
                    <a:pt x="594998" y="2168969"/>
                    <a:pt x="599999" y="2156376"/>
                    <a:pt x="599999" y="2131189"/>
                  </a:cubicBezTo>
                  <a:cubicBezTo>
                    <a:pt x="599999" y="2118596"/>
                    <a:pt x="615003" y="2117337"/>
                    <a:pt x="625005" y="2124893"/>
                  </a:cubicBezTo>
                  <a:cubicBezTo>
                    <a:pt x="651261" y="2145042"/>
                    <a:pt x="685019" y="2143783"/>
                    <a:pt x="716276" y="2147561"/>
                  </a:cubicBezTo>
                  <a:cubicBezTo>
                    <a:pt x="745033" y="2148820"/>
                    <a:pt x="751285" y="2140005"/>
                    <a:pt x="740032" y="2109781"/>
                  </a:cubicBezTo>
                  <a:cubicBezTo>
                    <a:pt x="737531" y="2102225"/>
                    <a:pt x="728779" y="2095928"/>
                    <a:pt x="738782" y="2089632"/>
                  </a:cubicBezTo>
                  <a:cubicBezTo>
                    <a:pt x="740657" y="2088373"/>
                    <a:pt x="743158" y="2088373"/>
                    <a:pt x="745658" y="2088845"/>
                  </a:cubicBezTo>
                  <a:close/>
                  <a:moveTo>
                    <a:pt x="2641842" y="2081620"/>
                  </a:moveTo>
                  <a:cubicBezTo>
                    <a:pt x="2639256" y="2084367"/>
                    <a:pt x="2635377" y="2089862"/>
                    <a:pt x="2631499" y="2092609"/>
                  </a:cubicBezTo>
                  <a:cubicBezTo>
                    <a:pt x="2626327" y="2096730"/>
                    <a:pt x="2621155" y="2095357"/>
                    <a:pt x="2621155" y="2087115"/>
                  </a:cubicBezTo>
                  <a:cubicBezTo>
                    <a:pt x="2621155" y="2085741"/>
                    <a:pt x="2623741" y="2084367"/>
                    <a:pt x="2626327" y="2082994"/>
                  </a:cubicBezTo>
                  <a:cubicBezTo>
                    <a:pt x="2631499" y="2081620"/>
                    <a:pt x="2636670" y="2081620"/>
                    <a:pt x="2641842" y="2081620"/>
                  </a:cubicBezTo>
                  <a:close/>
                  <a:moveTo>
                    <a:pt x="1615554" y="2073215"/>
                  </a:moveTo>
                  <a:cubicBezTo>
                    <a:pt x="1619675" y="2070629"/>
                    <a:pt x="1625170" y="2075801"/>
                    <a:pt x="1630665" y="2077094"/>
                  </a:cubicBezTo>
                  <a:cubicBezTo>
                    <a:pt x="1627918" y="2082265"/>
                    <a:pt x="1627918" y="2088730"/>
                    <a:pt x="1623797" y="2091316"/>
                  </a:cubicBezTo>
                  <a:cubicBezTo>
                    <a:pt x="1621049" y="2091316"/>
                    <a:pt x="1614180" y="2087437"/>
                    <a:pt x="1610059" y="2084851"/>
                  </a:cubicBezTo>
                  <a:cubicBezTo>
                    <a:pt x="1611433" y="2080973"/>
                    <a:pt x="1612807" y="2073215"/>
                    <a:pt x="1615554" y="2073215"/>
                  </a:cubicBezTo>
                  <a:close/>
                  <a:moveTo>
                    <a:pt x="3010885" y="2059640"/>
                  </a:moveTo>
                  <a:cubicBezTo>
                    <a:pt x="3018494" y="2060861"/>
                    <a:pt x="3021031" y="2065746"/>
                    <a:pt x="3017226" y="2070630"/>
                  </a:cubicBezTo>
                  <a:cubicBezTo>
                    <a:pt x="3014690" y="2074293"/>
                    <a:pt x="3009617" y="2076736"/>
                    <a:pt x="3005812" y="2080399"/>
                  </a:cubicBezTo>
                  <a:cubicBezTo>
                    <a:pt x="3005812" y="2074293"/>
                    <a:pt x="3007080" y="2070630"/>
                    <a:pt x="3007080" y="2065746"/>
                  </a:cubicBezTo>
                  <a:cubicBezTo>
                    <a:pt x="3008348" y="2063303"/>
                    <a:pt x="3010885" y="2059640"/>
                    <a:pt x="3010885" y="2059640"/>
                  </a:cubicBezTo>
                  <a:close/>
                  <a:moveTo>
                    <a:pt x="2314606" y="2030932"/>
                  </a:moveTo>
                  <a:cubicBezTo>
                    <a:pt x="2336960" y="2034709"/>
                    <a:pt x="2359315" y="2049821"/>
                    <a:pt x="2381669" y="2033765"/>
                  </a:cubicBezTo>
                  <a:cubicBezTo>
                    <a:pt x="2381669" y="2040062"/>
                    <a:pt x="2381669" y="2045099"/>
                    <a:pt x="2381669" y="2048877"/>
                  </a:cubicBezTo>
                  <a:lnTo>
                    <a:pt x="2384868" y="2055365"/>
                  </a:lnTo>
                  <a:lnTo>
                    <a:pt x="2384868" y="2048649"/>
                  </a:lnTo>
                  <a:cubicBezTo>
                    <a:pt x="2398301" y="2049748"/>
                    <a:pt x="2409291" y="2053045"/>
                    <a:pt x="2416618" y="2062935"/>
                  </a:cubicBezTo>
                  <a:cubicBezTo>
                    <a:pt x="2405628" y="2062935"/>
                    <a:pt x="2394637" y="2062935"/>
                    <a:pt x="2384868" y="2064034"/>
                  </a:cubicBezTo>
                  <a:lnTo>
                    <a:pt x="2384868" y="2063912"/>
                  </a:lnTo>
                  <a:lnTo>
                    <a:pt x="2381669" y="2066507"/>
                  </a:lnTo>
                  <a:lnTo>
                    <a:pt x="2379194" y="2067981"/>
                  </a:lnTo>
                  <a:lnTo>
                    <a:pt x="2368331" y="2079657"/>
                  </a:lnTo>
                  <a:lnTo>
                    <a:pt x="2366766" y="2082878"/>
                  </a:lnTo>
                  <a:cubicBezTo>
                    <a:pt x="2370491" y="2111843"/>
                    <a:pt x="2329508" y="2106805"/>
                    <a:pt x="2329508" y="2134510"/>
                  </a:cubicBezTo>
                  <a:cubicBezTo>
                    <a:pt x="2328266" y="2158437"/>
                    <a:pt x="2297218" y="2160956"/>
                    <a:pt x="2286041" y="2178586"/>
                  </a:cubicBezTo>
                  <a:cubicBezTo>
                    <a:pt x="2261203" y="2168512"/>
                    <a:pt x="2248784" y="2145844"/>
                    <a:pt x="2230155" y="2123176"/>
                  </a:cubicBezTo>
                  <a:cubicBezTo>
                    <a:pt x="2215252" y="2142066"/>
                    <a:pt x="2204075" y="2160956"/>
                    <a:pt x="2190414" y="2178586"/>
                  </a:cubicBezTo>
                  <a:cubicBezTo>
                    <a:pt x="2160608" y="2177327"/>
                    <a:pt x="2129560" y="2184883"/>
                    <a:pt x="2102238" y="2155918"/>
                  </a:cubicBezTo>
                  <a:cubicBezTo>
                    <a:pt x="2087335" y="2140807"/>
                    <a:pt x="2041384" y="2157178"/>
                    <a:pt x="2027723" y="2179845"/>
                  </a:cubicBezTo>
                  <a:cubicBezTo>
                    <a:pt x="2025239" y="2183623"/>
                    <a:pt x="2023997" y="2191179"/>
                    <a:pt x="2026481" y="2193698"/>
                  </a:cubicBezTo>
                  <a:cubicBezTo>
                    <a:pt x="2033932" y="2206291"/>
                    <a:pt x="2043868" y="2215106"/>
                    <a:pt x="2051319" y="2226440"/>
                  </a:cubicBezTo>
                  <a:cubicBezTo>
                    <a:pt x="2058771" y="2240292"/>
                    <a:pt x="2051319" y="2250367"/>
                    <a:pt x="2043868" y="2261701"/>
                  </a:cubicBezTo>
                  <a:cubicBezTo>
                    <a:pt x="2002884" y="2210069"/>
                    <a:pt x="2001642" y="2210069"/>
                    <a:pt x="2011578" y="2153400"/>
                  </a:cubicBezTo>
                  <a:cubicBezTo>
                    <a:pt x="2014062" y="2137029"/>
                    <a:pt x="2012820" y="2123176"/>
                    <a:pt x="2001642" y="2109324"/>
                  </a:cubicBezTo>
                  <a:cubicBezTo>
                    <a:pt x="1995433" y="2100509"/>
                    <a:pt x="1989223" y="2091693"/>
                    <a:pt x="1999159" y="2082878"/>
                  </a:cubicBezTo>
                  <a:cubicBezTo>
                    <a:pt x="2025239" y="2095471"/>
                    <a:pt x="2048835" y="2075322"/>
                    <a:pt x="2073674" y="2076582"/>
                  </a:cubicBezTo>
                  <a:cubicBezTo>
                    <a:pt x="2100996" y="2080360"/>
                    <a:pt x="2119624" y="2038802"/>
                    <a:pt x="2153156" y="2061470"/>
                  </a:cubicBezTo>
                  <a:cubicBezTo>
                    <a:pt x="2175511" y="2076582"/>
                    <a:pt x="2201591" y="2057692"/>
                    <a:pt x="2228913" y="2067767"/>
                  </a:cubicBezTo>
                  <a:cubicBezTo>
                    <a:pt x="2254993" y="2076582"/>
                    <a:pt x="2288525" y="2065248"/>
                    <a:pt x="2318331" y="2062729"/>
                  </a:cubicBezTo>
                  <a:cubicBezTo>
                    <a:pt x="2315847" y="2045099"/>
                    <a:pt x="2291009" y="2051395"/>
                    <a:pt x="2292251" y="2032506"/>
                  </a:cubicBezTo>
                  <a:cubicBezTo>
                    <a:pt x="2299702" y="2029673"/>
                    <a:pt x="2307154" y="2029672"/>
                    <a:pt x="2314606" y="2030932"/>
                  </a:cubicBezTo>
                  <a:close/>
                  <a:moveTo>
                    <a:pt x="1975877" y="2026668"/>
                  </a:moveTo>
                  <a:cubicBezTo>
                    <a:pt x="1977447" y="2026668"/>
                    <a:pt x="1982157" y="2026668"/>
                    <a:pt x="1982157" y="2029416"/>
                  </a:cubicBezTo>
                  <a:cubicBezTo>
                    <a:pt x="1982157" y="2030790"/>
                    <a:pt x="1980587" y="2033537"/>
                    <a:pt x="1979017" y="2036285"/>
                  </a:cubicBezTo>
                  <a:cubicBezTo>
                    <a:pt x="1977447" y="2034911"/>
                    <a:pt x="1972736" y="2034911"/>
                    <a:pt x="1972736" y="2033537"/>
                  </a:cubicBezTo>
                  <a:cubicBezTo>
                    <a:pt x="1972736" y="2030790"/>
                    <a:pt x="1974306" y="2029416"/>
                    <a:pt x="1975877" y="2026668"/>
                  </a:cubicBezTo>
                  <a:close/>
                  <a:moveTo>
                    <a:pt x="1763922" y="1999191"/>
                  </a:moveTo>
                  <a:cubicBezTo>
                    <a:pt x="1765754" y="1999191"/>
                    <a:pt x="1768502" y="2001939"/>
                    <a:pt x="1768502" y="2001939"/>
                  </a:cubicBezTo>
                  <a:cubicBezTo>
                    <a:pt x="1767586" y="2008808"/>
                    <a:pt x="1765754" y="2007434"/>
                    <a:pt x="1763922" y="1999191"/>
                  </a:cubicBezTo>
                  <a:close/>
                  <a:moveTo>
                    <a:pt x="317339" y="1985178"/>
                  </a:moveTo>
                  <a:cubicBezTo>
                    <a:pt x="336154" y="1992589"/>
                    <a:pt x="318594" y="1998765"/>
                    <a:pt x="314831" y="2006176"/>
                  </a:cubicBezTo>
                  <a:cubicBezTo>
                    <a:pt x="301033" y="2028409"/>
                    <a:pt x="301033" y="2028409"/>
                    <a:pt x="327374" y="2049406"/>
                  </a:cubicBezTo>
                  <a:cubicBezTo>
                    <a:pt x="337408" y="2056817"/>
                    <a:pt x="338662" y="2066698"/>
                    <a:pt x="339917" y="2077815"/>
                  </a:cubicBezTo>
                  <a:cubicBezTo>
                    <a:pt x="344934" y="2119810"/>
                    <a:pt x="313576" y="2122280"/>
                    <a:pt x="284727" y="2121045"/>
                  </a:cubicBezTo>
                  <a:cubicBezTo>
                    <a:pt x="262150" y="2121045"/>
                    <a:pt x="238318" y="2111164"/>
                    <a:pt x="218249" y="2133396"/>
                  </a:cubicBezTo>
                  <a:cubicBezTo>
                    <a:pt x="178111" y="2170451"/>
                    <a:pt x="153025" y="2250736"/>
                    <a:pt x="76512" y="2171686"/>
                  </a:cubicBezTo>
                  <a:cubicBezTo>
                    <a:pt x="60206" y="2154394"/>
                    <a:pt x="41392" y="2186508"/>
                    <a:pt x="21323" y="2192684"/>
                  </a:cubicBezTo>
                  <a:cubicBezTo>
                    <a:pt x="12543" y="2195154"/>
                    <a:pt x="6271" y="2191449"/>
                    <a:pt x="3763" y="2184038"/>
                  </a:cubicBezTo>
                  <a:cubicBezTo>
                    <a:pt x="5017" y="2179097"/>
                    <a:pt x="5017" y="2175392"/>
                    <a:pt x="0" y="2171686"/>
                  </a:cubicBezTo>
                  <a:cubicBezTo>
                    <a:pt x="1254" y="2145748"/>
                    <a:pt x="1254" y="2119810"/>
                    <a:pt x="1254" y="2092636"/>
                  </a:cubicBezTo>
                  <a:cubicBezTo>
                    <a:pt x="12543" y="2095107"/>
                    <a:pt x="26340" y="2107458"/>
                    <a:pt x="33866" y="2087696"/>
                  </a:cubicBezTo>
                  <a:cubicBezTo>
                    <a:pt x="38883" y="2079050"/>
                    <a:pt x="41392" y="2069169"/>
                    <a:pt x="46409" y="2060523"/>
                  </a:cubicBezTo>
                  <a:cubicBezTo>
                    <a:pt x="56443" y="2049406"/>
                    <a:pt x="70241" y="2046936"/>
                    <a:pt x="81530" y="2055582"/>
                  </a:cubicBezTo>
                  <a:cubicBezTo>
                    <a:pt x="102853" y="2070404"/>
                    <a:pt x="121668" y="2087696"/>
                    <a:pt x="145500" y="2106223"/>
                  </a:cubicBezTo>
                  <a:cubicBezTo>
                    <a:pt x="156788" y="2093872"/>
                    <a:pt x="179366" y="2076580"/>
                    <a:pt x="179366" y="2045701"/>
                  </a:cubicBezTo>
                  <a:lnTo>
                    <a:pt x="181617" y="2045681"/>
                  </a:lnTo>
                  <a:lnTo>
                    <a:pt x="198184" y="2027057"/>
                  </a:lnTo>
                  <a:cubicBezTo>
                    <a:pt x="203903" y="2021052"/>
                    <a:pt x="208539" y="2014585"/>
                    <a:pt x="208539" y="2005348"/>
                  </a:cubicBezTo>
                  <a:cubicBezTo>
                    <a:pt x="209157" y="2004116"/>
                    <a:pt x="212558" y="2002884"/>
                    <a:pt x="216731" y="2001806"/>
                  </a:cubicBezTo>
                  <a:lnTo>
                    <a:pt x="227918" y="1999524"/>
                  </a:lnTo>
                  <a:lnTo>
                    <a:pt x="228284" y="1998765"/>
                  </a:lnTo>
                  <a:cubicBezTo>
                    <a:pt x="242081" y="2000000"/>
                    <a:pt x="253370" y="2002470"/>
                    <a:pt x="258387" y="2017292"/>
                  </a:cubicBezTo>
                  <a:cubicBezTo>
                    <a:pt x="262150" y="2025938"/>
                    <a:pt x="265913" y="2040760"/>
                    <a:pt x="274693" y="2022233"/>
                  </a:cubicBezTo>
                  <a:cubicBezTo>
                    <a:pt x="280964" y="2009881"/>
                    <a:pt x="283473" y="1997530"/>
                    <a:pt x="296016" y="1991354"/>
                  </a:cubicBezTo>
                  <a:cubicBezTo>
                    <a:pt x="302288" y="1986413"/>
                    <a:pt x="312322" y="1982708"/>
                    <a:pt x="317339" y="1985178"/>
                  </a:cubicBezTo>
                  <a:close/>
                  <a:moveTo>
                    <a:pt x="1741372" y="1981094"/>
                  </a:moveTo>
                  <a:cubicBezTo>
                    <a:pt x="1746893" y="1981846"/>
                    <a:pt x="1753658" y="1983391"/>
                    <a:pt x="1762678" y="1985452"/>
                  </a:cubicBezTo>
                  <a:cubicBezTo>
                    <a:pt x="1762678" y="1990947"/>
                    <a:pt x="1762678" y="1996443"/>
                    <a:pt x="1762678" y="2003312"/>
                  </a:cubicBezTo>
                  <a:lnTo>
                    <a:pt x="1697980" y="2003312"/>
                  </a:lnTo>
                  <a:cubicBezTo>
                    <a:pt x="1712289" y="1990260"/>
                    <a:pt x="1719443" y="1983735"/>
                    <a:pt x="1727530" y="1981502"/>
                  </a:cubicBezTo>
                  <a:cubicBezTo>
                    <a:pt x="1731574" y="1980386"/>
                    <a:pt x="1735851" y="1980343"/>
                    <a:pt x="1741372" y="1981094"/>
                  </a:cubicBezTo>
                  <a:close/>
                  <a:moveTo>
                    <a:pt x="1362783" y="1966220"/>
                  </a:moveTo>
                  <a:cubicBezTo>
                    <a:pt x="1372928" y="1966220"/>
                    <a:pt x="1384341" y="1966220"/>
                    <a:pt x="1394486" y="1966220"/>
                  </a:cubicBezTo>
                  <a:cubicBezTo>
                    <a:pt x="1394486" y="1978432"/>
                    <a:pt x="1391950" y="1990644"/>
                    <a:pt x="1378001" y="1997971"/>
                  </a:cubicBezTo>
                  <a:lnTo>
                    <a:pt x="1374617" y="1997700"/>
                  </a:lnTo>
                  <a:lnTo>
                    <a:pt x="1377999" y="1999803"/>
                  </a:lnTo>
                  <a:cubicBezTo>
                    <a:pt x="1372927" y="2004687"/>
                    <a:pt x="1367854" y="2009571"/>
                    <a:pt x="1362782" y="2014456"/>
                  </a:cubicBezTo>
                  <a:lnTo>
                    <a:pt x="1353409" y="2014456"/>
                  </a:lnTo>
                  <a:lnTo>
                    <a:pt x="1345873" y="2019894"/>
                  </a:lnTo>
                  <a:cubicBezTo>
                    <a:pt x="1324314" y="1996891"/>
                    <a:pt x="1324314" y="1995613"/>
                    <a:pt x="1345873" y="1971332"/>
                  </a:cubicBezTo>
                  <a:cubicBezTo>
                    <a:pt x="1348409" y="1968776"/>
                    <a:pt x="1350945" y="1967498"/>
                    <a:pt x="1353640" y="1967498"/>
                  </a:cubicBezTo>
                  <a:cubicBezTo>
                    <a:pt x="1356335" y="1967498"/>
                    <a:pt x="1359188" y="1968776"/>
                    <a:pt x="1362359" y="1971332"/>
                  </a:cubicBezTo>
                  <a:lnTo>
                    <a:pt x="1362783" y="1972050"/>
                  </a:lnTo>
                  <a:lnTo>
                    <a:pt x="1362783" y="1966220"/>
                  </a:lnTo>
                  <a:close/>
                  <a:moveTo>
                    <a:pt x="1399418" y="1960727"/>
                  </a:moveTo>
                  <a:cubicBezTo>
                    <a:pt x="1405524" y="1963867"/>
                    <a:pt x="1404303" y="1967008"/>
                    <a:pt x="1395754" y="1970148"/>
                  </a:cubicBezTo>
                  <a:cubicBezTo>
                    <a:pt x="1398197" y="1967008"/>
                    <a:pt x="1399418" y="1960727"/>
                    <a:pt x="1399418" y="1960727"/>
                  </a:cubicBezTo>
                  <a:close/>
                  <a:moveTo>
                    <a:pt x="1346296" y="1949734"/>
                  </a:moveTo>
                  <a:cubicBezTo>
                    <a:pt x="1351007" y="1954444"/>
                    <a:pt x="1355717" y="1960331"/>
                    <a:pt x="1361606" y="1965041"/>
                  </a:cubicBezTo>
                  <a:cubicBezTo>
                    <a:pt x="1355717" y="1965041"/>
                    <a:pt x="1351007" y="1965041"/>
                    <a:pt x="1346296" y="1965041"/>
                  </a:cubicBezTo>
                  <a:cubicBezTo>
                    <a:pt x="1346296" y="1960331"/>
                    <a:pt x="1346296" y="1954444"/>
                    <a:pt x="1346296" y="1949734"/>
                  </a:cubicBezTo>
                  <a:close/>
                  <a:moveTo>
                    <a:pt x="1345073" y="1938745"/>
                  </a:moveTo>
                  <a:cubicBezTo>
                    <a:pt x="1345073" y="1944632"/>
                    <a:pt x="1345073" y="1949342"/>
                    <a:pt x="1345073" y="1954052"/>
                  </a:cubicBezTo>
                  <a:cubicBezTo>
                    <a:pt x="1337746" y="1951697"/>
                    <a:pt x="1331641" y="1949342"/>
                    <a:pt x="1324314" y="1945810"/>
                  </a:cubicBezTo>
                  <a:cubicBezTo>
                    <a:pt x="1329199" y="1938745"/>
                    <a:pt x="1337746" y="1939922"/>
                    <a:pt x="1345073" y="1938745"/>
                  </a:cubicBezTo>
                  <a:close/>
                  <a:moveTo>
                    <a:pt x="948453" y="1938745"/>
                  </a:moveTo>
                  <a:cubicBezTo>
                    <a:pt x="953948" y="1941281"/>
                    <a:pt x="955048" y="1945085"/>
                    <a:pt x="951750" y="1951425"/>
                  </a:cubicBezTo>
                  <a:cubicBezTo>
                    <a:pt x="947354" y="1951425"/>
                    <a:pt x="944056" y="1952693"/>
                    <a:pt x="939660" y="1953961"/>
                  </a:cubicBezTo>
                  <a:cubicBezTo>
                    <a:pt x="940759" y="1950157"/>
                    <a:pt x="940759" y="1945085"/>
                    <a:pt x="941858" y="1941281"/>
                  </a:cubicBezTo>
                  <a:cubicBezTo>
                    <a:pt x="941858" y="1940013"/>
                    <a:pt x="946255" y="1938745"/>
                    <a:pt x="948453" y="1938745"/>
                  </a:cubicBezTo>
                  <a:close/>
                  <a:moveTo>
                    <a:pt x="2736554" y="1922259"/>
                  </a:moveTo>
                  <a:cubicBezTo>
                    <a:pt x="2738385" y="1924701"/>
                    <a:pt x="2741132" y="1925923"/>
                    <a:pt x="2741132" y="1925923"/>
                  </a:cubicBezTo>
                  <a:cubicBezTo>
                    <a:pt x="2740216" y="1932029"/>
                    <a:pt x="2738385" y="1930808"/>
                    <a:pt x="2736554" y="1922259"/>
                  </a:cubicBezTo>
                  <a:close/>
                  <a:moveTo>
                    <a:pt x="1012470" y="1916576"/>
                  </a:moveTo>
                  <a:cubicBezTo>
                    <a:pt x="1016259" y="1917201"/>
                    <a:pt x="1018590" y="1920011"/>
                    <a:pt x="1016258" y="1928753"/>
                  </a:cubicBezTo>
                  <a:cubicBezTo>
                    <a:pt x="1015093" y="1932500"/>
                    <a:pt x="1005767" y="1936247"/>
                    <a:pt x="998773" y="1936247"/>
                  </a:cubicBezTo>
                  <a:cubicBezTo>
                    <a:pt x="991779" y="1937496"/>
                    <a:pt x="983620" y="1933749"/>
                    <a:pt x="983620" y="1925007"/>
                  </a:cubicBezTo>
                  <a:cubicBezTo>
                    <a:pt x="983620" y="1913766"/>
                    <a:pt x="992945" y="1917513"/>
                    <a:pt x="999939" y="1917513"/>
                  </a:cubicBezTo>
                  <a:cubicBezTo>
                    <a:pt x="1003436" y="1917513"/>
                    <a:pt x="1008682" y="1915952"/>
                    <a:pt x="1012470" y="1916576"/>
                  </a:cubicBezTo>
                  <a:close/>
                  <a:moveTo>
                    <a:pt x="1387364" y="1913741"/>
                  </a:moveTo>
                  <a:cubicBezTo>
                    <a:pt x="1389866" y="1913741"/>
                    <a:pt x="1392222" y="1916214"/>
                    <a:pt x="1394577" y="1921160"/>
                  </a:cubicBezTo>
                  <a:lnTo>
                    <a:pt x="1387511" y="1921160"/>
                  </a:lnTo>
                  <a:lnTo>
                    <a:pt x="1379267" y="1921160"/>
                  </a:lnTo>
                  <a:cubicBezTo>
                    <a:pt x="1382211" y="1916214"/>
                    <a:pt x="1384861" y="1913741"/>
                    <a:pt x="1387364" y="1913741"/>
                  </a:cubicBezTo>
                  <a:close/>
                  <a:moveTo>
                    <a:pt x="1075862" y="1905775"/>
                  </a:moveTo>
                  <a:cubicBezTo>
                    <a:pt x="1074684" y="1916766"/>
                    <a:pt x="1074684" y="1927756"/>
                    <a:pt x="1074684" y="1937526"/>
                  </a:cubicBezTo>
                  <a:cubicBezTo>
                    <a:pt x="1060553" y="1927756"/>
                    <a:pt x="1060553" y="1916766"/>
                    <a:pt x="1075862" y="1905775"/>
                  </a:cubicBezTo>
                  <a:close/>
                  <a:moveTo>
                    <a:pt x="2280462" y="1889286"/>
                  </a:moveTo>
                  <a:cubicBezTo>
                    <a:pt x="2291060" y="1889286"/>
                    <a:pt x="2295770" y="1895531"/>
                    <a:pt x="2295770" y="1903025"/>
                  </a:cubicBezTo>
                  <a:cubicBezTo>
                    <a:pt x="2293415" y="1906772"/>
                    <a:pt x="2291060" y="1911767"/>
                    <a:pt x="2287528" y="1914265"/>
                  </a:cubicBezTo>
                  <a:cubicBezTo>
                    <a:pt x="2278107" y="1915514"/>
                    <a:pt x="2263977" y="1903025"/>
                    <a:pt x="2268687" y="1895531"/>
                  </a:cubicBezTo>
                  <a:cubicBezTo>
                    <a:pt x="2269865" y="1893033"/>
                    <a:pt x="2275752" y="1889286"/>
                    <a:pt x="2280462" y="1889286"/>
                  </a:cubicBezTo>
                  <a:close/>
                  <a:moveTo>
                    <a:pt x="2489734" y="1869768"/>
                  </a:moveTo>
                  <a:cubicBezTo>
                    <a:pt x="2494705" y="1867307"/>
                    <a:pt x="2503406" y="1873459"/>
                    <a:pt x="2510863" y="1874689"/>
                  </a:cubicBezTo>
                  <a:cubicBezTo>
                    <a:pt x="2508377" y="1885761"/>
                    <a:pt x="2498434" y="1898064"/>
                    <a:pt x="2514592" y="1907906"/>
                  </a:cubicBezTo>
                  <a:cubicBezTo>
                    <a:pt x="2529507" y="1917748"/>
                    <a:pt x="2544422" y="1927590"/>
                    <a:pt x="2559338" y="1937432"/>
                  </a:cubicBezTo>
                  <a:lnTo>
                    <a:pt x="2561138" y="1939796"/>
                  </a:lnTo>
                  <a:lnTo>
                    <a:pt x="2560711" y="1935273"/>
                  </a:lnTo>
                  <a:cubicBezTo>
                    <a:pt x="2590383" y="1922257"/>
                    <a:pt x="2590383" y="1922257"/>
                    <a:pt x="2608929" y="1952193"/>
                  </a:cubicBezTo>
                  <a:lnTo>
                    <a:pt x="2606496" y="1952587"/>
                  </a:lnTo>
                  <a:lnTo>
                    <a:pt x="2607812" y="1953426"/>
                  </a:lnTo>
                  <a:cubicBezTo>
                    <a:pt x="2612783" y="1953426"/>
                    <a:pt x="2617755" y="1953426"/>
                    <a:pt x="2623970" y="1953426"/>
                  </a:cubicBezTo>
                  <a:cubicBezTo>
                    <a:pt x="2636399" y="1979261"/>
                    <a:pt x="2630184" y="1998946"/>
                    <a:pt x="2607812" y="2016169"/>
                  </a:cubicBezTo>
                  <a:cubicBezTo>
                    <a:pt x="2600354" y="2026012"/>
                    <a:pt x="2590411" y="2030933"/>
                    <a:pt x="2581710" y="2022321"/>
                  </a:cubicBezTo>
                  <a:cubicBezTo>
                    <a:pt x="2556852" y="2000176"/>
                    <a:pt x="2534479" y="1974340"/>
                    <a:pt x="2507134" y="1955886"/>
                  </a:cubicBezTo>
                  <a:cubicBezTo>
                    <a:pt x="2490976" y="1946044"/>
                    <a:pt x="2478547" y="1943584"/>
                    <a:pt x="2468604" y="1960807"/>
                  </a:cubicBezTo>
                  <a:cubicBezTo>
                    <a:pt x="2459903" y="1975571"/>
                    <a:pt x="2448717" y="1984183"/>
                    <a:pt x="2431316" y="1985413"/>
                  </a:cubicBezTo>
                  <a:cubicBezTo>
                    <a:pt x="2428830" y="1955886"/>
                    <a:pt x="2462389" y="1938663"/>
                    <a:pt x="2454932" y="1905446"/>
                  </a:cubicBezTo>
                  <a:cubicBezTo>
                    <a:pt x="2451203" y="1890682"/>
                    <a:pt x="2474818" y="1877149"/>
                    <a:pt x="2489734" y="1869768"/>
                  </a:cubicBezTo>
                  <a:close/>
                  <a:moveTo>
                    <a:pt x="1124677" y="1838628"/>
                  </a:moveTo>
                  <a:cubicBezTo>
                    <a:pt x="1126591" y="1836395"/>
                    <a:pt x="1129829" y="1838456"/>
                    <a:pt x="1136304" y="1842577"/>
                  </a:cubicBezTo>
                  <a:cubicBezTo>
                    <a:pt x="1131595" y="1848073"/>
                    <a:pt x="1126885" y="1854942"/>
                    <a:pt x="1120998" y="1860437"/>
                  </a:cubicBezTo>
                  <a:cubicBezTo>
                    <a:pt x="1122175" y="1847386"/>
                    <a:pt x="1122764" y="1840860"/>
                    <a:pt x="1124677" y="1838628"/>
                  </a:cubicBezTo>
                  <a:close/>
                  <a:moveTo>
                    <a:pt x="3283504" y="1824899"/>
                  </a:moveTo>
                  <a:cubicBezTo>
                    <a:pt x="3289851" y="1823965"/>
                    <a:pt x="3296662" y="1824588"/>
                    <a:pt x="3303472" y="1825832"/>
                  </a:cubicBezTo>
                  <a:cubicBezTo>
                    <a:pt x="3318332" y="1829564"/>
                    <a:pt x="3320809" y="1842006"/>
                    <a:pt x="3323286" y="1854448"/>
                  </a:cubicBezTo>
                  <a:cubicBezTo>
                    <a:pt x="3298519" y="1854448"/>
                    <a:pt x="3292327" y="1876844"/>
                    <a:pt x="3276229" y="1888042"/>
                  </a:cubicBezTo>
                  <a:cubicBezTo>
                    <a:pt x="3268799" y="1888042"/>
                    <a:pt x="3260130" y="1888042"/>
                    <a:pt x="3252700" y="1886798"/>
                  </a:cubicBezTo>
                  <a:cubicBezTo>
                    <a:pt x="3245270" y="1885554"/>
                    <a:pt x="3236602" y="1881821"/>
                    <a:pt x="3240317" y="1873112"/>
                  </a:cubicBezTo>
                  <a:cubicBezTo>
                    <a:pt x="3247747" y="1858181"/>
                    <a:pt x="3256415" y="1844495"/>
                    <a:pt x="3266322" y="1833297"/>
                  </a:cubicBezTo>
                  <a:cubicBezTo>
                    <a:pt x="3271275" y="1828320"/>
                    <a:pt x="3277158" y="1825832"/>
                    <a:pt x="3283504" y="1824899"/>
                  </a:cubicBezTo>
                  <a:close/>
                  <a:moveTo>
                    <a:pt x="884500" y="1722978"/>
                  </a:moveTo>
                  <a:cubicBezTo>
                    <a:pt x="891219" y="1721570"/>
                    <a:pt x="900282" y="1729702"/>
                    <a:pt x="918408" y="1745964"/>
                  </a:cubicBezTo>
                  <a:cubicBezTo>
                    <a:pt x="917158" y="1755971"/>
                    <a:pt x="938409" y="1770982"/>
                    <a:pt x="910907" y="1774735"/>
                  </a:cubicBezTo>
                  <a:cubicBezTo>
                    <a:pt x="890906" y="1778488"/>
                    <a:pt x="890906" y="1778488"/>
                    <a:pt x="905907" y="1801005"/>
                  </a:cubicBezTo>
                  <a:cubicBezTo>
                    <a:pt x="893406" y="1831028"/>
                    <a:pt x="850904" y="1817267"/>
                    <a:pt x="837153" y="1846039"/>
                  </a:cubicBezTo>
                  <a:cubicBezTo>
                    <a:pt x="834653" y="1851043"/>
                    <a:pt x="832153" y="1856046"/>
                    <a:pt x="833403" y="1861050"/>
                  </a:cubicBezTo>
                  <a:cubicBezTo>
                    <a:pt x="833403" y="1863552"/>
                    <a:pt x="839653" y="1868556"/>
                    <a:pt x="843404" y="1868556"/>
                  </a:cubicBezTo>
                  <a:cubicBezTo>
                    <a:pt x="893406" y="1872308"/>
                    <a:pt x="893406" y="1872308"/>
                    <a:pt x="905907" y="1914840"/>
                  </a:cubicBezTo>
                  <a:cubicBezTo>
                    <a:pt x="907157" y="1919844"/>
                    <a:pt x="905907" y="1924848"/>
                    <a:pt x="905907" y="1929851"/>
                  </a:cubicBezTo>
                  <a:cubicBezTo>
                    <a:pt x="889656" y="1938608"/>
                    <a:pt x="877155" y="1903582"/>
                    <a:pt x="857154" y="1924848"/>
                  </a:cubicBezTo>
                  <a:cubicBezTo>
                    <a:pt x="854654" y="1927350"/>
                    <a:pt x="844654" y="1926099"/>
                    <a:pt x="843404" y="1926099"/>
                  </a:cubicBezTo>
                  <a:cubicBezTo>
                    <a:pt x="827153" y="1877312"/>
                    <a:pt x="808402" y="1906084"/>
                    <a:pt x="788401" y="1922346"/>
                  </a:cubicBezTo>
                  <a:cubicBezTo>
                    <a:pt x="770900" y="1934855"/>
                    <a:pt x="748399" y="1943612"/>
                    <a:pt x="727147" y="1938608"/>
                  </a:cubicBezTo>
                  <a:cubicBezTo>
                    <a:pt x="693396" y="1928601"/>
                    <a:pt x="674645" y="1938608"/>
                    <a:pt x="658394" y="1969881"/>
                  </a:cubicBezTo>
                  <a:cubicBezTo>
                    <a:pt x="648393" y="1993649"/>
                    <a:pt x="615892" y="1988646"/>
                    <a:pt x="597141" y="2003657"/>
                  </a:cubicBezTo>
                  <a:cubicBezTo>
                    <a:pt x="577140" y="2019919"/>
                    <a:pt x="563389" y="2007410"/>
                    <a:pt x="554638" y="1991147"/>
                  </a:cubicBezTo>
                  <a:cubicBezTo>
                    <a:pt x="544638" y="1977387"/>
                    <a:pt x="537137" y="1964878"/>
                    <a:pt x="517136" y="1971132"/>
                  </a:cubicBezTo>
                  <a:cubicBezTo>
                    <a:pt x="504636" y="1971132"/>
                    <a:pt x="492135" y="1973634"/>
                    <a:pt x="484635" y="1987395"/>
                  </a:cubicBezTo>
                  <a:cubicBezTo>
                    <a:pt x="462133" y="1988646"/>
                    <a:pt x="439632" y="1984893"/>
                    <a:pt x="424631" y="1966129"/>
                  </a:cubicBezTo>
                  <a:cubicBezTo>
                    <a:pt x="419631" y="1959874"/>
                    <a:pt x="412131" y="1953619"/>
                    <a:pt x="418381" y="1946114"/>
                  </a:cubicBezTo>
                  <a:lnTo>
                    <a:pt x="434862" y="1939517"/>
                  </a:lnTo>
                  <a:lnTo>
                    <a:pt x="434111" y="1938745"/>
                  </a:lnTo>
                  <a:lnTo>
                    <a:pt x="436790" y="1938745"/>
                  </a:lnTo>
                  <a:lnTo>
                    <a:pt x="437132" y="1938608"/>
                  </a:lnTo>
                  <a:lnTo>
                    <a:pt x="437356" y="1938745"/>
                  </a:lnTo>
                  <a:lnTo>
                    <a:pt x="449420" y="1938745"/>
                  </a:lnTo>
                  <a:lnTo>
                    <a:pt x="444586" y="1943175"/>
                  </a:lnTo>
                  <a:lnTo>
                    <a:pt x="444789" y="1943299"/>
                  </a:lnTo>
                  <a:cubicBezTo>
                    <a:pt x="447446" y="1943299"/>
                    <a:pt x="450258" y="1941736"/>
                    <a:pt x="453383" y="1938608"/>
                  </a:cubicBezTo>
                  <a:cubicBezTo>
                    <a:pt x="465884" y="1926099"/>
                    <a:pt x="478384" y="1912339"/>
                    <a:pt x="492135" y="1901080"/>
                  </a:cubicBezTo>
                  <a:cubicBezTo>
                    <a:pt x="503386" y="1891073"/>
                    <a:pt x="498385" y="1866054"/>
                    <a:pt x="517136" y="1864803"/>
                  </a:cubicBezTo>
                  <a:cubicBezTo>
                    <a:pt x="536825" y="1863865"/>
                    <a:pt x="556514" y="1854483"/>
                    <a:pt x="576730" y="1854600"/>
                  </a:cubicBezTo>
                  <a:lnTo>
                    <a:pt x="594155" y="1857971"/>
                  </a:lnTo>
                  <a:lnTo>
                    <a:pt x="593472" y="1856315"/>
                  </a:lnTo>
                  <a:lnTo>
                    <a:pt x="595626" y="1858255"/>
                  </a:lnTo>
                  <a:lnTo>
                    <a:pt x="597141" y="1858548"/>
                  </a:lnTo>
                  <a:cubicBezTo>
                    <a:pt x="595891" y="1851043"/>
                    <a:pt x="593390" y="1843537"/>
                    <a:pt x="590890" y="1836031"/>
                  </a:cubicBezTo>
                  <a:cubicBezTo>
                    <a:pt x="588390" y="1827275"/>
                    <a:pt x="569639" y="1824773"/>
                    <a:pt x="582140" y="1812263"/>
                  </a:cubicBezTo>
                  <a:cubicBezTo>
                    <a:pt x="588390" y="1806009"/>
                    <a:pt x="597141" y="1802256"/>
                    <a:pt x="603391" y="1803507"/>
                  </a:cubicBezTo>
                  <a:cubicBezTo>
                    <a:pt x="618392" y="1806009"/>
                    <a:pt x="634643" y="1811012"/>
                    <a:pt x="650893" y="1816016"/>
                  </a:cubicBezTo>
                  <a:cubicBezTo>
                    <a:pt x="623392" y="1759724"/>
                    <a:pt x="623392" y="1759724"/>
                    <a:pt x="559639" y="1737207"/>
                  </a:cubicBezTo>
                  <a:cubicBezTo>
                    <a:pt x="587140" y="1727200"/>
                    <a:pt x="614642" y="1723447"/>
                    <a:pt x="628392" y="1742211"/>
                  </a:cubicBezTo>
                  <a:cubicBezTo>
                    <a:pt x="650893" y="1774735"/>
                    <a:pt x="683395" y="1764728"/>
                    <a:pt x="712147" y="1773484"/>
                  </a:cubicBezTo>
                  <a:cubicBezTo>
                    <a:pt x="722147" y="1777237"/>
                    <a:pt x="737148" y="1767230"/>
                    <a:pt x="748399" y="1777237"/>
                  </a:cubicBezTo>
                  <a:cubicBezTo>
                    <a:pt x="764649" y="1790997"/>
                    <a:pt x="770900" y="1780990"/>
                    <a:pt x="775900" y="1765979"/>
                  </a:cubicBezTo>
                  <a:cubicBezTo>
                    <a:pt x="778400" y="1757222"/>
                    <a:pt x="784651" y="1754720"/>
                    <a:pt x="794651" y="1757222"/>
                  </a:cubicBezTo>
                  <a:cubicBezTo>
                    <a:pt x="813402" y="1764728"/>
                    <a:pt x="833403" y="1770982"/>
                    <a:pt x="853404" y="1778488"/>
                  </a:cubicBezTo>
                  <a:lnTo>
                    <a:pt x="854226" y="1776935"/>
                  </a:lnTo>
                  <a:lnTo>
                    <a:pt x="851739" y="1773888"/>
                  </a:lnTo>
                  <a:lnTo>
                    <a:pt x="855068" y="1775344"/>
                  </a:lnTo>
                  <a:lnTo>
                    <a:pt x="864655" y="1757222"/>
                  </a:lnTo>
                  <a:cubicBezTo>
                    <a:pt x="873405" y="1735331"/>
                    <a:pt x="877781" y="1724385"/>
                    <a:pt x="884500" y="1722978"/>
                  </a:cubicBezTo>
                  <a:close/>
                  <a:moveTo>
                    <a:pt x="3198138" y="1680469"/>
                  </a:moveTo>
                  <a:cubicBezTo>
                    <a:pt x="3203211" y="1691459"/>
                    <a:pt x="3208283" y="1701229"/>
                    <a:pt x="3213356" y="1712219"/>
                  </a:cubicBezTo>
                  <a:cubicBezTo>
                    <a:pt x="3205747" y="1723209"/>
                    <a:pt x="3196870" y="1719546"/>
                    <a:pt x="3190530" y="1709777"/>
                  </a:cubicBezTo>
                  <a:cubicBezTo>
                    <a:pt x="3181653" y="1697565"/>
                    <a:pt x="3184189" y="1687796"/>
                    <a:pt x="3198138" y="1680469"/>
                  </a:cubicBezTo>
                  <a:close/>
                  <a:moveTo>
                    <a:pt x="1365073" y="1671466"/>
                  </a:moveTo>
                  <a:cubicBezTo>
                    <a:pt x="1366447" y="1671923"/>
                    <a:pt x="1367057" y="1673755"/>
                    <a:pt x="1367057" y="1676808"/>
                  </a:cubicBezTo>
                  <a:cubicBezTo>
                    <a:pt x="1364614" y="1676808"/>
                    <a:pt x="1362172" y="1678029"/>
                    <a:pt x="1359729" y="1679251"/>
                  </a:cubicBezTo>
                  <a:cubicBezTo>
                    <a:pt x="1359729" y="1676808"/>
                    <a:pt x="1357287" y="1674366"/>
                    <a:pt x="1358508" y="1674366"/>
                  </a:cubicBezTo>
                  <a:cubicBezTo>
                    <a:pt x="1361561" y="1671924"/>
                    <a:pt x="1363699" y="1671008"/>
                    <a:pt x="1365073" y="1671466"/>
                  </a:cubicBezTo>
                  <a:close/>
                  <a:moveTo>
                    <a:pt x="2264693" y="1635018"/>
                  </a:moveTo>
                  <a:lnTo>
                    <a:pt x="2257875" y="1638004"/>
                  </a:lnTo>
                  <a:lnTo>
                    <a:pt x="2256854" y="1638647"/>
                  </a:lnTo>
                  <a:lnTo>
                    <a:pt x="2258025" y="1649508"/>
                  </a:lnTo>
                  <a:cubicBezTo>
                    <a:pt x="2252628" y="1682712"/>
                    <a:pt x="2225472" y="1711736"/>
                    <a:pt x="2228257" y="1747029"/>
                  </a:cubicBezTo>
                  <a:cubicBezTo>
                    <a:pt x="2253325" y="1744862"/>
                    <a:pt x="2272822" y="1743778"/>
                    <a:pt x="2287812" y="1744513"/>
                  </a:cubicBezTo>
                  <a:lnTo>
                    <a:pt x="2304060" y="1748710"/>
                  </a:lnTo>
                  <a:lnTo>
                    <a:pt x="2297194" y="1740843"/>
                  </a:lnTo>
                  <a:cubicBezTo>
                    <a:pt x="2263643" y="1713828"/>
                    <a:pt x="2252460" y="1683320"/>
                    <a:pt x="2259450" y="1649318"/>
                  </a:cubicBezTo>
                  <a:lnTo>
                    <a:pt x="2264693" y="1635018"/>
                  </a:lnTo>
                  <a:close/>
                  <a:moveTo>
                    <a:pt x="910752" y="1622427"/>
                  </a:moveTo>
                  <a:cubicBezTo>
                    <a:pt x="921503" y="1620023"/>
                    <a:pt x="921503" y="1628437"/>
                    <a:pt x="921503" y="1635649"/>
                  </a:cubicBezTo>
                  <a:cubicBezTo>
                    <a:pt x="919114" y="1642861"/>
                    <a:pt x="927475" y="1657285"/>
                    <a:pt x="910752" y="1656083"/>
                  </a:cubicBezTo>
                  <a:cubicBezTo>
                    <a:pt x="903585" y="1656083"/>
                    <a:pt x="901196" y="1647669"/>
                    <a:pt x="901196" y="1639255"/>
                  </a:cubicBezTo>
                  <a:cubicBezTo>
                    <a:pt x="901196" y="1632043"/>
                    <a:pt x="903585" y="1623629"/>
                    <a:pt x="910752" y="1622427"/>
                  </a:cubicBezTo>
                  <a:close/>
                  <a:moveTo>
                    <a:pt x="2847490" y="1522354"/>
                  </a:moveTo>
                  <a:cubicBezTo>
                    <a:pt x="2878860" y="1524840"/>
                    <a:pt x="2888899" y="1534781"/>
                    <a:pt x="2895173" y="1564604"/>
                  </a:cubicBezTo>
                  <a:cubicBezTo>
                    <a:pt x="2898937" y="1588213"/>
                    <a:pt x="2900192" y="1611823"/>
                    <a:pt x="2902702" y="1635433"/>
                  </a:cubicBezTo>
                  <a:cubicBezTo>
                    <a:pt x="2906466" y="1659043"/>
                    <a:pt x="2924033" y="1662771"/>
                    <a:pt x="2944110" y="1664013"/>
                  </a:cubicBezTo>
                  <a:cubicBezTo>
                    <a:pt x="2944110" y="1695079"/>
                    <a:pt x="2944110" y="1727388"/>
                    <a:pt x="2944110" y="1759696"/>
                  </a:cubicBezTo>
                  <a:lnTo>
                    <a:pt x="2936561" y="1762900"/>
                  </a:lnTo>
                  <a:lnTo>
                    <a:pt x="2943748" y="1762900"/>
                  </a:lnTo>
                  <a:cubicBezTo>
                    <a:pt x="2979951" y="1775264"/>
                    <a:pt x="2982537" y="1780209"/>
                    <a:pt x="2960556" y="1811119"/>
                  </a:cubicBezTo>
                  <a:cubicBezTo>
                    <a:pt x="2949890" y="1799991"/>
                    <a:pt x="2931222" y="1794428"/>
                    <a:pt x="2926373" y="1780345"/>
                  </a:cubicBezTo>
                  <a:lnTo>
                    <a:pt x="2926805" y="1767041"/>
                  </a:lnTo>
                  <a:lnTo>
                    <a:pt x="2926543" y="1767152"/>
                  </a:lnTo>
                  <a:cubicBezTo>
                    <a:pt x="2908976" y="1763424"/>
                    <a:pt x="2901447" y="1746027"/>
                    <a:pt x="2886389" y="1739814"/>
                  </a:cubicBezTo>
                  <a:lnTo>
                    <a:pt x="2872082" y="1736272"/>
                  </a:lnTo>
                  <a:lnTo>
                    <a:pt x="2871035" y="1737348"/>
                  </a:lnTo>
                  <a:lnTo>
                    <a:pt x="2869038" y="1735518"/>
                  </a:lnTo>
                  <a:lnTo>
                    <a:pt x="2861293" y="1733601"/>
                  </a:lnTo>
                  <a:lnTo>
                    <a:pt x="2845633" y="1725250"/>
                  </a:lnTo>
                  <a:lnTo>
                    <a:pt x="2844730" y="1723909"/>
                  </a:lnTo>
                  <a:lnTo>
                    <a:pt x="2842471" y="1714961"/>
                  </a:lnTo>
                  <a:cubicBezTo>
                    <a:pt x="2842471" y="1716204"/>
                    <a:pt x="2838707" y="1714961"/>
                    <a:pt x="2838707" y="1714961"/>
                  </a:cubicBezTo>
                  <a:lnTo>
                    <a:pt x="2844730" y="1723909"/>
                  </a:lnTo>
                  <a:lnTo>
                    <a:pt x="2844981" y="1724902"/>
                  </a:lnTo>
                  <a:lnTo>
                    <a:pt x="2845633" y="1725250"/>
                  </a:lnTo>
                  <a:lnTo>
                    <a:pt x="2848745" y="1729873"/>
                  </a:lnTo>
                  <a:cubicBezTo>
                    <a:pt x="2853764" y="1736086"/>
                    <a:pt x="2852510" y="1741057"/>
                    <a:pt x="2847490" y="1743542"/>
                  </a:cubicBezTo>
                  <a:cubicBezTo>
                    <a:pt x="2839962" y="1744784"/>
                    <a:pt x="2831178" y="1744784"/>
                    <a:pt x="2823649" y="1747270"/>
                  </a:cubicBezTo>
                  <a:cubicBezTo>
                    <a:pt x="2811101" y="1750998"/>
                    <a:pt x="2802317" y="1749755"/>
                    <a:pt x="2799808" y="1736086"/>
                  </a:cubicBezTo>
                  <a:cubicBezTo>
                    <a:pt x="2796043" y="1700050"/>
                    <a:pt x="2793534" y="1662771"/>
                    <a:pt x="2788515" y="1626735"/>
                  </a:cubicBezTo>
                  <a:cubicBezTo>
                    <a:pt x="2786005" y="1609338"/>
                    <a:pt x="2796043" y="1603125"/>
                    <a:pt x="2807337" y="1596912"/>
                  </a:cubicBezTo>
                  <a:cubicBezTo>
                    <a:pt x="2829923" y="1584486"/>
                    <a:pt x="2833688" y="1585728"/>
                    <a:pt x="2841216" y="1615551"/>
                  </a:cubicBezTo>
                  <a:cubicBezTo>
                    <a:pt x="2843726" y="1629220"/>
                    <a:pt x="2851255" y="1631705"/>
                    <a:pt x="2862548" y="1629220"/>
                  </a:cubicBezTo>
                  <a:cubicBezTo>
                    <a:pt x="2870077" y="1626735"/>
                    <a:pt x="2876351" y="1619279"/>
                    <a:pt x="2873841" y="1610581"/>
                  </a:cubicBezTo>
                  <a:cubicBezTo>
                    <a:pt x="2868822" y="1590699"/>
                    <a:pt x="2862548" y="1570817"/>
                    <a:pt x="2858784" y="1550935"/>
                  </a:cubicBezTo>
                  <a:cubicBezTo>
                    <a:pt x="2842471" y="1555905"/>
                    <a:pt x="2827414" y="1563361"/>
                    <a:pt x="2814865" y="1549692"/>
                  </a:cubicBezTo>
                  <a:cubicBezTo>
                    <a:pt x="2811101" y="1545964"/>
                    <a:pt x="2807337" y="1540994"/>
                    <a:pt x="2807337" y="1537266"/>
                  </a:cubicBezTo>
                  <a:cubicBezTo>
                    <a:pt x="2807337" y="1532295"/>
                    <a:pt x="2811101" y="1526082"/>
                    <a:pt x="2816120" y="1526082"/>
                  </a:cubicBezTo>
                  <a:cubicBezTo>
                    <a:pt x="2826159" y="1522354"/>
                    <a:pt x="2837452" y="1521112"/>
                    <a:pt x="2847490" y="1522354"/>
                  </a:cubicBezTo>
                  <a:close/>
                  <a:moveTo>
                    <a:pt x="2960431" y="1504623"/>
                  </a:moveTo>
                  <a:cubicBezTo>
                    <a:pt x="2969052" y="1508338"/>
                    <a:pt x="2978905" y="1509576"/>
                    <a:pt x="2988759" y="1514530"/>
                  </a:cubicBezTo>
                  <a:cubicBezTo>
                    <a:pt x="3008465" y="1520721"/>
                    <a:pt x="3002307" y="1560349"/>
                    <a:pt x="3017087" y="1552919"/>
                  </a:cubicBezTo>
                  <a:cubicBezTo>
                    <a:pt x="3042951" y="1540535"/>
                    <a:pt x="3041720" y="1567779"/>
                    <a:pt x="3054036" y="1567779"/>
                  </a:cubicBezTo>
                  <a:cubicBezTo>
                    <a:pt x="3051573" y="1585116"/>
                    <a:pt x="3047878" y="1601215"/>
                    <a:pt x="3025708" y="1592546"/>
                  </a:cubicBezTo>
                  <a:cubicBezTo>
                    <a:pt x="3010928" y="1586354"/>
                    <a:pt x="2996149" y="1580163"/>
                    <a:pt x="2981369" y="1573971"/>
                  </a:cubicBezTo>
                  <a:cubicBezTo>
                    <a:pt x="2977674" y="1573971"/>
                    <a:pt x="2972747" y="1577686"/>
                    <a:pt x="2969052" y="1580163"/>
                  </a:cubicBezTo>
                  <a:cubicBezTo>
                    <a:pt x="2967820" y="1581401"/>
                    <a:pt x="2966589" y="1587593"/>
                    <a:pt x="2967820" y="1587593"/>
                  </a:cubicBezTo>
                  <a:cubicBezTo>
                    <a:pt x="2992454" y="1606168"/>
                    <a:pt x="2976442" y="1645796"/>
                    <a:pt x="3007233" y="1659418"/>
                  </a:cubicBezTo>
                  <a:cubicBezTo>
                    <a:pt x="3010928" y="1660656"/>
                    <a:pt x="3012160" y="1670563"/>
                    <a:pt x="3009697" y="1673040"/>
                  </a:cubicBezTo>
                  <a:cubicBezTo>
                    <a:pt x="3006002" y="1675516"/>
                    <a:pt x="2999844" y="1679231"/>
                    <a:pt x="2996149" y="1677993"/>
                  </a:cubicBezTo>
                  <a:cubicBezTo>
                    <a:pt x="2983832" y="1673040"/>
                    <a:pt x="2971515" y="1668086"/>
                    <a:pt x="2960431" y="1663133"/>
                  </a:cubicBezTo>
                  <a:cubicBezTo>
                    <a:pt x="2959199" y="1660656"/>
                    <a:pt x="2959199" y="1658179"/>
                    <a:pt x="2957967" y="1655703"/>
                  </a:cubicBezTo>
                  <a:cubicBezTo>
                    <a:pt x="2950577" y="1628459"/>
                    <a:pt x="2912396" y="1614837"/>
                    <a:pt x="2918554" y="1585116"/>
                  </a:cubicBezTo>
                  <a:cubicBezTo>
                    <a:pt x="2923481" y="1559111"/>
                    <a:pt x="2943187" y="1536820"/>
                    <a:pt x="2956736" y="1512053"/>
                  </a:cubicBezTo>
                  <a:cubicBezTo>
                    <a:pt x="2957967" y="1509576"/>
                    <a:pt x="2959199" y="1507099"/>
                    <a:pt x="2960431" y="1504623"/>
                  </a:cubicBezTo>
                  <a:close/>
                  <a:moveTo>
                    <a:pt x="2958797" y="1477150"/>
                  </a:moveTo>
                  <a:cubicBezTo>
                    <a:pt x="2964903" y="1477150"/>
                    <a:pt x="2966124" y="1482145"/>
                    <a:pt x="2963682" y="1488390"/>
                  </a:cubicBezTo>
                  <a:cubicBezTo>
                    <a:pt x="2961239" y="1493385"/>
                    <a:pt x="2960018" y="1498380"/>
                    <a:pt x="2958797" y="1503376"/>
                  </a:cubicBezTo>
                  <a:cubicBezTo>
                    <a:pt x="2950249" y="1499629"/>
                    <a:pt x="2945365" y="1494634"/>
                    <a:pt x="2946586" y="1484643"/>
                  </a:cubicBezTo>
                  <a:cubicBezTo>
                    <a:pt x="2950249" y="1482145"/>
                    <a:pt x="2953913" y="1477150"/>
                    <a:pt x="2958797" y="1477150"/>
                  </a:cubicBezTo>
                  <a:close/>
                  <a:moveTo>
                    <a:pt x="2850888" y="1477150"/>
                  </a:moveTo>
                  <a:cubicBezTo>
                    <a:pt x="2854648" y="1477150"/>
                    <a:pt x="2863421" y="1478418"/>
                    <a:pt x="2863421" y="1480955"/>
                  </a:cubicBezTo>
                  <a:cubicBezTo>
                    <a:pt x="2867181" y="1489832"/>
                    <a:pt x="2860914" y="1494904"/>
                    <a:pt x="2853394" y="1497441"/>
                  </a:cubicBezTo>
                  <a:cubicBezTo>
                    <a:pt x="2833342" y="1506318"/>
                    <a:pt x="2813289" y="1508854"/>
                    <a:pt x="2796996" y="1487295"/>
                  </a:cubicBezTo>
                  <a:cubicBezTo>
                    <a:pt x="2802009" y="1487295"/>
                    <a:pt x="2808276" y="1487295"/>
                    <a:pt x="2813289" y="1487295"/>
                  </a:cubicBezTo>
                  <a:cubicBezTo>
                    <a:pt x="2825822" y="1484759"/>
                    <a:pt x="2838355" y="1479687"/>
                    <a:pt x="2850888" y="1477150"/>
                  </a:cubicBezTo>
                  <a:close/>
                  <a:moveTo>
                    <a:pt x="3375527" y="1405709"/>
                  </a:moveTo>
                  <a:cubicBezTo>
                    <a:pt x="3389953" y="1408152"/>
                    <a:pt x="3393559" y="1421584"/>
                    <a:pt x="3393559" y="1435017"/>
                  </a:cubicBezTo>
                  <a:cubicBezTo>
                    <a:pt x="3394761" y="1442343"/>
                    <a:pt x="3387548" y="1448449"/>
                    <a:pt x="3375527" y="1448449"/>
                  </a:cubicBezTo>
                  <a:cubicBezTo>
                    <a:pt x="3367113" y="1448449"/>
                    <a:pt x="3357496" y="1435017"/>
                    <a:pt x="3361102" y="1421584"/>
                  </a:cubicBezTo>
                  <a:cubicBezTo>
                    <a:pt x="3362304" y="1415478"/>
                    <a:pt x="3370719" y="1405709"/>
                    <a:pt x="3375527" y="1405709"/>
                  </a:cubicBezTo>
                  <a:close/>
                  <a:moveTo>
                    <a:pt x="74186" y="1367246"/>
                  </a:moveTo>
                  <a:cubicBezTo>
                    <a:pt x="74186" y="1368816"/>
                    <a:pt x="75560" y="1375097"/>
                    <a:pt x="75560" y="1375097"/>
                  </a:cubicBezTo>
                  <a:cubicBezTo>
                    <a:pt x="72812" y="1376667"/>
                    <a:pt x="70064" y="1376667"/>
                    <a:pt x="67317" y="1376667"/>
                  </a:cubicBezTo>
                  <a:cubicBezTo>
                    <a:pt x="67317" y="1375097"/>
                    <a:pt x="65943" y="1370387"/>
                    <a:pt x="65943" y="1370387"/>
                  </a:cubicBezTo>
                  <a:cubicBezTo>
                    <a:pt x="67317" y="1368816"/>
                    <a:pt x="71438" y="1368816"/>
                    <a:pt x="74186" y="1367246"/>
                  </a:cubicBezTo>
                  <a:close/>
                  <a:moveTo>
                    <a:pt x="324209" y="1358738"/>
                  </a:moveTo>
                  <a:cubicBezTo>
                    <a:pt x="334353" y="1359979"/>
                    <a:pt x="344498" y="1367424"/>
                    <a:pt x="350838" y="1374869"/>
                  </a:cubicBezTo>
                  <a:cubicBezTo>
                    <a:pt x="355911" y="1383555"/>
                    <a:pt x="355911" y="1394722"/>
                    <a:pt x="345766" y="1402167"/>
                  </a:cubicBezTo>
                  <a:cubicBezTo>
                    <a:pt x="328013" y="1417057"/>
                    <a:pt x="307724" y="1428225"/>
                    <a:pt x="284898" y="1431947"/>
                  </a:cubicBezTo>
                  <a:cubicBezTo>
                    <a:pt x="274754" y="1414576"/>
                    <a:pt x="287435" y="1405890"/>
                    <a:pt x="291239" y="1393481"/>
                  </a:cubicBezTo>
                  <a:cubicBezTo>
                    <a:pt x="301383" y="1393481"/>
                    <a:pt x="312796" y="1393481"/>
                    <a:pt x="312796" y="1378591"/>
                  </a:cubicBezTo>
                  <a:cubicBezTo>
                    <a:pt x="312796" y="1369905"/>
                    <a:pt x="308992" y="1356256"/>
                    <a:pt x="324209" y="1358738"/>
                  </a:cubicBezTo>
                  <a:close/>
                  <a:moveTo>
                    <a:pt x="369874" y="1316219"/>
                  </a:moveTo>
                  <a:cubicBezTo>
                    <a:pt x="372526" y="1316219"/>
                    <a:pt x="375179" y="1318836"/>
                    <a:pt x="376505" y="1321453"/>
                  </a:cubicBezTo>
                  <a:cubicBezTo>
                    <a:pt x="377831" y="1326686"/>
                    <a:pt x="357937" y="1338461"/>
                    <a:pt x="349979" y="1337153"/>
                  </a:cubicBezTo>
                  <a:cubicBezTo>
                    <a:pt x="347326" y="1335844"/>
                    <a:pt x="344674" y="1333228"/>
                    <a:pt x="344674" y="1330611"/>
                  </a:cubicBezTo>
                  <a:cubicBezTo>
                    <a:pt x="340695" y="1321453"/>
                    <a:pt x="356610" y="1312294"/>
                    <a:pt x="369874" y="1316219"/>
                  </a:cubicBezTo>
                  <a:close/>
                  <a:moveTo>
                    <a:pt x="834307" y="1262835"/>
                  </a:moveTo>
                  <a:cubicBezTo>
                    <a:pt x="838286" y="1262835"/>
                    <a:pt x="842265" y="1263980"/>
                    <a:pt x="842265" y="1265125"/>
                  </a:cubicBezTo>
                  <a:cubicBezTo>
                    <a:pt x="843592" y="1268560"/>
                    <a:pt x="844918" y="1274284"/>
                    <a:pt x="842265" y="1275429"/>
                  </a:cubicBezTo>
                  <a:cubicBezTo>
                    <a:pt x="835633" y="1280008"/>
                    <a:pt x="829001" y="1282298"/>
                    <a:pt x="822369" y="1286878"/>
                  </a:cubicBezTo>
                  <a:cubicBezTo>
                    <a:pt x="815736" y="1289167"/>
                    <a:pt x="810431" y="1288022"/>
                    <a:pt x="809104" y="1282298"/>
                  </a:cubicBezTo>
                  <a:cubicBezTo>
                    <a:pt x="807778" y="1280008"/>
                    <a:pt x="810431" y="1274284"/>
                    <a:pt x="814410" y="1271994"/>
                  </a:cubicBezTo>
                  <a:cubicBezTo>
                    <a:pt x="821042" y="1267415"/>
                    <a:pt x="827674" y="1265125"/>
                    <a:pt x="834307" y="1262835"/>
                  </a:cubicBezTo>
                  <a:close/>
                  <a:moveTo>
                    <a:pt x="768683" y="1258583"/>
                  </a:moveTo>
                  <a:cubicBezTo>
                    <a:pt x="773707" y="1258583"/>
                    <a:pt x="778732" y="1264801"/>
                    <a:pt x="779988" y="1268532"/>
                  </a:cubicBezTo>
                  <a:cubicBezTo>
                    <a:pt x="786268" y="1278481"/>
                    <a:pt x="790036" y="1290917"/>
                    <a:pt x="783756" y="1298379"/>
                  </a:cubicBezTo>
                  <a:cubicBezTo>
                    <a:pt x="762403" y="1328227"/>
                    <a:pt x="751099" y="1366779"/>
                    <a:pt x="710906" y="1380459"/>
                  </a:cubicBezTo>
                  <a:cubicBezTo>
                    <a:pt x="692066" y="1386677"/>
                    <a:pt x="683274" y="1400357"/>
                    <a:pt x="680762" y="1421499"/>
                  </a:cubicBezTo>
                  <a:cubicBezTo>
                    <a:pt x="679506" y="1438910"/>
                    <a:pt x="670714" y="1456321"/>
                    <a:pt x="665690" y="1474976"/>
                  </a:cubicBezTo>
                  <a:cubicBezTo>
                    <a:pt x="661922" y="1486168"/>
                    <a:pt x="651873" y="1489899"/>
                    <a:pt x="641825" y="1491143"/>
                  </a:cubicBezTo>
                  <a:cubicBezTo>
                    <a:pt x="631777" y="1492387"/>
                    <a:pt x="628009" y="1484925"/>
                    <a:pt x="626753" y="1476219"/>
                  </a:cubicBezTo>
                  <a:cubicBezTo>
                    <a:pt x="624241" y="1458808"/>
                    <a:pt x="620473" y="1440154"/>
                    <a:pt x="615449" y="1422743"/>
                  </a:cubicBezTo>
                  <a:cubicBezTo>
                    <a:pt x="641825" y="1401601"/>
                    <a:pt x="631777" y="1363048"/>
                    <a:pt x="659410" y="1343150"/>
                  </a:cubicBezTo>
                  <a:cubicBezTo>
                    <a:pt x="688298" y="1325739"/>
                    <a:pt x="714674" y="1300867"/>
                    <a:pt x="749843" y="1293405"/>
                  </a:cubicBezTo>
                  <a:cubicBezTo>
                    <a:pt x="763659" y="1290917"/>
                    <a:pt x="759891" y="1278481"/>
                    <a:pt x="759891" y="1268532"/>
                  </a:cubicBezTo>
                  <a:cubicBezTo>
                    <a:pt x="759891" y="1262314"/>
                    <a:pt x="762403" y="1257339"/>
                    <a:pt x="768683" y="1258583"/>
                  </a:cubicBezTo>
                  <a:close/>
                  <a:moveTo>
                    <a:pt x="339429" y="1235362"/>
                  </a:moveTo>
                  <a:cubicBezTo>
                    <a:pt x="333088" y="1251238"/>
                    <a:pt x="321675" y="1261007"/>
                    <a:pt x="307726" y="1267113"/>
                  </a:cubicBezTo>
                  <a:cubicBezTo>
                    <a:pt x="307726" y="1246353"/>
                    <a:pt x="317871" y="1235362"/>
                    <a:pt x="339429" y="1235362"/>
                  </a:cubicBezTo>
                  <a:close/>
                  <a:moveTo>
                    <a:pt x="20289" y="1235359"/>
                  </a:moveTo>
                  <a:cubicBezTo>
                    <a:pt x="24094" y="1238830"/>
                    <a:pt x="29167" y="1241143"/>
                    <a:pt x="30435" y="1244614"/>
                  </a:cubicBezTo>
                  <a:cubicBezTo>
                    <a:pt x="31704" y="1248085"/>
                    <a:pt x="29167" y="1251555"/>
                    <a:pt x="27899" y="1256182"/>
                  </a:cubicBezTo>
                  <a:lnTo>
                    <a:pt x="16485" y="1248085"/>
                  </a:lnTo>
                  <a:cubicBezTo>
                    <a:pt x="16485" y="1243457"/>
                    <a:pt x="16485" y="1238830"/>
                    <a:pt x="20289" y="1235359"/>
                  </a:cubicBezTo>
                  <a:close/>
                  <a:moveTo>
                    <a:pt x="1111646" y="1198521"/>
                  </a:moveTo>
                  <a:lnTo>
                    <a:pt x="1108024" y="1201891"/>
                  </a:lnTo>
                  <a:lnTo>
                    <a:pt x="1108931" y="1202802"/>
                  </a:lnTo>
                  <a:lnTo>
                    <a:pt x="1111646" y="1198521"/>
                  </a:lnTo>
                  <a:close/>
                  <a:moveTo>
                    <a:pt x="492227" y="1196893"/>
                  </a:moveTo>
                  <a:cubicBezTo>
                    <a:pt x="492227" y="1199430"/>
                    <a:pt x="493393" y="1201966"/>
                    <a:pt x="493393" y="1205770"/>
                  </a:cubicBezTo>
                  <a:cubicBezTo>
                    <a:pt x="493393" y="1217184"/>
                    <a:pt x="489896" y="1227329"/>
                    <a:pt x="478239" y="1228597"/>
                  </a:cubicBezTo>
                  <a:cubicBezTo>
                    <a:pt x="471245" y="1228597"/>
                    <a:pt x="464251" y="1226061"/>
                    <a:pt x="457257" y="1222256"/>
                  </a:cubicBezTo>
                  <a:cubicBezTo>
                    <a:pt x="456092" y="1222256"/>
                    <a:pt x="456092" y="1215916"/>
                    <a:pt x="456092" y="1215916"/>
                  </a:cubicBezTo>
                  <a:cubicBezTo>
                    <a:pt x="467748" y="1209575"/>
                    <a:pt x="479405" y="1203234"/>
                    <a:pt x="492227" y="1196893"/>
                  </a:cubicBezTo>
                  <a:close/>
                  <a:moveTo>
                    <a:pt x="1190721" y="1168321"/>
                  </a:moveTo>
                  <a:lnTo>
                    <a:pt x="1189700" y="1169125"/>
                  </a:lnTo>
                  <a:lnTo>
                    <a:pt x="1188749" y="1170387"/>
                  </a:lnTo>
                  <a:lnTo>
                    <a:pt x="1196703" y="1170387"/>
                  </a:lnTo>
                  <a:lnTo>
                    <a:pt x="1194871" y="1168321"/>
                  </a:lnTo>
                  <a:lnTo>
                    <a:pt x="1190721" y="1168321"/>
                  </a:lnTo>
                  <a:close/>
                  <a:moveTo>
                    <a:pt x="2056386" y="1054017"/>
                  </a:moveTo>
                  <a:cubicBezTo>
                    <a:pt x="2064934" y="1054017"/>
                    <a:pt x="2075924" y="1079662"/>
                    <a:pt x="2072261" y="1087822"/>
                  </a:cubicBezTo>
                  <a:cubicBezTo>
                    <a:pt x="2071040" y="1088988"/>
                    <a:pt x="2068597" y="1091319"/>
                    <a:pt x="2067376" y="1091319"/>
                  </a:cubicBezTo>
                  <a:cubicBezTo>
                    <a:pt x="2055165" y="1090153"/>
                    <a:pt x="2044174" y="1068005"/>
                    <a:pt x="2051501" y="1057514"/>
                  </a:cubicBezTo>
                  <a:cubicBezTo>
                    <a:pt x="2051501" y="1056348"/>
                    <a:pt x="2053943" y="1055182"/>
                    <a:pt x="2056386" y="1054017"/>
                  </a:cubicBezTo>
                  <a:close/>
                  <a:moveTo>
                    <a:pt x="1824919" y="1023519"/>
                  </a:moveTo>
                  <a:cubicBezTo>
                    <a:pt x="1824919" y="1029701"/>
                    <a:pt x="1824919" y="1034647"/>
                    <a:pt x="1824919" y="1039592"/>
                  </a:cubicBezTo>
                  <a:cubicBezTo>
                    <a:pt x="1821210" y="1043302"/>
                    <a:pt x="1818737" y="1047011"/>
                    <a:pt x="1821210" y="1050720"/>
                  </a:cubicBezTo>
                  <a:cubicBezTo>
                    <a:pt x="1822446" y="1054429"/>
                    <a:pt x="1823682" y="1055666"/>
                    <a:pt x="1824919" y="1055666"/>
                  </a:cubicBezTo>
                  <a:cubicBezTo>
                    <a:pt x="1828628" y="1089049"/>
                    <a:pt x="1792773" y="1082867"/>
                    <a:pt x="1780409" y="1100177"/>
                  </a:cubicBezTo>
                  <a:cubicBezTo>
                    <a:pt x="1765572" y="1118723"/>
                    <a:pt x="1747026" y="1100177"/>
                    <a:pt x="1730953" y="1103886"/>
                  </a:cubicBezTo>
                  <a:cubicBezTo>
                    <a:pt x="1732190" y="1098940"/>
                    <a:pt x="1735899" y="1093995"/>
                    <a:pt x="1735899" y="1089049"/>
                  </a:cubicBezTo>
                  <a:cubicBezTo>
                    <a:pt x="1747026" y="1042065"/>
                    <a:pt x="1777936" y="1021046"/>
                    <a:pt x="1824919" y="1023519"/>
                  </a:cubicBezTo>
                  <a:close/>
                  <a:moveTo>
                    <a:pt x="1241890" y="1015552"/>
                  </a:moveTo>
                  <a:cubicBezTo>
                    <a:pt x="1249498" y="1017866"/>
                    <a:pt x="1257107" y="1022493"/>
                    <a:pt x="1254571" y="1030591"/>
                  </a:cubicBezTo>
                  <a:cubicBezTo>
                    <a:pt x="1253303" y="1034062"/>
                    <a:pt x="1245694" y="1036375"/>
                    <a:pt x="1241890" y="1036375"/>
                  </a:cubicBezTo>
                  <a:cubicBezTo>
                    <a:pt x="1236817" y="1036375"/>
                    <a:pt x="1227940" y="1034062"/>
                    <a:pt x="1227940" y="1030591"/>
                  </a:cubicBezTo>
                  <a:cubicBezTo>
                    <a:pt x="1225404" y="1022493"/>
                    <a:pt x="1231745" y="1017866"/>
                    <a:pt x="1241890" y="1015552"/>
                  </a:cubicBezTo>
                  <a:close/>
                  <a:moveTo>
                    <a:pt x="628374" y="999421"/>
                  </a:moveTo>
                  <a:lnTo>
                    <a:pt x="595827" y="1000928"/>
                  </a:lnTo>
                  <a:lnTo>
                    <a:pt x="591635" y="1005370"/>
                  </a:lnTo>
                  <a:lnTo>
                    <a:pt x="593230" y="1009135"/>
                  </a:lnTo>
                  <a:cubicBezTo>
                    <a:pt x="612753" y="1030365"/>
                    <a:pt x="648759" y="1027340"/>
                    <a:pt x="674946" y="1040369"/>
                  </a:cubicBezTo>
                  <a:cubicBezTo>
                    <a:pt x="673076" y="1024548"/>
                    <a:pt x="617196" y="1021291"/>
                    <a:pt x="625671" y="1002329"/>
                  </a:cubicBezTo>
                  <a:lnTo>
                    <a:pt x="628374" y="999421"/>
                  </a:lnTo>
                  <a:close/>
                  <a:moveTo>
                    <a:pt x="1203422" y="993572"/>
                  </a:moveTo>
                  <a:cubicBezTo>
                    <a:pt x="1206563" y="994946"/>
                    <a:pt x="1212843" y="996320"/>
                    <a:pt x="1212843" y="997694"/>
                  </a:cubicBezTo>
                  <a:cubicBezTo>
                    <a:pt x="1211273" y="1003189"/>
                    <a:pt x="1208133" y="1001815"/>
                    <a:pt x="1203422" y="993572"/>
                  </a:cubicBezTo>
                  <a:close/>
                  <a:moveTo>
                    <a:pt x="1554062" y="977085"/>
                  </a:moveTo>
                  <a:lnTo>
                    <a:pt x="1555137" y="977854"/>
                  </a:lnTo>
                  <a:lnTo>
                    <a:pt x="1555110" y="977086"/>
                  </a:lnTo>
                  <a:lnTo>
                    <a:pt x="1556275" y="978668"/>
                  </a:lnTo>
                  <a:lnTo>
                    <a:pt x="1562782" y="983320"/>
                  </a:lnTo>
                  <a:cubicBezTo>
                    <a:pt x="1570256" y="992049"/>
                    <a:pt x="1575239" y="999531"/>
                    <a:pt x="1582713" y="1008260"/>
                  </a:cubicBezTo>
                  <a:cubicBezTo>
                    <a:pt x="1588942" y="1016989"/>
                    <a:pt x="1581468" y="1005766"/>
                    <a:pt x="1588942" y="1014495"/>
                  </a:cubicBezTo>
                  <a:cubicBezTo>
                    <a:pt x="1617592" y="1051906"/>
                    <a:pt x="1648735" y="1094304"/>
                    <a:pt x="1630049" y="1144185"/>
                  </a:cubicBezTo>
                  <a:cubicBezTo>
                    <a:pt x="1607627" y="1201548"/>
                    <a:pt x="1551571" y="1167878"/>
                    <a:pt x="1501744" y="1171619"/>
                  </a:cubicBezTo>
                  <a:cubicBezTo>
                    <a:pt x="1525412" y="1190325"/>
                    <a:pt x="1546588" y="1192819"/>
                    <a:pt x="1566519" y="1192819"/>
                  </a:cubicBezTo>
                  <a:cubicBezTo>
                    <a:pt x="1616347" y="1192819"/>
                    <a:pt x="1636278" y="1222747"/>
                    <a:pt x="1644997" y="1266393"/>
                  </a:cubicBezTo>
                  <a:cubicBezTo>
                    <a:pt x="1657143" y="1323444"/>
                    <a:pt x="1672792" y="1344019"/>
                    <a:pt x="1711389" y="1343377"/>
                  </a:cubicBezTo>
                  <a:lnTo>
                    <a:pt x="1721984" y="1341763"/>
                  </a:lnTo>
                  <a:lnTo>
                    <a:pt x="1733869" y="1343571"/>
                  </a:lnTo>
                  <a:cubicBezTo>
                    <a:pt x="1742239" y="1342850"/>
                    <a:pt x="1750569" y="1340279"/>
                    <a:pt x="1758355" y="1336226"/>
                  </a:cubicBezTo>
                  <a:lnTo>
                    <a:pt x="1721984" y="1341763"/>
                  </a:lnTo>
                  <a:lnTo>
                    <a:pt x="1709150" y="1339811"/>
                  </a:lnTo>
                  <a:cubicBezTo>
                    <a:pt x="1693268" y="1333108"/>
                    <a:pt x="1679254" y="1317520"/>
                    <a:pt x="1671157" y="1290086"/>
                  </a:cubicBezTo>
                  <a:cubicBezTo>
                    <a:pt x="1658700" y="1246440"/>
                    <a:pt x="1605136" y="1191572"/>
                    <a:pt x="1692334" y="1160396"/>
                  </a:cubicBezTo>
                  <a:cubicBezTo>
                    <a:pt x="1706036" y="1156655"/>
                    <a:pt x="1714756" y="1137950"/>
                    <a:pt x="1728458" y="1130468"/>
                  </a:cubicBezTo>
                  <a:cubicBezTo>
                    <a:pt x="1795725" y="1121739"/>
                    <a:pt x="1862992" y="1132962"/>
                    <a:pt x="1930259" y="1101786"/>
                  </a:cubicBezTo>
                  <a:cubicBezTo>
                    <a:pt x="1968876" y="1083081"/>
                    <a:pt x="2022440" y="1080587"/>
                    <a:pt x="2069776" y="1105527"/>
                  </a:cubicBezTo>
                  <a:cubicBezTo>
                    <a:pt x="2082233" y="1113010"/>
                    <a:pt x="2102164" y="1116751"/>
                    <a:pt x="2095936" y="1137950"/>
                  </a:cubicBezTo>
                  <a:cubicBezTo>
                    <a:pt x="2090953" y="1154161"/>
                    <a:pt x="2077250" y="1162890"/>
                    <a:pt x="2059811" y="1164137"/>
                  </a:cubicBezTo>
                  <a:cubicBezTo>
                    <a:pt x="2052337" y="1164137"/>
                    <a:pt x="2043617" y="1162890"/>
                    <a:pt x="2036143" y="1162890"/>
                  </a:cubicBezTo>
                  <a:cubicBezTo>
                    <a:pt x="1981333" y="1160396"/>
                    <a:pt x="1932751" y="1161643"/>
                    <a:pt x="1953927" y="1241452"/>
                  </a:cubicBezTo>
                  <a:cubicBezTo>
                    <a:pt x="1960156" y="1268887"/>
                    <a:pt x="1938979" y="1295074"/>
                    <a:pt x="1926522" y="1321261"/>
                  </a:cubicBezTo>
                  <a:cubicBezTo>
                    <a:pt x="1900363" y="1371142"/>
                    <a:pt x="1879186" y="1423517"/>
                    <a:pt x="1937734" y="1472150"/>
                  </a:cubicBezTo>
                  <a:cubicBezTo>
                    <a:pt x="1956419" y="1387353"/>
                    <a:pt x="1973858" y="1382365"/>
                    <a:pt x="2033651" y="1435987"/>
                  </a:cubicBezTo>
                  <a:cubicBezTo>
                    <a:pt x="2045485" y="1446587"/>
                    <a:pt x="2059188" y="1455004"/>
                    <a:pt x="2073046" y="1463110"/>
                  </a:cubicBezTo>
                  <a:lnTo>
                    <a:pt x="2110609" y="1486630"/>
                  </a:lnTo>
                  <a:lnTo>
                    <a:pt x="2112130" y="1488362"/>
                  </a:lnTo>
                  <a:lnTo>
                    <a:pt x="2113797" y="1491207"/>
                  </a:lnTo>
                  <a:lnTo>
                    <a:pt x="2113852" y="1489623"/>
                  </a:lnTo>
                  <a:lnTo>
                    <a:pt x="2113375" y="1488362"/>
                  </a:lnTo>
                  <a:lnTo>
                    <a:pt x="2110609" y="1486630"/>
                  </a:lnTo>
                  <a:lnTo>
                    <a:pt x="2076005" y="1447210"/>
                  </a:lnTo>
                  <a:cubicBezTo>
                    <a:pt x="2069776" y="1437234"/>
                    <a:pt x="2058565" y="1424764"/>
                    <a:pt x="2067285" y="1411047"/>
                  </a:cubicBezTo>
                  <a:cubicBezTo>
                    <a:pt x="2076005" y="1394835"/>
                    <a:pt x="2095936" y="1393588"/>
                    <a:pt x="2108393" y="1402317"/>
                  </a:cubicBezTo>
                  <a:cubicBezTo>
                    <a:pt x="2168185" y="1443469"/>
                    <a:pt x="2175660" y="1389847"/>
                    <a:pt x="2194345" y="1357425"/>
                  </a:cubicBezTo>
                  <a:cubicBezTo>
                    <a:pt x="2196836" y="1351190"/>
                    <a:pt x="2210539" y="1353684"/>
                    <a:pt x="2206802" y="1346202"/>
                  </a:cubicBezTo>
                  <a:cubicBezTo>
                    <a:pt x="2204310" y="1341214"/>
                    <a:pt x="2195591" y="1349943"/>
                    <a:pt x="2188116" y="1344955"/>
                  </a:cubicBezTo>
                  <a:cubicBezTo>
                    <a:pt x="2161957" y="1322508"/>
                    <a:pt x="2132061" y="1337473"/>
                    <a:pt x="2104655" y="1336226"/>
                  </a:cubicBezTo>
                  <a:cubicBezTo>
                    <a:pt x="2077250" y="1334979"/>
                    <a:pt x="2052337" y="1320014"/>
                    <a:pt x="2044863" y="1291333"/>
                  </a:cubicBezTo>
                  <a:cubicBezTo>
                    <a:pt x="2038634" y="1262652"/>
                    <a:pt x="2058565" y="1250181"/>
                    <a:pt x="2080987" y="1252675"/>
                  </a:cubicBezTo>
                  <a:cubicBezTo>
                    <a:pt x="2118358" y="1256416"/>
                    <a:pt x="2084724" y="1241452"/>
                    <a:pt x="2084724" y="1241452"/>
                  </a:cubicBezTo>
                  <a:cubicBezTo>
                    <a:pt x="2063548" y="1195313"/>
                    <a:pt x="2097181" y="1164137"/>
                    <a:pt x="2118358" y="1135456"/>
                  </a:cubicBezTo>
                  <a:cubicBezTo>
                    <a:pt x="2144517" y="1100539"/>
                    <a:pt x="2186871" y="1126727"/>
                    <a:pt x="2213030" y="1135456"/>
                  </a:cubicBezTo>
                  <a:cubicBezTo>
                    <a:pt x="2251647" y="1146679"/>
                    <a:pt x="2251647" y="1187831"/>
                    <a:pt x="2213030" y="1204042"/>
                  </a:cubicBezTo>
                  <a:cubicBezTo>
                    <a:pt x="2158220" y="1225241"/>
                    <a:pt x="2210539" y="1238958"/>
                    <a:pt x="2203065" y="1262652"/>
                  </a:cubicBezTo>
                  <a:cubicBezTo>
                    <a:pt x="2214276" y="1253922"/>
                    <a:pt x="2213030" y="1248934"/>
                    <a:pt x="2215522" y="1243946"/>
                  </a:cubicBezTo>
                  <a:cubicBezTo>
                    <a:pt x="2255384" y="1154161"/>
                    <a:pt x="2272823" y="1146679"/>
                    <a:pt x="2337599" y="1212771"/>
                  </a:cubicBezTo>
                  <a:cubicBezTo>
                    <a:pt x="2366250" y="1241452"/>
                    <a:pt x="2409849" y="1266393"/>
                    <a:pt x="2411094" y="1317520"/>
                  </a:cubicBezTo>
                  <a:lnTo>
                    <a:pt x="2404599" y="1329712"/>
                  </a:lnTo>
                  <a:lnTo>
                    <a:pt x="2425573" y="1346290"/>
                  </a:lnTo>
                  <a:cubicBezTo>
                    <a:pt x="2444037" y="1357549"/>
                    <a:pt x="2432959" y="1385069"/>
                    <a:pt x="2452653" y="1391324"/>
                  </a:cubicBezTo>
                  <a:cubicBezTo>
                    <a:pt x="2467423" y="1395076"/>
                    <a:pt x="2483425" y="1393825"/>
                    <a:pt x="2499427" y="1396327"/>
                  </a:cubicBezTo>
                  <a:cubicBezTo>
                    <a:pt x="2503119" y="1397578"/>
                    <a:pt x="2508043" y="1401331"/>
                    <a:pt x="2511735" y="1405084"/>
                  </a:cubicBezTo>
                  <a:cubicBezTo>
                    <a:pt x="2519121" y="1412589"/>
                    <a:pt x="2526506" y="1421346"/>
                    <a:pt x="2520352" y="1432604"/>
                  </a:cubicBezTo>
                  <a:cubicBezTo>
                    <a:pt x="2516659" y="1438859"/>
                    <a:pt x="2510505" y="1447615"/>
                    <a:pt x="2504350" y="1447615"/>
                  </a:cubicBezTo>
                  <a:cubicBezTo>
                    <a:pt x="2487118" y="1451368"/>
                    <a:pt x="2466193" y="1456372"/>
                    <a:pt x="2451422" y="1450117"/>
                  </a:cubicBezTo>
                  <a:cubicBezTo>
                    <a:pt x="2419419" y="1432604"/>
                    <a:pt x="2405879" y="1452619"/>
                    <a:pt x="2387416" y="1481390"/>
                  </a:cubicBezTo>
                  <a:cubicBezTo>
                    <a:pt x="2386185" y="1447615"/>
                    <a:pt x="2377569" y="1421346"/>
                    <a:pt x="2396032" y="1397578"/>
                  </a:cubicBezTo>
                  <a:cubicBezTo>
                    <a:pt x="2408034" y="1381629"/>
                    <a:pt x="2389570" y="1362865"/>
                    <a:pt x="2392051" y="1345509"/>
                  </a:cubicBezTo>
                  <a:lnTo>
                    <a:pt x="2394044" y="1342574"/>
                  </a:lnTo>
                  <a:lnTo>
                    <a:pt x="2372945" y="1361478"/>
                  </a:lnTo>
                  <a:cubicBezTo>
                    <a:pt x="2365315" y="1370519"/>
                    <a:pt x="2362512" y="1382989"/>
                    <a:pt x="2373724" y="1407306"/>
                  </a:cubicBezTo>
                  <a:cubicBezTo>
                    <a:pt x="2397392" y="1463421"/>
                    <a:pt x="2335108" y="1492103"/>
                    <a:pt x="2290263" y="1512055"/>
                  </a:cubicBezTo>
                  <a:cubicBezTo>
                    <a:pt x="2265349" y="1524525"/>
                    <a:pt x="2235453" y="1528266"/>
                    <a:pt x="2216767" y="1551959"/>
                  </a:cubicBezTo>
                  <a:cubicBezTo>
                    <a:pt x="2234207" y="1556948"/>
                    <a:pt x="2252892" y="1549465"/>
                    <a:pt x="2269086" y="1556948"/>
                  </a:cubicBezTo>
                  <a:lnTo>
                    <a:pt x="2282852" y="1565291"/>
                  </a:lnTo>
                  <a:lnTo>
                    <a:pt x="2303407" y="1564469"/>
                  </a:lnTo>
                  <a:cubicBezTo>
                    <a:pt x="2320804" y="1558259"/>
                    <a:pt x="2333230" y="1557017"/>
                    <a:pt x="2329502" y="1583100"/>
                  </a:cubicBezTo>
                  <a:cubicBezTo>
                    <a:pt x="2328259" y="1596763"/>
                    <a:pt x="2339443" y="1599247"/>
                    <a:pt x="2349384" y="1604216"/>
                  </a:cubicBezTo>
                  <a:cubicBezTo>
                    <a:pt x="2361810" y="1607942"/>
                    <a:pt x="2371751" y="1602974"/>
                    <a:pt x="2372993" y="1591795"/>
                  </a:cubicBezTo>
                  <a:cubicBezTo>
                    <a:pt x="2375478" y="1581858"/>
                    <a:pt x="2369265" y="1570680"/>
                    <a:pt x="2369265" y="1560743"/>
                  </a:cubicBezTo>
                  <a:cubicBezTo>
                    <a:pt x="2368023" y="1548323"/>
                    <a:pt x="2374236" y="1540870"/>
                    <a:pt x="2385419" y="1537144"/>
                  </a:cubicBezTo>
                  <a:cubicBezTo>
                    <a:pt x="2395360" y="1534660"/>
                    <a:pt x="2407786" y="1535902"/>
                    <a:pt x="2416484" y="1530934"/>
                  </a:cubicBezTo>
                  <a:cubicBezTo>
                    <a:pt x="2436366" y="1519755"/>
                    <a:pt x="2459976" y="1530934"/>
                    <a:pt x="2476129" y="1520997"/>
                  </a:cubicBezTo>
                  <a:cubicBezTo>
                    <a:pt x="2492283" y="1512303"/>
                    <a:pt x="2502224" y="1489946"/>
                    <a:pt x="2515893" y="1475041"/>
                  </a:cubicBezTo>
                  <a:cubicBezTo>
                    <a:pt x="2525834" y="1461378"/>
                    <a:pt x="2541988" y="1460136"/>
                    <a:pt x="2548201" y="1472557"/>
                  </a:cubicBezTo>
                  <a:cubicBezTo>
                    <a:pt x="2565597" y="1503608"/>
                    <a:pt x="2582994" y="1525965"/>
                    <a:pt x="2622757" y="1508577"/>
                  </a:cubicBezTo>
                  <a:cubicBezTo>
                    <a:pt x="2628970" y="1506092"/>
                    <a:pt x="2638911" y="1516029"/>
                    <a:pt x="2648852" y="1520997"/>
                  </a:cubicBezTo>
                  <a:cubicBezTo>
                    <a:pt x="2660035" y="1498640"/>
                    <a:pt x="2643881" y="1470073"/>
                    <a:pt x="2669976" y="1455168"/>
                  </a:cubicBezTo>
                  <a:cubicBezTo>
                    <a:pt x="2740804" y="1465104"/>
                    <a:pt x="2703526" y="1514787"/>
                    <a:pt x="2706011" y="1550807"/>
                  </a:cubicBezTo>
                  <a:cubicBezTo>
                    <a:pt x="2673704" y="1584343"/>
                    <a:pt x="2622757" y="1591795"/>
                    <a:pt x="2594177" y="1630299"/>
                  </a:cubicBezTo>
                  <a:cubicBezTo>
                    <a:pt x="2590449" y="1636509"/>
                    <a:pt x="2586721" y="1642720"/>
                    <a:pt x="2582994" y="1648930"/>
                  </a:cubicBezTo>
                  <a:cubicBezTo>
                    <a:pt x="2576780" y="1656382"/>
                    <a:pt x="2568082" y="1662593"/>
                    <a:pt x="2559384" y="1668803"/>
                  </a:cubicBezTo>
                  <a:cubicBezTo>
                    <a:pt x="2533289" y="1678739"/>
                    <a:pt x="2540745" y="1706065"/>
                    <a:pt x="2530804" y="1724696"/>
                  </a:cubicBezTo>
                  <a:cubicBezTo>
                    <a:pt x="2525834" y="1730906"/>
                    <a:pt x="2519621" y="1734632"/>
                    <a:pt x="2514650" y="1735874"/>
                  </a:cubicBezTo>
                  <a:cubicBezTo>
                    <a:pt x="2481100" y="1779347"/>
                    <a:pt x="2427668" y="1733390"/>
                    <a:pt x="2392875" y="1763200"/>
                  </a:cubicBezTo>
                  <a:cubicBezTo>
                    <a:pt x="2391632" y="1770652"/>
                    <a:pt x="2389147" y="1776863"/>
                    <a:pt x="2386662" y="1783073"/>
                  </a:cubicBezTo>
                  <a:cubicBezTo>
                    <a:pt x="2376721" y="1797978"/>
                    <a:pt x="2368023" y="1816609"/>
                    <a:pt x="2344413" y="1802946"/>
                  </a:cubicBezTo>
                  <a:lnTo>
                    <a:pt x="2331783" y="1783829"/>
                  </a:lnTo>
                  <a:lnTo>
                    <a:pt x="2329766" y="1820092"/>
                  </a:lnTo>
                  <a:cubicBezTo>
                    <a:pt x="2319862" y="1829999"/>
                    <a:pt x="2308721" y="1838667"/>
                    <a:pt x="2297580" y="1848574"/>
                  </a:cubicBezTo>
                  <a:cubicBezTo>
                    <a:pt x="2285201" y="1860958"/>
                    <a:pt x="2270346" y="1870865"/>
                    <a:pt x="2253015" y="1877056"/>
                  </a:cubicBezTo>
                  <a:cubicBezTo>
                    <a:pt x="2245588" y="1877056"/>
                    <a:pt x="2239398" y="1877056"/>
                    <a:pt x="2231971" y="1874580"/>
                  </a:cubicBezTo>
                  <a:cubicBezTo>
                    <a:pt x="2210926" y="1862196"/>
                    <a:pt x="2213402" y="1832476"/>
                    <a:pt x="2189881" y="1820092"/>
                  </a:cubicBezTo>
                  <a:cubicBezTo>
                    <a:pt x="2176264" y="1794086"/>
                    <a:pt x="2168837" y="1759413"/>
                    <a:pt x="2127986" y="1761889"/>
                  </a:cubicBezTo>
                  <a:cubicBezTo>
                    <a:pt x="2123034" y="1761889"/>
                    <a:pt x="2116845" y="1749506"/>
                    <a:pt x="2116845" y="1742076"/>
                  </a:cubicBezTo>
                  <a:cubicBezTo>
                    <a:pt x="2115607" y="1734645"/>
                    <a:pt x="2123034" y="1729692"/>
                    <a:pt x="2132938" y="1730930"/>
                  </a:cubicBezTo>
                  <a:cubicBezTo>
                    <a:pt x="2135413" y="1730930"/>
                    <a:pt x="2136651" y="1730930"/>
                    <a:pt x="2140365" y="1730930"/>
                  </a:cubicBezTo>
                  <a:cubicBezTo>
                    <a:pt x="2160172" y="1734645"/>
                    <a:pt x="2170075" y="1723500"/>
                    <a:pt x="2172551" y="1706163"/>
                  </a:cubicBezTo>
                  <a:lnTo>
                    <a:pt x="2164427" y="1685093"/>
                  </a:lnTo>
                  <a:lnTo>
                    <a:pt x="2142026" y="1687884"/>
                  </a:lnTo>
                  <a:cubicBezTo>
                    <a:pt x="2100918" y="1676661"/>
                    <a:pt x="2094690" y="1706590"/>
                    <a:pt x="2083479" y="1734024"/>
                  </a:cubicBezTo>
                  <a:cubicBezTo>
                    <a:pt x="2071022" y="1763952"/>
                    <a:pt x="2056074" y="1797622"/>
                    <a:pt x="2019949" y="1798869"/>
                  </a:cubicBezTo>
                  <a:cubicBezTo>
                    <a:pt x="1980087" y="1800116"/>
                    <a:pt x="1971367" y="1765199"/>
                    <a:pt x="1961402" y="1734024"/>
                  </a:cubicBezTo>
                  <a:cubicBezTo>
                    <a:pt x="1956419" y="1715319"/>
                    <a:pt x="1955173" y="1691625"/>
                    <a:pt x="1930259" y="1697860"/>
                  </a:cubicBezTo>
                  <a:cubicBezTo>
                    <a:pt x="1902854" y="1704095"/>
                    <a:pt x="1856764" y="1695366"/>
                    <a:pt x="1855518" y="1727789"/>
                  </a:cubicBezTo>
                  <a:cubicBezTo>
                    <a:pt x="1851781" y="1792634"/>
                    <a:pt x="1819393" y="1778916"/>
                    <a:pt x="1782023" y="1766446"/>
                  </a:cubicBezTo>
                  <a:cubicBezTo>
                    <a:pt x="1765829" y="1760211"/>
                    <a:pt x="1750881" y="1762705"/>
                    <a:pt x="1735933" y="1770187"/>
                  </a:cubicBezTo>
                  <a:cubicBezTo>
                    <a:pt x="1728458" y="1772681"/>
                    <a:pt x="1720984" y="1773928"/>
                    <a:pt x="1713510" y="1775175"/>
                  </a:cubicBezTo>
                  <a:lnTo>
                    <a:pt x="1705941" y="1774301"/>
                  </a:lnTo>
                  <a:lnTo>
                    <a:pt x="1705593" y="1774846"/>
                  </a:lnTo>
                  <a:cubicBezTo>
                    <a:pt x="1695132" y="1785597"/>
                    <a:pt x="1691090" y="1787613"/>
                    <a:pt x="1686512" y="1777366"/>
                  </a:cubicBezTo>
                  <a:lnTo>
                    <a:pt x="1684596" y="1771835"/>
                  </a:lnTo>
                  <a:lnTo>
                    <a:pt x="1681122" y="1771434"/>
                  </a:lnTo>
                  <a:cubicBezTo>
                    <a:pt x="1648423" y="1741973"/>
                    <a:pt x="1591881" y="1725879"/>
                    <a:pt x="1597450" y="1673027"/>
                  </a:cubicBezTo>
                  <a:lnTo>
                    <a:pt x="1603170" y="1650779"/>
                  </a:lnTo>
                  <a:lnTo>
                    <a:pt x="1606204" y="1649833"/>
                  </a:lnTo>
                  <a:lnTo>
                    <a:pt x="1604568" y="1649605"/>
                  </a:lnTo>
                  <a:lnTo>
                    <a:pt x="1607982" y="1646722"/>
                  </a:lnTo>
                  <a:lnTo>
                    <a:pt x="1603890" y="1647980"/>
                  </a:lnTo>
                  <a:lnTo>
                    <a:pt x="1603170" y="1650779"/>
                  </a:lnTo>
                  <a:lnTo>
                    <a:pt x="1600153" y="1651721"/>
                  </a:lnTo>
                  <a:cubicBezTo>
                    <a:pt x="1588942" y="1652968"/>
                    <a:pt x="1581468" y="1647980"/>
                    <a:pt x="1572748" y="1641745"/>
                  </a:cubicBezTo>
                  <a:cubicBezTo>
                    <a:pt x="1558734" y="1629586"/>
                    <a:pt x="1570646" y="1597086"/>
                    <a:pt x="1554880" y="1587383"/>
                  </a:cubicBezTo>
                  <a:lnTo>
                    <a:pt x="1536533" y="1587038"/>
                  </a:lnTo>
                  <a:lnTo>
                    <a:pt x="1521957" y="1612586"/>
                  </a:lnTo>
                  <a:cubicBezTo>
                    <a:pt x="1506414" y="1639702"/>
                    <a:pt x="1488950" y="1659105"/>
                    <a:pt x="1455418" y="1599261"/>
                  </a:cubicBezTo>
                  <a:cubicBezTo>
                    <a:pt x="1440516" y="1571833"/>
                    <a:pt x="1369728" y="1590534"/>
                    <a:pt x="1354825" y="1621702"/>
                  </a:cubicBezTo>
                  <a:cubicBezTo>
                    <a:pt x="1337439" y="1657857"/>
                    <a:pt x="1305150" y="1677805"/>
                    <a:pt x="1274102" y="1694012"/>
                  </a:cubicBezTo>
                  <a:cubicBezTo>
                    <a:pt x="1243055" y="1708973"/>
                    <a:pt x="1223185" y="1730167"/>
                    <a:pt x="1207040" y="1756349"/>
                  </a:cubicBezTo>
                  <a:cubicBezTo>
                    <a:pt x="1195863" y="1765076"/>
                    <a:pt x="1184686" y="1773803"/>
                    <a:pt x="1171025" y="1777543"/>
                  </a:cubicBezTo>
                  <a:cubicBezTo>
                    <a:pt x="1154881" y="1770063"/>
                    <a:pt x="1138736" y="1756349"/>
                    <a:pt x="1120108" y="1773803"/>
                  </a:cubicBezTo>
                  <a:cubicBezTo>
                    <a:pt x="1106447" y="1786270"/>
                    <a:pt x="1094028" y="1787517"/>
                    <a:pt x="1081609" y="1771309"/>
                  </a:cubicBezTo>
                  <a:cubicBezTo>
                    <a:pt x="1074158" y="1761336"/>
                    <a:pt x="1067948" y="1742635"/>
                    <a:pt x="1053045" y="1758842"/>
                  </a:cubicBezTo>
                  <a:cubicBezTo>
                    <a:pt x="1044352" y="1766322"/>
                    <a:pt x="1053045" y="1777543"/>
                    <a:pt x="1058013" y="1786270"/>
                  </a:cubicBezTo>
                  <a:cubicBezTo>
                    <a:pt x="1065464" y="1797491"/>
                    <a:pt x="1075400" y="1806218"/>
                    <a:pt x="1082851" y="1817438"/>
                  </a:cubicBezTo>
                  <a:cubicBezTo>
                    <a:pt x="1091544" y="1828659"/>
                    <a:pt x="1079125" y="1853593"/>
                    <a:pt x="1064222" y="1851100"/>
                  </a:cubicBezTo>
                  <a:cubicBezTo>
                    <a:pt x="1020756" y="1842373"/>
                    <a:pt x="979774" y="1866060"/>
                    <a:pt x="937550" y="1862320"/>
                  </a:cubicBezTo>
                  <a:cubicBezTo>
                    <a:pt x="927614" y="1862320"/>
                    <a:pt x="921405" y="1862320"/>
                    <a:pt x="918921" y="1852347"/>
                  </a:cubicBezTo>
                  <a:cubicBezTo>
                    <a:pt x="917679" y="1844866"/>
                    <a:pt x="921405" y="1836139"/>
                    <a:pt x="928856" y="1833646"/>
                  </a:cubicBezTo>
                  <a:cubicBezTo>
                    <a:pt x="964871" y="1823672"/>
                    <a:pt x="945001" y="1794997"/>
                    <a:pt x="947485" y="1773803"/>
                  </a:cubicBezTo>
                  <a:cubicBezTo>
                    <a:pt x="949968" y="1755102"/>
                    <a:pt x="935066" y="1747622"/>
                    <a:pt x="917679" y="1745128"/>
                  </a:cubicBezTo>
                  <a:cubicBezTo>
                    <a:pt x="922647" y="1707726"/>
                    <a:pt x="922647" y="1707726"/>
                    <a:pt x="961145" y="1702739"/>
                  </a:cubicBezTo>
                  <a:cubicBezTo>
                    <a:pt x="978532" y="1700246"/>
                    <a:pt x="974806" y="1691519"/>
                    <a:pt x="967355" y="1682792"/>
                  </a:cubicBezTo>
                  <a:cubicBezTo>
                    <a:pt x="962387" y="1679052"/>
                    <a:pt x="957420" y="1675311"/>
                    <a:pt x="956178" y="1671571"/>
                  </a:cubicBezTo>
                  <a:cubicBezTo>
                    <a:pt x="953694" y="1664091"/>
                    <a:pt x="953694" y="1656611"/>
                    <a:pt x="954936" y="1649130"/>
                  </a:cubicBezTo>
                  <a:cubicBezTo>
                    <a:pt x="954936" y="1646637"/>
                    <a:pt x="963629" y="1644143"/>
                    <a:pt x="968597" y="1644143"/>
                  </a:cubicBezTo>
                  <a:cubicBezTo>
                    <a:pt x="983500" y="1645390"/>
                    <a:pt x="999644" y="1647883"/>
                    <a:pt x="1015789" y="1647883"/>
                  </a:cubicBezTo>
                  <a:cubicBezTo>
                    <a:pt x="1021998" y="1647883"/>
                    <a:pt x="1031933" y="1644143"/>
                    <a:pt x="1034417" y="1637910"/>
                  </a:cubicBezTo>
                  <a:cubicBezTo>
                    <a:pt x="1041868" y="1626689"/>
                    <a:pt x="1029450" y="1620455"/>
                    <a:pt x="1020756" y="1615469"/>
                  </a:cubicBezTo>
                  <a:cubicBezTo>
                    <a:pt x="1007095" y="1603001"/>
                    <a:pt x="985983" y="1603001"/>
                    <a:pt x="977290" y="1583054"/>
                  </a:cubicBezTo>
                  <a:cubicBezTo>
                    <a:pt x="985983" y="1545652"/>
                    <a:pt x="1019514" y="1545652"/>
                    <a:pt x="1046836" y="1535678"/>
                  </a:cubicBezTo>
                  <a:cubicBezTo>
                    <a:pt x="1064222" y="1529444"/>
                    <a:pt x="1065464" y="1551886"/>
                    <a:pt x="1080367" y="1551886"/>
                  </a:cubicBezTo>
                  <a:cubicBezTo>
                    <a:pt x="1087818" y="1551886"/>
                    <a:pt x="1098995" y="1550639"/>
                    <a:pt x="1096512" y="1543158"/>
                  </a:cubicBezTo>
                  <a:cubicBezTo>
                    <a:pt x="1090302" y="1526951"/>
                    <a:pt x="1086577" y="1510744"/>
                    <a:pt x="1095270" y="1494536"/>
                  </a:cubicBezTo>
                  <a:cubicBezTo>
                    <a:pt x="1044352" y="1472095"/>
                    <a:pt x="1110173" y="1458381"/>
                    <a:pt x="1100237" y="1437187"/>
                  </a:cubicBezTo>
                  <a:cubicBezTo>
                    <a:pt x="1098995" y="1432200"/>
                    <a:pt x="1117624" y="1432200"/>
                    <a:pt x="1128801" y="1435940"/>
                  </a:cubicBezTo>
                  <a:cubicBezTo>
                    <a:pt x="1163574" y="1444667"/>
                    <a:pt x="1194621" y="1428460"/>
                    <a:pt x="1223185" y="1411006"/>
                  </a:cubicBezTo>
                  <a:cubicBezTo>
                    <a:pt x="1231878" y="1406019"/>
                    <a:pt x="1230636" y="1386071"/>
                    <a:pt x="1221943" y="1383578"/>
                  </a:cubicBezTo>
                  <a:cubicBezTo>
                    <a:pt x="1200831" y="1378591"/>
                    <a:pt x="1178477" y="1367370"/>
                    <a:pt x="1161090" y="1372357"/>
                  </a:cubicBezTo>
                  <a:cubicBezTo>
                    <a:pt x="1131285" y="1379837"/>
                    <a:pt x="1125075" y="1356150"/>
                    <a:pt x="1107689" y="1346176"/>
                  </a:cubicBezTo>
                  <a:cubicBezTo>
                    <a:pt x="1106447" y="1358643"/>
                    <a:pt x="1106447" y="1372357"/>
                    <a:pt x="1103963" y="1383578"/>
                  </a:cubicBezTo>
                  <a:cubicBezTo>
                    <a:pt x="1097754" y="1402278"/>
                    <a:pt x="1081609" y="1406019"/>
                    <a:pt x="1069190" y="1391058"/>
                  </a:cubicBezTo>
                  <a:cubicBezTo>
                    <a:pt x="1058013" y="1377344"/>
                    <a:pt x="1050562" y="1361136"/>
                    <a:pt x="1028208" y="1361136"/>
                  </a:cubicBezTo>
                  <a:cubicBezTo>
                    <a:pt x="1030691" y="1372357"/>
                    <a:pt x="1040627" y="1382331"/>
                    <a:pt x="1028208" y="1388564"/>
                  </a:cubicBezTo>
                  <a:cubicBezTo>
                    <a:pt x="1023240" y="1392305"/>
                    <a:pt x="1012063" y="1391058"/>
                    <a:pt x="1007095" y="1387318"/>
                  </a:cubicBezTo>
                  <a:cubicBezTo>
                    <a:pt x="987225" y="1367370"/>
                    <a:pt x="968597" y="1344929"/>
                    <a:pt x="951210" y="1322488"/>
                  </a:cubicBezTo>
                  <a:cubicBezTo>
                    <a:pt x="947485" y="1318748"/>
                    <a:pt x="948727" y="1306281"/>
                    <a:pt x="953694" y="1301294"/>
                  </a:cubicBezTo>
                  <a:cubicBezTo>
                    <a:pt x="958662" y="1291320"/>
                    <a:pt x="963629" y="1301294"/>
                    <a:pt x="969839" y="1305034"/>
                  </a:cubicBezTo>
                  <a:cubicBezTo>
                    <a:pt x="978532" y="1310021"/>
                    <a:pt x="988467" y="1315008"/>
                    <a:pt x="997160" y="1318748"/>
                  </a:cubicBezTo>
                  <a:cubicBezTo>
                    <a:pt x="1000886" y="1318748"/>
                    <a:pt x="1005854" y="1315008"/>
                    <a:pt x="1009579" y="1311267"/>
                  </a:cubicBezTo>
                  <a:cubicBezTo>
                    <a:pt x="1010821" y="1310021"/>
                    <a:pt x="1012063" y="1306281"/>
                    <a:pt x="1009579" y="1303787"/>
                  </a:cubicBezTo>
                  <a:cubicBezTo>
                    <a:pt x="1007095" y="1296307"/>
                    <a:pt x="1004612" y="1288826"/>
                    <a:pt x="999644" y="1283839"/>
                  </a:cubicBezTo>
                  <a:cubicBezTo>
                    <a:pt x="977290" y="1267632"/>
                    <a:pt x="981016" y="1248931"/>
                    <a:pt x="992193" y="1228984"/>
                  </a:cubicBezTo>
                  <a:cubicBezTo>
                    <a:pt x="995918" y="1222750"/>
                    <a:pt x="997160" y="1212776"/>
                    <a:pt x="1008337" y="1214023"/>
                  </a:cubicBezTo>
                  <a:cubicBezTo>
                    <a:pt x="1017031" y="1215270"/>
                    <a:pt x="1019514" y="1222750"/>
                    <a:pt x="1021998" y="1230230"/>
                  </a:cubicBezTo>
                  <a:cubicBezTo>
                    <a:pt x="1023240" y="1235217"/>
                    <a:pt x="1025724" y="1242698"/>
                    <a:pt x="1026966" y="1242698"/>
                  </a:cubicBezTo>
                  <a:cubicBezTo>
                    <a:pt x="1036901" y="1245191"/>
                    <a:pt x="1041868" y="1237711"/>
                    <a:pt x="1043110" y="1230230"/>
                  </a:cubicBezTo>
                  <a:cubicBezTo>
                    <a:pt x="1044352" y="1221503"/>
                    <a:pt x="1043110" y="1214023"/>
                    <a:pt x="1044352" y="1206542"/>
                  </a:cubicBezTo>
                  <a:cubicBezTo>
                    <a:pt x="1049010" y="1180361"/>
                    <a:pt x="1050174" y="1173816"/>
                    <a:pt x="1068279" y="1178491"/>
                  </a:cubicBezTo>
                  <a:lnTo>
                    <a:pt x="1091924" y="1186310"/>
                  </a:lnTo>
                  <a:lnTo>
                    <a:pt x="1091913" y="1185337"/>
                  </a:lnTo>
                  <a:cubicBezTo>
                    <a:pt x="1091913" y="1174113"/>
                    <a:pt x="1090667" y="1162890"/>
                    <a:pt x="1093159" y="1152914"/>
                  </a:cubicBezTo>
                  <a:cubicBezTo>
                    <a:pt x="1099387" y="1135456"/>
                    <a:pt x="1096896" y="1124233"/>
                    <a:pt x="1079456" y="1113010"/>
                  </a:cubicBezTo>
                  <a:cubicBezTo>
                    <a:pt x="1068245" y="1106774"/>
                    <a:pt x="1059525" y="1095551"/>
                    <a:pt x="1052051" y="1085575"/>
                  </a:cubicBezTo>
                  <a:cubicBezTo>
                    <a:pt x="1049560" y="1081834"/>
                    <a:pt x="1050805" y="1076846"/>
                    <a:pt x="1049560" y="1071858"/>
                  </a:cubicBezTo>
                  <a:cubicBezTo>
                    <a:pt x="1054542" y="1070611"/>
                    <a:pt x="1060771" y="1069364"/>
                    <a:pt x="1063262" y="1071858"/>
                  </a:cubicBezTo>
                  <a:cubicBezTo>
                    <a:pt x="1074473" y="1079340"/>
                    <a:pt x="1083193" y="1088069"/>
                    <a:pt x="1094404" y="1095551"/>
                  </a:cubicBezTo>
                  <a:cubicBezTo>
                    <a:pt x="1096896" y="1096798"/>
                    <a:pt x="1103124" y="1091810"/>
                    <a:pt x="1108107" y="1089316"/>
                  </a:cubicBezTo>
                  <a:cubicBezTo>
                    <a:pt x="1111844" y="1084328"/>
                    <a:pt x="1116827" y="1081834"/>
                    <a:pt x="1123055" y="1084328"/>
                  </a:cubicBezTo>
                  <a:cubicBezTo>
                    <a:pt x="1131775" y="1091810"/>
                    <a:pt x="1139249" y="1099292"/>
                    <a:pt x="1151706" y="1099292"/>
                  </a:cubicBezTo>
                  <a:cubicBezTo>
                    <a:pt x="1157934" y="1101786"/>
                    <a:pt x="1162917" y="1105527"/>
                    <a:pt x="1166654" y="1109269"/>
                  </a:cubicBezTo>
                  <a:cubicBezTo>
                    <a:pt x="1170391" y="1113010"/>
                    <a:pt x="1175374" y="1116751"/>
                    <a:pt x="1179111" y="1119245"/>
                  </a:cubicBezTo>
                  <a:lnTo>
                    <a:pt x="1183403" y="1119961"/>
                  </a:lnTo>
                  <a:lnTo>
                    <a:pt x="1185674" y="1119961"/>
                  </a:lnTo>
                  <a:lnTo>
                    <a:pt x="1185249" y="1120269"/>
                  </a:lnTo>
                  <a:lnTo>
                    <a:pt x="1186585" y="1120492"/>
                  </a:lnTo>
                  <a:cubicBezTo>
                    <a:pt x="1202779" y="1120492"/>
                    <a:pt x="1218973" y="1120492"/>
                    <a:pt x="1235167" y="1120492"/>
                  </a:cubicBezTo>
                  <a:cubicBezTo>
                    <a:pt x="1283749" y="1136703"/>
                    <a:pt x="1256344" y="1078093"/>
                    <a:pt x="1282503" y="1073105"/>
                  </a:cubicBezTo>
                  <a:cubicBezTo>
                    <a:pt x="1298697" y="1073105"/>
                    <a:pt x="1314891" y="1073105"/>
                    <a:pt x="1331085" y="1073105"/>
                  </a:cubicBezTo>
                  <a:cubicBezTo>
                    <a:pt x="1337313" y="1078093"/>
                    <a:pt x="1338559" y="1085575"/>
                    <a:pt x="1339805" y="1093057"/>
                  </a:cubicBezTo>
                  <a:cubicBezTo>
                    <a:pt x="1339805" y="1085575"/>
                    <a:pt x="1341050" y="1078093"/>
                    <a:pt x="1347279" y="1073105"/>
                  </a:cubicBezTo>
                  <a:cubicBezTo>
                    <a:pt x="1352261" y="1073105"/>
                    <a:pt x="1357244" y="1073105"/>
                    <a:pt x="1363473" y="1073105"/>
                  </a:cubicBezTo>
                  <a:cubicBezTo>
                    <a:pt x="1367210" y="1078093"/>
                    <a:pt x="1370947" y="1085575"/>
                    <a:pt x="1370947" y="1091810"/>
                  </a:cubicBezTo>
                  <a:cubicBezTo>
                    <a:pt x="1373438" y="1099292"/>
                    <a:pt x="1373438" y="1105527"/>
                    <a:pt x="1372192" y="1113010"/>
                  </a:cubicBezTo>
                  <a:cubicBezTo>
                    <a:pt x="1369701" y="1119245"/>
                    <a:pt x="1362227" y="1127974"/>
                    <a:pt x="1365964" y="1132962"/>
                  </a:cubicBezTo>
                  <a:cubicBezTo>
                    <a:pt x="1370947" y="1140444"/>
                    <a:pt x="1380912" y="1131715"/>
                    <a:pt x="1390878" y="1132962"/>
                  </a:cubicBezTo>
                  <a:cubicBezTo>
                    <a:pt x="1403334" y="1130468"/>
                    <a:pt x="1417037" y="1134209"/>
                    <a:pt x="1429494" y="1130468"/>
                  </a:cubicBezTo>
                  <a:cubicBezTo>
                    <a:pt x="1434477" y="1129221"/>
                    <a:pt x="1439459" y="1122986"/>
                    <a:pt x="1439459" y="1122986"/>
                  </a:cubicBezTo>
                  <a:cubicBezTo>
                    <a:pt x="1433231" y="1116751"/>
                    <a:pt x="1424511" y="1120492"/>
                    <a:pt x="1417037" y="1119245"/>
                  </a:cubicBezTo>
                  <a:cubicBezTo>
                    <a:pt x="1410809" y="1119245"/>
                    <a:pt x="1404580" y="1116751"/>
                    <a:pt x="1398352" y="1115504"/>
                  </a:cubicBezTo>
                  <a:cubicBezTo>
                    <a:pt x="1389632" y="1111763"/>
                    <a:pt x="1383403" y="1105527"/>
                    <a:pt x="1377175" y="1096798"/>
                  </a:cubicBezTo>
                  <a:cubicBezTo>
                    <a:pt x="1372192" y="1089316"/>
                    <a:pt x="1368455" y="1079340"/>
                    <a:pt x="1363473" y="1073105"/>
                  </a:cubicBezTo>
                  <a:cubicBezTo>
                    <a:pt x="1370947" y="1053153"/>
                    <a:pt x="1384649" y="1048165"/>
                    <a:pt x="1407072" y="1051906"/>
                  </a:cubicBezTo>
                  <a:cubicBezTo>
                    <a:pt x="1446933" y="1059388"/>
                    <a:pt x="1455653" y="1056894"/>
                    <a:pt x="1466864" y="1019483"/>
                  </a:cubicBezTo>
                  <a:cubicBezTo>
                    <a:pt x="1478076" y="988308"/>
                    <a:pt x="1494270" y="979579"/>
                    <a:pt x="1524166" y="983320"/>
                  </a:cubicBezTo>
                  <a:cubicBezTo>
                    <a:pt x="1534131" y="983320"/>
                    <a:pt x="1544097" y="979579"/>
                    <a:pt x="1554062" y="977085"/>
                  </a:cubicBezTo>
                  <a:close/>
                  <a:moveTo>
                    <a:pt x="1704105" y="957578"/>
                  </a:moveTo>
                  <a:cubicBezTo>
                    <a:pt x="1707873" y="955105"/>
                    <a:pt x="1714153" y="956342"/>
                    <a:pt x="1719177" y="957578"/>
                  </a:cubicBezTo>
                  <a:cubicBezTo>
                    <a:pt x="1720433" y="957578"/>
                    <a:pt x="1721689" y="960051"/>
                    <a:pt x="1724201" y="962524"/>
                  </a:cubicBezTo>
                  <a:cubicBezTo>
                    <a:pt x="1724201" y="964997"/>
                    <a:pt x="1724201" y="968706"/>
                    <a:pt x="1722945" y="969942"/>
                  </a:cubicBezTo>
                  <a:cubicBezTo>
                    <a:pt x="1696569" y="989725"/>
                    <a:pt x="1707873" y="1016927"/>
                    <a:pt x="1709129" y="1041656"/>
                  </a:cubicBezTo>
                  <a:cubicBezTo>
                    <a:pt x="1710385" y="1054020"/>
                    <a:pt x="1716665" y="1066384"/>
                    <a:pt x="1712897" y="1079985"/>
                  </a:cubicBezTo>
                  <a:cubicBezTo>
                    <a:pt x="1707873" y="1089876"/>
                    <a:pt x="1700337" y="1098532"/>
                    <a:pt x="1690288" y="1099768"/>
                  </a:cubicBezTo>
                  <a:cubicBezTo>
                    <a:pt x="1675216" y="1102241"/>
                    <a:pt x="1671448" y="1092349"/>
                    <a:pt x="1672704" y="1081221"/>
                  </a:cubicBezTo>
                  <a:cubicBezTo>
                    <a:pt x="1676472" y="1062675"/>
                    <a:pt x="1662656" y="1060202"/>
                    <a:pt x="1650096" y="1055256"/>
                  </a:cubicBezTo>
                  <a:cubicBezTo>
                    <a:pt x="1642559" y="1051547"/>
                    <a:pt x="1637535" y="1042892"/>
                    <a:pt x="1641303" y="1036710"/>
                  </a:cubicBezTo>
                  <a:cubicBezTo>
                    <a:pt x="1661400" y="1009508"/>
                    <a:pt x="1672704" y="974888"/>
                    <a:pt x="1704105" y="957578"/>
                  </a:cubicBezTo>
                  <a:close/>
                  <a:moveTo>
                    <a:pt x="3163435" y="957043"/>
                  </a:moveTo>
                  <a:lnTo>
                    <a:pt x="3161084" y="959894"/>
                  </a:lnTo>
                  <a:cubicBezTo>
                    <a:pt x="3153056" y="963640"/>
                    <a:pt x="3145953" y="968009"/>
                    <a:pt x="3140241" y="973783"/>
                  </a:cubicBezTo>
                  <a:lnTo>
                    <a:pt x="3138408" y="977054"/>
                  </a:lnTo>
                  <a:lnTo>
                    <a:pt x="3146079" y="974075"/>
                  </a:lnTo>
                  <a:cubicBezTo>
                    <a:pt x="3152032" y="971971"/>
                    <a:pt x="3157672" y="969516"/>
                    <a:pt x="3161510" y="965249"/>
                  </a:cubicBezTo>
                  <a:lnTo>
                    <a:pt x="3163435" y="957043"/>
                  </a:lnTo>
                  <a:close/>
                  <a:moveTo>
                    <a:pt x="3324526" y="944115"/>
                  </a:moveTo>
                  <a:cubicBezTo>
                    <a:pt x="3334418" y="948826"/>
                    <a:pt x="3334418" y="954714"/>
                    <a:pt x="3324526" y="959425"/>
                  </a:cubicBezTo>
                  <a:cubicBezTo>
                    <a:pt x="3324526" y="954714"/>
                    <a:pt x="3324526" y="948826"/>
                    <a:pt x="3324526" y="944115"/>
                  </a:cubicBezTo>
                  <a:close/>
                  <a:moveTo>
                    <a:pt x="2494376" y="944114"/>
                  </a:moveTo>
                  <a:cubicBezTo>
                    <a:pt x="2495554" y="958768"/>
                    <a:pt x="2497909" y="974643"/>
                    <a:pt x="2499086" y="990518"/>
                  </a:cubicBezTo>
                  <a:cubicBezTo>
                    <a:pt x="2499086" y="991739"/>
                    <a:pt x="2489666" y="997845"/>
                    <a:pt x="2487311" y="996623"/>
                  </a:cubicBezTo>
                  <a:cubicBezTo>
                    <a:pt x="2474358" y="988075"/>
                    <a:pt x="2467293" y="973421"/>
                    <a:pt x="2469648" y="957546"/>
                  </a:cubicBezTo>
                  <a:cubicBezTo>
                    <a:pt x="2472003" y="946556"/>
                    <a:pt x="2483778" y="945335"/>
                    <a:pt x="2494376" y="944114"/>
                  </a:cubicBezTo>
                  <a:close/>
                  <a:moveTo>
                    <a:pt x="1219489" y="937028"/>
                  </a:moveTo>
                  <a:cubicBezTo>
                    <a:pt x="1223561" y="936374"/>
                    <a:pt x="1227425" y="937837"/>
                    <a:pt x="1231061" y="943072"/>
                  </a:cubicBezTo>
                  <a:cubicBezTo>
                    <a:pt x="1251668" y="973865"/>
                    <a:pt x="1203182" y="971401"/>
                    <a:pt x="1198333" y="992341"/>
                  </a:cubicBezTo>
                  <a:cubicBezTo>
                    <a:pt x="1191060" y="986182"/>
                    <a:pt x="1182575" y="981255"/>
                    <a:pt x="1175302" y="972633"/>
                  </a:cubicBezTo>
                  <a:cubicBezTo>
                    <a:pt x="1170453" y="967706"/>
                    <a:pt x="1171665" y="954157"/>
                    <a:pt x="1177726" y="955389"/>
                  </a:cubicBezTo>
                  <a:cubicBezTo>
                    <a:pt x="1193181" y="960008"/>
                    <a:pt x="1207273" y="938991"/>
                    <a:pt x="1219489" y="937028"/>
                  </a:cubicBezTo>
                  <a:close/>
                  <a:moveTo>
                    <a:pt x="778926" y="922131"/>
                  </a:moveTo>
                  <a:cubicBezTo>
                    <a:pt x="780300" y="922131"/>
                    <a:pt x="783048" y="927626"/>
                    <a:pt x="784421" y="929000"/>
                  </a:cubicBezTo>
                  <a:cubicBezTo>
                    <a:pt x="780300" y="934495"/>
                    <a:pt x="778926" y="939990"/>
                    <a:pt x="773431" y="941364"/>
                  </a:cubicBezTo>
                  <a:cubicBezTo>
                    <a:pt x="767936" y="942737"/>
                    <a:pt x="763815" y="937242"/>
                    <a:pt x="766563" y="931747"/>
                  </a:cubicBezTo>
                  <a:cubicBezTo>
                    <a:pt x="767936" y="927626"/>
                    <a:pt x="774805" y="924879"/>
                    <a:pt x="778926" y="922131"/>
                  </a:cubicBezTo>
                  <a:close/>
                  <a:moveTo>
                    <a:pt x="3280566" y="916640"/>
                  </a:moveTo>
                  <a:cubicBezTo>
                    <a:pt x="3300104" y="916640"/>
                    <a:pt x="3311095" y="927458"/>
                    <a:pt x="3312316" y="946690"/>
                  </a:cubicBezTo>
                  <a:cubicBezTo>
                    <a:pt x="3281787" y="953902"/>
                    <a:pt x="3281787" y="953902"/>
                    <a:pt x="3280566" y="916640"/>
                  </a:cubicBezTo>
                  <a:close/>
                  <a:moveTo>
                    <a:pt x="1490058" y="916639"/>
                  </a:moveTo>
                  <a:cubicBezTo>
                    <a:pt x="1495998" y="916639"/>
                    <a:pt x="1500751" y="916639"/>
                    <a:pt x="1504315" y="916639"/>
                  </a:cubicBezTo>
                  <a:lnTo>
                    <a:pt x="1505503" y="916639"/>
                  </a:lnTo>
                  <a:lnTo>
                    <a:pt x="1507611" y="918584"/>
                  </a:lnTo>
                  <a:lnTo>
                    <a:pt x="1520949" y="930897"/>
                  </a:lnTo>
                  <a:lnTo>
                    <a:pt x="1520795" y="931691"/>
                  </a:lnTo>
                  <a:lnTo>
                    <a:pt x="1517979" y="946194"/>
                  </a:lnTo>
                  <a:cubicBezTo>
                    <a:pt x="1516197" y="950798"/>
                    <a:pt x="1513226" y="954660"/>
                    <a:pt x="1507880" y="957036"/>
                  </a:cubicBezTo>
                  <a:cubicBezTo>
                    <a:pt x="1501939" y="959412"/>
                    <a:pt x="1493622" y="958224"/>
                    <a:pt x="1486494" y="955848"/>
                  </a:cubicBezTo>
                  <a:cubicBezTo>
                    <a:pt x="1479365" y="953471"/>
                    <a:pt x="1478177" y="945154"/>
                    <a:pt x="1481741" y="936838"/>
                  </a:cubicBezTo>
                  <a:cubicBezTo>
                    <a:pt x="1484117" y="929709"/>
                    <a:pt x="1486494" y="923768"/>
                    <a:pt x="1490058" y="916639"/>
                  </a:cubicBezTo>
                  <a:close/>
                  <a:moveTo>
                    <a:pt x="3260531" y="907539"/>
                  </a:moveTo>
                  <a:cubicBezTo>
                    <a:pt x="3261332" y="908054"/>
                    <a:pt x="3262248" y="910458"/>
                    <a:pt x="3263164" y="915267"/>
                  </a:cubicBezTo>
                  <a:cubicBezTo>
                    <a:pt x="3261332" y="913893"/>
                    <a:pt x="3258584" y="912519"/>
                    <a:pt x="3258584" y="911145"/>
                  </a:cubicBezTo>
                  <a:cubicBezTo>
                    <a:pt x="3259042" y="908398"/>
                    <a:pt x="3259729" y="907024"/>
                    <a:pt x="3260531" y="907539"/>
                  </a:cubicBezTo>
                  <a:close/>
                  <a:moveTo>
                    <a:pt x="1973523" y="905649"/>
                  </a:moveTo>
                  <a:lnTo>
                    <a:pt x="1976663" y="907480"/>
                  </a:lnTo>
                  <a:lnTo>
                    <a:pt x="1967242" y="910226"/>
                  </a:lnTo>
                  <a:lnTo>
                    <a:pt x="1973523" y="905649"/>
                  </a:lnTo>
                  <a:close/>
                  <a:moveTo>
                    <a:pt x="1470579" y="902690"/>
                  </a:moveTo>
                  <a:cubicBezTo>
                    <a:pt x="1472680" y="901739"/>
                    <a:pt x="1475590" y="902056"/>
                    <a:pt x="1478822" y="903959"/>
                  </a:cubicBezTo>
                  <a:cubicBezTo>
                    <a:pt x="1481408" y="906495"/>
                    <a:pt x="1483993" y="911569"/>
                    <a:pt x="1487872" y="915373"/>
                  </a:cubicBezTo>
                  <a:cubicBezTo>
                    <a:pt x="1482701" y="915373"/>
                    <a:pt x="1478822" y="915373"/>
                    <a:pt x="1472357" y="912837"/>
                  </a:cubicBezTo>
                  <a:cubicBezTo>
                    <a:pt x="1469771" y="912837"/>
                    <a:pt x="1467185" y="910300"/>
                    <a:pt x="1467185" y="909032"/>
                  </a:cubicBezTo>
                  <a:cubicBezTo>
                    <a:pt x="1467185" y="905861"/>
                    <a:pt x="1468478" y="903642"/>
                    <a:pt x="1470579" y="902690"/>
                  </a:cubicBezTo>
                  <a:close/>
                  <a:moveTo>
                    <a:pt x="1522137" y="867181"/>
                  </a:moveTo>
                  <a:cubicBezTo>
                    <a:pt x="1539025" y="867181"/>
                    <a:pt x="1553501" y="873522"/>
                    <a:pt x="1565564" y="883667"/>
                  </a:cubicBezTo>
                  <a:cubicBezTo>
                    <a:pt x="1567976" y="884935"/>
                    <a:pt x="1567976" y="891276"/>
                    <a:pt x="1570389" y="895080"/>
                  </a:cubicBezTo>
                  <a:cubicBezTo>
                    <a:pt x="1565564" y="896348"/>
                    <a:pt x="1560739" y="898885"/>
                    <a:pt x="1555913" y="897616"/>
                  </a:cubicBezTo>
                  <a:cubicBezTo>
                    <a:pt x="1539025" y="895080"/>
                    <a:pt x="1530581" y="882399"/>
                    <a:pt x="1522137" y="867181"/>
                  </a:cubicBezTo>
                  <a:close/>
                  <a:moveTo>
                    <a:pt x="1553736" y="834208"/>
                  </a:moveTo>
                  <a:cubicBezTo>
                    <a:pt x="1553736" y="836040"/>
                    <a:pt x="1550989" y="838789"/>
                    <a:pt x="1550989" y="838789"/>
                  </a:cubicBezTo>
                  <a:cubicBezTo>
                    <a:pt x="1544119" y="837872"/>
                    <a:pt x="1545493" y="836040"/>
                    <a:pt x="1553736" y="834208"/>
                  </a:cubicBezTo>
                  <a:close/>
                  <a:moveTo>
                    <a:pt x="1508402" y="828715"/>
                  </a:moveTo>
                  <a:lnTo>
                    <a:pt x="1510233" y="833425"/>
                  </a:lnTo>
                  <a:lnTo>
                    <a:pt x="1505655" y="838136"/>
                  </a:lnTo>
                  <a:lnTo>
                    <a:pt x="1508402" y="828715"/>
                  </a:lnTo>
                  <a:close/>
                  <a:moveTo>
                    <a:pt x="2030130" y="773763"/>
                  </a:moveTo>
                  <a:cubicBezTo>
                    <a:pt x="2032572" y="773763"/>
                    <a:pt x="2035015" y="775333"/>
                    <a:pt x="2037457" y="776903"/>
                  </a:cubicBezTo>
                  <a:cubicBezTo>
                    <a:pt x="2036236" y="778473"/>
                    <a:pt x="2035015" y="783184"/>
                    <a:pt x="2035015" y="783184"/>
                  </a:cubicBezTo>
                  <a:cubicBezTo>
                    <a:pt x="2032572" y="783184"/>
                    <a:pt x="2030130" y="781613"/>
                    <a:pt x="2027687" y="780043"/>
                  </a:cubicBezTo>
                  <a:cubicBezTo>
                    <a:pt x="2028908" y="778473"/>
                    <a:pt x="2028908" y="773763"/>
                    <a:pt x="2030130" y="773763"/>
                  </a:cubicBezTo>
                  <a:close/>
                  <a:moveTo>
                    <a:pt x="1830466" y="765692"/>
                  </a:moveTo>
                  <a:cubicBezTo>
                    <a:pt x="1841671" y="766461"/>
                    <a:pt x="1852876" y="768920"/>
                    <a:pt x="1856610" y="772609"/>
                  </a:cubicBezTo>
                  <a:cubicBezTo>
                    <a:pt x="1861590" y="777528"/>
                    <a:pt x="1860345" y="782447"/>
                    <a:pt x="1854120" y="783677"/>
                  </a:cubicBezTo>
                  <a:cubicBezTo>
                    <a:pt x="1816771" y="793514"/>
                    <a:pt x="1827976" y="824257"/>
                    <a:pt x="1825486" y="848851"/>
                  </a:cubicBezTo>
                  <a:lnTo>
                    <a:pt x="1824912" y="852255"/>
                  </a:lnTo>
                  <a:lnTo>
                    <a:pt x="1855648" y="852255"/>
                  </a:lnTo>
                  <a:cubicBezTo>
                    <a:pt x="1873402" y="823219"/>
                    <a:pt x="1873402" y="823219"/>
                    <a:pt x="1905105" y="835843"/>
                  </a:cubicBezTo>
                  <a:cubicBezTo>
                    <a:pt x="1903837" y="856042"/>
                    <a:pt x="1916518" y="871191"/>
                    <a:pt x="1926663" y="886340"/>
                  </a:cubicBezTo>
                  <a:cubicBezTo>
                    <a:pt x="1933003" y="892653"/>
                    <a:pt x="1933003" y="902752"/>
                    <a:pt x="1926663" y="907802"/>
                  </a:cubicBezTo>
                  <a:cubicBezTo>
                    <a:pt x="1921590" y="911589"/>
                    <a:pt x="1911445" y="915376"/>
                    <a:pt x="1905105" y="912851"/>
                  </a:cubicBezTo>
                  <a:cubicBezTo>
                    <a:pt x="1892424" y="907802"/>
                    <a:pt x="1882279" y="898965"/>
                    <a:pt x="1869598" y="892653"/>
                  </a:cubicBezTo>
                  <a:cubicBezTo>
                    <a:pt x="1860721" y="888865"/>
                    <a:pt x="1849308" y="886340"/>
                    <a:pt x="1839163" y="883816"/>
                  </a:cubicBezTo>
                  <a:lnTo>
                    <a:pt x="1838976" y="883629"/>
                  </a:lnTo>
                  <a:lnTo>
                    <a:pt x="1822724" y="907972"/>
                  </a:lnTo>
                  <a:cubicBezTo>
                    <a:pt x="1803232" y="929704"/>
                    <a:pt x="1781290" y="931549"/>
                    <a:pt x="1749543" y="914025"/>
                  </a:cubicBezTo>
                  <a:cubicBezTo>
                    <a:pt x="1740828" y="909106"/>
                    <a:pt x="1732114" y="906647"/>
                    <a:pt x="1722154" y="902957"/>
                  </a:cubicBezTo>
                  <a:cubicBezTo>
                    <a:pt x="1705969" y="898039"/>
                    <a:pt x="1703479" y="885742"/>
                    <a:pt x="1713439" y="873445"/>
                  </a:cubicBezTo>
                  <a:cubicBezTo>
                    <a:pt x="1733358" y="851310"/>
                    <a:pt x="1753278" y="830405"/>
                    <a:pt x="1785647" y="831635"/>
                  </a:cubicBezTo>
                  <a:cubicBezTo>
                    <a:pt x="1793117" y="831635"/>
                    <a:pt x="1800587" y="827946"/>
                    <a:pt x="1801832" y="816879"/>
                  </a:cubicBezTo>
                  <a:cubicBezTo>
                    <a:pt x="1790627" y="802122"/>
                    <a:pt x="1771953" y="825486"/>
                    <a:pt x="1759503" y="808271"/>
                  </a:cubicBezTo>
                  <a:cubicBezTo>
                    <a:pt x="1773197" y="794744"/>
                    <a:pt x="1789382" y="781217"/>
                    <a:pt x="1804322" y="768920"/>
                  </a:cubicBezTo>
                  <a:cubicBezTo>
                    <a:pt x="1808057" y="765846"/>
                    <a:pt x="1819261" y="764924"/>
                    <a:pt x="1830466" y="765692"/>
                  </a:cubicBezTo>
                  <a:close/>
                  <a:moveTo>
                    <a:pt x="794039" y="718812"/>
                  </a:moveTo>
                  <a:cubicBezTo>
                    <a:pt x="795413" y="722933"/>
                    <a:pt x="798161" y="728428"/>
                    <a:pt x="800909" y="732549"/>
                  </a:cubicBezTo>
                  <a:cubicBezTo>
                    <a:pt x="798161" y="736671"/>
                    <a:pt x="795413" y="740792"/>
                    <a:pt x="792665" y="744913"/>
                  </a:cubicBezTo>
                  <a:cubicBezTo>
                    <a:pt x="789918" y="740792"/>
                    <a:pt x="785796" y="735297"/>
                    <a:pt x="787170" y="731176"/>
                  </a:cubicBezTo>
                  <a:cubicBezTo>
                    <a:pt x="787170" y="727054"/>
                    <a:pt x="791291" y="722933"/>
                    <a:pt x="794039" y="718812"/>
                  </a:cubicBezTo>
                  <a:close/>
                  <a:moveTo>
                    <a:pt x="491721" y="694872"/>
                  </a:moveTo>
                  <a:cubicBezTo>
                    <a:pt x="501413" y="695494"/>
                    <a:pt x="510792" y="703901"/>
                    <a:pt x="524547" y="719468"/>
                  </a:cubicBezTo>
                  <a:cubicBezTo>
                    <a:pt x="544556" y="743131"/>
                    <a:pt x="543305" y="759321"/>
                    <a:pt x="517044" y="775511"/>
                  </a:cubicBezTo>
                  <a:cubicBezTo>
                    <a:pt x="510792" y="779247"/>
                    <a:pt x="512042" y="784229"/>
                    <a:pt x="518295" y="787965"/>
                  </a:cubicBezTo>
                  <a:cubicBezTo>
                    <a:pt x="530800" y="800419"/>
                    <a:pt x="528299" y="809137"/>
                    <a:pt x="515794" y="820345"/>
                  </a:cubicBezTo>
                  <a:cubicBezTo>
                    <a:pt x="497036" y="837781"/>
                    <a:pt x="498286" y="839026"/>
                    <a:pt x="518295" y="863934"/>
                  </a:cubicBezTo>
                  <a:cubicBezTo>
                    <a:pt x="528299" y="876388"/>
                    <a:pt x="530800" y="886352"/>
                    <a:pt x="518295" y="897560"/>
                  </a:cubicBezTo>
                  <a:cubicBezTo>
                    <a:pt x="507040" y="908769"/>
                    <a:pt x="497036" y="923714"/>
                    <a:pt x="483280" y="928695"/>
                  </a:cubicBezTo>
                  <a:cubicBezTo>
                    <a:pt x="454518" y="938658"/>
                    <a:pt x="465773" y="956094"/>
                    <a:pt x="470775" y="972284"/>
                  </a:cubicBezTo>
                  <a:cubicBezTo>
                    <a:pt x="472025" y="978511"/>
                    <a:pt x="479529" y="987229"/>
                    <a:pt x="484531" y="988474"/>
                  </a:cubicBezTo>
                  <a:cubicBezTo>
                    <a:pt x="490783" y="989720"/>
                    <a:pt x="500787" y="985984"/>
                    <a:pt x="504539" y="981002"/>
                  </a:cubicBezTo>
                  <a:cubicBezTo>
                    <a:pt x="517044" y="962321"/>
                    <a:pt x="525798" y="943640"/>
                    <a:pt x="537053" y="926204"/>
                  </a:cubicBezTo>
                  <a:cubicBezTo>
                    <a:pt x="548308" y="907523"/>
                    <a:pt x="558312" y="905033"/>
                    <a:pt x="574569" y="917487"/>
                  </a:cubicBezTo>
                  <a:cubicBezTo>
                    <a:pt x="578320" y="921223"/>
                    <a:pt x="582072" y="924959"/>
                    <a:pt x="585823" y="928695"/>
                  </a:cubicBezTo>
                  <a:cubicBezTo>
                    <a:pt x="627090" y="964812"/>
                    <a:pt x="627090" y="964812"/>
                    <a:pt x="677111" y="931186"/>
                  </a:cubicBezTo>
                  <a:cubicBezTo>
                    <a:pt x="682113" y="937413"/>
                    <a:pt x="688366" y="942395"/>
                    <a:pt x="693368" y="947376"/>
                  </a:cubicBezTo>
                  <a:cubicBezTo>
                    <a:pt x="702122" y="958585"/>
                    <a:pt x="702122" y="968548"/>
                    <a:pt x="693368" y="979757"/>
                  </a:cubicBezTo>
                  <a:lnTo>
                    <a:pt x="692200" y="980362"/>
                  </a:lnTo>
                  <a:lnTo>
                    <a:pt x="697235" y="996164"/>
                  </a:lnTo>
                  <a:cubicBezTo>
                    <a:pt x="700509" y="1001592"/>
                    <a:pt x="705497" y="1005625"/>
                    <a:pt x="713602" y="1006866"/>
                  </a:cubicBezTo>
                  <a:cubicBezTo>
                    <a:pt x="742282" y="1011829"/>
                    <a:pt x="769715" y="1013070"/>
                    <a:pt x="794655" y="988253"/>
                  </a:cubicBezTo>
                  <a:cubicBezTo>
                    <a:pt x="802136" y="979567"/>
                    <a:pt x="813359" y="985771"/>
                    <a:pt x="817100" y="998180"/>
                  </a:cubicBezTo>
                  <a:cubicBezTo>
                    <a:pt x="822088" y="1006866"/>
                    <a:pt x="824582" y="1018034"/>
                    <a:pt x="837052" y="1020515"/>
                  </a:cubicBezTo>
                  <a:cubicBezTo>
                    <a:pt x="847027" y="1021756"/>
                    <a:pt x="866979" y="1011829"/>
                    <a:pt x="858250" y="1036646"/>
                  </a:cubicBezTo>
                  <a:cubicBezTo>
                    <a:pt x="855756" y="1046573"/>
                    <a:pt x="844533" y="1050296"/>
                    <a:pt x="832064" y="1046573"/>
                  </a:cubicBezTo>
                  <a:cubicBezTo>
                    <a:pt x="827076" y="1045332"/>
                    <a:pt x="823335" y="1042851"/>
                    <a:pt x="817100" y="1041610"/>
                  </a:cubicBezTo>
                  <a:cubicBezTo>
                    <a:pt x="809618" y="1041610"/>
                    <a:pt x="799642" y="1041610"/>
                    <a:pt x="798395" y="1050296"/>
                  </a:cubicBezTo>
                  <a:cubicBezTo>
                    <a:pt x="797149" y="1056500"/>
                    <a:pt x="802136" y="1065186"/>
                    <a:pt x="803383" y="1072631"/>
                  </a:cubicBezTo>
                  <a:cubicBezTo>
                    <a:pt x="799642" y="1077595"/>
                    <a:pt x="794655" y="1081317"/>
                    <a:pt x="789667" y="1083799"/>
                  </a:cubicBezTo>
                  <a:cubicBezTo>
                    <a:pt x="783432" y="1085040"/>
                    <a:pt x="777197" y="1086281"/>
                    <a:pt x="772209" y="1088762"/>
                  </a:cubicBezTo>
                  <a:cubicBezTo>
                    <a:pt x="765974" y="1091244"/>
                    <a:pt x="759739" y="1092485"/>
                    <a:pt x="753505" y="1094967"/>
                  </a:cubicBezTo>
                  <a:cubicBezTo>
                    <a:pt x="743529" y="1099930"/>
                    <a:pt x="733553" y="1108616"/>
                    <a:pt x="723577" y="1114820"/>
                  </a:cubicBezTo>
                  <a:cubicBezTo>
                    <a:pt x="708614" y="1122266"/>
                    <a:pt x="693650" y="1128470"/>
                    <a:pt x="676192" y="1125988"/>
                  </a:cubicBezTo>
                  <a:cubicBezTo>
                    <a:pt x="661229" y="1119784"/>
                    <a:pt x="652500" y="1128470"/>
                    <a:pt x="645018" y="1139638"/>
                  </a:cubicBezTo>
                  <a:cubicBezTo>
                    <a:pt x="638783" y="1143360"/>
                    <a:pt x="632549" y="1142119"/>
                    <a:pt x="627561" y="1135915"/>
                  </a:cubicBezTo>
                  <a:cubicBezTo>
                    <a:pt x="622573" y="1135915"/>
                    <a:pt x="616338" y="1135915"/>
                    <a:pt x="611350" y="1135915"/>
                  </a:cubicBezTo>
                  <a:cubicBezTo>
                    <a:pt x="601374" y="1147083"/>
                    <a:pt x="590152" y="1157010"/>
                    <a:pt x="580176" y="1168177"/>
                  </a:cubicBezTo>
                  <a:lnTo>
                    <a:pt x="580176" y="1142171"/>
                  </a:lnTo>
                  <a:lnTo>
                    <a:pt x="575819" y="1143527"/>
                  </a:lnTo>
                  <a:cubicBezTo>
                    <a:pt x="572380" y="1143215"/>
                    <a:pt x="568941" y="1141658"/>
                    <a:pt x="565815" y="1139168"/>
                  </a:cubicBezTo>
                  <a:cubicBezTo>
                    <a:pt x="539554" y="1109278"/>
                    <a:pt x="509541" y="1129204"/>
                    <a:pt x="487032" y="1140413"/>
                  </a:cubicBezTo>
                  <a:cubicBezTo>
                    <a:pt x="467023" y="1151622"/>
                    <a:pt x="442013" y="1166566"/>
                    <a:pt x="435760" y="1196456"/>
                  </a:cubicBezTo>
                  <a:cubicBezTo>
                    <a:pt x="430758" y="1216382"/>
                    <a:pt x="404497" y="1217628"/>
                    <a:pt x="391992" y="1203928"/>
                  </a:cubicBezTo>
                  <a:cubicBezTo>
                    <a:pt x="370733" y="1181511"/>
                    <a:pt x="364481" y="1139168"/>
                    <a:pt x="379487" y="1111769"/>
                  </a:cubicBezTo>
                  <a:cubicBezTo>
                    <a:pt x="383238" y="1105542"/>
                    <a:pt x="389491" y="1100560"/>
                    <a:pt x="393243" y="1093088"/>
                  </a:cubicBezTo>
                  <a:cubicBezTo>
                    <a:pt x="399495" y="1080634"/>
                    <a:pt x="391992" y="1064444"/>
                    <a:pt x="375735" y="1064444"/>
                  </a:cubicBezTo>
                  <a:cubicBezTo>
                    <a:pt x="356977" y="1064444"/>
                    <a:pt x="341971" y="1061953"/>
                    <a:pt x="330717" y="1043272"/>
                  </a:cubicBezTo>
                  <a:cubicBezTo>
                    <a:pt x="316961" y="1022100"/>
                    <a:pt x="295702" y="1008401"/>
                    <a:pt x="270692" y="1012137"/>
                  </a:cubicBezTo>
                  <a:cubicBezTo>
                    <a:pt x="241930" y="1017119"/>
                    <a:pt x="229424" y="989720"/>
                    <a:pt x="205664" y="984738"/>
                  </a:cubicBezTo>
                  <a:cubicBezTo>
                    <a:pt x="196911" y="982247"/>
                    <a:pt x="194410" y="962321"/>
                    <a:pt x="184406" y="956094"/>
                  </a:cubicBezTo>
                  <a:cubicBezTo>
                    <a:pt x="170650" y="947376"/>
                    <a:pt x="164397" y="971039"/>
                    <a:pt x="149391" y="969793"/>
                  </a:cubicBezTo>
                  <a:cubicBezTo>
                    <a:pt x="136886" y="968548"/>
                    <a:pt x="131884" y="958585"/>
                    <a:pt x="134385" y="946131"/>
                  </a:cubicBezTo>
                  <a:cubicBezTo>
                    <a:pt x="139387" y="917487"/>
                    <a:pt x="176903" y="912505"/>
                    <a:pt x="179404" y="881370"/>
                  </a:cubicBezTo>
                  <a:cubicBezTo>
                    <a:pt x="180654" y="875143"/>
                    <a:pt x="193159" y="873898"/>
                    <a:pt x="200662" y="878879"/>
                  </a:cubicBezTo>
                  <a:cubicBezTo>
                    <a:pt x="221921" y="890088"/>
                    <a:pt x="244431" y="896315"/>
                    <a:pt x="268191" y="887597"/>
                  </a:cubicBezTo>
                  <a:cubicBezTo>
                    <a:pt x="275694" y="867671"/>
                    <a:pt x="249433" y="865180"/>
                    <a:pt x="246932" y="848990"/>
                  </a:cubicBezTo>
                  <a:cubicBezTo>
                    <a:pt x="246932" y="842763"/>
                    <a:pt x="249433" y="835290"/>
                    <a:pt x="249433" y="829063"/>
                  </a:cubicBezTo>
                  <a:cubicBezTo>
                    <a:pt x="249433" y="820345"/>
                    <a:pt x="246932" y="811628"/>
                    <a:pt x="246932" y="802910"/>
                  </a:cubicBezTo>
                  <a:cubicBezTo>
                    <a:pt x="246932" y="800419"/>
                    <a:pt x="248182" y="796683"/>
                    <a:pt x="249433" y="794192"/>
                  </a:cubicBezTo>
                  <a:cubicBezTo>
                    <a:pt x="253184" y="785474"/>
                    <a:pt x="268191" y="784229"/>
                    <a:pt x="275694" y="786720"/>
                  </a:cubicBezTo>
                  <a:cubicBezTo>
                    <a:pt x="289449" y="789210"/>
                    <a:pt x="283197" y="802910"/>
                    <a:pt x="281946" y="814118"/>
                  </a:cubicBezTo>
                  <a:cubicBezTo>
                    <a:pt x="280696" y="826572"/>
                    <a:pt x="288199" y="831554"/>
                    <a:pt x="299454" y="836536"/>
                  </a:cubicBezTo>
                  <a:cubicBezTo>
                    <a:pt x="303205" y="837781"/>
                    <a:pt x="308207" y="841517"/>
                    <a:pt x="311959" y="845253"/>
                  </a:cubicBezTo>
                  <a:cubicBezTo>
                    <a:pt x="287574" y="862067"/>
                    <a:pt x="299767" y="887987"/>
                    <a:pt x="299474" y="910404"/>
                  </a:cubicBezTo>
                  <a:lnTo>
                    <a:pt x="293919" y="928810"/>
                  </a:lnTo>
                  <a:lnTo>
                    <a:pt x="295363" y="927630"/>
                  </a:lnTo>
                  <a:lnTo>
                    <a:pt x="293848" y="931094"/>
                  </a:lnTo>
                  <a:lnTo>
                    <a:pt x="311314" y="928598"/>
                  </a:lnTo>
                  <a:cubicBezTo>
                    <a:pt x="324621" y="925738"/>
                    <a:pt x="325090" y="920601"/>
                    <a:pt x="326965" y="900051"/>
                  </a:cubicBezTo>
                  <a:cubicBezTo>
                    <a:pt x="329466" y="875143"/>
                    <a:pt x="340721" y="866425"/>
                    <a:pt x="363230" y="867671"/>
                  </a:cubicBezTo>
                  <a:cubicBezTo>
                    <a:pt x="395744" y="871407"/>
                    <a:pt x="413251" y="888842"/>
                    <a:pt x="414501" y="924959"/>
                  </a:cubicBezTo>
                  <a:cubicBezTo>
                    <a:pt x="430758" y="913750"/>
                    <a:pt x="443263" y="905033"/>
                    <a:pt x="455769" y="896315"/>
                  </a:cubicBezTo>
                  <a:cubicBezTo>
                    <a:pt x="453268" y="891333"/>
                    <a:pt x="453268" y="885106"/>
                    <a:pt x="450767" y="882615"/>
                  </a:cubicBezTo>
                  <a:cubicBezTo>
                    <a:pt x="413251" y="845253"/>
                    <a:pt x="412000" y="845253"/>
                    <a:pt x="340721" y="820345"/>
                  </a:cubicBezTo>
                  <a:cubicBezTo>
                    <a:pt x="359479" y="809137"/>
                    <a:pt x="363230" y="789210"/>
                    <a:pt x="373234" y="773020"/>
                  </a:cubicBezTo>
                  <a:cubicBezTo>
                    <a:pt x="409499" y="766793"/>
                    <a:pt x="433259" y="743131"/>
                    <a:pt x="457019" y="716977"/>
                  </a:cubicBezTo>
                  <a:cubicBezTo>
                    <a:pt x="472026" y="701410"/>
                    <a:pt x="482030" y="694249"/>
                    <a:pt x="491721" y="694872"/>
                  </a:cubicBezTo>
                  <a:close/>
                  <a:moveTo>
                    <a:pt x="723979" y="674851"/>
                  </a:moveTo>
                  <a:cubicBezTo>
                    <a:pt x="722605" y="677991"/>
                    <a:pt x="721231" y="684272"/>
                    <a:pt x="719857" y="682701"/>
                  </a:cubicBezTo>
                  <a:cubicBezTo>
                    <a:pt x="714362" y="682701"/>
                    <a:pt x="714362" y="679561"/>
                    <a:pt x="723979" y="674851"/>
                  </a:cubicBezTo>
                  <a:close/>
                  <a:moveTo>
                    <a:pt x="2345877" y="670595"/>
                  </a:moveTo>
                  <a:cubicBezTo>
                    <a:pt x="2355036" y="669354"/>
                    <a:pt x="2361578" y="676799"/>
                    <a:pt x="2360269" y="684245"/>
                  </a:cubicBezTo>
                  <a:cubicBezTo>
                    <a:pt x="2360269" y="692931"/>
                    <a:pt x="2355036" y="699135"/>
                    <a:pt x="2352419" y="706581"/>
                  </a:cubicBezTo>
                  <a:cubicBezTo>
                    <a:pt x="2347185" y="700376"/>
                    <a:pt x="2340644" y="695413"/>
                    <a:pt x="2338027" y="687967"/>
                  </a:cubicBezTo>
                  <a:cubicBezTo>
                    <a:pt x="2335410" y="681763"/>
                    <a:pt x="2336718" y="671836"/>
                    <a:pt x="2345877" y="670595"/>
                  </a:cubicBezTo>
                  <a:close/>
                  <a:moveTo>
                    <a:pt x="1677532" y="651134"/>
                  </a:moveTo>
                  <a:cubicBezTo>
                    <a:pt x="1694885" y="657400"/>
                    <a:pt x="1712237" y="663667"/>
                    <a:pt x="1728351" y="671187"/>
                  </a:cubicBezTo>
                  <a:cubicBezTo>
                    <a:pt x="1732069" y="672440"/>
                    <a:pt x="1732069" y="678706"/>
                    <a:pt x="1733309" y="683720"/>
                  </a:cubicBezTo>
                  <a:cubicBezTo>
                    <a:pt x="1729590" y="684973"/>
                    <a:pt x="1724632" y="687479"/>
                    <a:pt x="1720914" y="687479"/>
                  </a:cubicBezTo>
                  <a:cubicBezTo>
                    <a:pt x="1713477" y="687479"/>
                    <a:pt x="1703561" y="686226"/>
                    <a:pt x="1704800" y="696253"/>
                  </a:cubicBezTo>
                  <a:cubicBezTo>
                    <a:pt x="1704800" y="708786"/>
                    <a:pt x="1713477" y="716305"/>
                    <a:pt x="1724632" y="716305"/>
                  </a:cubicBezTo>
                  <a:cubicBezTo>
                    <a:pt x="1741985" y="715052"/>
                    <a:pt x="1759338" y="702519"/>
                    <a:pt x="1777930" y="713799"/>
                  </a:cubicBezTo>
                  <a:cubicBezTo>
                    <a:pt x="1779170" y="731345"/>
                    <a:pt x="1763056" y="740118"/>
                    <a:pt x="1751901" y="747638"/>
                  </a:cubicBezTo>
                  <a:cubicBezTo>
                    <a:pt x="1738267" y="760171"/>
                    <a:pt x="1723393" y="743878"/>
                    <a:pt x="1708519" y="738865"/>
                  </a:cubicBezTo>
                  <a:cubicBezTo>
                    <a:pt x="1701082" y="736358"/>
                    <a:pt x="1694885" y="732598"/>
                    <a:pt x="1687448" y="730092"/>
                  </a:cubicBezTo>
                  <a:cubicBezTo>
                    <a:pt x="1684969" y="730092"/>
                    <a:pt x="1681250" y="730092"/>
                    <a:pt x="1678771" y="731345"/>
                  </a:cubicBezTo>
                  <a:cubicBezTo>
                    <a:pt x="1677532" y="732598"/>
                    <a:pt x="1675053" y="735105"/>
                    <a:pt x="1675053" y="737612"/>
                  </a:cubicBezTo>
                  <a:cubicBezTo>
                    <a:pt x="1673813" y="740118"/>
                    <a:pt x="1673813" y="742625"/>
                    <a:pt x="1675053" y="743878"/>
                  </a:cubicBezTo>
                  <a:cubicBezTo>
                    <a:pt x="1681250" y="762678"/>
                    <a:pt x="1709758" y="755158"/>
                    <a:pt x="1712237" y="780224"/>
                  </a:cubicBezTo>
                  <a:cubicBezTo>
                    <a:pt x="1717195" y="809050"/>
                    <a:pt x="1701082" y="830356"/>
                    <a:pt x="1691166" y="860435"/>
                  </a:cubicBezTo>
                  <a:cubicBezTo>
                    <a:pt x="1673813" y="839129"/>
                    <a:pt x="1665137" y="822836"/>
                    <a:pt x="1668855" y="802783"/>
                  </a:cubicBezTo>
                  <a:cubicBezTo>
                    <a:pt x="1670095" y="795264"/>
                    <a:pt x="1671334" y="782731"/>
                    <a:pt x="1668855" y="781477"/>
                  </a:cubicBezTo>
                  <a:cubicBezTo>
                    <a:pt x="1615557" y="753905"/>
                    <a:pt x="1649023" y="730092"/>
                    <a:pt x="1671334" y="703772"/>
                  </a:cubicBezTo>
                  <a:cubicBezTo>
                    <a:pt x="1681250" y="692493"/>
                    <a:pt x="1672574" y="686226"/>
                    <a:pt x="1661418" y="682466"/>
                  </a:cubicBezTo>
                  <a:cubicBezTo>
                    <a:pt x="1652742" y="679960"/>
                    <a:pt x="1651502" y="671187"/>
                    <a:pt x="1653981" y="663667"/>
                  </a:cubicBezTo>
                  <a:cubicBezTo>
                    <a:pt x="1656460" y="651134"/>
                    <a:pt x="1666376" y="647374"/>
                    <a:pt x="1677532" y="651134"/>
                  </a:cubicBezTo>
                  <a:close/>
                  <a:moveTo>
                    <a:pt x="1945833" y="642656"/>
                  </a:moveTo>
                  <a:cubicBezTo>
                    <a:pt x="1964543" y="636381"/>
                    <a:pt x="2004458" y="666503"/>
                    <a:pt x="2000716" y="686584"/>
                  </a:cubicBezTo>
                  <a:cubicBezTo>
                    <a:pt x="1999469" y="699135"/>
                    <a:pt x="1993232" y="705411"/>
                    <a:pt x="1983253" y="711686"/>
                  </a:cubicBezTo>
                  <a:cubicBezTo>
                    <a:pt x="1958306" y="725492"/>
                    <a:pt x="1954564" y="748083"/>
                    <a:pt x="1955812" y="774440"/>
                  </a:cubicBezTo>
                  <a:cubicBezTo>
                    <a:pt x="1939596" y="795777"/>
                    <a:pt x="1923381" y="817113"/>
                    <a:pt x="1908413" y="838450"/>
                  </a:cubicBezTo>
                  <a:cubicBezTo>
                    <a:pt x="1908413" y="815858"/>
                    <a:pt x="1890950" y="792011"/>
                    <a:pt x="1914650" y="770675"/>
                  </a:cubicBezTo>
                  <a:cubicBezTo>
                    <a:pt x="1925876" y="759379"/>
                    <a:pt x="1925876" y="740553"/>
                    <a:pt x="1920886" y="724237"/>
                  </a:cubicBezTo>
                  <a:cubicBezTo>
                    <a:pt x="1910908" y="722982"/>
                    <a:pt x="1907166" y="730512"/>
                    <a:pt x="1902176" y="735533"/>
                  </a:cubicBezTo>
                  <a:cubicBezTo>
                    <a:pt x="1894692" y="743063"/>
                    <a:pt x="1888456" y="751849"/>
                    <a:pt x="1877229" y="741808"/>
                  </a:cubicBezTo>
                  <a:cubicBezTo>
                    <a:pt x="1868498" y="734277"/>
                    <a:pt x="1857272" y="729257"/>
                    <a:pt x="1853530" y="720472"/>
                  </a:cubicBezTo>
                  <a:cubicBezTo>
                    <a:pt x="1847293" y="699135"/>
                    <a:pt x="1802389" y="710431"/>
                    <a:pt x="1817357" y="679054"/>
                  </a:cubicBezTo>
                  <a:cubicBezTo>
                    <a:pt x="1827336" y="657717"/>
                    <a:pt x="1851035" y="676544"/>
                    <a:pt x="1867251" y="677799"/>
                  </a:cubicBezTo>
                  <a:cubicBezTo>
                    <a:pt x="1900929" y="679054"/>
                    <a:pt x="1918392" y="652697"/>
                    <a:pt x="1945833" y="642656"/>
                  </a:cubicBezTo>
                  <a:close/>
                  <a:moveTo>
                    <a:pt x="736764" y="636009"/>
                  </a:moveTo>
                  <a:cubicBezTo>
                    <a:pt x="743104" y="637715"/>
                    <a:pt x="748177" y="643919"/>
                    <a:pt x="755785" y="655707"/>
                  </a:cubicBezTo>
                  <a:cubicBezTo>
                    <a:pt x="762125" y="666875"/>
                    <a:pt x="768466" y="679283"/>
                    <a:pt x="773538" y="690451"/>
                  </a:cubicBezTo>
                  <a:cubicBezTo>
                    <a:pt x="767198" y="704100"/>
                    <a:pt x="754517" y="706581"/>
                    <a:pt x="741836" y="706581"/>
                  </a:cubicBezTo>
                  <a:cubicBezTo>
                    <a:pt x="740568" y="694173"/>
                    <a:pt x="738032" y="681765"/>
                    <a:pt x="725351" y="674320"/>
                  </a:cubicBezTo>
                  <a:cubicBezTo>
                    <a:pt x="719011" y="661911"/>
                    <a:pt x="706330" y="659430"/>
                    <a:pt x="692381" y="659430"/>
                  </a:cubicBezTo>
                  <a:cubicBezTo>
                    <a:pt x="698722" y="653225"/>
                    <a:pt x="702526" y="647021"/>
                    <a:pt x="710134" y="643299"/>
                  </a:cubicBezTo>
                  <a:cubicBezTo>
                    <a:pt x="722815" y="637095"/>
                    <a:pt x="730424" y="634303"/>
                    <a:pt x="736764" y="636009"/>
                  </a:cubicBezTo>
                  <a:close/>
                  <a:moveTo>
                    <a:pt x="1137447" y="614674"/>
                  </a:moveTo>
                  <a:cubicBezTo>
                    <a:pt x="1144051" y="614067"/>
                    <a:pt x="1151284" y="617404"/>
                    <a:pt x="1158202" y="625896"/>
                  </a:cubicBezTo>
                  <a:cubicBezTo>
                    <a:pt x="1149397" y="638028"/>
                    <a:pt x="1140592" y="650160"/>
                    <a:pt x="1131787" y="662292"/>
                  </a:cubicBezTo>
                  <a:cubicBezTo>
                    <a:pt x="1124239" y="674424"/>
                    <a:pt x="1126755" y="701114"/>
                    <a:pt x="1109145" y="696261"/>
                  </a:cubicBezTo>
                  <a:cubicBezTo>
                    <a:pt x="1091534" y="690195"/>
                    <a:pt x="1072666" y="685343"/>
                    <a:pt x="1055055" y="678063"/>
                  </a:cubicBezTo>
                  <a:cubicBezTo>
                    <a:pt x="1055055" y="676850"/>
                    <a:pt x="1058829" y="664718"/>
                    <a:pt x="1061345" y="657439"/>
                  </a:cubicBezTo>
                  <a:cubicBezTo>
                    <a:pt x="1087760" y="659865"/>
                    <a:pt x="1106629" y="648947"/>
                    <a:pt x="1120466" y="627109"/>
                  </a:cubicBezTo>
                  <a:cubicBezTo>
                    <a:pt x="1124868" y="619830"/>
                    <a:pt x="1130843" y="615280"/>
                    <a:pt x="1137447" y="614674"/>
                  </a:cubicBezTo>
                  <a:close/>
                  <a:moveTo>
                    <a:pt x="768088" y="611444"/>
                  </a:moveTo>
                  <a:cubicBezTo>
                    <a:pt x="770225" y="610493"/>
                    <a:pt x="772972" y="610810"/>
                    <a:pt x="776025" y="612712"/>
                  </a:cubicBezTo>
                  <a:cubicBezTo>
                    <a:pt x="779688" y="615248"/>
                    <a:pt x="780909" y="620320"/>
                    <a:pt x="784573" y="624124"/>
                  </a:cubicBezTo>
                  <a:cubicBezTo>
                    <a:pt x="779688" y="622856"/>
                    <a:pt x="774804" y="622856"/>
                    <a:pt x="769919" y="622856"/>
                  </a:cubicBezTo>
                  <a:cubicBezTo>
                    <a:pt x="767477" y="621588"/>
                    <a:pt x="763814" y="619052"/>
                    <a:pt x="763814" y="617784"/>
                  </a:cubicBezTo>
                  <a:cubicBezTo>
                    <a:pt x="764424" y="614614"/>
                    <a:pt x="765951" y="612395"/>
                    <a:pt x="768088" y="611444"/>
                  </a:cubicBezTo>
                  <a:close/>
                  <a:moveTo>
                    <a:pt x="675895" y="592423"/>
                  </a:moveTo>
                  <a:cubicBezTo>
                    <a:pt x="680523" y="594778"/>
                    <a:pt x="685150" y="595956"/>
                    <a:pt x="687464" y="599489"/>
                  </a:cubicBezTo>
                  <a:cubicBezTo>
                    <a:pt x="690934" y="604199"/>
                    <a:pt x="696718" y="613620"/>
                    <a:pt x="695562" y="614797"/>
                  </a:cubicBezTo>
                  <a:cubicBezTo>
                    <a:pt x="686307" y="624218"/>
                    <a:pt x="680523" y="614797"/>
                    <a:pt x="675895" y="607732"/>
                  </a:cubicBezTo>
                  <a:cubicBezTo>
                    <a:pt x="675895" y="603021"/>
                    <a:pt x="675895" y="598311"/>
                    <a:pt x="675895" y="592423"/>
                  </a:cubicBezTo>
                  <a:close/>
                  <a:moveTo>
                    <a:pt x="625264" y="592423"/>
                  </a:moveTo>
                  <a:cubicBezTo>
                    <a:pt x="625264" y="598529"/>
                    <a:pt x="625264" y="603414"/>
                    <a:pt x="625264" y="608299"/>
                  </a:cubicBezTo>
                  <a:cubicBezTo>
                    <a:pt x="625264" y="613183"/>
                    <a:pt x="625264" y="619289"/>
                    <a:pt x="625264" y="624174"/>
                  </a:cubicBezTo>
                  <a:cubicBezTo>
                    <a:pt x="609955" y="613183"/>
                    <a:pt x="609955" y="603414"/>
                    <a:pt x="625264" y="592423"/>
                  </a:cubicBezTo>
                  <a:close/>
                  <a:moveTo>
                    <a:pt x="613185" y="567692"/>
                  </a:moveTo>
                  <a:cubicBezTo>
                    <a:pt x="615125" y="566662"/>
                    <a:pt x="617711" y="567005"/>
                    <a:pt x="620296" y="569066"/>
                  </a:cubicBezTo>
                  <a:cubicBezTo>
                    <a:pt x="624175" y="571813"/>
                    <a:pt x="628054" y="575934"/>
                    <a:pt x="630640" y="580055"/>
                  </a:cubicBezTo>
                  <a:lnTo>
                    <a:pt x="630178" y="580014"/>
                  </a:lnTo>
                  <a:lnTo>
                    <a:pt x="633859" y="584031"/>
                  </a:lnTo>
                  <a:cubicBezTo>
                    <a:pt x="633859" y="586533"/>
                    <a:pt x="631386" y="588888"/>
                    <a:pt x="626440" y="591242"/>
                  </a:cubicBezTo>
                  <a:lnTo>
                    <a:pt x="626440" y="579683"/>
                  </a:lnTo>
                  <a:lnTo>
                    <a:pt x="615125" y="578681"/>
                  </a:lnTo>
                  <a:cubicBezTo>
                    <a:pt x="612539" y="578681"/>
                    <a:pt x="609953" y="575934"/>
                    <a:pt x="609953" y="574560"/>
                  </a:cubicBezTo>
                  <a:cubicBezTo>
                    <a:pt x="609953" y="571126"/>
                    <a:pt x="611246" y="568722"/>
                    <a:pt x="613185" y="567692"/>
                  </a:cubicBezTo>
                  <a:close/>
                  <a:moveTo>
                    <a:pt x="1857527" y="566219"/>
                  </a:moveTo>
                  <a:cubicBezTo>
                    <a:pt x="1875212" y="564945"/>
                    <a:pt x="1885318" y="578961"/>
                    <a:pt x="1895424" y="591704"/>
                  </a:cubicBezTo>
                  <a:cubicBezTo>
                    <a:pt x="1905530" y="604446"/>
                    <a:pt x="1895424" y="615915"/>
                    <a:pt x="1886581" y="626109"/>
                  </a:cubicBezTo>
                  <a:cubicBezTo>
                    <a:pt x="1880265" y="635028"/>
                    <a:pt x="1873949" y="642674"/>
                    <a:pt x="1867633" y="651594"/>
                  </a:cubicBezTo>
                  <a:cubicBezTo>
                    <a:pt x="1839841" y="640125"/>
                    <a:pt x="1839841" y="595527"/>
                    <a:pt x="1801944" y="600624"/>
                  </a:cubicBezTo>
                  <a:cubicBezTo>
                    <a:pt x="1800681" y="600624"/>
                    <a:pt x="1796891" y="590430"/>
                    <a:pt x="1798154" y="585333"/>
                  </a:cubicBezTo>
                  <a:cubicBezTo>
                    <a:pt x="1798154" y="582784"/>
                    <a:pt x="1801944" y="573864"/>
                    <a:pt x="1804471" y="573864"/>
                  </a:cubicBezTo>
                  <a:cubicBezTo>
                    <a:pt x="1820893" y="570042"/>
                    <a:pt x="1839841" y="568767"/>
                    <a:pt x="1857527" y="566219"/>
                  </a:cubicBezTo>
                  <a:close/>
                  <a:moveTo>
                    <a:pt x="900423" y="565601"/>
                  </a:moveTo>
                  <a:cubicBezTo>
                    <a:pt x="905353" y="565601"/>
                    <a:pt x="913981" y="575444"/>
                    <a:pt x="915213" y="581595"/>
                  </a:cubicBezTo>
                  <a:cubicBezTo>
                    <a:pt x="916446" y="590207"/>
                    <a:pt x="907818" y="592668"/>
                    <a:pt x="900423" y="592668"/>
                  </a:cubicBezTo>
                  <a:cubicBezTo>
                    <a:pt x="880702" y="592668"/>
                    <a:pt x="865912" y="601280"/>
                    <a:pt x="849889" y="609892"/>
                  </a:cubicBezTo>
                  <a:cubicBezTo>
                    <a:pt x="841261" y="622195"/>
                    <a:pt x="836331" y="638188"/>
                    <a:pt x="816611" y="640649"/>
                  </a:cubicBezTo>
                  <a:cubicBezTo>
                    <a:pt x="806750" y="640649"/>
                    <a:pt x="795658" y="640649"/>
                    <a:pt x="785797" y="640649"/>
                  </a:cubicBezTo>
                  <a:lnTo>
                    <a:pt x="785797" y="624655"/>
                  </a:lnTo>
                  <a:cubicBezTo>
                    <a:pt x="798123" y="618504"/>
                    <a:pt x="801820" y="606201"/>
                    <a:pt x="801820" y="592668"/>
                  </a:cubicBezTo>
                  <a:cubicBezTo>
                    <a:pt x="827703" y="559450"/>
                    <a:pt x="865912" y="569293"/>
                    <a:pt x="900423" y="565601"/>
                  </a:cubicBezTo>
                  <a:close/>
                  <a:moveTo>
                    <a:pt x="550990" y="557833"/>
                  </a:moveTo>
                  <a:cubicBezTo>
                    <a:pt x="554569" y="557368"/>
                    <a:pt x="557823" y="558919"/>
                    <a:pt x="559775" y="563882"/>
                  </a:cubicBezTo>
                  <a:cubicBezTo>
                    <a:pt x="562378" y="570086"/>
                    <a:pt x="570187" y="578771"/>
                    <a:pt x="555870" y="582494"/>
                  </a:cubicBezTo>
                  <a:cubicBezTo>
                    <a:pt x="548061" y="584975"/>
                    <a:pt x="541554" y="588697"/>
                    <a:pt x="535046" y="591179"/>
                  </a:cubicBezTo>
                  <a:cubicBezTo>
                    <a:pt x="527237" y="589938"/>
                    <a:pt x="522031" y="586216"/>
                    <a:pt x="524634" y="581253"/>
                  </a:cubicBezTo>
                  <a:cubicBezTo>
                    <a:pt x="528538" y="575049"/>
                    <a:pt x="535046" y="567604"/>
                    <a:pt x="540252" y="563882"/>
                  </a:cubicBezTo>
                  <a:cubicBezTo>
                    <a:pt x="543506" y="560780"/>
                    <a:pt x="547411" y="558299"/>
                    <a:pt x="550990" y="557833"/>
                  </a:cubicBezTo>
                  <a:close/>
                  <a:moveTo>
                    <a:pt x="1701943" y="551310"/>
                  </a:moveTo>
                  <a:cubicBezTo>
                    <a:pt x="1711454" y="550194"/>
                    <a:pt x="1719895" y="552338"/>
                    <a:pt x="1727266" y="557346"/>
                  </a:cubicBezTo>
                  <a:lnTo>
                    <a:pt x="1744615" y="578658"/>
                  </a:lnTo>
                  <a:lnTo>
                    <a:pt x="1746571" y="578509"/>
                  </a:lnTo>
                  <a:cubicBezTo>
                    <a:pt x="1746571" y="599086"/>
                    <a:pt x="1751661" y="624807"/>
                    <a:pt x="1716029" y="615805"/>
                  </a:cubicBezTo>
                  <a:cubicBezTo>
                    <a:pt x="1710939" y="615805"/>
                    <a:pt x="1705849" y="617091"/>
                    <a:pt x="1700759" y="619663"/>
                  </a:cubicBezTo>
                  <a:cubicBezTo>
                    <a:pt x="1666400" y="635096"/>
                    <a:pt x="1653675" y="624807"/>
                    <a:pt x="1639677" y="592656"/>
                  </a:cubicBezTo>
                  <a:lnTo>
                    <a:pt x="1633692" y="581567"/>
                  </a:lnTo>
                  <a:lnTo>
                    <a:pt x="1632038" y="580566"/>
                  </a:lnTo>
                  <a:lnTo>
                    <a:pt x="1632770" y="579860"/>
                  </a:lnTo>
                  <a:lnTo>
                    <a:pt x="1632041" y="578509"/>
                  </a:lnTo>
                  <a:lnTo>
                    <a:pt x="1633810" y="578856"/>
                  </a:lnTo>
                  <a:lnTo>
                    <a:pt x="1642262" y="570697"/>
                  </a:lnTo>
                  <a:cubicBezTo>
                    <a:pt x="1653913" y="563647"/>
                    <a:pt x="1669131" y="563647"/>
                    <a:pt x="1681495" y="558007"/>
                  </a:cubicBezTo>
                  <a:cubicBezTo>
                    <a:pt x="1688786" y="554247"/>
                    <a:pt x="1695602" y="552054"/>
                    <a:pt x="1701943" y="551310"/>
                  </a:cubicBezTo>
                  <a:close/>
                  <a:moveTo>
                    <a:pt x="2385124" y="542968"/>
                  </a:moveTo>
                  <a:cubicBezTo>
                    <a:pt x="2395427" y="542968"/>
                    <a:pt x="2405731" y="545524"/>
                    <a:pt x="2416034" y="548080"/>
                  </a:cubicBezTo>
                  <a:cubicBezTo>
                    <a:pt x="2440182" y="552872"/>
                    <a:pt x="2446944" y="554070"/>
                    <a:pt x="2442296" y="572161"/>
                  </a:cubicBezTo>
                  <a:lnTo>
                    <a:pt x="2434200" y="596239"/>
                  </a:lnTo>
                  <a:lnTo>
                    <a:pt x="2467124" y="597895"/>
                  </a:lnTo>
                  <a:cubicBezTo>
                    <a:pt x="2498007" y="604226"/>
                    <a:pt x="2518868" y="624628"/>
                    <a:pt x="2529182" y="661211"/>
                  </a:cubicBezTo>
                  <a:cubicBezTo>
                    <a:pt x="2547934" y="662462"/>
                    <a:pt x="2575436" y="652456"/>
                    <a:pt x="2552934" y="691228"/>
                  </a:cubicBezTo>
                  <a:cubicBezTo>
                    <a:pt x="2546683" y="702484"/>
                    <a:pt x="2560435" y="724997"/>
                    <a:pt x="2564185" y="743758"/>
                  </a:cubicBezTo>
                  <a:cubicBezTo>
                    <a:pt x="2594188" y="733752"/>
                    <a:pt x="2585437" y="702484"/>
                    <a:pt x="2605440" y="686225"/>
                  </a:cubicBezTo>
                  <a:cubicBezTo>
                    <a:pt x="2617941" y="694980"/>
                    <a:pt x="2631692" y="701234"/>
                    <a:pt x="2642944" y="712490"/>
                  </a:cubicBezTo>
                  <a:cubicBezTo>
                    <a:pt x="2665446" y="731251"/>
                    <a:pt x="2689199" y="737504"/>
                    <a:pt x="2717952" y="728749"/>
                  </a:cubicBezTo>
                  <a:cubicBezTo>
                    <a:pt x="2737954" y="722496"/>
                    <a:pt x="2752955" y="733752"/>
                    <a:pt x="2770457" y="741256"/>
                  </a:cubicBezTo>
                  <a:cubicBezTo>
                    <a:pt x="2779208" y="747510"/>
                    <a:pt x="2791709" y="757515"/>
                    <a:pt x="2775458" y="763769"/>
                  </a:cubicBezTo>
                  <a:cubicBezTo>
                    <a:pt x="2759206" y="768772"/>
                    <a:pt x="2739204" y="765019"/>
                    <a:pt x="2717952" y="765019"/>
                  </a:cubicBezTo>
                  <a:cubicBezTo>
                    <a:pt x="2710451" y="773774"/>
                    <a:pt x="2719202" y="787532"/>
                    <a:pt x="2717952" y="800039"/>
                  </a:cubicBezTo>
                  <a:cubicBezTo>
                    <a:pt x="2714201" y="821301"/>
                    <a:pt x="2707951" y="848816"/>
                    <a:pt x="2749205" y="833808"/>
                  </a:cubicBezTo>
                  <a:cubicBezTo>
                    <a:pt x="2757956" y="832557"/>
                    <a:pt x="2759206" y="858822"/>
                    <a:pt x="2746705" y="872580"/>
                  </a:cubicBezTo>
                  <a:cubicBezTo>
                    <a:pt x="2740454" y="880084"/>
                    <a:pt x="2726702" y="888839"/>
                    <a:pt x="2735453" y="896343"/>
                  </a:cubicBezTo>
                  <a:cubicBezTo>
                    <a:pt x="2754205" y="910101"/>
                    <a:pt x="2749205" y="938867"/>
                    <a:pt x="2771707" y="946372"/>
                  </a:cubicBezTo>
                  <a:cubicBezTo>
                    <a:pt x="2785459" y="952625"/>
                    <a:pt x="2795460" y="958879"/>
                    <a:pt x="2789209" y="975138"/>
                  </a:cubicBezTo>
                  <a:cubicBezTo>
                    <a:pt x="2784209" y="990146"/>
                    <a:pt x="2782958" y="1007656"/>
                    <a:pt x="2764206" y="1011408"/>
                  </a:cubicBezTo>
                  <a:cubicBezTo>
                    <a:pt x="2751705" y="1013909"/>
                    <a:pt x="2735453" y="1012659"/>
                    <a:pt x="2727953" y="1025166"/>
                  </a:cubicBezTo>
                  <a:cubicBezTo>
                    <a:pt x="2725452" y="1028918"/>
                    <a:pt x="2724202" y="1035171"/>
                    <a:pt x="2724202" y="1040174"/>
                  </a:cubicBezTo>
                  <a:cubicBezTo>
                    <a:pt x="2725452" y="1043926"/>
                    <a:pt x="2730453" y="1050180"/>
                    <a:pt x="2734203" y="1050180"/>
                  </a:cubicBezTo>
                  <a:cubicBezTo>
                    <a:pt x="2755456" y="1052681"/>
                    <a:pt x="2775458" y="1051430"/>
                    <a:pt x="2796710" y="1055182"/>
                  </a:cubicBezTo>
                  <a:cubicBezTo>
                    <a:pt x="2807961" y="1056433"/>
                    <a:pt x="2814212" y="1068940"/>
                    <a:pt x="2806711" y="1078946"/>
                  </a:cubicBezTo>
                  <a:cubicBezTo>
                    <a:pt x="2794210" y="1095205"/>
                    <a:pt x="2794210" y="1105211"/>
                    <a:pt x="2812962" y="1116467"/>
                  </a:cubicBezTo>
                  <a:cubicBezTo>
                    <a:pt x="2834214" y="1128974"/>
                    <a:pt x="2834214" y="1151486"/>
                    <a:pt x="2834214" y="1173999"/>
                  </a:cubicBezTo>
                  <a:cubicBezTo>
                    <a:pt x="2831714" y="1176500"/>
                    <a:pt x="2830463" y="1179002"/>
                    <a:pt x="2829213" y="1182754"/>
                  </a:cubicBezTo>
                  <a:cubicBezTo>
                    <a:pt x="2802023" y="1193073"/>
                    <a:pt x="2797335" y="1228718"/>
                    <a:pt x="2776122" y="1245895"/>
                  </a:cubicBezTo>
                  <a:lnTo>
                    <a:pt x="2759060" y="1251589"/>
                  </a:lnTo>
                  <a:lnTo>
                    <a:pt x="2780779" y="1255490"/>
                  </a:lnTo>
                  <a:cubicBezTo>
                    <a:pt x="2792350" y="1262234"/>
                    <a:pt x="2799959" y="1273924"/>
                    <a:pt x="2801227" y="1293107"/>
                  </a:cubicBezTo>
                  <a:cubicBezTo>
                    <a:pt x="2772061" y="1311092"/>
                    <a:pt x="2740359" y="1309893"/>
                    <a:pt x="2706120" y="1307495"/>
                  </a:cubicBezTo>
                  <a:cubicBezTo>
                    <a:pt x="2703584" y="1289510"/>
                    <a:pt x="2723873" y="1293107"/>
                    <a:pt x="2728946" y="1284715"/>
                  </a:cubicBezTo>
                  <a:cubicBezTo>
                    <a:pt x="2732750" y="1278720"/>
                    <a:pt x="2734335" y="1272725"/>
                    <a:pt x="2735128" y="1266581"/>
                  </a:cubicBezTo>
                  <a:lnTo>
                    <a:pt x="2736059" y="1254154"/>
                  </a:lnTo>
                  <a:lnTo>
                    <a:pt x="2713732" y="1255451"/>
                  </a:lnTo>
                  <a:cubicBezTo>
                    <a:pt x="2705763" y="1255920"/>
                    <a:pt x="2697950" y="1255920"/>
                    <a:pt x="2690449" y="1254044"/>
                  </a:cubicBezTo>
                  <a:cubicBezTo>
                    <a:pt x="2665446" y="1247790"/>
                    <a:pt x="2649194" y="1289064"/>
                    <a:pt x="2625442" y="1267802"/>
                  </a:cubicBezTo>
                  <a:cubicBezTo>
                    <a:pt x="2606690" y="1251542"/>
                    <a:pt x="2584187" y="1257796"/>
                    <a:pt x="2564185" y="1251542"/>
                  </a:cubicBezTo>
                  <a:cubicBezTo>
                    <a:pt x="2552934" y="1249041"/>
                    <a:pt x="2549184" y="1239035"/>
                    <a:pt x="2552934" y="1227779"/>
                  </a:cubicBezTo>
                  <a:cubicBezTo>
                    <a:pt x="2556684" y="1220275"/>
                    <a:pt x="2562935" y="1214021"/>
                    <a:pt x="2571686" y="1219024"/>
                  </a:cubicBezTo>
                  <a:cubicBezTo>
                    <a:pt x="2576687" y="1220275"/>
                    <a:pt x="2582937" y="1227779"/>
                    <a:pt x="2585437" y="1226528"/>
                  </a:cubicBezTo>
                  <a:cubicBezTo>
                    <a:pt x="2629192" y="1207768"/>
                    <a:pt x="2677947" y="1210269"/>
                    <a:pt x="2722952" y="1196512"/>
                  </a:cubicBezTo>
                  <a:cubicBezTo>
                    <a:pt x="2747955" y="1189007"/>
                    <a:pt x="2765457" y="1172748"/>
                    <a:pt x="2772957" y="1148985"/>
                  </a:cubicBezTo>
                  <a:cubicBezTo>
                    <a:pt x="2775458" y="1141481"/>
                    <a:pt x="2776708" y="1131475"/>
                    <a:pt x="2772957" y="1126472"/>
                  </a:cubicBezTo>
                  <a:cubicBezTo>
                    <a:pt x="2764206" y="1113965"/>
                    <a:pt x="2756706" y="1123971"/>
                    <a:pt x="2749205" y="1132726"/>
                  </a:cubicBezTo>
                  <a:cubicBezTo>
                    <a:pt x="2744204" y="1141481"/>
                    <a:pt x="2735453" y="1148985"/>
                    <a:pt x="2726702" y="1153988"/>
                  </a:cubicBezTo>
                  <a:cubicBezTo>
                    <a:pt x="2715451" y="1161492"/>
                    <a:pt x="2704200" y="1170247"/>
                    <a:pt x="2690449" y="1161492"/>
                  </a:cubicBezTo>
                  <a:cubicBezTo>
                    <a:pt x="2675447" y="1151486"/>
                    <a:pt x="2686698" y="1137729"/>
                    <a:pt x="2687948" y="1125222"/>
                  </a:cubicBezTo>
                  <a:cubicBezTo>
                    <a:pt x="2687948" y="1120219"/>
                    <a:pt x="2689199" y="1115216"/>
                    <a:pt x="2690449" y="1110213"/>
                  </a:cubicBezTo>
                  <a:cubicBezTo>
                    <a:pt x="2660445" y="1088951"/>
                    <a:pt x="2681698" y="1066439"/>
                    <a:pt x="2690449" y="1045177"/>
                  </a:cubicBezTo>
                  <a:cubicBezTo>
                    <a:pt x="2667946" y="1042675"/>
                    <a:pt x="2652945" y="1062687"/>
                    <a:pt x="2634193" y="1067690"/>
                  </a:cubicBezTo>
                  <a:cubicBezTo>
                    <a:pt x="2622941" y="1051430"/>
                    <a:pt x="2631692" y="1038923"/>
                    <a:pt x="2634193" y="1026416"/>
                  </a:cubicBezTo>
                  <a:cubicBezTo>
                    <a:pt x="2644194" y="983893"/>
                    <a:pt x="2635443" y="966383"/>
                    <a:pt x="2591688" y="950124"/>
                  </a:cubicBezTo>
                  <a:cubicBezTo>
                    <a:pt x="2570436" y="941369"/>
                    <a:pt x="2561685" y="930112"/>
                    <a:pt x="2561685" y="908850"/>
                  </a:cubicBezTo>
                  <a:cubicBezTo>
                    <a:pt x="2562935" y="875081"/>
                    <a:pt x="2554184" y="840061"/>
                    <a:pt x="2579187" y="810045"/>
                  </a:cubicBezTo>
                  <a:cubicBezTo>
                    <a:pt x="2587938" y="800039"/>
                    <a:pt x="2582937" y="790033"/>
                    <a:pt x="2574186" y="782529"/>
                  </a:cubicBezTo>
                  <a:cubicBezTo>
                    <a:pt x="2566686" y="777526"/>
                    <a:pt x="2557935" y="778777"/>
                    <a:pt x="2552934" y="782529"/>
                  </a:cubicBezTo>
                  <a:cubicBezTo>
                    <a:pt x="2537932" y="795036"/>
                    <a:pt x="2521681" y="805042"/>
                    <a:pt x="2511680" y="820050"/>
                  </a:cubicBezTo>
                  <a:cubicBezTo>
                    <a:pt x="2499178" y="836309"/>
                    <a:pt x="2470425" y="858822"/>
                    <a:pt x="2514180" y="872580"/>
                  </a:cubicBezTo>
                  <a:cubicBezTo>
                    <a:pt x="2517930" y="897594"/>
                    <a:pt x="2521681" y="921357"/>
                    <a:pt x="2511680" y="946372"/>
                  </a:cubicBezTo>
                  <a:cubicBezTo>
                    <a:pt x="2511680" y="947622"/>
                    <a:pt x="2502929" y="947622"/>
                    <a:pt x="2497928" y="948873"/>
                  </a:cubicBezTo>
                  <a:cubicBezTo>
                    <a:pt x="2484177" y="928862"/>
                    <a:pt x="2481677" y="895092"/>
                    <a:pt x="2442922" y="905098"/>
                  </a:cubicBezTo>
                  <a:cubicBezTo>
                    <a:pt x="2435422" y="907599"/>
                    <a:pt x="2425421" y="908850"/>
                    <a:pt x="2424170" y="900095"/>
                  </a:cubicBezTo>
                  <a:cubicBezTo>
                    <a:pt x="2422920" y="893842"/>
                    <a:pt x="2429171" y="885087"/>
                    <a:pt x="2432921" y="880084"/>
                  </a:cubicBezTo>
                  <a:cubicBezTo>
                    <a:pt x="2437922" y="873830"/>
                    <a:pt x="2444173" y="868828"/>
                    <a:pt x="2450423" y="863825"/>
                  </a:cubicBezTo>
                  <a:cubicBezTo>
                    <a:pt x="2436672" y="852569"/>
                    <a:pt x="2424170" y="841312"/>
                    <a:pt x="2410419" y="830056"/>
                  </a:cubicBezTo>
                  <a:cubicBezTo>
                    <a:pt x="2401668" y="822552"/>
                    <a:pt x="2391667" y="823802"/>
                    <a:pt x="2380416" y="823802"/>
                  </a:cubicBezTo>
                  <a:cubicBezTo>
                    <a:pt x="2339161" y="826304"/>
                    <a:pt x="2339161" y="826304"/>
                    <a:pt x="2337911" y="793786"/>
                  </a:cubicBezTo>
                  <a:cubicBezTo>
                    <a:pt x="2335411" y="763769"/>
                    <a:pt x="2336661" y="735003"/>
                    <a:pt x="2352913" y="708738"/>
                  </a:cubicBezTo>
                  <a:cubicBezTo>
                    <a:pt x="2357913" y="708738"/>
                    <a:pt x="2364164" y="708738"/>
                    <a:pt x="2369165" y="708738"/>
                  </a:cubicBezTo>
                  <a:cubicBezTo>
                    <a:pt x="2379166" y="707487"/>
                    <a:pt x="2391667" y="708738"/>
                    <a:pt x="2390417" y="692479"/>
                  </a:cubicBezTo>
                  <a:cubicBezTo>
                    <a:pt x="2389167" y="684975"/>
                    <a:pt x="2385416" y="677470"/>
                    <a:pt x="2381666" y="669966"/>
                  </a:cubicBezTo>
                  <a:cubicBezTo>
                    <a:pt x="2370415" y="637448"/>
                    <a:pt x="2370415" y="637448"/>
                    <a:pt x="2406669" y="623690"/>
                  </a:cubicBezTo>
                  <a:cubicBezTo>
                    <a:pt x="2413544" y="621814"/>
                    <a:pt x="2418857" y="618375"/>
                    <a:pt x="2423077" y="613685"/>
                  </a:cubicBezTo>
                  <a:lnTo>
                    <a:pt x="2432827" y="596342"/>
                  </a:lnTo>
                  <a:lnTo>
                    <a:pt x="2397842" y="587856"/>
                  </a:lnTo>
                  <a:cubicBezTo>
                    <a:pt x="2386734" y="582904"/>
                    <a:pt x="2376752" y="575556"/>
                    <a:pt x="2368381" y="564693"/>
                  </a:cubicBezTo>
                  <a:cubicBezTo>
                    <a:pt x="2369669" y="554469"/>
                    <a:pt x="2370957" y="542968"/>
                    <a:pt x="2385124" y="542968"/>
                  </a:cubicBezTo>
                  <a:close/>
                  <a:moveTo>
                    <a:pt x="2290409" y="531977"/>
                  </a:moveTo>
                  <a:cubicBezTo>
                    <a:pt x="2308225" y="534513"/>
                    <a:pt x="2322223" y="538317"/>
                    <a:pt x="2315860" y="559875"/>
                  </a:cubicBezTo>
                  <a:cubicBezTo>
                    <a:pt x="2312042" y="580164"/>
                    <a:pt x="2324768" y="590309"/>
                    <a:pt x="2338766" y="596649"/>
                  </a:cubicBezTo>
                  <a:cubicBezTo>
                    <a:pt x="2341311" y="606794"/>
                    <a:pt x="2343856" y="618207"/>
                    <a:pt x="2343856" y="628351"/>
                  </a:cubicBezTo>
                  <a:cubicBezTo>
                    <a:pt x="2345128" y="638496"/>
                    <a:pt x="2333676" y="646105"/>
                    <a:pt x="2324768" y="644837"/>
                  </a:cubicBezTo>
                  <a:cubicBezTo>
                    <a:pt x="2310770" y="639764"/>
                    <a:pt x="2300589" y="632156"/>
                    <a:pt x="2294227" y="620743"/>
                  </a:cubicBezTo>
                  <a:cubicBezTo>
                    <a:pt x="2287864" y="609330"/>
                    <a:pt x="2280229" y="604258"/>
                    <a:pt x="2268776" y="611866"/>
                  </a:cubicBezTo>
                  <a:cubicBezTo>
                    <a:pt x="2254778" y="620743"/>
                    <a:pt x="2244597" y="620743"/>
                    <a:pt x="2236962" y="604258"/>
                  </a:cubicBezTo>
                  <a:cubicBezTo>
                    <a:pt x="2230599" y="587773"/>
                    <a:pt x="2225509" y="575092"/>
                    <a:pt x="2244597" y="563679"/>
                  </a:cubicBezTo>
                  <a:cubicBezTo>
                    <a:pt x="2261140" y="554802"/>
                    <a:pt x="2275138" y="543390"/>
                    <a:pt x="2290409" y="531977"/>
                  </a:cubicBezTo>
                  <a:close/>
                  <a:moveTo>
                    <a:pt x="1183227" y="523389"/>
                  </a:moveTo>
                  <a:cubicBezTo>
                    <a:pt x="1183915" y="524076"/>
                    <a:pt x="1184739" y="526480"/>
                    <a:pt x="1185838" y="530602"/>
                  </a:cubicBezTo>
                  <a:cubicBezTo>
                    <a:pt x="1183640" y="529228"/>
                    <a:pt x="1181441" y="527854"/>
                    <a:pt x="1181441" y="526480"/>
                  </a:cubicBezTo>
                  <a:cubicBezTo>
                    <a:pt x="1181991" y="523733"/>
                    <a:pt x="1182540" y="522702"/>
                    <a:pt x="1183227" y="523389"/>
                  </a:cubicBezTo>
                  <a:close/>
                  <a:moveTo>
                    <a:pt x="1762549" y="515489"/>
                  </a:moveTo>
                  <a:cubicBezTo>
                    <a:pt x="1761175" y="518629"/>
                    <a:pt x="1759802" y="524910"/>
                    <a:pt x="1758428" y="524910"/>
                  </a:cubicBezTo>
                  <a:cubicBezTo>
                    <a:pt x="1752932" y="521769"/>
                    <a:pt x="1754306" y="520199"/>
                    <a:pt x="1762549" y="515489"/>
                  </a:cubicBezTo>
                  <a:close/>
                  <a:moveTo>
                    <a:pt x="2716404" y="509996"/>
                  </a:moveTo>
                  <a:lnTo>
                    <a:pt x="2719151" y="514573"/>
                  </a:lnTo>
                  <a:lnTo>
                    <a:pt x="2714573" y="512742"/>
                  </a:lnTo>
                  <a:lnTo>
                    <a:pt x="2716404" y="509996"/>
                  </a:lnTo>
                  <a:close/>
                  <a:moveTo>
                    <a:pt x="1670270" y="494685"/>
                  </a:moveTo>
                  <a:cubicBezTo>
                    <a:pt x="1683130" y="493508"/>
                    <a:pt x="1684416" y="505283"/>
                    <a:pt x="1685702" y="514704"/>
                  </a:cubicBezTo>
                  <a:lnTo>
                    <a:pt x="1681656" y="515631"/>
                  </a:lnTo>
                  <a:lnTo>
                    <a:pt x="1686076" y="519610"/>
                  </a:lnTo>
                  <a:cubicBezTo>
                    <a:pt x="1685618" y="522358"/>
                    <a:pt x="1684931" y="523388"/>
                    <a:pt x="1684130" y="522701"/>
                  </a:cubicBezTo>
                  <a:lnTo>
                    <a:pt x="1681558" y="515653"/>
                  </a:lnTo>
                  <a:lnTo>
                    <a:pt x="1639405" y="525302"/>
                  </a:lnTo>
                  <a:cubicBezTo>
                    <a:pt x="1635547" y="525302"/>
                    <a:pt x="1629117" y="521769"/>
                    <a:pt x="1627831" y="518237"/>
                  </a:cubicBezTo>
                  <a:cubicBezTo>
                    <a:pt x="1626545" y="514704"/>
                    <a:pt x="1629117" y="506461"/>
                    <a:pt x="1631689" y="506461"/>
                  </a:cubicBezTo>
                  <a:cubicBezTo>
                    <a:pt x="1644550" y="500573"/>
                    <a:pt x="1657410" y="495863"/>
                    <a:pt x="1670270" y="494685"/>
                  </a:cubicBezTo>
                  <a:close/>
                  <a:moveTo>
                    <a:pt x="2210856" y="482517"/>
                  </a:moveTo>
                  <a:cubicBezTo>
                    <a:pt x="2215740" y="483753"/>
                    <a:pt x="2220625" y="483753"/>
                    <a:pt x="2225509" y="483753"/>
                  </a:cubicBezTo>
                  <a:cubicBezTo>
                    <a:pt x="2238942" y="484990"/>
                    <a:pt x="2252374" y="487463"/>
                    <a:pt x="2254817" y="503537"/>
                  </a:cubicBezTo>
                  <a:cubicBezTo>
                    <a:pt x="2257259" y="523320"/>
                    <a:pt x="2242605" y="528266"/>
                    <a:pt x="2226731" y="530739"/>
                  </a:cubicBezTo>
                  <a:cubicBezTo>
                    <a:pt x="2231615" y="517138"/>
                    <a:pt x="2241384" y="502300"/>
                    <a:pt x="2214519" y="498591"/>
                  </a:cubicBezTo>
                  <a:cubicBezTo>
                    <a:pt x="2204750" y="497354"/>
                    <a:pt x="2203529" y="491172"/>
                    <a:pt x="2210856" y="482517"/>
                  </a:cubicBezTo>
                  <a:close/>
                  <a:moveTo>
                    <a:pt x="2282571" y="457379"/>
                  </a:moveTo>
                  <a:cubicBezTo>
                    <a:pt x="2285107" y="457242"/>
                    <a:pt x="2287643" y="459440"/>
                    <a:pt x="2290179" y="463837"/>
                  </a:cubicBezTo>
                  <a:cubicBezTo>
                    <a:pt x="2285107" y="463837"/>
                    <a:pt x="2280035" y="463837"/>
                    <a:pt x="2274963" y="464936"/>
                  </a:cubicBezTo>
                  <a:cubicBezTo>
                    <a:pt x="2277499" y="459990"/>
                    <a:pt x="2280035" y="457517"/>
                    <a:pt x="2282571" y="457379"/>
                  </a:cubicBezTo>
                  <a:close/>
                  <a:moveTo>
                    <a:pt x="274754" y="433062"/>
                  </a:moveTo>
                  <a:cubicBezTo>
                    <a:pt x="278558" y="436725"/>
                    <a:pt x="283630" y="439167"/>
                    <a:pt x="286166" y="442831"/>
                  </a:cubicBezTo>
                  <a:cubicBezTo>
                    <a:pt x="289970" y="447715"/>
                    <a:pt x="287434" y="452600"/>
                    <a:pt x="279826" y="452600"/>
                  </a:cubicBezTo>
                  <a:cubicBezTo>
                    <a:pt x="279826" y="453821"/>
                    <a:pt x="277290" y="450157"/>
                    <a:pt x="277290" y="447715"/>
                  </a:cubicBezTo>
                  <a:cubicBezTo>
                    <a:pt x="274754" y="442831"/>
                    <a:pt x="274754" y="437946"/>
                    <a:pt x="274754" y="433062"/>
                  </a:cubicBezTo>
                  <a:close/>
                  <a:moveTo>
                    <a:pt x="2848835" y="419130"/>
                  </a:moveTo>
                  <a:cubicBezTo>
                    <a:pt x="2852568" y="428075"/>
                    <a:pt x="2857544" y="437021"/>
                    <a:pt x="2862521" y="447245"/>
                  </a:cubicBezTo>
                  <a:cubicBezTo>
                    <a:pt x="2883672" y="493251"/>
                    <a:pt x="2858789" y="525200"/>
                    <a:pt x="2806534" y="520088"/>
                  </a:cubicBezTo>
                  <a:cubicBezTo>
                    <a:pt x="2794092" y="520088"/>
                    <a:pt x="2781651" y="517532"/>
                    <a:pt x="2769209" y="517532"/>
                  </a:cubicBezTo>
                  <a:cubicBezTo>
                    <a:pt x="2764232" y="511142"/>
                    <a:pt x="2758012" y="506030"/>
                    <a:pt x="2753035" y="499641"/>
                  </a:cubicBezTo>
                  <a:cubicBezTo>
                    <a:pt x="2766721" y="480471"/>
                    <a:pt x="2784139" y="463858"/>
                    <a:pt x="2795336" y="443411"/>
                  </a:cubicBezTo>
                  <a:cubicBezTo>
                    <a:pt x="2809022" y="420408"/>
                    <a:pt x="2826440" y="416574"/>
                    <a:pt x="2848835" y="419130"/>
                  </a:cubicBezTo>
                  <a:close/>
                  <a:moveTo>
                    <a:pt x="619436" y="412436"/>
                  </a:moveTo>
                  <a:cubicBezTo>
                    <a:pt x="625073" y="410568"/>
                    <a:pt x="628831" y="414305"/>
                    <a:pt x="633842" y="423024"/>
                  </a:cubicBezTo>
                  <a:cubicBezTo>
                    <a:pt x="650128" y="450426"/>
                    <a:pt x="666414" y="449181"/>
                    <a:pt x="691470" y="437971"/>
                  </a:cubicBezTo>
                  <a:cubicBezTo>
                    <a:pt x="695228" y="435480"/>
                    <a:pt x="701492" y="435480"/>
                    <a:pt x="706503" y="435480"/>
                  </a:cubicBezTo>
                  <a:cubicBezTo>
                    <a:pt x="715272" y="454163"/>
                    <a:pt x="726547" y="464128"/>
                    <a:pt x="749097" y="455409"/>
                  </a:cubicBezTo>
                  <a:lnTo>
                    <a:pt x="786497" y="451690"/>
                  </a:lnTo>
                  <a:lnTo>
                    <a:pt x="792965" y="432797"/>
                  </a:lnTo>
                  <a:cubicBezTo>
                    <a:pt x="794160" y="428872"/>
                    <a:pt x="801327" y="427564"/>
                    <a:pt x="803716" y="428872"/>
                  </a:cubicBezTo>
                  <a:cubicBezTo>
                    <a:pt x="812079" y="432797"/>
                    <a:pt x="810884" y="441956"/>
                    <a:pt x="806106" y="447190"/>
                  </a:cubicBezTo>
                  <a:lnTo>
                    <a:pt x="788169" y="452968"/>
                  </a:lnTo>
                  <a:lnTo>
                    <a:pt x="816746" y="477829"/>
                  </a:lnTo>
                  <a:cubicBezTo>
                    <a:pt x="820504" y="480320"/>
                    <a:pt x="823009" y="486548"/>
                    <a:pt x="821757" y="491530"/>
                  </a:cubicBezTo>
                  <a:cubicBezTo>
                    <a:pt x="820504" y="494021"/>
                    <a:pt x="814240" y="499004"/>
                    <a:pt x="810482" y="499004"/>
                  </a:cubicBezTo>
                  <a:cubicBezTo>
                    <a:pt x="789185" y="500249"/>
                    <a:pt x="767888" y="497758"/>
                    <a:pt x="746591" y="500249"/>
                  </a:cubicBezTo>
                  <a:cubicBezTo>
                    <a:pt x="725294" y="503986"/>
                    <a:pt x="736569" y="520179"/>
                    <a:pt x="737822" y="531389"/>
                  </a:cubicBezTo>
                  <a:cubicBezTo>
                    <a:pt x="739074" y="541353"/>
                    <a:pt x="737822" y="551318"/>
                    <a:pt x="736569" y="561282"/>
                  </a:cubicBezTo>
                  <a:cubicBezTo>
                    <a:pt x="734063" y="567511"/>
                    <a:pt x="730305" y="572493"/>
                    <a:pt x="726547" y="578721"/>
                  </a:cubicBezTo>
                  <a:cubicBezTo>
                    <a:pt x="714019" y="588686"/>
                    <a:pt x="702744" y="591177"/>
                    <a:pt x="690217" y="578721"/>
                  </a:cubicBezTo>
                  <a:cubicBezTo>
                    <a:pt x="690217" y="561282"/>
                    <a:pt x="690217" y="542599"/>
                    <a:pt x="678942" y="526406"/>
                  </a:cubicBezTo>
                  <a:cubicBezTo>
                    <a:pt x="675184" y="520179"/>
                    <a:pt x="673931" y="510214"/>
                    <a:pt x="663909" y="511459"/>
                  </a:cubicBezTo>
                  <a:cubicBezTo>
                    <a:pt x="655139" y="511459"/>
                    <a:pt x="650128" y="518933"/>
                    <a:pt x="650128" y="526406"/>
                  </a:cubicBezTo>
                  <a:cubicBezTo>
                    <a:pt x="650128" y="538862"/>
                    <a:pt x="646370" y="547581"/>
                    <a:pt x="632590" y="547581"/>
                  </a:cubicBezTo>
                  <a:cubicBezTo>
                    <a:pt x="620062" y="546336"/>
                    <a:pt x="606282" y="550072"/>
                    <a:pt x="601271" y="531389"/>
                  </a:cubicBezTo>
                  <a:cubicBezTo>
                    <a:pt x="600018" y="523915"/>
                    <a:pt x="595007" y="518933"/>
                    <a:pt x="589996" y="512705"/>
                  </a:cubicBezTo>
                  <a:cubicBezTo>
                    <a:pt x="584985" y="505232"/>
                    <a:pt x="582479" y="497758"/>
                    <a:pt x="588743" y="492776"/>
                  </a:cubicBezTo>
                  <a:cubicBezTo>
                    <a:pt x="593754" y="489039"/>
                    <a:pt x="603776" y="491530"/>
                    <a:pt x="610040" y="491530"/>
                  </a:cubicBezTo>
                  <a:cubicBezTo>
                    <a:pt x="615051" y="492776"/>
                    <a:pt x="621315" y="495267"/>
                    <a:pt x="625073" y="494021"/>
                  </a:cubicBezTo>
                  <a:cubicBezTo>
                    <a:pt x="633842" y="491530"/>
                    <a:pt x="638854" y="482811"/>
                    <a:pt x="633842" y="477829"/>
                  </a:cubicBezTo>
                  <a:cubicBezTo>
                    <a:pt x="621315" y="466619"/>
                    <a:pt x="607534" y="459145"/>
                    <a:pt x="593754" y="451672"/>
                  </a:cubicBezTo>
                  <a:lnTo>
                    <a:pt x="593754" y="435480"/>
                  </a:lnTo>
                  <a:cubicBezTo>
                    <a:pt x="606282" y="421778"/>
                    <a:pt x="613798" y="414305"/>
                    <a:pt x="619436" y="412436"/>
                  </a:cubicBezTo>
                  <a:close/>
                  <a:moveTo>
                    <a:pt x="725057" y="407973"/>
                  </a:moveTo>
                  <a:cubicBezTo>
                    <a:pt x="728492" y="407973"/>
                    <a:pt x="731763" y="409765"/>
                    <a:pt x="733725" y="413946"/>
                  </a:cubicBezTo>
                  <a:cubicBezTo>
                    <a:pt x="735034" y="416336"/>
                    <a:pt x="733725" y="424698"/>
                    <a:pt x="729800" y="425893"/>
                  </a:cubicBezTo>
                  <a:cubicBezTo>
                    <a:pt x="723258" y="428282"/>
                    <a:pt x="715408" y="430671"/>
                    <a:pt x="708866" y="431866"/>
                  </a:cubicBezTo>
                  <a:cubicBezTo>
                    <a:pt x="711483" y="425893"/>
                    <a:pt x="711483" y="417530"/>
                    <a:pt x="715408" y="412752"/>
                  </a:cubicBezTo>
                  <a:cubicBezTo>
                    <a:pt x="718025" y="409765"/>
                    <a:pt x="721623" y="407973"/>
                    <a:pt x="725057" y="407973"/>
                  </a:cubicBezTo>
                  <a:close/>
                  <a:moveTo>
                    <a:pt x="2253996" y="394594"/>
                  </a:moveTo>
                  <a:cubicBezTo>
                    <a:pt x="2273733" y="418260"/>
                    <a:pt x="2253996" y="443172"/>
                    <a:pt x="2255230" y="468084"/>
                  </a:cubicBezTo>
                  <a:cubicBezTo>
                    <a:pt x="2239193" y="468084"/>
                    <a:pt x="2223156" y="468084"/>
                    <a:pt x="2207120" y="468084"/>
                  </a:cubicBezTo>
                  <a:cubicBezTo>
                    <a:pt x="2188616" y="464347"/>
                    <a:pt x="2175046" y="486768"/>
                    <a:pt x="2154075" y="473067"/>
                  </a:cubicBezTo>
                  <a:cubicBezTo>
                    <a:pt x="2163944" y="450646"/>
                    <a:pt x="2179981" y="433207"/>
                    <a:pt x="2200952" y="425734"/>
                  </a:cubicBezTo>
                  <a:cubicBezTo>
                    <a:pt x="2221923" y="418260"/>
                    <a:pt x="2235492" y="404559"/>
                    <a:pt x="2253996" y="394594"/>
                  </a:cubicBezTo>
                  <a:close/>
                  <a:moveTo>
                    <a:pt x="1008969" y="394593"/>
                  </a:moveTo>
                  <a:cubicBezTo>
                    <a:pt x="1012691" y="394593"/>
                    <a:pt x="1020136" y="398225"/>
                    <a:pt x="1021377" y="401858"/>
                  </a:cubicBezTo>
                  <a:cubicBezTo>
                    <a:pt x="1023858" y="412755"/>
                    <a:pt x="1025099" y="424864"/>
                    <a:pt x="1026340" y="436972"/>
                  </a:cubicBezTo>
                  <a:cubicBezTo>
                    <a:pt x="1025099" y="445448"/>
                    <a:pt x="1023858" y="452713"/>
                    <a:pt x="1021377" y="459979"/>
                  </a:cubicBezTo>
                  <a:cubicBezTo>
                    <a:pt x="1021377" y="461189"/>
                    <a:pt x="1017654" y="464822"/>
                    <a:pt x="1016414" y="464822"/>
                  </a:cubicBezTo>
                  <a:cubicBezTo>
                    <a:pt x="1012691" y="463611"/>
                    <a:pt x="1006488" y="462400"/>
                    <a:pt x="1004006" y="458768"/>
                  </a:cubicBezTo>
                  <a:cubicBezTo>
                    <a:pt x="989117" y="440605"/>
                    <a:pt x="992839" y="421231"/>
                    <a:pt x="997802" y="401858"/>
                  </a:cubicBezTo>
                  <a:cubicBezTo>
                    <a:pt x="999043" y="398225"/>
                    <a:pt x="1005247" y="394593"/>
                    <a:pt x="1008969" y="394593"/>
                  </a:cubicBezTo>
                  <a:close/>
                  <a:moveTo>
                    <a:pt x="3500370" y="361624"/>
                  </a:moveTo>
                  <a:cubicBezTo>
                    <a:pt x="3501469" y="362998"/>
                    <a:pt x="3503667" y="365746"/>
                    <a:pt x="3504766" y="367120"/>
                  </a:cubicBezTo>
                  <a:cubicBezTo>
                    <a:pt x="3503667" y="368494"/>
                    <a:pt x="3501469" y="369867"/>
                    <a:pt x="3499270" y="371241"/>
                  </a:cubicBezTo>
                  <a:cubicBezTo>
                    <a:pt x="3497072" y="369867"/>
                    <a:pt x="3495973" y="367120"/>
                    <a:pt x="3494874" y="365746"/>
                  </a:cubicBezTo>
                  <a:cubicBezTo>
                    <a:pt x="3495973" y="364372"/>
                    <a:pt x="3498171" y="361624"/>
                    <a:pt x="3500370" y="361624"/>
                  </a:cubicBezTo>
                  <a:close/>
                  <a:moveTo>
                    <a:pt x="2082637" y="356130"/>
                  </a:moveTo>
                  <a:cubicBezTo>
                    <a:pt x="2085778" y="357504"/>
                    <a:pt x="2092058" y="360251"/>
                    <a:pt x="2090488" y="360251"/>
                  </a:cubicBezTo>
                  <a:cubicBezTo>
                    <a:pt x="2090488" y="365747"/>
                    <a:pt x="2087348" y="364373"/>
                    <a:pt x="2082637" y="356130"/>
                  </a:cubicBezTo>
                  <a:close/>
                  <a:moveTo>
                    <a:pt x="567173" y="329971"/>
                  </a:moveTo>
                  <a:cubicBezTo>
                    <a:pt x="571883" y="328652"/>
                    <a:pt x="576594" y="331290"/>
                    <a:pt x="581304" y="332608"/>
                  </a:cubicBezTo>
                  <a:cubicBezTo>
                    <a:pt x="578949" y="336565"/>
                    <a:pt x="577771" y="341841"/>
                    <a:pt x="574238" y="344478"/>
                  </a:cubicBezTo>
                  <a:cubicBezTo>
                    <a:pt x="567173" y="351073"/>
                    <a:pt x="557753" y="355029"/>
                    <a:pt x="549510" y="360305"/>
                  </a:cubicBezTo>
                  <a:cubicBezTo>
                    <a:pt x="549510" y="345797"/>
                    <a:pt x="553043" y="332608"/>
                    <a:pt x="567173" y="329971"/>
                  </a:cubicBezTo>
                  <a:close/>
                  <a:moveTo>
                    <a:pt x="2427452" y="301178"/>
                  </a:moveTo>
                  <a:cubicBezTo>
                    <a:pt x="2428825" y="301178"/>
                    <a:pt x="2430199" y="304841"/>
                    <a:pt x="2431573" y="307283"/>
                  </a:cubicBezTo>
                  <a:cubicBezTo>
                    <a:pt x="2432946" y="312168"/>
                    <a:pt x="2432946" y="315831"/>
                    <a:pt x="2432946" y="321937"/>
                  </a:cubicBezTo>
                  <a:cubicBezTo>
                    <a:pt x="2428825" y="318273"/>
                    <a:pt x="2424704" y="315831"/>
                    <a:pt x="2421957" y="312168"/>
                  </a:cubicBezTo>
                  <a:cubicBezTo>
                    <a:pt x="2417836" y="306062"/>
                    <a:pt x="2419210" y="302399"/>
                    <a:pt x="2427452" y="301178"/>
                  </a:cubicBezTo>
                  <a:close/>
                  <a:moveTo>
                    <a:pt x="3258616" y="291432"/>
                  </a:moveTo>
                  <a:cubicBezTo>
                    <a:pt x="3278364" y="291432"/>
                    <a:pt x="3296876" y="291432"/>
                    <a:pt x="3314155" y="292677"/>
                  </a:cubicBezTo>
                  <a:cubicBezTo>
                    <a:pt x="3331434" y="292677"/>
                    <a:pt x="3327731" y="302634"/>
                    <a:pt x="3321560" y="312591"/>
                  </a:cubicBezTo>
                  <a:cubicBezTo>
                    <a:pt x="3317858" y="321303"/>
                    <a:pt x="3321560" y="328771"/>
                    <a:pt x="3328965" y="332505"/>
                  </a:cubicBezTo>
                  <a:cubicBezTo>
                    <a:pt x="3346244" y="342462"/>
                    <a:pt x="3346244" y="351175"/>
                    <a:pt x="3332668" y="367355"/>
                  </a:cubicBezTo>
                  <a:cubicBezTo>
                    <a:pt x="3320326" y="379801"/>
                    <a:pt x="3327731" y="395981"/>
                    <a:pt x="3340073" y="407183"/>
                  </a:cubicBezTo>
                  <a:cubicBezTo>
                    <a:pt x="3354883" y="421185"/>
                    <a:pt x="3375248" y="425386"/>
                    <a:pt x="3390752" y="436588"/>
                  </a:cubicBezTo>
                  <a:lnTo>
                    <a:pt x="3403740" y="450210"/>
                  </a:lnTo>
                  <a:lnTo>
                    <a:pt x="3403900" y="449546"/>
                  </a:lnTo>
                  <a:lnTo>
                    <a:pt x="3419775" y="449546"/>
                  </a:lnTo>
                  <a:cubicBezTo>
                    <a:pt x="3420996" y="461594"/>
                    <a:pt x="3419775" y="472690"/>
                    <a:pt x="3416874" y="483311"/>
                  </a:cubicBezTo>
                  <a:lnTo>
                    <a:pt x="3404143" y="513642"/>
                  </a:lnTo>
                  <a:lnTo>
                    <a:pt x="3404251" y="514221"/>
                  </a:lnTo>
                  <a:cubicBezTo>
                    <a:pt x="3403017" y="561517"/>
                    <a:pt x="3383270" y="580186"/>
                    <a:pt x="3342542" y="550315"/>
                  </a:cubicBezTo>
                  <a:cubicBezTo>
                    <a:pt x="3315389" y="530401"/>
                    <a:pt x="3293174" y="522933"/>
                    <a:pt x="3268490" y="550315"/>
                  </a:cubicBezTo>
                  <a:lnTo>
                    <a:pt x="3262521" y="547640"/>
                  </a:lnTo>
                  <a:lnTo>
                    <a:pt x="3263041" y="548164"/>
                  </a:lnTo>
                  <a:cubicBezTo>
                    <a:pt x="3326055" y="596728"/>
                    <a:pt x="3343893" y="648793"/>
                    <a:pt x="3316556" y="701209"/>
                  </a:cubicBezTo>
                  <a:lnTo>
                    <a:pt x="3282183" y="743706"/>
                  </a:lnTo>
                  <a:lnTo>
                    <a:pt x="3296336" y="740795"/>
                  </a:lnTo>
                  <a:cubicBezTo>
                    <a:pt x="3302309" y="742169"/>
                    <a:pt x="3310671" y="742169"/>
                    <a:pt x="3313060" y="750411"/>
                  </a:cubicBezTo>
                  <a:cubicBezTo>
                    <a:pt x="3317838" y="758654"/>
                    <a:pt x="3305893" y="766896"/>
                    <a:pt x="3292752" y="765522"/>
                  </a:cubicBezTo>
                  <a:lnTo>
                    <a:pt x="3270282" y="760140"/>
                  </a:lnTo>
                  <a:lnTo>
                    <a:pt x="3263041" y="772303"/>
                  </a:lnTo>
                  <a:cubicBezTo>
                    <a:pt x="3256245" y="777906"/>
                    <a:pt x="3249449" y="780397"/>
                    <a:pt x="3242499" y="780397"/>
                  </a:cubicBezTo>
                  <a:lnTo>
                    <a:pt x="3230276" y="776497"/>
                  </a:lnTo>
                  <a:lnTo>
                    <a:pt x="3229638" y="809978"/>
                  </a:lnTo>
                  <a:cubicBezTo>
                    <a:pt x="3229484" y="823612"/>
                    <a:pt x="3227936" y="837090"/>
                    <a:pt x="3220506" y="849627"/>
                  </a:cubicBezTo>
                  <a:lnTo>
                    <a:pt x="3217443" y="850430"/>
                  </a:lnTo>
                  <a:lnTo>
                    <a:pt x="3232154" y="864591"/>
                  </a:lnTo>
                  <a:lnTo>
                    <a:pt x="3238838" y="856089"/>
                  </a:lnTo>
                  <a:cubicBezTo>
                    <a:pt x="3241700" y="853870"/>
                    <a:pt x="3244848" y="853235"/>
                    <a:pt x="3248282" y="855771"/>
                  </a:cubicBezTo>
                  <a:cubicBezTo>
                    <a:pt x="3257440" y="862112"/>
                    <a:pt x="3249427" y="869721"/>
                    <a:pt x="3243703" y="874794"/>
                  </a:cubicBezTo>
                  <a:lnTo>
                    <a:pt x="3234268" y="880496"/>
                  </a:lnTo>
                  <a:lnTo>
                    <a:pt x="3233296" y="881431"/>
                  </a:lnTo>
                  <a:cubicBezTo>
                    <a:pt x="3233296" y="886274"/>
                    <a:pt x="3233296" y="891118"/>
                    <a:pt x="3233296" y="897172"/>
                  </a:cubicBezTo>
                  <a:lnTo>
                    <a:pt x="3225551" y="900154"/>
                  </a:lnTo>
                  <a:lnTo>
                    <a:pt x="3229933" y="900154"/>
                  </a:lnTo>
                  <a:lnTo>
                    <a:pt x="3229933" y="914320"/>
                  </a:lnTo>
                  <a:lnTo>
                    <a:pt x="3230047" y="914376"/>
                  </a:lnTo>
                  <a:cubicBezTo>
                    <a:pt x="3231301" y="930586"/>
                    <a:pt x="3227541" y="950538"/>
                    <a:pt x="3246340" y="961761"/>
                  </a:cubicBezTo>
                  <a:cubicBezTo>
                    <a:pt x="3221275" y="1001664"/>
                    <a:pt x="3222528" y="1045309"/>
                    <a:pt x="3233807" y="1086459"/>
                  </a:cubicBezTo>
                  <a:cubicBezTo>
                    <a:pt x="3246340" y="1131350"/>
                    <a:pt x="3246340" y="1173748"/>
                    <a:pt x="3246340" y="1217392"/>
                  </a:cubicBezTo>
                  <a:cubicBezTo>
                    <a:pt x="3231301" y="1226121"/>
                    <a:pt x="3216262" y="1228615"/>
                    <a:pt x="3208742" y="1207416"/>
                  </a:cubicBezTo>
                  <a:cubicBezTo>
                    <a:pt x="3206236" y="1199934"/>
                    <a:pt x="3202476" y="1192452"/>
                    <a:pt x="3198716" y="1186217"/>
                  </a:cubicBezTo>
                  <a:cubicBezTo>
                    <a:pt x="3173651" y="1179983"/>
                    <a:pt x="3151092" y="1228615"/>
                    <a:pt x="3124774" y="1187464"/>
                  </a:cubicBezTo>
                  <a:cubicBezTo>
                    <a:pt x="3056158" y="1141638"/>
                    <a:pt x="3079892" y="1092304"/>
                    <a:pt x="3101334" y="1043146"/>
                  </a:cubicBezTo>
                  <a:lnTo>
                    <a:pt x="3110471" y="1017097"/>
                  </a:lnTo>
                  <a:lnTo>
                    <a:pt x="3077769" y="1042464"/>
                  </a:lnTo>
                  <a:cubicBezTo>
                    <a:pt x="3040657" y="1057270"/>
                    <a:pt x="3008234" y="1030117"/>
                    <a:pt x="2975812" y="997346"/>
                  </a:cubicBezTo>
                  <a:cubicBezTo>
                    <a:pt x="2975812" y="991104"/>
                    <a:pt x="2975812" y="986111"/>
                    <a:pt x="2975812" y="981117"/>
                  </a:cubicBezTo>
                  <a:cubicBezTo>
                    <a:pt x="2970872" y="981117"/>
                    <a:pt x="2965931" y="981117"/>
                    <a:pt x="2959756" y="979869"/>
                  </a:cubicBezTo>
                  <a:cubicBezTo>
                    <a:pt x="2951110" y="972378"/>
                    <a:pt x="2954815" y="957398"/>
                    <a:pt x="2944934" y="948659"/>
                  </a:cubicBezTo>
                  <a:cubicBezTo>
                    <a:pt x="2928877" y="926188"/>
                    <a:pt x="2979518" y="924939"/>
                    <a:pt x="2960991" y="901220"/>
                  </a:cubicBezTo>
                  <a:cubicBezTo>
                    <a:pt x="2954815" y="896226"/>
                    <a:pt x="2949874" y="889984"/>
                    <a:pt x="2944934" y="884990"/>
                  </a:cubicBezTo>
                  <a:cubicBezTo>
                    <a:pt x="2942464" y="875003"/>
                    <a:pt x="2941228" y="866264"/>
                    <a:pt x="2938758" y="856277"/>
                  </a:cubicBezTo>
                  <a:cubicBezTo>
                    <a:pt x="2936288" y="847538"/>
                    <a:pt x="2937523" y="842545"/>
                    <a:pt x="2944934" y="837551"/>
                  </a:cubicBezTo>
                  <a:cubicBezTo>
                    <a:pt x="2953580" y="828812"/>
                    <a:pt x="2947404" y="812583"/>
                    <a:pt x="2960991" y="805093"/>
                  </a:cubicBezTo>
                  <a:cubicBezTo>
                    <a:pt x="2965931" y="790112"/>
                    <a:pt x="2985694" y="785118"/>
                    <a:pt x="2979518" y="760150"/>
                  </a:cubicBezTo>
                  <a:cubicBezTo>
                    <a:pt x="2972107" y="720201"/>
                    <a:pt x="2998045" y="675259"/>
                    <a:pt x="2972107" y="634062"/>
                  </a:cubicBezTo>
                  <a:cubicBezTo>
                    <a:pt x="2970872" y="632813"/>
                    <a:pt x="2985694" y="620329"/>
                    <a:pt x="2991869" y="612839"/>
                  </a:cubicBezTo>
                  <a:cubicBezTo>
                    <a:pt x="3014102" y="600355"/>
                    <a:pt x="3033864" y="587871"/>
                    <a:pt x="3030159" y="555412"/>
                  </a:cubicBezTo>
                  <a:cubicBezTo>
                    <a:pt x="3027688" y="536686"/>
                    <a:pt x="3038805" y="515463"/>
                    <a:pt x="3044980" y="497986"/>
                  </a:cubicBezTo>
                  <a:cubicBezTo>
                    <a:pt x="3046833" y="492368"/>
                    <a:pt x="3050847" y="489559"/>
                    <a:pt x="3055633" y="487999"/>
                  </a:cubicBezTo>
                  <a:lnTo>
                    <a:pt x="3069644" y="485710"/>
                  </a:lnTo>
                  <a:lnTo>
                    <a:pt x="3069178" y="485094"/>
                  </a:lnTo>
                  <a:lnTo>
                    <a:pt x="3071548" y="485144"/>
                  </a:lnTo>
                  <a:lnTo>
                    <a:pt x="3094656" y="472043"/>
                  </a:lnTo>
                  <a:cubicBezTo>
                    <a:pt x="3101102" y="469351"/>
                    <a:pt x="3106275" y="468493"/>
                    <a:pt x="3110752" y="469585"/>
                  </a:cubicBezTo>
                  <a:cubicBezTo>
                    <a:pt x="3119707" y="471770"/>
                    <a:pt x="3125882" y="481757"/>
                    <a:pt x="3133911" y="500483"/>
                  </a:cubicBezTo>
                  <a:cubicBezTo>
                    <a:pt x="3112913" y="537935"/>
                    <a:pt x="3135146" y="575387"/>
                    <a:pt x="3135146" y="612839"/>
                  </a:cubicBezTo>
                  <a:lnTo>
                    <a:pt x="3136254" y="614970"/>
                  </a:lnTo>
                  <a:lnTo>
                    <a:pt x="3136299" y="608908"/>
                  </a:lnTo>
                  <a:cubicBezTo>
                    <a:pt x="3141253" y="608908"/>
                    <a:pt x="3146206" y="608908"/>
                    <a:pt x="3151159" y="608908"/>
                  </a:cubicBezTo>
                  <a:lnTo>
                    <a:pt x="3151850" y="611940"/>
                  </a:lnTo>
                  <a:lnTo>
                    <a:pt x="3151839" y="611670"/>
                  </a:lnTo>
                  <a:cubicBezTo>
                    <a:pt x="3159252" y="591746"/>
                    <a:pt x="3165430" y="571823"/>
                    <a:pt x="3175315" y="553144"/>
                  </a:cubicBezTo>
                  <a:cubicBezTo>
                    <a:pt x="3180257" y="543183"/>
                    <a:pt x="3190142" y="540692"/>
                    <a:pt x="3200026" y="549409"/>
                  </a:cubicBezTo>
                  <a:cubicBezTo>
                    <a:pt x="3225973" y="571823"/>
                    <a:pt x="3235858" y="550654"/>
                    <a:pt x="3246978" y="531976"/>
                  </a:cubicBezTo>
                  <a:lnTo>
                    <a:pt x="3247638" y="532641"/>
                  </a:lnTo>
                  <a:lnTo>
                    <a:pt x="3246275" y="530401"/>
                  </a:lnTo>
                  <a:cubicBezTo>
                    <a:pt x="3240104" y="522933"/>
                    <a:pt x="3232698" y="514221"/>
                    <a:pt x="3224059" y="507998"/>
                  </a:cubicBezTo>
                  <a:cubicBezTo>
                    <a:pt x="3216654" y="501775"/>
                    <a:pt x="3198141" y="499285"/>
                    <a:pt x="3198141" y="494307"/>
                  </a:cubicBezTo>
                  <a:cubicBezTo>
                    <a:pt x="3199375" y="479371"/>
                    <a:pt x="3203078" y="464436"/>
                    <a:pt x="3210483" y="451989"/>
                  </a:cubicBezTo>
                  <a:cubicBezTo>
                    <a:pt x="3224059" y="427097"/>
                    <a:pt x="3247509" y="405938"/>
                    <a:pt x="3225293" y="376067"/>
                  </a:cubicBezTo>
                  <a:cubicBezTo>
                    <a:pt x="3242572" y="351175"/>
                    <a:pt x="3248743" y="323793"/>
                    <a:pt x="3247509" y="293922"/>
                  </a:cubicBezTo>
                  <a:cubicBezTo>
                    <a:pt x="3251211" y="291432"/>
                    <a:pt x="3254914" y="290188"/>
                    <a:pt x="3258616" y="291432"/>
                  </a:cubicBezTo>
                  <a:close/>
                  <a:moveTo>
                    <a:pt x="1829736" y="263968"/>
                  </a:moveTo>
                  <a:cubicBezTo>
                    <a:pt x="1846093" y="272773"/>
                    <a:pt x="1861191" y="284095"/>
                    <a:pt x="1877548" y="292901"/>
                  </a:cubicBezTo>
                  <a:cubicBezTo>
                    <a:pt x="1892646" y="299191"/>
                    <a:pt x="1910261" y="333156"/>
                    <a:pt x="1925360" y="291643"/>
                  </a:cubicBezTo>
                  <a:cubicBezTo>
                    <a:pt x="1926618" y="286611"/>
                    <a:pt x="1934167" y="287869"/>
                    <a:pt x="1935426" y="294159"/>
                  </a:cubicBezTo>
                  <a:cubicBezTo>
                    <a:pt x="1940458" y="316802"/>
                    <a:pt x="1959332" y="316802"/>
                    <a:pt x="1975688" y="325608"/>
                  </a:cubicBezTo>
                  <a:cubicBezTo>
                    <a:pt x="2010918" y="339446"/>
                    <a:pt x="2052439" y="328124"/>
                    <a:pt x="2081378" y="354541"/>
                  </a:cubicBezTo>
                  <a:cubicBezTo>
                    <a:pt x="2042374" y="357057"/>
                    <a:pt x="2002111" y="359573"/>
                    <a:pt x="1961848" y="362089"/>
                  </a:cubicBezTo>
                  <a:cubicBezTo>
                    <a:pt x="1902712" y="365863"/>
                    <a:pt x="1849867" y="336930"/>
                    <a:pt x="1814637" y="282837"/>
                  </a:cubicBezTo>
                  <a:cubicBezTo>
                    <a:pt x="1813379" y="280321"/>
                    <a:pt x="1814637" y="272773"/>
                    <a:pt x="1815896" y="269000"/>
                  </a:cubicBezTo>
                  <a:cubicBezTo>
                    <a:pt x="1819670" y="266484"/>
                    <a:pt x="1827220" y="262710"/>
                    <a:pt x="1829736" y="263968"/>
                  </a:cubicBezTo>
                  <a:close/>
                  <a:moveTo>
                    <a:pt x="1950753" y="244496"/>
                  </a:moveTo>
                  <a:cubicBezTo>
                    <a:pt x="1963496" y="247008"/>
                    <a:pt x="1978786" y="240728"/>
                    <a:pt x="1988980" y="252032"/>
                  </a:cubicBezTo>
                  <a:cubicBezTo>
                    <a:pt x="1994077" y="258312"/>
                    <a:pt x="1990254" y="275897"/>
                    <a:pt x="2006819" y="270873"/>
                  </a:cubicBezTo>
                  <a:cubicBezTo>
                    <a:pt x="2014465" y="267105"/>
                    <a:pt x="2019562" y="262080"/>
                    <a:pt x="2028481" y="254544"/>
                  </a:cubicBezTo>
                  <a:cubicBezTo>
                    <a:pt x="2032304" y="278409"/>
                    <a:pt x="2034853" y="298506"/>
                    <a:pt x="2037401" y="327395"/>
                  </a:cubicBezTo>
                  <a:cubicBezTo>
                    <a:pt x="2009368" y="308554"/>
                    <a:pt x="1986432" y="295994"/>
                    <a:pt x="1964770" y="280921"/>
                  </a:cubicBezTo>
                  <a:cubicBezTo>
                    <a:pt x="1953302" y="272129"/>
                    <a:pt x="1952027" y="258312"/>
                    <a:pt x="1950753" y="244496"/>
                  </a:cubicBezTo>
                  <a:close/>
                  <a:moveTo>
                    <a:pt x="2826422" y="204498"/>
                  </a:moveTo>
                  <a:cubicBezTo>
                    <a:pt x="2827223" y="205357"/>
                    <a:pt x="2828138" y="207761"/>
                    <a:pt x="2829054" y="211882"/>
                  </a:cubicBezTo>
                  <a:cubicBezTo>
                    <a:pt x="2827222" y="210508"/>
                    <a:pt x="2824476" y="207761"/>
                    <a:pt x="2824476" y="206387"/>
                  </a:cubicBezTo>
                  <a:cubicBezTo>
                    <a:pt x="2824934" y="204326"/>
                    <a:pt x="2825621" y="203639"/>
                    <a:pt x="2826422" y="204498"/>
                  </a:cubicBezTo>
                  <a:close/>
                  <a:moveTo>
                    <a:pt x="2080523" y="203497"/>
                  </a:moveTo>
                  <a:cubicBezTo>
                    <a:pt x="2084327" y="202264"/>
                    <a:pt x="2090667" y="205965"/>
                    <a:pt x="2093204" y="210899"/>
                  </a:cubicBezTo>
                  <a:cubicBezTo>
                    <a:pt x="2119834" y="246674"/>
                    <a:pt x="2117298" y="283683"/>
                    <a:pt x="2095740" y="321925"/>
                  </a:cubicBezTo>
                  <a:cubicBezTo>
                    <a:pt x="2067841" y="299720"/>
                    <a:pt x="2064037" y="267646"/>
                    <a:pt x="2056428" y="238039"/>
                  </a:cubicBezTo>
                  <a:cubicBezTo>
                    <a:pt x="2055160" y="231871"/>
                    <a:pt x="2058965" y="222002"/>
                    <a:pt x="2064037" y="215834"/>
                  </a:cubicBezTo>
                  <a:cubicBezTo>
                    <a:pt x="2067841" y="210899"/>
                    <a:pt x="2074182" y="205965"/>
                    <a:pt x="2080523" y="203497"/>
                  </a:cubicBezTo>
                  <a:close/>
                  <a:moveTo>
                    <a:pt x="2527737" y="180285"/>
                  </a:moveTo>
                  <a:cubicBezTo>
                    <a:pt x="2533624" y="180285"/>
                    <a:pt x="2538334" y="180285"/>
                    <a:pt x="2543044" y="180285"/>
                  </a:cubicBezTo>
                  <a:cubicBezTo>
                    <a:pt x="2538334" y="190177"/>
                    <a:pt x="2533624" y="190177"/>
                    <a:pt x="2527737" y="180285"/>
                  </a:cubicBezTo>
                  <a:close/>
                  <a:moveTo>
                    <a:pt x="1859814" y="180282"/>
                  </a:moveTo>
                  <a:cubicBezTo>
                    <a:pt x="1901851" y="186343"/>
                    <a:pt x="1933997" y="205737"/>
                    <a:pt x="1955016" y="242102"/>
                  </a:cubicBezTo>
                  <a:cubicBezTo>
                    <a:pt x="1932761" y="238466"/>
                    <a:pt x="1920397" y="260284"/>
                    <a:pt x="1900615" y="261497"/>
                  </a:cubicBezTo>
                  <a:cubicBezTo>
                    <a:pt x="1888251" y="254224"/>
                    <a:pt x="1905560" y="234829"/>
                    <a:pt x="1888251" y="231193"/>
                  </a:cubicBezTo>
                  <a:cubicBezTo>
                    <a:pt x="1857341" y="225132"/>
                    <a:pt x="1857341" y="225132"/>
                    <a:pt x="1858578" y="203313"/>
                  </a:cubicBezTo>
                  <a:cubicBezTo>
                    <a:pt x="1859814" y="196040"/>
                    <a:pt x="1858578" y="187555"/>
                    <a:pt x="1859814" y="180282"/>
                  </a:cubicBezTo>
                  <a:close/>
                  <a:moveTo>
                    <a:pt x="2561316" y="166492"/>
                  </a:moveTo>
                  <a:cubicBezTo>
                    <a:pt x="2563148" y="167602"/>
                    <a:pt x="2564369" y="170138"/>
                    <a:pt x="2564980" y="173943"/>
                  </a:cubicBezTo>
                  <a:cubicBezTo>
                    <a:pt x="2564980" y="173943"/>
                    <a:pt x="2561317" y="176480"/>
                    <a:pt x="2558874" y="177748"/>
                  </a:cubicBezTo>
                  <a:cubicBezTo>
                    <a:pt x="2553990" y="177748"/>
                    <a:pt x="2549105" y="179016"/>
                    <a:pt x="2544221" y="179016"/>
                  </a:cubicBezTo>
                  <a:cubicBezTo>
                    <a:pt x="2547884" y="175212"/>
                    <a:pt x="2549105" y="170138"/>
                    <a:pt x="2553990" y="167602"/>
                  </a:cubicBezTo>
                  <a:cubicBezTo>
                    <a:pt x="2557043" y="165699"/>
                    <a:pt x="2559485" y="165382"/>
                    <a:pt x="2561316" y="166492"/>
                  </a:cubicBezTo>
                  <a:close/>
                  <a:moveTo>
                    <a:pt x="2764027" y="154074"/>
                  </a:moveTo>
                  <a:cubicBezTo>
                    <a:pt x="2769099" y="154074"/>
                    <a:pt x="2775440" y="152806"/>
                    <a:pt x="2777976" y="154074"/>
                  </a:cubicBezTo>
                  <a:cubicBezTo>
                    <a:pt x="2788121" y="160415"/>
                    <a:pt x="2795730" y="166756"/>
                    <a:pt x="2795730" y="179437"/>
                  </a:cubicBezTo>
                  <a:cubicBezTo>
                    <a:pt x="2795730" y="181974"/>
                    <a:pt x="2791926" y="184510"/>
                    <a:pt x="2790657" y="184510"/>
                  </a:cubicBezTo>
                  <a:cubicBezTo>
                    <a:pt x="2777976" y="184510"/>
                    <a:pt x="2771636" y="176901"/>
                    <a:pt x="2766563" y="168024"/>
                  </a:cubicBezTo>
                  <a:cubicBezTo>
                    <a:pt x="2764027" y="164220"/>
                    <a:pt x="2764027" y="159147"/>
                    <a:pt x="2764027" y="154074"/>
                  </a:cubicBezTo>
                  <a:close/>
                  <a:moveTo>
                    <a:pt x="2430325" y="147312"/>
                  </a:moveTo>
                  <a:cubicBezTo>
                    <a:pt x="2462797" y="147312"/>
                    <a:pt x="2495268" y="147312"/>
                    <a:pt x="2526490" y="148570"/>
                  </a:cubicBezTo>
                  <a:cubicBezTo>
                    <a:pt x="2526490" y="158629"/>
                    <a:pt x="2526490" y="168688"/>
                    <a:pt x="2526490" y="180004"/>
                  </a:cubicBezTo>
                  <a:cubicBezTo>
                    <a:pt x="2507757" y="171202"/>
                    <a:pt x="2489023" y="159886"/>
                    <a:pt x="2466543" y="166173"/>
                  </a:cubicBezTo>
                  <a:cubicBezTo>
                    <a:pt x="2459050" y="167430"/>
                    <a:pt x="2451556" y="171202"/>
                    <a:pt x="2446561" y="176232"/>
                  </a:cubicBezTo>
                  <a:cubicBezTo>
                    <a:pt x="2434072" y="186291"/>
                    <a:pt x="2447810" y="202637"/>
                    <a:pt x="2440316" y="212696"/>
                  </a:cubicBezTo>
                  <a:cubicBezTo>
                    <a:pt x="2432823" y="224012"/>
                    <a:pt x="2411592" y="224012"/>
                    <a:pt x="2411592" y="245387"/>
                  </a:cubicBezTo>
                  <a:cubicBezTo>
                    <a:pt x="2411592" y="257961"/>
                    <a:pt x="2402850" y="270535"/>
                    <a:pt x="2401601" y="283109"/>
                  </a:cubicBezTo>
                  <a:cubicBezTo>
                    <a:pt x="2399103" y="295682"/>
                    <a:pt x="2397854" y="310771"/>
                    <a:pt x="2401601" y="322087"/>
                  </a:cubicBezTo>
                  <a:cubicBezTo>
                    <a:pt x="2407845" y="340948"/>
                    <a:pt x="2420334" y="337176"/>
                    <a:pt x="2430325" y="325859"/>
                  </a:cubicBezTo>
                  <a:cubicBezTo>
                    <a:pt x="2446561" y="327117"/>
                    <a:pt x="2462797" y="328374"/>
                    <a:pt x="2467792" y="347235"/>
                  </a:cubicBezTo>
                  <a:cubicBezTo>
                    <a:pt x="2436570" y="373639"/>
                    <a:pt x="2464045" y="397529"/>
                    <a:pt x="2469041" y="423934"/>
                  </a:cubicBezTo>
                  <a:cubicBezTo>
                    <a:pt x="2470290" y="427706"/>
                    <a:pt x="2467792" y="435251"/>
                    <a:pt x="2464045" y="436508"/>
                  </a:cubicBezTo>
                  <a:cubicBezTo>
                    <a:pt x="2457801" y="442795"/>
                    <a:pt x="2450308" y="441537"/>
                    <a:pt x="2446561" y="431479"/>
                  </a:cubicBezTo>
                  <a:cubicBezTo>
                    <a:pt x="2444063" y="425192"/>
                    <a:pt x="2440316" y="412618"/>
                    <a:pt x="2436570" y="412618"/>
                  </a:cubicBezTo>
                  <a:cubicBezTo>
                    <a:pt x="2397854" y="408846"/>
                    <a:pt x="2371627" y="378669"/>
                    <a:pt x="2334160" y="373639"/>
                  </a:cubicBezTo>
                  <a:lnTo>
                    <a:pt x="2333804" y="373002"/>
                  </a:lnTo>
                  <a:lnTo>
                    <a:pt x="2331289" y="377195"/>
                  </a:lnTo>
                  <a:cubicBezTo>
                    <a:pt x="2327854" y="376737"/>
                    <a:pt x="2326481" y="376050"/>
                    <a:pt x="2326996" y="375248"/>
                  </a:cubicBezTo>
                  <a:lnTo>
                    <a:pt x="2333665" y="372753"/>
                  </a:lnTo>
                  <a:lnTo>
                    <a:pt x="2322920" y="353521"/>
                  </a:lnTo>
                  <a:cubicBezTo>
                    <a:pt x="2304187" y="335918"/>
                    <a:pt x="2316676" y="327117"/>
                    <a:pt x="2331663" y="317058"/>
                  </a:cubicBezTo>
                  <a:cubicBezTo>
                    <a:pt x="2335409" y="314543"/>
                    <a:pt x="2336658" y="308256"/>
                    <a:pt x="2339156" y="303226"/>
                  </a:cubicBezTo>
                  <a:cubicBezTo>
                    <a:pt x="2334160" y="286881"/>
                    <a:pt x="2316676" y="294425"/>
                    <a:pt x="2306685" y="286881"/>
                  </a:cubicBezTo>
                  <a:cubicBezTo>
                    <a:pt x="2299191" y="280594"/>
                    <a:pt x="2284205" y="275564"/>
                    <a:pt x="2282956" y="268020"/>
                  </a:cubicBezTo>
                  <a:cubicBezTo>
                    <a:pt x="2280458" y="252932"/>
                    <a:pt x="2296694" y="249159"/>
                    <a:pt x="2309183" y="244130"/>
                  </a:cubicBezTo>
                  <a:cubicBezTo>
                    <a:pt x="2314178" y="242873"/>
                    <a:pt x="2321671" y="242873"/>
                    <a:pt x="2324169" y="237843"/>
                  </a:cubicBezTo>
                  <a:cubicBezTo>
                    <a:pt x="2346649" y="193835"/>
                    <a:pt x="2396605" y="178747"/>
                    <a:pt x="2430325" y="147312"/>
                  </a:cubicBezTo>
                  <a:close/>
                  <a:moveTo>
                    <a:pt x="2682500" y="146798"/>
                  </a:moveTo>
                  <a:cubicBezTo>
                    <a:pt x="2717189" y="141815"/>
                    <a:pt x="2748161" y="156765"/>
                    <a:pt x="2751878" y="192896"/>
                  </a:cubicBezTo>
                  <a:cubicBezTo>
                    <a:pt x="2755595" y="226534"/>
                    <a:pt x="2776656" y="262665"/>
                    <a:pt x="2754356" y="298795"/>
                  </a:cubicBezTo>
                  <a:cubicBezTo>
                    <a:pt x="2748161" y="306270"/>
                    <a:pt x="2744445" y="318729"/>
                    <a:pt x="2744445" y="327450"/>
                  </a:cubicBezTo>
                  <a:cubicBezTo>
                    <a:pt x="2744445" y="333679"/>
                    <a:pt x="2750639" y="341155"/>
                    <a:pt x="2755595" y="346138"/>
                  </a:cubicBezTo>
                  <a:cubicBezTo>
                    <a:pt x="2761789" y="351122"/>
                    <a:pt x="2767984" y="348630"/>
                    <a:pt x="2774178" y="341155"/>
                  </a:cubicBezTo>
                  <a:cubicBezTo>
                    <a:pt x="2796478" y="307516"/>
                    <a:pt x="2813823" y="272632"/>
                    <a:pt x="2821256" y="231518"/>
                  </a:cubicBezTo>
                  <a:cubicBezTo>
                    <a:pt x="2822495" y="224042"/>
                    <a:pt x="2826212" y="217813"/>
                    <a:pt x="2829928" y="210338"/>
                  </a:cubicBezTo>
                  <a:cubicBezTo>
                    <a:pt x="2859662" y="221551"/>
                    <a:pt x="2872051" y="253943"/>
                    <a:pt x="2893112" y="273877"/>
                  </a:cubicBezTo>
                  <a:cubicBezTo>
                    <a:pt x="2893112" y="278861"/>
                    <a:pt x="2893112" y="283844"/>
                    <a:pt x="2893112" y="290074"/>
                  </a:cubicBezTo>
                  <a:cubicBezTo>
                    <a:pt x="2879484" y="300041"/>
                    <a:pt x="2898068" y="307516"/>
                    <a:pt x="2896829" y="314991"/>
                  </a:cubicBezTo>
                  <a:cubicBezTo>
                    <a:pt x="2894351" y="323712"/>
                    <a:pt x="2881962" y="329942"/>
                    <a:pt x="2880723" y="339909"/>
                  </a:cubicBezTo>
                  <a:cubicBezTo>
                    <a:pt x="2877006" y="354859"/>
                    <a:pt x="2870812" y="377285"/>
                    <a:pt x="2903023" y="374793"/>
                  </a:cubicBezTo>
                  <a:cubicBezTo>
                    <a:pt x="2911696" y="373547"/>
                    <a:pt x="2916651" y="379777"/>
                    <a:pt x="2914173" y="388498"/>
                  </a:cubicBezTo>
                  <a:cubicBezTo>
                    <a:pt x="2911696" y="397219"/>
                    <a:pt x="2910457" y="408432"/>
                    <a:pt x="2906740" y="418399"/>
                  </a:cubicBezTo>
                  <a:cubicBezTo>
                    <a:pt x="2900545" y="435841"/>
                    <a:pt x="2893112" y="438333"/>
                    <a:pt x="2873290" y="427120"/>
                  </a:cubicBezTo>
                  <a:cubicBezTo>
                    <a:pt x="2864618" y="423382"/>
                    <a:pt x="2854706" y="419645"/>
                    <a:pt x="2846034" y="417153"/>
                  </a:cubicBezTo>
                  <a:cubicBezTo>
                    <a:pt x="2839840" y="395973"/>
                    <a:pt x="2833645" y="379777"/>
                    <a:pt x="2805151" y="393481"/>
                  </a:cubicBezTo>
                  <a:cubicBezTo>
                    <a:pt x="2765506" y="409678"/>
                    <a:pt x="2724622" y="402203"/>
                    <a:pt x="2687456" y="386006"/>
                  </a:cubicBezTo>
                  <a:cubicBezTo>
                    <a:pt x="2671350" y="372925"/>
                    <a:pt x="2666085" y="359843"/>
                    <a:pt x="2667323" y="346605"/>
                  </a:cubicBezTo>
                  <a:lnTo>
                    <a:pt x="2682590" y="314014"/>
                  </a:lnTo>
                  <a:lnTo>
                    <a:pt x="2692411" y="300041"/>
                  </a:lnTo>
                  <a:lnTo>
                    <a:pt x="2694587" y="296863"/>
                  </a:lnTo>
                  <a:lnTo>
                    <a:pt x="2707278" y="282599"/>
                  </a:lnTo>
                  <a:cubicBezTo>
                    <a:pt x="2712233" y="275123"/>
                    <a:pt x="2720906" y="267648"/>
                    <a:pt x="2723384" y="256435"/>
                  </a:cubicBezTo>
                  <a:cubicBezTo>
                    <a:pt x="2724622" y="251452"/>
                    <a:pt x="2719667" y="252698"/>
                    <a:pt x="2717189" y="253943"/>
                  </a:cubicBezTo>
                  <a:cubicBezTo>
                    <a:pt x="2702322" y="255189"/>
                    <a:pt x="2693650" y="261419"/>
                    <a:pt x="2699845" y="280107"/>
                  </a:cubicBezTo>
                  <a:cubicBezTo>
                    <a:pt x="2701083" y="283222"/>
                    <a:pt x="2700464" y="286959"/>
                    <a:pt x="2698915" y="290541"/>
                  </a:cubicBezTo>
                  <a:lnTo>
                    <a:pt x="2694587" y="296863"/>
                  </a:lnTo>
                  <a:lnTo>
                    <a:pt x="2686217" y="306270"/>
                  </a:lnTo>
                  <a:lnTo>
                    <a:pt x="2682590" y="314014"/>
                  </a:lnTo>
                  <a:lnTo>
                    <a:pt x="2665156" y="338819"/>
                  </a:lnTo>
                  <a:cubicBezTo>
                    <a:pt x="2659890" y="352679"/>
                    <a:pt x="2660200" y="367941"/>
                    <a:pt x="2671350" y="386006"/>
                  </a:cubicBezTo>
                  <a:cubicBezTo>
                    <a:pt x="2666394" y="395973"/>
                    <a:pt x="2660200" y="405940"/>
                    <a:pt x="2655244" y="417153"/>
                  </a:cubicBezTo>
                  <a:lnTo>
                    <a:pt x="2654194" y="422433"/>
                  </a:lnTo>
                  <a:lnTo>
                    <a:pt x="2668629" y="430120"/>
                  </a:lnTo>
                  <a:cubicBezTo>
                    <a:pt x="2679161" y="440331"/>
                    <a:pt x="2677329" y="456387"/>
                    <a:pt x="2675497" y="472443"/>
                  </a:cubicBezTo>
                  <a:cubicBezTo>
                    <a:pt x="2674276" y="478739"/>
                    <a:pt x="2670613" y="481257"/>
                    <a:pt x="2665728" y="479998"/>
                  </a:cubicBezTo>
                  <a:cubicBezTo>
                    <a:pt x="2662065" y="477480"/>
                    <a:pt x="2658401" y="473702"/>
                    <a:pt x="2655959" y="468665"/>
                  </a:cubicBezTo>
                  <a:cubicBezTo>
                    <a:pt x="2653517" y="464887"/>
                    <a:pt x="2654738" y="458591"/>
                    <a:pt x="2653517" y="453554"/>
                  </a:cubicBezTo>
                  <a:lnTo>
                    <a:pt x="2653517" y="447735"/>
                  </a:lnTo>
                  <a:lnTo>
                    <a:pt x="2634009" y="441351"/>
                  </a:lnTo>
                  <a:cubicBezTo>
                    <a:pt x="2616761" y="429378"/>
                    <a:pt x="2609096" y="405318"/>
                    <a:pt x="2589583" y="395973"/>
                  </a:cubicBezTo>
                  <a:cubicBezTo>
                    <a:pt x="2588344" y="393481"/>
                    <a:pt x="2592061" y="383514"/>
                    <a:pt x="2594539" y="374793"/>
                  </a:cubicBezTo>
                  <a:cubicBezTo>
                    <a:pt x="2603211" y="338663"/>
                    <a:pt x="2613122" y="301287"/>
                    <a:pt x="2620555" y="263910"/>
                  </a:cubicBezTo>
                  <a:cubicBezTo>
                    <a:pt x="2623033" y="252698"/>
                    <a:pt x="2613122" y="246468"/>
                    <a:pt x="2599494" y="250206"/>
                  </a:cubicBezTo>
                  <a:cubicBezTo>
                    <a:pt x="2593300" y="253943"/>
                    <a:pt x="2585866" y="255189"/>
                    <a:pt x="2579672" y="258927"/>
                  </a:cubicBezTo>
                  <a:cubicBezTo>
                    <a:pt x="2579672" y="247714"/>
                    <a:pt x="2577194" y="237747"/>
                    <a:pt x="2579672" y="227780"/>
                  </a:cubicBezTo>
                  <a:cubicBezTo>
                    <a:pt x="2582150" y="216567"/>
                    <a:pt x="2592061" y="210338"/>
                    <a:pt x="2603211" y="211584"/>
                  </a:cubicBezTo>
                  <a:cubicBezTo>
                    <a:pt x="2626750" y="211584"/>
                    <a:pt x="2629228" y="204108"/>
                    <a:pt x="2618078" y="184174"/>
                  </a:cubicBezTo>
                  <a:cubicBezTo>
                    <a:pt x="2614361" y="180437"/>
                    <a:pt x="2620555" y="169224"/>
                    <a:pt x="2624272" y="161749"/>
                  </a:cubicBezTo>
                  <a:cubicBezTo>
                    <a:pt x="2642855" y="156765"/>
                    <a:pt x="2662678" y="149290"/>
                    <a:pt x="2682500" y="146798"/>
                  </a:cubicBezTo>
                  <a:close/>
                  <a:moveTo>
                    <a:pt x="1243838" y="127221"/>
                  </a:moveTo>
                  <a:cubicBezTo>
                    <a:pt x="1244639" y="127736"/>
                    <a:pt x="1245554" y="130140"/>
                    <a:pt x="1246470" y="134949"/>
                  </a:cubicBezTo>
                  <a:cubicBezTo>
                    <a:pt x="1244639" y="133575"/>
                    <a:pt x="1241892" y="130827"/>
                    <a:pt x="1241892" y="130827"/>
                  </a:cubicBezTo>
                  <a:cubicBezTo>
                    <a:pt x="1242350" y="128080"/>
                    <a:pt x="1243037" y="126706"/>
                    <a:pt x="1243838" y="127221"/>
                  </a:cubicBezTo>
                  <a:close/>
                  <a:moveTo>
                    <a:pt x="1381748" y="116814"/>
                  </a:moveTo>
                  <a:cubicBezTo>
                    <a:pt x="1404084" y="114341"/>
                    <a:pt x="1401602" y="135359"/>
                    <a:pt x="1412770" y="144014"/>
                  </a:cubicBezTo>
                  <a:cubicBezTo>
                    <a:pt x="1415252" y="145250"/>
                    <a:pt x="1416492" y="153905"/>
                    <a:pt x="1414011" y="156378"/>
                  </a:cubicBezTo>
                  <a:cubicBezTo>
                    <a:pt x="1407806" y="162559"/>
                    <a:pt x="1400361" y="157614"/>
                    <a:pt x="1392916" y="155141"/>
                  </a:cubicBezTo>
                  <a:cubicBezTo>
                    <a:pt x="1389193" y="152668"/>
                    <a:pt x="1384230" y="150196"/>
                    <a:pt x="1379266" y="147723"/>
                  </a:cubicBezTo>
                  <a:cubicBezTo>
                    <a:pt x="1379266" y="137832"/>
                    <a:pt x="1380507" y="127941"/>
                    <a:pt x="1381748" y="116814"/>
                  </a:cubicBezTo>
                  <a:close/>
                  <a:moveTo>
                    <a:pt x="1621049" y="115561"/>
                  </a:moveTo>
                  <a:cubicBezTo>
                    <a:pt x="1627917" y="115561"/>
                    <a:pt x="1630665" y="120445"/>
                    <a:pt x="1627917" y="125330"/>
                  </a:cubicBezTo>
                  <a:cubicBezTo>
                    <a:pt x="1623796" y="128993"/>
                    <a:pt x="1619675" y="131435"/>
                    <a:pt x="1615554" y="135099"/>
                  </a:cubicBezTo>
                  <a:cubicBezTo>
                    <a:pt x="1615554" y="130214"/>
                    <a:pt x="1615554" y="124109"/>
                    <a:pt x="1616928" y="120445"/>
                  </a:cubicBezTo>
                  <a:cubicBezTo>
                    <a:pt x="1616928" y="118003"/>
                    <a:pt x="1619675" y="114340"/>
                    <a:pt x="1621049" y="115561"/>
                  </a:cubicBezTo>
                  <a:close/>
                  <a:moveTo>
                    <a:pt x="1429204" y="88518"/>
                  </a:moveTo>
                  <a:lnTo>
                    <a:pt x="1446823" y="101254"/>
                  </a:lnTo>
                  <a:cubicBezTo>
                    <a:pt x="1449409" y="102563"/>
                    <a:pt x="1448116" y="109105"/>
                    <a:pt x="1446823" y="113030"/>
                  </a:cubicBezTo>
                  <a:cubicBezTo>
                    <a:pt x="1442945" y="111722"/>
                    <a:pt x="1436480" y="111722"/>
                    <a:pt x="1435187" y="109105"/>
                  </a:cubicBezTo>
                  <a:lnTo>
                    <a:pt x="1429204" y="88518"/>
                  </a:lnTo>
                  <a:close/>
                  <a:moveTo>
                    <a:pt x="1428722" y="86862"/>
                  </a:moveTo>
                  <a:lnTo>
                    <a:pt x="1429204" y="88518"/>
                  </a:lnTo>
                  <a:lnTo>
                    <a:pt x="1428722" y="88170"/>
                  </a:lnTo>
                  <a:lnTo>
                    <a:pt x="1428722" y="86862"/>
                  </a:lnTo>
                  <a:close/>
                  <a:moveTo>
                    <a:pt x="597355" y="70378"/>
                  </a:moveTo>
                  <a:cubicBezTo>
                    <a:pt x="609851" y="76661"/>
                    <a:pt x="621097" y="81688"/>
                    <a:pt x="632343" y="87972"/>
                  </a:cubicBezTo>
                  <a:cubicBezTo>
                    <a:pt x="639841" y="111850"/>
                    <a:pt x="616099" y="120648"/>
                    <a:pt x="611101" y="136985"/>
                  </a:cubicBezTo>
                  <a:cubicBezTo>
                    <a:pt x="607352" y="147039"/>
                    <a:pt x="583610" y="152066"/>
                    <a:pt x="601104" y="168404"/>
                  </a:cubicBezTo>
                  <a:cubicBezTo>
                    <a:pt x="611101" y="178458"/>
                    <a:pt x="619848" y="193539"/>
                    <a:pt x="641090" y="185998"/>
                  </a:cubicBezTo>
                  <a:cubicBezTo>
                    <a:pt x="663583" y="179715"/>
                    <a:pt x="688574" y="180971"/>
                    <a:pt x="707318" y="162120"/>
                  </a:cubicBezTo>
                  <a:cubicBezTo>
                    <a:pt x="716065" y="153323"/>
                    <a:pt x="729810" y="148296"/>
                    <a:pt x="742306" y="143269"/>
                  </a:cubicBezTo>
                  <a:cubicBezTo>
                    <a:pt x="753552" y="140755"/>
                    <a:pt x="766048" y="147039"/>
                    <a:pt x="764798" y="159607"/>
                  </a:cubicBezTo>
                  <a:cubicBezTo>
                    <a:pt x="762299" y="179715"/>
                    <a:pt x="759800" y="196052"/>
                    <a:pt x="779793" y="208620"/>
                  </a:cubicBezTo>
                  <a:cubicBezTo>
                    <a:pt x="792289" y="216160"/>
                    <a:pt x="801036" y="224957"/>
                    <a:pt x="788540" y="240038"/>
                  </a:cubicBezTo>
                  <a:cubicBezTo>
                    <a:pt x="778543" y="250092"/>
                    <a:pt x="771046" y="256376"/>
                    <a:pt x="754801" y="251349"/>
                  </a:cubicBezTo>
                  <a:cubicBezTo>
                    <a:pt x="733559" y="243808"/>
                    <a:pt x="708567" y="252606"/>
                    <a:pt x="706068" y="270200"/>
                  </a:cubicBezTo>
                  <a:cubicBezTo>
                    <a:pt x="703569" y="292822"/>
                    <a:pt x="693572" y="294078"/>
                    <a:pt x="676078" y="304132"/>
                  </a:cubicBezTo>
                  <a:cubicBezTo>
                    <a:pt x="648588" y="319213"/>
                    <a:pt x="627345" y="333037"/>
                    <a:pt x="597355" y="311673"/>
                  </a:cubicBezTo>
                  <a:cubicBezTo>
                    <a:pt x="576113" y="295335"/>
                    <a:pt x="554870" y="297848"/>
                    <a:pt x="533627" y="316700"/>
                  </a:cubicBezTo>
                  <a:cubicBezTo>
                    <a:pt x="511134" y="336808"/>
                    <a:pt x="483644" y="349375"/>
                    <a:pt x="453654" y="328010"/>
                  </a:cubicBezTo>
                  <a:cubicBezTo>
                    <a:pt x="457403" y="301619"/>
                    <a:pt x="448656" y="291565"/>
                    <a:pt x="431162" y="295335"/>
                  </a:cubicBezTo>
                  <a:cubicBezTo>
                    <a:pt x="408669" y="300362"/>
                    <a:pt x="403671" y="320470"/>
                    <a:pt x="389926" y="331781"/>
                  </a:cubicBezTo>
                  <a:cubicBezTo>
                    <a:pt x="378680" y="340578"/>
                    <a:pt x="364934" y="338064"/>
                    <a:pt x="359936" y="322983"/>
                  </a:cubicBezTo>
                  <a:cubicBezTo>
                    <a:pt x="356187" y="315443"/>
                    <a:pt x="354938" y="307902"/>
                    <a:pt x="352439" y="300362"/>
                  </a:cubicBezTo>
                  <a:cubicBezTo>
                    <a:pt x="346191" y="284024"/>
                    <a:pt x="353688" y="273970"/>
                    <a:pt x="368683" y="270200"/>
                  </a:cubicBezTo>
                  <a:cubicBezTo>
                    <a:pt x="383678" y="267687"/>
                    <a:pt x="398673" y="266430"/>
                    <a:pt x="414917" y="265173"/>
                  </a:cubicBezTo>
                  <a:cubicBezTo>
                    <a:pt x="429912" y="261403"/>
                    <a:pt x="442408" y="282768"/>
                    <a:pt x="459902" y="267687"/>
                  </a:cubicBezTo>
                  <a:cubicBezTo>
                    <a:pt x="454904" y="261403"/>
                    <a:pt x="451155" y="255119"/>
                    <a:pt x="444907" y="251349"/>
                  </a:cubicBezTo>
                  <a:cubicBezTo>
                    <a:pt x="431162" y="241295"/>
                    <a:pt x="428663" y="232498"/>
                    <a:pt x="442408" y="221187"/>
                  </a:cubicBezTo>
                  <a:cubicBezTo>
                    <a:pt x="449905" y="214903"/>
                    <a:pt x="459902" y="208620"/>
                    <a:pt x="466150" y="201079"/>
                  </a:cubicBezTo>
                  <a:cubicBezTo>
                    <a:pt x="471148" y="194795"/>
                    <a:pt x="476146" y="184741"/>
                    <a:pt x="473647" y="179715"/>
                  </a:cubicBezTo>
                  <a:cubicBezTo>
                    <a:pt x="468649" y="165890"/>
                    <a:pt x="457403" y="173431"/>
                    <a:pt x="447406" y="175944"/>
                  </a:cubicBezTo>
                  <a:cubicBezTo>
                    <a:pt x="437410" y="180971"/>
                    <a:pt x="428663" y="177201"/>
                    <a:pt x="418666" y="169661"/>
                  </a:cubicBezTo>
                  <a:cubicBezTo>
                    <a:pt x="409919" y="162120"/>
                    <a:pt x="408669" y="149553"/>
                    <a:pt x="423664" y="143269"/>
                  </a:cubicBezTo>
                  <a:cubicBezTo>
                    <a:pt x="436160" y="136985"/>
                    <a:pt x="436160" y="128188"/>
                    <a:pt x="437410" y="118134"/>
                  </a:cubicBezTo>
                  <a:cubicBezTo>
                    <a:pt x="491141" y="142012"/>
                    <a:pt x="538625" y="128188"/>
                    <a:pt x="584860" y="98026"/>
                  </a:cubicBezTo>
                  <a:cubicBezTo>
                    <a:pt x="594856" y="90486"/>
                    <a:pt x="596106" y="80432"/>
                    <a:pt x="597355" y="70378"/>
                  </a:cubicBezTo>
                  <a:close/>
                  <a:moveTo>
                    <a:pt x="2173904" y="67154"/>
                  </a:moveTo>
                  <a:lnTo>
                    <a:pt x="2173904" y="70909"/>
                  </a:lnTo>
                  <a:lnTo>
                    <a:pt x="2174800" y="71558"/>
                  </a:lnTo>
                  <a:lnTo>
                    <a:pt x="2177450" y="68808"/>
                  </a:lnTo>
                  <a:lnTo>
                    <a:pt x="2173924" y="67187"/>
                  </a:lnTo>
                  <a:lnTo>
                    <a:pt x="2173904" y="67154"/>
                  </a:lnTo>
                  <a:close/>
                  <a:moveTo>
                    <a:pt x="1725986" y="64884"/>
                  </a:moveTo>
                  <a:cubicBezTo>
                    <a:pt x="1749562" y="95944"/>
                    <a:pt x="1773137" y="127003"/>
                    <a:pt x="1795472" y="159305"/>
                  </a:cubicBezTo>
                  <a:cubicBezTo>
                    <a:pt x="1806639" y="175457"/>
                    <a:pt x="1789268" y="180426"/>
                    <a:pt x="1781823" y="189123"/>
                  </a:cubicBezTo>
                  <a:cubicBezTo>
                    <a:pt x="1773137" y="201547"/>
                    <a:pt x="1760729" y="206516"/>
                    <a:pt x="1749562" y="199062"/>
                  </a:cubicBezTo>
                  <a:cubicBezTo>
                    <a:pt x="1740876" y="192850"/>
                    <a:pt x="1733431" y="184153"/>
                    <a:pt x="1727227" y="175457"/>
                  </a:cubicBezTo>
                  <a:cubicBezTo>
                    <a:pt x="1719782" y="164275"/>
                    <a:pt x="1732191" y="156821"/>
                    <a:pt x="1735913" y="148124"/>
                  </a:cubicBezTo>
                  <a:cubicBezTo>
                    <a:pt x="1742117" y="138185"/>
                    <a:pt x="1743358" y="128246"/>
                    <a:pt x="1735913" y="119549"/>
                  </a:cubicBezTo>
                  <a:cubicBezTo>
                    <a:pt x="1732191" y="113337"/>
                    <a:pt x="1724746" y="110852"/>
                    <a:pt x="1717301" y="108367"/>
                  </a:cubicBezTo>
                  <a:cubicBezTo>
                    <a:pt x="1716060" y="107125"/>
                    <a:pt x="1711097" y="114579"/>
                    <a:pt x="1709856" y="118307"/>
                  </a:cubicBezTo>
                  <a:cubicBezTo>
                    <a:pt x="1707374" y="125761"/>
                    <a:pt x="1708615" y="135700"/>
                    <a:pt x="1704893" y="140670"/>
                  </a:cubicBezTo>
                  <a:cubicBezTo>
                    <a:pt x="1697448" y="146882"/>
                    <a:pt x="1687521" y="151851"/>
                    <a:pt x="1677595" y="153094"/>
                  </a:cubicBezTo>
                  <a:cubicBezTo>
                    <a:pt x="1666427" y="153094"/>
                    <a:pt x="1662705" y="140670"/>
                    <a:pt x="1658983" y="130730"/>
                  </a:cubicBezTo>
                  <a:cubicBezTo>
                    <a:pt x="1654019" y="120791"/>
                    <a:pt x="1655260" y="109610"/>
                    <a:pt x="1665187" y="103398"/>
                  </a:cubicBezTo>
                  <a:cubicBezTo>
                    <a:pt x="1683799" y="90974"/>
                    <a:pt x="1703652" y="78550"/>
                    <a:pt x="1725986" y="64884"/>
                  </a:cubicBezTo>
                  <a:close/>
                  <a:moveTo>
                    <a:pt x="1427546" y="53892"/>
                  </a:moveTo>
                  <a:lnTo>
                    <a:pt x="1427546" y="84421"/>
                  </a:lnTo>
                  <a:cubicBezTo>
                    <a:pt x="1412236" y="74652"/>
                    <a:pt x="1412236" y="63661"/>
                    <a:pt x="1427546" y="53892"/>
                  </a:cubicBezTo>
                  <a:close/>
                  <a:moveTo>
                    <a:pt x="1361586" y="53891"/>
                  </a:moveTo>
                  <a:cubicBezTo>
                    <a:pt x="1359196" y="60433"/>
                    <a:pt x="1358002" y="68283"/>
                    <a:pt x="1354418" y="74826"/>
                  </a:cubicBezTo>
                  <a:cubicBezTo>
                    <a:pt x="1353223" y="77442"/>
                    <a:pt x="1346056" y="80059"/>
                    <a:pt x="1342472" y="78751"/>
                  </a:cubicBezTo>
                  <a:cubicBezTo>
                    <a:pt x="1335304" y="73517"/>
                    <a:pt x="1335304" y="65667"/>
                    <a:pt x="1341277" y="60433"/>
                  </a:cubicBezTo>
                  <a:cubicBezTo>
                    <a:pt x="1346056" y="56508"/>
                    <a:pt x="1354418" y="55199"/>
                    <a:pt x="1361586" y="53891"/>
                  </a:cubicBezTo>
                  <a:close/>
                  <a:moveTo>
                    <a:pt x="2881117" y="37408"/>
                  </a:moveTo>
                  <a:cubicBezTo>
                    <a:pt x="2886190" y="37408"/>
                    <a:pt x="2892530" y="37408"/>
                    <a:pt x="2897603" y="37408"/>
                  </a:cubicBezTo>
                  <a:cubicBezTo>
                    <a:pt x="2897603" y="42362"/>
                    <a:pt x="2898871" y="46077"/>
                    <a:pt x="2898871" y="49792"/>
                  </a:cubicBezTo>
                  <a:cubicBezTo>
                    <a:pt x="2900139" y="79512"/>
                    <a:pt x="2889994" y="99326"/>
                    <a:pt x="2858291" y="105518"/>
                  </a:cubicBezTo>
                  <a:cubicBezTo>
                    <a:pt x="2840538" y="109233"/>
                    <a:pt x="2818980" y="124093"/>
                    <a:pt x="2805031" y="114186"/>
                  </a:cubicBezTo>
                  <a:cubicBezTo>
                    <a:pt x="2789813" y="103041"/>
                    <a:pt x="2782205" y="83227"/>
                    <a:pt x="2758110" y="89419"/>
                  </a:cubicBezTo>
                  <a:cubicBezTo>
                    <a:pt x="2756842" y="80751"/>
                    <a:pt x="2753038" y="73320"/>
                    <a:pt x="2754306" y="67129"/>
                  </a:cubicBezTo>
                  <a:cubicBezTo>
                    <a:pt x="2756842" y="57222"/>
                    <a:pt x="2764451" y="48553"/>
                    <a:pt x="2769523" y="39885"/>
                  </a:cubicBezTo>
                  <a:cubicBezTo>
                    <a:pt x="2787277" y="46077"/>
                    <a:pt x="2803762" y="51030"/>
                    <a:pt x="2821516" y="55984"/>
                  </a:cubicBezTo>
                  <a:cubicBezTo>
                    <a:pt x="2841806" y="62175"/>
                    <a:pt x="2840538" y="62175"/>
                    <a:pt x="2865900" y="41123"/>
                  </a:cubicBezTo>
                  <a:cubicBezTo>
                    <a:pt x="2869704" y="37408"/>
                    <a:pt x="2876045" y="38647"/>
                    <a:pt x="2881117" y="37408"/>
                  </a:cubicBezTo>
                  <a:close/>
                  <a:moveTo>
                    <a:pt x="1686851" y="182"/>
                  </a:moveTo>
                  <a:cubicBezTo>
                    <a:pt x="1709274" y="-1059"/>
                    <a:pt x="1729206" y="3904"/>
                    <a:pt x="1744154" y="18794"/>
                  </a:cubicBezTo>
                  <a:cubicBezTo>
                    <a:pt x="1795228" y="20035"/>
                    <a:pt x="1845057" y="21276"/>
                    <a:pt x="1894885" y="22517"/>
                  </a:cubicBezTo>
                  <a:cubicBezTo>
                    <a:pt x="1998279" y="22517"/>
                    <a:pt x="2101673" y="20035"/>
                    <a:pt x="2203821" y="20035"/>
                  </a:cubicBezTo>
                  <a:lnTo>
                    <a:pt x="2214120" y="32158"/>
                  </a:lnTo>
                  <a:lnTo>
                    <a:pt x="2257265" y="35758"/>
                  </a:lnTo>
                  <a:lnTo>
                    <a:pt x="2256956" y="39888"/>
                  </a:lnTo>
                  <a:lnTo>
                    <a:pt x="2269685" y="39888"/>
                  </a:lnTo>
                  <a:cubicBezTo>
                    <a:pt x="2267197" y="62224"/>
                    <a:pt x="2273417" y="79595"/>
                    <a:pt x="2295807" y="92004"/>
                  </a:cubicBezTo>
                  <a:cubicBezTo>
                    <a:pt x="2313222" y="101931"/>
                    <a:pt x="2313222" y="118062"/>
                    <a:pt x="2295807" y="129229"/>
                  </a:cubicBezTo>
                  <a:cubicBezTo>
                    <a:pt x="2275905" y="141638"/>
                    <a:pt x="2277149" y="150324"/>
                    <a:pt x="2295807" y="162732"/>
                  </a:cubicBezTo>
                  <a:cubicBezTo>
                    <a:pt x="2307002" y="168937"/>
                    <a:pt x="2320685" y="172659"/>
                    <a:pt x="2323173" y="192513"/>
                  </a:cubicBezTo>
                  <a:cubicBezTo>
                    <a:pt x="2313222" y="197476"/>
                    <a:pt x="2303271" y="203680"/>
                    <a:pt x="2292075" y="211125"/>
                  </a:cubicBezTo>
                  <a:cubicBezTo>
                    <a:pt x="2258490" y="233460"/>
                    <a:pt x="2233612" y="262000"/>
                    <a:pt x="2236100" y="306670"/>
                  </a:cubicBezTo>
                  <a:cubicBezTo>
                    <a:pt x="2237343" y="321560"/>
                    <a:pt x="2232368" y="337691"/>
                    <a:pt x="2229880" y="352581"/>
                  </a:cubicBezTo>
                  <a:cubicBezTo>
                    <a:pt x="2223660" y="377398"/>
                    <a:pt x="2212465" y="382361"/>
                    <a:pt x="2183855" y="377398"/>
                  </a:cubicBezTo>
                  <a:cubicBezTo>
                    <a:pt x="2146538" y="372435"/>
                    <a:pt x="2111709" y="363749"/>
                    <a:pt x="2094294" y="325283"/>
                  </a:cubicBezTo>
                  <a:cubicBezTo>
                    <a:pt x="2116684" y="322801"/>
                    <a:pt x="2139074" y="319078"/>
                    <a:pt x="2131611" y="288057"/>
                  </a:cubicBezTo>
                  <a:cubicBezTo>
                    <a:pt x="2127879" y="271926"/>
                    <a:pt x="2124148" y="253314"/>
                    <a:pt x="2139074" y="244628"/>
                  </a:cubicBezTo>
                  <a:cubicBezTo>
                    <a:pt x="2178880" y="222293"/>
                    <a:pt x="2175148" y="186308"/>
                    <a:pt x="2173904" y="149083"/>
                  </a:cubicBezTo>
                  <a:cubicBezTo>
                    <a:pt x="2149026" y="145360"/>
                    <a:pt x="2122904" y="135433"/>
                    <a:pt x="2103001" y="163973"/>
                  </a:cubicBezTo>
                  <a:cubicBezTo>
                    <a:pt x="2096782" y="172659"/>
                    <a:pt x="2086830" y="176382"/>
                    <a:pt x="2075635" y="170177"/>
                  </a:cubicBezTo>
                  <a:cubicBezTo>
                    <a:pt x="2069416" y="166455"/>
                    <a:pt x="2064440" y="161491"/>
                    <a:pt x="2058220" y="156528"/>
                  </a:cubicBezTo>
                  <a:cubicBezTo>
                    <a:pt x="2076879" y="145360"/>
                    <a:pt x="2059464" y="105653"/>
                    <a:pt x="2098026" y="108135"/>
                  </a:cubicBezTo>
                  <a:cubicBezTo>
                    <a:pt x="2107977" y="109376"/>
                    <a:pt x="2109221" y="100690"/>
                    <a:pt x="2107977" y="92004"/>
                  </a:cubicBezTo>
                  <a:cubicBezTo>
                    <a:pt x="2105489" y="80836"/>
                    <a:pt x="2099269" y="72150"/>
                    <a:pt x="2086830" y="75873"/>
                  </a:cubicBezTo>
                  <a:cubicBezTo>
                    <a:pt x="2058220" y="85800"/>
                    <a:pt x="2030854" y="95726"/>
                    <a:pt x="2005976" y="108135"/>
                  </a:cubicBezTo>
                  <a:cubicBezTo>
                    <a:pt x="1983586" y="119302"/>
                    <a:pt x="1983586" y="135433"/>
                    <a:pt x="2003489" y="159010"/>
                  </a:cubicBezTo>
                  <a:cubicBezTo>
                    <a:pt x="2008464" y="163973"/>
                    <a:pt x="2015928" y="166455"/>
                    <a:pt x="2027123" y="172659"/>
                  </a:cubicBezTo>
                  <a:cubicBezTo>
                    <a:pt x="2009708" y="182586"/>
                    <a:pt x="2001001" y="188790"/>
                    <a:pt x="1991049" y="192513"/>
                  </a:cubicBezTo>
                  <a:cubicBezTo>
                    <a:pt x="1971147" y="199958"/>
                    <a:pt x="1948757" y="201198"/>
                    <a:pt x="1932586" y="182586"/>
                  </a:cubicBezTo>
                  <a:cubicBezTo>
                    <a:pt x="1921391" y="168937"/>
                    <a:pt x="1932586" y="152806"/>
                    <a:pt x="1937561" y="137915"/>
                  </a:cubicBezTo>
                  <a:cubicBezTo>
                    <a:pt x="1941293" y="123025"/>
                    <a:pt x="1948757" y="109376"/>
                    <a:pt x="1957464" y="92004"/>
                  </a:cubicBezTo>
                  <a:cubicBezTo>
                    <a:pt x="1930098" y="83318"/>
                    <a:pt x="1905220" y="83318"/>
                    <a:pt x="1880342" y="93245"/>
                  </a:cubicBezTo>
                  <a:cubicBezTo>
                    <a:pt x="1850488" y="105653"/>
                    <a:pt x="1849244" y="104412"/>
                    <a:pt x="1839293" y="77114"/>
                  </a:cubicBezTo>
                  <a:lnTo>
                    <a:pt x="1830411" y="54963"/>
                  </a:lnTo>
                  <a:lnTo>
                    <a:pt x="1822634" y="54778"/>
                  </a:lnTo>
                  <a:cubicBezTo>
                    <a:pt x="1801457" y="51056"/>
                    <a:pt x="1777788" y="52297"/>
                    <a:pt x="1759103" y="36166"/>
                  </a:cubicBezTo>
                  <a:cubicBezTo>
                    <a:pt x="1724223" y="37407"/>
                    <a:pt x="1689343" y="27480"/>
                    <a:pt x="1655709" y="53538"/>
                  </a:cubicBezTo>
                  <a:cubicBezTo>
                    <a:pt x="1642006" y="63464"/>
                    <a:pt x="1635777" y="36166"/>
                    <a:pt x="1632040" y="21276"/>
                  </a:cubicBezTo>
                  <a:cubicBezTo>
                    <a:pt x="1637023" y="13831"/>
                    <a:pt x="1643252" y="8867"/>
                    <a:pt x="1650726" y="6386"/>
                  </a:cubicBezTo>
                  <a:cubicBezTo>
                    <a:pt x="1661937" y="1422"/>
                    <a:pt x="1674394" y="182"/>
                    <a:pt x="1686851" y="182"/>
                  </a:cubicBezTo>
                  <a:close/>
                </a:path>
              </a:pathLst>
            </a:custGeom>
            <a:solidFill>
              <a:srgbClr val="20A1A5"/>
            </a:solidFill>
            <a:ln>
              <a:noFill/>
            </a:ln>
          </p:spPr>
          <p:txBody>
            <a:bodyPr anchorCtr="0" anchor="ctr" bIns="22850" lIns="45725" spcFirstLastPara="1" rIns="45725" wrap="square" tIns="2285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747993"/>
                </a:solidFill>
                <a:latin typeface="Jost Light"/>
                <a:ea typeface="Jost Light"/>
                <a:cs typeface="Jost Light"/>
                <a:sym typeface="Jost Light"/>
              </a:endParaRPr>
            </a:p>
          </p:txBody>
        </p:sp>
        <p:sp>
          <p:nvSpPr>
            <p:cNvPr id="664" name="Google Shape;664;g311d5cb9a0a_0_344"/>
            <p:cNvSpPr/>
            <p:nvPr/>
          </p:nvSpPr>
          <p:spPr>
            <a:xfrm>
              <a:off x="21148454" y="5234429"/>
              <a:ext cx="1086941" cy="2409477"/>
            </a:xfrm>
            <a:custGeom>
              <a:rect b="b" l="l" r="r" t="t"/>
              <a:pathLst>
                <a:path extrusionOk="0" h="1636317" w="629199">
                  <a:moveTo>
                    <a:pt x="289643" y="828723"/>
                  </a:moveTo>
                  <a:lnTo>
                    <a:pt x="289396" y="829080"/>
                  </a:lnTo>
                  <a:lnTo>
                    <a:pt x="289643" y="829173"/>
                  </a:lnTo>
                  <a:lnTo>
                    <a:pt x="289643" y="828723"/>
                  </a:lnTo>
                  <a:close/>
                  <a:moveTo>
                    <a:pt x="416576" y="541306"/>
                  </a:moveTo>
                  <a:lnTo>
                    <a:pt x="414803" y="543964"/>
                  </a:lnTo>
                  <a:lnTo>
                    <a:pt x="417493" y="547037"/>
                  </a:lnTo>
                  <a:lnTo>
                    <a:pt x="418021" y="547016"/>
                  </a:lnTo>
                  <a:lnTo>
                    <a:pt x="416576" y="541306"/>
                  </a:lnTo>
                  <a:close/>
                  <a:moveTo>
                    <a:pt x="520791" y="231325"/>
                  </a:moveTo>
                  <a:cubicBezTo>
                    <a:pt x="530069" y="234438"/>
                    <a:pt x="536874" y="245333"/>
                    <a:pt x="541822" y="263387"/>
                  </a:cubicBezTo>
                  <a:cubicBezTo>
                    <a:pt x="543059" y="267122"/>
                    <a:pt x="555430" y="272103"/>
                    <a:pt x="561616" y="269612"/>
                  </a:cubicBezTo>
                  <a:cubicBezTo>
                    <a:pt x="590070" y="263387"/>
                    <a:pt x="583884" y="279573"/>
                    <a:pt x="582647" y="295760"/>
                  </a:cubicBezTo>
                  <a:cubicBezTo>
                    <a:pt x="580173" y="310702"/>
                    <a:pt x="593781" y="316927"/>
                    <a:pt x="606152" y="321908"/>
                  </a:cubicBezTo>
                  <a:cubicBezTo>
                    <a:pt x="611101" y="326888"/>
                    <a:pt x="614812" y="331869"/>
                    <a:pt x="620998" y="338095"/>
                  </a:cubicBezTo>
                  <a:lnTo>
                    <a:pt x="619761" y="338095"/>
                  </a:lnTo>
                  <a:cubicBezTo>
                    <a:pt x="633369" y="358017"/>
                    <a:pt x="630895" y="379184"/>
                    <a:pt x="620998" y="400351"/>
                  </a:cubicBezTo>
                  <a:cubicBezTo>
                    <a:pt x="619761" y="405332"/>
                    <a:pt x="618523" y="409067"/>
                    <a:pt x="619761" y="414048"/>
                  </a:cubicBezTo>
                  <a:cubicBezTo>
                    <a:pt x="612338" y="424009"/>
                    <a:pt x="614812" y="440195"/>
                    <a:pt x="604915" y="448911"/>
                  </a:cubicBezTo>
                  <a:cubicBezTo>
                    <a:pt x="595018" y="457627"/>
                    <a:pt x="598730" y="473814"/>
                    <a:pt x="587595" y="481285"/>
                  </a:cubicBezTo>
                  <a:lnTo>
                    <a:pt x="588833" y="480039"/>
                  </a:lnTo>
                  <a:cubicBezTo>
                    <a:pt x="583884" y="485020"/>
                    <a:pt x="580173" y="490000"/>
                    <a:pt x="576461" y="496226"/>
                  </a:cubicBezTo>
                  <a:cubicBezTo>
                    <a:pt x="572750" y="499961"/>
                    <a:pt x="571513" y="503697"/>
                    <a:pt x="571513" y="508677"/>
                  </a:cubicBezTo>
                  <a:cubicBezTo>
                    <a:pt x="564090" y="519884"/>
                    <a:pt x="566564" y="534825"/>
                    <a:pt x="556667" y="544786"/>
                  </a:cubicBezTo>
                  <a:lnTo>
                    <a:pt x="556667" y="543541"/>
                  </a:lnTo>
                  <a:cubicBezTo>
                    <a:pt x="543059" y="557237"/>
                    <a:pt x="555430" y="578405"/>
                    <a:pt x="543059" y="592101"/>
                  </a:cubicBezTo>
                  <a:cubicBezTo>
                    <a:pt x="541822" y="602062"/>
                    <a:pt x="541822" y="610778"/>
                    <a:pt x="540585" y="620739"/>
                  </a:cubicBezTo>
                  <a:lnTo>
                    <a:pt x="525632" y="626114"/>
                  </a:lnTo>
                  <a:lnTo>
                    <a:pt x="525749" y="628220"/>
                  </a:lnTo>
                  <a:cubicBezTo>
                    <a:pt x="530738" y="654380"/>
                    <a:pt x="515770" y="684277"/>
                    <a:pt x="540717" y="706700"/>
                  </a:cubicBezTo>
                  <a:cubicBezTo>
                    <a:pt x="540717" y="725386"/>
                    <a:pt x="539470" y="742826"/>
                    <a:pt x="555685" y="756529"/>
                  </a:cubicBezTo>
                  <a:cubicBezTo>
                    <a:pt x="559427" y="813833"/>
                    <a:pt x="561922" y="871136"/>
                    <a:pt x="555685" y="929685"/>
                  </a:cubicBezTo>
                  <a:cubicBezTo>
                    <a:pt x="546954" y="938406"/>
                    <a:pt x="550696" y="954600"/>
                    <a:pt x="538222" y="962074"/>
                  </a:cubicBezTo>
                  <a:lnTo>
                    <a:pt x="539470" y="959583"/>
                  </a:lnTo>
                  <a:cubicBezTo>
                    <a:pt x="535728" y="968303"/>
                    <a:pt x="529491" y="973286"/>
                    <a:pt x="523254" y="978269"/>
                  </a:cubicBezTo>
                  <a:lnTo>
                    <a:pt x="524502" y="978269"/>
                  </a:lnTo>
                  <a:cubicBezTo>
                    <a:pt x="514523" y="986989"/>
                    <a:pt x="518265" y="1001938"/>
                    <a:pt x="507039" y="1010658"/>
                  </a:cubicBezTo>
                  <a:lnTo>
                    <a:pt x="508286" y="1009412"/>
                  </a:lnTo>
                  <a:cubicBezTo>
                    <a:pt x="499555" y="1019378"/>
                    <a:pt x="500802" y="1033081"/>
                    <a:pt x="493318" y="1041801"/>
                  </a:cubicBezTo>
                  <a:lnTo>
                    <a:pt x="493318" y="1043047"/>
                  </a:lnTo>
                  <a:cubicBezTo>
                    <a:pt x="474608" y="1060487"/>
                    <a:pt x="493318" y="1086647"/>
                    <a:pt x="477103" y="1105333"/>
                  </a:cubicBezTo>
                  <a:cubicBezTo>
                    <a:pt x="474608" y="1110316"/>
                    <a:pt x="474608" y="1115299"/>
                    <a:pt x="475855" y="1119036"/>
                  </a:cubicBezTo>
                  <a:lnTo>
                    <a:pt x="464744" y="1124080"/>
                  </a:lnTo>
                  <a:lnTo>
                    <a:pt x="463509" y="1231546"/>
                  </a:lnTo>
                  <a:cubicBezTo>
                    <a:pt x="463509" y="1246538"/>
                    <a:pt x="462260" y="1261529"/>
                    <a:pt x="462260" y="1276521"/>
                  </a:cubicBezTo>
                  <a:cubicBezTo>
                    <a:pt x="447273" y="1297759"/>
                    <a:pt x="448522" y="1322745"/>
                    <a:pt x="448522" y="1346481"/>
                  </a:cubicBezTo>
                  <a:cubicBezTo>
                    <a:pt x="447273" y="1435181"/>
                    <a:pt x="447273" y="1526379"/>
                    <a:pt x="446024" y="1615079"/>
                  </a:cubicBezTo>
                  <a:cubicBezTo>
                    <a:pt x="443527" y="1620076"/>
                    <a:pt x="443527" y="1623824"/>
                    <a:pt x="444776" y="1628821"/>
                  </a:cubicBezTo>
                  <a:cubicBezTo>
                    <a:pt x="441029" y="1631320"/>
                    <a:pt x="437282" y="1633818"/>
                    <a:pt x="433536" y="1636317"/>
                  </a:cubicBezTo>
                  <a:cubicBezTo>
                    <a:pt x="431038" y="1610082"/>
                    <a:pt x="428540" y="1585096"/>
                    <a:pt x="426042" y="1558861"/>
                  </a:cubicBezTo>
                  <a:cubicBezTo>
                    <a:pt x="423545" y="1533875"/>
                    <a:pt x="421047" y="1508889"/>
                    <a:pt x="401065" y="1487651"/>
                  </a:cubicBezTo>
                  <a:cubicBezTo>
                    <a:pt x="388576" y="1473909"/>
                    <a:pt x="388576" y="1448923"/>
                    <a:pt x="382331" y="1430184"/>
                  </a:cubicBezTo>
                  <a:cubicBezTo>
                    <a:pt x="373589" y="1407697"/>
                    <a:pt x="366096" y="1406447"/>
                    <a:pt x="334874" y="1423937"/>
                  </a:cubicBezTo>
                  <a:cubicBezTo>
                    <a:pt x="303652" y="1427685"/>
                    <a:pt x="303652" y="1401450"/>
                    <a:pt x="311145" y="1387708"/>
                  </a:cubicBezTo>
                  <a:cubicBezTo>
                    <a:pt x="343616" y="1330240"/>
                    <a:pt x="354856" y="1271524"/>
                    <a:pt x="331127" y="1209059"/>
                  </a:cubicBezTo>
                  <a:cubicBezTo>
                    <a:pt x="328629" y="1199065"/>
                    <a:pt x="339869" y="1189070"/>
                    <a:pt x="341118" y="1179076"/>
                  </a:cubicBezTo>
                  <a:cubicBezTo>
                    <a:pt x="308647" y="1176578"/>
                    <a:pt x="304901" y="1221552"/>
                    <a:pt x="272430" y="1220303"/>
                  </a:cubicBezTo>
                  <a:cubicBezTo>
                    <a:pt x="233714" y="1199065"/>
                    <a:pt x="254945" y="1157838"/>
                    <a:pt x="241208" y="1127855"/>
                  </a:cubicBezTo>
                  <a:cubicBezTo>
                    <a:pt x="239959" y="1045402"/>
                    <a:pt x="194999" y="965447"/>
                    <a:pt x="231217" y="881745"/>
                  </a:cubicBezTo>
                  <a:lnTo>
                    <a:pt x="235018" y="873111"/>
                  </a:lnTo>
                  <a:lnTo>
                    <a:pt x="230976" y="869023"/>
                  </a:lnTo>
                  <a:cubicBezTo>
                    <a:pt x="227244" y="861717"/>
                    <a:pt x="226311" y="851768"/>
                    <a:pt x="223200" y="843684"/>
                  </a:cubicBezTo>
                  <a:cubicBezTo>
                    <a:pt x="223200" y="836222"/>
                    <a:pt x="223200" y="828760"/>
                    <a:pt x="223200" y="822542"/>
                  </a:cubicBezTo>
                  <a:cubicBezTo>
                    <a:pt x="224444" y="816323"/>
                    <a:pt x="226932" y="808862"/>
                    <a:pt x="229421" y="803887"/>
                  </a:cubicBezTo>
                  <a:cubicBezTo>
                    <a:pt x="228177" y="798912"/>
                    <a:pt x="245595" y="793938"/>
                    <a:pt x="229421" y="787720"/>
                  </a:cubicBezTo>
                  <a:cubicBezTo>
                    <a:pt x="221956" y="781501"/>
                    <a:pt x="216979" y="775283"/>
                    <a:pt x="223200" y="766577"/>
                  </a:cubicBezTo>
                  <a:cubicBezTo>
                    <a:pt x="221956" y="746679"/>
                    <a:pt x="219467" y="725537"/>
                    <a:pt x="218223" y="704395"/>
                  </a:cubicBezTo>
                  <a:cubicBezTo>
                    <a:pt x="216979" y="690715"/>
                    <a:pt x="229421" y="688228"/>
                    <a:pt x="239374" y="686984"/>
                  </a:cubicBezTo>
                  <a:cubicBezTo>
                    <a:pt x="251816" y="686984"/>
                    <a:pt x="264258" y="684497"/>
                    <a:pt x="271723" y="672060"/>
                  </a:cubicBezTo>
                  <a:cubicBezTo>
                    <a:pt x="261769" y="664598"/>
                    <a:pt x="256793" y="653405"/>
                    <a:pt x="266746" y="645943"/>
                  </a:cubicBezTo>
                  <a:cubicBezTo>
                    <a:pt x="282920" y="634751"/>
                    <a:pt x="302827" y="627289"/>
                    <a:pt x="321490" y="617339"/>
                  </a:cubicBezTo>
                  <a:cubicBezTo>
                    <a:pt x="330199" y="583761"/>
                    <a:pt x="299095" y="553913"/>
                    <a:pt x="309048" y="519091"/>
                  </a:cubicBezTo>
                  <a:cubicBezTo>
                    <a:pt x="310292" y="514117"/>
                    <a:pt x="297850" y="502924"/>
                    <a:pt x="290385" y="496705"/>
                  </a:cubicBezTo>
                  <a:cubicBezTo>
                    <a:pt x="277944" y="489244"/>
                    <a:pt x="272967" y="478051"/>
                    <a:pt x="271723" y="464371"/>
                  </a:cubicBezTo>
                  <a:cubicBezTo>
                    <a:pt x="296606" y="450690"/>
                    <a:pt x="272967" y="430792"/>
                    <a:pt x="277944" y="412137"/>
                  </a:cubicBezTo>
                  <a:cubicBezTo>
                    <a:pt x="301583" y="412137"/>
                    <a:pt x="316513" y="437010"/>
                    <a:pt x="341396" y="433279"/>
                  </a:cubicBezTo>
                  <a:cubicBezTo>
                    <a:pt x="356327" y="432036"/>
                    <a:pt x="363792" y="444472"/>
                    <a:pt x="367524" y="458152"/>
                  </a:cubicBezTo>
                  <a:cubicBezTo>
                    <a:pt x="372501" y="471832"/>
                    <a:pt x="382454" y="470589"/>
                    <a:pt x="391163" y="463127"/>
                  </a:cubicBezTo>
                  <a:lnTo>
                    <a:pt x="409298" y="439276"/>
                  </a:lnTo>
                  <a:lnTo>
                    <a:pt x="406976" y="425254"/>
                  </a:lnTo>
                  <a:cubicBezTo>
                    <a:pt x="408213" y="404086"/>
                    <a:pt x="414399" y="384164"/>
                    <a:pt x="430481" y="369223"/>
                  </a:cubicBezTo>
                  <a:cubicBezTo>
                    <a:pt x="475017" y="360507"/>
                    <a:pt x="476255" y="358017"/>
                    <a:pt x="478729" y="324398"/>
                  </a:cubicBezTo>
                  <a:cubicBezTo>
                    <a:pt x="481203" y="295760"/>
                    <a:pt x="463883" y="269612"/>
                    <a:pt x="462646" y="240974"/>
                  </a:cubicBezTo>
                  <a:cubicBezTo>
                    <a:pt x="462646" y="233504"/>
                    <a:pt x="462646" y="233504"/>
                    <a:pt x="479966" y="240974"/>
                  </a:cubicBezTo>
                  <a:cubicBezTo>
                    <a:pt x="482440" y="240974"/>
                    <a:pt x="484914" y="245955"/>
                    <a:pt x="484914" y="245955"/>
                  </a:cubicBezTo>
                  <a:cubicBezTo>
                    <a:pt x="499760" y="232881"/>
                    <a:pt x="511512" y="228212"/>
                    <a:pt x="520791" y="231325"/>
                  </a:cubicBezTo>
                  <a:close/>
                  <a:moveTo>
                    <a:pt x="62159" y="106236"/>
                  </a:moveTo>
                  <a:cubicBezTo>
                    <a:pt x="67253" y="105625"/>
                    <a:pt x="72502" y="106847"/>
                    <a:pt x="77441" y="109289"/>
                  </a:cubicBezTo>
                  <a:cubicBezTo>
                    <a:pt x="82380" y="111731"/>
                    <a:pt x="86084" y="114173"/>
                    <a:pt x="92259" y="114173"/>
                  </a:cubicBezTo>
                  <a:cubicBezTo>
                    <a:pt x="105842" y="131270"/>
                    <a:pt x="86084" y="134933"/>
                    <a:pt x="78675" y="143481"/>
                  </a:cubicBezTo>
                  <a:cubicBezTo>
                    <a:pt x="50274" y="149587"/>
                    <a:pt x="20637" y="154472"/>
                    <a:pt x="14463" y="191106"/>
                  </a:cubicBezTo>
                  <a:cubicBezTo>
                    <a:pt x="-2825" y="178895"/>
                    <a:pt x="-355" y="159356"/>
                    <a:pt x="880" y="142260"/>
                  </a:cubicBezTo>
                  <a:cubicBezTo>
                    <a:pt x="9524" y="133712"/>
                    <a:pt x="21872" y="136154"/>
                    <a:pt x="32986" y="128827"/>
                  </a:cubicBezTo>
                  <a:lnTo>
                    <a:pt x="31751" y="128827"/>
                  </a:lnTo>
                  <a:cubicBezTo>
                    <a:pt x="35455" y="122722"/>
                    <a:pt x="41630" y="117837"/>
                    <a:pt x="47804" y="112952"/>
                  </a:cubicBezTo>
                  <a:lnTo>
                    <a:pt x="47804" y="114173"/>
                  </a:lnTo>
                  <a:cubicBezTo>
                    <a:pt x="52126" y="109289"/>
                    <a:pt x="57066" y="106847"/>
                    <a:pt x="62159" y="106236"/>
                  </a:cubicBezTo>
                  <a:close/>
                  <a:moveTo>
                    <a:pt x="205990" y="33502"/>
                  </a:moveTo>
                  <a:lnTo>
                    <a:pt x="207381" y="34459"/>
                  </a:lnTo>
                  <a:lnTo>
                    <a:pt x="207258" y="34743"/>
                  </a:lnTo>
                  <a:lnTo>
                    <a:pt x="205990" y="33502"/>
                  </a:lnTo>
                  <a:close/>
                  <a:moveTo>
                    <a:pt x="254177" y="0"/>
                  </a:moveTo>
                  <a:cubicBezTo>
                    <a:pt x="259250" y="3722"/>
                    <a:pt x="263054" y="3722"/>
                    <a:pt x="266858" y="3722"/>
                  </a:cubicBezTo>
                  <a:cubicBezTo>
                    <a:pt x="278271" y="11167"/>
                    <a:pt x="294756" y="8686"/>
                    <a:pt x="302365" y="23576"/>
                  </a:cubicBezTo>
                  <a:cubicBezTo>
                    <a:pt x="301097" y="26057"/>
                    <a:pt x="301097" y="31021"/>
                    <a:pt x="303633" y="34743"/>
                  </a:cubicBezTo>
                  <a:cubicBezTo>
                    <a:pt x="299829" y="75691"/>
                    <a:pt x="273199" y="53356"/>
                    <a:pt x="254177" y="52115"/>
                  </a:cubicBezTo>
                  <a:lnTo>
                    <a:pt x="252909" y="50874"/>
                  </a:lnTo>
                  <a:cubicBezTo>
                    <a:pt x="244350" y="38776"/>
                    <a:pt x="228657" y="44127"/>
                    <a:pt x="216531" y="40753"/>
                  </a:cubicBezTo>
                  <a:lnTo>
                    <a:pt x="207381" y="34459"/>
                  </a:lnTo>
                  <a:lnTo>
                    <a:pt x="221207" y="2481"/>
                  </a:lnTo>
                  <a:cubicBezTo>
                    <a:pt x="232620" y="1241"/>
                    <a:pt x="242765" y="1241"/>
                    <a:pt x="254177" y="0"/>
                  </a:cubicBezTo>
                  <a:close/>
                </a:path>
              </a:pathLst>
            </a:custGeom>
            <a:solidFill>
              <a:srgbClr val="20A1A5">
                <a:alpha val="20000"/>
              </a:srgbClr>
            </a:solidFill>
            <a:ln>
              <a:noFill/>
            </a:ln>
          </p:spPr>
          <p:txBody>
            <a:bodyPr anchorCtr="0" anchor="ctr" bIns="22850" lIns="45725" spcFirstLastPara="1" rIns="45725" wrap="square" tIns="2285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747993"/>
                </a:solidFill>
                <a:latin typeface="Jost Light"/>
                <a:ea typeface="Jost Light"/>
                <a:cs typeface="Jost Light"/>
                <a:sym typeface="Jost Light"/>
              </a:endParaRPr>
            </a:p>
          </p:txBody>
        </p:sp>
        <p:sp>
          <p:nvSpPr>
            <p:cNvPr id="665" name="Google Shape;665;g311d5cb9a0a_0_344"/>
            <p:cNvSpPr/>
            <p:nvPr/>
          </p:nvSpPr>
          <p:spPr>
            <a:xfrm>
              <a:off x="15971736" y="5639066"/>
              <a:ext cx="5662866" cy="4108739"/>
            </a:xfrm>
            <a:custGeom>
              <a:rect b="b" l="l" r="r" t="t"/>
              <a:pathLst>
                <a:path extrusionOk="0" h="2790315" w="3278070">
                  <a:moveTo>
                    <a:pt x="1303664" y="2696186"/>
                  </a:moveTo>
                  <a:lnTo>
                    <a:pt x="1302837" y="2696588"/>
                  </a:lnTo>
                  <a:lnTo>
                    <a:pt x="1301259" y="2698506"/>
                  </a:lnTo>
                  <a:lnTo>
                    <a:pt x="1301935" y="2698137"/>
                  </a:lnTo>
                  <a:lnTo>
                    <a:pt x="1301999" y="2698334"/>
                  </a:lnTo>
                  <a:lnTo>
                    <a:pt x="1303104" y="2697065"/>
                  </a:lnTo>
                  <a:lnTo>
                    <a:pt x="1303664" y="2696186"/>
                  </a:lnTo>
                  <a:close/>
                  <a:moveTo>
                    <a:pt x="1208916" y="2635943"/>
                  </a:moveTo>
                  <a:lnTo>
                    <a:pt x="1207526" y="2636608"/>
                  </a:lnTo>
                  <a:lnTo>
                    <a:pt x="1208916" y="2637909"/>
                  </a:lnTo>
                  <a:lnTo>
                    <a:pt x="1208916" y="2635943"/>
                  </a:lnTo>
                  <a:close/>
                  <a:moveTo>
                    <a:pt x="1383919" y="2612519"/>
                  </a:moveTo>
                  <a:lnTo>
                    <a:pt x="1386876" y="2614293"/>
                  </a:lnTo>
                  <a:lnTo>
                    <a:pt x="1388698" y="2612519"/>
                  </a:lnTo>
                  <a:lnTo>
                    <a:pt x="1383919" y="2612519"/>
                  </a:lnTo>
                  <a:close/>
                  <a:moveTo>
                    <a:pt x="1283800" y="2610395"/>
                  </a:moveTo>
                  <a:lnTo>
                    <a:pt x="1283736" y="2610595"/>
                  </a:lnTo>
                  <a:lnTo>
                    <a:pt x="1283797" y="2610538"/>
                  </a:lnTo>
                  <a:lnTo>
                    <a:pt x="1283212" y="2612519"/>
                  </a:lnTo>
                  <a:lnTo>
                    <a:pt x="1284574" y="2612746"/>
                  </a:lnTo>
                  <a:lnTo>
                    <a:pt x="1283835" y="2610502"/>
                  </a:lnTo>
                  <a:lnTo>
                    <a:pt x="1283797" y="2610538"/>
                  </a:lnTo>
                  <a:lnTo>
                    <a:pt x="1283820" y="2610458"/>
                  </a:lnTo>
                  <a:lnTo>
                    <a:pt x="1283800" y="2610395"/>
                  </a:lnTo>
                  <a:close/>
                  <a:moveTo>
                    <a:pt x="1172533" y="2490877"/>
                  </a:moveTo>
                  <a:lnTo>
                    <a:pt x="1170878" y="2493148"/>
                  </a:lnTo>
                  <a:lnTo>
                    <a:pt x="1166342" y="2499375"/>
                  </a:lnTo>
                  <a:lnTo>
                    <a:pt x="1166341" y="2499376"/>
                  </a:lnTo>
                  <a:cubicBezTo>
                    <a:pt x="1167585" y="2498132"/>
                    <a:pt x="1165098" y="2500619"/>
                    <a:pt x="1165098" y="2500619"/>
                  </a:cubicBezTo>
                  <a:lnTo>
                    <a:pt x="1166342" y="2499375"/>
                  </a:lnTo>
                  <a:lnTo>
                    <a:pt x="1168828" y="2496889"/>
                  </a:lnTo>
                  <a:lnTo>
                    <a:pt x="1174268" y="2492174"/>
                  </a:lnTo>
                  <a:lnTo>
                    <a:pt x="1174170" y="2492162"/>
                  </a:lnTo>
                  <a:lnTo>
                    <a:pt x="1172872" y="2491143"/>
                  </a:lnTo>
                  <a:lnTo>
                    <a:pt x="1172533" y="2490877"/>
                  </a:lnTo>
                  <a:close/>
                  <a:moveTo>
                    <a:pt x="1226921" y="2395864"/>
                  </a:moveTo>
                  <a:lnTo>
                    <a:pt x="1221437" y="2396238"/>
                  </a:lnTo>
                  <a:lnTo>
                    <a:pt x="1224977" y="2398153"/>
                  </a:lnTo>
                  <a:lnTo>
                    <a:pt x="1226921" y="2395864"/>
                  </a:lnTo>
                  <a:close/>
                  <a:moveTo>
                    <a:pt x="1349556" y="2135874"/>
                  </a:moveTo>
                  <a:cubicBezTo>
                    <a:pt x="1400554" y="2132137"/>
                    <a:pt x="1439114" y="2170756"/>
                    <a:pt x="1488869" y="2173247"/>
                  </a:cubicBezTo>
                  <a:cubicBezTo>
                    <a:pt x="1503796" y="2179476"/>
                    <a:pt x="1514991" y="2186950"/>
                    <a:pt x="1518722" y="2204391"/>
                  </a:cubicBezTo>
                  <a:cubicBezTo>
                    <a:pt x="1518722" y="2211866"/>
                    <a:pt x="1517478" y="2219340"/>
                    <a:pt x="1514991" y="2226815"/>
                  </a:cubicBezTo>
                  <a:cubicBezTo>
                    <a:pt x="1478918" y="2264188"/>
                    <a:pt x="1537380" y="2286611"/>
                    <a:pt x="1528673" y="2319001"/>
                  </a:cubicBezTo>
                  <a:cubicBezTo>
                    <a:pt x="1514991" y="2351391"/>
                    <a:pt x="1476431" y="2333950"/>
                    <a:pt x="1454041" y="2351391"/>
                  </a:cubicBezTo>
                  <a:cubicBezTo>
                    <a:pt x="1462748" y="2373815"/>
                    <a:pt x="1481406" y="2361357"/>
                    <a:pt x="1493845" y="2365094"/>
                  </a:cubicBezTo>
                  <a:cubicBezTo>
                    <a:pt x="1506284" y="2370077"/>
                    <a:pt x="1522454" y="2371323"/>
                    <a:pt x="1524942" y="2386272"/>
                  </a:cubicBezTo>
                  <a:cubicBezTo>
                    <a:pt x="1527429" y="2401221"/>
                    <a:pt x="1513747" y="2409942"/>
                    <a:pt x="1501308" y="2414925"/>
                  </a:cubicBezTo>
                  <a:cubicBezTo>
                    <a:pt x="1452331" y="2434545"/>
                    <a:pt x="1403353" y="2462750"/>
                    <a:pt x="1355209" y="2430270"/>
                  </a:cubicBezTo>
                  <a:lnTo>
                    <a:pt x="1343453" y="2420081"/>
                  </a:lnTo>
                  <a:lnTo>
                    <a:pt x="1344133" y="2438452"/>
                  </a:lnTo>
                  <a:lnTo>
                    <a:pt x="1343458" y="2441095"/>
                  </a:lnTo>
                  <a:lnTo>
                    <a:pt x="1375754" y="2443004"/>
                  </a:lnTo>
                  <a:cubicBezTo>
                    <a:pt x="1387813" y="2446301"/>
                    <a:pt x="1397582" y="2454466"/>
                    <a:pt x="1401856" y="2474562"/>
                  </a:cubicBezTo>
                  <a:cubicBezTo>
                    <a:pt x="1404298" y="2485867"/>
                    <a:pt x="1421393" y="2484611"/>
                    <a:pt x="1426278" y="2490891"/>
                  </a:cubicBezTo>
                  <a:cubicBezTo>
                    <a:pt x="1432384" y="2498427"/>
                    <a:pt x="1430857" y="2501253"/>
                    <a:pt x="1427041" y="2502666"/>
                  </a:cubicBezTo>
                  <a:lnTo>
                    <a:pt x="1417472" y="2505098"/>
                  </a:lnTo>
                  <a:lnTo>
                    <a:pt x="1433651" y="2516782"/>
                  </a:lnTo>
                  <a:lnTo>
                    <a:pt x="1436271" y="2521648"/>
                  </a:lnTo>
                  <a:lnTo>
                    <a:pt x="1478179" y="2519153"/>
                  </a:lnTo>
                  <a:cubicBezTo>
                    <a:pt x="1509318" y="2514246"/>
                    <a:pt x="1517103" y="2512284"/>
                    <a:pt x="1528837" y="2529825"/>
                  </a:cubicBezTo>
                  <a:lnTo>
                    <a:pt x="1540254" y="2549842"/>
                  </a:lnTo>
                  <a:lnTo>
                    <a:pt x="1550521" y="2549109"/>
                  </a:lnTo>
                  <a:cubicBezTo>
                    <a:pt x="1556738" y="2550352"/>
                    <a:pt x="1562954" y="2552839"/>
                    <a:pt x="1567927" y="2555325"/>
                  </a:cubicBezTo>
                  <a:cubicBezTo>
                    <a:pt x="1574144" y="2557812"/>
                    <a:pt x="1577874" y="2555325"/>
                    <a:pt x="1579117" y="2549109"/>
                  </a:cubicBezTo>
                  <a:cubicBezTo>
                    <a:pt x="1641282" y="2552839"/>
                    <a:pt x="1703447" y="2551595"/>
                    <a:pt x="1734530" y="2619978"/>
                  </a:cubicBezTo>
                  <a:cubicBezTo>
                    <a:pt x="1741989" y="2626195"/>
                    <a:pt x="1749449" y="2631168"/>
                    <a:pt x="1756909" y="2637385"/>
                  </a:cubicBezTo>
                  <a:cubicBezTo>
                    <a:pt x="1763125" y="2644845"/>
                    <a:pt x="1770585" y="2649818"/>
                    <a:pt x="1778045" y="2656035"/>
                  </a:cubicBezTo>
                  <a:cubicBezTo>
                    <a:pt x="1781775" y="2661008"/>
                    <a:pt x="1785505" y="2667225"/>
                    <a:pt x="1785505" y="2673442"/>
                  </a:cubicBezTo>
                  <a:cubicBezTo>
                    <a:pt x="1784262" y="2687118"/>
                    <a:pt x="1775558" y="2697065"/>
                    <a:pt x="1765612" y="2704525"/>
                  </a:cubicBezTo>
                  <a:cubicBezTo>
                    <a:pt x="1806641" y="2771665"/>
                    <a:pt x="1806641" y="2771665"/>
                    <a:pt x="1745719" y="2779125"/>
                  </a:cubicBezTo>
                  <a:cubicBezTo>
                    <a:pt x="1720853" y="2777881"/>
                    <a:pt x="1695987" y="2775395"/>
                    <a:pt x="1671121" y="2774151"/>
                  </a:cubicBezTo>
                  <a:cubicBezTo>
                    <a:pt x="1642525" y="2755501"/>
                    <a:pt x="1615173" y="2757988"/>
                    <a:pt x="1586577" y="2774151"/>
                  </a:cubicBezTo>
                  <a:cubicBezTo>
                    <a:pt x="1545548" y="2775395"/>
                    <a:pt x="1503276" y="2771665"/>
                    <a:pt x="1464733" y="2790315"/>
                  </a:cubicBezTo>
                  <a:lnTo>
                    <a:pt x="1462725" y="2779268"/>
                  </a:lnTo>
                  <a:lnTo>
                    <a:pt x="1384955" y="2776781"/>
                  </a:lnTo>
                  <a:cubicBezTo>
                    <a:pt x="1369916" y="2760369"/>
                    <a:pt x="1343597" y="2769206"/>
                    <a:pt x="1329811" y="2750270"/>
                  </a:cubicBezTo>
                  <a:lnTo>
                    <a:pt x="1332288" y="2747849"/>
                  </a:lnTo>
                  <a:lnTo>
                    <a:pt x="1329214" y="2748041"/>
                  </a:lnTo>
                  <a:lnTo>
                    <a:pt x="1322997" y="2748041"/>
                  </a:lnTo>
                  <a:lnTo>
                    <a:pt x="1318024" y="2744311"/>
                  </a:lnTo>
                  <a:lnTo>
                    <a:pt x="1316550" y="2743054"/>
                  </a:lnTo>
                  <a:lnTo>
                    <a:pt x="1317615" y="2746328"/>
                  </a:lnTo>
                  <a:cubicBezTo>
                    <a:pt x="1307965" y="2745060"/>
                    <a:pt x="1299522" y="2743791"/>
                    <a:pt x="1291079" y="2742523"/>
                  </a:cubicBezTo>
                  <a:cubicBezTo>
                    <a:pt x="1286254" y="2734914"/>
                    <a:pt x="1280223" y="2731110"/>
                    <a:pt x="1271780" y="2729841"/>
                  </a:cubicBezTo>
                  <a:cubicBezTo>
                    <a:pt x="1271780" y="2726037"/>
                    <a:pt x="1270573" y="2720964"/>
                    <a:pt x="1269367" y="2715892"/>
                  </a:cubicBezTo>
                  <a:lnTo>
                    <a:pt x="1271024" y="2714989"/>
                  </a:lnTo>
                  <a:lnTo>
                    <a:pt x="1268292" y="2714472"/>
                  </a:lnTo>
                  <a:lnTo>
                    <a:pt x="1267481" y="2712945"/>
                  </a:lnTo>
                  <a:lnTo>
                    <a:pt x="1258373" y="2712129"/>
                  </a:lnTo>
                  <a:cubicBezTo>
                    <a:pt x="1253300" y="2705885"/>
                    <a:pt x="1248228" y="2699640"/>
                    <a:pt x="1244423" y="2694644"/>
                  </a:cubicBezTo>
                  <a:cubicBezTo>
                    <a:pt x="1240619" y="2665919"/>
                    <a:pt x="1240619" y="2665919"/>
                    <a:pt x="1208916" y="2662172"/>
                  </a:cubicBezTo>
                  <a:lnTo>
                    <a:pt x="1208916" y="2659578"/>
                  </a:lnTo>
                  <a:lnTo>
                    <a:pt x="1206127" y="2663495"/>
                  </a:lnTo>
                  <a:cubicBezTo>
                    <a:pt x="1199910" y="2668468"/>
                    <a:pt x="1193694" y="2673442"/>
                    <a:pt x="1187477" y="2677172"/>
                  </a:cubicBezTo>
                  <a:cubicBezTo>
                    <a:pt x="1167585" y="2678415"/>
                    <a:pt x="1147692" y="2679658"/>
                    <a:pt x="1127799" y="2679658"/>
                  </a:cubicBezTo>
                  <a:cubicBezTo>
                    <a:pt x="1126556" y="2675928"/>
                    <a:pt x="1125312" y="2672198"/>
                    <a:pt x="1124069" y="2668468"/>
                  </a:cubicBezTo>
                  <a:cubicBezTo>
                    <a:pt x="1109149" y="2665982"/>
                    <a:pt x="1094230" y="2664738"/>
                    <a:pt x="1079310" y="2663495"/>
                  </a:cubicBezTo>
                  <a:cubicBezTo>
                    <a:pt x="1076824" y="2663495"/>
                    <a:pt x="1073094" y="2663495"/>
                    <a:pt x="1070607" y="2663495"/>
                  </a:cubicBezTo>
                  <a:cubicBezTo>
                    <a:pt x="1063147" y="2661008"/>
                    <a:pt x="1054444" y="2657278"/>
                    <a:pt x="1045741" y="2657278"/>
                  </a:cubicBezTo>
                  <a:cubicBezTo>
                    <a:pt x="1039525" y="2656035"/>
                    <a:pt x="1035795" y="2654792"/>
                    <a:pt x="1032065" y="2649818"/>
                  </a:cubicBezTo>
                  <a:lnTo>
                    <a:pt x="999245" y="2586609"/>
                  </a:lnTo>
                  <a:lnTo>
                    <a:pt x="998784" y="2586840"/>
                  </a:lnTo>
                  <a:cubicBezTo>
                    <a:pt x="975150" y="2564416"/>
                    <a:pt x="947785" y="2550713"/>
                    <a:pt x="914200" y="2554450"/>
                  </a:cubicBezTo>
                  <a:cubicBezTo>
                    <a:pt x="891810" y="2556941"/>
                    <a:pt x="869420" y="2566908"/>
                    <a:pt x="869420" y="2591823"/>
                  </a:cubicBezTo>
                  <a:cubicBezTo>
                    <a:pt x="868176" y="2625458"/>
                    <a:pt x="847031" y="2621721"/>
                    <a:pt x="825885" y="2621721"/>
                  </a:cubicBezTo>
                  <a:cubicBezTo>
                    <a:pt x="828373" y="2609263"/>
                    <a:pt x="835836" y="2598052"/>
                    <a:pt x="829616" y="2584348"/>
                  </a:cubicBezTo>
                  <a:cubicBezTo>
                    <a:pt x="823397" y="2575628"/>
                    <a:pt x="820909" y="2559433"/>
                    <a:pt x="807227" y="2568153"/>
                  </a:cubicBezTo>
                  <a:cubicBezTo>
                    <a:pt x="777374" y="2588085"/>
                    <a:pt x="758716" y="2575628"/>
                    <a:pt x="742545" y="2550713"/>
                  </a:cubicBezTo>
                  <a:cubicBezTo>
                    <a:pt x="735082" y="2539501"/>
                    <a:pt x="727619" y="2528289"/>
                    <a:pt x="722643" y="2517077"/>
                  </a:cubicBezTo>
                  <a:cubicBezTo>
                    <a:pt x="720156" y="2514586"/>
                    <a:pt x="726375" y="2508357"/>
                    <a:pt x="728863" y="2504619"/>
                  </a:cubicBezTo>
                  <a:cubicBezTo>
                    <a:pt x="730107" y="2503374"/>
                    <a:pt x="735082" y="2502128"/>
                    <a:pt x="736326" y="2503374"/>
                  </a:cubicBezTo>
                  <a:cubicBezTo>
                    <a:pt x="742545" y="2507111"/>
                    <a:pt x="748765" y="2513340"/>
                    <a:pt x="756228" y="2515831"/>
                  </a:cubicBezTo>
                  <a:cubicBezTo>
                    <a:pt x="758716" y="2517077"/>
                    <a:pt x="767423" y="2514586"/>
                    <a:pt x="769911" y="2513340"/>
                  </a:cubicBezTo>
                  <a:cubicBezTo>
                    <a:pt x="771154" y="2505865"/>
                    <a:pt x="773642" y="2497145"/>
                    <a:pt x="771154" y="2490916"/>
                  </a:cubicBezTo>
                  <a:cubicBezTo>
                    <a:pt x="768667" y="2479704"/>
                    <a:pt x="757472" y="2477213"/>
                    <a:pt x="746277" y="2474721"/>
                  </a:cubicBezTo>
                  <a:cubicBezTo>
                    <a:pt x="730107" y="2469738"/>
                    <a:pt x="720156" y="2459772"/>
                    <a:pt x="712692" y="2443577"/>
                  </a:cubicBezTo>
                  <a:cubicBezTo>
                    <a:pt x="708961" y="2446069"/>
                    <a:pt x="703985" y="2448560"/>
                    <a:pt x="699010" y="2449806"/>
                  </a:cubicBezTo>
                  <a:cubicBezTo>
                    <a:pt x="676620" y="2452298"/>
                    <a:pt x="670401" y="2446069"/>
                    <a:pt x="680352" y="2429874"/>
                  </a:cubicBezTo>
                  <a:cubicBezTo>
                    <a:pt x="691547" y="2414925"/>
                    <a:pt x="684083" y="2407450"/>
                    <a:pt x="680352" y="2396238"/>
                  </a:cubicBezTo>
                  <a:cubicBezTo>
                    <a:pt x="694034" y="2393747"/>
                    <a:pt x="707717" y="2390009"/>
                    <a:pt x="710205" y="2375060"/>
                  </a:cubicBezTo>
                  <a:cubicBezTo>
                    <a:pt x="716424" y="2328967"/>
                    <a:pt x="722643" y="2282874"/>
                    <a:pt x="728863" y="2235535"/>
                  </a:cubicBezTo>
                  <a:lnTo>
                    <a:pt x="728863" y="2204391"/>
                  </a:lnTo>
                  <a:cubicBezTo>
                    <a:pt x="738814" y="2204391"/>
                    <a:pt x="750009" y="2205637"/>
                    <a:pt x="759960" y="2204391"/>
                  </a:cubicBezTo>
                  <a:cubicBezTo>
                    <a:pt x="798520" y="2196917"/>
                    <a:pt x="832104" y="2196917"/>
                    <a:pt x="848275" y="2241764"/>
                  </a:cubicBezTo>
                  <a:cubicBezTo>
                    <a:pt x="852006" y="2254222"/>
                    <a:pt x="874396" y="2251730"/>
                    <a:pt x="880615" y="2241764"/>
                  </a:cubicBezTo>
                  <a:cubicBezTo>
                    <a:pt x="900517" y="2213111"/>
                    <a:pt x="917932" y="2185705"/>
                    <a:pt x="936590" y="2157052"/>
                  </a:cubicBezTo>
                  <a:cubicBezTo>
                    <a:pt x="1014954" y="2162035"/>
                    <a:pt x="1093318" y="2172001"/>
                    <a:pt x="1165462" y="2203145"/>
                  </a:cubicBezTo>
                  <a:cubicBezTo>
                    <a:pt x="1185364" y="2211866"/>
                    <a:pt x="1204023" y="2219340"/>
                    <a:pt x="1233875" y="2221832"/>
                  </a:cubicBezTo>
                  <a:cubicBezTo>
                    <a:pt x="1212730" y="2206883"/>
                    <a:pt x="1192828" y="2196917"/>
                    <a:pt x="1204023" y="2174493"/>
                  </a:cubicBezTo>
                  <a:cubicBezTo>
                    <a:pt x="1213973" y="2152069"/>
                    <a:pt x="1236363" y="2143349"/>
                    <a:pt x="1257509" y="2152069"/>
                  </a:cubicBezTo>
                  <a:cubicBezTo>
                    <a:pt x="1292337" y="2167018"/>
                    <a:pt x="1322190" y="2163281"/>
                    <a:pt x="1349556" y="2135874"/>
                  </a:cubicBezTo>
                  <a:close/>
                  <a:moveTo>
                    <a:pt x="1748737" y="1841241"/>
                  </a:moveTo>
                  <a:lnTo>
                    <a:pt x="1740276" y="1852851"/>
                  </a:lnTo>
                  <a:cubicBezTo>
                    <a:pt x="1737862" y="1854713"/>
                    <a:pt x="1735098" y="1855877"/>
                    <a:pt x="1731770" y="1855955"/>
                  </a:cubicBezTo>
                  <a:lnTo>
                    <a:pt x="1727428" y="1854708"/>
                  </a:lnTo>
                  <a:lnTo>
                    <a:pt x="1754271" y="1883269"/>
                  </a:lnTo>
                  <a:cubicBezTo>
                    <a:pt x="1766974" y="1894453"/>
                    <a:pt x="1782342" y="1900977"/>
                    <a:pt x="1806179" y="1893521"/>
                  </a:cubicBezTo>
                  <a:cubicBezTo>
                    <a:pt x="1786733" y="1893521"/>
                    <a:pt x="1773247" y="1887619"/>
                    <a:pt x="1763994" y="1877677"/>
                  </a:cubicBezTo>
                  <a:lnTo>
                    <a:pt x="1748737" y="1841241"/>
                  </a:lnTo>
                  <a:close/>
                  <a:moveTo>
                    <a:pt x="1506391" y="1834100"/>
                  </a:moveTo>
                  <a:lnTo>
                    <a:pt x="1502954" y="1835001"/>
                  </a:lnTo>
                  <a:cubicBezTo>
                    <a:pt x="1499061" y="1837330"/>
                    <a:pt x="1495012" y="1840744"/>
                    <a:pt x="1493143" y="1843848"/>
                  </a:cubicBezTo>
                  <a:cubicBezTo>
                    <a:pt x="1491275" y="1847573"/>
                    <a:pt x="1491897" y="1851299"/>
                    <a:pt x="1493922" y="1854558"/>
                  </a:cubicBezTo>
                  <a:lnTo>
                    <a:pt x="1498366" y="1858388"/>
                  </a:lnTo>
                  <a:lnTo>
                    <a:pt x="1501916" y="1840490"/>
                  </a:lnTo>
                  <a:lnTo>
                    <a:pt x="1506391" y="1834100"/>
                  </a:lnTo>
                  <a:close/>
                  <a:moveTo>
                    <a:pt x="2538053" y="1828708"/>
                  </a:moveTo>
                  <a:lnTo>
                    <a:pt x="2529016" y="1829998"/>
                  </a:lnTo>
                  <a:lnTo>
                    <a:pt x="2539709" y="1829316"/>
                  </a:lnTo>
                  <a:lnTo>
                    <a:pt x="2538053" y="1828708"/>
                  </a:lnTo>
                  <a:close/>
                  <a:moveTo>
                    <a:pt x="1760741" y="1630604"/>
                  </a:moveTo>
                  <a:lnTo>
                    <a:pt x="1747028" y="1633015"/>
                  </a:lnTo>
                  <a:cubicBezTo>
                    <a:pt x="1737057" y="1633015"/>
                    <a:pt x="1749521" y="1629290"/>
                    <a:pt x="1739550" y="1633015"/>
                  </a:cubicBezTo>
                  <a:cubicBezTo>
                    <a:pt x="1738303" y="1634256"/>
                    <a:pt x="1744535" y="1633015"/>
                    <a:pt x="1747028" y="1634256"/>
                  </a:cubicBezTo>
                  <a:cubicBezTo>
                    <a:pt x="1754507" y="1631773"/>
                    <a:pt x="1755753" y="1649156"/>
                    <a:pt x="1765724" y="1639223"/>
                  </a:cubicBezTo>
                  <a:lnTo>
                    <a:pt x="1763496" y="1632562"/>
                  </a:lnTo>
                  <a:lnTo>
                    <a:pt x="1760741" y="1630604"/>
                  </a:lnTo>
                  <a:close/>
                  <a:moveTo>
                    <a:pt x="2743139" y="1564693"/>
                  </a:moveTo>
                  <a:lnTo>
                    <a:pt x="2742148" y="1566825"/>
                  </a:lnTo>
                  <a:lnTo>
                    <a:pt x="2744200" y="1565881"/>
                  </a:lnTo>
                  <a:lnTo>
                    <a:pt x="2743139" y="1564693"/>
                  </a:lnTo>
                  <a:close/>
                  <a:moveTo>
                    <a:pt x="1387019" y="1558104"/>
                  </a:moveTo>
                  <a:cubicBezTo>
                    <a:pt x="1388263" y="1558259"/>
                    <a:pt x="1390130" y="1559497"/>
                    <a:pt x="1387641" y="1564450"/>
                  </a:cubicBezTo>
                  <a:lnTo>
                    <a:pt x="1386896" y="1564728"/>
                  </a:lnTo>
                  <a:lnTo>
                    <a:pt x="1392051" y="1564728"/>
                  </a:lnTo>
                  <a:lnTo>
                    <a:pt x="1390130" y="1558259"/>
                  </a:lnTo>
                  <a:cubicBezTo>
                    <a:pt x="1385152" y="1558878"/>
                    <a:pt x="1385774" y="1557950"/>
                    <a:pt x="1387019" y="1558104"/>
                  </a:cubicBezTo>
                  <a:close/>
                  <a:moveTo>
                    <a:pt x="2511459" y="1520878"/>
                  </a:moveTo>
                  <a:cubicBezTo>
                    <a:pt x="2508969" y="1520878"/>
                    <a:pt x="2506479" y="1522127"/>
                    <a:pt x="2503989" y="1523377"/>
                  </a:cubicBezTo>
                  <a:cubicBezTo>
                    <a:pt x="2479714" y="1543054"/>
                    <a:pt x="2477846" y="1576084"/>
                    <a:pt x="2464249" y="1602437"/>
                  </a:cubicBezTo>
                  <a:lnTo>
                    <a:pt x="2455099" y="1613837"/>
                  </a:lnTo>
                  <a:lnTo>
                    <a:pt x="2474854" y="1592946"/>
                  </a:lnTo>
                  <a:cubicBezTo>
                    <a:pt x="2504313" y="1568366"/>
                    <a:pt x="2523054" y="1583277"/>
                    <a:pt x="2598019" y="1642923"/>
                  </a:cubicBezTo>
                  <a:cubicBezTo>
                    <a:pt x="2604266" y="1641681"/>
                    <a:pt x="2609264" y="1640438"/>
                    <a:pt x="2613012" y="1637953"/>
                  </a:cubicBezTo>
                  <a:cubicBezTo>
                    <a:pt x="2618010" y="1631740"/>
                    <a:pt x="2620196" y="1624595"/>
                    <a:pt x="2622539" y="1617605"/>
                  </a:cubicBezTo>
                  <a:lnTo>
                    <a:pt x="2629375" y="1604919"/>
                  </a:lnTo>
                  <a:lnTo>
                    <a:pt x="2614787" y="1605834"/>
                  </a:lnTo>
                  <a:cubicBezTo>
                    <a:pt x="2596113" y="1597088"/>
                    <a:pt x="2578685" y="1588343"/>
                    <a:pt x="2558766" y="1590841"/>
                  </a:cubicBezTo>
                  <a:cubicBezTo>
                    <a:pt x="2531378" y="1575849"/>
                    <a:pt x="2486561" y="1575849"/>
                    <a:pt x="2506479" y="1524626"/>
                  </a:cubicBezTo>
                  <a:cubicBezTo>
                    <a:pt x="2513949" y="1519629"/>
                    <a:pt x="2502745" y="1527125"/>
                    <a:pt x="2511459" y="1520878"/>
                  </a:cubicBezTo>
                  <a:close/>
                  <a:moveTo>
                    <a:pt x="3184877" y="1370157"/>
                  </a:moveTo>
                  <a:cubicBezTo>
                    <a:pt x="3189269" y="1370157"/>
                    <a:pt x="3193033" y="1371394"/>
                    <a:pt x="3194288" y="1374489"/>
                  </a:cubicBezTo>
                  <a:cubicBezTo>
                    <a:pt x="3203071" y="1396767"/>
                    <a:pt x="3218129" y="1396767"/>
                    <a:pt x="3235696" y="1388103"/>
                  </a:cubicBezTo>
                  <a:cubicBezTo>
                    <a:pt x="3265812" y="1396767"/>
                    <a:pt x="3265812" y="1396767"/>
                    <a:pt x="3268321" y="1436372"/>
                  </a:cubicBezTo>
                  <a:cubicBezTo>
                    <a:pt x="3264557" y="1437610"/>
                    <a:pt x="3259538" y="1443798"/>
                    <a:pt x="3255773" y="1443798"/>
                  </a:cubicBezTo>
                  <a:cubicBezTo>
                    <a:pt x="3234442" y="1440085"/>
                    <a:pt x="3216874" y="1438847"/>
                    <a:pt x="3228167" y="1468551"/>
                  </a:cubicBezTo>
                  <a:cubicBezTo>
                    <a:pt x="3235696" y="1487116"/>
                    <a:pt x="3229422" y="1490829"/>
                    <a:pt x="3210600" y="1487116"/>
                  </a:cubicBezTo>
                  <a:cubicBezTo>
                    <a:pt x="3198052" y="1484641"/>
                    <a:pt x="3184249" y="1484641"/>
                    <a:pt x="3171701" y="1483403"/>
                  </a:cubicBezTo>
                  <a:cubicBezTo>
                    <a:pt x="3156644" y="1467314"/>
                    <a:pt x="3130293" y="1504444"/>
                    <a:pt x="3119000" y="1473502"/>
                  </a:cubicBezTo>
                  <a:cubicBezTo>
                    <a:pt x="3110216" y="1449986"/>
                    <a:pt x="3127783" y="1435134"/>
                    <a:pt x="3145350" y="1423995"/>
                  </a:cubicBezTo>
                  <a:cubicBezTo>
                    <a:pt x="3160408" y="1415332"/>
                    <a:pt x="3166682" y="1402955"/>
                    <a:pt x="3171701" y="1388103"/>
                  </a:cubicBezTo>
                  <a:lnTo>
                    <a:pt x="3171701" y="1373251"/>
                  </a:lnTo>
                  <a:cubicBezTo>
                    <a:pt x="3175466" y="1371394"/>
                    <a:pt x="3180485" y="1370157"/>
                    <a:pt x="3184877" y="1370157"/>
                  </a:cubicBezTo>
                  <a:close/>
                  <a:moveTo>
                    <a:pt x="2860036" y="1177306"/>
                  </a:moveTo>
                  <a:lnTo>
                    <a:pt x="2885233" y="1217878"/>
                  </a:lnTo>
                  <a:lnTo>
                    <a:pt x="2886024" y="1220252"/>
                  </a:lnTo>
                  <a:lnTo>
                    <a:pt x="2887327" y="1230360"/>
                  </a:lnTo>
                  <a:lnTo>
                    <a:pt x="2886180" y="1269758"/>
                  </a:lnTo>
                  <a:cubicBezTo>
                    <a:pt x="2876220" y="1305989"/>
                    <a:pt x="2842607" y="1277254"/>
                    <a:pt x="2816464" y="1274755"/>
                  </a:cubicBezTo>
                  <a:cubicBezTo>
                    <a:pt x="2820199" y="1317234"/>
                    <a:pt x="2801525" y="1363460"/>
                    <a:pt x="2853812" y="1387197"/>
                  </a:cubicBezTo>
                  <a:lnTo>
                    <a:pt x="2856843" y="1393495"/>
                  </a:lnTo>
                  <a:lnTo>
                    <a:pt x="2856647" y="1390670"/>
                  </a:lnTo>
                  <a:lnTo>
                    <a:pt x="2856647" y="1374515"/>
                  </a:lnTo>
                  <a:cubicBezTo>
                    <a:pt x="2861644" y="1374515"/>
                    <a:pt x="2866642" y="1374515"/>
                    <a:pt x="2871640" y="1374515"/>
                  </a:cubicBezTo>
                  <a:lnTo>
                    <a:pt x="2879136" y="1377001"/>
                  </a:lnTo>
                  <a:lnTo>
                    <a:pt x="2880386" y="1383214"/>
                  </a:lnTo>
                  <a:lnTo>
                    <a:pt x="2881635" y="1377001"/>
                  </a:lnTo>
                  <a:lnTo>
                    <a:pt x="2887882" y="1374515"/>
                  </a:lnTo>
                  <a:cubicBezTo>
                    <a:pt x="2915369" y="1368302"/>
                    <a:pt x="2929113" y="1383214"/>
                    <a:pt x="2936609" y="1406824"/>
                  </a:cubicBezTo>
                  <a:lnTo>
                    <a:pt x="2954942" y="1425196"/>
                  </a:lnTo>
                  <a:lnTo>
                    <a:pt x="2938857" y="1392735"/>
                  </a:lnTo>
                  <a:cubicBezTo>
                    <a:pt x="2928880" y="1366670"/>
                    <a:pt x="2928880" y="1339364"/>
                    <a:pt x="2940104" y="1313299"/>
                  </a:cubicBezTo>
                  <a:lnTo>
                    <a:pt x="2942969" y="1310668"/>
                  </a:lnTo>
                  <a:lnTo>
                    <a:pt x="2922166" y="1315262"/>
                  </a:lnTo>
                  <a:cubicBezTo>
                    <a:pt x="2903142" y="1313798"/>
                    <a:pt x="2899874" y="1293184"/>
                    <a:pt x="2892404" y="1269758"/>
                  </a:cubicBezTo>
                  <a:lnTo>
                    <a:pt x="2887327" y="1230360"/>
                  </a:lnTo>
                  <a:lnTo>
                    <a:pt x="2887580" y="1221658"/>
                  </a:lnTo>
                  <a:lnTo>
                    <a:pt x="2885233" y="1217878"/>
                  </a:lnTo>
                  <a:lnTo>
                    <a:pt x="2878224" y="1196846"/>
                  </a:lnTo>
                  <a:cubicBezTo>
                    <a:pt x="2874197" y="1189565"/>
                    <a:pt x="2868439" y="1182928"/>
                    <a:pt x="2860036" y="1177306"/>
                  </a:cubicBezTo>
                  <a:close/>
                  <a:moveTo>
                    <a:pt x="2967255" y="1164656"/>
                  </a:moveTo>
                  <a:cubicBezTo>
                    <a:pt x="2966476" y="1166374"/>
                    <a:pt x="2966476" y="1169810"/>
                    <a:pt x="2965854" y="1172308"/>
                  </a:cubicBezTo>
                  <a:cubicBezTo>
                    <a:pt x="2933175" y="1206041"/>
                    <a:pt x="2953016" y="1241179"/>
                    <a:pt x="2961303" y="1275614"/>
                  </a:cubicBezTo>
                  <a:lnTo>
                    <a:pt x="2962612" y="1297272"/>
                  </a:lnTo>
                  <a:lnTo>
                    <a:pt x="2972685" y="1295457"/>
                  </a:lnTo>
                  <a:cubicBezTo>
                    <a:pt x="2978141" y="1294992"/>
                    <a:pt x="2981882" y="1294061"/>
                    <a:pt x="2978764" y="1289717"/>
                  </a:cubicBezTo>
                  <a:cubicBezTo>
                    <a:pt x="2953822" y="1249379"/>
                    <a:pt x="2956628" y="1228279"/>
                    <a:pt x="2972217" y="1216023"/>
                  </a:cubicBezTo>
                  <a:lnTo>
                    <a:pt x="3002272" y="1203409"/>
                  </a:lnTo>
                  <a:lnTo>
                    <a:pt x="2988302" y="1189995"/>
                  </a:lnTo>
                  <a:cubicBezTo>
                    <a:pt x="2982894" y="1183162"/>
                    <a:pt x="2977993" y="1175432"/>
                    <a:pt x="2973324" y="1167311"/>
                  </a:cubicBezTo>
                  <a:cubicBezTo>
                    <a:pt x="2969589" y="1162938"/>
                    <a:pt x="2968033" y="1162938"/>
                    <a:pt x="2967255" y="1164656"/>
                  </a:cubicBezTo>
                  <a:close/>
                  <a:moveTo>
                    <a:pt x="3110087" y="1070611"/>
                  </a:moveTo>
                  <a:lnTo>
                    <a:pt x="3108028" y="1071228"/>
                  </a:lnTo>
                  <a:lnTo>
                    <a:pt x="3107501" y="1074263"/>
                  </a:lnTo>
                  <a:lnTo>
                    <a:pt x="3110087" y="1070611"/>
                  </a:lnTo>
                  <a:close/>
                  <a:moveTo>
                    <a:pt x="2980638" y="637442"/>
                  </a:moveTo>
                  <a:cubicBezTo>
                    <a:pt x="2990565" y="639936"/>
                    <a:pt x="3002973" y="646171"/>
                    <a:pt x="3011659" y="643677"/>
                  </a:cubicBezTo>
                  <a:cubicBezTo>
                    <a:pt x="3031512" y="638689"/>
                    <a:pt x="3041439" y="644924"/>
                    <a:pt x="3045161" y="663629"/>
                  </a:cubicBezTo>
                  <a:cubicBezTo>
                    <a:pt x="3048884" y="678594"/>
                    <a:pt x="3061292" y="677347"/>
                    <a:pt x="3069978" y="671112"/>
                  </a:cubicBezTo>
                  <a:cubicBezTo>
                    <a:pt x="3088590" y="659888"/>
                    <a:pt x="3105961" y="648665"/>
                    <a:pt x="3124574" y="637442"/>
                  </a:cubicBezTo>
                  <a:cubicBezTo>
                    <a:pt x="3120851" y="653653"/>
                    <a:pt x="3140704" y="672359"/>
                    <a:pt x="3120851" y="687323"/>
                  </a:cubicBezTo>
                  <a:cubicBezTo>
                    <a:pt x="3099757" y="702288"/>
                    <a:pt x="3140704" y="722240"/>
                    <a:pt x="3118370" y="730969"/>
                  </a:cubicBezTo>
                  <a:cubicBezTo>
                    <a:pt x="3097276" y="739699"/>
                    <a:pt x="3103480" y="754663"/>
                    <a:pt x="3098517" y="768380"/>
                  </a:cubicBezTo>
                  <a:cubicBezTo>
                    <a:pt x="3094794" y="783345"/>
                    <a:pt x="3099757" y="793321"/>
                    <a:pt x="3117129" y="792074"/>
                  </a:cubicBezTo>
                  <a:cubicBezTo>
                    <a:pt x="3133880" y="790204"/>
                    <a:pt x="3138533" y="795816"/>
                    <a:pt x="3139619" y="803765"/>
                  </a:cubicBezTo>
                  <a:lnTo>
                    <a:pt x="3140594" y="826868"/>
                  </a:lnTo>
                  <a:lnTo>
                    <a:pt x="3155712" y="831763"/>
                  </a:lnTo>
                  <a:cubicBezTo>
                    <a:pt x="3160868" y="832684"/>
                    <a:pt x="3166024" y="831149"/>
                    <a:pt x="3170877" y="821942"/>
                  </a:cubicBezTo>
                  <a:cubicBezTo>
                    <a:pt x="3175730" y="812121"/>
                    <a:pt x="3178763" y="807518"/>
                    <a:pt x="3183009" y="808285"/>
                  </a:cubicBezTo>
                  <a:cubicBezTo>
                    <a:pt x="3185132" y="808669"/>
                    <a:pt x="3187559" y="810395"/>
                    <a:pt x="3190668" y="813483"/>
                  </a:cubicBezTo>
                  <a:lnTo>
                    <a:pt x="3201305" y="825584"/>
                  </a:lnTo>
                  <a:lnTo>
                    <a:pt x="3203244" y="824278"/>
                  </a:lnTo>
                  <a:cubicBezTo>
                    <a:pt x="3228186" y="825519"/>
                    <a:pt x="3221951" y="871442"/>
                    <a:pt x="3254376" y="860272"/>
                  </a:cubicBezTo>
                  <a:cubicBezTo>
                    <a:pt x="3268094" y="868960"/>
                    <a:pt x="3273082" y="881372"/>
                    <a:pt x="3268094" y="893783"/>
                  </a:cubicBezTo>
                  <a:cubicBezTo>
                    <a:pt x="3261858" y="911160"/>
                    <a:pt x="3263105" y="924813"/>
                    <a:pt x="3270588" y="939707"/>
                  </a:cubicBezTo>
                  <a:cubicBezTo>
                    <a:pt x="3263105" y="944671"/>
                    <a:pt x="3256870" y="950877"/>
                    <a:pt x="3260611" y="958324"/>
                  </a:cubicBezTo>
                  <a:cubicBezTo>
                    <a:pt x="3264353" y="968254"/>
                    <a:pt x="3274329" y="974459"/>
                    <a:pt x="3276824" y="984389"/>
                  </a:cubicBezTo>
                  <a:cubicBezTo>
                    <a:pt x="3279318" y="993077"/>
                    <a:pt x="3278071" y="1005489"/>
                    <a:pt x="3273082" y="1014177"/>
                  </a:cubicBezTo>
                  <a:cubicBezTo>
                    <a:pt x="3271835" y="1019142"/>
                    <a:pt x="3259364" y="1019142"/>
                    <a:pt x="3251881" y="1020383"/>
                  </a:cubicBezTo>
                  <a:cubicBezTo>
                    <a:pt x="3241905" y="1021624"/>
                    <a:pt x="3229433" y="1021624"/>
                    <a:pt x="3229433" y="1035277"/>
                  </a:cubicBezTo>
                  <a:cubicBezTo>
                    <a:pt x="3229433" y="1043965"/>
                    <a:pt x="3241905" y="1041483"/>
                    <a:pt x="3248140" y="1043965"/>
                  </a:cubicBezTo>
                  <a:cubicBezTo>
                    <a:pt x="3259364" y="1048930"/>
                    <a:pt x="3265600" y="1056377"/>
                    <a:pt x="3260611" y="1067547"/>
                  </a:cubicBezTo>
                  <a:cubicBezTo>
                    <a:pt x="3256870" y="1077477"/>
                    <a:pt x="3250634" y="1094853"/>
                    <a:pt x="3241905" y="1087406"/>
                  </a:cubicBezTo>
                  <a:cubicBezTo>
                    <a:pt x="3209480" y="1062583"/>
                    <a:pt x="3189526" y="1093612"/>
                    <a:pt x="3175808" y="1106024"/>
                  </a:cubicBezTo>
                  <a:cubicBezTo>
                    <a:pt x="3157101" y="1122159"/>
                    <a:pt x="3143383" y="1145741"/>
                    <a:pt x="3125923" y="1164359"/>
                  </a:cubicBezTo>
                  <a:cubicBezTo>
                    <a:pt x="3117194" y="1174288"/>
                    <a:pt x="3123429" y="1184217"/>
                    <a:pt x="3124676" y="1194147"/>
                  </a:cubicBezTo>
                  <a:cubicBezTo>
                    <a:pt x="3125923" y="1205317"/>
                    <a:pt x="3125923" y="1212764"/>
                    <a:pt x="3110958" y="1217729"/>
                  </a:cubicBezTo>
                  <a:cubicBezTo>
                    <a:pt x="3081027" y="1226417"/>
                    <a:pt x="3081027" y="1228900"/>
                    <a:pt x="3092251" y="1247517"/>
                  </a:cubicBezTo>
                  <a:cubicBezTo>
                    <a:pt x="3102228" y="1261170"/>
                    <a:pt x="3110958" y="1273582"/>
                    <a:pt x="3110958" y="1289717"/>
                  </a:cubicBezTo>
                  <a:cubicBezTo>
                    <a:pt x="3082898" y="1311127"/>
                    <a:pt x="3087809" y="1340915"/>
                    <a:pt x="3086757" y="1369133"/>
                  </a:cubicBezTo>
                  <a:lnTo>
                    <a:pt x="3083969" y="1386130"/>
                  </a:lnTo>
                  <a:lnTo>
                    <a:pt x="3100038" y="1382017"/>
                  </a:lnTo>
                  <a:cubicBezTo>
                    <a:pt x="3118719" y="1383541"/>
                    <a:pt x="3121061" y="1405813"/>
                    <a:pt x="3119187" y="1424568"/>
                  </a:cubicBezTo>
                  <a:cubicBezTo>
                    <a:pt x="3116689" y="1460828"/>
                    <a:pt x="3115439" y="1497088"/>
                    <a:pt x="3110442" y="1533348"/>
                  </a:cubicBezTo>
                  <a:cubicBezTo>
                    <a:pt x="3137927" y="1532097"/>
                    <a:pt x="3137927" y="1505840"/>
                    <a:pt x="3155417" y="1500839"/>
                  </a:cubicBezTo>
                  <a:cubicBezTo>
                    <a:pt x="3166661" y="1502089"/>
                    <a:pt x="3180404" y="1503339"/>
                    <a:pt x="3176656" y="1517093"/>
                  </a:cubicBezTo>
                  <a:cubicBezTo>
                    <a:pt x="3172908" y="1534598"/>
                    <a:pt x="3162913" y="1550852"/>
                    <a:pt x="3156667" y="1568357"/>
                  </a:cubicBezTo>
                  <a:cubicBezTo>
                    <a:pt x="3140426" y="1609618"/>
                    <a:pt x="3140426" y="1610869"/>
                    <a:pt x="3100448" y="1594614"/>
                  </a:cubicBezTo>
                  <a:cubicBezTo>
                    <a:pt x="3059221" y="1577109"/>
                    <a:pt x="3059221" y="1577109"/>
                    <a:pt x="3031736" y="1548352"/>
                  </a:cubicBezTo>
                  <a:cubicBezTo>
                    <a:pt x="3021741" y="1568357"/>
                    <a:pt x="3035484" y="1597115"/>
                    <a:pt x="3015495" y="1614620"/>
                  </a:cubicBezTo>
                  <a:cubicBezTo>
                    <a:pt x="3010497" y="1618371"/>
                    <a:pt x="3006749" y="1622122"/>
                    <a:pt x="3001752" y="1623372"/>
                  </a:cubicBezTo>
                  <a:cubicBezTo>
                    <a:pt x="2998004" y="1623372"/>
                    <a:pt x="2993007" y="1619621"/>
                    <a:pt x="2990508" y="1615870"/>
                  </a:cubicBezTo>
                  <a:cubicBezTo>
                    <a:pt x="2988010" y="1608368"/>
                    <a:pt x="2996755" y="1593364"/>
                    <a:pt x="2980514" y="1593364"/>
                  </a:cubicBezTo>
                  <a:cubicBezTo>
                    <a:pt x="2975517" y="1594614"/>
                    <a:pt x="2966771" y="1604617"/>
                    <a:pt x="2966771" y="1610869"/>
                  </a:cubicBezTo>
                  <a:cubicBezTo>
                    <a:pt x="2964273" y="1629624"/>
                    <a:pt x="2950530" y="1647129"/>
                    <a:pt x="2964273" y="1670885"/>
                  </a:cubicBezTo>
                  <a:cubicBezTo>
                    <a:pt x="2975517" y="1693391"/>
                    <a:pt x="2981763" y="1718398"/>
                    <a:pt x="3011747" y="1725900"/>
                  </a:cubicBezTo>
                  <a:cubicBezTo>
                    <a:pt x="3003001" y="1735903"/>
                    <a:pt x="2990508" y="1740905"/>
                    <a:pt x="2976766" y="1740905"/>
                  </a:cubicBezTo>
                  <a:cubicBezTo>
                    <a:pt x="2950530" y="1740905"/>
                    <a:pt x="2924295" y="1740905"/>
                    <a:pt x="2899309" y="1740905"/>
                  </a:cubicBezTo>
                  <a:cubicBezTo>
                    <a:pt x="2896810" y="1757159"/>
                    <a:pt x="2895561" y="1770913"/>
                    <a:pt x="2893062" y="1783416"/>
                  </a:cubicBezTo>
                  <a:cubicBezTo>
                    <a:pt x="2890563" y="1790918"/>
                    <a:pt x="2883068" y="1798420"/>
                    <a:pt x="2874322" y="1793419"/>
                  </a:cubicBezTo>
                  <a:cubicBezTo>
                    <a:pt x="2860580" y="1785917"/>
                    <a:pt x="2849336" y="1783416"/>
                    <a:pt x="2853084" y="1804672"/>
                  </a:cubicBezTo>
                  <a:cubicBezTo>
                    <a:pt x="2856832" y="1820927"/>
                    <a:pt x="2861829" y="1834680"/>
                    <a:pt x="2838092" y="1838431"/>
                  </a:cubicBezTo>
                  <a:cubicBezTo>
                    <a:pt x="2820602" y="1842182"/>
                    <a:pt x="2808109" y="1852185"/>
                    <a:pt x="2814356" y="1872191"/>
                  </a:cubicBezTo>
                  <a:cubicBezTo>
                    <a:pt x="2819353" y="1890946"/>
                    <a:pt x="2808109" y="1903449"/>
                    <a:pt x="2803112" y="1917203"/>
                  </a:cubicBezTo>
                  <a:cubicBezTo>
                    <a:pt x="2794367" y="1920954"/>
                    <a:pt x="2781873" y="1928456"/>
                    <a:pt x="2774378" y="1919704"/>
                  </a:cubicBezTo>
                  <a:cubicBezTo>
                    <a:pt x="2755638" y="1899698"/>
                    <a:pt x="2739397" y="1897198"/>
                    <a:pt x="2721907" y="1919704"/>
                  </a:cubicBezTo>
                  <a:cubicBezTo>
                    <a:pt x="2711912" y="1930957"/>
                    <a:pt x="2700668" y="1933458"/>
                    <a:pt x="2686926" y="1933458"/>
                  </a:cubicBezTo>
                  <a:cubicBezTo>
                    <a:pt x="2666937" y="1932207"/>
                    <a:pt x="2658192" y="1924705"/>
                    <a:pt x="2654444" y="1898448"/>
                  </a:cubicBezTo>
                  <a:cubicBezTo>
                    <a:pt x="2650696" y="1882193"/>
                    <a:pt x="2636953" y="1874691"/>
                    <a:pt x="2630707" y="1885945"/>
                  </a:cubicBezTo>
                  <a:cubicBezTo>
                    <a:pt x="2619463" y="1907200"/>
                    <a:pt x="2603222" y="1919704"/>
                    <a:pt x="2579485" y="1927206"/>
                  </a:cubicBezTo>
                  <a:cubicBezTo>
                    <a:pt x="2552000" y="1934708"/>
                    <a:pt x="2533261" y="1949712"/>
                    <a:pt x="2543255" y="1984722"/>
                  </a:cubicBezTo>
                  <a:cubicBezTo>
                    <a:pt x="2544504" y="1992224"/>
                    <a:pt x="2534510" y="2004727"/>
                    <a:pt x="2530762" y="2013480"/>
                  </a:cubicBezTo>
                  <a:cubicBezTo>
                    <a:pt x="2527014" y="2019731"/>
                    <a:pt x="2522017" y="2020982"/>
                    <a:pt x="2514521" y="2019731"/>
                  </a:cubicBezTo>
                  <a:cubicBezTo>
                    <a:pt x="2507025" y="2014730"/>
                    <a:pt x="2497031" y="2013480"/>
                    <a:pt x="2489535" y="2007228"/>
                  </a:cubicBezTo>
                  <a:cubicBezTo>
                    <a:pt x="2482039" y="2000976"/>
                    <a:pt x="2478291" y="1992224"/>
                    <a:pt x="2475792" y="1982221"/>
                  </a:cubicBezTo>
                  <a:lnTo>
                    <a:pt x="2472891" y="1958990"/>
                  </a:lnTo>
                  <a:lnTo>
                    <a:pt x="2458269" y="1958014"/>
                  </a:lnTo>
                  <a:cubicBezTo>
                    <a:pt x="2449227" y="1956470"/>
                    <a:pt x="2440496" y="1953691"/>
                    <a:pt x="2432389" y="1948750"/>
                  </a:cubicBezTo>
                  <a:cubicBezTo>
                    <a:pt x="2422412" y="1942575"/>
                    <a:pt x="2416175" y="1938869"/>
                    <a:pt x="2414928" y="1925282"/>
                  </a:cubicBezTo>
                  <a:cubicBezTo>
                    <a:pt x="2412434" y="1896873"/>
                    <a:pt x="2402456" y="1884522"/>
                    <a:pt x="2376264" y="1872170"/>
                  </a:cubicBezTo>
                  <a:cubicBezTo>
                    <a:pt x="2356308" y="1864759"/>
                    <a:pt x="2337600" y="1856113"/>
                    <a:pt x="2327622" y="1836350"/>
                  </a:cubicBezTo>
                  <a:cubicBezTo>
                    <a:pt x="2320138" y="1822763"/>
                    <a:pt x="2307666" y="1817822"/>
                    <a:pt x="2293946" y="1817822"/>
                  </a:cubicBezTo>
                  <a:cubicBezTo>
                    <a:pt x="2292699" y="1814117"/>
                    <a:pt x="2291452" y="1810411"/>
                    <a:pt x="2291452" y="1807941"/>
                  </a:cubicBezTo>
                  <a:cubicBezTo>
                    <a:pt x="2308913" y="1774592"/>
                    <a:pt x="2331363" y="1744947"/>
                    <a:pt x="2360050" y="1721479"/>
                  </a:cubicBezTo>
                  <a:cubicBezTo>
                    <a:pt x="2365039" y="1715303"/>
                    <a:pt x="2370028" y="1711598"/>
                    <a:pt x="2376264" y="1707892"/>
                  </a:cubicBezTo>
                  <a:lnTo>
                    <a:pt x="2393960" y="1699714"/>
                  </a:lnTo>
                  <a:lnTo>
                    <a:pt x="2391536" y="1697805"/>
                  </a:lnTo>
                  <a:lnTo>
                    <a:pt x="2382908" y="1699063"/>
                  </a:lnTo>
                  <a:cubicBezTo>
                    <a:pt x="2360989" y="1697950"/>
                    <a:pt x="2340828" y="1685773"/>
                    <a:pt x="2319259" y="1682027"/>
                  </a:cubicBezTo>
                  <a:cubicBezTo>
                    <a:pt x="2330512" y="1688271"/>
                    <a:pt x="2356769" y="1688271"/>
                    <a:pt x="2336764" y="1710752"/>
                  </a:cubicBezTo>
                  <a:cubicBezTo>
                    <a:pt x="2323010" y="1728236"/>
                    <a:pt x="2298004" y="1729485"/>
                    <a:pt x="2277999" y="1726988"/>
                  </a:cubicBezTo>
                  <a:cubicBezTo>
                    <a:pt x="2233613" y="1721992"/>
                    <a:pt x="2189227" y="1722928"/>
                    <a:pt x="2144841" y="1726675"/>
                  </a:cubicBezTo>
                  <a:lnTo>
                    <a:pt x="2027059" y="1741312"/>
                  </a:lnTo>
                  <a:lnTo>
                    <a:pt x="2029537" y="1743814"/>
                  </a:lnTo>
                  <a:cubicBezTo>
                    <a:pt x="2041384" y="1766571"/>
                    <a:pt x="2029969" y="1794045"/>
                    <a:pt x="2027551" y="1821320"/>
                  </a:cubicBezTo>
                  <a:lnTo>
                    <a:pt x="2029999" y="1839063"/>
                  </a:lnTo>
                  <a:lnTo>
                    <a:pt x="2028742" y="1844583"/>
                  </a:lnTo>
                  <a:cubicBezTo>
                    <a:pt x="2028742" y="1847094"/>
                    <a:pt x="2029055" y="1848977"/>
                    <a:pt x="2029836" y="1849919"/>
                  </a:cubicBezTo>
                  <a:lnTo>
                    <a:pt x="2031479" y="1849787"/>
                  </a:lnTo>
                  <a:lnTo>
                    <a:pt x="2032493" y="1857137"/>
                  </a:lnTo>
                  <a:cubicBezTo>
                    <a:pt x="2032493" y="1860903"/>
                    <a:pt x="2043744" y="1844583"/>
                    <a:pt x="2033743" y="1849605"/>
                  </a:cubicBezTo>
                  <a:lnTo>
                    <a:pt x="2031479" y="1849787"/>
                  </a:lnTo>
                  <a:lnTo>
                    <a:pt x="2029999" y="1839063"/>
                  </a:lnTo>
                  <a:lnTo>
                    <a:pt x="2036770" y="1809315"/>
                  </a:lnTo>
                  <a:cubicBezTo>
                    <a:pt x="2049838" y="1779539"/>
                    <a:pt x="2077497" y="1767064"/>
                    <a:pt x="2115001" y="1779304"/>
                  </a:cubicBezTo>
                  <a:cubicBezTo>
                    <a:pt x="2142504" y="1788092"/>
                    <a:pt x="2170007" y="1798135"/>
                    <a:pt x="2196259" y="1808178"/>
                  </a:cubicBezTo>
                  <a:lnTo>
                    <a:pt x="2196798" y="1808846"/>
                  </a:lnTo>
                  <a:lnTo>
                    <a:pt x="2200708" y="1774838"/>
                  </a:lnTo>
                  <a:cubicBezTo>
                    <a:pt x="2207618" y="1763425"/>
                    <a:pt x="2218980" y="1756133"/>
                    <a:pt x="2232492" y="1755499"/>
                  </a:cubicBezTo>
                  <a:cubicBezTo>
                    <a:pt x="2266885" y="1752963"/>
                    <a:pt x="2277940" y="1791007"/>
                    <a:pt x="2290224" y="1818906"/>
                  </a:cubicBezTo>
                  <a:lnTo>
                    <a:pt x="2290224" y="1820174"/>
                  </a:lnTo>
                  <a:cubicBezTo>
                    <a:pt x="2290224" y="1841732"/>
                    <a:pt x="2276712" y="1851877"/>
                    <a:pt x="2259515" y="1859486"/>
                  </a:cubicBezTo>
                  <a:cubicBezTo>
                    <a:pt x="2242318" y="1867095"/>
                    <a:pt x="2237405" y="1864559"/>
                    <a:pt x="2237405" y="1843000"/>
                  </a:cubicBezTo>
                  <a:cubicBezTo>
                    <a:pt x="2237405" y="1832855"/>
                    <a:pt x="2236791" y="1827783"/>
                    <a:pt x="2233259" y="1826832"/>
                  </a:cubicBezTo>
                  <a:lnTo>
                    <a:pt x="2216605" y="1833417"/>
                  </a:lnTo>
                  <a:lnTo>
                    <a:pt x="2217512" y="1834541"/>
                  </a:lnTo>
                  <a:cubicBezTo>
                    <a:pt x="2218762" y="1855882"/>
                    <a:pt x="2213761" y="1875968"/>
                    <a:pt x="2203760" y="1894799"/>
                  </a:cubicBezTo>
                  <a:cubicBezTo>
                    <a:pt x="2196259" y="1907352"/>
                    <a:pt x="2186258" y="1914885"/>
                    <a:pt x="2173757" y="1919906"/>
                  </a:cubicBezTo>
                  <a:cubicBezTo>
                    <a:pt x="2130003" y="1939992"/>
                    <a:pt x="2130003" y="1939992"/>
                    <a:pt x="2105000" y="1980164"/>
                  </a:cubicBezTo>
                  <a:cubicBezTo>
                    <a:pt x="2084998" y="1978909"/>
                    <a:pt x="2062496" y="1981419"/>
                    <a:pt x="2042494" y="1976398"/>
                  </a:cubicBezTo>
                  <a:cubicBezTo>
                    <a:pt x="2007490" y="1968866"/>
                    <a:pt x="2007490" y="1966355"/>
                    <a:pt x="1994989" y="1977653"/>
                  </a:cubicBezTo>
                  <a:cubicBezTo>
                    <a:pt x="1986238" y="1985185"/>
                    <a:pt x="1978737" y="1991462"/>
                    <a:pt x="1969986" y="1998995"/>
                  </a:cubicBezTo>
                  <a:cubicBezTo>
                    <a:pt x="1961235" y="1983930"/>
                    <a:pt x="1954985" y="1971376"/>
                    <a:pt x="1947484" y="1958823"/>
                  </a:cubicBezTo>
                  <a:cubicBezTo>
                    <a:pt x="1933733" y="1932460"/>
                    <a:pt x="1933733" y="1932460"/>
                    <a:pt x="1958735" y="1912374"/>
                  </a:cubicBezTo>
                  <a:cubicBezTo>
                    <a:pt x="1967486" y="1907352"/>
                    <a:pt x="1974987" y="1899820"/>
                    <a:pt x="1979987" y="1891032"/>
                  </a:cubicBezTo>
                  <a:cubicBezTo>
                    <a:pt x="1988738" y="1873457"/>
                    <a:pt x="1974987" y="1868436"/>
                    <a:pt x="1961235" y="1867180"/>
                  </a:cubicBezTo>
                  <a:lnTo>
                    <a:pt x="1960198" y="1866443"/>
                  </a:lnTo>
                  <a:lnTo>
                    <a:pt x="1949202" y="1876124"/>
                  </a:lnTo>
                  <a:cubicBezTo>
                    <a:pt x="1896509" y="1903462"/>
                    <a:pt x="1896509" y="1903462"/>
                    <a:pt x="1916583" y="1960622"/>
                  </a:cubicBezTo>
                  <a:cubicBezTo>
                    <a:pt x="1921601" y="1975534"/>
                    <a:pt x="1915328" y="1986717"/>
                    <a:pt x="1906546" y="1996658"/>
                  </a:cubicBezTo>
                  <a:cubicBezTo>
                    <a:pt x="1904037" y="2000386"/>
                    <a:pt x="1897764" y="2001629"/>
                    <a:pt x="1892746" y="2001629"/>
                  </a:cubicBezTo>
                  <a:cubicBezTo>
                    <a:pt x="1890236" y="2001629"/>
                    <a:pt x="1887727" y="1997901"/>
                    <a:pt x="1887727" y="1996658"/>
                  </a:cubicBezTo>
                  <a:cubicBezTo>
                    <a:pt x="1887727" y="1975534"/>
                    <a:pt x="1887727" y="1954409"/>
                    <a:pt x="1878945" y="1935770"/>
                  </a:cubicBezTo>
                  <a:cubicBezTo>
                    <a:pt x="1876436" y="1930799"/>
                    <a:pt x="1873927" y="1925829"/>
                    <a:pt x="1868909" y="1925829"/>
                  </a:cubicBezTo>
                  <a:cubicBezTo>
                    <a:pt x="1861381" y="1924586"/>
                    <a:pt x="1853853" y="1933285"/>
                    <a:pt x="1856363" y="1940740"/>
                  </a:cubicBezTo>
                  <a:cubicBezTo>
                    <a:pt x="1862636" y="1964350"/>
                    <a:pt x="1857617" y="1975534"/>
                    <a:pt x="1831271" y="1978019"/>
                  </a:cubicBezTo>
                  <a:cubicBezTo>
                    <a:pt x="1828762" y="1961865"/>
                    <a:pt x="1826253" y="1944468"/>
                    <a:pt x="1803670" y="1954409"/>
                  </a:cubicBezTo>
                  <a:cubicBezTo>
                    <a:pt x="1787361" y="1960622"/>
                    <a:pt x="1772305" y="1969321"/>
                    <a:pt x="1754741" y="1978019"/>
                  </a:cubicBezTo>
                  <a:cubicBezTo>
                    <a:pt x="1761014" y="1990445"/>
                    <a:pt x="1766033" y="2002872"/>
                    <a:pt x="1772305" y="2016540"/>
                  </a:cubicBezTo>
                  <a:cubicBezTo>
                    <a:pt x="1750978" y="2026481"/>
                    <a:pt x="1737177" y="2005357"/>
                    <a:pt x="1718358" y="2009085"/>
                  </a:cubicBezTo>
                  <a:cubicBezTo>
                    <a:pt x="1720240" y="1996659"/>
                    <a:pt x="1714595" y="1988892"/>
                    <a:pt x="1707381" y="1982213"/>
                  </a:cubicBezTo>
                  <a:lnTo>
                    <a:pt x="1688030" y="1962899"/>
                  </a:lnTo>
                  <a:lnTo>
                    <a:pt x="1686852" y="1964023"/>
                  </a:lnTo>
                  <a:cubicBezTo>
                    <a:pt x="1676961" y="1956648"/>
                    <a:pt x="1667070" y="1946815"/>
                    <a:pt x="1655942" y="1940669"/>
                  </a:cubicBezTo>
                  <a:cubicBezTo>
                    <a:pt x="1638633" y="1933294"/>
                    <a:pt x="1628742" y="1930835"/>
                    <a:pt x="1611432" y="1950502"/>
                  </a:cubicBezTo>
                  <a:cubicBezTo>
                    <a:pt x="1592887" y="1975086"/>
                    <a:pt x="1553322" y="1993524"/>
                    <a:pt x="1522413" y="1970169"/>
                  </a:cubicBezTo>
                  <a:cubicBezTo>
                    <a:pt x="1502630" y="1956648"/>
                    <a:pt x="1496448" y="1970169"/>
                    <a:pt x="1482848" y="1975086"/>
                  </a:cubicBezTo>
                  <a:cubicBezTo>
                    <a:pt x="1475430" y="1976315"/>
                    <a:pt x="1469248" y="1970169"/>
                    <a:pt x="1465539" y="1964023"/>
                  </a:cubicBezTo>
                  <a:cubicBezTo>
                    <a:pt x="1432156" y="1962794"/>
                    <a:pt x="1414847" y="1941898"/>
                    <a:pt x="1401247" y="1916085"/>
                  </a:cubicBezTo>
                  <a:cubicBezTo>
                    <a:pt x="1412374" y="1898877"/>
                    <a:pt x="1423502" y="1914856"/>
                    <a:pt x="1433393" y="1916085"/>
                  </a:cubicBezTo>
                  <a:lnTo>
                    <a:pt x="1433665" y="1915549"/>
                  </a:lnTo>
                  <a:lnTo>
                    <a:pt x="1433345" y="1915868"/>
                  </a:lnTo>
                  <a:cubicBezTo>
                    <a:pt x="1434591" y="1897242"/>
                    <a:pt x="1435837" y="1876133"/>
                    <a:pt x="1439574" y="1856266"/>
                  </a:cubicBezTo>
                  <a:cubicBezTo>
                    <a:pt x="1442066" y="1843848"/>
                    <a:pt x="1437083" y="1832673"/>
                    <a:pt x="1432100" y="1821498"/>
                  </a:cubicBezTo>
                  <a:cubicBezTo>
                    <a:pt x="1427116" y="1805355"/>
                    <a:pt x="1423379" y="1819014"/>
                    <a:pt x="1417150" y="1821498"/>
                  </a:cubicBezTo>
                  <a:cubicBezTo>
                    <a:pt x="1415904" y="1823981"/>
                    <a:pt x="1415904" y="1826465"/>
                    <a:pt x="1414659" y="1827706"/>
                  </a:cubicBezTo>
                  <a:cubicBezTo>
                    <a:pt x="1409675" y="1835156"/>
                    <a:pt x="1403447" y="1846332"/>
                    <a:pt x="1392234" y="1840123"/>
                  </a:cubicBezTo>
                  <a:cubicBezTo>
                    <a:pt x="1389743" y="1838882"/>
                    <a:pt x="1388497" y="1835777"/>
                    <a:pt x="1387563" y="1832052"/>
                  </a:cubicBezTo>
                  <a:lnTo>
                    <a:pt x="1386987" y="1829627"/>
                  </a:lnTo>
                  <a:lnTo>
                    <a:pt x="1383072" y="1831669"/>
                  </a:lnTo>
                  <a:cubicBezTo>
                    <a:pt x="1358144" y="1834152"/>
                    <a:pt x="1331969" y="1831669"/>
                    <a:pt x="1307040" y="1827944"/>
                  </a:cubicBezTo>
                  <a:cubicBezTo>
                    <a:pt x="1295823" y="1825461"/>
                    <a:pt x="1285851" y="1819253"/>
                    <a:pt x="1288344" y="1808079"/>
                  </a:cubicBezTo>
                  <a:cubicBezTo>
                    <a:pt x="1292083" y="1791938"/>
                    <a:pt x="1302055" y="1780764"/>
                    <a:pt x="1320751" y="1788214"/>
                  </a:cubicBezTo>
                  <a:cubicBezTo>
                    <a:pt x="1339447" y="1769590"/>
                    <a:pt x="1379333" y="1711235"/>
                    <a:pt x="1379333" y="1696336"/>
                  </a:cubicBezTo>
                  <a:cubicBezTo>
                    <a:pt x="1380579" y="1683920"/>
                    <a:pt x="1373101" y="1672746"/>
                    <a:pt x="1369362" y="1660330"/>
                  </a:cubicBezTo>
                  <a:cubicBezTo>
                    <a:pt x="1369362" y="1652880"/>
                    <a:pt x="1373101" y="1646672"/>
                    <a:pt x="1375594" y="1640464"/>
                  </a:cubicBezTo>
                  <a:cubicBezTo>
                    <a:pt x="1378087" y="1637981"/>
                    <a:pt x="1379333" y="1633015"/>
                    <a:pt x="1380579" y="1629290"/>
                  </a:cubicBezTo>
                  <a:cubicBezTo>
                    <a:pt x="1380579" y="1629290"/>
                    <a:pt x="1380579" y="1624324"/>
                    <a:pt x="1379333" y="1624324"/>
                  </a:cubicBezTo>
                  <a:cubicBezTo>
                    <a:pt x="1375594" y="1621841"/>
                    <a:pt x="1371855" y="1620599"/>
                    <a:pt x="1368115" y="1619357"/>
                  </a:cubicBezTo>
                  <a:cubicBezTo>
                    <a:pt x="1363130" y="1616874"/>
                    <a:pt x="1360637" y="1613149"/>
                    <a:pt x="1359390" y="1608183"/>
                  </a:cubicBezTo>
                  <a:cubicBezTo>
                    <a:pt x="1359390" y="1604458"/>
                    <a:pt x="1356897" y="1599492"/>
                    <a:pt x="1353158" y="1597009"/>
                  </a:cubicBezTo>
                  <a:cubicBezTo>
                    <a:pt x="1346926" y="1593284"/>
                    <a:pt x="1345680" y="1590801"/>
                    <a:pt x="1346926" y="1587076"/>
                  </a:cubicBezTo>
                  <a:cubicBezTo>
                    <a:pt x="1349419" y="1582110"/>
                    <a:pt x="1351912" y="1580868"/>
                    <a:pt x="1353158" y="1580868"/>
                  </a:cubicBezTo>
                  <a:cubicBezTo>
                    <a:pt x="1359390" y="1580868"/>
                    <a:pt x="1365622" y="1580247"/>
                    <a:pt x="1371076" y="1577919"/>
                  </a:cubicBezTo>
                  <a:lnTo>
                    <a:pt x="1382776" y="1566265"/>
                  </a:lnTo>
                  <a:lnTo>
                    <a:pt x="1367729" y="1571878"/>
                  </a:lnTo>
                  <a:cubicBezTo>
                    <a:pt x="1326662" y="1568164"/>
                    <a:pt x="1278127" y="1531021"/>
                    <a:pt x="1258215" y="1602831"/>
                  </a:cubicBezTo>
                  <a:cubicBezTo>
                    <a:pt x="1253238" y="1616450"/>
                    <a:pt x="1232082" y="1622640"/>
                    <a:pt x="1220881" y="1632545"/>
                  </a:cubicBezTo>
                  <a:cubicBezTo>
                    <a:pt x="1181058" y="1672165"/>
                    <a:pt x="1144968" y="1685784"/>
                    <a:pt x="1116345" y="1622640"/>
                  </a:cubicBezTo>
                  <a:cubicBezTo>
                    <a:pt x="1108878" y="1605307"/>
                    <a:pt x="1090211" y="1605307"/>
                    <a:pt x="1079011" y="1594164"/>
                  </a:cubicBezTo>
                  <a:cubicBezTo>
                    <a:pt x="1079011" y="1587973"/>
                    <a:pt x="1079011" y="1584259"/>
                    <a:pt x="1079011" y="1578069"/>
                  </a:cubicBezTo>
                  <a:cubicBezTo>
                    <a:pt x="1071544" y="1568164"/>
                    <a:pt x="1071544" y="1557021"/>
                    <a:pt x="1080256" y="1545878"/>
                  </a:cubicBezTo>
                  <a:cubicBezTo>
                    <a:pt x="1087722" y="1540925"/>
                    <a:pt x="1095189" y="1533497"/>
                    <a:pt x="1102656" y="1531021"/>
                  </a:cubicBezTo>
                  <a:cubicBezTo>
                    <a:pt x="1121323" y="1526068"/>
                    <a:pt x="1126301" y="1514925"/>
                    <a:pt x="1127546" y="1498830"/>
                  </a:cubicBezTo>
                  <a:cubicBezTo>
                    <a:pt x="1133768" y="1493877"/>
                    <a:pt x="1135012" y="1483973"/>
                    <a:pt x="1143724" y="1482734"/>
                  </a:cubicBezTo>
                  <a:cubicBezTo>
                    <a:pt x="1164880" y="1481496"/>
                    <a:pt x="1174836" y="1470353"/>
                    <a:pt x="1174836" y="1449306"/>
                  </a:cubicBezTo>
                  <a:cubicBezTo>
                    <a:pt x="1174836" y="1439401"/>
                    <a:pt x="1174836" y="1429496"/>
                    <a:pt x="1174836" y="1419591"/>
                  </a:cubicBezTo>
                  <a:cubicBezTo>
                    <a:pt x="1176080" y="1405972"/>
                    <a:pt x="1178569" y="1394829"/>
                    <a:pt x="1191014" y="1387400"/>
                  </a:cubicBezTo>
                  <a:cubicBezTo>
                    <a:pt x="1207192" y="1402257"/>
                    <a:pt x="1228348" y="1405972"/>
                    <a:pt x="1243282" y="1394829"/>
                  </a:cubicBezTo>
                  <a:cubicBezTo>
                    <a:pt x="1296794" y="1351495"/>
                    <a:pt x="1365240" y="1342828"/>
                    <a:pt x="1423731" y="1313114"/>
                  </a:cubicBezTo>
                  <a:cubicBezTo>
                    <a:pt x="1437731" y="1306304"/>
                    <a:pt x="1448698" y="1302899"/>
                    <a:pt x="1457468" y="1302242"/>
                  </a:cubicBezTo>
                  <a:cubicBezTo>
                    <a:pt x="1483777" y="1300268"/>
                    <a:pt x="1490310" y="1323019"/>
                    <a:pt x="1499644" y="1352733"/>
                  </a:cubicBezTo>
                  <a:cubicBezTo>
                    <a:pt x="1508355" y="1378733"/>
                    <a:pt x="1471021" y="1407210"/>
                    <a:pt x="1500888" y="1425781"/>
                  </a:cubicBezTo>
                  <a:cubicBezTo>
                    <a:pt x="1541956" y="1449306"/>
                    <a:pt x="1575557" y="1487687"/>
                    <a:pt x="1626580" y="1490163"/>
                  </a:cubicBezTo>
                  <a:cubicBezTo>
                    <a:pt x="1678848" y="1493877"/>
                    <a:pt x="1729871" y="1508735"/>
                    <a:pt x="1780895" y="1511211"/>
                  </a:cubicBezTo>
                  <a:cubicBezTo>
                    <a:pt x="1876720" y="1483973"/>
                    <a:pt x="1879208" y="1486449"/>
                    <a:pt x="1916543" y="1576830"/>
                  </a:cubicBezTo>
                  <a:lnTo>
                    <a:pt x="1915187" y="1579711"/>
                  </a:lnTo>
                  <a:lnTo>
                    <a:pt x="1934808" y="1580103"/>
                  </a:lnTo>
                  <a:cubicBezTo>
                    <a:pt x="1956669" y="1585314"/>
                    <a:pt x="1971673" y="1603345"/>
                    <a:pt x="1986677" y="1622079"/>
                  </a:cubicBezTo>
                  <a:cubicBezTo>
                    <a:pt x="1989177" y="1624576"/>
                    <a:pt x="1997930" y="1625825"/>
                    <a:pt x="2001681" y="1624576"/>
                  </a:cubicBezTo>
                  <a:cubicBezTo>
                    <a:pt x="2011683" y="1620830"/>
                    <a:pt x="2006682" y="1614585"/>
                    <a:pt x="2002931" y="1608341"/>
                  </a:cubicBezTo>
                  <a:cubicBezTo>
                    <a:pt x="1995429" y="1598349"/>
                    <a:pt x="1987927" y="1587109"/>
                    <a:pt x="1981676" y="1574620"/>
                  </a:cubicBezTo>
                  <a:cubicBezTo>
                    <a:pt x="1975424" y="1559633"/>
                    <a:pt x="1985426" y="1552140"/>
                    <a:pt x="2000430" y="1549642"/>
                  </a:cubicBezTo>
                  <a:cubicBezTo>
                    <a:pt x="2007932" y="1547144"/>
                    <a:pt x="2015434" y="1547144"/>
                    <a:pt x="2022936" y="1547144"/>
                  </a:cubicBezTo>
                  <a:cubicBezTo>
                    <a:pt x="2072948" y="1573371"/>
                    <a:pt x="2122961" y="1510925"/>
                    <a:pt x="2167972" y="1544646"/>
                  </a:cubicBezTo>
                  <a:cubicBezTo>
                    <a:pt x="2216734" y="1580864"/>
                    <a:pt x="2227987" y="1544646"/>
                    <a:pt x="2247992" y="1515921"/>
                  </a:cubicBezTo>
                  <a:cubicBezTo>
                    <a:pt x="2252993" y="1515921"/>
                    <a:pt x="2257994" y="1515921"/>
                    <a:pt x="2262995" y="1515921"/>
                  </a:cubicBezTo>
                  <a:lnTo>
                    <a:pt x="2264486" y="1514955"/>
                  </a:lnTo>
                  <a:lnTo>
                    <a:pt x="2295582" y="1484549"/>
                  </a:lnTo>
                  <a:lnTo>
                    <a:pt x="2295504" y="1483449"/>
                  </a:lnTo>
                  <a:cubicBezTo>
                    <a:pt x="2301755" y="1470960"/>
                    <a:pt x="2314258" y="1467213"/>
                    <a:pt x="2326761" y="1467213"/>
                  </a:cubicBezTo>
                  <a:lnTo>
                    <a:pt x="2343677" y="1482903"/>
                  </a:lnTo>
                  <a:lnTo>
                    <a:pt x="2353198" y="1472622"/>
                  </a:lnTo>
                  <a:cubicBezTo>
                    <a:pt x="2355533" y="1467156"/>
                    <a:pt x="2356467" y="1460909"/>
                    <a:pt x="2357089" y="1454662"/>
                  </a:cubicBezTo>
                  <a:cubicBezTo>
                    <a:pt x="2367048" y="1443418"/>
                    <a:pt x="2377008" y="1432174"/>
                    <a:pt x="2388212" y="1422179"/>
                  </a:cubicBezTo>
                  <a:lnTo>
                    <a:pt x="2390766" y="1423888"/>
                  </a:lnTo>
                  <a:lnTo>
                    <a:pt x="2390363" y="1422902"/>
                  </a:lnTo>
                  <a:lnTo>
                    <a:pt x="2390363" y="1408919"/>
                  </a:lnTo>
                  <a:lnTo>
                    <a:pt x="2388212" y="1405938"/>
                  </a:lnTo>
                  <a:cubicBezTo>
                    <a:pt x="2399416" y="1370956"/>
                    <a:pt x="2408131" y="1364709"/>
                    <a:pt x="2429294" y="1375953"/>
                  </a:cubicBezTo>
                  <a:cubicBezTo>
                    <a:pt x="2440499" y="1382200"/>
                    <a:pt x="2451703" y="1389696"/>
                    <a:pt x="2462907" y="1394693"/>
                  </a:cubicBezTo>
                  <a:cubicBezTo>
                    <a:pt x="2476601" y="1400940"/>
                    <a:pt x="2480336" y="1389696"/>
                    <a:pt x="2485316" y="1379701"/>
                  </a:cubicBezTo>
                  <a:cubicBezTo>
                    <a:pt x="2491540" y="1359712"/>
                    <a:pt x="2503989" y="1370956"/>
                    <a:pt x="2515194" y="1374704"/>
                  </a:cubicBezTo>
                  <a:lnTo>
                    <a:pt x="2521781" y="1381816"/>
                  </a:lnTo>
                  <a:lnTo>
                    <a:pt x="2517624" y="1374447"/>
                  </a:lnTo>
                  <a:lnTo>
                    <a:pt x="2531374" y="1373427"/>
                  </a:lnTo>
                  <a:lnTo>
                    <a:pt x="2525153" y="1327228"/>
                  </a:lnTo>
                  <a:cubicBezTo>
                    <a:pt x="2525153" y="1310987"/>
                    <a:pt x="2538847" y="1304740"/>
                    <a:pt x="2563746" y="1309737"/>
                  </a:cubicBezTo>
                  <a:lnTo>
                    <a:pt x="2566985" y="1309024"/>
                  </a:lnTo>
                  <a:lnTo>
                    <a:pt x="2566206" y="1306758"/>
                  </a:lnTo>
                  <a:lnTo>
                    <a:pt x="2579929" y="1293752"/>
                  </a:lnTo>
                  <a:lnTo>
                    <a:pt x="2579929" y="1278503"/>
                  </a:lnTo>
                  <a:lnTo>
                    <a:pt x="2583385" y="1275969"/>
                  </a:lnTo>
                  <a:lnTo>
                    <a:pt x="2582688" y="1276152"/>
                  </a:lnTo>
                  <a:cubicBezTo>
                    <a:pt x="2585191" y="1268738"/>
                    <a:pt x="2585191" y="1257618"/>
                    <a:pt x="2588946" y="1255147"/>
                  </a:cubicBezTo>
                  <a:cubicBezTo>
                    <a:pt x="2627748" y="1231670"/>
                    <a:pt x="2661543" y="1200780"/>
                    <a:pt x="2710358" y="1197074"/>
                  </a:cubicBezTo>
                  <a:cubicBezTo>
                    <a:pt x="2716616" y="1203252"/>
                    <a:pt x="2722875" y="1204487"/>
                    <a:pt x="2730385" y="1198309"/>
                  </a:cubicBezTo>
                  <a:cubicBezTo>
                    <a:pt x="2740398" y="1188425"/>
                    <a:pt x="2744153" y="1177304"/>
                    <a:pt x="2740398" y="1163713"/>
                  </a:cubicBezTo>
                  <a:cubicBezTo>
                    <a:pt x="2737895" y="1151357"/>
                    <a:pt x="2731636" y="1139001"/>
                    <a:pt x="2744153" y="1127880"/>
                  </a:cubicBezTo>
                  <a:cubicBezTo>
                    <a:pt x="2751037" y="1122320"/>
                    <a:pt x="2758234" y="1119231"/>
                    <a:pt x="2765588" y="1117995"/>
                  </a:cubicBezTo>
                  <a:cubicBezTo>
                    <a:pt x="2772941" y="1116760"/>
                    <a:pt x="2780451" y="1117378"/>
                    <a:pt x="2787961" y="1119231"/>
                  </a:cubicBezTo>
                  <a:cubicBezTo>
                    <a:pt x="2795471" y="1121702"/>
                    <a:pt x="2800478" y="1129116"/>
                    <a:pt x="2806736" y="1132823"/>
                  </a:cubicBezTo>
                  <a:lnTo>
                    <a:pt x="2805259" y="1135077"/>
                  </a:lnTo>
                  <a:lnTo>
                    <a:pt x="2815219" y="1141075"/>
                  </a:lnTo>
                  <a:cubicBezTo>
                    <a:pt x="2821444" y="1142324"/>
                    <a:pt x="2827668" y="1143573"/>
                    <a:pt x="2828913" y="1141075"/>
                  </a:cubicBezTo>
                  <a:cubicBezTo>
                    <a:pt x="2830158" y="1133578"/>
                    <a:pt x="2820199" y="1141075"/>
                    <a:pt x="2818954" y="1133578"/>
                  </a:cubicBezTo>
                  <a:lnTo>
                    <a:pt x="2827556" y="1116977"/>
                  </a:lnTo>
                  <a:lnTo>
                    <a:pt x="2809560" y="1114433"/>
                  </a:lnTo>
                  <a:cubicBezTo>
                    <a:pt x="2800099" y="1111627"/>
                    <a:pt x="2792654" y="1105703"/>
                    <a:pt x="2790793" y="1091362"/>
                  </a:cubicBezTo>
                  <a:cubicBezTo>
                    <a:pt x="2788311" y="1071410"/>
                    <a:pt x="2814368" y="1081386"/>
                    <a:pt x="2825536" y="1067669"/>
                  </a:cubicBezTo>
                  <a:cubicBezTo>
                    <a:pt x="2790793" y="1057693"/>
                    <a:pt x="2779625" y="1103833"/>
                    <a:pt x="2749846" y="1093857"/>
                  </a:cubicBezTo>
                  <a:cubicBezTo>
                    <a:pt x="2738678" y="1091362"/>
                    <a:pt x="2728752" y="1083880"/>
                    <a:pt x="2722548" y="1073904"/>
                  </a:cubicBezTo>
                  <a:cubicBezTo>
                    <a:pt x="2720066" y="1066422"/>
                    <a:pt x="2721307" y="1060187"/>
                    <a:pt x="2726270" y="1052704"/>
                  </a:cubicBezTo>
                  <a:cubicBezTo>
                    <a:pt x="2742401" y="1031505"/>
                    <a:pt x="2758531" y="1012799"/>
                    <a:pt x="2774662" y="990353"/>
                  </a:cubicBezTo>
                  <a:cubicBezTo>
                    <a:pt x="2782107" y="979129"/>
                    <a:pt x="2793274" y="974141"/>
                    <a:pt x="2806923" y="972894"/>
                  </a:cubicBezTo>
                  <a:cubicBezTo>
                    <a:pt x="2829258" y="982870"/>
                    <a:pt x="2851593" y="1001576"/>
                    <a:pt x="2877650" y="981623"/>
                  </a:cubicBezTo>
                  <a:cubicBezTo>
                    <a:pt x="2846630" y="941718"/>
                    <a:pt x="2953340" y="936730"/>
                    <a:pt x="2898744" y="891837"/>
                  </a:cubicBezTo>
                  <a:cubicBezTo>
                    <a:pt x="2895022" y="871884"/>
                    <a:pt x="2895022" y="851932"/>
                    <a:pt x="2899985" y="831979"/>
                  </a:cubicBezTo>
                  <a:cubicBezTo>
                    <a:pt x="2902467" y="824497"/>
                    <a:pt x="2904948" y="818262"/>
                    <a:pt x="2908671" y="813274"/>
                  </a:cubicBezTo>
                  <a:cubicBezTo>
                    <a:pt x="2912393" y="807039"/>
                    <a:pt x="2917357" y="802050"/>
                    <a:pt x="2923561" y="799556"/>
                  </a:cubicBezTo>
                  <a:cubicBezTo>
                    <a:pt x="2926042" y="798309"/>
                    <a:pt x="2929765" y="798309"/>
                    <a:pt x="2933487" y="797062"/>
                  </a:cubicBezTo>
                  <a:cubicBezTo>
                    <a:pt x="3011659" y="795815"/>
                    <a:pt x="3027790" y="763392"/>
                    <a:pt x="2986843" y="686076"/>
                  </a:cubicBezTo>
                  <a:cubicBezTo>
                    <a:pt x="2976916" y="668618"/>
                    <a:pt x="2970712" y="656147"/>
                    <a:pt x="2980638" y="637442"/>
                  </a:cubicBezTo>
                  <a:close/>
                  <a:moveTo>
                    <a:pt x="2981999" y="615464"/>
                  </a:moveTo>
                  <a:cubicBezTo>
                    <a:pt x="2988105" y="616380"/>
                    <a:pt x="2986884" y="618211"/>
                    <a:pt x="2978335" y="620042"/>
                  </a:cubicBezTo>
                  <a:cubicBezTo>
                    <a:pt x="2980777" y="618211"/>
                    <a:pt x="2981999" y="615464"/>
                    <a:pt x="2981999" y="615464"/>
                  </a:cubicBezTo>
                  <a:close/>
                  <a:moveTo>
                    <a:pt x="3169665" y="589191"/>
                  </a:moveTo>
                  <a:cubicBezTo>
                    <a:pt x="3176858" y="603666"/>
                    <a:pt x="3180455" y="619348"/>
                    <a:pt x="3158874" y="625380"/>
                  </a:cubicBezTo>
                  <a:cubicBezTo>
                    <a:pt x="3146885" y="628999"/>
                    <a:pt x="3136094" y="632618"/>
                    <a:pt x="3124105" y="636237"/>
                  </a:cubicBezTo>
                  <a:cubicBezTo>
                    <a:pt x="3115712" y="601254"/>
                    <a:pt x="3116911" y="596428"/>
                    <a:pt x="3146885" y="590397"/>
                  </a:cubicBezTo>
                  <a:cubicBezTo>
                    <a:pt x="3155277" y="587984"/>
                    <a:pt x="3162471" y="590397"/>
                    <a:pt x="3169665" y="589191"/>
                  </a:cubicBezTo>
                  <a:close/>
                  <a:moveTo>
                    <a:pt x="2966720" y="544023"/>
                  </a:moveTo>
                  <a:cubicBezTo>
                    <a:pt x="2974185" y="550364"/>
                    <a:pt x="2982894" y="554169"/>
                    <a:pt x="2989115" y="561778"/>
                  </a:cubicBezTo>
                  <a:cubicBezTo>
                    <a:pt x="2995336" y="570655"/>
                    <a:pt x="2999069" y="582069"/>
                    <a:pt x="2981650" y="582069"/>
                  </a:cubicBezTo>
                  <a:cubicBezTo>
                    <a:pt x="2975429" y="581434"/>
                    <a:pt x="2969208" y="580483"/>
                    <a:pt x="2963765" y="581435"/>
                  </a:cubicBezTo>
                  <a:lnTo>
                    <a:pt x="2952902" y="590292"/>
                  </a:lnTo>
                  <a:lnTo>
                    <a:pt x="2963222" y="601936"/>
                  </a:lnTo>
                  <a:cubicBezTo>
                    <a:pt x="2965441" y="607326"/>
                    <a:pt x="2966075" y="613349"/>
                    <a:pt x="2966075" y="619690"/>
                  </a:cubicBezTo>
                  <a:cubicBezTo>
                    <a:pt x="2959735" y="616520"/>
                    <a:pt x="2955931" y="611764"/>
                    <a:pt x="2953712" y="606216"/>
                  </a:cubicBezTo>
                  <a:lnTo>
                    <a:pt x="2951410" y="591509"/>
                  </a:lnTo>
                  <a:lnTo>
                    <a:pt x="2950545" y="592214"/>
                  </a:lnTo>
                  <a:cubicBezTo>
                    <a:pt x="2939348" y="584605"/>
                    <a:pt x="2934371" y="575728"/>
                    <a:pt x="2945569" y="564314"/>
                  </a:cubicBezTo>
                  <a:cubicBezTo>
                    <a:pt x="2953034" y="556705"/>
                    <a:pt x="2959255" y="550364"/>
                    <a:pt x="2966720" y="544023"/>
                  </a:cubicBezTo>
                  <a:close/>
                  <a:moveTo>
                    <a:pt x="2935041" y="395653"/>
                  </a:moveTo>
                  <a:cubicBezTo>
                    <a:pt x="2952526" y="407956"/>
                    <a:pt x="2939703" y="436252"/>
                    <a:pt x="2960685" y="444863"/>
                  </a:cubicBezTo>
                  <a:cubicBezTo>
                    <a:pt x="2959520" y="458396"/>
                    <a:pt x="2957188" y="469468"/>
                    <a:pt x="2945532" y="476850"/>
                  </a:cubicBezTo>
                  <a:cubicBezTo>
                    <a:pt x="2932709" y="451015"/>
                    <a:pt x="2923384" y="425179"/>
                    <a:pt x="2935041" y="395653"/>
                  </a:cubicBezTo>
                  <a:close/>
                  <a:moveTo>
                    <a:pt x="505360" y="373449"/>
                  </a:moveTo>
                  <a:cubicBezTo>
                    <a:pt x="496931" y="371107"/>
                    <a:pt x="483817" y="374230"/>
                    <a:pt x="472577" y="381726"/>
                  </a:cubicBezTo>
                  <a:cubicBezTo>
                    <a:pt x="445102" y="400465"/>
                    <a:pt x="425120" y="434196"/>
                    <a:pt x="383907" y="421703"/>
                  </a:cubicBezTo>
                  <a:cubicBezTo>
                    <a:pt x="380784" y="417331"/>
                    <a:pt x="377975" y="412958"/>
                    <a:pt x="376101" y="408430"/>
                  </a:cubicBezTo>
                  <a:lnTo>
                    <a:pt x="374192" y="396016"/>
                  </a:lnTo>
                  <a:lnTo>
                    <a:pt x="377183" y="389082"/>
                  </a:lnTo>
                  <a:lnTo>
                    <a:pt x="377194" y="389065"/>
                  </a:lnTo>
                  <a:cubicBezTo>
                    <a:pt x="378911" y="387972"/>
                    <a:pt x="380785" y="387348"/>
                    <a:pt x="381409" y="386723"/>
                  </a:cubicBezTo>
                  <a:cubicBezTo>
                    <a:pt x="386405" y="376729"/>
                    <a:pt x="371418" y="376729"/>
                    <a:pt x="380160" y="382975"/>
                  </a:cubicBezTo>
                  <a:cubicBezTo>
                    <a:pt x="380160" y="382975"/>
                    <a:pt x="378911" y="385474"/>
                    <a:pt x="377662" y="387972"/>
                  </a:cubicBezTo>
                  <a:lnTo>
                    <a:pt x="377183" y="389082"/>
                  </a:lnTo>
                  <a:lnTo>
                    <a:pt x="373916" y="394219"/>
                  </a:lnTo>
                  <a:lnTo>
                    <a:pt x="374192" y="396016"/>
                  </a:lnTo>
                  <a:lnTo>
                    <a:pt x="372862" y="399099"/>
                  </a:lnTo>
                  <a:cubicBezTo>
                    <a:pt x="372043" y="409288"/>
                    <a:pt x="381409" y="417018"/>
                    <a:pt x="385156" y="425451"/>
                  </a:cubicBezTo>
                  <a:cubicBezTo>
                    <a:pt x="383283" y="432947"/>
                    <a:pt x="381760" y="440970"/>
                    <a:pt x="379009" y="447807"/>
                  </a:cubicBezTo>
                  <a:lnTo>
                    <a:pt x="365930" y="462546"/>
                  </a:lnTo>
                  <a:lnTo>
                    <a:pt x="361473" y="463302"/>
                  </a:lnTo>
                  <a:lnTo>
                    <a:pt x="348089" y="464154"/>
                  </a:lnTo>
                  <a:lnTo>
                    <a:pt x="342981" y="456490"/>
                  </a:lnTo>
                  <a:lnTo>
                    <a:pt x="340040" y="451686"/>
                  </a:lnTo>
                  <a:cubicBezTo>
                    <a:pt x="338011" y="447001"/>
                    <a:pt x="335825" y="442317"/>
                    <a:pt x="331454" y="439193"/>
                  </a:cubicBezTo>
                  <a:lnTo>
                    <a:pt x="342981" y="456490"/>
                  </a:lnTo>
                  <a:lnTo>
                    <a:pt x="347689" y="464179"/>
                  </a:lnTo>
                  <a:lnTo>
                    <a:pt x="348089" y="464154"/>
                  </a:lnTo>
                  <a:lnTo>
                    <a:pt x="348938" y="465428"/>
                  </a:lnTo>
                  <a:lnTo>
                    <a:pt x="361473" y="463302"/>
                  </a:lnTo>
                  <a:lnTo>
                    <a:pt x="365486" y="463047"/>
                  </a:lnTo>
                  <a:lnTo>
                    <a:pt x="365930" y="462546"/>
                  </a:lnTo>
                  <a:lnTo>
                    <a:pt x="379204" y="460295"/>
                  </a:lnTo>
                  <a:cubicBezTo>
                    <a:pt x="407948" y="460119"/>
                    <a:pt x="432301" y="474174"/>
                    <a:pt x="453844" y="496661"/>
                  </a:cubicBezTo>
                  <a:cubicBezTo>
                    <a:pt x="468831" y="514151"/>
                    <a:pt x="492559" y="531641"/>
                    <a:pt x="466333" y="555377"/>
                  </a:cubicBezTo>
                  <a:cubicBezTo>
                    <a:pt x="446351" y="571618"/>
                    <a:pt x="425120" y="595355"/>
                    <a:pt x="401391" y="560375"/>
                  </a:cubicBezTo>
                  <a:cubicBezTo>
                    <a:pt x="380160" y="530391"/>
                    <a:pt x="363925" y="540386"/>
                    <a:pt x="351436" y="569120"/>
                  </a:cubicBezTo>
                  <a:cubicBezTo>
                    <a:pt x="345192" y="585360"/>
                    <a:pt x="328956" y="589108"/>
                    <a:pt x="311472" y="585360"/>
                  </a:cubicBezTo>
                  <a:cubicBezTo>
                    <a:pt x="303978" y="582862"/>
                    <a:pt x="298983" y="579114"/>
                    <a:pt x="295236" y="571618"/>
                  </a:cubicBezTo>
                  <a:cubicBezTo>
                    <a:pt x="287743" y="536638"/>
                    <a:pt x="301481" y="495411"/>
                    <a:pt x="260268" y="445440"/>
                  </a:cubicBezTo>
                  <a:cubicBezTo>
                    <a:pt x="298983" y="524145"/>
                    <a:pt x="300232" y="566621"/>
                    <a:pt x="212810" y="547882"/>
                  </a:cubicBezTo>
                  <a:cubicBezTo>
                    <a:pt x="192828" y="544134"/>
                    <a:pt x="184086" y="569120"/>
                    <a:pt x="169099" y="580363"/>
                  </a:cubicBezTo>
                  <a:cubicBezTo>
                    <a:pt x="245281" y="622839"/>
                    <a:pt x="326458" y="654071"/>
                    <a:pt x="397645" y="702794"/>
                  </a:cubicBezTo>
                  <a:cubicBezTo>
                    <a:pt x="416378" y="715287"/>
                    <a:pt x="417627" y="732777"/>
                    <a:pt x="410133" y="751516"/>
                  </a:cubicBezTo>
                  <a:cubicBezTo>
                    <a:pt x="402640" y="774003"/>
                    <a:pt x="392649" y="797740"/>
                    <a:pt x="413880" y="825224"/>
                  </a:cubicBezTo>
                  <a:cubicBezTo>
                    <a:pt x="462586" y="797740"/>
                    <a:pt x="498804" y="731527"/>
                    <a:pt x="569990" y="764009"/>
                  </a:cubicBezTo>
                  <a:cubicBezTo>
                    <a:pt x="578732" y="774003"/>
                    <a:pt x="578732" y="787746"/>
                    <a:pt x="584977" y="798989"/>
                  </a:cubicBezTo>
                  <a:cubicBezTo>
                    <a:pt x="587474" y="802737"/>
                    <a:pt x="589972" y="807734"/>
                    <a:pt x="592470" y="812731"/>
                  </a:cubicBezTo>
                  <a:cubicBezTo>
                    <a:pt x="592470" y="817729"/>
                    <a:pt x="596217" y="821476"/>
                    <a:pt x="601212" y="821476"/>
                  </a:cubicBezTo>
                  <a:lnTo>
                    <a:pt x="616059" y="826427"/>
                  </a:lnTo>
                  <a:lnTo>
                    <a:pt x="607880" y="808456"/>
                  </a:lnTo>
                  <a:cubicBezTo>
                    <a:pt x="607101" y="800597"/>
                    <a:pt x="608971" y="792424"/>
                    <a:pt x="613335" y="783623"/>
                  </a:cubicBezTo>
                  <a:cubicBezTo>
                    <a:pt x="619570" y="778593"/>
                    <a:pt x="627052" y="774821"/>
                    <a:pt x="635781" y="774821"/>
                  </a:cubicBezTo>
                  <a:cubicBezTo>
                    <a:pt x="676931" y="792739"/>
                    <a:pt x="722289" y="784487"/>
                    <a:pt x="766596" y="788790"/>
                  </a:cubicBezTo>
                  <a:lnTo>
                    <a:pt x="809653" y="798552"/>
                  </a:lnTo>
                  <a:lnTo>
                    <a:pt x="802281" y="795387"/>
                  </a:lnTo>
                  <a:cubicBezTo>
                    <a:pt x="777398" y="770460"/>
                    <a:pt x="808502" y="740548"/>
                    <a:pt x="793572" y="715621"/>
                  </a:cubicBezTo>
                  <a:cubicBezTo>
                    <a:pt x="786107" y="683216"/>
                    <a:pt x="802281" y="674492"/>
                    <a:pt x="832141" y="679477"/>
                  </a:cubicBezTo>
                  <a:cubicBezTo>
                    <a:pt x="791084" y="644580"/>
                    <a:pt x="731364" y="700665"/>
                    <a:pt x="694038" y="652058"/>
                  </a:cubicBezTo>
                  <a:cubicBezTo>
                    <a:pt x="691550" y="645826"/>
                    <a:pt x="689062" y="639595"/>
                    <a:pt x="689062" y="632117"/>
                  </a:cubicBezTo>
                  <a:cubicBezTo>
                    <a:pt x="689062" y="626508"/>
                    <a:pt x="689373" y="620900"/>
                    <a:pt x="688906" y="615291"/>
                  </a:cubicBezTo>
                  <a:lnTo>
                    <a:pt x="684527" y="600008"/>
                  </a:lnTo>
                  <a:lnTo>
                    <a:pt x="663656" y="612376"/>
                  </a:lnTo>
                  <a:cubicBezTo>
                    <a:pt x="653977" y="617530"/>
                    <a:pt x="644299" y="620340"/>
                    <a:pt x="634932" y="615343"/>
                  </a:cubicBezTo>
                  <a:cubicBezTo>
                    <a:pt x="586226" y="589108"/>
                    <a:pt x="548759" y="586610"/>
                    <a:pt x="516288" y="639080"/>
                  </a:cubicBezTo>
                  <a:cubicBezTo>
                    <a:pt x="507546" y="651573"/>
                    <a:pt x="486315" y="651573"/>
                    <a:pt x="473826" y="637831"/>
                  </a:cubicBezTo>
                  <a:cubicBezTo>
                    <a:pt x="456342" y="619091"/>
                    <a:pt x="443853" y="590358"/>
                    <a:pt x="465084" y="572867"/>
                  </a:cubicBezTo>
                  <a:cubicBezTo>
                    <a:pt x="523782" y="524145"/>
                    <a:pt x="482568" y="452935"/>
                    <a:pt x="510044" y="397967"/>
                  </a:cubicBezTo>
                  <a:cubicBezTo>
                    <a:pt x="517537" y="383600"/>
                    <a:pt x="513790" y="375792"/>
                    <a:pt x="505360" y="373449"/>
                  </a:cubicBezTo>
                  <a:close/>
                  <a:moveTo>
                    <a:pt x="553440" y="0"/>
                  </a:moveTo>
                  <a:cubicBezTo>
                    <a:pt x="558414" y="13707"/>
                    <a:pt x="565874" y="27414"/>
                    <a:pt x="569604" y="39875"/>
                  </a:cubicBezTo>
                  <a:cubicBezTo>
                    <a:pt x="573334" y="58566"/>
                    <a:pt x="584525" y="71027"/>
                    <a:pt x="600689" y="78503"/>
                  </a:cubicBezTo>
                  <a:cubicBezTo>
                    <a:pt x="605663" y="80995"/>
                    <a:pt x="608150" y="84733"/>
                    <a:pt x="608150" y="89718"/>
                  </a:cubicBezTo>
                  <a:cubicBezTo>
                    <a:pt x="614367" y="97194"/>
                    <a:pt x="623071" y="90964"/>
                    <a:pt x="630531" y="94702"/>
                  </a:cubicBezTo>
                  <a:cubicBezTo>
                    <a:pt x="669077" y="118377"/>
                    <a:pt x="665347" y="140807"/>
                    <a:pt x="621827" y="161990"/>
                  </a:cubicBezTo>
                  <a:cubicBezTo>
                    <a:pt x="691458" y="130838"/>
                    <a:pt x="695189" y="133330"/>
                    <a:pt x="707623" y="210587"/>
                  </a:cubicBezTo>
                  <a:cubicBezTo>
                    <a:pt x="706379" y="226786"/>
                    <a:pt x="680268" y="226786"/>
                    <a:pt x="686485" y="246723"/>
                  </a:cubicBezTo>
                  <a:cubicBezTo>
                    <a:pt x="685241" y="252953"/>
                    <a:pt x="682755" y="257938"/>
                    <a:pt x="677781" y="261676"/>
                  </a:cubicBezTo>
                  <a:cubicBezTo>
                    <a:pt x="665347" y="269152"/>
                    <a:pt x="652913" y="265414"/>
                    <a:pt x="640479" y="261676"/>
                  </a:cubicBezTo>
                  <a:lnTo>
                    <a:pt x="628523" y="252091"/>
                  </a:lnTo>
                  <a:lnTo>
                    <a:pt x="634262" y="241739"/>
                  </a:lnTo>
                  <a:cubicBezTo>
                    <a:pt x="634262" y="241739"/>
                    <a:pt x="630531" y="246723"/>
                    <a:pt x="630531" y="245477"/>
                  </a:cubicBezTo>
                  <a:cubicBezTo>
                    <a:pt x="630531" y="245477"/>
                    <a:pt x="628045" y="252953"/>
                    <a:pt x="628045" y="251707"/>
                  </a:cubicBezTo>
                  <a:lnTo>
                    <a:pt x="628523" y="252091"/>
                  </a:lnTo>
                  <a:lnTo>
                    <a:pt x="628045" y="252953"/>
                  </a:lnTo>
                  <a:cubicBezTo>
                    <a:pt x="631775" y="262922"/>
                    <a:pt x="641722" y="264168"/>
                    <a:pt x="649183" y="269152"/>
                  </a:cubicBezTo>
                  <a:cubicBezTo>
                    <a:pt x="651669" y="274760"/>
                    <a:pt x="652291" y="279744"/>
                    <a:pt x="651048" y="283950"/>
                  </a:cubicBezTo>
                  <a:lnTo>
                    <a:pt x="647803" y="287472"/>
                  </a:lnTo>
                  <a:lnTo>
                    <a:pt x="652416" y="288029"/>
                  </a:lnTo>
                  <a:cubicBezTo>
                    <a:pt x="667403" y="294275"/>
                    <a:pt x="682389" y="304270"/>
                    <a:pt x="699874" y="304270"/>
                  </a:cubicBezTo>
                  <a:cubicBezTo>
                    <a:pt x="706118" y="308018"/>
                    <a:pt x="712363" y="314264"/>
                    <a:pt x="713611" y="321760"/>
                  </a:cubicBezTo>
                  <a:cubicBezTo>
                    <a:pt x="732345" y="383600"/>
                    <a:pt x="736326" y="400465"/>
                    <a:pt x="700791" y="415574"/>
                  </a:cubicBezTo>
                  <a:lnTo>
                    <a:pt x="684792" y="421322"/>
                  </a:lnTo>
                  <a:lnTo>
                    <a:pt x="674877" y="422484"/>
                  </a:lnTo>
                  <a:cubicBezTo>
                    <a:pt x="667169" y="424358"/>
                    <a:pt x="659285" y="427325"/>
                    <a:pt x="651167" y="431697"/>
                  </a:cubicBezTo>
                  <a:cubicBezTo>
                    <a:pt x="661939" y="428574"/>
                    <a:pt x="671384" y="425802"/>
                    <a:pt x="679616" y="423182"/>
                  </a:cubicBezTo>
                  <a:lnTo>
                    <a:pt x="684792" y="421322"/>
                  </a:lnTo>
                  <a:lnTo>
                    <a:pt x="697532" y="419829"/>
                  </a:lnTo>
                  <a:cubicBezTo>
                    <a:pt x="712363" y="419829"/>
                    <a:pt x="726725" y="422953"/>
                    <a:pt x="741087" y="426700"/>
                  </a:cubicBezTo>
                  <a:lnTo>
                    <a:pt x="737395" y="433326"/>
                  </a:lnTo>
                  <a:lnTo>
                    <a:pt x="744427" y="431145"/>
                  </a:lnTo>
                  <a:cubicBezTo>
                    <a:pt x="748782" y="430522"/>
                    <a:pt x="753136" y="430211"/>
                    <a:pt x="757491" y="428964"/>
                  </a:cubicBezTo>
                  <a:cubicBezTo>
                    <a:pt x="797305" y="451398"/>
                    <a:pt x="792328" y="481310"/>
                    <a:pt x="774910" y="514961"/>
                  </a:cubicBezTo>
                  <a:cubicBezTo>
                    <a:pt x="791084" y="488788"/>
                    <a:pt x="796060" y="457630"/>
                    <a:pt x="810990" y="431457"/>
                  </a:cubicBezTo>
                  <a:cubicBezTo>
                    <a:pt x="820944" y="415254"/>
                    <a:pt x="838362" y="417747"/>
                    <a:pt x="853292" y="414008"/>
                  </a:cubicBezTo>
                  <a:cubicBezTo>
                    <a:pt x="864490" y="410269"/>
                    <a:pt x="870711" y="404037"/>
                    <a:pt x="864490" y="390328"/>
                  </a:cubicBezTo>
                  <a:cubicBezTo>
                    <a:pt x="862001" y="385342"/>
                    <a:pt x="850804" y="379111"/>
                    <a:pt x="862001" y="371633"/>
                  </a:cubicBezTo>
                  <a:cubicBezTo>
                    <a:pt x="865734" y="369140"/>
                    <a:pt x="874443" y="370386"/>
                    <a:pt x="878176" y="372879"/>
                  </a:cubicBezTo>
                  <a:cubicBezTo>
                    <a:pt x="883152" y="376618"/>
                    <a:pt x="889373" y="384096"/>
                    <a:pt x="895594" y="387835"/>
                  </a:cubicBezTo>
                  <a:cubicBezTo>
                    <a:pt x="901815" y="392820"/>
                    <a:pt x="910524" y="392820"/>
                    <a:pt x="910524" y="382850"/>
                  </a:cubicBezTo>
                  <a:cubicBezTo>
                    <a:pt x="911768" y="351691"/>
                    <a:pt x="925454" y="351691"/>
                    <a:pt x="945361" y="366647"/>
                  </a:cubicBezTo>
                  <a:cubicBezTo>
                    <a:pt x="959047" y="377864"/>
                    <a:pt x="972732" y="387835"/>
                    <a:pt x="988907" y="380357"/>
                  </a:cubicBezTo>
                  <a:cubicBezTo>
                    <a:pt x="1018767" y="367894"/>
                    <a:pt x="1032453" y="391574"/>
                    <a:pt x="1053604" y="404037"/>
                  </a:cubicBezTo>
                  <a:cubicBezTo>
                    <a:pt x="1042406" y="432703"/>
                    <a:pt x="1022499" y="442674"/>
                    <a:pt x="993883" y="432703"/>
                  </a:cubicBezTo>
                  <a:cubicBezTo>
                    <a:pt x="977709" y="427718"/>
                    <a:pt x="962779" y="425225"/>
                    <a:pt x="947849" y="421486"/>
                  </a:cubicBezTo>
                  <a:cubicBezTo>
                    <a:pt x="930431" y="417747"/>
                    <a:pt x="916745" y="426471"/>
                    <a:pt x="903059" y="436442"/>
                  </a:cubicBezTo>
                  <a:cubicBezTo>
                    <a:pt x="895594" y="441427"/>
                    <a:pt x="895594" y="451398"/>
                    <a:pt x="901815" y="456383"/>
                  </a:cubicBezTo>
                  <a:cubicBezTo>
                    <a:pt x="941628" y="482556"/>
                    <a:pt x="972732" y="521193"/>
                    <a:pt x="1015034" y="542381"/>
                  </a:cubicBezTo>
                  <a:cubicBezTo>
                    <a:pt x="1027476" y="548612"/>
                    <a:pt x="1038673" y="554844"/>
                    <a:pt x="1049871" y="561076"/>
                  </a:cubicBezTo>
                  <a:cubicBezTo>
                    <a:pt x="1059824" y="567307"/>
                    <a:pt x="1064801" y="576032"/>
                    <a:pt x="1062313" y="588495"/>
                  </a:cubicBezTo>
                  <a:cubicBezTo>
                    <a:pt x="1058580" y="602205"/>
                    <a:pt x="1048627" y="603451"/>
                    <a:pt x="1038673" y="600958"/>
                  </a:cubicBezTo>
                  <a:cubicBezTo>
                    <a:pt x="1020011" y="593480"/>
                    <a:pt x="1002593" y="589741"/>
                    <a:pt x="982686" y="592234"/>
                  </a:cubicBezTo>
                  <a:cubicBezTo>
                    <a:pt x="972732" y="593480"/>
                    <a:pt x="961535" y="595973"/>
                    <a:pt x="959047" y="608436"/>
                  </a:cubicBezTo>
                  <a:cubicBezTo>
                    <a:pt x="954070" y="623392"/>
                    <a:pt x="960291" y="634609"/>
                    <a:pt x="970244" y="644580"/>
                  </a:cubicBezTo>
                  <a:cubicBezTo>
                    <a:pt x="972732" y="645826"/>
                    <a:pt x="973977" y="647073"/>
                    <a:pt x="976465" y="648319"/>
                  </a:cubicBezTo>
                  <a:cubicBezTo>
                    <a:pt x="1018767" y="669507"/>
                    <a:pt x="1018767" y="669507"/>
                    <a:pt x="1007569" y="709389"/>
                  </a:cubicBezTo>
                  <a:cubicBezTo>
                    <a:pt x="1005081" y="719360"/>
                    <a:pt x="1002593" y="730577"/>
                    <a:pt x="1001348" y="740548"/>
                  </a:cubicBezTo>
                  <a:cubicBezTo>
                    <a:pt x="998860" y="761735"/>
                    <a:pt x="988907" y="776691"/>
                    <a:pt x="969000" y="781677"/>
                  </a:cubicBezTo>
                  <a:cubicBezTo>
                    <a:pt x="939140" y="786662"/>
                    <a:pt x="924210" y="806604"/>
                    <a:pt x="916745" y="834023"/>
                  </a:cubicBezTo>
                  <a:cubicBezTo>
                    <a:pt x="901815" y="819067"/>
                    <a:pt x="908036" y="804111"/>
                    <a:pt x="910524" y="789155"/>
                  </a:cubicBezTo>
                  <a:cubicBezTo>
                    <a:pt x="913012" y="779184"/>
                    <a:pt x="906792" y="770460"/>
                    <a:pt x="899326" y="775445"/>
                  </a:cubicBezTo>
                  <a:cubicBezTo>
                    <a:pt x="873199" y="796633"/>
                    <a:pt x="838362" y="786662"/>
                    <a:pt x="810990" y="799126"/>
                  </a:cubicBezTo>
                  <a:lnTo>
                    <a:pt x="810684" y="798994"/>
                  </a:lnTo>
                  <a:lnTo>
                    <a:pt x="845272" y="828888"/>
                  </a:lnTo>
                  <a:cubicBezTo>
                    <a:pt x="855247" y="838947"/>
                    <a:pt x="861482" y="851521"/>
                    <a:pt x="851507" y="864095"/>
                  </a:cubicBezTo>
                  <a:cubicBezTo>
                    <a:pt x="844025" y="875411"/>
                    <a:pt x="832802" y="866609"/>
                    <a:pt x="824073" y="862837"/>
                  </a:cubicBezTo>
                  <a:cubicBezTo>
                    <a:pt x="802875" y="859065"/>
                    <a:pt x="782923" y="851521"/>
                    <a:pt x="764219" y="847749"/>
                  </a:cubicBezTo>
                  <a:cubicBezTo>
                    <a:pt x="745514" y="845234"/>
                    <a:pt x="734291" y="855293"/>
                    <a:pt x="738032" y="875411"/>
                  </a:cubicBezTo>
                  <a:cubicBezTo>
                    <a:pt x="744267" y="896786"/>
                    <a:pt x="739279" y="911875"/>
                    <a:pt x="721822" y="923191"/>
                  </a:cubicBezTo>
                  <a:cubicBezTo>
                    <a:pt x="704364" y="934508"/>
                    <a:pt x="686907" y="947081"/>
                    <a:pt x="669449" y="958398"/>
                  </a:cubicBezTo>
                  <a:cubicBezTo>
                    <a:pt x="653238" y="968457"/>
                    <a:pt x="663214" y="981030"/>
                    <a:pt x="666955" y="992347"/>
                  </a:cubicBezTo>
                  <a:cubicBezTo>
                    <a:pt x="658226" y="992347"/>
                    <a:pt x="650744" y="992347"/>
                    <a:pt x="643263" y="992347"/>
                  </a:cubicBezTo>
                  <a:cubicBezTo>
                    <a:pt x="627052" y="993604"/>
                    <a:pt x="608348" y="991089"/>
                    <a:pt x="614582" y="1017494"/>
                  </a:cubicBezTo>
                  <a:cubicBezTo>
                    <a:pt x="617076" y="1031325"/>
                    <a:pt x="608348" y="1042642"/>
                    <a:pt x="602113" y="1053958"/>
                  </a:cubicBezTo>
                  <a:cubicBezTo>
                    <a:pt x="597125" y="1064017"/>
                    <a:pt x="588396" y="1070304"/>
                    <a:pt x="577173" y="1070304"/>
                  </a:cubicBezTo>
                  <a:cubicBezTo>
                    <a:pt x="559716" y="1070304"/>
                    <a:pt x="548493" y="1058988"/>
                    <a:pt x="542258" y="1042642"/>
                  </a:cubicBezTo>
                  <a:cubicBezTo>
                    <a:pt x="538517" y="1033840"/>
                    <a:pt x="541011" y="1022524"/>
                    <a:pt x="549740" y="1013722"/>
                  </a:cubicBezTo>
                  <a:cubicBezTo>
                    <a:pt x="557222" y="1007435"/>
                    <a:pt x="565951" y="1002406"/>
                    <a:pt x="573432" y="993604"/>
                  </a:cubicBezTo>
                  <a:cubicBezTo>
                    <a:pt x="597125" y="969714"/>
                    <a:pt x="614582" y="938280"/>
                    <a:pt x="627052" y="896786"/>
                  </a:cubicBezTo>
                  <a:cubicBezTo>
                    <a:pt x="630793" y="884213"/>
                    <a:pt x="638275" y="872896"/>
                    <a:pt x="643263" y="860323"/>
                  </a:cubicBezTo>
                  <a:cubicBezTo>
                    <a:pt x="647627" y="849006"/>
                    <a:pt x="645445" y="842405"/>
                    <a:pt x="640145" y="838319"/>
                  </a:cubicBezTo>
                  <a:lnTo>
                    <a:pt x="619351" y="831729"/>
                  </a:lnTo>
                  <a:lnTo>
                    <a:pt x="619945" y="832720"/>
                  </a:lnTo>
                  <a:cubicBezTo>
                    <a:pt x="608705" y="852709"/>
                    <a:pt x="602461" y="875196"/>
                    <a:pt x="602461" y="897683"/>
                  </a:cubicBezTo>
                  <a:cubicBezTo>
                    <a:pt x="557501" y="900182"/>
                    <a:pt x="516288" y="900182"/>
                    <a:pt x="476324" y="905179"/>
                  </a:cubicBezTo>
                  <a:cubicBezTo>
                    <a:pt x="433862" y="910176"/>
                    <a:pt x="393898" y="910176"/>
                    <a:pt x="361427" y="877695"/>
                  </a:cubicBezTo>
                  <a:cubicBezTo>
                    <a:pt x="360178" y="876445"/>
                    <a:pt x="352685" y="878944"/>
                    <a:pt x="347689" y="880193"/>
                  </a:cubicBezTo>
                  <a:lnTo>
                    <a:pt x="324872" y="903931"/>
                  </a:lnTo>
                  <a:lnTo>
                    <a:pt x="336756" y="920869"/>
                  </a:lnTo>
                  <a:cubicBezTo>
                    <a:pt x="356822" y="960219"/>
                    <a:pt x="323084" y="993384"/>
                    <a:pt x="312200" y="1030356"/>
                  </a:cubicBezTo>
                  <a:cubicBezTo>
                    <a:pt x="308469" y="1037812"/>
                    <a:pt x="302250" y="1042783"/>
                    <a:pt x="296030" y="1046511"/>
                  </a:cubicBezTo>
                  <a:cubicBezTo>
                    <a:pt x="256228" y="1056453"/>
                    <a:pt x="215182" y="1066395"/>
                    <a:pt x="175379" y="1044026"/>
                  </a:cubicBezTo>
                  <a:cubicBezTo>
                    <a:pt x="162941" y="1037812"/>
                    <a:pt x="150503" y="1037812"/>
                    <a:pt x="136821" y="1041540"/>
                  </a:cubicBezTo>
                  <a:cubicBezTo>
                    <a:pt x="32340" y="1081308"/>
                    <a:pt x="32340" y="1081308"/>
                    <a:pt x="0" y="979404"/>
                  </a:cubicBezTo>
                  <a:cubicBezTo>
                    <a:pt x="7463" y="957035"/>
                    <a:pt x="0" y="932180"/>
                    <a:pt x="12438" y="911054"/>
                  </a:cubicBezTo>
                  <a:cubicBezTo>
                    <a:pt x="14926" y="907326"/>
                    <a:pt x="16169" y="903597"/>
                    <a:pt x="13682" y="898627"/>
                  </a:cubicBezTo>
                  <a:cubicBezTo>
                    <a:pt x="14926" y="893656"/>
                    <a:pt x="18657" y="889927"/>
                    <a:pt x="23632" y="888685"/>
                  </a:cubicBezTo>
                  <a:cubicBezTo>
                    <a:pt x="31096" y="876257"/>
                    <a:pt x="16169" y="867558"/>
                    <a:pt x="21145" y="856374"/>
                  </a:cubicBezTo>
                  <a:cubicBezTo>
                    <a:pt x="22389" y="826548"/>
                    <a:pt x="18657" y="797966"/>
                    <a:pt x="12438" y="769383"/>
                  </a:cubicBezTo>
                  <a:cubicBezTo>
                    <a:pt x="12438" y="758198"/>
                    <a:pt x="16169" y="747014"/>
                    <a:pt x="22389" y="737072"/>
                  </a:cubicBezTo>
                  <a:lnTo>
                    <a:pt x="41858" y="732749"/>
                  </a:lnTo>
                  <a:lnTo>
                    <a:pt x="41713" y="731527"/>
                  </a:lnTo>
                  <a:cubicBezTo>
                    <a:pt x="32971" y="719035"/>
                    <a:pt x="36718" y="705292"/>
                    <a:pt x="35469" y="691550"/>
                  </a:cubicBezTo>
                  <a:cubicBezTo>
                    <a:pt x="36718" y="684054"/>
                    <a:pt x="39216" y="677808"/>
                    <a:pt x="45460" y="672811"/>
                  </a:cubicBezTo>
                  <a:lnTo>
                    <a:pt x="45460" y="674060"/>
                  </a:lnTo>
                  <a:cubicBezTo>
                    <a:pt x="66691" y="632833"/>
                    <a:pt x="52953" y="589108"/>
                    <a:pt x="57949" y="547882"/>
                  </a:cubicBezTo>
                  <a:lnTo>
                    <a:pt x="59277" y="545997"/>
                  </a:lnTo>
                  <a:lnTo>
                    <a:pt x="44885" y="538305"/>
                  </a:lnTo>
                  <a:cubicBezTo>
                    <a:pt x="43642" y="528336"/>
                    <a:pt x="43642" y="519613"/>
                    <a:pt x="43642" y="509645"/>
                  </a:cubicBezTo>
                  <a:cubicBezTo>
                    <a:pt x="32451" y="436126"/>
                    <a:pt x="27477" y="361362"/>
                    <a:pt x="44885" y="286597"/>
                  </a:cubicBezTo>
                  <a:lnTo>
                    <a:pt x="43642" y="287844"/>
                  </a:lnTo>
                  <a:cubicBezTo>
                    <a:pt x="52345" y="277875"/>
                    <a:pt x="49859" y="264168"/>
                    <a:pt x="58563" y="254200"/>
                  </a:cubicBezTo>
                  <a:lnTo>
                    <a:pt x="58563" y="252953"/>
                  </a:lnTo>
                  <a:cubicBezTo>
                    <a:pt x="68510" y="245477"/>
                    <a:pt x="66023" y="230524"/>
                    <a:pt x="75970" y="223048"/>
                  </a:cubicBezTo>
                  <a:lnTo>
                    <a:pt x="75970" y="224294"/>
                  </a:lnTo>
                  <a:cubicBezTo>
                    <a:pt x="79700" y="218063"/>
                    <a:pt x="85918" y="213079"/>
                    <a:pt x="89648" y="206849"/>
                  </a:cubicBezTo>
                  <a:lnTo>
                    <a:pt x="90891" y="204357"/>
                  </a:lnTo>
                  <a:cubicBezTo>
                    <a:pt x="95865" y="200618"/>
                    <a:pt x="100838" y="196880"/>
                    <a:pt x="104569" y="190650"/>
                  </a:cubicBezTo>
                  <a:lnTo>
                    <a:pt x="105812" y="188158"/>
                  </a:lnTo>
                  <a:cubicBezTo>
                    <a:pt x="112029" y="185665"/>
                    <a:pt x="117003" y="180681"/>
                    <a:pt x="121976" y="174451"/>
                  </a:cubicBezTo>
                  <a:lnTo>
                    <a:pt x="123220" y="173205"/>
                  </a:lnTo>
                  <a:cubicBezTo>
                    <a:pt x="128194" y="169466"/>
                    <a:pt x="134411" y="163236"/>
                    <a:pt x="138141" y="159498"/>
                  </a:cubicBezTo>
                  <a:cubicBezTo>
                    <a:pt x="144358" y="153267"/>
                    <a:pt x="149331" y="147037"/>
                    <a:pt x="156792" y="143299"/>
                  </a:cubicBezTo>
                  <a:lnTo>
                    <a:pt x="155549" y="144545"/>
                  </a:lnTo>
                  <a:cubicBezTo>
                    <a:pt x="160522" y="137068"/>
                    <a:pt x="165496" y="132084"/>
                    <a:pt x="172956" y="128346"/>
                  </a:cubicBezTo>
                  <a:lnTo>
                    <a:pt x="171713" y="129592"/>
                  </a:lnTo>
                  <a:lnTo>
                    <a:pt x="187879" y="113391"/>
                  </a:lnTo>
                  <a:lnTo>
                    <a:pt x="204042" y="94702"/>
                  </a:lnTo>
                  <a:lnTo>
                    <a:pt x="202798" y="97194"/>
                  </a:lnTo>
                  <a:cubicBezTo>
                    <a:pt x="206528" y="87225"/>
                    <a:pt x="211502" y="87225"/>
                    <a:pt x="216476" y="94702"/>
                  </a:cubicBezTo>
                  <a:cubicBezTo>
                    <a:pt x="241344" y="97194"/>
                    <a:pt x="262482" y="89718"/>
                    <a:pt x="281133" y="78503"/>
                  </a:cubicBezTo>
                  <a:lnTo>
                    <a:pt x="282376" y="78503"/>
                  </a:lnTo>
                  <a:cubicBezTo>
                    <a:pt x="288593" y="69780"/>
                    <a:pt x="298541" y="63550"/>
                    <a:pt x="307245" y="72273"/>
                  </a:cubicBezTo>
                  <a:cubicBezTo>
                    <a:pt x="315948" y="82241"/>
                    <a:pt x="320922" y="94702"/>
                    <a:pt x="328383" y="104671"/>
                  </a:cubicBezTo>
                  <a:cubicBezTo>
                    <a:pt x="333356" y="112147"/>
                    <a:pt x="339573" y="118377"/>
                    <a:pt x="345790" y="109655"/>
                  </a:cubicBezTo>
                  <a:cubicBezTo>
                    <a:pt x="356981" y="94702"/>
                    <a:pt x="373145" y="94702"/>
                    <a:pt x="388066" y="89718"/>
                  </a:cubicBezTo>
                  <a:cubicBezTo>
                    <a:pt x="398014" y="85979"/>
                    <a:pt x="411691" y="80995"/>
                    <a:pt x="416665" y="84733"/>
                  </a:cubicBezTo>
                  <a:cubicBezTo>
                    <a:pt x="453967" y="114639"/>
                    <a:pt x="488783" y="78503"/>
                    <a:pt x="524841" y="83487"/>
                  </a:cubicBezTo>
                  <a:cubicBezTo>
                    <a:pt x="533545" y="83487"/>
                    <a:pt x="547223" y="77257"/>
                    <a:pt x="547223" y="63550"/>
                  </a:cubicBezTo>
                  <a:cubicBezTo>
                    <a:pt x="547223" y="54828"/>
                    <a:pt x="536032" y="56074"/>
                    <a:pt x="529815" y="52335"/>
                  </a:cubicBezTo>
                  <a:cubicBezTo>
                    <a:pt x="519868" y="44859"/>
                    <a:pt x="521111" y="34890"/>
                    <a:pt x="524841" y="26168"/>
                  </a:cubicBezTo>
                  <a:cubicBezTo>
                    <a:pt x="529815" y="13707"/>
                    <a:pt x="541006" y="6231"/>
                    <a:pt x="553440" y="0"/>
                  </a:cubicBezTo>
                  <a:close/>
                </a:path>
              </a:pathLst>
            </a:custGeom>
            <a:solidFill>
              <a:srgbClr val="20A1A5">
                <a:alpha val="79610"/>
              </a:srgbClr>
            </a:solidFill>
            <a:ln>
              <a:noFill/>
            </a:ln>
          </p:spPr>
          <p:txBody>
            <a:bodyPr anchorCtr="0" anchor="ctr" bIns="22850" lIns="45725" spcFirstLastPara="1" rIns="45725" wrap="square" tIns="2285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747993"/>
                </a:solidFill>
                <a:latin typeface="Jost Light"/>
                <a:ea typeface="Jost Light"/>
                <a:cs typeface="Jost Light"/>
                <a:sym typeface="Jost Light"/>
              </a:endParaRPr>
            </a:p>
          </p:txBody>
        </p:sp>
        <p:sp>
          <p:nvSpPr>
            <p:cNvPr id="666" name="Google Shape;666;g311d5cb9a0a_0_344"/>
            <p:cNvSpPr/>
            <p:nvPr/>
          </p:nvSpPr>
          <p:spPr>
            <a:xfrm>
              <a:off x="17148447" y="8534923"/>
              <a:ext cx="3196918" cy="1010487"/>
            </a:xfrm>
            <a:custGeom>
              <a:rect b="b" l="l" r="r" t="t"/>
              <a:pathLst>
                <a:path extrusionOk="0" h="686239" w="1850604">
                  <a:moveTo>
                    <a:pt x="1619748" y="285900"/>
                  </a:moveTo>
                  <a:lnTo>
                    <a:pt x="1621335" y="287142"/>
                  </a:lnTo>
                  <a:cubicBezTo>
                    <a:pt x="1625725" y="289329"/>
                    <a:pt x="1630370" y="290657"/>
                    <a:pt x="1635131" y="291594"/>
                  </a:cubicBezTo>
                  <a:lnTo>
                    <a:pt x="1652701" y="294446"/>
                  </a:lnTo>
                  <a:lnTo>
                    <a:pt x="1650032" y="291526"/>
                  </a:lnTo>
                  <a:cubicBezTo>
                    <a:pt x="1646502" y="289198"/>
                    <a:pt x="1642648" y="287857"/>
                    <a:pt x="1638603" y="287068"/>
                  </a:cubicBezTo>
                  <a:lnTo>
                    <a:pt x="1619748" y="285900"/>
                  </a:lnTo>
                  <a:close/>
                  <a:moveTo>
                    <a:pt x="9421" y="220738"/>
                  </a:moveTo>
                  <a:cubicBezTo>
                    <a:pt x="10599" y="225684"/>
                    <a:pt x="14132" y="228156"/>
                    <a:pt x="14132" y="233102"/>
                  </a:cubicBezTo>
                  <a:cubicBezTo>
                    <a:pt x="15310" y="245466"/>
                    <a:pt x="15310" y="257829"/>
                    <a:pt x="15310" y="268957"/>
                  </a:cubicBezTo>
                  <a:cubicBezTo>
                    <a:pt x="10599" y="264011"/>
                    <a:pt x="5888" y="259066"/>
                    <a:pt x="0" y="254120"/>
                  </a:cubicBezTo>
                  <a:cubicBezTo>
                    <a:pt x="0" y="246702"/>
                    <a:pt x="0" y="239284"/>
                    <a:pt x="1178" y="231865"/>
                  </a:cubicBezTo>
                  <a:cubicBezTo>
                    <a:pt x="2356" y="228156"/>
                    <a:pt x="5888" y="224447"/>
                    <a:pt x="9421" y="220738"/>
                  </a:cubicBezTo>
                  <a:close/>
                  <a:moveTo>
                    <a:pt x="41848" y="215240"/>
                  </a:moveTo>
                  <a:cubicBezTo>
                    <a:pt x="43116" y="215240"/>
                    <a:pt x="45653" y="218903"/>
                    <a:pt x="45653" y="221346"/>
                  </a:cubicBezTo>
                  <a:cubicBezTo>
                    <a:pt x="48189" y="226230"/>
                    <a:pt x="48189" y="231114"/>
                    <a:pt x="48189" y="235999"/>
                  </a:cubicBezTo>
                  <a:cubicBezTo>
                    <a:pt x="44384" y="232336"/>
                    <a:pt x="39311" y="231114"/>
                    <a:pt x="36775" y="226230"/>
                  </a:cubicBezTo>
                  <a:cubicBezTo>
                    <a:pt x="32970" y="221346"/>
                    <a:pt x="35507" y="217682"/>
                    <a:pt x="41848" y="215240"/>
                  </a:cubicBezTo>
                  <a:close/>
                  <a:moveTo>
                    <a:pt x="908563" y="213319"/>
                  </a:moveTo>
                  <a:lnTo>
                    <a:pt x="899722" y="221273"/>
                  </a:lnTo>
                  <a:lnTo>
                    <a:pt x="906175" y="223818"/>
                  </a:lnTo>
                  <a:cubicBezTo>
                    <a:pt x="908438" y="223447"/>
                    <a:pt x="909063" y="221377"/>
                    <a:pt x="909063" y="218644"/>
                  </a:cubicBezTo>
                  <a:lnTo>
                    <a:pt x="908563" y="213319"/>
                  </a:lnTo>
                  <a:close/>
                  <a:moveTo>
                    <a:pt x="914036" y="176515"/>
                  </a:moveTo>
                  <a:lnTo>
                    <a:pt x="909422" y="179197"/>
                  </a:lnTo>
                  <a:cubicBezTo>
                    <a:pt x="908487" y="182744"/>
                    <a:pt x="910669" y="187370"/>
                    <a:pt x="915655" y="192921"/>
                  </a:cubicBezTo>
                  <a:lnTo>
                    <a:pt x="914752" y="196273"/>
                  </a:lnTo>
                  <a:lnTo>
                    <a:pt x="920615" y="187557"/>
                  </a:lnTo>
                  <a:lnTo>
                    <a:pt x="914036" y="176515"/>
                  </a:lnTo>
                  <a:close/>
                  <a:moveTo>
                    <a:pt x="672397" y="170"/>
                  </a:moveTo>
                  <a:cubicBezTo>
                    <a:pt x="702473" y="2020"/>
                    <a:pt x="731770" y="18983"/>
                    <a:pt x="768547" y="52290"/>
                  </a:cubicBezTo>
                  <a:cubicBezTo>
                    <a:pt x="798468" y="78196"/>
                    <a:pt x="814674" y="58458"/>
                    <a:pt x="838361" y="51056"/>
                  </a:cubicBezTo>
                  <a:cubicBezTo>
                    <a:pt x="878255" y="38720"/>
                    <a:pt x="913162" y="7880"/>
                    <a:pt x="959289" y="10347"/>
                  </a:cubicBezTo>
                  <a:cubicBezTo>
                    <a:pt x="965834" y="45505"/>
                    <a:pt x="1009546" y="70948"/>
                    <a:pt x="1011533" y="107494"/>
                  </a:cubicBezTo>
                  <a:lnTo>
                    <a:pt x="998918" y="142352"/>
                  </a:lnTo>
                  <a:lnTo>
                    <a:pt x="1038010" y="159498"/>
                  </a:lnTo>
                  <a:cubicBezTo>
                    <a:pt x="1085545" y="176076"/>
                    <a:pt x="1134486" y="179122"/>
                    <a:pt x="1186939" y="157565"/>
                  </a:cubicBezTo>
                  <a:cubicBezTo>
                    <a:pt x="1205672" y="150067"/>
                    <a:pt x="1228152" y="146318"/>
                    <a:pt x="1241889" y="172561"/>
                  </a:cubicBezTo>
                  <a:cubicBezTo>
                    <a:pt x="1248134" y="186308"/>
                    <a:pt x="1233147" y="222549"/>
                    <a:pt x="1264369" y="210052"/>
                  </a:cubicBezTo>
                  <a:cubicBezTo>
                    <a:pt x="1295591" y="198805"/>
                    <a:pt x="1330560" y="193806"/>
                    <a:pt x="1356787" y="168812"/>
                  </a:cubicBezTo>
                  <a:cubicBezTo>
                    <a:pt x="1360533" y="165063"/>
                    <a:pt x="1340551" y="148817"/>
                    <a:pt x="1338053" y="135070"/>
                  </a:cubicBezTo>
                  <a:cubicBezTo>
                    <a:pt x="1336804" y="127572"/>
                    <a:pt x="1340551" y="121324"/>
                    <a:pt x="1346796" y="116325"/>
                  </a:cubicBezTo>
                  <a:cubicBezTo>
                    <a:pt x="1401746" y="117575"/>
                    <a:pt x="1455448" y="122573"/>
                    <a:pt x="1510399" y="120074"/>
                  </a:cubicBezTo>
                  <a:cubicBezTo>
                    <a:pt x="1539123" y="128822"/>
                    <a:pt x="1577839" y="141319"/>
                    <a:pt x="1531630" y="173811"/>
                  </a:cubicBezTo>
                  <a:cubicBezTo>
                    <a:pt x="1484173" y="207552"/>
                    <a:pt x="1537875" y="282534"/>
                    <a:pt x="1465439" y="301279"/>
                  </a:cubicBezTo>
                  <a:cubicBezTo>
                    <a:pt x="1517893" y="288782"/>
                    <a:pt x="1521639" y="218800"/>
                    <a:pt x="1580337" y="218800"/>
                  </a:cubicBezTo>
                  <a:cubicBezTo>
                    <a:pt x="1607812" y="230047"/>
                    <a:pt x="1571594" y="272536"/>
                    <a:pt x="1609061" y="277535"/>
                  </a:cubicBezTo>
                  <a:lnTo>
                    <a:pt x="1611608" y="279529"/>
                  </a:lnTo>
                  <a:lnTo>
                    <a:pt x="1605785" y="256454"/>
                  </a:lnTo>
                  <a:cubicBezTo>
                    <a:pt x="1607006" y="236256"/>
                    <a:pt x="1597237" y="227419"/>
                    <a:pt x="1582584" y="221107"/>
                  </a:cubicBezTo>
                  <a:cubicBezTo>
                    <a:pt x="1585026" y="214795"/>
                    <a:pt x="1586247" y="200908"/>
                    <a:pt x="1588690" y="200908"/>
                  </a:cubicBezTo>
                  <a:cubicBezTo>
                    <a:pt x="1630208" y="195859"/>
                    <a:pt x="1638756" y="166823"/>
                    <a:pt x="1639977" y="130213"/>
                  </a:cubicBezTo>
                  <a:cubicBezTo>
                    <a:pt x="1639977" y="125164"/>
                    <a:pt x="1642419" y="121377"/>
                    <a:pt x="1643640" y="116327"/>
                  </a:cubicBezTo>
                  <a:cubicBezTo>
                    <a:pt x="1666842" y="120114"/>
                    <a:pt x="1668063" y="140313"/>
                    <a:pt x="1672947" y="156724"/>
                  </a:cubicBezTo>
                  <a:cubicBezTo>
                    <a:pt x="1676611" y="166823"/>
                    <a:pt x="1670505" y="173135"/>
                    <a:pt x="1661957" y="181972"/>
                  </a:cubicBezTo>
                  <a:cubicBezTo>
                    <a:pt x="1636313" y="202171"/>
                    <a:pt x="1633871" y="219844"/>
                    <a:pt x="1643640" y="247617"/>
                  </a:cubicBezTo>
                  <a:cubicBezTo>
                    <a:pt x="1646082" y="255192"/>
                    <a:pt x="1650967" y="261504"/>
                    <a:pt x="1658294" y="251404"/>
                  </a:cubicBezTo>
                  <a:cubicBezTo>
                    <a:pt x="1661957" y="246355"/>
                    <a:pt x="1661957" y="240043"/>
                    <a:pt x="1665620" y="237518"/>
                  </a:cubicBezTo>
                  <a:cubicBezTo>
                    <a:pt x="1671726" y="233731"/>
                    <a:pt x="1675389" y="236256"/>
                    <a:pt x="1675389" y="243830"/>
                  </a:cubicBezTo>
                  <a:cubicBezTo>
                    <a:pt x="1674779" y="254561"/>
                    <a:pt x="1676000" y="265607"/>
                    <a:pt x="1674779" y="275706"/>
                  </a:cubicBezTo>
                  <a:lnTo>
                    <a:pt x="1662895" y="296100"/>
                  </a:lnTo>
                  <a:lnTo>
                    <a:pt x="1664012" y="296281"/>
                  </a:lnTo>
                  <a:cubicBezTo>
                    <a:pt x="1685243" y="307528"/>
                    <a:pt x="1688989" y="340020"/>
                    <a:pt x="1717714" y="340020"/>
                  </a:cubicBezTo>
                  <a:cubicBezTo>
                    <a:pt x="1718963" y="337520"/>
                    <a:pt x="1721460" y="336271"/>
                    <a:pt x="1722709" y="333771"/>
                  </a:cubicBezTo>
                  <a:cubicBezTo>
                    <a:pt x="1716465" y="336271"/>
                    <a:pt x="1711469" y="336271"/>
                    <a:pt x="1705225" y="333771"/>
                  </a:cubicBezTo>
                  <a:cubicBezTo>
                    <a:pt x="1696483" y="330022"/>
                    <a:pt x="1691487" y="322524"/>
                    <a:pt x="1687740" y="313776"/>
                  </a:cubicBezTo>
                  <a:cubicBezTo>
                    <a:pt x="1686492" y="306278"/>
                    <a:pt x="1686492" y="301279"/>
                    <a:pt x="1690238" y="295031"/>
                  </a:cubicBezTo>
                  <a:cubicBezTo>
                    <a:pt x="1693985" y="288782"/>
                    <a:pt x="1698980" y="283784"/>
                    <a:pt x="1703976" y="280035"/>
                  </a:cubicBezTo>
                  <a:cubicBezTo>
                    <a:pt x="1707723" y="278785"/>
                    <a:pt x="1710220" y="278785"/>
                    <a:pt x="1713967" y="277535"/>
                  </a:cubicBezTo>
                  <a:lnTo>
                    <a:pt x="1714187" y="277580"/>
                  </a:lnTo>
                  <a:lnTo>
                    <a:pt x="1721791" y="266013"/>
                  </a:lnTo>
                  <a:cubicBezTo>
                    <a:pt x="1729118" y="254868"/>
                    <a:pt x="1737666" y="243723"/>
                    <a:pt x="1716907" y="237531"/>
                  </a:cubicBezTo>
                  <a:cubicBezTo>
                    <a:pt x="1703474" y="232578"/>
                    <a:pt x="1692484" y="225147"/>
                    <a:pt x="1702253" y="210287"/>
                  </a:cubicBezTo>
                  <a:cubicBezTo>
                    <a:pt x="1716907" y="185520"/>
                    <a:pt x="1731560" y="161991"/>
                    <a:pt x="1752320" y="142177"/>
                  </a:cubicBezTo>
                  <a:cubicBezTo>
                    <a:pt x="1766973" y="127317"/>
                    <a:pt x="1770637" y="145892"/>
                    <a:pt x="1771858" y="158276"/>
                  </a:cubicBezTo>
                  <a:cubicBezTo>
                    <a:pt x="1786511" y="190473"/>
                    <a:pt x="1801165" y="222671"/>
                    <a:pt x="1771858" y="253630"/>
                  </a:cubicBezTo>
                  <a:lnTo>
                    <a:pt x="1756857" y="298096"/>
                  </a:lnTo>
                  <a:lnTo>
                    <a:pt x="1757678" y="298780"/>
                  </a:lnTo>
                  <a:lnTo>
                    <a:pt x="1773598" y="330642"/>
                  </a:lnTo>
                  <a:lnTo>
                    <a:pt x="1802365" y="330642"/>
                  </a:lnTo>
                  <a:cubicBezTo>
                    <a:pt x="1817208" y="331884"/>
                    <a:pt x="1827103" y="336852"/>
                    <a:pt x="1823392" y="355483"/>
                  </a:cubicBezTo>
                  <a:cubicBezTo>
                    <a:pt x="1820918" y="364178"/>
                    <a:pt x="1819681" y="375356"/>
                    <a:pt x="1820918" y="385293"/>
                  </a:cubicBezTo>
                  <a:cubicBezTo>
                    <a:pt x="1820918" y="406408"/>
                    <a:pt x="1833287" y="417587"/>
                    <a:pt x="1850604" y="426281"/>
                  </a:cubicBezTo>
                  <a:cubicBezTo>
                    <a:pt x="1839472" y="446154"/>
                    <a:pt x="1833287" y="468511"/>
                    <a:pt x="1834524" y="492110"/>
                  </a:cubicBezTo>
                  <a:cubicBezTo>
                    <a:pt x="1820918" y="490868"/>
                    <a:pt x="1807312" y="485900"/>
                    <a:pt x="1796180" y="489626"/>
                  </a:cubicBezTo>
                  <a:cubicBezTo>
                    <a:pt x="1751652" y="502047"/>
                    <a:pt x="1708360" y="503289"/>
                    <a:pt x="1663832" y="498321"/>
                  </a:cubicBezTo>
                  <a:cubicBezTo>
                    <a:pt x="1655173" y="495837"/>
                    <a:pt x="1644041" y="500805"/>
                    <a:pt x="1635383" y="515710"/>
                  </a:cubicBezTo>
                  <a:cubicBezTo>
                    <a:pt x="1670016" y="536825"/>
                    <a:pt x="1708360" y="548003"/>
                    <a:pt x="1746704" y="560424"/>
                  </a:cubicBezTo>
                  <a:cubicBezTo>
                    <a:pt x="1766495" y="567876"/>
                    <a:pt x="1788759" y="565392"/>
                    <a:pt x="1804839" y="584023"/>
                  </a:cubicBezTo>
                  <a:cubicBezTo>
                    <a:pt x="1803602" y="591476"/>
                    <a:pt x="1804839" y="600170"/>
                    <a:pt x="1802365" y="607622"/>
                  </a:cubicBezTo>
                  <a:cubicBezTo>
                    <a:pt x="1798654" y="621285"/>
                    <a:pt x="1804839" y="648611"/>
                    <a:pt x="1813497" y="662273"/>
                  </a:cubicBezTo>
                  <a:cubicBezTo>
                    <a:pt x="1817208" y="666000"/>
                    <a:pt x="1818445" y="672210"/>
                    <a:pt x="1817208" y="675936"/>
                  </a:cubicBezTo>
                  <a:cubicBezTo>
                    <a:pt x="1813497" y="689599"/>
                    <a:pt x="1807312" y="683388"/>
                    <a:pt x="1801128" y="678420"/>
                  </a:cubicBezTo>
                  <a:cubicBezTo>
                    <a:pt x="1793707" y="672210"/>
                    <a:pt x="1786285" y="675936"/>
                    <a:pt x="1780101" y="679662"/>
                  </a:cubicBezTo>
                  <a:cubicBezTo>
                    <a:pt x="1765258" y="692083"/>
                    <a:pt x="1759073" y="685873"/>
                    <a:pt x="1755362" y="669726"/>
                  </a:cubicBezTo>
                  <a:cubicBezTo>
                    <a:pt x="1749178" y="649853"/>
                    <a:pt x="1735572" y="662273"/>
                    <a:pt x="1724440" y="664758"/>
                  </a:cubicBezTo>
                  <a:cubicBezTo>
                    <a:pt x="1720729" y="663515"/>
                    <a:pt x="1718255" y="662273"/>
                    <a:pt x="1714545" y="659789"/>
                  </a:cubicBezTo>
                  <a:cubicBezTo>
                    <a:pt x="1700939" y="646127"/>
                    <a:pt x="1683622" y="636190"/>
                    <a:pt x="1663832" y="627496"/>
                  </a:cubicBezTo>
                  <a:cubicBezTo>
                    <a:pt x="1657647" y="623769"/>
                    <a:pt x="1652699" y="620043"/>
                    <a:pt x="1646515" y="616317"/>
                  </a:cubicBezTo>
                  <a:cubicBezTo>
                    <a:pt x="1636620" y="608865"/>
                    <a:pt x="1623014" y="601412"/>
                    <a:pt x="1610645" y="601412"/>
                  </a:cubicBezTo>
                  <a:cubicBezTo>
                    <a:pt x="1516640" y="600170"/>
                    <a:pt x="1516640" y="600170"/>
                    <a:pt x="1519114" y="513226"/>
                  </a:cubicBezTo>
                  <a:cubicBezTo>
                    <a:pt x="1520351" y="434975"/>
                    <a:pt x="1598276" y="381567"/>
                    <a:pt x="1673727" y="405166"/>
                  </a:cubicBezTo>
                  <a:cubicBezTo>
                    <a:pt x="1682385" y="407650"/>
                    <a:pt x="1694754" y="438702"/>
                    <a:pt x="1704649" y="405166"/>
                  </a:cubicBezTo>
                  <a:lnTo>
                    <a:pt x="1705719" y="404045"/>
                  </a:lnTo>
                  <a:lnTo>
                    <a:pt x="1703976" y="401254"/>
                  </a:lnTo>
                  <a:cubicBezTo>
                    <a:pt x="1702103" y="397818"/>
                    <a:pt x="1699605" y="395006"/>
                    <a:pt x="1693985" y="395006"/>
                  </a:cubicBezTo>
                  <a:lnTo>
                    <a:pt x="1661514" y="395006"/>
                  </a:lnTo>
                  <a:cubicBezTo>
                    <a:pt x="1650274" y="380010"/>
                    <a:pt x="1630292" y="375011"/>
                    <a:pt x="1614056" y="363764"/>
                  </a:cubicBezTo>
                  <a:cubicBezTo>
                    <a:pt x="1612808" y="357515"/>
                    <a:pt x="1612808" y="352517"/>
                    <a:pt x="1610310" y="347518"/>
                  </a:cubicBezTo>
                  <a:cubicBezTo>
                    <a:pt x="1607812" y="343769"/>
                    <a:pt x="1602817" y="340020"/>
                    <a:pt x="1599070" y="340020"/>
                  </a:cubicBezTo>
                  <a:cubicBezTo>
                    <a:pt x="1595323" y="338770"/>
                    <a:pt x="1587830" y="343769"/>
                    <a:pt x="1587830" y="347518"/>
                  </a:cubicBezTo>
                  <a:cubicBezTo>
                    <a:pt x="1587830" y="360015"/>
                    <a:pt x="1594074" y="375011"/>
                    <a:pt x="1587830" y="385009"/>
                  </a:cubicBezTo>
                  <a:cubicBezTo>
                    <a:pt x="1580337" y="400005"/>
                    <a:pt x="1560355" y="393757"/>
                    <a:pt x="1544119" y="396256"/>
                  </a:cubicBezTo>
                  <a:cubicBezTo>
                    <a:pt x="1534128" y="396256"/>
                    <a:pt x="1524137" y="398755"/>
                    <a:pt x="1514146" y="400005"/>
                  </a:cubicBezTo>
                  <a:cubicBezTo>
                    <a:pt x="1501657" y="377511"/>
                    <a:pt x="1534128" y="377511"/>
                    <a:pt x="1531630" y="361265"/>
                  </a:cubicBezTo>
                  <a:cubicBezTo>
                    <a:pt x="1530382" y="356266"/>
                    <a:pt x="1531630" y="350017"/>
                    <a:pt x="1527884" y="346268"/>
                  </a:cubicBezTo>
                  <a:cubicBezTo>
                    <a:pt x="1525386" y="343769"/>
                    <a:pt x="1516644" y="342519"/>
                    <a:pt x="1514146" y="343769"/>
                  </a:cubicBezTo>
                  <a:cubicBezTo>
                    <a:pt x="1505404" y="348768"/>
                    <a:pt x="1494164" y="353766"/>
                    <a:pt x="1489168" y="361265"/>
                  </a:cubicBezTo>
                  <a:cubicBezTo>
                    <a:pt x="1476679" y="380010"/>
                    <a:pt x="1461693" y="395006"/>
                    <a:pt x="1437964" y="395006"/>
                  </a:cubicBezTo>
                  <a:cubicBezTo>
                    <a:pt x="1419231" y="396256"/>
                    <a:pt x="1409240" y="407503"/>
                    <a:pt x="1400497" y="421250"/>
                  </a:cubicBezTo>
                  <a:cubicBezTo>
                    <a:pt x="1390506" y="436246"/>
                    <a:pt x="1375520" y="438745"/>
                    <a:pt x="1360533" y="444994"/>
                  </a:cubicBezTo>
                  <a:cubicBezTo>
                    <a:pt x="1335556" y="454991"/>
                    <a:pt x="1326813" y="442494"/>
                    <a:pt x="1321818" y="422499"/>
                  </a:cubicBezTo>
                  <a:cubicBezTo>
                    <a:pt x="1319320" y="418750"/>
                    <a:pt x="1313076" y="415001"/>
                    <a:pt x="1309329" y="411252"/>
                  </a:cubicBezTo>
                  <a:cubicBezTo>
                    <a:pt x="1300587" y="381260"/>
                    <a:pt x="1300587" y="381260"/>
                    <a:pt x="1261872" y="380010"/>
                  </a:cubicBezTo>
                  <a:cubicBezTo>
                    <a:pt x="1231898" y="385009"/>
                    <a:pt x="1200676" y="386258"/>
                    <a:pt x="1173201" y="405004"/>
                  </a:cubicBezTo>
                  <a:cubicBezTo>
                    <a:pt x="1149472" y="422499"/>
                    <a:pt x="1130739" y="391257"/>
                    <a:pt x="1107010" y="392507"/>
                  </a:cubicBezTo>
                  <a:cubicBezTo>
                    <a:pt x="1103264" y="407503"/>
                    <a:pt x="1100766" y="422499"/>
                    <a:pt x="1095770" y="437496"/>
                  </a:cubicBezTo>
                  <a:cubicBezTo>
                    <a:pt x="1089526" y="453742"/>
                    <a:pt x="1079535" y="469988"/>
                    <a:pt x="1070793" y="487483"/>
                  </a:cubicBezTo>
                  <a:cubicBezTo>
                    <a:pt x="1059553" y="508728"/>
                    <a:pt x="1035824" y="487483"/>
                    <a:pt x="1022086" y="501230"/>
                  </a:cubicBezTo>
                  <a:cubicBezTo>
                    <a:pt x="1015842" y="506229"/>
                    <a:pt x="1008349" y="508728"/>
                    <a:pt x="997109" y="516226"/>
                  </a:cubicBezTo>
                  <a:cubicBezTo>
                    <a:pt x="992113" y="488733"/>
                    <a:pt x="1008349" y="468738"/>
                    <a:pt x="1012095" y="447493"/>
                  </a:cubicBezTo>
                  <a:cubicBezTo>
                    <a:pt x="1014593" y="431247"/>
                    <a:pt x="1014593" y="429998"/>
                    <a:pt x="988367" y="428748"/>
                  </a:cubicBezTo>
                  <a:cubicBezTo>
                    <a:pt x="983371" y="428748"/>
                    <a:pt x="979624" y="432497"/>
                    <a:pt x="975878" y="428748"/>
                  </a:cubicBezTo>
                  <a:cubicBezTo>
                    <a:pt x="937162" y="392507"/>
                    <a:pt x="890954" y="370012"/>
                    <a:pt x="844745" y="347518"/>
                  </a:cubicBezTo>
                  <a:cubicBezTo>
                    <a:pt x="837252" y="330022"/>
                    <a:pt x="826012" y="318775"/>
                    <a:pt x="806030" y="315026"/>
                  </a:cubicBezTo>
                  <a:cubicBezTo>
                    <a:pt x="802283" y="315026"/>
                    <a:pt x="798537" y="310027"/>
                    <a:pt x="794790" y="306278"/>
                  </a:cubicBezTo>
                  <a:cubicBezTo>
                    <a:pt x="807279" y="293781"/>
                    <a:pt x="807279" y="276286"/>
                    <a:pt x="809776" y="258790"/>
                  </a:cubicBezTo>
                  <a:cubicBezTo>
                    <a:pt x="811025" y="255041"/>
                    <a:pt x="823514" y="253791"/>
                    <a:pt x="829759" y="251292"/>
                  </a:cubicBezTo>
                  <a:cubicBezTo>
                    <a:pt x="831632" y="256291"/>
                    <a:pt x="834364" y="259962"/>
                    <a:pt x="837701" y="262813"/>
                  </a:cubicBezTo>
                  <a:lnTo>
                    <a:pt x="840102" y="264182"/>
                  </a:lnTo>
                  <a:lnTo>
                    <a:pt x="846931" y="272693"/>
                  </a:lnTo>
                  <a:cubicBezTo>
                    <a:pt x="854112" y="278160"/>
                    <a:pt x="863479" y="281285"/>
                    <a:pt x="877216" y="280035"/>
                  </a:cubicBezTo>
                  <a:cubicBezTo>
                    <a:pt x="867850" y="275036"/>
                    <a:pt x="857858" y="272849"/>
                    <a:pt x="849272" y="269412"/>
                  </a:cubicBezTo>
                  <a:lnTo>
                    <a:pt x="840102" y="264182"/>
                  </a:lnTo>
                  <a:lnTo>
                    <a:pt x="829759" y="251292"/>
                  </a:lnTo>
                  <a:cubicBezTo>
                    <a:pt x="828510" y="237545"/>
                    <a:pt x="826012" y="225048"/>
                    <a:pt x="813523" y="218800"/>
                  </a:cubicBezTo>
                  <a:lnTo>
                    <a:pt x="813515" y="218742"/>
                  </a:lnTo>
                  <a:lnTo>
                    <a:pt x="813428" y="218827"/>
                  </a:lnTo>
                  <a:cubicBezTo>
                    <a:pt x="782261" y="222528"/>
                    <a:pt x="753587" y="215126"/>
                    <a:pt x="724914" y="199090"/>
                  </a:cubicBezTo>
                  <a:cubicBezTo>
                    <a:pt x="707460" y="189221"/>
                    <a:pt x="688760" y="180585"/>
                    <a:pt x="670060" y="171950"/>
                  </a:cubicBezTo>
                  <a:lnTo>
                    <a:pt x="674641" y="167150"/>
                  </a:lnTo>
                  <a:lnTo>
                    <a:pt x="667806" y="169757"/>
                  </a:lnTo>
                  <a:cubicBezTo>
                    <a:pt x="666562" y="187116"/>
                    <a:pt x="655365" y="197036"/>
                    <a:pt x="644167" y="208195"/>
                  </a:cubicBezTo>
                  <a:cubicBezTo>
                    <a:pt x="618040" y="231754"/>
                    <a:pt x="615551" y="235474"/>
                    <a:pt x="594400" y="210675"/>
                  </a:cubicBezTo>
                  <a:cubicBezTo>
                    <a:pt x="580715" y="194556"/>
                    <a:pt x="568273" y="195796"/>
                    <a:pt x="553343" y="193316"/>
                  </a:cubicBezTo>
                  <a:cubicBezTo>
                    <a:pt x="540901" y="192076"/>
                    <a:pt x="532192" y="199516"/>
                    <a:pt x="529704" y="210675"/>
                  </a:cubicBezTo>
                  <a:cubicBezTo>
                    <a:pt x="527215" y="223074"/>
                    <a:pt x="535925" y="229274"/>
                    <a:pt x="548366" y="228034"/>
                  </a:cubicBezTo>
                  <a:cubicBezTo>
                    <a:pt x="579470" y="225554"/>
                    <a:pt x="578226" y="247873"/>
                    <a:pt x="581959" y="268952"/>
                  </a:cubicBezTo>
                  <a:cubicBezTo>
                    <a:pt x="557075" y="266472"/>
                    <a:pt x="532192" y="263992"/>
                    <a:pt x="509797" y="265232"/>
                  </a:cubicBezTo>
                  <a:cubicBezTo>
                    <a:pt x="486158" y="266472"/>
                    <a:pt x="468740" y="262752"/>
                    <a:pt x="465007" y="235474"/>
                  </a:cubicBezTo>
                  <a:cubicBezTo>
                    <a:pt x="463763" y="230514"/>
                    <a:pt x="451321" y="221834"/>
                    <a:pt x="446344" y="223074"/>
                  </a:cubicBezTo>
                  <a:cubicBezTo>
                    <a:pt x="374183" y="247873"/>
                    <a:pt x="315707" y="208195"/>
                    <a:pt x="253499" y="185876"/>
                  </a:cubicBezTo>
                  <a:cubicBezTo>
                    <a:pt x="274649" y="162317"/>
                    <a:pt x="282114" y="137519"/>
                    <a:pt x="257231" y="110240"/>
                  </a:cubicBezTo>
                  <a:cubicBezTo>
                    <a:pt x="247278" y="97841"/>
                    <a:pt x="255987" y="86681"/>
                    <a:pt x="284603" y="74282"/>
                  </a:cubicBezTo>
                  <a:cubicBezTo>
                    <a:pt x="292068" y="81721"/>
                    <a:pt x="297044" y="91641"/>
                    <a:pt x="304509" y="97841"/>
                  </a:cubicBezTo>
                  <a:cubicBezTo>
                    <a:pt x="310730" y="102800"/>
                    <a:pt x="323172" y="101560"/>
                    <a:pt x="321928" y="92881"/>
                  </a:cubicBezTo>
                  <a:cubicBezTo>
                    <a:pt x="316951" y="64362"/>
                    <a:pt x="333125" y="69322"/>
                    <a:pt x="353032" y="63122"/>
                  </a:cubicBezTo>
                  <a:cubicBezTo>
                    <a:pt x="384136" y="53203"/>
                    <a:pt x="417729" y="42043"/>
                    <a:pt x="448833" y="33364"/>
                  </a:cubicBezTo>
                  <a:cubicBezTo>
                    <a:pt x="454432" y="30884"/>
                    <a:pt x="459719" y="30884"/>
                    <a:pt x="464385" y="32589"/>
                  </a:cubicBezTo>
                  <a:cubicBezTo>
                    <a:pt x="469051" y="34294"/>
                    <a:pt x="473094" y="37704"/>
                    <a:pt x="476205" y="42043"/>
                  </a:cubicBezTo>
                  <a:lnTo>
                    <a:pt x="479866" y="44888"/>
                  </a:lnTo>
                  <a:lnTo>
                    <a:pt x="493032" y="44888"/>
                  </a:lnTo>
                  <a:cubicBezTo>
                    <a:pt x="504252" y="32552"/>
                    <a:pt x="514225" y="18982"/>
                    <a:pt x="531679" y="36253"/>
                  </a:cubicBezTo>
                  <a:cubicBezTo>
                    <a:pt x="545392" y="49822"/>
                    <a:pt x="555366" y="49822"/>
                    <a:pt x="571572" y="38720"/>
                  </a:cubicBezTo>
                  <a:cubicBezTo>
                    <a:pt x="611466" y="11581"/>
                    <a:pt x="642321" y="-1681"/>
                    <a:pt x="672397" y="170"/>
                  </a:cubicBezTo>
                  <a:close/>
                </a:path>
              </a:pathLst>
            </a:custGeom>
            <a:solidFill>
              <a:srgbClr val="20A1A5">
                <a:alpha val="59609"/>
              </a:srgbClr>
            </a:solidFill>
            <a:ln>
              <a:noFill/>
            </a:ln>
          </p:spPr>
          <p:txBody>
            <a:bodyPr anchorCtr="0" anchor="ctr" bIns="22850" lIns="45725" spcFirstLastPara="1" rIns="45725" wrap="square" tIns="2285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747993"/>
                </a:solidFill>
                <a:latin typeface="Jost Light"/>
                <a:ea typeface="Jost Light"/>
                <a:cs typeface="Jost Light"/>
                <a:sym typeface="Jost Light"/>
              </a:endParaRPr>
            </a:p>
          </p:txBody>
        </p:sp>
      </p:grpSp>
      <p:sp>
        <p:nvSpPr>
          <p:cNvPr id="667" name="Google Shape;667;g311d5cb9a0a_0_344"/>
          <p:cNvSpPr/>
          <p:nvPr/>
        </p:nvSpPr>
        <p:spPr>
          <a:xfrm>
            <a:off x="8612595" y="2163855"/>
            <a:ext cx="524735" cy="536461"/>
          </a:xfrm>
          <a:custGeom>
            <a:rect b="b" l="l" r="r" t="t"/>
            <a:pathLst>
              <a:path extrusionOk="0" h="547409" w="453335">
                <a:moveTo>
                  <a:pt x="12912" y="308037"/>
                </a:moveTo>
                <a:lnTo>
                  <a:pt x="12912" y="493064"/>
                </a:lnTo>
                <a:cubicBezTo>
                  <a:pt x="12912" y="514734"/>
                  <a:pt x="30927" y="532653"/>
                  <a:pt x="52714" y="532653"/>
                </a:cubicBezTo>
                <a:lnTo>
                  <a:pt x="398777" y="532653"/>
                </a:lnTo>
                <a:cubicBezTo>
                  <a:pt x="420982" y="532653"/>
                  <a:pt x="438578" y="514734"/>
                  <a:pt x="438578" y="493064"/>
                </a:cubicBezTo>
                <a:lnTo>
                  <a:pt x="438578" y="308037"/>
                </a:lnTo>
                <a:cubicBezTo>
                  <a:pt x="428523" y="318455"/>
                  <a:pt x="414697" y="325540"/>
                  <a:pt x="398777" y="325540"/>
                </a:cubicBezTo>
                <a:lnTo>
                  <a:pt x="52714" y="325540"/>
                </a:lnTo>
                <a:cubicBezTo>
                  <a:pt x="37212" y="325540"/>
                  <a:pt x="22967" y="318455"/>
                  <a:pt x="12912" y="308037"/>
                </a:cubicBezTo>
                <a:close/>
                <a:moveTo>
                  <a:pt x="404160" y="241634"/>
                </a:moveTo>
                <a:cubicBezTo>
                  <a:pt x="384434" y="241634"/>
                  <a:pt x="368904" y="256021"/>
                  <a:pt x="368904" y="273794"/>
                </a:cubicBezTo>
                <a:lnTo>
                  <a:pt x="368904" y="313148"/>
                </a:lnTo>
                <a:lnTo>
                  <a:pt x="398704" y="313148"/>
                </a:lnTo>
                <a:cubicBezTo>
                  <a:pt x="420949" y="313148"/>
                  <a:pt x="438577" y="294952"/>
                  <a:pt x="438577" y="273371"/>
                </a:cubicBezTo>
                <a:cubicBezTo>
                  <a:pt x="438577" y="256021"/>
                  <a:pt x="423048" y="241634"/>
                  <a:pt x="404160" y="241634"/>
                </a:cubicBezTo>
                <a:close/>
                <a:moveTo>
                  <a:pt x="47959" y="241634"/>
                </a:moveTo>
                <a:cubicBezTo>
                  <a:pt x="28766" y="241634"/>
                  <a:pt x="13329" y="256021"/>
                  <a:pt x="12912" y="273371"/>
                </a:cubicBezTo>
                <a:cubicBezTo>
                  <a:pt x="13329" y="294952"/>
                  <a:pt x="31270" y="313148"/>
                  <a:pt x="52548" y="313148"/>
                </a:cubicBezTo>
                <a:lnTo>
                  <a:pt x="82588" y="313148"/>
                </a:lnTo>
                <a:lnTo>
                  <a:pt x="82588" y="273794"/>
                </a:lnTo>
                <a:cubicBezTo>
                  <a:pt x="82588" y="256021"/>
                  <a:pt x="66733" y="241634"/>
                  <a:pt x="47959" y="241634"/>
                </a:cubicBezTo>
                <a:close/>
                <a:moveTo>
                  <a:pt x="49303" y="226878"/>
                </a:moveTo>
                <a:cubicBezTo>
                  <a:pt x="76043" y="226878"/>
                  <a:pt x="98188" y="247329"/>
                  <a:pt x="98188" y="272787"/>
                </a:cubicBezTo>
                <a:lnTo>
                  <a:pt x="98188" y="311602"/>
                </a:lnTo>
                <a:lnTo>
                  <a:pt x="355147" y="311602"/>
                </a:lnTo>
                <a:lnTo>
                  <a:pt x="355147" y="272787"/>
                </a:lnTo>
                <a:cubicBezTo>
                  <a:pt x="355147" y="247329"/>
                  <a:pt x="377292" y="226878"/>
                  <a:pt x="404450" y="226878"/>
                </a:cubicBezTo>
                <a:cubicBezTo>
                  <a:pt x="429937" y="226878"/>
                  <a:pt x="451246" y="246076"/>
                  <a:pt x="452917" y="269866"/>
                </a:cubicBezTo>
                <a:cubicBezTo>
                  <a:pt x="453335" y="270701"/>
                  <a:pt x="453335" y="271118"/>
                  <a:pt x="453335" y="271535"/>
                </a:cubicBezTo>
                <a:lnTo>
                  <a:pt x="453335" y="493570"/>
                </a:lnTo>
                <a:cubicBezTo>
                  <a:pt x="453335" y="523202"/>
                  <a:pt x="428684" y="547409"/>
                  <a:pt x="399019" y="547409"/>
                </a:cubicBezTo>
                <a:lnTo>
                  <a:pt x="53899" y="547409"/>
                </a:lnTo>
                <a:cubicBezTo>
                  <a:pt x="24234" y="547409"/>
                  <a:pt x="0" y="523202"/>
                  <a:pt x="0" y="493570"/>
                </a:cubicBezTo>
                <a:lnTo>
                  <a:pt x="0" y="271535"/>
                </a:lnTo>
                <a:cubicBezTo>
                  <a:pt x="0" y="271118"/>
                  <a:pt x="418" y="270701"/>
                  <a:pt x="418" y="269866"/>
                </a:cubicBezTo>
                <a:cubicBezTo>
                  <a:pt x="2089" y="246076"/>
                  <a:pt x="22980" y="226878"/>
                  <a:pt x="49303" y="226878"/>
                </a:cubicBezTo>
                <a:close/>
                <a:moveTo>
                  <a:pt x="143518" y="160474"/>
                </a:moveTo>
                <a:cubicBezTo>
                  <a:pt x="141434" y="167963"/>
                  <a:pt x="140184" y="176284"/>
                  <a:pt x="140184" y="184605"/>
                </a:cubicBezTo>
                <a:cubicBezTo>
                  <a:pt x="140184" y="232036"/>
                  <a:pt x="178946" y="270729"/>
                  <a:pt x="226460" y="270729"/>
                </a:cubicBezTo>
                <a:cubicBezTo>
                  <a:pt x="274392" y="270729"/>
                  <a:pt x="313153" y="232036"/>
                  <a:pt x="313153" y="184605"/>
                </a:cubicBezTo>
                <a:cubicBezTo>
                  <a:pt x="313153" y="176284"/>
                  <a:pt x="311903" y="167963"/>
                  <a:pt x="309819" y="160474"/>
                </a:cubicBezTo>
                <a:close/>
                <a:moveTo>
                  <a:pt x="213409" y="14756"/>
                </a:moveTo>
                <a:lnTo>
                  <a:pt x="213409" y="56363"/>
                </a:lnTo>
                <a:cubicBezTo>
                  <a:pt x="213409" y="60565"/>
                  <a:pt x="210481" y="63927"/>
                  <a:pt x="206717" y="63927"/>
                </a:cubicBezTo>
                <a:cubicBezTo>
                  <a:pt x="202535" y="63927"/>
                  <a:pt x="199607" y="60565"/>
                  <a:pt x="199607" y="56363"/>
                </a:cubicBezTo>
                <a:lnTo>
                  <a:pt x="199607" y="34509"/>
                </a:lnTo>
                <a:cubicBezTo>
                  <a:pt x="162803" y="43755"/>
                  <a:pt x="136873" y="72753"/>
                  <a:pt x="136873" y="105534"/>
                </a:cubicBezTo>
                <a:lnTo>
                  <a:pt x="136873" y="121925"/>
                </a:lnTo>
                <a:cubicBezTo>
                  <a:pt x="136873" y="125707"/>
                  <a:pt x="133945" y="129069"/>
                  <a:pt x="129763" y="129069"/>
                </a:cubicBezTo>
                <a:lnTo>
                  <a:pt x="121816" y="129069"/>
                </a:lnTo>
                <a:cubicBezTo>
                  <a:pt x="119307" y="129069"/>
                  <a:pt x="118052" y="130330"/>
                  <a:pt x="118052" y="131591"/>
                </a:cubicBezTo>
                <a:lnTo>
                  <a:pt x="118052" y="145039"/>
                </a:lnTo>
                <a:cubicBezTo>
                  <a:pt x="118052" y="146300"/>
                  <a:pt x="119307" y="147141"/>
                  <a:pt x="121816" y="147141"/>
                </a:cubicBezTo>
                <a:lnTo>
                  <a:pt x="329678" y="147141"/>
                </a:lnTo>
                <a:cubicBezTo>
                  <a:pt x="331769" y="147141"/>
                  <a:pt x="333442" y="146300"/>
                  <a:pt x="333442" y="145039"/>
                </a:cubicBezTo>
                <a:lnTo>
                  <a:pt x="333442" y="131591"/>
                </a:lnTo>
                <a:cubicBezTo>
                  <a:pt x="333442" y="130330"/>
                  <a:pt x="331769" y="129069"/>
                  <a:pt x="329678" y="129069"/>
                </a:cubicBezTo>
                <a:lnTo>
                  <a:pt x="321313" y="129069"/>
                </a:lnTo>
                <a:cubicBezTo>
                  <a:pt x="317549" y="129069"/>
                  <a:pt x="314621" y="125707"/>
                  <a:pt x="314621" y="121925"/>
                </a:cubicBezTo>
                <a:lnTo>
                  <a:pt x="314621" y="105534"/>
                </a:lnTo>
                <a:cubicBezTo>
                  <a:pt x="314621" y="72753"/>
                  <a:pt x="288691" y="43755"/>
                  <a:pt x="252305" y="34509"/>
                </a:cubicBezTo>
                <a:lnTo>
                  <a:pt x="252305" y="56363"/>
                </a:lnTo>
                <a:cubicBezTo>
                  <a:pt x="252305" y="60565"/>
                  <a:pt x="248959" y="63927"/>
                  <a:pt x="244777" y="63927"/>
                </a:cubicBezTo>
                <a:cubicBezTo>
                  <a:pt x="241012" y="63927"/>
                  <a:pt x="237667" y="60565"/>
                  <a:pt x="237667" y="56363"/>
                </a:cubicBezTo>
                <a:lnTo>
                  <a:pt x="237667" y="14756"/>
                </a:lnTo>
                <a:close/>
                <a:moveTo>
                  <a:pt x="214368" y="0"/>
                </a:moveTo>
                <a:lnTo>
                  <a:pt x="238966" y="0"/>
                </a:lnTo>
                <a:cubicBezTo>
                  <a:pt x="246887" y="0"/>
                  <a:pt x="253141" y="5434"/>
                  <a:pt x="253141" y="12540"/>
                </a:cubicBezTo>
                <a:lnTo>
                  <a:pt x="253141" y="18809"/>
                </a:lnTo>
                <a:cubicBezTo>
                  <a:pt x="297334" y="29259"/>
                  <a:pt x="329019" y="64370"/>
                  <a:pt x="329019" y="104496"/>
                </a:cubicBezTo>
                <a:lnTo>
                  <a:pt x="329019" y="113692"/>
                </a:lnTo>
                <a:lnTo>
                  <a:pt x="330270" y="113692"/>
                </a:lnTo>
                <a:cubicBezTo>
                  <a:pt x="340276" y="113692"/>
                  <a:pt x="348197" y="120797"/>
                  <a:pt x="348197" y="130411"/>
                </a:cubicBezTo>
                <a:lnTo>
                  <a:pt x="348197" y="143786"/>
                </a:lnTo>
                <a:cubicBezTo>
                  <a:pt x="348197" y="152982"/>
                  <a:pt x="340276" y="160506"/>
                  <a:pt x="330270" y="160506"/>
                </a:cubicBezTo>
                <a:lnTo>
                  <a:pt x="324850" y="160506"/>
                </a:lnTo>
                <a:cubicBezTo>
                  <a:pt x="326518" y="168030"/>
                  <a:pt x="327768" y="176389"/>
                  <a:pt x="327768" y="184749"/>
                </a:cubicBezTo>
                <a:cubicBezTo>
                  <a:pt x="327768" y="240341"/>
                  <a:pt x="282325" y="285483"/>
                  <a:pt x="226459" y="285483"/>
                </a:cubicBezTo>
                <a:cubicBezTo>
                  <a:pt x="171009" y="285483"/>
                  <a:pt x="125983" y="240341"/>
                  <a:pt x="125983" y="184749"/>
                </a:cubicBezTo>
                <a:cubicBezTo>
                  <a:pt x="125983" y="176389"/>
                  <a:pt x="126817" y="168030"/>
                  <a:pt x="128484" y="160506"/>
                </a:cubicBezTo>
                <a:lnTo>
                  <a:pt x="123064" y="160506"/>
                </a:lnTo>
                <a:cubicBezTo>
                  <a:pt x="113058" y="160506"/>
                  <a:pt x="105137" y="152982"/>
                  <a:pt x="105137" y="143786"/>
                </a:cubicBezTo>
                <a:lnTo>
                  <a:pt x="105137" y="130411"/>
                </a:lnTo>
                <a:cubicBezTo>
                  <a:pt x="105137" y="120797"/>
                  <a:pt x="113058" y="113692"/>
                  <a:pt x="123064" y="113692"/>
                </a:cubicBezTo>
                <a:lnTo>
                  <a:pt x="123898" y="113692"/>
                </a:lnTo>
                <a:lnTo>
                  <a:pt x="123898" y="104496"/>
                </a:lnTo>
                <a:cubicBezTo>
                  <a:pt x="123898" y="64370"/>
                  <a:pt x="156000" y="29259"/>
                  <a:pt x="200610" y="18809"/>
                </a:cubicBezTo>
                <a:lnTo>
                  <a:pt x="200610" y="12540"/>
                </a:lnTo>
                <a:cubicBezTo>
                  <a:pt x="200610" y="5434"/>
                  <a:pt x="206864" y="0"/>
                  <a:pt x="214368" y="0"/>
                </a:cubicBezTo>
                <a:close/>
              </a:path>
            </a:pathLst>
          </a:custGeom>
          <a:solidFill>
            <a:srgbClr val="FFFFFF"/>
          </a:solidFill>
          <a:ln>
            <a:noFill/>
          </a:ln>
        </p:spPr>
        <p:txBody>
          <a:bodyPr anchorCtr="0" anchor="ctr" bIns="22850" lIns="45725" spcFirstLastPara="1" rIns="45725" wrap="square" tIns="22850">
            <a:noAutofit/>
          </a:bodyPr>
          <a:lstStyle/>
          <a:p>
            <a:pPr indent="0" lvl="0" marL="0" marR="0" rtl="0" algn="l">
              <a:lnSpc>
                <a:spcPct val="100000"/>
              </a:lnSpc>
              <a:spcBef>
                <a:spcPts val="0"/>
              </a:spcBef>
              <a:spcAft>
                <a:spcPts val="0"/>
              </a:spcAft>
              <a:buClr>
                <a:srgbClr val="000000"/>
              </a:buClr>
              <a:buSzPts val="400"/>
              <a:buFont typeface="Calibri"/>
              <a:buNone/>
            </a:pPr>
            <a:r>
              <a:t/>
            </a:r>
            <a:endParaRPr b="0" i="0" sz="400" u="none" cap="none" strike="noStrike">
              <a:solidFill>
                <a:srgbClr val="000000"/>
              </a:solidFill>
              <a:latin typeface="Calibri"/>
              <a:ea typeface="Calibri"/>
              <a:cs typeface="Calibri"/>
              <a:sym typeface="Calibri"/>
            </a:endParaRPr>
          </a:p>
        </p:txBody>
      </p:sp>
      <p:sp>
        <p:nvSpPr>
          <p:cNvPr id="668" name="Google Shape;668;g311d5cb9a0a_0_344"/>
          <p:cNvSpPr/>
          <p:nvPr/>
        </p:nvSpPr>
        <p:spPr>
          <a:xfrm rot="5400000">
            <a:off x="5756914" y="4055945"/>
            <a:ext cx="297440" cy="118300"/>
          </a:xfrm>
          <a:custGeom>
            <a:rect b="b" l="l" r="r" t="t"/>
            <a:pathLst>
              <a:path extrusionOk="0" h="171450" w="959485">
                <a:moveTo>
                  <a:pt x="114300" y="66522"/>
                </a:moveTo>
                <a:lnTo>
                  <a:pt x="0" y="66522"/>
                </a:lnTo>
                <a:lnTo>
                  <a:pt x="0" y="104622"/>
                </a:lnTo>
                <a:lnTo>
                  <a:pt x="114300" y="104622"/>
                </a:lnTo>
                <a:lnTo>
                  <a:pt x="114300" y="66522"/>
                </a:lnTo>
                <a:close/>
              </a:path>
              <a:path extrusionOk="0" h="171450" w="959485">
                <a:moveTo>
                  <a:pt x="266700" y="66522"/>
                </a:moveTo>
                <a:lnTo>
                  <a:pt x="152400" y="66522"/>
                </a:lnTo>
                <a:lnTo>
                  <a:pt x="152400" y="104622"/>
                </a:lnTo>
                <a:lnTo>
                  <a:pt x="266700" y="104622"/>
                </a:lnTo>
                <a:lnTo>
                  <a:pt x="266700" y="66522"/>
                </a:lnTo>
                <a:close/>
              </a:path>
              <a:path extrusionOk="0" h="171450" w="959485">
                <a:moveTo>
                  <a:pt x="419100" y="66523"/>
                </a:moveTo>
                <a:lnTo>
                  <a:pt x="304800" y="66523"/>
                </a:lnTo>
                <a:lnTo>
                  <a:pt x="304800" y="104623"/>
                </a:lnTo>
                <a:lnTo>
                  <a:pt x="419100" y="104623"/>
                </a:lnTo>
                <a:lnTo>
                  <a:pt x="419100" y="66523"/>
                </a:lnTo>
                <a:close/>
              </a:path>
              <a:path extrusionOk="0" h="171450" w="959485">
                <a:moveTo>
                  <a:pt x="571500" y="66523"/>
                </a:moveTo>
                <a:lnTo>
                  <a:pt x="457200" y="66523"/>
                </a:lnTo>
                <a:lnTo>
                  <a:pt x="457200" y="104623"/>
                </a:lnTo>
                <a:lnTo>
                  <a:pt x="571500" y="104623"/>
                </a:lnTo>
                <a:lnTo>
                  <a:pt x="571500" y="66523"/>
                </a:lnTo>
                <a:close/>
              </a:path>
              <a:path extrusionOk="0" h="171450" w="959485">
                <a:moveTo>
                  <a:pt x="723900" y="66523"/>
                </a:moveTo>
                <a:lnTo>
                  <a:pt x="609600" y="66523"/>
                </a:lnTo>
                <a:lnTo>
                  <a:pt x="609600" y="104623"/>
                </a:lnTo>
                <a:lnTo>
                  <a:pt x="723900" y="104623"/>
                </a:lnTo>
                <a:lnTo>
                  <a:pt x="723900" y="66523"/>
                </a:lnTo>
                <a:close/>
              </a:path>
              <a:path extrusionOk="0" h="171450" w="959485">
                <a:moveTo>
                  <a:pt x="876300" y="89670"/>
                </a:moveTo>
                <a:lnTo>
                  <a:pt x="797232" y="135793"/>
                </a:lnTo>
                <a:lnTo>
                  <a:pt x="791581" y="140822"/>
                </a:lnTo>
                <a:lnTo>
                  <a:pt x="788408" y="147399"/>
                </a:lnTo>
                <a:lnTo>
                  <a:pt x="787932" y="154687"/>
                </a:lnTo>
                <a:lnTo>
                  <a:pt x="790375" y="161847"/>
                </a:lnTo>
                <a:lnTo>
                  <a:pt x="795404" y="167497"/>
                </a:lnTo>
                <a:lnTo>
                  <a:pt x="801982" y="170671"/>
                </a:lnTo>
                <a:lnTo>
                  <a:pt x="809270" y="171146"/>
                </a:lnTo>
                <a:lnTo>
                  <a:pt x="816429" y="168703"/>
                </a:lnTo>
                <a:lnTo>
                  <a:pt x="926280" y="104623"/>
                </a:lnTo>
                <a:lnTo>
                  <a:pt x="876300" y="104623"/>
                </a:lnTo>
                <a:lnTo>
                  <a:pt x="876300" y="89670"/>
                </a:lnTo>
                <a:close/>
              </a:path>
              <a:path extrusionOk="0" h="171450" w="959485">
                <a:moveTo>
                  <a:pt x="850665" y="66523"/>
                </a:moveTo>
                <a:lnTo>
                  <a:pt x="762000" y="66523"/>
                </a:lnTo>
                <a:lnTo>
                  <a:pt x="762000" y="104623"/>
                </a:lnTo>
                <a:lnTo>
                  <a:pt x="850665" y="104623"/>
                </a:lnTo>
                <a:lnTo>
                  <a:pt x="876300" y="89670"/>
                </a:lnTo>
                <a:lnTo>
                  <a:pt x="876300" y="81476"/>
                </a:lnTo>
                <a:lnTo>
                  <a:pt x="850665" y="66523"/>
                </a:lnTo>
                <a:close/>
              </a:path>
              <a:path extrusionOk="0" h="171450" w="959485">
                <a:moveTo>
                  <a:pt x="883323" y="85573"/>
                </a:moveTo>
                <a:lnTo>
                  <a:pt x="876300" y="89670"/>
                </a:lnTo>
                <a:lnTo>
                  <a:pt x="876300" y="104623"/>
                </a:lnTo>
                <a:lnTo>
                  <a:pt x="914400" y="104623"/>
                </a:lnTo>
                <a:lnTo>
                  <a:pt x="914400" y="102028"/>
                </a:lnTo>
                <a:lnTo>
                  <a:pt x="911532" y="102028"/>
                </a:lnTo>
                <a:lnTo>
                  <a:pt x="883323" y="85573"/>
                </a:lnTo>
                <a:close/>
              </a:path>
              <a:path extrusionOk="0" h="171450" w="959485">
                <a:moveTo>
                  <a:pt x="921131" y="66523"/>
                </a:moveTo>
                <a:lnTo>
                  <a:pt x="914400" y="66523"/>
                </a:lnTo>
                <a:lnTo>
                  <a:pt x="914400" y="104623"/>
                </a:lnTo>
                <a:lnTo>
                  <a:pt x="921131" y="104623"/>
                </a:lnTo>
                <a:lnTo>
                  <a:pt x="921131" y="66523"/>
                </a:lnTo>
                <a:close/>
              </a:path>
              <a:path extrusionOk="0" h="171450" w="959485">
                <a:moveTo>
                  <a:pt x="926280" y="66523"/>
                </a:moveTo>
                <a:lnTo>
                  <a:pt x="921131" y="66523"/>
                </a:lnTo>
                <a:lnTo>
                  <a:pt x="921131" y="104623"/>
                </a:lnTo>
                <a:lnTo>
                  <a:pt x="926280" y="104623"/>
                </a:lnTo>
                <a:lnTo>
                  <a:pt x="958937" y="85573"/>
                </a:lnTo>
                <a:lnTo>
                  <a:pt x="926280" y="66523"/>
                </a:lnTo>
                <a:close/>
              </a:path>
              <a:path extrusionOk="0" h="171450" w="959485">
                <a:moveTo>
                  <a:pt x="911532" y="69118"/>
                </a:moveTo>
                <a:lnTo>
                  <a:pt x="883323" y="85573"/>
                </a:lnTo>
                <a:lnTo>
                  <a:pt x="911532" y="102028"/>
                </a:lnTo>
                <a:lnTo>
                  <a:pt x="911532" y="69118"/>
                </a:lnTo>
                <a:close/>
              </a:path>
              <a:path extrusionOk="0" h="171450" w="959485">
                <a:moveTo>
                  <a:pt x="914400" y="69118"/>
                </a:moveTo>
                <a:lnTo>
                  <a:pt x="911532" y="69118"/>
                </a:lnTo>
                <a:lnTo>
                  <a:pt x="911532" y="102028"/>
                </a:lnTo>
                <a:lnTo>
                  <a:pt x="914400" y="102028"/>
                </a:lnTo>
                <a:lnTo>
                  <a:pt x="914400" y="69118"/>
                </a:lnTo>
                <a:close/>
              </a:path>
              <a:path extrusionOk="0" h="171450" w="959485">
                <a:moveTo>
                  <a:pt x="914400" y="66523"/>
                </a:moveTo>
                <a:lnTo>
                  <a:pt x="876300" y="66523"/>
                </a:lnTo>
                <a:lnTo>
                  <a:pt x="876300" y="81476"/>
                </a:lnTo>
                <a:lnTo>
                  <a:pt x="883323" y="85573"/>
                </a:lnTo>
                <a:lnTo>
                  <a:pt x="911532" y="69118"/>
                </a:lnTo>
                <a:lnTo>
                  <a:pt x="914400" y="69118"/>
                </a:lnTo>
                <a:lnTo>
                  <a:pt x="914400" y="66523"/>
                </a:lnTo>
                <a:close/>
              </a:path>
              <a:path extrusionOk="0" h="171450" w="959485">
                <a:moveTo>
                  <a:pt x="809270" y="0"/>
                </a:moveTo>
                <a:lnTo>
                  <a:pt x="801982" y="475"/>
                </a:lnTo>
                <a:lnTo>
                  <a:pt x="795405" y="3648"/>
                </a:lnTo>
                <a:lnTo>
                  <a:pt x="790375" y="9299"/>
                </a:lnTo>
                <a:lnTo>
                  <a:pt x="787932" y="16459"/>
                </a:lnTo>
                <a:lnTo>
                  <a:pt x="788408" y="23746"/>
                </a:lnTo>
                <a:lnTo>
                  <a:pt x="791581" y="30323"/>
                </a:lnTo>
                <a:lnTo>
                  <a:pt x="797232" y="35353"/>
                </a:lnTo>
                <a:lnTo>
                  <a:pt x="876300" y="81476"/>
                </a:lnTo>
                <a:lnTo>
                  <a:pt x="876300" y="66523"/>
                </a:lnTo>
                <a:lnTo>
                  <a:pt x="926280" y="66523"/>
                </a:lnTo>
                <a:lnTo>
                  <a:pt x="816429" y="2443"/>
                </a:lnTo>
                <a:lnTo>
                  <a:pt x="809270" y="0"/>
                </a:lnTo>
                <a:close/>
              </a:path>
            </a:pathLst>
          </a:custGeom>
          <a:solidFill>
            <a:srgbClr val="833C0B"/>
          </a:solidFill>
          <a:ln>
            <a:noFill/>
          </a:ln>
        </p:spPr>
        <p:txBody>
          <a:bodyPr anchorCtr="0" anchor="t" bIns="0" lIns="0" spcFirstLastPara="1" rIns="0" wrap="square" tIns="0">
            <a:noAutofit/>
          </a:bodyPr>
          <a:lstStyle/>
          <a:p>
            <a:pPr indent="0" lvl="0" marL="0" marR="0" rtl="0" algn="l">
              <a:lnSpc>
                <a:spcPct val="35353"/>
              </a:lnSpc>
              <a:spcBef>
                <a:spcPts val="0"/>
              </a:spcBef>
              <a:spcAft>
                <a:spcPts val="0"/>
              </a:spcAft>
              <a:buClr>
                <a:srgbClr val="000000"/>
              </a:buClr>
              <a:buSzPts val="9900"/>
              <a:buFont typeface="Calibri"/>
              <a:buNone/>
            </a:pPr>
            <a:r>
              <a:t/>
            </a:r>
            <a:endParaRPr b="0" i="0" sz="9900" u="none" cap="none" strike="noStrike">
              <a:solidFill>
                <a:srgbClr val="000000"/>
              </a:solidFill>
              <a:latin typeface="Calibri"/>
              <a:ea typeface="Calibri"/>
              <a:cs typeface="Calibri"/>
              <a:sym typeface="Calibri"/>
            </a:endParaRPr>
          </a:p>
        </p:txBody>
      </p:sp>
      <p:sp>
        <p:nvSpPr>
          <p:cNvPr id="669" name="Google Shape;669;g311d5cb9a0a_0_344"/>
          <p:cNvSpPr/>
          <p:nvPr/>
        </p:nvSpPr>
        <p:spPr>
          <a:xfrm rot="9634075">
            <a:off x="4021366" y="1715067"/>
            <a:ext cx="958939" cy="171352"/>
          </a:xfrm>
          <a:custGeom>
            <a:rect b="b" l="l" r="r" t="t"/>
            <a:pathLst>
              <a:path extrusionOk="0" h="171450" w="959485">
                <a:moveTo>
                  <a:pt x="114300" y="66522"/>
                </a:moveTo>
                <a:lnTo>
                  <a:pt x="0" y="66522"/>
                </a:lnTo>
                <a:lnTo>
                  <a:pt x="0" y="104622"/>
                </a:lnTo>
                <a:lnTo>
                  <a:pt x="114300" y="104622"/>
                </a:lnTo>
                <a:lnTo>
                  <a:pt x="114300" y="66522"/>
                </a:lnTo>
                <a:close/>
              </a:path>
              <a:path extrusionOk="0" h="171450" w="959485">
                <a:moveTo>
                  <a:pt x="266700" y="66522"/>
                </a:moveTo>
                <a:lnTo>
                  <a:pt x="152400" y="66522"/>
                </a:lnTo>
                <a:lnTo>
                  <a:pt x="152400" y="104622"/>
                </a:lnTo>
                <a:lnTo>
                  <a:pt x="266700" y="104622"/>
                </a:lnTo>
                <a:lnTo>
                  <a:pt x="266700" y="66522"/>
                </a:lnTo>
                <a:close/>
              </a:path>
              <a:path extrusionOk="0" h="171450" w="959485">
                <a:moveTo>
                  <a:pt x="419100" y="66523"/>
                </a:moveTo>
                <a:lnTo>
                  <a:pt x="304800" y="66523"/>
                </a:lnTo>
                <a:lnTo>
                  <a:pt x="304800" y="104623"/>
                </a:lnTo>
                <a:lnTo>
                  <a:pt x="419100" y="104623"/>
                </a:lnTo>
                <a:lnTo>
                  <a:pt x="419100" y="66523"/>
                </a:lnTo>
                <a:close/>
              </a:path>
              <a:path extrusionOk="0" h="171450" w="959485">
                <a:moveTo>
                  <a:pt x="571500" y="66523"/>
                </a:moveTo>
                <a:lnTo>
                  <a:pt x="457200" y="66523"/>
                </a:lnTo>
                <a:lnTo>
                  <a:pt x="457200" y="104623"/>
                </a:lnTo>
                <a:lnTo>
                  <a:pt x="571500" y="104623"/>
                </a:lnTo>
                <a:lnTo>
                  <a:pt x="571500" y="66523"/>
                </a:lnTo>
                <a:close/>
              </a:path>
              <a:path extrusionOk="0" h="171450" w="959485">
                <a:moveTo>
                  <a:pt x="723900" y="66523"/>
                </a:moveTo>
                <a:lnTo>
                  <a:pt x="609600" y="66523"/>
                </a:lnTo>
                <a:lnTo>
                  <a:pt x="609600" y="104623"/>
                </a:lnTo>
                <a:lnTo>
                  <a:pt x="723900" y="104623"/>
                </a:lnTo>
                <a:lnTo>
                  <a:pt x="723900" y="66523"/>
                </a:lnTo>
                <a:close/>
              </a:path>
              <a:path extrusionOk="0" h="171450" w="959485">
                <a:moveTo>
                  <a:pt x="876300" y="89670"/>
                </a:moveTo>
                <a:lnTo>
                  <a:pt x="797232" y="135793"/>
                </a:lnTo>
                <a:lnTo>
                  <a:pt x="791581" y="140822"/>
                </a:lnTo>
                <a:lnTo>
                  <a:pt x="788408" y="147399"/>
                </a:lnTo>
                <a:lnTo>
                  <a:pt x="787932" y="154687"/>
                </a:lnTo>
                <a:lnTo>
                  <a:pt x="790375" y="161847"/>
                </a:lnTo>
                <a:lnTo>
                  <a:pt x="795404" y="167497"/>
                </a:lnTo>
                <a:lnTo>
                  <a:pt x="801982" y="170671"/>
                </a:lnTo>
                <a:lnTo>
                  <a:pt x="809270" y="171146"/>
                </a:lnTo>
                <a:lnTo>
                  <a:pt x="816429" y="168703"/>
                </a:lnTo>
                <a:lnTo>
                  <a:pt x="926280" y="104623"/>
                </a:lnTo>
                <a:lnTo>
                  <a:pt x="876300" y="104623"/>
                </a:lnTo>
                <a:lnTo>
                  <a:pt x="876300" y="89670"/>
                </a:lnTo>
                <a:close/>
              </a:path>
              <a:path extrusionOk="0" h="171450" w="959485">
                <a:moveTo>
                  <a:pt x="850665" y="66523"/>
                </a:moveTo>
                <a:lnTo>
                  <a:pt x="762000" y="66523"/>
                </a:lnTo>
                <a:lnTo>
                  <a:pt x="762000" y="104623"/>
                </a:lnTo>
                <a:lnTo>
                  <a:pt x="850665" y="104623"/>
                </a:lnTo>
                <a:lnTo>
                  <a:pt x="876300" y="89670"/>
                </a:lnTo>
                <a:lnTo>
                  <a:pt x="876300" y="81476"/>
                </a:lnTo>
                <a:lnTo>
                  <a:pt x="850665" y="66523"/>
                </a:lnTo>
                <a:close/>
              </a:path>
              <a:path extrusionOk="0" h="171450" w="959485">
                <a:moveTo>
                  <a:pt x="883323" y="85573"/>
                </a:moveTo>
                <a:lnTo>
                  <a:pt x="876300" y="89670"/>
                </a:lnTo>
                <a:lnTo>
                  <a:pt x="876300" y="104623"/>
                </a:lnTo>
                <a:lnTo>
                  <a:pt x="914400" y="104623"/>
                </a:lnTo>
                <a:lnTo>
                  <a:pt x="914400" y="102028"/>
                </a:lnTo>
                <a:lnTo>
                  <a:pt x="911532" y="102028"/>
                </a:lnTo>
                <a:lnTo>
                  <a:pt x="883323" y="85573"/>
                </a:lnTo>
                <a:close/>
              </a:path>
              <a:path extrusionOk="0" h="171450" w="959485">
                <a:moveTo>
                  <a:pt x="921131" y="66523"/>
                </a:moveTo>
                <a:lnTo>
                  <a:pt x="914400" y="66523"/>
                </a:lnTo>
                <a:lnTo>
                  <a:pt x="914400" y="104623"/>
                </a:lnTo>
                <a:lnTo>
                  <a:pt x="921131" y="104623"/>
                </a:lnTo>
                <a:lnTo>
                  <a:pt x="921131" y="66523"/>
                </a:lnTo>
                <a:close/>
              </a:path>
              <a:path extrusionOk="0" h="171450" w="959485">
                <a:moveTo>
                  <a:pt x="926280" y="66523"/>
                </a:moveTo>
                <a:lnTo>
                  <a:pt x="921131" y="66523"/>
                </a:lnTo>
                <a:lnTo>
                  <a:pt x="921131" y="104623"/>
                </a:lnTo>
                <a:lnTo>
                  <a:pt x="926280" y="104623"/>
                </a:lnTo>
                <a:lnTo>
                  <a:pt x="958937" y="85573"/>
                </a:lnTo>
                <a:lnTo>
                  <a:pt x="926280" y="66523"/>
                </a:lnTo>
                <a:close/>
              </a:path>
              <a:path extrusionOk="0" h="171450" w="959485">
                <a:moveTo>
                  <a:pt x="911532" y="69118"/>
                </a:moveTo>
                <a:lnTo>
                  <a:pt x="883323" y="85573"/>
                </a:lnTo>
                <a:lnTo>
                  <a:pt x="911532" y="102028"/>
                </a:lnTo>
                <a:lnTo>
                  <a:pt x="911532" y="69118"/>
                </a:lnTo>
                <a:close/>
              </a:path>
              <a:path extrusionOk="0" h="171450" w="959485">
                <a:moveTo>
                  <a:pt x="914400" y="69118"/>
                </a:moveTo>
                <a:lnTo>
                  <a:pt x="911532" y="69118"/>
                </a:lnTo>
                <a:lnTo>
                  <a:pt x="911532" y="102028"/>
                </a:lnTo>
                <a:lnTo>
                  <a:pt x="914400" y="102028"/>
                </a:lnTo>
                <a:lnTo>
                  <a:pt x="914400" y="69118"/>
                </a:lnTo>
                <a:close/>
              </a:path>
              <a:path extrusionOk="0" h="171450" w="959485">
                <a:moveTo>
                  <a:pt x="914400" y="66523"/>
                </a:moveTo>
                <a:lnTo>
                  <a:pt x="876300" y="66523"/>
                </a:lnTo>
                <a:lnTo>
                  <a:pt x="876300" y="81476"/>
                </a:lnTo>
                <a:lnTo>
                  <a:pt x="883323" y="85573"/>
                </a:lnTo>
                <a:lnTo>
                  <a:pt x="911532" y="69118"/>
                </a:lnTo>
                <a:lnTo>
                  <a:pt x="914400" y="69118"/>
                </a:lnTo>
                <a:lnTo>
                  <a:pt x="914400" y="66523"/>
                </a:lnTo>
                <a:close/>
              </a:path>
              <a:path extrusionOk="0" h="171450" w="959485">
                <a:moveTo>
                  <a:pt x="809270" y="0"/>
                </a:moveTo>
                <a:lnTo>
                  <a:pt x="801982" y="475"/>
                </a:lnTo>
                <a:lnTo>
                  <a:pt x="795405" y="3648"/>
                </a:lnTo>
                <a:lnTo>
                  <a:pt x="790375" y="9299"/>
                </a:lnTo>
                <a:lnTo>
                  <a:pt x="787932" y="16459"/>
                </a:lnTo>
                <a:lnTo>
                  <a:pt x="788408" y="23746"/>
                </a:lnTo>
                <a:lnTo>
                  <a:pt x="791581" y="30323"/>
                </a:lnTo>
                <a:lnTo>
                  <a:pt x="797232" y="35353"/>
                </a:lnTo>
                <a:lnTo>
                  <a:pt x="876300" y="81476"/>
                </a:lnTo>
                <a:lnTo>
                  <a:pt x="876300" y="66523"/>
                </a:lnTo>
                <a:lnTo>
                  <a:pt x="926280" y="66523"/>
                </a:lnTo>
                <a:lnTo>
                  <a:pt x="816429" y="2443"/>
                </a:lnTo>
                <a:lnTo>
                  <a:pt x="809270" y="0"/>
                </a:lnTo>
                <a:close/>
              </a:path>
            </a:pathLst>
          </a:custGeom>
          <a:solidFill>
            <a:srgbClr val="EBC473"/>
          </a:solidFill>
          <a:ln>
            <a:noFill/>
          </a:ln>
        </p:spPr>
        <p:txBody>
          <a:bodyPr anchorCtr="0" anchor="t" bIns="0" lIns="0" spcFirstLastPara="1" rIns="0" wrap="square" tIns="0">
            <a:noAutofit/>
          </a:bodyPr>
          <a:lstStyle/>
          <a:p>
            <a:pPr indent="0" lvl="0" marL="0" marR="0" rtl="0" algn="l">
              <a:lnSpc>
                <a:spcPct val="35353"/>
              </a:lnSpc>
              <a:spcBef>
                <a:spcPts val="0"/>
              </a:spcBef>
              <a:spcAft>
                <a:spcPts val="0"/>
              </a:spcAft>
              <a:buClr>
                <a:srgbClr val="000000"/>
              </a:buClr>
              <a:buSzPts val="9900"/>
              <a:buFont typeface="Calibri"/>
              <a:buNone/>
            </a:pPr>
            <a:r>
              <a:t/>
            </a:r>
            <a:endParaRPr b="0" i="0" sz="9900" u="none" cap="none" strike="noStrike">
              <a:solidFill>
                <a:srgbClr val="000000"/>
              </a:solidFill>
              <a:latin typeface="Calibri"/>
              <a:ea typeface="Calibri"/>
              <a:cs typeface="Calibri"/>
              <a:sym typeface="Calibri"/>
            </a:endParaRPr>
          </a:p>
        </p:txBody>
      </p:sp>
      <p:sp>
        <p:nvSpPr>
          <p:cNvPr id="670" name="Google Shape;670;g311d5cb9a0a_0_344"/>
          <p:cNvSpPr/>
          <p:nvPr/>
        </p:nvSpPr>
        <p:spPr>
          <a:xfrm rot="1261531">
            <a:off x="7097002" y="1484633"/>
            <a:ext cx="822339" cy="195104"/>
          </a:xfrm>
          <a:custGeom>
            <a:rect b="b" l="l" r="r" t="t"/>
            <a:pathLst>
              <a:path extrusionOk="0" h="171450" w="959485">
                <a:moveTo>
                  <a:pt x="114300" y="66522"/>
                </a:moveTo>
                <a:lnTo>
                  <a:pt x="0" y="66522"/>
                </a:lnTo>
                <a:lnTo>
                  <a:pt x="0" y="104622"/>
                </a:lnTo>
                <a:lnTo>
                  <a:pt x="114300" y="104622"/>
                </a:lnTo>
                <a:lnTo>
                  <a:pt x="114300" y="66522"/>
                </a:lnTo>
                <a:close/>
              </a:path>
              <a:path extrusionOk="0" h="171450" w="959485">
                <a:moveTo>
                  <a:pt x="266700" y="66522"/>
                </a:moveTo>
                <a:lnTo>
                  <a:pt x="152400" y="66522"/>
                </a:lnTo>
                <a:lnTo>
                  <a:pt x="152400" y="104622"/>
                </a:lnTo>
                <a:lnTo>
                  <a:pt x="266700" y="104622"/>
                </a:lnTo>
                <a:lnTo>
                  <a:pt x="266700" y="66522"/>
                </a:lnTo>
                <a:close/>
              </a:path>
              <a:path extrusionOk="0" h="171450" w="959485">
                <a:moveTo>
                  <a:pt x="419100" y="66523"/>
                </a:moveTo>
                <a:lnTo>
                  <a:pt x="304800" y="66523"/>
                </a:lnTo>
                <a:lnTo>
                  <a:pt x="304800" y="104623"/>
                </a:lnTo>
                <a:lnTo>
                  <a:pt x="419100" y="104623"/>
                </a:lnTo>
                <a:lnTo>
                  <a:pt x="419100" y="66523"/>
                </a:lnTo>
                <a:close/>
              </a:path>
              <a:path extrusionOk="0" h="171450" w="959485">
                <a:moveTo>
                  <a:pt x="571500" y="66523"/>
                </a:moveTo>
                <a:lnTo>
                  <a:pt x="457200" y="66523"/>
                </a:lnTo>
                <a:lnTo>
                  <a:pt x="457200" y="104623"/>
                </a:lnTo>
                <a:lnTo>
                  <a:pt x="571500" y="104623"/>
                </a:lnTo>
                <a:lnTo>
                  <a:pt x="571500" y="66523"/>
                </a:lnTo>
                <a:close/>
              </a:path>
              <a:path extrusionOk="0" h="171450" w="959485">
                <a:moveTo>
                  <a:pt x="723900" y="66523"/>
                </a:moveTo>
                <a:lnTo>
                  <a:pt x="609600" y="66523"/>
                </a:lnTo>
                <a:lnTo>
                  <a:pt x="609600" y="104623"/>
                </a:lnTo>
                <a:lnTo>
                  <a:pt x="723900" y="104623"/>
                </a:lnTo>
                <a:lnTo>
                  <a:pt x="723900" y="66523"/>
                </a:lnTo>
                <a:close/>
              </a:path>
              <a:path extrusionOk="0" h="171450" w="959485">
                <a:moveTo>
                  <a:pt x="876300" y="89670"/>
                </a:moveTo>
                <a:lnTo>
                  <a:pt x="797232" y="135793"/>
                </a:lnTo>
                <a:lnTo>
                  <a:pt x="791581" y="140822"/>
                </a:lnTo>
                <a:lnTo>
                  <a:pt x="788408" y="147399"/>
                </a:lnTo>
                <a:lnTo>
                  <a:pt x="787932" y="154687"/>
                </a:lnTo>
                <a:lnTo>
                  <a:pt x="790375" y="161847"/>
                </a:lnTo>
                <a:lnTo>
                  <a:pt x="795404" y="167497"/>
                </a:lnTo>
                <a:lnTo>
                  <a:pt x="801982" y="170671"/>
                </a:lnTo>
                <a:lnTo>
                  <a:pt x="809270" y="171146"/>
                </a:lnTo>
                <a:lnTo>
                  <a:pt x="816429" y="168703"/>
                </a:lnTo>
                <a:lnTo>
                  <a:pt x="926280" y="104623"/>
                </a:lnTo>
                <a:lnTo>
                  <a:pt x="876300" y="104623"/>
                </a:lnTo>
                <a:lnTo>
                  <a:pt x="876300" y="89670"/>
                </a:lnTo>
                <a:close/>
              </a:path>
              <a:path extrusionOk="0" h="171450" w="959485">
                <a:moveTo>
                  <a:pt x="850665" y="66523"/>
                </a:moveTo>
                <a:lnTo>
                  <a:pt x="762000" y="66523"/>
                </a:lnTo>
                <a:lnTo>
                  <a:pt x="762000" y="104623"/>
                </a:lnTo>
                <a:lnTo>
                  <a:pt x="850665" y="104623"/>
                </a:lnTo>
                <a:lnTo>
                  <a:pt x="876300" y="89670"/>
                </a:lnTo>
                <a:lnTo>
                  <a:pt x="876300" y="81476"/>
                </a:lnTo>
                <a:lnTo>
                  <a:pt x="850665" y="66523"/>
                </a:lnTo>
                <a:close/>
              </a:path>
              <a:path extrusionOk="0" h="171450" w="959485">
                <a:moveTo>
                  <a:pt x="883323" y="85573"/>
                </a:moveTo>
                <a:lnTo>
                  <a:pt x="876300" y="89670"/>
                </a:lnTo>
                <a:lnTo>
                  <a:pt x="876300" y="104623"/>
                </a:lnTo>
                <a:lnTo>
                  <a:pt x="914400" y="104623"/>
                </a:lnTo>
                <a:lnTo>
                  <a:pt x="914400" y="102028"/>
                </a:lnTo>
                <a:lnTo>
                  <a:pt x="911532" y="102028"/>
                </a:lnTo>
                <a:lnTo>
                  <a:pt x="883323" y="85573"/>
                </a:lnTo>
                <a:close/>
              </a:path>
              <a:path extrusionOk="0" h="171450" w="959485">
                <a:moveTo>
                  <a:pt x="921131" y="66523"/>
                </a:moveTo>
                <a:lnTo>
                  <a:pt x="914400" y="66523"/>
                </a:lnTo>
                <a:lnTo>
                  <a:pt x="914400" y="104623"/>
                </a:lnTo>
                <a:lnTo>
                  <a:pt x="921131" y="104623"/>
                </a:lnTo>
                <a:lnTo>
                  <a:pt x="921131" y="66523"/>
                </a:lnTo>
                <a:close/>
              </a:path>
              <a:path extrusionOk="0" h="171450" w="959485">
                <a:moveTo>
                  <a:pt x="926280" y="66523"/>
                </a:moveTo>
                <a:lnTo>
                  <a:pt x="921131" y="66523"/>
                </a:lnTo>
                <a:lnTo>
                  <a:pt x="921131" y="104623"/>
                </a:lnTo>
                <a:lnTo>
                  <a:pt x="926280" y="104623"/>
                </a:lnTo>
                <a:lnTo>
                  <a:pt x="958937" y="85573"/>
                </a:lnTo>
                <a:lnTo>
                  <a:pt x="926280" y="66523"/>
                </a:lnTo>
                <a:close/>
              </a:path>
              <a:path extrusionOk="0" h="171450" w="959485">
                <a:moveTo>
                  <a:pt x="911532" y="69118"/>
                </a:moveTo>
                <a:lnTo>
                  <a:pt x="883323" y="85573"/>
                </a:lnTo>
                <a:lnTo>
                  <a:pt x="911532" y="102028"/>
                </a:lnTo>
                <a:lnTo>
                  <a:pt x="911532" y="69118"/>
                </a:lnTo>
                <a:close/>
              </a:path>
              <a:path extrusionOk="0" h="171450" w="959485">
                <a:moveTo>
                  <a:pt x="914400" y="69118"/>
                </a:moveTo>
                <a:lnTo>
                  <a:pt x="911532" y="69118"/>
                </a:lnTo>
                <a:lnTo>
                  <a:pt x="911532" y="102028"/>
                </a:lnTo>
                <a:lnTo>
                  <a:pt x="914400" y="102028"/>
                </a:lnTo>
                <a:lnTo>
                  <a:pt x="914400" y="69118"/>
                </a:lnTo>
                <a:close/>
              </a:path>
              <a:path extrusionOk="0" h="171450" w="959485">
                <a:moveTo>
                  <a:pt x="914400" y="66523"/>
                </a:moveTo>
                <a:lnTo>
                  <a:pt x="876300" y="66523"/>
                </a:lnTo>
                <a:lnTo>
                  <a:pt x="876300" y="81476"/>
                </a:lnTo>
                <a:lnTo>
                  <a:pt x="883323" y="85573"/>
                </a:lnTo>
                <a:lnTo>
                  <a:pt x="911532" y="69118"/>
                </a:lnTo>
                <a:lnTo>
                  <a:pt x="914400" y="69118"/>
                </a:lnTo>
                <a:lnTo>
                  <a:pt x="914400" y="66523"/>
                </a:lnTo>
                <a:close/>
              </a:path>
              <a:path extrusionOk="0" h="171450" w="959485">
                <a:moveTo>
                  <a:pt x="809270" y="0"/>
                </a:moveTo>
                <a:lnTo>
                  <a:pt x="801982" y="475"/>
                </a:lnTo>
                <a:lnTo>
                  <a:pt x="795405" y="3648"/>
                </a:lnTo>
                <a:lnTo>
                  <a:pt x="790375" y="9299"/>
                </a:lnTo>
                <a:lnTo>
                  <a:pt x="787932" y="16459"/>
                </a:lnTo>
                <a:lnTo>
                  <a:pt x="788408" y="23746"/>
                </a:lnTo>
                <a:lnTo>
                  <a:pt x="791581" y="30323"/>
                </a:lnTo>
                <a:lnTo>
                  <a:pt x="797232" y="35353"/>
                </a:lnTo>
                <a:lnTo>
                  <a:pt x="876300" y="81476"/>
                </a:lnTo>
                <a:lnTo>
                  <a:pt x="876300" y="66523"/>
                </a:lnTo>
                <a:lnTo>
                  <a:pt x="926280" y="66523"/>
                </a:lnTo>
                <a:lnTo>
                  <a:pt x="816429" y="2443"/>
                </a:lnTo>
                <a:lnTo>
                  <a:pt x="809270" y="0"/>
                </a:lnTo>
                <a:close/>
              </a:path>
            </a:pathLst>
          </a:custGeom>
          <a:solidFill>
            <a:srgbClr val="00895B"/>
          </a:solidFill>
          <a:ln>
            <a:noFill/>
          </a:ln>
        </p:spPr>
        <p:txBody>
          <a:bodyPr anchorCtr="0" anchor="t" bIns="0" lIns="0" spcFirstLastPara="1" rIns="0" wrap="square" tIns="0">
            <a:noAutofit/>
          </a:bodyPr>
          <a:lstStyle/>
          <a:p>
            <a:pPr indent="0" lvl="0" marL="0" marR="0" rtl="0" algn="l">
              <a:lnSpc>
                <a:spcPct val="35353"/>
              </a:lnSpc>
              <a:spcBef>
                <a:spcPts val="0"/>
              </a:spcBef>
              <a:spcAft>
                <a:spcPts val="0"/>
              </a:spcAft>
              <a:buClr>
                <a:srgbClr val="000000"/>
              </a:buClr>
              <a:buSzPts val="9900"/>
              <a:buFont typeface="Calibri"/>
              <a:buNone/>
            </a:pPr>
            <a:r>
              <a:t/>
            </a:r>
            <a:endParaRPr b="0" i="0" sz="9900" u="none" cap="none" strike="noStrike">
              <a:solidFill>
                <a:srgbClr val="000000"/>
              </a:solidFill>
              <a:latin typeface="Calibri"/>
              <a:ea typeface="Calibri"/>
              <a:cs typeface="Calibri"/>
              <a:sym typeface="Calibri"/>
            </a:endParaRPr>
          </a:p>
        </p:txBody>
      </p:sp>
      <p:sp>
        <p:nvSpPr>
          <p:cNvPr id="671" name="Google Shape;671;g311d5cb9a0a_0_344"/>
          <p:cNvSpPr/>
          <p:nvPr/>
        </p:nvSpPr>
        <p:spPr>
          <a:xfrm>
            <a:off x="5641962" y="3448606"/>
            <a:ext cx="541260" cy="443381"/>
          </a:xfrm>
          <a:custGeom>
            <a:rect b="b" l="l" r="r" t="t"/>
            <a:pathLst>
              <a:path extrusionOk="0" h="954" w="1327">
                <a:moveTo>
                  <a:pt x="1033" y="689"/>
                </a:moveTo>
                <a:lnTo>
                  <a:pt x="792" y="689"/>
                </a:lnTo>
                <a:lnTo>
                  <a:pt x="551" y="689"/>
                </a:lnTo>
                <a:lnTo>
                  <a:pt x="551" y="495"/>
                </a:lnTo>
                <a:lnTo>
                  <a:pt x="792" y="495"/>
                </a:lnTo>
                <a:lnTo>
                  <a:pt x="1033" y="495"/>
                </a:lnTo>
                <a:lnTo>
                  <a:pt x="1033" y="689"/>
                </a:lnTo>
                <a:close/>
                <a:moveTo>
                  <a:pt x="1292" y="789"/>
                </a:moveTo>
                <a:lnTo>
                  <a:pt x="1292" y="854"/>
                </a:lnTo>
                <a:cubicBezTo>
                  <a:pt x="1292" y="890"/>
                  <a:pt x="1263" y="919"/>
                  <a:pt x="1227" y="919"/>
                </a:cubicBezTo>
                <a:lnTo>
                  <a:pt x="809" y="919"/>
                </a:lnTo>
                <a:lnTo>
                  <a:pt x="809" y="724"/>
                </a:lnTo>
                <a:lnTo>
                  <a:pt x="1051" y="724"/>
                </a:lnTo>
                <a:lnTo>
                  <a:pt x="1227" y="724"/>
                </a:lnTo>
                <a:cubicBezTo>
                  <a:pt x="1263" y="724"/>
                  <a:pt x="1292" y="753"/>
                  <a:pt x="1292" y="789"/>
                </a:cubicBezTo>
                <a:close/>
                <a:moveTo>
                  <a:pt x="293" y="724"/>
                </a:moveTo>
                <a:lnTo>
                  <a:pt x="534" y="724"/>
                </a:lnTo>
                <a:lnTo>
                  <a:pt x="775" y="724"/>
                </a:lnTo>
                <a:lnTo>
                  <a:pt x="775" y="919"/>
                </a:lnTo>
                <a:lnTo>
                  <a:pt x="293" y="919"/>
                </a:lnTo>
                <a:lnTo>
                  <a:pt x="293" y="724"/>
                </a:lnTo>
                <a:close/>
                <a:moveTo>
                  <a:pt x="34" y="854"/>
                </a:moveTo>
                <a:lnTo>
                  <a:pt x="34" y="724"/>
                </a:lnTo>
                <a:lnTo>
                  <a:pt x="259" y="724"/>
                </a:lnTo>
                <a:lnTo>
                  <a:pt x="259" y="919"/>
                </a:lnTo>
                <a:lnTo>
                  <a:pt x="99" y="919"/>
                </a:lnTo>
                <a:cubicBezTo>
                  <a:pt x="64" y="919"/>
                  <a:pt x="34" y="890"/>
                  <a:pt x="34" y="854"/>
                </a:cubicBezTo>
                <a:close/>
                <a:moveTo>
                  <a:pt x="34" y="100"/>
                </a:moveTo>
                <a:lnTo>
                  <a:pt x="34" y="100"/>
                </a:lnTo>
                <a:cubicBezTo>
                  <a:pt x="34" y="64"/>
                  <a:pt x="64" y="35"/>
                  <a:pt x="99" y="35"/>
                </a:cubicBezTo>
                <a:lnTo>
                  <a:pt x="517" y="35"/>
                </a:lnTo>
                <a:lnTo>
                  <a:pt x="517" y="230"/>
                </a:lnTo>
                <a:lnTo>
                  <a:pt x="276" y="230"/>
                </a:lnTo>
                <a:lnTo>
                  <a:pt x="34" y="230"/>
                </a:lnTo>
                <a:lnTo>
                  <a:pt x="34" y="100"/>
                </a:lnTo>
                <a:close/>
                <a:moveTo>
                  <a:pt x="1033" y="100"/>
                </a:moveTo>
                <a:lnTo>
                  <a:pt x="1033" y="166"/>
                </a:lnTo>
                <a:cubicBezTo>
                  <a:pt x="1033" y="201"/>
                  <a:pt x="1004" y="230"/>
                  <a:pt x="969" y="230"/>
                </a:cubicBezTo>
                <a:lnTo>
                  <a:pt x="792" y="230"/>
                </a:lnTo>
                <a:lnTo>
                  <a:pt x="551" y="230"/>
                </a:lnTo>
                <a:lnTo>
                  <a:pt x="551" y="35"/>
                </a:lnTo>
                <a:lnTo>
                  <a:pt x="969" y="35"/>
                </a:lnTo>
                <a:cubicBezTo>
                  <a:pt x="1004" y="35"/>
                  <a:pt x="1033" y="64"/>
                  <a:pt x="1033" y="100"/>
                </a:cubicBezTo>
                <a:close/>
                <a:moveTo>
                  <a:pt x="259" y="460"/>
                </a:moveTo>
                <a:lnTo>
                  <a:pt x="34" y="460"/>
                </a:lnTo>
                <a:lnTo>
                  <a:pt x="34" y="264"/>
                </a:lnTo>
                <a:lnTo>
                  <a:pt x="259" y="264"/>
                </a:lnTo>
                <a:lnTo>
                  <a:pt x="259" y="460"/>
                </a:lnTo>
                <a:close/>
                <a:moveTo>
                  <a:pt x="517" y="689"/>
                </a:moveTo>
                <a:lnTo>
                  <a:pt x="276" y="689"/>
                </a:lnTo>
                <a:lnTo>
                  <a:pt x="34" y="689"/>
                </a:lnTo>
                <a:lnTo>
                  <a:pt x="34" y="495"/>
                </a:lnTo>
                <a:lnTo>
                  <a:pt x="276" y="495"/>
                </a:lnTo>
                <a:lnTo>
                  <a:pt x="517" y="495"/>
                </a:lnTo>
                <a:lnTo>
                  <a:pt x="517" y="689"/>
                </a:lnTo>
                <a:close/>
                <a:moveTo>
                  <a:pt x="534" y="460"/>
                </a:moveTo>
                <a:lnTo>
                  <a:pt x="293" y="460"/>
                </a:lnTo>
                <a:lnTo>
                  <a:pt x="293" y="264"/>
                </a:lnTo>
                <a:lnTo>
                  <a:pt x="534" y="264"/>
                </a:lnTo>
                <a:lnTo>
                  <a:pt x="775" y="264"/>
                </a:lnTo>
                <a:lnTo>
                  <a:pt x="775" y="460"/>
                </a:lnTo>
                <a:lnTo>
                  <a:pt x="534" y="460"/>
                </a:lnTo>
                <a:close/>
                <a:moveTo>
                  <a:pt x="1292" y="329"/>
                </a:moveTo>
                <a:lnTo>
                  <a:pt x="1292" y="395"/>
                </a:lnTo>
                <a:cubicBezTo>
                  <a:pt x="1292" y="431"/>
                  <a:pt x="1263" y="460"/>
                  <a:pt x="1227" y="460"/>
                </a:cubicBezTo>
                <a:lnTo>
                  <a:pt x="1051" y="460"/>
                </a:lnTo>
                <a:lnTo>
                  <a:pt x="809" y="460"/>
                </a:lnTo>
                <a:lnTo>
                  <a:pt x="809" y="264"/>
                </a:lnTo>
                <a:lnTo>
                  <a:pt x="969" y="264"/>
                </a:lnTo>
                <a:lnTo>
                  <a:pt x="1227" y="264"/>
                </a:lnTo>
                <a:cubicBezTo>
                  <a:pt x="1263" y="264"/>
                  <a:pt x="1292" y="294"/>
                  <a:pt x="1292" y="329"/>
                </a:cubicBezTo>
                <a:close/>
                <a:moveTo>
                  <a:pt x="1227" y="495"/>
                </a:moveTo>
                <a:lnTo>
                  <a:pt x="1227" y="495"/>
                </a:lnTo>
                <a:cubicBezTo>
                  <a:pt x="1282" y="495"/>
                  <a:pt x="1326" y="450"/>
                  <a:pt x="1326" y="395"/>
                </a:cubicBezTo>
                <a:lnTo>
                  <a:pt x="1326" y="329"/>
                </a:lnTo>
                <a:cubicBezTo>
                  <a:pt x="1326" y="275"/>
                  <a:pt x="1282" y="230"/>
                  <a:pt x="1227" y="230"/>
                </a:cubicBezTo>
                <a:lnTo>
                  <a:pt x="1044" y="230"/>
                </a:lnTo>
                <a:cubicBezTo>
                  <a:pt x="1059" y="213"/>
                  <a:pt x="1068" y="190"/>
                  <a:pt x="1068" y="166"/>
                </a:cubicBezTo>
                <a:lnTo>
                  <a:pt x="1068" y="100"/>
                </a:lnTo>
                <a:cubicBezTo>
                  <a:pt x="1068" y="45"/>
                  <a:pt x="1023" y="0"/>
                  <a:pt x="969" y="0"/>
                </a:cubicBezTo>
                <a:lnTo>
                  <a:pt x="534" y="0"/>
                </a:lnTo>
                <a:lnTo>
                  <a:pt x="99" y="0"/>
                </a:lnTo>
                <a:cubicBezTo>
                  <a:pt x="45" y="0"/>
                  <a:pt x="0" y="45"/>
                  <a:pt x="0" y="100"/>
                </a:cubicBezTo>
                <a:lnTo>
                  <a:pt x="0" y="248"/>
                </a:lnTo>
                <a:lnTo>
                  <a:pt x="0" y="477"/>
                </a:lnTo>
                <a:lnTo>
                  <a:pt x="0" y="706"/>
                </a:lnTo>
                <a:lnTo>
                  <a:pt x="0" y="854"/>
                </a:lnTo>
                <a:cubicBezTo>
                  <a:pt x="0" y="909"/>
                  <a:pt x="45" y="953"/>
                  <a:pt x="99" y="953"/>
                </a:cubicBezTo>
                <a:lnTo>
                  <a:pt x="276" y="953"/>
                </a:lnTo>
                <a:lnTo>
                  <a:pt x="792" y="953"/>
                </a:lnTo>
                <a:lnTo>
                  <a:pt x="1227" y="953"/>
                </a:lnTo>
                <a:cubicBezTo>
                  <a:pt x="1282" y="953"/>
                  <a:pt x="1326" y="909"/>
                  <a:pt x="1326" y="854"/>
                </a:cubicBezTo>
                <a:lnTo>
                  <a:pt x="1326" y="789"/>
                </a:lnTo>
                <a:cubicBezTo>
                  <a:pt x="1326" y="733"/>
                  <a:pt x="1282" y="689"/>
                  <a:pt x="1227" y="689"/>
                </a:cubicBezTo>
                <a:lnTo>
                  <a:pt x="1068" y="689"/>
                </a:lnTo>
                <a:lnTo>
                  <a:pt x="1068" y="495"/>
                </a:lnTo>
                <a:lnTo>
                  <a:pt x="1227" y="495"/>
                </a:lnTo>
                <a:close/>
              </a:path>
            </a:pathLst>
          </a:custGeom>
          <a:solidFill>
            <a:srgbClr val="FFFFFF"/>
          </a:solidFill>
          <a:ln>
            <a:noFill/>
          </a:ln>
        </p:spPr>
        <p:txBody>
          <a:bodyPr anchorCtr="0" anchor="ctr" bIns="22850" lIns="45725" spcFirstLastPara="1" rIns="45725" wrap="square" tIns="22850">
            <a:noAutofit/>
          </a:bodyPr>
          <a:lstStyle/>
          <a:p>
            <a:pPr indent="0" lvl="0" marL="0" marR="0" rtl="0" algn="l">
              <a:lnSpc>
                <a:spcPct val="100000"/>
              </a:lnSpc>
              <a:spcBef>
                <a:spcPts val="0"/>
              </a:spcBef>
              <a:spcAft>
                <a:spcPts val="0"/>
              </a:spcAft>
              <a:buClr>
                <a:srgbClr val="000000"/>
              </a:buClr>
              <a:buSzPts val="900"/>
              <a:buFont typeface="Calibri"/>
              <a:buNone/>
            </a:pPr>
            <a:r>
              <a:t/>
            </a:r>
            <a:endParaRPr b="0" i="0" sz="900" u="none" cap="none" strike="noStrike">
              <a:solidFill>
                <a:srgbClr val="000000"/>
              </a:solidFill>
              <a:latin typeface="Calibri"/>
              <a:ea typeface="Calibri"/>
              <a:cs typeface="Calibri"/>
              <a:sym typeface="Calibri"/>
            </a:endParaRPr>
          </a:p>
        </p:txBody>
      </p:sp>
      <p:sp>
        <p:nvSpPr>
          <p:cNvPr id="672" name="Google Shape;672;g311d5cb9a0a_0_344"/>
          <p:cNvSpPr/>
          <p:nvPr/>
        </p:nvSpPr>
        <p:spPr>
          <a:xfrm>
            <a:off x="5721144" y="1981114"/>
            <a:ext cx="625987" cy="400926"/>
          </a:xfrm>
          <a:custGeom>
            <a:rect b="b" l="l" r="r" t="t"/>
            <a:pathLst>
              <a:path extrusionOk="0" h="290526" w="560167">
                <a:moveTo>
                  <a:pt x="212249" y="157531"/>
                </a:moveTo>
                <a:cubicBezTo>
                  <a:pt x="218743" y="156665"/>
                  <a:pt x="224371" y="161428"/>
                  <a:pt x="224371" y="167922"/>
                </a:cubicBezTo>
                <a:cubicBezTo>
                  <a:pt x="225237" y="173983"/>
                  <a:pt x="220475" y="179611"/>
                  <a:pt x="213980" y="180044"/>
                </a:cubicBezTo>
                <a:cubicBezTo>
                  <a:pt x="207919" y="180477"/>
                  <a:pt x="202724" y="175715"/>
                  <a:pt x="202291" y="169221"/>
                </a:cubicBezTo>
                <a:cubicBezTo>
                  <a:pt x="201425" y="163159"/>
                  <a:pt x="206187" y="157964"/>
                  <a:pt x="212249" y="157531"/>
                </a:cubicBezTo>
                <a:close/>
                <a:moveTo>
                  <a:pt x="411157" y="144016"/>
                </a:moveTo>
                <a:cubicBezTo>
                  <a:pt x="416854" y="143609"/>
                  <a:pt x="421737" y="148085"/>
                  <a:pt x="422551" y="153782"/>
                </a:cubicBezTo>
                <a:cubicBezTo>
                  <a:pt x="422958" y="159886"/>
                  <a:pt x="418482" y="165176"/>
                  <a:pt x="412785" y="165176"/>
                </a:cubicBezTo>
                <a:cubicBezTo>
                  <a:pt x="406681" y="165583"/>
                  <a:pt x="401798" y="161107"/>
                  <a:pt x="401391" y="155410"/>
                </a:cubicBezTo>
                <a:cubicBezTo>
                  <a:pt x="400984" y="149713"/>
                  <a:pt x="405460" y="144423"/>
                  <a:pt x="411157" y="144016"/>
                </a:cubicBezTo>
                <a:close/>
                <a:moveTo>
                  <a:pt x="312608" y="126213"/>
                </a:moveTo>
                <a:cubicBezTo>
                  <a:pt x="311763" y="126213"/>
                  <a:pt x="311341" y="126213"/>
                  <a:pt x="310497" y="126639"/>
                </a:cubicBezTo>
                <a:cubicBezTo>
                  <a:pt x="290657" y="127916"/>
                  <a:pt x="276304" y="144942"/>
                  <a:pt x="277148" y="164521"/>
                </a:cubicBezTo>
                <a:cubicBezTo>
                  <a:pt x="278837" y="184526"/>
                  <a:pt x="295722" y="198998"/>
                  <a:pt x="315140" y="197721"/>
                </a:cubicBezTo>
                <a:cubicBezTo>
                  <a:pt x="324427" y="197295"/>
                  <a:pt x="332870" y="193039"/>
                  <a:pt x="339624" y="185377"/>
                </a:cubicBezTo>
                <a:cubicBezTo>
                  <a:pt x="345534" y="178141"/>
                  <a:pt x="348489" y="169203"/>
                  <a:pt x="348067" y="159413"/>
                </a:cubicBezTo>
                <a:cubicBezTo>
                  <a:pt x="346801" y="141111"/>
                  <a:pt x="331182" y="126213"/>
                  <a:pt x="312608" y="126213"/>
                </a:cubicBezTo>
                <a:close/>
                <a:moveTo>
                  <a:pt x="309231" y="112167"/>
                </a:moveTo>
                <a:cubicBezTo>
                  <a:pt x="336247" y="110039"/>
                  <a:pt x="360309" y="131321"/>
                  <a:pt x="361997" y="158562"/>
                </a:cubicBezTo>
                <a:cubicBezTo>
                  <a:pt x="363264" y="172182"/>
                  <a:pt x="358620" y="184952"/>
                  <a:pt x="350178" y="195167"/>
                </a:cubicBezTo>
                <a:cubicBezTo>
                  <a:pt x="341735" y="204957"/>
                  <a:pt x="329493" y="211341"/>
                  <a:pt x="315985" y="212192"/>
                </a:cubicBezTo>
                <a:cubicBezTo>
                  <a:pt x="314718" y="212192"/>
                  <a:pt x="313874" y="212192"/>
                  <a:pt x="312608" y="212192"/>
                </a:cubicBezTo>
                <a:cubicBezTo>
                  <a:pt x="286857" y="212192"/>
                  <a:pt x="264906" y="192187"/>
                  <a:pt x="263218" y="165798"/>
                </a:cubicBezTo>
                <a:cubicBezTo>
                  <a:pt x="261107" y="138131"/>
                  <a:pt x="281792" y="114296"/>
                  <a:pt x="309231" y="112167"/>
                </a:cubicBezTo>
                <a:close/>
                <a:moveTo>
                  <a:pt x="470540" y="93255"/>
                </a:moveTo>
                <a:lnTo>
                  <a:pt x="238040" y="109694"/>
                </a:lnTo>
                <a:lnTo>
                  <a:pt x="238040" y="110116"/>
                </a:lnTo>
                <a:cubicBezTo>
                  <a:pt x="238462" y="110537"/>
                  <a:pt x="238462" y="110537"/>
                  <a:pt x="238462" y="110959"/>
                </a:cubicBezTo>
                <a:cubicBezTo>
                  <a:pt x="238462" y="111802"/>
                  <a:pt x="238462" y="111802"/>
                  <a:pt x="238462" y="112645"/>
                </a:cubicBezTo>
                <a:cubicBezTo>
                  <a:pt x="238462" y="112645"/>
                  <a:pt x="238462" y="113066"/>
                  <a:pt x="238462" y="113488"/>
                </a:cubicBezTo>
                <a:cubicBezTo>
                  <a:pt x="238462" y="113909"/>
                  <a:pt x="238462" y="114752"/>
                  <a:pt x="238040" y="115174"/>
                </a:cubicBezTo>
                <a:cubicBezTo>
                  <a:pt x="238040" y="115595"/>
                  <a:pt x="238040" y="116017"/>
                  <a:pt x="238040" y="116017"/>
                </a:cubicBezTo>
                <a:cubicBezTo>
                  <a:pt x="238040" y="116860"/>
                  <a:pt x="238040" y="118124"/>
                  <a:pt x="237618" y="118967"/>
                </a:cubicBezTo>
                <a:cubicBezTo>
                  <a:pt x="237196" y="119389"/>
                  <a:pt x="237196" y="120232"/>
                  <a:pt x="236774" y="120654"/>
                </a:cubicBezTo>
                <a:cubicBezTo>
                  <a:pt x="232977" y="128662"/>
                  <a:pt x="222006" y="137936"/>
                  <a:pt x="193312" y="139200"/>
                </a:cubicBezTo>
                <a:cubicBezTo>
                  <a:pt x="192890" y="139200"/>
                  <a:pt x="192890" y="139200"/>
                  <a:pt x="192469" y="139200"/>
                </a:cubicBezTo>
                <a:cubicBezTo>
                  <a:pt x="190781" y="139622"/>
                  <a:pt x="189093" y="139622"/>
                  <a:pt x="187827" y="139622"/>
                </a:cubicBezTo>
                <a:cubicBezTo>
                  <a:pt x="187405" y="139622"/>
                  <a:pt x="186561" y="139622"/>
                  <a:pt x="186139" y="139622"/>
                </a:cubicBezTo>
                <a:cubicBezTo>
                  <a:pt x="185295" y="139622"/>
                  <a:pt x="184451" y="139622"/>
                  <a:pt x="184029" y="139622"/>
                </a:cubicBezTo>
                <a:cubicBezTo>
                  <a:pt x="181076" y="139622"/>
                  <a:pt x="178966" y="139200"/>
                  <a:pt x="176856" y="139200"/>
                </a:cubicBezTo>
                <a:cubicBezTo>
                  <a:pt x="176012" y="139200"/>
                  <a:pt x="176012" y="139200"/>
                  <a:pt x="175168" y="139200"/>
                </a:cubicBezTo>
                <a:cubicBezTo>
                  <a:pt x="173480" y="139200"/>
                  <a:pt x="171371" y="138779"/>
                  <a:pt x="169683" y="138779"/>
                </a:cubicBezTo>
                <a:cubicBezTo>
                  <a:pt x="169261" y="138357"/>
                  <a:pt x="169261" y="138357"/>
                  <a:pt x="168417" y="138357"/>
                </a:cubicBezTo>
                <a:cubicBezTo>
                  <a:pt x="166729" y="138357"/>
                  <a:pt x="165041" y="137936"/>
                  <a:pt x="162931" y="137936"/>
                </a:cubicBezTo>
                <a:cubicBezTo>
                  <a:pt x="162931" y="137936"/>
                  <a:pt x="162931" y="137514"/>
                  <a:pt x="162509" y="137514"/>
                </a:cubicBezTo>
                <a:cubicBezTo>
                  <a:pt x="160822" y="137514"/>
                  <a:pt x="158712" y="137093"/>
                  <a:pt x="157024" y="136250"/>
                </a:cubicBezTo>
                <a:lnTo>
                  <a:pt x="156602" y="136250"/>
                </a:lnTo>
                <a:cubicBezTo>
                  <a:pt x="154914" y="136250"/>
                  <a:pt x="153226" y="135828"/>
                  <a:pt x="151538" y="134985"/>
                </a:cubicBezTo>
                <a:cubicBezTo>
                  <a:pt x="151116" y="134985"/>
                  <a:pt x="151116" y="134985"/>
                  <a:pt x="151116" y="134985"/>
                </a:cubicBezTo>
                <a:cubicBezTo>
                  <a:pt x="149429" y="134985"/>
                  <a:pt x="147741" y="134142"/>
                  <a:pt x="146475" y="133720"/>
                </a:cubicBezTo>
                <a:cubicBezTo>
                  <a:pt x="145631" y="133720"/>
                  <a:pt x="145631" y="133299"/>
                  <a:pt x="144787" y="132877"/>
                </a:cubicBezTo>
                <a:cubicBezTo>
                  <a:pt x="143521" y="132877"/>
                  <a:pt x="142677" y="132456"/>
                  <a:pt x="141833" y="132034"/>
                </a:cubicBezTo>
                <a:cubicBezTo>
                  <a:pt x="140146" y="131191"/>
                  <a:pt x="138458" y="130770"/>
                  <a:pt x="137192" y="129927"/>
                </a:cubicBezTo>
                <a:cubicBezTo>
                  <a:pt x="137192" y="129927"/>
                  <a:pt x="137192" y="129927"/>
                  <a:pt x="136770" y="129927"/>
                </a:cubicBezTo>
                <a:cubicBezTo>
                  <a:pt x="133816" y="133720"/>
                  <a:pt x="129597" y="136250"/>
                  <a:pt x="124955" y="137936"/>
                </a:cubicBezTo>
                <a:lnTo>
                  <a:pt x="129597" y="210436"/>
                </a:lnTo>
                <a:cubicBezTo>
                  <a:pt x="135082" y="211279"/>
                  <a:pt x="139302" y="213387"/>
                  <a:pt x="143521" y="216759"/>
                </a:cubicBezTo>
                <a:cubicBezTo>
                  <a:pt x="147319" y="219709"/>
                  <a:pt x="150273" y="224346"/>
                  <a:pt x="151538" y="228983"/>
                </a:cubicBezTo>
                <a:lnTo>
                  <a:pt x="478557" y="206221"/>
                </a:lnTo>
                <a:cubicBezTo>
                  <a:pt x="480667" y="196105"/>
                  <a:pt x="487840" y="187674"/>
                  <a:pt x="497545" y="184724"/>
                </a:cubicBezTo>
                <a:lnTo>
                  <a:pt x="492482" y="112645"/>
                </a:lnTo>
                <a:cubicBezTo>
                  <a:pt x="482355" y="110537"/>
                  <a:pt x="473915" y="102950"/>
                  <a:pt x="470540" y="93255"/>
                </a:cubicBezTo>
                <a:close/>
                <a:moveTo>
                  <a:pt x="524065" y="47049"/>
                </a:moveTo>
                <a:lnTo>
                  <a:pt x="189394" y="70707"/>
                </a:lnTo>
                <a:cubicBezTo>
                  <a:pt x="202070" y="80002"/>
                  <a:pt x="215170" y="88451"/>
                  <a:pt x="227424" y="96056"/>
                </a:cubicBezTo>
                <a:lnTo>
                  <a:pt x="478006" y="78734"/>
                </a:lnTo>
                <a:cubicBezTo>
                  <a:pt x="479696" y="78312"/>
                  <a:pt x="481386" y="79157"/>
                  <a:pt x="483076" y="80424"/>
                </a:cubicBezTo>
                <a:cubicBezTo>
                  <a:pt x="484767" y="81691"/>
                  <a:pt x="485189" y="83381"/>
                  <a:pt x="485612" y="85494"/>
                </a:cubicBezTo>
                <a:cubicBezTo>
                  <a:pt x="486034" y="93098"/>
                  <a:pt x="492795" y="98590"/>
                  <a:pt x="500401" y="98590"/>
                </a:cubicBezTo>
                <a:cubicBezTo>
                  <a:pt x="504205" y="98168"/>
                  <a:pt x="508008" y="101125"/>
                  <a:pt x="508008" y="104927"/>
                </a:cubicBezTo>
                <a:lnTo>
                  <a:pt x="513924" y="189845"/>
                </a:lnTo>
                <a:cubicBezTo>
                  <a:pt x="514346" y="194069"/>
                  <a:pt x="511388" y="197449"/>
                  <a:pt x="507162" y="197449"/>
                </a:cubicBezTo>
                <a:cubicBezTo>
                  <a:pt x="499979" y="198294"/>
                  <a:pt x="493640" y="205054"/>
                  <a:pt x="494486" y="212658"/>
                </a:cubicBezTo>
                <a:cubicBezTo>
                  <a:pt x="494486" y="216460"/>
                  <a:pt x="491528" y="219840"/>
                  <a:pt x="487725" y="220263"/>
                </a:cubicBezTo>
                <a:lnTo>
                  <a:pt x="147982" y="243921"/>
                </a:lnTo>
                <a:cubicBezTo>
                  <a:pt x="147560" y="243921"/>
                  <a:pt x="147560" y="243921"/>
                  <a:pt x="147137" y="243921"/>
                </a:cubicBezTo>
                <a:cubicBezTo>
                  <a:pt x="145869" y="243921"/>
                  <a:pt x="144179" y="243499"/>
                  <a:pt x="142911" y="242231"/>
                </a:cubicBezTo>
                <a:cubicBezTo>
                  <a:pt x="141221" y="240964"/>
                  <a:pt x="140799" y="239274"/>
                  <a:pt x="140376" y="237162"/>
                </a:cubicBezTo>
                <a:cubicBezTo>
                  <a:pt x="139953" y="233782"/>
                  <a:pt x="138263" y="229980"/>
                  <a:pt x="135305" y="227445"/>
                </a:cubicBezTo>
                <a:cubicBezTo>
                  <a:pt x="132347" y="225332"/>
                  <a:pt x="128967" y="224065"/>
                  <a:pt x="125164" y="224487"/>
                </a:cubicBezTo>
                <a:cubicBezTo>
                  <a:pt x="123473" y="224487"/>
                  <a:pt x="121361" y="223642"/>
                  <a:pt x="120093" y="222375"/>
                </a:cubicBezTo>
                <a:cubicBezTo>
                  <a:pt x="118403" y="221108"/>
                  <a:pt x="117557" y="219418"/>
                  <a:pt x="117557" y="217728"/>
                </a:cubicBezTo>
                <a:lnTo>
                  <a:pt x="111642" y="132811"/>
                </a:lnTo>
                <a:cubicBezTo>
                  <a:pt x="111642" y="130698"/>
                  <a:pt x="112064" y="128586"/>
                  <a:pt x="113332" y="127319"/>
                </a:cubicBezTo>
                <a:cubicBezTo>
                  <a:pt x="114600" y="126051"/>
                  <a:pt x="116290" y="125206"/>
                  <a:pt x="118403" y="124784"/>
                </a:cubicBezTo>
                <a:cubicBezTo>
                  <a:pt x="120938" y="124784"/>
                  <a:pt x="123473" y="123939"/>
                  <a:pt x="125586" y="122249"/>
                </a:cubicBezTo>
                <a:cubicBezTo>
                  <a:pt x="122206" y="119714"/>
                  <a:pt x="119248" y="117602"/>
                  <a:pt x="117557" y="115912"/>
                </a:cubicBezTo>
                <a:cubicBezTo>
                  <a:pt x="116712" y="114644"/>
                  <a:pt x="115867" y="113799"/>
                  <a:pt x="115022" y="113377"/>
                </a:cubicBezTo>
                <a:lnTo>
                  <a:pt x="83752" y="117602"/>
                </a:lnTo>
                <a:cubicBezTo>
                  <a:pt x="83330" y="117602"/>
                  <a:pt x="82907" y="117602"/>
                  <a:pt x="82062" y="117602"/>
                </a:cubicBezTo>
                <a:lnTo>
                  <a:pt x="92626" y="267580"/>
                </a:lnTo>
                <a:cubicBezTo>
                  <a:pt x="92626" y="270115"/>
                  <a:pt x="93894" y="271804"/>
                  <a:pt x="95584" y="273494"/>
                </a:cubicBezTo>
                <a:cubicBezTo>
                  <a:pt x="97274" y="274762"/>
                  <a:pt x="99387" y="275607"/>
                  <a:pt x="101500" y="275607"/>
                </a:cubicBezTo>
                <a:lnTo>
                  <a:pt x="537587" y="245189"/>
                </a:lnTo>
                <a:cubicBezTo>
                  <a:pt x="542658" y="244766"/>
                  <a:pt x="546038" y="240541"/>
                  <a:pt x="545616" y="236317"/>
                </a:cubicBezTo>
                <a:lnTo>
                  <a:pt x="532939" y="54653"/>
                </a:lnTo>
                <a:cubicBezTo>
                  <a:pt x="532939" y="50428"/>
                  <a:pt x="528713" y="46626"/>
                  <a:pt x="524065" y="47049"/>
                </a:cubicBezTo>
                <a:close/>
                <a:moveTo>
                  <a:pt x="7609" y="0"/>
                </a:moveTo>
                <a:lnTo>
                  <a:pt x="220664" y="0"/>
                </a:lnTo>
                <a:cubicBezTo>
                  <a:pt x="240955" y="0"/>
                  <a:pt x="260823" y="10164"/>
                  <a:pt x="273082" y="26681"/>
                </a:cubicBezTo>
                <a:lnTo>
                  <a:pt x="289991" y="49127"/>
                </a:lnTo>
                <a:lnTo>
                  <a:pt x="523337" y="33034"/>
                </a:lnTo>
                <a:cubicBezTo>
                  <a:pt x="535596" y="31763"/>
                  <a:pt x="546587" y="41504"/>
                  <a:pt x="547009" y="53785"/>
                </a:cubicBezTo>
                <a:lnTo>
                  <a:pt x="560114" y="235470"/>
                </a:lnTo>
                <a:cubicBezTo>
                  <a:pt x="560959" y="248175"/>
                  <a:pt x="551659" y="259186"/>
                  <a:pt x="538977" y="260033"/>
                </a:cubicBezTo>
                <a:lnTo>
                  <a:pt x="102723" y="290526"/>
                </a:lnTo>
                <a:cubicBezTo>
                  <a:pt x="102300" y="290526"/>
                  <a:pt x="101455" y="290526"/>
                  <a:pt x="101032" y="290526"/>
                </a:cubicBezTo>
                <a:cubicBezTo>
                  <a:pt x="95536" y="290526"/>
                  <a:pt x="90464" y="288408"/>
                  <a:pt x="85814" y="285020"/>
                </a:cubicBezTo>
                <a:cubicBezTo>
                  <a:pt x="81586" y="280785"/>
                  <a:pt x="78627" y="275279"/>
                  <a:pt x="78627" y="269350"/>
                </a:cubicBezTo>
                <a:lnTo>
                  <a:pt x="71864" y="175755"/>
                </a:lnTo>
                <a:cubicBezTo>
                  <a:pt x="68482" y="176179"/>
                  <a:pt x="63832" y="176179"/>
                  <a:pt x="61295" y="176179"/>
                </a:cubicBezTo>
                <a:cubicBezTo>
                  <a:pt x="45232" y="176179"/>
                  <a:pt x="30436" y="167285"/>
                  <a:pt x="23250" y="153310"/>
                </a:cubicBezTo>
                <a:lnTo>
                  <a:pt x="19868" y="146957"/>
                </a:lnTo>
                <a:cubicBezTo>
                  <a:pt x="19023" y="145263"/>
                  <a:pt x="16909" y="143992"/>
                  <a:pt x="14795" y="143992"/>
                </a:cubicBezTo>
                <a:lnTo>
                  <a:pt x="7609" y="143992"/>
                </a:lnTo>
                <a:cubicBezTo>
                  <a:pt x="3382" y="143992"/>
                  <a:pt x="0" y="140604"/>
                  <a:pt x="0" y="136793"/>
                </a:cubicBezTo>
                <a:cubicBezTo>
                  <a:pt x="0" y="132981"/>
                  <a:pt x="3382" y="129593"/>
                  <a:pt x="7609" y="129593"/>
                </a:cubicBezTo>
                <a:lnTo>
                  <a:pt x="14795" y="129593"/>
                </a:lnTo>
                <a:cubicBezTo>
                  <a:pt x="22405" y="129593"/>
                  <a:pt x="29168" y="133828"/>
                  <a:pt x="32550" y="140604"/>
                </a:cubicBezTo>
                <a:lnTo>
                  <a:pt x="35509" y="146533"/>
                </a:lnTo>
                <a:cubicBezTo>
                  <a:pt x="41005" y="155851"/>
                  <a:pt x="50305" y="162203"/>
                  <a:pt x="61295" y="162203"/>
                </a:cubicBezTo>
                <a:cubicBezTo>
                  <a:pt x="63409" y="162203"/>
                  <a:pt x="67636" y="161780"/>
                  <a:pt x="71018" y="161780"/>
                </a:cubicBezTo>
                <a:lnTo>
                  <a:pt x="67636" y="116041"/>
                </a:lnTo>
                <a:cubicBezTo>
                  <a:pt x="64677" y="114770"/>
                  <a:pt x="61295" y="113076"/>
                  <a:pt x="58759" y="110535"/>
                </a:cubicBezTo>
                <a:cubicBezTo>
                  <a:pt x="51573" y="105030"/>
                  <a:pt x="46923" y="97407"/>
                  <a:pt x="45655" y="88089"/>
                </a:cubicBezTo>
                <a:lnTo>
                  <a:pt x="43118" y="69032"/>
                </a:lnTo>
                <a:cubicBezTo>
                  <a:pt x="42695" y="65220"/>
                  <a:pt x="45232" y="61409"/>
                  <a:pt x="49459" y="60985"/>
                </a:cubicBezTo>
                <a:cubicBezTo>
                  <a:pt x="52841" y="60562"/>
                  <a:pt x="57068" y="63103"/>
                  <a:pt x="57068" y="67338"/>
                </a:cubicBezTo>
                <a:lnTo>
                  <a:pt x="59605" y="86395"/>
                </a:lnTo>
                <a:cubicBezTo>
                  <a:pt x="60027" y="91478"/>
                  <a:pt x="62986" y="96136"/>
                  <a:pt x="67636" y="99524"/>
                </a:cubicBezTo>
                <a:cubicBezTo>
                  <a:pt x="70173" y="101642"/>
                  <a:pt x="73555" y="102912"/>
                  <a:pt x="77359" y="103336"/>
                </a:cubicBezTo>
                <a:cubicBezTo>
                  <a:pt x="77359" y="103336"/>
                  <a:pt x="78205" y="103759"/>
                  <a:pt x="78627" y="103759"/>
                </a:cubicBezTo>
                <a:cubicBezTo>
                  <a:pt x="79473" y="103759"/>
                  <a:pt x="80741" y="103759"/>
                  <a:pt x="82009" y="103336"/>
                </a:cubicBezTo>
                <a:lnTo>
                  <a:pt x="114982" y="99101"/>
                </a:lnTo>
                <a:cubicBezTo>
                  <a:pt x="119632" y="98677"/>
                  <a:pt x="123014" y="101642"/>
                  <a:pt x="126818" y="105030"/>
                </a:cubicBezTo>
                <a:cubicBezTo>
                  <a:pt x="129777" y="107571"/>
                  <a:pt x="133582" y="111382"/>
                  <a:pt x="139500" y="114770"/>
                </a:cubicBezTo>
                <a:cubicBezTo>
                  <a:pt x="139923" y="114770"/>
                  <a:pt x="139923" y="114770"/>
                  <a:pt x="139923" y="114770"/>
                </a:cubicBezTo>
                <a:cubicBezTo>
                  <a:pt x="141191" y="115617"/>
                  <a:pt x="142459" y="116041"/>
                  <a:pt x="144150" y="116888"/>
                </a:cubicBezTo>
                <a:lnTo>
                  <a:pt x="144573" y="116888"/>
                </a:lnTo>
                <a:cubicBezTo>
                  <a:pt x="147532" y="118582"/>
                  <a:pt x="150491" y="119852"/>
                  <a:pt x="153873" y="120699"/>
                </a:cubicBezTo>
                <a:cubicBezTo>
                  <a:pt x="154718" y="121123"/>
                  <a:pt x="155141" y="121123"/>
                  <a:pt x="155986" y="121123"/>
                </a:cubicBezTo>
                <a:cubicBezTo>
                  <a:pt x="156832" y="121547"/>
                  <a:pt x="158100" y="121970"/>
                  <a:pt x="158946" y="121970"/>
                </a:cubicBezTo>
                <a:cubicBezTo>
                  <a:pt x="159791" y="122394"/>
                  <a:pt x="160214" y="122394"/>
                  <a:pt x="161059" y="122394"/>
                </a:cubicBezTo>
                <a:cubicBezTo>
                  <a:pt x="162327" y="122817"/>
                  <a:pt x="163173" y="123241"/>
                  <a:pt x="164018" y="123241"/>
                </a:cubicBezTo>
                <a:cubicBezTo>
                  <a:pt x="164864" y="123664"/>
                  <a:pt x="165709" y="123664"/>
                  <a:pt x="166977" y="123664"/>
                </a:cubicBezTo>
                <a:cubicBezTo>
                  <a:pt x="167823" y="123664"/>
                  <a:pt x="168668" y="124088"/>
                  <a:pt x="169514" y="124088"/>
                </a:cubicBezTo>
                <a:cubicBezTo>
                  <a:pt x="170359" y="124511"/>
                  <a:pt x="171627" y="124511"/>
                  <a:pt x="172896" y="124511"/>
                </a:cubicBezTo>
                <a:cubicBezTo>
                  <a:pt x="173741" y="124511"/>
                  <a:pt x="174586" y="124511"/>
                  <a:pt x="175432" y="124511"/>
                </a:cubicBezTo>
                <a:cubicBezTo>
                  <a:pt x="176700" y="124935"/>
                  <a:pt x="177968" y="124935"/>
                  <a:pt x="178814" y="124935"/>
                </a:cubicBezTo>
                <a:cubicBezTo>
                  <a:pt x="180927" y="125358"/>
                  <a:pt x="183464" y="125358"/>
                  <a:pt x="185577" y="125358"/>
                </a:cubicBezTo>
                <a:cubicBezTo>
                  <a:pt x="216436" y="125782"/>
                  <a:pt x="223623" y="117735"/>
                  <a:pt x="225314" y="115194"/>
                </a:cubicBezTo>
                <a:cubicBezTo>
                  <a:pt x="225736" y="114770"/>
                  <a:pt x="225736" y="114347"/>
                  <a:pt x="225736" y="113923"/>
                </a:cubicBezTo>
                <a:cubicBezTo>
                  <a:pt x="225736" y="113923"/>
                  <a:pt x="225736" y="113500"/>
                  <a:pt x="225736" y="113076"/>
                </a:cubicBezTo>
                <a:cubicBezTo>
                  <a:pt x="225736" y="112653"/>
                  <a:pt x="225736" y="112653"/>
                  <a:pt x="225736" y="112653"/>
                </a:cubicBezTo>
                <a:cubicBezTo>
                  <a:pt x="225736" y="112229"/>
                  <a:pt x="225736" y="111806"/>
                  <a:pt x="225736" y="111806"/>
                </a:cubicBezTo>
                <a:cubicBezTo>
                  <a:pt x="193609" y="93172"/>
                  <a:pt x="153450" y="67761"/>
                  <a:pt x="125973" y="35998"/>
                </a:cubicBezTo>
                <a:cubicBezTo>
                  <a:pt x="123436" y="33034"/>
                  <a:pt x="123859" y="28375"/>
                  <a:pt x="126818" y="25834"/>
                </a:cubicBezTo>
                <a:cubicBezTo>
                  <a:pt x="130200" y="23293"/>
                  <a:pt x="134427" y="23716"/>
                  <a:pt x="136964" y="26681"/>
                </a:cubicBezTo>
                <a:cubicBezTo>
                  <a:pt x="146264" y="37692"/>
                  <a:pt x="157677" y="47856"/>
                  <a:pt x="169514" y="57174"/>
                </a:cubicBezTo>
                <a:lnTo>
                  <a:pt x="273082" y="50397"/>
                </a:lnTo>
                <a:lnTo>
                  <a:pt x="261246" y="35151"/>
                </a:lnTo>
                <a:cubicBezTo>
                  <a:pt x="251946" y="22022"/>
                  <a:pt x="236727" y="14823"/>
                  <a:pt x="220664" y="14823"/>
                </a:cubicBezTo>
                <a:lnTo>
                  <a:pt x="7609" y="14823"/>
                </a:lnTo>
                <a:cubicBezTo>
                  <a:pt x="3382" y="14823"/>
                  <a:pt x="0" y="11435"/>
                  <a:pt x="0" y="7200"/>
                </a:cubicBezTo>
                <a:cubicBezTo>
                  <a:pt x="0" y="3388"/>
                  <a:pt x="3382" y="0"/>
                  <a:pt x="7609" y="0"/>
                </a:cubicBezTo>
                <a:close/>
              </a:path>
            </a:pathLst>
          </a:custGeom>
          <a:solidFill>
            <a:srgbClr val="FFFFFF"/>
          </a:solidFill>
          <a:ln>
            <a:noFill/>
          </a:ln>
        </p:spPr>
        <p:txBody>
          <a:bodyPr anchorCtr="0" anchor="ctr" bIns="22850" lIns="45725" spcFirstLastPara="1" rIns="45725" wrap="square" tIns="22850">
            <a:noAutofit/>
          </a:bodyPr>
          <a:lstStyle/>
          <a:p>
            <a:pPr indent="0" lvl="0" marL="0" marR="0" rtl="0" algn="l">
              <a:lnSpc>
                <a:spcPct val="100000"/>
              </a:lnSpc>
              <a:spcBef>
                <a:spcPts val="0"/>
              </a:spcBef>
              <a:spcAft>
                <a:spcPts val="0"/>
              </a:spcAft>
              <a:buClr>
                <a:srgbClr val="000000"/>
              </a:buClr>
              <a:buSzPts val="400"/>
              <a:buFont typeface="Calibri"/>
              <a:buNone/>
            </a:pPr>
            <a:r>
              <a:t/>
            </a:r>
            <a:endParaRPr b="0" i="0" sz="400" u="none" cap="none" strike="noStrike">
              <a:solidFill>
                <a:srgbClr val="000000"/>
              </a:solidFill>
              <a:latin typeface="Calibri"/>
              <a:ea typeface="Calibri"/>
              <a:cs typeface="Calibri"/>
              <a:sym typeface="Calibri"/>
            </a:endParaRPr>
          </a:p>
        </p:txBody>
      </p:sp>
      <p:sp>
        <p:nvSpPr>
          <p:cNvPr id="673" name="Google Shape;673;g311d5cb9a0a_0_344"/>
          <p:cNvSpPr/>
          <p:nvPr/>
        </p:nvSpPr>
        <p:spPr>
          <a:xfrm>
            <a:off x="2582299" y="1918149"/>
            <a:ext cx="665446" cy="606440"/>
          </a:xfrm>
          <a:custGeom>
            <a:rect b="b" l="l" r="r" t="t"/>
            <a:pathLst>
              <a:path extrusionOk="0" h="551309" w="547692">
                <a:moveTo>
                  <a:pt x="346796" y="425065"/>
                </a:moveTo>
                <a:cubicBezTo>
                  <a:pt x="345968" y="425065"/>
                  <a:pt x="345968" y="425477"/>
                  <a:pt x="345968" y="425890"/>
                </a:cubicBezTo>
                <a:lnTo>
                  <a:pt x="345968" y="480761"/>
                </a:lnTo>
                <a:cubicBezTo>
                  <a:pt x="345968" y="484474"/>
                  <a:pt x="342654" y="487774"/>
                  <a:pt x="338512" y="487774"/>
                </a:cubicBezTo>
                <a:lnTo>
                  <a:pt x="334371" y="487774"/>
                </a:lnTo>
                <a:lnTo>
                  <a:pt x="360465" y="533569"/>
                </a:lnTo>
                <a:lnTo>
                  <a:pt x="386973" y="487774"/>
                </a:lnTo>
                <a:lnTo>
                  <a:pt x="382417" y="487774"/>
                </a:lnTo>
                <a:cubicBezTo>
                  <a:pt x="378275" y="487774"/>
                  <a:pt x="374962" y="484474"/>
                  <a:pt x="374962" y="480761"/>
                </a:cubicBezTo>
                <a:lnTo>
                  <a:pt x="374962" y="425890"/>
                </a:lnTo>
                <a:cubicBezTo>
                  <a:pt x="374962" y="425477"/>
                  <a:pt x="374548" y="425065"/>
                  <a:pt x="373719" y="425065"/>
                </a:cubicBezTo>
                <a:close/>
                <a:moveTo>
                  <a:pt x="346796" y="410625"/>
                </a:moveTo>
                <a:lnTo>
                  <a:pt x="373719" y="410625"/>
                </a:lnTo>
                <a:cubicBezTo>
                  <a:pt x="382417" y="410625"/>
                  <a:pt x="389459" y="417639"/>
                  <a:pt x="389459" y="425890"/>
                </a:cubicBezTo>
                <a:lnTo>
                  <a:pt x="389459" y="473335"/>
                </a:lnTo>
                <a:lnTo>
                  <a:pt x="393601" y="473335"/>
                </a:lnTo>
                <a:cubicBezTo>
                  <a:pt x="397328" y="473335"/>
                  <a:pt x="400642" y="475397"/>
                  <a:pt x="402713" y="478285"/>
                </a:cubicBezTo>
                <a:cubicBezTo>
                  <a:pt x="404784" y="481998"/>
                  <a:pt x="404784" y="485711"/>
                  <a:pt x="402713" y="489012"/>
                </a:cubicBezTo>
                <a:lnTo>
                  <a:pt x="369577" y="546358"/>
                </a:lnTo>
                <a:cubicBezTo>
                  <a:pt x="367920" y="549658"/>
                  <a:pt x="364193" y="551309"/>
                  <a:pt x="360465" y="551309"/>
                </a:cubicBezTo>
                <a:cubicBezTo>
                  <a:pt x="356737" y="551309"/>
                  <a:pt x="353009" y="549658"/>
                  <a:pt x="351353" y="546358"/>
                </a:cubicBezTo>
                <a:lnTo>
                  <a:pt x="318217" y="489012"/>
                </a:lnTo>
                <a:cubicBezTo>
                  <a:pt x="316560" y="485711"/>
                  <a:pt x="316560" y="481998"/>
                  <a:pt x="318217" y="478285"/>
                </a:cubicBezTo>
                <a:cubicBezTo>
                  <a:pt x="320288" y="475397"/>
                  <a:pt x="323601" y="473335"/>
                  <a:pt x="327329" y="473335"/>
                </a:cubicBezTo>
                <a:lnTo>
                  <a:pt x="331471" y="473335"/>
                </a:lnTo>
                <a:lnTo>
                  <a:pt x="331471" y="425890"/>
                </a:lnTo>
                <a:cubicBezTo>
                  <a:pt x="331471" y="417639"/>
                  <a:pt x="338098" y="410625"/>
                  <a:pt x="346796" y="410625"/>
                </a:cubicBezTo>
                <a:close/>
                <a:moveTo>
                  <a:pt x="84665" y="367212"/>
                </a:moveTo>
                <a:lnTo>
                  <a:pt x="128383" y="367212"/>
                </a:lnTo>
                <a:cubicBezTo>
                  <a:pt x="132026" y="367212"/>
                  <a:pt x="135264" y="370520"/>
                  <a:pt x="135264" y="374241"/>
                </a:cubicBezTo>
                <a:cubicBezTo>
                  <a:pt x="135264" y="378376"/>
                  <a:pt x="132026" y="381270"/>
                  <a:pt x="128383" y="381270"/>
                </a:cubicBezTo>
                <a:lnTo>
                  <a:pt x="84665" y="381270"/>
                </a:lnTo>
                <a:cubicBezTo>
                  <a:pt x="81021" y="381270"/>
                  <a:pt x="77783" y="378376"/>
                  <a:pt x="77783" y="374241"/>
                </a:cubicBezTo>
                <a:cubicBezTo>
                  <a:pt x="77783" y="370520"/>
                  <a:pt x="81021" y="367212"/>
                  <a:pt x="84665" y="367212"/>
                </a:cubicBezTo>
                <a:close/>
                <a:moveTo>
                  <a:pt x="284001" y="313355"/>
                </a:moveTo>
                <a:cubicBezTo>
                  <a:pt x="288738" y="312944"/>
                  <a:pt x="292614" y="316644"/>
                  <a:pt x="292614" y="321577"/>
                </a:cubicBezTo>
                <a:cubicBezTo>
                  <a:pt x="292614" y="326099"/>
                  <a:pt x="288738" y="329799"/>
                  <a:pt x="284001" y="330211"/>
                </a:cubicBezTo>
                <a:cubicBezTo>
                  <a:pt x="278832" y="330622"/>
                  <a:pt x="274956" y="326922"/>
                  <a:pt x="274956" y="321988"/>
                </a:cubicBezTo>
                <a:cubicBezTo>
                  <a:pt x="274956" y="317055"/>
                  <a:pt x="278832" y="313355"/>
                  <a:pt x="284001" y="313355"/>
                </a:cubicBezTo>
                <a:close/>
                <a:moveTo>
                  <a:pt x="435739" y="303898"/>
                </a:moveTo>
                <a:cubicBezTo>
                  <a:pt x="440367" y="303898"/>
                  <a:pt x="444573" y="307598"/>
                  <a:pt x="444573" y="312120"/>
                </a:cubicBezTo>
                <a:cubicBezTo>
                  <a:pt x="444573" y="317053"/>
                  <a:pt x="440367" y="320753"/>
                  <a:pt x="435739" y="321576"/>
                </a:cubicBezTo>
                <a:cubicBezTo>
                  <a:pt x="430691" y="321576"/>
                  <a:pt x="426905" y="317876"/>
                  <a:pt x="426905" y="312942"/>
                </a:cubicBezTo>
                <a:cubicBezTo>
                  <a:pt x="426905" y="308420"/>
                  <a:pt x="430691" y="304309"/>
                  <a:pt x="435739" y="303898"/>
                </a:cubicBezTo>
                <a:close/>
                <a:moveTo>
                  <a:pt x="360179" y="291976"/>
                </a:moveTo>
                <a:cubicBezTo>
                  <a:pt x="345893" y="292798"/>
                  <a:pt x="334056" y="305543"/>
                  <a:pt x="334056" y="319520"/>
                </a:cubicBezTo>
                <a:cubicBezTo>
                  <a:pt x="334056" y="326920"/>
                  <a:pt x="336913" y="332676"/>
                  <a:pt x="341403" y="337198"/>
                </a:cubicBezTo>
                <a:cubicBezTo>
                  <a:pt x="346301" y="341720"/>
                  <a:pt x="352423" y="343776"/>
                  <a:pt x="358954" y="343365"/>
                </a:cubicBezTo>
                <a:cubicBezTo>
                  <a:pt x="373240" y="342131"/>
                  <a:pt x="385077" y="329798"/>
                  <a:pt x="385077" y="315409"/>
                </a:cubicBezTo>
                <a:cubicBezTo>
                  <a:pt x="385077" y="308420"/>
                  <a:pt x="382628" y="302254"/>
                  <a:pt x="378138" y="298143"/>
                </a:cubicBezTo>
                <a:cubicBezTo>
                  <a:pt x="373648" y="294031"/>
                  <a:pt x="367934" y="291976"/>
                  <a:pt x="361811" y="291976"/>
                </a:cubicBezTo>
                <a:cubicBezTo>
                  <a:pt x="361403" y="291976"/>
                  <a:pt x="360587" y="291976"/>
                  <a:pt x="360179" y="291976"/>
                </a:cubicBezTo>
                <a:close/>
                <a:moveTo>
                  <a:pt x="358954" y="277587"/>
                </a:moveTo>
                <a:cubicBezTo>
                  <a:pt x="369975" y="276765"/>
                  <a:pt x="379771" y="280465"/>
                  <a:pt x="387526" y="287454"/>
                </a:cubicBezTo>
                <a:cubicBezTo>
                  <a:pt x="395281" y="294854"/>
                  <a:pt x="399363" y="304309"/>
                  <a:pt x="399363" y="315409"/>
                </a:cubicBezTo>
                <a:cubicBezTo>
                  <a:pt x="399363" y="337198"/>
                  <a:pt x="381812" y="356109"/>
                  <a:pt x="360179" y="357343"/>
                </a:cubicBezTo>
                <a:cubicBezTo>
                  <a:pt x="359362" y="357343"/>
                  <a:pt x="358138" y="357754"/>
                  <a:pt x="357321" y="357754"/>
                </a:cubicBezTo>
                <a:cubicBezTo>
                  <a:pt x="347934" y="357754"/>
                  <a:pt x="338546" y="354054"/>
                  <a:pt x="331607" y="347887"/>
                </a:cubicBezTo>
                <a:cubicBezTo>
                  <a:pt x="324260" y="340898"/>
                  <a:pt x="320178" y="330620"/>
                  <a:pt x="320178" y="319520"/>
                </a:cubicBezTo>
                <a:cubicBezTo>
                  <a:pt x="320178" y="298143"/>
                  <a:pt x="337321" y="279231"/>
                  <a:pt x="358954" y="277587"/>
                </a:cubicBezTo>
                <a:close/>
                <a:moveTo>
                  <a:pt x="485553" y="270711"/>
                </a:moveTo>
                <a:cubicBezTo>
                  <a:pt x="444064" y="269475"/>
                  <a:pt x="401753" y="272771"/>
                  <a:pt x="361084" y="275654"/>
                </a:cubicBezTo>
                <a:cubicBezTo>
                  <a:pt x="320006" y="278950"/>
                  <a:pt x="277284" y="281421"/>
                  <a:pt x="235383" y="280597"/>
                </a:cubicBezTo>
                <a:cubicBezTo>
                  <a:pt x="234151" y="284305"/>
                  <a:pt x="232097" y="287188"/>
                  <a:pt x="229632" y="290072"/>
                </a:cubicBezTo>
                <a:cubicBezTo>
                  <a:pt x="226757" y="292955"/>
                  <a:pt x="223470" y="294191"/>
                  <a:pt x="220184" y="295427"/>
                </a:cubicBezTo>
                <a:lnTo>
                  <a:pt x="220184" y="348977"/>
                </a:lnTo>
                <a:cubicBezTo>
                  <a:pt x="227578" y="351449"/>
                  <a:pt x="233329" y="357628"/>
                  <a:pt x="235383" y="364630"/>
                </a:cubicBezTo>
                <a:cubicBezTo>
                  <a:pt x="276873" y="365866"/>
                  <a:pt x="319184" y="362983"/>
                  <a:pt x="359852" y="359687"/>
                </a:cubicBezTo>
                <a:cubicBezTo>
                  <a:pt x="401342" y="357216"/>
                  <a:pt x="443242" y="353920"/>
                  <a:pt x="485553" y="355156"/>
                </a:cubicBezTo>
                <a:cubicBezTo>
                  <a:pt x="486786" y="351449"/>
                  <a:pt x="488840" y="348153"/>
                  <a:pt x="491305" y="345682"/>
                </a:cubicBezTo>
                <a:cubicBezTo>
                  <a:pt x="494180" y="343210"/>
                  <a:pt x="497466" y="341151"/>
                  <a:pt x="500753" y="340327"/>
                </a:cubicBezTo>
                <a:lnTo>
                  <a:pt x="500753" y="286776"/>
                </a:lnTo>
                <a:cubicBezTo>
                  <a:pt x="493769" y="284305"/>
                  <a:pt x="487607" y="278126"/>
                  <a:pt x="485553" y="270711"/>
                </a:cubicBezTo>
                <a:close/>
                <a:moveTo>
                  <a:pt x="491715" y="256705"/>
                </a:moveTo>
                <a:cubicBezTo>
                  <a:pt x="495823" y="256705"/>
                  <a:pt x="498699" y="260001"/>
                  <a:pt x="498699" y="263708"/>
                </a:cubicBezTo>
                <a:cubicBezTo>
                  <a:pt x="498699" y="269063"/>
                  <a:pt x="502807" y="273183"/>
                  <a:pt x="508558" y="274006"/>
                </a:cubicBezTo>
                <a:cubicBezTo>
                  <a:pt x="512255" y="274006"/>
                  <a:pt x="515130" y="277302"/>
                  <a:pt x="515130" y="281009"/>
                </a:cubicBezTo>
                <a:lnTo>
                  <a:pt x="515130" y="346918"/>
                </a:lnTo>
                <a:cubicBezTo>
                  <a:pt x="515130" y="348565"/>
                  <a:pt x="514309" y="350213"/>
                  <a:pt x="513076" y="351861"/>
                </a:cubicBezTo>
                <a:cubicBezTo>
                  <a:pt x="511433" y="353096"/>
                  <a:pt x="509790" y="353920"/>
                  <a:pt x="507736" y="353920"/>
                </a:cubicBezTo>
                <a:cubicBezTo>
                  <a:pt x="505271" y="353920"/>
                  <a:pt x="502807" y="354332"/>
                  <a:pt x="501574" y="355980"/>
                </a:cubicBezTo>
                <a:cubicBezTo>
                  <a:pt x="499520" y="357628"/>
                  <a:pt x="498699" y="359687"/>
                  <a:pt x="498699" y="362159"/>
                </a:cubicBezTo>
                <a:cubicBezTo>
                  <a:pt x="498699" y="364219"/>
                  <a:pt x="498288" y="365866"/>
                  <a:pt x="496645" y="367514"/>
                </a:cubicBezTo>
                <a:cubicBezTo>
                  <a:pt x="495412" y="368750"/>
                  <a:pt x="493358" y="369574"/>
                  <a:pt x="491305" y="369574"/>
                </a:cubicBezTo>
                <a:cubicBezTo>
                  <a:pt x="448172" y="367926"/>
                  <a:pt x="403807" y="371222"/>
                  <a:pt x="361084" y="374105"/>
                </a:cubicBezTo>
                <a:cubicBezTo>
                  <a:pt x="325346" y="376989"/>
                  <a:pt x="288786" y="379460"/>
                  <a:pt x="252225" y="379460"/>
                </a:cubicBezTo>
                <a:cubicBezTo>
                  <a:pt x="244420" y="379460"/>
                  <a:pt x="236615" y="379460"/>
                  <a:pt x="229221" y="379048"/>
                </a:cubicBezTo>
                <a:cubicBezTo>
                  <a:pt x="225524" y="379048"/>
                  <a:pt x="222238" y="375753"/>
                  <a:pt x="222238" y="372046"/>
                </a:cubicBezTo>
                <a:cubicBezTo>
                  <a:pt x="222238" y="366690"/>
                  <a:pt x="217719" y="362159"/>
                  <a:pt x="212790" y="361747"/>
                </a:cubicBezTo>
                <a:cubicBezTo>
                  <a:pt x="209093" y="361747"/>
                  <a:pt x="206217" y="358452"/>
                  <a:pt x="206217" y="354744"/>
                </a:cubicBezTo>
                <a:lnTo>
                  <a:pt x="206217" y="289248"/>
                </a:lnTo>
                <a:cubicBezTo>
                  <a:pt x="206217" y="287188"/>
                  <a:pt x="207039" y="285128"/>
                  <a:pt x="208271" y="283893"/>
                </a:cubicBezTo>
                <a:cubicBezTo>
                  <a:pt x="209503" y="282245"/>
                  <a:pt x="211557" y="281421"/>
                  <a:pt x="213611" y="281833"/>
                </a:cubicBezTo>
                <a:cubicBezTo>
                  <a:pt x="215665" y="281833"/>
                  <a:pt x="217719" y="281421"/>
                  <a:pt x="219773" y="279773"/>
                </a:cubicBezTo>
                <a:cubicBezTo>
                  <a:pt x="221416" y="277714"/>
                  <a:pt x="222238" y="275654"/>
                  <a:pt x="222238" y="273183"/>
                </a:cubicBezTo>
                <a:cubicBezTo>
                  <a:pt x="222238" y="271535"/>
                  <a:pt x="223059" y="269475"/>
                  <a:pt x="224703" y="268239"/>
                </a:cubicBezTo>
                <a:cubicBezTo>
                  <a:pt x="225935" y="267004"/>
                  <a:pt x="227578" y="266180"/>
                  <a:pt x="229632" y="266180"/>
                </a:cubicBezTo>
                <a:cubicBezTo>
                  <a:pt x="272765" y="267416"/>
                  <a:pt x="317130" y="264532"/>
                  <a:pt x="359852" y="261237"/>
                </a:cubicBezTo>
                <a:cubicBezTo>
                  <a:pt x="403396" y="258353"/>
                  <a:pt x="448172" y="255058"/>
                  <a:pt x="491715" y="256705"/>
                </a:cubicBezTo>
                <a:close/>
                <a:moveTo>
                  <a:pt x="449692" y="236473"/>
                </a:moveTo>
                <a:cubicBezTo>
                  <a:pt x="423692" y="237037"/>
                  <a:pt x="397743" y="238781"/>
                  <a:pt x="372102" y="240831"/>
                </a:cubicBezTo>
                <a:lnTo>
                  <a:pt x="361436" y="241241"/>
                </a:lnTo>
                <a:cubicBezTo>
                  <a:pt x="352410" y="242061"/>
                  <a:pt x="343795" y="242472"/>
                  <a:pt x="335179" y="243292"/>
                </a:cubicBezTo>
                <a:cubicBezTo>
                  <a:pt x="334769" y="243292"/>
                  <a:pt x="334769" y="243292"/>
                  <a:pt x="334769" y="243292"/>
                </a:cubicBezTo>
                <a:cubicBezTo>
                  <a:pt x="328615" y="243292"/>
                  <a:pt x="322051" y="243702"/>
                  <a:pt x="315897" y="244522"/>
                </a:cubicBezTo>
                <a:cubicBezTo>
                  <a:pt x="310564" y="244522"/>
                  <a:pt x="305231" y="244932"/>
                  <a:pt x="299487" y="245343"/>
                </a:cubicBezTo>
                <a:cubicBezTo>
                  <a:pt x="297846" y="245343"/>
                  <a:pt x="296615" y="245343"/>
                  <a:pt x="294974" y="245343"/>
                </a:cubicBezTo>
                <a:cubicBezTo>
                  <a:pt x="290051" y="245753"/>
                  <a:pt x="284307" y="245753"/>
                  <a:pt x="279384" y="246163"/>
                </a:cubicBezTo>
                <a:cubicBezTo>
                  <a:pt x="277333" y="246163"/>
                  <a:pt x="275692" y="246163"/>
                  <a:pt x="274051" y="246163"/>
                </a:cubicBezTo>
                <a:cubicBezTo>
                  <a:pt x="269128" y="246163"/>
                  <a:pt x="264205" y="246163"/>
                  <a:pt x="259282" y="246163"/>
                </a:cubicBezTo>
                <a:cubicBezTo>
                  <a:pt x="258051" y="246573"/>
                  <a:pt x="256820" y="246573"/>
                  <a:pt x="255590" y="246573"/>
                </a:cubicBezTo>
                <a:cubicBezTo>
                  <a:pt x="254769" y="246573"/>
                  <a:pt x="253949" y="246573"/>
                  <a:pt x="252718" y="246573"/>
                </a:cubicBezTo>
                <a:cubicBezTo>
                  <a:pt x="248205" y="246573"/>
                  <a:pt x="243692" y="246163"/>
                  <a:pt x="239179" y="246163"/>
                </a:cubicBezTo>
                <a:cubicBezTo>
                  <a:pt x="236718" y="246163"/>
                  <a:pt x="234256" y="246163"/>
                  <a:pt x="232205" y="246163"/>
                </a:cubicBezTo>
                <a:cubicBezTo>
                  <a:pt x="229743" y="246163"/>
                  <a:pt x="227282" y="246163"/>
                  <a:pt x="225231" y="245753"/>
                </a:cubicBezTo>
                <a:lnTo>
                  <a:pt x="219077" y="245753"/>
                </a:lnTo>
                <a:cubicBezTo>
                  <a:pt x="219077" y="245753"/>
                  <a:pt x="219077" y="245753"/>
                  <a:pt x="218667" y="245753"/>
                </a:cubicBezTo>
                <a:lnTo>
                  <a:pt x="218256" y="245753"/>
                </a:lnTo>
                <a:cubicBezTo>
                  <a:pt x="216205" y="245343"/>
                  <a:pt x="214154" y="245343"/>
                  <a:pt x="212102" y="245343"/>
                </a:cubicBezTo>
                <a:cubicBezTo>
                  <a:pt x="210051" y="244932"/>
                  <a:pt x="208410" y="244932"/>
                  <a:pt x="206769" y="244932"/>
                </a:cubicBezTo>
                <a:cubicBezTo>
                  <a:pt x="201436" y="244522"/>
                  <a:pt x="196513" y="244112"/>
                  <a:pt x="191590" y="243292"/>
                </a:cubicBezTo>
                <a:cubicBezTo>
                  <a:pt x="191179" y="243292"/>
                  <a:pt x="190769" y="243292"/>
                  <a:pt x="190359" y="243702"/>
                </a:cubicBezTo>
                <a:cubicBezTo>
                  <a:pt x="190359" y="243702"/>
                  <a:pt x="189949" y="243702"/>
                  <a:pt x="189949" y="243702"/>
                </a:cubicBezTo>
                <a:cubicBezTo>
                  <a:pt x="189538" y="243702"/>
                  <a:pt x="188718" y="244522"/>
                  <a:pt x="188718" y="244522"/>
                </a:cubicBezTo>
                <a:cubicBezTo>
                  <a:pt x="187897" y="244932"/>
                  <a:pt x="187487" y="246163"/>
                  <a:pt x="187487" y="246983"/>
                </a:cubicBezTo>
                <a:lnTo>
                  <a:pt x="187487" y="274872"/>
                </a:lnTo>
                <a:lnTo>
                  <a:pt x="187487" y="284305"/>
                </a:lnTo>
                <a:lnTo>
                  <a:pt x="187487" y="323268"/>
                </a:lnTo>
                <a:lnTo>
                  <a:pt x="187487" y="386839"/>
                </a:lnTo>
                <a:cubicBezTo>
                  <a:pt x="187487" y="389710"/>
                  <a:pt x="189949" y="392991"/>
                  <a:pt x="193231" y="392991"/>
                </a:cubicBezTo>
                <a:cubicBezTo>
                  <a:pt x="248205" y="398732"/>
                  <a:pt x="305231" y="394631"/>
                  <a:pt x="360205" y="390530"/>
                </a:cubicBezTo>
                <a:cubicBezTo>
                  <a:pt x="415179" y="386839"/>
                  <a:pt x="472615" y="382737"/>
                  <a:pt x="529230" y="388479"/>
                </a:cubicBezTo>
                <a:cubicBezTo>
                  <a:pt x="530461" y="388479"/>
                  <a:pt x="531692" y="388069"/>
                  <a:pt x="532512" y="387659"/>
                </a:cubicBezTo>
                <a:cubicBezTo>
                  <a:pt x="532923" y="386839"/>
                  <a:pt x="532923" y="386018"/>
                  <a:pt x="532923" y="384788"/>
                </a:cubicBezTo>
                <a:lnTo>
                  <a:pt x="532923" y="245343"/>
                </a:lnTo>
                <a:cubicBezTo>
                  <a:pt x="532923" y="242472"/>
                  <a:pt x="530871" y="239191"/>
                  <a:pt x="527589" y="239191"/>
                </a:cubicBezTo>
                <a:cubicBezTo>
                  <a:pt x="501743" y="236525"/>
                  <a:pt x="475692" y="235910"/>
                  <a:pt x="449692" y="236473"/>
                </a:cubicBezTo>
                <a:close/>
                <a:moveTo>
                  <a:pt x="109932" y="231953"/>
                </a:moveTo>
                <a:cubicBezTo>
                  <a:pt x="114866" y="231542"/>
                  <a:pt x="118977" y="235242"/>
                  <a:pt x="118977" y="240175"/>
                </a:cubicBezTo>
                <a:cubicBezTo>
                  <a:pt x="118977" y="244697"/>
                  <a:pt x="114866" y="248809"/>
                  <a:pt x="109932" y="248809"/>
                </a:cubicBezTo>
                <a:cubicBezTo>
                  <a:pt x="105410" y="249220"/>
                  <a:pt x="101299" y="245109"/>
                  <a:pt x="101299" y="240586"/>
                </a:cubicBezTo>
                <a:cubicBezTo>
                  <a:pt x="101299" y="235653"/>
                  <a:pt x="105410" y="231953"/>
                  <a:pt x="109932" y="231953"/>
                </a:cubicBezTo>
                <a:close/>
                <a:moveTo>
                  <a:pt x="187487" y="208431"/>
                </a:moveTo>
                <a:cubicBezTo>
                  <a:pt x="173538" y="209661"/>
                  <a:pt x="162051" y="222375"/>
                  <a:pt x="162051" y="236320"/>
                </a:cubicBezTo>
                <a:cubicBezTo>
                  <a:pt x="162051" y="245753"/>
                  <a:pt x="166154" y="253135"/>
                  <a:pt x="173538" y="257236"/>
                </a:cubicBezTo>
                <a:lnTo>
                  <a:pt x="173538" y="246983"/>
                </a:lnTo>
                <a:cubicBezTo>
                  <a:pt x="173538" y="242061"/>
                  <a:pt x="175590" y="237140"/>
                  <a:pt x="179282" y="233859"/>
                </a:cubicBezTo>
                <a:cubicBezTo>
                  <a:pt x="181743" y="231398"/>
                  <a:pt x="185436" y="229757"/>
                  <a:pt x="189128" y="229347"/>
                </a:cubicBezTo>
                <a:cubicBezTo>
                  <a:pt x="190359" y="229347"/>
                  <a:pt x="192000" y="229347"/>
                  <a:pt x="193231" y="229347"/>
                </a:cubicBezTo>
                <a:cubicBezTo>
                  <a:pt x="198974" y="230168"/>
                  <a:pt x="204718" y="230578"/>
                  <a:pt x="210872" y="230578"/>
                </a:cubicBezTo>
                <a:cubicBezTo>
                  <a:pt x="211282" y="230578"/>
                  <a:pt x="212102" y="230988"/>
                  <a:pt x="212923" y="230988"/>
                </a:cubicBezTo>
                <a:cubicBezTo>
                  <a:pt x="212513" y="224836"/>
                  <a:pt x="210051" y="219094"/>
                  <a:pt x="205538" y="214993"/>
                </a:cubicBezTo>
                <a:cubicBezTo>
                  <a:pt x="201436" y="210891"/>
                  <a:pt x="195692" y="208431"/>
                  <a:pt x="189538" y="208431"/>
                </a:cubicBezTo>
                <a:cubicBezTo>
                  <a:pt x="188718" y="208431"/>
                  <a:pt x="188308" y="208431"/>
                  <a:pt x="187487" y="208431"/>
                </a:cubicBezTo>
                <a:close/>
                <a:moveTo>
                  <a:pt x="312205" y="187514"/>
                </a:moveTo>
                <a:cubicBezTo>
                  <a:pt x="270359" y="186283"/>
                  <a:pt x="228513" y="189565"/>
                  <a:pt x="187487" y="192435"/>
                </a:cubicBezTo>
                <a:cubicBezTo>
                  <a:pt x="146872" y="195306"/>
                  <a:pt x="104205" y="198177"/>
                  <a:pt x="62359" y="197357"/>
                </a:cubicBezTo>
                <a:cubicBezTo>
                  <a:pt x="61128" y="201048"/>
                  <a:pt x="59077" y="204329"/>
                  <a:pt x="56615" y="206790"/>
                </a:cubicBezTo>
                <a:cubicBezTo>
                  <a:pt x="53743" y="209251"/>
                  <a:pt x="50461" y="210891"/>
                  <a:pt x="47179" y="212122"/>
                </a:cubicBezTo>
                <a:lnTo>
                  <a:pt x="47179" y="265439"/>
                </a:lnTo>
                <a:cubicBezTo>
                  <a:pt x="54564" y="267900"/>
                  <a:pt x="60308" y="273642"/>
                  <a:pt x="62769" y="281024"/>
                </a:cubicBezTo>
                <a:cubicBezTo>
                  <a:pt x="98462" y="282254"/>
                  <a:pt x="134154" y="279794"/>
                  <a:pt x="173538" y="277333"/>
                </a:cubicBezTo>
                <a:lnTo>
                  <a:pt x="173538" y="272411"/>
                </a:lnTo>
                <a:cubicBezTo>
                  <a:pt x="157949" y="267900"/>
                  <a:pt x="147282" y="253545"/>
                  <a:pt x="147282" y="236320"/>
                </a:cubicBezTo>
                <a:cubicBezTo>
                  <a:pt x="147282" y="214993"/>
                  <a:pt x="164923" y="196127"/>
                  <a:pt x="186667" y="194486"/>
                </a:cubicBezTo>
                <a:cubicBezTo>
                  <a:pt x="197333" y="193666"/>
                  <a:pt x="207590" y="196947"/>
                  <a:pt x="215384" y="204329"/>
                </a:cubicBezTo>
                <a:cubicBezTo>
                  <a:pt x="222769" y="211302"/>
                  <a:pt x="227282" y="221145"/>
                  <a:pt x="227282" y="231808"/>
                </a:cubicBezTo>
                <a:cubicBezTo>
                  <a:pt x="228513" y="231808"/>
                  <a:pt x="230564" y="231808"/>
                  <a:pt x="231795" y="231808"/>
                </a:cubicBezTo>
                <a:cubicBezTo>
                  <a:pt x="234256" y="231808"/>
                  <a:pt x="236718" y="231808"/>
                  <a:pt x="239179" y="231808"/>
                </a:cubicBezTo>
                <a:cubicBezTo>
                  <a:pt x="243692" y="232218"/>
                  <a:pt x="248205" y="232218"/>
                  <a:pt x="252308" y="232218"/>
                </a:cubicBezTo>
                <a:cubicBezTo>
                  <a:pt x="253128" y="232218"/>
                  <a:pt x="254359" y="232218"/>
                  <a:pt x="255179" y="232218"/>
                </a:cubicBezTo>
                <a:cubicBezTo>
                  <a:pt x="255179" y="231808"/>
                  <a:pt x="255179" y="230578"/>
                  <a:pt x="255179" y="230168"/>
                </a:cubicBezTo>
                <a:cubicBezTo>
                  <a:pt x="255179" y="225656"/>
                  <a:pt x="258872" y="221555"/>
                  <a:pt x="263384" y="221145"/>
                </a:cubicBezTo>
                <a:cubicBezTo>
                  <a:pt x="268307" y="221145"/>
                  <a:pt x="272000" y="224836"/>
                  <a:pt x="272000" y="229347"/>
                </a:cubicBezTo>
                <a:cubicBezTo>
                  <a:pt x="272000" y="230578"/>
                  <a:pt x="272000" y="230988"/>
                  <a:pt x="271590" y="231808"/>
                </a:cubicBezTo>
                <a:cubicBezTo>
                  <a:pt x="272820" y="231808"/>
                  <a:pt x="274051" y="231808"/>
                  <a:pt x="274872" y="231808"/>
                </a:cubicBezTo>
                <a:cubicBezTo>
                  <a:pt x="275692" y="231808"/>
                  <a:pt x="276513" y="231808"/>
                  <a:pt x="277333" y="231808"/>
                </a:cubicBezTo>
                <a:cubicBezTo>
                  <a:pt x="284307" y="231808"/>
                  <a:pt x="290872" y="231398"/>
                  <a:pt x="297436" y="230988"/>
                </a:cubicBezTo>
                <a:cubicBezTo>
                  <a:pt x="298256" y="230988"/>
                  <a:pt x="299077" y="230988"/>
                  <a:pt x="300307" y="230988"/>
                </a:cubicBezTo>
                <a:cubicBezTo>
                  <a:pt x="305641" y="230578"/>
                  <a:pt x="310564" y="230578"/>
                  <a:pt x="315487" y="230168"/>
                </a:cubicBezTo>
                <a:cubicBezTo>
                  <a:pt x="318359" y="229757"/>
                  <a:pt x="321641" y="229757"/>
                  <a:pt x="324513" y="229347"/>
                </a:cubicBezTo>
                <a:cubicBezTo>
                  <a:pt x="325333" y="229347"/>
                  <a:pt x="326564" y="229347"/>
                  <a:pt x="327795" y="229347"/>
                </a:cubicBezTo>
                <a:lnTo>
                  <a:pt x="327795" y="203509"/>
                </a:lnTo>
                <a:cubicBezTo>
                  <a:pt x="320000" y="200638"/>
                  <a:pt x="314256" y="194896"/>
                  <a:pt x="312205" y="187514"/>
                </a:cubicBezTo>
                <a:close/>
                <a:moveTo>
                  <a:pt x="270974" y="155011"/>
                </a:moveTo>
                <a:cubicBezTo>
                  <a:pt x="242974" y="155831"/>
                  <a:pt x="214974" y="157779"/>
                  <a:pt x="187487" y="159625"/>
                </a:cubicBezTo>
                <a:cubicBezTo>
                  <a:pt x="132513" y="163726"/>
                  <a:pt x="75487" y="167828"/>
                  <a:pt x="18461" y="162086"/>
                </a:cubicBezTo>
                <a:cubicBezTo>
                  <a:pt x="18051" y="162086"/>
                  <a:pt x="18051" y="162086"/>
                  <a:pt x="18051" y="162086"/>
                </a:cubicBezTo>
                <a:cubicBezTo>
                  <a:pt x="17231" y="162086"/>
                  <a:pt x="16000" y="162496"/>
                  <a:pt x="15590" y="162906"/>
                </a:cubicBezTo>
                <a:cubicBezTo>
                  <a:pt x="14769" y="163726"/>
                  <a:pt x="14359" y="164136"/>
                  <a:pt x="14359" y="165367"/>
                </a:cubicBezTo>
                <a:lnTo>
                  <a:pt x="14359" y="305222"/>
                </a:lnTo>
                <a:cubicBezTo>
                  <a:pt x="14359" y="308093"/>
                  <a:pt x="17231" y="310964"/>
                  <a:pt x="19692" y="311374"/>
                </a:cubicBezTo>
                <a:cubicBezTo>
                  <a:pt x="69333" y="316295"/>
                  <a:pt x="116923" y="313835"/>
                  <a:pt x="173538" y="310143"/>
                </a:cubicBezTo>
                <a:lnTo>
                  <a:pt x="173538" y="291687"/>
                </a:lnTo>
                <a:cubicBezTo>
                  <a:pt x="140308" y="293738"/>
                  <a:pt x="109538" y="295789"/>
                  <a:pt x="79179" y="295789"/>
                </a:cubicBezTo>
                <a:cubicBezTo>
                  <a:pt x="71384" y="295789"/>
                  <a:pt x="63590" y="295789"/>
                  <a:pt x="56205" y="295379"/>
                </a:cubicBezTo>
                <a:cubicBezTo>
                  <a:pt x="52102" y="295379"/>
                  <a:pt x="49231" y="292098"/>
                  <a:pt x="49231" y="287996"/>
                </a:cubicBezTo>
                <a:cubicBezTo>
                  <a:pt x="49231" y="283075"/>
                  <a:pt x="44718" y="278563"/>
                  <a:pt x="39385" y="278563"/>
                </a:cubicBezTo>
                <a:cubicBezTo>
                  <a:pt x="35692" y="278153"/>
                  <a:pt x="32820" y="274872"/>
                  <a:pt x="32820" y="271181"/>
                </a:cubicBezTo>
                <a:lnTo>
                  <a:pt x="32820" y="205970"/>
                </a:lnTo>
                <a:cubicBezTo>
                  <a:pt x="32820" y="203919"/>
                  <a:pt x="33641" y="201458"/>
                  <a:pt x="34872" y="200228"/>
                </a:cubicBezTo>
                <a:cubicBezTo>
                  <a:pt x="36513" y="198998"/>
                  <a:pt x="38564" y="198177"/>
                  <a:pt x="40615" y="198587"/>
                </a:cubicBezTo>
                <a:cubicBezTo>
                  <a:pt x="42667" y="198587"/>
                  <a:pt x="44718" y="197767"/>
                  <a:pt x="46359" y="196537"/>
                </a:cubicBezTo>
                <a:cubicBezTo>
                  <a:pt x="48410" y="194486"/>
                  <a:pt x="49231" y="192435"/>
                  <a:pt x="49231" y="189975"/>
                </a:cubicBezTo>
                <a:cubicBezTo>
                  <a:pt x="49231" y="188334"/>
                  <a:pt x="50051" y="186283"/>
                  <a:pt x="51282" y="185053"/>
                </a:cubicBezTo>
                <a:cubicBezTo>
                  <a:pt x="52923" y="183823"/>
                  <a:pt x="54564" y="182592"/>
                  <a:pt x="56615" y="182592"/>
                </a:cubicBezTo>
                <a:cubicBezTo>
                  <a:pt x="100103" y="184233"/>
                  <a:pt x="144000" y="181362"/>
                  <a:pt x="186667" y="178081"/>
                </a:cubicBezTo>
                <a:cubicBezTo>
                  <a:pt x="229743" y="175210"/>
                  <a:pt x="274461" y="171929"/>
                  <a:pt x="318359" y="173569"/>
                </a:cubicBezTo>
                <a:cubicBezTo>
                  <a:pt x="322051" y="173569"/>
                  <a:pt x="325333" y="176850"/>
                  <a:pt x="325333" y="180542"/>
                </a:cubicBezTo>
                <a:cubicBezTo>
                  <a:pt x="325333" y="185873"/>
                  <a:pt x="329436" y="189975"/>
                  <a:pt x="334769" y="190385"/>
                </a:cubicBezTo>
                <a:cubicBezTo>
                  <a:pt x="338872" y="190795"/>
                  <a:pt x="341743" y="193666"/>
                  <a:pt x="341743" y="197767"/>
                </a:cubicBezTo>
                <a:lnTo>
                  <a:pt x="341743" y="228117"/>
                </a:lnTo>
                <a:cubicBezTo>
                  <a:pt x="347897" y="228117"/>
                  <a:pt x="354051" y="227297"/>
                  <a:pt x="359795" y="227297"/>
                </a:cubicBezTo>
                <a:cubicBezTo>
                  <a:pt x="360205" y="227297"/>
                  <a:pt x="360205" y="227297"/>
                  <a:pt x="360205" y="227297"/>
                </a:cubicBezTo>
                <a:lnTo>
                  <a:pt x="360205" y="163726"/>
                </a:lnTo>
                <a:cubicBezTo>
                  <a:pt x="360205" y="160445"/>
                  <a:pt x="357333" y="157574"/>
                  <a:pt x="354461" y="157164"/>
                </a:cubicBezTo>
                <a:cubicBezTo>
                  <a:pt x="326974" y="154498"/>
                  <a:pt x="298974" y="154191"/>
                  <a:pt x="270974" y="155011"/>
                </a:cubicBezTo>
                <a:close/>
                <a:moveTo>
                  <a:pt x="270923" y="140708"/>
                </a:moveTo>
                <a:cubicBezTo>
                  <a:pt x="299282" y="139939"/>
                  <a:pt x="327795" y="140349"/>
                  <a:pt x="356102" y="143220"/>
                </a:cubicBezTo>
                <a:cubicBezTo>
                  <a:pt x="365948" y="144040"/>
                  <a:pt x="374154" y="153473"/>
                  <a:pt x="374154" y="163726"/>
                </a:cubicBezTo>
                <a:lnTo>
                  <a:pt x="374154" y="226066"/>
                </a:lnTo>
                <a:cubicBezTo>
                  <a:pt x="425436" y="222375"/>
                  <a:pt x="477538" y="219504"/>
                  <a:pt x="529230" y="224836"/>
                </a:cubicBezTo>
                <a:cubicBezTo>
                  <a:pt x="539487" y="226066"/>
                  <a:pt x="547692" y="235089"/>
                  <a:pt x="547692" y="245343"/>
                </a:cubicBezTo>
                <a:lnTo>
                  <a:pt x="547692" y="384788"/>
                </a:lnTo>
                <a:cubicBezTo>
                  <a:pt x="547692" y="390120"/>
                  <a:pt x="545641" y="395041"/>
                  <a:pt x="541948" y="398322"/>
                </a:cubicBezTo>
                <a:cubicBezTo>
                  <a:pt x="538256" y="401603"/>
                  <a:pt x="532923" y="403244"/>
                  <a:pt x="527589" y="402834"/>
                </a:cubicBezTo>
                <a:cubicBezTo>
                  <a:pt x="472205" y="397092"/>
                  <a:pt x="415589" y="401193"/>
                  <a:pt x="361025" y="404884"/>
                </a:cubicBezTo>
                <a:cubicBezTo>
                  <a:pt x="325333" y="407755"/>
                  <a:pt x="288820" y="410216"/>
                  <a:pt x="252308" y="410216"/>
                </a:cubicBezTo>
                <a:cubicBezTo>
                  <a:pt x="231795" y="410216"/>
                  <a:pt x="212102" y="409396"/>
                  <a:pt x="191590" y="406935"/>
                </a:cubicBezTo>
                <a:cubicBezTo>
                  <a:pt x="181743" y="406525"/>
                  <a:pt x="173538" y="397092"/>
                  <a:pt x="173538" y="386839"/>
                </a:cubicBezTo>
                <a:lnTo>
                  <a:pt x="173538" y="324498"/>
                </a:lnTo>
                <a:cubicBezTo>
                  <a:pt x="139487" y="326549"/>
                  <a:pt x="108718" y="328599"/>
                  <a:pt x="78769" y="328599"/>
                </a:cubicBezTo>
                <a:cubicBezTo>
                  <a:pt x="58667" y="328599"/>
                  <a:pt x="38974" y="327369"/>
                  <a:pt x="18461" y="325728"/>
                </a:cubicBezTo>
                <a:cubicBezTo>
                  <a:pt x="8615" y="324498"/>
                  <a:pt x="0" y="315475"/>
                  <a:pt x="0" y="305222"/>
                </a:cubicBezTo>
                <a:lnTo>
                  <a:pt x="0" y="165367"/>
                </a:lnTo>
                <a:cubicBezTo>
                  <a:pt x="0" y="160445"/>
                  <a:pt x="2051" y="155934"/>
                  <a:pt x="5744" y="152243"/>
                </a:cubicBezTo>
                <a:cubicBezTo>
                  <a:pt x="9846" y="148961"/>
                  <a:pt x="14769" y="147321"/>
                  <a:pt x="19692" y="147731"/>
                </a:cubicBezTo>
                <a:cubicBezTo>
                  <a:pt x="75487" y="153473"/>
                  <a:pt x="132102" y="149372"/>
                  <a:pt x="186667" y="145270"/>
                </a:cubicBezTo>
                <a:cubicBezTo>
                  <a:pt x="214359" y="143425"/>
                  <a:pt x="242564" y="141477"/>
                  <a:pt x="270923" y="140708"/>
                </a:cubicBezTo>
                <a:close/>
                <a:moveTo>
                  <a:pt x="401377" y="86828"/>
                </a:moveTo>
                <a:cubicBezTo>
                  <a:pt x="405425" y="86828"/>
                  <a:pt x="408663" y="90471"/>
                  <a:pt x="408663" y="94114"/>
                </a:cubicBezTo>
                <a:lnTo>
                  <a:pt x="408663" y="108687"/>
                </a:lnTo>
                <a:lnTo>
                  <a:pt x="423236" y="108687"/>
                </a:lnTo>
                <a:cubicBezTo>
                  <a:pt x="426879" y="108687"/>
                  <a:pt x="430117" y="111925"/>
                  <a:pt x="430117" y="115568"/>
                </a:cubicBezTo>
                <a:cubicBezTo>
                  <a:pt x="430117" y="120021"/>
                  <a:pt x="426879" y="122855"/>
                  <a:pt x="423236" y="122855"/>
                </a:cubicBezTo>
                <a:lnTo>
                  <a:pt x="408663" y="122855"/>
                </a:lnTo>
                <a:lnTo>
                  <a:pt x="408663" y="137427"/>
                </a:lnTo>
                <a:cubicBezTo>
                  <a:pt x="408663" y="141475"/>
                  <a:pt x="405425" y="144309"/>
                  <a:pt x="401377" y="144309"/>
                </a:cubicBezTo>
                <a:cubicBezTo>
                  <a:pt x="397329" y="144309"/>
                  <a:pt x="394495" y="141475"/>
                  <a:pt x="394495" y="137427"/>
                </a:cubicBezTo>
                <a:lnTo>
                  <a:pt x="394495" y="122855"/>
                </a:lnTo>
                <a:lnTo>
                  <a:pt x="379518" y="122855"/>
                </a:lnTo>
                <a:cubicBezTo>
                  <a:pt x="375874" y="122855"/>
                  <a:pt x="372636" y="120021"/>
                  <a:pt x="372636" y="115568"/>
                </a:cubicBezTo>
                <a:cubicBezTo>
                  <a:pt x="372636" y="111925"/>
                  <a:pt x="375874" y="108687"/>
                  <a:pt x="379518" y="108687"/>
                </a:cubicBezTo>
                <a:lnTo>
                  <a:pt x="394495" y="108687"/>
                </a:lnTo>
                <a:lnTo>
                  <a:pt x="394495" y="94114"/>
                </a:lnTo>
                <a:cubicBezTo>
                  <a:pt x="394495" y="90471"/>
                  <a:pt x="397329" y="86828"/>
                  <a:pt x="401377" y="86828"/>
                </a:cubicBezTo>
                <a:close/>
                <a:moveTo>
                  <a:pt x="187223" y="18152"/>
                </a:moveTo>
                <a:lnTo>
                  <a:pt x="160715" y="63947"/>
                </a:lnTo>
                <a:lnTo>
                  <a:pt x="165685" y="63947"/>
                </a:lnTo>
                <a:cubicBezTo>
                  <a:pt x="169827" y="63947"/>
                  <a:pt x="172726" y="66835"/>
                  <a:pt x="172726" y="70960"/>
                </a:cubicBezTo>
                <a:lnTo>
                  <a:pt x="172726" y="125418"/>
                </a:lnTo>
                <a:cubicBezTo>
                  <a:pt x="172726" y="125831"/>
                  <a:pt x="173555" y="126656"/>
                  <a:pt x="173555" y="126656"/>
                </a:cubicBezTo>
                <a:lnTo>
                  <a:pt x="200892" y="126656"/>
                </a:lnTo>
                <a:cubicBezTo>
                  <a:pt x="201720" y="126656"/>
                  <a:pt x="202134" y="125831"/>
                  <a:pt x="202134" y="125418"/>
                </a:cubicBezTo>
                <a:lnTo>
                  <a:pt x="202134" y="70960"/>
                </a:lnTo>
                <a:cubicBezTo>
                  <a:pt x="202134" y="66835"/>
                  <a:pt x="205448" y="63947"/>
                  <a:pt x="209175" y="63947"/>
                </a:cubicBezTo>
                <a:lnTo>
                  <a:pt x="213732" y="63947"/>
                </a:lnTo>
                <a:close/>
                <a:moveTo>
                  <a:pt x="187223" y="0"/>
                </a:moveTo>
                <a:cubicBezTo>
                  <a:pt x="190951" y="0"/>
                  <a:pt x="194679" y="2063"/>
                  <a:pt x="196335" y="5363"/>
                </a:cubicBezTo>
                <a:lnTo>
                  <a:pt x="229471" y="62297"/>
                </a:lnTo>
                <a:cubicBezTo>
                  <a:pt x="231128" y="65597"/>
                  <a:pt x="231128" y="69723"/>
                  <a:pt x="229471" y="72611"/>
                </a:cubicBezTo>
                <a:cubicBezTo>
                  <a:pt x="227814" y="76324"/>
                  <a:pt x="224087" y="78386"/>
                  <a:pt x="220359" y="78386"/>
                </a:cubicBezTo>
                <a:lnTo>
                  <a:pt x="216631" y="78386"/>
                </a:lnTo>
                <a:lnTo>
                  <a:pt x="216631" y="125418"/>
                </a:lnTo>
                <a:cubicBezTo>
                  <a:pt x="216631" y="134082"/>
                  <a:pt x="209590" y="140683"/>
                  <a:pt x="200892" y="140683"/>
                </a:cubicBezTo>
                <a:lnTo>
                  <a:pt x="173555" y="140683"/>
                </a:lnTo>
                <a:cubicBezTo>
                  <a:pt x="165271" y="140683"/>
                  <a:pt x="158229" y="134082"/>
                  <a:pt x="158229" y="125418"/>
                </a:cubicBezTo>
                <a:lnTo>
                  <a:pt x="158229" y="78386"/>
                </a:lnTo>
                <a:lnTo>
                  <a:pt x="154087" y="78386"/>
                </a:lnTo>
                <a:cubicBezTo>
                  <a:pt x="150360" y="78386"/>
                  <a:pt x="146632" y="76324"/>
                  <a:pt x="144975" y="72611"/>
                </a:cubicBezTo>
                <a:cubicBezTo>
                  <a:pt x="142904" y="69723"/>
                  <a:pt x="142904" y="65597"/>
                  <a:pt x="144975" y="62297"/>
                </a:cubicBezTo>
                <a:lnTo>
                  <a:pt x="178111" y="5363"/>
                </a:lnTo>
                <a:cubicBezTo>
                  <a:pt x="180182" y="2063"/>
                  <a:pt x="183495" y="0"/>
                  <a:pt x="187223" y="0"/>
                </a:cubicBezTo>
                <a:close/>
              </a:path>
            </a:pathLst>
          </a:custGeom>
          <a:solidFill>
            <a:srgbClr val="FFFFFF"/>
          </a:solidFill>
          <a:ln>
            <a:noFill/>
          </a:ln>
        </p:spPr>
        <p:txBody>
          <a:bodyPr anchorCtr="0" anchor="ctr" bIns="22850" lIns="45725" spcFirstLastPara="1" rIns="45725" wrap="square" tIns="22850">
            <a:noAutofit/>
          </a:bodyPr>
          <a:lstStyle/>
          <a:p>
            <a:pPr indent="0" lvl="0" marL="0" marR="0" rtl="0" algn="l">
              <a:lnSpc>
                <a:spcPct val="100000"/>
              </a:lnSpc>
              <a:spcBef>
                <a:spcPts val="0"/>
              </a:spcBef>
              <a:spcAft>
                <a:spcPts val="0"/>
              </a:spcAft>
              <a:buClr>
                <a:srgbClr val="000000"/>
              </a:buClr>
              <a:buSzPts val="900"/>
              <a:buFont typeface="Calibri"/>
              <a:buNone/>
            </a:pPr>
            <a:r>
              <a:t/>
            </a:r>
            <a:endParaRPr b="0" i="0" sz="900" u="none" cap="none" strike="noStrike">
              <a:solidFill>
                <a:srgbClr val="000000"/>
              </a:solidFill>
              <a:latin typeface="Calibri"/>
              <a:ea typeface="Calibri"/>
              <a:cs typeface="Calibri"/>
              <a:sym typeface="Calibri"/>
            </a:endParaRPr>
          </a:p>
        </p:txBody>
      </p:sp>
      <p:sp>
        <p:nvSpPr>
          <p:cNvPr id="674" name="Google Shape;674;g311d5cb9a0a_0_344"/>
          <p:cNvSpPr/>
          <p:nvPr/>
        </p:nvSpPr>
        <p:spPr>
          <a:xfrm rot="5400000">
            <a:off x="5781572" y="2640144"/>
            <a:ext cx="465350" cy="40291"/>
          </a:xfrm>
          <a:custGeom>
            <a:rect b="b" l="l" r="r" t="t"/>
            <a:pathLst>
              <a:path extrusionOk="0" h="171450" w="959485">
                <a:moveTo>
                  <a:pt x="114300" y="66522"/>
                </a:moveTo>
                <a:lnTo>
                  <a:pt x="0" y="66522"/>
                </a:lnTo>
                <a:lnTo>
                  <a:pt x="0" y="104622"/>
                </a:lnTo>
                <a:lnTo>
                  <a:pt x="114300" y="104622"/>
                </a:lnTo>
                <a:lnTo>
                  <a:pt x="114300" y="66522"/>
                </a:lnTo>
                <a:close/>
              </a:path>
              <a:path extrusionOk="0" h="171450" w="959485">
                <a:moveTo>
                  <a:pt x="266700" y="66522"/>
                </a:moveTo>
                <a:lnTo>
                  <a:pt x="152400" y="66522"/>
                </a:lnTo>
                <a:lnTo>
                  <a:pt x="152400" y="104622"/>
                </a:lnTo>
                <a:lnTo>
                  <a:pt x="266700" y="104622"/>
                </a:lnTo>
                <a:lnTo>
                  <a:pt x="266700" y="66522"/>
                </a:lnTo>
                <a:close/>
              </a:path>
              <a:path extrusionOk="0" h="171450" w="959485">
                <a:moveTo>
                  <a:pt x="419100" y="66523"/>
                </a:moveTo>
                <a:lnTo>
                  <a:pt x="304800" y="66523"/>
                </a:lnTo>
                <a:lnTo>
                  <a:pt x="304800" y="104623"/>
                </a:lnTo>
                <a:lnTo>
                  <a:pt x="419100" y="104623"/>
                </a:lnTo>
                <a:lnTo>
                  <a:pt x="419100" y="66523"/>
                </a:lnTo>
                <a:close/>
              </a:path>
              <a:path extrusionOk="0" h="171450" w="959485">
                <a:moveTo>
                  <a:pt x="571500" y="66523"/>
                </a:moveTo>
                <a:lnTo>
                  <a:pt x="457200" y="66523"/>
                </a:lnTo>
                <a:lnTo>
                  <a:pt x="457200" y="104623"/>
                </a:lnTo>
                <a:lnTo>
                  <a:pt x="571500" y="104623"/>
                </a:lnTo>
                <a:lnTo>
                  <a:pt x="571500" y="66523"/>
                </a:lnTo>
                <a:close/>
              </a:path>
              <a:path extrusionOk="0" h="171450" w="959485">
                <a:moveTo>
                  <a:pt x="723900" y="66523"/>
                </a:moveTo>
                <a:lnTo>
                  <a:pt x="609600" y="66523"/>
                </a:lnTo>
                <a:lnTo>
                  <a:pt x="609600" y="104623"/>
                </a:lnTo>
                <a:lnTo>
                  <a:pt x="723900" y="104623"/>
                </a:lnTo>
                <a:lnTo>
                  <a:pt x="723900" y="66523"/>
                </a:lnTo>
                <a:close/>
              </a:path>
              <a:path extrusionOk="0" h="171450" w="959485">
                <a:moveTo>
                  <a:pt x="876300" y="89670"/>
                </a:moveTo>
                <a:lnTo>
                  <a:pt x="797232" y="135793"/>
                </a:lnTo>
                <a:lnTo>
                  <a:pt x="791581" y="140822"/>
                </a:lnTo>
                <a:lnTo>
                  <a:pt x="788408" y="147399"/>
                </a:lnTo>
                <a:lnTo>
                  <a:pt x="787932" y="154687"/>
                </a:lnTo>
                <a:lnTo>
                  <a:pt x="790375" y="161847"/>
                </a:lnTo>
                <a:lnTo>
                  <a:pt x="795404" y="167497"/>
                </a:lnTo>
                <a:lnTo>
                  <a:pt x="801982" y="170671"/>
                </a:lnTo>
                <a:lnTo>
                  <a:pt x="809270" y="171146"/>
                </a:lnTo>
                <a:lnTo>
                  <a:pt x="816429" y="168703"/>
                </a:lnTo>
                <a:lnTo>
                  <a:pt x="926280" y="104623"/>
                </a:lnTo>
                <a:lnTo>
                  <a:pt x="876300" y="104623"/>
                </a:lnTo>
                <a:lnTo>
                  <a:pt x="876300" y="89670"/>
                </a:lnTo>
                <a:close/>
              </a:path>
              <a:path extrusionOk="0" h="171450" w="959485">
                <a:moveTo>
                  <a:pt x="850665" y="66523"/>
                </a:moveTo>
                <a:lnTo>
                  <a:pt x="762000" y="66523"/>
                </a:lnTo>
                <a:lnTo>
                  <a:pt x="762000" y="104623"/>
                </a:lnTo>
                <a:lnTo>
                  <a:pt x="850665" y="104623"/>
                </a:lnTo>
                <a:lnTo>
                  <a:pt x="876300" y="89670"/>
                </a:lnTo>
                <a:lnTo>
                  <a:pt x="876300" y="81476"/>
                </a:lnTo>
                <a:lnTo>
                  <a:pt x="850665" y="66523"/>
                </a:lnTo>
                <a:close/>
              </a:path>
              <a:path extrusionOk="0" h="171450" w="959485">
                <a:moveTo>
                  <a:pt x="883323" y="85573"/>
                </a:moveTo>
                <a:lnTo>
                  <a:pt x="876300" y="89670"/>
                </a:lnTo>
                <a:lnTo>
                  <a:pt x="876300" y="104623"/>
                </a:lnTo>
                <a:lnTo>
                  <a:pt x="914400" y="104623"/>
                </a:lnTo>
                <a:lnTo>
                  <a:pt x="914400" y="102028"/>
                </a:lnTo>
                <a:lnTo>
                  <a:pt x="911532" y="102028"/>
                </a:lnTo>
                <a:lnTo>
                  <a:pt x="883323" y="85573"/>
                </a:lnTo>
                <a:close/>
              </a:path>
              <a:path extrusionOk="0" h="171450" w="959485">
                <a:moveTo>
                  <a:pt x="921131" y="66523"/>
                </a:moveTo>
                <a:lnTo>
                  <a:pt x="914400" y="66523"/>
                </a:lnTo>
                <a:lnTo>
                  <a:pt x="914400" y="104623"/>
                </a:lnTo>
                <a:lnTo>
                  <a:pt x="921131" y="104623"/>
                </a:lnTo>
                <a:lnTo>
                  <a:pt x="921131" y="66523"/>
                </a:lnTo>
                <a:close/>
              </a:path>
              <a:path extrusionOk="0" h="171450" w="959485">
                <a:moveTo>
                  <a:pt x="926280" y="66523"/>
                </a:moveTo>
                <a:lnTo>
                  <a:pt x="921131" y="66523"/>
                </a:lnTo>
                <a:lnTo>
                  <a:pt x="921131" y="104623"/>
                </a:lnTo>
                <a:lnTo>
                  <a:pt x="926280" y="104623"/>
                </a:lnTo>
                <a:lnTo>
                  <a:pt x="958937" y="85573"/>
                </a:lnTo>
                <a:lnTo>
                  <a:pt x="926280" y="66523"/>
                </a:lnTo>
                <a:close/>
              </a:path>
              <a:path extrusionOk="0" h="171450" w="959485">
                <a:moveTo>
                  <a:pt x="911532" y="69118"/>
                </a:moveTo>
                <a:lnTo>
                  <a:pt x="883323" y="85573"/>
                </a:lnTo>
                <a:lnTo>
                  <a:pt x="911532" y="102028"/>
                </a:lnTo>
                <a:lnTo>
                  <a:pt x="911532" y="69118"/>
                </a:lnTo>
                <a:close/>
              </a:path>
              <a:path extrusionOk="0" h="171450" w="959485">
                <a:moveTo>
                  <a:pt x="914400" y="69118"/>
                </a:moveTo>
                <a:lnTo>
                  <a:pt x="911532" y="69118"/>
                </a:lnTo>
                <a:lnTo>
                  <a:pt x="911532" y="102028"/>
                </a:lnTo>
                <a:lnTo>
                  <a:pt x="914400" y="102028"/>
                </a:lnTo>
                <a:lnTo>
                  <a:pt x="914400" y="69118"/>
                </a:lnTo>
                <a:close/>
              </a:path>
              <a:path extrusionOk="0" h="171450" w="959485">
                <a:moveTo>
                  <a:pt x="914400" y="66523"/>
                </a:moveTo>
                <a:lnTo>
                  <a:pt x="876300" y="66523"/>
                </a:lnTo>
                <a:lnTo>
                  <a:pt x="876300" y="81476"/>
                </a:lnTo>
                <a:lnTo>
                  <a:pt x="883323" y="85573"/>
                </a:lnTo>
                <a:lnTo>
                  <a:pt x="911532" y="69118"/>
                </a:lnTo>
                <a:lnTo>
                  <a:pt x="914400" y="69118"/>
                </a:lnTo>
                <a:lnTo>
                  <a:pt x="914400" y="66523"/>
                </a:lnTo>
                <a:close/>
              </a:path>
              <a:path extrusionOk="0" h="171450" w="959485">
                <a:moveTo>
                  <a:pt x="809270" y="0"/>
                </a:moveTo>
                <a:lnTo>
                  <a:pt x="801982" y="475"/>
                </a:lnTo>
                <a:lnTo>
                  <a:pt x="795405" y="3648"/>
                </a:lnTo>
                <a:lnTo>
                  <a:pt x="790375" y="9299"/>
                </a:lnTo>
                <a:lnTo>
                  <a:pt x="787932" y="16459"/>
                </a:lnTo>
                <a:lnTo>
                  <a:pt x="788408" y="23746"/>
                </a:lnTo>
                <a:lnTo>
                  <a:pt x="791581" y="30323"/>
                </a:lnTo>
                <a:lnTo>
                  <a:pt x="797232" y="35353"/>
                </a:lnTo>
                <a:lnTo>
                  <a:pt x="876300" y="81476"/>
                </a:lnTo>
                <a:lnTo>
                  <a:pt x="876300" y="66523"/>
                </a:lnTo>
                <a:lnTo>
                  <a:pt x="926280" y="66523"/>
                </a:lnTo>
                <a:lnTo>
                  <a:pt x="816429" y="2443"/>
                </a:lnTo>
                <a:lnTo>
                  <a:pt x="809270" y="0"/>
                </a:lnTo>
                <a:close/>
              </a:path>
            </a:pathLst>
          </a:custGeom>
          <a:solidFill>
            <a:srgbClr val="FFD966"/>
          </a:solidFill>
          <a:ln>
            <a:noFill/>
          </a:ln>
        </p:spPr>
        <p:txBody>
          <a:bodyPr anchorCtr="0" anchor="t" bIns="0" lIns="0" spcFirstLastPara="1" rIns="0" wrap="square" tIns="0">
            <a:noAutofit/>
          </a:bodyPr>
          <a:lstStyle/>
          <a:p>
            <a:pPr indent="0" lvl="0" marL="0" marR="0" rtl="0" algn="l">
              <a:lnSpc>
                <a:spcPct val="35353"/>
              </a:lnSpc>
              <a:spcBef>
                <a:spcPts val="0"/>
              </a:spcBef>
              <a:spcAft>
                <a:spcPts val="0"/>
              </a:spcAft>
              <a:buClr>
                <a:srgbClr val="000000"/>
              </a:buClr>
              <a:buSzPts val="9900"/>
              <a:buFont typeface="Calibri"/>
              <a:buNone/>
            </a:pPr>
            <a:r>
              <a:t/>
            </a:r>
            <a:endParaRPr b="0" i="0" sz="9900" u="none" cap="none" strike="noStrike">
              <a:solidFill>
                <a:srgbClr val="000000"/>
              </a:solidFill>
              <a:latin typeface="Calibri"/>
              <a:ea typeface="Calibri"/>
              <a:cs typeface="Calibri"/>
              <a:sym typeface="Calibri"/>
            </a:endParaRPr>
          </a:p>
        </p:txBody>
      </p:sp>
      <p:sp>
        <p:nvSpPr>
          <p:cNvPr id="675" name="Google Shape;675;g311d5cb9a0a_0_344"/>
          <p:cNvSpPr/>
          <p:nvPr/>
        </p:nvSpPr>
        <p:spPr>
          <a:xfrm rot="2257574">
            <a:off x="3850483" y="4273634"/>
            <a:ext cx="436124" cy="150034"/>
          </a:xfrm>
          <a:custGeom>
            <a:rect b="b" l="l" r="r" t="t"/>
            <a:pathLst>
              <a:path extrusionOk="0" h="171450" w="959485">
                <a:moveTo>
                  <a:pt x="114300" y="66522"/>
                </a:moveTo>
                <a:lnTo>
                  <a:pt x="0" y="66522"/>
                </a:lnTo>
                <a:lnTo>
                  <a:pt x="0" y="104622"/>
                </a:lnTo>
                <a:lnTo>
                  <a:pt x="114300" y="104622"/>
                </a:lnTo>
                <a:lnTo>
                  <a:pt x="114300" y="66522"/>
                </a:lnTo>
                <a:close/>
              </a:path>
              <a:path extrusionOk="0" h="171450" w="959485">
                <a:moveTo>
                  <a:pt x="266700" y="66522"/>
                </a:moveTo>
                <a:lnTo>
                  <a:pt x="152400" y="66522"/>
                </a:lnTo>
                <a:lnTo>
                  <a:pt x="152400" y="104622"/>
                </a:lnTo>
                <a:lnTo>
                  <a:pt x="266700" y="104622"/>
                </a:lnTo>
                <a:lnTo>
                  <a:pt x="266700" y="66522"/>
                </a:lnTo>
                <a:close/>
              </a:path>
              <a:path extrusionOk="0" h="171450" w="959485">
                <a:moveTo>
                  <a:pt x="419100" y="66523"/>
                </a:moveTo>
                <a:lnTo>
                  <a:pt x="304800" y="66523"/>
                </a:lnTo>
                <a:lnTo>
                  <a:pt x="304800" y="104623"/>
                </a:lnTo>
                <a:lnTo>
                  <a:pt x="419100" y="104623"/>
                </a:lnTo>
                <a:lnTo>
                  <a:pt x="419100" y="66523"/>
                </a:lnTo>
                <a:close/>
              </a:path>
              <a:path extrusionOk="0" h="171450" w="959485">
                <a:moveTo>
                  <a:pt x="571500" y="66523"/>
                </a:moveTo>
                <a:lnTo>
                  <a:pt x="457200" y="66523"/>
                </a:lnTo>
                <a:lnTo>
                  <a:pt x="457200" y="104623"/>
                </a:lnTo>
                <a:lnTo>
                  <a:pt x="571500" y="104623"/>
                </a:lnTo>
                <a:lnTo>
                  <a:pt x="571500" y="66523"/>
                </a:lnTo>
                <a:close/>
              </a:path>
              <a:path extrusionOk="0" h="171450" w="959485">
                <a:moveTo>
                  <a:pt x="723900" y="66523"/>
                </a:moveTo>
                <a:lnTo>
                  <a:pt x="609600" y="66523"/>
                </a:lnTo>
                <a:lnTo>
                  <a:pt x="609600" y="104623"/>
                </a:lnTo>
                <a:lnTo>
                  <a:pt x="723900" y="104623"/>
                </a:lnTo>
                <a:lnTo>
                  <a:pt x="723900" y="66523"/>
                </a:lnTo>
                <a:close/>
              </a:path>
              <a:path extrusionOk="0" h="171450" w="959485">
                <a:moveTo>
                  <a:pt x="876300" y="89670"/>
                </a:moveTo>
                <a:lnTo>
                  <a:pt x="797232" y="135793"/>
                </a:lnTo>
                <a:lnTo>
                  <a:pt x="791581" y="140822"/>
                </a:lnTo>
                <a:lnTo>
                  <a:pt x="788408" y="147399"/>
                </a:lnTo>
                <a:lnTo>
                  <a:pt x="787932" y="154687"/>
                </a:lnTo>
                <a:lnTo>
                  <a:pt x="790375" y="161847"/>
                </a:lnTo>
                <a:lnTo>
                  <a:pt x="795404" y="167497"/>
                </a:lnTo>
                <a:lnTo>
                  <a:pt x="801982" y="170671"/>
                </a:lnTo>
                <a:lnTo>
                  <a:pt x="809270" y="171146"/>
                </a:lnTo>
                <a:lnTo>
                  <a:pt x="816429" y="168703"/>
                </a:lnTo>
                <a:lnTo>
                  <a:pt x="926280" y="104623"/>
                </a:lnTo>
                <a:lnTo>
                  <a:pt x="876300" y="104623"/>
                </a:lnTo>
                <a:lnTo>
                  <a:pt x="876300" y="89670"/>
                </a:lnTo>
                <a:close/>
              </a:path>
              <a:path extrusionOk="0" h="171450" w="959485">
                <a:moveTo>
                  <a:pt x="850665" y="66523"/>
                </a:moveTo>
                <a:lnTo>
                  <a:pt x="762000" y="66523"/>
                </a:lnTo>
                <a:lnTo>
                  <a:pt x="762000" y="104623"/>
                </a:lnTo>
                <a:lnTo>
                  <a:pt x="850665" y="104623"/>
                </a:lnTo>
                <a:lnTo>
                  <a:pt x="876300" y="89670"/>
                </a:lnTo>
                <a:lnTo>
                  <a:pt x="876300" y="81476"/>
                </a:lnTo>
                <a:lnTo>
                  <a:pt x="850665" y="66523"/>
                </a:lnTo>
                <a:close/>
              </a:path>
              <a:path extrusionOk="0" h="171450" w="959485">
                <a:moveTo>
                  <a:pt x="883323" y="85573"/>
                </a:moveTo>
                <a:lnTo>
                  <a:pt x="876300" y="89670"/>
                </a:lnTo>
                <a:lnTo>
                  <a:pt x="876300" y="104623"/>
                </a:lnTo>
                <a:lnTo>
                  <a:pt x="914400" y="104623"/>
                </a:lnTo>
                <a:lnTo>
                  <a:pt x="914400" y="102028"/>
                </a:lnTo>
                <a:lnTo>
                  <a:pt x="911532" y="102028"/>
                </a:lnTo>
                <a:lnTo>
                  <a:pt x="883323" y="85573"/>
                </a:lnTo>
                <a:close/>
              </a:path>
              <a:path extrusionOk="0" h="171450" w="959485">
                <a:moveTo>
                  <a:pt x="921131" y="66523"/>
                </a:moveTo>
                <a:lnTo>
                  <a:pt x="914400" y="66523"/>
                </a:lnTo>
                <a:lnTo>
                  <a:pt x="914400" y="104623"/>
                </a:lnTo>
                <a:lnTo>
                  <a:pt x="921131" y="104623"/>
                </a:lnTo>
                <a:lnTo>
                  <a:pt x="921131" y="66523"/>
                </a:lnTo>
                <a:close/>
              </a:path>
              <a:path extrusionOk="0" h="171450" w="959485">
                <a:moveTo>
                  <a:pt x="926280" y="66523"/>
                </a:moveTo>
                <a:lnTo>
                  <a:pt x="921131" y="66523"/>
                </a:lnTo>
                <a:lnTo>
                  <a:pt x="921131" y="104623"/>
                </a:lnTo>
                <a:lnTo>
                  <a:pt x="926280" y="104623"/>
                </a:lnTo>
                <a:lnTo>
                  <a:pt x="958937" y="85573"/>
                </a:lnTo>
                <a:lnTo>
                  <a:pt x="926280" y="66523"/>
                </a:lnTo>
                <a:close/>
              </a:path>
              <a:path extrusionOk="0" h="171450" w="959485">
                <a:moveTo>
                  <a:pt x="911532" y="69118"/>
                </a:moveTo>
                <a:lnTo>
                  <a:pt x="883323" y="85573"/>
                </a:lnTo>
                <a:lnTo>
                  <a:pt x="911532" y="102028"/>
                </a:lnTo>
                <a:lnTo>
                  <a:pt x="911532" y="69118"/>
                </a:lnTo>
                <a:close/>
              </a:path>
              <a:path extrusionOk="0" h="171450" w="959485">
                <a:moveTo>
                  <a:pt x="914400" y="69118"/>
                </a:moveTo>
                <a:lnTo>
                  <a:pt x="911532" y="69118"/>
                </a:lnTo>
                <a:lnTo>
                  <a:pt x="911532" y="102028"/>
                </a:lnTo>
                <a:lnTo>
                  <a:pt x="914400" y="102028"/>
                </a:lnTo>
                <a:lnTo>
                  <a:pt x="914400" y="69118"/>
                </a:lnTo>
                <a:close/>
              </a:path>
              <a:path extrusionOk="0" h="171450" w="959485">
                <a:moveTo>
                  <a:pt x="914400" y="66523"/>
                </a:moveTo>
                <a:lnTo>
                  <a:pt x="876300" y="66523"/>
                </a:lnTo>
                <a:lnTo>
                  <a:pt x="876300" y="81476"/>
                </a:lnTo>
                <a:lnTo>
                  <a:pt x="883323" y="85573"/>
                </a:lnTo>
                <a:lnTo>
                  <a:pt x="911532" y="69118"/>
                </a:lnTo>
                <a:lnTo>
                  <a:pt x="914400" y="69118"/>
                </a:lnTo>
                <a:lnTo>
                  <a:pt x="914400" y="66523"/>
                </a:lnTo>
                <a:close/>
              </a:path>
              <a:path extrusionOk="0" h="171450" w="959485">
                <a:moveTo>
                  <a:pt x="809270" y="0"/>
                </a:moveTo>
                <a:lnTo>
                  <a:pt x="801982" y="475"/>
                </a:lnTo>
                <a:lnTo>
                  <a:pt x="795405" y="3648"/>
                </a:lnTo>
                <a:lnTo>
                  <a:pt x="790375" y="9299"/>
                </a:lnTo>
                <a:lnTo>
                  <a:pt x="787932" y="16459"/>
                </a:lnTo>
                <a:lnTo>
                  <a:pt x="788408" y="23746"/>
                </a:lnTo>
                <a:lnTo>
                  <a:pt x="791581" y="30323"/>
                </a:lnTo>
                <a:lnTo>
                  <a:pt x="797232" y="35353"/>
                </a:lnTo>
                <a:lnTo>
                  <a:pt x="876300" y="81476"/>
                </a:lnTo>
                <a:lnTo>
                  <a:pt x="876300" y="66523"/>
                </a:lnTo>
                <a:lnTo>
                  <a:pt x="926280" y="66523"/>
                </a:lnTo>
                <a:lnTo>
                  <a:pt x="816429" y="2443"/>
                </a:lnTo>
                <a:lnTo>
                  <a:pt x="809270" y="0"/>
                </a:lnTo>
                <a:close/>
              </a:path>
            </a:pathLst>
          </a:custGeom>
          <a:solidFill>
            <a:srgbClr val="00B0F0"/>
          </a:solidFill>
          <a:ln>
            <a:noFill/>
          </a:ln>
        </p:spPr>
        <p:txBody>
          <a:bodyPr anchorCtr="0" anchor="t" bIns="0" lIns="0" spcFirstLastPara="1" rIns="0" wrap="square" tIns="0">
            <a:noAutofit/>
          </a:bodyPr>
          <a:lstStyle/>
          <a:p>
            <a:pPr indent="0" lvl="0" marL="0" marR="0" rtl="0" algn="l">
              <a:lnSpc>
                <a:spcPct val="35353"/>
              </a:lnSpc>
              <a:spcBef>
                <a:spcPts val="0"/>
              </a:spcBef>
              <a:spcAft>
                <a:spcPts val="0"/>
              </a:spcAft>
              <a:buClr>
                <a:srgbClr val="000000"/>
              </a:buClr>
              <a:buSzPts val="9900"/>
              <a:buFont typeface="Calibri"/>
              <a:buNone/>
            </a:pPr>
            <a:r>
              <a:t/>
            </a:r>
            <a:endParaRPr b="0" i="0" sz="9900" u="none" cap="none" strike="noStrike">
              <a:solidFill>
                <a:srgbClr val="000000"/>
              </a:solidFill>
              <a:latin typeface="Calibri"/>
              <a:ea typeface="Calibri"/>
              <a:cs typeface="Calibri"/>
              <a:sym typeface="Calibri"/>
            </a:endParaRPr>
          </a:p>
        </p:txBody>
      </p:sp>
      <p:sp>
        <p:nvSpPr>
          <p:cNvPr id="676" name="Google Shape;676;g311d5cb9a0a_0_344"/>
          <p:cNvSpPr/>
          <p:nvPr/>
        </p:nvSpPr>
        <p:spPr>
          <a:xfrm rot="5400000">
            <a:off x="2673377" y="3084173"/>
            <a:ext cx="530115" cy="108013"/>
          </a:xfrm>
          <a:custGeom>
            <a:rect b="b" l="l" r="r" t="t"/>
            <a:pathLst>
              <a:path extrusionOk="0" h="171450" w="959485">
                <a:moveTo>
                  <a:pt x="114300" y="66522"/>
                </a:moveTo>
                <a:lnTo>
                  <a:pt x="0" y="66522"/>
                </a:lnTo>
                <a:lnTo>
                  <a:pt x="0" y="104622"/>
                </a:lnTo>
                <a:lnTo>
                  <a:pt x="114300" y="104622"/>
                </a:lnTo>
                <a:lnTo>
                  <a:pt x="114300" y="66522"/>
                </a:lnTo>
                <a:close/>
              </a:path>
              <a:path extrusionOk="0" h="171450" w="959485">
                <a:moveTo>
                  <a:pt x="266700" y="66522"/>
                </a:moveTo>
                <a:lnTo>
                  <a:pt x="152400" y="66522"/>
                </a:lnTo>
                <a:lnTo>
                  <a:pt x="152400" y="104622"/>
                </a:lnTo>
                <a:lnTo>
                  <a:pt x="266700" y="104622"/>
                </a:lnTo>
                <a:lnTo>
                  <a:pt x="266700" y="66522"/>
                </a:lnTo>
                <a:close/>
              </a:path>
              <a:path extrusionOk="0" h="171450" w="959485">
                <a:moveTo>
                  <a:pt x="419100" y="66523"/>
                </a:moveTo>
                <a:lnTo>
                  <a:pt x="304800" y="66523"/>
                </a:lnTo>
                <a:lnTo>
                  <a:pt x="304800" y="104623"/>
                </a:lnTo>
                <a:lnTo>
                  <a:pt x="419100" y="104623"/>
                </a:lnTo>
                <a:lnTo>
                  <a:pt x="419100" y="66523"/>
                </a:lnTo>
                <a:close/>
              </a:path>
              <a:path extrusionOk="0" h="171450" w="959485">
                <a:moveTo>
                  <a:pt x="571500" y="66523"/>
                </a:moveTo>
                <a:lnTo>
                  <a:pt x="457200" y="66523"/>
                </a:lnTo>
                <a:lnTo>
                  <a:pt x="457200" y="104623"/>
                </a:lnTo>
                <a:lnTo>
                  <a:pt x="571500" y="104623"/>
                </a:lnTo>
                <a:lnTo>
                  <a:pt x="571500" y="66523"/>
                </a:lnTo>
                <a:close/>
              </a:path>
              <a:path extrusionOk="0" h="171450" w="959485">
                <a:moveTo>
                  <a:pt x="723900" y="66523"/>
                </a:moveTo>
                <a:lnTo>
                  <a:pt x="609600" y="66523"/>
                </a:lnTo>
                <a:lnTo>
                  <a:pt x="609600" y="104623"/>
                </a:lnTo>
                <a:lnTo>
                  <a:pt x="723900" y="104623"/>
                </a:lnTo>
                <a:lnTo>
                  <a:pt x="723900" y="66523"/>
                </a:lnTo>
                <a:close/>
              </a:path>
              <a:path extrusionOk="0" h="171450" w="959485">
                <a:moveTo>
                  <a:pt x="876300" y="89670"/>
                </a:moveTo>
                <a:lnTo>
                  <a:pt x="797232" y="135793"/>
                </a:lnTo>
                <a:lnTo>
                  <a:pt x="791581" y="140822"/>
                </a:lnTo>
                <a:lnTo>
                  <a:pt x="788408" y="147399"/>
                </a:lnTo>
                <a:lnTo>
                  <a:pt x="787932" y="154687"/>
                </a:lnTo>
                <a:lnTo>
                  <a:pt x="790375" y="161847"/>
                </a:lnTo>
                <a:lnTo>
                  <a:pt x="795404" y="167497"/>
                </a:lnTo>
                <a:lnTo>
                  <a:pt x="801982" y="170671"/>
                </a:lnTo>
                <a:lnTo>
                  <a:pt x="809270" y="171146"/>
                </a:lnTo>
                <a:lnTo>
                  <a:pt x="816429" y="168703"/>
                </a:lnTo>
                <a:lnTo>
                  <a:pt x="926280" y="104623"/>
                </a:lnTo>
                <a:lnTo>
                  <a:pt x="876300" y="104623"/>
                </a:lnTo>
                <a:lnTo>
                  <a:pt x="876300" y="89670"/>
                </a:lnTo>
                <a:close/>
              </a:path>
              <a:path extrusionOk="0" h="171450" w="959485">
                <a:moveTo>
                  <a:pt x="850665" y="66523"/>
                </a:moveTo>
                <a:lnTo>
                  <a:pt x="762000" y="66523"/>
                </a:lnTo>
                <a:lnTo>
                  <a:pt x="762000" y="104623"/>
                </a:lnTo>
                <a:lnTo>
                  <a:pt x="850665" y="104623"/>
                </a:lnTo>
                <a:lnTo>
                  <a:pt x="876300" y="89670"/>
                </a:lnTo>
                <a:lnTo>
                  <a:pt x="876300" y="81476"/>
                </a:lnTo>
                <a:lnTo>
                  <a:pt x="850665" y="66523"/>
                </a:lnTo>
                <a:close/>
              </a:path>
              <a:path extrusionOk="0" h="171450" w="959485">
                <a:moveTo>
                  <a:pt x="883323" y="85573"/>
                </a:moveTo>
                <a:lnTo>
                  <a:pt x="876300" y="89670"/>
                </a:lnTo>
                <a:lnTo>
                  <a:pt x="876300" y="104623"/>
                </a:lnTo>
                <a:lnTo>
                  <a:pt x="914400" y="104623"/>
                </a:lnTo>
                <a:lnTo>
                  <a:pt x="914400" y="102028"/>
                </a:lnTo>
                <a:lnTo>
                  <a:pt x="911532" y="102028"/>
                </a:lnTo>
                <a:lnTo>
                  <a:pt x="883323" y="85573"/>
                </a:lnTo>
                <a:close/>
              </a:path>
              <a:path extrusionOk="0" h="171450" w="959485">
                <a:moveTo>
                  <a:pt x="921131" y="66523"/>
                </a:moveTo>
                <a:lnTo>
                  <a:pt x="914400" y="66523"/>
                </a:lnTo>
                <a:lnTo>
                  <a:pt x="914400" y="104623"/>
                </a:lnTo>
                <a:lnTo>
                  <a:pt x="921131" y="104623"/>
                </a:lnTo>
                <a:lnTo>
                  <a:pt x="921131" y="66523"/>
                </a:lnTo>
                <a:close/>
              </a:path>
              <a:path extrusionOk="0" h="171450" w="959485">
                <a:moveTo>
                  <a:pt x="926280" y="66523"/>
                </a:moveTo>
                <a:lnTo>
                  <a:pt x="921131" y="66523"/>
                </a:lnTo>
                <a:lnTo>
                  <a:pt x="921131" y="104623"/>
                </a:lnTo>
                <a:lnTo>
                  <a:pt x="926280" y="104623"/>
                </a:lnTo>
                <a:lnTo>
                  <a:pt x="958937" y="85573"/>
                </a:lnTo>
                <a:lnTo>
                  <a:pt x="926280" y="66523"/>
                </a:lnTo>
                <a:close/>
              </a:path>
              <a:path extrusionOk="0" h="171450" w="959485">
                <a:moveTo>
                  <a:pt x="911532" y="69118"/>
                </a:moveTo>
                <a:lnTo>
                  <a:pt x="883323" y="85573"/>
                </a:lnTo>
                <a:lnTo>
                  <a:pt x="911532" y="102028"/>
                </a:lnTo>
                <a:lnTo>
                  <a:pt x="911532" y="69118"/>
                </a:lnTo>
                <a:close/>
              </a:path>
              <a:path extrusionOk="0" h="171450" w="959485">
                <a:moveTo>
                  <a:pt x="914400" y="69118"/>
                </a:moveTo>
                <a:lnTo>
                  <a:pt x="911532" y="69118"/>
                </a:lnTo>
                <a:lnTo>
                  <a:pt x="911532" y="102028"/>
                </a:lnTo>
                <a:lnTo>
                  <a:pt x="914400" y="102028"/>
                </a:lnTo>
                <a:lnTo>
                  <a:pt x="914400" y="69118"/>
                </a:lnTo>
                <a:close/>
              </a:path>
              <a:path extrusionOk="0" h="171450" w="959485">
                <a:moveTo>
                  <a:pt x="914400" y="66523"/>
                </a:moveTo>
                <a:lnTo>
                  <a:pt x="876300" y="66523"/>
                </a:lnTo>
                <a:lnTo>
                  <a:pt x="876300" y="81476"/>
                </a:lnTo>
                <a:lnTo>
                  <a:pt x="883323" y="85573"/>
                </a:lnTo>
                <a:lnTo>
                  <a:pt x="911532" y="69118"/>
                </a:lnTo>
                <a:lnTo>
                  <a:pt x="914400" y="69118"/>
                </a:lnTo>
                <a:lnTo>
                  <a:pt x="914400" y="66523"/>
                </a:lnTo>
                <a:close/>
              </a:path>
              <a:path extrusionOk="0" h="171450" w="959485">
                <a:moveTo>
                  <a:pt x="809270" y="0"/>
                </a:moveTo>
                <a:lnTo>
                  <a:pt x="801982" y="475"/>
                </a:lnTo>
                <a:lnTo>
                  <a:pt x="795405" y="3648"/>
                </a:lnTo>
                <a:lnTo>
                  <a:pt x="790375" y="9299"/>
                </a:lnTo>
                <a:lnTo>
                  <a:pt x="787932" y="16459"/>
                </a:lnTo>
                <a:lnTo>
                  <a:pt x="788408" y="23746"/>
                </a:lnTo>
                <a:lnTo>
                  <a:pt x="791581" y="30323"/>
                </a:lnTo>
                <a:lnTo>
                  <a:pt x="797232" y="35353"/>
                </a:lnTo>
                <a:lnTo>
                  <a:pt x="876300" y="81476"/>
                </a:lnTo>
                <a:lnTo>
                  <a:pt x="876300" y="66523"/>
                </a:lnTo>
                <a:lnTo>
                  <a:pt x="926280" y="66523"/>
                </a:lnTo>
                <a:lnTo>
                  <a:pt x="816429" y="2443"/>
                </a:lnTo>
                <a:lnTo>
                  <a:pt x="809270" y="0"/>
                </a:lnTo>
                <a:close/>
              </a:path>
            </a:pathLst>
          </a:custGeom>
          <a:solidFill>
            <a:srgbClr val="C00000"/>
          </a:solidFill>
          <a:ln>
            <a:noFill/>
          </a:ln>
        </p:spPr>
        <p:txBody>
          <a:bodyPr anchorCtr="0" anchor="t" bIns="0" lIns="0" spcFirstLastPara="1" rIns="0" wrap="square" tIns="0">
            <a:noAutofit/>
          </a:bodyPr>
          <a:lstStyle/>
          <a:p>
            <a:pPr indent="0" lvl="0" marL="0" marR="0" rtl="0" algn="l">
              <a:lnSpc>
                <a:spcPct val="35353"/>
              </a:lnSpc>
              <a:spcBef>
                <a:spcPts val="0"/>
              </a:spcBef>
              <a:spcAft>
                <a:spcPts val="0"/>
              </a:spcAft>
              <a:buClr>
                <a:srgbClr val="000000"/>
              </a:buClr>
              <a:buSzPts val="9900"/>
              <a:buFont typeface="Calibri"/>
              <a:buNone/>
            </a:pPr>
            <a:r>
              <a:t/>
            </a:r>
            <a:endParaRPr b="0" i="0" sz="9900" u="none" cap="none" strike="noStrike">
              <a:solidFill>
                <a:srgbClr val="000000"/>
              </a:solidFill>
              <a:latin typeface="Calibri"/>
              <a:ea typeface="Calibri"/>
              <a:cs typeface="Calibri"/>
              <a:sym typeface="Calibri"/>
            </a:endParaRPr>
          </a:p>
        </p:txBody>
      </p:sp>
      <p:pic>
        <p:nvPicPr>
          <p:cNvPr id="677" name="Google Shape;677;g311d5cb9a0a_0_344"/>
          <p:cNvPicPr preferRelativeResize="0"/>
          <p:nvPr/>
        </p:nvPicPr>
        <p:blipFill rotWithShape="1">
          <a:blip r:embed="rId6">
            <a:alphaModFix/>
          </a:blip>
          <a:srcRect b="0" l="0" r="0" t="0"/>
          <a:stretch/>
        </p:blipFill>
        <p:spPr>
          <a:xfrm>
            <a:off x="5195232" y="5616987"/>
            <a:ext cx="1058563" cy="885255"/>
          </a:xfrm>
          <a:prstGeom prst="rect">
            <a:avLst/>
          </a:prstGeom>
          <a:noFill/>
          <a:ln>
            <a:noFill/>
          </a:ln>
        </p:spPr>
      </p:pic>
      <p:pic>
        <p:nvPicPr>
          <p:cNvPr id="678" name="Google Shape;678;g311d5cb9a0a_0_344"/>
          <p:cNvPicPr preferRelativeResize="0"/>
          <p:nvPr/>
        </p:nvPicPr>
        <p:blipFill rotWithShape="1">
          <a:blip r:embed="rId7">
            <a:alphaModFix/>
          </a:blip>
          <a:srcRect b="0" l="0" r="0" t="0"/>
          <a:stretch/>
        </p:blipFill>
        <p:spPr>
          <a:xfrm>
            <a:off x="7765885" y="5664297"/>
            <a:ext cx="1184125" cy="674293"/>
          </a:xfrm>
          <a:prstGeom prst="rect">
            <a:avLst/>
          </a:prstGeom>
          <a:noFill/>
          <a:ln>
            <a:noFill/>
          </a:ln>
        </p:spPr>
      </p:pic>
      <p:sp>
        <p:nvSpPr>
          <p:cNvPr id="679" name="Google Shape;679;g311d5cb9a0a_0_344"/>
          <p:cNvSpPr/>
          <p:nvPr/>
        </p:nvSpPr>
        <p:spPr>
          <a:xfrm>
            <a:off x="6237048" y="4976908"/>
            <a:ext cx="944770" cy="783242"/>
          </a:xfrm>
          <a:custGeom>
            <a:rect b="b" l="l" r="r" t="t"/>
            <a:pathLst>
              <a:path extrusionOk="0" h="1195" w="1350">
                <a:moveTo>
                  <a:pt x="447" y="767"/>
                </a:moveTo>
                <a:lnTo>
                  <a:pt x="447" y="767"/>
                </a:lnTo>
                <a:cubicBezTo>
                  <a:pt x="439" y="761"/>
                  <a:pt x="428" y="763"/>
                  <a:pt x="422" y="770"/>
                </a:cubicBezTo>
                <a:lnTo>
                  <a:pt x="422" y="770"/>
                </a:lnTo>
                <a:cubicBezTo>
                  <a:pt x="416" y="778"/>
                  <a:pt x="418" y="789"/>
                  <a:pt x="425" y="795"/>
                </a:cubicBezTo>
                <a:lnTo>
                  <a:pt x="425" y="795"/>
                </a:lnTo>
                <a:cubicBezTo>
                  <a:pt x="505" y="857"/>
                  <a:pt x="563" y="919"/>
                  <a:pt x="599" y="986"/>
                </a:cubicBezTo>
                <a:lnTo>
                  <a:pt x="599" y="986"/>
                </a:lnTo>
                <a:cubicBezTo>
                  <a:pt x="542" y="976"/>
                  <a:pt x="440" y="943"/>
                  <a:pt x="372" y="872"/>
                </a:cubicBezTo>
                <a:lnTo>
                  <a:pt x="372" y="872"/>
                </a:lnTo>
                <a:cubicBezTo>
                  <a:pt x="319" y="816"/>
                  <a:pt x="327" y="727"/>
                  <a:pt x="331" y="674"/>
                </a:cubicBezTo>
                <a:lnTo>
                  <a:pt x="332" y="666"/>
                </a:lnTo>
                <a:lnTo>
                  <a:pt x="332" y="666"/>
                </a:lnTo>
                <a:cubicBezTo>
                  <a:pt x="332" y="663"/>
                  <a:pt x="333" y="661"/>
                  <a:pt x="334" y="661"/>
                </a:cubicBezTo>
                <a:lnTo>
                  <a:pt x="334" y="661"/>
                </a:lnTo>
                <a:cubicBezTo>
                  <a:pt x="335" y="661"/>
                  <a:pt x="336" y="660"/>
                  <a:pt x="338" y="660"/>
                </a:cubicBezTo>
                <a:lnTo>
                  <a:pt x="338" y="660"/>
                </a:lnTo>
                <a:cubicBezTo>
                  <a:pt x="339" y="660"/>
                  <a:pt x="339" y="660"/>
                  <a:pt x="339" y="660"/>
                </a:cubicBezTo>
                <a:lnTo>
                  <a:pt x="339" y="660"/>
                </a:lnTo>
                <a:cubicBezTo>
                  <a:pt x="348" y="661"/>
                  <a:pt x="359" y="661"/>
                  <a:pt x="371" y="663"/>
                </a:cubicBezTo>
                <a:lnTo>
                  <a:pt x="371" y="663"/>
                </a:lnTo>
                <a:cubicBezTo>
                  <a:pt x="426" y="667"/>
                  <a:pt x="510" y="674"/>
                  <a:pt x="553" y="727"/>
                </a:cubicBezTo>
                <a:lnTo>
                  <a:pt x="553" y="727"/>
                </a:lnTo>
                <a:cubicBezTo>
                  <a:pt x="608" y="795"/>
                  <a:pt x="618" y="889"/>
                  <a:pt x="617" y="948"/>
                </a:cubicBezTo>
                <a:lnTo>
                  <a:pt x="617" y="948"/>
                </a:lnTo>
                <a:cubicBezTo>
                  <a:pt x="579" y="885"/>
                  <a:pt x="523" y="826"/>
                  <a:pt x="447" y="767"/>
                </a:cubicBezTo>
                <a:close/>
                <a:moveTo>
                  <a:pt x="1161" y="1159"/>
                </a:moveTo>
                <a:lnTo>
                  <a:pt x="683" y="1159"/>
                </a:lnTo>
                <a:lnTo>
                  <a:pt x="683" y="1159"/>
                </a:lnTo>
                <a:cubicBezTo>
                  <a:pt x="684" y="1114"/>
                  <a:pt x="694" y="1068"/>
                  <a:pt x="709" y="1023"/>
                </a:cubicBezTo>
                <a:lnTo>
                  <a:pt x="709" y="1023"/>
                </a:lnTo>
                <a:cubicBezTo>
                  <a:pt x="710" y="1024"/>
                  <a:pt x="712" y="1024"/>
                  <a:pt x="713" y="1024"/>
                </a:cubicBezTo>
                <a:lnTo>
                  <a:pt x="713" y="1024"/>
                </a:lnTo>
                <a:cubicBezTo>
                  <a:pt x="715" y="1024"/>
                  <a:pt x="717" y="1024"/>
                  <a:pt x="718" y="1023"/>
                </a:cubicBezTo>
                <a:lnTo>
                  <a:pt x="718" y="1023"/>
                </a:lnTo>
                <a:cubicBezTo>
                  <a:pt x="735" y="1021"/>
                  <a:pt x="878" y="998"/>
                  <a:pt x="976" y="895"/>
                </a:cubicBezTo>
                <a:lnTo>
                  <a:pt x="976" y="895"/>
                </a:lnTo>
                <a:cubicBezTo>
                  <a:pt x="1044" y="822"/>
                  <a:pt x="1049" y="680"/>
                  <a:pt x="1046" y="636"/>
                </a:cubicBezTo>
                <a:lnTo>
                  <a:pt x="1046" y="636"/>
                </a:lnTo>
                <a:cubicBezTo>
                  <a:pt x="1045" y="625"/>
                  <a:pt x="1039" y="615"/>
                  <a:pt x="1030" y="607"/>
                </a:cubicBezTo>
                <a:lnTo>
                  <a:pt x="1030" y="607"/>
                </a:lnTo>
                <a:cubicBezTo>
                  <a:pt x="1021" y="600"/>
                  <a:pt x="1010" y="597"/>
                  <a:pt x="999" y="599"/>
                </a:cubicBezTo>
                <a:lnTo>
                  <a:pt x="999" y="599"/>
                </a:lnTo>
                <a:cubicBezTo>
                  <a:pt x="870" y="617"/>
                  <a:pt x="783" y="653"/>
                  <a:pt x="740" y="705"/>
                </a:cubicBezTo>
                <a:lnTo>
                  <a:pt x="740" y="705"/>
                </a:lnTo>
                <a:cubicBezTo>
                  <a:pt x="665" y="800"/>
                  <a:pt x="667" y="933"/>
                  <a:pt x="672" y="986"/>
                </a:cubicBezTo>
                <a:lnTo>
                  <a:pt x="672" y="986"/>
                </a:lnTo>
                <a:cubicBezTo>
                  <a:pt x="672" y="993"/>
                  <a:pt x="675" y="1000"/>
                  <a:pt x="679" y="1005"/>
                </a:cubicBezTo>
                <a:lnTo>
                  <a:pt x="679" y="1005"/>
                </a:lnTo>
                <a:cubicBezTo>
                  <a:pt x="673" y="1021"/>
                  <a:pt x="669" y="1035"/>
                  <a:pt x="664" y="1051"/>
                </a:cubicBezTo>
                <a:lnTo>
                  <a:pt x="664" y="1051"/>
                </a:lnTo>
                <a:cubicBezTo>
                  <a:pt x="659" y="1034"/>
                  <a:pt x="653" y="1018"/>
                  <a:pt x="645" y="1001"/>
                </a:cubicBezTo>
                <a:lnTo>
                  <a:pt x="645" y="1001"/>
                </a:lnTo>
                <a:cubicBezTo>
                  <a:pt x="648" y="996"/>
                  <a:pt x="650" y="990"/>
                  <a:pt x="651" y="984"/>
                </a:cubicBezTo>
                <a:lnTo>
                  <a:pt x="651" y="984"/>
                </a:lnTo>
                <a:cubicBezTo>
                  <a:pt x="655" y="931"/>
                  <a:pt x="656" y="799"/>
                  <a:pt x="580" y="705"/>
                </a:cubicBezTo>
                <a:lnTo>
                  <a:pt x="580" y="705"/>
                </a:lnTo>
                <a:cubicBezTo>
                  <a:pt x="528" y="641"/>
                  <a:pt x="435" y="633"/>
                  <a:pt x="374" y="628"/>
                </a:cubicBezTo>
                <a:lnTo>
                  <a:pt x="374" y="628"/>
                </a:lnTo>
                <a:cubicBezTo>
                  <a:pt x="362" y="626"/>
                  <a:pt x="352" y="626"/>
                  <a:pt x="344" y="625"/>
                </a:cubicBezTo>
                <a:lnTo>
                  <a:pt x="344" y="625"/>
                </a:lnTo>
                <a:cubicBezTo>
                  <a:pt x="333" y="623"/>
                  <a:pt x="321" y="626"/>
                  <a:pt x="312" y="634"/>
                </a:cubicBezTo>
                <a:lnTo>
                  <a:pt x="312" y="634"/>
                </a:lnTo>
                <a:cubicBezTo>
                  <a:pt x="304" y="641"/>
                  <a:pt x="298" y="651"/>
                  <a:pt x="297" y="663"/>
                </a:cubicBezTo>
                <a:lnTo>
                  <a:pt x="296" y="671"/>
                </a:lnTo>
                <a:lnTo>
                  <a:pt x="296" y="671"/>
                </a:lnTo>
                <a:cubicBezTo>
                  <a:pt x="292" y="726"/>
                  <a:pt x="283" y="829"/>
                  <a:pt x="346" y="895"/>
                </a:cubicBezTo>
                <a:lnTo>
                  <a:pt x="346" y="895"/>
                </a:lnTo>
                <a:cubicBezTo>
                  <a:pt x="444" y="998"/>
                  <a:pt x="588" y="1020"/>
                  <a:pt x="604" y="1022"/>
                </a:cubicBezTo>
                <a:lnTo>
                  <a:pt x="604" y="1022"/>
                </a:lnTo>
                <a:cubicBezTo>
                  <a:pt x="605" y="1022"/>
                  <a:pt x="607" y="1022"/>
                  <a:pt x="609" y="1022"/>
                </a:cubicBezTo>
                <a:lnTo>
                  <a:pt x="609" y="1022"/>
                </a:lnTo>
                <a:cubicBezTo>
                  <a:pt x="611" y="1022"/>
                  <a:pt x="614" y="1022"/>
                  <a:pt x="616" y="1022"/>
                </a:cubicBezTo>
                <a:lnTo>
                  <a:pt x="616" y="1022"/>
                </a:lnTo>
                <a:cubicBezTo>
                  <a:pt x="634" y="1065"/>
                  <a:pt x="644" y="1111"/>
                  <a:pt x="646" y="1159"/>
                </a:cubicBezTo>
                <a:lnTo>
                  <a:pt x="188" y="1159"/>
                </a:lnTo>
                <a:lnTo>
                  <a:pt x="188" y="383"/>
                </a:lnTo>
                <a:lnTo>
                  <a:pt x="188" y="383"/>
                </a:lnTo>
                <a:cubicBezTo>
                  <a:pt x="188" y="382"/>
                  <a:pt x="188" y="382"/>
                  <a:pt x="188" y="381"/>
                </a:cubicBezTo>
                <a:lnTo>
                  <a:pt x="657" y="95"/>
                </a:lnTo>
                <a:lnTo>
                  <a:pt x="657" y="95"/>
                </a:lnTo>
                <a:cubicBezTo>
                  <a:pt x="669" y="86"/>
                  <a:pt x="685" y="87"/>
                  <a:pt x="698" y="95"/>
                </a:cubicBezTo>
                <a:lnTo>
                  <a:pt x="1161" y="381"/>
                </a:lnTo>
                <a:lnTo>
                  <a:pt x="1161" y="1159"/>
                </a:lnTo>
                <a:close/>
                <a:moveTo>
                  <a:pt x="768" y="728"/>
                </a:moveTo>
                <a:lnTo>
                  <a:pt x="768" y="728"/>
                </a:lnTo>
                <a:cubicBezTo>
                  <a:pt x="793" y="696"/>
                  <a:pt x="854" y="654"/>
                  <a:pt x="1003" y="633"/>
                </a:cubicBezTo>
                <a:lnTo>
                  <a:pt x="1003" y="633"/>
                </a:lnTo>
                <a:cubicBezTo>
                  <a:pt x="1004" y="633"/>
                  <a:pt x="1004" y="633"/>
                  <a:pt x="1005" y="633"/>
                </a:cubicBezTo>
                <a:lnTo>
                  <a:pt x="1005" y="633"/>
                </a:lnTo>
                <a:cubicBezTo>
                  <a:pt x="1006" y="633"/>
                  <a:pt x="1008" y="634"/>
                  <a:pt x="1008" y="635"/>
                </a:cubicBezTo>
                <a:lnTo>
                  <a:pt x="1008" y="635"/>
                </a:lnTo>
                <a:cubicBezTo>
                  <a:pt x="1009" y="635"/>
                  <a:pt x="1011" y="637"/>
                  <a:pt x="1011" y="639"/>
                </a:cubicBezTo>
                <a:lnTo>
                  <a:pt x="1011" y="639"/>
                </a:lnTo>
                <a:cubicBezTo>
                  <a:pt x="1015" y="689"/>
                  <a:pt x="1005" y="811"/>
                  <a:pt x="950" y="871"/>
                </a:cubicBezTo>
                <a:lnTo>
                  <a:pt x="950" y="871"/>
                </a:lnTo>
                <a:cubicBezTo>
                  <a:pt x="882" y="943"/>
                  <a:pt x="780" y="977"/>
                  <a:pt x="724" y="987"/>
                </a:cubicBezTo>
                <a:lnTo>
                  <a:pt x="724" y="987"/>
                </a:lnTo>
                <a:cubicBezTo>
                  <a:pt x="763" y="895"/>
                  <a:pt x="828" y="813"/>
                  <a:pt x="905" y="769"/>
                </a:cubicBezTo>
                <a:lnTo>
                  <a:pt x="905" y="769"/>
                </a:lnTo>
                <a:cubicBezTo>
                  <a:pt x="913" y="764"/>
                  <a:pt x="916" y="753"/>
                  <a:pt x="911" y="744"/>
                </a:cubicBezTo>
                <a:lnTo>
                  <a:pt x="911" y="744"/>
                </a:lnTo>
                <a:cubicBezTo>
                  <a:pt x="906" y="736"/>
                  <a:pt x="896" y="733"/>
                  <a:pt x="888" y="739"/>
                </a:cubicBezTo>
                <a:lnTo>
                  <a:pt x="888" y="739"/>
                </a:lnTo>
                <a:cubicBezTo>
                  <a:pt x="812" y="782"/>
                  <a:pt x="748" y="858"/>
                  <a:pt x="705" y="945"/>
                </a:cubicBezTo>
                <a:lnTo>
                  <a:pt x="705" y="945"/>
                </a:lnTo>
                <a:cubicBezTo>
                  <a:pt x="704" y="886"/>
                  <a:pt x="714" y="795"/>
                  <a:pt x="768" y="728"/>
                </a:cubicBezTo>
                <a:close/>
                <a:moveTo>
                  <a:pt x="995" y="135"/>
                </a:moveTo>
                <a:lnTo>
                  <a:pt x="1161" y="135"/>
                </a:lnTo>
                <a:lnTo>
                  <a:pt x="1161" y="340"/>
                </a:lnTo>
                <a:lnTo>
                  <a:pt x="995" y="237"/>
                </a:lnTo>
                <a:lnTo>
                  <a:pt x="995" y="135"/>
                </a:lnTo>
                <a:close/>
                <a:moveTo>
                  <a:pt x="1161" y="100"/>
                </a:moveTo>
                <a:lnTo>
                  <a:pt x="995" y="100"/>
                </a:lnTo>
                <a:lnTo>
                  <a:pt x="995" y="35"/>
                </a:lnTo>
                <a:lnTo>
                  <a:pt x="1161" y="35"/>
                </a:lnTo>
                <a:lnTo>
                  <a:pt x="1161" y="100"/>
                </a:lnTo>
                <a:close/>
                <a:moveTo>
                  <a:pt x="1339" y="449"/>
                </a:moveTo>
                <a:lnTo>
                  <a:pt x="1196" y="361"/>
                </a:lnTo>
                <a:lnTo>
                  <a:pt x="1196" y="17"/>
                </a:lnTo>
                <a:lnTo>
                  <a:pt x="1196" y="17"/>
                </a:lnTo>
                <a:cubicBezTo>
                  <a:pt x="1196" y="7"/>
                  <a:pt x="1189" y="0"/>
                  <a:pt x="1179" y="0"/>
                </a:cubicBezTo>
                <a:lnTo>
                  <a:pt x="977" y="0"/>
                </a:lnTo>
                <a:lnTo>
                  <a:pt x="977" y="0"/>
                </a:lnTo>
                <a:cubicBezTo>
                  <a:pt x="967" y="0"/>
                  <a:pt x="960" y="7"/>
                  <a:pt x="960" y="17"/>
                </a:cubicBezTo>
                <a:lnTo>
                  <a:pt x="960" y="215"/>
                </a:lnTo>
                <a:lnTo>
                  <a:pt x="716" y="65"/>
                </a:lnTo>
                <a:lnTo>
                  <a:pt x="716" y="65"/>
                </a:lnTo>
                <a:cubicBezTo>
                  <a:pt x="692" y="50"/>
                  <a:pt x="663" y="50"/>
                  <a:pt x="638" y="65"/>
                </a:cubicBezTo>
                <a:lnTo>
                  <a:pt x="11" y="449"/>
                </a:lnTo>
                <a:lnTo>
                  <a:pt x="11" y="449"/>
                </a:lnTo>
                <a:cubicBezTo>
                  <a:pt x="3" y="455"/>
                  <a:pt x="0" y="466"/>
                  <a:pt x="5" y="474"/>
                </a:cubicBezTo>
                <a:lnTo>
                  <a:pt x="5" y="474"/>
                </a:lnTo>
                <a:cubicBezTo>
                  <a:pt x="8" y="479"/>
                  <a:pt x="14" y="482"/>
                  <a:pt x="20" y="482"/>
                </a:cubicBezTo>
                <a:lnTo>
                  <a:pt x="20" y="482"/>
                </a:lnTo>
                <a:cubicBezTo>
                  <a:pt x="23" y="482"/>
                  <a:pt x="26" y="481"/>
                  <a:pt x="29" y="480"/>
                </a:cubicBezTo>
                <a:lnTo>
                  <a:pt x="153" y="403"/>
                </a:lnTo>
                <a:lnTo>
                  <a:pt x="153" y="1176"/>
                </a:lnTo>
                <a:lnTo>
                  <a:pt x="153" y="1176"/>
                </a:lnTo>
                <a:cubicBezTo>
                  <a:pt x="153" y="1186"/>
                  <a:pt x="161" y="1194"/>
                  <a:pt x="171" y="1194"/>
                </a:cubicBezTo>
                <a:lnTo>
                  <a:pt x="1179" y="1194"/>
                </a:lnTo>
                <a:lnTo>
                  <a:pt x="1179" y="1194"/>
                </a:lnTo>
                <a:cubicBezTo>
                  <a:pt x="1189" y="1194"/>
                  <a:pt x="1196" y="1186"/>
                  <a:pt x="1196" y="1176"/>
                </a:cubicBezTo>
                <a:lnTo>
                  <a:pt x="1196" y="402"/>
                </a:lnTo>
                <a:lnTo>
                  <a:pt x="1320" y="480"/>
                </a:lnTo>
                <a:lnTo>
                  <a:pt x="1320" y="480"/>
                </a:lnTo>
                <a:cubicBezTo>
                  <a:pt x="1329" y="484"/>
                  <a:pt x="1340" y="482"/>
                  <a:pt x="1344" y="474"/>
                </a:cubicBezTo>
                <a:lnTo>
                  <a:pt x="1344" y="474"/>
                </a:lnTo>
                <a:cubicBezTo>
                  <a:pt x="1349" y="466"/>
                  <a:pt x="1347" y="455"/>
                  <a:pt x="1339" y="449"/>
                </a:cubicBezTo>
                <a:close/>
              </a:path>
            </a:pathLst>
          </a:custGeom>
          <a:solidFill>
            <a:srgbClr val="FFFFFF"/>
          </a:solidFill>
          <a:ln>
            <a:noFill/>
          </a:ln>
        </p:spPr>
        <p:txBody>
          <a:bodyPr anchorCtr="0" anchor="ctr" bIns="22850" lIns="45725" spcFirstLastPara="1" rIns="45725" wrap="square" tIns="22850">
            <a:noAutofit/>
          </a:bodyPr>
          <a:lstStyle/>
          <a:p>
            <a:pPr indent="0" lvl="0" marL="0" marR="0" rtl="0" algn="l">
              <a:lnSpc>
                <a:spcPct val="100000"/>
              </a:lnSpc>
              <a:spcBef>
                <a:spcPts val="0"/>
              </a:spcBef>
              <a:spcAft>
                <a:spcPts val="0"/>
              </a:spcAft>
              <a:buClr>
                <a:srgbClr val="000000"/>
              </a:buClr>
              <a:buSzPts val="900"/>
              <a:buFont typeface="Calibri"/>
              <a:buNone/>
            </a:pPr>
            <a:r>
              <a:t/>
            </a:r>
            <a:endParaRPr b="0" i="0" sz="900" u="none" cap="none" strike="noStrike">
              <a:solidFill>
                <a:srgbClr val="000000"/>
              </a:solidFill>
              <a:latin typeface="Calibri"/>
              <a:ea typeface="Calibri"/>
              <a:cs typeface="Calibri"/>
              <a:sym typeface="Calibri"/>
            </a:endParaRPr>
          </a:p>
        </p:txBody>
      </p:sp>
      <p:sp>
        <p:nvSpPr>
          <p:cNvPr id="680" name="Google Shape;680;g311d5cb9a0a_0_344"/>
          <p:cNvSpPr/>
          <p:nvPr/>
        </p:nvSpPr>
        <p:spPr>
          <a:xfrm>
            <a:off x="7032013" y="2769508"/>
            <a:ext cx="897557" cy="500904"/>
          </a:xfrm>
          <a:custGeom>
            <a:rect b="b" l="l" r="r" t="t"/>
            <a:pathLst>
              <a:path extrusionOk="0" h="720725" w="1250950">
                <a:moveTo>
                  <a:pt x="1232128" y="0"/>
                </a:moveTo>
                <a:lnTo>
                  <a:pt x="1132622" y="56243"/>
                </a:lnTo>
                <a:lnTo>
                  <a:pt x="1151370" y="89411"/>
                </a:lnTo>
                <a:lnTo>
                  <a:pt x="1250876" y="33168"/>
                </a:lnTo>
                <a:lnTo>
                  <a:pt x="1232128" y="0"/>
                </a:lnTo>
                <a:close/>
              </a:path>
              <a:path extrusionOk="0" h="720725" w="1250950">
                <a:moveTo>
                  <a:pt x="1099454" y="74989"/>
                </a:moveTo>
                <a:lnTo>
                  <a:pt x="999949" y="131231"/>
                </a:lnTo>
                <a:lnTo>
                  <a:pt x="1018696" y="164400"/>
                </a:lnTo>
                <a:lnTo>
                  <a:pt x="1118201" y="108158"/>
                </a:lnTo>
                <a:lnTo>
                  <a:pt x="1099454" y="74989"/>
                </a:lnTo>
                <a:close/>
              </a:path>
              <a:path extrusionOk="0" h="720725" w="1250950">
                <a:moveTo>
                  <a:pt x="966781" y="149979"/>
                </a:moveTo>
                <a:lnTo>
                  <a:pt x="867275" y="206221"/>
                </a:lnTo>
                <a:lnTo>
                  <a:pt x="886023" y="239389"/>
                </a:lnTo>
                <a:lnTo>
                  <a:pt x="985528" y="183147"/>
                </a:lnTo>
                <a:lnTo>
                  <a:pt x="966781" y="149979"/>
                </a:lnTo>
                <a:close/>
              </a:path>
              <a:path extrusionOk="0" h="720725" w="1250950">
                <a:moveTo>
                  <a:pt x="834106" y="224969"/>
                </a:moveTo>
                <a:lnTo>
                  <a:pt x="734602" y="281211"/>
                </a:lnTo>
                <a:lnTo>
                  <a:pt x="753348" y="314379"/>
                </a:lnTo>
                <a:lnTo>
                  <a:pt x="852854" y="258137"/>
                </a:lnTo>
                <a:lnTo>
                  <a:pt x="834106" y="224969"/>
                </a:lnTo>
                <a:close/>
              </a:path>
              <a:path extrusionOk="0" h="720725" w="1250950">
                <a:moveTo>
                  <a:pt x="701433" y="299958"/>
                </a:moveTo>
                <a:lnTo>
                  <a:pt x="601927" y="356200"/>
                </a:lnTo>
                <a:lnTo>
                  <a:pt x="620675" y="389369"/>
                </a:lnTo>
                <a:lnTo>
                  <a:pt x="720180" y="333127"/>
                </a:lnTo>
                <a:lnTo>
                  <a:pt x="701433" y="299958"/>
                </a:lnTo>
                <a:close/>
              </a:path>
              <a:path extrusionOk="0" h="720725" w="1250950">
                <a:moveTo>
                  <a:pt x="568759" y="374948"/>
                </a:moveTo>
                <a:lnTo>
                  <a:pt x="469254" y="431190"/>
                </a:lnTo>
                <a:lnTo>
                  <a:pt x="488001" y="464358"/>
                </a:lnTo>
                <a:lnTo>
                  <a:pt x="587507" y="408117"/>
                </a:lnTo>
                <a:lnTo>
                  <a:pt x="568759" y="374948"/>
                </a:lnTo>
                <a:close/>
              </a:path>
              <a:path extrusionOk="0" h="720725" w="1250950">
                <a:moveTo>
                  <a:pt x="436086" y="449938"/>
                </a:moveTo>
                <a:lnTo>
                  <a:pt x="336580" y="506180"/>
                </a:lnTo>
                <a:lnTo>
                  <a:pt x="355328" y="539348"/>
                </a:lnTo>
                <a:lnTo>
                  <a:pt x="454832" y="483106"/>
                </a:lnTo>
                <a:lnTo>
                  <a:pt x="436086" y="449938"/>
                </a:lnTo>
                <a:close/>
              </a:path>
              <a:path extrusionOk="0" h="720725" w="1250950">
                <a:moveTo>
                  <a:pt x="303411" y="524927"/>
                </a:moveTo>
                <a:lnTo>
                  <a:pt x="203907" y="581169"/>
                </a:lnTo>
                <a:lnTo>
                  <a:pt x="222653" y="614337"/>
                </a:lnTo>
                <a:lnTo>
                  <a:pt x="322159" y="558095"/>
                </a:lnTo>
                <a:lnTo>
                  <a:pt x="303411" y="524927"/>
                </a:lnTo>
                <a:close/>
              </a:path>
              <a:path extrusionOk="0" h="720725" w="1250950">
                <a:moveTo>
                  <a:pt x="102054" y="566515"/>
                </a:moveTo>
                <a:lnTo>
                  <a:pt x="94767" y="566989"/>
                </a:lnTo>
                <a:lnTo>
                  <a:pt x="88189" y="570161"/>
                </a:lnTo>
                <a:lnTo>
                  <a:pt x="83158" y="575811"/>
                </a:lnTo>
                <a:lnTo>
                  <a:pt x="0" y="718303"/>
                </a:lnTo>
                <a:lnTo>
                  <a:pt x="164967" y="720550"/>
                </a:lnTo>
                <a:lnTo>
                  <a:pt x="172402" y="719154"/>
                </a:lnTo>
                <a:lnTo>
                  <a:pt x="176788" y="716283"/>
                </a:lnTo>
                <a:lnTo>
                  <a:pt x="42288" y="716283"/>
                </a:lnTo>
                <a:lnTo>
                  <a:pt x="23540" y="683115"/>
                </a:lnTo>
                <a:lnTo>
                  <a:pt x="38064" y="674906"/>
                </a:lnTo>
                <a:lnTo>
                  <a:pt x="69440" y="674906"/>
                </a:lnTo>
                <a:lnTo>
                  <a:pt x="75733" y="664121"/>
                </a:lnTo>
                <a:lnTo>
                  <a:pt x="71233" y="656158"/>
                </a:lnTo>
                <a:lnTo>
                  <a:pt x="84883" y="648443"/>
                </a:lnTo>
                <a:lnTo>
                  <a:pt x="116064" y="595014"/>
                </a:lnTo>
                <a:lnTo>
                  <a:pt x="118508" y="587856"/>
                </a:lnTo>
                <a:lnTo>
                  <a:pt x="118035" y="580568"/>
                </a:lnTo>
                <a:lnTo>
                  <a:pt x="114863" y="573990"/>
                </a:lnTo>
                <a:lnTo>
                  <a:pt x="109213" y="568959"/>
                </a:lnTo>
                <a:lnTo>
                  <a:pt x="102054" y="566515"/>
                </a:lnTo>
                <a:close/>
              </a:path>
              <a:path extrusionOk="0" h="720725" w="1250950">
                <a:moveTo>
                  <a:pt x="38064" y="674906"/>
                </a:moveTo>
                <a:lnTo>
                  <a:pt x="23540" y="683115"/>
                </a:lnTo>
                <a:lnTo>
                  <a:pt x="42288" y="716283"/>
                </a:lnTo>
                <a:lnTo>
                  <a:pt x="54640" y="709301"/>
                </a:lnTo>
                <a:lnTo>
                  <a:pt x="49367" y="709301"/>
                </a:lnTo>
                <a:lnTo>
                  <a:pt x="33236" y="680763"/>
                </a:lnTo>
                <a:lnTo>
                  <a:pt x="41375" y="680763"/>
                </a:lnTo>
                <a:lnTo>
                  <a:pt x="38064" y="674906"/>
                </a:lnTo>
                <a:close/>
              </a:path>
              <a:path extrusionOk="0" h="720725" w="1250950">
                <a:moveTo>
                  <a:pt x="65827" y="681096"/>
                </a:moveTo>
                <a:lnTo>
                  <a:pt x="53501" y="702217"/>
                </a:lnTo>
                <a:lnTo>
                  <a:pt x="56812" y="708074"/>
                </a:lnTo>
                <a:lnTo>
                  <a:pt x="42288" y="716283"/>
                </a:lnTo>
                <a:lnTo>
                  <a:pt x="176788" y="716283"/>
                </a:lnTo>
                <a:lnTo>
                  <a:pt x="178512" y="715155"/>
                </a:lnTo>
                <a:lnTo>
                  <a:pt x="182576" y="709301"/>
                </a:lnTo>
                <a:lnTo>
                  <a:pt x="182677" y="709156"/>
                </a:lnTo>
                <a:lnTo>
                  <a:pt x="184177" y="702217"/>
                </a:lnTo>
                <a:lnTo>
                  <a:pt x="184275" y="701761"/>
                </a:lnTo>
                <a:lnTo>
                  <a:pt x="182879" y="694327"/>
                </a:lnTo>
                <a:lnTo>
                  <a:pt x="179607" y="689327"/>
                </a:lnTo>
                <a:lnTo>
                  <a:pt x="89980" y="689327"/>
                </a:lnTo>
                <a:lnTo>
                  <a:pt x="85479" y="681364"/>
                </a:lnTo>
                <a:lnTo>
                  <a:pt x="65827" y="681096"/>
                </a:lnTo>
                <a:close/>
              </a:path>
              <a:path extrusionOk="0" h="720725" w="1250950">
                <a:moveTo>
                  <a:pt x="41375" y="680763"/>
                </a:moveTo>
                <a:lnTo>
                  <a:pt x="33236" y="680763"/>
                </a:lnTo>
                <a:lnTo>
                  <a:pt x="49284" y="709156"/>
                </a:lnTo>
                <a:lnTo>
                  <a:pt x="49367" y="709301"/>
                </a:lnTo>
                <a:lnTo>
                  <a:pt x="53501" y="702217"/>
                </a:lnTo>
                <a:lnTo>
                  <a:pt x="41375" y="680763"/>
                </a:lnTo>
                <a:close/>
              </a:path>
              <a:path extrusionOk="0" h="720725" w="1250950">
                <a:moveTo>
                  <a:pt x="53501" y="702217"/>
                </a:moveTo>
                <a:lnTo>
                  <a:pt x="49452" y="709156"/>
                </a:lnTo>
                <a:lnTo>
                  <a:pt x="49367" y="709301"/>
                </a:lnTo>
                <a:lnTo>
                  <a:pt x="54640" y="709301"/>
                </a:lnTo>
                <a:lnTo>
                  <a:pt x="56812" y="708074"/>
                </a:lnTo>
                <a:lnTo>
                  <a:pt x="53501" y="702217"/>
                </a:lnTo>
                <a:close/>
              </a:path>
              <a:path extrusionOk="0" h="720725" w="1250950">
                <a:moveTo>
                  <a:pt x="41375" y="680763"/>
                </a:moveTo>
                <a:lnTo>
                  <a:pt x="53501" y="702217"/>
                </a:lnTo>
                <a:lnTo>
                  <a:pt x="65827" y="681096"/>
                </a:lnTo>
                <a:lnTo>
                  <a:pt x="41375" y="680763"/>
                </a:lnTo>
                <a:close/>
              </a:path>
              <a:path extrusionOk="0" h="720725" w="1250950">
                <a:moveTo>
                  <a:pt x="85479" y="681364"/>
                </a:moveTo>
                <a:lnTo>
                  <a:pt x="89980" y="689327"/>
                </a:lnTo>
                <a:lnTo>
                  <a:pt x="103631" y="681611"/>
                </a:lnTo>
                <a:lnTo>
                  <a:pt x="85479" y="681364"/>
                </a:lnTo>
                <a:close/>
              </a:path>
              <a:path extrusionOk="0" h="720725" w="1250950">
                <a:moveTo>
                  <a:pt x="103631" y="681611"/>
                </a:moveTo>
                <a:lnTo>
                  <a:pt x="89980" y="689327"/>
                </a:lnTo>
                <a:lnTo>
                  <a:pt x="179607" y="689327"/>
                </a:lnTo>
                <a:lnTo>
                  <a:pt x="178880" y="688216"/>
                </a:lnTo>
                <a:lnTo>
                  <a:pt x="172881" y="684052"/>
                </a:lnTo>
                <a:lnTo>
                  <a:pt x="165487" y="682454"/>
                </a:lnTo>
                <a:lnTo>
                  <a:pt x="103631" y="681611"/>
                </a:lnTo>
                <a:close/>
              </a:path>
              <a:path extrusionOk="0" h="720725" w="1250950">
                <a:moveTo>
                  <a:pt x="170738" y="599916"/>
                </a:moveTo>
                <a:lnTo>
                  <a:pt x="84883" y="648443"/>
                </a:lnTo>
                <a:lnTo>
                  <a:pt x="75733" y="664121"/>
                </a:lnTo>
                <a:lnTo>
                  <a:pt x="85479" y="681364"/>
                </a:lnTo>
                <a:lnTo>
                  <a:pt x="103631" y="681611"/>
                </a:lnTo>
                <a:lnTo>
                  <a:pt x="189485" y="633085"/>
                </a:lnTo>
                <a:lnTo>
                  <a:pt x="170738" y="599916"/>
                </a:lnTo>
                <a:close/>
              </a:path>
              <a:path extrusionOk="0" h="720725" w="1250950">
                <a:moveTo>
                  <a:pt x="69440" y="674906"/>
                </a:moveTo>
                <a:lnTo>
                  <a:pt x="38064" y="674906"/>
                </a:lnTo>
                <a:lnTo>
                  <a:pt x="41375" y="680763"/>
                </a:lnTo>
                <a:lnTo>
                  <a:pt x="65827" y="681096"/>
                </a:lnTo>
                <a:lnTo>
                  <a:pt x="69440" y="674906"/>
                </a:lnTo>
                <a:close/>
              </a:path>
              <a:path extrusionOk="0" h="720725" w="1250950">
                <a:moveTo>
                  <a:pt x="84883" y="648443"/>
                </a:moveTo>
                <a:lnTo>
                  <a:pt x="71233" y="656158"/>
                </a:lnTo>
                <a:lnTo>
                  <a:pt x="75733" y="664121"/>
                </a:lnTo>
                <a:lnTo>
                  <a:pt x="84883" y="648443"/>
                </a:lnTo>
                <a:close/>
              </a:path>
            </a:pathLst>
          </a:custGeom>
          <a:solidFill>
            <a:srgbClr val="009999"/>
          </a:solidFill>
          <a:ln>
            <a:noFill/>
          </a:ln>
        </p:spPr>
        <p:txBody>
          <a:bodyPr anchorCtr="0" anchor="t" bIns="0" lIns="0" spcFirstLastPara="1" rIns="0" wrap="square" tIns="0">
            <a:noAutofit/>
          </a:bodyPr>
          <a:lstStyle/>
          <a:p>
            <a:pPr indent="0" lvl="0" marL="0" marR="0" rtl="0" algn="l">
              <a:lnSpc>
                <a:spcPct val="35353"/>
              </a:lnSpc>
              <a:spcBef>
                <a:spcPts val="0"/>
              </a:spcBef>
              <a:spcAft>
                <a:spcPts val="0"/>
              </a:spcAft>
              <a:buClr>
                <a:srgbClr val="000000"/>
              </a:buClr>
              <a:buSzPts val="9900"/>
              <a:buFont typeface="Calibri"/>
              <a:buNone/>
            </a:pPr>
            <a:r>
              <a:t/>
            </a:r>
            <a:endParaRPr b="0" i="0" sz="9900" u="none" cap="none" strike="noStrike">
              <a:solidFill>
                <a:srgbClr val="000000"/>
              </a:solidFill>
              <a:latin typeface="Calibri"/>
              <a:ea typeface="Calibri"/>
              <a:cs typeface="Calibri"/>
              <a:sym typeface="Calibri"/>
            </a:endParaRPr>
          </a:p>
        </p:txBody>
      </p:sp>
      <p:sp>
        <p:nvSpPr>
          <p:cNvPr id="681" name="Google Shape;681;g311d5cb9a0a_0_344"/>
          <p:cNvSpPr/>
          <p:nvPr/>
        </p:nvSpPr>
        <p:spPr>
          <a:xfrm>
            <a:off x="2499041" y="3876650"/>
            <a:ext cx="782071" cy="388942"/>
          </a:xfrm>
          <a:custGeom>
            <a:rect b="b" l="l" r="r" t="t"/>
            <a:pathLst>
              <a:path extrusionOk="0" h="350398" w="546903">
                <a:moveTo>
                  <a:pt x="196742" y="178952"/>
                </a:moveTo>
                <a:cubicBezTo>
                  <a:pt x="172294" y="178952"/>
                  <a:pt x="165367" y="180993"/>
                  <a:pt x="150290" y="232835"/>
                </a:cubicBezTo>
                <a:lnTo>
                  <a:pt x="142141" y="270390"/>
                </a:lnTo>
                <a:cubicBezTo>
                  <a:pt x="140511" y="277737"/>
                  <a:pt x="142956" y="285902"/>
                  <a:pt x="149068" y="290800"/>
                </a:cubicBezTo>
                <a:cubicBezTo>
                  <a:pt x="161699" y="301005"/>
                  <a:pt x="174739" y="309577"/>
                  <a:pt x="189000" y="316517"/>
                </a:cubicBezTo>
                <a:lnTo>
                  <a:pt x="189000" y="249980"/>
                </a:lnTo>
                <a:cubicBezTo>
                  <a:pt x="189000" y="246306"/>
                  <a:pt x="192260" y="243040"/>
                  <a:pt x="196335" y="243040"/>
                </a:cubicBezTo>
                <a:cubicBezTo>
                  <a:pt x="200409" y="243040"/>
                  <a:pt x="203262" y="246306"/>
                  <a:pt x="203262" y="249980"/>
                </a:cubicBezTo>
                <a:lnTo>
                  <a:pt x="203262" y="322640"/>
                </a:lnTo>
                <a:cubicBezTo>
                  <a:pt x="226080" y="331212"/>
                  <a:pt x="250528" y="336111"/>
                  <a:pt x="274569" y="336111"/>
                </a:cubicBezTo>
                <a:cubicBezTo>
                  <a:pt x="299018" y="336111"/>
                  <a:pt x="323466" y="331212"/>
                  <a:pt x="346284" y="322640"/>
                </a:cubicBezTo>
                <a:lnTo>
                  <a:pt x="346284" y="249980"/>
                </a:lnTo>
                <a:cubicBezTo>
                  <a:pt x="346284" y="246306"/>
                  <a:pt x="349137" y="243040"/>
                  <a:pt x="353211" y="243040"/>
                </a:cubicBezTo>
                <a:cubicBezTo>
                  <a:pt x="357286" y="243040"/>
                  <a:pt x="360546" y="246306"/>
                  <a:pt x="360546" y="249980"/>
                </a:cubicBezTo>
                <a:lnTo>
                  <a:pt x="360546" y="316517"/>
                </a:lnTo>
                <a:cubicBezTo>
                  <a:pt x="374807" y="309577"/>
                  <a:pt x="387847" y="301005"/>
                  <a:pt x="400478" y="290800"/>
                </a:cubicBezTo>
                <a:cubicBezTo>
                  <a:pt x="406590" y="285902"/>
                  <a:pt x="409443" y="277737"/>
                  <a:pt x="407813" y="270390"/>
                </a:cubicBezTo>
                <a:lnTo>
                  <a:pt x="398848" y="232835"/>
                </a:lnTo>
                <a:cubicBezTo>
                  <a:pt x="384587" y="180993"/>
                  <a:pt x="377252" y="178952"/>
                  <a:pt x="352804" y="178952"/>
                </a:cubicBezTo>
                <a:close/>
                <a:moveTo>
                  <a:pt x="372770" y="161807"/>
                </a:moveTo>
                <a:cubicBezTo>
                  <a:pt x="365028" y="161807"/>
                  <a:pt x="360138" y="162624"/>
                  <a:pt x="356471" y="164665"/>
                </a:cubicBezTo>
                <a:cubicBezTo>
                  <a:pt x="388254" y="165481"/>
                  <a:pt x="398441" y="177319"/>
                  <a:pt x="412702" y="229161"/>
                </a:cubicBezTo>
                <a:lnTo>
                  <a:pt x="421259" y="267124"/>
                </a:lnTo>
                <a:cubicBezTo>
                  <a:pt x="422482" y="270798"/>
                  <a:pt x="422482" y="274472"/>
                  <a:pt x="422074" y="278146"/>
                </a:cubicBezTo>
                <a:cubicBezTo>
                  <a:pt x="425334" y="278554"/>
                  <a:pt x="429001" y="278962"/>
                  <a:pt x="432261" y="278962"/>
                </a:cubicBezTo>
                <a:cubicBezTo>
                  <a:pt x="450597" y="278962"/>
                  <a:pt x="468526" y="275288"/>
                  <a:pt x="485232" y="269165"/>
                </a:cubicBezTo>
                <a:lnTo>
                  <a:pt x="485232" y="214874"/>
                </a:lnTo>
                <a:cubicBezTo>
                  <a:pt x="485232" y="210792"/>
                  <a:pt x="488492" y="207526"/>
                  <a:pt x="492159" y="207526"/>
                </a:cubicBezTo>
                <a:cubicBezTo>
                  <a:pt x="496234" y="207526"/>
                  <a:pt x="499494" y="210792"/>
                  <a:pt x="499494" y="214874"/>
                </a:cubicBezTo>
                <a:lnTo>
                  <a:pt x="499494" y="262634"/>
                </a:lnTo>
                <a:cubicBezTo>
                  <a:pt x="509273" y="257735"/>
                  <a:pt x="518645" y="251612"/>
                  <a:pt x="527610" y="244673"/>
                </a:cubicBezTo>
                <a:cubicBezTo>
                  <a:pt x="531684" y="240999"/>
                  <a:pt x="533722" y="235692"/>
                  <a:pt x="532092" y="230386"/>
                </a:cubicBezTo>
                <a:lnTo>
                  <a:pt x="525572" y="201811"/>
                </a:lnTo>
                <a:cubicBezTo>
                  <a:pt x="514570" y="161807"/>
                  <a:pt x="509273" y="161807"/>
                  <a:pt x="492159" y="161807"/>
                </a:cubicBezTo>
                <a:close/>
                <a:moveTo>
                  <a:pt x="54942" y="161807"/>
                </a:moveTo>
                <a:cubicBezTo>
                  <a:pt x="37420" y="161807"/>
                  <a:pt x="32531" y="161807"/>
                  <a:pt x="21121" y="202220"/>
                </a:cubicBezTo>
                <a:lnTo>
                  <a:pt x="14602" y="230386"/>
                </a:lnTo>
                <a:cubicBezTo>
                  <a:pt x="13787" y="235692"/>
                  <a:pt x="15417" y="240999"/>
                  <a:pt x="19492" y="244673"/>
                </a:cubicBezTo>
                <a:cubicBezTo>
                  <a:pt x="28049" y="251612"/>
                  <a:pt x="37420" y="257735"/>
                  <a:pt x="47607" y="262634"/>
                </a:cubicBezTo>
                <a:lnTo>
                  <a:pt x="47607" y="214874"/>
                </a:lnTo>
                <a:cubicBezTo>
                  <a:pt x="47607" y="210792"/>
                  <a:pt x="50459" y="207526"/>
                  <a:pt x="54534" y="207526"/>
                </a:cubicBezTo>
                <a:cubicBezTo>
                  <a:pt x="58609" y="207526"/>
                  <a:pt x="61869" y="210792"/>
                  <a:pt x="61869" y="214874"/>
                </a:cubicBezTo>
                <a:lnTo>
                  <a:pt x="61869" y="269165"/>
                </a:lnTo>
                <a:cubicBezTo>
                  <a:pt x="78575" y="275288"/>
                  <a:pt x="96504" y="278962"/>
                  <a:pt x="114433" y="278962"/>
                </a:cubicBezTo>
                <a:cubicBezTo>
                  <a:pt x="118915" y="278962"/>
                  <a:pt x="123397" y="278554"/>
                  <a:pt x="127472" y="278146"/>
                </a:cubicBezTo>
                <a:cubicBezTo>
                  <a:pt x="127472" y="274472"/>
                  <a:pt x="127472" y="270798"/>
                  <a:pt x="128287" y="267124"/>
                </a:cubicBezTo>
                <a:lnTo>
                  <a:pt x="136844" y="229569"/>
                </a:lnTo>
                <a:cubicBezTo>
                  <a:pt x="151105" y="178952"/>
                  <a:pt x="160477" y="166297"/>
                  <a:pt x="190222" y="164665"/>
                </a:cubicBezTo>
                <a:cubicBezTo>
                  <a:pt x="186555" y="162624"/>
                  <a:pt x="182073" y="161807"/>
                  <a:pt x="174331" y="161807"/>
                </a:cubicBezTo>
                <a:close/>
                <a:moveTo>
                  <a:pt x="54942" y="147520"/>
                </a:moveTo>
                <a:lnTo>
                  <a:pt x="174331" y="147520"/>
                </a:lnTo>
                <a:cubicBezTo>
                  <a:pt x="190222" y="147520"/>
                  <a:pt x="200817" y="150377"/>
                  <a:pt x="209374" y="164665"/>
                </a:cubicBezTo>
                <a:lnTo>
                  <a:pt x="337727" y="164665"/>
                </a:lnTo>
                <a:cubicBezTo>
                  <a:pt x="345877" y="150377"/>
                  <a:pt x="356471" y="147520"/>
                  <a:pt x="372770" y="147520"/>
                </a:cubicBezTo>
                <a:lnTo>
                  <a:pt x="492159" y="147520"/>
                </a:lnTo>
                <a:cubicBezTo>
                  <a:pt x="520682" y="147520"/>
                  <a:pt x="528424" y="159358"/>
                  <a:pt x="539426" y="198137"/>
                </a:cubicBezTo>
                <a:lnTo>
                  <a:pt x="546353" y="227528"/>
                </a:lnTo>
                <a:cubicBezTo>
                  <a:pt x="548391" y="237733"/>
                  <a:pt x="544723" y="248755"/>
                  <a:pt x="536166" y="255286"/>
                </a:cubicBezTo>
                <a:cubicBezTo>
                  <a:pt x="507236" y="279778"/>
                  <a:pt x="470156" y="293249"/>
                  <a:pt x="432261" y="293249"/>
                </a:cubicBezTo>
                <a:cubicBezTo>
                  <a:pt x="427371" y="293249"/>
                  <a:pt x="422482" y="292841"/>
                  <a:pt x="417592" y="292433"/>
                </a:cubicBezTo>
                <a:cubicBezTo>
                  <a:pt x="415555" y="295698"/>
                  <a:pt x="412702" y="299372"/>
                  <a:pt x="409443" y="301413"/>
                </a:cubicBezTo>
                <a:cubicBezTo>
                  <a:pt x="371955" y="333253"/>
                  <a:pt x="323873" y="350398"/>
                  <a:pt x="274569" y="350398"/>
                </a:cubicBezTo>
                <a:cubicBezTo>
                  <a:pt x="225673" y="350398"/>
                  <a:pt x="177591" y="333253"/>
                  <a:pt x="140103" y="301413"/>
                </a:cubicBezTo>
                <a:cubicBezTo>
                  <a:pt x="136844" y="298964"/>
                  <a:pt x="133991" y="295698"/>
                  <a:pt x="131954" y="292025"/>
                </a:cubicBezTo>
                <a:cubicBezTo>
                  <a:pt x="126249" y="292841"/>
                  <a:pt x="120545" y="293249"/>
                  <a:pt x="114433" y="293249"/>
                </a:cubicBezTo>
                <a:cubicBezTo>
                  <a:pt x="76538" y="293249"/>
                  <a:pt x="39458" y="279778"/>
                  <a:pt x="10120" y="255286"/>
                </a:cubicBezTo>
                <a:cubicBezTo>
                  <a:pt x="1970" y="248755"/>
                  <a:pt x="-1697" y="237733"/>
                  <a:pt x="748" y="227528"/>
                </a:cubicBezTo>
                <a:lnTo>
                  <a:pt x="7267" y="198546"/>
                </a:lnTo>
                <a:cubicBezTo>
                  <a:pt x="18677" y="159358"/>
                  <a:pt x="26011" y="147520"/>
                  <a:pt x="54942" y="147520"/>
                </a:cubicBezTo>
                <a:close/>
                <a:moveTo>
                  <a:pt x="434559" y="35813"/>
                </a:moveTo>
                <a:cubicBezTo>
                  <a:pt x="412205" y="35813"/>
                  <a:pt x="393915" y="53696"/>
                  <a:pt x="393915" y="76050"/>
                </a:cubicBezTo>
                <a:cubicBezTo>
                  <a:pt x="393915" y="98405"/>
                  <a:pt x="412205" y="116694"/>
                  <a:pt x="434559" y="116694"/>
                </a:cubicBezTo>
                <a:cubicBezTo>
                  <a:pt x="456913" y="116694"/>
                  <a:pt x="474796" y="98405"/>
                  <a:pt x="474796" y="76050"/>
                </a:cubicBezTo>
                <a:cubicBezTo>
                  <a:pt x="474796" y="53696"/>
                  <a:pt x="456913" y="35813"/>
                  <a:pt x="434559" y="35813"/>
                </a:cubicBezTo>
                <a:close/>
                <a:moveTo>
                  <a:pt x="114137" y="35813"/>
                </a:moveTo>
                <a:cubicBezTo>
                  <a:pt x="91865" y="35813"/>
                  <a:pt x="73643" y="53696"/>
                  <a:pt x="73643" y="76050"/>
                </a:cubicBezTo>
                <a:cubicBezTo>
                  <a:pt x="73643" y="98405"/>
                  <a:pt x="91865" y="116694"/>
                  <a:pt x="114137" y="116694"/>
                </a:cubicBezTo>
                <a:cubicBezTo>
                  <a:pt x="136408" y="116694"/>
                  <a:pt x="154630" y="98405"/>
                  <a:pt x="154630" y="76050"/>
                </a:cubicBezTo>
                <a:cubicBezTo>
                  <a:pt x="154630" y="53696"/>
                  <a:pt x="136408" y="35813"/>
                  <a:pt x="114137" y="35813"/>
                </a:cubicBezTo>
                <a:close/>
                <a:moveTo>
                  <a:pt x="434559" y="21588"/>
                </a:moveTo>
                <a:cubicBezTo>
                  <a:pt x="464635" y="21588"/>
                  <a:pt x="489022" y="45974"/>
                  <a:pt x="489022" y="76050"/>
                </a:cubicBezTo>
                <a:cubicBezTo>
                  <a:pt x="489022" y="106533"/>
                  <a:pt x="464635" y="130919"/>
                  <a:pt x="434559" y="130919"/>
                </a:cubicBezTo>
                <a:cubicBezTo>
                  <a:pt x="404076" y="130919"/>
                  <a:pt x="379690" y="106533"/>
                  <a:pt x="379690" y="76050"/>
                </a:cubicBezTo>
                <a:cubicBezTo>
                  <a:pt x="379690" y="45974"/>
                  <a:pt x="404076" y="21588"/>
                  <a:pt x="434559" y="21588"/>
                </a:cubicBezTo>
                <a:close/>
                <a:moveTo>
                  <a:pt x="114137" y="21588"/>
                </a:moveTo>
                <a:cubicBezTo>
                  <a:pt x="144102" y="21588"/>
                  <a:pt x="168803" y="45974"/>
                  <a:pt x="168803" y="76050"/>
                </a:cubicBezTo>
                <a:cubicBezTo>
                  <a:pt x="168803" y="106533"/>
                  <a:pt x="144102" y="130919"/>
                  <a:pt x="114137" y="130919"/>
                </a:cubicBezTo>
                <a:cubicBezTo>
                  <a:pt x="83766" y="130919"/>
                  <a:pt x="59470" y="106533"/>
                  <a:pt x="59470" y="76050"/>
                </a:cubicBezTo>
                <a:cubicBezTo>
                  <a:pt x="59470" y="45974"/>
                  <a:pt x="83766" y="21588"/>
                  <a:pt x="114137" y="21588"/>
                </a:cubicBezTo>
                <a:close/>
                <a:moveTo>
                  <a:pt x="274939" y="14319"/>
                </a:moveTo>
                <a:cubicBezTo>
                  <a:pt x="244577" y="14319"/>
                  <a:pt x="219549" y="39274"/>
                  <a:pt x="219549" y="69957"/>
                </a:cubicBezTo>
                <a:cubicBezTo>
                  <a:pt x="219549" y="100640"/>
                  <a:pt x="244577" y="125595"/>
                  <a:pt x="274939" y="125595"/>
                </a:cubicBezTo>
                <a:cubicBezTo>
                  <a:pt x="305712" y="125595"/>
                  <a:pt x="330740" y="100640"/>
                  <a:pt x="330740" y="69957"/>
                </a:cubicBezTo>
                <a:cubicBezTo>
                  <a:pt x="330740" y="39274"/>
                  <a:pt x="305712" y="14319"/>
                  <a:pt x="274939" y="14319"/>
                </a:cubicBezTo>
                <a:close/>
                <a:moveTo>
                  <a:pt x="274939" y="0"/>
                </a:moveTo>
                <a:cubicBezTo>
                  <a:pt x="313508" y="0"/>
                  <a:pt x="345101" y="31501"/>
                  <a:pt x="345101" y="69957"/>
                </a:cubicBezTo>
                <a:cubicBezTo>
                  <a:pt x="345101" y="108413"/>
                  <a:pt x="313508" y="139914"/>
                  <a:pt x="274939" y="139914"/>
                </a:cubicBezTo>
                <a:cubicBezTo>
                  <a:pt x="236371" y="139914"/>
                  <a:pt x="205188" y="108413"/>
                  <a:pt x="205188" y="69957"/>
                </a:cubicBezTo>
                <a:cubicBezTo>
                  <a:pt x="205188" y="31501"/>
                  <a:pt x="236371" y="0"/>
                  <a:pt x="274939" y="0"/>
                </a:cubicBezTo>
                <a:close/>
              </a:path>
            </a:pathLst>
          </a:custGeom>
          <a:solidFill>
            <a:srgbClr val="FFFFFF"/>
          </a:solidFill>
          <a:ln>
            <a:noFill/>
          </a:ln>
        </p:spPr>
        <p:txBody>
          <a:bodyPr anchorCtr="0" anchor="ctr" bIns="22850" lIns="45725" spcFirstLastPara="1" rIns="45725" wrap="square" tIns="22850">
            <a:noAutofit/>
          </a:bodyPr>
          <a:lstStyle/>
          <a:p>
            <a:pPr indent="0" lvl="0" marL="0" marR="0" rtl="0" algn="l">
              <a:lnSpc>
                <a:spcPct val="100000"/>
              </a:lnSpc>
              <a:spcBef>
                <a:spcPts val="0"/>
              </a:spcBef>
              <a:spcAft>
                <a:spcPts val="0"/>
              </a:spcAft>
              <a:buClr>
                <a:srgbClr val="000000"/>
              </a:buClr>
              <a:buSzPts val="400"/>
              <a:buFont typeface="Calibri"/>
              <a:buNone/>
            </a:pPr>
            <a:r>
              <a:t/>
            </a:r>
            <a:endParaRPr b="0" i="0" sz="400" u="none" cap="none" strike="noStrike">
              <a:solidFill>
                <a:srgbClr val="000000"/>
              </a:solidFill>
              <a:latin typeface="Calibri"/>
              <a:ea typeface="Calibri"/>
              <a:cs typeface="Calibri"/>
              <a:sym typeface="Calibri"/>
            </a:endParaRPr>
          </a:p>
        </p:txBody>
      </p:sp>
      <p:pic>
        <p:nvPicPr>
          <p:cNvPr id="682" name="Google Shape;682;g311d5cb9a0a_0_344"/>
          <p:cNvPicPr preferRelativeResize="0"/>
          <p:nvPr/>
        </p:nvPicPr>
        <p:blipFill rotWithShape="1">
          <a:blip r:embed="rId8">
            <a:alphaModFix/>
          </a:blip>
          <a:srcRect b="0" l="0" r="0" t="0"/>
          <a:stretch/>
        </p:blipFill>
        <p:spPr>
          <a:xfrm>
            <a:off x="7232107" y="4519438"/>
            <a:ext cx="1021430" cy="668670"/>
          </a:xfrm>
          <a:prstGeom prst="rect">
            <a:avLst/>
          </a:prstGeom>
          <a:noFill/>
          <a:ln>
            <a:noFill/>
          </a:ln>
        </p:spPr>
      </p:pic>
      <p:pic>
        <p:nvPicPr>
          <p:cNvPr id="683" name="Google Shape;683;g311d5cb9a0a_0_344"/>
          <p:cNvPicPr preferRelativeResize="0"/>
          <p:nvPr/>
        </p:nvPicPr>
        <p:blipFill rotWithShape="1">
          <a:blip r:embed="rId9">
            <a:alphaModFix/>
          </a:blip>
          <a:srcRect b="0" l="0" r="0" t="0"/>
          <a:stretch/>
        </p:blipFill>
        <p:spPr>
          <a:xfrm>
            <a:off x="8469495" y="4607731"/>
            <a:ext cx="897828" cy="858973"/>
          </a:xfrm>
          <a:prstGeom prst="rect">
            <a:avLst/>
          </a:prstGeom>
          <a:noFill/>
          <a:ln>
            <a:noFill/>
          </a:ln>
        </p:spPr>
      </p:pic>
      <p:pic>
        <p:nvPicPr>
          <p:cNvPr id="684" name="Google Shape;684;g311d5cb9a0a_0_344"/>
          <p:cNvPicPr preferRelativeResize="0"/>
          <p:nvPr/>
        </p:nvPicPr>
        <p:blipFill rotWithShape="1">
          <a:blip r:embed="rId10">
            <a:alphaModFix/>
          </a:blip>
          <a:srcRect b="0" l="0" r="0" t="0"/>
          <a:stretch/>
        </p:blipFill>
        <p:spPr>
          <a:xfrm>
            <a:off x="4042684" y="5483022"/>
            <a:ext cx="961800" cy="535168"/>
          </a:xfrm>
          <a:prstGeom prst="rect">
            <a:avLst/>
          </a:prstGeom>
          <a:noFill/>
          <a:ln>
            <a:noFill/>
          </a:ln>
        </p:spPr>
      </p:pic>
      <p:pic>
        <p:nvPicPr>
          <p:cNvPr id="685" name="Google Shape;685;g311d5cb9a0a_0_344"/>
          <p:cNvPicPr preferRelativeResize="0"/>
          <p:nvPr/>
        </p:nvPicPr>
        <p:blipFill rotWithShape="1">
          <a:blip r:embed="rId11">
            <a:alphaModFix/>
          </a:blip>
          <a:srcRect b="0" l="0" r="0" t="0"/>
          <a:stretch/>
        </p:blipFill>
        <p:spPr>
          <a:xfrm>
            <a:off x="5248492" y="4438282"/>
            <a:ext cx="962558" cy="709027"/>
          </a:xfrm>
          <a:prstGeom prst="rect">
            <a:avLst/>
          </a:prstGeom>
          <a:noFill/>
          <a:ln>
            <a:noFill/>
          </a:ln>
        </p:spPr>
      </p:pic>
      <p:pic>
        <p:nvPicPr>
          <p:cNvPr id="686" name="Google Shape;686;g311d5cb9a0a_0_344"/>
          <p:cNvPicPr preferRelativeResize="0"/>
          <p:nvPr/>
        </p:nvPicPr>
        <p:blipFill rotWithShape="1">
          <a:blip r:embed="rId12">
            <a:alphaModFix/>
          </a:blip>
          <a:srcRect b="0" l="0" r="0" t="0"/>
          <a:stretch/>
        </p:blipFill>
        <p:spPr>
          <a:xfrm>
            <a:off x="4101432" y="4680807"/>
            <a:ext cx="1001149" cy="604468"/>
          </a:xfrm>
          <a:prstGeom prst="rect">
            <a:avLst/>
          </a:prstGeom>
          <a:noFill/>
          <a:ln>
            <a:noFill/>
          </a:ln>
        </p:spPr>
      </p:pic>
      <p:pic>
        <p:nvPicPr>
          <p:cNvPr id="687" name="Google Shape;687;g311d5cb9a0a_0_344"/>
          <p:cNvPicPr preferRelativeResize="0"/>
          <p:nvPr/>
        </p:nvPicPr>
        <p:blipFill rotWithShape="1">
          <a:blip r:embed="rId13">
            <a:alphaModFix/>
          </a:blip>
          <a:srcRect b="0" l="0" r="0" t="0"/>
          <a:stretch/>
        </p:blipFill>
        <p:spPr>
          <a:xfrm>
            <a:off x="6576646" y="5858583"/>
            <a:ext cx="973251" cy="693147"/>
          </a:xfrm>
          <a:prstGeom prst="rect">
            <a:avLst/>
          </a:prstGeom>
          <a:noFill/>
          <a:ln>
            <a:noFill/>
          </a:ln>
        </p:spPr>
      </p:pic>
    </p:spTree>
  </p:cSld>
  <p:clrMapOvr>
    <a:masterClrMapping/>
  </p:clrMapOvr>
  <p:transition spd="slow">
    <p:push/>
  </p:transition>
</p:sld>
</file>

<file path=ppt/slides/slide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91" name="Shape 691"/>
        <p:cNvGrpSpPr/>
        <p:nvPr/>
      </p:nvGrpSpPr>
      <p:grpSpPr>
        <a:xfrm>
          <a:off x="0" y="0"/>
          <a:ext cx="0" cy="0"/>
          <a:chOff x="0" y="0"/>
          <a:chExt cx="0" cy="0"/>
        </a:xfrm>
      </p:grpSpPr>
      <p:sp>
        <p:nvSpPr>
          <p:cNvPr id="692" name="Google Shape;692;g311d5cb9a0a_0_438"/>
          <p:cNvSpPr/>
          <p:nvPr/>
        </p:nvSpPr>
        <p:spPr>
          <a:xfrm>
            <a:off x="321411" y="201494"/>
            <a:ext cx="11551500" cy="6459600"/>
          </a:xfrm>
          <a:prstGeom prst="rect">
            <a:avLst/>
          </a:prstGeom>
          <a:solidFill>
            <a:srgbClr val="F2F2F2"/>
          </a:solidFill>
          <a:ln>
            <a:noFill/>
          </a:ln>
        </p:spPr>
        <p:txBody>
          <a:bodyPr anchorCtr="0" anchor="ctr" bIns="22850" lIns="45725" spcFirstLastPara="1" rIns="45725" wrap="square" tIns="22850">
            <a:noAutofit/>
          </a:bodyPr>
          <a:lstStyle/>
          <a:p>
            <a:pPr indent="0" lvl="0" marL="0" marR="0" rtl="0" algn="ctr">
              <a:lnSpc>
                <a:spcPct val="70707"/>
              </a:lnSpc>
              <a:spcBef>
                <a:spcPts val="0"/>
              </a:spcBef>
              <a:spcAft>
                <a:spcPts val="0"/>
              </a:spcAft>
              <a:buClr>
                <a:srgbClr val="000000"/>
              </a:buClr>
              <a:buSzPts val="5000"/>
              <a:buFont typeface="Calibri"/>
              <a:buNone/>
            </a:pPr>
            <a:r>
              <a:t/>
            </a:r>
            <a:endParaRPr b="0" i="0" sz="5000" u="none" cap="none" strike="noStrike">
              <a:solidFill>
                <a:schemeClr val="lt1"/>
              </a:solidFill>
              <a:latin typeface="Calibri"/>
              <a:ea typeface="Calibri"/>
              <a:cs typeface="Calibri"/>
              <a:sym typeface="Calibri"/>
            </a:endParaRPr>
          </a:p>
        </p:txBody>
      </p:sp>
      <p:pic>
        <p:nvPicPr>
          <p:cNvPr id="693" name="Google Shape;693;g311d5cb9a0a_0_438"/>
          <p:cNvPicPr preferRelativeResize="0"/>
          <p:nvPr/>
        </p:nvPicPr>
        <p:blipFill rotWithShape="1">
          <a:blip r:embed="rId3">
            <a:alphaModFix/>
          </a:blip>
          <a:srcRect b="0" l="0" r="0" t="0"/>
          <a:stretch/>
        </p:blipFill>
        <p:spPr>
          <a:xfrm>
            <a:off x="10898655" y="5938795"/>
            <a:ext cx="1296007" cy="919205"/>
          </a:xfrm>
          <a:prstGeom prst="rect">
            <a:avLst/>
          </a:prstGeom>
          <a:noFill/>
          <a:ln>
            <a:noFill/>
          </a:ln>
        </p:spPr>
      </p:pic>
      <p:pic>
        <p:nvPicPr>
          <p:cNvPr id="694" name="Google Shape;694;g311d5cb9a0a_0_438"/>
          <p:cNvPicPr preferRelativeResize="0"/>
          <p:nvPr/>
        </p:nvPicPr>
        <p:blipFill rotWithShape="1">
          <a:blip r:embed="rId4">
            <a:alphaModFix/>
          </a:blip>
          <a:srcRect b="0" l="19400" r="0" t="0"/>
          <a:stretch/>
        </p:blipFill>
        <p:spPr>
          <a:xfrm flipH="1">
            <a:off x="-2" y="5793248"/>
            <a:ext cx="2973350" cy="1049513"/>
          </a:xfrm>
          <a:prstGeom prst="rect">
            <a:avLst/>
          </a:prstGeom>
          <a:noFill/>
          <a:ln>
            <a:noFill/>
          </a:ln>
        </p:spPr>
      </p:pic>
      <p:pic>
        <p:nvPicPr>
          <p:cNvPr id="695" name="Google Shape;695;g311d5cb9a0a_0_438"/>
          <p:cNvPicPr preferRelativeResize="0"/>
          <p:nvPr/>
        </p:nvPicPr>
        <p:blipFill rotWithShape="1">
          <a:blip r:embed="rId5">
            <a:alphaModFix/>
          </a:blip>
          <a:srcRect b="0" l="0" r="0" t="0"/>
          <a:stretch/>
        </p:blipFill>
        <p:spPr>
          <a:xfrm>
            <a:off x="2374895" y="6180437"/>
            <a:ext cx="536023" cy="234158"/>
          </a:xfrm>
          <a:prstGeom prst="rect">
            <a:avLst/>
          </a:prstGeom>
          <a:noFill/>
          <a:ln>
            <a:noFill/>
          </a:ln>
        </p:spPr>
      </p:pic>
      <p:sp>
        <p:nvSpPr>
          <p:cNvPr id="696" name="Google Shape;696;g311d5cb9a0a_0_438"/>
          <p:cNvSpPr txBox="1"/>
          <p:nvPr/>
        </p:nvSpPr>
        <p:spPr>
          <a:xfrm>
            <a:off x="428054" y="179426"/>
            <a:ext cx="6461400" cy="785100"/>
          </a:xfrm>
          <a:prstGeom prst="rect">
            <a:avLst/>
          </a:prstGeom>
          <a:noFill/>
          <a:ln>
            <a:noFill/>
          </a:ln>
        </p:spPr>
        <p:txBody>
          <a:bodyPr anchorCtr="0" anchor="ctr" bIns="22850" lIns="22850" spcFirstLastPara="1" rIns="22850" wrap="square" tIns="22850">
            <a:spAutoFit/>
          </a:bodyPr>
          <a:lstStyle/>
          <a:p>
            <a:pPr indent="0" lvl="0" marL="0" marR="0" rtl="0" algn="l">
              <a:lnSpc>
                <a:spcPct val="100000"/>
              </a:lnSpc>
              <a:spcBef>
                <a:spcPts val="0"/>
              </a:spcBef>
              <a:spcAft>
                <a:spcPts val="0"/>
              </a:spcAft>
              <a:buClr>
                <a:srgbClr val="833C0B"/>
              </a:buClr>
              <a:buSzPts val="2400"/>
              <a:buFont typeface="Jost Light"/>
              <a:buNone/>
            </a:pPr>
            <a:r>
              <a:rPr b="1" i="0" lang="es-PE" sz="2400" u="none" cap="none" strike="noStrike">
                <a:solidFill>
                  <a:srgbClr val="833C0B"/>
                </a:solidFill>
                <a:latin typeface="Jost Light"/>
                <a:ea typeface="Jost Light"/>
                <a:cs typeface="Jost Light"/>
                <a:sym typeface="Jost Light"/>
              </a:rPr>
              <a:t>National housing improvement program in Brazil</a:t>
            </a:r>
            <a:endParaRPr sz="700"/>
          </a:p>
        </p:txBody>
      </p:sp>
      <p:pic>
        <p:nvPicPr>
          <p:cNvPr descr="Bandera de la República Federativa del Brasil - EcuRed" id="697" name="Google Shape;697;g311d5cb9a0a_0_438"/>
          <p:cNvPicPr preferRelativeResize="0"/>
          <p:nvPr/>
        </p:nvPicPr>
        <p:blipFill rotWithShape="1">
          <a:blip r:embed="rId6">
            <a:alphaModFix/>
          </a:blip>
          <a:srcRect b="0" l="0" r="0" t="0"/>
          <a:stretch/>
        </p:blipFill>
        <p:spPr>
          <a:xfrm>
            <a:off x="1824726" y="1864399"/>
            <a:ext cx="1848581" cy="1681169"/>
          </a:xfrm>
          <a:prstGeom prst="rect">
            <a:avLst/>
          </a:prstGeom>
          <a:noFill/>
          <a:ln>
            <a:noFill/>
          </a:ln>
        </p:spPr>
      </p:pic>
      <p:sp>
        <p:nvSpPr>
          <p:cNvPr id="698" name="Google Shape;698;g311d5cb9a0a_0_438"/>
          <p:cNvSpPr txBox="1"/>
          <p:nvPr/>
        </p:nvSpPr>
        <p:spPr>
          <a:xfrm>
            <a:off x="6036108" y="4326362"/>
            <a:ext cx="4743000" cy="323100"/>
          </a:xfrm>
          <a:prstGeom prst="rect">
            <a:avLst/>
          </a:prstGeom>
          <a:noFill/>
          <a:ln>
            <a:noFill/>
          </a:ln>
        </p:spPr>
        <p:txBody>
          <a:bodyPr anchorCtr="0" anchor="t" bIns="22850" lIns="45725" spcFirstLastPara="1" rIns="45725" wrap="square" tIns="22850">
            <a:spAutoFit/>
          </a:bodyPr>
          <a:lstStyle/>
          <a:p>
            <a:pPr indent="0" lvl="0" marL="0" marR="0" rtl="0" algn="ctr">
              <a:lnSpc>
                <a:spcPct val="100000"/>
              </a:lnSpc>
              <a:spcBef>
                <a:spcPts val="0"/>
              </a:spcBef>
              <a:spcAft>
                <a:spcPts val="0"/>
              </a:spcAft>
              <a:buClr>
                <a:srgbClr val="833C0B"/>
              </a:buClr>
              <a:buSzPts val="1800"/>
              <a:buFont typeface="Jost Light"/>
              <a:buNone/>
            </a:pPr>
            <a:r>
              <a:rPr b="1" i="0" lang="es-PE" sz="1800" u="none" cap="none" strike="noStrike">
                <a:solidFill>
                  <a:srgbClr val="833C0B"/>
                </a:solidFill>
                <a:latin typeface="Jost Light"/>
                <a:ea typeface="Jost Light"/>
                <a:cs typeface="Jost Light"/>
                <a:sym typeface="Jost Light"/>
              </a:rPr>
              <a:t>Training for Sustainable Improvement</a:t>
            </a:r>
            <a:endParaRPr sz="700"/>
          </a:p>
        </p:txBody>
      </p:sp>
      <p:pic>
        <p:nvPicPr>
          <p:cNvPr id="699" name="Google Shape;699;g311d5cb9a0a_0_438"/>
          <p:cNvPicPr preferRelativeResize="0"/>
          <p:nvPr/>
        </p:nvPicPr>
        <p:blipFill rotWithShape="1">
          <a:blip r:embed="rId7">
            <a:alphaModFix/>
          </a:blip>
          <a:srcRect b="0" l="0" r="0" t="0"/>
          <a:stretch/>
        </p:blipFill>
        <p:spPr>
          <a:xfrm>
            <a:off x="9363165" y="4747376"/>
            <a:ext cx="1792599" cy="1320589"/>
          </a:xfrm>
          <a:prstGeom prst="rect">
            <a:avLst/>
          </a:prstGeom>
          <a:noFill/>
          <a:ln>
            <a:noFill/>
          </a:ln>
        </p:spPr>
      </p:pic>
      <p:pic>
        <p:nvPicPr>
          <p:cNvPr id="700" name="Google Shape;700;g311d5cb9a0a_0_438"/>
          <p:cNvPicPr preferRelativeResize="0"/>
          <p:nvPr/>
        </p:nvPicPr>
        <p:blipFill rotWithShape="1">
          <a:blip r:embed="rId8">
            <a:alphaModFix/>
          </a:blip>
          <a:srcRect b="0" l="0" r="0" t="0"/>
          <a:stretch/>
        </p:blipFill>
        <p:spPr>
          <a:xfrm>
            <a:off x="7479270" y="4747375"/>
            <a:ext cx="1797385" cy="1320588"/>
          </a:xfrm>
          <a:prstGeom prst="rect">
            <a:avLst/>
          </a:prstGeom>
          <a:noFill/>
          <a:ln>
            <a:noFill/>
          </a:ln>
        </p:spPr>
      </p:pic>
      <p:pic>
        <p:nvPicPr>
          <p:cNvPr id="701" name="Google Shape;701;g311d5cb9a0a_0_438"/>
          <p:cNvPicPr preferRelativeResize="0"/>
          <p:nvPr/>
        </p:nvPicPr>
        <p:blipFill rotWithShape="1">
          <a:blip r:embed="rId9">
            <a:alphaModFix/>
          </a:blip>
          <a:srcRect b="0" l="0" r="0" t="0"/>
          <a:stretch/>
        </p:blipFill>
        <p:spPr>
          <a:xfrm>
            <a:off x="5629203" y="4783112"/>
            <a:ext cx="1791667" cy="1284853"/>
          </a:xfrm>
          <a:prstGeom prst="rect">
            <a:avLst/>
          </a:prstGeom>
          <a:noFill/>
          <a:ln>
            <a:noFill/>
          </a:ln>
        </p:spPr>
      </p:pic>
      <p:sp>
        <p:nvSpPr>
          <p:cNvPr id="702" name="Google Shape;702;g311d5cb9a0a_0_438"/>
          <p:cNvSpPr txBox="1"/>
          <p:nvPr/>
        </p:nvSpPr>
        <p:spPr>
          <a:xfrm>
            <a:off x="5678291" y="6136445"/>
            <a:ext cx="1791900" cy="415500"/>
          </a:xfrm>
          <a:prstGeom prst="rect">
            <a:avLst/>
          </a:prstGeom>
          <a:noFill/>
          <a:ln>
            <a:noFill/>
          </a:ln>
        </p:spPr>
        <p:txBody>
          <a:bodyPr anchorCtr="0" anchor="b" bIns="22850" lIns="45725" spcFirstLastPara="1" rIns="45725" wrap="square" tIns="22850">
            <a:spAutoFit/>
          </a:bodyPr>
          <a:lstStyle/>
          <a:p>
            <a:pPr indent="0" lvl="0" marL="0" marR="0" rtl="0" algn="l">
              <a:lnSpc>
                <a:spcPct val="100000"/>
              </a:lnSpc>
              <a:spcBef>
                <a:spcPts val="0"/>
              </a:spcBef>
              <a:spcAft>
                <a:spcPts val="0"/>
              </a:spcAft>
              <a:buClr>
                <a:srgbClr val="2F5496"/>
              </a:buClr>
              <a:buSzPts val="1200"/>
              <a:buFont typeface="Jost Light"/>
              <a:buNone/>
            </a:pPr>
            <a:r>
              <a:rPr b="1" i="0" lang="es-PE" sz="1200" u="none" cap="none" strike="noStrike">
                <a:solidFill>
                  <a:srgbClr val="2F5496"/>
                </a:solidFill>
                <a:latin typeface="Jost Light"/>
                <a:ea typeface="Jost Light"/>
                <a:cs typeface="Jost Light"/>
                <a:sym typeface="Jost Light"/>
              </a:rPr>
              <a:t>Technical Assistance Guide</a:t>
            </a:r>
            <a:endParaRPr sz="700"/>
          </a:p>
        </p:txBody>
      </p:sp>
      <p:sp>
        <p:nvSpPr>
          <p:cNvPr id="703" name="Google Shape;703;g311d5cb9a0a_0_438"/>
          <p:cNvSpPr txBox="1"/>
          <p:nvPr/>
        </p:nvSpPr>
        <p:spPr>
          <a:xfrm>
            <a:off x="7611946" y="6136445"/>
            <a:ext cx="1591200" cy="415500"/>
          </a:xfrm>
          <a:prstGeom prst="rect">
            <a:avLst/>
          </a:prstGeom>
          <a:noFill/>
          <a:ln>
            <a:noFill/>
          </a:ln>
        </p:spPr>
        <p:txBody>
          <a:bodyPr anchorCtr="0" anchor="b" bIns="22850" lIns="45725" spcFirstLastPara="1" rIns="45725" wrap="square" tIns="22850">
            <a:spAutoFit/>
          </a:bodyPr>
          <a:lstStyle/>
          <a:p>
            <a:pPr indent="0" lvl="0" marL="0" marR="0" rtl="0" algn="l">
              <a:lnSpc>
                <a:spcPct val="100000"/>
              </a:lnSpc>
              <a:spcBef>
                <a:spcPts val="0"/>
              </a:spcBef>
              <a:spcAft>
                <a:spcPts val="0"/>
              </a:spcAft>
              <a:buClr>
                <a:srgbClr val="2F5496"/>
              </a:buClr>
              <a:buSzPts val="1200"/>
              <a:buFont typeface="Jost Light"/>
              <a:buNone/>
            </a:pPr>
            <a:r>
              <a:rPr b="1" i="0" lang="es-PE" sz="1200" u="none" cap="none" strike="noStrike">
                <a:solidFill>
                  <a:srgbClr val="2F5496"/>
                </a:solidFill>
                <a:latin typeface="Jost Light"/>
                <a:ea typeface="Jost Light"/>
                <a:cs typeface="Jost Light"/>
                <a:sym typeface="Jost Light"/>
              </a:rPr>
              <a:t>Manpower Data Sheets</a:t>
            </a:r>
            <a:endParaRPr sz="700"/>
          </a:p>
        </p:txBody>
      </p:sp>
      <p:sp>
        <p:nvSpPr>
          <p:cNvPr id="704" name="Google Shape;704;g311d5cb9a0a_0_438"/>
          <p:cNvSpPr txBox="1"/>
          <p:nvPr/>
        </p:nvSpPr>
        <p:spPr>
          <a:xfrm>
            <a:off x="9621957" y="6116949"/>
            <a:ext cx="1221900" cy="415500"/>
          </a:xfrm>
          <a:prstGeom prst="rect">
            <a:avLst/>
          </a:prstGeom>
          <a:noFill/>
          <a:ln>
            <a:noFill/>
          </a:ln>
        </p:spPr>
        <p:txBody>
          <a:bodyPr anchorCtr="0" anchor="b" bIns="22850" lIns="45725" spcFirstLastPara="1" rIns="45725" wrap="square" tIns="22850">
            <a:spAutoFit/>
          </a:bodyPr>
          <a:lstStyle/>
          <a:p>
            <a:pPr indent="0" lvl="0" marL="0" marR="0" rtl="0" algn="l">
              <a:lnSpc>
                <a:spcPct val="100000"/>
              </a:lnSpc>
              <a:spcBef>
                <a:spcPts val="0"/>
              </a:spcBef>
              <a:spcAft>
                <a:spcPts val="0"/>
              </a:spcAft>
              <a:buClr>
                <a:srgbClr val="2F5496"/>
              </a:buClr>
              <a:buSzPts val="1200"/>
              <a:buFont typeface="Jost Light"/>
              <a:buNone/>
            </a:pPr>
            <a:r>
              <a:rPr b="1" i="0" lang="es-PE" sz="1200" u="none" cap="none" strike="noStrike">
                <a:solidFill>
                  <a:srgbClr val="2F5496"/>
                </a:solidFill>
                <a:latin typeface="Jost Light"/>
                <a:ea typeface="Jost Light"/>
                <a:cs typeface="Jost Light"/>
                <a:sym typeface="Jost Light"/>
              </a:rPr>
              <a:t>Beneficiary Guide</a:t>
            </a:r>
            <a:endParaRPr sz="700"/>
          </a:p>
        </p:txBody>
      </p:sp>
      <p:grpSp>
        <p:nvGrpSpPr>
          <p:cNvPr id="705" name="Google Shape;705;g311d5cb9a0a_0_438"/>
          <p:cNvGrpSpPr/>
          <p:nvPr/>
        </p:nvGrpSpPr>
        <p:grpSpPr>
          <a:xfrm>
            <a:off x="2372767" y="2393373"/>
            <a:ext cx="2382747" cy="2381065"/>
            <a:chOff x="11539792" y="7678417"/>
            <a:chExt cx="4764542" cy="4763083"/>
          </a:xfrm>
        </p:grpSpPr>
        <p:sp>
          <p:nvSpPr>
            <p:cNvPr id="706" name="Google Shape;706;g311d5cb9a0a_0_438"/>
            <p:cNvSpPr/>
            <p:nvPr/>
          </p:nvSpPr>
          <p:spPr>
            <a:xfrm>
              <a:off x="11539792" y="7678417"/>
              <a:ext cx="4663854" cy="4763083"/>
            </a:xfrm>
            <a:custGeom>
              <a:rect b="b" l="l" r="r" t="t"/>
              <a:pathLst>
                <a:path extrusionOk="0" h="4763083" w="4663854">
                  <a:moveTo>
                    <a:pt x="2021599" y="4696416"/>
                  </a:moveTo>
                  <a:lnTo>
                    <a:pt x="2022008" y="4697050"/>
                  </a:lnTo>
                  <a:lnTo>
                    <a:pt x="2020762" y="4697050"/>
                  </a:lnTo>
                  <a:close/>
                  <a:moveTo>
                    <a:pt x="2133480" y="4682110"/>
                  </a:moveTo>
                  <a:lnTo>
                    <a:pt x="2132924" y="4683345"/>
                  </a:lnTo>
                  <a:lnTo>
                    <a:pt x="2131678" y="4683345"/>
                  </a:lnTo>
                  <a:close/>
                  <a:moveTo>
                    <a:pt x="2080582" y="4652198"/>
                  </a:moveTo>
                  <a:lnTo>
                    <a:pt x="2078090" y="4653444"/>
                  </a:lnTo>
                  <a:lnTo>
                    <a:pt x="2080582" y="4655935"/>
                  </a:lnTo>
                  <a:close/>
                  <a:moveTo>
                    <a:pt x="2147879" y="4601116"/>
                  </a:moveTo>
                  <a:lnTo>
                    <a:pt x="2149125" y="4602362"/>
                  </a:lnTo>
                  <a:lnTo>
                    <a:pt x="2150372" y="4601116"/>
                  </a:lnTo>
                  <a:close/>
                  <a:moveTo>
                    <a:pt x="2328584" y="4528853"/>
                  </a:moveTo>
                  <a:lnTo>
                    <a:pt x="2327338" y="4530099"/>
                  </a:lnTo>
                  <a:lnTo>
                    <a:pt x="2326092" y="4531345"/>
                  </a:lnTo>
                  <a:lnTo>
                    <a:pt x="2328584" y="4530099"/>
                  </a:lnTo>
                  <a:close/>
                  <a:moveTo>
                    <a:pt x="2386721" y="4523437"/>
                  </a:moveTo>
                  <a:lnTo>
                    <a:pt x="2307180" y="4572727"/>
                  </a:lnTo>
                  <a:lnTo>
                    <a:pt x="2313629" y="4567476"/>
                  </a:lnTo>
                  <a:lnTo>
                    <a:pt x="2315242" y="4566385"/>
                  </a:lnTo>
                  <a:lnTo>
                    <a:pt x="2384572" y="4523630"/>
                  </a:lnTo>
                  <a:close/>
                  <a:moveTo>
                    <a:pt x="1498587" y="4517640"/>
                  </a:moveTo>
                  <a:lnTo>
                    <a:pt x="1498587" y="4519079"/>
                  </a:lnTo>
                  <a:lnTo>
                    <a:pt x="1498587" y="4520132"/>
                  </a:lnTo>
                  <a:cubicBezTo>
                    <a:pt x="1498587" y="4520132"/>
                    <a:pt x="1499834" y="4520132"/>
                    <a:pt x="1501080" y="4520132"/>
                  </a:cubicBezTo>
                  <a:cubicBezTo>
                    <a:pt x="1499834" y="4520132"/>
                    <a:pt x="1499834" y="4517640"/>
                    <a:pt x="1499834" y="4517640"/>
                  </a:cubicBezTo>
                  <a:close/>
                  <a:moveTo>
                    <a:pt x="1476155" y="4516394"/>
                  </a:moveTo>
                  <a:lnTo>
                    <a:pt x="1474908" y="4517640"/>
                  </a:lnTo>
                  <a:lnTo>
                    <a:pt x="1476155" y="4518886"/>
                  </a:lnTo>
                  <a:close/>
                  <a:moveTo>
                    <a:pt x="2347278" y="4510165"/>
                  </a:moveTo>
                  <a:cubicBezTo>
                    <a:pt x="2347278" y="4512657"/>
                    <a:pt x="2347278" y="4515149"/>
                    <a:pt x="2347278" y="4516394"/>
                  </a:cubicBezTo>
                  <a:cubicBezTo>
                    <a:pt x="2352262" y="4516394"/>
                    <a:pt x="2358494" y="4516394"/>
                    <a:pt x="2363479" y="4516394"/>
                  </a:cubicBezTo>
                  <a:cubicBezTo>
                    <a:pt x="2364725" y="4515149"/>
                    <a:pt x="2364725" y="4512657"/>
                    <a:pt x="2364725" y="4511411"/>
                  </a:cubicBezTo>
                  <a:cubicBezTo>
                    <a:pt x="2358494" y="4510165"/>
                    <a:pt x="2353509" y="4510165"/>
                    <a:pt x="2347278" y="4510165"/>
                  </a:cubicBezTo>
                  <a:close/>
                  <a:moveTo>
                    <a:pt x="2422352" y="4501357"/>
                  </a:moveTo>
                  <a:lnTo>
                    <a:pt x="2414516" y="4510165"/>
                  </a:lnTo>
                  <a:cubicBezTo>
                    <a:pt x="2411615" y="4515226"/>
                    <a:pt x="2409278" y="4521378"/>
                    <a:pt x="2407097" y="4528853"/>
                  </a:cubicBezTo>
                  <a:cubicBezTo>
                    <a:pt x="2402112" y="4525427"/>
                    <a:pt x="2397439" y="4523558"/>
                    <a:pt x="2392979" y="4522877"/>
                  </a:cubicBezTo>
                  <a:lnTo>
                    <a:pt x="2386721" y="4523437"/>
                  </a:lnTo>
                  <a:close/>
                  <a:moveTo>
                    <a:pt x="2432863" y="4494844"/>
                  </a:moveTo>
                  <a:lnTo>
                    <a:pt x="2422352" y="4501357"/>
                  </a:lnTo>
                  <a:lnTo>
                    <a:pt x="2424376" y="4499082"/>
                  </a:lnTo>
                  <a:lnTo>
                    <a:pt x="2427779" y="4496983"/>
                  </a:lnTo>
                  <a:close/>
                  <a:moveTo>
                    <a:pt x="2472291" y="4470411"/>
                  </a:moveTo>
                  <a:lnTo>
                    <a:pt x="2466917" y="4488985"/>
                  </a:lnTo>
                  <a:lnTo>
                    <a:pt x="2466917" y="4487739"/>
                  </a:lnTo>
                  <a:cubicBezTo>
                    <a:pt x="2456947" y="4488362"/>
                    <a:pt x="2448769" y="4489374"/>
                    <a:pt x="2441973" y="4491009"/>
                  </a:cubicBezTo>
                  <a:lnTo>
                    <a:pt x="2432863" y="4494844"/>
                  </a:lnTo>
                  <a:close/>
                  <a:moveTo>
                    <a:pt x="2475317" y="4468536"/>
                  </a:moveTo>
                  <a:lnTo>
                    <a:pt x="2472291" y="4470411"/>
                  </a:lnTo>
                  <a:lnTo>
                    <a:pt x="2472369" y="4470140"/>
                  </a:lnTo>
                  <a:close/>
                  <a:moveTo>
                    <a:pt x="2511395" y="4466477"/>
                  </a:moveTo>
                  <a:lnTo>
                    <a:pt x="2511782" y="4466558"/>
                  </a:lnTo>
                  <a:lnTo>
                    <a:pt x="2511782" y="4467804"/>
                  </a:lnTo>
                  <a:close/>
                  <a:moveTo>
                    <a:pt x="2510313" y="4446849"/>
                  </a:moveTo>
                  <a:lnTo>
                    <a:pt x="2508141" y="4455306"/>
                  </a:lnTo>
                  <a:lnTo>
                    <a:pt x="2511395" y="4466477"/>
                  </a:lnTo>
                  <a:lnTo>
                    <a:pt x="2488103" y="4461575"/>
                  </a:lnTo>
                  <a:lnTo>
                    <a:pt x="2475317" y="4468536"/>
                  </a:lnTo>
                  <a:close/>
                  <a:moveTo>
                    <a:pt x="2547938" y="4437514"/>
                  </a:moveTo>
                  <a:lnTo>
                    <a:pt x="2549169" y="4437903"/>
                  </a:lnTo>
                  <a:lnTo>
                    <a:pt x="2547922" y="4437903"/>
                  </a:lnTo>
                  <a:close/>
                  <a:moveTo>
                    <a:pt x="2532245" y="4432560"/>
                  </a:moveTo>
                  <a:lnTo>
                    <a:pt x="2532991" y="4432795"/>
                  </a:lnTo>
                  <a:lnTo>
                    <a:pt x="2510313" y="4446849"/>
                  </a:lnTo>
                  <a:lnTo>
                    <a:pt x="2510547" y="4445941"/>
                  </a:lnTo>
                  <a:close/>
                  <a:moveTo>
                    <a:pt x="2548520" y="4423173"/>
                  </a:moveTo>
                  <a:lnTo>
                    <a:pt x="2547938" y="4437514"/>
                  </a:lnTo>
                  <a:lnTo>
                    <a:pt x="2532991" y="4432795"/>
                  </a:lnTo>
                  <a:close/>
                  <a:moveTo>
                    <a:pt x="2572457" y="4407761"/>
                  </a:moveTo>
                  <a:lnTo>
                    <a:pt x="2572860" y="4408089"/>
                  </a:lnTo>
                  <a:lnTo>
                    <a:pt x="2548520" y="4423173"/>
                  </a:lnTo>
                  <a:lnTo>
                    <a:pt x="2548547" y="4422506"/>
                  </a:lnTo>
                  <a:close/>
                  <a:moveTo>
                    <a:pt x="2588990" y="4398094"/>
                  </a:moveTo>
                  <a:lnTo>
                    <a:pt x="2593722" y="4407690"/>
                  </a:lnTo>
                  <a:cubicBezTo>
                    <a:pt x="2597461" y="4415788"/>
                    <a:pt x="2601511" y="4424820"/>
                    <a:pt x="2606496" y="4435411"/>
                  </a:cubicBezTo>
                  <a:lnTo>
                    <a:pt x="2572860" y="4408089"/>
                  </a:lnTo>
                  <a:close/>
                  <a:moveTo>
                    <a:pt x="2602863" y="4389010"/>
                  </a:moveTo>
                  <a:lnTo>
                    <a:pt x="2603214" y="4389280"/>
                  </a:lnTo>
                  <a:lnTo>
                    <a:pt x="2588990" y="4398094"/>
                  </a:lnTo>
                  <a:lnTo>
                    <a:pt x="2588790" y="4397688"/>
                  </a:lnTo>
                  <a:close/>
                  <a:moveTo>
                    <a:pt x="2642962" y="4364648"/>
                  </a:moveTo>
                  <a:lnTo>
                    <a:pt x="2640456" y="4371870"/>
                  </a:lnTo>
                  <a:cubicBezTo>
                    <a:pt x="2638431" y="4376776"/>
                    <a:pt x="2635783" y="4381214"/>
                    <a:pt x="2631421" y="4384329"/>
                  </a:cubicBezTo>
                  <a:cubicBezTo>
                    <a:pt x="2637652" y="4389312"/>
                    <a:pt x="2641391" y="4391804"/>
                    <a:pt x="2646376" y="4394296"/>
                  </a:cubicBezTo>
                  <a:lnTo>
                    <a:pt x="2645129" y="4394296"/>
                  </a:lnTo>
                  <a:cubicBezTo>
                    <a:pt x="2637652" y="4398034"/>
                    <a:pt x="2630174" y="4401771"/>
                    <a:pt x="2622697" y="4404263"/>
                  </a:cubicBezTo>
                  <a:lnTo>
                    <a:pt x="2623943" y="4405509"/>
                  </a:lnTo>
                  <a:cubicBezTo>
                    <a:pt x="2617712" y="4400526"/>
                    <a:pt x="2612727" y="4396788"/>
                    <a:pt x="2605250" y="4390558"/>
                  </a:cubicBezTo>
                  <a:lnTo>
                    <a:pt x="2606496" y="4391804"/>
                  </a:lnTo>
                  <a:lnTo>
                    <a:pt x="2603214" y="4389280"/>
                  </a:lnTo>
                  <a:close/>
                  <a:moveTo>
                    <a:pt x="2674685" y="4344717"/>
                  </a:moveTo>
                  <a:lnTo>
                    <a:pt x="2674793" y="4344923"/>
                  </a:lnTo>
                  <a:lnTo>
                    <a:pt x="2642962" y="4364648"/>
                  </a:lnTo>
                  <a:lnTo>
                    <a:pt x="2643124" y="4364180"/>
                  </a:lnTo>
                  <a:close/>
                  <a:moveTo>
                    <a:pt x="2690065" y="4335459"/>
                  </a:moveTo>
                  <a:lnTo>
                    <a:pt x="2686255" y="4366886"/>
                  </a:lnTo>
                  <a:lnTo>
                    <a:pt x="2674793" y="4344923"/>
                  </a:lnTo>
                  <a:close/>
                  <a:moveTo>
                    <a:pt x="2701871" y="4327951"/>
                  </a:moveTo>
                  <a:lnTo>
                    <a:pt x="2702104" y="4327999"/>
                  </a:lnTo>
                  <a:lnTo>
                    <a:pt x="2690065" y="4335459"/>
                  </a:lnTo>
                  <a:lnTo>
                    <a:pt x="2690095" y="4335214"/>
                  </a:lnTo>
                  <a:close/>
                  <a:moveTo>
                    <a:pt x="2727656" y="4312165"/>
                  </a:moveTo>
                  <a:lnTo>
                    <a:pt x="2732366" y="4320788"/>
                  </a:lnTo>
                  <a:lnTo>
                    <a:pt x="2732366" y="4319542"/>
                  </a:lnTo>
                  <a:cubicBezTo>
                    <a:pt x="2733612" y="4323280"/>
                    <a:pt x="2734859" y="4325771"/>
                    <a:pt x="2739844" y="4335739"/>
                  </a:cubicBezTo>
                  <a:lnTo>
                    <a:pt x="2702104" y="4327999"/>
                  </a:lnTo>
                  <a:close/>
                  <a:moveTo>
                    <a:pt x="2746954" y="4300149"/>
                  </a:moveTo>
                  <a:lnTo>
                    <a:pt x="2747019" y="4300165"/>
                  </a:lnTo>
                  <a:lnTo>
                    <a:pt x="2727656" y="4312165"/>
                  </a:lnTo>
                  <a:lnTo>
                    <a:pt x="2727609" y="4312079"/>
                  </a:lnTo>
                  <a:close/>
                  <a:moveTo>
                    <a:pt x="2801446" y="4221471"/>
                  </a:moveTo>
                  <a:lnTo>
                    <a:pt x="2800910" y="4223607"/>
                  </a:lnTo>
                  <a:lnTo>
                    <a:pt x="2801445" y="4221471"/>
                  </a:lnTo>
                  <a:close/>
                  <a:moveTo>
                    <a:pt x="2861975" y="4192460"/>
                  </a:moveTo>
                  <a:cubicBezTo>
                    <a:pt x="2832066" y="4196198"/>
                    <a:pt x="2832066" y="4196198"/>
                    <a:pt x="2819603" y="4223607"/>
                  </a:cubicBezTo>
                  <a:cubicBezTo>
                    <a:pt x="2832066" y="4216132"/>
                    <a:pt x="2843282" y="4208657"/>
                    <a:pt x="2853252" y="4202427"/>
                  </a:cubicBezTo>
                  <a:cubicBezTo>
                    <a:pt x="2855744" y="4201181"/>
                    <a:pt x="2856990" y="4198689"/>
                    <a:pt x="2861975" y="4192460"/>
                  </a:cubicBezTo>
                  <a:close/>
                  <a:moveTo>
                    <a:pt x="791968" y="4192460"/>
                  </a:moveTo>
                  <a:lnTo>
                    <a:pt x="785059" y="4217785"/>
                  </a:lnTo>
                  <a:lnTo>
                    <a:pt x="780752" y="4233575"/>
                  </a:lnTo>
                  <a:cubicBezTo>
                    <a:pt x="793214" y="4236066"/>
                    <a:pt x="799446" y="4237312"/>
                    <a:pt x="813154" y="4241050"/>
                  </a:cubicBezTo>
                  <a:lnTo>
                    <a:pt x="810549" y="4228549"/>
                  </a:lnTo>
                  <a:lnTo>
                    <a:pt x="807702" y="4214886"/>
                  </a:lnTo>
                  <a:cubicBezTo>
                    <a:pt x="805989" y="4207099"/>
                    <a:pt x="804431" y="4199935"/>
                    <a:pt x="803184" y="4192460"/>
                  </a:cubicBezTo>
                  <a:cubicBezTo>
                    <a:pt x="798200" y="4192460"/>
                    <a:pt x="795707" y="4192460"/>
                    <a:pt x="791968" y="4192460"/>
                  </a:cubicBezTo>
                  <a:close/>
                  <a:moveTo>
                    <a:pt x="2900609" y="4165050"/>
                  </a:moveTo>
                  <a:cubicBezTo>
                    <a:pt x="2893131" y="4167542"/>
                    <a:pt x="2884408" y="4168788"/>
                    <a:pt x="2876930" y="4171280"/>
                  </a:cubicBezTo>
                  <a:lnTo>
                    <a:pt x="2879423" y="4177509"/>
                  </a:lnTo>
                  <a:lnTo>
                    <a:pt x="2901855" y="4171280"/>
                  </a:lnTo>
                  <a:cubicBezTo>
                    <a:pt x="2900609" y="4168788"/>
                    <a:pt x="2900609" y="4167542"/>
                    <a:pt x="2900609" y="4165050"/>
                  </a:cubicBezTo>
                  <a:close/>
                  <a:moveTo>
                    <a:pt x="547959" y="4154723"/>
                  </a:moveTo>
                  <a:lnTo>
                    <a:pt x="547913" y="4155010"/>
                  </a:lnTo>
                  <a:lnTo>
                    <a:pt x="547705" y="4155083"/>
                  </a:lnTo>
                  <a:lnTo>
                    <a:pt x="547792" y="4154763"/>
                  </a:lnTo>
                  <a:close/>
                  <a:moveTo>
                    <a:pt x="2942981" y="4138886"/>
                  </a:moveTo>
                  <a:lnTo>
                    <a:pt x="2938596" y="4150577"/>
                  </a:lnTo>
                  <a:lnTo>
                    <a:pt x="2936186" y="4157001"/>
                  </a:lnTo>
                  <a:lnTo>
                    <a:pt x="2936184" y="4157009"/>
                  </a:lnTo>
                  <a:lnTo>
                    <a:pt x="2935504" y="4157575"/>
                  </a:lnTo>
                  <a:lnTo>
                    <a:pt x="2933423" y="4158021"/>
                  </a:lnTo>
                  <a:lnTo>
                    <a:pt x="2928646" y="4156184"/>
                  </a:lnTo>
                  <a:lnTo>
                    <a:pt x="2919302" y="4152591"/>
                  </a:lnTo>
                  <a:cubicBezTo>
                    <a:pt x="2918056" y="4155083"/>
                    <a:pt x="2918056" y="4158821"/>
                    <a:pt x="2918056" y="4161312"/>
                  </a:cubicBezTo>
                  <a:lnTo>
                    <a:pt x="2920458" y="4160798"/>
                  </a:lnTo>
                  <a:lnTo>
                    <a:pt x="2933423" y="4158021"/>
                  </a:lnTo>
                  <a:lnTo>
                    <a:pt x="2935504" y="4158821"/>
                  </a:lnTo>
                  <a:lnTo>
                    <a:pt x="2936184" y="4157009"/>
                  </a:lnTo>
                  <a:lnTo>
                    <a:pt x="2950458" y="4145116"/>
                  </a:lnTo>
                  <a:lnTo>
                    <a:pt x="2950394" y="4145063"/>
                  </a:lnTo>
                  <a:lnTo>
                    <a:pt x="2949582" y="4144386"/>
                  </a:lnTo>
                  <a:close/>
                  <a:moveTo>
                    <a:pt x="3031049" y="4117229"/>
                  </a:moveTo>
                  <a:lnTo>
                    <a:pt x="3031817" y="4117568"/>
                  </a:lnTo>
                  <a:lnTo>
                    <a:pt x="3024082" y="4123532"/>
                  </a:lnTo>
                  <a:lnTo>
                    <a:pt x="3024445" y="4122271"/>
                  </a:lnTo>
                  <a:close/>
                  <a:moveTo>
                    <a:pt x="547705" y="4071607"/>
                  </a:moveTo>
                  <a:cubicBezTo>
                    <a:pt x="545212" y="4074099"/>
                    <a:pt x="543966" y="4076591"/>
                    <a:pt x="541474" y="4081575"/>
                  </a:cubicBezTo>
                  <a:lnTo>
                    <a:pt x="553266" y="4080503"/>
                  </a:lnTo>
                  <a:lnTo>
                    <a:pt x="553936" y="4081575"/>
                  </a:lnTo>
                  <a:lnTo>
                    <a:pt x="555182" y="4082821"/>
                  </a:lnTo>
                  <a:lnTo>
                    <a:pt x="555182" y="4080329"/>
                  </a:lnTo>
                  <a:lnTo>
                    <a:pt x="553266" y="4080503"/>
                  </a:lnTo>
                  <a:close/>
                  <a:moveTo>
                    <a:pt x="3086299" y="4064132"/>
                  </a:moveTo>
                  <a:cubicBezTo>
                    <a:pt x="3086299" y="4064132"/>
                    <a:pt x="3085053" y="4065378"/>
                    <a:pt x="3083806" y="4066624"/>
                  </a:cubicBezTo>
                  <a:lnTo>
                    <a:pt x="3081751" y="4069912"/>
                  </a:lnTo>
                  <a:lnTo>
                    <a:pt x="3077575" y="4076591"/>
                  </a:lnTo>
                  <a:lnTo>
                    <a:pt x="3084753" y="4068220"/>
                  </a:lnTo>
                  <a:lnTo>
                    <a:pt x="3085053" y="4067870"/>
                  </a:lnTo>
                  <a:cubicBezTo>
                    <a:pt x="3085053" y="4065378"/>
                    <a:pt x="3086299" y="4064132"/>
                    <a:pt x="3086299" y="4064132"/>
                  </a:cubicBezTo>
                  <a:close/>
                  <a:moveTo>
                    <a:pt x="3123992" y="4046274"/>
                  </a:moveTo>
                  <a:lnTo>
                    <a:pt x="3123993" y="4046512"/>
                  </a:lnTo>
                  <a:lnTo>
                    <a:pt x="3121131" y="4048719"/>
                  </a:lnTo>
                  <a:lnTo>
                    <a:pt x="3120177" y="4049186"/>
                  </a:lnTo>
                  <a:close/>
                  <a:moveTo>
                    <a:pt x="3218370" y="4041698"/>
                  </a:moveTo>
                  <a:lnTo>
                    <a:pt x="3218400" y="4041706"/>
                  </a:lnTo>
                  <a:lnTo>
                    <a:pt x="3217154" y="4042952"/>
                  </a:lnTo>
                  <a:close/>
                  <a:moveTo>
                    <a:pt x="3199707" y="4036722"/>
                  </a:moveTo>
                  <a:lnTo>
                    <a:pt x="3200005" y="4036801"/>
                  </a:lnTo>
                  <a:lnTo>
                    <a:pt x="3200953" y="4037968"/>
                  </a:lnTo>
                  <a:close/>
                  <a:moveTo>
                    <a:pt x="370738" y="3991870"/>
                  </a:moveTo>
                  <a:cubicBezTo>
                    <a:pt x="370738" y="3993116"/>
                    <a:pt x="370738" y="3994362"/>
                    <a:pt x="370738" y="3995607"/>
                  </a:cubicBezTo>
                  <a:cubicBezTo>
                    <a:pt x="371985" y="3994362"/>
                    <a:pt x="373231" y="3993116"/>
                    <a:pt x="374478" y="3993116"/>
                  </a:cubicBezTo>
                  <a:cubicBezTo>
                    <a:pt x="373231" y="3993116"/>
                    <a:pt x="371985" y="3991870"/>
                    <a:pt x="370738" y="3991870"/>
                  </a:cubicBezTo>
                  <a:close/>
                  <a:moveTo>
                    <a:pt x="327120" y="3975673"/>
                  </a:moveTo>
                  <a:lnTo>
                    <a:pt x="327739" y="3977648"/>
                  </a:lnTo>
                  <a:lnTo>
                    <a:pt x="325874" y="3976919"/>
                  </a:lnTo>
                  <a:close/>
                  <a:moveTo>
                    <a:pt x="363261" y="3969443"/>
                  </a:moveTo>
                  <a:cubicBezTo>
                    <a:pt x="362015" y="3966952"/>
                    <a:pt x="363261" y="3969443"/>
                    <a:pt x="364508" y="3971935"/>
                  </a:cubicBezTo>
                  <a:lnTo>
                    <a:pt x="365754" y="3970689"/>
                  </a:lnTo>
                  <a:cubicBezTo>
                    <a:pt x="363261" y="3969443"/>
                    <a:pt x="362015" y="3966952"/>
                    <a:pt x="363261" y="3969443"/>
                  </a:cubicBezTo>
                  <a:close/>
                  <a:moveTo>
                    <a:pt x="413111" y="3939542"/>
                  </a:moveTo>
                  <a:lnTo>
                    <a:pt x="402252" y="3962925"/>
                  </a:lnTo>
                  <a:lnTo>
                    <a:pt x="396910" y="3974427"/>
                  </a:lnTo>
                  <a:lnTo>
                    <a:pt x="398156" y="3974427"/>
                  </a:lnTo>
                  <a:lnTo>
                    <a:pt x="389491" y="3976902"/>
                  </a:lnTo>
                  <a:lnTo>
                    <a:pt x="389432" y="3975673"/>
                  </a:lnTo>
                  <a:lnTo>
                    <a:pt x="388925" y="3975166"/>
                  </a:lnTo>
                  <a:lnTo>
                    <a:pt x="388186" y="3974427"/>
                  </a:lnTo>
                  <a:lnTo>
                    <a:pt x="388672" y="3975398"/>
                  </a:lnTo>
                  <a:lnTo>
                    <a:pt x="389432" y="3976919"/>
                  </a:lnTo>
                  <a:lnTo>
                    <a:pt x="389491" y="3976902"/>
                  </a:lnTo>
                  <a:lnTo>
                    <a:pt x="390055" y="3988755"/>
                  </a:lnTo>
                  <a:cubicBezTo>
                    <a:pt x="391302" y="3992181"/>
                    <a:pt x="394417" y="3994362"/>
                    <a:pt x="401894" y="3994362"/>
                  </a:cubicBezTo>
                  <a:cubicBezTo>
                    <a:pt x="406880" y="3995607"/>
                    <a:pt x="409372" y="4010558"/>
                    <a:pt x="414357" y="4016788"/>
                  </a:cubicBezTo>
                  <a:cubicBezTo>
                    <a:pt x="419342" y="4021771"/>
                    <a:pt x="426820" y="4025509"/>
                    <a:pt x="438036" y="4034230"/>
                  </a:cubicBezTo>
                  <a:cubicBezTo>
                    <a:pt x="434297" y="4020525"/>
                    <a:pt x="433051" y="4014296"/>
                    <a:pt x="430558" y="4008066"/>
                  </a:cubicBezTo>
                  <a:cubicBezTo>
                    <a:pt x="426820" y="4001837"/>
                    <a:pt x="420588" y="3999345"/>
                    <a:pt x="415604" y="3994362"/>
                  </a:cubicBezTo>
                  <a:cubicBezTo>
                    <a:pt x="424327" y="3985640"/>
                    <a:pt x="430558" y="3978165"/>
                    <a:pt x="438036" y="3968198"/>
                  </a:cubicBezTo>
                  <a:cubicBezTo>
                    <a:pt x="430558" y="3963214"/>
                    <a:pt x="424327" y="3959476"/>
                    <a:pt x="419342" y="3955739"/>
                  </a:cubicBezTo>
                  <a:lnTo>
                    <a:pt x="419342" y="3956984"/>
                  </a:lnTo>
                  <a:lnTo>
                    <a:pt x="416718" y="3949638"/>
                  </a:lnTo>
                  <a:close/>
                  <a:moveTo>
                    <a:pt x="305934" y="3929575"/>
                  </a:moveTo>
                  <a:lnTo>
                    <a:pt x="307226" y="3933162"/>
                  </a:lnTo>
                  <a:lnTo>
                    <a:pt x="304688" y="3930820"/>
                  </a:lnTo>
                  <a:close/>
                  <a:moveTo>
                    <a:pt x="344568" y="3895935"/>
                  </a:moveTo>
                  <a:lnTo>
                    <a:pt x="337090" y="3908394"/>
                  </a:lnTo>
                  <a:cubicBezTo>
                    <a:pt x="339582" y="3909640"/>
                    <a:pt x="340829" y="3909640"/>
                    <a:pt x="342075" y="3910886"/>
                  </a:cubicBezTo>
                  <a:cubicBezTo>
                    <a:pt x="344568" y="3907148"/>
                    <a:pt x="347060" y="3902165"/>
                    <a:pt x="349552" y="3898427"/>
                  </a:cubicBezTo>
                  <a:cubicBezTo>
                    <a:pt x="347060" y="3897181"/>
                    <a:pt x="345814" y="3895935"/>
                    <a:pt x="344568" y="3895935"/>
                  </a:cubicBezTo>
                  <a:close/>
                  <a:moveTo>
                    <a:pt x="281010" y="3861050"/>
                  </a:moveTo>
                  <a:lnTo>
                    <a:pt x="279763" y="3862296"/>
                  </a:lnTo>
                  <a:lnTo>
                    <a:pt x="279692" y="3861165"/>
                  </a:lnTo>
                  <a:close/>
                  <a:moveTo>
                    <a:pt x="3486592" y="3840867"/>
                  </a:moveTo>
                  <a:lnTo>
                    <a:pt x="3487589" y="3842362"/>
                  </a:lnTo>
                  <a:lnTo>
                    <a:pt x="3486342" y="3841116"/>
                  </a:lnTo>
                  <a:close/>
                  <a:moveTo>
                    <a:pt x="281010" y="3812460"/>
                  </a:moveTo>
                  <a:lnTo>
                    <a:pt x="281010" y="3814952"/>
                  </a:lnTo>
                  <a:cubicBezTo>
                    <a:pt x="282256" y="3814952"/>
                    <a:pt x="282256" y="3814952"/>
                    <a:pt x="282256" y="3816198"/>
                  </a:cubicBezTo>
                  <a:cubicBezTo>
                    <a:pt x="282256" y="3814952"/>
                    <a:pt x="282256" y="3814952"/>
                    <a:pt x="282256" y="3814952"/>
                  </a:cubicBezTo>
                  <a:close/>
                  <a:moveTo>
                    <a:pt x="3629660" y="3669181"/>
                  </a:moveTo>
                  <a:lnTo>
                    <a:pt x="3627998" y="3670842"/>
                  </a:lnTo>
                  <a:lnTo>
                    <a:pt x="3624675" y="3671673"/>
                  </a:lnTo>
                  <a:lnTo>
                    <a:pt x="3625921" y="3672919"/>
                  </a:lnTo>
                  <a:lnTo>
                    <a:pt x="3627998" y="3670842"/>
                  </a:lnTo>
                  <a:lnTo>
                    <a:pt x="3632153" y="3669804"/>
                  </a:lnTo>
                  <a:lnTo>
                    <a:pt x="3634645" y="3670427"/>
                  </a:lnTo>
                  <a:lnTo>
                    <a:pt x="3634645" y="3669181"/>
                  </a:lnTo>
                  <a:lnTo>
                    <a:pt x="3632153" y="3669804"/>
                  </a:lnTo>
                  <a:close/>
                  <a:moveTo>
                    <a:pt x="3848013" y="3531800"/>
                  </a:moveTo>
                  <a:lnTo>
                    <a:pt x="3848999" y="3533378"/>
                  </a:lnTo>
                  <a:lnTo>
                    <a:pt x="3847752" y="3532132"/>
                  </a:lnTo>
                  <a:close/>
                  <a:moveTo>
                    <a:pt x="4018504" y="3375011"/>
                  </a:moveTo>
                  <a:lnTo>
                    <a:pt x="4019734" y="3375148"/>
                  </a:lnTo>
                  <a:lnTo>
                    <a:pt x="4018487" y="3375148"/>
                  </a:lnTo>
                  <a:close/>
                  <a:moveTo>
                    <a:pt x="69148" y="3178296"/>
                  </a:moveTo>
                  <a:cubicBezTo>
                    <a:pt x="71640" y="3209443"/>
                    <a:pt x="71640" y="3209443"/>
                    <a:pt x="89088" y="3211935"/>
                  </a:cubicBezTo>
                  <a:cubicBezTo>
                    <a:pt x="82857" y="3200722"/>
                    <a:pt x="76626" y="3192001"/>
                    <a:pt x="69148" y="3178296"/>
                  </a:cubicBezTo>
                  <a:close/>
                  <a:moveTo>
                    <a:pt x="41731" y="3154624"/>
                  </a:moveTo>
                  <a:cubicBezTo>
                    <a:pt x="42977" y="3164591"/>
                    <a:pt x="44224" y="3170820"/>
                    <a:pt x="45470" y="3180788"/>
                  </a:cubicBezTo>
                  <a:cubicBezTo>
                    <a:pt x="60424" y="3169574"/>
                    <a:pt x="59178" y="3162099"/>
                    <a:pt x="41731" y="3154624"/>
                  </a:cubicBezTo>
                  <a:close/>
                  <a:moveTo>
                    <a:pt x="4139373" y="3057443"/>
                  </a:moveTo>
                  <a:lnTo>
                    <a:pt x="4131895" y="3064919"/>
                  </a:lnTo>
                  <a:lnTo>
                    <a:pt x="4130649" y="3067410"/>
                  </a:lnTo>
                  <a:lnTo>
                    <a:pt x="4131895" y="3066165"/>
                  </a:lnTo>
                  <a:cubicBezTo>
                    <a:pt x="4135634" y="3063673"/>
                    <a:pt x="4136880" y="3059935"/>
                    <a:pt x="4139373" y="3057443"/>
                  </a:cubicBezTo>
                  <a:close/>
                  <a:moveTo>
                    <a:pt x="4263997" y="3033771"/>
                  </a:moveTo>
                  <a:lnTo>
                    <a:pt x="4263997" y="3041210"/>
                  </a:lnTo>
                  <a:lnTo>
                    <a:pt x="4263997" y="3041246"/>
                  </a:lnTo>
                  <a:lnTo>
                    <a:pt x="4265266" y="3041387"/>
                  </a:lnTo>
                  <a:lnTo>
                    <a:pt x="4266490" y="3048722"/>
                  </a:lnTo>
                  <a:cubicBezTo>
                    <a:pt x="4267736" y="3047476"/>
                    <a:pt x="4270228" y="3044984"/>
                    <a:pt x="4275213" y="3042492"/>
                  </a:cubicBezTo>
                  <a:lnTo>
                    <a:pt x="4265266" y="3041387"/>
                  </a:lnTo>
                  <a:lnTo>
                    <a:pt x="4265243" y="3041246"/>
                  </a:lnTo>
                  <a:lnTo>
                    <a:pt x="4265085" y="3040296"/>
                  </a:lnTo>
                  <a:close/>
                  <a:moveTo>
                    <a:pt x="4310108" y="3001378"/>
                  </a:moveTo>
                  <a:cubicBezTo>
                    <a:pt x="4310108" y="3001378"/>
                    <a:pt x="4308862" y="3001378"/>
                    <a:pt x="4307615" y="3002624"/>
                  </a:cubicBezTo>
                  <a:lnTo>
                    <a:pt x="4305107" y="3004836"/>
                  </a:lnTo>
                  <a:lnTo>
                    <a:pt x="4293128" y="3007919"/>
                  </a:lnTo>
                  <a:lnTo>
                    <a:pt x="4288375" y="3019596"/>
                  </a:lnTo>
                  <a:lnTo>
                    <a:pt x="4286429" y="3021312"/>
                  </a:lnTo>
                  <a:lnTo>
                    <a:pt x="4285525" y="3023119"/>
                  </a:lnTo>
                  <a:lnTo>
                    <a:pt x="4285183" y="3023804"/>
                  </a:lnTo>
                  <a:cubicBezTo>
                    <a:pt x="4285183" y="3023804"/>
                    <a:pt x="4286429" y="3023804"/>
                    <a:pt x="4287676" y="3021312"/>
                  </a:cubicBezTo>
                  <a:lnTo>
                    <a:pt x="4288375" y="3019596"/>
                  </a:lnTo>
                  <a:lnTo>
                    <a:pt x="4305107" y="3004836"/>
                  </a:lnTo>
                  <a:lnTo>
                    <a:pt x="4308862" y="3003870"/>
                  </a:lnTo>
                  <a:cubicBezTo>
                    <a:pt x="4308862" y="3002624"/>
                    <a:pt x="4310108" y="3001378"/>
                    <a:pt x="4310108" y="3001378"/>
                  </a:cubicBezTo>
                  <a:close/>
                  <a:moveTo>
                    <a:pt x="84103" y="2926624"/>
                  </a:moveTo>
                  <a:cubicBezTo>
                    <a:pt x="81610" y="2936591"/>
                    <a:pt x="80364" y="2947804"/>
                    <a:pt x="77872" y="2957771"/>
                  </a:cubicBezTo>
                  <a:cubicBezTo>
                    <a:pt x="80364" y="2957771"/>
                    <a:pt x="81610" y="2959017"/>
                    <a:pt x="84103" y="2959017"/>
                  </a:cubicBezTo>
                  <a:cubicBezTo>
                    <a:pt x="86596" y="2947804"/>
                    <a:pt x="87842" y="2936591"/>
                    <a:pt x="90334" y="2926624"/>
                  </a:cubicBezTo>
                  <a:cubicBezTo>
                    <a:pt x="89088" y="2926624"/>
                    <a:pt x="86596" y="2926624"/>
                    <a:pt x="84103" y="2926624"/>
                  </a:cubicBezTo>
                  <a:close/>
                  <a:moveTo>
                    <a:pt x="214958" y="2854361"/>
                  </a:moveTo>
                  <a:lnTo>
                    <a:pt x="216204" y="2855607"/>
                  </a:lnTo>
                  <a:lnTo>
                    <a:pt x="218697" y="2856853"/>
                  </a:lnTo>
                  <a:lnTo>
                    <a:pt x="217451" y="2855607"/>
                  </a:lnTo>
                  <a:close/>
                  <a:moveTo>
                    <a:pt x="229914" y="2805771"/>
                  </a:moveTo>
                  <a:lnTo>
                    <a:pt x="231160" y="2808263"/>
                  </a:lnTo>
                  <a:lnTo>
                    <a:pt x="232406" y="2805771"/>
                  </a:lnTo>
                  <a:close/>
                  <a:moveTo>
                    <a:pt x="287240" y="2750951"/>
                  </a:moveTo>
                  <a:cubicBezTo>
                    <a:pt x="287240" y="2753443"/>
                    <a:pt x="287240" y="2755935"/>
                    <a:pt x="287240" y="2763410"/>
                  </a:cubicBezTo>
                  <a:cubicBezTo>
                    <a:pt x="288486" y="2757181"/>
                    <a:pt x="289733" y="2757181"/>
                    <a:pt x="289733" y="2755935"/>
                  </a:cubicBezTo>
                  <a:cubicBezTo>
                    <a:pt x="289733" y="2753443"/>
                    <a:pt x="288486" y="2752197"/>
                    <a:pt x="287240" y="2750951"/>
                  </a:cubicBezTo>
                  <a:close/>
                  <a:moveTo>
                    <a:pt x="4551879" y="2564066"/>
                  </a:moveTo>
                  <a:lnTo>
                    <a:pt x="4551879" y="2566558"/>
                  </a:lnTo>
                  <a:lnTo>
                    <a:pt x="4553125" y="2566558"/>
                  </a:lnTo>
                  <a:close/>
                  <a:moveTo>
                    <a:pt x="4508260" y="2529181"/>
                  </a:moveTo>
                  <a:lnTo>
                    <a:pt x="4508260" y="2531673"/>
                  </a:lnTo>
                  <a:lnTo>
                    <a:pt x="4509507" y="2531673"/>
                  </a:lnTo>
                  <a:close/>
                  <a:moveTo>
                    <a:pt x="4521969" y="2368460"/>
                  </a:moveTo>
                  <a:lnTo>
                    <a:pt x="4519476" y="2369706"/>
                  </a:lnTo>
                  <a:cubicBezTo>
                    <a:pt x="4519476" y="2372197"/>
                    <a:pt x="4519476" y="2375935"/>
                    <a:pt x="4520723" y="2379672"/>
                  </a:cubicBezTo>
                  <a:cubicBezTo>
                    <a:pt x="4521969" y="2379672"/>
                    <a:pt x="4521969" y="2379672"/>
                    <a:pt x="4521969" y="2379672"/>
                  </a:cubicBezTo>
                  <a:cubicBezTo>
                    <a:pt x="4521969" y="2375935"/>
                    <a:pt x="4521969" y="2372197"/>
                    <a:pt x="4521969" y="2368460"/>
                  </a:cubicBezTo>
                  <a:close/>
                  <a:moveTo>
                    <a:pt x="4523215" y="2256328"/>
                  </a:moveTo>
                  <a:lnTo>
                    <a:pt x="4521969" y="2257574"/>
                  </a:lnTo>
                  <a:cubicBezTo>
                    <a:pt x="4521969" y="2261312"/>
                    <a:pt x="4521969" y="2263804"/>
                    <a:pt x="4521969" y="2267542"/>
                  </a:cubicBezTo>
                  <a:cubicBezTo>
                    <a:pt x="4523215" y="2267542"/>
                    <a:pt x="4523215" y="2267542"/>
                    <a:pt x="4524461" y="2267542"/>
                  </a:cubicBezTo>
                  <a:cubicBezTo>
                    <a:pt x="4524461" y="2263804"/>
                    <a:pt x="4523215" y="2260066"/>
                    <a:pt x="4523215" y="2256328"/>
                  </a:cubicBezTo>
                  <a:close/>
                  <a:moveTo>
                    <a:pt x="4594251" y="2192787"/>
                  </a:moveTo>
                  <a:cubicBezTo>
                    <a:pt x="4594251" y="2194033"/>
                    <a:pt x="4591759" y="2194033"/>
                    <a:pt x="4591759" y="2194033"/>
                  </a:cubicBezTo>
                  <a:cubicBezTo>
                    <a:pt x="4591759" y="2200263"/>
                    <a:pt x="4594251" y="2205246"/>
                    <a:pt x="4594251" y="2211476"/>
                  </a:cubicBezTo>
                  <a:cubicBezTo>
                    <a:pt x="4597990" y="2211476"/>
                    <a:pt x="4600482" y="2210230"/>
                    <a:pt x="4602975" y="2210230"/>
                  </a:cubicBezTo>
                  <a:cubicBezTo>
                    <a:pt x="4600482" y="2204000"/>
                    <a:pt x="4597990" y="2199017"/>
                    <a:pt x="4594251" y="2192787"/>
                  </a:cubicBezTo>
                  <a:close/>
                  <a:moveTo>
                    <a:pt x="4590512" y="2111804"/>
                  </a:moveTo>
                  <a:lnTo>
                    <a:pt x="4591759" y="2114296"/>
                  </a:lnTo>
                  <a:lnTo>
                    <a:pt x="4591759" y="2111804"/>
                  </a:lnTo>
                  <a:close/>
                  <a:moveTo>
                    <a:pt x="4591759" y="2044525"/>
                  </a:moveTo>
                  <a:lnTo>
                    <a:pt x="4589266" y="2045771"/>
                  </a:lnTo>
                  <a:cubicBezTo>
                    <a:pt x="4589266" y="2054492"/>
                    <a:pt x="4591759" y="2065705"/>
                    <a:pt x="4593005" y="2075672"/>
                  </a:cubicBezTo>
                  <a:cubicBezTo>
                    <a:pt x="4594251" y="2075672"/>
                    <a:pt x="4595497" y="2075672"/>
                    <a:pt x="4595497" y="2075672"/>
                  </a:cubicBezTo>
                  <a:cubicBezTo>
                    <a:pt x="4595497" y="2065705"/>
                    <a:pt x="4594251" y="2054492"/>
                    <a:pt x="4591759" y="2044525"/>
                  </a:cubicBezTo>
                  <a:close/>
                  <a:moveTo>
                    <a:pt x="4494552" y="1846426"/>
                  </a:moveTo>
                  <a:cubicBezTo>
                    <a:pt x="4495798" y="1860132"/>
                    <a:pt x="4497044" y="1873836"/>
                    <a:pt x="4498290" y="1887541"/>
                  </a:cubicBezTo>
                  <a:cubicBezTo>
                    <a:pt x="4500783" y="1888787"/>
                    <a:pt x="4502029" y="1888787"/>
                    <a:pt x="4503275" y="1888787"/>
                  </a:cubicBezTo>
                  <a:cubicBezTo>
                    <a:pt x="4502029" y="1875082"/>
                    <a:pt x="4498290" y="1861378"/>
                    <a:pt x="4495798" y="1846426"/>
                  </a:cubicBezTo>
                  <a:close/>
                  <a:moveTo>
                    <a:pt x="1843796" y="1628394"/>
                  </a:moveTo>
                  <a:lnTo>
                    <a:pt x="1843572" y="1630368"/>
                  </a:lnTo>
                  <a:lnTo>
                    <a:pt x="1842550" y="1630886"/>
                  </a:lnTo>
                  <a:close/>
                  <a:moveTo>
                    <a:pt x="4513245" y="1361771"/>
                  </a:moveTo>
                  <a:cubicBezTo>
                    <a:pt x="4513245" y="1366754"/>
                    <a:pt x="4513245" y="1371738"/>
                    <a:pt x="4513245" y="1375476"/>
                  </a:cubicBezTo>
                  <a:cubicBezTo>
                    <a:pt x="4515738" y="1375476"/>
                    <a:pt x="4518230" y="1375476"/>
                    <a:pt x="4519476" y="1375476"/>
                  </a:cubicBezTo>
                  <a:cubicBezTo>
                    <a:pt x="4519476" y="1371738"/>
                    <a:pt x="4519476" y="1366754"/>
                    <a:pt x="4519476" y="1361771"/>
                  </a:cubicBezTo>
                  <a:cubicBezTo>
                    <a:pt x="4516984" y="1361771"/>
                    <a:pt x="4515738" y="1361771"/>
                    <a:pt x="4513245" y="1361771"/>
                  </a:cubicBezTo>
                  <a:close/>
                  <a:moveTo>
                    <a:pt x="4421023" y="893312"/>
                  </a:moveTo>
                  <a:lnTo>
                    <a:pt x="4421023" y="894558"/>
                  </a:lnTo>
                  <a:lnTo>
                    <a:pt x="4423516" y="893312"/>
                  </a:lnTo>
                  <a:close/>
                  <a:moveTo>
                    <a:pt x="4161805" y="731344"/>
                  </a:moveTo>
                  <a:cubicBezTo>
                    <a:pt x="4164298" y="753770"/>
                    <a:pt x="4158066" y="773705"/>
                    <a:pt x="4184238" y="792394"/>
                  </a:cubicBezTo>
                  <a:cubicBezTo>
                    <a:pt x="4181745" y="766230"/>
                    <a:pt x="4189223" y="745049"/>
                    <a:pt x="4161805" y="731344"/>
                  </a:cubicBezTo>
                  <a:close/>
                  <a:moveTo>
                    <a:pt x="3927512" y="716394"/>
                  </a:moveTo>
                  <a:cubicBezTo>
                    <a:pt x="3928758" y="718885"/>
                    <a:pt x="3928758" y="721377"/>
                    <a:pt x="3928758" y="723869"/>
                  </a:cubicBezTo>
                  <a:cubicBezTo>
                    <a:pt x="3928758" y="722623"/>
                    <a:pt x="3930004" y="720131"/>
                    <a:pt x="3930004" y="717640"/>
                  </a:cubicBezTo>
                  <a:cubicBezTo>
                    <a:pt x="3930004" y="717640"/>
                    <a:pt x="3928758" y="717640"/>
                    <a:pt x="3927512" y="716394"/>
                  </a:cubicBezTo>
                  <a:close/>
                  <a:moveTo>
                    <a:pt x="4114448" y="680262"/>
                  </a:moveTo>
                  <a:cubicBezTo>
                    <a:pt x="4115694" y="688984"/>
                    <a:pt x="4115694" y="696459"/>
                    <a:pt x="4116940" y="703935"/>
                  </a:cubicBezTo>
                  <a:cubicBezTo>
                    <a:pt x="4118187" y="703935"/>
                    <a:pt x="4119433" y="703935"/>
                    <a:pt x="4120679" y="703935"/>
                  </a:cubicBezTo>
                  <a:cubicBezTo>
                    <a:pt x="4119433" y="696459"/>
                    <a:pt x="4118187" y="687738"/>
                    <a:pt x="4116940" y="680262"/>
                  </a:cubicBezTo>
                  <a:cubicBezTo>
                    <a:pt x="4115694" y="680262"/>
                    <a:pt x="4115694" y="680262"/>
                    <a:pt x="4114448" y="680262"/>
                  </a:cubicBezTo>
                  <a:close/>
                  <a:moveTo>
                    <a:pt x="4087031" y="652853"/>
                  </a:moveTo>
                  <a:cubicBezTo>
                    <a:pt x="4089523" y="667803"/>
                    <a:pt x="4090769" y="679017"/>
                    <a:pt x="4092016" y="692722"/>
                  </a:cubicBezTo>
                  <a:cubicBezTo>
                    <a:pt x="4095754" y="680262"/>
                    <a:pt x="4099493" y="670295"/>
                    <a:pt x="4101986" y="660328"/>
                  </a:cubicBezTo>
                  <a:cubicBezTo>
                    <a:pt x="4100739" y="659082"/>
                    <a:pt x="4100739" y="657836"/>
                    <a:pt x="4099493" y="657836"/>
                  </a:cubicBezTo>
                  <a:cubicBezTo>
                    <a:pt x="4097001" y="656590"/>
                    <a:pt x="4094508" y="655344"/>
                    <a:pt x="4087031" y="652853"/>
                  </a:cubicBezTo>
                  <a:close/>
                  <a:moveTo>
                    <a:pt x="4069583" y="641640"/>
                  </a:moveTo>
                  <a:lnTo>
                    <a:pt x="4068337" y="642885"/>
                  </a:lnTo>
                  <a:lnTo>
                    <a:pt x="4070830" y="644131"/>
                  </a:lnTo>
                  <a:close/>
                  <a:moveTo>
                    <a:pt x="3925019" y="615476"/>
                  </a:moveTo>
                  <a:cubicBezTo>
                    <a:pt x="3925019" y="614230"/>
                    <a:pt x="3926266" y="616721"/>
                    <a:pt x="3926266" y="617967"/>
                  </a:cubicBezTo>
                  <a:lnTo>
                    <a:pt x="3926405" y="618009"/>
                  </a:lnTo>
                  <a:lnTo>
                    <a:pt x="3927473" y="618328"/>
                  </a:lnTo>
                  <a:lnTo>
                    <a:pt x="3926266" y="667803"/>
                  </a:lnTo>
                  <a:cubicBezTo>
                    <a:pt x="3934989" y="666558"/>
                    <a:pt x="3939974" y="666558"/>
                    <a:pt x="3936236" y="666558"/>
                  </a:cubicBezTo>
                  <a:cubicBezTo>
                    <a:pt x="3956175" y="684000"/>
                    <a:pt x="3971130" y="696459"/>
                    <a:pt x="3987331" y="711410"/>
                  </a:cubicBezTo>
                  <a:cubicBezTo>
                    <a:pt x="3979854" y="681508"/>
                    <a:pt x="3973623" y="651607"/>
                    <a:pt x="3967392" y="631672"/>
                  </a:cubicBezTo>
                  <a:cubicBezTo>
                    <a:pt x="3958045" y="627935"/>
                    <a:pt x="3950879" y="625443"/>
                    <a:pt x="3944492" y="623418"/>
                  </a:cubicBezTo>
                  <a:lnTo>
                    <a:pt x="3927473" y="618328"/>
                  </a:lnTo>
                  <a:lnTo>
                    <a:pt x="3927512" y="616721"/>
                  </a:lnTo>
                  <a:cubicBezTo>
                    <a:pt x="3926266" y="616721"/>
                    <a:pt x="3923773" y="614230"/>
                    <a:pt x="3925019" y="615476"/>
                  </a:cubicBezTo>
                  <a:close/>
                  <a:moveTo>
                    <a:pt x="2455701" y="603017"/>
                  </a:moveTo>
                  <a:lnTo>
                    <a:pt x="2456947" y="603017"/>
                  </a:lnTo>
                  <a:lnTo>
                    <a:pt x="2455943" y="604467"/>
                  </a:lnTo>
                  <a:close/>
                  <a:moveTo>
                    <a:pt x="3675771" y="575607"/>
                  </a:moveTo>
                  <a:cubicBezTo>
                    <a:pt x="3674525" y="588066"/>
                    <a:pt x="3673279" y="600525"/>
                    <a:pt x="3673279" y="611738"/>
                  </a:cubicBezTo>
                  <a:cubicBezTo>
                    <a:pt x="3674525" y="611738"/>
                    <a:pt x="3675771" y="611738"/>
                    <a:pt x="3677017" y="611738"/>
                  </a:cubicBezTo>
                  <a:cubicBezTo>
                    <a:pt x="3678264" y="600525"/>
                    <a:pt x="3679510" y="589312"/>
                    <a:pt x="3680756" y="579344"/>
                  </a:cubicBezTo>
                  <a:close/>
                  <a:moveTo>
                    <a:pt x="3730606" y="574361"/>
                  </a:moveTo>
                  <a:cubicBezTo>
                    <a:pt x="3728113" y="579344"/>
                    <a:pt x="3728113" y="583082"/>
                    <a:pt x="3726867" y="586820"/>
                  </a:cubicBezTo>
                  <a:cubicBezTo>
                    <a:pt x="3728113" y="586820"/>
                    <a:pt x="3728113" y="588066"/>
                    <a:pt x="3730606" y="588066"/>
                  </a:cubicBezTo>
                  <a:lnTo>
                    <a:pt x="3734344" y="576853"/>
                  </a:lnTo>
                  <a:cubicBezTo>
                    <a:pt x="3733098" y="576853"/>
                    <a:pt x="3731852" y="575607"/>
                    <a:pt x="3730606" y="574361"/>
                  </a:cubicBezTo>
                  <a:close/>
                  <a:moveTo>
                    <a:pt x="3659570" y="559410"/>
                  </a:moveTo>
                  <a:cubicBezTo>
                    <a:pt x="3659570" y="560656"/>
                    <a:pt x="3659570" y="561902"/>
                    <a:pt x="3659570" y="563148"/>
                  </a:cubicBezTo>
                  <a:cubicBezTo>
                    <a:pt x="3659570" y="563148"/>
                    <a:pt x="3660816" y="563148"/>
                    <a:pt x="3662062" y="563148"/>
                  </a:cubicBezTo>
                  <a:cubicBezTo>
                    <a:pt x="3662062" y="563148"/>
                    <a:pt x="3662062" y="561902"/>
                    <a:pt x="3662062" y="560656"/>
                  </a:cubicBezTo>
                  <a:cubicBezTo>
                    <a:pt x="3662062" y="560656"/>
                    <a:pt x="3660816" y="560656"/>
                    <a:pt x="3659570" y="559410"/>
                  </a:cubicBezTo>
                  <a:close/>
                  <a:moveTo>
                    <a:pt x="3720636" y="555672"/>
                  </a:moveTo>
                  <a:lnTo>
                    <a:pt x="3719390" y="556918"/>
                  </a:lnTo>
                  <a:lnTo>
                    <a:pt x="3612613" y="983184"/>
                  </a:lnTo>
                  <a:lnTo>
                    <a:pt x="3602508" y="1023526"/>
                  </a:lnTo>
                  <a:lnTo>
                    <a:pt x="2860697" y="3984929"/>
                  </a:lnTo>
                  <a:lnTo>
                    <a:pt x="2801445" y="4221471"/>
                  </a:lnTo>
                  <a:lnTo>
                    <a:pt x="2799663" y="4222362"/>
                  </a:lnTo>
                  <a:lnTo>
                    <a:pt x="2799918" y="4224400"/>
                  </a:lnTo>
                  <a:lnTo>
                    <a:pt x="2794678" y="4228591"/>
                  </a:lnTo>
                  <a:lnTo>
                    <a:pt x="2800565" y="4229572"/>
                  </a:lnTo>
                  <a:lnTo>
                    <a:pt x="2800910" y="4232329"/>
                  </a:lnTo>
                  <a:cubicBezTo>
                    <a:pt x="2802156" y="4233575"/>
                    <a:pt x="2804648" y="4236066"/>
                    <a:pt x="2802156" y="4233575"/>
                  </a:cubicBezTo>
                  <a:cubicBezTo>
                    <a:pt x="2803402" y="4236066"/>
                    <a:pt x="2802156" y="4233575"/>
                    <a:pt x="2802156" y="4229837"/>
                  </a:cubicBezTo>
                  <a:lnTo>
                    <a:pt x="2800565" y="4229572"/>
                  </a:lnTo>
                  <a:lnTo>
                    <a:pt x="2799918" y="4224400"/>
                  </a:lnTo>
                  <a:lnTo>
                    <a:pt x="2800910" y="4223607"/>
                  </a:lnTo>
                  <a:cubicBezTo>
                    <a:pt x="2802156" y="4222362"/>
                    <a:pt x="2802156" y="4219870"/>
                    <a:pt x="2802156" y="4221116"/>
                  </a:cubicBezTo>
                  <a:lnTo>
                    <a:pt x="2801446" y="4221471"/>
                  </a:lnTo>
                  <a:lnTo>
                    <a:pt x="2860779" y="3984845"/>
                  </a:lnTo>
                  <a:lnTo>
                    <a:pt x="3603567" y="1022554"/>
                  </a:lnTo>
                  <a:lnTo>
                    <a:pt x="3613778" y="981828"/>
                  </a:lnTo>
                  <a:close/>
                  <a:moveTo>
                    <a:pt x="3861461" y="528263"/>
                  </a:moveTo>
                  <a:lnTo>
                    <a:pt x="3860505" y="529697"/>
                  </a:lnTo>
                  <a:lnTo>
                    <a:pt x="3860215" y="529508"/>
                  </a:lnTo>
                  <a:close/>
                  <a:moveTo>
                    <a:pt x="2476887" y="519541"/>
                  </a:moveTo>
                  <a:lnTo>
                    <a:pt x="2478133" y="519541"/>
                  </a:lnTo>
                  <a:lnTo>
                    <a:pt x="2477629" y="521767"/>
                  </a:lnTo>
                  <a:close/>
                  <a:moveTo>
                    <a:pt x="3643369" y="458492"/>
                  </a:moveTo>
                  <a:cubicBezTo>
                    <a:pt x="3647108" y="472197"/>
                    <a:pt x="3652092" y="484656"/>
                    <a:pt x="3655831" y="498361"/>
                  </a:cubicBezTo>
                  <a:lnTo>
                    <a:pt x="3656080" y="499357"/>
                  </a:lnTo>
                  <a:lnTo>
                    <a:pt x="3657077" y="508328"/>
                  </a:lnTo>
                  <a:lnTo>
                    <a:pt x="3658369" y="509091"/>
                  </a:lnTo>
                  <a:lnTo>
                    <a:pt x="3659570" y="529508"/>
                  </a:lnTo>
                  <a:cubicBezTo>
                    <a:pt x="3665178" y="523902"/>
                    <a:pt x="3670085" y="518296"/>
                    <a:pt x="3665353" y="513215"/>
                  </a:cubicBezTo>
                  <a:lnTo>
                    <a:pt x="3658369" y="509091"/>
                  </a:lnTo>
                  <a:lnTo>
                    <a:pt x="3658324" y="508328"/>
                  </a:lnTo>
                  <a:lnTo>
                    <a:pt x="3656080" y="499357"/>
                  </a:lnTo>
                  <a:lnTo>
                    <a:pt x="3655831" y="497115"/>
                  </a:lnTo>
                  <a:cubicBezTo>
                    <a:pt x="3672032" y="479672"/>
                    <a:pt x="3648354" y="470951"/>
                    <a:pt x="3643369" y="458492"/>
                  </a:cubicBezTo>
                  <a:close/>
                  <a:moveTo>
                    <a:pt x="2626436" y="236721"/>
                  </a:moveTo>
                  <a:lnTo>
                    <a:pt x="2627026" y="237508"/>
                  </a:lnTo>
                  <a:lnTo>
                    <a:pt x="2626436" y="237967"/>
                  </a:lnTo>
                  <a:close/>
                  <a:moveTo>
                    <a:pt x="2697472" y="196852"/>
                  </a:moveTo>
                  <a:cubicBezTo>
                    <a:pt x="2691240" y="208065"/>
                    <a:pt x="2688748" y="213049"/>
                    <a:pt x="2685009" y="218032"/>
                  </a:cubicBezTo>
                  <a:cubicBezTo>
                    <a:pt x="2687502" y="218032"/>
                    <a:pt x="2688748" y="220524"/>
                    <a:pt x="2691240" y="221770"/>
                  </a:cubicBezTo>
                  <a:cubicBezTo>
                    <a:pt x="2693733" y="219278"/>
                    <a:pt x="2698718" y="218032"/>
                    <a:pt x="2699964" y="215541"/>
                  </a:cubicBezTo>
                  <a:cubicBezTo>
                    <a:pt x="2699964" y="211803"/>
                    <a:pt x="2698718" y="208065"/>
                    <a:pt x="2697472" y="196852"/>
                  </a:cubicBezTo>
                  <a:close/>
                  <a:moveTo>
                    <a:pt x="2971645" y="194360"/>
                  </a:moveTo>
                  <a:lnTo>
                    <a:pt x="2966660" y="204328"/>
                  </a:lnTo>
                  <a:cubicBezTo>
                    <a:pt x="2967906" y="204328"/>
                    <a:pt x="2969152" y="204328"/>
                    <a:pt x="2969152" y="204328"/>
                  </a:cubicBezTo>
                  <a:cubicBezTo>
                    <a:pt x="2970398" y="201836"/>
                    <a:pt x="2971645" y="198098"/>
                    <a:pt x="2971645" y="194360"/>
                  </a:cubicBezTo>
                  <a:close/>
                  <a:moveTo>
                    <a:pt x="2702456" y="169442"/>
                  </a:moveTo>
                  <a:lnTo>
                    <a:pt x="2699964" y="170688"/>
                  </a:lnTo>
                  <a:cubicBezTo>
                    <a:pt x="2699964" y="171934"/>
                    <a:pt x="2699964" y="173180"/>
                    <a:pt x="2701210" y="173180"/>
                  </a:cubicBezTo>
                  <a:cubicBezTo>
                    <a:pt x="2701210" y="174426"/>
                    <a:pt x="2702456" y="173180"/>
                    <a:pt x="2703703" y="173180"/>
                  </a:cubicBezTo>
                  <a:cubicBezTo>
                    <a:pt x="2703703" y="171934"/>
                    <a:pt x="2702456" y="170688"/>
                    <a:pt x="2702456" y="169442"/>
                  </a:cubicBezTo>
                  <a:close/>
                  <a:moveTo>
                    <a:pt x="3031464" y="122098"/>
                  </a:moveTo>
                  <a:cubicBezTo>
                    <a:pt x="3031464" y="123344"/>
                    <a:pt x="3030218" y="123344"/>
                    <a:pt x="3030218" y="124590"/>
                  </a:cubicBezTo>
                  <a:lnTo>
                    <a:pt x="3031464" y="125836"/>
                  </a:lnTo>
                  <a:cubicBezTo>
                    <a:pt x="3031464" y="124590"/>
                    <a:pt x="3031464" y="123344"/>
                    <a:pt x="3031464" y="122098"/>
                  </a:cubicBezTo>
                  <a:close/>
                  <a:moveTo>
                    <a:pt x="2946720" y="107147"/>
                  </a:moveTo>
                  <a:lnTo>
                    <a:pt x="2950458" y="145770"/>
                  </a:lnTo>
                  <a:cubicBezTo>
                    <a:pt x="2952951" y="144524"/>
                    <a:pt x="2955444" y="144524"/>
                    <a:pt x="2956690" y="143278"/>
                  </a:cubicBezTo>
                  <a:cubicBezTo>
                    <a:pt x="2955444" y="130819"/>
                    <a:pt x="2954197" y="119606"/>
                    <a:pt x="2952951" y="107147"/>
                  </a:cubicBezTo>
                  <a:cubicBezTo>
                    <a:pt x="2950458" y="107147"/>
                    <a:pt x="2947966" y="107147"/>
                    <a:pt x="2946720" y="107147"/>
                  </a:cubicBezTo>
                  <a:close/>
                  <a:moveTo>
                    <a:pt x="3137395" y="99672"/>
                  </a:moveTo>
                  <a:cubicBezTo>
                    <a:pt x="3137395" y="97180"/>
                    <a:pt x="3137395" y="99672"/>
                    <a:pt x="3136148" y="100918"/>
                  </a:cubicBezTo>
                  <a:cubicBezTo>
                    <a:pt x="3136148" y="102164"/>
                    <a:pt x="3134902" y="103410"/>
                    <a:pt x="3133656" y="104655"/>
                  </a:cubicBezTo>
                  <a:cubicBezTo>
                    <a:pt x="3134902" y="103410"/>
                    <a:pt x="3136148" y="102164"/>
                    <a:pt x="3137395" y="102164"/>
                  </a:cubicBezTo>
                  <a:cubicBezTo>
                    <a:pt x="3137395" y="99672"/>
                    <a:pt x="3137395" y="97180"/>
                    <a:pt x="3137395" y="99672"/>
                  </a:cubicBezTo>
                  <a:close/>
                  <a:moveTo>
                    <a:pt x="3055143" y="51082"/>
                  </a:moveTo>
                  <a:cubicBezTo>
                    <a:pt x="3053896" y="51082"/>
                    <a:pt x="3052650" y="51082"/>
                    <a:pt x="3051404" y="52328"/>
                  </a:cubicBezTo>
                  <a:lnTo>
                    <a:pt x="3052650" y="66032"/>
                  </a:lnTo>
                  <a:cubicBezTo>
                    <a:pt x="3055143" y="64787"/>
                    <a:pt x="3058882" y="64787"/>
                    <a:pt x="3061374" y="63541"/>
                  </a:cubicBezTo>
                  <a:cubicBezTo>
                    <a:pt x="3058882" y="58557"/>
                    <a:pt x="3057635" y="54819"/>
                    <a:pt x="3055143" y="51082"/>
                  </a:cubicBezTo>
                  <a:close/>
                  <a:moveTo>
                    <a:pt x="3002801" y="0"/>
                  </a:moveTo>
                  <a:cubicBezTo>
                    <a:pt x="3020248" y="38623"/>
                    <a:pt x="3041434" y="43606"/>
                    <a:pt x="3067605" y="29901"/>
                  </a:cubicBezTo>
                  <a:cubicBezTo>
                    <a:pt x="3075083" y="38623"/>
                    <a:pt x="3080068" y="47344"/>
                    <a:pt x="3090038" y="58557"/>
                  </a:cubicBezTo>
                  <a:cubicBezTo>
                    <a:pt x="3119947" y="66032"/>
                    <a:pt x="3153596" y="73508"/>
                    <a:pt x="3185998" y="82229"/>
                  </a:cubicBezTo>
                  <a:cubicBezTo>
                    <a:pt x="3194722" y="84721"/>
                    <a:pt x="3202199" y="93442"/>
                    <a:pt x="3210923" y="98426"/>
                  </a:cubicBezTo>
                  <a:cubicBezTo>
                    <a:pt x="3250803" y="102164"/>
                    <a:pt x="3245818" y="47344"/>
                    <a:pt x="3288190" y="49836"/>
                  </a:cubicBezTo>
                  <a:cubicBezTo>
                    <a:pt x="3291929" y="74754"/>
                    <a:pt x="3294421" y="104655"/>
                    <a:pt x="3299406" y="140787"/>
                  </a:cubicBezTo>
                  <a:cubicBezTo>
                    <a:pt x="3290683" y="148262"/>
                    <a:pt x="3283517" y="158229"/>
                    <a:pt x="3279466" y="170221"/>
                  </a:cubicBezTo>
                  <a:lnTo>
                    <a:pt x="3278323" y="208366"/>
                  </a:lnTo>
                  <a:lnTo>
                    <a:pt x="3276974" y="210557"/>
                  </a:lnTo>
                  <a:cubicBezTo>
                    <a:pt x="3276974" y="211803"/>
                    <a:pt x="3276974" y="213049"/>
                    <a:pt x="3275728" y="214295"/>
                  </a:cubicBezTo>
                  <a:lnTo>
                    <a:pt x="3278220" y="211803"/>
                  </a:lnTo>
                  <a:lnTo>
                    <a:pt x="3278323" y="208366"/>
                  </a:lnTo>
                  <a:lnTo>
                    <a:pt x="3286944" y="194360"/>
                  </a:lnTo>
                  <a:cubicBezTo>
                    <a:pt x="3291929" y="203082"/>
                    <a:pt x="3296914" y="213049"/>
                    <a:pt x="3305637" y="226754"/>
                  </a:cubicBezTo>
                  <a:cubicBezTo>
                    <a:pt x="3300652" y="231737"/>
                    <a:pt x="3294421" y="241705"/>
                    <a:pt x="3288190" y="249180"/>
                  </a:cubicBezTo>
                  <a:cubicBezTo>
                    <a:pt x="3294421" y="260393"/>
                    <a:pt x="3300652" y="271606"/>
                    <a:pt x="3308130" y="285311"/>
                  </a:cubicBezTo>
                  <a:cubicBezTo>
                    <a:pt x="3310622" y="282819"/>
                    <a:pt x="3315607" y="279082"/>
                    <a:pt x="3320592" y="276590"/>
                  </a:cubicBezTo>
                  <a:cubicBezTo>
                    <a:pt x="3344271" y="276590"/>
                    <a:pt x="3367949" y="277836"/>
                    <a:pt x="3392874" y="279082"/>
                  </a:cubicBezTo>
                  <a:cubicBezTo>
                    <a:pt x="3392874" y="286557"/>
                    <a:pt x="3394120" y="297770"/>
                    <a:pt x="3394120" y="308983"/>
                  </a:cubicBezTo>
                  <a:lnTo>
                    <a:pt x="3412814" y="337639"/>
                  </a:lnTo>
                  <a:lnTo>
                    <a:pt x="3412814" y="336393"/>
                  </a:lnTo>
                  <a:cubicBezTo>
                    <a:pt x="3456432" y="355082"/>
                    <a:pt x="3497558" y="378754"/>
                    <a:pt x="3546162" y="382492"/>
                  </a:cubicBezTo>
                  <a:cubicBezTo>
                    <a:pt x="3553639" y="382492"/>
                    <a:pt x="3562363" y="391213"/>
                    <a:pt x="3572333" y="396197"/>
                  </a:cubicBezTo>
                  <a:cubicBezTo>
                    <a:pt x="3586042" y="383738"/>
                    <a:pt x="3598504" y="370033"/>
                    <a:pt x="3615952" y="352590"/>
                  </a:cubicBezTo>
                  <a:cubicBezTo>
                    <a:pt x="3619690" y="368787"/>
                    <a:pt x="3622183" y="381246"/>
                    <a:pt x="3624675" y="394951"/>
                  </a:cubicBezTo>
                  <a:cubicBezTo>
                    <a:pt x="3640876" y="377508"/>
                    <a:pt x="3659570" y="373771"/>
                    <a:pt x="3678264" y="381246"/>
                  </a:cubicBezTo>
                  <a:cubicBezTo>
                    <a:pt x="3720636" y="426099"/>
                    <a:pt x="3713158" y="484656"/>
                    <a:pt x="3731852" y="536984"/>
                  </a:cubicBezTo>
                  <a:cubicBezTo>
                    <a:pt x="3731852" y="532000"/>
                    <a:pt x="3733098" y="527017"/>
                    <a:pt x="3731852" y="522033"/>
                  </a:cubicBezTo>
                  <a:cubicBezTo>
                    <a:pt x="3731852" y="517049"/>
                    <a:pt x="3730606" y="512066"/>
                    <a:pt x="3736837" y="500853"/>
                  </a:cubicBezTo>
                  <a:cubicBezTo>
                    <a:pt x="3743068" y="508328"/>
                    <a:pt x="3748053" y="515804"/>
                    <a:pt x="3755530" y="525771"/>
                  </a:cubicBezTo>
                  <a:cubicBezTo>
                    <a:pt x="3767993" y="512066"/>
                    <a:pt x="3779209" y="500853"/>
                    <a:pt x="3791672" y="488394"/>
                  </a:cubicBezTo>
                  <a:cubicBezTo>
                    <a:pt x="3809119" y="505836"/>
                    <a:pt x="3827812" y="523279"/>
                    <a:pt x="3845260" y="539476"/>
                  </a:cubicBezTo>
                  <a:cubicBezTo>
                    <a:pt x="3847752" y="541967"/>
                    <a:pt x="3848999" y="544459"/>
                    <a:pt x="3851491" y="546951"/>
                  </a:cubicBezTo>
                  <a:cubicBezTo>
                    <a:pt x="3852737" y="543213"/>
                    <a:pt x="3853984" y="540722"/>
                    <a:pt x="3853984" y="538230"/>
                  </a:cubicBezTo>
                  <a:lnTo>
                    <a:pt x="3853984" y="539476"/>
                  </a:lnTo>
                  <a:lnTo>
                    <a:pt x="3860505" y="529697"/>
                  </a:lnTo>
                  <a:lnTo>
                    <a:pt x="3885140" y="545705"/>
                  </a:lnTo>
                  <a:cubicBezTo>
                    <a:pt x="3883893" y="546951"/>
                    <a:pt x="3881401" y="548197"/>
                    <a:pt x="3880155" y="549443"/>
                  </a:cubicBezTo>
                  <a:cubicBezTo>
                    <a:pt x="3885140" y="576853"/>
                    <a:pt x="3892617" y="605508"/>
                    <a:pt x="3898848" y="634164"/>
                  </a:cubicBezTo>
                  <a:cubicBezTo>
                    <a:pt x="3913803" y="616721"/>
                    <a:pt x="3925019" y="600525"/>
                    <a:pt x="3939974" y="580590"/>
                  </a:cubicBezTo>
                  <a:cubicBezTo>
                    <a:pt x="3928758" y="578099"/>
                    <a:pt x="3920034" y="575607"/>
                    <a:pt x="3908818" y="573115"/>
                  </a:cubicBezTo>
                  <a:cubicBezTo>
                    <a:pt x="3891371" y="549443"/>
                    <a:pt x="3885140" y="522033"/>
                    <a:pt x="3887632" y="488394"/>
                  </a:cubicBezTo>
                  <a:cubicBezTo>
                    <a:pt x="3918788" y="509574"/>
                    <a:pt x="3907572" y="541967"/>
                    <a:pt x="3915049" y="563148"/>
                  </a:cubicBezTo>
                  <a:cubicBezTo>
                    <a:pt x="3953683" y="579344"/>
                    <a:pt x="3972376" y="549443"/>
                    <a:pt x="4001040" y="538230"/>
                  </a:cubicBezTo>
                  <a:cubicBezTo>
                    <a:pt x="4004779" y="508328"/>
                    <a:pt x="4008518" y="479672"/>
                    <a:pt x="4013502" y="446033"/>
                  </a:cubicBezTo>
                  <a:cubicBezTo>
                    <a:pt x="4019734" y="452263"/>
                    <a:pt x="4024719" y="456000"/>
                    <a:pt x="4028457" y="460984"/>
                  </a:cubicBezTo>
                  <a:cubicBezTo>
                    <a:pt x="4032196" y="463476"/>
                    <a:pt x="4037181" y="465967"/>
                    <a:pt x="4044658" y="468459"/>
                  </a:cubicBezTo>
                  <a:cubicBezTo>
                    <a:pt x="4020980" y="509574"/>
                    <a:pt x="4028457" y="550689"/>
                    <a:pt x="4045905" y="590558"/>
                  </a:cubicBezTo>
                  <a:cubicBezTo>
                    <a:pt x="4073322" y="596787"/>
                    <a:pt x="4069583" y="576853"/>
                    <a:pt x="4072076" y="568131"/>
                  </a:cubicBezTo>
                  <a:cubicBezTo>
                    <a:pt x="4095754" y="550689"/>
                    <a:pt x="4114448" y="535738"/>
                    <a:pt x="4131895" y="519541"/>
                  </a:cubicBezTo>
                  <a:cubicBezTo>
                    <a:pt x="4131895" y="528263"/>
                    <a:pt x="4131895" y="539476"/>
                    <a:pt x="4133142" y="553181"/>
                  </a:cubicBezTo>
                  <a:cubicBezTo>
                    <a:pt x="4143112" y="563148"/>
                    <a:pt x="4155574" y="573115"/>
                    <a:pt x="4166790" y="581836"/>
                  </a:cubicBezTo>
                  <a:cubicBezTo>
                    <a:pt x="4166790" y="598033"/>
                    <a:pt x="4166790" y="614230"/>
                    <a:pt x="4166790" y="631672"/>
                  </a:cubicBezTo>
                  <a:cubicBezTo>
                    <a:pt x="4168036" y="631672"/>
                    <a:pt x="4170529" y="631672"/>
                    <a:pt x="4171775" y="631672"/>
                  </a:cubicBezTo>
                  <a:cubicBezTo>
                    <a:pt x="4175514" y="620459"/>
                    <a:pt x="4180499" y="609246"/>
                    <a:pt x="4185484" y="598033"/>
                  </a:cubicBezTo>
                  <a:cubicBezTo>
                    <a:pt x="4207916" y="603017"/>
                    <a:pt x="4234087" y="588066"/>
                    <a:pt x="4254027" y="608000"/>
                  </a:cubicBezTo>
                  <a:cubicBezTo>
                    <a:pt x="4230348" y="639148"/>
                    <a:pt x="4209162" y="672787"/>
                    <a:pt x="4236580" y="715148"/>
                  </a:cubicBezTo>
                  <a:lnTo>
                    <a:pt x="4235333" y="715148"/>
                  </a:lnTo>
                  <a:cubicBezTo>
                    <a:pt x="4240318" y="726361"/>
                    <a:pt x="4235333" y="743803"/>
                    <a:pt x="4260258" y="753770"/>
                  </a:cubicBezTo>
                  <a:cubicBezTo>
                    <a:pt x="4254027" y="741312"/>
                    <a:pt x="4251535" y="737574"/>
                    <a:pt x="4249042" y="731344"/>
                  </a:cubicBezTo>
                  <a:cubicBezTo>
                    <a:pt x="4271474" y="703935"/>
                    <a:pt x="4245303" y="672787"/>
                    <a:pt x="4252781" y="642885"/>
                  </a:cubicBezTo>
                  <a:cubicBezTo>
                    <a:pt x="4270228" y="642885"/>
                    <a:pt x="4270228" y="642885"/>
                    <a:pt x="4281444" y="665312"/>
                  </a:cubicBezTo>
                  <a:cubicBezTo>
                    <a:pt x="4286429" y="651607"/>
                    <a:pt x="4288922" y="641640"/>
                    <a:pt x="4293907" y="631672"/>
                  </a:cubicBezTo>
                  <a:cubicBezTo>
                    <a:pt x="4307615" y="637902"/>
                    <a:pt x="4302630" y="670295"/>
                    <a:pt x="4328802" y="655344"/>
                  </a:cubicBezTo>
                  <a:cubicBezTo>
                    <a:pt x="4335033" y="702689"/>
                    <a:pt x="4340018" y="747541"/>
                    <a:pt x="4346249" y="794885"/>
                  </a:cubicBezTo>
                  <a:cubicBezTo>
                    <a:pt x="4372420" y="808590"/>
                    <a:pt x="4354973" y="845967"/>
                    <a:pt x="4379897" y="874623"/>
                  </a:cubicBezTo>
                  <a:cubicBezTo>
                    <a:pt x="4374912" y="845967"/>
                    <a:pt x="4359958" y="823541"/>
                    <a:pt x="4382390" y="807344"/>
                  </a:cubicBezTo>
                  <a:lnTo>
                    <a:pt x="4382390" y="808590"/>
                  </a:lnTo>
                  <a:cubicBezTo>
                    <a:pt x="4386129" y="807344"/>
                    <a:pt x="4389867" y="806098"/>
                    <a:pt x="4401084" y="806098"/>
                  </a:cubicBezTo>
                  <a:cubicBezTo>
                    <a:pt x="4394852" y="821049"/>
                    <a:pt x="4392360" y="833508"/>
                    <a:pt x="4389867" y="842230"/>
                  </a:cubicBezTo>
                  <a:cubicBezTo>
                    <a:pt x="4397345" y="853443"/>
                    <a:pt x="4407315" y="864656"/>
                    <a:pt x="4417285" y="877115"/>
                  </a:cubicBezTo>
                  <a:cubicBezTo>
                    <a:pt x="4423516" y="879607"/>
                    <a:pt x="4433486" y="882098"/>
                    <a:pt x="4444702" y="885836"/>
                  </a:cubicBezTo>
                  <a:cubicBezTo>
                    <a:pt x="4445948" y="898295"/>
                    <a:pt x="4445948" y="912000"/>
                    <a:pt x="4448441" y="928197"/>
                  </a:cubicBezTo>
                  <a:cubicBezTo>
                    <a:pt x="4464642" y="933180"/>
                    <a:pt x="4480843" y="940656"/>
                    <a:pt x="4503275" y="949377"/>
                  </a:cubicBezTo>
                  <a:cubicBezTo>
                    <a:pt x="4504522" y="981771"/>
                    <a:pt x="4505768" y="1017902"/>
                    <a:pt x="4508260" y="1054033"/>
                  </a:cubicBezTo>
                  <a:cubicBezTo>
                    <a:pt x="4508260" y="1062754"/>
                    <a:pt x="4515738" y="1073967"/>
                    <a:pt x="4518230" y="1082689"/>
                  </a:cubicBezTo>
                  <a:cubicBezTo>
                    <a:pt x="4531939" y="1130033"/>
                    <a:pt x="4546894" y="1178623"/>
                    <a:pt x="4556864" y="1225968"/>
                  </a:cubicBezTo>
                  <a:cubicBezTo>
                    <a:pt x="4561849" y="1252131"/>
                    <a:pt x="4556864" y="1279541"/>
                    <a:pt x="4556864" y="1304459"/>
                  </a:cubicBezTo>
                  <a:cubicBezTo>
                    <a:pt x="4555618" y="1324394"/>
                    <a:pt x="4555618" y="1345574"/>
                    <a:pt x="4551879" y="1368000"/>
                  </a:cubicBezTo>
                  <a:cubicBezTo>
                    <a:pt x="4548140" y="1400394"/>
                    <a:pt x="4544401" y="1435279"/>
                    <a:pt x="4539416" y="1468918"/>
                  </a:cubicBezTo>
                  <a:cubicBezTo>
                    <a:pt x="4551879" y="1482623"/>
                    <a:pt x="4564341" y="1497574"/>
                    <a:pt x="4576804" y="1511279"/>
                  </a:cubicBezTo>
                  <a:cubicBezTo>
                    <a:pt x="4584281" y="1538689"/>
                    <a:pt x="4546894" y="1559869"/>
                    <a:pt x="4575557" y="1592262"/>
                  </a:cubicBezTo>
                  <a:cubicBezTo>
                    <a:pt x="4544401" y="1586033"/>
                    <a:pt x="4536924" y="1568590"/>
                    <a:pt x="4531939" y="1551148"/>
                  </a:cubicBezTo>
                  <a:cubicBezTo>
                    <a:pt x="4529446" y="1536197"/>
                    <a:pt x="4529446" y="1522492"/>
                    <a:pt x="4526954" y="1508787"/>
                  </a:cubicBezTo>
                  <a:lnTo>
                    <a:pt x="4515573" y="1479203"/>
                  </a:lnTo>
                  <a:lnTo>
                    <a:pt x="4515738" y="1476394"/>
                  </a:lnTo>
                  <a:lnTo>
                    <a:pt x="4515840" y="1476002"/>
                  </a:lnTo>
                  <a:lnTo>
                    <a:pt x="4525669" y="1473143"/>
                  </a:lnTo>
                  <a:cubicBezTo>
                    <a:pt x="4531861" y="1467828"/>
                    <a:pt x="4525085" y="1457082"/>
                    <a:pt x="4523215" y="1447738"/>
                  </a:cubicBezTo>
                  <a:lnTo>
                    <a:pt x="4515840" y="1476002"/>
                  </a:lnTo>
                  <a:lnTo>
                    <a:pt x="4514492" y="1476394"/>
                  </a:lnTo>
                  <a:lnTo>
                    <a:pt x="4515573" y="1479203"/>
                  </a:lnTo>
                  <a:lnTo>
                    <a:pt x="4513245" y="1518754"/>
                  </a:lnTo>
                  <a:cubicBezTo>
                    <a:pt x="4510753" y="1526230"/>
                    <a:pt x="4505768" y="1538689"/>
                    <a:pt x="4498290" y="1553640"/>
                  </a:cubicBezTo>
                  <a:cubicBezTo>
                    <a:pt x="4508260" y="1554886"/>
                    <a:pt x="4513245" y="1556132"/>
                    <a:pt x="4516984" y="1557377"/>
                  </a:cubicBezTo>
                  <a:lnTo>
                    <a:pt x="4516984" y="1556132"/>
                  </a:lnTo>
                  <a:cubicBezTo>
                    <a:pt x="4523215" y="1610951"/>
                    <a:pt x="4536924" y="1665771"/>
                    <a:pt x="4536924" y="1720590"/>
                  </a:cubicBezTo>
                  <a:cubicBezTo>
                    <a:pt x="4536924" y="1728066"/>
                    <a:pt x="4541909" y="1735541"/>
                    <a:pt x="4544401" y="1744262"/>
                  </a:cubicBezTo>
                  <a:cubicBezTo>
                    <a:pt x="4538170" y="1754230"/>
                    <a:pt x="4531939" y="1764197"/>
                    <a:pt x="4524461" y="1776656"/>
                  </a:cubicBezTo>
                  <a:cubicBezTo>
                    <a:pt x="4531939" y="1781640"/>
                    <a:pt x="4538170" y="1784132"/>
                    <a:pt x="4541909" y="1786623"/>
                  </a:cubicBezTo>
                  <a:cubicBezTo>
                    <a:pt x="4548763" y="1810296"/>
                    <a:pt x="4548763" y="1833033"/>
                    <a:pt x="4545648" y="1855459"/>
                  </a:cubicBezTo>
                  <a:lnTo>
                    <a:pt x="4530953" y="1921261"/>
                  </a:lnTo>
                  <a:lnTo>
                    <a:pt x="4530693" y="1921181"/>
                  </a:lnTo>
                  <a:lnTo>
                    <a:pt x="4530693" y="1922426"/>
                  </a:lnTo>
                  <a:lnTo>
                    <a:pt x="4530953" y="1921261"/>
                  </a:lnTo>
                  <a:lnTo>
                    <a:pt x="4546894" y="1926164"/>
                  </a:lnTo>
                  <a:cubicBezTo>
                    <a:pt x="4549386" y="1918689"/>
                    <a:pt x="4551879" y="1911214"/>
                    <a:pt x="4555618" y="1898754"/>
                  </a:cubicBezTo>
                  <a:cubicBezTo>
                    <a:pt x="4564341" y="1906230"/>
                    <a:pt x="4573065" y="1913705"/>
                    <a:pt x="4575557" y="1916197"/>
                  </a:cubicBezTo>
                  <a:cubicBezTo>
                    <a:pt x="4574311" y="1953574"/>
                    <a:pt x="4574311" y="1985968"/>
                    <a:pt x="4573065" y="2019607"/>
                  </a:cubicBezTo>
                  <a:cubicBezTo>
                    <a:pt x="4575557" y="2019607"/>
                    <a:pt x="4578050" y="2020853"/>
                    <a:pt x="4581789" y="2020853"/>
                  </a:cubicBezTo>
                  <a:lnTo>
                    <a:pt x="4594251" y="1977246"/>
                  </a:lnTo>
                  <a:cubicBezTo>
                    <a:pt x="4605467" y="1985968"/>
                    <a:pt x="4619176" y="1995935"/>
                    <a:pt x="4631638" y="2005902"/>
                  </a:cubicBezTo>
                  <a:lnTo>
                    <a:pt x="4630392" y="2005902"/>
                  </a:lnTo>
                  <a:cubicBezTo>
                    <a:pt x="4629146" y="2028328"/>
                    <a:pt x="4631638" y="2050754"/>
                    <a:pt x="4629146" y="2074426"/>
                  </a:cubicBezTo>
                  <a:cubicBezTo>
                    <a:pt x="4626653" y="2094361"/>
                    <a:pt x="4635377" y="2109312"/>
                    <a:pt x="4645347" y="2124263"/>
                  </a:cubicBezTo>
                  <a:cubicBezTo>
                    <a:pt x="4660302" y="2145443"/>
                    <a:pt x="4666533" y="2169115"/>
                    <a:pt x="4662794" y="2194033"/>
                  </a:cubicBezTo>
                  <a:cubicBezTo>
                    <a:pt x="4652824" y="2243869"/>
                    <a:pt x="4642854" y="2293705"/>
                    <a:pt x="4632884" y="2342296"/>
                  </a:cubicBezTo>
                  <a:cubicBezTo>
                    <a:pt x="4631638" y="2348525"/>
                    <a:pt x="4632884" y="2354754"/>
                    <a:pt x="4631638" y="2360984"/>
                  </a:cubicBezTo>
                  <a:cubicBezTo>
                    <a:pt x="4629146" y="2360984"/>
                    <a:pt x="4626653" y="2360984"/>
                    <a:pt x="4622915" y="2360984"/>
                  </a:cubicBezTo>
                  <a:cubicBezTo>
                    <a:pt x="4622915" y="2331082"/>
                    <a:pt x="4622915" y="2299935"/>
                    <a:pt x="4622915" y="2268787"/>
                  </a:cubicBezTo>
                  <a:cubicBezTo>
                    <a:pt x="4617930" y="2263804"/>
                    <a:pt x="4611698" y="2257574"/>
                    <a:pt x="4605467" y="2251345"/>
                  </a:cubicBezTo>
                  <a:cubicBezTo>
                    <a:pt x="4616683" y="2443214"/>
                    <a:pt x="4576804" y="2620132"/>
                    <a:pt x="4472119" y="2780853"/>
                  </a:cubicBezTo>
                  <a:cubicBezTo>
                    <a:pt x="4469627" y="2780853"/>
                    <a:pt x="4465888" y="2779607"/>
                    <a:pt x="4464642" y="2778361"/>
                  </a:cubicBezTo>
                  <a:lnTo>
                    <a:pt x="4492200" y="2702895"/>
                  </a:lnTo>
                  <a:lnTo>
                    <a:pt x="4494552" y="2701115"/>
                  </a:lnTo>
                  <a:cubicBezTo>
                    <a:pt x="4497044" y="2698624"/>
                    <a:pt x="4499537" y="2694886"/>
                    <a:pt x="4502029" y="2692394"/>
                  </a:cubicBezTo>
                  <a:lnTo>
                    <a:pt x="4501769" y="2687943"/>
                  </a:lnTo>
                  <a:lnTo>
                    <a:pt x="4509865" y="2661639"/>
                  </a:lnTo>
                  <a:lnTo>
                    <a:pt x="4511999" y="2658755"/>
                  </a:lnTo>
                  <a:cubicBezTo>
                    <a:pt x="4514492" y="2655017"/>
                    <a:pt x="4516984" y="2652525"/>
                    <a:pt x="4519476" y="2648788"/>
                  </a:cubicBezTo>
                  <a:cubicBezTo>
                    <a:pt x="4516984" y="2651279"/>
                    <a:pt x="4513245" y="2655017"/>
                    <a:pt x="4510753" y="2658755"/>
                  </a:cubicBezTo>
                  <a:lnTo>
                    <a:pt x="4509865" y="2661639"/>
                  </a:lnTo>
                  <a:lnTo>
                    <a:pt x="4500939" y="2673705"/>
                  </a:lnTo>
                  <a:lnTo>
                    <a:pt x="4501769" y="2687943"/>
                  </a:lnTo>
                  <a:lnTo>
                    <a:pt x="4500783" y="2691148"/>
                  </a:lnTo>
                  <a:cubicBezTo>
                    <a:pt x="4498290" y="2693640"/>
                    <a:pt x="4495798" y="2697378"/>
                    <a:pt x="4493305" y="2699869"/>
                  </a:cubicBezTo>
                  <a:lnTo>
                    <a:pt x="4492200" y="2702895"/>
                  </a:lnTo>
                  <a:lnTo>
                    <a:pt x="4483647" y="2709369"/>
                  </a:lnTo>
                  <a:cubicBezTo>
                    <a:pt x="4479909" y="2712017"/>
                    <a:pt x="4476482" y="2714820"/>
                    <a:pt x="4474612" y="2718558"/>
                  </a:cubicBezTo>
                  <a:cubicBezTo>
                    <a:pt x="4462149" y="2747214"/>
                    <a:pt x="4445948" y="2772132"/>
                    <a:pt x="4422270" y="2794558"/>
                  </a:cubicBezTo>
                  <a:cubicBezTo>
                    <a:pt x="4411054" y="2805771"/>
                    <a:pt x="4399837" y="2821968"/>
                    <a:pt x="4427255" y="2841902"/>
                  </a:cubicBezTo>
                  <a:cubicBezTo>
                    <a:pt x="4433486" y="2825706"/>
                    <a:pt x="4440963" y="2812001"/>
                    <a:pt x="4447194" y="2797050"/>
                  </a:cubicBezTo>
                  <a:cubicBezTo>
                    <a:pt x="4450933" y="2799542"/>
                    <a:pt x="4454672" y="2802033"/>
                    <a:pt x="4458411" y="2804525"/>
                  </a:cubicBezTo>
                  <a:cubicBezTo>
                    <a:pt x="4450933" y="2818230"/>
                    <a:pt x="4444702" y="2831935"/>
                    <a:pt x="4437225" y="2848132"/>
                  </a:cubicBezTo>
                  <a:cubicBezTo>
                    <a:pt x="4421023" y="2845640"/>
                    <a:pt x="4408561" y="2841902"/>
                    <a:pt x="4393606" y="2839410"/>
                  </a:cubicBezTo>
                  <a:cubicBezTo>
                    <a:pt x="4392360" y="2853115"/>
                    <a:pt x="4391114" y="2866820"/>
                    <a:pt x="4389867" y="2875542"/>
                  </a:cubicBezTo>
                  <a:cubicBezTo>
                    <a:pt x="4379897" y="2885509"/>
                    <a:pt x="4368681" y="2896722"/>
                    <a:pt x="4358711" y="2905443"/>
                  </a:cubicBezTo>
                  <a:cubicBezTo>
                    <a:pt x="4361204" y="2907935"/>
                    <a:pt x="4362450" y="2910427"/>
                    <a:pt x="4364943" y="2914164"/>
                  </a:cubicBezTo>
                  <a:cubicBezTo>
                    <a:pt x="4372420" y="2909181"/>
                    <a:pt x="4379897" y="2905443"/>
                    <a:pt x="4389867" y="2900460"/>
                  </a:cubicBezTo>
                  <a:cubicBezTo>
                    <a:pt x="4390491" y="2914787"/>
                    <a:pt x="4388933" y="2926935"/>
                    <a:pt x="4383948" y="2936746"/>
                  </a:cubicBezTo>
                  <a:lnTo>
                    <a:pt x="4358493" y="2958153"/>
                  </a:lnTo>
                  <a:lnTo>
                    <a:pt x="4358711" y="2957771"/>
                  </a:lnTo>
                  <a:lnTo>
                    <a:pt x="4356825" y="2957409"/>
                  </a:lnTo>
                  <a:lnTo>
                    <a:pt x="4352013" y="2945312"/>
                  </a:lnTo>
                  <a:cubicBezTo>
                    <a:pt x="4348741" y="2942197"/>
                    <a:pt x="4343756" y="2940951"/>
                    <a:pt x="4336279" y="2942820"/>
                  </a:cubicBezTo>
                  <a:cubicBezTo>
                    <a:pt x="4332540" y="2952788"/>
                    <a:pt x="4330048" y="2962755"/>
                    <a:pt x="4327555" y="2972722"/>
                  </a:cubicBezTo>
                  <a:cubicBezTo>
                    <a:pt x="4341575" y="2977394"/>
                    <a:pt x="4340875" y="2959640"/>
                    <a:pt x="4348060" y="2955727"/>
                  </a:cubicBezTo>
                  <a:lnTo>
                    <a:pt x="4356825" y="2957409"/>
                  </a:lnTo>
                  <a:lnTo>
                    <a:pt x="4357465" y="2959017"/>
                  </a:lnTo>
                  <a:lnTo>
                    <a:pt x="4358493" y="2958153"/>
                  </a:lnTo>
                  <a:lnTo>
                    <a:pt x="4328802" y="3010099"/>
                  </a:lnTo>
                  <a:cubicBezTo>
                    <a:pt x="4305123" y="3040001"/>
                    <a:pt x="4277706" y="3067410"/>
                    <a:pt x="4252781" y="3097312"/>
                  </a:cubicBezTo>
                  <a:cubicBezTo>
                    <a:pt x="4243434" y="3108525"/>
                    <a:pt x="4239695" y="3125345"/>
                    <a:pt x="4228421" y="3135682"/>
                  </a:cubicBezTo>
                  <a:lnTo>
                    <a:pt x="4214924" y="3142989"/>
                  </a:lnTo>
                  <a:lnTo>
                    <a:pt x="4215394" y="3142165"/>
                  </a:lnTo>
                  <a:lnTo>
                    <a:pt x="4212901" y="3142165"/>
                  </a:lnTo>
                  <a:lnTo>
                    <a:pt x="4214147" y="3143410"/>
                  </a:lnTo>
                  <a:lnTo>
                    <a:pt x="4214924" y="3142989"/>
                  </a:lnTo>
                  <a:lnTo>
                    <a:pt x="4206514" y="3157739"/>
                  </a:lnTo>
                  <a:cubicBezTo>
                    <a:pt x="4203866" y="3162722"/>
                    <a:pt x="4201685" y="3166460"/>
                    <a:pt x="4200439" y="3165837"/>
                  </a:cubicBezTo>
                  <a:cubicBezTo>
                    <a:pt x="4168036" y="3162099"/>
                    <a:pt x="4164298" y="3184525"/>
                    <a:pt x="4158066" y="3204460"/>
                  </a:cubicBezTo>
                  <a:lnTo>
                    <a:pt x="4156820" y="3206952"/>
                  </a:lnTo>
                  <a:cubicBezTo>
                    <a:pt x="4138127" y="3243083"/>
                    <a:pt x="4120679" y="3280460"/>
                    <a:pt x="4079553" y="3300394"/>
                  </a:cubicBezTo>
                  <a:cubicBezTo>
                    <a:pt x="4057121" y="3312853"/>
                    <a:pt x="4040920" y="3335279"/>
                    <a:pt x="4023472" y="3352722"/>
                  </a:cubicBezTo>
                  <a:cubicBezTo>
                    <a:pt x="4020979" y="3355214"/>
                    <a:pt x="4020356" y="3358952"/>
                    <a:pt x="4020045" y="3363001"/>
                  </a:cubicBezTo>
                  <a:lnTo>
                    <a:pt x="4018504" y="3375011"/>
                  </a:lnTo>
                  <a:lnTo>
                    <a:pt x="4014126" y="3374525"/>
                  </a:lnTo>
                  <a:cubicBezTo>
                    <a:pt x="4012568" y="3374213"/>
                    <a:pt x="4011633" y="3373902"/>
                    <a:pt x="4012256" y="3373902"/>
                  </a:cubicBezTo>
                  <a:cubicBezTo>
                    <a:pt x="3992316" y="3398820"/>
                    <a:pt x="3976115" y="3424984"/>
                    <a:pt x="3953683" y="3443673"/>
                  </a:cubicBezTo>
                  <a:cubicBezTo>
                    <a:pt x="3938728" y="3457378"/>
                    <a:pt x="3920034" y="3466099"/>
                    <a:pt x="3908818" y="3484788"/>
                  </a:cubicBezTo>
                  <a:cubicBezTo>
                    <a:pt x="3903210" y="3493509"/>
                    <a:pt x="3896667" y="3500984"/>
                    <a:pt x="3888723" y="3506435"/>
                  </a:cubicBezTo>
                  <a:lnTo>
                    <a:pt x="3860576" y="3515815"/>
                  </a:lnTo>
                  <a:lnTo>
                    <a:pt x="3861461" y="3514689"/>
                  </a:lnTo>
                  <a:lnTo>
                    <a:pt x="3860635" y="3513835"/>
                  </a:lnTo>
                  <a:lnTo>
                    <a:pt x="3864972" y="3492155"/>
                  </a:lnTo>
                  <a:lnTo>
                    <a:pt x="3866446" y="3491017"/>
                  </a:lnTo>
                  <a:lnTo>
                    <a:pt x="3867692" y="3488525"/>
                  </a:lnTo>
                  <a:lnTo>
                    <a:pt x="3865200" y="3491017"/>
                  </a:lnTo>
                  <a:lnTo>
                    <a:pt x="3864972" y="3492155"/>
                  </a:lnTo>
                  <a:lnTo>
                    <a:pt x="3854139" y="3500517"/>
                  </a:lnTo>
                  <a:cubicBezTo>
                    <a:pt x="3852971" y="3502308"/>
                    <a:pt x="3852621" y="3504294"/>
                    <a:pt x="3853653" y="3506610"/>
                  </a:cubicBezTo>
                  <a:lnTo>
                    <a:pt x="3860635" y="3513835"/>
                  </a:lnTo>
                  <a:lnTo>
                    <a:pt x="3860215" y="3515935"/>
                  </a:lnTo>
                  <a:lnTo>
                    <a:pt x="3860576" y="3515815"/>
                  </a:lnTo>
                  <a:lnTo>
                    <a:pt x="3848013" y="3531800"/>
                  </a:lnTo>
                  <a:lnTo>
                    <a:pt x="3842767" y="3523411"/>
                  </a:lnTo>
                  <a:cubicBezTo>
                    <a:pt x="3840275" y="3528394"/>
                    <a:pt x="3840275" y="3530886"/>
                    <a:pt x="3839029" y="3534624"/>
                  </a:cubicBezTo>
                  <a:lnTo>
                    <a:pt x="3840275" y="3533378"/>
                  </a:lnTo>
                  <a:cubicBezTo>
                    <a:pt x="3829059" y="3548329"/>
                    <a:pt x="3816596" y="3563279"/>
                    <a:pt x="3806626" y="3579476"/>
                  </a:cubicBezTo>
                  <a:cubicBezTo>
                    <a:pt x="3799149" y="3593181"/>
                    <a:pt x="3792918" y="3606886"/>
                    <a:pt x="3786686" y="3618099"/>
                  </a:cubicBezTo>
                  <a:cubicBezTo>
                    <a:pt x="3775470" y="3618099"/>
                    <a:pt x="3767993" y="3619345"/>
                    <a:pt x="3765500" y="3619345"/>
                  </a:cubicBezTo>
                  <a:cubicBezTo>
                    <a:pt x="3751792" y="3640525"/>
                    <a:pt x="3741822" y="3657968"/>
                    <a:pt x="3728113" y="3679148"/>
                  </a:cubicBezTo>
                  <a:cubicBezTo>
                    <a:pt x="3718143" y="3672919"/>
                    <a:pt x="3713158" y="3670427"/>
                    <a:pt x="3703188" y="3665443"/>
                  </a:cubicBezTo>
                  <a:cubicBezTo>
                    <a:pt x="3672032" y="3674165"/>
                    <a:pt x="3669540" y="3702820"/>
                    <a:pt x="3664555" y="3733968"/>
                  </a:cubicBezTo>
                  <a:cubicBezTo>
                    <a:pt x="3655831" y="3728984"/>
                    <a:pt x="3649600" y="3725247"/>
                    <a:pt x="3640876" y="3720263"/>
                  </a:cubicBezTo>
                  <a:cubicBezTo>
                    <a:pt x="3625921" y="3736460"/>
                    <a:pt x="3610966" y="3750165"/>
                    <a:pt x="3597258" y="3763870"/>
                  </a:cubicBezTo>
                  <a:cubicBezTo>
                    <a:pt x="3574826" y="3777575"/>
                    <a:pt x="3553639" y="3792525"/>
                    <a:pt x="3556132" y="3823673"/>
                  </a:cubicBezTo>
                  <a:cubicBezTo>
                    <a:pt x="3548654" y="3828657"/>
                    <a:pt x="3541177" y="3833640"/>
                    <a:pt x="3532453" y="3841116"/>
                  </a:cubicBezTo>
                  <a:cubicBezTo>
                    <a:pt x="3522172" y="3829903"/>
                    <a:pt x="3510489" y="3822193"/>
                    <a:pt x="3498454" y="3829026"/>
                  </a:cubicBezTo>
                  <a:lnTo>
                    <a:pt x="3486592" y="3840867"/>
                  </a:lnTo>
                  <a:lnTo>
                    <a:pt x="3480111" y="3831148"/>
                  </a:lnTo>
                  <a:cubicBezTo>
                    <a:pt x="3477619" y="3832394"/>
                    <a:pt x="3475126" y="3833640"/>
                    <a:pt x="3472634" y="3836132"/>
                  </a:cubicBezTo>
                  <a:cubicBezTo>
                    <a:pt x="3476372" y="3839870"/>
                    <a:pt x="3478865" y="3844853"/>
                    <a:pt x="3481357" y="3851083"/>
                  </a:cubicBezTo>
                  <a:lnTo>
                    <a:pt x="3478865" y="3849837"/>
                  </a:lnTo>
                  <a:cubicBezTo>
                    <a:pt x="3472634" y="3863542"/>
                    <a:pt x="3465156" y="3878493"/>
                    <a:pt x="3456432" y="3893443"/>
                  </a:cubicBezTo>
                  <a:cubicBezTo>
                    <a:pt x="3456432" y="3893443"/>
                    <a:pt x="3453940" y="3890952"/>
                    <a:pt x="3447709" y="3888460"/>
                  </a:cubicBezTo>
                  <a:cubicBezTo>
                    <a:pt x="3445216" y="3894689"/>
                    <a:pt x="3443970" y="3900919"/>
                    <a:pt x="3437739" y="3915870"/>
                  </a:cubicBezTo>
                  <a:cubicBezTo>
                    <a:pt x="3435246" y="3909018"/>
                    <a:pt x="3433377" y="3903722"/>
                    <a:pt x="3431819" y="3899362"/>
                  </a:cubicBezTo>
                  <a:lnTo>
                    <a:pt x="3428050" y="3889218"/>
                  </a:lnTo>
                  <a:lnTo>
                    <a:pt x="3429015" y="3888460"/>
                  </a:lnTo>
                  <a:lnTo>
                    <a:pt x="3430262" y="3887214"/>
                  </a:lnTo>
                  <a:lnTo>
                    <a:pt x="3427769" y="3888460"/>
                  </a:lnTo>
                  <a:lnTo>
                    <a:pt x="3428050" y="3889218"/>
                  </a:lnTo>
                  <a:lnTo>
                    <a:pt x="3398482" y="3912444"/>
                  </a:lnTo>
                  <a:cubicBezTo>
                    <a:pt x="3390070" y="3921477"/>
                    <a:pt x="3384773" y="3932689"/>
                    <a:pt x="3386643" y="3949509"/>
                  </a:cubicBezTo>
                  <a:cubicBezTo>
                    <a:pt x="3371688" y="3959476"/>
                    <a:pt x="3355487" y="3968198"/>
                    <a:pt x="3339286" y="3978165"/>
                  </a:cubicBezTo>
                  <a:lnTo>
                    <a:pt x="3334613" y="3964148"/>
                  </a:lnTo>
                  <a:lnTo>
                    <a:pt x="3336793" y="3961968"/>
                  </a:lnTo>
                  <a:cubicBezTo>
                    <a:pt x="3338040" y="3961968"/>
                    <a:pt x="3335547" y="3963214"/>
                    <a:pt x="3334301" y="3963214"/>
                  </a:cubicBezTo>
                  <a:lnTo>
                    <a:pt x="3334613" y="3964148"/>
                  </a:lnTo>
                  <a:lnTo>
                    <a:pt x="3334301" y="3964460"/>
                  </a:lnTo>
                  <a:cubicBezTo>
                    <a:pt x="3331808" y="3971935"/>
                    <a:pt x="3329316" y="3980657"/>
                    <a:pt x="3325577" y="3990624"/>
                  </a:cubicBezTo>
                  <a:cubicBezTo>
                    <a:pt x="3313115" y="3996853"/>
                    <a:pt x="3298160" y="4005575"/>
                    <a:pt x="3283205" y="4014296"/>
                  </a:cubicBezTo>
                  <a:cubicBezTo>
                    <a:pt x="3281959" y="4011804"/>
                    <a:pt x="3280712" y="4011804"/>
                    <a:pt x="3279466" y="4010558"/>
                  </a:cubicBezTo>
                  <a:cubicBezTo>
                    <a:pt x="3285698" y="4004329"/>
                    <a:pt x="3289436" y="3998099"/>
                    <a:pt x="3296914" y="3990624"/>
                  </a:cubicBezTo>
                  <a:cubicBezTo>
                    <a:pt x="3289436" y="3983148"/>
                    <a:pt x="3281959" y="3976919"/>
                    <a:pt x="3275728" y="3969443"/>
                  </a:cubicBezTo>
                  <a:cubicBezTo>
                    <a:pt x="3276974" y="3965706"/>
                    <a:pt x="3279466" y="3960722"/>
                    <a:pt x="3281959" y="3956984"/>
                  </a:cubicBezTo>
                  <a:cubicBezTo>
                    <a:pt x="3279466" y="3956984"/>
                    <a:pt x="3276974" y="3955739"/>
                    <a:pt x="3275728" y="3956984"/>
                  </a:cubicBezTo>
                  <a:cubicBezTo>
                    <a:pt x="3265758" y="3960722"/>
                    <a:pt x="3257034" y="3966952"/>
                    <a:pt x="3247064" y="3969443"/>
                  </a:cubicBezTo>
                  <a:cubicBezTo>
                    <a:pt x="3237094" y="3971935"/>
                    <a:pt x="3228370" y="3968198"/>
                    <a:pt x="3232109" y="3954493"/>
                  </a:cubicBezTo>
                  <a:cubicBezTo>
                    <a:pt x="3230863" y="3949509"/>
                    <a:pt x="3229617" y="3943280"/>
                    <a:pt x="3229617" y="3937050"/>
                  </a:cubicBezTo>
                  <a:cubicBezTo>
                    <a:pt x="3227124" y="3938296"/>
                    <a:pt x="3224632" y="3939542"/>
                    <a:pt x="3222139" y="3940788"/>
                  </a:cubicBezTo>
                  <a:cubicBezTo>
                    <a:pt x="3225878" y="3945771"/>
                    <a:pt x="3228370" y="3949509"/>
                    <a:pt x="3232109" y="3955739"/>
                  </a:cubicBezTo>
                  <a:cubicBezTo>
                    <a:pt x="3225878" y="3961968"/>
                    <a:pt x="3218400" y="3969443"/>
                    <a:pt x="3205938" y="3983148"/>
                  </a:cubicBezTo>
                  <a:cubicBezTo>
                    <a:pt x="3222139" y="3983148"/>
                    <a:pt x="3229617" y="3983148"/>
                    <a:pt x="3237094" y="3981902"/>
                  </a:cubicBezTo>
                  <a:cubicBezTo>
                    <a:pt x="3238340" y="3988132"/>
                    <a:pt x="3238340" y="3994362"/>
                    <a:pt x="3238340" y="4004329"/>
                  </a:cubicBezTo>
                  <a:cubicBezTo>
                    <a:pt x="3245818" y="4003083"/>
                    <a:pt x="3253295" y="4001837"/>
                    <a:pt x="3257034" y="4001837"/>
                  </a:cubicBezTo>
                  <a:lnTo>
                    <a:pt x="3218370" y="4041698"/>
                  </a:lnTo>
                  <a:lnTo>
                    <a:pt x="3200005" y="4036801"/>
                  </a:lnTo>
                  <a:lnTo>
                    <a:pt x="3184752" y="4018034"/>
                  </a:lnTo>
                  <a:cubicBezTo>
                    <a:pt x="3174782" y="4025509"/>
                    <a:pt x="3164812" y="4034230"/>
                    <a:pt x="3156088" y="4041706"/>
                  </a:cubicBezTo>
                  <a:lnTo>
                    <a:pt x="3156088" y="4074099"/>
                  </a:lnTo>
                  <a:cubicBezTo>
                    <a:pt x="3137395" y="4087804"/>
                    <a:pt x="3117455" y="4100263"/>
                    <a:pt x="3098761" y="4113968"/>
                  </a:cubicBezTo>
                  <a:lnTo>
                    <a:pt x="3098761" y="4112722"/>
                  </a:lnTo>
                  <a:cubicBezTo>
                    <a:pt x="3093776" y="4123935"/>
                    <a:pt x="3088791" y="4133902"/>
                    <a:pt x="3082560" y="4147607"/>
                  </a:cubicBezTo>
                  <a:cubicBezTo>
                    <a:pt x="3076329" y="4142624"/>
                    <a:pt x="3072590" y="4137640"/>
                    <a:pt x="3067605" y="4133902"/>
                  </a:cubicBezTo>
                  <a:lnTo>
                    <a:pt x="3068190" y="4133610"/>
                  </a:lnTo>
                  <a:lnTo>
                    <a:pt x="3068852" y="4133902"/>
                  </a:lnTo>
                  <a:lnTo>
                    <a:pt x="3070098" y="4132657"/>
                  </a:lnTo>
                  <a:lnTo>
                    <a:pt x="3068190" y="4133610"/>
                  </a:lnTo>
                  <a:lnTo>
                    <a:pt x="3031817" y="4117568"/>
                  </a:lnTo>
                  <a:lnTo>
                    <a:pt x="3121131" y="4048719"/>
                  </a:lnTo>
                  <a:lnTo>
                    <a:pt x="3123998" y="4047313"/>
                  </a:lnTo>
                  <a:lnTo>
                    <a:pt x="3123993" y="4046512"/>
                  </a:lnTo>
                  <a:lnTo>
                    <a:pt x="3156088" y="4021771"/>
                  </a:lnTo>
                  <a:lnTo>
                    <a:pt x="3156088" y="4020525"/>
                  </a:lnTo>
                  <a:lnTo>
                    <a:pt x="3152350" y="4021771"/>
                  </a:lnTo>
                  <a:cubicBezTo>
                    <a:pt x="3153596" y="4021771"/>
                    <a:pt x="3154842" y="4021771"/>
                    <a:pt x="3156088" y="4021771"/>
                  </a:cubicBezTo>
                  <a:lnTo>
                    <a:pt x="3123992" y="4046274"/>
                  </a:lnTo>
                  <a:lnTo>
                    <a:pt x="3123959" y="4040694"/>
                  </a:lnTo>
                  <a:cubicBezTo>
                    <a:pt x="3122752" y="4038124"/>
                    <a:pt x="3120259" y="4035165"/>
                    <a:pt x="3116209" y="4031739"/>
                  </a:cubicBezTo>
                  <a:cubicBezTo>
                    <a:pt x="3112470" y="4041706"/>
                    <a:pt x="3109977" y="4047935"/>
                    <a:pt x="3107485" y="4055411"/>
                  </a:cubicBezTo>
                  <a:lnTo>
                    <a:pt x="3120177" y="4049186"/>
                  </a:lnTo>
                  <a:lnTo>
                    <a:pt x="3031049" y="4117229"/>
                  </a:lnTo>
                  <a:lnTo>
                    <a:pt x="3026479" y="4115214"/>
                  </a:lnTo>
                  <a:cubicBezTo>
                    <a:pt x="3037695" y="4106493"/>
                    <a:pt x="3048912" y="4099017"/>
                    <a:pt x="3060128" y="4090296"/>
                  </a:cubicBezTo>
                  <a:lnTo>
                    <a:pt x="3033229" y="4097253"/>
                  </a:lnTo>
                  <a:lnTo>
                    <a:pt x="3028816" y="4098394"/>
                  </a:lnTo>
                  <a:lnTo>
                    <a:pt x="3022593" y="4103246"/>
                  </a:lnTo>
                  <a:lnTo>
                    <a:pt x="3004241" y="4117554"/>
                  </a:lnTo>
                  <a:lnTo>
                    <a:pt x="3002801" y="4117706"/>
                  </a:lnTo>
                  <a:lnTo>
                    <a:pt x="3001554" y="4118952"/>
                  </a:lnTo>
                  <a:lnTo>
                    <a:pt x="3004047" y="4117706"/>
                  </a:lnTo>
                  <a:lnTo>
                    <a:pt x="3004241" y="4117554"/>
                  </a:lnTo>
                  <a:lnTo>
                    <a:pt x="3026479" y="4115214"/>
                  </a:lnTo>
                  <a:lnTo>
                    <a:pt x="3024445" y="4122271"/>
                  </a:lnTo>
                  <a:lnTo>
                    <a:pt x="2950458" y="4178755"/>
                  </a:lnTo>
                  <a:lnTo>
                    <a:pt x="2951011" y="4179860"/>
                  </a:lnTo>
                  <a:lnTo>
                    <a:pt x="2949212" y="4181247"/>
                  </a:lnTo>
                  <a:lnTo>
                    <a:pt x="2951705" y="4181247"/>
                  </a:lnTo>
                  <a:lnTo>
                    <a:pt x="2951011" y="4179860"/>
                  </a:lnTo>
                  <a:lnTo>
                    <a:pt x="3024082" y="4123532"/>
                  </a:lnTo>
                  <a:lnTo>
                    <a:pt x="3005293" y="4188722"/>
                  </a:lnTo>
                  <a:cubicBezTo>
                    <a:pt x="2995323" y="4184984"/>
                    <a:pt x="2985353" y="4181247"/>
                    <a:pt x="2972891" y="4177509"/>
                  </a:cubicBezTo>
                  <a:cubicBezTo>
                    <a:pt x="2970398" y="4191214"/>
                    <a:pt x="2967906" y="4201181"/>
                    <a:pt x="2965413" y="4216132"/>
                  </a:cubicBezTo>
                  <a:cubicBezTo>
                    <a:pt x="2954197" y="4209903"/>
                    <a:pt x="2945474" y="4203673"/>
                    <a:pt x="2936750" y="4201181"/>
                  </a:cubicBezTo>
                  <a:cubicBezTo>
                    <a:pt x="2909332" y="4203673"/>
                    <a:pt x="2904348" y="4222362"/>
                    <a:pt x="2906840" y="4242296"/>
                  </a:cubicBezTo>
                  <a:cubicBezTo>
                    <a:pt x="2888146" y="4251017"/>
                    <a:pt x="2871945" y="4258493"/>
                    <a:pt x="2856990" y="4267214"/>
                  </a:cubicBezTo>
                  <a:cubicBezTo>
                    <a:pt x="2848267" y="4262230"/>
                    <a:pt x="2839543" y="4256001"/>
                    <a:pt x="2829573" y="4254755"/>
                  </a:cubicBezTo>
                  <a:cubicBezTo>
                    <a:pt x="2823342" y="4254755"/>
                    <a:pt x="2810880" y="4262230"/>
                    <a:pt x="2810880" y="4267214"/>
                  </a:cubicBezTo>
                  <a:cubicBezTo>
                    <a:pt x="2809633" y="4289640"/>
                    <a:pt x="2793432" y="4299607"/>
                    <a:pt x="2774738" y="4309575"/>
                  </a:cubicBezTo>
                  <a:cubicBezTo>
                    <a:pt x="2770377" y="4308329"/>
                    <a:pt x="2765703" y="4305837"/>
                    <a:pt x="2760718" y="4303657"/>
                  </a:cubicBezTo>
                  <a:lnTo>
                    <a:pt x="2747019" y="4300165"/>
                  </a:lnTo>
                  <a:lnTo>
                    <a:pt x="2766015" y="4288394"/>
                  </a:lnTo>
                  <a:cubicBezTo>
                    <a:pt x="2767261" y="4288394"/>
                    <a:pt x="2767261" y="4288394"/>
                    <a:pt x="2768507" y="4288394"/>
                  </a:cubicBezTo>
                  <a:cubicBezTo>
                    <a:pt x="2769754" y="4288394"/>
                    <a:pt x="2769754" y="4287148"/>
                    <a:pt x="2769754" y="4287148"/>
                  </a:cubicBezTo>
                  <a:cubicBezTo>
                    <a:pt x="2768507" y="4287148"/>
                    <a:pt x="2767261" y="4285903"/>
                    <a:pt x="2766015" y="4285903"/>
                  </a:cubicBezTo>
                  <a:cubicBezTo>
                    <a:pt x="2766015" y="4285903"/>
                    <a:pt x="2766015" y="4287148"/>
                    <a:pt x="2766015" y="4288394"/>
                  </a:cubicBezTo>
                  <a:lnTo>
                    <a:pt x="2746954" y="4300149"/>
                  </a:lnTo>
                  <a:lnTo>
                    <a:pt x="2744829" y="4299607"/>
                  </a:lnTo>
                  <a:cubicBezTo>
                    <a:pt x="2738286" y="4299607"/>
                    <a:pt x="2725434" y="4301009"/>
                    <a:pt x="2726252" y="4309594"/>
                  </a:cubicBezTo>
                  <a:lnTo>
                    <a:pt x="2727609" y="4312079"/>
                  </a:lnTo>
                  <a:lnTo>
                    <a:pt x="2701871" y="4327951"/>
                  </a:lnTo>
                  <a:lnTo>
                    <a:pt x="2691240" y="4325771"/>
                  </a:lnTo>
                  <a:lnTo>
                    <a:pt x="2690095" y="4335214"/>
                  </a:lnTo>
                  <a:lnTo>
                    <a:pt x="2674685" y="4344717"/>
                  </a:lnTo>
                  <a:lnTo>
                    <a:pt x="2671300" y="4338230"/>
                  </a:lnTo>
                  <a:cubicBezTo>
                    <a:pt x="2655099" y="4338230"/>
                    <a:pt x="2649491" y="4346640"/>
                    <a:pt x="2645752" y="4356607"/>
                  </a:cubicBezTo>
                  <a:lnTo>
                    <a:pt x="2643124" y="4364180"/>
                  </a:lnTo>
                  <a:lnTo>
                    <a:pt x="2602863" y="4389010"/>
                  </a:lnTo>
                  <a:lnTo>
                    <a:pt x="2590295" y="4379345"/>
                  </a:lnTo>
                  <a:cubicBezTo>
                    <a:pt x="2587802" y="4380591"/>
                    <a:pt x="2585310" y="4383083"/>
                    <a:pt x="2582817" y="4385575"/>
                  </a:cubicBezTo>
                  <a:lnTo>
                    <a:pt x="2588790" y="4397688"/>
                  </a:lnTo>
                  <a:lnTo>
                    <a:pt x="2572457" y="4407761"/>
                  </a:lnTo>
                  <a:lnTo>
                    <a:pt x="2566616" y="4403017"/>
                  </a:lnTo>
                  <a:cubicBezTo>
                    <a:pt x="2554777" y="4403017"/>
                    <a:pt x="2550415" y="4408001"/>
                    <a:pt x="2548857" y="4414853"/>
                  </a:cubicBezTo>
                  <a:lnTo>
                    <a:pt x="2548547" y="4422506"/>
                  </a:lnTo>
                  <a:lnTo>
                    <a:pt x="2532245" y="4432560"/>
                  </a:lnTo>
                  <a:lnTo>
                    <a:pt x="2525490" y="4430427"/>
                  </a:lnTo>
                  <a:cubicBezTo>
                    <a:pt x="2519882" y="4434788"/>
                    <a:pt x="2513962" y="4439460"/>
                    <a:pt x="2510691" y="4445378"/>
                  </a:cubicBezTo>
                  <a:lnTo>
                    <a:pt x="2510547" y="4445941"/>
                  </a:lnTo>
                  <a:lnTo>
                    <a:pt x="2427779" y="4496983"/>
                  </a:lnTo>
                  <a:lnTo>
                    <a:pt x="2425324" y="4498017"/>
                  </a:lnTo>
                  <a:lnTo>
                    <a:pt x="2424376" y="4499082"/>
                  </a:lnTo>
                  <a:lnTo>
                    <a:pt x="2384572" y="4523630"/>
                  </a:lnTo>
                  <a:lnTo>
                    <a:pt x="2380147" y="4524026"/>
                  </a:lnTo>
                  <a:cubicBezTo>
                    <a:pt x="2371891" y="4526674"/>
                    <a:pt x="2364102" y="4532591"/>
                    <a:pt x="2356001" y="4538821"/>
                  </a:cubicBezTo>
                  <a:lnTo>
                    <a:pt x="2315242" y="4566385"/>
                  </a:lnTo>
                  <a:lnTo>
                    <a:pt x="2248824" y="4607345"/>
                  </a:lnTo>
                  <a:lnTo>
                    <a:pt x="2251317" y="4608591"/>
                  </a:lnTo>
                  <a:lnTo>
                    <a:pt x="2251317" y="4607345"/>
                  </a:lnTo>
                  <a:lnTo>
                    <a:pt x="2307180" y="4572727"/>
                  </a:lnTo>
                  <a:lnTo>
                    <a:pt x="2294312" y="4583206"/>
                  </a:lnTo>
                  <a:cubicBezTo>
                    <a:pt x="2290262" y="4589591"/>
                    <a:pt x="2288704" y="4597378"/>
                    <a:pt x="2289950" y="4607345"/>
                  </a:cubicBezTo>
                  <a:lnTo>
                    <a:pt x="2289950" y="4606099"/>
                  </a:lnTo>
                  <a:cubicBezTo>
                    <a:pt x="2286212" y="4602362"/>
                    <a:pt x="2281227" y="4601116"/>
                    <a:pt x="2274996" y="4596132"/>
                  </a:cubicBezTo>
                  <a:cubicBezTo>
                    <a:pt x="2261287" y="4616067"/>
                    <a:pt x="2245086" y="4636001"/>
                    <a:pt x="2231377" y="4655935"/>
                  </a:cubicBezTo>
                  <a:lnTo>
                    <a:pt x="2231377" y="4653444"/>
                  </a:lnTo>
                  <a:cubicBezTo>
                    <a:pt x="2223900" y="4650952"/>
                    <a:pt x="2219849" y="4646591"/>
                    <a:pt x="2217980" y="4641140"/>
                  </a:cubicBezTo>
                  <a:lnTo>
                    <a:pt x="2217702" y="4624373"/>
                  </a:lnTo>
                  <a:lnTo>
                    <a:pt x="2218915" y="4623542"/>
                  </a:lnTo>
                  <a:lnTo>
                    <a:pt x="2220736" y="4622296"/>
                  </a:lnTo>
                  <a:lnTo>
                    <a:pt x="2221875" y="4621517"/>
                  </a:lnTo>
                  <a:cubicBezTo>
                    <a:pt x="2222342" y="4621050"/>
                    <a:pt x="2222031" y="4621050"/>
                    <a:pt x="2220161" y="4622296"/>
                  </a:cubicBezTo>
                  <a:lnTo>
                    <a:pt x="2217668" y="4622296"/>
                  </a:lnTo>
                  <a:lnTo>
                    <a:pt x="2217702" y="4624373"/>
                  </a:lnTo>
                  <a:lnTo>
                    <a:pt x="2133480" y="4682110"/>
                  </a:lnTo>
                  <a:lnTo>
                    <a:pt x="2143937" y="4658878"/>
                  </a:lnTo>
                  <a:lnTo>
                    <a:pt x="2145386" y="4658427"/>
                  </a:lnTo>
                  <a:cubicBezTo>
                    <a:pt x="2146633" y="4655935"/>
                    <a:pt x="2149125" y="4652198"/>
                    <a:pt x="2151618" y="4648460"/>
                  </a:cubicBezTo>
                  <a:lnTo>
                    <a:pt x="2164080" y="4638493"/>
                  </a:lnTo>
                  <a:cubicBezTo>
                    <a:pt x="2159095" y="4640985"/>
                    <a:pt x="2155356" y="4644722"/>
                    <a:pt x="2150372" y="4647214"/>
                  </a:cubicBezTo>
                  <a:cubicBezTo>
                    <a:pt x="2149125" y="4650952"/>
                    <a:pt x="2146633" y="4654690"/>
                    <a:pt x="2144140" y="4658427"/>
                  </a:cubicBezTo>
                  <a:lnTo>
                    <a:pt x="2143937" y="4658878"/>
                  </a:lnTo>
                  <a:lnTo>
                    <a:pt x="2126382" y="4664345"/>
                  </a:lnTo>
                  <a:cubicBezTo>
                    <a:pt x="2120151" y="4666214"/>
                    <a:pt x="2114231" y="4668394"/>
                    <a:pt x="2109246" y="4672132"/>
                  </a:cubicBezTo>
                  <a:cubicBezTo>
                    <a:pt x="2088060" y="4687083"/>
                    <a:pt x="2073104" y="4684591"/>
                    <a:pt x="2061888" y="4665903"/>
                  </a:cubicBezTo>
                  <a:lnTo>
                    <a:pt x="2021599" y="4696416"/>
                  </a:lnTo>
                  <a:lnTo>
                    <a:pt x="2008144" y="4675558"/>
                  </a:lnTo>
                  <a:cubicBezTo>
                    <a:pt x="2003003" y="4667771"/>
                    <a:pt x="1997084" y="4659050"/>
                    <a:pt x="1989606" y="4648460"/>
                  </a:cubicBezTo>
                  <a:cubicBezTo>
                    <a:pt x="1983375" y="4680853"/>
                    <a:pt x="1978390" y="4702034"/>
                    <a:pt x="1974652" y="4723214"/>
                  </a:cubicBezTo>
                  <a:cubicBezTo>
                    <a:pt x="1942249" y="4723214"/>
                    <a:pt x="1916078" y="4724460"/>
                    <a:pt x="1888661" y="4724460"/>
                  </a:cubicBezTo>
                  <a:cubicBezTo>
                    <a:pt x="1874952" y="4733181"/>
                    <a:pt x="1858751" y="4743149"/>
                    <a:pt x="1841304" y="4753116"/>
                  </a:cubicBezTo>
                  <a:cubicBezTo>
                    <a:pt x="1832580" y="4744394"/>
                    <a:pt x="1823856" y="4733181"/>
                    <a:pt x="1812640" y="4721968"/>
                  </a:cubicBezTo>
                  <a:cubicBezTo>
                    <a:pt x="1802670" y="4736919"/>
                    <a:pt x="1793946" y="4749378"/>
                    <a:pt x="1783976" y="4763083"/>
                  </a:cubicBezTo>
                  <a:cubicBezTo>
                    <a:pt x="1770268" y="4753116"/>
                    <a:pt x="1755313" y="4743149"/>
                    <a:pt x="1740358" y="4733181"/>
                  </a:cubicBezTo>
                  <a:cubicBezTo>
                    <a:pt x="1750328" y="4687083"/>
                    <a:pt x="1736619" y="4659673"/>
                    <a:pt x="1705463" y="4647214"/>
                  </a:cubicBezTo>
                  <a:cubicBezTo>
                    <a:pt x="1699232" y="4632263"/>
                    <a:pt x="1695493" y="4621050"/>
                    <a:pt x="1690508" y="4609837"/>
                  </a:cubicBezTo>
                  <a:lnTo>
                    <a:pt x="1691755" y="4611083"/>
                  </a:lnTo>
                  <a:cubicBezTo>
                    <a:pt x="1686770" y="4603608"/>
                    <a:pt x="1683031" y="4597378"/>
                    <a:pt x="1678046" y="4588657"/>
                  </a:cubicBezTo>
                  <a:cubicBezTo>
                    <a:pt x="1664337" y="4634755"/>
                    <a:pt x="1619473" y="4636001"/>
                    <a:pt x="1588316" y="4660919"/>
                  </a:cubicBezTo>
                  <a:cubicBezTo>
                    <a:pt x="1587070" y="4655935"/>
                    <a:pt x="1584578" y="4652198"/>
                    <a:pt x="1583332" y="4647214"/>
                  </a:cubicBezTo>
                  <a:cubicBezTo>
                    <a:pt x="1583332" y="4642231"/>
                    <a:pt x="1583332" y="4637247"/>
                    <a:pt x="1583332" y="4631017"/>
                  </a:cubicBezTo>
                  <a:cubicBezTo>
                    <a:pt x="1567130" y="4627280"/>
                    <a:pt x="1553422" y="4624788"/>
                    <a:pt x="1538467" y="4621050"/>
                  </a:cubicBezTo>
                  <a:cubicBezTo>
                    <a:pt x="1528497" y="4596132"/>
                    <a:pt x="1519773" y="4573706"/>
                    <a:pt x="1509804" y="4550034"/>
                  </a:cubicBezTo>
                  <a:cubicBezTo>
                    <a:pt x="1489864" y="4547542"/>
                    <a:pt x="1468678" y="4545050"/>
                    <a:pt x="1444999" y="4542558"/>
                  </a:cubicBezTo>
                  <a:cubicBezTo>
                    <a:pt x="1440014" y="4536329"/>
                    <a:pt x="1436275" y="4530099"/>
                    <a:pt x="1432536" y="4523870"/>
                  </a:cubicBezTo>
                  <a:cubicBezTo>
                    <a:pt x="1433160" y="4522624"/>
                    <a:pt x="1433783" y="4521066"/>
                    <a:pt x="1433939" y="4520444"/>
                  </a:cubicBezTo>
                  <a:lnTo>
                    <a:pt x="1432752" y="4522288"/>
                  </a:lnTo>
                  <a:lnTo>
                    <a:pt x="1433004" y="4520444"/>
                  </a:lnTo>
                  <a:cubicBezTo>
                    <a:pt x="1433160" y="4519820"/>
                    <a:pt x="1433160" y="4520132"/>
                    <a:pt x="1432536" y="4522624"/>
                  </a:cubicBezTo>
                  <a:lnTo>
                    <a:pt x="1432752" y="4522288"/>
                  </a:lnTo>
                  <a:lnTo>
                    <a:pt x="1432536" y="4523870"/>
                  </a:lnTo>
                  <a:cubicBezTo>
                    <a:pt x="1426305" y="4517640"/>
                    <a:pt x="1415089" y="4508919"/>
                    <a:pt x="1416335" y="4503935"/>
                  </a:cubicBezTo>
                  <a:cubicBezTo>
                    <a:pt x="1418516" y="4497705"/>
                    <a:pt x="1418983" y="4492488"/>
                    <a:pt x="1418321" y="4487991"/>
                  </a:cubicBezTo>
                  <a:lnTo>
                    <a:pt x="1416922" y="4484595"/>
                  </a:lnTo>
                  <a:lnTo>
                    <a:pt x="1413531" y="4476370"/>
                  </a:lnTo>
                  <a:cubicBezTo>
                    <a:pt x="1408858" y="4469673"/>
                    <a:pt x="1402004" y="4464690"/>
                    <a:pt x="1397642" y="4459083"/>
                  </a:cubicBezTo>
                  <a:cubicBezTo>
                    <a:pt x="1376456" y="4455345"/>
                    <a:pt x="1360254" y="4451608"/>
                    <a:pt x="1345300" y="4449116"/>
                  </a:cubicBezTo>
                  <a:cubicBezTo>
                    <a:pt x="1331591" y="4446624"/>
                    <a:pt x="1334083" y="4411739"/>
                    <a:pt x="1307912" y="4434165"/>
                  </a:cubicBezTo>
                  <a:lnTo>
                    <a:pt x="1308520" y="4438821"/>
                  </a:lnTo>
                  <a:lnTo>
                    <a:pt x="1309314" y="4444911"/>
                  </a:lnTo>
                  <a:cubicBezTo>
                    <a:pt x="1309781" y="4449739"/>
                    <a:pt x="1310405" y="4455969"/>
                    <a:pt x="1311651" y="4464067"/>
                  </a:cubicBezTo>
                  <a:cubicBezTo>
                    <a:pt x="1301681" y="4456591"/>
                    <a:pt x="1296696" y="4452853"/>
                    <a:pt x="1291711" y="4447870"/>
                  </a:cubicBezTo>
                  <a:cubicBezTo>
                    <a:pt x="1287972" y="4450362"/>
                    <a:pt x="1282988" y="4454099"/>
                    <a:pt x="1280495" y="4457837"/>
                  </a:cubicBezTo>
                  <a:cubicBezTo>
                    <a:pt x="1269279" y="4444132"/>
                    <a:pt x="1259309" y="4430427"/>
                    <a:pt x="1246846" y="4415476"/>
                  </a:cubicBezTo>
                  <a:cubicBezTo>
                    <a:pt x="1236876" y="4425444"/>
                    <a:pt x="1230645" y="4431673"/>
                    <a:pt x="1224414" y="4439148"/>
                  </a:cubicBezTo>
                  <a:cubicBezTo>
                    <a:pt x="1201982" y="4421706"/>
                    <a:pt x="1179550" y="4404263"/>
                    <a:pt x="1158363" y="4386821"/>
                  </a:cubicBezTo>
                  <a:lnTo>
                    <a:pt x="1156517" y="4374637"/>
                  </a:lnTo>
                  <a:lnTo>
                    <a:pt x="1152132" y="4345706"/>
                  </a:lnTo>
                  <a:cubicBezTo>
                    <a:pt x="1124715" y="4288394"/>
                    <a:pt x="1063649" y="4290886"/>
                    <a:pt x="1017538" y="4273444"/>
                  </a:cubicBezTo>
                  <a:cubicBezTo>
                    <a:pt x="1015046" y="4259739"/>
                    <a:pt x="1013799" y="4248526"/>
                    <a:pt x="1012553" y="4238558"/>
                  </a:cubicBezTo>
                  <a:lnTo>
                    <a:pt x="979038" y="4221185"/>
                  </a:lnTo>
                  <a:lnTo>
                    <a:pt x="980151" y="4219870"/>
                  </a:lnTo>
                  <a:lnTo>
                    <a:pt x="978406" y="4220369"/>
                  </a:lnTo>
                  <a:lnTo>
                    <a:pt x="968934" y="4206165"/>
                  </a:lnTo>
                  <a:cubicBezTo>
                    <a:pt x="962703" y="4212394"/>
                    <a:pt x="956472" y="4217378"/>
                    <a:pt x="950241" y="4223607"/>
                  </a:cubicBezTo>
                  <a:cubicBezTo>
                    <a:pt x="952734" y="4224853"/>
                    <a:pt x="953980" y="4226099"/>
                    <a:pt x="953980" y="4227345"/>
                  </a:cubicBezTo>
                  <a:lnTo>
                    <a:pt x="978406" y="4220369"/>
                  </a:lnTo>
                  <a:lnTo>
                    <a:pt x="978904" y="4221116"/>
                  </a:lnTo>
                  <a:lnTo>
                    <a:pt x="979038" y="4221185"/>
                  </a:lnTo>
                  <a:lnTo>
                    <a:pt x="952734" y="4252263"/>
                  </a:lnTo>
                  <a:cubicBezTo>
                    <a:pt x="952734" y="4260985"/>
                    <a:pt x="953980" y="4274689"/>
                    <a:pt x="953980" y="4288394"/>
                  </a:cubicBezTo>
                  <a:lnTo>
                    <a:pt x="955226" y="4288394"/>
                  </a:lnTo>
                  <a:lnTo>
                    <a:pt x="952399" y="4288446"/>
                  </a:lnTo>
                  <a:lnTo>
                    <a:pt x="938402" y="4288705"/>
                  </a:lnTo>
                  <a:cubicBezTo>
                    <a:pt x="932482" y="4289017"/>
                    <a:pt x="925940" y="4289640"/>
                    <a:pt x="917839" y="4290886"/>
                  </a:cubicBezTo>
                  <a:lnTo>
                    <a:pt x="904532" y="4268234"/>
                  </a:lnTo>
                  <a:lnTo>
                    <a:pt x="871728" y="4212394"/>
                  </a:lnTo>
                  <a:cubicBezTo>
                    <a:pt x="869235" y="4212394"/>
                    <a:pt x="867989" y="4212394"/>
                    <a:pt x="865496" y="4213640"/>
                  </a:cubicBezTo>
                  <a:lnTo>
                    <a:pt x="867210" y="4252474"/>
                  </a:lnTo>
                  <a:lnTo>
                    <a:pt x="869235" y="4298362"/>
                  </a:lnTo>
                  <a:cubicBezTo>
                    <a:pt x="853034" y="4293378"/>
                    <a:pt x="831848" y="4287148"/>
                    <a:pt x="809416" y="4279673"/>
                  </a:cubicBezTo>
                  <a:cubicBezTo>
                    <a:pt x="806923" y="4280919"/>
                    <a:pt x="801938" y="4287148"/>
                    <a:pt x="795707" y="4293378"/>
                  </a:cubicBezTo>
                  <a:lnTo>
                    <a:pt x="795707" y="4292132"/>
                  </a:lnTo>
                  <a:cubicBezTo>
                    <a:pt x="793214" y="4294624"/>
                    <a:pt x="790722" y="4297116"/>
                    <a:pt x="784491" y="4302099"/>
                  </a:cubicBezTo>
                  <a:cubicBezTo>
                    <a:pt x="759566" y="4277181"/>
                    <a:pt x="729656" y="4282165"/>
                    <a:pt x="696008" y="4302099"/>
                  </a:cubicBezTo>
                  <a:cubicBezTo>
                    <a:pt x="705978" y="4256001"/>
                    <a:pt x="666098" y="4244788"/>
                    <a:pt x="646158" y="4218624"/>
                  </a:cubicBezTo>
                  <a:cubicBezTo>
                    <a:pt x="646158" y="4234821"/>
                    <a:pt x="647404" y="4252263"/>
                    <a:pt x="647404" y="4268460"/>
                  </a:cubicBezTo>
                  <a:cubicBezTo>
                    <a:pt x="677314" y="4295870"/>
                    <a:pt x="677314" y="4298362"/>
                    <a:pt x="653636" y="4332001"/>
                  </a:cubicBezTo>
                  <a:cubicBezTo>
                    <a:pt x="646158" y="4341968"/>
                    <a:pt x="641173" y="4353181"/>
                    <a:pt x="633696" y="4365640"/>
                  </a:cubicBezTo>
                  <a:cubicBezTo>
                    <a:pt x="628711" y="4368132"/>
                    <a:pt x="622480" y="4371870"/>
                    <a:pt x="616248" y="4371870"/>
                  </a:cubicBezTo>
                  <a:cubicBezTo>
                    <a:pt x="596308" y="4373116"/>
                    <a:pt x="582600" y="4365640"/>
                    <a:pt x="577615" y="4345706"/>
                  </a:cubicBezTo>
                  <a:cubicBezTo>
                    <a:pt x="571384" y="4325771"/>
                    <a:pt x="582600" y="4312066"/>
                    <a:pt x="601293" y="4307083"/>
                  </a:cubicBezTo>
                  <a:cubicBezTo>
                    <a:pt x="618741" y="4302099"/>
                    <a:pt x="624972" y="4293378"/>
                    <a:pt x="626218" y="4277181"/>
                  </a:cubicBezTo>
                  <a:cubicBezTo>
                    <a:pt x="611263" y="4257247"/>
                    <a:pt x="576368" y="4259739"/>
                    <a:pt x="573876" y="4243542"/>
                  </a:cubicBezTo>
                  <a:cubicBezTo>
                    <a:pt x="575746" y="4218624"/>
                    <a:pt x="577303" y="4197132"/>
                    <a:pt x="578705" y="4177354"/>
                  </a:cubicBezTo>
                  <a:lnTo>
                    <a:pt x="581866" y="4131985"/>
                  </a:lnTo>
                  <a:lnTo>
                    <a:pt x="582600" y="4121444"/>
                  </a:lnTo>
                  <a:cubicBezTo>
                    <a:pt x="581354" y="4121444"/>
                    <a:pt x="578861" y="4120198"/>
                    <a:pt x="577615" y="4120198"/>
                  </a:cubicBezTo>
                  <a:lnTo>
                    <a:pt x="575312" y="4129217"/>
                  </a:lnTo>
                  <a:lnTo>
                    <a:pt x="562660" y="4178755"/>
                  </a:lnTo>
                  <a:lnTo>
                    <a:pt x="547466" y="4156555"/>
                  </a:lnTo>
                  <a:lnTo>
                    <a:pt x="547705" y="4156329"/>
                  </a:lnTo>
                  <a:lnTo>
                    <a:pt x="547913" y="4155010"/>
                  </a:lnTo>
                  <a:lnTo>
                    <a:pt x="550354" y="4154148"/>
                  </a:lnTo>
                  <a:lnTo>
                    <a:pt x="547959" y="4154723"/>
                  </a:lnTo>
                  <a:lnTo>
                    <a:pt x="548172" y="4153370"/>
                  </a:lnTo>
                  <a:lnTo>
                    <a:pt x="547792" y="4154763"/>
                  </a:lnTo>
                  <a:lnTo>
                    <a:pt x="546459" y="4155083"/>
                  </a:lnTo>
                  <a:lnTo>
                    <a:pt x="547466" y="4156555"/>
                  </a:lnTo>
                  <a:lnTo>
                    <a:pt x="525272" y="4177509"/>
                  </a:lnTo>
                  <a:cubicBezTo>
                    <a:pt x="524026" y="4158821"/>
                    <a:pt x="521534" y="4141378"/>
                    <a:pt x="519042" y="4120198"/>
                  </a:cubicBezTo>
                  <a:cubicBezTo>
                    <a:pt x="515303" y="4120198"/>
                    <a:pt x="510318" y="4120198"/>
                    <a:pt x="502840" y="4120198"/>
                  </a:cubicBezTo>
                  <a:lnTo>
                    <a:pt x="502840" y="4098616"/>
                  </a:lnTo>
                  <a:lnTo>
                    <a:pt x="502840" y="4085312"/>
                  </a:lnTo>
                  <a:cubicBezTo>
                    <a:pt x="481654" y="4079083"/>
                    <a:pt x="461714" y="4072853"/>
                    <a:pt x="440528" y="4066624"/>
                  </a:cubicBezTo>
                  <a:lnTo>
                    <a:pt x="440528" y="4065378"/>
                  </a:lnTo>
                  <a:lnTo>
                    <a:pt x="438202" y="4071322"/>
                  </a:lnTo>
                  <a:lnTo>
                    <a:pt x="429312" y="4094034"/>
                  </a:lnTo>
                  <a:cubicBezTo>
                    <a:pt x="418096" y="4079083"/>
                    <a:pt x="410618" y="4066624"/>
                    <a:pt x="394418" y="4077837"/>
                  </a:cubicBezTo>
                  <a:lnTo>
                    <a:pt x="394418" y="4079083"/>
                  </a:lnTo>
                  <a:lnTo>
                    <a:pt x="384448" y="4057902"/>
                  </a:lnTo>
                  <a:cubicBezTo>
                    <a:pt x="373231" y="4059148"/>
                    <a:pt x="362015" y="4061640"/>
                    <a:pt x="345814" y="4065378"/>
                  </a:cubicBezTo>
                  <a:cubicBezTo>
                    <a:pt x="345814" y="4065378"/>
                    <a:pt x="339582" y="4061640"/>
                    <a:pt x="332105" y="4057902"/>
                  </a:cubicBezTo>
                  <a:lnTo>
                    <a:pt x="340709" y="4038243"/>
                  </a:lnTo>
                  <a:lnTo>
                    <a:pt x="340829" y="4039214"/>
                  </a:lnTo>
                  <a:lnTo>
                    <a:pt x="344568" y="4039214"/>
                  </a:lnTo>
                  <a:lnTo>
                    <a:pt x="355784" y="4042952"/>
                  </a:lnTo>
                  <a:cubicBezTo>
                    <a:pt x="355784" y="4041706"/>
                    <a:pt x="355784" y="4040460"/>
                    <a:pt x="355784" y="4039214"/>
                  </a:cubicBezTo>
                  <a:lnTo>
                    <a:pt x="344568" y="4039214"/>
                  </a:lnTo>
                  <a:lnTo>
                    <a:pt x="340829" y="4037968"/>
                  </a:lnTo>
                  <a:lnTo>
                    <a:pt x="340709" y="4038243"/>
                  </a:lnTo>
                  <a:lnTo>
                    <a:pt x="336779" y="4006509"/>
                  </a:lnTo>
                  <a:lnTo>
                    <a:pt x="327739" y="3977648"/>
                  </a:lnTo>
                  <a:lnTo>
                    <a:pt x="354538" y="3988132"/>
                  </a:lnTo>
                  <a:cubicBezTo>
                    <a:pt x="348306" y="3963214"/>
                    <a:pt x="334598" y="3958230"/>
                    <a:pt x="315904" y="3960722"/>
                  </a:cubicBezTo>
                  <a:lnTo>
                    <a:pt x="317150" y="3960722"/>
                  </a:lnTo>
                  <a:lnTo>
                    <a:pt x="307226" y="3933162"/>
                  </a:lnTo>
                  <a:lnTo>
                    <a:pt x="320889" y="3945771"/>
                  </a:lnTo>
                  <a:lnTo>
                    <a:pt x="306171" y="3883239"/>
                  </a:lnTo>
                  <a:lnTo>
                    <a:pt x="308426" y="3880984"/>
                  </a:lnTo>
                  <a:lnTo>
                    <a:pt x="305934" y="3882230"/>
                  </a:lnTo>
                  <a:lnTo>
                    <a:pt x="306171" y="3883239"/>
                  </a:lnTo>
                  <a:lnTo>
                    <a:pt x="305934" y="3883476"/>
                  </a:lnTo>
                  <a:cubicBezTo>
                    <a:pt x="298456" y="3871017"/>
                    <a:pt x="289733" y="3858558"/>
                    <a:pt x="278517" y="3842362"/>
                  </a:cubicBezTo>
                  <a:lnTo>
                    <a:pt x="279692" y="3861165"/>
                  </a:lnTo>
                  <a:lnTo>
                    <a:pt x="252346" y="3863542"/>
                  </a:lnTo>
                  <a:cubicBezTo>
                    <a:pt x="244868" y="3863542"/>
                    <a:pt x="238637" y="3861050"/>
                    <a:pt x="232406" y="3859804"/>
                  </a:cubicBezTo>
                  <a:lnTo>
                    <a:pt x="231160" y="3861050"/>
                  </a:lnTo>
                  <a:cubicBezTo>
                    <a:pt x="231160" y="3856066"/>
                    <a:pt x="229914" y="3849837"/>
                    <a:pt x="229914" y="3843607"/>
                  </a:cubicBezTo>
                  <a:cubicBezTo>
                    <a:pt x="224928" y="3829902"/>
                    <a:pt x="218697" y="3816198"/>
                    <a:pt x="213712" y="3798755"/>
                  </a:cubicBezTo>
                  <a:cubicBezTo>
                    <a:pt x="216204" y="3793771"/>
                    <a:pt x="221190" y="3786296"/>
                    <a:pt x="224928" y="3778820"/>
                  </a:cubicBezTo>
                  <a:cubicBezTo>
                    <a:pt x="200004" y="3736460"/>
                    <a:pt x="153892" y="3711542"/>
                    <a:pt x="141430" y="3659214"/>
                  </a:cubicBezTo>
                  <a:cubicBezTo>
                    <a:pt x="153892" y="3641771"/>
                    <a:pt x="166355" y="3623083"/>
                    <a:pt x="177572" y="3608132"/>
                  </a:cubicBezTo>
                  <a:cubicBezTo>
                    <a:pt x="183802" y="3589443"/>
                    <a:pt x="188788" y="3573247"/>
                    <a:pt x="195018" y="3552066"/>
                  </a:cubicBezTo>
                  <a:cubicBezTo>
                    <a:pt x="211220" y="3563279"/>
                    <a:pt x="221190" y="3570755"/>
                    <a:pt x="236144" y="3580722"/>
                  </a:cubicBezTo>
                  <a:cubicBezTo>
                    <a:pt x="234898" y="3572001"/>
                    <a:pt x="237391" y="3563279"/>
                    <a:pt x="234898" y="3559542"/>
                  </a:cubicBezTo>
                  <a:cubicBezTo>
                    <a:pt x="207481" y="3525902"/>
                    <a:pt x="182556" y="3491017"/>
                    <a:pt x="131460" y="3486034"/>
                  </a:cubicBezTo>
                  <a:cubicBezTo>
                    <a:pt x="105289" y="3484788"/>
                    <a:pt x="80364" y="3467345"/>
                    <a:pt x="80364" y="3431214"/>
                  </a:cubicBezTo>
                  <a:cubicBezTo>
                    <a:pt x="79118" y="3407542"/>
                    <a:pt x="67902" y="3401312"/>
                    <a:pt x="34254" y="3398820"/>
                  </a:cubicBezTo>
                  <a:cubicBezTo>
                    <a:pt x="33007" y="3391345"/>
                    <a:pt x="31761" y="3382624"/>
                    <a:pt x="29268" y="3373902"/>
                  </a:cubicBezTo>
                  <a:cubicBezTo>
                    <a:pt x="40484" y="3375148"/>
                    <a:pt x="49208" y="3377640"/>
                    <a:pt x="64164" y="3378886"/>
                  </a:cubicBezTo>
                  <a:cubicBezTo>
                    <a:pt x="66656" y="3381378"/>
                    <a:pt x="72887" y="3391345"/>
                    <a:pt x="76626" y="3397574"/>
                  </a:cubicBezTo>
                  <a:cubicBezTo>
                    <a:pt x="90334" y="3378886"/>
                    <a:pt x="104043" y="3358952"/>
                    <a:pt x="117752" y="3339017"/>
                  </a:cubicBezTo>
                  <a:cubicBezTo>
                    <a:pt x="126476" y="3347738"/>
                    <a:pt x="131460" y="3351476"/>
                    <a:pt x="136446" y="3355214"/>
                  </a:cubicBezTo>
                  <a:cubicBezTo>
                    <a:pt x="140184" y="3351476"/>
                    <a:pt x="142676" y="3347738"/>
                    <a:pt x="146415" y="3340263"/>
                  </a:cubicBezTo>
                  <a:cubicBezTo>
                    <a:pt x="137692" y="3326558"/>
                    <a:pt x="115259" y="3314099"/>
                    <a:pt x="120244" y="3291673"/>
                  </a:cubicBezTo>
                  <a:lnTo>
                    <a:pt x="120244" y="3290427"/>
                  </a:lnTo>
                  <a:cubicBezTo>
                    <a:pt x="118998" y="3287935"/>
                    <a:pt x="118998" y="3285443"/>
                    <a:pt x="118998" y="3282952"/>
                  </a:cubicBezTo>
                  <a:cubicBezTo>
                    <a:pt x="117752" y="3277968"/>
                    <a:pt x="117752" y="3272984"/>
                    <a:pt x="115259" y="3264263"/>
                  </a:cubicBezTo>
                  <a:cubicBezTo>
                    <a:pt x="84103" y="3258034"/>
                    <a:pt x="51701" y="3251804"/>
                    <a:pt x="16806" y="3245574"/>
                  </a:cubicBezTo>
                  <a:cubicBezTo>
                    <a:pt x="24284" y="3239345"/>
                    <a:pt x="29268" y="3235607"/>
                    <a:pt x="37992" y="3228132"/>
                  </a:cubicBezTo>
                  <a:cubicBezTo>
                    <a:pt x="29268" y="3215673"/>
                    <a:pt x="21791" y="3204460"/>
                    <a:pt x="14314" y="3192001"/>
                  </a:cubicBezTo>
                  <a:lnTo>
                    <a:pt x="18052" y="3192001"/>
                  </a:lnTo>
                  <a:cubicBezTo>
                    <a:pt x="13068" y="3170820"/>
                    <a:pt x="9328" y="3149640"/>
                    <a:pt x="3098" y="3129706"/>
                  </a:cubicBezTo>
                  <a:cubicBezTo>
                    <a:pt x="-3134" y="3108525"/>
                    <a:pt x="-642" y="3091083"/>
                    <a:pt x="16806" y="3073640"/>
                  </a:cubicBezTo>
                  <a:cubicBezTo>
                    <a:pt x="26776" y="3071148"/>
                    <a:pt x="37992" y="3068656"/>
                    <a:pt x="51701" y="3064919"/>
                  </a:cubicBezTo>
                  <a:cubicBezTo>
                    <a:pt x="59178" y="3044984"/>
                    <a:pt x="67902" y="3025050"/>
                    <a:pt x="76626" y="3001378"/>
                  </a:cubicBezTo>
                  <a:cubicBezTo>
                    <a:pt x="74133" y="2993902"/>
                    <a:pt x="70394" y="2985181"/>
                    <a:pt x="66656" y="2975214"/>
                  </a:cubicBezTo>
                  <a:cubicBezTo>
                    <a:pt x="60424" y="2976460"/>
                    <a:pt x="56686" y="2978951"/>
                    <a:pt x="50454" y="2980197"/>
                  </a:cubicBezTo>
                  <a:cubicBezTo>
                    <a:pt x="46716" y="2959017"/>
                    <a:pt x="45470" y="2937837"/>
                    <a:pt x="41731" y="2914164"/>
                  </a:cubicBezTo>
                  <a:cubicBezTo>
                    <a:pt x="66656" y="2905443"/>
                    <a:pt x="91580" y="2896722"/>
                    <a:pt x="118998" y="2888001"/>
                  </a:cubicBezTo>
                  <a:cubicBezTo>
                    <a:pt x="123983" y="2889246"/>
                    <a:pt x="131460" y="2890492"/>
                    <a:pt x="138938" y="2892984"/>
                  </a:cubicBezTo>
                  <a:cubicBezTo>
                    <a:pt x="148908" y="2879279"/>
                    <a:pt x="172586" y="2876788"/>
                    <a:pt x="168848" y="2853115"/>
                  </a:cubicBezTo>
                  <a:cubicBezTo>
                    <a:pt x="177572" y="2839410"/>
                    <a:pt x="186295" y="2825706"/>
                    <a:pt x="197511" y="2808263"/>
                  </a:cubicBezTo>
                  <a:cubicBezTo>
                    <a:pt x="219944" y="2795804"/>
                    <a:pt x="247361" y="2780853"/>
                    <a:pt x="279763" y="2762164"/>
                  </a:cubicBezTo>
                  <a:cubicBezTo>
                    <a:pt x="266054" y="2753443"/>
                    <a:pt x="256084" y="2747214"/>
                    <a:pt x="244868" y="2739738"/>
                  </a:cubicBezTo>
                  <a:cubicBezTo>
                    <a:pt x="241130" y="2707345"/>
                    <a:pt x="268547" y="2716066"/>
                    <a:pt x="283502" y="2707345"/>
                  </a:cubicBezTo>
                  <a:cubicBezTo>
                    <a:pt x="285994" y="2717312"/>
                    <a:pt x="288486" y="2724787"/>
                    <a:pt x="292226" y="2740984"/>
                  </a:cubicBezTo>
                  <a:cubicBezTo>
                    <a:pt x="303442" y="2722296"/>
                    <a:pt x="310919" y="2709837"/>
                    <a:pt x="317150" y="2699869"/>
                  </a:cubicBezTo>
                  <a:cubicBezTo>
                    <a:pt x="344568" y="2691148"/>
                    <a:pt x="368246" y="2683673"/>
                    <a:pt x="396910" y="2673706"/>
                  </a:cubicBezTo>
                  <a:cubicBezTo>
                    <a:pt x="400648" y="2674951"/>
                    <a:pt x="409372" y="2676197"/>
                    <a:pt x="418096" y="2678689"/>
                  </a:cubicBezTo>
                  <a:cubicBezTo>
                    <a:pt x="413111" y="2666230"/>
                    <a:pt x="408126" y="2653771"/>
                    <a:pt x="401894" y="2637574"/>
                  </a:cubicBezTo>
                  <a:cubicBezTo>
                    <a:pt x="425574" y="2632591"/>
                    <a:pt x="443020" y="2628853"/>
                    <a:pt x="464207" y="2625115"/>
                  </a:cubicBezTo>
                  <a:cubicBezTo>
                    <a:pt x="457976" y="2637574"/>
                    <a:pt x="451744" y="2650033"/>
                    <a:pt x="445513" y="2664984"/>
                  </a:cubicBezTo>
                  <a:cubicBezTo>
                    <a:pt x="457976" y="2662492"/>
                    <a:pt x="469192" y="2661246"/>
                    <a:pt x="481654" y="2660000"/>
                  </a:cubicBezTo>
                  <a:cubicBezTo>
                    <a:pt x="486639" y="2663738"/>
                    <a:pt x="492870" y="2668722"/>
                    <a:pt x="500348" y="2674951"/>
                  </a:cubicBezTo>
                  <a:cubicBezTo>
                    <a:pt x="524026" y="2641312"/>
                    <a:pt x="555182" y="2630099"/>
                    <a:pt x="593816" y="2635082"/>
                  </a:cubicBezTo>
                  <a:cubicBezTo>
                    <a:pt x="622480" y="2623870"/>
                    <a:pt x="652389" y="2611410"/>
                    <a:pt x="682299" y="2598951"/>
                  </a:cubicBezTo>
                  <a:cubicBezTo>
                    <a:pt x="684792" y="2601443"/>
                    <a:pt x="687284" y="2602689"/>
                    <a:pt x="688530" y="2605181"/>
                  </a:cubicBezTo>
                  <a:cubicBezTo>
                    <a:pt x="694762" y="2590230"/>
                    <a:pt x="699746" y="2576525"/>
                    <a:pt x="707224" y="2555345"/>
                  </a:cubicBezTo>
                  <a:cubicBezTo>
                    <a:pt x="743365" y="2516722"/>
                    <a:pt x="793214" y="2496788"/>
                    <a:pt x="850542" y="2531673"/>
                  </a:cubicBezTo>
                  <a:cubicBezTo>
                    <a:pt x="864250" y="2524197"/>
                    <a:pt x="875466" y="2519214"/>
                    <a:pt x="887929" y="2512984"/>
                  </a:cubicBezTo>
                  <a:cubicBezTo>
                    <a:pt x="889175" y="2504263"/>
                    <a:pt x="891668" y="2494296"/>
                    <a:pt x="892914" y="2484328"/>
                  </a:cubicBezTo>
                  <a:cubicBezTo>
                    <a:pt x="914100" y="2474361"/>
                    <a:pt x="932794" y="2464394"/>
                    <a:pt x="958965" y="2451935"/>
                  </a:cubicBezTo>
                  <a:cubicBezTo>
                    <a:pt x="936532" y="2443214"/>
                    <a:pt x="920331" y="2438230"/>
                    <a:pt x="902884" y="2432000"/>
                  </a:cubicBezTo>
                  <a:cubicBezTo>
                    <a:pt x="900391" y="2415804"/>
                    <a:pt x="897899" y="2399607"/>
                    <a:pt x="896652" y="2385902"/>
                  </a:cubicBezTo>
                  <a:cubicBezTo>
                    <a:pt x="922824" y="2368460"/>
                    <a:pt x="944010" y="2372197"/>
                    <a:pt x="968934" y="2383410"/>
                  </a:cubicBezTo>
                  <a:cubicBezTo>
                    <a:pt x="967688" y="2402099"/>
                    <a:pt x="967688" y="2420787"/>
                    <a:pt x="966442" y="2440722"/>
                  </a:cubicBezTo>
                  <a:cubicBezTo>
                    <a:pt x="987628" y="2436984"/>
                    <a:pt x="987628" y="2436984"/>
                    <a:pt x="1012553" y="2415804"/>
                  </a:cubicBezTo>
                  <a:cubicBezTo>
                    <a:pt x="1018784" y="2415804"/>
                    <a:pt x="1025016" y="2418296"/>
                    <a:pt x="1031247" y="2418296"/>
                  </a:cubicBezTo>
                  <a:cubicBezTo>
                    <a:pt x="1036232" y="2419542"/>
                    <a:pt x="1041216" y="2419542"/>
                    <a:pt x="1047448" y="2420787"/>
                  </a:cubicBezTo>
                  <a:cubicBezTo>
                    <a:pt x="1053679" y="2412066"/>
                    <a:pt x="1058664" y="2403345"/>
                    <a:pt x="1061156" y="2398361"/>
                  </a:cubicBezTo>
                  <a:cubicBezTo>
                    <a:pt x="1138424" y="2354754"/>
                    <a:pt x="1204474" y="2306164"/>
                    <a:pt x="1241862" y="2225181"/>
                  </a:cubicBezTo>
                  <a:cubicBezTo>
                    <a:pt x="1276756" y="2235148"/>
                    <a:pt x="1297942" y="2220197"/>
                    <a:pt x="1315390" y="2194033"/>
                  </a:cubicBezTo>
                  <a:cubicBezTo>
                    <a:pt x="1325360" y="2177836"/>
                    <a:pt x="1339068" y="2166623"/>
                    <a:pt x="1359008" y="2157902"/>
                  </a:cubicBezTo>
                  <a:cubicBezTo>
                    <a:pt x="1381440" y="2149181"/>
                    <a:pt x="1397642" y="2126754"/>
                    <a:pt x="1415089" y="2110558"/>
                  </a:cubicBezTo>
                  <a:cubicBezTo>
                    <a:pt x="1446245" y="2081902"/>
                    <a:pt x="1476155" y="2053246"/>
                    <a:pt x="1513542" y="2017115"/>
                  </a:cubicBezTo>
                  <a:cubicBezTo>
                    <a:pt x="1529743" y="1968525"/>
                    <a:pt x="1583332" y="1934886"/>
                    <a:pt x="1619473" y="1887541"/>
                  </a:cubicBezTo>
                  <a:cubicBezTo>
                    <a:pt x="1625704" y="1878820"/>
                    <a:pt x="1631935" y="1867607"/>
                    <a:pt x="1639412" y="1860132"/>
                  </a:cubicBezTo>
                  <a:cubicBezTo>
                    <a:pt x="1650629" y="1850164"/>
                    <a:pt x="1663091" y="1842689"/>
                    <a:pt x="1675554" y="1835214"/>
                  </a:cubicBezTo>
                  <a:cubicBezTo>
                    <a:pt x="1684277" y="1830230"/>
                    <a:pt x="1691755" y="1827738"/>
                    <a:pt x="1696740" y="1826492"/>
                  </a:cubicBezTo>
                  <a:cubicBezTo>
                    <a:pt x="1706710" y="1810296"/>
                    <a:pt x="1685524" y="1789115"/>
                    <a:pt x="1710448" y="1781640"/>
                  </a:cubicBezTo>
                  <a:lnTo>
                    <a:pt x="1710943" y="1782206"/>
                  </a:lnTo>
                  <a:lnTo>
                    <a:pt x="1710448" y="1782886"/>
                  </a:lnTo>
                  <a:lnTo>
                    <a:pt x="1711988" y="1783399"/>
                  </a:lnTo>
                  <a:lnTo>
                    <a:pt x="1719172" y="1791607"/>
                  </a:lnTo>
                  <a:lnTo>
                    <a:pt x="1721664" y="1786623"/>
                  </a:lnTo>
                  <a:lnTo>
                    <a:pt x="1711988" y="1783399"/>
                  </a:lnTo>
                  <a:lnTo>
                    <a:pt x="1710943" y="1782206"/>
                  </a:lnTo>
                  <a:lnTo>
                    <a:pt x="1729781" y="1756310"/>
                  </a:lnTo>
                  <a:lnTo>
                    <a:pt x="1731634" y="1756722"/>
                  </a:lnTo>
                  <a:lnTo>
                    <a:pt x="1731634" y="1754230"/>
                  </a:lnTo>
                  <a:lnTo>
                    <a:pt x="1730388" y="1755476"/>
                  </a:lnTo>
                  <a:lnTo>
                    <a:pt x="1729781" y="1756310"/>
                  </a:lnTo>
                  <a:lnTo>
                    <a:pt x="1709202" y="1751738"/>
                  </a:lnTo>
                  <a:cubicBezTo>
                    <a:pt x="1719172" y="1735541"/>
                    <a:pt x="1729142" y="1721836"/>
                    <a:pt x="1740358" y="1706886"/>
                  </a:cubicBezTo>
                  <a:cubicBezTo>
                    <a:pt x="1750328" y="1716853"/>
                    <a:pt x="1759052" y="1723082"/>
                    <a:pt x="1769022" y="1733050"/>
                  </a:cubicBezTo>
                  <a:cubicBezTo>
                    <a:pt x="1791454" y="1713115"/>
                    <a:pt x="1802670" y="1684459"/>
                    <a:pt x="1813886" y="1655804"/>
                  </a:cubicBezTo>
                  <a:cubicBezTo>
                    <a:pt x="1822298" y="1651132"/>
                    <a:pt x="1837020" y="1651365"/>
                    <a:pt x="1842277" y="1641787"/>
                  </a:cubicBezTo>
                  <a:lnTo>
                    <a:pt x="1843572" y="1630368"/>
                  </a:lnTo>
                  <a:lnTo>
                    <a:pt x="1864359" y="1619828"/>
                  </a:lnTo>
                  <a:cubicBezTo>
                    <a:pt x="1869344" y="1613755"/>
                    <a:pt x="1872460" y="1605968"/>
                    <a:pt x="1874952" y="1598492"/>
                  </a:cubicBezTo>
                  <a:cubicBezTo>
                    <a:pt x="1883676" y="1558623"/>
                    <a:pt x="1909847" y="1536197"/>
                    <a:pt x="1942249" y="1518754"/>
                  </a:cubicBezTo>
                  <a:cubicBezTo>
                    <a:pt x="1953465" y="1502558"/>
                    <a:pt x="1964682" y="1488853"/>
                    <a:pt x="1974652" y="1473902"/>
                  </a:cubicBezTo>
                  <a:cubicBezTo>
                    <a:pt x="1994591" y="1442754"/>
                    <a:pt x="2015778" y="1414098"/>
                    <a:pt x="2029486" y="1377968"/>
                  </a:cubicBezTo>
                  <a:cubicBezTo>
                    <a:pt x="2040702" y="1345574"/>
                    <a:pt x="2065627" y="1318164"/>
                    <a:pt x="2084321" y="1288262"/>
                  </a:cubicBezTo>
                  <a:cubicBezTo>
                    <a:pt x="2094290" y="1273312"/>
                    <a:pt x="2105507" y="1259607"/>
                    <a:pt x="2115477" y="1244656"/>
                  </a:cubicBezTo>
                  <a:cubicBezTo>
                    <a:pt x="2125447" y="1232197"/>
                    <a:pt x="2136663" y="1219738"/>
                    <a:pt x="2144140" y="1206033"/>
                  </a:cubicBezTo>
                  <a:cubicBezTo>
                    <a:pt x="2166573" y="1163672"/>
                    <a:pt x="2191498" y="1123804"/>
                    <a:pt x="2220161" y="1085180"/>
                  </a:cubicBezTo>
                  <a:cubicBezTo>
                    <a:pt x="2233870" y="1068984"/>
                    <a:pt x="2250071" y="1055279"/>
                    <a:pt x="2263780" y="1041574"/>
                  </a:cubicBezTo>
                  <a:cubicBezTo>
                    <a:pt x="2272503" y="1016656"/>
                    <a:pt x="2282473" y="990492"/>
                    <a:pt x="2289950" y="965574"/>
                  </a:cubicBezTo>
                  <a:cubicBezTo>
                    <a:pt x="2297428" y="935672"/>
                    <a:pt x="2313629" y="912000"/>
                    <a:pt x="2327338" y="885836"/>
                  </a:cubicBezTo>
                  <a:cubicBezTo>
                    <a:pt x="2351016" y="836000"/>
                    <a:pt x="2392142" y="788656"/>
                    <a:pt x="2383419" y="726361"/>
                  </a:cubicBezTo>
                  <a:cubicBezTo>
                    <a:pt x="2383419" y="725115"/>
                    <a:pt x="2385911" y="722623"/>
                    <a:pt x="2390896" y="717640"/>
                  </a:cubicBezTo>
                  <a:cubicBezTo>
                    <a:pt x="2393388" y="721377"/>
                    <a:pt x="2398374" y="725115"/>
                    <a:pt x="2402112" y="727607"/>
                  </a:cubicBezTo>
                  <a:cubicBezTo>
                    <a:pt x="2412082" y="715148"/>
                    <a:pt x="2422052" y="701443"/>
                    <a:pt x="2433268" y="686492"/>
                  </a:cubicBezTo>
                  <a:cubicBezTo>
                    <a:pt x="2427660" y="670296"/>
                    <a:pt x="2426726" y="655033"/>
                    <a:pt x="2430620" y="641017"/>
                  </a:cubicBezTo>
                  <a:lnTo>
                    <a:pt x="2455943" y="604467"/>
                  </a:lnTo>
                  <a:lnTo>
                    <a:pt x="2458193" y="617967"/>
                  </a:lnTo>
                  <a:cubicBezTo>
                    <a:pt x="2470656" y="608000"/>
                    <a:pt x="2474394" y="598033"/>
                    <a:pt x="2461932" y="584328"/>
                  </a:cubicBezTo>
                  <a:lnTo>
                    <a:pt x="2463178" y="585574"/>
                  </a:lnTo>
                  <a:lnTo>
                    <a:pt x="2477629" y="521767"/>
                  </a:lnTo>
                  <a:lnTo>
                    <a:pt x="2481872" y="534492"/>
                  </a:lnTo>
                  <a:cubicBezTo>
                    <a:pt x="2483118" y="533246"/>
                    <a:pt x="2484364" y="533246"/>
                    <a:pt x="2485610" y="533246"/>
                  </a:cubicBezTo>
                  <a:lnTo>
                    <a:pt x="2485610" y="519541"/>
                  </a:lnTo>
                  <a:cubicBezTo>
                    <a:pt x="2488103" y="518295"/>
                    <a:pt x="2490596" y="518295"/>
                    <a:pt x="2493088" y="517049"/>
                  </a:cubicBezTo>
                  <a:lnTo>
                    <a:pt x="2493396" y="517666"/>
                  </a:lnTo>
                  <a:lnTo>
                    <a:pt x="2493088" y="518295"/>
                  </a:lnTo>
                  <a:lnTo>
                    <a:pt x="2494334" y="519541"/>
                  </a:lnTo>
                  <a:lnTo>
                    <a:pt x="2493396" y="517666"/>
                  </a:lnTo>
                  <a:lnTo>
                    <a:pt x="2512561" y="478582"/>
                  </a:lnTo>
                  <a:cubicBezTo>
                    <a:pt x="2517078" y="464722"/>
                    <a:pt x="2520505" y="450394"/>
                    <a:pt x="2525490" y="436066"/>
                  </a:cubicBezTo>
                  <a:cubicBezTo>
                    <a:pt x="2540445" y="388722"/>
                    <a:pt x="2555400" y="337639"/>
                    <a:pt x="2604003" y="311475"/>
                  </a:cubicBezTo>
                  <a:lnTo>
                    <a:pt x="2624059" y="293785"/>
                  </a:lnTo>
                  <a:lnTo>
                    <a:pt x="2623943" y="294033"/>
                  </a:lnTo>
                  <a:lnTo>
                    <a:pt x="2626436" y="294033"/>
                  </a:lnTo>
                  <a:lnTo>
                    <a:pt x="2625190" y="292787"/>
                  </a:lnTo>
                  <a:lnTo>
                    <a:pt x="2624059" y="293785"/>
                  </a:lnTo>
                  <a:lnTo>
                    <a:pt x="2641391" y="256655"/>
                  </a:lnTo>
                  <a:lnTo>
                    <a:pt x="2627026" y="237508"/>
                  </a:lnTo>
                  <a:lnTo>
                    <a:pt x="2648868" y="220524"/>
                  </a:lnTo>
                  <a:cubicBezTo>
                    <a:pt x="2643883" y="211803"/>
                    <a:pt x="2640144" y="206819"/>
                    <a:pt x="2635159" y="198098"/>
                  </a:cubicBezTo>
                  <a:cubicBezTo>
                    <a:pt x="2643883" y="193114"/>
                    <a:pt x="2652607" y="188131"/>
                    <a:pt x="2662577" y="181901"/>
                  </a:cubicBezTo>
                  <a:cubicBezTo>
                    <a:pt x="2668808" y="164459"/>
                    <a:pt x="2676285" y="144524"/>
                    <a:pt x="2683763" y="122098"/>
                  </a:cubicBezTo>
                  <a:cubicBezTo>
                    <a:pt x="2691240" y="122098"/>
                    <a:pt x="2699964" y="122098"/>
                    <a:pt x="2708688" y="122098"/>
                  </a:cubicBezTo>
                  <a:cubicBezTo>
                    <a:pt x="2739844" y="98426"/>
                    <a:pt x="2771000" y="74754"/>
                    <a:pt x="2805894" y="48590"/>
                  </a:cubicBezTo>
                  <a:cubicBezTo>
                    <a:pt x="2808387" y="64787"/>
                    <a:pt x="2810880" y="76000"/>
                    <a:pt x="2812126" y="89705"/>
                  </a:cubicBezTo>
                  <a:cubicBezTo>
                    <a:pt x="2832066" y="59803"/>
                    <a:pt x="2845774" y="23672"/>
                    <a:pt x="2891885" y="36131"/>
                  </a:cubicBezTo>
                  <a:lnTo>
                    <a:pt x="2905355" y="56943"/>
                  </a:lnTo>
                  <a:lnTo>
                    <a:pt x="2904348" y="57311"/>
                  </a:lnTo>
                  <a:lnTo>
                    <a:pt x="2904088" y="60043"/>
                  </a:lnTo>
                  <a:lnTo>
                    <a:pt x="2892197" y="81606"/>
                  </a:lnTo>
                  <a:cubicBezTo>
                    <a:pt x="2888458" y="89705"/>
                    <a:pt x="2888146" y="98426"/>
                    <a:pt x="2899363" y="109639"/>
                  </a:cubicBezTo>
                  <a:lnTo>
                    <a:pt x="2904088" y="60043"/>
                  </a:lnTo>
                  <a:lnTo>
                    <a:pt x="2905594" y="57311"/>
                  </a:lnTo>
                  <a:lnTo>
                    <a:pt x="2905355" y="56943"/>
                  </a:lnTo>
                  <a:lnTo>
                    <a:pt x="2955444" y="38623"/>
                  </a:lnTo>
                  <a:cubicBezTo>
                    <a:pt x="2956690" y="49836"/>
                    <a:pt x="2957936" y="61049"/>
                    <a:pt x="2959182" y="74754"/>
                  </a:cubicBezTo>
                  <a:cubicBezTo>
                    <a:pt x="2966660" y="74754"/>
                    <a:pt x="2977876" y="73508"/>
                    <a:pt x="2987846" y="73508"/>
                  </a:cubicBezTo>
                  <a:cubicBezTo>
                    <a:pt x="2999062" y="85967"/>
                    <a:pt x="3010278" y="97180"/>
                    <a:pt x="3022740" y="110885"/>
                  </a:cubicBezTo>
                  <a:cubicBezTo>
                    <a:pt x="3027726" y="90950"/>
                    <a:pt x="3027726" y="90950"/>
                    <a:pt x="2985353" y="48590"/>
                  </a:cubicBezTo>
                  <a:lnTo>
                    <a:pt x="2986600" y="49836"/>
                  </a:lnTo>
                  <a:cubicBezTo>
                    <a:pt x="2991584" y="36131"/>
                    <a:pt x="2995323" y="23672"/>
                    <a:pt x="3002801" y="0"/>
                  </a:cubicBezTo>
                  <a:close/>
                </a:path>
              </a:pathLst>
            </a:custGeom>
            <a:solidFill>
              <a:srgbClr val="20A1A5">
                <a:alpha val="69800"/>
              </a:srgbClr>
            </a:solidFill>
            <a:ln>
              <a:noFill/>
            </a:ln>
          </p:spPr>
          <p:txBody>
            <a:bodyPr anchorCtr="0" anchor="ctr" bIns="22850" lIns="45725" spcFirstLastPara="1" rIns="45725" wrap="square" tIns="2285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747993"/>
                </a:solidFill>
                <a:latin typeface="Jost Light"/>
                <a:ea typeface="Jost Light"/>
                <a:cs typeface="Jost Light"/>
                <a:sym typeface="Jost Light"/>
              </a:endParaRPr>
            </a:p>
          </p:txBody>
        </p:sp>
        <p:sp>
          <p:nvSpPr>
            <p:cNvPr id="707" name="Google Shape;707;g311d5cb9a0a_0_438"/>
            <p:cNvSpPr/>
            <p:nvPr/>
          </p:nvSpPr>
          <p:spPr>
            <a:xfrm>
              <a:off x="12623631" y="9392248"/>
              <a:ext cx="246080" cy="217341"/>
            </a:xfrm>
            <a:custGeom>
              <a:rect b="b" l="l" r="r" t="t"/>
              <a:pathLst>
                <a:path extrusionOk="0" h="218433" w="246080">
                  <a:moveTo>
                    <a:pt x="98777" y="171787"/>
                  </a:moveTo>
                  <a:cubicBezTo>
                    <a:pt x="109750" y="172291"/>
                    <a:pt x="117466" y="184387"/>
                    <a:pt x="125183" y="200514"/>
                  </a:cubicBezTo>
                  <a:cubicBezTo>
                    <a:pt x="111036" y="206487"/>
                    <a:pt x="100747" y="212460"/>
                    <a:pt x="90458" y="218433"/>
                  </a:cubicBezTo>
                  <a:cubicBezTo>
                    <a:pt x="75024" y="202903"/>
                    <a:pt x="66021" y="187373"/>
                    <a:pt x="86599" y="175427"/>
                  </a:cubicBezTo>
                  <a:cubicBezTo>
                    <a:pt x="91101" y="172739"/>
                    <a:pt x="95120" y="171619"/>
                    <a:pt x="98777" y="171787"/>
                  </a:cubicBezTo>
                  <a:close/>
                  <a:moveTo>
                    <a:pt x="171158" y="111870"/>
                  </a:moveTo>
                  <a:cubicBezTo>
                    <a:pt x="191673" y="104295"/>
                    <a:pt x="207059" y="114395"/>
                    <a:pt x="218599" y="138381"/>
                  </a:cubicBezTo>
                  <a:cubicBezTo>
                    <a:pt x="209624" y="156055"/>
                    <a:pt x="200648" y="174991"/>
                    <a:pt x="189108" y="196453"/>
                  </a:cubicBezTo>
                  <a:cubicBezTo>
                    <a:pt x="166029" y="180041"/>
                    <a:pt x="142949" y="168679"/>
                    <a:pt x="148078" y="139643"/>
                  </a:cubicBezTo>
                  <a:cubicBezTo>
                    <a:pt x="150642" y="128281"/>
                    <a:pt x="160900" y="115657"/>
                    <a:pt x="171158" y="111870"/>
                  </a:cubicBezTo>
                  <a:close/>
                  <a:moveTo>
                    <a:pt x="199366" y="82425"/>
                  </a:moveTo>
                  <a:cubicBezTo>
                    <a:pt x="202114" y="83799"/>
                    <a:pt x="206236" y="86546"/>
                    <a:pt x="213106" y="90668"/>
                  </a:cubicBezTo>
                  <a:cubicBezTo>
                    <a:pt x="204862" y="90668"/>
                    <a:pt x="202114" y="92042"/>
                    <a:pt x="197992" y="92042"/>
                  </a:cubicBezTo>
                  <a:close/>
                  <a:moveTo>
                    <a:pt x="23241" y="64726"/>
                  </a:moveTo>
                  <a:cubicBezTo>
                    <a:pt x="28424" y="65118"/>
                    <a:pt x="34984" y="66536"/>
                    <a:pt x="43428" y="68627"/>
                  </a:cubicBezTo>
                  <a:cubicBezTo>
                    <a:pt x="48253" y="93713"/>
                    <a:pt x="48253" y="93713"/>
                    <a:pt x="22920" y="114022"/>
                  </a:cubicBezTo>
                  <a:cubicBezTo>
                    <a:pt x="15682" y="109243"/>
                    <a:pt x="7238" y="104465"/>
                    <a:pt x="0" y="98492"/>
                  </a:cubicBezTo>
                  <a:cubicBezTo>
                    <a:pt x="4524" y="71614"/>
                    <a:pt x="7691" y="63550"/>
                    <a:pt x="23241" y="64726"/>
                  </a:cubicBezTo>
                  <a:close/>
                  <a:moveTo>
                    <a:pt x="217565" y="16330"/>
                  </a:moveTo>
                  <a:cubicBezTo>
                    <a:pt x="227070" y="23657"/>
                    <a:pt x="233011" y="30984"/>
                    <a:pt x="246080" y="43196"/>
                  </a:cubicBezTo>
                  <a:cubicBezTo>
                    <a:pt x="228258" y="45638"/>
                    <a:pt x="217565" y="46860"/>
                    <a:pt x="208060" y="48081"/>
                  </a:cubicBezTo>
                  <a:cubicBezTo>
                    <a:pt x="206872" y="45638"/>
                    <a:pt x="204495" y="41975"/>
                    <a:pt x="203307" y="39532"/>
                  </a:cubicBezTo>
                  <a:cubicBezTo>
                    <a:pt x="208060" y="32205"/>
                    <a:pt x="211624" y="26099"/>
                    <a:pt x="217565" y="16330"/>
                  </a:cubicBezTo>
                  <a:close/>
                  <a:moveTo>
                    <a:pt x="205779" y="0"/>
                  </a:moveTo>
                  <a:cubicBezTo>
                    <a:pt x="206695" y="2747"/>
                    <a:pt x="206695" y="5495"/>
                    <a:pt x="207610" y="8243"/>
                  </a:cubicBezTo>
                  <a:cubicBezTo>
                    <a:pt x="206695" y="9617"/>
                    <a:pt x="205779" y="9617"/>
                    <a:pt x="205779" y="9617"/>
                  </a:cubicBezTo>
                  <a:cubicBezTo>
                    <a:pt x="204863" y="8243"/>
                    <a:pt x="203948" y="4121"/>
                    <a:pt x="203033" y="1374"/>
                  </a:cubicBezTo>
                  <a:cubicBezTo>
                    <a:pt x="203948" y="1374"/>
                    <a:pt x="204863" y="0"/>
                    <a:pt x="205779" y="0"/>
                  </a:cubicBezTo>
                  <a:close/>
                </a:path>
              </a:pathLst>
            </a:custGeom>
            <a:solidFill>
              <a:srgbClr val="20A1A5">
                <a:alpha val="49800"/>
              </a:srgbClr>
            </a:solidFill>
            <a:ln>
              <a:noFill/>
            </a:ln>
          </p:spPr>
          <p:txBody>
            <a:bodyPr anchorCtr="0" anchor="ctr" bIns="22850" lIns="45725" spcFirstLastPara="1" rIns="45725" wrap="square" tIns="2285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747993"/>
                </a:solidFill>
                <a:latin typeface="Jost Light"/>
                <a:ea typeface="Jost Light"/>
                <a:cs typeface="Jost Light"/>
                <a:sym typeface="Jost Light"/>
              </a:endParaRPr>
            </a:p>
          </p:txBody>
        </p:sp>
        <p:sp>
          <p:nvSpPr>
            <p:cNvPr id="708" name="Google Shape;708;g311d5cb9a0a_0_438"/>
            <p:cNvSpPr/>
            <p:nvPr/>
          </p:nvSpPr>
          <p:spPr>
            <a:xfrm>
              <a:off x="12485572" y="8627372"/>
              <a:ext cx="3389093" cy="3030989"/>
            </a:xfrm>
            <a:custGeom>
              <a:rect b="b" l="l" r="r" t="t"/>
              <a:pathLst>
                <a:path extrusionOk="0" h="3030989" w="3389093">
                  <a:moveTo>
                    <a:pt x="2092081" y="2794093"/>
                  </a:moveTo>
                  <a:cubicBezTo>
                    <a:pt x="2104383" y="2791571"/>
                    <a:pt x="2109305" y="2813011"/>
                    <a:pt x="2122838" y="2801660"/>
                  </a:cubicBezTo>
                  <a:cubicBezTo>
                    <a:pt x="2132680" y="2809227"/>
                    <a:pt x="2131450" y="2819317"/>
                    <a:pt x="2128989" y="2829406"/>
                  </a:cubicBezTo>
                  <a:cubicBezTo>
                    <a:pt x="2125298" y="2834451"/>
                    <a:pt x="2117917" y="2833190"/>
                    <a:pt x="2114226" y="2839496"/>
                  </a:cubicBezTo>
                  <a:lnTo>
                    <a:pt x="2114226" y="2843279"/>
                  </a:lnTo>
                  <a:lnTo>
                    <a:pt x="2115456" y="2847063"/>
                  </a:lnTo>
                  <a:cubicBezTo>
                    <a:pt x="2111765" y="2853369"/>
                    <a:pt x="2115456" y="2867242"/>
                    <a:pt x="2101923" y="2864719"/>
                  </a:cubicBezTo>
                  <a:cubicBezTo>
                    <a:pt x="2095771" y="2859675"/>
                    <a:pt x="2089620" y="2855891"/>
                    <a:pt x="2084699" y="2850846"/>
                  </a:cubicBezTo>
                  <a:cubicBezTo>
                    <a:pt x="2077317" y="2852108"/>
                    <a:pt x="2071166" y="2853369"/>
                    <a:pt x="2068705" y="2860936"/>
                  </a:cubicBezTo>
                  <a:cubicBezTo>
                    <a:pt x="2067475" y="2863458"/>
                    <a:pt x="2066245" y="2863458"/>
                    <a:pt x="2065014" y="2863458"/>
                  </a:cubicBezTo>
                  <a:cubicBezTo>
                    <a:pt x="2062554" y="2863458"/>
                    <a:pt x="2061324" y="2862197"/>
                    <a:pt x="2061324" y="2862197"/>
                  </a:cubicBezTo>
                  <a:cubicBezTo>
                    <a:pt x="2053942" y="2859675"/>
                    <a:pt x="2052712" y="2853369"/>
                    <a:pt x="2051481" y="2847063"/>
                  </a:cubicBezTo>
                  <a:cubicBezTo>
                    <a:pt x="2061324" y="2843279"/>
                    <a:pt x="2057633" y="2814272"/>
                    <a:pt x="2079778" y="2830668"/>
                  </a:cubicBezTo>
                  <a:cubicBezTo>
                    <a:pt x="2082238" y="2831929"/>
                    <a:pt x="2088390" y="2821839"/>
                    <a:pt x="2084699" y="2815533"/>
                  </a:cubicBezTo>
                  <a:cubicBezTo>
                    <a:pt x="2078548" y="2804183"/>
                    <a:pt x="2084699" y="2797877"/>
                    <a:pt x="2092081" y="2794093"/>
                  </a:cubicBezTo>
                  <a:close/>
                  <a:moveTo>
                    <a:pt x="3012532" y="1621443"/>
                  </a:moveTo>
                  <a:cubicBezTo>
                    <a:pt x="3013779" y="1622691"/>
                    <a:pt x="3012532" y="1622691"/>
                    <a:pt x="3011285" y="1622691"/>
                  </a:cubicBezTo>
                  <a:lnTo>
                    <a:pt x="3011501" y="1621959"/>
                  </a:lnTo>
                  <a:close/>
                  <a:moveTo>
                    <a:pt x="1922747" y="0"/>
                  </a:moveTo>
                  <a:cubicBezTo>
                    <a:pt x="1942697" y="23698"/>
                    <a:pt x="1943944" y="51138"/>
                    <a:pt x="1947685" y="78578"/>
                  </a:cubicBezTo>
                  <a:cubicBezTo>
                    <a:pt x="1948932" y="77331"/>
                    <a:pt x="1952673" y="77331"/>
                    <a:pt x="1955166" y="77331"/>
                  </a:cubicBezTo>
                  <a:cubicBezTo>
                    <a:pt x="1970129" y="71094"/>
                    <a:pt x="1991326" y="46149"/>
                    <a:pt x="1991326" y="88556"/>
                  </a:cubicBezTo>
                  <a:cubicBezTo>
                    <a:pt x="1991326" y="98534"/>
                    <a:pt x="2001301" y="108512"/>
                    <a:pt x="2007536" y="118490"/>
                  </a:cubicBezTo>
                  <a:cubicBezTo>
                    <a:pt x="2007536" y="119737"/>
                    <a:pt x="2007536" y="122232"/>
                    <a:pt x="2007536" y="123479"/>
                  </a:cubicBezTo>
                  <a:cubicBezTo>
                    <a:pt x="2008783" y="148425"/>
                    <a:pt x="2006289" y="177112"/>
                    <a:pt x="2047436" y="162144"/>
                  </a:cubicBezTo>
                  <a:cubicBezTo>
                    <a:pt x="2049930" y="160897"/>
                    <a:pt x="2053671" y="159650"/>
                    <a:pt x="2056165" y="158403"/>
                  </a:cubicBezTo>
                  <a:cubicBezTo>
                    <a:pt x="2058659" y="157155"/>
                    <a:pt x="2061152" y="154661"/>
                    <a:pt x="2063646" y="153414"/>
                  </a:cubicBezTo>
                  <a:cubicBezTo>
                    <a:pt x="2064893" y="152166"/>
                    <a:pt x="2066140" y="152166"/>
                    <a:pt x="2068634" y="150919"/>
                  </a:cubicBezTo>
                  <a:cubicBezTo>
                    <a:pt x="2074868" y="153414"/>
                    <a:pt x="2077362" y="159650"/>
                    <a:pt x="2078609" y="165886"/>
                  </a:cubicBezTo>
                  <a:cubicBezTo>
                    <a:pt x="2074868" y="170875"/>
                    <a:pt x="2077362" y="179606"/>
                    <a:pt x="2071127" y="184595"/>
                  </a:cubicBezTo>
                  <a:cubicBezTo>
                    <a:pt x="2067387" y="190832"/>
                    <a:pt x="2063646" y="197068"/>
                    <a:pt x="2068634" y="205799"/>
                  </a:cubicBezTo>
                  <a:cubicBezTo>
                    <a:pt x="2066140" y="197068"/>
                    <a:pt x="2067387" y="189584"/>
                    <a:pt x="2072374" y="183348"/>
                  </a:cubicBezTo>
                  <a:cubicBezTo>
                    <a:pt x="2072374" y="177112"/>
                    <a:pt x="2096065" y="178359"/>
                    <a:pt x="2078609" y="165886"/>
                  </a:cubicBezTo>
                  <a:cubicBezTo>
                    <a:pt x="2087337" y="159650"/>
                    <a:pt x="2089831" y="154661"/>
                    <a:pt x="2084843" y="143435"/>
                  </a:cubicBezTo>
                  <a:cubicBezTo>
                    <a:pt x="2081103" y="128468"/>
                    <a:pt x="2096065" y="111007"/>
                    <a:pt x="2112275" y="111007"/>
                  </a:cubicBezTo>
                  <a:cubicBezTo>
                    <a:pt x="2113522" y="111007"/>
                    <a:pt x="2114769" y="111007"/>
                    <a:pt x="2116015" y="111007"/>
                  </a:cubicBezTo>
                  <a:cubicBezTo>
                    <a:pt x="2125991" y="111007"/>
                    <a:pt x="2113522" y="138446"/>
                    <a:pt x="2130978" y="125974"/>
                  </a:cubicBezTo>
                  <a:cubicBezTo>
                    <a:pt x="2142200" y="118490"/>
                    <a:pt x="2125991" y="107265"/>
                    <a:pt x="2125991" y="97287"/>
                  </a:cubicBezTo>
                  <a:cubicBezTo>
                    <a:pt x="2123497" y="79825"/>
                    <a:pt x="2125991" y="77331"/>
                    <a:pt x="2160904" y="73589"/>
                  </a:cubicBezTo>
                  <a:cubicBezTo>
                    <a:pt x="2140953" y="64858"/>
                    <a:pt x="2135966" y="54880"/>
                    <a:pt x="2148435" y="38665"/>
                  </a:cubicBezTo>
                  <a:cubicBezTo>
                    <a:pt x="2157163" y="27440"/>
                    <a:pt x="2154669" y="9978"/>
                    <a:pt x="2169632" y="2495"/>
                  </a:cubicBezTo>
                  <a:cubicBezTo>
                    <a:pt x="2170879" y="3742"/>
                    <a:pt x="2173373" y="6236"/>
                    <a:pt x="2174619" y="6236"/>
                  </a:cubicBezTo>
                  <a:cubicBezTo>
                    <a:pt x="2183348" y="8731"/>
                    <a:pt x="2193323" y="0"/>
                    <a:pt x="2197064" y="13720"/>
                  </a:cubicBezTo>
                  <a:cubicBezTo>
                    <a:pt x="2199557" y="19956"/>
                    <a:pt x="2199557" y="23698"/>
                    <a:pt x="2194570" y="27440"/>
                  </a:cubicBezTo>
                  <a:cubicBezTo>
                    <a:pt x="2183348" y="36171"/>
                    <a:pt x="2179607" y="18709"/>
                    <a:pt x="2167138" y="21204"/>
                  </a:cubicBezTo>
                  <a:cubicBezTo>
                    <a:pt x="2177113" y="47396"/>
                    <a:pt x="2185842" y="72341"/>
                    <a:pt x="2194570" y="97287"/>
                  </a:cubicBezTo>
                  <a:cubicBezTo>
                    <a:pt x="2197064" y="102276"/>
                    <a:pt x="2200804" y="103523"/>
                    <a:pt x="2207039" y="104770"/>
                  </a:cubicBezTo>
                  <a:cubicBezTo>
                    <a:pt x="2223248" y="108512"/>
                    <a:pt x="2224495" y="115996"/>
                    <a:pt x="2215767" y="130963"/>
                  </a:cubicBezTo>
                  <a:cubicBezTo>
                    <a:pt x="2213273" y="134705"/>
                    <a:pt x="2212026" y="139694"/>
                    <a:pt x="2209533" y="144683"/>
                  </a:cubicBezTo>
                  <a:cubicBezTo>
                    <a:pt x="2207039" y="152166"/>
                    <a:pt x="2212026" y="149672"/>
                    <a:pt x="2217014" y="162144"/>
                  </a:cubicBezTo>
                  <a:cubicBezTo>
                    <a:pt x="2223248" y="175864"/>
                    <a:pt x="2230730" y="190832"/>
                    <a:pt x="2234470" y="205799"/>
                  </a:cubicBezTo>
                  <a:cubicBezTo>
                    <a:pt x="2235717" y="212035"/>
                    <a:pt x="2235717" y="218271"/>
                    <a:pt x="2238211" y="225755"/>
                  </a:cubicBezTo>
                  <a:cubicBezTo>
                    <a:pt x="2243199" y="238228"/>
                    <a:pt x="2249433" y="251947"/>
                    <a:pt x="2238211" y="265667"/>
                  </a:cubicBezTo>
                  <a:lnTo>
                    <a:pt x="2227049" y="268148"/>
                  </a:lnTo>
                  <a:lnTo>
                    <a:pt x="2226080" y="267383"/>
                  </a:lnTo>
                  <a:lnTo>
                    <a:pt x="2218261" y="260678"/>
                  </a:lnTo>
                  <a:cubicBezTo>
                    <a:pt x="2215767" y="261926"/>
                    <a:pt x="2219508" y="263173"/>
                    <a:pt x="2220755" y="263173"/>
                  </a:cubicBezTo>
                  <a:lnTo>
                    <a:pt x="2226080" y="267383"/>
                  </a:lnTo>
                  <a:lnTo>
                    <a:pt x="2226989" y="268162"/>
                  </a:lnTo>
                  <a:lnTo>
                    <a:pt x="2227049" y="268148"/>
                  </a:lnTo>
                  <a:lnTo>
                    <a:pt x="2243238" y="280946"/>
                  </a:lnTo>
                  <a:cubicBezTo>
                    <a:pt x="2259486" y="296849"/>
                    <a:pt x="2257850" y="309945"/>
                    <a:pt x="2245693" y="345492"/>
                  </a:cubicBezTo>
                  <a:cubicBezTo>
                    <a:pt x="2244446" y="350481"/>
                    <a:pt x="2259408" y="360459"/>
                    <a:pt x="2246939" y="367943"/>
                  </a:cubicBezTo>
                  <a:cubicBezTo>
                    <a:pt x="2236964" y="375427"/>
                    <a:pt x="2224495" y="389147"/>
                    <a:pt x="2213273" y="375427"/>
                  </a:cubicBezTo>
                  <a:cubicBezTo>
                    <a:pt x="2199557" y="357965"/>
                    <a:pt x="2193323" y="338009"/>
                    <a:pt x="2218261" y="323042"/>
                  </a:cubicBezTo>
                  <a:cubicBezTo>
                    <a:pt x="2223248" y="323042"/>
                    <a:pt x="2229483" y="321794"/>
                    <a:pt x="2225742" y="330525"/>
                  </a:cubicBezTo>
                  <a:cubicBezTo>
                    <a:pt x="2230730" y="321794"/>
                    <a:pt x="2223248" y="323042"/>
                    <a:pt x="2220755" y="320547"/>
                  </a:cubicBezTo>
                  <a:cubicBezTo>
                    <a:pt x="2193323" y="300591"/>
                    <a:pt x="2179607" y="342998"/>
                    <a:pt x="2149682" y="333020"/>
                  </a:cubicBezTo>
                  <a:cubicBezTo>
                    <a:pt x="2149682" y="333020"/>
                    <a:pt x="2154669" y="344245"/>
                    <a:pt x="2154669" y="339256"/>
                  </a:cubicBezTo>
                  <a:cubicBezTo>
                    <a:pt x="2154669" y="335514"/>
                    <a:pt x="2155916" y="335514"/>
                    <a:pt x="2157163" y="336761"/>
                  </a:cubicBezTo>
                  <a:cubicBezTo>
                    <a:pt x="2172126" y="341750"/>
                    <a:pt x="2183348" y="349234"/>
                    <a:pt x="2169632" y="365448"/>
                  </a:cubicBezTo>
                  <a:cubicBezTo>
                    <a:pt x="2164644" y="367943"/>
                    <a:pt x="2162151" y="369190"/>
                    <a:pt x="2158410" y="369190"/>
                  </a:cubicBezTo>
                  <a:cubicBezTo>
                    <a:pt x="2155916" y="370438"/>
                    <a:pt x="2153422" y="371685"/>
                    <a:pt x="2150929" y="371685"/>
                  </a:cubicBezTo>
                  <a:cubicBezTo>
                    <a:pt x="2172437" y="410973"/>
                    <a:pt x="2153267" y="443246"/>
                    <a:pt x="2139181" y="475870"/>
                  </a:cubicBezTo>
                  <a:lnTo>
                    <a:pt x="2130624" y="502283"/>
                  </a:lnTo>
                  <a:lnTo>
                    <a:pt x="2120208" y="514631"/>
                  </a:lnTo>
                  <a:lnTo>
                    <a:pt x="2112275" y="511378"/>
                  </a:lnTo>
                  <a:cubicBezTo>
                    <a:pt x="2104793" y="505142"/>
                    <a:pt x="2091078" y="507637"/>
                    <a:pt x="2091078" y="492669"/>
                  </a:cubicBezTo>
                  <a:cubicBezTo>
                    <a:pt x="2091078" y="481444"/>
                    <a:pt x="2097312" y="472713"/>
                    <a:pt x="2101053" y="458993"/>
                  </a:cubicBezTo>
                  <a:cubicBezTo>
                    <a:pt x="2088584" y="465230"/>
                    <a:pt x="2066140" y="457746"/>
                    <a:pt x="2081103" y="483939"/>
                  </a:cubicBezTo>
                  <a:cubicBezTo>
                    <a:pt x="2077362" y="491422"/>
                    <a:pt x="2081103" y="492669"/>
                    <a:pt x="2088584" y="492669"/>
                  </a:cubicBezTo>
                  <a:cubicBezTo>
                    <a:pt x="2097936" y="508572"/>
                    <a:pt x="2107287" y="523071"/>
                    <a:pt x="2119795" y="515120"/>
                  </a:cubicBezTo>
                  <a:lnTo>
                    <a:pt x="2120208" y="514631"/>
                  </a:lnTo>
                  <a:lnTo>
                    <a:pt x="2121783" y="515276"/>
                  </a:lnTo>
                  <a:cubicBezTo>
                    <a:pt x="2125056" y="515120"/>
                    <a:pt x="2127861" y="513249"/>
                    <a:pt x="2128485" y="508884"/>
                  </a:cubicBezTo>
                  <a:lnTo>
                    <a:pt x="2130624" y="502283"/>
                  </a:lnTo>
                  <a:lnTo>
                    <a:pt x="2133472" y="498906"/>
                  </a:lnTo>
                  <a:cubicBezTo>
                    <a:pt x="2135966" y="492669"/>
                    <a:pt x="2140953" y="492669"/>
                    <a:pt x="2145941" y="495164"/>
                  </a:cubicBezTo>
                  <a:cubicBezTo>
                    <a:pt x="2155916" y="498906"/>
                    <a:pt x="2162151" y="507637"/>
                    <a:pt x="2164644" y="517615"/>
                  </a:cubicBezTo>
                  <a:cubicBezTo>
                    <a:pt x="2167138" y="525098"/>
                    <a:pt x="2164644" y="533829"/>
                    <a:pt x="2157163" y="532582"/>
                  </a:cubicBezTo>
                  <a:cubicBezTo>
                    <a:pt x="2116015" y="532582"/>
                    <a:pt x="2101053" y="568753"/>
                    <a:pt x="2077362" y="593698"/>
                  </a:cubicBezTo>
                  <a:cubicBezTo>
                    <a:pt x="2066140" y="602429"/>
                    <a:pt x="2061152" y="613654"/>
                    <a:pt x="2057412" y="627374"/>
                  </a:cubicBezTo>
                  <a:cubicBezTo>
                    <a:pt x="2056165" y="636105"/>
                    <a:pt x="2049930" y="649825"/>
                    <a:pt x="2039955" y="649825"/>
                  </a:cubicBezTo>
                  <a:cubicBezTo>
                    <a:pt x="2026239" y="649825"/>
                    <a:pt x="2026239" y="636105"/>
                    <a:pt x="2022499" y="626127"/>
                  </a:cubicBezTo>
                  <a:cubicBezTo>
                    <a:pt x="2020005" y="621138"/>
                    <a:pt x="2020005" y="616149"/>
                    <a:pt x="2015017" y="612407"/>
                  </a:cubicBezTo>
                  <a:cubicBezTo>
                    <a:pt x="2006289" y="613654"/>
                    <a:pt x="2003795" y="622385"/>
                    <a:pt x="1998808" y="628621"/>
                  </a:cubicBezTo>
                  <a:cubicBezTo>
                    <a:pt x="1991326" y="637352"/>
                    <a:pt x="1982598" y="649825"/>
                    <a:pt x="1967635" y="636105"/>
                  </a:cubicBezTo>
                  <a:cubicBezTo>
                    <a:pt x="1963895" y="628621"/>
                    <a:pt x="1968882" y="622385"/>
                    <a:pt x="1971376" y="617396"/>
                  </a:cubicBezTo>
                  <a:cubicBezTo>
                    <a:pt x="1975117" y="611159"/>
                    <a:pt x="1975117" y="606170"/>
                    <a:pt x="1967635" y="602429"/>
                  </a:cubicBezTo>
                  <a:cubicBezTo>
                    <a:pt x="1962024" y="596816"/>
                    <a:pt x="1961089" y="591203"/>
                    <a:pt x="1962336" y="585746"/>
                  </a:cubicBezTo>
                  <a:lnTo>
                    <a:pt x="1969516" y="571239"/>
                  </a:lnTo>
                  <a:lnTo>
                    <a:pt x="1971059" y="570004"/>
                  </a:lnTo>
                  <a:lnTo>
                    <a:pt x="2005665" y="570155"/>
                  </a:lnTo>
                  <a:lnTo>
                    <a:pt x="2007052" y="570102"/>
                  </a:lnTo>
                  <a:lnTo>
                    <a:pt x="2009192" y="570253"/>
                  </a:lnTo>
                  <a:lnTo>
                    <a:pt x="2009714" y="570000"/>
                  </a:lnTo>
                  <a:lnTo>
                    <a:pt x="2023434" y="569473"/>
                  </a:lnTo>
                  <a:cubicBezTo>
                    <a:pt x="2029356" y="568596"/>
                    <a:pt x="2035279" y="566881"/>
                    <a:pt x="2041202" y="563763"/>
                  </a:cubicBezTo>
                  <a:cubicBezTo>
                    <a:pt x="2051177" y="560022"/>
                    <a:pt x="2066140" y="561269"/>
                    <a:pt x="2066140" y="545054"/>
                  </a:cubicBezTo>
                  <a:cubicBezTo>
                    <a:pt x="2066140" y="525098"/>
                    <a:pt x="2049930" y="532582"/>
                    <a:pt x="2039955" y="528840"/>
                  </a:cubicBezTo>
                  <a:cubicBezTo>
                    <a:pt x="2033721" y="525098"/>
                    <a:pt x="2027486" y="518862"/>
                    <a:pt x="2016264" y="525098"/>
                  </a:cubicBezTo>
                  <a:cubicBezTo>
                    <a:pt x="2010030" y="537571"/>
                    <a:pt x="2037461" y="550044"/>
                    <a:pt x="2020005" y="565011"/>
                  </a:cubicBezTo>
                  <a:lnTo>
                    <a:pt x="2009714" y="570000"/>
                  </a:lnTo>
                  <a:lnTo>
                    <a:pt x="2007052" y="570102"/>
                  </a:lnTo>
                  <a:lnTo>
                    <a:pt x="1998963" y="569532"/>
                  </a:lnTo>
                  <a:cubicBezTo>
                    <a:pt x="1992261" y="567817"/>
                    <a:pt x="1985715" y="564387"/>
                    <a:pt x="1978857" y="563763"/>
                  </a:cubicBezTo>
                  <a:lnTo>
                    <a:pt x="1971059" y="570004"/>
                  </a:lnTo>
                  <a:lnTo>
                    <a:pt x="1970129" y="570000"/>
                  </a:lnTo>
                  <a:lnTo>
                    <a:pt x="1969516" y="571239"/>
                  </a:lnTo>
                  <a:lnTo>
                    <a:pt x="1966388" y="573742"/>
                  </a:lnTo>
                  <a:cubicBezTo>
                    <a:pt x="1941451" y="589956"/>
                    <a:pt x="1972623" y="611159"/>
                    <a:pt x="1963895" y="629868"/>
                  </a:cubicBezTo>
                  <a:cubicBezTo>
                    <a:pt x="1940204" y="653566"/>
                    <a:pt x="1948932" y="688490"/>
                    <a:pt x="1933969" y="714682"/>
                  </a:cubicBezTo>
                  <a:cubicBezTo>
                    <a:pt x="1928981" y="722166"/>
                    <a:pt x="1928981" y="732144"/>
                    <a:pt x="1922747" y="739628"/>
                  </a:cubicBezTo>
                  <a:cubicBezTo>
                    <a:pt x="1920253" y="744617"/>
                    <a:pt x="1915266" y="748359"/>
                    <a:pt x="1910278" y="744617"/>
                  </a:cubicBezTo>
                  <a:lnTo>
                    <a:pt x="1906135" y="734184"/>
                  </a:lnTo>
                  <a:lnTo>
                    <a:pt x="1904044" y="720919"/>
                  </a:lnTo>
                  <a:cubicBezTo>
                    <a:pt x="1905914" y="724660"/>
                    <a:pt x="1905602" y="729026"/>
                    <a:pt x="1905758" y="733235"/>
                  </a:cubicBezTo>
                  <a:lnTo>
                    <a:pt x="1906135" y="734184"/>
                  </a:lnTo>
                  <a:lnTo>
                    <a:pt x="1906206" y="734638"/>
                  </a:lnTo>
                  <a:cubicBezTo>
                    <a:pt x="1903109" y="746565"/>
                    <a:pt x="1887210" y="754283"/>
                    <a:pt x="1885340" y="768315"/>
                  </a:cubicBezTo>
                  <a:cubicBezTo>
                    <a:pt x="1879106" y="801991"/>
                    <a:pt x="1900303" y="816958"/>
                    <a:pt x="1914019" y="839409"/>
                  </a:cubicBezTo>
                  <a:cubicBezTo>
                    <a:pt x="1921500" y="828183"/>
                    <a:pt x="1915266" y="818205"/>
                    <a:pt x="1914019" y="808227"/>
                  </a:cubicBezTo>
                  <a:cubicBezTo>
                    <a:pt x="1914019" y="798249"/>
                    <a:pt x="1916513" y="788271"/>
                    <a:pt x="1928981" y="793260"/>
                  </a:cubicBezTo>
                  <a:cubicBezTo>
                    <a:pt x="1947685" y="799496"/>
                    <a:pt x="1968882" y="790766"/>
                    <a:pt x="1985092" y="806980"/>
                  </a:cubicBezTo>
                  <a:cubicBezTo>
                    <a:pt x="1991326" y="819453"/>
                    <a:pt x="1986339" y="825689"/>
                    <a:pt x="1973870" y="829431"/>
                  </a:cubicBezTo>
                  <a:cubicBezTo>
                    <a:pt x="1965141" y="830678"/>
                    <a:pt x="1947685" y="830678"/>
                    <a:pt x="1957660" y="849387"/>
                  </a:cubicBezTo>
                  <a:cubicBezTo>
                    <a:pt x="1961401" y="850634"/>
                    <a:pt x="1966388" y="853129"/>
                    <a:pt x="1970129" y="856870"/>
                  </a:cubicBezTo>
                  <a:cubicBezTo>
                    <a:pt x="1975117" y="858118"/>
                    <a:pt x="1978857" y="863107"/>
                    <a:pt x="1982598" y="866849"/>
                  </a:cubicBezTo>
                  <a:cubicBezTo>
                    <a:pt x="1992573" y="896783"/>
                    <a:pt x="2001301" y="925470"/>
                    <a:pt x="1980104" y="955404"/>
                  </a:cubicBezTo>
                  <a:cubicBezTo>
                    <a:pt x="1972623" y="966630"/>
                    <a:pt x="1973870" y="975361"/>
                    <a:pt x="1988832" y="981597"/>
                  </a:cubicBezTo>
                  <a:cubicBezTo>
                    <a:pt x="2001301" y="985339"/>
                    <a:pt x="2015017" y="991575"/>
                    <a:pt x="2020005" y="972866"/>
                  </a:cubicBezTo>
                  <a:cubicBezTo>
                    <a:pt x="2027486" y="946673"/>
                    <a:pt x="2042449" y="921728"/>
                    <a:pt x="2056165" y="896783"/>
                  </a:cubicBezTo>
                  <a:cubicBezTo>
                    <a:pt x="2066140" y="889299"/>
                    <a:pt x="2074868" y="880569"/>
                    <a:pt x="2081103" y="868096"/>
                  </a:cubicBezTo>
                  <a:cubicBezTo>
                    <a:pt x="2084843" y="858118"/>
                    <a:pt x="2092325" y="849387"/>
                    <a:pt x="2103547" y="849387"/>
                  </a:cubicBezTo>
                  <a:cubicBezTo>
                    <a:pt x="2128485" y="846892"/>
                    <a:pt x="2128485" y="846892"/>
                    <a:pt x="2124744" y="823194"/>
                  </a:cubicBezTo>
                  <a:cubicBezTo>
                    <a:pt x="2124744" y="806980"/>
                    <a:pt x="2123497" y="785776"/>
                    <a:pt x="2139707" y="779540"/>
                  </a:cubicBezTo>
                  <a:cubicBezTo>
                    <a:pt x="2177113" y="764573"/>
                    <a:pt x="2173373" y="715930"/>
                    <a:pt x="2203298" y="695973"/>
                  </a:cubicBezTo>
                  <a:cubicBezTo>
                    <a:pt x="2204545" y="694726"/>
                    <a:pt x="2202051" y="690984"/>
                    <a:pt x="2200804" y="688490"/>
                  </a:cubicBezTo>
                  <a:cubicBezTo>
                    <a:pt x="2199557" y="685995"/>
                    <a:pt x="2195817" y="683501"/>
                    <a:pt x="2193323" y="682254"/>
                  </a:cubicBezTo>
                  <a:cubicBezTo>
                    <a:pt x="2188335" y="678512"/>
                    <a:pt x="2183348" y="676017"/>
                    <a:pt x="2179607" y="669781"/>
                  </a:cubicBezTo>
                  <a:cubicBezTo>
                    <a:pt x="2180854" y="666039"/>
                    <a:pt x="2184595" y="672275"/>
                    <a:pt x="2180854" y="668534"/>
                  </a:cubicBezTo>
                  <a:cubicBezTo>
                    <a:pt x="2179607" y="667286"/>
                    <a:pt x="2179607" y="667286"/>
                    <a:pt x="2177113" y="667286"/>
                  </a:cubicBezTo>
                  <a:cubicBezTo>
                    <a:pt x="2174619" y="668534"/>
                    <a:pt x="2174619" y="668534"/>
                    <a:pt x="2174619" y="669781"/>
                  </a:cubicBezTo>
                  <a:cubicBezTo>
                    <a:pt x="2153422" y="682254"/>
                    <a:pt x="2145941" y="667286"/>
                    <a:pt x="2145941" y="652319"/>
                  </a:cubicBezTo>
                  <a:cubicBezTo>
                    <a:pt x="2145941" y="633610"/>
                    <a:pt x="2155916" y="617396"/>
                    <a:pt x="2179607" y="617396"/>
                  </a:cubicBezTo>
                  <a:cubicBezTo>
                    <a:pt x="2189582" y="617396"/>
                    <a:pt x="2200804" y="622385"/>
                    <a:pt x="2210779" y="621138"/>
                  </a:cubicBezTo>
                  <a:cubicBezTo>
                    <a:pt x="2223248" y="618643"/>
                    <a:pt x="2238211" y="619890"/>
                    <a:pt x="2236964" y="598687"/>
                  </a:cubicBezTo>
                  <a:cubicBezTo>
                    <a:pt x="2236964" y="593698"/>
                    <a:pt x="2239458" y="588709"/>
                    <a:pt x="2243199" y="584967"/>
                  </a:cubicBezTo>
                  <a:cubicBezTo>
                    <a:pt x="2260655" y="568753"/>
                    <a:pt x="2278112" y="552538"/>
                    <a:pt x="2250680" y="528840"/>
                  </a:cubicBezTo>
                  <a:cubicBezTo>
                    <a:pt x="2245693" y="526346"/>
                    <a:pt x="2246939" y="512626"/>
                    <a:pt x="2251927" y="511378"/>
                  </a:cubicBezTo>
                  <a:cubicBezTo>
                    <a:pt x="2288087" y="506389"/>
                    <a:pt x="2265643" y="486433"/>
                    <a:pt x="2261902" y="473960"/>
                  </a:cubicBezTo>
                  <a:cubicBezTo>
                    <a:pt x="2255668" y="452757"/>
                    <a:pt x="2265643" y="432801"/>
                    <a:pt x="2259408" y="411597"/>
                  </a:cubicBezTo>
                  <a:cubicBezTo>
                    <a:pt x="2255668" y="401619"/>
                    <a:pt x="2306790" y="379168"/>
                    <a:pt x="2320506" y="384157"/>
                  </a:cubicBezTo>
                  <a:cubicBezTo>
                    <a:pt x="2325494" y="386652"/>
                    <a:pt x="2326741" y="399125"/>
                    <a:pt x="2332975" y="385405"/>
                  </a:cubicBezTo>
                  <a:cubicBezTo>
                    <a:pt x="2334222" y="381663"/>
                    <a:pt x="2331728" y="375427"/>
                    <a:pt x="2329234" y="376674"/>
                  </a:cubicBezTo>
                  <a:cubicBezTo>
                    <a:pt x="2288087" y="382910"/>
                    <a:pt x="2294321" y="336761"/>
                    <a:pt x="2269383" y="321794"/>
                  </a:cubicBezTo>
                  <a:cubicBezTo>
                    <a:pt x="2255668" y="313063"/>
                    <a:pt x="2273124" y="289365"/>
                    <a:pt x="2293074" y="281882"/>
                  </a:cubicBezTo>
                  <a:cubicBezTo>
                    <a:pt x="2304297" y="275645"/>
                    <a:pt x="2294321" y="261926"/>
                    <a:pt x="2303049" y="249453"/>
                  </a:cubicBezTo>
                  <a:cubicBezTo>
                    <a:pt x="2314272" y="280635"/>
                    <a:pt x="2336716" y="298096"/>
                    <a:pt x="2365394" y="305580"/>
                  </a:cubicBezTo>
                  <a:cubicBezTo>
                    <a:pt x="2369135" y="288118"/>
                    <a:pt x="2344197" y="290613"/>
                    <a:pt x="2347938" y="268162"/>
                  </a:cubicBezTo>
                  <a:cubicBezTo>
                    <a:pt x="2350431" y="263173"/>
                    <a:pt x="2364147" y="266915"/>
                    <a:pt x="2374123" y="260678"/>
                  </a:cubicBezTo>
                  <a:cubicBezTo>
                    <a:pt x="2375369" y="274398"/>
                    <a:pt x="2377863" y="286871"/>
                    <a:pt x="2386591" y="299343"/>
                  </a:cubicBezTo>
                  <a:cubicBezTo>
                    <a:pt x="2399060" y="286871"/>
                    <a:pt x="2405295" y="271904"/>
                    <a:pt x="2416517" y="254442"/>
                  </a:cubicBezTo>
                  <a:cubicBezTo>
                    <a:pt x="2421504" y="285624"/>
                    <a:pt x="2414023" y="314311"/>
                    <a:pt x="2426492" y="342998"/>
                  </a:cubicBezTo>
                  <a:cubicBezTo>
                    <a:pt x="2432726" y="356718"/>
                    <a:pt x="2412776" y="361707"/>
                    <a:pt x="2400307" y="369190"/>
                  </a:cubicBezTo>
                  <a:cubicBezTo>
                    <a:pt x="2441455" y="377921"/>
                    <a:pt x="2438961" y="377921"/>
                    <a:pt x="2437714" y="346740"/>
                  </a:cubicBezTo>
                  <a:cubicBezTo>
                    <a:pt x="2436467" y="323042"/>
                    <a:pt x="2423998" y="300591"/>
                    <a:pt x="2433973" y="276893"/>
                  </a:cubicBezTo>
                  <a:cubicBezTo>
                    <a:pt x="2442702" y="259431"/>
                    <a:pt x="2421504" y="254442"/>
                    <a:pt x="2414023" y="241969"/>
                  </a:cubicBezTo>
                  <a:cubicBezTo>
                    <a:pt x="2405295" y="230744"/>
                    <a:pt x="2370382" y="219519"/>
                    <a:pt x="2415270" y="207046"/>
                  </a:cubicBezTo>
                  <a:cubicBezTo>
                    <a:pt x="2422751" y="204551"/>
                    <a:pt x="2423998" y="189584"/>
                    <a:pt x="2422751" y="178359"/>
                  </a:cubicBezTo>
                  <a:cubicBezTo>
                    <a:pt x="2458911" y="179606"/>
                    <a:pt x="2402801" y="153414"/>
                    <a:pt x="2430233" y="152166"/>
                  </a:cubicBezTo>
                  <a:cubicBezTo>
                    <a:pt x="2442702" y="150919"/>
                    <a:pt x="2446442" y="143435"/>
                    <a:pt x="2445195" y="124727"/>
                  </a:cubicBezTo>
                  <a:cubicBezTo>
                    <a:pt x="2445195" y="122232"/>
                    <a:pt x="2442702" y="120985"/>
                    <a:pt x="2440208" y="119737"/>
                  </a:cubicBezTo>
                  <a:cubicBezTo>
                    <a:pt x="2442702" y="93545"/>
                    <a:pt x="2456417" y="114748"/>
                    <a:pt x="2463899" y="114748"/>
                  </a:cubicBezTo>
                  <a:cubicBezTo>
                    <a:pt x="2468886" y="115996"/>
                    <a:pt x="2485096" y="122232"/>
                    <a:pt x="2468886" y="132210"/>
                  </a:cubicBezTo>
                  <a:cubicBezTo>
                    <a:pt x="2465146" y="134705"/>
                    <a:pt x="2461405" y="137199"/>
                    <a:pt x="2463899" y="139694"/>
                  </a:cubicBezTo>
                  <a:cubicBezTo>
                    <a:pt x="2488837" y="167134"/>
                    <a:pt x="2493824" y="207046"/>
                    <a:pt x="2522503" y="233239"/>
                  </a:cubicBezTo>
                  <a:cubicBezTo>
                    <a:pt x="2518762" y="217024"/>
                    <a:pt x="2503799" y="199562"/>
                    <a:pt x="2527490" y="187090"/>
                  </a:cubicBezTo>
                  <a:cubicBezTo>
                    <a:pt x="2510034" y="167134"/>
                    <a:pt x="2537465" y="133457"/>
                    <a:pt x="2505046" y="118490"/>
                  </a:cubicBezTo>
                  <a:cubicBezTo>
                    <a:pt x="2500059" y="115996"/>
                    <a:pt x="2495071" y="97287"/>
                    <a:pt x="2516268" y="106018"/>
                  </a:cubicBezTo>
                  <a:cubicBezTo>
                    <a:pt x="2523750" y="111007"/>
                    <a:pt x="2523750" y="99781"/>
                    <a:pt x="2523750" y="93545"/>
                  </a:cubicBezTo>
                  <a:cubicBezTo>
                    <a:pt x="2534972" y="97287"/>
                    <a:pt x="2538712" y="111007"/>
                    <a:pt x="2537465" y="114748"/>
                  </a:cubicBezTo>
                  <a:cubicBezTo>
                    <a:pt x="2532478" y="133457"/>
                    <a:pt x="2532478" y="138446"/>
                    <a:pt x="2553675" y="132210"/>
                  </a:cubicBezTo>
                  <a:cubicBezTo>
                    <a:pt x="2561157" y="130963"/>
                    <a:pt x="2551181" y="148425"/>
                    <a:pt x="2563650" y="149672"/>
                  </a:cubicBezTo>
                  <a:cubicBezTo>
                    <a:pt x="2581107" y="137199"/>
                    <a:pt x="2561157" y="108512"/>
                    <a:pt x="2583601" y="98534"/>
                  </a:cubicBezTo>
                  <a:cubicBezTo>
                    <a:pt x="2559910" y="92298"/>
                    <a:pt x="2569885" y="68600"/>
                    <a:pt x="2562403" y="54880"/>
                  </a:cubicBezTo>
                  <a:cubicBezTo>
                    <a:pt x="2556169" y="42407"/>
                    <a:pt x="2566144" y="36171"/>
                    <a:pt x="2574872" y="26193"/>
                  </a:cubicBezTo>
                  <a:cubicBezTo>
                    <a:pt x="2583601" y="41160"/>
                    <a:pt x="2587341" y="61116"/>
                    <a:pt x="2607291" y="67352"/>
                  </a:cubicBezTo>
                  <a:cubicBezTo>
                    <a:pt x="2614773" y="59869"/>
                    <a:pt x="2599810" y="46149"/>
                    <a:pt x="2613526" y="36171"/>
                  </a:cubicBezTo>
                  <a:cubicBezTo>
                    <a:pt x="2616020" y="49891"/>
                    <a:pt x="2614773" y="66105"/>
                    <a:pt x="2632229" y="73589"/>
                  </a:cubicBezTo>
                  <a:cubicBezTo>
                    <a:pt x="2658414" y="84814"/>
                    <a:pt x="2652180" y="59869"/>
                    <a:pt x="2658414" y="48643"/>
                  </a:cubicBezTo>
                  <a:cubicBezTo>
                    <a:pt x="2679611" y="53632"/>
                    <a:pt x="2665895" y="71094"/>
                    <a:pt x="2673377" y="82320"/>
                  </a:cubicBezTo>
                  <a:cubicBezTo>
                    <a:pt x="2680858" y="94792"/>
                    <a:pt x="2678364" y="108512"/>
                    <a:pt x="2655920" y="106018"/>
                  </a:cubicBezTo>
                  <a:cubicBezTo>
                    <a:pt x="2637217" y="104770"/>
                    <a:pt x="2637217" y="118490"/>
                    <a:pt x="2643451" y="129716"/>
                  </a:cubicBezTo>
                  <a:cubicBezTo>
                    <a:pt x="2650933" y="144683"/>
                    <a:pt x="2653427" y="157155"/>
                    <a:pt x="2648439" y="170875"/>
                  </a:cubicBezTo>
                  <a:cubicBezTo>
                    <a:pt x="2645945" y="175864"/>
                    <a:pt x="2645945" y="183348"/>
                    <a:pt x="2652180" y="183348"/>
                  </a:cubicBezTo>
                  <a:cubicBezTo>
                    <a:pt x="2659661" y="183348"/>
                    <a:pt x="2667142" y="179606"/>
                    <a:pt x="2665895" y="172123"/>
                  </a:cubicBezTo>
                  <a:cubicBezTo>
                    <a:pt x="2662155" y="160897"/>
                    <a:pt x="2654673" y="149672"/>
                    <a:pt x="2665895" y="139694"/>
                  </a:cubicBezTo>
                  <a:cubicBezTo>
                    <a:pt x="2670883" y="132210"/>
                    <a:pt x="2683352" y="125974"/>
                    <a:pt x="2673377" y="114748"/>
                  </a:cubicBezTo>
                  <a:cubicBezTo>
                    <a:pt x="2692080" y="111007"/>
                    <a:pt x="2685846" y="88556"/>
                    <a:pt x="2698315" y="79825"/>
                  </a:cubicBezTo>
                  <a:cubicBezTo>
                    <a:pt x="2703302" y="87309"/>
                    <a:pt x="2707043" y="94792"/>
                    <a:pt x="2714524" y="106018"/>
                  </a:cubicBezTo>
                  <a:cubicBezTo>
                    <a:pt x="2722006" y="84814"/>
                    <a:pt x="2751931" y="87309"/>
                    <a:pt x="2753178" y="54880"/>
                  </a:cubicBezTo>
                  <a:cubicBezTo>
                    <a:pt x="2763153" y="72341"/>
                    <a:pt x="2769388" y="84814"/>
                    <a:pt x="2776869" y="97287"/>
                  </a:cubicBezTo>
                  <a:cubicBezTo>
                    <a:pt x="2780610" y="91050"/>
                    <a:pt x="2783103" y="84814"/>
                    <a:pt x="2785597" y="79825"/>
                  </a:cubicBezTo>
                  <a:cubicBezTo>
                    <a:pt x="2793079" y="133457"/>
                    <a:pt x="2778116" y="183348"/>
                    <a:pt x="2766894" y="233239"/>
                  </a:cubicBezTo>
                  <a:cubicBezTo>
                    <a:pt x="2781857" y="238228"/>
                    <a:pt x="2783103" y="228249"/>
                    <a:pt x="2788091" y="222013"/>
                  </a:cubicBezTo>
                  <a:cubicBezTo>
                    <a:pt x="2795572" y="209540"/>
                    <a:pt x="2803054" y="222013"/>
                    <a:pt x="2803054" y="225755"/>
                  </a:cubicBezTo>
                  <a:cubicBezTo>
                    <a:pt x="2795572" y="241969"/>
                    <a:pt x="2806794" y="255689"/>
                    <a:pt x="2809288" y="270656"/>
                  </a:cubicBezTo>
                  <a:cubicBezTo>
                    <a:pt x="2816770" y="304333"/>
                    <a:pt x="2814276" y="306827"/>
                    <a:pt x="2778116" y="321794"/>
                  </a:cubicBezTo>
                  <a:cubicBezTo>
                    <a:pt x="2771881" y="324289"/>
                    <a:pt x="2758166" y="321794"/>
                    <a:pt x="2759413" y="336761"/>
                  </a:cubicBezTo>
                  <a:cubicBezTo>
                    <a:pt x="2759413" y="341750"/>
                    <a:pt x="2756919" y="349234"/>
                    <a:pt x="2768141" y="350481"/>
                  </a:cubicBezTo>
                  <a:cubicBezTo>
                    <a:pt x="2778116" y="351729"/>
                    <a:pt x="2789338" y="354223"/>
                    <a:pt x="2789338" y="338009"/>
                  </a:cubicBezTo>
                  <a:cubicBezTo>
                    <a:pt x="2789338" y="335514"/>
                    <a:pt x="2795572" y="331772"/>
                    <a:pt x="2798066" y="331772"/>
                  </a:cubicBezTo>
                  <a:cubicBezTo>
                    <a:pt x="2808041" y="331772"/>
                    <a:pt x="2814276" y="321794"/>
                    <a:pt x="2829239" y="328031"/>
                  </a:cubicBezTo>
                  <a:cubicBezTo>
                    <a:pt x="2809288" y="339256"/>
                    <a:pt x="2800560" y="354223"/>
                    <a:pt x="2793079" y="372932"/>
                  </a:cubicBezTo>
                  <a:cubicBezTo>
                    <a:pt x="2788091" y="384157"/>
                    <a:pt x="2785597" y="392888"/>
                    <a:pt x="2790585" y="401619"/>
                  </a:cubicBezTo>
                  <a:cubicBezTo>
                    <a:pt x="2796819" y="412845"/>
                    <a:pt x="2810535" y="404114"/>
                    <a:pt x="2820510" y="405361"/>
                  </a:cubicBezTo>
                  <a:cubicBezTo>
                    <a:pt x="2826745" y="407855"/>
                    <a:pt x="2818017" y="386652"/>
                    <a:pt x="2831732" y="396630"/>
                  </a:cubicBezTo>
                  <a:cubicBezTo>
                    <a:pt x="2837967" y="400372"/>
                    <a:pt x="2835473" y="409103"/>
                    <a:pt x="2831732" y="414092"/>
                  </a:cubicBezTo>
                  <a:cubicBezTo>
                    <a:pt x="2827992" y="419081"/>
                    <a:pt x="2824251" y="422823"/>
                    <a:pt x="2816770" y="431553"/>
                  </a:cubicBezTo>
                  <a:cubicBezTo>
                    <a:pt x="2840461" y="429059"/>
                    <a:pt x="2851683" y="420328"/>
                    <a:pt x="2846695" y="399125"/>
                  </a:cubicBezTo>
                  <a:cubicBezTo>
                    <a:pt x="2844201" y="389147"/>
                    <a:pt x="2850436" y="387899"/>
                    <a:pt x="2856670" y="387899"/>
                  </a:cubicBezTo>
                  <a:cubicBezTo>
                    <a:pt x="2867892" y="414092"/>
                    <a:pt x="2876620" y="417834"/>
                    <a:pt x="2891583" y="397877"/>
                  </a:cubicBezTo>
                  <a:cubicBezTo>
                    <a:pt x="2901558" y="382910"/>
                    <a:pt x="2911533" y="392888"/>
                    <a:pt x="2921509" y="395383"/>
                  </a:cubicBezTo>
                  <a:cubicBezTo>
                    <a:pt x="2938965" y="375427"/>
                    <a:pt x="2940212" y="399125"/>
                    <a:pt x="2945200" y="405361"/>
                  </a:cubicBezTo>
                  <a:cubicBezTo>
                    <a:pt x="2955175" y="417834"/>
                    <a:pt x="2958915" y="419081"/>
                    <a:pt x="2972631" y="410350"/>
                  </a:cubicBezTo>
                  <a:cubicBezTo>
                    <a:pt x="2973878" y="409103"/>
                    <a:pt x="2977619" y="411597"/>
                    <a:pt x="2980113" y="411597"/>
                  </a:cubicBezTo>
                  <a:cubicBezTo>
                    <a:pt x="2975125" y="441532"/>
                    <a:pt x="3005051" y="451510"/>
                    <a:pt x="3021260" y="466477"/>
                  </a:cubicBezTo>
                  <a:cubicBezTo>
                    <a:pt x="3033729" y="477702"/>
                    <a:pt x="3054926" y="483939"/>
                    <a:pt x="3076123" y="496411"/>
                  </a:cubicBezTo>
                  <a:cubicBezTo>
                    <a:pt x="3072383" y="475208"/>
                    <a:pt x="3052432" y="467724"/>
                    <a:pt x="3056173" y="450262"/>
                  </a:cubicBezTo>
                  <a:cubicBezTo>
                    <a:pt x="3081111" y="447768"/>
                    <a:pt x="3083605" y="466477"/>
                    <a:pt x="3084852" y="482691"/>
                  </a:cubicBezTo>
                  <a:cubicBezTo>
                    <a:pt x="3086099" y="496411"/>
                    <a:pt x="3087345" y="508884"/>
                    <a:pt x="3106049" y="507637"/>
                  </a:cubicBezTo>
                  <a:cubicBezTo>
                    <a:pt x="3118518" y="506389"/>
                    <a:pt x="3122258" y="515120"/>
                    <a:pt x="3119765" y="525098"/>
                  </a:cubicBezTo>
                  <a:cubicBezTo>
                    <a:pt x="3118518" y="531335"/>
                    <a:pt x="3119765" y="533829"/>
                    <a:pt x="3127246" y="535076"/>
                  </a:cubicBezTo>
                  <a:cubicBezTo>
                    <a:pt x="3154678" y="542560"/>
                    <a:pt x="3154678" y="542560"/>
                    <a:pt x="3135974" y="568753"/>
                  </a:cubicBezTo>
                  <a:cubicBezTo>
                    <a:pt x="3129740" y="576236"/>
                    <a:pt x="3124752" y="583720"/>
                    <a:pt x="3113530" y="576236"/>
                  </a:cubicBezTo>
                  <a:cubicBezTo>
                    <a:pt x="3104802" y="592451"/>
                    <a:pt x="3092333" y="548796"/>
                    <a:pt x="3088592" y="577483"/>
                  </a:cubicBezTo>
                  <a:cubicBezTo>
                    <a:pt x="3088592" y="591203"/>
                    <a:pt x="3082358" y="611159"/>
                    <a:pt x="3103555" y="619890"/>
                  </a:cubicBezTo>
                  <a:cubicBezTo>
                    <a:pt x="3118518" y="627374"/>
                    <a:pt x="3138468" y="628621"/>
                    <a:pt x="3150937" y="644836"/>
                  </a:cubicBezTo>
                  <a:cubicBezTo>
                    <a:pt x="3160912" y="624879"/>
                    <a:pt x="3143456" y="617396"/>
                    <a:pt x="3140962" y="604923"/>
                  </a:cubicBezTo>
                  <a:cubicBezTo>
                    <a:pt x="3139715" y="597440"/>
                    <a:pt x="3142209" y="591203"/>
                    <a:pt x="3149690" y="591203"/>
                  </a:cubicBezTo>
                  <a:cubicBezTo>
                    <a:pt x="3167147" y="591203"/>
                    <a:pt x="3150937" y="598687"/>
                    <a:pt x="3152184" y="602429"/>
                  </a:cubicBezTo>
                  <a:cubicBezTo>
                    <a:pt x="3154678" y="607418"/>
                    <a:pt x="3158418" y="611159"/>
                    <a:pt x="3164653" y="609912"/>
                  </a:cubicBezTo>
                  <a:cubicBezTo>
                    <a:pt x="3172134" y="609912"/>
                    <a:pt x="3175875" y="603676"/>
                    <a:pt x="3177122" y="597440"/>
                  </a:cubicBezTo>
                  <a:cubicBezTo>
                    <a:pt x="3180862" y="584967"/>
                    <a:pt x="3158418" y="583720"/>
                    <a:pt x="3167147" y="570000"/>
                  </a:cubicBezTo>
                  <a:cubicBezTo>
                    <a:pt x="3172134" y="561269"/>
                    <a:pt x="3180862" y="582472"/>
                    <a:pt x="3188344" y="567505"/>
                  </a:cubicBezTo>
                  <a:cubicBezTo>
                    <a:pt x="3205800" y="531335"/>
                    <a:pt x="3202060" y="521356"/>
                    <a:pt x="3160912" y="507637"/>
                  </a:cubicBezTo>
                  <a:cubicBezTo>
                    <a:pt x="3197072" y="471466"/>
                    <a:pt x="3226997" y="513873"/>
                    <a:pt x="3259417" y="512626"/>
                  </a:cubicBezTo>
                  <a:cubicBezTo>
                    <a:pt x="3236973" y="568753"/>
                    <a:pt x="3236973" y="568753"/>
                    <a:pt x="3202060" y="556280"/>
                  </a:cubicBezTo>
                  <a:cubicBezTo>
                    <a:pt x="3197072" y="561269"/>
                    <a:pt x="3199566" y="570000"/>
                    <a:pt x="3202060" y="570000"/>
                  </a:cubicBezTo>
                  <a:cubicBezTo>
                    <a:pt x="3223257" y="573742"/>
                    <a:pt x="3243207" y="577483"/>
                    <a:pt x="3251935" y="601181"/>
                  </a:cubicBezTo>
                  <a:cubicBezTo>
                    <a:pt x="3251935" y="601181"/>
                    <a:pt x="3256923" y="603676"/>
                    <a:pt x="3256923" y="602429"/>
                  </a:cubicBezTo>
                  <a:cubicBezTo>
                    <a:pt x="3260664" y="597440"/>
                    <a:pt x="3264404" y="591203"/>
                    <a:pt x="3260664" y="584967"/>
                  </a:cubicBezTo>
                  <a:cubicBezTo>
                    <a:pt x="3255676" y="577483"/>
                    <a:pt x="3244454" y="573742"/>
                    <a:pt x="3264404" y="570000"/>
                  </a:cubicBezTo>
                  <a:cubicBezTo>
                    <a:pt x="3286848" y="567505"/>
                    <a:pt x="3286848" y="562516"/>
                    <a:pt x="3289342" y="537571"/>
                  </a:cubicBezTo>
                  <a:cubicBezTo>
                    <a:pt x="3291836" y="561269"/>
                    <a:pt x="3300564" y="577483"/>
                    <a:pt x="3327996" y="572494"/>
                  </a:cubicBezTo>
                  <a:cubicBezTo>
                    <a:pt x="3335477" y="571247"/>
                    <a:pt x="3341711" y="574989"/>
                    <a:pt x="3335477" y="587461"/>
                  </a:cubicBezTo>
                  <a:cubicBezTo>
                    <a:pt x="3334230" y="591203"/>
                    <a:pt x="3345452" y="614901"/>
                    <a:pt x="3345452" y="614901"/>
                  </a:cubicBezTo>
                  <a:cubicBezTo>
                    <a:pt x="3396575" y="609912"/>
                    <a:pt x="3355427" y="643588"/>
                    <a:pt x="3361662" y="648577"/>
                  </a:cubicBezTo>
                  <a:cubicBezTo>
                    <a:pt x="3360415" y="627374"/>
                    <a:pt x="3330489" y="622385"/>
                    <a:pt x="3315527" y="602429"/>
                  </a:cubicBezTo>
                  <a:cubicBezTo>
                    <a:pt x="3329243" y="612407"/>
                    <a:pt x="3304305" y="641094"/>
                    <a:pt x="3337971" y="641094"/>
                  </a:cubicBezTo>
                  <a:cubicBezTo>
                    <a:pt x="3345452" y="641094"/>
                    <a:pt x="3347946" y="649825"/>
                    <a:pt x="3346699" y="656061"/>
                  </a:cubicBezTo>
                  <a:cubicBezTo>
                    <a:pt x="3332983" y="694726"/>
                    <a:pt x="3355427" y="730897"/>
                    <a:pt x="3352933" y="768315"/>
                  </a:cubicBezTo>
                  <a:cubicBezTo>
                    <a:pt x="3351687" y="792013"/>
                    <a:pt x="3372884" y="809474"/>
                    <a:pt x="3389093" y="829431"/>
                  </a:cubicBezTo>
                  <a:cubicBezTo>
                    <a:pt x="3371637" y="835667"/>
                    <a:pt x="3349193" y="824442"/>
                    <a:pt x="3339218" y="846892"/>
                  </a:cubicBezTo>
                  <a:cubicBezTo>
                    <a:pt x="3345452" y="855623"/>
                    <a:pt x="3354180" y="850634"/>
                    <a:pt x="3362909" y="851881"/>
                  </a:cubicBezTo>
                  <a:cubicBezTo>
                    <a:pt x="3370390" y="853129"/>
                    <a:pt x="3379118" y="856870"/>
                    <a:pt x="3379118" y="866849"/>
                  </a:cubicBezTo>
                  <a:cubicBezTo>
                    <a:pt x="3379118" y="871838"/>
                    <a:pt x="3376624" y="880569"/>
                    <a:pt x="3372884" y="883063"/>
                  </a:cubicBezTo>
                  <a:cubicBezTo>
                    <a:pt x="3364156" y="889299"/>
                    <a:pt x="3361662" y="876827"/>
                    <a:pt x="3355427" y="874332"/>
                  </a:cubicBezTo>
                  <a:cubicBezTo>
                    <a:pt x="3351687" y="870590"/>
                    <a:pt x="3346699" y="876827"/>
                    <a:pt x="3342958" y="878074"/>
                  </a:cubicBezTo>
                  <a:cubicBezTo>
                    <a:pt x="3340465" y="885558"/>
                    <a:pt x="3337971" y="890547"/>
                    <a:pt x="3326749" y="891794"/>
                  </a:cubicBezTo>
                  <a:cubicBezTo>
                    <a:pt x="3315527" y="891794"/>
                    <a:pt x="3315527" y="898030"/>
                    <a:pt x="3321761" y="908008"/>
                  </a:cubicBezTo>
                  <a:cubicBezTo>
                    <a:pt x="3345452" y="939190"/>
                    <a:pt x="3339218" y="1006542"/>
                    <a:pt x="3309292" y="1033982"/>
                  </a:cubicBezTo>
                  <a:cubicBezTo>
                    <a:pt x="3300564" y="1042713"/>
                    <a:pt x="3296824" y="1057680"/>
                    <a:pt x="3289342" y="1061422"/>
                  </a:cubicBezTo>
                  <a:cubicBezTo>
                    <a:pt x="3273133" y="1073894"/>
                    <a:pt x="3299317" y="1098840"/>
                    <a:pt x="3271886" y="1108818"/>
                  </a:cubicBezTo>
                  <a:cubicBezTo>
                    <a:pt x="3263157" y="1111312"/>
                    <a:pt x="3250688" y="1136258"/>
                    <a:pt x="3256923" y="1156214"/>
                  </a:cubicBezTo>
                  <a:cubicBezTo>
                    <a:pt x="3259417" y="1159956"/>
                    <a:pt x="3255676" y="1163697"/>
                    <a:pt x="3253182" y="1162450"/>
                  </a:cubicBezTo>
                  <a:cubicBezTo>
                    <a:pt x="3217022" y="1142494"/>
                    <a:pt x="3244454" y="1176170"/>
                    <a:pt x="3238220" y="1181159"/>
                  </a:cubicBezTo>
                  <a:cubicBezTo>
                    <a:pt x="3229491" y="1187395"/>
                    <a:pt x="3238220" y="1204857"/>
                    <a:pt x="3220763" y="1207352"/>
                  </a:cubicBezTo>
                  <a:cubicBezTo>
                    <a:pt x="3217022" y="1208599"/>
                    <a:pt x="3198319" y="1221072"/>
                    <a:pt x="3213282" y="1234791"/>
                  </a:cubicBezTo>
                  <a:cubicBezTo>
                    <a:pt x="3217022" y="1238533"/>
                    <a:pt x="3215775" y="1243522"/>
                    <a:pt x="3210788" y="1242275"/>
                  </a:cubicBezTo>
                  <a:cubicBezTo>
                    <a:pt x="3174628" y="1238533"/>
                    <a:pt x="3188344" y="1270962"/>
                    <a:pt x="3185850" y="1283435"/>
                  </a:cubicBezTo>
                  <a:cubicBezTo>
                    <a:pt x="3180862" y="1303391"/>
                    <a:pt x="3174628" y="1319605"/>
                    <a:pt x="3160912" y="1334573"/>
                  </a:cubicBezTo>
                  <a:cubicBezTo>
                    <a:pt x="3137221" y="1362012"/>
                    <a:pt x="3138468" y="1375732"/>
                    <a:pt x="3168394" y="1401925"/>
                  </a:cubicBezTo>
                  <a:cubicBezTo>
                    <a:pt x="3169640" y="1410656"/>
                    <a:pt x="3167147" y="1415645"/>
                    <a:pt x="3157171" y="1419386"/>
                  </a:cubicBezTo>
                  <a:cubicBezTo>
                    <a:pt x="3140962" y="1426870"/>
                    <a:pt x="3121012" y="1429365"/>
                    <a:pt x="3128493" y="1458052"/>
                  </a:cubicBezTo>
                  <a:cubicBezTo>
                    <a:pt x="3129740" y="1465535"/>
                    <a:pt x="3101061" y="1482997"/>
                    <a:pt x="3083605" y="1491728"/>
                  </a:cubicBezTo>
                  <a:cubicBezTo>
                    <a:pt x="3073630" y="1496717"/>
                    <a:pt x="3073630" y="1499211"/>
                    <a:pt x="3077370" y="1509189"/>
                  </a:cubicBezTo>
                  <a:cubicBezTo>
                    <a:pt x="3082358" y="1521662"/>
                    <a:pt x="3083605" y="1532888"/>
                    <a:pt x="3064901" y="1521662"/>
                  </a:cubicBezTo>
                  <a:cubicBezTo>
                    <a:pt x="3059914" y="1532888"/>
                    <a:pt x="3062408" y="1547855"/>
                    <a:pt x="3051186" y="1556586"/>
                  </a:cubicBezTo>
                  <a:cubicBezTo>
                    <a:pt x="3031235" y="1571553"/>
                    <a:pt x="3054926" y="1574047"/>
                    <a:pt x="3059914" y="1580284"/>
                  </a:cubicBezTo>
                  <a:cubicBezTo>
                    <a:pt x="3074877" y="1600240"/>
                    <a:pt x="3076123" y="1608971"/>
                    <a:pt x="3053679" y="1625185"/>
                  </a:cubicBezTo>
                  <a:cubicBezTo>
                    <a:pt x="3038717" y="1636410"/>
                    <a:pt x="3061161" y="1645141"/>
                    <a:pt x="3049939" y="1653872"/>
                  </a:cubicBezTo>
                  <a:cubicBezTo>
                    <a:pt x="3032482" y="1646389"/>
                    <a:pt x="3034976" y="1626432"/>
                    <a:pt x="3025001" y="1615207"/>
                  </a:cubicBezTo>
                  <a:cubicBezTo>
                    <a:pt x="3020013" y="1609594"/>
                    <a:pt x="3016896" y="1608659"/>
                    <a:pt x="3014870" y="1610530"/>
                  </a:cubicBezTo>
                  <a:lnTo>
                    <a:pt x="3011501" y="1621959"/>
                  </a:lnTo>
                  <a:lnTo>
                    <a:pt x="3010037" y="1622691"/>
                  </a:lnTo>
                  <a:lnTo>
                    <a:pt x="3003804" y="1622691"/>
                  </a:lnTo>
                  <a:cubicBezTo>
                    <a:pt x="3001310" y="1622691"/>
                    <a:pt x="3003804" y="1622691"/>
                    <a:pt x="3007544" y="1623938"/>
                  </a:cubicBezTo>
                  <a:lnTo>
                    <a:pt x="3010037" y="1622691"/>
                  </a:lnTo>
                  <a:lnTo>
                    <a:pt x="3011285" y="1622691"/>
                  </a:lnTo>
                  <a:cubicBezTo>
                    <a:pt x="3020013" y="1625185"/>
                    <a:pt x="3018766" y="1628927"/>
                    <a:pt x="3016273" y="1636410"/>
                  </a:cubicBezTo>
                  <a:cubicBezTo>
                    <a:pt x="3007544" y="1656367"/>
                    <a:pt x="3000063" y="1678817"/>
                    <a:pt x="2991335" y="1693785"/>
                  </a:cubicBezTo>
                  <a:cubicBezTo>
                    <a:pt x="2981360" y="1711246"/>
                    <a:pt x="2983853" y="1747417"/>
                    <a:pt x="2947693" y="1747417"/>
                  </a:cubicBezTo>
                  <a:cubicBezTo>
                    <a:pt x="2938965" y="1747417"/>
                    <a:pt x="2946447" y="1754900"/>
                    <a:pt x="2945200" y="1758642"/>
                  </a:cubicBezTo>
                  <a:cubicBezTo>
                    <a:pt x="2941459" y="1782340"/>
                    <a:pt x="2925249" y="1804791"/>
                    <a:pt x="2935224" y="1830984"/>
                  </a:cubicBezTo>
                  <a:cubicBezTo>
                    <a:pt x="2915274" y="1834725"/>
                    <a:pt x="2907793" y="1854682"/>
                    <a:pt x="2891583" y="1860918"/>
                  </a:cubicBezTo>
                  <a:cubicBezTo>
                    <a:pt x="2881608" y="1883369"/>
                    <a:pt x="2849189" y="1900830"/>
                    <a:pt x="2872880" y="1930765"/>
                  </a:cubicBezTo>
                  <a:cubicBezTo>
                    <a:pt x="2874127" y="1933259"/>
                    <a:pt x="2874127" y="1937001"/>
                    <a:pt x="2871633" y="1937001"/>
                  </a:cubicBezTo>
                  <a:cubicBezTo>
                    <a:pt x="2835473" y="1937001"/>
                    <a:pt x="2844201" y="1985644"/>
                    <a:pt x="2813029" y="1990633"/>
                  </a:cubicBezTo>
                  <a:cubicBezTo>
                    <a:pt x="2806794" y="1991881"/>
                    <a:pt x="2799313" y="2000611"/>
                    <a:pt x="2815523" y="2001859"/>
                  </a:cubicBezTo>
                  <a:cubicBezTo>
                    <a:pt x="2820510" y="2003106"/>
                    <a:pt x="2820510" y="2009342"/>
                    <a:pt x="2816770" y="2010590"/>
                  </a:cubicBezTo>
                  <a:cubicBezTo>
                    <a:pt x="2793079" y="2029299"/>
                    <a:pt x="2785597" y="2061727"/>
                    <a:pt x="2758166" y="2076695"/>
                  </a:cubicBezTo>
                  <a:cubicBezTo>
                    <a:pt x="2751931" y="2091662"/>
                    <a:pt x="2725746" y="2089167"/>
                    <a:pt x="2730734" y="2112865"/>
                  </a:cubicBezTo>
                  <a:cubicBezTo>
                    <a:pt x="2692080" y="2155272"/>
                    <a:pt x="2654673" y="2198926"/>
                    <a:pt x="2622254" y="2246322"/>
                  </a:cubicBezTo>
                  <a:cubicBezTo>
                    <a:pt x="2611032" y="2261290"/>
                    <a:pt x="2584847" y="2263784"/>
                    <a:pt x="2593576" y="2289977"/>
                  </a:cubicBezTo>
                  <a:cubicBezTo>
                    <a:pt x="2583601" y="2291224"/>
                    <a:pt x="2583601" y="2263784"/>
                    <a:pt x="2563650" y="2287482"/>
                  </a:cubicBezTo>
                  <a:cubicBezTo>
                    <a:pt x="2539959" y="2312427"/>
                    <a:pt x="2577366" y="2304944"/>
                    <a:pt x="2572379" y="2316169"/>
                  </a:cubicBezTo>
                  <a:cubicBezTo>
                    <a:pt x="2562403" y="2322406"/>
                    <a:pt x="2553675" y="2329889"/>
                    <a:pt x="2547441" y="2339867"/>
                  </a:cubicBezTo>
                  <a:cubicBezTo>
                    <a:pt x="2518762" y="2318664"/>
                    <a:pt x="2515021" y="2352340"/>
                    <a:pt x="2506293" y="2363565"/>
                  </a:cubicBezTo>
                  <a:cubicBezTo>
                    <a:pt x="2491330" y="2381027"/>
                    <a:pt x="2467639" y="2383522"/>
                    <a:pt x="2453924" y="2398489"/>
                  </a:cubicBezTo>
                  <a:cubicBezTo>
                    <a:pt x="2451430" y="2403478"/>
                    <a:pt x="2445195" y="2403478"/>
                    <a:pt x="2446442" y="2410961"/>
                  </a:cubicBezTo>
                  <a:cubicBezTo>
                    <a:pt x="2447689" y="2440896"/>
                    <a:pt x="2447689" y="2440896"/>
                    <a:pt x="2423998" y="2470830"/>
                  </a:cubicBezTo>
                  <a:cubicBezTo>
                    <a:pt x="2405295" y="2447132"/>
                    <a:pt x="2395320" y="2475819"/>
                    <a:pt x="2380357" y="2479561"/>
                  </a:cubicBezTo>
                  <a:cubicBezTo>
                    <a:pt x="2379110" y="2483303"/>
                    <a:pt x="2376616" y="2485797"/>
                    <a:pt x="2375369" y="2488292"/>
                  </a:cubicBezTo>
                  <a:cubicBezTo>
                    <a:pt x="2372876" y="2497023"/>
                    <a:pt x="2374123" y="2507001"/>
                    <a:pt x="2371629" y="2515731"/>
                  </a:cubicBezTo>
                  <a:cubicBezTo>
                    <a:pt x="2370382" y="2520721"/>
                    <a:pt x="2364147" y="2528204"/>
                    <a:pt x="2362900" y="2525710"/>
                  </a:cubicBezTo>
                  <a:cubicBezTo>
                    <a:pt x="2347938" y="2493281"/>
                    <a:pt x="2339209" y="2534440"/>
                    <a:pt x="2325494" y="2530699"/>
                  </a:cubicBezTo>
                  <a:cubicBezTo>
                    <a:pt x="2319883" y="2528204"/>
                    <a:pt x="2314584" y="2526645"/>
                    <a:pt x="2310999" y="2523995"/>
                  </a:cubicBezTo>
                  <a:lnTo>
                    <a:pt x="2308388" y="2515775"/>
                  </a:lnTo>
                  <a:lnTo>
                    <a:pt x="2306790" y="2483303"/>
                  </a:lnTo>
                  <a:cubicBezTo>
                    <a:pt x="2308037" y="2493281"/>
                    <a:pt x="2308037" y="2502012"/>
                    <a:pt x="2306790" y="2510742"/>
                  </a:cubicBezTo>
                  <a:lnTo>
                    <a:pt x="2308388" y="2515775"/>
                  </a:lnTo>
                  <a:lnTo>
                    <a:pt x="2308738" y="2522884"/>
                  </a:lnTo>
                  <a:cubicBezTo>
                    <a:pt x="2303361" y="2560243"/>
                    <a:pt x="2279047" y="2591815"/>
                    <a:pt x="2263149" y="2625491"/>
                  </a:cubicBezTo>
                  <a:cubicBezTo>
                    <a:pt x="2253174" y="2644200"/>
                    <a:pt x="2226989" y="2640458"/>
                    <a:pt x="2213273" y="2656672"/>
                  </a:cubicBezTo>
                  <a:cubicBezTo>
                    <a:pt x="2208286" y="2662909"/>
                    <a:pt x="2197064" y="2652931"/>
                    <a:pt x="2198311" y="2641705"/>
                  </a:cubicBezTo>
                  <a:lnTo>
                    <a:pt x="2198466" y="2641183"/>
                  </a:lnTo>
                  <a:lnTo>
                    <a:pt x="2199869" y="2638587"/>
                  </a:lnTo>
                  <a:lnTo>
                    <a:pt x="2200192" y="2635362"/>
                  </a:lnTo>
                  <a:lnTo>
                    <a:pt x="2203766" y="2623308"/>
                  </a:lnTo>
                  <a:cubicBezTo>
                    <a:pt x="2205792" y="2617072"/>
                    <a:pt x="2207039" y="2610523"/>
                    <a:pt x="2204545" y="2603040"/>
                  </a:cubicBezTo>
                  <a:cubicBezTo>
                    <a:pt x="2204545" y="2599298"/>
                    <a:pt x="2195817" y="2603040"/>
                    <a:pt x="2200804" y="2603040"/>
                  </a:cubicBezTo>
                  <a:cubicBezTo>
                    <a:pt x="2202051" y="2601793"/>
                    <a:pt x="2203298" y="2603040"/>
                    <a:pt x="2203298" y="2604287"/>
                  </a:cubicBezTo>
                  <a:lnTo>
                    <a:pt x="2200192" y="2635362"/>
                  </a:lnTo>
                  <a:lnTo>
                    <a:pt x="2198466" y="2641183"/>
                  </a:lnTo>
                  <a:lnTo>
                    <a:pt x="2183348" y="2669145"/>
                  </a:lnTo>
                  <a:cubicBezTo>
                    <a:pt x="2180854" y="2671639"/>
                    <a:pt x="2179607" y="2674134"/>
                    <a:pt x="2177113" y="2677876"/>
                  </a:cubicBezTo>
                  <a:cubicBezTo>
                    <a:pt x="2177113" y="2706563"/>
                    <a:pt x="2155916" y="2709057"/>
                    <a:pt x="2134719" y="2712799"/>
                  </a:cubicBezTo>
                  <a:cubicBezTo>
                    <a:pt x="2132225" y="2715294"/>
                    <a:pt x="2129731" y="2717788"/>
                    <a:pt x="2128485" y="2720283"/>
                  </a:cubicBezTo>
                  <a:cubicBezTo>
                    <a:pt x="2124744" y="2726519"/>
                    <a:pt x="2123497" y="2732755"/>
                    <a:pt x="2122250" y="2738992"/>
                  </a:cubicBezTo>
                  <a:cubicBezTo>
                    <a:pt x="2119756" y="2747723"/>
                    <a:pt x="2116015" y="2758948"/>
                    <a:pt x="2106040" y="2758948"/>
                  </a:cubicBezTo>
                  <a:cubicBezTo>
                    <a:pt x="2091078" y="2758948"/>
                    <a:pt x="2094818" y="2743981"/>
                    <a:pt x="2092325" y="2735250"/>
                  </a:cubicBezTo>
                  <a:cubicBezTo>
                    <a:pt x="2063646" y="2752712"/>
                    <a:pt x="2042449" y="2788882"/>
                    <a:pt x="2000055" y="2776410"/>
                  </a:cubicBezTo>
                  <a:cubicBezTo>
                    <a:pt x="1995067" y="2773915"/>
                    <a:pt x="1982598" y="2796366"/>
                    <a:pt x="1985092" y="2805097"/>
                  </a:cubicBezTo>
                  <a:cubicBezTo>
                    <a:pt x="1987585" y="2822558"/>
                    <a:pt x="1980104" y="2836278"/>
                    <a:pt x="1973870" y="2849998"/>
                  </a:cubicBezTo>
                  <a:cubicBezTo>
                    <a:pt x="1970129" y="2858729"/>
                    <a:pt x="1961401" y="2866213"/>
                    <a:pt x="1955166" y="2861224"/>
                  </a:cubicBezTo>
                  <a:cubicBezTo>
                    <a:pt x="1931475" y="2837526"/>
                    <a:pt x="1927735" y="2871202"/>
                    <a:pt x="1914019" y="2876191"/>
                  </a:cubicBezTo>
                  <a:cubicBezTo>
                    <a:pt x="1910278" y="2876191"/>
                    <a:pt x="1906537" y="2874943"/>
                    <a:pt x="1902797" y="2873696"/>
                  </a:cubicBezTo>
                  <a:cubicBezTo>
                    <a:pt x="1894069" y="2868707"/>
                    <a:pt x="1895315" y="2858729"/>
                    <a:pt x="1889081" y="2842515"/>
                  </a:cubicBezTo>
                  <a:cubicBezTo>
                    <a:pt x="1899056" y="2872449"/>
                    <a:pt x="1896562" y="2888663"/>
                    <a:pt x="1869131" y="2889911"/>
                  </a:cubicBezTo>
                  <a:cubicBezTo>
                    <a:pt x="1856662" y="2891158"/>
                    <a:pt x="1851674" y="2899889"/>
                    <a:pt x="1847933" y="2911114"/>
                  </a:cubicBezTo>
                  <a:cubicBezTo>
                    <a:pt x="1837958" y="2929823"/>
                    <a:pt x="1820502" y="2922340"/>
                    <a:pt x="1805539" y="2922340"/>
                  </a:cubicBezTo>
                  <a:cubicBezTo>
                    <a:pt x="1789329" y="2923587"/>
                    <a:pt x="1791823" y="2909867"/>
                    <a:pt x="1791823" y="2898642"/>
                  </a:cubicBezTo>
                  <a:cubicBezTo>
                    <a:pt x="1778107" y="2916103"/>
                    <a:pt x="1771873" y="2956016"/>
                    <a:pt x="1743195" y="2911114"/>
                  </a:cubicBezTo>
                  <a:cubicBezTo>
                    <a:pt x="1726985" y="2933565"/>
                    <a:pt x="1690825" y="2921092"/>
                    <a:pt x="1678356" y="2949779"/>
                  </a:cubicBezTo>
                  <a:cubicBezTo>
                    <a:pt x="1650924" y="2961005"/>
                    <a:pt x="1650924" y="2934812"/>
                    <a:pt x="1639702" y="2923587"/>
                  </a:cubicBezTo>
                  <a:cubicBezTo>
                    <a:pt x="1633468" y="2941048"/>
                    <a:pt x="1618505" y="2943543"/>
                    <a:pt x="1601049" y="2942296"/>
                  </a:cubicBezTo>
                  <a:cubicBezTo>
                    <a:pt x="1598555" y="2943543"/>
                    <a:pt x="1594814" y="2944790"/>
                    <a:pt x="1592320" y="2944790"/>
                  </a:cubicBezTo>
                  <a:cubicBezTo>
                    <a:pt x="1556161" y="2964746"/>
                    <a:pt x="1524988" y="2958510"/>
                    <a:pt x="1490075" y="2939801"/>
                  </a:cubicBezTo>
                  <a:cubicBezTo>
                    <a:pt x="1468878" y="2927329"/>
                    <a:pt x="1435212" y="2953521"/>
                    <a:pt x="1411521" y="2928576"/>
                  </a:cubicBezTo>
                  <a:cubicBezTo>
                    <a:pt x="1405286" y="2944790"/>
                    <a:pt x="1397805" y="2957263"/>
                    <a:pt x="1379102" y="2947285"/>
                  </a:cubicBezTo>
                  <a:cubicBezTo>
                    <a:pt x="1360398" y="2936059"/>
                    <a:pt x="1357904" y="2917350"/>
                    <a:pt x="1362892" y="2898642"/>
                  </a:cubicBezTo>
                  <a:cubicBezTo>
                    <a:pt x="1362892" y="2897394"/>
                    <a:pt x="1360398" y="2897394"/>
                    <a:pt x="1359151" y="2896147"/>
                  </a:cubicBezTo>
                  <a:cubicBezTo>
                    <a:pt x="1336707" y="2897394"/>
                    <a:pt x="1342942" y="2916103"/>
                    <a:pt x="1340448" y="2928576"/>
                  </a:cubicBezTo>
                  <a:cubicBezTo>
                    <a:pt x="1337954" y="2942296"/>
                    <a:pt x="1324238" y="2953521"/>
                    <a:pt x="1314263" y="2953521"/>
                  </a:cubicBezTo>
                  <a:cubicBezTo>
                    <a:pt x="1306782" y="2953521"/>
                    <a:pt x="1303042" y="2949779"/>
                    <a:pt x="1301795" y="2944478"/>
                  </a:cubicBezTo>
                  <a:lnTo>
                    <a:pt x="1304187" y="2926824"/>
                  </a:lnTo>
                  <a:lnTo>
                    <a:pt x="1305535" y="2926081"/>
                  </a:lnTo>
                  <a:lnTo>
                    <a:pt x="1307549" y="2919461"/>
                  </a:lnTo>
                  <a:lnTo>
                    <a:pt x="1309587" y="2915324"/>
                  </a:lnTo>
                  <a:cubicBezTo>
                    <a:pt x="1309899" y="2911426"/>
                    <a:pt x="1309276" y="2907372"/>
                    <a:pt x="1309276" y="2903631"/>
                  </a:cubicBezTo>
                  <a:cubicBezTo>
                    <a:pt x="1308029" y="2907372"/>
                    <a:pt x="1308652" y="2911426"/>
                    <a:pt x="1308808" y="2915324"/>
                  </a:cubicBezTo>
                  <a:lnTo>
                    <a:pt x="1307549" y="2919461"/>
                  </a:lnTo>
                  <a:lnTo>
                    <a:pt x="1304288" y="2926081"/>
                  </a:lnTo>
                  <a:lnTo>
                    <a:pt x="1304187" y="2926824"/>
                  </a:lnTo>
                  <a:lnTo>
                    <a:pt x="1293377" y="2932785"/>
                  </a:lnTo>
                  <a:cubicBezTo>
                    <a:pt x="1289013" y="2933565"/>
                    <a:pt x="1284338" y="2932941"/>
                    <a:pt x="1279350" y="2931070"/>
                  </a:cubicBezTo>
                  <a:lnTo>
                    <a:pt x="1275304" y="2926213"/>
                  </a:lnTo>
                  <a:lnTo>
                    <a:pt x="1275597" y="2917692"/>
                  </a:lnTo>
                  <a:lnTo>
                    <a:pt x="1278103" y="2911738"/>
                  </a:lnTo>
                  <a:cubicBezTo>
                    <a:pt x="1279662" y="2907684"/>
                    <a:pt x="1279973" y="2903630"/>
                    <a:pt x="1275609" y="2899889"/>
                  </a:cubicBezTo>
                  <a:lnTo>
                    <a:pt x="1273116" y="2902383"/>
                  </a:lnTo>
                  <a:cubicBezTo>
                    <a:pt x="1273116" y="2902383"/>
                    <a:pt x="1274363" y="2904878"/>
                    <a:pt x="1275609" y="2904878"/>
                  </a:cubicBezTo>
                  <a:cubicBezTo>
                    <a:pt x="1276856" y="2909867"/>
                    <a:pt x="1276856" y="2913609"/>
                    <a:pt x="1275609" y="2917350"/>
                  </a:cubicBezTo>
                  <a:lnTo>
                    <a:pt x="1275597" y="2917692"/>
                  </a:lnTo>
                  <a:lnTo>
                    <a:pt x="1273116" y="2923587"/>
                  </a:lnTo>
                  <a:lnTo>
                    <a:pt x="1275304" y="2926213"/>
                  </a:lnTo>
                  <a:lnTo>
                    <a:pt x="1275298" y="2926393"/>
                  </a:lnTo>
                  <a:cubicBezTo>
                    <a:pt x="1276856" y="2928888"/>
                    <a:pt x="1279350" y="2931070"/>
                    <a:pt x="1280597" y="2933565"/>
                  </a:cubicBezTo>
                  <a:cubicBezTo>
                    <a:pt x="1274363" y="2961005"/>
                    <a:pt x="1271869" y="2961005"/>
                    <a:pt x="1241943" y="2932318"/>
                  </a:cubicBezTo>
                  <a:cubicBezTo>
                    <a:pt x="1243190" y="2924834"/>
                    <a:pt x="1239449" y="2924834"/>
                    <a:pt x="1234462" y="2928576"/>
                  </a:cubicBezTo>
                  <a:cubicBezTo>
                    <a:pt x="1225734" y="2927329"/>
                    <a:pt x="1221993" y="2919845"/>
                    <a:pt x="1218252" y="2908620"/>
                  </a:cubicBezTo>
                  <a:cubicBezTo>
                    <a:pt x="1220746" y="2931070"/>
                    <a:pt x="1229475" y="2947285"/>
                    <a:pt x="1230721" y="2965994"/>
                  </a:cubicBezTo>
                  <a:cubicBezTo>
                    <a:pt x="1230721" y="2980961"/>
                    <a:pt x="1223240" y="2995928"/>
                    <a:pt x="1207030" y="2979714"/>
                  </a:cubicBezTo>
                  <a:cubicBezTo>
                    <a:pt x="1187080" y="2961005"/>
                    <a:pt x="1165883" y="2968488"/>
                    <a:pt x="1145933" y="2969736"/>
                  </a:cubicBezTo>
                  <a:cubicBezTo>
                    <a:pt x="1122241" y="2970983"/>
                    <a:pt x="1101045" y="2990939"/>
                    <a:pt x="1093563" y="3014637"/>
                  </a:cubicBezTo>
                  <a:cubicBezTo>
                    <a:pt x="1092316" y="3020873"/>
                    <a:pt x="1092316" y="3029604"/>
                    <a:pt x="1084835" y="3030851"/>
                  </a:cubicBezTo>
                  <a:cubicBezTo>
                    <a:pt x="1076107" y="3032099"/>
                    <a:pt x="1071119" y="3024615"/>
                    <a:pt x="1071119" y="3019626"/>
                  </a:cubicBezTo>
                  <a:cubicBezTo>
                    <a:pt x="1076107" y="2987197"/>
                    <a:pt x="1044934" y="2993434"/>
                    <a:pt x="1029971" y="2982208"/>
                  </a:cubicBezTo>
                  <a:cubicBezTo>
                    <a:pt x="1018749" y="2982208"/>
                    <a:pt x="1024984" y="2956016"/>
                    <a:pt x="1005033" y="2964746"/>
                  </a:cubicBezTo>
                  <a:cubicBezTo>
                    <a:pt x="1003787" y="2967241"/>
                    <a:pt x="1001293" y="2968488"/>
                    <a:pt x="997552" y="2969736"/>
                  </a:cubicBezTo>
                  <a:cubicBezTo>
                    <a:pt x="985083" y="2978466"/>
                    <a:pt x="971367" y="2984703"/>
                    <a:pt x="966380" y="3000917"/>
                  </a:cubicBezTo>
                  <a:cubicBezTo>
                    <a:pt x="963886" y="3005906"/>
                    <a:pt x="960145" y="3009648"/>
                    <a:pt x="953911" y="3009648"/>
                  </a:cubicBezTo>
                  <a:cubicBezTo>
                    <a:pt x="925233" y="2995928"/>
                    <a:pt x="895307" y="2978466"/>
                    <a:pt x="860394" y="2990939"/>
                  </a:cubicBezTo>
                  <a:cubicBezTo>
                    <a:pt x="844184" y="2995928"/>
                    <a:pt x="840444" y="2977219"/>
                    <a:pt x="826728" y="2978466"/>
                  </a:cubicBezTo>
                  <a:cubicBezTo>
                    <a:pt x="824234" y="2980961"/>
                    <a:pt x="821740" y="2982208"/>
                    <a:pt x="819247" y="2983455"/>
                  </a:cubicBezTo>
                  <a:cubicBezTo>
                    <a:pt x="809271" y="2984703"/>
                    <a:pt x="793062" y="2974725"/>
                    <a:pt x="798049" y="2998423"/>
                  </a:cubicBezTo>
                  <a:cubicBezTo>
                    <a:pt x="804284" y="3018379"/>
                    <a:pt x="789321" y="3027110"/>
                    <a:pt x="771865" y="3025862"/>
                  </a:cubicBezTo>
                  <a:cubicBezTo>
                    <a:pt x="751914" y="3023368"/>
                    <a:pt x="751914" y="3008401"/>
                    <a:pt x="759395" y="2993434"/>
                  </a:cubicBezTo>
                  <a:cubicBezTo>
                    <a:pt x="764383" y="2982208"/>
                    <a:pt x="763136" y="2969736"/>
                    <a:pt x="768124" y="2956016"/>
                  </a:cubicBezTo>
                  <a:cubicBezTo>
                    <a:pt x="740692" y="2967241"/>
                    <a:pt x="730717" y="3004659"/>
                    <a:pt x="697051" y="2997175"/>
                  </a:cubicBezTo>
                  <a:cubicBezTo>
                    <a:pt x="693310" y="2998423"/>
                    <a:pt x="690817" y="2997175"/>
                    <a:pt x="687076" y="2995928"/>
                  </a:cubicBezTo>
                  <a:cubicBezTo>
                    <a:pt x="670866" y="2984703"/>
                    <a:pt x="657150" y="2982208"/>
                    <a:pt x="647175" y="3002164"/>
                  </a:cubicBezTo>
                  <a:cubicBezTo>
                    <a:pt x="617250" y="3010895"/>
                    <a:pt x="589818" y="3002164"/>
                    <a:pt x="564880" y="2983455"/>
                  </a:cubicBezTo>
                  <a:cubicBezTo>
                    <a:pt x="562387" y="2982208"/>
                    <a:pt x="559893" y="2979714"/>
                    <a:pt x="557399" y="2975972"/>
                  </a:cubicBezTo>
                  <a:cubicBezTo>
                    <a:pt x="557399" y="2968488"/>
                    <a:pt x="553658" y="2968488"/>
                    <a:pt x="548671" y="2974725"/>
                  </a:cubicBezTo>
                  <a:cubicBezTo>
                    <a:pt x="539943" y="2974725"/>
                    <a:pt x="531214" y="2972230"/>
                    <a:pt x="524980" y="2967241"/>
                  </a:cubicBezTo>
                  <a:cubicBezTo>
                    <a:pt x="501289" y="2944790"/>
                    <a:pt x="491313" y="2919845"/>
                    <a:pt x="507523" y="2889911"/>
                  </a:cubicBezTo>
                  <a:cubicBezTo>
                    <a:pt x="515005" y="2874943"/>
                    <a:pt x="513757" y="2858729"/>
                    <a:pt x="506276" y="2843762"/>
                  </a:cubicBezTo>
                  <a:cubicBezTo>
                    <a:pt x="496301" y="2825053"/>
                    <a:pt x="505029" y="2811333"/>
                    <a:pt x="521239" y="2801355"/>
                  </a:cubicBezTo>
                  <a:cubicBezTo>
                    <a:pt x="551165" y="2782646"/>
                    <a:pt x="582337" y="2780151"/>
                    <a:pt x="606028" y="2797613"/>
                  </a:cubicBezTo>
                  <a:cubicBezTo>
                    <a:pt x="607275" y="2798860"/>
                    <a:pt x="608521" y="2801355"/>
                    <a:pt x="609769" y="2803849"/>
                  </a:cubicBezTo>
                  <a:cubicBezTo>
                    <a:pt x="608521" y="2801355"/>
                    <a:pt x="608521" y="2798860"/>
                    <a:pt x="606028" y="2796366"/>
                  </a:cubicBezTo>
                  <a:cubicBezTo>
                    <a:pt x="606028" y="2793248"/>
                    <a:pt x="605716" y="2790130"/>
                    <a:pt x="606184" y="2787167"/>
                  </a:cubicBezTo>
                  <a:lnTo>
                    <a:pt x="609804" y="2780975"/>
                  </a:lnTo>
                  <a:lnTo>
                    <a:pt x="612478" y="2779209"/>
                  </a:lnTo>
                  <a:lnTo>
                    <a:pt x="618497" y="2780463"/>
                  </a:lnTo>
                  <a:cubicBezTo>
                    <a:pt x="620678" y="2782022"/>
                    <a:pt x="622860" y="2783893"/>
                    <a:pt x="625978" y="2783893"/>
                  </a:cubicBezTo>
                  <a:cubicBezTo>
                    <a:pt x="625978" y="2783893"/>
                    <a:pt x="624731" y="2782646"/>
                    <a:pt x="624731" y="2780151"/>
                  </a:cubicBezTo>
                  <a:cubicBezTo>
                    <a:pt x="621614" y="2777657"/>
                    <a:pt x="618497" y="2776721"/>
                    <a:pt x="615535" y="2777189"/>
                  </a:cubicBezTo>
                  <a:lnTo>
                    <a:pt x="612478" y="2779209"/>
                  </a:lnTo>
                  <a:lnTo>
                    <a:pt x="611015" y="2778904"/>
                  </a:lnTo>
                  <a:lnTo>
                    <a:pt x="609804" y="2780975"/>
                  </a:lnTo>
                  <a:lnTo>
                    <a:pt x="607275" y="2782646"/>
                  </a:lnTo>
                  <a:cubicBezTo>
                    <a:pt x="584831" y="2795119"/>
                    <a:pt x="579843" y="2760195"/>
                    <a:pt x="561139" y="2765184"/>
                  </a:cubicBezTo>
                  <a:cubicBezTo>
                    <a:pt x="557399" y="2767679"/>
                    <a:pt x="554905" y="2768926"/>
                    <a:pt x="552411" y="2770173"/>
                  </a:cubicBezTo>
                  <a:cubicBezTo>
                    <a:pt x="533708" y="2773915"/>
                    <a:pt x="512511" y="2780151"/>
                    <a:pt x="506276" y="2760195"/>
                  </a:cubicBezTo>
                  <a:cubicBezTo>
                    <a:pt x="495054" y="2725272"/>
                    <a:pt x="467623" y="2734003"/>
                    <a:pt x="441438" y="2729014"/>
                  </a:cubicBezTo>
                  <a:cubicBezTo>
                    <a:pt x="404031" y="2720283"/>
                    <a:pt x="367871" y="2729014"/>
                    <a:pt x="332958" y="2740239"/>
                  </a:cubicBezTo>
                  <a:cubicBezTo>
                    <a:pt x="306773" y="2748970"/>
                    <a:pt x="291811" y="2742734"/>
                    <a:pt x="283082" y="2719036"/>
                  </a:cubicBezTo>
                  <a:cubicBezTo>
                    <a:pt x="271860" y="2687854"/>
                    <a:pt x="250663" y="2681618"/>
                    <a:pt x="220738" y="2691596"/>
                  </a:cubicBezTo>
                  <a:cubicBezTo>
                    <a:pt x="199541" y="2697832"/>
                    <a:pt x="175849" y="2685359"/>
                    <a:pt x="154652" y="2695337"/>
                  </a:cubicBezTo>
                  <a:cubicBezTo>
                    <a:pt x="148418" y="2696585"/>
                    <a:pt x="143430" y="2695337"/>
                    <a:pt x="139690" y="2691596"/>
                  </a:cubicBezTo>
                  <a:cubicBezTo>
                    <a:pt x="124727" y="2681618"/>
                    <a:pt x="109764" y="2689101"/>
                    <a:pt x="96048" y="2691596"/>
                  </a:cubicBezTo>
                  <a:cubicBezTo>
                    <a:pt x="83579" y="2691596"/>
                    <a:pt x="71111" y="2694090"/>
                    <a:pt x="59889" y="2687854"/>
                  </a:cubicBezTo>
                  <a:cubicBezTo>
                    <a:pt x="49913" y="2674134"/>
                    <a:pt x="34951" y="2661661"/>
                    <a:pt x="29963" y="2645447"/>
                  </a:cubicBezTo>
                  <a:cubicBezTo>
                    <a:pt x="32457" y="2636716"/>
                    <a:pt x="37444" y="2631727"/>
                    <a:pt x="43679" y="2626738"/>
                  </a:cubicBezTo>
                  <a:cubicBezTo>
                    <a:pt x="63629" y="2616760"/>
                    <a:pt x="62382" y="2593062"/>
                    <a:pt x="69863" y="2576847"/>
                  </a:cubicBezTo>
                  <a:cubicBezTo>
                    <a:pt x="74851" y="2566869"/>
                    <a:pt x="67370" y="2558138"/>
                    <a:pt x="52407" y="2560633"/>
                  </a:cubicBezTo>
                  <a:cubicBezTo>
                    <a:pt x="34951" y="2565622"/>
                    <a:pt x="18741" y="2554397"/>
                    <a:pt x="6272" y="2544419"/>
                  </a:cubicBezTo>
                  <a:cubicBezTo>
                    <a:pt x="-3703" y="2535688"/>
                    <a:pt x="37" y="2518226"/>
                    <a:pt x="5025" y="2507001"/>
                  </a:cubicBezTo>
                  <a:cubicBezTo>
                    <a:pt x="10013" y="2493281"/>
                    <a:pt x="23729" y="2495775"/>
                    <a:pt x="34951" y="2499517"/>
                  </a:cubicBezTo>
                  <a:cubicBezTo>
                    <a:pt x="38691" y="2502012"/>
                    <a:pt x="43679" y="2503259"/>
                    <a:pt x="47419" y="2505753"/>
                  </a:cubicBezTo>
                  <a:cubicBezTo>
                    <a:pt x="53654" y="2508248"/>
                    <a:pt x="58641" y="2507001"/>
                    <a:pt x="63629" y="2502012"/>
                  </a:cubicBezTo>
                  <a:cubicBezTo>
                    <a:pt x="68617" y="2489539"/>
                    <a:pt x="86073" y="2485797"/>
                    <a:pt x="86073" y="2469583"/>
                  </a:cubicBezTo>
                  <a:cubicBezTo>
                    <a:pt x="86073" y="2465841"/>
                    <a:pt x="86073" y="2462099"/>
                    <a:pt x="86073" y="2459605"/>
                  </a:cubicBezTo>
                  <a:cubicBezTo>
                    <a:pt x="108517" y="2410961"/>
                    <a:pt x="102283" y="2402230"/>
                    <a:pt x="47419" y="2397241"/>
                  </a:cubicBezTo>
                  <a:cubicBezTo>
                    <a:pt x="36197" y="2397241"/>
                    <a:pt x="27469" y="2393500"/>
                    <a:pt x="21235" y="2383522"/>
                  </a:cubicBezTo>
                  <a:cubicBezTo>
                    <a:pt x="18741" y="2359823"/>
                    <a:pt x="16247" y="2338620"/>
                    <a:pt x="26222" y="2316169"/>
                  </a:cubicBezTo>
                  <a:cubicBezTo>
                    <a:pt x="29963" y="2309933"/>
                    <a:pt x="31210" y="2303697"/>
                    <a:pt x="24975" y="2294966"/>
                  </a:cubicBezTo>
                  <a:cubicBezTo>
                    <a:pt x="16247" y="2281246"/>
                    <a:pt x="31210" y="2235097"/>
                    <a:pt x="43679" y="2228861"/>
                  </a:cubicBezTo>
                  <a:cubicBezTo>
                    <a:pt x="51160" y="2223872"/>
                    <a:pt x="56148" y="2230108"/>
                    <a:pt x="59889" y="2235097"/>
                  </a:cubicBezTo>
                  <a:cubicBezTo>
                    <a:pt x="62382" y="2237592"/>
                    <a:pt x="63629" y="2241333"/>
                    <a:pt x="67370" y="2243828"/>
                  </a:cubicBezTo>
                  <a:cubicBezTo>
                    <a:pt x="68617" y="2238839"/>
                    <a:pt x="62382" y="2235097"/>
                    <a:pt x="63629" y="2230108"/>
                  </a:cubicBezTo>
                  <a:cubicBezTo>
                    <a:pt x="63629" y="2226366"/>
                    <a:pt x="64876" y="2222624"/>
                    <a:pt x="66123" y="2218883"/>
                  </a:cubicBezTo>
                  <a:cubicBezTo>
                    <a:pt x="79839" y="2201421"/>
                    <a:pt x="101036" y="2196432"/>
                    <a:pt x="120986" y="2190196"/>
                  </a:cubicBezTo>
                  <a:cubicBezTo>
                    <a:pt x="139690" y="2185207"/>
                    <a:pt x="157146" y="2185207"/>
                    <a:pt x="149665" y="2159014"/>
                  </a:cubicBezTo>
                  <a:cubicBezTo>
                    <a:pt x="148418" y="2152778"/>
                    <a:pt x="155899" y="2144047"/>
                    <a:pt x="162134" y="2146541"/>
                  </a:cubicBezTo>
                  <a:cubicBezTo>
                    <a:pt x="198293" y="2165250"/>
                    <a:pt x="202034" y="2129080"/>
                    <a:pt x="215750" y="2112865"/>
                  </a:cubicBezTo>
                  <a:cubicBezTo>
                    <a:pt x="231960" y="2092909"/>
                    <a:pt x="245675" y="2094156"/>
                    <a:pt x="251910" y="2116607"/>
                  </a:cubicBezTo>
                  <a:cubicBezTo>
                    <a:pt x="260638" y="2142800"/>
                    <a:pt x="283082" y="2141552"/>
                    <a:pt x="294305" y="2132821"/>
                  </a:cubicBezTo>
                  <a:cubicBezTo>
                    <a:pt x="308020" y="2124091"/>
                    <a:pt x="321736" y="2104134"/>
                    <a:pt x="304279" y="2082931"/>
                  </a:cubicBezTo>
                  <a:cubicBezTo>
                    <a:pt x="283082" y="2059233"/>
                    <a:pt x="305527" y="2039277"/>
                    <a:pt x="311761" y="2018073"/>
                  </a:cubicBezTo>
                  <a:cubicBezTo>
                    <a:pt x="320489" y="2004353"/>
                    <a:pt x="335452" y="2000611"/>
                    <a:pt x="349168" y="2004353"/>
                  </a:cubicBezTo>
                  <a:cubicBezTo>
                    <a:pt x="364131" y="2006848"/>
                    <a:pt x="369118" y="1995622"/>
                    <a:pt x="377846" y="1989386"/>
                  </a:cubicBezTo>
                  <a:cubicBezTo>
                    <a:pt x="379093" y="1988139"/>
                    <a:pt x="381587" y="1988139"/>
                    <a:pt x="382834" y="1986892"/>
                  </a:cubicBezTo>
                  <a:cubicBezTo>
                    <a:pt x="386575" y="1984397"/>
                    <a:pt x="390315" y="1984397"/>
                    <a:pt x="394056" y="1981903"/>
                  </a:cubicBezTo>
                  <a:cubicBezTo>
                    <a:pt x="405278" y="1981903"/>
                    <a:pt x="417747" y="1979408"/>
                    <a:pt x="423981" y="1993128"/>
                  </a:cubicBezTo>
                  <a:cubicBezTo>
                    <a:pt x="423981" y="2005601"/>
                    <a:pt x="410265" y="2008095"/>
                    <a:pt x="402784" y="2023062"/>
                  </a:cubicBezTo>
                  <a:cubicBezTo>
                    <a:pt x="417747" y="2016826"/>
                    <a:pt x="428969" y="2010590"/>
                    <a:pt x="440191" y="2016826"/>
                  </a:cubicBezTo>
                  <a:cubicBezTo>
                    <a:pt x="450166" y="2024309"/>
                    <a:pt x="461388" y="2039277"/>
                    <a:pt x="445179" y="2044266"/>
                  </a:cubicBezTo>
                  <a:cubicBezTo>
                    <a:pt x="414006" y="2055491"/>
                    <a:pt x="405278" y="2079189"/>
                    <a:pt x="400290" y="2105382"/>
                  </a:cubicBezTo>
                  <a:cubicBezTo>
                    <a:pt x="435203" y="2091662"/>
                    <a:pt x="473857" y="2081684"/>
                    <a:pt x="513757" y="2080436"/>
                  </a:cubicBezTo>
                  <a:cubicBezTo>
                    <a:pt x="529967" y="2080436"/>
                    <a:pt x="532461" y="2071706"/>
                    <a:pt x="537449" y="2057986"/>
                  </a:cubicBezTo>
                  <a:cubicBezTo>
                    <a:pt x="548671" y="2025557"/>
                    <a:pt x="567374" y="2018073"/>
                    <a:pt x="598546" y="2034288"/>
                  </a:cubicBezTo>
                  <a:cubicBezTo>
                    <a:pt x="620991" y="2044266"/>
                    <a:pt x="643435" y="2034288"/>
                    <a:pt x="650916" y="2016826"/>
                  </a:cubicBezTo>
                  <a:cubicBezTo>
                    <a:pt x="663385" y="1981903"/>
                    <a:pt x="687076" y="1980655"/>
                    <a:pt x="715754" y="1985644"/>
                  </a:cubicBezTo>
                  <a:cubicBezTo>
                    <a:pt x="712014" y="1966935"/>
                    <a:pt x="700791" y="1971924"/>
                    <a:pt x="690817" y="1974419"/>
                  </a:cubicBezTo>
                  <a:cubicBezTo>
                    <a:pt x="638447" y="1995622"/>
                    <a:pt x="577349" y="2000611"/>
                    <a:pt x="527473" y="2034288"/>
                  </a:cubicBezTo>
                  <a:cubicBezTo>
                    <a:pt x="502535" y="2050502"/>
                    <a:pt x="482585" y="2039277"/>
                    <a:pt x="482585" y="2004353"/>
                  </a:cubicBezTo>
                  <a:cubicBezTo>
                    <a:pt x="481339" y="1973172"/>
                    <a:pt x="467623" y="1951968"/>
                    <a:pt x="451413" y="1929517"/>
                  </a:cubicBezTo>
                  <a:cubicBezTo>
                    <a:pt x="448919" y="1927023"/>
                    <a:pt x="448919" y="1923281"/>
                    <a:pt x="450166" y="1919539"/>
                  </a:cubicBezTo>
                  <a:cubicBezTo>
                    <a:pt x="466376" y="1889605"/>
                    <a:pt x="483832" y="1863412"/>
                    <a:pt x="524980" y="1870896"/>
                  </a:cubicBezTo>
                  <a:cubicBezTo>
                    <a:pt x="528720" y="1872143"/>
                    <a:pt x="532461" y="1874638"/>
                    <a:pt x="533708" y="1877132"/>
                  </a:cubicBezTo>
                  <a:cubicBezTo>
                    <a:pt x="547424" y="1887110"/>
                    <a:pt x="546177" y="1909561"/>
                    <a:pt x="569868" y="1913303"/>
                  </a:cubicBezTo>
                  <a:cubicBezTo>
                    <a:pt x="582337" y="1914550"/>
                    <a:pt x="577349" y="1929517"/>
                    <a:pt x="567374" y="1937001"/>
                  </a:cubicBezTo>
                  <a:cubicBezTo>
                    <a:pt x="564880" y="1941990"/>
                    <a:pt x="559893" y="1939496"/>
                    <a:pt x="557399" y="1944485"/>
                  </a:cubicBezTo>
                  <a:cubicBezTo>
                    <a:pt x="559893" y="1941990"/>
                    <a:pt x="563633" y="1941990"/>
                    <a:pt x="566127" y="1938248"/>
                  </a:cubicBezTo>
                  <a:cubicBezTo>
                    <a:pt x="569868" y="1935754"/>
                    <a:pt x="573609" y="1935754"/>
                    <a:pt x="578596" y="1937001"/>
                  </a:cubicBezTo>
                  <a:cubicBezTo>
                    <a:pt x="581090" y="1938248"/>
                    <a:pt x="582337" y="1937001"/>
                    <a:pt x="582337" y="1933259"/>
                  </a:cubicBezTo>
                  <a:cubicBezTo>
                    <a:pt x="584831" y="1929517"/>
                    <a:pt x="587324" y="1927023"/>
                    <a:pt x="591065" y="1924528"/>
                  </a:cubicBezTo>
                  <a:cubicBezTo>
                    <a:pt x="601040" y="1925776"/>
                    <a:pt x="589818" y="1919539"/>
                    <a:pt x="592312" y="1917045"/>
                  </a:cubicBezTo>
                  <a:cubicBezTo>
                    <a:pt x="630965" y="1898336"/>
                    <a:pt x="663385" y="1869649"/>
                    <a:pt x="705779" y="1859671"/>
                  </a:cubicBezTo>
                  <a:cubicBezTo>
                    <a:pt x="730717" y="1854682"/>
                    <a:pt x="748173" y="1838467"/>
                    <a:pt x="761889" y="1819758"/>
                  </a:cubicBezTo>
                  <a:cubicBezTo>
                    <a:pt x="763136" y="1816016"/>
                    <a:pt x="765630" y="1812275"/>
                    <a:pt x="768124" y="1809780"/>
                  </a:cubicBezTo>
                  <a:cubicBezTo>
                    <a:pt x="773111" y="1799802"/>
                    <a:pt x="796803" y="1823500"/>
                    <a:pt x="791815" y="1798555"/>
                  </a:cubicBezTo>
                  <a:cubicBezTo>
                    <a:pt x="789321" y="1782340"/>
                    <a:pt x="771865" y="1799802"/>
                    <a:pt x="761889" y="1793566"/>
                  </a:cubicBezTo>
                  <a:cubicBezTo>
                    <a:pt x="740692" y="1779846"/>
                    <a:pt x="715754" y="1772362"/>
                    <a:pt x="718248" y="1739933"/>
                  </a:cubicBezTo>
                  <a:cubicBezTo>
                    <a:pt x="719495" y="1738686"/>
                    <a:pt x="719495" y="1737439"/>
                    <a:pt x="721989" y="1737439"/>
                  </a:cubicBezTo>
                  <a:cubicBezTo>
                    <a:pt x="738199" y="1733697"/>
                    <a:pt x="743186" y="1722472"/>
                    <a:pt x="735705" y="1703763"/>
                  </a:cubicBezTo>
                  <a:cubicBezTo>
                    <a:pt x="730717" y="1692537"/>
                    <a:pt x="731964" y="1681312"/>
                    <a:pt x="736951" y="1670087"/>
                  </a:cubicBezTo>
                  <a:cubicBezTo>
                    <a:pt x="768124" y="1660108"/>
                    <a:pt x="764383" y="1640152"/>
                    <a:pt x="750667" y="1620196"/>
                  </a:cubicBezTo>
                  <a:cubicBezTo>
                    <a:pt x="739445" y="1601487"/>
                    <a:pt x="734458" y="1584025"/>
                    <a:pt x="751914" y="1566564"/>
                  </a:cubicBezTo>
                  <a:cubicBezTo>
                    <a:pt x="751914" y="1565316"/>
                    <a:pt x="755655" y="1564069"/>
                    <a:pt x="754408" y="1564069"/>
                  </a:cubicBezTo>
                  <a:cubicBezTo>
                    <a:pt x="748173" y="1562822"/>
                    <a:pt x="755655" y="1562822"/>
                    <a:pt x="749421" y="1562822"/>
                  </a:cubicBezTo>
                  <a:cubicBezTo>
                    <a:pt x="740692" y="1555338"/>
                    <a:pt x="734458" y="1545360"/>
                    <a:pt x="738199" y="1532888"/>
                  </a:cubicBezTo>
                  <a:cubicBezTo>
                    <a:pt x="746927" y="1516673"/>
                    <a:pt x="764383" y="1514179"/>
                    <a:pt x="779346" y="1506695"/>
                  </a:cubicBezTo>
                  <a:cubicBezTo>
                    <a:pt x="784333" y="1505448"/>
                    <a:pt x="790568" y="1502953"/>
                    <a:pt x="795555" y="1504200"/>
                  </a:cubicBezTo>
                  <a:cubicBezTo>
                    <a:pt x="799296" y="1505448"/>
                    <a:pt x="803037" y="1507942"/>
                    <a:pt x="804284" y="1509189"/>
                  </a:cubicBezTo>
                  <a:cubicBezTo>
                    <a:pt x="806777" y="1512931"/>
                    <a:pt x="809271" y="1516673"/>
                    <a:pt x="810518" y="1519168"/>
                  </a:cubicBezTo>
                  <a:cubicBezTo>
                    <a:pt x="814259" y="1529146"/>
                    <a:pt x="815506" y="1539124"/>
                    <a:pt x="819247" y="1549102"/>
                  </a:cubicBezTo>
                  <a:cubicBezTo>
                    <a:pt x="822987" y="1535382"/>
                    <a:pt x="816753" y="1501706"/>
                    <a:pt x="846678" y="1531640"/>
                  </a:cubicBezTo>
                  <a:cubicBezTo>
                    <a:pt x="847925" y="1532888"/>
                    <a:pt x="849172" y="1532888"/>
                    <a:pt x="851666" y="1534135"/>
                  </a:cubicBezTo>
                  <a:cubicBezTo>
                    <a:pt x="865381" y="1555338"/>
                    <a:pt x="851666" y="1580284"/>
                    <a:pt x="861641" y="1602734"/>
                  </a:cubicBezTo>
                  <a:cubicBezTo>
                    <a:pt x="847925" y="1602734"/>
                    <a:pt x="851666" y="1633916"/>
                    <a:pt x="827975" y="1621443"/>
                  </a:cubicBezTo>
                  <a:cubicBezTo>
                    <a:pt x="811765" y="1611465"/>
                    <a:pt x="795555" y="1622691"/>
                    <a:pt x="789321" y="1635163"/>
                  </a:cubicBezTo>
                  <a:cubicBezTo>
                    <a:pt x="779346" y="1652625"/>
                    <a:pt x="800543" y="1665097"/>
                    <a:pt x="805531" y="1680065"/>
                  </a:cubicBezTo>
                  <a:cubicBezTo>
                    <a:pt x="809271" y="1691290"/>
                    <a:pt x="821740" y="1671334"/>
                    <a:pt x="835456" y="1678817"/>
                  </a:cubicBezTo>
                  <a:cubicBezTo>
                    <a:pt x="821740" y="1690043"/>
                    <a:pt x="796803" y="1700021"/>
                    <a:pt x="825481" y="1719977"/>
                  </a:cubicBezTo>
                  <a:cubicBezTo>
                    <a:pt x="827975" y="1721224"/>
                    <a:pt x="827975" y="1729955"/>
                    <a:pt x="826728" y="1733697"/>
                  </a:cubicBezTo>
                  <a:cubicBezTo>
                    <a:pt x="815506" y="1763631"/>
                    <a:pt x="835456" y="1754900"/>
                    <a:pt x="850419" y="1756148"/>
                  </a:cubicBezTo>
                  <a:cubicBezTo>
                    <a:pt x="849172" y="1749911"/>
                    <a:pt x="851666" y="1741181"/>
                    <a:pt x="849172" y="1736192"/>
                  </a:cubicBezTo>
                  <a:cubicBezTo>
                    <a:pt x="844184" y="1722472"/>
                    <a:pt x="844184" y="1711246"/>
                    <a:pt x="857900" y="1703763"/>
                  </a:cubicBezTo>
                  <a:cubicBezTo>
                    <a:pt x="860394" y="1718730"/>
                    <a:pt x="890319" y="1711246"/>
                    <a:pt x="882838" y="1733697"/>
                  </a:cubicBezTo>
                  <a:cubicBezTo>
                    <a:pt x="918998" y="1722472"/>
                    <a:pt x="900295" y="1687548"/>
                    <a:pt x="914011" y="1665097"/>
                  </a:cubicBezTo>
                  <a:cubicBezTo>
                    <a:pt x="920245" y="1657614"/>
                    <a:pt x="902788" y="1642647"/>
                    <a:pt x="922739" y="1630174"/>
                  </a:cubicBezTo>
                  <a:cubicBezTo>
                    <a:pt x="931467" y="1625185"/>
                    <a:pt x="906529" y="1621443"/>
                    <a:pt x="897801" y="1608971"/>
                  </a:cubicBezTo>
                  <a:cubicBezTo>
                    <a:pt x="914011" y="1615207"/>
                    <a:pt x="921492" y="1574047"/>
                    <a:pt x="942689" y="1607723"/>
                  </a:cubicBezTo>
                  <a:cubicBezTo>
                    <a:pt x="952664" y="1596498"/>
                    <a:pt x="953911" y="1575294"/>
                    <a:pt x="976355" y="1571553"/>
                  </a:cubicBezTo>
                  <a:cubicBezTo>
                    <a:pt x="977602" y="1587767"/>
                    <a:pt x="966380" y="1601487"/>
                    <a:pt x="971367" y="1617701"/>
                  </a:cubicBezTo>
                  <a:cubicBezTo>
                    <a:pt x="971367" y="1621443"/>
                    <a:pt x="968874" y="1628927"/>
                    <a:pt x="976355" y="1628927"/>
                  </a:cubicBezTo>
                  <a:cubicBezTo>
                    <a:pt x="981343" y="1628927"/>
                    <a:pt x="983837" y="1625185"/>
                    <a:pt x="987577" y="1621443"/>
                  </a:cubicBezTo>
                  <a:cubicBezTo>
                    <a:pt x="1008774" y="1595251"/>
                    <a:pt x="1017503" y="1594003"/>
                    <a:pt x="1046181" y="1613960"/>
                  </a:cubicBezTo>
                  <a:cubicBezTo>
                    <a:pt x="1043687" y="1618325"/>
                    <a:pt x="1043063" y="1623626"/>
                    <a:pt x="1041505" y="1628615"/>
                  </a:cubicBezTo>
                  <a:lnTo>
                    <a:pt x="1036361" y="1635008"/>
                  </a:lnTo>
                  <a:lnTo>
                    <a:pt x="1030129" y="1641241"/>
                  </a:lnTo>
                  <a:lnTo>
                    <a:pt x="1026133" y="1640659"/>
                  </a:lnTo>
                  <a:cubicBezTo>
                    <a:pt x="1021399" y="1637268"/>
                    <a:pt x="1017190" y="1628615"/>
                    <a:pt x="1008774" y="1638905"/>
                  </a:cubicBezTo>
                  <a:lnTo>
                    <a:pt x="993108" y="1647946"/>
                  </a:lnTo>
                  <a:lnTo>
                    <a:pt x="990071" y="1647636"/>
                  </a:lnTo>
                  <a:lnTo>
                    <a:pt x="987672" y="1648718"/>
                  </a:lnTo>
                  <a:lnTo>
                    <a:pt x="972614" y="1650130"/>
                  </a:lnTo>
                  <a:cubicBezTo>
                    <a:pt x="937701" y="1651378"/>
                    <a:pt x="935207" y="1653872"/>
                    <a:pt x="942689" y="1688796"/>
                  </a:cubicBezTo>
                  <a:cubicBezTo>
                    <a:pt x="943936" y="1691290"/>
                    <a:pt x="943936" y="1693785"/>
                    <a:pt x="942689" y="1696279"/>
                  </a:cubicBezTo>
                  <a:cubicBezTo>
                    <a:pt x="942689" y="1698774"/>
                    <a:pt x="941442" y="1701268"/>
                    <a:pt x="941442" y="1703763"/>
                  </a:cubicBezTo>
                  <a:cubicBezTo>
                    <a:pt x="941442" y="1703763"/>
                    <a:pt x="942689" y="1706257"/>
                    <a:pt x="943936" y="1706257"/>
                  </a:cubicBezTo>
                  <a:cubicBezTo>
                    <a:pt x="943936" y="1702515"/>
                    <a:pt x="946429" y="1701268"/>
                    <a:pt x="948923" y="1700021"/>
                  </a:cubicBezTo>
                  <a:cubicBezTo>
                    <a:pt x="958899" y="1696279"/>
                    <a:pt x="970121" y="1696279"/>
                    <a:pt x="972614" y="1682559"/>
                  </a:cubicBezTo>
                  <a:cubicBezTo>
                    <a:pt x="974484" y="1672269"/>
                    <a:pt x="971445" y="1659875"/>
                    <a:pt x="978752" y="1652742"/>
                  </a:cubicBezTo>
                  <a:lnTo>
                    <a:pt x="987672" y="1648718"/>
                  </a:lnTo>
                  <a:lnTo>
                    <a:pt x="992565" y="1648259"/>
                  </a:lnTo>
                  <a:lnTo>
                    <a:pt x="993108" y="1647946"/>
                  </a:lnTo>
                  <a:lnTo>
                    <a:pt x="1005345" y="1649195"/>
                  </a:lnTo>
                  <a:cubicBezTo>
                    <a:pt x="1010021" y="1652313"/>
                    <a:pt x="1015632" y="1658861"/>
                    <a:pt x="1026231" y="1671334"/>
                  </a:cubicBezTo>
                  <a:cubicBezTo>
                    <a:pt x="1024984" y="1660108"/>
                    <a:pt x="1022490" y="1650130"/>
                    <a:pt x="1029971" y="1641399"/>
                  </a:cubicBezTo>
                  <a:lnTo>
                    <a:pt x="1030129" y="1641241"/>
                  </a:lnTo>
                  <a:lnTo>
                    <a:pt x="1031218" y="1641399"/>
                  </a:lnTo>
                  <a:lnTo>
                    <a:pt x="1036361" y="1635008"/>
                  </a:lnTo>
                  <a:lnTo>
                    <a:pt x="1041817" y="1629550"/>
                  </a:lnTo>
                  <a:cubicBezTo>
                    <a:pt x="1043687" y="1624561"/>
                    <a:pt x="1044311" y="1618949"/>
                    <a:pt x="1046181" y="1613960"/>
                  </a:cubicBezTo>
                  <a:cubicBezTo>
                    <a:pt x="1048675" y="1611465"/>
                    <a:pt x="1052415" y="1606476"/>
                    <a:pt x="1049922" y="1603982"/>
                  </a:cubicBezTo>
                  <a:cubicBezTo>
                    <a:pt x="1021243" y="1581531"/>
                    <a:pt x="1032465" y="1566564"/>
                    <a:pt x="1056156" y="1550349"/>
                  </a:cubicBezTo>
                  <a:cubicBezTo>
                    <a:pt x="1059897" y="1549102"/>
                    <a:pt x="1056156" y="1539124"/>
                    <a:pt x="1064885" y="1542866"/>
                  </a:cubicBezTo>
                  <a:cubicBezTo>
                    <a:pt x="1069872" y="1545360"/>
                    <a:pt x="1069872" y="1552844"/>
                    <a:pt x="1068625" y="1556586"/>
                  </a:cubicBezTo>
                  <a:cubicBezTo>
                    <a:pt x="1064885" y="1564069"/>
                    <a:pt x="1052415" y="1562822"/>
                    <a:pt x="1049922" y="1571553"/>
                  </a:cubicBezTo>
                  <a:cubicBezTo>
                    <a:pt x="1049922" y="1576542"/>
                    <a:pt x="1049922" y="1586520"/>
                    <a:pt x="1054909" y="1581531"/>
                  </a:cubicBezTo>
                  <a:cubicBezTo>
                    <a:pt x="1077353" y="1566564"/>
                    <a:pt x="1081094" y="1586520"/>
                    <a:pt x="1082341" y="1597745"/>
                  </a:cubicBezTo>
                  <a:cubicBezTo>
                    <a:pt x="1084835" y="1618949"/>
                    <a:pt x="1096057" y="1623938"/>
                    <a:pt x="1113513" y="1622691"/>
                  </a:cubicBezTo>
                  <a:cubicBezTo>
                    <a:pt x="1139698" y="1621443"/>
                    <a:pt x="1116007" y="1600240"/>
                    <a:pt x="1127229" y="1594003"/>
                  </a:cubicBezTo>
                  <a:cubicBezTo>
                    <a:pt x="1137204" y="1602734"/>
                    <a:pt x="1127229" y="1622691"/>
                    <a:pt x="1147179" y="1627680"/>
                  </a:cubicBezTo>
                  <a:cubicBezTo>
                    <a:pt x="1155908" y="1617701"/>
                    <a:pt x="1140945" y="1601487"/>
                    <a:pt x="1154661" y="1592756"/>
                  </a:cubicBezTo>
                  <a:lnTo>
                    <a:pt x="1155908" y="1594003"/>
                  </a:lnTo>
                  <a:lnTo>
                    <a:pt x="1157155" y="1591509"/>
                  </a:lnTo>
                  <a:lnTo>
                    <a:pt x="1154661" y="1592756"/>
                  </a:lnTo>
                  <a:cubicBezTo>
                    <a:pt x="1154661" y="1564069"/>
                    <a:pt x="1170871" y="1577789"/>
                    <a:pt x="1183339" y="1581531"/>
                  </a:cubicBezTo>
                  <a:cubicBezTo>
                    <a:pt x="1187080" y="1570305"/>
                    <a:pt x="1172117" y="1560327"/>
                    <a:pt x="1182093" y="1549102"/>
                  </a:cubicBezTo>
                  <a:cubicBezTo>
                    <a:pt x="1169623" y="1541618"/>
                    <a:pt x="1168377" y="1530393"/>
                    <a:pt x="1173364" y="1521662"/>
                  </a:cubicBezTo>
                  <a:cubicBezTo>
                    <a:pt x="1182093" y="1511684"/>
                    <a:pt x="1189574" y="1515426"/>
                    <a:pt x="1194561" y="1527898"/>
                  </a:cubicBezTo>
                  <a:cubicBezTo>
                    <a:pt x="1195808" y="1529146"/>
                    <a:pt x="1197055" y="1530393"/>
                    <a:pt x="1199549" y="1531640"/>
                  </a:cubicBezTo>
                  <a:cubicBezTo>
                    <a:pt x="1199549" y="1527898"/>
                    <a:pt x="1200796" y="1525404"/>
                    <a:pt x="1202043" y="1521662"/>
                  </a:cubicBezTo>
                  <a:cubicBezTo>
                    <a:pt x="1202043" y="1510437"/>
                    <a:pt x="1203290" y="1501706"/>
                    <a:pt x="1217005" y="1511684"/>
                  </a:cubicBezTo>
                  <a:cubicBezTo>
                    <a:pt x="1233215" y="1520415"/>
                    <a:pt x="1239449" y="1541618"/>
                    <a:pt x="1230721" y="1557833"/>
                  </a:cubicBezTo>
                  <a:cubicBezTo>
                    <a:pt x="1254412" y="1564069"/>
                    <a:pt x="1254412" y="1552844"/>
                    <a:pt x="1248178" y="1535382"/>
                  </a:cubicBezTo>
                  <a:cubicBezTo>
                    <a:pt x="1240697" y="1509189"/>
                    <a:pt x="1240697" y="1509189"/>
                    <a:pt x="1266881" y="1494222"/>
                  </a:cubicBezTo>
                  <a:cubicBezTo>
                    <a:pt x="1241943" y="1490481"/>
                    <a:pt x="1223240" y="1482997"/>
                    <a:pt x="1235709" y="1453063"/>
                  </a:cubicBezTo>
                  <a:cubicBezTo>
                    <a:pt x="1243190" y="1436848"/>
                    <a:pt x="1233215" y="1434354"/>
                    <a:pt x="1218252" y="1436848"/>
                  </a:cubicBezTo>
                  <a:cubicBezTo>
                    <a:pt x="1192067" y="1438095"/>
                    <a:pt x="1185833" y="1459299"/>
                    <a:pt x="1173364" y="1476761"/>
                  </a:cubicBezTo>
                  <a:cubicBezTo>
                    <a:pt x="1163389" y="1465535"/>
                    <a:pt x="1175858" y="1449321"/>
                    <a:pt x="1158401" y="1440590"/>
                  </a:cubicBezTo>
                  <a:cubicBezTo>
                    <a:pt x="1149673" y="1455557"/>
                    <a:pt x="1149673" y="1474266"/>
                    <a:pt x="1138451" y="1482997"/>
                  </a:cubicBezTo>
                  <a:cubicBezTo>
                    <a:pt x="1106032" y="1458052"/>
                    <a:pt x="1134711" y="1420634"/>
                    <a:pt x="1117254" y="1391947"/>
                  </a:cubicBezTo>
                  <a:cubicBezTo>
                    <a:pt x="1108526" y="1378227"/>
                    <a:pt x="1135957" y="1381969"/>
                    <a:pt x="1138451" y="1368249"/>
                  </a:cubicBezTo>
                  <a:cubicBezTo>
                    <a:pt x="1129723" y="1357023"/>
                    <a:pt x="1124735" y="1375732"/>
                    <a:pt x="1118501" y="1369496"/>
                  </a:cubicBezTo>
                  <a:cubicBezTo>
                    <a:pt x="1128476" y="1335820"/>
                    <a:pt x="1147179" y="1322100"/>
                    <a:pt x="1189574" y="1327089"/>
                  </a:cubicBezTo>
                  <a:cubicBezTo>
                    <a:pt x="1212018" y="1329583"/>
                    <a:pt x="1223240" y="1328336"/>
                    <a:pt x="1235709" y="1305885"/>
                  </a:cubicBezTo>
                  <a:cubicBezTo>
                    <a:pt x="1244437" y="1292166"/>
                    <a:pt x="1268128" y="1278446"/>
                    <a:pt x="1285585" y="1265973"/>
                  </a:cubicBezTo>
                  <a:cubicBezTo>
                    <a:pt x="1291819" y="1259737"/>
                    <a:pt x="1295560" y="1254748"/>
                    <a:pt x="1295560" y="1246017"/>
                  </a:cubicBezTo>
                  <a:cubicBezTo>
                    <a:pt x="1306782" y="1221072"/>
                    <a:pt x="1326732" y="1202363"/>
                    <a:pt x="1349176" y="1184901"/>
                  </a:cubicBezTo>
                  <a:cubicBezTo>
                    <a:pt x="1367879" y="1168686"/>
                    <a:pt x="1387830" y="1152472"/>
                    <a:pt x="1401546" y="1128774"/>
                  </a:cubicBezTo>
                  <a:cubicBezTo>
                    <a:pt x="1410274" y="1113807"/>
                    <a:pt x="1407780" y="1102581"/>
                    <a:pt x="1404039" y="1090109"/>
                  </a:cubicBezTo>
                  <a:cubicBezTo>
                    <a:pt x="1411521" y="1080131"/>
                    <a:pt x="1417755" y="1088862"/>
                    <a:pt x="1425237" y="1088862"/>
                  </a:cubicBezTo>
                  <a:cubicBezTo>
                    <a:pt x="1438953" y="1087614"/>
                    <a:pt x="1435212" y="1078883"/>
                    <a:pt x="1428977" y="1075142"/>
                  </a:cubicBezTo>
                  <a:cubicBezTo>
                    <a:pt x="1423990" y="1071400"/>
                    <a:pt x="1415261" y="1075142"/>
                    <a:pt x="1420249" y="1063916"/>
                  </a:cubicBezTo>
                  <a:cubicBezTo>
                    <a:pt x="1421496" y="1060174"/>
                    <a:pt x="1426483" y="1055185"/>
                    <a:pt x="1432718" y="1058927"/>
                  </a:cubicBezTo>
                  <a:cubicBezTo>
                    <a:pt x="1447681" y="1068905"/>
                    <a:pt x="1455162" y="1060174"/>
                    <a:pt x="1462643" y="1047702"/>
                  </a:cubicBezTo>
                  <a:cubicBezTo>
                    <a:pt x="1473865" y="1030240"/>
                    <a:pt x="1456409" y="1030240"/>
                    <a:pt x="1450175" y="1025251"/>
                  </a:cubicBezTo>
                  <a:cubicBezTo>
                    <a:pt x="1442693" y="1019015"/>
                    <a:pt x="1446434" y="1011531"/>
                    <a:pt x="1448928" y="1002800"/>
                  </a:cubicBezTo>
                  <a:cubicBezTo>
                    <a:pt x="1433965" y="992822"/>
                    <a:pt x="1458903" y="966630"/>
                    <a:pt x="1431471" y="961641"/>
                  </a:cubicBezTo>
                  <a:cubicBezTo>
                    <a:pt x="1431471" y="961641"/>
                    <a:pt x="1435212" y="952910"/>
                    <a:pt x="1438953" y="952910"/>
                  </a:cubicBezTo>
                  <a:cubicBezTo>
                    <a:pt x="1462643" y="956652"/>
                    <a:pt x="1457656" y="935448"/>
                    <a:pt x="1462643" y="922975"/>
                  </a:cubicBezTo>
                  <a:cubicBezTo>
                    <a:pt x="1471372" y="915492"/>
                    <a:pt x="1470125" y="901772"/>
                    <a:pt x="1477606" y="894288"/>
                  </a:cubicBezTo>
                  <a:cubicBezTo>
                    <a:pt x="1485087" y="898030"/>
                    <a:pt x="1482594" y="908008"/>
                    <a:pt x="1496310" y="909256"/>
                  </a:cubicBezTo>
                  <a:cubicBezTo>
                    <a:pt x="1486334" y="890547"/>
                    <a:pt x="1512519" y="879321"/>
                    <a:pt x="1501297" y="860612"/>
                  </a:cubicBezTo>
                  <a:cubicBezTo>
                    <a:pt x="1497557" y="855623"/>
                    <a:pt x="1501297" y="854376"/>
                    <a:pt x="1506285" y="853129"/>
                  </a:cubicBezTo>
                  <a:cubicBezTo>
                    <a:pt x="1515013" y="850634"/>
                    <a:pt x="1528729" y="855623"/>
                    <a:pt x="1522494" y="833172"/>
                  </a:cubicBezTo>
                  <a:cubicBezTo>
                    <a:pt x="1521247" y="828183"/>
                    <a:pt x="1531223" y="819453"/>
                    <a:pt x="1517507" y="811969"/>
                  </a:cubicBezTo>
                  <a:cubicBezTo>
                    <a:pt x="1512519" y="808227"/>
                    <a:pt x="1516260" y="800744"/>
                    <a:pt x="1521247" y="799496"/>
                  </a:cubicBezTo>
                  <a:cubicBezTo>
                    <a:pt x="1552420" y="793260"/>
                    <a:pt x="1546185" y="762078"/>
                    <a:pt x="1558654" y="742122"/>
                  </a:cubicBezTo>
                  <a:cubicBezTo>
                    <a:pt x="1562395" y="734639"/>
                    <a:pt x="1546185" y="714682"/>
                    <a:pt x="1572370" y="718424"/>
                  </a:cubicBezTo>
                  <a:cubicBezTo>
                    <a:pt x="1578605" y="718424"/>
                    <a:pt x="1573617" y="707199"/>
                    <a:pt x="1568629" y="703457"/>
                  </a:cubicBezTo>
                  <a:cubicBezTo>
                    <a:pt x="1552420" y="692232"/>
                    <a:pt x="1533716" y="690984"/>
                    <a:pt x="1517507" y="682254"/>
                  </a:cubicBezTo>
                  <a:cubicBezTo>
                    <a:pt x="1521247" y="669781"/>
                    <a:pt x="1531223" y="661050"/>
                    <a:pt x="1527482" y="646083"/>
                  </a:cubicBezTo>
                  <a:cubicBezTo>
                    <a:pt x="1522494" y="631116"/>
                    <a:pt x="1512519" y="608665"/>
                    <a:pt x="1547432" y="617396"/>
                  </a:cubicBezTo>
                  <a:cubicBezTo>
                    <a:pt x="1549926" y="618643"/>
                    <a:pt x="1558654" y="609912"/>
                    <a:pt x="1554913" y="607418"/>
                  </a:cubicBezTo>
                  <a:cubicBezTo>
                    <a:pt x="1543691" y="596192"/>
                    <a:pt x="1561148" y="577483"/>
                    <a:pt x="1544938" y="568753"/>
                  </a:cubicBezTo>
                  <a:cubicBezTo>
                    <a:pt x="1542445" y="566258"/>
                    <a:pt x="1538704" y="563763"/>
                    <a:pt x="1536210" y="561269"/>
                  </a:cubicBezTo>
                  <a:cubicBezTo>
                    <a:pt x="1528729" y="556280"/>
                    <a:pt x="1532469" y="548796"/>
                    <a:pt x="1536210" y="545054"/>
                  </a:cubicBezTo>
                  <a:cubicBezTo>
                    <a:pt x="1542445" y="538818"/>
                    <a:pt x="1542445" y="548796"/>
                    <a:pt x="1547432" y="551291"/>
                  </a:cubicBezTo>
                  <a:cubicBezTo>
                    <a:pt x="1553667" y="556280"/>
                    <a:pt x="1559901" y="563763"/>
                    <a:pt x="1569876" y="563763"/>
                  </a:cubicBezTo>
                  <a:cubicBezTo>
                    <a:pt x="1571123" y="530087"/>
                    <a:pt x="1572370" y="496411"/>
                    <a:pt x="1572370" y="461488"/>
                  </a:cubicBezTo>
                  <a:cubicBezTo>
                    <a:pt x="1584839" y="457746"/>
                    <a:pt x="1599802" y="462735"/>
                    <a:pt x="1603542" y="470219"/>
                  </a:cubicBezTo>
                  <a:cubicBezTo>
                    <a:pt x="1616011" y="496411"/>
                    <a:pt x="1642196" y="485186"/>
                    <a:pt x="1659653" y="496411"/>
                  </a:cubicBezTo>
                  <a:cubicBezTo>
                    <a:pt x="1674615" y="505142"/>
                    <a:pt x="1695813" y="480197"/>
                    <a:pt x="1692072" y="461488"/>
                  </a:cubicBezTo>
                  <a:cubicBezTo>
                    <a:pt x="1677109" y="449015"/>
                    <a:pt x="1658406" y="444026"/>
                    <a:pt x="1639702" y="441532"/>
                  </a:cubicBezTo>
                  <a:cubicBezTo>
                    <a:pt x="1633468" y="440284"/>
                    <a:pt x="1627233" y="434048"/>
                    <a:pt x="1628480" y="434048"/>
                  </a:cubicBezTo>
                  <a:cubicBezTo>
                    <a:pt x="1648431" y="426564"/>
                    <a:pt x="1613517" y="411597"/>
                    <a:pt x="1632221" y="407855"/>
                  </a:cubicBezTo>
                  <a:cubicBezTo>
                    <a:pt x="1654665" y="402866"/>
                    <a:pt x="1652171" y="380416"/>
                    <a:pt x="1669628" y="367943"/>
                  </a:cubicBezTo>
                  <a:cubicBezTo>
                    <a:pt x="1674615" y="372932"/>
                    <a:pt x="1684591" y="392888"/>
                    <a:pt x="1693319" y="377921"/>
                  </a:cubicBezTo>
                  <a:cubicBezTo>
                    <a:pt x="1698306" y="367943"/>
                    <a:pt x="1728232" y="376674"/>
                    <a:pt x="1713269" y="350481"/>
                  </a:cubicBezTo>
                  <a:cubicBezTo>
                    <a:pt x="1704541" y="336761"/>
                    <a:pt x="1721997" y="325536"/>
                    <a:pt x="1729479" y="313063"/>
                  </a:cubicBezTo>
                  <a:cubicBezTo>
                    <a:pt x="1735713" y="306827"/>
                    <a:pt x="1740701" y="295602"/>
                    <a:pt x="1726985" y="295602"/>
                  </a:cubicBezTo>
                  <a:cubicBezTo>
                    <a:pt x="1687084" y="294354"/>
                    <a:pt x="1728232" y="268162"/>
                    <a:pt x="1714516" y="259431"/>
                  </a:cubicBezTo>
                  <a:cubicBezTo>
                    <a:pt x="1733219" y="250700"/>
                    <a:pt x="1729479" y="222013"/>
                    <a:pt x="1750676" y="214530"/>
                  </a:cubicBezTo>
                  <a:cubicBezTo>
                    <a:pt x="1756910" y="213282"/>
                    <a:pt x="1743195" y="195821"/>
                    <a:pt x="1760651" y="203304"/>
                  </a:cubicBezTo>
                  <a:cubicBezTo>
                    <a:pt x="1765639" y="205799"/>
                    <a:pt x="1770626" y="212035"/>
                    <a:pt x="1768132" y="220766"/>
                  </a:cubicBezTo>
                  <a:cubicBezTo>
                    <a:pt x="1765639" y="224508"/>
                    <a:pt x="1763145" y="228249"/>
                    <a:pt x="1759404" y="233239"/>
                  </a:cubicBezTo>
                  <a:cubicBezTo>
                    <a:pt x="1754417" y="241969"/>
                    <a:pt x="1748182" y="253195"/>
                    <a:pt x="1758157" y="256937"/>
                  </a:cubicBezTo>
                  <a:cubicBezTo>
                    <a:pt x="1766885" y="260678"/>
                    <a:pt x="1785589" y="261926"/>
                    <a:pt x="1784342" y="240722"/>
                  </a:cubicBezTo>
                  <a:cubicBezTo>
                    <a:pt x="1784342" y="235733"/>
                    <a:pt x="1788083" y="230744"/>
                    <a:pt x="1790576" y="225755"/>
                  </a:cubicBezTo>
                  <a:lnTo>
                    <a:pt x="1799293" y="221520"/>
                  </a:lnTo>
                  <a:lnTo>
                    <a:pt x="1805733" y="225559"/>
                  </a:lnTo>
                  <a:lnTo>
                    <a:pt x="1806674" y="231305"/>
                  </a:lnTo>
                  <a:lnTo>
                    <a:pt x="1806441" y="232468"/>
                  </a:lnTo>
                  <a:lnTo>
                    <a:pt x="1804760" y="234797"/>
                  </a:lnTo>
                  <a:cubicBezTo>
                    <a:pt x="1803980" y="234486"/>
                    <a:pt x="1803668" y="233862"/>
                    <a:pt x="1805539" y="235733"/>
                  </a:cubicBezTo>
                  <a:cubicBezTo>
                    <a:pt x="1808033" y="238228"/>
                    <a:pt x="1806786" y="239475"/>
                    <a:pt x="1805539" y="236980"/>
                  </a:cubicBezTo>
                  <a:lnTo>
                    <a:pt x="1806441" y="232468"/>
                  </a:lnTo>
                  <a:lnTo>
                    <a:pt x="1806786" y="231991"/>
                  </a:lnTo>
                  <a:lnTo>
                    <a:pt x="1806674" y="231305"/>
                  </a:lnTo>
                  <a:lnTo>
                    <a:pt x="1806786" y="230744"/>
                  </a:lnTo>
                  <a:cubicBezTo>
                    <a:pt x="1808033" y="224508"/>
                    <a:pt x="1806786" y="231991"/>
                    <a:pt x="1808033" y="227002"/>
                  </a:cubicBezTo>
                  <a:lnTo>
                    <a:pt x="1805733" y="225559"/>
                  </a:lnTo>
                  <a:lnTo>
                    <a:pt x="1805305" y="222948"/>
                  </a:lnTo>
                  <a:cubicBezTo>
                    <a:pt x="1804370" y="221156"/>
                    <a:pt x="1803045" y="220454"/>
                    <a:pt x="1801487" y="220454"/>
                  </a:cubicBezTo>
                  <a:lnTo>
                    <a:pt x="1799293" y="221520"/>
                  </a:lnTo>
                  <a:lnTo>
                    <a:pt x="1798837" y="221234"/>
                  </a:lnTo>
                  <a:cubicBezTo>
                    <a:pt x="1795875" y="221078"/>
                    <a:pt x="1793070" y="222637"/>
                    <a:pt x="1790576" y="225755"/>
                  </a:cubicBezTo>
                  <a:cubicBezTo>
                    <a:pt x="1763145" y="209540"/>
                    <a:pt x="1794317" y="200810"/>
                    <a:pt x="1796811" y="192079"/>
                  </a:cubicBezTo>
                  <a:cubicBezTo>
                    <a:pt x="1806786" y="167134"/>
                    <a:pt x="1814267" y="208293"/>
                    <a:pt x="1827983" y="194573"/>
                  </a:cubicBezTo>
                  <a:cubicBezTo>
                    <a:pt x="1826736" y="183348"/>
                    <a:pt x="1824243" y="173370"/>
                    <a:pt x="1815514" y="164639"/>
                  </a:cubicBezTo>
                  <a:cubicBezTo>
                    <a:pt x="1805539" y="154661"/>
                    <a:pt x="1800551" y="147177"/>
                    <a:pt x="1816761" y="138446"/>
                  </a:cubicBezTo>
                  <a:cubicBezTo>
                    <a:pt x="1829230" y="130963"/>
                    <a:pt x="1839205" y="132210"/>
                    <a:pt x="1842946" y="147177"/>
                  </a:cubicBezTo>
                  <a:cubicBezTo>
                    <a:pt x="1846687" y="158403"/>
                    <a:pt x="1847933" y="153414"/>
                    <a:pt x="1856662" y="149672"/>
                  </a:cubicBezTo>
                  <a:cubicBezTo>
                    <a:pt x="1877859" y="142188"/>
                    <a:pt x="1899056" y="159650"/>
                    <a:pt x="1921500" y="155908"/>
                  </a:cubicBezTo>
                  <a:cubicBezTo>
                    <a:pt x="1926488" y="144683"/>
                    <a:pt x="1920253" y="132210"/>
                    <a:pt x="1920253" y="120985"/>
                  </a:cubicBezTo>
                  <a:cubicBezTo>
                    <a:pt x="1937710" y="128468"/>
                    <a:pt x="1923994" y="152166"/>
                    <a:pt x="1941451" y="158403"/>
                  </a:cubicBezTo>
                  <a:cubicBezTo>
                    <a:pt x="1942697" y="163392"/>
                    <a:pt x="1943944" y="172123"/>
                    <a:pt x="1948932" y="168381"/>
                  </a:cubicBezTo>
                  <a:cubicBezTo>
                    <a:pt x="1971376" y="153414"/>
                    <a:pt x="1975117" y="115996"/>
                    <a:pt x="1952673" y="102276"/>
                  </a:cubicBezTo>
                  <a:cubicBezTo>
                    <a:pt x="1936463" y="91050"/>
                    <a:pt x="1930229" y="82320"/>
                    <a:pt x="1935216" y="61116"/>
                  </a:cubicBezTo>
                  <a:cubicBezTo>
                    <a:pt x="1941451" y="41160"/>
                    <a:pt x="1917759" y="23698"/>
                    <a:pt x="1922747" y="0"/>
                  </a:cubicBezTo>
                  <a:close/>
                </a:path>
              </a:pathLst>
            </a:custGeom>
            <a:solidFill>
              <a:srgbClr val="20A1A5">
                <a:alpha val="60000"/>
              </a:srgbClr>
            </a:solidFill>
            <a:ln>
              <a:noFill/>
            </a:ln>
          </p:spPr>
          <p:txBody>
            <a:bodyPr anchorCtr="0" anchor="ctr" bIns="22850" lIns="45725" spcFirstLastPara="1" rIns="45725" wrap="square" tIns="2285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747993"/>
                </a:solidFill>
                <a:latin typeface="Jost Light"/>
                <a:ea typeface="Jost Light"/>
                <a:cs typeface="Jost Light"/>
                <a:sym typeface="Jost Light"/>
              </a:endParaRPr>
            </a:p>
          </p:txBody>
        </p:sp>
        <p:sp>
          <p:nvSpPr>
            <p:cNvPr id="709" name="Google Shape;709;g311d5cb9a0a_0_438"/>
            <p:cNvSpPr/>
            <p:nvPr/>
          </p:nvSpPr>
          <p:spPr>
            <a:xfrm>
              <a:off x="11679437" y="7710155"/>
              <a:ext cx="4510303" cy="4724951"/>
            </a:xfrm>
            <a:custGeom>
              <a:rect b="b" l="l" r="r" t="t"/>
              <a:pathLst>
                <a:path extrusionOk="0" h="4724951" w="4510303">
                  <a:moveTo>
                    <a:pt x="1560455" y="4702470"/>
                  </a:moveTo>
                  <a:cubicBezTo>
                    <a:pt x="1563050" y="4705280"/>
                    <a:pt x="1563660" y="4711837"/>
                    <a:pt x="1564881" y="4724951"/>
                  </a:cubicBezTo>
                  <a:cubicBezTo>
                    <a:pt x="1553891" y="4712462"/>
                    <a:pt x="1550228" y="4708715"/>
                    <a:pt x="1544122" y="4702470"/>
                  </a:cubicBezTo>
                  <a:cubicBezTo>
                    <a:pt x="1553281" y="4700597"/>
                    <a:pt x="1557860" y="4699660"/>
                    <a:pt x="1560455" y="4702470"/>
                  </a:cubicBezTo>
                  <a:close/>
                  <a:moveTo>
                    <a:pt x="1911205" y="4691981"/>
                  </a:moveTo>
                  <a:lnTo>
                    <a:pt x="1909979" y="4693272"/>
                  </a:lnTo>
                  <a:lnTo>
                    <a:pt x="1909976" y="4693274"/>
                  </a:lnTo>
                  <a:close/>
                  <a:moveTo>
                    <a:pt x="1907415" y="4689232"/>
                  </a:moveTo>
                  <a:lnTo>
                    <a:pt x="1911077" y="4689232"/>
                  </a:lnTo>
                  <a:lnTo>
                    <a:pt x="1909246" y="4691980"/>
                  </a:lnTo>
                  <a:close/>
                  <a:moveTo>
                    <a:pt x="1572208" y="4682559"/>
                  </a:moveTo>
                  <a:cubicBezTo>
                    <a:pt x="1573125" y="4682559"/>
                    <a:pt x="1575873" y="4684129"/>
                    <a:pt x="1575873" y="4685700"/>
                  </a:cubicBezTo>
                  <a:cubicBezTo>
                    <a:pt x="1575873" y="4688840"/>
                    <a:pt x="1574957" y="4690410"/>
                    <a:pt x="1573125" y="4691980"/>
                  </a:cubicBezTo>
                  <a:lnTo>
                    <a:pt x="1571292" y="4690410"/>
                  </a:lnTo>
                  <a:cubicBezTo>
                    <a:pt x="1571292" y="4688840"/>
                    <a:pt x="1572208" y="4685700"/>
                    <a:pt x="1572208" y="4682559"/>
                  </a:cubicBezTo>
                  <a:close/>
                  <a:moveTo>
                    <a:pt x="1870781" y="4671370"/>
                  </a:moveTo>
                  <a:lnTo>
                    <a:pt x="1872613" y="4672744"/>
                  </a:lnTo>
                  <a:cubicBezTo>
                    <a:pt x="1870781" y="4674117"/>
                    <a:pt x="1868948" y="4674117"/>
                    <a:pt x="1868948" y="4675490"/>
                  </a:cubicBezTo>
                  <a:cubicBezTo>
                    <a:pt x="1868948" y="4674117"/>
                    <a:pt x="1868948" y="4674117"/>
                    <a:pt x="1870781" y="4671370"/>
                  </a:cubicBezTo>
                  <a:close/>
                  <a:moveTo>
                    <a:pt x="1941437" y="4662212"/>
                  </a:moveTo>
                  <a:cubicBezTo>
                    <a:pt x="1941025" y="4661755"/>
                    <a:pt x="1941299" y="4661755"/>
                    <a:pt x="1942947" y="4662670"/>
                  </a:cubicBezTo>
                  <a:lnTo>
                    <a:pt x="1944046" y="4662670"/>
                  </a:lnTo>
                  <a:lnTo>
                    <a:pt x="1944046" y="4664501"/>
                  </a:lnTo>
                  <a:lnTo>
                    <a:pt x="1941959" y="4662670"/>
                  </a:lnTo>
                  <a:close/>
                  <a:moveTo>
                    <a:pt x="1882032" y="4660380"/>
                  </a:moveTo>
                  <a:lnTo>
                    <a:pt x="1883602" y="4660380"/>
                  </a:lnTo>
                  <a:cubicBezTo>
                    <a:pt x="1880462" y="4663128"/>
                    <a:pt x="1878892" y="4667249"/>
                    <a:pt x="1875751" y="4669997"/>
                  </a:cubicBezTo>
                  <a:lnTo>
                    <a:pt x="1874181" y="4668623"/>
                  </a:lnTo>
                  <a:cubicBezTo>
                    <a:pt x="1877321" y="4665876"/>
                    <a:pt x="1880462" y="4663128"/>
                    <a:pt x="1882032" y="4660380"/>
                  </a:cubicBezTo>
                  <a:close/>
                  <a:moveTo>
                    <a:pt x="1991652" y="4649877"/>
                  </a:moveTo>
                  <a:lnTo>
                    <a:pt x="1946827" y="4690365"/>
                  </a:lnTo>
                  <a:cubicBezTo>
                    <a:pt x="1930244" y="4702002"/>
                    <a:pt x="1911818" y="4710730"/>
                    <a:pt x="1890322" y="4713962"/>
                  </a:cubicBezTo>
                  <a:lnTo>
                    <a:pt x="1909979" y="4693272"/>
                  </a:lnTo>
                  <a:lnTo>
                    <a:pt x="1946827" y="4662242"/>
                  </a:lnTo>
                  <a:lnTo>
                    <a:pt x="1946827" y="4663535"/>
                  </a:lnTo>
                  <a:close/>
                  <a:moveTo>
                    <a:pt x="1992277" y="4649312"/>
                  </a:moveTo>
                  <a:lnTo>
                    <a:pt x="1993505" y="4649312"/>
                  </a:lnTo>
                  <a:lnTo>
                    <a:pt x="1991652" y="4649877"/>
                  </a:lnTo>
                  <a:close/>
                  <a:moveTo>
                    <a:pt x="2044137" y="4638171"/>
                  </a:moveTo>
                  <a:cubicBezTo>
                    <a:pt x="2053557" y="4642750"/>
                    <a:pt x="2062978" y="4649619"/>
                    <a:pt x="2075931" y="4657632"/>
                  </a:cubicBezTo>
                  <a:cubicBezTo>
                    <a:pt x="2070338" y="4659349"/>
                    <a:pt x="2065922" y="4659707"/>
                    <a:pt x="2062352" y="4659099"/>
                  </a:cubicBezTo>
                  <a:cubicBezTo>
                    <a:pt x="2051643" y="4657275"/>
                    <a:pt x="2048552" y="4646757"/>
                    <a:pt x="2044137" y="4638171"/>
                  </a:cubicBezTo>
                  <a:close/>
                  <a:moveTo>
                    <a:pt x="2070176" y="4627260"/>
                  </a:moveTo>
                  <a:cubicBezTo>
                    <a:pt x="2078026" y="4633366"/>
                    <a:pt x="2085877" y="4638250"/>
                    <a:pt x="2092419" y="4643135"/>
                  </a:cubicBezTo>
                  <a:cubicBezTo>
                    <a:pt x="2092419" y="4644356"/>
                    <a:pt x="2091111" y="4646798"/>
                    <a:pt x="2091111" y="4648019"/>
                  </a:cubicBezTo>
                  <a:cubicBezTo>
                    <a:pt x="2085877" y="4646798"/>
                    <a:pt x="2080643" y="4646798"/>
                    <a:pt x="2075409" y="4644356"/>
                  </a:cubicBezTo>
                  <a:cubicBezTo>
                    <a:pt x="2071484" y="4641914"/>
                    <a:pt x="2070176" y="4635808"/>
                    <a:pt x="2066250" y="4632145"/>
                  </a:cubicBezTo>
                  <a:cubicBezTo>
                    <a:pt x="2067559" y="4630924"/>
                    <a:pt x="2068867" y="4628481"/>
                    <a:pt x="2070176" y="4627260"/>
                  </a:cubicBezTo>
                  <a:close/>
                  <a:moveTo>
                    <a:pt x="2091518" y="4624539"/>
                  </a:moveTo>
                  <a:lnTo>
                    <a:pt x="2103408" y="4627133"/>
                  </a:lnTo>
                  <a:cubicBezTo>
                    <a:pt x="2102034" y="4628232"/>
                    <a:pt x="2100660" y="4630430"/>
                    <a:pt x="2099286" y="4631529"/>
                  </a:cubicBezTo>
                  <a:close/>
                  <a:moveTo>
                    <a:pt x="2088294" y="4621637"/>
                  </a:moveTo>
                  <a:lnTo>
                    <a:pt x="2091518" y="4624539"/>
                  </a:lnTo>
                  <a:lnTo>
                    <a:pt x="2088294" y="4623835"/>
                  </a:lnTo>
                  <a:close/>
                  <a:moveTo>
                    <a:pt x="2129511" y="4610648"/>
                  </a:moveTo>
                  <a:cubicBezTo>
                    <a:pt x="2129511" y="4612846"/>
                    <a:pt x="2130885" y="4612846"/>
                    <a:pt x="2130885" y="4613946"/>
                  </a:cubicBezTo>
                  <a:cubicBezTo>
                    <a:pt x="2126764" y="4616144"/>
                    <a:pt x="2124017" y="4618342"/>
                    <a:pt x="2119896" y="4620540"/>
                  </a:cubicBezTo>
                  <a:cubicBezTo>
                    <a:pt x="2118522" y="4618342"/>
                    <a:pt x="2115775" y="4616144"/>
                    <a:pt x="2115775" y="4613946"/>
                  </a:cubicBezTo>
                  <a:cubicBezTo>
                    <a:pt x="2119896" y="4612846"/>
                    <a:pt x="2124017" y="4611747"/>
                    <a:pt x="2129511" y="4610648"/>
                  </a:cubicBezTo>
                  <a:close/>
                  <a:moveTo>
                    <a:pt x="2172841" y="4576012"/>
                  </a:moveTo>
                  <a:lnTo>
                    <a:pt x="2172885" y="4576579"/>
                  </a:lnTo>
                  <a:lnTo>
                    <a:pt x="2171708" y="4576579"/>
                  </a:lnTo>
                  <a:close/>
                  <a:moveTo>
                    <a:pt x="2148932" y="4573723"/>
                  </a:moveTo>
                  <a:lnTo>
                    <a:pt x="2174844" y="4578845"/>
                  </a:lnTo>
                  <a:lnTo>
                    <a:pt x="2173536" y="4578845"/>
                  </a:lnTo>
                  <a:cubicBezTo>
                    <a:pt x="2166994" y="4582724"/>
                    <a:pt x="2161761" y="4586602"/>
                    <a:pt x="2152602" y="4593067"/>
                  </a:cubicBezTo>
                  <a:close/>
                  <a:moveTo>
                    <a:pt x="2148677" y="4572380"/>
                  </a:moveTo>
                  <a:lnTo>
                    <a:pt x="2148932" y="4573723"/>
                  </a:lnTo>
                  <a:lnTo>
                    <a:pt x="2148677" y="4573673"/>
                  </a:lnTo>
                  <a:close/>
                  <a:moveTo>
                    <a:pt x="2171759" y="4561934"/>
                  </a:moveTo>
                  <a:lnTo>
                    <a:pt x="2185837" y="4569515"/>
                  </a:lnTo>
                  <a:lnTo>
                    <a:pt x="2172841" y="4576012"/>
                  </a:lnTo>
                  <a:close/>
                  <a:moveTo>
                    <a:pt x="2170530" y="4561273"/>
                  </a:moveTo>
                  <a:lnTo>
                    <a:pt x="2171708" y="4561273"/>
                  </a:lnTo>
                  <a:lnTo>
                    <a:pt x="2171759" y="4561934"/>
                  </a:lnTo>
                  <a:close/>
                  <a:moveTo>
                    <a:pt x="2170725" y="4557347"/>
                  </a:moveTo>
                  <a:lnTo>
                    <a:pt x="2174845" y="4560095"/>
                  </a:lnTo>
                  <a:lnTo>
                    <a:pt x="2173472" y="4560095"/>
                  </a:lnTo>
                  <a:close/>
                  <a:moveTo>
                    <a:pt x="2290246" y="4499647"/>
                  </a:moveTo>
                  <a:lnTo>
                    <a:pt x="2290246" y="4501021"/>
                  </a:lnTo>
                  <a:lnTo>
                    <a:pt x="2288979" y="4500755"/>
                  </a:lnTo>
                  <a:close/>
                  <a:moveTo>
                    <a:pt x="2291650" y="4498192"/>
                  </a:moveTo>
                  <a:lnTo>
                    <a:pt x="2291423" y="4499647"/>
                  </a:lnTo>
                  <a:lnTo>
                    <a:pt x="2291423" y="4498274"/>
                  </a:lnTo>
                  <a:close/>
                  <a:moveTo>
                    <a:pt x="2264077" y="4495526"/>
                  </a:moveTo>
                  <a:lnTo>
                    <a:pt x="2288979" y="4500755"/>
                  </a:lnTo>
                  <a:lnTo>
                    <a:pt x="2282395" y="4506515"/>
                  </a:lnTo>
                  <a:cubicBezTo>
                    <a:pt x="2280105" y="4508576"/>
                    <a:pt x="2278470" y="4509949"/>
                    <a:pt x="2278470" y="4509263"/>
                  </a:cubicBezTo>
                  <a:cubicBezTo>
                    <a:pt x="2273236" y="4505142"/>
                    <a:pt x="2269311" y="4499647"/>
                    <a:pt x="2264077" y="4495526"/>
                  </a:cubicBezTo>
                  <a:close/>
                  <a:moveTo>
                    <a:pt x="2293778" y="4484537"/>
                  </a:moveTo>
                  <a:cubicBezTo>
                    <a:pt x="2297311" y="4487284"/>
                    <a:pt x="2300843" y="4488658"/>
                    <a:pt x="2306730" y="4492779"/>
                  </a:cubicBezTo>
                  <a:lnTo>
                    <a:pt x="2291650" y="4498192"/>
                  </a:lnTo>
                  <a:close/>
                  <a:moveTo>
                    <a:pt x="2319094" y="4474919"/>
                  </a:moveTo>
                  <a:lnTo>
                    <a:pt x="2319554" y="4474919"/>
                  </a:lnTo>
                  <a:cubicBezTo>
                    <a:pt x="2321387" y="4474919"/>
                    <a:pt x="2323219" y="4474919"/>
                    <a:pt x="2323219" y="4474919"/>
                  </a:cubicBezTo>
                  <a:lnTo>
                    <a:pt x="2328711" y="4474919"/>
                  </a:lnTo>
                  <a:lnTo>
                    <a:pt x="2328711" y="4477665"/>
                  </a:lnTo>
                  <a:lnTo>
                    <a:pt x="2323219" y="4477665"/>
                  </a:lnTo>
                  <a:lnTo>
                    <a:pt x="2319094" y="4477665"/>
                  </a:lnTo>
                  <a:close/>
                  <a:moveTo>
                    <a:pt x="2343367" y="4469424"/>
                  </a:moveTo>
                  <a:lnTo>
                    <a:pt x="2345199" y="4469424"/>
                  </a:lnTo>
                  <a:cubicBezTo>
                    <a:pt x="2343367" y="4469424"/>
                    <a:pt x="2343367" y="4469424"/>
                    <a:pt x="2341534" y="4472172"/>
                  </a:cubicBezTo>
                  <a:close/>
                  <a:moveTo>
                    <a:pt x="2345198" y="4466425"/>
                  </a:moveTo>
                  <a:lnTo>
                    <a:pt x="2344099" y="4467674"/>
                  </a:lnTo>
                  <a:lnTo>
                    <a:pt x="2343917" y="4467484"/>
                  </a:lnTo>
                  <a:close/>
                  <a:moveTo>
                    <a:pt x="1193038" y="4463012"/>
                  </a:moveTo>
                  <a:lnTo>
                    <a:pt x="1196700" y="4464843"/>
                  </a:lnTo>
                  <a:lnTo>
                    <a:pt x="1193038" y="4466674"/>
                  </a:lnTo>
                  <a:close/>
                  <a:moveTo>
                    <a:pt x="2329990" y="4452877"/>
                  </a:moveTo>
                  <a:lnTo>
                    <a:pt x="2343917" y="4467484"/>
                  </a:lnTo>
                  <a:lnTo>
                    <a:pt x="2333107" y="4476416"/>
                  </a:lnTo>
                  <a:lnTo>
                    <a:pt x="2333107" y="4477665"/>
                  </a:lnTo>
                  <a:close/>
                  <a:moveTo>
                    <a:pt x="2329809" y="4451439"/>
                  </a:moveTo>
                  <a:lnTo>
                    <a:pt x="2329990" y="4452877"/>
                  </a:lnTo>
                  <a:lnTo>
                    <a:pt x="2329809" y="4452688"/>
                  </a:lnTo>
                  <a:close/>
                  <a:moveTo>
                    <a:pt x="2369256" y="4436266"/>
                  </a:moveTo>
                  <a:lnTo>
                    <a:pt x="2394653" y="4443124"/>
                  </a:lnTo>
                  <a:cubicBezTo>
                    <a:pt x="2385494" y="4446657"/>
                    <a:pt x="2379280" y="4448129"/>
                    <a:pt x="2375191" y="4446951"/>
                  </a:cubicBezTo>
                  <a:close/>
                  <a:moveTo>
                    <a:pt x="2368486" y="4434880"/>
                  </a:moveTo>
                  <a:lnTo>
                    <a:pt x="2369256" y="4436266"/>
                  </a:lnTo>
                  <a:lnTo>
                    <a:pt x="2368486" y="4436058"/>
                  </a:lnTo>
                  <a:close/>
                  <a:moveTo>
                    <a:pt x="1189377" y="4429582"/>
                  </a:moveTo>
                  <a:cubicBezTo>
                    <a:pt x="1189377" y="4430955"/>
                    <a:pt x="1191209" y="4430955"/>
                    <a:pt x="1191209" y="4430955"/>
                  </a:cubicBezTo>
                  <a:cubicBezTo>
                    <a:pt x="1191209" y="4432329"/>
                    <a:pt x="1189377" y="4432329"/>
                    <a:pt x="1187544" y="4433702"/>
                  </a:cubicBezTo>
                  <a:cubicBezTo>
                    <a:pt x="1187544" y="4432329"/>
                    <a:pt x="1189377" y="4432329"/>
                    <a:pt x="1189377" y="4429582"/>
                  </a:cubicBezTo>
                  <a:close/>
                  <a:moveTo>
                    <a:pt x="2419451" y="4419975"/>
                  </a:moveTo>
                  <a:lnTo>
                    <a:pt x="2422130" y="4420360"/>
                  </a:lnTo>
                  <a:lnTo>
                    <a:pt x="2421031" y="4421537"/>
                  </a:lnTo>
                  <a:close/>
                  <a:moveTo>
                    <a:pt x="2425793" y="4414472"/>
                  </a:moveTo>
                  <a:lnTo>
                    <a:pt x="2427624" y="4417220"/>
                  </a:lnTo>
                  <a:lnTo>
                    <a:pt x="2423962" y="4417220"/>
                  </a:lnTo>
                  <a:close/>
                  <a:moveTo>
                    <a:pt x="2408234" y="4408884"/>
                  </a:moveTo>
                  <a:lnTo>
                    <a:pt x="2419451" y="4419975"/>
                  </a:lnTo>
                  <a:lnTo>
                    <a:pt x="2410863" y="4418741"/>
                  </a:lnTo>
                  <a:close/>
                  <a:moveTo>
                    <a:pt x="2406741" y="4407408"/>
                  </a:moveTo>
                  <a:lnTo>
                    <a:pt x="2407840" y="4407408"/>
                  </a:lnTo>
                  <a:lnTo>
                    <a:pt x="2408234" y="4408884"/>
                  </a:lnTo>
                  <a:close/>
                  <a:moveTo>
                    <a:pt x="2482420" y="4379850"/>
                  </a:moveTo>
                  <a:lnTo>
                    <a:pt x="2482577" y="4379852"/>
                  </a:lnTo>
                  <a:lnTo>
                    <a:pt x="2482577" y="4380951"/>
                  </a:lnTo>
                  <a:close/>
                  <a:moveTo>
                    <a:pt x="2481478" y="4373257"/>
                  </a:moveTo>
                  <a:lnTo>
                    <a:pt x="2482577" y="4374356"/>
                  </a:lnTo>
                  <a:lnTo>
                    <a:pt x="2481584" y="4374001"/>
                  </a:lnTo>
                  <a:close/>
                  <a:moveTo>
                    <a:pt x="2468431" y="4369302"/>
                  </a:moveTo>
                  <a:lnTo>
                    <a:pt x="2481584" y="4374001"/>
                  </a:lnTo>
                  <a:lnTo>
                    <a:pt x="2482420" y="4379850"/>
                  </a:lnTo>
                  <a:lnTo>
                    <a:pt x="2471725" y="4379714"/>
                  </a:lnTo>
                  <a:close/>
                  <a:moveTo>
                    <a:pt x="2467192" y="4368860"/>
                  </a:moveTo>
                  <a:lnTo>
                    <a:pt x="2468291" y="4368860"/>
                  </a:lnTo>
                  <a:lnTo>
                    <a:pt x="2468431" y="4369302"/>
                  </a:lnTo>
                  <a:close/>
                  <a:moveTo>
                    <a:pt x="2462429" y="4358144"/>
                  </a:moveTo>
                  <a:lnTo>
                    <a:pt x="2464262" y="4359518"/>
                  </a:lnTo>
                  <a:cubicBezTo>
                    <a:pt x="2464262" y="4362266"/>
                    <a:pt x="2464262" y="4365013"/>
                    <a:pt x="2466094" y="4367761"/>
                  </a:cubicBezTo>
                  <a:lnTo>
                    <a:pt x="2464262" y="4367761"/>
                  </a:lnTo>
                  <a:close/>
                  <a:moveTo>
                    <a:pt x="976894" y="4331125"/>
                  </a:moveTo>
                  <a:lnTo>
                    <a:pt x="976894" y="4332347"/>
                  </a:lnTo>
                  <a:lnTo>
                    <a:pt x="976680" y="4332185"/>
                  </a:lnTo>
                  <a:close/>
                  <a:moveTo>
                    <a:pt x="973397" y="4327934"/>
                  </a:moveTo>
                  <a:lnTo>
                    <a:pt x="972969" y="4329297"/>
                  </a:lnTo>
                  <a:lnTo>
                    <a:pt x="972969" y="4328298"/>
                  </a:lnTo>
                  <a:close/>
                  <a:moveTo>
                    <a:pt x="976109" y="4319305"/>
                  </a:moveTo>
                  <a:cubicBezTo>
                    <a:pt x="977680" y="4319305"/>
                    <a:pt x="980820" y="4319305"/>
                    <a:pt x="982390" y="4320304"/>
                  </a:cubicBezTo>
                  <a:lnTo>
                    <a:pt x="973397" y="4327934"/>
                  </a:lnTo>
                  <a:close/>
                  <a:moveTo>
                    <a:pt x="560553" y="4308689"/>
                  </a:moveTo>
                  <a:cubicBezTo>
                    <a:pt x="567018" y="4308689"/>
                    <a:pt x="574775" y="4308689"/>
                    <a:pt x="581240" y="4308689"/>
                  </a:cubicBezTo>
                  <a:cubicBezTo>
                    <a:pt x="581240" y="4311436"/>
                    <a:pt x="581240" y="4314184"/>
                    <a:pt x="581240" y="4318306"/>
                  </a:cubicBezTo>
                  <a:cubicBezTo>
                    <a:pt x="574775" y="4318306"/>
                    <a:pt x="567018" y="4316932"/>
                    <a:pt x="560553" y="4316932"/>
                  </a:cubicBezTo>
                  <a:cubicBezTo>
                    <a:pt x="560553" y="4314184"/>
                    <a:pt x="560553" y="4311436"/>
                    <a:pt x="560553" y="4308689"/>
                  </a:cubicBezTo>
                  <a:close/>
                  <a:moveTo>
                    <a:pt x="938105" y="4303039"/>
                  </a:moveTo>
                  <a:lnTo>
                    <a:pt x="976680" y="4332185"/>
                  </a:lnTo>
                  <a:lnTo>
                    <a:pt x="974954" y="4340742"/>
                  </a:lnTo>
                  <a:cubicBezTo>
                    <a:pt x="974308" y="4344558"/>
                    <a:pt x="973661" y="4349443"/>
                    <a:pt x="973015" y="4356770"/>
                  </a:cubicBezTo>
                  <a:cubicBezTo>
                    <a:pt x="957499" y="4336010"/>
                    <a:pt x="945863" y="4321356"/>
                    <a:pt x="934226" y="4307924"/>
                  </a:cubicBezTo>
                  <a:close/>
                  <a:moveTo>
                    <a:pt x="866206" y="4264728"/>
                  </a:moveTo>
                  <a:lnTo>
                    <a:pt x="872487" y="4272971"/>
                  </a:lnTo>
                  <a:cubicBezTo>
                    <a:pt x="870917" y="4272971"/>
                    <a:pt x="869347" y="4274345"/>
                    <a:pt x="867777" y="4274345"/>
                  </a:cubicBezTo>
                  <a:cubicBezTo>
                    <a:pt x="866206" y="4271597"/>
                    <a:pt x="864636" y="4268849"/>
                    <a:pt x="863066" y="4266102"/>
                  </a:cubicBezTo>
                  <a:cubicBezTo>
                    <a:pt x="864636" y="4266102"/>
                    <a:pt x="864636" y="4264728"/>
                    <a:pt x="866206" y="4264728"/>
                  </a:cubicBezTo>
                  <a:close/>
                  <a:moveTo>
                    <a:pt x="654511" y="4259692"/>
                  </a:moveTo>
                  <a:cubicBezTo>
                    <a:pt x="656342" y="4261524"/>
                    <a:pt x="658173" y="4263356"/>
                    <a:pt x="658173" y="4261524"/>
                  </a:cubicBezTo>
                  <a:cubicBezTo>
                    <a:pt x="658173" y="4263356"/>
                    <a:pt x="656342" y="4261524"/>
                    <a:pt x="654511" y="4261524"/>
                  </a:cubicBezTo>
                  <a:close/>
                  <a:moveTo>
                    <a:pt x="320221" y="4111320"/>
                  </a:moveTo>
                  <a:lnTo>
                    <a:pt x="322969" y="4114982"/>
                  </a:lnTo>
                  <a:lnTo>
                    <a:pt x="320221" y="4114982"/>
                  </a:lnTo>
                  <a:close/>
                  <a:moveTo>
                    <a:pt x="2956995" y="4077616"/>
                  </a:moveTo>
                  <a:cubicBezTo>
                    <a:pt x="2958828" y="4079814"/>
                    <a:pt x="2958828" y="4082011"/>
                    <a:pt x="2958828" y="4079814"/>
                  </a:cubicBezTo>
                  <a:cubicBezTo>
                    <a:pt x="2960660" y="4082011"/>
                    <a:pt x="2958828" y="4079814"/>
                    <a:pt x="2956995" y="4078715"/>
                  </a:cubicBezTo>
                  <a:close/>
                  <a:moveTo>
                    <a:pt x="3004622" y="4060948"/>
                  </a:moveTo>
                  <a:cubicBezTo>
                    <a:pt x="3004622" y="4061864"/>
                    <a:pt x="3004622" y="4063696"/>
                    <a:pt x="3004622" y="4064613"/>
                  </a:cubicBezTo>
                  <a:cubicBezTo>
                    <a:pt x="3003248" y="4064613"/>
                    <a:pt x="3001874" y="4065529"/>
                    <a:pt x="3000499" y="4064613"/>
                  </a:cubicBezTo>
                  <a:cubicBezTo>
                    <a:pt x="3000499" y="4064613"/>
                    <a:pt x="3000499" y="4063696"/>
                    <a:pt x="3000499" y="4061864"/>
                  </a:cubicBezTo>
                  <a:cubicBezTo>
                    <a:pt x="3001874" y="4061864"/>
                    <a:pt x="3003248" y="4061864"/>
                    <a:pt x="3004622" y="4060948"/>
                  </a:cubicBezTo>
                  <a:close/>
                  <a:moveTo>
                    <a:pt x="3021718" y="4042632"/>
                  </a:moveTo>
                  <a:lnTo>
                    <a:pt x="3020496" y="4043548"/>
                  </a:lnTo>
                  <a:lnTo>
                    <a:pt x="3019497" y="4043048"/>
                  </a:lnTo>
                  <a:close/>
                  <a:moveTo>
                    <a:pt x="3016832" y="4041716"/>
                  </a:moveTo>
                  <a:lnTo>
                    <a:pt x="3019497" y="4043048"/>
                  </a:lnTo>
                  <a:lnTo>
                    <a:pt x="3016832" y="4043548"/>
                  </a:lnTo>
                  <a:close/>
                  <a:moveTo>
                    <a:pt x="3025381" y="4039884"/>
                  </a:moveTo>
                  <a:lnTo>
                    <a:pt x="3026602" y="4041716"/>
                  </a:lnTo>
                  <a:lnTo>
                    <a:pt x="3021718" y="4042632"/>
                  </a:lnTo>
                  <a:close/>
                  <a:moveTo>
                    <a:pt x="3048583" y="4039269"/>
                  </a:moveTo>
                  <a:cubicBezTo>
                    <a:pt x="3048583" y="4041711"/>
                    <a:pt x="3048583" y="4045375"/>
                    <a:pt x="3048583" y="4049039"/>
                  </a:cubicBezTo>
                  <a:cubicBezTo>
                    <a:pt x="3045834" y="4047818"/>
                    <a:pt x="3044460" y="4047818"/>
                    <a:pt x="3044460" y="4047818"/>
                  </a:cubicBezTo>
                  <a:cubicBezTo>
                    <a:pt x="3045834" y="4045375"/>
                    <a:pt x="3047209" y="4041711"/>
                    <a:pt x="3048583" y="4039269"/>
                  </a:cubicBezTo>
                  <a:close/>
                  <a:moveTo>
                    <a:pt x="3031178" y="4022743"/>
                  </a:moveTo>
                  <a:lnTo>
                    <a:pt x="3032094" y="4022743"/>
                  </a:lnTo>
                  <a:cubicBezTo>
                    <a:pt x="3031178" y="4027453"/>
                    <a:pt x="3029348" y="4033340"/>
                    <a:pt x="3028432" y="4038050"/>
                  </a:cubicBezTo>
                  <a:lnTo>
                    <a:pt x="3027516" y="4036872"/>
                  </a:lnTo>
                  <a:cubicBezTo>
                    <a:pt x="3029348" y="4032163"/>
                    <a:pt x="3030263" y="4027453"/>
                    <a:pt x="3031178" y="4022743"/>
                  </a:cubicBezTo>
                  <a:close/>
                  <a:moveTo>
                    <a:pt x="3032095" y="4017902"/>
                  </a:moveTo>
                  <a:lnTo>
                    <a:pt x="3032095" y="4021566"/>
                  </a:lnTo>
                  <a:lnTo>
                    <a:pt x="3029349" y="4021566"/>
                  </a:lnTo>
                  <a:close/>
                  <a:moveTo>
                    <a:pt x="3074581" y="4010684"/>
                  </a:moveTo>
                  <a:lnTo>
                    <a:pt x="3081553" y="4018818"/>
                  </a:lnTo>
                  <a:cubicBezTo>
                    <a:pt x="3079983" y="4020192"/>
                    <a:pt x="3078413" y="4021566"/>
                    <a:pt x="3076843" y="4021566"/>
                  </a:cubicBezTo>
                  <a:close/>
                  <a:moveTo>
                    <a:pt x="3073702" y="4006452"/>
                  </a:moveTo>
                  <a:lnTo>
                    <a:pt x="3074581" y="4010684"/>
                  </a:lnTo>
                  <a:lnTo>
                    <a:pt x="3072132" y="4007826"/>
                  </a:lnTo>
                  <a:close/>
                  <a:moveTo>
                    <a:pt x="3057743" y="4001416"/>
                  </a:moveTo>
                  <a:lnTo>
                    <a:pt x="3059575" y="4003247"/>
                  </a:lnTo>
                  <a:cubicBezTo>
                    <a:pt x="3057743" y="4003247"/>
                    <a:pt x="3055910" y="4005078"/>
                    <a:pt x="3055910" y="4005078"/>
                  </a:cubicBezTo>
                  <a:cubicBezTo>
                    <a:pt x="3055910" y="4005078"/>
                    <a:pt x="3055910" y="4003247"/>
                    <a:pt x="3057743" y="4001416"/>
                  </a:cubicBezTo>
                  <a:close/>
                  <a:moveTo>
                    <a:pt x="111173" y="3956846"/>
                  </a:moveTo>
                  <a:cubicBezTo>
                    <a:pt x="127544" y="3959288"/>
                    <a:pt x="141397" y="3960509"/>
                    <a:pt x="157768" y="3962952"/>
                  </a:cubicBezTo>
                  <a:cubicBezTo>
                    <a:pt x="161546" y="3975163"/>
                    <a:pt x="165324" y="3982490"/>
                    <a:pt x="169102" y="3989817"/>
                  </a:cubicBezTo>
                  <a:cubicBezTo>
                    <a:pt x="162805" y="4002029"/>
                    <a:pt x="157768" y="4011798"/>
                    <a:pt x="153990" y="4021568"/>
                  </a:cubicBezTo>
                  <a:cubicBezTo>
                    <a:pt x="140137" y="4015462"/>
                    <a:pt x="127544" y="4009356"/>
                    <a:pt x="109913" y="3999587"/>
                  </a:cubicBezTo>
                  <a:cubicBezTo>
                    <a:pt x="109913" y="3988596"/>
                    <a:pt x="109913" y="3975163"/>
                    <a:pt x="111173" y="3956846"/>
                  </a:cubicBezTo>
                  <a:close/>
                  <a:moveTo>
                    <a:pt x="149869" y="3946463"/>
                  </a:moveTo>
                  <a:lnTo>
                    <a:pt x="152615" y="3950125"/>
                  </a:lnTo>
                  <a:lnTo>
                    <a:pt x="149869" y="3950125"/>
                  </a:lnTo>
                  <a:close/>
                  <a:moveTo>
                    <a:pt x="253361" y="3940970"/>
                  </a:moveTo>
                  <a:lnTo>
                    <a:pt x="255194" y="3940970"/>
                  </a:lnTo>
                  <a:lnTo>
                    <a:pt x="257026" y="3944634"/>
                  </a:lnTo>
                  <a:close/>
                  <a:moveTo>
                    <a:pt x="175817" y="3935015"/>
                  </a:moveTo>
                  <a:cubicBezTo>
                    <a:pt x="179481" y="3937763"/>
                    <a:pt x="181923" y="3940511"/>
                    <a:pt x="185587" y="3943258"/>
                  </a:cubicBezTo>
                  <a:lnTo>
                    <a:pt x="184366" y="3944632"/>
                  </a:lnTo>
                  <a:cubicBezTo>
                    <a:pt x="181923" y="3941884"/>
                    <a:pt x="178260" y="3939137"/>
                    <a:pt x="175817" y="3936389"/>
                  </a:cubicBezTo>
                  <a:close/>
                  <a:moveTo>
                    <a:pt x="171849" y="3924026"/>
                  </a:moveTo>
                  <a:lnTo>
                    <a:pt x="174595" y="3924026"/>
                  </a:lnTo>
                  <a:cubicBezTo>
                    <a:pt x="174595" y="3926773"/>
                    <a:pt x="174595" y="3929522"/>
                    <a:pt x="174595" y="3932269"/>
                  </a:cubicBezTo>
                  <a:lnTo>
                    <a:pt x="174595" y="3933643"/>
                  </a:lnTo>
                  <a:cubicBezTo>
                    <a:pt x="174595" y="3930895"/>
                    <a:pt x="171849" y="3926773"/>
                    <a:pt x="171849" y="3924026"/>
                  </a:cubicBezTo>
                  <a:close/>
                  <a:moveTo>
                    <a:pt x="279008" y="3924024"/>
                  </a:moveTo>
                  <a:lnTo>
                    <a:pt x="279008" y="3925397"/>
                  </a:lnTo>
                  <a:lnTo>
                    <a:pt x="276259" y="3926771"/>
                  </a:lnTo>
                  <a:cubicBezTo>
                    <a:pt x="276259" y="3928144"/>
                    <a:pt x="276259" y="3926771"/>
                    <a:pt x="279008" y="3924024"/>
                  </a:cubicBezTo>
                  <a:close/>
                  <a:moveTo>
                    <a:pt x="114933" y="3907385"/>
                  </a:moveTo>
                  <a:cubicBezTo>
                    <a:pt x="116503" y="3911049"/>
                    <a:pt x="118073" y="3913491"/>
                    <a:pt x="119643" y="3914712"/>
                  </a:cubicBezTo>
                  <a:cubicBezTo>
                    <a:pt x="118073" y="3915934"/>
                    <a:pt x="114933" y="3917155"/>
                    <a:pt x="114933" y="3917155"/>
                  </a:cubicBezTo>
                  <a:cubicBezTo>
                    <a:pt x="113362" y="3914712"/>
                    <a:pt x="113362" y="3911049"/>
                    <a:pt x="110222" y="3909827"/>
                  </a:cubicBezTo>
                  <a:cubicBezTo>
                    <a:pt x="113362" y="3909827"/>
                    <a:pt x="113362" y="3908606"/>
                    <a:pt x="114933" y="3907385"/>
                  </a:cubicBezTo>
                  <a:close/>
                  <a:moveTo>
                    <a:pt x="68453" y="3861887"/>
                  </a:moveTo>
                  <a:lnTo>
                    <a:pt x="70187" y="3862203"/>
                  </a:lnTo>
                  <a:lnTo>
                    <a:pt x="68813" y="3862203"/>
                  </a:lnTo>
                  <a:close/>
                  <a:moveTo>
                    <a:pt x="70989" y="3859288"/>
                  </a:moveTo>
                  <a:lnTo>
                    <a:pt x="97662" y="3883085"/>
                  </a:lnTo>
                  <a:cubicBezTo>
                    <a:pt x="89724" y="3884734"/>
                    <a:pt x="84305" y="3884651"/>
                    <a:pt x="80584" y="3883436"/>
                  </a:cubicBezTo>
                  <a:cubicBezTo>
                    <a:pt x="76864" y="3882220"/>
                    <a:pt x="74841" y="3879871"/>
                    <a:pt x="73696" y="3876985"/>
                  </a:cubicBezTo>
                  <a:close/>
                  <a:moveTo>
                    <a:pt x="69575" y="3858027"/>
                  </a:moveTo>
                  <a:lnTo>
                    <a:pt x="70796" y="3858027"/>
                  </a:lnTo>
                  <a:lnTo>
                    <a:pt x="70989" y="3859288"/>
                  </a:lnTo>
                  <a:close/>
                  <a:moveTo>
                    <a:pt x="126281" y="3857998"/>
                  </a:moveTo>
                  <a:lnTo>
                    <a:pt x="126281" y="3859284"/>
                  </a:lnTo>
                  <a:cubicBezTo>
                    <a:pt x="134990" y="3863142"/>
                    <a:pt x="144944" y="3867000"/>
                    <a:pt x="154898" y="3870858"/>
                  </a:cubicBezTo>
                  <a:cubicBezTo>
                    <a:pt x="157386" y="3878575"/>
                    <a:pt x="159874" y="3887577"/>
                    <a:pt x="162363" y="3895294"/>
                  </a:cubicBezTo>
                  <a:lnTo>
                    <a:pt x="163607" y="3894008"/>
                  </a:lnTo>
                  <a:cubicBezTo>
                    <a:pt x="158630" y="3901724"/>
                    <a:pt x="153653" y="3908154"/>
                    <a:pt x="148677" y="3917157"/>
                  </a:cubicBezTo>
                  <a:cubicBezTo>
                    <a:pt x="133746" y="3900438"/>
                    <a:pt x="118816" y="3882433"/>
                    <a:pt x="98908" y="3859284"/>
                  </a:cubicBezTo>
                  <a:cubicBezTo>
                    <a:pt x="104507" y="3859284"/>
                    <a:pt x="108240" y="3859605"/>
                    <a:pt x="111195" y="3859927"/>
                  </a:cubicBezTo>
                  <a:lnTo>
                    <a:pt x="117890" y="3860492"/>
                  </a:lnTo>
                  <a:lnTo>
                    <a:pt x="118637" y="3860385"/>
                  </a:lnTo>
                  <a:lnTo>
                    <a:pt x="117571" y="3859284"/>
                  </a:lnTo>
                  <a:lnTo>
                    <a:pt x="119471" y="3860266"/>
                  </a:lnTo>
                  <a:lnTo>
                    <a:pt x="119484" y="3860264"/>
                  </a:lnTo>
                  <a:lnTo>
                    <a:pt x="119477" y="3860269"/>
                  </a:lnTo>
                  <a:lnTo>
                    <a:pt x="120060" y="3860570"/>
                  </a:lnTo>
                  <a:lnTo>
                    <a:pt x="121494" y="3859977"/>
                  </a:lnTo>
                  <a:lnTo>
                    <a:pt x="119484" y="3860264"/>
                  </a:lnTo>
                  <a:lnTo>
                    <a:pt x="122394" y="3858083"/>
                  </a:lnTo>
                  <a:lnTo>
                    <a:pt x="123471" y="3859159"/>
                  </a:lnTo>
                  <a:close/>
                  <a:moveTo>
                    <a:pt x="57821" y="3852586"/>
                  </a:moveTo>
                  <a:lnTo>
                    <a:pt x="68453" y="3861887"/>
                  </a:lnTo>
                  <a:lnTo>
                    <a:pt x="55073" y="3859455"/>
                  </a:lnTo>
                  <a:cubicBezTo>
                    <a:pt x="56447" y="3858081"/>
                    <a:pt x="56447" y="3855333"/>
                    <a:pt x="57821" y="3852586"/>
                  </a:cubicBezTo>
                  <a:close/>
                  <a:moveTo>
                    <a:pt x="138876" y="3830149"/>
                  </a:moveTo>
                  <a:cubicBezTo>
                    <a:pt x="138876" y="3832897"/>
                    <a:pt x="140250" y="3834730"/>
                    <a:pt x="138876" y="3831981"/>
                  </a:cubicBezTo>
                  <a:cubicBezTo>
                    <a:pt x="141623" y="3834730"/>
                    <a:pt x="140250" y="3832897"/>
                    <a:pt x="137503" y="3831065"/>
                  </a:cubicBezTo>
                  <a:close/>
                  <a:moveTo>
                    <a:pt x="90948" y="3827523"/>
                  </a:moveTo>
                  <a:lnTo>
                    <a:pt x="92169" y="3828134"/>
                  </a:lnTo>
                  <a:lnTo>
                    <a:pt x="91070" y="3829233"/>
                  </a:lnTo>
                  <a:close/>
                  <a:moveTo>
                    <a:pt x="89971" y="3813848"/>
                  </a:moveTo>
                  <a:lnTo>
                    <a:pt x="90948" y="3827523"/>
                  </a:lnTo>
                  <a:lnTo>
                    <a:pt x="76780" y="3820441"/>
                  </a:lnTo>
                  <a:cubicBezTo>
                    <a:pt x="82276" y="3817144"/>
                    <a:pt x="86673" y="3816046"/>
                    <a:pt x="89971" y="3813848"/>
                  </a:cubicBezTo>
                  <a:close/>
                  <a:moveTo>
                    <a:pt x="3343950" y="3808472"/>
                  </a:moveTo>
                  <a:lnTo>
                    <a:pt x="3345324" y="3809693"/>
                  </a:lnTo>
                  <a:cubicBezTo>
                    <a:pt x="3342576" y="3812136"/>
                    <a:pt x="3341202" y="3814578"/>
                    <a:pt x="3338455" y="3818242"/>
                  </a:cubicBezTo>
                  <a:lnTo>
                    <a:pt x="3335707" y="3817021"/>
                  </a:lnTo>
                  <a:cubicBezTo>
                    <a:pt x="3339829" y="3814578"/>
                    <a:pt x="3342576" y="3810914"/>
                    <a:pt x="3343950" y="3808472"/>
                  </a:cubicBezTo>
                  <a:close/>
                  <a:moveTo>
                    <a:pt x="30224" y="3797634"/>
                  </a:moveTo>
                  <a:cubicBezTo>
                    <a:pt x="32222" y="3801756"/>
                    <a:pt x="35220" y="3804504"/>
                    <a:pt x="37218" y="3808626"/>
                  </a:cubicBezTo>
                  <a:cubicBezTo>
                    <a:pt x="35220" y="3810000"/>
                    <a:pt x="34220" y="3811374"/>
                    <a:pt x="32222" y="3812748"/>
                  </a:cubicBezTo>
                  <a:cubicBezTo>
                    <a:pt x="31223" y="3808626"/>
                    <a:pt x="29225" y="3804504"/>
                    <a:pt x="27226" y="3800382"/>
                  </a:cubicBezTo>
                  <a:close/>
                  <a:moveTo>
                    <a:pt x="3447897" y="3748637"/>
                  </a:moveTo>
                  <a:lnTo>
                    <a:pt x="3449728" y="3752299"/>
                  </a:lnTo>
                  <a:lnTo>
                    <a:pt x="3446066" y="3752299"/>
                  </a:lnTo>
                  <a:close/>
                  <a:moveTo>
                    <a:pt x="3456224" y="3731538"/>
                  </a:moveTo>
                  <a:cubicBezTo>
                    <a:pt x="3459222" y="3732759"/>
                    <a:pt x="3462219" y="3733980"/>
                    <a:pt x="3466216" y="3735202"/>
                  </a:cubicBezTo>
                  <a:lnTo>
                    <a:pt x="3464218" y="3741308"/>
                  </a:lnTo>
                  <a:cubicBezTo>
                    <a:pt x="3461220" y="3737644"/>
                    <a:pt x="3459222" y="3733980"/>
                    <a:pt x="3456224" y="3731538"/>
                  </a:cubicBezTo>
                  <a:close/>
                  <a:moveTo>
                    <a:pt x="1211015" y="3660136"/>
                  </a:moveTo>
                  <a:cubicBezTo>
                    <a:pt x="1231009" y="3673896"/>
                    <a:pt x="1248505" y="3690158"/>
                    <a:pt x="1275998" y="3693911"/>
                  </a:cubicBezTo>
                  <a:cubicBezTo>
                    <a:pt x="1312239" y="3700166"/>
                    <a:pt x="1335982" y="3730188"/>
                    <a:pt x="1340981" y="3766465"/>
                  </a:cubicBezTo>
                  <a:cubicBezTo>
                    <a:pt x="1343481" y="3790233"/>
                    <a:pt x="1348479" y="3811499"/>
                    <a:pt x="1369724" y="3825259"/>
                  </a:cubicBezTo>
                  <a:cubicBezTo>
                    <a:pt x="1383470" y="3834016"/>
                    <a:pt x="1388469" y="3834016"/>
                    <a:pt x="1399716" y="3822757"/>
                  </a:cubicBezTo>
                  <a:cubicBezTo>
                    <a:pt x="1403465" y="3817754"/>
                    <a:pt x="1407214" y="3817754"/>
                    <a:pt x="1412213" y="3822757"/>
                  </a:cubicBezTo>
                  <a:cubicBezTo>
                    <a:pt x="1420961" y="3834016"/>
                    <a:pt x="1433457" y="3841521"/>
                    <a:pt x="1447204" y="3849027"/>
                  </a:cubicBezTo>
                  <a:cubicBezTo>
                    <a:pt x="1465949" y="3861536"/>
                    <a:pt x="1473447" y="3879049"/>
                    <a:pt x="1477196" y="3899064"/>
                  </a:cubicBezTo>
                  <a:cubicBezTo>
                    <a:pt x="1470948" y="3910323"/>
                    <a:pt x="1472197" y="3919079"/>
                    <a:pt x="1484694" y="3926585"/>
                  </a:cubicBezTo>
                  <a:cubicBezTo>
                    <a:pt x="1493442" y="3931589"/>
                    <a:pt x="1492192" y="3942847"/>
                    <a:pt x="1490943" y="3952854"/>
                  </a:cubicBezTo>
                  <a:cubicBezTo>
                    <a:pt x="1490943" y="3957858"/>
                    <a:pt x="1485944" y="3959109"/>
                    <a:pt x="1482195" y="3955356"/>
                  </a:cubicBezTo>
                  <a:cubicBezTo>
                    <a:pt x="1478446" y="3952854"/>
                    <a:pt x="1475946" y="3947851"/>
                    <a:pt x="1474697" y="3942847"/>
                  </a:cubicBezTo>
                  <a:cubicBezTo>
                    <a:pt x="1473447" y="3941596"/>
                    <a:pt x="1473447" y="3940345"/>
                    <a:pt x="1472197" y="3940345"/>
                  </a:cubicBezTo>
                  <a:cubicBezTo>
                    <a:pt x="1465949" y="3929087"/>
                    <a:pt x="1455952" y="3922832"/>
                    <a:pt x="1448454" y="3914075"/>
                  </a:cubicBezTo>
                  <a:cubicBezTo>
                    <a:pt x="1445954" y="3910323"/>
                    <a:pt x="1442205" y="3906570"/>
                    <a:pt x="1437206" y="3910323"/>
                  </a:cubicBezTo>
                  <a:cubicBezTo>
                    <a:pt x="1432208" y="3912825"/>
                    <a:pt x="1433457" y="3919079"/>
                    <a:pt x="1434707" y="3922832"/>
                  </a:cubicBezTo>
                  <a:cubicBezTo>
                    <a:pt x="1435957" y="3925334"/>
                    <a:pt x="1435957" y="3926585"/>
                    <a:pt x="1435957" y="3929087"/>
                  </a:cubicBezTo>
                  <a:cubicBezTo>
                    <a:pt x="1437206" y="3937843"/>
                    <a:pt x="1432208" y="3940345"/>
                    <a:pt x="1425959" y="3941596"/>
                  </a:cubicBezTo>
                  <a:cubicBezTo>
                    <a:pt x="1425959" y="3946600"/>
                    <a:pt x="1427209" y="3946600"/>
                    <a:pt x="1428459" y="3947851"/>
                  </a:cubicBezTo>
                  <a:cubicBezTo>
                    <a:pt x="1434707" y="3954105"/>
                    <a:pt x="1435957" y="3961611"/>
                    <a:pt x="1429708" y="3967866"/>
                  </a:cubicBezTo>
                  <a:cubicBezTo>
                    <a:pt x="1422210" y="3974120"/>
                    <a:pt x="1414712" y="3970368"/>
                    <a:pt x="1409713" y="3964113"/>
                  </a:cubicBezTo>
                  <a:cubicBezTo>
                    <a:pt x="1403465" y="3955356"/>
                    <a:pt x="1393468" y="3949102"/>
                    <a:pt x="1385970" y="3940345"/>
                  </a:cubicBezTo>
                  <a:cubicBezTo>
                    <a:pt x="1379721" y="3939094"/>
                    <a:pt x="1373473" y="3936592"/>
                    <a:pt x="1370973" y="3929087"/>
                  </a:cubicBezTo>
                  <a:cubicBezTo>
                    <a:pt x="1368474" y="3920330"/>
                    <a:pt x="1357227" y="3920330"/>
                    <a:pt x="1354728" y="3927836"/>
                  </a:cubicBezTo>
                  <a:cubicBezTo>
                    <a:pt x="1349729" y="3942847"/>
                    <a:pt x="1342231" y="3940345"/>
                    <a:pt x="1334733" y="3932840"/>
                  </a:cubicBezTo>
                  <a:cubicBezTo>
                    <a:pt x="1329734" y="3924083"/>
                    <a:pt x="1319737" y="3917828"/>
                    <a:pt x="1320986" y="3906570"/>
                  </a:cubicBezTo>
                  <a:cubicBezTo>
                    <a:pt x="1322236" y="3900315"/>
                    <a:pt x="1325985" y="3895311"/>
                    <a:pt x="1332233" y="3892810"/>
                  </a:cubicBezTo>
                  <a:cubicBezTo>
                    <a:pt x="1335982" y="3892810"/>
                    <a:pt x="1338482" y="3890308"/>
                    <a:pt x="1334733" y="3886555"/>
                  </a:cubicBezTo>
                  <a:cubicBezTo>
                    <a:pt x="1332233" y="3882802"/>
                    <a:pt x="1328484" y="3880300"/>
                    <a:pt x="1324735" y="3884053"/>
                  </a:cubicBezTo>
                  <a:cubicBezTo>
                    <a:pt x="1320986" y="3887806"/>
                    <a:pt x="1320986" y="3892810"/>
                    <a:pt x="1315988" y="3895311"/>
                  </a:cubicBezTo>
                  <a:cubicBezTo>
                    <a:pt x="1314738" y="3895311"/>
                    <a:pt x="1312239" y="3895311"/>
                    <a:pt x="1312239" y="3895311"/>
                  </a:cubicBezTo>
                  <a:cubicBezTo>
                    <a:pt x="1310989" y="3895311"/>
                    <a:pt x="1312239" y="3896562"/>
                    <a:pt x="1310989" y="3895311"/>
                  </a:cubicBezTo>
                  <a:cubicBezTo>
                    <a:pt x="1303491" y="3894061"/>
                    <a:pt x="1297242" y="3902817"/>
                    <a:pt x="1290994" y="3899064"/>
                  </a:cubicBezTo>
                  <a:cubicBezTo>
                    <a:pt x="1283496" y="3895311"/>
                    <a:pt x="1284746" y="3886555"/>
                    <a:pt x="1283496" y="3881551"/>
                  </a:cubicBezTo>
                  <a:cubicBezTo>
                    <a:pt x="1278497" y="3874046"/>
                    <a:pt x="1273498" y="3876547"/>
                    <a:pt x="1268500" y="3876547"/>
                  </a:cubicBezTo>
                  <a:cubicBezTo>
                    <a:pt x="1262251" y="3879049"/>
                    <a:pt x="1264751" y="3882802"/>
                    <a:pt x="1266000" y="3887806"/>
                  </a:cubicBezTo>
                  <a:cubicBezTo>
                    <a:pt x="1267250" y="3889057"/>
                    <a:pt x="1268500" y="3891559"/>
                    <a:pt x="1268500" y="3892810"/>
                  </a:cubicBezTo>
                  <a:cubicBezTo>
                    <a:pt x="1267250" y="3912825"/>
                    <a:pt x="1278497" y="3922832"/>
                    <a:pt x="1295993" y="3927836"/>
                  </a:cubicBezTo>
                  <a:cubicBezTo>
                    <a:pt x="1298492" y="3930338"/>
                    <a:pt x="1300991" y="3932840"/>
                    <a:pt x="1303491" y="3934090"/>
                  </a:cubicBezTo>
                  <a:cubicBezTo>
                    <a:pt x="1304740" y="3934090"/>
                    <a:pt x="1305990" y="3936592"/>
                    <a:pt x="1307240" y="3936592"/>
                  </a:cubicBezTo>
                  <a:cubicBezTo>
                    <a:pt x="1310989" y="3949102"/>
                    <a:pt x="1320986" y="3952854"/>
                    <a:pt x="1330984" y="3952854"/>
                  </a:cubicBezTo>
                  <a:cubicBezTo>
                    <a:pt x="1332233" y="3952854"/>
                    <a:pt x="1333483" y="3954105"/>
                    <a:pt x="1333483" y="3955356"/>
                  </a:cubicBezTo>
                  <a:cubicBezTo>
                    <a:pt x="1328484" y="3962862"/>
                    <a:pt x="1322236" y="3967866"/>
                    <a:pt x="1315988" y="3974120"/>
                  </a:cubicBezTo>
                  <a:cubicBezTo>
                    <a:pt x="1312239" y="3977873"/>
                    <a:pt x="1307240" y="3979124"/>
                    <a:pt x="1303491" y="3975371"/>
                  </a:cubicBezTo>
                  <a:cubicBezTo>
                    <a:pt x="1298492" y="3972869"/>
                    <a:pt x="1299742" y="3969117"/>
                    <a:pt x="1300991" y="3965364"/>
                  </a:cubicBezTo>
                  <a:cubicBezTo>
                    <a:pt x="1303491" y="3961611"/>
                    <a:pt x="1303491" y="3957858"/>
                    <a:pt x="1300991" y="3955356"/>
                  </a:cubicBezTo>
                  <a:cubicBezTo>
                    <a:pt x="1298492" y="3952854"/>
                    <a:pt x="1297242" y="3950353"/>
                    <a:pt x="1294743" y="3954105"/>
                  </a:cubicBezTo>
                  <a:cubicBezTo>
                    <a:pt x="1290994" y="3962862"/>
                    <a:pt x="1283496" y="3961611"/>
                    <a:pt x="1277248" y="3961611"/>
                  </a:cubicBezTo>
                  <a:cubicBezTo>
                    <a:pt x="1270999" y="3962862"/>
                    <a:pt x="1267250" y="3964113"/>
                    <a:pt x="1266000" y="3970368"/>
                  </a:cubicBezTo>
                  <a:cubicBezTo>
                    <a:pt x="1266000" y="3975371"/>
                    <a:pt x="1268500" y="3980375"/>
                    <a:pt x="1273498" y="3981626"/>
                  </a:cubicBezTo>
                  <a:cubicBezTo>
                    <a:pt x="1282246" y="3985379"/>
                    <a:pt x="1290994" y="3986630"/>
                    <a:pt x="1297242" y="3992884"/>
                  </a:cubicBezTo>
                  <a:cubicBezTo>
                    <a:pt x="1299742" y="3995386"/>
                    <a:pt x="1303491" y="3992884"/>
                    <a:pt x="1305990" y="3991633"/>
                  </a:cubicBezTo>
                  <a:cubicBezTo>
                    <a:pt x="1314738" y="3989132"/>
                    <a:pt x="1319737" y="3995386"/>
                    <a:pt x="1322236" y="4002892"/>
                  </a:cubicBezTo>
                  <a:cubicBezTo>
                    <a:pt x="1324735" y="4011648"/>
                    <a:pt x="1317237" y="4011648"/>
                    <a:pt x="1310989" y="4014150"/>
                  </a:cubicBezTo>
                  <a:cubicBezTo>
                    <a:pt x="1304740" y="4015401"/>
                    <a:pt x="1298492" y="4014150"/>
                    <a:pt x="1292244" y="4022907"/>
                  </a:cubicBezTo>
                  <a:cubicBezTo>
                    <a:pt x="1308489" y="4024158"/>
                    <a:pt x="1324735" y="4020405"/>
                    <a:pt x="1335982" y="4032914"/>
                  </a:cubicBezTo>
                  <a:cubicBezTo>
                    <a:pt x="1340981" y="4036667"/>
                    <a:pt x="1347230" y="4041671"/>
                    <a:pt x="1340981" y="4047926"/>
                  </a:cubicBezTo>
                  <a:cubicBezTo>
                    <a:pt x="1335982" y="4054180"/>
                    <a:pt x="1328484" y="4057933"/>
                    <a:pt x="1319737" y="4056682"/>
                  </a:cubicBezTo>
                  <a:cubicBezTo>
                    <a:pt x="1314738" y="4054180"/>
                    <a:pt x="1308489" y="4050427"/>
                    <a:pt x="1303491" y="4049176"/>
                  </a:cubicBezTo>
                  <a:cubicBezTo>
                    <a:pt x="1299742" y="4047926"/>
                    <a:pt x="1295993" y="4047926"/>
                    <a:pt x="1294743" y="4051678"/>
                  </a:cubicBezTo>
                  <a:cubicBezTo>
                    <a:pt x="1292244" y="4056682"/>
                    <a:pt x="1297242" y="4056682"/>
                    <a:pt x="1299742" y="4057933"/>
                  </a:cubicBezTo>
                  <a:cubicBezTo>
                    <a:pt x="1302241" y="4059184"/>
                    <a:pt x="1304740" y="4060435"/>
                    <a:pt x="1307240" y="4062937"/>
                  </a:cubicBezTo>
                  <a:cubicBezTo>
                    <a:pt x="1314738" y="4075446"/>
                    <a:pt x="1327235" y="4080450"/>
                    <a:pt x="1338482" y="4085454"/>
                  </a:cubicBezTo>
                  <a:cubicBezTo>
                    <a:pt x="1357227" y="4094210"/>
                    <a:pt x="1357227" y="4096712"/>
                    <a:pt x="1344730" y="4111723"/>
                  </a:cubicBezTo>
                  <a:cubicBezTo>
                    <a:pt x="1342231" y="4115476"/>
                    <a:pt x="1338482" y="4119229"/>
                    <a:pt x="1333483" y="4120480"/>
                  </a:cubicBezTo>
                  <a:cubicBezTo>
                    <a:pt x="1325985" y="4119229"/>
                    <a:pt x="1324735" y="4112974"/>
                    <a:pt x="1319737" y="4109221"/>
                  </a:cubicBezTo>
                  <a:cubicBezTo>
                    <a:pt x="1315988" y="4104218"/>
                    <a:pt x="1309739" y="4104218"/>
                    <a:pt x="1304740" y="4101716"/>
                  </a:cubicBezTo>
                  <a:cubicBezTo>
                    <a:pt x="1303491" y="4101716"/>
                    <a:pt x="1303491" y="4099214"/>
                    <a:pt x="1302241" y="4099214"/>
                  </a:cubicBezTo>
                  <a:cubicBezTo>
                    <a:pt x="1300991" y="4092959"/>
                    <a:pt x="1297242" y="4089206"/>
                    <a:pt x="1292244" y="4085454"/>
                  </a:cubicBezTo>
                  <a:cubicBezTo>
                    <a:pt x="1278497" y="4077948"/>
                    <a:pt x="1269749" y="4067940"/>
                    <a:pt x="1266000" y="4052929"/>
                  </a:cubicBezTo>
                  <a:cubicBezTo>
                    <a:pt x="1264751" y="4047926"/>
                    <a:pt x="1262251" y="4044173"/>
                    <a:pt x="1257253" y="4044173"/>
                  </a:cubicBezTo>
                  <a:cubicBezTo>
                    <a:pt x="1252254" y="4045424"/>
                    <a:pt x="1246006" y="4044173"/>
                    <a:pt x="1242257" y="4050427"/>
                  </a:cubicBezTo>
                  <a:cubicBezTo>
                    <a:pt x="1238507" y="4054180"/>
                    <a:pt x="1239757" y="4060435"/>
                    <a:pt x="1243506" y="4062937"/>
                  </a:cubicBezTo>
                  <a:cubicBezTo>
                    <a:pt x="1249755" y="4067940"/>
                    <a:pt x="1252254" y="4074195"/>
                    <a:pt x="1251004" y="4082952"/>
                  </a:cubicBezTo>
                  <a:cubicBezTo>
                    <a:pt x="1249755" y="4089206"/>
                    <a:pt x="1256003" y="4090457"/>
                    <a:pt x="1259752" y="4094210"/>
                  </a:cubicBezTo>
                  <a:cubicBezTo>
                    <a:pt x="1261002" y="4095461"/>
                    <a:pt x="1262251" y="4096712"/>
                    <a:pt x="1262251" y="4097963"/>
                  </a:cubicBezTo>
                  <a:cubicBezTo>
                    <a:pt x="1263501" y="4105469"/>
                    <a:pt x="1257253" y="4106719"/>
                    <a:pt x="1252254" y="4107970"/>
                  </a:cubicBezTo>
                  <a:cubicBezTo>
                    <a:pt x="1246006" y="4110472"/>
                    <a:pt x="1241007" y="4110472"/>
                    <a:pt x="1236008" y="4111723"/>
                  </a:cubicBezTo>
                  <a:cubicBezTo>
                    <a:pt x="1232259" y="4111723"/>
                    <a:pt x="1228510" y="4110472"/>
                    <a:pt x="1224761" y="4106719"/>
                  </a:cubicBezTo>
                  <a:cubicBezTo>
                    <a:pt x="1214764" y="4091708"/>
                    <a:pt x="1204766" y="4076697"/>
                    <a:pt x="1218513" y="4057933"/>
                  </a:cubicBezTo>
                  <a:cubicBezTo>
                    <a:pt x="1221012" y="4054180"/>
                    <a:pt x="1219762" y="4049176"/>
                    <a:pt x="1217263" y="4045424"/>
                  </a:cubicBezTo>
                  <a:cubicBezTo>
                    <a:pt x="1211015" y="4037918"/>
                    <a:pt x="1204766" y="4029162"/>
                    <a:pt x="1194769" y="4026660"/>
                  </a:cubicBezTo>
                  <a:cubicBezTo>
                    <a:pt x="1182272" y="4026660"/>
                    <a:pt x="1173524" y="4019154"/>
                    <a:pt x="1172274" y="4006645"/>
                  </a:cubicBezTo>
                  <a:cubicBezTo>
                    <a:pt x="1171025" y="4001641"/>
                    <a:pt x="1174774" y="3999139"/>
                    <a:pt x="1178523" y="3997888"/>
                  </a:cubicBezTo>
                  <a:cubicBezTo>
                    <a:pt x="1184771" y="3995386"/>
                    <a:pt x="1192269" y="3992884"/>
                    <a:pt x="1201017" y="3995386"/>
                  </a:cubicBezTo>
                  <a:cubicBezTo>
                    <a:pt x="1191020" y="3981626"/>
                    <a:pt x="1177273" y="3974120"/>
                    <a:pt x="1172274" y="3959109"/>
                  </a:cubicBezTo>
                  <a:cubicBezTo>
                    <a:pt x="1171025" y="3957858"/>
                    <a:pt x="1169775" y="3956607"/>
                    <a:pt x="1168525" y="3955356"/>
                  </a:cubicBezTo>
                  <a:cubicBezTo>
                    <a:pt x="1153529" y="3954105"/>
                    <a:pt x="1153529" y="3954105"/>
                    <a:pt x="1161027" y="3941596"/>
                  </a:cubicBezTo>
                  <a:cubicBezTo>
                    <a:pt x="1169775" y="3934090"/>
                    <a:pt x="1178523" y="3936592"/>
                    <a:pt x="1189770" y="3939094"/>
                  </a:cubicBezTo>
                  <a:cubicBezTo>
                    <a:pt x="1187271" y="3929087"/>
                    <a:pt x="1187271" y="3929087"/>
                    <a:pt x="1181022" y="3934090"/>
                  </a:cubicBezTo>
                  <a:cubicBezTo>
                    <a:pt x="1176023" y="3936592"/>
                    <a:pt x="1172274" y="3936592"/>
                    <a:pt x="1167276" y="3934090"/>
                  </a:cubicBezTo>
                  <a:cubicBezTo>
                    <a:pt x="1163527" y="3932840"/>
                    <a:pt x="1161027" y="3929087"/>
                    <a:pt x="1161027" y="3925334"/>
                  </a:cubicBezTo>
                  <a:cubicBezTo>
                    <a:pt x="1162277" y="3919079"/>
                    <a:pt x="1163527" y="3912825"/>
                    <a:pt x="1169775" y="3910323"/>
                  </a:cubicBezTo>
                  <a:cubicBezTo>
                    <a:pt x="1181022" y="3909072"/>
                    <a:pt x="1183522" y="3897813"/>
                    <a:pt x="1186021" y="3889057"/>
                  </a:cubicBezTo>
                  <a:cubicBezTo>
                    <a:pt x="1189770" y="3880300"/>
                    <a:pt x="1179773" y="3875297"/>
                    <a:pt x="1172274" y="3871544"/>
                  </a:cubicBezTo>
                  <a:cubicBezTo>
                    <a:pt x="1164776" y="3867791"/>
                    <a:pt x="1159778" y="3861536"/>
                    <a:pt x="1161027" y="3851529"/>
                  </a:cubicBezTo>
                  <a:cubicBezTo>
                    <a:pt x="1161027" y="3841521"/>
                    <a:pt x="1157278" y="3839019"/>
                    <a:pt x="1147281" y="3840270"/>
                  </a:cubicBezTo>
                  <a:cubicBezTo>
                    <a:pt x="1143532" y="3841521"/>
                    <a:pt x="1138533" y="3844023"/>
                    <a:pt x="1134784" y="3844023"/>
                  </a:cubicBezTo>
                  <a:cubicBezTo>
                    <a:pt x="1132285" y="3845274"/>
                    <a:pt x="1127286" y="3845274"/>
                    <a:pt x="1126036" y="3847776"/>
                  </a:cubicBezTo>
                  <a:cubicBezTo>
                    <a:pt x="1123537" y="3854031"/>
                    <a:pt x="1118538" y="3854031"/>
                    <a:pt x="1113540" y="3851529"/>
                  </a:cubicBezTo>
                  <a:cubicBezTo>
                    <a:pt x="1108541" y="3847776"/>
                    <a:pt x="1103542" y="3841521"/>
                    <a:pt x="1106041" y="3837768"/>
                  </a:cubicBezTo>
                  <a:cubicBezTo>
                    <a:pt x="1113540" y="3825259"/>
                    <a:pt x="1107291" y="3820255"/>
                    <a:pt x="1102292" y="3812750"/>
                  </a:cubicBezTo>
                  <a:cubicBezTo>
                    <a:pt x="1099793" y="3811499"/>
                    <a:pt x="1099793" y="3810248"/>
                    <a:pt x="1099793" y="3808997"/>
                  </a:cubicBezTo>
                  <a:cubicBezTo>
                    <a:pt x="1096044" y="3792735"/>
                    <a:pt x="1096044" y="3790233"/>
                    <a:pt x="1112290" y="3791484"/>
                  </a:cubicBezTo>
                  <a:cubicBezTo>
                    <a:pt x="1116039" y="3791484"/>
                    <a:pt x="1119788" y="3792735"/>
                    <a:pt x="1119788" y="3787731"/>
                  </a:cubicBezTo>
                  <a:cubicBezTo>
                    <a:pt x="1122287" y="3782727"/>
                    <a:pt x="1118538" y="3782727"/>
                    <a:pt x="1114789" y="3781476"/>
                  </a:cubicBezTo>
                  <a:cubicBezTo>
                    <a:pt x="1098543" y="3772720"/>
                    <a:pt x="1093545" y="3762712"/>
                    <a:pt x="1097294" y="3745199"/>
                  </a:cubicBezTo>
                  <a:cubicBezTo>
                    <a:pt x="1098543" y="3742697"/>
                    <a:pt x="1096044" y="3740196"/>
                    <a:pt x="1096044" y="3737694"/>
                  </a:cubicBezTo>
                  <a:cubicBezTo>
                    <a:pt x="1099793" y="3727686"/>
                    <a:pt x="1106041" y="3731439"/>
                    <a:pt x="1113540" y="3732690"/>
                  </a:cubicBezTo>
                  <a:cubicBezTo>
                    <a:pt x="1106041" y="3727686"/>
                    <a:pt x="1094794" y="3726435"/>
                    <a:pt x="1096044" y="3715177"/>
                  </a:cubicBezTo>
                  <a:cubicBezTo>
                    <a:pt x="1097294" y="3711424"/>
                    <a:pt x="1099793" y="3710173"/>
                    <a:pt x="1103542" y="3710173"/>
                  </a:cubicBezTo>
                  <a:cubicBezTo>
                    <a:pt x="1107291" y="3707671"/>
                    <a:pt x="1113540" y="3716428"/>
                    <a:pt x="1113540" y="3705169"/>
                  </a:cubicBezTo>
                  <a:cubicBezTo>
                    <a:pt x="1114789" y="3702667"/>
                    <a:pt x="1116039" y="3700166"/>
                    <a:pt x="1118538" y="3697664"/>
                  </a:cubicBezTo>
                  <a:cubicBezTo>
                    <a:pt x="1121038" y="3693911"/>
                    <a:pt x="1126036" y="3692660"/>
                    <a:pt x="1127286" y="3687656"/>
                  </a:cubicBezTo>
                  <a:cubicBezTo>
                    <a:pt x="1132285" y="3680151"/>
                    <a:pt x="1136034" y="3673896"/>
                    <a:pt x="1147281" y="3676398"/>
                  </a:cubicBezTo>
                  <a:cubicBezTo>
                    <a:pt x="1158528" y="3678900"/>
                    <a:pt x="1164776" y="3686405"/>
                    <a:pt x="1169775" y="3696413"/>
                  </a:cubicBezTo>
                  <a:cubicBezTo>
                    <a:pt x="1171025" y="3697664"/>
                    <a:pt x="1171025" y="3700166"/>
                    <a:pt x="1171025" y="3702667"/>
                  </a:cubicBezTo>
                  <a:cubicBezTo>
                    <a:pt x="1172274" y="3711424"/>
                    <a:pt x="1176023" y="3712675"/>
                    <a:pt x="1184771" y="3708922"/>
                  </a:cubicBezTo>
                  <a:cubicBezTo>
                    <a:pt x="1198518" y="3702667"/>
                    <a:pt x="1214764" y="3703918"/>
                    <a:pt x="1228510" y="3698915"/>
                  </a:cubicBezTo>
                  <a:cubicBezTo>
                    <a:pt x="1209765" y="3688907"/>
                    <a:pt x="1204766" y="3678900"/>
                    <a:pt x="1211015" y="3660136"/>
                  </a:cubicBezTo>
                  <a:close/>
                  <a:moveTo>
                    <a:pt x="3705981" y="3496922"/>
                  </a:moveTo>
                  <a:lnTo>
                    <a:pt x="3708006" y="3514636"/>
                  </a:lnTo>
                  <a:cubicBezTo>
                    <a:pt x="3705808" y="3514636"/>
                    <a:pt x="3703610" y="3514636"/>
                    <a:pt x="3701411" y="3516010"/>
                  </a:cubicBezTo>
                  <a:lnTo>
                    <a:pt x="3699348" y="3497958"/>
                  </a:lnTo>
                  <a:close/>
                  <a:moveTo>
                    <a:pt x="3699213" y="3496777"/>
                  </a:moveTo>
                  <a:lnTo>
                    <a:pt x="3699348" y="3497958"/>
                  </a:lnTo>
                  <a:lnTo>
                    <a:pt x="3698114" y="3498151"/>
                  </a:lnTo>
                  <a:close/>
                  <a:moveTo>
                    <a:pt x="3705808" y="3495404"/>
                  </a:moveTo>
                  <a:lnTo>
                    <a:pt x="3706907" y="3496777"/>
                  </a:lnTo>
                  <a:lnTo>
                    <a:pt x="3705981" y="3496922"/>
                  </a:lnTo>
                  <a:close/>
                  <a:moveTo>
                    <a:pt x="3874693" y="3337414"/>
                  </a:moveTo>
                  <a:lnTo>
                    <a:pt x="3876524" y="3337414"/>
                  </a:lnTo>
                  <a:lnTo>
                    <a:pt x="3878355" y="3340163"/>
                  </a:lnTo>
                  <a:close/>
                  <a:moveTo>
                    <a:pt x="4018177" y="3170808"/>
                  </a:moveTo>
                  <a:cubicBezTo>
                    <a:pt x="4021841" y="3173805"/>
                    <a:pt x="4024284" y="3175804"/>
                    <a:pt x="4026726" y="3178801"/>
                  </a:cubicBezTo>
                  <a:lnTo>
                    <a:pt x="4021841" y="3180800"/>
                  </a:lnTo>
                  <a:cubicBezTo>
                    <a:pt x="4020620" y="3178801"/>
                    <a:pt x="4018177" y="3174805"/>
                    <a:pt x="4016956" y="3172806"/>
                  </a:cubicBezTo>
                  <a:close/>
                  <a:moveTo>
                    <a:pt x="1062300" y="2885311"/>
                  </a:moveTo>
                  <a:cubicBezTo>
                    <a:pt x="1062300" y="2887815"/>
                    <a:pt x="1062300" y="2890320"/>
                    <a:pt x="1063549" y="2892824"/>
                  </a:cubicBezTo>
                  <a:cubicBezTo>
                    <a:pt x="1079791" y="2901590"/>
                    <a:pt x="1072295" y="2930391"/>
                    <a:pt x="1096032" y="2934148"/>
                  </a:cubicBezTo>
                  <a:cubicBezTo>
                    <a:pt x="1097282" y="2934148"/>
                    <a:pt x="1099780" y="2935400"/>
                    <a:pt x="1101030" y="2935400"/>
                  </a:cubicBezTo>
                  <a:cubicBezTo>
                    <a:pt x="1107276" y="2944166"/>
                    <a:pt x="1109775" y="2954183"/>
                    <a:pt x="1102279" y="2961697"/>
                  </a:cubicBezTo>
                  <a:cubicBezTo>
                    <a:pt x="1083539" y="2979228"/>
                    <a:pt x="1082289" y="2991750"/>
                    <a:pt x="1109775" y="3000516"/>
                  </a:cubicBezTo>
                  <a:cubicBezTo>
                    <a:pt x="1114773" y="3003020"/>
                    <a:pt x="1119770" y="3008029"/>
                    <a:pt x="1117271" y="3013038"/>
                  </a:cubicBezTo>
                  <a:cubicBezTo>
                    <a:pt x="1107276" y="3030569"/>
                    <a:pt x="1096032" y="3048100"/>
                    <a:pt x="1096032" y="3069388"/>
                  </a:cubicBezTo>
                  <a:cubicBezTo>
                    <a:pt x="1096032" y="3071893"/>
                    <a:pt x="1086038" y="3075649"/>
                    <a:pt x="1082289" y="3071893"/>
                  </a:cubicBezTo>
                  <a:cubicBezTo>
                    <a:pt x="1059801" y="3035578"/>
                    <a:pt x="1074793" y="3093180"/>
                    <a:pt x="1058552" y="3076902"/>
                  </a:cubicBezTo>
                  <a:cubicBezTo>
                    <a:pt x="1049806" y="3065631"/>
                    <a:pt x="1031066" y="3058118"/>
                    <a:pt x="1032315" y="3034326"/>
                  </a:cubicBezTo>
                  <a:cubicBezTo>
                    <a:pt x="1032315" y="3029317"/>
                    <a:pt x="1027318" y="3021804"/>
                    <a:pt x="1018573" y="3023056"/>
                  </a:cubicBezTo>
                  <a:cubicBezTo>
                    <a:pt x="1013575" y="3024308"/>
                    <a:pt x="1014824" y="3031821"/>
                    <a:pt x="1012326" y="3034326"/>
                  </a:cubicBezTo>
                  <a:cubicBezTo>
                    <a:pt x="998583" y="3054361"/>
                    <a:pt x="986089" y="3076902"/>
                    <a:pt x="968598" y="3090676"/>
                  </a:cubicBezTo>
                  <a:cubicBezTo>
                    <a:pt x="949858" y="3104450"/>
                    <a:pt x="957354" y="3073145"/>
                    <a:pt x="947359" y="3070640"/>
                  </a:cubicBezTo>
                  <a:cubicBezTo>
                    <a:pt x="934866" y="3088172"/>
                    <a:pt x="954856" y="3099442"/>
                    <a:pt x="953606" y="3119477"/>
                  </a:cubicBezTo>
                  <a:cubicBezTo>
                    <a:pt x="916126" y="3108207"/>
                    <a:pt x="884892" y="3126991"/>
                    <a:pt x="853658" y="3143269"/>
                  </a:cubicBezTo>
                  <a:cubicBezTo>
                    <a:pt x="853658" y="3155792"/>
                    <a:pt x="866152" y="3160801"/>
                    <a:pt x="869900" y="3170818"/>
                  </a:cubicBezTo>
                  <a:cubicBezTo>
                    <a:pt x="847411" y="3169566"/>
                    <a:pt x="847411" y="3169566"/>
                    <a:pt x="833668" y="3152035"/>
                  </a:cubicBezTo>
                  <a:cubicBezTo>
                    <a:pt x="829920" y="3160801"/>
                    <a:pt x="831170" y="3170818"/>
                    <a:pt x="824923" y="3178332"/>
                  </a:cubicBezTo>
                  <a:cubicBezTo>
                    <a:pt x="814928" y="3189602"/>
                    <a:pt x="816178" y="3190854"/>
                    <a:pt x="826172" y="3208385"/>
                  </a:cubicBezTo>
                  <a:cubicBezTo>
                    <a:pt x="827422" y="3210890"/>
                    <a:pt x="826172" y="3214646"/>
                    <a:pt x="826172" y="3215899"/>
                  </a:cubicBezTo>
                  <a:cubicBezTo>
                    <a:pt x="821175" y="3245952"/>
                    <a:pt x="816178" y="3273501"/>
                    <a:pt x="811180" y="3302302"/>
                  </a:cubicBezTo>
                  <a:cubicBezTo>
                    <a:pt x="767453" y="3298545"/>
                    <a:pt x="794939" y="3258474"/>
                    <a:pt x="774949" y="3233430"/>
                  </a:cubicBezTo>
                  <a:cubicBezTo>
                    <a:pt x="789941" y="3267240"/>
                    <a:pt x="782445" y="3286023"/>
                    <a:pt x="754959" y="3289780"/>
                  </a:cubicBezTo>
                  <a:cubicBezTo>
                    <a:pt x="734970" y="3293537"/>
                    <a:pt x="721227" y="3302302"/>
                    <a:pt x="707484" y="3314824"/>
                  </a:cubicBezTo>
                  <a:cubicBezTo>
                    <a:pt x="691242" y="3319833"/>
                    <a:pt x="686245" y="3308563"/>
                    <a:pt x="682497" y="3296041"/>
                  </a:cubicBezTo>
                  <a:cubicBezTo>
                    <a:pt x="679998" y="3287275"/>
                    <a:pt x="675001" y="3281014"/>
                    <a:pt x="662507" y="3284771"/>
                  </a:cubicBezTo>
                  <a:lnTo>
                    <a:pt x="659823" y="3283618"/>
                  </a:lnTo>
                  <a:lnTo>
                    <a:pt x="658759" y="3282267"/>
                  </a:lnTo>
                  <a:cubicBezTo>
                    <a:pt x="657510" y="3282267"/>
                    <a:pt x="655011" y="3282267"/>
                    <a:pt x="653762" y="3281014"/>
                  </a:cubicBezTo>
                  <a:lnTo>
                    <a:pt x="659823" y="3283618"/>
                  </a:lnTo>
                  <a:lnTo>
                    <a:pt x="677499" y="3306059"/>
                  </a:lnTo>
                  <a:cubicBezTo>
                    <a:pt x="678749" y="3309815"/>
                    <a:pt x="678749" y="3312320"/>
                    <a:pt x="678749" y="3316077"/>
                  </a:cubicBezTo>
                  <a:cubicBezTo>
                    <a:pt x="677499" y="3323590"/>
                    <a:pt x="673751" y="3329851"/>
                    <a:pt x="666255" y="3332356"/>
                  </a:cubicBezTo>
                  <a:cubicBezTo>
                    <a:pt x="662507" y="3333608"/>
                    <a:pt x="660009" y="3333608"/>
                    <a:pt x="655011" y="3333608"/>
                  </a:cubicBezTo>
                  <a:cubicBezTo>
                    <a:pt x="656261" y="3377436"/>
                    <a:pt x="633772" y="3354896"/>
                    <a:pt x="616281" y="3347382"/>
                  </a:cubicBezTo>
                  <a:cubicBezTo>
                    <a:pt x="613783" y="3346130"/>
                    <a:pt x="610035" y="3344878"/>
                    <a:pt x="606286" y="3343626"/>
                  </a:cubicBezTo>
                  <a:cubicBezTo>
                    <a:pt x="575053" y="3352391"/>
                    <a:pt x="548816" y="3334860"/>
                    <a:pt x="521331" y="3324842"/>
                  </a:cubicBezTo>
                  <a:cubicBezTo>
                    <a:pt x="515084" y="3322338"/>
                    <a:pt x="511336" y="3318581"/>
                    <a:pt x="510086" y="3312320"/>
                  </a:cubicBezTo>
                  <a:cubicBezTo>
                    <a:pt x="503840" y="3314824"/>
                    <a:pt x="505089" y="3322338"/>
                    <a:pt x="503840" y="3327347"/>
                  </a:cubicBezTo>
                  <a:cubicBezTo>
                    <a:pt x="501341" y="3336112"/>
                    <a:pt x="505089" y="3344878"/>
                    <a:pt x="507588" y="3353643"/>
                  </a:cubicBezTo>
                  <a:cubicBezTo>
                    <a:pt x="508837" y="3357400"/>
                    <a:pt x="511336" y="3361157"/>
                    <a:pt x="515084" y="3363661"/>
                  </a:cubicBezTo>
                  <a:cubicBezTo>
                    <a:pt x="518832" y="3364913"/>
                    <a:pt x="523829" y="3366166"/>
                    <a:pt x="526328" y="3368670"/>
                  </a:cubicBezTo>
                  <a:cubicBezTo>
                    <a:pt x="531325" y="3372427"/>
                    <a:pt x="533824" y="3377436"/>
                    <a:pt x="535073" y="3381192"/>
                  </a:cubicBezTo>
                  <a:cubicBezTo>
                    <a:pt x="538821" y="3393715"/>
                    <a:pt x="545068" y="3403732"/>
                    <a:pt x="551315" y="3413750"/>
                  </a:cubicBezTo>
                  <a:cubicBezTo>
                    <a:pt x="556312" y="3426272"/>
                    <a:pt x="557562" y="3432534"/>
                    <a:pt x="538821" y="3441299"/>
                  </a:cubicBezTo>
                  <a:cubicBezTo>
                    <a:pt x="531325" y="3444430"/>
                    <a:pt x="526328" y="3446621"/>
                    <a:pt x="522580" y="3446308"/>
                  </a:cubicBezTo>
                  <a:cubicBezTo>
                    <a:pt x="518832" y="3445995"/>
                    <a:pt x="516333" y="3443177"/>
                    <a:pt x="513834" y="3436290"/>
                  </a:cubicBezTo>
                  <a:cubicBezTo>
                    <a:pt x="507588" y="3418759"/>
                    <a:pt x="493845" y="3413750"/>
                    <a:pt x="478853" y="3407489"/>
                  </a:cubicBezTo>
                  <a:cubicBezTo>
                    <a:pt x="477603" y="3402480"/>
                    <a:pt x="477603" y="3397471"/>
                    <a:pt x="477603" y="3392462"/>
                  </a:cubicBezTo>
                  <a:cubicBezTo>
                    <a:pt x="491346" y="3389958"/>
                    <a:pt x="496343" y="3378688"/>
                    <a:pt x="488847" y="3368670"/>
                  </a:cubicBezTo>
                  <a:cubicBezTo>
                    <a:pt x="472606" y="3348634"/>
                    <a:pt x="462611" y="3326094"/>
                    <a:pt x="452616" y="3302302"/>
                  </a:cubicBezTo>
                  <a:cubicBezTo>
                    <a:pt x="451367" y="3301050"/>
                    <a:pt x="445120" y="3301050"/>
                    <a:pt x="441372" y="3301050"/>
                  </a:cubicBezTo>
                  <a:cubicBezTo>
                    <a:pt x="435125" y="3278510"/>
                    <a:pt x="421382" y="3259726"/>
                    <a:pt x="417634" y="3237186"/>
                  </a:cubicBezTo>
                  <a:cubicBezTo>
                    <a:pt x="418884" y="3233430"/>
                    <a:pt x="418884" y="3227169"/>
                    <a:pt x="421382" y="3225916"/>
                  </a:cubicBezTo>
                  <a:cubicBezTo>
                    <a:pt x="440123" y="3219655"/>
                    <a:pt x="455115" y="3215899"/>
                    <a:pt x="455115" y="3189602"/>
                  </a:cubicBezTo>
                  <a:cubicBezTo>
                    <a:pt x="455115" y="3177080"/>
                    <a:pt x="468858" y="3167062"/>
                    <a:pt x="482601" y="3182088"/>
                  </a:cubicBezTo>
                  <a:cubicBezTo>
                    <a:pt x="502590" y="3182088"/>
                    <a:pt x="518832" y="3175827"/>
                    <a:pt x="537572" y="3172071"/>
                  </a:cubicBezTo>
                  <a:cubicBezTo>
                    <a:pt x="575053" y="3163305"/>
                    <a:pt x="583798" y="3138261"/>
                    <a:pt x="581299" y="3104450"/>
                  </a:cubicBezTo>
                  <a:cubicBezTo>
                    <a:pt x="575053" y="3084415"/>
                    <a:pt x="566307" y="3064379"/>
                    <a:pt x="596292" y="3056866"/>
                  </a:cubicBezTo>
                  <a:cubicBezTo>
                    <a:pt x="598790" y="3056866"/>
                    <a:pt x="601289" y="3056866"/>
                    <a:pt x="603788" y="3058118"/>
                  </a:cubicBezTo>
                  <a:cubicBezTo>
                    <a:pt x="616281" y="3064379"/>
                    <a:pt x="613783" y="3089424"/>
                    <a:pt x="626276" y="3088172"/>
                  </a:cubicBezTo>
                  <a:cubicBezTo>
                    <a:pt x="637520" y="3084415"/>
                    <a:pt x="647515" y="3068136"/>
                    <a:pt x="655011" y="3056866"/>
                  </a:cubicBezTo>
                  <a:cubicBezTo>
                    <a:pt x="657510" y="3053109"/>
                    <a:pt x="661258" y="3050605"/>
                    <a:pt x="665006" y="3048100"/>
                  </a:cubicBezTo>
                  <a:cubicBezTo>
                    <a:pt x="667505" y="3046848"/>
                    <a:pt x="671253" y="3045596"/>
                    <a:pt x="675001" y="3044344"/>
                  </a:cubicBezTo>
                  <a:cubicBezTo>
                    <a:pt x="716229" y="3038083"/>
                    <a:pt x="716229" y="3038083"/>
                    <a:pt x="734970" y="3093180"/>
                  </a:cubicBezTo>
                  <a:cubicBezTo>
                    <a:pt x="746214" y="3081910"/>
                    <a:pt x="734970" y="3073145"/>
                    <a:pt x="734970" y="3064379"/>
                  </a:cubicBezTo>
                  <a:cubicBezTo>
                    <a:pt x="734970" y="3049353"/>
                    <a:pt x="737468" y="3036830"/>
                    <a:pt x="757458" y="3043091"/>
                  </a:cubicBezTo>
                  <a:cubicBezTo>
                    <a:pt x="759957" y="3044344"/>
                    <a:pt x="762455" y="3046848"/>
                    <a:pt x="764954" y="3049353"/>
                  </a:cubicBezTo>
                  <a:cubicBezTo>
                    <a:pt x="767453" y="3050605"/>
                    <a:pt x="762455" y="3056866"/>
                    <a:pt x="767453" y="3056866"/>
                  </a:cubicBezTo>
                  <a:cubicBezTo>
                    <a:pt x="767453" y="3054361"/>
                    <a:pt x="767453" y="3051857"/>
                    <a:pt x="767453" y="3050605"/>
                  </a:cubicBezTo>
                  <a:cubicBezTo>
                    <a:pt x="766203" y="3038083"/>
                    <a:pt x="759957" y="3029317"/>
                    <a:pt x="764954" y="3016795"/>
                  </a:cubicBezTo>
                  <a:cubicBezTo>
                    <a:pt x="773700" y="3013038"/>
                    <a:pt x="778697" y="3019299"/>
                    <a:pt x="782445" y="3024308"/>
                  </a:cubicBezTo>
                  <a:cubicBezTo>
                    <a:pt x="784944" y="3031821"/>
                    <a:pt x="782445" y="3043091"/>
                    <a:pt x="791191" y="3044344"/>
                  </a:cubicBezTo>
                  <a:cubicBezTo>
                    <a:pt x="802435" y="3045596"/>
                    <a:pt x="792440" y="3030569"/>
                    <a:pt x="802435" y="3029317"/>
                  </a:cubicBezTo>
                  <a:cubicBezTo>
                    <a:pt x="806183" y="3028065"/>
                    <a:pt x="811180" y="3023056"/>
                    <a:pt x="814928" y="3020551"/>
                  </a:cubicBezTo>
                  <a:cubicBezTo>
                    <a:pt x="818676" y="3029317"/>
                    <a:pt x="806183" y="3040587"/>
                    <a:pt x="813679" y="3045596"/>
                  </a:cubicBezTo>
                  <a:cubicBezTo>
                    <a:pt x="821175" y="3051857"/>
                    <a:pt x="829920" y="3043091"/>
                    <a:pt x="838666" y="3036830"/>
                  </a:cubicBezTo>
                  <a:cubicBezTo>
                    <a:pt x="848661" y="3030569"/>
                    <a:pt x="869900" y="3036830"/>
                    <a:pt x="852409" y="3013038"/>
                  </a:cubicBezTo>
                  <a:cubicBezTo>
                    <a:pt x="848661" y="3009281"/>
                    <a:pt x="869900" y="2980480"/>
                    <a:pt x="883643" y="2972967"/>
                  </a:cubicBezTo>
                  <a:cubicBezTo>
                    <a:pt x="909879" y="2959192"/>
                    <a:pt x="892388" y="2944166"/>
                    <a:pt x="896136" y="2926634"/>
                  </a:cubicBezTo>
                  <a:cubicBezTo>
                    <a:pt x="876146" y="2931643"/>
                    <a:pt x="882393" y="2949175"/>
                    <a:pt x="874897" y="2960445"/>
                  </a:cubicBezTo>
                  <a:cubicBezTo>
                    <a:pt x="864902" y="2945418"/>
                    <a:pt x="872398" y="2927887"/>
                    <a:pt x="863653" y="2914112"/>
                  </a:cubicBezTo>
                  <a:cubicBezTo>
                    <a:pt x="854907" y="2900338"/>
                    <a:pt x="862404" y="2896581"/>
                    <a:pt x="877396" y="2899085"/>
                  </a:cubicBezTo>
                  <a:cubicBezTo>
                    <a:pt x="903632" y="2902842"/>
                    <a:pt x="903632" y="2929139"/>
                    <a:pt x="917375" y="2942913"/>
                  </a:cubicBezTo>
                  <a:cubicBezTo>
                    <a:pt x="921123" y="2920373"/>
                    <a:pt x="952357" y="2940409"/>
                    <a:pt x="953606" y="2912860"/>
                  </a:cubicBezTo>
                  <a:cubicBezTo>
                    <a:pt x="966100" y="2927887"/>
                    <a:pt x="968598" y="2944166"/>
                    <a:pt x="982341" y="2951679"/>
                  </a:cubicBezTo>
                  <a:cubicBezTo>
                    <a:pt x="983591" y="2950427"/>
                    <a:pt x="984840" y="2950427"/>
                    <a:pt x="986089" y="2950427"/>
                  </a:cubicBezTo>
                  <a:cubicBezTo>
                    <a:pt x="999832" y="2986741"/>
                    <a:pt x="1021071" y="2954183"/>
                    <a:pt x="1038562" y="2954183"/>
                  </a:cubicBezTo>
                  <a:cubicBezTo>
                    <a:pt x="1049806" y="2954183"/>
                    <a:pt x="1038562" y="2942913"/>
                    <a:pt x="1036063" y="2937904"/>
                  </a:cubicBezTo>
                  <a:cubicBezTo>
                    <a:pt x="1026069" y="2910356"/>
                    <a:pt x="1034814" y="2894077"/>
                    <a:pt x="1062300" y="2885311"/>
                  </a:cubicBezTo>
                  <a:close/>
                  <a:moveTo>
                    <a:pt x="0" y="2808350"/>
                  </a:moveTo>
                  <a:cubicBezTo>
                    <a:pt x="8743" y="2812013"/>
                    <a:pt x="17485" y="2815677"/>
                    <a:pt x="26228" y="2819340"/>
                  </a:cubicBezTo>
                  <a:cubicBezTo>
                    <a:pt x="20608" y="2824224"/>
                    <a:pt x="15300" y="2826666"/>
                    <a:pt x="10772" y="2825293"/>
                  </a:cubicBezTo>
                  <a:cubicBezTo>
                    <a:pt x="6245" y="2823919"/>
                    <a:pt x="2498" y="2818729"/>
                    <a:pt x="0" y="2808350"/>
                  </a:cubicBezTo>
                  <a:close/>
                  <a:moveTo>
                    <a:pt x="4284998" y="2781482"/>
                  </a:moveTo>
                  <a:lnTo>
                    <a:pt x="4284998" y="2785144"/>
                  </a:lnTo>
                  <a:lnTo>
                    <a:pt x="4282252" y="2783313"/>
                  </a:lnTo>
                  <a:close/>
                  <a:moveTo>
                    <a:pt x="25127" y="2725995"/>
                  </a:moveTo>
                  <a:cubicBezTo>
                    <a:pt x="28424" y="2727288"/>
                    <a:pt x="30622" y="2728581"/>
                    <a:pt x="31721" y="2729874"/>
                  </a:cubicBezTo>
                  <a:cubicBezTo>
                    <a:pt x="30622" y="2735045"/>
                    <a:pt x="28424" y="2741510"/>
                    <a:pt x="25127" y="2746682"/>
                  </a:cubicBezTo>
                  <a:cubicBezTo>
                    <a:pt x="22930" y="2744096"/>
                    <a:pt x="19633" y="2741510"/>
                    <a:pt x="16336" y="2740217"/>
                  </a:cubicBezTo>
                  <a:close/>
                  <a:moveTo>
                    <a:pt x="73851" y="2720773"/>
                  </a:moveTo>
                  <a:cubicBezTo>
                    <a:pt x="73851" y="2720773"/>
                    <a:pt x="74766" y="2720773"/>
                    <a:pt x="75682" y="2720773"/>
                  </a:cubicBezTo>
                  <a:cubicBezTo>
                    <a:pt x="74766" y="2725483"/>
                    <a:pt x="73851" y="2728624"/>
                    <a:pt x="72936" y="2730194"/>
                  </a:cubicBezTo>
                  <a:cubicBezTo>
                    <a:pt x="72936" y="2730194"/>
                    <a:pt x="72020" y="2730194"/>
                    <a:pt x="71104" y="2730194"/>
                  </a:cubicBezTo>
                  <a:cubicBezTo>
                    <a:pt x="72936" y="2727053"/>
                    <a:pt x="72936" y="2722343"/>
                    <a:pt x="73851" y="2720773"/>
                  </a:cubicBezTo>
                  <a:close/>
                  <a:moveTo>
                    <a:pt x="4477335" y="2368429"/>
                  </a:moveTo>
                  <a:lnTo>
                    <a:pt x="4476236" y="2370261"/>
                  </a:lnTo>
                  <a:lnTo>
                    <a:pt x="4477335" y="2370261"/>
                  </a:lnTo>
                  <a:lnTo>
                    <a:pt x="4474587" y="2373010"/>
                  </a:lnTo>
                  <a:lnTo>
                    <a:pt x="4473212" y="2373010"/>
                  </a:lnTo>
                  <a:lnTo>
                    <a:pt x="4474587" y="2371483"/>
                  </a:lnTo>
                  <a:lnTo>
                    <a:pt x="4474587" y="2370261"/>
                  </a:lnTo>
                  <a:lnTo>
                    <a:pt x="4475686" y="2370261"/>
                  </a:lnTo>
                  <a:close/>
                  <a:moveTo>
                    <a:pt x="99130" y="2319340"/>
                  </a:moveTo>
                  <a:cubicBezTo>
                    <a:pt x="119644" y="2333443"/>
                    <a:pt x="119644" y="2333443"/>
                    <a:pt x="104258" y="2356522"/>
                  </a:cubicBezTo>
                  <a:cubicBezTo>
                    <a:pt x="82462" y="2342418"/>
                    <a:pt x="87591" y="2332161"/>
                    <a:pt x="99130" y="2319340"/>
                  </a:cubicBezTo>
                  <a:close/>
                  <a:moveTo>
                    <a:pt x="3818078" y="2233661"/>
                  </a:moveTo>
                  <a:cubicBezTo>
                    <a:pt x="3819323" y="2236154"/>
                    <a:pt x="3821813" y="2238646"/>
                    <a:pt x="3825549" y="2241138"/>
                  </a:cubicBezTo>
                  <a:lnTo>
                    <a:pt x="3826794" y="2241138"/>
                  </a:lnTo>
                  <a:cubicBezTo>
                    <a:pt x="3823058" y="2238646"/>
                    <a:pt x="3819323" y="2236154"/>
                    <a:pt x="3818078" y="2233661"/>
                  </a:cubicBezTo>
                  <a:close/>
                  <a:moveTo>
                    <a:pt x="1952137" y="2119967"/>
                  </a:moveTo>
                  <a:lnTo>
                    <a:pt x="1950056" y="2123052"/>
                  </a:lnTo>
                  <a:cubicBezTo>
                    <a:pt x="1943925" y="2134061"/>
                    <a:pt x="1936694" y="2143812"/>
                    <a:pt x="1922231" y="2146958"/>
                  </a:cubicBezTo>
                  <a:cubicBezTo>
                    <a:pt x="1918458" y="2153249"/>
                    <a:pt x="1909655" y="2149475"/>
                    <a:pt x="1907139" y="2157024"/>
                  </a:cubicBezTo>
                  <a:cubicBezTo>
                    <a:pt x="1908397" y="2159541"/>
                    <a:pt x="1908397" y="2162057"/>
                    <a:pt x="1908397" y="2164573"/>
                  </a:cubicBezTo>
                  <a:lnTo>
                    <a:pt x="1909522" y="2172448"/>
                  </a:lnTo>
                  <a:lnTo>
                    <a:pt x="1931068" y="2160082"/>
                  </a:lnTo>
                  <a:cubicBezTo>
                    <a:pt x="1936732" y="2154830"/>
                    <a:pt x="1940897" y="2148682"/>
                    <a:pt x="1944245" y="2141990"/>
                  </a:cubicBezTo>
                  <a:close/>
                  <a:moveTo>
                    <a:pt x="4506639" y="2049888"/>
                  </a:moveTo>
                  <a:cubicBezTo>
                    <a:pt x="4508471" y="2050987"/>
                    <a:pt x="4508471" y="2052086"/>
                    <a:pt x="4510303" y="2054284"/>
                  </a:cubicBezTo>
                  <a:cubicBezTo>
                    <a:pt x="4510303" y="2054284"/>
                    <a:pt x="4508471" y="2055383"/>
                    <a:pt x="4506639" y="2059780"/>
                  </a:cubicBezTo>
                  <a:cubicBezTo>
                    <a:pt x="4506639" y="2054284"/>
                    <a:pt x="4506639" y="2052086"/>
                    <a:pt x="4506639" y="2049888"/>
                  </a:cubicBezTo>
                  <a:close/>
                  <a:moveTo>
                    <a:pt x="3410301" y="2036543"/>
                  </a:moveTo>
                  <a:cubicBezTo>
                    <a:pt x="3413336" y="2035297"/>
                    <a:pt x="3417149" y="2035531"/>
                    <a:pt x="3422130" y="2038023"/>
                  </a:cubicBezTo>
                  <a:cubicBezTo>
                    <a:pt x="3437072" y="2044253"/>
                    <a:pt x="3430846" y="2067929"/>
                    <a:pt x="3424621" y="2084129"/>
                  </a:cubicBezTo>
                  <a:cubicBezTo>
                    <a:pt x="3419640" y="2097836"/>
                    <a:pt x="3408434" y="2105312"/>
                    <a:pt x="3394738" y="2107805"/>
                  </a:cubicBezTo>
                  <a:cubicBezTo>
                    <a:pt x="3379796" y="2112789"/>
                    <a:pt x="3372326" y="2121512"/>
                    <a:pt x="3376061" y="2137711"/>
                  </a:cubicBezTo>
                  <a:cubicBezTo>
                    <a:pt x="3376061" y="2140203"/>
                    <a:pt x="3376061" y="2143942"/>
                    <a:pt x="3377306" y="2147680"/>
                  </a:cubicBezTo>
                  <a:cubicBezTo>
                    <a:pt x="3377306" y="2162633"/>
                    <a:pt x="3384777" y="2173848"/>
                    <a:pt x="3395983" y="2182571"/>
                  </a:cubicBezTo>
                  <a:cubicBezTo>
                    <a:pt x="3397228" y="2185063"/>
                    <a:pt x="3399718" y="2187555"/>
                    <a:pt x="3402208" y="2190048"/>
                  </a:cubicBezTo>
                  <a:cubicBezTo>
                    <a:pt x="3415905" y="2201263"/>
                    <a:pt x="3405944" y="2218708"/>
                    <a:pt x="3413415" y="2231169"/>
                  </a:cubicBezTo>
                  <a:cubicBezTo>
                    <a:pt x="3414660" y="2234907"/>
                    <a:pt x="3417150" y="2241138"/>
                    <a:pt x="3424621" y="2236154"/>
                  </a:cubicBezTo>
                  <a:cubicBezTo>
                    <a:pt x="3425866" y="2234907"/>
                    <a:pt x="3427111" y="2233661"/>
                    <a:pt x="3429601" y="2231169"/>
                  </a:cubicBezTo>
                  <a:cubicBezTo>
                    <a:pt x="3427111" y="2227431"/>
                    <a:pt x="3423376" y="2231169"/>
                    <a:pt x="3419640" y="2228677"/>
                  </a:cubicBezTo>
                  <a:cubicBezTo>
                    <a:pt x="3410924" y="2224939"/>
                    <a:pt x="3410924" y="2218708"/>
                    <a:pt x="3415905" y="2213724"/>
                  </a:cubicBezTo>
                  <a:cubicBezTo>
                    <a:pt x="3424621" y="2200017"/>
                    <a:pt x="3432091" y="2186309"/>
                    <a:pt x="3444542" y="2176341"/>
                  </a:cubicBezTo>
                  <a:cubicBezTo>
                    <a:pt x="3459484" y="2163879"/>
                    <a:pt x="3469445" y="2170110"/>
                    <a:pt x="3480651" y="2183817"/>
                  </a:cubicBezTo>
                  <a:cubicBezTo>
                    <a:pt x="3488122" y="2191294"/>
                    <a:pt x="3494347" y="2180079"/>
                    <a:pt x="3498083" y="2175094"/>
                  </a:cubicBezTo>
                  <a:cubicBezTo>
                    <a:pt x="3510534" y="2158895"/>
                    <a:pt x="3521740" y="2142696"/>
                    <a:pt x="3522985" y="2121512"/>
                  </a:cubicBezTo>
                  <a:cubicBezTo>
                    <a:pt x="3524230" y="2117774"/>
                    <a:pt x="3524230" y="2115281"/>
                    <a:pt x="3525475" y="2111543"/>
                  </a:cubicBezTo>
                  <a:cubicBezTo>
                    <a:pt x="3526720" y="2106559"/>
                    <a:pt x="3532946" y="2099082"/>
                    <a:pt x="3535436" y="2099082"/>
                  </a:cubicBezTo>
                  <a:cubicBezTo>
                    <a:pt x="3561584" y="2122758"/>
                    <a:pt x="3562829" y="2104066"/>
                    <a:pt x="3565319" y="2081636"/>
                  </a:cubicBezTo>
                  <a:cubicBezTo>
                    <a:pt x="3566564" y="2070422"/>
                    <a:pt x="3575280" y="2065437"/>
                    <a:pt x="3583996" y="2074160"/>
                  </a:cubicBezTo>
                  <a:cubicBezTo>
                    <a:pt x="3597692" y="2085375"/>
                    <a:pt x="3613879" y="2091605"/>
                    <a:pt x="3625085" y="2105312"/>
                  </a:cubicBezTo>
                  <a:cubicBezTo>
                    <a:pt x="3626330" y="2109051"/>
                    <a:pt x="3628820" y="2111543"/>
                    <a:pt x="3631310" y="2115281"/>
                  </a:cubicBezTo>
                  <a:cubicBezTo>
                    <a:pt x="3632555" y="2119020"/>
                    <a:pt x="3635046" y="2124004"/>
                    <a:pt x="3637536" y="2128988"/>
                  </a:cubicBezTo>
                  <a:cubicBezTo>
                    <a:pt x="3641271" y="2141450"/>
                    <a:pt x="3648742" y="2156403"/>
                    <a:pt x="3637536" y="2165126"/>
                  </a:cubicBezTo>
                  <a:cubicBezTo>
                    <a:pt x="3625085" y="2172602"/>
                    <a:pt x="3617614" y="2156403"/>
                    <a:pt x="3607653" y="2150172"/>
                  </a:cubicBezTo>
                  <a:cubicBezTo>
                    <a:pt x="3627575" y="2175094"/>
                    <a:pt x="3621349" y="2201263"/>
                    <a:pt x="3613879" y="2227431"/>
                  </a:cubicBezTo>
                  <a:cubicBezTo>
                    <a:pt x="3622594" y="2227431"/>
                    <a:pt x="3622594" y="2218708"/>
                    <a:pt x="3626330" y="2216216"/>
                  </a:cubicBezTo>
                  <a:cubicBezTo>
                    <a:pt x="3630065" y="2213724"/>
                    <a:pt x="3632555" y="2213724"/>
                    <a:pt x="3637536" y="2213724"/>
                  </a:cubicBezTo>
                  <a:cubicBezTo>
                    <a:pt x="3646252" y="2223693"/>
                    <a:pt x="3656213" y="2232415"/>
                    <a:pt x="3669909" y="2237400"/>
                  </a:cubicBezTo>
                  <a:cubicBezTo>
                    <a:pt x="3672399" y="2239892"/>
                    <a:pt x="3674889" y="2242384"/>
                    <a:pt x="3676134" y="2246122"/>
                  </a:cubicBezTo>
                  <a:cubicBezTo>
                    <a:pt x="3678625" y="2254845"/>
                    <a:pt x="3669909" y="2266060"/>
                    <a:pt x="3682360" y="2273537"/>
                  </a:cubicBezTo>
                  <a:cubicBezTo>
                    <a:pt x="3683605" y="2276029"/>
                    <a:pt x="3686095" y="2278521"/>
                    <a:pt x="3686095" y="2281013"/>
                  </a:cubicBezTo>
                  <a:cubicBezTo>
                    <a:pt x="3696056" y="2272291"/>
                    <a:pt x="3689831" y="2259830"/>
                    <a:pt x="3692321" y="2249861"/>
                  </a:cubicBezTo>
                  <a:cubicBezTo>
                    <a:pt x="3693566" y="2246122"/>
                    <a:pt x="3694811" y="2243630"/>
                    <a:pt x="3697301" y="2241138"/>
                  </a:cubicBezTo>
                  <a:cubicBezTo>
                    <a:pt x="3709753" y="2234907"/>
                    <a:pt x="3710998" y="2222446"/>
                    <a:pt x="3712243" y="2211231"/>
                  </a:cubicBezTo>
                  <a:cubicBezTo>
                    <a:pt x="3713488" y="2203755"/>
                    <a:pt x="3717223" y="2195032"/>
                    <a:pt x="3724694" y="2195032"/>
                  </a:cubicBezTo>
                  <a:cubicBezTo>
                    <a:pt x="3733410" y="2193786"/>
                    <a:pt x="3739635" y="2200017"/>
                    <a:pt x="3743371" y="2207493"/>
                  </a:cubicBezTo>
                  <a:cubicBezTo>
                    <a:pt x="3753332" y="2224939"/>
                    <a:pt x="3757067" y="2243630"/>
                    <a:pt x="3754577" y="2262322"/>
                  </a:cubicBezTo>
                  <a:cubicBezTo>
                    <a:pt x="3753332" y="2266060"/>
                    <a:pt x="3747106" y="2266060"/>
                    <a:pt x="3747106" y="2271045"/>
                  </a:cubicBezTo>
                  <a:cubicBezTo>
                    <a:pt x="3747106" y="2271045"/>
                    <a:pt x="3748351" y="2272291"/>
                    <a:pt x="3749596" y="2271045"/>
                  </a:cubicBezTo>
                  <a:cubicBezTo>
                    <a:pt x="3750841" y="2268552"/>
                    <a:pt x="3752087" y="2266060"/>
                    <a:pt x="3753332" y="2263568"/>
                  </a:cubicBezTo>
                  <a:cubicBezTo>
                    <a:pt x="3762048" y="2257337"/>
                    <a:pt x="3767028" y="2263568"/>
                    <a:pt x="3772008" y="2269798"/>
                  </a:cubicBezTo>
                  <a:cubicBezTo>
                    <a:pt x="3773254" y="2274783"/>
                    <a:pt x="3769518" y="2268552"/>
                    <a:pt x="3772008" y="2272291"/>
                  </a:cubicBezTo>
                  <a:lnTo>
                    <a:pt x="3772008" y="2269798"/>
                  </a:lnTo>
                  <a:lnTo>
                    <a:pt x="3772008" y="2268552"/>
                  </a:lnTo>
                  <a:cubicBezTo>
                    <a:pt x="3767028" y="2254845"/>
                    <a:pt x="3768273" y="2239892"/>
                    <a:pt x="3768273" y="2226185"/>
                  </a:cubicBezTo>
                  <a:cubicBezTo>
                    <a:pt x="3768273" y="2214970"/>
                    <a:pt x="3774499" y="2208739"/>
                    <a:pt x="3785705" y="2211231"/>
                  </a:cubicBezTo>
                  <a:cubicBezTo>
                    <a:pt x="3788195" y="2213724"/>
                    <a:pt x="3790685" y="2214970"/>
                    <a:pt x="3794421" y="2216216"/>
                  </a:cubicBezTo>
                  <a:cubicBezTo>
                    <a:pt x="3794421" y="2218708"/>
                    <a:pt x="3795666" y="2219954"/>
                    <a:pt x="3799401" y="2218708"/>
                  </a:cubicBezTo>
                  <a:cubicBezTo>
                    <a:pt x="3794421" y="2218708"/>
                    <a:pt x="3791930" y="2214970"/>
                    <a:pt x="3789440" y="2209985"/>
                  </a:cubicBezTo>
                  <a:cubicBezTo>
                    <a:pt x="3789440" y="2200017"/>
                    <a:pt x="3791930" y="2191294"/>
                    <a:pt x="3800646" y="2185063"/>
                  </a:cubicBezTo>
                  <a:cubicBezTo>
                    <a:pt x="3804382" y="2185063"/>
                    <a:pt x="3806872" y="2183817"/>
                    <a:pt x="3805627" y="2181325"/>
                  </a:cubicBezTo>
                  <a:cubicBezTo>
                    <a:pt x="3803136" y="2178833"/>
                    <a:pt x="3801891" y="2177587"/>
                    <a:pt x="3801891" y="2175094"/>
                  </a:cubicBezTo>
                  <a:cubicBezTo>
                    <a:pt x="3803136" y="2162633"/>
                    <a:pt x="3805627" y="2150172"/>
                    <a:pt x="3820568" y="2148926"/>
                  </a:cubicBezTo>
                  <a:cubicBezTo>
                    <a:pt x="3833019" y="2147680"/>
                    <a:pt x="3838000" y="2157649"/>
                    <a:pt x="3840490" y="2168864"/>
                  </a:cubicBezTo>
                  <a:cubicBezTo>
                    <a:pt x="3839245" y="2171356"/>
                    <a:pt x="3836755" y="2173848"/>
                    <a:pt x="3836755" y="2177587"/>
                  </a:cubicBezTo>
                  <a:cubicBezTo>
                    <a:pt x="3838000" y="2173848"/>
                    <a:pt x="3840490" y="2171356"/>
                    <a:pt x="3845470" y="2171356"/>
                  </a:cubicBezTo>
                  <a:cubicBezTo>
                    <a:pt x="3865392" y="2201263"/>
                    <a:pt x="3855431" y="2222446"/>
                    <a:pt x="3830529" y="2241138"/>
                  </a:cubicBezTo>
                  <a:lnTo>
                    <a:pt x="3838000" y="2241138"/>
                  </a:lnTo>
                  <a:cubicBezTo>
                    <a:pt x="3846716" y="2238646"/>
                    <a:pt x="3860412" y="2224939"/>
                    <a:pt x="3866637" y="2242384"/>
                  </a:cubicBezTo>
                  <a:cubicBezTo>
                    <a:pt x="3872863" y="2256091"/>
                    <a:pt x="3870373" y="2271045"/>
                    <a:pt x="3852941" y="2277275"/>
                  </a:cubicBezTo>
                  <a:lnTo>
                    <a:pt x="3849194" y="2275710"/>
                  </a:lnTo>
                  <a:lnTo>
                    <a:pt x="3846716" y="2273537"/>
                  </a:lnTo>
                  <a:lnTo>
                    <a:pt x="3845263" y="2274069"/>
                  </a:lnTo>
                  <a:lnTo>
                    <a:pt x="3839420" y="2271629"/>
                  </a:lnTo>
                  <a:cubicBezTo>
                    <a:pt x="3824770" y="2271746"/>
                    <a:pt x="3807494" y="2284129"/>
                    <a:pt x="3794421" y="2263568"/>
                  </a:cubicBezTo>
                  <a:cubicBezTo>
                    <a:pt x="3811852" y="2285998"/>
                    <a:pt x="3803136" y="2308428"/>
                    <a:pt x="3805627" y="2330858"/>
                  </a:cubicBezTo>
                  <a:cubicBezTo>
                    <a:pt x="3815899" y="2314970"/>
                    <a:pt x="3814265" y="2292072"/>
                    <a:pt x="3827514" y="2280565"/>
                  </a:cubicBezTo>
                  <a:lnTo>
                    <a:pt x="3845263" y="2274069"/>
                  </a:lnTo>
                  <a:lnTo>
                    <a:pt x="3849194" y="2275710"/>
                  </a:lnTo>
                  <a:lnTo>
                    <a:pt x="3861813" y="2286777"/>
                  </a:lnTo>
                  <a:cubicBezTo>
                    <a:pt x="3865081" y="2292540"/>
                    <a:pt x="3867260" y="2299082"/>
                    <a:pt x="3870373" y="2304689"/>
                  </a:cubicBezTo>
                  <a:cubicBezTo>
                    <a:pt x="3839245" y="2327119"/>
                    <a:pt x="3838000" y="2362010"/>
                    <a:pt x="3839245" y="2395655"/>
                  </a:cubicBezTo>
                  <a:cubicBezTo>
                    <a:pt x="3839245" y="2405624"/>
                    <a:pt x="3835509" y="2409362"/>
                    <a:pt x="3829284" y="2414347"/>
                  </a:cubicBezTo>
                  <a:cubicBezTo>
                    <a:pt x="3818078" y="2420577"/>
                    <a:pt x="3813097" y="2436777"/>
                    <a:pt x="3814342" y="2443007"/>
                  </a:cubicBezTo>
                  <a:cubicBezTo>
                    <a:pt x="3816833" y="2471668"/>
                    <a:pt x="3795666" y="2482883"/>
                    <a:pt x="3780724" y="2497836"/>
                  </a:cubicBezTo>
                  <a:cubicBezTo>
                    <a:pt x="3760802" y="2514035"/>
                    <a:pt x="3767028" y="2535219"/>
                    <a:pt x="3769518" y="2555157"/>
                  </a:cubicBezTo>
                  <a:cubicBezTo>
                    <a:pt x="3770763" y="2562633"/>
                    <a:pt x="3775744" y="2568864"/>
                    <a:pt x="3765783" y="2577587"/>
                  </a:cubicBezTo>
                  <a:cubicBezTo>
                    <a:pt x="3758312" y="2561387"/>
                    <a:pt x="3754577" y="2538957"/>
                    <a:pt x="3727184" y="2543942"/>
                  </a:cubicBezTo>
                  <a:cubicBezTo>
                    <a:pt x="3725939" y="2557649"/>
                    <a:pt x="3738390" y="2573848"/>
                    <a:pt x="3720959" y="2586309"/>
                  </a:cubicBezTo>
                  <a:cubicBezTo>
                    <a:pt x="3717223" y="2587555"/>
                    <a:pt x="3715978" y="2592540"/>
                    <a:pt x="3719714" y="2600016"/>
                  </a:cubicBezTo>
                  <a:cubicBezTo>
                    <a:pt x="3729674" y="2614970"/>
                    <a:pt x="3728429" y="2619954"/>
                    <a:pt x="3713488" y="2616216"/>
                  </a:cubicBezTo>
                  <a:cubicBezTo>
                    <a:pt x="3682360" y="2611231"/>
                    <a:pt x="3702282" y="2632415"/>
                    <a:pt x="3701037" y="2642384"/>
                  </a:cubicBezTo>
                  <a:cubicBezTo>
                    <a:pt x="3687340" y="2644876"/>
                    <a:pt x="3686095" y="2623692"/>
                    <a:pt x="3674889" y="2629923"/>
                  </a:cubicBezTo>
                  <a:cubicBezTo>
                    <a:pt x="3661193" y="2636154"/>
                    <a:pt x="3663683" y="2652353"/>
                    <a:pt x="3664928" y="2662322"/>
                  </a:cubicBezTo>
                  <a:cubicBezTo>
                    <a:pt x="3667419" y="2676029"/>
                    <a:pt x="3667419" y="2684752"/>
                    <a:pt x="3656213" y="2695967"/>
                  </a:cubicBezTo>
                  <a:cubicBezTo>
                    <a:pt x="3643761" y="2709674"/>
                    <a:pt x="3672399" y="2705935"/>
                    <a:pt x="3669909" y="2719643"/>
                  </a:cubicBezTo>
                  <a:cubicBezTo>
                    <a:pt x="3662438" y="2723381"/>
                    <a:pt x="3652477" y="2727119"/>
                    <a:pt x="3643761" y="2732104"/>
                  </a:cubicBezTo>
                  <a:cubicBezTo>
                    <a:pt x="3642516" y="2719643"/>
                    <a:pt x="3640026" y="2709674"/>
                    <a:pt x="3632555" y="2702197"/>
                  </a:cubicBezTo>
                  <a:cubicBezTo>
                    <a:pt x="3622594" y="2707182"/>
                    <a:pt x="3631310" y="2722135"/>
                    <a:pt x="3620104" y="2727119"/>
                  </a:cubicBezTo>
                  <a:cubicBezTo>
                    <a:pt x="3621349" y="2747057"/>
                    <a:pt x="3610143" y="2766995"/>
                    <a:pt x="3597692" y="2771979"/>
                  </a:cubicBezTo>
                  <a:cubicBezTo>
                    <a:pt x="3570299" y="2784440"/>
                    <a:pt x="3580260" y="2794409"/>
                    <a:pt x="3593957" y="2808116"/>
                  </a:cubicBezTo>
                  <a:cubicBezTo>
                    <a:pt x="3595202" y="2809362"/>
                    <a:pt x="3592712" y="2815593"/>
                    <a:pt x="3591466" y="2819331"/>
                  </a:cubicBezTo>
                  <a:cubicBezTo>
                    <a:pt x="3591466" y="2821823"/>
                    <a:pt x="3588976" y="2823069"/>
                    <a:pt x="3587731" y="2824315"/>
                  </a:cubicBezTo>
                  <a:lnTo>
                    <a:pt x="3587731" y="2828054"/>
                  </a:lnTo>
                  <a:lnTo>
                    <a:pt x="3588241" y="2829074"/>
                  </a:lnTo>
                  <a:lnTo>
                    <a:pt x="3587011" y="2832231"/>
                  </a:lnTo>
                  <a:lnTo>
                    <a:pt x="3580260" y="2838023"/>
                  </a:lnTo>
                  <a:cubicBezTo>
                    <a:pt x="3575280" y="2838023"/>
                    <a:pt x="3580260" y="2834284"/>
                    <a:pt x="3576525" y="2838023"/>
                  </a:cubicBezTo>
                  <a:lnTo>
                    <a:pt x="3575280" y="2839269"/>
                  </a:lnTo>
                  <a:cubicBezTo>
                    <a:pt x="3577770" y="2838023"/>
                    <a:pt x="3582751" y="2838023"/>
                    <a:pt x="3585241" y="2836777"/>
                  </a:cubicBezTo>
                  <a:lnTo>
                    <a:pt x="3587011" y="2832231"/>
                  </a:lnTo>
                  <a:lnTo>
                    <a:pt x="3588976" y="2830546"/>
                  </a:lnTo>
                  <a:lnTo>
                    <a:pt x="3588241" y="2829074"/>
                  </a:lnTo>
                  <a:lnTo>
                    <a:pt x="3588820" y="2827586"/>
                  </a:lnTo>
                  <a:cubicBezTo>
                    <a:pt x="3588976" y="2824315"/>
                    <a:pt x="3588976" y="2821200"/>
                    <a:pt x="3591466" y="2819331"/>
                  </a:cubicBezTo>
                  <a:cubicBezTo>
                    <a:pt x="3606408" y="2829300"/>
                    <a:pt x="3606408" y="2843007"/>
                    <a:pt x="3596447" y="2852976"/>
                  </a:cubicBezTo>
                  <a:cubicBezTo>
                    <a:pt x="3577770" y="2871667"/>
                    <a:pt x="3565319" y="2892851"/>
                    <a:pt x="3566564" y="2920266"/>
                  </a:cubicBezTo>
                  <a:cubicBezTo>
                    <a:pt x="3566564" y="2925250"/>
                    <a:pt x="3561584" y="2935219"/>
                    <a:pt x="3547887" y="2940203"/>
                  </a:cubicBezTo>
                  <a:cubicBezTo>
                    <a:pt x="3574035" y="2900328"/>
                    <a:pt x="3516759" y="2896590"/>
                    <a:pt x="3524230" y="2864191"/>
                  </a:cubicBezTo>
                  <a:cubicBezTo>
                    <a:pt x="3513024" y="2887867"/>
                    <a:pt x="3537926" y="2905312"/>
                    <a:pt x="3527965" y="2925250"/>
                  </a:cubicBezTo>
                  <a:cubicBezTo>
                    <a:pt x="3503063" y="2917773"/>
                    <a:pt x="3494347" y="2921512"/>
                    <a:pt x="3423376" y="2971356"/>
                  </a:cubicBezTo>
                  <a:cubicBezTo>
                    <a:pt x="3430846" y="2978833"/>
                    <a:pt x="3454503" y="2955157"/>
                    <a:pt x="3450768" y="2985063"/>
                  </a:cubicBezTo>
                  <a:cubicBezTo>
                    <a:pt x="3448278" y="2995032"/>
                    <a:pt x="3468200" y="2993786"/>
                    <a:pt x="3474425" y="3001262"/>
                  </a:cubicBezTo>
                  <a:cubicBezTo>
                    <a:pt x="3480651" y="3007493"/>
                    <a:pt x="3479406" y="3013724"/>
                    <a:pt x="3474425" y="3019954"/>
                  </a:cubicBezTo>
                  <a:cubicBezTo>
                    <a:pt x="3469445" y="3024939"/>
                    <a:pt x="3461974" y="3021200"/>
                    <a:pt x="3461974" y="3017462"/>
                  </a:cubicBezTo>
                  <a:cubicBezTo>
                    <a:pt x="3460729" y="2995032"/>
                    <a:pt x="3439562" y="3006247"/>
                    <a:pt x="3429601" y="2995032"/>
                  </a:cubicBezTo>
                  <a:cubicBezTo>
                    <a:pt x="3417150" y="2981325"/>
                    <a:pt x="3408434" y="2987555"/>
                    <a:pt x="3410924" y="3006247"/>
                  </a:cubicBezTo>
                  <a:cubicBezTo>
                    <a:pt x="3413415" y="3027431"/>
                    <a:pt x="3386022" y="3023692"/>
                    <a:pt x="3384777" y="3042384"/>
                  </a:cubicBezTo>
                  <a:cubicBezTo>
                    <a:pt x="3397228" y="3044876"/>
                    <a:pt x="3403454" y="3029923"/>
                    <a:pt x="3418395" y="3029923"/>
                  </a:cubicBezTo>
                  <a:cubicBezTo>
                    <a:pt x="3412169" y="3057337"/>
                    <a:pt x="3377306" y="3056091"/>
                    <a:pt x="3372326" y="3079767"/>
                  </a:cubicBezTo>
                  <a:cubicBezTo>
                    <a:pt x="3371081" y="3084752"/>
                    <a:pt x="3364855" y="3082259"/>
                    <a:pt x="3363610" y="3078521"/>
                  </a:cubicBezTo>
                  <a:cubicBezTo>
                    <a:pt x="3363610" y="3073537"/>
                    <a:pt x="3366100" y="3068552"/>
                    <a:pt x="3367345" y="3062322"/>
                  </a:cubicBezTo>
                  <a:cubicBezTo>
                    <a:pt x="3352404" y="3053599"/>
                    <a:pt x="3364855" y="3034907"/>
                    <a:pt x="3354894" y="3023692"/>
                  </a:cubicBezTo>
                  <a:cubicBezTo>
                    <a:pt x="3368590" y="3007493"/>
                    <a:pt x="3372326" y="2987555"/>
                    <a:pt x="3392248" y="2981325"/>
                  </a:cubicBezTo>
                  <a:cubicBezTo>
                    <a:pt x="3362365" y="2981325"/>
                    <a:pt x="3363610" y="3007493"/>
                    <a:pt x="3354894" y="3023692"/>
                  </a:cubicBezTo>
                  <a:cubicBezTo>
                    <a:pt x="3346178" y="3033661"/>
                    <a:pt x="3334972" y="3027431"/>
                    <a:pt x="3325011" y="3029923"/>
                  </a:cubicBezTo>
                  <a:cubicBezTo>
                    <a:pt x="3313805" y="3032415"/>
                    <a:pt x="3305089" y="3041138"/>
                    <a:pt x="3307580" y="3052353"/>
                  </a:cubicBezTo>
                  <a:cubicBezTo>
                    <a:pt x="3308825" y="3059829"/>
                    <a:pt x="3318786" y="3061076"/>
                    <a:pt x="3327501" y="3059829"/>
                  </a:cubicBezTo>
                  <a:cubicBezTo>
                    <a:pt x="3332482" y="3059829"/>
                    <a:pt x="3337462" y="3058583"/>
                    <a:pt x="3343688" y="3058583"/>
                  </a:cubicBezTo>
                  <a:cubicBezTo>
                    <a:pt x="3336217" y="3078521"/>
                    <a:pt x="3303844" y="3082259"/>
                    <a:pt x="3307580" y="3109674"/>
                  </a:cubicBezTo>
                  <a:cubicBezTo>
                    <a:pt x="3310070" y="3117150"/>
                    <a:pt x="3296374" y="3115904"/>
                    <a:pt x="3296374" y="3115904"/>
                  </a:cubicBezTo>
                  <a:cubicBezTo>
                    <a:pt x="3272716" y="3089736"/>
                    <a:pt x="3260265" y="3127119"/>
                    <a:pt x="3239098" y="3127119"/>
                  </a:cubicBezTo>
                  <a:cubicBezTo>
                    <a:pt x="3222912" y="3127119"/>
                    <a:pt x="3237853" y="3163256"/>
                    <a:pt x="3214196" y="3170733"/>
                  </a:cubicBezTo>
                  <a:cubicBezTo>
                    <a:pt x="3211706" y="3168241"/>
                    <a:pt x="3207970" y="3162010"/>
                    <a:pt x="3204235" y="3155780"/>
                  </a:cubicBezTo>
                  <a:lnTo>
                    <a:pt x="3202990" y="3152041"/>
                  </a:lnTo>
                  <a:cubicBezTo>
                    <a:pt x="3200499" y="3147057"/>
                    <a:pt x="3196764" y="3145811"/>
                    <a:pt x="3195519" y="3153287"/>
                  </a:cubicBezTo>
                  <a:lnTo>
                    <a:pt x="3195519" y="3157026"/>
                  </a:lnTo>
                  <a:cubicBezTo>
                    <a:pt x="3194274" y="3178209"/>
                    <a:pt x="3179332" y="3168241"/>
                    <a:pt x="3175597" y="3163256"/>
                  </a:cubicBezTo>
                  <a:cubicBezTo>
                    <a:pt x="3161901" y="3138334"/>
                    <a:pt x="3153185" y="3169487"/>
                    <a:pt x="3139489" y="3164502"/>
                  </a:cubicBezTo>
                  <a:cubicBezTo>
                    <a:pt x="3125792" y="3158272"/>
                    <a:pt x="3109606" y="3170733"/>
                    <a:pt x="3099645" y="3178209"/>
                  </a:cubicBezTo>
                  <a:cubicBezTo>
                    <a:pt x="3087194" y="3186932"/>
                    <a:pt x="3073497" y="3200639"/>
                    <a:pt x="3079723" y="3220577"/>
                  </a:cubicBezTo>
                  <a:cubicBezTo>
                    <a:pt x="3080968" y="3225562"/>
                    <a:pt x="3085949" y="3234284"/>
                    <a:pt x="3074742" y="3235530"/>
                  </a:cubicBezTo>
                  <a:cubicBezTo>
                    <a:pt x="3063536" y="3236776"/>
                    <a:pt x="3057311" y="3230546"/>
                    <a:pt x="3052330" y="3223069"/>
                  </a:cubicBezTo>
                  <a:cubicBezTo>
                    <a:pt x="3043615" y="3219331"/>
                    <a:pt x="3037389" y="3221823"/>
                    <a:pt x="3029918" y="3228054"/>
                  </a:cubicBezTo>
                  <a:cubicBezTo>
                    <a:pt x="3017467" y="3236776"/>
                    <a:pt x="3009996" y="3251730"/>
                    <a:pt x="2992565" y="3254222"/>
                  </a:cubicBezTo>
                  <a:cubicBezTo>
                    <a:pt x="2980114" y="3264191"/>
                    <a:pt x="2998790" y="3284128"/>
                    <a:pt x="2976378" y="3292851"/>
                  </a:cubicBezTo>
                  <a:cubicBezTo>
                    <a:pt x="2940270" y="3305312"/>
                    <a:pt x="2939025" y="3306558"/>
                    <a:pt x="2921593" y="3274160"/>
                  </a:cubicBezTo>
                  <a:cubicBezTo>
                    <a:pt x="2916613" y="3264191"/>
                    <a:pt x="2920348" y="3251730"/>
                    <a:pt x="2911632" y="3240515"/>
                  </a:cubicBezTo>
                  <a:cubicBezTo>
                    <a:pt x="2887975" y="3252976"/>
                    <a:pt x="2911632" y="3267929"/>
                    <a:pt x="2907897" y="3280390"/>
                  </a:cubicBezTo>
                  <a:cubicBezTo>
                    <a:pt x="2886730" y="3289113"/>
                    <a:pt x="2901671" y="3312789"/>
                    <a:pt x="2886730" y="3328988"/>
                  </a:cubicBezTo>
                  <a:cubicBezTo>
                    <a:pt x="2886730" y="3299082"/>
                    <a:pt x="2854357" y="3299082"/>
                    <a:pt x="2846886" y="3276652"/>
                  </a:cubicBezTo>
                  <a:cubicBezTo>
                    <a:pt x="2831945" y="3286621"/>
                    <a:pt x="2843151" y="3309051"/>
                    <a:pt x="2824474" y="3315281"/>
                  </a:cubicBezTo>
                  <a:cubicBezTo>
                    <a:pt x="2823229" y="3317773"/>
                    <a:pt x="2821984" y="3319019"/>
                    <a:pt x="2819493" y="3321512"/>
                  </a:cubicBezTo>
                  <a:cubicBezTo>
                    <a:pt x="2808287" y="3330234"/>
                    <a:pt x="2792101" y="3314035"/>
                    <a:pt x="2788366" y="3321512"/>
                  </a:cubicBezTo>
                  <a:cubicBezTo>
                    <a:pt x="2784630" y="3330234"/>
                    <a:pt x="2793346" y="3342695"/>
                    <a:pt x="2773424" y="3341449"/>
                  </a:cubicBezTo>
                  <a:cubicBezTo>
                    <a:pt x="2760973" y="3338957"/>
                    <a:pt x="2768444" y="3361387"/>
                    <a:pt x="2753502" y="3366371"/>
                  </a:cubicBezTo>
                  <a:cubicBezTo>
                    <a:pt x="2743541" y="3368864"/>
                    <a:pt x="2734825" y="3381325"/>
                    <a:pt x="2731090" y="3392540"/>
                  </a:cubicBezTo>
                  <a:cubicBezTo>
                    <a:pt x="2728600" y="3403755"/>
                    <a:pt x="2727355" y="3407493"/>
                    <a:pt x="2713658" y="3401262"/>
                  </a:cubicBezTo>
                  <a:cubicBezTo>
                    <a:pt x="2703698" y="3396278"/>
                    <a:pt x="2694982" y="3403755"/>
                    <a:pt x="2693736" y="3416216"/>
                  </a:cubicBezTo>
                  <a:cubicBezTo>
                    <a:pt x="2692491" y="3427431"/>
                    <a:pt x="2686266" y="3429923"/>
                    <a:pt x="2678795" y="3419954"/>
                  </a:cubicBezTo>
                  <a:cubicBezTo>
                    <a:pt x="2685021" y="3409985"/>
                    <a:pt x="2675060" y="3396278"/>
                    <a:pt x="2681285" y="3380079"/>
                  </a:cubicBezTo>
                  <a:cubicBezTo>
                    <a:pt x="2676305" y="3396278"/>
                    <a:pt x="2682530" y="3407493"/>
                    <a:pt x="2678795" y="3419954"/>
                  </a:cubicBezTo>
                  <a:cubicBezTo>
                    <a:pt x="2668834" y="3406247"/>
                    <a:pt x="2652648" y="3393786"/>
                    <a:pt x="2643932" y="3378833"/>
                  </a:cubicBezTo>
                  <a:cubicBezTo>
                    <a:pt x="2632726" y="3358895"/>
                    <a:pt x="2627745" y="3382571"/>
                    <a:pt x="2621520" y="3376340"/>
                  </a:cubicBezTo>
                  <a:cubicBezTo>
                    <a:pt x="2616539" y="3385063"/>
                    <a:pt x="2616539" y="3387555"/>
                    <a:pt x="2626500" y="3392540"/>
                  </a:cubicBezTo>
                  <a:cubicBezTo>
                    <a:pt x="2638951" y="3400016"/>
                    <a:pt x="2635216" y="3408739"/>
                    <a:pt x="2626500" y="3406247"/>
                  </a:cubicBezTo>
                  <a:cubicBezTo>
                    <a:pt x="2610314" y="3400016"/>
                    <a:pt x="2604088" y="3423692"/>
                    <a:pt x="2589147" y="3416216"/>
                  </a:cubicBezTo>
                  <a:cubicBezTo>
                    <a:pt x="2584166" y="3413723"/>
                    <a:pt x="2582921" y="3417462"/>
                    <a:pt x="2582921" y="3422446"/>
                  </a:cubicBezTo>
                  <a:cubicBezTo>
                    <a:pt x="2584166" y="3432415"/>
                    <a:pt x="2595372" y="3431169"/>
                    <a:pt x="2604088" y="3434907"/>
                  </a:cubicBezTo>
                  <a:cubicBezTo>
                    <a:pt x="2586656" y="3441138"/>
                    <a:pt x="2565489" y="3454845"/>
                    <a:pt x="2562999" y="3459829"/>
                  </a:cubicBezTo>
                  <a:cubicBezTo>
                    <a:pt x="2572960" y="3500951"/>
                    <a:pt x="2571715" y="3502197"/>
                    <a:pt x="2539342" y="3519642"/>
                  </a:cubicBezTo>
                  <a:cubicBezTo>
                    <a:pt x="2508214" y="3525873"/>
                    <a:pt x="2478331" y="3534596"/>
                    <a:pt x="2457164" y="3560764"/>
                  </a:cubicBezTo>
                  <a:cubicBezTo>
                    <a:pt x="2454674" y="3560764"/>
                    <a:pt x="2453429" y="3559518"/>
                    <a:pt x="2452184" y="3559518"/>
                  </a:cubicBezTo>
                  <a:cubicBezTo>
                    <a:pt x="2450938" y="3557026"/>
                    <a:pt x="2449693" y="3553287"/>
                    <a:pt x="2448448" y="3550795"/>
                  </a:cubicBezTo>
                  <a:cubicBezTo>
                    <a:pt x="2443468" y="3565748"/>
                    <a:pt x="2429772" y="3568241"/>
                    <a:pt x="2417320" y="3574471"/>
                  </a:cubicBezTo>
                  <a:cubicBezTo>
                    <a:pt x="2416075" y="3574471"/>
                    <a:pt x="2413585" y="3574471"/>
                    <a:pt x="2409850" y="3574471"/>
                  </a:cubicBezTo>
                  <a:cubicBezTo>
                    <a:pt x="2403624" y="3570733"/>
                    <a:pt x="2397398" y="3566994"/>
                    <a:pt x="2396153" y="3560764"/>
                  </a:cubicBezTo>
                  <a:cubicBezTo>
                    <a:pt x="2388683" y="3559518"/>
                    <a:pt x="2394908" y="3565748"/>
                    <a:pt x="2392418" y="3566994"/>
                  </a:cubicBezTo>
                  <a:cubicBezTo>
                    <a:pt x="2387437" y="3572602"/>
                    <a:pt x="2382146" y="3576340"/>
                    <a:pt x="2376543" y="3577430"/>
                  </a:cubicBezTo>
                  <a:cubicBezTo>
                    <a:pt x="2370940" y="3578521"/>
                    <a:pt x="2365025" y="3576963"/>
                    <a:pt x="2358800" y="3571979"/>
                  </a:cubicBezTo>
                  <a:cubicBezTo>
                    <a:pt x="2351329" y="3565748"/>
                    <a:pt x="2345104" y="3557026"/>
                    <a:pt x="2357555" y="3547057"/>
                  </a:cubicBezTo>
                  <a:cubicBezTo>
                    <a:pt x="2360045" y="3545811"/>
                    <a:pt x="2365025" y="3545811"/>
                    <a:pt x="2366270" y="3550795"/>
                  </a:cubicBezTo>
                  <a:cubicBezTo>
                    <a:pt x="2366270" y="3547057"/>
                    <a:pt x="2365025" y="3545811"/>
                    <a:pt x="2362535" y="3544565"/>
                  </a:cubicBezTo>
                  <a:cubicBezTo>
                    <a:pt x="2361290" y="3539580"/>
                    <a:pt x="2362535" y="3535842"/>
                    <a:pt x="2365025" y="3532104"/>
                  </a:cubicBezTo>
                  <a:cubicBezTo>
                    <a:pt x="2368761" y="3530857"/>
                    <a:pt x="2370006" y="3529611"/>
                    <a:pt x="2370006" y="3525873"/>
                  </a:cubicBezTo>
                  <a:lnTo>
                    <a:pt x="2370903" y="3524526"/>
                  </a:lnTo>
                  <a:lnTo>
                    <a:pt x="2371251" y="3524627"/>
                  </a:lnTo>
                  <a:lnTo>
                    <a:pt x="2371666" y="3523380"/>
                  </a:lnTo>
                  <a:lnTo>
                    <a:pt x="2374986" y="3518396"/>
                  </a:lnTo>
                  <a:cubicBezTo>
                    <a:pt x="2374986" y="3517150"/>
                    <a:pt x="2376232" y="3515904"/>
                    <a:pt x="2374986" y="3513412"/>
                  </a:cubicBezTo>
                  <a:lnTo>
                    <a:pt x="2371666" y="3523380"/>
                  </a:lnTo>
                  <a:lnTo>
                    <a:pt x="2370903" y="3524526"/>
                  </a:lnTo>
                  <a:lnTo>
                    <a:pt x="2346971" y="3517617"/>
                  </a:lnTo>
                  <a:cubicBezTo>
                    <a:pt x="2340123" y="3513412"/>
                    <a:pt x="2334520" y="3507181"/>
                    <a:pt x="2330162" y="3498459"/>
                  </a:cubicBezTo>
                  <a:cubicBezTo>
                    <a:pt x="2320201" y="3483505"/>
                    <a:pt x="2297789" y="3493474"/>
                    <a:pt x="2286583" y="3481013"/>
                  </a:cubicBezTo>
                  <a:cubicBezTo>
                    <a:pt x="2284093" y="3479767"/>
                    <a:pt x="2280357" y="3477275"/>
                    <a:pt x="2277867" y="3474783"/>
                  </a:cubicBezTo>
                  <a:cubicBezTo>
                    <a:pt x="2246739" y="3457337"/>
                    <a:pt x="2231798" y="3429923"/>
                    <a:pt x="2231798" y="3395032"/>
                  </a:cubicBezTo>
                  <a:cubicBezTo>
                    <a:pt x="2230553" y="3378833"/>
                    <a:pt x="2236778" y="3362633"/>
                    <a:pt x="2252965" y="3356403"/>
                  </a:cubicBezTo>
                  <a:cubicBezTo>
                    <a:pt x="2271642" y="3346434"/>
                    <a:pt x="2269151" y="3372602"/>
                    <a:pt x="2280357" y="3373848"/>
                  </a:cubicBezTo>
                  <a:cubicBezTo>
                    <a:pt x="2251720" y="3356403"/>
                    <a:pt x="2287828" y="3335219"/>
                    <a:pt x="2280357" y="3315281"/>
                  </a:cubicBezTo>
                  <a:cubicBezTo>
                    <a:pt x="2279112" y="3311543"/>
                    <a:pt x="2279112" y="3309051"/>
                    <a:pt x="2279112" y="3305312"/>
                  </a:cubicBezTo>
                  <a:cubicBezTo>
                    <a:pt x="2296544" y="3262945"/>
                    <a:pt x="2343858" y="3266683"/>
                    <a:pt x="2374986" y="3245499"/>
                  </a:cubicBezTo>
                  <a:cubicBezTo>
                    <a:pt x="2379967" y="3240515"/>
                    <a:pt x="2393663" y="3246745"/>
                    <a:pt x="2396153" y="3234284"/>
                  </a:cubicBezTo>
                  <a:cubicBezTo>
                    <a:pt x="2397398" y="3230546"/>
                    <a:pt x="2401134" y="3229300"/>
                    <a:pt x="2403624" y="3228054"/>
                  </a:cubicBezTo>
                  <a:cubicBezTo>
                    <a:pt x="2422301" y="3229300"/>
                    <a:pt x="2427281" y="3191917"/>
                    <a:pt x="2450938" y="3209362"/>
                  </a:cubicBezTo>
                  <a:cubicBezTo>
                    <a:pt x="2452184" y="3210608"/>
                    <a:pt x="2454674" y="3210608"/>
                    <a:pt x="2454674" y="3209362"/>
                  </a:cubicBezTo>
                  <a:cubicBezTo>
                    <a:pt x="2454674" y="3209362"/>
                    <a:pt x="2454674" y="3208116"/>
                    <a:pt x="2454674" y="3205624"/>
                  </a:cubicBezTo>
                  <a:cubicBezTo>
                    <a:pt x="2454674" y="3203132"/>
                    <a:pt x="2454674" y="3200639"/>
                    <a:pt x="2454674" y="3198147"/>
                  </a:cubicBezTo>
                  <a:cubicBezTo>
                    <a:pt x="2459654" y="3183194"/>
                    <a:pt x="2454674" y="3166995"/>
                    <a:pt x="2463390" y="3153287"/>
                  </a:cubicBezTo>
                  <a:cubicBezTo>
                    <a:pt x="2465880" y="3150795"/>
                    <a:pt x="2468370" y="3149549"/>
                    <a:pt x="2472106" y="3147057"/>
                  </a:cubicBezTo>
                  <a:cubicBezTo>
                    <a:pt x="2482066" y="3133350"/>
                    <a:pt x="2477086" y="3118396"/>
                    <a:pt x="2462145" y="3123381"/>
                  </a:cubicBezTo>
                  <a:cubicBezTo>
                    <a:pt x="2431017" y="3130857"/>
                    <a:pt x="2440978" y="3113412"/>
                    <a:pt x="2440978" y="3100951"/>
                  </a:cubicBezTo>
                  <a:cubicBezTo>
                    <a:pt x="2433507" y="3124627"/>
                    <a:pt x="2423546" y="3150795"/>
                    <a:pt x="2449693" y="3171979"/>
                  </a:cubicBezTo>
                  <a:cubicBezTo>
                    <a:pt x="2450938" y="3175717"/>
                    <a:pt x="2452184" y="3179456"/>
                    <a:pt x="2452184" y="3183194"/>
                  </a:cubicBezTo>
                  <a:cubicBezTo>
                    <a:pt x="2447203" y="3200639"/>
                    <a:pt x="2433507" y="3208116"/>
                    <a:pt x="2417320" y="3208116"/>
                  </a:cubicBezTo>
                  <a:cubicBezTo>
                    <a:pt x="2403624" y="3209362"/>
                    <a:pt x="2413585" y="3190671"/>
                    <a:pt x="2404869" y="3184440"/>
                  </a:cubicBezTo>
                  <a:cubicBezTo>
                    <a:pt x="2402379" y="3186932"/>
                    <a:pt x="2401134" y="3188178"/>
                    <a:pt x="2401134" y="3190671"/>
                  </a:cubicBezTo>
                  <a:cubicBezTo>
                    <a:pt x="2386192" y="3233038"/>
                    <a:pt x="2382457" y="3233038"/>
                    <a:pt x="2347594" y="3209362"/>
                  </a:cubicBezTo>
                  <a:cubicBezTo>
                    <a:pt x="2345104" y="3208116"/>
                    <a:pt x="2341368" y="3206870"/>
                    <a:pt x="2338878" y="3205624"/>
                  </a:cubicBezTo>
                  <a:cubicBezTo>
                    <a:pt x="2315221" y="3199393"/>
                    <a:pt x="2290318" y="3205624"/>
                    <a:pt x="2267906" y="3208116"/>
                  </a:cubicBezTo>
                  <a:cubicBezTo>
                    <a:pt x="2255455" y="3208739"/>
                    <a:pt x="2248607" y="3206247"/>
                    <a:pt x="2243782" y="3202041"/>
                  </a:cubicBezTo>
                  <a:lnTo>
                    <a:pt x="2232082" y="3186073"/>
                  </a:lnTo>
                  <a:lnTo>
                    <a:pt x="2233043" y="3184440"/>
                  </a:lnTo>
                  <a:cubicBezTo>
                    <a:pt x="2234911" y="3181324"/>
                    <a:pt x="2235533" y="3177898"/>
                    <a:pt x="2236311" y="3174471"/>
                  </a:cubicBezTo>
                  <a:lnTo>
                    <a:pt x="2240094" y="3165499"/>
                  </a:lnTo>
                  <a:lnTo>
                    <a:pt x="2253743" y="3161387"/>
                  </a:lnTo>
                  <a:cubicBezTo>
                    <a:pt x="2259190" y="3160764"/>
                    <a:pt x="2263549" y="3158895"/>
                    <a:pt x="2261681" y="3149549"/>
                  </a:cubicBezTo>
                  <a:cubicBezTo>
                    <a:pt x="2259190" y="3147057"/>
                    <a:pt x="2257945" y="3147057"/>
                    <a:pt x="2254210" y="3145811"/>
                  </a:cubicBezTo>
                  <a:cubicBezTo>
                    <a:pt x="2246739" y="3149549"/>
                    <a:pt x="2249230" y="3160764"/>
                    <a:pt x="2240514" y="3164502"/>
                  </a:cubicBezTo>
                  <a:lnTo>
                    <a:pt x="2240094" y="3165499"/>
                  </a:lnTo>
                  <a:lnTo>
                    <a:pt x="2239268" y="3165748"/>
                  </a:lnTo>
                  <a:cubicBezTo>
                    <a:pt x="2235533" y="3171979"/>
                    <a:pt x="2235533" y="3179456"/>
                    <a:pt x="2231798" y="3185686"/>
                  </a:cubicBezTo>
                  <a:lnTo>
                    <a:pt x="2232082" y="3186073"/>
                  </a:lnTo>
                  <a:lnTo>
                    <a:pt x="2223237" y="3201107"/>
                  </a:lnTo>
                  <a:lnTo>
                    <a:pt x="2203706" y="3201865"/>
                  </a:lnTo>
                  <a:lnTo>
                    <a:pt x="2203088" y="3200743"/>
                  </a:lnTo>
                  <a:lnTo>
                    <a:pt x="2202070" y="3184654"/>
                  </a:lnTo>
                  <a:cubicBezTo>
                    <a:pt x="2204405" y="3167072"/>
                    <a:pt x="2213744" y="3148614"/>
                    <a:pt x="2200670" y="3130857"/>
                  </a:cubicBezTo>
                  <a:cubicBezTo>
                    <a:pt x="2195689" y="3124627"/>
                    <a:pt x="2198180" y="3115904"/>
                    <a:pt x="2186974" y="3122135"/>
                  </a:cubicBezTo>
                  <a:cubicBezTo>
                    <a:pt x="2177013" y="3125873"/>
                    <a:pt x="2163316" y="3138334"/>
                    <a:pt x="2172032" y="3143319"/>
                  </a:cubicBezTo>
                  <a:cubicBezTo>
                    <a:pt x="2190709" y="3153599"/>
                    <a:pt x="2191176" y="3172991"/>
                    <a:pt x="2196545" y="3188879"/>
                  </a:cubicBezTo>
                  <a:lnTo>
                    <a:pt x="2203088" y="3200743"/>
                  </a:lnTo>
                  <a:lnTo>
                    <a:pt x="2203160" y="3201886"/>
                  </a:lnTo>
                  <a:lnTo>
                    <a:pt x="2203706" y="3201865"/>
                  </a:lnTo>
                  <a:lnTo>
                    <a:pt x="2204405" y="3203132"/>
                  </a:lnTo>
                  <a:cubicBezTo>
                    <a:pt x="2209386" y="3219331"/>
                    <a:pt x="2211876" y="3235530"/>
                    <a:pt x="2194444" y="3246745"/>
                  </a:cubicBezTo>
                  <a:cubicBezTo>
                    <a:pt x="2190709" y="3246745"/>
                    <a:pt x="2186974" y="3243007"/>
                    <a:pt x="2185728" y="3244253"/>
                  </a:cubicBezTo>
                  <a:cubicBezTo>
                    <a:pt x="2180748" y="3246745"/>
                    <a:pt x="2189464" y="3246745"/>
                    <a:pt x="2186974" y="3250484"/>
                  </a:cubicBezTo>
                  <a:cubicBezTo>
                    <a:pt x="2173277" y="3272914"/>
                    <a:pt x="2158336" y="3275406"/>
                    <a:pt x="2144640" y="3249238"/>
                  </a:cubicBezTo>
                  <a:cubicBezTo>
                    <a:pt x="2145885" y="3249238"/>
                    <a:pt x="2143394" y="3249238"/>
                    <a:pt x="2143394" y="3249238"/>
                  </a:cubicBezTo>
                  <a:lnTo>
                    <a:pt x="2143394" y="3251730"/>
                  </a:lnTo>
                  <a:cubicBezTo>
                    <a:pt x="2145884" y="3265437"/>
                    <a:pt x="2143706" y="3271667"/>
                    <a:pt x="2138725" y="3273537"/>
                  </a:cubicBezTo>
                  <a:lnTo>
                    <a:pt x="2118809" y="3269492"/>
                  </a:lnTo>
                  <a:lnTo>
                    <a:pt x="2113511" y="3264190"/>
                  </a:lnTo>
                  <a:lnTo>
                    <a:pt x="2109776" y="3259206"/>
                  </a:lnTo>
                  <a:lnTo>
                    <a:pt x="2106041" y="3260452"/>
                  </a:lnTo>
                  <a:lnTo>
                    <a:pt x="2109776" y="3260452"/>
                  </a:lnTo>
                  <a:lnTo>
                    <a:pt x="2113511" y="3264190"/>
                  </a:lnTo>
                  <a:lnTo>
                    <a:pt x="2117247" y="3269175"/>
                  </a:lnTo>
                  <a:lnTo>
                    <a:pt x="2118809" y="3269492"/>
                  </a:lnTo>
                  <a:lnTo>
                    <a:pt x="2122228" y="3272914"/>
                  </a:lnTo>
                  <a:cubicBezTo>
                    <a:pt x="2134679" y="3290359"/>
                    <a:pt x="2134679" y="3290359"/>
                    <a:pt x="2122228" y="3306558"/>
                  </a:cubicBezTo>
                  <a:cubicBezTo>
                    <a:pt x="2116002" y="3312789"/>
                    <a:pt x="2123473" y="3316527"/>
                    <a:pt x="2124718" y="3321512"/>
                  </a:cubicBezTo>
                  <a:cubicBezTo>
                    <a:pt x="2130943" y="3351418"/>
                    <a:pt x="2124718" y="3360141"/>
                    <a:pt x="2096080" y="3366371"/>
                  </a:cubicBezTo>
                  <a:cubicBezTo>
                    <a:pt x="2096080" y="3361387"/>
                    <a:pt x="2096080" y="3357649"/>
                    <a:pt x="2094835" y="3351418"/>
                  </a:cubicBezTo>
                  <a:cubicBezTo>
                    <a:pt x="2094835" y="3341449"/>
                    <a:pt x="2096080" y="3330234"/>
                    <a:pt x="2091100" y="3319019"/>
                  </a:cubicBezTo>
                  <a:cubicBezTo>
                    <a:pt x="2089854" y="3314035"/>
                    <a:pt x="2088609" y="3307804"/>
                    <a:pt x="2081139" y="3305312"/>
                  </a:cubicBezTo>
                  <a:cubicBezTo>
                    <a:pt x="2078648" y="3304066"/>
                    <a:pt x="2077403" y="3302820"/>
                    <a:pt x="2077403" y="3300328"/>
                  </a:cubicBezTo>
                  <a:lnTo>
                    <a:pt x="2077403" y="3296590"/>
                  </a:lnTo>
                  <a:lnTo>
                    <a:pt x="2076158" y="3300328"/>
                  </a:lnTo>
                  <a:cubicBezTo>
                    <a:pt x="2073668" y="3300328"/>
                    <a:pt x="2071178" y="3297836"/>
                    <a:pt x="2069932" y="3296590"/>
                  </a:cubicBezTo>
                  <a:lnTo>
                    <a:pt x="2068687" y="3292851"/>
                  </a:lnTo>
                  <a:lnTo>
                    <a:pt x="2071178" y="3290359"/>
                  </a:lnTo>
                  <a:cubicBezTo>
                    <a:pt x="2068687" y="3281636"/>
                    <a:pt x="2074913" y="3274160"/>
                    <a:pt x="2076158" y="3265437"/>
                  </a:cubicBezTo>
                  <a:cubicBezTo>
                    <a:pt x="2078648" y="3262945"/>
                    <a:pt x="2078648" y="3260452"/>
                    <a:pt x="2074913" y="3257960"/>
                  </a:cubicBezTo>
                  <a:cubicBezTo>
                    <a:pt x="2069932" y="3251730"/>
                    <a:pt x="2062462" y="3246745"/>
                    <a:pt x="2063707" y="3236776"/>
                  </a:cubicBezTo>
                  <a:cubicBezTo>
                    <a:pt x="2062462" y="3233038"/>
                    <a:pt x="2069932" y="3235530"/>
                    <a:pt x="2067442" y="3230546"/>
                  </a:cubicBezTo>
                  <a:cubicBezTo>
                    <a:pt x="2066197" y="3233038"/>
                    <a:pt x="2064952" y="3235530"/>
                    <a:pt x="2062462" y="3236776"/>
                  </a:cubicBezTo>
                  <a:cubicBezTo>
                    <a:pt x="2061217" y="3239269"/>
                    <a:pt x="2058726" y="3239269"/>
                    <a:pt x="2056236" y="3236776"/>
                  </a:cubicBezTo>
                  <a:cubicBezTo>
                    <a:pt x="2053746" y="3234284"/>
                    <a:pt x="2051256" y="3231792"/>
                    <a:pt x="2047520" y="3229300"/>
                  </a:cubicBezTo>
                  <a:cubicBezTo>
                    <a:pt x="2043785" y="3228054"/>
                    <a:pt x="2043785" y="3224315"/>
                    <a:pt x="2046275" y="3221823"/>
                  </a:cubicBezTo>
                  <a:cubicBezTo>
                    <a:pt x="2046275" y="3219331"/>
                    <a:pt x="2046275" y="3216839"/>
                    <a:pt x="2045030" y="3214347"/>
                  </a:cubicBezTo>
                  <a:lnTo>
                    <a:pt x="2061276" y="3208521"/>
                  </a:lnTo>
                  <a:lnTo>
                    <a:pt x="2077403" y="3205624"/>
                  </a:lnTo>
                  <a:lnTo>
                    <a:pt x="2080680" y="3202411"/>
                  </a:lnTo>
                  <a:lnTo>
                    <a:pt x="2082384" y="3201886"/>
                  </a:lnTo>
                  <a:cubicBezTo>
                    <a:pt x="2091722" y="3197524"/>
                    <a:pt x="2096703" y="3199393"/>
                    <a:pt x="2100127" y="3203599"/>
                  </a:cubicBezTo>
                  <a:lnTo>
                    <a:pt x="2104773" y="3212296"/>
                  </a:lnTo>
                  <a:lnTo>
                    <a:pt x="2106041" y="3216839"/>
                  </a:lnTo>
                  <a:cubicBezTo>
                    <a:pt x="2108531" y="3218085"/>
                    <a:pt x="2109776" y="3219331"/>
                    <a:pt x="2109776" y="3221823"/>
                  </a:cubicBezTo>
                  <a:cubicBezTo>
                    <a:pt x="2107286" y="3216839"/>
                    <a:pt x="2111021" y="3223069"/>
                    <a:pt x="2108531" y="3219331"/>
                  </a:cubicBezTo>
                  <a:lnTo>
                    <a:pt x="2104773" y="3212296"/>
                  </a:lnTo>
                  <a:lnTo>
                    <a:pt x="2102617" y="3204572"/>
                  </a:lnTo>
                  <a:cubicBezTo>
                    <a:pt x="2100282" y="3196395"/>
                    <a:pt x="2097325" y="3189619"/>
                    <a:pt x="2090632" y="3192656"/>
                  </a:cubicBezTo>
                  <a:lnTo>
                    <a:pt x="2080680" y="3202411"/>
                  </a:lnTo>
                  <a:lnTo>
                    <a:pt x="2063707" y="3207649"/>
                  </a:lnTo>
                  <a:lnTo>
                    <a:pt x="2061276" y="3208521"/>
                  </a:lnTo>
                  <a:lnTo>
                    <a:pt x="2059193" y="3208895"/>
                  </a:lnTo>
                  <a:cubicBezTo>
                    <a:pt x="2053124" y="3209985"/>
                    <a:pt x="2047521" y="3208739"/>
                    <a:pt x="2043785" y="3198147"/>
                  </a:cubicBezTo>
                  <a:cubicBezTo>
                    <a:pt x="2046275" y="3198147"/>
                    <a:pt x="2048766" y="3198147"/>
                    <a:pt x="2051256" y="3196901"/>
                  </a:cubicBezTo>
                  <a:cubicBezTo>
                    <a:pt x="2052501" y="3194409"/>
                    <a:pt x="2061217" y="3194409"/>
                    <a:pt x="2058726" y="3188178"/>
                  </a:cubicBezTo>
                  <a:cubicBezTo>
                    <a:pt x="2057481" y="3185686"/>
                    <a:pt x="2057481" y="3183194"/>
                    <a:pt x="2057481" y="3180702"/>
                  </a:cubicBezTo>
                  <a:cubicBezTo>
                    <a:pt x="2061217" y="3170733"/>
                    <a:pt x="2059972" y="3163256"/>
                    <a:pt x="2050011" y="3159518"/>
                  </a:cubicBezTo>
                  <a:cubicBezTo>
                    <a:pt x="2036314" y="3155780"/>
                    <a:pt x="2040050" y="3171979"/>
                    <a:pt x="2032579" y="3175717"/>
                  </a:cubicBezTo>
                  <a:cubicBezTo>
                    <a:pt x="2012657" y="3176963"/>
                    <a:pt x="2032579" y="3200639"/>
                    <a:pt x="2017638" y="3204378"/>
                  </a:cubicBezTo>
                  <a:cubicBezTo>
                    <a:pt x="2011412" y="3205624"/>
                    <a:pt x="2005186" y="3218085"/>
                    <a:pt x="2003941" y="3214347"/>
                  </a:cubicBezTo>
                  <a:cubicBezTo>
                    <a:pt x="1990245" y="3175717"/>
                    <a:pt x="1966588" y="3225562"/>
                    <a:pt x="1951646" y="3201886"/>
                  </a:cubicBezTo>
                  <a:cubicBezTo>
                    <a:pt x="1949156" y="3229300"/>
                    <a:pt x="1964098" y="3233038"/>
                    <a:pt x="1980284" y="3235530"/>
                  </a:cubicBezTo>
                  <a:cubicBezTo>
                    <a:pt x="1975304" y="3247991"/>
                    <a:pt x="1964098" y="3247991"/>
                    <a:pt x="1954137" y="3249238"/>
                  </a:cubicBezTo>
                  <a:cubicBezTo>
                    <a:pt x="1952892" y="3255468"/>
                    <a:pt x="1947911" y="3265437"/>
                    <a:pt x="1942930" y="3260452"/>
                  </a:cubicBezTo>
                  <a:cubicBezTo>
                    <a:pt x="1920518" y="3245499"/>
                    <a:pt x="1919273" y="3251730"/>
                    <a:pt x="1924254" y="3274160"/>
                  </a:cubicBezTo>
                  <a:cubicBezTo>
                    <a:pt x="1925499" y="3285375"/>
                    <a:pt x="1916783" y="3285375"/>
                    <a:pt x="1909312" y="3276652"/>
                  </a:cubicBezTo>
                  <a:cubicBezTo>
                    <a:pt x="1898106" y="3262945"/>
                    <a:pt x="1884410" y="3267929"/>
                    <a:pt x="1881920" y="3279144"/>
                  </a:cubicBezTo>
                  <a:cubicBezTo>
                    <a:pt x="1879430" y="3297836"/>
                    <a:pt x="1866978" y="3291605"/>
                    <a:pt x="1857017" y="3294097"/>
                  </a:cubicBezTo>
                  <a:cubicBezTo>
                    <a:pt x="1833360" y="3302820"/>
                    <a:pt x="1853282" y="3309051"/>
                    <a:pt x="1859508" y="3317773"/>
                  </a:cubicBezTo>
                  <a:cubicBezTo>
                    <a:pt x="1873204" y="3325250"/>
                    <a:pt x="1860753" y="3340203"/>
                    <a:pt x="1866978" y="3351418"/>
                  </a:cubicBezTo>
                  <a:cubicBezTo>
                    <a:pt x="1855772" y="3337711"/>
                    <a:pt x="1819664" y="3346434"/>
                    <a:pt x="1835850" y="3309051"/>
                  </a:cubicBezTo>
                  <a:cubicBezTo>
                    <a:pt x="1814683" y="3316527"/>
                    <a:pt x="1784800" y="3305312"/>
                    <a:pt x="1791026" y="3347680"/>
                  </a:cubicBezTo>
                  <a:cubicBezTo>
                    <a:pt x="1773594" y="3328988"/>
                    <a:pt x="1754918" y="3335219"/>
                    <a:pt x="1737486" y="3336465"/>
                  </a:cubicBezTo>
                  <a:cubicBezTo>
                    <a:pt x="1734996" y="3336465"/>
                    <a:pt x="1733751" y="3343942"/>
                    <a:pt x="1730015" y="3343942"/>
                  </a:cubicBezTo>
                  <a:cubicBezTo>
                    <a:pt x="1720054" y="3345188"/>
                    <a:pt x="1707603" y="3326496"/>
                    <a:pt x="1701378" y="3346434"/>
                  </a:cubicBezTo>
                  <a:cubicBezTo>
                    <a:pt x="1698888" y="3356403"/>
                    <a:pt x="1723790" y="3348926"/>
                    <a:pt x="1721300" y="3363879"/>
                  </a:cubicBezTo>
                  <a:cubicBezTo>
                    <a:pt x="1722545" y="3367618"/>
                    <a:pt x="1720054" y="3367618"/>
                    <a:pt x="1716319" y="3368864"/>
                  </a:cubicBezTo>
                  <a:cubicBezTo>
                    <a:pt x="1701378" y="3371356"/>
                    <a:pt x="1683946" y="3345188"/>
                    <a:pt x="1677720" y="3358895"/>
                  </a:cubicBezTo>
                  <a:cubicBezTo>
                    <a:pt x="1671495" y="3376340"/>
                    <a:pt x="1646592" y="3373848"/>
                    <a:pt x="1651573" y="3401262"/>
                  </a:cubicBezTo>
                  <a:cubicBezTo>
                    <a:pt x="1637877" y="3381325"/>
                    <a:pt x="1625426" y="3370110"/>
                    <a:pt x="1640367" y="3352664"/>
                  </a:cubicBezTo>
                  <a:cubicBezTo>
                    <a:pt x="1639122" y="3341449"/>
                    <a:pt x="1616710" y="3331480"/>
                    <a:pt x="1637877" y="3315281"/>
                  </a:cubicBezTo>
                  <a:cubicBezTo>
                    <a:pt x="1645347" y="3309051"/>
                    <a:pt x="1645347" y="3281636"/>
                    <a:pt x="1624180" y="3271667"/>
                  </a:cubicBezTo>
                  <a:cubicBezTo>
                    <a:pt x="1617955" y="3276652"/>
                    <a:pt x="1611729" y="3282882"/>
                    <a:pt x="1604258" y="3289113"/>
                  </a:cubicBezTo>
                  <a:cubicBezTo>
                    <a:pt x="1600523" y="3280390"/>
                    <a:pt x="1589317" y="3266683"/>
                    <a:pt x="1599278" y="3264191"/>
                  </a:cubicBezTo>
                  <a:cubicBezTo>
                    <a:pt x="1632896" y="3256714"/>
                    <a:pt x="1611729" y="3229300"/>
                    <a:pt x="1619200" y="3211854"/>
                  </a:cubicBezTo>
                  <a:cubicBezTo>
                    <a:pt x="1621690" y="3204378"/>
                    <a:pt x="1611729" y="3191917"/>
                    <a:pt x="1620445" y="3180702"/>
                  </a:cubicBezTo>
                  <a:cubicBezTo>
                    <a:pt x="1624180" y="3174471"/>
                    <a:pt x="1619200" y="3170733"/>
                    <a:pt x="1614220" y="3168241"/>
                  </a:cubicBezTo>
                  <a:cubicBezTo>
                    <a:pt x="1610484" y="3165748"/>
                    <a:pt x="1606749" y="3166995"/>
                    <a:pt x="1604258" y="3170733"/>
                  </a:cubicBezTo>
                  <a:cubicBezTo>
                    <a:pt x="1601768" y="3174471"/>
                    <a:pt x="1601768" y="3178209"/>
                    <a:pt x="1598033" y="3180702"/>
                  </a:cubicBezTo>
                  <a:cubicBezTo>
                    <a:pt x="1590562" y="3188178"/>
                    <a:pt x="1574376" y="3211854"/>
                    <a:pt x="1574376" y="3216839"/>
                  </a:cubicBezTo>
                  <a:cubicBezTo>
                    <a:pt x="1594298" y="3245499"/>
                    <a:pt x="1556944" y="3246745"/>
                    <a:pt x="1555699" y="3266683"/>
                  </a:cubicBezTo>
                  <a:cubicBezTo>
                    <a:pt x="1546983" y="3257960"/>
                    <a:pt x="1548228" y="3250484"/>
                    <a:pt x="1546983" y="3245499"/>
                  </a:cubicBezTo>
                  <a:cubicBezTo>
                    <a:pt x="1539512" y="3245499"/>
                    <a:pt x="1525816" y="3247991"/>
                    <a:pt x="1525816" y="3240515"/>
                  </a:cubicBezTo>
                  <a:cubicBezTo>
                    <a:pt x="1525816" y="3214347"/>
                    <a:pt x="1503404" y="3233038"/>
                    <a:pt x="1494688" y="3224315"/>
                  </a:cubicBezTo>
                  <a:cubicBezTo>
                    <a:pt x="1499668" y="3205624"/>
                    <a:pt x="1519590" y="3191917"/>
                    <a:pt x="1508384" y="3163256"/>
                  </a:cubicBezTo>
                  <a:cubicBezTo>
                    <a:pt x="1502159" y="3150795"/>
                    <a:pt x="1508384" y="3120889"/>
                    <a:pt x="1533287" y="3110920"/>
                  </a:cubicBezTo>
                  <a:cubicBezTo>
                    <a:pt x="1537022" y="3109674"/>
                    <a:pt x="1540758" y="3103443"/>
                    <a:pt x="1545738" y="3110920"/>
                  </a:cubicBezTo>
                  <a:cubicBezTo>
                    <a:pt x="1556944" y="3124627"/>
                    <a:pt x="1560679" y="3119643"/>
                    <a:pt x="1565660" y="3104689"/>
                  </a:cubicBezTo>
                  <a:cubicBezTo>
                    <a:pt x="1571886" y="3087244"/>
                    <a:pt x="1614220" y="3064814"/>
                    <a:pt x="1635386" y="3064814"/>
                  </a:cubicBezTo>
                  <a:cubicBezTo>
                    <a:pt x="1647838" y="3064814"/>
                    <a:pt x="1652818" y="3058583"/>
                    <a:pt x="1646592" y="3046122"/>
                  </a:cubicBezTo>
                  <a:cubicBezTo>
                    <a:pt x="1642857" y="3038646"/>
                    <a:pt x="1644102" y="3033661"/>
                    <a:pt x="1649083" y="3028677"/>
                  </a:cubicBezTo>
                  <a:cubicBezTo>
                    <a:pt x="1656554" y="3022446"/>
                    <a:pt x="1669004" y="3017462"/>
                    <a:pt x="1673985" y="3024939"/>
                  </a:cubicBezTo>
                  <a:cubicBezTo>
                    <a:pt x="1690172" y="3048615"/>
                    <a:pt x="1706358" y="3019954"/>
                    <a:pt x="1723790" y="3026185"/>
                  </a:cubicBezTo>
                  <a:cubicBezTo>
                    <a:pt x="1727525" y="3027431"/>
                    <a:pt x="1731260" y="3019954"/>
                    <a:pt x="1728770" y="3013724"/>
                  </a:cubicBezTo>
                  <a:cubicBezTo>
                    <a:pt x="1722545" y="2997524"/>
                    <a:pt x="1733751" y="2980079"/>
                    <a:pt x="1726280" y="2963879"/>
                  </a:cubicBezTo>
                  <a:cubicBezTo>
                    <a:pt x="1738731" y="2966372"/>
                    <a:pt x="1733751" y="2982571"/>
                    <a:pt x="1751182" y="2981325"/>
                  </a:cubicBezTo>
                  <a:cubicBezTo>
                    <a:pt x="1749937" y="2971356"/>
                    <a:pt x="1749937" y="2958895"/>
                    <a:pt x="1749937" y="2946434"/>
                  </a:cubicBezTo>
                  <a:cubicBezTo>
                    <a:pt x="1783555" y="2970110"/>
                    <a:pt x="1772349" y="2921512"/>
                    <a:pt x="1799742" y="2921512"/>
                  </a:cubicBezTo>
                  <a:cubicBezTo>
                    <a:pt x="1808458" y="2922758"/>
                    <a:pt x="1800987" y="2941449"/>
                    <a:pt x="1808458" y="2948926"/>
                  </a:cubicBezTo>
                  <a:cubicBezTo>
                    <a:pt x="1814683" y="2953910"/>
                    <a:pt x="1817174" y="2962633"/>
                    <a:pt x="1827134" y="2960141"/>
                  </a:cubicBezTo>
                  <a:cubicBezTo>
                    <a:pt x="1837096" y="2958895"/>
                    <a:pt x="1835850" y="2948926"/>
                    <a:pt x="1835850" y="2941449"/>
                  </a:cubicBezTo>
                  <a:cubicBezTo>
                    <a:pt x="1837096" y="2920266"/>
                    <a:pt x="1828380" y="2897836"/>
                    <a:pt x="1843321" y="2879144"/>
                  </a:cubicBezTo>
                  <a:cubicBezTo>
                    <a:pt x="1822154" y="2869175"/>
                    <a:pt x="1824644" y="2896590"/>
                    <a:pt x="1812193" y="2896590"/>
                  </a:cubicBezTo>
                  <a:cubicBezTo>
                    <a:pt x="1812193" y="2856714"/>
                    <a:pt x="1830870" y="2835530"/>
                    <a:pt x="1881920" y="2814347"/>
                  </a:cubicBezTo>
                  <a:cubicBezTo>
                    <a:pt x="1880675" y="2795655"/>
                    <a:pt x="1870714" y="2778210"/>
                    <a:pt x="1874449" y="2758272"/>
                  </a:cubicBezTo>
                  <a:cubicBezTo>
                    <a:pt x="1883165" y="2749549"/>
                    <a:pt x="1903087" y="2788178"/>
                    <a:pt x="1909312" y="2749549"/>
                  </a:cubicBezTo>
                  <a:cubicBezTo>
                    <a:pt x="1909312" y="2739580"/>
                    <a:pt x="1937950" y="2732104"/>
                    <a:pt x="1946666" y="2754534"/>
                  </a:cubicBezTo>
                  <a:cubicBezTo>
                    <a:pt x="1955382" y="2778210"/>
                    <a:pt x="1967833" y="2763256"/>
                    <a:pt x="1979039" y="2758272"/>
                  </a:cubicBezTo>
                  <a:cubicBezTo>
                    <a:pt x="1984019" y="2757026"/>
                    <a:pt x="1985264" y="2742072"/>
                    <a:pt x="1995226" y="2745811"/>
                  </a:cubicBezTo>
                  <a:cubicBezTo>
                    <a:pt x="2018883" y="2754534"/>
                    <a:pt x="2016392" y="2730858"/>
                    <a:pt x="2016392" y="2724627"/>
                  </a:cubicBezTo>
                  <a:cubicBezTo>
                    <a:pt x="2013902" y="2702197"/>
                    <a:pt x="2027598" y="2694720"/>
                    <a:pt x="2045030" y="2688490"/>
                  </a:cubicBezTo>
                  <a:cubicBezTo>
                    <a:pt x="2056236" y="2710920"/>
                    <a:pt x="2030089" y="2727119"/>
                    <a:pt x="2037560" y="2747057"/>
                  </a:cubicBezTo>
                  <a:cubicBezTo>
                    <a:pt x="2036314" y="2754534"/>
                    <a:pt x="2045030" y="2747057"/>
                    <a:pt x="2040050" y="2748303"/>
                  </a:cubicBezTo>
                  <a:cubicBezTo>
                    <a:pt x="2033824" y="2727119"/>
                    <a:pt x="2062462" y="2708428"/>
                    <a:pt x="2045030" y="2688490"/>
                  </a:cubicBezTo>
                  <a:cubicBezTo>
                    <a:pt x="2062462" y="2689736"/>
                    <a:pt x="2088609" y="2674783"/>
                    <a:pt x="2097325" y="2710920"/>
                  </a:cubicBezTo>
                  <a:cubicBezTo>
                    <a:pt x="2109776" y="2694720"/>
                    <a:pt x="2122228" y="2684752"/>
                    <a:pt x="2127208" y="2668552"/>
                  </a:cubicBezTo>
                  <a:cubicBezTo>
                    <a:pt x="2117247" y="2662322"/>
                    <a:pt x="2112266" y="2672291"/>
                    <a:pt x="2104796" y="2671044"/>
                  </a:cubicBezTo>
                  <a:cubicBezTo>
                    <a:pt x="2098570" y="2654845"/>
                    <a:pt x="2140904" y="2644876"/>
                    <a:pt x="2111021" y="2622446"/>
                  </a:cubicBezTo>
                  <a:cubicBezTo>
                    <a:pt x="2108531" y="2621200"/>
                    <a:pt x="2123473" y="2616216"/>
                    <a:pt x="2127208" y="2618708"/>
                  </a:cubicBezTo>
                  <a:cubicBezTo>
                    <a:pt x="2144640" y="2623692"/>
                    <a:pt x="2144640" y="2624939"/>
                    <a:pt x="2150865" y="2603755"/>
                  </a:cubicBezTo>
                  <a:cubicBezTo>
                    <a:pt x="2154600" y="2632415"/>
                    <a:pt x="2164562" y="2651107"/>
                    <a:pt x="2195689" y="2641138"/>
                  </a:cubicBezTo>
                  <a:cubicBezTo>
                    <a:pt x="2198180" y="2639892"/>
                    <a:pt x="2201915" y="2646122"/>
                    <a:pt x="2205650" y="2651107"/>
                  </a:cubicBezTo>
                  <a:cubicBezTo>
                    <a:pt x="2210631" y="2652353"/>
                    <a:pt x="2215611" y="2654845"/>
                    <a:pt x="2220592" y="2656091"/>
                  </a:cubicBezTo>
                  <a:cubicBezTo>
                    <a:pt x="2229308" y="2658583"/>
                    <a:pt x="2221837" y="2662322"/>
                    <a:pt x="2223082" y="2666060"/>
                  </a:cubicBezTo>
                  <a:cubicBezTo>
                    <a:pt x="2223082" y="2674783"/>
                    <a:pt x="2236778" y="2678521"/>
                    <a:pt x="2247984" y="2672291"/>
                  </a:cubicBezTo>
                  <a:cubicBezTo>
                    <a:pt x="2255455" y="2668552"/>
                    <a:pt x="2274132" y="2664814"/>
                    <a:pt x="2259190" y="2649861"/>
                  </a:cubicBezTo>
                  <a:cubicBezTo>
                    <a:pt x="2247984" y="2638646"/>
                    <a:pt x="2255455" y="2634907"/>
                    <a:pt x="2265416" y="2628677"/>
                  </a:cubicBezTo>
                  <a:cubicBezTo>
                    <a:pt x="2280357" y="2617462"/>
                    <a:pt x="2281602" y="2636154"/>
                    <a:pt x="2281602" y="2637400"/>
                  </a:cubicBezTo>
                  <a:cubicBezTo>
                    <a:pt x="2282848" y="2672291"/>
                    <a:pt x="2302770" y="2646122"/>
                    <a:pt x="2312730" y="2646122"/>
                  </a:cubicBezTo>
                  <a:cubicBezTo>
                    <a:pt x="2322691" y="2646122"/>
                    <a:pt x="2338878" y="2641138"/>
                    <a:pt x="2323936" y="2624939"/>
                  </a:cubicBezTo>
                  <a:cubicBezTo>
                    <a:pt x="2313976" y="2614970"/>
                    <a:pt x="2322691" y="2611231"/>
                    <a:pt x="2328917" y="2607493"/>
                  </a:cubicBezTo>
                  <a:cubicBezTo>
                    <a:pt x="2337633" y="2601263"/>
                    <a:pt x="2345104" y="2600016"/>
                    <a:pt x="2352574" y="2608739"/>
                  </a:cubicBezTo>
                  <a:cubicBezTo>
                    <a:pt x="2365025" y="2626185"/>
                    <a:pt x="2371251" y="2643630"/>
                    <a:pt x="2358800" y="2662322"/>
                  </a:cubicBezTo>
                  <a:cubicBezTo>
                    <a:pt x="2353819" y="2661076"/>
                    <a:pt x="2348839" y="2658583"/>
                    <a:pt x="2348839" y="2651107"/>
                  </a:cubicBezTo>
                  <a:lnTo>
                    <a:pt x="2348839" y="2652353"/>
                  </a:lnTo>
                  <a:cubicBezTo>
                    <a:pt x="2348839" y="2658583"/>
                    <a:pt x="2353819" y="2661076"/>
                    <a:pt x="2358800" y="2662322"/>
                  </a:cubicBezTo>
                  <a:cubicBezTo>
                    <a:pt x="2379967" y="2671044"/>
                    <a:pt x="2386192" y="2658583"/>
                    <a:pt x="2382457" y="2641138"/>
                  </a:cubicBezTo>
                  <a:cubicBezTo>
                    <a:pt x="2379967" y="2631169"/>
                    <a:pt x="2378722" y="2621200"/>
                    <a:pt x="2377477" y="2611231"/>
                  </a:cubicBezTo>
                  <a:cubicBezTo>
                    <a:pt x="2401134" y="2613724"/>
                    <a:pt x="2386192" y="2651107"/>
                    <a:pt x="2413585" y="2648615"/>
                  </a:cubicBezTo>
                  <a:cubicBezTo>
                    <a:pt x="2408604" y="2622446"/>
                    <a:pt x="2408604" y="2622446"/>
                    <a:pt x="2433507" y="2613724"/>
                  </a:cubicBezTo>
                  <a:cubicBezTo>
                    <a:pt x="2435997" y="2612477"/>
                    <a:pt x="2437242" y="2607493"/>
                    <a:pt x="2439732" y="2605001"/>
                  </a:cubicBezTo>
                  <a:lnTo>
                    <a:pt x="2440978" y="2607493"/>
                  </a:lnTo>
                  <a:lnTo>
                    <a:pt x="2443468" y="2605001"/>
                  </a:lnTo>
                  <a:lnTo>
                    <a:pt x="2439732" y="2605001"/>
                  </a:lnTo>
                  <a:cubicBezTo>
                    <a:pt x="2424791" y="2593786"/>
                    <a:pt x="2434752" y="2570110"/>
                    <a:pt x="2418566" y="2560141"/>
                  </a:cubicBezTo>
                  <a:cubicBezTo>
                    <a:pt x="2417320" y="2566372"/>
                    <a:pt x="2418566" y="2580079"/>
                    <a:pt x="2406114" y="2570110"/>
                  </a:cubicBezTo>
                  <a:cubicBezTo>
                    <a:pt x="2397398" y="2562633"/>
                    <a:pt x="2401134" y="2551418"/>
                    <a:pt x="2411095" y="2542696"/>
                  </a:cubicBezTo>
                  <a:cubicBezTo>
                    <a:pt x="2419811" y="2536465"/>
                    <a:pt x="2433507" y="2533973"/>
                    <a:pt x="2434752" y="2542696"/>
                  </a:cubicBezTo>
                  <a:cubicBezTo>
                    <a:pt x="2435997" y="2556403"/>
                    <a:pt x="2467125" y="2553911"/>
                    <a:pt x="2449693" y="2576340"/>
                  </a:cubicBezTo>
                  <a:cubicBezTo>
                    <a:pt x="2445958" y="2580079"/>
                    <a:pt x="2460900" y="2588801"/>
                    <a:pt x="2460900" y="2587555"/>
                  </a:cubicBezTo>
                  <a:cubicBezTo>
                    <a:pt x="2475841" y="2570110"/>
                    <a:pt x="2487047" y="2590048"/>
                    <a:pt x="2499498" y="2592540"/>
                  </a:cubicBezTo>
                  <a:cubicBezTo>
                    <a:pt x="2501988" y="2593786"/>
                    <a:pt x="2516930" y="2591294"/>
                    <a:pt x="2506969" y="2580079"/>
                  </a:cubicBezTo>
                  <a:cubicBezTo>
                    <a:pt x="2488292" y="2556403"/>
                    <a:pt x="2509459" y="2550172"/>
                    <a:pt x="2523155" y="2542696"/>
                  </a:cubicBezTo>
                  <a:cubicBezTo>
                    <a:pt x="2526891" y="2541449"/>
                    <a:pt x="2533116" y="2545188"/>
                    <a:pt x="2531871" y="2548926"/>
                  </a:cubicBezTo>
                  <a:cubicBezTo>
                    <a:pt x="2529381" y="2551418"/>
                    <a:pt x="2524400" y="2555157"/>
                    <a:pt x="2520665" y="2557649"/>
                  </a:cubicBezTo>
                  <a:cubicBezTo>
                    <a:pt x="2559264" y="2563879"/>
                    <a:pt x="2565489" y="2557649"/>
                    <a:pt x="2554283" y="2522758"/>
                  </a:cubicBezTo>
                  <a:cubicBezTo>
                    <a:pt x="2551793" y="2512789"/>
                    <a:pt x="2539342" y="2502820"/>
                    <a:pt x="2560509" y="2501574"/>
                  </a:cubicBezTo>
                  <a:cubicBezTo>
                    <a:pt x="2561754" y="2501574"/>
                    <a:pt x="2560509" y="2490359"/>
                    <a:pt x="2554283" y="2489113"/>
                  </a:cubicBezTo>
                  <a:cubicBezTo>
                    <a:pt x="2546813" y="2487867"/>
                    <a:pt x="2535606" y="2481636"/>
                    <a:pt x="2535606" y="2497836"/>
                  </a:cubicBezTo>
                  <a:cubicBezTo>
                    <a:pt x="2534361" y="2502820"/>
                    <a:pt x="2533116" y="2507805"/>
                    <a:pt x="2531871" y="2514035"/>
                  </a:cubicBezTo>
                  <a:cubicBezTo>
                    <a:pt x="2519420" y="2532727"/>
                    <a:pt x="2514440" y="2519020"/>
                    <a:pt x="2508214" y="2509051"/>
                  </a:cubicBezTo>
                  <a:cubicBezTo>
                    <a:pt x="2508214" y="2507805"/>
                    <a:pt x="2508214" y="2505312"/>
                    <a:pt x="2508214" y="2505312"/>
                  </a:cubicBezTo>
                  <a:cubicBezTo>
                    <a:pt x="2508214" y="2501574"/>
                    <a:pt x="2506969" y="2499082"/>
                    <a:pt x="2505724" y="2496590"/>
                  </a:cubicBezTo>
                  <a:cubicBezTo>
                    <a:pt x="2505724" y="2495344"/>
                    <a:pt x="2505724" y="2494097"/>
                    <a:pt x="2505724" y="2492851"/>
                  </a:cubicBezTo>
                  <a:cubicBezTo>
                    <a:pt x="2501988" y="2479144"/>
                    <a:pt x="2493272" y="2466683"/>
                    <a:pt x="2513194" y="2457960"/>
                  </a:cubicBezTo>
                  <a:cubicBezTo>
                    <a:pt x="2524400" y="2451730"/>
                    <a:pt x="2523155" y="2438023"/>
                    <a:pt x="2521910" y="2426808"/>
                  </a:cubicBezTo>
                  <a:cubicBezTo>
                    <a:pt x="2509459" y="2421823"/>
                    <a:pt x="2510704" y="2410608"/>
                    <a:pt x="2505724" y="2399393"/>
                  </a:cubicBezTo>
                  <a:cubicBezTo>
                    <a:pt x="2523155" y="2396901"/>
                    <a:pt x="2530626" y="2414347"/>
                    <a:pt x="2544322" y="2414347"/>
                  </a:cubicBezTo>
                  <a:cubicBezTo>
                    <a:pt x="2551793" y="2414347"/>
                    <a:pt x="2566734" y="2414347"/>
                    <a:pt x="2560509" y="2406870"/>
                  </a:cubicBezTo>
                  <a:cubicBezTo>
                    <a:pt x="2539342" y="2378210"/>
                    <a:pt x="2566734" y="2375717"/>
                    <a:pt x="2580431" y="2364502"/>
                  </a:cubicBezTo>
                  <a:cubicBezTo>
                    <a:pt x="2581676" y="2363256"/>
                    <a:pt x="2584166" y="2360764"/>
                    <a:pt x="2590392" y="2355780"/>
                  </a:cubicBezTo>
                  <a:cubicBezTo>
                    <a:pt x="2585411" y="2386932"/>
                    <a:pt x="2614049" y="2398147"/>
                    <a:pt x="2625255" y="2419331"/>
                  </a:cubicBezTo>
                  <a:cubicBezTo>
                    <a:pt x="2628990" y="2426808"/>
                    <a:pt x="2647667" y="2433038"/>
                    <a:pt x="2651402" y="2419331"/>
                  </a:cubicBezTo>
                  <a:cubicBezTo>
                    <a:pt x="2653893" y="2403132"/>
                    <a:pt x="2671324" y="2414347"/>
                    <a:pt x="2672570" y="2403132"/>
                  </a:cubicBezTo>
                  <a:cubicBezTo>
                    <a:pt x="2668834" y="2391917"/>
                    <a:pt x="2652648" y="2395655"/>
                    <a:pt x="2646422" y="2381948"/>
                  </a:cubicBezTo>
                  <a:cubicBezTo>
                    <a:pt x="2661364" y="2378210"/>
                    <a:pt x="2688756" y="2400640"/>
                    <a:pt x="2688756" y="2365749"/>
                  </a:cubicBezTo>
                  <a:cubicBezTo>
                    <a:pt x="2693736" y="2368241"/>
                    <a:pt x="2699962" y="2375717"/>
                    <a:pt x="2701207" y="2373225"/>
                  </a:cubicBezTo>
                  <a:cubicBezTo>
                    <a:pt x="2711168" y="2366995"/>
                    <a:pt x="2696227" y="2358272"/>
                    <a:pt x="2703698" y="2348303"/>
                  </a:cubicBezTo>
                  <a:cubicBezTo>
                    <a:pt x="2722374" y="2368241"/>
                    <a:pt x="2749767" y="2375717"/>
                    <a:pt x="2765953" y="2399393"/>
                  </a:cubicBezTo>
                  <a:cubicBezTo>
                    <a:pt x="2777159" y="2394409"/>
                    <a:pt x="2768444" y="2384440"/>
                    <a:pt x="2773424" y="2378210"/>
                  </a:cubicBezTo>
                  <a:cubicBezTo>
                    <a:pt x="2797081" y="2347057"/>
                    <a:pt x="2797081" y="2348303"/>
                    <a:pt x="2772179" y="2314658"/>
                  </a:cubicBezTo>
                  <a:cubicBezTo>
                    <a:pt x="2770934" y="2313412"/>
                    <a:pt x="2770934" y="2308428"/>
                    <a:pt x="2770934" y="2303443"/>
                  </a:cubicBezTo>
                  <a:cubicBezTo>
                    <a:pt x="2795836" y="2313412"/>
                    <a:pt x="2813268" y="2334596"/>
                    <a:pt x="2840660" y="2333350"/>
                  </a:cubicBezTo>
                  <a:cubicBezTo>
                    <a:pt x="2845641" y="2318397"/>
                    <a:pt x="2825719" y="2320889"/>
                    <a:pt x="2823229" y="2309674"/>
                  </a:cubicBezTo>
                  <a:cubicBezTo>
                    <a:pt x="2854357" y="2313412"/>
                    <a:pt x="2839415" y="2285998"/>
                    <a:pt x="2846886" y="2269798"/>
                  </a:cubicBezTo>
                  <a:cubicBezTo>
                    <a:pt x="2856847" y="2277275"/>
                    <a:pt x="2855602" y="2293474"/>
                    <a:pt x="2870543" y="2298459"/>
                  </a:cubicBezTo>
                  <a:cubicBezTo>
                    <a:pt x="2866808" y="2268552"/>
                    <a:pt x="2879259" y="2241138"/>
                    <a:pt x="2880504" y="2208739"/>
                  </a:cubicBezTo>
                  <a:cubicBezTo>
                    <a:pt x="2890465" y="2222446"/>
                    <a:pt x="2884240" y="2236154"/>
                    <a:pt x="2891710" y="2246122"/>
                  </a:cubicBezTo>
                  <a:cubicBezTo>
                    <a:pt x="2907897" y="2236154"/>
                    <a:pt x="2920348" y="2228677"/>
                    <a:pt x="2917858" y="2205001"/>
                  </a:cubicBezTo>
                  <a:cubicBezTo>
                    <a:pt x="2916613" y="2193786"/>
                    <a:pt x="2925328" y="2176341"/>
                    <a:pt x="2945250" y="2181325"/>
                  </a:cubicBezTo>
                  <a:cubicBezTo>
                    <a:pt x="2965172" y="2167618"/>
                    <a:pt x="2966417" y="2197524"/>
                    <a:pt x="2981359" y="2197524"/>
                  </a:cubicBezTo>
                  <a:cubicBezTo>
                    <a:pt x="2983849" y="2197524"/>
                    <a:pt x="2987584" y="2196278"/>
                    <a:pt x="2990074" y="2196278"/>
                  </a:cubicBezTo>
                  <a:cubicBezTo>
                    <a:pt x="2993810" y="2195032"/>
                    <a:pt x="2997545" y="2191294"/>
                    <a:pt x="3000035" y="2188802"/>
                  </a:cubicBezTo>
                  <a:cubicBezTo>
                    <a:pt x="3003771" y="2187555"/>
                    <a:pt x="3006261" y="2185063"/>
                    <a:pt x="3009996" y="2185063"/>
                  </a:cubicBezTo>
                  <a:cubicBezTo>
                    <a:pt x="3014354" y="2184440"/>
                    <a:pt x="3019334" y="2183506"/>
                    <a:pt x="3024159" y="2183973"/>
                  </a:cubicBezTo>
                  <a:lnTo>
                    <a:pt x="3033515" y="2189150"/>
                  </a:lnTo>
                  <a:lnTo>
                    <a:pt x="3039276" y="2203931"/>
                  </a:lnTo>
                  <a:lnTo>
                    <a:pt x="3045482" y="2245499"/>
                  </a:lnTo>
                  <a:lnTo>
                    <a:pt x="3046123" y="2249790"/>
                  </a:lnTo>
                  <a:lnTo>
                    <a:pt x="3047117" y="2271648"/>
                  </a:lnTo>
                  <a:cubicBezTo>
                    <a:pt x="3048050" y="2281247"/>
                    <a:pt x="3049840" y="2290670"/>
                    <a:pt x="3053576" y="2299705"/>
                  </a:cubicBezTo>
                  <a:lnTo>
                    <a:pt x="3046123" y="2249790"/>
                  </a:lnTo>
                  <a:lnTo>
                    <a:pt x="3045794" y="2242540"/>
                  </a:lnTo>
                  <a:cubicBezTo>
                    <a:pt x="3045482" y="2232805"/>
                    <a:pt x="3044937" y="2223108"/>
                    <a:pt x="3043070" y="2213665"/>
                  </a:cubicBezTo>
                  <a:lnTo>
                    <a:pt x="3039276" y="2203931"/>
                  </a:lnTo>
                  <a:lnTo>
                    <a:pt x="3037389" y="2191294"/>
                  </a:lnTo>
                  <a:lnTo>
                    <a:pt x="3033515" y="2189150"/>
                  </a:lnTo>
                  <a:lnTo>
                    <a:pt x="3032408" y="2186309"/>
                  </a:lnTo>
                  <a:cubicBezTo>
                    <a:pt x="3022448" y="2167618"/>
                    <a:pt x="3019957" y="2148926"/>
                    <a:pt x="3024938" y="2126496"/>
                  </a:cubicBezTo>
                  <a:cubicBezTo>
                    <a:pt x="3031163" y="2101574"/>
                    <a:pt x="3039879" y="2099082"/>
                    <a:pt x="3057311" y="2116527"/>
                  </a:cubicBezTo>
                  <a:cubicBezTo>
                    <a:pt x="3061046" y="2119020"/>
                    <a:pt x="3062291" y="2122758"/>
                    <a:pt x="3064782" y="2125250"/>
                  </a:cubicBezTo>
                  <a:cubicBezTo>
                    <a:pt x="3069762" y="2130235"/>
                    <a:pt x="3072252" y="2136465"/>
                    <a:pt x="3073497" y="2143942"/>
                  </a:cubicBezTo>
                  <a:cubicBezTo>
                    <a:pt x="3073497" y="2148926"/>
                    <a:pt x="3072252" y="2151418"/>
                    <a:pt x="3072252" y="2155157"/>
                  </a:cubicBezTo>
                  <a:cubicBezTo>
                    <a:pt x="3067272" y="2167618"/>
                    <a:pt x="3063536" y="2180079"/>
                    <a:pt x="3074742" y="2191294"/>
                  </a:cubicBezTo>
                  <a:cubicBezTo>
                    <a:pt x="3077233" y="2195032"/>
                    <a:pt x="3078478" y="2197524"/>
                    <a:pt x="3080968" y="2200017"/>
                  </a:cubicBezTo>
                  <a:cubicBezTo>
                    <a:pt x="3090929" y="2216216"/>
                    <a:pt x="3114586" y="2208739"/>
                    <a:pt x="3125792" y="2223693"/>
                  </a:cubicBezTo>
                  <a:cubicBezTo>
                    <a:pt x="3128283" y="2226185"/>
                    <a:pt x="3129528" y="2228677"/>
                    <a:pt x="3132018" y="2231169"/>
                  </a:cubicBezTo>
                  <a:cubicBezTo>
                    <a:pt x="3154430" y="2236154"/>
                    <a:pt x="3151940" y="2216216"/>
                    <a:pt x="3154430" y="2205001"/>
                  </a:cubicBezTo>
                  <a:cubicBezTo>
                    <a:pt x="3158165" y="2190048"/>
                    <a:pt x="3163146" y="2178833"/>
                    <a:pt x="3180578" y="2190048"/>
                  </a:cubicBezTo>
                  <a:cubicBezTo>
                    <a:pt x="3201745" y="2202509"/>
                    <a:pt x="3205480" y="2183817"/>
                    <a:pt x="3214196" y="2171356"/>
                  </a:cubicBezTo>
                  <a:cubicBezTo>
                    <a:pt x="3216686" y="2170110"/>
                    <a:pt x="3220421" y="2170110"/>
                    <a:pt x="3224157" y="2170110"/>
                  </a:cubicBezTo>
                  <a:cubicBezTo>
                    <a:pt x="3242833" y="2191294"/>
                    <a:pt x="3242833" y="2213724"/>
                    <a:pt x="3225402" y="2236154"/>
                  </a:cubicBezTo>
                  <a:cubicBezTo>
                    <a:pt x="3251549" y="2227431"/>
                    <a:pt x="3244079" y="2201263"/>
                    <a:pt x="3240343" y="2187555"/>
                  </a:cubicBezTo>
                  <a:cubicBezTo>
                    <a:pt x="3234118" y="2165126"/>
                    <a:pt x="3242833" y="2155157"/>
                    <a:pt x="3256530" y="2157649"/>
                  </a:cubicBezTo>
                  <a:cubicBezTo>
                    <a:pt x="3283922" y="2163879"/>
                    <a:pt x="3267736" y="2140203"/>
                    <a:pt x="3275206" y="2135219"/>
                  </a:cubicBezTo>
                  <a:cubicBezTo>
                    <a:pt x="3277697" y="2132727"/>
                    <a:pt x="3280187" y="2130235"/>
                    <a:pt x="3282677" y="2127742"/>
                  </a:cubicBezTo>
                  <a:cubicBezTo>
                    <a:pt x="3291393" y="2086621"/>
                    <a:pt x="3311315" y="2074160"/>
                    <a:pt x="3354894" y="2079144"/>
                  </a:cubicBezTo>
                  <a:cubicBezTo>
                    <a:pt x="3366100" y="2079144"/>
                    <a:pt x="3376061" y="2077898"/>
                    <a:pt x="3386022" y="2076652"/>
                  </a:cubicBezTo>
                  <a:cubicBezTo>
                    <a:pt x="3395983" y="2079144"/>
                    <a:pt x="3394738" y="2071668"/>
                    <a:pt x="3393493" y="2066683"/>
                  </a:cubicBezTo>
                  <a:cubicBezTo>
                    <a:pt x="3399095" y="2057337"/>
                    <a:pt x="3401196" y="2040281"/>
                    <a:pt x="3410301" y="2036543"/>
                  </a:cubicBezTo>
                  <a:close/>
                  <a:moveTo>
                    <a:pt x="4487251" y="1970241"/>
                  </a:moveTo>
                  <a:lnTo>
                    <a:pt x="4487753" y="1971857"/>
                  </a:lnTo>
                  <a:lnTo>
                    <a:pt x="4486427" y="1971857"/>
                  </a:lnTo>
                  <a:close/>
                  <a:moveTo>
                    <a:pt x="742945" y="1934627"/>
                  </a:moveTo>
                  <a:cubicBezTo>
                    <a:pt x="761127" y="1935861"/>
                    <a:pt x="775673" y="1937094"/>
                    <a:pt x="795068" y="1938328"/>
                  </a:cubicBezTo>
                  <a:cubicBezTo>
                    <a:pt x="801129" y="1948197"/>
                    <a:pt x="812038" y="1960532"/>
                    <a:pt x="792643" y="1976569"/>
                  </a:cubicBezTo>
                  <a:cubicBezTo>
                    <a:pt x="774461" y="1965467"/>
                    <a:pt x="744157" y="1993839"/>
                    <a:pt x="730823" y="1954364"/>
                  </a:cubicBezTo>
                  <a:cubicBezTo>
                    <a:pt x="734460" y="1948197"/>
                    <a:pt x="739308" y="1940795"/>
                    <a:pt x="742945" y="1934627"/>
                  </a:cubicBezTo>
                  <a:close/>
                  <a:moveTo>
                    <a:pt x="4485100" y="1901632"/>
                  </a:moveTo>
                  <a:cubicBezTo>
                    <a:pt x="4504002" y="1917977"/>
                    <a:pt x="4508728" y="1924788"/>
                    <a:pt x="4499836" y="1945560"/>
                  </a:cubicBezTo>
                  <a:lnTo>
                    <a:pt x="4487251" y="1970241"/>
                  </a:lnTo>
                  <a:lnTo>
                    <a:pt x="4476975" y="1937198"/>
                  </a:lnTo>
                  <a:cubicBezTo>
                    <a:pt x="4476478" y="1925544"/>
                    <a:pt x="4479131" y="1913739"/>
                    <a:pt x="4485100" y="1901632"/>
                  </a:cubicBezTo>
                  <a:close/>
                  <a:moveTo>
                    <a:pt x="4437034" y="1846384"/>
                  </a:moveTo>
                  <a:lnTo>
                    <a:pt x="4438865" y="1846384"/>
                  </a:lnTo>
                  <a:lnTo>
                    <a:pt x="4435203" y="1850962"/>
                  </a:lnTo>
                  <a:cubicBezTo>
                    <a:pt x="4437034" y="1849131"/>
                    <a:pt x="4437034" y="1847300"/>
                    <a:pt x="4437034" y="1846384"/>
                  </a:cubicBezTo>
                  <a:close/>
                  <a:moveTo>
                    <a:pt x="1388103" y="1830191"/>
                  </a:moveTo>
                  <a:cubicBezTo>
                    <a:pt x="1399001" y="1841071"/>
                    <a:pt x="1409899" y="1850743"/>
                    <a:pt x="1422007" y="1861624"/>
                  </a:cubicBezTo>
                  <a:cubicBezTo>
                    <a:pt x="1414742" y="1871295"/>
                    <a:pt x="1408688" y="1879758"/>
                    <a:pt x="1401423" y="1889430"/>
                  </a:cubicBezTo>
                  <a:cubicBezTo>
                    <a:pt x="1386892" y="1889430"/>
                    <a:pt x="1372362" y="1888221"/>
                    <a:pt x="1351778" y="1888221"/>
                  </a:cubicBezTo>
                  <a:cubicBezTo>
                    <a:pt x="1351778" y="1871295"/>
                    <a:pt x="1352989" y="1854370"/>
                    <a:pt x="1354200" y="1837444"/>
                  </a:cubicBezTo>
                  <a:cubicBezTo>
                    <a:pt x="1368730" y="1835027"/>
                    <a:pt x="1377206" y="1832609"/>
                    <a:pt x="1388103" y="1830191"/>
                  </a:cubicBezTo>
                  <a:close/>
                  <a:moveTo>
                    <a:pt x="1426126" y="1830082"/>
                  </a:moveTo>
                  <a:cubicBezTo>
                    <a:pt x="1427499" y="1831182"/>
                    <a:pt x="1427499" y="1832281"/>
                    <a:pt x="1427499" y="1833380"/>
                  </a:cubicBezTo>
                  <a:cubicBezTo>
                    <a:pt x="1427499" y="1833380"/>
                    <a:pt x="1426126" y="1834480"/>
                    <a:pt x="1424753" y="1834480"/>
                  </a:cubicBezTo>
                  <a:cubicBezTo>
                    <a:pt x="1424753" y="1834480"/>
                    <a:pt x="1424753" y="1832281"/>
                    <a:pt x="1423379" y="1832281"/>
                  </a:cubicBezTo>
                  <a:cubicBezTo>
                    <a:pt x="1424753" y="1831182"/>
                    <a:pt x="1426126" y="1831182"/>
                    <a:pt x="1426126" y="1830082"/>
                  </a:cubicBezTo>
                  <a:close/>
                  <a:moveTo>
                    <a:pt x="4437033" y="1824666"/>
                  </a:moveTo>
                  <a:lnTo>
                    <a:pt x="4438864" y="1839973"/>
                  </a:lnTo>
                  <a:lnTo>
                    <a:pt x="4437033" y="1839973"/>
                  </a:lnTo>
                  <a:lnTo>
                    <a:pt x="4435202" y="1825844"/>
                  </a:lnTo>
                  <a:close/>
                  <a:moveTo>
                    <a:pt x="1429333" y="1814329"/>
                  </a:moveTo>
                  <a:lnTo>
                    <a:pt x="1432998" y="1814329"/>
                  </a:lnTo>
                  <a:lnTo>
                    <a:pt x="1431166" y="1817991"/>
                  </a:lnTo>
                  <a:close/>
                  <a:moveTo>
                    <a:pt x="1415136" y="1780901"/>
                  </a:moveTo>
                  <a:cubicBezTo>
                    <a:pt x="1415136" y="1780901"/>
                    <a:pt x="1420631" y="1780901"/>
                    <a:pt x="1420631" y="1783648"/>
                  </a:cubicBezTo>
                  <a:cubicBezTo>
                    <a:pt x="1422005" y="1785022"/>
                    <a:pt x="1420631" y="1789144"/>
                    <a:pt x="1419257" y="1789144"/>
                  </a:cubicBezTo>
                  <a:cubicBezTo>
                    <a:pt x="1417883" y="1790518"/>
                    <a:pt x="1415136" y="1787770"/>
                    <a:pt x="1412388" y="1787770"/>
                  </a:cubicBezTo>
                  <a:cubicBezTo>
                    <a:pt x="1413762" y="1785022"/>
                    <a:pt x="1413762" y="1782275"/>
                    <a:pt x="1415136" y="1780901"/>
                  </a:cubicBezTo>
                  <a:close/>
                  <a:moveTo>
                    <a:pt x="4453689" y="1779320"/>
                  </a:moveTo>
                  <a:lnTo>
                    <a:pt x="4449856" y="1807001"/>
                  </a:lnTo>
                  <a:cubicBezTo>
                    <a:pt x="4447657" y="1798453"/>
                    <a:pt x="4446558" y="1794178"/>
                    <a:pt x="4447245" y="1790362"/>
                  </a:cubicBezTo>
                  <a:close/>
                  <a:moveTo>
                    <a:pt x="4454252" y="1775250"/>
                  </a:moveTo>
                  <a:lnTo>
                    <a:pt x="4454846" y="1775910"/>
                  </a:lnTo>
                  <a:lnTo>
                    <a:pt x="4455352" y="1775405"/>
                  </a:lnTo>
                  <a:cubicBezTo>
                    <a:pt x="4455352" y="1776779"/>
                    <a:pt x="4455352" y="1778154"/>
                    <a:pt x="4455352" y="1779528"/>
                  </a:cubicBezTo>
                  <a:lnTo>
                    <a:pt x="4453970" y="1778837"/>
                  </a:lnTo>
                  <a:lnTo>
                    <a:pt x="4453689" y="1779320"/>
                  </a:lnTo>
                  <a:lnTo>
                    <a:pt x="4453769" y="1778737"/>
                  </a:lnTo>
                  <a:lnTo>
                    <a:pt x="4452604" y="1778154"/>
                  </a:lnTo>
                  <a:lnTo>
                    <a:pt x="4454050" y="1776707"/>
                  </a:lnTo>
                  <a:close/>
                  <a:moveTo>
                    <a:pt x="1513069" y="1692797"/>
                  </a:moveTo>
                  <a:cubicBezTo>
                    <a:pt x="1515686" y="1696381"/>
                    <a:pt x="1518303" y="1699965"/>
                    <a:pt x="1520920" y="1703548"/>
                  </a:cubicBezTo>
                  <a:cubicBezTo>
                    <a:pt x="1516995" y="1707132"/>
                    <a:pt x="1513069" y="1711910"/>
                    <a:pt x="1505219" y="1719078"/>
                  </a:cubicBezTo>
                  <a:cubicBezTo>
                    <a:pt x="1499985" y="1708327"/>
                    <a:pt x="1497368" y="1704743"/>
                    <a:pt x="1494751" y="1699965"/>
                  </a:cubicBezTo>
                  <a:cubicBezTo>
                    <a:pt x="1499985" y="1697576"/>
                    <a:pt x="1506527" y="1695186"/>
                    <a:pt x="1513069" y="1692797"/>
                  </a:cubicBezTo>
                  <a:close/>
                  <a:moveTo>
                    <a:pt x="2793194" y="1651296"/>
                  </a:moveTo>
                  <a:lnTo>
                    <a:pt x="2790736" y="1654705"/>
                  </a:lnTo>
                  <a:lnTo>
                    <a:pt x="2792213" y="1663372"/>
                  </a:lnTo>
                  <a:close/>
                  <a:moveTo>
                    <a:pt x="1203297" y="1615830"/>
                  </a:moveTo>
                  <a:cubicBezTo>
                    <a:pt x="1205495" y="1621614"/>
                    <a:pt x="1206594" y="1627398"/>
                    <a:pt x="1207693" y="1634339"/>
                  </a:cubicBezTo>
                  <a:cubicBezTo>
                    <a:pt x="1205495" y="1634339"/>
                    <a:pt x="1202198" y="1636653"/>
                    <a:pt x="1200000" y="1636653"/>
                  </a:cubicBezTo>
                  <a:cubicBezTo>
                    <a:pt x="1196704" y="1630869"/>
                    <a:pt x="1194506" y="1625084"/>
                    <a:pt x="1192308" y="1619300"/>
                  </a:cubicBezTo>
                  <a:cubicBezTo>
                    <a:pt x="1195605" y="1618143"/>
                    <a:pt x="1200000" y="1616986"/>
                    <a:pt x="1203297" y="1615830"/>
                  </a:cubicBezTo>
                  <a:close/>
                  <a:moveTo>
                    <a:pt x="2803280" y="1602339"/>
                  </a:moveTo>
                  <a:lnTo>
                    <a:pt x="2796414" y="1607981"/>
                  </a:lnTo>
                  <a:lnTo>
                    <a:pt x="2797683" y="1610605"/>
                  </a:lnTo>
                  <a:close/>
                  <a:moveTo>
                    <a:pt x="1700061" y="1589943"/>
                  </a:moveTo>
                  <a:cubicBezTo>
                    <a:pt x="1697864" y="1589943"/>
                    <a:pt x="1700061" y="1589943"/>
                    <a:pt x="1702258" y="1589943"/>
                  </a:cubicBezTo>
                  <a:lnTo>
                    <a:pt x="1701159" y="1592692"/>
                  </a:lnTo>
                  <a:cubicBezTo>
                    <a:pt x="1700061" y="1589943"/>
                    <a:pt x="1697864" y="1589943"/>
                    <a:pt x="1700061" y="1589943"/>
                  </a:cubicBezTo>
                  <a:close/>
                  <a:moveTo>
                    <a:pt x="4420382" y="1571807"/>
                  </a:moveTo>
                  <a:lnTo>
                    <a:pt x="4422380" y="1574005"/>
                  </a:lnTo>
                  <a:cubicBezTo>
                    <a:pt x="4420382" y="1576203"/>
                    <a:pt x="4418384" y="1578401"/>
                    <a:pt x="4416385" y="1581699"/>
                  </a:cubicBezTo>
                  <a:cubicBezTo>
                    <a:pt x="4414387" y="1579501"/>
                    <a:pt x="4414387" y="1578401"/>
                    <a:pt x="4412388" y="1577302"/>
                  </a:cubicBezTo>
                  <a:cubicBezTo>
                    <a:pt x="4415386" y="1575104"/>
                    <a:pt x="4417384" y="1572906"/>
                    <a:pt x="4420382" y="1571807"/>
                  </a:cubicBezTo>
                  <a:close/>
                  <a:moveTo>
                    <a:pt x="4378420" y="1517131"/>
                  </a:moveTo>
                  <a:cubicBezTo>
                    <a:pt x="4378420" y="1518504"/>
                    <a:pt x="4375672" y="1518504"/>
                    <a:pt x="4375672" y="1521251"/>
                  </a:cubicBezTo>
                  <a:lnTo>
                    <a:pt x="4375672" y="1519878"/>
                  </a:lnTo>
                  <a:cubicBezTo>
                    <a:pt x="4375672" y="1518504"/>
                    <a:pt x="4378420" y="1518504"/>
                    <a:pt x="4378420" y="1517131"/>
                  </a:cubicBezTo>
                  <a:close/>
                  <a:moveTo>
                    <a:pt x="824585" y="1400970"/>
                  </a:moveTo>
                  <a:cubicBezTo>
                    <a:pt x="832599" y="1401580"/>
                    <a:pt x="839972" y="1407075"/>
                    <a:pt x="854717" y="1418065"/>
                  </a:cubicBezTo>
                  <a:cubicBezTo>
                    <a:pt x="855999" y="1444931"/>
                    <a:pt x="843177" y="1464469"/>
                    <a:pt x="814969" y="1471796"/>
                  </a:cubicBezTo>
                  <a:cubicBezTo>
                    <a:pt x="781631" y="1455921"/>
                    <a:pt x="780349" y="1452257"/>
                    <a:pt x="790607" y="1413181"/>
                  </a:cubicBezTo>
                  <a:cubicBezTo>
                    <a:pt x="807917" y="1404633"/>
                    <a:pt x="816571" y="1400359"/>
                    <a:pt x="824585" y="1400970"/>
                  </a:cubicBezTo>
                  <a:close/>
                  <a:moveTo>
                    <a:pt x="1285125" y="1329919"/>
                  </a:moveTo>
                  <a:cubicBezTo>
                    <a:pt x="1287123" y="1330918"/>
                    <a:pt x="1288123" y="1331917"/>
                    <a:pt x="1290121" y="1332916"/>
                  </a:cubicBezTo>
                  <a:cubicBezTo>
                    <a:pt x="1289122" y="1335914"/>
                    <a:pt x="1287123" y="1337912"/>
                    <a:pt x="1285125" y="1339911"/>
                  </a:cubicBezTo>
                  <a:cubicBezTo>
                    <a:pt x="1285125" y="1339911"/>
                    <a:pt x="1282128" y="1338912"/>
                    <a:pt x="1280129" y="1338912"/>
                  </a:cubicBezTo>
                  <a:cubicBezTo>
                    <a:pt x="1282128" y="1335914"/>
                    <a:pt x="1284126" y="1332916"/>
                    <a:pt x="1285125" y="1329919"/>
                  </a:cubicBezTo>
                  <a:close/>
                  <a:moveTo>
                    <a:pt x="1647887" y="1328352"/>
                  </a:moveTo>
                  <a:cubicBezTo>
                    <a:pt x="1675460" y="1324656"/>
                    <a:pt x="1686740" y="1335742"/>
                    <a:pt x="1696767" y="1359145"/>
                  </a:cubicBezTo>
                  <a:cubicBezTo>
                    <a:pt x="1689247" y="1368999"/>
                    <a:pt x="1679220" y="1380084"/>
                    <a:pt x="1667940" y="1394865"/>
                  </a:cubicBezTo>
                  <a:cubicBezTo>
                    <a:pt x="1654154" y="1385011"/>
                    <a:pt x="1641620" y="1376389"/>
                    <a:pt x="1626580" y="1366535"/>
                  </a:cubicBezTo>
                  <a:cubicBezTo>
                    <a:pt x="1635354" y="1350523"/>
                    <a:pt x="1641620" y="1338205"/>
                    <a:pt x="1647887" y="1328352"/>
                  </a:cubicBezTo>
                  <a:close/>
                  <a:moveTo>
                    <a:pt x="3939317" y="1323034"/>
                  </a:moveTo>
                  <a:lnTo>
                    <a:pt x="3938029" y="1325090"/>
                  </a:lnTo>
                  <a:lnTo>
                    <a:pt x="3939301" y="1326187"/>
                  </a:lnTo>
                  <a:close/>
                  <a:moveTo>
                    <a:pt x="4162732" y="1319501"/>
                  </a:moveTo>
                  <a:cubicBezTo>
                    <a:pt x="4164105" y="1321071"/>
                    <a:pt x="4164105" y="1322641"/>
                    <a:pt x="4164105" y="1324211"/>
                  </a:cubicBezTo>
                  <a:cubicBezTo>
                    <a:pt x="4164105" y="1327352"/>
                    <a:pt x="4162732" y="1328922"/>
                    <a:pt x="4159985" y="1325781"/>
                  </a:cubicBezTo>
                  <a:cubicBezTo>
                    <a:pt x="4159985" y="1324211"/>
                    <a:pt x="4159985" y="1322641"/>
                    <a:pt x="4161359" y="1321071"/>
                  </a:cubicBezTo>
                  <a:cubicBezTo>
                    <a:pt x="4161359" y="1319501"/>
                    <a:pt x="4162732" y="1319501"/>
                    <a:pt x="4162732" y="1319501"/>
                  </a:cubicBezTo>
                  <a:close/>
                  <a:moveTo>
                    <a:pt x="3884507" y="1308554"/>
                  </a:moveTo>
                  <a:lnTo>
                    <a:pt x="3884493" y="1308756"/>
                  </a:lnTo>
                  <a:lnTo>
                    <a:pt x="3884703" y="1308606"/>
                  </a:lnTo>
                  <a:close/>
                  <a:moveTo>
                    <a:pt x="4412764" y="1269389"/>
                  </a:moveTo>
                  <a:lnTo>
                    <a:pt x="4427874" y="1269389"/>
                  </a:lnTo>
                  <a:cubicBezTo>
                    <a:pt x="4426501" y="1271221"/>
                    <a:pt x="4426501" y="1273054"/>
                    <a:pt x="4425127" y="1273970"/>
                  </a:cubicBezTo>
                  <a:cubicBezTo>
                    <a:pt x="4421006" y="1273054"/>
                    <a:pt x="4416885" y="1270305"/>
                    <a:pt x="4412764" y="1269389"/>
                  </a:cubicBezTo>
                  <a:close/>
                  <a:moveTo>
                    <a:pt x="1328586" y="1264200"/>
                  </a:moveTo>
                  <a:cubicBezTo>
                    <a:pt x="1324752" y="1286181"/>
                    <a:pt x="1322196" y="1304498"/>
                    <a:pt x="1318362" y="1328922"/>
                  </a:cubicBezTo>
                  <a:cubicBezTo>
                    <a:pt x="1301749" y="1317931"/>
                    <a:pt x="1290247" y="1310604"/>
                    <a:pt x="1274912" y="1300835"/>
                  </a:cubicBezTo>
                  <a:cubicBezTo>
                    <a:pt x="1294081" y="1286181"/>
                    <a:pt x="1308139" y="1277633"/>
                    <a:pt x="1328586" y="1264200"/>
                  </a:cubicBezTo>
                  <a:close/>
                  <a:moveTo>
                    <a:pt x="4426044" y="1242567"/>
                  </a:moveTo>
                  <a:cubicBezTo>
                    <a:pt x="4428486" y="1244137"/>
                    <a:pt x="4430929" y="1245707"/>
                    <a:pt x="4433371" y="1247277"/>
                  </a:cubicBezTo>
                  <a:lnTo>
                    <a:pt x="4432150" y="1251988"/>
                  </a:lnTo>
                  <a:cubicBezTo>
                    <a:pt x="4429708" y="1250418"/>
                    <a:pt x="4427265" y="1248847"/>
                    <a:pt x="4423601" y="1247277"/>
                  </a:cubicBezTo>
                  <a:cubicBezTo>
                    <a:pt x="4424823" y="1245707"/>
                    <a:pt x="4426044" y="1244137"/>
                    <a:pt x="4426044" y="1242567"/>
                  </a:cubicBezTo>
                  <a:close/>
                  <a:moveTo>
                    <a:pt x="1535936" y="1221037"/>
                  </a:moveTo>
                  <a:cubicBezTo>
                    <a:pt x="1566144" y="1222840"/>
                    <a:pt x="1579492" y="1246803"/>
                    <a:pt x="1573872" y="1292403"/>
                  </a:cubicBezTo>
                  <a:cubicBezTo>
                    <a:pt x="1563880" y="1301089"/>
                    <a:pt x="1552640" y="1312256"/>
                    <a:pt x="1538902" y="1323424"/>
                  </a:cubicBezTo>
                  <a:cubicBezTo>
                    <a:pt x="1522666" y="1320942"/>
                    <a:pt x="1508928" y="1318460"/>
                    <a:pt x="1493941" y="1315979"/>
                  </a:cubicBezTo>
                  <a:cubicBezTo>
                    <a:pt x="1477706" y="1281236"/>
                    <a:pt x="1472710" y="1251456"/>
                    <a:pt x="1500186" y="1226640"/>
                  </a:cubicBezTo>
                  <a:cubicBezTo>
                    <a:pt x="1513924" y="1222297"/>
                    <a:pt x="1525867" y="1220436"/>
                    <a:pt x="1535936" y="1221037"/>
                  </a:cubicBezTo>
                  <a:close/>
                  <a:moveTo>
                    <a:pt x="3091703" y="1199651"/>
                  </a:moveTo>
                  <a:lnTo>
                    <a:pt x="3097497" y="1204856"/>
                  </a:lnTo>
                  <a:lnTo>
                    <a:pt x="3094754" y="1201684"/>
                  </a:lnTo>
                  <a:close/>
                  <a:moveTo>
                    <a:pt x="1700427" y="1192915"/>
                  </a:moveTo>
                  <a:lnTo>
                    <a:pt x="1702258" y="1197038"/>
                  </a:lnTo>
                  <a:lnTo>
                    <a:pt x="1698596" y="1197038"/>
                  </a:lnTo>
                  <a:close/>
                  <a:moveTo>
                    <a:pt x="1695394" y="1176428"/>
                  </a:moveTo>
                  <a:cubicBezTo>
                    <a:pt x="1696768" y="1177801"/>
                    <a:pt x="1696768" y="1177801"/>
                    <a:pt x="1696768" y="1177801"/>
                  </a:cubicBezTo>
                  <a:cubicBezTo>
                    <a:pt x="1696768" y="1179175"/>
                    <a:pt x="1696768" y="1179175"/>
                    <a:pt x="1695394" y="1180548"/>
                  </a:cubicBezTo>
                  <a:cubicBezTo>
                    <a:pt x="1694019" y="1179175"/>
                    <a:pt x="1692645" y="1179175"/>
                    <a:pt x="1692645" y="1177801"/>
                  </a:cubicBezTo>
                  <a:cubicBezTo>
                    <a:pt x="1692645" y="1177801"/>
                    <a:pt x="1694019" y="1177801"/>
                    <a:pt x="1695394" y="1176428"/>
                  </a:cubicBezTo>
                  <a:close/>
                  <a:moveTo>
                    <a:pt x="4433981" y="1170935"/>
                  </a:moveTo>
                  <a:cubicBezTo>
                    <a:pt x="4438865" y="1176430"/>
                    <a:pt x="4444971" y="1183299"/>
                    <a:pt x="4449855" y="1188795"/>
                  </a:cubicBezTo>
                  <a:cubicBezTo>
                    <a:pt x="4444971" y="1192916"/>
                    <a:pt x="4441307" y="1194290"/>
                    <a:pt x="4438865" y="1195664"/>
                  </a:cubicBezTo>
                  <a:lnTo>
                    <a:pt x="4438865" y="1197038"/>
                  </a:lnTo>
                  <a:cubicBezTo>
                    <a:pt x="4436423" y="1190169"/>
                    <a:pt x="4432760" y="1184673"/>
                    <a:pt x="4429096" y="1177804"/>
                  </a:cubicBezTo>
                  <a:cubicBezTo>
                    <a:pt x="4431539" y="1176430"/>
                    <a:pt x="4432760" y="1173682"/>
                    <a:pt x="4433981" y="1170935"/>
                  </a:cubicBezTo>
                  <a:close/>
                  <a:moveTo>
                    <a:pt x="1038437" y="1110421"/>
                  </a:moveTo>
                  <a:cubicBezTo>
                    <a:pt x="1064815" y="1113038"/>
                    <a:pt x="1064815" y="1113038"/>
                    <a:pt x="1054264" y="1136588"/>
                  </a:cubicBezTo>
                  <a:cubicBezTo>
                    <a:pt x="1034481" y="1136588"/>
                    <a:pt x="1033162" y="1126121"/>
                    <a:pt x="1038437" y="1110421"/>
                  </a:cubicBezTo>
                  <a:close/>
                  <a:moveTo>
                    <a:pt x="3800738" y="1070530"/>
                  </a:moveTo>
                  <a:cubicBezTo>
                    <a:pt x="3805068" y="1071912"/>
                    <a:pt x="3810145" y="1074985"/>
                    <a:pt x="3813132" y="1078672"/>
                  </a:cubicBezTo>
                  <a:cubicBezTo>
                    <a:pt x="3789239" y="1090964"/>
                    <a:pt x="3816715" y="1116776"/>
                    <a:pt x="3801185" y="1131526"/>
                  </a:cubicBezTo>
                  <a:cubicBezTo>
                    <a:pt x="3797602" y="1135214"/>
                    <a:pt x="3817910" y="1143818"/>
                    <a:pt x="3802380" y="1151193"/>
                  </a:cubicBezTo>
                  <a:cubicBezTo>
                    <a:pt x="3798796" y="1153036"/>
                    <a:pt x="3796108" y="1153497"/>
                    <a:pt x="3793999" y="1153056"/>
                  </a:cubicBezTo>
                  <a:cubicBezTo>
                    <a:pt x="3787672" y="1151731"/>
                    <a:pt x="3786552" y="1142281"/>
                    <a:pt x="3782072" y="1137672"/>
                  </a:cubicBezTo>
                  <a:cubicBezTo>
                    <a:pt x="3782072" y="1135214"/>
                    <a:pt x="3782072" y="1131526"/>
                    <a:pt x="3780877" y="1130297"/>
                  </a:cubicBezTo>
                  <a:cubicBezTo>
                    <a:pt x="3779683" y="1130297"/>
                    <a:pt x="3777293" y="1130297"/>
                    <a:pt x="3777293" y="1130297"/>
                  </a:cubicBezTo>
                  <a:cubicBezTo>
                    <a:pt x="3764153" y="1105714"/>
                    <a:pt x="3791629" y="1092193"/>
                    <a:pt x="3792823" y="1072527"/>
                  </a:cubicBezTo>
                  <a:cubicBezTo>
                    <a:pt x="3792823" y="1069454"/>
                    <a:pt x="3796407" y="1069147"/>
                    <a:pt x="3800738" y="1070530"/>
                  </a:cubicBezTo>
                  <a:close/>
                  <a:moveTo>
                    <a:pt x="1585175" y="1051297"/>
                  </a:moveTo>
                  <a:cubicBezTo>
                    <a:pt x="1604845" y="1047695"/>
                    <a:pt x="1626076" y="1052706"/>
                    <a:pt x="1646058" y="1066484"/>
                  </a:cubicBezTo>
                  <a:cubicBezTo>
                    <a:pt x="1658547" y="1076505"/>
                    <a:pt x="1674783" y="1084021"/>
                    <a:pt x="1694766" y="1096546"/>
                  </a:cubicBezTo>
                  <a:cubicBezTo>
                    <a:pt x="1697263" y="1100304"/>
                    <a:pt x="1699761" y="1109072"/>
                    <a:pt x="1702259" y="1116588"/>
                  </a:cubicBezTo>
                  <a:cubicBezTo>
                    <a:pt x="1696014" y="1164186"/>
                    <a:pt x="1657299" y="1182975"/>
                    <a:pt x="1628574" y="1208027"/>
                  </a:cubicBezTo>
                  <a:cubicBezTo>
                    <a:pt x="1608591" y="1206774"/>
                    <a:pt x="1592356" y="1206774"/>
                    <a:pt x="1571124" y="1205522"/>
                  </a:cubicBezTo>
                  <a:cubicBezTo>
                    <a:pt x="1561133" y="1195501"/>
                    <a:pt x="1548644" y="1184228"/>
                    <a:pt x="1536155" y="1171702"/>
                  </a:cubicBezTo>
                  <a:cubicBezTo>
                    <a:pt x="1534906" y="1172954"/>
                    <a:pt x="1533657" y="1172954"/>
                    <a:pt x="1533657" y="1175459"/>
                  </a:cubicBezTo>
                  <a:cubicBezTo>
                    <a:pt x="1526164" y="1159176"/>
                    <a:pt x="1519919" y="1141640"/>
                    <a:pt x="1511177" y="1124103"/>
                  </a:cubicBezTo>
                  <a:cubicBezTo>
                    <a:pt x="1517421" y="1114083"/>
                    <a:pt x="1526164" y="1100304"/>
                    <a:pt x="1533657" y="1087778"/>
                  </a:cubicBezTo>
                  <a:cubicBezTo>
                    <a:pt x="1547395" y="1067111"/>
                    <a:pt x="1565504" y="1054898"/>
                    <a:pt x="1585175" y="1051297"/>
                  </a:cubicBezTo>
                  <a:close/>
                  <a:moveTo>
                    <a:pt x="4396002" y="1033359"/>
                  </a:moveTo>
                  <a:lnTo>
                    <a:pt x="4398200" y="1033359"/>
                  </a:lnTo>
                  <a:cubicBezTo>
                    <a:pt x="4399300" y="1038069"/>
                    <a:pt x="4400399" y="1042779"/>
                    <a:pt x="4400399" y="1047488"/>
                  </a:cubicBezTo>
                  <a:cubicBezTo>
                    <a:pt x="4399300" y="1047488"/>
                    <a:pt x="4398200" y="1047488"/>
                    <a:pt x="4397101" y="1048666"/>
                  </a:cubicBezTo>
                  <a:cubicBezTo>
                    <a:pt x="4396002" y="1043956"/>
                    <a:pt x="4396002" y="1039246"/>
                    <a:pt x="4396002" y="1033359"/>
                  </a:cubicBezTo>
                  <a:close/>
                  <a:moveTo>
                    <a:pt x="2456475" y="1012031"/>
                  </a:moveTo>
                  <a:cubicBezTo>
                    <a:pt x="2457849" y="1012031"/>
                    <a:pt x="2459222" y="1012031"/>
                    <a:pt x="2459222" y="1012031"/>
                  </a:cubicBezTo>
                  <a:lnTo>
                    <a:pt x="2460595" y="1015693"/>
                  </a:lnTo>
                  <a:cubicBezTo>
                    <a:pt x="2460595" y="1015693"/>
                    <a:pt x="2459222" y="1015693"/>
                    <a:pt x="2457849" y="1015693"/>
                  </a:cubicBezTo>
                  <a:cubicBezTo>
                    <a:pt x="2456475" y="1013862"/>
                    <a:pt x="2456475" y="1012031"/>
                    <a:pt x="2456475" y="1012031"/>
                  </a:cubicBezTo>
                  <a:close/>
                  <a:moveTo>
                    <a:pt x="2107071" y="1007453"/>
                  </a:moveTo>
                  <a:lnTo>
                    <a:pt x="2108902" y="1007453"/>
                  </a:lnTo>
                  <a:lnTo>
                    <a:pt x="2105240" y="1010202"/>
                  </a:lnTo>
                  <a:close/>
                  <a:moveTo>
                    <a:pt x="2125392" y="1006537"/>
                  </a:moveTo>
                  <a:lnTo>
                    <a:pt x="2111259" y="1010202"/>
                  </a:lnTo>
                  <a:lnTo>
                    <a:pt x="2110082" y="1010202"/>
                  </a:lnTo>
                  <a:cubicBezTo>
                    <a:pt x="2115970" y="1008369"/>
                    <a:pt x="2120681" y="1006537"/>
                    <a:pt x="2125392" y="1006537"/>
                  </a:cubicBezTo>
                  <a:close/>
                  <a:moveTo>
                    <a:pt x="1868791" y="994999"/>
                  </a:moveTo>
                  <a:cubicBezTo>
                    <a:pt x="1885742" y="997571"/>
                    <a:pt x="1901482" y="1000143"/>
                    <a:pt x="1922065" y="1004002"/>
                  </a:cubicBezTo>
                  <a:cubicBezTo>
                    <a:pt x="1908746" y="1024580"/>
                    <a:pt x="1900271" y="1037441"/>
                    <a:pt x="1891796" y="1054161"/>
                  </a:cubicBezTo>
                  <a:cubicBezTo>
                    <a:pt x="1878477" y="1043872"/>
                    <a:pt x="1866369" y="1034869"/>
                    <a:pt x="1851840" y="1024580"/>
                  </a:cubicBezTo>
                  <a:cubicBezTo>
                    <a:pt x="1857894" y="1013005"/>
                    <a:pt x="1863948" y="1005288"/>
                    <a:pt x="1868791" y="994999"/>
                  </a:cubicBezTo>
                  <a:close/>
                  <a:moveTo>
                    <a:pt x="2119110" y="978228"/>
                  </a:moveTo>
                  <a:cubicBezTo>
                    <a:pt x="2120681" y="979227"/>
                    <a:pt x="2122251" y="979227"/>
                    <a:pt x="2125391" y="979227"/>
                  </a:cubicBezTo>
                  <a:cubicBezTo>
                    <a:pt x="2125391" y="982225"/>
                    <a:pt x="2123821" y="985222"/>
                    <a:pt x="2122251" y="988220"/>
                  </a:cubicBezTo>
                  <a:cubicBezTo>
                    <a:pt x="2120681" y="987221"/>
                    <a:pt x="2119110" y="987221"/>
                    <a:pt x="2115970" y="987221"/>
                  </a:cubicBezTo>
                  <a:close/>
                  <a:moveTo>
                    <a:pt x="887770" y="963033"/>
                  </a:moveTo>
                  <a:cubicBezTo>
                    <a:pt x="890690" y="963033"/>
                    <a:pt x="893781" y="963360"/>
                    <a:pt x="895841" y="963360"/>
                  </a:cubicBezTo>
                  <a:cubicBezTo>
                    <a:pt x="897214" y="965976"/>
                    <a:pt x="898588" y="967285"/>
                    <a:pt x="899962" y="971210"/>
                  </a:cubicBezTo>
                  <a:cubicBezTo>
                    <a:pt x="895841" y="975135"/>
                    <a:pt x="890346" y="979061"/>
                    <a:pt x="880730" y="988220"/>
                  </a:cubicBezTo>
                  <a:cubicBezTo>
                    <a:pt x="880730" y="975135"/>
                    <a:pt x="879356" y="969902"/>
                    <a:pt x="880730" y="964668"/>
                  </a:cubicBezTo>
                  <a:cubicBezTo>
                    <a:pt x="882104" y="963360"/>
                    <a:pt x="884851" y="963033"/>
                    <a:pt x="887770" y="963033"/>
                  </a:cubicBezTo>
                  <a:close/>
                  <a:moveTo>
                    <a:pt x="1654140" y="885984"/>
                  </a:moveTo>
                  <a:cubicBezTo>
                    <a:pt x="1660402" y="885685"/>
                    <a:pt x="1668313" y="885909"/>
                    <a:pt x="1678860" y="886209"/>
                  </a:cubicBezTo>
                  <a:cubicBezTo>
                    <a:pt x="1682582" y="898198"/>
                    <a:pt x="1686305" y="907790"/>
                    <a:pt x="1691268" y="923377"/>
                  </a:cubicBezTo>
                  <a:cubicBezTo>
                    <a:pt x="1675137" y="931769"/>
                    <a:pt x="1660247" y="940162"/>
                    <a:pt x="1642875" y="949754"/>
                  </a:cubicBezTo>
                  <a:cubicBezTo>
                    <a:pt x="1631708" y="935366"/>
                    <a:pt x="1623022" y="924576"/>
                    <a:pt x="1615577" y="914984"/>
                  </a:cubicBezTo>
                  <a:cubicBezTo>
                    <a:pt x="1631398" y="892504"/>
                    <a:pt x="1635353" y="886883"/>
                    <a:pt x="1654140" y="885984"/>
                  </a:cubicBezTo>
                  <a:close/>
                  <a:moveTo>
                    <a:pt x="4240886" y="772299"/>
                  </a:moveTo>
                  <a:lnTo>
                    <a:pt x="4241037" y="772727"/>
                  </a:lnTo>
                  <a:lnTo>
                    <a:pt x="4241037" y="773905"/>
                  </a:lnTo>
                  <a:close/>
                  <a:moveTo>
                    <a:pt x="4238040" y="742110"/>
                  </a:moveTo>
                  <a:lnTo>
                    <a:pt x="4240886" y="772299"/>
                  </a:lnTo>
                  <a:lnTo>
                    <a:pt x="4231045" y="744465"/>
                  </a:lnTo>
                  <a:cubicBezTo>
                    <a:pt x="4233044" y="743288"/>
                    <a:pt x="4236041" y="743288"/>
                    <a:pt x="4238040" y="742110"/>
                  </a:cubicBezTo>
                  <a:close/>
                  <a:moveTo>
                    <a:pt x="4096788" y="675386"/>
                  </a:moveTo>
                  <a:cubicBezTo>
                    <a:pt x="4097245" y="674601"/>
                    <a:pt x="4097245" y="674993"/>
                    <a:pt x="4096330" y="677348"/>
                  </a:cubicBezTo>
                  <a:lnTo>
                    <a:pt x="4096330" y="680489"/>
                  </a:lnTo>
                  <a:lnTo>
                    <a:pt x="4094499" y="680489"/>
                  </a:lnTo>
                  <a:lnTo>
                    <a:pt x="4096330" y="676406"/>
                  </a:lnTo>
                  <a:close/>
                  <a:moveTo>
                    <a:pt x="1960631" y="648730"/>
                  </a:moveTo>
                  <a:cubicBezTo>
                    <a:pt x="1974539" y="675420"/>
                    <a:pt x="1993505" y="698471"/>
                    <a:pt x="1969482" y="731227"/>
                  </a:cubicBezTo>
                  <a:cubicBezTo>
                    <a:pt x="1942930" y="733654"/>
                    <a:pt x="1911320" y="737293"/>
                    <a:pt x="1878446" y="740933"/>
                  </a:cubicBezTo>
                  <a:cubicBezTo>
                    <a:pt x="1869596" y="727588"/>
                    <a:pt x="1862009" y="715456"/>
                    <a:pt x="1851894" y="702111"/>
                  </a:cubicBezTo>
                  <a:cubicBezTo>
                    <a:pt x="1855688" y="685126"/>
                    <a:pt x="1859481" y="668141"/>
                    <a:pt x="1863274" y="649943"/>
                  </a:cubicBezTo>
                  <a:cubicBezTo>
                    <a:pt x="1897412" y="648730"/>
                    <a:pt x="1930286" y="648730"/>
                    <a:pt x="1960631" y="648730"/>
                  </a:cubicBezTo>
                  <a:close/>
                  <a:moveTo>
                    <a:pt x="2839397" y="614032"/>
                  </a:moveTo>
                  <a:cubicBezTo>
                    <a:pt x="2856836" y="615277"/>
                    <a:pt x="2849362" y="631462"/>
                    <a:pt x="2848116" y="641423"/>
                  </a:cubicBezTo>
                  <a:cubicBezTo>
                    <a:pt x="2848116" y="656363"/>
                    <a:pt x="2863064" y="657608"/>
                    <a:pt x="2870538" y="666323"/>
                  </a:cubicBezTo>
                  <a:cubicBezTo>
                    <a:pt x="2873029" y="668813"/>
                    <a:pt x="2874275" y="668813"/>
                    <a:pt x="2878012" y="668813"/>
                  </a:cubicBezTo>
                  <a:cubicBezTo>
                    <a:pt x="2880503" y="652628"/>
                    <a:pt x="2869292" y="632707"/>
                    <a:pt x="2891714" y="622747"/>
                  </a:cubicBezTo>
                  <a:cubicBezTo>
                    <a:pt x="2899188" y="625237"/>
                    <a:pt x="2904170" y="630217"/>
                    <a:pt x="2907907" y="636442"/>
                  </a:cubicBezTo>
                  <a:cubicBezTo>
                    <a:pt x="2914135" y="645158"/>
                    <a:pt x="2919118" y="652628"/>
                    <a:pt x="2925346" y="660098"/>
                  </a:cubicBezTo>
                  <a:cubicBezTo>
                    <a:pt x="2941540" y="671303"/>
                    <a:pt x="2983891" y="646403"/>
                    <a:pt x="2970189" y="697449"/>
                  </a:cubicBezTo>
                  <a:cubicBezTo>
                    <a:pt x="2980155" y="683753"/>
                    <a:pt x="2990120" y="682508"/>
                    <a:pt x="3000085" y="681263"/>
                  </a:cubicBezTo>
                  <a:cubicBezTo>
                    <a:pt x="2997594" y="673793"/>
                    <a:pt x="2993857" y="681263"/>
                    <a:pt x="2992611" y="680018"/>
                  </a:cubicBezTo>
                  <a:cubicBezTo>
                    <a:pt x="2973926" y="678773"/>
                    <a:pt x="2972681" y="667568"/>
                    <a:pt x="2982646" y="656363"/>
                  </a:cubicBezTo>
                  <a:cubicBezTo>
                    <a:pt x="2993857" y="645158"/>
                    <a:pt x="3006313" y="628972"/>
                    <a:pt x="3024998" y="642668"/>
                  </a:cubicBezTo>
                  <a:cubicBezTo>
                    <a:pt x="3033717" y="647648"/>
                    <a:pt x="3041191" y="656363"/>
                    <a:pt x="3043683" y="667568"/>
                  </a:cubicBezTo>
                  <a:cubicBezTo>
                    <a:pt x="3046174" y="673793"/>
                    <a:pt x="3046174" y="681263"/>
                    <a:pt x="3044928" y="689979"/>
                  </a:cubicBezTo>
                  <a:cubicBezTo>
                    <a:pt x="3042437" y="709899"/>
                    <a:pt x="3057385" y="717369"/>
                    <a:pt x="3071087" y="723594"/>
                  </a:cubicBezTo>
                  <a:cubicBezTo>
                    <a:pt x="3087280" y="731064"/>
                    <a:pt x="3088526" y="712389"/>
                    <a:pt x="3096000" y="703674"/>
                  </a:cubicBezTo>
                  <a:cubicBezTo>
                    <a:pt x="3110947" y="689979"/>
                    <a:pt x="3124649" y="668813"/>
                    <a:pt x="3147071" y="696204"/>
                  </a:cubicBezTo>
                  <a:cubicBezTo>
                    <a:pt x="3147071" y="704919"/>
                    <a:pt x="3140843" y="707409"/>
                    <a:pt x="3134615" y="711144"/>
                  </a:cubicBezTo>
                  <a:lnTo>
                    <a:pt x="3133783" y="711857"/>
                  </a:lnTo>
                  <a:lnTo>
                    <a:pt x="3132123" y="712389"/>
                  </a:lnTo>
                  <a:cubicBezTo>
                    <a:pt x="3130878" y="714879"/>
                    <a:pt x="3128386" y="716124"/>
                    <a:pt x="3127141" y="717369"/>
                  </a:cubicBezTo>
                  <a:lnTo>
                    <a:pt x="3127187" y="717507"/>
                  </a:lnTo>
                  <a:lnTo>
                    <a:pt x="3125895" y="718614"/>
                  </a:lnTo>
                  <a:cubicBezTo>
                    <a:pt x="3125895" y="717369"/>
                    <a:pt x="3128386" y="721104"/>
                    <a:pt x="3128386" y="721104"/>
                  </a:cubicBezTo>
                  <a:lnTo>
                    <a:pt x="3127187" y="717507"/>
                  </a:lnTo>
                  <a:lnTo>
                    <a:pt x="3133783" y="711857"/>
                  </a:lnTo>
                  <a:lnTo>
                    <a:pt x="3140376" y="709743"/>
                  </a:lnTo>
                  <a:cubicBezTo>
                    <a:pt x="3142400" y="707720"/>
                    <a:pt x="3143957" y="704919"/>
                    <a:pt x="3145825" y="702429"/>
                  </a:cubicBezTo>
                  <a:cubicBezTo>
                    <a:pt x="3158282" y="698694"/>
                    <a:pt x="3168247" y="693714"/>
                    <a:pt x="3173230" y="681263"/>
                  </a:cubicBezTo>
                  <a:cubicBezTo>
                    <a:pt x="3174475" y="677528"/>
                    <a:pt x="3176967" y="675038"/>
                    <a:pt x="3179458" y="672548"/>
                  </a:cubicBezTo>
                  <a:cubicBezTo>
                    <a:pt x="3184440" y="667568"/>
                    <a:pt x="3190669" y="662588"/>
                    <a:pt x="3198143" y="660098"/>
                  </a:cubicBezTo>
                  <a:cubicBezTo>
                    <a:pt x="3203125" y="660098"/>
                    <a:pt x="3208108" y="660098"/>
                    <a:pt x="3213090" y="663833"/>
                  </a:cubicBezTo>
                  <a:cubicBezTo>
                    <a:pt x="3214336" y="667568"/>
                    <a:pt x="3214336" y="671303"/>
                    <a:pt x="3214336" y="673793"/>
                  </a:cubicBezTo>
                  <a:cubicBezTo>
                    <a:pt x="3215581" y="703674"/>
                    <a:pt x="3225547" y="731064"/>
                    <a:pt x="3246723" y="752230"/>
                  </a:cubicBezTo>
                  <a:cubicBezTo>
                    <a:pt x="3254819" y="760634"/>
                    <a:pt x="3260892" y="767326"/>
                    <a:pt x="3264726" y="772967"/>
                  </a:cubicBezTo>
                  <a:lnTo>
                    <a:pt x="3268855" y="785997"/>
                  </a:lnTo>
                  <a:lnTo>
                    <a:pt x="3265923" y="791431"/>
                  </a:lnTo>
                  <a:lnTo>
                    <a:pt x="3259758" y="798787"/>
                  </a:lnTo>
                  <a:lnTo>
                    <a:pt x="3257172" y="800546"/>
                  </a:lnTo>
                  <a:lnTo>
                    <a:pt x="3233021" y="813236"/>
                  </a:lnTo>
                  <a:lnTo>
                    <a:pt x="3230612" y="814564"/>
                  </a:lnTo>
                  <a:lnTo>
                    <a:pt x="3230529" y="814481"/>
                  </a:lnTo>
                  <a:cubicBezTo>
                    <a:pt x="3228038" y="815726"/>
                    <a:pt x="3227727" y="816037"/>
                    <a:pt x="3228505" y="815726"/>
                  </a:cubicBezTo>
                  <a:lnTo>
                    <a:pt x="3230612" y="814564"/>
                  </a:lnTo>
                  <a:lnTo>
                    <a:pt x="3233021" y="816971"/>
                  </a:lnTo>
                  <a:lnTo>
                    <a:pt x="3257172" y="800546"/>
                  </a:lnTo>
                  <a:lnTo>
                    <a:pt x="3259160" y="799502"/>
                  </a:lnTo>
                  <a:lnTo>
                    <a:pt x="3259758" y="798787"/>
                  </a:lnTo>
                  <a:lnTo>
                    <a:pt x="3263227" y="796428"/>
                  </a:lnTo>
                  <a:lnTo>
                    <a:pt x="3265923" y="791431"/>
                  </a:lnTo>
                  <a:lnTo>
                    <a:pt x="3269300" y="787402"/>
                  </a:lnTo>
                  <a:lnTo>
                    <a:pt x="3268855" y="785997"/>
                  </a:lnTo>
                  <a:lnTo>
                    <a:pt x="3280355" y="764680"/>
                  </a:lnTo>
                  <a:cubicBezTo>
                    <a:pt x="3296548" y="758455"/>
                    <a:pt x="3304022" y="768415"/>
                    <a:pt x="3310251" y="778375"/>
                  </a:cubicBezTo>
                  <a:cubicBezTo>
                    <a:pt x="3315233" y="788336"/>
                    <a:pt x="3316479" y="797051"/>
                    <a:pt x="3313987" y="807011"/>
                  </a:cubicBezTo>
                  <a:cubicBezTo>
                    <a:pt x="3312742" y="816971"/>
                    <a:pt x="3290320" y="823196"/>
                    <a:pt x="3310251" y="836892"/>
                  </a:cubicBezTo>
                  <a:cubicBezTo>
                    <a:pt x="3321461" y="846852"/>
                    <a:pt x="3311496" y="856812"/>
                    <a:pt x="3304022" y="864282"/>
                  </a:cubicBezTo>
                  <a:cubicBezTo>
                    <a:pt x="3291566" y="875487"/>
                    <a:pt x="3294057" y="906613"/>
                    <a:pt x="3262916" y="896653"/>
                  </a:cubicBezTo>
                  <a:cubicBezTo>
                    <a:pt x="3252951" y="881713"/>
                    <a:pt x="3244231" y="865527"/>
                    <a:pt x="3228038" y="860547"/>
                  </a:cubicBezTo>
                  <a:cubicBezTo>
                    <a:pt x="3190669" y="849342"/>
                    <a:pt x="3194406" y="816971"/>
                    <a:pt x="3186932" y="787091"/>
                  </a:cubicBezTo>
                  <a:cubicBezTo>
                    <a:pt x="3189423" y="838137"/>
                    <a:pt x="3198143" y="887938"/>
                    <a:pt x="3210599" y="935249"/>
                  </a:cubicBezTo>
                  <a:cubicBezTo>
                    <a:pt x="3213090" y="936494"/>
                    <a:pt x="3209353" y="942719"/>
                    <a:pt x="3213090" y="942719"/>
                  </a:cubicBezTo>
                  <a:cubicBezTo>
                    <a:pt x="3215581" y="941474"/>
                    <a:pt x="3210599" y="936494"/>
                    <a:pt x="3213090" y="932759"/>
                  </a:cubicBezTo>
                  <a:cubicBezTo>
                    <a:pt x="3226792" y="917818"/>
                    <a:pt x="3236757" y="894163"/>
                    <a:pt x="3265407" y="897898"/>
                  </a:cubicBezTo>
                  <a:cubicBezTo>
                    <a:pt x="3275372" y="907858"/>
                    <a:pt x="3286583" y="916573"/>
                    <a:pt x="3285338" y="932759"/>
                  </a:cubicBezTo>
                  <a:lnTo>
                    <a:pt x="3285075" y="934453"/>
                  </a:lnTo>
                  <a:lnTo>
                    <a:pt x="3284092" y="936494"/>
                  </a:lnTo>
                  <a:lnTo>
                    <a:pt x="3283937" y="941770"/>
                  </a:lnTo>
                  <a:lnTo>
                    <a:pt x="3281756" y="955792"/>
                  </a:lnTo>
                  <a:cubicBezTo>
                    <a:pt x="3281600" y="963573"/>
                    <a:pt x="3281600" y="971354"/>
                    <a:pt x="3279109" y="978825"/>
                  </a:cubicBezTo>
                  <a:cubicBezTo>
                    <a:pt x="3283469" y="971977"/>
                    <a:pt x="3283780" y="964818"/>
                    <a:pt x="3283469" y="957659"/>
                  </a:cubicBezTo>
                  <a:lnTo>
                    <a:pt x="3283937" y="941770"/>
                  </a:lnTo>
                  <a:lnTo>
                    <a:pt x="3285075" y="934453"/>
                  </a:lnTo>
                  <a:lnTo>
                    <a:pt x="3292033" y="919997"/>
                  </a:lnTo>
                  <a:cubicBezTo>
                    <a:pt x="3295614" y="915639"/>
                    <a:pt x="3300908" y="913460"/>
                    <a:pt x="3310251" y="916573"/>
                  </a:cubicBezTo>
                  <a:cubicBezTo>
                    <a:pt x="3312742" y="917818"/>
                    <a:pt x="3316479" y="925288"/>
                    <a:pt x="3318970" y="917818"/>
                  </a:cubicBezTo>
                  <a:cubicBezTo>
                    <a:pt x="3320216" y="914083"/>
                    <a:pt x="3318970" y="907858"/>
                    <a:pt x="3318970" y="902878"/>
                  </a:cubicBezTo>
                  <a:cubicBezTo>
                    <a:pt x="3318970" y="895408"/>
                    <a:pt x="3316479" y="886693"/>
                    <a:pt x="3320216" y="884203"/>
                  </a:cubicBezTo>
                  <a:cubicBezTo>
                    <a:pt x="3351357" y="855567"/>
                    <a:pt x="3340146" y="816971"/>
                    <a:pt x="3346374" y="784601"/>
                  </a:cubicBezTo>
                  <a:cubicBezTo>
                    <a:pt x="3348865" y="773395"/>
                    <a:pt x="3346374" y="759700"/>
                    <a:pt x="3365059" y="768415"/>
                  </a:cubicBezTo>
                  <a:cubicBezTo>
                    <a:pt x="3406165" y="787091"/>
                    <a:pt x="3439798" y="769660"/>
                    <a:pt x="3453500" y="723594"/>
                  </a:cubicBezTo>
                  <a:cubicBezTo>
                    <a:pt x="3454745" y="721104"/>
                    <a:pt x="3457237" y="718614"/>
                    <a:pt x="3460974" y="717369"/>
                  </a:cubicBezTo>
                  <a:cubicBezTo>
                    <a:pt x="3467202" y="717369"/>
                    <a:pt x="3472184" y="714879"/>
                    <a:pt x="3470939" y="707409"/>
                  </a:cubicBezTo>
                  <a:cubicBezTo>
                    <a:pt x="3470939" y="702429"/>
                    <a:pt x="3469693" y="697449"/>
                    <a:pt x="3470939" y="692469"/>
                  </a:cubicBezTo>
                  <a:cubicBezTo>
                    <a:pt x="3470939" y="687489"/>
                    <a:pt x="3472184" y="682508"/>
                    <a:pt x="3475921" y="678773"/>
                  </a:cubicBezTo>
                  <a:cubicBezTo>
                    <a:pt x="3477167" y="678773"/>
                    <a:pt x="3479658" y="678773"/>
                    <a:pt x="3480904" y="678773"/>
                  </a:cubicBezTo>
                  <a:cubicBezTo>
                    <a:pt x="3498343" y="696204"/>
                    <a:pt x="3498343" y="738535"/>
                    <a:pt x="3478413" y="758455"/>
                  </a:cubicBezTo>
                  <a:cubicBezTo>
                    <a:pt x="3470939" y="764680"/>
                    <a:pt x="3480904" y="768415"/>
                    <a:pt x="3479658" y="773395"/>
                  </a:cubicBezTo>
                  <a:cubicBezTo>
                    <a:pt x="3482150" y="782110"/>
                    <a:pt x="3474676" y="790826"/>
                    <a:pt x="3483395" y="798296"/>
                  </a:cubicBezTo>
                  <a:cubicBezTo>
                    <a:pt x="3489623" y="804521"/>
                    <a:pt x="3492115" y="811991"/>
                    <a:pt x="3487132" y="821951"/>
                  </a:cubicBezTo>
                  <a:cubicBezTo>
                    <a:pt x="3487132" y="825686"/>
                    <a:pt x="3487132" y="830667"/>
                    <a:pt x="3488378" y="836892"/>
                  </a:cubicBezTo>
                  <a:cubicBezTo>
                    <a:pt x="3492115" y="839382"/>
                    <a:pt x="3499589" y="840627"/>
                    <a:pt x="3499589" y="849342"/>
                  </a:cubicBezTo>
                  <a:lnTo>
                    <a:pt x="3499411" y="849520"/>
                  </a:lnTo>
                  <a:lnTo>
                    <a:pt x="3498343" y="849342"/>
                  </a:lnTo>
                  <a:cubicBezTo>
                    <a:pt x="3498343" y="851832"/>
                    <a:pt x="3497097" y="853077"/>
                    <a:pt x="3494606" y="854322"/>
                  </a:cubicBezTo>
                  <a:lnTo>
                    <a:pt x="3499411" y="849520"/>
                  </a:lnTo>
                  <a:lnTo>
                    <a:pt x="3505817" y="850587"/>
                  </a:lnTo>
                  <a:cubicBezTo>
                    <a:pt x="3526993" y="849342"/>
                    <a:pt x="3526993" y="849342"/>
                    <a:pt x="3529484" y="814481"/>
                  </a:cubicBezTo>
                  <a:cubicBezTo>
                    <a:pt x="3536958" y="843117"/>
                    <a:pt x="3558134" y="850587"/>
                    <a:pt x="3571836" y="866772"/>
                  </a:cubicBezTo>
                  <a:cubicBezTo>
                    <a:pt x="3573082" y="876732"/>
                    <a:pt x="3574327" y="886693"/>
                    <a:pt x="3575573" y="897898"/>
                  </a:cubicBezTo>
                  <a:cubicBezTo>
                    <a:pt x="3578064" y="897898"/>
                    <a:pt x="3580555" y="896653"/>
                    <a:pt x="3583047" y="896653"/>
                  </a:cubicBezTo>
                  <a:cubicBezTo>
                    <a:pt x="3591766" y="906613"/>
                    <a:pt x="3600486" y="914083"/>
                    <a:pt x="3611697" y="900388"/>
                  </a:cubicBezTo>
                  <a:cubicBezTo>
                    <a:pt x="3616679" y="897898"/>
                    <a:pt x="3605468" y="895408"/>
                    <a:pt x="3607960" y="900388"/>
                  </a:cubicBezTo>
                  <a:cubicBezTo>
                    <a:pt x="3609205" y="902878"/>
                    <a:pt x="3602977" y="905368"/>
                    <a:pt x="3599240" y="906613"/>
                  </a:cubicBezTo>
                  <a:cubicBezTo>
                    <a:pt x="3594258" y="905368"/>
                    <a:pt x="3591766" y="901633"/>
                    <a:pt x="3590521" y="897898"/>
                  </a:cubicBezTo>
                  <a:cubicBezTo>
                    <a:pt x="3588029" y="900388"/>
                    <a:pt x="3585538" y="899143"/>
                    <a:pt x="3583047" y="896653"/>
                  </a:cubicBezTo>
                  <a:cubicBezTo>
                    <a:pt x="3580555" y="870507"/>
                    <a:pt x="3617925" y="866772"/>
                    <a:pt x="3616679" y="839382"/>
                  </a:cubicBezTo>
                  <a:cubicBezTo>
                    <a:pt x="3616679" y="838137"/>
                    <a:pt x="3630381" y="843117"/>
                    <a:pt x="3629136" y="851832"/>
                  </a:cubicBezTo>
                  <a:cubicBezTo>
                    <a:pt x="3625399" y="868017"/>
                    <a:pt x="3632873" y="884203"/>
                    <a:pt x="3630381" y="899143"/>
                  </a:cubicBezTo>
                  <a:cubicBezTo>
                    <a:pt x="3626644" y="917818"/>
                    <a:pt x="3635364" y="929024"/>
                    <a:pt x="3652803" y="935249"/>
                  </a:cubicBezTo>
                  <a:cubicBezTo>
                    <a:pt x="3652803" y="936494"/>
                    <a:pt x="3654049" y="938984"/>
                    <a:pt x="3655294" y="941474"/>
                  </a:cubicBezTo>
                  <a:cubicBezTo>
                    <a:pt x="3649066" y="957659"/>
                    <a:pt x="3655294" y="977580"/>
                    <a:pt x="3646575" y="993765"/>
                  </a:cubicBezTo>
                  <a:cubicBezTo>
                    <a:pt x="3637855" y="1003725"/>
                    <a:pt x="3636610" y="1014930"/>
                    <a:pt x="3637855" y="1027381"/>
                  </a:cubicBezTo>
                  <a:cubicBezTo>
                    <a:pt x="3640347" y="1041076"/>
                    <a:pt x="3641592" y="1056016"/>
                    <a:pt x="3630381" y="1067221"/>
                  </a:cubicBezTo>
                  <a:cubicBezTo>
                    <a:pt x="3626644" y="1069711"/>
                    <a:pt x="3622907" y="1069711"/>
                    <a:pt x="3622907" y="1073447"/>
                  </a:cubicBezTo>
                  <a:cubicBezTo>
                    <a:pt x="3625399" y="1073447"/>
                    <a:pt x="3625399" y="1069711"/>
                    <a:pt x="3627890" y="1069711"/>
                  </a:cubicBezTo>
                  <a:cubicBezTo>
                    <a:pt x="3654048" y="1055705"/>
                    <a:pt x="3650078" y="1073913"/>
                    <a:pt x="3651713" y="1085469"/>
                  </a:cubicBezTo>
                  <a:lnTo>
                    <a:pt x="3653820" y="1088916"/>
                  </a:lnTo>
                  <a:lnTo>
                    <a:pt x="3654049" y="1092122"/>
                  </a:lnTo>
                  <a:lnTo>
                    <a:pt x="3656072" y="1097154"/>
                  </a:lnTo>
                  <a:lnTo>
                    <a:pt x="3653426" y="1118579"/>
                  </a:lnTo>
                  <a:cubicBezTo>
                    <a:pt x="3650311" y="1126049"/>
                    <a:pt x="3645329" y="1132585"/>
                    <a:pt x="3639101" y="1138188"/>
                  </a:cubicBezTo>
                  <a:cubicBezTo>
                    <a:pt x="3636610" y="1139433"/>
                    <a:pt x="3634118" y="1138188"/>
                    <a:pt x="3631627" y="1136943"/>
                  </a:cubicBezTo>
                  <a:cubicBezTo>
                    <a:pt x="3632873" y="1139433"/>
                    <a:pt x="3634118" y="1140678"/>
                    <a:pt x="3637855" y="1140678"/>
                  </a:cubicBezTo>
                  <a:cubicBezTo>
                    <a:pt x="3645329" y="1145658"/>
                    <a:pt x="3659031" y="1146903"/>
                    <a:pt x="3655294" y="1136943"/>
                  </a:cubicBezTo>
                  <a:cubicBezTo>
                    <a:pt x="3651557" y="1124804"/>
                    <a:pt x="3659031" y="1113365"/>
                    <a:pt x="3658272" y="1102627"/>
                  </a:cubicBezTo>
                  <a:lnTo>
                    <a:pt x="3656072" y="1097154"/>
                  </a:lnTo>
                  <a:lnTo>
                    <a:pt x="3656540" y="1093367"/>
                  </a:lnTo>
                  <a:lnTo>
                    <a:pt x="3653820" y="1088916"/>
                  </a:lnTo>
                  <a:lnTo>
                    <a:pt x="3650000" y="1035473"/>
                  </a:lnTo>
                  <a:cubicBezTo>
                    <a:pt x="3649066" y="1016487"/>
                    <a:pt x="3649066" y="997500"/>
                    <a:pt x="3651557" y="978825"/>
                  </a:cubicBezTo>
                  <a:cubicBezTo>
                    <a:pt x="3654049" y="942719"/>
                    <a:pt x="3655294" y="942719"/>
                    <a:pt x="3683944" y="960149"/>
                  </a:cubicBezTo>
                  <a:cubicBezTo>
                    <a:pt x="3688927" y="967619"/>
                    <a:pt x="3690172" y="975090"/>
                    <a:pt x="3688927" y="983805"/>
                  </a:cubicBezTo>
                  <a:cubicBezTo>
                    <a:pt x="3683944" y="999990"/>
                    <a:pt x="3676470" y="1017420"/>
                    <a:pt x="3695155" y="1032361"/>
                  </a:cubicBezTo>
                  <a:cubicBezTo>
                    <a:pt x="3708857" y="1042321"/>
                    <a:pt x="3702629" y="1057261"/>
                    <a:pt x="3695155" y="1067221"/>
                  </a:cubicBezTo>
                  <a:cubicBezTo>
                    <a:pt x="3690172" y="1078427"/>
                    <a:pt x="3685190" y="1085897"/>
                    <a:pt x="3700137" y="1092122"/>
                  </a:cubicBezTo>
                  <a:cubicBezTo>
                    <a:pt x="3715085" y="1110797"/>
                    <a:pt x="3708857" y="1134453"/>
                    <a:pt x="3713840" y="1155618"/>
                  </a:cubicBezTo>
                  <a:cubicBezTo>
                    <a:pt x="3712594" y="1158108"/>
                    <a:pt x="3711348" y="1161843"/>
                    <a:pt x="3711348" y="1165578"/>
                  </a:cubicBezTo>
                  <a:cubicBezTo>
                    <a:pt x="3717576" y="1186744"/>
                    <a:pt x="3732524" y="1205419"/>
                    <a:pt x="3730033" y="1232810"/>
                  </a:cubicBezTo>
                  <a:cubicBezTo>
                    <a:pt x="3748718" y="1187989"/>
                    <a:pt x="3758683" y="1186744"/>
                    <a:pt x="3788578" y="1219115"/>
                  </a:cubicBezTo>
                  <a:cubicBezTo>
                    <a:pt x="3796052" y="1226585"/>
                    <a:pt x="3802280" y="1226585"/>
                    <a:pt x="3809754" y="1222850"/>
                  </a:cubicBezTo>
                  <a:cubicBezTo>
                    <a:pt x="3822211" y="1217870"/>
                    <a:pt x="3832176" y="1209154"/>
                    <a:pt x="3833421" y="1194214"/>
                  </a:cubicBezTo>
                  <a:cubicBezTo>
                    <a:pt x="3835913" y="1166823"/>
                    <a:pt x="3835913" y="1138188"/>
                    <a:pt x="3833421" y="1110797"/>
                  </a:cubicBezTo>
                  <a:cubicBezTo>
                    <a:pt x="3834667" y="1103327"/>
                    <a:pt x="3837158" y="1095857"/>
                    <a:pt x="3844632" y="1092122"/>
                  </a:cubicBezTo>
                  <a:lnTo>
                    <a:pt x="3850465" y="1092770"/>
                  </a:lnTo>
                  <a:lnTo>
                    <a:pt x="3851158" y="1091169"/>
                  </a:lnTo>
                  <a:cubicBezTo>
                    <a:pt x="3854914" y="1088691"/>
                    <a:pt x="3858669" y="1088691"/>
                    <a:pt x="3863676" y="1088691"/>
                  </a:cubicBezTo>
                  <a:cubicBezTo>
                    <a:pt x="3869935" y="1087452"/>
                    <a:pt x="3862424" y="1084974"/>
                    <a:pt x="3862424" y="1082497"/>
                  </a:cubicBezTo>
                  <a:cubicBezTo>
                    <a:pt x="3862424" y="1078780"/>
                    <a:pt x="3862424" y="1076302"/>
                    <a:pt x="3863676" y="1072585"/>
                  </a:cubicBezTo>
                  <a:cubicBezTo>
                    <a:pt x="3869935" y="1068869"/>
                    <a:pt x="3876194" y="1066391"/>
                    <a:pt x="3882453" y="1066391"/>
                  </a:cubicBezTo>
                  <a:cubicBezTo>
                    <a:pt x="3886208" y="1067630"/>
                    <a:pt x="3889964" y="1070107"/>
                    <a:pt x="3892467" y="1071346"/>
                  </a:cubicBezTo>
                  <a:cubicBezTo>
                    <a:pt x="3893719" y="1075063"/>
                    <a:pt x="3896223" y="1077541"/>
                    <a:pt x="3897475" y="1081258"/>
                  </a:cubicBezTo>
                  <a:cubicBezTo>
                    <a:pt x="3898726" y="1084974"/>
                    <a:pt x="3899978" y="1087452"/>
                    <a:pt x="3901230" y="1091169"/>
                  </a:cubicBezTo>
                  <a:cubicBezTo>
                    <a:pt x="3907489" y="1108514"/>
                    <a:pt x="3917503" y="1122142"/>
                    <a:pt x="3933777" y="1132053"/>
                  </a:cubicBezTo>
                  <a:cubicBezTo>
                    <a:pt x="3937532" y="1135770"/>
                    <a:pt x="3941287" y="1139487"/>
                    <a:pt x="3940036" y="1145681"/>
                  </a:cubicBezTo>
                  <a:cubicBezTo>
                    <a:pt x="3930021" y="1172937"/>
                    <a:pt x="3955057" y="1198955"/>
                    <a:pt x="3945043" y="1221255"/>
                  </a:cubicBezTo>
                  <a:cubicBezTo>
                    <a:pt x="3931273" y="1252228"/>
                    <a:pt x="3960064" y="1244795"/>
                    <a:pt x="3968827" y="1252228"/>
                  </a:cubicBezTo>
                  <a:cubicBezTo>
                    <a:pt x="3977589" y="1260901"/>
                    <a:pt x="3977589" y="1243556"/>
                    <a:pt x="3985100" y="1242317"/>
                  </a:cubicBezTo>
                  <a:cubicBezTo>
                    <a:pt x="3993863" y="1241078"/>
                    <a:pt x="4000122" y="1248511"/>
                    <a:pt x="4006381" y="1252228"/>
                  </a:cubicBezTo>
                  <a:cubicBezTo>
                    <a:pt x="4010136" y="1254706"/>
                    <a:pt x="4013892" y="1257184"/>
                    <a:pt x="4016395" y="1260901"/>
                  </a:cubicBezTo>
                  <a:cubicBezTo>
                    <a:pt x="4018899" y="1263378"/>
                    <a:pt x="4021402" y="1264617"/>
                    <a:pt x="4022654" y="1265856"/>
                  </a:cubicBezTo>
                  <a:cubicBezTo>
                    <a:pt x="4025158" y="1267095"/>
                    <a:pt x="4027661" y="1268334"/>
                    <a:pt x="4030165" y="1270812"/>
                  </a:cubicBezTo>
                  <a:cubicBezTo>
                    <a:pt x="4032668" y="1270812"/>
                    <a:pt x="4035172" y="1272051"/>
                    <a:pt x="4037676" y="1273290"/>
                  </a:cubicBezTo>
                  <a:cubicBezTo>
                    <a:pt x="4040179" y="1275768"/>
                    <a:pt x="4041431" y="1277006"/>
                    <a:pt x="4042683" y="1279484"/>
                  </a:cubicBezTo>
                  <a:cubicBezTo>
                    <a:pt x="4043935" y="1280723"/>
                    <a:pt x="4043935" y="1281962"/>
                    <a:pt x="4043935" y="1283201"/>
                  </a:cubicBezTo>
                  <a:cubicBezTo>
                    <a:pt x="4047690" y="1290635"/>
                    <a:pt x="4052697" y="1295590"/>
                    <a:pt x="4061460" y="1296829"/>
                  </a:cubicBezTo>
                  <a:cubicBezTo>
                    <a:pt x="4065215" y="1288157"/>
                    <a:pt x="4065215" y="1277006"/>
                    <a:pt x="4075230" y="1273290"/>
                  </a:cubicBezTo>
                  <a:cubicBezTo>
                    <a:pt x="4082740" y="1272051"/>
                    <a:pt x="4092755" y="1279484"/>
                    <a:pt x="4100265" y="1279484"/>
                  </a:cubicBezTo>
                  <a:cubicBezTo>
                    <a:pt x="4112783" y="1278245"/>
                    <a:pt x="4094006" y="1263378"/>
                    <a:pt x="4109028" y="1258423"/>
                  </a:cubicBezTo>
                  <a:cubicBezTo>
                    <a:pt x="4126553" y="1252228"/>
                    <a:pt x="4102769" y="1244795"/>
                    <a:pt x="4107776" y="1238600"/>
                  </a:cubicBezTo>
                  <a:cubicBezTo>
                    <a:pt x="4114035" y="1232405"/>
                    <a:pt x="4121546" y="1218777"/>
                    <a:pt x="4130309" y="1223733"/>
                  </a:cubicBezTo>
                  <a:cubicBezTo>
                    <a:pt x="4146582" y="1232405"/>
                    <a:pt x="4145330" y="1213822"/>
                    <a:pt x="4155345" y="1213822"/>
                  </a:cubicBezTo>
                  <a:cubicBezTo>
                    <a:pt x="4159100" y="1216300"/>
                    <a:pt x="4161604" y="1220016"/>
                    <a:pt x="4161604" y="1224972"/>
                  </a:cubicBezTo>
                  <a:cubicBezTo>
                    <a:pt x="4161604" y="1227450"/>
                    <a:pt x="4161604" y="1231167"/>
                    <a:pt x="4160352" y="1233644"/>
                  </a:cubicBezTo>
                  <a:cubicBezTo>
                    <a:pt x="4160352" y="1238600"/>
                    <a:pt x="4161604" y="1242317"/>
                    <a:pt x="4162855" y="1247272"/>
                  </a:cubicBezTo>
                  <a:cubicBezTo>
                    <a:pt x="4164107" y="1249750"/>
                    <a:pt x="4164107" y="1253467"/>
                    <a:pt x="4162855" y="1257184"/>
                  </a:cubicBezTo>
                  <a:cubicBezTo>
                    <a:pt x="4161604" y="1258423"/>
                    <a:pt x="4161604" y="1259662"/>
                    <a:pt x="4161604" y="1260901"/>
                  </a:cubicBezTo>
                  <a:cubicBezTo>
                    <a:pt x="4135316" y="1285679"/>
                    <a:pt x="4159100" y="1317891"/>
                    <a:pt x="4150338" y="1343908"/>
                  </a:cubicBezTo>
                  <a:cubicBezTo>
                    <a:pt x="4150338" y="1348864"/>
                    <a:pt x="4149086" y="1351341"/>
                    <a:pt x="4147834" y="1355058"/>
                  </a:cubicBezTo>
                  <a:cubicBezTo>
                    <a:pt x="4147834" y="1376120"/>
                    <a:pt x="4129057" y="1384792"/>
                    <a:pt x="4119043" y="1400898"/>
                  </a:cubicBezTo>
                  <a:cubicBezTo>
                    <a:pt x="4117791" y="1402137"/>
                    <a:pt x="4116539" y="1403376"/>
                    <a:pt x="4114035" y="1404615"/>
                  </a:cubicBezTo>
                  <a:lnTo>
                    <a:pt x="4109952" y="1404615"/>
                  </a:lnTo>
                  <a:lnTo>
                    <a:pt x="4109955" y="1404623"/>
                  </a:lnTo>
                  <a:cubicBezTo>
                    <a:pt x="4108709" y="1408359"/>
                    <a:pt x="4106218" y="1410849"/>
                    <a:pt x="4103726" y="1413339"/>
                  </a:cubicBezTo>
                  <a:cubicBezTo>
                    <a:pt x="4099989" y="1415829"/>
                    <a:pt x="4099989" y="1418319"/>
                    <a:pt x="4099989" y="1422054"/>
                  </a:cubicBezTo>
                  <a:cubicBezTo>
                    <a:pt x="4101235" y="1424544"/>
                    <a:pt x="4103726" y="1424544"/>
                    <a:pt x="4104972" y="1422054"/>
                  </a:cubicBezTo>
                  <a:cubicBezTo>
                    <a:pt x="4126148" y="1420809"/>
                    <a:pt x="4122411" y="1436994"/>
                    <a:pt x="4123657" y="1448199"/>
                  </a:cubicBezTo>
                  <a:cubicBezTo>
                    <a:pt x="4126148" y="1463140"/>
                    <a:pt x="4131131" y="1463140"/>
                    <a:pt x="4141096" y="1456915"/>
                  </a:cubicBezTo>
                  <a:cubicBezTo>
                    <a:pt x="4142342" y="1458160"/>
                    <a:pt x="4143587" y="1458160"/>
                    <a:pt x="4146079" y="1459405"/>
                  </a:cubicBezTo>
                  <a:cubicBezTo>
                    <a:pt x="4147324" y="1463140"/>
                    <a:pt x="4149816" y="1468120"/>
                    <a:pt x="4154798" y="1468120"/>
                  </a:cubicBezTo>
                  <a:cubicBezTo>
                    <a:pt x="4156044" y="1469365"/>
                    <a:pt x="4157289" y="1470610"/>
                    <a:pt x="4159781" y="1470610"/>
                  </a:cubicBezTo>
                  <a:cubicBezTo>
                    <a:pt x="4169746" y="1496755"/>
                    <a:pt x="4179711" y="1522901"/>
                    <a:pt x="4194659" y="1547801"/>
                  </a:cubicBezTo>
                  <a:cubicBezTo>
                    <a:pt x="4203378" y="1561497"/>
                    <a:pt x="4202133" y="1583907"/>
                    <a:pt x="4214589" y="1598848"/>
                  </a:cubicBezTo>
                  <a:cubicBezTo>
                    <a:pt x="4194659" y="1620013"/>
                    <a:pt x="4217080" y="1641178"/>
                    <a:pt x="4214589" y="1662344"/>
                  </a:cubicBezTo>
                  <a:cubicBezTo>
                    <a:pt x="4218326" y="1664834"/>
                    <a:pt x="4220817" y="1667324"/>
                    <a:pt x="4224554" y="1669814"/>
                  </a:cubicBezTo>
                  <a:cubicBezTo>
                    <a:pt x="4214589" y="1679774"/>
                    <a:pt x="4217080" y="1694715"/>
                    <a:pt x="4204624" y="1703430"/>
                  </a:cubicBezTo>
                  <a:cubicBezTo>
                    <a:pt x="4187185" y="1715880"/>
                    <a:pt x="4195904" y="1729575"/>
                    <a:pt x="4200887" y="1744516"/>
                  </a:cubicBezTo>
                  <a:cubicBezTo>
                    <a:pt x="4214589" y="1750741"/>
                    <a:pt x="4208361" y="1759456"/>
                    <a:pt x="4202133" y="1765681"/>
                  </a:cubicBezTo>
                  <a:cubicBezTo>
                    <a:pt x="4193413" y="1775641"/>
                    <a:pt x="4188431" y="1788091"/>
                    <a:pt x="4192167" y="1801787"/>
                  </a:cubicBezTo>
                  <a:cubicBezTo>
                    <a:pt x="4189676" y="1804277"/>
                    <a:pt x="4188431" y="1808012"/>
                    <a:pt x="4185939" y="1810502"/>
                  </a:cubicBezTo>
                  <a:cubicBezTo>
                    <a:pt x="4187185" y="1815482"/>
                    <a:pt x="4187185" y="1821707"/>
                    <a:pt x="4187185" y="1825442"/>
                  </a:cubicBezTo>
                  <a:cubicBezTo>
                    <a:pt x="4161026" y="1860303"/>
                    <a:pt x="4148570" y="1897654"/>
                    <a:pt x="4139850" y="1938740"/>
                  </a:cubicBezTo>
                  <a:cubicBezTo>
                    <a:pt x="4138605" y="1946210"/>
                    <a:pt x="4138605" y="1954925"/>
                    <a:pt x="4133622" y="1961150"/>
                  </a:cubicBezTo>
                  <a:cubicBezTo>
                    <a:pt x="4126148" y="1971110"/>
                    <a:pt x="4117429" y="1976090"/>
                    <a:pt x="4136113" y="1986051"/>
                  </a:cubicBezTo>
                  <a:cubicBezTo>
                    <a:pt x="4148570" y="1993521"/>
                    <a:pt x="4144833" y="2014686"/>
                    <a:pt x="4141096" y="2029627"/>
                  </a:cubicBezTo>
                  <a:cubicBezTo>
                    <a:pt x="4139850" y="2033362"/>
                    <a:pt x="4137359" y="2035852"/>
                    <a:pt x="4134868" y="2038342"/>
                  </a:cubicBezTo>
                  <a:cubicBezTo>
                    <a:pt x="4128640" y="2048302"/>
                    <a:pt x="4118674" y="2053282"/>
                    <a:pt x="4109955" y="2059507"/>
                  </a:cubicBezTo>
                  <a:cubicBezTo>
                    <a:pt x="4071340" y="2074447"/>
                    <a:pt x="4081305" y="2111798"/>
                    <a:pt x="4073831" y="2141679"/>
                  </a:cubicBezTo>
                  <a:cubicBezTo>
                    <a:pt x="4072585" y="2154129"/>
                    <a:pt x="4081305" y="2161599"/>
                    <a:pt x="4088779" y="2169069"/>
                  </a:cubicBezTo>
                  <a:cubicBezTo>
                    <a:pt x="4092516" y="2174050"/>
                    <a:pt x="4093761" y="2179030"/>
                    <a:pt x="4093761" y="2182765"/>
                  </a:cubicBezTo>
                  <a:cubicBezTo>
                    <a:pt x="4092516" y="2186500"/>
                    <a:pt x="4091270" y="2187745"/>
                    <a:pt x="4088779" y="2190235"/>
                  </a:cubicBezTo>
                  <a:cubicBezTo>
                    <a:pt x="4086287" y="2192725"/>
                    <a:pt x="4085042" y="2187745"/>
                    <a:pt x="4083796" y="2188990"/>
                  </a:cubicBezTo>
                  <a:cubicBezTo>
                    <a:pt x="4081305" y="2190235"/>
                    <a:pt x="4082550" y="2191480"/>
                    <a:pt x="4086287" y="2192725"/>
                  </a:cubicBezTo>
                  <a:cubicBezTo>
                    <a:pt x="4087533" y="2193970"/>
                    <a:pt x="4088779" y="2197705"/>
                    <a:pt x="4088779" y="2200195"/>
                  </a:cubicBezTo>
                  <a:cubicBezTo>
                    <a:pt x="4090024" y="2203930"/>
                    <a:pt x="4090024" y="2206420"/>
                    <a:pt x="4088779" y="2210155"/>
                  </a:cubicBezTo>
                  <a:cubicBezTo>
                    <a:pt x="4087533" y="2211400"/>
                    <a:pt x="4086287" y="2211400"/>
                    <a:pt x="4086287" y="2213890"/>
                  </a:cubicBezTo>
                  <a:cubicBezTo>
                    <a:pt x="4083796" y="2213890"/>
                    <a:pt x="4082550" y="2215135"/>
                    <a:pt x="4081305" y="2216380"/>
                  </a:cubicBezTo>
                  <a:cubicBezTo>
                    <a:pt x="4076322" y="2215135"/>
                    <a:pt x="4073831" y="2212645"/>
                    <a:pt x="4070094" y="2211400"/>
                  </a:cubicBezTo>
                  <a:lnTo>
                    <a:pt x="4067603" y="2213890"/>
                  </a:lnTo>
                  <a:lnTo>
                    <a:pt x="4070094" y="2216380"/>
                  </a:lnTo>
                  <a:cubicBezTo>
                    <a:pt x="4065111" y="2236301"/>
                    <a:pt x="4056392" y="2252486"/>
                    <a:pt x="4047672" y="2271162"/>
                  </a:cubicBezTo>
                  <a:cubicBezTo>
                    <a:pt x="4050164" y="2272407"/>
                    <a:pt x="4052655" y="2273652"/>
                    <a:pt x="4055146" y="2274897"/>
                  </a:cubicBezTo>
                  <a:cubicBezTo>
                    <a:pt x="4072585" y="2289837"/>
                    <a:pt x="4063866" y="2307267"/>
                    <a:pt x="4057638" y="2322208"/>
                  </a:cubicBezTo>
                  <a:cubicBezTo>
                    <a:pt x="4051409" y="2337148"/>
                    <a:pt x="4052655" y="2349598"/>
                    <a:pt x="4066357" y="2358313"/>
                  </a:cubicBezTo>
                  <a:cubicBezTo>
                    <a:pt x="4072585" y="2370764"/>
                    <a:pt x="4068848" y="2381969"/>
                    <a:pt x="4061375" y="2391929"/>
                  </a:cubicBezTo>
                  <a:cubicBezTo>
                    <a:pt x="4056392" y="2393174"/>
                    <a:pt x="4052655" y="2395664"/>
                    <a:pt x="4053901" y="2401889"/>
                  </a:cubicBezTo>
                  <a:cubicBezTo>
                    <a:pt x="4046427" y="2418075"/>
                    <a:pt x="4020268" y="2403134"/>
                    <a:pt x="4015286" y="2424300"/>
                  </a:cubicBezTo>
                  <a:cubicBezTo>
                    <a:pt x="3984145" y="2431770"/>
                    <a:pt x="3972934" y="2452935"/>
                    <a:pt x="3977916" y="2482816"/>
                  </a:cubicBezTo>
                  <a:cubicBezTo>
                    <a:pt x="3979162" y="2516432"/>
                    <a:pt x="3999092" y="2552537"/>
                    <a:pt x="3962969" y="2578683"/>
                  </a:cubicBezTo>
                  <a:cubicBezTo>
                    <a:pt x="3929336" y="2586153"/>
                    <a:pt x="3913143" y="2608564"/>
                    <a:pt x="3918125" y="2642179"/>
                  </a:cubicBezTo>
                  <a:cubicBezTo>
                    <a:pt x="3918125" y="2652140"/>
                    <a:pt x="3924354" y="2664590"/>
                    <a:pt x="3910651" y="2669570"/>
                  </a:cubicBezTo>
                  <a:cubicBezTo>
                    <a:pt x="3898195" y="2674550"/>
                    <a:pt x="3890721" y="2667080"/>
                    <a:pt x="3885739" y="2654630"/>
                  </a:cubicBezTo>
                  <a:cubicBezTo>
                    <a:pt x="3891967" y="2688245"/>
                    <a:pt x="3875773" y="2703186"/>
                    <a:pt x="3848369" y="2713146"/>
                  </a:cubicBezTo>
                  <a:cubicBezTo>
                    <a:pt x="3828439" y="2719371"/>
                    <a:pt x="3832176" y="2700696"/>
                    <a:pt x="3818474" y="2689490"/>
                  </a:cubicBezTo>
                  <a:cubicBezTo>
                    <a:pt x="3829685" y="2726841"/>
                    <a:pt x="3807263" y="2756722"/>
                    <a:pt x="3815982" y="2790337"/>
                  </a:cubicBezTo>
                  <a:cubicBezTo>
                    <a:pt x="3819719" y="2800298"/>
                    <a:pt x="3812245" y="2807768"/>
                    <a:pt x="3801035" y="2809013"/>
                  </a:cubicBezTo>
                  <a:cubicBezTo>
                    <a:pt x="3794806" y="2804033"/>
                    <a:pt x="3794806" y="2797808"/>
                    <a:pt x="3796052" y="2790337"/>
                  </a:cubicBezTo>
                  <a:cubicBezTo>
                    <a:pt x="3792315" y="2797808"/>
                    <a:pt x="3793561" y="2806523"/>
                    <a:pt x="3788578" y="2811503"/>
                  </a:cubicBezTo>
                  <a:cubicBezTo>
                    <a:pt x="3747472" y="2843874"/>
                    <a:pt x="3720068" y="2886204"/>
                    <a:pt x="3697646" y="2931025"/>
                  </a:cubicBezTo>
                  <a:cubicBezTo>
                    <a:pt x="3696401" y="2934760"/>
                    <a:pt x="3688927" y="2931025"/>
                    <a:pt x="3692664" y="2938496"/>
                  </a:cubicBezTo>
                  <a:cubicBezTo>
                    <a:pt x="3692664" y="2944721"/>
                    <a:pt x="3692664" y="2952191"/>
                    <a:pt x="3692664" y="2958416"/>
                  </a:cubicBezTo>
                  <a:cubicBezTo>
                    <a:pt x="3691418" y="2964641"/>
                    <a:pt x="3690172" y="2970866"/>
                    <a:pt x="3686435" y="2975846"/>
                  </a:cubicBezTo>
                  <a:cubicBezTo>
                    <a:pt x="3682698" y="2980826"/>
                    <a:pt x="3680207" y="2983316"/>
                    <a:pt x="3676470" y="2987052"/>
                  </a:cubicBezTo>
                  <a:cubicBezTo>
                    <a:pt x="3675225" y="2989542"/>
                    <a:pt x="3671488" y="2992032"/>
                    <a:pt x="3668996" y="2992032"/>
                  </a:cubicBezTo>
                  <a:cubicBezTo>
                    <a:pt x="3662768" y="2990787"/>
                    <a:pt x="3656540" y="2994522"/>
                    <a:pt x="3651557" y="2995767"/>
                  </a:cubicBezTo>
                  <a:cubicBezTo>
                    <a:pt x="3635364" y="2985807"/>
                    <a:pt x="3622907" y="2974601"/>
                    <a:pt x="3626644" y="2954681"/>
                  </a:cubicBezTo>
                  <a:cubicBezTo>
                    <a:pt x="3619171" y="2958416"/>
                    <a:pt x="3617925" y="2970866"/>
                    <a:pt x="3607960" y="2978336"/>
                  </a:cubicBezTo>
                  <a:cubicBezTo>
                    <a:pt x="3605468" y="2980826"/>
                    <a:pt x="3604223" y="2983316"/>
                    <a:pt x="3601731" y="2985807"/>
                  </a:cubicBezTo>
                  <a:cubicBezTo>
                    <a:pt x="3583047" y="3015687"/>
                    <a:pt x="3596749" y="3053038"/>
                    <a:pt x="3579310" y="3081674"/>
                  </a:cubicBezTo>
                  <a:cubicBezTo>
                    <a:pt x="3577441" y="3087276"/>
                    <a:pt x="3574950" y="3087899"/>
                    <a:pt x="3572303" y="3087121"/>
                  </a:cubicBezTo>
                  <a:cubicBezTo>
                    <a:pt x="3569656" y="3086342"/>
                    <a:pt x="3566853" y="3084164"/>
                    <a:pt x="3564362" y="3084164"/>
                  </a:cubicBezTo>
                  <a:cubicBezTo>
                    <a:pt x="3531975" y="3074203"/>
                    <a:pt x="3525747" y="3061753"/>
                    <a:pt x="3543186" y="3039343"/>
                  </a:cubicBezTo>
                  <a:cubicBezTo>
                    <a:pt x="3546923" y="3039343"/>
                    <a:pt x="3546923" y="3045568"/>
                    <a:pt x="3550660" y="3045568"/>
                  </a:cubicBezTo>
                  <a:cubicBezTo>
                    <a:pt x="3551906" y="3044323"/>
                    <a:pt x="3545677" y="3041833"/>
                    <a:pt x="3545677" y="3039343"/>
                  </a:cubicBezTo>
                  <a:cubicBezTo>
                    <a:pt x="3545677" y="3024402"/>
                    <a:pt x="3554397" y="3009462"/>
                    <a:pt x="3543186" y="2995767"/>
                  </a:cubicBezTo>
                  <a:cubicBezTo>
                    <a:pt x="3583047" y="2953436"/>
                    <a:pt x="3596749" y="2894920"/>
                    <a:pt x="3640347" y="2856324"/>
                  </a:cubicBezTo>
                  <a:cubicBezTo>
                    <a:pt x="3651557" y="2846364"/>
                    <a:pt x="3639101" y="2832668"/>
                    <a:pt x="3645329" y="2820218"/>
                  </a:cubicBezTo>
                  <a:cubicBezTo>
                    <a:pt x="3651557" y="2807768"/>
                    <a:pt x="3656540" y="2794073"/>
                    <a:pt x="3666505" y="2784112"/>
                  </a:cubicBezTo>
                  <a:cubicBezTo>
                    <a:pt x="3675225" y="2784112"/>
                    <a:pt x="3678961" y="2780377"/>
                    <a:pt x="3677716" y="2772907"/>
                  </a:cubicBezTo>
                  <a:cubicBezTo>
                    <a:pt x="3696401" y="2756722"/>
                    <a:pt x="3713840" y="2743026"/>
                    <a:pt x="3713840" y="2711901"/>
                  </a:cubicBezTo>
                  <a:cubicBezTo>
                    <a:pt x="3715085" y="2693225"/>
                    <a:pt x="3723805" y="2673305"/>
                    <a:pt x="3743735" y="2653385"/>
                  </a:cubicBezTo>
                  <a:cubicBezTo>
                    <a:pt x="3769894" y="2625994"/>
                    <a:pt x="3781104" y="2584908"/>
                    <a:pt x="3792315" y="2546312"/>
                  </a:cubicBezTo>
                  <a:cubicBezTo>
                    <a:pt x="3792315" y="2543822"/>
                    <a:pt x="3792315" y="2538842"/>
                    <a:pt x="3793561" y="2535107"/>
                  </a:cubicBezTo>
                  <a:cubicBezTo>
                    <a:pt x="3812245" y="2527637"/>
                    <a:pt x="3812245" y="2527637"/>
                    <a:pt x="3825948" y="2552537"/>
                  </a:cubicBezTo>
                  <a:cubicBezTo>
                    <a:pt x="3849615" y="2527637"/>
                    <a:pt x="3849615" y="2527637"/>
                    <a:pt x="3832176" y="2501491"/>
                  </a:cubicBezTo>
                  <a:cubicBezTo>
                    <a:pt x="3825948" y="2494021"/>
                    <a:pt x="3820965" y="2487796"/>
                    <a:pt x="3827193" y="2477836"/>
                  </a:cubicBezTo>
                  <a:cubicBezTo>
                    <a:pt x="3845878" y="2446710"/>
                    <a:pt x="3855843" y="2411850"/>
                    <a:pt x="3888230" y="2388194"/>
                  </a:cubicBezTo>
                  <a:cubicBezTo>
                    <a:pt x="3905980" y="2375121"/>
                    <a:pt x="3913921" y="2350143"/>
                    <a:pt x="3931496" y="2335845"/>
                  </a:cubicBezTo>
                  <a:lnTo>
                    <a:pt x="3951253" y="2326748"/>
                  </a:lnTo>
                  <a:lnTo>
                    <a:pt x="3951758" y="2327188"/>
                  </a:lnTo>
                  <a:lnTo>
                    <a:pt x="3953457" y="2325773"/>
                  </a:lnTo>
                  <a:lnTo>
                    <a:pt x="3962969" y="2322208"/>
                  </a:lnTo>
                  <a:cubicBezTo>
                    <a:pt x="3959854" y="2320963"/>
                    <a:pt x="3957986" y="2321897"/>
                    <a:pt x="3956429" y="2323297"/>
                  </a:cubicBezTo>
                  <a:lnTo>
                    <a:pt x="3953457" y="2325773"/>
                  </a:lnTo>
                  <a:lnTo>
                    <a:pt x="3953003" y="2325943"/>
                  </a:lnTo>
                  <a:lnTo>
                    <a:pt x="3951253" y="2326748"/>
                  </a:lnTo>
                  <a:lnTo>
                    <a:pt x="3923887" y="2302910"/>
                  </a:lnTo>
                  <a:cubicBezTo>
                    <a:pt x="3919371" y="2292949"/>
                    <a:pt x="3919994" y="2282367"/>
                    <a:pt x="3926845" y="2274897"/>
                  </a:cubicBezTo>
                  <a:cubicBezTo>
                    <a:pt x="3960477" y="2237546"/>
                    <a:pt x="3962969" y="2187745"/>
                    <a:pt x="3986636" y="2146659"/>
                  </a:cubicBezTo>
                  <a:cubicBezTo>
                    <a:pt x="4015286" y="2093123"/>
                    <a:pt x="4050164" y="2040832"/>
                    <a:pt x="4068848" y="1981071"/>
                  </a:cubicBezTo>
                  <a:cubicBezTo>
                    <a:pt x="4070094" y="1976090"/>
                    <a:pt x="4071340" y="1971110"/>
                    <a:pt x="4075077" y="1966130"/>
                  </a:cubicBezTo>
                  <a:cubicBezTo>
                    <a:pt x="4117429" y="1926289"/>
                    <a:pt x="4117429" y="1881468"/>
                    <a:pt x="4099989" y="1830422"/>
                  </a:cubicBezTo>
                  <a:cubicBezTo>
                    <a:pt x="4093761" y="1812992"/>
                    <a:pt x="4109955" y="1809257"/>
                    <a:pt x="4119920" y="1800542"/>
                  </a:cubicBezTo>
                  <a:cubicBezTo>
                    <a:pt x="4122411" y="1798052"/>
                    <a:pt x="4126148" y="1795562"/>
                    <a:pt x="4128640" y="1794317"/>
                  </a:cubicBezTo>
                  <a:cubicBezTo>
                    <a:pt x="4134868" y="1789337"/>
                    <a:pt x="4141096" y="1790582"/>
                    <a:pt x="4153552" y="1790582"/>
                  </a:cubicBezTo>
                  <a:cubicBezTo>
                    <a:pt x="4141096" y="1781866"/>
                    <a:pt x="4129885" y="1784356"/>
                    <a:pt x="4123657" y="1775641"/>
                  </a:cubicBezTo>
                  <a:cubicBezTo>
                    <a:pt x="4122411" y="1773151"/>
                    <a:pt x="4121166" y="1769416"/>
                    <a:pt x="4122411" y="1765681"/>
                  </a:cubicBezTo>
                  <a:cubicBezTo>
                    <a:pt x="4126148" y="1750741"/>
                    <a:pt x="4139850" y="1748251"/>
                    <a:pt x="4156044" y="1744516"/>
                  </a:cubicBezTo>
                  <a:cubicBezTo>
                    <a:pt x="4117429" y="1703430"/>
                    <a:pt x="4131131" y="1652384"/>
                    <a:pt x="4118674" y="1607563"/>
                  </a:cubicBezTo>
                  <a:cubicBezTo>
                    <a:pt x="4113692" y="1591377"/>
                    <a:pt x="4118674" y="1575192"/>
                    <a:pt x="4102481" y="1563987"/>
                  </a:cubicBezTo>
                  <a:cubicBezTo>
                    <a:pt x="4092516" y="1556517"/>
                    <a:pt x="4093761" y="1545311"/>
                    <a:pt x="4095007" y="1534106"/>
                  </a:cubicBezTo>
                  <a:cubicBezTo>
                    <a:pt x="4095007" y="1520411"/>
                    <a:pt x="4107463" y="1517921"/>
                    <a:pt x="4112446" y="1525391"/>
                  </a:cubicBezTo>
                  <a:lnTo>
                    <a:pt x="4125843" y="1538441"/>
                  </a:lnTo>
                  <a:lnTo>
                    <a:pt x="4130255" y="1546518"/>
                  </a:lnTo>
                  <a:cubicBezTo>
                    <a:pt x="4134323" y="1551770"/>
                    <a:pt x="4139539" y="1555583"/>
                    <a:pt x="4147324" y="1556517"/>
                  </a:cubicBezTo>
                  <a:cubicBezTo>
                    <a:pt x="4142964" y="1552159"/>
                    <a:pt x="4137048" y="1548113"/>
                    <a:pt x="4130819" y="1543288"/>
                  </a:cubicBezTo>
                  <a:lnTo>
                    <a:pt x="4125843" y="1538441"/>
                  </a:lnTo>
                  <a:lnTo>
                    <a:pt x="4120076" y="1527881"/>
                  </a:lnTo>
                  <a:cubicBezTo>
                    <a:pt x="4113691" y="1514497"/>
                    <a:pt x="4106217" y="1501113"/>
                    <a:pt x="4086287" y="1499245"/>
                  </a:cubicBezTo>
                  <a:cubicBezTo>
                    <a:pt x="4073831" y="1496755"/>
                    <a:pt x="4060129" y="1495510"/>
                    <a:pt x="4055146" y="1512941"/>
                  </a:cubicBezTo>
                  <a:cubicBezTo>
                    <a:pt x="4048918" y="1540331"/>
                    <a:pt x="4037707" y="1539086"/>
                    <a:pt x="4021514" y="1521656"/>
                  </a:cubicBezTo>
                  <a:cubicBezTo>
                    <a:pt x="4014040" y="1512941"/>
                    <a:pt x="4004075" y="1510451"/>
                    <a:pt x="3995355" y="1507961"/>
                  </a:cubicBezTo>
                  <a:cubicBezTo>
                    <a:pt x="3984145" y="1502981"/>
                    <a:pt x="3980408" y="1495510"/>
                    <a:pt x="3981653" y="1485550"/>
                  </a:cubicBezTo>
                  <a:cubicBezTo>
                    <a:pt x="3981653" y="1474345"/>
                    <a:pt x="3990373" y="1474345"/>
                    <a:pt x="3997847" y="1474345"/>
                  </a:cubicBezTo>
                  <a:cubicBezTo>
                    <a:pt x="4014040" y="1474345"/>
                    <a:pt x="4025251" y="1468120"/>
                    <a:pt x="4027742" y="1453179"/>
                  </a:cubicBezTo>
                  <a:cubicBezTo>
                    <a:pt x="4030233" y="1436994"/>
                    <a:pt x="4010303" y="1440729"/>
                    <a:pt x="4002829" y="1434504"/>
                  </a:cubicBezTo>
                  <a:cubicBezTo>
                    <a:pt x="3995355" y="1429524"/>
                    <a:pt x="3986636" y="1424544"/>
                    <a:pt x="3972934" y="1429524"/>
                  </a:cubicBezTo>
                  <a:cubicBezTo>
                    <a:pt x="3989127" y="1443219"/>
                    <a:pt x="3996601" y="1455670"/>
                    <a:pt x="3982899" y="1476835"/>
                  </a:cubicBezTo>
                  <a:cubicBezTo>
                    <a:pt x="3975425" y="1489285"/>
                    <a:pt x="3970442" y="1507961"/>
                    <a:pt x="3966705" y="1524146"/>
                  </a:cubicBezTo>
                  <a:cubicBezTo>
                    <a:pt x="3962969" y="1545311"/>
                    <a:pt x="3946775" y="1546556"/>
                    <a:pt x="3933073" y="1526636"/>
                  </a:cubicBezTo>
                  <a:cubicBezTo>
                    <a:pt x="3934319" y="1537841"/>
                    <a:pt x="3945529" y="1542821"/>
                    <a:pt x="3946775" y="1552782"/>
                  </a:cubicBezTo>
                  <a:cubicBezTo>
                    <a:pt x="3948021" y="1561497"/>
                    <a:pt x="3945529" y="1567722"/>
                    <a:pt x="3936810" y="1570212"/>
                  </a:cubicBezTo>
                  <a:cubicBezTo>
                    <a:pt x="3921862" y="1575192"/>
                    <a:pt x="3874528" y="1545311"/>
                    <a:pt x="3869545" y="1529126"/>
                  </a:cubicBezTo>
                  <a:cubicBezTo>
                    <a:pt x="3859580" y="1495510"/>
                    <a:pt x="3869545" y="1486795"/>
                    <a:pt x="3913143" y="1490530"/>
                  </a:cubicBezTo>
                  <a:cubicBezTo>
                    <a:pt x="3926845" y="1496755"/>
                    <a:pt x="3918125" y="1484305"/>
                    <a:pt x="3920617" y="1481815"/>
                  </a:cubicBezTo>
                  <a:cubicBezTo>
                    <a:pt x="3924354" y="1464385"/>
                    <a:pt x="3905669" y="1463140"/>
                    <a:pt x="3898195" y="1458160"/>
                  </a:cubicBezTo>
                  <a:cubicBezTo>
                    <a:pt x="3883247" y="1448822"/>
                    <a:pt x="3876707" y="1434193"/>
                    <a:pt x="3870946" y="1419253"/>
                  </a:cubicBezTo>
                  <a:lnTo>
                    <a:pt x="3866840" y="1409218"/>
                  </a:lnTo>
                  <a:lnTo>
                    <a:pt x="3865808" y="1404623"/>
                  </a:lnTo>
                  <a:lnTo>
                    <a:pt x="3862278" y="1398071"/>
                  </a:lnTo>
                  <a:lnTo>
                    <a:pt x="3861935" y="1397231"/>
                  </a:lnTo>
                  <a:lnTo>
                    <a:pt x="3861509" y="1396642"/>
                  </a:lnTo>
                  <a:lnTo>
                    <a:pt x="3857089" y="1388438"/>
                  </a:lnTo>
                  <a:lnTo>
                    <a:pt x="3851620" y="1382972"/>
                  </a:lnTo>
                  <a:lnTo>
                    <a:pt x="3848369" y="1378478"/>
                  </a:lnTo>
                  <a:cubicBezTo>
                    <a:pt x="3848369" y="1379723"/>
                    <a:pt x="3848369" y="1379723"/>
                    <a:pt x="3848369" y="1379723"/>
                  </a:cubicBezTo>
                  <a:lnTo>
                    <a:pt x="3851620" y="1382972"/>
                  </a:lnTo>
                  <a:lnTo>
                    <a:pt x="3861509" y="1396642"/>
                  </a:lnTo>
                  <a:lnTo>
                    <a:pt x="3862278" y="1398071"/>
                  </a:lnTo>
                  <a:lnTo>
                    <a:pt x="3866840" y="1409218"/>
                  </a:lnTo>
                  <a:lnTo>
                    <a:pt x="3867599" y="1412599"/>
                  </a:lnTo>
                  <a:cubicBezTo>
                    <a:pt x="3867365" y="1415284"/>
                    <a:pt x="3866120" y="1418007"/>
                    <a:pt x="3863317" y="1420809"/>
                  </a:cubicBezTo>
                  <a:cubicBezTo>
                    <a:pt x="3853352" y="1430769"/>
                    <a:pt x="3842141" y="1418319"/>
                    <a:pt x="3832176" y="1413339"/>
                  </a:cubicBezTo>
                  <a:cubicBezTo>
                    <a:pt x="3802280" y="1397153"/>
                    <a:pt x="3769894" y="1383458"/>
                    <a:pt x="3761174" y="1344862"/>
                  </a:cubicBezTo>
                  <a:cubicBezTo>
                    <a:pt x="3761174" y="1346107"/>
                    <a:pt x="3761174" y="1343617"/>
                    <a:pt x="3761174" y="1343617"/>
                  </a:cubicBezTo>
                  <a:cubicBezTo>
                    <a:pt x="3761174" y="1343617"/>
                    <a:pt x="3759928" y="1343617"/>
                    <a:pt x="3759928" y="1344862"/>
                  </a:cubicBezTo>
                  <a:cubicBezTo>
                    <a:pt x="3751209" y="1359803"/>
                    <a:pt x="3741244" y="1357312"/>
                    <a:pt x="3731279" y="1346107"/>
                  </a:cubicBezTo>
                  <a:cubicBezTo>
                    <a:pt x="3725050" y="1339882"/>
                    <a:pt x="3721313" y="1329922"/>
                    <a:pt x="3710103" y="1326187"/>
                  </a:cubicBezTo>
                  <a:cubicBezTo>
                    <a:pt x="3707611" y="1326187"/>
                    <a:pt x="3703874" y="1326187"/>
                    <a:pt x="3700137" y="1327432"/>
                  </a:cubicBezTo>
                  <a:cubicBezTo>
                    <a:pt x="3687681" y="1328677"/>
                    <a:pt x="3681453" y="1343617"/>
                    <a:pt x="3666505" y="1343617"/>
                  </a:cubicBezTo>
                  <a:cubicBezTo>
                    <a:pt x="3657785" y="1342995"/>
                    <a:pt x="3650623" y="1340816"/>
                    <a:pt x="3646107" y="1336303"/>
                  </a:cubicBezTo>
                  <a:lnTo>
                    <a:pt x="3642221" y="1317951"/>
                  </a:lnTo>
                  <a:lnTo>
                    <a:pt x="3642763" y="1314250"/>
                  </a:lnTo>
                  <a:lnTo>
                    <a:pt x="3651557" y="1308756"/>
                  </a:lnTo>
                  <a:cubicBezTo>
                    <a:pt x="3646575" y="1308756"/>
                    <a:pt x="3645329" y="1311247"/>
                    <a:pt x="3642838" y="1313737"/>
                  </a:cubicBezTo>
                  <a:lnTo>
                    <a:pt x="3642763" y="1314250"/>
                  </a:lnTo>
                  <a:lnTo>
                    <a:pt x="3641592" y="1314982"/>
                  </a:lnTo>
                  <a:lnTo>
                    <a:pt x="3642221" y="1317951"/>
                  </a:lnTo>
                  <a:lnTo>
                    <a:pt x="3640035" y="1332879"/>
                  </a:lnTo>
                  <a:cubicBezTo>
                    <a:pt x="3640658" y="1339571"/>
                    <a:pt x="3640969" y="1346107"/>
                    <a:pt x="3635364" y="1351087"/>
                  </a:cubicBezTo>
                  <a:cubicBezTo>
                    <a:pt x="3625399" y="1359803"/>
                    <a:pt x="3601731" y="1362293"/>
                    <a:pt x="3604223" y="1354822"/>
                  </a:cubicBezTo>
                  <a:cubicBezTo>
                    <a:pt x="3614188" y="1327432"/>
                    <a:pt x="3593012" y="1341127"/>
                    <a:pt x="3585538" y="1337392"/>
                  </a:cubicBezTo>
                  <a:cubicBezTo>
                    <a:pt x="3569345" y="1331167"/>
                    <a:pt x="3560625" y="1318717"/>
                    <a:pt x="3566853" y="1303776"/>
                  </a:cubicBezTo>
                  <a:cubicBezTo>
                    <a:pt x="3574327" y="1288836"/>
                    <a:pt x="3576819" y="1270161"/>
                    <a:pt x="3591766" y="1260200"/>
                  </a:cubicBezTo>
                  <a:cubicBezTo>
                    <a:pt x="3586784" y="1260200"/>
                    <a:pt x="3583047" y="1265181"/>
                    <a:pt x="3581801" y="1268916"/>
                  </a:cubicBezTo>
                  <a:cubicBezTo>
                    <a:pt x="3576819" y="1283856"/>
                    <a:pt x="3568099" y="1286346"/>
                    <a:pt x="3554397" y="1282611"/>
                  </a:cubicBezTo>
                  <a:cubicBezTo>
                    <a:pt x="3545677" y="1280121"/>
                    <a:pt x="3540695" y="1275141"/>
                    <a:pt x="3539449" y="1266426"/>
                  </a:cubicBezTo>
                  <a:cubicBezTo>
                    <a:pt x="3536958" y="1251485"/>
                    <a:pt x="3546923" y="1245260"/>
                    <a:pt x="3558134" y="1239035"/>
                  </a:cubicBezTo>
                  <a:cubicBezTo>
                    <a:pt x="3586784" y="1221605"/>
                    <a:pt x="3593012" y="1202929"/>
                    <a:pt x="3579310" y="1171804"/>
                  </a:cubicBezTo>
                  <a:cubicBezTo>
                    <a:pt x="3578064" y="1169314"/>
                    <a:pt x="3578064" y="1163088"/>
                    <a:pt x="3574327" y="1163088"/>
                  </a:cubicBezTo>
                  <a:cubicBezTo>
                    <a:pt x="3526993" y="1165578"/>
                    <a:pt x="3549414" y="1136943"/>
                    <a:pt x="3553151" y="1117022"/>
                  </a:cubicBezTo>
                  <a:cubicBezTo>
                    <a:pt x="3559380" y="1092122"/>
                    <a:pt x="3560625" y="1064731"/>
                    <a:pt x="3568099" y="1039831"/>
                  </a:cubicBezTo>
                  <a:cubicBezTo>
                    <a:pt x="3574327" y="1018665"/>
                    <a:pt x="3551906" y="1024891"/>
                    <a:pt x="3545677" y="1012440"/>
                  </a:cubicBezTo>
                  <a:cubicBezTo>
                    <a:pt x="3540695" y="997500"/>
                    <a:pt x="3533221" y="1014930"/>
                    <a:pt x="3528238" y="1018665"/>
                  </a:cubicBezTo>
                  <a:cubicBezTo>
                    <a:pt x="3510799" y="1028626"/>
                    <a:pt x="3493360" y="1052281"/>
                    <a:pt x="3484641" y="1011195"/>
                  </a:cubicBezTo>
                  <a:cubicBezTo>
                    <a:pt x="3484641" y="1009950"/>
                    <a:pt x="3484641" y="1008705"/>
                    <a:pt x="3484641" y="1007460"/>
                  </a:cubicBezTo>
                  <a:cubicBezTo>
                    <a:pt x="3485887" y="1003725"/>
                    <a:pt x="3489623" y="999990"/>
                    <a:pt x="3487132" y="995010"/>
                  </a:cubicBezTo>
                  <a:cubicBezTo>
                    <a:pt x="3489623" y="999990"/>
                    <a:pt x="3484641" y="1003725"/>
                    <a:pt x="3484641" y="1007460"/>
                  </a:cubicBezTo>
                  <a:cubicBezTo>
                    <a:pt x="3482150" y="1028626"/>
                    <a:pt x="3475921" y="1048546"/>
                    <a:pt x="3464711" y="1065976"/>
                  </a:cubicBezTo>
                  <a:cubicBezTo>
                    <a:pt x="3462219" y="1069711"/>
                    <a:pt x="3460974" y="1072202"/>
                    <a:pt x="3459728" y="1074692"/>
                  </a:cubicBezTo>
                  <a:cubicBezTo>
                    <a:pt x="3458482" y="1083407"/>
                    <a:pt x="3460974" y="1090877"/>
                    <a:pt x="3459728" y="1099592"/>
                  </a:cubicBezTo>
                  <a:cubicBezTo>
                    <a:pt x="3457237" y="1109552"/>
                    <a:pt x="3449763" y="1115777"/>
                    <a:pt x="3439798" y="1114532"/>
                  </a:cubicBezTo>
                  <a:cubicBezTo>
                    <a:pt x="3429832" y="1113287"/>
                    <a:pt x="3428587" y="1104572"/>
                    <a:pt x="3427341" y="1095857"/>
                  </a:cubicBezTo>
                  <a:cubicBezTo>
                    <a:pt x="3422359" y="1062241"/>
                    <a:pt x="3414885" y="1027381"/>
                    <a:pt x="3453500" y="1001235"/>
                  </a:cubicBezTo>
                  <a:cubicBezTo>
                    <a:pt x="3431078" y="1007460"/>
                    <a:pt x="3413639" y="1013685"/>
                    <a:pt x="3402428" y="991275"/>
                  </a:cubicBezTo>
                  <a:cubicBezTo>
                    <a:pt x="3401183" y="990030"/>
                    <a:pt x="3399937" y="986295"/>
                    <a:pt x="3399937" y="986295"/>
                  </a:cubicBezTo>
                  <a:cubicBezTo>
                    <a:pt x="3378761" y="1018665"/>
                    <a:pt x="3375024" y="976335"/>
                    <a:pt x="3360076" y="977580"/>
                  </a:cubicBezTo>
                  <a:cubicBezTo>
                    <a:pt x="3358831" y="1002480"/>
                    <a:pt x="3383744" y="1023645"/>
                    <a:pt x="3368796" y="1051036"/>
                  </a:cubicBezTo>
                  <a:cubicBezTo>
                    <a:pt x="3362568" y="1062241"/>
                    <a:pt x="3365059" y="1083407"/>
                    <a:pt x="3348865" y="1078427"/>
                  </a:cubicBezTo>
                  <a:cubicBezTo>
                    <a:pt x="3335163" y="1074692"/>
                    <a:pt x="3313987" y="1067221"/>
                    <a:pt x="3315233" y="1046056"/>
                  </a:cubicBezTo>
                  <a:lnTo>
                    <a:pt x="3316268" y="1030538"/>
                  </a:lnTo>
                  <a:lnTo>
                    <a:pt x="3316479" y="1029871"/>
                  </a:lnTo>
                  <a:lnTo>
                    <a:pt x="3316479" y="1027381"/>
                  </a:lnTo>
                  <a:lnTo>
                    <a:pt x="3316268" y="1030538"/>
                  </a:lnTo>
                  <a:lnTo>
                    <a:pt x="3315331" y="1033509"/>
                  </a:lnTo>
                  <a:cubicBezTo>
                    <a:pt x="3311185" y="1035785"/>
                    <a:pt x="3300908" y="1035785"/>
                    <a:pt x="3310251" y="1049791"/>
                  </a:cubicBezTo>
                  <a:cubicBezTo>
                    <a:pt x="3330181" y="1079672"/>
                    <a:pt x="3316479" y="1117022"/>
                    <a:pt x="3316479" y="1151883"/>
                  </a:cubicBezTo>
                  <a:cubicBezTo>
                    <a:pt x="3316479" y="1158108"/>
                    <a:pt x="3312742" y="1163088"/>
                    <a:pt x="3307759" y="1163088"/>
                  </a:cubicBezTo>
                  <a:cubicBezTo>
                    <a:pt x="3297794" y="1161843"/>
                    <a:pt x="3290320" y="1156863"/>
                    <a:pt x="3286583" y="1148148"/>
                  </a:cubicBezTo>
                  <a:cubicBezTo>
                    <a:pt x="3269144" y="1113287"/>
                    <a:pt x="3245477" y="1082162"/>
                    <a:pt x="3239249" y="1043566"/>
                  </a:cubicBezTo>
                  <a:lnTo>
                    <a:pt x="3236757" y="1046056"/>
                  </a:lnTo>
                  <a:lnTo>
                    <a:pt x="3239249" y="1048546"/>
                  </a:lnTo>
                  <a:cubicBezTo>
                    <a:pt x="3242986" y="1072202"/>
                    <a:pt x="3230529" y="1088387"/>
                    <a:pt x="3218073" y="1105817"/>
                  </a:cubicBezTo>
                  <a:cubicBezTo>
                    <a:pt x="3215581" y="1108307"/>
                    <a:pt x="3213090" y="1102082"/>
                    <a:pt x="3211845" y="1103327"/>
                  </a:cubicBezTo>
                  <a:cubicBezTo>
                    <a:pt x="3210599" y="1107062"/>
                    <a:pt x="3215581" y="1108307"/>
                    <a:pt x="3215581" y="1112042"/>
                  </a:cubicBezTo>
                  <a:cubicBezTo>
                    <a:pt x="3216827" y="1120758"/>
                    <a:pt x="3215581" y="1129473"/>
                    <a:pt x="3209353" y="1134453"/>
                  </a:cubicBezTo>
                  <a:cubicBezTo>
                    <a:pt x="3193160" y="1146903"/>
                    <a:pt x="3201879" y="1153128"/>
                    <a:pt x="3211845" y="1164333"/>
                  </a:cubicBezTo>
                  <a:cubicBezTo>
                    <a:pt x="3245477" y="1202929"/>
                    <a:pt x="3230529" y="1250240"/>
                    <a:pt x="3233021" y="1293816"/>
                  </a:cubicBezTo>
                  <a:cubicBezTo>
                    <a:pt x="3233021" y="1308756"/>
                    <a:pt x="3210599" y="1310001"/>
                    <a:pt x="3195651" y="1305021"/>
                  </a:cubicBezTo>
                  <a:cubicBezTo>
                    <a:pt x="3181949" y="1300041"/>
                    <a:pt x="3184440" y="1288836"/>
                    <a:pt x="3193160" y="1280121"/>
                  </a:cubicBezTo>
                  <a:cubicBezTo>
                    <a:pt x="3203125" y="1268916"/>
                    <a:pt x="3201879" y="1256465"/>
                    <a:pt x="3196897" y="1242770"/>
                  </a:cubicBezTo>
                  <a:cubicBezTo>
                    <a:pt x="3191914" y="1227830"/>
                    <a:pt x="3195651" y="1212889"/>
                    <a:pt x="3201879" y="1194214"/>
                  </a:cubicBezTo>
                  <a:cubicBezTo>
                    <a:pt x="3180703" y="1236545"/>
                    <a:pt x="3175721" y="1236545"/>
                    <a:pt x="3152054" y="1202929"/>
                  </a:cubicBezTo>
                  <a:cubicBezTo>
                    <a:pt x="3152054" y="1214134"/>
                    <a:pt x="3167001" y="1225340"/>
                    <a:pt x="3154545" y="1235300"/>
                  </a:cubicBezTo>
                  <a:cubicBezTo>
                    <a:pt x="3143334" y="1245260"/>
                    <a:pt x="3133369" y="1232810"/>
                    <a:pt x="3123404" y="1227830"/>
                  </a:cubicBezTo>
                  <a:cubicBezTo>
                    <a:pt x="3117175" y="1225340"/>
                    <a:pt x="3112193" y="1221293"/>
                    <a:pt x="3107677" y="1216624"/>
                  </a:cubicBezTo>
                  <a:lnTo>
                    <a:pt x="3098748" y="1206301"/>
                  </a:lnTo>
                  <a:lnTo>
                    <a:pt x="3085232" y="1224786"/>
                  </a:lnTo>
                  <a:cubicBezTo>
                    <a:pt x="3077783" y="1233503"/>
                    <a:pt x="3079024" y="1233503"/>
                    <a:pt x="3093923" y="1245956"/>
                  </a:cubicBezTo>
                  <a:cubicBezTo>
                    <a:pt x="3098890" y="1249691"/>
                    <a:pt x="3102614" y="1257163"/>
                    <a:pt x="3105098" y="1263389"/>
                  </a:cubicBezTo>
                  <a:cubicBezTo>
                    <a:pt x="3107581" y="1283314"/>
                    <a:pt x="3110064" y="1298257"/>
                    <a:pt x="3138621" y="1285804"/>
                  </a:cubicBezTo>
                  <a:cubicBezTo>
                    <a:pt x="3148553" y="1282069"/>
                    <a:pt x="3158486" y="1300748"/>
                    <a:pt x="3148553" y="1311955"/>
                  </a:cubicBezTo>
                  <a:cubicBezTo>
                    <a:pt x="3139862" y="1321917"/>
                    <a:pt x="3141104" y="1334370"/>
                    <a:pt x="3132413" y="1344332"/>
                  </a:cubicBezTo>
                  <a:cubicBezTo>
                    <a:pt x="3118755" y="1336861"/>
                    <a:pt x="3122480" y="1323163"/>
                    <a:pt x="3123721" y="1306974"/>
                  </a:cubicBezTo>
                  <a:cubicBezTo>
                    <a:pt x="3103856" y="1316936"/>
                    <a:pt x="3093923" y="1339351"/>
                    <a:pt x="3065367" y="1329389"/>
                  </a:cubicBezTo>
                  <a:cubicBezTo>
                    <a:pt x="3074058" y="1345578"/>
                    <a:pt x="3095165" y="1356785"/>
                    <a:pt x="3072816" y="1371729"/>
                  </a:cubicBezTo>
                  <a:cubicBezTo>
                    <a:pt x="3067850" y="1375464"/>
                    <a:pt x="3075299" y="1397879"/>
                    <a:pt x="3079024" y="1411577"/>
                  </a:cubicBezTo>
                  <a:cubicBezTo>
                    <a:pt x="3083991" y="1424030"/>
                    <a:pt x="3080266" y="1442709"/>
                    <a:pt x="3071575" y="1440219"/>
                  </a:cubicBezTo>
                  <a:cubicBezTo>
                    <a:pt x="3056676" y="1435238"/>
                    <a:pt x="3059159" y="1441464"/>
                    <a:pt x="3064125" y="1448936"/>
                  </a:cubicBezTo>
                  <a:cubicBezTo>
                    <a:pt x="3067850" y="1453917"/>
                    <a:pt x="3059159" y="1471351"/>
                    <a:pt x="3075299" y="1462634"/>
                  </a:cubicBezTo>
                  <a:cubicBezTo>
                    <a:pt x="3091440" y="1455162"/>
                    <a:pt x="3087715" y="1462634"/>
                    <a:pt x="3088957" y="1473841"/>
                  </a:cubicBezTo>
                  <a:cubicBezTo>
                    <a:pt x="3088957" y="1482558"/>
                    <a:pt x="3093923" y="1502483"/>
                    <a:pt x="3083991" y="1498747"/>
                  </a:cubicBezTo>
                  <a:cubicBezTo>
                    <a:pt x="3054192" y="1486294"/>
                    <a:pt x="3057917" y="1513690"/>
                    <a:pt x="3052951" y="1523652"/>
                  </a:cubicBezTo>
                  <a:cubicBezTo>
                    <a:pt x="3038052" y="1551048"/>
                    <a:pt x="3019428" y="1563501"/>
                    <a:pt x="2992113" y="1552294"/>
                  </a:cubicBezTo>
                  <a:cubicBezTo>
                    <a:pt x="2985905" y="1551048"/>
                    <a:pt x="2978455" y="1538596"/>
                    <a:pt x="2974731" y="1551048"/>
                  </a:cubicBezTo>
                  <a:cubicBezTo>
                    <a:pt x="2971006" y="1563501"/>
                    <a:pt x="2954865" y="1563501"/>
                    <a:pt x="2959832" y="1579690"/>
                  </a:cubicBezTo>
                  <a:cubicBezTo>
                    <a:pt x="2966040" y="1603350"/>
                    <a:pt x="2980939" y="1577199"/>
                    <a:pt x="2987147" y="1587161"/>
                  </a:cubicBezTo>
                  <a:cubicBezTo>
                    <a:pt x="2993355" y="1592142"/>
                    <a:pt x="2999562" y="1597124"/>
                    <a:pt x="3005770" y="1602105"/>
                  </a:cubicBezTo>
                  <a:cubicBezTo>
                    <a:pt x="3025636" y="1600859"/>
                    <a:pt x="3023153" y="1615803"/>
                    <a:pt x="3021911" y="1629501"/>
                  </a:cubicBezTo>
                  <a:cubicBezTo>
                    <a:pt x="3021911" y="1641954"/>
                    <a:pt x="3013220" y="1640708"/>
                    <a:pt x="3003287" y="1638218"/>
                  </a:cubicBezTo>
                  <a:cubicBezTo>
                    <a:pt x="2993355" y="1636972"/>
                    <a:pt x="2989630" y="1640708"/>
                    <a:pt x="2992113" y="1651916"/>
                  </a:cubicBezTo>
                  <a:cubicBezTo>
                    <a:pt x="2997079" y="1674331"/>
                    <a:pt x="2990871" y="1679312"/>
                    <a:pt x="2971006" y="1690519"/>
                  </a:cubicBezTo>
                  <a:cubicBezTo>
                    <a:pt x="2960452" y="1696123"/>
                    <a:pt x="2953313" y="1704529"/>
                    <a:pt x="2947881" y="1714335"/>
                  </a:cubicBezTo>
                  <a:lnTo>
                    <a:pt x="2937193" y="1741072"/>
                  </a:lnTo>
                  <a:lnTo>
                    <a:pt x="2939375" y="1744870"/>
                  </a:lnTo>
                  <a:cubicBezTo>
                    <a:pt x="2940608" y="1752358"/>
                    <a:pt x="2956638" y="1748614"/>
                    <a:pt x="2950473" y="1764837"/>
                  </a:cubicBezTo>
                  <a:cubicBezTo>
                    <a:pt x="2944307" y="1777316"/>
                    <a:pt x="2940608" y="1791043"/>
                    <a:pt x="2933210" y="1804770"/>
                  </a:cubicBezTo>
                  <a:cubicBezTo>
                    <a:pt x="2931977" y="1803522"/>
                    <a:pt x="2929510" y="1802274"/>
                    <a:pt x="2927044" y="1801026"/>
                  </a:cubicBezTo>
                  <a:cubicBezTo>
                    <a:pt x="2917180" y="1794787"/>
                    <a:pt x="2933210" y="1777316"/>
                    <a:pt x="2917180" y="1776068"/>
                  </a:cubicBezTo>
                  <a:cubicBezTo>
                    <a:pt x="2906082" y="1776068"/>
                    <a:pt x="2899917" y="1788547"/>
                    <a:pt x="2897451" y="1797283"/>
                  </a:cubicBezTo>
                  <a:cubicBezTo>
                    <a:pt x="2892518" y="1812258"/>
                    <a:pt x="2888819" y="1823489"/>
                    <a:pt x="2869090" y="1817249"/>
                  </a:cubicBezTo>
                  <a:cubicBezTo>
                    <a:pt x="2845662" y="1802274"/>
                    <a:pt x="2813602" y="1804770"/>
                    <a:pt x="2792640" y="1786051"/>
                  </a:cubicBezTo>
                  <a:cubicBezTo>
                    <a:pt x="2790174" y="1784803"/>
                    <a:pt x="2787708" y="1782308"/>
                    <a:pt x="2785241" y="1781060"/>
                  </a:cubicBezTo>
                  <a:cubicBezTo>
                    <a:pt x="2781542" y="1778564"/>
                    <a:pt x="2780309" y="1774820"/>
                    <a:pt x="2779076" y="1772324"/>
                  </a:cubicBezTo>
                  <a:cubicBezTo>
                    <a:pt x="2777843" y="1771076"/>
                    <a:pt x="2775377" y="1769828"/>
                    <a:pt x="2774144" y="1771076"/>
                  </a:cubicBezTo>
                  <a:lnTo>
                    <a:pt x="2771678" y="1772324"/>
                  </a:lnTo>
                  <a:lnTo>
                    <a:pt x="2769212" y="1774820"/>
                  </a:lnTo>
                  <a:cubicBezTo>
                    <a:pt x="2764279" y="1776068"/>
                    <a:pt x="2758114" y="1784803"/>
                    <a:pt x="2751949" y="1781060"/>
                  </a:cubicBezTo>
                  <a:cubicBezTo>
                    <a:pt x="2742084" y="1776068"/>
                    <a:pt x="2748249" y="1764837"/>
                    <a:pt x="2751949" y="1761093"/>
                  </a:cubicBezTo>
                  <a:cubicBezTo>
                    <a:pt x="2764279" y="1753605"/>
                    <a:pt x="2769212" y="1731143"/>
                    <a:pt x="2791407" y="1742374"/>
                  </a:cubicBezTo>
                  <a:cubicBezTo>
                    <a:pt x="2796339" y="1744870"/>
                    <a:pt x="2795106" y="1734887"/>
                    <a:pt x="2795106" y="1731143"/>
                  </a:cubicBezTo>
                  <a:lnTo>
                    <a:pt x="2794458" y="1720220"/>
                  </a:lnTo>
                  <a:lnTo>
                    <a:pt x="2791367" y="1728398"/>
                  </a:lnTo>
                  <a:cubicBezTo>
                    <a:pt x="2772439" y="1714600"/>
                    <a:pt x="2747202" y="1739687"/>
                    <a:pt x="2728275" y="1714600"/>
                  </a:cubicBezTo>
                  <a:cubicBezTo>
                    <a:pt x="2735846" y="1733415"/>
                    <a:pt x="2743417" y="1750976"/>
                    <a:pt x="2730798" y="1768537"/>
                  </a:cubicBezTo>
                  <a:cubicBezTo>
                    <a:pt x="2718180" y="1762265"/>
                    <a:pt x="2672754" y="1719617"/>
                    <a:pt x="2665183" y="1707074"/>
                  </a:cubicBezTo>
                  <a:cubicBezTo>
                    <a:pt x="2672754" y="1695785"/>
                    <a:pt x="2686634" y="1712091"/>
                    <a:pt x="2694205" y="1699548"/>
                  </a:cubicBezTo>
                  <a:cubicBezTo>
                    <a:pt x="2674016" y="1690768"/>
                    <a:pt x="2674016" y="1673207"/>
                    <a:pt x="2689158" y="1663172"/>
                  </a:cubicBezTo>
                  <a:cubicBezTo>
                    <a:pt x="2714394" y="1646866"/>
                    <a:pt x="2711871" y="1634322"/>
                    <a:pt x="2686634" y="1616761"/>
                  </a:cubicBezTo>
                  <a:cubicBezTo>
                    <a:pt x="2718180" y="1619270"/>
                    <a:pt x="2714394" y="1643103"/>
                    <a:pt x="2721965" y="1659409"/>
                  </a:cubicBezTo>
                  <a:cubicBezTo>
                    <a:pt x="2721965" y="1624287"/>
                    <a:pt x="2754773" y="1597946"/>
                    <a:pt x="2749726" y="1561570"/>
                  </a:cubicBezTo>
                  <a:cubicBezTo>
                    <a:pt x="2747202" y="1545264"/>
                    <a:pt x="2752250" y="1538992"/>
                    <a:pt x="2768653" y="1546518"/>
                  </a:cubicBezTo>
                  <a:cubicBezTo>
                    <a:pt x="2773701" y="1545264"/>
                    <a:pt x="2774963" y="1550281"/>
                    <a:pt x="2777486" y="1552790"/>
                  </a:cubicBezTo>
                  <a:cubicBezTo>
                    <a:pt x="2791367" y="1561570"/>
                    <a:pt x="2793890" y="1546518"/>
                    <a:pt x="2801461" y="1541501"/>
                  </a:cubicBezTo>
                  <a:cubicBezTo>
                    <a:pt x="2802723" y="1540246"/>
                    <a:pt x="2803985" y="1538992"/>
                    <a:pt x="2806509" y="1538992"/>
                  </a:cubicBezTo>
                  <a:cubicBezTo>
                    <a:pt x="2809032" y="1538992"/>
                    <a:pt x="2809032" y="1538992"/>
                    <a:pt x="2809032" y="1538992"/>
                  </a:cubicBezTo>
                  <a:cubicBezTo>
                    <a:pt x="2815341" y="1542755"/>
                    <a:pt x="2819127" y="1549027"/>
                    <a:pt x="2821651" y="1554044"/>
                  </a:cubicBezTo>
                  <a:cubicBezTo>
                    <a:pt x="2822912" y="1557807"/>
                    <a:pt x="2822912" y="1560316"/>
                    <a:pt x="2821651" y="1564079"/>
                  </a:cubicBezTo>
                  <a:cubicBezTo>
                    <a:pt x="2820389" y="1567842"/>
                    <a:pt x="2819127" y="1571605"/>
                    <a:pt x="2820389" y="1576622"/>
                  </a:cubicBezTo>
                  <a:lnTo>
                    <a:pt x="2821651" y="1579131"/>
                  </a:lnTo>
                  <a:lnTo>
                    <a:pt x="2822426" y="1584398"/>
                  </a:lnTo>
                  <a:lnTo>
                    <a:pt x="2824700" y="1582641"/>
                  </a:lnTo>
                  <a:cubicBezTo>
                    <a:pt x="2856759" y="1580145"/>
                    <a:pt x="2867857" y="1601360"/>
                    <a:pt x="2875255" y="1626318"/>
                  </a:cubicBezTo>
                  <a:cubicBezTo>
                    <a:pt x="2886353" y="1663755"/>
                    <a:pt x="2896218" y="1668747"/>
                    <a:pt x="2925811" y="1655020"/>
                  </a:cubicBezTo>
                  <a:cubicBezTo>
                    <a:pt x="2886353" y="1651276"/>
                    <a:pt x="2872789" y="1616335"/>
                    <a:pt x="2861692" y="1590128"/>
                  </a:cubicBezTo>
                  <a:cubicBezTo>
                    <a:pt x="2857992" y="1580145"/>
                    <a:pt x="2858917" y="1567042"/>
                    <a:pt x="2863695" y="1554095"/>
                  </a:cubicBezTo>
                  <a:lnTo>
                    <a:pt x="2886775" y="1521852"/>
                  </a:lnTo>
                  <a:lnTo>
                    <a:pt x="2881611" y="1521162"/>
                  </a:lnTo>
                  <a:cubicBezTo>
                    <a:pt x="2879128" y="1518671"/>
                    <a:pt x="2879128" y="1516181"/>
                    <a:pt x="2881611" y="1513690"/>
                  </a:cubicBezTo>
                  <a:lnTo>
                    <a:pt x="2906443" y="1471351"/>
                  </a:lnTo>
                  <a:cubicBezTo>
                    <a:pt x="2921342" y="1450181"/>
                    <a:pt x="2944933" y="1450181"/>
                    <a:pt x="2967281" y="1450181"/>
                  </a:cubicBezTo>
                  <a:cubicBezTo>
                    <a:pt x="2967281" y="1436483"/>
                    <a:pt x="2956107" y="1435238"/>
                    <a:pt x="2951140" y="1427766"/>
                  </a:cubicBezTo>
                  <a:cubicBezTo>
                    <a:pt x="2946174" y="1420294"/>
                    <a:pt x="2946174" y="1425275"/>
                    <a:pt x="2942449" y="1430257"/>
                  </a:cubicBezTo>
                  <a:cubicBezTo>
                    <a:pt x="2921342" y="1452672"/>
                    <a:pt x="2898994" y="1446445"/>
                    <a:pt x="2885336" y="1416558"/>
                  </a:cubicBezTo>
                  <a:cubicBezTo>
                    <a:pt x="2884095" y="1414068"/>
                    <a:pt x="2881611" y="1410332"/>
                    <a:pt x="2879128" y="1407842"/>
                  </a:cubicBezTo>
                  <a:cubicBezTo>
                    <a:pt x="2862988" y="1387917"/>
                    <a:pt x="2862988" y="1387917"/>
                    <a:pt x="2887819" y="1381691"/>
                  </a:cubicBezTo>
                  <a:cubicBezTo>
                    <a:pt x="2891544" y="1380445"/>
                    <a:pt x="2895269" y="1377955"/>
                    <a:pt x="2897752" y="1374219"/>
                  </a:cubicBezTo>
                  <a:cubicBezTo>
                    <a:pt x="2905202" y="1363012"/>
                    <a:pt x="2915134" y="1364257"/>
                    <a:pt x="2922584" y="1372974"/>
                  </a:cubicBezTo>
                  <a:cubicBezTo>
                    <a:pt x="2935000" y="1386672"/>
                    <a:pt x="2916376" y="1385427"/>
                    <a:pt x="2912651" y="1391653"/>
                  </a:cubicBezTo>
                  <a:cubicBezTo>
                    <a:pt x="2897752" y="1412823"/>
                    <a:pt x="2907685" y="1425275"/>
                    <a:pt x="2927550" y="1432747"/>
                  </a:cubicBezTo>
                  <a:cubicBezTo>
                    <a:pt x="2943691" y="1409087"/>
                    <a:pt x="2930033" y="1372974"/>
                    <a:pt x="2958590" y="1353049"/>
                  </a:cubicBezTo>
                  <a:cubicBezTo>
                    <a:pt x="2962315" y="1350559"/>
                    <a:pt x="2959832" y="1346823"/>
                    <a:pt x="2956107" y="1346823"/>
                  </a:cubicBezTo>
                  <a:cubicBezTo>
                    <a:pt x="2925067" y="1348068"/>
                    <a:pt x="2942449" y="1334370"/>
                    <a:pt x="2948657" y="1325653"/>
                  </a:cubicBezTo>
                  <a:cubicBezTo>
                    <a:pt x="2952382" y="1316936"/>
                    <a:pt x="2967281" y="1329389"/>
                    <a:pt x="2966040" y="1316936"/>
                  </a:cubicBezTo>
                  <a:cubicBezTo>
                    <a:pt x="2963556" y="1305729"/>
                    <a:pt x="2951140" y="1303238"/>
                    <a:pt x="2937483" y="1306974"/>
                  </a:cubicBezTo>
                  <a:cubicBezTo>
                    <a:pt x="2949899" y="1301993"/>
                    <a:pt x="2942449" y="1277088"/>
                    <a:pt x="2966040" y="1287050"/>
                  </a:cubicBezTo>
                  <a:cubicBezTo>
                    <a:pt x="2969764" y="1285804"/>
                    <a:pt x="2977214" y="1285804"/>
                    <a:pt x="2974731" y="1278333"/>
                  </a:cubicBezTo>
                  <a:cubicBezTo>
                    <a:pt x="2972247" y="1270861"/>
                    <a:pt x="2967281" y="1260899"/>
                    <a:pt x="2954865" y="1268371"/>
                  </a:cubicBezTo>
                  <a:cubicBezTo>
                    <a:pt x="2946174" y="1273352"/>
                    <a:pt x="2936241" y="1274597"/>
                    <a:pt x="2935000" y="1262144"/>
                  </a:cubicBezTo>
                  <a:cubicBezTo>
                    <a:pt x="2935000" y="1250937"/>
                    <a:pt x="2946174" y="1254673"/>
                    <a:pt x="2953624" y="1255918"/>
                  </a:cubicBezTo>
                  <a:cubicBezTo>
                    <a:pt x="2966040" y="1257163"/>
                    <a:pt x="2978455" y="1252182"/>
                    <a:pt x="2984663" y="1243465"/>
                  </a:cubicBezTo>
                  <a:cubicBezTo>
                    <a:pt x="3004529" y="1212333"/>
                    <a:pt x="3018186" y="1227276"/>
                    <a:pt x="3031844" y="1247201"/>
                  </a:cubicBezTo>
                  <a:cubicBezTo>
                    <a:pt x="3007012" y="1260899"/>
                    <a:pt x="3016945" y="1278333"/>
                    <a:pt x="3024394" y="1298257"/>
                  </a:cubicBezTo>
                  <a:cubicBezTo>
                    <a:pt x="3038052" y="1298257"/>
                    <a:pt x="3044260" y="1287050"/>
                    <a:pt x="3054192" y="1282069"/>
                  </a:cubicBezTo>
                  <a:cubicBezTo>
                    <a:pt x="3049226" y="1272106"/>
                    <a:pt x="3039293" y="1282069"/>
                    <a:pt x="3034327" y="1275842"/>
                  </a:cubicBezTo>
                  <a:cubicBezTo>
                    <a:pt x="3036810" y="1267125"/>
                    <a:pt x="3054192" y="1268371"/>
                    <a:pt x="3051709" y="1259654"/>
                  </a:cubicBezTo>
                  <a:cubicBezTo>
                    <a:pt x="3045501" y="1243465"/>
                    <a:pt x="3051709" y="1227276"/>
                    <a:pt x="3052951" y="1211088"/>
                  </a:cubicBezTo>
                  <a:cubicBezTo>
                    <a:pt x="3054192" y="1202371"/>
                    <a:pt x="3041777" y="1208597"/>
                    <a:pt x="3036810" y="1206107"/>
                  </a:cubicBezTo>
                  <a:cubicBezTo>
                    <a:pt x="3025636" y="1198635"/>
                    <a:pt x="3014462" y="1189918"/>
                    <a:pt x="3005770" y="1179956"/>
                  </a:cubicBezTo>
                  <a:cubicBezTo>
                    <a:pt x="3003287" y="1177465"/>
                    <a:pt x="3011978" y="1166258"/>
                    <a:pt x="3014462" y="1158786"/>
                  </a:cubicBezTo>
                  <a:cubicBezTo>
                    <a:pt x="3031844" y="1162522"/>
                    <a:pt x="3026877" y="1184937"/>
                    <a:pt x="3040535" y="1189918"/>
                  </a:cubicBezTo>
                  <a:cubicBezTo>
                    <a:pt x="3044259" y="1183692"/>
                    <a:pt x="3043018" y="1176843"/>
                    <a:pt x="3041932" y="1169994"/>
                  </a:cubicBezTo>
                  <a:lnTo>
                    <a:pt x="3042181" y="1167856"/>
                  </a:lnTo>
                  <a:lnTo>
                    <a:pt x="3027489" y="1154373"/>
                  </a:lnTo>
                  <a:cubicBezTo>
                    <a:pt x="3023752" y="1153128"/>
                    <a:pt x="3022507" y="1150638"/>
                    <a:pt x="3018770" y="1148148"/>
                  </a:cubicBezTo>
                  <a:cubicBezTo>
                    <a:pt x="3007559" y="1130718"/>
                    <a:pt x="3003822" y="1109552"/>
                    <a:pt x="2988874" y="1092122"/>
                  </a:cubicBezTo>
                  <a:cubicBezTo>
                    <a:pt x="2972681" y="1077182"/>
                    <a:pt x="2995102" y="1059751"/>
                    <a:pt x="3001331" y="1042321"/>
                  </a:cubicBezTo>
                  <a:cubicBezTo>
                    <a:pt x="2958979" y="1029871"/>
                    <a:pt x="2965207" y="986295"/>
                    <a:pt x="2949013" y="957659"/>
                  </a:cubicBezTo>
                  <a:cubicBezTo>
                    <a:pt x="2946522" y="952679"/>
                    <a:pt x="2949013" y="942719"/>
                    <a:pt x="2958979" y="938984"/>
                  </a:cubicBezTo>
                  <a:cubicBezTo>
                    <a:pt x="2962093" y="937739"/>
                    <a:pt x="2960536" y="936805"/>
                    <a:pt x="2958511" y="935560"/>
                  </a:cubicBezTo>
                  <a:lnTo>
                    <a:pt x="2955686" y="930988"/>
                  </a:lnTo>
                  <a:lnTo>
                    <a:pt x="2956487" y="929024"/>
                  </a:lnTo>
                  <a:cubicBezTo>
                    <a:pt x="2958979" y="924043"/>
                    <a:pt x="2962715" y="919063"/>
                    <a:pt x="2966453" y="915328"/>
                  </a:cubicBezTo>
                  <a:lnTo>
                    <a:pt x="2966529" y="912036"/>
                  </a:lnTo>
                  <a:lnTo>
                    <a:pt x="2970968" y="896808"/>
                  </a:lnTo>
                  <a:cubicBezTo>
                    <a:pt x="2970501" y="889494"/>
                    <a:pt x="2968943" y="881713"/>
                    <a:pt x="2970189" y="874242"/>
                  </a:cubicBezTo>
                  <a:cubicBezTo>
                    <a:pt x="2966452" y="881090"/>
                    <a:pt x="2966452" y="888249"/>
                    <a:pt x="2966919" y="895252"/>
                  </a:cubicBezTo>
                  <a:lnTo>
                    <a:pt x="2966529" y="912036"/>
                  </a:lnTo>
                  <a:lnTo>
                    <a:pt x="2965207" y="916573"/>
                  </a:lnTo>
                  <a:cubicBezTo>
                    <a:pt x="2961470" y="921553"/>
                    <a:pt x="2957733" y="925288"/>
                    <a:pt x="2955242" y="930269"/>
                  </a:cubicBezTo>
                  <a:lnTo>
                    <a:pt x="2955686" y="930988"/>
                  </a:lnTo>
                  <a:lnTo>
                    <a:pt x="2946211" y="954235"/>
                  </a:lnTo>
                  <a:cubicBezTo>
                    <a:pt x="2944031" y="962951"/>
                    <a:pt x="2943408" y="971977"/>
                    <a:pt x="2945277" y="981315"/>
                  </a:cubicBezTo>
                  <a:cubicBezTo>
                    <a:pt x="2949013" y="995010"/>
                    <a:pt x="2951505" y="1003725"/>
                    <a:pt x="2935311" y="1008705"/>
                  </a:cubicBezTo>
                  <a:cubicBezTo>
                    <a:pt x="2924101" y="1013685"/>
                    <a:pt x="2925346" y="1023645"/>
                    <a:pt x="2926592" y="1032361"/>
                  </a:cubicBezTo>
                  <a:cubicBezTo>
                    <a:pt x="2927837" y="1052281"/>
                    <a:pt x="2927837" y="1065976"/>
                    <a:pt x="2899188" y="1054771"/>
                  </a:cubicBezTo>
                  <a:cubicBezTo>
                    <a:pt x="2874275" y="1046056"/>
                    <a:pt x="2889223" y="1079672"/>
                    <a:pt x="2878012" y="1088387"/>
                  </a:cubicBezTo>
                  <a:cubicBezTo>
                    <a:pt x="2875520" y="1089632"/>
                    <a:pt x="2873029" y="1092122"/>
                    <a:pt x="2869292" y="1092122"/>
                  </a:cubicBezTo>
                  <a:cubicBezTo>
                    <a:pt x="2863064" y="1092122"/>
                    <a:pt x="2858081" y="1085897"/>
                    <a:pt x="2853099" y="1083407"/>
                  </a:cubicBezTo>
                  <a:cubicBezTo>
                    <a:pt x="2848116" y="1079672"/>
                    <a:pt x="2840642" y="1079672"/>
                    <a:pt x="2835660" y="1075937"/>
                  </a:cubicBezTo>
                  <a:cubicBezTo>
                    <a:pt x="2823203" y="1063486"/>
                    <a:pt x="2811993" y="1051036"/>
                    <a:pt x="2794553" y="1046056"/>
                  </a:cubicBezTo>
                  <a:cubicBezTo>
                    <a:pt x="2783343" y="1039831"/>
                    <a:pt x="2774623" y="1031116"/>
                    <a:pt x="2773377" y="1018665"/>
                  </a:cubicBezTo>
                  <a:cubicBezTo>
                    <a:pt x="2768395" y="999990"/>
                    <a:pt x="2754693" y="1003725"/>
                    <a:pt x="2743482" y="1006215"/>
                  </a:cubicBezTo>
                  <a:cubicBezTo>
                    <a:pt x="2740991" y="1006215"/>
                    <a:pt x="2738499" y="1006215"/>
                    <a:pt x="2737254" y="1006215"/>
                  </a:cubicBezTo>
                  <a:cubicBezTo>
                    <a:pt x="2736008" y="1006215"/>
                    <a:pt x="2733517" y="1003725"/>
                    <a:pt x="2732271" y="1003725"/>
                  </a:cubicBezTo>
                  <a:cubicBezTo>
                    <a:pt x="2731026" y="1001235"/>
                    <a:pt x="2731026" y="999990"/>
                    <a:pt x="2729780" y="998745"/>
                  </a:cubicBezTo>
                  <a:cubicBezTo>
                    <a:pt x="2729780" y="987540"/>
                    <a:pt x="2727911" y="976646"/>
                    <a:pt x="2724953" y="966063"/>
                  </a:cubicBezTo>
                  <a:lnTo>
                    <a:pt x="2724859" y="965809"/>
                  </a:lnTo>
                  <a:lnTo>
                    <a:pt x="2724642" y="963417"/>
                  </a:lnTo>
                  <a:cubicBezTo>
                    <a:pt x="2721683" y="953924"/>
                    <a:pt x="2717323" y="944586"/>
                    <a:pt x="2713587" y="935249"/>
                  </a:cubicBezTo>
                  <a:lnTo>
                    <a:pt x="2724859" y="965809"/>
                  </a:lnTo>
                  <a:lnTo>
                    <a:pt x="2727289" y="992520"/>
                  </a:lnTo>
                  <a:cubicBezTo>
                    <a:pt x="2724797" y="1011195"/>
                    <a:pt x="2740991" y="1013685"/>
                    <a:pt x="2748465" y="1022400"/>
                  </a:cubicBezTo>
                  <a:cubicBezTo>
                    <a:pt x="2773377" y="1047301"/>
                    <a:pt x="2770886" y="1078427"/>
                    <a:pt x="2743482" y="1097102"/>
                  </a:cubicBezTo>
                  <a:cubicBezTo>
                    <a:pt x="2737254" y="1102082"/>
                    <a:pt x="2731026" y="1100837"/>
                    <a:pt x="2727289" y="1093367"/>
                  </a:cubicBezTo>
                  <a:cubicBezTo>
                    <a:pt x="2726043" y="1089632"/>
                    <a:pt x="2731026" y="1082162"/>
                    <a:pt x="2719815" y="1083407"/>
                  </a:cubicBezTo>
                  <a:cubicBezTo>
                    <a:pt x="2711095" y="1073447"/>
                    <a:pt x="2719815" y="1057261"/>
                    <a:pt x="2708604" y="1046056"/>
                  </a:cubicBezTo>
                  <a:cubicBezTo>
                    <a:pt x="2706113" y="1043566"/>
                    <a:pt x="2703621" y="1039831"/>
                    <a:pt x="2703621" y="1036096"/>
                  </a:cubicBezTo>
                  <a:cubicBezTo>
                    <a:pt x="2699885" y="1026136"/>
                    <a:pt x="2694902" y="1024891"/>
                    <a:pt x="2686182" y="1028626"/>
                  </a:cubicBezTo>
                  <a:cubicBezTo>
                    <a:pt x="2681200" y="1029871"/>
                    <a:pt x="2674971" y="1032361"/>
                    <a:pt x="2676217" y="1038586"/>
                  </a:cubicBezTo>
                  <a:cubicBezTo>
                    <a:pt x="2678709" y="1046056"/>
                    <a:pt x="2686182" y="1049791"/>
                    <a:pt x="2694902" y="1048546"/>
                  </a:cubicBezTo>
                  <a:cubicBezTo>
                    <a:pt x="2699885" y="1048546"/>
                    <a:pt x="2703621" y="1044811"/>
                    <a:pt x="2708604" y="1047301"/>
                  </a:cubicBezTo>
                  <a:cubicBezTo>
                    <a:pt x="2719815" y="1092122"/>
                    <a:pt x="2719815" y="1092122"/>
                    <a:pt x="2676217" y="1085897"/>
                  </a:cubicBezTo>
                  <a:cubicBezTo>
                    <a:pt x="2655041" y="1083407"/>
                    <a:pt x="2630128" y="1097102"/>
                    <a:pt x="2615181" y="1069711"/>
                  </a:cubicBezTo>
                  <a:cubicBezTo>
                    <a:pt x="2608952" y="1082162"/>
                    <a:pt x="2615181" y="1088387"/>
                    <a:pt x="2617672" y="1094612"/>
                  </a:cubicBezTo>
                  <a:cubicBezTo>
                    <a:pt x="2623900" y="1112042"/>
                    <a:pt x="2631374" y="1129473"/>
                    <a:pt x="2600233" y="1126983"/>
                  </a:cubicBezTo>
                  <a:cubicBezTo>
                    <a:pt x="2586531" y="1124493"/>
                    <a:pt x="2582794" y="1136943"/>
                    <a:pt x="2581548" y="1146903"/>
                  </a:cubicBezTo>
                  <a:cubicBezTo>
                    <a:pt x="2582794" y="1150638"/>
                    <a:pt x="2582794" y="1154373"/>
                    <a:pt x="2582794" y="1158108"/>
                  </a:cubicBezTo>
                  <a:cubicBezTo>
                    <a:pt x="2581548" y="1166823"/>
                    <a:pt x="2581548" y="1174294"/>
                    <a:pt x="2576566" y="1180519"/>
                  </a:cubicBezTo>
                  <a:cubicBezTo>
                    <a:pt x="2567846" y="1190479"/>
                    <a:pt x="2555390" y="1194214"/>
                    <a:pt x="2544179" y="1187989"/>
                  </a:cubicBezTo>
                  <a:cubicBezTo>
                    <a:pt x="2532968" y="1181764"/>
                    <a:pt x="2532968" y="1170559"/>
                    <a:pt x="2537951" y="1160598"/>
                  </a:cubicBezTo>
                  <a:cubicBezTo>
                    <a:pt x="2539196" y="1153128"/>
                    <a:pt x="2545425" y="1148148"/>
                    <a:pt x="2546670" y="1134453"/>
                  </a:cubicBezTo>
                  <a:cubicBezTo>
                    <a:pt x="2539196" y="1149393"/>
                    <a:pt x="2531722" y="1156863"/>
                    <a:pt x="2527985" y="1166823"/>
                  </a:cubicBezTo>
                  <a:cubicBezTo>
                    <a:pt x="2516775" y="1185499"/>
                    <a:pt x="2494353" y="1205419"/>
                    <a:pt x="2527985" y="1224095"/>
                  </a:cubicBezTo>
                  <a:cubicBezTo>
                    <a:pt x="2529231" y="1225340"/>
                    <a:pt x="2527985" y="1231565"/>
                    <a:pt x="2525494" y="1235300"/>
                  </a:cubicBezTo>
                  <a:cubicBezTo>
                    <a:pt x="2519266" y="1236545"/>
                    <a:pt x="2515529" y="1240280"/>
                    <a:pt x="2518020" y="1247750"/>
                  </a:cubicBezTo>
                  <a:cubicBezTo>
                    <a:pt x="2509301" y="1272651"/>
                    <a:pt x="2514283" y="1313737"/>
                    <a:pt x="2475668" y="1311247"/>
                  </a:cubicBezTo>
                  <a:cubicBezTo>
                    <a:pt x="2453247" y="1308756"/>
                    <a:pt x="2449510" y="1323697"/>
                    <a:pt x="2437053" y="1332412"/>
                  </a:cubicBezTo>
                  <a:cubicBezTo>
                    <a:pt x="2423351" y="1346107"/>
                    <a:pt x="2425843" y="1351087"/>
                    <a:pt x="2443282" y="1358558"/>
                  </a:cubicBezTo>
                  <a:cubicBezTo>
                    <a:pt x="2456984" y="1364783"/>
                    <a:pt x="2474423" y="1364783"/>
                    <a:pt x="2480651" y="1382213"/>
                  </a:cubicBezTo>
                  <a:cubicBezTo>
                    <a:pt x="2480651" y="1383458"/>
                    <a:pt x="2480651" y="1385948"/>
                    <a:pt x="2478160" y="1387193"/>
                  </a:cubicBezTo>
                  <a:cubicBezTo>
                    <a:pt x="2480651" y="1385948"/>
                    <a:pt x="2481897" y="1384703"/>
                    <a:pt x="2485633" y="1384703"/>
                  </a:cubicBezTo>
                  <a:cubicBezTo>
                    <a:pt x="2491862" y="1413339"/>
                    <a:pt x="2473177" y="1433259"/>
                    <a:pt x="2444527" y="1429524"/>
                  </a:cubicBezTo>
                  <a:cubicBezTo>
                    <a:pt x="2417123" y="1424544"/>
                    <a:pt x="2392210" y="1413339"/>
                    <a:pt x="2373525" y="1392173"/>
                  </a:cubicBezTo>
                  <a:cubicBezTo>
                    <a:pt x="2364806" y="1418319"/>
                    <a:pt x="2371034" y="1443219"/>
                    <a:pt x="2368543" y="1468120"/>
                  </a:cubicBezTo>
                  <a:cubicBezTo>
                    <a:pt x="2366052" y="1488040"/>
                    <a:pt x="2362315" y="1502981"/>
                    <a:pt x="2337402" y="1485550"/>
                  </a:cubicBezTo>
                  <a:cubicBezTo>
                    <a:pt x="2337402" y="1484305"/>
                    <a:pt x="2334911" y="1483060"/>
                    <a:pt x="2334911" y="1483060"/>
                  </a:cubicBezTo>
                  <a:cubicBezTo>
                    <a:pt x="2329928" y="1486795"/>
                    <a:pt x="2337402" y="1488040"/>
                    <a:pt x="2334911" y="1489285"/>
                  </a:cubicBezTo>
                  <a:cubicBezTo>
                    <a:pt x="2334911" y="1489285"/>
                    <a:pt x="2329928" y="1494265"/>
                    <a:pt x="2337402" y="1491775"/>
                  </a:cubicBezTo>
                  <a:cubicBezTo>
                    <a:pt x="2341139" y="1489285"/>
                    <a:pt x="2334911" y="1491775"/>
                    <a:pt x="2339893" y="1490530"/>
                  </a:cubicBezTo>
                  <a:cubicBezTo>
                    <a:pt x="2351104" y="1514186"/>
                    <a:pt x="2362315" y="1535351"/>
                    <a:pt x="2329928" y="1552782"/>
                  </a:cubicBezTo>
                  <a:cubicBezTo>
                    <a:pt x="2313735" y="1562742"/>
                    <a:pt x="2322454" y="1600093"/>
                    <a:pt x="2339893" y="1608808"/>
                  </a:cubicBezTo>
                  <a:cubicBezTo>
                    <a:pt x="2357332" y="1620013"/>
                    <a:pt x="2371034" y="1621258"/>
                    <a:pt x="2357332" y="1654874"/>
                  </a:cubicBezTo>
                  <a:cubicBezTo>
                    <a:pt x="2344876" y="1687244"/>
                    <a:pt x="2324945" y="1720860"/>
                    <a:pt x="2321208" y="1758211"/>
                  </a:cubicBezTo>
                  <a:cubicBezTo>
                    <a:pt x="2317471" y="1783111"/>
                    <a:pt x="2295050" y="1805522"/>
                    <a:pt x="2287576" y="1831667"/>
                  </a:cubicBezTo>
                  <a:cubicBezTo>
                    <a:pt x="2283839" y="1844118"/>
                    <a:pt x="2261417" y="1829177"/>
                    <a:pt x="2257681" y="1846608"/>
                  </a:cubicBezTo>
                  <a:cubicBezTo>
                    <a:pt x="2251452" y="1846608"/>
                    <a:pt x="2246470" y="1846608"/>
                    <a:pt x="2248961" y="1839138"/>
                  </a:cubicBezTo>
                  <a:cubicBezTo>
                    <a:pt x="2245224" y="1845363"/>
                    <a:pt x="2251452" y="1846608"/>
                    <a:pt x="2253943" y="1850343"/>
                  </a:cubicBezTo>
                  <a:cubicBezTo>
                    <a:pt x="2253943" y="1875243"/>
                    <a:pt x="2231522" y="1896409"/>
                    <a:pt x="2242733" y="1922554"/>
                  </a:cubicBezTo>
                  <a:cubicBezTo>
                    <a:pt x="2242733" y="1925044"/>
                    <a:pt x="2243978" y="1930024"/>
                    <a:pt x="2243978" y="1932515"/>
                  </a:cubicBezTo>
                  <a:cubicBezTo>
                    <a:pt x="2267646" y="1967375"/>
                    <a:pt x="2266400" y="1966130"/>
                    <a:pt x="2227785" y="1994766"/>
                  </a:cubicBezTo>
                  <a:cubicBezTo>
                    <a:pt x="2222802" y="1998501"/>
                    <a:pt x="2205363" y="2017176"/>
                    <a:pt x="2205363" y="2030872"/>
                  </a:cubicBezTo>
                  <a:cubicBezTo>
                    <a:pt x="2202872" y="2071957"/>
                    <a:pt x="2170485" y="2088143"/>
                    <a:pt x="2146818" y="2110553"/>
                  </a:cubicBezTo>
                  <a:cubicBezTo>
                    <a:pt x="2126888" y="2129229"/>
                    <a:pt x="2108203" y="2146659"/>
                    <a:pt x="2093255" y="2167824"/>
                  </a:cubicBezTo>
                  <a:cubicBezTo>
                    <a:pt x="2083290" y="2167824"/>
                    <a:pt x="2085781" y="2172805"/>
                    <a:pt x="2088273" y="2179030"/>
                  </a:cubicBezTo>
                  <a:cubicBezTo>
                    <a:pt x="2073325" y="2213890"/>
                    <a:pt x="2032219" y="2225096"/>
                    <a:pt x="2013534" y="2257466"/>
                  </a:cubicBezTo>
                  <a:cubicBezTo>
                    <a:pt x="2011043" y="2262446"/>
                    <a:pt x="2004815" y="2261201"/>
                    <a:pt x="1999832" y="2261201"/>
                  </a:cubicBezTo>
                  <a:cubicBezTo>
                    <a:pt x="1993604" y="2261201"/>
                    <a:pt x="1988621" y="2259956"/>
                    <a:pt x="1983639" y="2259956"/>
                  </a:cubicBezTo>
                  <a:cubicBezTo>
                    <a:pt x="1957480" y="2263691"/>
                    <a:pt x="1923847" y="2251241"/>
                    <a:pt x="1926339" y="2302287"/>
                  </a:cubicBezTo>
                  <a:cubicBezTo>
                    <a:pt x="1927585" y="2329678"/>
                    <a:pt x="1917619" y="2357068"/>
                    <a:pt x="1925093" y="2385704"/>
                  </a:cubicBezTo>
                  <a:cubicBezTo>
                    <a:pt x="1937550" y="2376989"/>
                    <a:pt x="1937550" y="2337148"/>
                    <a:pt x="1963708" y="2373254"/>
                  </a:cubicBezTo>
                  <a:cubicBezTo>
                    <a:pt x="1964954" y="2374499"/>
                    <a:pt x="1966199" y="2374499"/>
                    <a:pt x="1972428" y="2368274"/>
                  </a:cubicBezTo>
                  <a:cubicBezTo>
                    <a:pt x="2007306" y="2338393"/>
                    <a:pt x="2022253" y="2343373"/>
                    <a:pt x="2033464" y="2385704"/>
                  </a:cubicBezTo>
                  <a:cubicBezTo>
                    <a:pt x="2033464" y="2388194"/>
                    <a:pt x="2033464" y="2391929"/>
                    <a:pt x="2034710" y="2391929"/>
                  </a:cubicBezTo>
                  <a:cubicBezTo>
                    <a:pt x="2078307" y="2414340"/>
                    <a:pt x="2032219" y="2449200"/>
                    <a:pt x="2044675" y="2475346"/>
                  </a:cubicBezTo>
                  <a:cubicBezTo>
                    <a:pt x="2048412" y="2480326"/>
                    <a:pt x="2037201" y="2490286"/>
                    <a:pt x="2024745" y="2487796"/>
                  </a:cubicBezTo>
                  <a:cubicBezTo>
                    <a:pt x="2022253" y="2486551"/>
                    <a:pt x="2019762" y="2484061"/>
                    <a:pt x="2017271" y="2481571"/>
                  </a:cubicBezTo>
                  <a:cubicBezTo>
                    <a:pt x="2016025" y="2469121"/>
                    <a:pt x="2016025" y="2456670"/>
                    <a:pt x="2008551" y="2446710"/>
                  </a:cubicBezTo>
                  <a:cubicBezTo>
                    <a:pt x="2006060" y="2445465"/>
                    <a:pt x="2003569" y="2445465"/>
                    <a:pt x="2001077" y="2446710"/>
                  </a:cubicBezTo>
                  <a:cubicBezTo>
                    <a:pt x="1999832" y="2464141"/>
                    <a:pt x="1978656" y="2452935"/>
                    <a:pt x="1973673" y="2466631"/>
                  </a:cubicBezTo>
                  <a:cubicBezTo>
                    <a:pt x="1973673" y="2470366"/>
                    <a:pt x="1974919" y="2472856"/>
                    <a:pt x="1976165" y="2476591"/>
                  </a:cubicBezTo>
                  <a:cubicBezTo>
                    <a:pt x="1983639" y="2500246"/>
                    <a:pt x="1974919" y="2511452"/>
                    <a:pt x="1952497" y="2516432"/>
                  </a:cubicBezTo>
                  <a:cubicBezTo>
                    <a:pt x="1951252" y="2518922"/>
                    <a:pt x="1948761" y="2522657"/>
                    <a:pt x="1948761" y="2525147"/>
                  </a:cubicBezTo>
                  <a:cubicBezTo>
                    <a:pt x="1945023" y="2536352"/>
                    <a:pt x="1950006" y="2551292"/>
                    <a:pt x="1935059" y="2553782"/>
                  </a:cubicBezTo>
                  <a:cubicBezTo>
                    <a:pt x="1923847" y="2557518"/>
                    <a:pt x="1918865" y="2546312"/>
                    <a:pt x="1917619" y="2537597"/>
                  </a:cubicBezTo>
                  <a:cubicBezTo>
                    <a:pt x="1916374" y="2537597"/>
                    <a:pt x="1917619" y="2538842"/>
                    <a:pt x="1917619" y="2538842"/>
                  </a:cubicBezTo>
                  <a:cubicBezTo>
                    <a:pt x="1911391" y="2563743"/>
                    <a:pt x="1892707" y="2556273"/>
                    <a:pt x="1881496" y="2548802"/>
                  </a:cubicBezTo>
                  <a:cubicBezTo>
                    <a:pt x="1862811" y="2538842"/>
                    <a:pt x="1854091" y="2515187"/>
                    <a:pt x="1834161" y="2501491"/>
                  </a:cubicBezTo>
                  <a:cubicBezTo>
                    <a:pt x="1825441" y="2495266"/>
                    <a:pt x="1836653" y="2484061"/>
                    <a:pt x="1849109" y="2481571"/>
                  </a:cubicBezTo>
                  <a:cubicBezTo>
                    <a:pt x="1830424" y="2484061"/>
                    <a:pt x="1825441" y="2495266"/>
                    <a:pt x="1834161" y="2510207"/>
                  </a:cubicBezTo>
                  <a:cubicBezTo>
                    <a:pt x="1837898" y="2517677"/>
                    <a:pt x="1847863" y="2523902"/>
                    <a:pt x="1842881" y="2533862"/>
                  </a:cubicBezTo>
                  <a:cubicBezTo>
                    <a:pt x="1840389" y="2537597"/>
                    <a:pt x="1836653" y="2538842"/>
                    <a:pt x="1832915" y="2538842"/>
                  </a:cubicBezTo>
                  <a:cubicBezTo>
                    <a:pt x="1820459" y="2536352"/>
                    <a:pt x="1809248" y="2527637"/>
                    <a:pt x="1795546" y="2537597"/>
                  </a:cubicBezTo>
                  <a:cubicBezTo>
                    <a:pt x="1784335" y="2546312"/>
                    <a:pt x="1774370" y="2564988"/>
                    <a:pt x="1759423" y="2553782"/>
                  </a:cubicBezTo>
                  <a:cubicBezTo>
                    <a:pt x="1744475" y="2542577"/>
                    <a:pt x="1750703" y="2523902"/>
                    <a:pt x="1756931" y="2502736"/>
                  </a:cubicBezTo>
                  <a:cubicBezTo>
                    <a:pt x="1743229" y="2525147"/>
                    <a:pt x="1734509" y="2551292"/>
                    <a:pt x="1702123" y="2528882"/>
                  </a:cubicBezTo>
                  <a:cubicBezTo>
                    <a:pt x="1713333" y="2540087"/>
                    <a:pt x="1724544" y="2545067"/>
                    <a:pt x="1715825" y="2560008"/>
                  </a:cubicBezTo>
                  <a:cubicBezTo>
                    <a:pt x="1707105" y="2576193"/>
                    <a:pt x="1709597" y="2596113"/>
                    <a:pt x="1705860" y="2613544"/>
                  </a:cubicBezTo>
                  <a:cubicBezTo>
                    <a:pt x="1694649" y="2664590"/>
                    <a:pt x="1687175" y="2669570"/>
                    <a:pt x="1647315" y="2642179"/>
                  </a:cubicBezTo>
                  <a:cubicBezTo>
                    <a:pt x="1643577" y="2650895"/>
                    <a:pt x="1648560" y="2659610"/>
                    <a:pt x="1647315" y="2668325"/>
                  </a:cubicBezTo>
                  <a:cubicBezTo>
                    <a:pt x="1646069" y="2679530"/>
                    <a:pt x="1641086" y="2684510"/>
                    <a:pt x="1629875" y="2687000"/>
                  </a:cubicBezTo>
                  <a:cubicBezTo>
                    <a:pt x="1617419" y="2687000"/>
                    <a:pt x="1608699" y="2683265"/>
                    <a:pt x="1606208" y="2670815"/>
                  </a:cubicBezTo>
                  <a:cubicBezTo>
                    <a:pt x="1604963" y="2665835"/>
                    <a:pt x="1606208" y="2660855"/>
                    <a:pt x="1603717" y="2655875"/>
                  </a:cubicBezTo>
                  <a:cubicBezTo>
                    <a:pt x="1594997" y="2635954"/>
                    <a:pt x="1596243" y="2613544"/>
                    <a:pt x="1580049" y="2593623"/>
                  </a:cubicBezTo>
                  <a:lnTo>
                    <a:pt x="1574150" y="2582038"/>
                  </a:lnTo>
                  <a:lnTo>
                    <a:pt x="1569910" y="2598907"/>
                  </a:lnTo>
                  <a:cubicBezTo>
                    <a:pt x="1563357" y="2598907"/>
                    <a:pt x="1562421" y="2589131"/>
                    <a:pt x="1557097" y="2586862"/>
                  </a:cubicBezTo>
                  <a:lnTo>
                    <a:pt x="1551133" y="2587589"/>
                  </a:lnTo>
                  <a:lnTo>
                    <a:pt x="1550861" y="2589048"/>
                  </a:lnTo>
                  <a:lnTo>
                    <a:pt x="1551950" y="2588552"/>
                  </a:lnTo>
                  <a:cubicBezTo>
                    <a:pt x="1556907" y="2600861"/>
                    <a:pt x="1554429" y="2615632"/>
                    <a:pt x="1556907" y="2629172"/>
                  </a:cubicBezTo>
                  <a:cubicBezTo>
                    <a:pt x="1559385" y="2642712"/>
                    <a:pt x="1556907" y="2666099"/>
                    <a:pt x="1529647" y="2662406"/>
                  </a:cubicBezTo>
                  <a:lnTo>
                    <a:pt x="1528836" y="2663695"/>
                  </a:lnTo>
                  <a:lnTo>
                    <a:pt x="1541203" y="2677114"/>
                  </a:lnTo>
                  <a:lnTo>
                    <a:pt x="1561022" y="2694010"/>
                  </a:lnTo>
                  <a:lnTo>
                    <a:pt x="1572812" y="2692011"/>
                  </a:lnTo>
                  <a:cubicBezTo>
                    <a:pt x="1577820" y="2690769"/>
                    <a:pt x="1579072" y="2690769"/>
                    <a:pt x="1582828" y="2693252"/>
                  </a:cubicBezTo>
                  <a:lnTo>
                    <a:pt x="1583030" y="2693683"/>
                  </a:lnTo>
                  <a:lnTo>
                    <a:pt x="1593624" y="2692011"/>
                  </a:lnTo>
                  <a:cubicBezTo>
                    <a:pt x="1598617" y="2690769"/>
                    <a:pt x="1601113" y="2690769"/>
                    <a:pt x="1604858" y="2693252"/>
                  </a:cubicBezTo>
                  <a:cubicBezTo>
                    <a:pt x="1614843" y="2708149"/>
                    <a:pt x="1619835" y="2723045"/>
                    <a:pt x="1608602" y="2736700"/>
                  </a:cubicBezTo>
                  <a:cubicBezTo>
                    <a:pt x="1605481" y="2742286"/>
                    <a:pt x="1601113" y="2742286"/>
                    <a:pt x="1595964" y="2740424"/>
                  </a:cubicBezTo>
                  <a:lnTo>
                    <a:pt x="1588061" y="2737025"/>
                  </a:lnTo>
                  <a:lnTo>
                    <a:pt x="1587836" y="2737942"/>
                  </a:lnTo>
                  <a:lnTo>
                    <a:pt x="1578897" y="2739352"/>
                  </a:lnTo>
                  <a:lnTo>
                    <a:pt x="1579427" y="2752838"/>
                  </a:lnTo>
                  <a:cubicBezTo>
                    <a:pt x="1579271" y="2759356"/>
                    <a:pt x="1576151" y="2764011"/>
                    <a:pt x="1562421" y="2761528"/>
                  </a:cubicBezTo>
                  <a:cubicBezTo>
                    <a:pt x="1553685" y="2793804"/>
                    <a:pt x="1510000" y="2776425"/>
                    <a:pt x="1500015" y="2806218"/>
                  </a:cubicBezTo>
                  <a:cubicBezTo>
                    <a:pt x="1497519" y="2812425"/>
                    <a:pt x="1487534" y="2809942"/>
                    <a:pt x="1482542" y="2803735"/>
                  </a:cubicBezTo>
                  <a:lnTo>
                    <a:pt x="1481110" y="2802026"/>
                  </a:lnTo>
                  <a:lnTo>
                    <a:pt x="1477654" y="2806218"/>
                  </a:lnTo>
                  <a:lnTo>
                    <a:pt x="1473281" y="2808133"/>
                  </a:lnTo>
                  <a:lnTo>
                    <a:pt x="1472518" y="2813239"/>
                  </a:lnTo>
                  <a:cubicBezTo>
                    <a:pt x="1463274" y="2822666"/>
                    <a:pt x="1438234" y="2814286"/>
                    <a:pt x="1436361" y="2831045"/>
                  </a:cubicBezTo>
                  <a:cubicBezTo>
                    <a:pt x="1435113" y="2842218"/>
                    <a:pt x="1422632" y="2834769"/>
                    <a:pt x="1416391" y="2833528"/>
                  </a:cubicBezTo>
                  <a:lnTo>
                    <a:pt x="1408444" y="2835645"/>
                  </a:lnTo>
                  <a:lnTo>
                    <a:pt x="1407611" y="2836168"/>
                  </a:lnTo>
                  <a:lnTo>
                    <a:pt x="1406407" y="2844700"/>
                  </a:lnTo>
                  <a:cubicBezTo>
                    <a:pt x="1398918" y="2848425"/>
                    <a:pt x="1393925" y="2854631"/>
                    <a:pt x="1392677" y="2862080"/>
                  </a:cubicBezTo>
                  <a:cubicBezTo>
                    <a:pt x="1387685" y="2860838"/>
                    <a:pt x="1381444" y="2858356"/>
                    <a:pt x="1376452" y="2855873"/>
                  </a:cubicBezTo>
                  <a:lnTo>
                    <a:pt x="1377527" y="2852551"/>
                  </a:lnTo>
                  <a:lnTo>
                    <a:pt x="1369976" y="2862080"/>
                  </a:lnTo>
                  <a:cubicBezTo>
                    <a:pt x="1364968" y="2860838"/>
                    <a:pt x="1359960" y="2858356"/>
                    <a:pt x="1353699" y="2855873"/>
                  </a:cubicBezTo>
                  <a:cubicBezTo>
                    <a:pt x="1354325" y="2852769"/>
                    <a:pt x="1356203" y="2849666"/>
                    <a:pt x="1357299" y="2846718"/>
                  </a:cubicBezTo>
                  <a:lnTo>
                    <a:pt x="1357178" y="2845806"/>
                  </a:lnTo>
                  <a:lnTo>
                    <a:pt x="1355234" y="2845942"/>
                  </a:lnTo>
                  <a:lnTo>
                    <a:pt x="1352488" y="2837327"/>
                  </a:lnTo>
                  <a:lnTo>
                    <a:pt x="1348789" y="2836166"/>
                  </a:lnTo>
                  <a:cubicBezTo>
                    <a:pt x="1342979" y="2838028"/>
                    <a:pt x="1340866" y="2849666"/>
                    <a:pt x="1332414" y="2845942"/>
                  </a:cubicBezTo>
                  <a:lnTo>
                    <a:pt x="1318709" y="2799516"/>
                  </a:lnTo>
                  <a:lnTo>
                    <a:pt x="1313558" y="2804472"/>
                  </a:lnTo>
                  <a:cubicBezTo>
                    <a:pt x="1311549" y="2805985"/>
                    <a:pt x="1309677" y="2806528"/>
                    <a:pt x="1307805" y="2804976"/>
                  </a:cubicBezTo>
                  <a:lnTo>
                    <a:pt x="1295364" y="2800400"/>
                  </a:lnTo>
                  <a:lnTo>
                    <a:pt x="1290627" y="2804647"/>
                  </a:lnTo>
                  <a:lnTo>
                    <a:pt x="1290211" y="2804670"/>
                  </a:lnTo>
                  <a:lnTo>
                    <a:pt x="1289863" y="2804976"/>
                  </a:lnTo>
                  <a:cubicBezTo>
                    <a:pt x="1287835" y="2809942"/>
                    <a:pt x="1287835" y="2817390"/>
                    <a:pt x="1284091" y="2819873"/>
                  </a:cubicBezTo>
                  <a:cubicBezTo>
                    <a:pt x="1276602" y="2826080"/>
                    <a:pt x="1274106" y="2838494"/>
                    <a:pt x="1261625" y="2838494"/>
                  </a:cubicBezTo>
                  <a:lnTo>
                    <a:pt x="1250106" y="2832416"/>
                  </a:lnTo>
                  <a:lnTo>
                    <a:pt x="1239761" y="2838494"/>
                  </a:lnTo>
                  <a:cubicBezTo>
                    <a:pt x="1214720" y="2834769"/>
                    <a:pt x="1222232" y="2807459"/>
                    <a:pt x="1205955" y="2797528"/>
                  </a:cubicBezTo>
                  <a:cubicBezTo>
                    <a:pt x="1203451" y="2792563"/>
                    <a:pt x="1203451" y="2787597"/>
                    <a:pt x="1204703" y="2781390"/>
                  </a:cubicBezTo>
                  <a:cubicBezTo>
                    <a:pt x="1206581" y="2777666"/>
                    <a:pt x="1209711" y="2776425"/>
                    <a:pt x="1212998" y="2775959"/>
                  </a:cubicBezTo>
                  <a:lnTo>
                    <a:pt x="1217601" y="2775572"/>
                  </a:lnTo>
                  <a:lnTo>
                    <a:pt x="1213563" y="2763395"/>
                  </a:lnTo>
                  <a:cubicBezTo>
                    <a:pt x="1211080" y="2736949"/>
                    <a:pt x="1234675" y="2735690"/>
                    <a:pt x="1250819" y="2726875"/>
                  </a:cubicBezTo>
                  <a:cubicBezTo>
                    <a:pt x="1239642" y="2714281"/>
                    <a:pt x="1229707" y="2719319"/>
                    <a:pt x="1219772" y="2725615"/>
                  </a:cubicBezTo>
                  <a:cubicBezTo>
                    <a:pt x="1197419" y="2740727"/>
                    <a:pt x="1198661" y="2731912"/>
                    <a:pt x="1207354" y="2713022"/>
                  </a:cubicBezTo>
                  <a:cubicBezTo>
                    <a:pt x="1204870" y="2713022"/>
                    <a:pt x="1201145" y="2711763"/>
                    <a:pt x="1197419" y="2711763"/>
                  </a:cubicBezTo>
                  <a:cubicBezTo>
                    <a:pt x="1196177" y="2701688"/>
                    <a:pt x="1192452" y="2690355"/>
                    <a:pt x="1206112" y="2685317"/>
                  </a:cubicBezTo>
                  <a:cubicBezTo>
                    <a:pt x="1213563" y="2684058"/>
                    <a:pt x="1217289" y="2677761"/>
                    <a:pt x="1212321" y="2671465"/>
                  </a:cubicBezTo>
                  <a:cubicBezTo>
                    <a:pt x="1192452" y="2646279"/>
                    <a:pt x="1219772" y="2650057"/>
                    <a:pt x="1228465" y="2642501"/>
                  </a:cubicBezTo>
                  <a:cubicBezTo>
                    <a:pt x="1232191" y="2633685"/>
                    <a:pt x="1237158" y="2626130"/>
                    <a:pt x="1240884" y="2617314"/>
                  </a:cubicBezTo>
                  <a:cubicBezTo>
                    <a:pt x="1263237" y="2612277"/>
                    <a:pt x="1243368" y="2600943"/>
                    <a:pt x="1245851" y="2592128"/>
                  </a:cubicBezTo>
                  <a:cubicBezTo>
                    <a:pt x="1268205" y="2599684"/>
                    <a:pt x="1259512" y="2584572"/>
                    <a:pt x="1259512" y="2574498"/>
                  </a:cubicBezTo>
                  <a:cubicBezTo>
                    <a:pt x="1270688" y="2570720"/>
                    <a:pt x="1275656" y="2555608"/>
                    <a:pt x="1290558" y="2559386"/>
                  </a:cubicBezTo>
                  <a:cubicBezTo>
                    <a:pt x="1314153" y="2569461"/>
                    <a:pt x="1340232" y="2570720"/>
                    <a:pt x="1367552" y="2570720"/>
                  </a:cubicBezTo>
                  <a:cubicBezTo>
                    <a:pt x="1373762" y="2570720"/>
                    <a:pt x="1381213" y="2574498"/>
                    <a:pt x="1386180" y="2577016"/>
                  </a:cubicBezTo>
                  <a:lnTo>
                    <a:pt x="1386444" y="2577351"/>
                  </a:lnTo>
                  <a:lnTo>
                    <a:pt x="1393609" y="2571752"/>
                  </a:lnTo>
                  <a:lnTo>
                    <a:pt x="1411747" y="2574640"/>
                  </a:lnTo>
                  <a:lnTo>
                    <a:pt x="1415612" y="2571442"/>
                  </a:lnTo>
                  <a:cubicBezTo>
                    <a:pt x="1424504" y="2568493"/>
                    <a:pt x="1434489" y="2569735"/>
                    <a:pt x="1446346" y="2576562"/>
                  </a:cubicBezTo>
                  <a:lnTo>
                    <a:pt x="1457214" y="2578780"/>
                  </a:lnTo>
                  <a:lnTo>
                    <a:pt x="1472646" y="2574080"/>
                  </a:lnTo>
                  <a:cubicBezTo>
                    <a:pt x="1476402" y="2572838"/>
                    <a:pt x="1480158" y="2572838"/>
                    <a:pt x="1483915" y="2570356"/>
                  </a:cubicBezTo>
                  <a:cubicBezTo>
                    <a:pt x="1513964" y="2565390"/>
                    <a:pt x="1513964" y="2543045"/>
                    <a:pt x="1507704" y="2520700"/>
                  </a:cubicBezTo>
                  <a:cubicBezTo>
                    <a:pt x="1501444" y="2502080"/>
                    <a:pt x="1495183" y="2485942"/>
                    <a:pt x="1500192" y="2467321"/>
                  </a:cubicBezTo>
                  <a:cubicBezTo>
                    <a:pt x="1503948" y="2458631"/>
                    <a:pt x="1512712" y="2452425"/>
                    <a:pt x="1521477" y="2451183"/>
                  </a:cubicBezTo>
                  <a:cubicBezTo>
                    <a:pt x="1523981" y="2451183"/>
                    <a:pt x="1525233" y="2452425"/>
                    <a:pt x="1527737" y="2452425"/>
                  </a:cubicBezTo>
                  <a:lnTo>
                    <a:pt x="1530655" y="2461105"/>
                  </a:lnTo>
                  <a:lnTo>
                    <a:pt x="1543700" y="2451183"/>
                  </a:lnTo>
                  <a:cubicBezTo>
                    <a:pt x="1544948" y="2451183"/>
                    <a:pt x="1547444" y="2452425"/>
                    <a:pt x="1548692" y="2452425"/>
                  </a:cubicBezTo>
                  <a:cubicBezTo>
                    <a:pt x="1551188" y="2464838"/>
                    <a:pt x="1557429" y="2476011"/>
                    <a:pt x="1568662" y="2482218"/>
                  </a:cubicBezTo>
                  <a:cubicBezTo>
                    <a:pt x="1557429" y="2502080"/>
                    <a:pt x="1547444" y="2521942"/>
                    <a:pt x="1573655" y="2540562"/>
                  </a:cubicBezTo>
                  <a:lnTo>
                    <a:pt x="1578033" y="2544987"/>
                  </a:lnTo>
                  <a:lnTo>
                    <a:pt x="1584429" y="2539173"/>
                  </a:lnTo>
                  <a:cubicBezTo>
                    <a:pt x="1591105" y="2536041"/>
                    <a:pt x="1599668" y="2534173"/>
                    <a:pt x="1609945" y="2533862"/>
                  </a:cubicBezTo>
                  <a:cubicBezTo>
                    <a:pt x="1632367" y="2532617"/>
                    <a:pt x="1641086" y="2525147"/>
                    <a:pt x="1638595" y="2502736"/>
                  </a:cubicBezTo>
                  <a:cubicBezTo>
                    <a:pt x="1636103" y="2487796"/>
                    <a:pt x="1637349" y="2471611"/>
                    <a:pt x="1633612" y="2455425"/>
                  </a:cubicBezTo>
                  <a:cubicBezTo>
                    <a:pt x="1632367" y="2449200"/>
                    <a:pt x="1631121" y="2440485"/>
                    <a:pt x="1633612" y="2433015"/>
                  </a:cubicBezTo>
                  <a:cubicBezTo>
                    <a:pt x="1634858" y="2429280"/>
                    <a:pt x="1639841" y="2425545"/>
                    <a:pt x="1641086" y="2420565"/>
                  </a:cubicBezTo>
                  <a:cubicBezTo>
                    <a:pt x="1651051" y="2378234"/>
                    <a:pt x="1679701" y="2360803"/>
                    <a:pt x="1722053" y="2360803"/>
                  </a:cubicBezTo>
                  <a:cubicBezTo>
                    <a:pt x="1740738" y="2360803"/>
                    <a:pt x="1738247" y="2343373"/>
                    <a:pt x="1743229" y="2333413"/>
                  </a:cubicBezTo>
                  <a:cubicBezTo>
                    <a:pt x="1748212" y="2330923"/>
                    <a:pt x="1754440" y="2330923"/>
                    <a:pt x="1750703" y="2322208"/>
                  </a:cubicBezTo>
                  <a:cubicBezTo>
                    <a:pt x="1769387" y="2283612"/>
                    <a:pt x="1785581" y="2312247"/>
                    <a:pt x="1806757" y="2327188"/>
                  </a:cubicBezTo>
                  <a:cubicBezTo>
                    <a:pt x="1803020" y="2303532"/>
                    <a:pt x="1800529" y="2284857"/>
                    <a:pt x="1805511" y="2264936"/>
                  </a:cubicBezTo>
                  <a:cubicBezTo>
                    <a:pt x="1808003" y="2258711"/>
                    <a:pt x="1811739" y="2254976"/>
                    <a:pt x="1816722" y="2254976"/>
                  </a:cubicBezTo>
                  <a:cubicBezTo>
                    <a:pt x="1829179" y="2254976"/>
                    <a:pt x="1827933" y="2271162"/>
                    <a:pt x="1841635" y="2272407"/>
                  </a:cubicBezTo>
                  <a:cubicBezTo>
                    <a:pt x="1841635" y="2262446"/>
                    <a:pt x="1815477" y="2251241"/>
                    <a:pt x="1837898" y="2245016"/>
                  </a:cubicBezTo>
                  <a:cubicBezTo>
                    <a:pt x="1859074" y="2238791"/>
                    <a:pt x="1876513" y="2245016"/>
                    <a:pt x="1879004" y="2272407"/>
                  </a:cubicBezTo>
                  <a:lnTo>
                    <a:pt x="1876992" y="2278440"/>
                  </a:lnTo>
                  <a:lnTo>
                    <a:pt x="1874956" y="2280766"/>
                  </a:lnTo>
                  <a:lnTo>
                    <a:pt x="1867793" y="2284857"/>
                  </a:lnTo>
                  <a:cubicBezTo>
                    <a:pt x="1865302" y="2286102"/>
                    <a:pt x="1866548" y="2286102"/>
                    <a:pt x="1870285" y="2286102"/>
                  </a:cubicBezTo>
                  <a:lnTo>
                    <a:pt x="1874956" y="2280766"/>
                  </a:lnTo>
                  <a:lnTo>
                    <a:pt x="1876513" y="2279877"/>
                  </a:lnTo>
                  <a:lnTo>
                    <a:pt x="1876992" y="2278440"/>
                  </a:lnTo>
                  <a:lnTo>
                    <a:pt x="1879004" y="2276142"/>
                  </a:lnTo>
                  <a:cubicBezTo>
                    <a:pt x="1883987" y="2267427"/>
                    <a:pt x="1886478" y="2257466"/>
                    <a:pt x="1892707" y="2249996"/>
                  </a:cubicBezTo>
                  <a:cubicBezTo>
                    <a:pt x="1895198" y="2248751"/>
                    <a:pt x="1896443" y="2247506"/>
                    <a:pt x="1898935" y="2246261"/>
                  </a:cubicBezTo>
                  <a:cubicBezTo>
                    <a:pt x="1897689" y="2245016"/>
                    <a:pt x="1893952" y="2245016"/>
                    <a:pt x="1892707" y="2242526"/>
                  </a:cubicBezTo>
                  <a:cubicBezTo>
                    <a:pt x="1887102" y="2222917"/>
                    <a:pt x="1883598" y="2203307"/>
                    <a:pt x="1893758" y="2187375"/>
                  </a:cubicBezTo>
                  <a:lnTo>
                    <a:pt x="1908032" y="2173640"/>
                  </a:lnTo>
                  <a:lnTo>
                    <a:pt x="1878058" y="2178414"/>
                  </a:lnTo>
                  <a:cubicBezTo>
                    <a:pt x="1869412" y="2183762"/>
                    <a:pt x="1862495" y="2192255"/>
                    <a:pt x="1856835" y="2202321"/>
                  </a:cubicBezTo>
                  <a:cubicBezTo>
                    <a:pt x="1854320" y="2209870"/>
                    <a:pt x="1848032" y="2212387"/>
                    <a:pt x="1841744" y="2213645"/>
                  </a:cubicBezTo>
                  <a:cubicBezTo>
                    <a:pt x="1824137" y="2213645"/>
                    <a:pt x="1812819" y="2207354"/>
                    <a:pt x="1816592" y="2187222"/>
                  </a:cubicBezTo>
                  <a:cubicBezTo>
                    <a:pt x="1817849" y="2177156"/>
                    <a:pt x="1811561" y="2178414"/>
                    <a:pt x="1805273" y="2178414"/>
                  </a:cubicBezTo>
                  <a:cubicBezTo>
                    <a:pt x="1793955" y="2173381"/>
                    <a:pt x="1791440" y="2168348"/>
                    <a:pt x="1801500" y="2158282"/>
                  </a:cubicBezTo>
                  <a:cubicBezTo>
                    <a:pt x="1821622" y="2138150"/>
                    <a:pt x="1825395" y="2112986"/>
                    <a:pt x="1817849" y="2086563"/>
                  </a:cubicBezTo>
                  <a:cubicBezTo>
                    <a:pt x="1844259" y="2056365"/>
                    <a:pt x="1875699" y="2033717"/>
                    <a:pt x="1917200" y="2023651"/>
                  </a:cubicBezTo>
                  <a:cubicBezTo>
                    <a:pt x="1932292" y="2019876"/>
                    <a:pt x="1939837" y="2007294"/>
                    <a:pt x="1936064" y="1988420"/>
                  </a:cubicBezTo>
                  <a:cubicBezTo>
                    <a:pt x="1932292" y="1977096"/>
                    <a:pt x="1926004" y="1959481"/>
                    <a:pt x="1939837" y="1953189"/>
                  </a:cubicBezTo>
                  <a:cubicBezTo>
                    <a:pt x="1954929" y="1945640"/>
                    <a:pt x="1957444" y="1968288"/>
                    <a:pt x="1967505" y="1975838"/>
                  </a:cubicBezTo>
                  <a:cubicBezTo>
                    <a:pt x="1971277" y="1979612"/>
                    <a:pt x="1976308" y="1979612"/>
                    <a:pt x="1981338" y="1978354"/>
                  </a:cubicBezTo>
                  <a:cubicBezTo>
                    <a:pt x="1990142" y="1974579"/>
                    <a:pt x="1987626" y="1960739"/>
                    <a:pt x="1997687" y="1956964"/>
                  </a:cubicBezTo>
                  <a:cubicBezTo>
                    <a:pt x="2025355" y="1973321"/>
                    <a:pt x="2012778" y="2009810"/>
                    <a:pt x="2042961" y="2029942"/>
                  </a:cubicBezTo>
                  <a:cubicBezTo>
                    <a:pt x="2014036" y="2028684"/>
                    <a:pt x="1982596" y="2013585"/>
                    <a:pt x="1993914" y="2057623"/>
                  </a:cubicBezTo>
                  <a:cubicBezTo>
                    <a:pt x="1995172" y="2062656"/>
                    <a:pt x="1992657" y="2065173"/>
                    <a:pt x="1987626" y="2066431"/>
                  </a:cubicBezTo>
                  <a:cubicBezTo>
                    <a:pt x="1978823" y="2066431"/>
                    <a:pt x="1970020" y="2070206"/>
                    <a:pt x="1962474" y="2077755"/>
                  </a:cubicBezTo>
                  <a:cubicBezTo>
                    <a:pt x="1959330" y="2080586"/>
                    <a:pt x="1959016" y="2082238"/>
                    <a:pt x="1960136" y="2083280"/>
                  </a:cubicBezTo>
                  <a:lnTo>
                    <a:pt x="1966396" y="2085145"/>
                  </a:lnTo>
                  <a:lnTo>
                    <a:pt x="1966588" y="2084758"/>
                  </a:lnTo>
                  <a:cubicBezTo>
                    <a:pt x="1974296" y="2072736"/>
                    <a:pt x="1985507" y="2066666"/>
                    <a:pt x="2002323" y="2084408"/>
                  </a:cubicBezTo>
                  <a:cubicBezTo>
                    <a:pt x="2003569" y="2086898"/>
                    <a:pt x="2002323" y="2088143"/>
                    <a:pt x="2001077" y="2089388"/>
                  </a:cubicBezTo>
                  <a:cubicBezTo>
                    <a:pt x="2004815" y="2093123"/>
                    <a:pt x="2004815" y="2086898"/>
                    <a:pt x="2007306" y="2086898"/>
                  </a:cubicBezTo>
                  <a:cubicBezTo>
                    <a:pt x="2035956" y="2058262"/>
                    <a:pt x="2050903" y="2022156"/>
                    <a:pt x="2083290" y="1998501"/>
                  </a:cubicBezTo>
                  <a:cubicBezTo>
                    <a:pt x="2099483" y="1986051"/>
                    <a:pt x="2088273" y="1968620"/>
                    <a:pt x="2083290" y="1954925"/>
                  </a:cubicBezTo>
                  <a:cubicBezTo>
                    <a:pt x="2075816" y="1936250"/>
                    <a:pt x="2058377" y="1915084"/>
                    <a:pt x="2095747" y="1907614"/>
                  </a:cubicBezTo>
                  <a:cubicBezTo>
                    <a:pt x="2101975" y="1906369"/>
                    <a:pt x="2110694" y="1862793"/>
                    <a:pt x="2110694" y="1854078"/>
                  </a:cubicBezTo>
                  <a:cubicBezTo>
                    <a:pt x="2110694" y="1842873"/>
                    <a:pt x="2121905" y="1831667"/>
                    <a:pt x="2115677" y="1819217"/>
                  </a:cubicBezTo>
                  <a:cubicBezTo>
                    <a:pt x="2125642" y="1801787"/>
                    <a:pt x="2140590" y="1804277"/>
                    <a:pt x="2156783" y="1806767"/>
                  </a:cubicBezTo>
                  <a:cubicBezTo>
                    <a:pt x="2160520" y="1801787"/>
                    <a:pt x="2180451" y="1824197"/>
                    <a:pt x="2170485" y="1799297"/>
                  </a:cubicBezTo>
                  <a:cubicBezTo>
                    <a:pt x="2155537" y="1761946"/>
                    <a:pt x="2172977" y="1734555"/>
                    <a:pt x="2195398" y="1709655"/>
                  </a:cubicBezTo>
                  <a:cubicBezTo>
                    <a:pt x="2197889" y="1702185"/>
                    <a:pt x="2200381" y="1695960"/>
                    <a:pt x="2206609" y="1689734"/>
                  </a:cubicBezTo>
                  <a:cubicBezTo>
                    <a:pt x="2211592" y="1684754"/>
                    <a:pt x="2222802" y="1702185"/>
                    <a:pt x="2221557" y="1687244"/>
                  </a:cubicBezTo>
                  <a:cubicBezTo>
                    <a:pt x="2219065" y="1656119"/>
                    <a:pt x="2232767" y="1632463"/>
                    <a:pt x="2243978" y="1607563"/>
                  </a:cubicBezTo>
                  <a:cubicBezTo>
                    <a:pt x="2243978" y="1606318"/>
                    <a:pt x="2247715" y="1608808"/>
                    <a:pt x="2245224" y="1605073"/>
                  </a:cubicBezTo>
                  <a:cubicBezTo>
                    <a:pt x="2232767" y="1608808"/>
                    <a:pt x="2225294" y="1605073"/>
                    <a:pt x="2217820" y="1597603"/>
                  </a:cubicBezTo>
                  <a:cubicBezTo>
                    <a:pt x="2215329" y="1595112"/>
                    <a:pt x="2215329" y="1591377"/>
                    <a:pt x="2215329" y="1587642"/>
                  </a:cubicBezTo>
                  <a:cubicBezTo>
                    <a:pt x="2217820" y="1581417"/>
                    <a:pt x="2222802" y="1575192"/>
                    <a:pt x="2226539" y="1570212"/>
                  </a:cubicBezTo>
                  <a:cubicBezTo>
                    <a:pt x="2246470" y="1542821"/>
                    <a:pt x="2206609" y="1542821"/>
                    <a:pt x="2206609" y="1524146"/>
                  </a:cubicBezTo>
                  <a:cubicBezTo>
                    <a:pt x="2205363" y="1521656"/>
                    <a:pt x="2206609" y="1517921"/>
                    <a:pt x="2207855" y="1514186"/>
                  </a:cubicBezTo>
                  <a:cubicBezTo>
                    <a:pt x="2225294" y="1506716"/>
                    <a:pt x="2231522" y="1483060"/>
                    <a:pt x="2260172" y="1486795"/>
                  </a:cubicBezTo>
                  <a:cubicBezTo>
                    <a:pt x="2277611" y="1488040"/>
                    <a:pt x="2278856" y="1466875"/>
                    <a:pt x="2262663" y="1453179"/>
                  </a:cubicBezTo>
                  <a:cubicBezTo>
                    <a:pt x="2257681" y="1412094"/>
                    <a:pt x="2275119" y="1385948"/>
                    <a:pt x="2306261" y="1358558"/>
                  </a:cubicBezTo>
                  <a:cubicBezTo>
                    <a:pt x="2329928" y="1336147"/>
                    <a:pt x="2344876" y="1300041"/>
                    <a:pt x="2354841" y="1265181"/>
                  </a:cubicBezTo>
                  <a:cubicBezTo>
                    <a:pt x="2357332" y="1260200"/>
                    <a:pt x="2361069" y="1256465"/>
                    <a:pt x="2366052" y="1252730"/>
                  </a:cubicBezTo>
                  <a:cubicBezTo>
                    <a:pt x="2376017" y="1216625"/>
                    <a:pt x="2408403" y="1184254"/>
                    <a:pt x="2378508" y="1144413"/>
                  </a:cubicBezTo>
                  <a:cubicBezTo>
                    <a:pt x="2373525" y="1136943"/>
                    <a:pt x="2374771" y="1126983"/>
                    <a:pt x="2376017" y="1117022"/>
                  </a:cubicBezTo>
                  <a:cubicBezTo>
                    <a:pt x="2379754" y="1105817"/>
                    <a:pt x="2385982" y="1095857"/>
                    <a:pt x="2400930" y="1097102"/>
                  </a:cubicBezTo>
                  <a:cubicBezTo>
                    <a:pt x="2415877" y="1115777"/>
                    <a:pt x="2449510" y="1113287"/>
                    <a:pt x="2461966" y="1095857"/>
                  </a:cubicBezTo>
                  <a:cubicBezTo>
                    <a:pt x="2478160" y="1072202"/>
                    <a:pt x="2481897" y="1043566"/>
                    <a:pt x="2498090" y="1018665"/>
                  </a:cubicBezTo>
                  <a:cubicBezTo>
                    <a:pt x="2499336" y="1016175"/>
                    <a:pt x="2501827" y="1013685"/>
                    <a:pt x="2503073" y="1009950"/>
                  </a:cubicBezTo>
                  <a:cubicBezTo>
                    <a:pt x="2509301" y="1001235"/>
                    <a:pt x="2521757" y="999990"/>
                    <a:pt x="2531722" y="990030"/>
                  </a:cubicBezTo>
                  <a:cubicBezTo>
                    <a:pt x="2503073" y="967619"/>
                    <a:pt x="2511792" y="946454"/>
                    <a:pt x="2532968" y="925288"/>
                  </a:cubicBezTo>
                  <a:cubicBezTo>
                    <a:pt x="2561618" y="904123"/>
                    <a:pt x="2577811" y="917818"/>
                    <a:pt x="2586531" y="943964"/>
                  </a:cubicBezTo>
                  <a:cubicBezTo>
                    <a:pt x="2585285" y="894163"/>
                    <a:pt x="2638848" y="851832"/>
                    <a:pt x="2611444" y="795806"/>
                  </a:cubicBezTo>
                  <a:cubicBezTo>
                    <a:pt x="2613935" y="793316"/>
                    <a:pt x="2617672" y="792071"/>
                    <a:pt x="2620163" y="789581"/>
                  </a:cubicBezTo>
                  <a:cubicBezTo>
                    <a:pt x="2641339" y="778375"/>
                    <a:pt x="2630128" y="742270"/>
                    <a:pt x="2658778" y="736045"/>
                  </a:cubicBezTo>
                  <a:cubicBezTo>
                    <a:pt x="2632620" y="709899"/>
                    <a:pt x="2667498" y="684998"/>
                    <a:pt x="2657533" y="658853"/>
                  </a:cubicBezTo>
                  <a:cubicBezTo>
                    <a:pt x="2655041" y="652628"/>
                    <a:pt x="2665006" y="648893"/>
                    <a:pt x="2671235" y="648893"/>
                  </a:cubicBezTo>
                  <a:cubicBezTo>
                    <a:pt x="2686182" y="652628"/>
                    <a:pt x="2682445" y="672548"/>
                    <a:pt x="2696147" y="676283"/>
                  </a:cubicBezTo>
                  <a:cubicBezTo>
                    <a:pt x="2699885" y="678773"/>
                    <a:pt x="2703621" y="680018"/>
                    <a:pt x="2706113" y="681263"/>
                  </a:cubicBezTo>
                  <a:cubicBezTo>
                    <a:pt x="2723552" y="694959"/>
                    <a:pt x="2713587" y="727329"/>
                    <a:pt x="2743482" y="733554"/>
                  </a:cubicBezTo>
                  <a:cubicBezTo>
                    <a:pt x="2760921" y="736045"/>
                    <a:pt x="2772132" y="738535"/>
                    <a:pt x="2770886" y="714879"/>
                  </a:cubicBezTo>
                  <a:cubicBezTo>
                    <a:pt x="2768395" y="699939"/>
                    <a:pt x="2758430" y="680018"/>
                    <a:pt x="2787080" y="676283"/>
                  </a:cubicBezTo>
                  <a:cubicBezTo>
                    <a:pt x="2800159" y="675661"/>
                    <a:pt x="2808878" y="679085"/>
                    <a:pt x="2814484" y="685465"/>
                  </a:cubicBezTo>
                  <a:lnTo>
                    <a:pt x="2818409" y="697585"/>
                  </a:lnTo>
                  <a:lnTo>
                    <a:pt x="2825695" y="723594"/>
                  </a:lnTo>
                  <a:cubicBezTo>
                    <a:pt x="2823203" y="719859"/>
                    <a:pt x="2823203" y="716124"/>
                    <a:pt x="2823203" y="712389"/>
                  </a:cubicBezTo>
                  <a:lnTo>
                    <a:pt x="2818409" y="697585"/>
                  </a:lnTo>
                  <a:lnTo>
                    <a:pt x="2808256" y="661343"/>
                  </a:lnTo>
                  <a:cubicBezTo>
                    <a:pt x="2808256" y="652628"/>
                    <a:pt x="2810747" y="645158"/>
                    <a:pt x="2814484" y="638933"/>
                  </a:cubicBezTo>
                  <a:cubicBezTo>
                    <a:pt x="2821958" y="628972"/>
                    <a:pt x="2823203" y="610297"/>
                    <a:pt x="2839397" y="614032"/>
                  </a:cubicBezTo>
                  <a:close/>
                  <a:moveTo>
                    <a:pt x="4179677" y="596648"/>
                  </a:moveTo>
                  <a:lnTo>
                    <a:pt x="4179677" y="603557"/>
                  </a:lnTo>
                  <a:cubicBezTo>
                    <a:pt x="4178761" y="601987"/>
                    <a:pt x="4176929" y="601987"/>
                    <a:pt x="4176012" y="600416"/>
                  </a:cubicBezTo>
                  <a:close/>
                  <a:moveTo>
                    <a:pt x="4179677" y="594136"/>
                  </a:moveTo>
                  <a:lnTo>
                    <a:pt x="4180593" y="595706"/>
                  </a:lnTo>
                  <a:lnTo>
                    <a:pt x="4179677" y="596648"/>
                  </a:lnTo>
                  <a:close/>
                  <a:moveTo>
                    <a:pt x="4182789" y="593645"/>
                  </a:moveTo>
                  <a:lnTo>
                    <a:pt x="4182789" y="598060"/>
                  </a:lnTo>
                  <a:lnTo>
                    <a:pt x="4181691" y="596882"/>
                  </a:lnTo>
                  <a:close/>
                  <a:moveTo>
                    <a:pt x="4182789" y="582753"/>
                  </a:moveTo>
                  <a:cubicBezTo>
                    <a:pt x="4183888" y="583931"/>
                    <a:pt x="4184987" y="583931"/>
                    <a:pt x="4186085" y="583931"/>
                  </a:cubicBezTo>
                  <a:lnTo>
                    <a:pt x="4182789" y="593645"/>
                  </a:lnTo>
                  <a:close/>
                  <a:moveTo>
                    <a:pt x="2321648" y="549979"/>
                  </a:moveTo>
                  <a:lnTo>
                    <a:pt x="2323218" y="551352"/>
                  </a:lnTo>
                  <a:cubicBezTo>
                    <a:pt x="2320078" y="558221"/>
                    <a:pt x="2316937" y="563716"/>
                    <a:pt x="2315367" y="570585"/>
                  </a:cubicBezTo>
                  <a:lnTo>
                    <a:pt x="2313797" y="570585"/>
                  </a:lnTo>
                  <a:cubicBezTo>
                    <a:pt x="2315367" y="563716"/>
                    <a:pt x="2318508" y="556847"/>
                    <a:pt x="2321648" y="549979"/>
                  </a:cubicBezTo>
                  <a:close/>
                  <a:moveTo>
                    <a:pt x="4024895" y="500520"/>
                  </a:moveTo>
                  <a:cubicBezTo>
                    <a:pt x="4024895" y="500520"/>
                    <a:pt x="4025811" y="500520"/>
                    <a:pt x="4026727" y="500520"/>
                  </a:cubicBezTo>
                  <a:cubicBezTo>
                    <a:pt x="4025811" y="504641"/>
                    <a:pt x="4024895" y="507389"/>
                    <a:pt x="4024895" y="510137"/>
                  </a:cubicBezTo>
                  <a:cubicBezTo>
                    <a:pt x="4023978" y="510137"/>
                    <a:pt x="4023062" y="508763"/>
                    <a:pt x="4022146" y="507389"/>
                  </a:cubicBezTo>
                  <a:cubicBezTo>
                    <a:pt x="4023062" y="504641"/>
                    <a:pt x="4023978" y="503267"/>
                    <a:pt x="4024895" y="500520"/>
                  </a:cubicBezTo>
                  <a:close/>
                  <a:moveTo>
                    <a:pt x="3931212" y="496394"/>
                  </a:moveTo>
                  <a:lnTo>
                    <a:pt x="3924587" y="508958"/>
                  </a:lnTo>
                  <a:cubicBezTo>
                    <a:pt x="3921893" y="513963"/>
                    <a:pt x="3918722" y="519556"/>
                    <a:pt x="3914284" y="526622"/>
                  </a:cubicBezTo>
                  <a:cubicBezTo>
                    <a:pt x="3907943" y="514846"/>
                    <a:pt x="3905407" y="510136"/>
                    <a:pt x="3901602" y="501893"/>
                  </a:cubicBezTo>
                  <a:close/>
                  <a:moveTo>
                    <a:pt x="3932038" y="494827"/>
                  </a:moveTo>
                  <a:lnTo>
                    <a:pt x="3933306" y="496005"/>
                  </a:lnTo>
                  <a:lnTo>
                    <a:pt x="3931212" y="496394"/>
                  </a:lnTo>
                  <a:close/>
                  <a:moveTo>
                    <a:pt x="3938805" y="489988"/>
                  </a:moveTo>
                  <a:lnTo>
                    <a:pt x="3936057" y="493653"/>
                  </a:lnTo>
                  <a:lnTo>
                    <a:pt x="3934682" y="491820"/>
                  </a:lnTo>
                  <a:close/>
                  <a:moveTo>
                    <a:pt x="4058911" y="483761"/>
                  </a:moveTo>
                  <a:cubicBezTo>
                    <a:pt x="4062444" y="484860"/>
                    <a:pt x="4065977" y="485959"/>
                    <a:pt x="4070688" y="487058"/>
                  </a:cubicBezTo>
                  <a:cubicBezTo>
                    <a:pt x="4068333" y="489256"/>
                    <a:pt x="4067155" y="491455"/>
                    <a:pt x="4065977" y="493653"/>
                  </a:cubicBezTo>
                  <a:cubicBezTo>
                    <a:pt x="4063622" y="491455"/>
                    <a:pt x="4060089" y="489256"/>
                    <a:pt x="4055378" y="487058"/>
                  </a:cubicBezTo>
                  <a:cubicBezTo>
                    <a:pt x="4056555" y="485959"/>
                    <a:pt x="4057733" y="484860"/>
                    <a:pt x="4058911" y="483761"/>
                  </a:cubicBezTo>
                  <a:close/>
                  <a:moveTo>
                    <a:pt x="2338788" y="481748"/>
                  </a:moveTo>
                  <a:lnTo>
                    <a:pt x="2336956" y="482664"/>
                  </a:lnTo>
                  <a:lnTo>
                    <a:pt x="2335582" y="482664"/>
                  </a:lnTo>
                  <a:close/>
                  <a:moveTo>
                    <a:pt x="2345199" y="479915"/>
                  </a:moveTo>
                  <a:lnTo>
                    <a:pt x="2345199" y="482664"/>
                  </a:lnTo>
                  <a:lnTo>
                    <a:pt x="2343062" y="480526"/>
                  </a:lnTo>
                  <a:close/>
                  <a:moveTo>
                    <a:pt x="2342451" y="479915"/>
                  </a:moveTo>
                  <a:lnTo>
                    <a:pt x="2343062" y="480526"/>
                  </a:lnTo>
                  <a:lnTo>
                    <a:pt x="2338788" y="481748"/>
                  </a:lnTo>
                  <a:close/>
                  <a:moveTo>
                    <a:pt x="3725590" y="461901"/>
                  </a:moveTo>
                  <a:cubicBezTo>
                    <a:pt x="3727789" y="461901"/>
                    <a:pt x="3727789" y="461901"/>
                    <a:pt x="3729988" y="461901"/>
                  </a:cubicBezTo>
                  <a:cubicBezTo>
                    <a:pt x="3727789" y="465565"/>
                    <a:pt x="3726690" y="469228"/>
                    <a:pt x="3725590" y="471671"/>
                  </a:cubicBezTo>
                  <a:cubicBezTo>
                    <a:pt x="3725590" y="468007"/>
                    <a:pt x="3725590" y="465565"/>
                    <a:pt x="3725590" y="461901"/>
                  </a:cubicBezTo>
                  <a:close/>
                  <a:moveTo>
                    <a:pt x="3699496" y="454334"/>
                  </a:moveTo>
                  <a:cubicBezTo>
                    <a:pt x="3709319" y="454632"/>
                    <a:pt x="3713546" y="472941"/>
                    <a:pt x="3724489" y="469136"/>
                  </a:cubicBezTo>
                  <a:cubicBezTo>
                    <a:pt x="3723163" y="478013"/>
                    <a:pt x="3720510" y="486890"/>
                    <a:pt x="3719184" y="494499"/>
                  </a:cubicBezTo>
                  <a:lnTo>
                    <a:pt x="3720510" y="493231"/>
                  </a:lnTo>
                  <a:cubicBezTo>
                    <a:pt x="3716531" y="497035"/>
                    <a:pt x="3715205" y="500839"/>
                    <a:pt x="3712552" y="504644"/>
                  </a:cubicBezTo>
                  <a:lnTo>
                    <a:pt x="3712552" y="503376"/>
                  </a:lnTo>
                  <a:cubicBezTo>
                    <a:pt x="3709899" y="503376"/>
                    <a:pt x="3707247" y="503376"/>
                    <a:pt x="3703267" y="504644"/>
                  </a:cubicBezTo>
                  <a:cubicBezTo>
                    <a:pt x="3697962" y="490694"/>
                    <a:pt x="3692657" y="475477"/>
                    <a:pt x="3687351" y="461527"/>
                  </a:cubicBezTo>
                  <a:cubicBezTo>
                    <a:pt x="3692325" y="456137"/>
                    <a:pt x="3696221" y="454235"/>
                    <a:pt x="3699496" y="454334"/>
                  </a:cubicBezTo>
                  <a:close/>
                  <a:moveTo>
                    <a:pt x="3813786" y="435036"/>
                  </a:moveTo>
                  <a:lnTo>
                    <a:pt x="3817909" y="436868"/>
                  </a:lnTo>
                  <a:lnTo>
                    <a:pt x="3813786" y="438701"/>
                  </a:lnTo>
                  <a:close/>
                  <a:moveTo>
                    <a:pt x="4051294" y="434302"/>
                  </a:moveTo>
                  <a:cubicBezTo>
                    <a:pt x="4057759" y="435401"/>
                    <a:pt x="4064223" y="437599"/>
                    <a:pt x="4070688" y="438698"/>
                  </a:cubicBezTo>
                  <a:cubicBezTo>
                    <a:pt x="4069395" y="440896"/>
                    <a:pt x="4069395" y="443095"/>
                    <a:pt x="4069395" y="444194"/>
                  </a:cubicBezTo>
                  <a:cubicBezTo>
                    <a:pt x="4062930" y="443095"/>
                    <a:pt x="4056466" y="443095"/>
                    <a:pt x="4050001" y="441996"/>
                  </a:cubicBezTo>
                  <a:close/>
                  <a:moveTo>
                    <a:pt x="3912355" y="379498"/>
                  </a:moveTo>
                  <a:cubicBezTo>
                    <a:pt x="3919568" y="393200"/>
                    <a:pt x="3926781" y="406902"/>
                    <a:pt x="3931589" y="414375"/>
                  </a:cubicBezTo>
                  <a:cubicBezTo>
                    <a:pt x="3933994" y="436796"/>
                    <a:pt x="3936398" y="452989"/>
                    <a:pt x="3938802" y="471673"/>
                  </a:cubicBezTo>
                  <a:cubicBezTo>
                    <a:pt x="3918366" y="471673"/>
                    <a:pt x="3918366" y="456726"/>
                    <a:pt x="3913557" y="443024"/>
                  </a:cubicBezTo>
                  <a:cubicBezTo>
                    <a:pt x="3911153" y="431814"/>
                    <a:pt x="3907547" y="420603"/>
                    <a:pt x="3901536" y="403165"/>
                  </a:cubicBezTo>
                  <a:cubicBezTo>
                    <a:pt x="3902738" y="399428"/>
                    <a:pt x="3907547" y="389463"/>
                    <a:pt x="3912355" y="379498"/>
                  </a:cubicBezTo>
                  <a:close/>
                  <a:moveTo>
                    <a:pt x="3507430" y="297198"/>
                  </a:moveTo>
                  <a:lnTo>
                    <a:pt x="3510178" y="305441"/>
                  </a:lnTo>
                  <a:cubicBezTo>
                    <a:pt x="3508346" y="305441"/>
                    <a:pt x="3508346" y="306815"/>
                    <a:pt x="3507430" y="306815"/>
                  </a:cubicBezTo>
                  <a:cubicBezTo>
                    <a:pt x="3506513" y="304067"/>
                    <a:pt x="3505597" y="301320"/>
                    <a:pt x="3505597" y="298572"/>
                  </a:cubicBezTo>
                  <a:close/>
                  <a:moveTo>
                    <a:pt x="2488074" y="199658"/>
                  </a:moveTo>
                  <a:lnTo>
                    <a:pt x="2488074" y="202404"/>
                  </a:lnTo>
                  <a:cubicBezTo>
                    <a:pt x="2484410" y="202404"/>
                    <a:pt x="2481968" y="202404"/>
                    <a:pt x="2479525" y="202404"/>
                  </a:cubicBezTo>
                  <a:lnTo>
                    <a:pt x="2478304" y="202404"/>
                  </a:lnTo>
                  <a:cubicBezTo>
                    <a:pt x="2481968" y="202404"/>
                    <a:pt x="2485632" y="202404"/>
                    <a:pt x="2488074" y="199658"/>
                  </a:cubicBezTo>
                  <a:close/>
                  <a:moveTo>
                    <a:pt x="2841901" y="13433"/>
                  </a:moveTo>
                  <a:lnTo>
                    <a:pt x="2834270" y="21066"/>
                  </a:lnTo>
                  <a:cubicBezTo>
                    <a:pt x="2832896" y="19692"/>
                    <a:pt x="2831522" y="18318"/>
                    <a:pt x="2830149" y="15570"/>
                  </a:cubicBezTo>
                  <a:close/>
                  <a:moveTo>
                    <a:pt x="2843885" y="11449"/>
                  </a:moveTo>
                  <a:lnTo>
                    <a:pt x="2845259" y="12823"/>
                  </a:lnTo>
                  <a:lnTo>
                    <a:pt x="2841901" y="13433"/>
                  </a:lnTo>
                  <a:close/>
                  <a:moveTo>
                    <a:pt x="2784816" y="0"/>
                  </a:moveTo>
                  <a:lnTo>
                    <a:pt x="2784816" y="915"/>
                  </a:lnTo>
                  <a:cubicBezTo>
                    <a:pt x="2783442" y="1830"/>
                    <a:pt x="2782067" y="2746"/>
                    <a:pt x="2780693" y="4577"/>
                  </a:cubicBezTo>
                  <a:cubicBezTo>
                    <a:pt x="2782067" y="2746"/>
                    <a:pt x="2783442" y="1830"/>
                    <a:pt x="2784816" y="0"/>
                  </a:cubicBezTo>
                  <a:close/>
                </a:path>
              </a:pathLst>
            </a:custGeom>
            <a:solidFill>
              <a:srgbClr val="20A1A5"/>
            </a:solidFill>
            <a:ln>
              <a:noFill/>
            </a:ln>
          </p:spPr>
          <p:txBody>
            <a:bodyPr anchorCtr="0" anchor="ctr" bIns="22850" lIns="45725" spcFirstLastPara="1" rIns="45725" wrap="square" tIns="2285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747993"/>
                </a:solidFill>
                <a:latin typeface="Jost Light"/>
                <a:ea typeface="Jost Light"/>
                <a:cs typeface="Jost Light"/>
                <a:sym typeface="Jost Light"/>
              </a:endParaRPr>
            </a:p>
          </p:txBody>
        </p:sp>
        <p:sp>
          <p:nvSpPr>
            <p:cNvPr id="710" name="Google Shape;710;g311d5cb9a0a_0_438"/>
            <p:cNvSpPr/>
            <p:nvPr/>
          </p:nvSpPr>
          <p:spPr>
            <a:xfrm>
              <a:off x="12069809" y="9397009"/>
              <a:ext cx="4234525" cy="2694802"/>
            </a:xfrm>
            <a:custGeom>
              <a:rect b="b" l="l" r="r" t="t"/>
              <a:pathLst>
                <a:path extrusionOk="0" h="2694802" w="4234525">
                  <a:moveTo>
                    <a:pt x="1677450" y="2638250"/>
                  </a:moveTo>
                  <a:lnTo>
                    <a:pt x="1676600" y="2639497"/>
                  </a:lnTo>
                  <a:cubicBezTo>
                    <a:pt x="1677848" y="2641939"/>
                    <a:pt x="1680344" y="2640718"/>
                    <a:pt x="1681591" y="2639497"/>
                  </a:cubicBezTo>
                  <a:lnTo>
                    <a:pt x="1683184" y="2638250"/>
                  </a:lnTo>
                  <a:close/>
                  <a:moveTo>
                    <a:pt x="1695400" y="2633026"/>
                  </a:moveTo>
                  <a:lnTo>
                    <a:pt x="1693507" y="2633891"/>
                  </a:lnTo>
                  <a:lnTo>
                    <a:pt x="1696787" y="2633474"/>
                  </a:lnTo>
                  <a:close/>
                  <a:moveTo>
                    <a:pt x="1668811" y="2614913"/>
                  </a:moveTo>
                  <a:lnTo>
                    <a:pt x="1662874" y="2615787"/>
                  </a:lnTo>
                  <a:lnTo>
                    <a:pt x="1662874" y="2616295"/>
                  </a:lnTo>
                  <a:cubicBezTo>
                    <a:pt x="1662874" y="2617516"/>
                    <a:pt x="1665370" y="2616295"/>
                    <a:pt x="1666618" y="2616295"/>
                  </a:cubicBezTo>
                  <a:close/>
                  <a:moveTo>
                    <a:pt x="1239979" y="2607512"/>
                  </a:moveTo>
                  <a:lnTo>
                    <a:pt x="1239862" y="2607518"/>
                  </a:lnTo>
                  <a:lnTo>
                    <a:pt x="1238776" y="2607909"/>
                  </a:lnTo>
                  <a:close/>
                  <a:moveTo>
                    <a:pt x="1653433" y="2606423"/>
                  </a:moveTo>
                  <a:lnTo>
                    <a:pt x="1652892" y="2607746"/>
                  </a:lnTo>
                  <a:lnTo>
                    <a:pt x="1655407" y="2607746"/>
                  </a:lnTo>
                  <a:lnTo>
                    <a:pt x="1655307" y="2607674"/>
                  </a:lnTo>
                  <a:close/>
                  <a:moveTo>
                    <a:pt x="1703486" y="2604124"/>
                  </a:moveTo>
                  <a:lnTo>
                    <a:pt x="1697749" y="2605062"/>
                  </a:lnTo>
                  <a:lnTo>
                    <a:pt x="1696341" y="2604897"/>
                  </a:lnTo>
                  <a:lnTo>
                    <a:pt x="1696565" y="2605304"/>
                  </a:lnTo>
                  <a:cubicBezTo>
                    <a:pt x="1696565" y="2606525"/>
                    <a:pt x="1700309" y="2606525"/>
                    <a:pt x="1701556" y="2605304"/>
                  </a:cubicBezTo>
                  <a:close/>
                  <a:moveTo>
                    <a:pt x="1687256" y="2603832"/>
                  </a:moveTo>
                  <a:lnTo>
                    <a:pt x="1682910" y="2606628"/>
                  </a:lnTo>
                  <a:lnTo>
                    <a:pt x="1688198" y="2603943"/>
                  </a:lnTo>
                  <a:close/>
                  <a:moveTo>
                    <a:pt x="1436162" y="2601103"/>
                  </a:moveTo>
                  <a:lnTo>
                    <a:pt x="1436080" y="2601236"/>
                  </a:lnTo>
                  <a:lnTo>
                    <a:pt x="1436261" y="2601166"/>
                  </a:lnTo>
                  <a:close/>
                  <a:moveTo>
                    <a:pt x="1252847" y="2594549"/>
                  </a:moveTo>
                  <a:lnTo>
                    <a:pt x="1255004" y="2595550"/>
                  </a:lnTo>
                  <a:lnTo>
                    <a:pt x="1256697" y="2596388"/>
                  </a:lnTo>
                  <a:lnTo>
                    <a:pt x="1260069" y="2595535"/>
                  </a:lnTo>
                  <a:close/>
                  <a:moveTo>
                    <a:pt x="1428674" y="2593087"/>
                  </a:moveTo>
                  <a:cubicBezTo>
                    <a:pt x="1424930" y="2591830"/>
                    <a:pt x="1421187" y="2593087"/>
                    <a:pt x="1419939" y="2596859"/>
                  </a:cubicBezTo>
                  <a:cubicBezTo>
                    <a:pt x="1411203" y="2608175"/>
                    <a:pt x="1398724" y="2611948"/>
                    <a:pt x="1384997" y="2613205"/>
                  </a:cubicBezTo>
                  <a:cubicBezTo>
                    <a:pt x="1380005" y="2614462"/>
                    <a:pt x="1376262" y="2613205"/>
                    <a:pt x="1380005" y="2606918"/>
                  </a:cubicBezTo>
                  <a:lnTo>
                    <a:pt x="1366326" y="2610856"/>
                  </a:lnTo>
                  <a:lnTo>
                    <a:pt x="1375032" y="2613280"/>
                  </a:lnTo>
                  <a:cubicBezTo>
                    <a:pt x="1375653" y="2614847"/>
                    <a:pt x="1374100" y="2617668"/>
                    <a:pt x="1370993" y="2623311"/>
                  </a:cubicBezTo>
                  <a:cubicBezTo>
                    <a:pt x="1383421" y="2617041"/>
                    <a:pt x="1398334" y="2617041"/>
                    <a:pt x="1409519" y="2607010"/>
                  </a:cubicBezTo>
                  <a:cubicBezTo>
                    <a:pt x="1411384" y="2605756"/>
                    <a:pt x="1413248" y="2604189"/>
                    <a:pt x="1415423" y="2603091"/>
                  </a:cubicBezTo>
                  <a:lnTo>
                    <a:pt x="1419190" y="2602559"/>
                  </a:lnTo>
                  <a:lnTo>
                    <a:pt x="1418691" y="2601889"/>
                  </a:lnTo>
                  <a:cubicBezTo>
                    <a:pt x="1421187" y="2596859"/>
                    <a:pt x="1426178" y="2596859"/>
                    <a:pt x="1428674" y="2593087"/>
                  </a:cubicBezTo>
                  <a:close/>
                  <a:moveTo>
                    <a:pt x="1665046" y="2587105"/>
                  </a:moveTo>
                  <a:lnTo>
                    <a:pt x="1659005" y="2589643"/>
                  </a:lnTo>
                  <a:lnTo>
                    <a:pt x="1655459" y="2591693"/>
                  </a:lnTo>
                  <a:close/>
                  <a:moveTo>
                    <a:pt x="1248029" y="2586529"/>
                  </a:moveTo>
                  <a:lnTo>
                    <a:pt x="1245017" y="2588135"/>
                  </a:lnTo>
                  <a:cubicBezTo>
                    <a:pt x="1247514" y="2589371"/>
                    <a:pt x="1248763" y="2591533"/>
                    <a:pt x="1250011" y="2593233"/>
                  </a:cubicBezTo>
                  <a:lnTo>
                    <a:pt x="1250845" y="2593620"/>
                  </a:lnTo>
                  <a:close/>
                  <a:moveTo>
                    <a:pt x="1747975" y="2584544"/>
                  </a:moveTo>
                  <a:lnTo>
                    <a:pt x="1746613" y="2585395"/>
                  </a:lnTo>
                  <a:cubicBezTo>
                    <a:pt x="1744107" y="2590312"/>
                    <a:pt x="1739095" y="2593999"/>
                    <a:pt x="1732831" y="2590312"/>
                  </a:cubicBezTo>
                  <a:lnTo>
                    <a:pt x="1732153" y="2590478"/>
                  </a:lnTo>
                  <a:lnTo>
                    <a:pt x="1735248" y="2591871"/>
                  </a:lnTo>
                  <a:cubicBezTo>
                    <a:pt x="1737743" y="2594314"/>
                    <a:pt x="1743982" y="2590650"/>
                    <a:pt x="1745230" y="2586987"/>
                  </a:cubicBezTo>
                  <a:close/>
                  <a:moveTo>
                    <a:pt x="1761421" y="2583682"/>
                  </a:moveTo>
                  <a:lnTo>
                    <a:pt x="1760204" y="2585766"/>
                  </a:lnTo>
                  <a:lnTo>
                    <a:pt x="1765051" y="2585986"/>
                  </a:lnTo>
                  <a:lnTo>
                    <a:pt x="1766659" y="2585395"/>
                  </a:lnTo>
                  <a:close/>
                  <a:moveTo>
                    <a:pt x="1760395" y="2576790"/>
                  </a:moveTo>
                  <a:lnTo>
                    <a:pt x="1757353" y="2578689"/>
                  </a:lnTo>
                  <a:lnTo>
                    <a:pt x="1760113" y="2578171"/>
                  </a:lnTo>
                  <a:close/>
                  <a:moveTo>
                    <a:pt x="1496890" y="2574029"/>
                  </a:moveTo>
                  <a:lnTo>
                    <a:pt x="1494189" y="2575327"/>
                  </a:lnTo>
                  <a:lnTo>
                    <a:pt x="1477509" y="2591667"/>
                  </a:lnTo>
                  <a:lnTo>
                    <a:pt x="1480358" y="2590709"/>
                  </a:lnTo>
                  <a:close/>
                  <a:moveTo>
                    <a:pt x="1263771" y="2568669"/>
                  </a:moveTo>
                  <a:lnTo>
                    <a:pt x="1257239" y="2569746"/>
                  </a:lnTo>
                  <a:lnTo>
                    <a:pt x="1255004" y="2570833"/>
                  </a:lnTo>
                  <a:cubicBezTo>
                    <a:pt x="1256252" y="2570833"/>
                    <a:pt x="1257813" y="2570215"/>
                    <a:pt x="1259374" y="2570060"/>
                  </a:cubicBezTo>
                  <a:lnTo>
                    <a:pt x="1261513" y="2571044"/>
                  </a:lnTo>
                  <a:close/>
                  <a:moveTo>
                    <a:pt x="1346464" y="2567448"/>
                  </a:moveTo>
                  <a:cubicBezTo>
                    <a:pt x="1337824" y="2572333"/>
                    <a:pt x="1327951" y="2573554"/>
                    <a:pt x="1316843" y="2574775"/>
                  </a:cubicBezTo>
                  <a:cubicBezTo>
                    <a:pt x="1309437" y="2573554"/>
                    <a:pt x="1302032" y="2575996"/>
                    <a:pt x="1297095" y="2582102"/>
                  </a:cubicBezTo>
                  <a:lnTo>
                    <a:pt x="1293625" y="2584391"/>
                  </a:lnTo>
                  <a:lnTo>
                    <a:pt x="1296200" y="2583191"/>
                  </a:lnTo>
                  <a:cubicBezTo>
                    <a:pt x="1302442" y="2577012"/>
                    <a:pt x="1308683" y="2574540"/>
                    <a:pt x="1317422" y="2577012"/>
                  </a:cubicBezTo>
                  <a:lnTo>
                    <a:pt x="1317817" y="2578579"/>
                  </a:lnTo>
                  <a:lnTo>
                    <a:pt x="1318077" y="2578439"/>
                  </a:lnTo>
                  <a:cubicBezTo>
                    <a:pt x="1326716" y="2572333"/>
                    <a:pt x="1337824" y="2573554"/>
                    <a:pt x="1346464" y="2567448"/>
                  </a:cubicBezTo>
                  <a:close/>
                  <a:moveTo>
                    <a:pt x="1715253" y="2566005"/>
                  </a:moveTo>
                  <a:lnTo>
                    <a:pt x="1707802" y="2569137"/>
                  </a:lnTo>
                  <a:lnTo>
                    <a:pt x="1710278" y="2568186"/>
                  </a:lnTo>
                  <a:close/>
                  <a:moveTo>
                    <a:pt x="1718058" y="2564827"/>
                  </a:moveTo>
                  <a:lnTo>
                    <a:pt x="1717686" y="2564983"/>
                  </a:lnTo>
                  <a:lnTo>
                    <a:pt x="1724060" y="2568186"/>
                  </a:lnTo>
                  <a:lnTo>
                    <a:pt x="1725033" y="2568217"/>
                  </a:lnTo>
                  <a:lnTo>
                    <a:pt x="1722979" y="2564827"/>
                  </a:lnTo>
                  <a:cubicBezTo>
                    <a:pt x="1721748" y="2562345"/>
                    <a:pt x="1719288" y="2564827"/>
                    <a:pt x="1718058" y="2564827"/>
                  </a:cubicBezTo>
                  <a:close/>
                  <a:moveTo>
                    <a:pt x="1745615" y="2559119"/>
                  </a:moveTo>
                  <a:lnTo>
                    <a:pt x="1743762" y="2560366"/>
                  </a:lnTo>
                  <a:lnTo>
                    <a:pt x="1745360" y="2559582"/>
                  </a:lnTo>
                  <a:lnTo>
                    <a:pt x="1745826" y="2559582"/>
                  </a:lnTo>
                  <a:close/>
                  <a:moveTo>
                    <a:pt x="1015172" y="2556694"/>
                  </a:moveTo>
                  <a:lnTo>
                    <a:pt x="1012837" y="2556933"/>
                  </a:lnTo>
                  <a:cubicBezTo>
                    <a:pt x="1006946" y="2559553"/>
                    <a:pt x="1001365" y="2562944"/>
                    <a:pt x="995164" y="2563560"/>
                  </a:cubicBezTo>
                  <a:lnTo>
                    <a:pt x="994224" y="2564650"/>
                  </a:lnTo>
                  <a:lnTo>
                    <a:pt x="1004085" y="2562182"/>
                  </a:lnTo>
                  <a:close/>
                  <a:moveTo>
                    <a:pt x="1547088" y="2552200"/>
                  </a:moveTo>
                  <a:lnTo>
                    <a:pt x="1544730" y="2555367"/>
                  </a:lnTo>
                  <a:lnTo>
                    <a:pt x="1534181" y="2560681"/>
                  </a:lnTo>
                  <a:lnTo>
                    <a:pt x="1540166" y="2560928"/>
                  </a:lnTo>
                  <a:cubicBezTo>
                    <a:pt x="1542496" y="2559987"/>
                    <a:pt x="1544361" y="2558106"/>
                    <a:pt x="1544982" y="2555599"/>
                  </a:cubicBezTo>
                  <a:close/>
                  <a:moveTo>
                    <a:pt x="1691946" y="2550812"/>
                  </a:moveTo>
                  <a:lnTo>
                    <a:pt x="1691562" y="2550832"/>
                  </a:lnTo>
                  <a:lnTo>
                    <a:pt x="1660235" y="2569790"/>
                  </a:lnTo>
                  <a:lnTo>
                    <a:pt x="1663573" y="2568628"/>
                  </a:lnTo>
                  <a:lnTo>
                    <a:pt x="1664709" y="2567183"/>
                  </a:lnTo>
                  <a:cubicBezTo>
                    <a:pt x="1673375" y="2562146"/>
                    <a:pt x="1682042" y="2555849"/>
                    <a:pt x="1691946" y="2550812"/>
                  </a:cubicBezTo>
                  <a:close/>
                  <a:moveTo>
                    <a:pt x="1752610" y="2545775"/>
                  </a:moveTo>
                  <a:lnTo>
                    <a:pt x="1747055" y="2547601"/>
                  </a:lnTo>
                  <a:lnTo>
                    <a:pt x="1746933" y="2549506"/>
                  </a:lnTo>
                  <a:close/>
                  <a:moveTo>
                    <a:pt x="1101917" y="2544969"/>
                  </a:moveTo>
                  <a:lnTo>
                    <a:pt x="1095618" y="2551231"/>
                  </a:lnTo>
                  <a:cubicBezTo>
                    <a:pt x="1091898" y="2553697"/>
                    <a:pt x="1088177" y="2554005"/>
                    <a:pt x="1085387" y="2552618"/>
                  </a:cubicBezTo>
                  <a:lnTo>
                    <a:pt x="1083064" y="2548231"/>
                  </a:lnTo>
                  <a:lnTo>
                    <a:pt x="1080235" y="2554766"/>
                  </a:lnTo>
                  <a:cubicBezTo>
                    <a:pt x="1087101" y="2555384"/>
                    <a:pt x="1092406" y="2554766"/>
                    <a:pt x="1096620" y="2552295"/>
                  </a:cubicBezTo>
                  <a:close/>
                  <a:moveTo>
                    <a:pt x="1080736" y="2543834"/>
                  </a:moveTo>
                  <a:cubicBezTo>
                    <a:pt x="1077015" y="2542601"/>
                    <a:pt x="1074535" y="2545067"/>
                    <a:pt x="1070814" y="2546299"/>
                  </a:cubicBezTo>
                  <a:cubicBezTo>
                    <a:pt x="1058413" y="2552464"/>
                    <a:pt x="1044771" y="2548765"/>
                    <a:pt x="1032369" y="2554930"/>
                  </a:cubicBezTo>
                  <a:lnTo>
                    <a:pt x="1019148" y="2556286"/>
                  </a:lnTo>
                  <a:lnTo>
                    <a:pt x="1027804" y="2557238"/>
                  </a:lnTo>
                  <a:cubicBezTo>
                    <a:pt x="1029053" y="2558474"/>
                    <a:pt x="1030301" y="2558474"/>
                    <a:pt x="1031549" y="2557238"/>
                  </a:cubicBezTo>
                  <a:cubicBezTo>
                    <a:pt x="1039039" y="2553531"/>
                    <a:pt x="1046529" y="2553531"/>
                    <a:pt x="1055268" y="2553531"/>
                  </a:cubicBezTo>
                  <a:cubicBezTo>
                    <a:pt x="1061510" y="2553531"/>
                    <a:pt x="1067751" y="2549823"/>
                    <a:pt x="1072745" y="2547351"/>
                  </a:cubicBezTo>
                  <a:lnTo>
                    <a:pt x="1082056" y="2546327"/>
                  </a:lnTo>
                  <a:close/>
                  <a:moveTo>
                    <a:pt x="1671796" y="2537890"/>
                  </a:moveTo>
                  <a:lnTo>
                    <a:pt x="1671745" y="2538044"/>
                  </a:lnTo>
                  <a:cubicBezTo>
                    <a:pt x="1671745" y="2540552"/>
                    <a:pt x="1672988" y="2540552"/>
                    <a:pt x="1675474" y="2540552"/>
                  </a:cubicBezTo>
                  <a:lnTo>
                    <a:pt x="1676693" y="2540025"/>
                  </a:lnTo>
                  <a:close/>
                  <a:moveTo>
                    <a:pt x="1320359" y="2537174"/>
                  </a:moveTo>
                  <a:lnTo>
                    <a:pt x="1319919" y="2537464"/>
                  </a:lnTo>
                  <a:lnTo>
                    <a:pt x="1320277" y="2537819"/>
                  </a:lnTo>
                  <a:close/>
                  <a:moveTo>
                    <a:pt x="1812036" y="2529404"/>
                  </a:moveTo>
                  <a:lnTo>
                    <a:pt x="1810346" y="2530631"/>
                  </a:lnTo>
                  <a:lnTo>
                    <a:pt x="1811747" y="2530874"/>
                  </a:lnTo>
                  <a:close/>
                  <a:moveTo>
                    <a:pt x="1054986" y="2527835"/>
                  </a:moveTo>
                  <a:lnTo>
                    <a:pt x="1043221" y="2534124"/>
                  </a:lnTo>
                  <a:cubicBezTo>
                    <a:pt x="1037640" y="2536128"/>
                    <a:pt x="1031749" y="2537053"/>
                    <a:pt x="1024928" y="2536436"/>
                  </a:cubicBezTo>
                  <a:cubicBezTo>
                    <a:pt x="1022448" y="2535203"/>
                    <a:pt x="1019968" y="2533970"/>
                    <a:pt x="1016247" y="2537669"/>
                  </a:cubicBezTo>
                  <a:lnTo>
                    <a:pt x="1023777" y="2537313"/>
                  </a:lnTo>
                  <a:lnTo>
                    <a:pt x="1023835" y="2537298"/>
                  </a:lnTo>
                  <a:lnTo>
                    <a:pt x="1024039" y="2537300"/>
                  </a:lnTo>
                  <a:lnTo>
                    <a:pt x="1041160" y="2536490"/>
                  </a:lnTo>
                  <a:lnTo>
                    <a:pt x="1052560" y="2531064"/>
                  </a:lnTo>
                  <a:close/>
                  <a:moveTo>
                    <a:pt x="1817237" y="2525618"/>
                  </a:moveTo>
                  <a:lnTo>
                    <a:pt x="1816988" y="2526885"/>
                  </a:lnTo>
                  <a:lnTo>
                    <a:pt x="1818435" y="2526297"/>
                  </a:lnTo>
                  <a:close/>
                  <a:moveTo>
                    <a:pt x="1358337" y="2525171"/>
                  </a:moveTo>
                  <a:lnTo>
                    <a:pt x="1355103" y="2528371"/>
                  </a:lnTo>
                  <a:lnTo>
                    <a:pt x="1360454" y="2525195"/>
                  </a:lnTo>
                  <a:close/>
                  <a:moveTo>
                    <a:pt x="1126245" y="2524830"/>
                  </a:moveTo>
                  <a:lnTo>
                    <a:pt x="1123507" y="2525770"/>
                  </a:lnTo>
                  <a:lnTo>
                    <a:pt x="1122901" y="2526573"/>
                  </a:lnTo>
                  <a:cubicBezTo>
                    <a:pt x="1119181" y="2530272"/>
                    <a:pt x="1112980" y="2531505"/>
                    <a:pt x="1110500" y="2536436"/>
                  </a:cubicBezTo>
                  <a:lnTo>
                    <a:pt x="1109347" y="2537583"/>
                  </a:lnTo>
                  <a:lnTo>
                    <a:pt x="1111282" y="2536836"/>
                  </a:lnTo>
                  <a:lnTo>
                    <a:pt x="1117502" y="2532623"/>
                  </a:lnTo>
                  <a:cubicBezTo>
                    <a:pt x="1120937" y="2530752"/>
                    <a:pt x="1124372" y="2528570"/>
                    <a:pt x="1126245" y="2524830"/>
                  </a:cubicBezTo>
                  <a:close/>
                  <a:moveTo>
                    <a:pt x="1669977" y="2523190"/>
                  </a:moveTo>
                  <a:lnTo>
                    <a:pt x="1670502" y="2524250"/>
                  </a:lnTo>
                  <a:lnTo>
                    <a:pt x="1671488" y="2523587"/>
                  </a:lnTo>
                  <a:close/>
                  <a:moveTo>
                    <a:pt x="1670425" y="2520388"/>
                  </a:moveTo>
                  <a:lnTo>
                    <a:pt x="1669260" y="2521743"/>
                  </a:lnTo>
                  <a:lnTo>
                    <a:pt x="1669760" y="2522753"/>
                  </a:lnTo>
                  <a:close/>
                  <a:moveTo>
                    <a:pt x="1372231" y="2517637"/>
                  </a:moveTo>
                  <a:lnTo>
                    <a:pt x="1371428" y="2519213"/>
                  </a:lnTo>
                  <a:lnTo>
                    <a:pt x="1373793" y="2518633"/>
                  </a:lnTo>
                  <a:close/>
                  <a:moveTo>
                    <a:pt x="1645739" y="2517075"/>
                  </a:moveTo>
                  <a:lnTo>
                    <a:pt x="1627469" y="2527068"/>
                  </a:lnTo>
                  <a:lnTo>
                    <a:pt x="1640676" y="2521429"/>
                  </a:lnTo>
                  <a:close/>
                  <a:moveTo>
                    <a:pt x="1823542" y="2508988"/>
                  </a:moveTo>
                  <a:lnTo>
                    <a:pt x="1821940" y="2509255"/>
                  </a:lnTo>
                  <a:lnTo>
                    <a:pt x="1817124" y="2511949"/>
                  </a:lnTo>
                  <a:lnTo>
                    <a:pt x="1823040" y="2509185"/>
                  </a:lnTo>
                  <a:close/>
                  <a:moveTo>
                    <a:pt x="1830452" y="2507838"/>
                  </a:moveTo>
                  <a:lnTo>
                    <a:pt x="1829757" y="2507954"/>
                  </a:lnTo>
                  <a:lnTo>
                    <a:pt x="1830463" y="2508480"/>
                  </a:lnTo>
                  <a:close/>
                  <a:moveTo>
                    <a:pt x="1852830" y="2502904"/>
                  </a:moveTo>
                  <a:lnTo>
                    <a:pt x="1848403" y="2504375"/>
                  </a:lnTo>
                  <a:lnTo>
                    <a:pt x="1846403" y="2505919"/>
                  </a:lnTo>
                  <a:close/>
                  <a:moveTo>
                    <a:pt x="1524999" y="2498951"/>
                  </a:moveTo>
                  <a:lnTo>
                    <a:pt x="1524183" y="2499139"/>
                  </a:lnTo>
                  <a:lnTo>
                    <a:pt x="1525275" y="2499050"/>
                  </a:lnTo>
                  <a:close/>
                  <a:moveTo>
                    <a:pt x="1668017" y="2497918"/>
                  </a:moveTo>
                  <a:lnTo>
                    <a:pt x="1664545" y="2499453"/>
                  </a:lnTo>
                  <a:lnTo>
                    <a:pt x="1664975" y="2500534"/>
                  </a:lnTo>
                  <a:close/>
                  <a:moveTo>
                    <a:pt x="1296095" y="2496154"/>
                  </a:moveTo>
                  <a:lnTo>
                    <a:pt x="1294362" y="2496681"/>
                  </a:lnTo>
                  <a:lnTo>
                    <a:pt x="1303853" y="2496681"/>
                  </a:lnTo>
                  <a:lnTo>
                    <a:pt x="1303589" y="2496154"/>
                  </a:lnTo>
                  <a:cubicBezTo>
                    <a:pt x="1303589" y="2493660"/>
                    <a:pt x="1298593" y="2496154"/>
                    <a:pt x="1296095" y="2496154"/>
                  </a:cubicBezTo>
                  <a:close/>
                  <a:moveTo>
                    <a:pt x="1452686" y="2496070"/>
                  </a:moveTo>
                  <a:lnTo>
                    <a:pt x="1448904" y="2499064"/>
                  </a:lnTo>
                  <a:lnTo>
                    <a:pt x="1451482" y="2498851"/>
                  </a:lnTo>
                  <a:close/>
                  <a:moveTo>
                    <a:pt x="1255191" y="2495689"/>
                  </a:moveTo>
                  <a:lnTo>
                    <a:pt x="1255734" y="2499988"/>
                  </a:lnTo>
                  <a:lnTo>
                    <a:pt x="1257380" y="2496154"/>
                  </a:lnTo>
                  <a:close/>
                  <a:moveTo>
                    <a:pt x="1288224" y="2493156"/>
                  </a:moveTo>
                  <a:lnTo>
                    <a:pt x="1287353" y="2493660"/>
                  </a:lnTo>
                  <a:lnTo>
                    <a:pt x="1288442" y="2493443"/>
                  </a:lnTo>
                  <a:close/>
                  <a:moveTo>
                    <a:pt x="1731563" y="2489923"/>
                  </a:moveTo>
                  <a:lnTo>
                    <a:pt x="1731563" y="2491624"/>
                  </a:lnTo>
                  <a:lnTo>
                    <a:pt x="1736375" y="2490438"/>
                  </a:lnTo>
                  <a:close/>
                  <a:moveTo>
                    <a:pt x="1716222" y="2489088"/>
                  </a:moveTo>
                  <a:lnTo>
                    <a:pt x="1715469" y="2490365"/>
                  </a:lnTo>
                  <a:cubicBezTo>
                    <a:pt x="1716088" y="2492254"/>
                    <a:pt x="1717326" y="2492569"/>
                    <a:pt x="1718564" y="2492254"/>
                  </a:cubicBezTo>
                  <a:cubicBezTo>
                    <a:pt x="1719802" y="2491939"/>
                    <a:pt x="1721040" y="2490995"/>
                    <a:pt x="1721659" y="2490365"/>
                  </a:cubicBezTo>
                  <a:lnTo>
                    <a:pt x="1722661" y="2489856"/>
                  </a:lnTo>
                  <a:lnTo>
                    <a:pt x="1720895" y="2489856"/>
                  </a:lnTo>
                  <a:close/>
                  <a:moveTo>
                    <a:pt x="1750481" y="2488484"/>
                  </a:moveTo>
                  <a:lnTo>
                    <a:pt x="1743944" y="2491247"/>
                  </a:lnTo>
                  <a:lnTo>
                    <a:pt x="1737007" y="2490506"/>
                  </a:lnTo>
                  <a:lnTo>
                    <a:pt x="1742706" y="2492884"/>
                  </a:lnTo>
                  <a:cubicBezTo>
                    <a:pt x="1742706" y="2492884"/>
                    <a:pt x="1746420" y="2491624"/>
                    <a:pt x="1748896" y="2490365"/>
                  </a:cubicBezTo>
                  <a:close/>
                  <a:moveTo>
                    <a:pt x="1652751" y="2486433"/>
                  </a:moveTo>
                  <a:lnTo>
                    <a:pt x="1639364" y="2491093"/>
                  </a:lnTo>
                  <a:lnTo>
                    <a:pt x="1636611" y="2491093"/>
                  </a:lnTo>
                  <a:lnTo>
                    <a:pt x="1634580" y="2493756"/>
                  </a:lnTo>
                  <a:close/>
                  <a:moveTo>
                    <a:pt x="1198681" y="2484933"/>
                  </a:moveTo>
                  <a:cubicBezTo>
                    <a:pt x="1188690" y="2487427"/>
                    <a:pt x="1181196" y="2491167"/>
                    <a:pt x="1173703" y="2497401"/>
                  </a:cubicBezTo>
                  <a:cubicBezTo>
                    <a:pt x="1168707" y="2503635"/>
                    <a:pt x="1163712" y="2507375"/>
                    <a:pt x="1157467" y="2511116"/>
                  </a:cubicBezTo>
                  <a:lnTo>
                    <a:pt x="1157163" y="2511387"/>
                  </a:lnTo>
                  <a:lnTo>
                    <a:pt x="1186345" y="2510275"/>
                  </a:lnTo>
                  <a:cubicBezTo>
                    <a:pt x="1187593" y="2509039"/>
                    <a:pt x="1190090" y="2509039"/>
                    <a:pt x="1191338" y="2510275"/>
                  </a:cubicBezTo>
                  <a:cubicBezTo>
                    <a:pt x="1193835" y="2515219"/>
                    <a:pt x="1186345" y="2513983"/>
                    <a:pt x="1187593" y="2517690"/>
                  </a:cubicBezTo>
                  <a:lnTo>
                    <a:pt x="1189488" y="2517370"/>
                  </a:lnTo>
                  <a:lnTo>
                    <a:pt x="1193686" y="2514856"/>
                  </a:lnTo>
                  <a:cubicBezTo>
                    <a:pt x="1201179" y="2511116"/>
                    <a:pt x="1207423" y="2508622"/>
                    <a:pt x="1213668" y="2503635"/>
                  </a:cubicBezTo>
                  <a:cubicBezTo>
                    <a:pt x="1209921" y="2502388"/>
                    <a:pt x="1207423" y="2504882"/>
                    <a:pt x="1203677" y="2504882"/>
                  </a:cubicBezTo>
                  <a:cubicBezTo>
                    <a:pt x="1201179" y="2504882"/>
                    <a:pt x="1196183" y="2507375"/>
                    <a:pt x="1198681" y="2501141"/>
                  </a:cubicBezTo>
                  <a:cubicBezTo>
                    <a:pt x="1201179" y="2497401"/>
                    <a:pt x="1198681" y="2498648"/>
                    <a:pt x="1197432" y="2497401"/>
                  </a:cubicBezTo>
                  <a:cubicBezTo>
                    <a:pt x="1196183" y="2497401"/>
                    <a:pt x="1194934" y="2497401"/>
                    <a:pt x="1193686" y="2497401"/>
                  </a:cubicBezTo>
                  <a:cubicBezTo>
                    <a:pt x="1189939" y="2497401"/>
                    <a:pt x="1186192" y="2501141"/>
                    <a:pt x="1184943" y="2497401"/>
                  </a:cubicBezTo>
                  <a:cubicBezTo>
                    <a:pt x="1182445" y="2492414"/>
                    <a:pt x="1188690" y="2491167"/>
                    <a:pt x="1191188" y="2489920"/>
                  </a:cubicBezTo>
                  <a:cubicBezTo>
                    <a:pt x="1193686" y="2489920"/>
                    <a:pt x="1196183" y="2488673"/>
                    <a:pt x="1198681" y="2484933"/>
                  </a:cubicBezTo>
                  <a:close/>
                  <a:moveTo>
                    <a:pt x="1928396" y="2482723"/>
                  </a:moveTo>
                  <a:lnTo>
                    <a:pt x="1926529" y="2482951"/>
                  </a:lnTo>
                  <a:lnTo>
                    <a:pt x="1927965" y="2483152"/>
                  </a:lnTo>
                  <a:close/>
                  <a:moveTo>
                    <a:pt x="1422804" y="2481317"/>
                  </a:moveTo>
                  <a:lnTo>
                    <a:pt x="1419278" y="2482579"/>
                  </a:lnTo>
                  <a:lnTo>
                    <a:pt x="1414095" y="2484682"/>
                  </a:lnTo>
                  <a:lnTo>
                    <a:pt x="1411048" y="2486794"/>
                  </a:lnTo>
                  <a:close/>
                  <a:moveTo>
                    <a:pt x="1884806" y="2481223"/>
                  </a:moveTo>
                  <a:lnTo>
                    <a:pt x="1883842" y="2481550"/>
                  </a:lnTo>
                  <a:cubicBezTo>
                    <a:pt x="1881985" y="2483439"/>
                    <a:pt x="1879818" y="2484698"/>
                    <a:pt x="1877961" y="2486272"/>
                  </a:cubicBezTo>
                  <a:lnTo>
                    <a:pt x="1876466" y="2488730"/>
                  </a:lnTo>
                  <a:lnTo>
                    <a:pt x="1883180" y="2482143"/>
                  </a:lnTo>
                  <a:close/>
                  <a:moveTo>
                    <a:pt x="1725913" y="2475010"/>
                  </a:moveTo>
                  <a:cubicBezTo>
                    <a:pt x="1723404" y="2477485"/>
                    <a:pt x="1720895" y="2478722"/>
                    <a:pt x="1717132" y="2478722"/>
                  </a:cubicBezTo>
                  <a:lnTo>
                    <a:pt x="1714329" y="2476510"/>
                  </a:lnTo>
                  <a:lnTo>
                    <a:pt x="1713999" y="2477071"/>
                  </a:lnTo>
                  <a:cubicBezTo>
                    <a:pt x="1712757" y="2477855"/>
                    <a:pt x="1711514" y="2478482"/>
                    <a:pt x="1711514" y="2480363"/>
                  </a:cubicBezTo>
                  <a:lnTo>
                    <a:pt x="1716075" y="2480363"/>
                  </a:lnTo>
                  <a:lnTo>
                    <a:pt x="1717945" y="2479031"/>
                  </a:lnTo>
                  <a:lnTo>
                    <a:pt x="1720404" y="2478406"/>
                  </a:lnTo>
                  <a:close/>
                  <a:moveTo>
                    <a:pt x="1709606" y="2473773"/>
                  </a:moveTo>
                  <a:cubicBezTo>
                    <a:pt x="1694554" y="2483670"/>
                    <a:pt x="1676994" y="2484907"/>
                    <a:pt x="1660688" y="2483670"/>
                  </a:cubicBezTo>
                  <a:lnTo>
                    <a:pt x="1659223" y="2484180"/>
                  </a:lnTo>
                  <a:lnTo>
                    <a:pt x="1650821" y="2497005"/>
                  </a:lnTo>
                  <a:lnTo>
                    <a:pt x="1661803" y="2484125"/>
                  </a:lnTo>
                  <a:cubicBezTo>
                    <a:pt x="1671745" y="2486005"/>
                    <a:pt x="1681066" y="2486005"/>
                    <a:pt x="1690076" y="2484125"/>
                  </a:cubicBezTo>
                  <a:lnTo>
                    <a:pt x="1712069" y="2474726"/>
                  </a:lnTo>
                  <a:lnTo>
                    <a:pt x="1710861" y="2473773"/>
                  </a:lnTo>
                  <a:cubicBezTo>
                    <a:pt x="1709606" y="2472536"/>
                    <a:pt x="1709606" y="2473773"/>
                    <a:pt x="1709606" y="2473773"/>
                  </a:cubicBezTo>
                  <a:close/>
                  <a:moveTo>
                    <a:pt x="1113096" y="2472172"/>
                  </a:moveTo>
                  <a:lnTo>
                    <a:pt x="1112980" y="2472325"/>
                  </a:lnTo>
                  <a:cubicBezTo>
                    <a:pt x="1109259" y="2474791"/>
                    <a:pt x="1105539" y="2476024"/>
                    <a:pt x="1100578" y="2478490"/>
                  </a:cubicBezTo>
                  <a:cubicBezTo>
                    <a:pt x="1084456" y="2485887"/>
                    <a:pt x="1072054" y="2499449"/>
                    <a:pt x="1057173" y="2508079"/>
                  </a:cubicBezTo>
                  <a:cubicBezTo>
                    <a:pt x="1050972" y="2511778"/>
                    <a:pt x="1044771" y="2514244"/>
                    <a:pt x="1038570" y="2520408"/>
                  </a:cubicBezTo>
                  <a:lnTo>
                    <a:pt x="1050333" y="2514562"/>
                  </a:lnTo>
                  <a:lnTo>
                    <a:pt x="1063800" y="2504882"/>
                  </a:lnTo>
                  <a:cubicBezTo>
                    <a:pt x="1076289" y="2498648"/>
                    <a:pt x="1085031" y="2486180"/>
                    <a:pt x="1097520" y="2482439"/>
                  </a:cubicBezTo>
                  <a:cubicBezTo>
                    <a:pt x="1103765" y="2479946"/>
                    <a:pt x="1110009" y="2476205"/>
                    <a:pt x="1117502" y="2472465"/>
                  </a:cubicBezTo>
                  <a:close/>
                  <a:moveTo>
                    <a:pt x="1755307" y="2471509"/>
                  </a:moveTo>
                  <a:lnTo>
                    <a:pt x="1748491" y="2477485"/>
                  </a:lnTo>
                  <a:lnTo>
                    <a:pt x="1751137" y="2476811"/>
                  </a:lnTo>
                  <a:close/>
                  <a:moveTo>
                    <a:pt x="1605274" y="2470878"/>
                  </a:moveTo>
                  <a:lnTo>
                    <a:pt x="1605044" y="2471124"/>
                  </a:lnTo>
                  <a:lnTo>
                    <a:pt x="1606737" y="2471124"/>
                  </a:lnTo>
                  <a:lnTo>
                    <a:pt x="1605318" y="2470950"/>
                  </a:lnTo>
                  <a:close/>
                  <a:moveTo>
                    <a:pt x="1503309" y="2469711"/>
                  </a:moveTo>
                  <a:lnTo>
                    <a:pt x="1501440" y="2473212"/>
                  </a:lnTo>
                  <a:lnTo>
                    <a:pt x="1504381" y="2471183"/>
                  </a:lnTo>
                  <a:close/>
                  <a:moveTo>
                    <a:pt x="1638345" y="2469656"/>
                  </a:moveTo>
                  <a:lnTo>
                    <a:pt x="1637904" y="2470950"/>
                  </a:lnTo>
                  <a:lnTo>
                    <a:pt x="1636840" y="2471124"/>
                  </a:lnTo>
                  <a:lnTo>
                    <a:pt x="1637076" y="2471124"/>
                  </a:lnTo>
                  <a:cubicBezTo>
                    <a:pt x="1637700" y="2474267"/>
                    <a:pt x="1638948" y="2475210"/>
                    <a:pt x="1640508" y="2475210"/>
                  </a:cubicBezTo>
                  <a:cubicBezTo>
                    <a:pt x="1642068" y="2475210"/>
                    <a:pt x="1643940" y="2474267"/>
                    <a:pt x="1645812" y="2473638"/>
                  </a:cubicBezTo>
                  <a:lnTo>
                    <a:pt x="1654460" y="2470957"/>
                  </a:lnTo>
                  <a:lnTo>
                    <a:pt x="1655670" y="2470062"/>
                  </a:lnTo>
                  <a:cubicBezTo>
                    <a:pt x="1647517" y="2472536"/>
                    <a:pt x="1643441" y="2473773"/>
                    <a:pt x="1641089" y="2473464"/>
                  </a:cubicBezTo>
                  <a:close/>
                  <a:moveTo>
                    <a:pt x="1465163" y="2469187"/>
                  </a:moveTo>
                  <a:lnTo>
                    <a:pt x="1440207" y="2475086"/>
                  </a:lnTo>
                  <a:lnTo>
                    <a:pt x="1437558" y="2476034"/>
                  </a:lnTo>
                  <a:lnTo>
                    <a:pt x="1454741" y="2473199"/>
                  </a:lnTo>
                  <a:close/>
                  <a:moveTo>
                    <a:pt x="1594878" y="2467449"/>
                  </a:moveTo>
                  <a:lnTo>
                    <a:pt x="1592011" y="2469398"/>
                  </a:lnTo>
                  <a:lnTo>
                    <a:pt x="1596670" y="2472718"/>
                  </a:lnTo>
                  <a:close/>
                  <a:moveTo>
                    <a:pt x="1767951" y="2462003"/>
                  </a:moveTo>
                  <a:lnTo>
                    <a:pt x="1759780" y="2467588"/>
                  </a:lnTo>
                  <a:lnTo>
                    <a:pt x="1757389" y="2469684"/>
                  </a:lnTo>
                  <a:lnTo>
                    <a:pt x="1765145" y="2465808"/>
                  </a:lnTo>
                  <a:close/>
                  <a:moveTo>
                    <a:pt x="1928396" y="2460303"/>
                  </a:moveTo>
                  <a:lnTo>
                    <a:pt x="1928071" y="2460432"/>
                  </a:lnTo>
                  <a:lnTo>
                    <a:pt x="1928236" y="2460481"/>
                  </a:lnTo>
                  <a:close/>
                  <a:moveTo>
                    <a:pt x="1645341" y="2456175"/>
                  </a:moveTo>
                  <a:lnTo>
                    <a:pt x="1642917" y="2457462"/>
                  </a:lnTo>
                  <a:lnTo>
                    <a:pt x="1641124" y="2461846"/>
                  </a:lnTo>
                  <a:close/>
                  <a:moveTo>
                    <a:pt x="1406885" y="2454265"/>
                  </a:moveTo>
                  <a:lnTo>
                    <a:pt x="1406055" y="2454661"/>
                  </a:lnTo>
                  <a:lnTo>
                    <a:pt x="1406887" y="2454318"/>
                  </a:lnTo>
                  <a:close/>
                  <a:moveTo>
                    <a:pt x="1323361" y="2453247"/>
                  </a:moveTo>
                  <a:lnTo>
                    <a:pt x="1321479" y="2454063"/>
                  </a:lnTo>
                  <a:lnTo>
                    <a:pt x="1322322" y="2453919"/>
                  </a:lnTo>
                  <a:close/>
                  <a:moveTo>
                    <a:pt x="1249886" y="2445036"/>
                  </a:moveTo>
                  <a:lnTo>
                    <a:pt x="1241074" y="2446566"/>
                  </a:lnTo>
                  <a:lnTo>
                    <a:pt x="1228123" y="2453364"/>
                  </a:lnTo>
                  <a:cubicBezTo>
                    <a:pt x="1220188" y="2455788"/>
                    <a:pt x="1212097" y="2457607"/>
                    <a:pt x="1205250" y="2461243"/>
                  </a:cubicBezTo>
                  <a:cubicBezTo>
                    <a:pt x="1202761" y="2462456"/>
                    <a:pt x="1200271" y="2462456"/>
                    <a:pt x="1195292" y="2458819"/>
                  </a:cubicBezTo>
                  <a:cubicBezTo>
                    <a:pt x="1191558" y="2452758"/>
                    <a:pt x="1182845" y="2455183"/>
                    <a:pt x="1177866" y="2460031"/>
                  </a:cubicBezTo>
                  <a:lnTo>
                    <a:pt x="1162261" y="2462881"/>
                  </a:lnTo>
                  <a:lnTo>
                    <a:pt x="1159965" y="2463738"/>
                  </a:lnTo>
                  <a:cubicBezTo>
                    <a:pt x="1164961" y="2466231"/>
                    <a:pt x="1171205" y="2464984"/>
                    <a:pt x="1174952" y="2462491"/>
                  </a:cubicBezTo>
                  <a:cubicBezTo>
                    <a:pt x="1183694" y="2456257"/>
                    <a:pt x="1192437" y="2453763"/>
                    <a:pt x="1201179" y="2462491"/>
                  </a:cubicBezTo>
                  <a:cubicBezTo>
                    <a:pt x="1203677" y="2463738"/>
                    <a:pt x="1207423" y="2462491"/>
                    <a:pt x="1209921" y="2461244"/>
                  </a:cubicBezTo>
                  <a:cubicBezTo>
                    <a:pt x="1223659" y="2455010"/>
                    <a:pt x="1238646" y="2452516"/>
                    <a:pt x="1249886" y="2445036"/>
                  </a:cubicBezTo>
                  <a:close/>
                  <a:moveTo>
                    <a:pt x="1924782" y="2444095"/>
                  </a:moveTo>
                  <a:lnTo>
                    <a:pt x="1922278" y="2447471"/>
                  </a:lnTo>
                  <a:lnTo>
                    <a:pt x="1925262" y="2447047"/>
                  </a:lnTo>
                  <a:close/>
                  <a:moveTo>
                    <a:pt x="1214533" y="2441149"/>
                  </a:moveTo>
                  <a:lnTo>
                    <a:pt x="1213964" y="2441848"/>
                  </a:lnTo>
                  <a:lnTo>
                    <a:pt x="1214128" y="2441894"/>
                  </a:lnTo>
                  <a:close/>
                  <a:moveTo>
                    <a:pt x="1448538" y="2441046"/>
                  </a:moveTo>
                  <a:lnTo>
                    <a:pt x="1432820" y="2446360"/>
                  </a:lnTo>
                  <a:cubicBezTo>
                    <a:pt x="1429742" y="2445111"/>
                    <a:pt x="1426665" y="2445736"/>
                    <a:pt x="1423741" y="2447141"/>
                  </a:cubicBezTo>
                  <a:lnTo>
                    <a:pt x="1421838" y="2448415"/>
                  </a:lnTo>
                  <a:lnTo>
                    <a:pt x="1436015" y="2447246"/>
                  </a:lnTo>
                  <a:cubicBezTo>
                    <a:pt x="1441009" y="2447246"/>
                    <a:pt x="1444754" y="2443538"/>
                    <a:pt x="1448499" y="2441067"/>
                  </a:cubicBezTo>
                  <a:close/>
                  <a:moveTo>
                    <a:pt x="1661942" y="2440371"/>
                  </a:moveTo>
                  <a:cubicBezTo>
                    <a:pt x="1653162" y="2444082"/>
                    <a:pt x="1644381" y="2447794"/>
                    <a:pt x="1633092" y="2449031"/>
                  </a:cubicBezTo>
                  <a:lnTo>
                    <a:pt x="1628900" y="2447377"/>
                  </a:lnTo>
                  <a:lnTo>
                    <a:pt x="1627877" y="2448878"/>
                  </a:lnTo>
                  <a:cubicBezTo>
                    <a:pt x="1628504" y="2451331"/>
                    <a:pt x="1629758" y="2451331"/>
                    <a:pt x="1631168" y="2450718"/>
                  </a:cubicBezTo>
                  <a:cubicBezTo>
                    <a:pt x="1632578" y="2450104"/>
                    <a:pt x="1634144" y="2448878"/>
                    <a:pt x="1635397" y="2448878"/>
                  </a:cubicBezTo>
                  <a:lnTo>
                    <a:pt x="1661509" y="2440703"/>
                  </a:lnTo>
                  <a:close/>
                  <a:moveTo>
                    <a:pt x="1496613" y="2439727"/>
                  </a:moveTo>
                  <a:lnTo>
                    <a:pt x="1495936" y="2441067"/>
                  </a:lnTo>
                  <a:lnTo>
                    <a:pt x="1491849" y="2448582"/>
                  </a:lnTo>
                  <a:lnTo>
                    <a:pt x="1491915" y="2448546"/>
                  </a:lnTo>
                  <a:cubicBezTo>
                    <a:pt x="1494686" y="2445736"/>
                    <a:pt x="1497456" y="2442614"/>
                    <a:pt x="1501765" y="2441365"/>
                  </a:cubicBezTo>
                  <a:cubicBezTo>
                    <a:pt x="1500533" y="2440116"/>
                    <a:pt x="1498687" y="2440116"/>
                    <a:pt x="1496994" y="2439960"/>
                  </a:cubicBezTo>
                  <a:close/>
                  <a:moveTo>
                    <a:pt x="1529714" y="2439475"/>
                  </a:moveTo>
                  <a:lnTo>
                    <a:pt x="1525452" y="2441185"/>
                  </a:lnTo>
                  <a:lnTo>
                    <a:pt x="1530266" y="2444362"/>
                  </a:lnTo>
                  <a:lnTo>
                    <a:pt x="1532508" y="2441410"/>
                  </a:lnTo>
                  <a:close/>
                  <a:moveTo>
                    <a:pt x="1410617" y="2433551"/>
                  </a:moveTo>
                  <a:lnTo>
                    <a:pt x="1408051" y="2434432"/>
                  </a:lnTo>
                  <a:lnTo>
                    <a:pt x="1382336" y="2444774"/>
                  </a:lnTo>
                  <a:cubicBezTo>
                    <a:pt x="1384833" y="2444774"/>
                    <a:pt x="1387330" y="2443538"/>
                    <a:pt x="1388578" y="2443538"/>
                  </a:cubicBezTo>
                  <a:cubicBezTo>
                    <a:pt x="1396068" y="2442302"/>
                    <a:pt x="1402622" y="2439522"/>
                    <a:pt x="1408395" y="2435660"/>
                  </a:cubicBezTo>
                  <a:close/>
                  <a:moveTo>
                    <a:pt x="1501765" y="2431373"/>
                  </a:moveTo>
                  <a:cubicBezTo>
                    <a:pt x="1499302" y="2430124"/>
                    <a:pt x="1496840" y="2431373"/>
                    <a:pt x="1495609" y="2432622"/>
                  </a:cubicBezTo>
                  <a:lnTo>
                    <a:pt x="1492509" y="2433306"/>
                  </a:lnTo>
                  <a:lnTo>
                    <a:pt x="1493439" y="2433651"/>
                  </a:lnTo>
                  <a:lnTo>
                    <a:pt x="1498621" y="2433651"/>
                  </a:lnTo>
                  <a:close/>
                  <a:moveTo>
                    <a:pt x="1622489" y="2430793"/>
                  </a:moveTo>
                  <a:lnTo>
                    <a:pt x="1622452" y="2430814"/>
                  </a:lnTo>
                  <a:lnTo>
                    <a:pt x="1627877" y="2432938"/>
                  </a:lnTo>
                  <a:lnTo>
                    <a:pt x="1628918" y="2433192"/>
                  </a:lnTo>
                  <a:lnTo>
                    <a:pt x="1629407" y="2432335"/>
                  </a:lnTo>
                  <a:cubicBezTo>
                    <a:pt x="1627520" y="2429868"/>
                    <a:pt x="1625004" y="2429868"/>
                    <a:pt x="1622489" y="2430793"/>
                  </a:cubicBezTo>
                  <a:close/>
                  <a:moveTo>
                    <a:pt x="1529170" y="2430032"/>
                  </a:moveTo>
                  <a:lnTo>
                    <a:pt x="1520710" y="2432852"/>
                  </a:lnTo>
                  <a:lnTo>
                    <a:pt x="1521463" y="2433871"/>
                  </a:lnTo>
                  <a:cubicBezTo>
                    <a:pt x="1520232" y="2438867"/>
                    <a:pt x="1515307" y="2440116"/>
                    <a:pt x="1514076" y="2442614"/>
                  </a:cubicBezTo>
                  <a:cubicBezTo>
                    <a:pt x="1510383" y="2445112"/>
                    <a:pt x="1507920" y="2447609"/>
                    <a:pt x="1504227" y="2447609"/>
                  </a:cubicBezTo>
                  <a:lnTo>
                    <a:pt x="1503631" y="2449724"/>
                  </a:lnTo>
                  <a:lnTo>
                    <a:pt x="1510916" y="2444774"/>
                  </a:lnTo>
                  <a:lnTo>
                    <a:pt x="1517332" y="2442233"/>
                  </a:lnTo>
                  <a:lnTo>
                    <a:pt x="1518380" y="2438788"/>
                  </a:lnTo>
                  <a:cubicBezTo>
                    <a:pt x="1519705" y="2437586"/>
                    <a:pt x="1521472" y="2436555"/>
                    <a:pt x="1522649" y="2434494"/>
                  </a:cubicBezTo>
                  <a:lnTo>
                    <a:pt x="1531523" y="2430612"/>
                  </a:lnTo>
                  <a:lnTo>
                    <a:pt x="1530081" y="2430124"/>
                  </a:lnTo>
                  <a:close/>
                  <a:moveTo>
                    <a:pt x="1477142" y="2426378"/>
                  </a:moveTo>
                  <a:lnTo>
                    <a:pt x="1474569" y="2427745"/>
                  </a:lnTo>
                  <a:lnTo>
                    <a:pt x="1482690" y="2429755"/>
                  </a:lnTo>
                  <a:close/>
                  <a:moveTo>
                    <a:pt x="1830746" y="2425593"/>
                  </a:moveTo>
                  <a:lnTo>
                    <a:pt x="1824542" y="2431202"/>
                  </a:lnTo>
                  <a:lnTo>
                    <a:pt x="1828904" y="2429131"/>
                  </a:lnTo>
                  <a:close/>
                  <a:moveTo>
                    <a:pt x="1946789" y="2424814"/>
                  </a:moveTo>
                  <a:lnTo>
                    <a:pt x="1942345" y="2425060"/>
                  </a:lnTo>
                  <a:lnTo>
                    <a:pt x="1938316" y="2432437"/>
                  </a:lnTo>
                  <a:cubicBezTo>
                    <a:pt x="1935840" y="2434955"/>
                    <a:pt x="1932126" y="2436529"/>
                    <a:pt x="1928876" y="2438576"/>
                  </a:cubicBezTo>
                  <a:lnTo>
                    <a:pt x="1925126" y="2443632"/>
                  </a:lnTo>
                  <a:lnTo>
                    <a:pt x="1929403" y="2440928"/>
                  </a:lnTo>
                  <a:cubicBezTo>
                    <a:pt x="1934370" y="2435970"/>
                    <a:pt x="1940580" y="2433491"/>
                    <a:pt x="1946789" y="2424814"/>
                  </a:cubicBezTo>
                  <a:close/>
                  <a:moveTo>
                    <a:pt x="1933458" y="2423462"/>
                  </a:moveTo>
                  <a:lnTo>
                    <a:pt x="1933364" y="2423621"/>
                  </a:lnTo>
                  <a:lnTo>
                    <a:pt x="1933530" y="2423529"/>
                  </a:lnTo>
                  <a:close/>
                  <a:moveTo>
                    <a:pt x="1309349" y="2423248"/>
                  </a:moveTo>
                  <a:lnTo>
                    <a:pt x="1301096" y="2423666"/>
                  </a:lnTo>
                  <a:cubicBezTo>
                    <a:pt x="1283670" y="2428514"/>
                    <a:pt x="1264998" y="2434575"/>
                    <a:pt x="1246327" y="2437000"/>
                  </a:cubicBezTo>
                  <a:cubicBezTo>
                    <a:pt x="1237614" y="2439424"/>
                    <a:pt x="1230145" y="2438212"/>
                    <a:pt x="1222677" y="2438212"/>
                  </a:cubicBezTo>
                  <a:cubicBezTo>
                    <a:pt x="1220810" y="2438212"/>
                    <a:pt x="1218632" y="2437909"/>
                    <a:pt x="1216920" y="2438212"/>
                  </a:cubicBezTo>
                  <a:lnTo>
                    <a:pt x="1215859" y="2439517"/>
                  </a:lnTo>
                  <a:lnTo>
                    <a:pt x="1221161" y="2438802"/>
                  </a:lnTo>
                  <a:cubicBezTo>
                    <a:pt x="1246139" y="2441295"/>
                    <a:pt x="1268620" y="2433815"/>
                    <a:pt x="1292349" y="2426334"/>
                  </a:cubicBezTo>
                  <a:close/>
                  <a:moveTo>
                    <a:pt x="1618220" y="2422758"/>
                  </a:moveTo>
                  <a:lnTo>
                    <a:pt x="1616598" y="2425580"/>
                  </a:lnTo>
                  <a:lnTo>
                    <a:pt x="1616470" y="2425708"/>
                  </a:lnTo>
                  <a:lnTo>
                    <a:pt x="1619501" y="2424162"/>
                  </a:lnTo>
                  <a:close/>
                  <a:moveTo>
                    <a:pt x="2062304" y="2421750"/>
                  </a:moveTo>
                  <a:lnTo>
                    <a:pt x="2054846" y="2425365"/>
                  </a:lnTo>
                  <a:lnTo>
                    <a:pt x="2051864" y="2428334"/>
                  </a:lnTo>
                  <a:lnTo>
                    <a:pt x="2060315" y="2423010"/>
                  </a:lnTo>
                  <a:close/>
                  <a:moveTo>
                    <a:pt x="1362081" y="2418416"/>
                  </a:moveTo>
                  <a:lnTo>
                    <a:pt x="1359119" y="2419618"/>
                  </a:lnTo>
                  <a:lnTo>
                    <a:pt x="1358548" y="2421327"/>
                  </a:lnTo>
                  <a:lnTo>
                    <a:pt x="1361114" y="2420057"/>
                  </a:lnTo>
                  <a:close/>
                  <a:moveTo>
                    <a:pt x="1887556" y="2417325"/>
                  </a:moveTo>
                  <a:cubicBezTo>
                    <a:pt x="1878890" y="2417325"/>
                    <a:pt x="1871462" y="2417325"/>
                    <a:pt x="1865272" y="2423621"/>
                  </a:cubicBezTo>
                  <a:lnTo>
                    <a:pt x="1863793" y="2424373"/>
                  </a:lnTo>
                  <a:lnTo>
                    <a:pt x="1859716" y="2428504"/>
                  </a:lnTo>
                  <a:lnTo>
                    <a:pt x="1882178" y="2421303"/>
                  </a:lnTo>
                  <a:close/>
                  <a:moveTo>
                    <a:pt x="1460787" y="2416752"/>
                  </a:moveTo>
                  <a:cubicBezTo>
                    <a:pt x="1458624" y="2417706"/>
                    <a:pt x="1456462" y="2419297"/>
                    <a:pt x="1453991" y="2419933"/>
                  </a:cubicBezTo>
                  <a:lnTo>
                    <a:pt x="1451986" y="2420545"/>
                  </a:lnTo>
                  <a:lnTo>
                    <a:pt x="1463479" y="2418821"/>
                  </a:lnTo>
                  <a:lnTo>
                    <a:pt x="1465094" y="2419887"/>
                  </a:lnTo>
                  <a:lnTo>
                    <a:pt x="1468081" y="2417926"/>
                  </a:lnTo>
                  <a:lnTo>
                    <a:pt x="1467583" y="2417388"/>
                  </a:lnTo>
                  <a:cubicBezTo>
                    <a:pt x="1465112" y="2415479"/>
                    <a:pt x="1462949" y="2415797"/>
                    <a:pt x="1460787" y="2416752"/>
                  </a:cubicBezTo>
                  <a:close/>
                  <a:moveTo>
                    <a:pt x="1229383" y="2416425"/>
                  </a:moveTo>
                  <a:lnTo>
                    <a:pt x="1183669" y="2442735"/>
                  </a:lnTo>
                  <a:cubicBezTo>
                    <a:pt x="1178709" y="2445201"/>
                    <a:pt x="1172508" y="2446434"/>
                    <a:pt x="1166307" y="2450133"/>
                  </a:cubicBezTo>
                  <a:cubicBezTo>
                    <a:pt x="1158866" y="2455065"/>
                    <a:pt x="1148945" y="2453832"/>
                    <a:pt x="1140263" y="2456297"/>
                  </a:cubicBezTo>
                  <a:cubicBezTo>
                    <a:pt x="1129102" y="2458763"/>
                    <a:pt x="1116700" y="2459996"/>
                    <a:pt x="1106779" y="2464928"/>
                  </a:cubicBezTo>
                  <a:lnTo>
                    <a:pt x="1111478" y="2464928"/>
                  </a:lnTo>
                  <a:lnTo>
                    <a:pt x="1131241" y="2459841"/>
                  </a:lnTo>
                  <a:cubicBezTo>
                    <a:pt x="1137797" y="2457815"/>
                    <a:pt x="1144354" y="2456257"/>
                    <a:pt x="1151223" y="2457504"/>
                  </a:cubicBezTo>
                  <a:cubicBezTo>
                    <a:pt x="1153721" y="2457504"/>
                    <a:pt x="1154970" y="2456257"/>
                    <a:pt x="1154970" y="2456257"/>
                  </a:cubicBezTo>
                  <a:cubicBezTo>
                    <a:pt x="1168083" y="2450023"/>
                    <a:pt x="1181508" y="2445036"/>
                    <a:pt x="1194622" y="2439425"/>
                  </a:cubicBezTo>
                  <a:lnTo>
                    <a:pt x="1231614" y="2419282"/>
                  </a:lnTo>
                  <a:lnTo>
                    <a:pt x="1229555" y="2418448"/>
                  </a:lnTo>
                  <a:close/>
                  <a:moveTo>
                    <a:pt x="1511518" y="2413694"/>
                  </a:moveTo>
                  <a:lnTo>
                    <a:pt x="1510546" y="2415103"/>
                  </a:lnTo>
                  <a:lnTo>
                    <a:pt x="1512974" y="2414601"/>
                  </a:lnTo>
                  <a:close/>
                  <a:moveTo>
                    <a:pt x="1489664" y="2413614"/>
                  </a:moveTo>
                  <a:lnTo>
                    <a:pt x="1488530" y="2413879"/>
                  </a:lnTo>
                  <a:lnTo>
                    <a:pt x="1487732" y="2414368"/>
                  </a:lnTo>
                  <a:close/>
                  <a:moveTo>
                    <a:pt x="1647255" y="2413365"/>
                  </a:moveTo>
                  <a:lnTo>
                    <a:pt x="1647018" y="2413831"/>
                  </a:lnTo>
                  <a:lnTo>
                    <a:pt x="1647663" y="2413831"/>
                  </a:lnTo>
                  <a:close/>
                  <a:moveTo>
                    <a:pt x="1425572" y="2412298"/>
                  </a:moveTo>
                  <a:cubicBezTo>
                    <a:pt x="1423101" y="2412298"/>
                    <a:pt x="1420012" y="2413570"/>
                    <a:pt x="1416460" y="2414684"/>
                  </a:cubicBezTo>
                  <a:lnTo>
                    <a:pt x="1411015" y="2415339"/>
                  </a:lnTo>
                  <a:lnTo>
                    <a:pt x="1409800" y="2417585"/>
                  </a:lnTo>
                  <a:cubicBezTo>
                    <a:pt x="1413545" y="2417585"/>
                    <a:pt x="1416042" y="2416349"/>
                    <a:pt x="1419787" y="2415113"/>
                  </a:cubicBezTo>
                  <a:lnTo>
                    <a:pt x="1422838" y="2415113"/>
                  </a:lnTo>
                  <a:close/>
                  <a:moveTo>
                    <a:pt x="1494258" y="2411663"/>
                  </a:moveTo>
                  <a:lnTo>
                    <a:pt x="1492166" y="2412364"/>
                  </a:lnTo>
                  <a:lnTo>
                    <a:pt x="1491253" y="2412994"/>
                  </a:lnTo>
                  <a:lnTo>
                    <a:pt x="1494664" y="2411663"/>
                  </a:lnTo>
                  <a:close/>
                  <a:moveTo>
                    <a:pt x="1352090" y="2408566"/>
                  </a:moveTo>
                  <a:lnTo>
                    <a:pt x="1344923" y="2412235"/>
                  </a:lnTo>
                  <a:lnTo>
                    <a:pt x="1347300" y="2411372"/>
                  </a:lnTo>
                  <a:cubicBezTo>
                    <a:pt x="1347300" y="2411372"/>
                    <a:pt x="1348549" y="2410126"/>
                    <a:pt x="1349798" y="2410126"/>
                  </a:cubicBezTo>
                  <a:close/>
                  <a:moveTo>
                    <a:pt x="1661900" y="2406289"/>
                  </a:moveTo>
                  <a:lnTo>
                    <a:pt x="1661716" y="2407187"/>
                  </a:lnTo>
                  <a:lnTo>
                    <a:pt x="1660855" y="2412245"/>
                  </a:lnTo>
                  <a:lnTo>
                    <a:pt x="1665887" y="2410130"/>
                  </a:lnTo>
                  <a:cubicBezTo>
                    <a:pt x="1665887" y="2407663"/>
                    <a:pt x="1663371" y="2407663"/>
                    <a:pt x="1662113" y="2406429"/>
                  </a:cubicBezTo>
                  <a:close/>
                  <a:moveTo>
                    <a:pt x="1359599" y="2404270"/>
                  </a:moveTo>
                  <a:lnTo>
                    <a:pt x="1357408" y="2405551"/>
                  </a:lnTo>
                  <a:lnTo>
                    <a:pt x="1358985" y="2405766"/>
                  </a:lnTo>
                  <a:close/>
                  <a:moveTo>
                    <a:pt x="1416923" y="2402117"/>
                  </a:moveTo>
                  <a:cubicBezTo>
                    <a:pt x="1415070" y="2401481"/>
                    <a:pt x="1413525" y="2402117"/>
                    <a:pt x="1411981" y="2402594"/>
                  </a:cubicBezTo>
                  <a:lnTo>
                    <a:pt x="1410999" y="2402500"/>
                  </a:lnTo>
                  <a:lnTo>
                    <a:pt x="1413123" y="2406423"/>
                  </a:lnTo>
                  <a:close/>
                  <a:moveTo>
                    <a:pt x="1472993" y="2401720"/>
                  </a:moveTo>
                  <a:lnTo>
                    <a:pt x="1472525" y="2403390"/>
                  </a:lnTo>
                  <a:lnTo>
                    <a:pt x="1474297" y="2402587"/>
                  </a:lnTo>
                  <a:lnTo>
                    <a:pt x="1473218" y="2401720"/>
                  </a:lnTo>
                  <a:close/>
                  <a:moveTo>
                    <a:pt x="1296759" y="2400788"/>
                  </a:moveTo>
                  <a:lnTo>
                    <a:pt x="1296174" y="2401170"/>
                  </a:lnTo>
                  <a:lnTo>
                    <a:pt x="1297216" y="2401389"/>
                  </a:lnTo>
                  <a:close/>
                  <a:moveTo>
                    <a:pt x="1365526" y="2398525"/>
                  </a:moveTo>
                  <a:lnTo>
                    <a:pt x="1363334" y="2401846"/>
                  </a:lnTo>
                  <a:lnTo>
                    <a:pt x="1365066" y="2401846"/>
                  </a:lnTo>
                  <a:close/>
                  <a:moveTo>
                    <a:pt x="1319766" y="2397396"/>
                  </a:moveTo>
                  <a:lnTo>
                    <a:pt x="1322257" y="2403058"/>
                  </a:lnTo>
                  <a:lnTo>
                    <a:pt x="1326537" y="2401570"/>
                  </a:lnTo>
                  <a:lnTo>
                    <a:pt x="1323018" y="2400845"/>
                  </a:lnTo>
                  <a:close/>
                  <a:moveTo>
                    <a:pt x="1500446" y="2396748"/>
                  </a:moveTo>
                  <a:lnTo>
                    <a:pt x="1491089" y="2401446"/>
                  </a:lnTo>
                  <a:lnTo>
                    <a:pt x="1484881" y="2408480"/>
                  </a:lnTo>
                  <a:lnTo>
                    <a:pt x="1488844" y="2406950"/>
                  </a:lnTo>
                  <a:lnTo>
                    <a:pt x="1490545" y="2402963"/>
                  </a:lnTo>
                  <a:cubicBezTo>
                    <a:pt x="1493020" y="2400477"/>
                    <a:pt x="1496733" y="2397991"/>
                    <a:pt x="1500446" y="2396748"/>
                  </a:cubicBezTo>
                  <a:close/>
                  <a:moveTo>
                    <a:pt x="1894985" y="2395917"/>
                  </a:moveTo>
                  <a:cubicBezTo>
                    <a:pt x="1887556" y="2399694"/>
                    <a:pt x="1881366" y="2403472"/>
                    <a:pt x="1873938" y="2408510"/>
                  </a:cubicBezTo>
                  <a:cubicBezTo>
                    <a:pt x="1871462" y="2409769"/>
                    <a:pt x="1868986" y="2412288"/>
                    <a:pt x="1864034" y="2412288"/>
                  </a:cubicBezTo>
                  <a:lnTo>
                    <a:pt x="1864034" y="2411554"/>
                  </a:lnTo>
                  <a:lnTo>
                    <a:pt x="1863763" y="2411655"/>
                  </a:lnTo>
                  <a:lnTo>
                    <a:pt x="1862589" y="2413885"/>
                  </a:lnTo>
                  <a:lnTo>
                    <a:pt x="1858435" y="2413625"/>
                  </a:lnTo>
                  <a:lnTo>
                    <a:pt x="1856363" y="2414391"/>
                  </a:lnTo>
                  <a:lnTo>
                    <a:pt x="1855840" y="2412585"/>
                  </a:lnTo>
                  <a:lnTo>
                    <a:pt x="1854129" y="2416066"/>
                  </a:lnTo>
                  <a:cubicBezTo>
                    <a:pt x="1854129" y="2416066"/>
                    <a:pt x="1855367" y="2416066"/>
                    <a:pt x="1855367" y="2417325"/>
                  </a:cubicBezTo>
                  <a:cubicBezTo>
                    <a:pt x="1852891" y="2422362"/>
                    <a:pt x="1847939" y="2423621"/>
                    <a:pt x="1844225" y="2426140"/>
                  </a:cubicBezTo>
                  <a:cubicBezTo>
                    <a:pt x="1836797" y="2429918"/>
                    <a:pt x="1829369" y="2432437"/>
                    <a:pt x="1824416" y="2439992"/>
                  </a:cubicBezTo>
                  <a:lnTo>
                    <a:pt x="1826810" y="2440486"/>
                  </a:lnTo>
                  <a:lnTo>
                    <a:pt x="1828200" y="2438176"/>
                  </a:lnTo>
                  <a:cubicBezTo>
                    <a:pt x="1833048" y="2433340"/>
                    <a:pt x="1839109" y="2429713"/>
                    <a:pt x="1845170" y="2426086"/>
                  </a:cubicBezTo>
                  <a:cubicBezTo>
                    <a:pt x="1850019" y="2424877"/>
                    <a:pt x="1854867" y="2423668"/>
                    <a:pt x="1857292" y="2418832"/>
                  </a:cubicBezTo>
                  <a:lnTo>
                    <a:pt x="1864706" y="2415135"/>
                  </a:lnTo>
                  <a:lnTo>
                    <a:pt x="1865272" y="2414806"/>
                  </a:lnTo>
                  <a:cubicBezTo>
                    <a:pt x="1875176" y="2408510"/>
                    <a:pt x="1885080" y="2402213"/>
                    <a:pt x="1894985" y="2395917"/>
                  </a:cubicBezTo>
                  <a:close/>
                  <a:moveTo>
                    <a:pt x="1403023" y="2395277"/>
                  </a:moveTo>
                  <a:lnTo>
                    <a:pt x="1402979" y="2395279"/>
                  </a:lnTo>
                  <a:lnTo>
                    <a:pt x="1401061" y="2397811"/>
                  </a:lnTo>
                  <a:cubicBezTo>
                    <a:pt x="1402310" y="2397811"/>
                    <a:pt x="1404182" y="2397193"/>
                    <a:pt x="1405899" y="2397193"/>
                  </a:cubicBezTo>
                  <a:lnTo>
                    <a:pt x="1408895" y="2399567"/>
                  </a:lnTo>
                  <a:lnTo>
                    <a:pt x="1409355" y="2398936"/>
                  </a:lnTo>
                  <a:cubicBezTo>
                    <a:pt x="1410436" y="2398299"/>
                    <a:pt x="1411363" y="2397663"/>
                    <a:pt x="1410745" y="2395754"/>
                  </a:cubicBezTo>
                  <a:cubicBezTo>
                    <a:pt x="1408274" y="2393845"/>
                    <a:pt x="1405803" y="2394482"/>
                    <a:pt x="1403023" y="2395277"/>
                  </a:cubicBezTo>
                  <a:close/>
                  <a:moveTo>
                    <a:pt x="1395662" y="2393007"/>
                  </a:moveTo>
                  <a:lnTo>
                    <a:pt x="1373677" y="2400845"/>
                  </a:lnTo>
                  <a:lnTo>
                    <a:pt x="1371358" y="2401846"/>
                  </a:lnTo>
                  <a:lnTo>
                    <a:pt x="1372047" y="2401846"/>
                  </a:lnTo>
                  <a:lnTo>
                    <a:pt x="1371090" y="2404641"/>
                  </a:lnTo>
                  <a:close/>
                  <a:moveTo>
                    <a:pt x="1528986" y="2389551"/>
                  </a:moveTo>
                  <a:lnTo>
                    <a:pt x="1526149" y="2393214"/>
                  </a:lnTo>
                  <a:lnTo>
                    <a:pt x="1531677" y="2389769"/>
                  </a:lnTo>
                  <a:close/>
                  <a:moveTo>
                    <a:pt x="1405803" y="2389391"/>
                  </a:moveTo>
                  <a:lnTo>
                    <a:pt x="1399177" y="2391753"/>
                  </a:lnTo>
                  <a:lnTo>
                    <a:pt x="1400650" y="2392045"/>
                  </a:lnTo>
                  <a:close/>
                  <a:moveTo>
                    <a:pt x="1371206" y="2385574"/>
                  </a:moveTo>
                  <a:lnTo>
                    <a:pt x="1361209" y="2389510"/>
                  </a:lnTo>
                  <a:lnTo>
                    <a:pt x="1370822" y="2386167"/>
                  </a:lnTo>
                  <a:close/>
                  <a:moveTo>
                    <a:pt x="1541552" y="2383276"/>
                  </a:moveTo>
                  <a:lnTo>
                    <a:pt x="1538717" y="2384463"/>
                  </a:lnTo>
                  <a:lnTo>
                    <a:pt x="1536706" y="2388824"/>
                  </a:lnTo>
                  <a:lnTo>
                    <a:pt x="1539441" y="2388895"/>
                  </a:lnTo>
                  <a:close/>
                  <a:moveTo>
                    <a:pt x="1973280" y="2381158"/>
                  </a:moveTo>
                  <a:lnTo>
                    <a:pt x="1971626" y="2383910"/>
                  </a:lnTo>
                  <a:lnTo>
                    <a:pt x="1976185" y="2381158"/>
                  </a:lnTo>
                  <a:close/>
                  <a:moveTo>
                    <a:pt x="1576523" y="2381096"/>
                  </a:moveTo>
                  <a:lnTo>
                    <a:pt x="1576473" y="2381123"/>
                  </a:lnTo>
                  <a:lnTo>
                    <a:pt x="1560210" y="2392754"/>
                  </a:lnTo>
                  <a:lnTo>
                    <a:pt x="1562795" y="2392382"/>
                  </a:lnTo>
                  <a:cubicBezTo>
                    <a:pt x="1565695" y="2391273"/>
                    <a:pt x="1568137" y="2389370"/>
                    <a:pt x="1569969" y="2386200"/>
                  </a:cubicBezTo>
                  <a:close/>
                  <a:moveTo>
                    <a:pt x="1462530" y="2380816"/>
                  </a:moveTo>
                  <a:lnTo>
                    <a:pt x="1457698" y="2383028"/>
                  </a:lnTo>
                  <a:cubicBezTo>
                    <a:pt x="1452755" y="2384301"/>
                    <a:pt x="1450284" y="2388119"/>
                    <a:pt x="1451520" y="2393209"/>
                  </a:cubicBezTo>
                  <a:lnTo>
                    <a:pt x="1452932" y="2394248"/>
                  </a:lnTo>
                  <a:lnTo>
                    <a:pt x="1460841" y="2384319"/>
                  </a:lnTo>
                  <a:cubicBezTo>
                    <a:pt x="1462079" y="2384319"/>
                    <a:pt x="1463317" y="2384319"/>
                    <a:pt x="1464554" y="2381833"/>
                  </a:cubicBezTo>
                  <a:close/>
                  <a:moveTo>
                    <a:pt x="1959653" y="2376706"/>
                  </a:moveTo>
                  <a:lnTo>
                    <a:pt x="1955205" y="2376931"/>
                  </a:lnTo>
                  <a:cubicBezTo>
                    <a:pt x="1949927" y="2378340"/>
                    <a:pt x="1944649" y="2380532"/>
                    <a:pt x="1939682" y="2382411"/>
                  </a:cubicBezTo>
                  <a:lnTo>
                    <a:pt x="1934949" y="2380502"/>
                  </a:lnTo>
                  <a:lnTo>
                    <a:pt x="1913555" y="2403472"/>
                  </a:lnTo>
                  <a:cubicBezTo>
                    <a:pt x="1909841" y="2404732"/>
                    <a:pt x="1907365" y="2408510"/>
                    <a:pt x="1906127" y="2413547"/>
                  </a:cubicBezTo>
                  <a:lnTo>
                    <a:pt x="1909207" y="2412940"/>
                  </a:lnTo>
                  <a:lnTo>
                    <a:pt x="1910775" y="2407461"/>
                  </a:lnTo>
                  <a:cubicBezTo>
                    <a:pt x="1910775" y="2407461"/>
                    <a:pt x="1912017" y="2406221"/>
                    <a:pt x="1913259" y="2406221"/>
                  </a:cubicBezTo>
                  <a:cubicBezTo>
                    <a:pt x="1925677" y="2401263"/>
                    <a:pt x="1931887" y="2391347"/>
                    <a:pt x="1939338" y="2382670"/>
                  </a:cubicBezTo>
                  <a:close/>
                  <a:moveTo>
                    <a:pt x="1970728" y="2376148"/>
                  </a:moveTo>
                  <a:lnTo>
                    <a:pt x="1961897" y="2376593"/>
                  </a:lnTo>
                  <a:lnTo>
                    <a:pt x="1970441" y="2377304"/>
                  </a:lnTo>
                  <a:close/>
                  <a:moveTo>
                    <a:pt x="1627456" y="2373812"/>
                  </a:moveTo>
                  <a:lnTo>
                    <a:pt x="1616389" y="2376685"/>
                  </a:lnTo>
                  <a:lnTo>
                    <a:pt x="1606094" y="2383680"/>
                  </a:lnTo>
                  <a:lnTo>
                    <a:pt x="1605181" y="2385163"/>
                  </a:lnTo>
                  <a:cubicBezTo>
                    <a:pt x="1612568" y="2381417"/>
                    <a:pt x="1618724" y="2375172"/>
                    <a:pt x="1627342" y="2373923"/>
                  </a:cubicBezTo>
                  <a:lnTo>
                    <a:pt x="1627351" y="2373949"/>
                  </a:lnTo>
                  <a:close/>
                  <a:moveTo>
                    <a:pt x="1707454" y="2372862"/>
                  </a:moveTo>
                  <a:lnTo>
                    <a:pt x="1707276" y="2372962"/>
                  </a:lnTo>
                  <a:lnTo>
                    <a:pt x="1707229" y="2373022"/>
                  </a:lnTo>
                  <a:lnTo>
                    <a:pt x="1707200" y="2373118"/>
                  </a:lnTo>
                  <a:lnTo>
                    <a:pt x="1706970" y="2373350"/>
                  </a:lnTo>
                  <a:lnTo>
                    <a:pt x="1703393" y="2377879"/>
                  </a:lnTo>
                  <a:lnTo>
                    <a:pt x="1699773" y="2379281"/>
                  </a:lnTo>
                  <a:lnTo>
                    <a:pt x="1694092" y="2382854"/>
                  </a:lnTo>
                  <a:lnTo>
                    <a:pt x="1697904" y="2381743"/>
                  </a:lnTo>
                  <a:cubicBezTo>
                    <a:pt x="1699941" y="2380210"/>
                    <a:pt x="1701821" y="2378371"/>
                    <a:pt x="1704328" y="2377758"/>
                  </a:cubicBezTo>
                  <a:lnTo>
                    <a:pt x="1706060" y="2376910"/>
                  </a:lnTo>
                  <a:lnTo>
                    <a:pt x="1707200" y="2373118"/>
                  </a:lnTo>
                  <a:close/>
                  <a:moveTo>
                    <a:pt x="1372548" y="2370570"/>
                  </a:moveTo>
                  <a:lnTo>
                    <a:pt x="1365081" y="2373513"/>
                  </a:lnTo>
                  <a:lnTo>
                    <a:pt x="1357029" y="2377336"/>
                  </a:lnTo>
                  <a:lnTo>
                    <a:pt x="1357614" y="2377938"/>
                  </a:lnTo>
                  <a:lnTo>
                    <a:pt x="1361445" y="2377580"/>
                  </a:lnTo>
                  <a:lnTo>
                    <a:pt x="1362514" y="2376708"/>
                  </a:lnTo>
                  <a:cubicBezTo>
                    <a:pt x="1365023" y="2374253"/>
                    <a:pt x="1368785" y="2373025"/>
                    <a:pt x="1372548" y="2370570"/>
                  </a:cubicBezTo>
                  <a:close/>
                  <a:moveTo>
                    <a:pt x="1940345" y="2370176"/>
                  </a:moveTo>
                  <a:lnTo>
                    <a:pt x="1938006" y="2370573"/>
                  </a:lnTo>
                  <a:cubicBezTo>
                    <a:pt x="1936149" y="2371675"/>
                    <a:pt x="1934602" y="2373249"/>
                    <a:pt x="1933364" y="2374508"/>
                  </a:cubicBezTo>
                  <a:lnTo>
                    <a:pt x="1934495" y="2376810"/>
                  </a:lnTo>
                  <a:lnTo>
                    <a:pt x="1935956" y="2372390"/>
                  </a:lnTo>
                  <a:close/>
                  <a:moveTo>
                    <a:pt x="1739878" y="2369674"/>
                  </a:moveTo>
                  <a:lnTo>
                    <a:pt x="1743135" y="2372425"/>
                  </a:lnTo>
                  <a:lnTo>
                    <a:pt x="1743473" y="2371092"/>
                  </a:lnTo>
                  <a:close/>
                  <a:moveTo>
                    <a:pt x="1926153" y="2368928"/>
                  </a:moveTo>
                  <a:lnTo>
                    <a:pt x="1923459" y="2370730"/>
                  </a:lnTo>
                  <a:lnTo>
                    <a:pt x="1925754" y="2369934"/>
                  </a:lnTo>
                  <a:close/>
                  <a:moveTo>
                    <a:pt x="1552606" y="2368693"/>
                  </a:moveTo>
                  <a:cubicBezTo>
                    <a:pt x="1550578" y="2368851"/>
                    <a:pt x="1548706" y="2369480"/>
                    <a:pt x="1546834" y="2369480"/>
                  </a:cubicBezTo>
                  <a:lnTo>
                    <a:pt x="1542374" y="2369480"/>
                  </a:lnTo>
                  <a:lnTo>
                    <a:pt x="1537576" y="2371889"/>
                  </a:lnTo>
                  <a:cubicBezTo>
                    <a:pt x="1545002" y="2374375"/>
                    <a:pt x="1548715" y="2371889"/>
                    <a:pt x="1553665" y="2370646"/>
                  </a:cubicBezTo>
                  <a:lnTo>
                    <a:pt x="1557014" y="2372888"/>
                  </a:lnTo>
                  <a:lnTo>
                    <a:pt x="1559833" y="2372569"/>
                  </a:lnTo>
                  <a:lnTo>
                    <a:pt x="1559314" y="2370739"/>
                  </a:lnTo>
                  <a:cubicBezTo>
                    <a:pt x="1556818" y="2368851"/>
                    <a:pt x="1554634" y="2368536"/>
                    <a:pt x="1552606" y="2368693"/>
                  </a:cubicBezTo>
                  <a:close/>
                  <a:moveTo>
                    <a:pt x="1730930" y="2366143"/>
                  </a:moveTo>
                  <a:cubicBezTo>
                    <a:pt x="1729675" y="2366762"/>
                    <a:pt x="1728107" y="2367380"/>
                    <a:pt x="1726696" y="2367226"/>
                  </a:cubicBezTo>
                  <a:lnTo>
                    <a:pt x="1725834" y="2366294"/>
                  </a:lnTo>
                  <a:lnTo>
                    <a:pt x="1723626" y="2368655"/>
                  </a:lnTo>
                  <a:lnTo>
                    <a:pt x="1721711" y="2369919"/>
                  </a:lnTo>
                  <a:lnTo>
                    <a:pt x="1723127" y="2370401"/>
                  </a:lnTo>
                  <a:lnTo>
                    <a:pt x="1738383" y="2369084"/>
                  </a:lnTo>
                  <a:close/>
                  <a:moveTo>
                    <a:pt x="1641585" y="2361434"/>
                  </a:moveTo>
                  <a:lnTo>
                    <a:pt x="1636689" y="2361928"/>
                  </a:lnTo>
                  <a:lnTo>
                    <a:pt x="1636028" y="2361692"/>
                  </a:lnTo>
                  <a:lnTo>
                    <a:pt x="1637133" y="2363374"/>
                  </a:lnTo>
                  <a:lnTo>
                    <a:pt x="1636891" y="2364432"/>
                  </a:lnTo>
                  <a:lnTo>
                    <a:pt x="1641194" y="2361970"/>
                  </a:lnTo>
                  <a:close/>
                  <a:moveTo>
                    <a:pt x="1963277" y="2361117"/>
                  </a:moveTo>
                  <a:lnTo>
                    <a:pt x="1962847" y="2361179"/>
                  </a:lnTo>
                  <a:lnTo>
                    <a:pt x="1961837" y="2361636"/>
                  </a:lnTo>
                  <a:close/>
                  <a:moveTo>
                    <a:pt x="1607145" y="2360445"/>
                  </a:moveTo>
                  <a:lnTo>
                    <a:pt x="1598001" y="2365704"/>
                  </a:lnTo>
                  <a:lnTo>
                    <a:pt x="1597823" y="2366064"/>
                  </a:lnTo>
                  <a:lnTo>
                    <a:pt x="1598056" y="2365910"/>
                  </a:lnTo>
                  <a:close/>
                  <a:moveTo>
                    <a:pt x="1545586" y="2358152"/>
                  </a:moveTo>
                  <a:cubicBezTo>
                    <a:pt x="1536850" y="2359411"/>
                    <a:pt x="1530610" y="2363187"/>
                    <a:pt x="1523122" y="2366963"/>
                  </a:cubicBezTo>
                  <a:cubicBezTo>
                    <a:pt x="1513138" y="2371997"/>
                    <a:pt x="1504402" y="2377032"/>
                    <a:pt x="1494418" y="2379549"/>
                  </a:cubicBezTo>
                  <a:lnTo>
                    <a:pt x="1494408" y="2379549"/>
                  </a:lnTo>
                  <a:lnTo>
                    <a:pt x="1490545" y="2383076"/>
                  </a:lnTo>
                  <a:cubicBezTo>
                    <a:pt x="1502922" y="2380590"/>
                    <a:pt x="1511585" y="2375618"/>
                    <a:pt x="1521486" y="2370646"/>
                  </a:cubicBezTo>
                  <a:lnTo>
                    <a:pt x="1542496" y="2361269"/>
                  </a:lnTo>
                  <a:close/>
                  <a:moveTo>
                    <a:pt x="1887771" y="2357407"/>
                  </a:moveTo>
                  <a:lnTo>
                    <a:pt x="1887721" y="2357483"/>
                  </a:lnTo>
                  <a:lnTo>
                    <a:pt x="1887805" y="2357427"/>
                  </a:lnTo>
                  <a:close/>
                  <a:moveTo>
                    <a:pt x="1391941" y="2351872"/>
                  </a:moveTo>
                  <a:lnTo>
                    <a:pt x="1384447" y="2354928"/>
                  </a:lnTo>
                  <a:lnTo>
                    <a:pt x="1383728" y="2354195"/>
                  </a:lnTo>
                  <a:lnTo>
                    <a:pt x="1381329" y="2357065"/>
                  </a:lnTo>
                  <a:close/>
                  <a:moveTo>
                    <a:pt x="1844687" y="2349313"/>
                  </a:moveTo>
                  <a:lnTo>
                    <a:pt x="1828768" y="2359958"/>
                  </a:lnTo>
                  <a:lnTo>
                    <a:pt x="1834598" y="2358001"/>
                  </a:lnTo>
                  <a:lnTo>
                    <a:pt x="1835110" y="2357143"/>
                  </a:lnTo>
                  <a:close/>
                  <a:moveTo>
                    <a:pt x="1886217" y="2344600"/>
                  </a:moveTo>
                  <a:cubicBezTo>
                    <a:pt x="1882478" y="2345854"/>
                    <a:pt x="1878738" y="2347109"/>
                    <a:pt x="1876245" y="2349617"/>
                  </a:cubicBezTo>
                  <a:lnTo>
                    <a:pt x="1876064" y="2349860"/>
                  </a:lnTo>
                  <a:lnTo>
                    <a:pt x="1873643" y="2351115"/>
                  </a:lnTo>
                  <a:lnTo>
                    <a:pt x="1875226" y="2350985"/>
                  </a:lnTo>
                  <a:lnTo>
                    <a:pt x="1876064" y="2349860"/>
                  </a:lnTo>
                  <a:close/>
                  <a:moveTo>
                    <a:pt x="1962578" y="2344552"/>
                  </a:moveTo>
                  <a:lnTo>
                    <a:pt x="1958019" y="2347603"/>
                  </a:lnTo>
                  <a:lnTo>
                    <a:pt x="1963277" y="2344834"/>
                  </a:lnTo>
                  <a:close/>
                  <a:moveTo>
                    <a:pt x="1490529" y="2343933"/>
                  </a:moveTo>
                  <a:lnTo>
                    <a:pt x="1474688" y="2358531"/>
                  </a:lnTo>
                  <a:cubicBezTo>
                    <a:pt x="1469745" y="2364894"/>
                    <a:pt x="1464494" y="2370939"/>
                    <a:pt x="1455227" y="2372848"/>
                  </a:cubicBezTo>
                  <a:lnTo>
                    <a:pt x="1460928" y="2374288"/>
                  </a:lnTo>
                  <a:lnTo>
                    <a:pt x="1463317" y="2371889"/>
                  </a:lnTo>
                  <a:cubicBezTo>
                    <a:pt x="1469505" y="2368161"/>
                    <a:pt x="1475693" y="2363189"/>
                    <a:pt x="1479406" y="2355731"/>
                  </a:cubicBezTo>
                  <a:cubicBezTo>
                    <a:pt x="1481882" y="2350759"/>
                    <a:pt x="1488070" y="2349516"/>
                    <a:pt x="1491783" y="2345788"/>
                  </a:cubicBezTo>
                  <a:close/>
                  <a:moveTo>
                    <a:pt x="1689173" y="2339859"/>
                  </a:moveTo>
                  <a:lnTo>
                    <a:pt x="1686782" y="2342198"/>
                  </a:lnTo>
                  <a:lnTo>
                    <a:pt x="1689154" y="2342737"/>
                  </a:lnTo>
                  <a:lnTo>
                    <a:pt x="1690432" y="2340125"/>
                  </a:lnTo>
                  <a:close/>
                  <a:moveTo>
                    <a:pt x="1915316" y="2338927"/>
                  </a:moveTo>
                  <a:lnTo>
                    <a:pt x="1907185" y="2340014"/>
                  </a:lnTo>
                  <a:lnTo>
                    <a:pt x="1906162" y="2340837"/>
                  </a:lnTo>
                  <a:cubicBezTo>
                    <a:pt x="1908031" y="2340837"/>
                    <a:pt x="1910213" y="2340210"/>
                    <a:pt x="1912238" y="2339896"/>
                  </a:cubicBezTo>
                  <a:lnTo>
                    <a:pt x="1913524" y="2340132"/>
                  </a:lnTo>
                  <a:close/>
                  <a:moveTo>
                    <a:pt x="1526075" y="2335459"/>
                  </a:moveTo>
                  <a:lnTo>
                    <a:pt x="1515475" y="2340080"/>
                  </a:lnTo>
                  <a:lnTo>
                    <a:pt x="1514184" y="2340692"/>
                  </a:lnTo>
                  <a:lnTo>
                    <a:pt x="1512823" y="2342059"/>
                  </a:lnTo>
                  <a:close/>
                  <a:moveTo>
                    <a:pt x="1948887" y="2335276"/>
                  </a:moveTo>
                  <a:lnTo>
                    <a:pt x="1948242" y="2335679"/>
                  </a:lnTo>
                  <a:lnTo>
                    <a:pt x="1945900" y="2340428"/>
                  </a:lnTo>
                  <a:lnTo>
                    <a:pt x="1946919" y="2339909"/>
                  </a:lnTo>
                  <a:close/>
                  <a:moveTo>
                    <a:pt x="2040271" y="2334813"/>
                  </a:moveTo>
                  <a:cubicBezTo>
                    <a:pt x="2030337" y="2343581"/>
                    <a:pt x="2019160" y="2349844"/>
                    <a:pt x="2007983" y="2354854"/>
                  </a:cubicBezTo>
                  <a:cubicBezTo>
                    <a:pt x="2005499" y="2356107"/>
                    <a:pt x="2003016" y="2357046"/>
                    <a:pt x="2001464" y="2358455"/>
                  </a:cubicBezTo>
                  <a:lnTo>
                    <a:pt x="2001247" y="2359948"/>
                  </a:lnTo>
                  <a:lnTo>
                    <a:pt x="1998015" y="2362683"/>
                  </a:lnTo>
                  <a:lnTo>
                    <a:pt x="1999046" y="2366873"/>
                  </a:lnTo>
                  <a:lnTo>
                    <a:pt x="1996807" y="2369885"/>
                  </a:lnTo>
                  <a:lnTo>
                    <a:pt x="1987614" y="2375101"/>
                  </a:lnTo>
                  <a:lnTo>
                    <a:pt x="2000188" y="2371515"/>
                  </a:lnTo>
                  <a:lnTo>
                    <a:pt x="1999046" y="2366873"/>
                  </a:lnTo>
                  <a:lnTo>
                    <a:pt x="2000532" y="2364875"/>
                  </a:lnTo>
                  <a:lnTo>
                    <a:pt x="2001247" y="2359948"/>
                  </a:lnTo>
                  <a:lnTo>
                    <a:pt x="2005156" y="2356640"/>
                  </a:lnTo>
                  <a:lnTo>
                    <a:pt x="2041060" y="2336007"/>
                  </a:lnTo>
                  <a:close/>
                  <a:moveTo>
                    <a:pt x="1490665" y="2332467"/>
                  </a:moveTo>
                  <a:lnTo>
                    <a:pt x="1490455" y="2332512"/>
                  </a:lnTo>
                  <a:lnTo>
                    <a:pt x="1488730" y="2332977"/>
                  </a:lnTo>
                  <a:lnTo>
                    <a:pt x="1489730" y="2333595"/>
                  </a:lnTo>
                  <a:close/>
                  <a:moveTo>
                    <a:pt x="1863889" y="2331504"/>
                  </a:moveTo>
                  <a:lnTo>
                    <a:pt x="1849831" y="2345107"/>
                  </a:lnTo>
                  <a:lnTo>
                    <a:pt x="1855054" y="2340837"/>
                  </a:lnTo>
                  <a:cubicBezTo>
                    <a:pt x="1857547" y="2338328"/>
                    <a:pt x="1859105" y="2337074"/>
                    <a:pt x="1860975" y="2336760"/>
                  </a:cubicBezTo>
                  <a:lnTo>
                    <a:pt x="1863167" y="2337202"/>
                  </a:lnTo>
                  <a:close/>
                  <a:moveTo>
                    <a:pt x="1691781" y="2330521"/>
                  </a:moveTo>
                  <a:lnTo>
                    <a:pt x="1672257" y="2335654"/>
                  </a:lnTo>
                  <a:lnTo>
                    <a:pt x="1667177" y="2340301"/>
                  </a:lnTo>
                  <a:lnTo>
                    <a:pt x="1667982" y="2339745"/>
                  </a:lnTo>
                  <a:cubicBezTo>
                    <a:pt x="1674249" y="2337293"/>
                    <a:pt x="1681769" y="2334840"/>
                    <a:pt x="1688035" y="2332388"/>
                  </a:cubicBezTo>
                  <a:lnTo>
                    <a:pt x="1689340" y="2332601"/>
                  </a:lnTo>
                  <a:close/>
                  <a:moveTo>
                    <a:pt x="1583269" y="2329722"/>
                  </a:moveTo>
                  <a:lnTo>
                    <a:pt x="1582963" y="2329869"/>
                  </a:lnTo>
                  <a:lnTo>
                    <a:pt x="1583220" y="2329869"/>
                  </a:lnTo>
                  <a:close/>
                  <a:moveTo>
                    <a:pt x="1748919" y="2329122"/>
                  </a:moveTo>
                  <a:cubicBezTo>
                    <a:pt x="1741391" y="2334043"/>
                    <a:pt x="1727591" y="2336504"/>
                    <a:pt x="1716299" y="2341425"/>
                  </a:cubicBezTo>
                  <a:lnTo>
                    <a:pt x="1712301" y="2343330"/>
                  </a:lnTo>
                  <a:lnTo>
                    <a:pt x="1707803" y="2349002"/>
                  </a:lnTo>
                  <a:cubicBezTo>
                    <a:pt x="1705322" y="2352806"/>
                    <a:pt x="1701599" y="2355343"/>
                    <a:pt x="1697877" y="2356611"/>
                  </a:cubicBezTo>
                  <a:cubicBezTo>
                    <a:pt x="1696636" y="2357879"/>
                    <a:pt x="1695085" y="2359147"/>
                    <a:pt x="1693534" y="2359622"/>
                  </a:cubicBezTo>
                  <a:lnTo>
                    <a:pt x="1691795" y="2358924"/>
                  </a:lnTo>
                  <a:lnTo>
                    <a:pt x="1691795" y="2360591"/>
                  </a:lnTo>
                  <a:cubicBezTo>
                    <a:pt x="1694301" y="2361817"/>
                    <a:pt x="1696808" y="2360591"/>
                    <a:pt x="1700568" y="2358138"/>
                  </a:cubicBezTo>
                  <a:cubicBezTo>
                    <a:pt x="1701821" y="2356912"/>
                    <a:pt x="1704328" y="2354460"/>
                    <a:pt x="1708087" y="2354460"/>
                  </a:cubicBezTo>
                  <a:lnTo>
                    <a:pt x="1711829" y="2353728"/>
                  </a:lnTo>
                  <a:lnTo>
                    <a:pt x="1710026" y="2353728"/>
                  </a:lnTo>
                  <a:cubicBezTo>
                    <a:pt x="1708772" y="2345116"/>
                    <a:pt x="1716299" y="2342655"/>
                    <a:pt x="1722572" y="2341425"/>
                  </a:cubicBezTo>
                  <a:cubicBezTo>
                    <a:pt x="1732609" y="2337734"/>
                    <a:pt x="1743901" y="2332813"/>
                    <a:pt x="1748919" y="2329122"/>
                  </a:cubicBezTo>
                  <a:close/>
                  <a:moveTo>
                    <a:pt x="1543344" y="2324564"/>
                  </a:moveTo>
                  <a:lnTo>
                    <a:pt x="1527701" y="2334650"/>
                  </a:lnTo>
                  <a:lnTo>
                    <a:pt x="1531542" y="2332737"/>
                  </a:lnTo>
                  <a:lnTo>
                    <a:pt x="1548674" y="2324609"/>
                  </a:lnTo>
                  <a:close/>
                  <a:moveTo>
                    <a:pt x="1573093" y="2321364"/>
                  </a:moveTo>
                  <a:lnTo>
                    <a:pt x="1571544" y="2322344"/>
                  </a:lnTo>
                  <a:lnTo>
                    <a:pt x="1574434" y="2321618"/>
                  </a:lnTo>
                  <a:close/>
                  <a:moveTo>
                    <a:pt x="2157343" y="2319097"/>
                  </a:moveTo>
                  <a:cubicBezTo>
                    <a:pt x="2151619" y="2330087"/>
                    <a:pt x="2141316" y="2338329"/>
                    <a:pt x="2131013" y="2339703"/>
                  </a:cubicBezTo>
                  <a:cubicBezTo>
                    <a:pt x="2137882" y="2328713"/>
                    <a:pt x="2148185" y="2327339"/>
                    <a:pt x="2157343" y="2319097"/>
                  </a:cubicBezTo>
                  <a:close/>
                  <a:moveTo>
                    <a:pt x="1467906" y="2316171"/>
                  </a:moveTo>
                  <a:cubicBezTo>
                    <a:pt x="1465742" y="2315856"/>
                    <a:pt x="1462960" y="2317116"/>
                    <a:pt x="1461105" y="2318377"/>
                  </a:cubicBezTo>
                  <a:cubicBezTo>
                    <a:pt x="1450596" y="2324048"/>
                    <a:pt x="1439468" y="2328145"/>
                    <a:pt x="1428494" y="2332714"/>
                  </a:cubicBezTo>
                  <a:lnTo>
                    <a:pt x="1404362" y="2345794"/>
                  </a:lnTo>
                  <a:lnTo>
                    <a:pt x="1411433" y="2342333"/>
                  </a:lnTo>
                  <a:cubicBezTo>
                    <a:pt x="1417704" y="2339878"/>
                    <a:pt x="1423976" y="2334967"/>
                    <a:pt x="1431502" y="2333740"/>
                  </a:cubicBezTo>
                  <a:cubicBezTo>
                    <a:pt x="1440282" y="2331284"/>
                    <a:pt x="1447808" y="2327601"/>
                    <a:pt x="1456589" y="2322691"/>
                  </a:cubicBezTo>
                  <a:cubicBezTo>
                    <a:pt x="1460352" y="2320236"/>
                    <a:pt x="1464115" y="2319008"/>
                    <a:pt x="1467878" y="2319008"/>
                  </a:cubicBezTo>
                  <a:lnTo>
                    <a:pt x="1469158" y="2319108"/>
                  </a:lnTo>
                  <a:close/>
                  <a:moveTo>
                    <a:pt x="1530345" y="2307664"/>
                  </a:moveTo>
                  <a:cubicBezTo>
                    <a:pt x="1527872" y="2307979"/>
                    <a:pt x="1525400" y="2308924"/>
                    <a:pt x="1522927" y="2309554"/>
                  </a:cubicBezTo>
                  <a:cubicBezTo>
                    <a:pt x="1510562" y="2314596"/>
                    <a:pt x="1498198" y="2320898"/>
                    <a:pt x="1485834" y="2323418"/>
                  </a:cubicBezTo>
                  <a:cubicBezTo>
                    <a:pt x="1482125" y="2325939"/>
                    <a:pt x="1478415" y="2325939"/>
                    <a:pt x="1475942" y="2325939"/>
                  </a:cubicBezTo>
                  <a:lnTo>
                    <a:pt x="1474609" y="2325260"/>
                  </a:lnTo>
                  <a:lnTo>
                    <a:pt x="1474149" y="2327601"/>
                  </a:lnTo>
                  <a:cubicBezTo>
                    <a:pt x="1489201" y="2327601"/>
                    <a:pt x="1502999" y="2320236"/>
                    <a:pt x="1516796" y="2315325"/>
                  </a:cubicBezTo>
                  <a:cubicBezTo>
                    <a:pt x="1523068" y="2312870"/>
                    <a:pt x="1529340" y="2311642"/>
                    <a:pt x="1534357" y="2309187"/>
                  </a:cubicBezTo>
                  <a:lnTo>
                    <a:pt x="1540823" y="2313406"/>
                  </a:lnTo>
                  <a:lnTo>
                    <a:pt x="1542248" y="2311926"/>
                  </a:lnTo>
                  <a:lnTo>
                    <a:pt x="1542380" y="2311907"/>
                  </a:lnTo>
                  <a:lnTo>
                    <a:pt x="1537764" y="2309554"/>
                  </a:lnTo>
                  <a:cubicBezTo>
                    <a:pt x="1535291" y="2307664"/>
                    <a:pt x="1532818" y="2307349"/>
                    <a:pt x="1530345" y="2307664"/>
                  </a:cubicBezTo>
                  <a:close/>
                  <a:moveTo>
                    <a:pt x="1577548" y="2306539"/>
                  </a:moveTo>
                  <a:lnTo>
                    <a:pt x="1575174" y="2307346"/>
                  </a:lnTo>
                  <a:lnTo>
                    <a:pt x="1576381" y="2307288"/>
                  </a:lnTo>
                  <a:close/>
                  <a:moveTo>
                    <a:pt x="1586848" y="2300575"/>
                  </a:moveTo>
                  <a:lnTo>
                    <a:pt x="1585391" y="2300994"/>
                  </a:lnTo>
                  <a:lnTo>
                    <a:pt x="1583763" y="2302553"/>
                  </a:lnTo>
                  <a:close/>
                  <a:moveTo>
                    <a:pt x="1728191" y="2300447"/>
                  </a:moveTo>
                  <a:lnTo>
                    <a:pt x="1720246" y="2309018"/>
                  </a:lnTo>
                  <a:lnTo>
                    <a:pt x="1720305" y="2309064"/>
                  </a:lnTo>
                  <a:lnTo>
                    <a:pt x="1718744" y="2310638"/>
                  </a:lnTo>
                  <a:lnTo>
                    <a:pt x="1709044" y="2321103"/>
                  </a:lnTo>
                  <a:cubicBezTo>
                    <a:pt x="1707803" y="2322371"/>
                    <a:pt x="1707803" y="2323639"/>
                    <a:pt x="1706562" y="2324907"/>
                  </a:cubicBezTo>
                  <a:lnTo>
                    <a:pt x="1706562" y="2328843"/>
                  </a:lnTo>
                  <a:lnTo>
                    <a:pt x="1731355" y="2305747"/>
                  </a:lnTo>
                  <a:cubicBezTo>
                    <a:pt x="1731355" y="2305747"/>
                    <a:pt x="1731355" y="2305747"/>
                    <a:pt x="1730100" y="2305747"/>
                  </a:cubicBezTo>
                  <a:cubicBezTo>
                    <a:pt x="1730100" y="2305747"/>
                    <a:pt x="1728845" y="2305747"/>
                    <a:pt x="1727591" y="2305747"/>
                  </a:cubicBezTo>
                  <a:close/>
                  <a:moveTo>
                    <a:pt x="1907408" y="2295681"/>
                  </a:moveTo>
                  <a:lnTo>
                    <a:pt x="1901520" y="2300125"/>
                  </a:lnTo>
                  <a:lnTo>
                    <a:pt x="1893993" y="2312947"/>
                  </a:lnTo>
                  <a:cubicBezTo>
                    <a:pt x="1887721" y="2316658"/>
                    <a:pt x="1883958" y="2321607"/>
                    <a:pt x="1880195" y="2329030"/>
                  </a:cubicBezTo>
                  <a:lnTo>
                    <a:pt x="1867389" y="2338051"/>
                  </a:lnTo>
                  <a:lnTo>
                    <a:pt x="1868766" y="2338328"/>
                  </a:lnTo>
                  <a:cubicBezTo>
                    <a:pt x="1870013" y="2338328"/>
                    <a:pt x="1871259" y="2338328"/>
                    <a:pt x="1872506" y="2337074"/>
                  </a:cubicBezTo>
                  <a:cubicBezTo>
                    <a:pt x="1874999" y="2334565"/>
                    <a:pt x="1877492" y="2333311"/>
                    <a:pt x="1879985" y="2330802"/>
                  </a:cubicBezTo>
                  <a:cubicBezTo>
                    <a:pt x="1883724" y="2320768"/>
                    <a:pt x="1892450" y="2314496"/>
                    <a:pt x="1901176" y="2308224"/>
                  </a:cubicBezTo>
                  <a:cubicBezTo>
                    <a:pt x="1904915" y="2305715"/>
                    <a:pt x="1906162" y="2300698"/>
                    <a:pt x="1907408" y="2295681"/>
                  </a:cubicBezTo>
                  <a:close/>
                  <a:moveTo>
                    <a:pt x="2005142" y="2288501"/>
                  </a:moveTo>
                  <a:lnTo>
                    <a:pt x="2000067" y="2288967"/>
                  </a:lnTo>
                  <a:lnTo>
                    <a:pt x="1999650" y="2289409"/>
                  </a:lnTo>
                  <a:close/>
                  <a:moveTo>
                    <a:pt x="1698581" y="2285404"/>
                  </a:moveTo>
                  <a:lnTo>
                    <a:pt x="1689105" y="2287667"/>
                  </a:lnTo>
                  <a:lnTo>
                    <a:pt x="1675566" y="2292674"/>
                  </a:lnTo>
                  <a:lnTo>
                    <a:pt x="1696446" y="2286286"/>
                  </a:lnTo>
                  <a:close/>
                  <a:moveTo>
                    <a:pt x="1752112" y="2282364"/>
                  </a:moveTo>
                  <a:lnTo>
                    <a:pt x="1742667" y="2284751"/>
                  </a:lnTo>
                  <a:lnTo>
                    <a:pt x="1740023" y="2284201"/>
                  </a:lnTo>
                  <a:lnTo>
                    <a:pt x="1726623" y="2294771"/>
                  </a:lnTo>
                  <a:lnTo>
                    <a:pt x="1725852" y="2299977"/>
                  </a:lnTo>
                  <a:lnTo>
                    <a:pt x="1726416" y="2299545"/>
                  </a:lnTo>
                  <a:lnTo>
                    <a:pt x="1728409" y="2298526"/>
                  </a:lnTo>
                  <a:lnTo>
                    <a:pt x="1728845" y="2294675"/>
                  </a:lnTo>
                  <a:cubicBezTo>
                    <a:pt x="1732609" y="2290984"/>
                    <a:pt x="1737628" y="2288523"/>
                    <a:pt x="1742646" y="2286063"/>
                  </a:cubicBezTo>
                  <a:close/>
                  <a:moveTo>
                    <a:pt x="2021644" y="2282206"/>
                  </a:moveTo>
                  <a:lnTo>
                    <a:pt x="2007796" y="2288063"/>
                  </a:lnTo>
                  <a:lnTo>
                    <a:pt x="2010090" y="2287684"/>
                  </a:lnTo>
                  <a:cubicBezTo>
                    <a:pt x="2013362" y="2286273"/>
                    <a:pt x="2016478" y="2284391"/>
                    <a:pt x="2019595" y="2283137"/>
                  </a:cubicBezTo>
                  <a:lnTo>
                    <a:pt x="2020429" y="2282927"/>
                  </a:lnTo>
                  <a:close/>
                  <a:moveTo>
                    <a:pt x="1712817" y="2280115"/>
                  </a:moveTo>
                  <a:lnTo>
                    <a:pt x="1707584" y="2282199"/>
                  </a:lnTo>
                  <a:lnTo>
                    <a:pt x="1711534" y="2281437"/>
                  </a:lnTo>
                  <a:cubicBezTo>
                    <a:pt x="1714049" y="2286286"/>
                    <a:pt x="1711534" y="2287498"/>
                    <a:pt x="1709020" y="2289922"/>
                  </a:cubicBezTo>
                  <a:cubicBezTo>
                    <a:pt x="1707762" y="2289922"/>
                    <a:pt x="1706505" y="2289922"/>
                    <a:pt x="1706505" y="2293559"/>
                  </a:cubicBezTo>
                  <a:lnTo>
                    <a:pt x="1710323" y="2290185"/>
                  </a:lnTo>
                  <a:lnTo>
                    <a:pt x="1710321" y="2290185"/>
                  </a:lnTo>
                  <a:cubicBezTo>
                    <a:pt x="1706577" y="2287667"/>
                    <a:pt x="1712817" y="2285150"/>
                    <a:pt x="1712817" y="2280115"/>
                  </a:cubicBezTo>
                  <a:close/>
                  <a:moveTo>
                    <a:pt x="1901676" y="2278021"/>
                  </a:moveTo>
                  <a:lnTo>
                    <a:pt x="1899669" y="2278302"/>
                  </a:lnTo>
                  <a:lnTo>
                    <a:pt x="1878941" y="2301813"/>
                  </a:lnTo>
                  <a:cubicBezTo>
                    <a:pt x="1872669" y="2307998"/>
                    <a:pt x="1870161" y="2315421"/>
                    <a:pt x="1861380" y="2320370"/>
                  </a:cubicBezTo>
                  <a:lnTo>
                    <a:pt x="1869596" y="2314842"/>
                  </a:lnTo>
                  <a:lnTo>
                    <a:pt x="1886685" y="2296151"/>
                  </a:lnTo>
                  <a:close/>
                  <a:moveTo>
                    <a:pt x="1738289" y="2276768"/>
                  </a:moveTo>
                  <a:lnTo>
                    <a:pt x="1732910" y="2280225"/>
                  </a:lnTo>
                  <a:lnTo>
                    <a:pt x="1733596" y="2280555"/>
                  </a:lnTo>
                  <a:close/>
                  <a:moveTo>
                    <a:pt x="1985423" y="2275337"/>
                  </a:moveTo>
                  <a:lnTo>
                    <a:pt x="1978781" y="2275884"/>
                  </a:lnTo>
                  <a:lnTo>
                    <a:pt x="1974327" y="2278274"/>
                  </a:lnTo>
                  <a:lnTo>
                    <a:pt x="1975967" y="2279374"/>
                  </a:lnTo>
                  <a:close/>
                  <a:moveTo>
                    <a:pt x="2000997" y="2273835"/>
                  </a:moveTo>
                  <a:lnTo>
                    <a:pt x="1993755" y="2274597"/>
                  </a:lnTo>
                  <a:lnTo>
                    <a:pt x="1998404" y="2274357"/>
                  </a:lnTo>
                  <a:close/>
                  <a:moveTo>
                    <a:pt x="2016676" y="2272185"/>
                  </a:moveTo>
                  <a:lnTo>
                    <a:pt x="2014344" y="2272430"/>
                  </a:lnTo>
                  <a:lnTo>
                    <a:pt x="2015746" y="2272665"/>
                  </a:lnTo>
                  <a:close/>
                  <a:moveTo>
                    <a:pt x="1787169" y="2271620"/>
                  </a:moveTo>
                  <a:lnTo>
                    <a:pt x="1785722" y="2272488"/>
                  </a:lnTo>
                  <a:lnTo>
                    <a:pt x="1788810" y="2272185"/>
                  </a:lnTo>
                  <a:close/>
                  <a:moveTo>
                    <a:pt x="1889057" y="2270485"/>
                  </a:moveTo>
                  <a:lnTo>
                    <a:pt x="1888976" y="2270884"/>
                  </a:lnTo>
                  <a:lnTo>
                    <a:pt x="1889378" y="2271087"/>
                  </a:lnTo>
                  <a:close/>
                  <a:moveTo>
                    <a:pt x="1688629" y="2269254"/>
                  </a:moveTo>
                  <a:lnTo>
                    <a:pt x="1684758" y="2271490"/>
                  </a:lnTo>
                  <a:cubicBezTo>
                    <a:pt x="1686619" y="2272745"/>
                    <a:pt x="1688480" y="2272431"/>
                    <a:pt x="1690497" y="2272118"/>
                  </a:cubicBezTo>
                  <a:lnTo>
                    <a:pt x="1693889" y="2272437"/>
                  </a:lnTo>
                  <a:close/>
                  <a:moveTo>
                    <a:pt x="1917246" y="2266712"/>
                  </a:moveTo>
                  <a:lnTo>
                    <a:pt x="1911874" y="2270060"/>
                  </a:lnTo>
                  <a:lnTo>
                    <a:pt x="1910763" y="2271299"/>
                  </a:lnTo>
                  <a:lnTo>
                    <a:pt x="1910652" y="2271481"/>
                  </a:lnTo>
                  <a:lnTo>
                    <a:pt x="1917858" y="2266866"/>
                  </a:lnTo>
                  <a:close/>
                  <a:moveTo>
                    <a:pt x="1861078" y="2266145"/>
                  </a:moveTo>
                  <a:cubicBezTo>
                    <a:pt x="1858749" y="2266300"/>
                    <a:pt x="1856265" y="2267543"/>
                    <a:pt x="1853781" y="2267543"/>
                  </a:cubicBezTo>
                  <a:cubicBezTo>
                    <a:pt x="1852539" y="2267543"/>
                    <a:pt x="1851297" y="2270029"/>
                    <a:pt x="1848813" y="2270029"/>
                  </a:cubicBezTo>
                  <a:lnTo>
                    <a:pt x="1844290" y="2270029"/>
                  </a:lnTo>
                  <a:lnTo>
                    <a:pt x="1841760" y="2274991"/>
                  </a:lnTo>
                  <a:cubicBezTo>
                    <a:pt x="1848033" y="2272529"/>
                    <a:pt x="1853051" y="2270069"/>
                    <a:pt x="1858070" y="2268839"/>
                  </a:cubicBezTo>
                  <a:lnTo>
                    <a:pt x="1865416" y="2269639"/>
                  </a:lnTo>
                  <a:close/>
                  <a:moveTo>
                    <a:pt x="1577854" y="2263914"/>
                  </a:moveTo>
                  <a:lnTo>
                    <a:pt x="1574548" y="2264495"/>
                  </a:lnTo>
                  <a:cubicBezTo>
                    <a:pt x="1571766" y="2266386"/>
                    <a:pt x="1569293" y="2269222"/>
                    <a:pt x="1567438" y="2271743"/>
                  </a:cubicBezTo>
                  <a:lnTo>
                    <a:pt x="1565457" y="2277298"/>
                  </a:lnTo>
                  <a:close/>
                  <a:moveTo>
                    <a:pt x="1814130" y="2260598"/>
                  </a:moveTo>
                  <a:lnTo>
                    <a:pt x="1812789" y="2262478"/>
                  </a:lnTo>
                  <a:lnTo>
                    <a:pt x="1814303" y="2261336"/>
                  </a:lnTo>
                  <a:lnTo>
                    <a:pt x="1814039" y="2261328"/>
                  </a:lnTo>
                  <a:close/>
                  <a:moveTo>
                    <a:pt x="1890690" y="2258997"/>
                  </a:moveTo>
                  <a:lnTo>
                    <a:pt x="1888610" y="2259715"/>
                  </a:lnTo>
                  <a:lnTo>
                    <a:pt x="1871169" y="2272515"/>
                  </a:lnTo>
                  <a:lnTo>
                    <a:pt x="1869065" y="2271813"/>
                  </a:lnTo>
                  <a:lnTo>
                    <a:pt x="1868251" y="2276604"/>
                  </a:lnTo>
                  <a:lnTo>
                    <a:pt x="1887203" y="2261846"/>
                  </a:lnTo>
                  <a:close/>
                  <a:moveTo>
                    <a:pt x="2100858" y="2258889"/>
                  </a:moveTo>
                  <a:lnTo>
                    <a:pt x="2100035" y="2259033"/>
                  </a:lnTo>
                  <a:lnTo>
                    <a:pt x="2099829" y="2259376"/>
                  </a:lnTo>
                  <a:close/>
                  <a:moveTo>
                    <a:pt x="2201305" y="2258450"/>
                  </a:moveTo>
                  <a:cubicBezTo>
                    <a:pt x="2188236" y="2269048"/>
                    <a:pt x="2173978" y="2279647"/>
                    <a:pt x="2158532" y="2290245"/>
                  </a:cubicBezTo>
                  <a:cubicBezTo>
                    <a:pt x="2163285" y="2283180"/>
                    <a:pt x="2190612" y="2261983"/>
                    <a:pt x="2201305" y="2258450"/>
                  </a:cubicBezTo>
                  <a:close/>
                  <a:moveTo>
                    <a:pt x="1660853" y="2257868"/>
                  </a:moveTo>
                  <a:lnTo>
                    <a:pt x="1654077" y="2260297"/>
                  </a:lnTo>
                  <a:lnTo>
                    <a:pt x="1649944" y="2263225"/>
                  </a:lnTo>
                  <a:lnTo>
                    <a:pt x="1647383" y="2265723"/>
                  </a:lnTo>
                  <a:lnTo>
                    <a:pt x="1657484" y="2259457"/>
                  </a:lnTo>
                  <a:close/>
                  <a:moveTo>
                    <a:pt x="1770295" y="2257808"/>
                  </a:moveTo>
                  <a:lnTo>
                    <a:pt x="1765602" y="2259618"/>
                  </a:lnTo>
                  <a:lnTo>
                    <a:pt x="1760550" y="2262769"/>
                  </a:lnTo>
                  <a:lnTo>
                    <a:pt x="1768029" y="2259108"/>
                  </a:lnTo>
                  <a:cubicBezTo>
                    <a:pt x="1766761" y="2262954"/>
                    <a:pt x="1764225" y="2265519"/>
                    <a:pt x="1770566" y="2264237"/>
                  </a:cubicBezTo>
                  <a:lnTo>
                    <a:pt x="1773726" y="2262959"/>
                  </a:lnTo>
                  <a:close/>
                  <a:moveTo>
                    <a:pt x="1760053" y="2256838"/>
                  </a:moveTo>
                  <a:lnTo>
                    <a:pt x="1758151" y="2257599"/>
                  </a:lnTo>
                  <a:lnTo>
                    <a:pt x="1758044" y="2256853"/>
                  </a:lnTo>
                  <a:lnTo>
                    <a:pt x="1757744" y="2257459"/>
                  </a:lnTo>
                  <a:lnTo>
                    <a:pt x="1752697" y="2260278"/>
                  </a:lnTo>
                  <a:lnTo>
                    <a:pt x="1754286" y="2259618"/>
                  </a:lnTo>
                  <a:close/>
                  <a:moveTo>
                    <a:pt x="1602986" y="2256303"/>
                  </a:moveTo>
                  <a:cubicBezTo>
                    <a:pt x="1600822" y="2256933"/>
                    <a:pt x="1598968" y="2258509"/>
                    <a:pt x="1597113" y="2260399"/>
                  </a:cubicBezTo>
                  <a:lnTo>
                    <a:pt x="1585908" y="2262476"/>
                  </a:lnTo>
                  <a:lnTo>
                    <a:pt x="1586858" y="2263615"/>
                  </a:lnTo>
                  <a:cubicBezTo>
                    <a:pt x="1587487" y="2265517"/>
                    <a:pt x="1588746" y="2266151"/>
                    <a:pt x="1590005" y="2265993"/>
                  </a:cubicBezTo>
                  <a:cubicBezTo>
                    <a:pt x="1591264" y="2265834"/>
                    <a:pt x="1592523" y="2264883"/>
                    <a:pt x="1593152" y="2263615"/>
                  </a:cubicBezTo>
                  <a:cubicBezTo>
                    <a:pt x="1595669" y="2261079"/>
                    <a:pt x="1599445" y="2258543"/>
                    <a:pt x="1603221" y="2257275"/>
                  </a:cubicBezTo>
                  <a:lnTo>
                    <a:pt x="1604152" y="2256541"/>
                  </a:lnTo>
                  <a:close/>
                  <a:moveTo>
                    <a:pt x="1618185" y="2255022"/>
                  </a:moveTo>
                  <a:lnTo>
                    <a:pt x="1610713" y="2257878"/>
                  </a:lnTo>
                  <a:lnTo>
                    <a:pt x="1610525" y="2257840"/>
                  </a:lnTo>
                  <a:lnTo>
                    <a:pt x="1613763" y="2259652"/>
                  </a:lnTo>
                  <a:cubicBezTo>
                    <a:pt x="1615179" y="2259494"/>
                    <a:pt x="1616437" y="2258543"/>
                    <a:pt x="1617067" y="2257275"/>
                  </a:cubicBezTo>
                  <a:close/>
                  <a:moveTo>
                    <a:pt x="2111435" y="2253143"/>
                  </a:moveTo>
                  <a:lnTo>
                    <a:pt x="2107719" y="2255641"/>
                  </a:lnTo>
                  <a:lnTo>
                    <a:pt x="2110856" y="2254156"/>
                  </a:lnTo>
                  <a:close/>
                  <a:moveTo>
                    <a:pt x="1885773" y="2252380"/>
                  </a:moveTo>
                  <a:lnTo>
                    <a:pt x="1885650" y="2252464"/>
                  </a:lnTo>
                  <a:lnTo>
                    <a:pt x="1884830" y="2252628"/>
                  </a:lnTo>
                  <a:cubicBezTo>
                    <a:pt x="1883588" y="2253871"/>
                    <a:pt x="1883588" y="2253871"/>
                    <a:pt x="1883588" y="2253871"/>
                  </a:cubicBezTo>
                  <a:lnTo>
                    <a:pt x="1885650" y="2252464"/>
                  </a:lnTo>
                  <a:lnTo>
                    <a:pt x="1885710" y="2252452"/>
                  </a:lnTo>
                  <a:close/>
                  <a:moveTo>
                    <a:pt x="1776780" y="2250142"/>
                  </a:moveTo>
                  <a:lnTo>
                    <a:pt x="1775223" y="2250765"/>
                  </a:lnTo>
                  <a:lnTo>
                    <a:pt x="1774606" y="2251955"/>
                  </a:lnTo>
                  <a:close/>
                  <a:moveTo>
                    <a:pt x="1845087" y="2240423"/>
                  </a:moveTo>
                  <a:lnTo>
                    <a:pt x="1844485" y="2241956"/>
                  </a:lnTo>
                  <a:cubicBezTo>
                    <a:pt x="1843423" y="2243679"/>
                    <a:pt x="1842513" y="2245559"/>
                    <a:pt x="1843120" y="2248692"/>
                  </a:cubicBezTo>
                  <a:lnTo>
                    <a:pt x="1845087" y="2246954"/>
                  </a:lnTo>
                  <a:close/>
                  <a:moveTo>
                    <a:pt x="2040081" y="2239038"/>
                  </a:moveTo>
                  <a:lnTo>
                    <a:pt x="2039745" y="2239074"/>
                  </a:lnTo>
                  <a:lnTo>
                    <a:pt x="2039539" y="2239235"/>
                  </a:lnTo>
                  <a:close/>
                  <a:moveTo>
                    <a:pt x="2046481" y="2238366"/>
                  </a:moveTo>
                  <a:lnTo>
                    <a:pt x="2045605" y="2238458"/>
                  </a:lnTo>
                  <a:lnTo>
                    <a:pt x="2046203" y="2238632"/>
                  </a:lnTo>
                  <a:close/>
                  <a:moveTo>
                    <a:pt x="1639133" y="2237766"/>
                  </a:moveTo>
                  <a:lnTo>
                    <a:pt x="1639408" y="2237936"/>
                  </a:lnTo>
                  <a:lnTo>
                    <a:pt x="1639729" y="2237840"/>
                  </a:lnTo>
                  <a:close/>
                  <a:moveTo>
                    <a:pt x="1632195" y="2233482"/>
                  </a:moveTo>
                  <a:lnTo>
                    <a:pt x="1632983" y="2233968"/>
                  </a:lnTo>
                  <a:lnTo>
                    <a:pt x="1632827" y="2233610"/>
                  </a:lnTo>
                  <a:close/>
                  <a:moveTo>
                    <a:pt x="1624386" y="2231356"/>
                  </a:moveTo>
                  <a:lnTo>
                    <a:pt x="1621223" y="2232391"/>
                  </a:lnTo>
                  <a:lnTo>
                    <a:pt x="1617359" y="2236767"/>
                  </a:lnTo>
                  <a:cubicBezTo>
                    <a:pt x="1614732" y="2238658"/>
                    <a:pt x="1611950" y="2240233"/>
                    <a:pt x="1609477" y="2242754"/>
                  </a:cubicBezTo>
                  <a:lnTo>
                    <a:pt x="1610821" y="2242543"/>
                  </a:lnTo>
                  <a:lnTo>
                    <a:pt x="1624619" y="2231913"/>
                  </a:lnTo>
                  <a:lnTo>
                    <a:pt x="1626088" y="2231913"/>
                  </a:lnTo>
                  <a:close/>
                  <a:moveTo>
                    <a:pt x="1656987" y="2230711"/>
                  </a:moveTo>
                  <a:lnTo>
                    <a:pt x="1649168" y="2235013"/>
                  </a:lnTo>
                  <a:lnTo>
                    <a:pt x="1651051" y="2234449"/>
                  </a:lnTo>
                  <a:close/>
                  <a:moveTo>
                    <a:pt x="1826135" y="2228640"/>
                  </a:moveTo>
                  <a:lnTo>
                    <a:pt x="1826038" y="2228679"/>
                  </a:lnTo>
                  <a:lnTo>
                    <a:pt x="1826069" y="2228685"/>
                  </a:lnTo>
                  <a:close/>
                  <a:moveTo>
                    <a:pt x="2107817" y="2226264"/>
                  </a:moveTo>
                  <a:lnTo>
                    <a:pt x="2090132" y="2236863"/>
                  </a:lnTo>
                  <a:lnTo>
                    <a:pt x="2066042" y="2253266"/>
                  </a:lnTo>
                  <a:lnTo>
                    <a:pt x="2067592" y="2254649"/>
                  </a:lnTo>
                  <a:lnTo>
                    <a:pt x="2079142" y="2248208"/>
                  </a:lnTo>
                  <a:lnTo>
                    <a:pt x="2089452" y="2237948"/>
                  </a:lnTo>
                  <a:cubicBezTo>
                    <a:pt x="2096897" y="2235478"/>
                    <a:pt x="2102481" y="2231465"/>
                    <a:pt x="2107444" y="2226680"/>
                  </a:cubicBezTo>
                  <a:close/>
                  <a:moveTo>
                    <a:pt x="1961709" y="2225764"/>
                  </a:moveTo>
                  <a:lnTo>
                    <a:pt x="1955740" y="2226511"/>
                  </a:lnTo>
                  <a:lnTo>
                    <a:pt x="1953839" y="2227676"/>
                  </a:lnTo>
                  <a:lnTo>
                    <a:pt x="1955057" y="2227370"/>
                  </a:lnTo>
                  <a:lnTo>
                    <a:pt x="1958194" y="2226971"/>
                  </a:lnTo>
                  <a:close/>
                  <a:moveTo>
                    <a:pt x="2195811" y="2225572"/>
                  </a:moveTo>
                  <a:cubicBezTo>
                    <a:pt x="2176273" y="2253471"/>
                    <a:pt x="2148186" y="2269957"/>
                    <a:pt x="2124985" y="2290247"/>
                  </a:cubicBezTo>
                  <a:cubicBezTo>
                    <a:pt x="2123764" y="2287711"/>
                    <a:pt x="2121321" y="2285175"/>
                    <a:pt x="2120100" y="2283907"/>
                  </a:cubicBezTo>
                  <a:cubicBezTo>
                    <a:pt x="2126206" y="2275030"/>
                    <a:pt x="2134754" y="2268688"/>
                    <a:pt x="2143302" y="2262348"/>
                  </a:cubicBezTo>
                  <a:cubicBezTo>
                    <a:pt x="2155513" y="2252203"/>
                    <a:pt x="2168946" y="2242058"/>
                    <a:pt x="2181157" y="2231913"/>
                  </a:cubicBezTo>
                  <a:cubicBezTo>
                    <a:pt x="2184821" y="2229376"/>
                    <a:pt x="2188484" y="2226840"/>
                    <a:pt x="2195811" y="2225572"/>
                  </a:cubicBezTo>
                  <a:close/>
                  <a:moveTo>
                    <a:pt x="1759119" y="2222216"/>
                  </a:moveTo>
                  <a:lnTo>
                    <a:pt x="1758229" y="2231214"/>
                  </a:lnTo>
                  <a:lnTo>
                    <a:pt x="1760240" y="2228510"/>
                  </a:lnTo>
                  <a:cubicBezTo>
                    <a:pt x="1761488" y="2227251"/>
                    <a:pt x="1762736" y="2224734"/>
                    <a:pt x="1760240" y="2222216"/>
                  </a:cubicBezTo>
                  <a:close/>
                  <a:moveTo>
                    <a:pt x="1997971" y="2221837"/>
                  </a:moveTo>
                  <a:lnTo>
                    <a:pt x="1991710" y="2224997"/>
                  </a:lnTo>
                  <a:lnTo>
                    <a:pt x="1983090" y="2231683"/>
                  </a:lnTo>
                  <a:cubicBezTo>
                    <a:pt x="1975763" y="2236316"/>
                    <a:pt x="1967799" y="2240150"/>
                    <a:pt x="1958879" y="2242706"/>
                  </a:cubicBezTo>
                  <a:cubicBezTo>
                    <a:pt x="1951234" y="2245262"/>
                    <a:pt x="1944863" y="2251651"/>
                    <a:pt x="1938491" y="2255485"/>
                  </a:cubicBezTo>
                  <a:lnTo>
                    <a:pt x="1937192" y="2256416"/>
                  </a:lnTo>
                  <a:lnTo>
                    <a:pt x="1934287" y="2260688"/>
                  </a:lnTo>
                  <a:lnTo>
                    <a:pt x="1924478" y="2265721"/>
                  </a:lnTo>
                  <a:lnTo>
                    <a:pt x="1927352" y="2266203"/>
                  </a:lnTo>
                  <a:cubicBezTo>
                    <a:pt x="1928599" y="2265576"/>
                    <a:pt x="1929845" y="2264321"/>
                    <a:pt x="1931092" y="2263067"/>
                  </a:cubicBezTo>
                  <a:cubicBezTo>
                    <a:pt x="1944804" y="2254287"/>
                    <a:pt x="1956022" y="2245506"/>
                    <a:pt x="1972227" y="2240489"/>
                  </a:cubicBezTo>
                  <a:close/>
                  <a:moveTo>
                    <a:pt x="1726457" y="2218576"/>
                  </a:moveTo>
                  <a:lnTo>
                    <a:pt x="1688079" y="2246394"/>
                  </a:lnTo>
                  <a:cubicBezTo>
                    <a:pt x="1685560" y="2248922"/>
                    <a:pt x="1683042" y="2250186"/>
                    <a:pt x="1680523" y="2253978"/>
                  </a:cubicBezTo>
                  <a:cubicBezTo>
                    <a:pt x="1679264" y="2257769"/>
                    <a:pt x="1674226" y="2256505"/>
                    <a:pt x="1671708" y="2257769"/>
                  </a:cubicBezTo>
                  <a:lnTo>
                    <a:pt x="1669915" y="2257641"/>
                  </a:lnTo>
                  <a:lnTo>
                    <a:pt x="1673375" y="2259272"/>
                  </a:lnTo>
                  <a:lnTo>
                    <a:pt x="1673590" y="2258947"/>
                  </a:lnTo>
                  <a:cubicBezTo>
                    <a:pt x="1676072" y="2255184"/>
                    <a:pt x="1679794" y="2255184"/>
                    <a:pt x="1682276" y="2255184"/>
                  </a:cubicBezTo>
                  <a:lnTo>
                    <a:pt x="1691598" y="2249907"/>
                  </a:lnTo>
                  <a:lnTo>
                    <a:pt x="1686609" y="2249907"/>
                  </a:lnTo>
                  <a:cubicBezTo>
                    <a:pt x="1687857" y="2248648"/>
                    <a:pt x="1687857" y="2247390"/>
                    <a:pt x="1690353" y="2246131"/>
                  </a:cubicBezTo>
                  <a:close/>
                  <a:moveTo>
                    <a:pt x="1852081" y="2218338"/>
                  </a:moveTo>
                  <a:lnTo>
                    <a:pt x="1840362" y="2221424"/>
                  </a:lnTo>
                  <a:lnTo>
                    <a:pt x="1843879" y="2221747"/>
                  </a:lnTo>
                  <a:cubicBezTo>
                    <a:pt x="1846457" y="2221121"/>
                    <a:pt x="1849186" y="2219867"/>
                    <a:pt x="1851613" y="2218614"/>
                  </a:cubicBezTo>
                  <a:close/>
                  <a:moveTo>
                    <a:pt x="2322198" y="2214480"/>
                  </a:moveTo>
                  <a:cubicBezTo>
                    <a:pt x="2306497" y="2228467"/>
                    <a:pt x="2289488" y="2242454"/>
                    <a:pt x="2268554" y="2251779"/>
                  </a:cubicBezTo>
                  <a:cubicBezTo>
                    <a:pt x="2271171" y="2244785"/>
                    <a:pt x="2307806" y="2219143"/>
                    <a:pt x="2322198" y="2214480"/>
                  </a:cubicBezTo>
                  <a:close/>
                  <a:moveTo>
                    <a:pt x="2094746" y="2213037"/>
                  </a:moveTo>
                  <a:lnTo>
                    <a:pt x="2084807" y="2220402"/>
                  </a:lnTo>
                  <a:lnTo>
                    <a:pt x="2084249" y="2220830"/>
                  </a:lnTo>
                  <a:lnTo>
                    <a:pt x="2086220" y="2220830"/>
                  </a:lnTo>
                  <a:lnTo>
                    <a:pt x="2086220" y="2224623"/>
                  </a:lnTo>
                  <a:lnTo>
                    <a:pt x="2086970" y="2223130"/>
                  </a:lnTo>
                  <a:cubicBezTo>
                    <a:pt x="2086970" y="2219425"/>
                    <a:pt x="2089452" y="2218190"/>
                    <a:pt x="2091934" y="2216955"/>
                  </a:cubicBezTo>
                  <a:close/>
                  <a:moveTo>
                    <a:pt x="1997791" y="2212881"/>
                  </a:moveTo>
                  <a:lnTo>
                    <a:pt x="1992019" y="2215770"/>
                  </a:lnTo>
                  <a:lnTo>
                    <a:pt x="1997064" y="2213542"/>
                  </a:lnTo>
                  <a:close/>
                  <a:moveTo>
                    <a:pt x="2098138" y="2208311"/>
                  </a:moveTo>
                  <a:lnTo>
                    <a:pt x="2097128" y="2208914"/>
                  </a:lnTo>
                  <a:lnTo>
                    <a:pt x="2095039" y="2212629"/>
                  </a:lnTo>
                  <a:close/>
                  <a:moveTo>
                    <a:pt x="1740268" y="2208094"/>
                  </a:moveTo>
                  <a:lnTo>
                    <a:pt x="1736926" y="2210746"/>
                  </a:lnTo>
                  <a:lnTo>
                    <a:pt x="1738942" y="2210020"/>
                  </a:lnTo>
                  <a:close/>
                  <a:moveTo>
                    <a:pt x="1873652" y="2207881"/>
                  </a:moveTo>
                  <a:lnTo>
                    <a:pt x="1872654" y="2208464"/>
                  </a:lnTo>
                  <a:lnTo>
                    <a:pt x="1872288" y="2208867"/>
                  </a:lnTo>
                  <a:close/>
                  <a:moveTo>
                    <a:pt x="1686179" y="2204227"/>
                  </a:moveTo>
                  <a:lnTo>
                    <a:pt x="1681950" y="2206306"/>
                  </a:lnTo>
                  <a:lnTo>
                    <a:pt x="1680515" y="2206874"/>
                  </a:lnTo>
                  <a:lnTo>
                    <a:pt x="1679872" y="2208131"/>
                  </a:lnTo>
                  <a:lnTo>
                    <a:pt x="1680632" y="2207944"/>
                  </a:lnTo>
                  <a:lnTo>
                    <a:pt x="1685036" y="2205283"/>
                  </a:lnTo>
                  <a:close/>
                  <a:moveTo>
                    <a:pt x="2199261" y="2204013"/>
                  </a:moveTo>
                  <a:lnTo>
                    <a:pt x="2196086" y="2205609"/>
                  </a:lnTo>
                  <a:lnTo>
                    <a:pt x="2196164" y="2205842"/>
                  </a:lnTo>
                  <a:lnTo>
                    <a:pt x="2195897" y="2206285"/>
                  </a:lnTo>
                  <a:close/>
                  <a:moveTo>
                    <a:pt x="1842246" y="2203449"/>
                  </a:moveTo>
                  <a:lnTo>
                    <a:pt x="1840619" y="2204744"/>
                  </a:lnTo>
                  <a:lnTo>
                    <a:pt x="1841362" y="2205395"/>
                  </a:lnTo>
                  <a:close/>
                  <a:moveTo>
                    <a:pt x="2009258" y="2202190"/>
                  </a:moveTo>
                  <a:lnTo>
                    <a:pt x="2008933" y="2202759"/>
                  </a:lnTo>
                  <a:lnTo>
                    <a:pt x="2009452" y="2202288"/>
                  </a:lnTo>
                  <a:close/>
                  <a:moveTo>
                    <a:pt x="2022257" y="2200618"/>
                  </a:moveTo>
                  <a:lnTo>
                    <a:pt x="2022003" y="2200874"/>
                  </a:lnTo>
                  <a:lnTo>
                    <a:pt x="2022161" y="2200775"/>
                  </a:lnTo>
                  <a:close/>
                  <a:moveTo>
                    <a:pt x="2311207" y="2197985"/>
                  </a:moveTo>
                  <a:cubicBezTo>
                    <a:pt x="2310062" y="2202612"/>
                    <a:pt x="2296325" y="2214180"/>
                    <a:pt x="2284877" y="2218808"/>
                  </a:cubicBezTo>
                  <a:cubicBezTo>
                    <a:pt x="2288311" y="2211867"/>
                    <a:pt x="2303193" y="2200298"/>
                    <a:pt x="2311207" y="2197985"/>
                  </a:cubicBezTo>
                  <a:close/>
                  <a:moveTo>
                    <a:pt x="1959347" y="2196695"/>
                  </a:moveTo>
                  <a:cubicBezTo>
                    <a:pt x="1945686" y="2211610"/>
                    <a:pt x="1928298" y="2219068"/>
                    <a:pt x="1915879" y="2231497"/>
                  </a:cubicBezTo>
                  <a:cubicBezTo>
                    <a:pt x="1914637" y="2232740"/>
                    <a:pt x="1913395" y="2235226"/>
                    <a:pt x="1910911" y="2235226"/>
                  </a:cubicBezTo>
                  <a:lnTo>
                    <a:pt x="1895208" y="2245941"/>
                  </a:lnTo>
                  <a:lnTo>
                    <a:pt x="1905745" y="2240543"/>
                  </a:lnTo>
                  <a:cubicBezTo>
                    <a:pt x="1908254" y="2240543"/>
                    <a:pt x="1910763" y="2238082"/>
                    <a:pt x="1913273" y="2235621"/>
                  </a:cubicBezTo>
                  <a:cubicBezTo>
                    <a:pt x="1927073" y="2222088"/>
                    <a:pt x="1944638" y="2214707"/>
                    <a:pt x="1957184" y="2201174"/>
                  </a:cubicBezTo>
                  <a:lnTo>
                    <a:pt x="1957394" y="2201091"/>
                  </a:lnTo>
                  <a:close/>
                  <a:moveTo>
                    <a:pt x="1815423" y="2193847"/>
                  </a:moveTo>
                  <a:lnTo>
                    <a:pt x="1811408" y="2198302"/>
                  </a:lnTo>
                  <a:lnTo>
                    <a:pt x="1811768" y="2198551"/>
                  </a:lnTo>
                  <a:close/>
                  <a:moveTo>
                    <a:pt x="1914637" y="2190480"/>
                  </a:moveTo>
                  <a:cubicBezTo>
                    <a:pt x="1902217" y="2191723"/>
                    <a:pt x="1896008" y="2199181"/>
                    <a:pt x="1888556" y="2209124"/>
                  </a:cubicBezTo>
                  <a:cubicBezTo>
                    <a:pt x="1884830" y="2212853"/>
                    <a:pt x="1881104" y="2219068"/>
                    <a:pt x="1876136" y="2224040"/>
                  </a:cubicBezTo>
                  <a:cubicBezTo>
                    <a:pt x="1868685" y="2230254"/>
                    <a:pt x="1859991" y="2236469"/>
                    <a:pt x="1853781" y="2245170"/>
                  </a:cubicBezTo>
                  <a:lnTo>
                    <a:pt x="1853186" y="2245340"/>
                  </a:lnTo>
                  <a:lnTo>
                    <a:pt x="1833414" y="2261225"/>
                  </a:lnTo>
                  <a:cubicBezTo>
                    <a:pt x="1829774" y="2264985"/>
                    <a:pt x="1824921" y="2267491"/>
                    <a:pt x="1820068" y="2268745"/>
                  </a:cubicBezTo>
                  <a:lnTo>
                    <a:pt x="1805560" y="2270543"/>
                  </a:lnTo>
                  <a:lnTo>
                    <a:pt x="1822941" y="2268839"/>
                  </a:lnTo>
                  <a:cubicBezTo>
                    <a:pt x="1824196" y="2268839"/>
                    <a:pt x="1826705" y="2267608"/>
                    <a:pt x="1826705" y="2267608"/>
                  </a:cubicBezTo>
                  <a:cubicBezTo>
                    <a:pt x="1843015" y="2254075"/>
                    <a:pt x="1861834" y="2243003"/>
                    <a:pt x="1875634" y="2228240"/>
                  </a:cubicBezTo>
                  <a:lnTo>
                    <a:pt x="1880563" y="2221796"/>
                  </a:lnTo>
                  <a:lnTo>
                    <a:pt x="1881104" y="2220311"/>
                  </a:lnTo>
                  <a:lnTo>
                    <a:pt x="1882346" y="2219068"/>
                  </a:lnTo>
                  <a:lnTo>
                    <a:pt x="1883286" y="2218236"/>
                  </a:lnTo>
                  <a:lnTo>
                    <a:pt x="1894454" y="2203634"/>
                  </a:lnTo>
                  <a:cubicBezTo>
                    <a:pt x="1898217" y="2200559"/>
                    <a:pt x="1901981" y="2197791"/>
                    <a:pt x="1906215" y="2195945"/>
                  </a:cubicBezTo>
                  <a:lnTo>
                    <a:pt x="1908913" y="2195547"/>
                  </a:lnTo>
                  <a:close/>
                  <a:moveTo>
                    <a:pt x="1778990" y="2186218"/>
                  </a:moveTo>
                  <a:lnTo>
                    <a:pt x="1774184" y="2189875"/>
                  </a:lnTo>
                  <a:lnTo>
                    <a:pt x="1775980" y="2189573"/>
                  </a:lnTo>
                  <a:close/>
                  <a:moveTo>
                    <a:pt x="1840120" y="2185225"/>
                  </a:moveTo>
                  <a:lnTo>
                    <a:pt x="1840120" y="2186720"/>
                  </a:lnTo>
                  <a:lnTo>
                    <a:pt x="1841688" y="2185745"/>
                  </a:lnTo>
                  <a:close/>
                  <a:moveTo>
                    <a:pt x="1714769" y="2184879"/>
                  </a:moveTo>
                  <a:lnTo>
                    <a:pt x="1714494" y="2184993"/>
                  </a:lnTo>
                  <a:lnTo>
                    <a:pt x="1714639" y="2184993"/>
                  </a:lnTo>
                  <a:close/>
                  <a:moveTo>
                    <a:pt x="2042894" y="2181930"/>
                  </a:moveTo>
                  <a:lnTo>
                    <a:pt x="2033764" y="2185095"/>
                  </a:lnTo>
                  <a:lnTo>
                    <a:pt x="2031678" y="2187962"/>
                  </a:lnTo>
                  <a:close/>
                  <a:moveTo>
                    <a:pt x="1765447" y="2180334"/>
                  </a:moveTo>
                  <a:lnTo>
                    <a:pt x="1763639" y="2181935"/>
                  </a:lnTo>
                  <a:lnTo>
                    <a:pt x="1767882" y="2182371"/>
                  </a:lnTo>
                  <a:close/>
                  <a:moveTo>
                    <a:pt x="1854011" y="2178388"/>
                  </a:moveTo>
                  <a:cubicBezTo>
                    <a:pt x="1852778" y="2183293"/>
                    <a:pt x="1850314" y="2185745"/>
                    <a:pt x="1846617" y="2189424"/>
                  </a:cubicBezTo>
                  <a:cubicBezTo>
                    <a:pt x="1845385" y="2190650"/>
                    <a:pt x="1845385" y="2191876"/>
                    <a:pt x="1846617" y="2193103"/>
                  </a:cubicBezTo>
                  <a:lnTo>
                    <a:pt x="1846789" y="2193445"/>
                  </a:lnTo>
                  <a:lnTo>
                    <a:pt x="1847571" y="2191723"/>
                  </a:lnTo>
                  <a:cubicBezTo>
                    <a:pt x="1846950" y="2189237"/>
                    <a:pt x="1849434" y="2185197"/>
                    <a:pt x="1852849" y="2181779"/>
                  </a:cubicBezTo>
                  <a:lnTo>
                    <a:pt x="1858416" y="2178596"/>
                  </a:lnTo>
                  <a:lnTo>
                    <a:pt x="1857707" y="2178388"/>
                  </a:lnTo>
                  <a:cubicBezTo>
                    <a:pt x="1856475" y="2175936"/>
                    <a:pt x="1855243" y="2177162"/>
                    <a:pt x="1854011" y="2178388"/>
                  </a:cubicBezTo>
                  <a:close/>
                  <a:moveTo>
                    <a:pt x="2052704" y="2177959"/>
                  </a:moveTo>
                  <a:lnTo>
                    <a:pt x="2049094" y="2179781"/>
                  </a:lnTo>
                  <a:lnTo>
                    <a:pt x="2043850" y="2181598"/>
                  </a:lnTo>
                  <a:lnTo>
                    <a:pt x="2045911" y="2182871"/>
                  </a:lnTo>
                  <a:lnTo>
                    <a:pt x="2047018" y="2181535"/>
                  </a:lnTo>
                  <a:close/>
                  <a:moveTo>
                    <a:pt x="1728948" y="2175666"/>
                  </a:moveTo>
                  <a:lnTo>
                    <a:pt x="1725151" y="2178311"/>
                  </a:lnTo>
                  <a:lnTo>
                    <a:pt x="1724914" y="2180100"/>
                  </a:lnTo>
                  <a:close/>
                  <a:moveTo>
                    <a:pt x="1825400" y="2174932"/>
                  </a:moveTo>
                  <a:lnTo>
                    <a:pt x="1821493" y="2178172"/>
                  </a:lnTo>
                  <a:lnTo>
                    <a:pt x="1823452" y="2178344"/>
                  </a:lnTo>
                  <a:close/>
                  <a:moveTo>
                    <a:pt x="1726274" y="2172693"/>
                  </a:moveTo>
                  <a:lnTo>
                    <a:pt x="1725866" y="2172923"/>
                  </a:lnTo>
                  <a:lnTo>
                    <a:pt x="1725752" y="2173783"/>
                  </a:lnTo>
                  <a:close/>
                  <a:moveTo>
                    <a:pt x="2035009" y="2170341"/>
                  </a:moveTo>
                  <a:lnTo>
                    <a:pt x="2033636" y="2172630"/>
                  </a:lnTo>
                  <a:lnTo>
                    <a:pt x="2035467" y="2171028"/>
                  </a:lnTo>
                  <a:close/>
                  <a:moveTo>
                    <a:pt x="2070549" y="2170001"/>
                  </a:moveTo>
                  <a:lnTo>
                    <a:pt x="2066187" y="2171807"/>
                  </a:lnTo>
                  <a:lnTo>
                    <a:pt x="2069923" y="2170403"/>
                  </a:lnTo>
                  <a:close/>
                  <a:moveTo>
                    <a:pt x="2081403" y="2161851"/>
                  </a:moveTo>
                  <a:lnTo>
                    <a:pt x="2077437" y="2165591"/>
                  </a:lnTo>
                  <a:lnTo>
                    <a:pt x="2081921" y="2162720"/>
                  </a:lnTo>
                  <a:close/>
                  <a:moveTo>
                    <a:pt x="2078870" y="2157603"/>
                  </a:moveTo>
                  <a:lnTo>
                    <a:pt x="2077586" y="2158524"/>
                  </a:lnTo>
                  <a:lnTo>
                    <a:pt x="2079274" y="2158281"/>
                  </a:lnTo>
                  <a:close/>
                  <a:moveTo>
                    <a:pt x="1793175" y="2155974"/>
                  </a:moveTo>
                  <a:lnTo>
                    <a:pt x="1793153" y="2155988"/>
                  </a:lnTo>
                  <a:lnTo>
                    <a:pt x="1793161" y="2155985"/>
                  </a:lnTo>
                  <a:close/>
                  <a:moveTo>
                    <a:pt x="1823753" y="2152165"/>
                  </a:moveTo>
                  <a:lnTo>
                    <a:pt x="1809752" y="2162816"/>
                  </a:lnTo>
                  <a:lnTo>
                    <a:pt x="1811805" y="2161375"/>
                  </a:lnTo>
                  <a:cubicBezTo>
                    <a:pt x="1815810" y="2158156"/>
                    <a:pt x="1820123" y="2155091"/>
                    <a:pt x="1825668" y="2153865"/>
                  </a:cubicBezTo>
                  <a:cubicBezTo>
                    <a:pt x="1825668" y="2153865"/>
                    <a:pt x="1824436" y="2151412"/>
                    <a:pt x="1824436" y="2152639"/>
                  </a:cubicBezTo>
                  <a:cubicBezTo>
                    <a:pt x="1824436" y="2153865"/>
                    <a:pt x="1824436" y="2153865"/>
                    <a:pt x="1824436" y="2153865"/>
                  </a:cubicBezTo>
                  <a:close/>
                  <a:moveTo>
                    <a:pt x="1873643" y="2150746"/>
                  </a:moveTo>
                  <a:lnTo>
                    <a:pt x="1872495" y="2151412"/>
                  </a:lnTo>
                  <a:cubicBezTo>
                    <a:pt x="1868798" y="2152639"/>
                    <a:pt x="1868798" y="2156317"/>
                    <a:pt x="1868798" y="2159996"/>
                  </a:cubicBezTo>
                  <a:cubicBezTo>
                    <a:pt x="1868798" y="2162448"/>
                    <a:pt x="1869414" y="2163061"/>
                    <a:pt x="1870184" y="2163061"/>
                  </a:cubicBezTo>
                  <a:cubicBezTo>
                    <a:pt x="1870954" y="2163061"/>
                    <a:pt x="1871878" y="2162448"/>
                    <a:pt x="1872495" y="2162448"/>
                  </a:cubicBezTo>
                  <a:lnTo>
                    <a:pt x="1873418" y="2162142"/>
                  </a:lnTo>
                  <a:lnTo>
                    <a:pt x="1871169" y="2161892"/>
                  </a:lnTo>
                  <a:close/>
                  <a:moveTo>
                    <a:pt x="1878040" y="2148194"/>
                  </a:moveTo>
                  <a:lnTo>
                    <a:pt x="1874093" y="2150484"/>
                  </a:lnTo>
                  <a:lnTo>
                    <a:pt x="1878332" y="2148363"/>
                  </a:lnTo>
                  <a:close/>
                  <a:moveTo>
                    <a:pt x="1985527" y="2147763"/>
                  </a:moveTo>
                  <a:lnTo>
                    <a:pt x="1985193" y="2147984"/>
                  </a:lnTo>
                  <a:lnTo>
                    <a:pt x="1985460" y="2148252"/>
                  </a:lnTo>
                  <a:close/>
                  <a:moveTo>
                    <a:pt x="2178219" y="2145230"/>
                  </a:moveTo>
                  <a:lnTo>
                    <a:pt x="2171582" y="2149959"/>
                  </a:lnTo>
                  <a:lnTo>
                    <a:pt x="2170870" y="2151211"/>
                  </a:lnTo>
                  <a:close/>
                  <a:moveTo>
                    <a:pt x="1921139" y="2142921"/>
                  </a:moveTo>
                  <a:lnTo>
                    <a:pt x="1916394" y="2143596"/>
                  </a:lnTo>
                  <a:lnTo>
                    <a:pt x="1918272" y="2147037"/>
                  </a:lnTo>
                  <a:lnTo>
                    <a:pt x="1918363" y="2146977"/>
                  </a:lnTo>
                  <a:close/>
                  <a:moveTo>
                    <a:pt x="1911927" y="2142829"/>
                  </a:moveTo>
                  <a:lnTo>
                    <a:pt x="1911633" y="2142944"/>
                  </a:lnTo>
                  <a:lnTo>
                    <a:pt x="1911817" y="2142957"/>
                  </a:lnTo>
                  <a:close/>
                  <a:moveTo>
                    <a:pt x="2174970" y="2141695"/>
                  </a:moveTo>
                  <a:lnTo>
                    <a:pt x="2173741" y="2142308"/>
                  </a:lnTo>
                  <a:lnTo>
                    <a:pt x="2174509" y="2142385"/>
                  </a:lnTo>
                  <a:close/>
                  <a:moveTo>
                    <a:pt x="2426609" y="2137524"/>
                  </a:moveTo>
                  <a:cubicBezTo>
                    <a:pt x="2414588" y="2148971"/>
                    <a:pt x="2402567" y="2155840"/>
                    <a:pt x="2389343" y="2163854"/>
                  </a:cubicBezTo>
                  <a:cubicBezTo>
                    <a:pt x="2392949" y="2156985"/>
                    <a:pt x="2410981" y="2143248"/>
                    <a:pt x="2426609" y="2137524"/>
                  </a:cubicBezTo>
                  <a:close/>
                  <a:moveTo>
                    <a:pt x="1834294" y="2135472"/>
                  </a:moveTo>
                  <a:lnTo>
                    <a:pt x="1831613" y="2137473"/>
                  </a:lnTo>
                  <a:lnTo>
                    <a:pt x="1820198" y="2148328"/>
                  </a:lnTo>
                  <a:lnTo>
                    <a:pt x="1822305" y="2148562"/>
                  </a:lnTo>
                  <a:lnTo>
                    <a:pt x="1821972" y="2147734"/>
                  </a:lnTo>
                  <a:cubicBezTo>
                    <a:pt x="1825668" y="2142829"/>
                    <a:pt x="1829365" y="2140377"/>
                    <a:pt x="1834294" y="2135472"/>
                  </a:cubicBezTo>
                  <a:close/>
                  <a:moveTo>
                    <a:pt x="2041058" y="2135033"/>
                  </a:moveTo>
                  <a:lnTo>
                    <a:pt x="2041926" y="2138276"/>
                  </a:lnTo>
                  <a:lnTo>
                    <a:pt x="2042558" y="2138276"/>
                  </a:lnTo>
                  <a:lnTo>
                    <a:pt x="2042066" y="2140081"/>
                  </a:lnTo>
                  <a:lnTo>
                    <a:pt x="2042900" y="2138518"/>
                  </a:lnTo>
                  <a:cubicBezTo>
                    <a:pt x="2042900" y="2138518"/>
                    <a:pt x="2042900" y="2138518"/>
                    <a:pt x="2042900" y="2137268"/>
                  </a:cubicBezTo>
                  <a:lnTo>
                    <a:pt x="2042927" y="2137243"/>
                  </a:lnTo>
                  <a:close/>
                  <a:moveTo>
                    <a:pt x="2021635" y="2134190"/>
                  </a:moveTo>
                  <a:lnTo>
                    <a:pt x="2018915" y="2134694"/>
                  </a:lnTo>
                  <a:lnTo>
                    <a:pt x="2020307" y="2134809"/>
                  </a:lnTo>
                  <a:close/>
                  <a:moveTo>
                    <a:pt x="2013707" y="2132180"/>
                  </a:moveTo>
                  <a:lnTo>
                    <a:pt x="2015438" y="2134404"/>
                  </a:lnTo>
                  <a:lnTo>
                    <a:pt x="2017586" y="2134583"/>
                  </a:lnTo>
                  <a:close/>
                  <a:moveTo>
                    <a:pt x="1953137" y="2127714"/>
                  </a:moveTo>
                  <a:lnTo>
                    <a:pt x="1952874" y="2128498"/>
                  </a:lnTo>
                  <a:lnTo>
                    <a:pt x="1953137" y="2128332"/>
                  </a:lnTo>
                  <a:close/>
                  <a:moveTo>
                    <a:pt x="2132405" y="2124096"/>
                  </a:moveTo>
                  <a:lnTo>
                    <a:pt x="2128376" y="2124764"/>
                  </a:lnTo>
                  <a:cubicBezTo>
                    <a:pt x="2128376" y="2123513"/>
                    <a:pt x="2125899" y="2124764"/>
                    <a:pt x="2124660" y="2124764"/>
                  </a:cubicBezTo>
                  <a:lnTo>
                    <a:pt x="2113732" y="2132601"/>
                  </a:lnTo>
                  <a:lnTo>
                    <a:pt x="2118070" y="2130107"/>
                  </a:lnTo>
                  <a:close/>
                  <a:moveTo>
                    <a:pt x="2188160" y="2123400"/>
                  </a:moveTo>
                  <a:lnTo>
                    <a:pt x="2184924" y="2125565"/>
                  </a:lnTo>
                  <a:lnTo>
                    <a:pt x="2187431" y="2125654"/>
                  </a:lnTo>
                  <a:lnTo>
                    <a:pt x="2186933" y="2125127"/>
                  </a:lnTo>
                  <a:close/>
                  <a:moveTo>
                    <a:pt x="2170227" y="2119116"/>
                  </a:moveTo>
                  <a:lnTo>
                    <a:pt x="2169994" y="2119361"/>
                  </a:lnTo>
                  <a:lnTo>
                    <a:pt x="2170501" y="2119207"/>
                  </a:lnTo>
                  <a:close/>
                  <a:moveTo>
                    <a:pt x="2382647" y="2115603"/>
                  </a:moveTo>
                  <a:cubicBezTo>
                    <a:pt x="2366946" y="2131229"/>
                    <a:pt x="2347321" y="2140845"/>
                    <a:pt x="2329003" y="2152865"/>
                  </a:cubicBezTo>
                  <a:cubicBezTo>
                    <a:pt x="2343396" y="2137239"/>
                    <a:pt x="2364330" y="2126421"/>
                    <a:pt x="2382647" y="2115603"/>
                  </a:cubicBezTo>
                  <a:close/>
                  <a:moveTo>
                    <a:pt x="2072365" y="2109688"/>
                  </a:moveTo>
                  <a:lnTo>
                    <a:pt x="2071280" y="2110895"/>
                  </a:lnTo>
                  <a:lnTo>
                    <a:pt x="2072387" y="2109843"/>
                  </a:lnTo>
                  <a:close/>
                  <a:moveTo>
                    <a:pt x="2130533" y="2105949"/>
                  </a:moveTo>
                  <a:lnTo>
                    <a:pt x="2118466" y="2116011"/>
                  </a:lnTo>
                  <a:lnTo>
                    <a:pt x="2123267" y="2115149"/>
                  </a:lnTo>
                  <a:lnTo>
                    <a:pt x="2124302" y="2112546"/>
                  </a:lnTo>
                  <a:close/>
                  <a:moveTo>
                    <a:pt x="2198288" y="2102492"/>
                  </a:moveTo>
                  <a:lnTo>
                    <a:pt x="2197366" y="2105712"/>
                  </a:lnTo>
                  <a:lnTo>
                    <a:pt x="2199385" y="2105064"/>
                  </a:lnTo>
                  <a:close/>
                  <a:moveTo>
                    <a:pt x="1830900" y="2101026"/>
                  </a:moveTo>
                  <a:lnTo>
                    <a:pt x="1829268" y="2102008"/>
                  </a:lnTo>
                  <a:lnTo>
                    <a:pt x="1830137" y="2101677"/>
                  </a:lnTo>
                  <a:close/>
                  <a:moveTo>
                    <a:pt x="1858494" y="2099206"/>
                  </a:moveTo>
                  <a:lnTo>
                    <a:pt x="1844427" y="2106058"/>
                  </a:lnTo>
                  <a:cubicBezTo>
                    <a:pt x="1840738" y="2111089"/>
                    <a:pt x="1833360" y="2112347"/>
                    <a:pt x="1828441" y="2114863"/>
                  </a:cubicBezTo>
                  <a:lnTo>
                    <a:pt x="1825008" y="2113985"/>
                  </a:lnTo>
                  <a:lnTo>
                    <a:pt x="1823074" y="2116819"/>
                  </a:lnTo>
                  <a:lnTo>
                    <a:pt x="1835227" y="2112452"/>
                  </a:lnTo>
                  <a:lnTo>
                    <a:pt x="1841688" y="2108496"/>
                  </a:lnTo>
                  <a:close/>
                  <a:moveTo>
                    <a:pt x="2196818" y="2099044"/>
                  </a:moveTo>
                  <a:lnTo>
                    <a:pt x="2196559" y="2099490"/>
                  </a:lnTo>
                  <a:lnTo>
                    <a:pt x="2196900" y="2099236"/>
                  </a:lnTo>
                  <a:close/>
                  <a:moveTo>
                    <a:pt x="2186933" y="2097802"/>
                  </a:moveTo>
                  <a:lnTo>
                    <a:pt x="2183847" y="2100904"/>
                  </a:lnTo>
                  <a:lnTo>
                    <a:pt x="2183848" y="2100903"/>
                  </a:lnTo>
                  <a:close/>
                  <a:moveTo>
                    <a:pt x="1900993" y="2095994"/>
                  </a:moveTo>
                  <a:lnTo>
                    <a:pt x="1894993" y="2099342"/>
                  </a:lnTo>
                  <a:lnTo>
                    <a:pt x="1899604" y="2098687"/>
                  </a:lnTo>
                  <a:cubicBezTo>
                    <a:pt x="1900837" y="2101139"/>
                    <a:pt x="1899604" y="2104817"/>
                    <a:pt x="1897140" y="2107270"/>
                  </a:cubicBezTo>
                  <a:lnTo>
                    <a:pt x="1902437" y="2102066"/>
                  </a:lnTo>
                  <a:lnTo>
                    <a:pt x="1898534" y="2104800"/>
                  </a:lnTo>
                  <a:cubicBezTo>
                    <a:pt x="1898534" y="2102284"/>
                    <a:pt x="1899764" y="2099768"/>
                    <a:pt x="1900993" y="2095994"/>
                  </a:cubicBezTo>
                  <a:close/>
                  <a:moveTo>
                    <a:pt x="1870251" y="2093479"/>
                  </a:moveTo>
                  <a:lnTo>
                    <a:pt x="1864064" y="2096493"/>
                  </a:lnTo>
                  <a:lnTo>
                    <a:pt x="1867566" y="2101139"/>
                  </a:lnTo>
                  <a:lnTo>
                    <a:pt x="1867919" y="2101431"/>
                  </a:lnTo>
                  <a:close/>
                  <a:moveTo>
                    <a:pt x="2098121" y="2085279"/>
                  </a:moveTo>
                  <a:lnTo>
                    <a:pt x="2096168" y="2086001"/>
                  </a:lnTo>
                  <a:cubicBezTo>
                    <a:pt x="2093690" y="2087252"/>
                    <a:pt x="2091213" y="2087252"/>
                    <a:pt x="2091213" y="2088502"/>
                  </a:cubicBezTo>
                  <a:lnTo>
                    <a:pt x="2089554" y="2090242"/>
                  </a:lnTo>
                  <a:close/>
                  <a:moveTo>
                    <a:pt x="2257033" y="2081126"/>
                  </a:moveTo>
                  <a:lnTo>
                    <a:pt x="2255648" y="2081794"/>
                  </a:lnTo>
                  <a:lnTo>
                    <a:pt x="2256818" y="2081376"/>
                  </a:lnTo>
                  <a:close/>
                  <a:moveTo>
                    <a:pt x="2191503" y="2076034"/>
                  </a:moveTo>
                  <a:lnTo>
                    <a:pt x="2184809" y="2079506"/>
                  </a:lnTo>
                  <a:lnTo>
                    <a:pt x="2189713" y="2077929"/>
                  </a:lnTo>
                  <a:close/>
                  <a:moveTo>
                    <a:pt x="2164024" y="2075364"/>
                  </a:moveTo>
                  <a:lnTo>
                    <a:pt x="2163348" y="2076103"/>
                  </a:lnTo>
                  <a:lnTo>
                    <a:pt x="2161046" y="2079346"/>
                  </a:lnTo>
                  <a:lnTo>
                    <a:pt x="2159828" y="2080090"/>
                  </a:lnTo>
                  <a:lnTo>
                    <a:pt x="2159706" y="2080085"/>
                  </a:lnTo>
                  <a:lnTo>
                    <a:pt x="2153683" y="2086671"/>
                  </a:lnTo>
                  <a:lnTo>
                    <a:pt x="2157958" y="2083696"/>
                  </a:lnTo>
                  <a:lnTo>
                    <a:pt x="2161046" y="2079346"/>
                  </a:lnTo>
                  <a:lnTo>
                    <a:pt x="2164191" y="2077424"/>
                  </a:lnTo>
                  <a:cubicBezTo>
                    <a:pt x="2164191" y="2076170"/>
                    <a:pt x="2163879" y="2076170"/>
                    <a:pt x="2163723" y="2076170"/>
                  </a:cubicBezTo>
                  <a:close/>
                  <a:moveTo>
                    <a:pt x="2157812" y="2074424"/>
                  </a:moveTo>
                  <a:lnTo>
                    <a:pt x="2154391" y="2077249"/>
                  </a:lnTo>
                  <a:lnTo>
                    <a:pt x="2157147" y="2075984"/>
                  </a:lnTo>
                  <a:close/>
                  <a:moveTo>
                    <a:pt x="2180745" y="2055483"/>
                  </a:moveTo>
                  <a:lnTo>
                    <a:pt x="2177560" y="2058114"/>
                  </a:lnTo>
                  <a:lnTo>
                    <a:pt x="2180395" y="2056100"/>
                  </a:lnTo>
                  <a:close/>
                  <a:moveTo>
                    <a:pt x="1978446" y="2019672"/>
                  </a:moveTo>
                  <a:lnTo>
                    <a:pt x="1974159" y="2021154"/>
                  </a:lnTo>
                  <a:lnTo>
                    <a:pt x="1973580" y="2022931"/>
                  </a:lnTo>
                  <a:close/>
                  <a:moveTo>
                    <a:pt x="1992487" y="1989224"/>
                  </a:moveTo>
                  <a:cubicBezTo>
                    <a:pt x="1988774" y="1995897"/>
                    <a:pt x="1983514" y="2000750"/>
                    <a:pt x="1978099" y="2005603"/>
                  </a:cubicBezTo>
                  <a:lnTo>
                    <a:pt x="1963663" y="2021041"/>
                  </a:lnTo>
                  <a:lnTo>
                    <a:pt x="1970966" y="2018053"/>
                  </a:lnTo>
                  <a:lnTo>
                    <a:pt x="1992490" y="2002827"/>
                  </a:lnTo>
                  <a:cubicBezTo>
                    <a:pt x="2000732" y="1998411"/>
                    <a:pt x="2009586" y="1995467"/>
                    <a:pt x="2019966" y="1994813"/>
                  </a:cubicBezTo>
                  <a:cubicBezTo>
                    <a:pt x="2013860" y="2002663"/>
                    <a:pt x="2007754" y="2009205"/>
                    <a:pt x="2001649" y="2015747"/>
                  </a:cubicBezTo>
                  <a:cubicBezTo>
                    <a:pt x="1994321" y="2020981"/>
                    <a:pt x="1988216" y="2026214"/>
                    <a:pt x="1984552" y="2034065"/>
                  </a:cubicBezTo>
                  <a:cubicBezTo>
                    <a:pt x="1980889" y="2040606"/>
                    <a:pt x="1976004" y="2043223"/>
                    <a:pt x="1969898" y="2045840"/>
                  </a:cubicBezTo>
                  <a:cubicBezTo>
                    <a:pt x="1969898" y="2044532"/>
                    <a:pt x="1971119" y="2043223"/>
                    <a:pt x="1972341" y="2040606"/>
                  </a:cubicBezTo>
                  <a:lnTo>
                    <a:pt x="1968610" y="2041939"/>
                  </a:lnTo>
                  <a:lnTo>
                    <a:pt x="1967397" y="2044420"/>
                  </a:lnTo>
                  <a:cubicBezTo>
                    <a:pt x="1953870" y="2058257"/>
                    <a:pt x="1937884" y="2068320"/>
                    <a:pt x="1925587" y="2082157"/>
                  </a:cubicBezTo>
                  <a:cubicBezTo>
                    <a:pt x="1921898" y="2087189"/>
                    <a:pt x="1925587" y="2084673"/>
                    <a:pt x="1926817" y="2085931"/>
                  </a:cubicBezTo>
                  <a:lnTo>
                    <a:pt x="1917750" y="2091678"/>
                  </a:lnTo>
                  <a:lnTo>
                    <a:pt x="1924250" y="2088877"/>
                  </a:lnTo>
                  <a:cubicBezTo>
                    <a:pt x="1942734" y="2082746"/>
                    <a:pt x="1957521" y="2070484"/>
                    <a:pt x="1976005" y="2060675"/>
                  </a:cubicBezTo>
                  <a:cubicBezTo>
                    <a:pt x="1973540" y="2083972"/>
                    <a:pt x="1951360" y="2087651"/>
                    <a:pt x="1941502" y="2103591"/>
                  </a:cubicBezTo>
                  <a:cubicBezTo>
                    <a:pt x="1943966" y="2107270"/>
                    <a:pt x="1948895" y="2103591"/>
                    <a:pt x="1951360" y="2104817"/>
                  </a:cubicBezTo>
                  <a:cubicBezTo>
                    <a:pt x="1951360" y="2114627"/>
                    <a:pt x="1943966" y="2120758"/>
                    <a:pt x="1939037" y="2129341"/>
                  </a:cubicBezTo>
                  <a:lnTo>
                    <a:pt x="1943981" y="2127496"/>
                  </a:lnTo>
                  <a:lnTo>
                    <a:pt x="1946928" y="2119632"/>
                  </a:lnTo>
                  <a:cubicBezTo>
                    <a:pt x="1949412" y="2114660"/>
                    <a:pt x="1953137" y="2108445"/>
                    <a:pt x="1955621" y="2103473"/>
                  </a:cubicBezTo>
                  <a:cubicBezTo>
                    <a:pt x="1969283" y="2097259"/>
                    <a:pt x="1980460" y="2087315"/>
                    <a:pt x="1994122" y="2079857"/>
                  </a:cubicBezTo>
                  <a:cubicBezTo>
                    <a:pt x="2004058" y="2074885"/>
                    <a:pt x="2012751" y="2069914"/>
                    <a:pt x="2025171" y="2068671"/>
                  </a:cubicBezTo>
                  <a:cubicBezTo>
                    <a:pt x="2028897" y="2068671"/>
                    <a:pt x="2031381" y="2069914"/>
                    <a:pt x="2033864" y="2072399"/>
                  </a:cubicBezTo>
                  <a:cubicBezTo>
                    <a:pt x="2040074" y="2076128"/>
                    <a:pt x="2047526" y="2077371"/>
                    <a:pt x="2054978" y="2073642"/>
                  </a:cubicBezTo>
                  <a:cubicBezTo>
                    <a:pt x="2061187" y="2071157"/>
                    <a:pt x="2067397" y="2068671"/>
                    <a:pt x="2073607" y="2066185"/>
                  </a:cubicBezTo>
                  <a:cubicBezTo>
                    <a:pt x="2073607" y="2072399"/>
                    <a:pt x="2069881" y="2074885"/>
                    <a:pt x="2068639" y="2079857"/>
                  </a:cubicBezTo>
                  <a:lnTo>
                    <a:pt x="2068531" y="2080361"/>
                  </a:lnTo>
                  <a:lnTo>
                    <a:pt x="2068914" y="2079749"/>
                  </a:lnTo>
                  <a:cubicBezTo>
                    <a:pt x="2077586" y="2081000"/>
                    <a:pt x="2083780" y="2079749"/>
                    <a:pt x="2091213" y="2074748"/>
                  </a:cubicBezTo>
                  <a:cubicBezTo>
                    <a:pt x="2103601" y="2065995"/>
                    <a:pt x="2117227" y="2057242"/>
                    <a:pt x="2132093" y="2050990"/>
                  </a:cubicBezTo>
                  <a:cubicBezTo>
                    <a:pt x="2144481" y="2045989"/>
                    <a:pt x="2153152" y="2035986"/>
                    <a:pt x="2163063" y="2027233"/>
                  </a:cubicBezTo>
                  <a:cubicBezTo>
                    <a:pt x="2165540" y="2024732"/>
                    <a:pt x="2169257" y="2022231"/>
                    <a:pt x="2174212" y="2022231"/>
                  </a:cubicBezTo>
                  <a:cubicBezTo>
                    <a:pt x="2171734" y="2027233"/>
                    <a:pt x="2169257" y="2029734"/>
                    <a:pt x="2168018" y="2034735"/>
                  </a:cubicBezTo>
                  <a:cubicBezTo>
                    <a:pt x="2170495" y="2035986"/>
                    <a:pt x="2174212" y="2033485"/>
                    <a:pt x="2175450" y="2034735"/>
                  </a:cubicBezTo>
                  <a:cubicBezTo>
                    <a:pt x="2179167" y="2037236"/>
                    <a:pt x="2180406" y="2040987"/>
                    <a:pt x="2176689" y="2043488"/>
                  </a:cubicBezTo>
                  <a:lnTo>
                    <a:pt x="2177146" y="2043422"/>
                  </a:lnTo>
                  <a:lnTo>
                    <a:pt x="2176656" y="2036031"/>
                  </a:lnTo>
                  <a:cubicBezTo>
                    <a:pt x="2182889" y="2037285"/>
                    <a:pt x="2186628" y="2034777"/>
                    <a:pt x="2190368" y="2031014"/>
                  </a:cubicBezTo>
                  <a:cubicBezTo>
                    <a:pt x="2196600" y="2028505"/>
                    <a:pt x="2200340" y="2023487"/>
                    <a:pt x="2207819" y="2022233"/>
                  </a:cubicBezTo>
                  <a:cubicBezTo>
                    <a:pt x="2209065" y="2025996"/>
                    <a:pt x="2205326" y="2028505"/>
                    <a:pt x="2204079" y="2029759"/>
                  </a:cubicBezTo>
                  <a:cubicBezTo>
                    <a:pt x="2196600" y="2039794"/>
                    <a:pt x="2196600" y="2039794"/>
                    <a:pt x="2207819" y="2043557"/>
                  </a:cubicBezTo>
                  <a:lnTo>
                    <a:pt x="2208092" y="2044051"/>
                  </a:lnTo>
                  <a:lnTo>
                    <a:pt x="2217823" y="2038182"/>
                  </a:lnTo>
                  <a:cubicBezTo>
                    <a:pt x="2221530" y="2035698"/>
                    <a:pt x="2225237" y="2033214"/>
                    <a:pt x="2227708" y="2034456"/>
                  </a:cubicBezTo>
                  <a:cubicBezTo>
                    <a:pt x="2231415" y="2036940"/>
                    <a:pt x="2226472" y="2040666"/>
                    <a:pt x="2227708" y="2045635"/>
                  </a:cubicBezTo>
                  <a:cubicBezTo>
                    <a:pt x="2240064" y="2039424"/>
                    <a:pt x="2252420" y="2035698"/>
                    <a:pt x="2266011" y="2038182"/>
                  </a:cubicBezTo>
                  <a:lnTo>
                    <a:pt x="2265898" y="2038749"/>
                  </a:lnTo>
                  <a:lnTo>
                    <a:pt x="2270462" y="2040569"/>
                  </a:lnTo>
                  <a:cubicBezTo>
                    <a:pt x="2271395" y="2041499"/>
                    <a:pt x="2271395" y="2043050"/>
                    <a:pt x="2269529" y="2046152"/>
                  </a:cubicBezTo>
                  <a:cubicBezTo>
                    <a:pt x="2267040" y="2053597"/>
                    <a:pt x="2263308" y="2062283"/>
                    <a:pt x="2272017" y="2069728"/>
                  </a:cubicBezTo>
                  <a:lnTo>
                    <a:pt x="2268501" y="2072533"/>
                  </a:lnTo>
                  <a:lnTo>
                    <a:pt x="2274633" y="2069170"/>
                  </a:lnTo>
                  <a:cubicBezTo>
                    <a:pt x="2285983" y="2065365"/>
                    <a:pt x="2296073" y="2059024"/>
                    <a:pt x="2311207" y="2055220"/>
                  </a:cubicBezTo>
                  <a:cubicBezTo>
                    <a:pt x="2299856" y="2065365"/>
                    <a:pt x="2289767" y="2072974"/>
                    <a:pt x="2280939" y="2081852"/>
                  </a:cubicBezTo>
                  <a:lnTo>
                    <a:pt x="2278142" y="2082219"/>
                  </a:lnTo>
                  <a:lnTo>
                    <a:pt x="2252110" y="2104471"/>
                  </a:lnTo>
                  <a:lnTo>
                    <a:pt x="2252059" y="2104482"/>
                  </a:lnTo>
                  <a:lnTo>
                    <a:pt x="2231415" y="2131338"/>
                  </a:lnTo>
                  <a:cubicBezTo>
                    <a:pt x="2228943" y="2133822"/>
                    <a:pt x="2226472" y="2137548"/>
                    <a:pt x="2228943" y="2138790"/>
                  </a:cubicBezTo>
                  <a:cubicBezTo>
                    <a:pt x="2231415" y="2142516"/>
                    <a:pt x="2235121" y="2140032"/>
                    <a:pt x="2237593" y="2138790"/>
                  </a:cubicBezTo>
                  <a:cubicBezTo>
                    <a:pt x="2243771" y="2135064"/>
                    <a:pt x="2251184" y="2130096"/>
                    <a:pt x="2257362" y="2126369"/>
                  </a:cubicBezTo>
                  <a:cubicBezTo>
                    <a:pt x="2259833" y="2125127"/>
                    <a:pt x="2261069" y="2122643"/>
                    <a:pt x="2264776" y="2125127"/>
                  </a:cubicBezTo>
                  <a:cubicBezTo>
                    <a:pt x="2267247" y="2127612"/>
                    <a:pt x="2264776" y="2131338"/>
                    <a:pt x="2263540" y="2133822"/>
                  </a:cubicBezTo>
                  <a:cubicBezTo>
                    <a:pt x="2252420" y="2145001"/>
                    <a:pt x="2240064" y="2158663"/>
                    <a:pt x="2228943" y="2171084"/>
                  </a:cubicBezTo>
                  <a:lnTo>
                    <a:pt x="2200999" y="2202840"/>
                  </a:lnTo>
                  <a:lnTo>
                    <a:pt x="2202482" y="2201838"/>
                  </a:lnTo>
                  <a:cubicBezTo>
                    <a:pt x="2205426" y="2199737"/>
                    <a:pt x="2208370" y="2198121"/>
                    <a:pt x="2212295" y="2198121"/>
                  </a:cubicBezTo>
                  <a:cubicBezTo>
                    <a:pt x="2204445" y="2204585"/>
                    <a:pt x="2196595" y="2211050"/>
                    <a:pt x="2186128" y="2218808"/>
                  </a:cubicBezTo>
                  <a:lnTo>
                    <a:pt x="2187100" y="2216247"/>
                  </a:lnTo>
                  <a:lnTo>
                    <a:pt x="2131640" y="2260176"/>
                  </a:lnTo>
                  <a:cubicBezTo>
                    <a:pt x="2126677" y="2265116"/>
                    <a:pt x="2122955" y="2268820"/>
                    <a:pt x="2117991" y="2273760"/>
                  </a:cubicBezTo>
                  <a:lnTo>
                    <a:pt x="2118502" y="2269692"/>
                  </a:lnTo>
                  <a:lnTo>
                    <a:pt x="2117266" y="2272185"/>
                  </a:lnTo>
                  <a:cubicBezTo>
                    <a:pt x="2111057" y="2278448"/>
                    <a:pt x="2107331" y="2284711"/>
                    <a:pt x="2102364" y="2289721"/>
                  </a:cubicBezTo>
                  <a:lnTo>
                    <a:pt x="2100596" y="2291683"/>
                  </a:lnTo>
                  <a:lnTo>
                    <a:pt x="2101216" y="2291244"/>
                  </a:lnTo>
                  <a:cubicBezTo>
                    <a:pt x="2101216" y="2291244"/>
                    <a:pt x="2101216" y="2292244"/>
                    <a:pt x="2102393" y="2292244"/>
                  </a:cubicBezTo>
                  <a:lnTo>
                    <a:pt x="2097499" y="2295119"/>
                  </a:lnTo>
                  <a:lnTo>
                    <a:pt x="2089945" y="2303499"/>
                  </a:lnTo>
                  <a:cubicBezTo>
                    <a:pt x="2078769" y="2314773"/>
                    <a:pt x="2070076" y="2329803"/>
                    <a:pt x="2055174" y="2337319"/>
                  </a:cubicBezTo>
                  <a:cubicBezTo>
                    <a:pt x="2052690" y="2338571"/>
                    <a:pt x="2048964" y="2341076"/>
                    <a:pt x="2045239" y="2342329"/>
                  </a:cubicBezTo>
                  <a:lnTo>
                    <a:pt x="2043470" y="2339653"/>
                  </a:lnTo>
                  <a:lnTo>
                    <a:pt x="2042411" y="2341766"/>
                  </a:lnTo>
                  <a:cubicBezTo>
                    <a:pt x="2044895" y="2346724"/>
                    <a:pt x="2048620" y="2341766"/>
                    <a:pt x="2052346" y="2340527"/>
                  </a:cubicBezTo>
                  <a:cubicBezTo>
                    <a:pt x="2068490" y="2333089"/>
                    <a:pt x="2075941" y="2318215"/>
                    <a:pt x="2088359" y="2305820"/>
                  </a:cubicBezTo>
                  <a:cubicBezTo>
                    <a:pt x="2094569" y="2303341"/>
                    <a:pt x="2098294" y="2297143"/>
                    <a:pt x="2104503" y="2294664"/>
                  </a:cubicBezTo>
                  <a:cubicBezTo>
                    <a:pt x="2109471" y="2292185"/>
                    <a:pt x="2113196" y="2287227"/>
                    <a:pt x="2119406" y="2285988"/>
                  </a:cubicBezTo>
                  <a:cubicBezTo>
                    <a:pt x="2123131" y="2285988"/>
                    <a:pt x="2124373" y="2288467"/>
                    <a:pt x="2124373" y="2292185"/>
                  </a:cubicBezTo>
                  <a:cubicBezTo>
                    <a:pt x="2115680" y="2302102"/>
                    <a:pt x="2104503" y="2309539"/>
                    <a:pt x="2095811" y="2316976"/>
                  </a:cubicBezTo>
                  <a:cubicBezTo>
                    <a:pt x="2077183" y="2330610"/>
                    <a:pt x="2058555" y="2344245"/>
                    <a:pt x="2039927" y="2357880"/>
                  </a:cubicBezTo>
                  <a:cubicBezTo>
                    <a:pt x="2032476" y="2364077"/>
                    <a:pt x="2026267" y="2373994"/>
                    <a:pt x="2018816" y="2380191"/>
                  </a:cubicBezTo>
                  <a:cubicBezTo>
                    <a:pt x="2016332" y="2381431"/>
                    <a:pt x="2015090" y="2385149"/>
                    <a:pt x="2017574" y="2387628"/>
                  </a:cubicBezTo>
                  <a:cubicBezTo>
                    <a:pt x="2018816" y="2391347"/>
                    <a:pt x="2022542" y="2387628"/>
                    <a:pt x="2023783" y="2386389"/>
                  </a:cubicBezTo>
                  <a:cubicBezTo>
                    <a:pt x="2042411" y="2376473"/>
                    <a:pt x="2058555" y="2362838"/>
                    <a:pt x="2077183" y="2354161"/>
                  </a:cubicBezTo>
                  <a:cubicBezTo>
                    <a:pt x="2080908" y="2352922"/>
                    <a:pt x="2083392" y="2349203"/>
                    <a:pt x="2089601" y="2350443"/>
                  </a:cubicBezTo>
                  <a:lnTo>
                    <a:pt x="2079808" y="2363150"/>
                  </a:lnTo>
                  <a:lnTo>
                    <a:pt x="2087321" y="2359411"/>
                  </a:lnTo>
                  <a:cubicBezTo>
                    <a:pt x="2088572" y="2361902"/>
                    <a:pt x="2086070" y="2363148"/>
                    <a:pt x="2086070" y="2365639"/>
                  </a:cubicBezTo>
                  <a:cubicBezTo>
                    <a:pt x="2102338" y="2366885"/>
                    <a:pt x="2114851" y="2353183"/>
                    <a:pt x="2129868" y="2351938"/>
                  </a:cubicBezTo>
                  <a:cubicBezTo>
                    <a:pt x="2109846" y="2376849"/>
                    <a:pt x="2088572" y="2401761"/>
                    <a:pt x="2061042" y="2419199"/>
                  </a:cubicBezTo>
                  <a:lnTo>
                    <a:pt x="2060022" y="2420214"/>
                  </a:lnTo>
                  <a:lnTo>
                    <a:pt x="2063927" y="2417632"/>
                  </a:lnTo>
                  <a:lnTo>
                    <a:pt x="2062569" y="2421582"/>
                  </a:lnTo>
                  <a:lnTo>
                    <a:pt x="2069421" y="2417240"/>
                  </a:lnTo>
                  <a:cubicBezTo>
                    <a:pt x="2072561" y="2415097"/>
                    <a:pt x="2076015" y="2413119"/>
                    <a:pt x="2080411" y="2412459"/>
                  </a:cubicBezTo>
                  <a:cubicBezTo>
                    <a:pt x="2071619" y="2423010"/>
                    <a:pt x="2061571" y="2428286"/>
                    <a:pt x="2052778" y="2434880"/>
                  </a:cubicBezTo>
                  <a:cubicBezTo>
                    <a:pt x="2050266" y="2437518"/>
                    <a:pt x="2045242" y="2438837"/>
                    <a:pt x="2042730" y="2441474"/>
                  </a:cubicBezTo>
                  <a:cubicBezTo>
                    <a:pt x="2040218" y="2442793"/>
                    <a:pt x="2038962" y="2442464"/>
                    <a:pt x="2038334" y="2441474"/>
                  </a:cubicBezTo>
                  <a:lnTo>
                    <a:pt x="2037724" y="2437629"/>
                  </a:lnTo>
                  <a:lnTo>
                    <a:pt x="2037266" y="2437882"/>
                  </a:lnTo>
                  <a:cubicBezTo>
                    <a:pt x="2008484" y="2456566"/>
                    <a:pt x="1980954" y="2476495"/>
                    <a:pt x="1952172" y="2496424"/>
                  </a:cubicBezTo>
                  <a:lnTo>
                    <a:pt x="1881744" y="2535633"/>
                  </a:lnTo>
                  <a:lnTo>
                    <a:pt x="1879421" y="2537457"/>
                  </a:lnTo>
                  <a:cubicBezTo>
                    <a:pt x="1849351" y="2559582"/>
                    <a:pt x="1818028" y="2575561"/>
                    <a:pt x="1785453" y="2592770"/>
                  </a:cubicBezTo>
                  <a:cubicBezTo>
                    <a:pt x="1760395" y="2605062"/>
                    <a:pt x="1736589" y="2619812"/>
                    <a:pt x="1715290" y="2637021"/>
                  </a:cubicBezTo>
                  <a:cubicBezTo>
                    <a:pt x="1714037" y="2637021"/>
                    <a:pt x="1711531" y="2638250"/>
                    <a:pt x="1709025" y="2638250"/>
                  </a:cubicBezTo>
                  <a:cubicBezTo>
                    <a:pt x="1707772" y="2638250"/>
                    <a:pt x="1707772" y="2638250"/>
                    <a:pt x="1707772" y="2637021"/>
                  </a:cubicBezTo>
                  <a:lnTo>
                    <a:pt x="1702554" y="2635336"/>
                  </a:lnTo>
                  <a:lnTo>
                    <a:pt x="1709043" y="2640718"/>
                  </a:lnTo>
                  <a:cubicBezTo>
                    <a:pt x="1697813" y="2644381"/>
                    <a:pt x="1687830" y="2645602"/>
                    <a:pt x="1676600" y="2646824"/>
                  </a:cubicBezTo>
                  <a:cubicBezTo>
                    <a:pt x="1650396" y="2651708"/>
                    <a:pt x="1624192" y="2655372"/>
                    <a:pt x="1604227" y="2674910"/>
                  </a:cubicBezTo>
                  <a:cubicBezTo>
                    <a:pt x="1607970" y="2678574"/>
                    <a:pt x="1611714" y="2678574"/>
                    <a:pt x="1615457" y="2677353"/>
                  </a:cubicBezTo>
                  <a:cubicBezTo>
                    <a:pt x="1620448" y="2674910"/>
                    <a:pt x="1625440" y="2673689"/>
                    <a:pt x="1629183" y="2672468"/>
                  </a:cubicBezTo>
                  <a:cubicBezTo>
                    <a:pt x="1632927" y="2671247"/>
                    <a:pt x="1637918" y="2670026"/>
                    <a:pt x="1640413" y="2673689"/>
                  </a:cubicBezTo>
                  <a:cubicBezTo>
                    <a:pt x="1642909" y="2677353"/>
                    <a:pt x="1637918" y="2679795"/>
                    <a:pt x="1636670" y="2681016"/>
                  </a:cubicBezTo>
                  <a:cubicBezTo>
                    <a:pt x="1635422" y="2684680"/>
                    <a:pt x="1634174" y="2684680"/>
                    <a:pt x="1630431" y="2684680"/>
                  </a:cubicBezTo>
                  <a:cubicBezTo>
                    <a:pt x="1624192" y="2684680"/>
                    <a:pt x="1616705" y="2687122"/>
                    <a:pt x="1610466" y="2689564"/>
                  </a:cubicBezTo>
                  <a:cubicBezTo>
                    <a:pt x="1607970" y="2689564"/>
                    <a:pt x="1606722" y="2690785"/>
                    <a:pt x="1607970" y="2693228"/>
                  </a:cubicBezTo>
                  <a:cubicBezTo>
                    <a:pt x="1602979" y="2696891"/>
                    <a:pt x="1601731" y="2693228"/>
                    <a:pt x="1599235" y="2690785"/>
                  </a:cubicBezTo>
                  <a:cubicBezTo>
                    <a:pt x="1595492" y="2684680"/>
                    <a:pt x="1589253" y="2682237"/>
                    <a:pt x="1584262" y="2682237"/>
                  </a:cubicBezTo>
                  <a:cubicBezTo>
                    <a:pt x="1573031" y="2683458"/>
                    <a:pt x="1563049" y="2679795"/>
                    <a:pt x="1553066" y="2682237"/>
                  </a:cubicBezTo>
                  <a:cubicBezTo>
                    <a:pt x="1544332" y="2683458"/>
                    <a:pt x="1534349" y="2687122"/>
                    <a:pt x="1524367" y="2684680"/>
                  </a:cubicBezTo>
                  <a:cubicBezTo>
                    <a:pt x="1524367" y="2682237"/>
                    <a:pt x="1523119" y="2678574"/>
                    <a:pt x="1518127" y="2681016"/>
                  </a:cubicBezTo>
                  <a:cubicBezTo>
                    <a:pt x="1511888" y="2683458"/>
                    <a:pt x="1504401" y="2684680"/>
                    <a:pt x="1498162" y="2687122"/>
                  </a:cubicBezTo>
                  <a:cubicBezTo>
                    <a:pt x="1496915" y="2688343"/>
                    <a:pt x="1495667" y="2688343"/>
                    <a:pt x="1494419" y="2688343"/>
                  </a:cubicBezTo>
                  <a:cubicBezTo>
                    <a:pt x="1491923" y="2687122"/>
                    <a:pt x="1489428" y="2687122"/>
                    <a:pt x="1489428" y="2683458"/>
                  </a:cubicBezTo>
                  <a:cubicBezTo>
                    <a:pt x="1488180" y="2681016"/>
                    <a:pt x="1491923" y="2679795"/>
                    <a:pt x="1493171" y="2678574"/>
                  </a:cubicBezTo>
                  <a:cubicBezTo>
                    <a:pt x="1505649" y="2674910"/>
                    <a:pt x="1519375" y="2670026"/>
                    <a:pt x="1531853" y="2668805"/>
                  </a:cubicBezTo>
                  <a:cubicBezTo>
                    <a:pt x="1536845" y="2670026"/>
                    <a:pt x="1541836" y="2666362"/>
                    <a:pt x="1544332" y="2672468"/>
                  </a:cubicBezTo>
                  <a:cubicBezTo>
                    <a:pt x="1544332" y="2673689"/>
                    <a:pt x="1545579" y="2673689"/>
                    <a:pt x="1546827" y="2673689"/>
                  </a:cubicBezTo>
                  <a:cubicBezTo>
                    <a:pt x="1555562" y="2666362"/>
                    <a:pt x="1569288" y="2668805"/>
                    <a:pt x="1575527" y="2655372"/>
                  </a:cubicBezTo>
                  <a:cubicBezTo>
                    <a:pt x="1578023" y="2648045"/>
                    <a:pt x="1588005" y="2646824"/>
                    <a:pt x="1596740" y="2644381"/>
                  </a:cubicBezTo>
                  <a:cubicBezTo>
                    <a:pt x="1606722" y="2641939"/>
                    <a:pt x="1615457" y="2637054"/>
                    <a:pt x="1622944" y="2630949"/>
                  </a:cubicBezTo>
                  <a:cubicBezTo>
                    <a:pt x="1622944" y="2629727"/>
                    <a:pt x="1624192" y="2629727"/>
                    <a:pt x="1624192" y="2627285"/>
                  </a:cubicBezTo>
                  <a:cubicBezTo>
                    <a:pt x="1621696" y="2627285"/>
                    <a:pt x="1617953" y="2628506"/>
                    <a:pt x="1615457" y="2628506"/>
                  </a:cubicBezTo>
                  <a:cubicBezTo>
                    <a:pt x="1612961" y="2628506"/>
                    <a:pt x="1610466" y="2628506"/>
                    <a:pt x="1609218" y="2627285"/>
                  </a:cubicBezTo>
                  <a:cubicBezTo>
                    <a:pt x="1609218" y="2624843"/>
                    <a:pt x="1611714" y="2623622"/>
                    <a:pt x="1612961" y="2621179"/>
                  </a:cubicBezTo>
                  <a:cubicBezTo>
                    <a:pt x="1616705" y="2618737"/>
                    <a:pt x="1622944" y="2617516"/>
                    <a:pt x="1627935" y="2615073"/>
                  </a:cubicBezTo>
                  <a:cubicBezTo>
                    <a:pt x="1629183" y="2613852"/>
                    <a:pt x="1631679" y="2613852"/>
                    <a:pt x="1631679" y="2612631"/>
                  </a:cubicBezTo>
                  <a:lnTo>
                    <a:pt x="1650118" y="2604083"/>
                  </a:lnTo>
                  <a:lnTo>
                    <a:pt x="1647790" y="2602296"/>
                  </a:lnTo>
                  <a:cubicBezTo>
                    <a:pt x="1646693" y="2603218"/>
                    <a:pt x="1645753" y="2605062"/>
                    <a:pt x="1645127" y="2605062"/>
                  </a:cubicBezTo>
                  <a:cubicBezTo>
                    <a:pt x="1641368" y="2606291"/>
                    <a:pt x="1636357" y="2608749"/>
                    <a:pt x="1632598" y="2611208"/>
                  </a:cubicBezTo>
                  <a:cubicBezTo>
                    <a:pt x="1631345" y="2611208"/>
                    <a:pt x="1630092" y="2611208"/>
                    <a:pt x="1628839" y="2611208"/>
                  </a:cubicBezTo>
                  <a:lnTo>
                    <a:pt x="1627963" y="2609975"/>
                  </a:lnTo>
                  <a:lnTo>
                    <a:pt x="1623327" y="2611979"/>
                  </a:lnTo>
                  <a:cubicBezTo>
                    <a:pt x="1619636" y="2609497"/>
                    <a:pt x="1617176" y="2609497"/>
                    <a:pt x="1614715" y="2608256"/>
                  </a:cubicBezTo>
                  <a:lnTo>
                    <a:pt x="1618201" y="2600053"/>
                  </a:lnTo>
                  <a:lnTo>
                    <a:pt x="1630709" y="2595848"/>
                  </a:lnTo>
                  <a:cubicBezTo>
                    <a:pt x="1625788" y="2598329"/>
                    <a:pt x="1622097" y="2598329"/>
                    <a:pt x="1618406" y="2599570"/>
                  </a:cubicBezTo>
                  <a:lnTo>
                    <a:pt x="1618201" y="2600053"/>
                  </a:lnTo>
                  <a:lnTo>
                    <a:pt x="1608564" y="2603293"/>
                  </a:lnTo>
                  <a:cubicBezTo>
                    <a:pt x="1606103" y="2603293"/>
                    <a:pt x="1602412" y="2605774"/>
                    <a:pt x="1601182" y="2603293"/>
                  </a:cubicBezTo>
                  <a:cubicBezTo>
                    <a:pt x="1598722" y="2599570"/>
                    <a:pt x="1602412" y="2598329"/>
                    <a:pt x="1603643" y="2595848"/>
                  </a:cubicBezTo>
                  <a:cubicBezTo>
                    <a:pt x="1606103" y="2593366"/>
                    <a:pt x="1609794" y="2589643"/>
                    <a:pt x="1613485" y="2588403"/>
                  </a:cubicBezTo>
                  <a:cubicBezTo>
                    <a:pt x="1611024" y="2587162"/>
                    <a:pt x="1608564" y="2589643"/>
                    <a:pt x="1606103" y="2589643"/>
                  </a:cubicBezTo>
                  <a:lnTo>
                    <a:pt x="1596614" y="2589643"/>
                  </a:lnTo>
                  <a:lnTo>
                    <a:pt x="1592208" y="2591963"/>
                  </a:lnTo>
                  <a:cubicBezTo>
                    <a:pt x="1590965" y="2591963"/>
                    <a:pt x="1589722" y="2589455"/>
                    <a:pt x="1590965" y="2589455"/>
                  </a:cubicBezTo>
                  <a:cubicBezTo>
                    <a:pt x="1597179" y="2583185"/>
                    <a:pt x="1599664" y="2571900"/>
                    <a:pt x="1607121" y="2569392"/>
                  </a:cubicBezTo>
                  <a:cubicBezTo>
                    <a:pt x="1599664" y="2574408"/>
                    <a:pt x="1592208" y="2581931"/>
                    <a:pt x="1581023" y="2585693"/>
                  </a:cubicBezTo>
                  <a:cubicBezTo>
                    <a:pt x="1577294" y="2586947"/>
                    <a:pt x="1573566" y="2588201"/>
                    <a:pt x="1569838" y="2589455"/>
                  </a:cubicBezTo>
                  <a:cubicBezTo>
                    <a:pt x="1567352" y="2589455"/>
                    <a:pt x="1564866" y="2590709"/>
                    <a:pt x="1564866" y="2588201"/>
                  </a:cubicBezTo>
                  <a:cubicBezTo>
                    <a:pt x="1563624" y="2585693"/>
                    <a:pt x="1566109" y="2584439"/>
                    <a:pt x="1567352" y="2583185"/>
                  </a:cubicBezTo>
                  <a:cubicBezTo>
                    <a:pt x="1568595" y="2581931"/>
                    <a:pt x="1569838" y="2580677"/>
                    <a:pt x="1573566" y="2579423"/>
                  </a:cubicBezTo>
                  <a:cubicBezTo>
                    <a:pt x="1567352" y="2580677"/>
                    <a:pt x="1562381" y="2580677"/>
                    <a:pt x="1558653" y="2583185"/>
                  </a:cubicBezTo>
                  <a:cubicBezTo>
                    <a:pt x="1553681" y="2585693"/>
                    <a:pt x="1549953" y="2585693"/>
                    <a:pt x="1544982" y="2583185"/>
                  </a:cubicBezTo>
                  <a:cubicBezTo>
                    <a:pt x="1548710" y="2585693"/>
                    <a:pt x="1548710" y="2588201"/>
                    <a:pt x="1544982" y="2591963"/>
                  </a:cubicBezTo>
                  <a:cubicBezTo>
                    <a:pt x="1540011" y="2595725"/>
                    <a:pt x="1535040" y="2595725"/>
                    <a:pt x="1528826" y="2596979"/>
                  </a:cubicBezTo>
                  <a:cubicBezTo>
                    <a:pt x="1515155" y="2599486"/>
                    <a:pt x="1502728" y="2603248"/>
                    <a:pt x="1495271" y="2615788"/>
                  </a:cubicBezTo>
                  <a:cubicBezTo>
                    <a:pt x="1481600" y="2620803"/>
                    <a:pt x="1467930" y="2623311"/>
                    <a:pt x="1454259" y="2620803"/>
                  </a:cubicBezTo>
                  <a:cubicBezTo>
                    <a:pt x="1451774" y="2618295"/>
                    <a:pt x="1448045" y="2619549"/>
                    <a:pt x="1445560" y="2620803"/>
                  </a:cubicBezTo>
                  <a:cubicBezTo>
                    <a:pt x="1429404" y="2627073"/>
                    <a:pt x="1413248" y="2625819"/>
                    <a:pt x="1397092" y="2627073"/>
                  </a:cubicBezTo>
                  <a:cubicBezTo>
                    <a:pt x="1389635" y="2628327"/>
                    <a:pt x="1383421" y="2632089"/>
                    <a:pt x="1378450" y="2633343"/>
                  </a:cubicBezTo>
                  <a:cubicBezTo>
                    <a:pt x="1370993" y="2634597"/>
                    <a:pt x="1364779" y="2637104"/>
                    <a:pt x="1357323" y="2637104"/>
                  </a:cubicBezTo>
                  <a:cubicBezTo>
                    <a:pt x="1348623" y="2638358"/>
                    <a:pt x="1341167" y="2639612"/>
                    <a:pt x="1334953" y="2643374"/>
                  </a:cubicBezTo>
                  <a:cubicBezTo>
                    <a:pt x="1321282" y="2648390"/>
                    <a:pt x="1306369" y="2650898"/>
                    <a:pt x="1292698" y="2653406"/>
                  </a:cubicBezTo>
                  <a:cubicBezTo>
                    <a:pt x="1286485" y="2653406"/>
                    <a:pt x="1280271" y="2655913"/>
                    <a:pt x="1272814" y="2655913"/>
                  </a:cubicBezTo>
                  <a:cubicBezTo>
                    <a:pt x="1270328" y="2655913"/>
                    <a:pt x="1265357" y="2658421"/>
                    <a:pt x="1262872" y="2653406"/>
                  </a:cubicBezTo>
                  <a:cubicBezTo>
                    <a:pt x="1266600" y="2645882"/>
                    <a:pt x="1271571" y="2642120"/>
                    <a:pt x="1277785" y="2639612"/>
                  </a:cubicBezTo>
                  <a:cubicBezTo>
                    <a:pt x="1286485" y="2638358"/>
                    <a:pt x="1292698" y="2633343"/>
                    <a:pt x="1298912" y="2629581"/>
                  </a:cubicBezTo>
                  <a:cubicBezTo>
                    <a:pt x="1311340" y="2622057"/>
                    <a:pt x="1325011" y="2614534"/>
                    <a:pt x="1338681" y="2609518"/>
                  </a:cubicBezTo>
                  <a:cubicBezTo>
                    <a:pt x="1341167" y="2609518"/>
                    <a:pt x="1343652" y="2608264"/>
                    <a:pt x="1344895" y="2608264"/>
                  </a:cubicBezTo>
                  <a:cubicBezTo>
                    <a:pt x="1347381" y="2607010"/>
                    <a:pt x="1351109" y="2607010"/>
                    <a:pt x="1352352" y="2609518"/>
                  </a:cubicBezTo>
                  <a:cubicBezTo>
                    <a:pt x="1352352" y="2610772"/>
                    <a:pt x="1352352" y="2612026"/>
                    <a:pt x="1346138" y="2614534"/>
                  </a:cubicBezTo>
                  <a:cubicBezTo>
                    <a:pt x="1352352" y="2618295"/>
                    <a:pt x="1356080" y="2615788"/>
                    <a:pt x="1358566" y="2610772"/>
                  </a:cubicBezTo>
                  <a:lnTo>
                    <a:pt x="1359519" y="2609810"/>
                  </a:lnTo>
                  <a:lnTo>
                    <a:pt x="1358323" y="2608961"/>
                  </a:lnTo>
                  <a:cubicBezTo>
                    <a:pt x="1358167" y="2607233"/>
                    <a:pt x="1358791" y="2605032"/>
                    <a:pt x="1358791" y="2603146"/>
                  </a:cubicBezTo>
                  <a:cubicBezTo>
                    <a:pt x="1360039" y="2595602"/>
                    <a:pt x="1367526" y="2591830"/>
                    <a:pt x="1373766" y="2589315"/>
                  </a:cubicBezTo>
                  <a:cubicBezTo>
                    <a:pt x="1377509" y="2588058"/>
                    <a:pt x="1381253" y="2586800"/>
                    <a:pt x="1377509" y="2581771"/>
                  </a:cubicBezTo>
                  <a:cubicBezTo>
                    <a:pt x="1375014" y="2576742"/>
                    <a:pt x="1376262" y="2572970"/>
                    <a:pt x="1380005" y="2569197"/>
                  </a:cubicBezTo>
                  <a:cubicBezTo>
                    <a:pt x="1392485" y="2557881"/>
                    <a:pt x="1407459" y="2549080"/>
                    <a:pt x="1424930" y="2549080"/>
                  </a:cubicBezTo>
                  <a:cubicBezTo>
                    <a:pt x="1428674" y="2549080"/>
                    <a:pt x="1431170" y="2547822"/>
                    <a:pt x="1432418" y="2544050"/>
                  </a:cubicBezTo>
                  <a:cubicBezTo>
                    <a:pt x="1433666" y="2537764"/>
                    <a:pt x="1437409" y="2535249"/>
                    <a:pt x="1441153" y="2532734"/>
                  </a:cubicBezTo>
                  <a:cubicBezTo>
                    <a:pt x="1449889" y="2523933"/>
                    <a:pt x="1459872" y="2516388"/>
                    <a:pt x="1471103" y="2510102"/>
                  </a:cubicBezTo>
                  <a:cubicBezTo>
                    <a:pt x="1472351" y="2510102"/>
                    <a:pt x="1472351" y="2510102"/>
                    <a:pt x="1473599" y="2510102"/>
                  </a:cubicBezTo>
                  <a:lnTo>
                    <a:pt x="1477233" y="2508852"/>
                  </a:lnTo>
                  <a:lnTo>
                    <a:pt x="1477142" y="2508806"/>
                  </a:lnTo>
                  <a:cubicBezTo>
                    <a:pt x="1474679" y="2505060"/>
                    <a:pt x="1474679" y="2500064"/>
                    <a:pt x="1474679" y="2496317"/>
                  </a:cubicBezTo>
                  <a:lnTo>
                    <a:pt x="1476634" y="2492351"/>
                  </a:lnTo>
                  <a:lnTo>
                    <a:pt x="1473452" y="2497251"/>
                  </a:lnTo>
                  <a:lnTo>
                    <a:pt x="1473452" y="2508223"/>
                  </a:lnTo>
                  <a:cubicBezTo>
                    <a:pt x="1456033" y="2516771"/>
                    <a:pt x="1437370" y="2524098"/>
                    <a:pt x="1417463" y="2526540"/>
                  </a:cubicBezTo>
                  <a:lnTo>
                    <a:pt x="1414682" y="2527071"/>
                  </a:lnTo>
                  <a:lnTo>
                    <a:pt x="1419283" y="2528371"/>
                  </a:lnTo>
                  <a:cubicBezTo>
                    <a:pt x="1418049" y="2530814"/>
                    <a:pt x="1418049" y="2532035"/>
                    <a:pt x="1416814" y="2532035"/>
                  </a:cubicBezTo>
                  <a:cubicBezTo>
                    <a:pt x="1408175" y="2538141"/>
                    <a:pt x="1402004" y="2546689"/>
                    <a:pt x="1393364" y="2552794"/>
                  </a:cubicBezTo>
                  <a:cubicBezTo>
                    <a:pt x="1373617" y="2565006"/>
                    <a:pt x="1351401" y="2574775"/>
                    <a:pt x="1329185" y="2582102"/>
                  </a:cubicBezTo>
                  <a:lnTo>
                    <a:pt x="1314288" y="2584558"/>
                  </a:lnTo>
                  <a:lnTo>
                    <a:pt x="1312428" y="2585663"/>
                  </a:lnTo>
                  <a:cubicBezTo>
                    <a:pt x="1318670" y="2585663"/>
                    <a:pt x="1323664" y="2581956"/>
                    <a:pt x="1328657" y="2584427"/>
                  </a:cubicBezTo>
                  <a:cubicBezTo>
                    <a:pt x="1329905" y="2585663"/>
                    <a:pt x="1329905" y="2586899"/>
                    <a:pt x="1328657" y="2588135"/>
                  </a:cubicBezTo>
                  <a:cubicBezTo>
                    <a:pt x="1322415" y="2593078"/>
                    <a:pt x="1313677" y="2594314"/>
                    <a:pt x="1306187" y="2596786"/>
                  </a:cubicBezTo>
                  <a:cubicBezTo>
                    <a:pt x="1298697" y="2601729"/>
                    <a:pt x="1291206" y="2602965"/>
                    <a:pt x="1292455" y="2615324"/>
                  </a:cubicBezTo>
                  <a:cubicBezTo>
                    <a:pt x="1293703" y="2620267"/>
                    <a:pt x="1286213" y="2622739"/>
                    <a:pt x="1281220" y="2622739"/>
                  </a:cubicBezTo>
                  <a:cubicBezTo>
                    <a:pt x="1261246" y="2625211"/>
                    <a:pt x="1243769" y="2632626"/>
                    <a:pt x="1227541" y="2641277"/>
                  </a:cubicBezTo>
                  <a:cubicBezTo>
                    <a:pt x="1223795" y="2643749"/>
                    <a:pt x="1220050" y="2646221"/>
                    <a:pt x="1217554" y="2649928"/>
                  </a:cubicBezTo>
                  <a:cubicBezTo>
                    <a:pt x="1216305" y="2653636"/>
                    <a:pt x="1213809" y="2654872"/>
                    <a:pt x="1210064" y="2656108"/>
                  </a:cubicBezTo>
                  <a:cubicBezTo>
                    <a:pt x="1203822" y="2658579"/>
                    <a:pt x="1197580" y="2659815"/>
                    <a:pt x="1190090" y="2661051"/>
                  </a:cubicBezTo>
                  <a:cubicBezTo>
                    <a:pt x="1186345" y="2662287"/>
                    <a:pt x="1181351" y="2664759"/>
                    <a:pt x="1178855" y="2669702"/>
                  </a:cubicBezTo>
                  <a:cubicBezTo>
                    <a:pt x="1166371" y="2674646"/>
                    <a:pt x="1152639" y="2674646"/>
                    <a:pt x="1141404" y="2677117"/>
                  </a:cubicBezTo>
                  <a:cubicBezTo>
                    <a:pt x="1113940" y="2680825"/>
                    <a:pt x="1087725" y="2689476"/>
                    <a:pt x="1062758" y="2691948"/>
                  </a:cubicBezTo>
                  <a:cubicBezTo>
                    <a:pt x="1059013" y="2693184"/>
                    <a:pt x="1055580" y="2694420"/>
                    <a:pt x="1052303" y="2694729"/>
                  </a:cubicBezTo>
                  <a:cubicBezTo>
                    <a:pt x="1049026" y="2695037"/>
                    <a:pt x="1045905" y="2694419"/>
                    <a:pt x="1042784" y="2691948"/>
                  </a:cubicBezTo>
                  <a:lnTo>
                    <a:pt x="1050955" y="2686892"/>
                  </a:lnTo>
                  <a:lnTo>
                    <a:pt x="1062758" y="2683297"/>
                  </a:lnTo>
                  <a:cubicBezTo>
                    <a:pt x="1060261" y="2683297"/>
                    <a:pt x="1056516" y="2684533"/>
                    <a:pt x="1052771" y="2685768"/>
                  </a:cubicBezTo>
                  <a:lnTo>
                    <a:pt x="1050955" y="2686892"/>
                  </a:lnTo>
                  <a:lnTo>
                    <a:pt x="1046529" y="2688240"/>
                  </a:lnTo>
                  <a:cubicBezTo>
                    <a:pt x="1044033" y="2688240"/>
                    <a:pt x="1041536" y="2688240"/>
                    <a:pt x="1041536" y="2685768"/>
                  </a:cubicBezTo>
                  <a:cubicBezTo>
                    <a:pt x="1040288" y="2684533"/>
                    <a:pt x="1041536" y="2683297"/>
                    <a:pt x="1044033" y="2682061"/>
                  </a:cubicBezTo>
                  <a:cubicBezTo>
                    <a:pt x="1047778" y="2679589"/>
                    <a:pt x="1051523" y="2677117"/>
                    <a:pt x="1056516" y="2675882"/>
                  </a:cubicBezTo>
                  <a:cubicBezTo>
                    <a:pt x="1062758" y="2673410"/>
                    <a:pt x="1069000" y="2673410"/>
                    <a:pt x="1072745" y="2665995"/>
                  </a:cubicBezTo>
                  <a:cubicBezTo>
                    <a:pt x="1077738" y="2661051"/>
                    <a:pt x="1083980" y="2654872"/>
                    <a:pt x="1091470" y="2665995"/>
                  </a:cubicBezTo>
                  <a:cubicBezTo>
                    <a:pt x="1092719" y="2667230"/>
                    <a:pt x="1093967" y="2665995"/>
                    <a:pt x="1096464" y="2665995"/>
                  </a:cubicBezTo>
                  <a:cubicBezTo>
                    <a:pt x="1105202" y="2664759"/>
                    <a:pt x="1113940" y="2663523"/>
                    <a:pt x="1122679" y="2661051"/>
                  </a:cubicBezTo>
                  <a:cubicBezTo>
                    <a:pt x="1142653" y="2654872"/>
                    <a:pt x="1158881" y="2643749"/>
                    <a:pt x="1177606" y="2635098"/>
                  </a:cubicBezTo>
                  <a:cubicBezTo>
                    <a:pt x="1185097" y="2631390"/>
                    <a:pt x="1191338" y="2627683"/>
                    <a:pt x="1198828" y="2625211"/>
                  </a:cubicBezTo>
                  <a:cubicBezTo>
                    <a:pt x="1200077" y="2623975"/>
                    <a:pt x="1201325" y="2622739"/>
                    <a:pt x="1203822" y="2621503"/>
                  </a:cubicBezTo>
                  <a:cubicBezTo>
                    <a:pt x="1206319" y="2619032"/>
                    <a:pt x="1207567" y="2617796"/>
                    <a:pt x="1206319" y="2615324"/>
                  </a:cubicBezTo>
                  <a:cubicBezTo>
                    <a:pt x="1205070" y="2611616"/>
                    <a:pt x="1201325" y="2612852"/>
                    <a:pt x="1200077" y="2612852"/>
                  </a:cubicBezTo>
                  <a:cubicBezTo>
                    <a:pt x="1193835" y="2614088"/>
                    <a:pt x="1190090" y="2619032"/>
                    <a:pt x="1182600" y="2614088"/>
                  </a:cubicBezTo>
                  <a:cubicBezTo>
                    <a:pt x="1186345" y="2617796"/>
                    <a:pt x="1191338" y="2617796"/>
                    <a:pt x="1190090" y="2622739"/>
                  </a:cubicBezTo>
                  <a:cubicBezTo>
                    <a:pt x="1188842" y="2626447"/>
                    <a:pt x="1185097" y="2627683"/>
                    <a:pt x="1181351" y="2627683"/>
                  </a:cubicBezTo>
                  <a:cubicBezTo>
                    <a:pt x="1166371" y="2628919"/>
                    <a:pt x="1156384" y="2638805"/>
                    <a:pt x="1145149" y="2644985"/>
                  </a:cubicBezTo>
                  <a:cubicBezTo>
                    <a:pt x="1135162" y="2651164"/>
                    <a:pt x="1123927" y="2653636"/>
                    <a:pt x="1111444" y="2651164"/>
                  </a:cubicBezTo>
                  <a:cubicBezTo>
                    <a:pt x="1111444" y="2649928"/>
                    <a:pt x="1111444" y="2649928"/>
                    <a:pt x="1112692" y="2648692"/>
                  </a:cubicBezTo>
                  <a:cubicBezTo>
                    <a:pt x="1122679" y="2640041"/>
                    <a:pt x="1130169" y="2626447"/>
                    <a:pt x="1146398" y="2625211"/>
                  </a:cubicBezTo>
                  <a:cubicBezTo>
                    <a:pt x="1152639" y="2625211"/>
                    <a:pt x="1157633" y="2622739"/>
                    <a:pt x="1161378" y="2615324"/>
                  </a:cubicBezTo>
                  <a:cubicBezTo>
                    <a:pt x="1163875" y="2607909"/>
                    <a:pt x="1171365" y="2601729"/>
                    <a:pt x="1177606" y="2595550"/>
                  </a:cubicBezTo>
                  <a:cubicBezTo>
                    <a:pt x="1187593" y="2588135"/>
                    <a:pt x="1200077" y="2581956"/>
                    <a:pt x="1207567" y="2570833"/>
                  </a:cubicBezTo>
                  <a:cubicBezTo>
                    <a:pt x="1208815" y="2569597"/>
                    <a:pt x="1211312" y="2569597"/>
                    <a:pt x="1213809" y="2568361"/>
                  </a:cubicBezTo>
                  <a:cubicBezTo>
                    <a:pt x="1211312" y="2569597"/>
                    <a:pt x="1208815" y="2569597"/>
                    <a:pt x="1206319" y="2569597"/>
                  </a:cubicBezTo>
                  <a:cubicBezTo>
                    <a:pt x="1203822" y="2570833"/>
                    <a:pt x="1200077" y="2572069"/>
                    <a:pt x="1197580" y="2569597"/>
                  </a:cubicBezTo>
                  <a:cubicBezTo>
                    <a:pt x="1195083" y="2567125"/>
                    <a:pt x="1200077" y="2564653"/>
                    <a:pt x="1200077" y="2562182"/>
                  </a:cubicBezTo>
                  <a:cubicBezTo>
                    <a:pt x="1190090" y="2564653"/>
                    <a:pt x="1182600" y="2568361"/>
                    <a:pt x="1173861" y="2574540"/>
                  </a:cubicBezTo>
                  <a:cubicBezTo>
                    <a:pt x="1177606" y="2577012"/>
                    <a:pt x="1182600" y="2574540"/>
                    <a:pt x="1182600" y="2577012"/>
                  </a:cubicBezTo>
                  <a:cubicBezTo>
                    <a:pt x="1183848" y="2581956"/>
                    <a:pt x="1180103" y="2583191"/>
                    <a:pt x="1178855" y="2586899"/>
                  </a:cubicBezTo>
                  <a:cubicBezTo>
                    <a:pt x="1173861" y="2590607"/>
                    <a:pt x="1168868" y="2591843"/>
                    <a:pt x="1167620" y="2600494"/>
                  </a:cubicBezTo>
                  <a:cubicBezTo>
                    <a:pt x="1166371" y="2607909"/>
                    <a:pt x="1151391" y="2610381"/>
                    <a:pt x="1145149" y="2604201"/>
                  </a:cubicBezTo>
                  <a:cubicBezTo>
                    <a:pt x="1143901" y="2602965"/>
                    <a:pt x="1142653" y="2602965"/>
                    <a:pt x="1142653" y="2601729"/>
                  </a:cubicBezTo>
                  <a:cubicBezTo>
                    <a:pt x="1138907" y="2600494"/>
                    <a:pt x="1133914" y="2601729"/>
                    <a:pt x="1135162" y="2595550"/>
                  </a:cubicBezTo>
                  <a:lnTo>
                    <a:pt x="1144116" y="2590010"/>
                  </a:lnTo>
                  <a:lnTo>
                    <a:pt x="1152639" y="2588135"/>
                  </a:lnTo>
                  <a:cubicBezTo>
                    <a:pt x="1150143" y="2590607"/>
                    <a:pt x="1147646" y="2589371"/>
                    <a:pt x="1145149" y="2589371"/>
                  </a:cubicBezTo>
                  <a:lnTo>
                    <a:pt x="1144116" y="2590010"/>
                  </a:lnTo>
                  <a:lnTo>
                    <a:pt x="1130169" y="2593078"/>
                  </a:lnTo>
                  <a:cubicBezTo>
                    <a:pt x="1120182" y="2598022"/>
                    <a:pt x="1108947" y="2599258"/>
                    <a:pt x="1098960" y="2601729"/>
                  </a:cubicBezTo>
                  <a:cubicBezTo>
                    <a:pt x="1093967" y="2601729"/>
                    <a:pt x="1091470" y="2601729"/>
                    <a:pt x="1090222" y="2596786"/>
                  </a:cubicBezTo>
                  <a:cubicBezTo>
                    <a:pt x="1088973" y="2595550"/>
                    <a:pt x="1088973" y="2594314"/>
                    <a:pt x="1087725" y="2593078"/>
                  </a:cubicBezTo>
                  <a:cubicBezTo>
                    <a:pt x="1081483" y="2588135"/>
                    <a:pt x="1080235" y="2585663"/>
                    <a:pt x="1087725" y="2579484"/>
                  </a:cubicBezTo>
                  <a:cubicBezTo>
                    <a:pt x="1098960" y="2572069"/>
                    <a:pt x="1108947" y="2565889"/>
                    <a:pt x="1121431" y="2562182"/>
                  </a:cubicBezTo>
                  <a:cubicBezTo>
                    <a:pt x="1125176" y="2560946"/>
                    <a:pt x="1131417" y="2558474"/>
                    <a:pt x="1133914" y="2565889"/>
                  </a:cubicBezTo>
                  <a:cubicBezTo>
                    <a:pt x="1133914" y="2568361"/>
                    <a:pt x="1136411" y="2567125"/>
                    <a:pt x="1138907" y="2567125"/>
                  </a:cubicBezTo>
                  <a:cubicBezTo>
                    <a:pt x="1143901" y="2565889"/>
                    <a:pt x="1148894" y="2565889"/>
                    <a:pt x="1153888" y="2564653"/>
                  </a:cubicBezTo>
                  <a:cubicBezTo>
                    <a:pt x="1152639" y="2562182"/>
                    <a:pt x="1148894" y="2563418"/>
                    <a:pt x="1148894" y="2560946"/>
                  </a:cubicBezTo>
                  <a:cubicBezTo>
                    <a:pt x="1148894" y="2558474"/>
                    <a:pt x="1151391" y="2557238"/>
                    <a:pt x="1152639" y="2556002"/>
                  </a:cubicBezTo>
                  <a:cubicBezTo>
                    <a:pt x="1160129" y="2554766"/>
                    <a:pt x="1167620" y="2553531"/>
                    <a:pt x="1173861" y="2553531"/>
                  </a:cubicBezTo>
                  <a:cubicBezTo>
                    <a:pt x="1180103" y="2554766"/>
                    <a:pt x="1185097" y="2553531"/>
                    <a:pt x="1190090" y="2549823"/>
                  </a:cubicBezTo>
                  <a:cubicBezTo>
                    <a:pt x="1185097" y="2544880"/>
                    <a:pt x="1178855" y="2541172"/>
                    <a:pt x="1170116" y="2542408"/>
                  </a:cubicBezTo>
                  <a:cubicBezTo>
                    <a:pt x="1168868" y="2543644"/>
                    <a:pt x="1166371" y="2543644"/>
                    <a:pt x="1165123" y="2541172"/>
                  </a:cubicBezTo>
                  <a:cubicBezTo>
                    <a:pt x="1163875" y="2538700"/>
                    <a:pt x="1166371" y="2537464"/>
                    <a:pt x="1167620" y="2536228"/>
                  </a:cubicBezTo>
                  <a:cubicBezTo>
                    <a:pt x="1171365" y="2534993"/>
                    <a:pt x="1175110" y="2533757"/>
                    <a:pt x="1178855" y="2532521"/>
                  </a:cubicBezTo>
                  <a:cubicBezTo>
                    <a:pt x="1166371" y="2528813"/>
                    <a:pt x="1158881" y="2531285"/>
                    <a:pt x="1156384" y="2544880"/>
                  </a:cubicBezTo>
                  <a:cubicBezTo>
                    <a:pt x="1155136" y="2553531"/>
                    <a:pt x="1151391" y="2554766"/>
                    <a:pt x="1143901" y="2553531"/>
                  </a:cubicBezTo>
                  <a:cubicBezTo>
                    <a:pt x="1133914" y="2549823"/>
                    <a:pt x="1125176" y="2553531"/>
                    <a:pt x="1116437" y="2559710"/>
                  </a:cubicBezTo>
                  <a:cubicBezTo>
                    <a:pt x="1107699" y="2565889"/>
                    <a:pt x="1098960" y="2564653"/>
                    <a:pt x="1087725" y="2565889"/>
                  </a:cubicBezTo>
                  <a:cubicBezTo>
                    <a:pt x="1083980" y="2567125"/>
                    <a:pt x="1078987" y="2568361"/>
                    <a:pt x="1075242" y="2572069"/>
                  </a:cubicBezTo>
                  <a:cubicBezTo>
                    <a:pt x="1071497" y="2577012"/>
                    <a:pt x="1064006" y="2579484"/>
                    <a:pt x="1059013" y="2578248"/>
                  </a:cubicBezTo>
                  <a:cubicBezTo>
                    <a:pt x="1052771" y="2577012"/>
                    <a:pt x="1046529" y="2579484"/>
                    <a:pt x="1041536" y="2580720"/>
                  </a:cubicBezTo>
                  <a:cubicBezTo>
                    <a:pt x="1034046" y="2583191"/>
                    <a:pt x="1025307" y="2589371"/>
                    <a:pt x="1019066" y="2579484"/>
                  </a:cubicBezTo>
                  <a:cubicBezTo>
                    <a:pt x="1017817" y="2577012"/>
                    <a:pt x="1014072" y="2579484"/>
                    <a:pt x="1011576" y="2580720"/>
                  </a:cubicBezTo>
                  <a:cubicBezTo>
                    <a:pt x="1006582" y="2583191"/>
                    <a:pt x="1001589" y="2585663"/>
                    <a:pt x="995347" y="2588135"/>
                  </a:cubicBezTo>
                  <a:cubicBezTo>
                    <a:pt x="987857" y="2590607"/>
                    <a:pt x="979118" y="2596786"/>
                    <a:pt x="971628" y="2588135"/>
                  </a:cubicBezTo>
                  <a:lnTo>
                    <a:pt x="975270" y="2584530"/>
                  </a:lnTo>
                  <a:lnTo>
                    <a:pt x="962920" y="2586985"/>
                  </a:lnTo>
                  <a:cubicBezTo>
                    <a:pt x="954239" y="2585752"/>
                    <a:pt x="952999" y="2584519"/>
                    <a:pt x="957959" y="2578355"/>
                  </a:cubicBezTo>
                  <a:cubicBezTo>
                    <a:pt x="959200" y="2574656"/>
                    <a:pt x="960440" y="2572190"/>
                    <a:pt x="961680" y="2569725"/>
                  </a:cubicBezTo>
                  <a:cubicBezTo>
                    <a:pt x="957959" y="2567259"/>
                    <a:pt x="952999" y="2564793"/>
                    <a:pt x="949278" y="2563560"/>
                  </a:cubicBezTo>
                  <a:cubicBezTo>
                    <a:pt x="941837" y="2563560"/>
                    <a:pt x="936877" y="2552464"/>
                    <a:pt x="939357" y="2546299"/>
                  </a:cubicBezTo>
                  <a:cubicBezTo>
                    <a:pt x="940597" y="2545067"/>
                    <a:pt x="941837" y="2543834"/>
                    <a:pt x="941837" y="2542601"/>
                  </a:cubicBezTo>
                  <a:cubicBezTo>
                    <a:pt x="946798" y="2537669"/>
                    <a:pt x="941837" y="2537669"/>
                    <a:pt x="939357" y="2536436"/>
                  </a:cubicBezTo>
                  <a:cubicBezTo>
                    <a:pt x="936877" y="2532737"/>
                    <a:pt x="935637" y="2527806"/>
                    <a:pt x="934396" y="2524107"/>
                  </a:cubicBezTo>
                  <a:cubicBezTo>
                    <a:pt x="933156" y="2516710"/>
                    <a:pt x="939357" y="2510545"/>
                    <a:pt x="936877" y="2503148"/>
                  </a:cubicBezTo>
                  <a:cubicBezTo>
                    <a:pt x="936877" y="2503148"/>
                    <a:pt x="940597" y="2500682"/>
                    <a:pt x="943077" y="2500682"/>
                  </a:cubicBezTo>
                  <a:cubicBezTo>
                    <a:pt x="946798" y="2499449"/>
                    <a:pt x="949278" y="2498216"/>
                    <a:pt x="952999" y="2496983"/>
                  </a:cubicBezTo>
                  <a:cubicBezTo>
                    <a:pt x="1001365" y="2479723"/>
                    <a:pt x="1050972" y="2462462"/>
                    <a:pt x="1100578" y="2447667"/>
                  </a:cubicBezTo>
                  <a:cubicBezTo>
                    <a:pt x="1101818" y="2451366"/>
                    <a:pt x="1100578" y="2452599"/>
                    <a:pt x="1098098" y="2455065"/>
                  </a:cubicBezTo>
                  <a:cubicBezTo>
                    <a:pt x="1111740" y="2442735"/>
                    <a:pt x="1129102" y="2440270"/>
                    <a:pt x="1145224" y="2435338"/>
                  </a:cubicBezTo>
                  <a:cubicBezTo>
                    <a:pt x="1152665" y="2434105"/>
                    <a:pt x="1152665" y="2439037"/>
                    <a:pt x="1150185" y="2443968"/>
                  </a:cubicBezTo>
                  <a:cubicBezTo>
                    <a:pt x="1153905" y="2445201"/>
                    <a:pt x="1156386" y="2445201"/>
                    <a:pt x="1157626" y="2442735"/>
                  </a:cubicBezTo>
                  <a:cubicBezTo>
                    <a:pt x="1166307" y="2432872"/>
                    <a:pt x="1179949" y="2431639"/>
                    <a:pt x="1189870" y="2424242"/>
                  </a:cubicBezTo>
                  <a:cubicBezTo>
                    <a:pt x="1193590" y="2421776"/>
                    <a:pt x="1197311" y="2419310"/>
                    <a:pt x="1199791" y="2414379"/>
                  </a:cubicBezTo>
                  <a:cubicBezTo>
                    <a:pt x="1214673" y="2408214"/>
                    <a:pt x="1229555" y="2403283"/>
                    <a:pt x="1244437" y="2398351"/>
                  </a:cubicBezTo>
                  <a:lnTo>
                    <a:pt x="1244650" y="2398393"/>
                  </a:lnTo>
                  <a:lnTo>
                    <a:pt x="1274711" y="2386529"/>
                  </a:lnTo>
                  <a:lnTo>
                    <a:pt x="1384346" y="2342813"/>
                  </a:lnTo>
                  <a:lnTo>
                    <a:pt x="1390629" y="2338543"/>
                  </a:lnTo>
                  <a:cubicBezTo>
                    <a:pt x="1406702" y="2330981"/>
                    <a:pt x="1425249" y="2325939"/>
                    <a:pt x="1441322" y="2315856"/>
                  </a:cubicBezTo>
                  <a:cubicBezTo>
                    <a:pt x="1443795" y="2315856"/>
                    <a:pt x="1446268" y="2314596"/>
                    <a:pt x="1448741" y="2312075"/>
                  </a:cubicBezTo>
                  <a:cubicBezTo>
                    <a:pt x="1484597" y="2294430"/>
                    <a:pt x="1519217" y="2276785"/>
                    <a:pt x="1555074" y="2259139"/>
                  </a:cubicBezTo>
                  <a:cubicBezTo>
                    <a:pt x="1569911" y="2251577"/>
                    <a:pt x="1583512" y="2242754"/>
                    <a:pt x="1598349" y="2235192"/>
                  </a:cubicBezTo>
                  <a:cubicBezTo>
                    <a:pt x="1603295" y="2233931"/>
                    <a:pt x="1608240" y="2230150"/>
                    <a:pt x="1613186" y="2228890"/>
                  </a:cubicBezTo>
                  <a:lnTo>
                    <a:pt x="1617187" y="2226694"/>
                  </a:lnTo>
                  <a:lnTo>
                    <a:pt x="1618815" y="2225676"/>
                  </a:lnTo>
                  <a:lnTo>
                    <a:pt x="1618751" y="2225835"/>
                  </a:lnTo>
                  <a:lnTo>
                    <a:pt x="1619213" y="2225581"/>
                  </a:lnTo>
                  <a:lnTo>
                    <a:pt x="1623921" y="2228635"/>
                  </a:lnTo>
                  <a:lnTo>
                    <a:pt x="1712726" y="2173996"/>
                  </a:lnTo>
                  <a:lnTo>
                    <a:pt x="1713925" y="2172882"/>
                  </a:lnTo>
                  <a:lnTo>
                    <a:pt x="1718366" y="2170526"/>
                  </a:lnTo>
                  <a:lnTo>
                    <a:pt x="1793364" y="2124382"/>
                  </a:lnTo>
                  <a:cubicBezTo>
                    <a:pt x="1795840" y="2123121"/>
                    <a:pt x="1798315" y="2120601"/>
                    <a:pt x="1800791" y="2119340"/>
                  </a:cubicBezTo>
                  <a:lnTo>
                    <a:pt x="1804689" y="2116884"/>
                  </a:lnTo>
                  <a:lnTo>
                    <a:pt x="1801388" y="2116121"/>
                  </a:lnTo>
                  <a:cubicBezTo>
                    <a:pt x="1818603" y="2102284"/>
                    <a:pt x="1838279" y="2090963"/>
                    <a:pt x="1857954" y="2078384"/>
                  </a:cubicBezTo>
                  <a:lnTo>
                    <a:pt x="1879299" y="2064555"/>
                  </a:lnTo>
                  <a:lnTo>
                    <a:pt x="1886049" y="2059592"/>
                  </a:lnTo>
                  <a:cubicBezTo>
                    <a:pt x="1918228" y="2043820"/>
                    <a:pt x="1944219" y="2019555"/>
                    <a:pt x="1973922" y="2000143"/>
                  </a:cubicBezTo>
                  <a:cubicBezTo>
                    <a:pt x="1980111" y="1995290"/>
                    <a:pt x="1985061" y="1990437"/>
                    <a:pt x="1992487" y="1989224"/>
                  </a:cubicBezTo>
                  <a:close/>
                  <a:moveTo>
                    <a:pt x="2922776" y="1769866"/>
                  </a:moveTo>
                  <a:lnTo>
                    <a:pt x="2916360" y="1775832"/>
                  </a:lnTo>
                  <a:lnTo>
                    <a:pt x="2921071" y="1772674"/>
                  </a:lnTo>
                  <a:close/>
                  <a:moveTo>
                    <a:pt x="2933447" y="1751580"/>
                  </a:moveTo>
                  <a:lnTo>
                    <a:pt x="2930540" y="1757081"/>
                  </a:lnTo>
                  <a:lnTo>
                    <a:pt x="2932853" y="1753272"/>
                  </a:lnTo>
                  <a:close/>
                  <a:moveTo>
                    <a:pt x="2985542" y="1750209"/>
                  </a:moveTo>
                  <a:lnTo>
                    <a:pt x="2986062" y="1754440"/>
                  </a:lnTo>
                  <a:lnTo>
                    <a:pt x="2988755" y="1751734"/>
                  </a:lnTo>
                  <a:close/>
                  <a:moveTo>
                    <a:pt x="2936888" y="1737176"/>
                  </a:moveTo>
                  <a:lnTo>
                    <a:pt x="2937379" y="1740386"/>
                  </a:lnTo>
                  <a:lnTo>
                    <a:pt x="2937814" y="1739147"/>
                  </a:lnTo>
                  <a:close/>
                  <a:moveTo>
                    <a:pt x="2931613" y="1725953"/>
                  </a:moveTo>
                  <a:lnTo>
                    <a:pt x="2931162" y="1726601"/>
                  </a:lnTo>
                  <a:lnTo>
                    <a:pt x="2931955" y="1726681"/>
                  </a:lnTo>
                  <a:close/>
                  <a:moveTo>
                    <a:pt x="2925838" y="1701999"/>
                  </a:moveTo>
                  <a:lnTo>
                    <a:pt x="2917910" y="1724517"/>
                  </a:lnTo>
                  <a:lnTo>
                    <a:pt x="2913059" y="1741947"/>
                  </a:lnTo>
                  <a:lnTo>
                    <a:pt x="2922931" y="1712293"/>
                  </a:lnTo>
                  <a:close/>
                  <a:moveTo>
                    <a:pt x="3014708" y="1680007"/>
                  </a:moveTo>
                  <a:lnTo>
                    <a:pt x="3014243" y="1680674"/>
                  </a:lnTo>
                  <a:lnTo>
                    <a:pt x="3014431" y="1681138"/>
                  </a:lnTo>
                  <a:close/>
                  <a:moveTo>
                    <a:pt x="2957658" y="1626611"/>
                  </a:moveTo>
                  <a:lnTo>
                    <a:pt x="2955930" y="1627476"/>
                  </a:lnTo>
                  <a:lnTo>
                    <a:pt x="2955496" y="1630275"/>
                  </a:lnTo>
                  <a:close/>
                  <a:moveTo>
                    <a:pt x="2944376" y="1623112"/>
                  </a:moveTo>
                  <a:lnTo>
                    <a:pt x="2940313" y="1628108"/>
                  </a:lnTo>
                  <a:lnTo>
                    <a:pt x="2941988" y="1627097"/>
                  </a:lnTo>
                  <a:close/>
                  <a:moveTo>
                    <a:pt x="3219110" y="1614438"/>
                  </a:moveTo>
                  <a:lnTo>
                    <a:pt x="3218739" y="1614821"/>
                  </a:lnTo>
                  <a:lnTo>
                    <a:pt x="3219142" y="1614696"/>
                  </a:lnTo>
                  <a:close/>
                  <a:moveTo>
                    <a:pt x="3068038" y="1569489"/>
                  </a:moveTo>
                  <a:cubicBezTo>
                    <a:pt x="3055636" y="1580665"/>
                    <a:pt x="3049435" y="1593083"/>
                    <a:pt x="3048195" y="1606743"/>
                  </a:cubicBezTo>
                  <a:lnTo>
                    <a:pt x="3040265" y="1635096"/>
                  </a:lnTo>
                  <a:lnTo>
                    <a:pt x="3057064" y="1626107"/>
                  </a:lnTo>
                  <a:cubicBezTo>
                    <a:pt x="3063007" y="1620812"/>
                    <a:pt x="3068012" y="1614270"/>
                    <a:pt x="3072391" y="1607418"/>
                  </a:cubicBezTo>
                  <a:cubicBezTo>
                    <a:pt x="3074893" y="1604926"/>
                    <a:pt x="3077395" y="1602434"/>
                    <a:pt x="3081149" y="1603680"/>
                  </a:cubicBezTo>
                  <a:cubicBezTo>
                    <a:pt x="3087404" y="1606172"/>
                    <a:pt x="3077395" y="1612402"/>
                    <a:pt x="3082400" y="1616140"/>
                  </a:cubicBezTo>
                  <a:lnTo>
                    <a:pt x="3084315" y="1614120"/>
                  </a:lnTo>
                  <a:lnTo>
                    <a:pt x="3085401" y="1609226"/>
                  </a:lnTo>
                  <a:cubicBezTo>
                    <a:pt x="3091603" y="1599292"/>
                    <a:pt x="3096563" y="1589358"/>
                    <a:pt x="3099044" y="1578182"/>
                  </a:cubicBezTo>
                  <a:cubicBezTo>
                    <a:pt x="3095323" y="1580665"/>
                    <a:pt x="3092843" y="1585632"/>
                    <a:pt x="3089122" y="1589358"/>
                  </a:cubicBezTo>
                  <a:cubicBezTo>
                    <a:pt x="3086642" y="1593083"/>
                    <a:pt x="3081681" y="1599292"/>
                    <a:pt x="3080441" y="1588116"/>
                  </a:cubicBezTo>
                  <a:cubicBezTo>
                    <a:pt x="3079200" y="1583149"/>
                    <a:pt x="3076720" y="1585632"/>
                    <a:pt x="3075480" y="1586874"/>
                  </a:cubicBezTo>
                  <a:cubicBezTo>
                    <a:pt x="3074239" y="1586874"/>
                    <a:pt x="3072999" y="1589358"/>
                    <a:pt x="3070519" y="1589358"/>
                  </a:cubicBezTo>
                  <a:cubicBezTo>
                    <a:pt x="3068038" y="1593083"/>
                    <a:pt x="3064318" y="1600534"/>
                    <a:pt x="3059357" y="1596808"/>
                  </a:cubicBezTo>
                  <a:cubicBezTo>
                    <a:pt x="3054396" y="1593083"/>
                    <a:pt x="3059357" y="1586874"/>
                    <a:pt x="3061837" y="1581907"/>
                  </a:cubicBezTo>
                  <a:cubicBezTo>
                    <a:pt x="3063077" y="1579424"/>
                    <a:pt x="3066798" y="1575698"/>
                    <a:pt x="3068038" y="1569489"/>
                  </a:cubicBezTo>
                  <a:close/>
                  <a:moveTo>
                    <a:pt x="3422345" y="1541452"/>
                  </a:moveTo>
                  <a:lnTo>
                    <a:pt x="3408495" y="1558950"/>
                  </a:lnTo>
                  <a:cubicBezTo>
                    <a:pt x="3403473" y="1563931"/>
                    <a:pt x="3398452" y="1565176"/>
                    <a:pt x="3397196" y="1553968"/>
                  </a:cubicBezTo>
                  <a:lnTo>
                    <a:pt x="3383615" y="1571290"/>
                  </a:lnTo>
                  <a:lnTo>
                    <a:pt x="3392181" y="1567864"/>
                  </a:lnTo>
                  <a:cubicBezTo>
                    <a:pt x="3394203" y="1569109"/>
                    <a:pt x="3394514" y="1573775"/>
                    <a:pt x="3395137" y="1583108"/>
                  </a:cubicBezTo>
                  <a:cubicBezTo>
                    <a:pt x="3400737" y="1573153"/>
                    <a:pt x="3407582" y="1565375"/>
                    <a:pt x="3413804" y="1557287"/>
                  </a:cubicBezTo>
                  <a:close/>
                  <a:moveTo>
                    <a:pt x="3320141" y="1539343"/>
                  </a:moveTo>
                  <a:cubicBezTo>
                    <a:pt x="3313827" y="1551859"/>
                    <a:pt x="3303723" y="1563123"/>
                    <a:pt x="3291095" y="1574387"/>
                  </a:cubicBezTo>
                  <a:lnTo>
                    <a:pt x="3288298" y="1576916"/>
                  </a:lnTo>
                  <a:lnTo>
                    <a:pt x="3291340" y="1575023"/>
                  </a:lnTo>
                  <a:lnTo>
                    <a:pt x="3296599" y="1578166"/>
                  </a:lnTo>
                  <a:lnTo>
                    <a:pt x="3297409" y="1576890"/>
                  </a:lnTo>
                  <a:cubicBezTo>
                    <a:pt x="3301198" y="1561872"/>
                    <a:pt x="3316352" y="1553111"/>
                    <a:pt x="3320141" y="1539343"/>
                  </a:cubicBezTo>
                  <a:close/>
                  <a:moveTo>
                    <a:pt x="3260161" y="1522295"/>
                  </a:moveTo>
                  <a:lnTo>
                    <a:pt x="3260061" y="1522693"/>
                  </a:lnTo>
                  <a:lnTo>
                    <a:pt x="3261209" y="1523074"/>
                  </a:lnTo>
                  <a:close/>
                  <a:moveTo>
                    <a:pt x="3021496" y="1518115"/>
                  </a:moveTo>
                  <a:lnTo>
                    <a:pt x="3013746" y="1531699"/>
                  </a:lnTo>
                  <a:cubicBezTo>
                    <a:pt x="3008768" y="1539211"/>
                    <a:pt x="3002545" y="1546723"/>
                    <a:pt x="2998811" y="1556740"/>
                  </a:cubicBezTo>
                  <a:cubicBezTo>
                    <a:pt x="2993832" y="1569261"/>
                    <a:pt x="2981386" y="1576773"/>
                    <a:pt x="2973918" y="1586790"/>
                  </a:cubicBezTo>
                  <a:lnTo>
                    <a:pt x="2968119" y="1593920"/>
                  </a:lnTo>
                  <a:lnTo>
                    <a:pt x="2984943" y="1578182"/>
                  </a:lnTo>
                  <a:cubicBezTo>
                    <a:pt x="2987423" y="1576940"/>
                    <a:pt x="2988664" y="1574456"/>
                    <a:pt x="2989904" y="1573215"/>
                  </a:cubicBezTo>
                  <a:cubicBezTo>
                    <a:pt x="2999206" y="1554588"/>
                    <a:pt x="3010678" y="1536893"/>
                    <a:pt x="3021219" y="1518732"/>
                  </a:cubicBezTo>
                  <a:close/>
                  <a:moveTo>
                    <a:pt x="3179257" y="1500617"/>
                  </a:moveTo>
                  <a:lnTo>
                    <a:pt x="3178419" y="1502434"/>
                  </a:lnTo>
                  <a:lnTo>
                    <a:pt x="3179677" y="1501356"/>
                  </a:lnTo>
                  <a:lnTo>
                    <a:pt x="3179676" y="1501356"/>
                  </a:lnTo>
                  <a:close/>
                  <a:moveTo>
                    <a:pt x="3444900" y="1494190"/>
                  </a:moveTo>
                  <a:cubicBezTo>
                    <a:pt x="3436112" y="1496681"/>
                    <a:pt x="3434857" y="1501663"/>
                    <a:pt x="3434857" y="1507890"/>
                  </a:cubicBezTo>
                  <a:lnTo>
                    <a:pt x="3428491" y="1530058"/>
                  </a:lnTo>
                  <a:lnTo>
                    <a:pt x="3428738" y="1529599"/>
                  </a:lnTo>
                  <a:cubicBezTo>
                    <a:pt x="3429983" y="1526488"/>
                    <a:pt x="3430916" y="1522754"/>
                    <a:pt x="3432627" y="1519488"/>
                  </a:cubicBezTo>
                  <a:lnTo>
                    <a:pt x="3438889" y="1514138"/>
                  </a:lnTo>
                  <a:lnTo>
                    <a:pt x="3440820" y="1505243"/>
                  </a:lnTo>
                  <a:cubicBezTo>
                    <a:pt x="3442389" y="1501974"/>
                    <a:pt x="3444272" y="1498549"/>
                    <a:pt x="3444900" y="1494190"/>
                  </a:cubicBezTo>
                  <a:close/>
                  <a:moveTo>
                    <a:pt x="3091603" y="1476356"/>
                  </a:moveTo>
                  <a:lnTo>
                    <a:pt x="3088172" y="1480814"/>
                  </a:lnTo>
                  <a:lnTo>
                    <a:pt x="3090182" y="1478971"/>
                  </a:lnTo>
                  <a:close/>
                  <a:moveTo>
                    <a:pt x="3048707" y="1459392"/>
                  </a:moveTo>
                  <a:lnTo>
                    <a:pt x="3045706" y="1460295"/>
                  </a:lnTo>
                  <a:lnTo>
                    <a:pt x="3040812" y="1475126"/>
                  </a:lnTo>
                  <a:lnTo>
                    <a:pt x="3046954" y="1461455"/>
                  </a:lnTo>
                  <a:close/>
                  <a:moveTo>
                    <a:pt x="3311104" y="1454581"/>
                  </a:moveTo>
                  <a:lnTo>
                    <a:pt x="3305451" y="1455174"/>
                  </a:lnTo>
                  <a:lnTo>
                    <a:pt x="3305758" y="1455857"/>
                  </a:lnTo>
                  <a:cubicBezTo>
                    <a:pt x="3305285" y="1457556"/>
                    <a:pt x="3304654" y="1459409"/>
                    <a:pt x="3306545" y="1460645"/>
                  </a:cubicBezTo>
                  <a:close/>
                  <a:moveTo>
                    <a:pt x="3069984" y="1449645"/>
                  </a:moveTo>
                  <a:lnTo>
                    <a:pt x="3046276" y="1495934"/>
                  </a:lnTo>
                  <a:lnTo>
                    <a:pt x="3051118" y="1487291"/>
                  </a:lnTo>
                  <a:cubicBezTo>
                    <a:pt x="3057965" y="1477333"/>
                    <a:pt x="3062944" y="1466754"/>
                    <a:pt x="3067456" y="1455863"/>
                  </a:cubicBezTo>
                  <a:close/>
                  <a:moveTo>
                    <a:pt x="3216883" y="1449616"/>
                  </a:moveTo>
                  <a:lnTo>
                    <a:pt x="3215802" y="1450584"/>
                  </a:lnTo>
                  <a:lnTo>
                    <a:pt x="3214693" y="1453505"/>
                  </a:lnTo>
                  <a:close/>
                  <a:moveTo>
                    <a:pt x="3196459" y="1432392"/>
                  </a:moveTo>
                  <a:lnTo>
                    <a:pt x="3191838" y="1433707"/>
                  </a:lnTo>
                  <a:lnTo>
                    <a:pt x="3192061" y="1434136"/>
                  </a:lnTo>
                  <a:cubicBezTo>
                    <a:pt x="3194542" y="1434757"/>
                    <a:pt x="3195472" y="1434136"/>
                    <a:pt x="3196092" y="1433049"/>
                  </a:cubicBezTo>
                  <a:close/>
                  <a:moveTo>
                    <a:pt x="3347891" y="1421379"/>
                  </a:moveTo>
                  <a:lnTo>
                    <a:pt x="3347434" y="1421962"/>
                  </a:lnTo>
                  <a:lnTo>
                    <a:pt x="3347822" y="1421730"/>
                  </a:lnTo>
                  <a:close/>
                  <a:moveTo>
                    <a:pt x="3187969" y="1419206"/>
                  </a:moveTo>
                  <a:lnTo>
                    <a:pt x="3184921" y="1425024"/>
                  </a:lnTo>
                  <a:lnTo>
                    <a:pt x="3185860" y="1423891"/>
                  </a:lnTo>
                  <a:close/>
                  <a:moveTo>
                    <a:pt x="3078678" y="1419097"/>
                  </a:moveTo>
                  <a:lnTo>
                    <a:pt x="3077621" y="1420278"/>
                  </a:lnTo>
                  <a:lnTo>
                    <a:pt x="3080547" y="1423665"/>
                  </a:lnTo>
                  <a:lnTo>
                    <a:pt x="3080993" y="1422569"/>
                  </a:lnTo>
                  <a:close/>
                  <a:moveTo>
                    <a:pt x="3366607" y="1399267"/>
                  </a:moveTo>
                  <a:lnTo>
                    <a:pt x="3361053" y="1401391"/>
                  </a:lnTo>
                  <a:lnTo>
                    <a:pt x="3360741" y="1402582"/>
                  </a:lnTo>
                  <a:close/>
                  <a:moveTo>
                    <a:pt x="3108974" y="1384077"/>
                  </a:moveTo>
                  <a:lnTo>
                    <a:pt x="3108349" y="1385948"/>
                  </a:lnTo>
                  <a:lnTo>
                    <a:pt x="3097513" y="1398055"/>
                  </a:lnTo>
                  <a:lnTo>
                    <a:pt x="3110867" y="1386474"/>
                  </a:lnTo>
                  <a:lnTo>
                    <a:pt x="3113146" y="1385145"/>
                  </a:lnTo>
                  <a:close/>
                  <a:moveTo>
                    <a:pt x="3131665" y="1359136"/>
                  </a:moveTo>
                  <a:cubicBezTo>
                    <a:pt x="3129158" y="1361484"/>
                    <a:pt x="3127591" y="1365868"/>
                    <a:pt x="3125083" y="1368999"/>
                  </a:cubicBezTo>
                  <a:lnTo>
                    <a:pt x="3124107" y="1371435"/>
                  </a:lnTo>
                  <a:lnTo>
                    <a:pt x="3133496" y="1359488"/>
                  </a:lnTo>
                  <a:close/>
                  <a:moveTo>
                    <a:pt x="3112551" y="1356325"/>
                  </a:moveTo>
                  <a:lnTo>
                    <a:pt x="3113337" y="1357338"/>
                  </a:lnTo>
                  <a:lnTo>
                    <a:pt x="3114278" y="1358770"/>
                  </a:lnTo>
                  <a:lnTo>
                    <a:pt x="3113799" y="1356475"/>
                  </a:lnTo>
                  <a:close/>
                  <a:moveTo>
                    <a:pt x="3253311" y="1354687"/>
                  </a:moveTo>
                  <a:lnTo>
                    <a:pt x="3252555" y="1355736"/>
                  </a:lnTo>
                  <a:lnTo>
                    <a:pt x="3253052" y="1355117"/>
                  </a:lnTo>
                  <a:close/>
                  <a:moveTo>
                    <a:pt x="66142" y="1347062"/>
                  </a:moveTo>
                  <a:lnTo>
                    <a:pt x="61860" y="1353852"/>
                  </a:lnTo>
                  <a:lnTo>
                    <a:pt x="60557" y="1357047"/>
                  </a:lnTo>
                  <a:lnTo>
                    <a:pt x="62689" y="1354387"/>
                  </a:lnTo>
                  <a:close/>
                  <a:moveTo>
                    <a:pt x="3407581" y="1340432"/>
                  </a:moveTo>
                  <a:lnTo>
                    <a:pt x="3407684" y="1342980"/>
                  </a:lnTo>
                  <a:lnTo>
                    <a:pt x="3408494" y="1342186"/>
                  </a:lnTo>
                  <a:close/>
                  <a:moveTo>
                    <a:pt x="3340217" y="1340108"/>
                  </a:moveTo>
                  <a:lnTo>
                    <a:pt x="3338570" y="1341407"/>
                  </a:lnTo>
                  <a:cubicBezTo>
                    <a:pt x="3335442" y="1347637"/>
                    <a:pt x="3333878" y="1355113"/>
                    <a:pt x="3331376" y="1361966"/>
                  </a:cubicBezTo>
                  <a:cubicBezTo>
                    <a:pt x="3328874" y="1366949"/>
                    <a:pt x="3326372" y="1373179"/>
                    <a:pt x="3323869" y="1381901"/>
                  </a:cubicBezTo>
                  <a:lnTo>
                    <a:pt x="3330678" y="1368861"/>
                  </a:lnTo>
                  <a:close/>
                  <a:moveTo>
                    <a:pt x="3194267" y="1332955"/>
                  </a:moveTo>
                  <a:lnTo>
                    <a:pt x="3193677" y="1333899"/>
                  </a:lnTo>
                  <a:lnTo>
                    <a:pt x="3195458" y="1335650"/>
                  </a:lnTo>
                  <a:close/>
                  <a:moveTo>
                    <a:pt x="3775800" y="1330160"/>
                  </a:moveTo>
                  <a:lnTo>
                    <a:pt x="3776663" y="1331878"/>
                  </a:lnTo>
                  <a:lnTo>
                    <a:pt x="3776836" y="1331740"/>
                  </a:lnTo>
                  <a:close/>
                  <a:moveTo>
                    <a:pt x="338537" y="1329138"/>
                  </a:moveTo>
                  <a:lnTo>
                    <a:pt x="338309" y="1329176"/>
                  </a:lnTo>
                  <a:lnTo>
                    <a:pt x="338250" y="1329324"/>
                  </a:lnTo>
                  <a:lnTo>
                    <a:pt x="334550" y="1331725"/>
                  </a:lnTo>
                  <a:lnTo>
                    <a:pt x="330208" y="1333170"/>
                  </a:lnTo>
                  <a:cubicBezTo>
                    <a:pt x="326458" y="1334418"/>
                    <a:pt x="323958" y="1336914"/>
                    <a:pt x="322707" y="1339410"/>
                  </a:cubicBezTo>
                  <a:lnTo>
                    <a:pt x="325217" y="1337782"/>
                  </a:lnTo>
                  <a:lnTo>
                    <a:pt x="328109" y="1334977"/>
                  </a:lnTo>
                  <a:lnTo>
                    <a:pt x="333530" y="1332387"/>
                  </a:lnTo>
                  <a:lnTo>
                    <a:pt x="334550" y="1331725"/>
                  </a:lnTo>
                  <a:lnTo>
                    <a:pt x="335754" y="1331324"/>
                  </a:lnTo>
                  <a:lnTo>
                    <a:pt x="337849" y="1330323"/>
                  </a:lnTo>
                  <a:lnTo>
                    <a:pt x="338250" y="1329324"/>
                  </a:lnTo>
                  <a:close/>
                  <a:moveTo>
                    <a:pt x="3407463" y="1327030"/>
                  </a:moveTo>
                  <a:lnTo>
                    <a:pt x="3407070" y="1327858"/>
                  </a:lnTo>
                  <a:lnTo>
                    <a:pt x="3407079" y="1328084"/>
                  </a:lnTo>
                  <a:close/>
                  <a:moveTo>
                    <a:pt x="3777320" y="1322989"/>
                  </a:moveTo>
                  <a:lnTo>
                    <a:pt x="3776663" y="1324395"/>
                  </a:lnTo>
                  <a:cubicBezTo>
                    <a:pt x="3776036" y="1325642"/>
                    <a:pt x="3775096" y="1326889"/>
                    <a:pt x="3774783" y="1328136"/>
                  </a:cubicBezTo>
                  <a:lnTo>
                    <a:pt x="3775256" y="1329078"/>
                  </a:lnTo>
                  <a:close/>
                  <a:moveTo>
                    <a:pt x="3200498" y="1320327"/>
                  </a:moveTo>
                  <a:lnTo>
                    <a:pt x="3194183" y="1325058"/>
                  </a:lnTo>
                  <a:lnTo>
                    <a:pt x="3194267" y="1325487"/>
                  </a:lnTo>
                  <a:cubicBezTo>
                    <a:pt x="3196757" y="1326109"/>
                    <a:pt x="3198313" y="1324864"/>
                    <a:pt x="3199869" y="1323464"/>
                  </a:cubicBezTo>
                  <a:lnTo>
                    <a:pt x="3201899" y="1322393"/>
                  </a:lnTo>
                  <a:close/>
                  <a:moveTo>
                    <a:pt x="466347" y="1314406"/>
                  </a:moveTo>
                  <a:lnTo>
                    <a:pt x="453038" y="1321595"/>
                  </a:lnTo>
                  <a:lnTo>
                    <a:pt x="449808" y="1329528"/>
                  </a:lnTo>
                  <a:cubicBezTo>
                    <a:pt x="456624" y="1325760"/>
                    <a:pt x="463440" y="1322934"/>
                    <a:pt x="469791" y="1319794"/>
                  </a:cubicBezTo>
                  <a:lnTo>
                    <a:pt x="470345" y="1319420"/>
                  </a:lnTo>
                  <a:close/>
                  <a:moveTo>
                    <a:pt x="335504" y="1307514"/>
                  </a:moveTo>
                  <a:lnTo>
                    <a:pt x="323958" y="1316945"/>
                  </a:lnTo>
                  <a:lnTo>
                    <a:pt x="325601" y="1318387"/>
                  </a:lnTo>
                  <a:lnTo>
                    <a:pt x="331371" y="1314157"/>
                  </a:lnTo>
                  <a:close/>
                  <a:moveTo>
                    <a:pt x="3278277" y="1302858"/>
                  </a:moveTo>
                  <a:lnTo>
                    <a:pt x="3277668" y="1306461"/>
                  </a:lnTo>
                  <a:lnTo>
                    <a:pt x="3278297" y="1304598"/>
                  </a:lnTo>
                  <a:close/>
                  <a:moveTo>
                    <a:pt x="175234" y="1300571"/>
                  </a:moveTo>
                  <a:lnTo>
                    <a:pt x="169663" y="1308854"/>
                  </a:lnTo>
                  <a:lnTo>
                    <a:pt x="171290" y="1308365"/>
                  </a:lnTo>
                  <a:close/>
                  <a:moveTo>
                    <a:pt x="3187771" y="1300117"/>
                  </a:moveTo>
                  <a:cubicBezTo>
                    <a:pt x="3176487" y="1321407"/>
                    <a:pt x="3160188" y="1337689"/>
                    <a:pt x="3151412" y="1356475"/>
                  </a:cubicBezTo>
                  <a:lnTo>
                    <a:pt x="3145650" y="1360311"/>
                  </a:lnTo>
                  <a:lnTo>
                    <a:pt x="3146966" y="1364071"/>
                  </a:lnTo>
                  <a:cubicBezTo>
                    <a:pt x="3153190" y="1351002"/>
                    <a:pt x="3160970" y="1339800"/>
                    <a:pt x="3169216" y="1329065"/>
                  </a:cubicBezTo>
                  <a:lnTo>
                    <a:pt x="3187771" y="1305211"/>
                  </a:lnTo>
                  <a:close/>
                  <a:moveTo>
                    <a:pt x="3477559" y="1299354"/>
                  </a:moveTo>
                  <a:lnTo>
                    <a:pt x="3475189" y="1300770"/>
                  </a:lnTo>
                  <a:lnTo>
                    <a:pt x="3467806" y="1307627"/>
                  </a:lnTo>
                  <a:close/>
                  <a:moveTo>
                    <a:pt x="3480538" y="1296144"/>
                  </a:moveTo>
                  <a:lnTo>
                    <a:pt x="3480358" y="1296980"/>
                  </a:lnTo>
                  <a:lnTo>
                    <a:pt x="3481305" y="1296177"/>
                  </a:lnTo>
                  <a:close/>
                  <a:moveTo>
                    <a:pt x="512117" y="1292071"/>
                  </a:moveTo>
                  <a:cubicBezTo>
                    <a:pt x="505932" y="1292071"/>
                    <a:pt x="504695" y="1293312"/>
                    <a:pt x="502221" y="1298275"/>
                  </a:cubicBezTo>
                  <a:lnTo>
                    <a:pt x="499658" y="1301204"/>
                  </a:lnTo>
                  <a:lnTo>
                    <a:pt x="500618" y="1303151"/>
                  </a:lnTo>
                  <a:lnTo>
                    <a:pt x="504405" y="1300913"/>
                  </a:lnTo>
                  <a:close/>
                  <a:moveTo>
                    <a:pt x="762775" y="1291671"/>
                  </a:moveTo>
                  <a:lnTo>
                    <a:pt x="760635" y="1293385"/>
                  </a:lnTo>
                  <a:cubicBezTo>
                    <a:pt x="759391" y="1294630"/>
                    <a:pt x="756902" y="1294630"/>
                    <a:pt x="758146" y="1297120"/>
                  </a:cubicBezTo>
                  <a:lnTo>
                    <a:pt x="760692" y="1296610"/>
                  </a:lnTo>
                  <a:close/>
                  <a:moveTo>
                    <a:pt x="3719332" y="1288539"/>
                  </a:moveTo>
                  <a:lnTo>
                    <a:pt x="3717682" y="1291220"/>
                  </a:lnTo>
                  <a:lnTo>
                    <a:pt x="3716736" y="1293340"/>
                  </a:lnTo>
                  <a:close/>
                  <a:moveTo>
                    <a:pt x="3422585" y="1287512"/>
                  </a:moveTo>
                  <a:lnTo>
                    <a:pt x="3423452" y="1289369"/>
                  </a:lnTo>
                  <a:lnTo>
                    <a:pt x="3422360" y="1296221"/>
                  </a:lnTo>
                  <a:lnTo>
                    <a:pt x="3423482" y="1293966"/>
                  </a:lnTo>
                  <a:cubicBezTo>
                    <a:pt x="3423482" y="1292725"/>
                    <a:pt x="3424718" y="1290552"/>
                    <a:pt x="3424717" y="1288690"/>
                  </a:cubicBezTo>
                  <a:close/>
                  <a:moveTo>
                    <a:pt x="3470978" y="1286964"/>
                  </a:moveTo>
                  <a:lnTo>
                    <a:pt x="3470194" y="1288203"/>
                  </a:lnTo>
                  <a:lnTo>
                    <a:pt x="3470276" y="1288222"/>
                  </a:lnTo>
                  <a:close/>
                  <a:moveTo>
                    <a:pt x="420864" y="1285765"/>
                  </a:moveTo>
                  <a:lnTo>
                    <a:pt x="394452" y="1297953"/>
                  </a:lnTo>
                  <a:lnTo>
                    <a:pt x="395213" y="1299473"/>
                  </a:lnTo>
                  <a:cubicBezTo>
                    <a:pt x="395213" y="1301969"/>
                    <a:pt x="392713" y="1303217"/>
                    <a:pt x="388962" y="1304465"/>
                  </a:cubicBezTo>
                  <a:cubicBezTo>
                    <a:pt x="392712" y="1303217"/>
                    <a:pt x="395525" y="1301345"/>
                    <a:pt x="398025" y="1300097"/>
                  </a:cubicBezTo>
                  <a:lnTo>
                    <a:pt x="398803" y="1300029"/>
                  </a:lnTo>
                  <a:lnTo>
                    <a:pt x="407968" y="1293020"/>
                  </a:lnTo>
                  <a:cubicBezTo>
                    <a:pt x="412474" y="1290812"/>
                    <a:pt x="417135" y="1288919"/>
                    <a:pt x="420864" y="1285765"/>
                  </a:cubicBezTo>
                  <a:close/>
                  <a:moveTo>
                    <a:pt x="129929" y="1284661"/>
                  </a:moveTo>
                  <a:lnTo>
                    <a:pt x="129412" y="1284971"/>
                  </a:lnTo>
                  <a:lnTo>
                    <a:pt x="125986" y="1294028"/>
                  </a:lnTo>
                  <a:cubicBezTo>
                    <a:pt x="117184" y="1302753"/>
                    <a:pt x="107125" y="1310231"/>
                    <a:pt x="93294" y="1310231"/>
                  </a:cubicBezTo>
                  <a:cubicBezTo>
                    <a:pt x="90780" y="1310231"/>
                    <a:pt x="87007" y="1310231"/>
                    <a:pt x="84493" y="1313970"/>
                  </a:cubicBezTo>
                  <a:cubicBezTo>
                    <a:pt x="93294" y="1311477"/>
                    <a:pt x="100839" y="1310231"/>
                    <a:pt x="109640" y="1307738"/>
                  </a:cubicBezTo>
                  <a:cubicBezTo>
                    <a:pt x="111526" y="1307115"/>
                    <a:pt x="113727" y="1305869"/>
                    <a:pt x="115927" y="1305713"/>
                  </a:cubicBezTo>
                  <a:lnTo>
                    <a:pt x="116205" y="1305912"/>
                  </a:lnTo>
                  <a:lnTo>
                    <a:pt x="123708" y="1300778"/>
                  </a:lnTo>
                  <a:cubicBezTo>
                    <a:pt x="128685" y="1297059"/>
                    <a:pt x="132417" y="1292100"/>
                    <a:pt x="129929" y="1284661"/>
                  </a:cubicBezTo>
                  <a:close/>
                  <a:moveTo>
                    <a:pt x="3385918" y="1282984"/>
                  </a:moveTo>
                  <a:lnTo>
                    <a:pt x="3358901" y="1323341"/>
                  </a:lnTo>
                  <a:lnTo>
                    <a:pt x="3357239" y="1325548"/>
                  </a:lnTo>
                  <a:lnTo>
                    <a:pt x="3359790" y="1324422"/>
                  </a:lnTo>
                  <a:cubicBezTo>
                    <a:pt x="3370969" y="1314296"/>
                    <a:pt x="3371896" y="1296139"/>
                    <a:pt x="3383942" y="1287759"/>
                  </a:cubicBezTo>
                  <a:close/>
                  <a:moveTo>
                    <a:pt x="3278042" y="1282583"/>
                  </a:moveTo>
                  <a:lnTo>
                    <a:pt x="3277949" y="1282706"/>
                  </a:lnTo>
                  <a:lnTo>
                    <a:pt x="3278045" y="1282830"/>
                  </a:lnTo>
                  <a:close/>
                  <a:moveTo>
                    <a:pt x="194627" y="1282181"/>
                  </a:moveTo>
                  <a:lnTo>
                    <a:pt x="187038" y="1286084"/>
                  </a:lnTo>
                  <a:lnTo>
                    <a:pt x="182822" y="1290786"/>
                  </a:lnTo>
                  <a:lnTo>
                    <a:pt x="192006" y="1284987"/>
                  </a:lnTo>
                  <a:close/>
                  <a:moveTo>
                    <a:pt x="3257982" y="1281330"/>
                  </a:moveTo>
                  <a:lnTo>
                    <a:pt x="3255197" y="1283016"/>
                  </a:lnTo>
                  <a:lnTo>
                    <a:pt x="3258027" y="1284627"/>
                  </a:lnTo>
                  <a:close/>
                  <a:moveTo>
                    <a:pt x="361044" y="1279266"/>
                  </a:moveTo>
                  <a:lnTo>
                    <a:pt x="345991" y="1288396"/>
                  </a:lnTo>
                  <a:cubicBezTo>
                    <a:pt x="340209" y="1291360"/>
                    <a:pt x="334584" y="1294480"/>
                    <a:pt x="330208" y="1299473"/>
                  </a:cubicBezTo>
                  <a:lnTo>
                    <a:pt x="332861" y="1299142"/>
                  </a:lnTo>
                  <a:lnTo>
                    <a:pt x="343801" y="1290812"/>
                  </a:lnTo>
                  <a:cubicBezTo>
                    <a:pt x="346909" y="1288288"/>
                    <a:pt x="350327" y="1286711"/>
                    <a:pt x="353589" y="1284976"/>
                  </a:cubicBezTo>
                  <a:close/>
                  <a:moveTo>
                    <a:pt x="371174" y="1278376"/>
                  </a:moveTo>
                  <a:lnTo>
                    <a:pt x="372389" y="1279455"/>
                  </a:lnTo>
                  <a:cubicBezTo>
                    <a:pt x="372389" y="1279455"/>
                    <a:pt x="372389" y="1280717"/>
                    <a:pt x="373632" y="1280717"/>
                  </a:cubicBezTo>
                  <a:lnTo>
                    <a:pt x="375878" y="1278963"/>
                  </a:lnTo>
                  <a:close/>
                  <a:moveTo>
                    <a:pt x="3245444" y="1276321"/>
                  </a:moveTo>
                  <a:lnTo>
                    <a:pt x="3243916" y="1277286"/>
                  </a:lnTo>
                  <a:lnTo>
                    <a:pt x="3245048" y="1277241"/>
                  </a:lnTo>
                  <a:lnTo>
                    <a:pt x="3245593" y="1277551"/>
                  </a:lnTo>
                  <a:close/>
                  <a:moveTo>
                    <a:pt x="3232907" y="1275068"/>
                  </a:moveTo>
                  <a:lnTo>
                    <a:pt x="3232658" y="1275356"/>
                  </a:lnTo>
                  <a:lnTo>
                    <a:pt x="3232688" y="1275506"/>
                  </a:lnTo>
                  <a:close/>
                  <a:moveTo>
                    <a:pt x="738007" y="1270742"/>
                  </a:moveTo>
                  <a:lnTo>
                    <a:pt x="740728" y="1273464"/>
                  </a:lnTo>
                  <a:cubicBezTo>
                    <a:pt x="739483" y="1273464"/>
                    <a:pt x="738239" y="1275954"/>
                    <a:pt x="740728" y="1277199"/>
                  </a:cubicBezTo>
                  <a:lnTo>
                    <a:pt x="743371" y="1275436"/>
                  </a:lnTo>
                  <a:lnTo>
                    <a:pt x="740626" y="1272262"/>
                  </a:lnTo>
                  <a:close/>
                  <a:moveTo>
                    <a:pt x="730059" y="1266949"/>
                  </a:moveTo>
                  <a:lnTo>
                    <a:pt x="729530" y="1269729"/>
                  </a:lnTo>
                  <a:lnTo>
                    <a:pt x="733973" y="1268840"/>
                  </a:lnTo>
                  <a:lnTo>
                    <a:pt x="733219" y="1268499"/>
                  </a:lnTo>
                  <a:close/>
                  <a:moveTo>
                    <a:pt x="3395063" y="1255480"/>
                  </a:moveTo>
                  <a:lnTo>
                    <a:pt x="3387198" y="1257850"/>
                  </a:lnTo>
                  <a:lnTo>
                    <a:pt x="3391118" y="1264470"/>
                  </a:lnTo>
                  <a:lnTo>
                    <a:pt x="3389626" y="1274026"/>
                  </a:lnTo>
                  <a:lnTo>
                    <a:pt x="3390429" y="1272085"/>
                  </a:lnTo>
                  <a:cubicBezTo>
                    <a:pt x="3391047" y="1266343"/>
                    <a:pt x="3391356" y="1260446"/>
                    <a:pt x="3395063" y="1255480"/>
                  </a:cubicBezTo>
                  <a:close/>
                  <a:moveTo>
                    <a:pt x="3432617" y="1254666"/>
                  </a:moveTo>
                  <a:lnTo>
                    <a:pt x="3421458" y="1274749"/>
                  </a:lnTo>
                  <a:cubicBezTo>
                    <a:pt x="3420207" y="1275995"/>
                    <a:pt x="3416454" y="1277241"/>
                    <a:pt x="3418956" y="1279733"/>
                  </a:cubicBezTo>
                  <a:lnTo>
                    <a:pt x="3419112" y="1280067"/>
                  </a:lnTo>
                  <a:lnTo>
                    <a:pt x="3419775" y="1279068"/>
                  </a:lnTo>
                  <a:cubicBezTo>
                    <a:pt x="3427188" y="1272240"/>
                    <a:pt x="3430895" y="1264170"/>
                    <a:pt x="3432594" y="1255480"/>
                  </a:cubicBezTo>
                  <a:close/>
                  <a:moveTo>
                    <a:pt x="389925" y="1253581"/>
                  </a:moveTo>
                  <a:lnTo>
                    <a:pt x="388962" y="1254543"/>
                  </a:lnTo>
                  <a:lnTo>
                    <a:pt x="389341" y="1254921"/>
                  </a:lnTo>
                  <a:close/>
                  <a:moveTo>
                    <a:pt x="3811796" y="1249869"/>
                  </a:moveTo>
                  <a:lnTo>
                    <a:pt x="3801739" y="1270762"/>
                  </a:lnTo>
                  <a:lnTo>
                    <a:pt x="3788891" y="1298241"/>
                  </a:lnTo>
                  <a:lnTo>
                    <a:pt x="3803820" y="1266868"/>
                  </a:lnTo>
                  <a:close/>
                  <a:moveTo>
                    <a:pt x="3386414" y="1244306"/>
                  </a:moveTo>
                  <a:lnTo>
                    <a:pt x="3384781" y="1245947"/>
                  </a:lnTo>
                  <a:lnTo>
                    <a:pt x="3383924" y="1248584"/>
                  </a:lnTo>
                  <a:lnTo>
                    <a:pt x="3383924" y="1252275"/>
                  </a:lnTo>
                  <a:lnTo>
                    <a:pt x="3384097" y="1251290"/>
                  </a:lnTo>
                  <a:cubicBezTo>
                    <a:pt x="3385487" y="1248962"/>
                    <a:pt x="3387032" y="1246789"/>
                    <a:pt x="3386414" y="1244306"/>
                  </a:cubicBezTo>
                  <a:close/>
                  <a:moveTo>
                    <a:pt x="808529" y="1238395"/>
                  </a:moveTo>
                  <a:lnTo>
                    <a:pt x="805635" y="1239059"/>
                  </a:lnTo>
                  <a:lnTo>
                    <a:pt x="807914" y="1239849"/>
                  </a:lnTo>
                  <a:cubicBezTo>
                    <a:pt x="809780" y="1241094"/>
                    <a:pt x="811647" y="1240471"/>
                    <a:pt x="813202" y="1238915"/>
                  </a:cubicBezTo>
                  <a:lnTo>
                    <a:pt x="813293" y="1238741"/>
                  </a:lnTo>
                  <a:close/>
                  <a:moveTo>
                    <a:pt x="427842" y="1236258"/>
                  </a:moveTo>
                  <a:lnTo>
                    <a:pt x="426899" y="1236826"/>
                  </a:lnTo>
                  <a:lnTo>
                    <a:pt x="422107" y="1244123"/>
                  </a:lnTo>
                  <a:lnTo>
                    <a:pt x="431197" y="1236946"/>
                  </a:lnTo>
                  <a:close/>
                  <a:moveTo>
                    <a:pt x="411392" y="1235564"/>
                  </a:moveTo>
                  <a:lnTo>
                    <a:pt x="408359" y="1237836"/>
                  </a:lnTo>
                  <a:lnTo>
                    <a:pt x="408434" y="1237814"/>
                  </a:lnTo>
                  <a:cubicBezTo>
                    <a:pt x="409677" y="1237183"/>
                    <a:pt x="411541" y="1236867"/>
                    <a:pt x="412318" y="1236394"/>
                  </a:cubicBezTo>
                  <a:close/>
                  <a:moveTo>
                    <a:pt x="175964" y="1231350"/>
                  </a:moveTo>
                  <a:lnTo>
                    <a:pt x="169317" y="1232233"/>
                  </a:lnTo>
                  <a:lnTo>
                    <a:pt x="158678" y="1240436"/>
                  </a:lnTo>
                  <a:cubicBezTo>
                    <a:pt x="143589" y="1250407"/>
                    <a:pt x="133530" y="1265363"/>
                    <a:pt x="119699" y="1277826"/>
                  </a:cubicBezTo>
                  <a:cubicBezTo>
                    <a:pt x="114670" y="1282811"/>
                    <a:pt x="109640" y="1286550"/>
                    <a:pt x="104611" y="1292782"/>
                  </a:cubicBezTo>
                  <a:cubicBezTo>
                    <a:pt x="109640" y="1286550"/>
                    <a:pt x="114670" y="1282811"/>
                    <a:pt x="122214" y="1279073"/>
                  </a:cubicBezTo>
                  <a:lnTo>
                    <a:pt x="122744" y="1279423"/>
                  </a:lnTo>
                  <a:lnTo>
                    <a:pt x="128685" y="1273503"/>
                  </a:lnTo>
                  <a:cubicBezTo>
                    <a:pt x="139882" y="1266064"/>
                    <a:pt x="146103" y="1251187"/>
                    <a:pt x="158545" y="1244988"/>
                  </a:cubicBezTo>
                  <a:cubicBezTo>
                    <a:pt x="163522" y="1241269"/>
                    <a:pt x="169743" y="1236310"/>
                    <a:pt x="175964" y="1231350"/>
                  </a:cubicBezTo>
                  <a:close/>
                  <a:moveTo>
                    <a:pt x="732494" y="1230973"/>
                  </a:moveTo>
                  <a:lnTo>
                    <a:pt x="727892" y="1235168"/>
                  </a:lnTo>
                  <a:lnTo>
                    <a:pt x="732491" y="1231544"/>
                  </a:lnTo>
                  <a:lnTo>
                    <a:pt x="732317" y="1231420"/>
                  </a:lnTo>
                  <a:close/>
                  <a:moveTo>
                    <a:pt x="435779" y="1230242"/>
                  </a:moveTo>
                  <a:lnTo>
                    <a:pt x="435065" y="1230532"/>
                  </a:lnTo>
                  <a:lnTo>
                    <a:pt x="434901" y="1231364"/>
                  </a:lnTo>
                  <a:lnTo>
                    <a:pt x="436618" y="1230552"/>
                  </a:lnTo>
                  <a:close/>
                  <a:moveTo>
                    <a:pt x="258081" y="1230111"/>
                  </a:moveTo>
                  <a:cubicBezTo>
                    <a:pt x="248127" y="1233830"/>
                    <a:pt x="240662" y="1240029"/>
                    <a:pt x="235685" y="1247468"/>
                  </a:cubicBezTo>
                  <a:lnTo>
                    <a:pt x="226825" y="1257902"/>
                  </a:lnTo>
                  <a:lnTo>
                    <a:pt x="236295" y="1257351"/>
                  </a:lnTo>
                  <a:cubicBezTo>
                    <a:pt x="241452" y="1255791"/>
                    <a:pt x="246452" y="1253295"/>
                    <a:pt x="251452" y="1250799"/>
                  </a:cubicBezTo>
                  <a:cubicBezTo>
                    <a:pt x="252702" y="1249551"/>
                    <a:pt x="255203" y="1248303"/>
                    <a:pt x="257703" y="1250799"/>
                  </a:cubicBezTo>
                  <a:cubicBezTo>
                    <a:pt x="260203" y="1254543"/>
                    <a:pt x="252702" y="1255791"/>
                    <a:pt x="255203" y="1258287"/>
                  </a:cubicBezTo>
                  <a:lnTo>
                    <a:pt x="269434" y="1250169"/>
                  </a:lnTo>
                  <a:lnTo>
                    <a:pt x="275499" y="1244988"/>
                  </a:lnTo>
                  <a:cubicBezTo>
                    <a:pt x="271767" y="1244988"/>
                    <a:pt x="270522" y="1247468"/>
                    <a:pt x="266790" y="1248707"/>
                  </a:cubicBezTo>
                  <a:cubicBezTo>
                    <a:pt x="264301" y="1249947"/>
                    <a:pt x="259325" y="1252427"/>
                    <a:pt x="261813" y="1244988"/>
                  </a:cubicBezTo>
                  <a:cubicBezTo>
                    <a:pt x="261813" y="1242509"/>
                    <a:pt x="259325" y="1243748"/>
                    <a:pt x="259325" y="1243748"/>
                  </a:cubicBezTo>
                  <a:cubicBezTo>
                    <a:pt x="258081" y="1243748"/>
                    <a:pt x="255592" y="1243748"/>
                    <a:pt x="255592" y="1243748"/>
                  </a:cubicBezTo>
                  <a:cubicBezTo>
                    <a:pt x="251860" y="1244988"/>
                    <a:pt x="248127" y="1247468"/>
                    <a:pt x="245639" y="1244988"/>
                  </a:cubicBezTo>
                  <a:cubicBezTo>
                    <a:pt x="244394" y="1240029"/>
                    <a:pt x="249371" y="1238789"/>
                    <a:pt x="251860" y="1236310"/>
                  </a:cubicBezTo>
                  <a:cubicBezTo>
                    <a:pt x="254348" y="1235070"/>
                    <a:pt x="256836" y="1233830"/>
                    <a:pt x="258081" y="1230111"/>
                  </a:cubicBezTo>
                  <a:close/>
                  <a:moveTo>
                    <a:pt x="3698672" y="1227735"/>
                  </a:moveTo>
                  <a:lnTo>
                    <a:pt x="3698795" y="1229697"/>
                  </a:lnTo>
                  <a:lnTo>
                    <a:pt x="3679969" y="1265065"/>
                  </a:lnTo>
                  <a:lnTo>
                    <a:pt x="3694391" y="1238466"/>
                  </a:lnTo>
                  <a:lnTo>
                    <a:pt x="3699856" y="1229134"/>
                  </a:lnTo>
                  <a:close/>
                  <a:moveTo>
                    <a:pt x="3433567" y="1227414"/>
                  </a:moveTo>
                  <a:lnTo>
                    <a:pt x="3432400" y="1229064"/>
                  </a:lnTo>
                  <a:lnTo>
                    <a:pt x="3431808" y="1229054"/>
                  </a:lnTo>
                  <a:lnTo>
                    <a:pt x="3433044" y="1239549"/>
                  </a:lnTo>
                  <a:lnTo>
                    <a:pt x="3433366" y="1228167"/>
                  </a:lnTo>
                  <a:close/>
                  <a:moveTo>
                    <a:pt x="3359715" y="1227374"/>
                  </a:moveTo>
                  <a:lnTo>
                    <a:pt x="3352647" y="1233748"/>
                  </a:lnTo>
                  <a:lnTo>
                    <a:pt x="3352015" y="1234991"/>
                  </a:lnTo>
                  <a:cubicBezTo>
                    <a:pt x="3349507" y="1238749"/>
                    <a:pt x="3347000" y="1242506"/>
                    <a:pt x="3344492" y="1246263"/>
                  </a:cubicBezTo>
                  <a:cubicBezTo>
                    <a:pt x="3340731" y="1251273"/>
                    <a:pt x="3339477" y="1255030"/>
                    <a:pt x="3333208" y="1251273"/>
                  </a:cubicBezTo>
                  <a:lnTo>
                    <a:pt x="3329926" y="1253568"/>
                  </a:lnTo>
                  <a:lnTo>
                    <a:pt x="3332627" y="1253568"/>
                  </a:lnTo>
                  <a:cubicBezTo>
                    <a:pt x="3332627" y="1271011"/>
                    <a:pt x="3326372" y="1284717"/>
                    <a:pt x="3315111" y="1298422"/>
                  </a:cubicBezTo>
                  <a:lnTo>
                    <a:pt x="3311091" y="1305857"/>
                  </a:lnTo>
                  <a:lnTo>
                    <a:pt x="3322163" y="1290242"/>
                  </a:lnTo>
                  <a:cubicBezTo>
                    <a:pt x="3330812" y="1281551"/>
                    <a:pt x="3333283" y="1269136"/>
                    <a:pt x="3335754" y="1255480"/>
                  </a:cubicBezTo>
                  <a:cubicBezTo>
                    <a:pt x="3346874" y="1255480"/>
                    <a:pt x="3345639" y="1241823"/>
                    <a:pt x="3353052" y="1236857"/>
                  </a:cubicBezTo>
                  <a:close/>
                  <a:moveTo>
                    <a:pt x="3325554" y="1226518"/>
                  </a:moveTo>
                  <a:lnTo>
                    <a:pt x="3326939" y="1231234"/>
                  </a:lnTo>
                  <a:lnTo>
                    <a:pt x="3329579" y="1226620"/>
                  </a:lnTo>
                  <a:close/>
                  <a:moveTo>
                    <a:pt x="3607159" y="1226205"/>
                  </a:moveTo>
                  <a:lnTo>
                    <a:pt x="3605905" y="1227605"/>
                  </a:lnTo>
                  <a:lnTo>
                    <a:pt x="3601820" y="1233908"/>
                  </a:lnTo>
                  <a:close/>
                  <a:moveTo>
                    <a:pt x="833221" y="1223546"/>
                  </a:moveTo>
                  <a:lnTo>
                    <a:pt x="830310" y="1228643"/>
                  </a:lnTo>
                  <a:lnTo>
                    <a:pt x="835073" y="1228125"/>
                  </a:lnTo>
                  <a:lnTo>
                    <a:pt x="833221" y="1227106"/>
                  </a:lnTo>
                  <a:close/>
                  <a:moveTo>
                    <a:pt x="785591" y="1217890"/>
                  </a:moveTo>
                  <a:cubicBezTo>
                    <a:pt x="784822" y="1218365"/>
                    <a:pt x="783898" y="1219316"/>
                    <a:pt x="783283" y="1219950"/>
                  </a:cubicBezTo>
                  <a:lnTo>
                    <a:pt x="766170" y="1231170"/>
                  </a:lnTo>
                  <a:lnTo>
                    <a:pt x="782603" y="1220834"/>
                  </a:lnTo>
                  <a:lnTo>
                    <a:pt x="786618" y="1218477"/>
                  </a:lnTo>
                  <a:close/>
                  <a:moveTo>
                    <a:pt x="3418178" y="1217868"/>
                  </a:moveTo>
                  <a:lnTo>
                    <a:pt x="3412833" y="1220798"/>
                  </a:lnTo>
                  <a:lnTo>
                    <a:pt x="3410366" y="1227244"/>
                  </a:lnTo>
                  <a:lnTo>
                    <a:pt x="3413213" y="1229151"/>
                  </a:lnTo>
                  <a:lnTo>
                    <a:pt x="3413469" y="1222653"/>
                  </a:lnTo>
                  <a:close/>
                  <a:moveTo>
                    <a:pt x="435779" y="1216739"/>
                  </a:moveTo>
                  <a:lnTo>
                    <a:pt x="433965" y="1217101"/>
                  </a:lnTo>
                  <a:lnTo>
                    <a:pt x="432133" y="1217846"/>
                  </a:lnTo>
                  <a:close/>
                  <a:moveTo>
                    <a:pt x="3462700" y="1214060"/>
                  </a:moveTo>
                  <a:lnTo>
                    <a:pt x="3460845" y="1215323"/>
                  </a:lnTo>
                  <a:lnTo>
                    <a:pt x="3462219" y="1215496"/>
                  </a:lnTo>
                  <a:close/>
                  <a:moveTo>
                    <a:pt x="3372115" y="1211711"/>
                  </a:moveTo>
                  <a:lnTo>
                    <a:pt x="3370673" y="1211783"/>
                  </a:lnTo>
                  <a:cubicBezTo>
                    <a:pt x="3368613" y="1211473"/>
                    <a:pt x="3366711" y="1211473"/>
                    <a:pt x="3365442" y="1213951"/>
                  </a:cubicBezTo>
                  <a:lnTo>
                    <a:pt x="3359272" y="1214956"/>
                  </a:lnTo>
                  <a:lnTo>
                    <a:pt x="3358037" y="1220793"/>
                  </a:lnTo>
                  <a:lnTo>
                    <a:pt x="3359946" y="1216854"/>
                  </a:lnTo>
                  <a:lnTo>
                    <a:pt x="3366286" y="1214411"/>
                  </a:lnTo>
                  <a:lnTo>
                    <a:pt x="3361904" y="1224257"/>
                  </a:lnTo>
                  <a:lnTo>
                    <a:pt x="3367880" y="1215752"/>
                  </a:lnTo>
                  <a:lnTo>
                    <a:pt x="3372255" y="1212943"/>
                  </a:lnTo>
                  <a:close/>
                  <a:moveTo>
                    <a:pt x="239644" y="1204842"/>
                  </a:moveTo>
                  <a:cubicBezTo>
                    <a:pt x="236493" y="1205955"/>
                    <a:pt x="233656" y="1208500"/>
                    <a:pt x="231765" y="1211046"/>
                  </a:cubicBezTo>
                  <a:lnTo>
                    <a:pt x="220603" y="1215271"/>
                  </a:lnTo>
                  <a:lnTo>
                    <a:pt x="230708" y="1212754"/>
                  </a:lnTo>
                  <a:lnTo>
                    <a:pt x="241874" y="1205387"/>
                  </a:lnTo>
                  <a:close/>
                  <a:moveTo>
                    <a:pt x="3772845" y="1204553"/>
                  </a:moveTo>
                  <a:cubicBezTo>
                    <a:pt x="3771619" y="1203296"/>
                    <a:pt x="3770393" y="1203924"/>
                    <a:pt x="3769473" y="1205181"/>
                  </a:cubicBezTo>
                  <a:lnTo>
                    <a:pt x="3768010" y="1209380"/>
                  </a:lnTo>
                  <a:lnTo>
                    <a:pt x="3776592" y="1207284"/>
                  </a:lnTo>
                  <a:lnTo>
                    <a:pt x="3778557" y="1206268"/>
                  </a:lnTo>
                  <a:close/>
                  <a:moveTo>
                    <a:pt x="759616" y="1203921"/>
                  </a:moveTo>
                  <a:lnTo>
                    <a:pt x="759248" y="1204000"/>
                  </a:lnTo>
                  <a:lnTo>
                    <a:pt x="759308" y="1204184"/>
                  </a:lnTo>
                  <a:close/>
                  <a:moveTo>
                    <a:pt x="3542850" y="1202888"/>
                  </a:moveTo>
                  <a:lnTo>
                    <a:pt x="3538199" y="1205126"/>
                  </a:lnTo>
                  <a:lnTo>
                    <a:pt x="3541406" y="1204642"/>
                  </a:lnTo>
                  <a:close/>
                  <a:moveTo>
                    <a:pt x="3530793" y="1201960"/>
                  </a:moveTo>
                  <a:lnTo>
                    <a:pt x="3529590" y="1205153"/>
                  </a:lnTo>
                  <a:lnTo>
                    <a:pt x="3523162" y="1210860"/>
                  </a:lnTo>
                  <a:lnTo>
                    <a:pt x="3514152" y="1217564"/>
                  </a:lnTo>
                  <a:lnTo>
                    <a:pt x="3508438" y="1221248"/>
                  </a:lnTo>
                  <a:lnTo>
                    <a:pt x="3506449" y="1220571"/>
                  </a:lnTo>
                  <a:lnTo>
                    <a:pt x="3501615" y="1231503"/>
                  </a:lnTo>
                  <a:lnTo>
                    <a:pt x="3506413" y="1222700"/>
                  </a:lnTo>
                  <a:cubicBezTo>
                    <a:pt x="3507668" y="1222700"/>
                    <a:pt x="3507668" y="1221455"/>
                    <a:pt x="3508923" y="1221455"/>
                  </a:cubicBezTo>
                  <a:lnTo>
                    <a:pt x="3514152" y="1217564"/>
                  </a:lnTo>
                  <a:lnTo>
                    <a:pt x="3519481" y="1214129"/>
                  </a:lnTo>
                  <a:lnTo>
                    <a:pt x="3523162" y="1210860"/>
                  </a:lnTo>
                  <a:lnTo>
                    <a:pt x="3529009" y="1206510"/>
                  </a:lnTo>
                  <a:lnTo>
                    <a:pt x="3538101" y="1205140"/>
                  </a:lnTo>
                  <a:close/>
                  <a:moveTo>
                    <a:pt x="273951" y="1198877"/>
                  </a:moveTo>
                  <a:lnTo>
                    <a:pt x="263874" y="1204700"/>
                  </a:lnTo>
                  <a:lnTo>
                    <a:pt x="265546" y="1204075"/>
                  </a:lnTo>
                  <a:close/>
                  <a:moveTo>
                    <a:pt x="843484" y="1197231"/>
                  </a:moveTo>
                  <a:lnTo>
                    <a:pt x="831586" y="1206421"/>
                  </a:lnTo>
                  <a:lnTo>
                    <a:pt x="828894" y="1208106"/>
                  </a:lnTo>
                  <a:lnTo>
                    <a:pt x="829826" y="1208291"/>
                  </a:lnTo>
                  <a:cubicBezTo>
                    <a:pt x="833530" y="1206723"/>
                    <a:pt x="836925" y="1203274"/>
                    <a:pt x="840629" y="1199511"/>
                  </a:cubicBezTo>
                  <a:close/>
                  <a:moveTo>
                    <a:pt x="511778" y="1197133"/>
                  </a:moveTo>
                  <a:lnTo>
                    <a:pt x="511600" y="1197434"/>
                  </a:lnTo>
                  <a:lnTo>
                    <a:pt x="513774" y="1197133"/>
                  </a:lnTo>
                  <a:close/>
                  <a:moveTo>
                    <a:pt x="3666947" y="1194277"/>
                  </a:moveTo>
                  <a:lnTo>
                    <a:pt x="3666438" y="1198587"/>
                  </a:lnTo>
                  <a:lnTo>
                    <a:pt x="3669871" y="1200875"/>
                  </a:lnTo>
                  <a:close/>
                  <a:moveTo>
                    <a:pt x="3607165" y="1192485"/>
                  </a:moveTo>
                  <a:lnTo>
                    <a:pt x="3604405" y="1194312"/>
                  </a:lnTo>
                  <a:lnTo>
                    <a:pt x="3604330" y="1196547"/>
                  </a:lnTo>
                  <a:close/>
                  <a:moveTo>
                    <a:pt x="796841" y="1191421"/>
                  </a:moveTo>
                  <a:lnTo>
                    <a:pt x="795565" y="1191610"/>
                  </a:lnTo>
                  <a:lnTo>
                    <a:pt x="798054" y="1193320"/>
                  </a:lnTo>
                  <a:cubicBezTo>
                    <a:pt x="798054" y="1193954"/>
                    <a:pt x="797438" y="1195222"/>
                    <a:pt x="797285" y="1195856"/>
                  </a:cubicBezTo>
                  <a:cubicBezTo>
                    <a:pt x="797131" y="1196490"/>
                    <a:pt x="797438" y="1196490"/>
                    <a:pt x="799285" y="1194588"/>
                  </a:cubicBezTo>
                  <a:lnTo>
                    <a:pt x="806788" y="1192623"/>
                  </a:lnTo>
                  <a:close/>
                  <a:moveTo>
                    <a:pt x="3840950" y="1191146"/>
                  </a:moveTo>
                  <a:lnTo>
                    <a:pt x="3838947" y="1193464"/>
                  </a:lnTo>
                  <a:lnTo>
                    <a:pt x="3835340" y="1200958"/>
                  </a:lnTo>
                  <a:lnTo>
                    <a:pt x="3842188" y="1191146"/>
                  </a:lnTo>
                  <a:cubicBezTo>
                    <a:pt x="3840950" y="1192388"/>
                    <a:pt x="3842188" y="1191146"/>
                    <a:pt x="3840950" y="1191146"/>
                  </a:cubicBezTo>
                  <a:close/>
                  <a:moveTo>
                    <a:pt x="405213" y="1190892"/>
                  </a:moveTo>
                  <a:cubicBezTo>
                    <a:pt x="401463" y="1192140"/>
                    <a:pt x="400213" y="1194636"/>
                    <a:pt x="397713" y="1194636"/>
                  </a:cubicBezTo>
                  <a:cubicBezTo>
                    <a:pt x="386462" y="1193388"/>
                    <a:pt x="380212" y="1200877"/>
                    <a:pt x="373961" y="1207117"/>
                  </a:cubicBezTo>
                  <a:cubicBezTo>
                    <a:pt x="367711" y="1212109"/>
                    <a:pt x="358960" y="1214605"/>
                    <a:pt x="351460" y="1218349"/>
                  </a:cubicBezTo>
                  <a:lnTo>
                    <a:pt x="351202" y="1217920"/>
                  </a:lnTo>
                  <a:lnTo>
                    <a:pt x="348855" y="1219770"/>
                  </a:lnTo>
                  <a:lnTo>
                    <a:pt x="351460" y="1218349"/>
                  </a:lnTo>
                  <a:lnTo>
                    <a:pt x="357364" y="1217813"/>
                  </a:lnTo>
                  <a:lnTo>
                    <a:pt x="370058" y="1212754"/>
                  </a:lnTo>
                  <a:cubicBezTo>
                    <a:pt x="375034" y="1206555"/>
                    <a:pt x="381255" y="1202835"/>
                    <a:pt x="388099" y="1200201"/>
                  </a:cubicBezTo>
                  <a:lnTo>
                    <a:pt x="395832" y="1198054"/>
                  </a:lnTo>
                  <a:close/>
                  <a:moveTo>
                    <a:pt x="3555684" y="1190072"/>
                  </a:moveTo>
                  <a:lnTo>
                    <a:pt x="3548253" y="1195249"/>
                  </a:lnTo>
                  <a:lnTo>
                    <a:pt x="3548240" y="1195242"/>
                  </a:lnTo>
                  <a:lnTo>
                    <a:pt x="3547922" y="1196727"/>
                  </a:lnTo>
                  <a:lnTo>
                    <a:pt x="3549095" y="1195302"/>
                  </a:lnTo>
                  <a:close/>
                  <a:moveTo>
                    <a:pt x="3828068" y="1187894"/>
                  </a:moveTo>
                  <a:lnTo>
                    <a:pt x="3828068" y="1192184"/>
                  </a:lnTo>
                  <a:lnTo>
                    <a:pt x="3829487" y="1191216"/>
                  </a:lnTo>
                  <a:close/>
                  <a:moveTo>
                    <a:pt x="819177" y="1187671"/>
                  </a:moveTo>
                  <a:lnTo>
                    <a:pt x="813695" y="1190312"/>
                  </a:lnTo>
                  <a:lnTo>
                    <a:pt x="809132" y="1195698"/>
                  </a:lnTo>
                  <a:cubicBezTo>
                    <a:pt x="806978" y="1198709"/>
                    <a:pt x="806055" y="1202197"/>
                    <a:pt x="809133" y="1207269"/>
                  </a:cubicBezTo>
                  <a:lnTo>
                    <a:pt x="799730" y="1218032"/>
                  </a:lnTo>
                  <a:lnTo>
                    <a:pt x="801121" y="1217855"/>
                  </a:lnTo>
                  <a:cubicBezTo>
                    <a:pt x="802356" y="1216758"/>
                    <a:pt x="803590" y="1215190"/>
                    <a:pt x="804825" y="1214563"/>
                  </a:cubicBezTo>
                  <a:cubicBezTo>
                    <a:pt x="808529" y="1212054"/>
                    <a:pt x="809764" y="1207037"/>
                    <a:pt x="814702" y="1205782"/>
                  </a:cubicBezTo>
                  <a:cubicBezTo>
                    <a:pt x="815937" y="1205782"/>
                    <a:pt x="817171" y="1205782"/>
                    <a:pt x="817171" y="1205782"/>
                  </a:cubicBezTo>
                  <a:lnTo>
                    <a:pt x="821088" y="1206559"/>
                  </a:lnTo>
                  <a:lnTo>
                    <a:pt x="819177" y="1205171"/>
                  </a:lnTo>
                  <a:cubicBezTo>
                    <a:pt x="819177" y="1205171"/>
                    <a:pt x="816695" y="1205171"/>
                    <a:pt x="814213" y="1203921"/>
                  </a:cubicBezTo>
                  <a:cubicBezTo>
                    <a:pt x="808009" y="1196421"/>
                    <a:pt x="808009" y="1196421"/>
                    <a:pt x="819177" y="1187671"/>
                  </a:cubicBezTo>
                  <a:close/>
                  <a:moveTo>
                    <a:pt x="301627" y="1181759"/>
                  </a:moveTo>
                  <a:lnTo>
                    <a:pt x="294546" y="1184325"/>
                  </a:lnTo>
                  <a:lnTo>
                    <a:pt x="283114" y="1193210"/>
                  </a:lnTo>
                  <a:close/>
                  <a:moveTo>
                    <a:pt x="3415211" y="1180886"/>
                  </a:moveTo>
                  <a:lnTo>
                    <a:pt x="3400050" y="1194866"/>
                  </a:lnTo>
                  <a:cubicBezTo>
                    <a:pt x="3392916" y="1200244"/>
                    <a:pt x="3385941" y="1205775"/>
                    <a:pt x="3381503" y="1213765"/>
                  </a:cubicBezTo>
                  <a:lnTo>
                    <a:pt x="3376780" y="1215073"/>
                  </a:lnTo>
                  <a:lnTo>
                    <a:pt x="3379000" y="1216993"/>
                  </a:lnTo>
                  <a:cubicBezTo>
                    <a:pt x="3380236" y="1215752"/>
                    <a:pt x="3382707" y="1215752"/>
                    <a:pt x="3383942" y="1215752"/>
                  </a:cubicBezTo>
                  <a:cubicBezTo>
                    <a:pt x="3392591" y="1203337"/>
                    <a:pt x="3403403" y="1192474"/>
                    <a:pt x="3414523" y="1181610"/>
                  </a:cubicBezTo>
                  <a:close/>
                  <a:moveTo>
                    <a:pt x="504093" y="1180705"/>
                  </a:moveTo>
                  <a:lnTo>
                    <a:pt x="502720" y="1180908"/>
                  </a:lnTo>
                  <a:cubicBezTo>
                    <a:pt x="495219" y="1189644"/>
                    <a:pt x="485531" y="1194948"/>
                    <a:pt x="475531" y="1199629"/>
                  </a:cubicBezTo>
                  <a:lnTo>
                    <a:pt x="474842" y="1199984"/>
                  </a:lnTo>
                  <a:lnTo>
                    <a:pt x="487983" y="1194910"/>
                  </a:lnTo>
                  <a:cubicBezTo>
                    <a:pt x="492334" y="1193017"/>
                    <a:pt x="495441" y="1189547"/>
                    <a:pt x="498549" y="1185919"/>
                  </a:cubicBezTo>
                  <a:close/>
                  <a:moveTo>
                    <a:pt x="376421" y="1180400"/>
                  </a:moveTo>
                  <a:lnTo>
                    <a:pt x="376279" y="1180519"/>
                  </a:lnTo>
                  <a:cubicBezTo>
                    <a:pt x="375035" y="1181759"/>
                    <a:pt x="372546" y="1182999"/>
                    <a:pt x="375035" y="1185479"/>
                  </a:cubicBezTo>
                  <a:cubicBezTo>
                    <a:pt x="377523" y="1187958"/>
                    <a:pt x="377523" y="1185479"/>
                    <a:pt x="378767" y="1185479"/>
                  </a:cubicBezTo>
                  <a:lnTo>
                    <a:pt x="381247" y="1185029"/>
                  </a:lnTo>
                  <a:lnTo>
                    <a:pt x="386462" y="1180908"/>
                  </a:lnTo>
                  <a:cubicBezTo>
                    <a:pt x="383962" y="1179660"/>
                    <a:pt x="381462" y="1180908"/>
                    <a:pt x="378961" y="1180908"/>
                  </a:cubicBezTo>
                  <a:close/>
                  <a:moveTo>
                    <a:pt x="589976" y="1179007"/>
                  </a:moveTo>
                  <a:lnTo>
                    <a:pt x="586087" y="1181635"/>
                  </a:lnTo>
                  <a:cubicBezTo>
                    <a:pt x="586087" y="1184116"/>
                    <a:pt x="587955" y="1183496"/>
                    <a:pt x="589668" y="1183030"/>
                  </a:cubicBezTo>
                  <a:lnTo>
                    <a:pt x="591250" y="1184421"/>
                  </a:lnTo>
                  <a:lnTo>
                    <a:pt x="592523" y="1184116"/>
                  </a:lnTo>
                  <a:close/>
                  <a:moveTo>
                    <a:pt x="290832" y="1176524"/>
                  </a:moveTo>
                  <a:lnTo>
                    <a:pt x="272106" y="1180504"/>
                  </a:lnTo>
                  <a:cubicBezTo>
                    <a:pt x="269585" y="1180504"/>
                    <a:pt x="263281" y="1180504"/>
                    <a:pt x="264542" y="1184322"/>
                  </a:cubicBezTo>
                  <a:lnTo>
                    <a:pt x="266802" y="1186707"/>
                  </a:lnTo>
                  <a:lnTo>
                    <a:pt x="271767" y="1181759"/>
                  </a:lnTo>
                  <a:close/>
                  <a:moveTo>
                    <a:pt x="3670226" y="1171592"/>
                  </a:moveTo>
                  <a:lnTo>
                    <a:pt x="3669394" y="1173543"/>
                  </a:lnTo>
                  <a:lnTo>
                    <a:pt x="3669050" y="1176458"/>
                  </a:lnTo>
                  <a:close/>
                  <a:moveTo>
                    <a:pt x="3644037" y="1171210"/>
                  </a:moveTo>
                  <a:lnTo>
                    <a:pt x="3641106" y="1176254"/>
                  </a:lnTo>
                  <a:lnTo>
                    <a:pt x="3641991" y="1175376"/>
                  </a:lnTo>
                  <a:lnTo>
                    <a:pt x="3643595" y="1176058"/>
                  </a:lnTo>
                  <a:close/>
                  <a:moveTo>
                    <a:pt x="749689" y="1170171"/>
                  </a:moveTo>
                  <a:lnTo>
                    <a:pt x="746302" y="1172851"/>
                  </a:lnTo>
                  <a:lnTo>
                    <a:pt x="745994" y="1175034"/>
                  </a:lnTo>
                  <a:cubicBezTo>
                    <a:pt x="741037" y="1180059"/>
                    <a:pt x="737319" y="1185083"/>
                    <a:pt x="733602" y="1188851"/>
                  </a:cubicBezTo>
                  <a:cubicBezTo>
                    <a:pt x="732362" y="1190107"/>
                    <a:pt x="729884" y="1190107"/>
                    <a:pt x="731123" y="1192619"/>
                  </a:cubicBezTo>
                  <a:cubicBezTo>
                    <a:pt x="732362" y="1195131"/>
                    <a:pt x="733602" y="1195131"/>
                    <a:pt x="734841" y="1195131"/>
                  </a:cubicBezTo>
                  <a:lnTo>
                    <a:pt x="736367" y="1194179"/>
                  </a:lnTo>
                  <a:lnTo>
                    <a:pt x="738521" y="1187671"/>
                  </a:lnTo>
                  <a:cubicBezTo>
                    <a:pt x="742243" y="1183921"/>
                    <a:pt x="745966" y="1180171"/>
                    <a:pt x="748448" y="1176421"/>
                  </a:cubicBezTo>
                  <a:cubicBezTo>
                    <a:pt x="749689" y="1173921"/>
                    <a:pt x="752170" y="1172671"/>
                    <a:pt x="749689" y="1170171"/>
                  </a:cubicBezTo>
                  <a:close/>
                  <a:moveTo>
                    <a:pt x="381462" y="1167179"/>
                  </a:moveTo>
                  <a:cubicBezTo>
                    <a:pt x="375211" y="1173420"/>
                    <a:pt x="370211" y="1177164"/>
                    <a:pt x="363960" y="1179660"/>
                  </a:cubicBezTo>
                  <a:lnTo>
                    <a:pt x="362207" y="1179310"/>
                  </a:lnTo>
                  <a:lnTo>
                    <a:pt x="360104" y="1182999"/>
                  </a:lnTo>
                  <a:lnTo>
                    <a:pt x="373456" y="1177800"/>
                  </a:lnTo>
                  <a:lnTo>
                    <a:pt x="375211" y="1173420"/>
                  </a:lnTo>
                  <a:cubicBezTo>
                    <a:pt x="377711" y="1172171"/>
                    <a:pt x="378961" y="1170923"/>
                    <a:pt x="381462" y="1167179"/>
                  </a:cubicBezTo>
                  <a:close/>
                  <a:moveTo>
                    <a:pt x="3585400" y="1165742"/>
                  </a:moveTo>
                  <a:lnTo>
                    <a:pt x="3580724" y="1171171"/>
                  </a:lnTo>
                  <a:lnTo>
                    <a:pt x="3581051" y="1171374"/>
                  </a:lnTo>
                  <a:lnTo>
                    <a:pt x="3586755" y="1166659"/>
                  </a:lnTo>
                  <a:lnTo>
                    <a:pt x="3592449" y="1168172"/>
                  </a:lnTo>
                  <a:close/>
                  <a:moveTo>
                    <a:pt x="503394" y="1164814"/>
                  </a:moveTo>
                  <a:lnTo>
                    <a:pt x="500534" y="1165463"/>
                  </a:lnTo>
                  <a:lnTo>
                    <a:pt x="502058" y="1165554"/>
                  </a:lnTo>
                  <a:close/>
                  <a:moveTo>
                    <a:pt x="875016" y="1161421"/>
                  </a:moveTo>
                  <a:lnTo>
                    <a:pt x="871414" y="1165412"/>
                  </a:lnTo>
                  <a:lnTo>
                    <a:pt x="875016" y="1165578"/>
                  </a:lnTo>
                  <a:close/>
                  <a:moveTo>
                    <a:pt x="276964" y="1154326"/>
                  </a:moveTo>
                  <a:lnTo>
                    <a:pt x="276871" y="1154440"/>
                  </a:lnTo>
                  <a:cubicBezTo>
                    <a:pt x="265554" y="1169395"/>
                    <a:pt x="251723" y="1180612"/>
                    <a:pt x="235377" y="1189337"/>
                  </a:cubicBezTo>
                  <a:cubicBezTo>
                    <a:pt x="229091" y="1191829"/>
                    <a:pt x="224061" y="1195568"/>
                    <a:pt x="219032" y="1199307"/>
                  </a:cubicBezTo>
                  <a:cubicBezTo>
                    <a:pt x="211487" y="1205539"/>
                    <a:pt x="202686" y="1206785"/>
                    <a:pt x="193884" y="1210524"/>
                  </a:cubicBezTo>
                  <a:cubicBezTo>
                    <a:pt x="183825" y="1215510"/>
                    <a:pt x="172509" y="1219249"/>
                    <a:pt x="162450" y="1225480"/>
                  </a:cubicBezTo>
                  <a:cubicBezTo>
                    <a:pt x="163707" y="1225480"/>
                    <a:pt x="164965" y="1225480"/>
                    <a:pt x="167479" y="1225480"/>
                  </a:cubicBezTo>
                  <a:lnTo>
                    <a:pt x="170181" y="1226150"/>
                  </a:lnTo>
                  <a:lnTo>
                    <a:pt x="187473" y="1216628"/>
                  </a:lnTo>
                  <a:cubicBezTo>
                    <a:pt x="193382" y="1213374"/>
                    <a:pt x="199603" y="1210894"/>
                    <a:pt x="207069" y="1211514"/>
                  </a:cubicBezTo>
                  <a:cubicBezTo>
                    <a:pt x="208313" y="1211514"/>
                    <a:pt x="209557" y="1210274"/>
                    <a:pt x="210801" y="1209034"/>
                  </a:cubicBezTo>
                  <a:cubicBezTo>
                    <a:pt x="233197" y="1192917"/>
                    <a:pt x="259325" y="1181759"/>
                    <a:pt x="277988" y="1159443"/>
                  </a:cubicBezTo>
                  <a:lnTo>
                    <a:pt x="284592" y="1156748"/>
                  </a:lnTo>
                  <a:lnTo>
                    <a:pt x="277259" y="1157559"/>
                  </a:lnTo>
                  <a:close/>
                  <a:moveTo>
                    <a:pt x="721209" y="1153682"/>
                  </a:moveTo>
                  <a:lnTo>
                    <a:pt x="711535" y="1160299"/>
                  </a:lnTo>
                  <a:lnTo>
                    <a:pt x="710194" y="1163332"/>
                  </a:lnTo>
                  <a:lnTo>
                    <a:pt x="696645" y="1174021"/>
                  </a:lnTo>
                  <a:lnTo>
                    <a:pt x="681588" y="1182875"/>
                  </a:lnTo>
                  <a:cubicBezTo>
                    <a:pt x="685299" y="1179153"/>
                    <a:pt x="690247" y="1176671"/>
                    <a:pt x="696432" y="1174189"/>
                  </a:cubicBezTo>
                  <a:lnTo>
                    <a:pt x="696645" y="1174021"/>
                  </a:lnTo>
                  <a:lnTo>
                    <a:pt x="711723" y="1165155"/>
                  </a:lnTo>
                  <a:close/>
                  <a:moveTo>
                    <a:pt x="3789043" y="1153524"/>
                  </a:moveTo>
                  <a:lnTo>
                    <a:pt x="3788342" y="1154741"/>
                  </a:lnTo>
                  <a:lnTo>
                    <a:pt x="3787212" y="1159330"/>
                  </a:lnTo>
                  <a:close/>
                  <a:moveTo>
                    <a:pt x="294465" y="1152432"/>
                  </a:moveTo>
                  <a:lnTo>
                    <a:pt x="293247" y="1153216"/>
                  </a:lnTo>
                  <a:lnTo>
                    <a:pt x="293836" y="1152976"/>
                  </a:lnTo>
                  <a:close/>
                  <a:moveTo>
                    <a:pt x="3384040" y="1147512"/>
                  </a:moveTo>
                  <a:lnTo>
                    <a:pt x="3376855" y="1159443"/>
                  </a:lnTo>
                  <a:cubicBezTo>
                    <a:pt x="3374953" y="1163160"/>
                    <a:pt x="3373368" y="1166876"/>
                    <a:pt x="3373051" y="1170592"/>
                  </a:cubicBezTo>
                  <a:lnTo>
                    <a:pt x="3373589" y="1172170"/>
                  </a:lnTo>
                  <a:lnTo>
                    <a:pt x="3375734" y="1170621"/>
                  </a:lnTo>
                  <a:lnTo>
                    <a:pt x="3375214" y="1166190"/>
                  </a:lnTo>
                  <a:lnTo>
                    <a:pt x="3384040" y="1149210"/>
                  </a:lnTo>
                  <a:close/>
                  <a:moveTo>
                    <a:pt x="364202" y="1147379"/>
                  </a:moveTo>
                  <a:lnTo>
                    <a:pt x="359564" y="1148530"/>
                  </a:lnTo>
                  <a:cubicBezTo>
                    <a:pt x="355939" y="1148689"/>
                    <a:pt x="352157" y="1148689"/>
                    <a:pt x="349006" y="1149962"/>
                  </a:cubicBezTo>
                  <a:lnTo>
                    <a:pt x="297632" y="1174657"/>
                  </a:lnTo>
                  <a:lnTo>
                    <a:pt x="306760" y="1172151"/>
                  </a:lnTo>
                  <a:cubicBezTo>
                    <a:pt x="317802" y="1167502"/>
                    <a:pt x="328378" y="1161923"/>
                    <a:pt x="338953" y="1156964"/>
                  </a:cubicBezTo>
                  <a:close/>
                  <a:moveTo>
                    <a:pt x="623977" y="1142805"/>
                  </a:moveTo>
                  <a:cubicBezTo>
                    <a:pt x="622717" y="1142961"/>
                    <a:pt x="621457" y="1143896"/>
                    <a:pt x="620197" y="1144520"/>
                  </a:cubicBezTo>
                  <a:cubicBezTo>
                    <a:pt x="613897" y="1147014"/>
                    <a:pt x="610117" y="1150755"/>
                    <a:pt x="605076" y="1153250"/>
                  </a:cubicBezTo>
                  <a:cubicBezTo>
                    <a:pt x="603186" y="1153873"/>
                    <a:pt x="601296" y="1155120"/>
                    <a:pt x="599406" y="1155588"/>
                  </a:cubicBezTo>
                  <a:lnTo>
                    <a:pt x="598371" y="1155161"/>
                  </a:lnTo>
                  <a:lnTo>
                    <a:pt x="598543" y="1156818"/>
                  </a:lnTo>
                  <a:cubicBezTo>
                    <a:pt x="599788" y="1159299"/>
                    <a:pt x="601034" y="1159610"/>
                    <a:pt x="602435" y="1158989"/>
                  </a:cubicBezTo>
                  <a:cubicBezTo>
                    <a:pt x="603836" y="1158369"/>
                    <a:pt x="605393" y="1156818"/>
                    <a:pt x="607262" y="1155577"/>
                  </a:cubicBezTo>
                  <a:cubicBezTo>
                    <a:pt x="612244" y="1153095"/>
                    <a:pt x="618472" y="1148132"/>
                    <a:pt x="624700" y="1145650"/>
                  </a:cubicBezTo>
                  <a:lnTo>
                    <a:pt x="626478" y="1144765"/>
                  </a:lnTo>
                  <a:close/>
                  <a:moveTo>
                    <a:pt x="644164" y="1142287"/>
                  </a:moveTo>
                  <a:lnTo>
                    <a:pt x="629682" y="1145358"/>
                  </a:lnTo>
                  <a:lnTo>
                    <a:pt x="629682" y="1148131"/>
                  </a:lnTo>
                  <a:lnTo>
                    <a:pt x="630870" y="1148131"/>
                  </a:lnTo>
                  <a:lnTo>
                    <a:pt x="643317" y="1144289"/>
                  </a:lnTo>
                  <a:close/>
                  <a:moveTo>
                    <a:pt x="289309" y="1141862"/>
                  </a:moveTo>
                  <a:lnTo>
                    <a:pt x="282843" y="1147117"/>
                  </a:lnTo>
                  <a:lnTo>
                    <a:pt x="279865" y="1150769"/>
                  </a:lnTo>
                  <a:lnTo>
                    <a:pt x="280980" y="1150153"/>
                  </a:lnTo>
                  <a:close/>
                  <a:moveTo>
                    <a:pt x="293381" y="1137809"/>
                  </a:moveTo>
                  <a:lnTo>
                    <a:pt x="291434" y="1138916"/>
                  </a:lnTo>
                  <a:lnTo>
                    <a:pt x="290874" y="1140305"/>
                  </a:lnTo>
                  <a:close/>
                  <a:moveTo>
                    <a:pt x="888355" y="1137202"/>
                  </a:moveTo>
                  <a:cubicBezTo>
                    <a:pt x="886804" y="1136734"/>
                    <a:pt x="884322" y="1138296"/>
                    <a:pt x="881220" y="1140171"/>
                  </a:cubicBezTo>
                  <a:cubicBezTo>
                    <a:pt x="873775" y="1146421"/>
                    <a:pt x="865089" y="1151421"/>
                    <a:pt x="858884" y="1158921"/>
                  </a:cubicBezTo>
                  <a:lnTo>
                    <a:pt x="857853" y="1161345"/>
                  </a:lnTo>
                  <a:lnTo>
                    <a:pt x="859148" y="1159372"/>
                  </a:lnTo>
                  <a:cubicBezTo>
                    <a:pt x="865321" y="1150591"/>
                    <a:pt x="872728" y="1145574"/>
                    <a:pt x="881370" y="1141811"/>
                  </a:cubicBezTo>
                  <a:cubicBezTo>
                    <a:pt x="883222" y="1140556"/>
                    <a:pt x="885074" y="1139302"/>
                    <a:pt x="886772" y="1138988"/>
                  </a:cubicBezTo>
                  <a:lnTo>
                    <a:pt x="888879" y="1140317"/>
                  </a:lnTo>
                  <a:close/>
                  <a:moveTo>
                    <a:pt x="457743" y="1136941"/>
                  </a:moveTo>
                  <a:lnTo>
                    <a:pt x="449848" y="1142290"/>
                  </a:lnTo>
                  <a:lnTo>
                    <a:pt x="438966" y="1148459"/>
                  </a:lnTo>
                  <a:cubicBezTo>
                    <a:pt x="437716" y="1149707"/>
                    <a:pt x="436466" y="1150955"/>
                    <a:pt x="435216" y="1152203"/>
                  </a:cubicBezTo>
                  <a:lnTo>
                    <a:pt x="449848" y="1142290"/>
                  </a:lnTo>
                  <a:lnTo>
                    <a:pt x="456681" y="1138416"/>
                  </a:lnTo>
                  <a:close/>
                  <a:moveTo>
                    <a:pt x="708500" y="1136083"/>
                  </a:moveTo>
                  <a:lnTo>
                    <a:pt x="706032" y="1137733"/>
                  </a:lnTo>
                  <a:lnTo>
                    <a:pt x="707958" y="1136766"/>
                  </a:lnTo>
                  <a:close/>
                  <a:moveTo>
                    <a:pt x="602279" y="1134483"/>
                  </a:moveTo>
                  <a:cubicBezTo>
                    <a:pt x="601657" y="1133242"/>
                    <a:pt x="600723" y="1133862"/>
                    <a:pt x="599633" y="1134638"/>
                  </a:cubicBezTo>
                  <a:lnTo>
                    <a:pt x="599313" y="1134735"/>
                  </a:lnTo>
                  <a:lnTo>
                    <a:pt x="599620" y="1135961"/>
                  </a:lnTo>
                  <a:cubicBezTo>
                    <a:pt x="581971" y="1153579"/>
                    <a:pt x="564322" y="1173714"/>
                    <a:pt x="542891" y="1185040"/>
                  </a:cubicBezTo>
                  <a:cubicBezTo>
                    <a:pt x="542891" y="1185040"/>
                    <a:pt x="543837" y="1184411"/>
                    <a:pt x="545097" y="1184254"/>
                  </a:cubicBezTo>
                  <a:lnTo>
                    <a:pt x="545607" y="1184508"/>
                  </a:lnTo>
                  <a:lnTo>
                    <a:pt x="573164" y="1164728"/>
                  </a:lnTo>
                  <a:cubicBezTo>
                    <a:pt x="583596" y="1155267"/>
                    <a:pt x="592938" y="1145030"/>
                    <a:pt x="602279" y="1134483"/>
                  </a:cubicBezTo>
                  <a:close/>
                  <a:moveTo>
                    <a:pt x="653745" y="1134387"/>
                  </a:moveTo>
                  <a:lnTo>
                    <a:pt x="652325" y="1135686"/>
                  </a:lnTo>
                  <a:lnTo>
                    <a:pt x="653771" y="1135609"/>
                  </a:lnTo>
                  <a:cubicBezTo>
                    <a:pt x="655390" y="1137225"/>
                    <a:pt x="656568" y="1140457"/>
                    <a:pt x="657157" y="1144983"/>
                  </a:cubicBezTo>
                  <a:lnTo>
                    <a:pt x="656784" y="1145513"/>
                  </a:lnTo>
                  <a:lnTo>
                    <a:pt x="661795" y="1143168"/>
                  </a:lnTo>
                  <a:lnTo>
                    <a:pt x="666502" y="1142119"/>
                  </a:lnTo>
                  <a:lnTo>
                    <a:pt x="669046" y="1139965"/>
                  </a:lnTo>
                  <a:lnTo>
                    <a:pt x="672065" y="1139399"/>
                  </a:lnTo>
                  <a:lnTo>
                    <a:pt x="670599" y="1139531"/>
                  </a:lnTo>
                  <a:cubicBezTo>
                    <a:pt x="665559" y="1139531"/>
                    <a:pt x="661779" y="1140778"/>
                    <a:pt x="659258" y="1140778"/>
                  </a:cubicBezTo>
                  <a:cubicBezTo>
                    <a:pt x="656738" y="1136413"/>
                    <a:pt x="655478" y="1134231"/>
                    <a:pt x="653745" y="1134387"/>
                  </a:cubicBezTo>
                  <a:close/>
                  <a:moveTo>
                    <a:pt x="542697" y="1134304"/>
                  </a:moveTo>
                  <a:lnTo>
                    <a:pt x="540920" y="1139272"/>
                  </a:lnTo>
                  <a:lnTo>
                    <a:pt x="545412" y="1134703"/>
                  </a:lnTo>
                  <a:close/>
                  <a:moveTo>
                    <a:pt x="490960" y="1133616"/>
                  </a:moveTo>
                  <a:lnTo>
                    <a:pt x="488969" y="1134730"/>
                  </a:lnTo>
                  <a:lnTo>
                    <a:pt x="487340" y="1135836"/>
                  </a:lnTo>
                  <a:lnTo>
                    <a:pt x="489944" y="1134703"/>
                  </a:lnTo>
                  <a:close/>
                  <a:moveTo>
                    <a:pt x="3451230" y="1131771"/>
                  </a:moveTo>
                  <a:lnTo>
                    <a:pt x="3448713" y="1138784"/>
                  </a:lnTo>
                  <a:lnTo>
                    <a:pt x="3437715" y="1157199"/>
                  </a:lnTo>
                  <a:lnTo>
                    <a:pt x="3446958" y="1147469"/>
                  </a:lnTo>
                  <a:cubicBezTo>
                    <a:pt x="3449429" y="1144365"/>
                    <a:pt x="3450356" y="1140641"/>
                    <a:pt x="3450819" y="1136606"/>
                  </a:cubicBezTo>
                  <a:close/>
                  <a:moveTo>
                    <a:pt x="765260" y="1131722"/>
                  </a:moveTo>
                  <a:lnTo>
                    <a:pt x="763034" y="1135626"/>
                  </a:lnTo>
                  <a:cubicBezTo>
                    <a:pt x="760865" y="1137039"/>
                    <a:pt x="758387" y="1137981"/>
                    <a:pt x="757148" y="1139865"/>
                  </a:cubicBezTo>
                  <a:cubicBezTo>
                    <a:pt x="753430" y="1143633"/>
                    <a:pt x="753430" y="1143633"/>
                    <a:pt x="752191" y="1149913"/>
                  </a:cubicBezTo>
                  <a:cubicBezTo>
                    <a:pt x="750951" y="1151169"/>
                    <a:pt x="748473" y="1151169"/>
                    <a:pt x="748473" y="1151169"/>
                  </a:cubicBezTo>
                  <a:cubicBezTo>
                    <a:pt x="737319" y="1157450"/>
                    <a:pt x="732362" y="1166242"/>
                    <a:pt x="727405" y="1176290"/>
                  </a:cubicBezTo>
                  <a:cubicBezTo>
                    <a:pt x="726166" y="1177546"/>
                    <a:pt x="727405" y="1178802"/>
                    <a:pt x="727405" y="1180059"/>
                  </a:cubicBezTo>
                  <a:lnTo>
                    <a:pt x="733557" y="1173823"/>
                  </a:lnTo>
                  <a:lnTo>
                    <a:pt x="733557" y="1172671"/>
                  </a:lnTo>
                  <a:cubicBezTo>
                    <a:pt x="738521" y="1163921"/>
                    <a:pt x="745966" y="1158921"/>
                    <a:pt x="752170" y="1151421"/>
                  </a:cubicBezTo>
                  <a:lnTo>
                    <a:pt x="768659" y="1134811"/>
                  </a:lnTo>
                  <a:close/>
                  <a:moveTo>
                    <a:pt x="3413496" y="1131624"/>
                  </a:moveTo>
                  <a:lnTo>
                    <a:pt x="3411780" y="1140628"/>
                  </a:lnTo>
                  <a:cubicBezTo>
                    <a:pt x="3410353" y="1145237"/>
                    <a:pt x="3408768" y="1149847"/>
                    <a:pt x="3408134" y="1154764"/>
                  </a:cubicBezTo>
                  <a:lnTo>
                    <a:pt x="3410237" y="1152758"/>
                  </a:lnTo>
                  <a:lnTo>
                    <a:pt x="3409911" y="1150790"/>
                  </a:lnTo>
                  <a:cubicBezTo>
                    <a:pt x="3409911" y="1144585"/>
                    <a:pt x="3413612" y="1138381"/>
                    <a:pt x="3413612" y="1132177"/>
                  </a:cubicBezTo>
                  <a:close/>
                  <a:moveTo>
                    <a:pt x="780711" y="1129799"/>
                  </a:moveTo>
                  <a:lnTo>
                    <a:pt x="776876" y="1132011"/>
                  </a:lnTo>
                  <a:lnTo>
                    <a:pt x="774506" y="1133921"/>
                  </a:lnTo>
                  <a:lnTo>
                    <a:pt x="774371" y="1134599"/>
                  </a:lnTo>
                  <a:close/>
                  <a:moveTo>
                    <a:pt x="3533842" y="1128222"/>
                  </a:moveTo>
                  <a:lnTo>
                    <a:pt x="3529517" y="1130649"/>
                  </a:lnTo>
                  <a:cubicBezTo>
                    <a:pt x="3527643" y="1133634"/>
                    <a:pt x="3526394" y="1137404"/>
                    <a:pt x="3525146" y="1139917"/>
                  </a:cubicBezTo>
                  <a:lnTo>
                    <a:pt x="3524088" y="1142465"/>
                  </a:lnTo>
                  <a:lnTo>
                    <a:pt x="3530834" y="1130870"/>
                  </a:lnTo>
                  <a:close/>
                  <a:moveTo>
                    <a:pt x="341004" y="1127964"/>
                  </a:moveTo>
                  <a:lnTo>
                    <a:pt x="339865" y="1128956"/>
                  </a:lnTo>
                  <a:lnTo>
                    <a:pt x="340109" y="1129000"/>
                  </a:lnTo>
                  <a:close/>
                  <a:moveTo>
                    <a:pt x="3375376" y="1127182"/>
                  </a:moveTo>
                  <a:lnTo>
                    <a:pt x="3373051" y="1133428"/>
                  </a:lnTo>
                  <a:lnTo>
                    <a:pt x="3374566" y="1132526"/>
                  </a:lnTo>
                  <a:lnTo>
                    <a:pt x="3375370" y="1127214"/>
                  </a:lnTo>
                  <a:close/>
                  <a:moveTo>
                    <a:pt x="3537635" y="1126094"/>
                  </a:moveTo>
                  <a:lnTo>
                    <a:pt x="3535322" y="1127392"/>
                  </a:lnTo>
                  <a:lnTo>
                    <a:pt x="3538017" y="1127886"/>
                  </a:lnTo>
                  <a:close/>
                  <a:moveTo>
                    <a:pt x="806458" y="1125171"/>
                  </a:moveTo>
                  <a:lnTo>
                    <a:pt x="805116" y="1126025"/>
                  </a:lnTo>
                  <a:lnTo>
                    <a:pt x="803121" y="1128542"/>
                  </a:lnTo>
                  <a:cubicBezTo>
                    <a:pt x="804366" y="1127914"/>
                    <a:pt x="805922" y="1126971"/>
                    <a:pt x="807323" y="1126657"/>
                  </a:cubicBezTo>
                  <a:lnTo>
                    <a:pt x="809212" y="1127747"/>
                  </a:lnTo>
                  <a:lnTo>
                    <a:pt x="810491" y="1125171"/>
                  </a:lnTo>
                  <a:cubicBezTo>
                    <a:pt x="809250" y="1123296"/>
                    <a:pt x="808009" y="1123921"/>
                    <a:pt x="806458" y="1125171"/>
                  </a:cubicBezTo>
                  <a:close/>
                  <a:moveTo>
                    <a:pt x="919328" y="1124098"/>
                  </a:moveTo>
                  <a:lnTo>
                    <a:pt x="905417" y="1130952"/>
                  </a:lnTo>
                  <a:lnTo>
                    <a:pt x="897816" y="1139397"/>
                  </a:lnTo>
                  <a:close/>
                  <a:moveTo>
                    <a:pt x="563598" y="1123430"/>
                  </a:moveTo>
                  <a:lnTo>
                    <a:pt x="564322" y="1124635"/>
                  </a:lnTo>
                  <a:lnTo>
                    <a:pt x="562805" y="1127059"/>
                  </a:lnTo>
                  <a:lnTo>
                    <a:pt x="566528" y="1124994"/>
                  </a:lnTo>
                  <a:close/>
                  <a:moveTo>
                    <a:pt x="921246" y="1122547"/>
                  </a:moveTo>
                  <a:lnTo>
                    <a:pt x="920148" y="1123515"/>
                  </a:lnTo>
                  <a:lnTo>
                    <a:pt x="920878" y="1122996"/>
                  </a:lnTo>
                  <a:close/>
                  <a:moveTo>
                    <a:pt x="403214" y="1120693"/>
                  </a:moveTo>
                  <a:cubicBezTo>
                    <a:pt x="400693" y="1120693"/>
                    <a:pt x="398171" y="1123238"/>
                    <a:pt x="396911" y="1125783"/>
                  </a:cubicBezTo>
                  <a:lnTo>
                    <a:pt x="385624" y="1134763"/>
                  </a:lnTo>
                  <a:lnTo>
                    <a:pt x="389965" y="1132168"/>
                  </a:lnTo>
                  <a:cubicBezTo>
                    <a:pt x="391209" y="1132168"/>
                    <a:pt x="391209" y="1130928"/>
                    <a:pt x="392453" y="1129688"/>
                  </a:cubicBezTo>
                  <a:cubicBezTo>
                    <a:pt x="394942" y="1128448"/>
                    <a:pt x="397119" y="1126279"/>
                    <a:pt x="399141" y="1124884"/>
                  </a:cubicBezTo>
                  <a:lnTo>
                    <a:pt x="403335" y="1124771"/>
                  </a:lnTo>
                  <a:close/>
                  <a:moveTo>
                    <a:pt x="572614" y="1118500"/>
                  </a:moveTo>
                  <a:lnTo>
                    <a:pt x="574487" y="1119624"/>
                  </a:lnTo>
                  <a:lnTo>
                    <a:pt x="574729" y="1119448"/>
                  </a:lnTo>
                  <a:lnTo>
                    <a:pt x="575614" y="1119147"/>
                  </a:lnTo>
                  <a:close/>
                  <a:moveTo>
                    <a:pt x="560540" y="1118343"/>
                  </a:moveTo>
                  <a:lnTo>
                    <a:pt x="561420" y="1119807"/>
                  </a:lnTo>
                  <a:lnTo>
                    <a:pt x="562768" y="1118343"/>
                  </a:lnTo>
                  <a:close/>
                  <a:moveTo>
                    <a:pt x="407442" y="1115824"/>
                  </a:moveTo>
                  <a:lnTo>
                    <a:pt x="406996" y="1116875"/>
                  </a:lnTo>
                  <a:lnTo>
                    <a:pt x="407442" y="1116939"/>
                  </a:lnTo>
                  <a:close/>
                  <a:moveTo>
                    <a:pt x="349933" y="1114107"/>
                  </a:moveTo>
                  <a:lnTo>
                    <a:pt x="349189" y="1115589"/>
                  </a:lnTo>
                  <a:lnTo>
                    <a:pt x="347605" y="1120318"/>
                  </a:lnTo>
                  <a:lnTo>
                    <a:pt x="348294" y="1119520"/>
                  </a:lnTo>
                  <a:cubicBezTo>
                    <a:pt x="349526" y="1118271"/>
                    <a:pt x="351991" y="1117022"/>
                    <a:pt x="351991" y="1114524"/>
                  </a:cubicBezTo>
                  <a:close/>
                  <a:moveTo>
                    <a:pt x="706634" y="1110868"/>
                  </a:moveTo>
                  <a:lnTo>
                    <a:pt x="694540" y="1122071"/>
                  </a:lnTo>
                  <a:cubicBezTo>
                    <a:pt x="692020" y="1122071"/>
                    <a:pt x="689499" y="1124565"/>
                    <a:pt x="692020" y="1127060"/>
                  </a:cubicBezTo>
                  <a:cubicBezTo>
                    <a:pt x="694540" y="1130801"/>
                    <a:pt x="692020" y="1133295"/>
                    <a:pt x="690760" y="1134543"/>
                  </a:cubicBezTo>
                  <a:cubicBezTo>
                    <a:pt x="689499" y="1137037"/>
                    <a:pt x="685719" y="1137037"/>
                    <a:pt x="684459" y="1138284"/>
                  </a:cubicBezTo>
                  <a:lnTo>
                    <a:pt x="681989" y="1138506"/>
                  </a:lnTo>
                  <a:lnTo>
                    <a:pt x="681197" y="1141775"/>
                  </a:lnTo>
                  <a:lnTo>
                    <a:pt x="686536" y="1138204"/>
                  </a:lnTo>
                  <a:lnTo>
                    <a:pt x="691095" y="1137290"/>
                  </a:lnTo>
                  <a:lnTo>
                    <a:pt x="701030" y="1117232"/>
                  </a:lnTo>
                  <a:close/>
                  <a:moveTo>
                    <a:pt x="3681281" y="1109238"/>
                  </a:moveTo>
                  <a:lnTo>
                    <a:pt x="3681372" y="1112723"/>
                  </a:lnTo>
                  <a:lnTo>
                    <a:pt x="3684415" y="1110187"/>
                  </a:lnTo>
                  <a:close/>
                  <a:moveTo>
                    <a:pt x="710990" y="1105921"/>
                  </a:moveTo>
                  <a:lnTo>
                    <a:pt x="710728" y="1106067"/>
                  </a:lnTo>
                  <a:lnTo>
                    <a:pt x="707639" y="1109726"/>
                  </a:lnTo>
                  <a:close/>
                  <a:moveTo>
                    <a:pt x="513454" y="1101774"/>
                  </a:moveTo>
                  <a:lnTo>
                    <a:pt x="513414" y="1102035"/>
                  </a:lnTo>
                  <a:lnTo>
                    <a:pt x="513657" y="1101874"/>
                  </a:lnTo>
                  <a:close/>
                  <a:moveTo>
                    <a:pt x="3364618" y="1100255"/>
                  </a:moveTo>
                  <a:lnTo>
                    <a:pt x="3356566" y="1103697"/>
                  </a:lnTo>
                  <a:cubicBezTo>
                    <a:pt x="3356566" y="1103697"/>
                    <a:pt x="3354029" y="1104935"/>
                    <a:pt x="3354029" y="1106174"/>
                  </a:cubicBezTo>
                  <a:cubicBezTo>
                    <a:pt x="3351493" y="1127234"/>
                    <a:pt x="3327399" y="1139622"/>
                    <a:pt x="3328667" y="1161921"/>
                  </a:cubicBezTo>
                  <a:cubicBezTo>
                    <a:pt x="3329935" y="1170593"/>
                    <a:pt x="3324863" y="1179264"/>
                    <a:pt x="3323595" y="1190414"/>
                  </a:cubicBezTo>
                  <a:lnTo>
                    <a:pt x="3325297" y="1187564"/>
                  </a:lnTo>
                  <a:lnTo>
                    <a:pt x="3324792" y="1185534"/>
                  </a:lnTo>
                  <a:cubicBezTo>
                    <a:pt x="3330960" y="1165680"/>
                    <a:pt x="3332194" y="1144585"/>
                    <a:pt x="3345764" y="1125973"/>
                  </a:cubicBezTo>
                  <a:cubicBezTo>
                    <a:pt x="3351932" y="1117907"/>
                    <a:pt x="3358717" y="1109842"/>
                    <a:pt x="3364268" y="1101156"/>
                  </a:cubicBezTo>
                  <a:close/>
                  <a:moveTo>
                    <a:pt x="397468" y="1095713"/>
                  </a:moveTo>
                  <a:lnTo>
                    <a:pt x="395492" y="1097418"/>
                  </a:lnTo>
                  <a:lnTo>
                    <a:pt x="395928" y="1097860"/>
                  </a:lnTo>
                  <a:close/>
                  <a:moveTo>
                    <a:pt x="660299" y="1095431"/>
                  </a:moveTo>
                  <a:lnTo>
                    <a:pt x="654218" y="1103832"/>
                  </a:lnTo>
                  <a:cubicBezTo>
                    <a:pt x="650123" y="1107105"/>
                    <a:pt x="645398" y="1109600"/>
                    <a:pt x="642878" y="1109600"/>
                  </a:cubicBezTo>
                  <a:cubicBezTo>
                    <a:pt x="630277" y="1110847"/>
                    <a:pt x="617677" y="1114588"/>
                    <a:pt x="607597" y="1119577"/>
                  </a:cubicBezTo>
                  <a:cubicBezTo>
                    <a:pt x="606337" y="1120824"/>
                    <a:pt x="604446" y="1122383"/>
                    <a:pt x="602399" y="1123007"/>
                  </a:cubicBezTo>
                  <a:lnTo>
                    <a:pt x="598764" y="1121715"/>
                  </a:lnTo>
                  <a:lnTo>
                    <a:pt x="595838" y="1124635"/>
                  </a:lnTo>
                  <a:cubicBezTo>
                    <a:pt x="596469" y="1125893"/>
                    <a:pt x="595523" y="1127466"/>
                    <a:pt x="595208" y="1128725"/>
                  </a:cubicBezTo>
                  <a:lnTo>
                    <a:pt x="598172" y="1130796"/>
                  </a:lnTo>
                  <a:lnTo>
                    <a:pt x="599788" y="1127038"/>
                  </a:lnTo>
                  <a:cubicBezTo>
                    <a:pt x="612244" y="1120834"/>
                    <a:pt x="624700" y="1113389"/>
                    <a:pt x="638401" y="1113389"/>
                  </a:cubicBezTo>
                  <a:lnTo>
                    <a:pt x="646213" y="1111072"/>
                  </a:lnTo>
                  <a:lnTo>
                    <a:pt x="651698" y="1107105"/>
                  </a:lnTo>
                  <a:lnTo>
                    <a:pt x="658952" y="1102687"/>
                  </a:lnTo>
                  <a:lnTo>
                    <a:pt x="660821" y="1100980"/>
                  </a:lnTo>
                  <a:cubicBezTo>
                    <a:pt x="660821" y="1100360"/>
                    <a:pt x="662378" y="1099119"/>
                    <a:pt x="663001" y="1097878"/>
                  </a:cubicBezTo>
                  <a:close/>
                  <a:moveTo>
                    <a:pt x="553320" y="1093320"/>
                  </a:moveTo>
                  <a:lnTo>
                    <a:pt x="547312" y="1105758"/>
                  </a:lnTo>
                  <a:lnTo>
                    <a:pt x="548694" y="1105758"/>
                  </a:lnTo>
                  <a:close/>
                  <a:moveTo>
                    <a:pt x="965628" y="1091243"/>
                  </a:moveTo>
                  <a:lnTo>
                    <a:pt x="956681" y="1097909"/>
                  </a:lnTo>
                  <a:lnTo>
                    <a:pt x="958362" y="1098157"/>
                  </a:lnTo>
                  <a:lnTo>
                    <a:pt x="964353" y="1093554"/>
                  </a:lnTo>
                  <a:close/>
                  <a:moveTo>
                    <a:pt x="379903" y="1090115"/>
                  </a:moveTo>
                  <a:lnTo>
                    <a:pt x="363896" y="1101758"/>
                  </a:lnTo>
                  <a:lnTo>
                    <a:pt x="374479" y="1096571"/>
                  </a:lnTo>
                  <a:close/>
                  <a:moveTo>
                    <a:pt x="3388271" y="1089613"/>
                  </a:moveTo>
                  <a:lnTo>
                    <a:pt x="3387687" y="1089706"/>
                  </a:lnTo>
                  <a:lnTo>
                    <a:pt x="3387706" y="1089988"/>
                  </a:lnTo>
                  <a:close/>
                  <a:moveTo>
                    <a:pt x="3848934" y="1080958"/>
                  </a:moveTo>
                  <a:lnTo>
                    <a:pt x="3846760" y="1086832"/>
                  </a:lnTo>
                  <a:lnTo>
                    <a:pt x="3849235" y="1085792"/>
                  </a:lnTo>
                  <a:close/>
                  <a:moveTo>
                    <a:pt x="3401064" y="1078487"/>
                  </a:moveTo>
                  <a:lnTo>
                    <a:pt x="3398643" y="1082738"/>
                  </a:lnTo>
                  <a:lnTo>
                    <a:pt x="3401276" y="1080992"/>
                  </a:lnTo>
                  <a:close/>
                  <a:moveTo>
                    <a:pt x="522278" y="1077577"/>
                  </a:moveTo>
                  <a:lnTo>
                    <a:pt x="521755" y="1078250"/>
                  </a:lnTo>
                  <a:lnTo>
                    <a:pt x="522801" y="1077591"/>
                  </a:lnTo>
                  <a:lnTo>
                    <a:pt x="522272" y="1077591"/>
                  </a:lnTo>
                  <a:close/>
                  <a:moveTo>
                    <a:pt x="3851733" y="1075445"/>
                  </a:moveTo>
                  <a:lnTo>
                    <a:pt x="3851310" y="1075535"/>
                  </a:lnTo>
                  <a:lnTo>
                    <a:pt x="3851429" y="1075953"/>
                  </a:lnTo>
                  <a:close/>
                  <a:moveTo>
                    <a:pt x="704067" y="1073979"/>
                  </a:moveTo>
                  <a:lnTo>
                    <a:pt x="703360" y="1074680"/>
                  </a:lnTo>
                  <a:cubicBezTo>
                    <a:pt x="699580" y="1077174"/>
                    <a:pt x="697060" y="1078421"/>
                    <a:pt x="693280" y="1079668"/>
                  </a:cubicBezTo>
                  <a:lnTo>
                    <a:pt x="690116" y="1076015"/>
                  </a:lnTo>
                  <a:lnTo>
                    <a:pt x="689158" y="1077870"/>
                  </a:lnTo>
                  <a:cubicBezTo>
                    <a:pt x="687913" y="1079266"/>
                    <a:pt x="686979" y="1080506"/>
                    <a:pt x="688224" y="1082368"/>
                  </a:cubicBezTo>
                  <a:cubicBezTo>
                    <a:pt x="690093" y="1084229"/>
                    <a:pt x="691650" y="1084229"/>
                    <a:pt x="693206" y="1083609"/>
                  </a:cubicBezTo>
                  <a:cubicBezTo>
                    <a:pt x="694763" y="1082988"/>
                    <a:pt x="696320" y="1081747"/>
                    <a:pt x="698189" y="1081127"/>
                  </a:cubicBezTo>
                  <a:cubicBezTo>
                    <a:pt x="700680" y="1079886"/>
                    <a:pt x="704416" y="1078645"/>
                    <a:pt x="706908" y="1074923"/>
                  </a:cubicBezTo>
                  <a:close/>
                  <a:moveTo>
                    <a:pt x="685719" y="1070938"/>
                  </a:moveTo>
                  <a:cubicBezTo>
                    <a:pt x="680679" y="1074680"/>
                    <a:pt x="675639" y="1075927"/>
                    <a:pt x="671859" y="1080915"/>
                  </a:cubicBezTo>
                  <a:lnTo>
                    <a:pt x="669017" y="1084431"/>
                  </a:lnTo>
                  <a:lnTo>
                    <a:pt x="674834" y="1080351"/>
                  </a:lnTo>
                  <a:lnTo>
                    <a:pt x="688432" y="1074071"/>
                  </a:lnTo>
                  <a:close/>
                  <a:moveTo>
                    <a:pt x="3559019" y="1067031"/>
                  </a:moveTo>
                  <a:lnTo>
                    <a:pt x="3560699" y="1068145"/>
                  </a:lnTo>
                  <a:lnTo>
                    <a:pt x="3561364" y="1067031"/>
                  </a:lnTo>
                  <a:close/>
                  <a:moveTo>
                    <a:pt x="733889" y="1066833"/>
                  </a:moveTo>
                  <a:lnTo>
                    <a:pt x="723521" y="1070938"/>
                  </a:lnTo>
                  <a:cubicBezTo>
                    <a:pt x="722261" y="1070938"/>
                    <a:pt x="719741" y="1072185"/>
                    <a:pt x="719741" y="1073433"/>
                  </a:cubicBezTo>
                  <a:cubicBezTo>
                    <a:pt x="713440" y="1088398"/>
                    <a:pt x="697060" y="1092140"/>
                    <a:pt x="685719" y="1102117"/>
                  </a:cubicBezTo>
                  <a:lnTo>
                    <a:pt x="682244" y="1104180"/>
                  </a:lnTo>
                  <a:lnTo>
                    <a:pt x="679301" y="1106796"/>
                  </a:lnTo>
                  <a:lnTo>
                    <a:pt x="678981" y="1109327"/>
                  </a:lnTo>
                  <a:lnTo>
                    <a:pt x="683600" y="1104664"/>
                  </a:lnTo>
                  <a:cubicBezTo>
                    <a:pt x="691070" y="1099637"/>
                    <a:pt x="697295" y="1094610"/>
                    <a:pt x="704765" y="1090840"/>
                  </a:cubicBezTo>
                  <a:cubicBezTo>
                    <a:pt x="706010" y="1089583"/>
                    <a:pt x="708500" y="1088327"/>
                    <a:pt x="708500" y="1087070"/>
                  </a:cubicBezTo>
                  <a:cubicBezTo>
                    <a:pt x="712235" y="1079529"/>
                    <a:pt x="718149" y="1075131"/>
                    <a:pt x="724529" y="1071675"/>
                  </a:cubicBezTo>
                  <a:close/>
                  <a:moveTo>
                    <a:pt x="577267" y="1066099"/>
                  </a:moveTo>
                  <a:lnTo>
                    <a:pt x="563463" y="1074587"/>
                  </a:lnTo>
                  <a:lnTo>
                    <a:pt x="562205" y="1076815"/>
                  </a:lnTo>
                  <a:lnTo>
                    <a:pt x="576096" y="1068460"/>
                  </a:lnTo>
                  <a:close/>
                  <a:moveTo>
                    <a:pt x="3486042" y="1063040"/>
                  </a:moveTo>
                  <a:lnTo>
                    <a:pt x="3474171" y="1089441"/>
                  </a:lnTo>
                  <a:lnTo>
                    <a:pt x="3472905" y="1095326"/>
                  </a:lnTo>
                  <a:lnTo>
                    <a:pt x="3486033" y="1065647"/>
                  </a:lnTo>
                  <a:close/>
                  <a:moveTo>
                    <a:pt x="973798" y="1062240"/>
                  </a:moveTo>
                  <a:lnTo>
                    <a:pt x="967338" y="1063918"/>
                  </a:lnTo>
                  <a:lnTo>
                    <a:pt x="966186" y="1065852"/>
                  </a:lnTo>
                  <a:lnTo>
                    <a:pt x="971897" y="1063924"/>
                  </a:lnTo>
                  <a:close/>
                  <a:moveTo>
                    <a:pt x="3486265" y="1059079"/>
                  </a:moveTo>
                  <a:lnTo>
                    <a:pt x="3484221" y="1062575"/>
                  </a:lnTo>
                  <a:lnTo>
                    <a:pt x="3484221" y="1062887"/>
                  </a:lnTo>
                  <a:lnTo>
                    <a:pt x="3486128" y="1061355"/>
                  </a:lnTo>
                  <a:close/>
                  <a:moveTo>
                    <a:pt x="570230" y="1057531"/>
                  </a:moveTo>
                  <a:lnTo>
                    <a:pt x="568519" y="1058712"/>
                  </a:lnTo>
                  <a:lnTo>
                    <a:pt x="569949" y="1058366"/>
                  </a:lnTo>
                  <a:close/>
                  <a:moveTo>
                    <a:pt x="710920" y="1054725"/>
                  </a:moveTo>
                  <a:cubicBezTo>
                    <a:pt x="708400" y="1057220"/>
                    <a:pt x="705880" y="1059714"/>
                    <a:pt x="703360" y="1060961"/>
                  </a:cubicBezTo>
                  <a:lnTo>
                    <a:pt x="703360" y="1065104"/>
                  </a:lnTo>
                  <a:lnTo>
                    <a:pt x="711890" y="1057551"/>
                  </a:lnTo>
                  <a:lnTo>
                    <a:pt x="716668" y="1058231"/>
                  </a:lnTo>
                  <a:lnTo>
                    <a:pt x="715960" y="1054725"/>
                  </a:lnTo>
                  <a:cubicBezTo>
                    <a:pt x="714700" y="1053478"/>
                    <a:pt x="712180" y="1053478"/>
                    <a:pt x="710920" y="1054725"/>
                  </a:cubicBezTo>
                  <a:close/>
                  <a:moveTo>
                    <a:pt x="901736" y="1053289"/>
                  </a:moveTo>
                  <a:lnTo>
                    <a:pt x="899377" y="1053764"/>
                  </a:lnTo>
                  <a:lnTo>
                    <a:pt x="896381" y="1057238"/>
                  </a:lnTo>
                  <a:close/>
                  <a:moveTo>
                    <a:pt x="984445" y="1050670"/>
                  </a:moveTo>
                  <a:lnTo>
                    <a:pt x="984035" y="1051132"/>
                  </a:lnTo>
                  <a:lnTo>
                    <a:pt x="979010" y="1057620"/>
                  </a:lnTo>
                  <a:lnTo>
                    <a:pt x="981751" y="1055191"/>
                  </a:lnTo>
                  <a:close/>
                  <a:moveTo>
                    <a:pt x="3487122" y="1045475"/>
                  </a:moveTo>
                  <a:lnTo>
                    <a:pt x="3487020" y="1045507"/>
                  </a:lnTo>
                  <a:lnTo>
                    <a:pt x="3487114" y="1045591"/>
                  </a:lnTo>
                  <a:close/>
                  <a:moveTo>
                    <a:pt x="722421" y="1043308"/>
                  </a:moveTo>
                  <a:lnTo>
                    <a:pt x="722261" y="1043501"/>
                  </a:lnTo>
                  <a:lnTo>
                    <a:pt x="722332" y="1043431"/>
                  </a:lnTo>
                  <a:close/>
                  <a:moveTo>
                    <a:pt x="3851429" y="1041391"/>
                  </a:moveTo>
                  <a:lnTo>
                    <a:pt x="3849631" y="1043097"/>
                  </a:lnTo>
                  <a:lnTo>
                    <a:pt x="3853210" y="1043336"/>
                  </a:lnTo>
                  <a:close/>
                  <a:moveTo>
                    <a:pt x="1012638" y="1041358"/>
                  </a:moveTo>
                  <a:lnTo>
                    <a:pt x="1009881" y="1041661"/>
                  </a:lnTo>
                  <a:lnTo>
                    <a:pt x="1012543" y="1041468"/>
                  </a:lnTo>
                  <a:close/>
                  <a:moveTo>
                    <a:pt x="992855" y="1041179"/>
                  </a:moveTo>
                  <a:lnTo>
                    <a:pt x="989233" y="1045267"/>
                  </a:lnTo>
                  <a:lnTo>
                    <a:pt x="995300" y="1042716"/>
                  </a:lnTo>
                  <a:lnTo>
                    <a:pt x="997580" y="1042551"/>
                  </a:lnTo>
                  <a:lnTo>
                    <a:pt x="996635" y="1041179"/>
                  </a:lnTo>
                  <a:cubicBezTo>
                    <a:pt x="996635" y="1039934"/>
                    <a:pt x="994115" y="1041179"/>
                    <a:pt x="992855" y="1041179"/>
                  </a:cubicBezTo>
                  <a:close/>
                  <a:moveTo>
                    <a:pt x="929614" y="1038922"/>
                  </a:moveTo>
                  <a:lnTo>
                    <a:pt x="918873" y="1044014"/>
                  </a:lnTo>
                  <a:lnTo>
                    <a:pt x="926241" y="1042320"/>
                  </a:lnTo>
                  <a:close/>
                  <a:moveTo>
                    <a:pt x="770066" y="1038842"/>
                  </a:moveTo>
                  <a:lnTo>
                    <a:pt x="766205" y="1041007"/>
                  </a:lnTo>
                  <a:cubicBezTo>
                    <a:pt x="761322" y="1045684"/>
                    <a:pt x="756912" y="1050984"/>
                    <a:pt x="751242" y="1054725"/>
                  </a:cubicBezTo>
                  <a:lnTo>
                    <a:pt x="741336" y="1062982"/>
                  </a:lnTo>
                  <a:lnTo>
                    <a:pt x="743360" y="1061935"/>
                  </a:lnTo>
                  <a:cubicBezTo>
                    <a:pt x="750830" y="1056908"/>
                    <a:pt x="755811" y="1050624"/>
                    <a:pt x="762036" y="1045597"/>
                  </a:cubicBezTo>
                  <a:close/>
                  <a:moveTo>
                    <a:pt x="3404809" y="1028153"/>
                  </a:moveTo>
                  <a:lnTo>
                    <a:pt x="3394731" y="1045049"/>
                  </a:lnTo>
                  <a:cubicBezTo>
                    <a:pt x="3394731" y="1050065"/>
                    <a:pt x="3392237" y="1053827"/>
                    <a:pt x="3387250" y="1053827"/>
                  </a:cubicBezTo>
                  <a:cubicBezTo>
                    <a:pt x="3384756" y="1052573"/>
                    <a:pt x="3384756" y="1052573"/>
                    <a:pt x="3383509" y="1052573"/>
                  </a:cubicBezTo>
                  <a:lnTo>
                    <a:pt x="3383415" y="1052334"/>
                  </a:lnTo>
                  <a:lnTo>
                    <a:pt x="3383196" y="1052905"/>
                  </a:lnTo>
                  <a:cubicBezTo>
                    <a:pt x="3380660" y="1059099"/>
                    <a:pt x="3377490" y="1064984"/>
                    <a:pt x="3374795" y="1071178"/>
                  </a:cubicBezTo>
                  <a:lnTo>
                    <a:pt x="3372038" y="1081182"/>
                  </a:lnTo>
                  <a:lnTo>
                    <a:pt x="3375370" y="1072616"/>
                  </a:lnTo>
                  <a:cubicBezTo>
                    <a:pt x="3375370" y="1066412"/>
                    <a:pt x="3379071" y="1060207"/>
                    <a:pt x="3385239" y="1057726"/>
                  </a:cubicBezTo>
                  <a:cubicBezTo>
                    <a:pt x="3385239" y="1056485"/>
                    <a:pt x="3386473" y="1056485"/>
                    <a:pt x="3388940" y="1057726"/>
                  </a:cubicBezTo>
                  <a:lnTo>
                    <a:pt x="3389215" y="1060988"/>
                  </a:lnTo>
                  <a:lnTo>
                    <a:pt x="3390786" y="1052982"/>
                  </a:lnTo>
                  <a:cubicBezTo>
                    <a:pt x="3393075" y="1049177"/>
                    <a:pt x="3395365" y="1046641"/>
                    <a:pt x="3397654" y="1044104"/>
                  </a:cubicBezTo>
                  <a:lnTo>
                    <a:pt x="3397726" y="1044310"/>
                  </a:lnTo>
                  <a:close/>
                  <a:moveTo>
                    <a:pt x="508172" y="1021654"/>
                  </a:moveTo>
                  <a:lnTo>
                    <a:pt x="502499" y="1023258"/>
                  </a:lnTo>
                  <a:lnTo>
                    <a:pt x="500489" y="1022761"/>
                  </a:lnTo>
                  <a:lnTo>
                    <a:pt x="500489" y="1025478"/>
                  </a:lnTo>
                  <a:close/>
                  <a:moveTo>
                    <a:pt x="1023489" y="1020899"/>
                  </a:moveTo>
                  <a:lnTo>
                    <a:pt x="1023096" y="1021271"/>
                  </a:lnTo>
                  <a:lnTo>
                    <a:pt x="1023096" y="1022689"/>
                  </a:lnTo>
                  <a:close/>
                  <a:moveTo>
                    <a:pt x="758799" y="1019661"/>
                  </a:moveTo>
                  <a:lnTo>
                    <a:pt x="758714" y="1019803"/>
                  </a:lnTo>
                  <a:lnTo>
                    <a:pt x="758802" y="1019805"/>
                  </a:lnTo>
                  <a:lnTo>
                    <a:pt x="758917" y="1019768"/>
                  </a:lnTo>
                  <a:close/>
                  <a:moveTo>
                    <a:pt x="933336" y="1017672"/>
                  </a:moveTo>
                  <a:lnTo>
                    <a:pt x="927632" y="1022373"/>
                  </a:lnTo>
                  <a:lnTo>
                    <a:pt x="928455" y="1021887"/>
                  </a:lnTo>
                  <a:close/>
                  <a:moveTo>
                    <a:pt x="899833" y="1016422"/>
                  </a:moveTo>
                  <a:lnTo>
                    <a:pt x="899795" y="1016433"/>
                  </a:lnTo>
                  <a:lnTo>
                    <a:pt x="899799" y="1016490"/>
                  </a:lnTo>
                  <a:close/>
                  <a:moveTo>
                    <a:pt x="492798" y="1015518"/>
                  </a:moveTo>
                  <a:cubicBezTo>
                    <a:pt x="490608" y="1015518"/>
                    <a:pt x="488104" y="1017066"/>
                    <a:pt x="486227" y="1018304"/>
                  </a:cubicBezTo>
                  <a:cubicBezTo>
                    <a:pt x="467452" y="1033164"/>
                    <a:pt x="444921" y="1043071"/>
                    <a:pt x="428649" y="1060408"/>
                  </a:cubicBezTo>
                  <a:cubicBezTo>
                    <a:pt x="424894" y="1062885"/>
                    <a:pt x="421139" y="1065362"/>
                    <a:pt x="417384" y="1067839"/>
                  </a:cubicBezTo>
                  <a:lnTo>
                    <a:pt x="416911" y="1067465"/>
                  </a:lnTo>
                  <a:lnTo>
                    <a:pt x="414917" y="1071151"/>
                  </a:lnTo>
                  <a:cubicBezTo>
                    <a:pt x="426079" y="1066213"/>
                    <a:pt x="433520" y="1057572"/>
                    <a:pt x="442201" y="1051400"/>
                  </a:cubicBezTo>
                  <a:cubicBezTo>
                    <a:pt x="448402" y="1046463"/>
                    <a:pt x="453362" y="1041525"/>
                    <a:pt x="460803" y="1037822"/>
                  </a:cubicBezTo>
                  <a:cubicBezTo>
                    <a:pt x="468244" y="1034119"/>
                    <a:pt x="475685" y="1029181"/>
                    <a:pt x="481886" y="1024243"/>
                  </a:cubicBezTo>
                  <a:cubicBezTo>
                    <a:pt x="485607" y="1020540"/>
                    <a:pt x="489327" y="1018071"/>
                    <a:pt x="493048" y="1016837"/>
                  </a:cubicBezTo>
                  <a:lnTo>
                    <a:pt x="493730" y="1016808"/>
                  </a:lnTo>
                  <a:close/>
                  <a:moveTo>
                    <a:pt x="909101" y="1013709"/>
                  </a:moveTo>
                  <a:lnTo>
                    <a:pt x="907898" y="1014704"/>
                  </a:lnTo>
                  <a:lnTo>
                    <a:pt x="900222" y="1021608"/>
                  </a:lnTo>
                  <a:lnTo>
                    <a:pt x="900231" y="1021719"/>
                  </a:lnTo>
                  <a:cubicBezTo>
                    <a:pt x="901476" y="1021719"/>
                    <a:pt x="898986" y="1022976"/>
                    <a:pt x="898986" y="1025489"/>
                  </a:cubicBezTo>
                  <a:close/>
                  <a:moveTo>
                    <a:pt x="600182" y="1012501"/>
                  </a:moveTo>
                  <a:lnTo>
                    <a:pt x="599935" y="1012692"/>
                  </a:lnTo>
                  <a:lnTo>
                    <a:pt x="600954" y="1013197"/>
                  </a:lnTo>
                  <a:lnTo>
                    <a:pt x="600680" y="1013686"/>
                  </a:lnTo>
                  <a:lnTo>
                    <a:pt x="601151" y="1012920"/>
                  </a:lnTo>
                  <a:lnTo>
                    <a:pt x="600505" y="1012825"/>
                  </a:lnTo>
                  <a:close/>
                  <a:moveTo>
                    <a:pt x="3340856" y="1012157"/>
                  </a:moveTo>
                  <a:lnTo>
                    <a:pt x="3332107" y="1013286"/>
                  </a:lnTo>
                  <a:lnTo>
                    <a:pt x="3332159" y="1013397"/>
                  </a:lnTo>
                  <a:cubicBezTo>
                    <a:pt x="3338425" y="1017109"/>
                    <a:pt x="3348452" y="1014634"/>
                    <a:pt x="3357225" y="1015872"/>
                  </a:cubicBezTo>
                  <a:lnTo>
                    <a:pt x="3359230" y="1014174"/>
                  </a:lnTo>
                  <a:lnTo>
                    <a:pt x="3348268" y="1012157"/>
                  </a:lnTo>
                  <a:cubicBezTo>
                    <a:pt x="3347032" y="1010914"/>
                    <a:pt x="3342091" y="1010914"/>
                    <a:pt x="3340856" y="1012157"/>
                  </a:cubicBezTo>
                  <a:close/>
                  <a:moveTo>
                    <a:pt x="723521" y="1010821"/>
                  </a:moveTo>
                  <a:lnTo>
                    <a:pt x="723521" y="1014817"/>
                  </a:lnTo>
                  <a:lnTo>
                    <a:pt x="725175" y="1014817"/>
                  </a:lnTo>
                  <a:close/>
                  <a:moveTo>
                    <a:pt x="920928" y="1003923"/>
                  </a:moveTo>
                  <a:lnTo>
                    <a:pt x="919753" y="1004895"/>
                  </a:lnTo>
                  <a:lnTo>
                    <a:pt x="920231" y="1004976"/>
                  </a:lnTo>
                  <a:close/>
                  <a:moveTo>
                    <a:pt x="3420006" y="1002552"/>
                  </a:moveTo>
                  <a:lnTo>
                    <a:pt x="3417981" y="1006035"/>
                  </a:lnTo>
                  <a:lnTo>
                    <a:pt x="3419780" y="1003128"/>
                  </a:lnTo>
                  <a:close/>
                  <a:moveTo>
                    <a:pt x="602860" y="1000436"/>
                  </a:moveTo>
                  <a:cubicBezTo>
                    <a:pt x="599065" y="1000436"/>
                    <a:pt x="597801" y="1002982"/>
                    <a:pt x="594006" y="1004254"/>
                  </a:cubicBezTo>
                  <a:lnTo>
                    <a:pt x="593719" y="1004398"/>
                  </a:lnTo>
                  <a:lnTo>
                    <a:pt x="598852" y="1002539"/>
                  </a:lnTo>
                  <a:lnTo>
                    <a:pt x="602442" y="1002539"/>
                  </a:lnTo>
                  <a:close/>
                  <a:moveTo>
                    <a:pt x="783396" y="999960"/>
                  </a:moveTo>
                  <a:lnTo>
                    <a:pt x="783201" y="1000354"/>
                  </a:lnTo>
                  <a:lnTo>
                    <a:pt x="783863" y="1000118"/>
                  </a:lnTo>
                  <a:close/>
                  <a:moveTo>
                    <a:pt x="724216" y="999549"/>
                  </a:moveTo>
                  <a:lnTo>
                    <a:pt x="723112" y="999618"/>
                  </a:lnTo>
                  <a:lnTo>
                    <a:pt x="723521" y="1006087"/>
                  </a:lnTo>
                  <a:lnTo>
                    <a:pt x="723521" y="1008260"/>
                  </a:lnTo>
                  <a:lnTo>
                    <a:pt x="724972" y="1004562"/>
                  </a:lnTo>
                  <a:cubicBezTo>
                    <a:pt x="725729" y="1002995"/>
                    <a:pt x="726032" y="1001429"/>
                    <a:pt x="724216" y="999549"/>
                  </a:cubicBezTo>
                  <a:close/>
                  <a:moveTo>
                    <a:pt x="772427" y="996915"/>
                  </a:moveTo>
                  <a:lnTo>
                    <a:pt x="761987" y="1014340"/>
                  </a:lnTo>
                  <a:lnTo>
                    <a:pt x="774486" y="997841"/>
                  </a:lnTo>
                  <a:lnTo>
                    <a:pt x="775693" y="997354"/>
                  </a:lnTo>
                  <a:lnTo>
                    <a:pt x="775578" y="997315"/>
                  </a:lnTo>
                  <a:close/>
                  <a:moveTo>
                    <a:pt x="557644" y="996747"/>
                  </a:moveTo>
                  <a:lnTo>
                    <a:pt x="563394" y="1000562"/>
                  </a:lnTo>
                  <a:lnTo>
                    <a:pt x="564853" y="998002"/>
                  </a:lnTo>
                  <a:lnTo>
                    <a:pt x="562580" y="997252"/>
                  </a:lnTo>
                  <a:close/>
                  <a:moveTo>
                    <a:pt x="553505" y="996323"/>
                  </a:moveTo>
                  <a:cubicBezTo>
                    <a:pt x="550689" y="997252"/>
                    <a:pt x="548185" y="999110"/>
                    <a:pt x="546308" y="1000967"/>
                  </a:cubicBezTo>
                  <a:lnTo>
                    <a:pt x="521075" y="1015232"/>
                  </a:lnTo>
                  <a:lnTo>
                    <a:pt x="540174" y="1005727"/>
                  </a:lnTo>
                  <a:lnTo>
                    <a:pt x="555237" y="996501"/>
                  </a:lnTo>
                  <a:close/>
                  <a:moveTo>
                    <a:pt x="3965262" y="994710"/>
                  </a:moveTo>
                  <a:cubicBezTo>
                    <a:pt x="3962907" y="1010626"/>
                    <a:pt x="3958196" y="1021236"/>
                    <a:pt x="3949952" y="1031847"/>
                  </a:cubicBezTo>
                  <a:cubicBezTo>
                    <a:pt x="3951130" y="1018584"/>
                    <a:pt x="3953485" y="1005320"/>
                    <a:pt x="3965262" y="994710"/>
                  </a:cubicBezTo>
                  <a:close/>
                  <a:moveTo>
                    <a:pt x="3380020" y="993315"/>
                  </a:moveTo>
                  <a:lnTo>
                    <a:pt x="3376681" y="996002"/>
                  </a:lnTo>
                  <a:cubicBezTo>
                    <a:pt x="3371740" y="997244"/>
                    <a:pt x="3370505" y="1002215"/>
                    <a:pt x="3368034" y="1004701"/>
                  </a:cubicBezTo>
                  <a:lnTo>
                    <a:pt x="3364227" y="1009946"/>
                  </a:lnTo>
                  <a:lnTo>
                    <a:pt x="3365997" y="1008448"/>
                  </a:lnTo>
                  <a:lnTo>
                    <a:pt x="3375414" y="1002250"/>
                  </a:lnTo>
                  <a:lnTo>
                    <a:pt x="3376431" y="1000010"/>
                  </a:lnTo>
                  <a:close/>
                  <a:moveTo>
                    <a:pt x="3585223" y="991373"/>
                  </a:moveTo>
                  <a:lnTo>
                    <a:pt x="3582485" y="994940"/>
                  </a:lnTo>
                  <a:lnTo>
                    <a:pt x="3581956" y="993006"/>
                  </a:lnTo>
                  <a:lnTo>
                    <a:pt x="3579054" y="1002870"/>
                  </a:lnTo>
                  <a:lnTo>
                    <a:pt x="3573760" y="1007459"/>
                  </a:lnTo>
                  <a:lnTo>
                    <a:pt x="3572436" y="1011484"/>
                  </a:lnTo>
                  <a:lnTo>
                    <a:pt x="3567857" y="1020917"/>
                  </a:lnTo>
                  <a:lnTo>
                    <a:pt x="3571892" y="1014493"/>
                  </a:lnTo>
                  <a:cubicBezTo>
                    <a:pt x="3580602" y="1012017"/>
                    <a:pt x="3578113" y="1002113"/>
                    <a:pt x="3583090" y="995922"/>
                  </a:cubicBezTo>
                  <a:close/>
                  <a:moveTo>
                    <a:pt x="999420" y="991173"/>
                  </a:moveTo>
                  <a:lnTo>
                    <a:pt x="999224" y="991206"/>
                  </a:lnTo>
                  <a:lnTo>
                    <a:pt x="999155" y="991411"/>
                  </a:lnTo>
                  <a:close/>
                  <a:moveTo>
                    <a:pt x="1057259" y="989720"/>
                  </a:moveTo>
                  <a:lnTo>
                    <a:pt x="1054597" y="991411"/>
                  </a:lnTo>
                  <a:lnTo>
                    <a:pt x="1036347" y="1008710"/>
                  </a:lnTo>
                  <a:close/>
                  <a:moveTo>
                    <a:pt x="641364" y="983093"/>
                  </a:moveTo>
                  <a:lnTo>
                    <a:pt x="636474" y="986373"/>
                  </a:lnTo>
                  <a:lnTo>
                    <a:pt x="640988" y="983658"/>
                  </a:lnTo>
                  <a:close/>
                  <a:moveTo>
                    <a:pt x="608287" y="979360"/>
                  </a:moveTo>
                  <a:lnTo>
                    <a:pt x="604780" y="980508"/>
                  </a:lnTo>
                  <a:lnTo>
                    <a:pt x="603904" y="980984"/>
                  </a:lnTo>
                  <a:lnTo>
                    <a:pt x="594103" y="988863"/>
                  </a:lnTo>
                  <a:lnTo>
                    <a:pt x="599066" y="987711"/>
                  </a:lnTo>
                  <a:close/>
                  <a:moveTo>
                    <a:pt x="1025089" y="972970"/>
                  </a:moveTo>
                  <a:lnTo>
                    <a:pt x="1024468" y="974528"/>
                  </a:lnTo>
                  <a:lnTo>
                    <a:pt x="1025616" y="973992"/>
                  </a:lnTo>
                  <a:close/>
                  <a:moveTo>
                    <a:pt x="929884" y="964252"/>
                  </a:moveTo>
                  <a:lnTo>
                    <a:pt x="928170" y="964872"/>
                  </a:lnTo>
                  <a:lnTo>
                    <a:pt x="927423" y="965702"/>
                  </a:lnTo>
                  <a:close/>
                  <a:moveTo>
                    <a:pt x="3956106" y="963653"/>
                  </a:moveTo>
                  <a:cubicBezTo>
                    <a:pt x="3953637" y="963653"/>
                    <a:pt x="3952403" y="963653"/>
                    <a:pt x="3951168" y="964893"/>
                  </a:cubicBezTo>
                  <a:lnTo>
                    <a:pt x="3949921" y="966771"/>
                  </a:lnTo>
                  <a:lnTo>
                    <a:pt x="3955344" y="966499"/>
                  </a:lnTo>
                  <a:close/>
                  <a:moveTo>
                    <a:pt x="3534024" y="963461"/>
                  </a:moveTo>
                  <a:lnTo>
                    <a:pt x="3532582" y="964329"/>
                  </a:lnTo>
                  <a:lnTo>
                    <a:pt x="3529590" y="969923"/>
                  </a:lnTo>
                  <a:lnTo>
                    <a:pt x="3535710" y="966250"/>
                  </a:lnTo>
                  <a:close/>
                  <a:moveTo>
                    <a:pt x="889026" y="962652"/>
                  </a:moveTo>
                  <a:lnTo>
                    <a:pt x="885402" y="967986"/>
                  </a:lnTo>
                  <a:lnTo>
                    <a:pt x="889026" y="968117"/>
                  </a:lnTo>
                  <a:close/>
                  <a:moveTo>
                    <a:pt x="941317" y="961395"/>
                  </a:moveTo>
                  <a:lnTo>
                    <a:pt x="935850" y="962611"/>
                  </a:lnTo>
                  <a:lnTo>
                    <a:pt x="938663" y="963207"/>
                  </a:lnTo>
                  <a:lnTo>
                    <a:pt x="938238" y="964340"/>
                  </a:lnTo>
                  <a:close/>
                  <a:moveTo>
                    <a:pt x="3568270" y="960630"/>
                  </a:moveTo>
                  <a:lnTo>
                    <a:pt x="3563546" y="964663"/>
                  </a:lnTo>
                  <a:lnTo>
                    <a:pt x="3562767" y="961078"/>
                  </a:lnTo>
                  <a:lnTo>
                    <a:pt x="3559394" y="977408"/>
                  </a:lnTo>
                  <a:lnTo>
                    <a:pt x="3560695" y="976114"/>
                  </a:lnTo>
                  <a:cubicBezTo>
                    <a:pt x="3561939" y="972399"/>
                    <a:pt x="3561939" y="967447"/>
                    <a:pt x="3565671" y="963733"/>
                  </a:cubicBezTo>
                  <a:close/>
                  <a:moveTo>
                    <a:pt x="3599241" y="956540"/>
                  </a:moveTo>
                  <a:lnTo>
                    <a:pt x="3597557" y="964399"/>
                  </a:lnTo>
                  <a:lnTo>
                    <a:pt x="3594612" y="970941"/>
                  </a:lnTo>
                  <a:lnTo>
                    <a:pt x="3599265" y="968685"/>
                  </a:lnTo>
                  <a:lnTo>
                    <a:pt x="3602623" y="965796"/>
                  </a:lnTo>
                  <a:lnTo>
                    <a:pt x="3598917" y="964503"/>
                  </a:lnTo>
                  <a:close/>
                  <a:moveTo>
                    <a:pt x="3627689" y="955812"/>
                  </a:moveTo>
                  <a:lnTo>
                    <a:pt x="3627521" y="955864"/>
                  </a:lnTo>
                  <a:lnTo>
                    <a:pt x="3627912" y="955936"/>
                  </a:lnTo>
                  <a:close/>
                  <a:moveTo>
                    <a:pt x="680206" y="954491"/>
                  </a:moveTo>
                  <a:lnTo>
                    <a:pt x="678088" y="956473"/>
                  </a:lnTo>
                  <a:lnTo>
                    <a:pt x="679736" y="957791"/>
                  </a:lnTo>
                  <a:close/>
                  <a:moveTo>
                    <a:pt x="3574094" y="954490"/>
                  </a:moveTo>
                  <a:lnTo>
                    <a:pt x="3573285" y="955698"/>
                  </a:lnTo>
                  <a:lnTo>
                    <a:pt x="3574865" y="955010"/>
                  </a:lnTo>
                  <a:close/>
                  <a:moveTo>
                    <a:pt x="726487" y="952435"/>
                  </a:moveTo>
                  <a:lnTo>
                    <a:pt x="726181" y="952474"/>
                  </a:lnTo>
                  <a:lnTo>
                    <a:pt x="726024" y="953083"/>
                  </a:lnTo>
                  <a:close/>
                  <a:moveTo>
                    <a:pt x="3821484" y="951950"/>
                  </a:moveTo>
                  <a:lnTo>
                    <a:pt x="3821118" y="953286"/>
                  </a:lnTo>
                  <a:lnTo>
                    <a:pt x="3821484" y="952873"/>
                  </a:lnTo>
                  <a:close/>
                  <a:moveTo>
                    <a:pt x="748641" y="948003"/>
                  </a:moveTo>
                  <a:lnTo>
                    <a:pt x="746190" y="950641"/>
                  </a:lnTo>
                  <a:cubicBezTo>
                    <a:pt x="742409" y="953083"/>
                    <a:pt x="741149" y="955526"/>
                    <a:pt x="746190" y="959189"/>
                  </a:cubicBezTo>
                  <a:cubicBezTo>
                    <a:pt x="746190" y="965295"/>
                    <a:pt x="742409" y="968958"/>
                    <a:pt x="737368" y="968958"/>
                  </a:cubicBezTo>
                  <a:lnTo>
                    <a:pt x="735800" y="969495"/>
                  </a:lnTo>
                  <a:lnTo>
                    <a:pt x="738335" y="969854"/>
                  </a:lnTo>
                  <a:lnTo>
                    <a:pt x="724704" y="988569"/>
                  </a:lnTo>
                  <a:lnTo>
                    <a:pt x="724781" y="988627"/>
                  </a:lnTo>
                  <a:lnTo>
                    <a:pt x="724102" y="989395"/>
                  </a:lnTo>
                  <a:lnTo>
                    <a:pt x="722099" y="992145"/>
                  </a:lnTo>
                  <a:lnTo>
                    <a:pt x="721389" y="992463"/>
                  </a:lnTo>
                  <a:lnTo>
                    <a:pt x="715960" y="998604"/>
                  </a:lnTo>
                  <a:lnTo>
                    <a:pt x="717183" y="998604"/>
                  </a:lnTo>
                  <a:lnTo>
                    <a:pt x="721038" y="995162"/>
                  </a:lnTo>
                  <a:cubicBezTo>
                    <a:pt x="723913" y="993282"/>
                    <a:pt x="726637" y="991402"/>
                    <a:pt x="727848" y="988269"/>
                  </a:cubicBezTo>
                  <a:cubicBezTo>
                    <a:pt x="732691" y="980750"/>
                    <a:pt x="738745" y="971977"/>
                    <a:pt x="743588" y="964457"/>
                  </a:cubicBezTo>
                  <a:lnTo>
                    <a:pt x="750824" y="955898"/>
                  </a:lnTo>
                  <a:lnTo>
                    <a:pt x="749613" y="955898"/>
                  </a:lnTo>
                  <a:close/>
                  <a:moveTo>
                    <a:pt x="665905" y="945372"/>
                  </a:moveTo>
                  <a:lnTo>
                    <a:pt x="663569" y="946988"/>
                  </a:lnTo>
                  <a:lnTo>
                    <a:pt x="658925" y="956334"/>
                  </a:lnTo>
                  <a:close/>
                  <a:moveTo>
                    <a:pt x="593884" y="944912"/>
                  </a:moveTo>
                  <a:lnTo>
                    <a:pt x="589804" y="947253"/>
                  </a:lnTo>
                  <a:cubicBezTo>
                    <a:pt x="587614" y="949885"/>
                    <a:pt x="585737" y="953290"/>
                    <a:pt x="583859" y="956386"/>
                  </a:cubicBezTo>
                  <a:lnTo>
                    <a:pt x="582330" y="961933"/>
                  </a:lnTo>
                  <a:close/>
                  <a:moveTo>
                    <a:pt x="3925193" y="938904"/>
                  </a:moveTo>
                  <a:lnTo>
                    <a:pt x="3924848" y="939091"/>
                  </a:lnTo>
                  <a:lnTo>
                    <a:pt x="3925111" y="938999"/>
                  </a:lnTo>
                  <a:close/>
                  <a:moveTo>
                    <a:pt x="1061056" y="938526"/>
                  </a:moveTo>
                  <a:lnTo>
                    <a:pt x="1060897" y="939155"/>
                  </a:lnTo>
                  <a:lnTo>
                    <a:pt x="1061131" y="939039"/>
                  </a:lnTo>
                  <a:close/>
                  <a:moveTo>
                    <a:pt x="613117" y="938368"/>
                  </a:moveTo>
                  <a:lnTo>
                    <a:pt x="611396" y="939049"/>
                  </a:lnTo>
                  <a:lnTo>
                    <a:pt x="599157" y="942351"/>
                  </a:lnTo>
                  <a:lnTo>
                    <a:pt x="602276" y="944847"/>
                  </a:lnTo>
                  <a:cubicBezTo>
                    <a:pt x="603528" y="947306"/>
                    <a:pt x="606032" y="946076"/>
                    <a:pt x="608536" y="943617"/>
                  </a:cubicBezTo>
                  <a:close/>
                  <a:moveTo>
                    <a:pt x="754247" y="936838"/>
                  </a:moveTo>
                  <a:lnTo>
                    <a:pt x="755735" y="937558"/>
                  </a:lnTo>
                  <a:lnTo>
                    <a:pt x="756246" y="936982"/>
                  </a:lnTo>
                  <a:close/>
                  <a:moveTo>
                    <a:pt x="3483127" y="935847"/>
                  </a:moveTo>
                  <a:lnTo>
                    <a:pt x="3480571" y="937594"/>
                  </a:lnTo>
                  <a:lnTo>
                    <a:pt x="3485225" y="940715"/>
                  </a:lnTo>
                  <a:lnTo>
                    <a:pt x="3485581" y="939621"/>
                  </a:lnTo>
                  <a:cubicBezTo>
                    <a:pt x="3485888" y="938363"/>
                    <a:pt x="3485581" y="937105"/>
                    <a:pt x="3483127" y="935847"/>
                  </a:cubicBezTo>
                  <a:close/>
                  <a:moveTo>
                    <a:pt x="631803" y="930192"/>
                  </a:moveTo>
                  <a:lnTo>
                    <a:pt x="623913" y="934096"/>
                  </a:lnTo>
                  <a:lnTo>
                    <a:pt x="622794" y="934539"/>
                  </a:lnTo>
                  <a:lnTo>
                    <a:pt x="623561" y="935009"/>
                  </a:lnTo>
                  <a:cubicBezTo>
                    <a:pt x="624813" y="937469"/>
                    <a:pt x="628569" y="935009"/>
                    <a:pt x="631073" y="933779"/>
                  </a:cubicBezTo>
                  <a:close/>
                  <a:moveTo>
                    <a:pt x="3604528" y="928274"/>
                  </a:moveTo>
                  <a:lnTo>
                    <a:pt x="3603428" y="928663"/>
                  </a:lnTo>
                  <a:lnTo>
                    <a:pt x="3602392" y="928850"/>
                  </a:lnTo>
                  <a:lnTo>
                    <a:pt x="3602166" y="936579"/>
                  </a:lnTo>
                  <a:close/>
                  <a:moveTo>
                    <a:pt x="919236" y="927262"/>
                  </a:moveTo>
                  <a:lnTo>
                    <a:pt x="916105" y="935162"/>
                  </a:lnTo>
                  <a:lnTo>
                    <a:pt x="917431" y="933270"/>
                  </a:lnTo>
                  <a:close/>
                  <a:moveTo>
                    <a:pt x="3411562" y="926738"/>
                  </a:moveTo>
                  <a:lnTo>
                    <a:pt x="3408466" y="933085"/>
                  </a:lnTo>
                  <a:lnTo>
                    <a:pt x="3407313" y="938028"/>
                  </a:lnTo>
                  <a:close/>
                  <a:moveTo>
                    <a:pt x="688424" y="925333"/>
                  </a:moveTo>
                  <a:lnTo>
                    <a:pt x="687169" y="926222"/>
                  </a:lnTo>
                  <a:lnTo>
                    <a:pt x="686464" y="927641"/>
                  </a:lnTo>
                  <a:lnTo>
                    <a:pt x="687796" y="926592"/>
                  </a:lnTo>
                  <a:close/>
                  <a:moveTo>
                    <a:pt x="3452084" y="924657"/>
                  </a:moveTo>
                  <a:lnTo>
                    <a:pt x="3450018" y="930134"/>
                  </a:lnTo>
                  <a:lnTo>
                    <a:pt x="3454740" y="930739"/>
                  </a:lnTo>
                  <a:lnTo>
                    <a:pt x="3454110" y="929673"/>
                  </a:lnTo>
                  <a:cubicBezTo>
                    <a:pt x="3453954" y="927792"/>
                    <a:pt x="3453954" y="925911"/>
                    <a:pt x="3452084" y="924657"/>
                  </a:cubicBezTo>
                  <a:close/>
                  <a:moveTo>
                    <a:pt x="3943762" y="922738"/>
                  </a:moveTo>
                  <a:lnTo>
                    <a:pt x="3939440" y="926741"/>
                  </a:lnTo>
                  <a:lnTo>
                    <a:pt x="3943349" y="926741"/>
                  </a:lnTo>
                  <a:close/>
                  <a:moveTo>
                    <a:pt x="672389" y="922187"/>
                  </a:moveTo>
                  <a:lnTo>
                    <a:pt x="669887" y="923942"/>
                  </a:lnTo>
                  <a:lnTo>
                    <a:pt x="668905" y="925181"/>
                  </a:lnTo>
                  <a:close/>
                  <a:moveTo>
                    <a:pt x="758182" y="918795"/>
                  </a:moveTo>
                  <a:lnTo>
                    <a:pt x="748014" y="926666"/>
                  </a:lnTo>
                  <a:lnTo>
                    <a:pt x="746224" y="929374"/>
                  </a:lnTo>
                  <a:close/>
                  <a:moveTo>
                    <a:pt x="878764" y="916285"/>
                  </a:moveTo>
                  <a:lnTo>
                    <a:pt x="878202" y="916991"/>
                  </a:lnTo>
                  <a:cubicBezTo>
                    <a:pt x="878202" y="918246"/>
                    <a:pt x="876966" y="918246"/>
                    <a:pt x="876966" y="919501"/>
                  </a:cubicBezTo>
                  <a:lnTo>
                    <a:pt x="876360" y="920282"/>
                  </a:lnTo>
                  <a:lnTo>
                    <a:pt x="877821" y="918666"/>
                  </a:lnTo>
                  <a:close/>
                  <a:moveTo>
                    <a:pt x="3807198" y="914911"/>
                  </a:moveTo>
                  <a:lnTo>
                    <a:pt x="3806099" y="919633"/>
                  </a:lnTo>
                  <a:lnTo>
                    <a:pt x="3807811" y="916346"/>
                  </a:lnTo>
                  <a:close/>
                  <a:moveTo>
                    <a:pt x="3469868" y="910860"/>
                  </a:moveTo>
                  <a:lnTo>
                    <a:pt x="3458859" y="931361"/>
                  </a:lnTo>
                  <a:lnTo>
                    <a:pt x="3461877" y="932089"/>
                  </a:lnTo>
                  <a:cubicBezTo>
                    <a:pt x="3462649" y="930848"/>
                    <a:pt x="3462957" y="928677"/>
                    <a:pt x="3462957" y="927436"/>
                  </a:cubicBezTo>
                  <a:close/>
                  <a:moveTo>
                    <a:pt x="779513" y="909370"/>
                  </a:moveTo>
                  <a:lnTo>
                    <a:pt x="779218" y="912310"/>
                  </a:lnTo>
                  <a:cubicBezTo>
                    <a:pt x="779379" y="913392"/>
                    <a:pt x="780340" y="913701"/>
                    <a:pt x="783546" y="912465"/>
                  </a:cubicBezTo>
                  <a:lnTo>
                    <a:pt x="783885" y="912283"/>
                  </a:lnTo>
                  <a:close/>
                  <a:moveTo>
                    <a:pt x="3365563" y="909011"/>
                  </a:moveTo>
                  <a:lnTo>
                    <a:pt x="3354425" y="918721"/>
                  </a:lnTo>
                  <a:lnTo>
                    <a:pt x="3353465" y="921834"/>
                  </a:lnTo>
                  <a:cubicBezTo>
                    <a:pt x="3355971" y="921216"/>
                    <a:pt x="3357851" y="917813"/>
                    <a:pt x="3360201" y="915493"/>
                  </a:cubicBezTo>
                  <a:lnTo>
                    <a:pt x="3369658" y="915646"/>
                  </a:lnTo>
                  <a:lnTo>
                    <a:pt x="3369269" y="915224"/>
                  </a:lnTo>
                  <a:cubicBezTo>
                    <a:pt x="3368034" y="913982"/>
                    <a:pt x="3366798" y="911496"/>
                    <a:pt x="3365563" y="909011"/>
                  </a:cubicBezTo>
                  <a:close/>
                  <a:moveTo>
                    <a:pt x="779928" y="907826"/>
                  </a:moveTo>
                  <a:lnTo>
                    <a:pt x="779652" y="907987"/>
                  </a:lnTo>
                  <a:lnTo>
                    <a:pt x="779633" y="908181"/>
                  </a:lnTo>
                  <a:close/>
                  <a:moveTo>
                    <a:pt x="3834162" y="905253"/>
                  </a:moveTo>
                  <a:lnTo>
                    <a:pt x="3827786" y="915935"/>
                  </a:lnTo>
                  <a:cubicBezTo>
                    <a:pt x="3825235" y="920249"/>
                    <a:pt x="3823002" y="924255"/>
                    <a:pt x="3821886" y="928261"/>
                  </a:cubicBezTo>
                  <a:lnTo>
                    <a:pt x="3822406" y="936300"/>
                  </a:lnTo>
                  <a:lnTo>
                    <a:pt x="3823512" y="924878"/>
                  </a:lnTo>
                  <a:cubicBezTo>
                    <a:pt x="3825851" y="918310"/>
                    <a:pt x="3829594" y="912054"/>
                    <a:pt x="3833961" y="905799"/>
                  </a:cubicBezTo>
                  <a:close/>
                  <a:moveTo>
                    <a:pt x="854719" y="904417"/>
                  </a:moveTo>
                  <a:lnTo>
                    <a:pt x="854710" y="904440"/>
                  </a:lnTo>
                  <a:lnTo>
                    <a:pt x="854719" y="904435"/>
                  </a:lnTo>
                  <a:close/>
                  <a:moveTo>
                    <a:pt x="824621" y="902015"/>
                  </a:moveTo>
                  <a:lnTo>
                    <a:pt x="823628" y="904103"/>
                  </a:lnTo>
                  <a:lnTo>
                    <a:pt x="824751" y="902923"/>
                  </a:lnTo>
                  <a:close/>
                  <a:moveTo>
                    <a:pt x="785163" y="901546"/>
                  </a:moveTo>
                  <a:lnTo>
                    <a:pt x="784578" y="902104"/>
                  </a:lnTo>
                  <a:lnTo>
                    <a:pt x="784547" y="902285"/>
                  </a:lnTo>
                  <a:close/>
                  <a:moveTo>
                    <a:pt x="917018" y="898340"/>
                  </a:moveTo>
                  <a:lnTo>
                    <a:pt x="916833" y="898383"/>
                  </a:lnTo>
                  <a:lnTo>
                    <a:pt x="917010" y="898398"/>
                  </a:lnTo>
                  <a:close/>
                  <a:moveTo>
                    <a:pt x="1173706" y="895840"/>
                  </a:moveTo>
                  <a:cubicBezTo>
                    <a:pt x="1171392" y="906830"/>
                    <a:pt x="1162138" y="917820"/>
                    <a:pt x="1152883" y="921941"/>
                  </a:cubicBezTo>
                  <a:cubicBezTo>
                    <a:pt x="1157510" y="909577"/>
                    <a:pt x="1166765" y="905456"/>
                    <a:pt x="1173706" y="895840"/>
                  </a:cubicBezTo>
                  <a:close/>
                  <a:moveTo>
                    <a:pt x="3924011" y="895461"/>
                  </a:moveTo>
                  <a:lnTo>
                    <a:pt x="3921496" y="899882"/>
                  </a:lnTo>
                  <a:lnTo>
                    <a:pt x="3924481" y="898485"/>
                  </a:lnTo>
                  <a:close/>
                  <a:moveTo>
                    <a:pt x="1033883" y="883953"/>
                  </a:moveTo>
                  <a:cubicBezTo>
                    <a:pt x="1028854" y="887110"/>
                    <a:pt x="1024455" y="890267"/>
                    <a:pt x="1019898" y="892635"/>
                  </a:cubicBezTo>
                  <a:lnTo>
                    <a:pt x="1014463" y="894072"/>
                  </a:lnTo>
                  <a:lnTo>
                    <a:pt x="1011099" y="897096"/>
                  </a:lnTo>
                  <a:lnTo>
                    <a:pt x="1027283" y="889553"/>
                  </a:lnTo>
                  <a:close/>
                  <a:moveTo>
                    <a:pt x="3654500" y="883802"/>
                  </a:moveTo>
                  <a:lnTo>
                    <a:pt x="3654528" y="885215"/>
                  </a:lnTo>
                  <a:cubicBezTo>
                    <a:pt x="3655774" y="887697"/>
                    <a:pt x="3654528" y="888939"/>
                    <a:pt x="3653281" y="891421"/>
                  </a:cubicBezTo>
                  <a:lnTo>
                    <a:pt x="3649075" y="895611"/>
                  </a:lnTo>
                  <a:lnTo>
                    <a:pt x="3653959" y="891243"/>
                  </a:lnTo>
                  <a:cubicBezTo>
                    <a:pt x="3655210" y="890001"/>
                    <a:pt x="3655210" y="885035"/>
                    <a:pt x="3655210" y="885035"/>
                  </a:cubicBezTo>
                  <a:close/>
                  <a:moveTo>
                    <a:pt x="851777" y="883437"/>
                  </a:moveTo>
                  <a:lnTo>
                    <a:pt x="851667" y="884588"/>
                  </a:lnTo>
                  <a:lnTo>
                    <a:pt x="851903" y="884320"/>
                  </a:lnTo>
                  <a:close/>
                  <a:moveTo>
                    <a:pt x="3842695" y="882027"/>
                  </a:moveTo>
                  <a:lnTo>
                    <a:pt x="3840472" y="884752"/>
                  </a:lnTo>
                  <a:lnTo>
                    <a:pt x="3840442" y="888159"/>
                  </a:lnTo>
                  <a:close/>
                  <a:moveTo>
                    <a:pt x="899221" y="880593"/>
                  </a:moveTo>
                  <a:lnTo>
                    <a:pt x="893904" y="883629"/>
                  </a:lnTo>
                  <a:lnTo>
                    <a:pt x="893629" y="884061"/>
                  </a:lnTo>
                  <a:lnTo>
                    <a:pt x="893223" y="884162"/>
                  </a:lnTo>
                  <a:cubicBezTo>
                    <a:pt x="893223" y="885404"/>
                    <a:pt x="891981" y="886646"/>
                    <a:pt x="891981" y="886646"/>
                  </a:cubicBezTo>
                  <a:lnTo>
                    <a:pt x="893629" y="884061"/>
                  </a:lnTo>
                  <a:lnTo>
                    <a:pt x="897404" y="883117"/>
                  </a:lnTo>
                  <a:close/>
                  <a:moveTo>
                    <a:pt x="936421" y="879833"/>
                  </a:moveTo>
                  <a:lnTo>
                    <a:pt x="931369" y="884359"/>
                  </a:lnTo>
                  <a:lnTo>
                    <a:pt x="929665" y="884280"/>
                  </a:lnTo>
                  <a:lnTo>
                    <a:pt x="931523" y="886552"/>
                  </a:lnTo>
                  <a:close/>
                  <a:moveTo>
                    <a:pt x="3791185" y="878274"/>
                  </a:moveTo>
                  <a:lnTo>
                    <a:pt x="3790311" y="880160"/>
                  </a:lnTo>
                  <a:lnTo>
                    <a:pt x="3790311" y="881310"/>
                  </a:lnTo>
                  <a:close/>
                  <a:moveTo>
                    <a:pt x="691172" y="875983"/>
                  </a:moveTo>
                  <a:cubicBezTo>
                    <a:pt x="689294" y="876598"/>
                    <a:pt x="687729" y="878135"/>
                    <a:pt x="686321" y="878904"/>
                  </a:cubicBezTo>
                  <a:lnTo>
                    <a:pt x="686178" y="878842"/>
                  </a:lnTo>
                  <a:lnTo>
                    <a:pt x="678140" y="886908"/>
                  </a:lnTo>
                  <a:cubicBezTo>
                    <a:pt x="670893" y="894595"/>
                    <a:pt x="663491" y="901791"/>
                    <a:pt x="654239" y="907025"/>
                  </a:cubicBezTo>
                  <a:cubicBezTo>
                    <a:pt x="650538" y="908987"/>
                    <a:pt x="648071" y="908660"/>
                    <a:pt x="646220" y="907188"/>
                  </a:cubicBezTo>
                  <a:lnTo>
                    <a:pt x="643221" y="902529"/>
                  </a:lnTo>
                  <a:lnTo>
                    <a:pt x="641542" y="904213"/>
                  </a:lnTo>
                  <a:cubicBezTo>
                    <a:pt x="639062" y="905457"/>
                    <a:pt x="636583" y="905457"/>
                    <a:pt x="635343" y="904213"/>
                  </a:cubicBezTo>
                  <a:lnTo>
                    <a:pt x="631808" y="903327"/>
                  </a:lnTo>
                  <a:lnTo>
                    <a:pt x="633926" y="904375"/>
                  </a:lnTo>
                  <a:cubicBezTo>
                    <a:pt x="631423" y="911805"/>
                    <a:pt x="625164" y="914282"/>
                    <a:pt x="621409" y="920474"/>
                  </a:cubicBezTo>
                  <a:lnTo>
                    <a:pt x="621848" y="920297"/>
                  </a:lnTo>
                  <a:lnTo>
                    <a:pt x="633577" y="907955"/>
                  </a:lnTo>
                  <a:cubicBezTo>
                    <a:pt x="634829" y="907955"/>
                    <a:pt x="636081" y="906726"/>
                    <a:pt x="638586" y="906726"/>
                  </a:cubicBezTo>
                  <a:cubicBezTo>
                    <a:pt x="646098" y="912874"/>
                    <a:pt x="652358" y="910415"/>
                    <a:pt x="658619" y="905496"/>
                  </a:cubicBezTo>
                  <a:cubicBezTo>
                    <a:pt x="666131" y="900577"/>
                    <a:pt x="671139" y="895658"/>
                    <a:pt x="676148" y="889510"/>
                  </a:cubicBezTo>
                  <a:cubicBezTo>
                    <a:pt x="679904" y="884591"/>
                    <a:pt x="684912" y="879672"/>
                    <a:pt x="691172" y="875983"/>
                  </a:cubicBezTo>
                  <a:close/>
                  <a:moveTo>
                    <a:pt x="1025083" y="873850"/>
                  </a:moveTo>
                  <a:lnTo>
                    <a:pt x="1017262" y="876556"/>
                  </a:lnTo>
                  <a:lnTo>
                    <a:pt x="1016563" y="877294"/>
                  </a:lnTo>
                  <a:lnTo>
                    <a:pt x="1014760" y="877421"/>
                  </a:lnTo>
                  <a:lnTo>
                    <a:pt x="1001356" y="882058"/>
                  </a:lnTo>
                  <a:cubicBezTo>
                    <a:pt x="997192" y="882848"/>
                    <a:pt x="993067" y="883795"/>
                    <a:pt x="989198" y="885571"/>
                  </a:cubicBezTo>
                  <a:lnTo>
                    <a:pt x="982576" y="890859"/>
                  </a:lnTo>
                  <a:lnTo>
                    <a:pt x="986121" y="890859"/>
                  </a:lnTo>
                  <a:cubicBezTo>
                    <a:pt x="992366" y="884622"/>
                    <a:pt x="999859" y="884622"/>
                    <a:pt x="1007352" y="883375"/>
                  </a:cubicBezTo>
                  <a:cubicBezTo>
                    <a:pt x="1011099" y="883375"/>
                    <a:pt x="1016095" y="880880"/>
                    <a:pt x="1019841" y="878385"/>
                  </a:cubicBezTo>
                  <a:lnTo>
                    <a:pt x="1020090" y="878385"/>
                  </a:lnTo>
                  <a:close/>
                  <a:moveTo>
                    <a:pt x="3446009" y="873086"/>
                  </a:moveTo>
                  <a:lnTo>
                    <a:pt x="3442760" y="878117"/>
                  </a:lnTo>
                  <a:lnTo>
                    <a:pt x="3432386" y="884064"/>
                  </a:lnTo>
                  <a:lnTo>
                    <a:pt x="3444911" y="881715"/>
                  </a:lnTo>
                  <a:lnTo>
                    <a:pt x="3444912" y="881719"/>
                  </a:lnTo>
                  <a:lnTo>
                    <a:pt x="3445850" y="877002"/>
                  </a:lnTo>
                  <a:close/>
                  <a:moveTo>
                    <a:pt x="830901" y="869699"/>
                  </a:moveTo>
                  <a:lnTo>
                    <a:pt x="829440" y="870503"/>
                  </a:lnTo>
                  <a:lnTo>
                    <a:pt x="830040" y="870503"/>
                  </a:lnTo>
                  <a:close/>
                  <a:moveTo>
                    <a:pt x="794756" y="869547"/>
                  </a:moveTo>
                  <a:lnTo>
                    <a:pt x="787511" y="876822"/>
                  </a:lnTo>
                  <a:cubicBezTo>
                    <a:pt x="780486" y="885955"/>
                    <a:pt x="773929" y="895552"/>
                    <a:pt x="765811" y="904221"/>
                  </a:cubicBezTo>
                  <a:cubicBezTo>
                    <a:pt x="762064" y="906697"/>
                    <a:pt x="760815" y="909174"/>
                    <a:pt x="767060" y="910413"/>
                  </a:cubicBezTo>
                  <a:lnTo>
                    <a:pt x="766576" y="911372"/>
                  </a:lnTo>
                  <a:lnTo>
                    <a:pt x="768439" y="909748"/>
                  </a:lnTo>
                  <a:lnTo>
                    <a:pt x="766532" y="904030"/>
                  </a:lnTo>
                  <a:cubicBezTo>
                    <a:pt x="773984" y="895958"/>
                    <a:pt x="780195" y="886956"/>
                    <a:pt x="786716" y="878264"/>
                  </a:cubicBezTo>
                  <a:close/>
                  <a:moveTo>
                    <a:pt x="3720725" y="868778"/>
                  </a:moveTo>
                  <a:lnTo>
                    <a:pt x="3720259" y="870134"/>
                  </a:lnTo>
                  <a:lnTo>
                    <a:pt x="3721159" y="868789"/>
                  </a:lnTo>
                  <a:close/>
                  <a:moveTo>
                    <a:pt x="687984" y="866718"/>
                  </a:moveTo>
                  <a:lnTo>
                    <a:pt x="686313" y="869082"/>
                  </a:lnTo>
                  <a:lnTo>
                    <a:pt x="689444" y="867817"/>
                  </a:lnTo>
                  <a:close/>
                  <a:moveTo>
                    <a:pt x="881589" y="865422"/>
                  </a:moveTo>
                  <a:lnTo>
                    <a:pt x="880675" y="866788"/>
                  </a:lnTo>
                  <a:cubicBezTo>
                    <a:pt x="874493" y="873063"/>
                    <a:pt x="868311" y="878083"/>
                    <a:pt x="860892" y="883104"/>
                  </a:cubicBezTo>
                  <a:lnTo>
                    <a:pt x="860430" y="886387"/>
                  </a:lnTo>
                  <a:lnTo>
                    <a:pt x="872108" y="875470"/>
                  </a:lnTo>
                  <a:cubicBezTo>
                    <a:pt x="875213" y="872987"/>
                    <a:pt x="878939" y="870193"/>
                    <a:pt x="881423" y="866623"/>
                  </a:cubicBezTo>
                  <a:close/>
                  <a:moveTo>
                    <a:pt x="3478662" y="862337"/>
                  </a:moveTo>
                  <a:lnTo>
                    <a:pt x="3474527" y="868223"/>
                  </a:lnTo>
                  <a:cubicBezTo>
                    <a:pt x="3472034" y="873239"/>
                    <a:pt x="3468293" y="877002"/>
                    <a:pt x="3468293" y="882018"/>
                  </a:cubicBezTo>
                  <a:lnTo>
                    <a:pt x="3468674" y="881815"/>
                  </a:lnTo>
                  <a:lnTo>
                    <a:pt x="3470358" y="879043"/>
                  </a:lnTo>
                  <a:close/>
                  <a:moveTo>
                    <a:pt x="697926" y="860095"/>
                  </a:moveTo>
                  <a:lnTo>
                    <a:pt x="690756" y="867287"/>
                  </a:lnTo>
                  <a:lnTo>
                    <a:pt x="692250" y="866683"/>
                  </a:lnTo>
                  <a:close/>
                  <a:moveTo>
                    <a:pt x="740792" y="855106"/>
                  </a:moveTo>
                  <a:lnTo>
                    <a:pt x="740339" y="856737"/>
                  </a:lnTo>
                  <a:lnTo>
                    <a:pt x="741058" y="855956"/>
                  </a:lnTo>
                  <a:close/>
                  <a:moveTo>
                    <a:pt x="1044418" y="853438"/>
                  </a:moveTo>
                  <a:lnTo>
                    <a:pt x="1043939" y="853644"/>
                  </a:lnTo>
                  <a:lnTo>
                    <a:pt x="1044212" y="853644"/>
                  </a:lnTo>
                  <a:close/>
                  <a:moveTo>
                    <a:pt x="3832713" y="850748"/>
                  </a:moveTo>
                  <a:lnTo>
                    <a:pt x="3829584" y="857285"/>
                  </a:lnTo>
                  <a:lnTo>
                    <a:pt x="3829554" y="857436"/>
                  </a:lnTo>
                  <a:close/>
                  <a:moveTo>
                    <a:pt x="3902736" y="846070"/>
                  </a:moveTo>
                  <a:lnTo>
                    <a:pt x="3901230" y="847130"/>
                  </a:lnTo>
                  <a:lnTo>
                    <a:pt x="3901338" y="848246"/>
                  </a:lnTo>
                  <a:close/>
                  <a:moveTo>
                    <a:pt x="889219" y="844880"/>
                  </a:moveTo>
                  <a:lnTo>
                    <a:pt x="886857" y="846079"/>
                  </a:lnTo>
                  <a:lnTo>
                    <a:pt x="887106" y="847473"/>
                  </a:lnTo>
                  <a:close/>
                  <a:moveTo>
                    <a:pt x="967764" y="844825"/>
                  </a:moveTo>
                  <a:lnTo>
                    <a:pt x="963516" y="846707"/>
                  </a:lnTo>
                  <a:cubicBezTo>
                    <a:pt x="959806" y="846707"/>
                    <a:pt x="956097" y="847962"/>
                    <a:pt x="952388" y="849217"/>
                  </a:cubicBezTo>
                  <a:cubicBezTo>
                    <a:pt x="950533" y="850472"/>
                    <a:pt x="948370" y="851413"/>
                    <a:pt x="947133" y="852825"/>
                  </a:cubicBezTo>
                  <a:lnTo>
                    <a:pt x="947150" y="853177"/>
                  </a:lnTo>
                  <a:lnTo>
                    <a:pt x="959211" y="849285"/>
                  </a:lnTo>
                  <a:close/>
                  <a:moveTo>
                    <a:pt x="717685" y="842212"/>
                  </a:moveTo>
                  <a:cubicBezTo>
                    <a:pt x="713862" y="843465"/>
                    <a:pt x="711314" y="845658"/>
                    <a:pt x="709084" y="847695"/>
                  </a:cubicBezTo>
                  <a:lnTo>
                    <a:pt x="704592" y="850745"/>
                  </a:lnTo>
                  <a:lnTo>
                    <a:pt x="703713" y="853829"/>
                  </a:lnTo>
                  <a:lnTo>
                    <a:pt x="711206" y="846470"/>
                  </a:lnTo>
                  <a:lnTo>
                    <a:pt x="714142" y="846470"/>
                  </a:lnTo>
                  <a:close/>
                  <a:moveTo>
                    <a:pt x="874592" y="841944"/>
                  </a:moveTo>
                  <a:lnTo>
                    <a:pt x="868504" y="846924"/>
                  </a:lnTo>
                  <a:lnTo>
                    <a:pt x="865553" y="850981"/>
                  </a:lnTo>
                  <a:close/>
                  <a:moveTo>
                    <a:pt x="973819" y="841668"/>
                  </a:moveTo>
                  <a:lnTo>
                    <a:pt x="972501" y="841997"/>
                  </a:lnTo>
                  <a:lnTo>
                    <a:pt x="972250" y="842486"/>
                  </a:lnTo>
                  <a:close/>
                  <a:moveTo>
                    <a:pt x="836367" y="840741"/>
                  </a:moveTo>
                  <a:lnTo>
                    <a:pt x="834055" y="841003"/>
                  </a:lnTo>
                  <a:lnTo>
                    <a:pt x="839170" y="844412"/>
                  </a:lnTo>
                  <a:close/>
                  <a:moveTo>
                    <a:pt x="1116627" y="839977"/>
                  </a:moveTo>
                  <a:lnTo>
                    <a:pt x="1114167" y="842448"/>
                  </a:lnTo>
                  <a:lnTo>
                    <a:pt x="1116193" y="841162"/>
                  </a:lnTo>
                  <a:close/>
                  <a:moveTo>
                    <a:pt x="815383" y="837814"/>
                  </a:moveTo>
                  <a:lnTo>
                    <a:pt x="809523" y="847256"/>
                  </a:lnTo>
                  <a:lnTo>
                    <a:pt x="811132" y="847256"/>
                  </a:lnTo>
                  <a:lnTo>
                    <a:pt x="811247" y="846911"/>
                  </a:lnTo>
                  <a:close/>
                  <a:moveTo>
                    <a:pt x="846575" y="837049"/>
                  </a:moveTo>
                  <a:lnTo>
                    <a:pt x="839789" y="844825"/>
                  </a:lnTo>
                  <a:lnTo>
                    <a:pt x="841056" y="845669"/>
                  </a:lnTo>
                  <a:cubicBezTo>
                    <a:pt x="842919" y="843807"/>
                    <a:pt x="845403" y="841944"/>
                    <a:pt x="846801" y="839616"/>
                  </a:cubicBezTo>
                  <a:close/>
                  <a:moveTo>
                    <a:pt x="776167" y="836827"/>
                  </a:moveTo>
                  <a:lnTo>
                    <a:pt x="769922" y="843200"/>
                  </a:lnTo>
                  <a:cubicBezTo>
                    <a:pt x="767362" y="845110"/>
                    <a:pt x="764163" y="846701"/>
                    <a:pt x="761924" y="848930"/>
                  </a:cubicBezTo>
                  <a:lnTo>
                    <a:pt x="760500" y="854998"/>
                  </a:lnTo>
                  <a:lnTo>
                    <a:pt x="772055" y="843541"/>
                  </a:lnTo>
                  <a:lnTo>
                    <a:pt x="779753" y="841079"/>
                  </a:lnTo>
                  <a:lnTo>
                    <a:pt x="773797" y="839950"/>
                  </a:lnTo>
                  <a:close/>
                  <a:moveTo>
                    <a:pt x="1050225" y="835964"/>
                  </a:moveTo>
                  <a:lnTo>
                    <a:pt x="1046423" y="837237"/>
                  </a:lnTo>
                  <a:lnTo>
                    <a:pt x="1042322" y="842212"/>
                  </a:lnTo>
                  <a:cubicBezTo>
                    <a:pt x="1042946" y="841588"/>
                    <a:pt x="1043883" y="840341"/>
                    <a:pt x="1045288" y="839561"/>
                  </a:cubicBezTo>
                  <a:lnTo>
                    <a:pt x="1047646" y="839625"/>
                  </a:lnTo>
                  <a:close/>
                  <a:moveTo>
                    <a:pt x="957935" y="834801"/>
                  </a:moveTo>
                  <a:lnTo>
                    <a:pt x="952388" y="840431"/>
                  </a:lnTo>
                  <a:lnTo>
                    <a:pt x="955406" y="838627"/>
                  </a:lnTo>
                  <a:lnTo>
                    <a:pt x="958120" y="835115"/>
                  </a:lnTo>
                  <a:close/>
                  <a:moveTo>
                    <a:pt x="737122" y="834427"/>
                  </a:moveTo>
                  <a:lnTo>
                    <a:pt x="715425" y="849571"/>
                  </a:lnTo>
                  <a:lnTo>
                    <a:pt x="715058" y="851011"/>
                  </a:lnTo>
                  <a:lnTo>
                    <a:pt x="711206" y="853849"/>
                  </a:lnTo>
                  <a:cubicBezTo>
                    <a:pt x="711206" y="855078"/>
                    <a:pt x="713710" y="852619"/>
                    <a:pt x="714962" y="851389"/>
                  </a:cubicBezTo>
                  <a:lnTo>
                    <a:pt x="715058" y="851011"/>
                  </a:lnTo>
                  <a:lnTo>
                    <a:pt x="731239" y="839092"/>
                  </a:lnTo>
                  <a:cubicBezTo>
                    <a:pt x="733117" y="837863"/>
                    <a:pt x="735308" y="836940"/>
                    <a:pt x="736873" y="835403"/>
                  </a:cubicBezTo>
                  <a:close/>
                  <a:moveTo>
                    <a:pt x="1082086" y="829343"/>
                  </a:moveTo>
                  <a:lnTo>
                    <a:pt x="1078037" y="836122"/>
                  </a:lnTo>
                  <a:cubicBezTo>
                    <a:pt x="1072852" y="841331"/>
                    <a:pt x="1066566" y="845436"/>
                    <a:pt x="1061538" y="846067"/>
                  </a:cubicBezTo>
                  <a:lnTo>
                    <a:pt x="1053796" y="849401"/>
                  </a:lnTo>
                  <a:lnTo>
                    <a:pt x="1059261" y="847948"/>
                  </a:lnTo>
                  <a:cubicBezTo>
                    <a:pt x="1063084" y="847948"/>
                    <a:pt x="1065633" y="845484"/>
                    <a:pt x="1068181" y="843021"/>
                  </a:cubicBezTo>
                  <a:cubicBezTo>
                    <a:pt x="1072004" y="840557"/>
                    <a:pt x="1075827" y="836862"/>
                    <a:pt x="1080924" y="834399"/>
                  </a:cubicBezTo>
                  <a:close/>
                  <a:moveTo>
                    <a:pt x="806512" y="827389"/>
                  </a:moveTo>
                  <a:lnTo>
                    <a:pt x="804527" y="829919"/>
                  </a:lnTo>
                  <a:lnTo>
                    <a:pt x="808696" y="827852"/>
                  </a:lnTo>
                  <a:close/>
                  <a:moveTo>
                    <a:pt x="1206675" y="824323"/>
                  </a:moveTo>
                  <a:cubicBezTo>
                    <a:pt x="1194654" y="838545"/>
                    <a:pt x="1181430" y="852768"/>
                    <a:pt x="1169409" y="866991"/>
                  </a:cubicBezTo>
                  <a:cubicBezTo>
                    <a:pt x="1171813" y="857940"/>
                    <a:pt x="1195856" y="829495"/>
                    <a:pt x="1206675" y="824323"/>
                  </a:cubicBezTo>
                  <a:close/>
                  <a:moveTo>
                    <a:pt x="734651" y="822558"/>
                  </a:moveTo>
                  <a:lnTo>
                    <a:pt x="726605" y="830992"/>
                  </a:lnTo>
                  <a:lnTo>
                    <a:pt x="726605" y="834692"/>
                  </a:lnTo>
                  <a:close/>
                  <a:moveTo>
                    <a:pt x="3766472" y="821043"/>
                  </a:moveTo>
                  <a:lnTo>
                    <a:pt x="3764394" y="821389"/>
                  </a:lnTo>
                  <a:lnTo>
                    <a:pt x="3764041" y="822950"/>
                  </a:lnTo>
                  <a:close/>
                  <a:moveTo>
                    <a:pt x="837501" y="820880"/>
                  </a:moveTo>
                  <a:lnTo>
                    <a:pt x="837330" y="822077"/>
                  </a:lnTo>
                  <a:lnTo>
                    <a:pt x="837330" y="823147"/>
                  </a:lnTo>
                  <a:lnTo>
                    <a:pt x="839627" y="820974"/>
                  </a:lnTo>
                  <a:close/>
                  <a:moveTo>
                    <a:pt x="808575" y="819709"/>
                  </a:moveTo>
                  <a:cubicBezTo>
                    <a:pt x="801123" y="826034"/>
                    <a:pt x="794912" y="833625"/>
                    <a:pt x="786218" y="838685"/>
                  </a:cubicBezTo>
                  <a:lnTo>
                    <a:pt x="783514" y="839876"/>
                  </a:lnTo>
                  <a:lnTo>
                    <a:pt x="786574" y="838897"/>
                  </a:lnTo>
                  <a:cubicBezTo>
                    <a:pt x="790789" y="836111"/>
                    <a:pt x="794536" y="832396"/>
                    <a:pt x="798283" y="828681"/>
                  </a:cubicBezTo>
                  <a:lnTo>
                    <a:pt x="807669" y="822476"/>
                  </a:lnTo>
                  <a:close/>
                  <a:moveTo>
                    <a:pt x="911854" y="817110"/>
                  </a:moveTo>
                  <a:lnTo>
                    <a:pt x="910116" y="818308"/>
                  </a:lnTo>
                  <a:lnTo>
                    <a:pt x="905785" y="824556"/>
                  </a:lnTo>
                  <a:close/>
                  <a:moveTo>
                    <a:pt x="957810" y="815868"/>
                  </a:moveTo>
                  <a:lnTo>
                    <a:pt x="956951" y="816835"/>
                  </a:lnTo>
                  <a:lnTo>
                    <a:pt x="954706" y="820664"/>
                  </a:lnTo>
                  <a:lnTo>
                    <a:pt x="956067" y="821675"/>
                  </a:lnTo>
                  <a:close/>
                  <a:moveTo>
                    <a:pt x="3404484" y="813633"/>
                  </a:moveTo>
                  <a:lnTo>
                    <a:pt x="3404519" y="814099"/>
                  </a:lnTo>
                  <a:lnTo>
                    <a:pt x="3404877" y="813699"/>
                  </a:lnTo>
                  <a:close/>
                  <a:moveTo>
                    <a:pt x="822238" y="813384"/>
                  </a:moveTo>
                  <a:cubicBezTo>
                    <a:pt x="820996" y="815914"/>
                    <a:pt x="818512" y="818444"/>
                    <a:pt x="816028" y="820974"/>
                  </a:cubicBezTo>
                  <a:lnTo>
                    <a:pt x="813923" y="825261"/>
                  </a:lnTo>
                  <a:lnTo>
                    <a:pt x="814518" y="824966"/>
                  </a:lnTo>
                  <a:lnTo>
                    <a:pt x="817549" y="825567"/>
                  </a:lnTo>
                  <a:lnTo>
                    <a:pt x="820873" y="817110"/>
                  </a:lnTo>
                  <a:lnTo>
                    <a:pt x="827286" y="816226"/>
                  </a:lnTo>
                  <a:lnTo>
                    <a:pt x="825964" y="813384"/>
                  </a:lnTo>
                  <a:cubicBezTo>
                    <a:pt x="825964" y="810853"/>
                    <a:pt x="823480" y="812119"/>
                    <a:pt x="822238" y="813384"/>
                  </a:cubicBezTo>
                  <a:close/>
                  <a:moveTo>
                    <a:pt x="767362" y="810962"/>
                  </a:moveTo>
                  <a:lnTo>
                    <a:pt x="759257" y="813700"/>
                  </a:lnTo>
                  <a:cubicBezTo>
                    <a:pt x="754001" y="815267"/>
                    <a:pt x="748904" y="817146"/>
                    <a:pt x="744444" y="820906"/>
                  </a:cubicBezTo>
                  <a:lnTo>
                    <a:pt x="744789" y="822942"/>
                  </a:lnTo>
                  <a:lnTo>
                    <a:pt x="747516" y="820647"/>
                  </a:lnTo>
                  <a:lnTo>
                    <a:pt x="767910" y="814638"/>
                  </a:lnTo>
                  <a:lnTo>
                    <a:pt x="767362" y="811367"/>
                  </a:lnTo>
                  <a:close/>
                  <a:moveTo>
                    <a:pt x="835901" y="810853"/>
                  </a:moveTo>
                  <a:cubicBezTo>
                    <a:pt x="832175" y="809588"/>
                    <a:pt x="832175" y="813384"/>
                    <a:pt x="829690" y="814649"/>
                  </a:cubicBezTo>
                  <a:lnTo>
                    <a:pt x="827645" y="816176"/>
                  </a:lnTo>
                  <a:lnTo>
                    <a:pt x="829878" y="815868"/>
                  </a:lnTo>
                  <a:lnTo>
                    <a:pt x="831120" y="815868"/>
                  </a:lnTo>
                  <a:lnTo>
                    <a:pt x="835182" y="814514"/>
                  </a:lnTo>
                  <a:close/>
                  <a:moveTo>
                    <a:pt x="1072323" y="810751"/>
                  </a:moveTo>
                  <a:lnTo>
                    <a:pt x="1066926" y="815195"/>
                  </a:lnTo>
                  <a:lnTo>
                    <a:pt x="1066690" y="815435"/>
                  </a:lnTo>
                  <a:lnTo>
                    <a:pt x="1067340" y="817069"/>
                  </a:lnTo>
                  <a:close/>
                  <a:moveTo>
                    <a:pt x="855774" y="809588"/>
                  </a:moveTo>
                  <a:cubicBezTo>
                    <a:pt x="853290" y="808323"/>
                    <a:pt x="852048" y="809588"/>
                    <a:pt x="852048" y="812119"/>
                  </a:cubicBezTo>
                  <a:cubicBezTo>
                    <a:pt x="852048" y="815914"/>
                    <a:pt x="848322" y="819709"/>
                    <a:pt x="845837" y="824769"/>
                  </a:cubicBezTo>
                  <a:cubicBezTo>
                    <a:pt x="845837" y="826034"/>
                    <a:pt x="844595" y="827300"/>
                    <a:pt x="845837" y="827300"/>
                  </a:cubicBezTo>
                  <a:lnTo>
                    <a:pt x="846676" y="828724"/>
                  </a:lnTo>
                  <a:lnTo>
                    <a:pt x="849440" y="820059"/>
                  </a:lnTo>
                  <a:cubicBezTo>
                    <a:pt x="852235" y="816179"/>
                    <a:pt x="855961" y="812764"/>
                    <a:pt x="858445" y="812143"/>
                  </a:cubicBezTo>
                  <a:lnTo>
                    <a:pt x="859906" y="811412"/>
                  </a:lnTo>
                  <a:close/>
                  <a:moveTo>
                    <a:pt x="743382" y="809392"/>
                  </a:moveTo>
                  <a:lnTo>
                    <a:pt x="741226" y="811272"/>
                  </a:lnTo>
                  <a:lnTo>
                    <a:pt x="738328" y="817013"/>
                  </a:lnTo>
                  <a:close/>
                  <a:moveTo>
                    <a:pt x="3791243" y="809281"/>
                  </a:moveTo>
                  <a:lnTo>
                    <a:pt x="3788542" y="809806"/>
                  </a:lnTo>
                  <a:lnTo>
                    <a:pt x="3789060" y="814258"/>
                  </a:lnTo>
                  <a:close/>
                  <a:moveTo>
                    <a:pt x="1002142" y="808585"/>
                  </a:moveTo>
                  <a:lnTo>
                    <a:pt x="998681" y="809808"/>
                  </a:lnTo>
                  <a:lnTo>
                    <a:pt x="1003176" y="810399"/>
                  </a:lnTo>
                  <a:lnTo>
                    <a:pt x="1004643" y="808585"/>
                  </a:lnTo>
                  <a:cubicBezTo>
                    <a:pt x="1004643" y="808585"/>
                    <a:pt x="1003393" y="808585"/>
                    <a:pt x="1002142" y="808585"/>
                  </a:cubicBezTo>
                  <a:close/>
                  <a:moveTo>
                    <a:pt x="4034344" y="807710"/>
                  </a:moveTo>
                  <a:cubicBezTo>
                    <a:pt x="4036699" y="819367"/>
                    <a:pt x="4033167" y="832188"/>
                    <a:pt x="4021393" y="845009"/>
                  </a:cubicBezTo>
                  <a:cubicBezTo>
                    <a:pt x="4024925" y="829857"/>
                    <a:pt x="4029635" y="819367"/>
                    <a:pt x="4034344" y="807710"/>
                  </a:cubicBezTo>
                  <a:close/>
                  <a:moveTo>
                    <a:pt x="785278" y="806274"/>
                  </a:moveTo>
                  <a:cubicBezTo>
                    <a:pt x="781439" y="810094"/>
                    <a:pt x="777600" y="812640"/>
                    <a:pt x="773761" y="815187"/>
                  </a:cubicBezTo>
                  <a:lnTo>
                    <a:pt x="772785" y="815915"/>
                  </a:lnTo>
                  <a:lnTo>
                    <a:pt x="777512" y="812954"/>
                  </a:lnTo>
                  <a:lnTo>
                    <a:pt x="778879" y="811367"/>
                  </a:lnTo>
                  <a:cubicBezTo>
                    <a:pt x="781439" y="810094"/>
                    <a:pt x="783998" y="808821"/>
                    <a:pt x="785278" y="806274"/>
                  </a:cubicBezTo>
                  <a:close/>
                  <a:moveTo>
                    <a:pt x="3736521" y="805565"/>
                  </a:moveTo>
                  <a:lnTo>
                    <a:pt x="3736236" y="807321"/>
                  </a:lnTo>
                  <a:lnTo>
                    <a:pt x="3737176" y="806831"/>
                  </a:lnTo>
                  <a:close/>
                  <a:moveTo>
                    <a:pt x="1087637" y="804504"/>
                  </a:moveTo>
                  <a:lnTo>
                    <a:pt x="1086633" y="805184"/>
                  </a:lnTo>
                  <a:lnTo>
                    <a:pt x="1085407" y="805486"/>
                  </a:lnTo>
                  <a:lnTo>
                    <a:pt x="1085440" y="805574"/>
                  </a:lnTo>
                  <a:cubicBezTo>
                    <a:pt x="1086642" y="805574"/>
                    <a:pt x="1086642" y="805574"/>
                    <a:pt x="1086642" y="805574"/>
                  </a:cubicBezTo>
                  <a:close/>
                  <a:moveTo>
                    <a:pt x="1137132" y="802681"/>
                  </a:moveTo>
                  <a:lnTo>
                    <a:pt x="1137105" y="802703"/>
                  </a:lnTo>
                  <a:lnTo>
                    <a:pt x="1137090" y="802747"/>
                  </a:lnTo>
                  <a:close/>
                  <a:moveTo>
                    <a:pt x="3544126" y="802424"/>
                  </a:moveTo>
                  <a:lnTo>
                    <a:pt x="3539387" y="808282"/>
                  </a:lnTo>
                  <a:lnTo>
                    <a:pt x="3534155" y="807944"/>
                  </a:lnTo>
                  <a:lnTo>
                    <a:pt x="3533889" y="811416"/>
                  </a:lnTo>
                  <a:lnTo>
                    <a:pt x="3539433" y="811923"/>
                  </a:lnTo>
                  <a:lnTo>
                    <a:pt x="3542026" y="807538"/>
                  </a:lnTo>
                  <a:close/>
                  <a:moveTo>
                    <a:pt x="1195688" y="796795"/>
                  </a:moveTo>
                  <a:cubicBezTo>
                    <a:pt x="1181034" y="827816"/>
                    <a:pt x="1156611" y="848910"/>
                    <a:pt x="1137072" y="872486"/>
                  </a:cubicBezTo>
                  <a:cubicBezTo>
                    <a:pt x="1134630" y="870004"/>
                    <a:pt x="1132187" y="867522"/>
                    <a:pt x="1130966" y="866282"/>
                  </a:cubicBezTo>
                  <a:cubicBezTo>
                    <a:pt x="1135851" y="857596"/>
                    <a:pt x="1143178" y="848910"/>
                    <a:pt x="1150505" y="841465"/>
                  </a:cubicBezTo>
                  <a:cubicBezTo>
                    <a:pt x="1161495" y="830297"/>
                    <a:pt x="1171265" y="817889"/>
                    <a:pt x="1182255" y="805480"/>
                  </a:cubicBezTo>
                  <a:cubicBezTo>
                    <a:pt x="1185919" y="801758"/>
                    <a:pt x="1189582" y="799276"/>
                    <a:pt x="1195688" y="796795"/>
                  </a:cubicBezTo>
                  <a:close/>
                  <a:moveTo>
                    <a:pt x="1022026" y="796534"/>
                  </a:moveTo>
                  <a:lnTo>
                    <a:pt x="1018400" y="803637"/>
                  </a:lnTo>
                  <a:cubicBezTo>
                    <a:pt x="1013397" y="811059"/>
                    <a:pt x="1008395" y="818482"/>
                    <a:pt x="1002142" y="824668"/>
                  </a:cubicBezTo>
                  <a:cubicBezTo>
                    <a:pt x="998390" y="827142"/>
                    <a:pt x="994638" y="832091"/>
                    <a:pt x="989636" y="835802"/>
                  </a:cubicBezTo>
                  <a:cubicBezTo>
                    <a:pt x="987134" y="837039"/>
                    <a:pt x="984633" y="837967"/>
                    <a:pt x="982445" y="837813"/>
                  </a:cubicBezTo>
                  <a:lnTo>
                    <a:pt x="982104" y="837525"/>
                  </a:lnTo>
                  <a:lnTo>
                    <a:pt x="980499" y="839129"/>
                  </a:lnTo>
                  <a:lnTo>
                    <a:pt x="985065" y="840736"/>
                  </a:lnTo>
                  <a:cubicBezTo>
                    <a:pt x="987272" y="840126"/>
                    <a:pt x="989479" y="838294"/>
                    <a:pt x="992001" y="835852"/>
                  </a:cubicBezTo>
                  <a:lnTo>
                    <a:pt x="995765" y="833827"/>
                  </a:lnTo>
                  <a:lnTo>
                    <a:pt x="1002357" y="827243"/>
                  </a:lnTo>
                  <a:cubicBezTo>
                    <a:pt x="1007352" y="821006"/>
                    <a:pt x="1011099" y="813522"/>
                    <a:pt x="1017344" y="807285"/>
                  </a:cubicBezTo>
                  <a:lnTo>
                    <a:pt x="1018580" y="806227"/>
                  </a:lnTo>
                  <a:close/>
                  <a:moveTo>
                    <a:pt x="880802" y="792276"/>
                  </a:moveTo>
                  <a:cubicBezTo>
                    <a:pt x="879560" y="793517"/>
                    <a:pt x="877076" y="796001"/>
                    <a:pt x="874592" y="796001"/>
                  </a:cubicBezTo>
                  <a:lnTo>
                    <a:pt x="873940" y="796146"/>
                  </a:lnTo>
                  <a:lnTo>
                    <a:pt x="863227" y="807058"/>
                  </a:lnTo>
                  <a:lnTo>
                    <a:pt x="860865" y="810933"/>
                  </a:lnTo>
                  <a:lnTo>
                    <a:pt x="863413" y="809660"/>
                  </a:lnTo>
                  <a:cubicBezTo>
                    <a:pt x="868382" y="802209"/>
                    <a:pt x="874592" y="798484"/>
                    <a:pt x="880802" y="792276"/>
                  </a:cubicBezTo>
                  <a:close/>
                  <a:moveTo>
                    <a:pt x="3724128" y="791584"/>
                  </a:moveTo>
                  <a:lnTo>
                    <a:pt x="3724073" y="791600"/>
                  </a:lnTo>
                  <a:lnTo>
                    <a:pt x="3724011" y="791907"/>
                  </a:lnTo>
                  <a:close/>
                  <a:moveTo>
                    <a:pt x="3517103" y="791341"/>
                  </a:moveTo>
                  <a:lnTo>
                    <a:pt x="3496980" y="845622"/>
                  </a:lnTo>
                  <a:lnTo>
                    <a:pt x="3498731" y="844609"/>
                  </a:lnTo>
                  <a:cubicBezTo>
                    <a:pt x="3500890" y="840577"/>
                    <a:pt x="3501815" y="835613"/>
                    <a:pt x="3503666" y="831891"/>
                  </a:cubicBezTo>
                  <a:close/>
                  <a:moveTo>
                    <a:pt x="863413" y="791025"/>
                  </a:moveTo>
                  <a:lnTo>
                    <a:pt x="863227" y="791877"/>
                  </a:lnTo>
                  <a:lnTo>
                    <a:pt x="863413" y="791925"/>
                  </a:lnTo>
                  <a:close/>
                  <a:moveTo>
                    <a:pt x="813911" y="790167"/>
                  </a:moveTo>
                  <a:lnTo>
                    <a:pt x="812151" y="792268"/>
                  </a:lnTo>
                  <a:cubicBezTo>
                    <a:pt x="813430" y="793541"/>
                    <a:pt x="814390" y="793223"/>
                    <a:pt x="815510" y="792745"/>
                  </a:cubicBezTo>
                  <a:lnTo>
                    <a:pt x="817762" y="792496"/>
                  </a:lnTo>
                  <a:lnTo>
                    <a:pt x="818512" y="791877"/>
                  </a:lnTo>
                  <a:cubicBezTo>
                    <a:pt x="818512" y="791877"/>
                    <a:pt x="817270" y="789347"/>
                    <a:pt x="817270" y="791877"/>
                  </a:cubicBezTo>
                  <a:close/>
                  <a:moveTo>
                    <a:pt x="1151032" y="786948"/>
                  </a:moveTo>
                  <a:lnTo>
                    <a:pt x="1151296" y="789229"/>
                  </a:lnTo>
                  <a:lnTo>
                    <a:pt x="1152497" y="789142"/>
                  </a:lnTo>
                  <a:close/>
                  <a:moveTo>
                    <a:pt x="1029948" y="786395"/>
                  </a:moveTo>
                  <a:lnTo>
                    <a:pt x="1026216" y="788327"/>
                  </a:lnTo>
                  <a:lnTo>
                    <a:pt x="1025369" y="789985"/>
                  </a:lnTo>
                  <a:close/>
                  <a:moveTo>
                    <a:pt x="3870873" y="786175"/>
                  </a:moveTo>
                  <a:lnTo>
                    <a:pt x="3864049" y="794781"/>
                  </a:lnTo>
                  <a:lnTo>
                    <a:pt x="3861542" y="796991"/>
                  </a:lnTo>
                  <a:lnTo>
                    <a:pt x="3861567" y="797105"/>
                  </a:lnTo>
                  <a:lnTo>
                    <a:pt x="3864687" y="795100"/>
                  </a:lnTo>
                  <a:lnTo>
                    <a:pt x="3864784" y="794308"/>
                  </a:lnTo>
                  <a:close/>
                  <a:moveTo>
                    <a:pt x="801780" y="784433"/>
                  </a:moveTo>
                  <a:lnTo>
                    <a:pt x="799354" y="789721"/>
                  </a:lnTo>
                  <a:lnTo>
                    <a:pt x="804607" y="786817"/>
                  </a:lnTo>
                  <a:lnTo>
                    <a:pt x="802365" y="786817"/>
                  </a:lnTo>
                  <a:close/>
                  <a:moveTo>
                    <a:pt x="903609" y="778167"/>
                  </a:moveTo>
                  <a:lnTo>
                    <a:pt x="902085" y="778684"/>
                  </a:lnTo>
                  <a:lnTo>
                    <a:pt x="901917" y="779858"/>
                  </a:lnTo>
                  <a:close/>
                  <a:moveTo>
                    <a:pt x="800382" y="777229"/>
                  </a:moveTo>
                  <a:lnTo>
                    <a:pt x="799841" y="777772"/>
                  </a:lnTo>
                  <a:lnTo>
                    <a:pt x="800696" y="779150"/>
                  </a:lnTo>
                  <a:close/>
                  <a:moveTo>
                    <a:pt x="3805322" y="769556"/>
                  </a:moveTo>
                  <a:lnTo>
                    <a:pt x="3804586" y="770146"/>
                  </a:lnTo>
                  <a:lnTo>
                    <a:pt x="3804913" y="770988"/>
                  </a:lnTo>
                  <a:close/>
                  <a:moveTo>
                    <a:pt x="901731" y="766575"/>
                  </a:moveTo>
                  <a:cubicBezTo>
                    <a:pt x="895520" y="772901"/>
                    <a:pt x="886826" y="772901"/>
                    <a:pt x="881858" y="777961"/>
                  </a:cubicBezTo>
                  <a:cubicBezTo>
                    <a:pt x="880616" y="780491"/>
                    <a:pt x="878131" y="780491"/>
                    <a:pt x="875647" y="777961"/>
                  </a:cubicBezTo>
                  <a:cubicBezTo>
                    <a:pt x="871921" y="772901"/>
                    <a:pt x="868195" y="777961"/>
                    <a:pt x="865711" y="780491"/>
                  </a:cubicBezTo>
                  <a:lnTo>
                    <a:pt x="864979" y="783847"/>
                  </a:lnTo>
                  <a:lnTo>
                    <a:pt x="873350" y="778617"/>
                  </a:lnTo>
                  <a:cubicBezTo>
                    <a:pt x="882044" y="782342"/>
                    <a:pt x="888255" y="774892"/>
                    <a:pt x="895707" y="773650"/>
                  </a:cubicBezTo>
                  <a:lnTo>
                    <a:pt x="898884" y="771650"/>
                  </a:lnTo>
                  <a:close/>
                  <a:moveTo>
                    <a:pt x="1316581" y="763818"/>
                  </a:moveTo>
                  <a:cubicBezTo>
                    <a:pt x="1303148" y="781127"/>
                    <a:pt x="1290937" y="798437"/>
                    <a:pt x="1273841" y="812037"/>
                  </a:cubicBezTo>
                  <a:cubicBezTo>
                    <a:pt x="1273841" y="804619"/>
                    <a:pt x="1303148" y="771236"/>
                    <a:pt x="1316581" y="763818"/>
                  </a:cubicBezTo>
                  <a:close/>
                  <a:moveTo>
                    <a:pt x="3907089" y="760652"/>
                  </a:moveTo>
                  <a:lnTo>
                    <a:pt x="3903616" y="764114"/>
                  </a:lnTo>
                  <a:lnTo>
                    <a:pt x="3904574" y="766905"/>
                  </a:lnTo>
                  <a:close/>
                  <a:moveTo>
                    <a:pt x="971755" y="760503"/>
                  </a:moveTo>
                  <a:lnTo>
                    <a:pt x="966754" y="764686"/>
                  </a:lnTo>
                  <a:lnTo>
                    <a:pt x="962779" y="771167"/>
                  </a:lnTo>
                  <a:cubicBezTo>
                    <a:pt x="966505" y="768683"/>
                    <a:pt x="968989" y="764958"/>
                    <a:pt x="971473" y="763716"/>
                  </a:cubicBezTo>
                  <a:lnTo>
                    <a:pt x="971755" y="763567"/>
                  </a:lnTo>
                  <a:close/>
                  <a:moveTo>
                    <a:pt x="3896733" y="759698"/>
                  </a:moveTo>
                  <a:lnTo>
                    <a:pt x="3893301" y="762807"/>
                  </a:lnTo>
                  <a:lnTo>
                    <a:pt x="3896733" y="760515"/>
                  </a:lnTo>
                  <a:close/>
                  <a:moveTo>
                    <a:pt x="3606778" y="759507"/>
                  </a:moveTo>
                  <a:lnTo>
                    <a:pt x="3607437" y="762907"/>
                  </a:lnTo>
                  <a:lnTo>
                    <a:pt x="3608398" y="761075"/>
                  </a:lnTo>
                  <a:close/>
                  <a:moveTo>
                    <a:pt x="1067812" y="755993"/>
                  </a:moveTo>
                  <a:lnTo>
                    <a:pt x="1049665" y="773945"/>
                  </a:lnTo>
                  <a:cubicBezTo>
                    <a:pt x="1044663" y="775182"/>
                    <a:pt x="1042162" y="776419"/>
                    <a:pt x="1039660" y="781368"/>
                  </a:cubicBezTo>
                  <a:lnTo>
                    <a:pt x="1039148" y="781633"/>
                  </a:lnTo>
                  <a:lnTo>
                    <a:pt x="1040525" y="782885"/>
                  </a:lnTo>
                  <a:lnTo>
                    <a:pt x="1047317" y="776101"/>
                  </a:lnTo>
                  <a:cubicBezTo>
                    <a:pt x="1057309" y="772359"/>
                    <a:pt x="1062304" y="766122"/>
                    <a:pt x="1069798" y="758638"/>
                  </a:cubicBezTo>
                  <a:close/>
                  <a:moveTo>
                    <a:pt x="3491583" y="755265"/>
                  </a:moveTo>
                  <a:lnTo>
                    <a:pt x="3487344" y="759611"/>
                  </a:lnTo>
                  <a:cubicBezTo>
                    <a:pt x="3484274" y="764264"/>
                    <a:pt x="3481688" y="769228"/>
                    <a:pt x="3478455" y="773571"/>
                  </a:cubicBezTo>
                  <a:lnTo>
                    <a:pt x="3477090" y="769999"/>
                  </a:lnTo>
                  <a:lnTo>
                    <a:pt x="3476320" y="773037"/>
                  </a:lnTo>
                  <a:cubicBezTo>
                    <a:pt x="3467619" y="798056"/>
                    <a:pt x="3460161" y="824326"/>
                    <a:pt x="3451461" y="850596"/>
                  </a:cubicBezTo>
                  <a:cubicBezTo>
                    <a:pt x="3451461" y="854349"/>
                    <a:pt x="3448975" y="859353"/>
                    <a:pt x="3448975" y="865607"/>
                  </a:cubicBezTo>
                  <a:lnTo>
                    <a:pt x="3448291" y="867573"/>
                  </a:lnTo>
                  <a:lnTo>
                    <a:pt x="3450621" y="865661"/>
                  </a:lnTo>
                  <a:lnTo>
                    <a:pt x="3450621" y="860430"/>
                  </a:lnTo>
                  <a:cubicBezTo>
                    <a:pt x="3460490" y="833131"/>
                    <a:pt x="3466658" y="807073"/>
                    <a:pt x="3476527" y="779774"/>
                  </a:cubicBezTo>
                  <a:cubicBezTo>
                    <a:pt x="3481461" y="771088"/>
                    <a:pt x="3485162" y="763643"/>
                    <a:pt x="3491330" y="756198"/>
                  </a:cubicBezTo>
                  <a:close/>
                  <a:moveTo>
                    <a:pt x="807201" y="754812"/>
                  </a:moveTo>
                  <a:lnTo>
                    <a:pt x="806429" y="756243"/>
                  </a:lnTo>
                  <a:lnTo>
                    <a:pt x="807201" y="755808"/>
                  </a:lnTo>
                  <a:close/>
                  <a:moveTo>
                    <a:pt x="3428564" y="754432"/>
                  </a:moveTo>
                  <a:lnTo>
                    <a:pt x="3427945" y="755499"/>
                  </a:lnTo>
                  <a:lnTo>
                    <a:pt x="3428064" y="756337"/>
                  </a:lnTo>
                  <a:close/>
                  <a:moveTo>
                    <a:pt x="3590872" y="754296"/>
                  </a:moveTo>
                  <a:cubicBezTo>
                    <a:pt x="3584501" y="761677"/>
                    <a:pt x="3581952" y="767828"/>
                    <a:pt x="3578130" y="775210"/>
                  </a:cubicBezTo>
                  <a:cubicBezTo>
                    <a:pt x="3576855" y="776440"/>
                    <a:pt x="3576218" y="778593"/>
                    <a:pt x="3574944" y="780285"/>
                  </a:cubicBezTo>
                  <a:lnTo>
                    <a:pt x="3574114" y="780558"/>
                  </a:lnTo>
                  <a:lnTo>
                    <a:pt x="3573107" y="783250"/>
                  </a:lnTo>
                  <a:cubicBezTo>
                    <a:pt x="3570610" y="789508"/>
                    <a:pt x="3568112" y="795766"/>
                    <a:pt x="3563116" y="800772"/>
                  </a:cubicBezTo>
                  <a:cubicBezTo>
                    <a:pt x="3560618" y="803901"/>
                    <a:pt x="3558121" y="805779"/>
                    <a:pt x="3555935" y="805622"/>
                  </a:cubicBezTo>
                  <a:lnTo>
                    <a:pt x="3554820" y="804077"/>
                  </a:lnTo>
                  <a:lnTo>
                    <a:pt x="3555009" y="808071"/>
                  </a:lnTo>
                  <a:cubicBezTo>
                    <a:pt x="3555614" y="809292"/>
                    <a:pt x="3557127" y="808987"/>
                    <a:pt x="3560760" y="805324"/>
                  </a:cubicBezTo>
                  <a:cubicBezTo>
                    <a:pt x="3564392" y="800439"/>
                    <a:pt x="3568024" y="794333"/>
                    <a:pt x="3570446" y="788227"/>
                  </a:cubicBezTo>
                  <a:cubicBezTo>
                    <a:pt x="3576500" y="779679"/>
                    <a:pt x="3582554" y="768689"/>
                    <a:pt x="3588608" y="758920"/>
                  </a:cubicBezTo>
                  <a:lnTo>
                    <a:pt x="3590656" y="756855"/>
                  </a:lnTo>
                  <a:close/>
                  <a:moveTo>
                    <a:pt x="1305592" y="752785"/>
                  </a:moveTo>
                  <a:cubicBezTo>
                    <a:pt x="1304284" y="758758"/>
                    <a:pt x="1291199" y="771898"/>
                    <a:pt x="1279423" y="779066"/>
                  </a:cubicBezTo>
                  <a:cubicBezTo>
                    <a:pt x="1282040" y="770704"/>
                    <a:pt x="1296433" y="756369"/>
                    <a:pt x="1305592" y="752785"/>
                  </a:cubicBezTo>
                  <a:close/>
                  <a:moveTo>
                    <a:pt x="3691082" y="751220"/>
                  </a:moveTo>
                  <a:lnTo>
                    <a:pt x="3690671" y="753628"/>
                  </a:lnTo>
                  <a:cubicBezTo>
                    <a:pt x="3690671" y="754869"/>
                    <a:pt x="3690671" y="756111"/>
                    <a:pt x="3689425" y="757352"/>
                  </a:cubicBezTo>
                  <a:lnTo>
                    <a:pt x="3688325" y="762830"/>
                  </a:lnTo>
                  <a:lnTo>
                    <a:pt x="3691487" y="753414"/>
                  </a:lnTo>
                  <a:close/>
                  <a:moveTo>
                    <a:pt x="937937" y="750057"/>
                  </a:moveTo>
                  <a:cubicBezTo>
                    <a:pt x="936074" y="750678"/>
                    <a:pt x="934521" y="751920"/>
                    <a:pt x="933124" y="752696"/>
                  </a:cubicBezTo>
                  <a:lnTo>
                    <a:pt x="931574" y="752634"/>
                  </a:lnTo>
                  <a:lnTo>
                    <a:pt x="926572" y="756455"/>
                  </a:lnTo>
                  <a:cubicBezTo>
                    <a:pt x="920362" y="758985"/>
                    <a:pt x="915394" y="758985"/>
                    <a:pt x="912910" y="762780"/>
                  </a:cubicBezTo>
                  <a:cubicBezTo>
                    <a:pt x="911667" y="764045"/>
                    <a:pt x="900489" y="765310"/>
                    <a:pt x="910425" y="770371"/>
                  </a:cubicBezTo>
                  <a:lnTo>
                    <a:pt x="909750" y="772175"/>
                  </a:lnTo>
                  <a:lnTo>
                    <a:pt x="921790" y="761233"/>
                  </a:lnTo>
                  <a:cubicBezTo>
                    <a:pt x="928001" y="758749"/>
                    <a:pt x="935453" y="757508"/>
                    <a:pt x="939179" y="750057"/>
                  </a:cubicBezTo>
                  <a:cubicBezTo>
                    <a:pt x="939179" y="750057"/>
                    <a:pt x="937937" y="748816"/>
                    <a:pt x="937937" y="750057"/>
                  </a:cubicBezTo>
                  <a:close/>
                  <a:moveTo>
                    <a:pt x="1006419" y="749708"/>
                  </a:moveTo>
                  <a:lnTo>
                    <a:pt x="996470" y="753672"/>
                  </a:lnTo>
                  <a:lnTo>
                    <a:pt x="978665" y="765441"/>
                  </a:lnTo>
                  <a:lnTo>
                    <a:pt x="978925" y="766200"/>
                  </a:lnTo>
                  <a:close/>
                  <a:moveTo>
                    <a:pt x="3874241" y="749399"/>
                  </a:moveTo>
                  <a:lnTo>
                    <a:pt x="3865306" y="757192"/>
                  </a:lnTo>
                  <a:cubicBezTo>
                    <a:pt x="3864678" y="764083"/>
                    <a:pt x="3860906" y="769408"/>
                    <a:pt x="3856664" y="774420"/>
                  </a:cubicBezTo>
                  <a:lnTo>
                    <a:pt x="3847406" y="786807"/>
                  </a:lnTo>
                  <a:lnTo>
                    <a:pt x="3843943" y="795698"/>
                  </a:lnTo>
                  <a:lnTo>
                    <a:pt x="3852648" y="782770"/>
                  </a:lnTo>
                  <a:lnTo>
                    <a:pt x="3859021" y="770974"/>
                  </a:lnTo>
                  <a:lnTo>
                    <a:pt x="3861227" y="769016"/>
                  </a:lnTo>
                  <a:lnTo>
                    <a:pt x="3867650" y="758164"/>
                  </a:lnTo>
                  <a:close/>
                  <a:moveTo>
                    <a:pt x="3656590" y="744547"/>
                  </a:moveTo>
                  <a:lnTo>
                    <a:pt x="3651788" y="746953"/>
                  </a:lnTo>
                  <a:lnTo>
                    <a:pt x="3651622" y="746620"/>
                  </a:lnTo>
                  <a:lnTo>
                    <a:pt x="3652035" y="751145"/>
                  </a:lnTo>
                  <a:close/>
                  <a:moveTo>
                    <a:pt x="1024025" y="738825"/>
                  </a:moveTo>
                  <a:lnTo>
                    <a:pt x="1025332" y="741493"/>
                  </a:lnTo>
                  <a:lnTo>
                    <a:pt x="1024056" y="742681"/>
                  </a:lnTo>
                  <a:lnTo>
                    <a:pt x="1013588" y="746852"/>
                  </a:lnTo>
                  <a:lnTo>
                    <a:pt x="1025904" y="744389"/>
                  </a:lnTo>
                  <a:lnTo>
                    <a:pt x="1025904" y="740542"/>
                  </a:lnTo>
                  <a:lnTo>
                    <a:pt x="1025956" y="740490"/>
                  </a:lnTo>
                  <a:close/>
                  <a:moveTo>
                    <a:pt x="3434365" y="735461"/>
                  </a:moveTo>
                  <a:lnTo>
                    <a:pt x="3434670" y="738420"/>
                  </a:lnTo>
                  <a:lnTo>
                    <a:pt x="3434825" y="737137"/>
                  </a:lnTo>
                  <a:lnTo>
                    <a:pt x="3434600" y="735901"/>
                  </a:lnTo>
                  <a:close/>
                  <a:moveTo>
                    <a:pt x="1087299" y="732426"/>
                  </a:moveTo>
                  <a:lnTo>
                    <a:pt x="1064673" y="754151"/>
                  </a:lnTo>
                  <a:lnTo>
                    <a:pt x="1066193" y="753506"/>
                  </a:lnTo>
                  <a:close/>
                  <a:moveTo>
                    <a:pt x="3848420" y="732057"/>
                  </a:moveTo>
                  <a:lnTo>
                    <a:pt x="3847864" y="732289"/>
                  </a:lnTo>
                  <a:lnTo>
                    <a:pt x="3841269" y="737961"/>
                  </a:lnTo>
                  <a:lnTo>
                    <a:pt x="3842292" y="742337"/>
                  </a:lnTo>
                  <a:lnTo>
                    <a:pt x="3842695" y="741899"/>
                  </a:lnTo>
                  <a:close/>
                  <a:moveTo>
                    <a:pt x="880658" y="730853"/>
                  </a:moveTo>
                  <a:lnTo>
                    <a:pt x="880616" y="731153"/>
                  </a:lnTo>
                  <a:lnTo>
                    <a:pt x="880658" y="731104"/>
                  </a:lnTo>
                  <a:close/>
                  <a:moveTo>
                    <a:pt x="3681794" y="729121"/>
                  </a:moveTo>
                  <a:lnTo>
                    <a:pt x="3683193" y="733766"/>
                  </a:lnTo>
                  <a:lnTo>
                    <a:pt x="3684788" y="729430"/>
                  </a:lnTo>
                  <a:lnTo>
                    <a:pt x="3683011" y="729430"/>
                  </a:lnTo>
                  <a:close/>
                  <a:moveTo>
                    <a:pt x="3430101" y="727499"/>
                  </a:moveTo>
                  <a:lnTo>
                    <a:pt x="3429911" y="728267"/>
                  </a:lnTo>
                  <a:lnTo>
                    <a:pt x="3430865" y="728927"/>
                  </a:lnTo>
                  <a:close/>
                  <a:moveTo>
                    <a:pt x="3671302" y="726458"/>
                  </a:moveTo>
                  <a:lnTo>
                    <a:pt x="3668621" y="729981"/>
                  </a:lnTo>
                  <a:lnTo>
                    <a:pt x="3674570" y="727287"/>
                  </a:lnTo>
                  <a:close/>
                  <a:moveTo>
                    <a:pt x="3923132" y="724227"/>
                  </a:moveTo>
                  <a:lnTo>
                    <a:pt x="3923132" y="729626"/>
                  </a:lnTo>
                  <a:lnTo>
                    <a:pt x="3919021" y="737821"/>
                  </a:lnTo>
                  <a:lnTo>
                    <a:pt x="3926956" y="727046"/>
                  </a:lnTo>
                  <a:close/>
                  <a:moveTo>
                    <a:pt x="3645617" y="720609"/>
                  </a:moveTo>
                  <a:lnTo>
                    <a:pt x="3643311" y="726783"/>
                  </a:lnTo>
                  <a:lnTo>
                    <a:pt x="3646952" y="730976"/>
                  </a:lnTo>
                  <a:close/>
                  <a:moveTo>
                    <a:pt x="1158707" y="717170"/>
                  </a:moveTo>
                  <a:lnTo>
                    <a:pt x="1151991" y="721909"/>
                  </a:lnTo>
                  <a:lnTo>
                    <a:pt x="1149836" y="724777"/>
                  </a:lnTo>
                  <a:cubicBezTo>
                    <a:pt x="1151726" y="723519"/>
                    <a:pt x="1153617" y="721633"/>
                    <a:pt x="1155507" y="720375"/>
                  </a:cubicBezTo>
                  <a:lnTo>
                    <a:pt x="1157499" y="720154"/>
                  </a:lnTo>
                  <a:close/>
                  <a:moveTo>
                    <a:pt x="3632102" y="716475"/>
                  </a:moveTo>
                  <a:lnTo>
                    <a:pt x="3634197" y="721078"/>
                  </a:lnTo>
                  <a:lnTo>
                    <a:pt x="3634638" y="718915"/>
                  </a:lnTo>
                  <a:lnTo>
                    <a:pt x="3634304" y="719417"/>
                  </a:lnTo>
                  <a:close/>
                  <a:moveTo>
                    <a:pt x="3508505" y="714961"/>
                  </a:moveTo>
                  <a:lnTo>
                    <a:pt x="3502468" y="716019"/>
                  </a:lnTo>
                  <a:lnTo>
                    <a:pt x="3496557" y="726418"/>
                  </a:lnTo>
                  <a:lnTo>
                    <a:pt x="3496738" y="727056"/>
                  </a:lnTo>
                  <a:lnTo>
                    <a:pt x="3504900" y="718973"/>
                  </a:lnTo>
                  <a:close/>
                  <a:moveTo>
                    <a:pt x="1117049" y="709625"/>
                  </a:moveTo>
                  <a:lnTo>
                    <a:pt x="1109695" y="712088"/>
                  </a:lnTo>
                  <a:cubicBezTo>
                    <a:pt x="1108444" y="710851"/>
                    <a:pt x="1107193" y="712088"/>
                    <a:pt x="1107193" y="713325"/>
                  </a:cubicBezTo>
                  <a:lnTo>
                    <a:pt x="1094126" y="725871"/>
                  </a:lnTo>
                  <a:lnTo>
                    <a:pt x="1101020" y="719969"/>
                  </a:lnTo>
                  <a:cubicBezTo>
                    <a:pt x="1103518" y="714980"/>
                    <a:pt x="1108514" y="712485"/>
                    <a:pt x="1114758" y="712485"/>
                  </a:cubicBezTo>
                  <a:close/>
                  <a:moveTo>
                    <a:pt x="3494597" y="708997"/>
                  </a:moveTo>
                  <a:lnTo>
                    <a:pt x="3490798" y="720373"/>
                  </a:lnTo>
                  <a:lnTo>
                    <a:pt x="3495264" y="709046"/>
                  </a:lnTo>
                  <a:close/>
                  <a:moveTo>
                    <a:pt x="1179605" y="702921"/>
                  </a:moveTo>
                  <a:lnTo>
                    <a:pt x="1161436" y="721620"/>
                  </a:lnTo>
                  <a:lnTo>
                    <a:pt x="1161807" y="724306"/>
                  </a:lnTo>
                  <a:cubicBezTo>
                    <a:pt x="1160862" y="726035"/>
                    <a:pt x="1159287" y="727922"/>
                    <a:pt x="1158657" y="729809"/>
                  </a:cubicBezTo>
                  <a:cubicBezTo>
                    <a:pt x="1164957" y="718488"/>
                    <a:pt x="1173777" y="712198"/>
                    <a:pt x="1180077" y="703393"/>
                  </a:cubicBezTo>
                  <a:close/>
                  <a:moveTo>
                    <a:pt x="1055320" y="698414"/>
                  </a:moveTo>
                  <a:lnTo>
                    <a:pt x="1042162" y="707139"/>
                  </a:lnTo>
                  <a:lnTo>
                    <a:pt x="1034050" y="716347"/>
                  </a:lnTo>
                  <a:lnTo>
                    <a:pt x="1029850" y="723981"/>
                  </a:lnTo>
                  <a:cubicBezTo>
                    <a:pt x="1036060" y="712806"/>
                    <a:pt x="1044755" y="705356"/>
                    <a:pt x="1054691" y="699147"/>
                  </a:cubicBezTo>
                  <a:close/>
                  <a:moveTo>
                    <a:pt x="3838016" y="697500"/>
                  </a:moveTo>
                  <a:lnTo>
                    <a:pt x="3837847" y="701263"/>
                  </a:lnTo>
                  <a:lnTo>
                    <a:pt x="3843166" y="700508"/>
                  </a:lnTo>
                  <a:lnTo>
                    <a:pt x="3843936" y="698302"/>
                  </a:lnTo>
                  <a:close/>
                  <a:moveTo>
                    <a:pt x="1152674" y="691274"/>
                  </a:moveTo>
                  <a:lnTo>
                    <a:pt x="1148633" y="697263"/>
                  </a:lnTo>
                  <a:lnTo>
                    <a:pt x="1151694" y="695675"/>
                  </a:lnTo>
                  <a:close/>
                  <a:moveTo>
                    <a:pt x="1182617" y="687661"/>
                  </a:moveTo>
                  <a:lnTo>
                    <a:pt x="1176810" y="688709"/>
                  </a:lnTo>
                  <a:cubicBezTo>
                    <a:pt x="1172875" y="691664"/>
                    <a:pt x="1169411" y="696019"/>
                    <a:pt x="1165004" y="699751"/>
                  </a:cubicBezTo>
                  <a:lnTo>
                    <a:pt x="1169632" y="699446"/>
                  </a:lnTo>
                  <a:lnTo>
                    <a:pt x="1175037" y="690813"/>
                  </a:lnTo>
                  <a:close/>
                  <a:moveTo>
                    <a:pt x="1404502" y="675835"/>
                  </a:moveTo>
                  <a:cubicBezTo>
                    <a:pt x="1393904" y="688789"/>
                    <a:pt x="1384483" y="699387"/>
                    <a:pt x="1372708" y="707630"/>
                  </a:cubicBezTo>
                  <a:cubicBezTo>
                    <a:pt x="1375063" y="700564"/>
                    <a:pt x="1389194" y="685256"/>
                    <a:pt x="1404502" y="675835"/>
                  </a:cubicBezTo>
                  <a:close/>
                  <a:moveTo>
                    <a:pt x="3739802" y="675665"/>
                  </a:moveTo>
                  <a:lnTo>
                    <a:pt x="3738454" y="676120"/>
                  </a:lnTo>
                  <a:lnTo>
                    <a:pt x="3730554" y="696606"/>
                  </a:lnTo>
                  <a:lnTo>
                    <a:pt x="3730554" y="698461"/>
                  </a:lnTo>
                  <a:lnTo>
                    <a:pt x="3731148" y="697274"/>
                  </a:lnTo>
                  <a:close/>
                  <a:moveTo>
                    <a:pt x="3541362" y="675298"/>
                  </a:moveTo>
                  <a:lnTo>
                    <a:pt x="3538621" y="677046"/>
                  </a:lnTo>
                  <a:lnTo>
                    <a:pt x="3538207" y="679265"/>
                  </a:lnTo>
                  <a:close/>
                  <a:moveTo>
                    <a:pt x="1164957" y="674460"/>
                  </a:moveTo>
                  <a:lnTo>
                    <a:pt x="1161229" y="678596"/>
                  </a:lnTo>
                  <a:lnTo>
                    <a:pt x="1156705" y="685300"/>
                  </a:lnTo>
                  <a:close/>
                  <a:moveTo>
                    <a:pt x="1175037" y="673202"/>
                  </a:moveTo>
                  <a:lnTo>
                    <a:pt x="1174010" y="675849"/>
                  </a:lnTo>
                  <a:lnTo>
                    <a:pt x="1173819" y="677356"/>
                  </a:lnTo>
                  <a:lnTo>
                    <a:pt x="1175620" y="676444"/>
                  </a:lnTo>
                  <a:close/>
                  <a:moveTo>
                    <a:pt x="904188" y="666119"/>
                  </a:moveTo>
                  <a:lnTo>
                    <a:pt x="897813" y="667312"/>
                  </a:lnTo>
                  <a:cubicBezTo>
                    <a:pt x="894074" y="667312"/>
                    <a:pt x="892827" y="669857"/>
                    <a:pt x="891581" y="671130"/>
                  </a:cubicBezTo>
                  <a:cubicBezTo>
                    <a:pt x="886596" y="674947"/>
                    <a:pt x="884103" y="681310"/>
                    <a:pt x="875379" y="681310"/>
                  </a:cubicBezTo>
                  <a:cubicBezTo>
                    <a:pt x="872263" y="681947"/>
                    <a:pt x="869147" y="684492"/>
                    <a:pt x="866187" y="687514"/>
                  </a:cubicBezTo>
                  <a:lnTo>
                    <a:pt x="858174" y="696313"/>
                  </a:lnTo>
                  <a:lnTo>
                    <a:pt x="868208" y="687690"/>
                  </a:lnTo>
                  <a:cubicBezTo>
                    <a:pt x="871943" y="685178"/>
                    <a:pt x="874433" y="682666"/>
                    <a:pt x="878168" y="682666"/>
                  </a:cubicBezTo>
                  <a:cubicBezTo>
                    <a:pt x="881903" y="682666"/>
                    <a:pt x="884393" y="680154"/>
                    <a:pt x="886883" y="677642"/>
                  </a:cubicBezTo>
                  <a:cubicBezTo>
                    <a:pt x="890618" y="672618"/>
                    <a:pt x="894353" y="668850"/>
                    <a:pt x="900578" y="668850"/>
                  </a:cubicBezTo>
                  <a:close/>
                  <a:moveTo>
                    <a:pt x="3533909" y="665938"/>
                  </a:moveTo>
                  <a:lnTo>
                    <a:pt x="3532657" y="669917"/>
                  </a:lnTo>
                  <a:lnTo>
                    <a:pt x="3533698" y="668735"/>
                  </a:lnTo>
                  <a:close/>
                  <a:moveTo>
                    <a:pt x="3744993" y="663977"/>
                  </a:moveTo>
                  <a:lnTo>
                    <a:pt x="3741839" y="672053"/>
                  </a:lnTo>
                  <a:lnTo>
                    <a:pt x="3743575" y="671186"/>
                  </a:lnTo>
                  <a:close/>
                  <a:moveTo>
                    <a:pt x="1100940" y="662602"/>
                  </a:moveTo>
                  <a:cubicBezTo>
                    <a:pt x="1093437" y="672499"/>
                    <a:pt x="1078429" y="671262"/>
                    <a:pt x="1069675" y="679922"/>
                  </a:cubicBezTo>
                  <a:cubicBezTo>
                    <a:pt x="1068424" y="681159"/>
                    <a:pt x="1067174" y="682396"/>
                    <a:pt x="1065923" y="683633"/>
                  </a:cubicBezTo>
                  <a:lnTo>
                    <a:pt x="1058122" y="695146"/>
                  </a:lnTo>
                  <a:lnTo>
                    <a:pt x="1062144" y="690455"/>
                  </a:lnTo>
                  <a:cubicBezTo>
                    <a:pt x="1067112" y="680522"/>
                    <a:pt x="1073322" y="674313"/>
                    <a:pt x="1084501" y="673071"/>
                  </a:cubicBezTo>
                  <a:cubicBezTo>
                    <a:pt x="1085743" y="673071"/>
                    <a:pt x="1088227" y="673071"/>
                    <a:pt x="1088227" y="670588"/>
                  </a:cubicBezTo>
                  <a:cubicBezTo>
                    <a:pt x="1091953" y="666863"/>
                    <a:pt x="1096922" y="665311"/>
                    <a:pt x="1102045" y="664224"/>
                  </a:cubicBezTo>
                  <a:lnTo>
                    <a:pt x="1106535" y="663137"/>
                  </a:lnTo>
                  <a:lnTo>
                    <a:pt x="1103442" y="662602"/>
                  </a:lnTo>
                  <a:cubicBezTo>
                    <a:pt x="1102191" y="662602"/>
                    <a:pt x="1100940" y="662602"/>
                    <a:pt x="1100940" y="662602"/>
                  </a:cubicBezTo>
                  <a:close/>
                  <a:moveTo>
                    <a:pt x="1115948" y="660128"/>
                  </a:moveTo>
                  <a:lnTo>
                    <a:pt x="1113709" y="661401"/>
                  </a:lnTo>
                  <a:lnTo>
                    <a:pt x="1116795" y="660654"/>
                  </a:lnTo>
                  <a:lnTo>
                    <a:pt x="1120778" y="661450"/>
                  </a:lnTo>
                  <a:lnTo>
                    <a:pt x="1122201" y="660128"/>
                  </a:lnTo>
                  <a:cubicBezTo>
                    <a:pt x="1119700" y="657653"/>
                    <a:pt x="1117198" y="658890"/>
                    <a:pt x="1115948" y="660128"/>
                  </a:cubicBezTo>
                  <a:close/>
                  <a:moveTo>
                    <a:pt x="3547155" y="659558"/>
                  </a:moveTo>
                  <a:lnTo>
                    <a:pt x="3546206" y="663430"/>
                  </a:lnTo>
                  <a:lnTo>
                    <a:pt x="3547794" y="667211"/>
                  </a:lnTo>
                  <a:lnTo>
                    <a:pt x="3548076" y="666857"/>
                  </a:lnTo>
                  <a:lnTo>
                    <a:pt x="3552162" y="664160"/>
                  </a:lnTo>
                  <a:lnTo>
                    <a:pt x="3552188" y="663564"/>
                  </a:lnTo>
                  <a:close/>
                  <a:moveTo>
                    <a:pt x="1137239" y="658848"/>
                  </a:moveTo>
                  <a:cubicBezTo>
                    <a:pt x="1135990" y="660095"/>
                    <a:pt x="1137239" y="658848"/>
                    <a:pt x="1135990" y="660095"/>
                  </a:cubicBezTo>
                  <a:cubicBezTo>
                    <a:pt x="1134741" y="661343"/>
                    <a:pt x="1133492" y="663214"/>
                    <a:pt x="1132087" y="664461"/>
                  </a:cubicBezTo>
                  <a:lnTo>
                    <a:pt x="1131264" y="664567"/>
                  </a:lnTo>
                  <a:lnTo>
                    <a:pt x="1127203" y="671262"/>
                  </a:lnTo>
                  <a:cubicBezTo>
                    <a:pt x="1112196" y="678685"/>
                    <a:pt x="1113447" y="697242"/>
                    <a:pt x="1098439" y="705902"/>
                  </a:cubicBezTo>
                  <a:lnTo>
                    <a:pt x="1102152" y="704220"/>
                  </a:lnTo>
                  <a:lnTo>
                    <a:pt x="1102269" y="703753"/>
                  </a:lnTo>
                  <a:cubicBezTo>
                    <a:pt x="1113509" y="692527"/>
                    <a:pt x="1117256" y="676311"/>
                    <a:pt x="1130994" y="668827"/>
                  </a:cubicBezTo>
                  <a:cubicBezTo>
                    <a:pt x="1134741" y="666332"/>
                    <a:pt x="1134741" y="662590"/>
                    <a:pt x="1137239" y="658848"/>
                  </a:cubicBezTo>
                  <a:close/>
                  <a:moveTo>
                    <a:pt x="3498205" y="657449"/>
                  </a:moveTo>
                  <a:lnTo>
                    <a:pt x="3492013" y="673900"/>
                  </a:lnTo>
                  <a:lnTo>
                    <a:pt x="3490050" y="683119"/>
                  </a:lnTo>
                  <a:lnTo>
                    <a:pt x="3495264" y="666857"/>
                  </a:lnTo>
                  <a:close/>
                  <a:moveTo>
                    <a:pt x="1360544" y="653947"/>
                  </a:moveTo>
                  <a:cubicBezTo>
                    <a:pt x="1348333" y="672968"/>
                    <a:pt x="1332458" y="685649"/>
                    <a:pt x="1317804" y="702134"/>
                  </a:cubicBezTo>
                  <a:cubicBezTo>
                    <a:pt x="1328794" y="683113"/>
                    <a:pt x="1344669" y="669164"/>
                    <a:pt x="1360544" y="653947"/>
                  </a:cubicBezTo>
                  <a:close/>
                  <a:moveTo>
                    <a:pt x="3590072" y="650906"/>
                  </a:moveTo>
                  <a:lnTo>
                    <a:pt x="3590475" y="652141"/>
                  </a:lnTo>
                  <a:lnTo>
                    <a:pt x="3590858" y="652032"/>
                  </a:lnTo>
                  <a:close/>
                  <a:moveTo>
                    <a:pt x="3944502" y="648183"/>
                  </a:moveTo>
                  <a:lnTo>
                    <a:pt x="3938655" y="666396"/>
                  </a:lnTo>
                  <a:lnTo>
                    <a:pt x="3945105" y="649111"/>
                  </a:lnTo>
                  <a:close/>
                  <a:moveTo>
                    <a:pt x="3578178" y="647123"/>
                  </a:moveTo>
                  <a:lnTo>
                    <a:pt x="3574753" y="648823"/>
                  </a:lnTo>
                  <a:lnTo>
                    <a:pt x="3576507" y="651554"/>
                  </a:lnTo>
                  <a:close/>
                  <a:moveTo>
                    <a:pt x="924827" y="646830"/>
                  </a:moveTo>
                  <a:lnTo>
                    <a:pt x="913432" y="656393"/>
                  </a:lnTo>
                  <a:lnTo>
                    <a:pt x="912769" y="657131"/>
                  </a:lnTo>
                  <a:lnTo>
                    <a:pt x="909428" y="662154"/>
                  </a:lnTo>
                  <a:lnTo>
                    <a:pt x="910538" y="661314"/>
                  </a:lnTo>
                  <a:cubicBezTo>
                    <a:pt x="914273" y="657545"/>
                    <a:pt x="919254" y="652521"/>
                    <a:pt x="924234" y="647497"/>
                  </a:cubicBezTo>
                  <a:lnTo>
                    <a:pt x="925002" y="647110"/>
                  </a:lnTo>
                  <a:close/>
                  <a:moveTo>
                    <a:pt x="3961426" y="645771"/>
                  </a:moveTo>
                  <a:lnTo>
                    <a:pt x="3958330" y="651942"/>
                  </a:lnTo>
                  <a:lnTo>
                    <a:pt x="3952445" y="655262"/>
                  </a:lnTo>
                  <a:lnTo>
                    <a:pt x="3953068" y="656048"/>
                  </a:lnTo>
                  <a:cubicBezTo>
                    <a:pt x="3956177" y="656671"/>
                    <a:pt x="3957731" y="655114"/>
                    <a:pt x="3958819" y="652779"/>
                  </a:cubicBezTo>
                  <a:close/>
                  <a:moveTo>
                    <a:pt x="943595" y="640150"/>
                  </a:moveTo>
                  <a:lnTo>
                    <a:pt x="941664" y="641232"/>
                  </a:lnTo>
                  <a:lnTo>
                    <a:pt x="941664" y="641861"/>
                  </a:lnTo>
                  <a:close/>
                  <a:moveTo>
                    <a:pt x="3749099" y="637388"/>
                  </a:moveTo>
                  <a:lnTo>
                    <a:pt x="3749085" y="637654"/>
                  </a:lnTo>
                  <a:lnTo>
                    <a:pt x="3749119" y="637413"/>
                  </a:lnTo>
                  <a:close/>
                  <a:moveTo>
                    <a:pt x="1149457" y="634442"/>
                  </a:moveTo>
                  <a:lnTo>
                    <a:pt x="1125953" y="661365"/>
                  </a:lnTo>
                  <a:lnTo>
                    <a:pt x="1130065" y="658517"/>
                  </a:lnTo>
                  <a:lnTo>
                    <a:pt x="1130994" y="656353"/>
                  </a:lnTo>
                  <a:cubicBezTo>
                    <a:pt x="1135990" y="648869"/>
                    <a:pt x="1142234" y="642632"/>
                    <a:pt x="1148479" y="636395"/>
                  </a:cubicBezTo>
                  <a:close/>
                  <a:moveTo>
                    <a:pt x="1151531" y="628754"/>
                  </a:moveTo>
                  <a:lnTo>
                    <a:pt x="1149940" y="633476"/>
                  </a:lnTo>
                  <a:lnTo>
                    <a:pt x="1152225" y="628911"/>
                  </a:lnTo>
                  <a:close/>
                  <a:moveTo>
                    <a:pt x="3591334" y="621978"/>
                  </a:moveTo>
                  <a:lnTo>
                    <a:pt x="3590475" y="622036"/>
                  </a:lnTo>
                  <a:cubicBezTo>
                    <a:pt x="3588015" y="622036"/>
                    <a:pt x="3586786" y="624545"/>
                    <a:pt x="3588015" y="627054"/>
                  </a:cubicBezTo>
                  <a:lnTo>
                    <a:pt x="3588120" y="628871"/>
                  </a:lnTo>
                  <a:close/>
                  <a:moveTo>
                    <a:pt x="3876620" y="601823"/>
                  </a:moveTo>
                  <a:cubicBezTo>
                    <a:pt x="3872220" y="608714"/>
                    <a:pt x="3868449" y="615606"/>
                    <a:pt x="3863735" y="621714"/>
                  </a:cubicBezTo>
                  <a:lnTo>
                    <a:pt x="3858057" y="626366"/>
                  </a:lnTo>
                  <a:lnTo>
                    <a:pt x="3856812" y="632657"/>
                  </a:lnTo>
                  <a:cubicBezTo>
                    <a:pt x="3861788" y="629551"/>
                    <a:pt x="3864899" y="625512"/>
                    <a:pt x="3867387" y="621163"/>
                  </a:cubicBezTo>
                  <a:lnTo>
                    <a:pt x="3873005" y="610198"/>
                  </a:lnTo>
                  <a:close/>
                  <a:moveTo>
                    <a:pt x="3744429" y="599035"/>
                  </a:moveTo>
                  <a:lnTo>
                    <a:pt x="3742994" y="599155"/>
                  </a:lnTo>
                  <a:lnTo>
                    <a:pt x="3741771" y="603421"/>
                  </a:lnTo>
                  <a:close/>
                  <a:moveTo>
                    <a:pt x="3859021" y="594305"/>
                  </a:moveTo>
                  <a:cubicBezTo>
                    <a:pt x="3850535" y="611220"/>
                    <a:pt x="3830736" y="617564"/>
                    <a:pt x="3818715" y="632364"/>
                  </a:cubicBezTo>
                  <a:lnTo>
                    <a:pt x="3815028" y="640113"/>
                  </a:lnTo>
                  <a:lnTo>
                    <a:pt x="3819486" y="640113"/>
                  </a:lnTo>
                  <a:cubicBezTo>
                    <a:pt x="3823218" y="627687"/>
                    <a:pt x="3831927" y="621474"/>
                    <a:pt x="3841881" y="616503"/>
                  </a:cubicBezTo>
                  <a:cubicBezTo>
                    <a:pt x="3848102" y="612775"/>
                    <a:pt x="3850590" y="606562"/>
                    <a:pt x="3855568" y="601591"/>
                  </a:cubicBezTo>
                  <a:lnTo>
                    <a:pt x="3856448" y="600396"/>
                  </a:lnTo>
                  <a:close/>
                  <a:moveTo>
                    <a:pt x="953898" y="593502"/>
                  </a:moveTo>
                  <a:cubicBezTo>
                    <a:pt x="948913" y="608773"/>
                    <a:pt x="936449" y="618954"/>
                    <a:pt x="930218" y="632952"/>
                  </a:cubicBezTo>
                  <a:lnTo>
                    <a:pt x="927299" y="639907"/>
                  </a:lnTo>
                  <a:lnTo>
                    <a:pt x="929168" y="637290"/>
                  </a:lnTo>
                  <a:cubicBezTo>
                    <a:pt x="929168" y="638389"/>
                    <a:pt x="930542" y="638389"/>
                    <a:pt x="931916" y="639488"/>
                  </a:cubicBezTo>
                  <a:lnTo>
                    <a:pt x="926161" y="645013"/>
                  </a:lnTo>
                  <a:lnTo>
                    <a:pt x="926421" y="645493"/>
                  </a:lnTo>
                  <a:lnTo>
                    <a:pt x="925047" y="646646"/>
                  </a:lnTo>
                  <a:lnTo>
                    <a:pt x="925047" y="647087"/>
                  </a:lnTo>
                  <a:lnTo>
                    <a:pt x="926724" y="646241"/>
                  </a:lnTo>
                  <a:cubicBezTo>
                    <a:pt x="930459" y="643729"/>
                    <a:pt x="934194" y="639961"/>
                    <a:pt x="937929" y="637449"/>
                  </a:cubicBezTo>
                  <a:lnTo>
                    <a:pt x="937985" y="637449"/>
                  </a:lnTo>
                  <a:lnTo>
                    <a:pt x="955086" y="622470"/>
                  </a:lnTo>
                  <a:cubicBezTo>
                    <a:pt x="962799" y="616879"/>
                    <a:pt x="971299" y="612345"/>
                    <a:pt x="981373" y="609928"/>
                  </a:cubicBezTo>
                  <a:cubicBezTo>
                    <a:pt x="976336" y="617181"/>
                    <a:pt x="971299" y="625643"/>
                    <a:pt x="966262" y="631688"/>
                  </a:cubicBezTo>
                  <a:cubicBezTo>
                    <a:pt x="959965" y="638941"/>
                    <a:pt x="954928" y="644986"/>
                    <a:pt x="952410" y="652239"/>
                  </a:cubicBezTo>
                  <a:cubicBezTo>
                    <a:pt x="949891" y="657075"/>
                    <a:pt x="944854" y="661910"/>
                    <a:pt x="938558" y="665537"/>
                  </a:cubicBezTo>
                  <a:cubicBezTo>
                    <a:pt x="939817" y="664328"/>
                    <a:pt x="941076" y="661910"/>
                    <a:pt x="941076" y="660701"/>
                  </a:cubicBezTo>
                  <a:lnTo>
                    <a:pt x="939795" y="661316"/>
                  </a:lnTo>
                  <a:lnTo>
                    <a:pt x="937929" y="665082"/>
                  </a:lnTo>
                  <a:lnTo>
                    <a:pt x="906098" y="707898"/>
                  </a:lnTo>
                  <a:lnTo>
                    <a:pt x="929367" y="690354"/>
                  </a:lnTo>
                  <a:cubicBezTo>
                    <a:pt x="936819" y="683712"/>
                    <a:pt x="943961" y="676754"/>
                    <a:pt x="951414" y="670429"/>
                  </a:cubicBezTo>
                  <a:cubicBezTo>
                    <a:pt x="953898" y="694465"/>
                    <a:pt x="931541" y="702056"/>
                    <a:pt x="925330" y="721032"/>
                  </a:cubicBezTo>
                  <a:cubicBezTo>
                    <a:pt x="929056" y="722297"/>
                    <a:pt x="931541" y="718502"/>
                    <a:pt x="935267" y="719767"/>
                  </a:cubicBezTo>
                  <a:cubicBezTo>
                    <a:pt x="937751" y="729888"/>
                    <a:pt x="930299" y="737478"/>
                    <a:pt x="927814" y="746334"/>
                  </a:cubicBezTo>
                  <a:lnTo>
                    <a:pt x="930240" y="744570"/>
                  </a:lnTo>
                  <a:lnTo>
                    <a:pt x="930485" y="742607"/>
                  </a:lnTo>
                  <a:cubicBezTo>
                    <a:pt x="932969" y="737640"/>
                    <a:pt x="934211" y="731432"/>
                    <a:pt x="936695" y="725223"/>
                  </a:cubicBezTo>
                  <a:cubicBezTo>
                    <a:pt x="949116" y="715289"/>
                    <a:pt x="959052" y="705356"/>
                    <a:pt x="970231" y="695422"/>
                  </a:cubicBezTo>
                  <a:cubicBezTo>
                    <a:pt x="978925" y="687972"/>
                    <a:pt x="987620" y="681763"/>
                    <a:pt x="997556" y="679280"/>
                  </a:cubicBezTo>
                  <a:cubicBezTo>
                    <a:pt x="1001283" y="678038"/>
                    <a:pt x="1005009" y="678038"/>
                    <a:pt x="1008735" y="680522"/>
                  </a:cubicBezTo>
                  <a:cubicBezTo>
                    <a:pt x="1014945" y="683005"/>
                    <a:pt x="1023640" y="683005"/>
                    <a:pt x="1029850" y="679280"/>
                  </a:cubicBezTo>
                  <a:cubicBezTo>
                    <a:pt x="1034818" y="674313"/>
                    <a:pt x="1039787" y="671830"/>
                    <a:pt x="1045997" y="668104"/>
                  </a:cubicBezTo>
                  <a:lnTo>
                    <a:pt x="1044276" y="676710"/>
                  </a:lnTo>
                  <a:lnTo>
                    <a:pt x="1063422" y="670025"/>
                  </a:lnTo>
                  <a:cubicBezTo>
                    <a:pt x="1074677" y="658890"/>
                    <a:pt x="1087184" y="647756"/>
                    <a:pt x="1100940" y="640333"/>
                  </a:cubicBezTo>
                  <a:cubicBezTo>
                    <a:pt x="1112196" y="632910"/>
                    <a:pt x="1118449" y="620539"/>
                    <a:pt x="1125953" y="611879"/>
                  </a:cubicBezTo>
                  <a:cubicBezTo>
                    <a:pt x="1129704" y="608167"/>
                    <a:pt x="1130955" y="604456"/>
                    <a:pt x="1135958" y="604456"/>
                  </a:cubicBezTo>
                  <a:cubicBezTo>
                    <a:pt x="1134707" y="609404"/>
                    <a:pt x="1134707" y="613116"/>
                    <a:pt x="1132206" y="618065"/>
                  </a:cubicBezTo>
                  <a:cubicBezTo>
                    <a:pt x="1135958" y="619302"/>
                    <a:pt x="1137208" y="615590"/>
                    <a:pt x="1140960" y="615590"/>
                  </a:cubicBezTo>
                  <a:lnTo>
                    <a:pt x="1143401" y="624043"/>
                  </a:lnTo>
                  <a:lnTo>
                    <a:pt x="1142234" y="617685"/>
                  </a:lnTo>
                  <a:cubicBezTo>
                    <a:pt x="1147230" y="618932"/>
                    <a:pt x="1150977" y="615190"/>
                    <a:pt x="1154723" y="612695"/>
                  </a:cubicBezTo>
                  <a:cubicBezTo>
                    <a:pt x="1159719" y="606458"/>
                    <a:pt x="1163466" y="601469"/>
                    <a:pt x="1170959" y="598974"/>
                  </a:cubicBezTo>
                  <a:cubicBezTo>
                    <a:pt x="1170959" y="602716"/>
                    <a:pt x="1168461" y="605211"/>
                    <a:pt x="1167212" y="607706"/>
                  </a:cubicBezTo>
                  <a:cubicBezTo>
                    <a:pt x="1162217" y="617685"/>
                    <a:pt x="1162217" y="617685"/>
                    <a:pt x="1174706" y="620179"/>
                  </a:cubicBezTo>
                  <a:lnTo>
                    <a:pt x="1175965" y="620634"/>
                  </a:lnTo>
                  <a:lnTo>
                    <a:pt x="1175037" y="617854"/>
                  </a:lnTo>
                  <a:cubicBezTo>
                    <a:pt x="1177557" y="614080"/>
                    <a:pt x="1181338" y="611564"/>
                    <a:pt x="1185118" y="607790"/>
                  </a:cubicBezTo>
                  <a:cubicBezTo>
                    <a:pt x="1187638" y="605274"/>
                    <a:pt x="1190158" y="601501"/>
                    <a:pt x="1193938" y="604016"/>
                  </a:cubicBezTo>
                  <a:cubicBezTo>
                    <a:pt x="1197718" y="605274"/>
                    <a:pt x="1195198" y="610306"/>
                    <a:pt x="1196458" y="612822"/>
                  </a:cubicBezTo>
                  <a:cubicBezTo>
                    <a:pt x="1202128" y="609048"/>
                    <a:pt x="1208113" y="605589"/>
                    <a:pt x="1214413" y="603073"/>
                  </a:cubicBezTo>
                  <a:lnTo>
                    <a:pt x="1231317" y="599591"/>
                  </a:lnTo>
                  <a:lnTo>
                    <a:pt x="1231748" y="598972"/>
                  </a:lnTo>
                  <a:lnTo>
                    <a:pt x="1233062" y="599231"/>
                  </a:lnTo>
                  <a:lnTo>
                    <a:pt x="1234259" y="598985"/>
                  </a:lnTo>
                  <a:lnTo>
                    <a:pt x="1234166" y="599449"/>
                  </a:lnTo>
                  <a:lnTo>
                    <a:pt x="1235684" y="599749"/>
                  </a:lnTo>
                  <a:cubicBezTo>
                    <a:pt x="1236785" y="600527"/>
                    <a:pt x="1237415" y="602082"/>
                    <a:pt x="1236785" y="605193"/>
                  </a:cubicBezTo>
                  <a:cubicBezTo>
                    <a:pt x="1234267" y="612658"/>
                    <a:pt x="1231748" y="623856"/>
                    <a:pt x="1241823" y="630077"/>
                  </a:cubicBezTo>
                  <a:cubicBezTo>
                    <a:pt x="1234267" y="636298"/>
                    <a:pt x="1230489" y="647495"/>
                    <a:pt x="1217896" y="649984"/>
                  </a:cubicBezTo>
                  <a:cubicBezTo>
                    <a:pt x="1216636" y="651228"/>
                    <a:pt x="1215377" y="652472"/>
                    <a:pt x="1215377" y="653716"/>
                  </a:cubicBezTo>
                  <a:cubicBezTo>
                    <a:pt x="1214118" y="656205"/>
                    <a:pt x="1212858" y="658693"/>
                    <a:pt x="1215377" y="661181"/>
                  </a:cubicBezTo>
                  <a:lnTo>
                    <a:pt x="1218167" y="660630"/>
                  </a:lnTo>
                  <a:lnTo>
                    <a:pt x="1218167" y="653731"/>
                  </a:lnTo>
                  <a:cubicBezTo>
                    <a:pt x="1220565" y="651159"/>
                    <a:pt x="1221764" y="647301"/>
                    <a:pt x="1226560" y="647301"/>
                  </a:cubicBezTo>
                  <a:cubicBezTo>
                    <a:pt x="1231355" y="647301"/>
                    <a:pt x="1232554" y="643442"/>
                    <a:pt x="1234952" y="639584"/>
                  </a:cubicBezTo>
                  <a:cubicBezTo>
                    <a:pt x="1236151" y="634440"/>
                    <a:pt x="1240947" y="631868"/>
                    <a:pt x="1245743" y="630582"/>
                  </a:cubicBezTo>
                  <a:cubicBezTo>
                    <a:pt x="1255335" y="622865"/>
                    <a:pt x="1264926" y="615149"/>
                    <a:pt x="1278115" y="610005"/>
                  </a:cubicBezTo>
                  <a:cubicBezTo>
                    <a:pt x="1269722" y="620293"/>
                    <a:pt x="1261330" y="631868"/>
                    <a:pt x="1254136" y="640870"/>
                  </a:cubicBezTo>
                  <a:lnTo>
                    <a:pt x="1245117" y="647089"/>
                  </a:lnTo>
                  <a:lnTo>
                    <a:pt x="1229502" y="667054"/>
                  </a:lnTo>
                  <a:lnTo>
                    <a:pt x="1231739" y="668171"/>
                  </a:lnTo>
                  <a:cubicBezTo>
                    <a:pt x="1225439" y="678234"/>
                    <a:pt x="1220399" y="688298"/>
                    <a:pt x="1215359" y="699619"/>
                  </a:cubicBezTo>
                  <a:cubicBezTo>
                    <a:pt x="1212839" y="702135"/>
                    <a:pt x="1210319" y="704651"/>
                    <a:pt x="1215359" y="707166"/>
                  </a:cubicBezTo>
                  <a:cubicBezTo>
                    <a:pt x="1217879" y="710940"/>
                    <a:pt x="1220399" y="707166"/>
                    <a:pt x="1222919" y="704651"/>
                  </a:cubicBezTo>
                  <a:cubicBezTo>
                    <a:pt x="1229219" y="699619"/>
                    <a:pt x="1234259" y="694587"/>
                    <a:pt x="1240560" y="688298"/>
                  </a:cubicBezTo>
                  <a:cubicBezTo>
                    <a:pt x="1241820" y="687040"/>
                    <a:pt x="1244340" y="684524"/>
                    <a:pt x="1248120" y="685782"/>
                  </a:cubicBezTo>
                  <a:cubicBezTo>
                    <a:pt x="1250640" y="688298"/>
                    <a:pt x="1248120" y="692071"/>
                    <a:pt x="1246860" y="694587"/>
                  </a:cubicBezTo>
                  <a:cubicBezTo>
                    <a:pt x="1239300" y="709682"/>
                    <a:pt x="1229219" y="724777"/>
                    <a:pt x="1220399" y="737357"/>
                  </a:cubicBezTo>
                  <a:cubicBezTo>
                    <a:pt x="1212839" y="751194"/>
                    <a:pt x="1204018" y="763773"/>
                    <a:pt x="1196458" y="777610"/>
                  </a:cubicBezTo>
                  <a:lnTo>
                    <a:pt x="1193258" y="779740"/>
                  </a:lnTo>
                  <a:lnTo>
                    <a:pt x="1194466" y="779359"/>
                  </a:lnTo>
                  <a:cubicBezTo>
                    <a:pt x="1193245" y="780516"/>
                    <a:pt x="1192024" y="782829"/>
                    <a:pt x="1190803" y="786300"/>
                  </a:cubicBezTo>
                  <a:cubicBezTo>
                    <a:pt x="1196908" y="782829"/>
                    <a:pt x="1199350" y="775888"/>
                    <a:pt x="1206677" y="774732"/>
                  </a:cubicBezTo>
                  <a:cubicBezTo>
                    <a:pt x="1200571" y="781673"/>
                    <a:pt x="1193245" y="788614"/>
                    <a:pt x="1187139" y="795555"/>
                  </a:cubicBezTo>
                  <a:cubicBezTo>
                    <a:pt x="1185918" y="792084"/>
                    <a:pt x="1188360" y="790927"/>
                    <a:pt x="1187139" y="787457"/>
                  </a:cubicBezTo>
                  <a:cubicBezTo>
                    <a:pt x="1188360" y="785143"/>
                    <a:pt x="1189581" y="782829"/>
                    <a:pt x="1190803" y="780516"/>
                  </a:cubicBezTo>
                  <a:lnTo>
                    <a:pt x="1192619" y="779942"/>
                  </a:lnTo>
                  <a:lnTo>
                    <a:pt x="1189245" y="769317"/>
                  </a:lnTo>
                  <a:lnTo>
                    <a:pt x="1188862" y="775150"/>
                  </a:lnTo>
                  <a:cubicBezTo>
                    <a:pt x="1188862" y="776402"/>
                    <a:pt x="1191326" y="776402"/>
                    <a:pt x="1191326" y="777653"/>
                  </a:cubicBezTo>
                  <a:cubicBezTo>
                    <a:pt x="1191326" y="781407"/>
                    <a:pt x="1190094" y="783910"/>
                    <a:pt x="1187631" y="785162"/>
                  </a:cubicBezTo>
                  <a:cubicBezTo>
                    <a:pt x="1171619" y="805184"/>
                    <a:pt x="1154375" y="823955"/>
                    <a:pt x="1138363" y="843977"/>
                  </a:cubicBezTo>
                  <a:cubicBezTo>
                    <a:pt x="1133437" y="848983"/>
                    <a:pt x="1130973" y="853988"/>
                    <a:pt x="1127278" y="858994"/>
                  </a:cubicBezTo>
                  <a:lnTo>
                    <a:pt x="1126922" y="856104"/>
                  </a:lnTo>
                  <a:lnTo>
                    <a:pt x="1126906" y="856170"/>
                  </a:lnTo>
                  <a:cubicBezTo>
                    <a:pt x="1121878" y="863747"/>
                    <a:pt x="1118107" y="870061"/>
                    <a:pt x="1114335" y="877638"/>
                  </a:cubicBezTo>
                  <a:lnTo>
                    <a:pt x="1113198" y="879352"/>
                  </a:lnTo>
                  <a:lnTo>
                    <a:pt x="1113257" y="879352"/>
                  </a:lnTo>
                  <a:lnTo>
                    <a:pt x="1113081" y="879527"/>
                  </a:lnTo>
                  <a:lnTo>
                    <a:pt x="1109467" y="884974"/>
                  </a:lnTo>
                  <a:lnTo>
                    <a:pt x="1115079" y="879433"/>
                  </a:lnTo>
                  <a:cubicBezTo>
                    <a:pt x="1120119" y="875700"/>
                    <a:pt x="1122640" y="870723"/>
                    <a:pt x="1128940" y="868235"/>
                  </a:cubicBezTo>
                  <a:cubicBezTo>
                    <a:pt x="1132720" y="868235"/>
                    <a:pt x="1133980" y="869479"/>
                    <a:pt x="1135240" y="874456"/>
                  </a:cubicBezTo>
                  <a:cubicBezTo>
                    <a:pt x="1127680" y="884409"/>
                    <a:pt x="1118859" y="893119"/>
                    <a:pt x="1110039" y="903072"/>
                  </a:cubicBezTo>
                  <a:cubicBezTo>
                    <a:pt x="1094919" y="919247"/>
                    <a:pt x="1078538" y="936666"/>
                    <a:pt x="1063417" y="954085"/>
                  </a:cubicBezTo>
                  <a:cubicBezTo>
                    <a:pt x="1055857" y="961550"/>
                    <a:pt x="1053337" y="971504"/>
                    <a:pt x="1044517" y="980213"/>
                  </a:cubicBezTo>
                  <a:cubicBezTo>
                    <a:pt x="1043257" y="982701"/>
                    <a:pt x="1041997" y="985190"/>
                    <a:pt x="1044517" y="987678"/>
                  </a:cubicBezTo>
                  <a:cubicBezTo>
                    <a:pt x="1047037" y="990167"/>
                    <a:pt x="1049557" y="986434"/>
                    <a:pt x="1050817" y="985190"/>
                  </a:cubicBezTo>
                  <a:cubicBezTo>
                    <a:pt x="1067198" y="971504"/>
                    <a:pt x="1082318" y="955329"/>
                    <a:pt x="1099959" y="942887"/>
                  </a:cubicBezTo>
                  <a:cubicBezTo>
                    <a:pt x="1102479" y="940399"/>
                    <a:pt x="1104999" y="937910"/>
                    <a:pt x="1110039" y="937910"/>
                  </a:cubicBezTo>
                  <a:cubicBezTo>
                    <a:pt x="1110039" y="945376"/>
                    <a:pt x="1102479" y="947864"/>
                    <a:pt x="1101219" y="955329"/>
                  </a:cubicBezTo>
                  <a:lnTo>
                    <a:pt x="1094463" y="961617"/>
                  </a:lnTo>
                  <a:lnTo>
                    <a:pt x="1099994" y="957881"/>
                  </a:lnTo>
                  <a:cubicBezTo>
                    <a:pt x="1103689" y="956634"/>
                    <a:pt x="1106152" y="950396"/>
                    <a:pt x="1111079" y="950396"/>
                  </a:cubicBezTo>
                  <a:cubicBezTo>
                    <a:pt x="1112311" y="952891"/>
                    <a:pt x="1109847" y="954139"/>
                    <a:pt x="1111079" y="956634"/>
                  </a:cubicBezTo>
                  <a:cubicBezTo>
                    <a:pt x="1127091" y="955386"/>
                    <a:pt x="1135713" y="939168"/>
                    <a:pt x="1151725" y="934178"/>
                  </a:cubicBezTo>
                  <a:cubicBezTo>
                    <a:pt x="1143719" y="948525"/>
                    <a:pt x="1135713" y="962872"/>
                    <a:pt x="1126629" y="976439"/>
                  </a:cubicBezTo>
                  <a:lnTo>
                    <a:pt x="1096773" y="1011990"/>
                  </a:lnTo>
                  <a:lnTo>
                    <a:pt x="1096773" y="1012346"/>
                  </a:lnTo>
                  <a:lnTo>
                    <a:pt x="1103021" y="1006727"/>
                  </a:lnTo>
                  <a:cubicBezTo>
                    <a:pt x="1105812" y="1004002"/>
                    <a:pt x="1108914" y="1001438"/>
                    <a:pt x="1113257" y="1000156"/>
                  </a:cubicBezTo>
                  <a:cubicBezTo>
                    <a:pt x="1105812" y="1010414"/>
                    <a:pt x="1098368" y="1019390"/>
                    <a:pt x="1089682" y="1025801"/>
                  </a:cubicBezTo>
                  <a:lnTo>
                    <a:pt x="1089094" y="1026332"/>
                  </a:lnTo>
                  <a:lnTo>
                    <a:pt x="1089079" y="1026352"/>
                  </a:lnTo>
                  <a:lnTo>
                    <a:pt x="1089076" y="1026349"/>
                  </a:lnTo>
                  <a:lnTo>
                    <a:pt x="1086763" y="1028440"/>
                  </a:lnTo>
                  <a:lnTo>
                    <a:pt x="1086445" y="1028993"/>
                  </a:lnTo>
                  <a:lnTo>
                    <a:pt x="1084614" y="1030384"/>
                  </a:lnTo>
                  <a:lnTo>
                    <a:pt x="1079756" y="1034777"/>
                  </a:lnTo>
                  <a:lnTo>
                    <a:pt x="1078767" y="1034825"/>
                  </a:lnTo>
                  <a:lnTo>
                    <a:pt x="1076592" y="1036478"/>
                  </a:lnTo>
                  <a:cubicBezTo>
                    <a:pt x="1050726" y="1058934"/>
                    <a:pt x="1028555" y="1083885"/>
                    <a:pt x="1005153" y="1107589"/>
                  </a:cubicBezTo>
                  <a:cubicBezTo>
                    <a:pt x="984214" y="1128798"/>
                    <a:pt x="962044" y="1146263"/>
                    <a:pt x="938642" y="1163729"/>
                  </a:cubicBezTo>
                  <a:lnTo>
                    <a:pt x="938719" y="1163580"/>
                  </a:lnTo>
                  <a:lnTo>
                    <a:pt x="861617" y="1232123"/>
                  </a:lnTo>
                  <a:cubicBezTo>
                    <a:pt x="839394" y="1249684"/>
                    <a:pt x="818406" y="1268499"/>
                    <a:pt x="798652" y="1288569"/>
                  </a:cubicBezTo>
                  <a:cubicBezTo>
                    <a:pt x="797418" y="1289823"/>
                    <a:pt x="796183" y="1291078"/>
                    <a:pt x="793714" y="1292332"/>
                  </a:cubicBezTo>
                  <a:lnTo>
                    <a:pt x="792479" y="1291078"/>
                  </a:lnTo>
                  <a:lnTo>
                    <a:pt x="783745" y="1289371"/>
                  </a:lnTo>
                  <a:lnTo>
                    <a:pt x="790495" y="1293385"/>
                  </a:lnTo>
                  <a:cubicBezTo>
                    <a:pt x="780542" y="1298365"/>
                    <a:pt x="770588" y="1300855"/>
                    <a:pt x="760635" y="1304590"/>
                  </a:cubicBezTo>
                  <a:cubicBezTo>
                    <a:pt x="735751" y="1313305"/>
                    <a:pt x="710867" y="1322020"/>
                    <a:pt x="693448" y="1345676"/>
                  </a:cubicBezTo>
                  <a:cubicBezTo>
                    <a:pt x="697181" y="1348166"/>
                    <a:pt x="702157" y="1346921"/>
                    <a:pt x="705890" y="1345676"/>
                  </a:cubicBezTo>
                  <a:cubicBezTo>
                    <a:pt x="709623" y="1344431"/>
                    <a:pt x="714599" y="1340696"/>
                    <a:pt x="719576" y="1339451"/>
                  </a:cubicBezTo>
                  <a:cubicBezTo>
                    <a:pt x="722065" y="1338205"/>
                    <a:pt x="725797" y="1334470"/>
                    <a:pt x="729530" y="1338205"/>
                  </a:cubicBezTo>
                  <a:cubicBezTo>
                    <a:pt x="732018" y="1340696"/>
                    <a:pt x="727041" y="1344431"/>
                    <a:pt x="727041" y="1346921"/>
                  </a:cubicBezTo>
                  <a:cubicBezTo>
                    <a:pt x="727041" y="1349411"/>
                    <a:pt x="724553" y="1350656"/>
                    <a:pt x="723309" y="1350656"/>
                  </a:cubicBezTo>
                  <a:cubicBezTo>
                    <a:pt x="715844" y="1351901"/>
                    <a:pt x="709623" y="1355636"/>
                    <a:pt x="703402" y="1359371"/>
                  </a:cubicBezTo>
                  <a:cubicBezTo>
                    <a:pt x="700913" y="1359371"/>
                    <a:pt x="699669" y="1360616"/>
                    <a:pt x="700913" y="1363106"/>
                  </a:cubicBezTo>
                  <a:cubicBezTo>
                    <a:pt x="697181" y="1366841"/>
                    <a:pt x="694692" y="1364351"/>
                    <a:pt x="692204" y="1363106"/>
                  </a:cubicBezTo>
                  <a:cubicBezTo>
                    <a:pt x="687227" y="1358126"/>
                    <a:pt x="681006" y="1355636"/>
                    <a:pt x="676029" y="1356881"/>
                  </a:cubicBezTo>
                  <a:cubicBezTo>
                    <a:pt x="664831" y="1358126"/>
                    <a:pt x="654878" y="1358126"/>
                    <a:pt x="644924" y="1361861"/>
                  </a:cubicBezTo>
                  <a:cubicBezTo>
                    <a:pt x="636215" y="1365596"/>
                    <a:pt x="628750" y="1370576"/>
                    <a:pt x="618796" y="1369331"/>
                  </a:cubicBezTo>
                  <a:cubicBezTo>
                    <a:pt x="616308" y="1366841"/>
                    <a:pt x="615064" y="1363106"/>
                    <a:pt x="610087" y="1366841"/>
                  </a:cubicBezTo>
                  <a:cubicBezTo>
                    <a:pt x="605110" y="1370576"/>
                    <a:pt x="597645" y="1373066"/>
                    <a:pt x="592668" y="1376801"/>
                  </a:cubicBezTo>
                  <a:cubicBezTo>
                    <a:pt x="591424" y="1376801"/>
                    <a:pt x="590180" y="1378046"/>
                    <a:pt x="588935" y="1378046"/>
                  </a:cubicBezTo>
                  <a:cubicBezTo>
                    <a:pt x="586447" y="1378046"/>
                    <a:pt x="582714" y="1376801"/>
                    <a:pt x="581470" y="1374311"/>
                  </a:cubicBezTo>
                  <a:cubicBezTo>
                    <a:pt x="581470" y="1371821"/>
                    <a:pt x="583959" y="1369331"/>
                    <a:pt x="586447" y="1369331"/>
                  </a:cubicBezTo>
                  <a:cubicBezTo>
                    <a:pt x="597645" y="1363106"/>
                    <a:pt x="608843" y="1355636"/>
                    <a:pt x="621285" y="1351901"/>
                  </a:cubicBezTo>
                  <a:cubicBezTo>
                    <a:pt x="626261" y="1351901"/>
                    <a:pt x="631238" y="1346921"/>
                    <a:pt x="634971" y="1353146"/>
                  </a:cubicBezTo>
                  <a:cubicBezTo>
                    <a:pt x="634971" y="1354391"/>
                    <a:pt x="636215" y="1354391"/>
                    <a:pt x="637459" y="1353146"/>
                  </a:cubicBezTo>
                  <a:cubicBezTo>
                    <a:pt x="644924" y="1345676"/>
                    <a:pt x="658610" y="1345676"/>
                    <a:pt x="662343" y="1330735"/>
                  </a:cubicBezTo>
                  <a:cubicBezTo>
                    <a:pt x="664831" y="1322020"/>
                    <a:pt x="673541" y="1319530"/>
                    <a:pt x="681006" y="1315795"/>
                  </a:cubicBezTo>
                  <a:cubicBezTo>
                    <a:pt x="690960" y="1312060"/>
                    <a:pt x="697181" y="1305835"/>
                    <a:pt x="703402" y="1298365"/>
                  </a:cubicBezTo>
                  <a:cubicBezTo>
                    <a:pt x="704646" y="1297120"/>
                    <a:pt x="705890" y="1295875"/>
                    <a:pt x="705890" y="1294630"/>
                  </a:cubicBezTo>
                  <a:cubicBezTo>
                    <a:pt x="702157" y="1294630"/>
                    <a:pt x="699669" y="1297120"/>
                    <a:pt x="697181" y="1297120"/>
                  </a:cubicBezTo>
                  <a:cubicBezTo>
                    <a:pt x="694692" y="1298365"/>
                    <a:pt x="692204" y="1298365"/>
                    <a:pt x="690960" y="1295875"/>
                  </a:cubicBezTo>
                  <a:cubicBezTo>
                    <a:pt x="689715" y="1294630"/>
                    <a:pt x="692204" y="1292140"/>
                    <a:pt x="693448" y="1290895"/>
                  </a:cubicBezTo>
                  <a:cubicBezTo>
                    <a:pt x="697181" y="1287160"/>
                    <a:pt x="702157" y="1284669"/>
                    <a:pt x="707134" y="1280934"/>
                  </a:cubicBezTo>
                  <a:cubicBezTo>
                    <a:pt x="708378" y="1280934"/>
                    <a:pt x="709623" y="1279689"/>
                    <a:pt x="709623" y="1277199"/>
                  </a:cubicBezTo>
                  <a:lnTo>
                    <a:pt x="709778" y="1277090"/>
                  </a:lnTo>
                  <a:lnTo>
                    <a:pt x="707292" y="1274144"/>
                  </a:lnTo>
                  <a:cubicBezTo>
                    <a:pt x="708218" y="1272576"/>
                    <a:pt x="710378" y="1271008"/>
                    <a:pt x="710996" y="1269754"/>
                  </a:cubicBezTo>
                  <a:lnTo>
                    <a:pt x="752337" y="1240239"/>
                  </a:lnTo>
                  <a:lnTo>
                    <a:pt x="729123" y="1255458"/>
                  </a:lnTo>
                  <a:cubicBezTo>
                    <a:pt x="720507" y="1260530"/>
                    <a:pt x="714352" y="1269407"/>
                    <a:pt x="704505" y="1274479"/>
                  </a:cubicBezTo>
                  <a:cubicBezTo>
                    <a:pt x="700812" y="1277016"/>
                    <a:pt x="704505" y="1277016"/>
                    <a:pt x="705736" y="1278284"/>
                  </a:cubicBezTo>
                  <a:cubicBezTo>
                    <a:pt x="705736" y="1283356"/>
                    <a:pt x="702043" y="1284624"/>
                    <a:pt x="698350" y="1282088"/>
                  </a:cubicBezTo>
                  <a:cubicBezTo>
                    <a:pt x="694658" y="1282088"/>
                    <a:pt x="692196" y="1282088"/>
                    <a:pt x="688503" y="1280820"/>
                  </a:cubicBezTo>
                  <a:lnTo>
                    <a:pt x="690939" y="1272038"/>
                  </a:lnTo>
                  <a:lnTo>
                    <a:pt x="702043" y="1265603"/>
                  </a:lnTo>
                  <a:cubicBezTo>
                    <a:pt x="698350" y="1269407"/>
                    <a:pt x="694658" y="1269407"/>
                    <a:pt x="690965" y="1271943"/>
                  </a:cubicBezTo>
                  <a:lnTo>
                    <a:pt x="690939" y="1272038"/>
                  </a:lnTo>
                  <a:lnTo>
                    <a:pt x="682349" y="1277016"/>
                  </a:lnTo>
                  <a:cubicBezTo>
                    <a:pt x="679887" y="1279552"/>
                    <a:pt x="677425" y="1280820"/>
                    <a:pt x="674963" y="1279552"/>
                  </a:cubicBezTo>
                  <a:cubicBezTo>
                    <a:pt x="672501" y="1277016"/>
                    <a:pt x="674963" y="1273211"/>
                    <a:pt x="676194" y="1270675"/>
                  </a:cubicBezTo>
                  <a:cubicBezTo>
                    <a:pt x="678656" y="1266871"/>
                    <a:pt x="681118" y="1265603"/>
                    <a:pt x="684810" y="1260530"/>
                  </a:cubicBezTo>
                  <a:cubicBezTo>
                    <a:pt x="681118" y="1260530"/>
                    <a:pt x="679887" y="1263066"/>
                    <a:pt x="677425" y="1264334"/>
                  </a:cubicBezTo>
                  <a:cubicBezTo>
                    <a:pt x="673732" y="1265603"/>
                    <a:pt x="670039" y="1266871"/>
                    <a:pt x="665116" y="1266871"/>
                  </a:cubicBezTo>
                  <a:cubicBezTo>
                    <a:pt x="665116" y="1265603"/>
                    <a:pt x="663885" y="1265603"/>
                    <a:pt x="663885" y="1264334"/>
                  </a:cubicBezTo>
                  <a:cubicBezTo>
                    <a:pt x="672501" y="1252921"/>
                    <a:pt x="683579" y="1246581"/>
                    <a:pt x="694658" y="1240240"/>
                  </a:cubicBezTo>
                  <a:cubicBezTo>
                    <a:pt x="708198" y="1233900"/>
                    <a:pt x="719276" y="1223755"/>
                    <a:pt x="730354" y="1214878"/>
                  </a:cubicBezTo>
                  <a:cubicBezTo>
                    <a:pt x="732816" y="1213610"/>
                    <a:pt x="735278" y="1211074"/>
                    <a:pt x="738971" y="1209805"/>
                  </a:cubicBezTo>
                  <a:lnTo>
                    <a:pt x="747348" y="1206569"/>
                  </a:lnTo>
                  <a:lnTo>
                    <a:pt x="742243" y="1207671"/>
                  </a:lnTo>
                  <a:cubicBezTo>
                    <a:pt x="739762" y="1203921"/>
                    <a:pt x="743484" y="1202671"/>
                    <a:pt x="745966" y="1198921"/>
                  </a:cubicBezTo>
                  <a:cubicBezTo>
                    <a:pt x="747207" y="1197671"/>
                    <a:pt x="752170" y="1196421"/>
                    <a:pt x="753411" y="1192671"/>
                  </a:cubicBezTo>
                  <a:cubicBezTo>
                    <a:pt x="750930" y="1195171"/>
                    <a:pt x="747207" y="1196421"/>
                    <a:pt x="743484" y="1197671"/>
                  </a:cubicBezTo>
                  <a:lnTo>
                    <a:pt x="743480" y="1197669"/>
                  </a:lnTo>
                  <a:lnTo>
                    <a:pt x="739023" y="1200940"/>
                  </a:lnTo>
                  <a:cubicBezTo>
                    <a:pt x="737629" y="1201725"/>
                    <a:pt x="736699" y="1202667"/>
                    <a:pt x="737319" y="1205179"/>
                  </a:cubicBezTo>
                  <a:cubicBezTo>
                    <a:pt x="722448" y="1220252"/>
                    <a:pt x="706338" y="1231556"/>
                    <a:pt x="688988" y="1240349"/>
                  </a:cubicBezTo>
                  <a:cubicBezTo>
                    <a:pt x="679074" y="1245373"/>
                    <a:pt x="670399" y="1252909"/>
                    <a:pt x="662963" y="1260446"/>
                  </a:cubicBezTo>
                  <a:cubicBezTo>
                    <a:pt x="661724" y="1260446"/>
                    <a:pt x="660485" y="1259190"/>
                    <a:pt x="661724" y="1257933"/>
                  </a:cubicBezTo>
                  <a:cubicBezTo>
                    <a:pt x="666681" y="1250397"/>
                    <a:pt x="666681" y="1239093"/>
                    <a:pt x="674117" y="1235325"/>
                  </a:cubicBezTo>
                  <a:cubicBezTo>
                    <a:pt x="667920" y="1240349"/>
                    <a:pt x="661724" y="1250397"/>
                    <a:pt x="650570" y="1255421"/>
                  </a:cubicBezTo>
                  <a:cubicBezTo>
                    <a:pt x="648092" y="1257933"/>
                    <a:pt x="644374" y="1260446"/>
                    <a:pt x="640656" y="1261702"/>
                  </a:cubicBezTo>
                  <a:cubicBezTo>
                    <a:pt x="638178" y="1261702"/>
                    <a:pt x="635699" y="1264214"/>
                    <a:pt x="634460" y="1261702"/>
                  </a:cubicBezTo>
                  <a:cubicBezTo>
                    <a:pt x="634460" y="1259190"/>
                    <a:pt x="635699" y="1257933"/>
                    <a:pt x="635699" y="1255421"/>
                  </a:cubicBezTo>
                  <a:cubicBezTo>
                    <a:pt x="638178" y="1254165"/>
                    <a:pt x="639417" y="1252909"/>
                    <a:pt x="641895" y="1250397"/>
                  </a:cubicBezTo>
                  <a:cubicBezTo>
                    <a:pt x="635699" y="1252909"/>
                    <a:pt x="631981" y="1254165"/>
                    <a:pt x="628263" y="1257933"/>
                  </a:cubicBezTo>
                  <a:cubicBezTo>
                    <a:pt x="624546" y="1261702"/>
                    <a:pt x="619589" y="1261702"/>
                    <a:pt x="614631" y="1260446"/>
                  </a:cubicBezTo>
                  <a:cubicBezTo>
                    <a:pt x="619589" y="1261702"/>
                    <a:pt x="619589" y="1265470"/>
                    <a:pt x="617110" y="1267982"/>
                  </a:cubicBezTo>
                  <a:cubicBezTo>
                    <a:pt x="612153" y="1273006"/>
                    <a:pt x="605957" y="1275518"/>
                    <a:pt x="600999" y="1276774"/>
                  </a:cubicBezTo>
                  <a:cubicBezTo>
                    <a:pt x="588607" y="1281798"/>
                    <a:pt x="577453" y="1288079"/>
                    <a:pt x="572496" y="1301895"/>
                  </a:cubicBezTo>
                  <a:cubicBezTo>
                    <a:pt x="560103" y="1309431"/>
                    <a:pt x="546471" y="1313200"/>
                    <a:pt x="532839" y="1314456"/>
                  </a:cubicBezTo>
                  <a:cubicBezTo>
                    <a:pt x="529122" y="1310687"/>
                    <a:pt x="526643" y="1313200"/>
                    <a:pt x="524165" y="1314456"/>
                  </a:cubicBezTo>
                  <a:cubicBezTo>
                    <a:pt x="509293" y="1323248"/>
                    <a:pt x="493183" y="1325760"/>
                    <a:pt x="477072" y="1329528"/>
                  </a:cubicBezTo>
                  <a:cubicBezTo>
                    <a:pt x="469636" y="1332040"/>
                    <a:pt x="465919" y="1335808"/>
                    <a:pt x="460962" y="1338321"/>
                  </a:cubicBezTo>
                  <a:cubicBezTo>
                    <a:pt x="453526" y="1342089"/>
                    <a:pt x="447330" y="1344601"/>
                    <a:pt x="439894" y="1347113"/>
                  </a:cubicBezTo>
                  <a:cubicBezTo>
                    <a:pt x="432458" y="1349625"/>
                    <a:pt x="425023" y="1352137"/>
                    <a:pt x="420066" y="1357161"/>
                  </a:cubicBezTo>
                  <a:cubicBezTo>
                    <a:pt x="406434" y="1364698"/>
                    <a:pt x="392802" y="1368466"/>
                    <a:pt x="379170" y="1374746"/>
                  </a:cubicBezTo>
                  <a:cubicBezTo>
                    <a:pt x="372973" y="1374746"/>
                    <a:pt x="366777" y="1378514"/>
                    <a:pt x="360580" y="1381026"/>
                  </a:cubicBezTo>
                  <a:cubicBezTo>
                    <a:pt x="358102" y="1381026"/>
                    <a:pt x="353145" y="1383538"/>
                    <a:pt x="350666" y="1378514"/>
                  </a:cubicBezTo>
                  <a:cubicBezTo>
                    <a:pt x="351906" y="1372234"/>
                    <a:pt x="356863" y="1367210"/>
                    <a:pt x="363059" y="1363441"/>
                  </a:cubicBezTo>
                  <a:cubicBezTo>
                    <a:pt x="370495" y="1360929"/>
                    <a:pt x="375452" y="1354649"/>
                    <a:pt x="381648" y="1349625"/>
                  </a:cubicBezTo>
                  <a:cubicBezTo>
                    <a:pt x="391562" y="1339577"/>
                    <a:pt x="403955" y="1329528"/>
                    <a:pt x="417587" y="1323248"/>
                  </a:cubicBezTo>
                  <a:cubicBezTo>
                    <a:pt x="420066" y="1320736"/>
                    <a:pt x="421305" y="1320736"/>
                    <a:pt x="422544" y="1319480"/>
                  </a:cubicBezTo>
                  <a:cubicBezTo>
                    <a:pt x="425023" y="1318224"/>
                    <a:pt x="428740" y="1316968"/>
                    <a:pt x="431219" y="1320736"/>
                  </a:cubicBezTo>
                  <a:cubicBezTo>
                    <a:pt x="431219" y="1320736"/>
                    <a:pt x="431219" y="1323248"/>
                    <a:pt x="426262" y="1325760"/>
                  </a:cubicBezTo>
                  <a:cubicBezTo>
                    <a:pt x="432458" y="1328272"/>
                    <a:pt x="434937" y="1324504"/>
                    <a:pt x="436176" y="1320736"/>
                  </a:cubicBezTo>
                  <a:cubicBezTo>
                    <a:pt x="437415" y="1316968"/>
                    <a:pt x="437415" y="1314456"/>
                    <a:pt x="441133" y="1313200"/>
                  </a:cubicBezTo>
                  <a:cubicBezTo>
                    <a:pt x="442372" y="1314456"/>
                    <a:pt x="438655" y="1318224"/>
                    <a:pt x="444851" y="1318224"/>
                  </a:cubicBezTo>
                  <a:lnTo>
                    <a:pt x="446427" y="1318472"/>
                  </a:lnTo>
                  <a:lnTo>
                    <a:pt x="444081" y="1315647"/>
                  </a:lnTo>
                  <a:cubicBezTo>
                    <a:pt x="444081" y="1305720"/>
                    <a:pt x="450266" y="1301998"/>
                    <a:pt x="456451" y="1299516"/>
                  </a:cubicBezTo>
                  <a:cubicBezTo>
                    <a:pt x="460162" y="1297034"/>
                    <a:pt x="463873" y="1294553"/>
                    <a:pt x="458925" y="1290830"/>
                  </a:cubicBezTo>
                  <a:cubicBezTo>
                    <a:pt x="455214" y="1285867"/>
                    <a:pt x="457688" y="1283385"/>
                    <a:pt x="460162" y="1278421"/>
                  </a:cubicBezTo>
                  <a:cubicBezTo>
                    <a:pt x="470058" y="1264772"/>
                    <a:pt x="482428" y="1254845"/>
                    <a:pt x="499747" y="1251122"/>
                  </a:cubicBezTo>
                  <a:cubicBezTo>
                    <a:pt x="504695" y="1248641"/>
                    <a:pt x="505932" y="1248641"/>
                    <a:pt x="505932" y="1243677"/>
                  </a:cubicBezTo>
                  <a:cubicBezTo>
                    <a:pt x="505932" y="1239955"/>
                    <a:pt x="509643" y="1234991"/>
                    <a:pt x="512117" y="1231269"/>
                  </a:cubicBezTo>
                  <a:cubicBezTo>
                    <a:pt x="519539" y="1221342"/>
                    <a:pt x="528198" y="1212656"/>
                    <a:pt x="538094" y="1205211"/>
                  </a:cubicBezTo>
                  <a:cubicBezTo>
                    <a:pt x="539331" y="1205211"/>
                    <a:pt x="539331" y="1205211"/>
                    <a:pt x="540568" y="1203970"/>
                  </a:cubicBezTo>
                  <a:lnTo>
                    <a:pt x="544025" y="1202080"/>
                  </a:lnTo>
                  <a:lnTo>
                    <a:pt x="546229" y="1199006"/>
                  </a:lnTo>
                  <a:cubicBezTo>
                    <a:pt x="549965" y="1196525"/>
                    <a:pt x="554948" y="1192802"/>
                    <a:pt x="551211" y="1189080"/>
                  </a:cubicBezTo>
                  <a:lnTo>
                    <a:pt x="548909" y="1188291"/>
                  </a:lnTo>
                  <a:lnTo>
                    <a:pt x="547934" y="1195108"/>
                  </a:lnTo>
                  <a:cubicBezTo>
                    <a:pt x="545412" y="1200142"/>
                    <a:pt x="539109" y="1202658"/>
                    <a:pt x="535327" y="1206434"/>
                  </a:cubicBezTo>
                  <a:cubicBezTo>
                    <a:pt x="534066" y="1207692"/>
                    <a:pt x="532806" y="1206434"/>
                    <a:pt x="532806" y="1206434"/>
                  </a:cubicBezTo>
                  <a:lnTo>
                    <a:pt x="531343" y="1203512"/>
                  </a:lnTo>
                  <a:lnTo>
                    <a:pt x="482454" y="1230096"/>
                  </a:lnTo>
                  <a:cubicBezTo>
                    <a:pt x="474946" y="1232632"/>
                    <a:pt x="467437" y="1234851"/>
                    <a:pt x="460242" y="1237546"/>
                  </a:cubicBezTo>
                  <a:lnTo>
                    <a:pt x="452856" y="1241288"/>
                  </a:lnTo>
                  <a:lnTo>
                    <a:pt x="478040" y="1232766"/>
                  </a:lnTo>
                  <a:cubicBezTo>
                    <a:pt x="480526" y="1231504"/>
                    <a:pt x="483012" y="1227719"/>
                    <a:pt x="485498" y="1232766"/>
                  </a:cubicBezTo>
                  <a:cubicBezTo>
                    <a:pt x="485498" y="1234028"/>
                    <a:pt x="485498" y="1236552"/>
                    <a:pt x="484255" y="1237814"/>
                  </a:cubicBezTo>
                  <a:cubicBezTo>
                    <a:pt x="476797" y="1245385"/>
                    <a:pt x="471825" y="1254218"/>
                    <a:pt x="464367" y="1261789"/>
                  </a:cubicBezTo>
                  <a:lnTo>
                    <a:pt x="406422" y="1303094"/>
                  </a:lnTo>
                  <a:lnTo>
                    <a:pt x="406463" y="1303217"/>
                  </a:lnTo>
                  <a:cubicBezTo>
                    <a:pt x="401463" y="1309457"/>
                    <a:pt x="392713" y="1311953"/>
                    <a:pt x="386462" y="1316945"/>
                  </a:cubicBezTo>
                  <a:cubicBezTo>
                    <a:pt x="378961" y="1320690"/>
                    <a:pt x="371461" y="1325682"/>
                    <a:pt x="375211" y="1336914"/>
                  </a:cubicBezTo>
                  <a:cubicBezTo>
                    <a:pt x="377711" y="1341906"/>
                    <a:pt x="371461" y="1344403"/>
                    <a:pt x="365211" y="1346899"/>
                  </a:cubicBezTo>
                  <a:cubicBezTo>
                    <a:pt x="346459" y="1351891"/>
                    <a:pt x="330208" y="1361875"/>
                    <a:pt x="315207" y="1374356"/>
                  </a:cubicBezTo>
                  <a:cubicBezTo>
                    <a:pt x="312707" y="1378100"/>
                    <a:pt x="308956" y="1380596"/>
                    <a:pt x="307706" y="1384340"/>
                  </a:cubicBezTo>
                  <a:cubicBezTo>
                    <a:pt x="307706" y="1388084"/>
                    <a:pt x="305206" y="1389332"/>
                    <a:pt x="300206" y="1391828"/>
                  </a:cubicBezTo>
                  <a:cubicBezTo>
                    <a:pt x="295205" y="1395573"/>
                    <a:pt x="288955" y="1398069"/>
                    <a:pt x="282705" y="1400565"/>
                  </a:cubicBezTo>
                  <a:cubicBezTo>
                    <a:pt x="278954" y="1403061"/>
                    <a:pt x="275204" y="1405557"/>
                    <a:pt x="272704" y="1410549"/>
                  </a:cubicBezTo>
                  <a:cubicBezTo>
                    <a:pt x="261453" y="1418038"/>
                    <a:pt x="248952" y="1420534"/>
                    <a:pt x="236451" y="1425526"/>
                  </a:cubicBezTo>
                  <a:cubicBezTo>
                    <a:pt x="211449" y="1433014"/>
                    <a:pt x="187698" y="1446743"/>
                    <a:pt x="161446" y="1454231"/>
                  </a:cubicBezTo>
                  <a:cubicBezTo>
                    <a:pt x="158320" y="1455479"/>
                    <a:pt x="155195" y="1457039"/>
                    <a:pt x="152070" y="1457819"/>
                  </a:cubicBezTo>
                  <a:cubicBezTo>
                    <a:pt x="148945" y="1458599"/>
                    <a:pt x="145819" y="1458599"/>
                    <a:pt x="142694" y="1456727"/>
                  </a:cubicBezTo>
                  <a:cubicBezTo>
                    <a:pt x="142694" y="1451735"/>
                    <a:pt x="147695" y="1450487"/>
                    <a:pt x="151445" y="1449239"/>
                  </a:cubicBezTo>
                  <a:cubicBezTo>
                    <a:pt x="155195" y="1446743"/>
                    <a:pt x="158946" y="1445495"/>
                    <a:pt x="160196" y="1445495"/>
                  </a:cubicBezTo>
                  <a:cubicBezTo>
                    <a:pt x="156445" y="1446743"/>
                    <a:pt x="150195" y="1449239"/>
                    <a:pt x="145195" y="1451735"/>
                  </a:cubicBezTo>
                  <a:cubicBezTo>
                    <a:pt x="142694" y="1452983"/>
                    <a:pt x="141444" y="1452983"/>
                    <a:pt x="140194" y="1451735"/>
                  </a:cubicBezTo>
                  <a:cubicBezTo>
                    <a:pt x="138944" y="1449239"/>
                    <a:pt x="140194" y="1447991"/>
                    <a:pt x="141444" y="1446743"/>
                  </a:cubicBezTo>
                  <a:cubicBezTo>
                    <a:pt x="145195" y="1442999"/>
                    <a:pt x="148945" y="1440502"/>
                    <a:pt x="152695" y="1439254"/>
                  </a:cubicBezTo>
                  <a:cubicBezTo>
                    <a:pt x="158946" y="1434262"/>
                    <a:pt x="165196" y="1433014"/>
                    <a:pt x="167696" y="1425526"/>
                  </a:cubicBezTo>
                  <a:cubicBezTo>
                    <a:pt x="172697" y="1420534"/>
                    <a:pt x="177697" y="1413045"/>
                    <a:pt x="186448" y="1421782"/>
                  </a:cubicBezTo>
                  <a:cubicBezTo>
                    <a:pt x="186448" y="1423030"/>
                    <a:pt x="188948" y="1421782"/>
                    <a:pt x="191448" y="1420534"/>
                  </a:cubicBezTo>
                  <a:cubicBezTo>
                    <a:pt x="200199" y="1419286"/>
                    <a:pt x="207699" y="1416789"/>
                    <a:pt x="215200" y="1411797"/>
                  </a:cubicBezTo>
                  <a:cubicBezTo>
                    <a:pt x="235201" y="1403061"/>
                    <a:pt x="250202" y="1388084"/>
                    <a:pt x="265203" y="1375604"/>
                  </a:cubicBezTo>
                  <a:cubicBezTo>
                    <a:pt x="271454" y="1371860"/>
                    <a:pt x="277704" y="1366867"/>
                    <a:pt x="283955" y="1361875"/>
                  </a:cubicBezTo>
                  <a:cubicBezTo>
                    <a:pt x="285205" y="1360627"/>
                    <a:pt x="287705" y="1360627"/>
                    <a:pt x="288955" y="1358131"/>
                  </a:cubicBezTo>
                  <a:cubicBezTo>
                    <a:pt x="291455" y="1355635"/>
                    <a:pt x="291455" y="1354387"/>
                    <a:pt x="290205" y="1351891"/>
                  </a:cubicBezTo>
                  <a:cubicBezTo>
                    <a:pt x="288955" y="1348147"/>
                    <a:pt x="285205" y="1350643"/>
                    <a:pt x="283955" y="1350643"/>
                  </a:cubicBezTo>
                  <a:cubicBezTo>
                    <a:pt x="278954" y="1353139"/>
                    <a:pt x="275204" y="1358131"/>
                    <a:pt x="266453" y="1354387"/>
                  </a:cubicBezTo>
                  <a:cubicBezTo>
                    <a:pt x="270204" y="1358131"/>
                    <a:pt x="275204" y="1356883"/>
                    <a:pt x="275204" y="1361875"/>
                  </a:cubicBezTo>
                  <a:cubicBezTo>
                    <a:pt x="275204" y="1366867"/>
                    <a:pt x="271454" y="1368115"/>
                    <a:pt x="267703" y="1368115"/>
                  </a:cubicBezTo>
                  <a:cubicBezTo>
                    <a:pt x="253953" y="1371860"/>
                    <a:pt x="245202" y="1383092"/>
                    <a:pt x="235201" y="1391828"/>
                  </a:cubicBezTo>
                  <a:cubicBezTo>
                    <a:pt x="226451" y="1399317"/>
                    <a:pt x="215200" y="1405557"/>
                    <a:pt x="203949" y="1404309"/>
                  </a:cubicBezTo>
                  <a:cubicBezTo>
                    <a:pt x="203949" y="1403061"/>
                    <a:pt x="203949" y="1401813"/>
                    <a:pt x="205199" y="1401813"/>
                  </a:cubicBezTo>
                  <a:cubicBezTo>
                    <a:pt x="212700" y="1390580"/>
                    <a:pt x="217700" y="1376852"/>
                    <a:pt x="232701" y="1371860"/>
                  </a:cubicBezTo>
                  <a:cubicBezTo>
                    <a:pt x="238951" y="1370612"/>
                    <a:pt x="243952" y="1368115"/>
                    <a:pt x="245202" y="1360627"/>
                  </a:cubicBezTo>
                  <a:cubicBezTo>
                    <a:pt x="247702" y="1351891"/>
                    <a:pt x="253953" y="1344403"/>
                    <a:pt x="258953" y="1338162"/>
                  </a:cubicBezTo>
                  <a:cubicBezTo>
                    <a:pt x="266453" y="1326930"/>
                    <a:pt x="277704" y="1319441"/>
                    <a:pt x="282705" y="1306961"/>
                  </a:cubicBezTo>
                  <a:cubicBezTo>
                    <a:pt x="278954" y="1308209"/>
                    <a:pt x="276454" y="1310705"/>
                    <a:pt x="273954" y="1308209"/>
                  </a:cubicBezTo>
                  <a:cubicBezTo>
                    <a:pt x="270204" y="1305713"/>
                    <a:pt x="275204" y="1303217"/>
                    <a:pt x="275204" y="1299473"/>
                  </a:cubicBezTo>
                  <a:cubicBezTo>
                    <a:pt x="266453" y="1304465"/>
                    <a:pt x="257703" y="1309457"/>
                    <a:pt x="251452" y="1316945"/>
                  </a:cubicBezTo>
                  <a:cubicBezTo>
                    <a:pt x="255203" y="1318193"/>
                    <a:pt x="258953" y="1315697"/>
                    <a:pt x="260203" y="1318193"/>
                  </a:cubicBezTo>
                  <a:cubicBezTo>
                    <a:pt x="261453" y="1323186"/>
                    <a:pt x="258953" y="1325682"/>
                    <a:pt x="257703" y="1328178"/>
                  </a:cubicBezTo>
                  <a:cubicBezTo>
                    <a:pt x="253953" y="1333170"/>
                    <a:pt x="248952" y="1334418"/>
                    <a:pt x="250202" y="1343154"/>
                  </a:cubicBezTo>
                  <a:cubicBezTo>
                    <a:pt x="250202" y="1351891"/>
                    <a:pt x="235201" y="1355635"/>
                    <a:pt x="227701" y="1351891"/>
                  </a:cubicBezTo>
                  <a:cubicBezTo>
                    <a:pt x="226451" y="1350643"/>
                    <a:pt x="226451" y="1350643"/>
                    <a:pt x="223950" y="1350643"/>
                  </a:cubicBezTo>
                  <a:cubicBezTo>
                    <a:pt x="221450" y="1348147"/>
                    <a:pt x="216450" y="1350643"/>
                    <a:pt x="217700" y="1344403"/>
                  </a:cubicBezTo>
                  <a:lnTo>
                    <a:pt x="226286" y="1337055"/>
                  </a:lnTo>
                  <a:lnTo>
                    <a:pt x="232701" y="1334418"/>
                  </a:lnTo>
                  <a:cubicBezTo>
                    <a:pt x="230201" y="1336914"/>
                    <a:pt x="227701" y="1336914"/>
                    <a:pt x="226451" y="1336914"/>
                  </a:cubicBezTo>
                  <a:lnTo>
                    <a:pt x="226286" y="1337055"/>
                  </a:lnTo>
                  <a:lnTo>
                    <a:pt x="211449" y="1343154"/>
                  </a:lnTo>
                  <a:cubicBezTo>
                    <a:pt x="201449" y="1350643"/>
                    <a:pt x="191448" y="1353139"/>
                    <a:pt x="180197" y="1356883"/>
                  </a:cubicBezTo>
                  <a:cubicBezTo>
                    <a:pt x="177697" y="1358131"/>
                    <a:pt x="175197" y="1358131"/>
                    <a:pt x="171447" y="1354387"/>
                  </a:cubicBezTo>
                  <a:cubicBezTo>
                    <a:pt x="171447" y="1353139"/>
                    <a:pt x="171447" y="1351891"/>
                    <a:pt x="170196" y="1350643"/>
                  </a:cubicBezTo>
                  <a:cubicBezTo>
                    <a:pt x="161446" y="1346899"/>
                    <a:pt x="161446" y="1344403"/>
                    <a:pt x="167696" y="1336914"/>
                  </a:cubicBezTo>
                  <a:cubicBezTo>
                    <a:pt x="176447" y="1329426"/>
                    <a:pt x="185198" y="1319441"/>
                    <a:pt x="197698" y="1314449"/>
                  </a:cubicBezTo>
                  <a:cubicBezTo>
                    <a:pt x="201449" y="1311953"/>
                    <a:pt x="206449" y="1308209"/>
                    <a:pt x="210199" y="1315697"/>
                  </a:cubicBezTo>
                  <a:cubicBezTo>
                    <a:pt x="210199" y="1316945"/>
                    <a:pt x="213950" y="1316945"/>
                    <a:pt x="215200" y="1315697"/>
                  </a:cubicBezTo>
                  <a:cubicBezTo>
                    <a:pt x="220200" y="1314449"/>
                    <a:pt x="225200" y="1313201"/>
                    <a:pt x="228951" y="1310705"/>
                  </a:cubicBezTo>
                  <a:cubicBezTo>
                    <a:pt x="227701" y="1309457"/>
                    <a:pt x="223950" y="1310705"/>
                    <a:pt x="223950" y="1306961"/>
                  </a:cubicBezTo>
                  <a:cubicBezTo>
                    <a:pt x="223950" y="1304465"/>
                    <a:pt x="226451" y="1303217"/>
                    <a:pt x="227701" y="1303217"/>
                  </a:cubicBezTo>
                  <a:cubicBezTo>
                    <a:pt x="233951" y="1299473"/>
                    <a:pt x="241452" y="1296977"/>
                    <a:pt x="247702" y="1295729"/>
                  </a:cubicBezTo>
                  <a:cubicBezTo>
                    <a:pt x="253953" y="1295729"/>
                    <a:pt x="258953" y="1294480"/>
                    <a:pt x="262703" y="1290736"/>
                  </a:cubicBezTo>
                  <a:cubicBezTo>
                    <a:pt x="256453" y="1285744"/>
                    <a:pt x="250202" y="1282000"/>
                    <a:pt x="241452" y="1285744"/>
                  </a:cubicBezTo>
                  <a:cubicBezTo>
                    <a:pt x="240201" y="1286992"/>
                    <a:pt x="237701" y="1288240"/>
                    <a:pt x="236451" y="1285744"/>
                  </a:cubicBezTo>
                  <a:cubicBezTo>
                    <a:pt x="235201" y="1283248"/>
                    <a:pt x="236451" y="1282000"/>
                    <a:pt x="238951" y="1280752"/>
                  </a:cubicBezTo>
                  <a:cubicBezTo>
                    <a:pt x="241452" y="1277008"/>
                    <a:pt x="245202" y="1275760"/>
                    <a:pt x="248952" y="1274512"/>
                  </a:cubicBezTo>
                  <a:cubicBezTo>
                    <a:pt x="235201" y="1272016"/>
                    <a:pt x="228951" y="1277008"/>
                    <a:pt x="228951" y="1290736"/>
                  </a:cubicBezTo>
                  <a:cubicBezTo>
                    <a:pt x="228951" y="1298225"/>
                    <a:pt x="225200" y="1301969"/>
                    <a:pt x="217700" y="1300721"/>
                  </a:cubicBezTo>
                  <a:cubicBezTo>
                    <a:pt x="206449" y="1299473"/>
                    <a:pt x="198949" y="1304465"/>
                    <a:pt x="192698" y="1311953"/>
                  </a:cubicBezTo>
                  <a:cubicBezTo>
                    <a:pt x="185198" y="1319441"/>
                    <a:pt x="175197" y="1320690"/>
                    <a:pt x="165196" y="1324434"/>
                  </a:cubicBezTo>
                  <a:cubicBezTo>
                    <a:pt x="161446" y="1325682"/>
                    <a:pt x="156445" y="1326930"/>
                    <a:pt x="153945" y="1331922"/>
                  </a:cubicBezTo>
                  <a:cubicBezTo>
                    <a:pt x="150195" y="1336914"/>
                    <a:pt x="143945" y="1341906"/>
                    <a:pt x="138944" y="1340658"/>
                  </a:cubicBezTo>
                  <a:cubicBezTo>
                    <a:pt x="131444" y="1340658"/>
                    <a:pt x="127693" y="1344403"/>
                    <a:pt x="121443" y="1346899"/>
                  </a:cubicBezTo>
                  <a:cubicBezTo>
                    <a:pt x="113942" y="1350643"/>
                    <a:pt x="107692" y="1356883"/>
                    <a:pt x="98941" y="1348147"/>
                  </a:cubicBezTo>
                  <a:cubicBezTo>
                    <a:pt x="97691" y="1348147"/>
                    <a:pt x="93941" y="1350643"/>
                    <a:pt x="92691" y="1351891"/>
                  </a:cubicBezTo>
                  <a:cubicBezTo>
                    <a:pt x="87691" y="1354387"/>
                    <a:pt x="82690" y="1359379"/>
                    <a:pt x="77690" y="1361875"/>
                  </a:cubicBezTo>
                  <a:cubicBezTo>
                    <a:pt x="70189" y="1365619"/>
                    <a:pt x="63939" y="1373108"/>
                    <a:pt x="55188" y="1366867"/>
                  </a:cubicBezTo>
                  <a:lnTo>
                    <a:pt x="56365" y="1363930"/>
                  </a:lnTo>
                  <a:lnTo>
                    <a:pt x="53058" y="1367562"/>
                  </a:lnTo>
                  <a:cubicBezTo>
                    <a:pt x="49286" y="1370055"/>
                    <a:pt x="45514" y="1371301"/>
                    <a:pt x="40485" y="1372547"/>
                  </a:cubicBezTo>
                  <a:cubicBezTo>
                    <a:pt x="31683" y="1372547"/>
                    <a:pt x="30426" y="1372547"/>
                    <a:pt x="32940" y="1365069"/>
                  </a:cubicBezTo>
                  <a:cubicBezTo>
                    <a:pt x="34198" y="1361330"/>
                    <a:pt x="35455" y="1358838"/>
                    <a:pt x="35455" y="1355099"/>
                  </a:cubicBezTo>
                  <a:cubicBezTo>
                    <a:pt x="31683" y="1353852"/>
                    <a:pt x="26654" y="1351360"/>
                    <a:pt x="21624" y="1352606"/>
                  </a:cubicBezTo>
                  <a:cubicBezTo>
                    <a:pt x="15337" y="1352606"/>
                    <a:pt x="7793" y="1342635"/>
                    <a:pt x="10308" y="1336404"/>
                  </a:cubicBezTo>
                  <a:cubicBezTo>
                    <a:pt x="10308" y="1335157"/>
                    <a:pt x="11565" y="1333911"/>
                    <a:pt x="11565" y="1331418"/>
                  </a:cubicBezTo>
                  <a:cubicBezTo>
                    <a:pt x="15337" y="1326433"/>
                    <a:pt x="10308" y="1327679"/>
                    <a:pt x="7793" y="1326433"/>
                  </a:cubicBezTo>
                  <a:cubicBezTo>
                    <a:pt x="5278" y="1322694"/>
                    <a:pt x="1506" y="1318955"/>
                    <a:pt x="249" y="1313970"/>
                  </a:cubicBezTo>
                  <a:cubicBezTo>
                    <a:pt x="-1009" y="1307738"/>
                    <a:pt x="4021" y="1301506"/>
                    <a:pt x="249" y="1294028"/>
                  </a:cubicBezTo>
                  <a:cubicBezTo>
                    <a:pt x="-1009" y="1294028"/>
                    <a:pt x="2763" y="1291536"/>
                    <a:pt x="5278" y="1290289"/>
                  </a:cubicBezTo>
                  <a:cubicBezTo>
                    <a:pt x="7793" y="1289043"/>
                    <a:pt x="11565" y="1286550"/>
                    <a:pt x="14080" y="1284058"/>
                  </a:cubicBezTo>
                  <a:cubicBezTo>
                    <a:pt x="60603" y="1259131"/>
                    <a:pt x="105868" y="1232958"/>
                    <a:pt x="152391" y="1210524"/>
                  </a:cubicBezTo>
                  <a:cubicBezTo>
                    <a:pt x="153648" y="1211771"/>
                    <a:pt x="152391" y="1214263"/>
                    <a:pt x="151133" y="1216756"/>
                  </a:cubicBezTo>
                  <a:cubicBezTo>
                    <a:pt x="163707" y="1203046"/>
                    <a:pt x="180053" y="1196815"/>
                    <a:pt x="195142" y="1189337"/>
                  </a:cubicBezTo>
                  <a:cubicBezTo>
                    <a:pt x="202686" y="1186844"/>
                    <a:pt x="202686" y="1191829"/>
                    <a:pt x="202686" y="1196815"/>
                  </a:cubicBezTo>
                  <a:cubicBezTo>
                    <a:pt x="205201" y="1196815"/>
                    <a:pt x="207715" y="1196815"/>
                    <a:pt x="208973" y="1194322"/>
                  </a:cubicBezTo>
                  <a:cubicBezTo>
                    <a:pt x="215260" y="1184351"/>
                    <a:pt x="227833" y="1179366"/>
                    <a:pt x="237892" y="1170642"/>
                  </a:cubicBezTo>
                  <a:cubicBezTo>
                    <a:pt x="241664" y="1166903"/>
                    <a:pt x="245436" y="1164410"/>
                    <a:pt x="246694" y="1159425"/>
                  </a:cubicBezTo>
                  <a:cubicBezTo>
                    <a:pt x="259268" y="1149454"/>
                    <a:pt x="273099" y="1143223"/>
                    <a:pt x="286930" y="1134498"/>
                  </a:cubicBezTo>
                  <a:lnTo>
                    <a:pt x="290045" y="1134498"/>
                  </a:lnTo>
                  <a:lnTo>
                    <a:pt x="316944" y="1118058"/>
                  </a:lnTo>
                  <a:lnTo>
                    <a:pt x="417796" y="1054401"/>
                  </a:lnTo>
                  <a:lnTo>
                    <a:pt x="419888" y="1051740"/>
                  </a:lnTo>
                  <a:cubicBezTo>
                    <a:pt x="434908" y="1041833"/>
                    <a:pt x="452431" y="1031926"/>
                    <a:pt x="466200" y="1020781"/>
                  </a:cubicBezTo>
                  <a:cubicBezTo>
                    <a:pt x="468703" y="1018304"/>
                    <a:pt x="471207" y="1017066"/>
                    <a:pt x="473710" y="1014589"/>
                  </a:cubicBezTo>
                  <a:cubicBezTo>
                    <a:pt x="505002" y="991060"/>
                    <a:pt x="537546" y="968770"/>
                    <a:pt x="570090" y="945241"/>
                  </a:cubicBezTo>
                  <a:cubicBezTo>
                    <a:pt x="582607" y="935334"/>
                    <a:pt x="595124" y="922951"/>
                    <a:pt x="608893" y="914282"/>
                  </a:cubicBezTo>
                  <a:cubicBezTo>
                    <a:pt x="613899" y="911805"/>
                    <a:pt x="617654" y="908090"/>
                    <a:pt x="622661" y="904375"/>
                  </a:cubicBezTo>
                  <a:cubicBezTo>
                    <a:pt x="623912" y="904375"/>
                    <a:pt x="625477" y="902208"/>
                    <a:pt x="627355" y="901124"/>
                  </a:cubicBezTo>
                  <a:lnTo>
                    <a:pt x="628144" y="901515"/>
                  </a:lnTo>
                  <a:lnTo>
                    <a:pt x="779155" y="768678"/>
                  </a:lnTo>
                  <a:cubicBezTo>
                    <a:pt x="780394" y="767434"/>
                    <a:pt x="782874" y="764947"/>
                    <a:pt x="784114" y="762461"/>
                  </a:cubicBezTo>
                  <a:lnTo>
                    <a:pt x="794143" y="755345"/>
                  </a:lnTo>
                  <a:lnTo>
                    <a:pt x="834592" y="716579"/>
                  </a:lnTo>
                  <a:lnTo>
                    <a:pt x="857568" y="696834"/>
                  </a:lnTo>
                  <a:lnTo>
                    <a:pt x="834249" y="713125"/>
                  </a:lnTo>
                  <a:cubicBezTo>
                    <a:pt x="842974" y="705489"/>
                    <a:pt x="851698" y="695309"/>
                    <a:pt x="860422" y="687673"/>
                  </a:cubicBezTo>
                  <a:cubicBezTo>
                    <a:pt x="889088" y="664767"/>
                    <a:pt x="911522" y="635497"/>
                    <a:pt x="936449" y="608773"/>
                  </a:cubicBezTo>
                  <a:cubicBezTo>
                    <a:pt x="942681" y="602410"/>
                    <a:pt x="946420" y="597320"/>
                    <a:pt x="953898" y="593502"/>
                  </a:cubicBezTo>
                  <a:close/>
                  <a:moveTo>
                    <a:pt x="3586253" y="587648"/>
                  </a:moveTo>
                  <a:lnTo>
                    <a:pt x="3589245" y="593186"/>
                  </a:lnTo>
                  <a:cubicBezTo>
                    <a:pt x="3590474" y="595068"/>
                    <a:pt x="3592012" y="595068"/>
                    <a:pt x="3593395" y="594284"/>
                  </a:cubicBezTo>
                  <a:lnTo>
                    <a:pt x="3595158" y="592314"/>
                  </a:lnTo>
                  <a:lnTo>
                    <a:pt x="3591841" y="593004"/>
                  </a:lnTo>
                  <a:close/>
                  <a:moveTo>
                    <a:pt x="3669273" y="586746"/>
                  </a:moveTo>
                  <a:lnTo>
                    <a:pt x="3666128" y="592051"/>
                  </a:lnTo>
                  <a:lnTo>
                    <a:pt x="3668644" y="589466"/>
                  </a:lnTo>
                  <a:close/>
                  <a:moveTo>
                    <a:pt x="3731214" y="570520"/>
                  </a:moveTo>
                  <a:lnTo>
                    <a:pt x="3730709" y="575335"/>
                  </a:lnTo>
                  <a:cubicBezTo>
                    <a:pt x="3730787" y="576809"/>
                    <a:pt x="3731371" y="577934"/>
                    <a:pt x="3733027" y="578380"/>
                  </a:cubicBezTo>
                  <a:lnTo>
                    <a:pt x="3739456" y="577624"/>
                  </a:lnTo>
                  <a:lnTo>
                    <a:pt x="3732967" y="572979"/>
                  </a:lnTo>
                  <a:close/>
                  <a:moveTo>
                    <a:pt x="3787119" y="568152"/>
                  </a:moveTo>
                  <a:lnTo>
                    <a:pt x="3782829" y="572330"/>
                  </a:lnTo>
                  <a:lnTo>
                    <a:pt x="3774419" y="571209"/>
                  </a:lnTo>
                  <a:lnTo>
                    <a:pt x="3774181" y="571727"/>
                  </a:lnTo>
                  <a:cubicBezTo>
                    <a:pt x="3772932" y="572979"/>
                    <a:pt x="3772932" y="572979"/>
                    <a:pt x="3771683" y="574230"/>
                  </a:cubicBezTo>
                  <a:lnTo>
                    <a:pt x="3760959" y="580243"/>
                  </a:lnTo>
                  <a:lnTo>
                    <a:pt x="3769190" y="579835"/>
                  </a:lnTo>
                  <a:lnTo>
                    <a:pt x="3768847" y="585850"/>
                  </a:lnTo>
                  <a:lnTo>
                    <a:pt x="3771100" y="580019"/>
                  </a:lnTo>
                  <a:cubicBezTo>
                    <a:pt x="3771100" y="578797"/>
                    <a:pt x="3771100" y="578797"/>
                    <a:pt x="3771100" y="577576"/>
                  </a:cubicBezTo>
                  <a:cubicBezTo>
                    <a:pt x="3776595" y="578187"/>
                    <a:pt x="3780564" y="576966"/>
                    <a:pt x="3783464" y="574523"/>
                  </a:cubicBezTo>
                  <a:close/>
                  <a:moveTo>
                    <a:pt x="3793434" y="558568"/>
                  </a:moveTo>
                  <a:lnTo>
                    <a:pt x="3793202" y="559097"/>
                  </a:lnTo>
                  <a:lnTo>
                    <a:pt x="3793313" y="558950"/>
                  </a:lnTo>
                  <a:close/>
                  <a:moveTo>
                    <a:pt x="3871655" y="552885"/>
                  </a:moveTo>
                  <a:lnTo>
                    <a:pt x="3871592" y="552957"/>
                  </a:lnTo>
                  <a:lnTo>
                    <a:pt x="3871642" y="552924"/>
                  </a:lnTo>
                  <a:close/>
                  <a:moveTo>
                    <a:pt x="4076781" y="527590"/>
                  </a:moveTo>
                  <a:cubicBezTo>
                    <a:pt x="4080660" y="544510"/>
                    <a:pt x="4071610" y="565335"/>
                    <a:pt x="4059973" y="575748"/>
                  </a:cubicBezTo>
                  <a:cubicBezTo>
                    <a:pt x="4059973" y="557526"/>
                    <a:pt x="4071610" y="545812"/>
                    <a:pt x="4076781" y="527590"/>
                  </a:cubicBezTo>
                  <a:close/>
                  <a:moveTo>
                    <a:pt x="3867820" y="525391"/>
                  </a:moveTo>
                  <a:lnTo>
                    <a:pt x="3864297" y="529031"/>
                  </a:lnTo>
                  <a:lnTo>
                    <a:pt x="3861789" y="538217"/>
                  </a:lnTo>
                  <a:cubicBezTo>
                    <a:pt x="3862411" y="536974"/>
                    <a:pt x="3863033" y="534489"/>
                    <a:pt x="3864433" y="532470"/>
                  </a:cubicBezTo>
                  <a:lnTo>
                    <a:pt x="3866681" y="531562"/>
                  </a:lnTo>
                  <a:close/>
                  <a:moveTo>
                    <a:pt x="3634641" y="525313"/>
                  </a:moveTo>
                  <a:lnTo>
                    <a:pt x="3632438" y="528431"/>
                  </a:lnTo>
                  <a:cubicBezTo>
                    <a:pt x="3631747" y="529763"/>
                    <a:pt x="3631555" y="531057"/>
                    <a:pt x="3632535" y="532096"/>
                  </a:cubicBezTo>
                  <a:lnTo>
                    <a:pt x="3634525" y="532692"/>
                  </a:lnTo>
                  <a:lnTo>
                    <a:pt x="3634304" y="531675"/>
                  </a:lnTo>
                  <a:close/>
                  <a:moveTo>
                    <a:pt x="3899908" y="516410"/>
                  </a:moveTo>
                  <a:lnTo>
                    <a:pt x="3890027" y="531622"/>
                  </a:lnTo>
                  <a:lnTo>
                    <a:pt x="3897141" y="522363"/>
                  </a:lnTo>
                  <a:close/>
                  <a:moveTo>
                    <a:pt x="3236238" y="511010"/>
                  </a:moveTo>
                  <a:lnTo>
                    <a:pt x="3238732" y="512259"/>
                  </a:lnTo>
                  <a:cubicBezTo>
                    <a:pt x="3241226" y="513509"/>
                    <a:pt x="3242473" y="514758"/>
                    <a:pt x="3243720" y="517257"/>
                  </a:cubicBezTo>
                  <a:cubicBezTo>
                    <a:pt x="3242473" y="514758"/>
                    <a:pt x="3241226" y="513509"/>
                    <a:pt x="3238732" y="511010"/>
                  </a:cubicBezTo>
                  <a:close/>
                  <a:moveTo>
                    <a:pt x="3905936" y="494206"/>
                  </a:moveTo>
                  <a:lnTo>
                    <a:pt x="3905284" y="504845"/>
                  </a:lnTo>
                  <a:lnTo>
                    <a:pt x="3906994" y="501167"/>
                  </a:lnTo>
                  <a:close/>
                  <a:moveTo>
                    <a:pt x="3645862" y="483414"/>
                  </a:moveTo>
                  <a:lnTo>
                    <a:pt x="3645811" y="490330"/>
                  </a:lnTo>
                  <a:lnTo>
                    <a:pt x="3648572" y="486934"/>
                  </a:lnTo>
                  <a:close/>
                  <a:moveTo>
                    <a:pt x="3661615" y="479025"/>
                  </a:moveTo>
                  <a:lnTo>
                    <a:pt x="3661519" y="479674"/>
                  </a:lnTo>
                  <a:lnTo>
                    <a:pt x="3661780" y="479107"/>
                  </a:lnTo>
                  <a:close/>
                  <a:moveTo>
                    <a:pt x="3818919" y="472363"/>
                  </a:moveTo>
                  <a:lnTo>
                    <a:pt x="3816892" y="475870"/>
                  </a:lnTo>
                  <a:lnTo>
                    <a:pt x="3807942" y="496453"/>
                  </a:lnTo>
                  <a:lnTo>
                    <a:pt x="3807973" y="501725"/>
                  </a:lnTo>
                  <a:lnTo>
                    <a:pt x="3818241" y="476085"/>
                  </a:lnTo>
                  <a:close/>
                  <a:moveTo>
                    <a:pt x="3869447" y="468032"/>
                  </a:moveTo>
                  <a:lnTo>
                    <a:pt x="3867411" y="469283"/>
                  </a:lnTo>
                  <a:lnTo>
                    <a:pt x="3868024" y="470140"/>
                  </a:lnTo>
                  <a:close/>
                  <a:moveTo>
                    <a:pt x="3893497" y="462783"/>
                  </a:moveTo>
                  <a:lnTo>
                    <a:pt x="3890346" y="463738"/>
                  </a:lnTo>
                  <a:lnTo>
                    <a:pt x="3891697" y="465463"/>
                  </a:lnTo>
                  <a:close/>
                  <a:moveTo>
                    <a:pt x="3823679" y="452843"/>
                  </a:moveTo>
                  <a:lnTo>
                    <a:pt x="3821481" y="457666"/>
                  </a:lnTo>
                  <a:lnTo>
                    <a:pt x="3819884" y="459921"/>
                  </a:lnTo>
                  <a:lnTo>
                    <a:pt x="3820529" y="463520"/>
                  </a:lnTo>
                  <a:lnTo>
                    <a:pt x="3820730" y="462416"/>
                  </a:lnTo>
                  <a:close/>
                  <a:moveTo>
                    <a:pt x="3596382" y="447219"/>
                  </a:moveTo>
                  <a:lnTo>
                    <a:pt x="3594348" y="447695"/>
                  </a:lnTo>
                  <a:lnTo>
                    <a:pt x="3593863" y="450157"/>
                  </a:lnTo>
                  <a:lnTo>
                    <a:pt x="3593863" y="452140"/>
                  </a:lnTo>
                  <a:close/>
                  <a:moveTo>
                    <a:pt x="3838352" y="425135"/>
                  </a:moveTo>
                  <a:lnTo>
                    <a:pt x="3829265" y="440783"/>
                  </a:lnTo>
                  <a:lnTo>
                    <a:pt x="3836904" y="429020"/>
                  </a:lnTo>
                  <a:close/>
                  <a:moveTo>
                    <a:pt x="3750633" y="421561"/>
                  </a:moveTo>
                  <a:lnTo>
                    <a:pt x="3744519" y="428886"/>
                  </a:lnTo>
                  <a:lnTo>
                    <a:pt x="3733910" y="429016"/>
                  </a:lnTo>
                  <a:lnTo>
                    <a:pt x="3741296" y="431613"/>
                  </a:lnTo>
                  <a:cubicBezTo>
                    <a:pt x="3743933" y="431414"/>
                    <a:pt x="3745824" y="429981"/>
                    <a:pt x="3747354" y="427912"/>
                  </a:cubicBezTo>
                  <a:close/>
                  <a:moveTo>
                    <a:pt x="4075167" y="412178"/>
                  </a:moveTo>
                  <a:cubicBezTo>
                    <a:pt x="4067674" y="439224"/>
                    <a:pt x="4058931" y="464982"/>
                    <a:pt x="4050188" y="493317"/>
                  </a:cubicBezTo>
                  <a:cubicBezTo>
                    <a:pt x="4048939" y="480438"/>
                    <a:pt x="4063927" y="426345"/>
                    <a:pt x="4075167" y="412178"/>
                  </a:cubicBezTo>
                  <a:close/>
                  <a:moveTo>
                    <a:pt x="3844369" y="408983"/>
                  </a:moveTo>
                  <a:lnTo>
                    <a:pt x="3843295" y="409333"/>
                  </a:lnTo>
                  <a:lnTo>
                    <a:pt x="3842231" y="414722"/>
                  </a:lnTo>
                  <a:close/>
                  <a:moveTo>
                    <a:pt x="3772996" y="408983"/>
                  </a:moveTo>
                  <a:lnTo>
                    <a:pt x="3777307" y="411881"/>
                  </a:lnTo>
                  <a:lnTo>
                    <a:pt x="3777307" y="411677"/>
                  </a:lnTo>
                  <a:cubicBezTo>
                    <a:pt x="3777307" y="410434"/>
                    <a:pt x="3777307" y="410434"/>
                    <a:pt x="3777307" y="410434"/>
                  </a:cubicBezTo>
                  <a:lnTo>
                    <a:pt x="3777518" y="409924"/>
                  </a:lnTo>
                  <a:close/>
                  <a:moveTo>
                    <a:pt x="3762628" y="406827"/>
                  </a:moveTo>
                  <a:lnTo>
                    <a:pt x="3761809" y="407835"/>
                  </a:lnTo>
                  <a:lnTo>
                    <a:pt x="3763065" y="406918"/>
                  </a:lnTo>
                  <a:close/>
                  <a:moveTo>
                    <a:pt x="3971912" y="396198"/>
                  </a:moveTo>
                  <a:lnTo>
                    <a:pt x="3971014" y="396416"/>
                  </a:lnTo>
                  <a:lnTo>
                    <a:pt x="3971193" y="396653"/>
                  </a:lnTo>
                  <a:close/>
                  <a:moveTo>
                    <a:pt x="4039595" y="379183"/>
                  </a:moveTo>
                  <a:cubicBezTo>
                    <a:pt x="4042198" y="429758"/>
                    <a:pt x="4020072" y="474012"/>
                    <a:pt x="4005755" y="520794"/>
                  </a:cubicBezTo>
                  <a:cubicBezTo>
                    <a:pt x="4003152" y="519529"/>
                    <a:pt x="3997945" y="518265"/>
                    <a:pt x="3994041" y="517001"/>
                  </a:cubicBezTo>
                  <a:cubicBezTo>
                    <a:pt x="3996644" y="500564"/>
                    <a:pt x="4000549" y="486655"/>
                    <a:pt x="4005755" y="470219"/>
                  </a:cubicBezTo>
                  <a:cubicBezTo>
                    <a:pt x="4012263" y="447460"/>
                    <a:pt x="4020072" y="423436"/>
                    <a:pt x="4026580" y="399413"/>
                  </a:cubicBezTo>
                  <a:cubicBezTo>
                    <a:pt x="4029183" y="393091"/>
                    <a:pt x="4033087" y="386769"/>
                    <a:pt x="4039595" y="379183"/>
                  </a:cubicBezTo>
                  <a:close/>
                  <a:moveTo>
                    <a:pt x="3570221" y="367032"/>
                  </a:moveTo>
                  <a:lnTo>
                    <a:pt x="3568809" y="378164"/>
                  </a:lnTo>
                  <a:lnTo>
                    <a:pt x="3570897" y="376854"/>
                  </a:lnTo>
                  <a:lnTo>
                    <a:pt x="3571106" y="376704"/>
                  </a:lnTo>
                  <a:close/>
                  <a:moveTo>
                    <a:pt x="3944403" y="358283"/>
                  </a:moveTo>
                  <a:lnTo>
                    <a:pt x="3944270" y="359382"/>
                  </a:lnTo>
                  <a:lnTo>
                    <a:pt x="3946633" y="359529"/>
                  </a:lnTo>
                  <a:close/>
                  <a:moveTo>
                    <a:pt x="3995118" y="356669"/>
                  </a:moveTo>
                  <a:lnTo>
                    <a:pt x="3993807" y="362115"/>
                  </a:lnTo>
                  <a:lnTo>
                    <a:pt x="3995316" y="359382"/>
                  </a:lnTo>
                  <a:close/>
                  <a:moveTo>
                    <a:pt x="3791918" y="353407"/>
                  </a:moveTo>
                  <a:lnTo>
                    <a:pt x="3792492" y="354967"/>
                  </a:lnTo>
                  <a:lnTo>
                    <a:pt x="3793987" y="355827"/>
                  </a:lnTo>
                  <a:close/>
                  <a:moveTo>
                    <a:pt x="3804282" y="351315"/>
                  </a:moveTo>
                  <a:lnTo>
                    <a:pt x="3797669" y="357943"/>
                  </a:lnTo>
                  <a:lnTo>
                    <a:pt x="3798167" y="358230"/>
                  </a:lnTo>
                  <a:cubicBezTo>
                    <a:pt x="3801235" y="357608"/>
                    <a:pt x="3803075" y="355122"/>
                    <a:pt x="3804149" y="352170"/>
                  </a:cubicBezTo>
                  <a:close/>
                  <a:moveTo>
                    <a:pt x="3577178" y="348056"/>
                  </a:moveTo>
                  <a:lnTo>
                    <a:pt x="3577301" y="349281"/>
                  </a:lnTo>
                  <a:cubicBezTo>
                    <a:pt x="3574789" y="354282"/>
                    <a:pt x="3572277" y="359283"/>
                    <a:pt x="3570549" y="364440"/>
                  </a:cubicBezTo>
                  <a:lnTo>
                    <a:pt x="3570399" y="365624"/>
                  </a:lnTo>
                  <a:lnTo>
                    <a:pt x="3577862" y="352121"/>
                  </a:lnTo>
                  <a:close/>
                  <a:moveTo>
                    <a:pt x="3873161" y="316503"/>
                  </a:moveTo>
                  <a:lnTo>
                    <a:pt x="3866883" y="319698"/>
                  </a:lnTo>
                  <a:cubicBezTo>
                    <a:pt x="3866883" y="319698"/>
                    <a:pt x="3864429" y="322184"/>
                    <a:pt x="3864429" y="323427"/>
                  </a:cubicBezTo>
                  <a:lnTo>
                    <a:pt x="3857631" y="343487"/>
                  </a:lnTo>
                  <a:lnTo>
                    <a:pt x="3860544" y="338153"/>
                  </a:lnTo>
                  <a:cubicBezTo>
                    <a:pt x="3861789" y="329454"/>
                    <a:pt x="3864277" y="321999"/>
                    <a:pt x="3872986" y="317028"/>
                  </a:cubicBezTo>
                  <a:close/>
                  <a:moveTo>
                    <a:pt x="3852445" y="309010"/>
                  </a:moveTo>
                  <a:lnTo>
                    <a:pt x="3848477" y="319698"/>
                  </a:lnTo>
                  <a:lnTo>
                    <a:pt x="3852310" y="316624"/>
                  </a:lnTo>
                  <a:lnTo>
                    <a:pt x="3851835" y="313300"/>
                  </a:lnTo>
                  <a:close/>
                  <a:moveTo>
                    <a:pt x="3913516" y="299964"/>
                  </a:moveTo>
                  <a:lnTo>
                    <a:pt x="3912391" y="300850"/>
                  </a:lnTo>
                  <a:lnTo>
                    <a:pt x="3914121" y="301425"/>
                  </a:lnTo>
                  <a:lnTo>
                    <a:pt x="3914388" y="300966"/>
                  </a:lnTo>
                  <a:close/>
                  <a:moveTo>
                    <a:pt x="3927407" y="295750"/>
                  </a:moveTo>
                  <a:lnTo>
                    <a:pt x="3924856" y="298334"/>
                  </a:lnTo>
                  <a:lnTo>
                    <a:pt x="3925815" y="300235"/>
                  </a:lnTo>
                  <a:cubicBezTo>
                    <a:pt x="3927075" y="302732"/>
                    <a:pt x="3924555" y="306479"/>
                    <a:pt x="3924555" y="308977"/>
                  </a:cubicBezTo>
                  <a:lnTo>
                    <a:pt x="3925258" y="307652"/>
                  </a:lnTo>
                  <a:close/>
                  <a:moveTo>
                    <a:pt x="3940840" y="294512"/>
                  </a:moveTo>
                  <a:lnTo>
                    <a:pt x="3938794" y="297918"/>
                  </a:lnTo>
                  <a:lnTo>
                    <a:pt x="3940306" y="300391"/>
                  </a:lnTo>
                  <a:cubicBezTo>
                    <a:pt x="3939991" y="303357"/>
                    <a:pt x="3939046" y="307103"/>
                    <a:pt x="3939676" y="310226"/>
                  </a:cubicBezTo>
                  <a:lnTo>
                    <a:pt x="3940840" y="304562"/>
                  </a:lnTo>
                  <a:close/>
                  <a:moveTo>
                    <a:pt x="3915292" y="270487"/>
                  </a:moveTo>
                  <a:lnTo>
                    <a:pt x="3914035" y="270974"/>
                  </a:lnTo>
                  <a:lnTo>
                    <a:pt x="3913974" y="272244"/>
                  </a:lnTo>
                  <a:close/>
                  <a:moveTo>
                    <a:pt x="3939168" y="264787"/>
                  </a:moveTo>
                  <a:lnTo>
                    <a:pt x="3937589" y="264917"/>
                  </a:lnTo>
                  <a:lnTo>
                    <a:pt x="3937176" y="266058"/>
                  </a:lnTo>
                  <a:close/>
                  <a:moveTo>
                    <a:pt x="4179573" y="258253"/>
                  </a:moveTo>
                  <a:cubicBezTo>
                    <a:pt x="4174298" y="288982"/>
                    <a:pt x="4166384" y="320940"/>
                    <a:pt x="4151877" y="350440"/>
                  </a:cubicBezTo>
                  <a:cubicBezTo>
                    <a:pt x="4147920" y="340606"/>
                    <a:pt x="4166384" y="276690"/>
                    <a:pt x="4179573" y="258253"/>
                  </a:cubicBezTo>
                  <a:close/>
                  <a:moveTo>
                    <a:pt x="3866893" y="247028"/>
                  </a:moveTo>
                  <a:lnTo>
                    <a:pt x="3864429" y="253821"/>
                  </a:lnTo>
                  <a:cubicBezTo>
                    <a:pt x="3861055" y="258793"/>
                    <a:pt x="3859214" y="263998"/>
                    <a:pt x="3858140" y="269358"/>
                  </a:cubicBezTo>
                  <a:lnTo>
                    <a:pt x="3857227" y="278273"/>
                  </a:lnTo>
                  <a:lnTo>
                    <a:pt x="3866765" y="248683"/>
                  </a:lnTo>
                  <a:close/>
                  <a:moveTo>
                    <a:pt x="3925936" y="245460"/>
                  </a:moveTo>
                  <a:lnTo>
                    <a:pt x="3922043" y="261488"/>
                  </a:lnTo>
                  <a:lnTo>
                    <a:pt x="3925575" y="256779"/>
                  </a:lnTo>
                  <a:close/>
                  <a:moveTo>
                    <a:pt x="4154847" y="241814"/>
                  </a:moveTo>
                  <a:cubicBezTo>
                    <a:pt x="4157594" y="250759"/>
                    <a:pt x="4149352" y="278874"/>
                    <a:pt x="4138362" y="295488"/>
                  </a:cubicBezTo>
                  <a:cubicBezTo>
                    <a:pt x="4136988" y="281430"/>
                    <a:pt x="4146604" y="252037"/>
                    <a:pt x="4154847" y="241814"/>
                  </a:cubicBezTo>
                  <a:close/>
                  <a:moveTo>
                    <a:pt x="3910695" y="231545"/>
                  </a:moveTo>
                  <a:cubicBezTo>
                    <a:pt x="3910695" y="240287"/>
                    <a:pt x="3905655" y="247781"/>
                    <a:pt x="3905655" y="257772"/>
                  </a:cubicBezTo>
                  <a:lnTo>
                    <a:pt x="3905246" y="265068"/>
                  </a:lnTo>
                  <a:lnTo>
                    <a:pt x="3903760" y="276710"/>
                  </a:lnTo>
                  <a:lnTo>
                    <a:pt x="3901874" y="288995"/>
                  </a:lnTo>
                  <a:lnTo>
                    <a:pt x="3901689" y="292940"/>
                  </a:lnTo>
                  <a:lnTo>
                    <a:pt x="3903760" y="276710"/>
                  </a:lnTo>
                  <a:close/>
                  <a:moveTo>
                    <a:pt x="3935108" y="230909"/>
                  </a:moveTo>
                  <a:lnTo>
                    <a:pt x="3934605" y="231060"/>
                  </a:lnTo>
                  <a:lnTo>
                    <a:pt x="3934734" y="231418"/>
                  </a:lnTo>
                  <a:close/>
                  <a:moveTo>
                    <a:pt x="3924555" y="224051"/>
                  </a:moveTo>
                  <a:lnTo>
                    <a:pt x="3926011" y="243096"/>
                  </a:lnTo>
                  <a:lnTo>
                    <a:pt x="3926186" y="237604"/>
                  </a:lnTo>
                  <a:cubicBezTo>
                    <a:pt x="3924354" y="233892"/>
                    <a:pt x="3924354" y="230799"/>
                    <a:pt x="3925270" y="227707"/>
                  </a:cubicBezTo>
                  <a:lnTo>
                    <a:pt x="3926007" y="226113"/>
                  </a:lnTo>
                  <a:close/>
                  <a:moveTo>
                    <a:pt x="3946645" y="214260"/>
                  </a:moveTo>
                  <a:lnTo>
                    <a:pt x="3946584" y="215309"/>
                  </a:lnTo>
                  <a:lnTo>
                    <a:pt x="3946793" y="215026"/>
                  </a:lnTo>
                  <a:close/>
                  <a:moveTo>
                    <a:pt x="3870892" y="189230"/>
                  </a:moveTo>
                  <a:lnTo>
                    <a:pt x="3870565" y="190430"/>
                  </a:lnTo>
                  <a:lnTo>
                    <a:pt x="3867988" y="200159"/>
                  </a:lnTo>
                  <a:lnTo>
                    <a:pt x="3869254" y="196492"/>
                  </a:lnTo>
                  <a:cubicBezTo>
                    <a:pt x="3869876" y="194628"/>
                    <a:pt x="3870809" y="192454"/>
                    <a:pt x="3871120" y="190124"/>
                  </a:cubicBezTo>
                  <a:close/>
                  <a:moveTo>
                    <a:pt x="3983990" y="150066"/>
                  </a:moveTo>
                  <a:lnTo>
                    <a:pt x="3974152" y="167710"/>
                  </a:lnTo>
                  <a:lnTo>
                    <a:pt x="3978833" y="162574"/>
                  </a:lnTo>
                  <a:cubicBezTo>
                    <a:pt x="3982533" y="161315"/>
                    <a:pt x="3984075" y="159111"/>
                    <a:pt x="3984538" y="156435"/>
                  </a:cubicBezTo>
                  <a:close/>
                  <a:moveTo>
                    <a:pt x="3952474" y="134515"/>
                  </a:moveTo>
                  <a:lnTo>
                    <a:pt x="3949105" y="160633"/>
                  </a:lnTo>
                  <a:lnTo>
                    <a:pt x="3950761" y="155333"/>
                  </a:lnTo>
                  <a:close/>
                  <a:moveTo>
                    <a:pt x="3956358" y="105135"/>
                  </a:moveTo>
                  <a:lnTo>
                    <a:pt x="3955306" y="113073"/>
                  </a:lnTo>
                  <a:lnTo>
                    <a:pt x="3955951" y="108940"/>
                  </a:lnTo>
                  <a:close/>
                  <a:moveTo>
                    <a:pt x="4163091" y="82441"/>
                  </a:moveTo>
                  <a:cubicBezTo>
                    <a:pt x="4158512" y="115263"/>
                    <a:pt x="4145918" y="144298"/>
                    <a:pt x="4136759" y="174595"/>
                  </a:cubicBezTo>
                  <a:cubicBezTo>
                    <a:pt x="4139049" y="143035"/>
                    <a:pt x="4151642" y="112738"/>
                    <a:pt x="4163091" y="82441"/>
                  </a:cubicBezTo>
                  <a:close/>
                  <a:moveTo>
                    <a:pt x="4234525" y="76882"/>
                  </a:moveTo>
                  <a:cubicBezTo>
                    <a:pt x="4230404" y="102060"/>
                    <a:pt x="4223535" y="121243"/>
                    <a:pt x="4212545" y="141626"/>
                  </a:cubicBezTo>
                  <a:cubicBezTo>
                    <a:pt x="4208424" y="130835"/>
                    <a:pt x="4219414" y="99662"/>
                    <a:pt x="4234525" y="76882"/>
                  </a:cubicBezTo>
                  <a:close/>
                  <a:moveTo>
                    <a:pt x="3439496" y="0"/>
                  </a:moveTo>
                  <a:cubicBezTo>
                    <a:pt x="3448225" y="4998"/>
                    <a:pt x="3445731" y="13744"/>
                    <a:pt x="3445731" y="22490"/>
                  </a:cubicBezTo>
                  <a:cubicBezTo>
                    <a:pt x="3445731" y="26238"/>
                    <a:pt x="3445731" y="29986"/>
                    <a:pt x="3439496" y="32485"/>
                  </a:cubicBezTo>
                  <a:cubicBezTo>
                    <a:pt x="3443237" y="32485"/>
                    <a:pt x="3444484" y="31236"/>
                    <a:pt x="3445731" y="27487"/>
                  </a:cubicBezTo>
                  <a:cubicBezTo>
                    <a:pt x="3446978" y="12494"/>
                    <a:pt x="3453213" y="6247"/>
                    <a:pt x="3465683" y="19991"/>
                  </a:cubicBezTo>
                  <a:cubicBezTo>
                    <a:pt x="3465683" y="23739"/>
                    <a:pt x="3466930" y="26238"/>
                    <a:pt x="3466930" y="28737"/>
                  </a:cubicBezTo>
                  <a:cubicBezTo>
                    <a:pt x="3466930" y="31236"/>
                    <a:pt x="3466930" y="33734"/>
                    <a:pt x="3468177" y="36233"/>
                  </a:cubicBezTo>
                  <a:cubicBezTo>
                    <a:pt x="3465683" y="41231"/>
                    <a:pt x="3463189" y="47478"/>
                    <a:pt x="3461942" y="53725"/>
                  </a:cubicBezTo>
                  <a:cubicBezTo>
                    <a:pt x="3439496" y="61221"/>
                    <a:pt x="3417050" y="67468"/>
                    <a:pt x="3418297" y="98704"/>
                  </a:cubicBezTo>
                  <a:cubicBezTo>
                    <a:pt x="3418297" y="103701"/>
                    <a:pt x="3413310" y="106200"/>
                    <a:pt x="3418297" y="113697"/>
                  </a:cubicBezTo>
                  <a:cubicBezTo>
                    <a:pt x="3432014" y="132438"/>
                    <a:pt x="3446978" y="152429"/>
                    <a:pt x="3432014" y="177417"/>
                  </a:cubicBezTo>
                  <a:cubicBezTo>
                    <a:pt x="3429520" y="181165"/>
                    <a:pt x="3428273" y="183664"/>
                    <a:pt x="3425779" y="187412"/>
                  </a:cubicBezTo>
                  <a:cubicBezTo>
                    <a:pt x="3408322" y="226144"/>
                    <a:pt x="3429520" y="254880"/>
                    <a:pt x="3453213" y="282367"/>
                  </a:cubicBezTo>
                  <a:cubicBezTo>
                    <a:pt x="3454460" y="286116"/>
                    <a:pt x="3455707" y="288614"/>
                    <a:pt x="3455707" y="292363"/>
                  </a:cubicBezTo>
                  <a:cubicBezTo>
                    <a:pt x="3463189" y="307356"/>
                    <a:pt x="3475659" y="306106"/>
                    <a:pt x="3488129" y="306106"/>
                  </a:cubicBezTo>
                  <a:cubicBezTo>
                    <a:pt x="3504339" y="307356"/>
                    <a:pt x="3516809" y="312353"/>
                    <a:pt x="3516809" y="329845"/>
                  </a:cubicBezTo>
                  <a:cubicBezTo>
                    <a:pt x="3510574" y="351085"/>
                    <a:pt x="3530526" y="353584"/>
                    <a:pt x="3539255" y="361080"/>
                  </a:cubicBezTo>
                  <a:cubicBezTo>
                    <a:pt x="3547672" y="368577"/>
                    <a:pt x="3533643" y="379587"/>
                    <a:pt x="3536625" y="387260"/>
                  </a:cubicBezTo>
                  <a:lnTo>
                    <a:pt x="3541208" y="390117"/>
                  </a:lnTo>
                  <a:lnTo>
                    <a:pt x="3546213" y="377098"/>
                  </a:lnTo>
                  <a:cubicBezTo>
                    <a:pt x="3554064" y="351156"/>
                    <a:pt x="3560972" y="324901"/>
                    <a:pt x="3569764" y="299272"/>
                  </a:cubicBezTo>
                  <a:cubicBezTo>
                    <a:pt x="3573533" y="289270"/>
                    <a:pt x="3576045" y="278018"/>
                    <a:pt x="3583581" y="269267"/>
                  </a:cubicBezTo>
                  <a:cubicBezTo>
                    <a:pt x="3586093" y="291771"/>
                    <a:pt x="3574789" y="313025"/>
                    <a:pt x="3576045" y="336779"/>
                  </a:cubicBezTo>
                  <a:lnTo>
                    <a:pt x="3576954" y="345831"/>
                  </a:lnTo>
                  <a:lnTo>
                    <a:pt x="3579359" y="344033"/>
                  </a:lnTo>
                  <a:lnTo>
                    <a:pt x="3579812" y="340550"/>
                  </a:lnTo>
                  <a:lnTo>
                    <a:pt x="3581608" y="340550"/>
                  </a:lnTo>
                  <a:lnTo>
                    <a:pt x="3582523" y="338871"/>
                  </a:lnTo>
                  <a:cubicBezTo>
                    <a:pt x="3591178" y="310875"/>
                    <a:pt x="3602306" y="284151"/>
                    <a:pt x="3624563" y="263789"/>
                  </a:cubicBezTo>
                  <a:cubicBezTo>
                    <a:pt x="3623327" y="277788"/>
                    <a:pt x="3622090" y="291786"/>
                    <a:pt x="3618381" y="305784"/>
                  </a:cubicBezTo>
                  <a:cubicBezTo>
                    <a:pt x="3617144" y="318510"/>
                    <a:pt x="3612198" y="329963"/>
                    <a:pt x="3614671" y="342689"/>
                  </a:cubicBezTo>
                  <a:lnTo>
                    <a:pt x="3610116" y="359098"/>
                  </a:lnTo>
                  <a:lnTo>
                    <a:pt x="3611877" y="362961"/>
                  </a:lnTo>
                  <a:cubicBezTo>
                    <a:pt x="3611723" y="364530"/>
                    <a:pt x="3611107" y="366098"/>
                    <a:pt x="3611107" y="367353"/>
                  </a:cubicBezTo>
                  <a:lnTo>
                    <a:pt x="3611061" y="367562"/>
                  </a:lnTo>
                  <a:lnTo>
                    <a:pt x="3614074" y="369826"/>
                  </a:lnTo>
                  <a:cubicBezTo>
                    <a:pt x="3619062" y="373575"/>
                    <a:pt x="3614074" y="379822"/>
                    <a:pt x="3615321" y="384819"/>
                  </a:cubicBezTo>
                  <a:lnTo>
                    <a:pt x="3605143" y="394536"/>
                  </a:lnTo>
                  <a:lnTo>
                    <a:pt x="3602023" y="408754"/>
                  </a:lnTo>
                  <a:lnTo>
                    <a:pt x="3599095" y="423612"/>
                  </a:lnTo>
                  <a:lnTo>
                    <a:pt x="3599110" y="424800"/>
                  </a:lnTo>
                  <a:lnTo>
                    <a:pt x="3600953" y="438293"/>
                  </a:lnTo>
                  <a:lnTo>
                    <a:pt x="3612763" y="415226"/>
                  </a:lnTo>
                  <a:cubicBezTo>
                    <a:pt x="3618143" y="401585"/>
                    <a:pt x="3623061" y="387474"/>
                    <a:pt x="3629825" y="373676"/>
                  </a:cubicBezTo>
                  <a:cubicBezTo>
                    <a:pt x="3648271" y="403780"/>
                    <a:pt x="3623677" y="428867"/>
                    <a:pt x="3626136" y="457717"/>
                  </a:cubicBezTo>
                  <a:cubicBezTo>
                    <a:pt x="3632285" y="457717"/>
                    <a:pt x="3633514" y="451445"/>
                    <a:pt x="3639663" y="450191"/>
                  </a:cubicBezTo>
                  <a:lnTo>
                    <a:pt x="3644139" y="463778"/>
                  </a:lnTo>
                  <a:lnTo>
                    <a:pt x="3641797" y="446566"/>
                  </a:lnTo>
                  <a:cubicBezTo>
                    <a:pt x="3651788" y="426540"/>
                    <a:pt x="3658033" y="404011"/>
                    <a:pt x="3668024" y="383985"/>
                  </a:cubicBezTo>
                  <a:cubicBezTo>
                    <a:pt x="3673020" y="368965"/>
                    <a:pt x="3680513" y="355198"/>
                    <a:pt x="3694251" y="342682"/>
                  </a:cubicBezTo>
                  <a:cubicBezTo>
                    <a:pt x="3697998" y="338927"/>
                    <a:pt x="3702994" y="337675"/>
                    <a:pt x="3707989" y="337675"/>
                  </a:cubicBezTo>
                  <a:cubicBezTo>
                    <a:pt x="3719229" y="336423"/>
                    <a:pt x="3729220" y="333920"/>
                    <a:pt x="3735465" y="322656"/>
                  </a:cubicBezTo>
                  <a:cubicBezTo>
                    <a:pt x="3740460" y="313894"/>
                    <a:pt x="3745456" y="306385"/>
                    <a:pt x="3750452" y="297623"/>
                  </a:cubicBezTo>
                  <a:cubicBezTo>
                    <a:pt x="3756696" y="303882"/>
                    <a:pt x="3754198" y="310140"/>
                    <a:pt x="3756696" y="316398"/>
                  </a:cubicBezTo>
                  <a:lnTo>
                    <a:pt x="3758136" y="317961"/>
                  </a:lnTo>
                  <a:lnTo>
                    <a:pt x="3780988" y="293596"/>
                  </a:lnTo>
                  <a:cubicBezTo>
                    <a:pt x="3787123" y="271222"/>
                    <a:pt x="3796940" y="248849"/>
                    <a:pt x="3809211" y="228962"/>
                  </a:cubicBezTo>
                  <a:cubicBezTo>
                    <a:pt x="3819027" y="211560"/>
                    <a:pt x="3820254" y="194159"/>
                    <a:pt x="3823935" y="175514"/>
                  </a:cubicBezTo>
                  <a:cubicBezTo>
                    <a:pt x="3826390" y="169299"/>
                    <a:pt x="3826390" y="163085"/>
                    <a:pt x="3833752" y="159356"/>
                  </a:cubicBezTo>
                  <a:cubicBezTo>
                    <a:pt x="3833752" y="166813"/>
                    <a:pt x="3834979" y="171785"/>
                    <a:pt x="3836206" y="179243"/>
                  </a:cubicBezTo>
                  <a:cubicBezTo>
                    <a:pt x="3841114" y="179243"/>
                    <a:pt x="3842342" y="173028"/>
                    <a:pt x="3846023" y="171785"/>
                  </a:cubicBezTo>
                  <a:lnTo>
                    <a:pt x="3850834" y="173379"/>
                  </a:lnTo>
                  <a:lnTo>
                    <a:pt x="3857278" y="168688"/>
                  </a:lnTo>
                  <a:cubicBezTo>
                    <a:pt x="3859300" y="165737"/>
                    <a:pt x="3860544" y="162320"/>
                    <a:pt x="3861789" y="159213"/>
                  </a:cubicBezTo>
                  <a:cubicBezTo>
                    <a:pt x="3863033" y="150515"/>
                    <a:pt x="3865521" y="140574"/>
                    <a:pt x="3872986" y="131875"/>
                  </a:cubicBezTo>
                  <a:cubicBezTo>
                    <a:pt x="3877963" y="135603"/>
                    <a:pt x="3875475" y="140574"/>
                    <a:pt x="3875475" y="144302"/>
                  </a:cubicBezTo>
                  <a:cubicBezTo>
                    <a:pt x="3874231" y="162941"/>
                    <a:pt x="3874231" y="162941"/>
                    <a:pt x="3892894" y="156728"/>
                  </a:cubicBezTo>
                  <a:lnTo>
                    <a:pt x="3898649" y="156345"/>
                  </a:lnTo>
                  <a:lnTo>
                    <a:pt x="3898094" y="153800"/>
                  </a:lnTo>
                  <a:cubicBezTo>
                    <a:pt x="3895889" y="151615"/>
                    <a:pt x="3892424" y="150990"/>
                    <a:pt x="3888014" y="151615"/>
                  </a:cubicBezTo>
                  <a:cubicBezTo>
                    <a:pt x="3889274" y="145370"/>
                    <a:pt x="3891794" y="139126"/>
                    <a:pt x="3895574" y="132881"/>
                  </a:cubicBezTo>
                  <a:cubicBezTo>
                    <a:pt x="3896834" y="127886"/>
                    <a:pt x="3898094" y="120392"/>
                    <a:pt x="3904395" y="120392"/>
                  </a:cubicBezTo>
                  <a:cubicBezTo>
                    <a:pt x="3909435" y="119143"/>
                    <a:pt x="3909435" y="127886"/>
                    <a:pt x="3913215" y="132881"/>
                  </a:cubicBezTo>
                  <a:cubicBezTo>
                    <a:pt x="3923295" y="114148"/>
                    <a:pt x="3937156" y="99161"/>
                    <a:pt x="3954796" y="87921"/>
                  </a:cubicBezTo>
                  <a:lnTo>
                    <a:pt x="3957839" y="91285"/>
                  </a:lnTo>
                  <a:lnTo>
                    <a:pt x="3957936" y="90383"/>
                  </a:lnTo>
                  <a:cubicBezTo>
                    <a:pt x="3962820" y="90383"/>
                    <a:pt x="3966484" y="87909"/>
                    <a:pt x="3968926" y="97806"/>
                  </a:cubicBezTo>
                  <a:cubicBezTo>
                    <a:pt x="3971368" y="107703"/>
                    <a:pt x="3975032" y="123786"/>
                    <a:pt x="3990907" y="125023"/>
                  </a:cubicBezTo>
                  <a:lnTo>
                    <a:pt x="3986835" y="141197"/>
                  </a:lnTo>
                  <a:lnTo>
                    <a:pt x="3993635" y="127313"/>
                  </a:lnTo>
                  <a:cubicBezTo>
                    <a:pt x="4002270" y="112201"/>
                    <a:pt x="4010905" y="94571"/>
                    <a:pt x="4025708" y="76940"/>
                  </a:cubicBezTo>
                  <a:cubicBezTo>
                    <a:pt x="4020774" y="99608"/>
                    <a:pt x="4017073" y="118498"/>
                    <a:pt x="4012139" y="137388"/>
                  </a:cubicBezTo>
                  <a:lnTo>
                    <a:pt x="4007742" y="144869"/>
                  </a:lnTo>
                  <a:lnTo>
                    <a:pt x="4005561" y="159509"/>
                  </a:lnTo>
                  <a:cubicBezTo>
                    <a:pt x="4003424" y="167396"/>
                    <a:pt x="4000676" y="175128"/>
                    <a:pt x="3998234" y="183169"/>
                  </a:cubicBezTo>
                  <a:lnTo>
                    <a:pt x="3996289" y="185263"/>
                  </a:lnTo>
                  <a:lnTo>
                    <a:pt x="3995118" y="234043"/>
                  </a:lnTo>
                  <a:cubicBezTo>
                    <a:pt x="3995118" y="237789"/>
                    <a:pt x="3993858" y="244034"/>
                    <a:pt x="4000158" y="244034"/>
                  </a:cubicBezTo>
                  <a:cubicBezTo>
                    <a:pt x="4006458" y="245283"/>
                    <a:pt x="4006458" y="240287"/>
                    <a:pt x="4008978" y="236540"/>
                  </a:cubicBezTo>
                  <a:cubicBezTo>
                    <a:pt x="4014018" y="225300"/>
                    <a:pt x="4017799" y="214060"/>
                    <a:pt x="4022839" y="202820"/>
                  </a:cubicBezTo>
                  <a:cubicBezTo>
                    <a:pt x="4024099" y="199073"/>
                    <a:pt x="4024099" y="195327"/>
                    <a:pt x="4030399" y="195327"/>
                  </a:cubicBezTo>
                  <a:cubicBezTo>
                    <a:pt x="4036699" y="196575"/>
                    <a:pt x="4036699" y="201571"/>
                    <a:pt x="4035439" y="206567"/>
                  </a:cubicBezTo>
                  <a:cubicBezTo>
                    <a:pt x="4032919" y="231545"/>
                    <a:pt x="4030399" y="256523"/>
                    <a:pt x="4027879" y="281501"/>
                  </a:cubicBezTo>
                  <a:cubicBezTo>
                    <a:pt x="4026619" y="303981"/>
                    <a:pt x="4024099" y="326462"/>
                    <a:pt x="4021579" y="347693"/>
                  </a:cubicBezTo>
                  <a:cubicBezTo>
                    <a:pt x="4020319" y="350191"/>
                    <a:pt x="4020319" y="353938"/>
                    <a:pt x="4017799" y="355187"/>
                  </a:cubicBezTo>
                  <a:lnTo>
                    <a:pt x="4011206" y="348365"/>
                  </a:lnTo>
                  <a:lnTo>
                    <a:pt x="4012746" y="351865"/>
                  </a:lnTo>
                  <a:cubicBezTo>
                    <a:pt x="4012746" y="353118"/>
                    <a:pt x="4016481" y="354371"/>
                    <a:pt x="4017726" y="355624"/>
                  </a:cubicBezTo>
                  <a:lnTo>
                    <a:pt x="4017726" y="356571"/>
                  </a:lnTo>
                  <a:lnTo>
                    <a:pt x="4020214" y="352885"/>
                  </a:lnTo>
                  <a:cubicBezTo>
                    <a:pt x="4020214" y="356549"/>
                    <a:pt x="4020214" y="361433"/>
                    <a:pt x="4018840" y="366318"/>
                  </a:cubicBezTo>
                  <a:cubicBezTo>
                    <a:pt x="4027083" y="356549"/>
                    <a:pt x="4025709" y="345558"/>
                    <a:pt x="4036699" y="340674"/>
                  </a:cubicBezTo>
                  <a:cubicBezTo>
                    <a:pt x="4031204" y="354106"/>
                    <a:pt x="4027083" y="367539"/>
                    <a:pt x="4021588" y="383414"/>
                  </a:cubicBezTo>
                  <a:cubicBezTo>
                    <a:pt x="4018841" y="380972"/>
                    <a:pt x="4018841" y="378224"/>
                    <a:pt x="4018841" y="375934"/>
                  </a:cubicBezTo>
                  <a:lnTo>
                    <a:pt x="4016682" y="372217"/>
                  </a:lnTo>
                  <a:lnTo>
                    <a:pt x="3989091" y="479650"/>
                  </a:lnTo>
                  <a:cubicBezTo>
                    <a:pt x="3986601" y="488419"/>
                    <a:pt x="3985356" y="497189"/>
                    <a:pt x="3982866" y="507211"/>
                  </a:cubicBezTo>
                  <a:lnTo>
                    <a:pt x="3982158" y="505644"/>
                  </a:lnTo>
                  <a:lnTo>
                    <a:pt x="3980957" y="539174"/>
                  </a:lnTo>
                  <a:cubicBezTo>
                    <a:pt x="3982214" y="544186"/>
                    <a:pt x="3981585" y="548885"/>
                    <a:pt x="3980486" y="553427"/>
                  </a:cubicBezTo>
                  <a:lnTo>
                    <a:pt x="3978762" y="560379"/>
                  </a:lnTo>
                  <a:lnTo>
                    <a:pt x="3979958" y="556869"/>
                  </a:lnTo>
                  <a:lnTo>
                    <a:pt x="3984513" y="545006"/>
                  </a:lnTo>
                  <a:lnTo>
                    <a:pt x="3984802" y="543969"/>
                  </a:lnTo>
                  <a:lnTo>
                    <a:pt x="3984911" y="543969"/>
                  </a:lnTo>
                  <a:lnTo>
                    <a:pt x="3985398" y="542701"/>
                  </a:lnTo>
                  <a:cubicBezTo>
                    <a:pt x="3989128" y="535227"/>
                    <a:pt x="3989128" y="526508"/>
                    <a:pt x="3994102" y="519035"/>
                  </a:cubicBezTo>
                  <a:cubicBezTo>
                    <a:pt x="3999076" y="516543"/>
                    <a:pt x="4002806" y="517789"/>
                    <a:pt x="4005293" y="522771"/>
                  </a:cubicBezTo>
                  <a:cubicBezTo>
                    <a:pt x="4004049" y="541455"/>
                    <a:pt x="3997832" y="558893"/>
                    <a:pt x="3992858" y="577577"/>
                  </a:cubicBezTo>
                  <a:cubicBezTo>
                    <a:pt x="3982911" y="611207"/>
                    <a:pt x="3974207" y="643592"/>
                    <a:pt x="3964259" y="677223"/>
                  </a:cubicBezTo>
                  <a:cubicBezTo>
                    <a:pt x="3959285" y="692170"/>
                    <a:pt x="3963016" y="708363"/>
                    <a:pt x="3956799" y="722064"/>
                  </a:cubicBezTo>
                  <a:cubicBezTo>
                    <a:pt x="3955555" y="727046"/>
                    <a:pt x="3956799" y="732029"/>
                    <a:pt x="3961772" y="732029"/>
                  </a:cubicBezTo>
                  <a:cubicBezTo>
                    <a:pt x="3966746" y="733274"/>
                    <a:pt x="3969233" y="728292"/>
                    <a:pt x="3969233" y="725801"/>
                  </a:cubicBezTo>
                  <a:cubicBezTo>
                    <a:pt x="3982911" y="697152"/>
                    <a:pt x="3990372" y="666013"/>
                    <a:pt x="4005293" y="638610"/>
                  </a:cubicBezTo>
                  <a:cubicBezTo>
                    <a:pt x="4007780" y="633628"/>
                    <a:pt x="4009023" y="627400"/>
                    <a:pt x="4015240" y="623663"/>
                  </a:cubicBezTo>
                  <a:cubicBezTo>
                    <a:pt x="4020214" y="633628"/>
                    <a:pt x="4012754" y="643592"/>
                    <a:pt x="4015240" y="653557"/>
                  </a:cubicBezTo>
                  <a:lnTo>
                    <a:pt x="4014926" y="654409"/>
                  </a:lnTo>
                  <a:lnTo>
                    <a:pt x="4015357" y="653687"/>
                  </a:lnTo>
                  <a:cubicBezTo>
                    <a:pt x="4020295" y="648728"/>
                    <a:pt x="4019061" y="640049"/>
                    <a:pt x="4025233" y="636329"/>
                  </a:cubicBezTo>
                  <a:cubicBezTo>
                    <a:pt x="4028936" y="637569"/>
                    <a:pt x="4026467" y="641289"/>
                    <a:pt x="4028936" y="643768"/>
                  </a:cubicBezTo>
                  <a:cubicBezTo>
                    <a:pt x="4049921" y="631370"/>
                    <a:pt x="4051155" y="604093"/>
                    <a:pt x="4069671" y="587975"/>
                  </a:cubicBezTo>
                  <a:cubicBezTo>
                    <a:pt x="4067202" y="636329"/>
                    <a:pt x="4064734" y="684684"/>
                    <a:pt x="4047452" y="731798"/>
                  </a:cubicBezTo>
                  <a:lnTo>
                    <a:pt x="4046774" y="739582"/>
                  </a:lnTo>
                  <a:lnTo>
                    <a:pt x="4048350" y="736688"/>
                  </a:lnTo>
                  <a:cubicBezTo>
                    <a:pt x="4053625" y="728213"/>
                    <a:pt x="4052306" y="717316"/>
                    <a:pt x="4064176" y="708841"/>
                  </a:cubicBezTo>
                  <a:cubicBezTo>
                    <a:pt x="4061538" y="727002"/>
                    <a:pt x="4054944" y="741532"/>
                    <a:pt x="4049669" y="756061"/>
                  </a:cubicBezTo>
                  <a:cubicBezTo>
                    <a:pt x="4045712" y="762115"/>
                    <a:pt x="4043074" y="766958"/>
                    <a:pt x="4040436" y="773012"/>
                  </a:cubicBezTo>
                  <a:cubicBezTo>
                    <a:pt x="4039117" y="776039"/>
                    <a:pt x="4037799" y="776644"/>
                    <a:pt x="4036480" y="776039"/>
                  </a:cubicBezTo>
                  <a:lnTo>
                    <a:pt x="4034633" y="774061"/>
                  </a:lnTo>
                  <a:lnTo>
                    <a:pt x="3984497" y="916538"/>
                  </a:lnTo>
                  <a:lnTo>
                    <a:pt x="3957371" y="976868"/>
                  </a:lnTo>
                  <a:lnTo>
                    <a:pt x="3956052" y="982601"/>
                  </a:lnTo>
                  <a:lnTo>
                    <a:pt x="3938044" y="1019854"/>
                  </a:lnTo>
                  <a:lnTo>
                    <a:pt x="3936001" y="1024398"/>
                  </a:lnTo>
                  <a:lnTo>
                    <a:pt x="3932537" y="1035979"/>
                  </a:lnTo>
                  <a:cubicBezTo>
                    <a:pt x="3916447" y="1086874"/>
                    <a:pt x="3895407" y="1136527"/>
                    <a:pt x="3871892" y="1184940"/>
                  </a:cubicBezTo>
                  <a:cubicBezTo>
                    <a:pt x="3853327" y="1220938"/>
                    <a:pt x="3837237" y="1259420"/>
                    <a:pt x="3824861" y="1297901"/>
                  </a:cubicBezTo>
                  <a:cubicBezTo>
                    <a:pt x="3824861" y="1301625"/>
                    <a:pt x="3822385" y="1304108"/>
                    <a:pt x="3819910" y="1306591"/>
                  </a:cubicBezTo>
                  <a:lnTo>
                    <a:pt x="3817435" y="1306591"/>
                  </a:lnTo>
                  <a:lnTo>
                    <a:pt x="3813973" y="1307557"/>
                  </a:lnTo>
                  <a:lnTo>
                    <a:pt x="3784186" y="1340609"/>
                  </a:lnTo>
                  <a:cubicBezTo>
                    <a:pt x="3755349" y="1369296"/>
                    <a:pt x="3729020" y="1396736"/>
                    <a:pt x="3721498" y="1439143"/>
                  </a:cubicBezTo>
                  <a:cubicBezTo>
                    <a:pt x="3729020" y="1439143"/>
                    <a:pt x="3732781" y="1435402"/>
                    <a:pt x="3737797" y="1431660"/>
                  </a:cubicBezTo>
                  <a:cubicBezTo>
                    <a:pt x="3741558" y="1425423"/>
                    <a:pt x="3745319" y="1419187"/>
                    <a:pt x="3750334" y="1412951"/>
                  </a:cubicBezTo>
                  <a:cubicBezTo>
                    <a:pt x="3752842" y="1409209"/>
                    <a:pt x="3756603" y="1402973"/>
                    <a:pt x="3762872" y="1404220"/>
                  </a:cubicBezTo>
                  <a:cubicBezTo>
                    <a:pt x="3769141" y="1406714"/>
                    <a:pt x="3765379" y="1414198"/>
                    <a:pt x="3766633" y="1417940"/>
                  </a:cubicBezTo>
                  <a:cubicBezTo>
                    <a:pt x="3767887" y="1421682"/>
                    <a:pt x="3766633" y="1424176"/>
                    <a:pt x="3762872" y="1425423"/>
                  </a:cubicBezTo>
                  <a:cubicBezTo>
                    <a:pt x="3754096" y="1432907"/>
                    <a:pt x="3747827" y="1441638"/>
                    <a:pt x="3741558" y="1450369"/>
                  </a:cubicBezTo>
                  <a:cubicBezTo>
                    <a:pt x="3740304" y="1452863"/>
                    <a:pt x="3737797" y="1455358"/>
                    <a:pt x="3741558" y="1459100"/>
                  </a:cubicBezTo>
                  <a:cubicBezTo>
                    <a:pt x="3740304" y="1465336"/>
                    <a:pt x="3734035" y="1462842"/>
                    <a:pt x="3729020" y="1462842"/>
                  </a:cubicBezTo>
                  <a:cubicBezTo>
                    <a:pt x="3720244" y="1457852"/>
                    <a:pt x="3711468" y="1460347"/>
                    <a:pt x="3702691" y="1465336"/>
                  </a:cubicBezTo>
                  <a:cubicBezTo>
                    <a:pt x="3691407" y="1475314"/>
                    <a:pt x="3676362" y="1480303"/>
                    <a:pt x="3666332" y="1492776"/>
                  </a:cubicBezTo>
                  <a:cubicBezTo>
                    <a:pt x="3656302" y="1501507"/>
                    <a:pt x="3648779" y="1513980"/>
                    <a:pt x="3634988" y="1520216"/>
                  </a:cubicBezTo>
                  <a:cubicBezTo>
                    <a:pt x="3629973" y="1517721"/>
                    <a:pt x="3626212" y="1513980"/>
                    <a:pt x="3622450" y="1521463"/>
                  </a:cubicBezTo>
                  <a:cubicBezTo>
                    <a:pt x="3617435" y="1530194"/>
                    <a:pt x="3609913" y="1537678"/>
                    <a:pt x="3604897" y="1547656"/>
                  </a:cubicBezTo>
                  <a:cubicBezTo>
                    <a:pt x="3603644" y="1548903"/>
                    <a:pt x="3602390" y="1550150"/>
                    <a:pt x="3601136" y="1551398"/>
                  </a:cubicBezTo>
                  <a:cubicBezTo>
                    <a:pt x="3596121" y="1552645"/>
                    <a:pt x="3593614" y="1553892"/>
                    <a:pt x="3589852" y="1550150"/>
                  </a:cubicBezTo>
                  <a:cubicBezTo>
                    <a:pt x="3587345" y="1546409"/>
                    <a:pt x="3588599" y="1542667"/>
                    <a:pt x="3591106" y="1540172"/>
                  </a:cubicBezTo>
                  <a:cubicBezTo>
                    <a:pt x="3602390" y="1523958"/>
                    <a:pt x="3613674" y="1507743"/>
                    <a:pt x="3628719" y="1494023"/>
                  </a:cubicBezTo>
                  <a:cubicBezTo>
                    <a:pt x="3634988" y="1492776"/>
                    <a:pt x="3638749" y="1482798"/>
                    <a:pt x="3647526" y="1487787"/>
                  </a:cubicBezTo>
                  <a:cubicBezTo>
                    <a:pt x="3648779" y="1487787"/>
                    <a:pt x="3648779" y="1487787"/>
                    <a:pt x="3650033" y="1486540"/>
                  </a:cubicBezTo>
                  <a:cubicBezTo>
                    <a:pt x="3653794" y="1470325"/>
                    <a:pt x="3673855" y="1461594"/>
                    <a:pt x="3668840" y="1439143"/>
                  </a:cubicBezTo>
                  <a:cubicBezTo>
                    <a:pt x="3666332" y="1427918"/>
                    <a:pt x="3676362" y="1416693"/>
                    <a:pt x="3683885" y="1407962"/>
                  </a:cubicBezTo>
                  <a:cubicBezTo>
                    <a:pt x="3693915" y="1395489"/>
                    <a:pt x="3700184" y="1383016"/>
                    <a:pt x="3702691" y="1368049"/>
                  </a:cubicBezTo>
                  <a:cubicBezTo>
                    <a:pt x="3702691" y="1366802"/>
                    <a:pt x="3703945" y="1365555"/>
                    <a:pt x="3702691" y="1363060"/>
                  </a:cubicBezTo>
                  <a:cubicBezTo>
                    <a:pt x="3698930" y="1365555"/>
                    <a:pt x="3697676" y="1369296"/>
                    <a:pt x="3693915" y="1371791"/>
                  </a:cubicBezTo>
                  <a:cubicBezTo>
                    <a:pt x="3691407" y="1374285"/>
                    <a:pt x="3687646" y="1376780"/>
                    <a:pt x="3685139" y="1374285"/>
                  </a:cubicBezTo>
                  <a:cubicBezTo>
                    <a:pt x="3681377" y="1371791"/>
                    <a:pt x="3682631" y="1369296"/>
                    <a:pt x="3683885" y="1365555"/>
                  </a:cubicBezTo>
                  <a:lnTo>
                    <a:pt x="3692032" y="1349346"/>
                  </a:lnTo>
                  <a:lnTo>
                    <a:pt x="3680907" y="1352766"/>
                  </a:lnTo>
                  <a:cubicBezTo>
                    <a:pt x="3672326" y="1350254"/>
                    <a:pt x="3674778" y="1345230"/>
                    <a:pt x="3677230" y="1340205"/>
                  </a:cubicBezTo>
                  <a:cubicBezTo>
                    <a:pt x="3680907" y="1333925"/>
                    <a:pt x="3684585" y="1330157"/>
                    <a:pt x="3688262" y="1323877"/>
                  </a:cubicBezTo>
                  <a:cubicBezTo>
                    <a:pt x="3679681" y="1331413"/>
                    <a:pt x="3674778" y="1342718"/>
                    <a:pt x="3668649" y="1352766"/>
                  </a:cubicBezTo>
                  <a:cubicBezTo>
                    <a:pt x="3667423" y="1355278"/>
                    <a:pt x="3664971" y="1361558"/>
                    <a:pt x="3660068" y="1360302"/>
                  </a:cubicBezTo>
                  <a:cubicBezTo>
                    <a:pt x="3655164" y="1357790"/>
                    <a:pt x="3656390" y="1352766"/>
                    <a:pt x="3657616" y="1347742"/>
                  </a:cubicBezTo>
                  <a:cubicBezTo>
                    <a:pt x="3657616" y="1341462"/>
                    <a:pt x="3660068" y="1336437"/>
                    <a:pt x="3661294" y="1330157"/>
                  </a:cubicBezTo>
                  <a:cubicBezTo>
                    <a:pt x="3657616" y="1331413"/>
                    <a:pt x="3657616" y="1335181"/>
                    <a:pt x="3653939" y="1337693"/>
                  </a:cubicBezTo>
                  <a:cubicBezTo>
                    <a:pt x="3650261" y="1342718"/>
                    <a:pt x="3646584" y="1347742"/>
                    <a:pt x="3640454" y="1348998"/>
                  </a:cubicBezTo>
                  <a:cubicBezTo>
                    <a:pt x="3638003" y="1348998"/>
                    <a:pt x="3638003" y="1348998"/>
                    <a:pt x="3636777" y="1347742"/>
                  </a:cubicBezTo>
                  <a:lnTo>
                    <a:pt x="3639306" y="1340781"/>
                  </a:lnTo>
                  <a:lnTo>
                    <a:pt x="3634081" y="1350404"/>
                  </a:lnTo>
                  <a:cubicBezTo>
                    <a:pt x="3632837" y="1351649"/>
                    <a:pt x="3630348" y="1350404"/>
                    <a:pt x="3630348" y="1350404"/>
                  </a:cubicBezTo>
                  <a:cubicBezTo>
                    <a:pt x="3632837" y="1335472"/>
                    <a:pt x="3625370" y="1320539"/>
                    <a:pt x="3634081" y="1310583"/>
                  </a:cubicBezTo>
                  <a:cubicBezTo>
                    <a:pt x="3627859" y="1321783"/>
                    <a:pt x="3626614" y="1339205"/>
                    <a:pt x="3615414" y="1352893"/>
                  </a:cubicBezTo>
                  <a:cubicBezTo>
                    <a:pt x="3612925" y="1357871"/>
                    <a:pt x="3609191" y="1364093"/>
                    <a:pt x="3605458" y="1367826"/>
                  </a:cubicBezTo>
                  <a:cubicBezTo>
                    <a:pt x="3604213" y="1370315"/>
                    <a:pt x="3600480" y="1372804"/>
                    <a:pt x="3597991" y="1370315"/>
                  </a:cubicBezTo>
                  <a:cubicBezTo>
                    <a:pt x="3595502" y="1369070"/>
                    <a:pt x="3595502" y="1365337"/>
                    <a:pt x="3596746" y="1362848"/>
                  </a:cubicBezTo>
                  <a:cubicBezTo>
                    <a:pt x="3597991" y="1359115"/>
                    <a:pt x="3599235" y="1356626"/>
                    <a:pt x="3600480" y="1351649"/>
                  </a:cubicBezTo>
                  <a:cubicBezTo>
                    <a:pt x="3594257" y="1359115"/>
                    <a:pt x="3589279" y="1364093"/>
                    <a:pt x="3586790" y="1370315"/>
                  </a:cubicBezTo>
                  <a:cubicBezTo>
                    <a:pt x="3584301" y="1377781"/>
                    <a:pt x="3578079" y="1380270"/>
                    <a:pt x="3569367" y="1384003"/>
                  </a:cubicBezTo>
                  <a:cubicBezTo>
                    <a:pt x="3578079" y="1381515"/>
                    <a:pt x="3579323" y="1385248"/>
                    <a:pt x="3578079" y="1391470"/>
                  </a:cubicBezTo>
                  <a:cubicBezTo>
                    <a:pt x="3575590" y="1401425"/>
                    <a:pt x="3569367" y="1406403"/>
                    <a:pt x="3561900" y="1413869"/>
                  </a:cubicBezTo>
                  <a:cubicBezTo>
                    <a:pt x="3548211" y="1427558"/>
                    <a:pt x="3537010" y="1443735"/>
                    <a:pt x="3539499" y="1464890"/>
                  </a:cubicBezTo>
                  <a:cubicBezTo>
                    <a:pt x="3528299" y="1483556"/>
                    <a:pt x="3513365" y="1497244"/>
                    <a:pt x="3493452" y="1508444"/>
                  </a:cubicBezTo>
                  <a:cubicBezTo>
                    <a:pt x="3488474" y="1505955"/>
                    <a:pt x="3485985" y="1510933"/>
                    <a:pt x="3483496" y="1514666"/>
                  </a:cubicBezTo>
                  <a:cubicBezTo>
                    <a:pt x="3469807" y="1535821"/>
                    <a:pt x="3448650" y="1549509"/>
                    <a:pt x="3431227" y="1565686"/>
                  </a:cubicBezTo>
                  <a:cubicBezTo>
                    <a:pt x="3422516" y="1571908"/>
                    <a:pt x="3418782" y="1580619"/>
                    <a:pt x="3412560" y="1588086"/>
                  </a:cubicBezTo>
                  <a:cubicBezTo>
                    <a:pt x="3406337" y="1596797"/>
                    <a:pt x="3398870" y="1605507"/>
                    <a:pt x="3391403" y="1612974"/>
                  </a:cubicBezTo>
                  <a:cubicBezTo>
                    <a:pt x="3382692" y="1620440"/>
                    <a:pt x="3376469" y="1629151"/>
                    <a:pt x="3370247" y="1640351"/>
                  </a:cubicBezTo>
                  <a:cubicBezTo>
                    <a:pt x="3357802" y="1657772"/>
                    <a:pt x="3342868" y="1672705"/>
                    <a:pt x="3327934" y="1687638"/>
                  </a:cubicBezTo>
                  <a:cubicBezTo>
                    <a:pt x="3320467" y="1693860"/>
                    <a:pt x="3314244" y="1702571"/>
                    <a:pt x="3306777" y="1708793"/>
                  </a:cubicBezTo>
                  <a:cubicBezTo>
                    <a:pt x="3304288" y="1712526"/>
                    <a:pt x="3299310" y="1718748"/>
                    <a:pt x="3293087" y="1713771"/>
                  </a:cubicBezTo>
                  <a:cubicBezTo>
                    <a:pt x="3290599" y="1702571"/>
                    <a:pt x="3293087" y="1693860"/>
                    <a:pt x="3298066" y="1685149"/>
                  </a:cubicBezTo>
                  <a:cubicBezTo>
                    <a:pt x="3306777" y="1676438"/>
                    <a:pt x="3310511" y="1665239"/>
                    <a:pt x="3314244" y="1655284"/>
                  </a:cubicBezTo>
                  <a:cubicBezTo>
                    <a:pt x="3322956" y="1634129"/>
                    <a:pt x="3332912" y="1612974"/>
                    <a:pt x="3345357" y="1594308"/>
                  </a:cubicBezTo>
                  <a:cubicBezTo>
                    <a:pt x="3346601" y="1593063"/>
                    <a:pt x="3349090" y="1590575"/>
                    <a:pt x="3351579" y="1588086"/>
                  </a:cubicBezTo>
                  <a:cubicBezTo>
                    <a:pt x="3354068" y="1585597"/>
                    <a:pt x="3356557" y="1580619"/>
                    <a:pt x="3362780" y="1583108"/>
                  </a:cubicBezTo>
                  <a:cubicBezTo>
                    <a:pt x="3364024" y="1584353"/>
                    <a:pt x="3362780" y="1586841"/>
                    <a:pt x="3360291" y="1594308"/>
                  </a:cubicBezTo>
                  <a:cubicBezTo>
                    <a:pt x="3369002" y="1593063"/>
                    <a:pt x="3370247" y="1586841"/>
                    <a:pt x="3370247" y="1579375"/>
                  </a:cubicBezTo>
                  <a:cubicBezTo>
                    <a:pt x="3370247" y="1577508"/>
                    <a:pt x="3369314" y="1575331"/>
                    <a:pt x="3369002" y="1573153"/>
                  </a:cubicBezTo>
                  <a:lnTo>
                    <a:pt x="3369569" y="1571737"/>
                  </a:lnTo>
                  <a:lnTo>
                    <a:pt x="3368323" y="1568913"/>
                  </a:lnTo>
                  <a:cubicBezTo>
                    <a:pt x="3362046" y="1557704"/>
                    <a:pt x="3368323" y="1548987"/>
                    <a:pt x="3373345" y="1540269"/>
                  </a:cubicBezTo>
                  <a:cubicBezTo>
                    <a:pt x="3377111" y="1534042"/>
                    <a:pt x="3379621" y="1529061"/>
                    <a:pt x="3370834" y="1526570"/>
                  </a:cubicBezTo>
                  <a:cubicBezTo>
                    <a:pt x="3363302" y="1524079"/>
                    <a:pt x="3363302" y="1516607"/>
                    <a:pt x="3363302" y="1510380"/>
                  </a:cubicBezTo>
                  <a:cubicBezTo>
                    <a:pt x="3368323" y="1485473"/>
                    <a:pt x="3378366" y="1463056"/>
                    <a:pt x="3399707" y="1445621"/>
                  </a:cubicBezTo>
                  <a:cubicBezTo>
                    <a:pt x="3404729" y="1441885"/>
                    <a:pt x="3407239" y="1439394"/>
                    <a:pt x="3403473" y="1433167"/>
                  </a:cubicBezTo>
                  <a:cubicBezTo>
                    <a:pt x="3400962" y="1425695"/>
                    <a:pt x="3403473" y="1418223"/>
                    <a:pt x="3404729" y="1411996"/>
                  </a:cubicBezTo>
                  <a:cubicBezTo>
                    <a:pt x="3408495" y="1393316"/>
                    <a:pt x="3413516" y="1375880"/>
                    <a:pt x="3422304" y="1359691"/>
                  </a:cubicBezTo>
                  <a:lnTo>
                    <a:pt x="3423710" y="1357598"/>
                  </a:lnTo>
                  <a:lnTo>
                    <a:pt x="3412531" y="1347301"/>
                  </a:lnTo>
                  <a:lnTo>
                    <a:pt x="3414936" y="1350542"/>
                  </a:lnTo>
                  <a:cubicBezTo>
                    <a:pt x="3417772" y="1352550"/>
                    <a:pt x="3420608" y="1354403"/>
                    <a:pt x="3421238" y="1358109"/>
                  </a:cubicBezTo>
                  <a:cubicBezTo>
                    <a:pt x="3414306" y="1371080"/>
                    <a:pt x="3406744" y="1383743"/>
                    <a:pt x="3398236" y="1395788"/>
                  </a:cubicBezTo>
                  <a:lnTo>
                    <a:pt x="3372265" y="1426558"/>
                  </a:lnTo>
                  <a:lnTo>
                    <a:pt x="3373182" y="1426702"/>
                  </a:lnTo>
                  <a:cubicBezTo>
                    <a:pt x="3374445" y="1427953"/>
                    <a:pt x="3375708" y="1430456"/>
                    <a:pt x="3375708" y="1432960"/>
                  </a:cubicBezTo>
                  <a:cubicBezTo>
                    <a:pt x="3370656" y="1447978"/>
                    <a:pt x="3369393" y="1464249"/>
                    <a:pt x="3363079" y="1478016"/>
                  </a:cubicBezTo>
                  <a:cubicBezTo>
                    <a:pt x="3350450" y="1511809"/>
                    <a:pt x="3332770" y="1543098"/>
                    <a:pt x="3311301" y="1571884"/>
                  </a:cubicBezTo>
                  <a:lnTo>
                    <a:pt x="3309607" y="1573656"/>
                  </a:lnTo>
                  <a:lnTo>
                    <a:pt x="3311358" y="1572531"/>
                  </a:lnTo>
                  <a:cubicBezTo>
                    <a:pt x="3312609" y="1573777"/>
                    <a:pt x="3315111" y="1575023"/>
                    <a:pt x="3315111" y="1577515"/>
                  </a:cubicBezTo>
                  <a:cubicBezTo>
                    <a:pt x="3311358" y="1588729"/>
                    <a:pt x="3302600" y="1597450"/>
                    <a:pt x="3296344" y="1607418"/>
                  </a:cubicBezTo>
                  <a:cubicBezTo>
                    <a:pt x="3290089" y="1618631"/>
                    <a:pt x="3283833" y="1628599"/>
                    <a:pt x="3295093" y="1641059"/>
                  </a:cubicBezTo>
                  <a:cubicBezTo>
                    <a:pt x="3301349" y="1647288"/>
                    <a:pt x="3293842" y="1656010"/>
                    <a:pt x="3288838" y="1659748"/>
                  </a:cubicBezTo>
                  <a:cubicBezTo>
                    <a:pt x="3266317" y="1679683"/>
                    <a:pt x="3252555" y="1704602"/>
                    <a:pt x="3240043" y="1732013"/>
                  </a:cubicBezTo>
                  <a:cubicBezTo>
                    <a:pt x="3237541" y="1736997"/>
                    <a:pt x="3235039" y="1741981"/>
                    <a:pt x="3237541" y="1749456"/>
                  </a:cubicBezTo>
                  <a:cubicBezTo>
                    <a:pt x="3238792" y="1755686"/>
                    <a:pt x="3235039" y="1759424"/>
                    <a:pt x="3232536" y="1764408"/>
                  </a:cubicBezTo>
                  <a:cubicBezTo>
                    <a:pt x="3226281" y="1771883"/>
                    <a:pt x="3220025" y="1779359"/>
                    <a:pt x="3213769" y="1786835"/>
                  </a:cubicBezTo>
                  <a:cubicBezTo>
                    <a:pt x="3210016" y="1793065"/>
                    <a:pt x="3205011" y="1799294"/>
                    <a:pt x="3206262" y="1806770"/>
                  </a:cubicBezTo>
                  <a:cubicBezTo>
                    <a:pt x="3196253" y="1822967"/>
                    <a:pt x="3181240" y="1836673"/>
                    <a:pt x="3167477" y="1849132"/>
                  </a:cubicBezTo>
                  <a:cubicBezTo>
                    <a:pt x="3138701" y="1877789"/>
                    <a:pt x="3114929" y="1910184"/>
                    <a:pt x="3087404" y="1937595"/>
                  </a:cubicBezTo>
                  <a:cubicBezTo>
                    <a:pt x="3079897" y="1945071"/>
                    <a:pt x="3074893" y="1955038"/>
                    <a:pt x="3063633" y="1955038"/>
                  </a:cubicBezTo>
                  <a:cubicBezTo>
                    <a:pt x="3061756" y="1951300"/>
                    <a:pt x="3062381" y="1948497"/>
                    <a:pt x="3063789" y="1945849"/>
                  </a:cubicBezTo>
                  <a:lnTo>
                    <a:pt x="3065914" y="1942231"/>
                  </a:lnTo>
                  <a:lnTo>
                    <a:pt x="3078646" y="1926381"/>
                  </a:lnTo>
                  <a:cubicBezTo>
                    <a:pt x="3076144" y="1928873"/>
                    <a:pt x="3072391" y="1933857"/>
                    <a:pt x="3068637" y="1937595"/>
                  </a:cubicBezTo>
                  <a:lnTo>
                    <a:pt x="3065914" y="1942231"/>
                  </a:lnTo>
                  <a:lnTo>
                    <a:pt x="3063633" y="1945071"/>
                  </a:lnTo>
                  <a:cubicBezTo>
                    <a:pt x="3061130" y="1947563"/>
                    <a:pt x="3058628" y="1950054"/>
                    <a:pt x="3054875" y="1947563"/>
                  </a:cubicBezTo>
                  <a:cubicBezTo>
                    <a:pt x="3053623" y="1946317"/>
                    <a:pt x="3053623" y="1943825"/>
                    <a:pt x="3054875" y="1941333"/>
                  </a:cubicBezTo>
                  <a:cubicBezTo>
                    <a:pt x="3057377" y="1933857"/>
                    <a:pt x="3061130" y="1928873"/>
                    <a:pt x="3064884" y="1922644"/>
                  </a:cubicBezTo>
                  <a:cubicBezTo>
                    <a:pt x="3069888" y="1913922"/>
                    <a:pt x="3078646" y="1907692"/>
                    <a:pt x="3074893" y="1896479"/>
                  </a:cubicBezTo>
                  <a:cubicBezTo>
                    <a:pt x="3079897" y="1885265"/>
                    <a:pt x="3079897" y="1872805"/>
                    <a:pt x="3097413" y="1879035"/>
                  </a:cubicBezTo>
                  <a:cubicBezTo>
                    <a:pt x="3099916" y="1880281"/>
                    <a:pt x="3102418" y="1877789"/>
                    <a:pt x="3104920" y="1874051"/>
                  </a:cubicBezTo>
                  <a:cubicBezTo>
                    <a:pt x="3114929" y="1866576"/>
                    <a:pt x="3124938" y="1857854"/>
                    <a:pt x="3131194" y="1845395"/>
                  </a:cubicBezTo>
                  <a:cubicBezTo>
                    <a:pt x="3149961" y="1821721"/>
                    <a:pt x="3159970" y="1793065"/>
                    <a:pt x="3173733" y="1766900"/>
                  </a:cubicBezTo>
                  <a:cubicBezTo>
                    <a:pt x="3179988" y="1755686"/>
                    <a:pt x="3183742" y="1744473"/>
                    <a:pt x="3189998" y="1735751"/>
                  </a:cubicBezTo>
                  <a:cubicBezTo>
                    <a:pt x="3191249" y="1733259"/>
                    <a:pt x="3193751" y="1729521"/>
                    <a:pt x="3193751" y="1727029"/>
                  </a:cubicBezTo>
                  <a:cubicBezTo>
                    <a:pt x="3195002" y="1723291"/>
                    <a:pt x="3193751" y="1719554"/>
                    <a:pt x="3191249" y="1717062"/>
                  </a:cubicBezTo>
                  <a:cubicBezTo>
                    <a:pt x="3186244" y="1714570"/>
                    <a:pt x="3183742" y="1718308"/>
                    <a:pt x="3181240" y="1720799"/>
                  </a:cubicBezTo>
                  <a:cubicBezTo>
                    <a:pt x="3174984" y="1725783"/>
                    <a:pt x="3173733" y="1735751"/>
                    <a:pt x="3161221" y="1735751"/>
                  </a:cubicBezTo>
                  <a:cubicBezTo>
                    <a:pt x="3168728" y="1738243"/>
                    <a:pt x="3174984" y="1733259"/>
                    <a:pt x="3177486" y="1739489"/>
                  </a:cubicBezTo>
                  <a:cubicBezTo>
                    <a:pt x="3181240" y="1745718"/>
                    <a:pt x="3177486" y="1750702"/>
                    <a:pt x="3172482" y="1754440"/>
                  </a:cubicBezTo>
                  <a:cubicBezTo>
                    <a:pt x="3156217" y="1769392"/>
                    <a:pt x="3152463" y="1789327"/>
                    <a:pt x="3143705" y="1808016"/>
                  </a:cubicBezTo>
                  <a:cubicBezTo>
                    <a:pt x="3137450" y="1822967"/>
                    <a:pt x="3126190" y="1836673"/>
                    <a:pt x="3109925" y="1842903"/>
                  </a:cubicBezTo>
                  <a:cubicBezTo>
                    <a:pt x="3108674" y="1842903"/>
                    <a:pt x="3108674" y="1841657"/>
                    <a:pt x="3108674" y="1839165"/>
                  </a:cubicBezTo>
                  <a:cubicBezTo>
                    <a:pt x="3112427" y="1820476"/>
                    <a:pt x="3109925" y="1799294"/>
                    <a:pt x="3128692" y="1783097"/>
                  </a:cubicBezTo>
                  <a:cubicBezTo>
                    <a:pt x="3134947" y="1776867"/>
                    <a:pt x="3138701" y="1769392"/>
                    <a:pt x="3136199" y="1756932"/>
                  </a:cubicBezTo>
                  <a:cubicBezTo>
                    <a:pt x="3133696" y="1744473"/>
                    <a:pt x="3137450" y="1732013"/>
                    <a:pt x="3139952" y="1719554"/>
                  </a:cubicBezTo>
                  <a:cubicBezTo>
                    <a:pt x="3144957" y="1699618"/>
                    <a:pt x="3153715" y="1682175"/>
                    <a:pt x="3153715" y="1663486"/>
                  </a:cubicBezTo>
                  <a:cubicBezTo>
                    <a:pt x="3153715" y="1659748"/>
                    <a:pt x="3156217" y="1657256"/>
                    <a:pt x="3158719" y="1653518"/>
                  </a:cubicBezTo>
                  <a:cubicBezTo>
                    <a:pt x="3156217" y="1657256"/>
                    <a:pt x="3153715" y="1659748"/>
                    <a:pt x="3152463" y="1663486"/>
                  </a:cubicBezTo>
                  <a:cubicBezTo>
                    <a:pt x="3147459" y="1665978"/>
                    <a:pt x="3146208" y="1670961"/>
                    <a:pt x="3139952" y="1670961"/>
                  </a:cubicBezTo>
                  <a:cubicBezTo>
                    <a:pt x="3133696" y="1669715"/>
                    <a:pt x="3139952" y="1662240"/>
                    <a:pt x="3136199" y="1657256"/>
                  </a:cubicBezTo>
                  <a:cubicBezTo>
                    <a:pt x="3127441" y="1669715"/>
                    <a:pt x="3119934" y="1680929"/>
                    <a:pt x="3116180" y="1695880"/>
                  </a:cubicBezTo>
                  <a:cubicBezTo>
                    <a:pt x="3122436" y="1697126"/>
                    <a:pt x="3124938" y="1688405"/>
                    <a:pt x="3129943" y="1692143"/>
                  </a:cubicBezTo>
                  <a:cubicBezTo>
                    <a:pt x="3133696" y="1695880"/>
                    <a:pt x="3132445" y="1702110"/>
                    <a:pt x="3132445" y="1707094"/>
                  </a:cubicBezTo>
                  <a:cubicBezTo>
                    <a:pt x="3131194" y="1715816"/>
                    <a:pt x="3124938" y="1722045"/>
                    <a:pt x="3131194" y="1733259"/>
                  </a:cubicBezTo>
                  <a:cubicBezTo>
                    <a:pt x="3137450" y="1743227"/>
                    <a:pt x="3119934" y="1758178"/>
                    <a:pt x="3107422" y="1756932"/>
                  </a:cubicBezTo>
                  <a:cubicBezTo>
                    <a:pt x="3106171" y="1756932"/>
                    <a:pt x="3103669" y="1756932"/>
                    <a:pt x="3102418" y="1756932"/>
                  </a:cubicBezTo>
                  <a:cubicBezTo>
                    <a:pt x="3097413" y="1756932"/>
                    <a:pt x="3091158" y="1763162"/>
                    <a:pt x="3088655" y="1755686"/>
                  </a:cubicBezTo>
                  <a:cubicBezTo>
                    <a:pt x="3088030" y="1752571"/>
                    <a:pt x="3088655" y="1749768"/>
                    <a:pt x="3089907" y="1747276"/>
                  </a:cubicBezTo>
                  <a:lnTo>
                    <a:pt x="3094366" y="1741447"/>
                  </a:lnTo>
                  <a:lnTo>
                    <a:pt x="3095127" y="1740556"/>
                  </a:lnTo>
                  <a:lnTo>
                    <a:pt x="3099603" y="1736841"/>
                  </a:lnTo>
                  <a:cubicBezTo>
                    <a:pt x="3101167" y="1735751"/>
                    <a:pt x="3102418" y="1734505"/>
                    <a:pt x="3102418" y="1732013"/>
                  </a:cubicBezTo>
                  <a:lnTo>
                    <a:pt x="3095127" y="1740556"/>
                  </a:lnTo>
                  <a:lnTo>
                    <a:pt x="3094911" y="1740735"/>
                  </a:lnTo>
                  <a:lnTo>
                    <a:pt x="3094366" y="1741447"/>
                  </a:lnTo>
                  <a:lnTo>
                    <a:pt x="3081149" y="1756932"/>
                  </a:lnTo>
                  <a:cubicBezTo>
                    <a:pt x="3072391" y="1773129"/>
                    <a:pt x="3059879" y="1783097"/>
                    <a:pt x="3048619" y="1795557"/>
                  </a:cubicBezTo>
                  <a:cubicBezTo>
                    <a:pt x="3044866" y="1799294"/>
                    <a:pt x="3039861" y="1800540"/>
                    <a:pt x="3034856" y="1799294"/>
                  </a:cubicBezTo>
                  <a:cubicBezTo>
                    <a:pt x="3033605" y="1796802"/>
                    <a:pt x="3031103" y="1794311"/>
                    <a:pt x="3029852" y="1794311"/>
                  </a:cubicBezTo>
                  <a:cubicBezTo>
                    <a:pt x="3016089" y="1793065"/>
                    <a:pt x="3013587" y="1790573"/>
                    <a:pt x="3017341" y="1779359"/>
                  </a:cubicBezTo>
                  <a:cubicBezTo>
                    <a:pt x="3023596" y="1760670"/>
                    <a:pt x="3029852" y="1743227"/>
                    <a:pt x="3042363" y="1728275"/>
                  </a:cubicBezTo>
                  <a:cubicBezTo>
                    <a:pt x="3046117" y="1722045"/>
                    <a:pt x="3049870" y="1714570"/>
                    <a:pt x="3059879" y="1722045"/>
                  </a:cubicBezTo>
                  <a:cubicBezTo>
                    <a:pt x="3062381" y="1723291"/>
                    <a:pt x="3064884" y="1720799"/>
                    <a:pt x="3067386" y="1718308"/>
                  </a:cubicBezTo>
                  <a:cubicBezTo>
                    <a:pt x="3073642" y="1713324"/>
                    <a:pt x="3078646" y="1708340"/>
                    <a:pt x="3082400" y="1702110"/>
                  </a:cubicBezTo>
                  <a:cubicBezTo>
                    <a:pt x="3079897" y="1700864"/>
                    <a:pt x="3076144" y="1705848"/>
                    <a:pt x="3073642" y="1702110"/>
                  </a:cubicBezTo>
                  <a:cubicBezTo>
                    <a:pt x="3071139" y="1698372"/>
                    <a:pt x="3073642" y="1695880"/>
                    <a:pt x="3074893" y="1692143"/>
                  </a:cubicBezTo>
                  <a:cubicBezTo>
                    <a:pt x="3082400" y="1684667"/>
                    <a:pt x="3088655" y="1677191"/>
                    <a:pt x="3098665" y="1670961"/>
                  </a:cubicBezTo>
                  <a:cubicBezTo>
                    <a:pt x="3104920" y="1665978"/>
                    <a:pt x="3109925" y="1660994"/>
                    <a:pt x="3114929" y="1653518"/>
                  </a:cubicBezTo>
                  <a:cubicBezTo>
                    <a:pt x="3102418" y="1651026"/>
                    <a:pt x="3091158" y="1651026"/>
                    <a:pt x="3083651" y="1660994"/>
                  </a:cubicBezTo>
                  <a:cubicBezTo>
                    <a:pt x="3081149" y="1663486"/>
                    <a:pt x="3079897" y="1665978"/>
                    <a:pt x="3076144" y="1664732"/>
                  </a:cubicBezTo>
                  <a:cubicBezTo>
                    <a:pt x="3073642" y="1662240"/>
                    <a:pt x="3073642" y="1658502"/>
                    <a:pt x="3074893" y="1656010"/>
                  </a:cubicBezTo>
                  <a:cubicBezTo>
                    <a:pt x="3077395" y="1649780"/>
                    <a:pt x="3081149" y="1644796"/>
                    <a:pt x="3084902" y="1641059"/>
                  </a:cubicBezTo>
                  <a:cubicBezTo>
                    <a:pt x="3066135" y="1646042"/>
                    <a:pt x="3059879" y="1657256"/>
                    <a:pt x="3068637" y="1675945"/>
                  </a:cubicBezTo>
                  <a:cubicBezTo>
                    <a:pt x="3073642" y="1685913"/>
                    <a:pt x="3069888" y="1692143"/>
                    <a:pt x="3061130" y="1695880"/>
                  </a:cubicBezTo>
                  <a:cubicBezTo>
                    <a:pt x="3046117" y="1702110"/>
                    <a:pt x="3037359" y="1714570"/>
                    <a:pt x="3033605" y="1728275"/>
                  </a:cubicBezTo>
                  <a:cubicBezTo>
                    <a:pt x="3028601" y="1743227"/>
                    <a:pt x="3016089" y="1751948"/>
                    <a:pt x="3006080" y="1761916"/>
                  </a:cubicBezTo>
                  <a:cubicBezTo>
                    <a:pt x="3001076" y="1766900"/>
                    <a:pt x="2996071" y="1771883"/>
                    <a:pt x="2996071" y="1780605"/>
                  </a:cubicBezTo>
                  <a:cubicBezTo>
                    <a:pt x="2994820" y="1789327"/>
                    <a:pt x="2988564" y="1799294"/>
                    <a:pt x="2981057" y="1801786"/>
                  </a:cubicBezTo>
                  <a:cubicBezTo>
                    <a:pt x="2971048" y="1806770"/>
                    <a:pt x="2968546" y="1814246"/>
                    <a:pt x="2962290" y="1821721"/>
                  </a:cubicBezTo>
                  <a:cubicBezTo>
                    <a:pt x="2954784" y="1829197"/>
                    <a:pt x="2951030" y="1842903"/>
                    <a:pt x="2933514" y="1837919"/>
                  </a:cubicBezTo>
                  <a:cubicBezTo>
                    <a:pt x="2931012" y="1836673"/>
                    <a:pt x="2928510" y="1842903"/>
                    <a:pt x="2926007" y="1845395"/>
                  </a:cubicBezTo>
                  <a:cubicBezTo>
                    <a:pt x="2922254" y="1852870"/>
                    <a:pt x="2918501" y="1862838"/>
                    <a:pt x="2913496" y="1870314"/>
                  </a:cubicBezTo>
                  <a:cubicBezTo>
                    <a:pt x="2909742" y="1874674"/>
                    <a:pt x="2906927" y="1880593"/>
                    <a:pt x="2903018" y="1884954"/>
                  </a:cubicBezTo>
                  <a:lnTo>
                    <a:pt x="2888108" y="1889585"/>
                  </a:lnTo>
                  <a:lnTo>
                    <a:pt x="2888039" y="1889790"/>
                  </a:lnTo>
                  <a:cubicBezTo>
                    <a:pt x="2886794" y="1896050"/>
                    <a:pt x="2880571" y="1899807"/>
                    <a:pt x="2875593" y="1904815"/>
                  </a:cubicBezTo>
                  <a:cubicBezTo>
                    <a:pt x="2869370" y="1907945"/>
                    <a:pt x="2866258" y="1909197"/>
                    <a:pt x="2864391" y="1908258"/>
                  </a:cubicBezTo>
                  <a:cubicBezTo>
                    <a:pt x="2862524" y="1907319"/>
                    <a:pt x="2861901" y="1904189"/>
                    <a:pt x="2860657" y="1898555"/>
                  </a:cubicBezTo>
                  <a:cubicBezTo>
                    <a:pt x="2859412" y="1893546"/>
                    <a:pt x="2859412" y="1888538"/>
                    <a:pt x="2858168" y="1883530"/>
                  </a:cubicBezTo>
                  <a:cubicBezTo>
                    <a:pt x="2850700" y="1884782"/>
                    <a:pt x="2844477" y="1886034"/>
                    <a:pt x="2838254" y="1889790"/>
                  </a:cubicBezTo>
                  <a:cubicBezTo>
                    <a:pt x="2828297" y="1893546"/>
                    <a:pt x="2813361" y="1886034"/>
                    <a:pt x="2812117" y="1876017"/>
                  </a:cubicBezTo>
                  <a:cubicBezTo>
                    <a:pt x="2810872" y="1873513"/>
                    <a:pt x="2810872" y="1871009"/>
                    <a:pt x="2810872" y="1868505"/>
                  </a:cubicBezTo>
                  <a:cubicBezTo>
                    <a:pt x="2812117" y="1858488"/>
                    <a:pt x="2805893" y="1863497"/>
                    <a:pt x="2802160" y="1863497"/>
                  </a:cubicBezTo>
                  <a:cubicBezTo>
                    <a:pt x="2795936" y="1860993"/>
                    <a:pt x="2788469" y="1857236"/>
                    <a:pt x="2784735" y="1852228"/>
                  </a:cubicBezTo>
                  <a:cubicBezTo>
                    <a:pt x="2778512" y="1845968"/>
                    <a:pt x="2779756" y="1833447"/>
                    <a:pt x="2769799" y="1827187"/>
                  </a:cubicBezTo>
                  <a:cubicBezTo>
                    <a:pt x="2768555" y="1825935"/>
                    <a:pt x="2772289" y="1819674"/>
                    <a:pt x="2774778" y="1817170"/>
                  </a:cubicBezTo>
                  <a:cubicBezTo>
                    <a:pt x="2778512" y="1813414"/>
                    <a:pt x="2781001" y="1808406"/>
                    <a:pt x="2782246" y="1803397"/>
                  </a:cubicBezTo>
                  <a:cubicBezTo>
                    <a:pt x="2827052" y="1739542"/>
                    <a:pt x="2871859" y="1675686"/>
                    <a:pt x="2917910" y="1611831"/>
                  </a:cubicBezTo>
                  <a:cubicBezTo>
                    <a:pt x="2921644" y="1615587"/>
                    <a:pt x="2921644" y="1619343"/>
                    <a:pt x="2920399" y="1623100"/>
                  </a:cubicBezTo>
                  <a:cubicBezTo>
                    <a:pt x="2927867" y="1596806"/>
                    <a:pt x="2945292" y="1578025"/>
                    <a:pt x="2961472" y="1557992"/>
                  </a:cubicBezTo>
                  <a:cubicBezTo>
                    <a:pt x="2967695" y="1549227"/>
                    <a:pt x="2972674" y="1555488"/>
                    <a:pt x="2973918" y="1563000"/>
                  </a:cubicBezTo>
                  <a:cubicBezTo>
                    <a:pt x="2978897" y="1561748"/>
                    <a:pt x="2981386" y="1559244"/>
                    <a:pt x="2981386" y="1556740"/>
                  </a:cubicBezTo>
                  <a:cubicBezTo>
                    <a:pt x="2985120" y="1537959"/>
                    <a:pt x="2997566" y="1522934"/>
                    <a:pt x="3003789" y="1504153"/>
                  </a:cubicBezTo>
                  <a:lnTo>
                    <a:pt x="3007871" y="1486704"/>
                  </a:lnTo>
                  <a:lnTo>
                    <a:pt x="3004848" y="1486704"/>
                  </a:lnTo>
                  <a:cubicBezTo>
                    <a:pt x="3027294" y="1450631"/>
                    <a:pt x="3049740" y="1417046"/>
                    <a:pt x="3070939" y="1382217"/>
                  </a:cubicBezTo>
                  <a:cubicBezTo>
                    <a:pt x="3120819" y="1306338"/>
                    <a:pt x="3168205" y="1229217"/>
                    <a:pt x="3213096" y="1150851"/>
                  </a:cubicBezTo>
                  <a:cubicBezTo>
                    <a:pt x="3214343" y="1148363"/>
                    <a:pt x="3216837" y="1145875"/>
                    <a:pt x="3218084" y="1142143"/>
                  </a:cubicBezTo>
                  <a:lnTo>
                    <a:pt x="3217274" y="1145587"/>
                  </a:lnTo>
                  <a:lnTo>
                    <a:pt x="3218110" y="1143317"/>
                  </a:lnTo>
                  <a:cubicBezTo>
                    <a:pt x="3245683" y="1092586"/>
                    <a:pt x="3274508" y="1040618"/>
                    <a:pt x="3302080" y="988650"/>
                  </a:cubicBezTo>
                  <a:cubicBezTo>
                    <a:pt x="3312106" y="966378"/>
                    <a:pt x="3320879" y="942869"/>
                    <a:pt x="3332159" y="921834"/>
                  </a:cubicBezTo>
                  <a:lnTo>
                    <a:pt x="3337615" y="913509"/>
                  </a:lnTo>
                  <a:lnTo>
                    <a:pt x="3334580" y="916448"/>
                  </a:lnTo>
                  <a:cubicBezTo>
                    <a:pt x="3339654" y="907706"/>
                    <a:pt x="3343458" y="897714"/>
                    <a:pt x="3349800" y="890220"/>
                  </a:cubicBezTo>
                  <a:lnTo>
                    <a:pt x="3349800" y="890942"/>
                  </a:lnTo>
                  <a:lnTo>
                    <a:pt x="3464488" y="617862"/>
                  </a:lnTo>
                  <a:lnTo>
                    <a:pt x="3465373" y="615690"/>
                  </a:lnTo>
                  <a:lnTo>
                    <a:pt x="3461474" y="607839"/>
                  </a:lnTo>
                  <a:cubicBezTo>
                    <a:pt x="3460383" y="601592"/>
                    <a:pt x="3461318" y="594096"/>
                    <a:pt x="3458201" y="589723"/>
                  </a:cubicBezTo>
                  <a:cubicBezTo>
                    <a:pt x="3466930" y="579728"/>
                    <a:pt x="3469424" y="569732"/>
                    <a:pt x="3468177" y="554739"/>
                  </a:cubicBezTo>
                  <a:cubicBezTo>
                    <a:pt x="3454460" y="559737"/>
                    <a:pt x="3441990" y="564735"/>
                    <a:pt x="3429520" y="552240"/>
                  </a:cubicBezTo>
                  <a:cubicBezTo>
                    <a:pt x="3454460" y="529751"/>
                    <a:pt x="3459448" y="513509"/>
                    <a:pt x="3444484" y="487271"/>
                  </a:cubicBezTo>
                  <a:cubicBezTo>
                    <a:pt x="3439496" y="479775"/>
                    <a:pt x="3435755" y="466031"/>
                    <a:pt x="3427026" y="468530"/>
                  </a:cubicBezTo>
                  <a:cubicBezTo>
                    <a:pt x="3414557" y="472278"/>
                    <a:pt x="3413310" y="486022"/>
                    <a:pt x="3414557" y="498516"/>
                  </a:cubicBezTo>
                  <a:cubicBezTo>
                    <a:pt x="3404581" y="507262"/>
                    <a:pt x="3402087" y="518506"/>
                    <a:pt x="3402087" y="532250"/>
                  </a:cubicBezTo>
                  <a:cubicBezTo>
                    <a:pt x="3398346" y="538497"/>
                    <a:pt x="3375900" y="517257"/>
                    <a:pt x="3384629" y="543495"/>
                  </a:cubicBezTo>
                  <a:cubicBezTo>
                    <a:pt x="3388370" y="559737"/>
                    <a:pt x="3388370" y="575979"/>
                    <a:pt x="3378394" y="590972"/>
                  </a:cubicBezTo>
                  <a:cubicBezTo>
                    <a:pt x="3374653" y="583476"/>
                    <a:pt x="3368418" y="579728"/>
                    <a:pt x="3359689" y="577229"/>
                  </a:cubicBezTo>
                  <a:cubicBezTo>
                    <a:pt x="3345972" y="557238"/>
                    <a:pt x="3350960" y="529751"/>
                    <a:pt x="3332256" y="508511"/>
                  </a:cubicBezTo>
                  <a:cubicBezTo>
                    <a:pt x="3316045" y="524753"/>
                    <a:pt x="3343478" y="563485"/>
                    <a:pt x="3302328" y="560986"/>
                  </a:cubicBezTo>
                  <a:lnTo>
                    <a:pt x="3301081" y="558488"/>
                  </a:lnTo>
                  <a:lnTo>
                    <a:pt x="3299834" y="560986"/>
                  </a:lnTo>
                  <a:lnTo>
                    <a:pt x="3302328" y="560986"/>
                  </a:lnTo>
                  <a:cubicBezTo>
                    <a:pt x="3312304" y="575979"/>
                    <a:pt x="3304822" y="590972"/>
                    <a:pt x="3301081" y="605965"/>
                  </a:cubicBezTo>
                  <a:cubicBezTo>
                    <a:pt x="3297340" y="618459"/>
                    <a:pt x="3287364" y="613462"/>
                    <a:pt x="3282376" y="608464"/>
                  </a:cubicBezTo>
                  <a:cubicBezTo>
                    <a:pt x="3277388" y="603466"/>
                    <a:pt x="3289858" y="600968"/>
                    <a:pt x="3289858" y="593471"/>
                  </a:cubicBezTo>
                  <a:cubicBezTo>
                    <a:pt x="3243720" y="595970"/>
                    <a:pt x="3279882" y="569732"/>
                    <a:pt x="3277388" y="555989"/>
                  </a:cubicBezTo>
                  <a:cubicBezTo>
                    <a:pt x="3258683" y="555989"/>
                    <a:pt x="3242473" y="552240"/>
                    <a:pt x="3241226" y="528502"/>
                  </a:cubicBezTo>
                  <a:cubicBezTo>
                    <a:pt x="3231250" y="534749"/>
                    <a:pt x="3238732" y="548492"/>
                    <a:pt x="3233744" y="555989"/>
                  </a:cubicBezTo>
                  <a:cubicBezTo>
                    <a:pt x="3222521" y="552240"/>
                    <a:pt x="3211298" y="548492"/>
                    <a:pt x="3200075" y="544744"/>
                  </a:cubicBezTo>
                  <a:cubicBezTo>
                    <a:pt x="3237485" y="517257"/>
                    <a:pt x="3206310" y="481024"/>
                    <a:pt x="3212545" y="446040"/>
                  </a:cubicBezTo>
                  <a:cubicBezTo>
                    <a:pt x="3218780" y="459784"/>
                    <a:pt x="3230003" y="467280"/>
                    <a:pt x="3241226" y="473527"/>
                  </a:cubicBezTo>
                  <a:cubicBezTo>
                    <a:pt x="3246214" y="456036"/>
                    <a:pt x="3227509" y="443542"/>
                    <a:pt x="3230003" y="426050"/>
                  </a:cubicBezTo>
                  <a:cubicBezTo>
                    <a:pt x="3231250" y="423551"/>
                    <a:pt x="3232497" y="422302"/>
                    <a:pt x="3236238" y="424800"/>
                  </a:cubicBezTo>
                  <a:cubicBezTo>
                    <a:pt x="3234991" y="423551"/>
                    <a:pt x="3232497" y="422302"/>
                    <a:pt x="3231250" y="423551"/>
                  </a:cubicBezTo>
                  <a:cubicBezTo>
                    <a:pt x="3230003" y="424800"/>
                    <a:pt x="3228756" y="424800"/>
                    <a:pt x="3230003" y="426050"/>
                  </a:cubicBezTo>
                  <a:cubicBezTo>
                    <a:pt x="3215039" y="411057"/>
                    <a:pt x="3190099" y="411057"/>
                    <a:pt x="3182617" y="387318"/>
                  </a:cubicBezTo>
                  <a:cubicBezTo>
                    <a:pt x="3173888" y="398563"/>
                    <a:pt x="3180123" y="406059"/>
                    <a:pt x="3182617" y="413556"/>
                  </a:cubicBezTo>
                  <a:cubicBezTo>
                    <a:pt x="3186358" y="426050"/>
                    <a:pt x="3178876" y="433546"/>
                    <a:pt x="3168901" y="429798"/>
                  </a:cubicBezTo>
                  <a:cubicBezTo>
                    <a:pt x="3162666" y="427299"/>
                    <a:pt x="3151443" y="451038"/>
                    <a:pt x="3148949" y="426050"/>
                  </a:cubicBezTo>
                  <a:cubicBezTo>
                    <a:pt x="3148949" y="422302"/>
                    <a:pt x="3138973" y="424800"/>
                    <a:pt x="3132738" y="429798"/>
                  </a:cubicBezTo>
                  <a:cubicBezTo>
                    <a:pt x="3136479" y="436045"/>
                    <a:pt x="3145208" y="442292"/>
                    <a:pt x="3138973" y="451038"/>
                  </a:cubicBezTo>
                  <a:cubicBezTo>
                    <a:pt x="3127750" y="466031"/>
                    <a:pt x="3122762" y="486022"/>
                    <a:pt x="3107798" y="498516"/>
                  </a:cubicBezTo>
                  <a:cubicBezTo>
                    <a:pt x="3100316" y="504763"/>
                    <a:pt x="3104057" y="522255"/>
                    <a:pt x="3087847" y="517257"/>
                  </a:cubicBezTo>
                  <a:cubicBezTo>
                    <a:pt x="3075377" y="512259"/>
                    <a:pt x="3069142" y="503513"/>
                    <a:pt x="3072883" y="488520"/>
                  </a:cubicBezTo>
                  <a:cubicBezTo>
                    <a:pt x="3041708" y="491019"/>
                    <a:pt x="3046696" y="527252"/>
                    <a:pt x="3021756" y="532250"/>
                  </a:cubicBezTo>
                  <a:cubicBezTo>
                    <a:pt x="3032979" y="543495"/>
                    <a:pt x="3039214" y="532250"/>
                    <a:pt x="3049190" y="534749"/>
                  </a:cubicBezTo>
                  <a:cubicBezTo>
                    <a:pt x="3049190" y="548492"/>
                    <a:pt x="3021756" y="550991"/>
                    <a:pt x="3036720" y="570982"/>
                  </a:cubicBezTo>
                  <a:cubicBezTo>
                    <a:pt x="3001805" y="555989"/>
                    <a:pt x="3016768" y="521005"/>
                    <a:pt x="2999311" y="503513"/>
                  </a:cubicBezTo>
                  <a:cubicBezTo>
                    <a:pt x="2980606" y="492269"/>
                    <a:pt x="2968136" y="481024"/>
                    <a:pt x="2976865" y="457285"/>
                  </a:cubicBezTo>
                  <a:cubicBezTo>
                    <a:pt x="2994323" y="469779"/>
                    <a:pt x="3027991" y="449789"/>
                    <a:pt x="3032979" y="484772"/>
                  </a:cubicBezTo>
                  <a:cubicBezTo>
                    <a:pt x="3032979" y="486022"/>
                    <a:pt x="3032979" y="487271"/>
                    <a:pt x="3032979" y="488520"/>
                  </a:cubicBezTo>
                  <a:cubicBezTo>
                    <a:pt x="3035473" y="487271"/>
                    <a:pt x="3034226" y="483523"/>
                    <a:pt x="3035473" y="482273"/>
                  </a:cubicBezTo>
                  <a:cubicBezTo>
                    <a:pt x="3039214" y="478525"/>
                    <a:pt x="3042955" y="483523"/>
                    <a:pt x="3045449" y="479775"/>
                  </a:cubicBezTo>
                  <a:cubicBezTo>
                    <a:pt x="3042955" y="481024"/>
                    <a:pt x="3041708" y="478525"/>
                    <a:pt x="3040461" y="476026"/>
                  </a:cubicBezTo>
                  <a:cubicBezTo>
                    <a:pt x="3040461" y="462283"/>
                    <a:pt x="3046696" y="452287"/>
                    <a:pt x="3057919" y="446040"/>
                  </a:cubicBezTo>
                  <a:lnTo>
                    <a:pt x="3058789" y="444905"/>
                  </a:lnTo>
                  <a:lnTo>
                    <a:pt x="3059166" y="444791"/>
                  </a:lnTo>
                  <a:lnTo>
                    <a:pt x="3059248" y="444305"/>
                  </a:lnTo>
                  <a:lnTo>
                    <a:pt x="3064232" y="437802"/>
                  </a:lnTo>
                  <a:lnTo>
                    <a:pt x="3061733" y="429664"/>
                  </a:lnTo>
                  <a:lnTo>
                    <a:pt x="3061816" y="429173"/>
                  </a:lnTo>
                  <a:cubicBezTo>
                    <a:pt x="3059478" y="424176"/>
                    <a:pt x="3056048" y="419178"/>
                    <a:pt x="3057919" y="413556"/>
                  </a:cubicBezTo>
                  <a:cubicBezTo>
                    <a:pt x="3056516" y="417773"/>
                    <a:pt x="3058445" y="421814"/>
                    <a:pt x="3060549" y="425811"/>
                  </a:cubicBezTo>
                  <a:lnTo>
                    <a:pt x="3061733" y="429664"/>
                  </a:lnTo>
                  <a:lnTo>
                    <a:pt x="3059248" y="444305"/>
                  </a:lnTo>
                  <a:lnTo>
                    <a:pt x="3058789" y="444905"/>
                  </a:lnTo>
                  <a:lnTo>
                    <a:pt x="3045761" y="448852"/>
                  </a:lnTo>
                  <a:cubicBezTo>
                    <a:pt x="3041708" y="447602"/>
                    <a:pt x="3037967" y="444166"/>
                    <a:pt x="3034226" y="439793"/>
                  </a:cubicBezTo>
                  <a:cubicBezTo>
                    <a:pt x="3034226" y="437295"/>
                    <a:pt x="3031732" y="436045"/>
                    <a:pt x="3030485" y="438544"/>
                  </a:cubicBezTo>
                  <a:cubicBezTo>
                    <a:pt x="3029238" y="439793"/>
                    <a:pt x="3034226" y="442292"/>
                    <a:pt x="3032979" y="444791"/>
                  </a:cubicBezTo>
                  <a:cubicBezTo>
                    <a:pt x="3029238" y="459784"/>
                    <a:pt x="3021756" y="467280"/>
                    <a:pt x="3008040" y="454786"/>
                  </a:cubicBezTo>
                  <a:cubicBezTo>
                    <a:pt x="2995570" y="442292"/>
                    <a:pt x="2986841" y="452287"/>
                    <a:pt x="2976865" y="457285"/>
                  </a:cubicBezTo>
                  <a:cubicBezTo>
                    <a:pt x="2969383" y="437295"/>
                    <a:pt x="2960654" y="418553"/>
                    <a:pt x="2995570" y="413556"/>
                  </a:cubicBezTo>
                  <a:cubicBezTo>
                    <a:pt x="3024250" y="408558"/>
                    <a:pt x="3025497" y="402311"/>
                    <a:pt x="3023003" y="349836"/>
                  </a:cubicBezTo>
                  <a:cubicBezTo>
                    <a:pt x="3011780" y="362330"/>
                    <a:pt x="3014274" y="381071"/>
                    <a:pt x="3000558" y="391066"/>
                  </a:cubicBezTo>
                  <a:cubicBezTo>
                    <a:pt x="2993076" y="408558"/>
                    <a:pt x="2971877" y="408558"/>
                    <a:pt x="2964395" y="403560"/>
                  </a:cubicBezTo>
                  <a:cubicBezTo>
                    <a:pt x="2935714" y="378572"/>
                    <a:pt x="2923245" y="416055"/>
                    <a:pt x="2902046" y="416055"/>
                  </a:cubicBezTo>
                  <a:cubicBezTo>
                    <a:pt x="2897058" y="416055"/>
                    <a:pt x="2897058" y="422302"/>
                    <a:pt x="2899552" y="428549"/>
                  </a:cubicBezTo>
                  <a:cubicBezTo>
                    <a:pt x="2908281" y="443542"/>
                    <a:pt x="2908281" y="443542"/>
                    <a:pt x="2888329" y="444791"/>
                  </a:cubicBezTo>
                  <a:cubicBezTo>
                    <a:pt x="2882094" y="461033"/>
                    <a:pt x="2885835" y="474777"/>
                    <a:pt x="2897058" y="487271"/>
                  </a:cubicBezTo>
                  <a:cubicBezTo>
                    <a:pt x="2888329" y="494768"/>
                    <a:pt x="2882094" y="486022"/>
                    <a:pt x="2877106" y="482273"/>
                  </a:cubicBezTo>
                  <a:cubicBezTo>
                    <a:pt x="2868377" y="476026"/>
                    <a:pt x="2859648" y="473527"/>
                    <a:pt x="2852166" y="481024"/>
                  </a:cubicBezTo>
                  <a:cubicBezTo>
                    <a:pt x="2839697" y="496017"/>
                    <a:pt x="2857154" y="494768"/>
                    <a:pt x="2862142" y="499765"/>
                  </a:cubicBezTo>
                  <a:cubicBezTo>
                    <a:pt x="2870871" y="507262"/>
                    <a:pt x="2868377" y="511010"/>
                    <a:pt x="2858401" y="509760"/>
                  </a:cubicBezTo>
                  <a:cubicBezTo>
                    <a:pt x="2853413" y="509760"/>
                    <a:pt x="2848426" y="512259"/>
                    <a:pt x="2850920" y="514758"/>
                  </a:cubicBezTo>
                  <a:cubicBezTo>
                    <a:pt x="2875859" y="537248"/>
                    <a:pt x="2848426" y="542245"/>
                    <a:pt x="2839697" y="554739"/>
                  </a:cubicBezTo>
                  <a:cubicBezTo>
                    <a:pt x="2835956" y="562236"/>
                    <a:pt x="2837203" y="568483"/>
                    <a:pt x="2825980" y="559737"/>
                  </a:cubicBezTo>
                  <a:cubicBezTo>
                    <a:pt x="2817251" y="554739"/>
                    <a:pt x="2817251" y="548492"/>
                    <a:pt x="2820992" y="540996"/>
                  </a:cubicBezTo>
                  <a:cubicBezTo>
                    <a:pt x="2835956" y="514758"/>
                    <a:pt x="2835956" y="513509"/>
                    <a:pt x="2829721" y="484772"/>
                  </a:cubicBezTo>
                  <a:cubicBezTo>
                    <a:pt x="2828474" y="483523"/>
                    <a:pt x="2828474" y="481024"/>
                    <a:pt x="2828474" y="479775"/>
                  </a:cubicBezTo>
                  <a:cubicBezTo>
                    <a:pt x="2827227" y="477276"/>
                    <a:pt x="2827227" y="474777"/>
                    <a:pt x="2827227" y="472278"/>
                  </a:cubicBezTo>
                  <a:cubicBezTo>
                    <a:pt x="2827227" y="473527"/>
                    <a:pt x="2823486" y="471029"/>
                    <a:pt x="2823486" y="471029"/>
                  </a:cubicBezTo>
                  <a:lnTo>
                    <a:pt x="2820992" y="473527"/>
                  </a:lnTo>
                  <a:cubicBezTo>
                    <a:pt x="2820992" y="476026"/>
                    <a:pt x="2820992" y="478525"/>
                    <a:pt x="2820992" y="481024"/>
                  </a:cubicBezTo>
                  <a:lnTo>
                    <a:pt x="2820992" y="484772"/>
                  </a:lnTo>
                  <a:cubicBezTo>
                    <a:pt x="2811016" y="497266"/>
                    <a:pt x="2830968" y="509760"/>
                    <a:pt x="2819745" y="524753"/>
                  </a:cubicBezTo>
                  <a:cubicBezTo>
                    <a:pt x="2803534" y="517257"/>
                    <a:pt x="2783582" y="519756"/>
                    <a:pt x="2766124" y="501015"/>
                  </a:cubicBezTo>
                  <a:cubicBezTo>
                    <a:pt x="2772359" y="524753"/>
                    <a:pt x="2768618" y="539746"/>
                    <a:pt x="2754902" y="554739"/>
                  </a:cubicBezTo>
                  <a:cubicBezTo>
                    <a:pt x="2751161" y="560986"/>
                    <a:pt x="2748667" y="568483"/>
                    <a:pt x="2741185" y="565984"/>
                  </a:cubicBezTo>
                  <a:cubicBezTo>
                    <a:pt x="2727468" y="562236"/>
                    <a:pt x="2728715" y="553490"/>
                    <a:pt x="2732456" y="543495"/>
                  </a:cubicBezTo>
                  <a:cubicBezTo>
                    <a:pt x="2734950" y="540996"/>
                    <a:pt x="2738691" y="538497"/>
                    <a:pt x="2743679" y="539746"/>
                  </a:cubicBezTo>
                  <a:cubicBezTo>
                    <a:pt x="2744926" y="538497"/>
                    <a:pt x="2744926" y="537248"/>
                    <a:pt x="2744926" y="537248"/>
                  </a:cubicBezTo>
                  <a:cubicBezTo>
                    <a:pt x="2742432" y="537248"/>
                    <a:pt x="2742432" y="538497"/>
                    <a:pt x="2742432" y="538497"/>
                  </a:cubicBezTo>
                  <a:cubicBezTo>
                    <a:pt x="2737444" y="538497"/>
                    <a:pt x="2734950" y="540996"/>
                    <a:pt x="2732456" y="543495"/>
                  </a:cubicBezTo>
                  <a:cubicBezTo>
                    <a:pt x="2718739" y="539746"/>
                    <a:pt x="2708763" y="529751"/>
                    <a:pt x="2692552" y="532250"/>
                  </a:cubicBezTo>
                  <a:cubicBezTo>
                    <a:pt x="2670107" y="537248"/>
                    <a:pt x="2677589" y="522255"/>
                    <a:pt x="2680083" y="511010"/>
                  </a:cubicBezTo>
                  <a:cubicBezTo>
                    <a:pt x="2682577" y="508511"/>
                    <a:pt x="2686318" y="508511"/>
                    <a:pt x="2688812" y="508511"/>
                  </a:cubicBezTo>
                  <a:cubicBezTo>
                    <a:pt x="2692552" y="508511"/>
                    <a:pt x="2695046" y="508511"/>
                    <a:pt x="2697540" y="508511"/>
                  </a:cubicBezTo>
                  <a:cubicBezTo>
                    <a:pt x="2700034" y="507262"/>
                    <a:pt x="2702528" y="504763"/>
                    <a:pt x="2705022" y="503513"/>
                  </a:cubicBezTo>
                  <a:cubicBezTo>
                    <a:pt x="2711257" y="493518"/>
                    <a:pt x="2721233" y="486022"/>
                    <a:pt x="2726221" y="476026"/>
                  </a:cubicBezTo>
                  <a:cubicBezTo>
                    <a:pt x="2728715" y="472278"/>
                    <a:pt x="2731209" y="469779"/>
                    <a:pt x="2733703" y="468530"/>
                  </a:cubicBezTo>
                  <a:cubicBezTo>
                    <a:pt x="2744926" y="461033"/>
                    <a:pt x="2752408" y="449789"/>
                    <a:pt x="2744926" y="438544"/>
                  </a:cubicBezTo>
                  <a:cubicBezTo>
                    <a:pt x="2727468" y="413556"/>
                    <a:pt x="2736197" y="394815"/>
                    <a:pt x="2757396" y="374824"/>
                  </a:cubicBezTo>
                  <a:cubicBezTo>
                    <a:pt x="2711257" y="383570"/>
                    <a:pt x="2688812" y="353584"/>
                    <a:pt x="2665119" y="328596"/>
                  </a:cubicBezTo>
                  <a:cubicBezTo>
                    <a:pt x="2670107" y="316102"/>
                    <a:pt x="2680083" y="304857"/>
                    <a:pt x="2677589" y="288614"/>
                  </a:cubicBezTo>
                  <a:cubicBezTo>
                    <a:pt x="2676342" y="278619"/>
                    <a:pt x="2686318" y="284866"/>
                    <a:pt x="2692552" y="284866"/>
                  </a:cubicBezTo>
                  <a:cubicBezTo>
                    <a:pt x="2688812" y="276120"/>
                    <a:pt x="2695046" y="268624"/>
                    <a:pt x="2697540" y="261127"/>
                  </a:cubicBezTo>
                  <a:cubicBezTo>
                    <a:pt x="2685070" y="263626"/>
                    <a:pt x="2696293" y="239887"/>
                    <a:pt x="2677589" y="246134"/>
                  </a:cubicBezTo>
                  <a:cubicBezTo>
                    <a:pt x="2666366" y="248633"/>
                    <a:pt x="2657637" y="233640"/>
                    <a:pt x="2647661" y="221146"/>
                  </a:cubicBezTo>
                  <a:cubicBezTo>
                    <a:pt x="2661378" y="222396"/>
                    <a:pt x="2675095" y="222396"/>
                    <a:pt x="2687564" y="223645"/>
                  </a:cubicBezTo>
                  <a:cubicBezTo>
                    <a:pt x="2696293" y="226144"/>
                    <a:pt x="2702528" y="228643"/>
                    <a:pt x="2707516" y="217398"/>
                  </a:cubicBezTo>
                  <a:cubicBezTo>
                    <a:pt x="2716245" y="196158"/>
                    <a:pt x="2727468" y="173669"/>
                    <a:pt x="2737444" y="149930"/>
                  </a:cubicBezTo>
                  <a:cubicBezTo>
                    <a:pt x="2741185" y="142433"/>
                    <a:pt x="2751161" y="136186"/>
                    <a:pt x="2752408" y="126191"/>
                  </a:cubicBezTo>
                  <a:cubicBezTo>
                    <a:pt x="2734950" y="112447"/>
                    <a:pt x="2749914" y="106200"/>
                    <a:pt x="2759890" y="103701"/>
                  </a:cubicBezTo>
                  <a:cubicBezTo>
                    <a:pt x="2778594" y="97454"/>
                    <a:pt x="2796052" y="91207"/>
                    <a:pt x="2813510" y="79963"/>
                  </a:cubicBezTo>
                  <a:cubicBezTo>
                    <a:pt x="2819745" y="104951"/>
                    <a:pt x="2824733" y="124941"/>
                    <a:pt x="2806028" y="146181"/>
                  </a:cubicBezTo>
                  <a:cubicBezTo>
                    <a:pt x="2797299" y="157426"/>
                    <a:pt x="2797299" y="186163"/>
                    <a:pt x="2806028" y="184913"/>
                  </a:cubicBezTo>
                  <a:cubicBezTo>
                    <a:pt x="2824733" y="183664"/>
                    <a:pt x="2837203" y="218647"/>
                    <a:pt x="2858401" y="196158"/>
                  </a:cubicBezTo>
                  <a:cubicBezTo>
                    <a:pt x="2860895" y="191160"/>
                    <a:pt x="2867130" y="183664"/>
                    <a:pt x="2865883" y="182414"/>
                  </a:cubicBezTo>
                  <a:cubicBezTo>
                    <a:pt x="2849672" y="161174"/>
                    <a:pt x="2865883" y="148680"/>
                    <a:pt x="2875859" y="131188"/>
                  </a:cubicBezTo>
                  <a:cubicBezTo>
                    <a:pt x="2882094" y="118694"/>
                    <a:pt x="2872118" y="94956"/>
                    <a:pt x="2902046" y="106200"/>
                  </a:cubicBezTo>
                  <a:cubicBezTo>
                    <a:pt x="2913269" y="111198"/>
                    <a:pt x="2917010" y="97454"/>
                    <a:pt x="2924492" y="88708"/>
                  </a:cubicBezTo>
                  <a:cubicBezTo>
                    <a:pt x="2930726" y="78713"/>
                    <a:pt x="2928232" y="84960"/>
                    <a:pt x="2940702" y="94956"/>
                  </a:cubicBezTo>
                  <a:cubicBezTo>
                    <a:pt x="2963148" y="112447"/>
                    <a:pt x="2968136" y="151179"/>
                    <a:pt x="3008040" y="152429"/>
                  </a:cubicBezTo>
                  <a:cubicBezTo>
                    <a:pt x="3018015" y="152429"/>
                    <a:pt x="3034226" y="156177"/>
                    <a:pt x="3039214" y="173669"/>
                  </a:cubicBezTo>
                  <a:cubicBezTo>
                    <a:pt x="3045449" y="194909"/>
                    <a:pt x="3065401" y="191160"/>
                    <a:pt x="3081612" y="192410"/>
                  </a:cubicBezTo>
                  <a:cubicBezTo>
                    <a:pt x="3087847" y="193659"/>
                    <a:pt x="3091588" y="189911"/>
                    <a:pt x="3090340" y="183664"/>
                  </a:cubicBezTo>
                  <a:cubicBezTo>
                    <a:pt x="3089094" y="176167"/>
                    <a:pt x="3070389" y="169920"/>
                    <a:pt x="3086600" y="162424"/>
                  </a:cubicBezTo>
                  <a:cubicBezTo>
                    <a:pt x="3096575" y="156177"/>
                    <a:pt x="3104057" y="169920"/>
                    <a:pt x="3109045" y="177417"/>
                  </a:cubicBezTo>
                  <a:cubicBezTo>
                    <a:pt x="3119021" y="177417"/>
                    <a:pt x="3125256" y="178666"/>
                    <a:pt x="3117774" y="189911"/>
                  </a:cubicBezTo>
                  <a:cubicBezTo>
                    <a:pt x="3111539" y="198657"/>
                    <a:pt x="3104057" y="204904"/>
                    <a:pt x="3121515" y="211151"/>
                  </a:cubicBezTo>
                  <a:cubicBezTo>
                    <a:pt x="3130244" y="214899"/>
                    <a:pt x="3135232" y="233640"/>
                    <a:pt x="3148949" y="217398"/>
                  </a:cubicBezTo>
                  <a:cubicBezTo>
                    <a:pt x="3130244" y="207403"/>
                    <a:pt x="3182617" y="192410"/>
                    <a:pt x="3145208" y="183664"/>
                  </a:cubicBezTo>
                  <a:cubicBezTo>
                    <a:pt x="3131491" y="179916"/>
                    <a:pt x="3135232" y="148680"/>
                    <a:pt x="3107798" y="156177"/>
                  </a:cubicBezTo>
                  <a:cubicBezTo>
                    <a:pt x="3099069" y="157426"/>
                    <a:pt x="3099069" y="138685"/>
                    <a:pt x="3101563" y="132438"/>
                  </a:cubicBezTo>
                  <a:cubicBezTo>
                    <a:pt x="3109045" y="118694"/>
                    <a:pt x="3109045" y="132438"/>
                    <a:pt x="3114033" y="137436"/>
                  </a:cubicBezTo>
                  <a:cubicBezTo>
                    <a:pt x="3121515" y="143683"/>
                    <a:pt x="3119021" y="132438"/>
                    <a:pt x="3122762" y="129939"/>
                  </a:cubicBezTo>
                  <a:cubicBezTo>
                    <a:pt x="3128997" y="122443"/>
                    <a:pt x="3114033" y="116196"/>
                    <a:pt x="3122762" y="108699"/>
                  </a:cubicBezTo>
                  <a:cubicBezTo>
                    <a:pt x="3138973" y="113697"/>
                    <a:pt x="3132738" y="138685"/>
                    <a:pt x="3152690" y="139934"/>
                  </a:cubicBezTo>
                  <a:cubicBezTo>
                    <a:pt x="3155184" y="133687"/>
                    <a:pt x="3157678" y="124941"/>
                    <a:pt x="3165160" y="128690"/>
                  </a:cubicBezTo>
                  <a:cubicBezTo>
                    <a:pt x="3171395" y="131188"/>
                    <a:pt x="3178876" y="142433"/>
                    <a:pt x="3173888" y="148680"/>
                  </a:cubicBezTo>
                  <a:cubicBezTo>
                    <a:pt x="3148949" y="176167"/>
                    <a:pt x="3182617" y="189911"/>
                    <a:pt x="3191346" y="206153"/>
                  </a:cubicBezTo>
                  <a:cubicBezTo>
                    <a:pt x="3196334" y="217398"/>
                    <a:pt x="3212545" y="218647"/>
                    <a:pt x="3220027" y="201156"/>
                  </a:cubicBezTo>
                  <a:cubicBezTo>
                    <a:pt x="3225015" y="188661"/>
                    <a:pt x="3236238" y="177417"/>
                    <a:pt x="3236238" y="161174"/>
                  </a:cubicBezTo>
                  <a:cubicBezTo>
                    <a:pt x="3234991" y="154927"/>
                    <a:pt x="3236238" y="146181"/>
                    <a:pt x="3244967" y="147431"/>
                  </a:cubicBezTo>
                  <a:cubicBezTo>
                    <a:pt x="3254942" y="148680"/>
                    <a:pt x="3254942" y="156177"/>
                    <a:pt x="3253696" y="164923"/>
                  </a:cubicBezTo>
                  <a:cubicBezTo>
                    <a:pt x="3249955" y="184913"/>
                    <a:pt x="3244967" y="204904"/>
                    <a:pt x="3261177" y="221146"/>
                  </a:cubicBezTo>
                  <a:cubicBezTo>
                    <a:pt x="3294846" y="208652"/>
                    <a:pt x="3283623" y="181165"/>
                    <a:pt x="3282376" y="156177"/>
                  </a:cubicBezTo>
                  <a:cubicBezTo>
                    <a:pt x="3262424" y="134937"/>
                    <a:pt x="3292352" y="132438"/>
                    <a:pt x="3296093" y="117445"/>
                  </a:cubicBezTo>
                  <a:cubicBezTo>
                    <a:pt x="3282376" y="106200"/>
                    <a:pt x="3261177" y="99953"/>
                    <a:pt x="3262424" y="74965"/>
                  </a:cubicBezTo>
                  <a:cubicBezTo>
                    <a:pt x="3277388" y="73716"/>
                    <a:pt x="3272400" y="91207"/>
                    <a:pt x="3282376" y="91207"/>
                  </a:cubicBezTo>
                  <a:cubicBezTo>
                    <a:pt x="3289858" y="83711"/>
                    <a:pt x="3294846" y="76214"/>
                    <a:pt x="3293599" y="64970"/>
                  </a:cubicBezTo>
                  <a:cubicBezTo>
                    <a:pt x="3292352" y="59972"/>
                    <a:pt x="3296093" y="52476"/>
                    <a:pt x="3304822" y="54974"/>
                  </a:cubicBezTo>
                  <a:cubicBezTo>
                    <a:pt x="3321033" y="58723"/>
                    <a:pt x="3308563" y="63720"/>
                    <a:pt x="3307316" y="69967"/>
                  </a:cubicBezTo>
                  <a:cubicBezTo>
                    <a:pt x="3302328" y="89958"/>
                    <a:pt x="3308563" y="79963"/>
                    <a:pt x="3318539" y="74965"/>
                  </a:cubicBezTo>
                  <a:cubicBezTo>
                    <a:pt x="3328515" y="69967"/>
                    <a:pt x="3321033" y="83711"/>
                    <a:pt x="3323527" y="88708"/>
                  </a:cubicBezTo>
                  <a:cubicBezTo>
                    <a:pt x="3331009" y="97454"/>
                    <a:pt x="3337243" y="106200"/>
                    <a:pt x="3347219" y="91207"/>
                  </a:cubicBezTo>
                  <a:cubicBezTo>
                    <a:pt x="3350960" y="77464"/>
                    <a:pt x="3359689" y="69967"/>
                    <a:pt x="3374653" y="71217"/>
                  </a:cubicBezTo>
                  <a:cubicBezTo>
                    <a:pt x="3377147" y="73716"/>
                    <a:pt x="3380888" y="74965"/>
                    <a:pt x="3379641" y="78713"/>
                  </a:cubicBezTo>
                  <a:cubicBezTo>
                    <a:pt x="3380888" y="73716"/>
                    <a:pt x="3375900" y="73716"/>
                    <a:pt x="3374653" y="69967"/>
                  </a:cubicBezTo>
                  <a:cubicBezTo>
                    <a:pt x="3374653" y="59972"/>
                    <a:pt x="3377147" y="52476"/>
                    <a:pt x="3389617" y="53725"/>
                  </a:cubicBezTo>
                  <a:cubicBezTo>
                    <a:pt x="3403334" y="54974"/>
                    <a:pt x="3403334" y="41231"/>
                    <a:pt x="3412063" y="36233"/>
                  </a:cubicBezTo>
                  <a:cubicBezTo>
                    <a:pt x="3414557" y="37483"/>
                    <a:pt x="3415804" y="38732"/>
                    <a:pt x="3418297" y="38732"/>
                  </a:cubicBezTo>
                  <a:cubicBezTo>
                    <a:pt x="3419544" y="38732"/>
                    <a:pt x="3419544" y="36233"/>
                    <a:pt x="3419544" y="33734"/>
                  </a:cubicBezTo>
                  <a:cubicBezTo>
                    <a:pt x="3419544" y="32485"/>
                    <a:pt x="3418297" y="28737"/>
                    <a:pt x="3418297" y="26238"/>
                  </a:cubicBezTo>
                  <a:cubicBezTo>
                    <a:pt x="3412063" y="27487"/>
                    <a:pt x="3405828" y="27487"/>
                    <a:pt x="3402087" y="19991"/>
                  </a:cubicBezTo>
                  <a:cubicBezTo>
                    <a:pt x="3402087" y="16243"/>
                    <a:pt x="3404581" y="13744"/>
                    <a:pt x="3408322" y="12494"/>
                  </a:cubicBezTo>
                  <a:cubicBezTo>
                    <a:pt x="3418297" y="4998"/>
                    <a:pt x="3428273" y="0"/>
                    <a:pt x="3439496" y="0"/>
                  </a:cubicBezTo>
                  <a:close/>
                </a:path>
              </a:pathLst>
            </a:custGeom>
            <a:solidFill>
              <a:srgbClr val="20A1A5">
                <a:alpha val="69800"/>
              </a:srgbClr>
            </a:solidFill>
            <a:ln>
              <a:noFill/>
            </a:ln>
          </p:spPr>
          <p:txBody>
            <a:bodyPr anchorCtr="0" anchor="ctr" bIns="22850" lIns="45725" spcFirstLastPara="1" rIns="45725" wrap="square" tIns="2285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747993"/>
                </a:solidFill>
                <a:latin typeface="Jost Light"/>
                <a:ea typeface="Jost Light"/>
                <a:cs typeface="Jost Light"/>
                <a:sym typeface="Jost Light"/>
              </a:endParaRPr>
            </a:p>
          </p:txBody>
        </p:sp>
      </p:grpSp>
      <p:grpSp>
        <p:nvGrpSpPr>
          <p:cNvPr id="711" name="Google Shape;711;g311d5cb9a0a_0_438"/>
          <p:cNvGrpSpPr/>
          <p:nvPr/>
        </p:nvGrpSpPr>
        <p:grpSpPr>
          <a:xfrm>
            <a:off x="541141" y="563273"/>
            <a:ext cx="2383971" cy="2496513"/>
            <a:chOff x="7877273" y="4017485"/>
            <a:chExt cx="4766990" cy="4994025"/>
          </a:xfrm>
        </p:grpSpPr>
        <p:sp>
          <p:nvSpPr>
            <p:cNvPr id="712" name="Google Shape;712;g311d5cb9a0a_0_438"/>
            <p:cNvSpPr/>
            <p:nvPr/>
          </p:nvSpPr>
          <p:spPr>
            <a:xfrm>
              <a:off x="7975660" y="4017485"/>
              <a:ext cx="4668602" cy="4763815"/>
            </a:xfrm>
            <a:custGeom>
              <a:rect b="b" l="l" r="r" t="t"/>
              <a:pathLst>
                <a:path extrusionOk="0" h="3824" w="3748">
                  <a:moveTo>
                    <a:pt x="195" y="3106"/>
                  </a:moveTo>
                  <a:lnTo>
                    <a:pt x="197" y="3106"/>
                  </a:lnTo>
                  <a:lnTo>
                    <a:pt x="197" y="3105"/>
                  </a:lnTo>
                  <a:lnTo>
                    <a:pt x="195" y="3106"/>
                  </a:lnTo>
                  <a:close/>
                  <a:moveTo>
                    <a:pt x="480" y="3307"/>
                  </a:moveTo>
                  <a:lnTo>
                    <a:pt x="478" y="3306"/>
                  </a:lnTo>
                  <a:lnTo>
                    <a:pt x="479" y="3308"/>
                  </a:lnTo>
                  <a:lnTo>
                    <a:pt x="480" y="3307"/>
                  </a:lnTo>
                  <a:close/>
                  <a:moveTo>
                    <a:pt x="1525" y="381"/>
                  </a:moveTo>
                  <a:lnTo>
                    <a:pt x="1525" y="381"/>
                  </a:lnTo>
                  <a:cubicBezTo>
                    <a:pt x="1524" y="381"/>
                    <a:pt x="1524" y="381"/>
                    <a:pt x="1523" y="381"/>
                  </a:cubicBezTo>
                  <a:lnTo>
                    <a:pt x="1523" y="381"/>
                  </a:lnTo>
                  <a:cubicBezTo>
                    <a:pt x="1522" y="381"/>
                    <a:pt x="1522" y="382"/>
                    <a:pt x="1522" y="382"/>
                  </a:cubicBezTo>
                  <a:lnTo>
                    <a:pt x="1522" y="382"/>
                  </a:lnTo>
                  <a:cubicBezTo>
                    <a:pt x="1523" y="382"/>
                    <a:pt x="1524" y="383"/>
                    <a:pt x="1525" y="383"/>
                  </a:cubicBezTo>
                  <a:lnTo>
                    <a:pt x="1525" y="383"/>
                  </a:lnTo>
                  <a:cubicBezTo>
                    <a:pt x="1525" y="383"/>
                    <a:pt x="1525" y="382"/>
                    <a:pt x="1525" y="381"/>
                  </a:cubicBezTo>
                  <a:lnTo>
                    <a:pt x="1940" y="125"/>
                  </a:lnTo>
                  <a:lnTo>
                    <a:pt x="1938" y="124"/>
                  </a:lnTo>
                  <a:lnTo>
                    <a:pt x="1938" y="125"/>
                  </a:lnTo>
                  <a:lnTo>
                    <a:pt x="1525" y="381"/>
                  </a:lnTo>
                  <a:close/>
                  <a:moveTo>
                    <a:pt x="2019" y="130"/>
                  </a:moveTo>
                  <a:lnTo>
                    <a:pt x="2021" y="130"/>
                  </a:lnTo>
                  <a:lnTo>
                    <a:pt x="2020" y="129"/>
                  </a:lnTo>
                  <a:lnTo>
                    <a:pt x="2019" y="130"/>
                  </a:lnTo>
                  <a:close/>
                  <a:moveTo>
                    <a:pt x="2077" y="88"/>
                  </a:moveTo>
                  <a:lnTo>
                    <a:pt x="2075" y="86"/>
                  </a:lnTo>
                  <a:lnTo>
                    <a:pt x="2075" y="89"/>
                  </a:lnTo>
                  <a:lnTo>
                    <a:pt x="2077" y="88"/>
                  </a:lnTo>
                  <a:close/>
                  <a:moveTo>
                    <a:pt x="2560" y="198"/>
                  </a:moveTo>
                  <a:lnTo>
                    <a:pt x="2561" y="197"/>
                  </a:lnTo>
                  <a:lnTo>
                    <a:pt x="2560" y="196"/>
                  </a:lnTo>
                  <a:lnTo>
                    <a:pt x="2560" y="198"/>
                  </a:lnTo>
                  <a:close/>
                  <a:moveTo>
                    <a:pt x="3362" y="746"/>
                  </a:moveTo>
                  <a:cubicBezTo>
                    <a:pt x="3362" y="746"/>
                    <a:pt x="3361" y="744"/>
                    <a:pt x="3362" y="746"/>
                  </a:cubicBezTo>
                  <a:close/>
                  <a:moveTo>
                    <a:pt x="60" y="2128"/>
                  </a:moveTo>
                  <a:lnTo>
                    <a:pt x="61" y="2128"/>
                  </a:lnTo>
                  <a:lnTo>
                    <a:pt x="60" y="2126"/>
                  </a:lnTo>
                  <a:lnTo>
                    <a:pt x="60" y="2128"/>
                  </a:lnTo>
                  <a:close/>
                  <a:moveTo>
                    <a:pt x="188" y="3087"/>
                  </a:moveTo>
                  <a:lnTo>
                    <a:pt x="188" y="3087"/>
                  </a:lnTo>
                  <a:cubicBezTo>
                    <a:pt x="188" y="3089"/>
                    <a:pt x="188" y="3091"/>
                    <a:pt x="188" y="3092"/>
                  </a:cubicBezTo>
                  <a:lnTo>
                    <a:pt x="188" y="3092"/>
                  </a:lnTo>
                  <a:cubicBezTo>
                    <a:pt x="188" y="3091"/>
                    <a:pt x="188" y="3089"/>
                    <a:pt x="188" y="3087"/>
                  </a:cubicBezTo>
                  <a:close/>
                  <a:moveTo>
                    <a:pt x="91" y="1763"/>
                  </a:moveTo>
                  <a:lnTo>
                    <a:pt x="92" y="1765"/>
                  </a:lnTo>
                  <a:lnTo>
                    <a:pt x="92" y="1763"/>
                  </a:lnTo>
                  <a:lnTo>
                    <a:pt x="91" y="1763"/>
                  </a:lnTo>
                  <a:close/>
                  <a:moveTo>
                    <a:pt x="108" y="1731"/>
                  </a:moveTo>
                  <a:cubicBezTo>
                    <a:pt x="108" y="1731"/>
                    <a:pt x="107" y="1730"/>
                    <a:pt x="108" y="1731"/>
                  </a:cubicBezTo>
                  <a:close/>
                  <a:moveTo>
                    <a:pt x="126" y="1791"/>
                  </a:moveTo>
                  <a:lnTo>
                    <a:pt x="127" y="1793"/>
                  </a:lnTo>
                  <a:lnTo>
                    <a:pt x="127" y="1791"/>
                  </a:lnTo>
                  <a:lnTo>
                    <a:pt x="126" y="1791"/>
                  </a:lnTo>
                  <a:close/>
                  <a:moveTo>
                    <a:pt x="247" y="1472"/>
                  </a:moveTo>
                  <a:lnTo>
                    <a:pt x="247" y="1472"/>
                  </a:lnTo>
                  <a:cubicBezTo>
                    <a:pt x="248" y="1472"/>
                    <a:pt x="250" y="1472"/>
                    <a:pt x="251" y="1472"/>
                  </a:cubicBezTo>
                  <a:lnTo>
                    <a:pt x="251" y="1472"/>
                  </a:lnTo>
                  <a:cubicBezTo>
                    <a:pt x="250" y="1472"/>
                    <a:pt x="248" y="1472"/>
                    <a:pt x="247" y="1472"/>
                  </a:cubicBezTo>
                  <a:close/>
                  <a:moveTo>
                    <a:pt x="3560" y="1571"/>
                  </a:moveTo>
                  <a:lnTo>
                    <a:pt x="3559" y="1569"/>
                  </a:lnTo>
                  <a:lnTo>
                    <a:pt x="3558" y="1571"/>
                  </a:lnTo>
                  <a:lnTo>
                    <a:pt x="3560" y="1571"/>
                  </a:lnTo>
                  <a:close/>
                  <a:moveTo>
                    <a:pt x="592" y="3242"/>
                  </a:moveTo>
                  <a:lnTo>
                    <a:pt x="592" y="3242"/>
                  </a:lnTo>
                  <a:cubicBezTo>
                    <a:pt x="592" y="3243"/>
                    <a:pt x="591" y="3245"/>
                    <a:pt x="591" y="3247"/>
                  </a:cubicBezTo>
                  <a:lnTo>
                    <a:pt x="591" y="3247"/>
                  </a:lnTo>
                  <a:cubicBezTo>
                    <a:pt x="591" y="3247"/>
                    <a:pt x="592" y="3247"/>
                    <a:pt x="593" y="3248"/>
                  </a:cubicBezTo>
                  <a:lnTo>
                    <a:pt x="593" y="3248"/>
                  </a:lnTo>
                  <a:cubicBezTo>
                    <a:pt x="592" y="3246"/>
                    <a:pt x="592" y="3244"/>
                    <a:pt x="592" y="3242"/>
                  </a:cubicBezTo>
                  <a:lnTo>
                    <a:pt x="3447" y="619"/>
                  </a:lnTo>
                  <a:lnTo>
                    <a:pt x="3447" y="619"/>
                  </a:lnTo>
                  <a:cubicBezTo>
                    <a:pt x="3447" y="618"/>
                    <a:pt x="3447" y="617"/>
                    <a:pt x="3447" y="616"/>
                  </a:cubicBezTo>
                  <a:lnTo>
                    <a:pt x="3447" y="616"/>
                  </a:lnTo>
                  <a:cubicBezTo>
                    <a:pt x="3446" y="617"/>
                    <a:pt x="3445" y="618"/>
                    <a:pt x="3444" y="618"/>
                  </a:cubicBezTo>
                  <a:lnTo>
                    <a:pt x="3444" y="618"/>
                  </a:lnTo>
                  <a:cubicBezTo>
                    <a:pt x="3445" y="618"/>
                    <a:pt x="3446" y="619"/>
                    <a:pt x="3447" y="619"/>
                  </a:cubicBezTo>
                  <a:lnTo>
                    <a:pt x="592" y="3242"/>
                  </a:lnTo>
                  <a:close/>
                  <a:moveTo>
                    <a:pt x="806" y="3371"/>
                  </a:moveTo>
                  <a:lnTo>
                    <a:pt x="806" y="3371"/>
                  </a:lnTo>
                  <a:cubicBezTo>
                    <a:pt x="806" y="3371"/>
                    <a:pt x="806" y="3372"/>
                    <a:pt x="806" y="3373"/>
                  </a:cubicBezTo>
                  <a:lnTo>
                    <a:pt x="806" y="3373"/>
                  </a:lnTo>
                  <a:cubicBezTo>
                    <a:pt x="806" y="3373"/>
                    <a:pt x="807" y="3373"/>
                    <a:pt x="808" y="3374"/>
                  </a:cubicBezTo>
                  <a:lnTo>
                    <a:pt x="808" y="3374"/>
                  </a:lnTo>
                  <a:cubicBezTo>
                    <a:pt x="808" y="3373"/>
                    <a:pt x="808" y="3372"/>
                    <a:pt x="808" y="3371"/>
                  </a:cubicBezTo>
                  <a:lnTo>
                    <a:pt x="808" y="3371"/>
                  </a:lnTo>
                  <a:cubicBezTo>
                    <a:pt x="808" y="3371"/>
                    <a:pt x="807" y="3371"/>
                    <a:pt x="806" y="3371"/>
                  </a:cubicBezTo>
                  <a:close/>
                  <a:moveTo>
                    <a:pt x="1312" y="3722"/>
                  </a:moveTo>
                  <a:lnTo>
                    <a:pt x="1312" y="3722"/>
                  </a:lnTo>
                  <a:cubicBezTo>
                    <a:pt x="1312" y="3723"/>
                    <a:pt x="1312" y="3724"/>
                    <a:pt x="1312" y="3725"/>
                  </a:cubicBezTo>
                  <a:lnTo>
                    <a:pt x="1312" y="3725"/>
                  </a:lnTo>
                  <a:cubicBezTo>
                    <a:pt x="1312" y="3724"/>
                    <a:pt x="1313" y="3724"/>
                    <a:pt x="1313" y="3723"/>
                  </a:cubicBezTo>
                  <a:lnTo>
                    <a:pt x="1312" y="3722"/>
                  </a:lnTo>
                  <a:close/>
                  <a:moveTo>
                    <a:pt x="1578" y="3686"/>
                  </a:moveTo>
                  <a:lnTo>
                    <a:pt x="1578" y="3686"/>
                  </a:lnTo>
                  <a:cubicBezTo>
                    <a:pt x="1578" y="3685"/>
                    <a:pt x="1578" y="3684"/>
                    <a:pt x="1577" y="3684"/>
                  </a:cubicBezTo>
                  <a:lnTo>
                    <a:pt x="1577" y="3684"/>
                  </a:lnTo>
                  <a:cubicBezTo>
                    <a:pt x="1577" y="3683"/>
                    <a:pt x="1576" y="3684"/>
                    <a:pt x="1575" y="3684"/>
                  </a:cubicBezTo>
                  <a:lnTo>
                    <a:pt x="1575" y="3684"/>
                  </a:lnTo>
                  <a:cubicBezTo>
                    <a:pt x="1575" y="3685"/>
                    <a:pt x="1576" y="3686"/>
                    <a:pt x="1576" y="3687"/>
                  </a:cubicBezTo>
                  <a:lnTo>
                    <a:pt x="1576" y="3687"/>
                  </a:lnTo>
                  <a:lnTo>
                    <a:pt x="1578" y="3686"/>
                  </a:lnTo>
                  <a:close/>
                  <a:moveTo>
                    <a:pt x="1212" y="595"/>
                  </a:moveTo>
                  <a:lnTo>
                    <a:pt x="1212" y="595"/>
                  </a:lnTo>
                  <a:lnTo>
                    <a:pt x="1212" y="596"/>
                  </a:lnTo>
                  <a:lnTo>
                    <a:pt x="1215" y="595"/>
                  </a:lnTo>
                  <a:lnTo>
                    <a:pt x="1215" y="595"/>
                  </a:lnTo>
                  <a:cubicBezTo>
                    <a:pt x="1214" y="595"/>
                    <a:pt x="1213" y="595"/>
                    <a:pt x="1212" y="595"/>
                  </a:cubicBezTo>
                  <a:lnTo>
                    <a:pt x="1378" y="467"/>
                  </a:lnTo>
                  <a:lnTo>
                    <a:pt x="1376" y="467"/>
                  </a:lnTo>
                  <a:lnTo>
                    <a:pt x="1377" y="469"/>
                  </a:lnTo>
                  <a:lnTo>
                    <a:pt x="1212" y="595"/>
                  </a:lnTo>
                  <a:close/>
                  <a:moveTo>
                    <a:pt x="1426" y="489"/>
                  </a:moveTo>
                  <a:lnTo>
                    <a:pt x="1426" y="489"/>
                  </a:lnTo>
                  <a:cubicBezTo>
                    <a:pt x="1427" y="489"/>
                    <a:pt x="1428" y="489"/>
                    <a:pt x="1430" y="489"/>
                  </a:cubicBezTo>
                  <a:lnTo>
                    <a:pt x="1430" y="489"/>
                  </a:lnTo>
                  <a:cubicBezTo>
                    <a:pt x="1428" y="489"/>
                    <a:pt x="1427" y="489"/>
                    <a:pt x="1426" y="489"/>
                  </a:cubicBezTo>
                  <a:close/>
                  <a:moveTo>
                    <a:pt x="116" y="1922"/>
                  </a:moveTo>
                  <a:lnTo>
                    <a:pt x="118" y="1921"/>
                  </a:lnTo>
                  <a:lnTo>
                    <a:pt x="118" y="1921"/>
                  </a:lnTo>
                  <a:cubicBezTo>
                    <a:pt x="118" y="1919"/>
                    <a:pt x="118" y="1916"/>
                    <a:pt x="117" y="1913"/>
                  </a:cubicBezTo>
                  <a:lnTo>
                    <a:pt x="117" y="1913"/>
                  </a:lnTo>
                  <a:cubicBezTo>
                    <a:pt x="116" y="1913"/>
                    <a:pt x="116" y="1913"/>
                    <a:pt x="116" y="1913"/>
                  </a:cubicBezTo>
                  <a:lnTo>
                    <a:pt x="116" y="1913"/>
                  </a:lnTo>
                  <a:cubicBezTo>
                    <a:pt x="116" y="1916"/>
                    <a:pt x="116" y="1919"/>
                    <a:pt x="116" y="1922"/>
                  </a:cubicBezTo>
                  <a:close/>
                  <a:moveTo>
                    <a:pt x="115" y="2012"/>
                  </a:moveTo>
                  <a:lnTo>
                    <a:pt x="116" y="2011"/>
                  </a:lnTo>
                  <a:lnTo>
                    <a:pt x="116" y="2011"/>
                  </a:lnTo>
                  <a:cubicBezTo>
                    <a:pt x="116" y="2008"/>
                    <a:pt x="116" y="2006"/>
                    <a:pt x="116" y="2003"/>
                  </a:cubicBezTo>
                  <a:lnTo>
                    <a:pt x="116" y="2003"/>
                  </a:lnTo>
                  <a:cubicBezTo>
                    <a:pt x="115" y="2003"/>
                    <a:pt x="115" y="2003"/>
                    <a:pt x="114" y="2003"/>
                  </a:cubicBezTo>
                  <a:lnTo>
                    <a:pt x="114" y="2003"/>
                  </a:lnTo>
                  <a:cubicBezTo>
                    <a:pt x="114" y="2006"/>
                    <a:pt x="115" y="2009"/>
                    <a:pt x="115" y="2012"/>
                  </a:cubicBezTo>
                  <a:close/>
                  <a:moveTo>
                    <a:pt x="3514" y="1605"/>
                  </a:moveTo>
                  <a:lnTo>
                    <a:pt x="3514" y="1605"/>
                  </a:lnTo>
                  <a:cubicBezTo>
                    <a:pt x="3513" y="1610"/>
                    <a:pt x="3512" y="1610"/>
                    <a:pt x="3512" y="1611"/>
                  </a:cubicBezTo>
                  <a:lnTo>
                    <a:pt x="3512" y="1611"/>
                  </a:lnTo>
                  <a:cubicBezTo>
                    <a:pt x="3512" y="1613"/>
                    <a:pt x="3513" y="1614"/>
                    <a:pt x="3514" y="1615"/>
                  </a:cubicBezTo>
                  <a:lnTo>
                    <a:pt x="3514" y="1615"/>
                  </a:lnTo>
                  <a:cubicBezTo>
                    <a:pt x="3514" y="1613"/>
                    <a:pt x="3514" y="1611"/>
                    <a:pt x="3514" y="1605"/>
                  </a:cubicBezTo>
                  <a:close/>
                  <a:moveTo>
                    <a:pt x="2540" y="195"/>
                  </a:moveTo>
                  <a:lnTo>
                    <a:pt x="2540" y="195"/>
                  </a:lnTo>
                  <a:cubicBezTo>
                    <a:pt x="2541" y="195"/>
                    <a:pt x="2541" y="197"/>
                    <a:pt x="2541" y="197"/>
                  </a:cubicBezTo>
                  <a:lnTo>
                    <a:pt x="2541" y="197"/>
                  </a:lnTo>
                  <a:lnTo>
                    <a:pt x="2542" y="197"/>
                  </a:lnTo>
                  <a:lnTo>
                    <a:pt x="2542" y="197"/>
                  </a:lnTo>
                  <a:lnTo>
                    <a:pt x="2542" y="195"/>
                  </a:lnTo>
                  <a:lnTo>
                    <a:pt x="2542" y="195"/>
                  </a:lnTo>
                  <a:cubicBezTo>
                    <a:pt x="2542" y="195"/>
                    <a:pt x="2541" y="195"/>
                    <a:pt x="2540" y="195"/>
                  </a:cubicBezTo>
                  <a:lnTo>
                    <a:pt x="3416" y="565"/>
                  </a:lnTo>
                  <a:lnTo>
                    <a:pt x="3416" y="565"/>
                  </a:lnTo>
                  <a:cubicBezTo>
                    <a:pt x="3414" y="567"/>
                    <a:pt x="3415" y="566"/>
                    <a:pt x="3416" y="565"/>
                  </a:cubicBezTo>
                  <a:lnTo>
                    <a:pt x="3416" y="565"/>
                  </a:lnTo>
                  <a:cubicBezTo>
                    <a:pt x="3415" y="566"/>
                    <a:pt x="3413" y="566"/>
                    <a:pt x="3416" y="565"/>
                  </a:cubicBezTo>
                  <a:lnTo>
                    <a:pt x="2540" y="195"/>
                  </a:lnTo>
                  <a:close/>
                  <a:moveTo>
                    <a:pt x="748" y="3360"/>
                  </a:moveTo>
                  <a:lnTo>
                    <a:pt x="748" y="3360"/>
                  </a:lnTo>
                  <a:cubicBezTo>
                    <a:pt x="749" y="3360"/>
                    <a:pt x="750" y="3361"/>
                    <a:pt x="751" y="3362"/>
                  </a:cubicBezTo>
                  <a:lnTo>
                    <a:pt x="751" y="3362"/>
                  </a:lnTo>
                  <a:cubicBezTo>
                    <a:pt x="753" y="3358"/>
                    <a:pt x="753" y="3355"/>
                    <a:pt x="754" y="3352"/>
                  </a:cubicBezTo>
                  <a:lnTo>
                    <a:pt x="754" y="3352"/>
                  </a:lnTo>
                  <a:cubicBezTo>
                    <a:pt x="753" y="3352"/>
                    <a:pt x="753" y="3351"/>
                    <a:pt x="751" y="3351"/>
                  </a:cubicBezTo>
                  <a:lnTo>
                    <a:pt x="748" y="3360"/>
                  </a:lnTo>
                  <a:close/>
                  <a:moveTo>
                    <a:pt x="1295" y="3770"/>
                  </a:moveTo>
                  <a:lnTo>
                    <a:pt x="1295" y="3770"/>
                  </a:lnTo>
                  <a:cubicBezTo>
                    <a:pt x="1293" y="3771"/>
                    <a:pt x="1290" y="3771"/>
                    <a:pt x="1288" y="3772"/>
                  </a:cubicBezTo>
                  <a:lnTo>
                    <a:pt x="1288" y="3772"/>
                  </a:lnTo>
                  <a:cubicBezTo>
                    <a:pt x="1290" y="3776"/>
                    <a:pt x="1291" y="3779"/>
                    <a:pt x="1293" y="3782"/>
                  </a:cubicBezTo>
                  <a:lnTo>
                    <a:pt x="1293" y="3782"/>
                  </a:lnTo>
                  <a:cubicBezTo>
                    <a:pt x="1294" y="3782"/>
                    <a:pt x="1295" y="3782"/>
                    <a:pt x="1296" y="3781"/>
                  </a:cubicBezTo>
                  <a:lnTo>
                    <a:pt x="1295" y="3770"/>
                  </a:lnTo>
                  <a:close/>
                  <a:moveTo>
                    <a:pt x="123" y="2719"/>
                  </a:moveTo>
                  <a:lnTo>
                    <a:pt x="123" y="2719"/>
                  </a:lnTo>
                  <a:cubicBezTo>
                    <a:pt x="121" y="2719"/>
                    <a:pt x="119" y="2719"/>
                    <a:pt x="118" y="2719"/>
                  </a:cubicBezTo>
                  <a:lnTo>
                    <a:pt x="118" y="2719"/>
                  </a:lnTo>
                  <a:cubicBezTo>
                    <a:pt x="118" y="2722"/>
                    <a:pt x="118" y="2726"/>
                    <a:pt x="118" y="2730"/>
                  </a:cubicBezTo>
                  <a:lnTo>
                    <a:pt x="118" y="2730"/>
                  </a:lnTo>
                  <a:cubicBezTo>
                    <a:pt x="120" y="2730"/>
                    <a:pt x="121" y="2730"/>
                    <a:pt x="123" y="2730"/>
                  </a:cubicBezTo>
                  <a:lnTo>
                    <a:pt x="123" y="2730"/>
                  </a:lnTo>
                  <a:cubicBezTo>
                    <a:pt x="123" y="2726"/>
                    <a:pt x="123" y="2722"/>
                    <a:pt x="123" y="2719"/>
                  </a:cubicBezTo>
                  <a:close/>
                  <a:moveTo>
                    <a:pt x="3474" y="686"/>
                  </a:moveTo>
                  <a:lnTo>
                    <a:pt x="3474" y="686"/>
                  </a:lnTo>
                  <a:cubicBezTo>
                    <a:pt x="3472" y="685"/>
                    <a:pt x="3471" y="685"/>
                    <a:pt x="3470" y="684"/>
                  </a:cubicBezTo>
                  <a:lnTo>
                    <a:pt x="3470" y="684"/>
                  </a:lnTo>
                  <a:cubicBezTo>
                    <a:pt x="3468" y="687"/>
                    <a:pt x="3466" y="691"/>
                    <a:pt x="3464" y="694"/>
                  </a:cubicBezTo>
                  <a:lnTo>
                    <a:pt x="3464" y="694"/>
                  </a:lnTo>
                  <a:cubicBezTo>
                    <a:pt x="3466" y="695"/>
                    <a:pt x="3467" y="696"/>
                    <a:pt x="3468" y="696"/>
                  </a:cubicBezTo>
                  <a:lnTo>
                    <a:pt x="3474" y="686"/>
                  </a:lnTo>
                  <a:close/>
                  <a:moveTo>
                    <a:pt x="1861" y="203"/>
                  </a:moveTo>
                  <a:lnTo>
                    <a:pt x="1861" y="203"/>
                  </a:lnTo>
                  <a:cubicBezTo>
                    <a:pt x="1861" y="201"/>
                    <a:pt x="1861" y="199"/>
                    <a:pt x="1861" y="198"/>
                  </a:cubicBezTo>
                  <a:lnTo>
                    <a:pt x="1861" y="198"/>
                  </a:lnTo>
                  <a:cubicBezTo>
                    <a:pt x="1857" y="198"/>
                    <a:pt x="1852" y="198"/>
                    <a:pt x="1848" y="198"/>
                  </a:cubicBezTo>
                  <a:lnTo>
                    <a:pt x="1848" y="198"/>
                  </a:lnTo>
                  <a:cubicBezTo>
                    <a:pt x="1847" y="199"/>
                    <a:pt x="1847" y="201"/>
                    <a:pt x="1847" y="202"/>
                  </a:cubicBezTo>
                  <a:lnTo>
                    <a:pt x="1847" y="202"/>
                  </a:lnTo>
                  <a:cubicBezTo>
                    <a:pt x="1852" y="203"/>
                    <a:pt x="1856" y="203"/>
                    <a:pt x="1861" y="203"/>
                  </a:cubicBezTo>
                  <a:lnTo>
                    <a:pt x="58" y="2048"/>
                  </a:lnTo>
                  <a:lnTo>
                    <a:pt x="58" y="2048"/>
                  </a:lnTo>
                  <a:cubicBezTo>
                    <a:pt x="55" y="2048"/>
                    <a:pt x="53" y="2049"/>
                    <a:pt x="51" y="2049"/>
                  </a:cubicBezTo>
                  <a:lnTo>
                    <a:pt x="51" y="2049"/>
                  </a:lnTo>
                  <a:cubicBezTo>
                    <a:pt x="53" y="2054"/>
                    <a:pt x="55" y="2058"/>
                    <a:pt x="58" y="2063"/>
                  </a:cubicBezTo>
                  <a:lnTo>
                    <a:pt x="58" y="2063"/>
                  </a:lnTo>
                  <a:cubicBezTo>
                    <a:pt x="58" y="2062"/>
                    <a:pt x="60" y="2062"/>
                    <a:pt x="60" y="2062"/>
                  </a:cubicBezTo>
                  <a:lnTo>
                    <a:pt x="60" y="2062"/>
                  </a:lnTo>
                  <a:cubicBezTo>
                    <a:pt x="60" y="2057"/>
                    <a:pt x="58" y="2053"/>
                    <a:pt x="58" y="2048"/>
                  </a:cubicBezTo>
                  <a:lnTo>
                    <a:pt x="1861" y="203"/>
                  </a:lnTo>
                  <a:close/>
                  <a:moveTo>
                    <a:pt x="1590" y="3648"/>
                  </a:moveTo>
                  <a:lnTo>
                    <a:pt x="1590" y="3648"/>
                  </a:lnTo>
                  <a:cubicBezTo>
                    <a:pt x="1588" y="3648"/>
                    <a:pt x="1587" y="3646"/>
                    <a:pt x="1585" y="3645"/>
                  </a:cubicBezTo>
                  <a:lnTo>
                    <a:pt x="1585" y="3645"/>
                  </a:lnTo>
                  <a:cubicBezTo>
                    <a:pt x="1583" y="3647"/>
                    <a:pt x="1579" y="3648"/>
                    <a:pt x="1578" y="3650"/>
                  </a:cubicBezTo>
                  <a:lnTo>
                    <a:pt x="1578" y="3650"/>
                  </a:lnTo>
                  <a:cubicBezTo>
                    <a:pt x="1578" y="3653"/>
                    <a:pt x="1579" y="3656"/>
                    <a:pt x="1580" y="3665"/>
                  </a:cubicBezTo>
                  <a:lnTo>
                    <a:pt x="1580" y="3665"/>
                  </a:lnTo>
                  <a:cubicBezTo>
                    <a:pt x="1585" y="3656"/>
                    <a:pt x="1587" y="3652"/>
                    <a:pt x="1590" y="3648"/>
                  </a:cubicBezTo>
                  <a:close/>
                  <a:moveTo>
                    <a:pt x="441" y="3277"/>
                  </a:moveTo>
                  <a:lnTo>
                    <a:pt x="441" y="3277"/>
                  </a:lnTo>
                  <a:cubicBezTo>
                    <a:pt x="442" y="3277"/>
                    <a:pt x="442" y="3277"/>
                    <a:pt x="443" y="3277"/>
                  </a:cubicBezTo>
                  <a:lnTo>
                    <a:pt x="443" y="3277"/>
                  </a:lnTo>
                  <a:cubicBezTo>
                    <a:pt x="442" y="3270"/>
                    <a:pt x="442" y="3264"/>
                    <a:pt x="441" y="3258"/>
                  </a:cubicBezTo>
                  <a:lnTo>
                    <a:pt x="441" y="3258"/>
                  </a:lnTo>
                  <a:cubicBezTo>
                    <a:pt x="440" y="3258"/>
                    <a:pt x="439" y="3258"/>
                    <a:pt x="438" y="3258"/>
                  </a:cubicBezTo>
                  <a:lnTo>
                    <a:pt x="438" y="3258"/>
                  </a:lnTo>
                  <a:cubicBezTo>
                    <a:pt x="439" y="3264"/>
                    <a:pt x="440" y="3271"/>
                    <a:pt x="441" y="3277"/>
                  </a:cubicBezTo>
                  <a:close/>
                  <a:moveTo>
                    <a:pt x="1416" y="475"/>
                  </a:moveTo>
                  <a:lnTo>
                    <a:pt x="1416" y="475"/>
                  </a:lnTo>
                  <a:cubicBezTo>
                    <a:pt x="1417" y="477"/>
                    <a:pt x="1417" y="478"/>
                    <a:pt x="1417" y="480"/>
                  </a:cubicBezTo>
                  <a:lnTo>
                    <a:pt x="1417" y="480"/>
                  </a:lnTo>
                  <a:cubicBezTo>
                    <a:pt x="1423" y="478"/>
                    <a:pt x="1430" y="477"/>
                    <a:pt x="1436" y="475"/>
                  </a:cubicBezTo>
                  <a:lnTo>
                    <a:pt x="1434" y="470"/>
                  </a:lnTo>
                  <a:lnTo>
                    <a:pt x="1416" y="475"/>
                  </a:lnTo>
                  <a:lnTo>
                    <a:pt x="1251" y="568"/>
                  </a:lnTo>
                  <a:lnTo>
                    <a:pt x="1251" y="568"/>
                  </a:lnTo>
                  <a:cubicBezTo>
                    <a:pt x="1238" y="571"/>
                    <a:pt x="1231" y="576"/>
                    <a:pt x="1244" y="587"/>
                  </a:cubicBezTo>
                  <a:lnTo>
                    <a:pt x="1244" y="587"/>
                  </a:lnTo>
                  <a:cubicBezTo>
                    <a:pt x="1247" y="579"/>
                    <a:pt x="1249" y="574"/>
                    <a:pt x="1251" y="568"/>
                  </a:cubicBezTo>
                  <a:lnTo>
                    <a:pt x="1416" y="475"/>
                  </a:lnTo>
                  <a:close/>
                  <a:moveTo>
                    <a:pt x="3708" y="1270"/>
                  </a:moveTo>
                  <a:lnTo>
                    <a:pt x="3708" y="1270"/>
                  </a:lnTo>
                  <a:cubicBezTo>
                    <a:pt x="3696" y="1279"/>
                    <a:pt x="3697" y="1285"/>
                    <a:pt x="3711" y="1291"/>
                  </a:cubicBezTo>
                  <a:lnTo>
                    <a:pt x="3711" y="1291"/>
                  </a:lnTo>
                  <a:cubicBezTo>
                    <a:pt x="3710" y="1283"/>
                    <a:pt x="3709" y="1278"/>
                    <a:pt x="3708" y="1270"/>
                  </a:cubicBezTo>
                  <a:close/>
                  <a:moveTo>
                    <a:pt x="3682" y="1449"/>
                  </a:moveTo>
                  <a:lnTo>
                    <a:pt x="3682" y="1449"/>
                  </a:lnTo>
                  <a:cubicBezTo>
                    <a:pt x="3680" y="1449"/>
                    <a:pt x="3679" y="1448"/>
                    <a:pt x="3677" y="1448"/>
                  </a:cubicBezTo>
                  <a:lnTo>
                    <a:pt x="3677" y="1448"/>
                  </a:lnTo>
                  <a:cubicBezTo>
                    <a:pt x="3675" y="1457"/>
                    <a:pt x="3674" y="1466"/>
                    <a:pt x="3672" y="1474"/>
                  </a:cubicBezTo>
                  <a:lnTo>
                    <a:pt x="3672" y="1474"/>
                  </a:lnTo>
                  <a:cubicBezTo>
                    <a:pt x="3673" y="1474"/>
                    <a:pt x="3675" y="1474"/>
                    <a:pt x="3677" y="1474"/>
                  </a:cubicBezTo>
                  <a:lnTo>
                    <a:pt x="3677" y="1474"/>
                  </a:lnTo>
                  <a:cubicBezTo>
                    <a:pt x="3679" y="1466"/>
                    <a:pt x="3680" y="1457"/>
                    <a:pt x="3682" y="1449"/>
                  </a:cubicBezTo>
                  <a:close/>
                  <a:moveTo>
                    <a:pt x="1375" y="3737"/>
                  </a:moveTo>
                  <a:lnTo>
                    <a:pt x="1375" y="3737"/>
                  </a:lnTo>
                  <a:cubicBezTo>
                    <a:pt x="1377" y="3737"/>
                    <a:pt x="1379" y="3737"/>
                    <a:pt x="1380" y="3737"/>
                  </a:cubicBezTo>
                  <a:lnTo>
                    <a:pt x="1377" y="3706"/>
                  </a:lnTo>
                  <a:lnTo>
                    <a:pt x="1377" y="3706"/>
                  </a:lnTo>
                  <a:cubicBezTo>
                    <a:pt x="1375" y="3707"/>
                    <a:pt x="1373" y="3707"/>
                    <a:pt x="1372" y="3708"/>
                  </a:cubicBezTo>
                  <a:lnTo>
                    <a:pt x="1372" y="3708"/>
                  </a:lnTo>
                  <a:cubicBezTo>
                    <a:pt x="1373" y="3718"/>
                    <a:pt x="1374" y="3727"/>
                    <a:pt x="1375" y="3737"/>
                  </a:cubicBezTo>
                  <a:close/>
                  <a:moveTo>
                    <a:pt x="59" y="2157"/>
                  </a:moveTo>
                  <a:lnTo>
                    <a:pt x="59" y="2157"/>
                  </a:lnTo>
                  <a:cubicBezTo>
                    <a:pt x="58" y="2157"/>
                    <a:pt x="57" y="2157"/>
                    <a:pt x="57" y="2157"/>
                  </a:cubicBezTo>
                  <a:lnTo>
                    <a:pt x="57" y="2157"/>
                  </a:lnTo>
                  <a:cubicBezTo>
                    <a:pt x="57" y="2165"/>
                    <a:pt x="58" y="2174"/>
                    <a:pt x="60" y="2182"/>
                  </a:cubicBezTo>
                  <a:lnTo>
                    <a:pt x="60" y="2182"/>
                  </a:lnTo>
                  <a:lnTo>
                    <a:pt x="62" y="2181"/>
                  </a:lnTo>
                  <a:lnTo>
                    <a:pt x="62" y="2181"/>
                  </a:lnTo>
                  <a:cubicBezTo>
                    <a:pt x="62" y="2174"/>
                    <a:pt x="60" y="2165"/>
                    <a:pt x="59" y="2157"/>
                  </a:cubicBezTo>
                  <a:close/>
                  <a:moveTo>
                    <a:pt x="791" y="3358"/>
                  </a:moveTo>
                  <a:lnTo>
                    <a:pt x="795" y="3361"/>
                  </a:lnTo>
                  <a:lnTo>
                    <a:pt x="795" y="3361"/>
                  </a:lnTo>
                  <a:cubicBezTo>
                    <a:pt x="796" y="3351"/>
                    <a:pt x="797" y="3341"/>
                    <a:pt x="797" y="3332"/>
                  </a:cubicBezTo>
                  <a:lnTo>
                    <a:pt x="797" y="3332"/>
                  </a:lnTo>
                  <a:cubicBezTo>
                    <a:pt x="796" y="3332"/>
                    <a:pt x="795" y="3332"/>
                    <a:pt x="794" y="3332"/>
                  </a:cubicBezTo>
                  <a:lnTo>
                    <a:pt x="794" y="3332"/>
                  </a:lnTo>
                  <a:cubicBezTo>
                    <a:pt x="793" y="3341"/>
                    <a:pt x="792" y="3350"/>
                    <a:pt x="791" y="3358"/>
                  </a:cubicBezTo>
                  <a:close/>
                  <a:moveTo>
                    <a:pt x="465" y="3299"/>
                  </a:moveTo>
                  <a:lnTo>
                    <a:pt x="465" y="3299"/>
                  </a:lnTo>
                  <a:cubicBezTo>
                    <a:pt x="463" y="3287"/>
                    <a:pt x="462" y="3278"/>
                    <a:pt x="461" y="3267"/>
                  </a:cubicBezTo>
                  <a:lnTo>
                    <a:pt x="461" y="3267"/>
                  </a:lnTo>
                  <a:cubicBezTo>
                    <a:pt x="458" y="3277"/>
                    <a:pt x="455" y="3285"/>
                    <a:pt x="453" y="3293"/>
                  </a:cubicBezTo>
                  <a:lnTo>
                    <a:pt x="453" y="3293"/>
                  </a:lnTo>
                  <a:cubicBezTo>
                    <a:pt x="454" y="3294"/>
                    <a:pt x="454" y="3295"/>
                    <a:pt x="455" y="3295"/>
                  </a:cubicBezTo>
                  <a:lnTo>
                    <a:pt x="455" y="3295"/>
                  </a:lnTo>
                  <a:cubicBezTo>
                    <a:pt x="457" y="3296"/>
                    <a:pt x="459" y="3297"/>
                    <a:pt x="465" y="3299"/>
                  </a:cubicBezTo>
                  <a:close/>
                  <a:moveTo>
                    <a:pt x="3689" y="1272"/>
                  </a:moveTo>
                  <a:lnTo>
                    <a:pt x="3689" y="1272"/>
                  </a:lnTo>
                  <a:cubicBezTo>
                    <a:pt x="3687" y="1247"/>
                    <a:pt x="3687" y="1247"/>
                    <a:pt x="3673" y="1245"/>
                  </a:cubicBezTo>
                  <a:lnTo>
                    <a:pt x="3673" y="1245"/>
                  </a:lnTo>
                  <a:cubicBezTo>
                    <a:pt x="3678" y="1254"/>
                    <a:pt x="3683" y="1261"/>
                    <a:pt x="3689" y="1272"/>
                  </a:cubicBezTo>
                  <a:close/>
                  <a:moveTo>
                    <a:pt x="135" y="2308"/>
                  </a:moveTo>
                  <a:lnTo>
                    <a:pt x="135" y="2308"/>
                  </a:lnTo>
                  <a:cubicBezTo>
                    <a:pt x="133" y="2307"/>
                    <a:pt x="132" y="2307"/>
                    <a:pt x="131" y="2307"/>
                  </a:cubicBezTo>
                  <a:lnTo>
                    <a:pt x="131" y="2307"/>
                  </a:lnTo>
                  <a:cubicBezTo>
                    <a:pt x="132" y="2318"/>
                    <a:pt x="135" y="2329"/>
                    <a:pt x="137" y="2341"/>
                  </a:cubicBezTo>
                  <a:lnTo>
                    <a:pt x="137" y="2341"/>
                  </a:lnTo>
                  <a:lnTo>
                    <a:pt x="138" y="2341"/>
                  </a:lnTo>
                  <a:lnTo>
                    <a:pt x="138" y="2341"/>
                  </a:lnTo>
                  <a:cubicBezTo>
                    <a:pt x="137" y="2330"/>
                    <a:pt x="136" y="2319"/>
                    <a:pt x="135" y="2308"/>
                  </a:cubicBezTo>
                  <a:close/>
                  <a:moveTo>
                    <a:pt x="1448" y="458"/>
                  </a:moveTo>
                  <a:lnTo>
                    <a:pt x="1448" y="458"/>
                  </a:lnTo>
                  <a:cubicBezTo>
                    <a:pt x="1472" y="455"/>
                    <a:pt x="1472" y="455"/>
                    <a:pt x="1482" y="433"/>
                  </a:cubicBezTo>
                  <a:lnTo>
                    <a:pt x="1482" y="433"/>
                  </a:lnTo>
                  <a:cubicBezTo>
                    <a:pt x="1472" y="439"/>
                    <a:pt x="1463" y="445"/>
                    <a:pt x="1455" y="450"/>
                  </a:cubicBezTo>
                  <a:lnTo>
                    <a:pt x="1455" y="450"/>
                  </a:lnTo>
                  <a:cubicBezTo>
                    <a:pt x="1453" y="451"/>
                    <a:pt x="1452" y="453"/>
                    <a:pt x="1448" y="458"/>
                  </a:cubicBezTo>
                  <a:close/>
                  <a:moveTo>
                    <a:pt x="387" y="3187"/>
                  </a:moveTo>
                  <a:lnTo>
                    <a:pt x="387" y="3187"/>
                  </a:lnTo>
                  <a:cubicBezTo>
                    <a:pt x="389" y="3208"/>
                    <a:pt x="383" y="3225"/>
                    <a:pt x="405" y="3236"/>
                  </a:cubicBezTo>
                  <a:lnTo>
                    <a:pt x="405" y="3236"/>
                  </a:lnTo>
                  <a:cubicBezTo>
                    <a:pt x="403" y="3218"/>
                    <a:pt x="408" y="3202"/>
                    <a:pt x="387" y="3187"/>
                  </a:cubicBezTo>
                  <a:close/>
                  <a:moveTo>
                    <a:pt x="3092" y="419"/>
                  </a:moveTo>
                  <a:lnTo>
                    <a:pt x="3092" y="419"/>
                  </a:lnTo>
                  <a:cubicBezTo>
                    <a:pt x="3095" y="435"/>
                    <a:pt x="3098" y="446"/>
                    <a:pt x="3100" y="458"/>
                  </a:cubicBezTo>
                  <a:lnTo>
                    <a:pt x="3100" y="458"/>
                  </a:lnTo>
                  <a:cubicBezTo>
                    <a:pt x="3104" y="458"/>
                    <a:pt x="3106" y="458"/>
                    <a:pt x="3109" y="458"/>
                  </a:cubicBezTo>
                  <a:lnTo>
                    <a:pt x="3109" y="458"/>
                  </a:lnTo>
                  <a:cubicBezTo>
                    <a:pt x="3112" y="448"/>
                    <a:pt x="3114" y="437"/>
                    <a:pt x="3118" y="425"/>
                  </a:cubicBezTo>
                  <a:lnTo>
                    <a:pt x="3118" y="425"/>
                  </a:lnTo>
                  <a:cubicBezTo>
                    <a:pt x="3108" y="423"/>
                    <a:pt x="3103" y="422"/>
                    <a:pt x="3092" y="419"/>
                  </a:cubicBezTo>
                  <a:lnTo>
                    <a:pt x="593" y="3328"/>
                  </a:lnTo>
                  <a:lnTo>
                    <a:pt x="593" y="3328"/>
                  </a:lnTo>
                  <a:cubicBezTo>
                    <a:pt x="593" y="3315"/>
                    <a:pt x="593" y="3301"/>
                    <a:pt x="594" y="3287"/>
                  </a:cubicBezTo>
                  <a:lnTo>
                    <a:pt x="594" y="3287"/>
                  </a:lnTo>
                  <a:cubicBezTo>
                    <a:pt x="587" y="3288"/>
                    <a:pt x="583" y="3288"/>
                    <a:pt x="586" y="3288"/>
                  </a:cubicBezTo>
                  <a:lnTo>
                    <a:pt x="586" y="3288"/>
                  </a:lnTo>
                  <a:cubicBezTo>
                    <a:pt x="570" y="3274"/>
                    <a:pt x="558" y="3264"/>
                    <a:pt x="545" y="3252"/>
                  </a:cubicBezTo>
                  <a:lnTo>
                    <a:pt x="545" y="3252"/>
                  </a:lnTo>
                  <a:cubicBezTo>
                    <a:pt x="551" y="3276"/>
                    <a:pt x="556" y="3300"/>
                    <a:pt x="561" y="3316"/>
                  </a:cubicBezTo>
                  <a:lnTo>
                    <a:pt x="561" y="3316"/>
                  </a:lnTo>
                  <a:cubicBezTo>
                    <a:pt x="576" y="3322"/>
                    <a:pt x="584" y="3324"/>
                    <a:pt x="594" y="3327"/>
                  </a:cubicBezTo>
                  <a:lnTo>
                    <a:pt x="594" y="3327"/>
                  </a:lnTo>
                  <a:cubicBezTo>
                    <a:pt x="594" y="3328"/>
                    <a:pt x="595" y="3330"/>
                    <a:pt x="595" y="3329"/>
                  </a:cubicBezTo>
                  <a:lnTo>
                    <a:pt x="595" y="3329"/>
                  </a:lnTo>
                  <a:cubicBezTo>
                    <a:pt x="596" y="3330"/>
                    <a:pt x="594" y="3328"/>
                    <a:pt x="593" y="3328"/>
                  </a:cubicBezTo>
                  <a:lnTo>
                    <a:pt x="3092" y="419"/>
                  </a:lnTo>
                  <a:close/>
                  <a:moveTo>
                    <a:pt x="3408" y="647"/>
                  </a:moveTo>
                  <a:lnTo>
                    <a:pt x="3408" y="647"/>
                  </a:lnTo>
                  <a:cubicBezTo>
                    <a:pt x="3409" y="652"/>
                    <a:pt x="3411" y="657"/>
                    <a:pt x="3413" y="661"/>
                  </a:cubicBezTo>
                  <a:lnTo>
                    <a:pt x="3413" y="661"/>
                  </a:lnTo>
                  <a:cubicBezTo>
                    <a:pt x="3417" y="652"/>
                    <a:pt x="3421" y="642"/>
                    <a:pt x="3426" y="633"/>
                  </a:cubicBezTo>
                  <a:lnTo>
                    <a:pt x="3425" y="633"/>
                  </a:lnTo>
                  <a:lnTo>
                    <a:pt x="3425" y="633"/>
                  </a:lnTo>
                  <a:cubicBezTo>
                    <a:pt x="3427" y="633"/>
                    <a:pt x="3430" y="632"/>
                    <a:pt x="3432" y="631"/>
                  </a:cubicBezTo>
                  <a:lnTo>
                    <a:pt x="3432" y="631"/>
                  </a:lnTo>
                  <a:cubicBezTo>
                    <a:pt x="3432" y="632"/>
                    <a:pt x="3433" y="633"/>
                    <a:pt x="3433" y="633"/>
                  </a:cubicBezTo>
                  <a:lnTo>
                    <a:pt x="3433" y="633"/>
                  </a:lnTo>
                  <a:lnTo>
                    <a:pt x="3432" y="632"/>
                  </a:lnTo>
                  <a:lnTo>
                    <a:pt x="3432" y="632"/>
                  </a:lnTo>
                  <a:cubicBezTo>
                    <a:pt x="3432" y="624"/>
                    <a:pt x="3434" y="617"/>
                    <a:pt x="3422" y="617"/>
                  </a:cubicBezTo>
                  <a:lnTo>
                    <a:pt x="3422" y="617"/>
                  </a:lnTo>
                  <a:cubicBezTo>
                    <a:pt x="3418" y="616"/>
                    <a:pt x="3416" y="604"/>
                    <a:pt x="3412" y="599"/>
                  </a:cubicBezTo>
                  <a:lnTo>
                    <a:pt x="3412" y="599"/>
                  </a:lnTo>
                  <a:cubicBezTo>
                    <a:pt x="3408" y="595"/>
                    <a:pt x="3402" y="592"/>
                    <a:pt x="3393" y="585"/>
                  </a:cubicBezTo>
                  <a:lnTo>
                    <a:pt x="3393" y="585"/>
                  </a:lnTo>
                  <a:cubicBezTo>
                    <a:pt x="3396" y="596"/>
                    <a:pt x="3397" y="601"/>
                    <a:pt x="3399" y="606"/>
                  </a:cubicBezTo>
                  <a:lnTo>
                    <a:pt x="3399" y="606"/>
                  </a:lnTo>
                  <a:cubicBezTo>
                    <a:pt x="3402" y="611"/>
                    <a:pt x="3407" y="613"/>
                    <a:pt x="3411" y="617"/>
                  </a:cubicBezTo>
                  <a:lnTo>
                    <a:pt x="3411" y="617"/>
                  </a:lnTo>
                  <a:cubicBezTo>
                    <a:pt x="3404" y="624"/>
                    <a:pt x="3399" y="630"/>
                    <a:pt x="3393" y="638"/>
                  </a:cubicBezTo>
                  <a:lnTo>
                    <a:pt x="3393" y="638"/>
                  </a:lnTo>
                  <a:cubicBezTo>
                    <a:pt x="3399" y="642"/>
                    <a:pt x="3404" y="645"/>
                    <a:pt x="3408" y="648"/>
                  </a:cubicBezTo>
                  <a:lnTo>
                    <a:pt x="3408" y="647"/>
                  </a:lnTo>
                  <a:close/>
                  <a:moveTo>
                    <a:pt x="1389" y="486"/>
                  </a:moveTo>
                  <a:lnTo>
                    <a:pt x="1389" y="486"/>
                  </a:lnTo>
                  <a:cubicBezTo>
                    <a:pt x="1385" y="489"/>
                    <a:pt x="1381" y="492"/>
                    <a:pt x="1377" y="496"/>
                  </a:cubicBezTo>
                  <a:lnTo>
                    <a:pt x="1377" y="496"/>
                  </a:lnTo>
                  <a:cubicBezTo>
                    <a:pt x="1378" y="497"/>
                    <a:pt x="1381" y="498"/>
                    <a:pt x="1383" y="501"/>
                  </a:cubicBezTo>
                  <a:lnTo>
                    <a:pt x="1383" y="501"/>
                  </a:lnTo>
                  <a:cubicBezTo>
                    <a:pt x="1384" y="495"/>
                    <a:pt x="1386" y="490"/>
                    <a:pt x="1389" y="485"/>
                  </a:cubicBezTo>
                  <a:lnTo>
                    <a:pt x="1389" y="485"/>
                  </a:lnTo>
                  <a:cubicBezTo>
                    <a:pt x="1393" y="487"/>
                    <a:pt x="1398" y="489"/>
                    <a:pt x="1402" y="490"/>
                  </a:cubicBezTo>
                  <a:lnTo>
                    <a:pt x="1402" y="490"/>
                  </a:lnTo>
                  <a:cubicBezTo>
                    <a:pt x="1403" y="488"/>
                    <a:pt x="1403" y="485"/>
                    <a:pt x="1403" y="483"/>
                  </a:cubicBezTo>
                  <a:lnTo>
                    <a:pt x="1389" y="486"/>
                  </a:lnTo>
                  <a:lnTo>
                    <a:pt x="304" y="1398"/>
                  </a:lnTo>
                  <a:lnTo>
                    <a:pt x="304" y="1398"/>
                  </a:lnTo>
                  <a:cubicBezTo>
                    <a:pt x="305" y="1396"/>
                    <a:pt x="306" y="1396"/>
                    <a:pt x="306" y="1396"/>
                  </a:cubicBezTo>
                  <a:lnTo>
                    <a:pt x="306" y="1396"/>
                  </a:lnTo>
                  <a:cubicBezTo>
                    <a:pt x="306" y="1396"/>
                    <a:pt x="305" y="1396"/>
                    <a:pt x="305" y="1398"/>
                  </a:cubicBezTo>
                  <a:lnTo>
                    <a:pt x="305" y="1398"/>
                  </a:lnTo>
                  <a:cubicBezTo>
                    <a:pt x="299" y="1403"/>
                    <a:pt x="294" y="1407"/>
                    <a:pt x="288" y="1413"/>
                  </a:cubicBezTo>
                  <a:lnTo>
                    <a:pt x="288" y="1413"/>
                  </a:lnTo>
                  <a:cubicBezTo>
                    <a:pt x="287" y="1414"/>
                    <a:pt x="286" y="1414"/>
                    <a:pt x="286" y="1414"/>
                  </a:cubicBezTo>
                  <a:lnTo>
                    <a:pt x="286" y="1414"/>
                  </a:lnTo>
                  <a:cubicBezTo>
                    <a:pt x="286" y="1414"/>
                    <a:pt x="287" y="1413"/>
                    <a:pt x="287" y="1412"/>
                  </a:cubicBezTo>
                  <a:lnTo>
                    <a:pt x="287" y="1412"/>
                  </a:lnTo>
                  <a:cubicBezTo>
                    <a:pt x="295" y="1409"/>
                    <a:pt x="307" y="1411"/>
                    <a:pt x="304" y="1398"/>
                  </a:cubicBezTo>
                  <a:lnTo>
                    <a:pt x="1389" y="486"/>
                  </a:lnTo>
                  <a:close/>
                  <a:moveTo>
                    <a:pt x="3300" y="547"/>
                  </a:moveTo>
                  <a:lnTo>
                    <a:pt x="3300" y="547"/>
                  </a:lnTo>
                  <a:cubicBezTo>
                    <a:pt x="3301" y="549"/>
                    <a:pt x="3303" y="552"/>
                    <a:pt x="3305" y="555"/>
                  </a:cubicBezTo>
                  <a:lnTo>
                    <a:pt x="3305" y="555"/>
                  </a:lnTo>
                  <a:cubicBezTo>
                    <a:pt x="3307" y="553"/>
                    <a:pt x="3308" y="551"/>
                    <a:pt x="3310" y="547"/>
                  </a:cubicBezTo>
                  <a:lnTo>
                    <a:pt x="3310" y="547"/>
                  </a:lnTo>
                  <a:cubicBezTo>
                    <a:pt x="3305" y="548"/>
                    <a:pt x="3302" y="548"/>
                    <a:pt x="3299" y="548"/>
                  </a:cubicBezTo>
                  <a:lnTo>
                    <a:pt x="3299" y="546"/>
                  </a:lnTo>
                  <a:lnTo>
                    <a:pt x="3300" y="547"/>
                  </a:lnTo>
                  <a:close/>
                  <a:moveTo>
                    <a:pt x="808" y="3398"/>
                  </a:moveTo>
                  <a:lnTo>
                    <a:pt x="808" y="3398"/>
                  </a:lnTo>
                  <a:cubicBezTo>
                    <a:pt x="808" y="3395"/>
                    <a:pt x="808" y="3393"/>
                    <a:pt x="808" y="3396"/>
                  </a:cubicBezTo>
                  <a:lnTo>
                    <a:pt x="808" y="3396"/>
                  </a:lnTo>
                  <a:cubicBezTo>
                    <a:pt x="808" y="3393"/>
                    <a:pt x="808" y="3396"/>
                    <a:pt x="808" y="3398"/>
                  </a:cubicBezTo>
                  <a:lnTo>
                    <a:pt x="808" y="3398"/>
                  </a:lnTo>
                  <a:cubicBezTo>
                    <a:pt x="802" y="3404"/>
                    <a:pt x="797" y="3410"/>
                    <a:pt x="810" y="3415"/>
                  </a:cubicBezTo>
                  <a:lnTo>
                    <a:pt x="810" y="3415"/>
                  </a:lnTo>
                  <a:cubicBezTo>
                    <a:pt x="810" y="3418"/>
                    <a:pt x="811" y="3421"/>
                    <a:pt x="811" y="3424"/>
                  </a:cubicBezTo>
                  <a:lnTo>
                    <a:pt x="811" y="3424"/>
                  </a:lnTo>
                  <a:cubicBezTo>
                    <a:pt x="798" y="3438"/>
                    <a:pt x="817" y="3445"/>
                    <a:pt x="821" y="3455"/>
                  </a:cubicBezTo>
                  <a:lnTo>
                    <a:pt x="821" y="3455"/>
                  </a:lnTo>
                  <a:cubicBezTo>
                    <a:pt x="818" y="3444"/>
                    <a:pt x="814" y="3434"/>
                    <a:pt x="811" y="3423"/>
                  </a:cubicBezTo>
                  <a:lnTo>
                    <a:pt x="811" y="3423"/>
                  </a:lnTo>
                  <a:cubicBezTo>
                    <a:pt x="810" y="3420"/>
                    <a:pt x="810" y="3418"/>
                    <a:pt x="809" y="3415"/>
                  </a:cubicBezTo>
                  <a:lnTo>
                    <a:pt x="809" y="3415"/>
                  </a:lnTo>
                  <a:cubicBezTo>
                    <a:pt x="809" y="3409"/>
                    <a:pt x="808" y="3404"/>
                    <a:pt x="808" y="3398"/>
                  </a:cubicBezTo>
                  <a:close/>
                  <a:moveTo>
                    <a:pt x="1360" y="3667"/>
                  </a:moveTo>
                  <a:lnTo>
                    <a:pt x="1359" y="3668"/>
                  </a:lnTo>
                  <a:lnTo>
                    <a:pt x="1359" y="3668"/>
                  </a:lnTo>
                  <a:cubicBezTo>
                    <a:pt x="1359" y="3667"/>
                    <a:pt x="1359" y="3667"/>
                    <a:pt x="1360" y="3667"/>
                  </a:cubicBezTo>
                  <a:lnTo>
                    <a:pt x="1364" y="3659"/>
                  </a:lnTo>
                  <a:lnTo>
                    <a:pt x="1364" y="3659"/>
                  </a:lnTo>
                  <a:cubicBezTo>
                    <a:pt x="1363" y="3659"/>
                    <a:pt x="1362" y="3659"/>
                    <a:pt x="1362" y="3659"/>
                  </a:cubicBezTo>
                  <a:lnTo>
                    <a:pt x="1362" y="3659"/>
                  </a:lnTo>
                  <a:cubicBezTo>
                    <a:pt x="1361" y="3661"/>
                    <a:pt x="1360" y="3664"/>
                    <a:pt x="1360" y="3667"/>
                  </a:cubicBezTo>
                  <a:close/>
                  <a:moveTo>
                    <a:pt x="1227" y="3741"/>
                  </a:moveTo>
                  <a:lnTo>
                    <a:pt x="1227" y="3741"/>
                  </a:lnTo>
                  <a:cubicBezTo>
                    <a:pt x="1228" y="3741"/>
                    <a:pt x="1229" y="3740"/>
                    <a:pt x="1230" y="3739"/>
                  </a:cubicBezTo>
                  <a:lnTo>
                    <a:pt x="1230" y="3739"/>
                  </a:lnTo>
                  <a:cubicBezTo>
                    <a:pt x="1229" y="3740"/>
                    <a:pt x="1228" y="3741"/>
                    <a:pt x="1228" y="3742"/>
                  </a:cubicBezTo>
                  <a:lnTo>
                    <a:pt x="1228" y="3742"/>
                  </a:lnTo>
                  <a:cubicBezTo>
                    <a:pt x="1227" y="3743"/>
                    <a:pt x="1227" y="3745"/>
                    <a:pt x="1227" y="3743"/>
                  </a:cubicBezTo>
                  <a:lnTo>
                    <a:pt x="1227" y="3743"/>
                  </a:lnTo>
                  <a:cubicBezTo>
                    <a:pt x="1227" y="3745"/>
                    <a:pt x="1227" y="3743"/>
                    <a:pt x="1227" y="3741"/>
                  </a:cubicBezTo>
                  <a:close/>
                  <a:moveTo>
                    <a:pt x="3452" y="635"/>
                  </a:moveTo>
                  <a:lnTo>
                    <a:pt x="3452" y="635"/>
                  </a:lnTo>
                  <a:cubicBezTo>
                    <a:pt x="3453" y="637"/>
                    <a:pt x="3454" y="639"/>
                    <a:pt x="3453" y="637"/>
                  </a:cubicBezTo>
                  <a:lnTo>
                    <a:pt x="3453" y="637"/>
                  </a:lnTo>
                  <a:cubicBezTo>
                    <a:pt x="3454" y="639"/>
                    <a:pt x="3453" y="637"/>
                    <a:pt x="3451" y="636"/>
                  </a:cubicBezTo>
                  <a:lnTo>
                    <a:pt x="3452" y="635"/>
                  </a:lnTo>
                  <a:close/>
                  <a:moveTo>
                    <a:pt x="3519" y="761"/>
                  </a:moveTo>
                  <a:lnTo>
                    <a:pt x="3519" y="763"/>
                  </a:lnTo>
                  <a:lnTo>
                    <a:pt x="3518" y="761"/>
                  </a:lnTo>
                  <a:lnTo>
                    <a:pt x="3518" y="761"/>
                  </a:lnTo>
                  <a:cubicBezTo>
                    <a:pt x="3518" y="761"/>
                    <a:pt x="3518" y="761"/>
                    <a:pt x="3518" y="760"/>
                  </a:cubicBezTo>
                  <a:lnTo>
                    <a:pt x="3518" y="760"/>
                  </a:lnTo>
                  <a:cubicBezTo>
                    <a:pt x="3518" y="761"/>
                    <a:pt x="3518" y="761"/>
                    <a:pt x="3519" y="761"/>
                  </a:cubicBezTo>
                  <a:close/>
                  <a:moveTo>
                    <a:pt x="3571" y="1531"/>
                  </a:moveTo>
                  <a:lnTo>
                    <a:pt x="3572" y="1532"/>
                  </a:lnTo>
                  <a:lnTo>
                    <a:pt x="3570" y="1531"/>
                  </a:lnTo>
                  <a:lnTo>
                    <a:pt x="3569" y="1530"/>
                  </a:lnTo>
                  <a:lnTo>
                    <a:pt x="3571" y="1531"/>
                  </a:lnTo>
                  <a:close/>
                  <a:moveTo>
                    <a:pt x="1275" y="551"/>
                  </a:moveTo>
                  <a:lnTo>
                    <a:pt x="1275" y="551"/>
                  </a:lnTo>
                  <a:cubicBezTo>
                    <a:pt x="1274" y="554"/>
                    <a:pt x="1272" y="556"/>
                    <a:pt x="1270" y="559"/>
                  </a:cubicBezTo>
                  <a:lnTo>
                    <a:pt x="1270" y="559"/>
                  </a:lnTo>
                  <a:cubicBezTo>
                    <a:pt x="1269" y="560"/>
                    <a:pt x="1268" y="561"/>
                    <a:pt x="1268" y="561"/>
                  </a:cubicBezTo>
                  <a:lnTo>
                    <a:pt x="1268" y="561"/>
                  </a:lnTo>
                  <a:cubicBezTo>
                    <a:pt x="1268" y="561"/>
                    <a:pt x="1269" y="560"/>
                    <a:pt x="1269" y="558"/>
                  </a:cubicBezTo>
                  <a:lnTo>
                    <a:pt x="1269" y="558"/>
                  </a:lnTo>
                  <a:cubicBezTo>
                    <a:pt x="1271" y="555"/>
                    <a:pt x="1273" y="553"/>
                    <a:pt x="1275" y="551"/>
                  </a:cubicBezTo>
                  <a:lnTo>
                    <a:pt x="1276" y="550"/>
                  </a:lnTo>
                  <a:lnTo>
                    <a:pt x="1275" y="551"/>
                  </a:lnTo>
                  <a:close/>
                  <a:moveTo>
                    <a:pt x="828" y="877"/>
                  </a:moveTo>
                  <a:lnTo>
                    <a:pt x="828" y="877"/>
                  </a:lnTo>
                  <a:cubicBezTo>
                    <a:pt x="830" y="878"/>
                    <a:pt x="831" y="878"/>
                    <a:pt x="832" y="878"/>
                  </a:cubicBezTo>
                  <a:lnTo>
                    <a:pt x="832" y="878"/>
                  </a:lnTo>
                  <a:cubicBezTo>
                    <a:pt x="833" y="878"/>
                    <a:pt x="834" y="876"/>
                    <a:pt x="835" y="875"/>
                  </a:cubicBezTo>
                  <a:lnTo>
                    <a:pt x="836" y="876"/>
                  </a:lnTo>
                  <a:lnTo>
                    <a:pt x="836" y="876"/>
                  </a:lnTo>
                  <a:cubicBezTo>
                    <a:pt x="833" y="876"/>
                    <a:pt x="831" y="877"/>
                    <a:pt x="828" y="878"/>
                  </a:cubicBezTo>
                  <a:lnTo>
                    <a:pt x="828" y="876"/>
                  </a:lnTo>
                  <a:lnTo>
                    <a:pt x="828" y="877"/>
                  </a:lnTo>
                  <a:close/>
                  <a:moveTo>
                    <a:pt x="1497" y="433"/>
                  </a:moveTo>
                  <a:lnTo>
                    <a:pt x="1497" y="433"/>
                  </a:lnTo>
                  <a:cubicBezTo>
                    <a:pt x="1499" y="432"/>
                    <a:pt x="1500" y="431"/>
                    <a:pt x="1502" y="429"/>
                  </a:cubicBezTo>
                  <a:lnTo>
                    <a:pt x="1502" y="429"/>
                  </a:lnTo>
                  <a:cubicBezTo>
                    <a:pt x="1500" y="429"/>
                    <a:pt x="1498" y="428"/>
                    <a:pt x="1496" y="428"/>
                  </a:cubicBezTo>
                  <a:lnTo>
                    <a:pt x="1496" y="428"/>
                  </a:lnTo>
                  <a:cubicBezTo>
                    <a:pt x="1496" y="425"/>
                    <a:pt x="1495" y="423"/>
                    <a:pt x="1496" y="425"/>
                  </a:cubicBezTo>
                  <a:lnTo>
                    <a:pt x="1496" y="425"/>
                  </a:lnTo>
                  <a:cubicBezTo>
                    <a:pt x="1494" y="423"/>
                    <a:pt x="1496" y="425"/>
                    <a:pt x="1497" y="426"/>
                  </a:cubicBezTo>
                  <a:lnTo>
                    <a:pt x="1497" y="426"/>
                  </a:lnTo>
                  <a:cubicBezTo>
                    <a:pt x="1497" y="429"/>
                    <a:pt x="1498" y="431"/>
                    <a:pt x="1498" y="434"/>
                  </a:cubicBezTo>
                  <a:lnTo>
                    <a:pt x="1498" y="434"/>
                  </a:lnTo>
                  <a:cubicBezTo>
                    <a:pt x="1497" y="434"/>
                    <a:pt x="1496" y="436"/>
                    <a:pt x="1496" y="435"/>
                  </a:cubicBezTo>
                  <a:lnTo>
                    <a:pt x="1496" y="435"/>
                  </a:lnTo>
                  <a:cubicBezTo>
                    <a:pt x="1496" y="436"/>
                    <a:pt x="1496" y="434"/>
                    <a:pt x="1497" y="433"/>
                  </a:cubicBezTo>
                  <a:lnTo>
                    <a:pt x="759" y="3377"/>
                  </a:lnTo>
                  <a:lnTo>
                    <a:pt x="759" y="3377"/>
                  </a:lnTo>
                  <a:cubicBezTo>
                    <a:pt x="759" y="3378"/>
                    <a:pt x="759" y="3379"/>
                    <a:pt x="759" y="3379"/>
                  </a:cubicBezTo>
                  <a:lnTo>
                    <a:pt x="759" y="3379"/>
                  </a:lnTo>
                  <a:lnTo>
                    <a:pt x="759" y="3377"/>
                  </a:lnTo>
                  <a:lnTo>
                    <a:pt x="760" y="3376"/>
                  </a:lnTo>
                  <a:lnTo>
                    <a:pt x="1497" y="433"/>
                  </a:lnTo>
                  <a:close/>
                  <a:moveTo>
                    <a:pt x="423" y="1369"/>
                  </a:moveTo>
                  <a:lnTo>
                    <a:pt x="421" y="1370"/>
                  </a:lnTo>
                  <a:lnTo>
                    <a:pt x="421" y="1370"/>
                  </a:lnTo>
                  <a:cubicBezTo>
                    <a:pt x="422" y="1370"/>
                    <a:pt x="422" y="1370"/>
                    <a:pt x="423" y="1369"/>
                  </a:cubicBezTo>
                  <a:lnTo>
                    <a:pt x="423" y="1369"/>
                  </a:lnTo>
                  <a:cubicBezTo>
                    <a:pt x="425" y="1367"/>
                    <a:pt x="426" y="1364"/>
                    <a:pt x="429" y="1362"/>
                  </a:cubicBezTo>
                  <a:lnTo>
                    <a:pt x="430" y="1361"/>
                  </a:lnTo>
                  <a:lnTo>
                    <a:pt x="429" y="1363"/>
                  </a:lnTo>
                  <a:lnTo>
                    <a:pt x="423" y="1369"/>
                  </a:lnTo>
                  <a:close/>
                  <a:moveTo>
                    <a:pt x="1876" y="187"/>
                  </a:moveTo>
                  <a:lnTo>
                    <a:pt x="1878" y="186"/>
                  </a:lnTo>
                  <a:lnTo>
                    <a:pt x="1877" y="187"/>
                  </a:lnTo>
                  <a:lnTo>
                    <a:pt x="1876" y="188"/>
                  </a:lnTo>
                  <a:lnTo>
                    <a:pt x="1876" y="187"/>
                  </a:lnTo>
                  <a:close/>
                  <a:moveTo>
                    <a:pt x="323" y="1388"/>
                  </a:moveTo>
                  <a:lnTo>
                    <a:pt x="322" y="1390"/>
                  </a:lnTo>
                  <a:lnTo>
                    <a:pt x="323" y="1388"/>
                  </a:lnTo>
                  <a:lnTo>
                    <a:pt x="323" y="1388"/>
                  </a:lnTo>
                  <a:cubicBezTo>
                    <a:pt x="322" y="1386"/>
                    <a:pt x="322" y="1384"/>
                    <a:pt x="322" y="1382"/>
                  </a:cubicBezTo>
                  <a:lnTo>
                    <a:pt x="322" y="1382"/>
                  </a:lnTo>
                  <a:cubicBezTo>
                    <a:pt x="321" y="1381"/>
                    <a:pt x="321" y="1378"/>
                    <a:pt x="321" y="1376"/>
                  </a:cubicBezTo>
                  <a:lnTo>
                    <a:pt x="321" y="1376"/>
                  </a:lnTo>
                  <a:cubicBezTo>
                    <a:pt x="321" y="1376"/>
                    <a:pt x="322" y="1375"/>
                    <a:pt x="322" y="1374"/>
                  </a:cubicBezTo>
                  <a:lnTo>
                    <a:pt x="321" y="1376"/>
                  </a:lnTo>
                  <a:lnTo>
                    <a:pt x="321" y="1376"/>
                  </a:lnTo>
                  <a:cubicBezTo>
                    <a:pt x="320" y="1377"/>
                    <a:pt x="318" y="1379"/>
                    <a:pt x="314" y="1381"/>
                  </a:cubicBezTo>
                  <a:lnTo>
                    <a:pt x="314" y="1381"/>
                  </a:lnTo>
                  <a:cubicBezTo>
                    <a:pt x="318" y="1381"/>
                    <a:pt x="320" y="1382"/>
                    <a:pt x="323" y="1382"/>
                  </a:cubicBezTo>
                  <a:lnTo>
                    <a:pt x="323" y="1382"/>
                  </a:lnTo>
                  <a:cubicBezTo>
                    <a:pt x="323" y="1384"/>
                    <a:pt x="323" y="1386"/>
                    <a:pt x="323" y="1388"/>
                  </a:cubicBezTo>
                  <a:close/>
                  <a:moveTo>
                    <a:pt x="115" y="2229"/>
                  </a:moveTo>
                  <a:lnTo>
                    <a:pt x="116" y="2231"/>
                  </a:lnTo>
                  <a:lnTo>
                    <a:pt x="115" y="2229"/>
                  </a:lnTo>
                  <a:lnTo>
                    <a:pt x="114" y="2229"/>
                  </a:lnTo>
                  <a:lnTo>
                    <a:pt x="115" y="2229"/>
                  </a:lnTo>
                  <a:close/>
                  <a:moveTo>
                    <a:pt x="3425" y="1652"/>
                  </a:moveTo>
                  <a:lnTo>
                    <a:pt x="3425" y="1652"/>
                  </a:lnTo>
                  <a:cubicBezTo>
                    <a:pt x="3426" y="1651"/>
                    <a:pt x="3427" y="1651"/>
                    <a:pt x="3427" y="1651"/>
                  </a:cubicBezTo>
                  <a:lnTo>
                    <a:pt x="3427" y="1651"/>
                  </a:lnTo>
                  <a:cubicBezTo>
                    <a:pt x="3427" y="1651"/>
                    <a:pt x="3426" y="1652"/>
                    <a:pt x="3425" y="1652"/>
                  </a:cubicBezTo>
                  <a:lnTo>
                    <a:pt x="3424" y="1653"/>
                  </a:lnTo>
                  <a:lnTo>
                    <a:pt x="3425" y="1652"/>
                  </a:lnTo>
                  <a:close/>
                  <a:moveTo>
                    <a:pt x="247" y="1449"/>
                  </a:moveTo>
                  <a:lnTo>
                    <a:pt x="247" y="1449"/>
                  </a:lnTo>
                  <a:cubicBezTo>
                    <a:pt x="255" y="1435"/>
                    <a:pt x="261" y="1420"/>
                    <a:pt x="271" y="1407"/>
                  </a:cubicBezTo>
                  <a:lnTo>
                    <a:pt x="271" y="1407"/>
                  </a:lnTo>
                  <a:cubicBezTo>
                    <a:pt x="290" y="1383"/>
                    <a:pt x="312" y="1361"/>
                    <a:pt x="332" y="1337"/>
                  </a:cubicBezTo>
                  <a:lnTo>
                    <a:pt x="332" y="1337"/>
                  </a:lnTo>
                  <a:cubicBezTo>
                    <a:pt x="342" y="1325"/>
                    <a:pt x="344" y="1305"/>
                    <a:pt x="363" y="1300"/>
                  </a:cubicBezTo>
                  <a:lnTo>
                    <a:pt x="364" y="1301"/>
                  </a:lnTo>
                  <a:lnTo>
                    <a:pt x="362" y="1301"/>
                  </a:lnTo>
                  <a:lnTo>
                    <a:pt x="362" y="1301"/>
                  </a:lnTo>
                  <a:cubicBezTo>
                    <a:pt x="367" y="1294"/>
                    <a:pt x="372" y="1281"/>
                    <a:pt x="374" y="1282"/>
                  </a:cubicBezTo>
                  <a:lnTo>
                    <a:pt x="374" y="1282"/>
                  </a:lnTo>
                  <a:cubicBezTo>
                    <a:pt x="400" y="1285"/>
                    <a:pt x="403" y="1267"/>
                    <a:pt x="408" y="1251"/>
                  </a:cubicBezTo>
                  <a:lnTo>
                    <a:pt x="409" y="1249"/>
                  </a:lnTo>
                  <a:lnTo>
                    <a:pt x="409" y="1249"/>
                  </a:lnTo>
                  <a:cubicBezTo>
                    <a:pt x="424" y="1220"/>
                    <a:pt x="438" y="1190"/>
                    <a:pt x="471" y="1174"/>
                  </a:cubicBezTo>
                  <a:lnTo>
                    <a:pt x="471" y="1174"/>
                  </a:lnTo>
                  <a:cubicBezTo>
                    <a:pt x="489" y="1164"/>
                    <a:pt x="502" y="1146"/>
                    <a:pt x="516" y="1132"/>
                  </a:cubicBezTo>
                  <a:lnTo>
                    <a:pt x="516" y="1132"/>
                  </a:lnTo>
                  <a:cubicBezTo>
                    <a:pt x="520" y="1128"/>
                    <a:pt x="518" y="1120"/>
                    <a:pt x="520" y="1114"/>
                  </a:cubicBezTo>
                  <a:lnTo>
                    <a:pt x="519" y="1114"/>
                  </a:lnTo>
                  <a:lnTo>
                    <a:pt x="519" y="1114"/>
                  </a:lnTo>
                  <a:cubicBezTo>
                    <a:pt x="522" y="1114"/>
                    <a:pt x="526" y="1115"/>
                    <a:pt x="525" y="1115"/>
                  </a:cubicBezTo>
                  <a:lnTo>
                    <a:pt x="525" y="1115"/>
                  </a:lnTo>
                  <a:cubicBezTo>
                    <a:pt x="541" y="1095"/>
                    <a:pt x="554" y="1074"/>
                    <a:pt x="572" y="1059"/>
                  </a:cubicBezTo>
                  <a:lnTo>
                    <a:pt x="572" y="1059"/>
                  </a:lnTo>
                  <a:cubicBezTo>
                    <a:pt x="584" y="1048"/>
                    <a:pt x="599" y="1041"/>
                    <a:pt x="608" y="1026"/>
                  </a:cubicBezTo>
                  <a:lnTo>
                    <a:pt x="608" y="1026"/>
                  </a:lnTo>
                  <a:cubicBezTo>
                    <a:pt x="617" y="1012"/>
                    <a:pt x="629" y="1002"/>
                    <a:pt x="647" y="1001"/>
                  </a:cubicBezTo>
                  <a:lnTo>
                    <a:pt x="647" y="1001"/>
                  </a:lnTo>
                  <a:cubicBezTo>
                    <a:pt x="646" y="1008"/>
                    <a:pt x="644" y="1015"/>
                    <a:pt x="643" y="1021"/>
                  </a:cubicBezTo>
                  <a:lnTo>
                    <a:pt x="641" y="1023"/>
                  </a:lnTo>
                  <a:lnTo>
                    <a:pt x="642" y="1021"/>
                  </a:lnTo>
                  <a:lnTo>
                    <a:pt x="642" y="1021"/>
                  </a:lnTo>
                  <a:cubicBezTo>
                    <a:pt x="649" y="1016"/>
                    <a:pt x="660" y="1012"/>
                    <a:pt x="646" y="1002"/>
                  </a:cubicBezTo>
                  <a:lnTo>
                    <a:pt x="646" y="1002"/>
                  </a:lnTo>
                  <a:cubicBezTo>
                    <a:pt x="650" y="997"/>
                    <a:pt x="654" y="993"/>
                    <a:pt x="657" y="988"/>
                  </a:cubicBezTo>
                  <a:lnTo>
                    <a:pt x="656" y="987"/>
                  </a:lnTo>
                  <a:lnTo>
                    <a:pt x="656" y="987"/>
                  </a:lnTo>
                  <a:cubicBezTo>
                    <a:pt x="659" y="990"/>
                    <a:pt x="660" y="991"/>
                    <a:pt x="661" y="995"/>
                  </a:cubicBezTo>
                  <a:lnTo>
                    <a:pt x="661" y="995"/>
                  </a:lnTo>
                  <a:cubicBezTo>
                    <a:pt x="663" y="991"/>
                    <a:pt x="663" y="989"/>
                    <a:pt x="664" y="986"/>
                  </a:cubicBezTo>
                  <a:lnTo>
                    <a:pt x="663" y="987"/>
                  </a:lnTo>
                  <a:lnTo>
                    <a:pt x="663" y="987"/>
                  </a:lnTo>
                  <a:cubicBezTo>
                    <a:pt x="672" y="975"/>
                    <a:pt x="682" y="963"/>
                    <a:pt x="690" y="950"/>
                  </a:cubicBezTo>
                  <a:lnTo>
                    <a:pt x="690" y="950"/>
                  </a:lnTo>
                  <a:cubicBezTo>
                    <a:pt x="696" y="939"/>
                    <a:pt x="701" y="928"/>
                    <a:pt x="706" y="919"/>
                  </a:cubicBezTo>
                  <a:lnTo>
                    <a:pt x="706" y="919"/>
                  </a:lnTo>
                  <a:cubicBezTo>
                    <a:pt x="715" y="919"/>
                    <a:pt x="721" y="918"/>
                    <a:pt x="723" y="918"/>
                  </a:cubicBezTo>
                  <a:lnTo>
                    <a:pt x="723" y="918"/>
                  </a:lnTo>
                  <a:cubicBezTo>
                    <a:pt x="734" y="901"/>
                    <a:pt x="742" y="887"/>
                    <a:pt x="753" y="870"/>
                  </a:cubicBezTo>
                  <a:lnTo>
                    <a:pt x="753" y="870"/>
                  </a:lnTo>
                  <a:cubicBezTo>
                    <a:pt x="761" y="875"/>
                    <a:pt x="765" y="877"/>
                    <a:pt x="773" y="881"/>
                  </a:cubicBezTo>
                  <a:lnTo>
                    <a:pt x="773" y="881"/>
                  </a:lnTo>
                  <a:cubicBezTo>
                    <a:pt x="798" y="874"/>
                    <a:pt x="800" y="851"/>
                    <a:pt x="804" y="826"/>
                  </a:cubicBezTo>
                  <a:lnTo>
                    <a:pt x="804" y="826"/>
                  </a:lnTo>
                  <a:cubicBezTo>
                    <a:pt x="811" y="830"/>
                    <a:pt x="816" y="833"/>
                    <a:pt x="823" y="837"/>
                  </a:cubicBezTo>
                  <a:lnTo>
                    <a:pt x="823" y="837"/>
                  </a:lnTo>
                  <a:cubicBezTo>
                    <a:pt x="835" y="824"/>
                    <a:pt x="847" y="813"/>
                    <a:pt x="858" y="802"/>
                  </a:cubicBezTo>
                  <a:lnTo>
                    <a:pt x="858" y="802"/>
                  </a:lnTo>
                  <a:lnTo>
                    <a:pt x="858" y="802"/>
                  </a:lnTo>
                  <a:cubicBezTo>
                    <a:pt x="876" y="791"/>
                    <a:pt x="893" y="779"/>
                    <a:pt x="891" y="754"/>
                  </a:cubicBezTo>
                  <a:lnTo>
                    <a:pt x="891" y="754"/>
                  </a:lnTo>
                  <a:cubicBezTo>
                    <a:pt x="897" y="750"/>
                    <a:pt x="903" y="746"/>
                    <a:pt x="910" y="740"/>
                  </a:cubicBezTo>
                  <a:lnTo>
                    <a:pt x="910" y="740"/>
                  </a:lnTo>
                  <a:cubicBezTo>
                    <a:pt x="921" y="752"/>
                    <a:pt x="934" y="759"/>
                    <a:pt x="947" y="740"/>
                  </a:cubicBezTo>
                  <a:lnTo>
                    <a:pt x="946" y="739"/>
                  </a:lnTo>
                  <a:lnTo>
                    <a:pt x="946" y="739"/>
                  </a:lnTo>
                  <a:cubicBezTo>
                    <a:pt x="948" y="742"/>
                    <a:pt x="950" y="745"/>
                    <a:pt x="952" y="748"/>
                  </a:cubicBezTo>
                  <a:lnTo>
                    <a:pt x="952" y="748"/>
                  </a:lnTo>
                  <a:cubicBezTo>
                    <a:pt x="954" y="747"/>
                    <a:pt x="956" y="746"/>
                    <a:pt x="958" y="744"/>
                  </a:cubicBezTo>
                  <a:lnTo>
                    <a:pt x="958" y="744"/>
                  </a:lnTo>
                  <a:cubicBezTo>
                    <a:pt x="955" y="741"/>
                    <a:pt x="953" y="737"/>
                    <a:pt x="951" y="732"/>
                  </a:cubicBezTo>
                  <a:lnTo>
                    <a:pt x="953" y="733"/>
                  </a:lnTo>
                  <a:lnTo>
                    <a:pt x="953" y="733"/>
                  </a:lnTo>
                  <a:cubicBezTo>
                    <a:pt x="958" y="722"/>
                    <a:pt x="964" y="710"/>
                    <a:pt x="971" y="698"/>
                  </a:cubicBezTo>
                  <a:lnTo>
                    <a:pt x="971" y="698"/>
                  </a:lnTo>
                  <a:cubicBezTo>
                    <a:pt x="971" y="698"/>
                    <a:pt x="973" y="700"/>
                    <a:pt x="978" y="702"/>
                  </a:cubicBezTo>
                  <a:lnTo>
                    <a:pt x="978" y="702"/>
                  </a:lnTo>
                  <a:cubicBezTo>
                    <a:pt x="980" y="697"/>
                    <a:pt x="981" y="692"/>
                    <a:pt x="986" y="680"/>
                  </a:cubicBezTo>
                  <a:lnTo>
                    <a:pt x="986" y="680"/>
                  </a:lnTo>
                  <a:cubicBezTo>
                    <a:pt x="990" y="691"/>
                    <a:pt x="992" y="697"/>
                    <a:pt x="994" y="702"/>
                  </a:cubicBezTo>
                  <a:lnTo>
                    <a:pt x="992" y="703"/>
                  </a:lnTo>
                  <a:lnTo>
                    <a:pt x="993" y="702"/>
                  </a:lnTo>
                  <a:lnTo>
                    <a:pt x="993" y="702"/>
                  </a:lnTo>
                  <a:cubicBezTo>
                    <a:pt x="1010" y="689"/>
                    <a:pt x="1030" y="680"/>
                    <a:pt x="1027" y="653"/>
                  </a:cubicBezTo>
                  <a:lnTo>
                    <a:pt x="1027" y="653"/>
                  </a:lnTo>
                  <a:cubicBezTo>
                    <a:pt x="1039" y="645"/>
                    <a:pt x="1052" y="638"/>
                    <a:pt x="1065" y="630"/>
                  </a:cubicBezTo>
                  <a:lnTo>
                    <a:pt x="1065" y="630"/>
                  </a:lnTo>
                  <a:cubicBezTo>
                    <a:pt x="1068" y="635"/>
                    <a:pt x="1069" y="639"/>
                    <a:pt x="1069" y="642"/>
                  </a:cubicBezTo>
                  <a:lnTo>
                    <a:pt x="1069" y="642"/>
                  </a:lnTo>
                  <a:cubicBezTo>
                    <a:pt x="1068" y="642"/>
                    <a:pt x="1066" y="643"/>
                    <a:pt x="1067" y="643"/>
                  </a:cubicBezTo>
                  <a:lnTo>
                    <a:pt x="1067" y="643"/>
                  </a:lnTo>
                  <a:cubicBezTo>
                    <a:pt x="1066" y="644"/>
                    <a:pt x="1068" y="642"/>
                    <a:pt x="1069" y="641"/>
                  </a:cubicBezTo>
                  <a:lnTo>
                    <a:pt x="1069" y="641"/>
                  </a:lnTo>
                  <a:cubicBezTo>
                    <a:pt x="1071" y="635"/>
                    <a:pt x="1073" y="628"/>
                    <a:pt x="1076" y="620"/>
                  </a:cubicBezTo>
                  <a:lnTo>
                    <a:pt x="1076" y="620"/>
                  </a:lnTo>
                  <a:cubicBezTo>
                    <a:pt x="1086" y="615"/>
                    <a:pt x="1098" y="608"/>
                    <a:pt x="1110" y="601"/>
                  </a:cubicBezTo>
                  <a:lnTo>
                    <a:pt x="1110" y="601"/>
                  </a:lnTo>
                  <a:cubicBezTo>
                    <a:pt x="1111" y="603"/>
                    <a:pt x="1112" y="603"/>
                    <a:pt x="1113" y="604"/>
                  </a:cubicBezTo>
                  <a:lnTo>
                    <a:pt x="1113" y="604"/>
                  </a:lnTo>
                  <a:cubicBezTo>
                    <a:pt x="1108" y="609"/>
                    <a:pt x="1105" y="614"/>
                    <a:pt x="1099" y="620"/>
                  </a:cubicBezTo>
                  <a:lnTo>
                    <a:pt x="1099" y="620"/>
                  </a:lnTo>
                  <a:cubicBezTo>
                    <a:pt x="1105" y="626"/>
                    <a:pt x="1111" y="631"/>
                    <a:pt x="1116" y="637"/>
                  </a:cubicBezTo>
                  <a:lnTo>
                    <a:pt x="1116" y="637"/>
                  </a:lnTo>
                  <a:cubicBezTo>
                    <a:pt x="1115" y="640"/>
                    <a:pt x="1113" y="644"/>
                    <a:pt x="1111" y="647"/>
                  </a:cubicBezTo>
                  <a:lnTo>
                    <a:pt x="1111" y="647"/>
                  </a:lnTo>
                  <a:cubicBezTo>
                    <a:pt x="1113" y="647"/>
                    <a:pt x="1115" y="648"/>
                    <a:pt x="1116" y="647"/>
                  </a:cubicBezTo>
                  <a:lnTo>
                    <a:pt x="1116" y="647"/>
                  </a:lnTo>
                  <a:cubicBezTo>
                    <a:pt x="1124" y="644"/>
                    <a:pt x="1131" y="639"/>
                    <a:pt x="1139" y="637"/>
                  </a:cubicBezTo>
                  <a:lnTo>
                    <a:pt x="1139" y="637"/>
                  </a:lnTo>
                  <a:cubicBezTo>
                    <a:pt x="1147" y="635"/>
                    <a:pt x="1154" y="638"/>
                    <a:pt x="1151" y="649"/>
                  </a:cubicBezTo>
                  <a:lnTo>
                    <a:pt x="1151" y="649"/>
                  </a:lnTo>
                  <a:cubicBezTo>
                    <a:pt x="1152" y="653"/>
                    <a:pt x="1153" y="658"/>
                    <a:pt x="1153" y="663"/>
                  </a:cubicBezTo>
                  <a:lnTo>
                    <a:pt x="1153" y="663"/>
                  </a:lnTo>
                  <a:cubicBezTo>
                    <a:pt x="1155" y="662"/>
                    <a:pt x="1157" y="661"/>
                    <a:pt x="1159" y="660"/>
                  </a:cubicBezTo>
                  <a:lnTo>
                    <a:pt x="1159" y="660"/>
                  </a:lnTo>
                  <a:cubicBezTo>
                    <a:pt x="1156" y="656"/>
                    <a:pt x="1154" y="653"/>
                    <a:pt x="1151" y="648"/>
                  </a:cubicBezTo>
                  <a:lnTo>
                    <a:pt x="1151" y="648"/>
                  </a:lnTo>
                  <a:cubicBezTo>
                    <a:pt x="1156" y="643"/>
                    <a:pt x="1162" y="637"/>
                    <a:pt x="1172" y="626"/>
                  </a:cubicBezTo>
                  <a:lnTo>
                    <a:pt x="1172" y="626"/>
                  </a:lnTo>
                  <a:cubicBezTo>
                    <a:pt x="1159" y="626"/>
                    <a:pt x="1153" y="626"/>
                    <a:pt x="1147" y="627"/>
                  </a:cubicBezTo>
                  <a:lnTo>
                    <a:pt x="1147" y="627"/>
                  </a:lnTo>
                  <a:cubicBezTo>
                    <a:pt x="1146" y="622"/>
                    <a:pt x="1146" y="617"/>
                    <a:pt x="1146" y="609"/>
                  </a:cubicBezTo>
                  <a:lnTo>
                    <a:pt x="1146" y="609"/>
                  </a:lnTo>
                  <a:cubicBezTo>
                    <a:pt x="1140" y="610"/>
                    <a:pt x="1134" y="611"/>
                    <a:pt x="1131" y="611"/>
                  </a:cubicBezTo>
                  <a:lnTo>
                    <a:pt x="1131" y="611"/>
                  </a:lnTo>
                  <a:cubicBezTo>
                    <a:pt x="1141" y="601"/>
                    <a:pt x="1152" y="590"/>
                    <a:pt x="1163" y="578"/>
                  </a:cubicBezTo>
                  <a:lnTo>
                    <a:pt x="1162" y="579"/>
                  </a:lnTo>
                  <a:lnTo>
                    <a:pt x="1162" y="579"/>
                  </a:lnTo>
                  <a:cubicBezTo>
                    <a:pt x="1167" y="580"/>
                    <a:pt x="1172" y="582"/>
                    <a:pt x="1177" y="583"/>
                  </a:cubicBezTo>
                  <a:lnTo>
                    <a:pt x="1176" y="582"/>
                  </a:lnTo>
                  <a:lnTo>
                    <a:pt x="1176" y="582"/>
                  </a:lnTo>
                  <a:cubicBezTo>
                    <a:pt x="1180" y="587"/>
                    <a:pt x="1184" y="592"/>
                    <a:pt x="1189" y="598"/>
                  </a:cubicBezTo>
                  <a:lnTo>
                    <a:pt x="1189" y="598"/>
                  </a:lnTo>
                  <a:cubicBezTo>
                    <a:pt x="1197" y="592"/>
                    <a:pt x="1205" y="585"/>
                    <a:pt x="1212" y="579"/>
                  </a:cubicBezTo>
                  <a:lnTo>
                    <a:pt x="1212" y="579"/>
                  </a:lnTo>
                  <a:cubicBezTo>
                    <a:pt x="1212" y="570"/>
                    <a:pt x="1212" y="561"/>
                    <a:pt x="1212" y="552"/>
                  </a:cubicBezTo>
                  <a:lnTo>
                    <a:pt x="1212" y="553"/>
                  </a:lnTo>
                  <a:lnTo>
                    <a:pt x="1212" y="553"/>
                  </a:lnTo>
                  <a:cubicBezTo>
                    <a:pt x="1227" y="542"/>
                    <a:pt x="1243" y="532"/>
                    <a:pt x="1258" y="521"/>
                  </a:cubicBezTo>
                  <a:lnTo>
                    <a:pt x="1258" y="522"/>
                  </a:lnTo>
                  <a:lnTo>
                    <a:pt x="1258" y="522"/>
                  </a:lnTo>
                  <a:cubicBezTo>
                    <a:pt x="1262" y="513"/>
                    <a:pt x="1266" y="505"/>
                    <a:pt x="1271" y="494"/>
                  </a:cubicBezTo>
                  <a:lnTo>
                    <a:pt x="1271" y="494"/>
                  </a:lnTo>
                  <a:cubicBezTo>
                    <a:pt x="1276" y="498"/>
                    <a:pt x="1279" y="502"/>
                    <a:pt x="1283" y="505"/>
                  </a:cubicBezTo>
                  <a:lnTo>
                    <a:pt x="1281" y="506"/>
                  </a:lnTo>
                  <a:lnTo>
                    <a:pt x="1282" y="505"/>
                  </a:lnTo>
                  <a:lnTo>
                    <a:pt x="1282" y="505"/>
                  </a:lnTo>
                  <a:cubicBezTo>
                    <a:pt x="1294" y="510"/>
                    <a:pt x="1305" y="515"/>
                    <a:pt x="1316" y="520"/>
                  </a:cubicBezTo>
                  <a:lnTo>
                    <a:pt x="1316" y="520"/>
                  </a:lnTo>
                  <a:cubicBezTo>
                    <a:pt x="1307" y="527"/>
                    <a:pt x="1298" y="533"/>
                    <a:pt x="1289" y="540"/>
                  </a:cubicBezTo>
                  <a:lnTo>
                    <a:pt x="1289" y="540"/>
                  </a:lnTo>
                  <a:cubicBezTo>
                    <a:pt x="1307" y="538"/>
                    <a:pt x="1323" y="532"/>
                    <a:pt x="1334" y="518"/>
                  </a:cubicBezTo>
                  <a:lnTo>
                    <a:pt x="1336" y="517"/>
                  </a:lnTo>
                  <a:lnTo>
                    <a:pt x="1335" y="518"/>
                  </a:lnTo>
                  <a:lnTo>
                    <a:pt x="1316" y="520"/>
                  </a:lnTo>
                  <a:lnTo>
                    <a:pt x="1316" y="520"/>
                  </a:lnTo>
                  <a:cubicBezTo>
                    <a:pt x="1321" y="502"/>
                    <a:pt x="1327" y="483"/>
                    <a:pt x="1333" y="461"/>
                  </a:cubicBezTo>
                  <a:lnTo>
                    <a:pt x="1333" y="461"/>
                  </a:lnTo>
                  <a:cubicBezTo>
                    <a:pt x="1341" y="464"/>
                    <a:pt x="1349" y="467"/>
                    <a:pt x="1359" y="470"/>
                  </a:cubicBezTo>
                  <a:lnTo>
                    <a:pt x="1359" y="470"/>
                  </a:lnTo>
                  <a:cubicBezTo>
                    <a:pt x="1361" y="459"/>
                    <a:pt x="1363" y="451"/>
                    <a:pt x="1365" y="439"/>
                  </a:cubicBezTo>
                  <a:lnTo>
                    <a:pt x="1365" y="439"/>
                  </a:lnTo>
                  <a:cubicBezTo>
                    <a:pt x="1374" y="444"/>
                    <a:pt x="1381" y="449"/>
                    <a:pt x="1388" y="451"/>
                  </a:cubicBezTo>
                  <a:lnTo>
                    <a:pt x="1388" y="451"/>
                  </a:lnTo>
                  <a:cubicBezTo>
                    <a:pt x="1410" y="449"/>
                    <a:pt x="1414" y="434"/>
                    <a:pt x="1412" y="418"/>
                  </a:cubicBezTo>
                  <a:lnTo>
                    <a:pt x="1412" y="418"/>
                  </a:lnTo>
                  <a:cubicBezTo>
                    <a:pt x="1427" y="411"/>
                    <a:pt x="1440" y="405"/>
                    <a:pt x="1452" y="398"/>
                  </a:cubicBezTo>
                  <a:lnTo>
                    <a:pt x="1452" y="398"/>
                  </a:lnTo>
                  <a:cubicBezTo>
                    <a:pt x="1459" y="402"/>
                    <a:pt x="1466" y="407"/>
                    <a:pt x="1474" y="408"/>
                  </a:cubicBezTo>
                  <a:lnTo>
                    <a:pt x="1474" y="408"/>
                  </a:lnTo>
                  <a:cubicBezTo>
                    <a:pt x="1479" y="408"/>
                    <a:pt x="1489" y="402"/>
                    <a:pt x="1489" y="398"/>
                  </a:cubicBezTo>
                  <a:lnTo>
                    <a:pt x="1489" y="398"/>
                  </a:lnTo>
                  <a:cubicBezTo>
                    <a:pt x="1490" y="380"/>
                    <a:pt x="1503" y="372"/>
                    <a:pt x="1518" y="364"/>
                  </a:cubicBezTo>
                  <a:lnTo>
                    <a:pt x="1518" y="364"/>
                  </a:lnTo>
                  <a:cubicBezTo>
                    <a:pt x="1525" y="366"/>
                    <a:pt x="1533" y="372"/>
                    <a:pt x="1542" y="372"/>
                  </a:cubicBezTo>
                  <a:lnTo>
                    <a:pt x="1542" y="372"/>
                  </a:lnTo>
                  <a:cubicBezTo>
                    <a:pt x="1549" y="372"/>
                    <a:pt x="1565" y="370"/>
                    <a:pt x="1552" y="355"/>
                  </a:cubicBezTo>
                  <a:lnTo>
                    <a:pt x="1552" y="356"/>
                  </a:lnTo>
                  <a:lnTo>
                    <a:pt x="1552" y="356"/>
                  </a:lnTo>
                  <a:cubicBezTo>
                    <a:pt x="1551" y="353"/>
                    <a:pt x="1550" y="351"/>
                    <a:pt x="1546" y="343"/>
                  </a:cubicBezTo>
                  <a:lnTo>
                    <a:pt x="1546" y="343"/>
                  </a:lnTo>
                  <a:cubicBezTo>
                    <a:pt x="1561" y="346"/>
                    <a:pt x="1572" y="348"/>
                    <a:pt x="1585" y="351"/>
                  </a:cubicBezTo>
                  <a:lnTo>
                    <a:pt x="1585" y="351"/>
                  </a:lnTo>
                  <a:cubicBezTo>
                    <a:pt x="1586" y="341"/>
                    <a:pt x="1587" y="331"/>
                    <a:pt x="1589" y="318"/>
                  </a:cubicBezTo>
                  <a:lnTo>
                    <a:pt x="1589" y="318"/>
                  </a:lnTo>
                  <a:cubicBezTo>
                    <a:pt x="1594" y="327"/>
                    <a:pt x="1597" y="334"/>
                    <a:pt x="1601" y="341"/>
                  </a:cubicBezTo>
                  <a:lnTo>
                    <a:pt x="1601" y="341"/>
                  </a:lnTo>
                  <a:cubicBezTo>
                    <a:pt x="1627" y="341"/>
                    <a:pt x="1619" y="314"/>
                    <a:pt x="1633" y="304"/>
                  </a:cubicBezTo>
                  <a:lnTo>
                    <a:pt x="1633" y="304"/>
                  </a:lnTo>
                  <a:cubicBezTo>
                    <a:pt x="1628" y="300"/>
                    <a:pt x="1625" y="298"/>
                    <a:pt x="1621" y="296"/>
                  </a:cubicBezTo>
                  <a:lnTo>
                    <a:pt x="1622" y="296"/>
                  </a:lnTo>
                  <a:lnTo>
                    <a:pt x="1622" y="296"/>
                  </a:lnTo>
                  <a:cubicBezTo>
                    <a:pt x="1628" y="293"/>
                    <a:pt x="1634" y="290"/>
                    <a:pt x="1640" y="288"/>
                  </a:cubicBezTo>
                  <a:lnTo>
                    <a:pt x="1639" y="287"/>
                  </a:lnTo>
                  <a:lnTo>
                    <a:pt x="1639" y="287"/>
                  </a:lnTo>
                  <a:cubicBezTo>
                    <a:pt x="1644" y="291"/>
                    <a:pt x="1648" y="294"/>
                    <a:pt x="1654" y="299"/>
                  </a:cubicBezTo>
                  <a:lnTo>
                    <a:pt x="1653" y="298"/>
                  </a:lnTo>
                  <a:lnTo>
                    <a:pt x="1666" y="308"/>
                  </a:lnTo>
                  <a:lnTo>
                    <a:pt x="1666" y="308"/>
                  </a:lnTo>
                  <a:cubicBezTo>
                    <a:pt x="1668" y="307"/>
                    <a:pt x="1670" y="305"/>
                    <a:pt x="1672" y="303"/>
                  </a:cubicBezTo>
                  <a:lnTo>
                    <a:pt x="1672" y="303"/>
                  </a:lnTo>
                  <a:cubicBezTo>
                    <a:pt x="1666" y="292"/>
                    <a:pt x="1661" y="280"/>
                    <a:pt x="1653" y="263"/>
                  </a:cubicBezTo>
                  <a:lnTo>
                    <a:pt x="1653" y="263"/>
                  </a:lnTo>
                  <a:cubicBezTo>
                    <a:pt x="1665" y="273"/>
                    <a:pt x="1674" y="281"/>
                    <a:pt x="1685" y="289"/>
                  </a:cubicBezTo>
                  <a:lnTo>
                    <a:pt x="1685" y="289"/>
                  </a:lnTo>
                  <a:cubicBezTo>
                    <a:pt x="1704" y="289"/>
                    <a:pt x="1699" y="273"/>
                    <a:pt x="1700" y="261"/>
                  </a:cubicBezTo>
                  <a:lnTo>
                    <a:pt x="1699" y="261"/>
                  </a:lnTo>
                  <a:lnTo>
                    <a:pt x="1699" y="261"/>
                  </a:lnTo>
                  <a:cubicBezTo>
                    <a:pt x="1705" y="263"/>
                    <a:pt x="1711" y="265"/>
                    <a:pt x="1718" y="267"/>
                  </a:cubicBezTo>
                  <a:lnTo>
                    <a:pt x="1718" y="267"/>
                  </a:lnTo>
                  <a:cubicBezTo>
                    <a:pt x="1727" y="260"/>
                    <a:pt x="1737" y="252"/>
                    <a:pt x="1729" y="237"/>
                  </a:cubicBezTo>
                  <a:lnTo>
                    <a:pt x="1729" y="238"/>
                  </a:lnTo>
                  <a:lnTo>
                    <a:pt x="1729" y="238"/>
                  </a:lnTo>
                  <a:cubicBezTo>
                    <a:pt x="1735" y="239"/>
                    <a:pt x="1740" y="240"/>
                    <a:pt x="1748" y="242"/>
                  </a:cubicBezTo>
                  <a:lnTo>
                    <a:pt x="1748" y="242"/>
                  </a:lnTo>
                  <a:cubicBezTo>
                    <a:pt x="1757" y="239"/>
                    <a:pt x="1767" y="234"/>
                    <a:pt x="1765" y="220"/>
                  </a:cubicBezTo>
                  <a:lnTo>
                    <a:pt x="1765" y="221"/>
                  </a:lnTo>
                  <a:lnTo>
                    <a:pt x="1765" y="221"/>
                  </a:lnTo>
                  <a:cubicBezTo>
                    <a:pt x="1797" y="219"/>
                    <a:pt x="1806" y="212"/>
                    <a:pt x="1813" y="188"/>
                  </a:cubicBezTo>
                  <a:lnTo>
                    <a:pt x="1813" y="188"/>
                  </a:lnTo>
                  <a:lnTo>
                    <a:pt x="1813" y="188"/>
                  </a:lnTo>
                  <a:cubicBezTo>
                    <a:pt x="1829" y="199"/>
                    <a:pt x="1841" y="190"/>
                    <a:pt x="1854" y="180"/>
                  </a:cubicBezTo>
                  <a:lnTo>
                    <a:pt x="1854" y="180"/>
                  </a:lnTo>
                  <a:cubicBezTo>
                    <a:pt x="1865" y="172"/>
                    <a:pt x="1876" y="163"/>
                    <a:pt x="1888" y="157"/>
                  </a:cubicBezTo>
                  <a:lnTo>
                    <a:pt x="1888" y="157"/>
                  </a:lnTo>
                  <a:cubicBezTo>
                    <a:pt x="1902" y="150"/>
                    <a:pt x="1909" y="141"/>
                    <a:pt x="1907" y="125"/>
                  </a:cubicBezTo>
                  <a:lnTo>
                    <a:pt x="1907" y="126"/>
                  </a:lnTo>
                  <a:lnTo>
                    <a:pt x="1907" y="126"/>
                  </a:lnTo>
                  <a:cubicBezTo>
                    <a:pt x="1910" y="129"/>
                    <a:pt x="1914" y="130"/>
                    <a:pt x="1919" y="134"/>
                  </a:cubicBezTo>
                  <a:lnTo>
                    <a:pt x="1919" y="134"/>
                  </a:lnTo>
                  <a:cubicBezTo>
                    <a:pt x="1930" y="118"/>
                    <a:pt x="1943" y="102"/>
                    <a:pt x="1954" y="86"/>
                  </a:cubicBezTo>
                  <a:lnTo>
                    <a:pt x="1954" y="88"/>
                  </a:lnTo>
                  <a:lnTo>
                    <a:pt x="1954" y="88"/>
                  </a:lnTo>
                  <a:cubicBezTo>
                    <a:pt x="1966" y="92"/>
                    <a:pt x="1967" y="102"/>
                    <a:pt x="1965" y="113"/>
                  </a:cubicBezTo>
                  <a:lnTo>
                    <a:pt x="1965" y="113"/>
                  </a:lnTo>
                  <a:cubicBezTo>
                    <a:pt x="1962" y="113"/>
                    <a:pt x="1959" y="113"/>
                    <a:pt x="1963" y="113"/>
                  </a:cubicBezTo>
                  <a:lnTo>
                    <a:pt x="1963" y="113"/>
                  </a:lnTo>
                  <a:cubicBezTo>
                    <a:pt x="1960" y="115"/>
                    <a:pt x="1962" y="113"/>
                    <a:pt x="1964" y="112"/>
                  </a:cubicBezTo>
                  <a:lnTo>
                    <a:pt x="1964" y="112"/>
                  </a:lnTo>
                  <a:cubicBezTo>
                    <a:pt x="1987" y="96"/>
                    <a:pt x="2010" y="80"/>
                    <a:pt x="2034" y="64"/>
                  </a:cubicBezTo>
                  <a:lnTo>
                    <a:pt x="2033" y="64"/>
                  </a:lnTo>
                  <a:lnTo>
                    <a:pt x="2033" y="64"/>
                  </a:lnTo>
                  <a:cubicBezTo>
                    <a:pt x="2030" y="71"/>
                    <a:pt x="2027" y="78"/>
                    <a:pt x="2024" y="84"/>
                  </a:cubicBezTo>
                  <a:lnTo>
                    <a:pt x="2024" y="84"/>
                  </a:lnTo>
                  <a:cubicBezTo>
                    <a:pt x="2022" y="87"/>
                    <a:pt x="2020" y="90"/>
                    <a:pt x="2019" y="93"/>
                  </a:cubicBezTo>
                  <a:lnTo>
                    <a:pt x="2019" y="93"/>
                  </a:lnTo>
                  <a:cubicBezTo>
                    <a:pt x="2015" y="95"/>
                    <a:pt x="2012" y="98"/>
                    <a:pt x="2008" y="100"/>
                  </a:cubicBezTo>
                  <a:lnTo>
                    <a:pt x="2008" y="100"/>
                  </a:lnTo>
                  <a:cubicBezTo>
                    <a:pt x="2006" y="101"/>
                    <a:pt x="2004" y="102"/>
                    <a:pt x="2006" y="101"/>
                  </a:cubicBezTo>
                  <a:lnTo>
                    <a:pt x="2006" y="101"/>
                  </a:lnTo>
                  <a:cubicBezTo>
                    <a:pt x="2004" y="102"/>
                    <a:pt x="2006" y="101"/>
                    <a:pt x="2008" y="100"/>
                  </a:cubicBezTo>
                  <a:lnTo>
                    <a:pt x="2018" y="92"/>
                  </a:lnTo>
                  <a:lnTo>
                    <a:pt x="2018" y="92"/>
                  </a:lnTo>
                  <a:cubicBezTo>
                    <a:pt x="2020" y="89"/>
                    <a:pt x="2022" y="86"/>
                    <a:pt x="2023" y="84"/>
                  </a:cubicBezTo>
                  <a:lnTo>
                    <a:pt x="2023" y="84"/>
                  </a:lnTo>
                  <a:cubicBezTo>
                    <a:pt x="2033" y="80"/>
                    <a:pt x="2044" y="79"/>
                    <a:pt x="2052" y="73"/>
                  </a:cubicBezTo>
                  <a:lnTo>
                    <a:pt x="2052" y="73"/>
                  </a:lnTo>
                  <a:cubicBezTo>
                    <a:pt x="2069" y="61"/>
                    <a:pt x="2081" y="63"/>
                    <a:pt x="2090" y="78"/>
                  </a:cubicBezTo>
                  <a:lnTo>
                    <a:pt x="2090" y="78"/>
                  </a:lnTo>
                  <a:cubicBezTo>
                    <a:pt x="2101" y="70"/>
                    <a:pt x="2112" y="61"/>
                    <a:pt x="2123" y="53"/>
                  </a:cubicBezTo>
                  <a:lnTo>
                    <a:pt x="2122" y="53"/>
                  </a:lnTo>
                  <a:lnTo>
                    <a:pt x="2122" y="53"/>
                  </a:lnTo>
                  <a:cubicBezTo>
                    <a:pt x="2129" y="64"/>
                    <a:pt x="2136" y="75"/>
                    <a:pt x="2148" y="92"/>
                  </a:cubicBezTo>
                  <a:lnTo>
                    <a:pt x="2148" y="92"/>
                  </a:lnTo>
                  <a:cubicBezTo>
                    <a:pt x="2153" y="66"/>
                    <a:pt x="2157" y="49"/>
                    <a:pt x="2160" y="32"/>
                  </a:cubicBezTo>
                  <a:lnTo>
                    <a:pt x="2160" y="32"/>
                  </a:lnTo>
                  <a:cubicBezTo>
                    <a:pt x="2186" y="32"/>
                    <a:pt x="2207" y="31"/>
                    <a:pt x="2229" y="31"/>
                  </a:cubicBezTo>
                  <a:lnTo>
                    <a:pt x="2229" y="31"/>
                  </a:lnTo>
                  <a:cubicBezTo>
                    <a:pt x="2240" y="24"/>
                    <a:pt x="2253" y="16"/>
                    <a:pt x="2267" y="8"/>
                  </a:cubicBezTo>
                  <a:lnTo>
                    <a:pt x="2267" y="8"/>
                  </a:lnTo>
                  <a:cubicBezTo>
                    <a:pt x="2274" y="15"/>
                    <a:pt x="2281" y="24"/>
                    <a:pt x="2290" y="33"/>
                  </a:cubicBezTo>
                  <a:lnTo>
                    <a:pt x="2290" y="33"/>
                  </a:lnTo>
                  <a:cubicBezTo>
                    <a:pt x="2298" y="21"/>
                    <a:pt x="2305" y="11"/>
                    <a:pt x="2313" y="0"/>
                  </a:cubicBezTo>
                  <a:lnTo>
                    <a:pt x="2313" y="0"/>
                  </a:lnTo>
                  <a:cubicBezTo>
                    <a:pt x="2324" y="8"/>
                    <a:pt x="2336" y="16"/>
                    <a:pt x="2348" y="24"/>
                  </a:cubicBezTo>
                  <a:lnTo>
                    <a:pt x="2348" y="24"/>
                  </a:lnTo>
                  <a:cubicBezTo>
                    <a:pt x="2340" y="61"/>
                    <a:pt x="2351" y="83"/>
                    <a:pt x="2376" y="93"/>
                  </a:cubicBezTo>
                  <a:lnTo>
                    <a:pt x="2376" y="93"/>
                  </a:lnTo>
                  <a:cubicBezTo>
                    <a:pt x="2381" y="105"/>
                    <a:pt x="2384" y="114"/>
                    <a:pt x="2388" y="123"/>
                  </a:cubicBezTo>
                  <a:lnTo>
                    <a:pt x="2387" y="122"/>
                  </a:lnTo>
                  <a:lnTo>
                    <a:pt x="2387" y="122"/>
                  </a:lnTo>
                  <a:cubicBezTo>
                    <a:pt x="2391" y="128"/>
                    <a:pt x="2394" y="133"/>
                    <a:pt x="2398" y="140"/>
                  </a:cubicBezTo>
                  <a:lnTo>
                    <a:pt x="2398" y="140"/>
                  </a:lnTo>
                  <a:cubicBezTo>
                    <a:pt x="2409" y="103"/>
                    <a:pt x="2445" y="102"/>
                    <a:pt x="2470" y="82"/>
                  </a:cubicBezTo>
                  <a:lnTo>
                    <a:pt x="2470" y="82"/>
                  </a:lnTo>
                  <a:cubicBezTo>
                    <a:pt x="2471" y="86"/>
                    <a:pt x="2473" y="89"/>
                    <a:pt x="2474" y="93"/>
                  </a:cubicBezTo>
                  <a:lnTo>
                    <a:pt x="2474" y="93"/>
                  </a:lnTo>
                  <a:cubicBezTo>
                    <a:pt x="2474" y="97"/>
                    <a:pt x="2474" y="101"/>
                    <a:pt x="2474" y="106"/>
                  </a:cubicBezTo>
                  <a:lnTo>
                    <a:pt x="2474" y="106"/>
                  </a:lnTo>
                  <a:cubicBezTo>
                    <a:pt x="2487" y="109"/>
                    <a:pt x="2498" y="111"/>
                    <a:pt x="2510" y="114"/>
                  </a:cubicBezTo>
                  <a:lnTo>
                    <a:pt x="2510" y="114"/>
                  </a:lnTo>
                  <a:cubicBezTo>
                    <a:pt x="2518" y="134"/>
                    <a:pt x="2525" y="152"/>
                    <a:pt x="2533" y="171"/>
                  </a:cubicBezTo>
                  <a:lnTo>
                    <a:pt x="2533" y="171"/>
                  </a:lnTo>
                  <a:cubicBezTo>
                    <a:pt x="2549" y="173"/>
                    <a:pt x="2566" y="175"/>
                    <a:pt x="2585" y="177"/>
                  </a:cubicBezTo>
                  <a:lnTo>
                    <a:pt x="2585" y="177"/>
                  </a:lnTo>
                  <a:cubicBezTo>
                    <a:pt x="2589" y="182"/>
                    <a:pt x="2592" y="187"/>
                    <a:pt x="2595" y="192"/>
                  </a:cubicBezTo>
                  <a:lnTo>
                    <a:pt x="2595" y="192"/>
                  </a:lnTo>
                  <a:cubicBezTo>
                    <a:pt x="2594" y="194"/>
                    <a:pt x="2593" y="197"/>
                    <a:pt x="2595" y="193"/>
                  </a:cubicBezTo>
                  <a:lnTo>
                    <a:pt x="2595" y="193"/>
                  </a:lnTo>
                  <a:cubicBezTo>
                    <a:pt x="2594" y="197"/>
                    <a:pt x="2595" y="194"/>
                    <a:pt x="2595" y="192"/>
                  </a:cubicBezTo>
                  <a:lnTo>
                    <a:pt x="2595" y="192"/>
                  </a:lnTo>
                  <a:cubicBezTo>
                    <a:pt x="2600" y="197"/>
                    <a:pt x="2609" y="204"/>
                    <a:pt x="2608" y="208"/>
                  </a:cubicBezTo>
                  <a:lnTo>
                    <a:pt x="2608" y="208"/>
                  </a:lnTo>
                  <a:cubicBezTo>
                    <a:pt x="2601" y="228"/>
                    <a:pt x="2616" y="235"/>
                    <a:pt x="2623" y="244"/>
                  </a:cubicBezTo>
                  <a:lnTo>
                    <a:pt x="2623" y="244"/>
                  </a:lnTo>
                  <a:cubicBezTo>
                    <a:pt x="2640" y="247"/>
                    <a:pt x="2653" y="250"/>
                    <a:pt x="2665" y="252"/>
                  </a:cubicBezTo>
                  <a:lnTo>
                    <a:pt x="2665" y="252"/>
                  </a:lnTo>
                  <a:cubicBezTo>
                    <a:pt x="2676" y="254"/>
                    <a:pt x="2674" y="282"/>
                    <a:pt x="2695" y="264"/>
                  </a:cubicBezTo>
                  <a:lnTo>
                    <a:pt x="2695" y="264"/>
                  </a:lnTo>
                  <a:cubicBezTo>
                    <a:pt x="2694" y="260"/>
                    <a:pt x="2694" y="253"/>
                    <a:pt x="2692" y="240"/>
                  </a:cubicBezTo>
                  <a:lnTo>
                    <a:pt x="2692" y="240"/>
                  </a:lnTo>
                  <a:cubicBezTo>
                    <a:pt x="2700" y="246"/>
                    <a:pt x="2704" y="249"/>
                    <a:pt x="2708" y="253"/>
                  </a:cubicBezTo>
                  <a:lnTo>
                    <a:pt x="2708" y="253"/>
                  </a:lnTo>
                  <a:cubicBezTo>
                    <a:pt x="2711" y="251"/>
                    <a:pt x="2715" y="248"/>
                    <a:pt x="2717" y="245"/>
                  </a:cubicBezTo>
                  <a:lnTo>
                    <a:pt x="2717" y="245"/>
                  </a:lnTo>
                  <a:cubicBezTo>
                    <a:pt x="2726" y="256"/>
                    <a:pt x="2734" y="267"/>
                    <a:pt x="2744" y="279"/>
                  </a:cubicBezTo>
                  <a:lnTo>
                    <a:pt x="2744" y="279"/>
                  </a:lnTo>
                  <a:cubicBezTo>
                    <a:pt x="2752" y="271"/>
                    <a:pt x="2757" y="266"/>
                    <a:pt x="2762" y="260"/>
                  </a:cubicBezTo>
                  <a:lnTo>
                    <a:pt x="2762" y="260"/>
                  </a:lnTo>
                  <a:cubicBezTo>
                    <a:pt x="2780" y="274"/>
                    <a:pt x="2798" y="288"/>
                    <a:pt x="2815" y="302"/>
                  </a:cubicBezTo>
                  <a:lnTo>
                    <a:pt x="2815" y="302"/>
                  </a:lnTo>
                  <a:cubicBezTo>
                    <a:pt x="2817" y="314"/>
                    <a:pt x="2818" y="325"/>
                    <a:pt x="2820" y="335"/>
                  </a:cubicBezTo>
                  <a:lnTo>
                    <a:pt x="2820" y="335"/>
                  </a:lnTo>
                  <a:cubicBezTo>
                    <a:pt x="2842" y="381"/>
                    <a:pt x="2891" y="379"/>
                    <a:pt x="2928" y="393"/>
                  </a:cubicBezTo>
                  <a:lnTo>
                    <a:pt x="2928" y="393"/>
                  </a:lnTo>
                  <a:cubicBezTo>
                    <a:pt x="2930" y="404"/>
                    <a:pt x="2931" y="413"/>
                    <a:pt x="2932" y="421"/>
                  </a:cubicBezTo>
                  <a:lnTo>
                    <a:pt x="2932" y="421"/>
                  </a:lnTo>
                  <a:cubicBezTo>
                    <a:pt x="2941" y="426"/>
                    <a:pt x="2950" y="430"/>
                    <a:pt x="2959" y="435"/>
                  </a:cubicBezTo>
                  <a:lnTo>
                    <a:pt x="2959" y="435"/>
                  </a:lnTo>
                  <a:cubicBezTo>
                    <a:pt x="2961" y="438"/>
                    <a:pt x="2963" y="442"/>
                    <a:pt x="2967" y="447"/>
                  </a:cubicBezTo>
                  <a:lnTo>
                    <a:pt x="2967" y="447"/>
                  </a:lnTo>
                  <a:cubicBezTo>
                    <a:pt x="2972" y="442"/>
                    <a:pt x="2977" y="438"/>
                    <a:pt x="2982" y="433"/>
                  </a:cubicBezTo>
                  <a:lnTo>
                    <a:pt x="2982" y="433"/>
                  </a:lnTo>
                  <a:cubicBezTo>
                    <a:pt x="2980" y="432"/>
                    <a:pt x="2979" y="431"/>
                    <a:pt x="2979" y="430"/>
                  </a:cubicBezTo>
                  <a:lnTo>
                    <a:pt x="2979" y="430"/>
                  </a:lnTo>
                  <a:cubicBezTo>
                    <a:pt x="2972" y="432"/>
                    <a:pt x="2965" y="434"/>
                    <a:pt x="2958" y="436"/>
                  </a:cubicBezTo>
                  <a:lnTo>
                    <a:pt x="2958" y="436"/>
                  </a:lnTo>
                  <a:cubicBezTo>
                    <a:pt x="2965" y="428"/>
                    <a:pt x="2971" y="421"/>
                    <a:pt x="2980" y="410"/>
                  </a:cubicBezTo>
                  <a:lnTo>
                    <a:pt x="2980" y="410"/>
                  </a:lnTo>
                  <a:cubicBezTo>
                    <a:pt x="2980" y="403"/>
                    <a:pt x="2979" y="392"/>
                    <a:pt x="2979" y="381"/>
                  </a:cubicBezTo>
                  <a:lnTo>
                    <a:pt x="2978" y="381"/>
                  </a:lnTo>
                  <a:lnTo>
                    <a:pt x="2978" y="381"/>
                  </a:lnTo>
                  <a:cubicBezTo>
                    <a:pt x="2987" y="381"/>
                    <a:pt x="2995" y="381"/>
                    <a:pt x="3008" y="379"/>
                  </a:cubicBezTo>
                  <a:lnTo>
                    <a:pt x="3008" y="379"/>
                  </a:lnTo>
                  <a:cubicBezTo>
                    <a:pt x="3018" y="398"/>
                    <a:pt x="3031" y="420"/>
                    <a:pt x="3045" y="442"/>
                  </a:cubicBezTo>
                  <a:lnTo>
                    <a:pt x="3045" y="442"/>
                  </a:lnTo>
                  <a:cubicBezTo>
                    <a:pt x="3047" y="442"/>
                    <a:pt x="3048" y="442"/>
                    <a:pt x="3050" y="441"/>
                  </a:cubicBezTo>
                  <a:lnTo>
                    <a:pt x="3050" y="441"/>
                  </a:lnTo>
                  <a:cubicBezTo>
                    <a:pt x="3048" y="419"/>
                    <a:pt x="3048" y="397"/>
                    <a:pt x="3047" y="373"/>
                  </a:cubicBezTo>
                  <a:lnTo>
                    <a:pt x="3047" y="373"/>
                  </a:lnTo>
                  <a:cubicBezTo>
                    <a:pt x="3060" y="377"/>
                    <a:pt x="3077" y="382"/>
                    <a:pt x="3095" y="388"/>
                  </a:cubicBezTo>
                  <a:lnTo>
                    <a:pt x="3095" y="388"/>
                  </a:lnTo>
                  <a:cubicBezTo>
                    <a:pt x="3097" y="387"/>
                    <a:pt x="3101" y="382"/>
                    <a:pt x="3106" y="377"/>
                  </a:cubicBezTo>
                  <a:lnTo>
                    <a:pt x="3106" y="378"/>
                  </a:lnTo>
                  <a:lnTo>
                    <a:pt x="3106" y="378"/>
                  </a:lnTo>
                  <a:cubicBezTo>
                    <a:pt x="3108" y="376"/>
                    <a:pt x="3110" y="374"/>
                    <a:pt x="3115" y="370"/>
                  </a:cubicBezTo>
                  <a:lnTo>
                    <a:pt x="3115" y="370"/>
                  </a:lnTo>
                  <a:cubicBezTo>
                    <a:pt x="3135" y="390"/>
                    <a:pt x="3159" y="386"/>
                    <a:pt x="3186" y="370"/>
                  </a:cubicBezTo>
                  <a:lnTo>
                    <a:pt x="3186" y="370"/>
                  </a:lnTo>
                  <a:cubicBezTo>
                    <a:pt x="3178" y="407"/>
                    <a:pt x="3210" y="416"/>
                    <a:pt x="3226" y="437"/>
                  </a:cubicBezTo>
                  <a:lnTo>
                    <a:pt x="3226" y="437"/>
                  </a:lnTo>
                  <a:cubicBezTo>
                    <a:pt x="3226" y="424"/>
                    <a:pt x="3225" y="410"/>
                    <a:pt x="3225" y="397"/>
                  </a:cubicBezTo>
                  <a:lnTo>
                    <a:pt x="3225" y="397"/>
                  </a:lnTo>
                  <a:cubicBezTo>
                    <a:pt x="3201" y="375"/>
                    <a:pt x="3201" y="373"/>
                    <a:pt x="3220" y="346"/>
                  </a:cubicBezTo>
                  <a:lnTo>
                    <a:pt x="3220" y="346"/>
                  </a:lnTo>
                  <a:cubicBezTo>
                    <a:pt x="3226" y="338"/>
                    <a:pt x="3230" y="329"/>
                    <a:pt x="3236" y="319"/>
                  </a:cubicBezTo>
                  <a:lnTo>
                    <a:pt x="3236" y="319"/>
                  </a:lnTo>
                  <a:cubicBezTo>
                    <a:pt x="3240" y="317"/>
                    <a:pt x="3245" y="314"/>
                    <a:pt x="3250" y="314"/>
                  </a:cubicBezTo>
                  <a:lnTo>
                    <a:pt x="3250" y="314"/>
                  </a:lnTo>
                  <a:cubicBezTo>
                    <a:pt x="3266" y="313"/>
                    <a:pt x="3277" y="319"/>
                    <a:pt x="3281" y="335"/>
                  </a:cubicBezTo>
                  <a:lnTo>
                    <a:pt x="3281" y="335"/>
                  </a:lnTo>
                  <a:cubicBezTo>
                    <a:pt x="3286" y="351"/>
                    <a:pt x="3277" y="362"/>
                    <a:pt x="3262" y="366"/>
                  </a:cubicBezTo>
                  <a:lnTo>
                    <a:pt x="3262" y="366"/>
                  </a:lnTo>
                  <a:cubicBezTo>
                    <a:pt x="3248" y="370"/>
                    <a:pt x="3243" y="377"/>
                    <a:pt x="3242" y="390"/>
                  </a:cubicBezTo>
                  <a:lnTo>
                    <a:pt x="3242" y="390"/>
                  </a:lnTo>
                  <a:cubicBezTo>
                    <a:pt x="3254" y="406"/>
                    <a:pt x="3282" y="404"/>
                    <a:pt x="3284" y="417"/>
                  </a:cubicBezTo>
                  <a:lnTo>
                    <a:pt x="3284" y="417"/>
                  </a:lnTo>
                  <a:cubicBezTo>
                    <a:pt x="3281" y="457"/>
                    <a:pt x="3279" y="486"/>
                    <a:pt x="3277" y="515"/>
                  </a:cubicBezTo>
                  <a:lnTo>
                    <a:pt x="3277" y="515"/>
                  </a:lnTo>
                  <a:cubicBezTo>
                    <a:pt x="3278" y="515"/>
                    <a:pt x="3280" y="516"/>
                    <a:pt x="3281" y="516"/>
                  </a:cubicBezTo>
                  <a:lnTo>
                    <a:pt x="3281" y="516"/>
                  </a:lnTo>
                  <a:cubicBezTo>
                    <a:pt x="3286" y="500"/>
                    <a:pt x="3289" y="484"/>
                    <a:pt x="3293" y="469"/>
                  </a:cubicBezTo>
                  <a:lnTo>
                    <a:pt x="3293" y="469"/>
                  </a:lnTo>
                  <a:cubicBezTo>
                    <a:pt x="3297" y="475"/>
                    <a:pt x="3302" y="481"/>
                    <a:pt x="3306" y="488"/>
                  </a:cubicBezTo>
                  <a:lnTo>
                    <a:pt x="3306" y="488"/>
                  </a:lnTo>
                  <a:cubicBezTo>
                    <a:pt x="3303" y="489"/>
                    <a:pt x="3301" y="489"/>
                    <a:pt x="3305" y="488"/>
                  </a:cubicBezTo>
                  <a:lnTo>
                    <a:pt x="3305" y="488"/>
                  </a:lnTo>
                  <a:cubicBezTo>
                    <a:pt x="3304" y="491"/>
                    <a:pt x="3305" y="489"/>
                    <a:pt x="3305" y="487"/>
                  </a:cubicBezTo>
                  <a:lnTo>
                    <a:pt x="3305" y="487"/>
                  </a:lnTo>
                  <a:cubicBezTo>
                    <a:pt x="3310" y="482"/>
                    <a:pt x="3316" y="477"/>
                    <a:pt x="3323" y="470"/>
                  </a:cubicBezTo>
                  <a:lnTo>
                    <a:pt x="3323" y="470"/>
                  </a:lnTo>
                  <a:cubicBezTo>
                    <a:pt x="3324" y="485"/>
                    <a:pt x="3326" y="499"/>
                    <a:pt x="3328" y="516"/>
                  </a:cubicBezTo>
                  <a:lnTo>
                    <a:pt x="3328" y="516"/>
                  </a:lnTo>
                  <a:cubicBezTo>
                    <a:pt x="3331" y="516"/>
                    <a:pt x="3335" y="516"/>
                    <a:pt x="3341" y="516"/>
                  </a:cubicBezTo>
                  <a:lnTo>
                    <a:pt x="3341" y="516"/>
                  </a:lnTo>
                  <a:cubicBezTo>
                    <a:pt x="3341" y="525"/>
                    <a:pt x="3341" y="534"/>
                    <a:pt x="3341" y="544"/>
                  </a:cubicBezTo>
                  <a:lnTo>
                    <a:pt x="3341" y="544"/>
                  </a:lnTo>
                  <a:cubicBezTo>
                    <a:pt x="3358" y="549"/>
                    <a:pt x="3374" y="554"/>
                    <a:pt x="3391" y="559"/>
                  </a:cubicBezTo>
                  <a:lnTo>
                    <a:pt x="3391" y="560"/>
                  </a:lnTo>
                  <a:lnTo>
                    <a:pt x="3391" y="560"/>
                  </a:lnTo>
                  <a:lnTo>
                    <a:pt x="3391" y="560"/>
                  </a:lnTo>
                  <a:cubicBezTo>
                    <a:pt x="3393" y="553"/>
                    <a:pt x="3396" y="546"/>
                    <a:pt x="3400" y="537"/>
                  </a:cubicBezTo>
                  <a:lnTo>
                    <a:pt x="3400" y="537"/>
                  </a:lnTo>
                  <a:cubicBezTo>
                    <a:pt x="3409" y="549"/>
                    <a:pt x="3415" y="559"/>
                    <a:pt x="3428" y="550"/>
                  </a:cubicBezTo>
                  <a:lnTo>
                    <a:pt x="3428" y="549"/>
                  </a:lnTo>
                  <a:lnTo>
                    <a:pt x="3436" y="566"/>
                  </a:lnTo>
                  <a:lnTo>
                    <a:pt x="3436" y="568"/>
                  </a:lnTo>
                  <a:lnTo>
                    <a:pt x="3436" y="566"/>
                  </a:lnTo>
                  <a:lnTo>
                    <a:pt x="3436" y="566"/>
                  </a:lnTo>
                  <a:cubicBezTo>
                    <a:pt x="3445" y="565"/>
                    <a:pt x="3454" y="563"/>
                    <a:pt x="3467" y="560"/>
                  </a:cubicBezTo>
                  <a:lnTo>
                    <a:pt x="3467" y="560"/>
                  </a:lnTo>
                  <a:cubicBezTo>
                    <a:pt x="3467" y="560"/>
                    <a:pt x="3472" y="563"/>
                    <a:pt x="3478" y="566"/>
                  </a:cubicBezTo>
                  <a:lnTo>
                    <a:pt x="3478" y="566"/>
                  </a:lnTo>
                  <a:cubicBezTo>
                    <a:pt x="3476" y="571"/>
                    <a:pt x="3473" y="576"/>
                    <a:pt x="3471" y="582"/>
                  </a:cubicBezTo>
                  <a:lnTo>
                    <a:pt x="3471" y="582"/>
                  </a:lnTo>
                  <a:cubicBezTo>
                    <a:pt x="3467" y="581"/>
                    <a:pt x="3463" y="579"/>
                    <a:pt x="3459" y="578"/>
                  </a:cubicBezTo>
                  <a:lnTo>
                    <a:pt x="3459" y="578"/>
                  </a:lnTo>
                  <a:cubicBezTo>
                    <a:pt x="3459" y="579"/>
                    <a:pt x="3459" y="580"/>
                    <a:pt x="3459" y="581"/>
                  </a:cubicBezTo>
                  <a:lnTo>
                    <a:pt x="3459" y="581"/>
                  </a:lnTo>
                  <a:cubicBezTo>
                    <a:pt x="3463" y="581"/>
                    <a:pt x="3467" y="581"/>
                    <a:pt x="3471" y="581"/>
                  </a:cubicBezTo>
                  <a:lnTo>
                    <a:pt x="3471" y="581"/>
                  </a:lnTo>
                  <a:cubicBezTo>
                    <a:pt x="3471" y="599"/>
                    <a:pt x="3476" y="616"/>
                    <a:pt x="3482" y="632"/>
                  </a:cubicBezTo>
                  <a:lnTo>
                    <a:pt x="3483" y="631"/>
                  </a:lnTo>
                  <a:lnTo>
                    <a:pt x="3483" y="631"/>
                  </a:lnTo>
                  <a:cubicBezTo>
                    <a:pt x="3476" y="629"/>
                    <a:pt x="3469" y="626"/>
                    <a:pt x="3460" y="622"/>
                  </a:cubicBezTo>
                  <a:lnTo>
                    <a:pt x="3460" y="622"/>
                  </a:lnTo>
                  <a:cubicBezTo>
                    <a:pt x="3465" y="642"/>
                    <a:pt x="3476" y="646"/>
                    <a:pt x="3491" y="644"/>
                  </a:cubicBezTo>
                  <a:lnTo>
                    <a:pt x="3490" y="644"/>
                  </a:lnTo>
                  <a:lnTo>
                    <a:pt x="3490" y="644"/>
                  </a:lnTo>
                  <a:cubicBezTo>
                    <a:pt x="3493" y="652"/>
                    <a:pt x="3496" y="660"/>
                    <a:pt x="3499" y="669"/>
                  </a:cubicBezTo>
                  <a:lnTo>
                    <a:pt x="3500" y="668"/>
                  </a:lnTo>
                  <a:lnTo>
                    <a:pt x="3500" y="668"/>
                  </a:lnTo>
                  <a:cubicBezTo>
                    <a:pt x="3496" y="664"/>
                    <a:pt x="3491" y="660"/>
                    <a:pt x="3487" y="656"/>
                  </a:cubicBezTo>
                  <a:lnTo>
                    <a:pt x="3485" y="656"/>
                  </a:lnTo>
                  <a:lnTo>
                    <a:pt x="3487" y="656"/>
                  </a:lnTo>
                  <a:lnTo>
                    <a:pt x="3487" y="656"/>
                  </a:lnTo>
                  <a:cubicBezTo>
                    <a:pt x="3491" y="673"/>
                    <a:pt x="3495" y="690"/>
                    <a:pt x="3499" y="707"/>
                  </a:cubicBezTo>
                  <a:lnTo>
                    <a:pt x="3497" y="708"/>
                  </a:lnTo>
                  <a:lnTo>
                    <a:pt x="3499" y="706"/>
                  </a:lnTo>
                  <a:lnTo>
                    <a:pt x="3499" y="706"/>
                  </a:lnTo>
                  <a:cubicBezTo>
                    <a:pt x="3505" y="716"/>
                    <a:pt x="3512" y="726"/>
                    <a:pt x="3521" y="739"/>
                  </a:cubicBezTo>
                  <a:lnTo>
                    <a:pt x="3521" y="739"/>
                  </a:lnTo>
                  <a:cubicBezTo>
                    <a:pt x="3520" y="731"/>
                    <a:pt x="3520" y="727"/>
                    <a:pt x="3520" y="723"/>
                  </a:cubicBezTo>
                  <a:lnTo>
                    <a:pt x="3519" y="724"/>
                  </a:lnTo>
                  <a:lnTo>
                    <a:pt x="3519" y="724"/>
                  </a:lnTo>
                  <a:cubicBezTo>
                    <a:pt x="3527" y="724"/>
                    <a:pt x="3535" y="722"/>
                    <a:pt x="3542" y="722"/>
                  </a:cubicBezTo>
                  <a:lnTo>
                    <a:pt x="3542" y="722"/>
                  </a:lnTo>
                  <a:cubicBezTo>
                    <a:pt x="3548" y="722"/>
                    <a:pt x="3553" y="724"/>
                    <a:pt x="3558" y="725"/>
                  </a:cubicBezTo>
                  <a:lnTo>
                    <a:pt x="3559" y="724"/>
                  </a:lnTo>
                  <a:lnTo>
                    <a:pt x="3559" y="724"/>
                  </a:lnTo>
                  <a:cubicBezTo>
                    <a:pt x="3559" y="728"/>
                    <a:pt x="3560" y="733"/>
                    <a:pt x="3560" y="738"/>
                  </a:cubicBezTo>
                  <a:lnTo>
                    <a:pt x="3560" y="738"/>
                  </a:lnTo>
                  <a:lnTo>
                    <a:pt x="3560" y="738"/>
                  </a:lnTo>
                  <a:cubicBezTo>
                    <a:pt x="3564" y="749"/>
                    <a:pt x="3569" y="760"/>
                    <a:pt x="3573" y="774"/>
                  </a:cubicBezTo>
                  <a:lnTo>
                    <a:pt x="3573" y="774"/>
                  </a:lnTo>
                  <a:cubicBezTo>
                    <a:pt x="3571" y="778"/>
                    <a:pt x="3567" y="784"/>
                    <a:pt x="3564" y="790"/>
                  </a:cubicBezTo>
                  <a:lnTo>
                    <a:pt x="3564" y="790"/>
                  </a:lnTo>
                  <a:cubicBezTo>
                    <a:pt x="3584" y="824"/>
                    <a:pt x="3621" y="844"/>
                    <a:pt x="3631" y="886"/>
                  </a:cubicBezTo>
                  <a:lnTo>
                    <a:pt x="3631" y="886"/>
                  </a:lnTo>
                  <a:cubicBezTo>
                    <a:pt x="3621" y="900"/>
                    <a:pt x="3611" y="915"/>
                    <a:pt x="3602" y="927"/>
                  </a:cubicBezTo>
                  <a:lnTo>
                    <a:pt x="3602" y="927"/>
                  </a:lnTo>
                  <a:cubicBezTo>
                    <a:pt x="3597" y="942"/>
                    <a:pt x="3593" y="955"/>
                    <a:pt x="3588" y="972"/>
                  </a:cubicBezTo>
                  <a:lnTo>
                    <a:pt x="3588" y="972"/>
                  </a:lnTo>
                  <a:cubicBezTo>
                    <a:pt x="3575" y="963"/>
                    <a:pt x="3567" y="957"/>
                    <a:pt x="3555" y="949"/>
                  </a:cubicBezTo>
                  <a:lnTo>
                    <a:pt x="3555" y="949"/>
                  </a:lnTo>
                  <a:cubicBezTo>
                    <a:pt x="3556" y="956"/>
                    <a:pt x="3554" y="963"/>
                    <a:pt x="3556" y="966"/>
                  </a:cubicBezTo>
                  <a:lnTo>
                    <a:pt x="3556" y="966"/>
                  </a:lnTo>
                  <a:cubicBezTo>
                    <a:pt x="3578" y="993"/>
                    <a:pt x="3598" y="1021"/>
                    <a:pt x="3639" y="1025"/>
                  </a:cubicBezTo>
                  <a:lnTo>
                    <a:pt x="3639" y="1025"/>
                  </a:lnTo>
                  <a:cubicBezTo>
                    <a:pt x="3660" y="1026"/>
                    <a:pt x="3680" y="1040"/>
                    <a:pt x="3680" y="1069"/>
                  </a:cubicBezTo>
                  <a:lnTo>
                    <a:pt x="3680" y="1069"/>
                  </a:lnTo>
                  <a:cubicBezTo>
                    <a:pt x="3681" y="1088"/>
                    <a:pt x="3690" y="1093"/>
                    <a:pt x="3717" y="1095"/>
                  </a:cubicBezTo>
                  <a:lnTo>
                    <a:pt x="3717" y="1095"/>
                  </a:lnTo>
                  <a:cubicBezTo>
                    <a:pt x="3718" y="1101"/>
                    <a:pt x="3719" y="1108"/>
                    <a:pt x="3721" y="1115"/>
                  </a:cubicBezTo>
                  <a:lnTo>
                    <a:pt x="3721" y="1115"/>
                  </a:lnTo>
                  <a:cubicBezTo>
                    <a:pt x="3712" y="1114"/>
                    <a:pt x="3705" y="1112"/>
                    <a:pt x="3693" y="1111"/>
                  </a:cubicBezTo>
                  <a:lnTo>
                    <a:pt x="3693" y="1111"/>
                  </a:lnTo>
                  <a:cubicBezTo>
                    <a:pt x="3691" y="1109"/>
                    <a:pt x="3686" y="1101"/>
                    <a:pt x="3683" y="1096"/>
                  </a:cubicBezTo>
                  <a:lnTo>
                    <a:pt x="3683" y="1096"/>
                  </a:lnTo>
                  <a:cubicBezTo>
                    <a:pt x="3672" y="1111"/>
                    <a:pt x="3661" y="1127"/>
                    <a:pt x="3650" y="1143"/>
                  </a:cubicBezTo>
                  <a:lnTo>
                    <a:pt x="3650" y="1143"/>
                  </a:lnTo>
                  <a:cubicBezTo>
                    <a:pt x="3643" y="1136"/>
                    <a:pt x="3639" y="1133"/>
                    <a:pt x="3635" y="1130"/>
                  </a:cubicBezTo>
                  <a:lnTo>
                    <a:pt x="3635" y="1130"/>
                  </a:lnTo>
                  <a:cubicBezTo>
                    <a:pt x="3632" y="1133"/>
                    <a:pt x="3630" y="1136"/>
                    <a:pt x="3627" y="1142"/>
                  </a:cubicBezTo>
                  <a:lnTo>
                    <a:pt x="3627" y="1142"/>
                  </a:lnTo>
                  <a:cubicBezTo>
                    <a:pt x="3634" y="1153"/>
                    <a:pt x="3652" y="1163"/>
                    <a:pt x="3648" y="1181"/>
                  </a:cubicBezTo>
                  <a:lnTo>
                    <a:pt x="3648" y="1182"/>
                  </a:lnTo>
                  <a:lnTo>
                    <a:pt x="3648" y="1182"/>
                  </a:lnTo>
                  <a:cubicBezTo>
                    <a:pt x="3649" y="1184"/>
                    <a:pt x="3649" y="1186"/>
                    <a:pt x="3649" y="1188"/>
                  </a:cubicBezTo>
                  <a:lnTo>
                    <a:pt x="3649" y="1188"/>
                  </a:lnTo>
                  <a:lnTo>
                    <a:pt x="3649" y="1188"/>
                  </a:lnTo>
                  <a:cubicBezTo>
                    <a:pt x="3650" y="1192"/>
                    <a:pt x="3650" y="1196"/>
                    <a:pt x="3652" y="1203"/>
                  </a:cubicBezTo>
                  <a:lnTo>
                    <a:pt x="3652" y="1203"/>
                  </a:lnTo>
                  <a:cubicBezTo>
                    <a:pt x="3677" y="1208"/>
                    <a:pt x="3703" y="1213"/>
                    <a:pt x="3731" y="1218"/>
                  </a:cubicBezTo>
                  <a:lnTo>
                    <a:pt x="3731" y="1218"/>
                  </a:lnTo>
                  <a:cubicBezTo>
                    <a:pt x="3725" y="1223"/>
                    <a:pt x="3721" y="1226"/>
                    <a:pt x="3714" y="1232"/>
                  </a:cubicBezTo>
                  <a:lnTo>
                    <a:pt x="3714" y="1232"/>
                  </a:lnTo>
                  <a:cubicBezTo>
                    <a:pt x="3721" y="1242"/>
                    <a:pt x="3727" y="1251"/>
                    <a:pt x="3733" y="1261"/>
                  </a:cubicBezTo>
                  <a:lnTo>
                    <a:pt x="3730" y="1261"/>
                  </a:lnTo>
                  <a:lnTo>
                    <a:pt x="3730" y="1261"/>
                  </a:lnTo>
                  <a:cubicBezTo>
                    <a:pt x="3734" y="1278"/>
                    <a:pt x="3737" y="1295"/>
                    <a:pt x="3742" y="1311"/>
                  </a:cubicBezTo>
                  <a:lnTo>
                    <a:pt x="3742" y="1311"/>
                  </a:lnTo>
                  <a:cubicBezTo>
                    <a:pt x="3747" y="1328"/>
                    <a:pt x="3745" y="1342"/>
                    <a:pt x="3731" y="1356"/>
                  </a:cubicBezTo>
                  <a:lnTo>
                    <a:pt x="3731" y="1356"/>
                  </a:lnTo>
                  <a:cubicBezTo>
                    <a:pt x="3723" y="1358"/>
                    <a:pt x="3714" y="1360"/>
                    <a:pt x="3703" y="1363"/>
                  </a:cubicBezTo>
                  <a:lnTo>
                    <a:pt x="3703" y="1363"/>
                  </a:lnTo>
                  <a:cubicBezTo>
                    <a:pt x="3697" y="1379"/>
                    <a:pt x="3690" y="1395"/>
                    <a:pt x="3683" y="1414"/>
                  </a:cubicBezTo>
                  <a:lnTo>
                    <a:pt x="3683" y="1414"/>
                  </a:lnTo>
                  <a:cubicBezTo>
                    <a:pt x="3685" y="1420"/>
                    <a:pt x="3688" y="1427"/>
                    <a:pt x="3691" y="1435"/>
                  </a:cubicBezTo>
                  <a:lnTo>
                    <a:pt x="3691" y="1435"/>
                  </a:lnTo>
                  <a:cubicBezTo>
                    <a:pt x="3696" y="1434"/>
                    <a:pt x="3699" y="1432"/>
                    <a:pt x="3704" y="1431"/>
                  </a:cubicBezTo>
                  <a:lnTo>
                    <a:pt x="3704" y="1431"/>
                  </a:lnTo>
                  <a:cubicBezTo>
                    <a:pt x="3707" y="1448"/>
                    <a:pt x="3708" y="1465"/>
                    <a:pt x="3711" y="1484"/>
                  </a:cubicBezTo>
                  <a:lnTo>
                    <a:pt x="3711" y="1484"/>
                  </a:lnTo>
                  <a:cubicBezTo>
                    <a:pt x="3691" y="1491"/>
                    <a:pt x="3671" y="1498"/>
                    <a:pt x="3649" y="1505"/>
                  </a:cubicBezTo>
                  <a:lnTo>
                    <a:pt x="3649" y="1505"/>
                  </a:lnTo>
                  <a:cubicBezTo>
                    <a:pt x="3645" y="1504"/>
                    <a:pt x="3639" y="1503"/>
                    <a:pt x="3633" y="1501"/>
                  </a:cubicBezTo>
                  <a:lnTo>
                    <a:pt x="3633" y="1501"/>
                  </a:lnTo>
                  <a:cubicBezTo>
                    <a:pt x="3625" y="1512"/>
                    <a:pt x="3606" y="1514"/>
                    <a:pt x="3609" y="1533"/>
                  </a:cubicBezTo>
                  <a:lnTo>
                    <a:pt x="3609" y="1533"/>
                  </a:lnTo>
                  <a:lnTo>
                    <a:pt x="3609" y="1533"/>
                  </a:lnTo>
                  <a:cubicBezTo>
                    <a:pt x="3602" y="1544"/>
                    <a:pt x="3595" y="1555"/>
                    <a:pt x="3586" y="1569"/>
                  </a:cubicBezTo>
                  <a:lnTo>
                    <a:pt x="3586" y="1569"/>
                  </a:lnTo>
                  <a:cubicBezTo>
                    <a:pt x="3568" y="1579"/>
                    <a:pt x="3546" y="1591"/>
                    <a:pt x="3520" y="1606"/>
                  </a:cubicBezTo>
                  <a:lnTo>
                    <a:pt x="3520" y="1606"/>
                  </a:lnTo>
                  <a:cubicBezTo>
                    <a:pt x="3531" y="1613"/>
                    <a:pt x="3539" y="1618"/>
                    <a:pt x="3548" y="1624"/>
                  </a:cubicBezTo>
                  <a:lnTo>
                    <a:pt x="3548" y="1624"/>
                  </a:lnTo>
                  <a:cubicBezTo>
                    <a:pt x="3551" y="1650"/>
                    <a:pt x="3529" y="1643"/>
                    <a:pt x="3517" y="1650"/>
                  </a:cubicBezTo>
                  <a:lnTo>
                    <a:pt x="3517" y="1650"/>
                  </a:lnTo>
                  <a:cubicBezTo>
                    <a:pt x="3515" y="1642"/>
                    <a:pt x="3513" y="1636"/>
                    <a:pt x="3510" y="1623"/>
                  </a:cubicBezTo>
                  <a:lnTo>
                    <a:pt x="3510" y="1623"/>
                  </a:lnTo>
                  <a:cubicBezTo>
                    <a:pt x="3501" y="1638"/>
                    <a:pt x="3495" y="1648"/>
                    <a:pt x="3490" y="1656"/>
                  </a:cubicBezTo>
                  <a:lnTo>
                    <a:pt x="3490" y="1656"/>
                  </a:lnTo>
                  <a:cubicBezTo>
                    <a:pt x="3468" y="1663"/>
                    <a:pt x="3449" y="1669"/>
                    <a:pt x="3426" y="1677"/>
                  </a:cubicBezTo>
                  <a:lnTo>
                    <a:pt x="3426" y="1677"/>
                  </a:lnTo>
                  <a:cubicBezTo>
                    <a:pt x="3423" y="1676"/>
                    <a:pt x="3416" y="1675"/>
                    <a:pt x="3409" y="1673"/>
                  </a:cubicBezTo>
                  <a:lnTo>
                    <a:pt x="3408" y="1672"/>
                  </a:lnTo>
                  <a:lnTo>
                    <a:pt x="3409" y="1673"/>
                  </a:lnTo>
                  <a:lnTo>
                    <a:pt x="3409" y="1673"/>
                  </a:lnTo>
                  <a:cubicBezTo>
                    <a:pt x="3413" y="1683"/>
                    <a:pt x="3417" y="1693"/>
                    <a:pt x="3422" y="1706"/>
                  </a:cubicBezTo>
                  <a:lnTo>
                    <a:pt x="3422" y="1706"/>
                  </a:lnTo>
                  <a:cubicBezTo>
                    <a:pt x="3403" y="1710"/>
                    <a:pt x="3389" y="1713"/>
                    <a:pt x="3372" y="1716"/>
                  </a:cubicBezTo>
                  <a:lnTo>
                    <a:pt x="3372" y="1716"/>
                  </a:lnTo>
                  <a:cubicBezTo>
                    <a:pt x="3377" y="1706"/>
                    <a:pt x="3382" y="1696"/>
                    <a:pt x="3387" y="1684"/>
                  </a:cubicBezTo>
                  <a:lnTo>
                    <a:pt x="3387" y="1684"/>
                  </a:lnTo>
                  <a:cubicBezTo>
                    <a:pt x="3377" y="1686"/>
                    <a:pt x="3368" y="1687"/>
                    <a:pt x="3358" y="1688"/>
                  </a:cubicBezTo>
                  <a:lnTo>
                    <a:pt x="3358" y="1688"/>
                  </a:lnTo>
                  <a:cubicBezTo>
                    <a:pt x="3354" y="1685"/>
                    <a:pt x="3349" y="1681"/>
                    <a:pt x="3343" y="1676"/>
                  </a:cubicBezTo>
                  <a:lnTo>
                    <a:pt x="3343" y="1676"/>
                  </a:lnTo>
                  <a:cubicBezTo>
                    <a:pt x="3324" y="1703"/>
                    <a:pt x="3299" y="1712"/>
                    <a:pt x="3268" y="1708"/>
                  </a:cubicBezTo>
                  <a:lnTo>
                    <a:pt x="3268" y="1708"/>
                  </a:lnTo>
                  <a:cubicBezTo>
                    <a:pt x="3245" y="1717"/>
                    <a:pt x="3221" y="1727"/>
                    <a:pt x="3197" y="1737"/>
                  </a:cubicBezTo>
                  <a:lnTo>
                    <a:pt x="3197" y="1737"/>
                  </a:lnTo>
                  <a:cubicBezTo>
                    <a:pt x="3195" y="1735"/>
                    <a:pt x="3193" y="1734"/>
                    <a:pt x="3192" y="1732"/>
                  </a:cubicBezTo>
                  <a:lnTo>
                    <a:pt x="3192" y="1732"/>
                  </a:lnTo>
                  <a:cubicBezTo>
                    <a:pt x="3187" y="1744"/>
                    <a:pt x="3183" y="1755"/>
                    <a:pt x="3177" y="1772"/>
                  </a:cubicBezTo>
                  <a:lnTo>
                    <a:pt x="3177" y="1772"/>
                  </a:lnTo>
                  <a:cubicBezTo>
                    <a:pt x="3148" y="1803"/>
                    <a:pt x="3108" y="1819"/>
                    <a:pt x="3062" y="1791"/>
                  </a:cubicBezTo>
                  <a:lnTo>
                    <a:pt x="3062" y="1791"/>
                  </a:lnTo>
                  <a:cubicBezTo>
                    <a:pt x="3051" y="1797"/>
                    <a:pt x="3042" y="1801"/>
                    <a:pt x="3032" y="1806"/>
                  </a:cubicBezTo>
                  <a:lnTo>
                    <a:pt x="3032" y="1806"/>
                  </a:lnTo>
                  <a:cubicBezTo>
                    <a:pt x="3031" y="1813"/>
                    <a:pt x="3029" y="1821"/>
                    <a:pt x="3028" y="1829"/>
                  </a:cubicBezTo>
                  <a:lnTo>
                    <a:pt x="3028" y="1829"/>
                  </a:lnTo>
                  <a:cubicBezTo>
                    <a:pt x="3011" y="1837"/>
                    <a:pt x="2996" y="1845"/>
                    <a:pt x="2975" y="1855"/>
                  </a:cubicBezTo>
                  <a:lnTo>
                    <a:pt x="2975" y="1855"/>
                  </a:lnTo>
                  <a:cubicBezTo>
                    <a:pt x="2993" y="1862"/>
                    <a:pt x="3006" y="1866"/>
                    <a:pt x="3020" y="1871"/>
                  </a:cubicBezTo>
                  <a:lnTo>
                    <a:pt x="3020" y="1871"/>
                  </a:lnTo>
                  <a:cubicBezTo>
                    <a:pt x="3022" y="1884"/>
                    <a:pt x="3024" y="1897"/>
                    <a:pt x="3025" y="1908"/>
                  </a:cubicBezTo>
                  <a:lnTo>
                    <a:pt x="3025" y="1908"/>
                  </a:lnTo>
                  <a:cubicBezTo>
                    <a:pt x="3004" y="1922"/>
                    <a:pt x="2987" y="1919"/>
                    <a:pt x="2967" y="1910"/>
                  </a:cubicBezTo>
                  <a:lnTo>
                    <a:pt x="2967" y="1910"/>
                  </a:lnTo>
                  <a:cubicBezTo>
                    <a:pt x="2968" y="1895"/>
                    <a:pt x="2968" y="1880"/>
                    <a:pt x="2969" y="1864"/>
                  </a:cubicBezTo>
                  <a:lnTo>
                    <a:pt x="2969" y="1864"/>
                  </a:lnTo>
                  <a:cubicBezTo>
                    <a:pt x="2952" y="1867"/>
                    <a:pt x="2952" y="1867"/>
                    <a:pt x="2932" y="1884"/>
                  </a:cubicBezTo>
                  <a:lnTo>
                    <a:pt x="2932" y="1884"/>
                  </a:lnTo>
                  <a:cubicBezTo>
                    <a:pt x="2927" y="1884"/>
                    <a:pt x="2922" y="1882"/>
                    <a:pt x="2917" y="1882"/>
                  </a:cubicBezTo>
                  <a:lnTo>
                    <a:pt x="2917" y="1882"/>
                  </a:lnTo>
                  <a:cubicBezTo>
                    <a:pt x="2913" y="1881"/>
                    <a:pt x="2909" y="1881"/>
                    <a:pt x="2904" y="1880"/>
                  </a:cubicBezTo>
                  <a:lnTo>
                    <a:pt x="2904" y="1880"/>
                  </a:lnTo>
                  <a:cubicBezTo>
                    <a:pt x="2899" y="1887"/>
                    <a:pt x="2895" y="1894"/>
                    <a:pt x="2893" y="1898"/>
                  </a:cubicBezTo>
                  <a:lnTo>
                    <a:pt x="2893" y="1898"/>
                  </a:lnTo>
                  <a:cubicBezTo>
                    <a:pt x="2831" y="1933"/>
                    <a:pt x="2778" y="1972"/>
                    <a:pt x="2748" y="2037"/>
                  </a:cubicBezTo>
                  <a:lnTo>
                    <a:pt x="2748" y="2037"/>
                  </a:lnTo>
                  <a:cubicBezTo>
                    <a:pt x="2720" y="2029"/>
                    <a:pt x="2703" y="2041"/>
                    <a:pt x="2689" y="2062"/>
                  </a:cubicBezTo>
                  <a:lnTo>
                    <a:pt x="2689" y="2062"/>
                  </a:lnTo>
                  <a:cubicBezTo>
                    <a:pt x="2681" y="2075"/>
                    <a:pt x="2670" y="2084"/>
                    <a:pt x="2654" y="2091"/>
                  </a:cubicBezTo>
                  <a:lnTo>
                    <a:pt x="2654" y="2091"/>
                  </a:lnTo>
                  <a:cubicBezTo>
                    <a:pt x="2636" y="2098"/>
                    <a:pt x="2623" y="2116"/>
                    <a:pt x="2609" y="2129"/>
                  </a:cubicBezTo>
                  <a:lnTo>
                    <a:pt x="2609" y="2129"/>
                  </a:lnTo>
                  <a:cubicBezTo>
                    <a:pt x="2584" y="2152"/>
                    <a:pt x="2560" y="2175"/>
                    <a:pt x="2530" y="2204"/>
                  </a:cubicBezTo>
                  <a:lnTo>
                    <a:pt x="2530" y="2204"/>
                  </a:lnTo>
                  <a:cubicBezTo>
                    <a:pt x="2517" y="2243"/>
                    <a:pt x="2474" y="2270"/>
                    <a:pt x="2445" y="2308"/>
                  </a:cubicBezTo>
                  <a:lnTo>
                    <a:pt x="2445" y="2308"/>
                  </a:lnTo>
                  <a:cubicBezTo>
                    <a:pt x="2440" y="2315"/>
                    <a:pt x="2435" y="2324"/>
                    <a:pt x="2429" y="2330"/>
                  </a:cubicBezTo>
                  <a:lnTo>
                    <a:pt x="2429" y="2330"/>
                  </a:lnTo>
                  <a:cubicBezTo>
                    <a:pt x="2420" y="2338"/>
                    <a:pt x="2410" y="2344"/>
                    <a:pt x="2400" y="2350"/>
                  </a:cubicBezTo>
                  <a:lnTo>
                    <a:pt x="2400" y="2350"/>
                  </a:lnTo>
                  <a:cubicBezTo>
                    <a:pt x="2393" y="2354"/>
                    <a:pt x="2387" y="2356"/>
                    <a:pt x="2383" y="2357"/>
                  </a:cubicBezTo>
                  <a:lnTo>
                    <a:pt x="2383" y="2357"/>
                  </a:lnTo>
                  <a:cubicBezTo>
                    <a:pt x="2375" y="2370"/>
                    <a:pt x="2392" y="2387"/>
                    <a:pt x="2372" y="2393"/>
                  </a:cubicBezTo>
                  <a:lnTo>
                    <a:pt x="2372" y="2393"/>
                  </a:lnTo>
                  <a:cubicBezTo>
                    <a:pt x="2370" y="2390"/>
                    <a:pt x="2368" y="2387"/>
                    <a:pt x="2365" y="2385"/>
                  </a:cubicBezTo>
                  <a:lnTo>
                    <a:pt x="2363" y="2389"/>
                  </a:lnTo>
                  <a:lnTo>
                    <a:pt x="2363" y="2389"/>
                  </a:lnTo>
                  <a:cubicBezTo>
                    <a:pt x="2366" y="2390"/>
                    <a:pt x="2370" y="2391"/>
                    <a:pt x="2372" y="2392"/>
                  </a:cubicBezTo>
                  <a:lnTo>
                    <a:pt x="2372" y="2392"/>
                  </a:lnTo>
                  <a:cubicBezTo>
                    <a:pt x="2367" y="2399"/>
                    <a:pt x="2362" y="2406"/>
                    <a:pt x="2356" y="2414"/>
                  </a:cubicBezTo>
                  <a:lnTo>
                    <a:pt x="2355" y="2415"/>
                  </a:lnTo>
                  <a:lnTo>
                    <a:pt x="2355" y="2413"/>
                  </a:lnTo>
                  <a:lnTo>
                    <a:pt x="2355" y="2413"/>
                  </a:lnTo>
                  <a:cubicBezTo>
                    <a:pt x="2360" y="2414"/>
                    <a:pt x="2365" y="2415"/>
                    <a:pt x="2373" y="2417"/>
                  </a:cubicBezTo>
                  <a:lnTo>
                    <a:pt x="2373" y="2417"/>
                  </a:lnTo>
                  <a:cubicBezTo>
                    <a:pt x="2365" y="2430"/>
                    <a:pt x="2357" y="2441"/>
                    <a:pt x="2348" y="2453"/>
                  </a:cubicBezTo>
                  <a:lnTo>
                    <a:pt x="2348" y="2453"/>
                  </a:lnTo>
                  <a:cubicBezTo>
                    <a:pt x="2340" y="2445"/>
                    <a:pt x="2333" y="2440"/>
                    <a:pt x="2325" y="2432"/>
                  </a:cubicBezTo>
                  <a:lnTo>
                    <a:pt x="2325" y="2432"/>
                  </a:lnTo>
                  <a:cubicBezTo>
                    <a:pt x="2307" y="2448"/>
                    <a:pt x="2298" y="2471"/>
                    <a:pt x="2289" y="2494"/>
                  </a:cubicBezTo>
                  <a:lnTo>
                    <a:pt x="2289" y="2494"/>
                  </a:lnTo>
                  <a:cubicBezTo>
                    <a:pt x="2280" y="2499"/>
                    <a:pt x="2262" y="2497"/>
                    <a:pt x="2265" y="2516"/>
                  </a:cubicBezTo>
                  <a:lnTo>
                    <a:pt x="2266" y="2514"/>
                  </a:lnTo>
                  <a:lnTo>
                    <a:pt x="2266" y="2514"/>
                  </a:lnTo>
                  <a:cubicBezTo>
                    <a:pt x="2250" y="2515"/>
                    <a:pt x="2244" y="2528"/>
                    <a:pt x="2240" y="2540"/>
                  </a:cubicBezTo>
                  <a:lnTo>
                    <a:pt x="2240" y="2540"/>
                  </a:lnTo>
                  <a:cubicBezTo>
                    <a:pt x="2233" y="2572"/>
                    <a:pt x="2212" y="2590"/>
                    <a:pt x="2186" y="2604"/>
                  </a:cubicBezTo>
                  <a:lnTo>
                    <a:pt x="2186" y="2604"/>
                  </a:lnTo>
                  <a:cubicBezTo>
                    <a:pt x="2177" y="2617"/>
                    <a:pt x="2168" y="2628"/>
                    <a:pt x="2160" y="2640"/>
                  </a:cubicBezTo>
                  <a:lnTo>
                    <a:pt x="2160" y="2640"/>
                  </a:lnTo>
                  <a:cubicBezTo>
                    <a:pt x="2144" y="2665"/>
                    <a:pt x="2127" y="2688"/>
                    <a:pt x="2116" y="2717"/>
                  </a:cubicBezTo>
                  <a:lnTo>
                    <a:pt x="2116" y="2717"/>
                  </a:lnTo>
                  <a:cubicBezTo>
                    <a:pt x="2107" y="2743"/>
                    <a:pt x="2087" y="2765"/>
                    <a:pt x="2072" y="2789"/>
                  </a:cubicBezTo>
                  <a:lnTo>
                    <a:pt x="2072" y="2789"/>
                  </a:lnTo>
                  <a:cubicBezTo>
                    <a:pt x="2064" y="2801"/>
                    <a:pt x="2055" y="2812"/>
                    <a:pt x="2047" y="2824"/>
                  </a:cubicBezTo>
                  <a:lnTo>
                    <a:pt x="2047" y="2824"/>
                  </a:lnTo>
                  <a:cubicBezTo>
                    <a:pt x="2039" y="2834"/>
                    <a:pt x="2030" y="2844"/>
                    <a:pt x="2024" y="2855"/>
                  </a:cubicBezTo>
                  <a:lnTo>
                    <a:pt x="2024" y="2855"/>
                  </a:lnTo>
                  <a:cubicBezTo>
                    <a:pt x="2006" y="2889"/>
                    <a:pt x="1986" y="2921"/>
                    <a:pt x="1963" y="2952"/>
                  </a:cubicBezTo>
                  <a:lnTo>
                    <a:pt x="1963" y="2952"/>
                  </a:lnTo>
                  <a:cubicBezTo>
                    <a:pt x="1952" y="2965"/>
                    <a:pt x="1939" y="2976"/>
                    <a:pt x="1928" y="2987"/>
                  </a:cubicBezTo>
                  <a:lnTo>
                    <a:pt x="1928" y="2987"/>
                  </a:lnTo>
                  <a:lnTo>
                    <a:pt x="1928" y="2987"/>
                  </a:lnTo>
                  <a:cubicBezTo>
                    <a:pt x="1921" y="3007"/>
                    <a:pt x="1913" y="3028"/>
                    <a:pt x="1907" y="3048"/>
                  </a:cubicBezTo>
                  <a:lnTo>
                    <a:pt x="1907" y="3048"/>
                  </a:lnTo>
                  <a:cubicBezTo>
                    <a:pt x="1901" y="3072"/>
                    <a:pt x="1888" y="3091"/>
                    <a:pt x="1877" y="3112"/>
                  </a:cubicBezTo>
                  <a:lnTo>
                    <a:pt x="1877" y="3112"/>
                  </a:lnTo>
                  <a:cubicBezTo>
                    <a:pt x="1858" y="3152"/>
                    <a:pt x="1825" y="3190"/>
                    <a:pt x="1832" y="3240"/>
                  </a:cubicBezTo>
                  <a:lnTo>
                    <a:pt x="1832" y="3240"/>
                  </a:lnTo>
                  <a:cubicBezTo>
                    <a:pt x="1832" y="3241"/>
                    <a:pt x="1830" y="3243"/>
                    <a:pt x="1826" y="3247"/>
                  </a:cubicBezTo>
                  <a:lnTo>
                    <a:pt x="1826" y="3247"/>
                  </a:lnTo>
                  <a:cubicBezTo>
                    <a:pt x="1824" y="3244"/>
                    <a:pt x="1820" y="3241"/>
                    <a:pt x="1817" y="3239"/>
                  </a:cubicBezTo>
                  <a:lnTo>
                    <a:pt x="1817" y="3239"/>
                  </a:lnTo>
                  <a:cubicBezTo>
                    <a:pt x="1809" y="3249"/>
                    <a:pt x="1801" y="3260"/>
                    <a:pt x="1792" y="3272"/>
                  </a:cubicBezTo>
                  <a:lnTo>
                    <a:pt x="1792" y="3272"/>
                  </a:lnTo>
                  <a:cubicBezTo>
                    <a:pt x="1801" y="3298"/>
                    <a:pt x="1795" y="3321"/>
                    <a:pt x="1773" y="3339"/>
                  </a:cubicBezTo>
                  <a:lnTo>
                    <a:pt x="1774" y="3339"/>
                  </a:lnTo>
                  <a:lnTo>
                    <a:pt x="1774" y="3339"/>
                  </a:lnTo>
                  <a:cubicBezTo>
                    <a:pt x="1773" y="3335"/>
                    <a:pt x="1772" y="3331"/>
                    <a:pt x="1772" y="3327"/>
                  </a:cubicBezTo>
                  <a:lnTo>
                    <a:pt x="1773" y="3326"/>
                  </a:lnTo>
                  <a:lnTo>
                    <a:pt x="1772" y="3327"/>
                  </a:lnTo>
                  <a:lnTo>
                    <a:pt x="1772" y="3327"/>
                  </a:lnTo>
                  <a:cubicBezTo>
                    <a:pt x="1762" y="3335"/>
                    <a:pt x="1759" y="3343"/>
                    <a:pt x="1769" y="3354"/>
                  </a:cubicBezTo>
                  <a:lnTo>
                    <a:pt x="1768" y="3353"/>
                  </a:lnTo>
                  <a:lnTo>
                    <a:pt x="1756" y="3406"/>
                  </a:lnTo>
                  <a:lnTo>
                    <a:pt x="1757" y="3406"/>
                  </a:lnTo>
                  <a:lnTo>
                    <a:pt x="1757" y="3406"/>
                  </a:lnTo>
                  <a:cubicBezTo>
                    <a:pt x="1756" y="3402"/>
                    <a:pt x="1754" y="3398"/>
                    <a:pt x="1753" y="3394"/>
                  </a:cubicBezTo>
                  <a:lnTo>
                    <a:pt x="1753" y="3394"/>
                  </a:lnTo>
                  <a:cubicBezTo>
                    <a:pt x="1752" y="3395"/>
                    <a:pt x="1751" y="3395"/>
                    <a:pt x="1750" y="3395"/>
                  </a:cubicBezTo>
                  <a:lnTo>
                    <a:pt x="1750" y="3395"/>
                  </a:lnTo>
                  <a:cubicBezTo>
                    <a:pt x="1750" y="3399"/>
                    <a:pt x="1750" y="3403"/>
                    <a:pt x="1750" y="3407"/>
                  </a:cubicBezTo>
                  <a:lnTo>
                    <a:pt x="1750" y="3406"/>
                  </a:lnTo>
                  <a:lnTo>
                    <a:pt x="1750" y="3406"/>
                  </a:lnTo>
                  <a:cubicBezTo>
                    <a:pt x="1748" y="3407"/>
                    <a:pt x="1746" y="3407"/>
                    <a:pt x="1744" y="3408"/>
                  </a:cubicBezTo>
                  <a:lnTo>
                    <a:pt x="1743" y="3406"/>
                  </a:lnTo>
                  <a:lnTo>
                    <a:pt x="1744" y="3407"/>
                  </a:lnTo>
                  <a:lnTo>
                    <a:pt x="1744" y="3407"/>
                  </a:lnTo>
                  <a:cubicBezTo>
                    <a:pt x="1729" y="3427"/>
                    <a:pt x="1726" y="3450"/>
                    <a:pt x="1718" y="3473"/>
                  </a:cubicBezTo>
                  <a:lnTo>
                    <a:pt x="1718" y="3473"/>
                  </a:lnTo>
                  <a:cubicBezTo>
                    <a:pt x="1706" y="3511"/>
                    <a:pt x="1694" y="3552"/>
                    <a:pt x="1655" y="3573"/>
                  </a:cubicBezTo>
                  <a:lnTo>
                    <a:pt x="1655" y="3573"/>
                  </a:lnTo>
                  <a:cubicBezTo>
                    <a:pt x="1648" y="3576"/>
                    <a:pt x="1644" y="3583"/>
                    <a:pt x="1638" y="3588"/>
                  </a:cubicBezTo>
                  <a:lnTo>
                    <a:pt x="1637" y="3587"/>
                  </a:lnTo>
                  <a:lnTo>
                    <a:pt x="1639" y="3587"/>
                  </a:lnTo>
                  <a:lnTo>
                    <a:pt x="1639" y="3587"/>
                  </a:lnTo>
                  <a:cubicBezTo>
                    <a:pt x="1634" y="3597"/>
                    <a:pt x="1630" y="3607"/>
                    <a:pt x="1625" y="3617"/>
                  </a:cubicBezTo>
                  <a:lnTo>
                    <a:pt x="1625" y="3617"/>
                  </a:lnTo>
                  <a:cubicBezTo>
                    <a:pt x="1630" y="3623"/>
                    <a:pt x="1633" y="3628"/>
                    <a:pt x="1637" y="3633"/>
                  </a:cubicBezTo>
                  <a:lnTo>
                    <a:pt x="1637" y="3632"/>
                  </a:lnTo>
                  <a:lnTo>
                    <a:pt x="1637" y="3632"/>
                  </a:lnTo>
                  <a:cubicBezTo>
                    <a:pt x="1632" y="3637"/>
                    <a:pt x="1626" y="3641"/>
                    <a:pt x="1619" y="3646"/>
                  </a:cubicBezTo>
                  <a:lnTo>
                    <a:pt x="1619" y="3646"/>
                  </a:lnTo>
                  <a:cubicBezTo>
                    <a:pt x="1623" y="3653"/>
                    <a:pt x="1626" y="3657"/>
                    <a:pt x="1630" y="3664"/>
                  </a:cubicBezTo>
                  <a:lnTo>
                    <a:pt x="1630" y="3664"/>
                  </a:lnTo>
                  <a:cubicBezTo>
                    <a:pt x="1623" y="3668"/>
                    <a:pt x="1616" y="3672"/>
                    <a:pt x="1608" y="3677"/>
                  </a:cubicBezTo>
                  <a:lnTo>
                    <a:pt x="1608" y="3677"/>
                  </a:lnTo>
                  <a:cubicBezTo>
                    <a:pt x="1603" y="3691"/>
                    <a:pt x="1597" y="3707"/>
                    <a:pt x="1591" y="3725"/>
                  </a:cubicBezTo>
                  <a:lnTo>
                    <a:pt x="1591" y="3725"/>
                  </a:lnTo>
                  <a:cubicBezTo>
                    <a:pt x="1585" y="3725"/>
                    <a:pt x="1578" y="3725"/>
                    <a:pt x="1571" y="3725"/>
                  </a:cubicBezTo>
                  <a:lnTo>
                    <a:pt x="1571" y="3725"/>
                  </a:lnTo>
                  <a:cubicBezTo>
                    <a:pt x="1546" y="3744"/>
                    <a:pt x="1521" y="3763"/>
                    <a:pt x="1493" y="3784"/>
                  </a:cubicBezTo>
                  <a:lnTo>
                    <a:pt x="1493" y="3784"/>
                  </a:lnTo>
                  <a:cubicBezTo>
                    <a:pt x="1491" y="3771"/>
                    <a:pt x="1489" y="3762"/>
                    <a:pt x="1488" y="3751"/>
                  </a:cubicBezTo>
                  <a:lnTo>
                    <a:pt x="1488" y="3751"/>
                  </a:lnTo>
                  <a:cubicBezTo>
                    <a:pt x="1472" y="3775"/>
                    <a:pt x="1461" y="3804"/>
                    <a:pt x="1424" y="3794"/>
                  </a:cubicBezTo>
                  <a:lnTo>
                    <a:pt x="1424" y="3794"/>
                  </a:lnTo>
                  <a:cubicBezTo>
                    <a:pt x="1420" y="3789"/>
                    <a:pt x="1417" y="3783"/>
                    <a:pt x="1413" y="3777"/>
                  </a:cubicBezTo>
                  <a:lnTo>
                    <a:pt x="1413" y="3777"/>
                  </a:lnTo>
                  <a:cubicBezTo>
                    <a:pt x="1417" y="3763"/>
                    <a:pt x="1436" y="3753"/>
                    <a:pt x="1418" y="3735"/>
                  </a:cubicBezTo>
                  <a:lnTo>
                    <a:pt x="1418" y="3735"/>
                  </a:lnTo>
                  <a:cubicBezTo>
                    <a:pt x="1417" y="3749"/>
                    <a:pt x="1415" y="3763"/>
                    <a:pt x="1414" y="3777"/>
                  </a:cubicBezTo>
                  <a:lnTo>
                    <a:pt x="1414" y="3777"/>
                  </a:lnTo>
                  <a:cubicBezTo>
                    <a:pt x="1401" y="3782"/>
                    <a:pt x="1389" y="3787"/>
                    <a:pt x="1373" y="3792"/>
                  </a:cubicBezTo>
                  <a:lnTo>
                    <a:pt x="1373" y="3792"/>
                  </a:lnTo>
                  <a:cubicBezTo>
                    <a:pt x="1372" y="3783"/>
                    <a:pt x="1371" y="3774"/>
                    <a:pt x="1370" y="3763"/>
                  </a:cubicBezTo>
                  <a:lnTo>
                    <a:pt x="1370" y="3763"/>
                  </a:lnTo>
                  <a:cubicBezTo>
                    <a:pt x="1364" y="3763"/>
                    <a:pt x="1355" y="3764"/>
                    <a:pt x="1347" y="3764"/>
                  </a:cubicBezTo>
                  <a:lnTo>
                    <a:pt x="1347" y="3764"/>
                  </a:lnTo>
                  <a:cubicBezTo>
                    <a:pt x="1338" y="3754"/>
                    <a:pt x="1329" y="3745"/>
                    <a:pt x="1319" y="3734"/>
                  </a:cubicBezTo>
                  <a:lnTo>
                    <a:pt x="1319" y="3734"/>
                  </a:lnTo>
                  <a:cubicBezTo>
                    <a:pt x="1315" y="3750"/>
                    <a:pt x="1315" y="3750"/>
                    <a:pt x="1349" y="3784"/>
                  </a:cubicBezTo>
                  <a:lnTo>
                    <a:pt x="1348" y="3783"/>
                  </a:lnTo>
                  <a:lnTo>
                    <a:pt x="1348" y="3783"/>
                  </a:lnTo>
                  <a:cubicBezTo>
                    <a:pt x="1344" y="3794"/>
                    <a:pt x="1341" y="3804"/>
                    <a:pt x="1335" y="3823"/>
                  </a:cubicBezTo>
                  <a:lnTo>
                    <a:pt x="1335" y="3823"/>
                  </a:lnTo>
                  <a:cubicBezTo>
                    <a:pt x="1321" y="3792"/>
                    <a:pt x="1304" y="3788"/>
                    <a:pt x="1283" y="3799"/>
                  </a:cubicBezTo>
                  <a:lnTo>
                    <a:pt x="1283" y="3799"/>
                  </a:lnTo>
                  <a:cubicBezTo>
                    <a:pt x="1277" y="3792"/>
                    <a:pt x="1273" y="3785"/>
                    <a:pt x="1265" y="3776"/>
                  </a:cubicBezTo>
                  <a:lnTo>
                    <a:pt x="1265" y="3776"/>
                  </a:lnTo>
                  <a:cubicBezTo>
                    <a:pt x="1241" y="3770"/>
                    <a:pt x="1214" y="3764"/>
                    <a:pt x="1188" y="3757"/>
                  </a:cubicBezTo>
                  <a:lnTo>
                    <a:pt x="1188" y="3757"/>
                  </a:lnTo>
                  <a:cubicBezTo>
                    <a:pt x="1181" y="3755"/>
                    <a:pt x="1175" y="3748"/>
                    <a:pt x="1168" y="3744"/>
                  </a:cubicBezTo>
                  <a:lnTo>
                    <a:pt x="1168" y="3744"/>
                  </a:lnTo>
                  <a:cubicBezTo>
                    <a:pt x="1136" y="3741"/>
                    <a:pt x="1140" y="3785"/>
                    <a:pt x="1106" y="3783"/>
                  </a:cubicBezTo>
                  <a:lnTo>
                    <a:pt x="1106" y="3783"/>
                  </a:lnTo>
                  <a:cubicBezTo>
                    <a:pt x="1103" y="3763"/>
                    <a:pt x="1101" y="3739"/>
                    <a:pt x="1097" y="3710"/>
                  </a:cubicBezTo>
                  <a:lnTo>
                    <a:pt x="1097" y="3710"/>
                  </a:lnTo>
                  <a:cubicBezTo>
                    <a:pt x="1111" y="3698"/>
                    <a:pt x="1120" y="3678"/>
                    <a:pt x="1114" y="3653"/>
                  </a:cubicBezTo>
                  <a:lnTo>
                    <a:pt x="1116" y="3651"/>
                  </a:lnTo>
                  <a:lnTo>
                    <a:pt x="1116" y="3651"/>
                  </a:lnTo>
                  <a:cubicBezTo>
                    <a:pt x="1115" y="3652"/>
                    <a:pt x="1115" y="3653"/>
                    <a:pt x="1115" y="3654"/>
                  </a:cubicBezTo>
                  <a:lnTo>
                    <a:pt x="1115" y="3654"/>
                  </a:lnTo>
                  <a:cubicBezTo>
                    <a:pt x="1112" y="3658"/>
                    <a:pt x="1110" y="3662"/>
                    <a:pt x="1107" y="3667"/>
                  </a:cubicBezTo>
                  <a:lnTo>
                    <a:pt x="1107" y="3667"/>
                  </a:lnTo>
                  <a:cubicBezTo>
                    <a:pt x="1103" y="3660"/>
                    <a:pt x="1099" y="3652"/>
                    <a:pt x="1092" y="3641"/>
                  </a:cubicBezTo>
                  <a:lnTo>
                    <a:pt x="1092" y="3641"/>
                  </a:lnTo>
                  <a:cubicBezTo>
                    <a:pt x="1096" y="3637"/>
                    <a:pt x="1101" y="3629"/>
                    <a:pt x="1106" y="3623"/>
                  </a:cubicBezTo>
                  <a:lnTo>
                    <a:pt x="1106" y="3623"/>
                  </a:lnTo>
                  <a:cubicBezTo>
                    <a:pt x="1101" y="3614"/>
                    <a:pt x="1096" y="3605"/>
                    <a:pt x="1090" y="3594"/>
                  </a:cubicBezTo>
                  <a:lnTo>
                    <a:pt x="1090" y="3594"/>
                  </a:lnTo>
                  <a:cubicBezTo>
                    <a:pt x="1088" y="3596"/>
                    <a:pt x="1084" y="3599"/>
                    <a:pt x="1080" y="3601"/>
                  </a:cubicBezTo>
                  <a:lnTo>
                    <a:pt x="1080" y="3601"/>
                  </a:lnTo>
                  <a:cubicBezTo>
                    <a:pt x="1061" y="3601"/>
                    <a:pt x="1042" y="3600"/>
                    <a:pt x="1022" y="3599"/>
                  </a:cubicBezTo>
                  <a:lnTo>
                    <a:pt x="1022" y="3599"/>
                  </a:lnTo>
                  <a:cubicBezTo>
                    <a:pt x="1022" y="3593"/>
                    <a:pt x="1021" y="3584"/>
                    <a:pt x="1021" y="3575"/>
                  </a:cubicBezTo>
                  <a:lnTo>
                    <a:pt x="1021" y="3575"/>
                  </a:lnTo>
                  <a:cubicBezTo>
                    <a:pt x="1022" y="3574"/>
                    <a:pt x="1023" y="3573"/>
                    <a:pt x="1025" y="3572"/>
                  </a:cubicBezTo>
                  <a:lnTo>
                    <a:pt x="1025" y="3572"/>
                  </a:lnTo>
                  <a:cubicBezTo>
                    <a:pt x="1023" y="3573"/>
                    <a:pt x="1022" y="3574"/>
                    <a:pt x="1021" y="3575"/>
                  </a:cubicBezTo>
                  <a:lnTo>
                    <a:pt x="1006" y="3552"/>
                  </a:lnTo>
                  <a:lnTo>
                    <a:pt x="1006" y="3551"/>
                  </a:lnTo>
                  <a:lnTo>
                    <a:pt x="1006" y="3553"/>
                  </a:lnTo>
                  <a:lnTo>
                    <a:pt x="1006" y="3553"/>
                  </a:lnTo>
                  <a:cubicBezTo>
                    <a:pt x="971" y="3538"/>
                    <a:pt x="938" y="3519"/>
                    <a:pt x="899" y="3516"/>
                  </a:cubicBezTo>
                  <a:lnTo>
                    <a:pt x="899" y="3516"/>
                  </a:lnTo>
                  <a:cubicBezTo>
                    <a:pt x="893" y="3516"/>
                    <a:pt x="886" y="3509"/>
                    <a:pt x="878" y="3505"/>
                  </a:cubicBezTo>
                  <a:lnTo>
                    <a:pt x="878" y="3505"/>
                  </a:lnTo>
                  <a:cubicBezTo>
                    <a:pt x="867" y="3515"/>
                    <a:pt x="857" y="3526"/>
                    <a:pt x="843" y="3540"/>
                  </a:cubicBezTo>
                  <a:lnTo>
                    <a:pt x="843" y="3540"/>
                  </a:lnTo>
                  <a:cubicBezTo>
                    <a:pt x="840" y="3527"/>
                    <a:pt x="838" y="3517"/>
                    <a:pt x="836" y="3506"/>
                  </a:cubicBezTo>
                  <a:lnTo>
                    <a:pt x="836" y="3506"/>
                  </a:lnTo>
                  <a:cubicBezTo>
                    <a:pt x="823" y="3520"/>
                    <a:pt x="808" y="3523"/>
                    <a:pt x="793" y="3517"/>
                  </a:cubicBezTo>
                  <a:lnTo>
                    <a:pt x="793" y="3517"/>
                  </a:lnTo>
                  <a:cubicBezTo>
                    <a:pt x="759" y="3481"/>
                    <a:pt x="765" y="3434"/>
                    <a:pt x="750" y="3392"/>
                  </a:cubicBezTo>
                  <a:lnTo>
                    <a:pt x="750" y="3392"/>
                  </a:lnTo>
                  <a:cubicBezTo>
                    <a:pt x="750" y="3396"/>
                    <a:pt x="749" y="3400"/>
                    <a:pt x="750" y="3404"/>
                  </a:cubicBezTo>
                  <a:lnTo>
                    <a:pt x="750" y="3404"/>
                  </a:lnTo>
                  <a:cubicBezTo>
                    <a:pt x="750" y="3408"/>
                    <a:pt x="751" y="3412"/>
                    <a:pt x="746" y="3421"/>
                  </a:cubicBezTo>
                  <a:lnTo>
                    <a:pt x="746" y="3421"/>
                  </a:lnTo>
                  <a:cubicBezTo>
                    <a:pt x="741" y="3415"/>
                    <a:pt x="737" y="3409"/>
                    <a:pt x="731" y="3401"/>
                  </a:cubicBezTo>
                  <a:lnTo>
                    <a:pt x="731" y="3401"/>
                  </a:lnTo>
                  <a:cubicBezTo>
                    <a:pt x="721" y="3412"/>
                    <a:pt x="712" y="3421"/>
                    <a:pt x="702" y="3431"/>
                  </a:cubicBezTo>
                  <a:lnTo>
                    <a:pt x="702" y="3431"/>
                  </a:lnTo>
                  <a:cubicBezTo>
                    <a:pt x="688" y="3417"/>
                    <a:pt x="673" y="3403"/>
                    <a:pt x="659" y="3390"/>
                  </a:cubicBezTo>
                  <a:lnTo>
                    <a:pt x="659" y="3390"/>
                  </a:lnTo>
                  <a:lnTo>
                    <a:pt x="659" y="3390"/>
                  </a:lnTo>
                  <a:cubicBezTo>
                    <a:pt x="657" y="3388"/>
                    <a:pt x="656" y="3386"/>
                    <a:pt x="654" y="3384"/>
                  </a:cubicBezTo>
                  <a:lnTo>
                    <a:pt x="654" y="3384"/>
                  </a:lnTo>
                  <a:cubicBezTo>
                    <a:pt x="653" y="3387"/>
                    <a:pt x="652" y="3389"/>
                    <a:pt x="652" y="3391"/>
                  </a:cubicBezTo>
                  <a:lnTo>
                    <a:pt x="652" y="3390"/>
                  </a:lnTo>
                  <a:lnTo>
                    <a:pt x="652" y="3390"/>
                  </a:lnTo>
                  <a:cubicBezTo>
                    <a:pt x="650" y="3393"/>
                    <a:pt x="649" y="3396"/>
                    <a:pt x="646" y="3399"/>
                  </a:cubicBezTo>
                  <a:lnTo>
                    <a:pt x="647" y="3398"/>
                  </a:lnTo>
                  <a:lnTo>
                    <a:pt x="647" y="3398"/>
                  </a:lnTo>
                  <a:cubicBezTo>
                    <a:pt x="640" y="3394"/>
                    <a:pt x="633" y="3390"/>
                    <a:pt x="627" y="3385"/>
                  </a:cubicBezTo>
                  <a:lnTo>
                    <a:pt x="627" y="3385"/>
                  </a:lnTo>
                  <a:cubicBezTo>
                    <a:pt x="628" y="3384"/>
                    <a:pt x="630" y="3383"/>
                    <a:pt x="631" y="3382"/>
                  </a:cubicBezTo>
                  <a:lnTo>
                    <a:pt x="631" y="3382"/>
                  </a:lnTo>
                  <a:cubicBezTo>
                    <a:pt x="627" y="3360"/>
                    <a:pt x="621" y="3337"/>
                    <a:pt x="616" y="3314"/>
                  </a:cubicBezTo>
                  <a:lnTo>
                    <a:pt x="616" y="3314"/>
                  </a:lnTo>
                  <a:cubicBezTo>
                    <a:pt x="604" y="3328"/>
                    <a:pt x="595" y="3341"/>
                    <a:pt x="583" y="3357"/>
                  </a:cubicBezTo>
                  <a:lnTo>
                    <a:pt x="583" y="3357"/>
                  </a:lnTo>
                  <a:cubicBezTo>
                    <a:pt x="592" y="3359"/>
                    <a:pt x="599" y="3361"/>
                    <a:pt x="608" y="3363"/>
                  </a:cubicBezTo>
                  <a:lnTo>
                    <a:pt x="608" y="3363"/>
                  </a:lnTo>
                  <a:cubicBezTo>
                    <a:pt x="622" y="3382"/>
                    <a:pt x="627" y="3404"/>
                    <a:pt x="625" y="3431"/>
                  </a:cubicBezTo>
                  <a:lnTo>
                    <a:pt x="625" y="3431"/>
                  </a:lnTo>
                  <a:cubicBezTo>
                    <a:pt x="600" y="3414"/>
                    <a:pt x="609" y="3388"/>
                    <a:pt x="603" y="3371"/>
                  </a:cubicBezTo>
                  <a:lnTo>
                    <a:pt x="603" y="3371"/>
                  </a:lnTo>
                  <a:cubicBezTo>
                    <a:pt x="572" y="3358"/>
                    <a:pt x="557" y="3382"/>
                    <a:pt x="534" y="3391"/>
                  </a:cubicBezTo>
                  <a:lnTo>
                    <a:pt x="534" y="3391"/>
                  </a:lnTo>
                  <a:cubicBezTo>
                    <a:pt x="531" y="3415"/>
                    <a:pt x="528" y="3438"/>
                    <a:pt x="524" y="3465"/>
                  </a:cubicBezTo>
                  <a:lnTo>
                    <a:pt x="524" y="3465"/>
                  </a:lnTo>
                  <a:cubicBezTo>
                    <a:pt x="519" y="3460"/>
                    <a:pt x="515" y="3457"/>
                    <a:pt x="512" y="3453"/>
                  </a:cubicBezTo>
                  <a:lnTo>
                    <a:pt x="513" y="3452"/>
                  </a:lnTo>
                  <a:lnTo>
                    <a:pt x="512" y="3453"/>
                  </a:lnTo>
                  <a:lnTo>
                    <a:pt x="512" y="3453"/>
                  </a:lnTo>
                  <a:cubicBezTo>
                    <a:pt x="509" y="3451"/>
                    <a:pt x="505" y="3449"/>
                    <a:pt x="499" y="3447"/>
                  </a:cubicBezTo>
                  <a:lnTo>
                    <a:pt x="499" y="3447"/>
                  </a:lnTo>
                  <a:cubicBezTo>
                    <a:pt x="518" y="3414"/>
                    <a:pt x="512" y="3381"/>
                    <a:pt x="498" y="3349"/>
                  </a:cubicBezTo>
                  <a:lnTo>
                    <a:pt x="498" y="3349"/>
                  </a:lnTo>
                  <a:cubicBezTo>
                    <a:pt x="476" y="3344"/>
                    <a:pt x="479" y="3360"/>
                    <a:pt x="477" y="3367"/>
                  </a:cubicBezTo>
                  <a:lnTo>
                    <a:pt x="477" y="3367"/>
                  </a:lnTo>
                  <a:cubicBezTo>
                    <a:pt x="458" y="3381"/>
                    <a:pt x="443" y="3393"/>
                    <a:pt x="429" y="3406"/>
                  </a:cubicBezTo>
                  <a:lnTo>
                    <a:pt x="429" y="3406"/>
                  </a:lnTo>
                  <a:cubicBezTo>
                    <a:pt x="429" y="3399"/>
                    <a:pt x="429" y="3390"/>
                    <a:pt x="428" y="3379"/>
                  </a:cubicBezTo>
                  <a:lnTo>
                    <a:pt x="428" y="3379"/>
                  </a:lnTo>
                  <a:cubicBezTo>
                    <a:pt x="420" y="3371"/>
                    <a:pt x="410" y="3363"/>
                    <a:pt x="401" y="3356"/>
                  </a:cubicBezTo>
                  <a:lnTo>
                    <a:pt x="401" y="3356"/>
                  </a:lnTo>
                  <a:cubicBezTo>
                    <a:pt x="401" y="3343"/>
                    <a:pt x="401" y="3330"/>
                    <a:pt x="401" y="3316"/>
                  </a:cubicBezTo>
                  <a:lnTo>
                    <a:pt x="401" y="3316"/>
                  </a:lnTo>
                  <a:cubicBezTo>
                    <a:pt x="400" y="3316"/>
                    <a:pt x="398" y="3316"/>
                    <a:pt x="397" y="3316"/>
                  </a:cubicBezTo>
                  <a:lnTo>
                    <a:pt x="397" y="3316"/>
                  </a:lnTo>
                  <a:cubicBezTo>
                    <a:pt x="394" y="3325"/>
                    <a:pt x="390" y="3334"/>
                    <a:pt x="386" y="3343"/>
                  </a:cubicBezTo>
                  <a:lnTo>
                    <a:pt x="386" y="3343"/>
                  </a:lnTo>
                  <a:cubicBezTo>
                    <a:pt x="368" y="3339"/>
                    <a:pt x="347" y="3351"/>
                    <a:pt x="331" y="3335"/>
                  </a:cubicBezTo>
                  <a:lnTo>
                    <a:pt x="331" y="3335"/>
                  </a:lnTo>
                  <a:cubicBezTo>
                    <a:pt x="350" y="3310"/>
                    <a:pt x="367" y="3283"/>
                    <a:pt x="345" y="3249"/>
                  </a:cubicBezTo>
                  <a:lnTo>
                    <a:pt x="346" y="3249"/>
                  </a:lnTo>
                  <a:lnTo>
                    <a:pt x="346" y="3249"/>
                  </a:lnTo>
                  <a:cubicBezTo>
                    <a:pt x="342" y="3240"/>
                    <a:pt x="346" y="3226"/>
                    <a:pt x="326" y="3218"/>
                  </a:cubicBezTo>
                  <a:lnTo>
                    <a:pt x="326" y="3218"/>
                  </a:lnTo>
                  <a:cubicBezTo>
                    <a:pt x="331" y="3228"/>
                    <a:pt x="333" y="3231"/>
                    <a:pt x="335" y="3236"/>
                  </a:cubicBezTo>
                  <a:lnTo>
                    <a:pt x="335" y="3236"/>
                  </a:lnTo>
                  <a:cubicBezTo>
                    <a:pt x="317" y="3258"/>
                    <a:pt x="338" y="3283"/>
                    <a:pt x="332" y="3307"/>
                  </a:cubicBezTo>
                  <a:lnTo>
                    <a:pt x="332" y="3307"/>
                  </a:lnTo>
                  <a:cubicBezTo>
                    <a:pt x="318" y="3307"/>
                    <a:pt x="318" y="3307"/>
                    <a:pt x="309" y="3289"/>
                  </a:cubicBezTo>
                  <a:lnTo>
                    <a:pt x="309" y="3289"/>
                  </a:lnTo>
                  <a:cubicBezTo>
                    <a:pt x="305" y="3300"/>
                    <a:pt x="303" y="3308"/>
                    <a:pt x="299" y="3316"/>
                  </a:cubicBezTo>
                  <a:lnTo>
                    <a:pt x="299" y="3316"/>
                  </a:lnTo>
                  <a:cubicBezTo>
                    <a:pt x="288" y="3311"/>
                    <a:pt x="292" y="3285"/>
                    <a:pt x="271" y="3297"/>
                  </a:cubicBezTo>
                  <a:lnTo>
                    <a:pt x="271" y="3297"/>
                  </a:lnTo>
                  <a:cubicBezTo>
                    <a:pt x="266" y="3259"/>
                    <a:pt x="262" y="3223"/>
                    <a:pt x="257" y="3185"/>
                  </a:cubicBezTo>
                  <a:lnTo>
                    <a:pt x="257" y="3185"/>
                  </a:lnTo>
                  <a:cubicBezTo>
                    <a:pt x="236" y="3174"/>
                    <a:pt x="250" y="3144"/>
                    <a:pt x="230" y="3121"/>
                  </a:cubicBezTo>
                  <a:lnTo>
                    <a:pt x="230" y="3121"/>
                  </a:lnTo>
                  <a:cubicBezTo>
                    <a:pt x="234" y="3144"/>
                    <a:pt x="246" y="3162"/>
                    <a:pt x="228" y="3175"/>
                  </a:cubicBezTo>
                  <a:lnTo>
                    <a:pt x="228" y="3174"/>
                  </a:lnTo>
                  <a:lnTo>
                    <a:pt x="228" y="3174"/>
                  </a:lnTo>
                  <a:cubicBezTo>
                    <a:pt x="225" y="3175"/>
                    <a:pt x="222" y="3176"/>
                    <a:pt x="213" y="3176"/>
                  </a:cubicBezTo>
                  <a:lnTo>
                    <a:pt x="213" y="3176"/>
                  </a:lnTo>
                  <a:cubicBezTo>
                    <a:pt x="218" y="3164"/>
                    <a:pt x="220" y="3154"/>
                    <a:pt x="222" y="3147"/>
                  </a:cubicBezTo>
                  <a:lnTo>
                    <a:pt x="222" y="3147"/>
                  </a:lnTo>
                  <a:cubicBezTo>
                    <a:pt x="216" y="3138"/>
                    <a:pt x="208" y="3129"/>
                    <a:pt x="200" y="3119"/>
                  </a:cubicBezTo>
                  <a:lnTo>
                    <a:pt x="200" y="3119"/>
                  </a:lnTo>
                  <a:cubicBezTo>
                    <a:pt x="195" y="3117"/>
                    <a:pt x="187" y="3115"/>
                    <a:pt x="178" y="3112"/>
                  </a:cubicBezTo>
                  <a:lnTo>
                    <a:pt x="178" y="3112"/>
                  </a:lnTo>
                  <a:cubicBezTo>
                    <a:pt x="177" y="3102"/>
                    <a:pt x="177" y="3091"/>
                    <a:pt x="175" y="3078"/>
                  </a:cubicBezTo>
                  <a:lnTo>
                    <a:pt x="175" y="3078"/>
                  </a:lnTo>
                  <a:cubicBezTo>
                    <a:pt x="162" y="3074"/>
                    <a:pt x="149" y="3068"/>
                    <a:pt x="131" y="3061"/>
                  </a:cubicBezTo>
                  <a:lnTo>
                    <a:pt x="131" y="3061"/>
                  </a:lnTo>
                  <a:cubicBezTo>
                    <a:pt x="130" y="3035"/>
                    <a:pt x="129" y="3006"/>
                    <a:pt x="127" y="2977"/>
                  </a:cubicBezTo>
                  <a:lnTo>
                    <a:pt x="127" y="2977"/>
                  </a:lnTo>
                  <a:cubicBezTo>
                    <a:pt x="127" y="2970"/>
                    <a:pt x="121" y="2961"/>
                    <a:pt x="119" y="2954"/>
                  </a:cubicBezTo>
                  <a:lnTo>
                    <a:pt x="119" y="2954"/>
                  </a:lnTo>
                  <a:cubicBezTo>
                    <a:pt x="108" y="2916"/>
                    <a:pt x="96" y="2877"/>
                    <a:pt x="88" y="2839"/>
                  </a:cubicBezTo>
                  <a:lnTo>
                    <a:pt x="88" y="2839"/>
                  </a:lnTo>
                  <a:cubicBezTo>
                    <a:pt x="84" y="2818"/>
                    <a:pt x="88" y="2796"/>
                    <a:pt x="88" y="2776"/>
                  </a:cubicBezTo>
                  <a:lnTo>
                    <a:pt x="88" y="2776"/>
                  </a:lnTo>
                  <a:lnTo>
                    <a:pt x="88" y="2776"/>
                  </a:lnTo>
                  <a:cubicBezTo>
                    <a:pt x="89" y="2760"/>
                    <a:pt x="89" y="2743"/>
                    <a:pt x="92" y="2725"/>
                  </a:cubicBezTo>
                  <a:lnTo>
                    <a:pt x="92" y="2725"/>
                  </a:lnTo>
                  <a:cubicBezTo>
                    <a:pt x="95" y="2699"/>
                    <a:pt x="98" y="2671"/>
                    <a:pt x="102" y="2644"/>
                  </a:cubicBezTo>
                  <a:lnTo>
                    <a:pt x="102" y="2644"/>
                  </a:lnTo>
                  <a:cubicBezTo>
                    <a:pt x="92" y="2633"/>
                    <a:pt x="82" y="2621"/>
                    <a:pt x="72" y="2610"/>
                  </a:cubicBezTo>
                  <a:lnTo>
                    <a:pt x="72" y="2610"/>
                  </a:lnTo>
                  <a:cubicBezTo>
                    <a:pt x="66" y="2588"/>
                    <a:pt x="96" y="2571"/>
                    <a:pt x="73" y="2545"/>
                  </a:cubicBezTo>
                  <a:lnTo>
                    <a:pt x="73" y="2545"/>
                  </a:lnTo>
                  <a:cubicBezTo>
                    <a:pt x="98" y="2550"/>
                    <a:pt x="104" y="2564"/>
                    <a:pt x="108" y="2578"/>
                  </a:cubicBezTo>
                  <a:lnTo>
                    <a:pt x="108" y="2578"/>
                  </a:lnTo>
                  <a:cubicBezTo>
                    <a:pt x="110" y="2590"/>
                    <a:pt x="110" y="2601"/>
                    <a:pt x="112" y="2612"/>
                  </a:cubicBezTo>
                  <a:lnTo>
                    <a:pt x="112" y="2612"/>
                  </a:lnTo>
                  <a:cubicBezTo>
                    <a:pt x="115" y="2621"/>
                    <a:pt x="119" y="2629"/>
                    <a:pt x="122" y="2638"/>
                  </a:cubicBezTo>
                  <a:lnTo>
                    <a:pt x="122" y="2638"/>
                  </a:lnTo>
                  <a:cubicBezTo>
                    <a:pt x="104" y="2639"/>
                    <a:pt x="113" y="2651"/>
                    <a:pt x="115" y="2661"/>
                  </a:cubicBezTo>
                  <a:lnTo>
                    <a:pt x="115" y="2661"/>
                  </a:lnTo>
                  <a:cubicBezTo>
                    <a:pt x="117" y="2653"/>
                    <a:pt x="120" y="2645"/>
                    <a:pt x="121" y="2638"/>
                  </a:cubicBezTo>
                  <a:lnTo>
                    <a:pt x="121" y="2638"/>
                  </a:lnTo>
                  <a:cubicBezTo>
                    <a:pt x="122" y="2627"/>
                    <a:pt x="122" y="2617"/>
                    <a:pt x="123" y="2604"/>
                  </a:cubicBezTo>
                  <a:lnTo>
                    <a:pt x="123" y="2604"/>
                  </a:lnTo>
                  <a:cubicBezTo>
                    <a:pt x="125" y="2598"/>
                    <a:pt x="129" y="2588"/>
                    <a:pt x="135" y="2576"/>
                  </a:cubicBezTo>
                  <a:lnTo>
                    <a:pt x="135" y="2576"/>
                  </a:lnTo>
                  <a:cubicBezTo>
                    <a:pt x="127" y="2575"/>
                    <a:pt x="123" y="2574"/>
                    <a:pt x="120" y="2573"/>
                  </a:cubicBezTo>
                  <a:lnTo>
                    <a:pt x="120" y="2574"/>
                  </a:lnTo>
                  <a:lnTo>
                    <a:pt x="120" y="2574"/>
                  </a:lnTo>
                  <a:cubicBezTo>
                    <a:pt x="115" y="2530"/>
                    <a:pt x="104" y="2486"/>
                    <a:pt x="104" y="2442"/>
                  </a:cubicBezTo>
                  <a:lnTo>
                    <a:pt x="104" y="2442"/>
                  </a:lnTo>
                  <a:cubicBezTo>
                    <a:pt x="104" y="2436"/>
                    <a:pt x="100" y="2430"/>
                    <a:pt x="98" y="2423"/>
                  </a:cubicBezTo>
                  <a:lnTo>
                    <a:pt x="98" y="2423"/>
                  </a:lnTo>
                  <a:cubicBezTo>
                    <a:pt x="103" y="2415"/>
                    <a:pt x="108" y="2407"/>
                    <a:pt x="114" y="2397"/>
                  </a:cubicBezTo>
                  <a:lnTo>
                    <a:pt x="114" y="2397"/>
                  </a:lnTo>
                  <a:cubicBezTo>
                    <a:pt x="108" y="2393"/>
                    <a:pt x="103" y="2391"/>
                    <a:pt x="100" y="2389"/>
                  </a:cubicBezTo>
                  <a:lnTo>
                    <a:pt x="100" y="2389"/>
                  </a:lnTo>
                  <a:cubicBezTo>
                    <a:pt x="89" y="2351"/>
                    <a:pt x="100" y="2316"/>
                    <a:pt x="109" y="2280"/>
                  </a:cubicBezTo>
                  <a:lnTo>
                    <a:pt x="109" y="2280"/>
                  </a:lnTo>
                  <a:lnTo>
                    <a:pt x="109" y="2281"/>
                  </a:lnTo>
                  <a:lnTo>
                    <a:pt x="109" y="2281"/>
                  </a:lnTo>
                  <a:cubicBezTo>
                    <a:pt x="105" y="2280"/>
                    <a:pt x="101" y="2279"/>
                    <a:pt x="96" y="2277"/>
                  </a:cubicBezTo>
                  <a:lnTo>
                    <a:pt x="96" y="2277"/>
                  </a:lnTo>
                  <a:cubicBezTo>
                    <a:pt x="94" y="2283"/>
                    <a:pt x="92" y="2289"/>
                    <a:pt x="89" y="2299"/>
                  </a:cubicBezTo>
                  <a:lnTo>
                    <a:pt x="89" y="2299"/>
                  </a:lnTo>
                  <a:cubicBezTo>
                    <a:pt x="82" y="2293"/>
                    <a:pt x="75" y="2287"/>
                    <a:pt x="73" y="2285"/>
                  </a:cubicBezTo>
                  <a:lnTo>
                    <a:pt x="73" y="2285"/>
                  </a:lnTo>
                  <a:cubicBezTo>
                    <a:pt x="74" y="2255"/>
                    <a:pt x="74" y="2229"/>
                    <a:pt x="75" y="2202"/>
                  </a:cubicBezTo>
                  <a:lnTo>
                    <a:pt x="75" y="2202"/>
                  </a:lnTo>
                  <a:cubicBezTo>
                    <a:pt x="73" y="2202"/>
                    <a:pt x="71" y="2201"/>
                    <a:pt x="68" y="2201"/>
                  </a:cubicBezTo>
                  <a:lnTo>
                    <a:pt x="58" y="2236"/>
                  </a:lnTo>
                  <a:lnTo>
                    <a:pt x="58" y="2236"/>
                  </a:lnTo>
                  <a:lnTo>
                    <a:pt x="58" y="2236"/>
                  </a:lnTo>
                  <a:cubicBezTo>
                    <a:pt x="49" y="2229"/>
                    <a:pt x="38" y="2221"/>
                    <a:pt x="28" y="2213"/>
                  </a:cubicBezTo>
                  <a:lnTo>
                    <a:pt x="29" y="2213"/>
                  </a:lnTo>
                  <a:lnTo>
                    <a:pt x="29" y="2213"/>
                  </a:lnTo>
                  <a:cubicBezTo>
                    <a:pt x="30" y="2195"/>
                    <a:pt x="28" y="2177"/>
                    <a:pt x="30" y="2158"/>
                  </a:cubicBezTo>
                  <a:lnTo>
                    <a:pt x="30" y="2158"/>
                  </a:lnTo>
                  <a:cubicBezTo>
                    <a:pt x="32" y="2142"/>
                    <a:pt x="25" y="2130"/>
                    <a:pt x="17" y="2118"/>
                  </a:cubicBezTo>
                  <a:lnTo>
                    <a:pt x="17" y="2118"/>
                  </a:lnTo>
                  <a:cubicBezTo>
                    <a:pt x="5" y="2101"/>
                    <a:pt x="0" y="2082"/>
                    <a:pt x="3" y="2062"/>
                  </a:cubicBezTo>
                  <a:lnTo>
                    <a:pt x="3" y="2062"/>
                  </a:lnTo>
                  <a:cubicBezTo>
                    <a:pt x="11" y="2022"/>
                    <a:pt x="19" y="1982"/>
                    <a:pt x="27" y="1943"/>
                  </a:cubicBezTo>
                  <a:lnTo>
                    <a:pt x="27" y="1943"/>
                  </a:lnTo>
                  <a:cubicBezTo>
                    <a:pt x="28" y="1938"/>
                    <a:pt x="27" y="1933"/>
                    <a:pt x="28" y="1928"/>
                  </a:cubicBezTo>
                  <a:lnTo>
                    <a:pt x="28" y="1928"/>
                  </a:lnTo>
                  <a:cubicBezTo>
                    <a:pt x="30" y="1928"/>
                    <a:pt x="32" y="1928"/>
                    <a:pt x="35" y="1928"/>
                  </a:cubicBezTo>
                  <a:lnTo>
                    <a:pt x="35" y="1928"/>
                  </a:lnTo>
                  <a:cubicBezTo>
                    <a:pt x="35" y="1952"/>
                    <a:pt x="35" y="1977"/>
                    <a:pt x="35" y="2002"/>
                  </a:cubicBezTo>
                  <a:lnTo>
                    <a:pt x="35" y="2002"/>
                  </a:lnTo>
                  <a:cubicBezTo>
                    <a:pt x="34" y="2002"/>
                    <a:pt x="34" y="2002"/>
                    <a:pt x="33" y="2002"/>
                  </a:cubicBezTo>
                  <a:lnTo>
                    <a:pt x="33" y="2002"/>
                  </a:lnTo>
                  <a:cubicBezTo>
                    <a:pt x="34" y="2002"/>
                    <a:pt x="34" y="2002"/>
                    <a:pt x="35" y="2002"/>
                  </a:cubicBezTo>
                  <a:lnTo>
                    <a:pt x="35" y="2002"/>
                  </a:lnTo>
                  <a:cubicBezTo>
                    <a:pt x="39" y="2006"/>
                    <a:pt x="44" y="2011"/>
                    <a:pt x="49" y="2016"/>
                  </a:cubicBezTo>
                  <a:lnTo>
                    <a:pt x="49" y="2016"/>
                  </a:lnTo>
                  <a:cubicBezTo>
                    <a:pt x="40" y="1862"/>
                    <a:pt x="72" y="1720"/>
                    <a:pt x="156" y="1591"/>
                  </a:cubicBezTo>
                  <a:lnTo>
                    <a:pt x="156" y="1591"/>
                  </a:lnTo>
                  <a:cubicBezTo>
                    <a:pt x="158" y="1591"/>
                    <a:pt x="161" y="1592"/>
                    <a:pt x="162" y="1593"/>
                  </a:cubicBezTo>
                  <a:lnTo>
                    <a:pt x="162" y="1593"/>
                  </a:lnTo>
                  <a:cubicBezTo>
                    <a:pt x="155" y="1614"/>
                    <a:pt x="147" y="1635"/>
                    <a:pt x="139" y="1656"/>
                  </a:cubicBezTo>
                  <a:lnTo>
                    <a:pt x="139" y="1656"/>
                  </a:lnTo>
                  <a:cubicBezTo>
                    <a:pt x="137" y="1658"/>
                    <a:pt x="135" y="1661"/>
                    <a:pt x="133" y="1663"/>
                  </a:cubicBezTo>
                  <a:lnTo>
                    <a:pt x="133" y="1663"/>
                  </a:lnTo>
                  <a:cubicBezTo>
                    <a:pt x="130" y="1672"/>
                    <a:pt x="127" y="1681"/>
                    <a:pt x="125" y="1689"/>
                  </a:cubicBezTo>
                  <a:lnTo>
                    <a:pt x="125" y="1689"/>
                  </a:lnTo>
                  <a:cubicBezTo>
                    <a:pt x="123" y="1692"/>
                    <a:pt x="120" y="1695"/>
                    <a:pt x="118" y="1697"/>
                  </a:cubicBezTo>
                  <a:lnTo>
                    <a:pt x="118" y="1697"/>
                  </a:lnTo>
                  <a:cubicBezTo>
                    <a:pt x="117" y="1698"/>
                    <a:pt x="116" y="1700"/>
                    <a:pt x="117" y="1698"/>
                  </a:cubicBezTo>
                  <a:lnTo>
                    <a:pt x="117" y="1698"/>
                  </a:lnTo>
                  <a:cubicBezTo>
                    <a:pt x="117" y="1700"/>
                    <a:pt x="117" y="1698"/>
                    <a:pt x="118" y="1697"/>
                  </a:cubicBezTo>
                  <a:lnTo>
                    <a:pt x="118" y="1697"/>
                  </a:lnTo>
                  <a:cubicBezTo>
                    <a:pt x="120" y="1694"/>
                    <a:pt x="122" y="1692"/>
                    <a:pt x="124" y="1689"/>
                  </a:cubicBezTo>
                  <a:lnTo>
                    <a:pt x="124" y="1689"/>
                  </a:lnTo>
                  <a:cubicBezTo>
                    <a:pt x="131" y="1681"/>
                    <a:pt x="138" y="1674"/>
                    <a:pt x="132" y="1662"/>
                  </a:cubicBezTo>
                  <a:lnTo>
                    <a:pt x="132" y="1662"/>
                  </a:lnTo>
                  <a:cubicBezTo>
                    <a:pt x="134" y="1660"/>
                    <a:pt x="136" y="1657"/>
                    <a:pt x="138" y="1655"/>
                  </a:cubicBezTo>
                  <a:lnTo>
                    <a:pt x="138" y="1655"/>
                  </a:lnTo>
                  <a:cubicBezTo>
                    <a:pt x="143" y="1650"/>
                    <a:pt x="151" y="1647"/>
                    <a:pt x="154" y="1641"/>
                  </a:cubicBezTo>
                  <a:lnTo>
                    <a:pt x="154" y="1641"/>
                  </a:lnTo>
                  <a:cubicBezTo>
                    <a:pt x="164" y="1618"/>
                    <a:pt x="177" y="1598"/>
                    <a:pt x="196" y="1580"/>
                  </a:cubicBezTo>
                  <a:lnTo>
                    <a:pt x="196" y="1580"/>
                  </a:lnTo>
                  <a:cubicBezTo>
                    <a:pt x="205" y="1571"/>
                    <a:pt x="214" y="1558"/>
                    <a:pt x="192" y="1542"/>
                  </a:cubicBezTo>
                  <a:lnTo>
                    <a:pt x="192" y="1542"/>
                  </a:lnTo>
                  <a:cubicBezTo>
                    <a:pt x="187" y="1555"/>
                    <a:pt x="181" y="1566"/>
                    <a:pt x="176" y="1578"/>
                  </a:cubicBezTo>
                  <a:lnTo>
                    <a:pt x="176" y="1578"/>
                  </a:lnTo>
                  <a:cubicBezTo>
                    <a:pt x="173" y="1576"/>
                    <a:pt x="170" y="1574"/>
                    <a:pt x="167" y="1572"/>
                  </a:cubicBezTo>
                  <a:lnTo>
                    <a:pt x="167" y="1572"/>
                  </a:lnTo>
                  <a:cubicBezTo>
                    <a:pt x="173" y="1561"/>
                    <a:pt x="178" y="1550"/>
                    <a:pt x="184" y="1537"/>
                  </a:cubicBezTo>
                  <a:lnTo>
                    <a:pt x="184" y="1537"/>
                  </a:lnTo>
                  <a:cubicBezTo>
                    <a:pt x="197" y="1539"/>
                    <a:pt x="207" y="1542"/>
                    <a:pt x="219" y="1544"/>
                  </a:cubicBezTo>
                  <a:lnTo>
                    <a:pt x="219" y="1544"/>
                  </a:lnTo>
                  <a:cubicBezTo>
                    <a:pt x="220" y="1533"/>
                    <a:pt x="221" y="1522"/>
                    <a:pt x="222" y="1515"/>
                  </a:cubicBezTo>
                  <a:lnTo>
                    <a:pt x="222" y="1515"/>
                  </a:lnTo>
                  <a:cubicBezTo>
                    <a:pt x="230" y="1507"/>
                    <a:pt x="239" y="1498"/>
                    <a:pt x="247" y="1491"/>
                  </a:cubicBezTo>
                  <a:lnTo>
                    <a:pt x="247" y="1491"/>
                  </a:lnTo>
                  <a:cubicBezTo>
                    <a:pt x="245" y="1489"/>
                    <a:pt x="244" y="1487"/>
                    <a:pt x="242" y="1484"/>
                  </a:cubicBezTo>
                  <a:lnTo>
                    <a:pt x="242" y="1484"/>
                  </a:lnTo>
                  <a:cubicBezTo>
                    <a:pt x="236" y="1488"/>
                    <a:pt x="230" y="1491"/>
                    <a:pt x="222" y="1495"/>
                  </a:cubicBezTo>
                  <a:lnTo>
                    <a:pt x="222" y="1495"/>
                  </a:lnTo>
                  <a:cubicBezTo>
                    <a:pt x="221" y="1472"/>
                    <a:pt x="227" y="1456"/>
                    <a:pt x="248" y="1448"/>
                  </a:cubicBezTo>
                  <a:lnTo>
                    <a:pt x="248" y="1448"/>
                  </a:lnTo>
                  <a:cubicBezTo>
                    <a:pt x="249" y="1457"/>
                    <a:pt x="253" y="1464"/>
                    <a:pt x="265" y="1461"/>
                  </a:cubicBezTo>
                  <a:lnTo>
                    <a:pt x="265" y="1461"/>
                  </a:lnTo>
                  <a:cubicBezTo>
                    <a:pt x="268" y="1453"/>
                    <a:pt x="270" y="1445"/>
                    <a:pt x="272" y="1437"/>
                  </a:cubicBezTo>
                  <a:lnTo>
                    <a:pt x="272" y="1437"/>
                  </a:lnTo>
                  <a:cubicBezTo>
                    <a:pt x="257" y="1432"/>
                    <a:pt x="263" y="1459"/>
                    <a:pt x="247" y="1449"/>
                  </a:cubicBezTo>
                  <a:close/>
                </a:path>
              </a:pathLst>
            </a:custGeom>
            <a:solidFill>
              <a:srgbClr val="F0646C">
                <a:alpha val="69800"/>
              </a:srgbClr>
            </a:solidFill>
            <a:ln>
              <a:noFill/>
            </a:ln>
          </p:spPr>
          <p:txBody>
            <a:bodyPr anchorCtr="0" anchor="ctr" bIns="22850" lIns="45725" spcFirstLastPara="1" rIns="45725" wrap="square" tIns="2285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747993"/>
                </a:solidFill>
                <a:latin typeface="Jost Light"/>
                <a:ea typeface="Jost Light"/>
                <a:cs typeface="Jost Light"/>
                <a:sym typeface="Jost Light"/>
              </a:endParaRPr>
            </a:p>
          </p:txBody>
        </p:sp>
        <p:sp>
          <p:nvSpPr>
            <p:cNvPr id="713" name="Google Shape;713;g311d5cb9a0a_0_438"/>
            <p:cNvSpPr/>
            <p:nvPr/>
          </p:nvSpPr>
          <p:spPr>
            <a:xfrm>
              <a:off x="11309694" y="6846893"/>
              <a:ext cx="246080" cy="218979"/>
            </a:xfrm>
            <a:custGeom>
              <a:rect b="b" l="l" r="r" t="t"/>
              <a:pathLst>
                <a:path extrusionOk="0" h="218433" w="246080">
                  <a:moveTo>
                    <a:pt x="40301" y="208816"/>
                  </a:moveTo>
                  <a:cubicBezTo>
                    <a:pt x="41217" y="210190"/>
                    <a:pt x="42132" y="214312"/>
                    <a:pt x="43047" y="217059"/>
                  </a:cubicBezTo>
                  <a:cubicBezTo>
                    <a:pt x="42132" y="217059"/>
                    <a:pt x="41217" y="218433"/>
                    <a:pt x="40301" y="218433"/>
                  </a:cubicBezTo>
                  <a:cubicBezTo>
                    <a:pt x="39385" y="215686"/>
                    <a:pt x="39385" y="212938"/>
                    <a:pt x="38470" y="210190"/>
                  </a:cubicBezTo>
                  <a:cubicBezTo>
                    <a:pt x="39385" y="208816"/>
                    <a:pt x="40301" y="208816"/>
                    <a:pt x="40301" y="208816"/>
                  </a:cubicBezTo>
                  <a:close/>
                  <a:moveTo>
                    <a:pt x="38020" y="170352"/>
                  </a:moveTo>
                  <a:cubicBezTo>
                    <a:pt x="39208" y="172795"/>
                    <a:pt x="41585" y="176458"/>
                    <a:pt x="42773" y="178901"/>
                  </a:cubicBezTo>
                  <a:cubicBezTo>
                    <a:pt x="38020" y="186228"/>
                    <a:pt x="34456" y="192334"/>
                    <a:pt x="28515" y="202103"/>
                  </a:cubicBezTo>
                  <a:cubicBezTo>
                    <a:pt x="19010" y="194776"/>
                    <a:pt x="13069" y="187449"/>
                    <a:pt x="0" y="175237"/>
                  </a:cubicBezTo>
                  <a:cubicBezTo>
                    <a:pt x="17822" y="172795"/>
                    <a:pt x="28515" y="171573"/>
                    <a:pt x="38020" y="170352"/>
                  </a:cubicBezTo>
                  <a:close/>
                  <a:moveTo>
                    <a:pt x="48088" y="126391"/>
                  </a:moveTo>
                  <a:lnTo>
                    <a:pt x="46714" y="136008"/>
                  </a:lnTo>
                  <a:cubicBezTo>
                    <a:pt x="43966" y="134634"/>
                    <a:pt x="39844" y="131887"/>
                    <a:pt x="32974" y="127765"/>
                  </a:cubicBezTo>
                  <a:cubicBezTo>
                    <a:pt x="41218" y="127765"/>
                    <a:pt x="43966" y="126391"/>
                    <a:pt x="48088" y="126391"/>
                  </a:cubicBezTo>
                  <a:close/>
                  <a:moveTo>
                    <a:pt x="223160" y="104411"/>
                  </a:moveTo>
                  <a:cubicBezTo>
                    <a:pt x="230398" y="109190"/>
                    <a:pt x="238842" y="113968"/>
                    <a:pt x="246080" y="119941"/>
                  </a:cubicBezTo>
                  <a:cubicBezTo>
                    <a:pt x="240048" y="155779"/>
                    <a:pt x="236429" y="158169"/>
                    <a:pt x="202652" y="149806"/>
                  </a:cubicBezTo>
                  <a:cubicBezTo>
                    <a:pt x="197827" y="124720"/>
                    <a:pt x="197827" y="124720"/>
                    <a:pt x="223160" y="104411"/>
                  </a:cubicBezTo>
                  <a:close/>
                  <a:moveTo>
                    <a:pt x="56972" y="21980"/>
                  </a:moveTo>
                  <a:cubicBezTo>
                    <a:pt x="80051" y="38392"/>
                    <a:pt x="103131" y="49754"/>
                    <a:pt x="98002" y="78790"/>
                  </a:cubicBezTo>
                  <a:cubicBezTo>
                    <a:pt x="95438" y="90152"/>
                    <a:pt x="85180" y="102776"/>
                    <a:pt x="74922" y="106563"/>
                  </a:cubicBezTo>
                  <a:cubicBezTo>
                    <a:pt x="54407" y="114138"/>
                    <a:pt x="39021" y="104038"/>
                    <a:pt x="27481" y="80052"/>
                  </a:cubicBezTo>
                  <a:cubicBezTo>
                    <a:pt x="36456" y="62378"/>
                    <a:pt x="45432" y="43442"/>
                    <a:pt x="56972" y="21980"/>
                  </a:cubicBezTo>
                  <a:close/>
                  <a:moveTo>
                    <a:pt x="155622" y="0"/>
                  </a:moveTo>
                  <a:cubicBezTo>
                    <a:pt x="171056" y="15530"/>
                    <a:pt x="180059" y="31060"/>
                    <a:pt x="159481" y="43006"/>
                  </a:cubicBezTo>
                  <a:cubicBezTo>
                    <a:pt x="141475" y="53758"/>
                    <a:pt x="131186" y="39422"/>
                    <a:pt x="120897" y="17919"/>
                  </a:cubicBezTo>
                  <a:cubicBezTo>
                    <a:pt x="135044" y="11946"/>
                    <a:pt x="145333" y="5973"/>
                    <a:pt x="155622" y="0"/>
                  </a:cubicBezTo>
                  <a:close/>
                </a:path>
              </a:pathLst>
            </a:custGeom>
            <a:solidFill>
              <a:srgbClr val="F0646C">
                <a:alpha val="49800"/>
              </a:srgbClr>
            </a:solidFill>
            <a:ln>
              <a:noFill/>
            </a:ln>
          </p:spPr>
          <p:txBody>
            <a:bodyPr anchorCtr="0" anchor="ctr" bIns="22850" lIns="45725" spcFirstLastPara="1" rIns="45725" wrap="square" tIns="2285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747993"/>
                </a:solidFill>
                <a:latin typeface="Jost Light"/>
                <a:ea typeface="Jost Light"/>
                <a:cs typeface="Jost Light"/>
                <a:sym typeface="Jost Light"/>
              </a:endParaRPr>
            </a:p>
          </p:txBody>
        </p:sp>
        <p:sp>
          <p:nvSpPr>
            <p:cNvPr id="714" name="Google Shape;714;g311d5cb9a0a_0_438"/>
            <p:cNvSpPr/>
            <p:nvPr/>
          </p:nvSpPr>
          <p:spPr>
            <a:xfrm>
              <a:off x="8307318" y="4799818"/>
              <a:ext cx="3389093" cy="3030990"/>
            </a:xfrm>
            <a:custGeom>
              <a:rect b="b" l="l" r="r" t="t"/>
              <a:pathLst>
                <a:path extrusionOk="0" h="3030990" w="3389093">
                  <a:moveTo>
                    <a:pt x="377808" y="1408299"/>
                  </a:moveTo>
                  <a:lnTo>
                    <a:pt x="377592" y="1409031"/>
                  </a:lnTo>
                  <a:lnTo>
                    <a:pt x="376561" y="1409547"/>
                  </a:lnTo>
                  <a:cubicBezTo>
                    <a:pt x="375314" y="1408299"/>
                    <a:pt x="376561" y="1408299"/>
                    <a:pt x="377808" y="1408299"/>
                  </a:cubicBezTo>
                  <a:close/>
                  <a:moveTo>
                    <a:pt x="1287170" y="166271"/>
                  </a:moveTo>
                  <a:cubicBezTo>
                    <a:pt x="1293322" y="171315"/>
                    <a:pt x="1299473" y="175099"/>
                    <a:pt x="1304394" y="180144"/>
                  </a:cubicBezTo>
                  <a:cubicBezTo>
                    <a:pt x="1311776" y="178882"/>
                    <a:pt x="1317927" y="177621"/>
                    <a:pt x="1320388" y="170054"/>
                  </a:cubicBezTo>
                  <a:cubicBezTo>
                    <a:pt x="1321618" y="167532"/>
                    <a:pt x="1322848" y="167532"/>
                    <a:pt x="1324079" y="167532"/>
                  </a:cubicBezTo>
                  <a:cubicBezTo>
                    <a:pt x="1326539" y="167532"/>
                    <a:pt x="1327769" y="168793"/>
                    <a:pt x="1327769" y="168793"/>
                  </a:cubicBezTo>
                  <a:cubicBezTo>
                    <a:pt x="1335151" y="171315"/>
                    <a:pt x="1336381" y="177621"/>
                    <a:pt x="1337612" y="183927"/>
                  </a:cubicBezTo>
                  <a:cubicBezTo>
                    <a:pt x="1327769" y="187711"/>
                    <a:pt x="1331460" y="216718"/>
                    <a:pt x="1309315" y="200322"/>
                  </a:cubicBezTo>
                  <a:cubicBezTo>
                    <a:pt x="1306855" y="199061"/>
                    <a:pt x="1300703" y="209151"/>
                    <a:pt x="1304394" y="215457"/>
                  </a:cubicBezTo>
                  <a:cubicBezTo>
                    <a:pt x="1310545" y="226807"/>
                    <a:pt x="1304394" y="233113"/>
                    <a:pt x="1297012" y="236897"/>
                  </a:cubicBezTo>
                  <a:cubicBezTo>
                    <a:pt x="1284710" y="239419"/>
                    <a:pt x="1279788" y="217979"/>
                    <a:pt x="1266255" y="229330"/>
                  </a:cubicBezTo>
                  <a:cubicBezTo>
                    <a:pt x="1256413" y="221763"/>
                    <a:pt x="1257643" y="211673"/>
                    <a:pt x="1260104" y="201584"/>
                  </a:cubicBezTo>
                  <a:cubicBezTo>
                    <a:pt x="1263795" y="196539"/>
                    <a:pt x="1271176" y="197800"/>
                    <a:pt x="1274867" y="191494"/>
                  </a:cubicBezTo>
                  <a:lnTo>
                    <a:pt x="1274867" y="187711"/>
                  </a:lnTo>
                  <a:lnTo>
                    <a:pt x="1273637" y="183927"/>
                  </a:lnTo>
                  <a:cubicBezTo>
                    <a:pt x="1277328" y="177621"/>
                    <a:pt x="1273637" y="163748"/>
                    <a:pt x="1287170" y="166271"/>
                  </a:cubicBezTo>
                  <a:close/>
                  <a:moveTo>
                    <a:pt x="2304258" y="139"/>
                  </a:moveTo>
                  <a:cubicBezTo>
                    <a:pt x="2312986" y="-1109"/>
                    <a:pt x="2317974" y="6375"/>
                    <a:pt x="2317974" y="11364"/>
                  </a:cubicBezTo>
                  <a:cubicBezTo>
                    <a:pt x="2312986" y="43793"/>
                    <a:pt x="2344159" y="37556"/>
                    <a:pt x="2359122" y="48782"/>
                  </a:cubicBezTo>
                  <a:cubicBezTo>
                    <a:pt x="2370344" y="48782"/>
                    <a:pt x="2364109" y="74974"/>
                    <a:pt x="2384060" y="66244"/>
                  </a:cubicBezTo>
                  <a:cubicBezTo>
                    <a:pt x="2385306" y="63749"/>
                    <a:pt x="2387800" y="62502"/>
                    <a:pt x="2391541" y="61254"/>
                  </a:cubicBezTo>
                  <a:cubicBezTo>
                    <a:pt x="2404010" y="52524"/>
                    <a:pt x="2417726" y="46287"/>
                    <a:pt x="2422713" y="30073"/>
                  </a:cubicBezTo>
                  <a:cubicBezTo>
                    <a:pt x="2425207" y="25084"/>
                    <a:pt x="2428948" y="21342"/>
                    <a:pt x="2435182" y="21342"/>
                  </a:cubicBezTo>
                  <a:cubicBezTo>
                    <a:pt x="2463860" y="35062"/>
                    <a:pt x="2493786" y="52524"/>
                    <a:pt x="2528699" y="40051"/>
                  </a:cubicBezTo>
                  <a:cubicBezTo>
                    <a:pt x="2544909" y="35062"/>
                    <a:pt x="2548649" y="53771"/>
                    <a:pt x="2562365" y="52524"/>
                  </a:cubicBezTo>
                  <a:cubicBezTo>
                    <a:pt x="2564859" y="50029"/>
                    <a:pt x="2567353" y="48782"/>
                    <a:pt x="2569846" y="47535"/>
                  </a:cubicBezTo>
                  <a:cubicBezTo>
                    <a:pt x="2579822" y="46287"/>
                    <a:pt x="2596031" y="56265"/>
                    <a:pt x="2591044" y="32567"/>
                  </a:cubicBezTo>
                  <a:cubicBezTo>
                    <a:pt x="2584809" y="12611"/>
                    <a:pt x="2599772" y="3880"/>
                    <a:pt x="2617228" y="5128"/>
                  </a:cubicBezTo>
                  <a:cubicBezTo>
                    <a:pt x="2637179" y="7622"/>
                    <a:pt x="2637179" y="22589"/>
                    <a:pt x="2629698" y="37556"/>
                  </a:cubicBezTo>
                  <a:cubicBezTo>
                    <a:pt x="2624710" y="48782"/>
                    <a:pt x="2625957" y="61254"/>
                    <a:pt x="2620969" y="74974"/>
                  </a:cubicBezTo>
                  <a:cubicBezTo>
                    <a:pt x="2648401" y="63749"/>
                    <a:pt x="2658376" y="26331"/>
                    <a:pt x="2692042" y="33815"/>
                  </a:cubicBezTo>
                  <a:cubicBezTo>
                    <a:pt x="2695783" y="32567"/>
                    <a:pt x="2698276" y="33815"/>
                    <a:pt x="2702017" y="35062"/>
                  </a:cubicBezTo>
                  <a:cubicBezTo>
                    <a:pt x="2718227" y="46287"/>
                    <a:pt x="2731943" y="48782"/>
                    <a:pt x="2741918" y="28826"/>
                  </a:cubicBezTo>
                  <a:cubicBezTo>
                    <a:pt x="2771843" y="20095"/>
                    <a:pt x="2799275" y="28826"/>
                    <a:pt x="2824213" y="47535"/>
                  </a:cubicBezTo>
                  <a:cubicBezTo>
                    <a:pt x="2826706" y="48782"/>
                    <a:pt x="2829200" y="51276"/>
                    <a:pt x="2831694" y="55018"/>
                  </a:cubicBezTo>
                  <a:cubicBezTo>
                    <a:pt x="2831694" y="62502"/>
                    <a:pt x="2835435" y="62502"/>
                    <a:pt x="2840422" y="56265"/>
                  </a:cubicBezTo>
                  <a:cubicBezTo>
                    <a:pt x="2849150" y="56265"/>
                    <a:pt x="2857879" y="58760"/>
                    <a:pt x="2864113" y="63749"/>
                  </a:cubicBezTo>
                  <a:cubicBezTo>
                    <a:pt x="2887804" y="86200"/>
                    <a:pt x="2897780" y="111145"/>
                    <a:pt x="2881570" y="141079"/>
                  </a:cubicBezTo>
                  <a:cubicBezTo>
                    <a:pt x="2874088" y="156047"/>
                    <a:pt x="2875336" y="172261"/>
                    <a:pt x="2882817" y="187228"/>
                  </a:cubicBezTo>
                  <a:cubicBezTo>
                    <a:pt x="2892792" y="205937"/>
                    <a:pt x="2884064" y="219657"/>
                    <a:pt x="2867854" y="229635"/>
                  </a:cubicBezTo>
                  <a:cubicBezTo>
                    <a:pt x="2837928" y="248344"/>
                    <a:pt x="2806756" y="250839"/>
                    <a:pt x="2783065" y="233377"/>
                  </a:cubicBezTo>
                  <a:cubicBezTo>
                    <a:pt x="2781818" y="232130"/>
                    <a:pt x="2780572" y="229635"/>
                    <a:pt x="2779324" y="227141"/>
                  </a:cubicBezTo>
                  <a:cubicBezTo>
                    <a:pt x="2780572" y="229635"/>
                    <a:pt x="2780572" y="232130"/>
                    <a:pt x="2783065" y="234624"/>
                  </a:cubicBezTo>
                  <a:cubicBezTo>
                    <a:pt x="2783065" y="237742"/>
                    <a:pt x="2783377" y="240860"/>
                    <a:pt x="2782909" y="243823"/>
                  </a:cubicBezTo>
                  <a:lnTo>
                    <a:pt x="2779289" y="250015"/>
                  </a:lnTo>
                  <a:lnTo>
                    <a:pt x="2776615" y="251781"/>
                  </a:lnTo>
                  <a:lnTo>
                    <a:pt x="2770596" y="250527"/>
                  </a:lnTo>
                  <a:cubicBezTo>
                    <a:pt x="2768415" y="248968"/>
                    <a:pt x="2766233" y="247097"/>
                    <a:pt x="2763115" y="247097"/>
                  </a:cubicBezTo>
                  <a:cubicBezTo>
                    <a:pt x="2763115" y="247097"/>
                    <a:pt x="2764362" y="248344"/>
                    <a:pt x="2764362" y="250839"/>
                  </a:cubicBezTo>
                  <a:cubicBezTo>
                    <a:pt x="2767479" y="253333"/>
                    <a:pt x="2770596" y="254269"/>
                    <a:pt x="2773558" y="253801"/>
                  </a:cubicBezTo>
                  <a:lnTo>
                    <a:pt x="2776615" y="251781"/>
                  </a:lnTo>
                  <a:lnTo>
                    <a:pt x="2778078" y="252086"/>
                  </a:lnTo>
                  <a:lnTo>
                    <a:pt x="2779289" y="250015"/>
                  </a:lnTo>
                  <a:lnTo>
                    <a:pt x="2781818" y="248344"/>
                  </a:lnTo>
                  <a:cubicBezTo>
                    <a:pt x="2804262" y="235871"/>
                    <a:pt x="2809250" y="270795"/>
                    <a:pt x="2827954" y="265806"/>
                  </a:cubicBezTo>
                  <a:cubicBezTo>
                    <a:pt x="2831694" y="263311"/>
                    <a:pt x="2834188" y="262064"/>
                    <a:pt x="2836682" y="260817"/>
                  </a:cubicBezTo>
                  <a:cubicBezTo>
                    <a:pt x="2855385" y="257075"/>
                    <a:pt x="2876582" y="250839"/>
                    <a:pt x="2882817" y="270795"/>
                  </a:cubicBezTo>
                  <a:cubicBezTo>
                    <a:pt x="2894039" y="305718"/>
                    <a:pt x="2921470" y="296987"/>
                    <a:pt x="2947655" y="301976"/>
                  </a:cubicBezTo>
                  <a:cubicBezTo>
                    <a:pt x="2985062" y="310707"/>
                    <a:pt x="3021222" y="301976"/>
                    <a:pt x="3056135" y="290751"/>
                  </a:cubicBezTo>
                  <a:cubicBezTo>
                    <a:pt x="3082320" y="282020"/>
                    <a:pt x="3097282" y="288256"/>
                    <a:pt x="3106011" y="311954"/>
                  </a:cubicBezTo>
                  <a:cubicBezTo>
                    <a:pt x="3117233" y="343136"/>
                    <a:pt x="3138430" y="349372"/>
                    <a:pt x="3168355" y="339394"/>
                  </a:cubicBezTo>
                  <a:cubicBezTo>
                    <a:pt x="3189552" y="333158"/>
                    <a:pt x="3213244" y="345631"/>
                    <a:pt x="3234441" y="335653"/>
                  </a:cubicBezTo>
                  <a:cubicBezTo>
                    <a:pt x="3240675" y="334405"/>
                    <a:pt x="3245663" y="335653"/>
                    <a:pt x="3249403" y="339394"/>
                  </a:cubicBezTo>
                  <a:cubicBezTo>
                    <a:pt x="3264366" y="349372"/>
                    <a:pt x="3279329" y="341889"/>
                    <a:pt x="3293045" y="339394"/>
                  </a:cubicBezTo>
                  <a:cubicBezTo>
                    <a:pt x="3305514" y="339394"/>
                    <a:pt x="3317982" y="336900"/>
                    <a:pt x="3329204" y="343136"/>
                  </a:cubicBezTo>
                  <a:cubicBezTo>
                    <a:pt x="3339180" y="356856"/>
                    <a:pt x="3354142" y="369329"/>
                    <a:pt x="3359130" y="385543"/>
                  </a:cubicBezTo>
                  <a:cubicBezTo>
                    <a:pt x="3356636" y="394274"/>
                    <a:pt x="3351649" y="399263"/>
                    <a:pt x="3345414" y="404252"/>
                  </a:cubicBezTo>
                  <a:cubicBezTo>
                    <a:pt x="3325464" y="414230"/>
                    <a:pt x="3326711" y="437928"/>
                    <a:pt x="3319230" y="454143"/>
                  </a:cubicBezTo>
                  <a:cubicBezTo>
                    <a:pt x="3314242" y="464121"/>
                    <a:pt x="3321723" y="472852"/>
                    <a:pt x="3336686" y="470357"/>
                  </a:cubicBezTo>
                  <a:cubicBezTo>
                    <a:pt x="3354142" y="465368"/>
                    <a:pt x="3370352" y="476593"/>
                    <a:pt x="3382821" y="486571"/>
                  </a:cubicBezTo>
                  <a:cubicBezTo>
                    <a:pt x="3392796" y="495302"/>
                    <a:pt x="3389056" y="512764"/>
                    <a:pt x="3384068" y="523989"/>
                  </a:cubicBezTo>
                  <a:cubicBezTo>
                    <a:pt x="3379080" y="537709"/>
                    <a:pt x="3365364" y="535215"/>
                    <a:pt x="3354142" y="531473"/>
                  </a:cubicBezTo>
                  <a:cubicBezTo>
                    <a:pt x="3350402" y="528978"/>
                    <a:pt x="3345414" y="527731"/>
                    <a:pt x="3341674" y="525237"/>
                  </a:cubicBezTo>
                  <a:cubicBezTo>
                    <a:pt x="3335439" y="522742"/>
                    <a:pt x="3330452" y="523989"/>
                    <a:pt x="3325464" y="528978"/>
                  </a:cubicBezTo>
                  <a:cubicBezTo>
                    <a:pt x="3320476" y="541451"/>
                    <a:pt x="3303020" y="545193"/>
                    <a:pt x="3303020" y="561407"/>
                  </a:cubicBezTo>
                  <a:cubicBezTo>
                    <a:pt x="3303020" y="565149"/>
                    <a:pt x="3303020" y="568891"/>
                    <a:pt x="3303020" y="571385"/>
                  </a:cubicBezTo>
                  <a:cubicBezTo>
                    <a:pt x="3280576" y="620029"/>
                    <a:pt x="3286810" y="628760"/>
                    <a:pt x="3341674" y="633749"/>
                  </a:cubicBezTo>
                  <a:cubicBezTo>
                    <a:pt x="3352896" y="633749"/>
                    <a:pt x="3361624" y="637490"/>
                    <a:pt x="3367858" y="647468"/>
                  </a:cubicBezTo>
                  <a:cubicBezTo>
                    <a:pt x="3370352" y="671167"/>
                    <a:pt x="3372846" y="692370"/>
                    <a:pt x="3362871" y="714821"/>
                  </a:cubicBezTo>
                  <a:cubicBezTo>
                    <a:pt x="3359130" y="721057"/>
                    <a:pt x="3357883" y="727293"/>
                    <a:pt x="3364118" y="736024"/>
                  </a:cubicBezTo>
                  <a:cubicBezTo>
                    <a:pt x="3372846" y="749744"/>
                    <a:pt x="3357883" y="795893"/>
                    <a:pt x="3345414" y="802129"/>
                  </a:cubicBezTo>
                  <a:cubicBezTo>
                    <a:pt x="3337933" y="807118"/>
                    <a:pt x="3332945" y="800882"/>
                    <a:pt x="3329204" y="795893"/>
                  </a:cubicBezTo>
                  <a:cubicBezTo>
                    <a:pt x="3326711" y="793398"/>
                    <a:pt x="3325464" y="789657"/>
                    <a:pt x="3321723" y="787162"/>
                  </a:cubicBezTo>
                  <a:cubicBezTo>
                    <a:pt x="3320476" y="792151"/>
                    <a:pt x="3326711" y="795893"/>
                    <a:pt x="3325464" y="800882"/>
                  </a:cubicBezTo>
                  <a:cubicBezTo>
                    <a:pt x="3325464" y="804624"/>
                    <a:pt x="3324217" y="808366"/>
                    <a:pt x="3322970" y="812107"/>
                  </a:cubicBezTo>
                  <a:cubicBezTo>
                    <a:pt x="3309254" y="829569"/>
                    <a:pt x="3288057" y="834558"/>
                    <a:pt x="3268107" y="840794"/>
                  </a:cubicBezTo>
                  <a:cubicBezTo>
                    <a:pt x="3249403" y="845783"/>
                    <a:pt x="3231947" y="845783"/>
                    <a:pt x="3239428" y="871976"/>
                  </a:cubicBezTo>
                  <a:cubicBezTo>
                    <a:pt x="3240675" y="878212"/>
                    <a:pt x="3233194" y="886943"/>
                    <a:pt x="3226959" y="884449"/>
                  </a:cubicBezTo>
                  <a:cubicBezTo>
                    <a:pt x="3190800" y="865740"/>
                    <a:pt x="3187059" y="901910"/>
                    <a:pt x="3173343" y="918125"/>
                  </a:cubicBezTo>
                  <a:cubicBezTo>
                    <a:pt x="3157133" y="938081"/>
                    <a:pt x="3143418" y="936834"/>
                    <a:pt x="3137183" y="914383"/>
                  </a:cubicBezTo>
                  <a:cubicBezTo>
                    <a:pt x="3128455" y="888190"/>
                    <a:pt x="3106011" y="889438"/>
                    <a:pt x="3094788" y="898169"/>
                  </a:cubicBezTo>
                  <a:cubicBezTo>
                    <a:pt x="3081073" y="906899"/>
                    <a:pt x="3067357" y="926856"/>
                    <a:pt x="3084814" y="948059"/>
                  </a:cubicBezTo>
                  <a:cubicBezTo>
                    <a:pt x="3106011" y="971757"/>
                    <a:pt x="3083566" y="991713"/>
                    <a:pt x="3077332" y="1012917"/>
                  </a:cubicBezTo>
                  <a:cubicBezTo>
                    <a:pt x="3068604" y="1026637"/>
                    <a:pt x="3053641" y="1030379"/>
                    <a:pt x="3039925" y="1026637"/>
                  </a:cubicBezTo>
                  <a:cubicBezTo>
                    <a:pt x="3024962" y="1024142"/>
                    <a:pt x="3019975" y="1035368"/>
                    <a:pt x="3011247" y="1041604"/>
                  </a:cubicBezTo>
                  <a:cubicBezTo>
                    <a:pt x="3010000" y="1042851"/>
                    <a:pt x="3007506" y="1042851"/>
                    <a:pt x="3006259" y="1044098"/>
                  </a:cubicBezTo>
                  <a:cubicBezTo>
                    <a:pt x="3002518" y="1046593"/>
                    <a:pt x="2998778" y="1046593"/>
                    <a:pt x="2995037" y="1049087"/>
                  </a:cubicBezTo>
                  <a:cubicBezTo>
                    <a:pt x="2983815" y="1049087"/>
                    <a:pt x="2971346" y="1051582"/>
                    <a:pt x="2965112" y="1037862"/>
                  </a:cubicBezTo>
                  <a:cubicBezTo>
                    <a:pt x="2965112" y="1025389"/>
                    <a:pt x="2978828" y="1022895"/>
                    <a:pt x="2986309" y="1007928"/>
                  </a:cubicBezTo>
                  <a:cubicBezTo>
                    <a:pt x="2971346" y="1014164"/>
                    <a:pt x="2960124" y="1020400"/>
                    <a:pt x="2948902" y="1014164"/>
                  </a:cubicBezTo>
                  <a:cubicBezTo>
                    <a:pt x="2938927" y="1006681"/>
                    <a:pt x="2927705" y="991713"/>
                    <a:pt x="2943914" y="986724"/>
                  </a:cubicBezTo>
                  <a:cubicBezTo>
                    <a:pt x="2975087" y="975499"/>
                    <a:pt x="2983815" y="951801"/>
                    <a:pt x="2988803" y="925608"/>
                  </a:cubicBezTo>
                  <a:cubicBezTo>
                    <a:pt x="2953890" y="939328"/>
                    <a:pt x="2915236" y="949306"/>
                    <a:pt x="2875336" y="950554"/>
                  </a:cubicBezTo>
                  <a:cubicBezTo>
                    <a:pt x="2859126" y="950554"/>
                    <a:pt x="2856632" y="959284"/>
                    <a:pt x="2851644" y="973004"/>
                  </a:cubicBezTo>
                  <a:cubicBezTo>
                    <a:pt x="2840422" y="1005433"/>
                    <a:pt x="2821719" y="1012917"/>
                    <a:pt x="2790547" y="996702"/>
                  </a:cubicBezTo>
                  <a:cubicBezTo>
                    <a:pt x="2768102" y="986724"/>
                    <a:pt x="2745658" y="996702"/>
                    <a:pt x="2738177" y="1014164"/>
                  </a:cubicBezTo>
                  <a:cubicBezTo>
                    <a:pt x="2725708" y="1049087"/>
                    <a:pt x="2702017" y="1050335"/>
                    <a:pt x="2673339" y="1045346"/>
                  </a:cubicBezTo>
                  <a:cubicBezTo>
                    <a:pt x="2677079" y="1064055"/>
                    <a:pt x="2688302" y="1059066"/>
                    <a:pt x="2698276" y="1056571"/>
                  </a:cubicBezTo>
                  <a:cubicBezTo>
                    <a:pt x="2750646" y="1035368"/>
                    <a:pt x="2811744" y="1030379"/>
                    <a:pt x="2861620" y="996702"/>
                  </a:cubicBezTo>
                  <a:cubicBezTo>
                    <a:pt x="2886558" y="980488"/>
                    <a:pt x="2906508" y="991713"/>
                    <a:pt x="2906508" y="1026637"/>
                  </a:cubicBezTo>
                  <a:cubicBezTo>
                    <a:pt x="2907754" y="1057818"/>
                    <a:pt x="2921470" y="1079022"/>
                    <a:pt x="2937680" y="1101473"/>
                  </a:cubicBezTo>
                  <a:cubicBezTo>
                    <a:pt x="2940174" y="1103967"/>
                    <a:pt x="2940174" y="1107709"/>
                    <a:pt x="2938927" y="1111451"/>
                  </a:cubicBezTo>
                  <a:cubicBezTo>
                    <a:pt x="2922717" y="1141385"/>
                    <a:pt x="2905261" y="1167578"/>
                    <a:pt x="2864113" y="1160094"/>
                  </a:cubicBezTo>
                  <a:cubicBezTo>
                    <a:pt x="2860373" y="1158847"/>
                    <a:pt x="2856632" y="1156352"/>
                    <a:pt x="2855385" y="1153858"/>
                  </a:cubicBezTo>
                  <a:cubicBezTo>
                    <a:pt x="2841669" y="1143880"/>
                    <a:pt x="2842916" y="1121429"/>
                    <a:pt x="2819225" y="1117687"/>
                  </a:cubicBezTo>
                  <a:cubicBezTo>
                    <a:pt x="2806756" y="1116440"/>
                    <a:pt x="2811744" y="1101473"/>
                    <a:pt x="2821719" y="1093989"/>
                  </a:cubicBezTo>
                  <a:cubicBezTo>
                    <a:pt x="2824213" y="1089000"/>
                    <a:pt x="2829200" y="1091494"/>
                    <a:pt x="2831694" y="1086505"/>
                  </a:cubicBezTo>
                  <a:cubicBezTo>
                    <a:pt x="2829200" y="1089000"/>
                    <a:pt x="2825460" y="1089000"/>
                    <a:pt x="2822966" y="1092742"/>
                  </a:cubicBezTo>
                  <a:cubicBezTo>
                    <a:pt x="2819225" y="1095236"/>
                    <a:pt x="2815484" y="1095236"/>
                    <a:pt x="2810497" y="1093989"/>
                  </a:cubicBezTo>
                  <a:cubicBezTo>
                    <a:pt x="2808003" y="1092742"/>
                    <a:pt x="2806756" y="1093989"/>
                    <a:pt x="2806756" y="1097731"/>
                  </a:cubicBezTo>
                  <a:cubicBezTo>
                    <a:pt x="2804262" y="1101473"/>
                    <a:pt x="2801769" y="1103967"/>
                    <a:pt x="2798028" y="1106462"/>
                  </a:cubicBezTo>
                  <a:cubicBezTo>
                    <a:pt x="2788053" y="1105214"/>
                    <a:pt x="2799275" y="1111451"/>
                    <a:pt x="2796781" y="1113945"/>
                  </a:cubicBezTo>
                  <a:cubicBezTo>
                    <a:pt x="2758128" y="1132654"/>
                    <a:pt x="2725708" y="1161341"/>
                    <a:pt x="2683314" y="1171319"/>
                  </a:cubicBezTo>
                  <a:cubicBezTo>
                    <a:pt x="2658376" y="1176308"/>
                    <a:pt x="2640920" y="1192523"/>
                    <a:pt x="2627204" y="1211232"/>
                  </a:cubicBezTo>
                  <a:cubicBezTo>
                    <a:pt x="2625957" y="1214974"/>
                    <a:pt x="2623463" y="1218715"/>
                    <a:pt x="2620969" y="1221210"/>
                  </a:cubicBezTo>
                  <a:cubicBezTo>
                    <a:pt x="2615982" y="1231188"/>
                    <a:pt x="2592290" y="1207490"/>
                    <a:pt x="2597278" y="1232435"/>
                  </a:cubicBezTo>
                  <a:cubicBezTo>
                    <a:pt x="2599772" y="1248650"/>
                    <a:pt x="2617228" y="1231188"/>
                    <a:pt x="2627204" y="1237424"/>
                  </a:cubicBezTo>
                  <a:cubicBezTo>
                    <a:pt x="2648401" y="1251144"/>
                    <a:pt x="2673339" y="1258628"/>
                    <a:pt x="2670845" y="1291057"/>
                  </a:cubicBezTo>
                  <a:cubicBezTo>
                    <a:pt x="2669598" y="1292304"/>
                    <a:pt x="2669598" y="1293551"/>
                    <a:pt x="2667104" y="1293551"/>
                  </a:cubicBezTo>
                  <a:cubicBezTo>
                    <a:pt x="2650894" y="1297293"/>
                    <a:pt x="2645907" y="1308518"/>
                    <a:pt x="2653388" y="1327227"/>
                  </a:cubicBezTo>
                  <a:cubicBezTo>
                    <a:pt x="2658376" y="1338453"/>
                    <a:pt x="2657129" y="1349678"/>
                    <a:pt x="2652142" y="1360903"/>
                  </a:cubicBezTo>
                  <a:cubicBezTo>
                    <a:pt x="2620969" y="1370882"/>
                    <a:pt x="2624710" y="1390838"/>
                    <a:pt x="2638426" y="1410794"/>
                  </a:cubicBezTo>
                  <a:cubicBezTo>
                    <a:pt x="2649648" y="1429503"/>
                    <a:pt x="2654635" y="1446965"/>
                    <a:pt x="2637179" y="1464426"/>
                  </a:cubicBezTo>
                  <a:cubicBezTo>
                    <a:pt x="2637179" y="1465674"/>
                    <a:pt x="2633438" y="1466921"/>
                    <a:pt x="2634685" y="1466921"/>
                  </a:cubicBezTo>
                  <a:cubicBezTo>
                    <a:pt x="2640920" y="1468168"/>
                    <a:pt x="2633438" y="1468168"/>
                    <a:pt x="2639672" y="1468168"/>
                  </a:cubicBezTo>
                  <a:cubicBezTo>
                    <a:pt x="2648401" y="1475652"/>
                    <a:pt x="2654635" y="1485630"/>
                    <a:pt x="2650894" y="1498102"/>
                  </a:cubicBezTo>
                  <a:cubicBezTo>
                    <a:pt x="2642166" y="1514317"/>
                    <a:pt x="2624710" y="1516811"/>
                    <a:pt x="2609747" y="1524295"/>
                  </a:cubicBezTo>
                  <a:cubicBezTo>
                    <a:pt x="2604760" y="1525542"/>
                    <a:pt x="2598525" y="1528037"/>
                    <a:pt x="2593538" y="1526790"/>
                  </a:cubicBezTo>
                  <a:cubicBezTo>
                    <a:pt x="2589797" y="1525542"/>
                    <a:pt x="2586056" y="1523048"/>
                    <a:pt x="2584809" y="1521801"/>
                  </a:cubicBezTo>
                  <a:cubicBezTo>
                    <a:pt x="2582316" y="1518059"/>
                    <a:pt x="2579822" y="1514317"/>
                    <a:pt x="2578575" y="1511822"/>
                  </a:cubicBezTo>
                  <a:cubicBezTo>
                    <a:pt x="2574834" y="1501844"/>
                    <a:pt x="2573587" y="1491866"/>
                    <a:pt x="2569846" y="1481888"/>
                  </a:cubicBezTo>
                  <a:cubicBezTo>
                    <a:pt x="2566106" y="1495608"/>
                    <a:pt x="2572340" y="1529284"/>
                    <a:pt x="2542415" y="1499350"/>
                  </a:cubicBezTo>
                  <a:cubicBezTo>
                    <a:pt x="2541168" y="1498102"/>
                    <a:pt x="2539921" y="1498102"/>
                    <a:pt x="2537427" y="1496855"/>
                  </a:cubicBezTo>
                  <a:cubicBezTo>
                    <a:pt x="2523712" y="1475652"/>
                    <a:pt x="2537427" y="1450706"/>
                    <a:pt x="2527452" y="1428256"/>
                  </a:cubicBezTo>
                  <a:cubicBezTo>
                    <a:pt x="2541168" y="1428256"/>
                    <a:pt x="2537427" y="1397074"/>
                    <a:pt x="2561118" y="1409547"/>
                  </a:cubicBezTo>
                  <a:cubicBezTo>
                    <a:pt x="2577328" y="1419525"/>
                    <a:pt x="2593538" y="1408299"/>
                    <a:pt x="2599772" y="1395827"/>
                  </a:cubicBezTo>
                  <a:cubicBezTo>
                    <a:pt x="2609747" y="1378365"/>
                    <a:pt x="2588550" y="1365893"/>
                    <a:pt x="2583562" y="1350925"/>
                  </a:cubicBezTo>
                  <a:cubicBezTo>
                    <a:pt x="2579822" y="1339700"/>
                    <a:pt x="2567353" y="1359656"/>
                    <a:pt x="2553637" y="1352173"/>
                  </a:cubicBezTo>
                  <a:cubicBezTo>
                    <a:pt x="2567353" y="1340947"/>
                    <a:pt x="2592290" y="1330969"/>
                    <a:pt x="2563612" y="1311013"/>
                  </a:cubicBezTo>
                  <a:cubicBezTo>
                    <a:pt x="2561118" y="1309766"/>
                    <a:pt x="2561118" y="1301035"/>
                    <a:pt x="2562365" y="1297293"/>
                  </a:cubicBezTo>
                  <a:cubicBezTo>
                    <a:pt x="2573587" y="1267359"/>
                    <a:pt x="2553637" y="1276090"/>
                    <a:pt x="2538674" y="1274842"/>
                  </a:cubicBezTo>
                  <a:cubicBezTo>
                    <a:pt x="2539921" y="1281079"/>
                    <a:pt x="2537427" y="1289809"/>
                    <a:pt x="2539921" y="1294798"/>
                  </a:cubicBezTo>
                  <a:cubicBezTo>
                    <a:pt x="2544909" y="1308518"/>
                    <a:pt x="2544909" y="1319744"/>
                    <a:pt x="2531193" y="1327227"/>
                  </a:cubicBezTo>
                  <a:cubicBezTo>
                    <a:pt x="2528699" y="1312260"/>
                    <a:pt x="2498774" y="1319744"/>
                    <a:pt x="2506255" y="1297293"/>
                  </a:cubicBezTo>
                  <a:cubicBezTo>
                    <a:pt x="2470095" y="1308518"/>
                    <a:pt x="2488798" y="1343442"/>
                    <a:pt x="2475082" y="1365893"/>
                  </a:cubicBezTo>
                  <a:cubicBezTo>
                    <a:pt x="2468848" y="1373376"/>
                    <a:pt x="2486305" y="1388343"/>
                    <a:pt x="2466354" y="1400816"/>
                  </a:cubicBezTo>
                  <a:cubicBezTo>
                    <a:pt x="2457626" y="1405805"/>
                    <a:pt x="2482564" y="1409547"/>
                    <a:pt x="2491292" y="1422019"/>
                  </a:cubicBezTo>
                  <a:cubicBezTo>
                    <a:pt x="2475082" y="1415783"/>
                    <a:pt x="2467601" y="1456943"/>
                    <a:pt x="2446404" y="1423267"/>
                  </a:cubicBezTo>
                  <a:cubicBezTo>
                    <a:pt x="2436429" y="1434492"/>
                    <a:pt x="2435182" y="1455696"/>
                    <a:pt x="2412738" y="1459437"/>
                  </a:cubicBezTo>
                  <a:cubicBezTo>
                    <a:pt x="2411491" y="1443223"/>
                    <a:pt x="2422713" y="1429503"/>
                    <a:pt x="2417726" y="1413289"/>
                  </a:cubicBezTo>
                  <a:cubicBezTo>
                    <a:pt x="2417726" y="1409547"/>
                    <a:pt x="2420219" y="1402063"/>
                    <a:pt x="2412738" y="1402063"/>
                  </a:cubicBezTo>
                  <a:cubicBezTo>
                    <a:pt x="2407750" y="1402063"/>
                    <a:pt x="2405256" y="1405805"/>
                    <a:pt x="2401516" y="1409547"/>
                  </a:cubicBezTo>
                  <a:cubicBezTo>
                    <a:pt x="2380319" y="1435739"/>
                    <a:pt x="2371590" y="1436987"/>
                    <a:pt x="2342912" y="1417030"/>
                  </a:cubicBezTo>
                  <a:cubicBezTo>
                    <a:pt x="2345406" y="1412665"/>
                    <a:pt x="2346030" y="1407364"/>
                    <a:pt x="2347588" y="1402375"/>
                  </a:cubicBezTo>
                  <a:lnTo>
                    <a:pt x="2352732" y="1395982"/>
                  </a:lnTo>
                  <a:lnTo>
                    <a:pt x="2358964" y="1389749"/>
                  </a:lnTo>
                  <a:lnTo>
                    <a:pt x="2362960" y="1390331"/>
                  </a:lnTo>
                  <a:cubicBezTo>
                    <a:pt x="2367694" y="1393722"/>
                    <a:pt x="2371903" y="1402375"/>
                    <a:pt x="2380319" y="1392085"/>
                  </a:cubicBezTo>
                  <a:lnTo>
                    <a:pt x="2395985" y="1383044"/>
                  </a:lnTo>
                  <a:lnTo>
                    <a:pt x="2399022" y="1383354"/>
                  </a:lnTo>
                  <a:lnTo>
                    <a:pt x="2401421" y="1382272"/>
                  </a:lnTo>
                  <a:lnTo>
                    <a:pt x="2416479" y="1380860"/>
                  </a:lnTo>
                  <a:cubicBezTo>
                    <a:pt x="2451392" y="1379612"/>
                    <a:pt x="2453886" y="1377118"/>
                    <a:pt x="2446404" y="1342194"/>
                  </a:cubicBezTo>
                  <a:cubicBezTo>
                    <a:pt x="2445157" y="1339700"/>
                    <a:pt x="2445157" y="1337205"/>
                    <a:pt x="2446404" y="1334711"/>
                  </a:cubicBezTo>
                  <a:cubicBezTo>
                    <a:pt x="2446404" y="1332216"/>
                    <a:pt x="2447651" y="1329722"/>
                    <a:pt x="2447651" y="1327227"/>
                  </a:cubicBezTo>
                  <a:cubicBezTo>
                    <a:pt x="2447651" y="1327227"/>
                    <a:pt x="2446404" y="1324733"/>
                    <a:pt x="2445157" y="1324733"/>
                  </a:cubicBezTo>
                  <a:cubicBezTo>
                    <a:pt x="2445157" y="1328475"/>
                    <a:pt x="2442664" y="1329722"/>
                    <a:pt x="2440170" y="1330969"/>
                  </a:cubicBezTo>
                  <a:cubicBezTo>
                    <a:pt x="2430194" y="1334711"/>
                    <a:pt x="2418972" y="1334711"/>
                    <a:pt x="2416479" y="1348431"/>
                  </a:cubicBezTo>
                  <a:cubicBezTo>
                    <a:pt x="2414609" y="1358721"/>
                    <a:pt x="2417648" y="1371115"/>
                    <a:pt x="2410341" y="1378248"/>
                  </a:cubicBezTo>
                  <a:lnTo>
                    <a:pt x="2401421" y="1382272"/>
                  </a:lnTo>
                  <a:lnTo>
                    <a:pt x="2396528" y="1382731"/>
                  </a:lnTo>
                  <a:lnTo>
                    <a:pt x="2395985" y="1383044"/>
                  </a:lnTo>
                  <a:lnTo>
                    <a:pt x="2383748" y="1381795"/>
                  </a:lnTo>
                  <a:cubicBezTo>
                    <a:pt x="2379072" y="1378677"/>
                    <a:pt x="2373461" y="1372129"/>
                    <a:pt x="2362862" y="1359656"/>
                  </a:cubicBezTo>
                  <a:cubicBezTo>
                    <a:pt x="2364109" y="1370882"/>
                    <a:pt x="2366603" y="1380860"/>
                    <a:pt x="2359122" y="1389591"/>
                  </a:cubicBezTo>
                  <a:lnTo>
                    <a:pt x="2358964" y="1389749"/>
                  </a:lnTo>
                  <a:lnTo>
                    <a:pt x="2357875" y="1389591"/>
                  </a:lnTo>
                  <a:lnTo>
                    <a:pt x="2352732" y="1395982"/>
                  </a:lnTo>
                  <a:lnTo>
                    <a:pt x="2347276" y="1401440"/>
                  </a:lnTo>
                  <a:cubicBezTo>
                    <a:pt x="2345406" y="1406429"/>
                    <a:pt x="2344782" y="1412041"/>
                    <a:pt x="2342912" y="1417030"/>
                  </a:cubicBezTo>
                  <a:cubicBezTo>
                    <a:pt x="2340418" y="1419525"/>
                    <a:pt x="2336678" y="1424514"/>
                    <a:pt x="2339171" y="1427008"/>
                  </a:cubicBezTo>
                  <a:cubicBezTo>
                    <a:pt x="2367850" y="1449459"/>
                    <a:pt x="2356628" y="1464426"/>
                    <a:pt x="2332937" y="1480641"/>
                  </a:cubicBezTo>
                  <a:cubicBezTo>
                    <a:pt x="2329196" y="1481888"/>
                    <a:pt x="2332937" y="1491866"/>
                    <a:pt x="2324208" y="1488124"/>
                  </a:cubicBezTo>
                  <a:cubicBezTo>
                    <a:pt x="2319221" y="1485630"/>
                    <a:pt x="2319221" y="1478146"/>
                    <a:pt x="2320468" y="1474404"/>
                  </a:cubicBezTo>
                  <a:cubicBezTo>
                    <a:pt x="2324208" y="1466921"/>
                    <a:pt x="2336678" y="1468168"/>
                    <a:pt x="2339171" y="1459437"/>
                  </a:cubicBezTo>
                  <a:cubicBezTo>
                    <a:pt x="2339171" y="1454448"/>
                    <a:pt x="2339171" y="1444470"/>
                    <a:pt x="2334184" y="1449459"/>
                  </a:cubicBezTo>
                  <a:cubicBezTo>
                    <a:pt x="2311740" y="1464426"/>
                    <a:pt x="2307999" y="1444470"/>
                    <a:pt x="2306752" y="1433245"/>
                  </a:cubicBezTo>
                  <a:cubicBezTo>
                    <a:pt x="2304258" y="1412041"/>
                    <a:pt x="2293036" y="1407052"/>
                    <a:pt x="2275580" y="1408299"/>
                  </a:cubicBezTo>
                  <a:cubicBezTo>
                    <a:pt x="2249395" y="1409547"/>
                    <a:pt x="2273086" y="1430750"/>
                    <a:pt x="2261864" y="1436987"/>
                  </a:cubicBezTo>
                  <a:cubicBezTo>
                    <a:pt x="2251889" y="1428256"/>
                    <a:pt x="2261864" y="1408299"/>
                    <a:pt x="2241914" y="1403310"/>
                  </a:cubicBezTo>
                  <a:cubicBezTo>
                    <a:pt x="2233185" y="1413289"/>
                    <a:pt x="2248148" y="1429503"/>
                    <a:pt x="2234432" y="1438234"/>
                  </a:cubicBezTo>
                  <a:lnTo>
                    <a:pt x="2233185" y="1436987"/>
                  </a:lnTo>
                  <a:lnTo>
                    <a:pt x="2231938" y="1439481"/>
                  </a:lnTo>
                  <a:lnTo>
                    <a:pt x="2234432" y="1438234"/>
                  </a:lnTo>
                  <a:cubicBezTo>
                    <a:pt x="2234432" y="1466921"/>
                    <a:pt x="2218222" y="1453201"/>
                    <a:pt x="2205754" y="1449459"/>
                  </a:cubicBezTo>
                  <a:cubicBezTo>
                    <a:pt x="2202013" y="1460685"/>
                    <a:pt x="2216976" y="1470663"/>
                    <a:pt x="2207000" y="1481888"/>
                  </a:cubicBezTo>
                  <a:cubicBezTo>
                    <a:pt x="2219470" y="1489372"/>
                    <a:pt x="2220716" y="1500597"/>
                    <a:pt x="2215729" y="1509328"/>
                  </a:cubicBezTo>
                  <a:cubicBezTo>
                    <a:pt x="2207000" y="1519306"/>
                    <a:pt x="2199519" y="1515564"/>
                    <a:pt x="2194532" y="1503092"/>
                  </a:cubicBezTo>
                  <a:cubicBezTo>
                    <a:pt x="2193285" y="1501844"/>
                    <a:pt x="2192038" y="1500597"/>
                    <a:pt x="2189544" y="1499350"/>
                  </a:cubicBezTo>
                  <a:cubicBezTo>
                    <a:pt x="2189544" y="1503092"/>
                    <a:pt x="2188297" y="1505586"/>
                    <a:pt x="2187050" y="1509328"/>
                  </a:cubicBezTo>
                  <a:cubicBezTo>
                    <a:pt x="2187050" y="1520553"/>
                    <a:pt x="2185803" y="1529284"/>
                    <a:pt x="2172088" y="1519306"/>
                  </a:cubicBezTo>
                  <a:cubicBezTo>
                    <a:pt x="2155878" y="1510575"/>
                    <a:pt x="2149644" y="1489372"/>
                    <a:pt x="2158372" y="1473157"/>
                  </a:cubicBezTo>
                  <a:cubicBezTo>
                    <a:pt x="2134681" y="1466921"/>
                    <a:pt x="2134681" y="1478146"/>
                    <a:pt x="2140915" y="1495608"/>
                  </a:cubicBezTo>
                  <a:cubicBezTo>
                    <a:pt x="2148396" y="1521801"/>
                    <a:pt x="2148396" y="1521801"/>
                    <a:pt x="2122212" y="1536768"/>
                  </a:cubicBezTo>
                  <a:cubicBezTo>
                    <a:pt x="2147150" y="1540509"/>
                    <a:pt x="2165853" y="1547993"/>
                    <a:pt x="2153384" y="1577927"/>
                  </a:cubicBezTo>
                  <a:cubicBezTo>
                    <a:pt x="2145903" y="1594142"/>
                    <a:pt x="2155878" y="1596636"/>
                    <a:pt x="2170841" y="1594142"/>
                  </a:cubicBezTo>
                  <a:cubicBezTo>
                    <a:pt x="2197026" y="1592895"/>
                    <a:pt x="2203260" y="1571691"/>
                    <a:pt x="2215729" y="1554229"/>
                  </a:cubicBezTo>
                  <a:cubicBezTo>
                    <a:pt x="2225704" y="1565455"/>
                    <a:pt x="2213235" y="1581669"/>
                    <a:pt x="2230692" y="1590400"/>
                  </a:cubicBezTo>
                  <a:cubicBezTo>
                    <a:pt x="2239420" y="1575433"/>
                    <a:pt x="2239420" y="1556724"/>
                    <a:pt x="2250642" y="1547993"/>
                  </a:cubicBezTo>
                  <a:cubicBezTo>
                    <a:pt x="2283061" y="1572938"/>
                    <a:pt x="2254382" y="1610356"/>
                    <a:pt x="2271839" y="1639043"/>
                  </a:cubicBezTo>
                  <a:cubicBezTo>
                    <a:pt x="2280567" y="1652763"/>
                    <a:pt x="2253136" y="1649021"/>
                    <a:pt x="2250642" y="1662741"/>
                  </a:cubicBezTo>
                  <a:cubicBezTo>
                    <a:pt x="2259370" y="1673967"/>
                    <a:pt x="2264358" y="1655258"/>
                    <a:pt x="2270592" y="1661494"/>
                  </a:cubicBezTo>
                  <a:cubicBezTo>
                    <a:pt x="2260617" y="1695170"/>
                    <a:pt x="2241914" y="1708890"/>
                    <a:pt x="2199519" y="1703901"/>
                  </a:cubicBezTo>
                  <a:cubicBezTo>
                    <a:pt x="2177075" y="1701407"/>
                    <a:pt x="2165853" y="1702654"/>
                    <a:pt x="2153384" y="1725105"/>
                  </a:cubicBezTo>
                  <a:cubicBezTo>
                    <a:pt x="2144656" y="1738824"/>
                    <a:pt x="2120965" y="1752544"/>
                    <a:pt x="2103508" y="1765017"/>
                  </a:cubicBezTo>
                  <a:cubicBezTo>
                    <a:pt x="2097274" y="1771253"/>
                    <a:pt x="2093533" y="1776242"/>
                    <a:pt x="2093533" y="1784973"/>
                  </a:cubicBezTo>
                  <a:cubicBezTo>
                    <a:pt x="2082311" y="1809918"/>
                    <a:pt x="2062361" y="1828627"/>
                    <a:pt x="2039917" y="1846089"/>
                  </a:cubicBezTo>
                  <a:cubicBezTo>
                    <a:pt x="2021214" y="1862304"/>
                    <a:pt x="2001263" y="1878518"/>
                    <a:pt x="1987547" y="1902216"/>
                  </a:cubicBezTo>
                  <a:cubicBezTo>
                    <a:pt x="1978819" y="1917183"/>
                    <a:pt x="1981313" y="1928409"/>
                    <a:pt x="1985054" y="1940881"/>
                  </a:cubicBezTo>
                  <a:cubicBezTo>
                    <a:pt x="1977572" y="1950859"/>
                    <a:pt x="1971338" y="1942128"/>
                    <a:pt x="1963856" y="1942128"/>
                  </a:cubicBezTo>
                  <a:cubicBezTo>
                    <a:pt x="1950140" y="1943376"/>
                    <a:pt x="1953881" y="1952107"/>
                    <a:pt x="1960116" y="1955848"/>
                  </a:cubicBezTo>
                  <a:cubicBezTo>
                    <a:pt x="1965103" y="1959590"/>
                    <a:pt x="1973832" y="1955848"/>
                    <a:pt x="1968844" y="1967074"/>
                  </a:cubicBezTo>
                  <a:cubicBezTo>
                    <a:pt x="1967597" y="1970816"/>
                    <a:pt x="1962610" y="1975805"/>
                    <a:pt x="1956375" y="1972063"/>
                  </a:cubicBezTo>
                  <a:cubicBezTo>
                    <a:pt x="1941412" y="1962085"/>
                    <a:pt x="1933931" y="1970816"/>
                    <a:pt x="1926450" y="1983288"/>
                  </a:cubicBezTo>
                  <a:cubicBezTo>
                    <a:pt x="1915228" y="2000750"/>
                    <a:pt x="1932684" y="2000750"/>
                    <a:pt x="1938918" y="2005739"/>
                  </a:cubicBezTo>
                  <a:cubicBezTo>
                    <a:pt x="1946400" y="2011975"/>
                    <a:pt x="1942659" y="2019459"/>
                    <a:pt x="1940165" y="2028190"/>
                  </a:cubicBezTo>
                  <a:cubicBezTo>
                    <a:pt x="1955128" y="2038168"/>
                    <a:pt x="1930190" y="2064360"/>
                    <a:pt x="1957622" y="2069349"/>
                  </a:cubicBezTo>
                  <a:cubicBezTo>
                    <a:pt x="1957622" y="2069349"/>
                    <a:pt x="1953881" y="2078080"/>
                    <a:pt x="1950140" y="2078080"/>
                  </a:cubicBezTo>
                  <a:cubicBezTo>
                    <a:pt x="1926450" y="2074338"/>
                    <a:pt x="1931437" y="2095542"/>
                    <a:pt x="1926450" y="2108015"/>
                  </a:cubicBezTo>
                  <a:cubicBezTo>
                    <a:pt x="1917721" y="2115498"/>
                    <a:pt x="1918968" y="2129218"/>
                    <a:pt x="1911487" y="2136702"/>
                  </a:cubicBezTo>
                  <a:cubicBezTo>
                    <a:pt x="1904006" y="2132960"/>
                    <a:pt x="1906499" y="2122982"/>
                    <a:pt x="1892783" y="2121734"/>
                  </a:cubicBezTo>
                  <a:cubicBezTo>
                    <a:pt x="1902759" y="2140443"/>
                    <a:pt x="1876574" y="2151669"/>
                    <a:pt x="1887796" y="2170378"/>
                  </a:cubicBezTo>
                  <a:cubicBezTo>
                    <a:pt x="1891536" y="2175367"/>
                    <a:pt x="1887796" y="2176614"/>
                    <a:pt x="1882808" y="2177861"/>
                  </a:cubicBezTo>
                  <a:cubicBezTo>
                    <a:pt x="1874080" y="2180356"/>
                    <a:pt x="1860364" y="2175367"/>
                    <a:pt x="1866599" y="2197818"/>
                  </a:cubicBezTo>
                  <a:cubicBezTo>
                    <a:pt x="1867846" y="2202807"/>
                    <a:pt x="1857870" y="2211537"/>
                    <a:pt x="1871586" y="2219021"/>
                  </a:cubicBezTo>
                  <a:cubicBezTo>
                    <a:pt x="1876574" y="2222763"/>
                    <a:pt x="1872833" y="2230246"/>
                    <a:pt x="1867846" y="2231494"/>
                  </a:cubicBezTo>
                  <a:cubicBezTo>
                    <a:pt x="1836673" y="2237730"/>
                    <a:pt x="1842908" y="2268912"/>
                    <a:pt x="1830439" y="2288868"/>
                  </a:cubicBezTo>
                  <a:cubicBezTo>
                    <a:pt x="1826698" y="2296351"/>
                    <a:pt x="1842908" y="2316308"/>
                    <a:pt x="1816723" y="2312566"/>
                  </a:cubicBezTo>
                  <a:cubicBezTo>
                    <a:pt x="1810488" y="2312566"/>
                    <a:pt x="1815476" y="2323791"/>
                    <a:pt x="1820464" y="2327533"/>
                  </a:cubicBezTo>
                  <a:cubicBezTo>
                    <a:pt x="1836673" y="2338758"/>
                    <a:pt x="1855377" y="2340006"/>
                    <a:pt x="1871586" y="2348736"/>
                  </a:cubicBezTo>
                  <a:cubicBezTo>
                    <a:pt x="1867846" y="2361209"/>
                    <a:pt x="1857870" y="2369940"/>
                    <a:pt x="1861611" y="2384907"/>
                  </a:cubicBezTo>
                  <a:cubicBezTo>
                    <a:pt x="1866599" y="2399874"/>
                    <a:pt x="1876574" y="2422325"/>
                    <a:pt x="1841661" y="2413594"/>
                  </a:cubicBezTo>
                  <a:cubicBezTo>
                    <a:pt x="1839167" y="2412347"/>
                    <a:pt x="1830439" y="2421078"/>
                    <a:pt x="1834180" y="2423572"/>
                  </a:cubicBezTo>
                  <a:cubicBezTo>
                    <a:pt x="1845402" y="2434798"/>
                    <a:pt x="1827945" y="2453507"/>
                    <a:pt x="1844155" y="2462237"/>
                  </a:cubicBezTo>
                  <a:cubicBezTo>
                    <a:pt x="1846648" y="2464732"/>
                    <a:pt x="1850389" y="2467227"/>
                    <a:pt x="1852883" y="2469721"/>
                  </a:cubicBezTo>
                  <a:cubicBezTo>
                    <a:pt x="1860364" y="2474710"/>
                    <a:pt x="1856624" y="2482194"/>
                    <a:pt x="1852883" y="2485936"/>
                  </a:cubicBezTo>
                  <a:cubicBezTo>
                    <a:pt x="1846648" y="2492172"/>
                    <a:pt x="1846648" y="2482194"/>
                    <a:pt x="1841661" y="2479699"/>
                  </a:cubicBezTo>
                  <a:cubicBezTo>
                    <a:pt x="1835426" y="2474710"/>
                    <a:pt x="1829192" y="2467227"/>
                    <a:pt x="1819217" y="2467227"/>
                  </a:cubicBezTo>
                  <a:cubicBezTo>
                    <a:pt x="1817970" y="2500903"/>
                    <a:pt x="1816723" y="2534579"/>
                    <a:pt x="1816723" y="2569502"/>
                  </a:cubicBezTo>
                  <a:cubicBezTo>
                    <a:pt x="1804254" y="2573244"/>
                    <a:pt x="1789291" y="2568255"/>
                    <a:pt x="1785551" y="2560771"/>
                  </a:cubicBezTo>
                  <a:cubicBezTo>
                    <a:pt x="1773082" y="2534579"/>
                    <a:pt x="1746897" y="2545804"/>
                    <a:pt x="1729440" y="2534579"/>
                  </a:cubicBezTo>
                  <a:cubicBezTo>
                    <a:pt x="1714478" y="2525848"/>
                    <a:pt x="1693280" y="2550793"/>
                    <a:pt x="1697021" y="2569502"/>
                  </a:cubicBezTo>
                  <a:cubicBezTo>
                    <a:pt x="1711984" y="2581975"/>
                    <a:pt x="1730687" y="2586964"/>
                    <a:pt x="1749391" y="2589458"/>
                  </a:cubicBezTo>
                  <a:cubicBezTo>
                    <a:pt x="1755625" y="2590706"/>
                    <a:pt x="1761860" y="2596942"/>
                    <a:pt x="1760613" y="2596942"/>
                  </a:cubicBezTo>
                  <a:cubicBezTo>
                    <a:pt x="1740662" y="2604426"/>
                    <a:pt x="1775576" y="2619393"/>
                    <a:pt x="1756872" y="2623135"/>
                  </a:cubicBezTo>
                  <a:cubicBezTo>
                    <a:pt x="1734428" y="2628124"/>
                    <a:pt x="1736922" y="2650574"/>
                    <a:pt x="1719465" y="2663047"/>
                  </a:cubicBezTo>
                  <a:cubicBezTo>
                    <a:pt x="1714478" y="2658058"/>
                    <a:pt x="1704502" y="2638102"/>
                    <a:pt x="1695774" y="2653069"/>
                  </a:cubicBezTo>
                  <a:cubicBezTo>
                    <a:pt x="1690787" y="2663047"/>
                    <a:pt x="1660861" y="2654316"/>
                    <a:pt x="1675824" y="2680509"/>
                  </a:cubicBezTo>
                  <a:cubicBezTo>
                    <a:pt x="1684552" y="2694229"/>
                    <a:pt x="1667096" y="2705454"/>
                    <a:pt x="1659614" y="2717927"/>
                  </a:cubicBezTo>
                  <a:cubicBezTo>
                    <a:pt x="1653380" y="2724163"/>
                    <a:pt x="1648392" y="2735388"/>
                    <a:pt x="1662108" y="2735388"/>
                  </a:cubicBezTo>
                  <a:cubicBezTo>
                    <a:pt x="1702009" y="2736636"/>
                    <a:pt x="1660861" y="2762828"/>
                    <a:pt x="1674577" y="2771559"/>
                  </a:cubicBezTo>
                  <a:cubicBezTo>
                    <a:pt x="1655874" y="2780290"/>
                    <a:pt x="1659614" y="2808977"/>
                    <a:pt x="1638417" y="2816460"/>
                  </a:cubicBezTo>
                  <a:cubicBezTo>
                    <a:pt x="1632183" y="2817708"/>
                    <a:pt x="1645898" y="2835169"/>
                    <a:pt x="1628442" y="2827686"/>
                  </a:cubicBezTo>
                  <a:cubicBezTo>
                    <a:pt x="1623454" y="2825191"/>
                    <a:pt x="1618467" y="2818955"/>
                    <a:pt x="1620961" y="2810224"/>
                  </a:cubicBezTo>
                  <a:cubicBezTo>
                    <a:pt x="1623454" y="2806482"/>
                    <a:pt x="1625948" y="2802741"/>
                    <a:pt x="1629689" y="2797751"/>
                  </a:cubicBezTo>
                  <a:cubicBezTo>
                    <a:pt x="1634676" y="2789021"/>
                    <a:pt x="1640911" y="2777795"/>
                    <a:pt x="1630936" y="2774053"/>
                  </a:cubicBezTo>
                  <a:cubicBezTo>
                    <a:pt x="1622208" y="2770312"/>
                    <a:pt x="1603504" y="2769064"/>
                    <a:pt x="1604751" y="2790268"/>
                  </a:cubicBezTo>
                  <a:cubicBezTo>
                    <a:pt x="1604751" y="2795257"/>
                    <a:pt x="1601010" y="2800246"/>
                    <a:pt x="1598517" y="2805235"/>
                  </a:cubicBezTo>
                  <a:lnTo>
                    <a:pt x="1589800" y="2809470"/>
                  </a:lnTo>
                  <a:lnTo>
                    <a:pt x="1583360" y="2805431"/>
                  </a:lnTo>
                  <a:lnTo>
                    <a:pt x="1582419" y="2799685"/>
                  </a:lnTo>
                  <a:lnTo>
                    <a:pt x="1582652" y="2798522"/>
                  </a:lnTo>
                  <a:lnTo>
                    <a:pt x="1584333" y="2796193"/>
                  </a:lnTo>
                  <a:cubicBezTo>
                    <a:pt x="1585113" y="2796504"/>
                    <a:pt x="1585425" y="2797128"/>
                    <a:pt x="1583554" y="2795257"/>
                  </a:cubicBezTo>
                  <a:cubicBezTo>
                    <a:pt x="1581060" y="2792762"/>
                    <a:pt x="1582307" y="2791515"/>
                    <a:pt x="1583554" y="2794010"/>
                  </a:cubicBezTo>
                  <a:lnTo>
                    <a:pt x="1582652" y="2798522"/>
                  </a:lnTo>
                  <a:lnTo>
                    <a:pt x="1582307" y="2798999"/>
                  </a:lnTo>
                  <a:lnTo>
                    <a:pt x="1582419" y="2799685"/>
                  </a:lnTo>
                  <a:lnTo>
                    <a:pt x="1582307" y="2800246"/>
                  </a:lnTo>
                  <a:cubicBezTo>
                    <a:pt x="1581060" y="2806482"/>
                    <a:pt x="1582307" y="2798999"/>
                    <a:pt x="1581060" y="2803988"/>
                  </a:cubicBezTo>
                  <a:lnTo>
                    <a:pt x="1583360" y="2805431"/>
                  </a:lnTo>
                  <a:lnTo>
                    <a:pt x="1583788" y="2808042"/>
                  </a:lnTo>
                  <a:cubicBezTo>
                    <a:pt x="1584723" y="2809834"/>
                    <a:pt x="1586048" y="2810536"/>
                    <a:pt x="1587606" y="2810536"/>
                  </a:cubicBezTo>
                  <a:lnTo>
                    <a:pt x="1589800" y="2809470"/>
                  </a:lnTo>
                  <a:lnTo>
                    <a:pt x="1590256" y="2809756"/>
                  </a:lnTo>
                  <a:cubicBezTo>
                    <a:pt x="1593218" y="2809912"/>
                    <a:pt x="1596023" y="2808353"/>
                    <a:pt x="1598517" y="2805235"/>
                  </a:cubicBezTo>
                  <a:cubicBezTo>
                    <a:pt x="1625948" y="2821450"/>
                    <a:pt x="1594776" y="2830180"/>
                    <a:pt x="1592282" y="2838911"/>
                  </a:cubicBezTo>
                  <a:cubicBezTo>
                    <a:pt x="1582307" y="2863856"/>
                    <a:pt x="1574826" y="2822697"/>
                    <a:pt x="1561110" y="2836417"/>
                  </a:cubicBezTo>
                  <a:cubicBezTo>
                    <a:pt x="1562357" y="2847642"/>
                    <a:pt x="1564850" y="2857620"/>
                    <a:pt x="1573579" y="2866351"/>
                  </a:cubicBezTo>
                  <a:cubicBezTo>
                    <a:pt x="1583554" y="2876329"/>
                    <a:pt x="1588542" y="2883813"/>
                    <a:pt x="1572332" y="2892544"/>
                  </a:cubicBezTo>
                  <a:cubicBezTo>
                    <a:pt x="1559863" y="2900027"/>
                    <a:pt x="1549888" y="2898780"/>
                    <a:pt x="1546147" y="2883813"/>
                  </a:cubicBezTo>
                  <a:cubicBezTo>
                    <a:pt x="1542406" y="2872587"/>
                    <a:pt x="1541160" y="2877576"/>
                    <a:pt x="1532431" y="2881318"/>
                  </a:cubicBezTo>
                  <a:cubicBezTo>
                    <a:pt x="1511234" y="2888802"/>
                    <a:pt x="1490037" y="2871340"/>
                    <a:pt x="1467593" y="2875082"/>
                  </a:cubicBezTo>
                  <a:cubicBezTo>
                    <a:pt x="1462605" y="2886307"/>
                    <a:pt x="1468840" y="2898780"/>
                    <a:pt x="1468840" y="2910005"/>
                  </a:cubicBezTo>
                  <a:cubicBezTo>
                    <a:pt x="1451383" y="2902522"/>
                    <a:pt x="1465099" y="2878824"/>
                    <a:pt x="1447642" y="2872587"/>
                  </a:cubicBezTo>
                  <a:cubicBezTo>
                    <a:pt x="1446396" y="2867598"/>
                    <a:pt x="1445149" y="2858867"/>
                    <a:pt x="1440161" y="2862609"/>
                  </a:cubicBezTo>
                  <a:cubicBezTo>
                    <a:pt x="1417717" y="2877576"/>
                    <a:pt x="1413976" y="2914994"/>
                    <a:pt x="1436420" y="2928714"/>
                  </a:cubicBezTo>
                  <a:cubicBezTo>
                    <a:pt x="1452630" y="2939940"/>
                    <a:pt x="1458864" y="2948670"/>
                    <a:pt x="1453877" y="2969874"/>
                  </a:cubicBezTo>
                  <a:cubicBezTo>
                    <a:pt x="1447642" y="2989830"/>
                    <a:pt x="1471334" y="3007292"/>
                    <a:pt x="1466346" y="3030990"/>
                  </a:cubicBezTo>
                  <a:cubicBezTo>
                    <a:pt x="1446396" y="3007292"/>
                    <a:pt x="1445149" y="2979852"/>
                    <a:pt x="1441408" y="2952412"/>
                  </a:cubicBezTo>
                  <a:cubicBezTo>
                    <a:pt x="1440161" y="2953659"/>
                    <a:pt x="1436420" y="2953659"/>
                    <a:pt x="1433927" y="2953659"/>
                  </a:cubicBezTo>
                  <a:cubicBezTo>
                    <a:pt x="1418964" y="2959896"/>
                    <a:pt x="1397767" y="2984841"/>
                    <a:pt x="1397767" y="2942434"/>
                  </a:cubicBezTo>
                  <a:cubicBezTo>
                    <a:pt x="1397767" y="2932456"/>
                    <a:pt x="1387792" y="2922478"/>
                    <a:pt x="1381557" y="2912500"/>
                  </a:cubicBezTo>
                  <a:cubicBezTo>
                    <a:pt x="1381557" y="2911253"/>
                    <a:pt x="1381557" y="2908758"/>
                    <a:pt x="1381557" y="2907511"/>
                  </a:cubicBezTo>
                  <a:cubicBezTo>
                    <a:pt x="1380310" y="2882565"/>
                    <a:pt x="1382804" y="2853878"/>
                    <a:pt x="1341657" y="2868846"/>
                  </a:cubicBezTo>
                  <a:cubicBezTo>
                    <a:pt x="1339163" y="2870093"/>
                    <a:pt x="1335422" y="2871340"/>
                    <a:pt x="1332928" y="2872587"/>
                  </a:cubicBezTo>
                  <a:cubicBezTo>
                    <a:pt x="1330434" y="2873835"/>
                    <a:pt x="1327941" y="2876329"/>
                    <a:pt x="1325447" y="2877576"/>
                  </a:cubicBezTo>
                  <a:cubicBezTo>
                    <a:pt x="1324200" y="2878824"/>
                    <a:pt x="1322953" y="2878824"/>
                    <a:pt x="1320459" y="2880071"/>
                  </a:cubicBezTo>
                  <a:cubicBezTo>
                    <a:pt x="1314225" y="2877576"/>
                    <a:pt x="1311731" y="2871340"/>
                    <a:pt x="1310484" y="2865104"/>
                  </a:cubicBezTo>
                  <a:cubicBezTo>
                    <a:pt x="1314225" y="2860115"/>
                    <a:pt x="1311731" y="2851384"/>
                    <a:pt x="1317966" y="2846395"/>
                  </a:cubicBezTo>
                  <a:cubicBezTo>
                    <a:pt x="1321706" y="2840158"/>
                    <a:pt x="1325447" y="2833922"/>
                    <a:pt x="1320459" y="2825191"/>
                  </a:cubicBezTo>
                  <a:cubicBezTo>
                    <a:pt x="1322953" y="2833922"/>
                    <a:pt x="1321706" y="2841406"/>
                    <a:pt x="1316719" y="2847642"/>
                  </a:cubicBezTo>
                  <a:cubicBezTo>
                    <a:pt x="1316719" y="2853878"/>
                    <a:pt x="1293028" y="2852631"/>
                    <a:pt x="1310484" y="2865104"/>
                  </a:cubicBezTo>
                  <a:cubicBezTo>
                    <a:pt x="1301756" y="2871340"/>
                    <a:pt x="1299262" y="2876329"/>
                    <a:pt x="1304250" y="2887555"/>
                  </a:cubicBezTo>
                  <a:cubicBezTo>
                    <a:pt x="1307990" y="2902522"/>
                    <a:pt x="1293028" y="2919983"/>
                    <a:pt x="1276818" y="2919983"/>
                  </a:cubicBezTo>
                  <a:cubicBezTo>
                    <a:pt x="1275571" y="2919983"/>
                    <a:pt x="1274324" y="2919983"/>
                    <a:pt x="1273078" y="2919983"/>
                  </a:cubicBezTo>
                  <a:cubicBezTo>
                    <a:pt x="1263102" y="2919983"/>
                    <a:pt x="1275571" y="2892544"/>
                    <a:pt x="1258115" y="2905016"/>
                  </a:cubicBezTo>
                  <a:cubicBezTo>
                    <a:pt x="1246893" y="2912500"/>
                    <a:pt x="1263102" y="2923725"/>
                    <a:pt x="1263102" y="2933703"/>
                  </a:cubicBezTo>
                  <a:cubicBezTo>
                    <a:pt x="1265596" y="2951165"/>
                    <a:pt x="1263102" y="2953659"/>
                    <a:pt x="1228189" y="2957401"/>
                  </a:cubicBezTo>
                  <a:cubicBezTo>
                    <a:pt x="1248140" y="2966132"/>
                    <a:pt x="1253127" y="2976110"/>
                    <a:pt x="1240658" y="2992325"/>
                  </a:cubicBezTo>
                  <a:cubicBezTo>
                    <a:pt x="1231930" y="3003550"/>
                    <a:pt x="1234424" y="3021012"/>
                    <a:pt x="1219461" y="3028495"/>
                  </a:cubicBezTo>
                  <a:cubicBezTo>
                    <a:pt x="1218214" y="3027248"/>
                    <a:pt x="1215720" y="3024754"/>
                    <a:pt x="1214474" y="3024754"/>
                  </a:cubicBezTo>
                  <a:cubicBezTo>
                    <a:pt x="1205745" y="3022259"/>
                    <a:pt x="1195770" y="3030990"/>
                    <a:pt x="1192029" y="3017270"/>
                  </a:cubicBezTo>
                  <a:cubicBezTo>
                    <a:pt x="1189536" y="3011034"/>
                    <a:pt x="1189536" y="3007292"/>
                    <a:pt x="1194523" y="3003550"/>
                  </a:cubicBezTo>
                  <a:cubicBezTo>
                    <a:pt x="1205745" y="2994819"/>
                    <a:pt x="1209486" y="3012281"/>
                    <a:pt x="1221955" y="3009786"/>
                  </a:cubicBezTo>
                  <a:cubicBezTo>
                    <a:pt x="1211980" y="2983594"/>
                    <a:pt x="1203251" y="2958649"/>
                    <a:pt x="1194523" y="2933703"/>
                  </a:cubicBezTo>
                  <a:cubicBezTo>
                    <a:pt x="1192029" y="2928714"/>
                    <a:pt x="1188289" y="2927467"/>
                    <a:pt x="1182054" y="2926220"/>
                  </a:cubicBezTo>
                  <a:cubicBezTo>
                    <a:pt x="1165845" y="2922478"/>
                    <a:pt x="1164598" y="2914994"/>
                    <a:pt x="1173326" y="2900027"/>
                  </a:cubicBezTo>
                  <a:cubicBezTo>
                    <a:pt x="1175820" y="2896285"/>
                    <a:pt x="1177067" y="2891296"/>
                    <a:pt x="1179560" y="2886307"/>
                  </a:cubicBezTo>
                  <a:cubicBezTo>
                    <a:pt x="1182054" y="2878824"/>
                    <a:pt x="1177067" y="2881318"/>
                    <a:pt x="1172079" y="2868846"/>
                  </a:cubicBezTo>
                  <a:cubicBezTo>
                    <a:pt x="1165845" y="2855126"/>
                    <a:pt x="1158363" y="2840158"/>
                    <a:pt x="1154623" y="2825191"/>
                  </a:cubicBezTo>
                  <a:cubicBezTo>
                    <a:pt x="1153376" y="2818955"/>
                    <a:pt x="1153376" y="2812719"/>
                    <a:pt x="1150882" y="2805235"/>
                  </a:cubicBezTo>
                  <a:cubicBezTo>
                    <a:pt x="1145894" y="2792762"/>
                    <a:pt x="1139660" y="2779043"/>
                    <a:pt x="1150882" y="2765323"/>
                  </a:cubicBezTo>
                  <a:lnTo>
                    <a:pt x="1162044" y="2762842"/>
                  </a:lnTo>
                  <a:lnTo>
                    <a:pt x="1163013" y="2763607"/>
                  </a:lnTo>
                  <a:lnTo>
                    <a:pt x="1170832" y="2770312"/>
                  </a:lnTo>
                  <a:cubicBezTo>
                    <a:pt x="1173326" y="2769064"/>
                    <a:pt x="1169585" y="2767817"/>
                    <a:pt x="1168338" y="2767817"/>
                  </a:cubicBezTo>
                  <a:lnTo>
                    <a:pt x="1163013" y="2763607"/>
                  </a:lnTo>
                  <a:lnTo>
                    <a:pt x="1162104" y="2762828"/>
                  </a:lnTo>
                  <a:lnTo>
                    <a:pt x="1162044" y="2762842"/>
                  </a:lnTo>
                  <a:lnTo>
                    <a:pt x="1145855" y="2750044"/>
                  </a:lnTo>
                  <a:cubicBezTo>
                    <a:pt x="1129607" y="2734141"/>
                    <a:pt x="1131243" y="2721045"/>
                    <a:pt x="1143400" y="2685498"/>
                  </a:cubicBezTo>
                  <a:cubicBezTo>
                    <a:pt x="1144647" y="2680509"/>
                    <a:pt x="1129685" y="2670531"/>
                    <a:pt x="1142154" y="2663047"/>
                  </a:cubicBezTo>
                  <a:cubicBezTo>
                    <a:pt x="1152129" y="2655563"/>
                    <a:pt x="1164598" y="2641843"/>
                    <a:pt x="1175820" y="2655563"/>
                  </a:cubicBezTo>
                  <a:cubicBezTo>
                    <a:pt x="1189536" y="2673025"/>
                    <a:pt x="1195770" y="2692981"/>
                    <a:pt x="1170832" y="2707948"/>
                  </a:cubicBezTo>
                  <a:cubicBezTo>
                    <a:pt x="1165845" y="2707948"/>
                    <a:pt x="1159610" y="2709196"/>
                    <a:pt x="1163351" y="2700465"/>
                  </a:cubicBezTo>
                  <a:cubicBezTo>
                    <a:pt x="1158363" y="2709196"/>
                    <a:pt x="1165845" y="2707948"/>
                    <a:pt x="1168338" y="2710443"/>
                  </a:cubicBezTo>
                  <a:cubicBezTo>
                    <a:pt x="1195770" y="2730399"/>
                    <a:pt x="1209486" y="2687992"/>
                    <a:pt x="1239411" y="2697970"/>
                  </a:cubicBezTo>
                  <a:cubicBezTo>
                    <a:pt x="1239411" y="2697970"/>
                    <a:pt x="1234424" y="2686745"/>
                    <a:pt x="1234424" y="2691734"/>
                  </a:cubicBezTo>
                  <a:cubicBezTo>
                    <a:pt x="1234424" y="2695476"/>
                    <a:pt x="1233177" y="2695476"/>
                    <a:pt x="1231930" y="2694229"/>
                  </a:cubicBezTo>
                  <a:cubicBezTo>
                    <a:pt x="1216967" y="2689240"/>
                    <a:pt x="1205745" y="2681756"/>
                    <a:pt x="1219461" y="2665542"/>
                  </a:cubicBezTo>
                  <a:cubicBezTo>
                    <a:pt x="1224449" y="2663047"/>
                    <a:pt x="1226942" y="2661800"/>
                    <a:pt x="1230683" y="2661800"/>
                  </a:cubicBezTo>
                  <a:cubicBezTo>
                    <a:pt x="1233177" y="2660552"/>
                    <a:pt x="1235671" y="2659305"/>
                    <a:pt x="1238164" y="2659305"/>
                  </a:cubicBezTo>
                  <a:cubicBezTo>
                    <a:pt x="1216656" y="2620017"/>
                    <a:pt x="1235826" y="2587744"/>
                    <a:pt x="1249912" y="2555120"/>
                  </a:cubicBezTo>
                  <a:lnTo>
                    <a:pt x="1258469" y="2528707"/>
                  </a:lnTo>
                  <a:lnTo>
                    <a:pt x="1268885" y="2516359"/>
                  </a:lnTo>
                  <a:lnTo>
                    <a:pt x="1276818" y="2519612"/>
                  </a:lnTo>
                  <a:cubicBezTo>
                    <a:pt x="1284300" y="2525848"/>
                    <a:pt x="1298015" y="2523353"/>
                    <a:pt x="1298015" y="2538321"/>
                  </a:cubicBezTo>
                  <a:cubicBezTo>
                    <a:pt x="1298015" y="2549546"/>
                    <a:pt x="1291781" y="2558277"/>
                    <a:pt x="1288040" y="2571997"/>
                  </a:cubicBezTo>
                  <a:cubicBezTo>
                    <a:pt x="1300509" y="2565760"/>
                    <a:pt x="1322953" y="2573244"/>
                    <a:pt x="1307990" y="2547051"/>
                  </a:cubicBezTo>
                  <a:cubicBezTo>
                    <a:pt x="1311731" y="2539568"/>
                    <a:pt x="1307990" y="2538321"/>
                    <a:pt x="1300509" y="2538321"/>
                  </a:cubicBezTo>
                  <a:cubicBezTo>
                    <a:pt x="1291157" y="2522418"/>
                    <a:pt x="1281806" y="2507919"/>
                    <a:pt x="1269298" y="2515870"/>
                  </a:cubicBezTo>
                  <a:lnTo>
                    <a:pt x="1268885" y="2516359"/>
                  </a:lnTo>
                  <a:lnTo>
                    <a:pt x="1267310" y="2515714"/>
                  </a:lnTo>
                  <a:cubicBezTo>
                    <a:pt x="1264037" y="2515870"/>
                    <a:pt x="1261232" y="2517741"/>
                    <a:pt x="1260608" y="2522106"/>
                  </a:cubicBezTo>
                  <a:lnTo>
                    <a:pt x="1258469" y="2528707"/>
                  </a:lnTo>
                  <a:lnTo>
                    <a:pt x="1255621" y="2532084"/>
                  </a:lnTo>
                  <a:cubicBezTo>
                    <a:pt x="1253127" y="2538321"/>
                    <a:pt x="1248140" y="2538321"/>
                    <a:pt x="1243152" y="2535826"/>
                  </a:cubicBezTo>
                  <a:cubicBezTo>
                    <a:pt x="1233177" y="2532084"/>
                    <a:pt x="1226942" y="2523353"/>
                    <a:pt x="1224449" y="2513375"/>
                  </a:cubicBezTo>
                  <a:cubicBezTo>
                    <a:pt x="1221955" y="2505892"/>
                    <a:pt x="1224449" y="2497161"/>
                    <a:pt x="1231930" y="2498408"/>
                  </a:cubicBezTo>
                  <a:cubicBezTo>
                    <a:pt x="1273078" y="2498408"/>
                    <a:pt x="1288040" y="2462237"/>
                    <a:pt x="1311731" y="2437292"/>
                  </a:cubicBezTo>
                  <a:cubicBezTo>
                    <a:pt x="1322953" y="2428561"/>
                    <a:pt x="1327941" y="2417336"/>
                    <a:pt x="1331681" y="2403616"/>
                  </a:cubicBezTo>
                  <a:cubicBezTo>
                    <a:pt x="1332928" y="2394885"/>
                    <a:pt x="1339163" y="2381165"/>
                    <a:pt x="1349138" y="2381165"/>
                  </a:cubicBezTo>
                  <a:cubicBezTo>
                    <a:pt x="1362854" y="2381165"/>
                    <a:pt x="1362854" y="2394885"/>
                    <a:pt x="1366594" y="2404863"/>
                  </a:cubicBezTo>
                  <a:cubicBezTo>
                    <a:pt x="1369088" y="2409852"/>
                    <a:pt x="1369088" y="2414841"/>
                    <a:pt x="1374076" y="2418583"/>
                  </a:cubicBezTo>
                  <a:cubicBezTo>
                    <a:pt x="1382804" y="2417336"/>
                    <a:pt x="1385298" y="2408605"/>
                    <a:pt x="1390285" y="2402369"/>
                  </a:cubicBezTo>
                  <a:cubicBezTo>
                    <a:pt x="1397767" y="2393638"/>
                    <a:pt x="1406495" y="2381165"/>
                    <a:pt x="1421458" y="2394885"/>
                  </a:cubicBezTo>
                  <a:cubicBezTo>
                    <a:pt x="1425198" y="2402369"/>
                    <a:pt x="1420211" y="2408605"/>
                    <a:pt x="1417717" y="2413594"/>
                  </a:cubicBezTo>
                  <a:cubicBezTo>
                    <a:pt x="1413976" y="2419831"/>
                    <a:pt x="1413976" y="2424820"/>
                    <a:pt x="1421458" y="2428561"/>
                  </a:cubicBezTo>
                  <a:cubicBezTo>
                    <a:pt x="1427069" y="2434174"/>
                    <a:pt x="1428004" y="2439787"/>
                    <a:pt x="1426757" y="2445244"/>
                  </a:cubicBezTo>
                  <a:lnTo>
                    <a:pt x="1419577" y="2459751"/>
                  </a:lnTo>
                  <a:lnTo>
                    <a:pt x="1418034" y="2460986"/>
                  </a:lnTo>
                  <a:lnTo>
                    <a:pt x="1383428" y="2460835"/>
                  </a:lnTo>
                  <a:lnTo>
                    <a:pt x="1382041" y="2460888"/>
                  </a:lnTo>
                  <a:lnTo>
                    <a:pt x="1379901" y="2460737"/>
                  </a:lnTo>
                  <a:lnTo>
                    <a:pt x="1379379" y="2460990"/>
                  </a:lnTo>
                  <a:lnTo>
                    <a:pt x="1365659" y="2461517"/>
                  </a:lnTo>
                  <a:cubicBezTo>
                    <a:pt x="1359737" y="2462394"/>
                    <a:pt x="1353814" y="2464109"/>
                    <a:pt x="1347891" y="2467227"/>
                  </a:cubicBezTo>
                  <a:cubicBezTo>
                    <a:pt x="1337916" y="2470968"/>
                    <a:pt x="1322953" y="2469721"/>
                    <a:pt x="1322953" y="2485936"/>
                  </a:cubicBezTo>
                  <a:cubicBezTo>
                    <a:pt x="1322953" y="2505892"/>
                    <a:pt x="1339163" y="2498408"/>
                    <a:pt x="1349138" y="2502150"/>
                  </a:cubicBezTo>
                  <a:cubicBezTo>
                    <a:pt x="1355372" y="2505892"/>
                    <a:pt x="1361607" y="2512128"/>
                    <a:pt x="1372829" y="2505892"/>
                  </a:cubicBezTo>
                  <a:cubicBezTo>
                    <a:pt x="1379063" y="2493419"/>
                    <a:pt x="1351632" y="2480946"/>
                    <a:pt x="1369088" y="2465979"/>
                  </a:cubicBezTo>
                  <a:lnTo>
                    <a:pt x="1379379" y="2460990"/>
                  </a:lnTo>
                  <a:lnTo>
                    <a:pt x="1382041" y="2460888"/>
                  </a:lnTo>
                  <a:lnTo>
                    <a:pt x="1390130" y="2461458"/>
                  </a:lnTo>
                  <a:cubicBezTo>
                    <a:pt x="1396832" y="2463173"/>
                    <a:pt x="1403378" y="2466603"/>
                    <a:pt x="1410236" y="2467227"/>
                  </a:cubicBezTo>
                  <a:lnTo>
                    <a:pt x="1418034" y="2460986"/>
                  </a:lnTo>
                  <a:lnTo>
                    <a:pt x="1418964" y="2460990"/>
                  </a:lnTo>
                  <a:lnTo>
                    <a:pt x="1419577" y="2459751"/>
                  </a:lnTo>
                  <a:lnTo>
                    <a:pt x="1422705" y="2457248"/>
                  </a:lnTo>
                  <a:cubicBezTo>
                    <a:pt x="1447642" y="2441034"/>
                    <a:pt x="1416470" y="2419831"/>
                    <a:pt x="1425198" y="2401122"/>
                  </a:cubicBezTo>
                  <a:cubicBezTo>
                    <a:pt x="1448889" y="2377424"/>
                    <a:pt x="1440161" y="2342500"/>
                    <a:pt x="1455124" y="2316308"/>
                  </a:cubicBezTo>
                  <a:cubicBezTo>
                    <a:pt x="1460112" y="2308824"/>
                    <a:pt x="1460112" y="2298846"/>
                    <a:pt x="1466346" y="2291362"/>
                  </a:cubicBezTo>
                  <a:cubicBezTo>
                    <a:pt x="1468840" y="2286373"/>
                    <a:pt x="1473827" y="2282631"/>
                    <a:pt x="1478815" y="2286373"/>
                  </a:cubicBezTo>
                  <a:lnTo>
                    <a:pt x="1482958" y="2296806"/>
                  </a:lnTo>
                  <a:lnTo>
                    <a:pt x="1485049" y="2310071"/>
                  </a:lnTo>
                  <a:cubicBezTo>
                    <a:pt x="1483179" y="2306330"/>
                    <a:pt x="1483491" y="2301964"/>
                    <a:pt x="1483335" y="2297755"/>
                  </a:cubicBezTo>
                  <a:lnTo>
                    <a:pt x="1482958" y="2296806"/>
                  </a:lnTo>
                  <a:lnTo>
                    <a:pt x="1482887" y="2296352"/>
                  </a:lnTo>
                  <a:cubicBezTo>
                    <a:pt x="1485984" y="2284425"/>
                    <a:pt x="1501883" y="2276707"/>
                    <a:pt x="1503753" y="2262675"/>
                  </a:cubicBezTo>
                  <a:cubicBezTo>
                    <a:pt x="1509987" y="2228999"/>
                    <a:pt x="1488790" y="2214032"/>
                    <a:pt x="1475074" y="2191581"/>
                  </a:cubicBezTo>
                  <a:cubicBezTo>
                    <a:pt x="1467593" y="2202807"/>
                    <a:pt x="1473827" y="2212785"/>
                    <a:pt x="1475074" y="2222763"/>
                  </a:cubicBezTo>
                  <a:cubicBezTo>
                    <a:pt x="1475074" y="2232741"/>
                    <a:pt x="1472580" y="2242719"/>
                    <a:pt x="1460112" y="2237730"/>
                  </a:cubicBezTo>
                  <a:cubicBezTo>
                    <a:pt x="1441408" y="2231494"/>
                    <a:pt x="1420211" y="2240224"/>
                    <a:pt x="1404001" y="2224010"/>
                  </a:cubicBezTo>
                  <a:cubicBezTo>
                    <a:pt x="1397767" y="2211537"/>
                    <a:pt x="1402754" y="2205301"/>
                    <a:pt x="1415223" y="2201559"/>
                  </a:cubicBezTo>
                  <a:cubicBezTo>
                    <a:pt x="1423952" y="2200312"/>
                    <a:pt x="1441408" y="2200312"/>
                    <a:pt x="1431433" y="2181603"/>
                  </a:cubicBezTo>
                  <a:cubicBezTo>
                    <a:pt x="1427692" y="2180356"/>
                    <a:pt x="1422705" y="2177861"/>
                    <a:pt x="1418964" y="2174120"/>
                  </a:cubicBezTo>
                  <a:cubicBezTo>
                    <a:pt x="1413976" y="2172872"/>
                    <a:pt x="1410236" y="2167883"/>
                    <a:pt x="1406495" y="2164141"/>
                  </a:cubicBezTo>
                  <a:cubicBezTo>
                    <a:pt x="1396520" y="2134207"/>
                    <a:pt x="1387792" y="2105520"/>
                    <a:pt x="1408989" y="2075586"/>
                  </a:cubicBezTo>
                  <a:cubicBezTo>
                    <a:pt x="1416470" y="2064360"/>
                    <a:pt x="1415223" y="2055629"/>
                    <a:pt x="1400261" y="2049393"/>
                  </a:cubicBezTo>
                  <a:cubicBezTo>
                    <a:pt x="1387792" y="2045651"/>
                    <a:pt x="1374076" y="2039415"/>
                    <a:pt x="1369088" y="2058124"/>
                  </a:cubicBezTo>
                  <a:cubicBezTo>
                    <a:pt x="1361607" y="2084317"/>
                    <a:pt x="1346644" y="2109262"/>
                    <a:pt x="1332928" y="2134207"/>
                  </a:cubicBezTo>
                  <a:cubicBezTo>
                    <a:pt x="1322953" y="2141691"/>
                    <a:pt x="1314225" y="2150421"/>
                    <a:pt x="1307990" y="2162894"/>
                  </a:cubicBezTo>
                  <a:cubicBezTo>
                    <a:pt x="1304250" y="2172872"/>
                    <a:pt x="1296768" y="2181603"/>
                    <a:pt x="1285546" y="2181603"/>
                  </a:cubicBezTo>
                  <a:cubicBezTo>
                    <a:pt x="1260608" y="2184098"/>
                    <a:pt x="1260608" y="2184098"/>
                    <a:pt x="1264349" y="2207796"/>
                  </a:cubicBezTo>
                  <a:cubicBezTo>
                    <a:pt x="1264349" y="2224010"/>
                    <a:pt x="1265596" y="2245214"/>
                    <a:pt x="1249386" y="2251450"/>
                  </a:cubicBezTo>
                  <a:cubicBezTo>
                    <a:pt x="1211980" y="2266417"/>
                    <a:pt x="1215720" y="2315060"/>
                    <a:pt x="1185795" y="2335017"/>
                  </a:cubicBezTo>
                  <a:cubicBezTo>
                    <a:pt x="1184548" y="2336264"/>
                    <a:pt x="1187042" y="2340006"/>
                    <a:pt x="1188289" y="2342500"/>
                  </a:cubicBezTo>
                  <a:cubicBezTo>
                    <a:pt x="1189536" y="2344995"/>
                    <a:pt x="1193276" y="2347489"/>
                    <a:pt x="1195770" y="2348736"/>
                  </a:cubicBezTo>
                  <a:cubicBezTo>
                    <a:pt x="1200758" y="2352478"/>
                    <a:pt x="1205745" y="2354973"/>
                    <a:pt x="1209486" y="2361209"/>
                  </a:cubicBezTo>
                  <a:cubicBezTo>
                    <a:pt x="1208239" y="2364951"/>
                    <a:pt x="1204498" y="2358715"/>
                    <a:pt x="1208239" y="2362456"/>
                  </a:cubicBezTo>
                  <a:cubicBezTo>
                    <a:pt x="1209486" y="2363704"/>
                    <a:pt x="1209486" y="2363704"/>
                    <a:pt x="1211980" y="2363704"/>
                  </a:cubicBezTo>
                  <a:cubicBezTo>
                    <a:pt x="1214474" y="2362456"/>
                    <a:pt x="1214474" y="2362456"/>
                    <a:pt x="1214474" y="2361209"/>
                  </a:cubicBezTo>
                  <a:cubicBezTo>
                    <a:pt x="1235671" y="2348736"/>
                    <a:pt x="1243152" y="2363704"/>
                    <a:pt x="1243152" y="2378671"/>
                  </a:cubicBezTo>
                  <a:cubicBezTo>
                    <a:pt x="1243152" y="2397380"/>
                    <a:pt x="1233177" y="2413594"/>
                    <a:pt x="1209486" y="2413594"/>
                  </a:cubicBezTo>
                  <a:cubicBezTo>
                    <a:pt x="1199511" y="2413594"/>
                    <a:pt x="1188289" y="2408605"/>
                    <a:pt x="1178314" y="2409852"/>
                  </a:cubicBezTo>
                  <a:cubicBezTo>
                    <a:pt x="1165845" y="2412347"/>
                    <a:pt x="1150882" y="2411100"/>
                    <a:pt x="1152129" y="2432303"/>
                  </a:cubicBezTo>
                  <a:cubicBezTo>
                    <a:pt x="1152129" y="2437292"/>
                    <a:pt x="1149635" y="2442281"/>
                    <a:pt x="1145894" y="2446023"/>
                  </a:cubicBezTo>
                  <a:cubicBezTo>
                    <a:pt x="1128438" y="2462237"/>
                    <a:pt x="1110981" y="2478452"/>
                    <a:pt x="1138413" y="2502150"/>
                  </a:cubicBezTo>
                  <a:cubicBezTo>
                    <a:pt x="1143400" y="2504644"/>
                    <a:pt x="1142154" y="2518364"/>
                    <a:pt x="1137166" y="2519612"/>
                  </a:cubicBezTo>
                  <a:cubicBezTo>
                    <a:pt x="1101006" y="2524601"/>
                    <a:pt x="1123450" y="2544557"/>
                    <a:pt x="1127191" y="2557030"/>
                  </a:cubicBezTo>
                  <a:cubicBezTo>
                    <a:pt x="1133425" y="2578233"/>
                    <a:pt x="1123450" y="2598189"/>
                    <a:pt x="1129685" y="2619393"/>
                  </a:cubicBezTo>
                  <a:cubicBezTo>
                    <a:pt x="1133425" y="2629371"/>
                    <a:pt x="1082303" y="2651822"/>
                    <a:pt x="1068587" y="2646833"/>
                  </a:cubicBezTo>
                  <a:cubicBezTo>
                    <a:pt x="1063599" y="2644338"/>
                    <a:pt x="1062352" y="2631865"/>
                    <a:pt x="1056118" y="2645585"/>
                  </a:cubicBezTo>
                  <a:cubicBezTo>
                    <a:pt x="1054871" y="2649327"/>
                    <a:pt x="1057365" y="2655563"/>
                    <a:pt x="1059859" y="2654316"/>
                  </a:cubicBezTo>
                  <a:cubicBezTo>
                    <a:pt x="1101006" y="2648080"/>
                    <a:pt x="1094772" y="2694229"/>
                    <a:pt x="1119710" y="2709196"/>
                  </a:cubicBezTo>
                  <a:cubicBezTo>
                    <a:pt x="1133425" y="2717927"/>
                    <a:pt x="1115969" y="2741625"/>
                    <a:pt x="1096019" y="2749108"/>
                  </a:cubicBezTo>
                  <a:cubicBezTo>
                    <a:pt x="1084796" y="2755345"/>
                    <a:pt x="1094772" y="2769064"/>
                    <a:pt x="1086044" y="2781537"/>
                  </a:cubicBezTo>
                  <a:cubicBezTo>
                    <a:pt x="1074821" y="2750355"/>
                    <a:pt x="1052377" y="2732894"/>
                    <a:pt x="1023699" y="2725410"/>
                  </a:cubicBezTo>
                  <a:cubicBezTo>
                    <a:pt x="1019958" y="2742872"/>
                    <a:pt x="1044896" y="2740377"/>
                    <a:pt x="1041155" y="2762828"/>
                  </a:cubicBezTo>
                  <a:cubicBezTo>
                    <a:pt x="1038662" y="2767817"/>
                    <a:pt x="1024946" y="2764075"/>
                    <a:pt x="1014970" y="2770312"/>
                  </a:cubicBezTo>
                  <a:cubicBezTo>
                    <a:pt x="1013724" y="2756592"/>
                    <a:pt x="1011230" y="2744119"/>
                    <a:pt x="1002502" y="2731647"/>
                  </a:cubicBezTo>
                  <a:cubicBezTo>
                    <a:pt x="990033" y="2744119"/>
                    <a:pt x="983798" y="2759086"/>
                    <a:pt x="972576" y="2776548"/>
                  </a:cubicBezTo>
                  <a:cubicBezTo>
                    <a:pt x="967589" y="2745366"/>
                    <a:pt x="975070" y="2716679"/>
                    <a:pt x="962601" y="2687992"/>
                  </a:cubicBezTo>
                  <a:cubicBezTo>
                    <a:pt x="956367" y="2674272"/>
                    <a:pt x="976317" y="2669283"/>
                    <a:pt x="988786" y="2661800"/>
                  </a:cubicBezTo>
                  <a:cubicBezTo>
                    <a:pt x="947638" y="2653069"/>
                    <a:pt x="950132" y="2653069"/>
                    <a:pt x="951379" y="2684250"/>
                  </a:cubicBezTo>
                  <a:cubicBezTo>
                    <a:pt x="952626" y="2707948"/>
                    <a:pt x="965095" y="2730399"/>
                    <a:pt x="955120" y="2754097"/>
                  </a:cubicBezTo>
                  <a:cubicBezTo>
                    <a:pt x="946391" y="2771559"/>
                    <a:pt x="967589" y="2776548"/>
                    <a:pt x="975070" y="2789021"/>
                  </a:cubicBezTo>
                  <a:cubicBezTo>
                    <a:pt x="983798" y="2800246"/>
                    <a:pt x="1018711" y="2811471"/>
                    <a:pt x="973823" y="2823944"/>
                  </a:cubicBezTo>
                  <a:cubicBezTo>
                    <a:pt x="966342" y="2826439"/>
                    <a:pt x="965095" y="2841406"/>
                    <a:pt x="966342" y="2852631"/>
                  </a:cubicBezTo>
                  <a:cubicBezTo>
                    <a:pt x="930182" y="2851384"/>
                    <a:pt x="986292" y="2877576"/>
                    <a:pt x="958860" y="2878824"/>
                  </a:cubicBezTo>
                  <a:cubicBezTo>
                    <a:pt x="946391" y="2880071"/>
                    <a:pt x="942651" y="2887555"/>
                    <a:pt x="943898" y="2906263"/>
                  </a:cubicBezTo>
                  <a:cubicBezTo>
                    <a:pt x="943898" y="2908758"/>
                    <a:pt x="946391" y="2910005"/>
                    <a:pt x="948885" y="2911253"/>
                  </a:cubicBezTo>
                  <a:cubicBezTo>
                    <a:pt x="946391" y="2937445"/>
                    <a:pt x="932676" y="2916242"/>
                    <a:pt x="925194" y="2916242"/>
                  </a:cubicBezTo>
                  <a:cubicBezTo>
                    <a:pt x="920207" y="2914994"/>
                    <a:pt x="903997" y="2908758"/>
                    <a:pt x="920207" y="2898780"/>
                  </a:cubicBezTo>
                  <a:cubicBezTo>
                    <a:pt x="923947" y="2896285"/>
                    <a:pt x="927688" y="2893791"/>
                    <a:pt x="925194" y="2891296"/>
                  </a:cubicBezTo>
                  <a:cubicBezTo>
                    <a:pt x="900256" y="2863856"/>
                    <a:pt x="895269" y="2823944"/>
                    <a:pt x="866590" y="2797751"/>
                  </a:cubicBezTo>
                  <a:cubicBezTo>
                    <a:pt x="870331" y="2813966"/>
                    <a:pt x="885294" y="2831428"/>
                    <a:pt x="861603" y="2843900"/>
                  </a:cubicBezTo>
                  <a:cubicBezTo>
                    <a:pt x="879059" y="2863856"/>
                    <a:pt x="851628" y="2897533"/>
                    <a:pt x="884047" y="2912500"/>
                  </a:cubicBezTo>
                  <a:cubicBezTo>
                    <a:pt x="889034" y="2914994"/>
                    <a:pt x="894022" y="2933703"/>
                    <a:pt x="872825" y="2924972"/>
                  </a:cubicBezTo>
                  <a:cubicBezTo>
                    <a:pt x="865343" y="2919983"/>
                    <a:pt x="865343" y="2931209"/>
                    <a:pt x="865343" y="2937445"/>
                  </a:cubicBezTo>
                  <a:cubicBezTo>
                    <a:pt x="854121" y="2933703"/>
                    <a:pt x="850381" y="2919983"/>
                    <a:pt x="851628" y="2916242"/>
                  </a:cubicBezTo>
                  <a:cubicBezTo>
                    <a:pt x="856615" y="2897533"/>
                    <a:pt x="856615" y="2892544"/>
                    <a:pt x="835418" y="2898780"/>
                  </a:cubicBezTo>
                  <a:cubicBezTo>
                    <a:pt x="827936" y="2900027"/>
                    <a:pt x="837912" y="2882565"/>
                    <a:pt x="825443" y="2881318"/>
                  </a:cubicBezTo>
                  <a:cubicBezTo>
                    <a:pt x="807986" y="2893791"/>
                    <a:pt x="827936" y="2922478"/>
                    <a:pt x="805492" y="2932456"/>
                  </a:cubicBezTo>
                  <a:cubicBezTo>
                    <a:pt x="829183" y="2938692"/>
                    <a:pt x="819208" y="2962390"/>
                    <a:pt x="826690" y="2976110"/>
                  </a:cubicBezTo>
                  <a:cubicBezTo>
                    <a:pt x="832924" y="2988583"/>
                    <a:pt x="822949" y="2994819"/>
                    <a:pt x="814221" y="3004797"/>
                  </a:cubicBezTo>
                  <a:cubicBezTo>
                    <a:pt x="805492" y="2989830"/>
                    <a:pt x="801752" y="2969874"/>
                    <a:pt x="781802" y="2963638"/>
                  </a:cubicBezTo>
                  <a:cubicBezTo>
                    <a:pt x="774320" y="2971121"/>
                    <a:pt x="789283" y="2984841"/>
                    <a:pt x="775567" y="2994819"/>
                  </a:cubicBezTo>
                  <a:cubicBezTo>
                    <a:pt x="773073" y="2981099"/>
                    <a:pt x="774320" y="2964885"/>
                    <a:pt x="756864" y="2957401"/>
                  </a:cubicBezTo>
                  <a:cubicBezTo>
                    <a:pt x="730679" y="2946176"/>
                    <a:pt x="736913" y="2971121"/>
                    <a:pt x="730679" y="2982347"/>
                  </a:cubicBezTo>
                  <a:cubicBezTo>
                    <a:pt x="709482" y="2977358"/>
                    <a:pt x="723198" y="2959896"/>
                    <a:pt x="715716" y="2948670"/>
                  </a:cubicBezTo>
                  <a:cubicBezTo>
                    <a:pt x="708235" y="2936198"/>
                    <a:pt x="710729" y="2922478"/>
                    <a:pt x="733173" y="2924972"/>
                  </a:cubicBezTo>
                  <a:cubicBezTo>
                    <a:pt x="751876" y="2926220"/>
                    <a:pt x="751876" y="2912500"/>
                    <a:pt x="745642" y="2901274"/>
                  </a:cubicBezTo>
                  <a:cubicBezTo>
                    <a:pt x="738160" y="2886307"/>
                    <a:pt x="735666" y="2873835"/>
                    <a:pt x="740654" y="2860115"/>
                  </a:cubicBezTo>
                  <a:cubicBezTo>
                    <a:pt x="743148" y="2855126"/>
                    <a:pt x="743148" y="2847642"/>
                    <a:pt x="736913" y="2847642"/>
                  </a:cubicBezTo>
                  <a:cubicBezTo>
                    <a:pt x="729432" y="2847642"/>
                    <a:pt x="721951" y="2851384"/>
                    <a:pt x="723198" y="2858867"/>
                  </a:cubicBezTo>
                  <a:cubicBezTo>
                    <a:pt x="726938" y="2870093"/>
                    <a:pt x="734420" y="2881318"/>
                    <a:pt x="723198" y="2891296"/>
                  </a:cubicBezTo>
                  <a:cubicBezTo>
                    <a:pt x="718210" y="2898780"/>
                    <a:pt x="705741" y="2905016"/>
                    <a:pt x="715716" y="2916242"/>
                  </a:cubicBezTo>
                  <a:cubicBezTo>
                    <a:pt x="697013" y="2919983"/>
                    <a:pt x="703247" y="2942434"/>
                    <a:pt x="690778" y="2951165"/>
                  </a:cubicBezTo>
                  <a:cubicBezTo>
                    <a:pt x="685791" y="2943681"/>
                    <a:pt x="682050" y="2936198"/>
                    <a:pt x="674569" y="2924972"/>
                  </a:cubicBezTo>
                  <a:cubicBezTo>
                    <a:pt x="667087" y="2946176"/>
                    <a:pt x="637162" y="2943681"/>
                    <a:pt x="635915" y="2976110"/>
                  </a:cubicBezTo>
                  <a:cubicBezTo>
                    <a:pt x="625940" y="2958649"/>
                    <a:pt x="619705" y="2946176"/>
                    <a:pt x="612224" y="2933703"/>
                  </a:cubicBezTo>
                  <a:cubicBezTo>
                    <a:pt x="608483" y="2939940"/>
                    <a:pt x="605990" y="2946176"/>
                    <a:pt x="603496" y="2951165"/>
                  </a:cubicBezTo>
                  <a:cubicBezTo>
                    <a:pt x="596014" y="2897533"/>
                    <a:pt x="610977" y="2847642"/>
                    <a:pt x="622199" y="2797751"/>
                  </a:cubicBezTo>
                  <a:cubicBezTo>
                    <a:pt x="607236" y="2792762"/>
                    <a:pt x="605990" y="2802741"/>
                    <a:pt x="601002" y="2808977"/>
                  </a:cubicBezTo>
                  <a:cubicBezTo>
                    <a:pt x="593521" y="2821450"/>
                    <a:pt x="586039" y="2808977"/>
                    <a:pt x="586039" y="2805235"/>
                  </a:cubicBezTo>
                  <a:cubicBezTo>
                    <a:pt x="593521" y="2789021"/>
                    <a:pt x="582299" y="2775301"/>
                    <a:pt x="579805" y="2760334"/>
                  </a:cubicBezTo>
                  <a:cubicBezTo>
                    <a:pt x="572323" y="2726657"/>
                    <a:pt x="574817" y="2724163"/>
                    <a:pt x="610977" y="2709196"/>
                  </a:cubicBezTo>
                  <a:cubicBezTo>
                    <a:pt x="617212" y="2706701"/>
                    <a:pt x="630927" y="2709196"/>
                    <a:pt x="629680" y="2694229"/>
                  </a:cubicBezTo>
                  <a:cubicBezTo>
                    <a:pt x="629680" y="2689240"/>
                    <a:pt x="632174" y="2681756"/>
                    <a:pt x="620952" y="2680509"/>
                  </a:cubicBezTo>
                  <a:cubicBezTo>
                    <a:pt x="610977" y="2679261"/>
                    <a:pt x="599755" y="2676767"/>
                    <a:pt x="599755" y="2692981"/>
                  </a:cubicBezTo>
                  <a:cubicBezTo>
                    <a:pt x="599755" y="2695476"/>
                    <a:pt x="593521" y="2699218"/>
                    <a:pt x="591027" y="2699218"/>
                  </a:cubicBezTo>
                  <a:cubicBezTo>
                    <a:pt x="581052" y="2699218"/>
                    <a:pt x="574817" y="2709196"/>
                    <a:pt x="559854" y="2702959"/>
                  </a:cubicBezTo>
                  <a:cubicBezTo>
                    <a:pt x="579805" y="2691734"/>
                    <a:pt x="588533" y="2676767"/>
                    <a:pt x="596014" y="2658058"/>
                  </a:cubicBezTo>
                  <a:cubicBezTo>
                    <a:pt x="601002" y="2646833"/>
                    <a:pt x="603496" y="2638102"/>
                    <a:pt x="598508" y="2629371"/>
                  </a:cubicBezTo>
                  <a:cubicBezTo>
                    <a:pt x="592274" y="2618145"/>
                    <a:pt x="578558" y="2626876"/>
                    <a:pt x="568583" y="2625629"/>
                  </a:cubicBezTo>
                  <a:cubicBezTo>
                    <a:pt x="562348" y="2623135"/>
                    <a:pt x="571076" y="2644338"/>
                    <a:pt x="557361" y="2634360"/>
                  </a:cubicBezTo>
                  <a:cubicBezTo>
                    <a:pt x="551126" y="2630618"/>
                    <a:pt x="553620" y="2621887"/>
                    <a:pt x="557361" y="2616898"/>
                  </a:cubicBezTo>
                  <a:cubicBezTo>
                    <a:pt x="561101" y="2611909"/>
                    <a:pt x="564842" y="2608167"/>
                    <a:pt x="572323" y="2599437"/>
                  </a:cubicBezTo>
                  <a:cubicBezTo>
                    <a:pt x="548632" y="2601931"/>
                    <a:pt x="537410" y="2610662"/>
                    <a:pt x="542398" y="2631865"/>
                  </a:cubicBezTo>
                  <a:cubicBezTo>
                    <a:pt x="544892" y="2641843"/>
                    <a:pt x="538657" y="2643091"/>
                    <a:pt x="532423" y="2643091"/>
                  </a:cubicBezTo>
                  <a:cubicBezTo>
                    <a:pt x="521201" y="2616898"/>
                    <a:pt x="512473" y="2613156"/>
                    <a:pt x="497510" y="2633113"/>
                  </a:cubicBezTo>
                  <a:cubicBezTo>
                    <a:pt x="487535" y="2648080"/>
                    <a:pt x="477560" y="2638102"/>
                    <a:pt x="467584" y="2635607"/>
                  </a:cubicBezTo>
                  <a:cubicBezTo>
                    <a:pt x="450128" y="2655563"/>
                    <a:pt x="448881" y="2631865"/>
                    <a:pt x="443893" y="2625629"/>
                  </a:cubicBezTo>
                  <a:cubicBezTo>
                    <a:pt x="433918" y="2613156"/>
                    <a:pt x="430178" y="2611909"/>
                    <a:pt x="416462" y="2620640"/>
                  </a:cubicBezTo>
                  <a:cubicBezTo>
                    <a:pt x="415215" y="2621887"/>
                    <a:pt x="411474" y="2619393"/>
                    <a:pt x="408980" y="2619393"/>
                  </a:cubicBezTo>
                  <a:cubicBezTo>
                    <a:pt x="413968" y="2589458"/>
                    <a:pt x="384042" y="2579480"/>
                    <a:pt x="367833" y="2564513"/>
                  </a:cubicBezTo>
                  <a:cubicBezTo>
                    <a:pt x="355364" y="2553288"/>
                    <a:pt x="334167" y="2547051"/>
                    <a:pt x="312970" y="2534579"/>
                  </a:cubicBezTo>
                  <a:cubicBezTo>
                    <a:pt x="316710" y="2555782"/>
                    <a:pt x="336661" y="2563266"/>
                    <a:pt x="332920" y="2580728"/>
                  </a:cubicBezTo>
                  <a:cubicBezTo>
                    <a:pt x="307982" y="2583222"/>
                    <a:pt x="305488" y="2564513"/>
                    <a:pt x="304241" y="2548299"/>
                  </a:cubicBezTo>
                  <a:cubicBezTo>
                    <a:pt x="302994" y="2534579"/>
                    <a:pt x="301748" y="2522106"/>
                    <a:pt x="283044" y="2523353"/>
                  </a:cubicBezTo>
                  <a:cubicBezTo>
                    <a:pt x="270575" y="2524601"/>
                    <a:pt x="266835" y="2515870"/>
                    <a:pt x="269328" y="2505892"/>
                  </a:cubicBezTo>
                  <a:cubicBezTo>
                    <a:pt x="270575" y="2499655"/>
                    <a:pt x="269328" y="2497161"/>
                    <a:pt x="261847" y="2495914"/>
                  </a:cubicBezTo>
                  <a:cubicBezTo>
                    <a:pt x="234415" y="2488430"/>
                    <a:pt x="234415" y="2488430"/>
                    <a:pt x="253119" y="2462237"/>
                  </a:cubicBezTo>
                  <a:cubicBezTo>
                    <a:pt x="259353" y="2454754"/>
                    <a:pt x="264341" y="2447270"/>
                    <a:pt x="275563" y="2454754"/>
                  </a:cubicBezTo>
                  <a:cubicBezTo>
                    <a:pt x="284291" y="2438539"/>
                    <a:pt x="296760" y="2482194"/>
                    <a:pt x="300501" y="2453507"/>
                  </a:cubicBezTo>
                  <a:cubicBezTo>
                    <a:pt x="300501" y="2439787"/>
                    <a:pt x="306735" y="2419831"/>
                    <a:pt x="285538" y="2411100"/>
                  </a:cubicBezTo>
                  <a:cubicBezTo>
                    <a:pt x="270575" y="2403616"/>
                    <a:pt x="250625" y="2402369"/>
                    <a:pt x="238156" y="2386154"/>
                  </a:cubicBezTo>
                  <a:cubicBezTo>
                    <a:pt x="228181" y="2406111"/>
                    <a:pt x="245637" y="2413594"/>
                    <a:pt x="248131" y="2426067"/>
                  </a:cubicBezTo>
                  <a:cubicBezTo>
                    <a:pt x="249378" y="2433550"/>
                    <a:pt x="246884" y="2439787"/>
                    <a:pt x="239403" y="2439787"/>
                  </a:cubicBezTo>
                  <a:cubicBezTo>
                    <a:pt x="221946" y="2439787"/>
                    <a:pt x="238156" y="2432303"/>
                    <a:pt x="236909" y="2428561"/>
                  </a:cubicBezTo>
                  <a:cubicBezTo>
                    <a:pt x="234415" y="2423572"/>
                    <a:pt x="230675" y="2419831"/>
                    <a:pt x="224440" y="2421078"/>
                  </a:cubicBezTo>
                  <a:cubicBezTo>
                    <a:pt x="216959" y="2421078"/>
                    <a:pt x="213218" y="2427314"/>
                    <a:pt x="211971" y="2433550"/>
                  </a:cubicBezTo>
                  <a:cubicBezTo>
                    <a:pt x="208231" y="2446023"/>
                    <a:pt x="230675" y="2447270"/>
                    <a:pt x="221946" y="2460990"/>
                  </a:cubicBezTo>
                  <a:cubicBezTo>
                    <a:pt x="216959" y="2469721"/>
                    <a:pt x="208231" y="2448518"/>
                    <a:pt x="200749" y="2463485"/>
                  </a:cubicBezTo>
                  <a:cubicBezTo>
                    <a:pt x="183293" y="2499655"/>
                    <a:pt x="187033" y="2509634"/>
                    <a:pt x="228181" y="2523353"/>
                  </a:cubicBezTo>
                  <a:cubicBezTo>
                    <a:pt x="192021" y="2559524"/>
                    <a:pt x="162096" y="2517117"/>
                    <a:pt x="129676" y="2518364"/>
                  </a:cubicBezTo>
                  <a:cubicBezTo>
                    <a:pt x="152120" y="2462237"/>
                    <a:pt x="152120" y="2462237"/>
                    <a:pt x="187033" y="2474710"/>
                  </a:cubicBezTo>
                  <a:cubicBezTo>
                    <a:pt x="192021" y="2469721"/>
                    <a:pt x="189527" y="2460990"/>
                    <a:pt x="187033" y="2460990"/>
                  </a:cubicBezTo>
                  <a:cubicBezTo>
                    <a:pt x="165836" y="2457248"/>
                    <a:pt x="145886" y="2453507"/>
                    <a:pt x="137158" y="2429809"/>
                  </a:cubicBezTo>
                  <a:cubicBezTo>
                    <a:pt x="137158" y="2429809"/>
                    <a:pt x="132170" y="2427314"/>
                    <a:pt x="132170" y="2428561"/>
                  </a:cubicBezTo>
                  <a:cubicBezTo>
                    <a:pt x="128429" y="2433550"/>
                    <a:pt x="124689" y="2439787"/>
                    <a:pt x="128429" y="2446023"/>
                  </a:cubicBezTo>
                  <a:cubicBezTo>
                    <a:pt x="133417" y="2453507"/>
                    <a:pt x="144639" y="2457248"/>
                    <a:pt x="124689" y="2460990"/>
                  </a:cubicBezTo>
                  <a:cubicBezTo>
                    <a:pt x="102245" y="2463485"/>
                    <a:pt x="102245" y="2468474"/>
                    <a:pt x="99751" y="2493419"/>
                  </a:cubicBezTo>
                  <a:cubicBezTo>
                    <a:pt x="97257" y="2469721"/>
                    <a:pt x="88529" y="2453507"/>
                    <a:pt x="61097" y="2458496"/>
                  </a:cubicBezTo>
                  <a:cubicBezTo>
                    <a:pt x="53616" y="2459743"/>
                    <a:pt x="47382" y="2456001"/>
                    <a:pt x="53616" y="2443529"/>
                  </a:cubicBezTo>
                  <a:cubicBezTo>
                    <a:pt x="54863" y="2439787"/>
                    <a:pt x="43641" y="2416089"/>
                    <a:pt x="43641" y="2416089"/>
                  </a:cubicBezTo>
                  <a:cubicBezTo>
                    <a:pt x="-7482" y="2421078"/>
                    <a:pt x="33666" y="2387402"/>
                    <a:pt x="27431" y="2382413"/>
                  </a:cubicBezTo>
                  <a:cubicBezTo>
                    <a:pt x="28678" y="2403616"/>
                    <a:pt x="58604" y="2408605"/>
                    <a:pt x="73566" y="2428561"/>
                  </a:cubicBezTo>
                  <a:cubicBezTo>
                    <a:pt x="59850" y="2418583"/>
                    <a:pt x="84788" y="2389896"/>
                    <a:pt x="51122" y="2389896"/>
                  </a:cubicBezTo>
                  <a:cubicBezTo>
                    <a:pt x="43641" y="2389896"/>
                    <a:pt x="41147" y="2381165"/>
                    <a:pt x="42394" y="2374929"/>
                  </a:cubicBezTo>
                  <a:cubicBezTo>
                    <a:pt x="56110" y="2336264"/>
                    <a:pt x="33666" y="2300093"/>
                    <a:pt x="36160" y="2262675"/>
                  </a:cubicBezTo>
                  <a:cubicBezTo>
                    <a:pt x="37406" y="2238977"/>
                    <a:pt x="16209" y="2221516"/>
                    <a:pt x="0" y="2201559"/>
                  </a:cubicBezTo>
                  <a:cubicBezTo>
                    <a:pt x="17456" y="2195323"/>
                    <a:pt x="39900" y="2206548"/>
                    <a:pt x="49875" y="2184098"/>
                  </a:cubicBezTo>
                  <a:cubicBezTo>
                    <a:pt x="43641" y="2175367"/>
                    <a:pt x="34913" y="2180356"/>
                    <a:pt x="26184" y="2179109"/>
                  </a:cubicBezTo>
                  <a:cubicBezTo>
                    <a:pt x="18703" y="2177861"/>
                    <a:pt x="9975" y="2174120"/>
                    <a:pt x="9975" y="2164141"/>
                  </a:cubicBezTo>
                  <a:cubicBezTo>
                    <a:pt x="9975" y="2159152"/>
                    <a:pt x="12469" y="2150421"/>
                    <a:pt x="16209" y="2147927"/>
                  </a:cubicBezTo>
                  <a:cubicBezTo>
                    <a:pt x="24937" y="2141691"/>
                    <a:pt x="27431" y="2154163"/>
                    <a:pt x="33666" y="2156658"/>
                  </a:cubicBezTo>
                  <a:cubicBezTo>
                    <a:pt x="37406" y="2160400"/>
                    <a:pt x="42394" y="2154163"/>
                    <a:pt x="46135" y="2152916"/>
                  </a:cubicBezTo>
                  <a:cubicBezTo>
                    <a:pt x="48628" y="2145432"/>
                    <a:pt x="51122" y="2140443"/>
                    <a:pt x="62344" y="2139196"/>
                  </a:cubicBezTo>
                  <a:cubicBezTo>
                    <a:pt x="73566" y="2139196"/>
                    <a:pt x="73566" y="2132960"/>
                    <a:pt x="67332" y="2122982"/>
                  </a:cubicBezTo>
                  <a:cubicBezTo>
                    <a:pt x="43641" y="2091800"/>
                    <a:pt x="49875" y="2024448"/>
                    <a:pt x="79801" y="1997008"/>
                  </a:cubicBezTo>
                  <a:cubicBezTo>
                    <a:pt x="88529" y="1988277"/>
                    <a:pt x="92269" y="1973310"/>
                    <a:pt x="99751" y="1969568"/>
                  </a:cubicBezTo>
                  <a:cubicBezTo>
                    <a:pt x="115960" y="1957096"/>
                    <a:pt x="89776" y="1932150"/>
                    <a:pt x="117207" y="1922172"/>
                  </a:cubicBezTo>
                  <a:cubicBezTo>
                    <a:pt x="125936" y="1919678"/>
                    <a:pt x="138405" y="1894732"/>
                    <a:pt x="132170" y="1874776"/>
                  </a:cubicBezTo>
                  <a:cubicBezTo>
                    <a:pt x="129676" y="1871034"/>
                    <a:pt x="133417" y="1867293"/>
                    <a:pt x="135911" y="1868540"/>
                  </a:cubicBezTo>
                  <a:cubicBezTo>
                    <a:pt x="172071" y="1888496"/>
                    <a:pt x="144639" y="1854820"/>
                    <a:pt x="150873" y="1849831"/>
                  </a:cubicBezTo>
                  <a:cubicBezTo>
                    <a:pt x="159602" y="1843595"/>
                    <a:pt x="150873" y="1826133"/>
                    <a:pt x="168330" y="1823638"/>
                  </a:cubicBezTo>
                  <a:cubicBezTo>
                    <a:pt x="172071" y="1822391"/>
                    <a:pt x="190774" y="1809918"/>
                    <a:pt x="175811" y="1796199"/>
                  </a:cubicBezTo>
                  <a:cubicBezTo>
                    <a:pt x="172071" y="1792457"/>
                    <a:pt x="173318" y="1787468"/>
                    <a:pt x="178305" y="1788715"/>
                  </a:cubicBezTo>
                  <a:cubicBezTo>
                    <a:pt x="214465" y="1792457"/>
                    <a:pt x="200749" y="1760028"/>
                    <a:pt x="203243" y="1747555"/>
                  </a:cubicBezTo>
                  <a:cubicBezTo>
                    <a:pt x="208231" y="1727599"/>
                    <a:pt x="214465" y="1711385"/>
                    <a:pt x="228181" y="1696417"/>
                  </a:cubicBezTo>
                  <a:cubicBezTo>
                    <a:pt x="251872" y="1668978"/>
                    <a:pt x="250625" y="1655258"/>
                    <a:pt x="220699" y="1629065"/>
                  </a:cubicBezTo>
                  <a:cubicBezTo>
                    <a:pt x="219453" y="1620334"/>
                    <a:pt x="221946" y="1615345"/>
                    <a:pt x="231922" y="1611604"/>
                  </a:cubicBezTo>
                  <a:cubicBezTo>
                    <a:pt x="248131" y="1604120"/>
                    <a:pt x="268081" y="1601625"/>
                    <a:pt x="260600" y="1572938"/>
                  </a:cubicBezTo>
                  <a:cubicBezTo>
                    <a:pt x="259353" y="1565455"/>
                    <a:pt x="288032" y="1547993"/>
                    <a:pt x="305488" y="1539262"/>
                  </a:cubicBezTo>
                  <a:cubicBezTo>
                    <a:pt x="315463" y="1534273"/>
                    <a:pt x="315463" y="1531779"/>
                    <a:pt x="311723" y="1521801"/>
                  </a:cubicBezTo>
                  <a:cubicBezTo>
                    <a:pt x="306735" y="1509328"/>
                    <a:pt x="305488" y="1498102"/>
                    <a:pt x="324192" y="1509328"/>
                  </a:cubicBezTo>
                  <a:cubicBezTo>
                    <a:pt x="329179" y="1498102"/>
                    <a:pt x="326685" y="1483135"/>
                    <a:pt x="337907" y="1474404"/>
                  </a:cubicBezTo>
                  <a:cubicBezTo>
                    <a:pt x="357858" y="1459437"/>
                    <a:pt x="334167" y="1456943"/>
                    <a:pt x="329179" y="1450706"/>
                  </a:cubicBezTo>
                  <a:cubicBezTo>
                    <a:pt x="314216" y="1430750"/>
                    <a:pt x="312970" y="1422019"/>
                    <a:pt x="335414" y="1405805"/>
                  </a:cubicBezTo>
                  <a:cubicBezTo>
                    <a:pt x="350376" y="1394580"/>
                    <a:pt x="327932" y="1385849"/>
                    <a:pt x="339154" y="1377118"/>
                  </a:cubicBezTo>
                  <a:cubicBezTo>
                    <a:pt x="356611" y="1384601"/>
                    <a:pt x="354117" y="1404558"/>
                    <a:pt x="364092" y="1415783"/>
                  </a:cubicBezTo>
                  <a:cubicBezTo>
                    <a:pt x="369080" y="1421396"/>
                    <a:pt x="372197" y="1422331"/>
                    <a:pt x="374223" y="1420460"/>
                  </a:cubicBezTo>
                  <a:lnTo>
                    <a:pt x="377592" y="1409031"/>
                  </a:lnTo>
                  <a:lnTo>
                    <a:pt x="379056" y="1408299"/>
                  </a:lnTo>
                  <a:lnTo>
                    <a:pt x="385289" y="1408299"/>
                  </a:lnTo>
                  <a:cubicBezTo>
                    <a:pt x="387783" y="1408299"/>
                    <a:pt x="385289" y="1408299"/>
                    <a:pt x="381549" y="1407052"/>
                  </a:cubicBezTo>
                  <a:lnTo>
                    <a:pt x="379056" y="1408299"/>
                  </a:lnTo>
                  <a:lnTo>
                    <a:pt x="377808" y="1408299"/>
                  </a:lnTo>
                  <a:cubicBezTo>
                    <a:pt x="369080" y="1405805"/>
                    <a:pt x="370327" y="1402063"/>
                    <a:pt x="372820" y="1394580"/>
                  </a:cubicBezTo>
                  <a:cubicBezTo>
                    <a:pt x="381549" y="1374623"/>
                    <a:pt x="389030" y="1352173"/>
                    <a:pt x="397758" y="1337205"/>
                  </a:cubicBezTo>
                  <a:cubicBezTo>
                    <a:pt x="407733" y="1319744"/>
                    <a:pt x="405240" y="1283573"/>
                    <a:pt x="441400" y="1283573"/>
                  </a:cubicBezTo>
                  <a:cubicBezTo>
                    <a:pt x="450128" y="1283573"/>
                    <a:pt x="442646" y="1276090"/>
                    <a:pt x="443893" y="1272348"/>
                  </a:cubicBezTo>
                  <a:cubicBezTo>
                    <a:pt x="447634" y="1248650"/>
                    <a:pt x="463844" y="1226199"/>
                    <a:pt x="453869" y="1200006"/>
                  </a:cubicBezTo>
                  <a:cubicBezTo>
                    <a:pt x="473819" y="1196265"/>
                    <a:pt x="481300" y="1176308"/>
                    <a:pt x="497510" y="1170072"/>
                  </a:cubicBezTo>
                  <a:cubicBezTo>
                    <a:pt x="507485" y="1147621"/>
                    <a:pt x="539904" y="1130160"/>
                    <a:pt x="516213" y="1100225"/>
                  </a:cubicBezTo>
                  <a:cubicBezTo>
                    <a:pt x="514966" y="1097731"/>
                    <a:pt x="514966" y="1093989"/>
                    <a:pt x="517460" y="1093989"/>
                  </a:cubicBezTo>
                  <a:cubicBezTo>
                    <a:pt x="553620" y="1093989"/>
                    <a:pt x="544892" y="1045346"/>
                    <a:pt x="576064" y="1040357"/>
                  </a:cubicBezTo>
                  <a:cubicBezTo>
                    <a:pt x="582299" y="1039109"/>
                    <a:pt x="589780" y="1030379"/>
                    <a:pt x="573570" y="1029131"/>
                  </a:cubicBezTo>
                  <a:cubicBezTo>
                    <a:pt x="568583" y="1027884"/>
                    <a:pt x="568583" y="1021648"/>
                    <a:pt x="572323" y="1020400"/>
                  </a:cubicBezTo>
                  <a:cubicBezTo>
                    <a:pt x="596014" y="1001691"/>
                    <a:pt x="603496" y="969263"/>
                    <a:pt x="630927" y="954295"/>
                  </a:cubicBezTo>
                  <a:cubicBezTo>
                    <a:pt x="637162" y="939328"/>
                    <a:pt x="663347" y="941823"/>
                    <a:pt x="658359" y="918125"/>
                  </a:cubicBezTo>
                  <a:cubicBezTo>
                    <a:pt x="697013" y="875718"/>
                    <a:pt x="734420" y="832064"/>
                    <a:pt x="766839" y="784668"/>
                  </a:cubicBezTo>
                  <a:cubicBezTo>
                    <a:pt x="778061" y="769700"/>
                    <a:pt x="804246" y="767206"/>
                    <a:pt x="795517" y="741013"/>
                  </a:cubicBezTo>
                  <a:cubicBezTo>
                    <a:pt x="805492" y="739766"/>
                    <a:pt x="805492" y="767206"/>
                    <a:pt x="825443" y="743508"/>
                  </a:cubicBezTo>
                  <a:cubicBezTo>
                    <a:pt x="849134" y="718563"/>
                    <a:pt x="811727" y="726046"/>
                    <a:pt x="816714" y="714821"/>
                  </a:cubicBezTo>
                  <a:cubicBezTo>
                    <a:pt x="826690" y="708584"/>
                    <a:pt x="835418" y="701101"/>
                    <a:pt x="841652" y="691123"/>
                  </a:cubicBezTo>
                  <a:cubicBezTo>
                    <a:pt x="870331" y="712326"/>
                    <a:pt x="874072" y="678650"/>
                    <a:pt x="882800" y="667425"/>
                  </a:cubicBezTo>
                  <a:cubicBezTo>
                    <a:pt x="897763" y="649963"/>
                    <a:pt x="921454" y="647468"/>
                    <a:pt x="935169" y="632501"/>
                  </a:cubicBezTo>
                  <a:cubicBezTo>
                    <a:pt x="937663" y="627512"/>
                    <a:pt x="943898" y="627512"/>
                    <a:pt x="942651" y="620029"/>
                  </a:cubicBezTo>
                  <a:cubicBezTo>
                    <a:pt x="941404" y="590094"/>
                    <a:pt x="941404" y="590094"/>
                    <a:pt x="965095" y="560160"/>
                  </a:cubicBezTo>
                  <a:cubicBezTo>
                    <a:pt x="983798" y="583858"/>
                    <a:pt x="993773" y="555171"/>
                    <a:pt x="1008736" y="551429"/>
                  </a:cubicBezTo>
                  <a:cubicBezTo>
                    <a:pt x="1009983" y="547687"/>
                    <a:pt x="1012477" y="545193"/>
                    <a:pt x="1013724" y="542698"/>
                  </a:cubicBezTo>
                  <a:cubicBezTo>
                    <a:pt x="1016217" y="533967"/>
                    <a:pt x="1014970" y="523989"/>
                    <a:pt x="1017464" y="515259"/>
                  </a:cubicBezTo>
                  <a:cubicBezTo>
                    <a:pt x="1018711" y="510269"/>
                    <a:pt x="1024946" y="502786"/>
                    <a:pt x="1026193" y="505280"/>
                  </a:cubicBezTo>
                  <a:cubicBezTo>
                    <a:pt x="1041155" y="537709"/>
                    <a:pt x="1049884" y="496550"/>
                    <a:pt x="1063599" y="500291"/>
                  </a:cubicBezTo>
                  <a:cubicBezTo>
                    <a:pt x="1069210" y="502786"/>
                    <a:pt x="1074509" y="504345"/>
                    <a:pt x="1078094" y="506995"/>
                  </a:cubicBezTo>
                  <a:lnTo>
                    <a:pt x="1080705" y="515215"/>
                  </a:lnTo>
                  <a:lnTo>
                    <a:pt x="1082303" y="547687"/>
                  </a:lnTo>
                  <a:cubicBezTo>
                    <a:pt x="1081056" y="537709"/>
                    <a:pt x="1081056" y="528978"/>
                    <a:pt x="1082303" y="520248"/>
                  </a:cubicBezTo>
                  <a:lnTo>
                    <a:pt x="1080705" y="515215"/>
                  </a:lnTo>
                  <a:lnTo>
                    <a:pt x="1080355" y="508106"/>
                  </a:lnTo>
                  <a:cubicBezTo>
                    <a:pt x="1085732" y="470747"/>
                    <a:pt x="1110046" y="439175"/>
                    <a:pt x="1125944" y="405499"/>
                  </a:cubicBezTo>
                  <a:cubicBezTo>
                    <a:pt x="1135919" y="386790"/>
                    <a:pt x="1162104" y="390532"/>
                    <a:pt x="1175820" y="374318"/>
                  </a:cubicBezTo>
                  <a:cubicBezTo>
                    <a:pt x="1180807" y="368081"/>
                    <a:pt x="1192029" y="378059"/>
                    <a:pt x="1190782" y="389285"/>
                  </a:cubicBezTo>
                  <a:lnTo>
                    <a:pt x="1190627" y="389807"/>
                  </a:lnTo>
                  <a:lnTo>
                    <a:pt x="1189224" y="392403"/>
                  </a:lnTo>
                  <a:lnTo>
                    <a:pt x="1188901" y="395628"/>
                  </a:lnTo>
                  <a:lnTo>
                    <a:pt x="1185327" y="407682"/>
                  </a:lnTo>
                  <a:cubicBezTo>
                    <a:pt x="1183301" y="413918"/>
                    <a:pt x="1182054" y="420467"/>
                    <a:pt x="1184548" y="427950"/>
                  </a:cubicBezTo>
                  <a:cubicBezTo>
                    <a:pt x="1184548" y="431692"/>
                    <a:pt x="1193276" y="427950"/>
                    <a:pt x="1188289" y="427950"/>
                  </a:cubicBezTo>
                  <a:cubicBezTo>
                    <a:pt x="1187042" y="429197"/>
                    <a:pt x="1185795" y="427950"/>
                    <a:pt x="1185795" y="426703"/>
                  </a:cubicBezTo>
                  <a:lnTo>
                    <a:pt x="1188901" y="395628"/>
                  </a:lnTo>
                  <a:lnTo>
                    <a:pt x="1190627" y="389807"/>
                  </a:lnTo>
                  <a:lnTo>
                    <a:pt x="1205745" y="361845"/>
                  </a:lnTo>
                  <a:cubicBezTo>
                    <a:pt x="1208239" y="359351"/>
                    <a:pt x="1209486" y="356856"/>
                    <a:pt x="1211980" y="353114"/>
                  </a:cubicBezTo>
                  <a:cubicBezTo>
                    <a:pt x="1211980" y="324427"/>
                    <a:pt x="1233177" y="321933"/>
                    <a:pt x="1254374" y="318191"/>
                  </a:cubicBezTo>
                  <a:cubicBezTo>
                    <a:pt x="1256868" y="315696"/>
                    <a:pt x="1259362" y="313202"/>
                    <a:pt x="1260608" y="310707"/>
                  </a:cubicBezTo>
                  <a:cubicBezTo>
                    <a:pt x="1264349" y="304471"/>
                    <a:pt x="1265596" y="298235"/>
                    <a:pt x="1266843" y="291998"/>
                  </a:cubicBezTo>
                  <a:cubicBezTo>
                    <a:pt x="1269337" y="283267"/>
                    <a:pt x="1273078" y="272042"/>
                    <a:pt x="1283053" y="272042"/>
                  </a:cubicBezTo>
                  <a:cubicBezTo>
                    <a:pt x="1298015" y="272042"/>
                    <a:pt x="1294275" y="287009"/>
                    <a:pt x="1296768" y="295740"/>
                  </a:cubicBezTo>
                  <a:cubicBezTo>
                    <a:pt x="1325447" y="278278"/>
                    <a:pt x="1346644" y="242108"/>
                    <a:pt x="1389038" y="254580"/>
                  </a:cubicBezTo>
                  <a:cubicBezTo>
                    <a:pt x="1394026" y="257075"/>
                    <a:pt x="1406495" y="234624"/>
                    <a:pt x="1404001" y="225893"/>
                  </a:cubicBezTo>
                  <a:cubicBezTo>
                    <a:pt x="1401508" y="208432"/>
                    <a:pt x="1408989" y="194712"/>
                    <a:pt x="1415223" y="180992"/>
                  </a:cubicBezTo>
                  <a:cubicBezTo>
                    <a:pt x="1418964" y="172261"/>
                    <a:pt x="1427692" y="164777"/>
                    <a:pt x="1433927" y="169766"/>
                  </a:cubicBezTo>
                  <a:cubicBezTo>
                    <a:pt x="1457618" y="193464"/>
                    <a:pt x="1461358" y="159788"/>
                    <a:pt x="1475074" y="154799"/>
                  </a:cubicBezTo>
                  <a:cubicBezTo>
                    <a:pt x="1478815" y="154799"/>
                    <a:pt x="1482556" y="156047"/>
                    <a:pt x="1486296" y="157294"/>
                  </a:cubicBezTo>
                  <a:cubicBezTo>
                    <a:pt x="1495024" y="162283"/>
                    <a:pt x="1493778" y="172261"/>
                    <a:pt x="1500012" y="188475"/>
                  </a:cubicBezTo>
                  <a:cubicBezTo>
                    <a:pt x="1490037" y="158541"/>
                    <a:pt x="1492531" y="142327"/>
                    <a:pt x="1519962" y="141079"/>
                  </a:cubicBezTo>
                  <a:cubicBezTo>
                    <a:pt x="1532431" y="139832"/>
                    <a:pt x="1537419" y="131101"/>
                    <a:pt x="1541160" y="119876"/>
                  </a:cubicBezTo>
                  <a:cubicBezTo>
                    <a:pt x="1551135" y="101167"/>
                    <a:pt x="1568591" y="108650"/>
                    <a:pt x="1583554" y="108650"/>
                  </a:cubicBezTo>
                  <a:cubicBezTo>
                    <a:pt x="1599764" y="107403"/>
                    <a:pt x="1597270" y="121123"/>
                    <a:pt x="1597270" y="132348"/>
                  </a:cubicBezTo>
                  <a:cubicBezTo>
                    <a:pt x="1610986" y="114887"/>
                    <a:pt x="1617220" y="74974"/>
                    <a:pt x="1645898" y="119876"/>
                  </a:cubicBezTo>
                  <a:cubicBezTo>
                    <a:pt x="1662108" y="97425"/>
                    <a:pt x="1698268" y="109898"/>
                    <a:pt x="1710737" y="81211"/>
                  </a:cubicBezTo>
                  <a:cubicBezTo>
                    <a:pt x="1738169" y="69985"/>
                    <a:pt x="1738169" y="96178"/>
                    <a:pt x="1749391" y="107403"/>
                  </a:cubicBezTo>
                  <a:cubicBezTo>
                    <a:pt x="1755625" y="89942"/>
                    <a:pt x="1770588" y="87447"/>
                    <a:pt x="1788044" y="88694"/>
                  </a:cubicBezTo>
                  <a:cubicBezTo>
                    <a:pt x="1790538" y="87447"/>
                    <a:pt x="1794279" y="86200"/>
                    <a:pt x="1796773" y="86200"/>
                  </a:cubicBezTo>
                  <a:cubicBezTo>
                    <a:pt x="1832932" y="66244"/>
                    <a:pt x="1864105" y="72480"/>
                    <a:pt x="1899018" y="91189"/>
                  </a:cubicBezTo>
                  <a:cubicBezTo>
                    <a:pt x="1920215" y="103661"/>
                    <a:pt x="1953881" y="77469"/>
                    <a:pt x="1977572" y="102414"/>
                  </a:cubicBezTo>
                  <a:cubicBezTo>
                    <a:pt x="1983807" y="86200"/>
                    <a:pt x="1991288" y="73727"/>
                    <a:pt x="2009991" y="83705"/>
                  </a:cubicBezTo>
                  <a:cubicBezTo>
                    <a:pt x="2028695" y="94931"/>
                    <a:pt x="2031189" y="113640"/>
                    <a:pt x="2026201" y="132348"/>
                  </a:cubicBezTo>
                  <a:cubicBezTo>
                    <a:pt x="2026201" y="133596"/>
                    <a:pt x="2028695" y="133596"/>
                    <a:pt x="2029942" y="134843"/>
                  </a:cubicBezTo>
                  <a:cubicBezTo>
                    <a:pt x="2052386" y="133596"/>
                    <a:pt x="2046151" y="114887"/>
                    <a:pt x="2048645" y="102414"/>
                  </a:cubicBezTo>
                  <a:cubicBezTo>
                    <a:pt x="2051139" y="88694"/>
                    <a:pt x="2064855" y="77469"/>
                    <a:pt x="2074830" y="77469"/>
                  </a:cubicBezTo>
                  <a:cubicBezTo>
                    <a:pt x="2082311" y="77469"/>
                    <a:pt x="2086051" y="81211"/>
                    <a:pt x="2087298" y="86512"/>
                  </a:cubicBezTo>
                  <a:lnTo>
                    <a:pt x="2084906" y="104166"/>
                  </a:lnTo>
                  <a:lnTo>
                    <a:pt x="2083558" y="104909"/>
                  </a:lnTo>
                  <a:lnTo>
                    <a:pt x="2081544" y="111529"/>
                  </a:lnTo>
                  <a:lnTo>
                    <a:pt x="2079506" y="115666"/>
                  </a:lnTo>
                  <a:cubicBezTo>
                    <a:pt x="2079194" y="119564"/>
                    <a:pt x="2079817" y="123618"/>
                    <a:pt x="2079817" y="127359"/>
                  </a:cubicBezTo>
                  <a:cubicBezTo>
                    <a:pt x="2081064" y="123618"/>
                    <a:pt x="2080441" y="119564"/>
                    <a:pt x="2080285" y="115666"/>
                  </a:cubicBezTo>
                  <a:lnTo>
                    <a:pt x="2081544" y="111529"/>
                  </a:lnTo>
                  <a:lnTo>
                    <a:pt x="2084805" y="104909"/>
                  </a:lnTo>
                  <a:lnTo>
                    <a:pt x="2084906" y="104166"/>
                  </a:lnTo>
                  <a:lnTo>
                    <a:pt x="2095716" y="98205"/>
                  </a:lnTo>
                  <a:cubicBezTo>
                    <a:pt x="2100080" y="97425"/>
                    <a:pt x="2104755" y="98049"/>
                    <a:pt x="2109743" y="99920"/>
                  </a:cubicBezTo>
                  <a:lnTo>
                    <a:pt x="2113789" y="104777"/>
                  </a:lnTo>
                  <a:lnTo>
                    <a:pt x="2113496" y="113298"/>
                  </a:lnTo>
                  <a:lnTo>
                    <a:pt x="2110990" y="119252"/>
                  </a:lnTo>
                  <a:cubicBezTo>
                    <a:pt x="2109431" y="123306"/>
                    <a:pt x="2109120" y="127360"/>
                    <a:pt x="2113484" y="131101"/>
                  </a:cubicBezTo>
                  <a:lnTo>
                    <a:pt x="2115977" y="128607"/>
                  </a:lnTo>
                  <a:cubicBezTo>
                    <a:pt x="2115977" y="128607"/>
                    <a:pt x="2114730" y="126112"/>
                    <a:pt x="2113484" y="126112"/>
                  </a:cubicBezTo>
                  <a:cubicBezTo>
                    <a:pt x="2112237" y="121123"/>
                    <a:pt x="2112237" y="117381"/>
                    <a:pt x="2113484" y="113640"/>
                  </a:cubicBezTo>
                  <a:lnTo>
                    <a:pt x="2113496" y="113298"/>
                  </a:lnTo>
                  <a:lnTo>
                    <a:pt x="2115977" y="107403"/>
                  </a:lnTo>
                  <a:lnTo>
                    <a:pt x="2113789" y="104777"/>
                  </a:lnTo>
                  <a:lnTo>
                    <a:pt x="2113795" y="104597"/>
                  </a:lnTo>
                  <a:cubicBezTo>
                    <a:pt x="2112237" y="102102"/>
                    <a:pt x="2109743" y="99920"/>
                    <a:pt x="2108496" y="97425"/>
                  </a:cubicBezTo>
                  <a:cubicBezTo>
                    <a:pt x="2114730" y="69985"/>
                    <a:pt x="2117224" y="69985"/>
                    <a:pt x="2147150" y="98672"/>
                  </a:cubicBezTo>
                  <a:cubicBezTo>
                    <a:pt x="2145903" y="106156"/>
                    <a:pt x="2149644" y="106156"/>
                    <a:pt x="2154631" y="102414"/>
                  </a:cubicBezTo>
                  <a:cubicBezTo>
                    <a:pt x="2163359" y="103661"/>
                    <a:pt x="2167100" y="111145"/>
                    <a:pt x="2170841" y="122370"/>
                  </a:cubicBezTo>
                  <a:cubicBezTo>
                    <a:pt x="2168347" y="99920"/>
                    <a:pt x="2159618" y="83705"/>
                    <a:pt x="2158372" y="64996"/>
                  </a:cubicBezTo>
                  <a:cubicBezTo>
                    <a:pt x="2158372" y="50029"/>
                    <a:pt x="2165853" y="35062"/>
                    <a:pt x="2182063" y="51276"/>
                  </a:cubicBezTo>
                  <a:cubicBezTo>
                    <a:pt x="2202013" y="69985"/>
                    <a:pt x="2223210" y="62502"/>
                    <a:pt x="2243160" y="61254"/>
                  </a:cubicBezTo>
                  <a:cubicBezTo>
                    <a:pt x="2266852" y="60007"/>
                    <a:pt x="2288048" y="40051"/>
                    <a:pt x="2295530" y="16353"/>
                  </a:cubicBezTo>
                  <a:cubicBezTo>
                    <a:pt x="2296777" y="10117"/>
                    <a:pt x="2296777" y="1386"/>
                    <a:pt x="2304258" y="139"/>
                  </a:cubicBezTo>
                  <a:close/>
                </a:path>
              </a:pathLst>
            </a:custGeom>
            <a:solidFill>
              <a:srgbClr val="F0646C">
                <a:alpha val="60000"/>
              </a:srgbClr>
            </a:solidFill>
            <a:ln>
              <a:noFill/>
            </a:ln>
          </p:spPr>
          <p:txBody>
            <a:bodyPr anchorCtr="0" anchor="ctr" bIns="22850" lIns="45725" spcFirstLastPara="1" rIns="45725" wrap="square" tIns="2285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747993"/>
                </a:solidFill>
                <a:latin typeface="Jost Light"/>
                <a:ea typeface="Jost Light"/>
                <a:cs typeface="Jost Light"/>
                <a:sym typeface="Jost Light"/>
              </a:endParaRPr>
            </a:p>
          </p:txBody>
        </p:sp>
        <p:sp>
          <p:nvSpPr>
            <p:cNvPr id="715" name="Google Shape;715;g311d5cb9a0a_0_438"/>
            <p:cNvSpPr/>
            <p:nvPr/>
          </p:nvSpPr>
          <p:spPr>
            <a:xfrm>
              <a:off x="7991528" y="4023832"/>
              <a:ext cx="4510303" cy="4724951"/>
            </a:xfrm>
            <a:custGeom>
              <a:rect b="b" l="l" r="r" t="t"/>
              <a:pathLst>
                <a:path extrusionOk="0" h="4724951" w="4510303">
                  <a:moveTo>
                    <a:pt x="1729610" y="4720374"/>
                  </a:moveTo>
                  <a:cubicBezTo>
                    <a:pt x="1728236" y="4722205"/>
                    <a:pt x="1726861" y="4723121"/>
                    <a:pt x="1725487" y="4724951"/>
                  </a:cubicBezTo>
                  <a:lnTo>
                    <a:pt x="1725487" y="4724036"/>
                  </a:lnTo>
                  <a:cubicBezTo>
                    <a:pt x="1726861" y="4723121"/>
                    <a:pt x="1728236" y="4722205"/>
                    <a:pt x="1729610" y="4720374"/>
                  </a:cubicBezTo>
                  <a:close/>
                  <a:moveTo>
                    <a:pt x="1668402" y="4711518"/>
                  </a:moveTo>
                  <a:lnTo>
                    <a:pt x="1666418" y="4713502"/>
                  </a:lnTo>
                  <a:lnTo>
                    <a:pt x="1665044" y="4712128"/>
                  </a:lnTo>
                  <a:close/>
                  <a:moveTo>
                    <a:pt x="1676033" y="4703885"/>
                  </a:moveTo>
                  <a:cubicBezTo>
                    <a:pt x="1677407" y="4705259"/>
                    <a:pt x="1678781" y="4706633"/>
                    <a:pt x="1680154" y="4709381"/>
                  </a:cubicBezTo>
                  <a:lnTo>
                    <a:pt x="1668402" y="4711518"/>
                  </a:lnTo>
                  <a:close/>
                  <a:moveTo>
                    <a:pt x="2022229" y="4522547"/>
                  </a:moveTo>
                  <a:cubicBezTo>
                    <a:pt x="2025893" y="4522547"/>
                    <a:pt x="2028335" y="4522547"/>
                    <a:pt x="2030778" y="4522547"/>
                  </a:cubicBezTo>
                  <a:lnTo>
                    <a:pt x="2031999" y="4522547"/>
                  </a:lnTo>
                  <a:cubicBezTo>
                    <a:pt x="2028335" y="4522547"/>
                    <a:pt x="2024671" y="4522547"/>
                    <a:pt x="2022229" y="4525293"/>
                  </a:cubicBezTo>
                  <a:close/>
                  <a:moveTo>
                    <a:pt x="1002873" y="4418136"/>
                  </a:moveTo>
                  <a:cubicBezTo>
                    <a:pt x="1003790" y="4420884"/>
                    <a:pt x="1004706" y="4423631"/>
                    <a:pt x="1004706" y="4426379"/>
                  </a:cubicBezTo>
                  <a:lnTo>
                    <a:pt x="1002873" y="4427753"/>
                  </a:lnTo>
                  <a:lnTo>
                    <a:pt x="1000125" y="4419510"/>
                  </a:lnTo>
                  <a:cubicBezTo>
                    <a:pt x="1001957" y="4419510"/>
                    <a:pt x="1001957" y="4418136"/>
                    <a:pt x="1002873" y="4418136"/>
                  </a:cubicBezTo>
                  <a:close/>
                  <a:moveTo>
                    <a:pt x="696517" y="4286250"/>
                  </a:moveTo>
                  <a:lnTo>
                    <a:pt x="696517" y="4289915"/>
                  </a:lnTo>
                  <a:lnTo>
                    <a:pt x="692394" y="4288083"/>
                  </a:lnTo>
                  <a:close/>
                  <a:moveTo>
                    <a:pt x="440908" y="4280757"/>
                  </a:moveTo>
                  <a:cubicBezTo>
                    <a:pt x="447373" y="4281856"/>
                    <a:pt x="453837" y="4281856"/>
                    <a:pt x="460302" y="4282955"/>
                  </a:cubicBezTo>
                  <a:lnTo>
                    <a:pt x="459009" y="4290649"/>
                  </a:lnTo>
                  <a:cubicBezTo>
                    <a:pt x="452544" y="4289550"/>
                    <a:pt x="446080" y="4287352"/>
                    <a:pt x="439615" y="4286253"/>
                  </a:cubicBezTo>
                  <a:cubicBezTo>
                    <a:pt x="440908" y="4284055"/>
                    <a:pt x="440908" y="4281856"/>
                    <a:pt x="440908" y="4280757"/>
                  </a:cubicBezTo>
                  <a:close/>
                  <a:moveTo>
                    <a:pt x="784713" y="4253280"/>
                  </a:moveTo>
                  <a:cubicBezTo>
                    <a:pt x="784713" y="4256944"/>
                    <a:pt x="784713" y="4259386"/>
                    <a:pt x="784713" y="4263050"/>
                  </a:cubicBezTo>
                  <a:cubicBezTo>
                    <a:pt x="782514" y="4263050"/>
                    <a:pt x="782514" y="4263050"/>
                    <a:pt x="780315" y="4263050"/>
                  </a:cubicBezTo>
                  <a:cubicBezTo>
                    <a:pt x="782514" y="4259386"/>
                    <a:pt x="783613" y="4255723"/>
                    <a:pt x="784713" y="4253280"/>
                  </a:cubicBezTo>
                  <a:close/>
                  <a:moveTo>
                    <a:pt x="571501" y="4253278"/>
                  </a:moveTo>
                  <a:cubicBezTo>
                    <a:pt x="591937" y="4253278"/>
                    <a:pt x="591937" y="4268225"/>
                    <a:pt x="596746" y="4281927"/>
                  </a:cubicBezTo>
                  <a:cubicBezTo>
                    <a:pt x="599150" y="4293137"/>
                    <a:pt x="602756" y="4304348"/>
                    <a:pt x="608767" y="4321786"/>
                  </a:cubicBezTo>
                  <a:cubicBezTo>
                    <a:pt x="607565" y="4325523"/>
                    <a:pt x="602756" y="4335488"/>
                    <a:pt x="597948" y="4345453"/>
                  </a:cubicBezTo>
                  <a:cubicBezTo>
                    <a:pt x="590735" y="4331751"/>
                    <a:pt x="583522" y="4318049"/>
                    <a:pt x="578714" y="4310576"/>
                  </a:cubicBezTo>
                  <a:cubicBezTo>
                    <a:pt x="576309" y="4288155"/>
                    <a:pt x="573905" y="4271962"/>
                    <a:pt x="571501" y="4253278"/>
                  </a:cubicBezTo>
                  <a:close/>
                  <a:moveTo>
                    <a:pt x="2171515" y="4243203"/>
                  </a:moveTo>
                  <a:lnTo>
                    <a:pt x="2167852" y="4245036"/>
                  </a:lnTo>
                  <a:lnTo>
                    <a:pt x="2167241" y="4244425"/>
                  </a:lnTo>
                  <a:close/>
                  <a:moveTo>
                    <a:pt x="2173347" y="4242287"/>
                  </a:moveTo>
                  <a:lnTo>
                    <a:pt x="2174721" y="4242287"/>
                  </a:lnTo>
                  <a:lnTo>
                    <a:pt x="2171515" y="4243203"/>
                  </a:lnTo>
                  <a:close/>
                  <a:moveTo>
                    <a:pt x="2165104" y="4242287"/>
                  </a:moveTo>
                  <a:lnTo>
                    <a:pt x="2167241" y="4244425"/>
                  </a:lnTo>
                  <a:lnTo>
                    <a:pt x="2165104" y="4245036"/>
                  </a:lnTo>
                  <a:close/>
                  <a:moveTo>
                    <a:pt x="574246" y="4231298"/>
                  </a:moveTo>
                  <a:lnTo>
                    <a:pt x="575621" y="4233131"/>
                  </a:lnTo>
                  <a:lnTo>
                    <a:pt x="571498" y="4234963"/>
                  </a:lnTo>
                  <a:close/>
                  <a:moveTo>
                    <a:pt x="444326" y="4231298"/>
                  </a:moveTo>
                  <a:cubicBezTo>
                    <a:pt x="446681" y="4233496"/>
                    <a:pt x="450214" y="4235695"/>
                    <a:pt x="454925" y="4237893"/>
                  </a:cubicBezTo>
                  <a:cubicBezTo>
                    <a:pt x="453748" y="4238992"/>
                    <a:pt x="452570" y="4240091"/>
                    <a:pt x="451392" y="4241190"/>
                  </a:cubicBezTo>
                  <a:cubicBezTo>
                    <a:pt x="447859" y="4240091"/>
                    <a:pt x="444326" y="4238992"/>
                    <a:pt x="439615" y="4237893"/>
                  </a:cubicBezTo>
                  <a:cubicBezTo>
                    <a:pt x="441970" y="4235695"/>
                    <a:pt x="443148" y="4233496"/>
                    <a:pt x="444326" y="4231298"/>
                  </a:cubicBezTo>
                  <a:close/>
                  <a:moveTo>
                    <a:pt x="579091" y="4228557"/>
                  </a:moveTo>
                  <a:lnTo>
                    <a:pt x="578265" y="4230124"/>
                  </a:lnTo>
                  <a:lnTo>
                    <a:pt x="576997" y="4228946"/>
                  </a:lnTo>
                  <a:close/>
                  <a:moveTo>
                    <a:pt x="797751" y="4220307"/>
                  </a:moveTo>
                  <a:lnTo>
                    <a:pt x="797751" y="4221575"/>
                  </a:lnTo>
                  <a:cubicBezTo>
                    <a:pt x="800404" y="4221575"/>
                    <a:pt x="803056" y="4221575"/>
                    <a:pt x="807036" y="4220307"/>
                  </a:cubicBezTo>
                  <a:cubicBezTo>
                    <a:pt x="812341" y="4234257"/>
                    <a:pt x="817646" y="4249474"/>
                    <a:pt x="822952" y="4263424"/>
                  </a:cubicBezTo>
                  <a:cubicBezTo>
                    <a:pt x="803056" y="4284982"/>
                    <a:pt x="800404" y="4250742"/>
                    <a:pt x="785814" y="4255815"/>
                  </a:cubicBezTo>
                  <a:cubicBezTo>
                    <a:pt x="787140" y="4246938"/>
                    <a:pt x="789793" y="4238061"/>
                    <a:pt x="791119" y="4230452"/>
                  </a:cubicBezTo>
                  <a:lnTo>
                    <a:pt x="789793" y="4231720"/>
                  </a:lnTo>
                  <a:cubicBezTo>
                    <a:pt x="793772" y="4227916"/>
                    <a:pt x="795098" y="4224112"/>
                    <a:pt x="797751" y="4220307"/>
                  </a:cubicBezTo>
                  <a:close/>
                  <a:moveTo>
                    <a:pt x="485408" y="4214814"/>
                  </a:moveTo>
                  <a:cubicBezTo>
                    <a:pt x="486325" y="4214814"/>
                    <a:pt x="487241" y="4216188"/>
                    <a:pt x="488157" y="4217562"/>
                  </a:cubicBezTo>
                  <a:cubicBezTo>
                    <a:pt x="487241" y="4220310"/>
                    <a:pt x="486325" y="4221684"/>
                    <a:pt x="485408" y="4224431"/>
                  </a:cubicBezTo>
                  <a:cubicBezTo>
                    <a:pt x="485408" y="4224431"/>
                    <a:pt x="484492" y="4224431"/>
                    <a:pt x="483576" y="4224431"/>
                  </a:cubicBezTo>
                  <a:cubicBezTo>
                    <a:pt x="484492" y="4220310"/>
                    <a:pt x="485408" y="4217562"/>
                    <a:pt x="485408" y="4214814"/>
                  </a:cubicBezTo>
                  <a:close/>
                  <a:moveTo>
                    <a:pt x="596019" y="4198329"/>
                  </a:moveTo>
                  <a:cubicBezTo>
                    <a:pt x="602360" y="4210105"/>
                    <a:pt x="604896" y="4214815"/>
                    <a:pt x="608701" y="4223058"/>
                  </a:cubicBezTo>
                  <a:lnTo>
                    <a:pt x="579091" y="4228557"/>
                  </a:lnTo>
                  <a:lnTo>
                    <a:pt x="585716" y="4215993"/>
                  </a:lnTo>
                  <a:cubicBezTo>
                    <a:pt x="588410" y="4210988"/>
                    <a:pt x="591581" y="4205395"/>
                    <a:pt x="596019" y="4198329"/>
                  </a:cubicBezTo>
                  <a:close/>
                  <a:moveTo>
                    <a:pt x="2194936" y="4154366"/>
                  </a:moveTo>
                  <a:lnTo>
                    <a:pt x="2196506" y="4154366"/>
                  </a:lnTo>
                  <a:cubicBezTo>
                    <a:pt x="2194936" y="4161235"/>
                    <a:pt x="2191795" y="4168104"/>
                    <a:pt x="2188655" y="4174972"/>
                  </a:cubicBezTo>
                  <a:lnTo>
                    <a:pt x="2187085" y="4173599"/>
                  </a:lnTo>
                  <a:cubicBezTo>
                    <a:pt x="2190225" y="4166730"/>
                    <a:pt x="2193366" y="4161235"/>
                    <a:pt x="2194936" y="4154366"/>
                  </a:cubicBezTo>
                  <a:close/>
                  <a:moveTo>
                    <a:pt x="327514" y="4131306"/>
                  </a:moveTo>
                  <a:lnTo>
                    <a:pt x="327514" y="4142198"/>
                  </a:lnTo>
                  <a:cubicBezTo>
                    <a:pt x="326415" y="4141020"/>
                    <a:pt x="325316" y="4141020"/>
                    <a:pt x="324218" y="4141020"/>
                  </a:cubicBezTo>
                  <a:close/>
                  <a:moveTo>
                    <a:pt x="330626" y="4128303"/>
                  </a:moveTo>
                  <a:lnTo>
                    <a:pt x="330626" y="4130815"/>
                  </a:lnTo>
                  <a:lnTo>
                    <a:pt x="329710" y="4129245"/>
                  </a:lnTo>
                  <a:close/>
                  <a:moveTo>
                    <a:pt x="327514" y="4126891"/>
                  </a:moveTo>
                  <a:lnTo>
                    <a:pt x="328612" y="4128069"/>
                  </a:lnTo>
                  <a:lnTo>
                    <a:pt x="327514" y="4131306"/>
                  </a:lnTo>
                  <a:close/>
                  <a:moveTo>
                    <a:pt x="330626" y="4121394"/>
                  </a:moveTo>
                  <a:cubicBezTo>
                    <a:pt x="331542" y="4122964"/>
                    <a:pt x="333374" y="4122964"/>
                    <a:pt x="334291" y="4124535"/>
                  </a:cubicBezTo>
                  <a:lnTo>
                    <a:pt x="330626" y="4128303"/>
                  </a:lnTo>
                  <a:close/>
                  <a:moveTo>
                    <a:pt x="413973" y="4044462"/>
                  </a:moveTo>
                  <a:lnTo>
                    <a:pt x="415804" y="4044462"/>
                  </a:lnTo>
                  <a:lnTo>
                    <a:pt x="413973" y="4048545"/>
                  </a:lnTo>
                  <a:lnTo>
                    <a:pt x="413515" y="4049565"/>
                  </a:lnTo>
                  <a:cubicBezTo>
                    <a:pt x="413058" y="4050350"/>
                    <a:pt x="413058" y="4049958"/>
                    <a:pt x="413973" y="4047603"/>
                  </a:cubicBezTo>
                  <a:close/>
                  <a:moveTo>
                    <a:pt x="2631857" y="3984018"/>
                  </a:moveTo>
                  <a:cubicBezTo>
                    <a:pt x="2640707" y="3997363"/>
                    <a:pt x="2648294" y="4009495"/>
                    <a:pt x="2658409" y="4022840"/>
                  </a:cubicBezTo>
                  <a:cubicBezTo>
                    <a:pt x="2654615" y="4039825"/>
                    <a:pt x="2650822" y="4056810"/>
                    <a:pt x="2647029" y="4075008"/>
                  </a:cubicBezTo>
                  <a:cubicBezTo>
                    <a:pt x="2612891" y="4076221"/>
                    <a:pt x="2580017" y="4076221"/>
                    <a:pt x="2549672" y="4076221"/>
                  </a:cubicBezTo>
                  <a:cubicBezTo>
                    <a:pt x="2535764" y="4049531"/>
                    <a:pt x="2516798" y="4026480"/>
                    <a:pt x="2540821" y="3993724"/>
                  </a:cubicBezTo>
                  <a:cubicBezTo>
                    <a:pt x="2567373" y="3991297"/>
                    <a:pt x="2598983" y="3987658"/>
                    <a:pt x="2631857" y="3984018"/>
                  </a:cubicBezTo>
                  <a:close/>
                  <a:moveTo>
                    <a:pt x="269417" y="3952652"/>
                  </a:moveTo>
                  <a:lnTo>
                    <a:pt x="279258" y="3980486"/>
                  </a:lnTo>
                  <a:cubicBezTo>
                    <a:pt x="277259" y="3981663"/>
                    <a:pt x="274262" y="3981663"/>
                    <a:pt x="272263" y="3982841"/>
                  </a:cubicBezTo>
                  <a:close/>
                  <a:moveTo>
                    <a:pt x="269266" y="3951046"/>
                  </a:moveTo>
                  <a:lnTo>
                    <a:pt x="269417" y="3952652"/>
                  </a:lnTo>
                  <a:lnTo>
                    <a:pt x="269266" y="3952224"/>
                  </a:lnTo>
                  <a:close/>
                  <a:moveTo>
                    <a:pt x="2867428" y="3775197"/>
                  </a:moveTo>
                  <a:cubicBezTo>
                    <a:pt x="2878595" y="3789585"/>
                    <a:pt x="2887281" y="3800375"/>
                    <a:pt x="2894726" y="3809967"/>
                  </a:cubicBezTo>
                  <a:cubicBezTo>
                    <a:pt x="2873632" y="3839941"/>
                    <a:pt x="2873632" y="3839941"/>
                    <a:pt x="2831443" y="3838742"/>
                  </a:cubicBezTo>
                  <a:cubicBezTo>
                    <a:pt x="2827721" y="3826753"/>
                    <a:pt x="2823998" y="3817161"/>
                    <a:pt x="2819035" y="3801574"/>
                  </a:cubicBezTo>
                  <a:cubicBezTo>
                    <a:pt x="2835166" y="3793182"/>
                    <a:pt x="2850056" y="3784789"/>
                    <a:pt x="2867428" y="3775197"/>
                  </a:cubicBezTo>
                  <a:close/>
                  <a:moveTo>
                    <a:pt x="3629573" y="3736731"/>
                  </a:moveTo>
                  <a:cubicBezTo>
                    <a:pt x="3629573" y="3749816"/>
                    <a:pt x="3630947" y="3755049"/>
                    <a:pt x="3629573" y="3760283"/>
                  </a:cubicBezTo>
                  <a:cubicBezTo>
                    <a:pt x="3626826" y="3762900"/>
                    <a:pt x="3618583" y="3761591"/>
                    <a:pt x="3614462" y="3761591"/>
                  </a:cubicBezTo>
                  <a:cubicBezTo>
                    <a:pt x="3613089" y="3758975"/>
                    <a:pt x="3611715" y="3757666"/>
                    <a:pt x="3610341" y="3753741"/>
                  </a:cubicBezTo>
                  <a:cubicBezTo>
                    <a:pt x="3614462" y="3749816"/>
                    <a:pt x="3619957" y="3745890"/>
                    <a:pt x="3629573" y="3736731"/>
                  </a:cubicBezTo>
                  <a:close/>
                  <a:moveTo>
                    <a:pt x="2388052" y="3736731"/>
                  </a:moveTo>
                  <a:cubicBezTo>
                    <a:pt x="2389622" y="3737730"/>
                    <a:pt x="2391193" y="3737730"/>
                    <a:pt x="2394333" y="3737730"/>
                  </a:cubicBezTo>
                  <a:lnTo>
                    <a:pt x="2391193" y="3746723"/>
                  </a:lnTo>
                  <a:cubicBezTo>
                    <a:pt x="2389622" y="3745724"/>
                    <a:pt x="2388052" y="3745724"/>
                    <a:pt x="2384912" y="3745724"/>
                  </a:cubicBezTo>
                  <a:cubicBezTo>
                    <a:pt x="2384912" y="3742726"/>
                    <a:pt x="2386482" y="3739729"/>
                    <a:pt x="2388052" y="3736731"/>
                  </a:cubicBezTo>
                  <a:close/>
                  <a:moveTo>
                    <a:pt x="2405063" y="3714749"/>
                  </a:moveTo>
                  <a:lnTo>
                    <a:pt x="2403232" y="3717498"/>
                  </a:lnTo>
                  <a:lnTo>
                    <a:pt x="2401401" y="3717498"/>
                  </a:lnTo>
                  <a:close/>
                  <a:moveTo>
                    <a:pt x="2399044" y="3714749"/>
                  </a:moveTo>
                  <a:lnTo>
                    <a:pt x="2400221" y="3714749"/>
                  </a:lnTo>
                  <a:cubicBezTo>
                    <a:pt x="2394333" y="3716582"/>
                    <a:pt x="2389622" y="3718414"/>
                    <a:pt x="2384911" y="3718414"/>
                  </a:cubicBezTo>
                  <a:close/>
                  <a:moveTo>
                    <a:pt x="2049708" y="3709258"/>
                  </a:moveTo>
                  <a:cubicBezTo>
                    <a:pt x="2049708" y="3709258"/>
                    <a:pt x="2051081" y="3709258"/>
                    <a:pt x="2052454" y="3709258"/>
                  </a:cubicBezTo>
                  <a:cubicBezTo>
                    <a:pt x="2053828" y="3711089"/>
                    <a:pt x="2053828" y="3712920"/>
                    <a:pt x="2053828" y="3712920"/>
                  </a:cubicBezTo>
                  <a:cubicBezTo>
                    <a:pt x="2052454" y="3712920"/>
                    <a:pt x="2051081" y="3712920"/>
                    <a:pt x="2051081" y="3712920"/>
                  </a:cubicBezTo>
                  <a:close/>
                  <a:moveTo>
                    <a:pt x="113202" y="3676285"/>
                  </a:moveTo>
                  <a:cubicBezTo>
                    <a:pt x="114301" y="3680995"/>
                    <a:pt x="114301" y="3685705"/>
                    <a:pt x="114301" y="3691592"/>
                  </a:cubicBezTo>
                  <a:lnTo>
                    <a:pt x="112103" y="3691592"/>
                  </a:lnTo>
                  <a:cubicBezTo>
                    <a:pt x="111003" y="3686882"/>
                    <a:pt x="109904" y="3682172"/>
                    <a:pt x="109904" y="3677463"/>
                  </a:cubicBezTo>
                  <a:cubicBezTo>
                    <a:pt x="111003" y="3677463"/>
                    <a:pt x="112103" y="3677463"/>
                    <a:pt x="113202" y="3676285"/>
                  </a:cubicBezTo>
                  <a:close/>
                  <a:moveTo>
                    <a:pt x="2618507" y="3670790"/>
                  </a:moveTo>
                  <a:cubicBezTo>
                    <a:pt x="2631826" y="3681079"/>
                    <a:pt x="2643934" y="3690082"/>
                    <a:pt x="2658463" y="3700371"/>
                  </a:cubicBezTo>
                  <a:cubicBezTo>
                    <a:pt x="2652409" y="3711946"/>
                    <a:pt x="2646355" y="3719663"/>
                    <a:pt x="2641512" y="3729952"/>
                  </a:cubicBezTo>
                  <a:cubicBezTo>
                    <a:pt x="2624561" y="3727380"/>
                    <a:pt x="2608821" y="3724808"/>
                    <a:pt x="2588238" y="3720949"/>
                  </a:cubicBezTo>
                  <a:cubicBezTo>
                    <a:pt x="2601557" y="3700371"/>
                    <a:pt x="2610032" y="3687510"/>
                    <a:pt x="2618507" y="3670790"/>
                  </a:cubicBezTo>
                  <a:close/>
                  <a:moveTo>
                    <a:pt x="3456039" y="3588363"/>
                  </a:moveTo>
                  <a:cubicBezTo>
                    <a:pt x="3475822" y="3588363"/>
                    <a:pt x="3477141" y="3598830"/>
                    <a:pt x="3471866" y="3614530"/>
                  </a:cubicBezTo>
                  <a:cubicBezTo>
                    <a:pt x="3445488" y="3611913"/>
                    <a:pt x="3445488" y="3611913"/>
                    <a:pt x="3456039" y="3588363"/>
                  </a:cubicBezTo>
                  <a:close/>
                  <a:moveTo>
                    <a:pt x="716304" y="3571895"/>
                  </a:moveTo>
                  <a:cubicBezTo>
                    <a:pt x="722631" y="3573220"/>
                    <a:pt x="723751" y="3582670"/>
                    <a:pt x="728231" y="3587279"/>
                  </a:cubicBezTo>
                  <a:cubicBezTo>
                    <a:pt x="728231" y="3589737"/>
                    <a:pt x="728231" y="3593425"/>
                    <a:pt x="729426" y="3594654"/>
                  </a:cubicBezTo>
                  <a:cubicBezTo>
                    <a:pt x="730620" y="3594654"/>
                    <a:pt x="733010" y="3594654"/>
                    <a:pt x="733010" y="3594654"/>
                  </a:cubicBezTo>
                  <a:cubicBezTo>
                    <a:pt x="746150" y="3619237"/>
                    <a:pt x="718674" y="3632758"/>
                    <a:pt x="717480" y="3652424"/>
                  </a:cubicBezTo>
                  <a:cubicBezTo>
                    <a:pt x="717480" y="3658570"/>
                    <a:pt x="703144" y="3653653"/>
                    <a:pt x="697171" y="3646279"/>
                  </a:cubicBezTo>
                  <a:cubicBezTo>
                    <a:pt x="721064" y="3633987"/>
                    <a:pt x="693588" y="3608175"/>
                    <a:pt x="709118" y="3593425"/>
                  </a:cubicBezTo>
                  <a:cubicBezTo>
                    <a:pt x="712701" y="3589737"/>
                    <a:pt x="692393" y="3581133"/>
                    <a:pt x="707923" y="3573758"/>
                  </a:cubicBezTo>
                  <a:cubicBezTo>
                    <a:pt x="711507" y="3571915"/>
                    <a:pt x="714195" y="3571454"/>
                    <a:pt x="716304" y="3571895"/>
                  </a:cubicBezTo>
                  <a:close/>
                  <a:moveTo>
                    <a:pt x="2814909" y="3544403"/>
                  </a:moveTo>
                  <a:cubicBezTo>
                    <a:pt x="2816284" y="3545776"/>
                    <a:pt x="2817658" y="3545776"/>
                    <a:pt x="2817658" y="3547150"/>
                  </a:cubicBezTo>
                  <a:cubicBezTo>
                    <a:pt x="2817658" y="3547150"/>
                    <a:pt x="2816284" y="3547150"/>
                    <a:pt x="2814909" y="3548523"/>
                  </a:cubicBezTo>
                  <a:cubicBezTo>
                    <a:pt x="2813535" y="3547150"/>
                    <a:pt x="2813535" y="3547150"/>
                    <a:pt x="2813535" y="3547150"/>
                  </a:cubicBezTo>
                  <a:cubicBezTo>
                    <a:pt x="2813535" y="3545776"/>
                    <a:pt x="2813535" y="3545776"/>
                    <a:pt x="2814909" y="3544403"/>
                  </a:cubicBezTo>
                  <a:close/>
                  <a:moveTo>
                    <a:pt x="2808045" y="3527913"/>
                  </a:moveTo>
                  <a:lnTo>
                    <a:pt x="2811707" y="3527913"/>
                  </a:lnTo>
                  <a:lnTo>
                    <a:pt x="2809876" y="3532036"/>
                  </a:lnTo>
                  <a:close/>
                  <a:moveTo>
                    <a:pt x="71438" y="3527913"/>
                  </a:moveTo>
                  <a:cubicBezTo>
                    <a:pt x="73880" y="3534782"/>
                    <a:pt x="77543" y="3540278"/>
                    <a:pt x="81207" y="3547147"/>
                  </a:cubicBezTo>
                  <a:cubicBezTo>
                    <a:pt x="78764" y="3548521"/>
                    <a:pt x="77543" y="3551269"/>
                    <a:pt x="76322" y="3554016"/>
                  </a:cubicBezTo>
                  <a:cubicBezTo>
                    <a:pt x="71438" y="3548521"/>
                    <a:pt x="65332" y="3541652"/>
                    <a:pt x="60448" y="3536156"/>
                  </a:cubicBezTo>
                  <a:cubicBezTo>
                    <a:pt x="65332" y="3532035"/>
                    <a:pt x="68996" y="3530661"/>
                    <a:pt x="71438" y="3529287"/>
                  </a:cubicBezTo>
                  <a:close/>
                  <a:moveTo>
                    <a:pt x="1412806" y="3520095"/>
                  </a:moveTo>
                  <a:lnTo>
                    <a:pt x="1415549" y="3523267"/>
                  </a:lnTo>
                  <a:lnTo>
                    <a:pt x="1418600" y="3525300"/>
                  </a:lnTo>
                  <a:close/>
                  <a:moveTo>
                    <a:pt x="2881729" y="3516924"/>
                  </a:moveTo>
                  <a:cubicBezTo>
                    <a:pt x="2901712" y="3518177"/>
                    <a:pt x="2917947" y="3518177"/>
                    <a:pt x="2939179" y="3519429"/>
                  </a:cubicBezTo>
                  <a:cubicBezTo>
                    <a:pt x="2949170" y="3529450"/>
                    <a:pt x="2961659" y="3540723"/>
                    <a:pt x="2974148" y="3553249"/>
                  </a:cubicBezTo>
                  <a:cubicBezTo>
                    <a:pt x="2975397" y="3551997"/>
                    <a:pt x="2976646" y="3551997"/>
                    <a:pt x="2976646" y="3549492"/>
                  </a:cubicBezTo>
                  <a:cubicBezTo>
                    <a:pt x="2984139" y="3565775"/>
                    <a:pt x="2990384" y="3583311"/>
                    <a:pt x="2999126" y="3600848"/>
                  </a:cubicBezTo>
                  <a:cubicBezTo>
                    <a:pt x="2992882" y="3610868"/>
                    <a:pt x="2984139" y="3624647"/>
                    <a:pt x="2976646" y="3637173"/>
                  </a:cubicBezTo>
                  <a:cubicBezTo>
                    <a:pt x="2949170" y="3678508"/>
                    <a:pt x="2904209" y="3686024"/>
                    <a:pt x="2864245" y="3658467"/>
                  </a:cubicBezTo>
                  <a:cubicBezTo>
                    <a:pt x="2851756" y="3648446"/>
                    <a:pt x="2835520" y="3640930"/>
                    <a:pt x="2815537" y="3628405"/>
                  </a:cubicBezTo>
                  <a:cubicBezTo>
                    <a:pt x="2813040" y="3624647"/>
                    <a:pt x="2810542" y="3615879"/>
                    <a:pt x="2808044" y="3608363"/>
                  </a:cubicBezTo>
                  <a:cubicBezTo>
                    <a:pt x="2814289" y="3560765"/>
                    <a:pt x="2853004" y="3541976"/>
                    <a:pt x="2881729" y="3516924"/>
                  </a:cubicBezTo>
                  <a:close/>
                  <a:moveTo>
                    <a:pt x="78153" y="3472963"/>
                  </a:moveTo>
                  <a:cubicBezTo>
                    <a:pt x="80595" y="3474533"/>
                    <a:pt x="83038" y="3476104"/>
                    <a:pt x="86702" y="3477674"/>
                  </a:cubicBezTo>
                  <a:cubicBezTo>
                    <a:pt x="85480" y="3479244"/>
                    <a:pt x="84259" y="3480814"/>
                    <a:pt x="84259" y="3482384"/>
                  </a:cubicBezTo>
                  <a:cubicBezTo>
                    <a:pt x="81817" y="3480814"/>
                    <a:pt x="79374" y="3479244"/>
                    <a:pt x="76932" y="3477674"/>
                  </a:cubicBezTo>
                  <a:close/>
                  <a:moveTo>
                    <a:pt x="85176" y="3450981"/>
                  </a:moveTo>
                  <a:cubicBezTo>
                    <a:pt x="89297" y="3451897"/>
                    <a:pt x="93418" y="3454646"/>
                    <a:pt x="97539" y="3455562"/>
                  </a:cubicBezTo>
                  <a:lnTo>
                    <a:pt x="82429" y="3455562"/>
                  </a:lnTo>
                  <a:cubicBezTo>
                    <a:pt x="83802" y="3453730"/>
                    <a:pt x="83802" y="3451897"/>
                    <a:pt x="85176" y="3450981"/>
                  </a:cubicBezTo>
                  <a:close/>
                  <a:moveTo>
                    <a:pt x="625810" y="3416195"/>
                  </a:moveTo>
                  <a:lnTo>
                    <a:pt x="625600" y="3416345"/>
                  </a:lnTo>
                  <a:lnTo>
                    <a:pt x="625796" y="3416397"/>
                  </a:lnTo>
                  <a:close/>
                  <a:moveTo>
                    <a:pt x="2971401" y="3401527"/>
                  </a:moveTo>
                  <a:cubicBezTo>
                    <a:pt x="2987637" y="3404009"/>
                    <a:pt x="3001375" y="3406491"/>
                    <a:pt x="3016362" y="3408972"/>
                  </a:cubicBezTo>
                  <a:cubicBezTo>
                    <a:pt x="3032597" y="3443715"/>
                    <a:pt x="3037593" y="3473495"/>
                    <a:pt x="3010117" y="3498311"/>
                  </a:cubicBezTo>
                  <a:cubicBezTo>
                    <a:pt x="2955165" y="3515682"/>
                    <a:pt x="2928938" y="3493348"/>
                    <a:pt x="2936431" y="3432548"/>
                  </a:cubicBezTo>
                  <a:cubicBezTo>
                    <a:pt x="2946423" y="3423862"/>
                    <a:pt x="2957663" y="3412695"/>
                    <a:pt x="2971401" y="3401527"/>
                  </a:cubicBezTo>
                  <a:close/>
                  <a:moveTo>
                    <a:pt x="350318" y="3399170"/>
                  </a:moveTo>
                  <a:cubicBezTo>
                    <a:pt x="350318" y="3400740"/>
                    <a:pt x="350318" y="3402310"/>
                    <a:pt x="348944" y="3403880"/>
                  </a:cubicBezTo>
                  <a:cubicBezTo>
                    <a:pt x="348944" y="3405450"/>
                    <a:pt x="347571" y="3405450"/>
                    <a:pt x="347571" y="3405450"/>
                  </a:cubicBezTo>
                  <a:cubicBezTo>
                    <a:pt x="346198" y="3403880"/>
                    <a:pt x="346198" y="3402310"/>
                    <a:pt x="346198" y="3400740"/>
                  </a:cubicBezTo>
                  <a:cubicBezTo>
                    <a:pt x="346198" y="3397599"/>
                    <a:pt x="347571" y="3396029"/>
                    <a:pt x="350318" y="3399170"/>
                  </a:cubicBezTo>
                  <a:close/>
                  <a:moveTo>
                    <a:pt x="571002" y="3398764"/>
                  </a:moveTo>
                  <a:lnTo>
                    <a:pt x="570986" y="3401917"/>
                  </a:lnTo>
                  <a:lnTo>
                    <a:pt x="572274" y="3399861"/>
                  </a:lnTo>
                  <a:close/>
                  <a:moveTo>
                    <a:pt x="3191941" y="3396029"/>
                  </a:moveTo>
                  <a:cubicBezTo>
                    <a:pt x="3208554" y="3407020"/>
                    <a:pt x="3220056" y="3414347"/>
                    <a:pt x="3235391" y="3424116"/>
                  </a:cubicBezTo>
                  <a:cubicBezTo>
                    <a:pt x="3216222" y="3438770"/>
                    <a:pt x="3202164" y="3447318"/>
                    <a:pt x="3181717" y="3460751"/>
                  </a:cubicBezTo>
                  <a:cubicBezTo>
                    <a:pt x="3185551" y="3438770"/>
                    <a:pt x="3188107" y="3420453"/>
                    <a:pt x="3191941" y="3396029"/>
                  </a:cubicBezTo>
                  <a:close/>
                  <a:moveTo>
                    <a:pt x="3225178" y="3385040"/>
                  </a:moveTo>
                  <a:cubicBezTo>
                    <a:pt x="3225178" y="3385040"/>
                    <a:pt x="3228175" y="3386039"/>
                    <a:pt x="3230174" y="3386039"/>
                  </a:cubicBezTo>
                  <a:cubicBezTo>
                    <a:pt x="3228175" y="3389037"/>
                    <a:pt x="3226177" y="3392035"/>
                    <a:pt x="3225178" y="3395032"/>
                  </a:cubicBezTo>
                  <a:cubicBezTo>
                    <a:pt x="3223180" y="3394033"/>
                    <a:pt x="3222180" y="3393034"/>
                    <a:pt x="3220182" y="3392035"/>
                  </a:cubicBezTo>
                  <a:cubicBezTo>
                    <a:pt x="3221181" y="3389037"/>
                    <a:pt x="3223180" y="3387039"/>
                    <a:pt x="3225178" y="3385040"/>
                  </a:cubicBezTo>
                  <a:close/>
                  <a:moveTo>
                    <a:pt x="2842363" y="3330086"/>
                  </a:moveTo>
                  <a:cubicBezTo>
                    <a:pt x="2856149" y="3339940"/>
                    <a:pt x="2868683" y="3348562"/>
                    <a:pt x="2883723" y="3358416"/>
                  </a:cubicBezTo>
                  <a:cubicBezTo>
                    <a:pt x="2874949" y="3374428"/>
                    <a:pt x="2868683" y="3386746"/>
                    <a:pt x="2862416" y="3396599"/>
                  </a:cubicBezTo>
                  <a:cubicBezTo>
                    <a:pt x="2834843" y="3400295"/>
                    <a:pt x="2823563" y="3389209"/>
                    <a:pt x="2813536" y="3365806"/>
                  </a:cubicBezTo>
                  <a:cubicBezTo>
                    <a:pt x="2821056" y="3355952"/>
                    <a:pt x="2831083" y="3344867"/>
                    <a:pt x="2842363" y="3330086"/>
                  </a:cubicBezTo>
                  <a:close/>
                  <a:moveTo>
                    <a:pt x="3695334" y="3253155"/>
                  </a:moveTo>
                  <a:cubicBezTo>
                    <a:pt x="3728672" y="3269030"/>
                    <a:pt x="3729954" y="3272694"/>
                    <a:pt x="3719696" y="3311770"/>
                  </a:cubicBezTo>
                  <a:cubicBezTo>
                    <a:pt x="3685077" y="3328866"/>
                    <a:pt x="3685077" y="3328866"/>
                    <a:pt x="3655586" y="3306886"/>
                  </a:cubicBezTo>
                  <a:cubicBezTo>
                    <a:pt x="3654304" y="3280020"/>
                    <a:pt x="3667126" y="3260482"/>
                    <a:pt x="3695334" y="3253155"/>
                  </a:cubicBezTo>
                  <a:close/>
                  <a:moveTo>
                    <a:pt x="134631" y="3203700"/>
                  </a:moveTo>
                  <a:lnTo>
                    <a:pt x="134631" y="3205073"/>
                  </a:lnTo>
                  <a:cubicBezTo>
                    <a:pt x="134631" y="3206447"/>
                    <a:pt x="131883" y="3206447"/>
                    <a:pt x="131883" y="3207820"/>
                  </a:cubicBezTo>
                  <a:cubicBezTo>
                    <a:pt x="131883" y="3206447"/>
                    <a:pt x="134631" y="3206447"/>
                    <a:pt x="134631" y="3203700"/>
                  </a:cubicBezTo>
                  <a:close/>
                  <a:moveTo>
                    <a:pt x="93918" y="3143252"/>
                  </a:moveTo>
                  <a:cubicBezTo>
                    <a:pt x="95916" y="3145450"/>
                    <a:pt x="95916" y="3146550"/>
                    <a:pt x="97915" y="3147649"/>
                  </a:cubicBezTo>
                  <a:cubicBezTo>
                    <a:pt x="94917" y="3149847"/>
                    <a:pt x="92919" y="3152045"/>
                    <a:pt x="89921" y="3153144"/>
                  </a:cubicBezTo>
                  <a:lnTo>
                    <a:pt x="87923" y="3150946"/>
                  </a:lnTo>
                  <a:cubicBezTo>
                    <a:pt x="89921" y="3148748"/>
                    <a:pt x="91919" y="3146550"/>
                    <a:pt x="93918" y="3143252"/>
                  </a:cubicBezTo>
                  <a:close/>
                  <a:moveTo>
                    <a:pt x="2809144" y="3132259"/>
                  </a:moveTo>
                  <a:cubicBezTo>
                    <a:pt x="2810242" y="3135008"/>
                    <a:pt x="2812439" y="3135008"/>
                    <a:pt x="2810242" y="3135008"/>
                  </a:cubicBezTo>
                  <a:cubicBezTo>
                    <a:pt x="2812439" y="3135008"/>
                    <a:pt x="2810242" y="3135008"/>
                    <a:pt x="2808045" y="3135008"/>
                  </a:cubicBezTo>
                  <a:close/>
                  <a:moveTo>
                    <a:pt x="1712620" y="3114346"/>
                  </a:moveTo>
                  <a:lnTo>
                    <a:pt x="1707023" y="3122612"/>
                  </a:lnTo>
                  <a:lnTo>
                    <a:pt x="1713889" y="3116970"/>
                  </a:lnTo>
                  <a:close/>
                  <a:moveTo>
                    <a:pt x="3310303" y="3088298"/>
                  </a:moveTo>
                  <a:cubicBezTo>
                    <a:pt x="3313599" y="3094082"/>
                    <a:pt x="3315797" y="3099867"/>
                    <a:pt x="3317995" y="3105651"/>
                  </a:cubicBezTo>
                  <a:cubicBezTo>
                    <a:pt x="3314698" y="3106808"/>
                    <a:pt x="3310303" y="3107965"/>
                    <a:pt x="3307006" y="3109121"/>
                  </a:cubicBezTo>
                  <a:cubicBezTo>
                    <a:pt x="3304808" y="3103337"/>
                    <a:pt x="3303709" y="3097553"/>
                    <a:pt x="3302610" y="3090612"/>
                  </a:cubicBezTo>
                  <a:cubicBezTo>
                    <a:pt x="3304808" y="3090612"/>
                    <a:pt x="3308105" y="3088298"/>
                    <a:pt x="3310303" y="3088298"/>
                  </a:cubicBezTo>
                  <a:close/>
                  <a:moveTo>
                    <a:pt x="1718090" y="3061579"/>
                  </a:moveTo>
                  <a:lnTo>
                    <a:pt x="1717109" y="3073655"/>
                  </a:lnTo>
                  <a:lnTo>
                    <a:pt x="1719567" y="3070246"/>
                  </a:lnTo>
                  <a:close/>
                  <a:moveTo>
                    <a:pt x="3005084" y="3005873"/>
                  </a:moveTo>
                  <a:cubicBezTo>
                    <a:pt x="3010318" y="3016624"/>
                    <a:pt x="3012935" y="3020208"/>
                    <a:pt x="3015552" y="3024986"/>
                  </a:cubicBezTo>
                  <a:cubicBezTo>
                    <a:pt x="3010318" y="3027375"/>
                    <a:pt x="3003776" y="3029765"/>
                    <a:pt x="2997234" y="3032154"/>
                  </a:cubicBezTo>
                  <a:cubicBezTo>
                    <a:pt x="2994617" y="3028570"/>
                    <a:pt x="2992000" y="3024986"/>
                    <a:pt x="2989383" y="3021403"/>
                  </a:cubicBezTo>
                  <a:cubicBezTo>
                    <a:pt x="2993308" y="3017819"/>
                    <a:pt x="2997234" y="3013041"/>
                    <a:pt x="3005084" y="3005873"/>
                  </a:cubicBezTo>
                  <a:close/>
                  <a:moveTo>
                    <a:pt x="54951" y="2945423"/>
                  </a:moveTo>
                  <a:lnTo>
                    <a:pt x="56333" y="2946114"/>
                  </a:lnTo>
                  <a:lnTo>
                    <a:pt x="56614" y="2945631"/>
                  </a:lnTo>
                  <a:lnTo>
                    <a:pt x="56534" y="2946214"/>
                  </a:lnTo>
                  <a:lnTo>
                    <a:pt x="57699" y="2946797"/>
                  </a:lnTo>
                  <a:lnTo>
                    <a:pt x="56253" y="2948244"/>
                  </a:lnTo>
                  <a:lnTo>
                    <a:pt x="56051" y="2949701"/>
                  </a:lnTo>
                  <a:lnTo>
                    <a:pt x="55457" y="2949041"/>
                  </a:lnTo>
                  <a:lnTo>
                    <a:pt x="54951" y="2949546"/>
                  </a:lnTo>
                  <a:cubicBezTo>
                    <a:pt x="54951" y="2948172"/>
                    <a:pt x="54951" y="2946797"/>
                    <a:pt x="54951" y="2945423"/>
                  </a:cubicBezTo>
                  <a:close/>
                  <a:moveTo>
                    <a:pt x="3091046" y="2935807"/>
                  </a:moveTo>
                  <a:cubicBezTo>
                    <a:pt x="3092420" y="2934433"/>
                    <a:pt x="3095167" y="2937181"/>
                    <a:pt x="3097915" y="2937181"/>
                  </a:cubicBezTo>
                  <a:cubicBezTo>
                    <a:pt x="3096541" y="2939929"/>
                    <a:pt x="3096541" y="2942676"/>
                    <a:pt x="3095167" y="2944050"/>
                  </a:cubicBezTo>
                  <a:cubicBezTo>
                    <a:pt x="3095167" y="2944050"/>
                    <a:pt x="3089672" y="2944050"/>
                    <a:pt x="3089672" y="2941303"/>
                  </a:cubicBezTo>
                  <a:cubicBezTo>
                    <a:pt x="3088298" y="2939929"/>
                    <a:pt x="3089672" y="2935807"/>
                    <a:pt x="3091046" y="2935807"/>
                  </a:cubicBezTo>
                  <a:close/>
                  <a:moveTo>
                    <a:pt x="60447" y="2917950"/>
                  </a:moveTo>
                  <a:cubicBezTo>
                    <a:pt x="62646" y="2926498"/>
                    <a:pt x="63745" y="2930773"/>
                    <a:pt x="63058" y="2934589"/>
                  </a:cubicBezTo>
                  <a:lnTo>
                    <a:pt x="56614" y="2945631"/>
                  </a:lnTo>
                  <a:close/>
                  <a:moveTo>
                    <a:pt x="3079137" y="2906960"/>
                  </a:moveTo>
                  <a:lnTo>
                    <a:pt x="3080970" y="2910622"/>
                  </a:lnTo>
                  <a:lnTo>
                    <a:pt x="3077305" y="2910622"/>
                  </a:lnTo>
                  <a:close/>
                  <a:moveTo>
                    <a:pt x="3085550" y="2890471"/>
                  </a:moveTo>
                  <a:cubicBezTo>
                    <a:pt x="3085550" y="2890471"/>
                    <a:pt x="3085550" y="2892670"/>
                    <a:pt x="3086924" y="2892670"/>
                  </a:cubicBezTo>
                  <a:cubicBezTo>
                    <a:pt x="3085550" y="2893769"/>
                    <a:pt x="3084177" y="2893769"/>
                    <a:pt x="3084177" y="2894869"/>
                  </a:cubicBezTo>
                  <a:cubicBezTo>
                    <a:pt x="3082804" y="2893769"/>
                    <a:pt x="3082804" y="2892670"/>
                    <a:pt x="3082804" y="2891571"/>
                  </a:cubicBezTo>
                  <a:cubicBezTo>
                    <a:pt x="3082804" y="2891571"/>
                    <a:pt x="3084177" y="2890471"/>
                    <a:pt x="3085550" y="2890471"/>
                  </a:cubicBezTo>
                  <a:close/>
                  <a:moveTo>
                    <a:pt x="71439" y="2884978"/>
                  </a:moveTo>
                  <a:lnTo>
                    <a:pt x="73270" y="2884978"/>
                  </a:lnTo>
                  <a:lnTo>
                    <a:pt x="75101" y="2899107"/>
                  </a:lnTo>
                  <a:lnTo>
                    <a:pt x="73270" y="2900285"/>
                  </a:lnTo>
                  <a:close/>
                  <a:moveTo>
                    <a:pt x="75100" y="2873989"/>
                  </a:moveTo>
                  <a:cubicBezTo>
                    <a:pt x="73269" y="2875820"/>
                    <a:pt x="73269" y="2877651"/>
                    <a:pt x="73269" y="2878567"/>
                  </a:cubicBezTo>
                  <a:lnTo>
                    <a:pt x="71438" y="2878567"/>
                  </a:lnTo>
                  <a:close/>
                  <a:moveTo>
                    <a:pt x="3108880" y="2835521"/>
                  </a:moveTo>
                  <a:cubicBezTo>
                    <a:pt x="3123411" y="2835521"/>
                    <a:pt x="3137941" y="2836730"/>
                    <a:pt x="3158525" y="2836730"/>
                  </a:cubicBezTo>
                  <a:cubicBezTo>
                    <a:pt x="3158525" y="2853656"/>
                    <a:pt x="3157314" y="2870581"/>
                    <a:pt x="3156103" y="2887507"/>
                  </a:cubicBezTo>
                  <a:cubicBezTo>
                    <a:pt x="3141573" y="2889924"/>
                    <a:pt x="3133097" y="2892342"/>
                    <a:pt x="3122200" y="2894760"/>
                  </a:cubicBezTo>
                  <a:cubicBezTo>
                    <a:pt x="3111302" y="2883880"/>
                    <a:pt x="3100404" y="2874208"/>
                    <a:pt x="3088296" y="2863327"/>
                  </a:cubicBezTo>
                  <a:cubicBezTo>
                    <a:pt x="3095561" y="2853656"/>
                    <a:pt x="3101615" y="2845193"/>
                    <a:pt x="3108880" y="2835521"/>
                  </a:cubicBezTo>
                  <a:close/>
                  <a:moveTo>
                    <a:pt x="23052" y="2754710"/>
                  </a:moveTo>
                  <a:lnTo>
                    <a:pt x="33328" y="2787753"/>
                  </a:lnTo>
                  <a:cubicBezTo>
                    <a:pt x="33825" y="2799407"/>
                    <a:pt x="31172" y="2811212"/>
                    <a:pt x="25203" y="2823319"/>
                  </a:cubicBezTo>
                  <a:cubicBezTo>
                    <a:pt x="6301" y="2806974"/>
                    <a:pt x="1575" y="2800163"/>
                    <a:pt x="10467" y="2779391"/>
                  </a:cubicBezTo>
                  <a:close/>
                  <a:moveTo>
                    <a:pt x="22550" y="2753094"/>
                  </a:moveTo>
                  <a:lnTo>
                    <a:pt x="23876" y="2753094"/>
                  </a:lnTo>
                  <a:lnTo>
                    <a:pt x="23052" y="2754710"/>
                  </a:lnTo>
                  <a:close/>
                  <a:moveTo>
                    <a:pt x="3717660" y="2748382"/>
                  </a:moveTo>
                  <a:cubicBezTo>
                    <a:pt x="3735842" y="2759484"/>
                    <a:pt x="3766146" y="2731112"/>
                    <a:pt x="3779480" y="2770587"/>
                  </a:cubicBezTo>
                  <a:cubicBezTo>
                    <a:pt x="3775843" y="2776754"/>
                    <a:pt x="3770995" y="2784156"/>
                    <a:pt x="3767358" y="2790324"/>
                  </a:cubicBezTo>
                  <a:cubicBezTo>
                    <a:pt x="3749176" y="2789090"/>
                    <a:pt x="3734630" y="2787857"/>
                    <a:pt x="3715235" y="2786623"/>
                  </a:cubicBezTo>
                  <a:cubicBezTo>
                    <a:pt x="3709174" y="2776754"/>
                    <a:pt x="3698265" y="2764419"/>
                    <a:pt x="3717660" y="2748382"/>
                  </a:cubicBezTo>
                  <a:close/>
                  <a:moveTo>
                    <a:pt x="3664" y="2665171"/>
                  </a:moveTo>
                  <a:cubicBezTo>
                    <a:pt x="3664" y="2670667"/>
                    <a:pt x="3664" y="2672865"/>
                    <a:pt x="3664" y="2675063"/>
                  </a:cubicBezTo>
                  <a:cubicBezTo>
                    <a:pt x="1832" y="2673964"/>
                    <a:pt x="1832" y="2672865"/>
                    <a:pt x="0" y="2670667"/>
                  </a:cubicBezTo>
                  <a:cubicBezTo>
                    <a:pt x="0" y="2670667"/>
                    <a:pt x="1832" y="2669568"/>
                    <a:pt x="3664" y="2665171"/>
                  </a:cubicBezTo>
                  <a:close/>
                  <a:moveTo>
                    <a:pt x="2600781" y="2552503"/>
                  </a:moveTo>
                  <a:lnTo>
                    <a:pt x="2579235" y="2564869"/>
                  </a:lnTo>
                  <a:cubicBezTo>
                    <a:pt x="2573571" y="2570121"/>
                    <a:pt x="2569406" y="2576269"/>
                    <a:pt x="2566058" y="2582961"/>
                  </a:cubicBezTo>
                  <a:lnTo>
                    <a:pt x="2558166" y="2604984"/>
                  </a:lnTo>
                  <a:lnTo>
                    <a:pt x="2560247" y="2601899"/>
                  </a:lnTo>
                  <a:cubicBezTo>
                    <a:pt x="2566378" y="2590890"/>
                    <a:pt x="2573609" y="2581139"/>
                    <a:pt x="2588072" y="2577993"/>
                  </a:cubicBezTo>
                  <a:cubicBezTo>
                    <a:pt x="2591845" y="2571702"/>
                    <a:pt x="2600648" y="2575476"/>
                    <a:pt x="2603164" y="2567927"/>
                  </a:cubicBezTo>
                  <a:cubicBezTo>
                    <a:pt x="2601906" y="2565410"/>
                    <a:pt x="2601906" y="2562894"/>
                    <a:pt x="2601906" y="2560378"/>
                  </a:cubicBezTo>
                  <a:close/>
                  <a:moveTo>
                    <a:pt x="683509" y="2483813"/>
                  </a:moveTo>
                  <a:cubicBezTo>
                    <a:pt x="687245" y="2486305"/>
                    <a:pt x="690980" y="2488797"/>
                    <a:pt x="692225" y="2491290"/>
                  </a:cubicBezTo>
                  <a:cubicBezTo>
                    <a:pt x="690980" y="2488797"/>
                    <a:pt x="688490" y="2486305"/>
                    <a:pt x="684754" y="2483813"/>
                  </a:cubicBezTo>
                  <a:close/>
                  <a:moveTo>
                    <a:pt x="4406045" y="2368429"/>
                  </a:moveTo>
                  <a:cubicBezTo>
                    <a:pt x="4427841" y="2382533"/>
                    <a:pt x="4422712" y="2392790"/>
                    <a:pt x="4411173" y="2405611"/>
                  </a:cubicBezTo>
                  <a:cubicBezTo>
                    <a:pt x="4390659" y="2391508"/>
                    <a:pt x="4390659" y="2391508"/>
                    <a:pt x="4406045" y="2368429"/>
                  </a:cubicBezTo>
                  <a:close/>
                  <a:moveTo>
                    <a:pt x="35716" y="2351941"/>
                  </a:moveTo>
                  <a:lnTo>
                    <a:pt x="37091" y="2351941"/>
                  </a:lnTo>
                  <a:lnTo>
                    <a:pt x="35716" y="2353468"/>
                  </a:lnTo>
                  <a:lnTo>
                    <a:pt x="35716" y="2354690"/>
                  </a:lnTo>
                  <a:lnTo>
                    <a:pt x="34617" y="2354690"/>
                  </a:lnTo>
                  <a:lnTo>
                    <a:pt x="32968" y="2356522"/>
                  </a:lnTo>
                  <a:lnTo>
                    <a:pt x="34067" y="2354690"/>
                  </a:lnTo>
                  <a:lnTo>
                    <a:pt x="32968" y="2354690"/>
                  </a:lnTo>
                  <a:close/>
                  <a:moveTo>
                    <a:pt x="4437367" y="1994757"/>
                  </a:moveTo>
                  <a:cubicBezTo>
                    <a:pt x="4437367" y="1994757"/>
                    <a:pt x="4438283" y="1994757"/>
                    <a:pt x="4439199" y="1994757"/>
                  </a:cubicBezTo>
                  <a:cubicBezTo>
                    <a:pt x="4437367" y="1997898"/>
                    <a:pt x="4437367" y="2002608"/>
                    <a:pt x="4436452" y="2004178"/>
                  </a:cubicBezTo>
                  <a:cubicBezTo>
                    <a:pt x="4436452" y="2004178"/>
                    <a:pt x="4435537" y="2004178"/>
                    <a:pt x="4434621" y="2004178"/>
                  </a:cubicBezTo>
                  <a:cubicBezTo>
                    <a:pt x="4435537" y="1999468"/>
                    <a:pt x="4436452" y="1996327"/>
                    <a:pt x="4437367" y="1994757"/>
                  </a:cubicBezTo>
                  <a:close/>
                  <a:moveTo>
                    <a:pt x="4485176" y="1978269"/>
                  </a:moveTo>
                  <a:cubicBezTo>
                    <a:pt x="4487373" y="1980855"/>
                    <a:pt x="4490670" y="1983441"/>
                    <a:pt x="4493967" y="1984734"/>
                  </a:cubicBezTo>
                  <a:lnTo>
                    <a:pt x="4485176" y="1998956"/>
                  </a:lnTo>
                  <a:cubicBezTo>
                    <a:pt x="4481879" y="1997663"/>
                    <a:pt x="4479681" y="1996370"/>
                    <a:pt x="4478582" y="1995077"/>
                  </a:cubicBezTo>
                  <a:cubicBezTo>
                    <a:pt x="4479681" y="1989906"/>
                    <a:pt x="4481879" y="1983441"/>
                    <a:pt x="4485176" y="1978269"/>
                  </a:cubicBezTo>
                  <a:close/>
                  <a:moveTo>
                    <a:pt x="225305" y="1939807"/>
                  </a:moveTo>
                  <a:lnTo>
                    <a:pt x="228051" y="1941638"/>
                  </a:lnTo>
                  <a:lnTo>
                    <a:pt x="225305" y="1943469"/>
                  </a:lnTo>
                  <a:close/>
                  <a:moveTo>
                    <a:pt x="4499531" y="1899658"/>
                  </a:moveTo>
                  <a:cubicBezTo>
                    <a:pt x="4504058" y="1901032"/>
                    <a:pt x="4507805" y="1906222"/>
                    <a:pt x="4510303" y="1916601"/>
                  </a:cubicBezTo>
                  <a:cubicBezTo>
                    <a:pt x="4501560" y="1912938"/>
                    <a:pt x="4492818" y="1909274"/>
                    <a:pt x="4484075" y="1905611"/>
                  </a:cubicBezTo>
                  <a:cubicBezTo>
                    <a:pt x="4489695" y="1900727"/>
                    <a:pt x="4495003" y="1898285"/>
                    <a:pt x="4499531" y="1899658"/>
                  </a:cubicBezTo>
                  <a:close/>
                  <a:moveTo>
                    <a:pt x="938000" y="1637830"/>
                  </a:moveTo>
                  <a:cubicBezTo>
                    <a:pt x="940647" y="1638609"/>
                    <a:pt x="943450" y="1640787"/>
                    <a:pt x="945941" y="1640787"/>
                  </a:cubicBezTo>
                  <a:cubicBezTo>
                    <a:pt x="978328" y="1650748"/>
                    <a:pt x="984556" y="1663198"/>
                    <a:pt x="967117" y="1685608"/>
                  </a:cubicBezTo>
                  <a:cubicBezTo>
                    <a:pt x="963380" y="1685608"/>
                    <a:pt x="963380" y="1679383"/>
                    <a:pt x="959643" y="1679383"/>
                  </a:cubicBezTo>
                  <a:cubicBezTo>
                    <a:pt x="958397" y="1680628"/>
                    <a:pt x="964626" y="1683118"/>
                    <a:pt x="964626" y="1685608"/>
                  </a:cubicBezTo>
                  <a:cubicBezTo>
                    <a:pt x="964626" y="1700549"/>
                    <a:pt x="955906" y="1715489"/>
                    <a:pt x="967117" y="1729184"/>
                  </a:cubicBezTo>
                  <a:cubicBezTo>
                    <a:pt x="927256" y="1771515"/>
                    <a:pt x="913554" y="1830031"/>
                    <a:pt x="869956" y="1868627"/>
                  </a:cubicBezTo>
                  <a:cubicBezTo>
                    <a:pt x="858746" y="1878587"/>
                    <a:pt x="871202" y="1892283"/>
                    <a:pt x="864974" y="1904733"/>
                  </a:cubicBezTo>
                  <a:cubicBezTo>
                    <a:pt x="858746" y="1917183"/>
                    <a:pt x="853763" y="1930878"/>
                    <a:pt x="843798" y="1940839"/>
                  </a:cubicBezTo>
                  <a:cubicBezTo>
                    <a:pt x="835078" y="1940839"/>
                    <a:pt x="831342" y="1944574"/>
                    <a:pt x="832587" y="1952044"/>
                  </a:cubicBezTo>
                  <a:cubicBezTo>
                    <a:pt x="813902" y="1968229"/>
                    <a:pt x="796463" y="1981925"/>
                    <a:pt x="796463" y="2013050"/>
                  </a:cubicBezTo>
                  <a:cubicBezTo>
                    <a:pt x="795218" y="2031726"/>
                    <a:pt x="786498" y="2051646"/>
                    <a:pt x="766568" y="2071566"/>
                  </a:cubicBezTo>
                  <a:cubicBezTo>
                    <a:pt x="740409" y="2098957"/>
                    <a:pt x="729199" y="2140043"/>
                    <a:pt x="717988" y="2178639"/>
                  </a:cubicBezTo>
                  <a:cubicBezTo>
                    <a:pt x="717988" y="2181129"/>
                    <a:pt x="717988" y="2186109"/>
                    <a:pt x="716742" y="2189844"/>
                  </a:cubicBezTo>
                  <a:cubicBezTo>
                    <a:pt x="698058" y="2197314"/>
                    <a:pt x="698058" y="2197314"/>
                    <a:pt x="684355" y="2172414"/>
                  </a:cubicBezTo>
                  <a:cubicBezTo>
                    <a:pt x="660688" y="2197314"/>
                    <a:pt x="660688" y="2197314"/>
                    <a:pt x="678127" y="2223460"/>
                  </a:cubicBezTo>
                  <a:cubicBezTo>
                    <a:pt x="684355" y="2230930"/>
                    <a:pt x="689338" y="2237155"/>
                    <a:pt x="683110" y="2247115"/>
                  </a:cubicBezTo>
                  <a:cubicBezTo>
                    <a:pt x="664425" y="2278241"/>
                    <a:pt x="654460" y="2313101"/>
                    <a:pt x="622073" y="2336757"/>
                  </a:cubicBezTo>
                  <a:cubicBezTo>
                    <a:pt x="604323" y="2349830"/>
                    <a:pt x="596382" y="2374808"/>
                    <a:pt x="578807" y="2389106"/>
                  </a:cubicBezTo>
                  <a:lnTo>
                    <a:pt x="559050" y="2398203"/>
                  </a:lnTo>
                  <a:lnTo>
                    <a:pt x="558545" y="2397763"/>
                  </a:lnTo>
                  <a:lnTo>
                    <a:pt x="556846" y="2399178"/>
                  </a:lnTo>
                  <a:lnTo>
                    <a:pt x="547334" y="2402743"/>
                  </a:lnTo>
                  <a:cubicBezTo>
                    <a:pt x="550449" y="2403988"/>
                    <a:pt x="552317" y="2403054"/>
                    <a:pt x="553874" y="2401654"/>
                  </a:cubicBezTo>
                  <a:lnTo>
                    <a:pt x="556846" y="2399178"/>
                  </a:lnTo>
                  <a:lnTo>
                    <a:pt x="557300" y="2399008"/>
                  </a:lnTo>
                  <a:lnTo>
                    <a:pt x="559050" y="2398203"/>
                  </a:lnTo>
                  <a:lnTo>
                    <a:pt x="586416" y="2422041"/>
                  </a:lnTo>
                  <a:cubicBezTo>
                    <a:pt x="590932" y="2432002"/>
                    <a:pt x="590309" y="2442584"/>
                    <a:pt x="583458" y="2450054"/>
                  </a:cubicBezTo>
                  <a:cubicBezTo>
                    <a:pt x="549826" y="2487405"/>
                    <a:pt x="547334" y="2537206"/>
                    <a:pt x="523667" y="2578292"/>
                  </a:cubicBezTo>
                  <a:cubicBezTo>
                    <a:pt x="495017" y="2631828"/>
                    <a:pt x="460139" y="2684119"/>
                    <a:pt x="441455" y="2743880"/>
                  </a:cubicBezTo>
                  <a:cubicBezTo>
                    <a:pt x="440209" y="2748861"/>
                    <a:pt x="438963" y="2753841"/>
                    <a:pt x="435226" y="2758821"/>
                  </a:cubicBezTo>
                  <a:cubicBezTo>
                    <a:pt x="392874" y="2798662"/>
                    <a:pt x="392874" y="2843483"/>
                    <a:pt x="410314" y="2894529"/>
                  </a:cubicBezTo>
                  <a:cubicBezTo>
                    <a:pt x="416542" y="2911959"/>
                    <a:pt x="400348" y="2915694"/>
                    <a:pt x="390383" y="2924409"/>
                  </a:cubicBezTo>
                  <a:cubicBezTo>
                    <a:pt x="387892" y="2926899"/>
                    <a:pt x="384155" y="2929389"/>
                    <a:pt x="381663" y="2930634"/>
                  </a:cubicBezTo>
                  <a:cubicBezTo>
                    <a:pt x="375435" y="2935614"/>
                    <a:pt x="369207" y="2934369"/>
                    <a:pt x="356751" y="2934369"/>
                  </a:cubicBezTo>
                  <a:cubicBezTo>
                    <a:pt x="369207" y="2943085"/>
                    <a:pt x="380418" y="2940595"/>
                    <a:pt x="386646" y="2949310"/>
                  </a:cubicBezTo>
                  <a:cubicBezTo>
                    <a:pt x="387892" y="2951800"/>
                    <a:pt x="389137" y="2955535"/>
                    <a:pt x="387892" y="2959270"/>
                  </a:cubicBezTo>
                  <a:cubicBezTo>
                    <a:pt x="384155" y="2974210"/>
                    <a:pt x="370453" y="2976700"/>
                    <a:pt x="354259" y="2980435"/>
                  </a:cubicBezTo>
                  <a:cubicBezTo>
                    <a:pt x="392874" y="3021521"/>
                    <a:pt x="379172" y="3072567"/>
                    <a:pt x="391629" y="3117388"/>
                  </a:cubicBezTo>
                  <a:cubicBezTo>
                    <a:pt x="396611" y="3133574"/>
                    <a:pt x="391629" y="3149759"/>
                    <a:pt x="407822" y="3160964"/>
                  </a:cubicBezTo>
                  <a:cubicBezTo>
                    <a:pt x="417787" y="3168434"/>
                    <a:pt x="416542" y="3179640"/>
                    <a:pt x="415296" y="3190845"/>
                  </a:cubicBezTo>
                  <a:cubicBezTo>
                    <a:pt x="415296" y="3204540"/>
                    <a:pt x="402840" y="3207030"/>
                    <a:pt x="397857" y="3199560"/>
                  </a:cubicBezTo>
                  <a:lnTo>
                    <a:pt x="384460" y="3186510"/>
                  </a:lnTo>
                  <a:lnTo>
                    <a:pt x="380048" y="3178433"/>
                  </a:lnTo>
                  <a:cubicBezTo>
                    <a:pt x="375980" y="3173181"/>
                    <a:pt x="370764" y="3169368"/>
                    <a:pt x="362979" y="3168434"/>
                  </a:cubicBezTo>
                  <a:cubicBezTo>
                    <a:pt x="367339" y="3172792"/>
                    <a:pt x="373255" y="3176838"/>
                    <a:pt x="379484" y="3181663"/>
                  </a:cubicBezTo>
                  <a:lnTo>
                    <a:pt x="384460" y="3186510"/>
                  </a:lnTo>
                  <a:lnTo>
                    <a:pt x="390227" y="3197070"/>
                  </a:lnTo>
                  <a:cubicBezTo>
                    <a:pt x="396612" y="3210454"/>
                    <a:pt x="404086" y="3223838"/>
                    <a:pt x="424016" y="3225706"/>
                  </a:cubicBezTo>
                  <a:cubicBezTo>
                    <a:pt x="436472" y="3228196"/>
                    <a:pt x="450174" y="3229441"/>
                    <a:pt x="455157" y="3212010"/>
                  </a:cubicBezTo>
                  <a:cubicBezTo>
                    <a:pt x="461385" y="3184620"/>
                    <a:pt x="472596" y="3185865"/>
                    <a:pt x="488789" y="3203295"/>
                  </a:cubicBezTo>
                  <a:cubicBezTo>
                    <a:pt x="496263" y="3212010"/>
                    <a:pt x="506228" y="3214500"/>
                    <a:pt x="514948" y="3216990"/>
                  </a:cubicBezTo>
                  <a:cubicBezTo>
                    <a:pt x="526158" y="3221970"/>
                    <a:pt x="529895" y="3229441"/>
                    <a:pt x="528650" y="3239401"/>
                  </a:cubicBezTo>
                  <a:cubicBezTo>
                    <a:pt x="528650" y="3250606"/>
                    <a:pt x="519930" y="3250606"/>
                    <a:pt x="512456" y="3250606"/>
                  </a:cubicBezTo>
                  <a:cubicBezTo>
                    <a:pt x="496263" y="3250606"/>
                    <a:pt x="485052" y="3256831"/>
                    <a:pt x="482561" y="3271772"/>
                  </a:cubicBezTo>
                  <a:cubicBezTo>
                    <a:pt x="480070" y="3287957"/>
                    <a:pt x="500000" y="3284222"/>
                    <a:pt x="507474" y="3290447"/>
                  </a:cubicBezTo>
                  <a:cubicBezTo>
                    <a:pt x="514948" y="3295427"/>
                    <a:pt x="523667" y="3300407"/>
                    <a:pt x="537369" y="3295427"/>
                  </a:cubicBezTo>
                  <a:cubicBezTo>
                    <a:pt x="521176" y="3281732"/>
                    <a:pt x="513702" y="3269281"/>
                    <a:pt x="527404" y="3248116"/>
                  </a:cubicBezTo>
                  <a:cubicBezTo>
                    <a:pt x="534878" y="3235666"/>
                    <a:pt x="539861" y="3216990"/>
                    <a:pt x="543598" y="3200805"/>
                  </a:cubicBezTo>
                  <a:cubicBezTo>
                    <a:pt x="547334" y="3179640"/>
                    <a:pt x="563528" y="3178395"/>
                    <a:pt x="577230" y="3198315"/>
                  </a:cubicBezTo>
                  <a:cubicBezTo>
                    <a:pt x="575984" y="3187110"/>
                    <a:pt x="564774" y="3182130"/>
                    <a:pt x="563528" y="3172169"/>
                  </a:cubicBezTo>
                  <a:cubicBezTo>
                    <a:pt x="562282" y="3163454"/>
                    <a:pt x="564774" y="3157229"/>
                    <a:pt x="573493" y="3154739"/>
                  </a:cubicBezTo>
                  <a:cubicBezTo>
                    <a:pt x="588441" y="3149759"/>
                    <a:pt x="635775" y="3179640"/>
                    <a:pt x="640758" y="3195825"/>
                  </a:cubicBezTo>
                  <a:cubicBezTo>
                    <a:pt x="650723" y="3229441"/>
                    <a:pt x="640758" y="3238156"/>
                    <a:pt x="597160" y="3234421"/>
                  </a:cubicBezTo>
                  <a:cubicBezTo>
                    <a:pt x="583458" y="3228196"/>
                    <a:pt x="592178" y="3240646"/>
                    <a:pt x="589686" y="3243136"/>
                  </a:cubicBezTo>
                  <a:cubicBezTo>
                    <a:pt x="585949" y="3260566"/>
                    <a:pt x="604634" y="3261811"/>
                    <a:pt x="612108" y="3266791"/>
                  </a:cubicBezTo>
                  <a:cubicBezTo>
                    <a:pt x="627056" y="3276129"/>
                    <a:pt x="633596" y="3290758"/>
                    <a:pt x="639357" y="3305698"/>
                  </a:cubicBezTo>
                  <a:lnTo>
                    <a:pt x="643463" y="3315733"/>
                  </a:lnTo>
                  <a:lnTo>
                    <a:pt x="644495" y="3320328"/>
                  </a:lnTo>
                  <a:lnTo>
                    <a:pt x="648025" y="3326880"/>
                  </a:lnTo>
                  <a:lnTo>
                    <a:pt x="648368" y="3327720"/>
                  </a:lnTo>
                  <a:lnTo>
                    <a:pt x="648794" y="3328309"/>
                  </a:lnTo>
                  <a:lnTo>
                    <a:pt x="653214" y="3336513"/>
                  </a:lnTo>
                  <a:lnTo>
                    <a:pt x="658683" y="3341979"/>
                  </a:lnTo>
                  <a:lnTo>
                    <a:pt x="661934" y="3346473"/>
                  </a:lnTo>
                  <a:cubicBezTo>
                    <a:pt x="661934" y="3345228"/>
                    <a:pt x="661934" y="3345228"/>
                    <a:pt x="661934" y="3345228"/>
                  </a:cubicBezTo>
                  <a:lnTo>
                    <a:pt x="658683" y="3341979"/>
                  </a:lnTo>
                  <a:lnTo>
                    <a:pt x="648794" y="3328309"/>
                  </a:lnTo>
                  <a:lnTo>
                    <a:pt x="648025" y="3326880"/>
                  </a:lnTo>
                  <a:lnTo>
                    <a:pt x="643463" y="3315733"/>
                  </a:lnTo>
                  <a:lnTo>
                    <a:pt x="642704" y="3312352"/>
                  </a:lnTo>
                  <a:cubicBezTo>
                    <a:pt x="642938" y="3309667"/>
                    <a:pt x="644183" y="3306944"/>
                    <a:pt x="646986" y="3304142"/>
                  </a:cubicBezTo>
                  <a:cubicBezTo>
                    <a:pt x="656951" y="3294182"/>
                    <a:pt x="668162" y="3306632"/>
                    <a:pt x="678127" y="3311612"/>
                  </a:cubicBezTo>
                  <a:cubicBezTo>
                    <a:pt x="708023" y="3327798"/>
                    <a:pt x="740409" y="3341493"/>
                    <a:pt x="749129" y="3380089"/>
                  </a:cubicBezTo>
                  <a:cubicBezTo>
                    <a:pt x="749129" y="3378844"/>
                    <a:pt x="749129" y="3381334"/>
                    <a:pt x="749129" y="3381334"/>
                  </a:cubicBezTo>
                  <a:cubicBezTo>
                    <a:pt x="749129" y="3381334"/>
                    <a:pt x="750375" y="3381334"/>
                    <a:pt x="750375" y="3380089"/>
                  </a:cubicBezTo>
                  <a:cubicBezTo>
                    <a:pt x="759094" y="3365148"/>
                    <a:pt x="769059" y="3367639"/>
                    <a:pt x="779024" y="3378844"/>
                  </a:cubicBezTo>
                  <a:cubicBezTo>
                    <a:pt x="785253" y="3385069"/>
                    <a:pt x="788990" y="3395029"/>
                    <a:pt x="800200" y="3398764"/>
                  </a:cubicBezTo>
                  <a:cubicBezTo>
                    <a:pt x="802692" y="3398764"/>
                    <a:pt x="806429" y="3398764"/>
                    <a:pt x="810166" y="3397519"/>
                  </a:cubicBezTo>
                  <a:cubicBezTo>
                    <a:pt x="822622" y="3396274"/>
                    <a:pt x="828850" y="3381334"/>
                    <a:pt x="843798" y="3381334"/>
                  </a:cubicBezTo>
                  <a:cubicBezTo>
                    <a:pt x="852518" y="3381956"/>
                    <a:pt x="859680" y="3384135"/>
                    <a:pt x="864196" y="3388648"/>
                  </a:cubicBezTo>
                  <a:lnTo>
                    <a:pt x="868082" y="3407000"/>
                  </a:lnTo>
                  <a:lnTo>
                    <a:pt x="867540" y="3410701"/>
                  </a:lnTo>
                  <a:lnTo>
                    <a:pt x="858746" y="3416195"/>
                  </a:lnTo>
                  <a:cubicBezTo>
                    <a:pt x="863728" y="3416195"/>
                    <a:pt x="864974" y="3413704"/>
                    <a:pt x="867465" y="3411214"/>
                  </a:cubicBezTo>
                  <a:lnTo>
                    <a:pt x="867540" y="3410701"/>
                  </a:lnTo>
                  <a:lnTo>
                    <a:pt x="868711" y="3409969"/>
                  </a:lnTo>
                  <a:lnTo>
                    <a:pt x="868082" y="3407000"/>
                  </a:lnTo>
                  <a:lnTo>
                    <a:pt x="870268" y="3392072"/>
                  </a:lnTo>
                  <a:cubicBezTo>
                    <a:pt x="869645" y="3385380"/>
                    <a:pt x="869334" y="3378844"/>
                    <a:pt x="874939" y="3373864"/>
                  </a:cubicBezTo>
                  <a:cubicBezTo>
                    <a:pt x="884904" y="3365148"/>
                    <a:pt x="908572" y="3362658"/>
                    <a:pt x="906080" y="3370129"/>
                  </a:cubicBezTo>
                  <a:cubicBezTo>
                    <a:pt x="896115" y="3397519"/>
                    <a:pt x="917291" y="3383824"/>
                    <a:pt x="924765" y="3387559"/>
                  </a:cubicBezTo>
                  <a:cubicBezTo>
                    <a:pt x="940958" y="3393784"/>
                    <a:pt x="949678" y="3406234"/>
                    <a:pt x="943450" y="3421175"/>
                  </a:cubicBezTo>
                  <a:cubicBezTo>
                    <a:pt x="935976" y="3436115"/>
                    <a:pt x="933484" y="3454790"/>
                    <a:pt x="918537" y="3464751"/>
                  </a:cubicBezTo>
                  <a:cubicBezTo>
                    <a:pt x="923519" y="3464751"/>
                    <a:pt x="927256" y="3459770"/>
                    <a:pt x="928502" y="3456035"/>
                  </a:cubicBezTo>
                  <a:cubicBezTo>
                    <a:pt x="933484" y="3441095"/>
                    <a:pt x="942204" y="3438605"/>
                    <a:pt x="955906" y="3442340"/>
                  </a:cubicBezTo>
                  <a:cubicBezTo>
                    <a:pt x="964626" y="3444830"/>
                    <a:pt x="969608" y="3449810"/>
                    <a:pt x="970854" y="3458525"/>
                  </a:cubicBezTo>
                  <a:cubicBezTo>
                    <a:pt x="973345" y="3473466"/>
                    <a:pt x="963380" y="3479691"/>
                    <a:pt x="952169" y="3485916"/>
                  </a:cubicBezTo>
                  <a:cubicBezTo>
                    <a:pt x="923519" y="3503346"/>
                    <a:pt x="917291" y="3522022"/>
                    <a:pt x="930993" y="3553147"/>
                  </a:cubicBezTo>
                  <a:cubicBezTo>
                    <a:pt x="932239" y="3555637"/>
                    <a:pt x="932239" y="3561863"/>
                    <a:pt x="935976" y="3561863"/>
                  </a:cubicBezTo>
                  <a:cubicBezTo>
                    <a:pt x="983310" y="3559373"/>
                    <a:pt x="960889" y="3588008"/>
                    <a:pt x="957152" y="3607929"/>
                  </a:cubicBezTo>
                  <a:cubicBezTo>
                    <a:pt x="950923" y="3632829"/>
                    <a:pt x="949678" y="3660220"/>
                    <a:pt x="942204" y="3685120"/>
                  </a:cubicBezTo>
                  <a:cubicBezTo>
                    <a:pt x="935976" y="3706286"/>
                    <a:pt x="958397" y="3700060"/>
                    <a:pt x="964626" y="3712511"/>
                  </a:cubicBezTo>
                  <a:cubicBezTo>
                    <a:pt x="969608" y="3727451"/>
                    <a:pt x="977082" y="3710021"/>
                    <a:pt x="982065" y="3706286"/>
                  </a:cubicBezTo>
                  <a:cubicBezTo>
                    <a:pt x="999504" y="3696325"/>
                    <a:pt x="1016943" y="3672670"/>
                    <a:pt x="1025662" y="3713756"/>
                  </a:cubicBezTo>
                  <a:cubicBezTo>
                    <a:pt x="1025662" y="3715001"/>
                    <a:pt x="1025662" y="3716246"/>
                    <a:pt x="1025662" y="3717491"/>
                  </a:cubicBezTo>
                  <a:cubicBezTo>
                    <a:pt x="1024416" y="3721226"/>
                    <a:pt x="1020680" y="3724961"/>
                    <a:pt x="1023171" y="3729941"/>
                  </a:cubicBezTo>
                  <a:cubicBezTo>
                    <a:pt x="1020680" y="3724961"/>
                    <a:pt x="1025662" y="3721226"/>
                    <a:pt x="1025662" y="3717491"/>
                  </a:cubicBezTo>
                  <a:cubicBezTo>
                    <a:pt x="1028153" y="3696325"/>
                    <a:pt x="1034382" y="3676405"/>
                    <a:pt x="1045592" y="3658975"/>
                  </a:cubicBezTo>
                  <a:cubicBezTo>
                    <a:pt x="1048084" y="3655240"/>
                    <a:pt x="1049329" y="3652749"/>
                    <a:pt x="1050575" y="3650259"/>
                  </a:cubicBezTo>
                  <a:cubicBezTo>
                    <a:pt x="1051821" y="3641544"/>
                    <a:pt x="1049329" y="3634074"/>
                    <a:pt x="1050575" y="3625359"/>
                  </a:cubicBezTo>
                  <a:cubicBezTo>
                    <a:pt x="1053066" y="3615399"/>
                    <a:pt x="1060540" y="3609174"/>
                    <a:pt x="1070505" y="3610419"/>
                  </a:cubicBezTo>
                  <a:cubicBezTo>
                    <a:pt x="1080471" y="3611664"/>
                    <a:pt x="1081716" y="3620379"/>
                    <a:pt x="1082962" y="3629094"/>
                  </a:cubicBezTo>
                  <a:cubicBezTo>
                    <a:pt x="1087944" y="3662710"/>
                    <a:pt x="1095418" y="3697570"/>
                    <a:pt x="1056803" y="3723716"/>
                  </a:cubicBezTo>
                  <a:cubicBezTo>
                    <a:pt x="1079225" y="3717491"/>
                    <a:pt x="1096664" y="3711266"/>
                    <a:pt x="1107875" y="3733676"/>
                  </a:cubicBezTo>
                  <a:cubicBezTo>
                    <a:pt x="1109120" y="3734921"/>
                    <a:pt x="1110366" y="3738656"/>
                    <a:pt x="1110366" y="3738656"/>
                  </a:cubicBezTo>
                  <a:cubicBezTo>
                    <a:pt x="1131542" y="3706286"/>
                    <a:pt x="1135279" y="3748616"/>
                    <a:pt x="1150227" y="3747371"/>
                  </a:cubicBezTo>
                  <a:cubicBezTo>
                    <a:pt x="1151472" y="3722471"/>
                    <a:pt x="1126559" y="3701306"/>
                    <a:pt x="1141507" y="3673915"/>
                  </a:cubicBezTo>
                  <a:cubicBezTo>
                    <a:pt x="1147735" y="3662710"/>
                    <a:pt x="1145244" y="3641544"/>
                    <a:pt x="1161438" y="3646524"/>
                  </a:cubicBezTo>
                  <a:cubicBezTo>
                    <a:pt x="1175140" y="3650259"/>
                    <a:pt x="1196316" y="3657730"/>
                    <a:pt x="1195070" y="3678895"/>
                  </a:cubicBezTo>
                  <a:lnTo>
                    <a:pt x="1194035" y="3694413"/>
                  </a:lnTo>
                  <a:lnTo>
                    <a:pt x="1193824" y="3695080"/>
                  </a:lnTo>
                  <a:lnTo>
                    <a:pt x="1193824" y="3697570"/>
                  </a:lnTo>
                  <a:lnTo>
                    <a:pt x="1194035" y="3694413"/>
                  </a:lnTo>
                  <a:lnTo>
                    <a:pt x="1194972" y="3691442"/>
                  </a:lnTo>
                  <a:cubicBezTo>
                    <a:pt x="1199118" y="3689166"/>
                    <a:pt x="1209395" y="3689166"/>
                    <a:pt x="1200052" y="3675160"/>
                  </a:cubicBezTo>
                  <a:cubicBezTo>
                    <a:pt x="1180122" y="3645279"/>
                    <a:pt x="1193824" y="3607929"/>
                    <a:pt x="1193824" y="3573068"/>
                  </a:cubicBezTo>
                  <a:cubicBezTo>
                    <a:pt x="1193824" y="3566843"/>
                    <a:pt x="1197561" y="3561863"/>
                    <a:pt x="1202544" y="3561863"/>
                  </a:cubicBezTo>
                  <a:cubicBezTo>
                    <a:pt x="1212509" y="3563108"/>
                    <a:pt x="1219983" y="3568088"/>
                    <a:pt x="1223720" y="3576803"/>
                  </a:cubicBezTo>
                  <a:cubicBezTo>
                    <a:pt x="1241159" y="3611664"/>
                    <a:pt x="1264826" y="3642789"/>
                    <a:pt x="1271054" y="3681385"/>
                  </a:cubicBezTo>
                  <a:lnTo>
                    <a:pt x="1273546" y="3678895"/>
                  </a:lnTo>
                  <a:lnTo>
                    <a:pt x="1271054" y="3676405"/>
                  </a:lnTo>
                  <a:cubicBezTo>
                    <a:pt x="1267317" y="3652749"/>
                    <a:pt x="1279774" y="3636564"/>
                    <a:pt x="1292230" y="3619134"/>
                  </a:cubicBezTo>
                  <a:cubicBezTo>
                    <a:pt x="1294722" y="3616644"/>
                    <a:pt x="1297213" y="3622869"/>
                    <a:pt x="1298458" y="3621624"/>
                  </a:cubicBezTo>
                  <a:cubicBezTo>
                    <a:pt x="1299704" y="3617889"/>
                    <a:pt x="1294722" y="3616644"/>
                    <a:pt x="1294722" y="3612909"/>
                  </a:cubicBezTo>
                  <a:cubicBezTo>
                    <a:pt x="1293476" y="3604193"/>
                    <a:pt x="1294722" y="3595478"/>
                    <a:pt x="1300950" y="3590498"/>
                  </a:cubicBezTo>
                  <a:cubicBezTo>
                    <a:pt x="1317143" y="3578048"/>
                    <a:pt x="1308424" y="3571823"/>
                    <a:pt x="1298458" y="3560618"/>
                  </a:cubicBezTo>
                  <a:cubicBezTo>
                    <a:pt x="1264826" y="3522022"/>
                    <a:pt x="1279774" y="3474711"/>
                    <a:pt x="1277282" y="3431135"/>
                  </a:cubicBezTo>
                  <a:cubicBezTo>
                    <a:pt x="1277282" y="3416195"/>
                    <a:pt x="1299704" y="3414950"/>
                    <a:pt x="1314652" y="3419930"/>
                  </a:cubicBezTo>
                  <a:cubicBezTo>
                    <a:pt x="1328354" y="3424910"/>
                    <a:pt x="1325863" y="3436115"/>
                    <a:pt x="1317143" y="3444830"/>
                  </a:cubicBezTo>
                  <a:cubicBezTo>
                    <a:pt x="1307178" y="3456035"/>
                    <a:pt x="1308424" y="3468486"/>
                    <a:pt x="1313406" y="3482181"/>
                  </a:cubicBezTo>
                  <a:cubicBezTo>
                    <a:pt x="1318389" y="3497121"/>
                    <a:pt x="1314652" y="3512062"/>
                    <a:pt x="1308424" y="3530737"/>
                  </a:cubicBezTo>
                  <a:cubicBezTo>
                    <a:pt x="1329600" y="3488406"/>
                    <a:pt x="1334582" y="3488406"/>
                    <a:pt x="1358249" y="3522022"/>
                  </a:cubicBezTo>
                  <a:cubicBezTo>
                    <a:pt x="1358249" y="3510817"/>
                    <a:pt x="1343302" y="3499611"/>
                    <a:pt x="1355758" y="3489651"/>
                  </a:cubicBezTo>
                  <a:cubicBezTo>
                    <a:pt x="1366969" y="3479691"/>
                    <a:pt x="1376934" y="3492141"/>
                    <a:pt x="1386899" y="3497121"/>
                  </a:cubicBezTo>
                  <a:cubicBezTo>
                    <a:pt x="1393128" y="3499611"/>
                    <a:pt x="1398110" y="3503658"/>
                    <a:pt x="1402626" y="3508327"/>
                  </a:cubicBezTo>
                  <a:lnTo>
                    <a:pt x="1411555" y="3518650"/>
                  </a:lnTo>
                  <a:lnTo>
                    <a:pt x="1425071" y="3500165"/>
                  </a:lnTo>
                  <a:cubicBezTo>
                    <a:pt x="1432520" y="3491448"/>
                    <a:pt x="1431279" y="3491448"/>
                    <a:pt x="1416380" y="3478995"/>
                  </a:cubicBezTo>
                  <a:cubicBezTo>
                    <a:pt x="1411413" y="3475260"/>
                    <a:pt x="1407689" y="3467788"/>
                    <a:pt x="1405205" y="3461562"/>
                  </a:cubicBezTo>
                  <a:cubicBezTo>
                    <a:pt x="1402722" y="3441637"/>
                    <a:pt x="1400239" y="3426694"/>
                    <a:pt x="1371682" y="3439147"/>
                  </a:cubicBezTo>
                  <a:cubicBezTo>
                    <a:pt x="1361750" y="3442882"/>
                    <a:pt x="1351817" y="3424203"/>
                    <a:pt x="1361750" y="3412996"/>
                  </a:cubicBezTo>
                  <a:cubicBezTo>
                    <a:pt x="1370441" y="3403034"/>
                    <a:pt x="1369199" y="3390581"/>
                    <a:pt x="1377890" y="3380619"/>
                  </a:cubicBezTo>
                  <a:cubicBezTo>
                    <a:pt x="1391548" y="3388090"/>
                    <a:pt x="1387823" y="3401788"/>
                    <a:pt x="1386582" y="3417977"/>
                  </a:cubicBezTo>
                  <a:cubicBezTo>
                    <a:pt x="1406447" y="3408015"/>
                    <a:pt x="1416380" y="3385600"/>
                    <a:pt x="1444936" y="3395562"/>
                  </a:cubicBezTo>
                  <a:cubicBezTo>
                    <a:pt x="1436245" y="3379373"/>
                    <a:pt x="1415138" y="3368166"/>
                    <a:pt x="1437487" y="3353222"/>
                  </a:cubicBezTo>
                  <a:cubicBezTo>
                    <a:pt x="1442453" y="3349487"/>
                    <a:pt x="1435004" y="3327072"/>
                    <a:pt x="1431279" y="3313374"/>
                  </a:cubicBezTo>
                  <a:cubicBezTo>
                    <a:pt x="1426312" y="3300921"/>
                    <a:pt x="1430037" y="3282242"/>
                    <a:pt x="1438728" y="3284732"/>
                  </a:cubicBezTo>
                  <a:cubicBezTo>
                    <a:pt x="1453627" y="3289713"/>
                    <a:pt x="1451144" y="3283487"/>
                    <a:pt x="1446178" y="3276015"/>
                  </a:cubicBezTo>
                  <a:cubicBezTo>
                    <a:pt x="1442453" y="3271034"/>
                    <a:pt x="1451144" y="3253600"/>
                    <a:pt x="1435004" y="3262317"/>
                  </a:cubicBezTo>
                  <a:cubicBezTo>
                    <a:pt x="1418863" y="3269789"/>
                    <a:pt x="1422588" y="3262317"/>
                    <a:pt x="1421346" y="3251110"/>
                  </a:cubicBezTo>
                  <a:cubicBezTo>
                    <a:pt x="1421346" y="3242393"/>
                    <a:pt x="1416380" y="3222468"/>
                    <a:pt x="1426312" y="3226204"/>
                  </a:cubicBezTo>
                  <a:cubicBezTo>
                    <a:pt x="1456111" y="3238657"/>
                    <a:pt x="1452386" y="3211261"/>
                    <a:pt x="1457352" y="3201299"/>
                  </a:cubicBezTo>
                  <a:cubicBezTo>
                    <a:pt x="1472251" y="3173903"/>
                    <a:pt x="1490875" y="3161450"/>
                    <a:pt x="1518190" y="3172657"/>
                  </a:cubicBezTo>
                  <a:cubicBezTo>
                    <a:pt x="1524398" y="3173903"/>
                    <a:pt x="1531848" y="3186355"/>
                    <a:pt x="1535572" y="3173903"/>
                  </a:cubicBezTo>
                  <a:cubicBezTo>
                    <a:pt x="1539297" y="3161450"/>
                    <a:pt x="1555438" y="3161450"/>
                    <a:pt x="1550471" y="3145261"/>
                  </a:cubicBezTo>
                  <a:cubicBezTo>
                    <a:pt x="1544263" y="3121601"/>
                    <a:pt x="1529364" y="3147752"/>
                    <a:pt x="1523156" y="3137790"/>
                  </a:cubicBezTo>
                  <a:cubicBezTo>
                    <a:pt x="1516948" y="3132809"/>
                    <a:pt x="1510741" y="3127827"/>
                    <a:pt x="1504533" y="3122846"/>
                  </a:cubicBezTo>
                  <a:cubicBezTo>
                    <a:pt x="1484667" y="3124092"/>
                    <a:pt x="1487150" y="3109148"/>
                    <a:pt x="1488392" y="3095450"/>
                  </a:cubicBezTo>
                  <a:cubicBezTo>
                    <a:pt x="1488392" y="3082997"/>
                    <a:pt x="1497083" y="3084243"/>
                    <a:pt x="1507016" y="3086733"/>
                  </a:cubicBezTo>
                  <a:cubicBezTo>
                    <a:pt x="1516948" y="3087979"/>
                    <a:pt x="1520673" y="3084243"/>
                    <a:pt x="1518190" y="3073035"/>
                  </a:cubicBezTo>
                  <a:cubicBezTo>
                    <a:pt x="1513224" y="3050620"/>
                    <a:pt x="1519432" y="3045639"/>
                    <a:pt x="1539297" y="3034432"/>
                  </a:cubicBezTo>
                  <a:cubicBezTo>
                    <a:pt x="1549851" y="3028828"/>
                    <a:pt x="1556990" y="3020422"/>
                    <a:pt x="1562422" y="3010616"/>
                  </a:cubicBezTo>
                  <a:lnTo>
                    <a:pt x="1573110" y="2983879"/>
                  </a:lnTo>
                  <a:lnTo>
                    <a:pt x="1570928" y="2980081"/>
                  </a:lnTo>
                  <a:cubicBezTo>
                    <a:pt x="1569695" y="2972593"/>
                    <a:pt x="1553665" y="2976337"/>
                    <a:pt x="1559830" y="2960114"/>
                  </a:cubicBezTo>
                  <a:cubicBezTo>
                    <a:pt x="1565996" y="2947635"/>
                    <a:pt x="1569695" y="2933908"/>
                    <a:pt x="1577093" y="2920181"/>
                  </a:cubicBezTo>
                  <a:cubicBezTo>
                    <a:pt x="1578326" y="2921429"/>
                    <a:pt x="1580793" y="2922677"/>
                    <a:pt x="1583259" y="2923925"/>
                  </a:cubicBezTo>
                  <a:cubicBezTo>
                    <a:pt x="1593123" y="2930164"/>
                    <a:pt x="1577093" y="2947635"/>
                    <a:pt x="1593123" y="2948883"/>
                  </a:cubicBezTo>
                  <a:cubicBezTo>
                    <a:pt x="1604221" y="2948883"/>
                    <a:pt x="1610386" y="2936404"/>
                    <a:pt x="1612852" y="2927668"/>
                  </a:cubicBezTo>
                  <a:cubicBezTo>
                    <a:pt x="1617785" y="2912693"/>
                    <a:pt x="1621484" y="2901462"/>
                    <a:pt x="1641213" y="2907702"/>
                  </a:cubicBezTo>
                  <a:cubicBezTo>
                    <a:pt x="1664641" y="2922677"/>
                    <a:pt x="1696701" y="2920181"/>
                    <a:pt x="1717663" y="2938900"/>
                  </a:cubicBezTo>
                  <a:cubicBezTo>
                    <a:pt x="1720129" y="2940148"/>
                    <a:pt x="1722595" y="2942643"/>
                    <a:pt x="1725062" y="2943891"/>
                  </a:cubicBezTo>
                  <a:cubicBezTo>
                    <a:pt x="1728761" y="2946387"/>
                    <a:pt x="1729994" y="2950131"/>
                    <a:pt x="1731227" y="2952627"/>
                  </a:cubicBezTo>
                  <a:cubicBezTo>
                    <a:pt x="1732460" y="2953875"/>
                    <a:pt x="1734926" y="2955123"/>
                    <a:pt x="1736159" y="2953875"/>
                  </a:cubicBezTo>
                  <a:lnTo>
                    <a:pt x="1738625" y="2952627"/>
                  </a:lnTo>
                  <a:lnTo>
                    <a:pt x="1741091" y="2950131"/>
                  </a:lnTo>
                  <a:cubicBezTo>
                    <a:pt x="1746024" y="2948883"/>
                    <a:pt x="1752189" y="2940148"/>
                    <a:pt x="1758354" y="2943891"/>
                  </a:cubicBezTo>
                  <a:cubicBezTo>
                    <a:pt x="1768219" y="2948883"/>
                    <a:pt x="1762054" y="2960114"/>
                    <a:pt x="1758354" y="2963858"/>
                  </a:cubicBezTo>
                  <a:cubicBezTo>
                    <a:pt x="1746024" y="2971346"/>
                    <a:pt x="1741091" y="2993808"/>
                    <a:pt x="1718896" y="2982577"/>
                  </a:cubicBezTo>
                  <a:cubicBezTo>
                    <a:pt x="1713964" y="2980081"/>
                    <a:pt x="1715197" y="2990064"/>
                    <a:pt x="1715197" y="2993808"/>
                  </a:cubicBezTo>
                  <a:lnTo>
                    <a:pt x="1715845" y="3004731"/>
                  </a:lnTo>
                  <a:lnTo>
                    <a:pt x="1718936" y="2996553"/>
                  </a:lnTo>
                  <a:cubicBezTo>
                    <a:pt x="1737864" y="3010351"/>
                    <a:pt x="1763101" y="2985264"/>
                    <a:pt x="1782028" y="3010351"/>
                  </a:cubicBezTo>
                  <a:cubicBezTo>
                    <a:pt x="1774457" y="2991536"/>
                    <a:pt x="1766886" y="2973975"/>
                    <a:pt x="1779505" y="2956414"/>
                  </a:cubicBezTo>
                  <a:cubicBezTo>
                    <a:pt x="1792123" y="2962686"/>
                    <a:pt x="1837549" y="3005334"/>
                    <a:pt x="1845120" y="3017877"/>
                  </a:cubicBezTo>
                  <a:cubicBezTo>
                    <a:pt x="1837549" y="3029166"/>
                    <a:pt x="1823669" y="3012860"/>
                    <a:pt x="1816098" y="3025403"/>
                  </a:cubicBezTo>
                  <a:cubicBezTo>
                    <a:pt x="1836287" y="3034183"/>
                    <a:pt x="1836287" y="3051744"/>
                    <a:pt x="1821145" y="3061779"/>
                  </a:cubicBezTo>
                  <a:cubicBezTo>
                    <a:pt x="1795909" y="3078085"/>
                    <a:pt x="1798432" y="3090629"/>
                    <a:pt x="1823669" y="3108190"/>
                  </a:cubicBezTo>
                  <a:cubicBezTo>
                    <a:pt x="1792123" y="3105681"/>
                    <a:pt x="1795909" y="3081848"/>
                    <a:pt x="1788338" y="3065542"/>
                  </a:cubicBezTo>
                  <a:cubicBezTo>
                    <a:pt x="1788338" y="3100664"/>
                    <a:pt x="1755530" y="3127005"/>
                    <a:pt x="1760577" y="3163381"/>
                  </a:cubicBezTo>
                  <a:cubicBezTo>
                    <a:pt x="1763101" y="3179687"/>
                    <a:pt x="1758053" y="3185959"/>
                    <a:pt x="1741650" y="3178433"/>
                  </a:cubicBezTo>
                  <a:cubicBezTo>
                    <a:pt x="1736602" y="3179687"/>
                    <a:pt x="1735340" y="3174670"/>
                    <a:pt x="1732817" y="3172161"/>
                  </a:cubicBezTo>
                  <a:cubicBezTo>
                    <a:pt x="1718936" y="3163381"/>
                    <a:pt x="1716413" y="3178433"/>
                    <a:pt x="1708842" y="3183450"/>
                  </a:cubicBezTo>
                  <a:cubicBezTo>
                    <a:pt x="1707580" y="3184705"/>
                    <a:pt x="1706318" y="3185959"/>
                    <a:pt x="1703794" y="3185959"/>
                  </a:cubicBezTo>
                  <a:cubicBezTo>
                    <a:pt x="1701271" y="3185959"/>
                    <a:pt x="1701271" y="3185959"/>
                    <a:pt x="1701271" y="3185959"/>
                  </a:cubicBezTo>
                  <a:cubicBezTo>
                    <a:pt x="1694962" y="3182196"/>
                    <a:pt x="1691176" y="3175924"/>
                    <a:pt x="1688652" y="3170907"/>
                  </a:cubicBezTo>
                  <a:cubicBezTo>
                    <a:pt x="1687391" y="3167144"/>
                    <a:pt x="1687391" y="3164635"/>
                    <a:pt x="1688652" y="3160872"/>
                  </a:cubicBezTo>
                  <a:cubicBezTo>
                    <a:pt x="1689914" y="3157109"/>
                    <a:pt x="1691176" y="3153346"/>
                    <a:pt x="1689914" y="3148329"/>
                  </a:cubicBezTo>
                  <a:lnTo>
                    <a:pt x="1688652" y="3145820"/>
                  </a:lnTo>
                  <a:lnTo>
                    <a:pt x="1687877" y="3140553"/>
                  </a:lnTo>
                  <a:lnTo>
                    <a:pt x="1685603" y="3142310"/>
                  </a:lnTo>
                  <a:cubicBezTo>
                    <a:pt x="1653544" y="3144806"/>
                    <a:pt x="1642446" y="3123591"/>
                    <a:pt x="1635048" y="3098633"/>
                  </a:cubicBezTo>
                  <a:cubicBezTo>
                    <a:pt x="1623950" y="3061196"/>
                    <a:pt x="1614085" y="3056204"/>
                    <a:pt x="1584492" y="3069931"/>
                  </a:cubicBezTo>
                  <a:cubicBezTo>
                    <a:pt x="1623950" y="3073675"/>
                    <a:pt x="1637514" y="3108616"/>
                    <a:pt x="1648611" y="3134823"/>
                  </a:cubicBezTo>
                  <a:cubicBezTo>
                    <a:pt x="1652311" y="3144806"/>
                    <a:pt x="1651386" y="3157909"/>
                    <a:pt x="1646608" y="3170856"/>
                  </a:cubicBezTo>
                  <a:lnTo>
                    <a:pt x="1623528" y="3203099"/>
                  </a:lnTo>
                  <a:lnTo>
                    <a:pt x="1628692" y="3203789"/>
                  </a:lnTo>
                  <a:cubicBezTo>
                    <a:pt x="1631175" y="3206280"/>
                    <a:pt x="1631175" y="3208770"/>
                    <a:pt x="1628692" y="3211261"/>
                  </a:cubicBezTo>
                  <a:lnTo>
                    <a:pt x="1603860" y="3253600"/>
                  </a:lnTo>
                  <a:cubicBezTo>
                    <a:pt x="1588961" y="3274770"/>
                    <a:pt x="1565370" y="3274770"/>
                    <a:pt x="1543022" y="3274770"/>
                  </a:cubicBezTo>
                  <a:cubicBezTo>
                    <a:pt x="1543022" y="3288468"/>
                    <a:pt x="1554196" y="3289713"/>
                    <a:pt x="1559163" y="3297185"/>
                  </a:cubicBezTo>
                  <a:cubicBezTo>
                    <a:pt x="1564129" y="3304657"/>
                    <a:pt x="1564129" y="3299676"/>
                    <a:pt x="1567854" y="3294694"/>
                  </a:cubicBezTo>
                  <a:cubicBezTo>
                    <a:pt x="1588961" y="3272279"/>
                    <a:pt x="1611309" y="3278506"/>
                    <a:pt x="1624967" y="3308393"/>
                  </a:cubicBezTo>
                  <a:cubicBezTo>
                    <a:pt x="1626208" y="3310883"/>
                    <a:pt x="1628692" y="3314619"/>
                    <a:pt x="1631175" y="3317109"/>
                  </a:cubicBezTo>
                  <a:cubicBezTo>
                    <a:pt x="1647315" y="3337034"/>
                    <a:pt x="1647315" y="3337034"/>
                    <a:pt x="1622484" y="3343260"/>
                  </a:cubicBezTo>
                  <a:cubicBezTo>
                    <a:pt x="1618759" y="3344506"/>
                    <a:pt x="1615034" y="3346996"/>
                    <a:pt x="1612551" y="3350732"/>
                  </a:cubicBezTo>
                  <a:cubicBezTo>
                    <a:pt x="1605101" y="3361939"/>
                    <a:pt x="1595169" y="3360694"/>
                    <a:pt x="1587719" y="3351977"/>
                  </a:cubicBezTo>
                  <a:cubicBezTo>
                    <a:pt x="1575303" y="3338279"/>
                    <a:pt x="1593927" y="3339524"/>
                    <a:pt x="1597652" y="3333298"/>
                  </a:cubicBezTo>
                  <a:cubicBezTo>
                    <a:pt x="1612551" y="3312128"/>
                    <a:pt x="1602618" y="3299676"/>
                    <a:pt x="1582753" y="3292204"/>
                  </a:cubicBezTo>
                  <a:cubicBezTo>
                    <a:pt x="1566612" y="3315864"/>
                    <a:pt x="1580270" y="3351977"/>
                    <a:pt x="1551713" y="3371902"/>
                  </a:cubicBezTo>
                  <a:cubicBezTo>
                    <a:pt x="1547988" y="3374392"/>
                    <a:pt x="1550471" y="3378128"/>
                    <a:pt x="1554196" y="3378128"/>
                  </a:cubicBezTo>
                  <a:cubicBezTo>
                    <a:pt x="1585236" y="3376883"/>
                    <a:pt x="1567854" y="3390581"/>
                    <a:pt x="1561646" y="3399298"/>
                  </a:cubicBezTo>
                  <a:cubicBezTo>
                    <a:pt x="1557921" y="3408015"/>
                    <a:pt x="1543022" y="3395562"/>
                    <a:pt x="1544263" y="3408015"/>
                  </a:cubicBezTo>
                  <a:cubicBezTo>
                    <a:pt x="1546747" y="3419222"/>
                    <a:pt x="1559163" y="3421713"/>
                    <a:pt x="1572820" y="3417977"/>
                  </a:cubicBezTo>
                  <a:cubicBezTo>
                    <a:pt x="1560404" y="3422958"/>
                    <a:pt x="1567854" y="3447863"/>
                    <a:pt x="1544263" y="3437901"/>
                  </a:cubicBezTo>
                  <a:cubicBezTo>
                    <a:pt x="1540539" y="3439147"/>
                    <a:pt x="1533089" y="3439147"/>
                    <a:pt x="1535572" y="3446618"/>
                  </a:cubicBezTo>
                  <a:cubicBezTo>
                    <a:pt x="1538056" y="3454090"/>
                    <a:pt x="1543022" y="3464052"/>
                    <a:pt x="1555438" y="3456580"/>
                  </a:cubicBezTo>
                  <a:cubicBezTo>
                    <a:pt x="1564129" y="3451599"/>
                    <a:pt x="1574062" y="3450354"/>
                    <a:pt x="1575303" y="3462807"/>
                  </a:cubicBezTo>
                  <a:cubicBezTo>
                    <a:pt x="1575303" y="3474014"/>
                    <a:pt x="1564129" y="3470278"/>
                    <a:pt x="1556679" y="3469033"/>
                  </a:cubicBezTo>
                  <a:cubicBezTo>
                    <a:pt x="1544263" y="3467788"/>
                    <a:pt x="1531848" y="3472769"/>
                    <a:pt x="1525640" y="3481486"/>
                  </a:cubicBezTo>
                  <a:cubicBezTo>
                    <a:pt x="1505774" y="3512618"/>
                    <a:pt x="1492117" y="3497675"/>
                    <a:pt x="1478459" y="3477750"/>
                  </a:cubicBezTo>
                  <a:cubicBezTo>
                    <a:pt x="1503291" y="3464052"/>
                    <a:pt x="1493358" y="3446618"/>
                    <a:pt x="1485909" y="3426694"/>
                  </a:cubicBezTo>
                  <a:cubicBezTo>
                    <a:pt x="1472251" y="3426694"/>
                    <a:pt x="1466043" y="3437901"/>
                    <a:pt x="1456111" y="3442882"/>
                  </a:cubicBezTo>
                  <a:cubicBezTo>
                    <a:pt x="1461077" y="3452845"/>
                    <a:pt x="1471010" y="3442882"/>
                    <a:pt x="1475976" y="3449109"/>
                  </a:cubicBezTo>
                  <a:cubicBezTo>
                    <a:pt x="1473493" y="3457826"/>
                    <a:pt x="1456111" y="3456580"/>
                    <a:pt x="1458594" y="3465297"/>
                  </a:cubicBezTo>
                  <a:cubicBezTo>
                    <a:pt x="1464802" y="3481486"/>
                    <a:pt x="1458594" y="3497675"/>
                    <a:pt x="1457352" y="3513863"/>
                  </a:cubicBezTo>
                  <a:cubicBezTo>
                    <a:pt x="1456111" y="3522580"/>
                    <a:pt x="1468526" y="3516354"/>
                    <a:pt x="1473493" y="3518844"/>
                  </a:cubicBezTo>
                  <a:cubicBezTo>
                    <a:pt x="1484667" y="3526316"/>
                    <a:pt x="1495841" y="3535033"/>
                    <a:pt x="1504533" y="3544995"/>
                  </a:cubicBezTo>
                  <a:cubicBezTo>
                    <a:pt x="1507016" y="3547486"/>
                    <a:pt x="1498325" y="3558693"/>
                    <a:pt x="1495841" y="3566165"/>
                  </a:cubicBezTo>
                  <a:cubicBezTo>
                    <a:pt x="1478459" y="3562429"/>
                    <a:pt x="1483426" y="3540014"/>
                    <a:pt x="1469768" y="3535033"/>
                  </a:cubicBezTo>
                  <a:cubicBezTo>
                    <a:pt x="1466044" y="3541259"/>
                    <a:pt x="1467285" y="3548108"/>
                    <a:pt x="1468371" y="3554957"/>
                  </a:cubicBezTo>
                  <a:lnTo>
                    <a:pt x="1468122" y="3557095"/>
                  </a:lnTo>
                  <a:lnTo>
                    <a:pt x="1482814" y="3570578"/>
                  </a:lnTo>
                  <a:cubicBezTo>
                    <a:pt x="1486551" y="3571823"/>
                    <a:pt x="1487796" y="3574313"/>
                    <a:pt x="1491533" y="3576803"/>
                  </a:cubicBezTo>
                  <a:cubicBezTo>
                    <a:pt x="1502744" y="3594233"/>
                    <a:pt x="1506481" y="3615399"/>
                    <a:pt x="1521429" y="3632829"/>
                  </a:cubicBezTo>
                  <a:cubicBezTo>
                    <a:pt x="1537622" y="3647769"/>
                    <a:pt x="1515201" y="3665200"/>
                    <a:pt x="1508972" y="3682630"/>
                  </a:cubicBezTo>
                  <a:cubicBezTo>
                    <a:pt x="1551324" y="3695080"/>
                    <a:pt x="1545096" y="3738656"/>
                    <a:pt x="1561290" y="3767292"/>
                  </a:cubicBezTo>
                  <a:cubicBezTo>
                    <a:pt x="1563781" y="3772272"/>
                    <a:pt x="1561290" y="3782232"/>
                    <a:pt x="1551324" y="3785967"/>
                  </a:cubicBezTo>
                  <a:cubicBezTo>
                    <a:pt x="1548210" y="3787212"/>
                    <a:pt x="1549767" y="3788146"/>
                    <a:pt x="1551792" y="3789391"/>
                  </a:cubicBezTo>
                  <a:lnTo>
                    <a:pt x="1554617" y="3793963"/>
                  </a:lnTo>
                  <a:lnTo>
                    <a:pt x="1553816" y="3795927"/>
                  </a:lnTo>
                  <a:cubicBezTo>
                    <a:pt x="1551324" y="3800908"/>
                    <a:pt x="1547588" y="3805888"/>
                    <a:pt x="1543850" y="3809623"/>
                  </a:cubicBezTo>
                  <a:lnTo>
                    <a:pt x="1543774" y="3812915"/>
                  </a:lnTo>
                  <a:lnTo>
                    <a:pt x="1539335" y="3828143"/>
                  </a:lnTo>
                  <a:cubicBezTo>
                    <a:pt x="1539802" y="3835457"/>
                    <a:pt x="1541360" y="3843238"/>
                    <a:pt x="1540114" y="3850709"/>
                  </a:cubicBezTo>
                  <a:cubicBezTo>
                    <a:pt x="1543851" y="3843861"/>
                    <a:pt x="1543851" y="3836702"/>
                    <a:pt x="1543384" y="3829699"/>
                  </a:cubicBezTo>
                  <a:lnTo>
                    <a:pt x="1543774" y="3812915"/>
                  </a:lnTo>
                  <a:lnTo>
                    <a:pt x="1545096" y="3808378"/>
                  </a:lnTo>
                  <a:cubicBezTo>
                    <a:pt x="1548833" y="3803398"/>
                    <a:pt x="1552570" y="3799663"/>
                    <a:pt x="1555061" y="3794682"/>
                  </a:cubicBezTo>
                  <a:lnTo>
                    <a:pt x="1554617" y="3793963"/>
                  </a:lnTo>
                  <a:lnTo>
                    <a:pt x="1564092" y="3770716"/>
                  </a:lnTo>
                  <a:cubicBezTo>
                    <a:pt x="1566272" y="3762000"/>
                    <a:pt x="1566895" y="3752974"/>
                    <a:pt x="1565026" y="3743636"/>
                  </a:cubicBezTo>
                  <a:cubicBezTo>
                    <a:pt x="1561290" y="3729941"/>
                    <a:pt x="1558798" y="3721226"/>
                    <a:pt x="1574992" y="3716246"/>
                  </a:cubicBezTo>
                  <a:cubicBezTo>
                    <a:pt x="1586202" y="3711266"/>
                    <a:pt x="1584957" y="3701306"/>
                    <a:pt x="1583711" y="3692590"/>
                  </a:cubicBezTo>
                  <a:cubicBezTo>
                    <a:pt x="1582466" y="3672670"/>
                    <a:pt x="1582466" y="3658975"/>
                    <a:pt x="1611115" y="3670180"/>
                  </a:cubicBezTo>
                  <a:cubicBezTo>
                    <a:pt x="1636028" y="3678895"/>
                    <a:pt x="1621080" y="3645279"/>
                    <a:pt x="1632291" y="3636564"/>
                  </a:cubicBezTo>
                  <a:cubicBezTo>
                    <a:pt x="1634783" y="3635319"/>
                    <a:pt x="1637274" y="3632829"/>
                    <a:pt x="1641011" y="3632829"/>
                  </a:cubicBezTo>
                  <a:cubicBezTo>
                    <a:pt x="1647239" y="3632829"/>
                    <a:pt x="1652222" y="3639054"/>
                    <a:pt x="1657204" y="3641544"/>
                  </a:cubicBezTo>
                  <a:cubicBezTo>
                    <a:pt x="1662187" y="3645279"/>
                    <a:pt x="1669661" y="3645279"/>
                    <a:pt x="1674643" y="3649014"/>
                  </a:cubicBezTo>
                  <a:cubicBezTo>
                    <a:pt x="1687100" y="3661465"/>
                    <a:pt x="1698310" y="3673915"/>
                    <a:pt x="1715750" y="3678895"/>
                  </a:cubicBezTo>
                  <a:cubicBezTo>
                    <a:pt x="1726960" y="3685120"/>
                    <a:pt x="1735680" y="3693835"/>
                    <a:pt x="1736926" y="3706286"/>
                  </a:cubicBezTo>
                  <a:cubicBezTo>
                    <a:pt x="1741908" y="3724961"/>
                    <a:pt x="1755610" y="3721226"/>
                    <a:pt x="1766821" y="3718736"/>
                  </a:cubicBezTo>
                  <a:cubicBezTo>
                    <a:pt x="1769312" y="3718736"/>
                    <a:pt x="1771804" y="3718736"/>
                    <a:pt x="1773049" y="3718736"/>
                  </a:cubicBezTo>
                  <a:cubicBezTo>
                    <a:pt x="1774295" y="3718736"/>
                    <a:pt x="1776786" y="3721226"/>
                    <a:pt x="1778032" y="3721226"/>
                  </a:cubicBezTo>
                  <a:cubicBezTo>
                    <a:pt x="1779277" y="3723716"/>
                    <a:pt x="1779277" y="3724961"/>
                    <a:pt x="1780523" y="3726206"/>
                  </a:cubicBezTo>
                  <a:cubicBezTo>
                    <a:pt x="1780523" y="3737411"/>
                    <a:pt x="1782392" y="3748305"/>
                    <a:pt x="1785350" y="3758888"/>
                  </a:cubicBezTo>
                  <a:lnTo>
                    <a:pt x="1785444" y="3759142"/>
                  </a:lnTo>
                  <a:lnTo>
                    <a:pt x="1785661" y="3761534"/>
                  </a:lnTo>
                  <a:cubicBezTo>
                    <a:pt x="1788620" y="3771027"/>
                    <a:pt x="1792980" y="3780365"/>
                    <a:pt x="1796716" y="3789702"/>
                  </a:cubicBezTo>
                  <a:lnTo>
                    <a:pt x="1785444" y="3759142"/>
                  </a:lnTo>
                  <a:lnTo>
                    <a:pt x="1783014" y="3732431"/>
                  </a:lnTo>
                  <a:cubicBezTo>
                    <a:pt x="1785506" y="3713756"/>
                    <a:pt x="1769312" y="3711266"/>
                    <a:pt x="1761838" y="3702551"/>
                  </a:cubicBezTo>
                  <a:cubicBezTo>
                    <a:pt x="1736926" y="3677650"/>
                    <a:pt x="1739417" y="3646524"/>
                    <a:pt x="1766821" y="3627849"/>
                  </a:cubicBezTo>
                  <a:cubicBezTo>
                    <a:pt x="1773049" y="3622869"/>
                    <a:pt x="1779277" y="3624114"/>
                    <a:pt x="1783014" y="3631584"/>
                  </a:cubicBezTo>
                  <a:cubicBezTo>
                    <a:pt x="1784260" y="3635319"/>
                    <a:pt x="1779277" y="3642789"/>
                    <a:pt x="1790488" y="3641544"/>
                  </a:cubicBezTo>
                  <a:cubicBezTo>
                    <a:pt x="1799208" y="3651504"/>
                    <a:pt x="1790488" y="3667690"/>
                    <a:pt x="1801699" y="3678895"/>
                  </a:cubicBezTo>
                  <a:cubicBezTo>
                    <a:pt x="1804190" y="3681385"/>
                    <a:pt x="1806682" y="3685120"/>
                    <a:pt x="1806682" y="3688855"/>
                  </a:cubicBezTo>
                  <a:cubicBezTo>
                    <a:pt x="1810418" y="3698815"/>
                    <a:pt x="1815401" y="3700060"/>
                    <a:pt x="1824121" y="3696325"/>
                  </a:cubicBezTo>
                  <a:cubicBezTo>
                    <a:pt x="1829103" y="3695080"/>
                    <a:pt x="1835332" y="3692590"/>
                    <a:pt x="1834086" y="3686365"/>
                  </a:cubicBezTo>
                  <a:cubicBezTo>
                    <a:pt x="1831594" y="3678895"/>
                    <a:pt x="1824121" y="3675160"/>
                    <a:pt x="1815401" y="3676405"/>
                  </a:cubicBezTo>
                  <a:cubicBezTo>
                    <a:pt x="1810418" y="3676405"/>
                    <a:pt x="1806682" y="3680140"/>
                    <a:pt x="1801699" y="3677650"/>
                  </a:cubicBezTo>
                  <a:cubicBezTo>
                    <a:pt x="1790488" y="3632829"/>
                    <a:pt x="1790488" y="3632829"/>
                    <a:pt x="1834086" y="3639054"/>
                  </a:cubicBezTo>
                  <a:cubicBezTo>
                    <a:pt x="1855262" y="3641544"/>
                    <a:pt x="1880175" y="3627849"/>
                    <a:pt x="1895122" y="3655240"/>
                  </a:cubicBezTo>
                  <a:cubicBezTo>
                    <a:pt x="1901351" y="3642789"/>
                    <a:pt x="1895122" y="3636564"/>
                    <a:pt x="1892631" y="3630339"/>
                  </a:cubicBezTo>
                  <a:cubicBezTo>
                    <a:pt x="1886403" y="3612909"/>
                    <a:pt x="1878929" y="3595478"/>
                    <a:pt x="1910070" y="3597968"/>
                  </a:cubicBezTo>
                  <a:cubicBezTo>
                    <a:pt x="1923772" y="3600458"/>
                    <a:pt x="1927509" y="3588008"/>
                    <a:pt x="1928755" y="3578048"/>
                  </a:cubicBezTo>
                  <a:cubicBezTo>
                    <a:pt x="1927509" y="3574313"/>
                    <a:pt x="1927509" y="3570578"/>
                    <a:pt x="1927509" y="3566843"/>
                  </a:cubicBezTo>
                  <a:cubicBezTo>
                    <a:pt x="1928755" y="3558128"/>
                    <a:pt x="1928755" y="3550657"/>
                    <a:pt x="1933737" y="3544432"/>
                  </a:cubicBezTo>
                  <a:cubicBezTo>
                    <a:pt x="1942457" y="3534472"/>
                    <a:pt x="1954913" y="3530737"/>
                    <a:pt x="1966124" y="3536962"/>
                  </a:cubicBezTo>
                  <a:cubicBezTo>
                    <a:pt x="1977335" y="3543187"/>
                    <a:pt x="1977335" y="3554392"/>
                    <a:pt x="1972352" y="3564353"/>
                  </a:cubicBezTo>
                  <a:cubicBezTo>
                    <a:pt x="1971107" y="3571823"/>
                    <a:pt x="1964878" y="3576803"/>
                    <a:pt x="1963633" y="3590498"/>
                  </a:cubicBezTo>
                  <a:cubicBezTo>
                    <a:pt x="1971107" y="3575558"/>
                    <a:pt x="1978581" y="3568088"/>
                    <a:pt x="1982318" y="3558128"/>
                  </a:cubicBezTo>
                  <a:cubicBezTo>
                    <a:pt x="1993528" y="3539452"/>
                    <a:pt x="2015950" y="3519532"/>
                    <a:pt x="1982318" y="3500856"/>
                  </a:cubicBezTo>
                  <a:cubicBezTo>
                    <a:pt x="1981072" y="3499611"/>
                    <a:pt x="1982318" y="3493386"/>
                    <a:pt x="1984809" y="3489651"/>
                  </a:cubicBezTo>
                  <a:cubicBezTo>
                    <a:pt x="1991037" y="3488406"/>
                    <a:pt x="1994774" y="3484671"/>
                    <a:pt x="1992283" y="3477201"/>
                  </a:cubicBezTo>
                  <a:cubicBezTo>
                    <a:pt x="2001002" y="3452300"/>
                    <a:pt x="1996020" y="3411214"/>
                    <a:pt x="2034635" y="3413704"/>
                  </a:cubicBezTo>
                  <a:cubicBezTo>
                    <a:pt x="2057056" y="3416195"/>
                    <a:pt x="2060793" y="3401254"/>
                    <a:pt x="2073250" y="3392539"/>
                  </a:cubicBezTo>
                  <a:cubicBezTo>
                    <a:pt x="2086952" y="3378844"/>
                    <a:pt x="2084460" y="3373864"/>
                    <a:pt x="2067021" y="3366393"/>
                  </a:cubicBezTo>
                  <a:cubicBezTo>
                    <a:pt x="2053319" y="3360168"/>
                    <a:pt x="2035880" y="3360168"/>
                    <a:pt x="2029652" y="3342738"/>
                  </a:cubicBezTo>
                  <a:cubicBezTo>
                    <a:pt x="2029652" y="3341493"/>
                    <a:pt x="2029652" y="3339003"/>
                    <a:pt x="2032143" y="3337758"/>
                  </a:cubicBezTo>
                  <a:cubicBezTo>
                    <a:pt x="2029652" y="3339003"/>
                    <a:pt x="2028406" y="3340248"/>
                    <a:pt x="2024670" y="3340248"/>
                  </a:cubicBezTo>
                  <a:cubicBezTo>
                    <a:pt x="2018441" y="3311612"/>
                    <a:pt x="2037126" y="3291692"/>
                    <a:pt x="2065776" y="3295427"/>
                  </a:cubicBezTo>
                  <a:cubicBezTo>
                    <a:pt x="2093180" y="3300407"/>
                    <a:pt x="2118093" y="3311612"/>
                    <a:pt x="2136778" y="3332778"/>
                  </a:cubicBezTo>
                  <a:cubicBezTo>
                    <a:pt x="2145497" y="3306632"/>
                    <a:pt x="2139269" y="3281732"/>
                    <a:pt x="2141760" y="3256831"/>
                  </a:cubicBezTo>
                  <a:cubicBezTo>
                    <a:pt x="2144251" y="3236911"/>
                    <a:pt x="2147988" y="3221970"/>
                    <a:pt x="2172901" y="3239401"/>
                  </a:cubicBezTo>
                  <a:cubicBezTo>
                    <a:pt x="2172901" y="3240646"/>
                    <a:pt x="2175392" y="3241891"/>
                    <a:pt x="2175392" y="3241891"/>
                  </a:cubicBezTo>
                  <a:cubicBezTo>
                    <a:pt x="2180375" y="3238156"/>
                    <a:pt x="2172901" y="3236911"/>
                    <a:pt x="2175392" y="3235666"/>
                  </a:cubicBezTo>
                  <a:cubicBezTo>
                    <a:pt x="2175392" y="3235666"/>
                    <a:pt x="2180375" y="3230686"/>
                    <a:pt x="2172901" y="3233176"/>
                  </a:cubicBezTo>
                  <a:cubicBezTo>
                    <a:pt x="2169164" y="3235666"/>
                    <a:pt x="2175392" y="3233176"/>
                    <a:pt x="2170410" y="3234421"/>
                  </a:cubicBezTo>
                  <a:cubicBezTo>
                    <a:pt x="2159199" y="3210765"/>
                    <a:pt x="2147988" y="3189600"/>
                    <a:pt x="2180375" y="3172169"/>
                  </a:cubicBezTo>
                  <a:cubicBezTo>
                    <a:pt x="2196568" y="3162209"/>
                    <a:pt x="2187849" y="3124858"/>
                    <a:pt x="2170410" y="3116143"/>
                  </a:cubicBezTo>
                  <a:cubicBezTo>
                    <a:pt x="2152971" y="3104938"/>
                    <a:pt x="2139269" y="3103693"/>
                    <a:pt x="2152971" y="3070077"/>
                  </a:cubicBezTo>
                  <a:cubicBezTo>
                    <a:pt x="2165427" y="3037707"/>
                    <a:pt x="2185358" y="3004091"/>
                    <a:pt x="2189095" y="2966740"/>
                  </a:cubicBezTo>
                  <a:cubicBezTo>
                    <a:pt x="2192832" y="2941840"/>
                    <a:pt x="2215253" y="2919429"/>
                    <a:pt x="2222727" y="2893284"/>
                  </a:cubicBezTo>
                  <a:cubicBezTo>
                    <a:pt x="2226464" y="2880833"/>
                    <a:pt x="2248886" y="2895774"/>
                    <a:pt x="2252622" y="2878343"/>
                  </a:cubicBezTo>
                  <a:cubicBezTo>
                    <a:pt x="2258851" y="2878343"/>
                    <a:pt x="2263833" y="2878343"/>
                    <a:pt x="2261342" y="2885813"/>
                  </a:cubicBezTo>
                  <a:cubicBezTo>
                    <a:pt x="2265079" y="2879588"/>
                    <a:pt x="2258851" y="2878343"/>
                    <a:pt x="2256360" y="2874608"/>
                  </a:cubicBezTo>
                  <a:cubicBezTo>
                    <a:pt x="2256360" y="2849708"/>
                    <a:pt x="2278781" y="2828542"/>
                    <a:pt x="2267570" y="2802397"/>
                  </a:cubicBezTo>
                  <a:cubicBezTo>
                    <a:pt x="2267570" y="2799907"/>
                    <a:pt x="2266325" y="2794927"/>
                    <a:pt x="2266325" y="2792436"/>
                  </a:cubicBezTo>
                  <a:cubicBezTo>
                    <a:pt x="2242657" y="2757576"/>
                    <a:pt x="2243903" y="2758821"/>
                    <a:pt x="2282518" y="2730185"/>
                  </a:cubicBezTo>
                  <a:cubicBezTo>
                    <a:pt x="2287501" y="2726450"/>
                    <a:pt x="2304940" y="2707775"/>
                    <a:pt x="2304940" y="2694079"/>
                  </a:cubicBezTo>
                  <a:cubicBezTo>
                    <a:pt x="2307431" y="2652994"/>
                    <a:pt x="2339818" y="2636808"/>
                    <a:pt x="2363485" y="2614398"/>
                  </a:cubicBezTo>
                  <a:cubicBezTo>
                    <a:pt x="2383415" y="2595722"/>
                    <a:pt x="2402100" y="2578292"/>
                    <a:pt x="2417048" y="2557127"/>
                  </a:cubicBezTo>
                  <a:cubicBezTo>
                    <a:pt x="2427013" y="2557127"/>
                    <a:pt x="2424522" y="2552146"/>
                    <a:pt x="2422030" y="2545921"/>
                  </a:cubicBezTo>
                  <a:cubicBezTo>
                    <a:pt x="2436978" y="2511061"/>
                    <a:pt x="2478084" y="2499855"/>
                    <a:pt x="2496769" y="2467485"/>
                  </a:cubicBezTo>
                  <a:cubicBezTo>
                    <a:pt x="2499260" y="2462505"/>
                    <a:pt x="2505488" y="2463750"/>
                    <a:pt x="2510471" y="2463750"/>
                  </a:cubicBezTo>
                  <a:cubicBezTo>
                    <a:pt x="2516699" y="2463750"/>
                    <a:pt x="2521682" y="2464995"/>
                    <a:pt x="2526664" y="2464995"/>
                  </a:cubicBezTo>
                  <a:cubicBezTo>
                    <a:pt x="2552823" y="2461260"/>
                    <a:pt x="2586456" y="2473710"/>
                    <a:pt x="2583964" y="2422664"/>
                  </a:cubicBezTo>
                  <a:cubicBezTo>
                    <a:pt x="2582718" y="2395273"/>
                    <a:pt x="2592684" y="2367883"/>
                    <a:pt x="2585210" y="2339247"/>
                  </a:cubicBezTo>
                  <a:cubicBezTo>
                    <a:pt x="2572753" y="2347962"/>
                    <a:pt x="2572753" y="2387803"/>
                    <a:pt x="2546595" y="2351697"/>
                  </a:cubicBezTo>
                  <a:cubicBezTo>
                    <a:pt x="2545349" y="2350452"/>
                    <a:pt x="2544104" y="2350452"/>
                    <a:pt x="2537875" y="2356677"/>
                  </a:cubicBezTo>
                  <a:cubicBezTo>
                    <a:pt x="2502997" y="2386558"/>
                    <a:pt x="2488050" y="2381578"/>
                    <a:pt x="2476839" y="2339247"/>
                  </a:cubicBezTo>
                  <a:cubicBezTo>
                    <a:pt x="2476839" y="2336757"/>
                    <a:pt x="2476839" y="2333022"/>
                    <a:pt x="2475593" y="2333022"/>
                  </a:cubicBezTo>
                  <a:cubicBezTo>
                    <a:pt x="2431996" y="2310611"/>
                    <a:pt x="2478084" y="2275751"/>
                    <a:pt x="2465628" y="2249605"/>
                  </a:cubicBezTo>
                  <a:cubicBezTo>
                    <a:pt x="2461891" y="2244625"/>
                    <a:pt x="2473102" y="2234665"/>
                    <a:pt x="2485558" y="2237155"/>
                  </a:cubicBezTo>
                  <a:cubicBezTo>
                    <a:pt x="2488050" y="2238400"/>
                    <a:pt x="2490541" y="2240890"/>
                    <a:pt x="2493032" y="2243380"/>
                  </a:cubicBezTo>
                  <a:cubicBezTo>
                    <a:pt x="2494278" y="2255830"/>
                    <a:pt x="2494278" y="2268281"/>
                    <a:pt x="2501752" y="2278241"/>
                  </a:cubicBezTo>
                  <a:cubicBezTo>
                    <a:pt x="2504243" y="2279486"/>
                    <a:pt x="2506734" y="2279486"/>
                    <a:pt x="2509226" y="2278241"/>
                  </a:cubicBezTo>
                  <a:cubicBezTo>
                    <a:pt x="2510471" y="2260810"/>
                    <a:pt x="2531647" y="2272016"/>
                    <a:pt x="2536630" y="2258320"/>
                  </a:cubicBezTo>
                  <a:cubicBezTo>
                    <a:pt x="2536630" y="2254585"/>
                    <a:pt x="2535384" y="2252095"/>
                    <a:pt x="2534138" y="2248360"/>
                  </a:cubicBezTo>
                  <a:cubicBezTo>
                    <a:pt x="2526664" y="2224705"/>
                    <a:pt x="2535384" y="2213499"/>
                    <a:pt x="2557806" y="2208519"/>
                  </a:cubicBezTo>
                  <a:cubicBezTo>
                    <a:pt x="2559051" y="2206029"/>
                    <a:pt x="2561542" y="2202294"/>
                    <a:pt x="2561542" y="2199804"/>
                  </a:cubicBezTo>
                  <a:cubicBezTo>
                    <a:pt x="2565280" y="2188599"/>
                    <a:pt x="2560297" y="2173659"/>
                    <a:pt x="2575244" y="2171169"/>
                  </a:cubicBezTo>
                  <a:cubicBezTo>
                    <a:pt x="2586456" y="2167433"/>
                    <a:pt x="2591438" y="2178639"/>
                    <a:pt x="2592684" y="2187354"/>
                  </a:cubicBezTo>
                  <a:cubicBezTo>
                    <a:pt x="2593929" y="2187354"/>
                    <a:pt x="2592684" y="2186109"/>
                    <a:pt x="2592684" y="2186109"/>
                  </a:cubicBezTo>
                  <a:cubicBezTo>
                    <a:pt x="2598912" y="2161208"/>
                    <a:pt x="2617596" y="2168678"/>
                    <a:pt x="2628807" y="2176149"/>
                  </a:cubicBezTo>
                  <a:cubicBezTo>
                    <a:pt x="2647492" y="2186109"/>
                    <a:pt x="2656212" y="2209764"/>
                    <a:pt x="2676142" y="2223460"/>
                  </a:cubicBezTo>
                  <a:cubicBezTo>
                    <a:pt x="2684862" y="2229685"/>
                    <a:pt x="2673650" y="2240890"/>
                    <a:pt x="2661194" y="2243380"/>
                  </a:cubicBezTo>
                  <a:cubicBezTo>
                    <a:pt x="2679879" y="2240890"/>
                    <a:pt x="2684862" y="2229685"/>
                    <a:pt x="2676142" y="2214744"/>
                  </a:cubicBezTo>
                  <a:cubicBezTo>
                    <a:pt x="2672405" y="2207274"/>
                    <a:pt x="2662440" y="2201049"/>
                    <a:pt x="2667422" y="2191089"/>
                  </a:cubicBezTo>
                  <a:cubicBezTo>
                    <a:pt x="2669914" y="2187354"/>
                    <a:pt x="2673650" y="2186109"/>
                    <a:pt x="2677388" y="2186109"/>
                  </a:cubicBezTo>
                  <a:cubicBezTo>
                    <a:pt x="2689844" y="2188599"/>
                    <a:pt x="2701055" y="2197314"/>
                    <a:pt x="2714757" y="2187354"/>
                  </a:cubicBezTo>
                  <a:cubicBezTo>
                    <a:pt x="2725968" y="2178639"/>
                    <a:pt x="2735933" y="2159963"/>
                    <a:pt x="2750880" y="2171169"/>
                  </a:cubicBezTo>
                  <a:cubicBezTo>
                    <a:pt x="2765828" y="2182374"/>
                    <a:pt x="2759600" y="2201049"/>
                    <a:pt x="2753372" y="2222215"/>
                  </a:cubicBezTo>
                  <a:cubicBezTo>
                    <a:pt x="2767074" y="2199804"/>
                    <a:pt x="2775794" y="2173659"/>
                    <a:pt x="2808180" y="2196069"/>
                  </a:cubicBezTo>
                  <a:cubicBezTo>
                    <a:pt x="2796970" y="2184864"/>
                    <a:pt x="2785759" y="2179884"/>
                    <a:pt x="2794478" y="2164943"/>
                  </a:cubicBezTo>
                  <a:cubicBezTo>
                    <a:pt x="2803198" y="2148758"/>
                    <a:pt x="2800706" y="2128838"/>
                    <a:pt x="2804443" y="2111407"/>
                  </a:cubicBezTo>
                  <a:cubicBezTo>
                    <a:pt x="2815654" y="2060361"/>
                    <a:pt x="2823128" y="2055381"/>
                    <a:pt x="2862988" y="2082772"/>
                  </a:cubicBezTo>
                  <a:cubicBezTo>
                    <a:pt x="2866726" y="2074056"/>
                    <a:pt x="2861743" y="2065341"/>
                    <a:pt x="2862988" y="2056626"/>
                  </a:cubicBezTo>
                  <a:cubicBezTo>
                    <a:pt x="2864234" y="2045421"/>
                    <a:pt x="2869217" y="2040441"/>
                    <a:pt x="2880428" y="2037951"/>
                  </a:cubicBezTo>
                  <a:cubicBezTo>
                    <a:pt x="2892884" y="2037951"/>
                    <a:pt x="2901604" y="2041686"/>
                    <a:pt x="2904095" y="2054136"/>
                  </a:cubicBezTo>
                  <a:cubicBezTo>
                    <a:pt x="2905340" y="2059116"/>
                    <a:pt x="2904095" y="2064096"/>
                    <a:pt x="2906586" y="2069076"/>
                  </a:cubicBezTo>
                  <a:cubicBezTo>
                    <a:pt x="2915306" y="2088997"/>
                    <a:pt x="2914060" y="2111407"/>
                    <a:pt x="2930254" y="2131328"/>
                  </a:cubicBezTo>
                  <a:lnTo>
                    <a:pt x="2936153" y="2142913"/>
                  </a:lnTo>
                  <a:lnTo>
                    <a:pt x="2940393" y="2126044"/>
                  </a:lnTo>
                  <a:cubicBezTo>
                    <a:pt x="2946946" y="2126044"/>
                    <a:pt x="2947882" y="2135820"/>
                    <a:pt x="2953206" y="2138089"/>
                  </a:cubicBezTo>
                  <a:lnTo>
                    <a:pt x="2959170" y="2137362"/>
                  </a:lnTo>
                  <a:lnTo>
                    <a:pt x="2959442" y="2135903"/>
                  </a:lnTo>
                  <a:lnTo>
                    <a:pt x="2958353" y="2136399"/>
                  </a:lnTo>
                  <a:cubicBezTo>
                    <a:pt x="2953396" y="2124090"/>
                    <a:pt x="2955874" y="2109319"/>
                    <a:pt x="2953396" y="2095779"/>
                  </a:cubicBezTo>
                  <a:cubicBezTo>
                    <a:pt x="2950918" y="2082239"/>
                    <a:pt x="2953396" y="2058852"/>
                    <a:pt x="2980656" y="2062545"/>
                  </a:cubicBezTo>
                  <a:lnTo>
                    <a:pt x="2981467" y="2061256"/>
                  </a:lnTo>
                  <a:lnTo>
                    <a:pt x="2969100" y="2047837"/>
                  </a:lnTo>
                  <a:lnTo>
                    <a:pt x="2949281" y="2030941"/>
                  </a:lnTo>
                  <a:lnTo>
                    <a:pt x="2937491" y="2032940"/>
                  </a:lnTo>
                  <a:cubicBezTo>
                    <a:pt x="2932483" y="2034182"/>
                    <a:pt x="2931231" y="2034182"/>
                    <a:pt x="2927475" y="2031699"/>
                  </a:cubicBezTo>
                  <a:lnTo>
                    <a:pt x="2927273" y="2031268"/>
                  </a:lnTo>
                  <a:lnTo>
                    <a:pt x="2916679" y="2032940"/>
                  </a:lnTo>
                  <a:cubicBezTo>
                    <a:pt x="2911686" y="2034182"/>
                    <a:pt x="2909190" y="2034182"/>
                    <a:pt x="2905445" y="2031699"/>
                  </a:cubicBezTo>
                  <a:cubicBezTo>
                    <a:pt x="2895460" y="2016802"/>
                    <a:pt x="2890468" y="2001906"/>
                    <a:pt x="2901701" y="1988251"/>
                  </a:cubicBezTo>
                  <a:cubicBezTo>
                    <a:pt x="2904822" y="1982665"/>
                    <a:pt x="2909190" y="1982665"/>
                    <a:pt x="2914339" y="1984527"/>
                  </a:cubicBezTo>
                  <a:lnTo>
                    <a:pt x="2922242" y="1987926"/>
                  </a:lnTo>
                  <a:lnTo>
                    <a:pt x="2922467" y="1987009"/>
                  </a:lnTo>
                  <a:lnTo>
                    <a:pt x="2931406" y="1985599"/>
                  </a:lnTo>
                  <a:lnTo>
                    <a:pt x="2930876" y="1972113"/>
                  </a:lnTo>
                  <a:cubicBezTo>
                    <a:pt x="2931032" y="1965595"/>
                    <a:pt x="2934152" y="1960940"/>
                    <a:pt x="2947882" y="1963423"/>
                  </a:cubicBezTo>
                  <a:cubicBezTo>
                    <a:pt x="2956618" y="1931147"/>
                    <a:pt x="3000303" y="1948526"/>
                    <a:pt x="3010288" y="1918733"/>
                  </a:cubicBezTo>
                  <a:cubicBezTo>
                    <a:pt x="3012784" y="1912526"/>
                    <a:pt x="3022769" y="1915009"/>
                    <a:pt x="3027761" y="1921216"/>
                  </a:cubicBezTo>
                  <a:lnTo>
                    <a:pt x="3029193" y="1922925"/>
                  </a:lnTo>
                  <a:lnTo>
                    <a:pt x="3032649" y="1918733"/>
                  </a:lnTo>
                  <a:lnTo>
                    <a:pt x="3037022" y="1916818"/>
                  </a:lnTo>
                  <a:lnTo>
                    <a:pt x="3037785" y="1911712"/>
                  </a:lnTo>
                  <a:cubicBezTo>
                    <a:pt x="3047029" y="1902285"/>
                    <a:pt x="3072069" y="1910665"/>
                    <a:pt x="3073942" y="1893906"/>
                  </a:cubicBezTo>
                  <a:cubicBezTo>
                    <a:pt x="3075190" y="1882733"/>
                    <a:pt x="3087671" y="1890182"/>
                    <a:pt x="3093912" y="1891423"/>
                  </a:cubicBezTo>
                  <a:lnTo>
                    <a:pt x="3101859" y="1889306"/>
                  </a:lnTo>
                  <a:lnTo>
                    <a:pt x="3102692" y="1888783"/>
                  </a:lnTo>
                  <a:lnTo>
                    <a:pt x="3103896" y="1880251"/>
                  </a:lnTo>
                  <a:cubicBezTo>
                    <a:pt x="3111385" y="1876526"/>
                    <a:pt x="3116378" y="1870320"/>
                    <a:pt x="3117626" y="1862871"/>
                  </a:cubicBezTo>
                  <a:cubicBezTo>
                    <a:pt x="3122618" y="1864113"/>
                    <a:pt x="3128859" y="1866595"/>
                    <a:pt x="3133851" y="1869078"/>
                  </a:cubicBezTo>
                  <a:lnTo>
                    <a:pt x="3132776" y="1872400"/>
                  </a:lnTo>
                  <a:lnTo>
                    <a:pt x="3140327" y="1862871"/>
                  </a:lnTo>
                  <a:cubicBezTo>
                    <a:pt x="3145335" y="1864113"/>
                    <a:pt x="3150343" y="1866595"/>
                    <a:pt x="3156604" y="1869078"/>
                  </a:cubicBezTo>
                  <a:cubicBezTo>
                    <a:pt x="3155978" y="1872182"/>
                    <a:pt x="3154100" y="1875285"/>
                    <a:pt x="3153004" y="1878233"/>
                  </a:cubicBezTo>
                  <a:lnTo>
                    <a:pt x="3153125" y="1879145"/>
                  </a:lnTo>
                  <a:lnTo>
                    <a:pt x="3155069" y="1879009"/>
                  </a:lnTo>
                  <a:lnTo>
                    <a:pt x="3157815" y="1887624"/>
                  </a:lnTo>
                  <a:lnTo>
                    <a:pt x="3161514" y="1888785"/>
                  </a:lnTo>
                  <a:cubicBezTo>
                    <a:pt x="3167324" y="1886923"/>
                    <a:pt x="3169437" y="1875285"/>
                    <a:pt x="3177889" y="1879009"/>
                  </a:cubicBezTo>
                  <a:lnTo>
                    <a:pt x="3191594" y="1925435"/>
                  </a:lnTo>
                  <a:lnTo>
                    <a:pt x="3196745" y="1920479"/>
                  </a:lnTo>
                  <a:cubicBezTo>
                    <a:pt x="3198754" y="1918966"/>
                    <a:pt x="3200626" y="1918423"/>
                    <a:pt x="3202498" y="1919975"/>
                  </a:cubicBezTo>
                  <a:lnTo>
                    <a:pt x="3214939" y="1924551"/>
                  </a:lnTo>
                  <a:lnTo>
                    <a:pt x="3219676" y="1920304"/>
                  </a:lnTo>
                  <a:lnTo>
                    <a:pt x="3220092" y="1920281"/>
                  </a:lnTo>
                  <a:lnTo>
                    <a:pt x="3220440" y="1919975"/>
                  </a:lnTo>
                  <a:cubicBezTo>
                    <a:pt x="3222468" y="1915009"/>
                    <a:pt x="3222468" y="1907561"/>
                    <a:pt x="3226212" y="1905078"/>
                  </a:cubicBezTo>
                  <a:cubicBezTo>
                    <a:pt x="3233701" y="1898871"/>
                    <a:pt x="3236197" y="1886457"/>
                    <a:pt x="3248678" y="1886457"/>
                  </a:cubicBezTo>
                  <a:lnTo>
                    <a:pt x="3260197" y="1892535"/>
                  </a:lnTo>
                  <a:lnTo>
                    <a:pt x="3270542" y="1886457"/>
                  </a:lnTo>
                  <a:cubicBezTo>
                    <a:pt x="3295583" y="1890182"/>
                    <a:pt x="3288071" y="1917492"/>
                    <a:pt x="3304348" y="1927423"/>
                  </a:cubicBezTo>
                  <a:cubicBezTo>
                    <a:pt x="3306852" y="1932388"/>
                    <a:pt x="3306852" y="1937354"/>
                    <a:pt x="3305600" y="1943561"/>
                  </a:cubicBezTo>
                  <a:cubicBezTo>
                    <a:pt x="3303722" y="1947285"/>
                    <a:pt x="3300592" y="1948526"/>
                    <a:pt x="3297305" y="1948992"/>
                  </a:cubicBezTo>
                  <a:lnTo>
                    <a:pt x="3292702" y="1949379"/>
                  </a:lnTo>
                  <a:lnTo>
                    <a:pt x="3296740" y="1961556"/>
                  </a:lnTo>
                  <a:cubicBezTo>
                    <a:pt x="3299223" y="1988002"/>
                    <a:pt x="3275628" y="1989261"/>
                    <a:pt x="3259484" y="1998076"/>
                  </a:cubicBezTo>
                  <a:cubicBezTo>
                    <a:pt x="3270661" y="2010670"/>
                    <a:pt x="3280596" y="2005632"/>
                    <a:pt x="3290531" y="1999336"/>
                  </a:cubicBezTo>
                  <a:cubicBezTo>
                    <a:pt x="3312884" y="1984224"/>
                    <a:pt x="3311642" y="1993039"/>
                    <a:pt x="3302949" y="2011929"/>
                  </a:cubicBezTo>
                  <a:cubicBezTo>
                    <a:pt x="3305433" y="2011929"/>
                    <a:pt x="3309158" y="2013188"/>
                    <a:pt x="3312884" y="2013188"/>
                  </a:cubicBezTo>
                  <a:cubicBezTo>
                    <a:pt x="3314126" y="2023263"/>
                    <a:pt x="3317851" y="2034596"/>
                    <a:pt x="3304191" y="2039634"/>
                  </a:cubicBezTo>
                  <a:cubicBezTo>
                    <a:pt x="3296740" y="2040893"/>
                    <a:pt x="3293014" y="2047190"/>
                    <a:pt x="3297982" y="2053486"/>
                  </a:cubicBezTo>
                  <a:cubicBezTo>
                    <a:pt x="3317851" y="2078672"/>
                    <a:pt x="3290531" y="2074894"/>
                    <a:pt x="3281838" y="2082450"/>
                  </a:cubicBezTo>
                  <a:cubicBezTo>
                    <a:pt x="3278112" y="2091266"/>
                    <a:pt x="3273145" y="2098821"/>
                    <a:pt x="3269419" y="2107637"/>
                  </a:cubicBezTo>
                  <a:cubicBezTo>
                    <a:pt x="3247066" y="2112674"/>
                    <a:pt x="3266935" y="2124008"/>
                    <a:pt x="3264452" y="2132823"/>
                  </a:cubicBezTo>
                  <a:cubicBezTo>
                    <a:pt x="3242098" y="2125267"/>
                    <a:pt x="3250791" y="2140379"/>
                    <a:pt x="3250791" y="2150453"/>
                  </a:cubicBezTo>
                  <a:cubicBezTo>
                    <a:pt x="3239615" y="2154231"/>
                    <a:pt x="3234647" y="2169343"/>
                    <a:pt x="3219745" y="2165565"/>
                  </a:cubicBezTo>
                  <a:cubicBezTo>
                    <a:pt x="3196150" y="2155490"/>
                    <a:pt x="3170071" y="2154231"/>
                    <a:pt x="3142751" y="2154231"/>
                  </a:cubicBezTo>
                  <a:cubicBezTo>
                    <a:pt x="3136541" y="2154231"/>
                    <a:pt x="3129090" y="2150453"/>
                    <a:pt x="3124123" y="2147935"/>
                  </a:cubicBezTo>
                  <a:lnTo>
                    <a:pt x="3123859" y="2147600"/>
                  </a:lnTo>
                  <a:lnTo>
                    <a:pt x="3116694" y="2153199"/>
                  </a:lnTo>
                  <a:lnTo>
                    <a:pt x="3098556" y="2150311"/>
                  </a:lnTo>
                  <a:lnTo>
                    <a:pt x="3094691" y="2153509"/>
                  </a:lnTo>
                  <a:cubicBezTo>
                    <a:pt x="3085799" y="2156458"/>
                    <a:pt x="3075814" y="2155216"/>
                    <a:pt x="3063957" y="2148389"/>
                  </a:cubicBezTo>
                  <a:lnTo>
                    <a:pt x="3053089" y="2146171"/>
                  </a:lnTo>
                  <a:lnTo>
                    <a:pt x="3037657" y="2150871"/>
                  </a:lnTo>
                  <a:cubicBezTo>
                    <a:pt x="3033901" y="2152113"/>
                    <a:pt x="3030145" y="2152113"/>
                    <a:pt x="3026388" y="2154595"/>
                  </a:cubicBezTo>
                  <a:cubicBezTo>
                    <a:pt x="2996339" y="2159561"/>
                    <a:pt x="2996339" y="2181906"/>
                    <a:pt x="3002599" y="2204251"/>
                  </a:cubicBezTo>
                  <a:cubicBezTo>
                    <a:pt x="3008859" y="2222871"/>
                    <a:pt x="3015120" y="2239009"/>
                    <a:pt x="3010111" y="2257630"/>
                  </a:cubicBezTo>
                  <a:cubicBezTo>
                    <a:pt x="3006355" y="2266320"/>
                    <a:pt x="2997591" y="2272526"/>
                    <a:pt x="2988826" y="2273768"/>
                  </a:cubicBezTo>
                  <a:cubicBezTo>
                    <a:pt x="2986322" y="2273768"/>
                    <a:pt x="2985070" y="2272526"/>
                    <a:pt x="2982566" y="2272526"/>
                  </a:cubicBezTo>
                  <a:lnTo>
                    <a:pt x="2979648" y="2263846"/>
                  </a:lnTo>
                  <a:lnTo>
                    <a:pt x="2966603" y="2273768"/>
                  </a:lnTo>
                  <a:cubicBezTo>
                    <a:pt x="2965355" y="2273768"/>
                    <a:pt x="2962859" y="2272526"/>
                    <a:pt x="2961611" y="2272526"/>
                  </a:cubicBezTo>
                  <a:cubicBezTo>
                    <a:pt x="2959115" y="2260113"/>
                    <a:pt x="2952874" y="2248940"/>
                    <a:pt x="2941641" y="2242733"/>
                  </a:cubicBezTo>
                  <a:cubicBezTo>
                    <a:pt x="2952874" y="2222871"/>
                    <a:pt x="2962859" y="2203009"/>
                    <a:pt x="2936648" y="2184389"/>
                  </a:cubicBezTo>
                  <a:lnTo>
                    <a:pt x="2932270" y="2179964"/>
                  </a:lnTo>
                  <a:lnTo>
                    <a:pt x="2925874" y="2185778"/>
                  </a:lnTo>
                  <a:cubicBezTo>
                    <a:pt x="2919198" y="2188910"/>
                    <a:pt x="2910635" y="2190778"/>
                    <a:pt x="2900358" y="2191089"/>
                  </a:cubicBezTo>
                  <a:cubicBezTo>
                    <a:pt x="2877936" y="2192334"/>
                    <a:pt x="2869217" y="2199804"/>
                    <a:pt x="2871708" y="2222215"/>
                  </a:cubicBezTo>
                  <a:cubicBezTo>
                    <a:pt x="2874200" y="2237155"/>
                    <a:pt x="2872954" y="2253340"/>
                    <a:pt x="2876691" y="2269526"/>
                  </a:cubicBezTo>
                  <a:cubicBezTo>
                    <a:pt x="2877936" y="2275751"/>
                    <a:pt x="2879182" y="2284466"/>
                    <a:pt x="2876691" y="2291936"/>
                  </a:cubicBezTo>
                  <a:cubicBezTo>
                    <a:pt x="2875445" y="2295671"/>
                    <a:pt x="2870462" y="2299406"/>
                    <a:pt x="2869217" y="2304386"/>
                  </a:cubicBezTo>
                  <a:cubicBezTo>
                    <a:pt x="2859252" y="2346717"/>
                    <a:pt x="2830602" y="2364148"/>
                    <a:pt x="2788250" y="2364148"/>
                  </a:cubicBezTo>
                  <a:cubicBezTo>
                    <a:pt x="2769565" y="2364148"/>
                    <a:pt x="2772056" y="2381578"/>
                    <a:pt x="2767074" y="2391538"/>
                  </a:cubicBezTo>
                  <a:cubicBezTo>
                    <a:pt x="2762091" y="2394028"/>
                    <a:pt x="2755863" y="2394028"/>
                    <a:pt x="2759600" y="2402743"/>
                  </a:cubicBezTo>
                  <a:cubicBezTo>
                    <a:pt x="2740916" y="2441339"/>
                    <a:pt x="2724722" y="2412704"/>
                    <a:pt x="2703546" y="2397763"/>
                  </a:cubicBezTo>
                  <a:cubicBezTo>
                    <a:pt x="2707283" y="2421419"/>
                    <a:pt x="2709774" y="2440094"/>
                    <a:pt x="2704792" y="2460015"/>
                  </a:cubicBezTo>
                  <a:cubicBezTo>
                    <a:pt x="2702300" y="2466240"/>
                    <a:pt x="2698564" y="2469975"/>
                    <a:pt x="2693581" y="2469975"/>
                  </a:cubicBezTo>
                  <a:cubicBezTo>
                    <a:pt x="2681124" y="2469975"/>
                    <a:pt x="2682370" y="2453789"/>
                    <a:pt x="2668668" y="2452544"/>
                  </a:cubicBezTo>
                  <a:cubicBezTo>
                    <a:pt x="2668668" y="2462505"/>
                    <a:pt x="2694826" y="2473710"/>
                    <a:pt x="2672405" y="2479935"/>
                  </a:cubicBezTo>
                  <a:cubicBezTo>
                    <a:pt x="2651229" y="2486160"/>
                    <a:pt x="2633790" y="2479935"/>
                    <a:pt x="2631299" y="2452544"/>
                  </a:cubicBezTo>
                  <a:lnTo>
                    <a:pt x="2633311" y="2446511"/>
                  </a:lnTo>
                  <a:lnTo>
                    <a:pt x="2635347" y="2444185"/>
                  </a:lnTo>
                  <a:lnTo>
                    <a:pt x="2642510" y="2440094"/>
                  </a:lnTo>
                  <a:cubicBezTo>
                    <a:pt x="2645001" y="2438849"/>
                    <a:pt x="2643755" y="2438849"/>
                    <a:pt x="2640018" y="2438849"/>
                  </a:cubicBezTo>
                  <a:lnTo>
                    <a:pt x="2635347" y="2444185"/>
                  </a:lnTo>
                  <a:lnTo>
                    <a:pt x="2633790" y="2445074"/>
                  </a:lnTo>
                  <a:lnTo>
                    <a:pt x="2633311" y="2446511"/>
                  </a:lnTo>
                  <a:lnTo>
                    <a:pt x="2631299" y="2448809"/>
                  </a:lnTo>
                  <a:cubicBezTo>
                    <a:pt x="2626316" y="2457524"/>
                    <a:pt x="2623825" y="2467485"/>
                    <a:pt x="2617596" y="2474955"/>
                  </a:cubicBezTo>
                  <a:cubicBezTo>
                    <a:pt x="2615105" y="2476200"/>
                    <a:pt x="2613860" y="2477445"/>
                    <a:pt x="2611368" y="2478690"/>
                  </a:cubicBezTo>
                  <a:cubicBezTo>
                    <a:pt x="2612614" y="2479935"/>
                    <a:pt x="2616351" y="2479935"/>
                    <a:pt x="2617596" y="2482425"/>
                  </a:cubicBezTo>
                  <a:cubicBezTo>
                    <a:pt x="2623201" y="2502034"/>
                    <a:pt x="2626705" y="2521644"/>
                    <a:pt x="2616545" y="2537576"/>
                  </a:cubicBezTo>
                  <a:lnTo>
                    <a:pt x="2602271" y="2551311"/>
                  </a:lnTo>
                  <a:lnTo>
                    <a:pt x="2632245" y="2546537"/>
                  </a:lnTo>
                  <a:cubicBezTo>
                    <a:pt x="2640891" y="2541189"/>
                    <a:pt x="2647808" y="2532696"/>
                    <a:pt x="2653468" y="2522630"/>
                  </a:cubicBezTo>
                  <a:cubicBezTo>
                    <a:pt x="2655983" y="2515081"/>
                    <a:pt x="2662271" y="2512564"/>
                    <a:pt x="2668559" y="2511306"/>
                  </a:cubicBezTo>
                  <a:cubicBezTo>
                    <a:pt x="2686166" y="2511306"/>
                    <a:pt x="2697484" y="2517597"/>
                    <a:pt x="2693711" y="2537729"/>
                  </a:cubicBezTo>
                  <a:cubicBezTo>
                    <a:pt x="2692454" y="2547795"/>
                    <a:pt x="2698742" y="2546537"/>
                    <a:pt x="2705030" y="2546537"/>
                  </a:cubicBezTo>
                  <a:cubicBezTo>
                    <a:pt x="2716348" y="2551570"/>
                    <a:pt x="2718863" y="2556603"/>
                    <a:pt x="2708803" y="2566669"/>
                  </a:cubicBezTo>
                  <a:cubicBezTo>
                    <a:pt x="2688681" y="2586801"/>
                    <a:pt x="2684908" y="2611965"/>
                    <a:pt x="2692454" y="2638388"/>
                  </a:cubicBezTo>
                  <a:cubicBezTo>
                    <a:pt x="2666044" y="2668586"/>
                    <a:pt x="2634604" y="2691234"/>
                    <a:pt x="2593103" y="2701300"/>
                  </a:cubicBezTo>
                  <a:cubicBezTo>
                    <a:pt x="2578011" y="2705075"/>
                    <a:pt x="2570466" y="2717657"/>
                    <a:pt x="2574239" y="2736531"/>
                  </a:cubicBezTo>
                  <a:cubicBezTo>
                    <a:pt x="2578011" y="2747855"/>
                    <a:pt x="2584299" y="2765470"/>
                    <a:pt x="2570466" y="2771762"/>
                  </a:cubicBezTo>
                  <a:cubicBezTo>
                    <a:pt x="2555374" y="2779311"/>
                    <a:pt x="2552859" y="2756663"/>
                    <a:pt x="2542798" y="2749113"/>
                  </a:cubicBezTo>
                  <a:cubicBezTo>
                    <a:pt x="2539026" y="2745339"/>
                    <a:pt x="2533995" y="2745339"/>
                    <a:pt x="2528965" y="2746597"/>
                  </a:cubicBezTo>
                  <a:cubicBezTo>
                    <a:pt x="2520161" y="2750372"/>
                    <a:pt x="2522677" y="2764212"/>
                    <a:pt x="2512616" y="2767987"/>
                  </a:cubicBezTo>
                  <a:cubicBezTo>
                    <a:pt x="2484948" y="2751630"/>
                    <a:pt x="2497525" y="2715141"/>
                    <a:pt x="2467342" y="2695009"/>
                  </a:cubicBezTo>
                  <a:cubicBezTo>
                    <a:pt x="2496267" y="2696267"/>
                    <a:pt x="2527707" y="2711366"/>
                    <a:pt x="2516389" y="2667328"/>
                  </a:cubicBezTo>
                  <a:cubicBezTo>
                    <a:pt x="2515131" y="2662295"/>
                    <a:pt x="2517646" y="2659778"/>
                    <a:pt x="2522677" y="2658520"/>
                  </a:cubicBezTo>
                  <a:cubicBezTo>
                    <a:pt x="2531480" y="2658520"/>
                    <a:pt x="2540283" y="2654745"/>
                    <a:pt x="2547829" y="2647196"/>
                  </a:cubicBezTo>
                  <a:cubicBezTo>
                    <a:pt x="2550973" y="2644365"/>
                    <a:pt x="2551287" y="2642713"/>
                    <a:pt x="2550167" y="2641671"/>
                  </a:cubicBezTo>
                  <a:lnTo>
                    <a:pt x="2543907" y="2639806"/>
                  </a:lnTo>
                  <a:lnTo>
                    <a:pt x="2543715" y="2640193"/>
                  </a:lnTo>
                  <a:cubicBezTo>
                    <a:pt x="2536007" y="2652215"/>
                    <a:pt x="2524796" y="2658285"/>
                    <a:pt x="2507980" y="2640543"/>
                  </a:cubicBezTo>
                  <a:cubicBezTo>
                    <a:pt x="2506734" y="2638053"/>
                    <a:pt x="2507980" y="2636808"/>
                    <a:pt x="2509226" y="2635563"/>
                  </a:cubicBezTo>
                  <a:cubicBezTo>
                    <a:pt x="2505488" y="2631828"/>
                    <a:pt x="2505488" y="2638053"/>
                    <a:pt x="2502997" y="2638053"/>
                  </a:cubicBezTo>
                  <a:cubicBezTo>
                    <a:pt x="2474347" y="2666689"/>
                    <a:pt x="2459400" y="2702795"/>
                    <a:pt x="2427013" y="2726450"/>
                  </a:cubicBezTo>
                  <a:cubicBezTo>
                    <a:pt x="2410820" y="2738900"/>
                    <a:pt x="2422030" y="2756331"/>
                    <a:pt x="2427013" y="2770026"/>
                  </a:cubicBezTo>
                  <a:cubicBezTo>
                    <a:pt x="2434487" y="2788701"/>
                    <a:pt x="2451926" y="2809867"/>
                    <a:pt x="2414556" y="2817337"/>
                  </a:cubicBezTo>
                  <a:cubicBezTo>
                    <a:pt x="2408328" y="2818582"/>
                    <a:pt x="2399609" y="2862158"/>
                    <a:pt x="2399609" y="2870873"/>
                  </a:cubicBezTo>
                  <a:cubicBezTo>
                    <a:pt x="2399609" y="2882078"/>
                    <a:pt x="2388398" y="2893284"/>
                    <a:pt x="2394626" y="2905734"/>
                  </a:cubicBezTo>
                  <a:cubicBezTo>
                    <a:pt x="2384661" y="2923164"/>
                    <a:pt x="2369713" y="2920674"/>
                    <a:pt x="2353520" y="2918184"/>
                  </a:cubicBezTo>
                  <a:cubicBezTo>
                    <a:pt x="2349783" y="2923164"/>
                    <a:pt x="2329852" y="2900754"/>
                    <a:pt x="2339818" y="2925654"/>
                  </a:cubicBezTo>
                  <a:cubicBezTo>
                    <a:pt x="2354766" y="2963005"/>
                    <a:pt x="2337326" y="2990396"/>
                    <a:pt x="2314905" y="3015296"/>
                  </a:cubicBezTo>
                  <a:cubicBezTo>
                    <a:pt x="2312414" y="3022766"/>
                    <a:pt x="2309922" y="3028991"/>
                    <a:pt x="2303694" y="3035217"/>
                  </a:cubicBezTo>
                  <a:cubicBezTo>
                    <a:pt x="2298711" y="3040197"/>
                    <a:pt x="2287501" y="3022766"/>
                    <a:pt x="2288746" y="3037707"/>
                  </a:cubicBezTo>
                  <a:cubicBezTo>
                    <a:pt x="2291238" y="3068832"/>
                    <a:pt x="2277536" y="3092488"/>
                    <a:pt x="2266325" y="3117388"/>
                  </a:cubicBezTo>
                  <a:cubicBezTo>
                    <a:pt x="2266325" y="3118633"/>
                    <a:pt x="2262588" y="3116143"/>
                    <a:pt x="2265079" y="3119878"/>
                  </a:cubicBezTo>
                  <a:cubicBezTo>
                    <a:pt x="2277536" y="3116143"/>
                    <a:pt x="2285009" y="3119878"/>
                    <a:pt x="2292483" y="3127348"/>
                  </a:cubicBezTo>
                  <a:cubicBezTo>
                    <a:pt x="2294974" y="3129839"/>
                    <a:pt x="2294974" y="3133574"/>
                    <a:pt x="2294974" y="3137309"/>
                  </a:cubicBezTo>
                  <a:cubicBezTo>
                    <a:pt x="2292483" y="3143534"/>
                    <a:pt x="2287501" y="3149759"/>
                    <a:pt x="2283764" y="3154739"/>
                  </a:cubicBezTo>
                  <a:cubicBezTo>
                    <a:pt x="2263833" y="3182130"/>
                    <a:pt x="2303694" y="3182130"/>
                    <a:pt x="2303694" y="3200805"/>
                  </a:cubicBezTo>
                  <a:cubicBezTo>
                    <a:pt x="2304940" y="3203295"/>
                    <a:pt x="2303694" y="3207030"/>
                    <a:pt x="2302448" y="3210765"/>
                  </a:cubicBezTo>
                  <a:cubicBezTo>
                    <a:pt x="2285009" y="3218235"/>
                    <a:pt x="2278781" y="3241891"/>
                    <a:pt x="2250131" y="3238156"/>
                  </a:cubicBezTo>
                  <a:cubicBezTo>
                    <a:pt x="2232692" y="3236911"/>
                    <a:pt x="2231447" y="3258076"/>
                    <a:pt x="2247640" y="3271772"/>
                  </a:cubicBezTo>
                  <a:cubicBezTo>
                    <a:pt x="2252622" y="3312857"/>
                    <a:pt x="2235184" y="3339003"/>
                    <a:pt x="2204042" y="3366393"/>
                  </a:cubicBezTo>
                  <a:cubicBezTo>
                    <a:pt x="2180375" y="3388804"/>
                    <a:pt x="2165427" y="3424910"/>
                    <a:pt x="2155462" y="3459770"/>
                  </a:cubicBezTo>
                  <a:cubicBezTo>
                    <a:pt x="2152971" y="3464751"/>
                    <a:pt x="2149234" y="3468486"/>
                    <a:pt x="2144251" y="3472221"/>
                  </a:cubicBezTo>
                  <a:cubicBezTo>
                    <a:pt x="2134286" y="3508326"/>
                    <a:pt x="2101900" y="3540697"/>
                    <a:pt x="2131795" y="3580538"/>
                  </a:cubicBezTo>
                  <a:cubicBezTo>
                    <a:pt x="2136778" y="3588008"/>
                    <a:pt x="2135532" y="3597968"/>
                    <a:pt x="2134286" y="3607929"/>
                  </a:cubicBezTo>
                  <a:cubicBezTo>
                    <a:pt x="2130549" y="3619134"/>
                    <a:pt x="2124321" y="3629094"/>
                    <a:pt x="2109373" y="3627849"/>
                  </a:cubicBezTo>
                  <a:cubicBezTo>
                    <a:pt x="2094426" y="3609174"/>
                    <a:pt x="2060793" y="3611664"/>
                    <a:pt x="2048337" y="3629094"/>
                  </a:cubicBezTo>
                  <a:cubicBezTo>
                    <a:pt x="2032143" y="3652749"/>
                    <a:pt x="2028406" y="3681385"/>
                    <a:pt x="2012213" y="3706286"/>
                  </a:cubicBezTo>
                  <a:cubicBezTo>
                    <a:pt x="2010967" y="3708776"/>
                    <a:pt x="2008476" y="3711266"/>
                    <a:pt x="2007230" y="3715001"/>
                  </a:cubicBezTo>
                  <a:cubicBezTo>
                    <a:pt x="2001002" y="3723716"/>
                    <a:pt x="1988546" y="3724961"/>
                    <a:pt x="1978581" y="3734921"/>
                  </a:cubicBezTo>
                  <a:cubicBezTo>
                    <a:pt x="2007230" y="3757332"/>
                    <a:pt x="1998511" y="3778497"/>
                    <a:pt x="1977335" y="3799663"/>
                  </a:cubicBezTo>
                  <a:cubicBezTo>
                    <a:pt x="1948685" y="3820828"/>
                    <a:pt x="1932492" y="3807133"/>
                    <a:pt x="1923772" y="3780987"/>
                  </a:cubicBezTo>
                  <a:cubicBezTo>
                    <a:pt x="1925018" y="3830788"/>
                    <a:pt x="1871455" y="3873119"/>
                    <a:pt x="1898859" y="3929145"/>
                  </a:cubicBezTo>
                  <a:cubicBezTo>
                    <a:pt x="1896368" y="3931635"/>
                    <a:pt x="1892631" y="3932880"/>
                    <a:pt x="1890140" y="3935370"/>
                  </a:cubicBezTo>
                  <a:cubicBezTo>
                    <a:pt x="1868964" y="3946576"/>
                    <a:pt x="1880175" y="3982681"/>
                    <a:pt x="1851525" y="3988906"/>
                  </a:cubicBezTo>
                  <a:cubicBezTo>
                    <a:pt x="1877683" y="4015052"/>
                    <a:pt x="1842805" y="4039953"/>
                    <a:pt x="1852770" y="4066098"/>
                  </a:cubicBezTo>
                  <a:cubicBezTo>
                    <a:pt x="1855262" y="4072323"/>
                    <a:pt x="1845297" y="4076058"/>
                    <a:pt x="1839068" y="4076058"/>
                  </a:cubicBezTo>
                  <a:cubicBezTo>
                    <a:pt x="1824121" y="4072323"/>
                    <a:pt x="1827858" y="4052403"/>
                    <a:pt x="1814156" y="4048668"/>
                  </a:cubicBezTo>
                  <a:cubicBezTo>
                    <a:pt x="1810418" y="4046178"/>
                    <a:pt x="1806682" y="4044933"/>
                    <a:pt x="1804190" y="4043688"/>
                  </a:cubicBezTo>
                  <a:cubicBezTo>
                    <a:pt x="1786751" y="4029992"/>
                    <a:pt x="1796716" y="3997622"/>
                    <a:pt x="1766821" y="3991397"/>
                  </a:cubicBezTo>
                  <a:cubicBezTo>
                    <a:pt x="1749382" y="3988906"/>
                    <a:pt x="1738171" y="3986416"/>
                    <a:pt x="1739417" y="4010072"/>
                  </a:cubicBezTo>
                  <a:cubicBezTo>
                    <a:pt x="1741908" y="4025012"/>
                    <a:pt x="1751873" y="4044933"/>
                    <a:pt x="1723223" y="4048668"/>
                  </a:cubicBezTo>
                  <a:cubicBezTo>
                    <a:pt x="1710144" y="4049290"/>
                    <a:pt x="1701425" y="4045866"/>
                    <a:pt x="1695819" y="4039486"/>
                  </a:cubicBezTo>
                  <a:lnTo>
                    <a:pt x="1691894" y="4027366"/>
                  </a:lnTo>
                  <a:lnTo>
                    <a:pt x="1684608" y="4001357"/>
                  </a:lnTo>
                  <a:cubicBezTo>
                    <a:pt x="1687100" y="4005092"/>
                    <a:pt x="1687100" y="4008827"/>
                    <a:pt x="1687100" y="4012562"/>
                  </a:cubicBezTo>
                  <a:lnTo>
                    <a:pt x="1691894" y="4027366"/>
                  </a:lnTo>
                  <a:lnTo>
                    <a:pt x="1702047" y="4063608"/>
                  </a:lnTo>
                  <a:cubicBezTo>
                    <a:pt x="1702047" y="4072323"/>
                    <a:pt x="1699556" y="4079793"/>
                    <a:pt x="1695819" y="4086018"/>
                  </a:cubicBezTo>
                  <a:cubicBezTo>
                    <a:pt x="1688345" y="4095979"/>
                    <a:pt x="1687100" y="4114654"/>
                    <a:pt x="1670906" y="4110919"/>
                  </a:cubicBezTo>
                  <a:cubicBezTo>
                    <a:pt x="1653467" y="4109674"/>
                    <a:pt x="1660941" y="4093489"/>
                    <a:pt x="1662187" y="4083528"/>
                  </a:cubicBezTo>
                  <a:cubicBezTo>
                    <a:pt x="1662187" y="4068588"/>
                    <a:pt x="1647239" y="4067343"/>
                    <a:pt x="1639765" y="4058628"/>
                  </a:cubicBezTo>
                  <a:cubicBezTo>
                    <a:pt x="1637274" y="4056138"/>
                    <a:pt x="1636028" y="4056138"/>
                    <a:pt x="1632291" y="4056138"/>
                  </a:cubicBezTo>
                  <a:cubicBezTo>
                    <a:pt x="1629800" y="4072323"/>
                    <a:pt x="1641011" y="4092244"/>
                    <a:pt x="1618589" y="4102204"/>
                  </a:cubicBezTo>
                  <a:cubicBezTo>
                    <a:pt x="1611115" y="4099714"/>
                    <a:pt x="1606133" y="4094734"/>
                    <a:pt x="1602396" y="4088509"/>
                  </a:cubicBezTo>
                  <a:cubicBezTo>
                    <a:pt x="1596168" y="4079793"/>
                    <a:pt x="1591185" y="4072323"/>
                    <a:pt x="1584957" y="4064853"/>
                  </a:cubicBezTo>
                  <a:cubicBezTo>
                    <a:pt x="1568763" y="4053648"/>
                    <a:pt x="1526412" y="4078548"/>
                    <a:pt x="1540114" y="4027502"/>
                  </a:cubicBezTo>
                  <a:cubicBezTo>
                    <a:pt x="1530148" y="4041198"/>
                    <a:pt x="1520183" y="4042443"/>
                    <a:pt x="1510218" y="4043688"/>
                  </a:cubicBezTo>
                  <a:cubicBezTo>
                    <a:pt x="1512709" y="4051158"/>
                    <a:pt x="1516446" y="4043688"/>
                    <a:pt x="1517692" y="4044933"/>
                  </a:cubicBezTo>
                  <a:cubicBezTo>
                    <a:pt x="1536377" y="4046178"/>
                    <a:pt x="1537622" y="4057383"/>
                    <a:pt x="1527657" y="4068588"/>
                  </a:cubicBezTo>
                  <a:cubicBezTo>
                    <a:pt x="1516446" y="4079793"/>
                    <a:pt x="1503990" y="4095979"/>
                    <a:pt x="1485305" y="4082283"/>
                  </a:cubicBezTo>
                  <a:cubicBezTo>
                    <a:pt x="1476586" y="4077303"/>
                    <a:pt x="1469112" y="4068588"/>
                    <a:pt x="1466620" y="4057383"/>
                  </a:cubicBezTo>
                  <a:cubicBezTo>
                    <a:pt x="1464129" y="4051158"/>
                    <a:pt x="1464129" y="4043688"/>
                    <a:pt x="1465375" y="4034972"/>
                  </a:cubicBezTo>
                  <a:cubicBezTo>
                    <a:pt x="1467866" y="4015052"/>
                    <a:pt x="1452918" y="4007582"/>
                    <a:pt x="1439216" y="4001357"/>
                  </a:cubicBezTo>
                  <a:cubicBezTo>
                    <a:pt x="1423023" y="3993887"/>
                    <a:pt x="1421777" y="4012562"/>
                    <a:pt x="1414303" y="4021277"/>
                  </a:cubicBezTo>
                  <a:cubicBezTo>
                    <a:pt x="1399356" y="4034972"/>
                    <a:pt x="1385654" y="4056138"/>
                    <a:pt x="1363232" y="4028747"/>
                  </a:cubicBezTo>
                  <a:cubicBezTo>
                    <a:pt x="1363232" y="4020032"/>
                    <a:pt x="1369460" y="4017542"/>
                    <a:pt x="1375688" y="4013807"/>
                  </a:cubicBezTo>
                  <a:lnTo>
                    <a:pt x="1376520" y="4013094"/>
                  </a:lnTo>
                  <a:lnTo>
                    <a:pt x="1378180" y="4012562"/>
                  </a:lnTo>
                  <a:cubicBezTo>
                    <a:pt x="1379425" y="4010072"/>
                    <a:pt x="1381917" y="4008827"/>
                    <a:pt x="1383162" y="4007582"/>
                  </a:cubicBezTo>
                  <a:lnTo>
                    <a:pt x="1383116" y="4007444"/>
                  </a:lnTo>
                  <a:lnTo>
                    <a:pt x="1384408" y="4006337"/>
                  </a:lnTo>
                  <a:cubicBezTo>
                    <a:pt x="1384408" y="4007582"/>
                    <a:pt x="1381917" y="4003847"/>
                    <a:pt x="1381917" y="4003847"/>
                  </a:cubicBezTo>
                  <a:lnTo>
                    <a:pt x="1383116" y="4007444"/>
                  </a:lnTo>
                  <a:lnTo>
                    <a:pt x="1376520" y="4013094"/>
                  </a:lnTo>
                  <a:lnTo>
                    <a:pt x="1369927" y="4015208"/>
                  </a:lnTo>
                  <a:cubicBezTo>
                    <a:pt x="1367903" y="4017231"/>
                    <a:pt x="1366346" y="4020032"/>
                    <a:pt x="1364478" y="4022522"/>
                  </a:cubicBezTo>
                  <a:cubicBezTo>
                    <a:pt x="1352021" y="4026257"/>
                    <a:pt x="1342056" y="4031237"/>
                    <a:pt x="1337073" y="4043688"/>
                  </a:cubicBezTo>
                  <a:cubicBezTo>
                    <a:pt x="1335828" y="4047423"/>
                    <a:pt x="1333336" y="4049913"/>
                    <a:pt x="1330845" y="4052403"/>
                  </a:cubicBezTo>
                  <a:cubicBezTo>
                    <a:pt x="1325863" y="4057383"/>
                    <a:pt x="1319634" y="4062363"/>
                    <a:pt x="1312160" y="4064853"/>
                  </a:cubicBezTo>
                  <a:cubicBezTo>
                    <a:pt x="1307178" y="4064853"/>
                    <a:pt x="1302195" y="4064853"/>
                    <a:pt x="1297213" y="4061118"/>
                  </a:cubicBezTo>
                  <a:cubicBezTo>
                    <a:pt x="1295967" y="4057383"/>
                    <a:pt x="1295967" y="4053648"/>
                    <a:pt x="1295967" y="4051158"/>
                  </a:cubicBezTo>
                  <a:cubicBezTo>
                    <a:pt x="1294722" y="4021277"/>
                    <a:pt x="1284756" y="3993887"/>
                    <a:pt x="1263580" y="3972721"/>
                  </a:cubicBezTo>
                  <a:cubicBezTo>
                    <a:pt x="1255484" y="3964317"/>
                    <a:pt x="1249411" y="3957625"/>
                    <a:pt x="1245577" y="3951984"/>
                  </a:cubicBezTo>
                  <a:lnTo>
                    <a:pt x="1241448" y="3938954"/>
                  </a:lnTo>
                  <a:lnTo>
                    <a:pt x="1244380" y="3933520"/>
                  </a:lnTo>
                  <a:lnTo>
                    <a:pt x="1250545" y="3926164"/>
                  </a:lnTo>
                  <a:lnTo>
                    <a:pt x="1253131" y="3924405"/>
                  </a:lnTo>
                  <a:lnTo>
                    <a:pt x="1277282" y="3911715"/>
                  </a:lnTo>
                  <a:lnTo>
                    <a:pt x="1279691" y="3910387"/>
                  </a:lnTo>
                  <a:lnTo>
                    <a:pt x="1279774" y="3910470"/>
                  </a:lnTo>
                  <a:cubicBezTo>
                    <a:pt x="1282265" y="3909225"/>
                    <a:pt x="1282576" y="3908914"/>
                    <a:pt x="1281798" y="3909225"/>
                  </a:cubicBezTo>
                  <a:lnTo>
                    <a:pt x="1279691" y="3910387"/>
                  </a:lnTo>
                  <a:lnTo>
                    <a:pt x="1277282" y="3907980"/>
                  </a:lnTo>
                  <a:lnTo>
                    <a:pt x="1253131" y="3924405"/>
                  </a:lnTo>
                  <a:lnTo>
                    <a:pt x="1251143" y="3925449"/>
                  </a:lnTo>
                  <a:lnTo>
                    <a:pt x="1250545" y="3926164"/>
                  </a:lnTo>
                  <a:lnTo>
                    <a:pt x="1247076" y="3928523"/>
                  </a:lnTo>
                  <a:lnTo>
                    <a:pt x="1244380" y="3933520"/>
                  </a:lnTo>
                  <a:lnTo>
                    <a:pt x="1241003" y="3937549"/>
                  </a:lnTo>
                  <a:lnTo>
                    <a:pt x="1241448" y="3938954"/>
                  </a:lnTo>
                  <a:lnTo>
                    <a:pt x="1229948" y="3960271"/>
                  </a:lnTo>
                  <a:cubicBezTo>
                    <a:pt x="1213755" y="3966496"/>
                    <a:pt x="1206281" y="3956536"/>
                    <a:pt x="1200052" y="3946576"/>
                  </a:cubicBezTo>
                  <a:cubicBezTo>
                    <a:pt x="1195070" y="3936615"/>
                    <a:pt x="1193824" y="3927900"/>
                    <a:pt x="1196316" y="3917940"/>
                  </a:cubicBezTo>
                  <a:cubicBezTo>
                    <a:pt x="1197561" y="3907980"/>
                    <a:pt x="1219983" y="3901755"/>
                    <a:pt x="1200052" y="3888059"/>
                  </a:cubicBezTo>
                  <a:cubicBezTo>
                    <a:pt x="1188842" y="3878099"/>
                    <a:pt x="1198807" y="3868139"/>
                    <a:pt x="1206281" y="3860669"/>
                  </a:cubicBezTo>
                  <a:cubicBezTo>
                    <a:pt x="1218737" y="3849464"/>
                    <a:pt x="1216246" y="3818338"/>
                    <a:pt x="1247387" y="3828298"/>
                  </a:cubicBezTo>
                  <a:cubicBezTo>
                    <a:pt x="1257352" y="3843238"/>
                    <a:pt x="1266072" y="3859424"/>
                    <a:pt x="1282265" y="3864404"/>
                  </a:cubicBezTo>
                  <a:cubicBezTo>
                    <a:pt x="1319634" y="3875609"/>
                    <a:pt x="1315897" y="3907980"/>
                    <a:pt x="1323371" y="3937860"/>
                  </a:cubicBezTo>
                  <a:cubicBezTo>
                    <a:pt x="1320880" y="3886814"/>
                    <a:pt x="1312160" y="3837013"/>
                    <a:pt x="1299704" y="3789702"/>
                  </a:cubicBezTo>
                  <a:cubicBezTo>
                    <a:pt x="1297213" y="3788457"/>
                    <a:pt x="1300950" y="3782232"/>
                    <a:pt x="1297213" y="3782232"/>
                  </a:cubicBezTo>
                  <a:cubicBezTo>
                    <a:pt x="1294722" y="3783477"/>
                    <a:pt x="1299704" y="3788457"/>
                    <a:pt x="1297213" y="3792192"/>
                  </a:cubicBezTo>
                  <a:cubicBezTo>
                    <a:pt x="1283511" y="3807133"/>
                    <a:pt x="1273546" y="3830788"/>
                    <a:pt x="1244896" y="3827053"/>
                  </a:cubicBezTo>
                  <a:cubicBezTo>
                    <a:pt x="1234931" y="3817093"/>
                    <a:pt x="1223720" y="3808378"/>
                    <a:pt x="1224965" y="3792192"/>
                  </a:cubicBezTo>
                  <a:lnTo>
                    <a:pt x="1225228" y="3790498"/>
                  </a:lnTo>
                  <a:lnTo>
                    <a:pt x="1226211" y="3788457"/>
                  </a:lnTo>
                  <a:lnTo>
                    <a:pt x="1226366" y="3783181"/>
                  </a:lnTo>
                  <a:lnTo>
                    <a:pt x="1228547" y="3769159"/>
                  </a:lnTo>
                  <a:cubicBezTo>
                    <a:pt x="1228703" y="3761378"/>
                    <a:pt x="1228703" y="3753597"/>
                    <a:pt x="1231194" y="3746126"/>
                  </a:cubicBezTo>
                  <a:cubicBezTo>
                    <a:pt x="1226834" y="3752974"/>
                    <a:pt x="1226523" y="3760133"/>
                    <a:pt x="1226834" y="3767292"/>
                  </a:cubicBezTo>
                  <a:lnTo>
                    <a:pt x="1226366" y="3783181"/>
                  </a:lnTo>
                  <a:lnTo>
                    <a:pt x="1225228" y="3790498"/>
                  </a:lnTo>
                  <a:lnTo>
                    <a:pt x="1218270" y="3804954"/>
                  </a:lnTo>
                  <a:cubicBezTo>
                    <a:pt x="1214689" y="3809312"/>
                    <a:pt x="1209395" y="3811491"/>
                    <a:pt x="1200052" y="3808378"/>
                  </a:cubicBezTo>
                  <a:cubicBezTo>
                    <a:pt x="1197561" y="3807133"/>
                    <a:pt x="1193824" y="3799663"/>
                    <a:pt x="1191333" y="3807133"/>
                  </a:cubicBezTo>
                  <a:cubicBezTo>
                    <a:pt x="1190087" y="3810868"/>
                    <a:pt x="1191333" y="3817093"/>
                    <a:pt x="1191333" y="3822073"/>
                  </a:cubicBezTo>
                  <a:cubicBezTo>
                    <a:pt x="1191333" y="3829543"/>
                    <a:pt x="1193824" y="3838258"/>
                    <a:pt x="1190087" y="3840748"/>
                  </a:cubicBezTo>
                  <a:cubicBezTo>
                    <a:pt x="1158946" y="3869384"/>
                    <a:pt x="1170157" y="3907980"/>
                    <a:pt x="1163929" y="3940350"/>
                  </a:cubicBezTo>
                  <a:cubicBezTo>
                    <a:pt x="1161438" y="3951556"/>
                    <a:pt x="1163929" y="3965251"/>
                    <a:pt x="1145244" y="3956536"/>
                  </a:cubicBezTo>
                  <a:cubicBezTo>
                    <a:pt x="1104138" y="3937860"/>
                    <a:pt x="1070505" y="3955291"/>
                    <a:pt x="1056803" y="4001357"/>
                  </a:cubicBezTo>
                  <a:cubicBezTo>
                    <a:pt x="1055558" y="4003847"/>
                    <a:pt x="1053066" y="4006337"/>
                    <a:pt x="1049329" y="4007582"/>
                  </a:cubicBezTo>
                  <a:cubicBezTo>
                    <a:pt x="1043101" y="4007582"/>
                    <a:pt x="1038119" y="4010072"/>
                    <a:pt x="1039364" y="4017542"/>
                  </a:cubicBezTo>
                  <a:cubicBezTo>
                    <a:pt x="1039364" y="4022522"/>
                    <a:pt x="1040610" y="4027502"/>
                    <a:pt x="1039364" y="4032482"/>
                  </a:cubicBezTo>
                  <a:cubicBezTo>
                    <a:pt x="1039364" y="4037462"/>
                    <a:pt x="1038119" y="4042443"/>
                    <a:pt x="1034382" y="4046178"/>
                  </a:cubicBezTo>
                  <a:cubicBezTo>
                    <a:pt x="1033136" y="4046178"/>
                    <a:pt x="1030645" y="4046178"/>
                    <a:pt x="1029399" y="4046178"/>
                  </a:cubicBezTo>
                  <a:cubicBezTo>
                    <a:pt x="1011960" y="4028747"/>
                    <a:pt x="1011960" y="3986416"/>
                    <a:pt x="1031890" y="3966496"/>
                  </a:cubicBezTo>
                  <a:cubicBezTo>
                    <a:pt x="1039364" y="3960271"/>
                    <a:pt x="1029399" y="3956536"/>
                    <a:pt x="1030645" y="3951556"/>
                  </a:cubicBezTo>
                  <a:cubicBezTo>
                    <a:pt x="1028153" y="3942841"/>
                    <a:pt x="1035627" y="3934125"/>
                    <a:pt x="1026908" y="3926655"/>
                  </a:cubicBezTo>
                  <a:cubicBezTo>
                    <a:pt x="1020680" y="3920430"/>
                    <a:pt x="1018188" y="3912960"/>
                    <a:pt x="1023171" y="3903000"/>
                  </a:cubicBezTo>
                  <a:cubicBezTo>
                    <a:pt x="1023171" y="3899265"/>
                    <a:pt x="1023171" y="3894284"/>
                    <a:pt x="1021925" y="3888059"/>
                  </a:cubicBezTo>
                  <a:cubicBezTo>
                    <a:pt x="1018188" y="3885569"/>
                    <a:pt x="1010714" y="3884324"/>
                    <a:pt x="1010714" y="3875609"/>
                  </a:cubicBezTo>
                  <a:lnTo>
                    <a:pt x="1010892" y="3875431"/>
                  </a:lnTo>
                  <a:lnTo>
                    <a:pt x="1011960" y="3875609"/>
                  </a:lnTo>
                  <a:cubicBezTo>
                    <a:pt x="1011960" y="3873119"/>
                    <a:pt x="1013206" y="3871874"/>
                    <a:pt x="1015697" y="3870629"/>
                  </a:cubicBezTo>
                  <a:lnTo>
                    <a:pt x="1010892" y="3875431"/>
                  </a:lnTo>
                  <a:lnTo>
                    <a:pt x="1004486" y="3874364"/>
                  </a:lnTo>
                  <a:cubicBezTo>
                    <a:pt x="983310" y="3875609"/>
                    <a:pt x="983310" y="3875609"/>
                    <a:pt x="980819" y="3910470"/>
                  </a:cubicBezTo>
                  <a:cubicBezTo>
                    <a:pt x="973345" y="3881834"/>
                    <a:pt x="952169" y="3874364"/>
                    <a:pt x="938467" y="3858179"/>
                  </a:cubicBezTo>
                  <a:cubicBezTo>
                    <a:pt x="937221" y="3848219"/>
                    <a:pt x="935976" y="3838258"/>
                    <a:pt x="934730" y="3827053"/>
                  </a:cubicBezTo>
                  <a:cubicBezTo>
                    <a:pt x="932239" y="3827053"/>
                    <a:pt x="929748" y="3828298"/>
                    <a:pt x="927256" y="3828298"/>
                  </a:cubicBezTo>
                  <a:cubicBezTo>
                    <a:pt x="918537" y="3818338"/>
                    <a:pt x="909817" y="3810868"/>
                    <a:pt x="898606" y="3824563"/>
                  </a:cubicBezTo>
                  <a:cubicBezTo>
                    <a:pt x="893624" y="3827053"/>
                    <a:pt x="904835" y="3829543"/>
                    <a:pt x="902343" y="3824563"/>
                  </a:cubicBezTo>
                  <a:cubicBezTo>
                    <a:pt x="901098" y="3822073"/>
                    <a:pt x="907326" y="3819583"/>
                    <a:pt x="911063" y="3818338"/>
                  </a:cubicBezTo>
                  <a:cubicBezTo>
                    <a:pt x="916045" y="3819583"/>
                    <a:pt x="918537" y="3823318"/>
                    <a:pt x="919782" y="3827053"/>
                  </a:cubicBezTo>
                  <a:cubicBezTo>
                    <a:pt x="922274" y="3824563"/>
                    <a:pt x="924765" y="3825808"/>
                    <a:pt x="927256" y="3828298"/>
                  </a:cubicBezTo>
                  <a:cubicBezTo>
                    <a:pt x="929748" y="3854444"/>
                    <a:pt x="892378" y="3858179"/>
                    <a:pt x="893624" y="3885569"/>
                  </a:cubicBezTo>
                  <a:cubicBezTo>
                    <a:pt x="893624" y="3886814"/>
                    <a:pt x="879922" y="3881834"/>
                    <a:pt x="881167" y="3873119"/>
                  </a:cubicBezTo>
                  <a:cubicBezTo>
                    <a:pt x="884904" y="3856934"/>
                    <a:pt x="877430" y="3840748"/>
                    <a:pt x="879922" y="3825808"/>
                  </a:cubicBezTo>
                  <a:cubicBezTo>
                    <a:pt x="883659" y="3807133"/>
                    <a:pt x="874939" y="3795927"/>
                    <a:pt x="857500" y="3789702"/>
                  </a:cubicBezTo>
                  <a:cubicBezTo>
                    <a:pt x="857500" y="3788457"/>
                    <a:pt x="856254" y="3785967"/>
                    <a:pt x="855009" y="3783477"/>
                  </a:cubicBezTo>
                  <a:cubicBezTo>
                    <a:pt x="861237" y="3767292"/>
                    <a:pt x="855009" y="3747371"/>
                    <a:pt x="863728" y="3731186"/>
                  </a:cubicBezTo>
                  <a:cubicBezTo>
                    <a:pt x="872448" y="3721226"/>
                    <a:pt x="873693" y="3710021"/>
                    <a:pt x="872448" y="3697570"/>
                  </a:cubicBezTo>
                  <a:cubicBezTo>
                    <a:pt x="869956" y="3683875"/>
                    <a:pt x="868711" y="3668935"/>
                    <a:pt x="879922" y="3657730"/>
                  </a:cubicBezTo>
                  <a:cubicBezTo>
                    <a:pt x="883659" y="3655240"/>
                    <a:pt x="887396" y="3655240"/>
                    <a:pt x="887396" y="3651504"/>
                  </a:cubicBezTo>
                  <a:cubicBezTo>
                    <a:pt x="884904" y="3651504"/>
                    <a:pt x="884904" y="3655240"/>
                    <a:pt x="882413" y="3655240"/>
                  </a:cubicBezTo>
                  <a:cubicBezTo>
                    <a:pt x="856255" y="3669246"/>
                    <a:pt x="860225" y="3651038"/>
                    <a:pt x="858590" y="3639482"/>
                  </a:cubicBezTo>
                  <a:lnTo>
                    <a:pt x="856483" y="3636035"/>
                  </a:lnTo>
                  <a:lnTo>
                    <a:pt x="856254" y="3632829"/>
                  </a:lnTo>
                  <a:lnTo>
                    <a:pt x="854231" y="3627797"/>
                  </a:lnTo>
                  <a:lnTo>
                    <a:pt x="856877" y="3606372"/>
                  </a:lnTo>
                  <a:cubicBezTo>
                    <a:pt x="859992" y="3598902"/>
                    <a:pt x="864974" y="3592366"/>
                    <a:pt x="871202" y="3586763"/>
                  </a:cubicBezTo>
                  <a:cubicBezTo>
                    <a:pt x="873693" y="3585518"/>
                    <a:pt x="876185" y="3586763"/>
                    <a:pt x="878676" y="3588008"/>
                  </a:cubicBezTo>
                  <a:cubicBezTo>
                    <a:pt x="877430" y="3585518"/>
                    <a:pt x="876185" y="3584273"/>
                    <a:pt x="872448" y="3584273"/>
                  </a:cubicBezTo>
                  <a:cubicBezTo>
                    <a:pt x="864974" y="3579293"/>
                    <a:pt x="851272" y="3578048"/>
                    <a:pt x="855009" y="3588008"/>
                  </a:cubicBezTo>
                  <a:cubicBezTo>
                    <a:pt x="858746" y="3600147"/>
                    <a:pt x="851272" y="3611586"/>
                    <a:pt x="852031" y="3622324"/>
                  </a:cubicBezTo>
                  <a:lnTo>
                    <a:pt x="854231" y="3627797"/>
                  </a:lnTo>
                  <a:lnTo>
                    <a:pt x="853763" y="3631584"/>
                  </a:lnTo>
                  <a:lnTo>
                    <a:pt x="856483" y="3636035"/>
                  </a:lnTo>
                  <a:lnTo>
                    <a:pt x="860303" y="3689478"/>
                  </a:lnTo>
                  <a:cubicBezTo>
                    <a:pt x="861237" y="3708464"/>
                    <a:pt x="861237" y="3727451"/>
                    <a:pt x="858746" y="3746126"/>
                  </a:cubicBezTo>
                  <a:cubicBezTo>
                    <a:pt x="856254" y="3782232"/>
                    <a:pt x="855009" y="3782232"/>
                    <a:pt x="826359" y="3764802"/>
                  </a:cubicBezTo>
                  <a:cubicBezTo>
                    <a:pt x="821376" y="3757332"/>
                    <a:pt x="820131" y="3749861"/>
                    <a:pt x="821376" y="3741146"/>
                  </a:cubicBezTo>
                  <a:cubicBezTo>
                    <a:pt x="826359" y="3724961"/>
                    <a:pt x="833833" y="3707531"/>
                    <a:pt x="815148" y="3692590"/>
                  </a:cubicBezTo>
                  <a:cubicBezTo>
                    <a:pt x="801446" y="3682630"/>
                    <a:pt x="807674" y="3667690"/>
                    <a:pt x="815148" y="3657730"/>
                  </a:cubicBezTo>
                  <a:cubicBezTo>
                    <a:pt x="820131" y="3646524"/>
                    <a:pt x="825113" y="3639054"/>
                    <a:pt x="810166" y="3632829"/>
                  </a:cubicBezTo>
                  <a:cubicBezTo>
                    <a:pt x="795218" y="3614154"/>
                    <a:pt x="801446" y="3590498"/>
                    <a:pt x="796463" y="3569333"/>
                  </a:cubicBezTo>
                  <a:cubicBezTo>
                    <a:pt x="797709" y="3566843"/>
                    <a:pt x="798955" y="3563108"/>
                    <a:pt x="798955" y="3559373"/>
                  </a:cubicBezTo>
                  <a:cubicBezTo>
                    <a:pt x="792727" y="3538207"/>
                    <a:pt x="777779" y="3519532"/>
                    <a:pt x="780270" y="3492141"/>
                  </a:cubicBezTo>
                  <a:cubicBezTo>
                    <a:pt x="761585" y="3536962"/>
                    <a:pt x="751620" y="3538207"/>
                    <a:pt x="721725" y="3505836"/>
                  </a:cubicBezTo>
                  <a:cubicBezTo>
                    <a:pt x="714251" y="3498366"/>
                    <a:pt x="708023" y="3498366"/>
                    <a:pt x="700549" y="3502101"/>
                  </a:cubicBezTo>
                  <a:cubicBezTo>
                    <a:pt x="688092" y="3507081"/>
                    <a:pt x="678127" y="3515797"/>
                    <a:pt x="676882" y="3530737"/>
                  </a:cubicBezTo>
                  <a:cubicBezTo>
                    <a:pt x="674390" y="3558128"/>
                    <a:pt x="674390" y="3586763"/>
                    <a:pt x="676882" y="3614154"/>
                  </a:cubicBezTo>
                  <a:cubicBezTo>
                    <a:pt x="675636" y="3621624"/>
                    <a:pt x="673145" y="3629094"/>
                    <a:pt x="665671" y="3632829"/>
                  </a:cubicBezTo>
                  <a:lnTo>
                    <a:pt x="659838" y="3632181"/>
                  </a:lnTo>
                  <a:lnTo>
                    <a:pt x="659145" y="3633782"/>
                  </a:lnTo>
                  <a:cubicBezTo>
                    <a:pt x="655389" y="3636260"/>
                    <a:pt x="651634" y="3636260"/>
                    <a:pt x="646627" y="3636260"/>
                  </a:cubicBezTo>
                  <a:cubicBezTo>
                    <a:pt x="640368" y="3637499"/>
                    <a:pt x="647879" y="3639977"/>
                    <a:pt x="647879" y="3642454"/>
                  </a:cubicBezTo>
                  <a:cubicBezTo>
                    <a:pt x="647879" y="3646171"/>
                    <a:pt x="647879" y="3648649"/>
                    <a:pt x="646627" y="3652366"/>
                  </a:cubicBezTo>
                  <a:cubicBezTo>
                    <a:pt x="640368" y="3656082"/>
                    <a:pt x="634109" y="3658560"/>
                    <a:pt x="627850" y="3658560"/>
                  </a:cubicBezTo>
                  <a:cubicBezTo>
                    <a:pt x="624095" y="3657321"/>
                    <a:pt x="620339" y="3654844"/>
                    <a:pt x="617836" y="3653605"/>
                  </a:cubicBezTo>
                  <a:cubicBezTo>
                    <a:pt x="616584" y="3649888"/>
                    <a:pt x="614080" y="3647410"/>
                    <a:pt x="612828" y="3643693"/>
                  </a:cubicBezTo>
                  <a:cubicBezTo>
                    <a:pt x="611577" y="3639977"/>
                    <a:pt x="610325" y="3637499"/>
                    <a:pt x="609073" y="3633782"/>
                  </a:cubicBezTo>
                  <a:cubicBezTo>
                    <a:pt x="602814" y="3616437"/>
                    <a:pt x="592800" y="3602809"/>
                    <a:pt x="576526" y="3592898"/>
                  </a:cubicBezTo>
                  <a:cubicBezTo>
                    <a:pt x="572771" y="3589181"/>
                    <a:pt x="569016" y="3585464"/>
                    <a:pt x="570267" y="3579270"/>
                  </a:cubicBezTo>
                  <a:cubicBezTo>
                    <a:pt x="580282" y="3552014"/>
                    <a:pt x="555246" y="3525996"/>
                    <a:pt x="565260" y="3503696"/>
                  </a:cubicBezTo>
                  <a:cubicBezTo>
                    <a:pt x="579030" y="3472723"/>
                    <a:pt x="550239" y="3480156"/>
                    <a:pt x="541476" y="3472723"/>
                  </a:cubicBezTo>
                  <a:cubicBezTo>
                    <a:pt x="532714" y="3464050"/>
                    <a:pt x="532714" y="3481395"/>
                    <a:pt x="525203" y="3482634"/>
                  </a:cubicBezTo>
                  <a:cubicBezTo>
                    <a:pt x="516440" y="3483873"/>
                    <a:pt x="510181" y="3476440"/>
                    <a:pt x="503922" y="3472723"/>
                  </a:cubicBezTo>
                  <a:cubicBezTo>
                    <a:pt x="500167" y="3470245"/>
                    <a:pt x="496411" y="3467767"/>
                    <a:pt x="493908" y="3464050"/>
                  </a:cubicBezTo>
                  <a:cubicBezTo>
                    <a:pt x="491404" y="3461573"/>
                    <a:pt x="488901" y="3460334"/>
                    <a:pt x="487649" y="3459095"/>
                  </a:cubicBezTo>
                  <a:cubicBezTo>
                    <a:pt x="485145" y="3457856"/>
                    <a:pt x="482642" y="3456617"/>
                    <a:pt x="480138" y="3454139"/>
                  </a:cubicBezTo>
                  <a:cubicBezTo>
                    <a:pt x="477635" y="3454139"/>
                    <a:pt x="475131" y="3452900"/>
                    <a:pt x="472627" y="3451661"/>
                  </a:cubicBezTo>
                  <a:cubicBezTo>
                    <a:pt x="470124" y="3449183"/>
                    <a:pt x="468872" y="3447945"/>
                    <a:pt x="467620" y="3445467"/>
                  </a:cubicBezTo>
                  <a:cubicBezTo>
                    <a:pt x="466368" y="3444228"/>
                    <a:pt x="466368" y="3442989"/>
                    <a:pt x="466368" y="3441750"/>
                  </a:cubicBezTo>
                  <a:cubicBezTo>
                    <a:pt x="462613" y="3434316"/>
                    <a:pt x="457606" y="3429361"/>
                    <a:pt x="448843" y="3428122"/>
                  </a:cubicBezTo>
                  <a:cubicBezTo>
                    <a:pt x="445088" y="3436794"/>
                    <a:pt x="445088" y="3447945"/>
                    <a:pt x="435073" y="3451661"/>
                  </a:cubicBezTo>
                  <a:cubicBezTo>
                    <a:pt x="427563" y="3452900"/>
                    <a:pt x="417548" y="3445467"/>
                    <a:pt x="410038" y="3445467"/>
                  </a:cubicBezTo>
                  <a:cubicBezTo>
                    <a:pt x="397520" y="3446706"/>
                    <a:pt x="416297" y="3461573"/>
                    <a:pt x="401275" y="3466528"/>
                  </a:cubicBezTo>
                  <a:cubicBezTo>
                    <a:pt x="383750" y="3472723"/>
                    <a:pt x="407534" y="3480156"/>
                    <a:pt x="402527" y="3486351"/>
                  </a:cubicBezTo>
                  <a:cubicBezTo>
                    <a:pt x="396268" y="3492546"/>
                    <a:pt x="388757" y="3506174"/>
                    <a:pt x="379994" y="3501218"/>
                  </a:cubicBezTo>
                  <a:cubicBezTo>
                    <a:pt x="363721" y="3492546"/>
                    <a:pt x="364973" y="3511129"/>
                    <a:pt x="354958" y="3511129"/>
                  </a:cubicBezTo>
                  <a:cubicBezTo>
                    <a:pt x="351203" y="3508651"/>
                    <a:pt x="348699" y="3504935"/>
                    <a:pt x="348699" y="3499979"/>
                  </a:cubicBezTo>
                  <a:cubicBezTo>
                    <a:pt x="348699" y="3497501"/>
                    <a:pt x="348699" y="3493784"/>
                    <a:pt x="349951" y="3491307"/>
                  </a:cubicBezTo>
                  <a:cubicBezTo>
                    <a:pt x="349951" y="3486351"/>
                    <a:pt x="348699" y="3482634"/>
                    <a:pt x="347448" y="3477679"/>
                  </a:cubicBezTo>
                  <a:cubicBezTo>
                    <a:pt x="346196" y="3475201"/>
                    <a:pt x="346196" y="3471484"/>
                    <a:pt x="347448" y="3467767"/>
                  </a:cubicBezTo>
                  <a:cubicBezTo>
                    <a:pt x="348699" y="3466528"/>
                    <a:pt x="348699" y="3465289"/>
                    <a:pt x="348699" y="3464050"/>
                  </a:cubicBezTo>
                  <a:cubicBezTo>
                    <a:pt x="374987" y="3439272"/>
                    <a:pt x="351203" y="3407060"/>
                    <a:pt x="359965" y="3381043"/>
                  </a:cubicBezTo>
                  <a:cubicBezTo>
                    <a:pt x="359965" y="3376087"/>
                    <a:pt x="361217" y="3373610"/>
                    <a:pt x="362469" y="3369893"/>
                  </a:cubicBezTo>
                  <a:cubicBezTo>
                    <a:pt x="362469" y="3348831"/>
                    <a:pt x="381246" y="3340159"/>
                    <a:pt x="391260" y="3324053"/>
                  </a:cubicBezTo>
                  <a:cubicBezTo>
                    <a:pt x="392512" y="3322814"/>
                    <a:pt x="393764" y="3321575"/>
                    <a:pt x="396268" y="3320336"/>
                  </a:cubicBezTo>
                  <a:lnTo>
                    <a:pt x="400351" y="3320336"/>
                  </a:lnTo>
                  <a:lnTo>
                    <a:pt x="400348" y="3320328"/>
                  </a:lnTo>
                  <a:cubicBezTo>
                    <a:pt x="401594" y="3316592"/>
                    <a:pt x="404085" y="3314102"/>
                    <a:pt x="406577" y="3311612"/>
                  </a:cubicBezTo>
                  <a:cubicBezTo>
                    <a:pt x="410314" y="3309122"/>
                    <a:pt x="410314" y="3306632"/>
                    <a:pt x="410314" y="3302897"/>
                  </a:cubicBezTo>
                  <a:cubicBezTo>
                    <a:pt x="409068" y="3300407"/>
                    <a:pt x="406577" y="3300407"/>
                    <a:pt x="405331" y="3302897"/>
                  </a:cubicBezTo>
                  <a:cubicBezTo>
                    <a:pt x="384155" y="3304142"/>
                    <a:pt x="387892" y="3287957"/>
                    <a:pt x="386646" y="3276752"/>
                  </a:cubicBezTo>
                  <a:cubicBezTo>
                    <a:pt x="384155" y="3261811"/>
                    <a:pt x="379172" y="3261811"/>
                    <a:pt x="369207" y="3268036"/>
                  </a:cubicBezTo>
                  <a:cubicBezTo>
                    <a:pt x="367961" y="3266791"/>
                    <a:pt x="366716" y="3266791"/>
                    <a:pt x="364224" y="3265546"/>
                  </a:cubicBezTo>
                  <a:cubicBezTo>
                    <a:pt x="362979" y="3261811"/>
                    <a:pt x="360487" y="3256831"/>
                    <a:pt x="355505" y="3256831"/>
                  </a:cubicBezTo>
                  <a:cubicBezTo>
                    <a:pt x="354259" y="3255586"/>
                    <a:pt x="353014" y="3254341"/>
                    <a:pt x="350522" y="3254341"/>
                  </a:cubicBezTo>
                  <a:cubicBezTo>
                    <a:pt x="340557" y="3228196"/>
                    <a:pt x="330592" y="3202050"/>
                    <a:pt x="315644" y="3177150"/>
                  </a:cubicBezTo>
                  <a:cubicBezTo>
                    <a:pt x="306925" y="3163454"/>
                    <a:pt x="308170" y="3141044"/>
                    <a:pt x="295714" y="3126103"/>
                  </a:cubicBezTo>
                  <a:cubicBezTo>
                    <a:pt x="315644" y="3104938"/>
                    <a:pt x="293223" y="3083773"/>
                    <a:pt x="295714" y="3062607"/>
                  </a:cubicBezTo>
                  <a:cubicBezTo>
                    <a:pt x="291977" y="3060117"/>
                    <a:pt x="289486" y="3057627"/>
                    <a:pt x="285749" y="3055137"/>
                  </a:cubicBezTo>
                  <a:cubicBezTo>
                    <a:pt x="295714" y="3045177"/>
                    <a:pt x="293223" y="3030236"/>
                    <a:pt x="305679" y="3021521"/>
                  </a:cubicBezTo>
                  <a:cubicBezTo>
                    <a:pt x="323118" y="3009071"/>
                    <a:pt x="314399" y="2995376"/>
                    <a:pt x="309416" y="2980435"/>
                  </a:cubicBezTo>
                  <a:cubicBezTo>
                    <a:pt x="295714" y="2974210"/>
                    <a:pt x="301942" y="2965495"/>
                    <a:pt x="308170" y="2959270"/>
                  </a:cubicBezTo>
                  <a:cubicBezTo>
                    <a:pt x="316890" y="2949310"/>
                    <a:pt x="321872" y="2936860"/>
                    <a:pt x="318136" y="2923164"/>
                  </a:cubicBezTo>
                  <a:cubicBezTo>
                    <a:pt x="320627" y="2920674"/>
                    <a:pt x="321872" y="2916939"/>
                    <a:pt x="324364" y="2914449"/>
                  </a:cubicBezTo>
                  <a:cubicBezTo>
                    <a:pt x="323118" y="2909469"/>
                    <a:pt x="323118" y="2903244"/>
                    <a:pt x="323118" y="2899509"/>
                  </a:cubicBezTo>
                  <a:cubicBezTo>
                    <a:pt x="349277" y="2864648"/>
                    <a:pt x="361733" y="2827297"/>
                    <a:pt x="370453" y="2786211"/>
                  </a:cubicBezTo>
                  <a:cubicBezTo>
                    <a:pt x="371698" y="2778741"/>
                    <a:pt x="371698" y="2770026"/>
                    <a:pt x="376681" y="2763801"/>
                  </a:cubicBezTo>
                  <a:cubicBezTo>
                    <a:pt x="384155" y="2753841"/>
                    <a:pt x="392874" y="2748861"/>
                    <a:pt x="374190" y="2738900"/>
                  </a:cubicBezTo>
                  <a:cubicBezTo>
                    <a:pt x="361733" y="2731430"/>
                    <a:pt x="365470" y="2710265"/>
                    <a:pt x="369207" y="2695324"/>
                  </a:cubicBezTo>
                  <a:cubicBezTo>
                    <a:pt x="370453" y="2691589"/>
                    <a:pt x="372944" y="2689099"/>
                    <a:pt x="375435" y="2686609"/>
                  </a:cubicBezTo>
                  <a:cubicBezTo>
                    <a:pt x="381663" y="2676649"/>
                    <a:pt x="391629" y="2671669"/>
                    <a:pt x="400348" y="2665444"/>
                  </a:cubicBezTo>
                  <a:cubicBezTo>
                    <a:pt x="438963" y="2650504"/>
                    <a:pt x="428998" y="2613153"/>
                    <a:pt x="436472" y="2583272"/>
                  </a:cubicBezTo>
                  <a:cubicBezTo>
                    <a:pt x="437718" y="2570822"/>
                    <a:pt x="428998" y="2563352"/>
                    <a:pt x="421524" y="2555882"/>
                  </a:cubicBezTo>
                  <a:cubicBezTo>
                    <a:pt x="417787" y="2550901"/>
                    <a:pt x="416542" y="2545921"/>
                    <a:pt x="416542" y="2542186"/>
                  </a:cubicBezTo>
                  <a:cubicBezTo>
                    <a:pt x="417787" y="2538451"/>
                    <a:pt x="419033" y="2537206"/>
                    <a:pt x="421524" y="2534716"/>
                  </a:cubicBezTo>
                  <a:cubicBezTo>
                    <a:pt x="424016" y="2532226"/>
                    <a:pt x="425261" y="2537206"/>
                    <a:pt x="426507" y="2535961"/>
                  </a:cubicBezTo>
                  <a:cubicBezTo>
                    <a:pt x="428998" y="2534716"/>
                    <a:pt x="427753" y="2533471"/>
                    <a:pt x="424016" y="2532226"/>
                  </a:cubicBezTo>
                  <a:cubicBezTo>
                    <a:pt x="422770" y="2530981"/>
                    <a:pt x="421524" y="2527246"/>
                    <a:pt x="421524" y="2524756"/>
                  </a:cubicBezTo>
                  <a:cubicBezTo>
                    <a:pt x="420279" y="2521021"/>
                    <a:pt x="420279" y="2518531"/>
                    <a:pt x="421524" y="2514796"/>
                  </a:cubicBezTo>
                  <a:cubicBezTo>
                    <a:pt x="422770" y="2513551"/>
                    <a:pt x="424016" y="2513551"/>
                    <a:pt x="424016" y="2511061"/>
                  </a:cubicBezTo>
                  <a:cubicBezTo>
                    <a:pt x="426507" y="2511061"/>
                    <a:pt x="427753" y="2509816"/>
                    <a:pt x="428998" y="2508571"/>
                  </a:cubicBezTo>
                  <a:cubicBezTo>
                    <a:pt x="433981" y="2509816"/>
                    <a:pt x="436472" y="2512306"/>
                    <a:pt x="440209" y="2513551"/>
                  </a:cubicBezTo>
                  <a:lnTo>
                    <a:pt x="442700" y="2511061"/>
                  </a:lnTo>
                  <a:lnTo>
                    <a:pt x="440209" y="2508571"/>
                  </a:lnTo>
                  <a:cubicBezTo>
                    <a:pt x="445192" y="2488650"/>
                    <a:pt x="453911" y="2472465"/>
                    <a:pt x="462631" y="2453789"/>
                  </a:cubicBezTo>
                  <a:cubicBezTo>
                    <a:pt x="460139" y="2452544"/>
                    <a:pt x="457648" y="2451299"/>
                    <a:pt x="455157" y="2450054"/>
                  </a:cubicBezTo>
                  <a:cubicBezTo>
                    <a:pt x="437718" y="2435114"/>
                    <a:pt x="446437" y="2417684"/>
                    <a:pt x="452665" y="2402743"/>
                  </a:cubicBezTo>
                  <a:cubicBezTo>
                    <a:pt x="458894" y="2387803"/>
                    <a:pt x="457648" y="2375353"/>
                    <a:pt x="443946" y="2366638"/>
                  </a:cubicBezTo>
                  <a:cubicBezTo>
                    <a:pt x="437718" y="2354187"/>
                    <a:pt x="441455" y="2342982"/>
                    <a:pt x="448928" y="2333022"/>
                  </a:cubicBezTo>
                  <a:cubicBezTo>
                    <a:pt x="453911" y="2331777"/>
                    <a:pt x="457648" y="2329287"/>
                    <a:pt x="456402" y="2323062"/>
                  </a:cubicBezTo>
                  <a:cubicBezTo>
                    <a:pt x="463876" y="2306876"/>
                    <a:pt x="490035" y="2321817"/>
                    <a:pt x="495017" y="2300651"/>
                  </a:cubicBezTo>
                  <a:cubicBezTo>
                    <a:pt x="526158" y="2293181"/>
                    <a:pt x="537369" y="2272016"/>
                    <a:pt x="532387" y="2242135"/>
                  </a:cubicBezTo>
                  <a:cubicBezTo>
                    <a:pt x="531141" y="2208519"/>
                    <a:pt x="511211" y="2172414"/>
                    <a:pt x="547334" y="2146268"/>
                  </a:cubicBezTo>
                  <a:cubicBezTo>
                    <a:pt x="580967" y="2138798"/>
                    <a:pt x="597160" y="2116387"/>
                    <a:pt x="592178" y="2082772"/>
                  </a:cubicBezTo>
                  <a:cubicBezTo>
                    <a:pt x="592178" y="2072811"/>
                    <a:pt x="585949" y="2060361"/>
                    <a:pt x="599652" y="2055381"/>
                  </a:cubicBezTo>
                  <a:cubicBezTo>
                    <a:pt x="612108" y="2050401"/>
                    <a:pt x="619582" y="2057871"/>
                    <a:pt x="624564" y="2070321"/>
                  </a:cubicBezTo>
                  <a:cubicBezTo>
                    <a:pt x="618336" y="2036706"/>
                    <a:pt x="634530" y="2021765"/>
                    <a:pt x="661934" y="2011805"/>
                  </a:cubicBezTo>
                  <a:cubicBezTo>
                    <a:pt x="681864" y="2005580"/>
                    <a:pt x="678127" y="2024255"/>
                    <a:pt x="691829" y="2035461"/>
                  </a:cubicBezTo>
                  <a:cubicBezTo>
                    <a:pt x="680618" y="1998110"/>
                    <a:pt x="703040" y="1968229"/>
                    <a:pt x="694321" y="1934614"/>
                  </a:cubicBezTo>
                  <a:cubicBezTo>
                    <a:pt x="690584" y="1924653"/>
                    <a:pt x="698058" y="1917183"/>
                    <a:pt x="709268" y="1915938"/>
                  </a:cubicBezTo>
                  <a:cubicBezTo>
                    <a:pt x="715497" y="1920918"/>
                    <a:pt x="715497" y="1927143"/>
                    <a:pt x="714251" y="1934614"/>
                  </a:cubicBezTo>
                  <a:cubicBezTo>
                    <a:pt x="717988" y="1927143"/>
                    <a:pt x="716742" y="1918428"/>
                    <a:pt x="721725" y="1913448"/>
                  </a:cubicBezTo>
                  <a:cubicBezTo>
                    <a:pt x="762831" y="1881077"/>
                    <a:pt x="790235" y="1838747"/>
                    <a:pt x="812657" y="1793926"/>
                  </a:cubicBezTo>
                  <a:cubicBezTo>
                    <a:pt x="813902" y="1790191"/>
                    <a:pt x="821376" y="1793926"/>
                    <a:pt x="817639" y="1786455"/>
                  </a:cubicBezTo>
                  <a:cubicBezTo>
                    <a:pt x="817639" y="1780230"/>
                    <a:pt x="817639" y="1772760"/>
                    <a:pt x="817639" y="1766535"/>
                  </a:cubicBezTo>
                  <a:cubicBezTo>
                    <a:pt x="818885" y="1760310"/>
                    <a:pt x="820131" y="1754085"/>
                    <a:pt x="823868" y="1749105"/>
                  </a:cubicBezTo>
                  <a:cubicBezTo>
                    <a:pt x="827605" y="1744125"/>
                    <a:pt x="830096" y="1741635"/>
                    <a:pt x="833833" y="1737899"/>
                  </a:cubicBezTo>
                  <a:cubicBezTo>
                    <a:pt x="835078" y="1735409"/>
                    <a:pt x="838815" y="1732919"/>
                    <a:pt x="841307" y="1732919"/>
                  </a:cubicBezTo>
                  <a:cubicBezTo>
                    <a:pt x="847535" y="1734164"/>
                    <a:pt x="853763" y="1730429"/>
                    <a:pt x="858746" y="1729184"/>
                  </a:cubicBezTo>
                  <a:cubicBezTo>
                    <a:pt x="874939" y="1739144"/>
                    <a:pt x="887396" y="1750350"/>
                    <a:pt x="883659" y="1770270"/>
                  </a:cubicBezTo>
                  <a:cubicBezTo>
                    <a:pt x="891132" y="1766535"/>
                    <a:pt x="892378" y="1754085"/>
                    <a:pt x="902343" y="1746615"/>
                  </a:cubicBezTo>
                  <a:cubicBezTo>
                    <a:pt x="904835" y="1744125"/>
                    <a:pt x="906080" y="1741635"/>
                    <a:pt x="908572" y="1739144"/>
                  </a:cubicBezTo>
                  <a:cubicBezTo>
                    <a:pt x="927256" y="1709264"/>
                    <a:pt x="913554" y="1671913"/>
                    <a:pt x="930993" y="1643277"/>
                  </a:cubicBezTo>
                  <a:cubicBezTo>
                    <a:pt x="932862" y="1637675"/>
                    <a:pt x="935353" y="1637052"/>
                    <a:pt x="938000" y="1637830"/>
                  </a:cubicBezTo>
                  <a:close/>
                  <a:moveTo>
                    <a:pt x="488462" y="1544151"/>
                  </a:moveTo>
                  <a:cubicBezTo>
                    <a:pt x="489683" y="1546150"/>
                    <a:pt x="492126" y="1550146"/>
                    <a:pt x="493347" y="1552145"/>
                  </a:cubicBezTo>
                  <a:lnTo>
                    <a:pt x="492126" y="1554143"/>
                  </a:lnTo>
                  <a:cubicBezTo>
                    <a:pt x="488462" y="1551146"/>
                    <a:pt x="486019" y="1549147"/>
                    <a:pt x="483577" y="1546150"/>
                  </a:cubicBezTo>
                  <a:close/>
                  <a:moveTo>
                    <a:pt x="631948" y="1384788"/>
                  </a:moveTo>
                  <a:lnTo>
                    <a:pt x="635610" y="1387537"/>
                  </a:lnTo>
                  <a:lnTo>
                    <a:pt x="633779" y="1387537"/>
                  </a:lnTo>
                  <a:close/>
                  <a:moveTo>
                    <a:pt x="3987723" y="1278643"/>
                  </a:moveTo>
                  <a:cubicBezTo>
                    <a:pt x="3991471" y="1278956"/>
                    <a:pt x="3993970" y="1281774"/>
                    <a:pt x="3996469" y="1288661"/>
                  </a:cubicBezTo>
                  <a:cubicBezTo>
                    <a:pt x="4002715" y="1306192"/>
                    <a:pt x="4016458" y="1311201"/>
                    <a:pt x="4031450" y="1317462"/>
                  </a:cubicBezTo>
                  <a:cubicBezTo>
                    <a:pt x="4032700" y="1322471"/>
                    <a:pt x="4032700" y="1327480"/>
                    <a:pt x="4032700" y="1332489"/>
                  </a:cubicBezTo>
                  <a:cubicBezTo>
                    <a:pt x="4018957" y="1334993"/>
                    <a:pt x="4013960" y="1346263"/>
                    <a:pt x="4021456" y="1356281"/>
                  </a:cubicBezTo>
                  <a:cubicBezTo>
                    <a:pt x="4037697" y="1376317"/>
                    <a:pt x="4047692" y="1398857"/>
                    <a:pt x="4057687" y="1422649"/>
                  </a:cubicBezTo>
                  <a:cubicBezTo>
                    <a:pt x="4058936" y="1423901"/>
                    <a:pt x="4065183" y="1423901"/>
                    <a:pt x="4068931" y="1423901"/>
                  </a:cubicBezTo>
                  <a:cubicBezTo>
                    <a:pt x="4075178" y="1446441"/>
                    <a:pt x="4088921" y="1465225"/>
                    <a:pt x="4092669" y="1487765"/>
                  </a:cubicBezTo>
                  <a:cubicBezTo>
                    <a:pt x="4091419" y="1491521"/>
                    <a:pt x="4091419" y="1497782"/>
                    <a:pt x="4088921" y="1499035"/>
                  </a:cubicBezTo>
                  <a:cubicBezTo>
                    <a:pt x="4070180" y="1505296"/>
                    <a:pt x="4055188" y="1509052"/>
                    <a:pt x="4055188" y="1535349"/>
                  </a:cubicBezTo>
                  <a:cubicBezTo>
                    <a:pt x="4055188" y="1547871"/>
                    <a:pt x="4041445" y="1557889"/>
                    <a:pt x="4027702" y="1542863"/>
                  </a:cubicBezTo>
                  <a:cubicBezTo>
                    <a:pt x="4007713" y="1542863"/>
                    <a:pt x="3991471" y="1549124"/>
                    <a:pt x="3972731" y="1552880"/>
                  </a:cubicBezTo>
                  <a:cubicBezTo>
                    <a:pt x="3935250" y="1561646"/>
                    <a:pt x="3926505" y="1586690"/>
                    <a:pt x="3929004" y="1620501"/>
                  </a:cubicBezTo>
                  <a:cubicBezTo>
                    <a:pt x="3935250" y="1640536"/>
                    <a:pt x="3943996" y="1660572"/>
                    <a:pt x="3914011" y="1668085"/>
                  </a:cubicBezTo>
                  <a:cubicBezTo>
                    <a:pt x="3911513" y="1668085"/>
                    <a:pt x="3909014" y="1668085"/>
                    <a:pt x="3906515" y="1666833"/>
                  </a:cubicBezTo>
                  <a:cubicBezTo>
                    <a:pt x="3894022" y="1660572"/>
                    <a:pt x="3896520" y="1635527"/>
                    <a:pt x="3884027" y="1636779"/>
                  </a:cubicBezTo>
                  <a:cubicBezTo>
                    <a:pt x="3872783" y="1640536"/>
                    <a:pt x="3862788" y="1656815"/>
                    <a:pt x="3855292" y="1668085"/>
                  </a:cubicBezTo>
                  <a:cubicBezTo>
                    <a:pt x="3852793" y="1671842"/>
                    <a:pt x="3849045" y="1674346"/>
                    <a:pt x="3845297" y="1676851"/>
                  </a:cubicBezTo>
                  <a:cubicBezTo>
                    <a:pt x="3842798" y="1678103"/>
                    <a:pt x="3839050" y="1679355"/>
                    <a:pt x="3835302" y="1680607"/>
                  </a:cubicBezTo>
                  <a:cubicBezTo>
                    <a:pt x="3794074" y="1686868"/>
                    <a:pt x="3794074" y="1686868"/>
                    <a:pt x="3775333" y="1631771"/>
                  </a:cubicBezTo>
                  <a:cubicBezTo>
                    <a:pt x="3764089" y="1643041"/>
                    <a:pt x="3775333" y="1651806"/>
                    <a:pt x="3775333" y="1660572"/>
                  </a:cubicBezTo>
                  <a:cubicBezTo>
                    <a:pt x="3775333" y="1675598"/>
                    <a:pt x="3772835" y="1688121"/>
                    <a:pt x="3752845" y="1681860"/>
                  </a:cubicBezTo>
                  <a:cubicBezTo>
                    <a:pt x="3750346" y="1680607"/>
                    <a:pt x="3747848" y="1678103"/>
                    <a:pt x="3745349" y="1675598"/>
                  </a:cubicBezTo>
                  <a:cubicBezTo>
                    <a:pt x="3742850" y="1674346"/>
                    <a:pt x="3747848" y="1668085"/>
                    <a:pt x="3742850" y="1668085"/>
                  </a:cubicBezTo>
                  <a:cubicBezTo>
                    <a:pt x="3742850" y="1670590"/>
                    <a:pt x="3742850" y="1673094"/>
                    <a:pt x="3742850" y="1674346"/>
                  </a:cubicBezTo>
                  <a:cubicBezTo>
                    <a:pt x="3744100" y="1686868"/>
                    <a:pt x="3750346" y="1695634"/>
                    <a:pt x="3745349" y="1708156"/>
                  </a:cubicBezTo>
                  <a:cubicBezTo>
                    <a:pt x="3736603" y="1711913"/>
                    <a:pt x="3731606" y="1705652"/>
                    <a:pt x="3727858" y="1700643"/>
                  </a:cubicBezTo>
                  <a:cubicBezTo>
                    <a:pt x="3725359" y="1693130"/>
                    <a:pt x="3727858" y="1681860"/>
                    <a:pt x="3719112" y="1680607"/>
                  </a:cubicBezTo>
                  <a:cubicBezTo>
                    <a:pt x="3707868" y="1679355"/>
                    <a:pt x="3717863" y="1694382"/>
                    <a:pt x="3707868" y="1695634"/>
                  </a:cubicBezTo>
                  <a:cubicBezTo>
                    <a:pt x="3704120" y="1696886"/>
                    <a:pt x="3699123" y="1701895"/>
                    <a:pt x="3695375" y="1704400"/>
                  </a:cubicBezTo>
                  <a:cubicBezTo>
                    <a:pt x="3691627" y="1695634"/>
                    <a:pt x="3704120" y="1684364"/>
                    <a:pt x="3696624" y="1679355"/>
                  </a:cubicBezTo>
                  <a:cubicBezTo>
                    <a:pt x="3689128" y="1673094"/>
                    <a:pt x="3680383" y="1681860"/>
                    <a:pt x="3671637" y="1688121"/>
                  </a:cubicBezTo>
                  <a:cubicBezTo>
                    <a:pt x="3661642" y="1694382"/>
                    <a:pt x="3640403" y="1688121"/>
                    <a:pt x="3657894" y="1711913"/>
                  </a:cubicBezTo>
                  <a:cubicBezTo>
                    <a:pt x="3661642" y="1715670"/>
                    <a:pt x="3640403" y="1744471"/>
                    <a:pt x="3626660" y="1751984"/>
                  </a:cubicBezTo>
                  <a:cubicBezTo>
                    <a:pt x="3600424" y="1765759"/>
                    <a:pt x="3617915" y="1780785"/>
                    <a:pt x="3614167" y="1798317"/>
                  </a:cubicBezTo>
                  <a:cubicBezTo>
                    <a:pt x="3634157" y="1793308"/>
                    <a:pt x="3627910" y="1775776"/>
                    <a:pt x="3635406" y="1764506"/>
                  </a:cubicBezTo>
                  <a:cubicBezTo>
                    <a:pt x="3645401" y="1779533"/>
                    <a:pt x="3637905" y="1797064"/>
                    <a:pt x="3646650" y="1810839"/>
                  </a:cubicBezTo>
                  <a:cubicBezTo>
                    <a:pt x="3655396" y="1824613"/>
                    <a:pt x="3647899" y="1828370"/>
                    <a:pt x="3632907" y="1825866"/>
                  </a:cubicBezTo>
                  <a:cubicBezTo>
                    <a:pt x="3606671" y="1822109"/>
                    <a:pt x="3606671" y="1795812"/>
                    <a:pt x="3592928" y="1782038"/>
                  </a:cubicBezTo>
                  <a:cubicBezTo>
                    <a:pt x="3589180" y="1804578"/>
                    <a:pt x="3557946" y="1784542"/>
                    <a:pt x="3556697" y="1812091"/>
                  </a:cubicBezTo>
                  <a:cubicBezTo>
                    <a:pt x="3544203" y="1797064"/>
                    <a:pt x="3541705" y="1780785"/>
                    <a:pt x="3527962" y="1773272"/>
                  </a:cubicBezTo>
                  <a:cubicBezTo>
                    <a:pt x="3526712" y="1774524"/>
                    <a:pt x="3525463" y="1774524"/>
                    <a:pt x="3524214" y="1774524"/>
                  </a:cubicBezTo>
                  <a:cubicBezTo>
                    <a:pt x="3510471" y="1738210"/>
                    <a:pt x="3489232" y="1770768"/>
                    <a:pt x="3471741" y="1770768"/>
                  </a:cubicBezTo>
                  <a:cubicBezTo>
                    <a:pt x="3460497" y="1770768"/>
                    <a:pt x="3471741" y="1782038"/>
                    <a:pt x="3474240" y="1787047"/>
                  </a:cubicBezTo>
                  <a:cubicBezTo>
                    <a:pt x="3484234" y="1814595"/>
                    <a:pt x="3475489" y="1830874"/>
                    <a:pt x="3448003" y="1839640"/>
                  </a:cubicBezTo>
                  <a:cubicBezTo>
                    <a:pt x="3448003" y="1837136"/>
                    <a:pt x="3448003" y="1834631"/>
                    <a:pt x="3446754" y="1832127"/>
                  </a:cubicBezTo>
                  <a:cubicBezTo>
                    <a:pt x="3430512" y="1823361"/>
                    <a:pt x="3438008" y="1794560"/>
                    <a:pt x="3414271" y="1790803"/>
                  </a:cubicBezTo>
                  <a:cubicBezTo>
                    <a:pt x="3413021" y="1790803"/>
                    <a:pt x="3410523" y="1789551"/>
                    <a:pt x="3409273" y="1789551"/>
                  </a:cubicBezTo>
                  <a:cubicBezTo>
                    <a:pt x="3403027" y="1780785"/>
                    <a:pt x="3400528" y="1770768"/>
                    <a:pt x="3408024" y="1763254"/>
                  </a:cubicBezTo>
                  <a:cubicBezTo>
                    <a:pt x="3426764" y="1745723"/>
                    <a:pt x="3428014" y="1733201"/>
                    <a:pt x="3400528" y="1724435"/>
                  </a:cubicBezTo>
                  <a:cubicBezTo>
                    <a:pt x="3395530" y="1721931"/>
                    <a:pt x="3390533" y="1716922"/>
                    <a:pt x="3393032" y="1711913"/>
                  </a:cubicBezTo>
                  <a:cubicBezTo>
                    <a:pt x="3403027" y="1694382"/>
                    <a:pt x="3414271" y="1676851"/>
                    <a:pt x="3414271" y="1655563"/>
                  </a:cubicBezTo>
                  <a:cubicBezTo>
                    <a:pt x="3414271" y="1653058"/>
                    <a:pt x="3424265" y="1649302"/>
                    <a:pt x="3428014" y="1653058"/>
                  </a:cubicBezTo>
                  <a:cubicBezTo>
                    <a:pt x="3450502" y="1689373"/>
                    <a:pt x="3435510" y="1631771"/>
                    <a:pt x="3451751" y="1648049"/>
                  </a:cubicBezTo>
                  <a:cubicBezTo>
                    <a:pt x="3460497" y="1659320"/>
                    <a:pt x="3479237" y="1666833"/>
                    <a:pt x="3477988" y="1690625"/>
                  </a:cubicBezTo>
                  <a:cubicBezTo>
                    <a:pt x="3477988" y="1695634"/>
                    <a:pt x="3482985" y="1703147"/>
                    <a:pt x="3491730" y="1701895"/>
                  </a:cubicBezTo>
                  <a:cubicBezTo>
                    <a:pt x="3496728" y="1700643"/>
                    <a:pt x="3495479" y="1693130"/>
                    <a:pt x="3497977" y="1690625"/>
                  </a:cubicBezTo>
                  <a:cubicBezTo>
                    <a:pt x="3511720" y="1670590"/>
                    <a:pt x="3524214" y="1648049"/>
                    <a:pt x="3541705" y="1634275"/>
                  </a:cubicBezTo>
                  <a:cubicBezTo>
                    <a:pt x="3560445" y="1620501"/>
                    <a:pt x="3552949" y="1651806"/>
                    <a:pt x="3562944" y="1654311"/>
                  </a:cubicBezTo>
                  <a:cubicBezTo>
                    <a:pt x="3575437" y="1636779"/>
                    <a:pt x="3555447" y="1625509"/>
                    <a:pt x="3556697" y="1605474"/>
                  </a:cubicBezTo>
                  <a:cubicBezTo>
                    <a:pt x="3594177" y="1616744"/>
                    <a:pt x="3625411" y="1597960"/>
                    <a:pt x="3656645" y="1581682"/>
                  </a:cubicBezTo>
                  <a:cubicBezTo>
                    <a:pt x="3656645" y="1569159"/>
                    <a:pt x="3644151" y="1564150"/>
                    <a:pt x="3640403" y="1554133"/>
                  </a:cubicBezTo>
                  <a:cubicBezTo>
                    <a:pt x="3662892" y="1555385"/>
                    <a:pt x="3662892" y="1555385"/>
                    <a:pt x="3676635" y="1572916"/>
                  </a:cubicBezTo>
                  <a:cubicBezTo>
                    <a:pt x="3680383" y="1564150"/>
                    <a:pt x="3679133" y="1554133"/>
                    <a:pt x="3685380" y="1546619"/>
                  </a:cubicBezTo>
                  <a:cubicBezTo>
                    <a:pt x="3695375" y="1535349"/>
                    <a:pt x="3694125" y="1534097"/>
                    <a:pt x="3684131" y="1516566"/>
                  </a:cubicBezTo>
                  <a:cubicBezTo>
                    <a:pt x="3682881" y="1514061"/>
                    <a:pt x="3684131" y="1510305"/>
                    <a:pt x="3684131" y="1509052"/>
                  </a:cubicBezTo>
                  <a:cubicBezTo>
                    <a:pt x="3689128" y="1478999"/>
                    <a:pt x="3694125" y="1451450"/>
                    <a:pt x="3699123" y="1422649"/>
                  </a:cubicBezTo>
                  <a:cubicBezTo>
                    <a:pt x="3742850" y="1426406"/>
                    <a:pt x="3715364" y="1466477"/>
                    <a:pt x="3735354" y="1491521"/>
                  </a:cubicBezTo>
                  <a:cubicBezTo>
                    <a:pt x="3720362" y="1457711"/>
                    <a:pt x="3727858" y="1438928"/>
                    <a:pt x="3755344" y="1435171"/>
                  </a:cubicBezTo>
                  <a:cubicBezTo>
                    <a:pt x="3775333" y="1431414"/>
                    <a:pt x="3789076" y="1422649"/>
                    <a:pt x="3802819" y="1410127"/>
                  </a:cubicBezTo>
                  <a:cubicBezTo>
                    <a:pt x="3819061" y="1405118"/>
                    <a:pt x="3824058" y="1416388"/>
                    <a:pt x="3827806" y="1428910"/>
                  </a:cubicBezTo>
                  <a:cubicBezTo>
                    <a:pt x="3830305" y="1437676"/>
                    <a:pt x="3835302" y="1443937"/>
                    <a:pt x="3847796" y="1440180"/>
                  </a:cubicBezTo>
                  <a:lnTo>
                    <a:pt x="3850480" y="1441333"/>
                  </a:lnTo>
                  <a:lnTo>
                    <a:pt x="3851544" y="1442684"/>
                  </a:lnTo>
                  <a:cubicBezTo>
                    <a:pt x="3852793" y="1442684"/>
                    <a:pt x="3855292" y="1442684"/>
                    <a:pt x="3856541" y="1443937"/>
                  </a:cubicBezTo>
                  <a:lnTo>
                    <a:pt x="3850480" y="1441333"/>
                  </a:lnTo>
                  <a:lnTo>
                    <a:pt x="3832804" y="1418892"/>
                  </a:lnTo>
                  <a:cubicBezTo>
                    <a:pt x="3831554" y="1415136"/>
                    <a:pt x="3831554" y="1412631"/>
                    <a:pt x="3831554" y="1408874"/>
                  </a:cubicBezTo>
                  <a:cubicBezTo>
                    <a:pt x="3832804" y="1401361"/>
                    <a:pt x="3836552" y="1395100"/>
                    <a:pt x="3844048" y="1392595"/>
                  </a:cubicBezTo>
                  <a:cubicBezTo>
                    <a:pt x="3847796" y="1391343"/>
                    <a:pt x="3850294" y="1391343"/>
                    <a:pt x="3855292" y="1391343"/>
                  </a:cubicBezTo>
                  <a:cubicBezTo>
                    <a:pt x="3854042" y="1347515"/>
                    <a:pt x="3876531" y="1370055"/>
                    <a:pt x="3894022" y="1377569"/>
                  </a:cubicBezTo>
                  <a:cubicBezTo>
                    <a:pt x="3896520" y="1378821"/>
                    <a:pt x="3900268" y="1380073"/>
                    <a:pt x="3904017" y="1381325"/>
                  </a:cubicBezTo>
                  <a:cubicBezTo>
                    <a:pt x="3935250" y="1372560"/>
                    <a:pt x="3961487" y="1390091"/>
                    <a:pt x="3988972" y="1400109"/>
                  </a:cubicBezTo>
                  <a:cubicBezTo>
                    <a:pt x="3995219" y="1402613"/>
                    <a:pt x="3998967" y="1406370"/>
                    <a:pt x="4000217" y="1412631"/>
                  </a:cubicBezTo>
                  <a:cubicBezTo>
                    <a:pt x="4006463" y="1410127"/>
                    <a:pt x="4005214" y="1402613"/>
                    <a:pt x="4006463" y="1397604"/>
                  </a:cubicBezTo>
                  <a:cubicBezTo>
                    <a:pt x="4008962" y="1388839"/>
                    <a:pt x="4005214" y="1380073"/>
                    <a:pt x="4002715" y="1371308"/>
                  </a:cubicBezTo>
                  <a:cubicBezTo>
                    <a:pt x="4001466" y="1367551"/>
                    <a:pt x="3998967" y="1363794"/>
                    <a:pt x="3995219" y="1361290"/>
                  </a:cubicBezTo>
                  <a:cubicBezTo>
                    <a:pt x="3991471" y="1360038"/>
                    <a:pt x="3986474" y="1358785"/>
                    <a:pt x="3983975" y="1356281"/>
                  </a:cubicBezTo>
                  <a:cubicBezTo>
                    <a:pt x="3978978" y="1352524"/>
                    <a:pt x="3976479" y="1347515"/>
                    <a:pt x="3975230" y="1343759"/>
                  </a:cubicBezTo>
                  <a:cubicBezTo>
                    <a:pt x="3971482" y="1331236"/>
                    <a:pt x="3965235" y="1321219"/>
                    <a:pt x="3958988" y="1311201"/>
                  </a:cubicBezTo>
                  <a:cubicBezTo>
                    <a:pt x="3953991" y="1298679"/>
                    <a:pt x="3952741" y="1292417"/>
                    <a:pt x="3971482" y="1283652"/>
                  </a:cubicBezTo>
                  <a:cubicBezTo>
                    <a:pt x="3978978" y="1280521"/>
                    <a:pt x="3983975" y="1278330"/>
                    <a:pt x="3987723" y="1278643"/>
                  </a:cubicBezTo>
                  <a:close/>
                  <a:moveTo>
                    <a:pt x="804322" y="1228029"/>
                  </a:moveTo>
                  <a:lnTo>
                    <a:pt x="804495" y="1229547"/>
                  </a:lnTo>
                  <a:lnTo>
                    <a:pt x="803396" y="1228174"/>
                  </a:lnTo>
                  <a:close/>
                  <a:moveTo>
                    <a:pt x="812189" y="1226800"/>
                  </a:moveTo>
                  <a:lnTo>
                    <a:pt x="811090" y="1228174"/>
                  </a:lnTo>
                  <a:lnTo>
                    <a:pt x="810955" y="1226993"/>
                  </a:lnTo>
                  <a:close/>
                  <a:moveTo>
                    <a:pt x="808892" y="1208941"/>
                  </a:moveTo>
                  <a:lnTo>
                    <a:pt x="810955" y="1226993"/>
                  </a:lnTo>
                  <a:lnTo>
                    <a:pt x="804322" y="1228029"/>
                  </a:lnTo>
                  <a:lnTo>
                    <a:pt x="802297" y="1210315"/>
                  </a:lnTo>
                  <a:cubicBezTo>
                    <a:pt x="804495" y="1210315"/>
                    <a:pt x="806693" y="1210315"/>
                    <a:pt x="808892" y="1208941"/>
                  </a:cubicBezTo>
                  <a:close/>
                  <a:moveTo>
                    <a:pt x="2133760" y="1147521"/>
                  </a:moveTo>
                  <a:cubicBezTo>
                    <a:pt x="2139363" y="1146430"/>
                    <a:pt x="2145278" y="1147988"/>
                    <a:pt x="2151503" y="1152972"/>
                  </a:cubicBezTo>
                  <a:cubicBezTo>
                    <a:pt x="2158974" y="1159203"/>
                    <a:pt x="2165199" y="1167925"/>
                    <a:pt x="2152748" y="1177894"/>
                  </a:cubicBezTo>
                  <a:cubicBezTo>
                    <a:pt x="2150258" y="1179140"/>
                    <a:pt x="2145278" y="1179140"/>
                    <a:pt x="2144033" y="1174156"/>
                  </a:cubicBezTo>
                  <a:cubicBezTo>
                    <a:pt x="2144033" y="1177894"/>
                    <a:pt x="2145278" y="1179140"/>
                    <a:pt x="2147768" y="1180386"/>
                  </a:cubicBezTo>
                  <a:cubicBezTo>
                    <a:pt x="2149013" y="1185371"/>
                    <a:pt x="2147768" y="1189109"/>
                    <a:pt x="2145278" y="1192847"/>
                  </a:cubicBezTo>
                  <a:cubicBezTo>
                    <a:pt x="2141542" y="1194094"/>
                    <a:pt x="2140297" y="1195340"/>
                    <a:pt x="2140297" y="1199078"/>
                  </a:cubicBezTo>
                  <a:lnTo>
                    <a:pt x="2139400" y="1200425"/>
                  </a:lnTo>
                  <a:lnTo>
                    <a:pt x="2139052" y="1200324"/>
                  </a:lnTo>
                  <a:lnTo>
                    <a:pt x="2138637" y="1201571"/>
                  </a:lnTo>
                  <a:lnTo>
                    <a:pt x="2135317" y="1206555"/>
                  </a:lnTo>
                  <a:cubicBezTo>
                    <a:pt x="2135317" y="1207801"/>
                    <a:pt x="2134071" y="1209047"/>
                    <a:pt x="2135317" y="1211539"/>
                  </a:cubicBezTo>
                  <a:lnTo>
                    <a:pt x="2138637" y="1201571"/>
                  </a:lnTo>
                  <a:lnTo>
                    <a:pt x="2139400" y="1200425"/>
                  </a:lnTo>
                  <a:lnTo>
                    <a:pt x="2163332" y="1207334"/>
                  </a:lnTo>
                  <a:cubicBezTo>
                    <a:pt x="2170180" y="1211539"/>
                    <a:pt x="2175783" y="1217770"/>
                    <a:pt x="2180141" y="1226492"/>
                  </a:cubicBezTo>
                  <a:cubicBezTo>
                    <a:pt x="2190102" y="1241446"/>
                    <a:pt x="2212514" y="1231477"/>
                    <a:pt x="2223720" y="1243938"/>
                  </a:cubicBezTo>
                  <a:cubicBezTo>
                    <a:pt x="2226210" y="1245184"/>
                    <a:pt x="2229946" y="1247676"/>
                    <a:pt x="2232436" y="1250168"/>
                  </a:cubicBezTo>
                  <a:cubicBezTo>
                    <a:pt x="2263564" y="1267614"/>
                    <a:pt x="2278505" y="1295028"/>
                    <a:pt x="2278505" y="1329919"/>
                  </a:cubicBezTo>
                  <a:cubicBezTo>
                    <a:pt x="2279750" y="1346118"/>
                    <a:pt x="2273525" y="1362318"/>
                    <a:pt x="2257338" y="1368548"/>
                  </a:cubicBezTo>
                  <a:cubicBezTo>
                    <a:pt x="2238661" y="1378517"/>
                    <a:pt x="2241152" y="1352349"/>
                    <a:pt x="2229946" y="1351103"/>
                  </a:cubicBezTo>
                  <a:cubicBezTo>
                    <a:pt x="2258583" y="1368548"/>
                    <a:pt x="2222475" y="1389732"/>
                    <a:pt x="2229946" y="1409670"/>
                  </a:cubicBezTo>
                  <a:cubicBezTo>
                    <a:pt x="2231191" y="1413408"/>
                    <a:pt x="2231191" y="1415900"/>
                    <a:pt x="2231191" y="1419639"/>
                  </a:cubicBezTo>
                  <a:cubicBezTo>
                    <a:pt x="2213759" y="1462006"/>
                    <a:pt x="2166445" y="1458268"/>
                    <a:pt x="2135317" y="1479452"/>
                  </a:cubicBezTo>
                  <a:cubicBezTo>
                    <a:pt x="2130336" y="1484436"/>
                    <a:pt x="2116640" y="1478206"/>
                    <a:pt x="2114150" y="1490667"/>
                  </a:cubicBezTo>
                  <a:cubicBezTo>
                    <a:pt x="2112905" y="1494405"/>
                    <a:pt x="2109169" y="1495651"/>
                    <a:pt x="2106679" y="1496897"/>
                  </a:cubicBezTo>
                  <a:cubicBezTo>
                    <a:pt x="2088002" y="1495651"/>
                    <a:pt x="2083022" y="1533034"/>
                    <a:pt x="2059365" y="1515589"/>
                  </a:cubicBezTo>
                  <a:cubicBezTo>
                    <a:pt x="2058119" y="1514343"/>
                    <a:pt x="2055629" y="1514343"/>
                    <a:pt x="2055629" y="1515589"/>
                  </a:cubicBezTo>
                  <a:cubicBezTo>
                    <a:pt x="2055629" y="1515589"/>
                    <a:pt x="2055629" y="1516835"/>
                    <a:pt x="2055629" y="1519327"/>
                  </a:cubicBezTo>
                  <a:cubicBezTo>
                    <a:pt x="2055629" y="1521819"/>
                    <a:pt x="2055629" y="1524312"/>
                    <a:pt x="2055629" y="1526804"/>
                  </a:cubicBezTo>
                  <a:cubicBezTo>
                    <a:pt x="2050649" y="1541757"/>
                    <a:pt x="2055629" y="1557956"/>
                    <a:pt x="2046913" y="1571664"/>
                  </a:cubicBezTo>
                  <a:cubicBezTo>
                    <a:pt x="2044423" y="1574156"/>
                    <a:pt x="2041933" y="1575402"/>
                    <a:pt x="2038197" y="1577894"/>
                  </a:cubicBezTo>
                  <a:cubicBezTo>
                    <a:pt x="2028237" y="1591601"/>
                    <a:pt x="2033217" y="1606555"/>
                    <a:pt x="2048158" y="1601570"/>
                  </a:cubicBezTo>
                  <a:cubicBezTo>
                    <a:pt x="2079286" y="1594094"/>
                    <a:pt x="2069325" y="1611539"/>
                    <a:pt x="2069325" y="1624000"/>
                  </a:cubicBezTo>
                  <a:cubicBezTo>
                    <a:pt x="2076796" y="1600324"/>
                    <a:pt x="2086757" y="1574156"/>
                    <a:pt x="2060610" y="1552972"/>
                  </a:cubicBezTo>
                  <a:cubicBezTo>
                    <a:pt x="2059365" y="1549234"/>
                    <a:pt x="2058119" y="1545495"/>
                    <a:pt x="2058119" y="1541757"/>
                  </a:cubicBezTo>
                  <a:cubicBezTo>
                    <a:pt x="2063100" y="1524312"/>
                    <a:pt x="2076796" y="1516835"/>
                    <a:pt x="2092983" y="1516835"/>
                  </a:cubicBezTo>
                  <a:cubicBezTo>
                    <a:pt x="2106679" y="1515589"/>
                    <a:pt x="2096718" y="1534280"/>
                    <a:pt x="2105434" y="1540511"/>
                  </a:cubicBezTo>
                  <a:cubicBezTo>
                    <a:pt x="2107924" y="1538019"/>
                    <a:pt x="2109169" y="1536773"/>
                    <a:pt x="2109169" y="1534280"/>
                  </a:cubicBezTo>
                  <a:cubicBezTo>
                    <a:pt x="2124111" y="1491913"/>
                    <a:pt x="2127846" y="1491913"/>
                    <a:pt x="2162709" y="1515589"/>
                  </a:cubicBezTo>
                  <a:cubicBezTo>
                    <a:pt x="2165199" y="1516835"/>
                    <a:pt x="2168935" y="1518081"/>
                    <a:pt x="2171425" y="1519327"/>
                  </a:cubicBezTo>
                  <a:cubicBezTo>
                    <a:pt x="2195082" y="1525558"/>
                    <a:pt x="2219985" y="1519327"/>
                    <a:pt x="2242397" y="1516835"/>
                  </a:cubicBezTo>
                  <a:cubicBezTo>
                    <a:pt x="2254848" y="1516212"/>
                    <a:pt x="2261696" y="1518704"/>
                    <a:pt x="2266521" y="1522910"/>
                  </a:cubicBezTo>
                  <a:lnTo>
                    <a:pt x="2278221" y="1538878"/>
                  </a:lnTo>
                  <a:lnTo>
                    <a:pt x="2277260" y="1540511"/>
                  </a:lnTo>
                  <a:cubicBezTo>
                    <a:pt x="2275392" y="1543627"/>
                    <a:pt x="2274770" y="1547053"/>
                    <a:pt x="2273992" y="1550480"/>
                  </a:cubicBezTo>
                  <a:lnTo>
                    <a:pt x="2270209" y="1559452"/>
                  </a:lnTo>
                  <a:lnTo>
                    <a:pt x="2256560" y="1563564"/>
                  </a:lnTo>
                  <a:cubicBezTo>
                    <a:pt x="2251113" y="1564187"/>
                    <a:pt x="2246754" y="1566056"/>
                    <a:pt x="2248622" y="1575402"/>
                  </a:cubicBezTo>
                  <a:cubicBezTo>
                    <a:pt x="2251113" y="1577894"/>
                    <a:pt x="2252358" y="1577894"/>
                    <a:pt x="2256093" y="1579140"/>
                  </a:cubicBezTo>
                  <a:cubicBezTo>
                    <a:pt x="2263564" y="1575402"/>
                    <a:pt x="2261073" y="1564187"/>
                    <a:pt x="2269789" y="1560449"/>
                  </a:cubicBezTo>
                  <a:lnTo>
                    <a:pt x="2270209" y="1559452"/>
                  </a:lnTo>
                  <a:lnTo>
                    <a:pt x="2271035" y="1559203"/>
                  </a:lnTo>
                  <a:cubicBezTo>
                    <a:pt x="2274770" y="1552972"/>
                    <a:pt x="2274770" y="1545495"/>
                    <a:pt x="2278505" y="1539265"/>
                  </a:cubicBezTo>
                  <a:lnTo>
                    <a:pt x="2278221" y="1538878"/>
                  </a:lnTo>
                  <a:lnTo>
                    <a:pt x="2287066" y="1523844"/>
                  </a:lnTo>
                  <a:lnTo>
                    <a:pt x="2306597" y="1523086"/>
                  </a:lnTo>
                  <a:lnTo>
                    <a:pt x="2307215" y="1524208"/>
                  </a:lnTo>
                  <a:lnTo>
                    <a:pt x="2308233" y="1540297"/>
                  </a:lnTo>
                  <a:cubicBezTo>
                    <a:pt x="2305898" y="1557879"/>
                    <a:pt x="2296559" y="1576337"/>
                    <a:pt x="2309633" y="1594094"/>
                  </a:cubicBezTo>
                  <a:cubicBezTo>
                    <a:pt x="2314614" y="1600324"/>
                    <a:pt x="2312123" y="1609047"/>
                    <a:pt x="2323329" y="1602816"/>
                  </a:cubicBezTo>
                  <a:cubicBezTo>
                    <a:pt x="2333290" y="1599078"/>
                    <a:pt x="2346987" y="1586617"/>
                    <a:pt x="2338271" y="1581632"/>
                  </a:cubicBezTo>
                  <a:cubicBezTo>
                    <a:pt x="2319594" y="1571352"/>
                    <a:pt x="2319127" y="1551960"/>
                    <a:pt x="2313758" y="1536072"/>
                  </a:cubicBezTo>
                  <a:lnTo>
                    <a:pt x="2307215" y="1524208"/>
                  </a:lnTo>
                  <a:lnTo>
                    <a:pt x="2307143" y="1523065"/>
                  </a:lnTo>
                  <a:lnTo>
                    <a:pt x="2306597" y="1523086"/>
                  </a:lnTo>
                  <a:lnTo>
                    <a:pt x="2305898" y="1521819"/>
                  </a:lnTo>
                  <a:cubicBezTo>
                    <a:pt x="2300917" y="1505620"/>
                    <a:pt x="2298427" y="1489421"/>
                    <a:pt x="2315859" y="1478206"/>
                  </a:cubicBezTo>
                  <a:cubicBezTo>
                    <a:pt x="2319594" y="1478206"/>
                    <a:pt x="2323329" y="1481944"/>
                    <a:pt x="2324575" y="1480698"/>
                  </a:cubicBezTo>
                  <a:cubicBezTo>
                    <a:pt x="2329555" y="1478206"/>
                    <a:pt x="2320839" y="1478206"/>
                    <a:pt x="2323329" y="1474467"/>
                  </a:cubicBezTo>
                  <a:cubicBezTo>
                    <a:pt x="2337026" y="1452037"/>
                    <a:pt x="2351967" y="1449545"/>
                    <a:pt x="2365663" y="1475713"/>
                  </a:cubicBezTo>
                  <a:cubicBezTo>
                    <a:pt x="2364418" y="1475713"/>
                    <a:pt x="2366909" y="1475713"/>
                    <a:pt x="2366909" y="1475713"/>
                  </a:cubicBezTo>
                  <a:lnTo>
                    <a:pt x="2366909" y="1473221"/>
                  </a:lnTo>
                  <a:cubicBezTo>
                    <a:pt x="2364419" y="1459514"/>
                    <a:pt x="2366597" y="1453284"/>
                    <a:pt x="2371578" y="1451414"/>
                  </a:cubicBezTo>
                  <a:lnTo>
                    <a:pt x="2391494" y="1455459"/>
                  </a:lnTo>
                  <a:lnTo>
                    <a:pt x="2396792" y="1460761"/>
                  </a:lnTo>
                  <a:lnTo>
                    <a:pt x="2400527" y="1465745"/>
                  </a:lnTo>
                  <a:lnTo>
                    <a:pt x="2404262" y="1464499"/>
                  </a:lnTo>
                  <a:lnTo>
                    <a:pt x="2400527" y="1464499"/>
                  </a:lnTo>
                  <a:lnTo>
                    <a:pt x="2396792" y="1460761"/>
                  </a:lnTo>
                  <a:lnTo>
                    <a:pt x="2393056" y="1455776"/>
                  </a:lnTo>
                  <a:lnTo>
                    <a:pt x="2391494" y="1455459"/>
                  </a:lnTo>
                  <a:lnTo>
                    <a:pt x="2388075" y="1452037"/>
                  </a:lnTo>
                  <a:cubicBezTo>
                    <a:pt x="2375624" y="1434592"/>
                    <a:pt x="2375624" y="1434592"/>
                    <a:pt x="2388075" y="1418393"/>
                  </a:cubicBezTo>
                  <a:cubicBezTo>
                    <a:pt x="2394301" y="1412162"/>
                    <a:pt x="2386830" y="1408424"/>
                    <a:pt x="2385585" y="1403439"/>
                  </a:cubicBezTo>
                  <a:cubicBezTo>
                    <a:pt x="2379360" y="1373533"/>
                    <a:pt x="2385585" y="1364810"/>
                    <a:pt x="2414223" y="1358580"/>
                  </a:cubicBezTo>
                  <a:cubicBezTo>
                    <a:pt x="2414223" y="1363564"/>
                    <a:pt x="2414223" y="1367302"/>
                    <a:pt x="2415468" y="1373533"/>
                  </a:cubicBezTo>
                  <a:cubicBezTo>
                    <a:pt x="2415468" y="1383502"/>
                    <a:pt x="2414223" y="1394717"/>
                    <a:pt x="2419203" y="1405932"/>
                  </a:cubicBezTo>
                  <a:cubicBezTo>
                    <a:pt x="2420449" y="1410916"/>
                    <a:pt x="2421694" y="1417147"/>
                    <a:pt x="2429164" y="1419639"/>
                  </a:cubicBezTo>
                  <a:cubicBezTo>
                    <a:pt x="2431655" y="1420885"/>
                    <a:pt x="2432900" y="1422131"/>
                    <a:pt x="2432900" y="1424623"/>
                  </a:cubicBezTo>
                  <a:lnTo>
                    <a:pt x="2432900" y="1428361"/>
                  </a:lnTo>
                  <a:lnTo>
                    <a:pt x="2434145" y="1424623"/>
                  </a:lnTo>
                  <a:cubicBezTo>
                    <a:pt x="2436635" y="1424623"/>
                    <a:pt x="2439125" y="1427115"/>
                    <a:pt x="2440371" y="1428361"/>
                  </a:cubicBezTo>
                  <a:lnTo>
                    <a:pt x="2441616" y="1432100"/>
                  </a:lnTo>
                  <a:lnTo>
                    <a:pt x="2439125" y="1434592"/>
                  </a:lnTo>
                  <a:cubicBezTo>
                    <a:pt x="2441616" y="1443315"/>
                    <a:pt x="2435390" y="1450791"/>
                    <a:pt x="2434145" y="1459514"/>
                  </a:cubicBezTo>
                  <a:cubicBezTo>
                    <a:pt x="2431655" y="1462006"/>
                    <a:pt x="2431655" y="1464499"/>
                    <a:pt x="2435390" y="1466991"/>
                  </a:cubicBezTo>
                  <a:cubicBezTo>
                    <a:pt x="2440371" y="1473221"/>
                    <a:pt x="2447841" y="1478206"/>
                    <a:pt x="2446596" y="1488175"/>
                  </a:cubicBezTo>
                  <a:cubicBezTo>
                    <a:pt x="2447841" y="1491913"/>
                    <a:pt x="2440371" y="1489421"/>
                    <a:pt x="2442861" y="1494405"/>
                  </a:cubicBezTo>
                  <a:cubicBezTo>
                    <a:pt x="2444106" y="1491913"/>
                    <a:pt x="2445351" y="1489421"/>
                    <a:pt x="2447841" y="1488175"/>
                  </a:cubicBezTo>
                  <a:cubicBezTo>
                    <a:pt x="2449086" y="1485682"/>
                    <a:pt x="2451577" y="1485682"/>
                    <a:pt x="2454067" y="1488175"/>
                  </a:cubicBezTo>
                  <a:cubicBezTo>
                    <a:pt x="2456557" y="1490667"/>
                    <a:pt x="2459047" y="1493159"/>
                    <a:pt x="2462783" y="1495651"/>
                  </a:cubicBezTo>
                  <a:cubicBezTo>
                    <a:pt x="2466518" y="1496897"/>
                    <a:pt x="2466518" y="1500636"/>
                    <a:pt x="2464028" y="1503128"/>
                  </a:cubicBezTo>
                  <a:cubicBezTo>
                    <a:pt x="2464028" y="1505620"/>
                    <a:pt x="2464028" y="1508112"/>
                    <a:pt x="2465273" y="1510604"/>
                  </a:cubicBezTo>
                  <a:lnTo>
                    <a:pt x="2449027" y="1516430"/>
                  </a:lnTo>
                  <a:lnTo>
                    <a:pt x="2432900" y="1519327"/>
                  </a:lnTo>
                  <a:lnTo>
                    <a:pt x="2429623" y="1522540"/>
                  </a:lnTo>
                  <a:lnTo>
                    <a:pt x="2427919" y="1523065"/>
                  </a:lnTo>
                  <a:cubicBezTo>
                    <a:pt x="2418581" y="1527427"/>
                    <a:pt x="2413600" y="1525558"/>
                    <a:pt x="2410176" y="1521352"/>
                  </a:cubicBezTo>
                  <a:lnTo>
                    <a:pt x="2405530" y="1512655"/>
                  </a:lnTo>
                  <a:lnTo>
                    <a:pt x="2404262" y="1508112"/>
                  </a:lnTo>
                  <a:cubicBezTo>
                    <a:pt x="2401772" y="1506866"/>
                    <a:pt x="2400527" y="1505620"/>
                    <a:pt x="2400527" y="1503128"/>
                  </a:cubicBezTo>
                  <a:cubicBezTo>
                    <a:pt x="2403017" y="1508112"/>
                    <a:pt x="2399282" y="1501882"/>
                    <a:pt x="2401772" y="1505620"/>
                  </a:cubicBezTo>
                  <a:lnTo>
                    <a:pt x="2405530" y="1512655"/>
                  </a:lnTo>
                  <a:lnTo>
                    <a:pt x="2407686" y="1520379"/>
                  </a:lnTo>
                  <a:cubicBezTo>
                    <a:pt x="2410021" y="1528556"/>
                    <a:pt x="2412978" y="1535332"/>
                    <a:pt x="2419671" y="1532295"/>
                  </a:cubicBezTo>
                  <a:lnTo>
                    <a:pt x="2429623" y="1522540"/>
                  </a:lnTo>
                  <a:lnTo>
                    <a:pt x="2446596" y="1517302"/>
                  </a:lnTo>
                  <a:lnTo>
                    <a:pt x="2449027" y="1516430"/>
                  </a:lnTo>
                  <a:lnTo>
                    <a:pt x="2451110" y="1516056"/>
                  </a:lnTo>
                  <a:cubicBezTo>
                    <a:pt x="2457179" y="1514966"/>
                    <a:pt x="2462782" y="1516212"/>
                    <a:pt x="2466518" y="1526804"/>
                  </a:cubicBezTo>
                  <a:cubicBezTo>
                    <a:pt x="2464028" y="1526804"/>
                    <a:pt x="2461537" y="1526804"/>
                    <a:pt x="2459047" y="1528050"/>
                  </a:cubicBezTo>
                  <a:cubicBezTo>
                    <a:pt x="2457802" y="1530542"/>
                    <a:pt x="2449086" y="1530542"/>
                    <a:pt x="2451577" y="1536773"/>
                  </a:cubicBezTo>
                  <a:cubicBezTo>
                    <a:pt x="2452822" y="1539265"/>
                    <a:pt x="2452822" y="1541757"/>
                    <a:pt x="2452822" y="1544249"/>
                  </a:cubicBezTo>
                  <a:cubicBezTo>
                    <a:pt x="2449086" y="1554218"/>
                    <a:pt x="2450331" y="1561695"/>
                    <a:pt x="2460292" y="1565433"/>
                  </a:cubicBezTo>
                  <a:cubicBezTo>
                    <a:pt x="2473989" y="1569171"/>
                    <a:pt x="2470253" y="1552972"/>
                    <a:pt x="2477724" y="1549234"/>
                  </a:cubicBezTo>
                  <a:cubicBezTo>
                    <a:pt x="2497646" y="1547988"/>
                    <a:pt x="2477724" y="1524312"/>
                    <a:pt x="2492665" y="1520573"/>
                  </a:cubicBezTo>
                  <a:cubicBezTo>
                    <a:pt x="2498891" y="1519327"/>
                    <a:pt x="2505117" y="1506866"/>
                    <a:pt x="2506362" y="1510604"/>
                  </a:cubicBezTo>
                  <a:cubicBezTo>
                    <a:pt x="2520058" y="1549234"/>
                    <a:pt x="2543715" y="1499389"/>
                    <a:pt x="2558657" y="1523065"/>
                  </a:cubicBezTo>
                  <a:cubicBezTo>
                    <a:pt x="2561147" y="1495651"/>
                    <a:pt x="2546205" y="1491913"/>
                    <a:pt x="2530019" y="1489421"/>
                  </a:cubicBezTo>
                  <a:cubicBezTo>
                    <a:pt x="2534999" y="1476960"/>
                    <a:pt x="2546205" y="1476960"/>
                    <a:pt x="2556166" y="1475713"/>
                  </a:cubicBezTo>
                  <a:cubicBezTo>
                    <a:pt x="2557411" y="1469483"/>
                    <a:pt x="2562392" y="1459514"/>
                    <a:pt x="2567373" y="1464499"/>
                  </a:cubicBezTo>
                  <a:cubicBezTo>
                    <a:pt x="2589785" y="1479452"/>
                    <a:pt x="2591030" y="1473221"/>
                    <a:pt x="2586049" y="1450791"/>
                  </a:cubicBezTo>
                  <a:cubicBezTo>
                    <a:pt x="2584804" y="1439576"/>
                    <a:pt x="2593520" y="1439576"/>
                    <a:pt x="2600991" y="1448299"/>
                  </a:cubicBezTo>
                  <a:cubicBezTo>
                    <a:pt x="2612197" y="1462006"/>
                    <a:pt x="2625893" y="1457022"/>
                    <a:pt x="2628383" y="1445807"/>
                  </a:cubicBezTo>
                  <a:cubicBezTo>
                    <a:pt x="2630873" y="1427115"/>
                    <a:pt x="2643325" y="1433346"/>
                    <a:pt x="2653286" y="1430854"/>
                  </a:cubicBezTo>
                  <a:cubicBezTo>
                    <a:pt x="2676943" y="1422131"/>
                    <a:pt x="2657021" y="1415900"/>
                    <a:pt x="2650795" y="1407178"/>
                  </a:cubicBezTo>
                  <a:cubicBezTo>
                    <a:pt x="2637099" y="1399701"/>
                    <a:pt x="2649550" y="1384748"/>
                    <a:pt x="2643325" y="1373533"/>
                  </a:cubicBezTo>
                  <a:cubicBezTo>
                    <a:pt x="2654531" y="1387240"/>
                    <a:pt x="2690639" y="1378517"/>
                    <a:pt x="2674453" y="1415900"/>
                  </a:cubicBezTo>
                  <a:cubicBezTo>
                    <a:pt x="2695620" y="1408424"/>
                    <a:pt x="2725503" y="1419639"/>
                    <a:pt x="2719277" y="1377271"/>
                  </a:cubicBezTo>
                  <a:cubicBezTo>
                    <a:pt x="2736709" y="1395963"/>
                    <a:pt x="2755385" y="1389732"/>
                    <a:pt x="2772817" y="1388486"/>
                  </a:cubicBezTo>
                  <a:cubicBezTo>
                    <a:pt x="2775307" y="1388486"/>
                    <a:pt x="2776552" y="1381009"/>
                    <a:pt x="2780288" y="1381009"/>
                  </a:cubicBezTo>
                  <a:cubicBezTo>
                    <a:pt x="2790249" y="1379763"/>
                    <a:pt x="2802700" y="1398455"/>
                    <a:pt x="2808925" y="1378517"/>
                  </a:cubicBezTo>
                  <a:cubicBezTo>
                    <a:pt x="2811415" y="1368548"/>
                    <a:pt x="2786513" y="1376025"/>
                    <a:pt x="2789003" y="1361072"/>
                  </a:cubicBezTo>
                  <a:cubicBezTo>
                    <a:pt x="2787758" y="1357333"/>
                    <a:pt x="2790249" y="1357333"/>
                    <a:pt x="2793984" y="1356087"/>
                  </a:cubicBezTo>
                  <a:cubicBezTo>
                    <a:pt x="2808925" y="1353595"/>
                    <a:pt x="2826357" y="1379763"/>
                    <a:pt x="2832583" y="1366056"/>
                  </a:cubicBezTo>
                  <a:cubicBezTo>
                    <a:pt x="2838808" y="1348611"/>
                    <a:pt x="2863711" y="1351103"/>
                    <a:pt x="2858730" y="1323689"/>
                  </a:cubicBezTo>
                  <a:cubicBezTo>
                    <a:pt x="2872426" y="1343626"/>
                    <a:pt x="2884877" y="1354841"/>
                    <a:pt x="2869936" y="1372287"/>
                  </a:cubicBezTo>
                  <a:cubicBezTo>
                    <a:pt x="2871181" y="1383502"/>
                    <a:pt x="2893593" y="1393471"/>
                    <a:pt x="2872426" y="1409670"/>
                  </a:cubicBezTo>
                  <a:cubicBezTo>
                    <a:pt x="2864956" y="1415900"/>
                    <a:pt x="2864956" y="1443315"/>
                    <a:pt x="2886123" y="1453284"/>
                  </a:cubicBezTo>
                  <a:cubicBezTo>
                    <a:pt x="2892348" y="1448299"/>
                    <a:pt x="2898574" y="1442069"/>
                    <a:pt x="2906045" y="1435838"/>
                  </a:cubicBezTo>
                  <a:cubicBezTo>
                    <a:pt x="2909780" y="1444561"/>
                    <a:pt x="2920986" y="1458268"/>
                    <a:pt x="2911025" y="1460760"/>
                  </a:cubicBezTo>
                  <a:cubicBezTo>
                    <a:pt x="2877407" y="1468237"/>
                    <a:pt x="2898574" y="1495651"/>
                    <a:pt x="2891103" y="1513097"/>
                  </a:cubicBezTo>
                  <a:cubicBezTo>
                    <a:pt x="2888613" y="1520573"/>
                    <a:pt x="2898574" y="1533034"/>
                    <a:pt x="2889858" y="1544249"/>
                  </a:cubicBezTo>
                  <a:cubicBezTo>
                    <a:pt x="2886123" y="1550480"/>
                    <a:pt x="2891103" y="1554218"/>
                    <a:pt x="2896083" y="1556710"/>
                  </a:cubicBezTo>
                  <a:cubicBezTo>
                    <a:pt x="2899819" y="1559203"/>
                    <a:pt x="2903554" y="1557956"/>
                    <a:pt x="2906045" y="1554218"/>
                  </a:cubicBezTo>
                  <a:cubicBezTo>
                    <a:pt x="2908535" y="1550480"/>
                    <a:pt x="2908535" y="1546742"/>
                    <a:pt x="2912270" y="1544249"/>
                  </a:cubicBezTo>
                  <a:cubicBezTo>
                    <a:pt x="2919741" y="1536773"/>
                    <a:pt x="2935927" y="1513097"/>
                    <a:pt x="2935927" y="1508112"/>
                  </a:cubicBezTo>
                  <a:cubicBezTo>
                    <a:pt x="2916005" y="1479452"/>
                    <a:pt x="2953359" y="1478206"/>
                    <a:pt x="2954604" y="1458268"/>
                  </a:cubicBezTo>
                  <a:cubicBezTo>
                    <a:pt x="2963320" y="1466991"/>
                    <a:pt x="2962075" y="1474467"/>
                    <a:pt x="2963320" y="1479452"/>
                  </a:cubicBezTo>
                  <a:cubicBezTo>
                    <a:pt x="2970791" y="1479452"/>
                    <a:pt x="2984487" y="1476960"/>
                    <a:pt x="2984487" y="1484436"/>
                  </a:cubicBezTo>
                  <a:cubicBezTo>
                    <a:pt x="2984487" y="1510604"/>
                    <a:pt x="3006899" y="1491913"/>
                    <a:pt x="3015615" y="1500636"/>
                  </a:cubicBezTo>
                  <a:cubicBezTo>
                    <a:pt x="3010635" y="1519327"/>
                    <a:pt x="2990713" y="1533034"/>
                    <a:pt x="3001919" y="1561695"/>
                  </a:cubicBezTo>
                  <a:cubicBezTo>
                    <a:pt x="3008144" y="1574156"/>
                    <a:pt x="3001919" y="1604062"/>
                    <a:pt x="2977016" y="1614031"/>
                  </a:cubicBezTo>
                  <a:cubicBezTo>
                    <a:pt x="2973281" y="1615277"/>
                    <a:pt x="2969545" y="1621508"/>
                    <a:pt x="2964565" y="1614031"/>
                  </a:cubicBezTo>
                  <a:cubicBezTo>
                    <a:pt x="2953359" y="1600324"/>
                    <a:pt x="2949624" y="1605308"/>
                    <a:pt x="2944643" y="1620262"/>
                  </a:cubicBezTo>
                  <a:cubicBezTo>
                    <a:pt x="2938417" y="1637707"/>
                    <a:pt x="2896083" y="1660137"/>
                    <a:pt x="2874917" y="1660137"/>
                  </a:cubicBezTo>
                  <a:cubicBezTo>
                    <a:pt x="2862465" y="1660137"/>
                    <a:pt x="2857485" y="1666368"/>
                    <a:pt x="2863711" y="1678829"/>
                  </a:cubicBezTo>
                  <a:cubicBezTo>
                    <a:pt x="2867446" y="1686305"/>
                    <a:pt x="2866201" y="1691290"/>
                    <a:pt x="2861220" y="1696274"/>
                  </a:cubicBezTo>
                  <a:cubicBezTo>
                    <a:pt x="2853749" y="1702505"/>
                    <a:pt x="2841299" y="1707489"/>
                    <a:pt x="2836318" y="1700012"/>
                  </a:cubicBezTo>
                  <a:cubicBezTo>
                    <a:pt x="2820131" y="1676336"/>
                    <a:pt x="2803945" y="1704997"/>
                    <a:pt x="2786513" y="1698766"/>
                  </a:cubicBezTo>
                  <a:cubicBezTo>
                    <a:pt x="2782778" y="1697520"/>
                    <a:pt x="2779043" y="1704997"/>
                    <a:pt x="2781533" y="1711227"/>
                  </a:cubicBezTo>
                  <a:cubicBezTo>
                    <a:pt x="2787758" y="1727427"/>
                    <a:pt x="2776552" y="1744872"/>
                    <a:pt x="2784023" y="1761072"/>
                  </a:cubicBezTo>
                  <a:cubicBezTo>
                    <a:pt x="2771572" y="1758579"/>
                    <a:pt x="2776552" y="1742380"/>
                    <a:pt x="2759121" y="1743626"/>
                  </a:cubicBezTo>
                  <a:cubicBezTo>
                    <a:pt x="2760366" y="1753595"/>
                    <a:pt x="2760366" y="1766056"/>
                    <a:pt x="2760366" y="1778517"/>
                  </a:cubicBezTo>
                  <a:cubicBezTo>
                    <a:pt x="2726748" y="1754841"/>
                    <a:pt x="2737954" y="1803439"/>
                    <a:pt x="2710561" y="1803439"/>
                  </a:cubicBezTo>
                  <a:cubicBezTo>
                    <a:pt x="2701845" y="1802193"/>
                    <a:pt x="2709316" y="1783502"/>
                    <a:pt x="2701845" y="1776025"/>
                  </a:cubicBezTo>
                  <a:cubicBezTo>
                    <a:pt x="2695620" y="1771041"/>
                    <a:pt x="2693129" y="1762318"/>
                    <a:pt x="2683169" y="1764810"/>
                  </a:cubicBezTo>
                  <a:cubicBezTo>
                    <a:pt x="2673207" y="1766056"/>
                    <a:pt x="2674453" y="1776025"/>
                    <a:pt x="2674453" y="1783502"/>
                  </a:cubicBezTo>
                  <a:cubicBezTo>
                    <a:pt x="2673207" y="1804685"/>
                    <a:pt x="2681923" y="1827115"/>
                    <a:pt x="2666982" y="1845807"/>
                  </a:cubicBezTo>
                  <a:cubicBezTo>
                    <a:pt x="2688149" y="1855776"/>
                    <a:pt x="2685659" y="1828361"/>
                    <a:pt x="2698110" y="1828361"/>
                  </a:cubicBezTo>
                  <a:cubicBezTo>
                    <a:pt x="2698110" y="1868237"/>
                    <a:pt x="2679433" y="1889421"/>
                    <a:pt x="2628383" y="1910604"/>
                  </a:cubicBezTo>
                  <a:cubicBezTo>
                    <a:pt x="2629628" y="1929296"/>
                    <a:pt x="2639589" y="1946741"/>
                    <a:pt x="2635854" y="1966679"/>
                  </a:cubicBezTo>
                  <a:cubicBezTo>
                    <a:pt x="2627138" y="1975402"/>
                    <a:pt x="2607216" y="1936773"/>
                    <a:pt x="2600991" y="1975402"/>
                  </a:cubicBezTo>
                  <a:cubicBezTo>
                    <a:pt x="2600991" y="1985371"/>
                    <a:pt x="2572353" y="1992847"/>
                    <a:pt x="2563637" y="1970417"/>
                  </a:cubicBezTo>
                  <a:cubicBezTo>
                    <a:pt x="2554921" y="1946741"/>
                    <a:pt x="2542470" y="1961695"/>
                    <a:pt x="2531264" y="1966679"/>
                  </a:cubicBezTo>
                  <a:cubicBezTo>
                    <a:pt x="2526284" y="1967925"/>
                    <a:pt x="2525039" y="1982879"/>
                    <a:pt x="2515077" y="1979140"/>
                  </a:cubicBezTo>
                  <a:cubicBezTo>
                    <a:pt x="2491420" y="1970417"/>
                    <a:pt x="2493911" y="1994093"/>
                    <a:pt x="2493911" y="2000324"/>
                  </a:cubicBezTo>
                  <a:cubicBezTo>
                    <a:pt x="2496401" y="2022754"/>
                    <a:pt x="2482705" y="2030231"/>
                    <a:pt x="2465273" y="2036461"/>
                  </a:cubicBezTo>
                  <a:cubicBezTo>
                    <a:pt x="2454067" y="2014031"/>
                    <a:pt x="2480214" y="1997832"/>
                    <a:pt x="2472743" y="1977894"/>
                  </a:cubicBezTo>
                  <a:cubicBezTo>
                    <a:pt x="2473989" y="1970417"/>
                    <a:pt x="2465273" y="1977894"/>
                    <a:pt x="2470253" y="1976648"/>
                  </a:cubicBezTo>
                  <a:cubicBezTo>
                    <a:pt x="2476479" y="1997832"/>
                    <a:pt x="2447841" y="2016523"/>
                    <a:pt x="2465273" y="2036461"/>
                  </a:cubicBezTo>
                  <a:cubicBezTo>
                    <a:pt x="2447841" y="2035215"/>
                    <a:pt x="2421694" y="2050168"/>
                    <a:pt x="2412978" y="2014031"/>
                  </a:cubicBezTo>
                  <a:cubicBezTo>
                    <a:pt x="2400527" y="2030231"/>
                    <a:pt x="2388075" y="2040199"/>
                    <a:pt x="2383095" y="2056399"/>
                  </a:cubicBezTo>
                  <a:cubicBezTo>
                    <a:pt x="2393056" y="2062629"/>
                    <a:pt x="2398037" y="2052660"/>
                    <a:pt x="2405507" y="2053907"/>
                  </a:cubicBezTo>
                  <a:cubicBezTo>
                    <a:pt x="2411733" y="2070106"/>
                    <a:pt x="2369399" y="2080075"/>
                    <a:pt x="2399282" y="2102505"/>
                  </a:cubicBezTo>
                  <a:cubicBezTo>
                    <a:pt x="2401772" y="2103751"/>
                    <a:pt x="2386830" y="2108735"/>
                    <a:pt x="2383095" y="2106243"/>
                  </a:cubicBezTo>
                  <a:cubicBezTo>
                    <a:pt x="2365663" y="2101259"/>
                    <a:pt x="2365663" y="2100012"/>
                    <a:pt x="2359438" y="2121196"/>
                  </a:cubicBezTo>
                  <a:cubicBezTo>
                    <a:pt x="2355703" y="2092536"/>
                    <a:pt x="2345741" y="2073844"/>
                    <a:pt x="2314614" y="2083813"/>
                  </a:cubicBezTo>
                  <a:cubicBezTo>
                    <a:pt x="2312123" y="2085059"/>
                    <a:pt x="2308388" y="2078829"/>
                    <a:pt x="2304653" y="2073844"/>
                  </a:cubicBezTo>
                  <a:cubicBezTo>
                    <a:pt x="2299672" y="2072598"/>
                    <a:pt x="2294692" y="2070106"/>
                    <a:pt x="2289711" y="2068860"/>
                  </a:cubicBezTo>
                  <a:cubicBezTo>
                    <a:pt x="2280995" y="2066368"/>
                    <a:pt x="2288466" y="2062629"/>
                    <a:pt x="2287221" y="2058891"/>
                  </a:cubicBezTo>
                  <a:cubicBezTo>
                    <a:pt x="2287221" y="2050168"/>
                    <a:pt x="2273525" y="2046430"/>
                    <a:pt x="2262319" y="2052660"/>
                  </a:cubicBezTo>
                  <a:cubicBezTo>
                    <a:pt x="2254848" y="2056399"/>
                    <a:pt x="2236171" y="2060137"/>
                    <a:pt x="2251113" y="2075090"/>
                  </a:cubicBezTo>
                  <a:cubicBezTo>
                    <a:pt x="2262319" y="2086305"/>
                    <a:pt x="2254848" y="2090044"/>
                    <a:pt x="2244887" y="2096274"/>
                  </a:cubicBezTo>
                  <a:cubicBezTo>
                    <a:pt x="2229946" y="2107489"/>
                    <a:pt x="2228701" y="2088797"/>
                    <a:pt x="2228701" y="2087551"/>
                  </a:cubicBezTo>
                  <a:cubicBezTo>
                    <a:pt x="2227455" y="2052660"/>
                    <a:pt x="2207533" y="2078829"/>
                    <a:pt x="2197573" y="2078829"/>
                  </a:cubicBezTo>
                  <a:cubicBezTo>
                    <a:pt x="2187612" y="2078829"/>
                    <a:pt x="2171425" y="2083813"/>
                    <a:pt x="2186367" y="2100012"/>
                  </a:cubicBezTo>
                  <a:cubicBezTo>
                    <a:pt x="2196327" y="2109981"/>
                    <a:pt x="2187612" y="2113720"/>
                    <a:pt x="2181386" y="2117458"/>
                  </a:cubicBezTo>
                  <a:cubicBezTo>
                    <a:pt x="2172670" y="2123688"/>
                    <a:pt x="2165199" y="2124935"/>
                    <a:pt x="2157729" y="2116212"/>
                  </a:cubicBezTo>
                  <a:cubicBezTo>
                    <a:pt x="2145278" y="2098766"/>
                    <a:pt x="2139052" y="2081321"/>
                    <a:pt x="2151503" y="2062629"/>
                  </a:cubicBezTo>
                  <a:cubicBezTo>
                    <a:pt x="2156484" y="2063875"/>
                    <a:pt x="2161464" y="2066368"/>
                    <a:pt x="2161464" y="2073844"/>
                  </a:cubicBezTo>
                  <a:lnTo>
                    <a:pt x="2161464" y="2072598"/>
                  </a:lnTo>
                  <a:cubicBezTo>
                    <a:pt x="2161464" y="2066368"/>
                    <a:pt x="2156484" y="2063875"/>
                    <a:pt x="2151503" y="2062629"/>
                  </a:cubicBezTo>
                  <a:cubicBezTo>
                    <a:pt x="2130336" y="2053907"/>
                    <a:pt x="2124111" y="2066368"/>
                    <a:pt x="2127846" y="2083813"/>
                  </a:cubicBezTo>
                  <a:cubicBezTo>
                    <a:pt x="2130336" y="2093782"/>
                    <a:pt x="2131581" y="2103751"/>
                    <a:pt x="2132826" y="2113720"/>
                  </a:cubicBezTo>
                  <a:cubicBezTo>
                    <a:pt x="2109169" y="2111227"/>
                    <a:pt x="2124111" y="2073844"/>
                    <a:pt x="2096718" y="2076336"/>
                  </a:cubicBezTo>
                  <a:cubicBezTo>
                    <a:pt x="2101699" y="2102505"/>
                    <a:pt x="2101699" y="2102505"/>
                    <a:pt x="2076796" y="2111227"/>
                  </a:cubicBezTo>
                  <a:cubicBezTo>
                    <a:pt x="2074306" y="2112474"/>
                    <a:pt x="2073061" y="2117458"/>
                    <a:pt x="2070571" y="2119950"/>
                  </a:cubicBezTo>
                  <a:lnTo>
                    <a:pt x="2069325" y="2117458"/>
                  </a:lnTo>
                  <a:lnTo>
                    <a:pt x="2066835" y="2119950"/>
                  </a:lnTo>
                  <a:lnTo>
                    <a:pt x="2070571" y="2119950"/>
                  </a:lnTo>
                  <a:cubicBezTo>
                    <a:pt x="2085512" y="2131165"/>
                    <a:pt x="2075551" y="2154841"/>
                    <a:pt x="2091737" y="2164810"/>
                  </a:cubicBezTo>
                  <a:cubicBezTo>
                    <a:pt x="2092983" y="2158579"/>
                    <a:pt x="2091737" y="2144872"/>
                    <a:pt x="2104189" y="2154841"/>
                  </a:cubicBezTo>
                  <a:cubicBezTo>
                    <a:pt x="2112905" y="2162318"/>
                    <a:pt x="2109169" y="2173533"/>
                    <a:pt x="2099208" y="2182255"/>
                  </a:cubicBezTo>
                  <a:cubicBezTo>
                    <a:pt x="2090492" y="2188486"/>
                    <a:pt x="2076796" y="2190978"/>
                    <a:pt x="2075551" y="2182255"/>
                  </a:cubicBezTo>
                  <a:cubicBezTo>
                    <a:pt x="2074306" y="2168548"/>
                    <a:pt x="2043178" y="2171040"/>
                    <a:pt x="2060610" y="2148611"/>
                  </a:cubicBezTo>
                  <a:cubicBezTo>
                    <a:pt x="2064345" y="2144872"/>
                    <a:pt x="2049403" y="2136150"/>
                    <a:pt x="2049403" y="2137396"/>
                  </a:cubicBezTo>
                  <a:cubicBezTo>
                    <a:pt x="2034462" y="2154841"/>
                    <a:pt x="2023256" y="2134903"/>
                    <a:pt x="2010805" y="2132411"/>
                  </a:cubicBezTo>
                  <a:cubicBezTo>
                    <a:pt x="2008315" y="2131165"/>
                    <a:pt x="1993373" y="2133657"/>
                    <a:pt x="2003334" y="2144872"/>
                  </a:cubicBezTo>
                  <a:cubicBezTo>
                    <a:pt x="2022011" y="2168548"/>
                    <a:pt x="2000844" y="2174779"/>
                    <a:pt x="1987148" y="2182255"/>
                  </a:cubicBezTo>
                  <a:cubicBezTo>
                    <a:pt x="1983412" y="2183502"/>
                    <a:pt x="1977187" y="2179763"/>
                    <a:pt x="1978432" y="2176025"/>
                  </a:cubicBezTo>
                  <a:cubicBezTo>
                    <a:pt x="1980922" y="2173533"/>
                    <a:pt x="1985903" y="2169794"/>
                    <a:pt x="1989638" y="2167302"/>
                  </a:cubicBezTo>
                  <a:cubicBezTo>
                    <a:pt x="1951039" y="2161072"/>
                    <a:pt x="1944814" y="2167302"/>
                    <a:pt x="1956020" y="2202193"/>
                  </a:cubicBezTo>
                  <a:cubicBezTo>
                    <a:pt x="1958510" y="2212162"/>
                    <a:pt x="1970961" y="2222131"/>
                    <a:pt x="1949794" y="2223377"/>
                  </a:cubicBezTo>
                  <a:cubicBezTo>
                    <a:pt x="1948549" y="2223377"/>
                    <a:pt x="1949794" y="2234592"/>
                    <a:pt x="1956020" y="2235838"/>
                  </a:cubicBezTo>
                  <a:cubicBezTo>
                    <a:pt x="1963490" y="2237084"/>
                    <a:pt x="1974697" y="2243315"/>
                    <a:pt x="1974697" y="2227115"/>
                  </a:cubicBezTo>
                  <a:cubicBezTo>
                    <a:pt x="1975942" y="2222131"/>
                    <a:pt x="1977187" y="2217146"/>
                    <a:pt x="1978432" y="2210916"/>
                  </a:cubicBezTo>
                  <a:cubicBezTo>
                    <a:pt x="1990883" y="2192224"/>
                    <a:pt x="1995863" y="2205931"/>
                    <a:pt x="2002089" y="2215900"/>
                  </a:cubicBezTo>
                  <a:cubicBezTo>
                    <a:pt x="2002089" y="2217146"/>
                    <a:pt x="2002089" y="2219639"/>
                    <a:pt x="2002089" y="2219639"/>
                  </a:cubicBezTo>
                  <a:cubicBezTo>
                    <a:pt x="2002089" y="2223377"/>
                    <a:pt x="2003334" y="2225869"/>
                    <a:pt x="2004579" y="2228361"/>
                  </a:cubicBezTo>
                  <a:cubicBezTo>
                    <a:pt x="2004579" y="2229607"/>
                    <a:pt x="2004579" y="2230854"/>
                    <a:pt x="2004579" y="2232100"/>
                  </a:cubicBezTo>
                  <a:cubicBezTo>
                    <a:pt x="2008315" y="2245807"/>
                    <a:pt x="2017031" y="2258268"/>
                    <a:pt x="1997109" y="2266991"/>
                  </a:cubicBezTo>
                  <a:cubicBezTo>
                    <a:pt x="1985903" y="2273221"/>
                    <a:pt x="1987148" y="2286928"/>
                    <a:pt x="1988393" y="2298143"/>
                  </a:cubicBezTo>
                  <a:cubicBezTo>
                    <a:pt x="2000844" y="2303128"/>
                    <a:pt x="1999599" y="2314343"/>
                    <a:pt x="2004579" y="2325558"/>
                  </a:cubicBezTo>
                  <a:cubicBezTo>
                    <a:pt x="1987148" y="2328050"/>
                    <a:pt x="1979677" y="2310604"/>
                    <a:pt x="1965981" y="2310604"/>
                  </a:cubicBezTo>
                  <a:cubicBezTo>
                    <a:pt x="1958510" y="2310604"/>
                    <a:pt x="1943569" y="2310604"/>
                    <a:pt x="1949794" y="2318081"/>
                  </a:cubicBezTo>
                  <a:cubicBezTo>
                    <a:pt x="1970961" y="2346741"/>
                    <a:pt x="1943569" y="2349234"/>
                    <a:pt x="1929872" y="2360449"/>
                  </a:cubicBezTo>
                  <a:cubicBezTo>
                    <a:pt x="1928627" y="2361695"/>
                    <a:pt x="1926137" y="2364187"/>
                    <a:pt x="1919911" y="2369171"/>
                  </a:cubicBezTo>
                  <a:cubicBezTo>
                    <a:pt x="1924892" y="2338019"/>
                    <a:pt x="1896254" y="2326804"/>
                    <a:pt x="1885048" y="2305620"/>
                  </a:cubicBezTo>
                  <a:cubicBezTo>
                    <a:pt x="1881313" y="2298143"/>
                    <a:pt x="1862636" y="2291913"/>
                    <a:pt x="1858901" y="2305620"/>
                  </a:cubicBezTo>
                  <a:cubicBezTo>
                    <a:pt x="1856410" y="2321819"/>
                    <a:pt x="1838979" y="2310604"/>
                    <a:pt x="1837733" y="2321819"/>
                  </a:cubicBezTo>
                  <a:cubicBezTo>
                    <a:pt x="1841469" y="2333034"/>
                    <a:pt x="1857655" y="2329296"/>
                    <a:pt x="1863881" y="2343003"/>
                  </a:cubicBezTo>
                  <a:cubicBezTo>
                    <a:pt x="1848939" y="2346741"/>
                    <a:pt x="1821547" y="2324311"/>
                    <a:pt x="1821547" y="2359202"/>
                  </a:cubicBezTo>
                  <a:cubicBezTo>
                    <a:pt x="1816567" y="2356710"/>
                    <a:pt x="1810341" y="2349234"/>
                    <a:pt x="1809096" y="2351726"/>
                  </a:cubicBezTo>
                  <a:cubicBezTo>
                    <a:pt x="1799135" y="2357956"/>
                    <a:pt x="1814076" y="2366679"/>
                    <a:pt x="1806605" y="2376648"/>
                  </a:cubicBezTo>
                  <a:cubicBezTo>
                    <a:pt x="1787929" y="2356710"/>
                    <a:pt x="1760536" y="2349234"/>
                    <a:pt x="1744350" y="2325558"/>
                  </a:cubicBezTo>
                  <a:cubicBezTo>
                    <a:pt x="1733144" y="2330542"/>
                    <a:pt x="1741859" y="2340511"/>
                    <a:pt x="1736879" y="2346741"/>
                  </a:cubicBezTo>
                  <a:cubicBezTo>
                    <a:pt x="1713222" y="2377894"/>
                    <a:pt x="1713222" y="2376648"/>
                    <a:pt x="1738124" y="2410293"/>
                  </a:cubicBezTo>
                  <a:cubicBezTo>
                    <a:pt x="1739369" y="2411539"/>
                    <a:pt x="1739369" y="2416523"/>
                    <a:pt x="1739369" y="2421508"/>
                  </a:cubicBezTo>
                  <a:cubicBezTo>
                    <a:pt x="1714467" y="2411539"/>
                    <a:pt x="1697035" y="2390355"/>
                    <a:pt x="1669643" y="2391601"/>
                  </a:cubicBezTo>
                  <a:cubicBezTo>
                    <a:pt x="1664662" y="2406554"/>
                    <a:pt x="1684584" y="2404062"/>
                    <a:pt x="1687074" y="2415277"/>
                  </a:cubicBezTo>
                  <a:cubicBezTo>
                    <a:pt x="1655946" y="2411539"/>
                    <a:pt x="1670888" y="2438953"/>
                    <a:pt x="1663417" y="2455153"/>
                  </a:cubicBezTo>
                  <a:cubicBezTo>
                    <a:pt x="1653456" y="2447676"/>
                    <a:pt x="1654701" y="2431477"/>
                    <a:pt x="1639760" y="2426492"/>
                  </a:cubicBezTo>
                  <a:cubicBezTo>
                    <a:pt x="1643495" y="2456399"/>
                    <a:pt x="1631044" y="2483813"/>
                    <a:pt x="1629799" y="2516212"/>
                  </a:cubicBezTo>
                  <a:cubicBezTo>
                    <a:pt x="1619838" y="2502505"/>
                    <a:pt x="1626063" y="2488797"/>
                    <a:pt x="1618593" y="2478829"/>
                  </a:cubicBezTo>
                  <a:cubicBezTo>
                    <a:pt x="1602406" y="2488797"/>
                    <a:pt x="1589955" y="2496274"/>
                    <a:pt x="1592445" y="2519950"/>
                  </a:cubicBezTo>
                  <a:cubicBezTo>
                    <a:pt x="1593690" y="2531165"/>
                    <a:pt x="1584975" y="2548610"/>
                    <a:pt x="1565053" y="2543626"/>
                  </a:cubicBezTo>
                  <a:cubicBezTo>
                    <a:pt x="1545131" y="2557333"/>
                    <a:pt x="1543886" y="2527427"/>
                    <a:pt x="1528944" y="2527427"/>
                  </a:cubicBezTo>
                  <a:cubicBezTo>
                    <a:pt x="1526454" y="2527427"/>
                    <a:pt x="1522719" y="2528673"/>
                    <a:pt x="1520229" y="2528673"/>
                  </a:cubicBezTo>
                  <a:cubicBezTo>
                    <a:pt x="1516493" y="2529919"/>
                    <a:pt x="1512758" y="2533657"/>
                    <a:pt x="1510268" y="2536149"/>
                  </a:cubicBezTo>
                  <a:cubicBezTo>
                    <a:pt x="1506532" y="2537396"/>
                    <a:pt x="1504042" y="2539888"/>
                    <a:pt x="1500307" y="2539888"/>
                  </a:cubicBezTo>
                  <a:cubicBezTo>
                    <a:pt x="1495949" y="2540511"/>
                    <a:pt x="1490969" y="2541445"/>
                    <a:pt x="1486144" y="2540978"/>
                  </a:cubicBezTo>
                  <a:lnTo>
                    <a:pt x="1476788" y="2535801"/>
                  </a:lnTo>
                  <a:lnTo>
                    <a:pt x="1471027" y="2521020"/>
                  </a:lnTo>
                  <a:lnTo>
                    <a:pt x="1464821" y="2479452"/>
                  </a:lnTo>
                  <a:lnTo>
                    <a:pt x="1464180" y="2475161"/>
                  </a:lnTo>
                  <a:lnTo>
                    <a:pt x="1463186" y="2453303"/>
                  </a:lnTo>
                  <a:cubicBezTo>
                    <a:pt x="1462253" y="2443704"/>
                    <a:pt x="1460463" y="2434281"/>
                    <a:pt x="1456727" y="2425246"/>
                  </a:cubicBezTo>
                  <a:lnTo>
                    <a:pt x="1464180" y="2475161"/>
                  </a:lnTo>
                  <a:lnTo>
                    <a:pt x="1464509" y="2482411"/>
                  </a:lnTo>
                  <a:cubicBezTo>
                    <a:pt x="1464821" y="2492146"/>
                    <a:pt x="1465366" y="2501843"/>
                    <a:pt x="1467233" y="2511286"/>
                  </a:cubicBezTo>
                  <a:lnTo>
                    <a:pt x="1471027" y="2521020"/>
                  </a:lnTo>
                  <a:lnTo>
                    <a:pt x="1472914" y="2533657"/>
                  </a:lnTo>
                  <a:lnTo>
                    <a:pt x="1476788" y="2535801"/>
                  </a:lnTo>
                  <a:lnTo>
                    <a:pt x="1477895" y="2538642"/>
                  </a:lnTo>
                  <a:cubicBezTo>
                    <a:pt x="1487855" y="2557333"/>
                    <a:pt x="1490346" y="2576025"/>
                    <a:pt x="1485365" y="2598455"/>
                  </a:cubicBezTo>
                  <a:cubicBezTo>
                    <a:pt x="1479140" y="2623377"/>
                    <a:pt x="1470424" y="2625869"/>
                    <a:pt x="1452992" y="2608424"/>
                  </a:cubicBezTo>
                  <a:cubicBezTo>
                    <a:pt x="1449257" y="2605931"/>
                    <a:pt x="1448012" y="2602193"/>
                    <a:pt x="1445521" y="2599701"/>
                  </a:cubicBezTo>
                  <a:cubicBezTo>
                    <a:pt x="1440541" y="2594716"/>
                    <a:pt x="1438051" y="2588486"/>
                    <a:pt x="1436806" y="2581009"/>
                  </a:cubicBezTo>
                  <a:cubicBezTo>
                    <a:pt x="1436806" y="2576025"/>
                    <a:pt x="1438051" y="2573533"/>
                    <a:pt x="1438051" y="2569794"/>
                  </a:cubicBezTo>
                  <a:cubicBezTo>
                    <a:pt x="1443031" y="2557333"/>
                    <a:pt x="1446767" y="2544872"/>
                    <a:pt x="1435561" y="2533657"/>
                  </a:cubicBezTo>
                  <a:cubicBezTo>
                    <a:pt x="1433070" y="2529919"/>
                    <a:pt x="1431825" y="2527427"/>
                    <a:pt x="1429335" y="2524934"/>
                  </a:cubicBezTo>
                  <a:cubicBezTo>
                    <a:pt x="1419374" y="2508735"/>
                    <a:pt x="1395717" y="2516212"/>
                    <a:pt x="1384511" y="2501258"/>
                  </a:cubicBezTo>
                  <a:cubicBezTo>
                    <a:pt x="1382020" y="2498766"/>
                    <a:pt x="1380775" y="2496274"/>
                    <a:pt x="1378285" y="2493782"/>
                  </a:cubicBezTo>
                  <a:cubicBezTo>
                    <a:pt x="1355873" y="2488797"/>
                    <a:pt x="1358363" y="2508735"/>
                    <a:pt x="1355873" y="2519950"/>
                  </a:cubicBezTo>
                  <a:cubicBezTo>
                    <a:pt x="1352138" y="2534903"/>
                    <a:pt x="1347157" y="2546118"/>
                    <a:pt x="1329725" y="2534903"/>
                  </a:cubicBezTo>
                  <a:cubicBezTo>
                    <a:pt x="1308558" y="2522442"/>
                    <a:pt x="1304823" y="2541134"/>
                    <a:pt x="1296107" y="2553595"/>
                  </a:cubicBezTo>
                  <a:cubicBezTo>
                    <a:pt x="1293617" y="2554841"/>
                    <a:pt x="1289882" y="2554841"/>
                    <a:pt x="1286146" y="2554841"/>
                  </a:cubicBezTo>
                  <a:cubicBezTo>
                    <a:pt x="1267470" y="2533657"/>
                    <a:pt x="1267470" y="2511227"/>
                    <a:pt x="1284901" y="2488797"/>
                  </a:cubicBezTo>
                  <a:cubicBezTo>
                    <a:pt x="1258754" y="2497520"/>
                    <a:pt x="1266224" y="2523688"/>
                    <a:pt x="1269960" y="2537396"/>
                  </a:cubicBezTo>
                  <a:cubicBezTo>
                    <a:pt x="1276185" y="2559825"/>
                    <a:pt x="1267470" y="2569794"/>
                    <a:pt x="1253773" y="2567302"/>
                  </a:cubicBezTo>
                  <a:cubicBezTo>
                    <a:pt x="1226381" y="2561072"/>
                    <a:pt x="1242567" y="2584748"/>
                    <a:pt x="1235097" y="2589732"/>
                  </a:cubicBezTo>
                  <a:cubicBezTo>
                    <a:pt x="1232606" y="2592224"/>
                    <a:pt x="1230116" y="2594716"/>
                    <a:pt x="1227626" y="2597209"/>
                  </a:cubicBezTo>
                  <a:cubicBezTo>
                    <a:pt x="1218910" y="2638330"/>
                    <a:pt x="1198988" y="2650791"/>
                    <a:pt x="1155409" y="2645807"/>
                  </a:cubicBezTo>
                  <a:cubicBezTo>
                    <a:pt x="1144203" y="2645807"/>
                    <a:pt x="1134242" y="2647053"/>
                    <a:pt x="1124281" y="2648299"/>
                  </a:cubicBezTo>
                  <a:cubicBezTo>
                    <a:pt x="1114320" y="2645807"/>
                    <a:pt x="1115565" y="2653283"/>
                    <a:pt x="1116810" y="2658268"/>
                  </a:cubicBezTo>
                  <a:cubicBezTo>
                    <a:pt x="1109340" y="2670729"/>
                    <a:pt x="1108095" y="2696897"/>
                    <a:pt x="1088173" y="2686928"/>
                  </a:cubicBezTo>
                  <a:cubicBezTo>
                    <a:pt x="1073231" y="2680698"/>
                    <a:pt x="1079457" y="2657022"/>
                    <a:pt x="1085682" y="2640822"/>
                  </a:cubicBezTo>
                  <a:cubicBezTo>
                    <a:pt x="1090663" y="2627115"/>
                    <a:pt x="1101869" y="2619639"/>
                    <a:pt x="1115565" y="2617146"/>
                  </a:cubicBezTo>
                  <a:cubicBezTo>
                    <a:pt x="1130507" y="2612162"/>
                    <a:pt x="1137977" y="2603439"/>
                    <a:pt x="1134242" y="2587240"/>
                  </a:cubicBezTo>
                  <a:cubicBezTo>
                    <a:pt x="1134242" y="2584748"/>
                    <a:pt x="1134242" y="2581009"/>
                    <a:pt x="1132997" y="2577271"/>
                  </a:cubicBezTo>
                  <a:cubicBezTo>
                    <a:pt x="1132997" y="2562318"/>
                    <a:pt x="1125526" y="2551103"/>
                    <a:pt x="1114320" y="2542380"/>
                  </a:cubicBezTo>
                  <a:cubicBezTo>
                    <a:pt x="1113075" y="2539888"/>
                    <a:pt x="1110585" y="2537396"/>
                    <a:pt x="1108095" y="2534903"/>
                  </a:cubicBezTo>
                  <a:cubicBezTo>
                    <a:pt x="1094398" y="2523688"/>
                    <a:pt x="1104359" y="2506243"/>
                    <a:pt x="1096888" y="2493782"/>
                  </a:cubicBezTo>
                  <a:cubicBezTo>
                    <a:pt x="1095643" y="2490044"/>
                    <a:pt x="1093153" y="2483813"/>
                    <a:pt x="1085682" y="2488797"/>
                  </a:cubicBezTo>
                  <a:cubicBezTo>
                    <a:pt x="1084437" y="2490044"/>
                    <a:pt x="1083192" y="2491290"/>
                    <a:pt x="1080702" y="2493782"/>
                  </a:cubicBezTo>
                  <a:cubicBezTo>
                    <a:pt x="1083192" y="2497520"/>
                    <a:pt x="1086927" y="2493782"/>
                    <a:pt x="1090663" y="2496274"/>
                  </a:cubicBezTo>
                  <a:cubicBezTo>
                    <a:pt x="1099379" y="2500012"/>
                    <a:pt x="1099379" y="2506243"/>
                    <a:pt x="1094398" y="2511227"/>
                  </a:cubicBezTo>
                  <a:cubicBezTo>
                    <a:pt x="1085682" y="2524934"/>
                    <a:pt x="1078212" y="2538642"/>
                    <a:pt x="1065761" y="2548610"/>
                  </a:cubicBezTo>
                  <a:cubicBezTo>
                    <a:pt x="1050819" y="2561072"/>
                    <a:pt x="1040858" y="2554841"/>
                    <a:pt x="1029652" y="2541134"/>
                  </a:cubicBezTo>
                  <a:cubicBezTo>
                    <a:pt x="1022181" y="2533657"/>
                    <a:pt x="1015956" y="2544872"/>
                    <a:pt x="1012220" y="2549857"/>
                  </a:cubicBezTo>
                  <a:cubicBezTo>
                    <a:pt x="999769" y="2566056"/>
                    <a:pt x="988563" y="2582255"/>
                    <a:pt x="987318" y="2603439"/>
                  </a:cubicBezTo>
                  <a:cubicBezTo>
                    <a:pt x="986073" y="2607177"/>
                    <a:pt x="986073" y="2609670"/>
                    <a:pt x="984828" y="2613408"/>
                  </a:cubicBezTo>
                  <a:cubicBezTo>
                    <a:pt x="983583" y="2618392"/>
                    <a:pt x="977357" y="2625869"/>
                    <a:pt x="974867" y="2625869"/>
                  </a:cubicBezTo>
                  <a:cubicBezTo>
                    <a:pt x="948719" y="2602193"/>
                    <a:pt x="947474" y="2620885"/>
                    <a:pt x="944984" y="2643315"/>
                  </a:cubicBezTo>
                  <a:cubicBezTo>
                    <a:pt x="943739" y="2654529"/>
                    <a:pt x="935023" y="2659514"/>
                    <a:pt x="926307" y="2650791"/>
                  </a:cubicBezTo>
                  <a:cubicBezTo>
                    <a:pt x="912611" y="2639576"/>
                    <a:pt x="896424" y="2633346"/>
                    <a:pt x="885218" y="2619639"/>
                  </a:cubicBezTo>
                  <a:cubicBezTo>
                    <a:pt x="883973" y="2615900"/>
                    <a:pt x="881483" y="2613408"/>
                    <a:pt x="878993" y="2609670"/>
                  </a:cubicBezTo>
                  <a:cubicBezTo>
                    <a:pt x="877748" y="2605931"/>
                    <a:pt x="875257" y="2600947"/>
                    <a:pt x="872767" y="2595963"/>
                  </a:cubicBezTo>
                  <a:cubicBezTo>
                    <a:pt x="869032" y="2583501"/>
                    <a:pt x="861561" y="2568548"/>
                    <a:pt x="872767" y="2559825"/>
                  </a:cubicBezTo>
                  <a:cubicBezTo>
                    <a:pt x="885218" y="2552349"/>
                    <a:pt x="892689" y="2568548"/>
                    <a:pt x="902650" y="2574779"/>
                  </a:cubicBezTo>
                  <a:cubicBezTo>
                    <a:pt x="882728" y="2549857"/>
                    <a:pt x="888954" y="2523688"/>
                    <a:pt x="896424" y="2497520"/>
                  </a:cubicBezTo>
                  <a:cubicBezTo>
                    <a:pt x="887709" y="2497520"/>
                    <a:pt x="887709" y="2506243"/>
                    <a:pt x="883973" y="2508735"/>
                  </a:cubicBezTo>
                  <a:cubicBezTo>
                    <a:pt x="880238" y="2511227"/>
                    <a:pt x="877748" y="2511227"/>
                    <a:pt x="872767" y="2511227"/>
                  </a:cubicBezTo>
                  <a:cubicBezTo>
                    <a:pt x="864051" y="2501258"/>
                    <a:pt x="854090" y="2492536"/>
                    <a:pt x="840394" y="2487551"/>
                  </a:cubicBezTo>
                  <a:cubicBezTo>
                    <a:pt x="837904" y="2485059"/>
                    <a:pt x="835414" y="2482567"/>
                    <a:pt x="834169" y="2478829"/>
                  </a:cubicBezTo>
                  <a:cubicBezTo>
                    <a:pt x="831678" y="2470106"/>
                    <a:pt x="840394" y="2458891"/>
                    <a:pt x="827943" y="2451414"/>
                  </a:cubicBezTo>
                  <a:cubicBezTo>
                    <a:pt x="826698" y="2448922"/>
                    <a:pt x="824208" y="2446430"/>
                    <a:pt x="824208" y="2443938"/>
                  </a:cubicBezTo>
                  <a:cubicBezTo>
                    <a:pt x="814247" y="2452660"/>
                    <a:pt x="820472" y="2465121"/>
                    <a:pt x="817982" y="2475090"/>
                  </a:cubicBezTo>
                  <a:cubicBezTo>
                    <a:pt x="816737" y="2478829"/>
                    <a:pt x="815492" y="2481321"/>
                    <a:pt x="813002" y="2483813"/>
                  </a:cubicBezTo>
                  <a:cubicBezTo>
                    <a:pt x="800550" y="2490044"/>
                    <a:pt x="799305" y="2502505"/>
                    <a:pt x="798060" y="2513720"/>
                  </a:cubicBezTo>
                  <a:cubicBezTo>
                    <a:pt x="796815" y="2521196"/>
                    <a:pt x="793080" y="2529919"/>
                    <a:pt x="785609" y="2529919"/>
                  </a:cubicBezTo>
                  <a:cubicBezTo>
                    <a:pt x="776893" y="2531165"/>
                    <a:pt x="770668" y="2524934"/>
                    <a:pt x="766932" y="2517458"/>
                  </a:cubicBezTo>
                  <a:cubicBezTo>
                    <a:pt x="756971" y="2500012"/>
                    <a:pt x="753236" y="2481321"/>
                    <a:pt x="755726" y="2462629"/>
                  </a:cubicBezTo>
                  <a:cubicBezTo>
                    <a:pt x="756971" y="2458891"/>
                    <a:pt x="763197" y="2458891"/>
                    <a:pt x="763197" y="2453906"/>
                  </a:cubicBezTo>
                  <a:cubicBezTo>
                    <a:pt x="763197" y="2453906"/>
                    <a:pt x="761952" y="2452660"/>
                    <a:pt x="760707" y="2453906"/>
                  </a:cubicBezTo>
                  <a:cubicBezTo>
                    <a:pt x="759462" y="2456399"/>
                    <a:pt x="758216" y="2458891"/>
                    <a:pt x="756971" y="2461383"/>
                  </a:cubicBezTo>
                  <a:cubicBezTo>
                    <a:pt x="748255" y="2467614"/>
                    <a:pt x="743275" y="2461383"/>
                    <a:pt x="738295" y="2455153"/>
                  </a:cubicBezTo>
                  <a:cubicBezTo>
                    <a:pt x="737049" y="2450168"/>
                    <a:pt x="740785" y="2456399"/>
                    <a:pt x="738295" y="2452660"/>
                  </a:cubicBezTo>
                  <a:lnTo>
                    <a:pt x="738295" y="2455153"/>
                  </a:lnTo>
                  <a:lnTo>
                    <a:pt x="738295" y="2456399"/>
                  </a:lnTo>
                  <a:cubicBezTo>
                    <a:pt x="743275" y="2470106"/>
                    <a:pt x="742030" y="2485059"/>
                    <a:pt x="742030" y="2498766"/>
                  </a:cubicBezTo>
                  <a:cubicBezTo>
                    <a:pt x="742030" y="2509981"/>
                    <a:pt x="735804" y="2516212"/>
                    <a:pt x="724598" y="2513720"/>
                  </a:cubicBezTo>
                  <a:cubicBezTo>
                    <a:pt x="722108" y="2511227"/>
                    <a:pt x="719618" y="2509981"/>
                    <a:pt x="715882" y="2508735"/>
                  </a:cubicBezTo>
                  <a:cubicBezTo>
                    <a:pt x="715882" y="2506243"/>
                    <a:pt x="714637" y="2504997"/>
                    <a:pt x="710902" y="2506243"/>
                  </a:cubicBezTo>
                  <a:cubicBezTo>
                    <a:pt x="715882" y="2506243"/>
                    <a:pt x="718373" y="2509981"/>
                    <a:pt x="720863" y="2514966"/>
                  </a:cubicBezTo>
                  <a:cubicBezTo>
                    <a:pt x="720863" y="2524934"/>
                    <a:pt x="718373" y="2533657"/>
                    <a:pt x="709657" y="2539888"/>
                  </a:cubicBezTo>
                  <a:cubicBezTo>
                    <a:pt x="705921" y="2539888"/>
                    <a:pt x="703431" y="2541134"/>
                    <a:pt x="704676" y="2543626"/>
                  </a:cubicBezTo>
                  <a:cubicBezTo>
                    <a:pt x="707167" y="2546118"/>
                    <a:pt x="708412" y="2547364"/>
                    <a:pt x="708412" y="2549857"/>
                  </a:cubicBezTo>
                  <a:cubicBezTo>
                    <a:pt x="707167" y="2562318"/>
                    <a:pt x="704676" y="2574779"/>
                    <a:pt x="689735" y="2576025"/>
                  </a:cubicBezTo>
                  <a:cubicBezTo>
                    <a:pt x="677284" y="2577271"/>
                    <a:pt x="672303" y="2567302"/>
                    <a:pt x="669813" y="2556087"/>
                  </a:cubicBezTo>
                  <a:cubicBezTo>
                    <a:pt x="671058" y="2553595"/>
                    <a:pt x="673548" y="2551103"/>
                    <a:pt x="673548" y="2547364"/>
                  </a:cubicBezTo>
                  <a:cubicBezTo>
                    <a:pt x="672303" y="2551103"/>
                    <a:pt x="669813" y="2553595"/>
                    <a:pt x="664833" y="2553595"/>
                  </a:cubicBezTo>
                  <a:cubicBezTo>
                    <a:pt x="644911" y="2523688"/>
                    <a:pt x="654872" y="2502505"/>
                    <a:pt x="679774" y="2483813"/>
                  </a:cubicBezTo>
                  <a:lnTo>
                    <a:pt x="672303" y="2483813"/>
                  </a:lnTo>
                  <a:cubicBezTo>
                    <a:pt x="663587" y="2486305"/>
                    <a:pt x="649891" y="2500012"/>
                    <a:pt x="643666" y="2482567"/>
                  </a:cubicBezTo>
                  <a:cubicBezTo>
                    <a:pt x="637440" y="2468860"/>
                    <a:pt x="639930" y="2453906"/>
                    <a:pt x="657362" y="2447676"/>
                  </a:cubicBezTo>
                  <a:lnTo>
                    <a:pt x="661109" y="2449241"/>
                  </a:lnTo>
                  <a:lnTo>
                    <a:pt x="663587" y="2451414"/>
                  </a:lnTo>
                  <a:lnTo>
                    <a:pt x="665040" y="2450882"/>
                  </a:lnTo>
                  <a:lnTo>
                    <a:pt x="670883" y="2453322"/>
                  </a:lnTo>
                  <a:cubicBezTo>
                    <a:pt x="685533" y="2453205"/>
                    <a:pt x="702809" y="2440822"/>
                    <a:pt x="715882" y="2461383"/>
                  </a:cubicBezTo>
                  <a:cubicBezTo>
                    <a:pt x="698451" y="2438953"/>
                    <a:pt x="707167" y="2416523"/>
                    <a:pt x="704676" y="2394093"/>
                  </a:cubicBezTo>
                  <a:cubicBezTo>
                    <a:pt x="694404" y="2409981"/>
                    <a:pt x="696038" y="2432879"/>
                    <a:pt x="682789" y="2444386"/>
                  </a:cubicBezTo>
                  <a:lnTo>
                    <a:pt x="665040" y="2450882"/>
                  </a:lnTo>
                  <a:lnTo>
                    <a:pt x="661109" y="2449241"/>
                  </a:lnTo>
                  <a:lnTo>
                    <a:pt x="648490" y="2438174"/>
                  </a:lnTo>
                  <a:cubicBezTo>
                    <a:pt x="645222" y="2432411"/>
                    <a:pt x="643043" y="2425869"/>
                    <a:pt x="639930" y="2420262"/>
                  </a:cubicBezTo>
                  <a:cubicBezTo>
                    <a:pt x="671058" y="2397832"/>
                    <a:pt x="672303" y="2362941"/>
                    <a:pt x="671058" y="2329296"/>
                  </a:cubicBezTo>
                  <a:cubicBezTo>
                    <a:pt x="671058" y="2319327"/>
                    <a:pt x="674794" y="2315589"/>
                    <a:pt x="681019" y="2310604"/>
                  </a:cubicBezTo>
                  <a:cubicBezTo>
                    <a:pt x="692225" y="2304374"/>
                    <a:pt x="697206" y="2288174"/>
                    <a:pt x="695961" y="2281944"/>
                  </a:cubicBezTo>
                  <a:cubicBezTo>
                    <a:pt x="693470" y="2253283"/>
                    <a:pt x="714637" y="2242068"/>
                    <a:pt x="729579" y="2227115"/>
                  </a:cubicBezTo>
                  <a:cubicBezTo>
                    <a:pt x="749501" y="2210916"/>
                    <a:pt x="743275" y="2189732"/>
                    <a:pt x="740785" y="2169794"/>
                  </a:cubicBezTo>
                  <a:cubicBezTo>
                    <a:pt x="739540" y="2162318"/>
                    <a:pt x="734559" y="2156087"/>
                    <a:pt x="744520" y="2147364"/>
                  </a:cubicBezTo>
                  <a:cubicBezTo>
                    <a:pt x="751991" y="2163564"/>
                    <a:pt x="755726" y="2185994"/>
                    <a:pt x="783119" y="2181009"/>
                  </a:cubicBezTo>
                  <a:cubicBezTo>
                    <a:pt x="784364" y="2167302"/>
                    <a:pt x="771913" y="2151103"/>
                    <a:pt x="789344" y="2138642"/>
                  </a:cubicBezTo>
                  <a:cubicBezTo>
                    <a:pt x="793080" y="2137396"/>
                    <a:pt x="794325" y="2132411"/>
                    <a:pt x="790589" y="2124935"/>
                  </a:cubicBezTo>
                  <a:cubicBezTo>
                    <a:pt x="780629" y="2109981"/>
                    <a:pt x="781874" y="2104997"/>
                    <a:pt x="796815" y="2108735"/>
                  </a:cubicBezTo>
                  <a:cubicBezTo>
                    <a:pt x="827943" y="2113720"/>
                    <a:pt x="808021" y="2092536"/>
                    <a:pt x="809266" y="2082567"/>
                  </a:cubicBezTo>
                  <a:cubicBezTo>
                    <a:pt x="822963" y="2080075"/>
                    <a:pt x="824208" y="2101259"/>
                    <a:pt x="835414" y="2095028"/>
                  </a:cubicBezTo>
                  <a:cubicBezTo>
                    <a:pt x="849110" y="2088797"/>
                    <a:pt x="846620" y="2072598"/>
                    <a:pt x="845375" y="2062629"/>
                  </a:cubicBezTo>
                  <a:cubicBezTo>
                    <a:pt x="842884" y="2048922"/>
                    <a:pt x="842884" y="2040199"/>
                    <a:pt x="854090" y="2028984"/>
                  </a:cubicBezTo>
                  <a:cubicBezTo>
                    <a:pt x="866542" y="2015277"/>
                    <a:pt x="837904" y="2019016"/>
                    <a:pt x="840394" y="2005308"/>
                  </a:cubicBezTo>
                  <a:cubicBezTo>
                    <a:pt x="847865" y="2001570"/>
                    <a:pt x="857826" y="1997832"/>
                    <a:pt x="866542" y="1992847"/>
                  </a:cubicBezTo>
                  <a:cubicBezTo>
                    <a:pt x="867787" y="2005308"/>
                    <a:pt x="870277" y="2015277"/>
                    <a:pt x="877748" y="2022754"/>
                  </a:cubicBezTo>
                  <a:cubicBezTo>
                    <a:pt x="887709" y="2017769"/>
                    <a:pt x="878993" y="2002816"/>
                    <a:pt x="890199" y="1997832"/>
                  </a:cubicBezTo>
                  <a:cubicBezTo>
                    <a:pt x="888954" y="1977894"/>
                    <a:pt x="900160" y="1957956"/>
                    <a:pt x="912611" y="1952972"/>
                  </a:cubicBezTo>
                  <a:cubicBezTo>
                    <a:pt x="940004" y="1940511"/>
                    <a:pt x="930043" y="1930542"/>
                    <a:pt x="916346" y="1916835"/>
                  </a:cubicBezTo>
                  <a:cubicBezTo>
                    <a:pt x="915101" y="1915589"/>
                    <a:pt x="917591" y="1909358"/>
                    <a:pt x="918837" y="1905620"/>
                  </a:cubicBezTo>
                  <a:cubicBezTo>
                    <a:pt x="918837" y="1903128"/>
                    <a:pt x="921327" y="1901882"/>
                    <a:pt x="922572" y="1900636"/>
                  </a:cubicBezTo>
                  <a:lnTo>
                    <a:pt x="922572" y="1896897"/>
                  </a:lnTo>
                  <a:lnTo>
                    <a:pt x="922062" y="1895877"/>
                  </a:lnTo>
                  <a:lnTo>
                    <a:pt x="923292" y="1892720"/>
                  </a:lnTo>
                  <a:lnTo>
                    <a:pt x="930043" y="1886928"/>
                  </a:lnTo>
                  <a:cubicBezTo>
                    <a:pt x="935023" y="1886928"/>
                    <a:pt x="930043" y="1890667"/>
                    <a:pt x="933778" y="1886928"/>
                  </a:cubicBezTo>
                  <a:lnTo>
                    <a:pt x="935023" y="1885682"/>
                  </a:lnTo>
                  <a:cubicBezTo>
                    <a:pt x="932533" y="1886928"/>
                    <a:pt x="927552" y="1886928"/>
                    <a:pt x="925062" y="1888174"/>
                  </a:cubicBezTo>
                  <a:lnTo>
                    <a:pt x="923292" y="1892720"/>
                  </a:lnTo>
                  <a:lnTo>
                    <a:pt x="921327" y="1894405"/>
                  </a:lnTo>
                  <a:lnTo>
                    <a:pt x="922062" y="1895877"/>
                  </a:lnTo>
                  <a:lnTo>
                    <a:pt x="921483" y="1897365"/>
                  </a:lnTo>
                  <a:cubicBezTo>
                    <a:pt x="921327" y="1900636"/>
                    <a:pt x="921327" y="1903751"/>
                    <a:pt x="918837" y="1905620"/>
                  </a:cubicBezTo>
                  <a:cubicBezTo>
                    <a:pt x="903895" y="1895651"/>
                    <a:pt x="903895" y="1881944"/>
                    <a:pt x="913856" y="1871975"/>
                  </a:cubicBezTo>
                  <a:cubicBezTo>
                    <a:pt x="932533" y="1853284"/>
                    <a:pt x="944984" y="1832100"/>
                    <a:pt x="943739" y="1804685"/>
                  </a:cubicBezTo>
                  <a:cubicBezTo>
                    <a:pt x="943739" y="1799701"/>
                    <a:pt x="948719" y="1789732"/>
                    <a:pt x="962416" y="1784748"/>
                  </a:cubicBezTo>
                  <a:cubicBezTo>
                    <a:pt x="936268" y="1824623"/>
                    <a:pt x="993544" y="1828361"/>
                    <a:pt x="986073" y="1860760"/>
                  </a:cubicBezTo>
                  <a:cubicBezTo>
                    <a:pt x="997279" y="1837084"/>
                    <a:pt x="972377" y="1819639"/>
                    <a:pt x="982338" y="1799701"/>
                  </a:cubicBezTo>
                  <a:cubicBezTo>
                    <a:pt x="1007240" y="1807178"/>
                    <a:pt x="1015956" y="1803439"/>
                    <a:pt x="1086927" y="1753595"/>
                  </a:cubicBezTo>
                  <a:cubicBezTo>
                    <a:pt x="1079457" y="1746118"/>
                    <a:pt x="1055800" y="1769794"/>
                    <a:pt x="1059535" y="1739888"/>
                  </a:cubicBezTo>
                  <a:cubicBezTo>
                    <a:pt x="1062025" y="1729919"/>
                    <a:pt x="1042103" y="1731165"/>
                    <a:pt x="1035878" y="1723689"/>
                  </a:cubicBezTo>
                  <a:cubicBezTo>
                    <a:pt x="1029652" y="1717458"/>
                    <a:pt x="1030897" y="1711227"/>
                    <a:pt x="1035878" y="1704997"/>
                  </a:cubicBezTo>
                  <a:cubicBezTo>
                    <a:pt x="1040858" y="1700012"/>
                    <a:pt x="1048329" y="1703751"/>
                    <a:pt x="1048329" y="1707489"/>
                  </a:cubicBezTo>
                  <a:cubicBezTo>
                    <a:pt x="1049574" y="1729919"/>
                    <a:pt x="1070741" y="1718704"/>
                    <a:pt x="1080702" y="1729919"/>
                  </a:cubicBezTo>
                  <a:cubicBezTo>
                    <a:pt x="1093153" y="1743626"/>
                    <a:pt x="1101869" y="1737396"/>
                    <a:pt x="1099379" y="1718704"/>
                  </a:cubicBezTo>
                  <a:cubicBezTo>
                    <a:pt x="1096888" y="1697520"/>
                    <a:pt x="1124281" y="1701259"/>
                    <a:pt x="1125526" y="1682567"/>
                  </a:cubicBezTo>
                  <a:cubicBezTo>
                    <a:pt x="1113075" y="1680075"/>
                    <a:pt x="1106849" y="1695028"/>
                    <a:pt x="1091908" y="1695028"/>
                  </a:cubicBezTo>
                  <a:cubicBezTo>
                    <a:pt x="1098134" y="1667614"/>
                    <a:pt x="1132997" y="1668860"/>
                    <a:pt x="1137977" y="1645184"/>
                  </a:cubicBezTo>
                  <a:cubicBezTo>
                    <a:pt x="1139222" y="1640199"/>
                    <a:pt x="1145448" y="1642692"/>
                    <a:pt x="1146693" y="1646430"/>
                  </a:cubicBezTo>
                  <a:cubicBezTo>
                    <a:pt x="1146693" y="1651414"/>
                    <a:pt x="1144203" y="1656399"/>
                    <a:pt x="1142958" y="1662629"/>
                  </a:cubicBezTo>
                  <a:cubicBezTo>
                    <a:pt x="1157899" y="1671352"/>
                    <a:pt x="1145448" y="1690044"/>
                    <a:pt x="1155409" y="1701259"/>
                  </a:cubicBezTo>
                  <a:cubicBezTo>
                    <a:pt x="1141713" y="1717458"/>
                    <a:pt x="1137977" y="1737396"/>
                    <a:pt x="1118055" y="1743626"/>
                  </a:cubicBezTo>
                  <a:cubicBezTo>
                    <a:pt x="1147938" y="1743626"/>
                    <a:pt x="1146693" y="1717458"/>
                    <a:pt x="1155409" y="1701259"/>
                  </a:cubicBezTo>
                  <a:cubicBezTo>
                    <a:pt x="1164125" y="1691290"/>
                    <a:pt x="1175331" y="1697520"/>
                    <a:pt x="1185292" y="1695028"/>
                  </a:cubicBezTo>
                  <a:cubicBezTo>
                    <a:pt x="1196498" y="1692536"/>
                    <a:pt x="1205214" y="1683813"/>
                    <a:pt x="1202723" y="1672598"/>
                  </a:cubicBezTo>
                  <a:cubicBezTo>
                    <a:pt x="1201478" y="1665122"/>
                    <a:pt x="1191517" y="1663875"/>
                    <a:pt x="1182802" y="1665122"/>
                  </a:cubicBezTo>
                  <a:cubicBezTo>
                    <a:pt x="1177821" y="1665122"/>
                    <a:pt x="1172841" y="1666368"/>
                    <a:pt x="1166615" y="1666368"/>
                  </a:cubicBezTo>
                  <a:cubicBezTo>
                    <a:pt x="1174086" y="1646430"/>
                    <a:pt x="1206459" y="1642692"/>
                    <a:pt x="1202723" y="1615277"/>
                  </a:cubicBezTo>
                  <a:cubicBezTo>
                    <a:pt x="1200233" y="1607801"/>
                    <a:pt x="1213929" y="1609047"/>
                    <a:pt x="1213929" y="1609047"/>
                  </a:cubicBezTo>
                  <a:cubicBezTo>
                    <a:pt x="1237587" y="1635215"/>
                    <a:pt x="1250038" y="1597832"/>
                    <a:pt x="1271205" y="1597832"/>
                  </a:cubicBezTo>
                  <a:cubicBezTo>
                    <a:pt x="1287391" y="1597832"/>
                    <a:pt x="1272450" y="1561695"/>
                    <a:pt x="1296107" y="1554218"/>
                  </a:cubicBezTo>
                  <a:cubicBezTo>
                    <a:pt x="1298597" y="1556710"/>
                    <a:pt x="1302333" y="1562941"/>
                    <a:pt x="1306068" y="1569171"/>
                  </a:cubicBezTo>
                  <a:lnTo>
                    <a:pt x="1307313" y="1572910"/>
                  </a:lnTo>
                  <a:cubicBezTo>
                    <a:pt x="1309804" y="1577894"/>
                    <a:pt x="1313539" y="1579140"/>
                    <a:pt x="1314784" y="1571664"/>
                  </a:cubicBezTo>
                  <a:lnTo>
                    <a:pt x="1314784" y="1567925"/>
                  </a:lnTo>
                  <a:cubicBezTo>
                    <a:pt x="1316029" y="1546742"/>
                    <a:pt x="1330971" y="1556710"/>
                    <a:pt x="1334706" y="1561695"/>
                  </a:cubicBezTo>
                  <a:cubicBezTo>
                    <a:pt x="1348402" y="1586617"/>
                    <a:pt x="1357118" y="1555464"/>
                    <a:pt x="1370814" y="1560449"/>
                  </a:cubicBezTo>
                  <a:cubicBezTo>
                    <a:pt x="1384511" y="1566679"/>
                    <a:pt x="1400697" y="1554218"/>
                    <a:pt x="1410658" y="1546742"/>
                  </a:cubicBezTo>
                  <a:cubicBezTo>
                    <a:pt x="1423109" y="1538019"/>
                    <a:pt x="1436806" y="1524312"/>
                    <a:pt x="1430580" y="1504374"/>
                  </a:cubicBezTo>
                  <a:cubicBezTo>
                    <a:pt x="1429335" y="1499389"/>
                    <a:pt x="1424354" y="1490667"/>
                    <a:pt x="1435561" y="1489421"/>
                  </a:cubicBezTo>
                  <a:cubicBezTo>
                    <a:pt x="1446767" y="1488175"/>
                    <a:pt x="1452992" y="1494405"/>
                    <a:pt x="1457973" y="1501882"/>
                  </a:cubicBezTo>
                  <a:cubicBezTo>
                    <a:pt x="1466688" y="1505620"/>
                    <a:pt x="1472914" y="1503128"/>
                    <a:pt x="1480385" y="1496897"/>
                  </a:cubicBezTo>
                  <a:cubicBezTo>
                    <a:pt x="1492836" y="1488175"/>
                    <a:pt x="1500307" y="1473221"/>
                    <a:pt x="1517738" y="1470729"/>
                  </a:cubicBezTo>
                  <a:cubicBezTo>
                    <a:pt x="1530189" y="1460760"/>
                    <a:pt x="1511513" y="1440823"/>
                    <a:pt x="1533925" y="1432100"/>
                  </a:cubicBezTo>
                  <a:cubicBezTo>
                    <a:pt x="1570033" y="1419639"/>
                    <a:pt x="1571278" y="1418393"/>
                    <a:pt x="1588710" y="1450791"/>
                  </a:cubicBezTo>
                  <a:cubicBezTo>
                    <a:pt x="1593690" y="1460760"/>
                    <a:pt x="1589955" y="1473221"/>
                    <a:pt x="1598671" y="1484436"/>
                  </a:cubicBezTo>
                  <a:cubicBezTo>
                    <a:pt x="1622328" y="1471975"/>
                    <a:pt x="1598671" y="1457022"/>
                    <a:pt x="1602406" y="1444561"/>
                  </a:cubicBezTo>
                  <a:cubicBezTo>
                    <a:pt x="1623573" y="1435838"/>
                    <a:pt x="1608632" y="1412162"/>
                    <a:pt x="1623573" y="1395963"/>
                  </a:cubicBezTo>
                  <a:cubicBezTo>
                    <a:pt x="1623573" y="1425869"/>
                    <a:pt x="1655946" y="1425869"/>
                    <a:pt x="1663417" y="1448299"/>
                  </a:cubicBezTo>
                  <a:cubicBezTo>
                    <a:pt x="1678358" y="1438330"/>
                    <a:pt x="1667152" y="1415900"/>
                    <a:pt x="1685829" y="1409670"/>
                  </a:cubicBezTo>
                  <a:cubicBezTo>
                    <a:pt x="1687074" y="1407178"/>
                    <a:pt x="1688319" y="1405932"/>
                    <a:pt x="1690810" y="1403439"/>
                  </a:cubicBezTo>
                  <a:cubicBezTo>
                    <a:pt x="1702016" y="1394717"/>
                    <a:pt x="1718202" y="1410916"/>
                    <a:pt x="1721937" y="1403439"/>
                  </a:cubicBezTo>
                  <a:cubicBezTo>
                    <a:pt x="1725673" y="1394717"/>
                    <a:pt x="1716957" y="1382256"/>
                    <a:pt x="1736879" y="1383502"/>
                  </a:cubicBezTo>
                  <a:cubicBezTo>
                    <a:pt x="1749330" y="1385994"/>
                    <a:pt x="1741859" y="1363564"/>
                    <a:pt x="1756801" y="1358580"/>
                  </a:cubicBezTo>
                  <a:cubicBezTo>
                    <a:pt x="1766762" y="1356087"/>
                    <a:pt x="1775478" y="1343626"/>
                    <a:pt x="1779213" y="1332411"/>
                  </a:cubicBezTo>
                  <a:cubicBezTo>
                    <a:pt x="1781703" y="1321196"/>
                    <a:pt x="1782948" y="1317458"/>
                    <a:pt x="1796645" y="1323689"/>
                  </a:cubicBezTo>
                  <a:cubicBezTo>
                    <a:pt x="1806605" y="1328673"/>
                    <a:pt x="1815321" y="1321196"/>
                    <a:pt x="1816567" y="1308735"/>
                  </a:cubicBezTo>
                  <a:cubicBezTo>
                    <a:pt x="1817812" y="1297520"/>
                    <a:pt x="1824037" y="1295028"/>
                    <a:pt x="1831508" y="1304997"/>
                  </a:cubicBezTo>
                  <a:cubicBezTo>
                    <a:pt x="1825282" y="1314966"/>
                    <a:pt x="1835243" y="1328673"/>
                    <a:pt x="1829018" y="1344872"/>
                  </a:cubicBezTo>
                  <a:cubicBezTo>
                    <a:pt x="1833998" y="1328673"/>
                    <a:pt x="1827773" y="1317458"/>
                    <a:pt x="1831508" y="1304997"/>
                  </a:cubicBezTo>
                  <a:cubicBezTo>
                    <a:pt x="1841469" y="1318704"/>
                    <a:pt x="1857655" y="1331165"/>
                    <a:pt x="1866371" y="1346118"/>
                  </a:cubicBezTo>
                  <a:cubicBezTo>
                    <a:pt x="1877577" y="1366056"/>
                    <a:pt x="1882558" y="1342380"/>
                    <a:pt x="1888783" y="1348611"/>
                  </a:cubicBezTo>
                  <a:cubicBezTo>
                    <a:pt x="1893764" y="1339888"/>
                    <a:pt x="1893764" y="1337396"/>
                    <a:pt x="1883803" y="1332411"/>
                  </a:cubicBezTo>
                  <a:cubicBezTo>
                    <a:pt x="1871352" y="1324935"/>
                    <a:pt x="1875087" y="1316212"/>
                    <a:pt x="1883803" y="1318704"/>
                  </a:cubicBezTo>
                  <a:cubicBezTo>
                    <a:pt x="1899989" y="1324935"/>
                    <a:pt x="1906215" y="1301259"/>
                    <a:pt x="1921156" y="1308735"/>
                  </a:cubicBezTo>
                  <a:cubicBezTo>
                    <a:pt x="1926137" y="1311228"/>
                    <a:pt x="1927382" y="1307489"/>
                    <a:pt x="1927382" y="1302505"/>
                  </a:cubicBezTo>
                  <a:cubicBezTo>
                    <a:pt x="1926137" y="1292536"/>
                    <a:pt x="1914931" y="1293782"/>
                    <a:pt x="1906215" y="1290044"/>
                  </a:cubicBezTo>
                  <a:cubicBezTo>
                    <a:pt x="1923647" y="1283813"/>
                    <a:pt x="1944814" y="1270106"/>
                    <a:pt x="1947304" y="1265122"/>
                  </a:cubicBezTo>
                  <a:cubicBezTo>
                    <a:pt x="1937343" y="1224000"/>
                    <a:pt x="1938588" y="1222754"/>
                    <a:pt x="1970961" y="1205309"/>
                  </a:cubicBezTo>
                  <a:cubicBezTo>
                    <a:pt x="2002089" y="1199078"/>
                    <a:pt x="2031972" y="1190355"/>
                    <a:pt x="2053139" y="1164187"/>
                  </a:cubicBezTo>
                  <a:cubicBezTo>
                    <a:pt x="2055629" y="1164187"/>
                    <a:pt x="2056874" y="1165433"/>
                    <a:pt x="2058119" y="1165433"/>
                  </a:cubicBezTo>
                  <a:cubicBezTo>
                    <a:pt x="2059365" y="1167925"/>
                    <a:pt x="2060610" y="1171664"/>
                    <a:pt x="2061855" y="1174156"/>
                  </a:cubicBezTo>
                  <a:cubicBezTo>
                    <a:pt x="2066835" y="1159203"/>
                    <a:pt x="2080531" y="1156710"/>
                    <a:pt x="2092983" y="1150480"/>
                  </a:cubicBezTo>
                  <a:cubicBezTo>
                    <a:pt x="2094228" y="1150480"/>
                    <a:pt x="2096718" y="1150480"/>
                    <a:pt x="2100453" y="1150480"/>
                  </a:cubicBezTo>
                  <a:cubicBezTo>
                    <a:pt x="2106679" y="1154218"/>
                    <a:pt x="2112905" y="1157957"/>
                    <a:pt x="2114150" y="1164187"/>
                  </a:cubicBezTo>
                  <a:cubicBezTo>
                    <a:pt x="2121620" y="1165433"/>
                    <a:pt x="2115395" y="1159203"/>
                    <a:pt x="2117885" y="1157957"/>
                  </a:cubicBezTo>
                  <a:cubicBezTo>
                    <a:pt x="2122866" y="1152349"/>
                    <a:pt x="2128157" y="1148611"/>
                    <a:pt x="2133760" y="1147521"/>
                  </a:cubicBezTo>
                  <a:close/>
                  <a:moveTo>
                    <a:pt x="1046085" y="983643"/>
                  </a:moveTo>
                  <a:cubicBezTo>
                    <a:pt x="1049083" y="987307"/>
                    <a:pt x="1051081" y="990971"/>
                    <a:pt x="1054079" y="993413"/>
                  </a:cubicBezTo>
                  <a:cubicBezTo>
                    <a:pt x="1051081" y="992192"/>
                    <a:pt x="1048084" y="990971"/>
                    <a:pt x="1044087" y="989749"/>
                  </a:cubicBezTo>
                  <a:close/>
                  <a:moveTo>
                    <a:pt x="1060575" y="972652"/>
                  </a:moveTo>
                  <a:lnTo>
                    <a:pt x="1064237" y="972652"/>
                  </a:lnTo>
                  <a:lnTo>
                    <a:pt x="1062406" y="976314"/>
                  </a:lnTo>
                  <a:close/>
                  <a:moveTo>
                    <a:pt x="4478081" y="912203"/>
                  </a:moveTo>
                  <a:cubicBezTo>
                    <a:pt x="4479080" y="916325"/>
                    <a:pt x="4481078" y="920447"/>
                    <a:pt x="4483077" y="924569"/>
                  </a:cubicBezTo>
                  <a:lnTo>
                    <a:pt x="4480079" y="927317"/>
                  </a:lnTo>
                  <a:cubicBezTo>
                    <a:pt x="4478081" y="923195"/>
                    <a:pt x="4475083" y="920447"/>
                    <a:pt x="4473085" y="916325"/>
                  </a:cubicBezTo>
                  <a:cubicBezTo>
                    <a:pt x="4475083" y="914951"/>
                    <a:pt x="4476083" y="913577"/>
                    <a:pt x="4478081" y="912203"/>
                  </a:cubicBezTo>
                  <a:close/>
                  <a:moveTo>
                    <a:pt x="1171848" y="906709"/>
                  </a:moveTo>
                  <a:lnTo>
                    <a:pt x="1174596" y="907930"/>
                  </a:lnTo>
                  <a:cubicBezTo>
                    <a:pt x="1170474" y="910373"/>
                    <a:pt x="1167727" y="914037"/>
                    <a:pt x="1166353" y="916479"/>
                  </a:cubicBezTo>
                  <a:lnTo>
                    <a:pt x="1164979" y="915258"/>
                  </a:lnTo>
                  <a:cubicBezTo>
                    <a:pt x="1167727" y="912815"/>
                    <a:pt x="1169101" y="910373"/>
                    <a:pt x="1171848" y="906709"/>
                  </a:cubicBezTo>
                  <a:close/>
                  <a:moveTo>
                    <a:pt x="4419355" y="897428"/>
                  </a:moveTo>
                  <a:lnTo>
                    <a:pt x="4433523" y="904510"/>
                  </a:lnTo>
                  <a:cubicBezTo>
                    <a:pt x="4428027" y="907807"/>
                    <a:pt x="4423630" y="908905"/>
                    <a:pt x="4420332" y="911103"/>
                  </a:cubicBezTo>
                  <a:close/>
                  <a:moveTo>
                    <a:pt x="4419233" y="895718"/>
                  </a:moveTo>
                  <a:lnTo>
                    <a:pt x="4419355" y="897428"/>
                  </a:lnTo>
                  <a:lnTo>
                    <a:pt x="4418134" y="896817"/>
                  </a:lnTo>
                  <a:close/>
                  <a:moveTo>
                    <a:pt x="4371427" y="892970"/>
                  </a:moveTo>
                  <a:cubicBezTo>
                    <a:pt x="4368680" y="890221"/>
                    <a:pt x="4370053" y="892054"/>
                    <a:pt x="4372800" y="893886"/>
                  </a:cubicBezTo>
                  <a:lnTo>
                    <a:pt x="4371427" y="894802"/>
                  </a:lnTo>
                  <a:cubicBezTo>
                    <a:pt x="4371427" y="892054"/>
                    <a:pt x="4370053" y="890221"/>
                    <a:pt x="4371427" y="892970"/>
                  </a:cubicBezTo>
                  <a:close/>
                  <a:moveTo>
                    <a:pt x="4439314" y="865663"/>
                  </a:moveTo>
                  <a:lnTo>
                    <a:pt x="4440728" y="866924"/>
                  </a:lnTo>
                  <a:lnTo>
                    <a:pt x="4439507" y="866924"/>
                  </a:lnTo>
                  <a:close/>
                  <a:moveTo>
                    <a:pt x="4441850" y="863064"/>
                  </a:moveTo>
                  <a:lnTo>
                    <a:pt x="4455230" y="865496"/>
                  </a:lnTo>
                  <a:cubicBezTo>
                    <a:pt x="4453856" y="866870"/>
                    <a:pt x="4453856" y="869618"/>
                    <a:pt x="4452482" y="872365"/>
                  </a:cubicBezTo>
                  <a:close/>
                  <a:moveTo>
                    <a:pt x="4440116" y="862748"/>
                  </a:moveTo>
                  <a:lnTo>
                    <a:pt x="4441490" y="862748"/>
                  </a:lnTo>
                  <a:lnTo>
                    <a:pt x="4441850" y="863064"/>
                  </a:lnTo>
                  <a:close/>
                  <a:moveTo>
                    <a:pt x="4429719" y="841515"/>
                  </a:moveTo>
                  <a:cubicBezTo>
                    <a:pt x="4433439" y="842731"/>
                    <a:pt x="4435462" y="845080"/>
                    <a:pt x="4436607" y="847966"/>
                  </a:cubicBezTo>
                  <a:lnTo>
                    <a:pt x="4439314" y="865663"/>
                  </a:lnTo>
                  <a:lnTo>
                    <a:pt x="4412641" y="841866"/>
                  </a:lnTo>
                  <a:cubicBezTo>
                    <a:pt x="4420579" y="840217"/>
                    <a:pt x="4425998" y="840300"/>
                    <a:pt x="4429719" y="841515"/>
                  </a:cubicBezTo>
                  <a:close/>
                  <a:moveTo>
                    <a:pt x="4395370" y="807796"/>
                  </a:moveTo>
                  <a:cubicBezTo>
                    <a:pt x="4396941" y="810239"/>
                    <a:pt x="4396941" y="813902"/>
                    <a:pt x="4400081" y="815124"/>
                  </a:cubicBezTo>
                  <a:cubicBezTo>
                    <a:pt x="4396941" y="815124"/>
                    <a:pt x="4396941" y="816345"/>
                    <a:pt x="4395370" y="817566"/>
                  </a:cubicBezTo>
                  <a:cubicBezTo>
                    <a:pt x="4393800" y="813902"/>
                    <a:pt x="4392230" y="811460"/>
                    <a:pt x="4390660" y="810239"/>
                  </a:cubicBezTo>
                  <a:cubicBezTo>
                    <a:pt x="4392230" y="809017"/>
                    <a:pt x="4395370" y="807796"/>
                    <a:pt x="4395370" y="807796"/>
                  </a:cubicBezTo>
                  <a:close/>
                  <a:moveTo>
                    <a:pt x="4361626" y="807794"/>
                  </a:moveTo>
                  <a:cubicBezTo>
                    <a:pt x="4376557" y="824513"/>
                    <a:pt x="4391487" y="842518"/>
                    <a:pt x="4411395" y="865667"/>
                  </a:cubicBezTo>
                  <a:cubicBezTo>
                    <a:pt x="4405796" y="865667"/>
                    <a:pt x="4402063" y="865346"/>
                    <a:pt x="4399108" y="865024"/>
                  </a:cubicBezTo>
                  <a:lnTo>
                    <a:pt x="4392413" y="864459"/>
                  </a:lnTo>
                  <a:lnTo>
                    <a:pt x="4391666" y="864566"/>
                  </a:lnTo>
                  <a:lnTo>
                    <a:pt x="4392732" y="865667"/>
                  </a:lnTo>
                  <a:lnTo>
                    <a:pt x="4390832" y="864685"/>
                  </a:lnTo>
                  <a:lnTo>
                    <a:pt x="4390819" y="864687"/>
                  </a:lnTo>
                  <a:lnTo>
                    <a:pt x="4390826" y="864682"/>
                  </a:lnTo>
                  <a:lnTo>
                    <a:pt x="4390243" y="864381"/>
                  </a:lnTo>
                  <a:lnTo>
                    <a:pt x="4388809" y="864974"/>
                  </a:lnTo>
                  <a:lnTo>
                    <a:pt x="4390819" y="864687"/>
                  </a:lnTo>
                  <a:lnTo>
                    <a:pt x="4387909" y="866868"/>
                  </a:lnTo>
                  <a:lnTo>
                    <a:pt x="4386832" y="865792"/>
                  </a:lnTo>
                  <a:lnTo>
                    <a:pt x="4384022" y="866953"/>
                  </a:lnTo>
                  <a:lnTo>
                    <a:pt x="4384022" y="865667"/>
                  </a:lnTo>
                  <a:cubicBezTo>
                    <a:pt x="4375313" y="861809"/>
                    <a:pt x="4365359" y="857951"/>
                    <a:pt x="4355405" y="854093"/>
                  </a:cubicBezTo>
                  <a:cubicBezTo>
                    <a:pt x="4352917" y="846376"/>
                    <a:pt x="4350429" y="837374"/>
                    <a:pt x="4347940" y="829657"/>
                  </a:cubicBezTo>
                  <a:lnTo>
                    <a:pt x="4346696" y="830943"/>
                  </a:lnTo>
                  <a:cubicBezTo>
                    <a:pt x="4351673" y="823227"/>
                    <a:pt x="4356650" y="816797"/>
                    <a:pt x="4361626" y="807794"/>
                  </a:cubicBezTo>
                  <a:close/>
                  <a:moveTo>
                    <a:pt x="4234044" y="798180"/>
                  </a:moveTo>
                  <a:cubicBezTo>
                    <a:pt x="4234044" y="796807"/>
                    <a:pt x="4234044" y="798180"/>
                    <a:pt x="4231295" y="800927"/>
                  </a:cubicBezTo>
                  <a:lnTo>
                    <a:pt x="4231295" y="799554"/>
                  </a:lnTo>
                  <a:close/>
                  <a:moveTo>
                    <a:pt x="4335708" y="791308"/>
                  </a:moveTo>
                  <a:cubicBezTo>
                    <a:pt x="4335708" y="794056"/>
                    <a:pt x="4338454" y="798178"/>
                    <a:pt x="4338454" y="800925"/>
                  </a:cubicBezTo>
                  <a:lnTo>
                    <a:pt x="4335708" y="800925"/>
                  </a:lnTo>
                  <a:cubicBezTo>
                    <a:pt x="4335708" y="798178"/>
                    <a:pt x="4335708" y="795429"/>
                    <a:pt x="4335708" y="792682"/>
                  </a:cubicBezTo>
                  <a:close/>
                  <a:moveTo>
                    <a:pt x="4325937" y="780319"/>
                  </a:moveTo>
                  <a:cubicBezTo>
                    <a:pt x="4328380" y="783067"/>
                    <a:pt x="4332043" y="785814"/>
                    <a:pt x="4334486" y="788562"/>
                  </a:cubicBezTo>
                  <a:lnTo>
                    <a:pt x="4334486" y="789936"/>
                  </a:lnTo>
                  <a:cubicBezTo>
                    <a:pt x="4330822" y="787188"/>
                    <a:pt x="4328380" y="784440"/>
                    <a:pt x="4324716" y="781693"/>
                  </a:cubicBezTo>
                  <a:close/>
                  <a:moveTo>
                    <a:pt x="4253277" y="780317"/>
                  </a:moveTo>
                  <a:lnTo>
                    <a:pt x="4256942" y="783981"/>
                  </a:lnTo>
                  <a:lnTo>
                    <a:pt x="4255109" y="783981"/>
                  </a:lnTo>
                  <a:close/>
                  <a:moveTo>
                    <a:pt x="4357688" y="774826"/>
                  </a:moveTo>
                  <a:lnTo>
                    <a:pt x="4360434" y="774826"/>
                  </a:lnTo>
                  <a:lnTo>
                    <a:pt x="4360434" y="778488"/>
                  </a:lnTo>
                  <a:close/>
                  <a:moveTo>
                    <a:pt x="1454393" y="719873"/>
                  </a:moveTo>
                  <a:cubicBezTo>
                    <a:pt x="1454393" y="719873"/>
                    <a:pt x="1454393" y="721704"/>
                    <a:pt x="1452560" y="723535"/>
                  </a:cubicBezTo>
                  <a:lnTo>
                    <a:pt x="1450728" y="721704"/>
                  </a:lnTo>
                  <a:cubicBezTo>
                    <a:pt x="1452560" y="721704"/>
                    <a:pt x="1454393" y="719873"/>
                    <a:pt x="1454393" y="719873"/>
                  </a:cubicBezTo>
                  <a:close/>
                  <a:moveTo>
                    <a:pt x="1435722" y="714267"/>
                  </a:moveTo>
                  <a:lnTo>
                    <a:pt x="1438171" y="717125"/>
                  </a:lnTo>
                  <a:lnTo>
                    <a:pt x="1436601" y="718499"/>
                  </a:lnTo>
                  <a:close/>
                  <a:moveTo>
                    <a:pt x="1478208" y="703385"/>
                  </a:moveTo>
                  <a:lnTo>
                    <a:pt x="1480954" y="703385"/>
                  </a:lnTo>
                  <a:lnTo>
                    <a:pt x="1478208" y="707049"/>
                  </a:lnTo>
                  <a:close/>
                  <a:moveTo>
                    <a:pt x="1433460" y="703385"/>
                  </a:moveTo>
                  <a:lnTo>
                    <a:pt x="1435722" y="714267"/>
                  </a:lnTo>
                  <a:lnTo>
                    <a:pt x="1428750" y="706133"/>
                  </a:lnTo>
                  <a:cubicBezTo>
                    <a:pt x="1430320" y="704759"/>
                    <a:pt x="1431890" y="703385"/>
                    <a:pt x="1433460" y="703385"/>
                  </a:cubicBezTo>
                  <a:close/>
                  <a:moveTo>
                    <a:pt x="4356313" y="703383"/>
                  </a:moveTo>
                  <a:cubicBezTo>
                    <a:pt x="4370166" y="709489"/>
                    <a:pt x="4382759" y="715595"/>
                    <a:pt x="4400390" y="725364"/>
                  </a:cubicBezTo>
                  <a:cubicBezTo>
                    <a:pt x="4400390" y="736355"/>
                    <a:pt x="4400390" y="749788"/>
                    <a:pt x="4399130" y="768105"/>
                  </a:cubicBezTo>
                  <a:cubicBezTo>
                    <a:pt x="4382759" y="765663"/>
                    <a:pt x="4368906" y="764442"/>
                    <a:pt x="4352535" y="761999"/>
                  </a:cubicBezTo>
                  <a:cubicBezTo>
                    <a:pt x="4348757" y="749788"/>
                    <a:pt x="4344979" y="742461"/>
                    <a:pt x="4341201" y="735134"/>
                  </a:cubicBezTo>
                  <a:cubicBezTo>
                    <a:pt x="4347498" y="722922"/>
                    <a:pt x="4352535" y="713153"/>
                    <a:pt x="4356313" y="703383"/>
                  </a:cubicBezTo>
                  <a:close/>
                  <a:moveTo>
                    <a:pt x="1481871" y="686901"/>
                  </a:moveTo>
                  <a:lnTo>
                    <a:pt x="1482787" y="688079"/>
                  </a:lnTo>
                  <a:cubicBezTo>
                    <a:pt x="1480955" y="692788"/>
                    <a:pt x="1480040" y="697498"/>
                    <a:pt x="1479125" y="702208"/>
                  </a:cubicBezTo>
                  <a:lnTo>
                    <a:pt x="1478209" y="702208"/>
                  </a:lnTo>
                  <a:cubicBezTo>
                    <a:pt x="1479125" y="697498"/>
                    <a:pt x="1480955" y="691611"/>
                    <a:pt x="1481871" y="686901"/>
                  </a:cubicBezTo>
                  <a:close/>
                  <a:moveTo>
                    <a:pt x="1488585" y="682319"/>
                  </a:moveTo>
                  <a:lnTo>
                    <a:pt x="1484922" y="685067"/>
                  </a:lnTo>
                  <a:lnTo>
                    <a:pt x="1483701" y="683235"/>
                  </a:lnTo>
                  <a:close/>
                  <a:moveTo>
                    <a:pt x="1493471" y="681403"/>
                  </a:moveTo>
                  <a:lnTo>
                    <a:pt x="1493471" y="683235"/>
                  </a:lnTo>
                  <a:lnTo>
                    <a:pt x="1490806" y="681903"/>
                  </a:lnTo>
                  <a:close/>
                  <a:moveTo>
                    <a:pt x="1489807" y="681403"/>
                  </a:moveTo>
                  <a:lnTo>
                    <a:pt x="1490806" y="681903"/>
                  </a:lnTo>
                  <a:lnTo>
                    <a:pt x="1488585" y="682319"/>
                  </a:lnTo>
                  <a:close/>
                  <a:moveTo>
                    <a:pt x="1461720" y="675912"/>
                  </a:moveTo>
                  <a:cubicBezTo>
                    <a:pt x="1464469" y="677133"/>
                    <a:pt x="1465843" y="677133"/>
                    <a:pt x="1465843" y="677133"/>
                  </a:cubicBezTo>
                  <a:cubicBezTo>
                    <a:pt x="1464469" y="679576"/>
                    <a:pt x="1463094" y="683240"/>
                    <a:pt x="1461720" y="685682"/>
                  </a:cubicBezTo>
                  <a:cubicBezTo>
                    <a:pt x="1461720" y="683240"/>
                    <a:pt x="1461720" y="679576"/>
                    <a:pt x="1461720" y="675912"/>
                  </a:cubicBezTo>
                  <a:close/>
                  <a:moveTo>
                    <a:pt x="1505681" y="660338"/>
                  </a:moveTo>
                  <a:cubicBezTo>
                    <a:pt x="1507055" y="660338"/>
                    <a:pt x="1508429" y="659422"/>
                    <a:pt x="1509804" y="660338"/>
                  </a:cubicBezTo>
                  <a:cubicBezTo>
                    <a:pt x="1509804" y="660338"/>
                    <a:pt x="1509804" y="661255"/>
                    <a:pt x="1509804" y="663087"/>
                  </a:cubicBezTo>
                  <a:cubicBezTo>
                    <a:pt x="1508429" y="663087"/>
                    <a:pt x="1507055" y="663087"/>
                    <a:pt x="1505681" y="664003"/>
                  </a:cubicBezTo>
                  <a:cubicBezTo>
                    <a:pt x="1505681" y="663087"/>
                    <a:pt x="1505681" y="661255"/>
                    <a:pt x="1505681" y="660338"/>
                  </a:cubicBezTo>
                  <a:close/>
                  <a:moveTo>
                    <a:pt x="1551475" y="645137"/>
                  </a:moveTo>
                  <a:cubicBezTo>
                    <a:pt x="1549643" y="642940"/>
                    <a:pt x="1551475" y="645137"/>
                    <a:pt x="1553308" y="646236"/>
                  </a:cubicBezTo>
                  <a:lnTo>
                    <a:pt x="1553308" y="647335"/>
                  </a:lnTo>
                  <a:cubicBezTo>
                    <a:pt x="1551475" y="645137"/>
                    <a:pt x="1551475" y="642940"/>
                    <a:pt x="1551475" y="645137"/>
                  </a:cubicBezTo>
                  <a:close/>
                  <a:moveTo>
                    <a:pt x="4187334" y="609969"/>
                  </a:moveTo>
                  <a:lnTo>
                    <a:pt x="4190082" y="609969"/>
                  </a:lnTo>
                  <a:lnTo>
                    <a:pt x="4190082" y="613631"/>
                  </a:lnTo>
                  <a:close/>
                  <a:moveTo>
                    <a:pt x="3176820" y="604471"/>
                  </a:moveTo>
                  <a:cubicBezTo>
                    <a:pt x="3184318" y="605722"/>
                    <a:pt x="3185568" y="611977"/>
                    <a:pt x="3190566" y="615730"/>
                  </a:cubicBezTo>
                  <a:cubicBezTo>
                    <a:pt x="3194315" y="620733"/>
                    <a:pt x="3200564" y="620733"/>
                    <a:pt x="3205563" y="623235"/>
                  </a:cubicBezTo>
                  <a:cubicBezTo>
                    <a:pt x="3206812" y="623235"/>
                    <a:pt x="3206812" y="625737"/>
                    <a:pt x="3208062" y="625737"/>
                  </a:cubicBezTo>
                  <a:cubicBezTo>
                    <a:pt x="3209312" y="631992"/>
                    <a:pt x="3213061" y="635745"/>
                    <a:pt x="3218059" y="639497"/>
                  </a:cubicBezTo>
                  <a:cubicBezTo>
                    <a:pt x="3231806" y="647003"/>
                    <a:pt x="3240554" y="657011"/>
                    <a:pt x="3244303" y="672022"/>
                  </a:cubicBezTo>
                  <a:cubicBezTo>
                    <a:pt x="3245552" y="677025"/>
                    <a:pt x="3248052" y="680778"/>
                    <a:pt x="3253050" y="680778"/>
                  </a:cubicBezTo>
                  <a:cubicBezTo>
                    <a:pt x="3258049" y="679527"/>
                    <a:pt x="3264297" y="680778"/>
                    <a:pt x="3268046" y="674524"/>
                  </a:cubicBezTo>
                  <a:cubicBezTo>
                    <a:pt x="3271796" y="670771"/>
                    <a:pt x="3270546" y="664516"/>
                    <a:pt x="3266797" y="662014"/>
                  </a:cubicBezTo>
                  <a:cubicBezTo>
                    <a:pt x="3260548" y="657011"/>
                    <a:pt x="3258049" y="650756"/>
                    <a:pt x="3259299" y="641999"/>
                  </a:cubicBezTo>
                  <a:cubicBezTo>
                    <a:pt x="3260548" y="635745"/>
                    <a:pt x="3254300" y="634494"/>
                    <a:pt x="3250551" y="630741"/>
                  </a:cubicBezTo>
                  <a:cubicBezTo>
                    <a:pt x="3249301" y="629490"/>
                    <a:pt x="3248052" y="628239"/>
                    <a:pt x="3248052" y="626988"/>
                  </a:cubicBezTo>
                  <a:cubicBezTo>
                    <a:pt x="3246802" y="619482"/>
                    <a:pt x="3253050" y="618232"/>
                    <a:pt x="3258049" y="616981"/>
                  </a:cubicBezTo>
                  <a:cubicBezTo>
                    <a:pt x="3264297" y="614479"/>
                    <a:pt x="3269296" y="614479"/>
                    <a:pt x="3274295" y="613228"/>
                  </a:cubicBezTo>
                  <a:cubicBezTo>
                    <a:pt x="3278044" y="613228"/>
                    <a:pt x="3281793" y="614479"/>
                    <a:pt x="3285542" y="618232"/>
                  </a:cubicBezTo>
                  <a:cubicBezTo>
                    <a:pt x="3295539" y="633243"/>
                    <a:pt x="3305537" y="648254"/>
                    <a:pt x="3291790" y="667018"/>
                  </a:cubicBezTo>
                  <a:cubicBezTo>
                    <a:pt x="3289291" y="670771"/>
                    <a:pt x="3290541" y="675775"/>
                    <a:pt x="3293040" y="679527"/>
                  </a:cubicBezTo>
                  <a:cubicBezTo>
                    <a:pt x="3299288" y="687033"/>
                    <a:pt x="3305537" y="695789"/>
                    <a:pt x="3315534" y="698291"/>
                  </a:cubicBezTo>
                  <a:cubicBezTo>
                    <a:pt x="3328031" y="698291"/>
                    <a:pt x="3336779" y="705797"/>
                    <a:pt x="3338029" y="718306"/>
                  </a:cubicBezTo>
                  <a:cubicBezTo>
                    <a:pt x="3339278" y="723310"/>
                    <a:pt x="3335529" y="725812"/>
                    <a:pt x="3331780" y="727063"/>
                  </a:cubicBezTo>
                  <a:cubicBezTo>
                    <a:pt x="3325532" y="729565"/>
                    <a:pt x="3318034" y="732067"/>
                    <a:pt x="3309286" y="729565"/>
                  </a:cubicBezTo>
                  <a:cubicBezTo>
                    <a:pt x="3319283" y="743325"/>
                    <a:pt x="3333030" y="750831"/>
                    <a:pt x="3338029" y="765842"/>
                  </a:cubicBezTo>
                  <a:cubicBezTo>
                    <a:pt x="3339278" y="767093"/>
                    <a:pt x="3340528" y="768344"/>
                    <a:pt x="3341778" y="769595"/>
                  </a:cubicBezTo>
                  <a:cubicBezTo>
                    <a:pt x="3356774" y="770846"/>
                    <a:pt x="3356774" y="770846"/>
                    <a:pt x="3349276" y="783355"/>
                  </a:cubicBezTo>
                  <a:cubicBezTo>
                    <a:pt x="3340528" y="790861"/>
                    <a:pt x="3331780" y="788359"/>
                    <a:pt x="3320533" y="785857"/>
                  </a:cubicBezTo>
                  <a:cubicBezTo>
                    <a:pt x="3323032" y="795864"/>
                    <a:pt x="3323032" y="795864"/>
                    <a:pt x="3329281" y="790861"/>
                  </a:cubicBezTo>
                  <a:cubicBezTo>
                    <a:pt x="3334280" y="788359"/>
                    <a:pt x="3338029" y="788359"/>
                    <a:pt x="3343027" y="790861"/>
                  </a:cubicBezTo>
                  <a:cubicBezTo>
                    <a:pt x="3346776" y="792111"/>
                    <a:pt x="3349276" y="795864"/>
                    <a:pt x="3349276" y="799617"/>
                  </a:cubicBezTo>
                  <a:cubicBezTo>
                    <a:pt x="3348026" y="805872"/>
                    <a:pt x="3346776" y="812126"/>
                    <a:pt x="3340528" y="814628"/>
                  </a:cubicBezTo>
                  <a:cubicBezTo>
                    <a:pt x="3329281" y="815879"/>
                    <a:pt x="3326781" y="827138"/>
                    <a:pt x="3324282" y="835894"/>
                  </a:cubicBezTo>
                  <a:cubicBezTo>
                    <a:pt x="3320533" y="844651"/>
                    <a:pt x="3330530" y="849654"/>
                    <a:pt x="3338029" y="853407"/>
                  </a:cubicBezTo>
                  <a:cubicBezTo>
                    <a:pt x="3345527" y="857160"/>
                    <a:pt x="3350525" y="863415"/>
                    <a:pt x="3349276" y="873422"/>
                  </a:cubicBezTo>
                  <a:cubicBezTo>
                    <a:pt x="3349276" y="883430"/>
                    <a:pt x="3353025" y="885932"/>
                    <a:pt x="3363022" y="884681"/>
                  </a:cubicBezTo>
                  <a:cubicBezTo>
                    <a:pt x="3366771" y="883430"/>
                    <a:pt x="3371770" y="880928"/>
                    <a:pt x="3375519" y="880928"/>
                  </a:cubicBezTo>
                  <a:cubicBezTo>
                    <a:pt x="3378018" y="879677"/>
                    <a:pt x="3383017" y="879677"/>
                    <a:pt x="3384267" y="877175"/>
                  </a:cubicBezTo>
                  <a:cubicBezTo>
                    <a:pt x="3386766" y="870920"/>
                    <a:pt x="3391765" y="870920"/>
                    <a:pt x="3396763" y="873422"/>
                  </a:cubicBezTo>
                  <a:cubicBezTo>
                    <a:pt x="3401762" y="877175"/>
                    <a:pt x="3406761" y="883430"/>
                    <a:pt x="3404262" y="887183"/>
                  </a:cubicBezTo>
                  <a:cubicBezTo>
                    <a:pt x="3396763" y="899692"/>
                    <a:pt x="3403012" y="904696"/>
                    <a:pt x="3408011" y="912201"/>
                  </a:cubicBezTo>
                  <a:cubicBezTo>
                    <a:pt x="3410510" y="913452"/>
                    <a:pt x="3410510" y="914703"/>
                    <a:pt x="3410510" y="915954"/>
                  </a:cubicBezTo>
                  <a:cubicBezTo>
                    <a:pt x="3414259" y="932216"/>
                    <a:pt x="3414259" y="934718"/>
                    <a:pt x="3398013" y="933467"/>
                  </a:cubicBezTo>
                  <a:cubicBezTo>
                    <a:pt x="3394264" y="933467"/>
                    <a:pt x="3390515" y="932216"/>
                    <a:pt x="3390515" y="937220"/>
                  </a:cubicBezTo>
                  <a:cubicBezTo>
                    <a:pt x="3388016" y="942224"/>
                    <a:pt x="3391765" y="942224"/>
                    <a:pt x="3395514" y="943475"/>
                  </a:cubicBezTo>
                  <a:cubicBezTo>
                    <a:pt x="3411760" y="952231"/>
                    <a:pt x="3416758" y="962239"/>
                    <a:pt x="3413009" y="979752"/>
                  </a:cubicBezTo>
                  <a:cubicBezTo>
                    <a:pt x="3411760" y="982254"/>
                    <a:pt x="3414259" y="984755"/>
                    <a:pt x="3414259" y="987257"/>
                  </a:cubicBezTo>
                  <a:cubicBezTo>
                    <a:pt x="3410510" y="997265"/>
                    <a:pt x="3404262" y="993512"/>
                    <a:pt x="3396763" y="992261"/>
                  </a:cubicBezTo>
                  <a:cubicBezTo>
                    <a:pt x="3404262" y="997265"/>
                    <a:pt x="3415509" y="998516"/>
                    <a:pt x="3414259" y="1009774"/>
                  </a:cubicBezTo>
                  <a:cubicBezTo>
                    <a:pt x="3413009" y="1013527"/>
                    <a:pt x="3410510" y="1014778"/>
                    <a:pt x="3406761" y="1014778"/>
                  </a:cubicBezTo>
                  <a:cubicBezTo>
                    <a:pt x="3403012" y="1017280"/>
                    <a:pt x="3396763" y="1008523"/>
                    <a:pt x="3396763" y="1019782"/>
                  </a:cubicBezTo>
                  <a:cubicBezTo>
                    <a:pt x="3395514" y="1022284"/>
                    <a:pt x="3394264" y="1024785"/>
                    <a:pt x="3391765" y="1027287"/>
                  </a:cubicBezTo>
                  <a:cubicBezTo>
                    <a:pt x="3389265" y="1031040"/>
                    <a:pt x="3384267" y="1032291"/>
                    <a:pt x="3383017" y="1037295"/>
                  </a:cubicBezTo>
                  <a:cubicBezTo>
                    <a:pt x="3378018" y="1044800"/>
                    <a:pt x="3374269" y="1051055"/>
                    <a:pt x="3363022" y="1048553"/>
                  </a:cubicBezTo>
                  <a:cubicBezTo>
                    <a:pt x="3351775" y="1046051"/>
                    <a:pt x="3345527" y="1038546"/>
                    <a:pt x="3340528" y="1028538"/>
                  </a:cubicBezTo>
                  <a:cubicBezTo>
                    <a:pt x="3339278" y="1027287"/>
                    <a:pt x="3339278" y="1024785"/>
                    <a:pt x="3339278" y="1022284"/>
                  </a:cubicBezTo>
                  <a:cubicBezTo>
                    <a:pt x="3338029" y="1013527"/>
                    <a:pt x="3334280" y="1012276"/>
                    <a:pt x="3325532" y="1016029"/>
                  </a:cubicBezTo>
                  <a:cubicBezTo>
                    <a:pt x="3311785" y="1022284"/>
                    <a:pt x="3295539" y="1021033"/>
                    <a:pt x="3281793" y="1026036"/>
                  </a:cubicBezTo>
                  <a:cubicBezTo>
                    <a:pt x="3300538" y="1036044"/>
                    <a:pt x="3305537" y="1046051"/>
                    <a:pt x="3299288" y="1064815"/>
                  </a:cubicBezTo>
                  <a:cubicBezTo>
                    <a:pt x="3279294" y="1051055"/>
                    <a:pt x="3261798" y="1034793"/>
                    <a:pt x="3234305" y="1031040"/>
                  </a:cubicBezTo>
                  <a:cubicBezTo>
                    <a:pt x="3198064" y="1024785"/>
                    <a:pt x="3174321" y="994763"/>
                    <a:pt x="3169322" y="958486"/>
                  </a:cubicBezTo>
                  <a:cubicBezTo>
                    <a:pt x="3166822" y="934718"/>
                    <a:pt x="3161824" y="913452"/>
                    <a:pt x="3140579" y="899692"/>
                  </a:cubicBezTo>
                  <a:cubicBezTo>
                    <a:pt x="3126833" y="890935"/>
                    <a:pt x="3121834" y="890935"/>
                    <a:pt x="3110587" y="902194"/>
                  </a:cubicBezTo>
                  <a:cubicBezTo>
                    <a:pt x="3106838" y="907197"/>
                    <a:pt x="3103089" y="907197"/>
                    <a:pt x="3098090" y="902194"/>
                  </a:cubicBezTo>
                  <a:cubicBezTo>
                    <a:pt x="3089342" y="890935"/>
                    <a:pt x="3076846" y="883430"/>
                    <a:pt x="3063099" y="875924"/>
                  </a:cubicBezTo>
                  <a:cubicBezTo>
                    <a:pt x="3044354" y="863415"/>
                    <a:pt x="3036856" y="845902"/>
                    <a:pt x="3033107" y="825887"/>
                  </a:cubicBezTo>
                  <a:cubicBezTo>
                    <a:pt x="3039355" y="814628"/>
                    <a:pt x="3038106" y="805872"/>
                    <a:pt x="3025609" y="798366"/>
                  </a:cubicBezTo>
                  <a:cubicBezTo>
                    <a:pt x="3016861" y="793362"/>
                    <a:pt x="3018111" y="782104"/>
                    <a:pt x="3019360" y="772097"/>
                  </a:cubicBezTo>
                  <a:cubicBezTo>
                    <a:pt x="3019360" y="767093"/>
                    <a:pt x="3024359" y="765842"/>
                    <a:pt x="3028108" y="769595"/>
                  </a:cubicBezTo>
                  <a:cubicBezTo>
                    <a:pt x="3031857" y="772097"/>
                    <a:pt x="3034357" y="777100"/>
                    <a:pt x="3035606" y="782104"/>
                  </a:cubicBezTo>
                  <a:cubicBezTo>
                    <a:pt x="3036856" y="783355"/>
                    <a:pt x="3036856" y="784606"/>
                    <a:pt x="3038106" y="784606"/>
                  </a:cubicBezTo>
                  <a:cubicBezTo>
                    <a:pt x="3044354" y="795864"/>
                    <a:pt x="3054351" y="802119"/>
                    <a:pt x="3061849" y="810876"/>
                  </a:cubicBezTo>
                  <a:cubicBezTo>
                    <a:pt x="3064349" y="814628"/>
                    <a:pt x="3068098" y="818381"/>
                    <a:pt x="3073097" y="814628"/>
                  </a:cubicBezTo>
                  <a:cubicBezTo>
                    <a:pt x="3078095" y="812126"/>
                    <a:pt x="3076846" y="805872"/>
                    <a:pt x="3075596" y="802119"/>
                  </a:cubicBezTo>
                  <a:cubicBezTo>
                    <a:pt x="3074346" y="799617"/>
                    <a:pt x="3074346" y="798366"/>
                    <a:pt x="3074346" y="795864"/>
                  </a:cubicBezTo>
                  <a:cubicBezTo>
                    <a:pt x="3073097" y="787108"/>
                    <a:pt x="3078095" y="784606"/>
                    <a:pt x="3084344" y="783355"/>
                  </a:cubicBezTo>
                  <a:cubicBezTo>
                    <a:pt x="3084344" y="778351"/>
                    <a:pt x="3083094" y="778351"/>
                    <a:pt x="3081844" y="777100"/>
                  </a:cubicBezTo>
                  <a:cubicBezTo>
                    <a:pt x="3075596" y="770846"/>
                    <a:pt x="3074346" y="763340"/>
                    <a:pt x="3080595" y="757085"/>
                  </a:cubicBezTo>
                  <a:cubicBezTo>
                    <a:pt x="3088093" y="750831"/>
                    <a:pt x="3095591" y="754583"/>
                    <a:pt x="3100590" y="760838"/>
                  </a:cubicBezTo>
                  <a:cubicBezTo>
                    <a:pt x="3106838" y="769595"/>
                    <a:pt x="3116835" y="775849"/>
                    <a:pt x="3124333" y="784606"/>
                  </a:cubicBezTo>
                  <a:cubicBezTo>
                    <a:pt x="3130582" y="785857"/>
                    <a:pt x="3136830" y="788359"/>
                    <a:pt x="3139330" y="795864"/>
                  </a:cubicBezTo>
                  <a:cubicBezTo>
                    <a:pt x="3141829" y="804621"/>
                    <a:pt x="3153076" y="804621"/>
                    <a:pt x="3155575" y="797115"/>
                  </a:cubicBezTo>
                  <a:cubicBezTo>
                    <a:pt x="3160574" y="782104"/>
                    <a:pt x="3168072" y="784606"/>
                    <a:pt x="3175570" y="792111"/>
                  </a:cubicBezTo>
                  <a:cubicBezTo>
                    <a:pt x="3180569" y="800868"/>
                    <a:pt x="3190566" y="807123"/>
                    <a:pt x="3189317" y="818381"/>
                  </a:cubicBezTo>
                  <a:cubicBezTo>
                    <a:pt x="3188067" y="824636"/>
                    <a:pt x="3184318" y="829640"/>
                    <a:pt x="3178070" y="832141"/>
                  </a:cubicBezTo>
                  <a:cubicBezTo>
                    <a:pt x="3174321" y="832141"/>
                    <a:pt x="3171821" y="834643"/>
                    <a:pt x="3175570" y="838396"/>
                  </a:cubicBezTo>
                  <a:cubicBezTo>
                    <a:pt x="3178070" y="842149"/>
                    <a:pt x="3181819" y="844651"/>
                    <a:pt x="3185568" y="840898"/>
                  </a:cubicBezTo>
                  <a:cubicBezTo>
                    <a:pt x="3189317" y="837145"/>
                    <a:pt x="3189317" y="832141"/>
                    <a:pt x="3194315" y="829640"/>
                  </a:cubicBezTo>
                  <a:cubicBezTo>
                    <a:pt x="3195565" y="829640"/>
                    <a:pt x="3198064" y="829640"/>
                    <a:pt x="3198064" y="829640"/>
                  </a:cubicBezTo>
                  <a:cubicBezTo>
                    <a:pt x="3199314" y="829640"/>
                    <a:pt x="3198064" y="828389"/>
                    <a:pt x="3199314" y="829640"/>
                  </a:cubicBezTo>
                  <a:cubicBezTo>
                    <a:pt x="3206812" y="830890"/>
                    <a:pt x="3213061" y="822134"/>
                    <a:pt x="3219309" y="825887"/>
                  </a:cubicBezTo>
                  <a:cubicBezTo>
                    <a:pt x="3226807" y="829640"/>
                    <a:pt x="3225557" y="838396"/>
                    <a:pt x="3226807" y="843400"/>
                  </a:cubicBezTo>
                  <a:cubicBezTo>
                    <a:pt x="3231806" y="850905"/>
                    <a:pt x="3236805" y="848404"/>
                    <a:pt x="3241803" y="848404"/>
                  </a:cubicBezTo>
                  <a:cubicBezTo>
                    <a:pt x="3248052" y="845902"/>
                    <a:pt x="3245552" y="842149"/>
                    <a:pt x="3244303" y="837145"/>
                  </a:cubicBezTo>
                  <a:cubicBezTo>
                    <a:pt x="3243053" y="835894"/>
                    <a:pt x="3241803" y="833392"/>
                    <a:pt x="3241803" y="832141"/>
                  </a:cubicBezTo>
                  <a:cubicBezTo>
                    <a:pt x="3243053" y="812126"/>
                    <a:pt x="3231806" y="802119"/>
                    <a:pt x="3214310" y="797115"/>
                  </a:cubicBezTo>
                  <a:cubicBezTo>
                    <a:pt x="3211811" y="794613"/>
                    <a:pt x="3209312" y="792111"/>
                    <a:pt x="3206812" y="790861"/>
                  </a:cubicBezTo>
                  <a:cubicBezTo>
                    <a:pt x="3205563" y="790861"/>
                    <a:pt x="3204313" y="788359"/>
                    <a:pt x="3203063" y="788359"/>
                  </a:cubicBezTo>
                  <a:cubicBezTo>
                    <a:pt x="3199314" y="775849"/>
                    <a:pt x="3189317" y="772097"/>
                    <a:pt x="3179319" y="772097"/>
                  </a:cubicBezTo>
                  <a:cubicBezTo>
                    <a:pt x="3178070" y="772097"/>
                    <a:pt x="3176820" y="770846"/>
                    <a:pt x="3176820" y="769595"/>
                  </a:cubicBezTo>
                  <a:cubicBezTo>
                    <a:pt x="3181819" y="762089"/>
                    <a:pt x="3188067" y="757085"/>
                    <a:pt x="3194315" y="750831"/>
                  </a:cubicBezTo>
                  <a:cubicBezTo>
                    <a:pt x="3198064" y="747078"/>
                    <a:pt x="3203063" y="745827"/>
                    <a:pt x="3206812" y="749580"/>
                  </a:cubicBezTo>
                  <a:cubicBezTo>
                    <a:pt x="3211811" y="752082"/>
                    <a:pt x="3210561" y="755834"/>
                    <a:pt x="3209312" y="759587"/>
                  </a:cubicBezTo>
                  <a:cubicBezTo>
                    <a:pt x="3206812" y="763340"/>
                    <a:pt x="3206812" y="767093"/>
                    <a:pt x="3209312" y="769595"/>
                  </a:cubicBezTo>
                  <a:cubicBezTo>
                    <a:pt x="3211811" y="772097"/>
                    <a:pt x="3213061" y="774598"/>
                    <a:pt x="3215560" y="770846"/>
                  </a:cubicBezTo>
                  <a:cubicBezTo>
                    <a:pt x="3219309" y="762089"/>
                    <a:pt x="3226807" y="763340"/>
                    <a:pt x="3233055" y="763340"/>
                  </a:cubicBezTo>
                  <a:cubicBezTo>
                    <a:pt x="3239304" y="762089"/>
                    <a:pt x="3243053" y="760838"/>
                    <a:pt x="3244303" y="754583"/>
                  </a:cubicBezTo>
                  <a:cubicBezTo>
                    <a:pt x="3244303" y="749580"/>
                    <a:pt x="3241803" y="744576"/>
                    <a:pt x="3236805" y="743325"/>
                  </a:cubicBezTo>
                  <a:cubicBezTo>
                    <a:pt x="3228057" y="739572"/>
                    <a:pt x="3219309" y="738321"/>
                    <a:pt x="3213061" y="732067"/>
                  </a:cubicBezTo>
                  <a:cubicBezTo>
                    <a:pt x="3210561" y="729565"/>
                    <a:pt x="3206812" y="732067"/>
                    <a:pt x="3204313" y="733318"/>
                  </a:cubicBezTo>
                  <a:cubicBezTo>
                    <a:pt x="3195565" y="735819"/>
                    <a:pt x="3190566" y="729565"/>
                    <a:pt x="3188067" y="722059"/>
                  </a:cubicBezTo>
                  <a:cubicBezTo>
                    <a:pt x="3185568" y="713303"/>
                    <a:pt x="3193066" y="713303"/>
                    <a:pt x="3199314" y="710801"/>
                  </a:cubicBezTo>
                  <a:cubicBezTo>
                    <a:pt x="3205563" y="709550"/>
                    <a:pt x="3211811" y="710801"/>
                    <a:pt x="3218059" y="702044"/>
                  </a:cubicBezTo>
                  <a:cubicBezTo>
                    <a:pt x="3201814" y="700793"/>
                    <a:pt x="3185568" y="704546"/>
                    <a:pt x="3174321" y="692037"/>
                  </a:cubicBezTo>
                  <a:cubicBezTo>
                    <a:pt x="3169322" y="688284"/>
                    <a:pt x="3163073" y="683280"/>
                    <a:pt x="3169322" y="677025"/>
                  </a:cubicBezTo>
                  <a:cubicBezTo>
                    <a:pt x="3174321" y="670771"/>
                    <a:pt x="3181819" y="667018"/>
                    <a:pt x="3190566" y="668269"/>
                  </a:cubicBezTo>
                  <a:cubicBezTo>
                    <a:pt x="3195565" y="670771"/>
                    <a:pt x="3201814" y="674524"/>
                    <a:pt x="3206812" y="675775"/>
                  </a:cubicBezTo>
                  <a:cubicBezTo>
                    <a:pt x="3210561" y="677025"/>
                    <a:pt x="3214310" y="677025"/>
                    <a:pt x="3215560" y="673273"/>
                  </a:cubicBezTo>
                  <a:cubicBezTo>
                    <a:pt x="3218059" y="668269"/>
                    <a:pt x="3213061" y="668269"/>
                    <a:pt x="3210561" y="667018"/>
                  </a:cubicBezTo>
                  <a:cubicBezTo>
                    <a:pt x="3208062" y="665767"/>
                    <a:pt x="3205563" y="664516"/>
                    <a:pt x="3203063" y="662014"/>
                  </a:cubicBezTo>
                  <a:cubicBezTo>
                    <a:pt x="3195565" y="649505"/>
                    <a:pt x="3183068" y="644501"/>
                    <a:pt x="3171821" y="639497"/>
                  </a:cubicBezTo>
                  <a:cubicBezTo>
                    <a:pt x="3153076" y="630741"/>
                    <a:pt x="3153076" y="628239"/>
                    <a:pt x="3165573" y="613228"/>
                  </a:cubicBezTo>
                  <a:cubicBezTo>
                    <a:pt x="3168072" y="609475"/>
                    <a:pt x="3171821" y="605722"/>
                    <a:pt x="3176820" y="604471"/>
                  </a:cubicBezTo>
                  <a:close/>
                  <a:moveTo>
                    <a:pt x="3852130" y="463427"/>
                  </a:moveTo>
                  <a:cubicBezTo>
                    <a:pt x="3852130" y="461595"/>
                    <a:pt x="3853961" y="463427"/>
                    <a:pt x="3855792" y="463427"/>
                  </a:cubicBezTo>
                  <a:lnTo>
                    <a:pt x="3855792" y="465259"/>
                  </a:lnTo>
                  <a:cubicBezTo>
                    <a:pt x="3853961" y="463427"/>
                    <a:pt x="3852130" y="461595"/>
                    <a:pt x="3852130" y="463427"/>
                  </a:cubicBezTo>
                  <a:close/>
                  <a:moveTo>
                    <a:pt x="3642526" y="450606"/>
                  </a:moveTo>
                  <a:cubicBezTo>
                    <a:pt x="3644097" y="453354"/>
                    <a:pt x="3645667" y="456102"/>
                    <a:pt x="3647237" y="458849"/>
                  </a:cubicBezTo>
                  <a:cubicBezTo>
                    <a:pt x="3645667" y="458849"/>
                    <a:pt x="3645667" y="460223"/>
                    <a:pt x="3644097" y="460223"/>
                  </a:cubicBezTo>
                  <a:lnTo>
                    <a:pt x="3637816" y="451980"/>
                  </a:lnTo>
                  <a:cubicBezTo>
                    <a:pt x="3639386" y="451980"/>
                    <a:pt x="3640956" y="450606"/>
                    <a:pt x="3642526" y="450606"/>
                  </a:cubicBezTo>
                  <a:close/>
                  <a:moveTo>
                    <a:pt x="3929063" y="406645"/>
                  </a:moveTo>
                  <a:cubicBezTo>
                    <a:pt x="3935528" y="406645"/>
                    <a:pt x="3943285" y="408019"/>
                    <a:pt x="3949750" y="408019"/>
                  </a:cubicBezTo>
                  <a:cubicBezTo>
                    <a:pt x="3949750" y="410767"/>
                    <a:pt x="3949750" y="413515"/>
                    <a:pt x="3949750" y="416262"/>
                  </a:cubicBezTo>
                  <a:cubicBezTo>
                    <a:pt x="3943285" y="416262"/>
                    <a:pt x="3935528" y="416262"/>
                    <a:pt x="3929063" y="416262"/>
                  </a:cubicBezTo>
                  <a:cubicBezTo>
                    <a:pt x="3929063" y="413515"/>
                    <a:pt x="3929063" y="410767"/>
                    <a:pt x="3929063" y="406645"/>
                  </a:cubicBezTo>
                  <a:close/>
                  <a:moveTo>
                    <a:pt x="3536906" y="397017"/>
                  </a:moveTo>
                  <a:lnTo>
                    <a:pt x="3534194" y="405646"/>
                  </a:lnTo>
                  <a:cubicBezTo>
                    <a:pt x="3532623" y="405646"/>
                    <a:pt x="3529483" y="405646"/>
                    <a:pt x="3527913" y="404647"/>
                  </a:cubicBezTo>
                  <a:close/>
                  <a:moveTo>
                    <a:pt x="3537334" y="395654"/>
                  </a:moveTo>
                  <a:lnTo>
                    <a:pt x="3537334" y="396653"/>
                  </a:lnTo>
                  <a:lnTo>
                    <a:pt x="3536906" y="397017"/>
                  </a:lnTo>
                  <a:close/>
                  <a:moveTo>
                    <a:pt x="3533409" y="392604"/>
                  </a:moveTo>
                  <a:lnTo>
                    <a:pt x="3533623" y="392766"/>
                  </a:lnTo>
                  <a:lnTo>
                    <a:pt x="3533409" y="393826"/>
                  </a:lnTo>
                  <a:close/>
                  <a:moveTo>
                    <a:pt x="3537288" y="368181"/>
                  </a:moveTo>
                  <a:cubicBezTo>
                    <a:pt x="3552804" y="388941"/>
                    <a:pt x="3564440" y="403595"/>
                    <a:pt x="3576077" y="417027"/>
                  </a:cubicBezTo>
                  <a:lnTo>
                    <a:pt x="3572198" y="421912"/>
                  </a:lnTo>
                  <a:lnTo>
                    <a:pt x="3533623" y="392766"/>
                  </a:lnTo>
                  <a:lnTo>
                    <a:pt x="3535349" y="384209"/>
                  </a:lnTo>
                  <a:cubicBezTo>
                    <a:pt x="3535995" y="380393"/>
                    <a:pt x="3536642" y="375508"/>
                    <a:pt x="3537288" y="368181"/>
                  </a:cubicBezTo>
                  <a:close/>
                  <a:moveTo>
                    <a:pt x="2044209" y="357190"/>
                  </a:moveTo>
                  <a:lnTo>
                    <a:pt x="2046041" y="357190"/>
                  </a:lnTo>
                  <a:lnTo>
                    <a:pt x="2047874" y="366807"/>
                  </a:lnTo>
                  <a:lnTo>
                    <a:pt x="2046041" y="365433"/>
                  </a:lnTo>
                  <a:cubicBezTo>
                    <a:pt x="2046041" y="362685"/>
                    <a:pt x="2046041" y="359938"/>
                    <a:pt x="2044209" y="357190"/>
                  </a:cubicBezTo>
                  <a:close/>
                  <a:moveTo>
                    <a:pt x="2041872" y="355649"/>
                  </a:moveTo>
                  <a:lnTo>
                    <a:pt x="2043111" y="356091"/>
                  </a:lnTo>
                  <a:lnTo>
                    <a:pt x="2042012" y="356091"/>
                  </a:lnTo>
                  <a:close/>
                  <a:moveTo>
                    <a:pt x="2027726" y="350595"/>
                  </a:moveTo>
                  <a:lnTo>
                    <a:pt x="2028719" y="350950"/>
                  </a:lnTo>
                  <a:lnTo>
                    <a:pt x="2028825" y="351694"/>
                  </a:lnTo>
                  <a:close/>
                  <a:moveTo>
                    <a:pt x="2027883" y="345101"/>
                  </a:moveTo>
                  <a:lnTo>
                    <a:pt x="2038578" y="345237"/>
                  </a:lnTo>
                  <a:lnTo>
                    <a:pt x="2041872" y="355649"/>
                  </a:lnTo>
                  <a:lnTo>
                    <a:pt x="2028719" y="350950"/>
                  </a:lnTo>
                  <a:close/>
                  <a:moveTo>
                    <a:pt x="2027726" y="344000"/>
                  </a:moveTo>
                  <a:lnTo>
                    <a:pt x="2027883" y="345101"/>
                  </a:lnTo>
                  <a:lnTo>
                    <a:pt x="2027726" y="345099"/>
                  </a:lnTo>
                  <a:close/>
                  <a:moveTo>
                    <a:pt x="2102069" y="316067"/>
                  </a:moveTo>
                  <a:lnTo>
                    <a:pt x="2103562" y="317543"/>
                  </a:lnTo>
                  <a:lnTo>
                    <a:pt x="2102463" y="317543"/>
                  </a:lnTo>
                  <a:close/>
                  <a:moveTo>
                    <a:pt x="2082679" y="307731"/>
                  </a:moveTo>
                  <a:lnTo>
                    <a:pt x="2086341" y="307731"/>
                  </a:lnTo>
                  <a:lnTo>
                    <a:pt x="2084510" y="310479"/>
                  </a:lnTo>
                  <a:close/>
                  <a:moveTo>
                    <a:pt x="2090852" y="304976"/>
                  </a:moveTo>
                  <a:lnTo>
                    <a:pt x="2099440" y="306210"/>
                  </a:lnTo>
                  <a:lnTo>
                    <a:pt x="2102069" y="316067"/>
                  </a:lnTo>
                  <a:close/>
                  <a:moveTo>
                    <a:pt x="2089272" y="303414"/>
                  </a:moveTo>
                  <a:lnTo>
                    <a:pt x="2090852" y="304976"/>
                  </a:lnTo>
                  <a:lnTo>
                    <a:pt x="2088173" y="304591"/>
                  </a:lnTo>
                  <a:close/>
                  <a:moveTo>
                    <a:pt x="3322759" y="291249"/>
                  </a:moveTo>
                  <a:cubicBezTo>
                    <a:pt x="3322759" y="292622"/>
                    <a:pt x="3320926" y="292622"/>
                    <a:pt x="3320926" y="295369"/>
                  </a:cubicBezTo>
                  <a:cubicBezTo>
                    <a:pt x="3320926" y="293996"/>
                    <a:pt x="3319094" y="293996"/>
                    <a:pt x="3319094" y="293996"/>
                  </a:cubicBezTo>
                  <a:cubicBezTo>
                    <a:pt x="3319094" y="292622"/>
                    <a:pt x="3320926" y="292622"/>
                    <a:pt x="3322759" y="291249"/>
                  </a:cubicBezTo>
                  <a:close/>
                  <a:moveTo>
                    <a:pt x="2141047" y="288685"/>
                  </a:moveTo>
                  <a:lnTo>
                    <a:pt x="2141817" y="288893"/>
                  </a:lnTo>
                  <a:lnTo>
                    <a:pt x="2141817" y="290071"/>
                  </a:lnTo>
                  <a:close/>
                  <a:moveTo>
                    <a:pt x="2135112" y="278000"/>
                  </a:moveTo>
                  <a:lnTo>
                    <a:pt x="2141047" y="288685"/>
                  </a:lnTo>
                  <a:lnTo>
                    <a:pt x="2115650" y="281827"/>
                  </a:lnTo>
                  <a:cubicBezTo>
                    <a:pt x="2124809" y="278294"/>
                    <a:pt x="2131023" y="276822"/>
                    <a:pt x="2135112" y="278000"/>
                  </a:cubicBezTo>
                  <a:close/>
                  <a:moveTo>
                    <a:pt x="2180313" y="272074"/>
                  </a:moveTo>
                  <a:lnTo>
                    <a:pt x="2180494" y="272263"/>
                  </a:lnTo>
                  <a:lnTo>
                    <a:pt x="2180494" y="273512"/>
                  </a:lnTo>
                  <a:close/>
                  <a:moveTo>
                    <a:pt x="3317265" y="258277"/>
                  </a:moveTo>
                  <a:lnTo>
                    <a:pt x="3317265" y="261939"/>
                  </a:lnTo>
                  <a:lnTo>
                    <a:pt x="3313603" y="260108"/>
                  </a:lnTo>
                  <a:close/>
                  <a:moveTo>
                    <a:pt x="2166204" y="257277"/>
                  </a:moveTo>
                  <a:lnTo>
                    <a:pt x="2166386" y="257467"/>
                  </a:lnTo>
                  <a:lnTo>
                    <a:pt x="2165105" y="258526"/>
                  </a:lnTo>
                  <a:close/>
                  <a:moveTo>
                    <a:pt x="2168769" y="252779"/>
                  </a:moveTo>
                  <a:lnTo>
                    <a:pt x="2166936" y="255527"/>
                  </a:lnTo>
                  <a:lnTo>
                    <a:pt x="2165104" y="255527"/>
                  </a:lnTo>
                  <a:cubicBezTo>
                    <a:pt x="2166936" y="255527"/>
                    <a:pt x="2166936" y="255527"/>
                    <a:pt x="2168769" y="252779"/>
                  </a:cubicBezTo>
                  <a:close/>
                  <a:moveTo>
                    <a:pt x="2181592" y="247286"/>
                  </a:moveTo>
                  <a:lnTo>
                    <a:pt x="2187084" y="247286"/>
                  </a:lnTo>
                  <a:lnTo>
                    <a:pt x="2191209" y="247286"/>
                  </a:lnTo>
                  <a:lnTo>
                    <a:pt x="2191209" y="250032"/>
                  </a:lnTo>
                  <a:lnTo>
                    <a:pt x="2190749" y="250032"/>
                  </a:lnTo>
                  <a:cubicBezTo>
                    <a:pt x="2188916" y="250032"/>
                    <a:pt x="2187084" y="250032"/>
                    <a:pt x="2187084" y="250032"/>
                  </a:cubicBezTo>
                  <a:lnTo>
                    <a:pt x="2181592" y="250032"/>
                  </a:lnTo>
                  <a:close/>
                  <a:moveTo>
                    <a:pt x="2177196" y="247286"/>
                  </a:moveTo>
                  <a:lnTo>
                    <a:pt x="2180313" y="272074"/>
                  </a:lnTo>
                  <a:lnTo>
                    <a:pt x="2166386" y="257467"/>
                  </a:lnTo>
                  <a:lnTo>
                    <a:pt x="2177196" y="248535"/>
                  </a:lnTo>
                  <a:close/>
                  <a:moveTo>
                    <a:pt x="2218653" y="226759"/>
                  </a:moveTo>
                  <a:lnTo>
                    <a:pt x="2216525" y="240414"/>
                  </a:lnTo>
                  <a:cubicBezTo>
                    <a:pt x="2212992" y="237667"/>
                    <a:pt x="2209460" y="236293"/>
                    <a:pt x="2203573" y="232172"/>
                  </a:cubicBezTo>
                  <a:close/>
                  <a:moveTo>
                    <a:pt x="2218880" y="225304"/>
                  </a:moveTo>
                  <a:lnTo>
                    <a:pt x="2218880" y="226677"/>
                  </a:lnTo>
                  <a:lnTo>
                    <a:pt x="2218653" y="226759"/>
                  </a:lnTo>
                  <a:close/>
                  <a:moveTo>
                    <a:pt x="2220057" y="223930"/>
                  </a:moveTo>
                  <a:lnTo>
                    <a:pt x="2221324" y="224196"/>
                  </a:lnTo>
                  <a:lnTo>
                    <a:pt x="2220057" y="225304"/>
                  </a:lnTo>
                  <a:close/>
                  <a:moveTo>
                    <a:pt x="2231833" y="215688"/>
                  </a:moveTo>
                  <a:cubicBezTo>
                    <a:pt x="2237067" y="219809"/>
                    <a:pt x="2240992" y="225304"/>
                    <a:pt x="2246226" y="229425"/>
                  </a:cubicBezTo>
                  <a:lnTo>
                    <a:pt x="2221324" y="224196"/>
                  </a:lnTo>
                  <a:lnTo>
                    <a:pt x="2227908" y="218436"/>
                  </a:lnTo>
                  <a:cubicBezTo>
                    <a:pt x="2230198" y="216375"/>
                    <a:pt x="2231833" y="215002"/>
                    <a:pt x="2231833" y="215688"/>
                  </a:cubicBezTo>
                  <a:close/>
                  <a:moveTo>
                    <a:pt x="2335458" y="164856"/>
                  </a:moveTo>
                  <a:lnTo>
                    <a:pt x="2336831" y="164856"/>
                  </a:lnTo>
                  <a:lnTo>
                    <a:pt x="2339578" y="167604"/>
                  </a:lnTo>
                  <a:close/>
                  <a:moveTo>
                    <a:pt x="2338544" y="163017"/>
                  </a:moveTo>
                  <a:lnTo>
                    <a:pt x="2339773" y="163678"/>
                  </a:lnTo>
                  <a:lnTo>
                    <a:pt x="2338595" y="163678"/>
                  </a:lnTo>
                  <a:close/>
                  <a:moveTo>
                    <a:pt x="2361371" y="151228"/>
                  </a:moveTo>
                  <a:lnTo>
                    <a:pt x="2361626" y="151278"/>
                  </a:lnTo>
                  <a:lnTo>
                    <a:pt x="2361626" y="152571"/>
                  </a:lnTo>
                  <a:close/>
                  <a:moveTo>
                    <a:pt x="2337462" y="148939"/>
                  </a:moveTo>
                  <a:lnTo>
                    <a:pt x="2338544" y="163017"/>
                  </a:lnTo>
                  <a:lnTo>
                    <a:pt x="2324466" y="155436"/>
                  </a:lnTo>
                  <a:close/>
                  <a:moveTo>
                    <a:pt x="2337418" y="148372"/>
                  </a:moveTo>
                  <a:lnTo>
                    <a:pt x="2338595" y="148372"/>
                  </a:lnTo>
                  <a:lnTo>
                    <a:pt x="2337462" y="148939"/>
                  </a:lnTo>
                  <a:close/>
                  <a:moveTo>
                    <a:pt x="2357701" y="131884"/>
                  </a:moveTo>
                  <a:lnTo>
                    <a:pt x="2361371" y="151228"/>
                  </a:lnTo>
                  <a:lnTo>
                    <a:pt x="2335459" y="146106"/>
                  </a:lnTo>
                  <a:lnTo>
                    <a:pt x="2336767" y="146106"/>
                  </a:lnTo>
                  <a:cubicBezTo>
                    <a:pt x="2343309" y="142227"/>
                    <a:pt x="2348542" y="138349"/>
                    <a:pt x="2357701" y="131884"/>
                  </a:cubicBezTo>
                  <a:close/>
                  <a:moveTo>
                    <a:pt x="2390407" y="104411"/>
                  </a:moveTo>
                  <a:cubicBezTo>
                    <a:pt x="2391781" y="106609"/>
                    <a:pt x="2394528" y="108807"/>
                    <a:pt x="2394528" y="111005"/>
                  </a:cubicBezTo>
                  <a:cubicBezTo>
                    <a:pt x="2390407" y="112105"/>
                    <a:pt x="2386286" y="113204"/>
                    <a:pt x="2380792" y="114303"/>
                  </a:cubicBezTo>
                  <a:cubicBezTo>
                    <a:pt x="2380792" y="112105"/>
                    <a:pt x="2379418" y="112105"/>
                    <a:pt x="2379418" y="111005"/>
                  </a:cubicBezTo>
                  <a:cubicBezTo>
                    <a:pt x="2383539" y="108807"/>
                    <a:pt x="2386286" y="106609"/>
                    <a:pt x="2390407" y="104411"/>
                  </a:cubicBezTo>
                  <a:close/>
                  <a:moveTo>
                    <a:pt x="2418785" y="100412"/>
                  </a:moveTo>
                  <a:lnTo>
                    <a:pt x="2422009" y="101116"/>
                  </a:lnTo>
                  <a:lnTo>
                    <a:pt x="2422009" y="103314"/>
                  </a:lnTo>
                  <a:close/>
                  <a:moveTo>
                    <a:pt x="2411017" y="93422"/>
                  </a:moveTo>
                  <a:lnTo>
                    <a:pt x="2418785" y="100412"/>
                  </a:lnTo>
                  <a:lnTo>
                    <a:pt x="2406895" y="97818"/>
                  </a:lnTo>
                  <a:cubicBezTo>
                    <a:pt x="2408269" y="96719"/>
                    <a:pt x="2409643" y="94521"/>
                    <a:pt x="2411017" y="93422"/>
                  </a:cubicBezTo>
                  <a:close/>
                  <a:moveTo>
                    <a:pt x="2419192" y="76932"/>
                  </a:moveTo>
                  <a:cubicBezTo>
                    <a:pt x="2424426" y="78153"/>
                    <a:pt x="2429660" y="78153"/>
                    <a:pt x="2434894" y="80595"/>
                  </a:cubicBezTo>
                  <a:cubicBezTo>
                    <a:pt x="2438819" y="83037"/>
                    <a:pt x="2440127" y="89143"/>
                    <a:pt x="2444053" y="92806"/>
                  </a:cubicBezTo>
                  <a:cubicBezTo>
                    <a:pt x="2442744" y="94027"/>
                    <a:pt x="2441436" y="96470"/>
                    <a:pt x="2440127" y="97691"/>
                  </a:cubicBezTo>
                  <a:cubicBezTo>
                    <a:pt x="2432277" y="91585"/>
                    <a:pt x="2424426" y="86701"/>
                    <a:pt x="2417884" y="81816"/>
                  </a:cubicBezTo>
                  <a:cubicBezTo>
                    <a:pt x="2417884" y="80595"/>
                    <a:pt x="2419192" y="78153"/>
                    <a:pt x="2419192" y="76932"/>
                  </a:cubicBezTo>
                  <a:close/>
                  <a:moveTo>
                    <a:pt x="2518651" y="75074"/>
                  </a:moveTo>
                  <a:lnTo>
                    <a:pt x="2518026" y="75639"/>
                  </a:lnTo>
                  <a:lnTo>
                    <a:pt x="2516798" y="75639"/>
                  </a:lnTo>
                  <a:close/>
                  <a:moveTo>
                    <a:pt x="2447951" y="65852"/>
                  </a:moveTo>
                  <a:cubicBezTo>
                    <a:pt x="2458660" y="67676"/>
                    <a:pt x="2461751" y="78194"/>
                    <a:pt x="2466166" y="86780"/>
                  </a:cubicBezTo>
                  <a:cubicBezTo>
                    <a:pt x="2456746" y="82201"/>
                    <a:pt x="2447325" y="75332"/>
                    <a:pt x="2434372" y="67319"/>
                  </a:cubicBezTo>
                  <a:cubicBezTo>
                    <a:pt x="2439965" y="65602"/>
                    <a:pt x="2444381" y="65244"/>
                    <a:pt x="2447951" y="65852"/>
                  </a:cubicBezTo>
                  <a:close/>
                  <a:moveTo>
                    <a:pt x="2566257" y="60450"/>
                  </a:moveTo>
                  <a:lnTo>
                    <a:pt x="2568344" y="62281"/>
                  </a:lnTo>
                  <a:lnTo>
                    <a:pt x="2568866" y="62739"/>
                  </a:lnTo>
                  <a:cubicBezTo>
                    <a:pt x="2569278" y="63196"/>
                    <a:pt x="2569004" y="63196"/>
                    <a:pt x="2567356" y="62281"/>
                  </a:cubicBezTo>
                  <a:lnTo>
                    <a:pt x="2566257" y="62281"/>
                  </a:lnTo>
                  <a:close/>
                  <a:moveTo>
                    <a:pt x="2634552" y="54954"/>
                  </a:moveTo>
                  <a:lnTo>
                    <a:pt x="2636122" y="56328"/>
                  </a:lnTo>
                  <a:cubicBezTo>
                    <a:pt x="2632982" y="59075"/>
                    <a:pt x="2629841" y="61823"/>
                    <a:pt x="2628271" y="64571"/>
                  </a:cubicBezTo>
                  <a:lnTo>
                    <a:pt x="2626701" y="64571"/>
                  </a:lnTo>
                  <a:cubicBezTo>
                    <a:pt x="2629841" y="61823"/>
                    <a:pt x="2631411" y="57702"/>
                    <a:pt x="2634552" y="54954"/>
                  </a:cubicBezTo>
                  <a:close/>
                  <a:moveTo>
                    <a:pt x="2641355" y="49461"/>
                  </a:moveTo>
                  <a:cubicBezTo>
                    <a:pt x="2641355" y="50834"/>
                    <a:pt x="2641355" y="50834"/>
                    <a:pt x="2639522" y="53581"/>
                  </a:cubicBezTo>
                  <a:lnTo>
                    <a:pt x="2637690" y="52207"/>
                  </a:lnTo>
                  <a:cubicBezTo>
                    <a:pt x="2639522" y="50834"/>
                    <a:pt x="2641355" y="50834"/>
                    <a:pt x="2641355" y="49461"/>
                  </a:cubicBezTo>
                  <a:close/>
                  <a:moveTo>
                    <a:pt x="2937178" y="32971"/>
                  </a:moveTo>
                  <a:lnTo>
                    <a:pt x="2939011" y="34541"/>
                  </a:lnTo>
                  <a:cubicBezTo>
                    <a:pt x="2939011" y="36111"/>
                    <a:pt x="2938095" y="39251"/>
                    <a:pt x="2938095" y="42392"/>
                  </a:cubicBezTo>
                  <a:cubicBezTo>
                    <a:pt x="2937178" y="42392"/>
                    <a:pt x="2934430" y="40822"/>
                    <a:pt x="2934430" y="39251"/>
                  </a:cubicBezTo>
                  <a:cubicBezTo>
                    <a:pt x="2934430" y="36111"/>
                    <a:pt x="2935346" y="34541"/>
                    <a:pt x="2937178" y="32971"/>
                  </a:cubicBezTo>
                  <a:close/>
                  <a:moveTo>
                    <a:pt x="2601057" y="32971"/>
                  </a:moveTo>
                  <a:lnTo>
                    <a:pt x="2602888" y="35719"/>
                  </a:lnTo>
                  <a:lnTo>
                    <a:pt x="2599226" y="35719"/>
                  </a:lnTo>
                  <a:close/>
                  <a:moveTo>
                    <a:pt x="2600327" y="31677"/>
                  </a:moveTo>
                  <a:lnTo>
                    <a:pt x="2599098" y="32970"/>
                  </a:lnTo>
                  <a:lnTo>
                    <a:pt x="2600324" y="31679"/>
                  </a:lnTo>
                  <a:close/>
                  <a:moveTo>
                    <a:pt x="2619981" y="10989"/>
                  </a:moveTo>
                  <a:lnTo>
                    <a:pt x="2600324" y="31679"/>
                  </a:lnTo>
                  <a:lnTo>
                    <a:pt x="2563476" y="62709"/>
                  </a:lnTo>
                  <a:lnTo>
                    <a:pt x="2563476" y="61416"/>
                  </a:lnTo>
                  <a:lnTo>
                    <a:pt x="2518651" y="75074"/>
                  </a:lnTo>
                  <a:lnTo>
                    <a:pt x="2563476" y="34586"/>
                  </a:lnTo>
                  <a:cubicBezTo>
                    <a:pt x="2580059" y="22949"/>
                    <a:pt x="2598485" y="14221"/>
                    <a:pt x="2619981" y="10989"/>
                  </a:cubicBezTo>
                  <a:close/>
                  <a:moveTo>
                    <a:pt x="2945422" y="0"/>
                  </a:moveTo>
                  <a:cubicBezTo>
                    <a:pt x="2956412" y="12489"/>
                    <a:pt x="2960075" y="16236"/>
                    <a:pt x="2966181" y="22481"/>
                  </a:cubicBezTo>
                  <a:cubicBezTo>
                    <a:pt x="2947864" y="26228"/>
                    <a:pt x="2947864" y="26228"/>
                    <a:pt x="2945422" y="0"/>
                  </a:cubicBezTo>
                  <a:close/>
                </a:path>
              </a:pathLst>
            </a:custGeom>
            <a:solidFill>
              <a:srgbClr val="F0646C"/>
            </a:solidFill>
            <a:ln>
              <a:noFill/>
            </a:ln>
          </p:spPr>
          <p:txBody>
            <a:bodyPr anchorCtr="0" anchor="ctr" bIns="22850" lIns="45725" spcFirstLastPara="1" rIns="45725" wrap="square" tIns="2285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747993"/>
                </a:solidFill>
                <a:latin typeface="Jost Light"/>
                <a:ea typeface="Jost Light"/>
                <a:cs typeface="Jost Light"/>
                <a:sym typeface="Jost Light"/>
              </a:endParaRPr>
            </a:p>
          </p:txBody>
        </p:sp>
        <p:sp>
          <p:nvSpPr>
            <p:cNvPr id="716" name="Google Shape;716;g311d5cb9a0a_0_438"/>
            <p:cNvSpPr/>
            <p:nvPr/>
          </p:nvSpPr>
          <p:spPr>
            <a:xfrm>
              <a:off x="7877273" y="4366598"/>
              <a:ext cx="4234525" cy="2694802"/>
            </a:xfrm>
            <a:custGeom>
              <a:rect b="b" l="l" r="r" t="t"/>
              <a:pathLst>
                <a:path extrusionOk="0" h="2694802" w="4234525">
                  <a:moveTo>
                    <a:pt x="279219" y="2581729"/>
                  </a:moveTo>
                  <a:lnTo>
                    <a:pt x="278574" y="2585862"/>
                  </a:lnTo>
                  <a:lnTo>
                    <a:pt x="278167" y="2589667"/>
                  </a:lnTo>
                  <a:close/>
                  <a:moveTo>
                    <a:pt x="21980" y="2553176"/>
                  </a:moveTo>
                  <a:cubicBezTo>
                    <a:pt x="26101" y="2563967"/>
                    <a:pt x="15111" y="2595140"/>
                    <a:pt x="0" y="2617920"/>
                  </a:cubicBezTo>
                  <a:cubicBezTo>
                    <a:pt x="4121" y="2592742"/>
                    <a:pt x="10990" y="2573559"/>
                    <a:pt x="21980" y="2553176"/>
                  </a:cubicBezTo>
                  <a:close/>
                  <a:moveTo>
                    <a:pt x="285420" y="2534169"/>
                  </a:moveTo>
                  <a:lnTo>
                    <a:pt x="283764" y="2539469"/>
                  </a:lnTo>
                  <a:lnTo>
                    <a:pt x="282051" y="2560287"/>
                  </a:lnTo>
                  <a:close/>
                  <a:moveTo>
                    <a:pt x="260373" y="2527092"/>
                  </a:moveTo>
                  <a:lnTo>
                    <a:pt x="255692" y="2532228"/>
                  </a:lnTo>
                  <a:cubicBezTo>
                    <a:pt x="251992" y="2533487"/>
                    <a:pt x="250450" y="2535691"/>
                    <a:pt x="249987" y="2538367"/>
                  </a:cubicBezTo>
                  <a:lnTo>
                    <a:pt x="250535" y="2544736"/>
                  </a:lnTo>
                  <a:close/>
                  <a:moveTo>
                    <a:pt x="97766" y="2520207"/>
                  </a:moveTo>
                  <a:cubicBezTo>
                    <a:pt x="95476" y="2551767"/>
                    <a:pt x="82883" y="2582064"/>
                    <a:pt x="71434" y="2612361"/>
                  </a:cubicBezTo>
                  <a:cubicBezTo>
                    <a:pt x="76013" y="2579539"/>
                    <a:pt x="88607" y="2550504"/>
                    <a:pt x="97766" y="2520207"/>
                  </a:cubicBezTo>
                  <a:close/>
                  <a:moveTo>
                    <a:pt x="366537" y="2494643"/>
                  </a:moveTo>
                  <a:lnTo>
                    <a:pt x="365271" y="2498310"/>
                  </a:lnTo>
                  <a:cubicBezTo>
                    <a:pt x="364649" y="2500174"/>
                    <a:pt x="363716" y="2502348"/>
                    <a:pt x="363405" y="2504678"/>
                  </a:cubicBezTo>
                  <a:lnTo>
                    <a:pt x="363633" y="2505572"/>
                  </a:lnTo>
                  <a:lnTo>
                    <a:pt x="363960" y="2504372"/>
                  </a:lnTo>
                  <a:close/>
                  <a:moveTo>
                    <a:pt x="287941" y="2479493"/>
                  </a:moveTo>
                  <a:lnTo>
                    <a:pt x="287732" y="2479776"/>
                  </a:lnTo>
                  <a:lnTo>
                    <a:pt x="287880" y="2480542"/>
                  </a:lnTo>
                  <a:close/>
                  <a:moveTo>
                    <a:pt x="299791" y="2463384"/>
                  </a:moveTo>
                  <a:lnTo>
                    <a:pt x="299417" y="2463893"/>
                  </a:lnTo>
                  <a:lnTo>
                    <a:pt x="299920" y="2463742"/>
                  </a:lnTo>
                  <a:close/>
                  <a:moveTo>
                    <a:pt x="308514" y="2451706"/>
                  </a:moveTo>
                  <a:lnTo>
                    <a:pt x="308339" y="2457198"/>
                  </a:lnTo>
                  <a:cubicBezTo>
                    <a:pt x="310171" y="2460910"/>
                    <a:pt x="310171" y="2464003"/>
                    <a:pt x="309255" y="2467095"/>
                  </a:cubicBezTo>
                  <a:lnTo>
                    <a:pt x="308518" y="2468689"/>
                  </a:lnTo>
                  <a:lnTo>
                    <a:pt x="309970" y="2470751"/>
                  </a:lnTo>
                  <a:close/>
                  <a:moveTo>
                    <a:pt x="312482" y="2433314"/>
                  </a:moveTo>
                  <a:lnTo>
                    <a:pt x="308950" y="2438023"/>
                  </a:lnTo>
                  <a:lnTo>
                    <a:pt x="308589" y="2449342"/>
                  </a:lnTo>
                  <a:close/>
                  <a:moveTo>
                    <a:pt x="297349" y="2428744"/>
                  </a:moveTo>
                  <a:lnTo>
                    <a:pt x="295357" y="2430015"/>
                  </a:lnTo>
                  <a:lnTo>
                    <a:pt x="296936" y="2429885"/>
                  </a:lnTo>
                  <a:close/>
                  <a:moveTo>
                    <a:pt x="320551" y="2422558"/>
                  </a:moveTo>
                  <a:lnTo>
                    <a:pt x="319233" y="2424315"/>
                  </a:lnTo>
                  <a:lnTo>
                    <a:pt x="320490" y="2423828"/>
                  </a:lnTo>
                  <a:close/>
                  <a:moveTo>
                    <a:pt x="377298" y="2416529"/>
                  </a:moveTo>
                  <a:lnTo>
                    <a:pt x="367760" y="2446119"/>
                  </a:lnTo>
                  <a:lnTo>
                    <a:pt x="367632" y="2447774"/>
                  </a:lnTo>
                  <a:lnTo>
                    <a:pt x="370096" y="2440981"/>
                  </a:lnTo>
                  <a:cubicBezTo>
                    <a:pt x="373470" y="2436009"/>
                    <a:pt x="375311" y="2430804"/>
                    <a:pt x="376385" y="2425444"/>
                  </a:cubicBezTo>
                  <a:close/>
                  <a:moveTo>
                    <a:pt x="332836" y="2401862"/>
                  </a:moveTo>
                  <a:lnTo>
                    <a:pt x="330765" y="2418092"/>
                  </a:lnTo>
                  <a:lnTo>
                    <a:pt x="323830" y="2463257"/>
                  </a:lnTo>
                  <a:cubicBezTo>
                    <a:pt x="323830" y="2454515"/>
                    <a:pt x="328870" y="2447021"/>
                    <a:pt x="328870" y="2437030"/>
                  </a:cubicBezTo>
                  <a:lnTo>
                    <a:pt x="329279" y="2429734"/>
                  </a:lnTo>
                  <a:lnTo>
                    <a:pt x="330765" y="2418092"/>
                  </a:lnTo>
                  <a:lnTo>
                    <a:pt x="332651" y="2405807"/>
                  </a:lnTo>
                  <a:close/>
                  <a:moveTo>
                    <a:pt x="96163" y="2399314"/>
                  </a:moveTo>
                  <a:cubicBezTo>
                    <a:pt x="97537" y="2413372"/>
                    <a:pt x="87921" y="2442765"/>
                    <a:pt x="79678" y="2452988"/>
                  </a:cubicBezTo>
                  <a:cubicBezTo>
                    <a:pt x="76931" y="2444043"/>
                    <a:pt x="85173" y="2415928"/>
                    <a:pt x="96163" y="2399314"/>
                  </a:cubicBezTo>
                  <a:close/>
                  <a:moveTo>
                    <a:pt x="320404" y="2393377"/>
                  </a:moveTo>
                  <a:lnTo>
                    <a:pt x="320137" y="2393836"/>
                  </a:lnTo>
                  <a:lnTo>
                    <a:pt x="321009" y="2394838"/>
                  </a:lnTo>
                  <a:lnTo>
                    <a:pt x="322134" y="2393952"/>
                  </a:lnTo>
                  <a:close/>
                  <a:moveTo>
                    <a:pt x="309970" y="2385825"/>
                  </a:moveTo>
                  <a:lnTo>
                    <a:pt x="309267" y="2387150"/>
                  </a:lnTo>
                  <a:lnTo>
                    <a:pt x="307118" y="2399052"/>
                  </a:lnTo>
                  <a:lnTo>
                    <a:pt x="309669" y="2396468"/>
                  </a:lnTo>
                  <a:lnTo>
                    <a:pt x="308710" y="2394567"/>
                  </a:lnTo>
                  <a:cubicBezTo>
                    <a:pt x="307450" y="2392070"/>
                    <a:pt x="309970" y="2388323"/>
                    <a:pt x="309970" y="2385825"/>
                  </a:cubicBezTo>
                  <a:close/>
                  <a:moveTo>
                    <a:pt x="294849" y="2384576"/>
                  </a:moveTo>
                  <a:lnTo>
                    <a:pt x="293685" y="2390240"/>
                  </a:lnTo>
                  <a:lnTo>
                    <a:pt x="293685" y="2400290"/>
                  </a:lnTo>
                  <a:lnTo>
                    <a:pt x="295731" y="2396884"/>
                  </a:lnTo>
                  <a:lnTo>
                    <a:pt x="294219" y="2394411"/>
                  </a:lnTo>
                  <a:cubicBezTo>
                    <a:pt x="294534" y="2391445"/>
                    <a:pt x="295479" y="2387699"/>
                    <a:pt x="294849" y="2384576"/>
                  </a:cubicBezTo>
                  <a:close/>
                  <a:moveTo>
                    <a:pt x="386048" y="2375104"/>
                  </a:moveTo>
                  <a:lnTo>
                    <a:pt x="382215" y="2378178"/>
                  </a:lnTo>
                  <a:lnTo>
                    <a:pt x="382690" y="2381502"/>
                  </a:lnTo>
                  <a:lnTo>
                    <a:pt x="382080" y="2385792"/>
                  </a:lnTo>
                  <a:close/>
                  <a:moveTo>
                    <a:pt x="376894" y="2351315"/>
                  </a:moveTo>
                  <a:lnTo>
                    <a:pt x="373981" y="2356649"/>
                  </a:lnTo>
                  <a:cubicBezTo>
                    <a:pt x="372736" y="2365348"/>
                    <a:pt x="370248" y="2372803"/>
                    <a:pt x="361539" y="2377774"/>
                  </a:cubicBezTo>
                  <a:lnTo>
                    <a:pt x="361364" y="2378299"/>
                  </a:lnTo>
                  <a:lnTo>
                    <a:pt x="367642" y="2375104"/>
                  </a:lnTo>
                  <a:cubicBezTo>
                    <a:pt x="367642" y="2375104"/>
                    <a:pt x="370096" y="2372618"/>
                    <a:pt x="370096" y="2371375"/>
                  </a:cubicBezTo>
                  <a:close/>
                  <a:moveTo>
                    <a:pt x="82648" y="2344362"/>
                  </a:moveTo>
                  <a:cubicBezTo>
                    <a:pt x="86605" y="2354196"/>
                    <a:pt x="68141" y="2418112"/>
                    <a:pt x="54952" y="2436549"/>
                  </a:cubicBezTo>
                  <a:cubicBezTo>
                    <a:pt x="60227" y="2405820"/>
                    <a:pt x="68141" y="2373862"/>
                    <a:pt x="82648" y="2344362"/>
                  </a:cubicBezTo>
                  <a:close/>
                  <a:moveTo>
                    <a:pt x="440538" y="2338975"/>
                  </a:moveTo>
                  <a:lnTo>
                    <a:pt x="442607" y="2341395"/>
                  </a:lnTo>
                  <a:lnTo>
                    <a:pt x="442033" y="2339835"/>
                  </a:lnTo>
                  <a:close/>
                  <a:moveTo>
                    <a:pt x="436358" y="2336572"/>
                  </a:moveTo>
                  <a:cubicBezTo>
                    <a:pt x="433290" y="2337194"/>
                    <a:pt x="431450" y="2339680"/>
                    <a:pt x="430376" y="2342632"/>
                  </a:cubicBezTo>
                  <a:lnTo>
                    <a:pt x="430243" y="2343487"/>
                  </a:lnTo>
                  <a:lnTo>
                    <a:pt x="436856" y="2336859"/>
                  </a:lnTo>
                  <a:close/>
                  <a:moveTo>
                    <a:pt x="287892" y="2335273"/>
                  </a:moveTo>
                  <a:lnTo>
                    <a:pt x="290122" y="2336519"/>
                  </a:lnTo>
                  <a:lnTo>
                    <a:pt x="290255" y="2335420"/>
                  </a:lnTo>
                  <a:close/>
                  <a:moveTo>
                    <a:pt x="240718" y="2332687"/>
                  </a:moveTo>
                  <a:lnTo>
                    <a:pt x="239209" y="2335420"/>
                  </a:lnTo>
                  <a:lnTo>
                    <a:pt x="239407" y="2338133"/>
                  </a:lnTo>
                  <a:close/>
                  <a:moveTo>
                    <a:pt x="664126" y="2329178"/>
                  </a:moveTo>
                  <a:lnTo>
                    <a:pt x="656663" y="2342681"/>
                  </a:lnTo>
                  <a:lnTo>
                    <a:pt x="657347" y="2346746"/>
                  </a:lnTo>
                  <a:lnTo>
                    <a:pt x="657224" y="2345521"/>
                  </a:lnTo>
                  <a:cubicBezTo>
                    <a:pt x="659736" y="2340520"/>
                    <a:pt x="662248" y="2335519"/>
                    <a:pt x="663976" y="2330362"/>
                  </a:cubicBezTo>
                  <a:close/>
                  <a:moveTo>
                    <a:pt x="665716" y="2316638"/>
                  </a:moveTo>
                  <a:lnTo>
                    <a:pt x="663628" y="2317948"/>
                  </a:lnTo>
                  <a:lnTo>
                    <a:pt x="663419" y="2318098"/>
                  </a:lnTo>
                  <a:lnTo>
                    <a:pt x="664304" y="2327770"/>
                  </a:lnTo>
                  <a:close/>
                  <a:moveTo>
                    <a:pt x="263332" y="2298149"/>
                  </a:moveTo>
                  <a:lnTo>
                    <a:pt x="262613" y="2298604"/>
                  </a:lnTo>
                  <a:lnTo>
                    <a:pt x="263511" y="2298386"/>
                  </a:lnTo>
                  <a:close/>
                  <a:moveTo>
                    <a:pt x="472716" y="2286967"/>
                  </a:moveTo>
                  <a:lnTo>
                    <a:pt x="471460" y="2287884"/>
                  </a:lnTo>
                  <a:lnTo>
                    <a:pt x="471897" y="2287975"/>
                  </a:lnTo>
                  <a:close/>
                  <a:moveTo>
                    <a:pt x="457218" y="2282921"/>
                  </a:moveTo>
                  <a:lnTo>
                    <a:pt x="457218" y="2283125"/>
                  </a:lnTo>
                  <a:cubicBezTo>
                    <a:pt x="457218" y="2284368"/>
                    <a:pt x="457218" y="2284368"/>
                    <a:pt x="457218" y="2284368"/>
                  </a:cubicBezTo>
                  <a:lnTo>
                    <a:pt x="457007" y="2284878"/>
                  </a:lnTo>
                  <a:lnTo>
                    <a:pt x="461529" y="2285819"/>
                  </a:lnTo>
                  <a:close/>
                  <a:moveTo>
                    <a:pt x="392294" y="2280080"/>
                  </a:moveTo>
                  <a:lnTo>
                    <a:pt x="390156" y="2285819"/>
                  </a:lnTo>
                  <a:lnTo>
                    <a:pt x="391230" y="2285469"/>
                  </a:lnTo>
                  <a:close/>
                  <a:moveTo>
                    <a:pt x="493229" y="2263189"/>
                  </a:moveTo>
                  <a:cubicBezTo>
                    <a:pt x="490592" y="2263388"/>
                    <a:pt x="488701" y="2264821"/>
                    <a:pt x="487171" y="2266890"/>
                  </a:cubicBezTo>
                  <a:lnTo>
                    <a:pt x="483892" y="2273241"/>
                  </a:lnTo>
                  <a:lnTo>
                    <a:pt x="490006" y="2265916"/>
                  </a:lnTo>
                  <a:lnTo>
                    <a:pt x="500615" y="2265786"/>
                  </a:lnTo>
                  <a:close/>
                  <a:moveTo>
                    <a:pt x="405260" y="2254019"/>
                  </a:moveTo>
                  <a:lnTo>
                    <a:pt x="397621" y="2265782"/>
                  </a:lnTo>
                  <a:lnTo>
                    <a:pt x="396173" y="2269667"/>
                  </a:lnTo>
                  <a:close/>
                  <a:moveTo>
                    <a:pt x="640662" y="2242662"/>
                  </a:moveTo>
                  <a:lnTo>
                    <a:pt x="638143" y="2247583"/>
                  </a:lnTo>
                  <a:lnTo>
                    <a:pt x="640177" y="2247107"/>
                  </a:lnTo>
                  <a:lnTo>
                    <a:pt x="640662" y="2244645"/>
                  </a:lnTo>
                  <a:close/>
                  <a:moveTo>
                    <a:pt x="413996" y="2231282"/>
                  </a:moveTo>
                  <a:lnTo>
                    <a:pt x="413795" y="2232386"/>
                  </a:lnTo>
                  <a:lnTo>
                    <a:pt x="410846" y="2241959"/>
                  </a:lnTo>
                  <a:lnTo>
                    <a:pt x="413044" y="2237136"/>
                  </a:lnTo>
                  <a:lnTo>
                    <a:pt x="414641" y="2234881"/>
                  </a:lnTo>
                  <a:close/>
                  <a:moveTo>
                    <a:pt x="342828" y="2229339"/>
                  </a:moveTo>
                  <a:lnTo>
                    <a:pt x="341028" y="2232019"/>
                  </a:lnTo>
                  <a:lnTo>
                    <a:pt x="344179" y="2231064"/>
                  </a:lnTo>
                  <a:close/>
                  <a:moveTo>
                    <a:pt x="366501" y="2224662"/>
                  </a:moveTo>
                  <a:lnTo>
                    <a:pt x="365078" y="2226770"/>
                  </a:lnTo>
                  <a:lnTo>
                    <a:pt x="367114" y="2225519"/>
                  </a:lnTo>
                  <a:close/>
                  <a:moveTo>
                    <a:pt x="573006" y="2215128"/>
                  </a:moveTo>
                  <a:lnTo>
                    <a:pt x="572745" y="2215695"/>
                  </a:lnTo>
                  <a:lnTo>
                    <a:pt x="572910" y="2215777"/>
                  </a:lnTo>
                  <a:close/>
                  <a:moveTo>
                    <a:pt x="588714" y="2204472"/>
                  </a:moveTo>
                  <a:lnTo>
                    <a:pt x="585953" y="2207868"/>
                  </a:lnTo>
                  <a:lnTo>
                    <a:pt x="588663" y="2211388"/>
                  </a:lnTo>
                  <a:close/>
                  <a:moveTo>
                    <a:pt x="184337" y="2201485"/>
                  </a:moveTo>
                  <a:cubicBezTo>
                    <a:pt x="185586" y="2214364"/>
                    <a:pt x="170598" y="2268457"/>
                    <a:pt x="159358" y="2282624"/>
                  </a:cubicBezTo>
                  <a:cubicBezTo>
                    <a:pt x="166851" y="2255578"/>
                    <a:pt x="175594" y="2229820"/>
                    <a:pt x="184337" y="2201485"/>
                  </a:cubicBezTo>
                  <a:close/>
                  <a:moveTo>
                    <a:pt x="426552" y="2193077"/>
                  </a:moveTo>
                  <a:lnTo>
                    <a:pt x="416284" y="2218717"/>
                  </a:lnTo>
                  <a:lnTo>
                    <a:pt x="415606" y="2222439"/>
                  </a:lnTo>
                  <a:lnTo>
                    <a:pt x="417633" y="2218932"/>
                  </a:lnTo>
                  <a:lnTo>
                    <a:pt x="426583" y="2198349"/>
                  </a:lnTo>
                  <a:close/>
                  <a:moveTo>
                    <a:pt x="329241" y="2189957"/>
                  </a:moveTo>
                  <a:lnTo>
                    <a:pt x="327531" y="2193635"/>
                  </a:lnTo>
                  <a:lnTo>
                    <a:pt x="328589" y="2200596"/>
                  </a:lnTo>
                  <a:close/>
                  <a:moveTo>
                    <a:pt x="990805" y="2177545"/>
                  </a:moveTo>
                  <a:cubicBezTo>
                    <a:pt x="992052" y="2180044"/>
                    <a:pt x="993299" y="2181293"/>
                    <a:pt x="995793" y="2183792"/>
                  </a:cubicBezTo>
                  <a:lnTo>
                    <a:pt x="998287" y="2183792"/>
                  </a:lnTo>
                  <a:lnTo>
                    <a:pt x="995793" y="2182543"/>
                  </a:lnTo>
                  <a:cubicBezTo>
                    <a:pt x="993299" y="2181293"/>
                    <a:pt x="992052" y="2180044"/>
                    <a:pt x="990805" y="2177545"/>
                  </a:cubicBezTo>
                  <a:close/>
                  <a:moveTo>
                    <a:pt x="228770" y="2174008"/>
                  </a:moveTo>
                  <a:cubicBezTo>
                    <a:pt x="231373" y="2175273"/>
                    <a:pt x="236580" y="2176537"/>
                    <a:pt x="240484" y="2177801"/>
                  </a:cubicBezTo>
                  <a:cubicBezTo>
                    <a:pt x="237881" y="2194238"/>
                    <a:pt x="233976" y="2208147"/>
                    <a:pt x="228770" y="2224583"/>
                  </a:cubicBezTo>
                  <a:cubicBezTo>
                    <a:pt x="222262" y="2247342"/>
                    <a:pt x="214453" y="2271366"/>
                    <a:pt x="207945" y="2295389"/>
                  </a:cubicBezTo>
                  <a:cubicBezTo>
                    <a:pt x="205342" y="2301711"/>
                    <a:pt x="201438" y="2308033"/>
                    <a:pt x="194930" y="2315619"/>
                  </a:cubicBezTo>
                  <a:cubicBezTo>
                    <a:pt x="192327" y="2265044"/>
                    <a:pt x="214453" y="2220790"/>
                    <a:pt x="228770" y="2174008"/>
                  </a:cubicBezTo>
                  <a:close/>
                  <a:moveTo>
                    <a:pt x="344498" y="2163180"/>
                  </a:moveTo>
                  <a:lnTo>
                    <a:pt x="337384" y="2172439"/>
                  </a:lnTo>
                  <a:lnTo>
                    <a:pt x="334617" y="2178392"/>
                  </a:lnTo>
                  <a:close/>
                  <a:moveTo>
                    <a:pt x="600000" y="2162110"/>
                  </a:moveTo>
                  <a:lnTo>
                    <a:pt x="600221" y="2163127"/>
                  </a:lnTo>
                  <a:lnTo>
                    <a:pt x="599884" y="2169489"/>
                  </a:lnTo>
                  <a:lnTo>
                    <a:pt x="602087" y="2166371"/>
                  </a:lnTo>
                  <a:cubicBezTo>
                    <a:pt x="602778" y="2165039"/>
                    <a:pt x="602970" y="2163745"/>
                    <a:pt x="601990" y="2162706"/>
                  </a:cubicBezTo>
                  <a:close/>
                  <a:moveTo>
                    <a:pt x="372736" y="2156585"/>
                  </a:moveTo>
                  <a:cubicBezTo>
                    <a:pt x="372114" y="2157828"/>
                    <a:pt x="371492" y="2160313"/>
                    <a:pt x="370092" y="2162332"/>
                  </a:cubicBezTo>
                  <a:lnTo>
                    <a:pt x="367844" y="2163240"/>
                  </a:lnTo>
                  <a:lnTo>
                    <a:pt x="366705" y="2169411"/>
                  </a:lnTo>
                  <a:lnTo>
                    <a:pt x="370228" y="2165771"/>
                  </a:lnTo>
                  <a:close/>
                  <a:moveTo>
                    <a:pt x="362933" y="2141845"/>
                  </a:moveTo>
                  <a:lnTo>
                    <a:pt x="362883" y="2141878"/>
                  </a:lnTo>
                  <a:lnTo>
                    <a:pt x="362870" y="2141917"/>
                  </a:lnTo>
                  <a:close/>
                  <a:moveTo>
                    <a:pt x="441323" y="2135705"/>
                  </a:moveTo>
                  <a:lnTo>
                    <a:pt x="441212" y="2135852"/>
                  </a:lnTo>
                  <a:lnTo>
                    <a:pt x="441091" y="2136234"/>
                  </a:lnTo>
                  <a:close/>
                  <a:moveTo>
                    <a:pt x="174552" y="2119054"/>
                  </a:moveTo>
                  <a:cubicBezTo>
                    <a:pt x="174552" y="2137276"/>
                    <a:pt x="162915" y="2148990"/>
                    <a:pt x="157744" y="2167212"/>
                  </a:cubicBezTo>
                  <a:cubicBezTo>
                    <a:pt x="153865" y="2150292"/>
                    <a:pt x="162915" y="2129467"/>
                    <a:pt x="174552" y="2119054"/>
                  </a:cubicBezTo>
                  <a:close/>
                  <a:moveTo>
                    <a:pt x="501498" y="2116422"/>
                  </a:moveTo>
                  <a:lnTo>
                    <a:pt x="495069" y="2117178"/>
                  </a:lnTo>
                  <a:lnTo>
                    <a:pt x="501558" y="2121823"/>
                  </a:lnTo>
                  <a:lnTo>
                    <a:pt x="503311" y="2124282"/>
                  </a:lnTo>
                  <a:lnTo>
                    <a:pt x="503816" y="2119467"/>
                  </a:lnTo>
                  <a:cubicBezTo>
                    <a:pt x="503738" y="2117993"/>
                    <a:pt x="503154" y="2116868"/>
                    <a:pt x="501498" y="2116422"/>
                  </a:cubicBezTo>
                  <a:close/>
                  <a:moveTo>
                    <a:pt x="465678" y="2108952"/>
                  </a:moveTo>
                  <a:lnTo>
                    <a:pt x="463425" y="2114783"/>
                  </a:lnTo>
                  <a:cubicBezTo>
                    <a:pt x="463425" y="2116005"/>
                    <a:pt x="463425" y="2116005"/>
                    <a:pt x="463425" y="2117226"/>
                  </a:cubicBezTo>
                  <a:cubicBezTo>
                    <a:pt x="457930" y="2116615"/>
                    <a:pt x="453961" y="2117836"/>
                    <a:pt x="451061" y="2120279"/>
                  </a:cubicBezTo>
                  <a:lnTo>
                    <a:pt x="447406" y="2126650"/>
                  </a:lnTo>
                  <a:lnTo>
                    <a:pt x="451696" y="2122472"/>
                  </a:lnTo>
                  <a:lnTo>
                    <a:pt x="460106" y="2123593"/>
                  </a:lnTo>
                  <a:lnTo>
                    <a:pt x="460344" y="2123075"/>
                  </a:lnTo>
                  <a:cubicBezTo>
                    <a:pt x="461593" y="2121823"/>
                    <a:pt x="461593" y="2121823"/>
                    <a:pt x="462842" y="2120572"/>
                  </a:cubicBezTo>
                  <a:lnTo>
                    <a:pt x="473566" y="2114559"/>
                  </a:lnTo>
                  <a:lnTo>
                    <a:pt x="465335" y="2114967"/>
                  </a:lnTo>
                  <a:close/>
                  <a:moveTo>
                    <a:pt x="568397" y="2102751"/>
                  </a:moveTo>
                  <a:lnTo>
                    <a:pt x="565881" y="2105336"/>
                  </a:lnTo>
                  <a:lnTo>
                    <a:pt x="565252" y="2108056"/>
                  </a:lnTo>
                  <a:close/>
                  <a:moveTo>
                    <a:pt x="641130" y="2100518"/>
                  </a:moveTo>
                  <a:lnTo>
                    <a:pt x="639367" y="2102488"/>
                  </a:lnTo>
                  <a:lnTo>
                    <a:pt x="642684" y="2101798"/>
                  </a:lnTo>
                  <a:lnTo>
                    <a:pt x="648272" y="2107154"/>
                  </a:lnTo>
                  <a:lnTo>
                    <a:pt x="645280" y="2101616"/>
                  </a:lnTo>
                  <a:cubicBezTo>
                    <a:pt x="644051" y="2099734"/>
                    <a:pt x="642513" y="2099734"/>
                    <a:pt x="641130" y="2100518"/>
                  </a:cubicBezTo>
                  <a:close/>
                  <a:moveTo>
                    <a:pt x="492754" y="2091381"/>
                  </a:moveTo>
                  <a:lnTo>
                    <a:pt x="490096" y="2095767"/>
                  </a:lnTo>
                  <a:lnTo>
                    <a:pt x="491531" y="2095647"/>
                  </a:lnTo>
                  <a:close/>
                  <a:moveTo>
                    <a:pt x="646405" y="2065931"/>
                  </a:moveTo>
                  <a:lnTo>
                    <a:pt x="643191" y="2072824"/>
                  </a:lnTo>
                  <a:lnTo>
                    <a:pt x="644050" y="2072766"/>
                  </a:lnTo>
                  <a:cubicBezTo>
                    <a:pt x="646510" y="2072766"/>
                    <a:pt x="647739" y="2070257"/>
                    <a:pt x="646510" y="2067748"/>
                  </a:cubicBezTo>
                  <a:close/>
                  <a:moveTo>
                    <a:pt x="377713" y="2062145"/>
                  </a:moveTo>
                  <a:cubicBezTo>
                    <a:pt x="372737" y="2065251"/>
                    <a:pt x="369626" y="2069290"/>
                    <a:pt x="367138" y="2073639"/>
                  </a:cubicBezTo>
                  <a:lnTo>
                    <a:pt x="361520" y="2084604"/>
                  </a:lnTo>
                  <a:lnTo>
                    <a:pt x="357905" y="2092979"/>
                  </a:lnTo>
                  <a:cubicBezTo>
                    <a:pt x="362305" y="2086088"/>
                    <a:pt x="366076" y="2079196"/>
                    <a:pt x="370790" y="2073088"/>
                  </a:cubicBezTo>
                  <a:lnTo>
                    <a:pt x="376468" y="2068436"/>
                  </a:lnTo>
                  <a:close/>
                  <a:moveTo>
                    <a:pt x="3084585" y="2061326"/>
                  </a:moveTo>
                  <a:lnTo>
                    <a:pt x="3082300" y="2065891"/>
                  </a:lnTo>
                  <a:lnTo>
                    <a:pt x="3082994" y="2066048"/>
                  </a:lnTo>
                  <a:close/>
                  <a:moveTo>
                    <a:pt x="485440" y="2057148"/>
                  </a:moveTo>
                  <a:lnTo>
                    <a:pt x="485406" y="2057389"/>
                  </a:lnTo>
                  <a:lnTo>
                    <a:pt x="485426" y="2057414"/>
                  </a:lnTo>
                  <a:close/>
                  <a:moveTo>
                    <a:pt x="415039" y="2054689"/>
                  </a:moveTo>
                  <a:cubicBezTo>
                    <a:pt x="411307" y="2067115"/>
                    <a:pt x="402598" y="2073328"/>
                    <a:pt x="392644" y="2078299"/>
                  </a:cubicBezTo>
                  <a:cubicBezTo>
                    <a:pt x="386423" y="2082027"/>
                    <a:pt x="383935" y="2088240"/>
                    <a:pt x="378957" y="2093211"/>
                  </a:cubicBezTo>
                  <a:lnTo>
                    <a:pt x="378077" y="2094406"/>
                  </a:lnTo>
                  <a:lnTo>
                    <a:pt x="375504" y="2100497"/>
                  </a:lnTo>
                  <a:cubicBezTo>
                    <a:pt x="383990" y="2083582"/>
                    <a:pt x="403789" y="2077238"/>
                    <a:pt x="415810" y="2062438"/>
                  </a:cubicBezTo>
                  <a:lnTo>
                    <a:pt x="419497" y="2054689"/>
                  </a:lnTo>
                  <a:close/>
                  <a:moveTo>
                    <a:pt x="3292861" y="2052941"/>
                  </a:moveTo>
                  <a:lnTo>
                    <a:pt x="3290930" y="2054652"/>
                  </a:lnTo>
                  <a:lnTo>
                    <a:pt x="3292861" y="2053570"/>
                  </a:lnTo>
                  <a:close/>
                  <a:moveTo>
                    <a:pt x="658018" y="2043248"/>
                  </a:moveTo>
                  <a:lnTo>
                    <a:pt x="656347" y="2047679"/>
                  </a:lnTo>
                  <a:lnTo>
                    <a:pt x="659772" y="2045979"/>
                  </a:lnTo>
                  <a:close/>
                  <a:moveTo>
                    <a:pt x="644050" y="2042661"/>
                  </a:moveTo>
                  <a:lnTo>
                    <a:pt x="643667" y="2042770"/>
                  </a:lnTo>
                  <a:lnTo>
                    <a:pt x="644453" y="2043896"/>
                  </a:lnTo>
                  <a:close/>
                  <a:moveTo>
                    <a:pt x="281457" y="2038754"/>
                  </a:moveTo>
                  <a:cubicBezTo>
                    <a:pt x="278348" y="2038131"/>
                    <a:pt x="276794" y="2039688"/>
                    <a:pt x="275706" y="2042023"/>
                  </a:cubicBezTo>
                  <a:lnTo>
                    <a:pt x="273099" y="2049031"/>
                  </a:lnTo>
                  <a:lnTo>
                    <a:pt x="276195" y="2042860"/>
                  </a:lnTo>
                  <a:lnTo>
                    <a:pt x="282080" y="2039540"/>
                  </a:lnTo>
                  <a:close/>
                  <a:moveTo>
                    <a:pt x="3108572" y="2033437"/>
                  </a:moveTo>
                  <a:lnTo>
                    <a:pt x="3104460" y="2036285"/>
                  </a:lnTo>
                  <a:lnTo>
                    <a:pt x="3103531" y="2038449"/>
                  </a:lnTo>
                  <a:cubicBezTo>
                    <a:pt x="3098535" y="2045933"/>
                    <a:pt x="3092291" y="2052170"/>
                    <a:pt x="3086046" y="2058407"/>
                  </a:cubicBezTo>
                  <a:lnTo>
                    <a:pt x="3085068" y="2060360"/>
                  </a:lnTo>
                  <a:close/>
                  <a:moveTo>
                    <a:pt x="3113747" y="2033352"/>
                  </a:moveTo>
                  <a:lnTo>
                    <a:pt x="3112324" y="2034674"/>
                  </a:lnTo>
                  <a:cubicBezTo>
                    <a:pt x="3114825" y="2037149"/>
                    <a:pt x="3117327" y="2035912"/>
                    <a:pt x="3118577" y="2034674"/>
                  </a:cubicBezTo>
                  <a:lnTo>
                    <a:pt x="3120816" y="2033401"/>
                  </a:lnTo>
                  <a:lnTo>
                    <a:pt x="3117730" y="2034148"/>
                  </a:lnTo>
                  <a:close/>
                  <a:moveTo>
                    <a:pt x="3325097" y="2032648"/>
                  </a:moveTo>
                  <a:lnTo>
                    <a:pt x="3323987" y="2033488"/>
                  </a:lnTo>
                  <a:cubicBezTo>
                    <a:pt x="3320252" y="2037257"/>
                    <a:pt x="3315271" y="2042281"/>
                    <a:pt x="3310291" y="2047305"/>
                  </a:cubicBezTo>
                  <a:lnTo>
                    <a:pt x="3309523" y="2047692"/>
                  </a:lnTo>
                  <a:lnTo>
                    <a:pt x="3309698" y="2047972"/>
                  </a:lnTo>
                  <a:lnTo>
                    <a:pt x="3321093" y="2038409"/>
                  </a:lnTo>
                  <a:lnTo>
                    <a:pt x="3321756" y="2037671"/>
                  </a:lnTo>
                  <a:close/>
                  <a:moveTo>
                    <a:pt x="295870" y="2028406"/>
                  </a:moveTo>
                  <a:lnTo>
                    <a:pt x="289420" y="2045691"/>
                  </a:lnTo>
                  <a:lnTo>
                    <a:pt x="290023" y="2046619"/>
                  </a:lnTo>
                  <a:close/>
                  <a:moveTo>
                    <a:pt x="686731" y="2027591"/>
                  </a:moveTo>
                  <a:lnTo>
                    <a:pt x="686449" y="2027945"/>
                  </a:lnTo>
                  <a:lnTo>
                    <a:pt x="682363" y="2030642"/>
                  </a:lnTo>
                  <a:lnTo>
                    <a:pt x="682337" y="2031238"/>
                  </a:lnTo>
                  <a:lnTo>
                    <a:pt x="687370" y="2035244"/>
                  </a:lnTo>
                  <a:lnTo>
                    <a:pt x="688319" y="2031372"/>
                  </a:lnTo>
                  <a:close/>
                  <a:moveTo>
                    <a:pt x="701868" y="2024885"/>
                  </a:moveTo>
                  <a:lnTo>
                    <a:pt x="700827" y="2026067"/>
                  </a:lnTo>
                  <a:lnTo>
                    <a:pt x="700616" y="2028864"/>
                  </a:lnTo>
                  <a:close/>
                  <a:moveTo>
                    <a:pt x="492686" y="2022749"/>
                  </a:moveTo>
                  <a:lnTo>
                    <a:pt x="490950" y="2023616"/>
                  </a:lnTo>
                  <a:lnTo>
                    <a:pt x="489532" y="2030825"/>
                  </a:lnTo>
                  <a:close/>
                  <a:moveTo>
                    <a:pt x="3060706" y="2017446"/>
                  </a:moveTo>
                  <a:lnTo>
                    <a:pt x="3058905" y="2018358"/>
                  </a:lnTo>
                  <a:lnTo>
                    <a:pt x="3059488" y="2021600"/>
                  </a:lnTo>
                  <a:lnTo>
                    <a:pt x="3060515" y="2018953"/>
                  </a:lnTo>
                  <a:close/>
                  <a:moveTo>
                    <a:pt x="696318" y="2015537"/>
                  </a:moveTo>
                  <a:lnTo>
                    <a:pt x="693163" y="2019504"/>
                  </a:lnTo>
                  <a:lnTo>
                    <a:pt x="695904" y="2017756"/>
                  </a:lnTo>
                  <a:close/>
                  <a:moveTo>
                    <a:pt x="744475" y="2011683"/>
                  </a:moveTo>
                  <a:lnTo>
                    <a:pt x="739261" y="2027945"/>
                  </a:lnTo>
                  <a:lnTo>
                    <a:pt x="736320" y="2037353"/>
                  </a:lnTo>
                  <a:lnTo>
                    <a:pt x="742512" y="2020902"/>
                  </a:lnTo>
                  <a:close/>
                  <a:moveTo>
                    <a:pt x="3077820" y="2009502"/>
                  </a:moveTo>
                  <a:lnTo>
                    <a:pt x="3069568" y="2020342"/>
                  </a:lnTo>
                  <a:lnTo>
                    <a:pt x="3073296" y="2016206"/>
                  </a:lnTo>
                  <a:close/>
                  <a:moveTo>
                    <a:pt x="3176403" y="1999656"/>
                  </a:moveTo>
                  <a:lnTo>
                    <a:pt x="3172381" y="2004347"/>
                  </a:lnTo>
                  <a:cubicBezTo>
                    <a:pt x="3167413" y="2014280"/>
                    <a:pt x="3161203" y="2020489"/>
                    <a:pt x="3150024" y="2021731"/>
                  </a:cubicBezTo>
                  <a:cubicBezTo>
                    <a:pt x="3148782" y="2021731"/>
                    <a:pt x="3146298" y="2021731"/>
                    <a:pt x="3146298" y="2024214"/>
                  </a:cubicBezTo>
                  <a:cubicBezTo>
                    <a:pt x="3142572" y="2027939"/>
                    <a:pt x="3137603" y="2029491"/>
                    <a:pt x="3132480" y="2030578"/>
                  </a:cubicBezTo>
                  <a:lnTo>
                    <a:pt x="3127990" y="2031665"/>
                  </a:lnTo>
                  <a:lnTo>
                    <a:pt x="3131083" y="2032200"/>
                  </a:lnTo>
                  <a:cubicBezTo>
                    <a:pt x="3132334" y="2032200"/>
                    <a:pt x="3133585" y="2032200"/>
                    <a:pt x="3133585" y="2032200"/>
                  </a:cubicBezTo>
                  <a:cubicBezTo>
                    <a:pt x="3141088" y="2022303"/>
                    <a:pt x="3156096" y="2023540"/>
                    <a:pt x="3164850" y="2014880"/>
                  </a:cubicBezTo>
                  <a:cubicBezTo>
                    <a:pt x="3166101" y="2013643"/>
                    <a:pt x="3167351" y="2012406"/>
                    <a:pt x="3168602" y="2011169"/>
                  </a:cubicBezTo>
                  <a:close/>
                  <a:moveTo>
                    <a:pt x="3376351" y="1998489"/>
                  </a:moveTo>
                  <a:lnTo>
                    <a:pt x="3366317" y="2007112"/>
                  </a:lnTo>
                  <a:cubicBezTo>
                    <a:pt x="3362582" y="2009624"/>
                    <a:pt x="3360092" y="2012136"/>
                    <a:pt x="3356357" y="2012136"/>
                  </a:cubicBezTo>
                  <a:cubicBezTo>
                    <a:pt x="3352622" y="2012136"/>
                    <a:pt x="3350132" y="2014648"/>
                    <a:pt x="3347642" y="2017160"/>
                  </a:cubicBezTo>
                  <a:cubicBezTo>
                    <a:pt x="3343907" y="2022184"/>
                    <a:pt x="3340172" y="2025952"/>
                    <a:pt x="3333947" y="2025952"/>
                  </a:cubicBezTo>
                  <a:lnTo>
                    <a:pt x="3330337" y="2028683"/>
                  </a:lnTo>
                  <a:lnTo>
                    <a:pt x="3336712" y="2027490"/>
                  </a:lnTo>
                  <a:cubicBezTo>
                    <a:pt x="3340451" y="2027490"/>
                    <a:pt x="3341698" y="2024945"/>
                    <a:pt x="3342944" y="2023672"/>
                  </a:cubicBezTo>
                  <a:cubicBezTo>
                    <a:pt x="3347929" y="2019855"/>
                    <a:pt x="3350422" y="2013492"/>
                    <a:pt x="3359146" y="2013492"/>
                  </a:cubicBezTo>
                  <a:cubicBezTo>
                    <a:pt x="3362262" y="2012855"/>
                    <a:pt x="3365378" y="2010310"/>
                    <a:pt x="3368338" y="2007288"/>
                  </a:cubicBezTo>
                  <a:close/>
                  <a:moveTo>
                    <a:pt x="3085892" y="1997539"/>
                  </a:moveTo>
                  <a:lnTo>
                    <a:pt x="3082831" y="1999127"/>
                  </a:lnTo>
                  <a:lnTo>
                    <a:pt x="3081851" y="2003528"/>
                  </a:lnTo>
                  <a:close/>
                  <a:moveTo>
                    <a:pt x="503971" y="1996341"/>
                  </a:moveTo>
                  <a:lnTo>
                    <a:pt x="503377" y="1997528"/>
                  </a:lnTo>
                  <a:lnTo>
                    <a:pt x="494723" y="2019137"/>
                  </a:lnTo>
                  <a:lnTo>
                    <a:pt x="496071" y="2018682"/>
                  </a:lnTo>
                  <a:lnTo>
                    <a:pt x="503971" y="1998196"/>
                  </a:lnTo>
                  <a:close/>
                  <a:moveTo>
                    <a:pt x="3069521" y="1995051"/>
                  </a:moveTo>
                  <a:lnTo>
                    <a:pt x="3064893" y="1995356"/>
                  </a:lnTo>
                  <a:lnTo>
                    <a:pt x="3059488" y="2003989"/>
                  </a:lnTo>
                  <a:lnTo>
                    <a:pt x="3051908" y="2007141"/>
                  </a:lnTo>
                  <a:lnTo>
                    <a:pt x="3057715" y="2006093"/>
                  </a:lnTo>
                  <a:cubicBezTo>
                    <a:pt x="3061650" y="2003138"/>
                    <a:pt x="3065114" y="1998783"/>
                    <a:pt x="3069521" y="1995051"/>
                  </a:cubicBezTo>
                  <a:close/>
                  <a:moveTo>
                    <a:pt x="396678" y="1993539"/>
                  </a:moveTo>
                  <a:lnTo>
                    <a:pt x="391359" y="1994294"/>
                  </a:lnTo>
                  <a:lnTo>
                    <a:pt x="390589" y="1996500"/>
                  </a:lnTo>
                  <a:lnTo>
                    <a:pt x="396509" y="1997302"/>
                  </a:lnTo>
                  <a:close/>
                  <a:moveTo>
                    <a:pt x="2916721" y="1992668"/>
                  </a:moveTo>
                  <a:cubicBezTo>
                    <a:pt x="2905731" y="2011689"/>
                    <a:pt x="2889856" y="2025638"/>
                    <a:pt x="2873981" y="2040855"/>
                  </a:cubicBezTo>
                  <a:cubicBezTo>
                    <a:pt x="2886192" y="2021834"/>
                    <a:pt x="2902067" y="2009153"/>
                    <a:pt x="2916721" y="1992668"/>
                  </a:cubicBezTo>
                  <a:close/>
                  <a:moveTo>
                    <a:pt x="3136086" y="1988900"/>
                  </a:moveTo>
                  <a:lnTo>
                    <a:pt x="3132373" y="1990582"/>
                  </a:lnTo>
                  <a:lnTo>
                    <a:pt x="3132256" y="1991049"/>
                  </a:lnTo>
                  <a:cubicBezTo>
                    <a:pt x="3121016" y="2002275"/>
                    <a:pt x="3117269" y="2018491"/>
                    <a:pt x="3103531" y="2025975"/>
                  </a:cubicBezTo>
                  <a:cubicBezTo>
                    <a:pt x="3099784" y="2028470"/>
                    <a:pt x="3099784" y="2032212"/>
                    <a:pt x="3097286" y="2035954"/>
                  </a:cubicBezTo>
                  <a:cubicBezTo>
                    <a:pt x="3098535" y="2034707"/>
                    <a:pt x="3097286" y="2035954"/>
                    <a:pt x="3098535" y="2034707"/>
                  </a:cubicBezTo>
                  <a:cubicBezTo>
                    <a:pt x="3099784" y="2033459"/>
                    <a:pt x="3101033" y="2031588"/>
                    <a:pt x="3102438" y="2030341"/>
                  </a:cubicBezTo>
                  <a:lnTo>
                    <a:pt x="3103261" y="2030235"/>
                  </a:lnTo>
                  <a:lnTo>
                    <a:pt x="3107322" y="2023540"/>
                  </a:lnTo>
                  <a:cubicBezTo>
                    <a:pt x="3122329" y="2016117"/>
                    <a:pt x="3121078" y="1997560"/>
                    <a:pt x="3136086" y="1988900"/>
                  </a:cubicBezTo>
                  <a:close/>
                  <a:moveTo>
                    <a:pt x="2861817" y="1987172"/>
                  </a:moveTo>
                  <a:cubicBezTo>
                    <a:pt x="2859462" y="1994238"/>
                    <a:pt x="2845331" y="2009546"/>
                    <a:pt x="2830023" y="2018967"/>
                  </a:cubicBezTo>
                  <a:cubicBezTo>
                    <a:pt x="2840621" y="2006013"/>
                    <a:pt x="2850042" y="1995415"/>
                    <a:pt x="2861817" y="1987172"/>
                  </a:cubicBezTo>
                  <a:close/>
                  <a:moveTo>
                    <a:pt x="743727" y="1974429"/>
                  </a:moveTo>
                  <a:lnTo>
                    <a:pt x="739261" y="1985756"/>
                  </a:lnTo>
                  <a:lnTo>
                    <a:pt x="739928" y="1985805"/>
                  </a:lnTo>
                  <a:close/>
                  <a:moveTo>
                    <a:pt x="600328" y="1973724"/>
                  </a:moveTo>
                  <a:lnTo>
                    <a:pt x="599887" y="1975887"/>
                  </a:lnTo>
                  <a:lnTo>
                    <a:pt x="600221" y="1975385"/>
                  </a:lnTo>
                  <a:lnTo>
                    <a:pt x="602423" y="1978327"/>
                  </a:lnTo>
                  <a:close/>
                  <a:moveTo>
                    <a:pt x="3204675" y="1970821"/>
                  </a:moveTo>
                  <a:cubicBezTo>
                    <a:pt x="3198465" y="1981996"/>
                    <a:pt x="3189770" y="1989446"/>
                    <a:pt x="3179834" y="1995655"/>
                  </a:cubicBezTo>
                  <a:lnTo>
                    <a:pt x="3179205" y="1996388"/>
                  </a:lnTo>
                  <a:lnTo>
                    <a:pt x="3192363" y="1987663"/>
                  </a:lnTo>
                  <a:lnTo>
                    <a:pt x="3200475" y="1978455"/>
                  </a:lnTo>
                  <a:close/>
                  <a:moveTo>
                    <a:pt x="3084689" y="1970025"/>
                  </a:moveTo>
                  <a:cubicBezTo>
                    <a:pt x="3082799" y="1971283"/>
                    <a:pt x="3080908" y="1973169"/>
                    <a:pt x="3079018" y="1974427"/>
                  </a:cubicBezTo>
                  <a:lnTo>
                    <a:pt x="3077026" y="1974648"/>
                  </a:lnTo>
                  <a:lnTo>
                    <a:pt x="3075818" y="1977632"/>
                  </a:lnTo>
                  <a:lnTo>
                    <a:pt x="3082534" y="1972893"/>
                  </a:lnTo>
                  <a:close/>
                  <a:moveTo>
                    <a:pt x="3140399" y="1968931"/>
                  </a:moveTo>
                  <a:lnTo>
                    <a:pt x="3133505" y="1974833"/>
                  </a:lnTo>
                  <a:cubicBezTo>
                    <a:pt x="3131007" y="1979822"/>
                    <a:pt x="3126011" y="1982317"/>
                    <a:pt x="3119767" y="1982317"/>
                  </a:cubicBezTo>
                  <a:lnTo>
                    <a:pt x="3117476" y="1985177"/>
                  </a:lnTo>
                  <a:lnTo>
                    <a:pt x="3124830" y="1982714"/>
                  </a:lnTo>
                  <a:cubicBezTo>
                    <a:pt x="3126081" y="1983951"/>
                    <a:pt x="3127332" y="1982714"/>
                    <a:pt x="3127332" y="1981477"/>
                  </a:cubicBezTo>
                  <a:close/>
                  <a:moveTo>
                    <a:pt x="737787" y="1967746"/>
                  </a:moveTo>
                  <a:lnTo>
                    <a:pt x="729625" y="1975829"/>
                  </a:lnTo>
                  <a:lnTo>
                    <a:pt x="726020" y="1979841"/>
                  </a:lnTo>
                  <a:lnTo>
                    <a:pt x="732057" y="1978783"/>
                  </a:lnTo>
                  <a:lnTo>
                    <a:pt x="737968" y="1968384"/>
                  </a:lnTo>
                  <a:close/>
                  <a:moveTo>
                    <a:pt x="803660" y="1965875"/>
                  </a:moveTo>
                  <a:lnTo>
                    <a:pt x="804424" y="1967303"/>
                  </a:lnTo>
                  <a:lnTo>
                    <a:pt x="804614" y="1966535"/>
                  </a:lnTo>
                  <a:close/>
                  <a:moveTo>
                    <a:pt x="3075868" y="1964993"/>
                  </a:moveTo>
                  <a:cubicBezTo>
                    <a:pt x="3069568" y="1976314"/>
                    <a:pt x="3060748" y="1982604"/>
                    <a:pt x="3054448" y="1991409"/>
                  </a:cubicBezTo>
                  <a:lnTo>
                    <a:pt x="3054920" y="1991881"/>
                  </a:lnTo>
                  <a:lnTo>
                    <a:pt x="3073089" y="1973182"/>
                  </a:lnTo>
                  <a:lnTo>
                    <a:pt x="3072718" y="1970496"/>
                  </a:lnTo>
                  <a:cubicBezTo>
                    <a:pt x="3073663" y="1968767"/>
                    <a:pt x="3075238" y="1966880"/>
                    <a:pt x="3075868" y="1964993"/>
                  </a:cubicBezTo>
                  <a:close/>
                  <a:moveTo>
                    <a:pt x="565904" y="1964821"/>
                  </a:moveTo>
                  <a:lnTo>
                    <a:pt x="559955" y="1967515"/>
                  </a:lnTo>
                  <a:lnTo>
                    <a:pt x="563223" y="1968344"/>
                  </a:lnTo>
                  <a:close/>
                  <a:moveTo>
                    <a:pt x="587573" y="1963826"/>
                  </a:moveTo>
                  <a:lnTo>
                    <a:pt x="588908" y="1974193"/>
                  </a:lnTo>
                  <a:lnTo>
                    <a:pt x="591214" y="1968019"/>
                  </a:lnTo>
                  <a:close/>
                  <a:moveTo>
                    <a:pt x="3353909" y="1963649"/>
                  </a:moveTo>
                  <a:lnTo>
                    <a:pt x="3353867" y="1963698"/>
                  </a:lnTo>
                  <a:lnTo>
                    <a:pt x="3353867" y="1963949"/>
                  </a:lnTo>
                  <a:close/>
                  <a:moveTo>
                    <a:pt x="551332" y="1961036"/>
                  </a:moveTo>
                  <a:lnTo>
                    <a:pt x="549737" y="1965372"/>
                  </a:lnTo>
                  <a:lnTo>
                    <a:pt x="551514" y="1965372"/>
                  </a:lnTo>
                  <a:lnTo>
                    <a:pt x="552731" y="1965681"/>
                  </a:lnTo>
                  <a:close/>
                  <a:moveTo>
                    <a:pt x="315504" y="1956981"/>
                  </a:moveTo>
                  <a:lnTo>
                    <a:pt x="307569" y="1967756"/>
                  </a:lnTo>
                  <a:lnTo>
                    <a:pt x="311393" y="1970575"/>
                  </a:lnTo>
                  <a:lnTo>
                    <a:pt x="311393" y="1965176"/>
                  </a:lnTo>
                  <a:close/>
                  <a:moveTo>
                    <a:pt x="799855" y="1956382"/>
                  </a:moveTo>
                  <a:lnTo>
                    <a:pt x="799700" y="1957665"/>
                  </a:lnTo>
                  <a:lnTo>
                    <a:pt x="799925" y="1958901"/>
                  </a:lnTo>
                  <a:lnTo>
                    <a:pt x="800160" y="1959341"/>
                  </a:lnTo>
                  <a:close/>
                  <a:moveTo>
                    <a:pt x="392233" y="1952465"/>
                  </a:moveTo>
                  <a:lnTo>
                    <a:pt x="391830" y="1952903"/>
                  </a:lnTo>
                  <a:lnTo>
                    <a:pt x="386105" y="1962745"/>
                  </a:lnTo>
                  <a:lnTo>
                    <a:pt x="386661" y="1962513"/>
                  </a:lnTo>
                  <a:lnTo>
                    <a:pt x="393256" y="1956841"/>
                  </a:lnTo>
                  <a:close/>
                  <a:moveTo>
                    <a:pt x="3220937" y="1947950"/>
                  </a:moveTo>
                  <a:lnTo>
                    <a:pt x="3208621" y="1950413"/>
                  </a:lnTo>
                  <a:lnTo>
                    <a:pt x="3208621" y="1954260"/>
                  </a:lnTo>
                  <a:lnTo>
                    <a:pt x="3208569" y="1954312"/>
                  </a:lnTo>
                  <a:lnTo>
                    <a:pt x="3210500" y="1955977"/>
                  </a:lnTo>
                  <a:lnTo>
                    <a:pt x="3209193" y="1953309"/>
                  </a:lnTo>
                  <a:lnTo>
                    <a:pt x="3210469" y="1952121"/>
                  </a:lnTo>
                  <a:close/>
                  <a:moveTo>
                    <a:pt x="582490" y="1943657"/>
                  </a:moveTo>
                  <a:lnTo>
                    <a:pt x="577935" y="1950255"/>
                  </a:lnTo>
                  <a:lnTo>
                    <a:pt x="582737" y="1947849"/>
                  </a:lnTo>
                  <a:lnTo>
                    <a:pt x="582903" y="1948182"/>
                  </a:lnTo>
                  <a:close/>
                  <a:moveTo>
                    <a:pt x="3169852" y="1940651"/>
                  </a:moveTo>
                  <a:lnTo>
                    <a:pt x="3168332" y="1941296"/>
                  </a:lnTo>
                  <a:lnTo>
                    <a:pt x="3147226" y="1962376"/>
                  </a:lnTo>
                  <a:close/>
                  <a:moveTo>
                    <a:pt x="3428096" y="1938559"/>
                  </a:moveTo>
                  <a:lnTo>
                    <a:pt x="3427324" y="1938994"/>
                  </a:lnTo>
                  <a:lnTo>
                    <a:pt x="3427324" y="1939990"/>
                  </a:lnTo>
                  <a:close/>
                  <a:moveTo>
                    <a:pt x="806461" y="1938465"/>
                  </a:moveTo>
                  <a:lnTo>
                    <a:pt x="805961" y="1940370"/>
                  </a:lnTo>
                  <a:lnTo>
                    <a:pt x="806580" y="1939303"/>
                  </a:lnTo>
                  <a:close/>
                  <a:moveTo>
                    <a:pt x="341224" y="1931995"/>
                  </a:moveTo>
                  <a:lnTo>
                    <a:pt x="337792" y="1934287"/>
                  </a:lnTo>
                  <a:lnTo>
                    <a:pt x="337792" y="1935104"/>
                  </a:lnTo>
                  <a:close/>
                  <a:moveTo>
                    <a:pt x="546200" y="1931972"/>
                  </a:moveTo>
                  <a:lnTo>
                    <a:pt x="543038" y="1941388"/>
                  </a:lnTo>
                  <a:lnTo>
                    <a:pt x="543443" y="1943582"/>
                  </a:lnTo>
                  <a:lnTo>
                    <a:pt x="543854" y="1941174"/>
                  </a:lnTo>
                  <a:cubicBezTo>
                    <a:pt x="543854" y="1939933"/>
                    <a:pt x="543854" y="1938691"/>
                    <a:pt x="545100" y="1937450"/>
                  </a:cubicBezTo>
                  <a:close/>
                  <a:moveTo>
                    <a:pt x="627088" y="1931895"/>
                  </a:moveTo>
                  <a:lnTo>
                    <a:pt x="626127" y="1933727"/>
                  </a:lnTo>
                  <a:lnTo>
                    <a:pt x="627747" y="1935295"/>
                  </a:lnTo>
                  <a:close/>
                  <a:moveTo>
                    <a:pt x="3255600" y="1928602"/>
                  </a:moveTo>
                  <a:lnTo>
                    <a:pt x="3228106" y="1945094"/>
                  </a:lnTo>
                  <a:lnTo>
                    <a:pt x="3238055" y="1941130"/>
                  </a:lnTo>
                  <a:lnTo>
                    <a:pt x="3255860" y="1929361"/>
                  </a:lnTo>
                  <a:close/>
                  <a:moveTo>
                    <a:pt x="329951" y="1927897"/>
                  </a:moveTo>
                  <a:lnTo>
                    <a:pt x="327436" y="1934150"/>
                  </a:lnTo>
                  <a:lnTo>
                    <a:pt x="330909" y="1930688"/>
                  </a:lnTo>
                  <a:close/>
                  <a:moveTo>
                    <a:pt x="429612" y="1923814"/>
                  </a:moveTo>
                  <a:lnTo>
                    <a:pt x="429203" y="1925246"/>
                  </a:lnTo>
                  <a:lnTo>
                    <a:pt x="429939" y="1924656"/>
                  </a:lnTo>
                  <a:close/>
                  <a:moveTo>
                    <a:pt x="3271746" y="1923635"/>
                  </a:moveTo>
                  <a:cubicBezTo>
                    <a:pt x="3268020" y="1926119"/>
                    <a:pt x="3265536" y="1929844"/>
                    <a:pt x="3263052" y="1931086"/>
                  </a:cubicBezTo>
                  <a:lnTo>
                    <a:pt x="3262770" y="1931235"/>
                  </a:lnTo>
                  <a:lnTo>
                    <a:pt x="3262770" y="1934299"/>
                  </a:lnTo>
                  <a:lnTo>
                    <a:pt x="3267771" y="1930116"/>
                  </a:lnTo>
                  <a:close/>
                  <a:moveTo>
                    <a:pt x="3324775" y="1922627"/>
                  </a:moveTo>
                  <a:lnTo>
                    <a:pt x="3312735" y="1933569"/>
                  </a:lnTo>
                  <a:cubicBezTo>
                    <a:pt x="3306524" y="1936053"/>
                    <a:pt x="3299072" y="1937294"/>
                    <a:pt x="3295346" y="1944745"/>
                  </a:cubicBezTo>
                  <a:cubicBezTo>
                    <a:pt x="3295346" y="1944745"/>
                    <a:pt x="3296588" y="1945986"/>
                    <a:pt x="3296588" y="1944745"/>
                  </a:cubicBezTo>
                  <a:cubicBezTo>
                    <a:pt x="3298451" y="1944124"/>
                    <a:pt x="3300004" y="1942882"/>
                    <a:pt x="3301401" y="1942106"/>
                  </a:cubicBezTo>
                  <a:lnTo>
                    <a:pt x="3302951" y="1942168"/>
                  </a:lnTo>
                  <a:lnTo>
                    <a:pt x="3307953" y="1938347"/>
                  </a:lnTo>
                  <a:cubicBezTo>
                    <a:pt x="3314163" y="1935817"/>
                    <a:pt x="3319131" y="1935817"/>
                    <a:pt x="3321615" y="1932022"/>
                  </a:cubicBezTo>
                  <a:cubicBezTo>
                    <a:pt x="3322858" y="1930757"/>
                    <a:pt x="3334036" y="1929492"/>
                    <a:pt x="3324100" y="1924431"/>
                  </a:cubicBezTo>
                  <a:close/>
                  <a:moveTo>
                    <a:pt x="2955102" y="1915736"/>
                  </a:moveTo>
                  <a:cubicBezTo>
                    <a:pt x="2952485" y="1924098"/>
                    <a:pt x="2938092" y="1938433"/>
                    <a:pt x="2928933" y="1942017"/>
                  </a:cubicBezTo>
                  <a:cubicBezTo>
                    <a:pt x="2930241" y="1936044"/>
                    <a:pt x="2943326" y="1922904"/>
                    <a:pt x="2955102" y="1915736"/>
                  </a:cubicBezTo>
                  <a:close/>
                  <a:moveTo>
                    <a:pt x="3433829" y="1915652"/>
                  </a:moveTo>
                  <a:lnTo>
                    <a:pt x="3434143" y="1917573"/>
                  </a:lnTo>
                  <a:lnTo>
                    <a:pt x="3434684" y="1917030"/>
                  </a:lnTo>
                  <a:close/>
                  <a:moveTo>
                    <a:pt x="3332608" y="1914944"/>
                  </a:moveTo>
                  <a:lnTo>
                    <a:pt x="3330916" y="1916635"/>
                  </a:lnTo>
                  <a:lnTo>
                    <a:pt x="3332440" y="1916118"/>
                  </a:lnTo>
                  <a:close/>
                  <a:moveTo>
                    <a:pt x="3194000" y="1911917"/>
                  </a:moveTo>
                  <a:lnTo>
                    <a:pt x="3187208" y="1918701"/>
                  </a:lnTo>
                  <a:cubicBezTo>
                    <a:pt x="3177216" y="1922443"/>
                    <a:pt x="3172221" y="1928680"/>
                    <a:pt x="3164727" y="1936164"/>
                  </a:cubicBezTo>
                  <a:lnTo>
                    <a:pt x="3166713" y="1938809"/>
                  </a:lnTo>
                  <a:lnTo>
                    <a:pt x="3184860" y="1920857"/>
                  </a:lnTo>
                  <a:cubicBezTo>
                    <a:pt x="3189862" y="1919620"/>
                    <a:pt x="3192363" y="1918383"/>
                    <a:pt x="3194865" y="1913434"/>
                  </a:cubicBezTo>
                  <a:lnTo>
                    <a:pt x="3195377" y="1913169"/>
                  </a:lnTo>
                  <a:close/>
                  <a:moveTo>
                    <a:pt x="3369546" y="1910955"/>
                  </a:moveTo>
                  <a:lnTo>
                    <a:pt x="3361175" y="1916185"/>
                  </a:lnTo>
                  <a:cubicBezTo>
                    <a:pt x="3352481" y="1912460"/>
                    <a:pt x="3346270" y="1919910"/>
                    <a:pt x="3338818" y="1921152"/>
                  </a:cubicBezTo>
                  <a:lnTo>
                    <a:pt x="3335641" y="1923152"/>
                  </a:lnTo>
                  <a:lnTo>
                    <a:pt x="3332794" y="1928227"/>
                  </a:lnTo>
                  <a:cubicBezTo>
                    <a:pt x="3339005" y="1921901"/>
                    <a:pt x="3347699" y="1921901"/>
                    <a:pt x="3352667" y="1916841"/>
                  </a:cubicBezTo>
                  <a:cubicBezTo>
                    <a:pt x="3353909" y="1914311"/>
                    <a:pt x="3356394" y="1914311"/>
                    <a:pt x="3358878" y="1916841"/>
                  </a:cubicBezTo>
                  <a:cubicBezTo>
                    <a:pt x="3362604" y="1921901"/>
                    <a:pt x="3366330" y="1916841"/>
                    <a:pt x="3368814" y="1914311"/>
                  </a:cubicBezTo>
                  <a:close/>
                  <a:moveTo>
                    <a:pt x="3083229" y="1905573"/>
                  </a:moveTo>
                  <a:lnTo>
                    <a:pt x="3082028" y="1905660"/>
                  </a:lnTo>
                  <a:lnTo>
                    <a:pt x="3083493" y="1907854"/>
                  </a:lnTo>
                  <a:close/>
                  <a:moveTo>
                    <a:pt x="3435171" y="1905081"/>
                  </a:moveTo>
                  <a:lnTo>
                    <a:pt x="3429918" y="1907985"/>
                  </a:lnTo>
                  <a:lnTo>
                    <a:pt x="3432160" y="1907985"/>
                  </a:lnTo>
                  <a:lnTo>
                    <a:pt x="3432745" y="1910369"/>
                  </a:lnTo>
                  <a:close/>
                  <a:moveTo>
                    <a:pt x="3209156" y="1904817"/>
                  </a:moveTo>
                  <a:lnTo>
                    <a:pt x="3204577" y="1908407"/>
                  </a:lnTo>
                  <a:lnTo>
                    <a:pt x="3208309" y="1906475"/>
                  </a:lnTo>
                  <a:close/>
                  <a:moveTo>
                    <a:pt x="510514" y="1902895"/>
                  </a:moveTo>
                  <a:lnTo>
                    <a:pt x="510397" y="1903218"/>
                  </a:lnTo>
                  <a:lnTo>
                    <a:pt x="510452" y="1903202"/>
                  </a:lnTo>
                  <a:close/>
                  <a:moveTo>
                    <a:pt x="3371112" y="1902877"/>
                  </a:moveTo>
                  <a:lnTo>
                    <a:pt x="3371112" y="1903777"/>
                  </a:lnTo>
                  <a:lnTo>
                    <a:pt x="3371298" y="1902925"/>
                  </a:lnTo>
                  <a:close/>
                  <a:moveTo>
                    <a:pt x="3419015" y="1902057"/>
                  </a:moveTo>
                  <a:lnTo>
                    <a:pt x="3416763" y="1902306"/>
                  </a:lnTo>
                  <a:lnTo>
                    <a:pt x="3416013" y="1902925"/>
                  </a:lnTo>
                  <a:cubicBezTo>
                    <a:pt x="3416013" y="1902925"/>
                    <a:pt x="3417255" y="1905455"/>
                    <a:pt x="3417255" y="1902925"/>
                  </a:cubicBezTo>
                  <a:lnTo>
                    <a:pt x="3420614" y="1904635"/>
                  </a:lnTo>
                  <a:lnTo>
                    <a:pt x="3422374" y="1902534"/>
                  </a:lnTo>
                  <a:cubicBezTo>
                    <a:pt x="3421095" y="1901261"/>
                    <a:pt x="3420135" y="1901579"/>
                    <a:pt x="3419015" y="1902057"/>
                  </a:cubicBezTo>
                  <a:close/>
                  <a:moveTo>
                    <a:pt x="390582" y="1899104"/>
                  </a:moveTo>
                  <a:lnTo>
                    <a:pt x="381877" y="1912032"/>
                  </a:lnTo>
                  <a:lnTo>
                    <a:pt x="375504" y="1923828"/>
                  </a:lnTo>
                  <a:lnTo>
                    <a:pt x="373298" y="1925786"/>
                  </a:lnTo>
                  <a:lnTo>
                    <a:pt x="366875" y="1936638"/>
                  </a:lnTo>
                  <a:lnTo>
                    <a:pt x="360284" y="1945403"/>
                  </a:lnTo>
                  <a:lnTo>
                    <a:pt x="369219" y="1937610"/>
                  </a:lnTo>
                  <a:cubicBezTo>
                    <a:pt x="369847" y="1930719"/>
                    <a:pt x="373619" y="1925394"/>
                    <a:pt x="377861" y="1920382"/>
                  </a:cubicBezTo>
                  <a:lnTo>
                    <a:pt x="387119" y="1907995"/>
                  </a:lnTo>
                  <a:close/>
                  <a:moveTo>
                    <a:pt x="372958" y="1897697"/>
                  </a:moveTo>
                  <a:lnTo>
                    <a:pt x="369838" y="1899702"/>
                  </a:lnTo>
                  <a:lnTo>
                    <a:pt x="369741" y="1900494"/>
                  </a:lnTo>
                  <a:lnTo>
                    <a:pt x="363652" y="1908627"/>
                  </a:lnTo>
                  <a:lnTo>
                    <a:pt x="370476" y="1900021"/>
                  </a:lnTo>
                  <a:lnTo>
                    <a:pt x="372983" y="1897811"/>
                  </a:lnTo>
                  <a:close/>
                  <a:moveTo>
                    <a:pt x="3097435" y="1892055"/>
                  </a:moveTo>
                  <a:lnTo>
                    <a:pt x="3097393" y="1892121"/>
                  </a:lnTo>
                  <a:lnTo>
                    <a:pt x="3097420" y="1892099"/>
                  </a:lnTo>
                  <a:close/>
                  <a:moveTo>
                    <a:pt x="3147883" y="1889228"/>
                  </a:moveTo>
                  <a:lnTo>
                    <a:pt x="3146888" y="1890298"/>
                  </a:lnTo>
                  <a:lnTo>
                    <a:pt x="3147892" y="1889618"/>
                  </a:lnTo>
                  <a:lnTo>
                    <a:pt x="3149118" y="1889316"/>
                  </a:lnTo>
                  <a:lnTo>
                    <a:pt x="3149085" y="1889228"/>
                  </a:lnTo>
                  <a:cubicBezTo>
                    <a:pt x="3147883" y="1889228"/>
                    <a:pt x="3147883" y="1889228"/>
                    <a:pt x="3147883" y="1889228"/>
                  </a:cubicBezTo>
                  <a:close/>
                  <a:moveTo>
                    <a:pt x="498289" y="1887481"/>
                  </a:moveTo>
                  <a:lnTo>
                    <a:pt x="497349" y="1887971"/>
                  </a:lnTo>
                  <a:lnTo>
                    <a:pt x="498004" y="1889237"/>
                  </a:lnTo>
                  <a:close/>
                  <a:moveTo>
                    <a:pt x="679516" y="1886731"/>
                  </a:moveTo>
                  <a:cubicBezTo>
                    <a:pt x="678911" y="1885510"/>
                    <a:pt x="677398" y="1885815"/>
                    <a:pt x="673765" y="1889478"/>
                  </a:cubicBezTo>
                  <a:cubicBezTo>
                    <a:pt x="670133" y="1894363"/>
                    <a:pt x="666501" y="1900469"/>
                    <a:pt x="664079" y="1906575"/>
                  </a:cubicBezTo>
                  <a:cubicBezTo>
                    <a:pt x="658025" y="1915123"/>
                    <a:pt x="651971" y="1926113"/>
                    <a:pt x="645917" y="1935882"/>
                  </a:cubicBezTo>
                  <a:lnTo>
                    <a:pt x="643869" y="1937947"/>
                  </a:lnTo>
                  <a:lnTo>
                    <a:pt x="643653" y="1940506"/>
                  </a:lnTo>
                  <a:cubicBezTo>
                    <a:pt x="650024" y="1933125"/>
                    <a:pt x="652573" y="1926974"/>
                    <a:pt x="656395" y="1919592"/>
                  </a:cubicBezTo>
                  <a:cubicBezTo>
                    <a:pt x="657670" y="1918362"/>
                    <a:pt x="658307" y="1916209"/>
                    <a:pt x="659581" y="1914517"/>
                  </a:cubicBezTo>
                  <a:lnTo>
                    <a:pt x="660411" y="1914244"/>
                  </a:lnTo>
                  <a:lnTo>
                    <a:pt x="661418" y="1911552"/>
                  </a:lnTo>
                  <a:cubicBezTo>
                    <a:pt x="663915" y="1905294"/>
                    <a:pt x="666413" y="1899036"/>
                    <a:pt x="671409" y="1894030"/>
                  </a:cubicBezTo>
                  <a:cubicBezTo>
                    <a:pt x="673907" y="1890901"/>
                    <a:pt x="676404" y="1889023"/>
                    <a:pt x="678590" y="1889180"/>
                  </a:cubicBezTo>
                  <a:lnTo>
                    <a:pt x="679705" y="1890725"/>
                  </a:lnTo>
                  <a:close/>
                  <a:moveTo>
                    <a:pt x="3231349" y="1884403"/>
                  </a:moveTo>
                  <a:lnTo>
                    <a:pt x="3229882" y="1886217"/>
                  </a:lnTo>
                  <a:cubicBezTo>
                    <a:pt x="3229882" y="1886217"/>
                    <a:pt x="3231132" y="1886217"/>
                    <a:pt x="3232383" y="1886217"/>
                  </a:cubicBezTo>
                  <a:lnTo>
                    <a:pt x="3235844" y="1884994"/>
                  </a:lnTo>
                  <a:close/>
                  <a:moveTo>
                    <a:pt x="3373660" y="1883869"/>
                  </a:moveTo>
                  <a:lnTo>
                    <a:pt x="3371112" y="1885142"/>
                  </a:lnTo>
                  <a:cubicBezTo>
                    <a:pt x="3366143" y="1892593"/>
                    <a:pt x="3359933" y="1896318"/>
                    <a:pt x="3353723" y="1902526"/>
                  </a:cubicBezTo>
                  <a:cubicBezTo>
                    <a:pt x="3354965" y="1901285"/>
                    <a:pt x="3357449" y="1898801"/>
                    <a:pt x="3359933" y="1898801"/>
                  </a:cubicBezTo>
                  <a:lnTo>
                    <a:pt x="3360585" y="1898656"/>
                  </a:lnTo>
                  <a:lnTo>
                    <a:pt x="3371298" y="1887744"/>
                  </a:lnTo>
                  <a:close/>
                  <a:moveTo>
                    <a:pt x="695092" y="1882879"/>
                  </a:moveTo>
                  <a:lnTo>
                    <a:pt x="692499" y="1887264"/>
                  </a:lnTo>
                  <a:lnTo>
                    <a:pt x="690399" y="1892378"/>
                  </a:lnTo>
                  <a:lnTo>
                    <a:pt x="695138" y="1886520"/>
                  </a:lnTo>
                  <a:lnTo>
                    <a:pt x="700370" y="1886858"/>
                  </a:lnTo>
                  <a:lnTo>
                    <a:pt x="700636" y="1883386"/>
                  </a:lnTo>
                  <a:close/>
                  <a:moveTo>
                    <a:pt x="2960684" y="1882765"/>
                  </a:moveTo>
                  <a:cubicBezTo>
                    <a:pt x="2960684" y="1890183"/>
                    <a:pt x="2931377" y="1923566"/>
                    <a:pt x="2917944" y="1930984"/>
                  </a:cubicBezTo>
                  <a:cubicBezTo>
                    <a:pt x="2931377" y="1913675"/>
                    <a:pt x="2943588" y="1896365"/>
                    <a:pt x="2960684" y="1882765"/>
                  </a:cubicBezTo>
                  <a:close/>
                  <a:moveTo>
                    <a:pt x="830006" y="1880703"/>
                  </a:moveTo>
                  <a:lnTo>
                    <a:pt x="829648" y="1881103"/>
                  </a:lnTo>
                  <a:lnTo>
                    <a:pt x="830041" y="1881169"/>
                  </a:lnTo>
                  <a:close/>
                  <a:moveTo>
                    <a:pt x="445465" y="1880544"/>
                  </a:moveTo>
                  <a:lnTo>
                    <a:pt x="443282" y="1885521"/>
                  </a:lnTo>
                  <a:lnTo>
                    <a:pt x="445983" y="1884996"/>
                  </a:lnTo>
                  <a:close/>
                  <a:moveTo>
                    <a:pt x="3461740" y="1878887"/>
                  </a:moveTo>
                  <a:lnTo>
                    <a:pt x="3457013" y="1881848"/>
                  </a:lnTo>
                  <a:lnTo>
                    <a:pt x="3455646" y="1883435"/>
                  </a:lnTo>
                  <a:cubicBezTo>
                    <a:pt x="3453086" y="1884708"/>
                    <a:pt x="3450527" y="1885981"/>
                    <a:pt x="3449247" y="1888528"/>
                  </a:cubicBezTo>
                  <a:cubicBezTo>
                    <a:pt x="3453086" y="1884708"/>
                    <a:pt x="3456925" y="1882162"/>
                    <a:pt x="3460764" y="1879615"/>
                  </a:cubicBezTo>
                  <a:close/>
                  <a:moveTo>
                    <a:pt x="3406880" y="1878626"/>
                  </a:moveTo>
                  <a:lnTo>
                    <a:pt x="3404647" y="1878934"/>
                  </a:lnTo>
                  <a:lnTo>
                    <a:pt x="3403405" y="1878934"/>
                  </a:lnTo>
                  <a:lnTo>
                    <a:pt x="3399343" y="1880288"/>
                  </a:lnTo>
                  <a:lnTo>
                    <a:pt x="3398624" y="1883949"/>
                  </a:lnTo>
                  <a:cubicBezTo>
                    <a:pt x="3402350" y="1885214"/>
                    <a:pt x="3402350" y="1881418"/>
                    <a:pt x="3404835" y="1880153"/>
                  </a:cubicBezTo>
                  <a:close/>
                  <a:moveTo>
                    <a:pt x="3496197" y="1877789"/>
                  </a:moveTo>
                  <a:lnTo>
                    <a:pt x="3491143" y="1885410"/>
                  </a:lnTo>
                  <a:lnTo>
                    <a:pt x="3493299" y="1883530"/>
                  </a:lnTo>
                  <a:close/>
                  <a:moveTo>
                    <a:pt x="3167185" y="1877733"/>
                  </a:moveTo>
                  <a:lnTo>
                    <a:pt x="3162202" y="1884051"/>
                  </a:lnTo>
                  <a:lnTo>
                    <a:pt x="3167599" y="1879607"/>
                  </a:lnTo>
                  <a:lnTo>
                    <a:pt x="3167835" y="1879367"/>
                  </a:lnTo>
                  <a:close/>
                  <a:moveTo>
                    <a:pt x="3278458" y="1873127"/>
                  </a:moveTo>
                  <a:lnTo>
                    <a:pt x="3276715" y="1878934"/>
                  </a:lnTo>
                  <a:lnTo>
                    <a:pt x="3277574" y="1877967"/>
                  </a:lnTo>
                  <a:lnTo>
                    <a:pt x="3279819" y="1874138"/>
                  </a:lnTo>
                  <a:close/>
                  <a:moveTo>
                    <a:pt x="3489736" y="1871860"/>
                  </a:moveTo>
                  <a:lnTo>
                    <a:pt x="3487009" y="1874155"/>
                  </a:lnTo>
                  <a:lnTo>
                    <a:pt x="3466615" y="1880164"/>
                  </a:lnTo>
                  <a:lnTo>
                    <a:pt x="3467163" y="1883435"/>
                  </a:lnTo>
                  <a:lnTo>
                    <a:pt x="3467163" y="1883840"/>
                  </a:lnTo>
                  <a:lnTo>
                    <a:pt x="3475268" y="1881102"/>
                  </a:lnTo>
                  <a:cubicBezTo>
                    <a:pt x="3480524" y="1879535"/>
                    <a:pt x="3485621" y="1877656"/>
                    <a:pt x="3490081" y="1873896"/>
                  </a:cubicBezTo>
                  <a:close/>
                  <a:moveTo>
                    <a:pt x="470484" y="1871852"/>
                  </a:moveTo>
                  <a:lnTo>
                    <a:pt x="468053" y="1873759"/>
                  </a:lnTo>
                  <a:lnTo>
                    <a:pt x="470131" y="1873413"/>
                  </a:lnTo>
                  <a:close/>
                  <a:moveTo>
                    <a:pt x="3397195" y="1871655"/>
                  </a:moveTo>
                  <a:lnTo>
                    <a:pt x="3394898" y="1873828"/>
                  </a:lnTo>
                  <a:lnTo>
                    <a:pt x="3397024" y="1873922"/>
                  </a:lnTo>
                  <a:lnTo>
                    <a:pt x="3397195" y="1872725"/>
                  </a:lnTo>
                  <a:close/>
                  <a:moveTo>
                    <a:pt x="3328740" y="1870246"/>
                  </a:moveTo>
                  <a:lnTo>
                    <a:pt x="3322671" y="1877692"/>
                  </a:lnTo>
                  <a:lnTo>
                    <a:pt x="3324409" y="1876494"/>
                  </a:lnTo>
                  <a:close/>
                  <a:moveTo>
                    <a:pt x="3416976" y="1869235"/>
                  </a:moveTo>
                  <a:lnTo>
                    <a:pt x="3413652" y="1877692"/>
                  </a:lnTo>
                  <a:lnTo>
                    <a:pt x="3407239" y="1878576"/>
                  </a:lnTo>
                  <a:lnTo>
                    <a:pt x="3408561" y="1881418"/>
                  </a:lnTo>
                  <a:cubicBezTo>
                    <a:pt x="3408561" y="1883949"/>
                    <a:pt x="3411045" y="1882683"/>
                    <a:pt x="3412287" y="1881418"/>
                  </a:cubicBezTo>
                  <a:cubicBezTo>
                    <a:pt x="3413529" y="1878888"/>
                    <a:pt x="3416013" y="1876358"/>
                    <a:pt x="3418497" y="1873828"/>
                  </a:cubicBezTo>
                  <a:lnTo>
                    <a:pt x="3420602" y="1869541"/>
                  </a:lnTo>
                  <a:lnTo>
                    <a:pt x="3420007" y="1869836"/>
                  </a:lnTo>
                  <a:close/>
                  <a:moveTo>
                    <a:pt x="3387849" y="1866078"/>
                  </a:moveTo>
                  <a:lnTo>
                    <a:pt x="3385085" y="1874743"/>
                  </a:lnTo>
                  <a:cubicBezTo>
                    <a:pt x="3382290" y="1878623"/>
                    <a:pt x="3378564" y="1882038"/>
                    <a:pt x="3376080" y="1882659"/>
                  </a:cubicBezTo>
                  <a:lnTo>
                    <a:pt x="3374619" y="1883390"/>
                  </a:lnTo>
                  <a:lnTo>
                    <a:pt x="3378751" y="1885214"/>
                  </a:lnTo>
                  <a:cubicBezTo>
                    <a:pt x="3381235" y="1886479"/>
                    <a:pt x="3382477" y="1885214"/>
                    <a:pt x="3382477" y="1882683"/>
                  </a:cubicBezTo>
                  <a:cubicBezTo>
                    <a:pt x="3382477" y="1878888"/>
                    <a:pt x="3386203" y="1875093"/>
                    <a:pt x="3388688" y="1870033"/>
                  </a:cubicBezTo>
                  <a:cubicBezTo>
                    <a:pt x="3388688" y="1868768"/>
                    <a:pt x="3389930" y="1867502"/>
                    <a:pt x="3388688" y="1867502"/>
                  </a:cubicBezTo>
                  <a:close/>
                  <a:moveTo>
                    <a:pt x="3429998" y="1864883"/>
                  </a:moveTo>
                  <a:lnTo>
                    <a:pt x="3425829" y="1866950"/>
                  </a:lnTo>
                  <a:lnTo>
                    <a:pt x="3428013" y="1867413"/>
                  </a:lnTo>
                  <a:close/>
                  <a:moveTo>
                    <a:pt x="3507920" y="1860110"/>
                  </a:moveTo>
                  <a:lnTo>
                    <a:pt x="3499874" y="1872244"/>
                  </a:lnTo>
                  <a:lnTo>
                    <a:pt x="3507920" y="1863810"/>
                  </a:lnTo>
                  <a:close/>
                  <a:moveTo>
                    <a:pt x="3451011" y="1854926"/>
                  </a:moveTo>
                  <a:lnTo>
                    <a:pt x="3447951" y="1855905"/>
                  </a:lnTo>
                  <a:cubicBezTo>
                    <a:pt x="3443736" y="1858691"/>
                    <a:pt x="3439989" y="1862406"/>
                    <a:pt x="3436242" y="1866121"/>
                  </a:cubicBezTo>
                  <a:lnTo>
                    <a:pt x="3426856" y="1872326"/>
                  </a:lnTo>
                  <a:lnTo>
                    <a:pt x="3425950" y="1875093"/>
                  </a:lnTo>
                  <a:cubicBezTo>
                    <a:pt x="3433402" y="1868768"/>
                    <a:pt x="3439613" y="1861177"/>
                    <a:pt x="3448307" y="1856117"/>
                  </a:cubicBezTo>
                  <a:close/>
                  <a:moveTo>
                    <a:pt x="3282137" y="1854371"/>
                  </a:moveTo>
                  <a:lnTo>
                    <a:pt x="3279119" y="1856175"/>
                  </a:lnTo>
                  <a:lnTo>
                    <a:pt x="3276405" y="1859687"/>
                  </a:lnTo>
                  <a:lnTo>
                    <a:pt x="3276590" y="1860001"/>
                  </a:lnTo>
                  <a:close/>
                  <a:moveTo>
                    <a:pt x="3249460" y="1854066"/>
                  </a:moveTo>
                  <a:cubicBezTo>
                    <a:pt x="3247253" y="1854676"/>
                    <a:pt x="3245046" y="1856508"/>
                    <a:pt x="3242524" y="1858950"/>
                  </a:cubicBezTo>
                  <a:lnTo>
                    <a:pt x="3238760" y="1860975"/>
                  </a:lnTo>
                  <a:lnTo>
                    <a:pt x="3232168" y="1867559"/>
                  </a:lnTo>
                  <a:cubicBezTo>
                    <a:pt x="3227173" y="1873796"/>
                    <a:pt x="3223426" y="1881280"/>
                    <a:pt x="3217181" y="1887517"/>
                  </a:cubicBezTo>
                  <a:lnTo>
                    <a:pt x="3215945" y="1888575"/>
                  </a:lnTo>
                  <a:lnTo>
                    <a:pt x="3212499" y="1898268"/>
                  </a:lnTo>
                  <a:lnTo>
                    <a:pt x="3216125" y="1891165"/>
                  </a:lnTo>
                  <a:cubicBezTo>
                    <a:pt x="3221128" y="1883743"/>
                    <a:pt x="3226130" y="1876320"/>
                    <a:pt x="3232383" y="1870134"/>
                  </a:cubicBezTo>
                  <a:cubicBezTo>
                    <a:pt x="3236135" y="1867660"/>
                    <a:pt x="3239887" y="1862711"/>
                    <a:pt x="3244889" y="1859000"/>
                  </a:cubicBezTo>
                  <a:cubicBezTo>
                    <a:pt x="3247391" y="1857763"/>
                    <a:pt x="3249892" y="1856835"/>
                    <a:pt x="3252080" y="1856989"/>
                  </a:cubicBezTo>
                  <a:lnTo>
                    <a:pt x="3252421" y="1857277"/>
                  </a:lnTo>
                  <a:lnTo>
                    <a:pt x="3254026" y="1855673"/>
                  </a:lnTo>
                  <a:close/>
                  <a:moveTo>
                    <a:pt x="3192203" y="1852590"/>
                  </a:moveTo>
                  <a:cubicBezTo>
                    <a:pt x="3191579" y="1853214"/>
                    <a:pt x="3190642" y="1854461"/>
                    <a:pt x="3189237" y="1855241"/>
                  </a:cubicBezTo>
                  <a:lnTo>
                    <a:pt x="3186879" y="1855177"/>
                  </a:lnTo>
                  <a:lnTo>
                    <a:pt x="3184300" y="1858838"/>
                  </a:lnTo>
                  <a:lnTo>
                    <a:pt x="3188102" y="1857565"/>
                  </a:lnTo>
                  <a:close/>
                  <a:moveTo>
                    <a:pt x="3120358" y="1852354"/>
                  </a:moveTo>
                  <a:lnTo>
                    <a:pt x="3118332" y="1853640"/>
                  </a:lnTo>
                  <a:lnTo>
                    <a:pt x="3117898" y="1854825"/>
                  </a:lnTo>
                  <a:close/>
                  <a:moveTo>
                    <a:pt x="3262275" y="1852316"/>
                  </a:moveTo>
                  <a:lnTo>
                    <a:pt x="3260706" y="1853134"/>
                  </a:lnTo>
                  <a:lnTo>
                    <a:pt x="3262024" y="1852805"/>
                  </a:lnTo>
                  <a:close/>
                  <a:moveTo>
                    <a:pt x="3395355" y="1850390"/>
                  </a:moveTo>
                  <a:lnTo>
                    <a:pt x="3398158" y="1854061"/>
                  </a:lnTo>
                  <a:lnTo>
                    <a:pt x="3400470" y="1853799"/>
                  </a:lnTo>
                  <a:close/>
                  <a:moveTo>
                    <a:pt x="213132" y="1849793"/>
                  </a:moveTo>
                  <a:cubicBezTo>
                    <a:pt x="209600" y="1864945"/>
                    <a:pt x="204890" y="1875435"/>
                    <a:pt x="200181" y="1887092"/>
                  </a:cubicBezTo>
                  <a:cubicBezTo>
                    <a:pt x="197826" y="1875435"/>
                    <a:pt x="201358" y="1862614"/>
                    <a:pt x="213132" y="1849793"/>
                  </a:cubicBezTo>
                  <a:close/>
                  <a:moveTo>
                    <a:pt x="737545" y="1849180"/>
                  </a:moveTo>
                  <a:lnTo>
                    <a:pt x="735794" y="1850193"/>
                  </a:lnTo>
                  <a:cubicBezTo>
                    <a:pt x="733635" y="1854225"/>
                    <a:pt x="732710" y="1859189"/>
                    <a:pt x="730859" y="1862911"/>
                  </a:cubicBezTo>
                  <a:lnTo>
                    <a:pt x="717422" y="1903461"/>
                  </a:lnTo>
                  <a:close/>
                  <a:moveTo>
                    <a:pt x="3393469" y="1849133"/>
                  </a:moveTo>
                  <a:cubicBezTo>
                    <a:pt x="3391606" y="1850995"/>
                    <a:pt x="3389122" y="1852858"/>
                    <a:pt x="3387724" y="1855186"/>
                  </a:cubicBezTo>
                  <a:lnTo>
                    <a:pt x="3387950" y="1857753"/>
                  </a:lnTo>
                  <a:lnTo>
                    <a:pt x="3394736" y="1849977"/>
                  </a:lnTo>
                  <a:close/>
                  <a:moveTo>
                    <a:pt x="3423393" y="1847546"/>
                  </a:moveTo>
                  <a:lnTo>
                    <a:pt x="3423278" y="1847891"/>
                  </a:lnTo>
                  <a:lnTo>
                    <a:pt x="3419142" y="1856988"/>
                  </a:lnTo>
                  <a:lnTo>
                    <a:pt x="3425002" y="1847546"/>
                  </a:lnTo>
                  <a:close/>
                  <a:moveTo>
                    <a:pt x="3347419" y="1847329"/>
                  </a:moveTo>
                  <a:lnTo>
                    <a:pt x="3345306" y="1849922"/>
                  </a:lnTo>
                  <a:lnTo>
                    <a:pt x="3347668" y="1848723"/>
                  </a:lnTo>
                  <a:close/>
                  <a:moveTo>
                    <a:pt x="333187" y="1846556"/>
                  </a:moveTo>
                  <a:lnTo>
                    <a:pt x="331789" y="1848732"/>
                  </a:lnTo>
                  <a:lnTo>
                    <a:pt x="333295" y="1847672"/>
                  </a:lnTo>
                  <a:close/>
                  <a:moveTo>
                    <a:pt x="3180729" y="1845401"/>
                  </a:moveTo>
                  <a:lnTo>
                    <a:pt x="3175264" y="1846854"/>
                  </a:lnTo>
                  <a:cubicBezTo>
                    <a:pt x="3171441" y="1846854"/>
                    <a:pt x="3168892" y="1849318"/>
                    <a:pt x="3166344" y="1851781"/>
                  </a:cubicBezTo>
                  <a:cubicBezTo>
                    <a:pt x="3162521" y="1854245"/>
                    <a:pt x="3158698" y="1857940"/>
                    <a:pt x="3153601" y="1860403"/>
                  </a:cubicBezTo>
                  <a:lnTo>
                    <a:pt x="3152439" y="1865459"/>
                  </a:lnTo>
                  <a:lnTo>
                    <a:pt x="3156488" y="1858680"/>
                  </a:lnTo>
                  <a:cubicBezTo>
                    <a:pt x="3161673" y="1853471"/>
                    <a:pt x="3167959" y="1849366"/>
                    <a:pt x="3172987" y="1848735"/>
                  </a:cubicBezTo>
                  <a:close/>
                  <a:moveTo>
                    <a:pt x="3368972" y="1843821"/>
                  </a:moveTo>
                  <a:lnTo>
                    <a:pt x="3359933" y="1852858"/>
                  </a:lnTo>
                  <a:lnTo>
                    <a:pt x="3366021" y="1847878"/>
                  </a:lnTo>
                  <a:close/>
                  <a:moveTo>
                    <a:pt x="3287375" y="1841625"/>
                  </a:moveTo>
                  <a:lnTo>
                    <a:pt x="3275314" y="1845517"/>
                  </a:lnTo>
                  <a:lnTo>
                    <a:pt x="3266761" y="1849977"/>
                  </a:lnTo>
                  <a:lnTo>
                    <a:pt x="3271009" y="1848095"/>
                  </a:lnTo>
                  <a:cubicBezTo>
                    <a:pt x="3274719" y="1848095"/>
                    <a:pt x="3278428" y="1846840"/>
                    <a:pt x="3282137" y="1845585"/>
                  </a:cubicBezTo>
                  <a:cubicBezTo>
                    <a:pt x="3283992" y="1844330"/>
                    <a:pt x="3286155" y="1843389"/>
                    <a:pt x="3287392" y="1841977"/>
                  </a:cubicBezTo>
                  <a:close/>
                  <a:moveTo>
                    <a:pt x="3190313" y="1841158"/>
                  </a:moveTo>
                  <a:lnTo>
                    <a:pt x="3190107" y="1841364"/>
                  </a:lnTo>
                  <a:lnTo>
                    <a:pt x="3190586" y="1841158"/>
                  </a:lnTo>
                  <a:close/>
                  <a:moveTo>
                    <a:pt x="3530812" y="1840973"/>
                  </a:moveTo>
                  <a:lnTo>
                    <a:pt x="3523319" y="1848332"/>
                  </a:lnTo>
                  <a:lnTo>
                    <a:pt x="3520383" y="1848332"/>
                  </a:lnTo>
                  <a:lnTo>
                    <a:pt x="3516840" y="1852590"/>
                  </a:lnTo>
                  <a:cubicBezTo>
                    <a:pt x="3520663" y="1851337"/>
                    <a:pt x="3523211" y="1849144"/>
                    <a:pt x="3525441" y="1847107"/>
                  </a:cubicBezTo>
                  <a:lnTo>
                    <a:pt x="3529933" y="1844057"/>
                  </a:lnTo>
                  <a:close/>
                  <a:moveTo>
                    <a:pt x="3523319" y="1840953"/>
                  </a:moveTo>
                  <a:cubicBezTo>
                    <a:pt x="3523319" y="1839724"/>
                    <a:pt x="3520815" y="1842183"/>
                    <a:pt x="3519563" y="1843413"/>
                  </a:cubicBezTo>
                  <a:lnTo>
                    <a:pt x="3519467" y="1843791"/>
                  </a:lnTo>
                  <a:lnTo>
                    <a:pt x="3503286" y="1855710"/>
                  </a:lnTo>
                  <a:cubicBezTo>
                    <a:pt x="3501408" y="1856939"/>
                    <a:pt x="3499217" y="1857862"/>
                    <a:pt x="3497652" y="1859399"/>
                  </a:cubicBezTo>
                  <a:lnTo>
                    <a:pt x="3497403" y="1860375"/>
                  </a:lnTo>
                  <a:lnTo>
                    <a:pt x="3519100" y="1845231"/>
                  </a:lnTo>
                  <a:lnTo>
                    <a:pt x="3519467" y="1843791"/>
                  </a:lnTo>
                  <a:close/>
                  <a:moveTo>
                    <a:pt x="3474025" y="1839804"/>
                  </a:moveTo>
                  <a:lnTo>
                    <a:pt x="3462470" y="1851261"/>
                  </a:lnTo>
                  <a:lnTo>
                    <a:pt x="3454772" y="1853723"/>
                  </a:lnTo>
                  <a:lnTo>
                    <a:pt x="3460728" y="1854852"/>
                  </a:lnTo>
                  <a:lnTo>
                    <a:pt x="3458358" y="1857975"/>
                  </a:lnTo>
                  <a:lnTo>
                    <a:pt x="3464603" y="1851602"/>
                  </a:lnTo>
                  <a:cubicBezTo>
                    <a:pt x="3467163" y="1849692"/>
                    <a:pt x="3470362" y="1848101"/>
                    <a:pt x="3472601" y="1845872"/>
                  </a:cubicBezTo>
                  <a:close/>
                  <a:moveTo>
                    <a:pt x="3494186" y="1838065"/>
                  </a:moveTo>
                  <a:lnTo>
                    <a:pt x="3493467" y="1838846"/>
                  </a:lnTo>
                  <a:lnTo>
                    <a:pt x="3493733" y="1839696"/>
                  </a:lnTo>
                  <a:close/>
                  <a:moveTo>
                    <a:pt x="404971" y="1837366"/>
                  </a:moveTo>
                  <a:lnTo>
                    <a:pt x="401812" y="1844054"/>
                  </a:lnTo>
                  <a:lnTo>
                    <a:pt x="404941" y="1837517"/>
                  </a:lnTo>
                  <a:close/>
                  <a:moveTo>
                    <a:pt x="3065116" y="1827811"/>
                  </a:moveTo>
                  <a:cubicBezTo>
                    <a:pt x="3062712" y="1836862"/>
                    <a:pt x="3038669" y="1865307"/>
                    <a:pt x="3027850" y="1870479"/>
                  </a:cubicBezTo>
                  <a:cubicBezTo>
                    <a:pt x="3039871" y="1856257"/>
                    <a:pt x="3053095" y="1842034"/>
                    <a:pt x="3065116" y="1827811"/>
                  </a:cubicBezTo>
                  <a:close/>
                  <a:moveTo>
                    <a:pt x="3543769" y="1827515"/>
                  </a:moveTo>
                  <a:lnTo>
                    <a:pt x="3542275" y="1828119"/>
                  </a:lnTo>
                  <a:lnTo>
                    <a:pt x="3536599" y="1834707"/>
                  </a:lnTo>
                  <a:close/>
                  <a:moveTo>
                    <a:pt x="786234" y="1827229"/>
                  </a:moveTo>
                  <a:lnTo>
                    <a:pt x="783904" y="1829141"/>
                  </a:lnTo>
                  <a:lnTo>
                    <a:pt x="783904" y="1834372"/>
                  </a:lnTo>
                  <a:cubicBezTo>
                    <a:pt x="774035" y="1861671"/>
                    <a:pt x="767867" y="1887729"/>
                    <a:pt x="757998" y="1915028"/>
                  </a:cubicBezTo>
                  <a:cubicBezTo>
                    <a:pt x="753064" y="1923714"/>
                    <a:pt x="749363" y="1931159"/>
                    <a:pt x="743195" y="1938604"/>
                  </a:cubicBezTo>
                  <a:lnTo>
                    <a:pt x="742942" y="1939537"/>
                  </a:lnTo>
                  <a:lnTo>
                    <a:pt x="747181" y="1935191"/>
                  </a:lnTo>
                  <a:cubicBezTo>
                    <a:pt x="750251" y="1930538"/>
                    <a:pt x="752837" y="1925574"/>
                    <a:pt x="756070" y="1921231"/>
                  </a:cubicBezTo>
                  <a:lnTo>
                    <a:pt x="757435" y="1924803"/>
                  </a:lnTo>
                  <a:lnTo>
                    <a:pt x="758205" y="1921765"/>
                  </a:lnTo>
                  <a:cubicBezTo>
                    <a:pt x="766906" y="1896746"/>
                    <a:pt x="774364" y="1870476"/>
                    <a:pt x="783064" y="1844206"/>
                  </a:cubicBezTo>
                  <a:cubicBezTo>
                    <a:pt x="783064" y="1840453"/>
                    <a:pt x="785550" y="1835449"/>
                    <a:pt x="785550" y="1829195"/>
                  </a:cubicBezTo>
                  <a:close/>
                  <a:moveTo>
                    <a:pt x="3548212" y="1825720"/>
                  </a:moveTo>
                  <a:lnTo>
                    <a:pt x="3545081" y="1826985"/>
                  </a:lnTo>
                  <a:lnTo>
                    <a:pt x="3546541" y="1828084"/>
                  </a:lnTo>
                  <a:close/>
                  <a:moveTo>
                    <a:pt x="514266" y="1824668"/>
                  </a:moveTo>
                  <a:lnTo>
                    <a:pt x="513366" y="1826013"/>
                  </a:lnTo>
                  <a:lnTo>
                    <a:pt x="513800" y="1826024"/>
                  </a:lnTo>
                  <a:close/>
                  <a:moveTo>
                    <a:pt x="3404485" y="1824299"/>
                  </a:moveTo>
                  <a:lnTo>
                    <a:pt x="3403624" y="1825103"/>
                  </a:lnTo>
                  <a:lnTo>
                    <a:pt x="3405085" y="1824299"/>
                  </a:lnTo>
                  <a:close/>
                  <a:moveTo>
                    <a:pt x="3097453" y="1822316"/>
                  </a:moveTo>
                  <a:cubicBezTo>
                    <a:pt x="3099895" y="1824798"/>
                    <a:pt x="3102338" y="1827280"/>
                    <a:pt x="3103559" y="1828520"/>
                  </a:cubicBezTo>
                  <a:cubicBezTo>
                    <a:pt x="3098674" y="1837206"/>
                    <a:pt x="3091347" y="1845892"/>
                    <a:pt x="3084020" y="1853337"/>
                  </a:cubicBezTo>
                  <a:cubicBezTo>
                    <a:pt x="3073030" y="1864505"/>
                    <a:pt x="3063260" y="1876913"/>
                    <a:pt x="3052270" y="1889322"/>
                  </a:cubicBezTo>
                  <a:cubicBezTo>
                    <a:pt x="3048606" y="1893044"/>
                    <a:pt x="3044943" y="1895526"/>
                    <a:pt x="3038837" y="1898007"/>
                  </a:cubicBezTo>
                  <a:cubicBezTo>
                    <a:pt x="3053491" y="1866986"/>
                    <a:pt x="3077914" y="1845892"/>
                    <a:pt x="3097453" y="1822316"/>
                  </a:cubicBezTo>
                  <a:close/>
                  <a:moveTo>
                    <a:pt x="444214" y="1813492"/>
                  </a:moveTo>
                  <a:lnTo>
                    <a:pt x="443340" y="1816528"/>
                  </a:lnTo>
                  <a:lnTo>
                    <a:pt x="444214" y="1814642"/>
                  </a:lnTo>
                  <a:close/>
                  <a:moveTo>
                    <a:pt x="766232" y="1812784"/>
                  </a:moveTo>
                  <a:lnTo>
                    <a:pt x="765851" y="1812987"/>
                  </a:lnTo>
                  <a:lnTo>
                    <a:pt x="764167" y="1815759"/>
                  </a:lnTo>
                  <a:lnTo>
                    <a:pt x="755863" y="1832465"/>
                  </a:lnTo>
                  <a:lnTo>
                    <a:pt x="759998" y="1826579"/>
                  </a:lnTo>
                  <a:cubicBezTo>
                    <a:pt x="762491" y="1821563"/>
                    <a:pt x="766232" y="1817800"/>
                    <a:pt x="766232" y="1812784"/>
                  </a:cubicBezTo>
                  <a:close/>
                  <a:moveTo>
                    <a:pt x="802139" y="1810738"/>
                  </a:moveTo>
                  <a:lnTo>
                    <a:pt x="789614" y="1813087"/>
                  </a:lnTo>
                  <a:lnTo>
                    <a:pt x="789613" y="1813083"/>
                  </a:lnTo>
                  <a:lnTo>
                    <a:pt x="788675" y="1817800"/>
                  </a:lnTo>
                  <a:lnTo>
                    <a:pt x="788516" y="1821716"/>
                  </a:lnTo>
                  <a:lnTo>
                    <a:pt x="791765" y="1816685"/>
                  </a:lnTo>
                  <a:close/>
                  <a:moveTo>
                    <a:pt x="3382858" y="1810214"/>
                  </a:moveTo>
                  <a:lnTo>
                    <a:pt x="3382622" y="1810482"/>
                  </a:lnTo>
                  <a:lnTo>
                    <a:pt x="3382748" y="1811365"/>
                  </a:lnTo>
                  <a:close/>
                  <a:moveTo>
                    <a:pt x="3374095" y="1808415"/>
                  </a:moveTo>
                  <a:lnTo>
                    <a:pt x="3362417" y="1819332"/>
                  </a:lnTo>
                  <a:cubicBezTo>
                    <a:pt x="3359312" y="1821815"/>
                    <a:pt x="3355586" y="1824609"/>
                    <a:pt x="3353102" y="1828179"/>
                  </a:cubicBezTo>
                  <a:lnTo>
                    <a:pt x="3352936" y="1829380"/>
                  </a:lnTo>
                  <a:lnTo>
                    <a:pt x="3353850" y="1828014"/>
                  </a:lnTo>
                  <a:cubicBezTo>
                    <a:pt x="3360032" y="1821739"/>
                    <a:pt x="3366214" y="1816719"/>
                    <a:pt x="3373633" y="1811698"/>
                  </a:cubicBezTo>
                  <a:close/>
                  <a:moveTo>
                    <a:pt x="3303002" y="1808250"/>
                  </a:moveTo>
                  <a:lnTo>
                    <a:pt x="3298104" y="1814969"/>
                  </a:lnTo>
                  <a:lnTo>
                    <a:pt x="3303156" y="1810443"/>
                  </a:lnTo>
                  <a:lnTo>
                    <a:pt x="3304860" y="1810522"/>
                  </a:lnTo>
                  <a:close/>
                  <a:moveTo>
                    <a:pt x="3342544" y="1808156"/>
                  </a:moveTo>
                  <a:lnTo>
                    <a:pt x="3340896" y="1810741"/>
                  </a:lnTo>
                  <a:lnTo>
                    <a:pt x="3337121" y="1811685"/>
                  </a:lnTo>
                  <a:lnTo>
                    <a:pt x="3335304" y="1814209"/>
                  </a:lnTo>
                  <a:lnTo>
                    <a:pt x="3340621" y="1811173"/>
                  </a:lnTo>
                  <a:lnTo>
                    <a:pt x="3340896" y="1810741"/>
                  </a:lnTo>
                  <a:lnTo>
                    <a:pt x="3341302" y="1810640"/>
                  </a:lnTo>
                  <a:cubicBezTo>
                    <a:pt x="3341302" y="1809398"/>
                    <a:pt x="3342544" y="1808156"/>
                    <a:pt x="3342544" y="1808156"/>
                  </a:cubicBezTo>
                  <a:close/>
                  <a:moveTo>
                    <a:pt x="394083" y="1806643"/>
                  </a:moveTo>
                  <a:lnTo>
                    <a:pt x="391830" y="1812775"/>
                  </a:lnTo>
                  <a:lnTo>
                    <a:pt x="394053" y="1810050"/>
                  </a:lnTo>
                  <a:close/>
                  <a:moveTo>
                    <a:pt x="3248404" y="1803943"/>
                  </a:moveTo>
                  <a:cubicBezTo>
                    <a:pt x="3242159" y="1810180"/>
                    <a:pt x="3234666" y="1810180"/>
                    <a:pt x="3227173" y="1811427"/>
                  </a:cubicBezTo>
                  <a:cubicBezTo>
                    <a:pt x="3223426" y="1811427"/>
                    <a:pt x="3218430" y="1813922"/>
                    <a:pt x="3214684" y="1816417"/>
                  </a:cubicBezTo>
                  <a:lnTo>
                    <a:pt x="3214435" y="1816417"/>
                  </a:lnTo>
                  <a:lnTo>
                    <a:pt x="3209442" y="1820952"/>
                  </a:lnTo>
                  <a:lnTo>
                    <a:pt x="3217263" y="1818246"/>
                  </a:lnTo>
                  <a:lnTo>
                    <a:pt x="3217962" y="1817508"/>
                  </a:lnTo>
                  <a:lnTo>
                    <a:pt x="3219765" y="1817381"/>
                  </a:lnTo>
                  <a:lnTo>
                    <a:pt x="3233169" y="1812744"/>
                  </a:lnTo>
                  <a:cubicBezTo>
                    <a:pt x="3237333" y="1811954"/>
                    <a:pt x="3241458" y="1811007"/>
                    <a:pt x="3245327" y="1809231"/>
                  </a:cubicBezTo>
                  <a:lnTo>
                    <a:pt x="3251949" y="1803943"/>
                  </a:lnTo>
                  <a:close/>
                  <a:moveTo>
                    <a:pt x="585450" y="1799191"/>
                  </a:moveTo>
                  <a:lnTo>
                    <a:pt x="580566" y="1803559"/>
                  </a:lnTo>
                  <a:cubicBezTo>
                    <a:pt x="579315" y="1804801"/>
                    <a:pt x="579315" y="1809767"/>
                    <a:pt x="579315" y="1809767"/>
                  </a:cubicBezTo>
                  <a:lnTo>
                    <a:pt x="580025" y="1811000"/>
                  </a:lnTo>
                  <a:lnTo>
                    <a:pt x="579997" y="1809587"/>
                  </a:lnTo>
                  <a:cubicBezTo>
                    <a:pt x="578751" y="1807105"/>
                    <a:pt x="579997" y="1805863"/>
                    <a:pt x="581244" y="1803381"/>
                  </a:cubicBezTo>
                  <a:close/>
                  <a:moveTo>
                    <a:pt x="3223426" y="1797706"/>
                  </a:moveTo>
                  <a:lnTo>
                    <a:pt x="3207242" y="1805249"/>
                  </a:lnTo>
                  <a:lnTo>
                    <a:pt x="3200642" y="1810849"/>
                  </a:lnTo>
                  <a:cubicBezTo>
                    <a:pt x="3205671" y="1807692"/>
                    <a:pt x="3210070" y="1804535"/>
                    <a:pt x="3214627" y="1802167"/>
                  </a:cubicBezTo>
                  <a:lnTo>
                    <a:pt x="3220062" y="1800730"/>
                  </a:lnTo>
                  <a:close/>
                  <a:moveTo>
                    <a:pt x="3317515" y="1796404"/>
                  </a:moveTo>
                  <a:lnTo>
                    <a:pt x="3317507" y="1796462"/>
                  </a:lnTo>
                  <a:lnTo>
                    <a:pt x="3317692" y="1796419"/>
                  </a:lnTo>
                  <a:close/>
                  <a:moveTo>
                    <a:pt x="313029" y="1794920"/>
                  </a:moveTo>
                  <a:lnTo>
                    <a:pt x="310044" y="1796317"/>
                  </a:lnTo>
                  <a:lnTo>
                    <a:pt x="310514" y="1799341"/>
                  </a:lnTo>
                  <a:close/>
                  <a:moveTo>
                    <a:pt x="3449978" y="1792517"/>
                  </a:moveTo>
                  <a:lnTo>
                    <a:pt x="3449362" y="1793256"/>
                  </a:lnTo>
                  <a:lnTo>
                    <a:pt x="3449947" y="1792698"/>
                  </a:lnTo>
                  <a:close/>
                  <a:moveTo>
                    <a:pt x="3410897" y="1790699"/>
                  </a:moveTo>
                  <a:lnTo>
                    <a:pt x="3409774" y="1791879"/>
                  </a:lnTo>
                  <a:lnTo>
                    <a:pt x="3409904" y="1792787"/>
                  </a:lnTo>
                  <a:close/>
                  <a:moveTo>
                    <a:pt x="3379815" y="1790362"/>
                  </a:moveTo>
                  <a:lnTo>
                    <a:pt x="3379806" y="1790367"/>
                  </a:lnTo>
                  <a:lnTo>
                    <a:pt x="3379806" y="1790385"/>
                  </a:lnTo>
                  <a:close/>
                  <a:moveTo>
                    <a:pt x="3454892" y="1786621"/>
                  </a:moveTo>
                  <a:lnTo>
                    <a:pt x="3454597" y="1786976"/>
                  </a:lnTo>
                  <a:lnTo>
                    <a:pt x="3454873" y="1786815"/>
                  </a:lnTo>
                  <a:close/>
                  <a:moveTo>
                    <a:pt x="3467949" y="1783430"/>
                  </a:moveTo>
                  <a:lnTo>
                    <a:pt x="3466086" y="1785054"/>
                  </a:lnTo>
                  <a:lnTo>
                    <a:pt x="3467993" y="1790772"/>
                  </a:lnTo>
                  <a:cubicBezTo>
                    <a:pt x="3460541" y="1798844"/>
                    <a:pt x="3454330" y="1807846"/>
                    <a:pt x="3447809" y="1816538"/>
                  </a:cubicBezTo>
                  <a:lnTo>
                    <a:pt x="3439769" y="1825255"/>
                  </a:lnTo>
                  <a:lnTo>
                    <a:pt x="3447014" y="1817980"/>
                  </a:lnTo>
                  <a:cubicBezTo>
                    <a:pt x="3454039" y="1808847"/>
                    <a:pt x="3460596" y="1799250"/>
                    <a:pt x="3468714" y="1790581"/>
                  </a:cubicBezTo>
                  <a:cubicBezTo>
                    <a:pt x="3472461" y="1788105"/>
                    <a:pt x="3473710" y="1785628"/>
                    <a:pt x="3467465" y="1784389"/>
                  </a:cubicBezTo>
                  <a:close/>
                  <a:moveTo>
                    <a:pt x="3450979" y="1782337"/>
                  </a:moveTo>
                  <a:lnTo>
                    <a:pt x="3450640" y="1782519"/>
                  </a:lnTo>
                  <a:lnTo>
                    <a:pt x="3455012" y="1785432"/>
                  </a:lnTo>
                  <a:lnTo>
                    <a:pt x="3455307" y="1782492"/>
                  </a:lnTo>
                  <a:cubicBezTo>
                    <a:pt x="3455146" y="1781410"/>
                    <a:pt x="3454185" y="1781101"/>
                    <a:pt x="3450979" y="1782337"/>
                  </a:cubicBezTo>
                  <a:close/>
                  <a:moveTo>
                    <a:pt x="428426" y="1775169"/>
                  </a:moveTo>
                  <a:lnTo>
                    <a:pt x="426714" y="1778456"/>
                  </a:lnTo>
                  <a:lnTo>
                    <a:pt x="427327" y="1779891"/>
                  </a:lnTo>
                  <a:close/>
                  <a:moveTo>
                    <a:pt x="3358165" y="1774520"/>
                  </a:moveTo>
                  <a:lnTo>
                    <a:pt x="3356704" y="1776136"/>
                  </a:lnTo>
                  <a:lnTo>
                    <a:pt x="3355761" y="1778517"/>
                  </a:lnTo>
                  <a:lnTo>
                    <a:pt x="3356323" y="1777811"/>
                  </a:lnTo>
                  <a:cubicBezTo>
                    <a:pt x="3356323" y="1776556"/>
                    <a:pt x="3357559" y="1776556"/>
                    <a:pt x="3357559" y="1775301"/>
                  </a:cubicBezTo>
                  <a:close/>
                  <a:moveTo>
                    <a:pt x="3613116" y="1774328"/>
                  </a:moveTo>
                  <a:lnTo>
                    <a:pt x="3612677" y="1774505"/>
                  </a:lnTo>
                  <a:lnTo>
                    <a:pt x="3600948" y="1786847"/>
                  </a:lnTo>
                  <a:cubicBezTo>
                    <a:pt x="3599696" y="1786847"/>
                    <a:pt x="3598444" y="1788076"/>
                    <a:pt x="3595939" y="1788076"/>
                  </a:cubicBezTo>
                  <a:cubicBezTo>
                    <a:pt x="3588427" y="1781928"/>
                    <a:pt x="3582167" y="1784387"/>
                    <a:pt x="3575906" y="1789306"/>
                  </a:cubicBezTo>
                  <a:cubicBezTo>
                    <a:pt x="3568394" y="1794225"/>
                    <a:pt x="3563386" y="1799144"/>
                    <a:pt x="3558377" y="1805292"/>
                  </a:cubicBezTo>
                  <a:cubicBezTo>
                    <a:pt x="3554621" y="1810211"/>
                    <a:pt x="3549613" y="1815130"/>
                    <a:pt x="3543353" y="1818819"/>
                  </a:cubicBezTo>
                  <a:cubicBezTo>
                    <a:pt x="3545231" y="1818204"/>
                    <a:pt x="3546796" y="1816667"/>
                    <a:pt x="3548204" y="1815898"/>
                  </a:cubicBezTo>
                  <a:lnTo>
                    <a:pt x="3548347" y="1815960"/>
                  </a:lnTo>
                  <a:lnTo>
                    <a:pt x="3556385" y="1807894"/>
                  </a:lnTo>
                  <a:cubicBezTo>
                    <a:pt x="3563632" y="1800207"/>
                    <a:pt x="3571034" y="1793011"/>
                    <a:pt x="3580286" y="1787777"/>
                  </a:cubicBezTo>
                  <a:cubicBezTo>
                    <a:pt x="3583987" y="1785815"/>
                    <a:pt x="3586454" y="1786142"/>
                    <a:pt x="3588305" y="1787614"/>
                  </a:cubicBezTo>
                  <a:lnTo>
                    <a:pt x="3591304" y="1792273"/>
                  </a:lnTo>
                  <a:lnTo>
                    <a:pt x="3592983" y="1790589"/>
                  </a:lnTo>
                  <a:cubicBezTo>
                    <a:pt x="3595463" y="1789345"/>
                    <a:pt x="3597942" y="1789345"/>
                    <a:pt x="3599182" y="1790589"/>
                  </a:cubicBezTo>
                  <a:lnTo>
                    <a:pt x="3602717" y="1791475"/>
                  </a:lnTo>
                  <a:lnTo>
                    <a:pt x="3600599" y="1790427"/>
                  </a:lnTo>
                  <a:cubicBezTo>
                    <a:pt x="3603102" y="1782997"/>
                    <a:pt x="3609361" y="1780520"/>
                    <a:pt x="3613116" y="1774328"/>
                  </a:cubicBezTo>
                  <a:close/>
                  <a:moveTo>
                    <a:pt x="881060" y="1772968"/>
                  </a:moveTo>
                  <a:cubicBezTo>
                    <a:pt x="878554" y="1773586"/>
                    <a:pt x="876674" y="1776989"/>
                    <a:pt x="874324" y="1779309"/>
                  </a:cubicBezTo>
                  <a:lnTo>
                    <a:pt x="864867" y="1779156"/>
                  </a:lnTo>
                  <a:lnTo>
                    <a:pt x="865256" y="1779578"/>
                  </a:lnTo>
                  <a:cubicBezTo>
                    <a:pt x="866491" y="1780820"/>
                    <a:pt x="867727" y="1783306"/>
                    <a:pt x="868962" y="1785791"/>
                  </a:cubicBezTo>
                  <a:lnTo>
                    <a:pt x="880100" y="1776081"/>
                  </a:lnTo>
                  <a:close/>
                  <a:moveTo>
                    <a:pt x="3081642" y="1772861"/>
                  </a:moveTo>
                  <a:cubicBezTo>
                    <a:pt x="3077015" y="1785225"/>
                    <a:pt x="3067760" y="1789346"/>
                    <a:pt x="3060819" y="1798962"/>
                  </a:cubicBezTo>
                  <a:cubicBezTo>
                    <a:pt x="3063133" y="1787972"/>
                    <a:pt x="3072387" y="1776982"/>
                    <a:pt x="3081642" y="1772861"/>
                  </a:cubicBezTo>
                  <a:close/>
                  <a:moveTo>
                    <a:pt x="3565620" y="1769621"/>
                  </a:moveTo>
                  <a:lnTo>
                    <a:pt x="3562136" y="1772615"/>
                  </a:lnTo>
                  <a:lnTo>
                    <a:pt x="3564638" y="1770860"/>
                  </a:lnTo>
                  <a:close/>
                  <a:moveTo>
                    <a:pt x="291176" y="1768061"/>
                  </a:moveTo>
                  <a:lnTo>
                    <a:pt x="290763" y="1772064"/>
                  </a:lnTo>
                  <a:lnTo>
                    <a:pt x="295085" y="1768061"/>
                  </a:lnTo>
                  <a:close/>
                  <a:moveTo>
                    <a:pt x="3548061" y="1767161"/>
                  </a:moveTo>
                  <a:lnTo>
                    <a:pt x="3546729" y="1768210"/>
                  </a:lnTo>
                  <a:lnTo>
                    <a:pt x="3546101" y="1769469"/>
                  </a:lnTo>
                  <a:lnTo>
                    <a:pt x="3547356" y="1768580"/>
                  </a:lnTo>
                  <a:close/>
                  <a:moveTo>
                    <a:pt x="3488301" y="1765428"/>
                  </a:moveTo>
                  <a:lnTo>
                    <a:pt x="3476343" y="1776007"/>
                  </a:lnTo>
                  <a:lnTo>
                    <a:pt x="3486511" y="1768136"/>
                  </a:lnTo>
                  <a:close/>
                  <a:moveTo>
                    <a:pt x="779785" y="1764063"/>
                  </a:moveTo>
                  <a:lnTo>
                    <a:pt x="780415" y="1765129"/>
                  </a:lnTo>
                  <a:cubicBezTo>
                    <a:pt x="780571" y="1767010"/>
                    <a:pt x="780571" y="1768891"/>
                    <a:pt x="782441" y="1770145"/>
                  </a:cubicBezTo>
                  <a:lnTo>
                    <a:pt x="784507" y="1764668"/>
                  </a:lnTo>
                  <a:close/>
                  <a:moveTo>
                    <a:pt x="772648" y="1762713"/>
                  </a:moveTo>
                  <a:cubicBezTo>
                    <a:pt x="771876" y="1763954"/>
                    <a:pt x="771568" y="1766125"/>
                    <a:pt x="771568" y="1767366"/>
                  </a:cubicBezTo>
                  <a:lnTo>
                    <a:pt x="764657" y="1783942"/>
                  </a:lnTo>
                  <a:lnTo>
                    <a:pt x="775666" y="1763441"/>
                  </a:lnTo>
                  <a:close/>
                  <a:moveTo>
                    <a:pt x="3610964" y="1759793"/>
                  </a:moveTo>
                  <a:cubicBezTo>
                    <a:pt x="3609712" y="1757333"/>
                    <a:pt x="3605956" y="1759793"/>
                    <a:pt x="3603452" y="1761023"/>
                  </a:cubicBezTo>
                  <a:lnTo>
                    <a:pt x="3602722" y="1764610"/>
                  </a:lnTo>
                  <a:lnTo>
                    <a:pt x="3610612" y="1760706"/>
                  </a:lnTo>
                  <a:lnTo>
                    <a:pt x="3611731" y="1760263"/>
                  </a:lnTo>
                  <a:close/>
                  <a:moveTo>
                    <a:pt x="3318420" y="1759640"/>
                  </a:moveTo>
                  <a:lnTo>
                    <a:pt x="3317094" y="1761532"/>
                  </a:lnTo>
                  <a:lnTo>
                    <a:pt x="3315289" y="1767540"/>
                  </a:lnTo>
                  <a:close/>
                  <a:moveTo>
                    <a:pt x="412119" y="1758502"/>
                  </a:moveTo>
                  <a:lnTo>
                    <a:pt x="411013" y="1769924"/>
                  </a:lnTo>
                  <a:cubicBezTo>
                    <a:pt x="408674" y="1776492"/>
                    <a:pt x="404931" y="1782748"/>
                    <a:pt x="400564" y="1789003"/>
                  </a:cubicBezTo>
                  <a:lnTo>
                    <a:pt x="400363" y="1789549"/>
                  </a:lnTo>
                  <a:lnTo>
                    <a:pt x="406739" y="1778867"/>
                  </a:lnTo>
                  <a:cubicBezTo>
                    <a:pt x="409290" y="1774553"/>
                    <a:pt x="411523" y="1770547"/>
                    <a:pt x="412639" y="1766541"/>
                  </a:cubicBezTo>
                  <a:close/>
                  <a:moveTo>
                    <a:pt x="632359" y="1758223"/>
                  </a:moveTo>
                  <a:lnTo>
                    <a:pt x="629997" y="1766528"/>
                  </a:lnTo>
                  <a:lnTo>
                    <a:pt x="631097" y="1766139"/>
                  </a:lnTo>
                  <a:lnTo>
                    <a:pt x="632133" y="1765952"/>
                  </a:lnTo>
                  <a:close/>
                  <a:moveTo>
                    <a:pt x="3478790" y="1757244"/>
                  </a:moveTo>
                  <a:lnTo>
                    <a:pt x="3478279" y="1757820"/>
                  </a:lnTo>
                  <a:lnTo>
                    <a:pt x="3480278" y="1757964"/>
                  </a:lnTo>
                  <a:close/>
                  <a:moveTo>
                    <a:pt x="827212" y="1756774"/>
                  </a:moveTo>
                  <a:lnTo>
                    <a:pt x="822963" y="1768064"/>
                  </a:lnTo>
                  <a:lnTo>
                    <a:pt x="826059" y="1761717"/>
                  </a:lnTo>
                  <a:close/>
                  <a:moveTo>
                    <a:pt x="309677" y="1755711"/>
                  </a:moveTo>
                  <a:lnTo>
                    <a:pt x="309414" y="1755803"/>
                  </a:lnTo>
                  <a:lnTo>
                    <a:pt x="309332" y="1755898"/>
                  </a:lnTo>
                  <a:close/>
                  <a:moveTo>
                    <a:pt x="3173628" y="1755647"/>
                  </a:moveTo>
                  <a:lnTo>
                    <a:pt x="3173394" y="1755763"/>
                  </a:lnTo>
                  <a:lnTo>
                    <a:pt x="3173469" y="1756276"/>
                  </a:lnTo>
                  <a:close/>
                  <a:moveTo>
                    <a:pt x="749300" y="1754087"/>
                  </a:moveTo>
                  <a:lnTo>
                    <a:pt x="748944" y="1755181"/>
                  </a:lnTo>
                  <a:cubicBezTo>
                    <a:pt x="748637" y="1756439"/>
                    <a:pt x="748944" y="1757697"/>
                    <a:pt x="751398" y="1758955"/>
                  </a:cubicBezTo>
                  <a:lnTo>
                    <a:pt x="753954" y="1757208"/>
                  </a:lnTo>
                  <a:close/>
                  <a:moveTo>
                    <a:pt x="3632249" y="1749955"/>
                  </a:moveTo>
                  <a:cubicBezTo>
                    <a:pt x="3630997" y="1747496"/>
                    <a:pt x="3628493" y="1748726"/>
                    <a:pt x="3625989" y="1751185"/>
                  </a:cubicBezTo>
                  <a:lnTo>
                    <a:pt x="3621408" y="1756434"/>
                  </a:lnTo>
                  <a:lnTo>
                    <a:pt x="3623129" y="1755753"/>
                  </a:lnTo>
                  <a:lnTo>
                    <a:pt x="3635368" y="1752451"/>
                  </a:lnTo>
                  <a:close/>
                  <a:moveTo>
                    <a:pt x="3508501" y="1741719"/>
                  </a:moveTo>
                  <a:lnTo>
                    <a:pt x="3508038" y="1742367"/>
                  </a:lnTo>
                  <a:lnTo>
                    <a:pt x="3508344" y="1742328"/>
                  </a:lnTo>
                  <a:close/>
                  <a:moveTo>
                    <a:pt x="413407" y="1741516"/>
                  </a:moveTo>
                  <a:lnTo>
                    <a:pt x="413041" y="1741929"/>
                  </a:lnTo>
                  <a:lnTo>
                    <a:pt x="413041" y="1742852"/>
                  </a:lnTo>
                  <a:close/>
                  <a:moveTo>
                    <a:pt x="661240" y="1739104"/>
                  </a:moveTo>
                  <a:lnTo>
                    <a:pt x="659660" y="1739792"/>
                  </a:lnTo>
                  <a:lnTo>
                    <a:pt x="660431" y="1740312"/>
                  </a:lnTo>
                  <a:close/>
                  <a:moveTo>
                    <a:pt x="606613" y="1738866"/>
                  </a:moveTo>
                  <a:lnTo>
                    <a:pt x="606836" y="1738990"/>
                  </a:lnTo>
                  <a:lnTo>
                    <a:pt x="607004" y="1738938"/>
                  </a:lnTo>
                  <a:close/>
                  <a:moveTo>
                    <a:pt x="3575600" y="1738468"/>
                  </a:moveTo>
                  <a:lnTo>
                    <a:pt x="3568620" y="1749430"/>
                  </a:lnTo>
                  <a:lnTo>
                    <a:pt x="3570956" y="1747814"/>
                  </a:lnTo>
                  <a:close/>
                  <a:moveTo>
                    <a:pt x="3554789" y="1737011"/>
                  </a:moveTo>
                  <a:lnTo>
                    <a:pt x="3554319" y="1740311"/>
                  </a:lnTo>
                  <a:lnTo>
                    <a:pt x="3556437" y="1738329"/>
                  </a:lnTo>
                  <a:close/>
                  <a:moveTo>
                    <a:pt x="3652195" y="1732869"/>
                  </a:moveTo>
                  <a:lnTo>
                    <a:pt x="3640641" y="1749890"/>
                  </a:lnTo>
                  <a:lnTo>
                    <a:pt x="3644721" y="1747549"/>
                  </a:lnTo>
                  <a:cubicBezTo>
                    <a:pt x="3646911" y="1744917"/>
                    <a:pt x="3648788" y="1741512"/>
                    <a:pt x="3650666" y="1738416"/>
                  </a:cubicBezTo>
                  <a:close/>
                  <a:moveTo>
                    <a:pt x="3296287" y="1730462"/>
                  </a:moveTo>
                  <a:lnTo>
                    <a:pt x="3293208" y="1733407"/>
                  </a:lnTo>
                  <a:lnTo>
                    <a:pt x="3298675" y="1732191"/>
                  </a:lnTo>
                  <a:lnTo>
                    <a:pt x="3295862" y="1731595"/>
                  </a:lnTo>
                  <a:close/>
                  <a:moveTo>
                    <a:pt x="3307102" y="1729100"/>
                  </a:moveTo>
                  <a:lnTo>
                    <a:pt x="3304641" y="1730550"/>
                  </a:lnTo>
                  <a:lnTo>
                    <a:pt x="3306355" y="1729930"/>
                  </a:lnTo>
                  <a:close/>
                  <a:moveTo>
                    <a:pt x="284604" y="1728031"/>
                  </a:moveTo>
                  <a:lnTo>
                    <a:pt x="279181" y="1728303"/>
                  </a:lnTo>
                  <a:lnTo>
                    <a:pt x="278419" y="1731149"/>
                  </a:lnTo>
                  <a:cubicBezTo>
                    <a:pt x="280888" y="1731149"/>
                    <a:pt x="282122" y="1731149"/>
                    <a:pt x="283357" y="1729909"/>
                  </a:cubicBezTo>
                  <a:close/>
                  <a:moveTo>
                    <a:pt x="3345499" y="1726685"/>
                  </a:moveTo>
                  <a:lnTo>
                    <a:pt x="3345499" y="1732150"/>
                  </a:lnTo>
                  <a:lnTo>
                    <a:pt x="3349123" y="1726816"/>
                  </a:lnTo>
                  <a:close/>
                  <a:moveTo>
                    <a:pt x="704935" y="1724879"/>
                  </a:moveTo>
                  <a:lnTo>
                    <a:pt x="698815" y="1728552"/>
                  </a:lnTo>
                  <a:lnTo>
                    <a:pt x="700501" y="1731341"/>
                  </a:lnTo>
                  <a:lnTo>
                    <a:pt x="701943" y="1730473"/>
                  </a:lnTo>
                  <a:close/>
                  <a:moveTo>
                    <a:pt x="639913" y="1723861"/>
                  </a:moveTo>
                  <a:lnTo>
                    <a:pt x="635260" y="1726117"/>
                  </a:lnTo>
                  <a:lnTo>
                    <a:pt x="631902" y="1729006"/>
                  </a:lnTo>
                  <a:lnTo>
                    <a:pt x="635608" y="1730299"/>
                  </a:lnTo>
                  <a:lnTo>
                    <a:pt x="635284" y="1738262"/>
                  </a:lnTo>
                  <a:lnTo>
                    <a:pt x="636968" y="1730403"/>
                  </a:lnTo>
                  <a:close/>
                  <a:moveTo>
                    <a:pt x="3210057" y="1720274"/>
                  </a:moveTo>
                  <a:lnTo>
                    <a:pt x="3208909" y="1720810"/>
                  </a:lnTo>
                  <a:lnTo>
                    <a:pt x="3209436" y="1721832"/>
                  </a:lnTo>
                  <a:close/>
                  <a:moveTo>
                    <a:pt x="675131" y="1717394"/>
                  </a:moveTo>
                  <a:lnTo>
                    <a:pt x="673830" y="1718688"/>
                  </a:lnTo>
                  <a:cubicBezTo>
                    <a:pt x="672586" y="1722403"/>
                    <a:pt x="672586" y="1727355"/>
                    <a:pt x="668854" y="1731069"/>
                  </a:cubicBezTo>
                  <a:lnTo>
                    <a:pt x="666255" y="1734172"/>
                  </a:lnTo>
                  <a:lnTo>
                    <a:pt x="670979" y="1730139"/>
                  </a:lnTo>
                  <a:lnTo>
                    <a:pt x="671758" y="1733724"/>
                  </a:lnTo>
                  <a:close/>
                  <a:moveTo>
                    <a:pt x="3598051" y="1708429"/>
                  </a:moveTo>
                  <a:lnTo>
                    <a:pt x="3593537" y="1711144"/>
                  </a:lnTo>
                  <a:lnTo>
                    <a:pt x="3593161" y="1711709"/>
                  </a:lnTo>
                  <a:close/>
                  <a:moveTo>
                    <a:pt x="3640422" y="1705939"/>
                  </a:moveTo>
                  <a:lnTo>
                    <a:pt x="3635459" y="1707091"/>
                  </a:lnTo>
                  <a:lnTo>
                    <a:pt x="3626238" y="1715442"/>
                  </a:lnTo>
                  <a:lnTo>
                    <a:pt x="3629745" y="1714294"/>
                  </a:lnTo>
                  <a:lnTo>
                    <a:pt x="3630621" y="1713818"/>
                  </a:lnTo>
                  <a:close/>
                  <a:moveTo>
                    <a:pt x="3235370" y="1703391"/>
                  </a:moveTo>
                  <a:lnTo>
                    <a:pt x="3235105" y="1703629"/>
                  </a:lnTo>
                  <a:lnTo>
                    <a:pt x="3235301" y="1703596"/>
                  </a:lnTo>
                  <a:close/>
                  <a:moveTo>
                    <a:pt x="3517342" y="1696198"/>
                  </a:moveTo>
                  <a:lnTo>
                    <a:pt x="3513487" y="1699640"/>
                  </a:lnTo>
                  <a:cubicBezTo>
                    <a:pt x="3510612" y="1701520"/>
                    <a:pt x="3507888" y="1703400"/>
                    <a:pt x="3506677" y="1706533"/>
                  </a:cubicBezTo>
                  <a:cubicBezTo>
                    <a:pt x="3501834" y="1714052"/>
                    <a:pt x="3495780" y="1722825"/>
                    <a:pt x="3490937" y="1730345"/>
                  </a:cubicBezTo>
                  <a:lnTo>
                    <a:pt x="3483701" y="1738904"/>
                  </a:lnTo>
                  <a:lnTo>
                    <a:pt x="3484912" y="1738904"/>
                  </a:lnTo>
                  <a:lnTo>
                    <a:pt x="3485884" y="1746799"/>
                  </a:lnTo>
                  <a:lnTo>
                    <a:pt x="3488335" y="1744161"/>
                  </a:lnTo>
                  <a:cubicBezTo>
                    <a:pt x="3492116" y="1741719"/>
                    <a:pt x="3493376" y="1739276"/>
                    <a:pt x="3488335" y="1735613"/>
                  </a:cubicBezTo>
                  <a:cubicBezTo>
                    <a:pt x="3488335" y="1729507"/>
                    <a:pt x="3492116" y="1725844"/>
                    <a:pt x="3497157" y="1725844"/>
                  </a:cubicBezTo>
                  <a:lnTo>
                    <a:pt x="3498725" y="1725307"/>
                  </a:lnTo>
                  <a:lnTo>
                    <a:pt x="3496190" y="1724948"/>
                  </a:lnTo>
                  <a:lnTo>
                    <a:pt x="3509821" y="1706233"/>
                  </a:lnTo>
                  <a:lnTo>
                    <a:pt x="3509744" y="1706175"/>
                  </a:lnTo>
                  <a:lnTo>
                    <a:pt x="3510423" y="1705407"/>
                  </a:lnTo>
                  <a:lnTo>
                    <a:pt x="3512426" y="1702657"/>
                  </a:lnTo>
                  <a:lnTo>
                    <a:pt x="3513136" y="1702339"/>
                  </a:lnTo>
                  <a:lnTo>
                    <a:pt x="3518565" y="1696198"/>
                  </a:lnTo>
                  <a:close/>
                  <a:moveTo>
                    <a:pt x="3451324" y="1694448"/>
                  </a:moveTo>
                  <a:lnTo>
                    <a:pt x="3450662" y="1694684"/>
                  </a:lnTo>
                  <a:lnTo>
                    <a:pt x="3451129" y="1694842"/>
                  </a:lnTo>
                  <a:close/>
                  <a:moveTo>
                    <a:pt x="3671131" y="1694240"/>
                  </a:moveTo>
                  <a:lnTo>
                    <a:pt x="3669672" y="1696800"/>
                  </a:lnTo>
                  <a:lnTo>
                    <a:pt x="3671945" y="1697550"/>
                  </a:lnTo>
                  <a:lnTo>
                    <a:pt x="3676881" y="1698055"/>
                  </a:lnTo>
                  <a:close/>
                  <a:moveTo>
                    <a:pt x="3640806" y="1690404"/>
                  </a:moveTo>
                  <a:lnTo>
                    <a:pt x="3635673" y="1692263"/>
                  </a:lnTo>
                  <a:lnTo>
                    <a:pt x="3632083" y="1692263"/>
                  </a:lnTo>
                  <a:lnTo>
                    <a:pt x="3631665" y="1694366"/>
                  </a:lnTo>
                  <a:cubicBezTo>
                    <a:pt x="3635460" y="1694366"/>
                    <a:pt x="3636724" y="1691820"/>
                    <a:pt x="3640519" y="1690548"/>
                  </a:cubicBezTo>
                  <a:close/>
                  <a:moveTo>
                    <a:pt x="3314294" y="1689826"/>
                  </a:moveTo>
                  <a:lnTo>
                    <a:pt x="3313597" y="1690879"/>
                  </a:lnTo>
                  <a:lnTo>
                    <a:pt x="3314772" y="1689907"/>
                  </a:lnTo>
                  <a:close/>
                  <a:moveTo>
                    <a:pt x="816544" y="1688767"/>
                  </a:moveTo>
                  <a:lnTo>
                    <a:pt x="814745" y="1691674"/>
                  </a:lnTo>
                  <a:lnTo>
                    <a:pt x="814519" y="1692250"/>
                  </a:lnTo>
                  <a:close/>
                  <a:moveTo>
                    <a:pt x="3511004" y="1686542"/>
                  </a:moveTo>
                  <a:lnTo>
                    <a:pt x="3509553" y="1690240"/>
                  </a:lnTo>
                  <a:cubicBezTo>
                    <a:pt x="3508796" y="1691807"/>
                    <a:pt x="3508493" y="1693373"/>
                    <a:pt x="3510309" y="1695253"/>
                  </a:cubicBezTo>
                  <a:lnTo>
                    <a:pt x="3511413" y="1695184"/>
                  </a:lnTo>
                  <a:lnTo>
                    <a:pt x="3511004" y="1688715"/>
                  </a:lnTo>
                  <a:close/>
                  <a:moveTo>
                    <a:pt x="3198178" y="1686092"/>
                  </a:moveTo>
                  <a:lnTo>
                    <a:pt x="3177266" y="1705082"/>
                  </a:lnTo>
                  <a:lnTo>
                    <a:pt x="3179928" y="1703391"/>
                  </a:lnTo>
                  <a:close/>
                  <a:moveTo>
                    <a:pt x="870298" y="1684856"/>
                  </a:moveTo>
                  <a:lnTo>
                    <a:pt x="868528" y="1686354"/>
                  </a:lnTo>
                  <a:lnTo>
                    <a:pt x="859111" y="1692552"/>
                  </a:lnTo>
                  <a:lnTo>
                    <a:pt x="858094" y="1694792"/>
                  </a:lnTo>
                  <a:lnTo>
                    <a:pt x="854505" y="1701487"/>
                  </a:lnTo>
                  <a:lnTo>
                    <a:pt x="857844" y="1698800"/>
                  </a:lnTo>
                  <a:cubicBezTo>
                    <a:pt x="862785" y="1697558"/>
                    <a:pt x="864020" y="1692587"/>
                    <a:pt x="866491" y="1690101"/>
                  </a:cubicBezTo>
                  <a:close/>
                  <a:moveTo>
                    <a:pt x="3633845" y="1681116"/>
                  </a:moveTo>
                  <a:lnTo>
                    <a:pt x="3633374" y="1681882"/>
                  </a:lnTo>
                  <a:lnTo>
                    <a:pt x="3634020" y="1681977"/>
                  </a:lnTo>
                  <a:lnTo>
                    <a:pt x="3634343" y="1682301"/>
                  </a:lnTo>
                  <a:lnTo>
                    <a:pt x="3634590" y="1682110"/>
                  </a:lnTo>
                  <a:lnTo>
                    <a:pt x="3633571" y="1681605"/>
                  </a:lnTo>
                  <a:close/>
                  <a:moveTo>
                    <a:pt x="3472538" y="1680462"/>
                  </a:moveTo>
                  <a:lnTo>
                    <a:pt x="3460039" y="1696961"/>
                  </a:lnTo>
                  <a:lnTo>
                    <a:pt x="3458832" y="1697448"/>
                  </a:lnTo>
                  <a:lnTo>
                    <a:pt x="3458947" y="1697487"/>
                  </a:lnTo>
                  <a:lnTo>
                    <a:pt x="3462098" y="1697887"/>
                  </a:lnTo>
                  <a:close/>
                  <a:moveTo>
                    <a:pt x="3509350" y="1679985"/>
                  </a:moveTo>
                  <a:lnTo>
                    <a:pt x="3511004" y="1683981"/>
                  </a:lnTo>
                  <a:lnTo>
                    <a:pt x="3511004" y="1679985"/>
                  </a:lnTo>
                  <a:close/>
                  <a:moveTo>
                    <a:pt x="3713450" y="1679570"/>
                  </a:moveTo>
                  <a:lnTo>
                    <a:pt x="3694351" y="1689075"/>
                  </a:lnTo>
                  <a:lnTo>
                    <a:pt x="3679288" y="1698301"/>
                  </a:lnTo>
                  <a:lnTo>
                    <a:pt x="3681020" y="1698479"/>
                  </a:lnTo>
                  <a:cubicBezTo>
                    <a:pt x="3683836" y="1697550"/>
                    <a:pt x="3686340" y="1695692"/>
                    <a:pt x="3688217" y="1693835"/>
                  </a:cubicBezTo>
                  <a:close/>
                  <a:moveTo>
                    <a:pt x="877300" y="1678930"/>
                  </a:moveTo>
                  <a:lnTo>
                    <a:pt x="875295" y="1680628"/>
                  </a:lnTo>
                  <a:lnTo>
                    <a:pt x="886257" y="1682645"/>
                  </a:lnTo>
                  <a:cubicBezTo>
                    <a:pt x="887493" y="1683888"/>
                    <a:pt x="892434" y="1683888"/>
                    <a:pt x="893669" y="1682645"/>
                  </a:cubicBezTo>
                  <a:lnTo>
                    <a:pt x="902418" y="1681516"/>
                  </a:lnTo>
                  <a:lnTo>
                    <a:pt x="902366" y="1681405"/>
                  </a:lnTo>
                  <a:cubicBezTo>
                    <a:pt x="896100" y="1677693"/>
                    <a:pt x="886073" y="1680168"/>
                    <a:pt x="877300" y="1678930"/>
                  </a:cubicBezTo>
                  <a:close/>
                  <a:moveTo>
                    <a:pt x="3334726" y="1678312"/>
                  </a:moveTo>
                  <a:lnTo>
                    <a:pt x="3334692" y="1678380"/>
                  </a:lnTo>
                  <a:lnTo>
                    <a:pt x="3334730" y="1678369"/>
                  </a:lnTo>
                  <a:close/>
                  <a:moveTo>
                    <a:pt x="3475723" y="1674997"/>
                  </a:moveTo>
                  <a:lnTo>
                    <a:pt x="3475608" y="1675034"/>
                  </a:lnTo>
                  <a:lnTo>
                    <a:pt x="3475726" y="1675141"/>
                  </a:lnTo>
                  <a:lnTo>
                    <a:pt x="3475811" y="1674999"/>
                  </a:lnTo>
                  <a:close/>
                  <a:moveTo>
                    <a:pt x="666668" y="1673885"/>
                  </a:moveTo>
                  <a:lnTo>
                    <a:pt x="662633" y="1680309"/>
                  </a:lnTo>
                  <a:cubicBezTo>
                    <a:pt x="653923" y="1682785"/>
                    <a:pt x="656412" y="1692689"/>
                    <a:pt x="651435" y="1698880"/>
                  </a:cubicBezTo>
                  <a:lnTo>
                    <a:pt x="649302" y="1703429"/>
                  </a:lnTo>
                  <a:lnTo>
                    <a:pt x="652040" y="1699862"/>
                  </a:lnTo>
                  <a:lnTo>
                    <a:pt x="652569" y="1701796"/>
                  </a:lnTo>
                  <a:lnTo>
                    <a:pt x="655471" y="1691932"/>
                  </a:lnTo>
                  <a:lnTo>
                    <a:pt x="660765" y="1687343"/>
                  </a:lnTo>
                  <a:lnTo>
                    <a:pt x="662089" y="1683318"/>
                  </a:lnTo>
                  <a:close/>
                  <a:moveTo>
                    <a:pt x="3306893" y="1672429"/>
                  </a:moveTo>
                  <a:lnTo>
                    <a:pt x="3306070" y="1672915"/>
                  </a:lnTo>
                  <a:lnTo>
                    <a:pt x="3301189" y="1677130"/>
                  </a:lnTo>
                  <a:close/>
                  <a:moveTo>
                    <a:pt x="3211429" y="1672113"/>
                  </a:moveTo>
                  <a:lnTo>
                    <a:pt x="3211036" y="1673903"/>
                  </a:lnTo>
                  <a:lnTo>
                    <a:pt x="3211429" y="1673531"/>
                  </a:lnTo>
                  <a:close/>
                  <a:moveTo>
                    <a:pt x="3734036" y="1669324"/>
                  </a:moveTo>
                  <a:lnTo>
                    <a:pt x="3726353" y="1673148"/>
                  </a:lnTo>
                  <a:lnTo>
                    <a:pt x="3732026" y="1671544"/>
                  </a:lnTo>
                  <a:lnTo>
                    <a:pt x="3734036" y="1672041"/>
                  </a:lnTo>
                  <a:close/>
                  <a:moveTo>
                    <a:pt x="3335539" y="1669313"/>
                  </a:moveTo>
                  <a:lnTo>
                    <a:pt x="3325424" y="1681093"/>
                  </a:lnTo>
                  <a:lnTo>
                    <a:pt x="3326627" y="1680098"/>
                  </a:lnTo>
                  <a:lnTo>
                    <a:pt x="3334303" y="1673194"/>
                  </a:lnTo>
                  <a:lnTo>
                    <a:pt x="3334294" y="1673083"/>
                  </a:lnTo>
                  <a:cubicBezTo>
                    <a:pt x="3333049" y="1673083"/>
                    <a:pt x="3335539" y="1671826"/>
                    <a:pt x="3335539" y="1669313"/>
                  </a:cubicBezTo>
                  <a:close/>
                  <a:moveTo>
                    <a:pt x="284573" y="1662955"/>
                  </a:moveTo>
                  <a:cubicBezTo>
                    <a:pt x="283395" y="1676218"/>
                    <a:pt x="281040" y="1689482"/>
                    <a:pt x="269263" y="1700092"/>
                  </a:cubicBezTo>
                  <a:cubicBezTo>
                    <a:pt x="271618" y="1684176"/>
                    <a:pt x="276329" y="1673566"/>
                    <a:pt x="284573" y="1662955"/>
                  </a:cubicBezTo>
                  <a:close/>
                  <a:moveTo>
                    <a:pt x="3224644" y="1653141"/>
                  </a:moveTo>
                  <a:lnTo>
                    <a:pt x="3221982" y="1653334"/>
                  </a:lnTo>
                  <a:lnTo>
                    <a:pt x="3221887" y="1653444"/>
                  </a:lnTo>
                  <a:close/>
                  <a:moveTo>
                    <a:pt x="381315" y="1651466"/>
                  </a:moveTo>
                  <a:lnTo>
                    <a:pt x="383096" y="1653411"/>
                  </a:lnTo>
                  <a:lnTo>
                    <a:pt x="384894" y="1651705"/>
                  </a:lnTo>
                  <a:close/>
                  <a:moveTo>
                    <a:pt x="3512264" y="1651301"/>
                  </a:moveTo>
                  <a:lnTo>
                    <a:pt x="3512193" y="1651371"/>
                  </a:lnTo>
                  <a:lnTo>
                    <a:pt x="3512104" y="1651494"/>
                  </a:lnTo>
                  <a:close/>
                  <a:moveTo>
                    <a:pt x="3315652" y="1650788"/>
                  </a:moveTo>
                  <a:lnTo>
                    <a:pt x="3308284" y="1652482"/>
                  </a:lnTo>
                  <a:lnTo>
                    <a:pt x="3304911" y="1655880"/>
                  </a:lnTo>
                  <a:close/>
                  <a:moveTo>
                    <a:pt x="3245292" y="1649535"/>
                  </a:moveTo>
                  <a:lnTo>
                    <a:pt x="3239225" y="1652086"/>
                  </a:lnTo>
                  <a:lnTo>
                    <a:pt x="3236945" y="1652251"/>
                  </a:lnTo>
                  <a:lnTo>
                    <a:pt x="3237890" y="1653623"/>
                  </a:lnTo>
                  <a:cubicBezTo>
                    <a:pt x="3237890" y="1654868"/>
                    <a:pt x="3240410" y="1653623"/>
                    <a:pt x="3241670" y="1653623"/>
                  </a:cubicBezTo>
                  <a:close/>
                  <a:moveTo>
                    <a:pt x="747411" y="1649211"/>
                  </a:moveTo>
                  <a:lnTo>
                    <a:pt x="747403" y="1649327"/>
                  </a:lnTo>
                  <a:lnTo>
                    <a:pt x="747505" y="1649295"/>
                  </a:lnTo>
                  <a:close/>
                  <a:moveTo>
                    <a:pt x="3338144" y="1637564"/>
                  </a:moveTo>
                  <a:lnTo>
                    <a:pt x="3332789" y="1641513"/>
                  </a:lnTo>
                  <a:lnTo>
                    <a:pt x="3335148" y="1641038"/>
                  </a:lnTo>
                  <a:close/>
                  <a:moveTo>
                    <a:pt x="3255515" y="1637182"/>
                  </a:moveTo>
                  <a:lnTo>
                    <a:pt x="3252774" y="1639611"/>
                  </a:lnTo>
                  <a:lnTo>
                    <a:pt x="3250080" y="1644132"/>
                  </a:lnTo>
                  <a:lnTo>
                    <a:pt x="3250490" y="1643670"/>
                  </a:lnTo>
                  <a:close/>
                  <a:moveTo>
                    <a:pt x="3666006" y="1636090"/>
                  </a:moveTo>
                  <a:lnTo>
                    <a:pt x="3664576" y="1636436"/>
                  </a:lnTo>
                  <a:lnTo>
                    <a:pt x="3664295" y="1637271"/>
                  </a:lnTo>
                  <a:close/>
                  <a:moveTo>
                    <a:pt x="750304" y="1631915"/>
                  </a:moveTo>
                  <a:lnTo>
                    <a:pt x="748397" y="1633447"/>
                  </a:lnTo>
                  <a:lnTo>
                    <a:pt x="748260" y="1635723"/>
                  </a:lnTo>
                  <a:lnTo>
                    <a:pt x="750304" y="1632227"/>
                  </a:lnTo>
                  <a:close/>
                  <a:moveTo>
                    <a:pt x="3493189" y="1631820"/>
                  </a:moveTo>
                  <a:lnTo>
                    <a:pt x="3491165" y="1632867"/>
                  </a:lnTo>
                  <a:cubicBezTo>
                    <a:pt x="3483695" y="1637894"/>
                    <a:pt x="3478714" y="1644178"/>
                    <a:pt x="3472489" y="1649205"/>
                  </a:cubicBezTo>
                  <a:lnTo>
                    <a:pt x="3464459" y="1655960"/>
                  </a:lnTo>
                  <a:lnTo>
                    <a:pt x="3468320" y="1653795"/>
                  </a:lnTo>
                  <a:cubicBezTo>
                    <a:pt x="3473203" y="1649118"/>
                    <a:pt x="3477613" y="1643818"/>
                    <a:pt x="3483283" y="1640077"/>
                  </a:cubicBezTo>
                  <a:close/>
                  <a:moveTo>
                    <a:pt x="3531165" y="1629698"/>
                  </a:moveTo>
                  <a:lnTo>
                    <a:pt x="3522635" y="1637251"/>
                  </a:lnTo>
                  <a:lnTo>
                    <a:pt x="3517857" y="1636571"/>
                  </a:lnTo>
                  <a:lnTo>
                    <a:pt x="3518565" y="1640077"/>
                  </a:lnTo>
                  <a:cubicBezTo>
                    <a:pt x="3519825" y="1641324"/>
                    <a:pt x="3522345" y="1641324"/>
                    <a:pt x="3523605" y="1640077"/>
                  </a:cubicBezTo>
                  <a:cubicBezTo>
                    <a:pt x="3526125" y="1637582"/>
                    <a:pt x="3528645" y="1635088"/>
                    <a:pt x="3531165" y="1633841"/>
                  </a:cubicBezTo>
                  <a:close/>
                  <a:moveTo>
                    <a:pt x="3268339" y="1628950"/>
                  </a:moveTo>
                  <a:lnTo>
                    <a:pt x="3262628" y="1630878"/>
                  </a:lnTo>
                  <a:lnTo>
                    <a:pt x="3260727" y="1632562"/>
                  </a:lnTo>
                  <a:lnTo>
                    <a:pt x="3267187" y="1630884"/>
                  </a:lnTo>
                  <a:close/>
                  <a:moveTo>
                    <a:pt x="673826" y="1626657"/>
                  </a:moveTo>
                  <a:lnTo>
                    <a:pt x="673161" y="1627771"/>
                  </a:lnTo>
                  <a:lnTo>
                    <a:pt x="675506" y="1627771"/>
                  </a:lnTo>
                  <a:close/>
                  <a:moveTo>
                    <a:pt x="3819608" y="1623651"/>
                  </a:moveTo>
                  <a:cubicBezTo>
                    <a:pt x="3808446" y="1628589"/>
                    <a:pt x="3801005" y="1637230"/>
                    <a:pt x="3792324" y="1643402"/>
                  </a:cubicBezTo>
                  <a:cubicBezTo>
                    <a:pt x="3786123" y="1648339"/>
                    <a:pt x="3781163" y="1653277"/>
                    <a:pt x="3773722" y="1656980"/>
                  </a:cubicBezTo>
                  <a:cubicBezTo>
                    <a:pt x="3766281" y="1660683"/>
                    <a:pt x="3758840" y="1665621"/>
                    <a:pt x="3752639" y="1670559"/>
                  </a:cubicBezTo>
                  <a:cubicBezTo>
                    <a:pt x="3748918" y="1674262"/>
                    <a:pt x="3745198" y="1676731"/>
                    <a:pt x="3741477" y="1677965"/>
                  </a:cubicBezTo>
                  <a:lnTo>
                    <a:pt x="3740795" y="1677994"/>
                  </a:lnTo>
                  <a:lnTo>
                    <a:pt x="3741727" y="1679284"/>
                  </a:lnTo>
                  <a:cubicBezTo>
                    <a:pt x="3743917" y="1679284"/>
                    <a:pt x="3746421" y="1677736"/>
                    <a:pt x="3748298" y="1676498"/>
                  </a:cubicBezTo>
                  <a:cubicBezTo>
                    <a:pt x="3767073" y="1661638"/>
                    <a:pt x="3789604" y="1651731"/>
                    <a:pt x="3805876" y="1634394"/>
                  </a:cubicBezTo>
                  <a:cubicBezTo>
                    <a:pt x="3809631" y="1631917"/>
                    <a:pt x="3813386" y="1629440"/>
                    <a:pt x="3817141" y="1626963"/>
                  </a:cubicBezTo>
                  <a:lnTo>
                    <a:pt x="3817614" y="1627337"/>
                  </a:lnTo>
                  <a:close/>
                  <a:moveTo>
                    <a:pt x="383096" y="1618849"/>
                  </a:moveTo>
                  <a:lnTo>
                    <a:pt x="382792" y="1619357"/>
                  </a:lnTo>
                  <a:lnTo>
                    <a:pt x="383215" y="1619267"/>
                  </a:lnTo>
                  <a:close/>
                  <a:moveTo>
                    <a:pt x="3672320" y="1617987"/>
                  </a:moveTo>
                  <a:lnTo>
                    <a:pt x="3658429" y="1626342"/>
                  </a:lnTo>
                  <a:lnTo>
                    <a:pt x="3657258" y="1628703"/>
                  </a:lnTo>
                  <a:lnTo>
                    <a:pt x="3671062" y="1620215"/>
                  </a:lnTo>
                  <a:close/>
                  <a:moveTo>
                    <a:pt x="3712770" y="1616552"/>
                  </a:moveTo>
                  <a:lnTo>
                    <a:pt x="3711724" y="1617211"/>
                  </a:lnTo>
                  <a:lnTo>
                    <a:pt x="3712253" y="1617211"/>
                  </a:lnTo>
                  <a:lnTo>
                    <a:pt x="3712247" y="1617225"/>
                  </a:lnTo>
                  <a:close/>
                  <a:moveTo>
                    <a:pt x="862487" y="1613620"/>
                  </a:moveTo>
                  <a:lnTo>
                    <a:pt x="859155" y="1622186"/>
                  </a:lnTo>
                  <a:cubicBezTo>
                    <a:pt x="859155" y="1628390"/>
                    <a:pt x="855454" y="1634595"/>
                    <a:pt x="849286" y="1637076"/>
                  </a:cubicBezTo>
                  <a:cubicBezTo>
                    <a:pt x="849286" y="1638317"/>
                    <a:pt x="848052" y="1638317"/>
                    <a:pt x="845585" y="1637076"/>
                  </a:cubicBezTo>
                  <a:lnTo>
                    <a:pt x="845310" y="1633814"/>
                  </a:lnTo>
                  <a:lnTo>
                    <a:pt x="843739" y="1641820"/>
                  </a:lnTo>
                  <a:cubicBezTo>
                    <a:pt x="841450" y="1645625"/>
                    <a:pt x="839160" y="1648161"/>
                    <a:pt x="836871" y="1650698"/>
                  </a:cubicBezTo>
                  <a:lnTo>
                    <a:pt x="836799" y="1650492"/>
                  </a:lnTo>
                  <a:lnTo>
                    <a:pt x="829716" y="1666649"/>
                  </a:lnTo>
                  <a:lnTo>
                    <a:pt x="839794" y="1649753"/>
                  </a:lnTo>
                  <a:cubicBezTo>
                    <a:pt x="839794" y="1644737"/>
                    <a:pt x="842288" y="1640975"/>
                    <a:pt x="847275" y="1640975"/>
                  </a:cubicBezTo>
                  <a:cubicBezTo>
                    <a:pt x="849769" y="1642229"/>
                    <a:pt x="849769" y="1642229"/>
                    <a:pt x="851016" y="1642229"/>
                  </a:cubicBezTo>
                  <a:lnTo>
                    <a:pt x="851110" y="1642468"/>
                  </a:lnTo>
                  <a:lnTo>
                    <a:pt x="851329" y="1641897"/>
                  </a:lnTo>
                  <a:cubicBezTo>
                    <a:pt x="853865" y="1635703"/>
                    <a:pt x="857035" y="1629818"/>
                    <a:pt x="859730" y="1623624"/>
                  </a:cubicBezTo>
                  <a:close/>
                  <a:moveTo>
                    <a:pt x="835882" y="1612064"/>
                  </a:moveTo>
                  <a:lnTo>
                    <a:pt x="833249" y="1613810"/>
                  </a:lnTo>
                  <a:lnTo>
                    <a:pt x="833461" y="1616315"/>
                  </a:lnTo>
                  <a:close/>
                  <a:moveTo>
                    <a:pt x="3541319" y="1611193"/>
                  </a:moveTo>
                  <a:cubicBezTo>
                    <a:pt x="3539762" y="1611814"/>
                    <a:pt x="3538205" y="1613055"/>
                    <a:pt x="3536336" y="1613675"/>
                  </a:cubicBezTo>
                  <a:cubicBezTo>
                    <a:pt x="3533845" y="1614916"/>
                    <a:pt x="3530109" y="1616157"/>
                    <a:pt x="3527617" y="1619879"/>
                  </a:cubicBezTo>
                  <a:lnTo>
                    <a:pt x="3530458" y="1620823"/>
                  </a:lnTo>
                  <a:lnTo>
                    <a:pt x="3531165" y="1620122"/>
                  </a:lnTo>
                  <a:cubicBezTo>
                    <a:pt x="3534945" y="1617628"/>
                    <a:pt x="3537465" y="1616381"/>
                    <a:pt x="3541245" y="1615134"/>
                  </a:cubicBezTo>
                  <a:lnTo>
                    <a:pt x="3544409" y="1618787"/>
                  </a:lnTo>
                  <a:lnTo>
                    <a:pt x="3545367" y="1616932"/>
                  </a:lnTo>
                  <a:cubicBezTo>
                    <a:pt x="3546612" y="1615536"/>
                    <a:pt x="3547546" y="1614296"/>
                    <a:pt x="3546301" y="1612434"/>
                  </a:cubicBezTo>
                  <a:cubicBezTo>
                    <a:pt x="3544432" y="1610573"/>
                    <a:pt x="3542875" y="1610573"/>
                    <a:pt x="3541319" y="1611193"/>
                  </a:cubicBezTo>
                  <a:close/>
                  <a:moveTo>
                    <a:pt x="3565508" y="1610371"/>
                  </a:moveTo>
                  <a:lnTo>
                    <a:pt x="3559691" y="1614451"/>
                  </a:lnTo>
                  <a:lnTo>
                    <a:pt x="3546093" y="1620731"/>
                  </a:lnTo>
                  <a:lnTo>
                    <a:pt x="3548806" y="1623864"/>
                  </a:lnTo>
                  <a:cubicBezTo>
                    <a:pt x="3553846" y="1620122"/>
                    <a:pt x="3558886" y="1618875"/>
                    <a:pt x="3562666" y="1613887"/>
                  </a:cubicBezTo>
                  <a:close/>
                  <a:moveTo>
                    <a:pt x="387765" y="1607970"/>
                  </a:moveTo>
                  <a:lnTo>
                    <a:pt x="385290" y="1609010"/>
                  </a:lnTo>
                  <a:lnTo>
                    <a:pt x="385591" y="1613844"/>
                  </a:lnTo>
                  <a:close/>
                  <a:moveTo>
                    <a:pt x="846819" y="1604814"/>
                  </a:moveTo>
                  <a:lnTo>
                    <a:pt x="846254" y="1605189"/>
                  </a:lnTo>
                  <a:lnTo>
                    <a:pt x="846838" y="1605096"/>
                  </a:lnTo>
                  <a:close/>
                  <a:moveTo>
                    <a:pt x="761620" y="1599476"/>
                  </a:moveTo>
                  <a:lnTo>
                    <a:pt x="748492" y="1629155"/>
                  </a:lnTo>
                  <a:lnTo>
                    <a:pt x="748483" y="1631762"/>
                  </a:lnTo>
                  <a:lnTo>
                    <a:pt x="760354" y="1605361"/>
                  </a:lnTo>
                  <a:close/>
                  <a:moveTo>
                    <a:pt x="3838597" y="1596942"/>
                  </a:moveTo>
                  <a:lnTo>
                    <a:pt x="3837057" y="1599089"/>
                  </a:lnTo>
                  <a:lnTo>
                    <a:pt x="3839033" y="1597384"/>
                  </a:lnTo>
                  <a:close/>
                  <a:moveTo>
                    <a:pt x="3276163" y="1596645"/>
                  </a:moveTo>
                  <a:lnTo>
                    <a:pt x="3270172" y="1601248"/>
                  </a:lnTo>
                  <a:lnTo>
                    <a:pt x="3268897" y="1603559"/>
                  </a:lnTo>
                  <a:lnTo>
                    <a:pt x="3277844" y="1596893"/>
                  </a:lnTo>
                  <a:close/>
                  <a:moveTo>
                    <a:pt x="3870629" y="1593044"/>
                  </a:moveTo>
                  <a:lnTo>
                    <a:pt x="3860046" y="1598231"/>
                  </a:lnTo>
                  <a:lnTo>
                    <a:pt x="3854622" y="1604687"/>
                  </a:lnTo>
                  <a:close/>
                  <a:moveTo>
                    <a:pt x="3721111" y="1592767"/>
                  </a:moveTo>
                  <a:lnTo>
                    <a:pt x="3720868" y="1592928"/>
                  </a:lnTo>
                  <a:lnTo>
                    <a:pt x="3721071" y="1593028"/>
                  </a:lnTo>
                  <a:close/>
                  <a:moveTo>
                    <a:pt x="3685831" y="1589044"/>
                  </a:moveTo>
                  <a:lnTo>
                    <a:pt x="3681205" y="1601482"/>
                  </a:lnTo>
                  <a:lnTo>
                    <a:pt x="3687213" y="1589044"/>
                  </a:lnTo>
                  <a:close/>
                  <a:moveTo>
                    <a:pt x="3555544" y="1585475"/>
                  </a:moveTo>
                  <a:lnTo>
                    <a:pt x="3550925" y="1590138"/>
                  </a:lnTo>
                  <a:cubicBezTo>
                    <a:pt x="3543455" y="1595165"/>
                    <a:pt x="3537230" y="1600192"/>
                    <a:pt x="3529760" y="1603962"/>
                  </a:cubicBezTo>
                  <a:cubicBezTo>
                    <a:pt x="3528515" y="1605219"/>
                    <a:pt x="3526025" y="1606475"/>
                    <a:pt x="3526025" y="1607732"/>
                  </a:cubicBezTo>
                  <a:cubicBezTo>
                    <a:pt x="3522290" y="1615273"/>
                    <a:pt x="3516376" y="1619671"/>
                    <a:pt x="3509996" y="1623127"/>
                  </a:cubicBezTo>
                  <a:lnTo>
                    <a:pt x="3500636" y="1627969"/>
                  </a:lnTo>
                  <a:lnTo>
                    <a:pt x="3511004" y="1623864"/>
                  </a:lnTo>
                  <a:cubicBezTo>
                    <a:pt x="3512264" y="1623864"/>
                    <a:pt x="3514784" y="1622617"/>
                    <a:pt x="3514784" y="1621369"/>
                  </a:cubicBezTo>
                  <a:cubicBezTo>
                    <a:pt x="3521085" y="1606404"/>
                    <a:pt x="3537465" y="1602662"/>
                    <a:pt x="3548806" y="1592685"/>
                  </a:cubicBezTo>
                  <a:lnTo>
                    <a:pt x="3552281" y="1590622"/>
                  </a:lnTo>
                  <a:lnTo>
                    <a:pt x="3555224" y="1588006"/>
                  </a:lnTo>
                  <a:close/>
                  <a:moveTo>
                    <a:pt x="3526886" y="1585076"/>
                  </a:moveTo>
                  <a:lnTo>
                    <a:pt x="3523535" y="1588881"/>
                  </a:lnTo>
                  <a:lnTo>
                    <a:pt x="3523797" y="1588735"/>
                  </a:lnTo>
                  <a:close/>
                  <a:moveTo>
                    <a:pt x="553153" y="1582079"/>
                  </a:moveTo>
                  <a:lnTo>
                    <a:pt x="550110" y="1584615"/>
                  </a:lnTo>
                  <a:lnTo>
                    <a:pt x="553244" y="1585564"/>
                  </a:lnTo>
                  <a:close/>
                  <a:moveTo>
                    <a:pt x="3827083" y="1577863"/>
                  </a:moveTo>
                  <a:lnTo>
                    <a:pt x="3827083" y="1578978"/>
                  </a:lnTo>
                  <a:lnTo>
                    <a:pt x="3827529" y="1577927"/>
                  </a:lnTo>
                  <a:close/>
                  <a:moveTo>
                    <a:pt x="3660038" y="1575178"/>
                  </a:moveTo>
                  <a:lnTo>
                    <a:pt x="3659796" y="1575354"/>
                  </a:lnTo>
                  <a:lnTo>
                    <a:pt x="3658911" y="1575655"/>
                  </a:lnTo>
                  <a:lnTo>
                    <a:pt x="3661911" y="1576302"/>
                  </a:lnTo>
                  <a:close/>
                  <a:moveTo>
                    <a:pt x="3673105" y="1574995"/>
                  </a:moveTo>
                  <a:lnTo>
                    <a:pt x="3671757" y="1576459"/>
                  </a:lnTo>
                  <a:lnTo>
                    <a:pt x="3673985" y="1576459"/>
                  </a:lnTo>
                  <a:close/>
                  <a:moveTo>
                    <a:pt x="3886920" y="1574484"/>
                  </a:moveTo>
                  <a:lnTo>
                    <a:pt x="3886231" y="1575282"/>
                  </a:lnTo>
                  <a:cubicBezTo>
                    <a:pt x="3884999" y="1576531"/>
                    <a:pt x="3882534" y="1577780"/>
                    <a:pt x="3882534" y="1580278"/>
                  </a:cubicBezTo>
                  <a:lnTo>
                    <a:pt x="3884592" y="1580695"/>
                  </a:lnTo>
                  <a:lnTo>
                    <a:pt x="3885336" y="1579213"/>
                  </a:lnTo>
                  <a:close/>
                  <a:moveTo>
                    <a:pt x="3314377" y="1571287"/>
                  </a:moveTo>
                  <a:lnTo>
                    <a:pt x="3313647" y="1571806"/>
                  </a:lnTo>
                  <a:lnTo>
                    <a:pt x="3313279" y="1572255"/>
                  </a:lnTo>
                  <a:close/>
                  <a:moveTo>
                    <a:pt x="3671720" y="1567743"/>
                  </a:moveTo>
                  <a:lnTo>
                    <a:pt x="3667997" y="1569808"/>
                  </a:lnTo>
                  <a:lnTo>
                    <a:pt x="3670927" y="1571372"/>
                  </a:lnTo>
                  <a:lnTo>
                    <a:pt x="3670203" y="1570167"/>
                  </a:lnTo>
                  <a:close/>
                  <a:moveTo>
                    <a:pt x="696508" y="1566916"/>
                  </a:moveTo>
                  <a:lnTo>
                    <a:pt x="696890" y="1568708"/>
                  </a:lnTo>
                  <a:lnTo>
                    <a:pt x="699203" y="1567410"/>
                  </a:lnTo>
                  <a:close/>
                  <a:moveTo>
                    <a:pt x="3431404" y="1566260"/>
                  </a:moveTo>
                  <a:cubicBezTo>
                    <a:pt x="3430159" y="1566888"/>
                    <a:pt x="3428603" y="1567831"/>
                    <a:pt x="3427202" y="1568145"/>
                  </a:cubicBezTo>
                  <a:lnTo>
                    <a:pt x="3425313" y="1567055"/>
                  </a:lnTo>
                  <a:lnTo>
                    <a:pt x="3424034" y="1569631"/>
                  </a:lnTo>
                  <a:cubicBezTo>
                    <a:pt x="3425275" y="1571506"/>
                    <a:pt x="3426516" y="1570881"/>
                    <a:pt x="3428067" y="1569631"/>
                  </a:cubicBezTo>
                  <a:lnTo>
                    <a:pt x="3429409" y="1568777"/>
                  </a:lnTo>
                  <a:close/>
                  <a:moveTo>
                    <a:pt x="3894416" y="1565802"/>
                  </a:moveTo>
                  <a:lnTo>
                    <a:pt x="3893521" y="1566838"/>
                  </a:lnTo>
                  <a:lnTo>
                    <a:pt x="3894660" y="1565846"/>
                  </a:lnTo>
                  <a:close/>
                  <a:moveTo>
                    <a:pt x="3636353" y="1564006"/>
                  </a:moveTo>
                  <a:lnTo>
                    <a:pt x="3634737" y="1567764"/>
                  </a:lnTo>
                  <a:cubicBezTo>
                    <a:pt x="3622281" y="1573968"/>
                    <a:pt x="3609825" y="1581413"/>
                    <a:pt x="3596124" y="1581413"/>
                  </a:cubicBezTo>
                  <a:lnTo>
                    <a:pt x="3588312" y="1583730"/>
                  </a:lnTo>
                  <a:lnTo>
                    <a:pt x="3582827" y="1587697"/>
                  </a:lnTo>
                  <a:lnTo>
                    <a:pt x="3575573" y="1592115"/>
                  </a:lnTo>
                  <a:lnTo>
                    <a:pt x="3573704" y="1593822"/>
                  </a:lnTo>
                  <a:cubicBezTo>
                    <a:pt x="3573704" y="1594442"/>
                    <a:pt x="3572147" y="1595683"/>
                    <a:pt x="3571524" y="1596924"/>
                  </a:cubicBezTo>
                  <a:lnTo>
                    <a:pt x="3574226" y="1599371"/>
                  </a:lnTo>
                  <a:lnTo>
                    <a:pt x="3580307" y="1590970"/>
                  </a:lnTo>
                  <a:cubicBezTo>
                    <a:pt x="3584402" y="1587697"/>
                    <a:pt x="3589127" y="1585202"/>
                    <a:pt x="3591647" y="1585202"/>
                  </a:cubicBezTo>
                  <a:cubicBezTo>
                    <a:pt x="3604248" y="1583955"/>
                    <a:pt x="3616848" y="1580214"/>
                    <a:pt x="3626928" y="1575225"/>
                  </a:cubicBezTo>
                  <a:cubicBezTo>
                    <a:pt x="3628188" y="1573978"/>
                    <a:pt x="3630079" y="1572419"/>
                    <a:pt x="3632126" y="1571795"/>
                  </a:cubicBezTo>
                  <a:lnTo>
                    <a:pt x="3635761" y="1573087"/>
                  </a:lnTo>
                  <a:lnTo>
                    <a:pt x="3638687" y="1570167"/>
                  </a:lnTo>
                  <a:cubicBezTo>
                    <a:pt x="3638056" y="1568909"/>
                    <a:pt x="3639002" y="1567336"/>
                    <a:pt x="3639317" y="1566077"/>
                  </a:cubicBezTo>
                  <a:close/>
                  <a:moveTo>
                    <a:pt x="861474" y="1561374"/>
                  </a:moveTo>
                  <a:lnTo>
                    <a:pt x="859959" y="1562276"/>
                  </a:lnTo>
                  <a:lnTo>
                    <a:pt x="859155" y="1567588"/>
                  </a:lnTo>
                  <a:lnTo>
                    <a:pt x="859149" y="1567620"/>
                  </a:lnTo>
                  <a:close/>
                  <a:moveTo>
                    <a:pt x="3460154" y="1560203"/>
                  </a:moveTo>
                  <a:lnTo>
                    <a:pt x="3453814" y="1565003"/>
                  </a:lnTo>
                  <a:lnTo>
                    <a:pt x="3457649" y="1562791"/>
                  </a:lnTo>
                  <a:lnTo>
                    <a:pt x="3460019" y="1560881"/>
                  </a:lnTo>
                  <a:close/>
                  <a:moveTo>
                    <a:pt x="3848901" y="1560039"/>
                  </a:moveTo>
                  <a:lnTo>
                    <a:pt x="3844560" y="1562634"/>
                  </a:lnTo>
                  <a:cubicBezTo>
                    <a:pt x="3843316" y="1562634"/>
                    <a:pt x="3843316" y="1563874"/>
                    <a:pt x="3842072" y="1565114"/>
                  </a:cubicBezTo>
                  <a:cubicBezTo>
                    <a:pt x="3839583" y="1566354"/>
                    <a:pt x="3837406" y="1568523"/>
                    <a:pt x="3835384" y="1569918"/>
                  </a:cubicBezTo>
                  <a:lnTo>
                    <a:pt x="3831190" y="1570031"/>
                  </a:lnTo>
                  <a:lnTo>
                    <a:pt x="3831311" y="1574109"/>
                  </a:lnTo>
                  <a:cubicBezTo>
                    <a:pt x="3833832" y="1574109"/>
                    <a:pt x="3836354" y="1571564"/>
                    <a:pt x="3837614" y="1569019"/>
                  </a:cubicBezTo>
                  <a:close/>
                  <a:moveTo>
                    <a:pt x="3747185" y="1558966"/>
                  </a:moveTo>
                  <a:lnTo>
                    <a:pt x="3744581" y="1560099"/>
                  </a:lnTo>
                  <a:lnTo>
                    <a:pt x="3743565" y="1561186"/>
                  </a:lnTo>
                  <a:lnTo>
                    <a:pt x="3745556" y="1560072"/>
                  </a:lnTo>
                  <a:close/>
                  <a:moveTo>
                    <a:pt x="3528493" y="1557069"/>
                  </a:moveTo>
                  <a:lnTo>
                    <a:pt x="3526567" y="1558036"/>
                  </a:lnTo>
                  <a:lnTo>
                    <a:pt x="3526025" y="1558719"/>
                  </a:lnTo>
                  <a:close/>
                  <a:moveTo>
                    <a:pt x="3693605" y="1555530"/>
                  </a:moveTo>
                  <a:lnTo>
                    <a:pt x="3689113" y="1560099"/>
                  </a:lnTo>
                  <a:lnTo>
                    <a:pt x="3691828" y="1560498"/>
                  </a:lnTo>
                  <a:close/>
                  <a:moveTo>
                    <a:pt x="3336709" y="1555405"/>
                  </a:moveTo>
                  <a:lnTo>
                    <a:pt x="3315197" y="1570704"/>
                  </a:lnTo>
                  <a:lnTo>
                    <a:pt x="3329108" y="1563850"/>
                  </a:lnTo>
                  <a:close/>
                  <a:moveTo>
                    <a:pt x="3943651" y="1554497"/>
                  </a:moveTo>
                  <a:lnTo>
                    <a:pt x="3941144" y="1556993"/>
                  </a:lnTo>
                  <a:lnTo>
                    <a:pt x="3943091" y="1555886"/>
                  </a:lnTo>
                  <a:close/>
                  <a:moveTo>
                    <a:pt x="3553328" y="1553027"/>
                  </a:moveTo>
                  <a:lnTo>
                    <a:pt x="3547989" y="1556598"/>
                  </a:lnTo>
                  <a:lnTo>
                    <a:pt x="3543430" y="1557512"/>
                  </a:lnTo>
                  <a:lnTo>
                    <a:pt x="3533495" y="1577570"/>
                  </a:lnTo>
                  <a:lnTo>
                    <a:pt x="3527891" y="1583934"/>
                  </a:lnTo>
                  <a:lnTo>
                    <a:pt x="3539985" y="1572731"/>
                  </a:lnTo>
                  <a:cubicBezTo>
                    <a:pt x="3542505" y="1572731"/>
                    <a:pt x="3545026" y="1570237"/>
                    <a:pt x="3542505" y="1567742"/>
                  </a:cubicBezTo>
                  <a:cubicBezTo>
                    <a:pt x="3539985" y="1564001"/>
                    <a:pt x="3542505" y="1561507"/>
                    <a:pt x="3543765" y="1560259"/>
                  </a:cubicBezTo>
                  <a:cubicBezTo>
                    <a:pt x="3545026" y="1557765"/>
                    <a:pt x="3548806" y="1557765"/>
                    <a:pt x="3550066" y="1556518"/>
                  </a:cubicBezTo>
                  <a:lnTo>
                    <a:pt x="3552536" y="1556296"/>
                  </a:lnTo>
                  <a:close/>
                  <a:moveTo>
                    <a:pt x="710437" y="1552337"/>
                  </a:moveTo>
                  <a:lnTo>
                    <a:pt x="703691" y="1563932"/>
                  </a:lnTo>
                  <a:lnTo>
                    <a:pt x="700683" y="1566580"/>
                  </a:lnTo>
                  <a:lnTo>
                    <a:pt x="705008" y="1564153"/>
                  </a:lnTo>
                  <a:cubicBezTo>
                    <a:pt x="706882" y="1561168"/>
                    <a:pt x="708131" y="1557398"/>
                    <a:pt x="709379" y="1554885"/>
                  </a:cubicBezTo>
                  <a:close/>
                  <a:moveTo>
                    <a:pt x="3577741" y="1549289"/>
                  </a:moveTo>
                  <a:lnTo>
                    <a:pt x="3572730" y="1551634"/>
                  </a:lnTo>
                  <a:lnTo>
                    <a:pt x="3568023" y="1552683"/>
                  </a:lnTo>
                  <a:lnTo>
                    <a:pt x="3565479" y="1554837"/>
                  </a:lnTo>
                  <a:lnTo>
                    <a:pt x="3562460" y="1555403"/>
                  </a:lnTo>
                  <a:lnTo>
                    <a:pt x="3563926" y="1555271"/>
                  </a:lnTo>
                  <a:cubicBezTo>
                    <a:pt x="3568966" y="1555271"/>
                    <a:pt x="3572746" y="1554024"/>
                    <a:pt x="3575267" y="1554024"/>
                  </a:cubicBezTo>
                  <a:cubicBezTo>
                    <a:pt x="3577787" y="1558389"/>
                    <a:pt x="3579047" y="1560571"/>
                    <a:pt x="3580780" y="1560415"/>
                  </a:cubicBezTo>
                  <a:lnTo>
                    <a:pt x="3582200" y="1559116"/>
                  </a:lnTo>
                  <a:lnTo>
                    <a:pt x="3580754" y="1559193"/>
                  </a:lnTo>
                  <a:cubicBezTo>
                    <a:pt x="3579135" y="1557577"/>
                    <a:pt x="3577957" y="1554345"/>
                    <a:pt x="3577368" y="1549819"/>
                  </a:cubicBezTo>
                  <a:close/>
                  <a:moveTo>
                    <a:pt x="3603655" y="1546671"/>
                  </a:moveTo>
                  <a:lnTo>
                    <a:pt x="3591208" y="1550513"/>
                  </a:lnTo>
                  <a:lnTo>
                    <a:pt x="3590361" y="1552515"/>
                  </a:lnTo>
                  <a:lnTo>
                    <a:pt x="3604843" y="1549444"/>
                  </a:lnTo>
                  <a:lnTo>
                    <a:pt x="3604843" y="1546671"/>
                  </a:lnTo>
                  <a:close/>
                  <a:moveTo>
                    <a:pt x="3954660" y="1544033"/>
                  </a:moveTo>
                  <a:lnTo>
                    <a:pt x="3953545" y="1544649"/>
                  </a:lnTo>
                  <a:lnTo>
                    <a:pt x="3945216" y="1552940"/>
                  </a:lnTo>
                  <a:lnTo>
                    <a:pt x="3951682" y="1547685"/>
                  </a:lnTo>
                  <a:close/>
                  <a:moveTo>
                    <a:pt x="3799309" y="1542599"/>
                  </a:moveTo>
                  <a:lnTo>
                    <a:pt x="3784677" y="1552512"/>
                  </a:lnTo>
                  <a:lnTo>
                    <a:pt x="3777844" y="1556386"/>
                  </a:lnTo>
                  <a:lnTo>
                    <a:pt x="3776782" y="1557861"/>
                  </a:lnTo>
                  <a:lnTo>
                    <a:pt x="3784677" y="1552512"/>
                  </a:lnTo>
                  <a:lnTo>
                    <a:pt x="3795559" y="1546343"/>
                  </a:lnTo>
                  <a:cubicBezTo>
                    <a:pt x="3796809" y="1545095"/>
                    <a:pt x="3798059" y="1543847"/>
                    <a:pt x="3799309" y="1542599"/>
                  </a:cubicBezTo>
                  <a:close/>
                  <a:moveTo>
                    <a:pt x="3941278" y="1541586"/>
                  </a:moveTo>
                  <a:lnTo>
                    <a:pt x="3940689" y="1541826"/>
                  </a:lnTo>
                  <a:lnTo>
                    <a:pt x="3940060" y="1542370"/>
                  </a:lnTo>
                  <a:close/>
                  <a:moveTo>
                    <a:pt x="826391" y="1540038"/>
                  </a:moveTo>
                  <a:lnTo>
                    <a:pt x="824288" y="1542044"/>
                  </a:lnTo>
                  <a:lnTo>
                    <a:pt x="824614" y="1544012"/>
                  </a:lnTo>
                  <a:cubicBezTo>
                    <a:pt x="824614" y="1550217"/>
                    <a:pt x="820913" y="1556421"/>
                    <a:pt x="820913" y="1562625"/>
                  </a:cubicBezTo>
                  <a:lnTo>
                    <a:pt x="821029" y="1563178"/>
                  </a:lnTo>
                  <a:lnTo>
                    <a:pt x="822745" y="1554174"/>
                  </a:lnTo>
                  <a:cubicBezTo>
                    <a:pt x="824172" y="1549565"/>
                    <a:pt x="825757" y="1544955"/>
                    <a:pt x="826391" y="1540038"/>
                  </a:cubicBezTo>
                  <a:close/>
                  <a:moveTo>
                    <a:pt x="796810" y="1537603"/>
                  </a:moveTo>
                  <a:lnTo>
                    <a:pt x="787567" y="1547333"/>
                  </a:lnTo>
                  <a:cubicBezTo>
                    <a:pt x="785096" y="1550437"/>
                    <a:pt x="784169" y="1554161"/>
                    <a:pt x="783706" y="1558196"/>
                  </a:cubicBezTo>
                  <a:lnTo>
                    <a:pt x="783295" y="1563031"/>
                  </a:lnTo>
                  <a:lnTo>
                    <a:pt x="785812" y="1556018"/>
                  </a:lnTo>
                  <a:close/>
                  <a:moveTo>
                    <a:pt x="3632090" y="1535813"/>
                  </a:moveTo>
                  <a:cubicBezTo>
                    <a:pt x="3630689" y="1536433"/>
                    <a:pt x="3629132" y="1537984"/>
                    <a:pt x="3627263" y="1539225"/>
                  </a:cubicBezTo>
                  <a:cubicBezTo>
                    <a:pt x="3622281" y="1541707"/>
                    <a:pt x="3616053" y="1546670"/>
                    <a:pt x="3609825" y="1549152"/>
                  </a:cubicBezTo>
                  <a:lnTo>
                    <a:pt x="3608047" y="1550037"/>
                  </a:lnTo>
                  <a:lnTo>
                    <a:pt x="3610548" y="1551997"/>
                  </a:lnTo>
                  <a:cubicBezTo>
                    <a:pt x="3611808" y="1551841"/>
                    <a:pt x="3613068" y="1550906"/>
                    <a:pt x="3614328" y="1550282"/>
                  </a:cubicBezTo>
                  <a:cubicBezTo>
                    <a:pt x="3620628" y="1547788"/>
                    <a:pt x="3624408" y="1544047"/>
                    <a:pt x="3629449" y="1541552"/>
                  </a:cubicBezTo>
                  <a:cubicBezTo>
                    <a:pt x="3631339" y="1540929"/>
                    <a:pt x="3633229" y="1539682"/>
                    <a:pt x="3635119" y="1539214"/>
                  </a:cubicBezTo>
                  <a:lnTo>
                    <a:pt x="3636154" y="1539641"/>
                  </a:lnTo>
                  <a:lnTo>
                    <a:pt x="3635982" y="1537984"/>
                  </a:lnTo>
                  <a:cubicBezTo>
                    <a:pt x="3634737" y="1535503"/>
                    <a:pt x="3633491" y="1535192"/>
                    <a:pt x="3632090" y="1535813"/>
                  </a:cubicBezTo>
                  <a:close/>
                  <a:moveTo>
                    <a:pt x="447313" y="1535472"/>
                  </a:moveTo>
                  <a:lnTo>
                    <a:pt x="445482" y="1541278"/>
                  </a:lnTo>
                  <a:lnTo>
                    <a:pt x="446183" y="1540061"/>
                  </a:lnTo>
                  <a:close/>
                  <a:moveTo>
                    <a:pt x="3376672" y="1533457"/>
                  </a:moveTo>
                  <a:lnTo>
                    <a:pt x="3375377" y="1535430"/>
                  </a:lnTo>
                  <a:cubicBezTo>
                    <a:pt x="3369204" y="1544211"/>
                    <a:pt x="3361797" y="1549228"/>
                    <a:pt x="3353155" y="1552991"/>
                  </a:cubicBezTo>
                  <a:cubicBezTo>
                    <a:pt x="3351303" y="1554246"/>
                    <a:pt x="3349451" y="1555500"/>
                    <a:pt x="3347753" y="1555814"/>
                  </a:cubicBezTo>
                  <a:lnTo>
                    <a:pt x="3345646" y="1554485"/>
                  </a:lnTo>
                  <a:lnTo>
                    <a:pt x="3346170" y="1557600"/>
                  </a:lnTo>
                  <a:cubicBezTo>
                    <a:pt x="3347721" y="1558068"/>
                    <a:pt x="3350203" y="1556506"/>
                    <a:pt x="3353305" y="1554631"/>
                  </a:cubicBezTo>
                  <a:cubicBezTo>
                    <a:pt x="3360750" y="1548381"/>
                    <a:pt x="3369436" y="1543381"/>
                    <a:pt x="3375641" y="1535881"/>
                  </a:cubicBezTo>
                  <a:close/>
                  <a:moveTo>
                    <a:pt x="3732467" y="1529248"/>
                  </a:moveTo>
                  <a:lnTo>
                    <a:pt x="3731131" y="1529988"/>
                  </a:lnTo>
                  <a:lnTo>
                    <a:pt x="3733991" y="1529339"/>
                  </a:lnTo>
                  <a:close/>
                  <a:moveTo>
                    <a:pt x="3359509" y="1529224"/>
                  </a:moveTo>
                  <a:lnTo>
                    <a:pt x="3359509" y="1533381"/>
                  </a:lnTo>
                  <a:lnTo>
                    <a:pt x="3363111" y="1529390"/>
                  </a:lnTo>
                  <a:close/>
                  <a:moveTo>
                    <a:pt x="653474" y="1523428"/>
                  </a:moveTo>
                  <a:lnTo>
                    <a:pt x="647770" y="1528143"/>
                  </a:lnTo>
                  <a:lnTo>
                    <a:pt x="642076" y="1526630"/>
                  </a:lnTo>
                  <a:lnTo>
                    <a:pt x="649125" y="1529060"/>
                  </a:lnTo>
                  <a:lnTo>
                    <a:pt x="653801" y="1523631"/>
                  </a:lnTo>
                  <a:close/>
                  <a:moveTo>
                    <a:pt x="860936" y="1522632"/>
                  </a:moveTo>
                  <a:lnTo>
                    <a:pt x="858791" y="1524181"/>
                  </a:lnTo>
                  <a:lnTo>
                    <a:pt x="859311" y="1528612"/>
                  </a:lnTo>
                  <a:lnTo>
                    <a:pt x="850485" y="1545592"/>
                  </a:lnTo>
                  <a:lnTo>
                    <a:pt x="850485" y="1547290"/>
                  </a:lnTo>
                  <a:lnTo>
                    <a:pt x="857670" y="1535359"/>
                  </a:lnTo>
                  <a:cubicBezTo>
                    <a:pt x="859572" y="1531642"/>
                    <a:pt x="861157" y="1527926"/>
                    <a:pt x="861474" y="1524210"/>
                  </a:cubicBezTo>
                  <a:close/>
                  <a:moveTo>
                    <a:pt x="3936893" y="1520145"/>
                  </a:moveTo>
                  <a:lnTo>
                    <a:pt x="3927765" y="1522651"/>
                  </a:lnTo>
                  <a:cubicBezTo>
                    <a:pt x="3916723" y="1527300"/>
                    <a:pt x="3906147" y="1532879"/>
                    <a:pt x="3895572" y="1537838"/>
                  </a:cubicBezTo>
                  <a:lnTo>
                    <a:pt x="3870323" y="1547423"/>
                  </a:lnTo>
                  <a:lnTo>
                    <a:pt x="3874961" y="1546272"/>
                  </a:lnTo>
                  <a:cubicBezTo>
                    <a:pt x="3878586" y="1546113"/>
                    <a:pt x="3882368" y="1546113"/>
                    <a:pt x="3885519" y="1544840"/>
                  </a:cubicBezTo>
                  <a:close/>
                  <a:moveTo>
                    <a:pt x="593419" y="1518548"/>
                  </a:moveTo>
                  <a:lnTo>
                    <a:pt x="592534" y="1519426"/>
                  </a:lnTo>
                  <a:lnTo>
                    <a:pt x="590930" y="1518744"/>
                  </a:lnTo>
                  <a:lnTo>
                    <a:pt x="590488" y="1523592"/>
                  </a:lnTo>
                  <a:close/>
                  <a:moveTo>
                    <a:pt x="565475" y="1518344"/>
                  </a:moveTo>
                  <a:lnTo>
                    <a:pt x="564299" y="1523210"/>
                  </a:lnTo>
                  <a:lnTo>
                    <a:pt x="565131" y="1521259"/>
                  </a:lnTo>
                  <a:close/>
                  <a:moveTo>
                    <a:pt x="3507120" y="1514743"/>
                  </a:moveTo>
                  <a:lnTo>
                    <a:pt x="3500968" y="1520979"/>
                  </a:lnTo>
                  <a:lnTo>
                    <a:pt x="3500968" y="1522131"/>
                  </a:lnTo>
                  <a:cubicBezTo>
                    <a:pt x="3496004" y="1530881"/>
                    <a:pt x="3488559" y="1535881"/>
                    <a:pt x="3482355" y="1543381"/>
                  </a:cubicBezTo>
                  <a:lnTo>
                    <a:pt x="3465866" y="1559991"/>
                  </a:lnTo>
                  <a:lnTo>
                    <a:pt x="3469265" y="1563080"/>
                  </a:lnTo>
                  <a:lnTo>
                    <a:pt x="3471491" y="1559176"/>
                  </a:lnTo>
                  <a:cubicBezTo>
                    <a:pt x="3473660" y="1557763"/>
                    <a:pt x="3476138" y="1556821"/>
                    <a:pt x="3477377" y="1554937"/>
                  </a:cubicBezTo>
                  <a:cubicBezTo>
                    <a:pt x="3481095" y="1551169"/>
                    <a:pt x="3481095" y="1551169"/>
                    <a:pt x="3482334" y="1544889"/>
                  </a:cubicBezTo>
                  <a:cubicBezTo>
                    <a:pt x="3483574" y="1543633"/>
                    <a:pt x="3486052" y="1543633"/>
                    <a:pt x="3486052" y="1543633"/>
                  </a:cubicBezTo>
                  <a:cubicBezTo>
                    <a:pt x="3497206" y="1537352"/>
                    <a:pt x="3502163" y="1528560"/>
                    <a:pt x="3507120" y="1518512"/>
                  </a:cubicBezTo>
                  <a:cubicBezTo>
                    <a:pt x="3508359" y="1517256"/>
                    <a:pt x="3507120" y="1516000"/>
                    <a:pt x="3507120" y="1514743"/>
                  </a:cubicBezTo>
                  <a:close/>
                  <a:moveTo>
                    <a:pt x="3552937" y="1511927"/>
                  </a:moveTo>
                  <a:cubicBezTo>
                    <a:pt x="3549226" y="1515649"/>
                    <a:pt x="3544278" y="1518131"/>
                    <a:pt x="3538093" y="1520613"/>
                  </a:cubicBezTo>
                  <a:lnTo>
                    <a:pt x="3537880" y="1520781"/>
                  </a:lnTo>
                  <a:lnTo>
                    <a:pt x="3522802" y="1529647"/>
                  </a:lnTo>
                  <a:lnTo>
                    <a:pt x="3513316" y="1541120"/>
                  </a:lnTo>
                  <a:lnTo>
                    <a:pt x="3522990" y="1534503"/>
                  </a:lnTo>
                  <a:lnTo>
                    <a:pt x="3524331" y="1531470"/>
                  </a:lnTo>
                  <a:lnTo>
                    <a:pt x="3537880" y="1520781"/>
                  </a:lnTo>
                  <a:close/>
                  <a:moveTo>
                    <a:pt x="3874421" y="1511803"/>
                  </a:moveTo>
                  <a:lnTo>
                    <a:pt x="3861069" y="1517002"/>
                  </a:lnTo>
                  <a:lnTo>
                    <a:pt x="3859314" y="1521382"/>
                  </a:lnTo>
                  <a:cubicBezTo>
                    <a:pt x="3856814" y="1522631"/>
                    <a:pt x="3855564" y="1523879"/>
                    <a:pt x="3853063" y="1527623"/>
                  </a:cubicBezTo>
                  <a:cubicBezTo>
                    <a:pt x="3859314" y="1521382"/>
                    <a:pt x="3864314" y="1517638"/>
                    <a:pt x="3870565" y="1515142"/>
                  </a:cubicBezTo>
                  <a:lnTo>
                    <a:pt x="3872318" y="1515492"/>
                  </a:lnTo>
                  <a:close/>
                  <a:moveTo>
                    <a:pt x="3643275" y="1510381"/>
                  </a:moveTo>
                  <a:lnTo>
                    <a:pt x="3642002" y="1510686"/>
                  </a:lnTo>
                  <a:lnTo>
                    <a:pt x="3644549" y="1515795"/>
                  </a:lnTo>
                  <a:lnTo>
                    <a:pt x="3648438" y="1513167"/>
                  </a:lnTo>
                  <a:cubicBezTo>
                    <a:pt x="3648438" y="1510686"/>
                    <a:pt x="3646570" y="1511306"/>
                    <a:pt x="3644857" y="1511772"/>
                  </a:cubicBezTo>
                  <a:close/>
                  <a:moveTo>
                    <a:pt x="3691634" y="1509762"/>
                  </a:moveTo>
                  <a:cubicBezTo>
                    <a:pt x="3691634" y="1509762"/>
                    <a:pt x="3690688" y="1510391"/>
                    <a:pt x="3689428" y="1510548"/>
                  </a:cubicBezTo>
                  <a:lnTo>
                    <a:pt x="3688918" y="1510294"/>
                  </a:lnTo>
                  <a:lnTo>
                    <a:pt x="3661361" y="1530074"/>
                  </a:lnTo>
                  <a:cubicBezTo>
                    <a:pt x="3650929" y="1539535"/>
                    <a:pt x="3641587" y="1549772"/>
                    <a:pt x="3632246" y="1560319"/>
                  </a:cubicBezTo>
                  <a:cubicBezTo>
                    <a:pt x="3632868" y="1561560"/>
                    <a:pt x="3633802" y="1560940"/>
                    <a:pt x="3634892" y="1560164"/>
                  </a:cubicBezTo>
                  <a:lnTo>
                    <a:pt x="3635212" y="1560067"/>
                  </a:lnTo>
                  <a:lnTo>
                    <a:pt x="3634905" y="1558841"/>
                  </a:lnTo>
                  <a:cubicBezTo>
                    <a:pt x="3652554" y="1541223"/>
                    <a:pt x="3670203" y="1521088"/>
                    <a:pt x="3691634" y="1509762"/>
                  </a:cubicBezTo>
                  <a:close/>
                  <a:moveTo>
                    <a:pt x="3855758" y="1509323"/>
                  </a:moveTo>
                  <a:lnTo>
                    <a:pt x="3853278" y="1509773"/>
                  </a:lnTo>
                  <a:lnTo>
                    <a:pt x="3848063" y="1513894"/>
                  </a:lnTo>
                  <a:cubicBezTo>
                    <a:pt x="3850563" y="1515142"/>
                    <a:pt x="3853063" y="1513894"/>
                    <a:pt x="3855564" y="1513894"/>
                  </a:cubicBezTo>
                  <a:lnTo>
                    <a:pt x="3858104" y="1514402"/>
                  </a:lnTo>
                  <a:lnTo>
                    <a:pt x="3858246" y="1514283"/>
                  </a:lnTo>
                  <a:cubicBezTo>
                    <a:pt x="3859490" y="1513043"/>
                    <a:pt x="3861979" y="1511803"/>
                    <a:pt x="3859490" y="1509323"/>
                  </a:cubicBezTo>
                  <a:cubicBezTo>
                    <a:pt x="3857002" y="1506844"/>
                    <a:pt x="3857002" y="1509323"/>
                    <a:pt x="3855758" y="1509323"/>
                  </a:cubicBezTo>
                  <a:close/>
                  <a:moveTo>
                    <a:pt x="3967723" y="1508095"/>
                  </a:moveTo>
                  <a:lnTo>
                    <a:pt x="3962758" y="1513043"/>
                  </a:lnTo>
                  <a:lnTo>
                    <a:pt x="3943693" y="1518278"/>
                  </a:lnTo>
                  <a:lnTo>
                    <a:pt x="3962419" y="1514298"/>
                  </a:lnTo>
                  <a:cubicBezTo>
                    <a:pt x="3964940" y="1514298"/>
                    <a:pt x="3971244" y="1514298"/>
                    <a:pt x="3969983" y="1510480"/>
                  </a:cubicBezTo>
                  <a:close/>
                  <a:moveTo>
                    <a:pt x="910930" y="1504388"/>
                  </a:moveTo>
                  <a:lnTo>
                    <a:pt x="909228" y="1507238"/>
                  </a:lnTo>
                  <a:lnTo>
                    <a:pt x="909733" y="1509268"/>
                  </a:lnTo>
                  <a:cubicBezTo>
                    <a:pt x="903565" y="1529122"/>
                    <a:pt x="902331" y="1550217"/>
                    <a:pt x="888761" y="1568829"/>
                  </a:cubicBezTo>
                  <a:cubicBezTo>
                    <a:pt x="882593" y="1576895"/>
                    <a:pt x="875808" y="1584960"/>
                    <a:pt x="870257" y="1593646"/>
                  </a:cubicBezTo>
                  <a:lnTo>
                    <a:pt x="869907" y="1594547"/>
                  </a:lnTo>
                  <a:lnTo>
                    <a:pt x="877959" y="1591105"/>
                  </a:lnTo>
                  <a:cubicBezTo>
                    <a:pt x="877959" y="1591105"/>
                    <a:pt x="880496" y="1589867"/>
                    <a:pt x="880496" y="1588628"/>
                  </a:cubicBezTo>
                  <a:cubicBezTo>
                    <a:pt x="883032" y="1567568"/>
                    <a:pt x="907126" y="1555180"/>
                    <a:pt x="905858" y="1532881"/>
                  </a:cubicBezTo>
                  <a:cubicBezTo>
                    <a:pt x="904590" y="1524209"/>
                    <a:pt x="909662" y="1515538"/>
                    <a:pt x="910930" y="1504388"/>
                  </a:cubicBezTo>
                  <a:close/>
                  <a:moveTo>
                    <a:pt x="406457" y="1502618"/>
                  </a:moveTo>
                  <a:lnTo>
                    <a:pt x="405038" y="1503586"/>
                  </a:lnTo>
                  <a:lnTo>
                    <a:pt x="406457" y="1506908"/>
                  </a:lnTo>
                  <a:close/>
                  <a:moveTo>
                    <a:pt x="3951411" y="1501592"/>
                  </a:moveTo>
                  <a:lnTo>
                    <a:pt x="3932898" y="1513043"/>
                  </a:lnTo>
                  <a:lnTo>
                    <a:pt x="3939979" y="1510477"/>
                  </a:lnTo>
                  <a:close/>
                  <a:moveTo>
                    <a:pt x="3499684" y="1499671"/>
                  </a:moveTo>
                  <a:lnTo>
                    <a:pt x="3498158" y="1500623"/>
                  </a:lnTo>
                  <a:lnTo>
                    <a:pt x="3496004" y="1507131"/>
                  </a:lnTo>
                  <a:cubicBezTo>
                    <a:pt x="3492282" y="1510881"/>
                    <a:pt x="3488559" y="1514631"/>
                    <a:pt x="3486077" y="1518381"/>
                  </a:cubicBezTo>
                  <a:cubicBezTo>
                    <a:pt x="3484836" y="1520881"/>
                    <a:pt x="3482355" y="1522131"/>
                    <a:pt x="3484836" y="1524631"/>
                  </a:cubicBezTo>
                  <a:lnTo>
                    <a:pt x="3488223" y="1521951"/>
                  </a:lnTo>
                  <a:lnTo>
                    <a:pt x="3488531" y="1519768"/>
                  </a:lnTo>
                  <a:cubicBezTo>
                    <a:pt x="3493488" y="1514743"/>
                    <a:pt x="3497206" y="1509719"/>
                    <a:pt x="3500923" y="1505951"/>
                  </a:cubicBezTo>
                  <a:cubicBezTo>
                    <a:pt x="3502163" y="1504695"/>
                    <a:pt x="3504641" y="1504695"/>
                    <a:pt x="3503402" y="1502183"/>
                  </a:cubicBezTo>
                  <a:cubicBezTo>
                    <a:pt x="3502163" y="1499671"/>
                    <a:pt x="3500923" y="1499671"/>
                    <a:pt x="3499684" y="1499671"/>
                  </a:cubicBezTo>
                  <a:close/>
                  <a:moveTo>
                    <a:pt x="3437240" y="1498946"/>
                  </a:moveTo>
                  <a:cubicBezTo>
                    <a:pt x="3437394" y="1498312"/>
                    <a:pt x="3437087" y="1498312"/>
                    <a:pt x="3435240" y="1500214"/>
                  </a:cubicBezTo>
                  <a:lnTo>
                    <a:pt x="3427737" y="1502179"/>
                  </a:lnTo>
                  <a:lnTo>
                    <a:pt x="3437684" y="1503381"/>
                  </a:lnTo>
                  <a:lnTo>
                    <a:pt x="3438960" y="1503192"/>
                  </a:lnTo>
                  <a:lnTo>
                    <a:pt x="3436471" y="1501482"/>
                  </a:lnTo>
                  <a:cubicBezTo>
                    <a:pt x="3436471" y="1500848"/>
                    <a:pt x="3437087" y="1499580"/>
                    <a:pt x="3437240" y="1498946"/>
                  </a:cubicBezTo>
                  <a:close/>
                  <a:moveTo>
                    <a:pt x="630195" y="1498255"/>
                  </a:moveTo>
                  <a:lnTo>
                    <a:pt x="627360" y="1502317"/>
                  </a:lnTo>
                  <a:lnTo>
                    <a:pt x="630120" y="1500490"/>
                  </a:lnTo>
                  <a:close/>
                  <a:moveTo>
                    <a:pt x="686603" y="1498075"/>
                  </a:moveTo>
                  <a:lnTo>
                    <a:pt x="685430" y="1499500"/>
                  </a:lnTo>
                  <a:lnTo>
                    <a:pt x="678841" y="1504730"/>
                  </a:lnTo>
                  <a:lnTo>
                    <a:pt x="686272" y="1499553"/>
                  </a:lnTo>
                  <a:lnTo>
                    <a:pt x="686285" y="1499560"/>
                  </a:lnTo>
                  <a:close/>
                  <a:moveTo>
                    <a:pt x="3722925" y="1497368"/>
                  </a:moveTo>
                  <a:lnTo>
                    <a:pt x="3720751" y="1497669"/>
                  </a:lnTo>
                  <a:lnTo>
                    <a:pt x="3722747" y="1497669"/>
                  </a:lnTo>
                  <a:close/>
                  <a:moveTo>
                    <a:pt x="3759683" y="1494818"/>
                  </a:moveTo>
                  <a:lnTo>
                    <a:pt x="3746542" y="1499892"/>
                  </a:lnTo>
                  <a:cubicBezTo>
                    <a:pt x="3742191" y="1501785"/>
                    <a:pt x="3739084" y="1505255"/>
                    <a:pt x="3735976" y="1508883"/>
                  </a:cubicBezTo>
                  <a:lnTo>
                    <a:pt x="3730432" y="1514097"/>
                  </a:lnTo>
                  <a:lnTo>
                    <a:pt x="3731805" y="1513894"/>
                  </a:lnTo>
                  <a:cubicBezTo>
                    <a:pt x="3739306" y="1505158"/>
                    <a:pt x="3748994" y="1499854"/>
                    <a:pt x="3758994" y="1495173"/>
                  </a:cubicBezTo>
                  <a:close/>
                  <a:moveTo>
                    <a:pt x="564654" y="1493927"/>
                  </a:moveTo>
                  <a:lnTo>
                    <a:pt x="567578" y="1500525"/>
                  </a:lnTo>
                  <a:lnTo>
                    <a:pt x="568087" y="1496215"/>
                  </a:lnTo>
                  <a:close/>
                  <a:moveTo>
                    <a:pt x="399185" y="1493844"/>
                  </a:moveTo>
                  <a:lnTo>
                    <a:pt x="392337" y="1503656"/>
                  </a:lnTo>
                  <a:cubicBezTo>
                    <a:pt x="393575" y="1502414"/>
                    <a:pt x="392337" y="1503656"/>
                    <a:pt x="393575" y="1503656"/>
                  </a:cubicBezTo>
                  <a:lnTo>
                    <a:pt x="395578" y="1501338"/>
                  </a:lnTo>
                  <a:close/>
                  <a:moveTo>
                    <a:pt x="3475217" y="1490618"/>
                  </a:moveTo>
                  <a:lnTo>
                    <a:pt x="3474909" y="1490881"/>
                  </a:lnTo>
                  <a:lnTo>
                    <a:pt x="3475277" y="1490802"/>
                  </a:lnTo>
                  <a:close/>
                  <a:moveTo>
                    <a:pt x="3970651" y="1490102"/>
                  </a:moveTo>
                  <a:lnTo>
                    <a:pt x="3968979" y="1490727"/>
                  </a:lnTo>
                  <a:lnTo>
                    <a:pt x="3960574" y="1495925"/>
                  </a:lnTo>
                  <a:close/>
                  <a:moveTo>
                    <a:pt x="696326" y="1489676"/>
                  </a:moveTo>
                  <a:lnTo>
                    <a:pt x="693119" y="1490160"/>
                  </a:lnTo>
                  <a:lnTo>
                    <a:pt x="691675" y="1491914"/>
                  </a:lnTo>
                  <a:close/>
                  <a:moveTo>
                    <a:pt x="3404699" y="1486511"/>
                  </a:moveTo>
                  <a:cubicBezTo>
                    <a:pt x="3400995" y="1488079"/>
                    <a:pt x="3397600" y="1491528"/>
                    <a:pt x="3393896" y="1495291"/>
                  </a:cubicBezTo>
                  <a:lnTo>
                    <a:pt x="3391041" y="1497571"/>
                  </a:lnTo>
                  <a:lnTo>
                    <a:pt x="3402939" y="1488381"/>
                  </a:lnTo>
                  <a:lnTo>
                    <a:pt x="3405631" y="1486696"/>
                  </a:lnTo>
                  <a:close/>
                  <a:moveTo>
                    <a:pt x="466515" y="1485422"/>
                  </a:moveTo>
                  <a:lnTo>
                    <a:pt x="457933" y="1487518"/>
                  </a:lnTo>
                  <a:lnTo>
                    <a:pt x="455968" y="1488534"/>
                  </a:lnTo>
                  <a:lnTo>
                    <a:pt x="461680" y="1490249"/>
                  </a:lnTo>
                  <a:cubicBezTo>
                    <a:pt x="462906" y="1491506"/>
                    <a:pt x="464132" y="1490878"/>
                    <a:pt x="465052" y="1489621"/>
                  </a:cubicBezTo>
                  <a:close/>
                  <a:moveTo>
                    <a:pt x="4013922" y="1479531"/>
                  </a:moveTo>
                  <a:lnTo>
                    <a:pt x="4003817" y="1482048"/>
                  </a:lnTo>
                  <a:lnTo>
                    <a:pt x="3992651" y="1489415"/>
                  </a:lnTo>
                  <a:lnTo>
                    <a:pt x="3994881" y="1489960"/>
                  </a:lnTo>
                  <a:cubicBezTo>
                    <a:pt x="3998032" y="1488847"/>
                    <a:pt x="4000869" y="1486302"/>
                    <a:pt x="4002760" y="1483756"/>
                  </a:cubicBezTo>
                  <a:close/>
                  <a:moveTo>
                    <a:pt x="772306" y="1479306"/>
                  </a:moveTo>
                  <a:lnTo>
                    <a:pt x="771825" y="1480742"/>
                  </a:lnTo>
                  <a:lnTo>
                    <a:pt x="773680" y="1479479"/>
                  </a:lnTo>
                  <a:close/>
                  <a:moveTo>
                    <a:pt x="855525" y="1477809"/>
                  </a:moveTo>
                  <a:cubicBezTo>
                    <a:pt x="854289" y="1479050"/>
                    <a:pt x="851818" y="1479050"/>
                    <a:pt x="850583" y="1479050"/>
                  </a:cubicBezTo>
                  <a:cubicBezTo>
                    <a:pt x="841934" y="1491465"/>
                    <a:pt x="831122" y="1502328"/>
                    <a:pt x="820002" y="1513192"/>
                  </a:cubicBezTo>
                  <a:lnTo>
                    <a:pt x="819314" y="1513916"/>
                  </a:lnTo>
                  <a:lnTo>
                    <a:pt x="834475" y="1499936"/>
                  </a:lnTo>
                  <a:cubicBezTo>
                    <a:pt x="841609" y="1494558"/>
                    <a:pt x="848584" y="1489027"/>
                    <a:pt x="853022" y="1481037"/>
                  </a:cubicBezTo>
                  <a:lnTo>
                    <a:pt x="857745" y="1479729"/>
                  </a:lnTo>
                  <a:close/>
                  <a:moveTo>
                    <a:pt x="3802392" y="1476956"/>
                  </a:moveTo>
                  <a:lnTo>
                    <a:pt x="3798746" y="1478063"/>
                  </a:lnTo>
                  <a:lnTo>
                    <a:pt x="3800560" y="1477701"/>
                  </a:lnTo>
                  <a:close/>
                  <a:moveTo>
                    <a:pt x="3434795" y="1476770"/>
                  </a:moveTo>
                  <a:lnTo>
                    <a:pt x="3433404" y="1476947"/>
                  </a:lnTo>
                  <a:cubicBezTo>
                    <a:pt x="3432169" y="1478044"/>
                    <a:pt x="3430935" y="1479612"/>
                    <a:pt x="3429700" y="1480239"/>
                  </a:cubicBezTo>
                  <a:cubicBezTo>
                    <a:pt x="3425996" y="1482748"/>
                    <a:pt x="3424761" y="1487765"/>
                    <a:pt x="3419823" y="1489020"/>
                  </a:cubicBezTo>
                  <a:cubicBezTo>
                    <a:pt x="3418588" y="1489020"/>
                    <a:pt x="3417354" y="1489020"/>
                    <a:pt x="3417354" y="1489020"/>
                  </a:cubicBezTo>
                  <a:lnTo>
                    <a:pt x="3413437" y="1488243"/>
                  </a:lnTo>
                  <a:lnTo>
                    <a:pt x="3415348" y="1489631"/>
                  </a:lnTo>
                  <a:cubicBezTo>
                    <a:pt x="3415348" y="1489631"/>
                    <a:pt x="3417830" y="1489631"/>
                    <a:pt x="3420312" y="1490881"/>
                  </a:cubicBezTo>
                  <a:cubicBezTo>
                    <a:pt x="3426516" y="1498381"/>
                    <a:pt x="3426516" y="1498381"/>
                    <a:pt x="3415348" y="1507131"/>
                  </a:cubicBezTo>
                  <a:lnTo>
                    <a:pt x="3420830" y="1504490"/>
                  </a:lnTo>
                  <a:lnTo>
                    <a:pt x="3425393" y="1499104"/>
                  </a:lnTo>
                  <a:cubicBezTo>
                    <a:pt x="3427547" y="1496093"/>
                    <a:pt x="3428470" y="1492605"/>
                    <a:pt x="3425392" y="1487533"/>
                  </a:cubicBezTo>
                  <a:close/>
                  <a:moveTo>
                    <a:pt x="3885670" y="1475032"/>
                  </a:moveTo>
                  <a:lnTo>
                    <a:pt x="3883065" y="1476453"/>
                  </a:lnTo>
                  <a:lnTo>
                    <a:pt x="3877161" y="1476989"/>
                  </a:lnTo>
                  <a:lnTo>
                    <a:pt x="3864467" y="1482048"/>
                  </a:lnTo>
                  <a:cubicBezTo>
                    <a:pt x="3859491" y="1488247"/>
                    <a:pt x="3853270" y="1491967"/>
                    <a:pt x="3846426" y="1494601"/>
                  </a:cubicBezTo>
                  <a:lnTo>
                    <a:pt x="3838693" y="1496748"/>
                  </a:lnTo>
                  <a:lnTo>
                    <a:pt x="3829312" y="1503910"/>
                  </a:lnTo>
                  <a:cubicBezTo>
                    <a:pt x="3833062" y="1502662"/>
                    <a:pt x="3834312" y="1500166"/>
                    <a:pt x="3836812" y="1500166"/>
                  </a:cubicBezTo>
                  <a:cubicBezTo>
                    <a:pt x="3848063" y="1501414"/>
                    <a:pt x="3854313" y="1493925"/>
                    <a:pt x="3860564" y="1487685"/>
                  </a:cubicBezTo>
                  <a:cubicBezTo>
                    <a:pt x="3866814" y="1482693"/>
                    <a:pt x="3875565" y="1480197"/>
                    <a:pt x="3883065" y="1476453"/>
                  </a:cubicBezTo>
                  <a:lnTo>
                    <a:pt x="3883323" y="1476882"/>
                  </a:lnTo>
                  <a:close/>
                  <a:moveTo>
                    <a:pt x="872621" y="1470545"/>
                  </a:moveTo>
                  <a:lnTo>
                    <a:pt x="866645" y="1479050"/>
                  </a:lnTo>
                  <a:lnTo>
                    <a:pt x="862270" y="1481859"/>
                  </a:lnTo>
                  <a:lnTo>
                    <a:pt x="862410" y="1483091"/>
                  </a:lnTo>
                  <a:lnTo>
                    <a:pt x="863852" y="1483019"/>
                  </a:lnTo>
                  <a:cubicBezTo>
                    <a:pt x="865912" y="1483329"/>
                    <a:pt x="867814" y="1483329"/>
                    <a:pt x="869083" y="1480851"/>
                  </a:cubicBezTo>
                  <a:lnTo>
                    <a:pt x="875253" y="1479846"/>
                  </a:lnTo>
                  <a:lnTo>
                    <a:pt x="876488" y="1474009"/>
                  </a:lnTo>
                  <a:lnTo>
                    <a:pt x="874579" y="1477948"/>
                  </a:lnTo>
                  <a:lnTo>
                    <a:pt x="868239" y="1480391"/>
                  </a:lnTo>
                  <a:close/>
                  <a:moveTo>
                    <a:pt x="4064344" y="1468652"/>
                  </a:moveTo>
                  <a:lnTo>
                    <a:pt x="4047052" y="1478174"/>
                  </a:lnTo>
                  <a:cubicBezTo>
                    <a:pt x="4041143" y="1481428"/>
                    <a:pt x="4034922" y="1483908"/>
                    <a:pt x="4027456" y="1483288"/>
                  </a:cubicBezTo>
                  <a:cubicBezTo>
                    <a:pt x="4026212" y="1483288"/>
                    <a:pt x="4024968" y="1484528"/>
                    <a:pt x="4023724" y="1485768"/>
                  </a:cubicBezTo>
                  <a:cubicBezTo>
                    <a:pt x="4001328" y="1501885"/>
                    <a:pt x="3975200" y="1513043"/>
                    <a:pt x="3956537" y="1535359"/>
                  </a:cubicBezTo>
                  <a:lnTo>
                    <a:pt x="3949933" y="1538054"/>
                  </a:lnTo>
                  <a:lnTo>
                    <a:pt x="3957266" y="1537243"/>
                  </a:lnTo>
                  <a:lnTo>
                    <a:pt x="3957561" y="1540476"/>
                  </a:lnTo>
                  <a:lnTo>
                    <a:pt x="3957654" y="1540362"/>
                  </a:lnTo>
                  <a:cubicBezTo>
                    <a:pt x="3968971" y="1525407"/>
                    <a:pt x="3982802" y="1514190"/>
                    <a:pt x="3999148" y="1505465"/>
                  </a:cubicBezTo>
                  <a:cubicBezTo>
                    <a:pt x="4005434" y="1502973"/>
                    <a:pt x="4010464" y="1499234"/>
                    <a:pt x="4015493" y="1495495"/>
                  </a:cubicBezTo>
                  <a:cubicBezTo>
                    <a:pt x="4023038" y="1489263"/>
                    <a:pt x="4031839" y="1488017"/>
                    <a:pt x="4040641" y="1484278"/>
                  </a:cubicBezTo>
                  <a:cubicBezTo>
                    <a:pt x="4050700" y="1479292"/>
                    <a:pt x="4062016" y="1475553"/>
                    <a:pt x="4072075" y="1469322"/>
                  </a:cubicBezTo>
                  <a:cubicBezTo>
                    <a:pt x="4070818" y="1469322"/>
                    <a:pt x="4069560" y="1469322"/>
                    <a:pt x="4067046" y="1469322"/>
                  </a:cubicBezTo>
                  <a:close/>
                  <a:moveTo>
                    <a:pt x="3404215" y="1466159"/>
                  </a:moveTo>
                  <a:lnTo>
                    <a:pt x="3399452" y="1466677"/>
                  </a:lnTo>
                  <a:lnTo>
                    <a:pt x="3401304" y="1467696"/>
                  </a:lnTo>
                  <a:lnTo>
                    <a:pt x="3401304" y="1471256"/>
                  </a:lnTo>
                  <a:close/>
                  <a:moveTo>
                    <a:pt x="821312" y="1465651"/>
                  </a:moveTo>
                  <a:lnTo>
                    <a:pt x="821056" y="1472149"/>
                  </a:lnTo>
                  <a:lnTo>
                    <a:pt x="816347" y="1476934"/>
                  </a:lnTo>
                  <a:lnTo>
                    <a:pt x="821692" y="1474004"/>
                  </a:lnTo>
                  <a:lnTo>
                    <a:pt x="824159" y="1467558"/>
                  </a:lnTo>
                  <a:close/>
                  <a:moveTo>
                    <a:pt x="3468355" y="1463632"/>
                  </a:moveTo>
                  <a:lnTo>
                    <a:pt x="3451922" y="1473968"/>
                  </a:lnTo>
                  <a:lnTo>
                    <a:pt x="3447907" y="1476325"/>
                  </a:lnTo>
                  <a:lnTo>
                    <a:pt x="3448934" y="1476912"/>
                  </a:lnTo>
                  <a:cubicBezTo>
                    <a:pt x="3449703" y="1476437"/>
                    <a:pt x="3450627" y="1475486"/>
                    <a:pt x="3451242" y="1474852"/>
                  </a:cubicBezTo>
                  <a:close/>
                  <a:moveTo>
                    <a:pt x="907586" y="1463568"/>
                  </a:moveTo>
                  <a:lnTo>
                    <a:pt x="904946" y="1468182"/>
                  </a:lnTo>
                  <a:lnTo>
                    <a:pt x="908971" y="1468284"/>
                  </a:lnTo>
                  <a:close/>
                  <a:moveTo>
                    <a:pt x="3799624" y="1463438"/>
                  </a:moveTo>
                  <a:lnTo>
                    <a:pt x="3797907" y="1464250"/>
                  </a:lnTo>
                  <a:lnTo>
                    <a:pt x="3798746" y="1464560"/>
                  </a:lnTo>
                  <a:lnTo>
                    <a:pt x="3799460" y="1464270"/>
                  </a:lnTo>
                  <a:close/>
                  <a:moveTo>
                    <a:pt x="732910" y="1463299"/>
                  </a:moveTo>
                  <a:lnTo>
                    <a:pt x="728112" y="1472102"/>
                  </a:lnTo>
                  <a:cubicBezTo>
                    <a:pt x="726857" y="1472102"/>
                    <a:pt x="726857" y="1473347"/>
                    <a:pt x="725602" y="1473347"/>
                  </a:cubicBezTo>
                  <a:lnTo>
                    <a:pt x="720373" y="1477238"/>
                  </a:lnTo>
                  <a:lnTo>
                    <a:pt x="715044" y="1480673"/>
                  </a:lnTo>
                  <a:lnTo>
                    <a:pt x="711363" y="1483942"/>
                  </a:lnTo>
                  <a:lnTo>
                    <a:pt x="705516" y="1488292"/>
                  </a:lnTo>
                  <a:lnTo>
                    <a:pt x="696424" y="1489662"/>
                  </a:lnTo>
                  <a:lnTo>
                    <a:pt x="703732" y="1492842"/>
                  </a:lnTo>
                  <a:lnTo>
                    <a:pt x="704935" y="1489649"/>
                  </a:lnTo>
                  <a:lnTo>
                    <a:pt x="711363" y="1483942"/>
                  </a:lnTo>
                  <a:lnTo>
                    <a:pt x="720373" y="1477238"/>
                  </a:lnTo>
                  <a:lnTo>
                    <a:pt x="726087" y="1473554"/>
                  </a:lnTo>
                  <a:lnTo>
                    <a:pt x="728076" y="1474231"/>
                  </a:lnTo>
                  <a:close/>
                  <a:moveTo>
                    <a:pt x="632705" y="1460894"/>
                  </a:moveTo>
                  <a:lnTo>
                    <a:pt x="627366" y="1468597"/>
                  </a:lnTo>
                  <a:lnTo>
                    <a:pt x="628620" y="1467197"/>
                  </a:lnTo>
                  <a:close/>
                  <a:moveTo>
                    <a:pt x="3506633" y="1459634"/>
                  </a:moveTo>
                  <a:lnTo>
                    <a:pt x="3502034" y="1463258"/>
                  </a:lnTo>
                  <a:lnTo>
                    <a:pt x="3502208" y="1463382"/>
                  </a:lnTo>
                  <a:lnTo>
                    <a:pt x="3502031" y="1463829"/>
                  </a:lnTo>
                  <a:close/>
                  <a:moveTo>
                    <a:pt x="3826166" y="1456966"/>
                  </a:moveTo>
                  <a:lnTo>
                    <a:pt x="3826091" y="1456988"/>
                  </a:lnTo>
                  <a:cubicBezTo>
                    <a:pt x="3824848" y="1457619"/>
                    <a:pt x="3822984" y="1457935"/>
                    <a:pt x="3822207" y="1458408"/>
                  </a:cubicBezTo>
                  <a:lnTo>
                    <a:pt x="3823133" y="1459238"/>
                  </a:lnTo>
                  <a:close/>
                  <a:moveTo>
                    <a:pt x="801481" y="1455253"/>
                  </a:moveTo>
                  <a:lnTo>
                    <a:pt x="801159" y="1466635"/>
                  </a:lnTo>
                  <a:lnTo>
                    <a:pt x="800958" y="1467388"/>
                  </a:lnTo>
                  <a:lnTo>
                    <a:pt x="802125" y="1465738"/>
                  </a:lnTo>
                  <a:lnTo>
                    <a:pt x="802717" y="1465748"/>
                  </a:lnTo>
                  <a:close/>
                  <a:moveTo>
                    <a:pt x="3426611" y="1454953"/>
                  </a:moveTo>
                  <a:cubicBezTo>
                    <a:pt x="3424745" y="1453708"/>
                    <a:pt x="3422878" y="1454331"/>
                    <a:pt x="3421323" y="1455887"/>
                  </a:cubicBezTo>
                  <a:lnTo>
                    <a:pt x="3421232" y="1456061"/>
                  </a:lnTo>
                  <a:lnTo>
                    <a:pt x="3425996" y="1456407"/>
                  </a:lnTo>
                  <a:lnTo>
                    <a:pt x="3428890" y="1455743"/>
                  </a:lnTo>
                  <a:close/>
                  <a:moveTo>
                    <a:pt x="3812418" y="1450679"/>
                  </a:moveTo>
                  <a:lnTo>
                    <a:pt x="3803328" y="1457856"/>
                  </a:lnTo>
                  <a:lnTo>
                    <a:pt x="3806683" y="1458544"/>
                  </a:lnTo>
                  <a:lnTo>
                    <a:pt x="3807626" y="1457976"/>
                  </a:lnTo>
                  <a:close/>
                  <a:moveTo>
                    <a:pt x="850601" y="1442527"/>
                  </a:moveTo>
                  <a:lnTo>
                    <a:pt x="850428" y="1443512"/>
                  </a:lnTo>
                  <a:cubicBezTo>
                    <a:pt x="849038" y="1445840"/>
                    <a:pt x="847493" y="1448013"/>
                    <a:pt x="848111" y="1450496"/>
                  </a:cubicBezTo>
                  <a:lnTo>
                    <a:pt x="849744" y="1448855"/>
                  </a:lnTo>
                  <a:lnTo>
                    <a:pt x="850601" y="1446218"/>
                  </a:lnTo>
                  <a:close/>
                  <a:moveTo>
                    <a:pt x="3845184" y="1439881"/>
                  </a:moveTo>
                  <a:lnTo>
                    <a:pt x="3844600" y="1441221"/>
                  </a:lnTo>
                  <a:lnTo>
                    <a:pt x="3845563" y="1440259"/>
                  </a:lnTo>
                  <a:close/>
                  <a:moveTo>
                    <a:pt x="3979322" y="1436515"/>
                  </a:moveTo>
                  <a:lnTo>
                    <a:pt x="3965091" y="1444633"/>
                  </a:lnTo>
                  <a:lnTo>
                    <a:pt x="3959026" y="1449814"/>
                  </a:lnTo>
                  <a:cubicBezTo>
                    <a:pt x="3962758" y="1449814"/>
                    <a:pt x="3964003" y="1447334"/>
                    <a:pt x="3967735" y="1446095"/>
                  </a:cubicBezTo>
                  <a:cubicBezTo>
                    <a:pt x="3970224" y="1444855"/>
                    <a:pt x="3975200" y="1442375"/>
                    <a:pt x="3972712" y="1449814"/>
                  </a:cubicBezTo>
                  <a:cubicBezTo>
                    <a:pt x="3972712" y="1452293"/>
                    <a:pt x="3975200" y="1451054"/>
                    <a:pt x="3975200" y="1451054"/>
                  </a:cubicBezTo>
                  <a:cubicBezTo>
                    <a:pt x="3976444" y="1451054"/>
                    <a:pt x="3978933" y="1451054"/>
                    <a:pt x="3978933" y="1451054"/>
                  </a:cubicBezTo>
                  <a:cubicBezTo>
                    <a:pt x="3982665" y="1449814"/>
                    <a:pt x="3986398" y="1447334"/>
                    <a:pt x="3988886" y="1449814"/>
                  </a:cubicBezTo>
                  <a:cubicBezTo>
                    <a:pt x="3990131" y="1454773"/>
                    <a:pt x="3985154" y="1456013"/>
                    <a:pt x="3982665" y="1458492"/>
                  </a:cubicBezTo>
                  <a:cubicBezTo>
                    <a:pt x="3980177" y="1459732"/>
                    <a:pt x="3977689" y="1460972"/>
                    <a:pt x="3976444" y="1464691"/>
                  </a:cubicBezTo>
                  <a:cubicBezTo>
                    <a:pt x="3986398" y="1460972"/>
                    <a:pt x="3993863" y="1454773"/>
                    <a:pt x="3998840" y="1447334"/>
                  </a:cubicBezTo>
                  <a:lnTo>
                    <a:pt x="4007700" y="1436900"/>
                  </a:lnTo>
                  <a:lnTo>
                    <a:pt x="3998230" y="1437451"/>
                  </a:lnTo>
                  <a:cubicBezTo>
                    <a:pt x="3993073" y="1439011"/>
                    <a:pt x="3988073" y="1441507"/>
                    <a:pt x="3983073" y="1444003"/>
                  </a:cubicBezTo>
                  <a:cubicBezTo>
                    <a:pt x="3981823" y="1445251"/>
                    <a:pt x="3979322" y="1446499"/>
                    <a:pt x="3976822" y="1444003"/>
                  </a:cubicBezTo>
                  <a:cubicBezTo>
                    <a:pt x="3974322" y="1440259"/>
                    <a:pt x="3981823" y="1439011"/>
                    <a:pt x="3979322" y="1436515"/>
                  </a:cubicBezTo>
                  <a:close/>
                  <a:moveTo>
                    <a:pt x="554556" y="1429737"/>
                  </a:moveTo>
                  <a:lnTo>
                    <a:pt x="540134" y="1456336"/>
                  </a:lnTo>
                  <a:lnTo>
                    <a:pt x="534669" y="1465668"/>
                  </a:lnTo>
                  <a:lnTo>
                    <a:pt x="535853" y="1467067"/>
                  </a:lnTo>
                  <a:lnTo>
                    <a:pt x="535730" y="1465105"/>
                  </a:lnTo>
                  <a:close/>
                  <a:moveTo>
                    <a:pt x="3504995" y="1425073"/>
                  </a:moveTo>
                  <a:lnTo>
                    <a:pt x="3500552" y="1425962"/>
                  </a:lnTo>
                  <a:lnTo>
                    <a:pt x="3501306" y="1426303"/>
                  </a:lnTo>
                  <a:lnTo>
                    <a:pt x="3504466" y="1427853"/>
                  </a:lnTo>
                  <a:close/>
                  <a:moveTo>
                    <a:pt x="844899" y="1420776"/>
                  </a:moveTo>
                  <a:lnTo>
                    <a:pt x="844096" y="1422717"/>
                  </a:lnTo>
                  <a:cubicBezTo>
                    <a:pt x="843478" y="1428459"/>
                    <a:pt x="843169" y="1434356"/>
                    <a:pt x="839462" y="1439322"/>
                  </a:cubicBezTo>
                  <a:lnTo>
                    <a:pt x="847327" y="1436952"/>
                  </a:lnTo>
                  <a:lnTo>
                    <a:pt x="843407" y="1430332"/>
                  </a:lnTo>
                  <a:close/>
                  <a:moveTo>
                    <a:pt x="1001837" y="1419296"/>
                  </a:moveTo>
                  <a:lnTo>
                    <a:pt x="1001618" y="1419734"/>
                  </a:lnTo>
                  <a:lnTo>
                    <a:pt x="1001867" y="1419446"/>
                  </a:lnTo>
                  <a:close/>
                  <a:moveTo>
                    <a:pt x="3493797" y="1417603"/>
                  </a:moveTo>
                  <a:lnTo>
                    <a:pt x="3491154" y="1419366"/>
                  </a:lnTo>
                  <a:lnTo>
                    <a:pt x="3493899" y="1422540"/>
                  </a:lnTo>
                  <a:lnTo>
                    <a:pt x="3496518" y="1424060"/>
                  </a:lnTo>
                  <a:lnTo>
                    <a:pt x="3493797" y="1421338"/>
                  </a:lnTo>
                  <a:cubicBezTo>
                    <a:pt x="3495042" y="1421338"/>
                    <a:pt x="3496286" y="1418848"/>
                    <a:pt x="3493797" y="1417603"/>
                  </a:cubicBezTo>
                  <a:close/>
                  <a:moveTo>
                    <a:pt x="988932" y="1417251"/>
                  </a:moveTo>
                  <a:lnTo>
                    <a:pt x="989081" y="1418481"/>
                  </a:lnTo>
                  <a:lnTo>
                    <a:pt x="990609" y="1417516"/>
                  </a:lnTo>
                  <a:lnTo>
                    <a:pt x="989477" y="1417561"/>
                  </a:lnTo>
                  <a:close/>
                  <a:moveTo>
                    <a:pt x="815413" y="1414735"/>
                  </a:moveTo>
                  <a:lnTo>
                    <a:pt x="814750" y="1415734"/>
                  </a:lnTo>
                  <a:cubicBezTo>
                    <a:pt x="807337" y="1422562"/>
                    <a:pt x="803630" y="1430632"/>
                    <a:pt x="801931" y="1439322"/>
                  </a:cubicBezTo>
                  <a:lnTo>
                    <a:pt x="801908" y="1440136"/>
                  </a:lnTo>
                  <a:lnTo>
                    <a:pt x="813067" y="1420053"/>
                  </a:lnTo>
                  <a:cubicBezTo>
                    <a:pt x="814318" y="1418807"/>
                    <a:pt x="818071" y="1417561"/>
                    <a:pt x="815569" y="1415069"/>
                  </a:cubicBezTo>
                  <a:close/>
                  <a:moveTo>
                    <a:pt x="3860893" y="1414085"/>
                  </a:moveTo>
                  <a:lnTo>
                    <a:pt x="3858647" y="1415839"/>
                  </a:lnTo>
                  <a:lnTo>
                    <a:pt x="3863351" y="1416426"/>
                  </a:lnTo>
                  <a:lnTo>
                    <a:pt x="3862136" y="1415347"/>
                  </a:lnTo>
                  <a:cubicBezTo>
                    <a:pt x="3862136" y="1415347"/>
                    <a:pt x="3862136" y="1414085"/>
                    <a:pt x="3860893" y="1414085"/>
                  </a:cubicBezTo>
                  <a:close/>
                  <a:moveTo>
                    <a:pt x="956480" y="1411972"/>
                  </a:moveTo>
                  <a:lnTo>
                    <a:pt x="956483" y="1412219"/>
                  </a:lnTo>
                  <a:lnTo>
                    <a:pt x="956576" y="1412096"/>
                  </a:lnTo>
                  <a:close/>
                  <a:moveTo>
                    <a:pt x="976498" y="1410175"/>
                  </a:moveTo>
                  <a:lnTo>
                    <a:pt x="976543" y="1413472"/>
                  </a:lnTo>
                  <a:lnTo>
                    <a:pt x="979328" y="1411786"/>
                  </a:lnTo>
                  <a:close/>
                  <a:moveTo>
                    <a:pt x="764249" y="1406580"/>
                  </a:moveTo>
                  <a:lnTo>
                    <a:pt x="763547" y="1407838"/>
                  </a:lnTo>
                  <a:lnTo>
                    <a:pt x="764331" y="1406599"/>
                  </a:lnTo>
                  <a:close/>
                  <a:moveTo>
                    <a:pt x="4051703" y="1404016"/>
                  </a:moveTo>
                  <a:lnTo>
                    <a:pt x="4042519" y="1409815"/>
                  </a:lnTo>
                  <a:lnTo>
                    <a:pt x="4039898" y="1412621"/>
                  </a:lnTo>
                  <a:lnTo>
                    <a:pt x="4047487" y="1408718"/>
                  </a:lnTo>
                  <a:close/>
                  <a:moveTo>
                    <a:pt x="4129914" y="1402020"/>
                  </a:moveTo>
                  <a:cubicBezTo>
                    <a:pt x="4124885" y="1408252"/>
                    <a:pt x="4119855" y="1411991"/>
                    <a:pt x="4112311" y="1415729"/>
                  </a:cubicBezTo>
                  <a:lnTo>
                    <a:pt x="4111781" y="1415379"/>
                  </a:lnTo>
                  <a:lnTo>
                    <a:pt x="4105840" y="1421299"/>
                  </a:lnTo>
                  <a:cubicBezTo>
                    <a:pt x="4094643" y="1428738"/>
                    <a:pt x="4088422" y="1443615"/>
                    <a:pt x="4075980" y="1449814"/>
                  </a:cubicBezTo>
                  <a:cubicBezTo>
                    <a:pt x="4071003" y="1453533"/>
                    <a:pt x="4064782" y="1458492"/>
                    <a:pt x="4058561" y="1463452"/>
                  </a:cubicBezTo>
                  <a:lnTo>
                    <a:pt x="4065208" y="1462569"/>
                  </a:lnTo>
                  <a:lnTo>
                    <a:pt x="4075847" y="1454366"/>
                  </a:lnTo>
                  <a:cubicBezTo>
                    <a:pt x="4090936" y="1444395"/>
                    <a:pt x="4100995" y="1429439"/>
                    <a:pt x="4114826" y="1416976"/>
                  </a:cubicBezTo>
                  <a:cubicBezTo>
                    <a:pt x="4119855" y="1411991"/>
                    <a:pt x="4124885" y="1408252"/>
                    <a:pt x="4129914" y="1402020"/>
                  </a:cubicBezTo>
                  <a:close/>
                  <a:moveTo>
                    <a:pt x="517789" y="1401462"/>
                  </a:moveTo>
                  <a:lnTo>
                    <a:pt x="515193" y="1406263"/>
                  </a:lnTo>
                  <a:lnTo>
                    <a:pt x="516843" y="1403582"/>
                  </a:lnTo>
                  <a:close/>
                  <a:moveTo>
                    <a:pt x="812165" y="1398581"/>
                  </a:moveTo>
                  <a:lnTo>
                    <a:pt x="811043" y="1400836"/>
                  </a:lnTo>
                  <a:cubicBezTo>
                    <a:pt x="811043" y="1402077"/>
                    <a:pt x="809807" y="1404250"/>
                    <a:pt x="809808" y="1406112"/>
                  </a:cubicBezTo>
                  <a:lnTo>
                    <a:pt x="811940" y="1407290"/>
                  </a:lnTo>
                  <a:lnTo>
                    <a:pt x="811073" y="1405433"/>
                  </a:lnTo>
                  <a:close/>
                  <a:moveTo>
                    <a:pt x="754167" y="1397822"/>
                  </a:moveTo>
                  <a:lnTo>
                    <a:pt x="753220" y="1398625"/>
                  </a:lnTo>
                  <a:lnTo>
                    <a:pt x="753987" y="1398658"/>
                  </a:lnTo>
                  <a:close/>
                  <a:moveTo>
                    <a:pt x="3476379" y="1397682"/>
                  </a:moveTo>
                  <a:lnTo>
                    <a:pt x="3473833" y="1398192"/>
                  </a:lnTo>
                  <a:lnTo>
                    <a:pt x="3471750" y="1403131"/>
                  </a:lnTo>
                  <a:lnTo>
                    <a:pt x="3473890" y="1401417"/>
                  </a:lnTo>
                  <a:cubicBezTo>
                    <a:pt x="3475134" y="1400172"/>
                    <a:pt x="3477623" y="1400172"/>
                    <a:pt x="3476379" y="1397682"/>
                  </a:cubicBezTo>
                  <a:close/>
                  <a:moveTo>
                    <a:pt x="445634" y="1396561"/>
                  </a:moveTo>
                  <a:lnTo>
                    <a:pt x="430705" y="1427934"/>
                  </a:lnTo>
                  <a:lnTo>
                    <a:pt x="422729" y="1444933"/>
                  </a:lnTo>
                  <a:lnTo>
                    <a:pt x="432786" y="1424040"/>
                  </a:lnTo>
                  <a:close/>
                  <a:moveTo>
                    <a:pt x="3904317" y="1395329"/>
                  </a:moveTo>
                  <a:lnTo>
                    <a:pt x="3901664" y="1395660"/>
                  </a:lnTo>
                  <a:lnTo>
                    <a:pt x="3890724" y="1403990"/>
                  </a:lnTo>
                  <a:cubicBezTo>
                    <a:pt x="3887616" y="1406514"/>
                    <a:pt x="3884198" y="1408091"/>
                    <a:pt x="3880936" y="1409826"/>
                  </a:cubicBezTo>
                  <a:lnTo>
                    <a:pt x="3873481" y="1415536"/>
                  </a:lnTo>
                  <a:lnTo>
                    <a:pt x="3888534" y="1406406"/>
                  </a:lnTo>
                  <a:cubicBezTo>
                    <a:pt x="3894316" y="1403442"/>
                    <a:pt x="3899941" y="1400322"/>
                    <a:pt x="3904317" y="1395329"/>
                  </a:cubicBezTo>
                  <a:close/>
                  <a:moveTo>
                    <a:pt x="3733907" y="1391651"/>
                  </a:moveTo>
                  <a:lnTo>
                    <a:pt x="3730120" y="1393889"/>
                  </a:lnTo>
                  <a:lnTo>
                    <a:pt x="3722408" y="1402731"/>
                  </a:lnTo>
                  <a:cubicBezTo>
                    <a:pt x="3728593" y="1402731"/>
                    <a:pt x="3729830" y="1401490"/>
                    <a:pt x="3732304" y="1396527"/>
                  </a:cubicBezTo>
                  <a:lnTo>
                    <a:pt x="3734867" y="1393598"/>
                  </a:lnTo>
                  <a:close/>
                  <a:moveTo>
                    <a:pt x="3845563" y="1390337"/>
                  </a:moveTo>
                  <a:cubicBezTo>
                    <a:pt x="3841813" y="1391585"/>
                    <a:pt x="3839000" y="1393457"/>
                    <a:pt x="3836500" y="1394705"/>
                  </a:cubicBezTo>
                  <a:lnTo>
                    <a:pt x="3835722" y="1394773"/>
                  </a:lnTo>
                  <a:lnTo>
                    <a:pt x="3826557" y="1401782"/>
                  </a:lnTo>
                  <a:cubicBezTo>
                    <a:pt x="3822051" y="1403990"/>
                    <a:pt x="3817390" y="1405883"/>
                    <a:pt x="3813661" y="1409037"/>
                  </a:cubicBezTo>
                  <a:lnTo>
                    <a:pt x="3840073" y="1396849"/>
                  </a:lnTo>
                  <a:lnTo>
                    <a:pt x="3839312" y="1395329"/>
                  </a:lnTo>
                  <a:cubicBezTo>
                    <a:pt x="3839312" y="1392833"/>
                    <a:pt x="3841812" y="1391585"/>
                    <a:pt x="3845563" y="1390337"/>
                  </a:cubicBezTo>
                  <a:close/>
                  <a:moveTo>
                    <a:pt x="923434" y="1388945"/>
                  </a:moveTo>
                  <a:lnTo>
                    <a:pt x="912362" y="1404560"/>
                  </a:lnTo>
                  <a:cubicBezTo>
                    <a:pt x="903713" y="1413251"/>
                    <a:pt x="901242" y="1425666"/>
                    <a:pt x="898771" y="1439322"/>
                  </a:cubicBezTo>
                  <a:cubicBezTo>
                    <a:pt x="887651" y="1439322"/>
                    <a:pt x="888886" y="1452979"/>
                    <a:pt x="881473" y="1457945"/>
                  </a:cubicBezTo>
                  <a:lnTo>
                    <a:pt x="874810" y="1467428"/>
                  </a:lnTo>
                  <a:lnTo>
                    <a:pt x="881878" y="1461054"/>
                  </a:lnTo>
                  <a:lnTo>
                    <a:pt x="882510" y="1459811"/>
                  </a:lnTo>
                  <a:cubicBezTo>
                    <a:pt x="885018" y="1456053"/>
                    <a:pt x="887525" y="1452296"/>
                    <a:pt x="890033" y="1448539"/>
                  </a:cubicBezTo>
                  <a:cubicBezTo>
                    <a:pt x="893794" y="1443529"/>
                    <a:pt x="895048" y="1439772"/>
                    <a:pt x="901317" y="1443529"/>
                  </a:cubicBezTo>
                  <a:lnTo>
                    <a:pt x="904599" y="1441234"/>
                  </a:lnTo>
                  <a:lnTo>
                    <a:pt x="901898" y="1441234"/>
                  </a:lnTo>
                  <a:cubicBezTo>
                    <a:pt x="901898" y="1423791"/>
                    <a:pt x="908153" y="1410085"/>
                    <a:pt x="919414" y="1396380"/>
                  </a:cubicBezTo>
                  <a:close/>
                  <a:moveTo>
                    <a:pt x="956857" y="1388341"/>
                  </a:moveTo>
                  <a:lnTo>
                    <a:pt x="956228" y="1390204"/>
                  </a:lnTo>
                  <a:lnTo>
                    <a:pt x="956248" y="1391944"/>
                  </a:lnTo>
                  <a:close/>
                  <a:moveTo>
                    <a:pt x="766719" y="1387175"/>
                  </a:moveTo>
                  <a:lnTo>
                    <a:pt x="756966" y="1395448"/>
                  </a:lnTo>
                  <a:lnTo>
                    <a:pt x="759336" y="1394032"/>
                  </a:lnTo>
                  <a:close/>
                  <a:moveTo>
                    <a:pt x="4064862" y="1385948"/>
                  </a:moveTo>
                  <a:lnTo>
                    <a:pt x="4063235" y="1386437"/>
                  </a:lnTo>
                  <a:lnTo>
                    <a:pt x="4059291" y="1394231"/>
                  </a:lnTo>
                  <a:close/>
                  <a:moveTo>
                    <a:pt x="4150032" y="1380832"/>
                  </a:moveTo>
                  <a:cubicBezTo>
                    <a:pt x="4141231" y="1383325"/>
                    <a:pt x="4133686" y="1384571"/>
                    <a:pt x="4124885" y="1387064"/>
                  </a:cubicBezTo>
                  <a:cubicBezTo>
                    <a:pt x="4122999" y="1387687"/>
                    <a:pt x="4120798" y="1388933"/>
                    <a:pt x="4118598" y="1389089"/>
                  </a:cubicBezTo>
                  <a:lnTo>
                    <a:pt x="4118320" y="1388890"/>
                  </a:lnTo>
                  <a:lnTo>
                    <a:pt x="4110817" y="1394024"/>
                  </a:lnTo>
                  <a:cubicBezTo>
                    <a:pt x="4105840" y="1397743"/>
                    <a:pt x="4102108" y="1402702"/>
                    <a:pt x="4104596" y="1410141"/>
                  </a:cubicBezTo>
                  <a:lnTo>
                    <a:pt x="4105113" y="1409831"/>
                  </a:lnTo>
                  <a:lnTo>
                    <a:pt x="4108539" y="1400774"/>
                  </a:lnTo>
                  <a:cubicBezTo>
                    <a:pt x="4117341" y="1392049"/>
                    <a:pt x="4127400" y="1384571"/>
                    <a:pt x="4141231" y="1384571"/>
                  </a:cubicBezTo>
                  <a:cubicBezTo>
                    <a:pt x="4143745" y="1384571"/>
                    <a:pt x="4147518" y="1384571"/>
                    <a:pt x="4150032" y="1380832"/>
                  </a:cubicBezTo>
                  <a:close/>
                  <a:moveTo>
                    <a:pt x="3908924" y="1376415"/>
                  </a:moveTo>
                  <a:lnTo>
                    <a:pt x="3903154" y="1380645"/>
                  </a:lnTo>
                  <a:lnTo>
                    <a:pt x="3899021" y="1387288"/>
                  </a:lnTo>
                  <a:lnTo>
                    <a:pt x="3910567" y="1377857"/>
                  </a:lnTo>
                  <a:close/>
                  <a:moveTo>
                    <a:pt x="1040258" y="1369315"/>
                  </a:moveTo>
                  <a:cubicBezTo>
                    <a:pt x="1037768" y="1368693"/>
                    <a:pt x="1036212" y="1369938"/>
                    <a:pt x="1034656" y="1371338"/>
                  </a:cubicBezTo>
                  <a:lnTo>
                    <a:pt x="1032626" y="1372409"/>
                  </a:lnTo>
                  <a:lnTo>
                    <a:pt x="1034027" y="1374475"/>
                  </a:lnTo>
                  <a:lnTo>
                    <a:pt x="1040342" y="1369744"/>
                  </a:lnTo>
                  <a:close/>
                  <a:moveTo>
                    <a:pt x="877286" y="1369254"/>
                  </a:moveTo>
                  <a:lnTo>
                    <a:pt x="874735" y="1370380"/>
                  </a:lnTo>
                  <a:cubicBezTo>
                    <a:pt x="863556" y="1380506"/>
                    <a:pt x="862629" y="1398663"/>
                    <a:pt x="850583" y="1407043"/>
                  </a:cubicBezTo>
                  <a:lnTo>
                    <a:pt x="848607" y="1411818"/>
                  </a:lnTo>
                  <a:lnTo>
                    <a:pt x="875624" y="1371461"/>
                  </a:lnTo>
                  <a:close/>
                  <a:moveTo>
                    <a:pt x="827446" y="1366718"/>
                  </a:moveTo>
                  <a:lnTo>
                    <a:pt x="827062" y="1367772"/>
                  </a:lnTo>
                  <a:lnTo>
                    <a:pt x="827455" y="1366944"/>
                  </a:lnTo>
                  <a:close/>
                  <a:moveTo>
                    <a:pt x="459269" y="1365724"/>
                  </a:moveTo>
                  <a:lnTo>
                    <a:pt x="457205" y="1371813"/>
                  </a:lnTo>
                  <a:lnTo>
                    <a:pt x="457862" y="1370407"/>
                  </a:lnTo>
                  <a:cubicBezTo>
                    <a:pt x="458489" y="1369160"/>
                    <a:pt x="459429" y="1367913"/>
                    <a:pt x="459742" y="1366666"/>
                  </a:cubicBezTo>
                  <a:close/>
                  <a:moveTo>
                    <a:pt x="3784717" y="1365274"/>
                  </a:moveTo>
                  <a:cubicBezTo>
                    <a:pt x="3777901" y="1369042"/>
                    <a:pt x="3771085" y="1371868"/>
                    <a:pt x="3764734" y="1375008"/>
                  </a:cubicBezTo>
                  <a:lnTo>
                    <a:pt x="3764180" y="1375382"/>
                  </a:lnTo>
                  <a:lnTo>
                    <a:pt x="3768178" y="1380396"/>
                  </a:lnTo>
                  <a:lnTo>
                    <a:pt x="3781487" y="1373207"/>
                  </a:lnTo>
                  <a:close/>
                  <a:moveTo>
                    <a:pt x="457862" y="1362924"/>
                  </a:moveTo>
                  <a:lnTo>
                    <a:pt x="457689" y="1363062"/>
                  </a:lnTo>
                  <a:lnTo>
                    <a:pt x="458725" y="1364642"/>
                  </a:lnTo>
                  <a:close/>
                  <a:moveTo>
                    <a:pt x="1039067" y="1359152"/>
                  </a:moveTo>
                  <a:lnTo>
                    <a:pt x="1040258" y="1361847"/>
                  </a:lnTo>
                  <a:lnTo>
                    <a:pt x="1040848" y="1360903"/>
                  </a:lnTo>
                  <a:close/>
                  <a:moveTo>
                    <a:pt x="3911818" y="1355392"/>
                  </a:moveTo>
                  <a:lnTo>
                    <a:pt x="3909308" y="1357020"/>
                  </a:lnTo>
                  <a:lnTo>
                    <a:pt x="3906416" y="1359825"/>
                  </a:lnTo>
                  <a:lnTo>
                    <a:pt x="3900995" y="1362415"/>
                  </a:lnTo>
                  <a:lnTo>
                    <a:pt x="3899975" y="1363077"/>
                  </a:lnTo>
                  <a:lnTo>
                    <a:pt x="3898771" y="1363478"/>
                  </a:lnTo>
                  <a:lnTo>
                    <a:pt x="3896676" y="1364479"/>
                  </a:lnTo>
                  <a:lnTo>
                    <a:pt x="3896275" y="1365478"/>
                  </a:lnTo>
                  <a:lnTo>
                    <a:pt x="3895988" y="1365664"/>
                  </a:lnTo>
                  <a:lnTo>
                    <a:pt x="3896216" y="1365626"/>
                  </a:lnTo>
                  <a:lnTo>
                    <a:pt x="3896275" y="1365478"/>
                  </a:lnTo>
                  <a:lnTo>
                    <a:pt x="3899975" y="1363077"/>
                  </a:lnTo>
                  <a:lnTo>
                    <a:pt x="3904317" y="1361632"/>
                  </a:lnTo>
                  <a:cubicBezTo>
                    <a:pt x="3908067" y="1360384"/>
                    <a:pt x="3910567" y="1357888"/>
                    <a:pt x="3911818" y="1355392"/>
                  </a:cubicBezTo>
                  <a:close/>
                  <a:moveTo>
                    <a:pt x="826841" y="1351822"/>
                  </a:moveTo>
                  <a:lnTo>
                    <a:pt x="826031" y="1352616"/>
                  </a:lnTo>
                  <a:lnTo>
                    <a:pt x="826944" y="1354370"/>
                  </a:lnTo>
                  <a:close/>
                  <a:moveTo>
                    <a:pt x="981970" y="1339066"/>
                  </a:moveTo>
                  <a:lnTo>
                    <a:pt x="981473" y="1339685"/>
                  </a:lnTo>
                  <a:lnTo>
                    <a:pt x="981214" y="1340115"/>
                  </a:lnTo>
                  <a:close/>
                  <a:moveTo>
                    <a:pt x="4173968" y="1337755"/>
                  </a:moveTo>
                  <a:lnTo>
                    <a:pt x="4171836" y="1340415"/>
                  </a:lnTo>
                  <a:lnTo>
                    <a:pt x="4168383" y="1347740"/>
                  </a:lnTo>
                  <a:lnTo>
                    <a:pt x="4172665" y="1340950"/>
                  </a:lnTo>
                  <a:close/>
                  <a:moveTo>
                    <a:pt x="1120247" y="1336032"/>
                  </a:moveTo>
                  <a:lnTo>
                    <a:pt x="1120726" y="1338327"/>
                  </a:lnTo>
                  <a:lnTo>
                    <a:pt x="1121974" y="1338477"/>
                  </a:lnTo>
                  <a:lnTo>
                    <a:pt x="1121188" y="1337464"/>
                  </a:lnTo>
                  <a:close/>
                  <a:moveTo>
                    <a:pt x="1087559" y="1330731"/>
                  </a:moveTo>
                  <a:cubicBezTo>
                    <a:pt x="1081335" y="1343800"/>
                    <a:pt x="1073555" y="1355002"/>
                    <a:pt x="1065309" y="1365737"/>
                  </a:cubicBezTo>
                  <a:lnTo>
                    <a:pt x="1046754" y="1389591"/>
                  </a:lnTo>
                  <a:lnTo>
                    <a:pt x="1046754" y="1394685"/>
                  </a:lnTo>
                  <a:cubicBezTo>
                    <a:pt x="1058038" y="1373395"/>
                    <a:pt x="1074337" y="1357113"/>
                    <a:pt x="1083113" y="1338327"/>
                  </a:cubicBezTo>
                  <a:lnTo>
                    <a:pt x="1088875" y="1334491"/>
                  </a:lnTo>
                  <a:close/>
                  <a:moveTo>
                    <a:pt x="1110418" y="1323367"/>
                  </a:moveTo>
                  <a:lnTo>
                    <a:pt x="1101029" y="1335314"/>
                  </a:lnTo>
                  <a:lnTo>
                    <a:pt x="1102860" y="1335666"/>
                  </a:lnTo>
                  <a:cubicBezTo>
                    <a:pt x="1105367" y="1333318"/>
                    <a:pt x="1106934" y="1328934"/>
                    <a:pt x="1109442" y="1325803"/>
                  </a:cubicBezTo>
                  <a:close/>
                  <a:moveTo>
                    <a:pt x="910656" y="1312901"/>
                  </a:moveTo>
                  <a:lnTo>
                    <a:pt x="903847" y="1325941"/>
                  </a:lnTo>
                  <a:lnTo>
                    <a:pt x="894308" y="1354694"/>
                  </a:lnTo>
                  <a:lnTo>
                    <a:pt x="895955" y="1353395"/>
                  </a:lnTo>
                  <a:cubicBezTo>
                    <a:pt x="899083" y="1347165"/>
                    <a:pt x="900647" y="1339689"/>
                    <a:pt x="903149" y="1332836"/>
                  </a:cubicBezTo>
                  <a:cubicBezTo>
                    <a:pt x="905651" y="1327853"/>
                    <a:pt x="908153" y="1321623"/>
                    <a:pt x="910656" y="1312901"/>
                  </a:cubicBezTo>
                  <a:close/>
                  <a:moveTo>
                    <a:pt x="1137012" y="1296747"/>
                  </a:moveTo>
                  <a:lnTo>
                    <a:pt x="1123658" y="1308328"/>
                  </a:lnTo>
                  <a:lnTo>
                    <a:pt x="1121379" y="1309657"/>
                  </a:lnTo>
                  <a:lnTo>
                    <a:pt x="1125551" y="1310725"/>
                  </a:lnTo>
                  <a:lnTo>
                    <a:pt x="1126176" y="1308854"/>
                  </a:lnTo>
                  <a:close/>
                  <a:moveTo>
                    <a:pt x="873784" y="1292220"/>
                  </a:moveTo>
                  <a:lnTo>
                    <a:pt x="867918" y="1295535"/>
                  </a:lnTo>
                  <a:lnTo>
                    <a:pt x="873472" y="1293411"/>
                  </a:lnTo>
                  <a:close/>
                  <a:moveTo>
                    <a:pt x="887091" y="1272840"/>
                  </a:moveTo>
                  <a:lnTo>
                    <a:pt x="886703" y="1273072"/>
                  </a:lnTo>
                  <a:lnTo>
                    <a:pt x="886634" y="1273423"/>
                  </a:lnTo>
                  <a:close/>
                  <a:moveTo>
                    <a:pt x="1153978" y="1271137"/>
                  </a:moveTo>
                  <a:lnTo>
                    <a:pt x="1153532" y="1272233"/>
                  </a:lnTo>
                  <a:lnTo>
                    <a:pt x="1155847" y="1275705"/>
                  </a:lnTo>
                  <a:lnTo>
                    <a:pt x="1156904" y="1274524"/>
                  </a:lnTo>
                  <a:close/>
                  <a:moveTo>
                    <a:pt x="1049604" y="1269778"/>
                  </a:moveTo>
                  <a:lnTo>
                    <a:pt x="1048665" y="1270911"/>
                  </a:lnTo>
                  <a:lnTo>
                    <a:pt x="1046556" y="1275596"/>
                  </a:lnTo>
                  <a:close/>
                  <a:moveTo>
                    <a:pt x="1042464" y="1260666"/>
                  </a:moveTo>
                  <a:cubicBezTo>
                    <a:pt x="1039983" y="1260045"/>
                    <a:pt x="1039053" y="1260666"/>
                    <a:pt x="1038433" y="1261753"/>
                  </a:cubicBezTo>
                  <a:lnTo>
                    <a:pt x="1038066" y="1262410"/>
                  </a:lnTo>
                  <a:lnTo>
                    <a:pt x="1042687" y="1261095"/>
                  </a:lnTo>
                  <a:close/>
                  <a:moveTo>
                    <a:pt x="1019832" y="1241297"/>
                  </a:moveTo>
                  <a:lnTo>
                    <a:pt x="1017642" y="1245186"/>
                  </a:lnTo>
                  <a:lnTo>
                    <a:pt x="1018723" y="1244218"/>
                  </a:lnTo>
                  <a:close/>
                  <a:moveTo>
                    <a:pt x="4082455" y="1236983"/>
                  </a:moveTo>
                  <a:cubicBezTo>
                    <a:pt x="4085580" y="1236203"/>
                    <a:pt x="4088706" y="1236203"/>
                    <a:pt x="4091831" y="1238075"/>
                  </a:cubicBezTo>
                  <a:cubicBezTo>
                    <a:pt x="4091831" y="1243067"/>
                    <a:pt x="4086830" y="1244315"/>
                    <a:pt x="4083080" y="1245563"/>
                  </a:cubicBezTo>
                  <a:cubicBezTo>
                    <a:pt x="4079330" y="1248059"/>
                    <a:pt x="4075579" y="1249307"/>
                    <a:pt x="4074329" y="1249307"/>
                  </a:cubicBezTo>
                  <a:cubicBezTo>
                    <a:pt x="4078080" y="1248059"/>
                    <a:pt x="4084330" y="1245563"/>
                    <a:pt x="4089330" y="1243067"/>
                  </a:cubicBezTo>
                  <a:cubicBezTo>
                    <a:pt x="4091831" y="1241819"/>
                    <a:pt x="4093081" y="1241819"/>
                    <a:pt x="4094331" y="1243067"/>
                  </a:cubicBezTo>
                  <a:cubicBezTo>
                    <a:pt x="4095581" y="1245563"/>
                    <a:pt x="4094331" y="1246811"/>
                    <a:pt x="4093081" y="1248059"/>
                  </a:cubicBezTo>
                  <a:cubicBezTo>
                    <a:pt x="4089330" y="1251803"/>
                    <a:pt x="4085580" y="1254300"/>
                    <a:pt x="4081830" y="1255548"/>
                  </a:cubicBezTo>
                  <a:cubicBezTo>
                    <a:pt x="4075579" y="1260540"/>
                    <a:pt x="4069329" y="1261788"/>
                    <a:pt x="4066829" y="1269276"/>
                  </a:cubicBezTo>
                  <a:cubicBezTo>
                    <a:pt x="4061828" y="1274268"/>
                    <a:pt x="4056828" y="1281757"/>
                    <a:pt x="4048077" y="1273020"/>
                  </a:cubicBezTo>
                  <a:cubicBezTo>
                    <a:pt x="4048077" y="1271772"/>
                    <a:pt x="4045577" y="1273020"/>
                    <a:pt x="4043077" y="1274268"/>
                  </a:cubicBezTo>
                  <a:cubicBezTo>
                    <a:pt x="4034326" y="1275516"/>
                    <a:pt x="4026826" y="1278013"/>
                    <a:pt x="4019325" y="1283005"/>
                  </a:cubicBezTo>
                  <a:cubicBezTo>
                    <a:pt x="3999324" y="1291741"/>
                    <a:pt x="3984323" y="1306718"/>
                    <a:pt x="3969322" y="1319198"/>
                  </a:cubicBezTo>
                  <a:cubicBezTo>
                    <a:pt x="3963071" y="1322942"/>
                    <a:pt x="3956821" y="1327935"/>
                    <a:pt x="3950570" y="1332927"/>
                  </a:cubicBezTo>
                  <a:cubicBezTo>
                    <a:pt x="3949320" y="1334175"/>
                    <a:pt x="3946820" y="1334175"/>
                    <a:pt x="3945570" y="1336671"/>
                  </a:cubicBezTo>
                  <a:cubicBezTo>
                    <a:pt x="3943070" y="1339167"/>
                    <a:pt x="3943070" y="1340415"/>
                    <a:pt x="3944320" y="1342911"/>
                  </a:cubicBezTo>
                  <a:cubicBezTo>
                    <a:pt x="3945570" y="1346655"/>
                    <a:pt x="3949320" y="1344159"/>
                    <a:pt x="3950570" y="1344159"/>
                  </a:cubicBezTo>
                  <a:cubicBezTo>
                    <a:pt x="3955571" y="1341663"/>
                    <a:pt x="3959321" y="1336671"/>
                    <a:pt x="3968072" y="1340415"/>
                  </a:cubicBezTo>
                  <a:cubicBezTo>
                    <a:pt x="3964321" y="1336671"/>
                    <a:pt x="3959321" y="1337919"/>
                    <a:pt x="3959321" y="1332927"/>
                  </a:cubicBezTo>
                  <a:cubicBezTo>
                    <a:pt x="3959321" y="1327935"/>
                    <a:pt x="3963071" y="1326687"/>
                    <a:pt x="3966822" y="1326687"/>
                  </a:cubicBezTo>
                  <a:cubicBezTo>
                    <a:pt x="3980572" y="1322942"/>
                    <a:pt x="3989323" y="1311710"/>
                    <a:pt x="3999324" y="1302974"/>
                  </a:cubicBezTo>
                  <a:cubicBezTo>
                    <a:pt x="4008074" y="1295485"/>
                    <a:pt x="4019325" y="1289245"/>
                    <a:pt x="4030576" y="1290493"/>
                  </a:cubicBezTo>
                  <a:cubicBezTo>
                    <a:pt x="4030576" y="1291741"/>
                    <a:pt x="4030576" y="1292989"/>
                    <a:pt x="4029326" y="1292989"/>
                  </a:cubicBezTo>
                  <a:cubicBezTo>
                    <a:pt x="4021825" y="1304222"/>
                    <a:pt x="4016825" y="1317950"/>
                    <a:pt x="4001824" y="1322942"/>
                  </a:cubicBezTo>
                  <a:cubicBezTo>
                    <a:pt x="3995574" y="1324190"/>
                    <a:pt x="3990573" y="1326687"/>
                    <a:pt x="3989323" y="1334175"/>
                  </a:cubicBezTo>
                  <a:cubicBezTo>
                    <a:pt x="3986823" y="1342911"/>
                    <a:pt x="3980572" y="1350399"/>
                    <a:pt x="3975572" y="1356640"/>
                  </a:cubicBezTo>
                  <a:cubicBezTo>
                    <a:pt x="3968072" y="1367872"/>
                    <a:pt x="3956821" y="1375361"/>
                    <a:pt x="3951820" y="1387841"/>
                  </a:cubicBezTo>
                  <a:cubicBezTo>
                    <a:pt x="3955571" y="1386593"/>
                    <a:pt x="3958071" y="1384097"/>
                    <a:pt x="3960571" y="1386593"/>
                  </a:cubicBezTo>
                  <a:cubicBezTo>
                    <a:pt x="3964321" y="1389089"/>
                    <a:pt x="3959321" y="1391585"/>
                    <a:pt x="3959321" y="1395329"/>
                  </a:cubicBezTo>
                  <a:cubicBezTo>
                    <a:pt x="3968072" y="1390337"/>
                    <a:pt x="3976822" y="1385345"/>
                    <a:pt x="3983073" y="1377857"/>
                  </a:cubicBezTo>
                  <a:cubicBezTo>
                    <a:pt x="3979322" y="1376609"/>
                    <a:pt x="3975572" y="1379105"/>
                    <a:pt x="3974322" y="1376609"/>
                  </a:cubicBezTo>
                  <a:cubicBezTo>
                    <a:pt x="3973072" y="1371616"/>
                    <a:pt x="3975572" y="1369120"/>
                    <a:pt x="3976822" y="1366624"/>
                  </a:cubicBezTo>
                  <a:cubicBezTo>
                    <a:pt x="3980572" y="1361632"/>
                    <a:pt x="3985573" y="1360384"/>
                    <a:pt x="3984323" y="1351648"/>
                  </a:cubicBezTo>
                  <a:cubicBezTo>
                    <a:pt x="3984323" y="1342911"/>
                    <a:pt x="3999324" y="1339167"/>
                    <a:pt x="4006824" y="1342911"/>
                  </a:cubicBezTo>
                  <a:cubicBezTo>
                    <a:pt x="4008074" y="1344159"/>
                    <a:pt x="4008074" y="1344159"/>
                    <a:pt x="4010575" y="1344159"/>
                  </a:cubicBezTo>
                  <a:cubicBezTo>
                    <a:pt x="4013075" y="1346655"/>
                    <a:pt x="4018075" y="1344159"/>
                    <a:pt x="4016825" y="1350399"/>
                  </a:cubicBezTo>
                  <a:lnTo>
                    <a:pt x="4008239" y="1357747"/>
                  </a:lnTo>
                  <a:lnTo>
                    <a:pt x="4001824" y="1360384"/>
                  </a:lnTo>
                  <a:cubicBezTo>
                    <a:pt x="4004324" y="1357888"/>
                    <a:pt x="4006824" y="1357888"/>
                    <a:pt x="4008074" y="1357888"/>
                  </a:cubicBezTo>
                  <a:lnTo>
                    <a:pt x="4008239" y="1357747"/>
                  </a:lnTo>
                  <a:lnTo>
                    <a:pt x="4023076" y="1351648"/>
                  </a:lnTo>
                  <a:cubicBezTo>
                    <a:pt x="4033076" y="1344159"/>
                    <a:pt x="4043077" y="1341663"/>
                    <a:pt x="4054328" y="1337919"/>
                  </a:cubicBezTo>
                  <a:cubicBezTo>
                    <a:pt x="4056828" y="1336671"/>
                    <a:pt x="4059328" y="1336671"/>
                    <a:pt x="4063078" y="1340415"/>
                  </a:cubicBezTo>
                  <a:cubicBezTo>
                    <a:pt x="4063078" y="1341663"/>
                    <a:pt x="4063078" y="1342911"/>
                    <a:pt x="4064329" y="1344159"/>
                  </a:cubicBezTo>
                  <a:cubicBezTo>
                    <a:pt x="4073079" y="1347903"/>
                    <a:pt x="4073079" y="1350399"/>
                    <a:pt x="4066829" y="1357888"/>
                  </a:cubicBezTo>
                  <a:cubicBezTo>
                    <a:pt x="4058078" y="1365376"/>
                    <a:pt x="4049327" y="1375361"/>
                    <a:pt x="4036827" y="1380353"/>
                  </a:cubicBezTo>
                  <a:cubicBezTo>
                    <a:pt x="4033076" y="1382849"/>
                    <a:pt x="4028076" y="1386593"/>
                    <a:pt x="4024326" y="1379105"/>
                  </a:cubicBezTo>
                  <a:cubicBezTo>
                    <a:pt x="4024326" y="1377857"/>
                    <a:pt x="4020575" y="1377857"/>
                    <a:pt x="4019325" y="1379105"/>
                  </a:cubicBezTo>
                  <a:cubicBezTo>
                    <a:pt x="4014325" y="1380353"/>
                    <a:pt x="4009325" y="1381601"/>
                    <a:pt x="4005574" y="1384097"/>
                  </a:cubicBezTo>
                  <a:cubicBezTo>
                    <a:pt x="4006824" y="1385345"/>
                    <a:pt x="4010575" y="1384097"/>
                    <a:pt x="4010575" y="1387841"/>
                  </a:cubicBezTo>
                  <a:cubicBezTo>
                    <a:pt x="4010575" y="1390337"/>
                    <a:pt x="4008074" y="1391585"/>
                    <a:pt x="4006824" y="1391585"/>
                  </a:cubicBezTo>
                  <a:cubicBezTo>
                    <a:pt x="4000574" y="1395329"/>
                    <a:pt x="3993073" y="1397825"/>
                    <a:pt x="3986823" y="1399073"/>
                  </a:cubicBezTo>
                  <a:cubicBezTo>
                    <a:pt x="3980572" y="1399073"/>
                    <a:pt x="3975572" y="1400322"/>
                    <a:pt x="3971822" y="1404066"/>
                  </a:cubicBezTo>
                  <a:cubicBezTo>
                    <a:pt x="3978072" y="1409058"/>
                    <a:pt x="3984323" y="1412802"/>
                    <a:pt x="3993073" y="1409058"/>
                  </a:cubicBezTo>
                  <a:cubicBezTo>
                    <a:pt x="3994324" y="1407810"/>
                    <a:pt x="3996824" y="1406562"/>
                    <a:pt x="3998074" y="1409058"/>
                  </a:cubicBezTo>
                  <a:cubicBezTo>
                    <a:pt x="3999324" y="1411554"/>
                    <a:pt x="3998074" y="1412802"/>
                    <a:pt x="3995574" y="1414050"/>
                  </a:cubicBezTo>
                  <a:cubicBezTo>
                    <a:pt x="3993073" y="1417794"/>
                    <a:pt x="3989323" y="1419042"/>
                    <a:pt x="3985573" y="1420290"/>
                  </a:cubicBezTo>
                  <a:cubicBezTo>
                    <a:pt x="3999324" y="1422786"/>
                    <a:pt x="4005574" y="1417794"/>
                    <a:pt x="4005574" y="1404066"/>
                  </a:cubicBezTo>
                  <a:cubicBezTo>
                    <a:pt x="4005574" y="1396577"/>
                    <a:pt x="4009325" y="1392833"/>
                    <a:pt x="4016825" y="1394081"/>
                  </a:cubicBezTo>
                  <a:cubicBezTo>
                    <a:pt x="4028076" y="1395329"/>
                    <a:pt x="4035576" y="1390337"/>
                    <a:pt x="4041827" y="1382849"/>
                  </a:cubicBezTo>
                  <a:cubicBezTo>
                    <a:pt x="4049327" y="1375361"/>
                    <a:pt x="4059328" y="1374112"/>
                    <a:pt x="4069329" y="1370368"/>
                  </a:cubicBezTo>
                  <a:cubicBezTo>
                    <a:pt x="4073079" y="1369120"/>
                    <a:pt x="4078080" y="1367872"/>
                    <a:pt x="4080580" y="1362880"/>
                  </a:cubicBezTo>
                  <a:cubicBezTo>
                    <a:pt x="4084330" y="1357888"/>
                    <a:pt x="4090580" y="1352896"/>
                    <a:pt x="4095581" y="1354144"/>
                  </a:cubicBezTo>
                  <a:cubicBezTo>
                    <a:pt x="4103081" y="1354144"/>
                    <a:pt x="4106832" y="1350399"/>
                    <a:pt x="4113082" y="1347903"/>
                  </a:cubicBezTo>
                  <a:cubicBezTo>
                    <a:pt x="4120583" y="1344159"/>
                    <a:pt x="4126833" y="1337919"/>
                    <a:pt x="4135584" y="1346655"/>
                  </a:cubicBezTo>
                  <a:cubicBezTo>
                    <a:pt x="4136834" y="1346655"/>
                    <a:pt x="4140584" y="1344159"/>
                    <a:pt x="4141834" y="1342911"/>
                  </a:cubicBezTo>
                  <a:cubicBezTo>
                    <a:pt x="4146834" y="1340415"/>
                    <a:pt x="4151835" y="1335423"/>
                    <a:pt x="4156835" y="1332927"/>
                  </a:cubicBezTo>
                  <a:cubicBezTo>
                    <a:pt x="4164336" y="1329183"/>
                    <a:pt x="4170586" y="1321694"/>
                    <a:pt x="4179337" y="1327935"/>
                  </a:cubicBezTo>
                  <a:lnTo>
                    <a:pt x="4178160" y="1330872"/>
                  </a:lnTo>
                  <a:lnTo>
                    <a:pt x="4181467" y="1327240"/>
                  </a:lnTo>
                  <a:cubicBezTo>
                    <a:pt x="4185239" y="1324747"/>
                    <a:pt x="4189011" y="1323501"/>
                    <a:pt x="4194040" y="1322255"/>
                  </a:cubicBezTo>
                  <a:cubicBezTo>
                    <a:pt x="4202842" y="1322255"/>
                    <a:pt x="4204099" y="1322255"/>
                    <a:pt x="4201585" y="1329733"/>
                  </a:cubicBezTo>
                  <a:cubicBezTo>
                    <a:pt x="4200327" y="1333472"/>
                    <a:pt x="4199070" y="1335964"/>
                    <a:pt x="4199070" y="1339703"/>
                  </a:cubicBezTo>
                  <a:cubicBezTo>
                    <a:pt x="4202842" y="1340950"/>
                    <a:pt x="4207871" y="1343442"/>
                    <a:pt x="4212901" y="1342196"/>
                  </a:cubicBezTo>
                  <a:cubicBezTo>
                    <a:pt x="4219188" y="1342196"/>
                    <a:pt x="4226732" y="1352167"/>
                    <a:pt x="4224217" y="1358398"/>
                  </a:cubicBezTo>
                  <a:cubicBezTo>
                    <a:pt x="4224217" y="1359645"/>
                    <a:pt x="4222960" y="1360891"/>
                    <a:pt x="4222960" y="1363384"/>
                  </a:cubicBezTo>
                  <a:cubicBezTo>
                    <a:pt x="4219188" y="1368369"/>
                    <a:pt x="4224217" y="1367123"/>
                    <a:pt x="4226732" y="1368369"/>
                  </a:cubicBezTo>
                  <a:cubicBezTo>
                    <a:pt x="4229247" y="1372108"/>
                    <a:pt x="4233019" y="1375847"/>
                    <a:pt x="4234276" y="1380832"/>
                  </a:cubicBezTo>
                  <a:cubicBezTo>
                    <a:pt x="4235534" y="1387064"/>
                    <a:pt x="4230504" y="1393296"/>
                    <a:pt x="4234276" y="1400774"/>
                  </a:cubicBezTo>
                  <a:cubicBezTo>
                    <a:pt x="4235534" y="1400774"/>
                    <a:pt x="4231762" y="1403266"/>
                    <a:pt x="4229247" y="1404513"/>
                  </a:cubicBezTo>
                  <a:cubicBezTo>
                    <a:pt x="4226732" y="1405759"/>
                    <a:pt x="4222960" y="1408252"/>
                    <a:pt x="4220445" y="1410744"/>
                  </a:cubicBezTo>
                  <a:cubicBezTo>
                    <a:pt x="4173922" y="1435671"/>
                    <a:pt x="4128657" y="1461844"/>
                    <a:pt x="4082134" y="1484278"/>
                  </a:cubicBezTo>
                  <a:cubicBezTo>
                    <a:pt x="4080877" y="1483031"/>
                    <a:pt x="4082134" y="1480539"/>
                    <a:pt x="4083392" y="1478046"/>
                  </a:cubicBezTo>
                  <a:cubicBezTo>
                    <a:pt x="4070818" y="1491756"/>
                    <a:pt x="4054472" y="1497987"/>
                    <a:pt x="4039383" y="1505465"/>
                  </a:cubicBezTo>
                  <a:cubicBezTo>
                    <a:pt x="4031839" y="1507958"/>
                    <a:pt x="4031839" y="1502973"/>
                    <a:pt x="4031839" y="1497987"/>
                  </a:cubicBezTo>
                  <a:cubicBezTo>
                    <a:pt x="4029324" y="1497987"/>
                    <a:pt x="4026810" y="1497987"/>
                    <a:pt x="4025552" y="1500480"/>
                  </a:cubicBezTo>
                  <a:cubicBezTo>
                    <a:pt x="4019265" y="1510451"/>
                    <a:pt x="4006692" y="1515436"/>
                    <a:pt x="3996633" y="1524160"/>
                  </a:cubicBezTo>
                  <a:cubicBezTo>
                    <a:pt x="3992861" y="1527899"/>
                    <a:pt x="3989089" y="1530392"/>
                    <a:pt x="3987831" y="1535377"/>
                  </a:cubicBezTo>
                  <a:cubicBezTo>
                    <a:pt x="3975257" y="1545348"/>
                    <a:pt x="3961426" y="1551579"/>
                    <a:pt x="3947595" y="1560304"/>
                  </a:cubicBezTo>
                  <a:lnTo>
                    <a:pt x="3944480" y="1560304"/>
                  </a:lnTo>
                  <a:lnTo>
                    <a:pt x="3917581" y="1576744"/>
                  </a:lnTo>
                  <a:lnTo>
                    <a:pt x="3816729" y="1640401"/>
                  </a:lnTo>
                  <a:lnTo>
                    <a:pt x="3814637" y="1643062"/>
                  </a:lnTo>
                  <a:cubicBezTo>
                    <a:pt x="3799617" y="1652969"/>
                    <a:pt x="3782094" y="1662876"/>
                    <a:pt x="3768325" y="1674021"/>
                  </a:cubicBezTo>
                  <a:cubicBezTo>
                    <a:pt x="3765822" y="1676498"/>
                    <a:pt x="3763318" y="1677736"/>
                    <a:pt x="3760815" y="1680213"/>
                  </a:cubicBezTo>
                  <a:cubicBezTo>
                    <a:pt x="3729523" y="1703742"/>
                    <a:pt x="3696979" y="1726032"/>
                    <a:pt x="3664435" y="1749561"/>
                  </a:cubicBezTo>
                  <a:cubicBezTo>
                    <a:pt x="3651918" y="1759468"/>
                    <a:pt x="3639401" y="1771851"/>
                    <a:pt x="3625632" y="1780520"/>
                  </a:cubicBezTo>
                  <a:cubicBezTo>
                    <a:pt x="3620626" y="1782997"/>
                    <a:pt x="3616871" y="1786712"/>
                    <a:pt x="3611864" y="1790427"/>
                  </a:cubicBezTo>
                  <a:cubicBezTo>
                    <a:pt x="3610613" y="1790427"/>
                    <a:pt x="3609048" y="1792594"/>
                    <a:pt x="3607170" y="1793678"/>
                  </a:cubicBezTo>
                  <a:lnTo>
                    <a:pt x="3606381" y="1793287"/>
                  </a:lnTo>
                  <a:lnTo>
                    <a:pt x="3455370" y="1926124"/>
                  </a:lnTo>
                  <a:cubicBezTo>
                    <a:pt x="3454131" y="1927368"/>
                    <a:pt x="3451651" y="1929855"/>
                    <a:pt x="3450411" y="1932341"/>
                  </a:cubicBezTo>
                  <a:lnTo>
                    <a:pt x="3440382" y="1939457"/>
                  </a:lnTo>
                  <a:lnTo>
                    <a:pt x="3399933" y="1978223"/>
                  </a:lnTo>
                  <a:lnTo>
                    <a:pt x="3376957" y="1997968"/>
                  </a:lnTo>
                  <a:lnTo>
                    <a:pt x="3400276" y="1981677"/>
                  </a:lnTo>
                  <a:cubicBezTo>
                    <a:pt x="3391551" y="1989313"/>
                    <a:pt x="3382827" y="1999493"/>
                    <a:pt x="3374103" y="2007129"/>
                  </a:cubicBezTo>
                  <a:cubicBezTo>
                    <a:pt x="3345437" y="2030035"/>
                    <a:pt x="3323003" y="2059305"/>
                    <a:pt x="3298076" y="2086029"/>
                  </a:cubicBezTo>
                  <a:cubicBezTo>
                    <a:pt x="3291844" y="2092392"/>
                    <a:pt x="3288105" y="2097482"/>
                    <a:pt x="3280627" y="2101300"/>
                  </a:cubicBezTo>
                  <a:cubicBezTo>
                    <a:pt x="3285612" y="2086029"/>
                    <a:pt x="3298076" y="2075848"/>
                    <a:pt x="3304307" y="2061850"/>
                  </a:cubicBezTo>
                  <a:lnTo>
                    <a:pt x="3307226" y="2054895"/>
                  </a:lnTo>
                  <a:lnTo>
                    <a:pt x="3305357" y="2057512"/>
                  </a:lnTo>
                  <a:cubicBezTo>
                    <a:pt x="3305357" y="2056413"/>
                    <a:pt x="3303983" y="2056413"/>
                    <a:pt x="3302609" y="2055314"/>
                  </a:cubicBezTo>
                  <a:lnTo>
                    <a:pt x="3308364" y="2049789"/>
                  </a:lnTo>
                  <a:lnTo>
                    <a:pt x="3308104" y="2049309"/>
                  </a:lnTo>
                  <a:lnTo>
                    <a:pt x="3309478" y="2048156"/>
                  </a:lnTo>
                  <a:lnTo>
                    <a:pt x="3309478" y="2047715"/>
                  </a:lnTo>
                  <a:lnTo>
                    <a:pt x="3307801" y="2048561"/>
                  </a:lnTo>
                  <a:cubicBezTo>
                    <a:pt x="3304066" y="2051073"/>
                    <a:pt x="3300331" y="2054841"/>
                    <a:pt x="3296596" y="2057353"/>
                  </a:cubicBezTo>
                  <a:lnTo>
                    <a:pt x="3296540" y="2057353"/>
                  </a:lnTo>
                  <a:lnTo>
                    <a:pt x="3279439" y="2072332"/>
                  </a:lnTo>
                  <a:cubicBezTo>
                    <a:pt x="3271726" y="2077923"/>
                    <a:pt x="3263226" y="2082457"/>
                    <a:pt x="3253152" y="2084874"/>
                  </a:cubicBezTo>
                  <a:cubicBezTo>
                    <a:pt x="3258189" y="2077621"/>
                    <a:pt x="3263226" y="2069159"/>
                    <a:pt x="3268263" y="2063114"/>
                  </a:cubicBezTo>
                  <a:cubicBezTo>
                    <a:pt x="3274560" y="2055861"/>
                    <a:pt x="3279597" y="2049816"/>
                    <a:pt x="3282115" y="2042563"/>
                  </a:cubicBezTo>
                  <a:cubicBezTo>
                    <a:pt x="3284634" y="2037727"/>
                    <a:pt x="3289671" y="2032892"/>
                    <a:pt x="3295967" y="2029265"/>
                  </a:cubicBezTo>
                  <a:cubicBezTo>
                    <a:pt x="3294708" y="2030474"/>
                    <a:pt x="3293449" y="2032892"/>
                    <a:pt x="3293449" y="2034101"/>
                  </a:cubicBezTo>
                  <a:lnTo>
                    <a:pt x="3294730" y="2033486"/>
                  </a:lnTo>
                  <a:lnTo>
                    <a:pt x="3296596" y="2029720"/>
                  </a:lnTo>
                  <a:lnTo>
                    <a:pt x="3328427" y="1986904"/>
                  </a:lnTo>
                  <a:lnTo>
                    <a:pt x="3305158" y="2004448"/>
                  </a:lnTo>
                  <a:cubicBezTo>
                    <a:pt x="3297706" y="2011090"/>
                    <a:pt x="3290564" y="2018048"/>
                    <a:pt x="3283111" y="2024373"/>
                  </a:cubicBezTo>
                  <a:cubicBezTo>
                    <a:pt x="3280627" y="2000337"/>
                    <a:pt x="3302984" y="1992746"/>
                    <a:pt x="3309195" y="1973770"/>
                  </a:cubicBezTo>
                  <a:cubicBezTo>
                    <a:pt x="3305469" y="1972505"/>
                    <a:pt x="3302984" y="1976300"/>
                    <a:pt x="3299258" y="1975035"/>
                  </a:cubicBezTo>
                  <a:cubicBezTo>
                    <a:pt x="3296774" y="1964914"/>
                    <a:pt x="3304226" y="1957324"/>
                    <a:pt x="3306711" y="1948468"/>
                  </a:cubicBezTo>
                  <a:lnTo>
                    <a:pt x="3304285" y="1950232"/>
                  </a:lnTo>
                  <a:lnTo>
                    <a:pt x="3304040" y="1952195"/>
                  </a:lnTo>
                  <a:cubicBezTo>
                    <a:pt x="3301556" y="1957162"/>
                    <a:pt x="3300314" y="1963370"/>
                    <a:pt x="3297830" y="1969579"/>
                  </a:cubicBezTo>
                  <a:cubicBezTo>
                    <a:pt x="3285409" y="1979513"/>
                    <a:pt x="3275473" y="1989446"/>
                    <a:pt x="3264294" y="1999380"/>
                  </a:cubicBezTo>
                  <a:cubicBezTo>
                    <a:pt x="3255600" y="2006830"/>
                    <a:pt x="3246905" y="2013039"/>
                    <a:pt x="3236969" y="2015522"/>
                  </a:cubicBezTo>
                  <a:cubicBezTo>
                    <a:pt x="3233242" y="2016764"/>
                    <a:pt x="3229516" y="2016764"/>
                    <a:pt x="3225790" y="2014280"/>
                  </a:cubicBezTo>
                  <a:cubicBezTo>
                    <a:pt x="3219580" y="2011797"/>
                    <a:pt x="3210885" y="2011797"/>
                    <a:pt x="3204675" y="2015522"/>
                  </a:cubicBezTo>
                  <a:cubicBezTo>
                    <a:pt x="3199707" y="2020489"/>
                    <a:pt x="3194738" y="2022972"/>
                    <a:pt x="3188528" y="2026698"/>
                  </a:cubicBezTo>
                  <a:lnTo>
                    <a:pt x="3190249" y="2018092"/>
                  </a:lnTo>
                  <a:lnTo>
                    <a:pt x="3171103" y="2024777"/>
                  </a:lnTo>
                  <a:cubicBezTo>
                    <a:pt x="3159848" y="2035912"/>
                    <a:pt x="3147341" y="2047046"/>
                    <a:pt x="3133585" y="2054469"/>
                  </a:cubicBezTo>
                  <a:cubicBezTo>
                    <a:pt x="3122329" y="2061892"/>
                    <a:pt x="3116076" y="2074263"/>
                    <a:pt x="3108572" y="2082923"/>
                  </a:cubicBezTo>
                  <a:cubicBezTo>
                    <a:pt x="3104821" y="2086635"/>
                    <a:pt x="3103570" y="2090346"/>
                    <a:pt x="3098567" y="2090346"/>
                  </a:cubicBezTo>
                  <a:cubicBezTo>
                    <a:pt x="3099818" y="2085398"/>
                    <a:pt x="3099818" y="2081686"/>
                    <a:pt x="3102319" y="2076737"/>
                  </a:cubicBezTo>
                  <a:cubicBezTo>
                    <a:pt x="3098567" y="2075500"/>
                    <a:pt x="3097317" y="2079212"/>
                    <a:pt x="3093565" y="2079212"/>
                  </a:cubicBezTo>
                  <a:lnTo>
                    <a:pt x="3091124" y="2070759"/>
                  </a:lnTo>
                  <a:lnTo>
                    <a:pt x="3092291" y="2077117"/>
                  </a:lnTo>
                  <a:cubicBezTo>
                    <a:pt x="3087295" y="2075870"/>
                    <a:pt x="3083548" y="2079612"/>
                    <a:pt x="3079802" y="2082107"/>
                  </a:cubicBezTo>
                  <a:cubicBezTo>
                    <a:pt x="3074806" y="2088344"/>
                    <a:pt x="3071059" y="2093333"/>
                    <a:pt x="3063566" y="2095828"/>
                  </a:cubicBezTo>
                  <a:cubicBezTo>
                    <a:pt x="3063566" y="2092086"/>
                    <a:pt x="3066064" y="2089591"/>
                    <a:pt x="3067313" y="2087096"/>
                  </a:cubicBezTo>
                  <a:cubicBezTo>
                    <a:pt x="3072308" y="2077117"/>
                    <a:pt x="3072308" y="2077117"/>
                    <a:pt x="3059819" y="2074623"/>
                  </a:cubicBezTo>
                  <a:lnTo>
                    <a:pt x="3058560" y="2074168"/>
                  </a:lnTo>
                  <a:lnTo>
                    <a:pt x="3059488" y="2076948"/>
                  </a:lnTo>
                  <a:cubicBezTo>
                    <a:pt x="3056968" y="2080722"/>
                    <a:pt x="3053187" y="2083238"/>
                    <a:pt x="3049407" y="2087012"/>
                  </a:cubicBezTo>
                  <a:cubicBezTo>
                    <a:pt x="3046887" y="2089528"/>
                    <a:pt x="3044367" y="2093301"/>
                    <a:pt x="3040587" y="2090786"/>
                  </a:cubicBezTo>
                  <a:cubicBezTo>
                    <a:pt x="3036807" y="2089528"/>
                    <a:pt x="3039327" y="2084496"/>
                    <a:pt x="3038067" y="2081980"/>
                  </a:cubicBezTo>
                  <a:cubicBezTo>
                    <a:pt x="3032397" y="2085754"/>
                    <a:pt x="3026412" y="2089213"/>
                    <a:pt x="3020112" y="2091729"/>
                  </a:cubicBezTo>
                  <a:lnTo>
                    <a:pt x="3003208" y="2095211"/>
                  </a:lnTo>
                  <a:lnTo>
                    <a:pt x="3002777" y="2095830"/>
                  </a:lnTo>
                  <a:lnTo>
                    <a:pt x="3001463" y="2095571"/>
                  </a:lnTo>
                  <a:lnTo>
                    <a:pt x="3000266" y="2095817"/>
                  </a:lnTo>
                  <a:lnTo>
                    <a:pt x="3000359" y="2095353"/>
                  </a:lnTo>
                  <a:lnTo>
                    <a:pt x="2998841" y="2095053"/>
                  </a:lnTo>
                  <a:cubicBezTo>
                    <a:pt x="2997740" y="2094275"/>
                    <a:pt x="2997110" y="2092720"/>
                    <a:pt x="2997740" y="2089609"/>
                  </a:cubicBezTo>
                  <a:cubicBezTo>
                    <a:pt x="3000258" y="2082144"/>
                    <a:pt x="3002777" y="2070946"/>
                    <a:pt x="2992702" y="2064725"/>
                  </a:cubicBezTo>
                  <a:cubicBezTo>
                    <a:pt x="3000258" y="2058504"/>
                    <a:pt x="3004036" y="2047307"/>
                    <a:pt x="3016629" y="2044818"/>
                  </a:cubicBezTo>
                  <a:cubicBezTo>
                    <a:pt x="3017889" y="2043574"/>
                    <a:pt x="3019148" y="2042330"/>
                    <a:pt x="3019148" y="2041086"/>
                  </a:cubicBezTo>
                  <a:cubicBezTo>
                    <a:pt x="3020407" y="2038597"/>
                    <a:pt x="3021667" y="2036109"/>
                    <a:pt x="3019148" y="2033621"/>
                  </a:cubicBezTo>
                  <a:lnTo>
                    <a:pt x="3016358" y="2034172"/>
                  </a:lnTo>
                  <a:lnTo>
                    <a:pt x="3016358" y="2041071"/>
                  </a:lnTo>
                  <a:cubicBezTo>
                    <a:pt x="3013960" y="2043643"/>
                    <a:pt x="3012761" y="2047501"/>
                    <a:pt x="3007965" y="2047501"/>
                  </a:cubicBezTo>
                  <a:cubicBezTo>
                    <a:pt x="3003170" y="2047501"/>
                    <a:pt x="3001971" y="2051360"/>
                    <a:pt x="2999573" y="2055218"/>
                  </a:cubicBezTo>
                  <a:cubicBezTo>
                    <a:pt x="2998374" y="2060362"/>
                    <a:pt x="2993578" y="2062934"/>
                    <a:pt x="2988782" y="2064220"/>
                  </a:cubicBezTo>
                  <a:cubicBezTo>
                    <a:pt x="2979190" y="2071937"/>
                    <a:pt x="2969599" y="2079653"/>
                    <a:pt x="2956410" y="2084797"/>
                  </a:cubicBezTo>
                  <a:cubicBezTo>
                    <a:pt x="2964803" y="2074509"/>
                    <a:pt x="2973195" y="2062934"/>
                    <a:pt x="2980389" y="2053932"/>
                  </a:cubicBezTo>
                  <a:lnTo>
                    <a:pt x="2989408" y="2047713"/>
                  </a:lnTo>
                  <a:lnTo>
                    <a:pt x="3005023" y="2027748"/>
                  </a:lnTo>
                  <a:lnTo>
                    <a:pt x="3002786" y="2026631"/>
                  </a:lnTo>
                  <a:cubicBezTo>
                    <a:pt x="3009086" y="2016568"/>
                    <a:pt x="3014126" y="2006504"/>
                    <a:pt x="3019166" y="1995183"/>
                  </a:cubicBezTo>
                  <a:cubicBezTo>
                    <a:pt x="3021686" y="1992667"/>
                    <a:pt x="3024206" y="1990151"/>
                    <a:pt x="3019166" y="1987636"/>
                  </a:cubicBezTo>
                  <a:cubicBezTo>
                    <a:pt x="3016646" y="1983862"/>
                    <a:pt x="3014126" y="1987636"/>
                    <a:pt x="3011606" y="1990151"/>
                  </a:cubicBezTo>
                  <a:cubicBezTo>
                    <a:pt x="3005306" y="1995183"/>
                    <a:pt x="3000266" y="2000215"/>
                    <a:pt x="2993965" y="2006504"/>
                  </a:cubicBezTo>
                  <a:cubicBezTo>
                    <a:pt x="2992705" y="2007762"/>
                    <a:pt x="2990185" y="2010278"/>
                    <a:pt x="2986405" y="2009020"/>
                  </a:cubicBezTo>
                  <a:cubicBezTo>
                    <a:pt x="2983885" y="2006504"/>
                    <a:pt x="2986405" y="2002731"/>
                    <a:pt x="2987665" y="2000215"/>
                  </a:cubicBezTo>
                  <a:cubicBezTo>
                    <a:pt x="2995225" y="1985120"/>
                    <a:pt x="3005306" y="1970025"/>
                    <a:pt x="3014126" y="1957445"/>
                  </a:cubicBezTo>
                  <a:cubicBezTo>
                    <a:pt x="3021686" y="1943608"/>
                    <a:pt x="3030507" y="1931029"/>
                    <a:pt x="3038067" y="1917192"/>
                  </a:cubicBezTo>
                  <a:lnTo>
                    <a:pt x="3041267" y="1915062"/>
                  </a:lnTo>
                  <a:lnTo>
                    <a:pt x="3040059" y="1915443"/>
                  </a:lnTo>
                  <a:cubicBezTo>
                    <a:pt x="3041280" y="1914286"/>
                    <a:pt x="3042501" y="1911973"/>
                    <a:pt x="3043722" y="1908502"/>
                  </a:cubicBezTo>
                  <a:cubicBezTo>
                    <a:pt x="3037617" y="1911973"/>
                    <a:pt x="3035175" y="1918914"/>
                    <a:pt x="3027848" y="1920070"/>
                  </a:cubicBezTo>
                  <a:cubicBezTo>
                    <a:pt x="3033954" y="1913129"/>
                    <a:pt x="3041280" y="1906188"/>
                    <a:pt x="3047386" y="1899247"/>
                  </a:cubicBezTo>
                  <a:cubicBezTo>
                    <a:pt x="3048607" y="1902718"/>
                    <a:pt x="3046165" y="1903875"/>
                    <a:pt x="3047386" y="1907345"/>
                  </a:cubicBezTo>
                  <a:cubicBezTo>
                    <a:pt x="3046165" y="1909659"/>
                    <a:pt x="3044944" y="1911973"/>
                    <a:pt x="3043722" y="1914286"/>
                  </a:cubicBezTo>
                  <a:lnTo>
                    <a:pt x="3041906" y="1914860"/>
                  </a:lnTo>
                  <a:lnTo>
                    <a:pt x="3045280" y="1925485"/>
                  </a:lnTo>
                  <a:lnTo>
                    <a:pt x="3045663" y="1919652"/>
                  </a:lnTo>
                  <a:cubicBezTo>
                    <a:pt x="3045663" y="1918400"/>
                    <a:pt x="3043199" y="1918400"/>
                    <a:pt x="3043199" y="1917149"/>
                  </a:cubicBezTo>
                  <a:cubicBezTo>
                    <a:pt x="3043199" y="1913395"/>
                    <a:pt x="3044431" y="1910892"/>
                    <a:pt x="3046894" y="1909640"/>
                  </a:cubicBezTo>
                  <a:cubicBezTo>
                    <a:pt x="3062906" y="1889618"/>
                    <a:pt x="3080150" y="1870847"/>
                    <a:pt x="3096162" y="1850825"/>
                  </a:cubicBezTo>
                  <a:cubicBezTo>
                    <a:pt x="3101088" y="1845819"/>
                    <a:pt x="3103552" y="1840814"/>
                    <a:pt x="3107247" y="1835808"/>
                  </a:cubicBezTo>
                  <a:lnTo>
                    <a:pt x="3107603" y="1838698"/>
                  </a:lnTo>
                  <a:lnTo>
                    <a:pt x="3107619" y="1838632"/>
                  </a:lnTo>
                  <a:cubicBezTo>
                    <a:pt x="3112647" y="1831055"/>
                    <a:pt x="3116418" y="1824741"/>
                    <a:pt x="3120190" y="1817164"/>
                  </a:cubicBezTo>
                  <a:lnTo>
                    <a:pt x="3121327" y="1815450"/>
                  </a:lnTo>
                  <a:lnTo>
                    <a:pt x="3121268" y="1815450"/>
                  </a:lnTo>
                  <a:lnTo>
                    <a:pt x="3121444" y="1815275"/>
                  </a:lnTo>
                  <a:lnTo>
                    <a:pt x="3125058" y="1809828"/>
                  </a:lnTo>
                  <a:lnTo>
                    <a:pt x="3119446" y="1815369"/>
                  </a:lnTo>
                  <a:cubicBezTo>
                    <a:pt x="3114406" y="1819102"/>
                    <a:pt x="3111885" y="1824079"/>
                    <a:pt x="3105585" y="1826567"/>
                  </a:cubicBezTo>
                  <a:cubicBezTo>
                    <a:pt x="3101805" y="1826567"/>
                    <a:pt x="3100545" y="1825323"/>
                    <a:pt x="3099285" y="1820346"/>
                  </a:cubicBezTo>
                  <a:cubicBezTo>
                    <a:pt x="3106845" y="1810393"/>
                    <a:pt x="3115666" y="1801683"/>
                    <a:pt x="3124486" y="1791730"/>
                  </a:cubicBezTo>
                  <a:cubicBezTo>
                    <a:pt x="3139606" y="1775555"/>
                    <a:pt x="3155987" y="1758136"/>
                    <a:pt x="3171108" y="1740717"/>
                  </a:cubicBezTo>
                  <a:cubicBezTo>
                    <a:pt x="3178668" y="1733252"/>
                    <a:pt x="3181188" y="1723298"/>
                    <a:pt x="3190008" y="1714589"/>
                  </a:cubicBezTo>
                  <a:cubicBezTo>
                    <a:pt x="3191268" y="1712101"/>
                    <a:pt x="3192528" y="1709612"/>
                    <a:pt x="3190008" y="1707124"/>
                  </a:cubicBezTo>
                  <a:cubicBezTo>
                    <a:pt x="3187488" y="1704635"/>
                    <a:pt x="3184968" y="1708368"/>
                    <a:pt x="3183708" y="1709612"/>
                  </a:cubicBezTo>
                  <a:cubicBezTo>
                    <a:pt x="3167327" y="1723298"/>
                    <a:pt x="3152207" y="1739473"/>
                    <a:pt x="3134566" y="1751915"/>
                  </a:cubicBezTo>
                  <a:cubicBezTo>
                    <a:pt x="3132046" y="1754403"/>
                    <a:pt x="3129526" y="1756892"/>
                    <a:pt x="3124486" y="1756892"/>
                  </a:cubicBezTo>
                  <a:cubicBezTo>
                    <a:pt x="3124486" y="1749426"/>
                    <a:pt x="3132046" y="1746938"/>
                    <a:pt x="3133306" y="1739473"/>
                  </a:cubicBezTo>
                  <a:lnTo>
                    <a:pt x="3140062" y="1733185"/>
                  </a:lnTo>
                  <a:lnTo>
                    <a:pt x="3134531" y="1736921"/>
                  </a:lnTo>
                  <a:cubicBezTo>
                    <a:pt x="3130836" y="1738168"/>
                    <a:pt x="3128373" y="1744406"/>
                    <a:pt x="3123446" y="1744406"/>
                  </a:cubicBezTo>
                  <a:cubicBezTo>
                    <a:pt x="3122214" y="1741911"/>
                    <a:pt x="3124678" y="1740663"/>
                    <a:pt x="3123446" y="1738168"/>
                  </a:cubicBezTo>
                  <a:cubicBezTo>
                    <a:pt x="3107434" y="1739416"/>
                    <a:pt x="3098812" y="1755634"/>
                    <a:pt x="3082800" y="1760624"/>
                  </a:cubicBezTo>
                  <a:cubicBezTo>
                    <a:pt x="3090806" y="1746277"/>
                    <a:pt x="3098812" y="1731930"/>
                    <a:pt x="3107896" y="1718363"/>
                  </a:cubicBezTo>
                  <a:lnTo>
                    <a:pt x="3137752" y="1682812"/>
                  </a:lnTo>
                  <a:lnTo>
                    <a:pt x="3137752" y="1682456"/>
                  </a:lnTo>
                  <a:lnTo>
                    <a:pt x="3131504" y="1688075"/>
                  </a:lnTo>
                  <a:cubicBezTo>
                    <a:pt x="3128713" y="1690800"/>
                    <a:pt x="3125611" y="1693364"/>
                    <a:pt x="3121268" y="1694646"/>
                  </a:cubicBezTo>
                  <a:cubicBezTo>
                    <a:pt x="3128713" y="1684388"/>
                    <a:pt x="3136157" y="1675412"/>
                    <a:pt x="3144843" y="1669001"/>
                  </a:cubicBezTo>
                  <a:lnTo>
                    <a:pt x="3145431" y="1668470"/>
                  </a:lnTo>
                  <a:lnTo>
                    <a:pt x="3145446" y="1668450"/>
                  </a:lnTo>
                  <a:lnTo>
                    <a:pt x="3145449" y="1668453"/>
                  </a:lnTo>
                  <a:lnTo>
                    <a:pt x="3147762" y="1666362"/>
                  </a:lnTo>
                  <a:lnTo>
                    <a:pt x="3148080" y="1665809"/>
                  </a:lnTo>
                  <a:lnTo>
                    <a:pt x="3149911" y="1664418"/>
                  </a:lnTo>
                  <a:lnTo>
                    <a:pt x="3154769" y="1660025"/>
                  </a:lnTo>
                  <a:lnTo>
                    <a:pt x="3155758" y="1659977"/>
                  </a:lnTo>
                  <a:lnTo>
                    <a:pt x="3157933" y="1658324"/>
                  </a:lnTo>
                  <a:cubicBezTo>
                    <a:pt x="3183799" y="1635868"/>
                    <a:pt x="3205970" y="1610917"/>
                    <a:pt x="3229372" y="1587213"/>
                  </a:cubicBezTo>
                  <a:cubicBezTo>
                    <a:pt x="3250311" y="1566004"/>
                    <a:pt x="3272481" y="1548539"/>
                    <a:pt x="3295883" y="1531073"/>
                  </a:cubicBezTo>
                  <a:lnTo>
                    <a:pt x="3295806" y="1531222"/>
                  </a:lnTo>
                  <a:lnTo>
                    <a:pt x="3372908" y="1462679"/>
                  </a:lnTo>
                  <a:cubicBezTo>
                    <a:pt x="3395131" y="1445118"/>
                    <a:pt x="3416119" y="1426303"/>
                    <a:pt x="3435873" y="1406233"/>
                  </a:cubicBezTo>
                  <a:cubicBezTo>
                    <a:pt x="3437107" y="1404979"/>
                    <a:pt x="3438342" y="1403724"/>
                    <a:pt x="3440811" y="1402470"/>
                  </a:cubicBezTo>
                  <a:lnTo>
                    <a:pt x="3442046" y="1403724"/>
                  </a:lnTo>
                  <a:lnTo>
                    <a:pt x="3450780" y="1405431"/>
                  </a:lnTo>
                  <a:lnTo>
                    <a:pt x="3444030" y="1401417"/>
                  </a:lnTo>
                  <a:cubicBezTo>
                    <a:pt x="3453983" y="1396437"/>
                    <a:pt x="3463937" y="1393947"/>
                    <a:pt x="3473890" y="1390212"/>
                  </a:cubicBezTo>
                  <a:cubicBezTo>
                    <a:pt x="3498774" y="1381497"/>
                    <a:pt x="3523658" y="1372782"/>
                    <a:pt x="3541077" y="1349126"/>
                  </a:cubicBezTo>
                  <a:cubicBezTo>
                    <a:pt x="3537344" y="1346636"/>
                    <a:pt x="3532368" y="1347881"/>
                    <a:pt x="3528635" y="1349126"/>
                  </a:cubicBezTo>
                  <a:cubicBezTo>
                    <a:pt x="3524902" y="1350371"/>
                    <a:pt x="3519926" y="1354106"/>
                    <a:pt x="3514949" y="1355351"/>
                  </a:cubicBezTo>
                  <a:cubicBezTo>
                    <a:pt x="3512460" y="1356597"/>
                    <a:pt x="3508728" y="1360332"/>
                    <a:pt x="3504995" y="1356597"/>
                  </a:cubicBezTo>
                  <a:cubicBezTo>
                    <a:pt x="3502507" y="1354106"/>
                    <a:pt x="3507484" y="1350371"/>
                    <a:pt x="3507484" y="1347881"/>
                  </a:cubicBezTo>
                  <a:cubicBezTo>
                    <a:pt x="3507484" y="1345391"/>
                    <a:pt x="3509972" y="1344146"/>
                    <a:pt x="3511216" y="1344146"/>
                  </a:cubicBezTo>
                  <a:cubicBezTo>
                    <a:pt x="3518681" y="1342901"/>
                    <a:pt x="3524902" y="1339166"/>
                    <a:pt x="3531123" y="1335431"/>
                  </a:cubicBezTo>
                  <a:cubicBezTo>
                    <a:pt x="3533612" y="1335431"/>
                    <a:pt x="3534856" y="1334186"/>
                    <a:pt x="3533612" y="1331696"/>
                  </a:cubicBezTo>
                  <a:cubicBezTo>
                    <a:pt x="3537344" y="1327961"/>
                    <a:pt x="3539833" y="1330451"/>
                    <a:pt x="3542321" y="1331696"/>
                  </a:cubicBezTo>
                  <a:cubicBezTo>
                    <a:pt x="3547298" y="1336676"/>
                    <a:pt x="3553519" y="1339166"/>
                    <a:pt x="3558496" y="1337921"/>
                  </a:cubicBezTo>
                  <a:cubicBezTo>
                    <a:pt x="3569694" y="1336676"/>
                    <a:pt x="3579647" y="1336676"/>
                    <a:pt x="3589601" y="1332941"/>
                  </a:cubicBezTo>
                  <a:cubicBezTo>
                    <a:pt x="3598310" y="1329206"/>
                    <a:pt x="3605775" y="1324226"/>
                    <a:pt x="3615729" y="1325471"/>
                  </a:cubicBezTo>
                  <a:cubicBezTo>
                    <a:pt x="3618217" y="1327961"/>
                    <a:pt x="3619461" y="1331696"/>
                    <a:pt x="3624438" y="1327961"/>
                  </a:cubicBezTo>
                  <a:cubicBezTo>
                    <a:pt x="3629415" y="1324226"/>
                    <a:pt x="3636880" y="1321736"/>
                    <a:pt x="3641857" y="1318001"/>
                  </a:cubicBezTo>
                  <a:cubicBezTo>
                    <a:pt x="3643101" y="1318001"/>
                    <a:pt x="3644345" y="1316756"/>
                    <a:pt x="3645590" y="1316756"/>
                  </a:cubicBezTo>
                  <a:cubicBezTo>
                    <a:pt x="3648078" y="1316756"/>
                    <a:pt x="3651811" y="1318001"/>
                    <a:pt x="3653055" y="1320491"/>
                  </a:cubicBezTo>
                  <a:cubicBezTo>
                    <a:pt x="3653055" y="1322981"/>
                    <a:pt x="3650566" y="1325471"/>
                    <a:pt x="3648078" y="1325471"/>
                  </a:cubicBezTo>
                  <a:cubicBezTo>
                    <a:pt x="3636880" y="1331696"/>
                    <a:pt x="3625682" y="1339166"/>
                    <a:pt x="3613240" y="1342901"/>
                  </a:cubicBezTo>
                  <a:cubicBezTo>
                    <a:pt x="3608264" y="1342901"/>
                    <a:pt x="3603287" y="1347881"/>
                    <a:pt x="3599554" y="1341656"/>
                  </a:cubicBezTo>
                  <a:cubicBezTo>
                    <a:pt x="3599554" y="1340411"/>
                    <a:pt x="3598310" y="1340411"/>
                    <a:pt x="3597066" y="1341656"/>
                  </a:cubicBezTo>
                  <a:cubicBezTo>
                    <a:pt x="3589601" y="1349126"/>
                    <a:pt x="3575915" y="1349126"/>
                    <a:pt x="3572182" y="1364067"/>
                  </a:cubicBezTo>
                  <a:cubicBezTo>
                    <a:pt x="3569694" y="1372782"/>
                    <a:pt x="3560984" y="1375272"/>
                    <a:pt x="3553519" y="1379007"/>
                  </a:cubicBezTo>
                  <a:cubicBezTo>
                    <a:pt x="3543565" y="1382742"/>
                    <a:pt x="3537344" y="1388967"/>
                    <a:pt x="3531123" y="1396437"/>
                  </a:cubicBezTo>
                  <a:cubicBezTo>
                    <a:pt x="3529879" y="1397682"/>
                    <a:pt x="3528635" y="1398927"/>
                    <a:pt x="3528635" y="1400172"/>
                  </a:cubicBezTo>
                  <a:cubicBezTo>
                    <a:pt x="3532368" y="1400172"/>
                    <a:pt x="3534856" y="1397682"/>
                    <a:pt x="3537344" y="1397682"/>
                  </a:cubicBezTo>
                  <a:cubicBezTo>
                    <a:pt x="3539833" y="1396437"/>
                    <a:pt x="3542321" y="1396437"/>
                    <a:pt x="3543565" y="1398927"/>
                  </a:cubicBezTo>
                  <a:cubicBezTo>
                    <a:pt x="3544810" y="1400172"/>
                    <a:pt x="3542321" y="1402662"/>
                    <a:pt x="3541077" y="1403907"/>
                  </a:cubicBezTo>
                  <a:cubicBezTo>
                    <a:pt x="3537344" y="1407642"/>
                    <a:pt x="3532368" y="1410133"/>
                    <a:pt x="3527391" y="1413868"/>
                  </a:cubicBezTo>
                  <a:cubicBezTo>
                    <a:pt x="3526147" y="1413868"/>
                    <a:pt x="3524902" y="1415113"/>
                    <a:pt x="3524902" y="1417603"/>
                  </a:cubicBezTo>
                  <a:lnTo>
                    <a:pt x="3524747" y="1417712"/>
                  </a:lnTo>
                  <a:lnTo>
                    <a:pt x="3527233" y="1420658"/>
                  </a:lnTo>
                  <a:cubicBezTo>
                    <a:pt x="3526307" y="1422226"/>
                    <a:pt x="3524147" y="1423794"/>
                    <a:pt x="3523529" y="1425048"/>
                  </a:cubicBezTo>
                  <a:lnTo>
                    <a:pt x="3482188" y="1454563"/>
                  </a:lnTo>
                  <a:lnTo>
                    <a:pt x="3505402" y="1439344"/>
                  </a:lnTo>
                  <a:cubicBezTo>
                    <a:pt x="3514018" y="1434272"/>
                    <a:pt x="3520173" y="1425395"/>
                    <a:pt x="3530020" y="1420323"/>
                  </a:cubicBezTo>
                  <a:cubicBezTo>
                    <a:pt x="3533713" y="1417786"/>
                    <a:pt x="3530020" y="1417786"/>
                    <a:pt x="3528789" y="1416518"/>
                  </a:cubicBezTo>
                  <a:cubicBezTo>
                    <a:pt x="3528789" y="1411446"/>
                    <a:pt x="3532482" y="1410178"/>
                    <a:pt x="3536175" y="1412714"/>
                  </a:cubicBezTo>
                  <a:cubicBezTo>
                    <a:pt x="3539867" y="1412714"/>
                    <a:pt x="3542329" y="1412714"/>
                    <a:pt x="3546022" y="1413982"/>
                  </a:cubicBezTo>
                  <a:lnTo>
                    <a:pt x="3543586" y="1422764"/>
                  </a:lnTo>
                  <a:lnTo>
                    <a:pt x="3532482" y="1429199"/>
                  </a:lnTo>
                  <a:cubicBezTo>
                    <a:pt x="3536175" y="1425395"/>
                    <a:pt x="3539867" y="1425395"/>
                    <a:pt x="3543560" y="1422859"/>
                  </a:cubicBezTo>
                  <a:lnTo>
                    <a:pt x="3543586" y="1422764"/>
                  </a:lnTo>
                  <a:lnTo>
                    <a:pt x="3552176" y="1417786"/>
                  </a:lnTo>
                  <a:cubicBezTo>
                    <a:pt x="3554638" y="1415250"/>
                    <a:pt x="3557100" y="1413982"/>
                    <a:pt x="3559562" y="1415250"/>
                  </a:cubicBezTo>
                  <a:cubicBezTo>
                    <a:pt x="3562024" y="1417786"/>
                    <a:pt x="3559562" y="1421591"/>
                    <a:pt x="3558331" y="1424127"/>
                  </a:cubicBezTo>
                  <a:cubicBezTo>
                    <a:pt x="3555869" y="1427931"/>
                    <a:pt x="3553407" y="1429199"/>
                    <a:pt x="3549715" y="1434272"/>
                  </a:cubicBezTo>
                  <a:cubicBezTo>
                    <a:pt x="3553407" y="1434272"/>
                    <a:pt x="3554638" y="1431736"/>
                    <a:pt x="3557100" y="1430468"/>
                  </a:cubicBezTo>
                  <a:cubicBezTo>
                    <a:pt x="3560793" y="1429199"/>
                    <a:pt x="3564486" y="1427931"/>
                    <a:pt x="3569409" y="1427931"/>
                  </a:cubicBezTo>
                  <a:cubicBezTo>
                    <a:pt x="3569409" y="1429199"/>
                    <a:pt x="3570640" y="1429199"/>
                    <a:pt x="3570640" y="1430468"/>
                  </a:cubicBezTo>
                  <a:cubicBezTo>
                    <a:pt x="3562024" y="1441881"/>
                    <a:pt x="3550946" y="1448221"/>
                    <a:pt x="3539867" y="1454562"/>
                  </a:cubicBezTo>
                  <a:cubicBezTo>
                    <a:pt x="3526327" y="1460902"/>
                    <a:pt x="3515249" y="1471047"/>
                    <a:pt x="3504171" y="1479924"/>
                  </a:cubicBezTo>
                  <a:cubicBezTo>
                    <a:pt x="3501709" y="1481192"/>
                    <a:pt x="3499247" y="1483728"/>
                    <a:pt x="3495554" y="1484997"/>
                  </a:cubicBezTo>
                  <a:lnTo>
                    <a:pt x="3487177" y="1488233"/>
                  </a:lnTo>
                  <a:lnTo>
                    <a:pt x="3492282" y="1487131"/>
                  </a:lnTo>
                  <a:cubicBezTo>
                    <a:pt x="3494763" y="1490881"/>
                    <a:pt x="3491041" y="1492131"/>
                    <a:pt x="3488559" y="1495881"/>
                  </a:cubicBezTo>
                  <a:cubicBezTo>
                    <a:pt x="3487318" y="1497131"/>
                    <a:pt x="3482355" y="1498381"/>
                    <a:pt x="3481114" y="1502131"/>
                  </a:cubicBezTo>
                  <a:cubicBezTo>
                    <a:pt x="3483595" y="1499631"/>
                    <a:pt x="3487318" y="1498381"/>
                    <a:pt x="3491041" y="1497131"/>
                  </a:cubicBezTo>
                  <a:lnTo>
                    <a:pt x="3491045" y="1497133"/>
                  </a:lnTo>
                  <a:lnTo>
                    <a:pt x="3495502" y="1493862"/>
                  </a:lnTo>
                  <a:cubicBezTo>
                    <a:pt x="3496896" y="1493077"/>
                    <a:pt x="3497826" y="1492135"/>
                    <a:pt x="3497206" y="1489623"/>
                  </a:cubicBezTo>
                  <a:cubicBezTo>
                    <a:pt x="3512077" y="1474550"/>
                    <a:pt x="3528187" y="1463246"/>
                    <a:pt x="3545537" y="1454453"/>
                  </a:cubicBezTo>
                  <a:cubicBezTo>
                    <a:pt x="3555451" y="1449429"/>
                    <a:pt x="3564126" y="1441893"/>
                    <a:pt x="3571562" y="1434356"/>
                  </a:cubicBezTo>
                  <a:cubicBezTo>
                    <a:pt x="3572801" y="1434356"/>
                    <a:pt x="3574040" y="1435612"/>
                    <a:pt x="3572801" y="1436869"/>
                  </a:cubicBezTo>
                  <a:cubicBezTo>
                    <a:pt x="3567844" y="1444405"/>
                    <a:pt x="3567844" y="1455709"/>
                    <a:pt x="3560408" y="1459477"/>
                  </a:cubicBezTo>
                  <a:cubicBezTo>
                    <a:pt x="3566605" y="1454453"/>
                    <a:pt x="3572801" y="1444405"/>
                    <a:pt x="3583955" y="1439381"/>
                  </a:cubicBezTo>
                  <a:cubicBezTo>
                    <a:pt x="3586433" y="1436869"/>
                    <a:pt x="3590151" y="1434356"/>
                    <a:pt x="3593869" y="1433100"/>
                  </a:cubicBezTo>
                  <a:cubicBezTo>
                    <a:pt x="3596347" y="1433100"/>
                    <a:pt x="3598826" y="1430588"/>
                    <a:pt x="3600065" y="1433100"/>
                  </a:cubicBezTo>
                  <a:cubicBezTo>
                    <a:pt x="3600065" y="1435612"/>
                    <a:pt x="3598826" y="1436869"/>
                    <a:pt x="3598826" y="1439381"/>
                  </a:cubicBezTo>
                  <a:cubicBezTo>
                    <a:pt x="3596347" y="1440637"/>
                    <a:pt x="3595108" y="1441893"/>
                    <a:pt x="3592630" y="1444405"/>
                  </a:cubicBezTo>
                  <a:cubicBezTo>
                    <a:pt x="3598826" y="1441893"/>
                    <a:pt x="3602544" y="1440637"/>
                    <a:pt x="3606262" y="1436869"/>
                  </a:cubicBezTo>
                  <a:cubicBezTo>
                    <a:pt x="3609979" y="1433100"/>
                    <a:pt x="3614936" y="1433100"/>
                    <a:pt x="3619894" y="1434356"/>
                  </a:cubicBezTo>
                  <a:cubicBezTo>
                    <a:pt x="3614936" y="1433100"/>
                    <a:pt x="3614936" y="1429332"/>
                    <a:pt x="3617415" y="1426820"/>
                  </a:cubicBezTo>
                  <a:cubicBezTo>
                    <a:pt x="3622372" y="1421796"/>
                    <a:pt x="3628568" y="1419284"/>
                    <a:pt x="3633526" y="1418028"/>
                  </a:cubicBezTo>
                  <a:cubicBezTo>
                    <a:pt x="3645918" y="1413004"/>
                    <a:pt x="3657072" y="1406723"/>
                    <a:pt x="3662029" y="1392907"/>
                  </a:cubicBezTo>
                  <a:cubicBezTo>
                    <a:pt x="3674422" y="1385371"/>
                    <a:pt x="3688054" y="1381602"/>
                    <a:pt x="3701686" y="1380346"/>
                  </a:cubicBezTo>
                  <a:cubicBezTo>
                    <a:pt x="3705403" y="1384115"/>
                    <a:pt x="3707882" y="1381602"/>
                    <a:pt x="3710360" y="1380346"/>
                  </a:cubicBezTo>
                  <a:cubicBezTo>
                    <a:pt x="3725232" y="1371554"/>
                    <a:pt x="3741342" y="1369042"/>
                    <a:pt x="3757453" y="1365274"/>
                  </a:cubicBezTo>
                  <a:cubicBezTo>
                    <a:pt x="3764889" y="1362762"/>
                    <a:pt x="3768606" y="1358994"/>
                    <a:pt x="3773563" y="1356481"/>
                  </a:cubicBezTo>
                  <a:cubicBezTo>
                    <a:pt x="3780999" y="1352713"/>
                    <a:pt x="3787195" y="1350201"/>
                    <a:pt x="3794631" y="1347689"/>
                  </a:cubicBezTo>
                  <a:cubicBezTo>
                    <a:pt x="3802067" y="1345177"/>
                    <a:pt x="3809502" y="1342665"/>
                    <a:pt x="3814459" y="1337641"/>
                  </a:cubicBezTo>
                  <a:cubicBezTo>
                    <a:pt x="3828091" y="1330104"/>
                    <a:pt x="3841723" y="1326336"/>
                    <a:pt x="3855355" y="1320056"/>
                  </a:cubicBezTo>
                  <a:cubicBezTo>
                    <a:pt x="3861552" y="1320056"/>
                    <a:pt x="3867748" y="1316288"/>
                    <a:pt x="3873945" y="1313776"/>
                  </a:cubicBezTo>
                  <a:cubicBezTo>
                    <a:pt x="3876423" y="1313776"/>
                    <a:pt x="3881380" y="1311264"/>
                    <a:pt x="3883859" y="1316288"/>
                  </a:cubicBezTo>
                  <a:cubicBezTo>
                    <a:pt x="3882619" y="1322568"/>
                    <a:pt x="3877662" y="1327592"/>
                    <a:pt x="3871466" y="1331361"/>
                  </a:cubicBezTo>
                  <a:cubicBezTo>
                    <a:pt x="3864030" y="1333873"/>
                    <a:pt x="3859073" y="1340153"/>
                    <a:pt x="3852877" y="1345177"/>
                  </a:cubicBezTo>
                  <a:cubicBezTo>
                    <a:pt x="3842963" y="1355225"/>
                    <a:pt x="3830570" y="1365274"/>
                    <a:pt x="3816938" y="1371554"/>
                  </a:cubicBezTo>
                  <a:cubicBezTo>
                    <a:pt x="3814459" y="1374066"/>
                    <a:pt x="3813220" y="1374066"/>
                    <a:pt x="3811981" y="1375322"/>
                  </a:cubicBezTo>
                  <a:cubicBezTo>
                    <a:pt x="3809502" y="1376578"/>
                    <a:pt x="3805785" y="1377834"/>
                    <a:pt x="3803306" y="1374066"/>
                  </a:cubicBezTo>
                  <a:cubicBezTo>
                    <a:pt x="3803306" y="1374066"/>
                    <a:pt x="3803306" y="1371554"/>
                    <a:pt x="3808263" y="1369042"/>
                  </a:cubicBezTo>
                  <a:cubicBezTo>
                    <a:pt x="3802067" y="1366530"/>
                    <a:pt x="3799588" y="1370298"/>
                    <a:pt x="3798349" y="1374066"/>
                  </a:cubicBezTo>
                  <a:cubicBezTo>
                    <a:pt x="3797110" y="1377834"/>
                    <a:pt x="3797110" y="1380346"/>
                    <a:pt x="3793392" y="1381602"/>
                  </a:cubicBezTo>
                  <a:cubicBezTo>
                    <a:pt x="3792153" y="1380346"/>
                    <a:pt x="3795870" y="1376578"/>
                    <a:pt x="3789674" y="1376578"/>
                  </a:cubicBezTo>
                  <a:lnTo>
                    <a:pt x="3788098" y="1376330"/>
                  </a:lnTo>
                  <a:lnTo>
                    <a:pt x="3790444" y="1379155"/>
                  </a:lnTo>
                  <a:cubicBezTo>
                    <a:pt x="3790444" y="1389082"/>
                    <a:pt x="3784259" y="1392804"/>
                    <a:pt x="3778074" y="1395286"/>
                  </a:cubicBezTo>
                  <a:cubicBezTo>
                    <a:pt x="3774363" y="1397768"/>
                    <a:pt x="3770652" y="1400249"/>
                    <a:pt x="3775600" y="1403972"/>
                  </a:cubicBezTo>
                  <a:cubicBezTo>
                    <a:pt x="3779311" y="1408935"/>
                    <a:pt x="3776837" y="1411417"/>
                    <a:pt x="3774363" y="1416381"/>
                  </a:cubicBezTo>
                  <a:cubicBezTo>
                    <a:pt x="3764467" y="1430030"/>
                    <a:pt x="3752097" y="1439957"/>
                    <a:pt x="3734778" y="1443680"/>
                  </a:cubicBezTo>
                  <a:cubicBezTo>
                    <a:pt x="3729830" y="1446161"/>
                    <a:pt x="3728593" y="1446161"/>
                    <a:pt x="3728593" y="1451125"/>
                  </a:cubicBezTo>
                  <a:cubicBezTo>
                    <a:pt x="3728593" y="1454847"/>
                    <a:pt x="3724882" y="1459811"/>
                    <a:pt x="3722408" y="1463533"/>
                  </a:cubicBezTo>
                  <a:cubicBezTo>
                    <a:pt x="3714986" y="1473460"/>
                    <a:pt x="3706327" y="1482146"/>
                    <a:pt x="3696431" y="1489591"/>
                  </a:cubicBezTo>
                  <a:cubicBezTo>
                    <a:pt x="3695194" y="1489591"/>
                    <a:pt x="3695194" y="1489591"/>
                    <a:pt x="3693957" y="1490832"/>
                  </a:cubicBezTo>
                  <a:lnTo>
                    <a:pt x="3690500" y="1492722"/>
                  </a:lnTo>
                  <a:lnTo>
                    <a:pt x="3688296" y="1495796"/>
                  </a:lnTo>
                  <a:cubicBezTo>
                    <a:pt x="3684560" y="1498277"/>
                    <a:pt x="3679577" y="1502000"/>
                    <a:pt x="3683314" y="1505722"/>
                  </a:cubicBezTo>
                  <a:lnTo>
                    <a:pt x="3685616" y="1506511"/>
                  </a:lnTo>
                  <a:lnTo>
                    <a:pt x="3686591" y="1499694"/>
                  </a:lnTo>
                  <a:cubicBezTo>
                    <a:pt x="3689113" y="1494660"/>
                    <a:pt x="3695416" y="1492144"/>
                    <a:pt x="3699198" y="1488368"/>
                  </a:cubicBezTo>
                  <a:cubicBezTo>
                    <a:pt x="3700459" y="1487110"/>
                    <a:pt x="3701719" y="1488368"/>
                    <a:pt x="3701719" y="1488368"/>
                  </a:cubicBezTo>
                  <a:lnTo>
                    <a:pt x="3703182" y="1491290"/>
                  </a:lnTo>
                  <a:lnTo>
                    <a:pt x="3752071" y="1464706"/>
                  </a:lnTo>
                  <a:cubicBezTo>
                    <a:pt x="3759579" y="1462170"/>
                    <a:pt x="3767088" y="1459951"/>
                    <a:pt x="3774283" y="1457256"/>
                  </a:cubicBezTo>
                  <a:lnTo>
                    <a:pt x="3781669" y="1453514"/>
                  </a:lnTo>
                  <a:lnTo>
                    <a:pt x="3756485" y="1462036"/>
                  </a:lnTo>
                  <a:cubicBezTo>
                    <a:pt x="3753999" y="1463298"/>
                    <a:pt x="3751513" y="1467083"/>
                    <a:pt x="3749027" y="1462036"/>
                  </a:cubicBezTo>
                  <a:cubicBezTo>
                    <a:pt x="3749027" y="1460774"/>
                    <a:pt x="3749027" y="1458250"/>
                    <a:pt x="3750270" y="1456988"/>
                  </a:cubicBezTo>
                  <a:cubicBezTo>
                    <a:pt x="3757728" y="1449417"/>
                    <a:pt x="3762700" y="1440584"/>
                    <a:pt x="3770158" y="1433013"/>
                  </a:cubicBezTo>
                  <a:lnTo>
                    <a:pt x="3828103" y="1391708"/>
                  </a:lnTo>
                  <a:lnTo>
                    <a:pt x="3828062" y="1391585"/>
                  </a:lnTo>
                  <a:cubicBezTo>
                    <a:pt x="3833062" y="1385345"/>
                    <a:pt x="3841812" y="1382849"/>
                    <a:pt x="3848063" y="1377857"/>
                  </a:cubicBezTo>
                  <a:cubicBezTo>
                    <a:pt x="3855564" y="1374112"/>
                    <a:pt x="3863064" y="1369120"/>
                    <a:pt x="3859314" y="1357888"/>
                  </a:cubicBezTo>
                  <a:cubicBezTo>
                    <a:pt x="3856814" y="1352896"/>
                    <a:pt x="3863064" y="1350399"/>
                    <a:pt x="3869314" y="1347903"/>
                  </a:cubicBezTo>
                  <a:cubicBezTo>
                    <a:pt x="3888066" y="1342911"/>
                    <a:pt x="3904317" y="1332927"/>
                    <a:pt x="3919318" y="1320446"/>
                  </a:cubicBezTo>
                  <a:cubicBezTo>
                    <a:pt x="3921818" y="1316702"/>
                    <a:pt x="3925569" y="1314206"/>
                    <a:pt x="3926819" y="1310462"/>
                  </a:cubicBezTo>
                  <a:cubicBezTo>
                    <a:pt x="3926819" y="1306718"/>
                    <a:pt x="3929319" y="1305470"/>
                    <a:pt x="3934319" y="1302974"/>
                  </a:cubicBezTo>
                  <a:cubicBezTo>
                    <a:pt x="3939320" y="1299229"/>
                    <a:pt x="3945570" y="1296733"/>
                    <a:pt x="3951820" y="1294237"/>
                  </a:cubicBezTo>
                  <a:cubicBezTo>
                    <a:pt x="3955571" y="1291741"/>
                    <a:pt x="3959321" y="1289245"/>
                    <a:pt x="3961821" y="1284253"/>
                  </a:cubicBezTo>
                  <a:cubicBezTo>
                    <a:pt x="3973072" y="1276764"/>
                    <a:pt x="3985573" y="1274268"/>
                    <a:pt x="3998074" y="1269276"/>
                  </a:cubicBezTo>
                  <a:cubicBezTo>
                    <a:pt x="4023076" y="1261788"/>
                    <a:pt x="4046827" y="1248059"/>
                    <a:pt x="4073079" y="1240571"/>
                  </a:cubicBezTo>
                  <a:cubicBezTo>
                    <a:pt x="4076205" y="1239323"/>
                    <a:pt x="4079330" y="1237763"/>
                    <a:pt x="4082455" y="1236983"/>
                  </a:cubicBezTo>
                  <a:close/>
                  <a:moveTo>
                    <a:pt x="927980" y="1234157"/>
                  </a:moveTo>
                  <a:lnTo>
                    <a:pt x="923421" y="1240221"/>
                  </a:lnTo>
                  <a:lnTo>
                    <a:pt x="929074" y="1239628"/>
                  </a:lnTo>
                  <a:lnTo>
                    <a:pt x="928767" y="1238945"/>
                  </a:lnTo>
                  <a:cubicBezTo>
                    <a:pt x="929240" y="1237246"/>
                    <a:pt x="929871" y="1235393"/>
                    <a:pt x="927980" y="1234157"/>
                  </a:cubicBezTo>
                  <a:close/>
                  <a:moveTo>
                    <a:pt x="1193713" y="1219676"/>
                  </a:moveTo>
                  <a:lnTo>
                    <a:pt x="1187571" y="1233347"/>
                  </a:lnTo>
                  <a:lnTo>
                    <a:pt x="1185818" y="1235410"/>
                  </a:lnTo>
                  <a:lnTo>
                    <a:pt x="1188819" y="1234507"/>
                  </a:lnTo>
                  <a:close/>
                  <a:moveTo>
                    <a:pt x="1146353" y="1213988"/>
                  </a:moveTo>
                  <a:lnTo>
                    <a:pt x="1144343" y="1215831"/>
                  </a:lnTo>
                  <a:lnTo>
                    <a:pt x="1142922" y="1218446"/>
                  </a:lnTo>
                  <a:close/>
                  <a:moveTo>
                    <a:pt x="1188249" y="1198868"/>
                  </a:moveTo>
                  <a:lnTo>
                    <a:pt x="1183407" y="1207511"/>
                  </a:lnTo>
                  <a:cubicBezTo>
                    <a:pt x="1176560" y="1217469"/>
                    <a:pt x="1171581" y="1228048"/>
                    <a:pt x="1167069" y="1238939"/>
                  </a:cubicBezTo>
                  <a:lnTo>
                    <a:pt x="1164541" y="1245157"/>
                  </a:lnTo>
                  <a:close/>
                  <a:moveTo>
                    <a:pt x="1056106" y="1192368"/>
                  </a:moveTo>
                  <a:lnTo>
                    <a:pt x="1054848" y="1193446"/>
                  </a:lnTo>
                  <a:lnTo>
                    <a:pt x="1054849" y="1193446"/>
                  </a:lnTo>
                  <a:lnTo>
                    <a:pt x="1055268" y="1194185"/>
                  </a:lnTo>
                  <a:close/>
                  <a:moveTo>
                    <a:pt x="973316" y="1171728"/>
                  </a:moveTo>
                  <a:lnTo>
                    <a:pt x="974364" y="1172507"/>
                  </a:lnTo>
                  <a:lnTo>
                    <a:pt x="974464" y="1172109"/>
                  </a:lnTo>
                  <a:close/>
                  <a:moveTo>
                    <a:pt x="806034" y="1164744"/>
                  </a:moveTo>
                  <a:lnTo>
                    <a:pt x="805787" y="1165203"/>
                  </a:lnTo>
                  <a:cubicBezTo>
                    <a:pt x="804542" y="1168314"/>
                    <a:pt x="803609" y="1172048"/>
                    <a:pt x="801898" y="1175314"/>
                  </a:cubicBezTo>
                  <a:lnTo>
                    <a:pt x="795636" y="1180664"/>
                  </a:lnTo>
                  <a:lnTo>
                    <a:pt x="793705" y="1189559"/>
                  </a:lnTo>
                  <a:cubicBezTo>
                    <a:pt x="792136" y="1192828"/>
                    <a:pt x="790253" y="1196253"/>
                    <a:pt x="789625" y="1200612"/>
                  </a:cubicBezTo>
                  <a:cubicBezTo>
                    <a:pt x="798413" y="1198121"/>
                    <a:pt x="799668" y="1193139"/>
                    <a:pt x="799668" y="1186912"/>
                  </a:cubicBezTo>
                  <a:close/>
                  <a:moveTo>
                    <a:pt x="937926" y="1116636"/>
                  </a:moveTo>
                  <a:lnTo>
                    <a:pt x="937116" y="1117912"/>
                  </a:lnTo>
                  <a:cubicBezTo>
                    <a:pt x="933327" y="1132930"/>
                    <a:pt x="918173" y="1141691"/>
                    <a:pt x="914384" y="1155459"/>
                  </a:cubicBezTo>
                  <a:cubicBezTo>
                    <a:pt x="920698" y="1142943"/>
                    <a:pt x="930802" y="1131679"/>
                    <a:pt x="943430" y="1120415"/>
                  </a:cubicBezTo>
                  <a:lnTo>
                    <a:pt x="946227" y="1117886"/>
                  </a:lnTo>
                  <a:lnTo>
                    <a:pt x="943185" y="1119779"/>
                  </a:lnTo>
                  <a:close/>
                  <a:moveTo>
                    <a:pt x="839388" y="1111694"/>
                  </a:moveTo>
                  <a:cubicBezTo>
                    <a:pt x="833788" y="1121649"/>
                    <a:pt x="826943" y="1129427"/>
                    <a:pt x="820721" y="1137515"/>
                  </a:cubicBezTo>
                  <a:lnTo>
                    <a:pt x="812180" y="1153350"/>
                  </a:lnTo>
                  <a:lnTo>
                    <a:pt x="826030" y="1135852"/>
                  </a:lnTo>
                  <a:cubicBezTo>
                    <a:pt x="831052" y="1130871"/>
                    <a:pt x="836073" y="1129626"/>
                    <a:pt x="837329" y="1140834"/>
                  </a:cubicBezTo>
                  <a:lnTo>
                    <a:pt x="850910" y="1123512"/>
                  </a:lnTo>
                  <a:lnTo>
                    <a:pt x="842344" y="1126938"/>
                  </a:lnTo>
                  <a:cubicBezTo>
                    <a:pt x="840322" y="1125693"/>
                    <a:pt x="840011" y="1121027"/>
                    <a:pt x="839388" y="1111694"/>
                  </a:cubicBezTo>
                  <a:close/>
                  <a:moveTo>
                    <a:pt x="1266406" y="1100882"/>
                  </a:moveTo>
                  <a:lnTo>
                    <a:pt x="1249582" y="1116620"/>
                  </a:lnTo>
                  <a:cubicBezTo>
                    <a:pt x="1247102" y="1117862"/>
                    <a:pt x="1245861" y="1120346"/>
                    <a:pt x="1244621" y="1121587"/>
                  </a:cubicBezTo>
                  <a:cubicBezTo>
                    <a:pt x="1235319" y="1140214"/>
                    <a:pt x="1223847" y="1157909"/>
                    <a:pt x="1213306" y="1176070"/>
                  </a:cubicBezTo>
                  <a:lnTo>
                    <a:pt x="1213029" y="1176687"/>
                  </a:lnTo>
                  <a:lnTo>
                    <a:pt x="1220779" y="1163103"/>
                  </a:lnTo>
                  <a:cubicBezTo>
                    <a:pt x="1225757" y="1155591"/>
                    <a:pt x="1231980" y="1148079"/>
                    <a:pt x="1235714" y="1138062"/>
                  </a:cubicBezTo>
                  <a:cubicBezTo>
                    <a:pt x="1240693" y="1125541"/>
                    <a:pt x="1253139" y="1118029"/>
                    <a:pt x="1260607" y="1108012"/>
                  </a:cubicBezTo>
                  <a:close/>
                  <a:moveTo>
                    <a:pt x="1015786" y="1079981"/>
                  </a:moveTo>
                  <a:lnTo>
                    <a:pt x="1015383" y="1080106"/>
                  </a:lnTo>
                  <a:lnTo>
                    <a:pt x="1015415" y="1080364"/>
                  </a:lnTo>
                  <a:close/>
                  <a:moveTo>
                    <a:pt x="1294212" y="1066694"/>
                  </a:moveTo>
                  <a:lnTo>
                    <a:pt x="1292537" y="1067705"/>
                  </a:lnTo>
                  <a:lnTo>
                    <a:pt x="1290149" y="1071690"/>
                  </a:lnTo>
                  <a:close/>
                  <a:moveTo>
                    <a:pt x="1279029" y="1064527"/>
                  </a:moveTo>
                  <a:lnTo>
                    <a:pt x="1276867" y="1068191"/>
                  </a:lnTo>
                  <a:lnTo>
                    <a:pt x="1278595" y="1067326"/>
                  </a:lnTo>
                  <a:close/>
                  <a:moveTo>
                    <a:pt x="1194260" y="1059706"/>
                  </a:moveTo>
                  <a:lnTo>
                    <a:pt x="1177461" y="1068695"/>
                  </a:lnTo>
                  <a:cubicBezTo>
                    <a:pt x="1171518" y="1073990"/>
                    <a:pt x="1166513" y="1080532"/>
                    <a:pt x="1162134" y="1087384"/>
                  </a:cubicBezTo>
                  <a:cubicBezTo>
                    <a:pt x="1159632" y="1089876"/>
                    <a:pt x="1157130" y="1092368"/>
                    <a:pt x="1153376" y="1091122"/>
                  </a:cubicBezTo>
                  <a:cubicBezTo>
                    <a:pt x="1147121" y="1088630"/>
                    <a:pt x="1157130" y="1082400"/>
                    <a:pt x="1152125" y="1078662"/>
                  </a:cubicBezTo>
                  <a:lnTo>
                    <a:pt x="1150210" y="1080682"/>
                  </a:lnTo>
                  <a:lnTo>
                    <a:pt x="1149124" y="1085576"/>
                  </a:lnTo>
                  <a:cubicBezTo>
                    <a:pt x="1142922" y="1095510"/>
                    <a:pt x="1137962" y="1105444"/>
                    <a:pt x="1135481" y="1116620"/>
                  </a:cubicBezTo>
                  <a:cubicBezTo>
                    <a:pt x="1139202" y="1114137"/>
                    <a:pt x="1141682" y="1109170"/>
                    <a:pt x="1145403" y="1105444"/>
                  </a:cubicBezTo>
                  <a:cubicBezTo>
                    <a:pt x="1147883" y="1101719"/>
                    <a:pt x="1152844" y="1095510"/>
                    <a:pt x="1154084" y="1106686"/>
                  </a:cubicBezTo>
                  <a:cubicBezTo>
                    <a:pt x="1155325" y="1111653"/>
                    <a:pt x="1157805" y="1109170"/>
                    <a:pt x="1159045" y="1107928"/>
                  </a:cubicBezTo>
                  <a:cubicBezTo>
                    <a:pt x="1160286" y="1107928"/>
                    <a:pt x="1161526" y="1105444"/>
                    <a:pt x="1164006" y="1105444"/>
                  </a:cubicBezTo>
                  <a:cubicBezTo>
                    <a:pt x="1166487" y="1101719"/>
                    <a:pt x="1170207" y="1094268"/>
                    <a:pt x="1175168" y="1097994"/>
                  </a:cubicBezTo>
                  <a:cubicBezTo>
                    <a:pt x="1180129" y="1101719"/>
                    <a:pt x="1175168" y="1107928"/>
                    <a:pt x="1172688" y="1112895"/>
                  </a:cubicBezTo>
                  <a:cubicBezTo>
                    <a:pt x="1171448" y="1115378"/>
                    <a:pt x="1167727" y="1119104"/>
                    <a:pt x="1166487" y="1125313"/>
                  </a:cubicBezTo>
                  <a:cubicBezTo>
                    <a:pt x="1178889" y="1114137"/>
                    <a:pt x="1185090" y="1101719"/>
                    <a:pt x="1186330" y="1088059"/>
                  </a:cubicBezTo>
                  <a:close/>
                  <a:moveTo>
                    <a:pt x="1220094" y="1013664"/>
                  </a:moveTo>
                  <a:lnTo>
                    <a:pt x="1219817" y="1014795"/>
                  </a:lnTo>
                  <a:lnTo>
                    <a:pt x="1220282" y="1014128"/>
                  </a:lnTo>
                  <a:close/>
                  <a:moveTo>
                    <a:pt x="1302570" y="968121"/>
                  </a:moveTo>
                  <a:lnTo>
                    <a:pt x="1302912" y="968849"/>
                  </a:lnTo>
                  <a:lnTo>
                    <a:pt x="1303363" y="968201"/>
                  </a:lnTo>
                  <a:close/>
                  <a:moveTo>
                    <a:pt x="1297146" y="954416"/>
                  </a:moveTo>
                  <a:lnTo>
                    <a:pt x="1296711" y="955655"/>
                  </a:lnTo>
                  <a:lnTo>
                    <a:pt x="1297637" y="957626"/>
                  </a:lnTo>
                  <a:close/>
                  <a:moveTo>
                    <a:pt x="1321466" y="952855"/>
                  </a:moveTo>
                  <a:lnTo>
                    <a:pt x="1311594" y="982509"/>
                  </a:lnTo>
                  <a:lnTo>
                    <a:pt x="1308687" y="992803"/>
                  </a:lnTo>
                  <a:lnTo>
                    <a:pt x="1316615" y="970285"/>
                  </a:lnTo>
                  <a:close/>
                  <a:moveTo>
                    <a:pt x="1248463" y="940362"/>
                  </a:moveTo>
                  <a:lnTo>
                    <a:pt x="1245770" y="943068"/>
                  </a:lnTo>
                  <a:lnTo>
                    <a:pt x="1248983" y="944593"/>
                  </a:lnTo>
                  <a:close/>
                  <a:moveTo>
                    <a:pt x="1303985" y="937721"/>
                  </a:moveTo>
                  <a:lnTo>
                    <a:pt x="1301672" y="941530"/>
                  </a:lnTo>
                  <a:lnTo>
                    <a:pt x="1301078" y="943222"/>
                  </a:lnTo>
                  <a:close/>
                  <a:moveTo>
                    <a:pt x="1318165" y="918970"/>
                  </a:moveTo>
                  <a:lnTo>
                    <a:pt x="1313454" y="922128"/>
                  </a:lnTo>
                  <a:lnTo>
                    <a:pt x="1311749" y="924936"/>
                  </a:lnTo>
                  <a:close/>
                  <a:moveTo>
                    <a:pt x="1170892" y="739764"/>
                  </a:moveTo>
                  <a:cubicBezTo>
                    <a:pt x="1172769" y="743502"/>
                    <a:pt x="1172144" y="746305"/>
                    <a:pt x="1170736" y="748953"/>
                  </a:cubicBezTo>
                  <a:lnTo>
                    <a:pt x="1168611" y="752571"/>
                  </a:lnTo>
                  <a:lnTo>
                    <a:pt x="1155879" y="768421"/>
                  </a:lnTo>
                  <a:cubicBezTo>
                    <a:pt x="1158381" y="765929"/>
                    <a:pt x="1162134" y="760945"/>
                    <a:pt x="1165888" y="757207"/>
                  </a:cubicBezTo>
                  <a:lnTo>
                    <a:pt x="1168611" y="752571"/>
                  </a:lnTo>
                  <a:lnTo>
                    <a:pt x="1170892" y="749731"/>
                  </a:lnTo>
                  <a:cubicBezTo>
                    <a:pt x="1173395" y="747239"/>
                    <a:pt x="1175897" y="744748"/>
                    <a:pt x="1179650" y="747239"/>
                  </a:cubicBezTo>
                  <a:cubicBezTo>
                    <a:pt x="1180902" y="748485"/>
                    <a:pt x="1180902" y="750977"/>
                    <a:pt x="1179650" y="753469"/>
                  </a:cubicBezTo>
                  <a:cubicBezTo>
                    <a:pt x="1177148" y="760945"/>
                    <a:pt x="1173395" y="765929"/>
                    <a:pt x="1169641" y="772158"/>
                  </a:cubicBezTo>
                  <a:cubicBezTo>
                    <a:pt x="1164637" y="780880"/>
                    <a:pt x="1155879" y="787110"/>
                    <a:pt x="1159632" y="798323"/>
                  </a:cubicBezTo>
                  <a:cubicBezTo>
                    <a:pt x="1154628" y="809537"/>
                    <a:pt x="1154628" y="821997"/>
                    <a:pt x="1137112" y="815767"/>
                  </a:cubicBezTo>
                  <a:cubicBezTo>
                    <a:pt x="1134609" y="814521"/>
                    <a:pt x="1132107" y="817013"/>
                    <a:pt x="1129605" y="820751"/>
                  </a:cubicBezTo>
                  <a:cubicBezTo>
                    <a:pt x="1119596" y="828226"/>
                    <a:pt x="1109587" y="836948"/>
                    <a:pt x="1103331" y="849407"/>
                  </a:cubicBezTo>
                  <a:cubicBezTo>
                    <a:pt x="1084564" y="873081"/>
                    <a:pt x="1074555" y="901737"/>
                    <a:pt x="1060792" y="927902"/>
                  </a:cubicBezTo>
                  <a:cubicBezTo>
                    <a:pt x="1054537" y="939116"/>
                    <a:pt x="1050783" y="950329"/>
                    <a:pt x="1044527" y="959051"/>
                  </a:cubicBezTo>
                  <a:cubicBezTo>
                    <a:pt x="1043276" y="961543"/>
                    <a:pt x="1040774" y="965281"/>
                    <a:pt x="1040774" y="967773"/>
                  </a:cubicBezTo>
                  <a:cubicBezTo>
                    <a:pt x="1039523" y="971511"/>
                    <a:pt x="1040774" y="975248"/>
                    <a:pt x="1043276" y="977740"/>
                  </a:cubicBezTo>
                  <a:cubicBezTo>
                    <a:pt x="1048281" y="980232"/>
                    <a:pt x="1050783" y="976494"/>
                    <a:pt x="1053285" y="974003"/>
                  </a:cubicBezTo>
                  <a:cubicBezTo>
                    <a:pt x="1059541" y="969019"/>
                    <a:pt x="1060792" y="959051"/>
                    <a:pt x="1073304" y="959051"/>
                  </a:cubicBezTo>
                  <a:cubicBezTo>
                    <a:pt x="1065797" y="956559"/>
                    <a:pt x="1059541" y="961543"/>
                    <a:pt x="1057039" y="955313"/>
                  </a:cubicBezTo>
                  <a:cubicBezTo>
                    <a:pt x="1053285" y="949084"/>
                    <a:pt x="1057039" y="944100"/>
                    <a:pt x="1062043" y="940362"/>
                  </a:cubicBezTo>
                  <a:cubicBezTo>
                    <a:pt x="1078308" y="925410"/>
                    <a:pt x="1082062" y="905475"/>
                    <a:pt x="1090820" y="886786"/>
                  </a:cubicBezTo>
                  <a:cubicBezTo>
                    <a:pt x="1097075" y="871835"/>
                    <a:pt x="1108335" y="858129"/>
                    <a:pt x="1124600" y="851899"/>
                  </a:cubicBezTo>
                  <a:cubicBezTo>
                    <a:pt x="1125851" y="851899"/>
                    <a:pt x="1125851" y="853145"/>
                    <a:pt x="1125851" y="855637"/>
                  </a:cubicBezTo>
                  <a:cubicBezTo>
                    <a:pt x="1122098" y="874326"/>
                    <a:pt x="1124600" y="895508"/>
                    <a:pt x="1105833" y="911705"/>
                  </a:cubicBezTo>
                  <a:cubicBezTo>
                    <a:pt x="1099578" y="917935"/>
                    <a:pt x="1095824" y="925410"/>
                    <a:pt x="1098326" y="937870"/>
                  </a:cubicBezTo>
                  <a:cubicBezTo>
                    <a:pt x="1100829" y="950329"/>
                    <a:pt x="1097075" y="962789"/>
                    <a:pt x="1094573" y="975248"/>
                  </a:cubicBezTo>
                  <a:cubicBezTo>
                    <a:pt x="1089568" y="995184"/>
                    <a:pt x="1080810" y="1012627"/>
                    <a:pt x="1080810" y="1031316"/>
                  </a:cubicBezTo>
                  <a:cubicBezTo>
                    <a:pt x="1080810" y="1035054"/>
                    <a:pt x="1078308" y="1037546"/>
                    <a:pt x="1075806" y="1041284"/>
                  </a:cubicBezTo>
                  <a:cubicBezTo>
                    <a:pt x="1078308" y="1037546"/>
                    <a:pt x="1080810" y="1035054"/>
                    <a:pt x="1082062" y="1031316"/>
                  </a:cubicBezTo>
                  <a:cubicBezTo>
                    <a:pt x="1087066" y="1028824"/>
                    <a:pt x="1088317" y="1023841"/>
                    <a:pt x="1094573" y="1023841"/>
                  </a:cubicBezTo>
                  <a:cubicBezTo>
                    <a:pt x="1100829" y="1025087"/>
                    <a:pt x="1094573" y="1032562"/>
                    <a:pt x="1098326" y="1037546"/>
                  </a:cubicBezTo>
                  <a:cubicBezTo>
                    <a:pt x="1107084" y="1025087"/>
                    <a:pt x="1114591" y="1013873"/>
                    <a:pt x="1118345" y="998922"/>
                  </a:cubicBezTo>
                  <a:cubicBezTo>
                    <a:pt x="1112089" y="997676"/>
                    <a:pt x="1109587" y="1006397"/>
                    <a:pt x="1104582" y="1002659"/>
                  </a:cubicBezTo>
                  <a:cubicBezTo>
                    <a:pt x="1100829" y="998922"/>
                    <a:pt x="1102080" y="992692"/>
                    <a:pt x="1102080" y="987708"/>
                  </a:cubicBezTo>
                  <a:cubicBezTo>
                    <a:pt x="1103331" y="978986"/>
                    <a:pt x="1109587" y="972757"/>
                    <a:pt x="1103331" y="961543"/>
                  </a:cubicBezTo>
                  <a:cubicBezTo>
                    <a:pt x="1097075" y="951575"/>
                    <a:pt x="1114591" y="936624"/>
                    <a:pt x="1127103" y="937870"/>
                  </a:cubicBezTo>
                  <a:cubicBezTo>
                    <a:pt x="1128354" y="937870"/>
                    <a:pt x="1130856" y="937870"/>
                    <a:pt x="1132107" y="937870"/>
                  </a:cubicBezTo>
                  <a:cubicBezTo>
                    <a:pt x="1137112" y="937870"/>
                    <a:pt x="1143367" y="931640"/>
                    <a:pt x="1145870" y="939116"/>
                  </a:cubicBezTo>
                  <a:cubicBezTo>
                    <a:pt x="1146495" y="942231"/>
                    <a:pt x="1145870" y="945034"/>
                    <a:pt x="1144618" y="947526"/>
                  </a:cubicBezTo>
                  <a:lnTo>
                    <a:pt x="1140159" y="953355"/>
                  </a:lnTo>
                  <a:lnTo>
                    <a:pt x="1139398" y="954246"/>
                  </a:lnTo>
                  <a:lnTo>
                    <a:pt x="1134922" y="957961"/>
                  </a:lnTo>
                  <a:cubicBezTo>
                    <a:pt x="1133358" y="959051"/>
                    <a:pt x="1132107" y="960297"/>
                    <a:pt x="1132107" y="962789"/>
                  </a:cubicBezTo>
                  <a:lnTo>
                    <a:pt x="1139398" y="954246"/>
                  </a:lnTo>
                  <a:lnTo>
                    <a:pt x="1139614" y="954067"/>
                  </a:lnTo>
                  <a:lnTo>
                    <a:pt x="1140159" y="953355"/>
                  </a:lnTo>
                  <a:lnTo>
                    <a:pt x="1153376" y="937870"/>
                  </a:lnTo>
                  <a:cubicBezTo>
                    <a:pt x="1162134" y="921673"/>
                    <a:pt x="1174646" y="911705"/>
                    <a:pt x="1185906" y="899245"/>
                  </a:cubicBezTo>
                  <a:cubicBezTo>
                    <a:pt x="1189659" y="895508"/>
                    <a:pt x="1194664" y="894262"/>
                    <a:pt x="1199669" y="895508"/>
                  </a:cubicBezTo>
                  <a:cubicBezTo>
                    <a:pt x="1200920" y="898000"/>
                    <a:pt x="1203422" y="900491"/>
                    <a:pt x="1204673" y="900491"/>
                  </a:cubicBezTo>
                  <a:cubicBezTo>
                    <a:pt x="1218436" y="901737"/>
                    <a:pt x="1220938" y="904229"/>
                    <a:pt x="1217184" y="915443"/>
                  </a:cubicBezTo>
                  <a:cubicBezTo>
                    <a:pt x="1210929" y="934132"/>
                    <a:pt x="1204673" y="951575"/>
                    <a:pt x="1192162" y="966527"/>
                  </a:cubicBezTo>
                  <a:cubicBezTo>
                    <a:pt x="1188408" y="972757"/>
                    <a:pt x="1184655" y="980232"/>
                    <a:pt x="1174646" y="972757"/>
                  </a:cubicBezTo>
                  <a:cubicBezTo>
                    <a:pt x="1172144" y="971511"/>
                    <a:pt x="1169641" y="974003"/>
                    <a:pt x="1167139" y="976494"/>
                  </a:cubicBezTo>
                  <a:cubicBezTo>
                    <a:pt x="1160883" y="981478"/>
                    <a:pt x="1155879" y="986462"/>
                    <a:pt x="1152125" y="992692"/>
                  </a:cubicBezTo>
                  <a:cubicBezTo>
                    <a:pt x="1154628" y="993938"/>
                    <a:pt x="1158381" y="988954"/>
                    <a:pt x="1160883" y="992692"/>
                  </a:cubicBezTo>
                  <a:cubicBezTo>
                    <a:pt x="1163386" y="996430"/>
                    <a:pt x="1160883" y="998922"/>
                    <a:pt x="1159632" y="1002659"/>
                  </a:cubicBezTo>
                  <a:cubicBezTo>
                    <a:pt x="1152125" y="1010135"/>
                    <a:pt x="1145870" y="1017611"/>
                    <a:pt x="1135860" y="1023841"/>
                  </a:cubicBezTo>
                  <a:cubicBezTo>
                    <a:pt x="1129605" y="1028824"/>
                    <a:pt x="1124600" y="1033808"/>
                    <a:pt x="1119596" y="1041284"/>
                  </a:cubicBezTo>
                  <a:cubicBezTo>
                    <a:pt x="1132107" y="1043776"/>
                    <a:pt x="1143367" y="1043776"/>
                    <a:pt x="1150874" y="1033808"/>
                  </a:cubicBezTo>
                  <a:cubicBezTo>
                    <a:pt x="1153376" y="1031316"/>
                    <a:pt x="1154628" y="1028824"/>
                    <a:pt x="1158381" y="1030070"/>
                  </a:cubicBezTo>
                  <a:cubicBezTo>
                    <a:pt x="1160883" y="1032562"/>
                    <a:pt x="1160883" y="1036300"/>
                    <a:pt x="1159632" y="1038792"/>
                  </a:cubicBezTo>
                  <a:cubicBezTo>
                    <a:pt x="1157130" y="1045022"/>
                    <a:pt x="1153376" y="1050006"/>
                    <a:pt x="1149623" y="1053743"/>
                  </a:cubicBezTo>
                  <a:cubicBezTo>
                    <a:pt x="1168390" y="1048760"/>
                    <a:pt x="1174646" y="1037546"/>
                    <a:pt x="1165888" y="1018857"/>
                  </a:cubicBezTo>
                  <a:cubicBezTo>
                    <a:pt x="1160883" y="1008889"/>
                    <a:pt x="1164637" y="1002659"/>
                    <a:pt x="1173395" y="998922"/>
                  </a:cubicBezTo>
                  <a:cubicBezTo>
                    <a:pt x="1188408" y="992692"/>
                    <a:pt x="1197166" y="980232"/>
                    <a:pt x="1200920" y="966527"/>
                  </a:cubicBezTo>
                  <a:cubicBezTo>
                    <a:pt x="1205924" y="951575"/>
                    <a:pt x="1218436" y="942854"/>
                    <a:pt x="1228445" y="932886"/>
                  </a:cubicBezTo>
                  <a:cubicBezTo>
                    <a:pt x="1233449" y="927902"/>
                    <a:pt x="1238454" y="922919"/>
                    <a:pt x="1238454" y="914197"/>
                  </a:cubicBezTo>
                  <a:cubicBezTo>
                    <a:pt x="1239705" y="905475"/>
                    <a:pt x="1245961" y="895508"/>
                    <a:pt x="1253468" y="893016"/>
                  </a:cubicBezTo>
                  <a:cubicBezTo>
                    <a:pt x="1263477" y="888032"/>
                    <a:pt x="1265979" y="880556"/>
                    <a:pt x="1272235" y="873081"/>
                  </a:cubicBezTo>
                  <a:cubicBezTo>
                    <a:pt x="1279741" y="865605"/>
                    <a:pt x="1283495" y="851899"/>
                    <a:pt x="1301011" y="856883"/>
                  </a:cubicBezTo>
                  <a:cubicBezTo>
                    <a:pt x="1303513" y="858129"/>
                    <a:pt x="1306015" y="851899"/>
                    <a:pt x="1308518" y="849407"/>
                  </a:cubicBezTo>
                  <a:cubicBezTo>
                    <a:pt x="1312271" y="841932"/>
                    <a:pt x="1316024" y="831964"/>
                    <a:pt x="1321029" y="824488"/>
                  </a:cubicBezTo>
                  <a:cubicBezTo>
                    <a:pt x="1324783" y="820128"/>
                    <a:pt x="1327598" y="814209"/>
                    <a:pt x="1331507" y="809848"/>
                  </a:cubicBezTo>
                  <a:lnTo>
                    <a:pt x="1346417" y="805217"/>
                  </a:lnTo>
                  <a:lnTo>
                    <a:pt x="1346486" y="805012"/>
                  </a:lnTo>
                  <a:cubicBezTo>
                    <a:pt x="1347731" y="798752"/>
                    <a:pt x="1353954" y="794995"/>
                    <a:pt x="1358932" y="789987"/>
                  </a:cubicBezTo>
                  <a:cubicBezTo>
                    <a:pt x="1365155" y="786857"/>
                    <a:pt x="1368267" y="785605"/>
                    <a:pt x="1370134" y="786544"/>
                  </a:cubicBezTo>
                  <a:cubicBezTo>
                    <a:pt x="1372001" y="787483"/>
                    <a:pt x="1372624" y="790613"/>
                    <a:pt x="1373868" y="796247"/>
                  </a:cubicBezTo>
                  <a:cubicBezTo>
                    <a:pt x="1375113" y="801256"/>
                    <a:pt x="1375113" y="806264"/>
                    <a:pt x="1376357" y="811272"/>
                  </a:cubicBezTo>
                  <a:cubicBezTo>
                    <a:pt x="1383825" y="810020"/>
                    <a:pt x="1390048" y="808768"/>
                    <a:pt x="1396271" y="805012"/>
                  </a:cubicBezTo>
                  <a:cubicBezTo>
                    <a:pt x="1406228" y="801256"/>
                    <a:pt x="1421164" y="808768"/>
                    <a:pt x="1422408" y="818785"/>
                  </a:cubicBezTo>
                  <a:cubicBezTo>
                    <a:pt x="1423653" y="821289"/>
                    <a:pt x="1423653" y="823793"/>
                    <a:pt x="1423653" y="826297"/>
                  </a:cubicBezTo>
                  <a:cubicBezTo>
                    <a:pt x="1422408" y="836314"/>
                    <a:pt x="1428632" y="831305"/>
                    <a:pt x="1432365" y="831305"/>
                  </a:cubicBezTo>
                  <a:cubicBezTo>
                    <a:pt x="1438589" y="833809"/>
                    <a:pt x="1446056" y="837566"/>
                    <a:pt x="1449790" y="842574"/>
                  </a:cubicBezTo>
                  <a:cubicBezTo>
                    <a:pt x="1456013" y="848834"/>
                    <a:pt x="1454769" y="861355"/>
                    <a:pt x="1464726" y="867615"/>
                  </a:cubicBezTo>
                  <a:cubicBezTo>
                    <a:pt x="1465970" y="868867"/>
                    <a:pt x="1462236" y="875128"/>
                    <a:pt x="1459747" y="877632"/>
                  </a:cubicBezTo>
                  <a:cubicBezTo>
                    <a:pt x="1456013" y="881388"/>
                    <a:pt x="1453524" y="886396"/>
                    <a:pt x="1452279" y="891405"/>
                  </a:cubicBezTo>
                  <a:cubicBezTo>
                    <a:pt x="1407473" y="955260"/>
                    <a:pt x="1362666" y="1019116"/>
                    <a:pt x="1316615" y="1082971"/>
                  </a:cubicBezTo>
                  <a:cubicBezTo>
                    <a:pt x="1312881" y="1079215"/>
                    <a:pt x="1312881" y="1075459"/>
                    <a:pt x="1314126" y="1071702"/>
                  </a:cubicBezTo>
                  <a:cubicBezTo>
                    <a:pt x="1306658" y="1097996"/>
                    <a:pt x="1289233" y="1116777"/>
                    <a:pt x="1273053" y="1136810"/>
                  </a:cubicBezTo>
                  <a:cubicBezTo>
                    <a:pt x="1266830" y="1145575"/>
                    <a:pt x="1261851" y="1139314"/>
                    <a:pt x="1260607" y="1131802"/>
                  </a:cubicBezTo>
                  <a:cubicBezTo>
                    <a:pt x="1255628" y="1133054"/>
                    <a:pt x="1253139" y="1135558"/>
                    <a:pt x="1253139" y="1138062"/>
                  </a:cubicBezTo>
                  <a:cubicBezTo>
                    <a:pt x="1249405" y="1156843"/>
                    <a:pt x="1236959" y="1171868"/>
                    <a:pt x="1230736" y="1190649"/>
                  </a:cubicBezTo>
                  <a:lnTo>
                    <a:pt x="1226654" y="1208098"/>
                  </a:lnTo>
                  <a:lnTo>
                    <a:pt x="1229677" y="1208098"/>
                  </a:lnTo>
                  <a:cubicBezTo>
                    <a:pt x="1207231" y="1244171"/>
                    <a:pt x="1184785" y="1277756"/>
                    <a:pt x="1163586" y="1312585"/>
                  </a:cubicBezTo>
                  <a:cubicBezTo>
                    <a:pt x="1113706" y="1388464"/>
                    <a:pt x="1066320" y="1465585"/>
                    <a:pt x="1021429" y="1543951"/>
                  </a:cubicBezTo>
                  <a:cubicBezTo>
                    <a:pt x="1020182" y="1546439"/>
                    <a:pt x="1017688" y="1548927"/>
                    <a:pt x="1016441" y="1552659"/>
                  </a:cubicBezTo>
                  <a:lnTo>
                    <a:pt x="1017251" y="1549215"/>
                  </a:lnTo>
                  <a:lnTo>
                    <a:pt x="1016415" y="1551485"/>
                  </a:lnTo>
                  <a:cubicBezTo>
                    <a:pt x="988842" y="1602216"/>
                    <a:pt x="960017" y="1654184"/>
                    <a:pt x="932445" y="1706152"/>
                  </a:cubicBezTo>
                  <a:cubicBezTo>
                    <a:pt x="922419" y="1728424"/>
                    <a:pt x="913646" y="1751933"/>
                    <a:pt x="902366" y="1772968"/>
                  </a:cubicBezTo>
                  <a:lnTo>
                    <a:pt x="896910" y="1781293"/>
                  </a:lnTo>
                  <a:lnTo>
                    <a:pt x="899945" y="1778354"/>
                  </a:lnTo>
                  <a:cubicBezTo>
                    <a:pt x="894871" y="1787096"/>
                    <a:pt x="891067" y="1797088"/>
                    <a:pt x="884725" y="1804582"/>
                  </a:cubicBezTo>
                  <a:lnTo>
                    <a:pt x="884725" y="1803860"/>
                  </a:lnTo>
                  <a:lnTo>
                    <a:pt x="770037" y="2076940"/>
                  </a:lnTo>
                  <a:lnTo>
                    <a:pt x="769152" y="2079112"/>
                  </a:lnTo>
                  <a:lnTo>
                    <a:pt x="773051" y="2086963"/>
                  </a:lnTo>
                  <a:cubicBezTo>
                    <a:pt x="774142" y="2093210"/>
                    <a:pt x="773207" y="2100706"/>
                    <a:pt x="776324" y="2105079"/>
                  </a:cubicBezTo>
                  <a:cubicBezTo>
                    <a:pt x="767595" y="2115074"/>
                    <a:pt x="765101" y="2125070"/>
                    <a:pt x="766348" y="2140063"/>
                  </a:cubicBezTo>
                  <a:cubicBezTo>
                    <a:pt x="780065" y="2135065"/>
                    <a:pt x="792535" y="2130067"/>
                    <a:pt x="805005" y="2142562"/>
                  </a:cubicBezTo>
                  <a:cubicBezTo>
                    <a:pt x="780065" y="2165051"/>
                    <a:pt x="775077" y="2181293"/>
                    <a:pt x="790041" y="2207531"/>
                  </a:cubicBezTo>
                  <a:cubicBezTo>
                    <a:pt x="795029" y="2215027"/>
                    <a:pt x="798770" y="2228771"/>
                    <a:pt x="807499" y="2226272"/>
                  </a:cubicBezTo>
                  <a:cubicBezTo>
                    <a:pt x="819968" y="2222524"/>
                    <a:pt x="821215" y="2208780"/>
                    <a:pt x="819968" y="2196286"/>
                  </a:cubicBezTo>
                  <a:cubicBezTo>
                    <a:pt x="829944" y="2187540"/>
                    <a:pt x="832438" y="2176296"/>
                    <a:pt x="832438" y="2162552"/>
                  </a:cubicBezTo>
                  <a:cubicBezTo>
                    <a:pt x="836179" y="2156305"/>
                    <a:pt x="858625" y="2177545"/>
                    <a:pt x="849896" y="2151307"/>
                  </a:cubicBezTo>
                  <a:cubicBezTo>
                    <a:pt x="846155" y="2135065"/>
                    <a:pt x="846155" y="2118823"/>
                    <a:pt x="856131" y="2103830"/>
                  </a:cubicBezTo>
                  <a:cubicBezTo>
                    <a:pt x="859872" y="2111326"/>
                    <a:pt x="866107" y="2115074"/>
                    <a:pt x="874836" y="2117573"/>
                  </a:cubicBezTo>
                  <a:cubicBezTo>
                    <a:pt x="888553" y="2137564"/>
                    <a:pt x="883565" y="2165051"/>
                    <a:pt x="902269" y="2186291"/>
                  </a:cubicBezTo>
                  <a:cubicBezTo>
                    <a:pt x="918480" y="2170049"/>
                    <a:pt x="891047" y="2131317"/>
                    <a:pt x="932197" y="2133816"/>
                  </a:cubicBezTo>
                  <a:lnTo>
                    <a:pt x="933444" y="2136314"/>
                  </a:lnTo>
                  <a:lnTo>
                    <a:pt x="934691" y="2133816"/>
                  </a:lnTo>
                  <a:lnTo>
                    <a:pt x="932197" y="2133816"/>
                  </a:lnTo>
                  <a:cubicBezTo>
                    <a:pt x="922221" y="2118823"/>
                    <a:pt x="929703" y="2103830"/>
                    <a:pt x="933444" y="2088837"/>
                  </a:cubicBezTo>
                  <a:cubicBezTo>
                    <a:pt x="937185" y="2076343"/>
                    <a:pt x="947161" y="2081340"/>
                    <a:pt x="952149" y="2086338"/>
                  </a:cubicBezTo>
                  <a:cubicBezTo>
                    <a:pt x="957137" y="2091336"/>
                    <a:pt x="944667" y="2093834"/>
                    <a:pt x="944667" y="2101331"/>
                  </a:cubicBezTo>
                  <a:cubicBezTo>
                    <a:pt x="990805" y="2098832"/>
                    <a:pt x="954643" y="2125070"/>
                    <a:pt x="957137" y="2138813"/>
                  </a:cubicBezTo>
                  <a:cubicBezTo>
                    <a:pt x="975842" y="2138813"/>
                    <a:pt x="992052" y="2142562"/>
                    <a:pt x="993299" y="2166300"/>
                  </a:cubicBezTo>
                  <a:cubicBezTo>
                    <a:pt x="1003275" y="2160053"/>
                    <a:pt x="995793" y="2146310"/>
                    <a:pt x="1000781" y="2138813"/>
                  </a:cubicBezTo>
                  <a:cubicBezTo>
                    <a:pt x="1012004" y="2142562"/>
                    <a:pt x="1023227" y="2146310"/>
                    <a:pt x="1034450" y="2150058"/>
                  </a:cubicBezTo>
                  <a:cubicBezTo>
                    <a:pt x="997040" y="2177545"/>
                    <a:pt x="1028215" y="2213778"/>
                    <a:pt x="1021980" y="2248762"/>
                  </a:cubicBezTo>
                  <a:cubicBezTo>
                    <a:pt x="1015745" y="2235018"/>
                    <a:pt x="1004522" y="2227522"/>
                    <a:pt x="993299" y="2221275"/>
                  </a:cubicBezTo>
                  <a:cubicBezTo>
                    <a:pt x="988311" y="2238766"/>
                    <a:pt x="1007016" y="2251260"/>
                    <a:pt x="1004522" y="2268752"/>
                  </a:cubicBezTo>
                  <a:cubicBezTo>
                    <a:pt x="1003275" y="2271251"/>
                    <a:pt x="1002028" y="2272500"/>
                    <a:pt x="998287" y="2270002"/>
                  </a:cubicBezTo>
                  <a:cubicBezTo>
                    <a:pt x="999534" y="2271251"/>
                    <a:pt x="1002028" y="2272500"/>
                    <a:pt x="1003275" y="2271251"/>
                  </a:cubicBezTo>
                  <a:cubicBezTo>
                    <a:pt x="1004522" y="2270002"/>
                    <a:pt x="1005769" y="2270002"/>
                    <a:pt x="1004522" y="2268752"/>
                  </a:cubicBezTo>
                  <a:cubicBezTo>
                    <a:pt x="1019486" y="2283745"/>
                    <a:pt x="1044426" y="2283745"/>
                    <a:pt x="1051908" y="2307484"/>
                  </a:cubicBezTo>
                  <a:cubicBezTo>
                    <a:pt x="1060637" y="2296239"/>
                    <a:pt x="1054402" y="2288743"/>
                    <a:pt x="1051908" y="2281246"/>
                  </a:cubicBezTo>
                  <a:cubicBezTo>
                    <a:pt x="1048167" y="2268752"/>
                    <a:pt x="1055649" y="2261256"/>
                    <a:pt x="1065624" y="2265004"/>
                  </a:cubicBezTo>
                  <a:cubicBezTo>
                    <a:pt x="1071859" y="2267503"/>
                    <a:pt x="1083082" y="2243764"/>
                    <a:pt x="1085576" y="2268752"/>
                  </a:cubicBezTo>
                  <a:cubicBezTo>
                    <a:pt x="1085576" y="2272500"/>
                    <a:pt x="1095552" y="2270002"/>
                    <a:pt x="1101787" y="2265004"/>
                  </a:cubicBezTo>
                  <a:cubicBezTo>
                    <a:pt x="1098046" y="2258757"/>
                    <a:pt x="1089317" y="2252510"/>
                    <a:pt x="1095552" y="2243764"/>
                  </a:cubicBezTo>
                  <a:cubicBezTo>
                    <a:pt x="1106775" y="2228771"/>
                    <a:pt x="1111763" y="2208780"/>
                    <a:pt x="1126727" y="2196286"/>
                  </a:cubicBezTo>
                  <a:cubicBezTo>
                    <a:pt x="1134209" y="2190039"/>
                    <a:pt x="1130468" y="2172547"/>
                    <a:pt x="1146678" y="2177545"/>
                  </a:cubicBezTo>
                  <a:cubicBezTo>
                    <a:pt x="1159148" y="2182543"/>
                    <a:pt x="1165383" y="2191289"/>
                    <a:pt x="1161642" y="2206282"/>
                  </a:cubicBezTo>
                  <a:cubicBezTo>
                    <a:pt x="1192817" y="2203783"/>
                    <a:pt x="1187829" y="2167550"/>
                    <a:pt x="1212769" y="2162552"/>
                  </a:cubicBezTo>
                  <a:cubicBezTo>
                    <a:pt x="1201546" y="2151307"/>
                    <a:pt x="1195311" y="2162552"/>
                    <a:pt x="1185335" y="2160053"/>
                  </a:cubicBezTo>
                  <a:cubicBezTo>
                    <a:pt x="1185335" y="2146310"/>
                    <a:pt x="1212769" y="2143811"/>
                    <a:pt x="1197805" y="2123820"/>
                  </a:cubicBezTo>
                  <a:cubicBezTo>
                    <a:pt x="1232720" y="2138813"/>
                    <a:pt x="1217757" y="2173797"/>
                    <a:pt x="1235214" y="2191289"/>
                  </a:cubicBezTo>
                  <a:cubicBezTo>
                    <a:pt x="1253919" y="2202533"/>
                    <a:pt x="1266389" y="2213778"/>
                    <a:pt x="1257660" y="2237517"/>
                  </a:cubicBezTo>
                  <a:cubicBezTo>
                    <a:pt x="1240202" y="2225023"/>
                    <a:pt x="1206534" y="2245013"/>
                    <a:pt x="1201546" y="2210030"/>
                  </a:cubicBezTo>
                  <a:cubicBezTo>
                    <a:pt x="1201546" y="2208780"/>
                    <a:pt x="1201546" y="2207531"/>
                    <a:pt x="1201546" y="2206282"/>
                  </a:cubicBezTo>
                  <a:cubicBezTo>
                    <a:pt x="1199052" y="2207531"/>
                    <a:pt x="1200299" y="2211279"/>
                    <a:pt x="1199052" y="2212529"/>
                  </a:cubicBezTo>
                  <a:cubicBezTo>
                    <a:pt x="1195311" y="2216277"/>
                    <a:pt x="1191570" y="2211279"/>
                    <a:pt x="1189076" y="2215027"/>
                  </a:cubicBezTo>
                  <a:cubicBezTo>
                    <a:pt x="1191570" y="2213778"/>
                    <a:pt x="1192817" y="2216277"/>
                    <a:pt x="1194064" y="2218776"/>
                  </a:cubicBezTo>
                  <a:cubicBezTo>
                    <a:pt x="1194064" y="2232519"/>
                    <a:pt x="1187829" y="2242515"/>
                    <a:pt x="1176606" y="2248762"/>
                  </a:cubicBezTo>
                  <a:lnTo>
                    <a:pt x="1175736" y="2249897"/>
                  </a:lnTo>
                  <a:lnTo>
                    <a:pt x="1175359" y="2250011"/>
                  </a:lnTo>
                  <a:lnTo>
                    <a:pt x="1175277" y="2250497"/>
                  </a:lnTo>
                  <a:lnTo>
                    <a:pt x="1170293" y="2257000"/>
                  </a:lnTo>
                  <a:cubicBezTo>
                    <a:pt x="1168890" y="2265082"/>
                    <a:pt x="1179412" y="2272813"/>
                    <a:pt x="1176606" y="2281246"/>
                  </a:cubicBezTo>
                  <a:cubicBezTo>
                    <a:pt x="1178477" y="2275624"/>
                    <a:pt x="1175047" y="2270626"/>
                    <a:pt x="1172709" y="2265629"/>
                  </a:cubicBezTo>
                  <a:lnTo>
                    <a:pt x="1175277" y="2250497"/>
                  </a:lnTo>
                  <a:lnTo>
                    <a:pt x="1175736" y="2249897"/>
                  </a:lnTo>
                  <a:lnTo>
                    <a:pt x="1188764" y="2245950"/>
                  </a:lnTo>
                  <a:cubicBezTo>
                    <a:pt x="1192817" y="2247200"/>
                    <a:pt x="1196558" y="2250636"/>
                    <a:pt x="1200299" y="2255009"/>
                  </a:cubicBezTo>
                  <a:cubicBezTo>
                    <a:pt x="1200299" y="2257507"/>
                    <a:pt x="1202793" y="2258757"/>
                    <a:pt x="1204040" y="2256258"/>
                  </a:cubicBezTo>
                  <a:cubicBezTo>
                    <a:pt x="1205287" y="2255009"/>
                    <a:pt x="1200299" y="2252510"/>
                    <a:pt x="1201546" y="2250011"/>
                  </a:cubicBezTo>
                  <a:cubicBezTo>
                    <a:pt x="1205287" y="2235018"/>
                    <a:pt x="1212769" y="2227522"/>
                    <a:pt x="1226485" y="2240016"/>
                  </a:cubicBezTo>
                  <a:cubicBezTo>
                    <a:pt x="1238955" y="2252510"/>
                    <a:pt x="1247684" y="2242515"/>
                    <a:pt x="1257660" y="2237517"/>
                  </a:cubicBezTo>
                  <a:cubicBezTo>
                    <a:pt x="1265142" y="2257507"/>
                    <a:pt x="1273871" y="2276249"/>
                    <a:pt x="1238955" y="2281246"/>
                  </a:cubicBezTo>
                  <a:cubicBezTo>
                    <a:pt x="1210275" y="2286244"/>
                    <a:pt x="1209028" y="2292491"/>
                    <a:pt x="1211522" y="2344966"/>
                  </a:cubicBezTo>
                  <a:cubicBezTo>
                    <a:pt x="1222745" y="2332472"/>
                    <a:pt x="1220251" y="2313731"/>
                    <a:pt x="1233967" y="2303736"/>
                  </a:cubicBezTo>
                  <a:cubicBezTo>
                    <a:pt x="1241449" y="2286244"/>
                    <a:pt x="1262648" y="2286244"/>
                    <a:pt x="1270130" y="2291242"/>
                  </a:cubicBezTo>
                  <a:cubicBezTo>
                    <a:pt x="1298811" y="2316230"/>
                    <a:pt x="1311280" y="2278747"/>
                    <a:pt x="1332479" y="2278747"/>
                  </a:cubicBezTo>
                  <a:cubicBezTo>
                    <a:pt x="1337467" y="2278747"/>
                    <a:pt x="1337467" y="2272500"/>
                    <a:pt x="1334973" y="2266253"/>
                  </a:cubicBezTo>
                  <a:cubicBezTo>
                    <a:pt x="1326244" y="2251260"/>
                    <a:pt x="1326244" y="2251260"/>
                    <a:pt x="1346196" y="2250011"/>
                  </a:cubicBezTo>
                  <a:cubicBezTo>
                    <a:pt x="1352431" y="2233769"/>
                    <a:pt x="1348690" y="2220025"/>
                    <a:pt x="1337467" y="2207531"/>
                  </a:cubicBezTo>
                  <a:cubicBezTo>
                    <a:pt x="1346196" y="2200034"/>
                    <a:pt x="1352431" y="2208780"/>
                    <a:pt x="1357419" y="2212529"/>
                  </a:cubicBezTo>
                  <a:cubicBezTo>
                    <a:pt x="1366148" y="2218776"/>
                    <a:pt x="1374877" y="2221275"/>
                    <a:pt x="1382359" y="2213778"/>
                  </a:cubicBezTo>
                  <a:cubicBezTo>
                    <a:pt x="1394828" y="2198785"/>
                    <a:pt x="1377371" y="2200034"/>
                    <a:pt x="1372383" y="2195037"/>
                  </a:cubicBezTo>
                  <a:cubicBezTo>
                    <a:pt x="1363654" y="2187540"/>
                    <a:pt x="1366148" y="2183792"/>
                    <a:pt x="1376124" y="2185042"/>
                  </a:cubicBezTo>
                  <a:cubicBezTo>
                    <a:pt x="1381112" y="2185042"/>
                    <a:pt x="1386099" y="2182543"/>
                    <a:pt x="1383605" y="2180044"/>
                  </a:cubicBezTo>
                  <a:cubicBezTo>
                    <a:pt x="1358666" y="2157554"/>
                    <a:pt x="1386099" y="2152557"/>
                    <a:pt x="1394828" y="2140063"/>
                  </a:cubicBezTo>
                  <a:cubicBezTo>
                    <a:pt x="1398569" y="2132566"/>
                    <a:pt x="1397322" y="2126319"/>
                    <a:pt x="1408545" y="2135065"/>
                  </a:cubicBezTo>
                  <a:cubicBezTo>
                    <a:pt x="1417274" y="2140063"/>
                    <a:pt x="1417274" y="2146310"/>
                    <a:pt x="1413533" y="2153806"/>
                  </a:cubicBezTo>
                  <a:cubicBezTo>
                    <a:pt x="1398569" y="2180044"/>
                    <a:pt x="1398569" y="2181293"/>
                    <a:pt x="1404804" y="2210030"/>
                  </a:cubicBezTo>
                  <a:cubicBezTo>
                    <a:pt x="1406051" y="2211279"/>
                    <a:pt x="1406051" y="2213778"/>
                    <a:pt x="1406051" y="2215027"/>
                  </a:cubicBezTo>
                  <a:cubicBezTo>
                    <a:pt x="1407298" y="2217526"/>
                    <a:pt x="1407298" y="2220025"/>
                    <a:pt x="1407298" y="2222524"/>
                  </a:cubicBezTo>
                  <a:cubicBezTo>
                    <a:pt x="1407298" y="2221275"/>
                    <a:pt x="1411039" y="2223773"/>
                    <a:pt x="1411039" y="2223773"/>
                  </a:cubicBezTo>
                  <a:lnTo>
                    <a:pt x="1413533" y="2221275"/>
                  </a:lnTo>
                  <a:cubicBezTo>
                    <a:pt x="1413533" y="2218776"/>
                    <a:pt x="1413533" y="2216277"/>
                    <a:pt x="1413533" y="2213778"/>
                  </a:cubicBezTo>
                  <a:lnTo>
                    <a:pt x="1413533" y="2210030"/>
                  </a:lnTo>
                  <a:cubicBezTo>
                    <a:pt x="1423509" y="2197536"/>
                    <a:pt x="1403557" y="2185042"/>
                    <a:pt x="1414780" y="2170049"/>
                  </a:cubicBezTo>
                  <a:cubicBezTo>
                    <a:pt x="1430991" y="2177545"/>
                    <a:pt x="1450943" y="2175046"/>
                    <a:pt x="1468401" y="2193787"/>
                  </a:cubicBezTo>
                  <a:cubicBezTo>
                    <a:pt x="1462166" y="2170049"/>
                    <a:pt x="1465907" y="2155056"/>
                    <a:pt x="1479623" y="2140063"/>
                  </a:cubicBezTo>
                  <a:cubicBezTo>
                    <a:pt x="1483364" y="2133816"/>
                    <a:pt x="1485858" y="2126319"/>
                    <a:pt x="1493340" y="2128818"/>
                  </a:cubicBezTo>
                  <a:cubicBezTo>
                    <a:pt x="1507057" y="2132566"/>
                    <a:pt x="1505810" y="2141312"/>
                    <a:pt x="1502069" y="2151307"/>
                  </a:cubicBezTo>
                  <a:cubicBezTo>
                    <a:pt x="1499575" y="2153806"/>
                    <a:pt x="1495834" y="2156305"/>
                    <a:pt x="1490846" y="2155056"/>
                  </a:cubicBezTo>
                  <a:cubicBezTo>
                    <a:pt x="1489599" y="2156305"/>
                    <a:pt x="1489599" y="2157554"/>
                    <a:pt x="1489599" y="2157554"/>
                  </a:cubicBezTo>
                  <a:cubicBezTo>
                    <a:pt x="1492093" y="2157554"/>
                    <a:pt x="1492093" y="2156305"/>
                    <a:pt x="1492093" y="2156305"/>
                  </a:cubicBezTo>
                  <a:cubicBezTo>
                    <a:pt x="1497081" y="2156305"/>
                    <a:pt x="1499575" y="2153806"/>
                    <a:pt x="1502069" y="2151307"/>
                  </a:cubicBezTo>
                  <a:cubicBezTo>
                    <a:pt x="1515786" y="2155056"/>
                    <a:pt x="1525762" y="2165051"/>
                    <a:pt x="1541973" y="2162552"/>
                  </a:cubicBezTo>
                  <a:cubicBezTo>
                    <a:pt x="1564418" y="2157554"/>
                    <a:pt x="1556936" y="2172547"/>
                    <a:pt x="1554442" y="2183792"/>
                  </a:cubicBezTo>
                  <a:cubicBezTo>
                    <a:pt x="1551948" y="2186291"/>
                    <a:pt x="1548207" y="2186291"/>
                    <a:pt x="1545713" y="2186291"/>
                  </a:cubicBezTo>
                  <a:cubicBezTo>
                    <a:pt x="1541973" y="2186291"/>
                    <a:pt x="1539479" y="2186291"/>
                    <a:pt x="1536985" y="2186291"/>
                  </a:cubicBezTo>
                  <a:cubicBezTo>
                    <a:pt x="1534491" y="2187540"/>
                    <a:pt x="1531997" y="2190039"/>
                    <a:pt x="1529503" y="2191289"/>
                  </a:cubicBezTo>
                  <a:cubicBezTo>
                    <a:pt x="1523268" y="2201284"/>
                    <a:pt x="1513292" y="2208780"/>
                    <a:pt x="1508304" y="2218776"/>
                  </a:cubicBezTo>
                  <a:cubicBezTo>
                    <a:pt x="1505810" y="2222524"/>
                    <a:pt x="1503316" y="2225023"/>
                    <a:pt x="1500822" y="2226272"/>
                  </a:cubicBezTo>
                  <a:cubicBezTo>
                    <a:pt x="1489599" y="2233769"/>
                    <a:pt x="1482117" y="2245013"/>
                    <a:pt x="1489599" y="2256258"/>
                  </a:cubicBezTo>
                  <a:cubicBezTo>
                    <a:pt x="1507057" y="2281246"/>
                    <a:pt x="1498328" y="2299987"/>
                    <a:pt x="1477129" y="2319978"/>
                  </a:cubicBezTo>
                  <a:cubicBezTo>
                    <a:pt x="1523268" y="2311232"/>
                    <a:pt x="1545713" y="2341218"/>
                    <a:pt x="1569406" y="2366206"/>
                  </a:cubicBezTo>
                  <a:cubicBezTo>
                    <a:pt x="1564418" y="2378700"/>
                    <a:pt x="1554442" y="2389945"/>
                    <a:pt x="1556936" y="2406188"/>
                  </a:cubicBezTo>
                  <a:cubicBezTo>
                    <a:pt x="1558183" y="2416183"/>
                    <a:pt x="1548207" y="2409936"/>
                    <a:pt x="1541973" y="2409936"/>
                  </a:cubicBezTo>
                  <a:cubicBezTo>
                    <a:pt x="1545713" y="2418682"/>
                    <a:pt x="1539479" y="2426178"/>
                    <a:pt x="1536985" y="2433675"/>
                  </a:cubicBezTo>
                  <a:cubicBezTo>
                    <a:pt x="1549455" y="2431176"/>
                    <a:pt x="1538232" y="2454915"/>
                    <a:pt x="1556936" y="2448668"/>
                  </a:cubicBezTo>
                  <a:cubicBezTo>
                    <a:pt x="1568159" y="2446169"/>
                    <a:pt x="1576888" y="2461162"/>
                    <a:pt x="1586864" y="2473656"/>
                  </a:cubicBezTo>
                  <a:cubicBezTo>
                    <a:pt x="1573147" y="2472406"/>
                    <a:pt x="1559430" y="2472406"/>
                    <a:pt x="1546961" y="2471157"/>
                  </a:cubicBezTo>
                  <a:cubicBezTo>
                    <a:pt x="1538232" y="2468658"/>
                    <a:pt x="1531997" y="2466159"/>
                    <a:pt x="1527009" y="2477404"/>
                  </a:cubicBezTo>
                  <a:cubicBezTo>
                    <a:pt x="1518280" y="2498644"/>
                    <a:pt x="1507057" y="2521133"/>
                    <a:pt x="1497081" y="2544872"/>
                  </a:cubicBezTo>
                  <a:cubicBezTo>
                    <a:pt x="1493340" y="2552369"/>
                    <a:pt x="1483364" y="2558616"/>
                    <a:pt x="1482117" y="2568611"/>
                  </a:cubicBezTo>
                  <a:cubicBezTo>
                    <a:pt x="1499575" y="2582355"/>
                    <a:pt x="1484611" y="2588602"/>
                    <a:pt x="1474635" y="2591101"/>
                  </a:cubicBezTo>
                  <a:cubicBezTo>
                    <a:pt x="1455931" y="2597348"/>
                    <a:pt x="1438473" y="2603595"/>
                    <a:pt x="1421015" y="2614839"/>
                  </a:cubicBezTo>
                  <a:cubicBezTo>
                    <a:pt x="1414780" y="2589851"/>
                    <a:pt x="1409792" y="2569861"/>
                    <a:pt x="1428497" y="2548621"/>
                  </a:cubicBezTo>
                  <a:cubicBezTo>
                    <a:pt x="1437226" y="2537376"/>
                    <a:pt x="1437226" y="2508639"/>
                    <a:pt x="1428497" y="2509889"/>
                  </a:cubicBezTo>
                  <a:cubicBezTo>
                    <a:pt x="1409792" y="2511138"/>
                    <a:pt x="1397322" y="2476155"/>
                    <a:pt x="1376124" y="2498644"/>
                  </a:cubicBezTo>
                  <a:cubicBezTo>
                    <a:pt x="1373630" y="2503642"/>
                    <a:pt x="1367395" y="2511138"/>
                    <a:pt x="1368642" y="2512388"/>
                  </a:cubicBezTo>
                  <a:cubicBezTo>
                    <a:pt x="1384853" y="2533628"/>
                    <a:pt x="1368642" y="2546122"/>
                    <a:pt x="1358666" y="2563614"/>
                  </a:cubicBezTo>
                  <a:cubicBezTo>
                    <a:pt x="1352431" y="2576108"/>
                    <a:pt x="1362407" y="2599846"/>
                    <a:pt x="1332479" y="2588602"/>
                  </a:cubicBezTo>
                  <a:cubicBezTo>
                    <a:pt x="1321256" y="2583604"/>
                    <a:pt x="1317515" y="2597348"/>
                    <a:pt x="1310033" y="2606094"/>
                  </a:cubicBezTo>
                  <a:cubicBezTo>
                    <a:pt x="1303799" y="2616089"/>
                    <a:pt x="1306293" y="2609842"/>
                    <a:pt x="1293823" y="2599846"/>
                  </a:cubicBezTo>
                  <a:cubicBezTo>
                    <a:pt x="1271377" y="2582355"/>
                    <a:pt x="1266389" y="2543623"/>
                    <a:pt x="1226485" y="2542373"/>
                  </a:cubicBezTo>
                  <a:cubicBezTo>
                    <a:pt x="1216510" y="2542373"/>
                    <a:pt x="1200299" y="2538625"/>
                    <a:pt x="1195311" y="2521133"/>
                  </a:cubicBezTo>
                  <a:cubicBezTo>
                    <a:pt x="1189076" y="2499893"/>
                    <a:pt x="1169124" y="2503642"/>
                    <a:pt x="1152913" y="2502392"/>
                  </a:cubicBezTo>
                  <a:cubicBezTo>
                    <a:pt x="1146678" y="2501143"/>
                    <a:pt x="1142937" y="2504891"/>
                    <a:pt x="1144185" y="2511138"/>
                  </a:cubicBezTo>
                  <a:cubicBezTo>
                    <a:pt x="1145431" y="2518635"/>
                    <a:pt x="1164136" y="2524882"/>
                    <a:pt x="1147925" y="2532378"/>
                  </a:cubicBezTo>
                  <a:cubicBezTo>
                    <a:pt x="1137950" y="2538625"/>
                    <a:pt x="1130468" y="2524882"/>
                    <a:pt x="1125480" y="2517385"/>
                  </a:cubicBezTo>
                  <a:cubicBezTo>
                    <a:pt x="1115504" y="2517385"/>
                    <a:pt x="1109269" y="2516136"/>
                    <a:pt x="1116751" y="2504891"/>
                  </a:cubicBezTo>
                  <a:cubicBezTo>
                    <a:pt x="1122986" y="2496145"/>
                    <a:pt x="1130468" y="2489898"/>
                    <a:pt x="1113010" y="2483651"/>
                  </a:cubicBezTo>
                  <a:cubicBezTo>
                    <a:pt x="1104281" y="2479903"/>
                    <a:pt x="1099293" y="2461162"/>
                    <a:pt x="1085576" y="2477404"/>
                  </a:cubicBezTo>
                  <a:cubicBezTo>
                    <a:pt x="1104281" y="2487399"/>
                    <a:pt x="1051908" y="2502392"/>
                    <a:pt x="1089317" y="2511138"/>
                  </a:cubicBezTo>
                  <a:cubicBezTo>
                    <a:pt x="1103034" y="2514886"/>
                    <a:pt x="1099293" y="2546122"/>
                    <a:pt x="1126727" y="2538625"/>
                  </a:cubicBezTo>
                  <a:cubicBezTo>
                    <a:pt x="1135456" y="2537376"/>
                    <a:pt x="1135456" y="2556117"/>
                    <a:pt x="1132962" y="2562364"/>
                  </a:cubicBezTo>
                  <a:cubicBezTo>
                    <a:pt x="1125480" y="2576108"/>
                    <a:pt x="1125480" y="2562364"/>
                    <a:pt x="1120492" y="2557366"/>
                  </a:cubicBezTo>
                  <a:cubicBezTo>
                    <a:pt x="1113010" y="2551119"/>
                    <a:pt x="1115504" y="2562364"/>
                    <a:pt x="1111763" y="2564863"/>
                  </a:cubicBezTo>
                  <a:cubicBezTo>
                    <a:pt x="1105528" y="2572359"/>
                    <a:pt x="1120492" y="2578606"/>
                    <a:pt x="1111763" y="2586103"/>
                  </a:cubicBezTo>
                  <a:cubicBezTo>
                    <a:pt x="1095552" y="2581105"/>
                    <a:pt x="1101787" y="2556117"/>
                    <a:pt x="1081835" y="2554868"/>
                  </a:cubicBezTo>
                  <a:cubicBezTo>
                    <a:pt x="1079341" y="2561115"/>
                    <a:pt x="1076847" y="2569861"/>
                    <a:pt x="1069365" y="2566112"/>
                  </a:cubicBezTo>
                  <a:cubicBezTo>
                    <a:pt x="1063130" y="2563614"/>
                    <a:pt x="1055649" y="2552369"/>
                    <a:pt x="1060637" y="2546122"/>
                  </a:cubicBezTo>
                  <a:cubicBezTo>
                    <a:pt x="1085576" y="2518635"/>
                    <a:pt x="1051908" y="2504891"/>
                    <a:pt x="1043179" y="2488649"/>
                  </a:cubicBezTo>
                  <a:cubicBezTo>
                    <a:pt x="1038191" y="2477404"/>
                    <a:pt x="1021980" y="2476155"/>
                    <a:pt x="1014498" y="2493646"/>
                  </a:cubicBezTo>
                  <a:cubicBezTo>
                    <a:pt x="1009510" y="2506141"/>
                    <a:pt x="998287" y="2517385"/>
                    <a:pt x="998287" y="2533628"/>
                  </a:cubicBezTo>
                  <a:cubicBezTo>
                    <a:pt x="999534" y="2539875"/>
                    <a:pt x="998287" y="2548621"/>
                    <a:pt x="989558" y="2547371"/>
                  </a:cubicBezTo>
                  <a:cubicBezTo>
                    <a:pt x="979583" y="2546122"/>
                    <a:pt x="979583" y="2538625"/>
                    <a:pt x="980829" y="2529879"/>
                  </a:cubicBezTo>
                  <a:cubicBezTo>
                    <a:pt x="984570" y="2509889"/>
                    <a:pt x="989558" y="2489898"/>
                    <a:pt x="973348" y="2473656"/>
                  </a:cubicBezTo>
                  <a:cubicBezTo>
                    <a:pt x="939679" y="2486150"/>
                    <a:pt x="950902" y="2513637"/>
                    <a:pt x="952149" y="2538625"/>
                  </a:cubicBezTo>
                  <a:cubicBezTo>
                    <a:pt x="972101" y="2559865"/>
                    <a:pt x="942173" y="2562364"/>
                    <a:pt x="938432" y="2577357"/>
                  </a:cubicBezTo>
                  <a:cubicBezTo>
                    <a:pt x="952149" y="2588602"/>
                    <a:pt x="973348" y="2594849"/>
                    <a:pt x="972101" y="2619837"/>
                  </a:cubicBezTo>
                  <a:cubicBezTo>
                    <a:pt x="957137" y="2621086"/>
                    <a:pt x="962125" y="2603595"/>
                    <a:pt x="952149" y="2603595"/>
                  </a:cubicBezTo>
                  <a:cubicBezTo>
                    <a:pt x="944667" y="2611091"/>
                    <a:pt x="939679" y="2618588"/>
                    <a:pt x="940926" y="2629832"/>
                  </a:cubicBezTo>
                  <a:cubicBezTo>
                    <a:pt x="942173" y="2634830"/>
                    <a:pt x="938432" y="2642326"/>
                    <a:pt x="929703" y="2639828"/>
                  </a:cubicBezTo>
                  <a:cubicBezTo>
                    <a:pt x="913492" y="2636079"/>
                    <a:pt x="925962" y="2631082"/>
                    <a:pt x="927209" y="2624835"/>
                  </a:cubicBezTo>
                  <a:cubicBezTo>
                    <a:pt x="932197" y="2604844"/>
                    <a:pt x="925962" y="2614839"/>
                    <a:pt x="915986" y="2619837"/>
                  </a:cubicBezTo>
                  <a:cubicBezTo>
                    <a:pt x="906010" y="2624835"/>
                    <a:pt x="913492" y="2611091"/>
                    <a:pt x="910998" y="2606094"/>
                  </a:cubicBezTo>
                  <a:cubicBezTo>
                    <a:pt x="903516" y="2597348"/>
                    <a:pt x="897282" y="2588602"/>
                    <a:pt x="887306" y="2603595"/>
                  </a:cubicBezTo>
                  <a:cubicBezTo>
                    <a:pt x="883565" y="2617338"/>
                    <a:pt x="874836" y="2624835"/>
                    <a:pt x="859872" y="2623585"/>
                  </a:cubicBezTo>
                  <a:cubicBezTo>
                    <a:pt x="857378" y="2621086"/>
                    <a:pt x="853637" y="2619837"/>
                    <a:pt x="854884" y="2616089"/>
                  </a:cubicBezTo>
                  <a:cubicBezTo>
                    <a:pt x="853637" y="2621086"/>
                    <a:pt x="858625" y="2621086"/>
                    <a:pt x="859872" y="2624835"/>
                  </a:cubicBezTo>
                  <a:cubicBezTo>
                    <a:pt x="859872" y="2634830"/>
                    <a:pt x="857378" y="2642326"/>
                    <a:pt x="844908" y="2641077"/>
                  </a:cubicBezTo>
                  <a:cubicBezTo>
                    <a:pt x="831191" y="2639828"/>
                    <a:pt x="831191" y="2653571"/>
                    <a:pt x="822462" y="2658569"/>
                  </a:cubicBezTo>
                  <a:cubicBezTo>
                    <a:pt x="819968" y="2657319"/>
                    <a:pt x="818721" y="2656070"/>
                    <a:pt x="816228" y="2656070"/>
                  </a:cubicBezTo>
                  <a:cubicBezTo>
                    <a:pt x="814981" y="2656070"/>
                    <a:pt x="814981" y="2658569"/>
                    <a:pt x="814981" y="2661068"/>
                  </a:cubicBezTo>
                  <a:cubicBezTo>
                    <a:pt x="814981" y="2662317"/>
                    <a:pt x="816228" y="2666065"/>
                    <a:pt x="816228" y="2668564"/>
                  </a:cubicBezTo>
                  <a:cubicBezTo>
                    <a:pt x="822462" y="2667315"/>
                    <a:pt x="828697" y="2667315"/>
                    <a:pt x="832438" y="2674811"/>
                  </a:cubicBezTo>
                  <a:cubicBezTo>
                    <a:pt x="832438" y="2678559"/>
                    <a:pt x="829944" y="2681058"/>
                    <a:pt x="826203" y="2682308"/>
                  </a:cubicBezTo>
                  <a:cubicBezTo>
                    <a:pt x="816228" y="2689804"/>
                    <a:pt x="806252" y="2694802"/>
                    <a:pt x="795029" y="2694802"/>
                  </a:cubicBezTo>
                  <a:cubicBezTo>
                    <a:pt x="786300" y="2689804"/>
                    <a:pt x="788794" y="2681058"/>
                    <a:pt x="788794" y="2672312"/>
                  </a:cubicBezTo>
                  <a:cubicBezTo>
                    <a:pt x="788794" y="2668564"/>
                    <a:pt x="788794" y="2664816"/>
                    <a:pt x="795029" y="2662317"/>
                  </a:cubicBezTo>
                  <a:cubicBezTo>
                    <a:pt x="791288" y="2662317"/>
                    <a:pt x="790041" y="2663566"/>
                    <a:pt x="788794" y="2667315"/>
                  </a:cubicBezTo>
                  <a:cubicBezTo>
                    <a:pt x="787547" y="2682308"/>
                    <a:pt x="781312" y="2688555"/>
                    <a:pt x="768842" y="2674811"/>
                  </a:cubicBezTo>
                  <a:cubicBezTo>
                    <a:pt x="768842" y="2671063"/>
                    <a:pt x="767595" y="2668564"/>
                    <a:pt x="767595" y="2666065"/>
                  </a:cubicBezTo>
                  <a:cubicBezTo>
                    <a:pt x="767595" y="2663566"/>
                    <a:pt x="767595" y="2661068"/>
                    <a:pt x="766348" y="2658569"/>
                  </a:cubicBezTo>
                  <a:cubicBezTo>
                    <a:pt x="768842" y="2653571"/>
                    <a:pt x="771336" y="2647324"/>
                    <a:pt x="772583" y="2641077"/>
                  </a:cubicBezTo>
                  <a:cubicBezTo>
                    <a:pt x="795029" y="2633581"/>
                    <a:pt x="817475" y="2627334"/>
                    <a:pt x="816228" y="2596098"/>
                  </a:cubicBezTo>
                  <a:cubicBezTo>
                    <a:pt x="816228" y="2591101"/>
                    <a:pt x="821215" y="2588602"/>
                    <a:pt x="816228" y="2581105"/>
                  </a:cubicBezTo>
                  <a:cubicBezTo>
                    <a:pt x="802511" y="2562364"/>
                    <a:pt x="787547" y="2542373"/>
                    <a:pt x="802511" y="2517385"/>
                  </a:cubicBezTo>
                  <a:cubicBezTo>
                    <a:pt x="805005" y="2513637"/>
                    <a:pt x="806252" y="2511138"/>
                    <a:pt x="808746" y="2507390"/>
                  </a:cubicBezTo>
                  <a:cubicBezTo>
                    <a:pt x="826203" y="2468658"/>
                    <a:pt x="805005" y="2439922"/>
                    <a:pt x="781312" y="2412435"/>
                  </a:cubicBezTo>
                  <a:cubicBezTo>
                    <a:pt x="780065" y="2408686"/>
                    <a:pt x="778818" y="2406188"/>
                    <a:pt x="778818" y="2402439"/>
                  </a:cubicBezTo>
                  <a:cubicBezTo>
                    <a:pt x="771336" y="2387446"/>
                    <a:pt x="758866" y="2388696"/>
                    <a:pt x="746396" y="2388696"/>
                  </a:cubicBezTo>
                  <a:cubicBezTo>
                    <a:pt x="730186" y="2387446"/>
                    <a:pt x="717716" y="2382449"/>
                    <a:pt x="717716" y="2364957"/>
                  </a:cubicBezTo>
                  <a:cubicBezTo>
                    <a:pt x="723951" y="2343717"/>
                    <a:pt x="703999" y="2341218"/>
                    <a:pt x="695270" y="2333722"/>
                  </a:cubicBezTo>
                  <a:cubicBezTo>
                    <a:pt x="686853" y="2326225"/>
                    <a:pt x="700882" y="2315215"/>
                    <a:pt x="697900" y="2307542"/>
                  </a:cubicBezTo>
                  <a:lnTo>
                    <a:pt x="693317" y="2304685"/>
                  </a:lnTo>
                  <a:lnTo>
                    <a:pt x="688312" y="2317704"/>
                  </a:lnTo>
                  <a:cubicBezTo>
                    <a:pt x="680461" y="2343646"/>
                    <a:pt x="673553" y="2369901"/>
                    <a:pt x="664761" y="2395530"/>
                  </a:cubicBezTo>
                  <a:cubicBezTo>
                    <a:pt x="660992" y="2405532"/>
                    <a:pt x="658480" y="2416784"/>
                    <a:pt x="650944" y="2425535"/>
                  </a:cubicBezTo>
                  <a:cubicBezTo>
                    <a:pt x="648432" y="2403031"/>
                    <a:pt x="659736" y="2381777"/>
                    <a:pt x="658480" y="2358023"/>
                  </a:cubicBezTo>
                  <a:lnTo>
                    <a:pt x="657571" y="2348971"/>
                  </a:lnTo>
                  <a:lnTo>
                    <a:pt x="655166" y="2350769"/>
                  </a:lnTo>
                  <a:lnTo>
                    <a:pt x="654713" y="2354252"/>
                  </a:lnTo>
                  <a:lnTo>
                    <a:pt x="652917" y="2354252"/>
                  </a:lnTo>
                  <a:lnTo>
                    <a:pt x="652002" y="2355931"/>
                  </a:lnTo>
                  <a:cubicBezTo>
                    <a:pt x="643347" y="2383927"/>
                    <a:pt x="632219" y="2410651"/>
                    <a:pt x="609962" y="2431013"/>
                  </a:cubicBezTo>
                  <a:cubicBezTo>
                    <a:pt x="611198" y="2417014"/>
                    <a:pt x="612435" y="2403016"/>
                    <a:pt x="616144" y="2389018"/>
                  </a:cubicBezTo>
                  <a:cubicBezTo>
                    <a:pt x="617381" y="2376292"/>
                    <a:pt x="622327" y="2364839"/>
                    <a:pt x="619854" y="2352113"/>
                  </a:cubicBezTo>
                  <a:lnTo>
                    <a:pt x="624409" y="2335704"/>
                  </a:lnTo>
                  <a:lnTo>
                    <a:pt x="622648" y="2331841"/>
                  </a:lnTo>
                  <a:cubicBezTo>
                    <a:pt x="622802" y="2330272"/>
                    <a:pt x="623418" y="2328704"/>
                    <a:pt x="623418" y="2327449"/>
                  </a:cubicBezTo>
                  <a:lnTo>
                    <a:pt x="623464" y="2327240"/>
                  </a:lnTo>
                  <a:lnTo>
                    <a:pt x="620451" y="2324976"/>
                  </a:lnTo>
                  <a:cubicBezTo>
                    <a:pt x="615463" y="2321227"/>
                    <a:pt x="620451" y="2314980"/>
                    <a:pt x="619204" y="2309983"/>
                  </a:cubicBezTo>
                  <a:lnTo>
                    <a:pt x="629382" y="2300266"/>
                  </a:lnTo>
                  <a:lnTo>
                    <a:pt x="632502" y="2286048"/>
                  </a:lnTo>
                  <a:lnTo>
                    <a:pt x="635430" y="2271190"/>
                  </a:lnTo>
                  <a:lnTo>
                    <a:pt x="635415" y="2270002"/>
                  </a:lnTo>
                  <a:lnTo>
                    <a:pt x="633572" y="2256509"/>
                  </a:lnTo>
                  <a:lnTo>
                    <a:pt x="621762" y="2279576"/>
                  </a:lnTo>
                  <a:cubicBezTo>
                    <a:pt x="616382" y="2293217"/>
                    <a:pt x="611464" y="2307328"/>
                    <a:pt x="604700" y="2321126"/>
                  </a:cubicBezTo>
                  <a:cubicBezTo>
                    <a:pt x="586254" y="2291022"/>
                    <a:pt x="610848" y="2265935"/>
                    <a:pt x="608389" y="2237085"/>
                  </a:cubicBezTo>
                  <a:cubicBezTo>
                    <a:pt x="602240" y="2237085"/>
                    <a:pt x="601011" y="2243357"/>
                    <a:pt x="594862" y="2244611"/>
                  </a:cubicBezTo>
                  <a:lnTo>
                    <a:pt x="590386" y="2231024"/>
                  </a:lnTo>
                  <a:lnTo>
                    <a:pt x="592728" y="2248236"/>
                  </a:lnTo>
                  <a:cubicBezTo>
                    <a:pt x="582737" y="2268262"/>
                    <a:pt x="576492" y="2290791"/>
                    <a:pt x="566501" y="2310817"/>
                  </a:cubicBezTo>
                  <a:cubicBezTo>
                    <a:pt x="561505" y="2325837"/>
                    <a:pt x="554012" y="2339604"/>
                    <a:pt x="540274" y="2352120"/>
                  </a:cubicBezTo>
                  <a:cubicBezTo>
                    <a:pt x="536527" y="2355875"/>
                    <a:pt x="531531" y="2357127"/>
                    <a:pt x="526536" y="2357127"/>
                  </a:cubicBezTo>
                  <a:cubicBezTo>
                    <a:pt x="515296" y="2358379"/>
                    <a:pt x="505305" y="2360882"/>
                    <a:pt x="499060" y="2372146"/>
                  </a:cubicBezTo>
                  <a:cubicBezTo>
                    <a:pt x="494065" y="2380908"/>
                    <a:pt x="489069" y="2388417"/>
                    <a:pt x="484073" y="2397179"/>
                  </a:cubicBezTo>
                  <a:cubicBezTo>
                    <a:pt x="477829" y="2390920"/>
                    <a:pt x="480327" y="2384662"/>
                    <a:pt x="477829" y="2378404"/>
                  </a:cubicBezTo>
                  <a:lnTo>
                    <a:pt x="476389" y="2376841"/>
                  </a:lnTo>
                  <a:lnTo>
                    <a:pt x="453537" y="2401206"/>
                  </a:lnTo>
                  <a:cubicBezTo>
                    <a:pt x="447402" y="2423580"/>
                    <a:pt x="437585" y="2445953"/>
                    <a:pt x="425314" y="2465840"/>
                  </a:cubicBezTo>
                  <a:cubicBezTo>
                    <a:pt x="415498" y="2483242"/>
                    <a:pt x="414271" y="2500643"/>
                    <a:pt x="410590" y="2519288"/>
                  </a:cubicBezTo>
                  <a:cubicBezTo>
                    <a:pt x="408135" y="2525503"/>
                    <a:pt x="408135" y="2531717"/>
                    <a:pt x="400773" y="2535446"/>
                  </a:cubicBezTo>
                  <a:cubicBezTo>
                    <a:pt x="400773" y="2527989"/>
                    <a:pt x="399546" y="2523017"/>
                    <a:pt x="398319" y="2515559"/>
                  </a:cubicBezTo>
                  <a:cubicBezTo>
                    <a:pt x="393411" y="2515559"/>
                    <a:pt x="392183" y="2521774"/>
                    <a:pt x="388502" y="2523017"/>
                  </a:cubicBezTo>
                  <a:lnTo>
                    <a:pt x="383691" y="2521423"/>
                  </a:lnTo>
                  <a:lnTo>
                    <a:pt x="377247" y="2526114"/>
                  </a:lnTo>
                  <a:cubicBezTo>
                    <a:pt x="375225" y="2529065"/>
                    <a:pt x="373981" y="2532482"/>
                    <a:pt x="372736" y="2535589"/>
                  </a:cubicBezTo>
                  <a:cubicBezTo>
                    <a:pt x="371492" y="2544287"/>
                    <a:pt x="369004" y="2554228"/>
                    <a:pt x="361539" y="2562927"/>
                  </a:cubicBezTo>
                  <a:cubicBezTo>
                    <a:pt x="356562" y="2559199"/>
                    <a:pt x="359050" y="2554228"/>
                    <a:pt x="359050" y="2550500"/>
                  </a:cubicBezTo>
                  <a:cubicBezTo>
                    <a:pt x="360294" y="2531861"/>
                    <a:pt x="360294" y="2531861"/>
                    <a:pt x="341631" y="2538074"/>
                  </a:cubicBezTo>
                  <a:lnTo>
                    <a:pt x="335876" y="2538457"/>
                  </a:lnTo>
                  <a:lnTo>
                    <a:pt x="336431" y="2541002"/>
                  </a:lnTo>
                  <a:cubicBezTo>
                    <a:pt x="338636" y="2543187"/>
                    <a:pt x="342101" y="2543812"/>
                    <a:pt x="346511" y="2543187"/>
                  </a:cubicBezTo>
                  <a:cubicBezTo>
                    <a:pt x="345251" y="2549432"/>
                    <a:pt x="342731" y="2555676"/>
                    <a:pt x="338951" y="2561921"/>
                  </a:cubicBezTo>
                  <a:cubicBezTo>
                    <a:pt x="337691" y="2566916"/>
                    <a:pt x="336431" y="2574410"/>
                    <a:pt x="330130" y="2574410"/>
                  </a:cubicBezTo>
                  <a:cubicBezTo>
                    <a:pt x="325090" y="2575659"/>
                    <a:pt x="325090" y="2566916"/>
                    <a:pt x="321310" y="2561921"/>
                  </a:cubicBezTo>
                  <a:cubicBezTo>
                    <a:pt x="311230" y="2580654"/>
                    <a:pt x="297369" y="2595641"/>
                    <a:pt x="279729" y="2606881"/>
                  </a:cubicBezTo>
                  <a:lnTo>
                    <a:pt x="276686" y="2603517"/>
                  </a:lnTo>
                  <a:lnTo>
                    <a:pt x="276589" y="2604419"/>
                  </a:lnTo>
                  <a:cubicBezTo>
                    <a:pt x="271705" y="2604419"/>
                    <a:pt x="268041" y="2606893"/>
                    <a:pt x="265599" y="2596996"/>
                  </a:cubicBezTo>
                  <a:cubicBezTo>
                    <a:pt x="263157" y="2587099"/>
                    <a:pt x="259493" y="2571016"/>
                    <a:pt x="243618" y="2569779"/>
                  </a:cubicBezTo>
                  <a:lnTo>
                    <a:pt x="247690" y="2553605"/>
                  </a:lnTo>
                  <a:lnTo>
                    <a:pt x="240890" y="2567489"/>
                  </a:lnTo>
                  <a:cubicBezTo>
                    <a:pt x="232255" y="2582601"/>
                    <a:pt x="223620" y="2600231"/>
                    <a:pt x="208817" y="2617862"/>
                  </a:cubicBezTo>
                  <a:cubicBezTo>
                    <a:pt x="213751" y="2595194"/>
                    <a:pt x="217452" y="2576304"/>
                    <a:pt x="222386" y="2557414"/>
                  </a:cubicBezTo>
                  <a:lnTo>
                    <a:pt x="226783" y="2549933"/>
                  </a:lnTo>
                  <a:lnTo>
                    <a:pt x="228964" y="2535293"/>
                  </a:lnTo>
                  <a:cubicBezTo>
                    <a:pt x="231101" y="2527406"/>
                    <a:pt x="233849" y="2519674"/>
                    <a:pt x="236291" y="2511633"/>
                  </a:cubicBezTo>
                  <a:lnTo>
                    <a:pt x="238236" y="2509539"/>
                  </a:lnTo>
                  <a:lnTo>
                    <a:pt x="239407" y="2460759"/>
                  </a:lnTo>
                  <a:cubicBezTo>
                    <a:pt x="239407" y="2457013"/>
                    <a:pt x="240667" y="2450768"/>
                    <a:pt x="234367" y="2450768"/>
                  </a:cubicBezTo>
                  <a:cubicBezTo>
                    <a:pt x="228067" y="2449519"/>
                    <a:pt x="228067" y="2454515"/>
                    <a:pt x="225547" y="2458262"/>
                  </a:cubicBezTo>
                  <a:cubicBezTo>
                    <a:pt x="220507" y="2469502"/>
                    <a:pt x="216726" y="2480742"/>
                    <a:pt x="211686" y="2491982"/>
                  </a:cubicBezTo>
                  <a:cubicBezTo>
                    <a:pt x="210426" y="2495729"/>
                    <a:pt x="210426" y="2499475"/>
                    <a:pt x="204126" y="2499475"/>
                  </a:cubicBezTo>
                  <a:cubicBezTo>
                    <a:pt x="197826" y="2498227"/>
                    <a:pt x="197826" y="2493231"/>
                    <a:pt x="199086" y="2488235"/>
                  </a:cubicBezTo>
                  <a:cubicBezTo>
                    <a:pt x="201606" y="2463257"/>
                    <a:pt x="204126" y="2438279"/>
                    <a:pt x="206646" y="2413301"/>
                  </a:cubicBezTo>
                  <a:cubicBezTo>
                    <a:pt x="207906" y="2390821"/>
                    <a:pt x="210426" y="2368340"/>
                    <a:pt x="212946" y="2347109"/>
                  </a:cubicBezTo>
                  <a:cubicBezTo>
                    <a:pt x="214206" y="2344611"/>
                    <a:pt x="214206" y="2340864"/>
                    <a:pt x="216726" y="2339615"/>
                  </a:cubicBezTo>
                  <a:lnTo>
                    <a:pt x="223319" y="2346437"/>
                  </a:lnTo>
                  <a:lnTo>
                    <a:pt x="221779" y="2342937"/>
                  </a:lnTo>
                  <a:cubicBezTo>
                    <a:pt x="221779" y="2341684"/>
                    <a:pt x="218044" y="2340431"/>
                    <a:pt x="216799" y="2339178"/>
                  </a:cubicBezTo>
                  <a:lnTo>
                    <a:pt x="216799" y="2338231"/>
                  </a:lnTo>
                  <a:lnTo>
                    <a:pt x="214311" y="2341917"/>
                  </a:lnTo>
                  <a:cubicBezTo>
                    <a:pt x="214311" y="2338253"/>
                    <a:pt x="214311" y="2333369"/>
                    <a:pt x="215685" y="2328484"/>
                  </a:cubicBezTo>
                  <a:cubicBezTo>
                    <a:pt x="207442" y="2338253"/>
                    <a:pt x="208816" y="2349244"/>
                    <a:pt x="197826" y="2354128"/>
                  </a:cubicBezTo>
                  <a:cubicBezTo>
                    <a:pt x="203321" y="2340696"/>
                    <a:pt x="207442" y="2327263"/>
                    <a:pt x="212937" y="2311388"/>
                  </a:cubicBezTo>
                  <a:cubicBezTo>
                    <a:pt x="215684" y="2313830"/>
                    <a:pt x="215684" y="2316578"/>
                    <a:pt x="215684" y="2318868"/>
                  </a:cubicBezTo>
                  <a:lnTo>
                    <a:pt x="217843" y="2322585"/>
                  </a:lnTo>
                  <a:lnTo>
                    <a:pt x="245434" y="2215152"/>
                  </a:lnTo>
                  <a:cubicBezTo>
                    <a:pt x="247924" y="2206383"/>
                    <a:pt x="249169" y="2197613"/>
                    <a:pt x="251659" y="2187591"/>
                  </a:cubicBezTo>
                  <a:lnTo>
                    <a:pt x="252367" y="2189158"/>
                  </a:lnTo>
                  <a:lnTo>
                    <a:pt x="253568" y="2155628"/>
                  </a:lnTo>
                  <a:cubicBezTo>
                    <a:pt x="252311" y="2150616"/>
                    <a:pt x="252940" y="2145917"/>
                    <a:pt x="254039" y="2141375"/>
                  </a:cubicBezTo>
                  <a:lnTo>
                    <a:pt x="255763" y="2134423"/>
                  </a:lnTo>
                  <a:lnTo>
                    <a:pt x="254567" y="2137933"/>
                  </a:lnTo>
                  <a:lnTo>
                    <a:pt x="250012" y="2149796"/>
                  </a:lnTo>
                  <a:lnTo>
                    <a:pt x="249723" y="2150833"/>
                  </a:lnTo>
                  <a:lnTo>
                    <a:pt x="249614" y="2150833"/>
                  </a:lnTo>
                  <a:lnTo>
                    <a:pt x="249127" y="2152101"/>
                  </a:lnTo>
                  <a:cubicBezTo>
                    <a:pt x="245397" y="2159575"/>
                    <a:pt x="245397" y="2168294"/>
                    <a:pt x="240423" y="2175767"/>
                  </a:cubicBezTo>
                  <a:cubicBezTo>
                    <a:pt x="235449" y="2178259"/>
                    <a:pt x="231719" y="2177013"/>
                    <a:pt x="229232" y="2172031"/>
                  </a:cubicBezTo>
                  <a:cubicBezTo>
                    <a:pt x="230476" y="2153347"/>
                    <a:pt x="236693" y="2135909"/>
                    <a:pt x="241667" y="2117225"/>
                  </a:cubicBezTo>
                  <a:cubicBezTo>
                    <a:pt x="251614" y="2083595"/>
                    <a:pt x="260318" y="2051210"/>
                    <a:pt x="270266" y="2017579"/>
                  </a:cubicBezTo>
                  <a:cubicBezTo>
                    <a:pt x="275240" y="2002632"/>
                    <a:pt x="271509" y="1986439"/>
                    <a:pt x="277726" y="1972738"/>
                  </a:cubicBezTo>
                  <a:cubicBezTo>
                    <a:pt x="278970" y="1967756"/>
                    <a:pt x="277726" y="1962773"/>
                    <a:pt x="272753" y="1962773"/>
                  </a:cubicBezTo>
                  <a:cubicBezTo>
                    <a:pt x="267779" y="1961528"/>
                    <a:pt x="265292" y="1966510"/>
                    <a:pt x="265292" y="1969001"/>
                  </a:cubicBezTo>
                  <a:cubicBezTo>
                    <a:pt x="251614" y="1997650"/>
                    <a:pt x="244153" y="2028789"/>
                    <a:pt x="229232" y="2056192"/>
                  </a:cubicBezTo>
                  <a:cubicBezTo>
                    <a:pt x="226745" y="2061174"/>
                    <a:pt x="225502" y="2067402"/>
                    <a:pt x="219285" y="2071139"/>
                  </a:cubicBezTo>
                  <a:cubicBezTo>
                    <a:pt x="214311" y="2061174"/>
                    <a:pt x="221771" y="2051210"/>
                    <a:pt x="219285" y="2041245"/>
                  </a:cubicBezTo>
                  <a:lnTo>
                    <a:pt x="219599" y="2040393"/>
                  </a:lnTo>
                  <a:lnTo>
                    <a:pt x="219168" y="2041115"/>
                  </a:lnTo>
                  <a:cubicBezTo>
                    <a:pt x="214230" y="2046074"/>
                    <a:pt x="215464" y="2054753"/>
                    <a:pt x="209292" y="2058473"/>
                  </a:cubicBezTo>
                  <a:cubicBezTo>
                    <a:pt x="205589" y="2057233"/>
                    <a:pt x="208058" y="2053513"/>
                    <a:pt x="205589" y="2051034"/>
                  </a:cubicBezTo>
                  <a:cubicBezTo>
                    <a:pt x="184604" y="2063432"/>
                    <a:pt x="183370" y="2090709"/>
                    <a:pt x="164854" y="2106827"/>
                  </a:cubicBezTo>
                  <a:cubicBezTo>
                    <a:pt x="167323" y="2058473"/>
                    <a:pt x="169791" y="2010118"/>
                    <a:pt x="187073" y="1963004"/>
                  </a:cubicBezTo>
                  <a:lnTo>
                    <a:pt x="187751" y="1955220"/>
                  </a:lnTo>
                  <a:lnTo>
                    <a:pt x="186175" y="1958114"/>
                  </a:lnTo>
                  <a:cubicBezTo>
                    <a:pt x="180900" y="1966589"/>
                    <a:pt x="182219" y="1977486"/>
                    <a:pt x="170349" y="1985961"/>
                  </a:cubicBezTo>
                  <a:cubicBezTo>
                    <a:pt x="172987" y="1967800"/>
                    <a:pt x="179581" y="1953270"/>
                    <a:pt x="184856" y="1938741"/>
                  </a:cubicBezTo>
                  <a:cubicBezTo>
                    <a:pt x="188813" y="1932687"/>
                    <a:pt x="191451" y="1927844"/>
                    <a:pt x="194089" y="1921790"/>
                  </a:cubicBezTo>
                  <a:cubicBezTo>
                    <a:pt x="195408" y="1918763"/>
                    <a:pt x="196726" y="1918158"/>
                    <a:pt x="198045" y="1918763"/>
                  </a:cubicBezTo>
                  <a:lnTo>
                    <a:pt x="199892" y="1920741"/>
                  </a:lnTo>
                  <a:lnTo>
                    <a:pt x="250028" y="1778264"/>
                  </a:lnTo>
                  <a:lnTo>
                    <a:pt x="277154" y="1717934"/>
                  </a:lnTo>
                  <a:lnTo>
                    <a:pt x="278473" y="1712201"/>
                  </a:lnTo>
                  <a:lnTo>
                    <a:pt x="296481" y="1674948"/>
                  </a:lnTo>
                  <a:lnTo>
                    <a:pt x="298524" y="1670404"/>
                  </a:lnTo>
                  <a:lnTo>
                    <a:pt x="301988" y="1658823"/>
                  </a:lnTo>
                  <a:cubicBezTo>
                    <a:pt x="318078" y="1607928"/>
                    <a:pt x="339118" y="1558275"/>
                    <a:pt x="362633" y="1509862"/>
                  </a:cubicBezTo>
                  <a:cubicBezTo>
                    <a:pt x="381198" y="1473864"/>
                    <a:pt x="397288" y="1435382"/>
                    <a:pt x="409664" y="1396901"/>
                  </a:cubicBezTo>
                  <a:cubicBezTo>
                    <a:pt x="409664" y="1393177"/>
                    <a:pt x="412140" y="1390694"/>
                    <a:pt x="414615" y="1388211"/>
                  </a:cubicBezTo>
                  <a:lnTo>
                    <a:pt x="417090" y="1388211"/>
                  </a:lnTo>
                  <a:lnTo>
                    <a:pt x="420552" y="1387245"/>
                  </a:lnTo>
                  <a:lnTo>
                    <a:pt x="450339" y="1354193"/>
                  </a:lnTo>
                  <a:cubicBezTo>
                    <a:pt x="479176" y="1325506"/>
                    <a:pt x="505505" y="1298066"/>
                    <a:pt x="513027" y="1255659"/>
                  </a:cubicBezTo>
                  <a:cubicBezTo>
                    <a:pt x="505505" y="1255659"/>
                    <a:pt x="501744" y="1259400"/>
                    <a:pt x="496728" y="1263142"/>
                  </a:cubicBezTo>
                  <a:cubicBezTo>
                    <a:pt x="492967" y="1269379"/>
                    <a:pt x="489206" y="1275615"/>
                    <a:pt x="484191" y="1281851"/>
                  </a:cubicBezTo>
                  <a:cubicBezTo>
                    <a:pt x="481683" y="1285593"/>
                    <a:pt x="477922" y="1291829"/>
                    <a:pt x="471653" y="1290582"/>
                  </a:cubicBezTo>
                  <a:cubicBezTo>
                    <a:pt x="465384" y="1288088"/>
                    <a:pt x="469146" y="1280604"/>
                    <a:pt x="467892" y="1276862"/>
                  </a:cubicBezTo>
                  <a:cubicBezTo>
                    <a:pt x="466638" y="1273120"/>
                    <a:pt x="467892" y="1270626"/>
                    <a:pt x="471653" y="1269379"/>
                  </a:cubicBezTo>
                  <a:cubicBezTo>
                    <a:pt x="480429" y="1261895"/>
                    <a:pt x="486698" y="1253164"/>
                    <a:pt x="492967" y="1244433"/>
                  </a:cubicBezTo>
                  <a:cubicBezTo>
                    <a:pt x="494221" y="1241939"/>
                    <a:pt x="496728" y="1239444"/>
                    <a:pt x="492967" y="1235702"/>
                  </a:cubicBezTo>
                  <a:cubicBezTo>
                    <a:pt x="494221" y="1229466"/>
                    <a:pt x="500490" y="1231960"/>
                    <a:pt x="505505" y="1231960"/>
                  </a:cubicBezTo>
                  <a:cubicBezTo>
                    <a:pt x="514281" y="1236950"/>
                    <a:pt x="523057" y="1234455"/>
                    <a:pt x="531834" y="1229466"/>
                  </a:cubicBezTo>
                  <a:cubicBezTo>
                    <a:pt x="543118" y="1219488"/>
                    <a:pt x="558163" y="1214499"/>
                    <a:pt x="568193" y="1202026"/>
                  </a:cubicBezTo>
                  <a:cubicBezTo>
                    <a:pt x="578223" y="1193295"/>
                    <a:pt x="585746" y="1180822"/>
                    <a:pt x="599537" y="1174586"/>
                  </a:cubicBezTo>
                  <a:cubicBezTo>
                    <a:pt x="604552" y="1177081"/>
                    <a:pt x="608313" y="1180822"/>
                    <a:pt x="612075" y="1173339"/>
                  </a:cubicBezTo>
                  <a:cubicBezTo>
                    <a:pt x="617090" y="1164608"/>
                    <a:pt x="624612" y="1157124"/>
                    <a:pt x="629628" y="1147146"/>
                  </a:cubicBezTo>
                  <a:cubicBezTo>
                    <a:pt x="630881" y="1145899"/>
                    <a:pt x="632135" y="1144652"/>
                    <a:pt x="633389" y="1143404"/>
                  </a:cubicBezTo>
                  <a:cubicBezTo>
                    <a:pt x="638404" y="1142157"/>
                    <a:pt x="640911" y="1140910"/>
                    <a:pt x="644673" y="1144652"/>
                  </a:cubicBezTo>
                  <a:cubicBezTo>
                    <a:pt x="647180" y="1148393"/>
                    <a:pt x="645926" y="1152135"/>
                    <a:pt x="643419" y="1154630"/>
                  </a:cubicBezTo>
                  <a:cubicBezTo>
                    <a:pt x="632135" y="1170844"/>
                    <a:pt x="620851" y="1187059"/>
                    <a:pt x="605806" y="1200779"/>
                  </a:cubicBezTo>
                  <a:cubicBezTo>
                    <a:pt x="599537" y="1202026"/>
                    <a:pt x="595776" y="1212004"/>
                    <a:pt x="586999" y="1207015"/>
                  </a:cubicBezTo>
                  <a:cubicBezTo>
                    <a:pt x="585746" y="1207015"/>
                    <a:pt x="585746" y="1207015"/>
                    <a:pt x="584492" y="1208262"/>
                  </a:cubicBezTo>
                  <a:cubicBezTo>
                    <a:pt x="580731" y="1224477"/>
                    <a:pt x="560670" y="1233208"/>
                    <a:pt x="565685" y="1255659"/>
                  </a:cubicBezTo>
                  <a:cubicBezTo>
                    <a:pt x="568193" y="1266884"/>
                    <a:pt x="558163" y="1278109"/>
                    <a:pt x="550640" y="1286840"/>
                  </a:cubicBezTo>
                  <a:cubicBezTo>
                    <a:pt x="540610" y="1299313"/>
                    <a:pt x="534341" y="1311786"/>
                    <a:pt x="531834" y="1326753"/>
                  </a:cubicBezTo>
                  <a:cubicBezTo>
                    <a:pt x="531834" y="1328000"/>
                    <a:pt x="530580" y="1329247"/>
                    <a:pt x="531834" y="1331742"/>
                  </a:cubicBezTo>
                  <a:cubicBezTo>
                    <a:pt x="535595" y="1329247"/>
                    <a:pt x="536849" y="1325506"/>
                    <a:pt x="540610" y="1323011"/>
                  </a:cubicBezTo>
                  <a:cubicBezTo>
                    <a:pt x="543118" y="1320517"/>
                    <a:pt x="546879" y="1318022"/>
                    <a:pt x="549386" y="1320517"/>
                  </a:cubicBezTo>
                  <a:cubicBezTo>
                    <a:pt x="553148" y="1323011"/>
                    <a:pt x="551894" y="1325506"/>
                    <a:pt x="550640" y="1329247"/>
                  </a:cubicBezTo>
                  <a:lnTo>
                    <a:pt x="542493" y="1345456"/>
                  </a:lnTo>
                  <a:lnTo>
                    <a:pt x="553618" y="1342036"/>
                  </a:lnTo>
                  <a:cubicBezTo>
                    <a:pt x="562199" y="1344548"/>
                    <a:pt x="559747" y="1349572"/>
                    <a:pt x="557295" y="1354597"/>
                  </a:cubicBezTo>
                  <a:cubicBezTo>
                    <a:pt x="553618" y="1360877"/>
                    <a:pt x="549940" y="1364645"/>
                    <a:pt x="546263" y="1370925"/>
                  </a:cubicBezTo>
                  <a:cubicBezTo>
                    <a:pt x="554844" y="1363389"/>
                    <a:pt x="559747" y="1352084"/>
                    <a:pt x="565876" y="1342036"/>
                  </a:cubicBezTo>
                  <a:cubicBezTo>
                    <a:pt x="567102" y="1339524"/>
                    <a:pt x="569554" y="1333244"/>
                    <a:pt x="574457" y="1334500"/>
                  </a:cubicBezTo>
                  <a:cubicBezTo>
                    <a:pt x="579361" y="1337012"/>
                    <a:pt x="578135" y="1342036"/>
                    <a:pt x="576909" y="1347060"/>
                  </a:cubicBezTo>
                  <a:cubicBezTo>
                    <a:pt x="576909" y="1353340"/>
                    <a:pt x="574457" y="1358365"/>
                    <a:pt x="573231" y="1364645"/>
                  </a:cubicBezTo>
                  <a:cubicBezTo>
                    <a:pt x="576909" y="1363389"/>
                    <a:pt x="576909" y="1359621"/>
                    <a:pt x="580586" y="1357109"/>
                  </a:cubicBezTo>
                  <a:cubicBezTo>
                    <a:pt x="584264" y="1352084"/>
                    <a:pt x="587941" y="1347060"/>
                    <a:pt x="594071" y="1345804"/>
                  </a:cubicBezTo>
                  <a:cubicBezTo>
                    <a:pt x="596522" y="1345804"/>
                    <a:pt x="596522" y="1345804"/>
                    <a:pt x="597748" y="1347060"/>
                  </a:cubicBezTo>
                  <a:lnTo>
                    <a:pt x="595219" y="1354021"/>
                  </a:lnTo>
                  <a:lnTo>
                    <a:pt x="600444" y="1344398"/>
                  </a:lnTo>
                  <a:cubicBezTo>
                    <a:pt x="601688" y="1343153"/>
                    <a:pt x="604177" y="1344398"/>
                    <a:pt x="604177" y="1344398"/>
                  </a:cubicBezTo>
                  <a:cubicBezTo>
                    <a:pt x="601688" y="1359330"/>
                    <a:pt x="609155" y="1374263"/>
                    <a:pt x="600444" y="1384219"/>
                  </a:cubicBezTo>
                  <a:cubicBezTo>
                    <a:pt x="606666" y="1373019"/>
                    <a:pt x="607911" y="1355597"/>
                    <a:pt x="619111" y="1341909"/>
                  </a:cubicBezTo>
                  <a:cubicBezTo>
                    <a:pt x="621600" y="1336931"/>
                    <a:pt x="625334" y="1330709"/>
                    <a:pt x="629067" y="1326976"/>
                  </a:cubicBezTo>
                  <a:cubicBezTo>
                    <a:pt x="630312" y="1324487"/>
                    <a:pt x="634045" y="1321998"/>
                    <a:pt x="636534" y="1324487"/>
                  </a:cubicBezTo>
                  <a:cubicBezTo>
                    <a:pt x="639023" y="1325732"/>
                    <a:pt x="639023" y="1329465"/>
                    <a:pt x="637779" y="1331954"/>
                  </a:cubicBezTo>
                  <a:cubicBezTo>
                    <a:pt x="636534" y="1335687"/>
                    <a:pt x="635290" y="1338176"/>
                    <a:pt x="634045" y="1343153"/>
                  </a:cubicBezTo>
                  <a:cubicBezTo>
                    <a:pt x="640268" y="1335687"/>
                    <a:pt x="645246" y="1330709"/>
                    <a:pt x="647735" y="1324487"/>
                  </a:cubicBezTo>
                  <a:cubicBezTo>
                    <a:pt x="650224" y="1317021"/>
                    <a:pt x="656446" y="1314532"/>
                    <a:pt x="665158" y="1310799"/>
                  </a:cubicBezTo>
                  <a:cubicBezTo>
                    <a:pt x="656446" y="1313287"/>
                    <a:pt x="655202" y="1309554"/>
                    <a:pt x="656446" y="1303332"/>
                  </a:cubicBezTo>
                  <a:cubicBezTo>
                    <a:pt x="658935" y="1293377"/>
                    <a:pt x="665158" y="1288399"/>
                    <a:pt x="672625" y="1280933"/>
                  </a:cubicBezTo>
                  <a:cubicBezTo>
                    <a:pt x="686314" y="1267244"/>
                    <a:pt x="697515" y="1251067"/>
                    <a:pt x="695026" y="1229912"/>
                  </a:cubicBezTo>
                  <a:cubicBezTo>
                    <a:pt x="706226" y="1211246"/>
                    <a:pt x="721160" y="1197558"/>
                    <a:pt x="741073" y="1186358"/>
                  </a:cubicBezTo>
                  <a:cubicBezTo>
                    <a:pt x="746051" y="1188847"/>
                    <a:pt x="748540" y="1183869"/>
                    <a:pt x="751029" y="1180136"/>
                  </a:cubicBezTo>
                  <a:cubicBezTo>
                    <a:pt x="764718" y="1158981"/>
                    <a:pt x="785875" y="1145293"/>
                    <a:pt x="803298" y="1129116"/>
                  </a:cubicBezTo>
                  <a:cubicBezTo>
                    <a:pt x="812009" y="1122894"/>
                    <a:pt x="815743" y="1114183"/>
                    <a:pt x="821965" y="1106716"/>
                  </a:cubicBezTo>
                  <a:cubicBezTo>
                    <a:pt x="828188" y="1098005"/>
                    <a:pt x="835655" y="1089295"/>
                    <a:pt x="843122" y="1081828"/>
                  </a:cubicBezTo>
                  <a:cubicBezTo>
                    <a:pt x="851833" y="1074362"/>
                    <a:pt x="858056" y="1065651"/>
                    <a:pt x="864278" y="1054451"/>
                  </a:cubicBezTo>
                  <a:cubicBezTo>
                    <a:pt x="876723" y="1037030"/>
                    <a:pt x="891657" y="1022097"/>
                    <a:pt x="906591" y="1007164"/>
                  </a:cubicBezTo>
                  <a:cubicBezTo>
                    <a:pt x="914058" y="1000942"/>
                    <a:pt x="920281" y="992231"/>
                    <a:pt x="927748" y="986009"/>
                  </a:cubicBezTo>
                  <a:cubicBezTo>
                    <a:pt x="930237" y="982276"/>
                    <a:pt x="935215" y="976054"/>
                    <a:pt x="941438" y="981031"/>
                  </a:cubicBezTo>
                  <a:cubicBezTo>
                    <a:pt x="943926" y="992231"/>
                    <a:pt x="941438" y="1000942"/>
                    <a:pt x="936459" y="1009653"/>
                  </a:cubicBezTo>
                  <a:cubicBezTo>
                    <a:pt x="927748" y="1018364"/>
                    <a:pt x="924014" y="1029563"/>
                    <a:pt x="920281" y="1039518"/>
                  </a:cubicBezTo>
                  <a:cubicBezTo>
                    <a:pt x="911569" y="1060673"/>
                    <a:pt x="901613" y="1081828"/>
                    <a:pt x="889168" y="1100494"/>
                  </a:cubicBezTo>
                  <a:cubicBezTo>
                    <a:pt x="887924" y="1101739"/>
                    <a:pt x="885435" y="1104227"/>
                    <a:pt x="882946" y="1106716"/>
                  </a:cubicBezTo>
                  <a:cubicBezTo>
                    <a:pt x="880457" y="1109205"/>
                    <a:pt x="877968" y="1114183"/>
                    <a:pt x="871745" y="1111694"/>
                  </a:cubicBezTo>
                  <a:cubicBezTo>
                    <a:pt x="870501" y="1110449"/>
                    <a:pt x="871745" y="1107961"/>
                    <a:pt x="874234" y="1100494"/>
                  </a:cubicBezTo>
                  <a:cubicBezTo>
                    <a:pt x="865523" y="1101739"/>
                    <a:pt x="864278" y="1107961"/>
                    <a:pt x="864278" y="1115427"/>
                  </a:cubicBezTo>
                  <a:cubicBezTo>
                    <a:pt x="864278" y="1117294"/>
                    <a:pt x="865211" y="1119471"/>
                    <a:pt x="865523" y="1121649"/>
                  </a:cubicBezTo>
                  <a:lnTo>
                    <a:pt x="864956" y="1123065"/>
                  </a:lnTo>
                  <a:lnTo>
                    <a:pt x="866202" y="1125889"/>
                  </a:lnTo>
                  <a:cubicBezTo>
                    <a:pt x="872479" y="1137098"/>
                    <a:pt x="866202" y="1145815"/>
                    <a:pt x="861180" y="1154533"/>
                  </a:cubicBezTo>
                  <a:cubicBezTo>
                    <a:pt x="857414" y="1160760"/>
                    <a:pt x="854904" y="1165741"/>
                    <a:pt x="863691" y="1168232"/>
                  </a:cubicBezTo>
                  <a:cubicBezTo>
                    <a:pt x="871223" y="1170723"/>
                    <a:pt x="871223" y="1178195"/>
                    <a:pt x="871223" y="1184422"/>
                  </a:cubicBezTo>
                  <a:cubicBezTo>
                    <a:pt x="866202" y="1209329"/>
                    <a:pt x="856159" y="1231746"/>
                    <a:pt x="834818" y="1249181"/>
                  </a:cubicBezTo>
                  <a:cubicBezTo>
                    <a:pt x="829796" y="1252917"/>
                    <a:pt x="827286" y="1255408"/>
                    <a:pt x="831052" y="1261635"/>
                  </a:cubicBezTo>
                  <a:cubicBezTo>
                    <a:pt x="833563" y="1269107"/>
                    <a:pt x="831052" y="1276579"/>
                    <a:pt x="829796" y="1282806"/>
                  </a:cubicBezTo>
                  <a:cubicBezTo>
                    <a:pt x="826030" y="1301486"/>
                    <a:pt x="821009" y="1318922"/>
                    <a:pt x="812221" y="1335111"/>
                  </a:cubicBezTo>
                  <a:lnTo>
                    <a:pt x="810815" y="1337204"/>
                  </a:lnTo>
                  <a:lnTo>
                    <a:pt x="821994" y="1347501"/>
                  </a:lnTo>
                  <a:lnTo>
                    <a:pt x="819589" y="1344260"/>
                  </a:lnTo>
                  <a:cubicBezTo>
                    <a:pt x="816753" y="1342252"/>
                    <a:pt x="813917" y="1340399"/>
                    <a:pt x="813287" y="1336693"/>
                  </a:cubicBezTo>
                  <a:cubicBezTo>
                    <a:pt x="820219" y="1323722"/>
                    <a:pt x="827781" y="1311059"/>
                    <a:pt x="836289" y="1299014"/>
                  </a:cubicBezTo>
                  <a:lnTo>
                    <a:pt x="862260" y="1268244"/>
                  </a:lnTo>
                  <a:lnTo>
                    <a:pt x="861343" y="1268100"/>
                  </a:lnTo>
                  <a:cubicBezTo>
                    <a:pt x="860080" y="1266849"/>
                    <a:pt x="858817" y="1264346"/>
                    <a:pt x="858817" y="1261842"/>
                  </a:cubicBezTo>
                  <a:cubicBezTo>
                    <a:pt x="863869" y="1246824"/>
                    <a:pt x="865132" y="1230553"/>
                    <a:pt x="871446" y="1216786"/>
                  </a:cubicBezTo>
                  <a:cubicBezTo>
                    <a:pt x="884075" y="1182993"/>
                    <a:pt x="901755" y="1151704"/>
                    <a:pt x="923224" y="1122918"/>
                  </a:cubicBezTo>
                  <a:lnTo>
                    <a:pt x="924918" y="1121146"/>
                  </a:lnTo>
                  <a:lnTo>
                    <a:pt x="923167" y="1122271"/>
                  </a:lnTo>
                  <a:cubicBezTo>
                    <a:pt x="921916" y="1121025"/>
                    <a:pt x="919414" y="1119779"/>
                    <a:pt x="919414" y="1117287"/>
                  </a:cubicBezTo>
                  <a:cubicBezTo>
                    <a:pt x="923167" y="1106073"/>
                    <a:pt x="931925" y="1097352"/>
                    <a:pt x="938181" y="1087384"/>
                  </a:cubicBezTo>
                  <a:cubicBezTo>
                    <a:pt x="944436" y="1076171"/>
                    <a:pt x="950692" y="1066203"/>
                    <a:pt x="939432" y="1053743"/>
                  </a:cubicBezTo>
                  <a:cubicBezTo>
                    <a:pt x="933176" y="1047514"/>
                    <a:pt x="940683" y="1038792"/>
                    <a:pt x="945687" y="1035054"/>
                  </a:cubicBezTo>
                  <a:cubicBezTo>
                    <a:pt x="968208" y="1015119"/>
                    <a:pt x="981970" y="990200"/>
                    <a:pt x="994482" y="962789"/>
                  </a:cubicBezTo>
                  <a:cubicBezTo>
                    <a:pt x="996984" y="957805"/>
                    <a:pt x="999486" y="952821"/>
                    <a:pt x="996984" y="945346"/>
                  </a:cubicBezTo>
                  <a:cubicBezTo>
                    <a:pt x="995733" y="939116"/>
                    <a:pt x="999486" y="935378"/>
                    <a:pt x="1001989" y="930394"/>
                  </a:cubicBezTo>
                  <a:cubicBezTo>
                    <a:pt x="1008244" y="922919"/>
                    <a:pt x="1014500" y="915443"/>
                    <a:pt x="1020756" y="907967"/>
                  </a:cubicBezTo>
                  <a:cubicBezTo>
                    <a:pt x="1024509" y="901737"/>
                    <a:pt x="1029514" y="895508"/>
                    <a:pt x="1028263" y="888032"/>
                  </a:cubicBezTo>
                  <a:cubicBezTo>
                    <a:pt x="1038272" y="871835"/>
                    <a:pt x="1053285" y="858129"/>
                    <a:pt x="1067048" y="845670"/>
                  </a:cubicBezTo>
                  <a:cubicBezTo>
                    <a:pt x="1095824" y="817013"/>
                    <a:pt x="1119596" y="784618"/>
                    <a:pt x="1147121" y="757207"/>
                  </a:cubicBezTo>
                  <a:cubicBezTo>
                    <a:pt x="1154628" y="749731"/>
                    <a:pt x="1159632" y="739764"/>
                    <a:pt x="1170892" y="739764"/>
                  </a:cubicBezTo>
                  <a:close/>
                  <a:moveTo>
                    <a:pt x="2260945" y="671871"/>
                  </a:moveTo>
                  <a:lnTo>
                    <a:pt x="2256079" y="675130"/>
                  </a:lnTo>
                  <a:lnTo>
                    <a:pt x="2260366" y="673648"/>
                  </a:lnTo>
                  <a:close/>
                  <a:moveTo>
                    <a:pt x="2056965" y="636688"/>
                  </a:moveTo>
                  <a:lnTo>
                    <a:pt x="2054130" y="638702"/>
                  </a:lnTo>
                  <a:lnTo>
                    <a:pt x="2053780" y="639319"/>
                  </a:lnTo>
                  <a:close/>
                  <a:moveTo>
                    <a:pt x="2080134" y="617553"/>
                  </a:moveTo>
                  <a:lnTo>
                    <a:pt x="2077378" y="618818"/>
                  </a:lnTo>
                  <a:lnTo>
                    <a:pt x="2076713" y="620378"/>
                  </a:lnTo>
                  <a:close/>
                  <a:moveTo>
                    <a:pt x="2049716" y="615296"/>
                  </a:moveTo>
                  <a:lnTo>
                    <a:pt x="2044812" y="616873"/>
                  </a:lnTo>
                  <a:lnTo>
                    <a:pt x="2043022" y="618768"/>
                  </a:lnTo>
                  <a:close/>
                  <a:moveTo>
                    <a:pt x="1978877" y="613008"/>
                  </a:moveTo>
                  <a:lnTo>
                    <a:pt x="1977707" y="613426"/>
                  </a:lnTo>
                  <a:lnTo>
                    <a:pt x="1977492" y="613676"/>
                  </a:lnTo>
                  <a:close/>
                  <a:moveTo>
                    <a:pt x="2080842" y="608131"/>
                  </a:moveTo>
                  <a:lnTo>
                    <a:pt x="2076567" y="611106"/>
                  </a:lnTo>
                  <a:lnTo>
                    <a:pt x="2073479" y="615456"/>
                  </a:lnTo>
                  <a:lnTo>
                    <a:pt x="2070334" y="617378"/>
                  </a:lnTo>
                  <a:cubicBezTo>
                    <a:pt x="2070334" y="618632"/>
                    <a:pt x="2070646" y="618632"/>
                    <a:pt x="2070802" y="618632"/>
                  </a:cubicBezTo>
                  <a:lnTo>
                    <a:pt x="2070501" y="619438"/>
                  </a:lnTo>
                  <a:lnTo>
                    <a:pt x="2071177" y="618699"/>
                  </a:lnTo>
                  <a:lnTo>
                    <a:pt x="2073479" y="615456"/>
                  </a:lnTo>
                  <a:lnTo>
                    <a:pt x="2074697" y="614712"/>
                  </a:lnTo>
                  <a:lnTo>
                    <a:pt x="2074819" y="614717"/>
                  </a:lnTo>
                  <a:close/>
                  <a:moveTo>
                    <a:pt x="2144971" y="604560"/>
                  </a:moveTo>
                  <a:lnTo>
                    <a:pt x="2136404" y="609523"/>
                  </a:lnTo>
                  <a:lnTo>
                    <a:pt x="2138357" y="608801"/>
                  </a:lnTo>
                  <a:cubicBezTo>
                    <a:pt x="2140835" y="607550"/>
                    <a:pt x="2143312" y="607550"/>
                    <a:pt x="2143312" y="606300"/>
                  </a:cubicBezTo>
                  <a:close/>
                  <a:moveTo>
                    <a:pt x="2037966" y="595312"/>
                  </a:moveTo>
                  <a:lnTo>
                    <a:pt x="2037625" y="595566"/>
                  </a:lnTo>
                  <a:lnTo>
                    <a:pt x="2037707" y="595758"/>
                  </a:lnTo>
                  <a:close/>
                  <a:moveTo>
                    <a:pt x="2050678" y="593898"/>
                  </a:moveTo>
                  <a:lnTo>
                    <a:pt x="2050677" y="593899"/>
                  </a:lnTo>
                  <a:lnTo>
                    <a:pt x="2047592" y="597000"/>
                  </a:lnTo>
                  <a:close/>
                  <a:moveTo>
                    <a:pt x="2366606" y="593371"/>
                  </a:moveTo>
                  <a:lnTo>
                    <a:pt x="2364274" y="601323"/>
                  </a:lnTo>
                  <a:lnTo>
                    <a:pt x="2370461" y="598309"/>
                  </a:lnTo>
                  <a:lnTo>
                    <a:pt x="2366959" y="593663"/>
                  </a:lnTo>
                  <a:close/>
                  <a:moveTo>
                    <a:pt x="2405257" y="592794"/>
                  </a:moveTo>
                  <a:lnTo>
                    <a:pt x="2404388" y="593125"/>
                  </a:lnTo>
                  <a:lnTo>
                    <a:pt x="2403625" y="593776"/>
                  </a:lnTo>
                  <a:close/>
                  <a:moveTo>
                    <a:pt x="2037159" y="589090"/>
                  </a:moveTo>
                  <a:lnTo>
                    <a:pt x="2035140" y="589738"/>
                  </a:lnTo>
                  <a:lnTo>
                    <a:pt x="2036237" y="592310"/>
                  </a:lnTo>
                  <a:close/>
                  <a:moveTo>
                    <a:pt x="2337385" y="587532"/>
                  </a:moveTo>
                  <a:lnTo>
                    <a:pt x="2332088" y="592736"/>
                  </a:lnTo>
                  <a:lnTo>
                    <a:pt x="2335991" y="590002"/>
                  </a:lnTo>
                  <a:cubicBezTo>
                    <a:pt x="2335991" y="592518"/>
                    <a:pt x="2334761" y="595034"/>
                    <a:pt x="2333532" y="598808"/>
                  </a:cubicBezTo>
                  <a:lnTo>
                    <a:pt x="2339532" y="595460"/>
                  </a:lnTo>
                  <a:lnTo>
                    <a:pt x="2334921" y="596115"/>
                  </a:lnTo>
                  <a:cubicBezTo>
                    <a:pt x="2333688" y="593663"/>
                    <a:pt x="2334921" y="589985"/>
                    <a:pt x="2337385" y="587532"/>
                  </a:cubicBezTo>
                  <a:close/>
                  <a:moveTo>
                    <a:pt x="2163245" y="583907"/>
                  </a:moveTo>
                  <a:lnTo>
                    <a:pt x="2162138" y="584959"/>
                  </a:lnTo>
                  <a:lnTo>
                    <a:pt x="2162160" y="585114"/>
                  </a:lnTo>
                  <a:close/>
                  <a:moveTo>
                    <a:pt x="2116059" y="578791"/>
                  </a:moveTo>
                  <a:lnTo>
                    <a:pt x="2111258" y="579653"/>
                  </a:lnTo>
                  <a:lnTo>
                    <a:pt x="2110223" y="582256"/>
                  </a:lnTo>
                  <a:lnTo>
                    <a:pt x="2103992" y="588853"/>
                  </a:lnTo>
                  <a:close/>
                  <a:moveTo>
                    <a:pt x="2411451" y="577983"/>
                  </a:moveTo>
                  <a:lnTo>
                    <a:pt x="2399298" y="582350"/>
                  </a:lnTo>
                  <a:lnTo>
                    <a:pt x="2392837" y="586306"/>
                  </a:lnTo>
                  <a:lnTo>
                    <a:pt x="2376031" y="595596"/>
                  </a:lnTo>
                  <a:lnTo>
                    <a:pt x="2390098" y="588744"/>
                  </a:lnTo>
                  <a:cubicBezTo>
                    <a:pt x="2393787" y="583713"/>
                    <a:pt x="2401165" y="582455"/>
                    <a:pt x="2406084" y="579939"/>
                  </a:cubicBezTo>
                  <a:lnTo>
                    <a:pt x="2409517" y="580817"/>
                  </a:lnTo>
                  <a:close/>
                  <a:moveTo>
                    <a:pt x="2064531" y="575441"/>
                  </a:moveTo>
                  <a:lnTo>
                    <a:pt x="2064024" y="575595"/>
                  </a:lnTo>
                  <a:lnTo>
                    <a:pt x="2064298" y="575686"/>
                  </a:lnTo>
                  <a:close/>
                  <a:moveTo>
                    <a:pt x="2047094" y="569148"/>
                  </a:moveTo>
                  <a:lnTo>
                    <a:pt x="2047592" y="569675"/>
                  </a:lnTo>
                  <a:lnTo>
                    <a:pt x="2046365" y="571402"/>
                  </a:lnTo>
                  <a:lnTo>
                    <a:pt x="2049601" y="569237"/>
                  </a:lnTo>
                  <a:close/>
                  <a:moveTo>
                    <a:pt x="2281651" y="566304"/>
                  </a:moveTo>
                  <a:lnTo>
                    <a:pt x="2281388" y="566470"/>
                  </a:lnTo>
                  <a:lnTo>
                    <a:pt x="2281388" y="567088"/>
                  </a:lnTo>
                  <a:close/>
                  <a:moveTo>
                    <a:pt x="2120793" y="562201"/>
                  </a:moveTo>
                  <a:lnTo>
                    <a:pt x="2116455" y="564695"/>
                  </a:lnTo>
                  <a:lnTo>
                    <a:pt x="2102120" y="570706"/>
                  </a:lnTo>
                  <a:lnTo>
                    <a:pt x="2106149" y="570038"/>
                  </a:lnTo>
                  <a:cubicBezTo>
                    <a:pt x="2106149" y="571289"/>
                    <a:pt x="2108626" y="570038"/>
                    <a:pt x="2109865" y="570038"/>
                  </a:cubicBezTo>
                  <a:close/>
                  <a:moveTo>
                    <a:pt x="2216939" y="560219"/>
                  </a:moveTo>
                  <a:lnTo>
                    <a:pt x="2220818" y="562622"/>
                  </a:lnTo>
                  <a:lnTo>
                    <a:pt x="2219087" y="560398"/>
                  </a:lnTo>
                  <a:close/>
                  <a:moveTo>
                    <a:pt x="2214218" y="559993"/>
                  </a:moveTo>
                  <a:lnTo>
                    <a:pt x="2212890" y="560612"/>
                  </a:lnTo>
                  <a:lnTo>
                    <a:pt x="2215610" y="560108"/>
                  </a:lnTo>
                  <a:close/>
                  <a:moveTo>
                    <a:pt x="2192459" y="554721"/>
                  </a:moveTo>
                  <a:lnTo>
                    <a:pt x="2191625" y="556284"/>
                  </a:lnTo>
                  <a:cubicBezTo>
                    <a:pt x="2191625" y="556284"/>
                    <a:pt x="2191625" y="556284"/>
                    <a:pt x="2191625" y="557534"/>
                  </a:cubicBezTo>
                  <a:lnTo>
                    <a:pt x="2191598" y="557559"/>
                  </a:lnTo>
                  <a:lnTo>
                    <a:pt x="2193467" y="559769"/>
                  </a:lnTo>
                  <a:lnTo>
                    <a:pt x="2192599" y="556526"/>
                  </a:lnTo>
                  <a:lnTo>
                    <a:pt x="2191967" y="556526"/>
                  </a:lnTo>
                  <a:close/>
                  <a:moveTo>
                    <a:pt x="2060016" y="552417"/>
                  </a:moveTo>
                  <a:lnTo>
                    <a:pt x="2059555" y="553107"/>
                  </a:lnTo>
                  <a:lnTo>
                    <a:pt x="2060784" y="552494"/>
                  </a:lnTo>
                  <a:close/>
                  <a:moveTo>
                    <a:pt x="2322708" y="551845"/>
                  </a:moveTo>
                  <a:lnTo>
                    <a:pt x="2322598" y="551973"/>
                  </a:lnTo>
                  <a:lnTo>
                    <a:pt x="2322892" y="551858"/>
                  </a:lnTo>
                  <a:close/>
                  <a:moveTo>
                    <a:pt x="2316253" y="547765"/>
                  </a:moveTo>
                  <a:lnTo>
                    <a:pt x="2316162" y="547825"/>
                  </a:lnTo>
                  <a:lnTo>
                    <a:pt x="2313386" y="551881"/>
                  </a:lnTo>
                  <a:lnTo>
                    <a:pt x="2318131" y="551206"/>
                  </a:lnTo>
                  <a:close/>
                  <a:moveTo>
                    <a:pt x="2249065" y="546550"/>
                  </a:moveTo>
                  <a:lnTo>
                    <a:pt x="2248998" y="547039"/>
                  </a:lnTo>
                  <a:lnTo>
                    <a:pt x="2249332" y="546818"/>
                  </a:lnTo>
                  <a:close/>
                  <a:moveTo>
                    <a:pt x="2412220" y="546240"/>
                  </a:moveTo>
                  <a:lnTo>
                    <a:pt x="2412553" y="547068"/>
                  </a:lnTo>
                  <a:cubicBezTo>
                    <a:pt x="2408857" y="551973"/>
                    <a:pt x="2405160" y="554425"/>
                    <a:pt x="2400231" y="559330"/>
                  </a:cubicBezTo>
                  <a:lnTo>
                    <a:pt x="2402912" y="557329"/>
                  </a:lnTo>
                  <a:lnTo>
                    <a:pt x="2414327" y="546474"/>
                  </a:lnTo>
                  <a:close/>
                  <a:moveTo>
                    <a:pt x="2360432" y="544318"/>
                  </a:moveTo>
                  <a:lnTo>
                    <a:pt x="2356193" y="546439"/>
                  </a:lnTo>
                  <a:lnTo>
                    <a:pt x="2356485" y="546608"/>
                  </a:lnTo>
                  <a:close/>
                  <a:moveTo>
                    <a:pt x="2063655" y="543591"/>
                  </a:moveTo>
                  <a:lnTo>
                    <a:pt x="2056306" y="549572"/>
                  </a:lnTo>
                  <a:lnTo>
                    <a:pt x="2062943" y="544843"/>
                  </a:lnTo>
                  <a:close/>
                  <a:moveTo>
                    <a:pt x="1905522" y="541937"/>
                  </a:moveTo>
                  <a:cubicBezTo>
                    <a:pt x="1891129" y="557563"/>
                    <a:pt x="1870195" y="568381"/>
                    <a:pt x="1851878" y="579199"/>
                  </a:cubicBezTo>
                  <a:cubicBezTo>
                    <a:pt x="1867579" y="563573"/>
                    <a:pt x="1887204" y="553957"/>
                    <a:pt x="1905522" y="541937"/>
                  </a:cubicBezTo>
                  <a:close/>
                  <a:moveTo>
                    <a:pt x="2441372" y="538814"/>
                  </a:moveTo>
                  <a:lnTo>
                    <a:pt x="2441364" y="538817"/>
                  </a:lnTo>
                  <a:lnTo>
                    <a:pt x="2441350" y="538828"/>
                  </a:lnTo>
                  <a:close/>
                  <a:moveTo>
                    <a:pt x="2156939" y="536278"/>
                  </a:moveTo>
                  <a:lnTo>
                    <a:pt x="2155251" y="536521"/>
                  </a:lnTo>
                  <a:lnTo>
                    <a:pt x="2155655" y="537199"/>
                  </a:lnTo>
                  <a:close/>
                  <a:moveTo>
                    <a:pt x="2424773" y="531986"/>
                  </a:moveTo>
                  <a:lnTo>
                    <a:pt x="2422720" y="533427"/>
                  </a:lnTo>
                  <a:cubicBezTo>
                    <a:pt x="2418715" y="536646"/>
                    <a:pt x="2414402" y="539711"/>
                    <a:pt x="2408857" y="540937"/>
                  </a:cubicBezTo>
                  <a:cubicBezTo>
                    <a:pt x="2408857" y="540937"/>
                    <a:pt x="2410089" y="543390"/>
                    <a:pt x="2410089" y="542163"/>
                  </a:cubicBezTo>
                  <a:cubicBezTo>
                    <a:pt x="2410089" y="540937"/>
                    <a:pt x="2410089" y="540937"/>
                    <a:pt x="2410089" y="540937"/>
                  </a:cubicBezTo>
                  <a:lnTo>
                    <a:pt x="2410772" y="542637"/>
                  </a:lnTo>
                  <a:close/>
                  <a:moveTo>
                    <a:pt x="2364341" y="531741"/>
                  </a:moveTo>
                  <a:cubicBezTo>
                    <a:pt x="2363571" y="531741"/>
                    <a:pt x="2362647" y="532354"/>
                    <a:pt x="2362030" y="532354"/>
                  </a:cubicBezTo>
                  <a:lnTo>
                    <a:pt x="2361107" y="532660"/>
                  </a:lnTo>
                  <a:lnTo>
                    <a:pt x="2363356" y="532910"/>
                  </a:lnTo>
                  <a:lnTo>
                    <a:pt x="2360882" y="544056"/>
                  </a:lnTo>
                  <a:lnTo>
                    <a:pt x="2362030" y="543390"/>
                  </a:lnTo>
                  <a:cubicBezTo>
                    <a:pt x="2365727" y="542163"/>
                    <a:pt x="2365727" y="538485"/>
                    <a:pt x="2365727" y="534806"/>
                  </a:cubicBezTo>
                  <a:cubicBezTo>
                    <a:pt x="2365727" y="532354"/>
                    <a:pt x="2365111" y="531741"/>
                    <a:pt x="2364341" y="531741"/>
                  </a:cubicBezTo>
                  <a:close/>
                  <a:moveTo>
                    <a:pt x="1845182" y="530948"/>
                  </a:moveTo>
                  <a:cubicBezTo>
                    <a:pt x="1841576" y="537817"/>
                    <a:pt x="1823544" y="551554"/>
                    <a:pt x="1807916" y="557278"/>
                  </a:cubicBezTo>
                  <a:cubicBezTo>
                    <a:pt x="1819937" y="545831"/>
                    <a:pt x="1831958" y="538962"/>
                    <a:pt x="1845182" y="530948"/>
                  </a:cubicBezTo>
                  <a:close/>
                  <a:moveTo>
                    <a:pt x="2157088" y="529211"/>
                  </a:moveTo>
                  <a:lnTo>
                    <a:pt x="2152604" y="532082"/>
                  </a:lnTo>
                  <a:lnTo>
                    <a:pt x="2153122" y="532951"/>
                  </a:lnTo>
                  <a:close/>
                  <a:moveTo>
                    <a:pt x="2168338" y="522995"/>
                  </a:moveTo>
                  <a:lnTo>
                    <a:pt x="2164602" y="524399"/>
                  </a:lnTo>
                  <a:lnTo>
                    <a:pt x="2163976" y="524801"/>
                  </a:lnTo>
                  <a:close/>
                  <a:moveTo>
                    <a:pt x="2200889" y="522172"/>
                  </a:moveTo>
                  <a:lnTo>
                    <a:pt x="2199058" y="523774"/>
                  </a:lnTo>
                  <a:lnTo>
                    <a:pt x="2199516" y="524461"/>
                  </a:lnTo>
                  <a:close/>
                  <a:moveTo>
                    <a:pt x="2508773" y="521019"/>
                  </a:moveTo>
                  <a:lnTo>
                    <a:pt x="2508251" y="522109"/>
                  </a:lnTo>
                  <a:lnTo>
                    <a:pt x="2508659" y="521879"/>
                  </a:lnTo>
                  <a:close/>
                  <a:moveTo>
                    <a:pt x="2411073" y="516458"/>
                  </a:moveTo>
                  <a:lnTo>
                    <a:pt x="2409125" y="519870"/>
                  </a:lnTo>
                  <a:lnTo>
                    <a:pt x="2413032" y="516630"/>
                  </a:lnTo>
                  <a:close/>
                  <a:moveTo>
                    <a:pt x="2509611" y="514702"/>
                  </a:moveTo>
                  <a:lnTo>
                    <a:pt x="2505577" y="519136"/>
                  </a:lnTo>
                  <a:lnTo>
                    <a:pt x="2509374" y="516491"/>
                  </a:lnTo>
                  <a:close/>
                  <a:moveTo>
                    <a:pt x="2466643" y="512431"/>
                  </a:moveTo>
                  <a:lnTo>
                    <a:pt x="2469078" y="514468"/>
                  </a:lnTo>
                  <a:lnTo>
                    <a:pt x="2470886" y="512867"/>
                  </a:lnTo>
                  <a:close/>
                  <a:moveTo>
                    <a:pt x="2188614" y="511931"/>
                  </a:moveTo>
                  <a:lnTo>
                    <a:pt x="2187507" y="513267"/>
                  </a:lnTo>
                  <a:lnTo>
                    <a:pt x="2181821" y="516843"/>
                  </a:lnTo>
                  <a:lnTo>
                    <a:pt x="2185431" y="515021"/>
                  </a:lnTo>
                  <a:lnTo>
                    <a:pt x="2190675" y="513204"/>
                  </a:lnTo>
                  <a:close/>
                  <a:moveTo>
                    <a:pt x="2519886" y="509809"/>
                  </a:moveTo>
                  <a:lnTo>
                    <a:pt x="2519756" y="509923"/>
                  </a:lnTo>
                  <a:lnTo>
                    <a:pt x="2520031" y="509809"/>
                  </a:lnTo>
                  <a:close/>
                  <a:moveTo>
                    <a:pt x="2394405" y="508082"/>
                  </a:moveTo>
                  <a:lnTo>
                    <a:pt x="2392837" y="509057"/>
                  </a:lnTo>
                  <a:lnTo>
                    <a:pt x="2394405" y="509577"/>
                  </a:lnTo>
                  <a:close/>
                  <a:moveTo>
                    <a:pt x="2202847" y="506840"/>
                  </a:moveTo>
                  <a:lnTo>
                    <a:pt x="2191631" y="512872"/>
                  </a:lnTo>
                  <a:lnTo>
                    <a:pt x="2200761" y="509707"/>
                  </a:lnTo>
                  <a:close/>
                  <a:moveTo>
                    <a:pt x="2460341" y="504927"/>
                  </a:moveTo>
                  <a:lnTo>
                    <a:pt x="2458545" y="505229"/>
                  </a:lnTo>
                  <a:lnTo>
                    <a:pt x="2455535" y="508584"/>
                  </a:lnTo>
                  <a:close/>
                  <a:moveTo>
                    <a:pt x="2387736" y="501357"/>
                  </a:moveTo>
                  <a:lnTo>
                    <a:pt x="2386954" y="503079"/>
                  </a:lnTo>
                  <a:cubicBezTo>
                    <a:pt x="2387575" y="505565"/>
                    <a:pt x="2385091" y="509605"/>
                    <a:pt x="2381676" y="513023"/>
                  </a:cubicBezTo>
                  <a:lnTo>
                    <a:pt x="2376109" y="516206"/>
                  </a:lnTo>
                  <a:lnTo>
                    <a:pt x="2376818" y="516414"/>
                  </a:lnTo>
                  <a:cubicBezTo>
                    <a:pt x="2378050" y="518866"/>
                    <a:pt x="2379282" y="517640"/>
                    <a:pt x="2380514" y="516414"/>
                  </a:cubicBezTo>
                  <a:cubicBezTo>
                    <a:pt x="2381747" y="511509"/>
                    <a:pt x="2384211" y="509057"/>
                    <a:pt x="2387908" y="505378"/>
                  </a:cubicBezTo>
                  <a:cubicBezTo>
                    <a:pt x="2389140" y="504152"/>
                    <a:pt x="2389140" y="502926"/>
                    <a:pt x="2387908" y="501699"/>
                  </a:cubicBezTo>
                  <a:close/>
                  <a:moveTo>
                    <a:pt x="2422757" y="496251"/>
                  </a:moveTo>
                  <a:lnTo>
                    <a:pt x="2419102" y="500955"/>
                  </a:lnTo>
                  <a:lnTo>
                    <a:pt x="2423117" y="496500"/>
                  </a:lnTo>
                  <a:close/>
                  <a:moveTo>
                    <a:pt x="2212522" y="493928"/>
                  </a:moveTo>
                  <a:lnTo>
                    <a:pt x="2212364" y="494027"/>
                  </a:lnTo>
                  <a:lnTo>
                    <a:pt x="2212268" y="494184"/>
                  </a:lnTo>
                  <a:close/>
                  <a:moveTo>
                    <a:pt x="2225592" y="492043"/>
                  </a:moveTo>
                  <a:lnTo>
                    <a:pt x="2225073" y="492514"/>
                  </a:lnTo>
                  <a:lnTo>
                    <a:pt x="2225267" y="492612"/>
                  </a:lnTo>
                  <a:close/>
                  <a:moveTo>
                    <a:pt x="2393163" y="489407"/>
                  </a:moveTo>
                  <a:lnTo>
                    <a:pt x="2392279" y="491353"/>
                  </a:lnTo>
                  <a:lnTo>
                    <a:pt x="2393906" y="490058"/>
                  </a:lnTo>
                  <a:close/>
                  <a:moveTo>
                    <a:pt x="2038628" y="488517"/>
                  </a:moveTo>
                  <a:lnTo>
                    <a:pt x="2035264" y="490789"/>
                  </a:lnTo>
                  <a:lnTo>
                    <a:pt x="2038439" y="489193"/>
                  </a:lnTo>
                  <a:lnTo>
                    <a:pt x="2038361" y="488960"/>
                  </a:lnTo>
                  <a:close/>
                  <a:moveTo>
                    <a:pt x="2554653" y="486671"/>
                  </a:moveTo>
                  <a:lnTo>
                    <a:pt x="2553893" y="486858"/>
                  </a:lnTo>
                  <a:lnTo>
                    <a:pt x="2549489" y="489519"/>
                  </a:lnTo>
                  <a:lnTo>
                    <a:pt x="2548346" y="490575"/>
                  </a:lnTo>
                  <a:lnTo>
                    <a:pt x="2552575" y="488496"/>
                  </a:lnTo>
                  <a:lnTo>
                    <a:pt x="2554010" y="487928"/>
                  </a:lnTo>
                  <a:close/>
                  <a:moveTo>
                    <a:pt x="2362237" y="485935"/>
                  </a:moveTo>
                  <a:lnTo>
                    <a:pt x="2360873" y="486921"/>
                  </a:lnTo>
                  <a:lnTo>
                    <a:pt x="2361871" y="486338"/>
                  </a:lnTo>
                  <a:close/>
                  <a:moveTo>
                    <a:pt x="2497599" y="484056"/>
                  </a:moveTo>
                  <a:lnTo>
                    <a:pt x="2495583" y="484782"/>
                  </a:lnTo>
                  <a:lnTo>
                    <a:pt x="2494257" y="486708"/>
                  </a:lnTo>
                  <a:close/>
                  <a:moveTo>
                    <a:pt x="2139486" y="482173"/>
                  </a:moveTo>
                  <a:lnTo>
                    <a:pt x="2136387" y="486491"/>
                  </a:lnTo>
                  <a:lnTo>
                    <a:pt x="2137397" y="485888"/>
                  </a:lnTo>
                  <a:close/>
                  <a:moveTo>
                    <a:pt x="2242506" y="479032"/>
                  </a:moveTo>
                  <a:lnTo>
                    <a:pt x="2237461" y="481260"/>
                  </a:lnTo>
                  <a:lnTo>
                    <a:pt x="2236734" y="481921"/>
                  </a:lnTo>
                  <a:close/>
                  <a:moveTo>
                    <a:pt x="1949648" y="475994"/>
                  </a:moveTo>
                  <a:cubicBezTo>
                    <a:pt x="1946214" y="482935"/>
                    <a:pt x="1931332" y="494504"/>
                    <a:pt x="1923318" y="496817"/>
                  </a:cubicBezTo>
                  <a:cubicBezTo>
                    <a:pt x="1924463" y="492190"/>
                    <a:pt x="1938200" y="480622"/>
                    <a:pt x="1949648" y="475994"/>
                  </a:cubicBezTo>
                  <a:close/>
                  <a:moveTo>
                    <a:pt x="2390646" y="473055"/>
                  </a:moveTo>
                  <a:cubicBezTo>
                    <a:pt x="2388068" y="473681"/>
                    <a:pt x="2385339" y="474935"/>
                    <a:pt x="2382912" y="476188"/>
                  </a:cubicBezTo>
                  <a:lnTo>
                    <a:pt x="2382444" y="476464"/>
                  </a:lnTo>
                  <a:lnTo>
                    <a:pt x="2394163" y="473378"/>
                  </a:lnTo>
                  <a:close/>
                  <a:moveTo>
                    <a:pt x="2148305" y="470179"/>
                  </a:moveTo>
                  <a:lnTo>
                    <a:pt x="2147555" y="471672"/>
                  </a:lnTo>
                  <a:cubicBezTo>
                    <a:pt x="2147555" y="475377"/>
                    <a:pt x="2145073" y="476612"/>
                    <a:pt x="2142591" y="477847"/>
                  </a:cubicBezTo>
                  <a:lnTo>
                    <a:pt x="2139779" y="481765"/>
                  </a:lnTo>
                  <a:lnTo>
                    <a:pt x="2149718" y="474400"/>
                  </a:lnTo>
                  <a:lnTo>
                    <a:pt x="2150276" y="473972"/>
                  </a:lnTo>
                  <a:lnTo>
                    <a:pt x="2148305" y="473972"/>
                  </a:lnTo>
                  <a:close/>
                  <a:moveTo>
                    <a:pt x="2280686" y="467126"/>
                  </a:moveTo>
                  <a:lnTo>
                    <a:pt x="2279468" y="467432"/>
                  </a:lnTo>
                  <a:lnTo>
                    <a:pt x="2276331" y="467831"/>
                  </a:lnTo>
                  <a:lnTo>
                    <a:pt x="2272816" y="469038"/>
                  </a:lnTo>
                  <a:lnTo>
                    <a:pt x="2278785" y="468291"/>
                  </a:lnTo>
                  <a:close/>
                  <a:moveTo>
                    <a:pt x="2408456" y="466117"/>
                  </a:moveTo>
                  <a:lnTo>
                    <a:pt x="2408390" y="466162"/>
                  </a:lnTo>
                  <a:lnTo>
                    <a:pt x="2408487" y="466123"/>
                  </a:lnTo>
                  <a:close/>
                  <a:moveTo>
                    <a:pt x="2476296" y="463588"/>
                  </a:moveTo>
                  <a:lnTo>
                    <a:pt x="2474285" y="466292"/>
                  </a:lnTo>
                  <a:cubicBezTo>
                    <a:pt x="2473037" y="467551"/>
                    <a:pt x="2471789" y="470068"/>
                    <a:pt x="2474285" y="472586"/>
                  </a:cubicBezTo>
                  <a:lnTo>
                    <a:pt x="2475406" y="472586"/>
                  </a:lnTo>
                  <a:close/>
                  <a:moveTo>
                    <a:pt x="2601542" y="460834"/>
                  </a:moveTo>
                  <a:lnTo>
                    <a:pt x="2601698" y="461192"/>
                  </a:lnTo>
                  <a:lnTo>
                    <a:pt x="2602330" y="461320"/>
                  </a:lnTo>
                  <a:close/>
                  <a:moveTo>
                    <a:pt x="2585357" y="459789"/>
                  </a:moveTo>
                  <a:lnTo>
                    <a:pt x="2583474" y="460353"/>
                  </a:lnTo>
                  <a:lnTo>
                    <a:pt x="2577538" y="464091"/>
                  </a:lnTo>
                  <a:close/>
                  <a:moveTo>
                    <a:pt x="2595117" y="456866"/>
                  </a:moveTo>
                  <a:lnTo>
                    <a:pt x="2594796" y="456962"/>
                  </a:lnTo>
                  <a:lnTo>
                    <a:pt x="2595392" y="457036"/>
                  </a:lnTo>
                  <a:close/>
                  <a:moveTo>
                    <a:pt x="2188322" y="456170"/>
                  </a:moveTo>
                  <a:lnTo>
                    <a:pt x="2188044" y="456436"/>
                  </a:lnTo>
                  <a:lnTo>
                    <a:pt x="2188920" y="456344"/>
                  </a:lnTo>
                  <a:close/>
                  <a:moveTo>
                    <a:pt x="2194986" y="455567"/>
                  </a:moveTo>
                  <a:lnTo>
                    <a:pt x="2194444" y="455764"/>
                  </a:lnTo>
                  <a:lnTo>
                    <a:pt x="2194780" y="455728"/>
                  </a:lnTo>
                  <a:close/>
                  <a:moveTo>
                    <a:pt x="2625048" y="452048"/>
                  </a:moveTo>
                  <a:lnTo>
                    <a:pt x="2623704" y="452259"/>
                  </a:lnTo>
                  <a:lnTo>
                    <a:pt x="2609906" y="462889"/>
                  </a:lnTo>
                  <a:lnTo>
                    <a:pt x="2608437" y="462889"/>
                  </a:lnTo>
                  <a:lnTo>
                    <a:pt x="2610139" y="463446"/>
                  </a:lnTo>
                  <a:lnTo>
                    <a:pt x="2613302" y="462411"/>
                  </a:lnTo>
                  <a:lnTo>
                    <a:pt x="2617166" y="458035"/>
                  </a:lnTo>
                  <a:cubicBezTo>
                    <a:pt x="2619793" y="456144"/>
                    <a:pt x="2622575" y="454569"/>
                    <a:pt x="2625048" y="452048"/>
                  </a:cubicBezTo>
                  <a:close/>
                  <a:moveTo>
                    <a:pt x="2339317" y="448861"/>
                  </a:moveTo>
                  <a:lnTo>
                    <a:pt x="2328780" y="454259"/>
                  </a:lnTo>
                  <a:cubicBezTo>
                    <a:pt x="2326271" y="454259"/>
                    <a:pt x="2323762" y="456720"/>
                    <a:pt x="2321252" y="459181"/>
                  </a:cubicBezTo>
                  <a:cubicBezTo>
                    <a:pt x="2307452" y="472714"/>
                    <a:pt x="2289887" y="480095"/>
                    <a:pt x="2277341" y="493628"/>
                  </a:cubicBezTo>
                  <a:lnTo>
                    <a:pt x="2277131" y="493711"/>
                  </a:lnTo>
                  <a:lnTo>
                    <a:pt x="2275178" y="498107"/>
                  </a:lnTo>
                  <a:cubicBezTo>
                    <a:pt x="2288839" y="483192"/>
                    <a:pt x="2306227" y="475734"/>
                    <a:pt x="2318646" y="463305"/>
                  </a:cubicBezTo>
                  <a:cubicBezTo>
                    <a:pt x="2319888" y="462062"/>
                    <a:pt x="2321130" y="459576"/>
                    <a:pt x="2323614" y="459576"/>
                  </a:cubicBezTo>
                  <a:close/>
                  <a:moveTo>
                    <a:pt x="2391405" y="446110"/>
                  </a:moveTo>
                  <a:lnTo>
                    <a:pt x="2389438" y="447848"/>
                  </a:lnTo>
                  <a:lnTo>
                    <a:pt x="2389438" y="454379"/>
                  </a:lnTo>
                  <a:lnTo>
                    <a:pt x="2390040" y="452846"/>
                  </a:lnTo>
                  <a:cubicBezTo>
                    <a:pt x="2391102" y="451123"/>
                    <a:pt x="2392012" y="449243"/>
                    <a:pt x="2391405" y="446110"/>
                  </a:cubicBezTo>
                  <a:close/>
                  <a:moveTo>
                    <a:pt x="1965971" y="443023"/>
                  </a:moveTo>
                  <a:cubicBezTo>
                    <a:pt x="1963354" y="450017"/>
                    <a:pt x="1926719" y="475659"/>
                    <a:pt x="1912327" y="480322"/>
                  </a:cubicBezTo>
                  <a:cubicBezTo>
                    <a:pt x="1928028" y="466335"/>
                    <a:pt x="1945037" y="452348"/>
                    <a:pt x="1965971" y="443023"/>
                  </a:cubicBezTo>
                  <a:close/>
                  <a:moveTo>
                    <a:pt x="2459919" y="442847"/>
                  </a:moveTo>
                  <a:lnTo>
                    <a:pt x="2457745" y="444660"/>
                  </a:lnTo>
                  <a:lnTo>
                    <a:pt x="2459302" y="444037"/>
                  </a:lnTo>
                  <a:close/>
                  <a:moveTo>
                    <a:pt x="2350937" y="440931"/>
                  </a:moveTo>
                  <a:lnTo>
                    <a:pt x="2348875" y="442338"/>
                  </a:lnTo>
                  <a:lnTo>
                    <a:pt x="2348815" y="442350"/>
                  </a:lnTo>
                  <a:lnTo>
                    <a:pt x="2348752" y="442422"/>
                  </a:lnTo>
                  <a:lnTo>
                    <a:pt x="2348875" y="442338"/>
                  </a:lnTo>
                  <a:lnTo>
                    <a:pt x="2349695" y="442174"/>
                  </a:lnTo>
                  <a:cubicBezTo>
                    <a:pt x="2350937" y="440931"/>
                    <a:pt x="2350937" y="440931"/>
                    <a:pt x="2350937" y="440931"/>
                  </a:cubicBezTo>
                  <a:close/>
                  <a:moveTo>
                    <a:pt x="2166933" y="440153"/>
                  </a:moveTo>
                  <a:lnTo>
                    <a:pt x="2155383" y="446594"/>
                  </a:lnTo>
                  <a:lnTo>
                    <a:pt x="2145073" y="456854"/>
                  </a:lnTo>
                  <a:cubicBezTo>
                    <a:pt x="2137628" y="459324"/>
                    <a:pt x="2132044" y="463337"/>
                    <a:pt x="2127081" y="468122"/>
                  </a:cubicBezTo>
                  <a:lnTo>
                    <a:pt x="2126708" y="468538"/>
                  </a:lnTo>
                  <a:lnTo>
                    <a:pt x="2144393" y="457939"/>
                  </a:lnTo>
                  <a:lnTo>
                    <a:pt x="2168483" y="441536"/>
                  </a:lnTo>
                  <a:close/>
                  <a:moveTo>
                    <a:pt x="2126806" y="439161"/>
                  </a:moveTo>
                  <a:lnTo>
                    <a:pt x="2123669" y="440646"/>
                  </a:lnTo>
                  <a:lnTo>
                    <a:pt x="2123090" y="441659"/>
                  </a:lnTo>
                  <a:close/>
                  <a:moveTo>
                    <a:pt x="2561150" y="435530"/>
                  </a:moveTo>
                  <a:lnTo>
                    <a:pt x="2560935" y="435855"/>
                  </a:lnTo>
                  <a:cubicBezTo>
                    <a:pt x="2558453" y="439618"/>
                    <a:pt x="2554731" y="439618"/>
                    <a:pt x="2552249" y="439618"/>
                  </a:cubicBezTo>
                  <a:lnTo>
                    <a:pt x="2542927" y="444895"/>
                  </a:lnTo>
                  <a:lnTo>
                    <a:pt x="2547916" y="444895"/>
                  </a:lnTo>
                  <a:cubicBezTo>
                    <a:pt x="2546668" y="446154"/>
                    <a:pt x="2546668" y="447412"/>
                    <a:pt x="2544172" y="448671"/>
                  </a:cubicBezTo>
                  <a:lnTo>
                    <a:pt x="2508068" y="476226"/>
                  </a:lnTo>
                  <a:lnTo>
                    <a:pt x="2546446" y="448408"/>
                  </a:lnTo>
                  <a:cubicBezTo>
                    <a:pt x="2548965" y="445880"/>
                    <a:pt x="2551483" y="444616"/>
                    <a:pt x="2554002" y="440824"/>
                  </a:cubicBezTo>
                  <a:cubicBezTo>
                    <a:pt x="2555261" y="437033"/>
                    <a:pt x="2560299" y="438297"/>
                    <a:pt x="2562817" y="437033"/>
                  </a:cubicBezTo>
                  <a:lnTo>
                    <a:pt x="2564610" y="437161"/>
                  </a:lnTo>
                  <a:close/>
                  <a:moveTo>
                    <a:pt x="2134696" y="435426"/>
                  </a:moveTo>
                  <a:lnTo>
                    <a:pt x="2133667" y="435913"/>
                  </a:lnTo>
                  <a:lnTo>
                    <a:pt x="2134490" y="435769"/>
                  </a:lnTo>
                  <a:close/>
                  <a:moveTo>
                    <a:pt x="2620762" y="435150"/>
                  </a:moveTo>
                  <a:cubicBezTo>
                    <a:pt x="2619346" y="435308"/>
                    <a:pt x="2618088" y="436259"/>
                    <a:pt x="2617458" y="437527"/>
                  </a:cubicBezTo>
                  <a:lnTo>
                    <a:pt x="2616340" y="439780"/>
                  </a:lnTo>
                  <a:lnTo>
                    <a:pt x="2623812" y="436924"/>
                  </a:lnTo>
                  <a:lnTo>
                    <a:pt x="2624000" y="436962"/>
                  </a:lnTo>
                  <a:close/>
                  <a:moveTo>
                    <a:pt x="2481828" y="434524"/>
                  </a:moveTo>
                  <a:lnTo>
                    <a:pt x="2480239" y="435184"/>
                  </a:lnTo>
                  <a:lnTo>
                    <a:pt x="2474472" y="437964"/>
                  </a:lnTo>
                  <a:lnTo>
                    <a:pt x="2476374" y="437203"/>
                  </a:lnTo>
                  <a:lnTo>
                    <a:pt x="2476481" y="437949"/>
                  </a:lnTo>
                  <a:lnTo>
                    <a:pt x="2476781" y="437343"/>
                  </a:lnTo>
                  <a:close/>
                  <a:moveTo>
                    <a:pt x="2421736" y="432324"/>
                  </a:moveTo>
                  <a:lnTo>
                    <a:pt x="2420222" y="433466"/>
                  </a:lnTo>
                  <a:lnTo>
                    <a:pt x="2420486" y="433474"/>
                  </a:lnTo>
                  <a:lnTo>
                    <a:pt x="2420395" y="434204"/>
                  </a:lnTo>
                  <a:close/>
                  <a:moveTo>
                    <a:pt x="2463959" y="430565"/>
                  </a:moveTo>
                  <a:lnTo>
                    <a:pt x="2460799" y="431843"/>
                  </a:lnTo>
                  <a:lnTo>
                    <a:pt x="2464230" y="436994"/>
                  </a:lnTo>
                  <a:lnTo>
                    <a:pt x="2468923" y="435184"/>
                  </a:lnTo>
                  <a:lnTo>
                    <a:pt x="2473975" y="432033"/>
                  </a:lnTo>
                  <a:lnTo>
                    <a:pt x="2466496" y="435694"/>
                  </a:lnTo>
                  <a:cubicBezTo>
                    <a:pt x="2467764" y="431848"/>
                    <a:pt x="2470300" y="429283"/>
                    <a:pt x="2463959" y="430565"/>
                  </a:cubicBezTo>
                  <a:close/>
                  <a:moveTo>
                    <a:pt x="2587142" y="429079"/>
                  </a:moveTo>
                  <a:lnTo>
                    <a:pt x="2577041" y="435345"/>
                  </a:lnTo>
                  <a:lnTo>
                    <a:pt x="2573672" y="436934"/>
                  </a:lnTo>
                  <a:lnTo>
                    <a:pt x="2580448" y="434505"/>
                  </a:lnTo>
                  <a:lnTo>
                    <a:pt x="2584581" y="431577"/>
                  </a:lnTo>
                  <a:close/>
                  <a:moveTo>
                    <a:pt x="2644520" y="428809"/>
                  </a:moveTo>
                  <a:cubicBezTo>
                    <a:pt x="2643261" y="428968"/>
                    <a:pt x="2642002" y="429919"/>
                    <a:pt x="2641373" y="431187"/>
                  </a:cubicBezTo>
                  <a:cubicBezTo>
                    <a:pt x="2638856" y="433723"/>
                    <a:pt x="2635080" y="436259"/>
                    <a:pt x="2631304" y="437527"/>
                  </a:cubicBezTo>
                  <a:lnTo>
                    <a:pt x="2630373" y="438261"/>
                  </a:lnTo>
                  <a:lnTo>
                    <a:pt x="2631539" y="438499"/>
                  </a:lnTo>
                  <a:cubicBezTo>
                    <a:pt x="2633703" y="437869"/>
                    <a:pt x="2635557" y="436293"/>
                    <a:pt x="2637412" y="434403"/>
                  </a:cubicBezTo>
                  <a:lnTo>
                    <a:pt x="2648617" y="432326"/>
                  </a:lnTo>
                  <a:lnTo>
                    <a:pt x="2647667" y="431187"/>
                  </a:lnTo>
                  <a:cubicBezTo>
                    <a:pt x="2647038" y="429285"/>
                    <a:pt x="2645779" y="428651"/>
                    <a:pt x="2644520" y="428809"/>
                  </a:cubicBezTo>
                  <a:close/>
                  <a:moveTo>
                    <a:pt x="2307173" y="428599"/>
                  </a:moveTo>
                  <a:cubicBezTo>
                    <a:pt x="2305926" y="429226"/>
                    <a:pt x="2304680" y="430481"/>
                    <a:pt x="2303433" y="431735"/>
                  </a:cubicBezTo>
                  <a:cubicBezTo>
                    <a:pt x="2289721" y="440515"/>
                    <a:pt x="2278503" y="449296"/>
                    <a:pt x="2262298" y="454313"/>
                  </a:cubicBezTo>
                  <a:lnTo>
                    <a:pt x="2236554" y="472965"/>
                  </a:lnTo>
                  <a:lnTo>
                    <a:pt x="2242815" y="469805"/>
                  </a:lnTo>
                  <a:lnTo>
                    <a:pt x="2251435" y="463119"/>
                  </a:lnTo>
                  <a:cubicBezTo>
                    <a:pt x="2258762" y="458486"/>
                    <a:pt x="2266726" y="454652"/>
                    <a:pt x="2275646" y="452096"/>
                  </a:cubicBezTo>
                  <a:cubicBezTo>
                    <a:pt x="2283291" y="449540"/>
                    <a:pt x="2289662" y="443151"/>
                    <a:pt x="2296034" y="439317"/>
                  </a:cubicBezTo>
                  <a:lnTo>
                    <a:pt x="2297333" y="438386"/>
                  </a:lnTo>
                  <a:lnTo>
                    <a:pt x="2300238" y="434114"/>
                  </a:lnTo>
                  <a:lnTo>
                    <a:pt x="2310047" y="429081"/>
                  </a:lnTo>
                  <a:close/>
                  <a:moveTo>
                    <a:pt x="2428965" y="424259"/>
                  </a:moveTo>
                  <a:lnTo>
                    <a:pt x="2411584" y="425963"/>
                  </a:lnTo>
                  <a:cubicBezTo>
                    <a:pt x="2410329" y="425963"/>
                    <a:pt x="2407820" y="427194"/>
                    <a:pt x="2407820" y="427194"/>
                  </a:cubicBezTo>
                  <a:cubicBezTo>
                    <a:pt x="2391510" y="440727"/>
                    <a:pt x="2372691" y="451799"/>
                    <a:pt x="2358891" y="466562"/>
                  </a:cubicBezTo>
                  <a:lnTo>
                    <a:pt x="2353962" y="473006"/>
                  </a:lnTo>
                  <a:lnTo>
                    <a:pt x="2353421" y="474491"/>
                  </a:lnTo>
                  <a:lnTo>
                    <a:pt x="2352179" y="475734"/>
                  </a:lnTo>
                  <a:lnTo>
                    <a:pt x="2351239" y="476566"/>
                  </a:lnTo>
                  <a:lnTo>
                    <a:pt x="2340071" y="491168"/>
                  </a:lnTo>
                  <a:cubicBezTo>
                    <a:pt x="2336308" y="494243"/>
                    <a:pt x="2332544" y="497011"/>
                    <a:pt x="2328310" y="498857"/>
                  </a:cubicBezTo>
                  <a:lnTo>
                    <a:pt x="2325612" y="499255"/>
                  </a:lnTo>
                  <a:lnTo>
                    <a:pt x="2319888" y="504322"/>
                  </a:lnTo>
                  <a:cubicBezTo>
                    <a:pt x="2332308" y="503079"/>
                    <a:pt x="2338517" y="495621"/>
                    <a:pt x="2345969" y="485678"/>
                  </a:cubicBezTo>
                  <a:cubicBezTo>
                    <a:pt x="2349695" y="481949"/>
                    <a:pt x="2353421" y="475734"/>
                    <a:pt x="2358389" y="470762"/>
                  </a:cubicBezTo>
                  <a:cubicBezTo>
                    <a:pt x="2365840" y="464548"/>
                    <a:pt x="2374534" y="458333"/>
                    <a:pt x="2380744" y="449632"/>
                  </a:cubicBezTo>
                  <a:lnTo>
                    <a:pt x="2381339" y="449462"/>
                  </a:lnTo>
                  <a:lnTo>
                    <a:pt x="2401111" y="433577"/>
                  </a:lnTo>
                  <a:cubicBezTo>
                    <a:pt x="2404751" y="429817"/>
                    <a:pt x="2409604" y="427311"/>
                    <a:pt x="2414457" y="426057"/>
                  </a:cubicBezTo>
                  <a:close/>
                  <a:moveTo>
                    <a:pt x="2345147" y="423715"/>
                  </a:moveTo>
                  <a:lnTo>
                    <a:pt x="2345468" y="424317"/>
                  </a:lnTo>
                  <a:lnTo>
                    <a:pt x="2345549" y="423918"/>
                  </a:lnTo>
                  <a:close/>
                  <a:moveTo>
                    <a:pt x="2323873" y="423321"/>
                  </a:moveTo>
                  <a:lnTo>
                    <a:pt x="2316667" y="427936"/>
                  </a:lnTo>
                  <a:lnTo>
                    <a:pt x="2317279" y="428090"/>
                  </a:lnTo>
                  <a:lnTo>
                    <a:pt x="2322651" y="424742"/>
                  </a:lnTo>
                  <a:lnTo>
                    <a:pt x="2323762" y="423503"/>
                  </a:lnTo>
                  <a:close/>
                  <a:moveTo>
                    <a:pt x="2540636" y="422365"/>
                  </a:moveTo>
                  <a:lnTo>
                    <a:pt x="2545896" y="425548"/>
                  </a:lnTo>
                  <a:lnTo>
                    <a:pt x="2549767" y="423312"/>
                  </a:lnTo>
                  <a:cubicBezTo>
                    <a:pt x="2547906" y="422057"/>
                    <a:pt x="2546045" y="422371"/>
                    <a:pt x="2544028" y="422684"/>
                  </a:cubicBezTo>
                  <a:close/>
                  <a:moveTo>
                    <a:pt x="2448803" y="422314"/>
                  </a:moveTo>
                  <a:lnTo>
                    <a:pt x="2445715" y="422617"/>
                  </a:lnTo>
                  <a:lnTo>
                    <a:pt x="2447356" y="423182"/>
                  </a:lnTo>
                  <a:close/>
                  <a:moveTo>
                    <a:pt x="2218779" y="422137"/>
                  </a:moveTo>
                  <a:lnTo>
                    <a:pt x="2217849" y="422617"/>
                  </a:lnTo>
                  <a:lnTo>
                    <a:pt x="2220181" y="422372"/>
                  </a:lnTo>
                  <a:close/>
                  <a:moveTo>
                    <a:pt x="2240770" y="420205"/>
                  </a:moveTo>
                  <a:lnTo>
                    <a:pt x="2236121" y="420445"/>
                  </a:lnTo>
                  <a:lnTo>
                    <a:pt x="2233528" y="420967"/>
                  </a:lnTo>
                  <a:close/>
                  <a:moveTo>
                    <a:pt x="2392765" y="419811"/>
                  </a:moveTo>
                  <a:cubicBezTo>
                    <a:pt x="2386492" y="422273"/>
                    <a:pt x="2381474" y="424733"/>
                    <a:pt x="2376455" y="425963"/>
                  </a:cubicBezTo>
                  <a:lnTo>
                    <a:pt x="2369109" y="425163"/>
                  </a:lnTo>
                  <a:lnTo>
                    <a:pt x="2373447" y="428657"/>
                  </a:lnTo>
                  <a:cubicBezTo>
                    <a:pt x="2375776" y="428502"/>
                    <a:pt x="2378260" y="427259"/>
                    <a:pt x="2380744" y="427259"/>
                  </a:cubicBezTo>
                  <a:cubicBezTo>
                    <a:pt x="2381986" y="427259"/>
                    <a:pt x="2383228" y="424773"/>
                    <a:pt x="2385712" y="424773"/>
                  </a:cubicBezTo>
                  <a:lnTo>
                    <a:pt x="2390235" y="424773"/>
                  </a:lnTo>
                  <a:close/>
                  <a:moveTo>
                    <a:pt x="2366274" y="418198"/>
                  </a:moveTo>
                  <a:lnTo>
                    <a:pt x="2347322" y="432956"/>
                  </a:lnTo>
                  <a:lnTo>
                    <a:pt x="2343835" y="435805"/>
                  </a:lnTo>
                  <a:lnTo>
                    <a:pt x="2345915" y="435087"/>
                  </a:lnTo>
                  <a:lnTo>
                    <a:pt x="2363356" y="422287"/>
                  </a:lnTo>
                  <a:lnTo>
                    <a:pt x="2365460" y="422989"/>
                  </a:lnTo>
                  <a:close/>
                  <a:moveTo>
                    <a:pt x="2669068" y="417504"/>
                  </a:moveTo>
                  <a:lnTo>
                    <a:pt x="2656671" y="430888"/>
                  </a:lnTo>
                  <a:lnTo>
                    <a:pt x="2659977" y="430307"/>
                  </a:lnTo>
                  <a:cubicBezTo>
                    <a:pt x="2662759" y="428416"/>
                    <a:pt x="2665232" y="425580"/>
                    <a:pt x="2667087" y="423059"/>
                  </a:cubicBezTo>
                  <a:close/>
                  <a:moveTo>
                    <a:pt x="2258558" y="415428"/>
                  </a:moveTo>
                  <a:lnTo>
                    <a:pt x="2249102" y="419465"/>
                  </a:lnTo>
                  <a:lnTo>
                    <a:pt x="2255744" y="418918"/>
                  </a:lnTo>
                  <a:lnTo>
                    <a:pt x="2260198" y="416528"/>
                  </a:lnTo>
                  <a:close/>
                  <a:moveTo>
                    <a:pt x="2500929" y="414247"/>
                  </a:moveTo>
                  <a:lnTo>
                    <a:pt x="2496236" y="418034"/>
                  </a:lnTo>
                  <a:lnTo>
                    <a:pt x="2501615" y="414577"/>
                  </a:lnTo>
                  <a:close/>
                  <a:moveTo>
                    <a:pt x="2226729" y="406739"/>
                  </a:moveTo>
                  <a:lnTo>
                    <a:pt x="2224435" y="407118"/>
                  </a:lnTo>
                  <a:cubicBezTo>
                    <a:pt x="2221163" y="408529"/>
                    <a:pt x="2218047" y="410411"/>
                    <a:pt x="2214930" y="411665"/>
                  </a:cubicBezTo>
                  <a:lnTo>
                    <a:pt x="2214096" y="411875"/>
                  </a:lnTo>
                  <a:lnTo>
                    <a:pt x="2212881" y="412596"/>
                  </a:lnTo>
                  <a:close/>
                  <a:moveTo>
                    <a:pt x="2234875" y="405393"/>
                  </a:moveTo>
                  <a:lnTo>
                    <a:pt x="2229383" y="406301"/>
                  </a:lnTo>
                  <a:lnTo>
                    <a:pt x="2234458" y="405835"/>
                  </a:lnTo>
                  <a:close/>
                  <a:moveTo>
                    <a:pt x="2075993" y="404557"/>
                  </a:moveTo>
                  <a:cubicBezTo>
                    <a:pt x="2071240" y="411622"/>
                    <a:pt x="2043913" y="432819"/>
                    <a:pt x="2033220" y="436352"/>
                  </a:cubicBezTo>
                  <a:cubicBezTo>
                    <a:pt x="2046289" y="425754"/>
                    <a:pt x="2060547" y="415155"/>
                    <a:pt x="2075993" y="404557"/>
                  </a:cubicBezTo>
                  <a:close/>
                  <a:moveTo>
                    <a:pt x="2109540" y="404555"/>
                  </a:moveTo>
                  <a:cubicBezTo>
                    <a:pt x="2110761" y="407091"/>
                    <a:pt x="2113204" y="409627"/>
                    <a:pt x="2114425" y="410895"/>
                  </a:cubicBezTo>
                  <a:cubicBezTo>
                    <a:pt x="2108319" y="419772"/>
                    <a:pt x="2099771" y="426114"/>
                    <a:pt x="2091223" y="432454"/>
                  </a:cubicBezTo>
                  <a:cubicBezTo>
                    <a:pt x="2079012" y="442599"/>
                    <a:pt x="2065579" y="452744"/>
                    <a:pt x="2053368" y="462889"/>
                  </a:cubicBezTo>
                  <a:cubicBezTo>
                    <a:pt x="2049704" y="465426"/>
                    <a:pt x="2046041" y="467962"/>
                    <a:pt x="2038714" y="469230"/>
                  </a:cubicBezTo>
                  <a:cubicBezTo>
                    <a:pt x="2058252" y="441331"/>
                    <a:pt x="2086339" y="424845"/>
                    <a:pt x="2109540" y="404555"/>
                  </a:cubicBezTo>
                  <a:close/>
                  <a:moveTo>
                    <a:pt x="2558959" y="402128"/>
                  </a:moveTo>
                  <a:lnTo>
                    <a:pt x="2538079" y="408516"/>
                  </a:lnTo>
                  <a:lnTo>
                    <a:pt x="2535944" y="409398"/>
                  </a:lnTo>
                  <a:lnTo>
                    <a:pt x="2545420" y="407135"/>
                  </a:lnTo>
                  <a:close/>
                  <a:moveTo>
                    <a:pt x="2528020" y="401243"/>
                  </a:moveTo>
                  <a:lnTo>
                    <a:pt x="2524202" y="404617"/>
                  </a:lnTo>
                  <a:lnTo>
                    <a:pt x="2524204" y="404617"/>
                  </a:lnTo>
                  <a:cubicBezTo>
                    <a:pt x="2527948" y="407135"/>
                    <a:pt x="2521708" y="409652"/>
                    <a:pt x="2521708" y="414687"/>
                  </a:cubicBezTo>
                  <a:lnTo>
                    <a:pt x="2526941" y="412603"/>
                  </a:lnTo>
                  <a:lnTo>
                    <a:pt x="2522991" y="413365"/>
                  </a:lnTo>
                  <a:cubicBezTo>
                    <a:pt x="2520476" y="408516"/>
                    <a:pt x="2522991" y="407304"/>
                    <a:pt x="2525505" y="404880"/>
                  </a:cubicBezTo>
                  <a:cubicBezTo>
                    <a:pt x="2526763" y="404880"/>
                    <a:pt x="2528020" y="404880"/>
                    <a:pt x="2528020" y="401243"/>
                  </a:cubicBezTo>
                  <a:close/>
                  <a:moveTo>
                    <a:pt x="2508673" y="394825"/>
                  </a:moveTo>
                  <a:lnTo>
                    <a:pt x="2508109" y="395257"/>
                  </a:lnTo>
                  <a:lnTo>
                    <a:pt x="2506116" y="396276"/>
                  </a:lnTo>
                  <a:lnTo>
                    <a:pt x="2505680" y="400127"/>
                  </a:lnTo>
                  <a:cubicBezTo>
                    <a:pt x="2501916" y="403818"/>
                    <a:pt x="2496897" y="406279"/>
                    <a:pt x="2491879" y="408739"/>
                  </a:cubicBezTo>
                  <a:lnTo>
                    <a:pt x="2482413" y="412438"/>
                  </a:lnTo>
                  <a:lnTo>
                    <a:pt x="2491858" y="410051"/>
                  </a:lnTo>
                  <a:lnTo>
                    <a:pt x="2494502" y="410601"/>
                  </a:lnTo>
                  <a:lnTo>
                    <a:pt x="2507902" y="400031"/>
                  </a:lnTo>
                  <a:close/>
                  <a:moveTo>
                    <a:pt x="2650762" y="392249"/>
                  </a:moveTo>
                  <a:lnTo>
                    <a:pt x="2647677" y="394227"/>
                  </a:lnTo>
                  <a:lnTo>
                    <a:pt x="2649134" y="393808"/>
                  </a:lnTo>
                  <a:close/>
                  <a:moveTo>
                    <a:pt x="2659351" y="387456"/>
                  </a:moveTo>
                  <a:lnTo>
                    <a:pt x="2658144" y="387514"/>
                  </a:lnTo>
                  <a:lnTo>
                    <a:pt x="2656977" y="388263"/>
                  </a:lnTo>
                  <a:close/>
                  <a:moveTo>
                    <a:pt x="2373145" y="374432"/>
                  </a:moveTo>
                  <a:lnTo>
                    <a:pt x="2364929" y="379960"/>
                  </a:lnTo>
                  <a:lnTo>
                    <a:pt x="2347840" y="398651"/>
                  </a:lnTo>
                  <a:lnTo>
                    <a:pt x="2332849" y="416781"/>
                  </a:lnTo>
                  <a:lnTo>
                    <a:pt x="2334856" y="416500"/>
                  </a:lnTo>
                  <a:lnTo>
                    <a:pt x="2355584" y="392989"/>
                  </a:lnTo>
                  <a:cubicBezTo>
                    <a:pt x="2361856" y="386804"/>
                    <a:pt x="2364364" y="379381"/>
                    <a:pt x="2373145" y="374432"/>
                  </a:cubicBezTo>
                  <a:close/>
                  <a:moveTo>
                    <a:pt x="2662981" y="372458"/>
                  </a:moveTo>
                  <a:lnTo>
                    <a:pt x="2660091" y="373184"/>
                  </a:lnTo>
                  <a:lnTo>
                    <a:pt x="2661432" y="373438"/>
                  </a:lnTo>
                  <a:close/>
                  <a:moveTo>
                    <a:pt x="2760376" y="367201"/>
                  </a:moveTo>
                  <a:cubicBezTo>
                    <a:pt x="2745324" y="367201"/>
                    <a:pt x="2731526" y="374566"/>
                    <a:pt x="2717729" y="379477"/>
                  </a:cubicBezTo>
                  <a:cubicBezTo>
                    <a:pt x="2711457" y="381932"/>
                    <a:pt x="2705185" y="383160"/>
                    <a:pt x="2700168" y="385615"/>
                  </a:cubicBezTo>
                  <a:lnTo>
                    <a:pt x="2693702" y="381396"/>
                  </a:lnTo>
                  <a:lnTo>
                    <a:pt x="2692277" y="382876"/>
                  </a:lnTo>
                  <a:lnTo>
                    <a:pt x="2692145" y="382895"/>
                  </a:lnTo>
                  <a:lnTo>
                    <a:pt x="2696761" y="385248"/>
                  </a:lnTo>
                  <a:cubicBezTo>
                    <a:pt x="2701707" y="389029"/>
                    <a:pt x="2706653" y="386508"/>
                    <a:pt x="2711598" y="385248"/>
                  </a:cubicBezTo>
                  <a:cubicBezTo>
                    <a:pt x="2723963" y="380206"/>
                    <a:pt x="2736327" y="373904"/>
                    <a:pt x="2748691" y="371384"/>
                  </a:cubicBezTo>
                  <a:cubicBezTo>
                    <a:pt x="2752400" y="368863"/>
                    <a:pt x="2756110" y="368863"/>
                    <a:pt x="2758583" y="368863"/>
                  </a:cubicBezTo>
                  <a:lnTo>
                    <a:pt x="2759916" y="369542"/>
                  </a:lnTo>
                  <a:close/>
                  <a:moveTo>
                    <a:pt x="2527963" y="365959"/>
                  </a:moveTo>
                  <a:lnTo>
                    <a:pt x="2503170" y="389055"/>
                  </a:lnTo>
                  <a:cubicBezTo>
                    <a:pt x="2503170" y="389055"/>
                    <a:pt x="2503170" y="389055"/>
                    <a:pt x="2504425" y="389055"/>
                  </a:cubicBezTo>
                  <a:cubicBezTo>
                    <a:pt x="2504425" y="389055"/>
                    <a:pt x="2505680" y="389055"/>
                    <a:pt x="2506934" y="389055"/>
                  </a:cubicBezTo>
                  <a:lnTo>
                    <a:pt x="2506334" y="394355"/>
                  </a:lnTo>
                  <a:lnTo>
                    <a:pt x="2514279" y="385784"/>
                  </a:lnTo>
                  <a:lnTo>
                    <a:pt x="2514220" y="385738"/>
                  </a:lnTo>
                  <a:lnTo>
                    <a:pt x="2515781" y="384164"/>
                  </a:lnTo>
                  <a:lnTo>
                    <a:pt x="2525481" y="373699"/>
                  </a:lnTo>
                  <a:cubicBezTo>
                    <a:pt x="2526722" y="372431"/>
                    <a:pt x="2526722" y="371163"/>
                    <a:pt x="2527963" y="369895"/>
                  </a:cubicBezTo>
                  <a:close/>
                  <a:moveTo>
                    <a:pt x="2651305" y="364933"/>
                  </a:moveTo>
                  <a:lnTo>
                    <a:pt x="2651256" y="365080"/>
                  </a:lnTo>
                  <a:lnTo>
                    <a:pt x="2651562" y="364933"/>
                  </a:lnTo>
                  <a:close/>
                  <a:moveTo>
                    <a:pt x="2744795" y="361207"/>
                  </a:moveTo>
                  <a:lnTo>
                    <a:pt x="2743860" y="362335"/>
                  </a:lnTo>
                  <a:lnTo>
                    <a:pt x="2744070" y="362290"/>
                  </a:lnTo>
                  <a:lnTo>
                    <a:pt x="2745795" y="361825"/>
                  </a:lnTo>
                  <a:close/>
                  <a:moveTo>
                    <a:pt x="2706824" y="360152"/>
                  </a:moveTo>
                  <a:lnTo>
                    <a:pt x="2702983" y="362065"/>
                  </a:lnTo>
                  <a:lnTo>
                    <a:pt x="2685851" y="370193"/>
                  </a:lnTo>
                  <a:lnTo>
                    <a:pt x="2691181" y="370238"/>
                  </a:lnTo>
                  <a:close/>
                  <a:moveTo>
                    <a:pt x="2365759" y="356474"/>
                  </a:moveTo>
                  <a:cubicBezTo>
                    <a:pt x="2364512" y="356474"/>
                    <a:pt x="2363266" y="356474"/>
                    <a:pt x="2362019" y="357728"/>
                  </a:cubicBezTo>
                  <a:cubicBezTo>
                    <a:pt x="2359526" y="360237"/>
                    <a:pt x="2357033" y="361491"/>
                    <a:pt x="2354540" y="364000"/>
                  </a:cubicBezTo>
                  <a:cubicBezTo>
                    <a:pt x="2350801" y="374034"/>
                    <a:pt x="2342075" y="380306"/>
                    <a:pt x="2333349" y="386578"/>
                  </a:cubicBezTo>
                  <a:cubicBezTo>
                    <a:pt x="2329610" y="389087"/>
                    <a:pt x="2328363" y="394104"/>
                    <a:pt x="2327117" y="399121"/>
                  </a:cubicBezTo>
                  <a:lnTo>
                    <a:pt x="2333005" y="394677"/>
                  </a:lnTo>
                  <a:lnTo>
                    <a:pt x="2340532" y="381855"/>
                  </a:lnTo>
                  <a:cubicBezTo>
                    <a:pt x="2346804" y="378144"/>
                    <a:pt x="2350567" y="373195"/>
                    <a:pt x="2354330" y="365772"/>
                  </a:cubicBezTo>
                  <a:lnTo>
                    <a:pt x="2367136" y="356751"/>
                  </a:lnTo>
                  <a:close/>
                  <a:moveTo>
                    <a:pt x="2103512" y="355099"/>
                  </a:moveTo>
                  <a:cubicBezTo>
                    <a:pt x="2096643" y="366089"/>
                    <a:pt x="2086340" y="367463"/>
                    <a:pt x="2077182" y="375705"/>
                  </a:cubicBezTo>
                  <a:cubicBezTo>
                    <a:pt x="2082906" y="364715"/>
                    <a:pt x="2093209" y="356473"/>
                    <a:pt x="2103512" y="355099"/>
                  </a:cubicBezTo>
                  <a:close/>
                  <a:moveTo>
                    <a:pt x="2567348" y="354501"/>
                  </a:moveTo>
                  <a:lnTo>
                    <a:pt x="2566543" y="355057"/>
                  </a:lnTo>
                  <a:cubicBezTo>
                    <a:pt x="2560276" y="357509"/>
                    <a:pt x="2552756" y="359962"/>
                    <a:pt x="2546490" y="362414"/>
                  </a:cubicBezTo>
                  <a:lnTo>
                    <a:pt x="2545185" y="362201"/>
                  </a:lnTo>
                  <a:lnTo>
                    <a:pt x="2542744" y="364281"/>
                  </a:lnTo>
                  <a:lnTo>
                    <a:pt x="2562268" y="359148"/>
                  </a:lnTo>
                  <a:close/>
                  <a:moveTo>
                    <a:pt x="2288625" y="354374"/>
                  </a:moveTo>
                  <a:lnTo>
                    <a:pt x="2287606" y="354893"/>
                  </a:lnTo>
                  <a:lnTo>
                    <a:pt x="2285638" y="359526"/>
                  </a:lnTo>
                  <a:lnTo>
                    <a:pt x="2286283" y="359123"/>
                  </a:lnTo>
                  <a:close/>
                  <a:moveTo>
                    <a:pt x="2328363" y="353965"/>
                  </a:moveTo>
                  <a:cubicBezTo>
                    <a:pt x="2326494" y="353965"/>
                    <a:pt x="2324312" y="354592"/>
                    <a:pt x="2322287" y="354906"/>
                  </a:cubicBezTo>
                  <a:lnTo>
                    <a:pt x="2321001" y="354670"/>
                  </a:lnTo>
                  <a:lnTo>
                    <a:pt x="2319209" y="355875"/>
                  </a:lnTo>
                  <a:lnTo>
                    <a:pt x="2327340" y="354788"/>
                  </a:lnTo>
                  <a:close/>
                  <a:moveTo>
                    <a:pt x="2721702" y="352743"/>
                  </a:moveTo>
                  <a:lnTo>
                    <a:pt x="2708450" y="359343"/>
                  </a:lnTo>
                  <a:lnTo>
                    <a:pt x="2719050" y="354722"/>
                  </a:lnTo>
                  <a:lnTo>
                    <a:pt x="2720341" y="354110"/>
                  </a:lnTo>
                  <a:close/>
                  <a:moveTo>
                    <a:pt x="2545371" y="352065"/>
                  </a:moveTo>
                  <a:lnTo>
                    <a:pt x="2544093" y="354677"/>
                  </a:lnTo>
                  <a:lnTo>
                    <a:pt x="2545352" y="354943"/>
                  </a:lnTo>
                  <a:lnTo>
                    <a:pt x="2547743" y="352604"/>
                  </a:lnTo>
                  <a:close/>
                  <a:moveTo>
                    <a:pt x="2384694" y="349695"/>
                  </a:moveTo>
                  <a:lnTo>
                    <a:pt x="2379471" y="353965"/>
                  </a:lnTo>
                  <a:cubicBezTo>
                    <a:pt x="2376978" y="356474"/>
                    <a:pt x="2375420" y="357728"/>
                    <a:pt x="2373550" y="358042"/>
                  </a:cubicBezTo>
                  <a:lnTo>
                    <a:pt x="2371358" y="357600"/>
                  </a:lnTo>
                  <a:lnTo>
                    <a:pt x="2370636" y="363298"/>
                  </a:lnTo>
                  <a:close/>
                  <a:moveTo>
                    <a:pt x="2830163" y="349008"/>
                  </a:moveTo>
                  <a:lnTo>
                    <a:pt x="2823092" y="352469"/>
                  </a:lnTo>
                  <a:cubicBezTo>
                    <a:pt x="2816821" y="354924"/>
                    <a:pt x="2810549" y="359835"/>
                    <a:pt x="2803023" y="361062"/>
                  </a:cubicBezTo>
                  <a:cubicBezTo>
                    <a:pt x="2794243" y="363518"/>
                    <a:pt x="2786717" y="367201"/>
                    <a:pt x="2777936" y="372111"/>
                  </a:cubicBezTo>
                  <a:cubicBezTo>
                    <a:pt x="2774173" y="374566"/>
                    <a:pt x="2770410" y="375794"/>
                    <a:pt x="2766647" y="375794"/>
                  </a:cubicBezTo>
                  <a:lnTo>
                    <a:pt x="2765367" y="375694"/>
                  </a:lnTo>
                  <a:lnTo>
                    <a:pt x="2766619" y="378631"/>
                  </a:lnTo>
                  <a:cubicBezTo>
                    <a:pt x="2768783" y="378946"/>
                    <a:pt x="2771565" y="377686"/>
                    <a:pt x="2773420" y="376425"/>
                  </a:cubicBezTo>
                  <a:cubicBezTo>
                    <a:pt x="2783929" y="370754"/>
                    <a:pt x="2795057" y="366657"/>
                    <a:pt x="2806031" y="362088"/>
                  </a:cubicBezTo>
                  <a:close/>
                  <a:moveTo>
                    <a:pt x="2276506" y="347199"/>
                  </a:moveTo>
                  <a:lnTo>
                    <a:pt x="2271248" y="349968"/>
                  </a:lnTo>
                  <a:lnTo>
                    <a:pt x="2271947" y="350250"/>
                  </a:lnTo>
                  <a:close/>
                  <a:moveTo>
                    <a:pt x="2360882" y="343687"/>
                  </a:moveTo>
                  <a:lnTo>
                    <a:pt x="2359299" y="343817"/>
                  </a:lnTo>
                  <a:lnTo>
                    <a:pt x="2358461" y="344942"/>
                  </a:lnTo>
                  <a:lnTo>
                    <a:pt x="2348308" y="350202"/>
                  </a:lnTo>
                  <a:cubicBezTo>
                    <a:pt x="2352047" y="348948"/>
                    <a:pt x="2355787" y="347693"/>
                    <a:pt x="2358280" y="345185"/>
                  </a:cubicBezTo>
                  <a:lnTo>
                    <a:pt x="2358461" y="344942"/>
                  </a:lnTo>
                  <a:close/>
                  <a:moveTo>
                    <a:pt x="2853196" y="337737"/>
                  </a:moveTo>
                  <a:lnTo>
                    <a:pt x="2842584" y="342930"/>
                  </a:lnTo>
                  <a:lnTo>
                    <a:pt x="2850078" y="339874"/>
                  </a:lnTo>
                  <a:lnTo>
                    <a:pt x="2850797" y="340607"/>
                  </a:lnTo>
                  <a:close/>
                  <a:moveTo>
                    <a:pt x="2346804" y="337319"/>
                  </a:moveTo>
                  <a:lnTo>
                    <a:pt x="2346720" y="337375"/>
                  </a:lnTo>
                  <a:lnTo>
                    <a:pt x="2346754" y="337395"/>
                  </a:lnTo>
                  <a:close/>
                  <a:moveTo>
                    <a:pt x="2405757" y="334844"/>
                  </a:moveTo>
                  <a:lnTo>
                    <a:pt x="2399927" y="336801"/>
                  </a:lnTo>
                  <a:lnTo>
                    <a:pt x="2399415" y="337659"/>
                  </a:lnTo>
                  <a:lnTo>
                    <a:pt x="2389838" y="345489"/>
                  </a:lnTo>
                  <a:close/>
                  <a:moveTo>
                    <a:pt x="2542730" y="334211"/>
                  </a:moveTo>
                  <a:cubicBezTo>
                    <a:pt x="2540224" y="332985"/>
                    <a:pt x="2537717" y="334211"/>
                    <a:pt x="2533957" y="336664"/>
                  </a:cubicBezTo>
                  <a:cubicBezTo>
                    <a:pt x="2532704" y="337890"/>
                    <a:pt x="2530197" y="340342"/>
                    <a:pt x="2526438" y="340342"/>
                  </a:cubicBezTo>
                  <a:lnTo>
                    <a:pt x="2522696" y="341074"/>
                  </a:lnTo>
                  <a:lnTo>
                    <a:pt x="2524499" y="341074"/>
                  </a:lnTo>
                  <a:cubicBezTo>
                    <a:pt x="2525753" y="349686"/>
                    <a:pt x="2518226" y="352147"/>
                    <a:pt x="2511953" y="353377"/>
                  </a:cubicBezTo>
                  <a:cubicBezTo>
                    <a:pt x="2501916" y="357068"/>
                    <a:pt x="2490624" y="361989"/>
                    <a:pt x="2485606" y="365680"/>
                  </a:cubicBezTo>
                  <a:cubicBezTo>
                    <a:pt x="2493134" y="360759"/>
                    <a:pt x="2506934" y="358298"/>
                    <a:pt x="2518226" y="353377"/>
                  </a:cubicBezTo>
                  <a:lnTo>
                    <a:pt x="2522224" y="351472"/>
                  </a:lnTo>
                  <a:lnTo>
                    <a:pt x="2526722" y="345800"/>
                  </a:lnTo>
                  <a:cubicBezTo>
                    <a:pt x="2529203" y="341996"/>
                    <a:pt x="2532926" y="339459"/>
                    <a:pt x="2536648" y="338191"/>
                  </a:cubicBezTo>
                  <a:cubicBezTo>
                    <a:pt x="2537889" y="336923"/>
                    <a:pt x="2539440" y="335655"/>
                    <a:pt x="2540991" y="335180"/>
                  </a:cubicBezTo>
                  <a:lnTo>
                    <a:pt x="2542730" y="335878"/>
                  </a:lnTo>
                  <a:close/>
                  <a:moveTo>
                    <a:pt x="2272688" y="333166"/>
                  </a:moveTo>
                  <a:lnTo>
                    <a:pt x="2271248" y="333685"/>
                  </a:lnTo>
                  <a:lnTo>
                    <a:pt x="2271678" y="333623"/>
                  </a:lnTo>
                  <a:close/>
                  <a:moveTo>
                    <a:pt x="2597634" y="330370"/>
                  </a:moveTo>
                  <a:lnTo>
                    <a:pt x="2593331" y="332832"/>
                  </a:lnTo>
                  <a:lnTo>
                    <a:pt x="2592940" y="333368"/>
                  </a:lnTo>
                  <a:lnTo>
                    <a:pt x="2597836" y="332874"/>
                  </a:lnTo>
                  <a:lnTo>
                    <a:pt x="2598497" y="333110"/>
                  </a:lnTo>
                  <a:lnTo>
                    <a:pt x="2597392" y="331428"/>
                  </a:lnTo>
                  <a:close/>
                  <a:moveTo>
                    <a:pt x="2636702" y="328738"/>
                  </a:moveTo>
                  <a:lnTo>
                    <a:pt x="2636469" y="328892"/>
                  </a:lnTo>
                  <a:lnTo>
                    <a:pt x="2627380" y="334357"/>
                  </a:lnTo>
                  <a:lnTo>
                    <a:pt x="2636524" y="329098"/>
                  </a:lnTo>
                  <a:close/>
                  <a:moveTo>
                    <a:pt x="2511398" y="324401"/>
                  </a:moveTo>
                  <a:lnTo>
                    <a:pt x="2496142" y="325718"/>
                  </a:lnTo>
                  <a:lnTo>
                    <a:pt x="2503595" y="328659"/>
                  </a:lnTo>
                  <a:cubicBezTo>
                    <a:pt x="2504850" y="328040"/>
                    <a:pt x="2506418" y="327422"/>
                    <a:pt x="2507829" y="327576"/>
                  </a:cubicBezTo>
                  <a:lnTo>
                    <a:pt x="2508691" y="328508"/>
                  </a:lnTo>
                  <a:lnTo>
                    <a:pt x="2510899" y="326147"/>
                  </a:lnTo>
                  <a:lnTo>
                    <a:pt x="2512814" y="324883"/>
                  </a:lnTo>
                  <a:close/>
                  <a:moveTo>
                    <a:pt x="2311066" y="324072"/>
                  </a:moveTo>
                  <a:lnTo>
                    <a:pt x="2308771" y="324868"/>
                  </a:lnTo>
                  <a:lnTo>
                    <a:pt x="2308372" y="325874"/>
                  </a:lnTo>
                  <a:close/>
                  <a:moveTo>
                    <a:pt x="2491390" y="322377"/>
                  </a:moveTo>
                  <a:lnTo>
                    <a:pt x="2491052" y="323710"/>
                  </a:lnTo>
                  <a:lnTo>
                    <a:pt x="2494647" y="325128"/>
                  </a:lnTo>
                  <a:close/>
                  <a:moveTo>
                    <a:pt x="2677511" y="321914"/>
                  </a:moveTo>
                  <a:lnTo>
                    <a:pt x="2674692" y="322233"/>
                  </a:lnTo>
                  <a:lnTo>
                    <a:pt x="2675211" y="324063"/>
                  </a:lnTo>
                  <a:cubicBezTo>
                    <a:pt x="2680203" y="327839"/>
                    <a:pt x="2683947" y="325322"/>
                    <a:pt x="2687691" y="325322"/>
                  </a:cubicBezTo>
                  <a:lnTo>
                    <a:pt x="2692151" y="325322"/>
                  </a:lnTo>
                  <a:lnTo>
                    <a:pt x="2696949" y="322913"/>
                  </a:lnTo>
                  <a:cubicBezTo>
                    <a:pt x="2689523" y="320427"/>
                    <a:pt x="2685810" y="322913"/>
                    <a:pt x="2680860" y="324156"/>
                  </a:cubicBezTo>
                  <a:close/>
                  <a:moveTo>
                    <a:pt x="2773597" y="320514"/>
                  </a:moveTo>
                  <a:lnTo>
                    <a:pt x="2771208" y="322913"/>
                  </a:lnTo>
                  <a:cubicBezTo>
                    <a:pt x="2765020" y="326641"/>
                    <a:pt x="2758832" y="331613"/>
                    <a:pt x="2755119" y="339071"/>
                  </a:cubicBezTo>
                  <a:cubicBezTo>
                    <a:pt x="2752643" y="344043"/>
                    <a:pt x="2746455" y="345286"/>
                    <a:pt x="2742742" y="349014"/>
                  </a:cubicBezTo>
                  <a:lnTo>
                    <a:pt x="2743996" y="350869"/>
                  </a:lnTo>
                  <a:lnTo>
                    <a:pt x="2759837" y="336271"/>
                  </a:lnTo>
                  <a:cubicBezTo>
                    <a:pt x="2764780" y="329908"/>
                    <a:pt x="2770031" y="323863"/>
                    <a:pt x="2779298" y="321954"/>
                  </a:cubicBezTo>
                  <a:close/>
                  <a:moveTo>
                    <a:pt x="2246911" y="319701"/>
                  </a:moveTo>
                  <a:lnTo>
                    <a:pt x="2234337" y="323287"/>
                  </a:lnTo>
                  <a:lnTo>
                    <a:pt x="2235479" y="327929"/>
                  </a:lnTo>
                  <a:lnTo>
                    <a:pt x="2233993" y="329927"/>
                  </a:lnTo>
                  <a:lnTo>
                    <a:pt x="2233278" y="334854"/>
                  </a:lnTo>
                  <a:lnTo>
                    <a:pt x="2229369" y="338162"/>
                  </a:lnTo>
                  <a:lnTo>
                    <a:pt x="2193465" y="358795"/>
                  </a:lnTo>
                  <a:lnTo>
                    <a:pt x="2194254" y="359989"/>
                  </a:lnTo>
                  <a:cubicBezTo>
                    <a:pt x="2204188" y="351221"/>
                    <a:pt x="2215365" y="344958"/>
                    <a:pt x="2226542" y="339948"/>
                  </a:cubicBezTo>
                  <a:cubicBezTo>
                    <a:pt x="2229026" y="338695"/>
                    <a:pt x="2231509" y="337756"/>
                    <a:pt x="2233061" y="336347"/>
                  </a:cubicBezTo>
                  <a:lnTo>
                    <a:pt x="2233278" y="334854"/>
                  </a:lnTo>
                  <a:lnTo>
                    <a:pt x="2236510" y="332119"/>
                  </a:lnTo>
                  <a:lnTo>
                    <a:pt x="2235479" y="327929"/>
                  </a:lnTo>
                  <a:lnTo>
                    <a:pt x="2237718" y="324917"/>
                  </a:lnTo>
                  <a:close/>
                  <a:moveTo>
                    <a:pt x="2300030" y="317992"/>
                  </a:moveTo>
                  <a:lnTo>
                    <a:pt x="2298569" y="322412"/>
                  </a:lnTo>
                  <a:lnTo>
                    <a:pt x="2294180" y="324626"/>
                  </a:lnTo>
                  <a:lnTo>
                    <a:pt x="2296519" y="324229"/>
                  </a:lnTo>
                  <a:cubicBezTo>
                    <a:pt x="2298376" y="323127"/>
                    <a:pt x="2299923" y="321553"/>
                    <a:pt x="2301161" y="320294"/>
                  </a:cubicBezTo>
                  <a:close/>
                  <a:moveTo>
                    <a:pt x="2264084" y="317498"/>
                  </a:moveTo>
                  <a:lnTo>
                    <a:pt x="2263797" y="318654"/>
                  </a:lnTo>
                  <a:lnTo>
                    <a:pt x="2272628" y="318209"/>
                  </a:lnTo>
                  <a:close/>
                  <a:moveTo>
                    <a:pt x="2876911" y="316864"/>
                  </a:moveTo>
                  <a:lnTo>
                    <a:pt x="2873080" y="317222"/>
                  </a:lnTo>
                  <a:lnTo>
                    <a:pt x="2872011" y="318094"/>
                  </a:lnTo>
                  <a:cubicBezTo>
                    <a:pt x="2869502" y="320549"/>
                    <a:pt x="2865740" y="321777"/>
                    <a:pt x="2861977" y="324232"/>
                  </a:cubicBezTo>
                  <a:lnTo>
                    <a:pt x="2869444" y="321289"/>
                  </a:lnTo>
                  <a:lnTo>
                    <a:pt x="2877496" y="317466"/>
                  </a:lnTo>
                  <a:close/>
                  <a:moveTo>
                    <a:pt x="2540433" y="311948"/>
                  </a:moveTo>
                  <a:lnTo>
                    <a:pt x="2536621" y="313059"/>
                  </a:lnTo>
                  <a:cubicBezTo>
                    <a:pt x="2534584" y="314592"/>
                    <a:pt x="2532704" y="316431"/>
                    <a:pt x="2530197" y="317044"/>
                  </a:cubicBezTo>
                  <a:lnTo>
                    <a:pt x="2528465" y="317892"/>
                  </a:lnTo>
                  <a:lnTo>
                    <a:pt x="2527325" y="321684"/>
                  </a:lnTo>
                  <a:lnTo>
                    <a:pt x="2527071" y="321940"/>
                  </a:lnTo>
                  <a:lnTo>
                    <a:pt x="2527249" y="321840"/>
                  </a:lnTo>
                  <a:lnTo>
                    <a:pt x="2527296" y="321780"/>
                  </a:lnTo>
                  <a:lnTo>
                    <a:pt x="2527325" y="321684"/>
                  </a:lnTo>
                  <a:lnTo>
                    <a:pt x="2527555" y="321452"/>
                  </a:lnTo>
                  <a:lnTo>
                    <a:pt x="2531132" y="316923"/>
                  </a:lnTo>
                  <a:lnTo>
                    <a:pt x="2534752" y="315521"/>
                  </a:lnTo>
                  <a:close/>
                  <a:moveTo>
                    <a:pt x="2743980" y="311726"/>
                  </a:moveTo>
                  <a:cubicBezTo>
                    <a:pt x="2731603" y="314212"/>
                    <a:pt x="2722940" y="319184"/>
                    <a:pt x="2713039" y="324156"/>
                  </a:cubicBezTo>
                  <a:lnTo>
                    <a:pt x="2692029" y="333533"/>
                  </a:lnTo>
                  <a:lnTo>
                    <a:pt x="2688939" y="336650"/>
                  </a:lnTo>
                  <a:cubicBezTo>
                    <a:pt x="2697675" y="335391"/>
                    <a:pt x="2703915" y="331615"/>
                    <a:pt x="2711403" y="327839"/>
                  </a:cubicBezTo>
                  <a:cubicBezTo>
                    <a:pt x="2721387" y="322805"/>
                    <a:pt x="2730123" y="317770"/>
                    <a:pt x="2740107" y="315253"/>
                  </a:cubicBezTo>
                  <a:lnTo>
                    <a:pt x="2740117" y="315253"/>
                  </a:lnTo>
                  <a:close/>
                  <a:moveTo>
                    <a:pt x="2262899" y="310892"/>
                  </a:moveTo>
                  <a:lnTo>
                    <a:pt x="2258340" y="313644"/>
                  </a:lnTo>
                  <a:lnTo>
                    <a:pt x="2261245" y="313644"/>
                  </a:lnTo>
                  <a:close/>
                  <a:moveTo>
                    <a:pt x="2629344" y="309639"/>
                  </a:moveTo>
                  <a:cubicBezTo>
                    <a:pt x="2621957" y="313385"/>
                    <a:pt x="2615801" y="319630"/>
                    <a:pt x="2607183" y="320879"/>
                  </a:cubicBezTo>
                  <a:lnTo>
                    <a:pt x="2607174" y="320853"/>
                  </a:lnTo>
                  <a:lnTo>
                    <a:pt x="2607069" y="320990"/>
                  </a:lnTo>
                  <a:lnTo>
                    <a:pt x="2618136" y="318117"/>
                  </a:lnTo>
                  <a:lnTo>
                    <a:pt x="2628431" y="311122"/>
                  </a:lnTo>
                  <a:close/>
                  <a:moveTo>
                    <a:pt x="2695084" y="305907"/>
                  </a:moveTo>
                  <a:lnTo>
                    <a:pt x="2692973" y="311526"/>
                  </a:lnTo>
                  <a:lnTo>
                    <a:pt x="2695808" y="310339"/>
                  </a:lnTo>
                  <a:lnTo>
                    <a:pt x="2697819" y="305978"/>
                  </a:lnTo>
                  <a:close/>
                  <a:moveTo>
                    <a:pt x="2873316" y="305292"/>
                  </a:moveTo>
                  <a:lnTo>
                    <a:pt x="2863703" y="308635"/>
                  </a:lnTo>
                  <a:lnTo>
                    <a:pt x="2863319" y="309228"/>
                  </a:lnTo>
                  <a:close/>
                  <a:moveTo>
                    <a:pt x="2833875" y="302757"/>
                  </a:moveTo>
                  <a:lnTo>
                    <a:pt x="2828722" y="305411"/>
                  </a:lnTo>
                  <a:lnTo>
                    <a:pt x="2835348" y="303049"/>
                  </a:lnTo>
                  <a:close/>
                  <a:moveTo>
                    <a:pt x="2674315" y="302048"/>
                  </a:moveTo>
                  <a:lnTo>
                    <a:pt x="2671730" y="302420"/>
                  </a:lnTo>
                  <a:cubicBezTo>
                    <a:pt x="2668830" y="303529"/>
                    <a:pt x="2666388" y="305432"/>
                    <a:pt x="2664556" y="308602"/>
                  </a:cubicBezTo>
                  <a:lnTo>
                    <a:pt x="2658002" y="313706"/>
                  </a:lnTo>
                  <a:lnTo>
                    <a:pt x="2658052" y="313679"/>
                  </a:lnTo>
                  <a:close/>
                  <a:moveTo>
                    <a:pt x="2708376" y="301588"/>
                  </a:moveTo>
                  <a:lnTo>
                    <a:pt x="2702848" y="305033"/>
                  </a:lnTo>
                  <a:lnTo>
                    <a:pt x="2705539" y="305251"/>
                  </a:lnTo>
                  <a:close/>
                  <a:moveTo>
                    <a:pt x="2781593" y="300554"/>
                  </a:moveTo>
                  <a:lnTo>
                    <a:pt x="2773684" y="310483"/>
                  </a:lnTo>
                  <a:cubicBezTo>
                    <a:pt x="2772446" y="310483"/>
                    <a:pt x="2771208" y="310483"/>
                    <a:pt x="2769971" y="312969"/>
                  </a:cubicBezTo>
                  <a:lnTo>
                    <a:pt x="2771995" y="313986"/>
                  </a:lnTo>
                  <a:lnTo>
                    <a:pt x="2776827" y="311774"/>
                  </a:lnTo>
                  <a:cubicBezTo>
                    <a:pt x="2781770" y="310501"/>
                    <a:pt x="2784241" y="306683"/>
                    <a:pt x="2783005" y="301593"/>
                  </a:cubicBezTo>
                  <a:close/>
                  <a:moveTo>
                    <a:pt x="2825630" y="295235"/>
                  </a:moveTo>
                  <a:lnTo>
                    <a:pt x="2825170" y="295866"/>
                  </a:lnTo>
                  <a:cubicBezTo>
                    <a:pt x="2824089" y="296503"/>
                    <a:pt x="2823162" y="297139"/>
                    <a:pt x="2823780" y="299048"/>
                  </a:cubicBezTo>
                  <a:cubicBezTo>
                    <a:pt x="2826251" y="300957"/>
                    <a:pt x="2828722" y="300320"/>
                    <a:pt x="2831502" y="299525"/>
                  </a:cubicBezTo>
                  <a:lnTo>
                    <a:pt x="2831546" y="299523"/>
                  </a:lnTo>
                  <a:lnTo>
                    <a:pt x="2833464" y="296991"/>
                  </a:lnTo>
                  <a:cubicBezTo>
                    <a:pt x="2832215" y="296991"/>
                    <a:pt x="2830343" y="297609"/>
                    <a:pt x="2828626" y="297609"/>
                  </a:cubicBezTo>
                  <a:close/>
                  <a:moveTo>
                    <a:pt x="2937309" y="293413"/>
                  </a:moveTo>
                  <a:lnTo>
                    <a:pt x="2937766" y="294014"/>
                  </a:lnTo>
                  <a:lnTo>
                    <a:pt x="2938351" y="293632"/>
                  </a:lnTo>
                  <a:close/>
                  <a:moveTo>
                    <a:pt x="2869459" y="292956"/>
                  </a:moveTo>
                  <a:lnTo>
                    <a:pt x="2868999" y="296277"/>
                  </a:lnTo>
                  <a:lnTo>
                    <a:pt x="2871191" y="292956"/>
                  </a:lnTo>
                  <a:close/>
                  <a:moveTo>
                    <a:pt x="2912268" y="291744"/>
                  </a:moveTo>
                  <a:lnTo>
                    <a:pt x="2907988" y="293232"/>
                  </a:lnTo>
                  <a:lnTo>
                    <a:pt x="2911507" y="293957"/>
                  </a:lnTo>
                  <a:lnTo>
                    <a:pt x="2914759" y="297406"/>
                  </a:lnTo>
                  <a:close/>
                  <a:moveTo>
                    <a:pt x="2762000" y="291412"/>
                  </a:moveTo>
                  <a:lnTo>
                    <a:pt x="2760228" y="292215"/>
                  </a:lnTo>
                  <a:lnTo>
                    <a:pt x="2761307" y="293082"/>
                  </a:lnTo>
                  <a:lnTo>
                    <a:pt x="2761532" y="293082"/>
                  </a:lnTo>
                  <a:close/>
                  <a:moveTo>
                    <a:pt x="2863435" y="290161"/>
                  </a:moveTo>
                  <a:lnTo>
                    <a:pt x="2838863" y="301795"/>
                  </a:lnTo>
                  <a:lnTo>
                    <a:pt x="2860848" y="293957"/>
                  </a:lnTo>
                  <a:lnTo>
                    <a:pt x="2863167" y="292956"/>
                  </a:lnTo>
                  <a:lnTo>
                    <a:pt x="2862478" y="292956"/>
                  </a:lnTo>
                  <a:close/>
                  <a:moveTo>
                    <a:pt x="2875540" y="289036"/>
                  </a:moveTo>
                  <a:lnTo>
                    <a:pt x="2874926" y="290532"/>
                  </a:lnTo>
                  <a:lnTo>
                    <a:pt x="2877117" y="289251"/>
                  </a:lnTo>
                  <a:close/>
                  <a:moveTo>
                    <a:pt x="2821402" y="288379"/>
                  </a:moveTo>
                  <a:lnTo>
                    <a:pt x="2817602" y="292685"/>
                  </a:lnTo>
                  <a:cubicBezTo>
                    <a:pt x="2819455" y="293321"/>
                    <a:pt x="2821000" y="292685"/>
                    <a:pt x="2822544" y="292208"/>
                  </a:cubicBezTo>
                  <a:lnTo>
                    <a:pt x="2823526" y="292302"/>
                  </a:lnTo>
                  <a:close/>
                  <a:moveTo>
                    <a:pt x="2749644" y="286322"/>
                  </a:moveTo>
                  <a:lnTo>
                    <a:pt x="2745681" y="287852"/>
                  </a:lnTo>
                  <a:lnTo>
                    <a:pt x="2743980" y="291839"/>
                  </a:lnTo>
                  <a:cubicBezTo>
                    <a:pt x="2741505" y="294325"/>
                    <a:pt x="2737792" y="296811"/>
                    <a:pt x="2734079" y="298054"/>
                  </a:cubicBezTo>
                  <a:lnTo>
                    <a:pt x="2743436" y="293356"/>
                  </a:lnTo>
                  <a:close/>
                  <a:moveTo>
                    <a:pt x="2889602" y="282567"/>
                  </a:moveTo>
                  <a:lnTo>
                    <a:pt x="2887225" y="283430"/>
                  </a:lnTo>
                  <a:cubicBezTo>
                    <a:pt x="2887225" y="283430"/>
                    <a:pt x="2885976" y="284676"/>
                    <a:pt x="2884727" y="284676"/>
                  </a:cubicBezTo>
                  <a:lnTo>
                    <a:pt x="2882435" y="286236"/>
                  </a:lnTo>
                  <a:close/>
                  <a:moveTo>
                    <a:pt x="2573670" y="282557"/>
                  </a:moveTo>
                  <a:lnTo>
                    <a:pt x="2568638" y="284672"/>
                  </a:lnTo>
                  <a:cubicBezTo>
                    <a:pt x="2568638" y="287139"/>
                    <a:pt x="2571154" y="287139"/>
                    <a:pt x="2572412" y="288373"/>
                  </a:cubicBezTo>
                  <a:lnTo>
                    <a:pt x="2572625" y="288513"/>
                  </a:lnTo>
                  <a:lnTo>
                    <a:pt x="2572809" y="287615"/>
                  </a:lnTo>
                  <a:close/>
                  <a:moveTo>
                    <a:pt x="2743272" y="281808"/>
                  </a:moveTo>
                  <a:lnTo>
                    <a:pt x="2739861" y="283139"/>
                  </a:lnTo>
                  <a:lnTo>
                    <a:pt x="2740267" y="283139"/>
                  </a:lnTo>
                  <a:lnTo>
                    <a:pt x="2742359" y="282438"/>
                  </a:lnTo>
                  <a:close/>
                  <a:moveTo>
                    <a:pt x="2328398" y="281255"/>
                  </a:moveTo>
                  <a:lnTo>
                    <a:pt x="2325318" y="281862"/>
                  </a:lnTo>
                  <a:lnTo>
                    <a:pt x="2323750" y="287341"/>
                  </a:lnTo>
                  <a:cubicBezTo>
                    <a:pt x="2323750" y="287341"/>
                    <a:pt x="2322508" y="288581"/>
                    <a:pt x="2321266" y="288581"/>
                  </a:cubicBezTo>
                  <a:cubicBezTo>
                    <a:pt x="2308848" y="293539"/>
                    <a:pt x="2302638" y="303455"/>
                    <a:pt x="2295187" y="312132"/>
                  </a:cubicBezTo>
                  <a:lnTo>
                    <a:pt x="2274872" y="318096"/>
                  </a:lnTo>
                  <a:lnTo>
                    <a:pt x="2279320" y="317871"/>
                  </a:lnTo>
                  <a:cubicBezTo>
                    <a:pt x="2284598" y="316462"/>
                    <a:pt x="2289876" y="314270"/>
                    <a:pt x="2294843" y="312391"/>
                  </a:cubicBezTo>
                  <a:lnTo>
                    <a:pt x="2299576" y="314300"/>
                  </a:lnTo>
                  <a:lnTo>
                    <a:pt x="2320970" y="291330"/>
                  </a:lnTo>
                  <a:cubicBezTo>
                    <a:pt x="2324684" y="290070"/>
                    <a:pt x="2327160" y="286292"/>
                    <a:pt x="2328398" y="281255"/>
                  </a:cubicBezTo>
                  <a:close/>
                  <a:moveTo>
                    <a:pt x="2586862" y="280971"/>
                  </a:moveTo>
                  <a:lnTo>
                    <a:pt x="2587270" y="281437"/>
                  </a:lnTo>
                  <a:lnTo>
                    <a:pt x="2587507" y="280971"/>
                  </a:lnTo>
                  <a:close/>
                  <a:moveTo>
                    <a:pt x="2746793" y="280434"/>
                  </a:moveTo>
                  <a:lnTo>
                    <a:pt x="2744861" y="281188"/>
                  </a:lnTo>
                  <a:lnTo>
                    <a:pt x="2745995" y="280923"/>
                  </a:lnTo>
                  <a:close/>
                  <a:moveTo>
                    <a:pt x="2723979" y="279699"/>
                  </a:moveTo>
                  <a:lnTo>
                    <a:pt x="2721551" y="280201"/>
                  </a:lnTo>
                  <a:lnTo>
                    <a:pt x="2723007" y="281108"/>
                  </a:lnTo>
                  <a:close/>
                  <a:moveTo>
                    <a:pt x="2824725" y="277217"/>
                  </a:moveTo>
                  <a:cubicBezTo>
                    <a:pt x="2820980" y="277217"/>
                    <a:pt x="2818483" y="278453"/>
                    <a:pt x="2814738" y="279689"/>
                  </a:cubicBezTo>
                  <a:lnTo>
                    <a:pt x="2811687" y="279689"/>
                  </a:lnTo>
                  <a:lnTo>
                    <a:pt x="2808953" y="282504"/>
                  </a:lnTo>
                  <a:cubicBezTo>
                    <a:pt x="2811424" y="282504"/>
                    <a:pt x="2814513" y="281232"/>
                    <a:pt x="2818065" y="280118"/>
                  </a:cubicBezTo>
                  <a:lnTo>
                    <a:pt x="2823510" y="279463"/>
                  </a:lnTo>
                  <a:close/>
                  <a:moveTo>
                    <a:pt x="2782539" y="274257"/>
                  </a:moveTo>
                  <a:lnTo>
                    <a:pt x="2771046" y="275981"/>
                  </a:lnTo>
                  <a:lnTo>
                    <a:pt x="2769431" y="274915"/>
                  </a:lnTo>
                  <a:lnTo>
                    <a:pt x="2766444" y="276876"/>
                  </a:lnTo>
                  <a:lnTo>
                    <a:pt x="2766942" y="277414"/>
                  </a:lnTo>
                  <a:cubicBezTo>
                    <a:pt x="2771885" y="281232"/>
                    <a:pt x="2775592" y="276141"/>
                    <a:pt x="2780534" y="274869"/>
                  </a:cubicBezTo>
                  <a:close/>
                  <a:moveTo>
                    <a:pt x="2875977" y="273475"/>
                  </a:moveTo>
                  <a:lnTo>
                    <a:pt x="2873411" y="274745"/>
                  </a:lnTo>
                  <a:lnTo>
                    <a:pt x="2872444" y="276386"/>
                  </a:lnTo>
                  <a:lnTo>
                    <a:pt x="2875406" y="275184"/>
                  </a:lnTo>
                  <a:close/>
                  <a:moveTo>
                    <a:pt x="2301161" y="271181"/>
                  </a:moveTo>
                  <a:lnTo>
                    <a:pt x="2300995" y="271273"/>
                  </a:lnTo>
                  <a:lnTo>
                    <a:pt x="2301067" y="271340"/>
                  </a:lnTo>
                  <a:close/>
                  <a:moveTo>
                    <a:pt x="2618055" y="269094"/>
                  </a:moveTo>
                  <a:lnTo>
                    <a:pt x="2615024" y="270640"/>
                  </a:lnTo>
                  <a:lnTo>
                    <a:pt x="2616305" y="272044"/>
                  </a:lnTo>
                  <a:lnTo>
                    <a:pt x="2617927" y="269222"/>
                  </a:lnTo>
                  <a:close/>
                  <a:moveTo>
                    <a:pt x="2182661" y="266468"/>
                  </a:moveTo>
                  <a:lnTo>
                    <a:pt x="2174210" y="271792"/>
                  </a:lnTo>
                  <a:lnTo>
                    <a:pt x="2172221" y="273052"/>
                  </a:lnTo>
                  <a:lnTo>
                    <a:pt x="2179679" y="269437"/>
                  </a:lnTo>
                  <a:close/>
                  <a:moveTo>
                    <a:pt x="2374809" y="266298"/>
                  </a:moveTo>
                  <a:lnTo>
                    <a:pt x="2352347" y="273499"/>
                  </a:lnTo>
                  <a:lnTo>
                    <a:pt x="2346969" y="277477"/>
                  </a:lnTo>
                  <a:cubicBezTo>
                    <a:pt x="2355635" y="277477"/>
                    <a:pt x="2363063" y="277477"/>
                    <a:pt x="2369253" y="271181"/>
                  </a:cubicBezTo>
                  <a:lnTo>
                    <a:pt x="2370732" y="270429"/>
                  </a:lnTo>
                  <a:close/>
                  <a:moveTo>
                    <a:pt x="2751835" y="265047"/>
                  </a:moveTo>
                  <a:lnTo>
                    <a:pt x="2757383" y="268424"/>
                  </a:lnTo>
                  <a:lnTo>
                    <a:pt x="2759956" y="267057"/>
                  </a:lnTo>
                  <a:close/>
                  <a:moveTo>
                    <a:pt x="2409983" y="263600"/>
                  </a:moveTo>
                  <a:lnTo>
                    <a:pt x="2405621" y="265671"/>
                  </a:lnTo>
                  <a:lnTo>
                    <a:pt x="2403779" y="269209"/>
                  </a:lnTo>
                  <a:close/>
                  <a:moveTo>
                    <a:pt x="2605607" y="261610"/>
                  </a:moveTo>
                  <a:lnTo>
                    <a:pt x="2605118" y="262467"/>
                  </a:lnTo>
                  <a:cubicBezTo>
                    <a:pt x="2607005" y="264934"/>
                    <a:pt x="2609521" y="264934"/>
                    <a:pt x="2612036" y="264009"/>
                  </a:cubicBezTo>
                  <a:lnTo>
                    <a:pt x="2612073" y="263988"/>
                  </a:lnTo>
                  <a:lnTo>
                    <a:pt x="2606648" y="261864"/>
                  </a:lnTo>
                  <a:close/>
                  <a:moveTo>
                    <a:pt x="2735904" y="261151"/>
                  </a:moveTo>
                  <a:lnTo>
                    <a:pt x="2732760" y="263429"/>
                  </a:lnTo>
                  <a:cubicBezTo>
                    <a:pt x="2735223" y="264678"/>
                    <a:pt x="2737685" y="263429"/>
                    <a:pt x="2738916" y="262180"/>
                  </a:cubicBezTo>
                  <a:lnTo>
                    <a:pt x="2742016" y="261496"/>
                  </a:lnTo>
                  <a:lnTo>
                    <a:pt x="2741086" y="261151"/>
                  </a:lnTo>
                  <a:close/>
                  <a:moveTo>
                    <a:pt x="3018666" y="255285"/>
                  </a:moveTo>
                  <a:lnTo>
                    <a:pt x="3013364" y="256000"/>
                  </a:lnTo>
                  <a:cubicBezTo>
                    <a:pt x="2988386" y="253507"/>
                    <a:pt x="2965905" y="260987"/>
                    <a:pt x="2942176" y="268468"/>
                  </a:cubicBezTo>
                  <a:lnTo>
                    <a:pt x="2925176" y="271554"/>
                  </a:lnTo>
                  <a:lnTo>
                    <a:pt x="2933429" y="271136"/>
                  </a:lnTo>
                  <a:cubicBezTo>
                    <a:pt x="2950855" y="266288"/>
                    <a:pt x="2969527" y="260227"/>
                    <a:pt x="2988198" y="257802"/>
                  </a:cubicBezTo>
                  <a:cubicBezTo>
                    <a:pt x="2996911" y="255378"/>
                    <a:pt x="3004380" y="256590"/>
                    <a:pt x="3011848" y="256590"/>
                  </a:cubicBezTo>
                  <a:cubicBezTo>
                    <a:pt x="3013715" y="256590"/>
                    <a:pt x="3015893" y="256893"/>
                    <a:pt x="3017605" y="256590"/>
                  </a:cubicBezTo>
                  <a:close/>
                  <a:moveTo>
                    <a:pt x="2407715" y="254316"/>
                  </a:moveTo>
                  <a:lnTo>
                    <a:pt x="2406325" y="256626"/>
                  </a:lnTo>
                  <a:cubicBezTo>
                    <a:pt x="2401477" y="261462"/>
                    <a:pt x="2395416" y="265089"/>
                    <a:pt x="2389355" y="268716"/>
                  </a:cubicBezTo>
                  <a:cubicBezTo>
                    <a:pt x="2384506" y="269925"/>
                    <a:pt x="2379658" y="271134"/>
                    <a:pt x="2377233" y="275970"/>
                  </a:cubicBezTo>
                  <a:lnTo>
                    <a:pt x="2369819" y="279667"/>
                  </a:lnTo>
                  <a:lnTo>
                    <a:pt x="2369253" y="279996"/>
                  </a:lnTo>
                  <a:cubicBezTo>
                    <a:pt x="2359349" y="286292"/>
                    <a:pt x="2349445" y="292589"/>
                    <a:pt x="2339540" y="298885"/>
                  </a:cubicBezTo>
                  <a:cubicBezTo>
                    <a:pt x="2346969" y="295108"/>
                    <a:pt x="2353159" y="291330"/>
                    <a:pt x="2360587" y="286292"/>
                  </a:cubicBezTo>
                  <a:cubicBezTo>
                    <a:pt x="2363063" y="285033"/>
                    <a:pt x="2365539" y="282514"/>
                    <a:pt x="2370491" y="282514"/>
                  </a:cubicBezTo>
                  <a:lnTo>
                    <a:pt x="2370491" y="283248"/>
                  </a:lnTo>
                  <a:lnTo>
                    <a:pt x="2370762" y="283147"/>
                  </a:lnTo>
                  <a:lnTo>
                    <a:pt x="2371936" y="280917"/>
                  </a:lnTo>
                  <a:lnTo>
                    <a:pt x="2376090" y="281177"/>
                  </a:lnTo>
                  <a:lnTo>
                    <a:pt x="2378162" y="280411"/>
                  </a:lnTo>
                  <a:lnTo>
                    <a:pt x="2378685" y="282217"/>
                  </a:lnTo>
                  <a:lnTo>
                    <a:pt x="2380396" y="278736"/>
                  </a:lnTo>
                  <a:cubicBezTo>
                    <a:pt x="2380396" y="278736"/>
                    <a:pt x="2379158" y="278736"/>
                    <a:pt x="2379158" y="277477"/>
                  </a:cubicBezTo>
                  <a:cubicBezTo>
                    <a:pt x="2381634" y="272440"/>
                    <a:pt x="2386586" y="271181"/>
                    <a:pt x="2390300" y="268662"/>
                  </a:cubicBezTo>
                  <a:cubicBezTo>
                    <a:pt x="2397728" y="264884"/>
                    <a:pt x="2405156" y="262365"/>
                    <a:pt x="2410109" y="254810"/>
                  </a:cubicBezTo>
                  <a:close/>
                  <a:moveTo>
                    <a:pt x="3020397" y="252908"/>
                  </a:moveTo>
                  <a:lnTo>
                    <a:pt x="3019992" y="253653"/>
                  </a:lnTo>
                  <a:lnTo>
                    <a:pt x="3020561" y="252954"/>
                  </a:lnTo>
                  <a:close/>
                  <a:moveTo>
                    <a:pt x="2309399" y="251170"/>
                  </a:moveTo>
                  <a:lnTo>
                    <a:pt x="2305122" y="253874"/>
                  </a:lnTo>
                  <a:cubicBezTo>
                    <a:pt x="2300155" y="258832"/>
                    <a:pt x="2293945" y="261311"/>
                    <a:pt x="2287736" y="269988"/>
                  </a:cubicBezTo>
                  <a:lnTo>
                    <a:pt x="2292180" y="269742"/>
                  </a:lnTo>
                  <a:lnTo>
                    <a:pt x="2296209" y="262365"/>
                  </a:lnTo>
                  <a:cubicBezTo>
                    <a:pt x="2298685" y="259847"/>
                    <a:pt x="2302399" y="258273"/>
                    <a:pt x="2305649" y="256226"/>
                  </a:cubicBezTo>
                  <a:close/>
                  <a:moveTo>
                    <a:pt x="2704259" y="250440"/>
                  </a:moveTo>
                  <a:lnTo>
                    <a:pt x="2702017" y="253392"/>
                  </a:lnTo>
                  <a:lnTo>
                    <a:pt x="2704811" y="255327"/>
                  </a:lnTo>
                  <a:lnTo>
                    <a:pt x="2709073" y="253617"/>
                  </a:lnTo>
                  <a:close/>
                  <a:moveTo>
                    <a:pt x="2852189" y="250028"/>
                  </a:moveTo>
                  <a:cubicBezTo>
                    <a:pt x="2849692" y="250028"/>
                    <a:pt x="2847195" y="251264"/>
                    <a:pt x="2845947" y="251264"/>
                  </a:cubicBezTo>
                  <a:cubicBezTo>
                    <a:pt x="2838457" y="252500"/>
                    <a:pt x="2831903" y="255280"/>
                    <a:pt x="2826130" y="259142"/>
                  </a:cubicBezTo>
                  <a:lnTo>
                    <a:pt x="2823908" y="261251"/>
                  </a:lnTo>
                  <a:lnTo>
                    <a:pt x="2826474" y="260370"/>
                  </a:lnTo>
                  <a:close/>
                  <a:moveTo>
                    <a:pt x="2312247" y="247331"/>
                  </a:moveTo>
                  <a:lnTo>
                    <a:pt x="2309263" y="247755"/>
                  </a:lnTo>
                  <a:lnTo>
                    <a:pt x="2309743" y="250707"/>
                  </a:lnTo>
                  <a:close/>
                  <a:moveTo>
                    <a:pt x="2812687" y="246387"/>
                  </a:moveTo>
                  <a:lnTo>
                    <a:pt x="2798510" y="247556"/>
                  </a:lnTo>
                  <a:cubicBezTo>
                    <a:pt x="2793516" y="247556"/>
                    <a:pt x="2789771" y="251264"/>
                    <a:pt x="2786026" y="253735"/>
                  </a:cubicBezTo>
                  <a:lnTo>
                    <a:pt x="2785987" y="253756"/>
                  </a:lnTo>
                  <a:lnTo>
                    <a:pt x="2801705" y="248442"/>
                  </a:lnTo>
                  <a:cubicBezTo>
                    <a:pt x="2804783" y="249691"/>
                    <a:pt x="2807860" y="249066"/>
                    <a:pt x="2810784" y="247661"/>
                  </a:cubicBezTo>
                  <a:close/>
                  <a:moveTo>
                    <a:pt x="2742676" y="246220"/>
                  </a:moveTo>
                  <a:lnTo>
                    <a:pt x="2742610" y="246256"/>
                  </a:lnTo>
                  <a:cubicBezTo>
                    <a:pt x="2739839" y="249066"/>
                    <a:pt x="2737069" y="252188"/>
                    <a:pt x="2732760" y="253437"/>
                  </a:cubicBezTo>
                  <a:cubicBezTo>
                    <a:pt x="2733992" y="254686"/>
                    <a:pt x="2735838" y="254686"/>
                    <a:pt x="2737531" y="254842"/>
                  </a:cubicBezTo>
                  <a:lnTo>
                    <a:pt x="2737912" y="255075"/>
                  </a:lnTo>
                  <a:lnTo>
                    <a:pt x="2738589" y="253735"/>
                  </a:lnTo>
                  <a:close/>
                  <a:moveTo>
                    <a:pt x="2730894" y="245078"/>
                  </a:moveTo>
                  <a:lnTo>
                    <a:pt x="2723609" y="250028"/>
                  </a:lnTo>
                  <a:lnTo>
                    <a:pt x="2717193" y="252569"/>
                  </a:lnTo>
                  <a:lnTo>
                    <a:pt x="2716145" y="256014"/>
                  </a:lnTo>
                  <a:cubicBezTo>
                    <a:pt x="2714820" y="257216"/>
                    <a:pt x="2713053" y="258247"/>
                    <a:pt x="2711876" y="260308"/>
                  </a:cubicBezTo>
                  <a:lnTo>
                    <a:pt x="2703002" y="264190"/>
                  </a:lnTo>
                  <a:lnTo>
                    <a:pt x="2704444" y="264678"/>
                  </a:lnTo>
                  <a:lnTo>
                    <a:pt x="2705355" y="264770"/>
                  </a:lnTo>
                  <a:lnTo>
                    <a:pt x="2713815" y="261950"/>
                  </a:lnTo>
                  <a:lnTo>
                    <a:pt x="2713062" y="260931"/>
                  </a:lnTo>
                  <a:cubicBezTo>
                    <a:pt x="2714293" y="255935"/>
                    <a:pt x="2719218" y="254686"/>
                    <a:pt x="2720449" y="252188"/>
                  </a:cubicBezTo>
                  <a:cubicBezTo>
                    <a:pt x="2724142" y="249690"/>
                    <a:pt x="2726605" y="247193"/>
                    <a:pt x="2730298" y="247193"/>
                  </a:cubicBezTo>
                  <a:close/>
                  <a:moveTo>
                    <a:pt x="2603357" y="244084"/>
                  </a:moveTo>
                  <a:cubicBezTo>
                    <a:pt x="2601947" y="244698"/>
                    <a:pt x="2600381" y="245924"/>
                    <a:pt x="2599128" y="245924"/>
                  </a:cubicBezTo>
                  <a:lnTo>
                    <a:pt x="2573016" y="254099"/>
                  </a:lnTo>
                  <a:lnTo>
                    <a:pt x="2572583" y="254431"/>
                  </a:lnTo>
                  <a:cubicBezTo>
                    <a:pt x="2581363" y="250720"/>
                    <a:pt x="2590144" y="247008"/>
                    <a:pt x="2601433" y="245771"/>
                  </a:cubicBezTo>
                  <a:lnTo>
                    <a:pt x="2605625" y="247425"/>
                  </a:lnTo>
                  <a:lnTo>
                    <a:pt x="2606648" y="245924"/>
                  </a:lnTo>
                  <a:cubicBezTo>
                    <a:pt x="2606021" y="243471"/>
                    <a:pt x="2604767" y="243471"/>
                    <a:pt x="2603357" y="244084"/>
                  </a:cubicBezTo>
                  <a:close/>
                  <a:moveTo>
                    <a:pt x="2913046" y="240739"/>
                  </a:moveTo>
                  <a:lnTo>
                    <a:pt x="2912203" y="240883"/>
                  </a:lnTo>
                  <a:lnTo>
                    <a:pt x="2911164" y="241555"/>
                  </a:lnTo>
                  <a:close/>
                  <a:moveTo>
                    <a:pt x="2828470" y="240141"/>
                  </a:moveTo>
                  <a:lnTo>
                    <a:pt x="2827638" y="240484"/>
                  </a:lnTo>
                  <a:lnTo>
                    <a:pt x="2827640" y="240537"/>
                  </a:lnTo>
                  <a:close/>
                  <a:moveTo>
                    <a:pt x="2306289" y="234321"/>
                  </a:moveTo>
                  <a:lnTo>
                    <a:pt x="2306129" y="234499"/>
                  </a:lnTo>
                  <a:lnTo>
                    <a:pt x="2306454" y="234370"/>
                  </a:lnTo>
                  <a:close/>
                  <a:moveTo>
                    <a:pt x="2593401" y="232956"/>
                  </a:moveTo>
                  <a:lnTo>
                    <a:pt x="2589184" y="238627"/>
                  </a:lnTo>
                  <a:lnTo>
                    <a:pt x="2591608" y="237340"/>
                  </a:lnTo>
                  <a:close/>
                  <a:moveTo>
                    <a:pt x="3074560" y="231064"/>
                  </a:moveTo>
                  <a:cubicBezTo>
                    <a:pt x="3069564" y="228571"/>
                    <a:pt x="3063320" y="229818"/>
                    <a:pt x="3059573" y="232311"/>
                  </a:cubicBezTo>
                  <a:cubicBezTo>
                    <a:pt x="3050831" y="238545"/>
                    <a:pt x="3042088" y="241039"/>
                    <a:pt x="3033346" y="232311"/>
                  </a:cubicBezTo>
                  <a:cubicBezTo>
                    <a:pt x="3030848" y="231064"/>
                    <a:pt x="3027102" y="232311"/>
                    <a:pt x="3024604" y="233558"/>
                  </a:cubicBezTo>
                  <a:cubicBezTo>
                    <a:pt x="3010866" y="239792"/>
                    <a:pt x="2995879" y="242286"/>
                    <a:pt x="2984639" y="249766"/>
                  </a:cubicBezTo>
                  <a:lnTo>
                    <a:pt x="2993451" y="248236"/>
                  </a:lnTo>
                  <a:lnTo>
                    <a:pt x="3006402" y="241438"/>
                  </a:lnTo>
                  <a:cubicBezTo>
                    <a:pt x="3014337" y="239014"/>
                    <a:pt x="3022428" y="237195"/>
                    <a:pt x="3029275" y="233559"/>
                  </a:cubicBezTo>
                  <a:cubicBezTo>
                    <a:pt x="3031764" y="232346"/>
                    <a:pt x="3034254" y="232346"/>
                    <a:pt x="3039233" y="235983"/>
                  </a:cubicBezTo>
                  <a:cubicBezTo>
                    <a:pt x="3042967" y="242044"/>
                    <a:pt x="3051680" y="239619"/>
                    <a:pt x="3056659" y="234771"/>
                  </a:cubicBezTo>
                  <a:lnTo>
                    <a:pt x="3072264" y="231921"/>
                  </a:lnTo>
                  <a:close/>
                  <a:moveTo>
                    <a:pt x="3123047" y="229874"/>
                  </a:moveTo>
                  <a:lnTo>
                    <a:pt x="3103284" y="234961"/>
                  </a:lnTo>
                  <a:cubicBezTo>
                    <a:pt x="3096728" y="236987"/>
                    <a:pt x="3090171" y="238545"/>
                    <a:pt x="3083302" y="237298"/>
                  </a:cubicBezTo>
                  <a:cubicBezTo>
                    <a:pt x="3080804" y="237298"/>
                    <a:pt x="3079555" y="238545"/>
                    <a:pt x="3079555" y="238545"/>
                  </a:cubicBezTo>
                  <a:cubicBezTo>
                    <a:pt x="3066442" y="244779"/>
                    <a:pt x="3053017" y="249766"/>
                    <a:pt x="3039903" y="255377"/>
                  </a:cubicBezTo>
                  <a:lnTo>
                    <a:pt x="3002911" y="275520"/>
                  </a:lnTo>
                  <a:lnTo>
                    <a:pt x="3004970" y="276354"/>
                  </a:lnTo>
                  <a:lnTo>
                    <a:pt x="3005142" y="278377"/>
                  </a:lnTo>
                  <a:lnTo>
                    <a:pt x="3050856" y="252067"/>
                  </a:lnTo>
                  <a:cubicBezTo>
                    <a:pt x="3055816" y="249601"/>
                    <a:pt x="3062017" y="248368"/>
                    <a:pt x="3068218" y="244669"/>
                  </a:cubicBezTo>
                  <a:cubicBezTo>
                    <a:pt x="3075659" y="239737"/>
                    <a:pt x="3085580" y="240970"/>
                    <a:pt x="3094262" y="238505"/>
                  </a:cubicBezTo>
                  <a:cubicBezTo>
                    <a:pt x="3105423" y="236039"/>
                    <a:pt x="3117825" y="234806"/>
                    <a:pt x="3127746" y="229874"/>
                  </a:cubicBezTo>
                  <a:close/>
                  <a:moveTo>
                    <a:pt x="2477136" y="225118"/>
                  </a:moveTo>
                  <a:lnTo>
                    <a:pt x="2469380" y="228994"/>
                  </a:lnTo>
                  <a:lnTo>
                    <a:pt x="2466574" y="232799"/>
                  </a:lnTo>
                  <a:lnTo>
                    <a:pt x="2474745" y="227214"/>
                  </a:lnTo>
                  <a:close/>
                  <a:moveTo>
                    <a:pt x="2627788" y="223678"/>
                  </a:moveTo>
                  <a:lnTo>
                    <a:pt x="2629207" y="223852"/>
                  </a:lnTo>
                  <a:lnTo>
                    <a:pt x="2629251" y="223924"/>
                  </a:lnTo>
                  <a:lnTo>
                    <a:pt x="2629481" y="223678"/>
                  </a:lnTo>
                  <a:close/>
                  <a:moveTo>
                    <a:pt x="2637855" y="222084"/>
                  </a:moveTo>
                  <a:lnTo>
                    <a:pt x="2639647" y="227353"/>
                  </a:lnTo>
                  <a:lnTo>
                    <a:pt x="2642514" y="225404"/>
                  </a:lnTo>
                  <a:close/>
                  <a:moveTo>
                    <a:pt x="2733085" y="221590"/>
                  </a:moveTo>
                  <a:lnTo>
                    <a:pt x="2730144" y="223619"/>
                  </a:lnTo>
                  <a:lnTo>
                    <a:pt x="2731216" y="225091"/>
                  </a:lnTo>
                  <a:close/>
                  <a:moveTo>
                    <a:pt x="2594017" y="219592"/>
                  </a:moveTo>
                  <a:cubicBezTo>
                    <a:pt x="2592457" y="219592"/>
                    <a:pt x="2590585" y="220535"/>
                    <a:pt x="2588713" y="221164"/>
                  </a:cubicBezTo>
                  <a:lnTo>
                    <a:pt x="2580065" y="223845"/>
                  </a:lnTo>
                  <a:lnTo>
                    <a:pt x="2578855" y="224740"/>
                  </a:lnTo>
                  <a:cubicBezTo>
                    <a:pt x="2587008" y="222266"/>
                    <a:pt x="2591084" y="221029"/>
                    <a:pt x="2593436" y="221338"/>
                  </a:cubicBezTo>
                  <a:lnTo>
                    <a:pt x="2596180" y="225146"/>
                  </a:lnTo>
                  <a:lnTo>
                    <a:pt x="2596621" y="223852"/>
                  </a:lnTo>
                  <a:lnTo>
                    <a:pt x="2597685" y="223678"/>
                  </a:lnTo>
                  <a:lnTo>
                    <a:pt x="2597449" y="223678"/>
                  </a:lnTo>
                  <a:cubicBezTo>
                    <a:pt x="2596825" y="220535"/>
                    <a:pt x="2595577" y="219592"/>
                    <a:pt x="2594017" y="219592"/>
                  </a:cubicBezTo>
                  <a:close/>
                  <a:moveTo>
                    <a:pt x="2796967" y="218768"/>
                  </a:moveTo>
                  <a:lnTo>
                    <a:pt x="2779784" y="221603"/>
                  </a:lnTo>
                  <a:lnTo>
                    <a:pt x="2769362" y="225615"/>
                  </a:lnTo>
                  <a:lnTo>
                    <a:pt x="2794318" y="219716"/>
                  </a:lnTo>
                  <a:close/>
                  <a:moveTo>
                    <a:pt x="2486034" y="217317"/>
                  </a:moveTo>
                  <a:lnTo>
                    <a:pt x="2483388" y="217991"/>
                  </a:lnTo>
                  <a:lnTo>
                    <a:pt x="2479218" y="223293"/>
                  </a:lnTo>
                  <a:close/>
                  <a:moveTo>
                    <a:pt x="2518450" y="214439"/>
                  </a:moveTo>
                  <a:lnTo>
                    <a:pt x="2516580" y="215771"/>
                  </a:lnTo>
                  <a:lnTo>
                    <a:pt x="2514121" y="216396"/>
                  </a:lnTo>
                  <a:lnTo>
                    <a:pt x="2508612" y="219792"/>
                  </a:lnTo>
                  <a:cubicBezTo>
                    <a:pt x="2511121" y="217317"/>
                    <a:pt x="2513630" y="216080"/>
                    <a:pt x="2517393" y="216080"/>
                  </a:cubicBezTo>
                  <a:lnTo>
                    <a:pt x="2520196" y="218292"/>
                  </a:lnTo>
                  <a:lnTo>
                    <a:pt x="2520526" y="217731"/>
                  </a:lnTo>
                  <a:cubicBezTo>
                    <a:pt x="2521768" y="216947"/>
                    <a:pt x="2523011" y="216320"/>
                    <a:pt x="2523011" y="214439"/>
                  </a:cubicBezTo>
                  <a:close/>
                  <a:moveTo>
                    <a:pt x="2306560" y="211650"/>
                  </a:moveTo>
                  <a:lnTo>
                    <a:pt x="2306129" y="212079"/>
                  </a:lnTo>
                  <a:lnTo>
                    <a:pt x="2307996" y="211851"/>
                  </a:lnTo>
                  <a:close/>
                  <a:moveTo>
                    <a:pt x="2823477" y="208008"/>
                  </a:moveTo>
                  <a:lnTo>
                    <a:pt x="2811721" y="213485"/>
                  </a:lnTo>
                  <a:lnTo>
                    <a:pt x="2815247" y="212223"/>
                  </a:lnTo>
                  <a:lnTo>
                    <a:pt x="2820430" y="210120"/>
                  </a:lnTo>
                  <a:close/>
                  <a:moveTo>
                    <a:pt x="2358059" y="206072"/>
                  </a:moveTo>
                  <a:lnTo>
                    <a:pt x="2351345" y="212659"/>
                  </a:lnTo>
                  <a:lnTo>
                    <a:pt x="2349719" y="213579"/>
                  </a:lnTo>
                  <a:lnTo>
                    <a:pt x="2350683" y="213252"/>
                  </a:lnTo>
                  <a:cubicBezTo>
                    <a:pt x="2352540" y="211363"/>
                    <a:pt x="2354707" y="210104"/>
                    <a:pt x="2356564" y="208530"/>
                  </a:cubicBezTo>
                  <a:close/>
                  <a:moveTo>
                    <a:pt x="2502962" y="203178"/>
                  </a:moveTo>
                  <a:lnTo>
                    <a:pt x="2498150" y="204364"/>
                  </a:lnTo>
                  <a:lnTo>
                    <a:pt x="2502962" y="204879"/>
                  </a:lnTo>
                  <a:close/>
                  <a:moveTo>
                    <a:pt x="2515961" y="202548"/>
                  </a:moveTo>
                  <a:cubicBezTo>
                    <a:pt x="2514723" y="202863"/>
                    <a:pt x="2513485" y="203807"/>
                    <a:pt x="2512866" y="204437"/>
                  </a:cubicBezTo>
                  <a:lnTo>
                    <a:pt x="2511864" y="204946"/>
                  </a:lnTo>
                  <a:lnTo>
                    <a:pt x="2513630" y="204946"/>
                  </a:lnTo>
                  <a:lnTo>
                    <a:pt x="2518303" y="205714"/>
                  </a:lnTo>
                  <a:lnTo>
                    <a:pt x="2519056" y="204437"/>
                  </a:lnTo>
                  <a:cubicBezTo>
                    <a:pt x="2518437" y="202548"/>
                    <a:pt x="2517199" y="202233"/>
                    <a:pt x="2515961" y="202548"/>
                  </a:cubicBezTo>
                  <a:close/>
                  <a:moveTo>
                    <a:pt x="2491819" y="201918"/>
                  </a:moveTo>
                  <a:cubicBezTo>
                    <a:pt x="2491819" y="201918"/>
                    <a:pt x="2488105" y="203178"/>
                    <a:pt x="2485629" y="204437"/>
                  </a:cubicBezTo>
                  <a:lnTo>
                    <a:pt x="2484044" y="206318"/>
                  </a:lnTo>
                  <a:lnTo>
                    <a:pt x="2490581" y="203555"/>
                  </a:lnTo>
                  <a:lnTo>
                    <a:pt x="2497518" y="204296"/>
                  </a:lnTo>
                  <a:close/>
                  <a:moveTo>
                    <a:pt x="2947172" y="201142"/>
                  </a:moveTo>
                  <a:lnTo>
                    <a:pt x="2946083" y="201359"/>
                  </a:lnTo>
                  <a:lnTo>
                    <a:pt x="2946301" y="201646"/>
                  </a:lnTo>
                  <a:close/>
                  <a:moveTo>
                    <a:pt x="2599945" y="201046"/>
                  </a:moveTo>
                  <a:lnTo>
                    <a:pt x="2581774" y="208369"/>
                  </a:lnTo>
                  <a:lnTo>
                    <a:pt x="2595161" y="203709"/>
                  </a:lnTo>
                  <a:lnTo>
                    <a:pt x="2597914" y="203709"/>
                  </a:lnTo>
                  <a:close/>
                  <a:moveTo>
                    <a:pt x="2930672" y="198121"/>
                  </a:moveTo>
                  <a:lnTo>
                    <a:pt x="2930936" y="198648"/>
                  </a:lnTo>
                  <a:cubicBezTo>
                    <a:pt x="2930936" y="201142"/>
                    <a:pt x="2935932" y="198648"/>
                    <a:pt x="2938430" y="198648"/>
                  </a:cubicBezTo>
                  <a:lnTo>
                    <a:pt x="2940163" y="198121"/>
                  </a:lnTo>
                  <a:close/>
                  <a:moveTo>
                    <a:pt x="2583704" y="197797"/>
                  </a:moveTo>
                  <a:lnTo>
                    <a:pt x="2572722" y="210677"/>
                  </a:lnTo>
                  <a:cubicBezTo>
                    <a:pt x="2562780" y="208797"/>
                    <a:pt x="2553459" y="208797"/>
                    <a:pt x="2544449" y="210677"/>
                  </a:cubicBezTo>
                  <a:lnTo>
                    <a:pt x="2522456" y="220076"/>
                  </a:lnTo>
                  <a:lnTo>
                    <a:pt x="2523664" y="221029"/>
                  </a:lnTo>
                  <a:cubicBezTo>
                    <a:pt x="2524919" y="222266"/>
                    <a:pt x="2524919" y="221029"/>
                    <a:pt x="2524919" y="221029"/>
                  </a:cubicBezTo>
                  <a:cubicBezTo>
                    <a:pt x="2539971" y="211132"/>
                    <a:pt x="2557531" y="209895"/>
                    <a:pt x="2573837" y="211132"/>
                  </a:cubicBezTo>
                  <a:lnTo>
                    <a:pt x="2575302" y="210622"/>
                  </a:lnTo>
                  <a:close/>
                  <a:moveTo>
                    <a:pt x="2785621" y="195738"/>
                  </a:moveTo>
                  <a:lnTo>
                    <a:pt x="2783043" y="195951"/>
                  </a:lnTo>
                  <a:lnTo>
                    <a:pt x="2781839" y="198732"/>
                  </a:lnTo>
                  <a:close/>
                  <a:moveTo>
                    <a:pt x="2710342" y="195663"/>
                  </a:moveTo>
                  <a:lnTo>
                    <a:pt x="2709250" y="195752"/>
                  </a:lnTo>
                  <a:lnTo>
                    <a:pt x="2709526" y="195851"/>
                  </a:lnTo>
                  <a:close/>
                  <a:moveTo>
                    <a:pt x="2978791" y="194814"/>
                  </a:moveTo>
                  <a:lnTo>
                    <a:pt x="2977145" y="198648"/>
                  </a:lnTo>
                  <a:lnTo>
                    <a:pt x="2979334" y="199113"/>
                  </a:lnTo>
                  <a:close/>
                  <a:moveTo>
                    <a:pt x="2569550" y="194268"/>
                  </a:moveTo>
                  <a:lnTo>
                    <a:pt x="2566508" y="196884"/>
                  </a:lnTo>
                  <a:lnTo>
                    <a:pt x="2569980" y="195349"/>
                  </a:lnTo>
                  <a:close/>
                  <a:moveTo>
                    <a:pt x="2388122" y="188883"/>
                  </a:moveTo>
                  <a:lnTo>
                    <a:pt x="2381695" y="191898"/>
                  </a:lnTo>
                  <a:lnTo>
                    <a:pt x="2386122" y="190427"/>
                  </a:lnTo>
                  <a:close/>
                  <a:moveTo>
                    <a:pt x="2404062" y="186322"/>
                  </a:moveTo>
                  <a:lnTo>
                    <a:pt x="2404073" y="186964"/>
                  </a:lnTo>
                  <a:lnTo>
                    <a:pt x="2404768" y="186848"/>
                  </a:lnTo>
                  <a:close/>
                  <a:moveTo>
                    <a:pt x="2417401" y="182853"/>
                  </a:moveTo>
                  <a:lnTo>
                    <a:pt x="2411485" y="185617"/>
                  </a:lnTo>
                  <a:lnTo>
                    <a:pt x="2410983" y="185814"/>
                  </a:lnTo>
                  <a:lnTo>
                    <a:pt x="2412585" y="185547"/>
                  </a:lnTo>
                  <a:close/>
                  <a:moveTo>
                    <a:pt x="3046932" y="177112"/>
                  </a:moveTo>
                  <a:lnTo>
                    <a:pt x="3045037" y="177432"/>
                  </a:lnTo>
                  <a:lnTo>
                    <a:pt x="3040839" y="179946"/>
                  </a:lnTo>
                  <a:cubicBezTo>
                    <a:pt x="3033346" y="183686"/>
                    <a:pt x="3027102" y="186180"/>
                    <a:pt x="3020857" y="191167"/>
                  </a:cubicBezTo>
                  <a:cubicBezTo>
                    <a:pt x="3024604" y="192414"/>
                    <a:pt x="3027102" y="189920"/>
                    <a:pt x="3030848" y="189920"/>
                  </a:cubicBezTo>
                  <a:cubicBezTo>
                    <a:pt x="3033346" y="189920"/>
                    <a:pt x="3038342" y="187427"/>
                    <a:pt x="3035844" y="193661"/>
                  </a:cubicBezTo>
                  <a:cubicBezTo>
                    <a:pt x="3033346" y="197401"/>
                    <a:pt x="3035844" y="196154"/>
                    <a:pt x="3037093" y="197401"/>
                  </a:cubicBezTo>
                  <a:cubicBezTo>
                    <a:pt x="3038342" y="197401"/>
                    <a:pt x="3039591" y="197401"/>
                    <a:pt x="3040839" y="197401"/>
                  </a:cubicBezTo>
                  <a:cubicBezTo>
                    <a:pt x="3044586" y="197401"/>
                    <a:pt x="3048333" y="193661"/>
                    <a:pt x="3049582" y="197401"/>
                  </a:cubicBezTo>
                  <a:cubicBezTo>
                    <a:pt x="3052080" y="202388"/>
                    <a:pt x="3045835" y="203635"/>
                    <a:pt x="3043337" y="204882"/>
                  </a:cubicBezTo>
                  <a:cubicBezTo>
                    <a:pt x="3040839" y="204882"/>
                    <a:pt x="3038342" y="206129"/>
                    <a:pt x="3035844" y="209869"/>
                  </a:cubicBezTo>
                  <a:cubicBezTo>
                    <a:pt x="3045835" y="207375"/>
                    <a:pt x="3053329" y="203635"/>
                    <a:pt x="3060822" y="197401"/>
                  </a:cubicBezTo>
                  <a:cubicBezTo>
                    <a:pt x="3065818" y="191167"/>
                    <a:pt x="3070813" y="187427"/>
                    <a:pt x="3077058" y="183686"/>
                  </a:cubicBezTo>
                  <a:lnTo>
                    <a:pt x="3077362" y="183415"/>
                  </a:lnTo>
                  <a:lnTo>
                    <a:pt x="3048180" y="184527"/>
                  </a:lnTo>
                  <a:cubicBezTo>
                    <a:pt x="3046932" y="185763"/>
                    <a:pt x="3044435" y="185763"/>
                    <a:pt x="3043187" y="184527"/>
                  </a:cubicBezTo>
                  <a:cubicBezTo>
                    <a:pt x="3040690" y="179583"/>
                    <a:pt x="3048180" y="180819"/>
                    <a:pt x="3046932" y="177112"/>
                  </a:cubicBezTo>
                  <a:close/>
                  <a:moveTo>
                    <a:pt x="2863097" y="175589"/>
                  </a:moveTo>
                  <a:lnTo>
                    <a:pt x="2860732" y="176169"/>
                  </a:lnTo>
                  <a:lnTo>
                    <a:pt x="2862294" y="177165"/>
                  </a:lnTo>
                  <a:close/>
                  <a:moveTo>
                    <a:pt x="3195955" y="174394"/>
                  </a:moveTo>
                  <a:lnTo>
                    <a:pt x="3184192" y="180240"/>
                  </a:lnTo>
                  <a:lnTo>
                    <a:pt x="3170725" y="189920"/>
                  </a:lnTo>
                  <a:cubicBezTo>
                    <a:pt x="3158236" y="196154"/>
                    <a:pt x="3149494" y="208622"/>
                    <a:pt x="3137005" y="212363"/>
                  </a:cubicBezTo>
                  <a:cubicBezTo>
                    <a:pt x="3130760" y="214856"/>
                    <a:pt x="3124516" y="218597"/>
                    <a:pt x="3117023" y="222337"/>
                  </a:cubicBezTo>
                  <a:lnTo>
                    <a:pt x="3121429" y="222630"/>
                  </a:lnTo>
                  <a:lnTo>
                    <a:pt x="3121545" y="222477"/>
                  </a:lnTo>
                  <a:cubicBezTo>
                    <a:pt x="3125266" y="220011"/>
                    <a:pt x="3128986" y="218778"/>
                    <a:pt x="3133947" y="216312"/>
                  </a:cubicBezTo>
                  <a:cubicBezTo>
                    <a:pt x="3150069" y="208915"/>
                    <a:pt x="3162471" y="195353"/>
                    <a:pt x="3177352" y="186723"/>
                  </a:cubicBezTo>
                  <a:cubicBezTo>
                    <a:pt x="3183553" y="183024"/>
                    <a:pt x="3189754" y="180558"/>
                    <a:pt x="3195955" y="174394"/>
                  </a:cubicBezTo>
                  <a:close/>
                  <a:moveTo>
                    <a:pt x="2564765" y="172049"/>
                  </a:moveTo>
                  <a:lnTo>
                    <a:pt x="2564100" y="174414"/>
                  </a:lnTo>
                  <a:lnTo>
                    <a:pt x="2565265" y="173059"/>
                  </a:lnTo>
                  <a:close/>
                  <a:moveTo>
                    <a:pt x="2564023" y="170552"/>
                  </a:moveTo>
                  <a:lnTo>
                    <a:pt x="2563037" y="171215"/>
                  </a:lnTo>
                  <a:lnTo>
                    <a:pt x="2564548" y="171612"/>
                  </a:lnTo>
                  <a:close/>
                  <a:moveTo>
                    <a:pt x="2417537" y="167917"/>
                  </a:moveTo>
                  <a:lnTo>
                    <a:pt x="2416090" y="168505"/>
                  </a:lnTo>
                  <a:lnTo>
                    <a:pt x="2417288" y="169184"/>
                  </a:lnTo>
                  <a:close/>
                  <a:moveTo>
                    <a:pt x="2607056" y="167734"/>
                  </a:moveTo>
                  <a:lnTo>
                    <a:pt x="2593849" y="173373"/>
                  </a:lnTo>
                  <a:lnTo>
                    <a:pt x="2588786" y="177727"/>
                  </a:lnTo>
                  <a:close/>
                  <a:moveTo>
                    <a:pt x="2879422" y="166431"/>
                  </a:moveTo>
                  <a:lnTo>
                    <a:pt x="2874071" y="169607"/>
                  </a:lnTo>
                  <a:lnTo>
                    <a:pt x="2876188" y="169631"/>
                  </a:lnTo>
                  <a:close/>
                  <a:moveTo>
                    <a:pt x="2422778" y="163928"/>
                  </a:moveTo>
                  <a:lnTo>
                    <a:pt x="2422489" y="165398"/>
                  </a:lnTo>
                  <a:lnTo>
                    <a:pt x="2424179" y="164171"/>
                  </a:lnTo>
                  <a:close/>
                  <a:moveTo>
                    <a:pt x="3125178" y="157219"/>
                  </a:moveTo>
                  <a:lnTo>
                    <a:pt x="3123243" y="157966"/>
                  </a:lnTo>
                  <a:lnTo>
                    <a:pt x="3117023" y="162179"/>
                  </a:lnTo>
                  <a:cubicBezTo>
                    <a:pt x="3113588" y="164050"/>
                    <a:pt x="3110153" y="166232"/>
                    <a:pt x="3108280" y="169972"/>
                  </a:cubicBezTo>
                  <a:lnTo>
                    <a:pt x="3111018" y="169032"/>
                  </a:lnTo>
                  <a:lnTo>
                    <a:pt x="3111624" y="168229"/>
                  </a:lnTo>
                  <a:cubicBezTo>
                    <a:pt x="3115344" y="164530"/>
                    <a:pt x="3121545" y="163297"/>
                    <a:pt x="3124025" y="158366"/>
                  </a:cubicBezTo>
                  <a:close/>
                  <a:moveTo>
                    <a:pt x="3218278" y="157133"/>
                  </a:moveTo>
                  <a:lnTo>
                    <a:pt x="3210748" y="157489"/>
                  </a:lnTo>
                  <a:lnTo>
                    <a:pt x="3210690" y="157504"/>
                  </a:lnTo>
                  <a:lnTo>
                    <a:pt x="3210486" y="157502"/>
                  </a:lnTo>
                  <a:lnTo>
                    <a:pt x="3193365" y="158312"/>
                  </a:lnTo>
                  <a:lnTo>
                    <a:pt x="3181965" y="163738"/>
                  </a:lnTo>
                  <a:lnTo>
                    <a:pt x="3179539" y="166967"/>
                  </a:lnTo>
                  <a:lnTo>
                    <a:pt x="3191304" y="160678"/>
                  </a:lnTo>
                  <a:cubicBezTo>
                    <a:pt x="3196885" y="158674"/>
                    <a:pt x="3202776" y="157749"/>
                    <a:pt x="3209597" y="158366"/>
                  </a:cubicBezTo>
                  <a:cubicBezTo>
                    <a:pt x="3212077" y="159599"/>
                    <a:pt x="3214557" y="160832"/>
                    <a:pt x="3218278" y="157133"/>
                  </a:cubicBezTo>
                  <a:close/>
                  <a:moveTo>
                    <a:pt x="2914248" y="156983"/>
                  </a:moveTo>
                  <a:lnTo>
                    <a:pt x="2914166" y="157628"/>
                  </a:lnTo>
                  <a:lnTo>
                    <a:pt x="2914606" y="157338"/>
                  </a:lnTo>
                  <a:close/>
                  <a:moveTo>
                    <a:pt x="2559051" y="154250"/>
                  </a:moveTo>
                  <a:lnTo>
                    <a:pt x="2557832" y="154777"/>
                  </a:lnTo>
                  <a:lnTo>
                    <a:pt x="2562729" y="156912"/>
                  </a:lnTo>
                  <a:lnTo>
                    <a:pt x="2562780" y="156758"/>
                  </a:lnTo>
                  <a:cubicBezTo>
                    <a:pt x="2562780" y="154250"/>
                    <a:pt x="2561537" y="154250"/>
                    <a:pt x="2559051" y="154250"/>
                  </a:cubicBezTo>
                  <a:close/>
                  <a:moveTo>
                    <a:pt x="2487592" y="145296"/>
                  </a:moveTo>
                  <a:lnTo>
                    <a:pt x="2481915" y="149027"/>
                  </a:lnTo>
                  <a:lnTo>
                    <a:pt x="2487470" y="147201"/>
                  </a:lnTo>
                  <a:close/>
                  <a:moveTo>
                    <a:pt x="3154290" y="140036"/>
                  </a:moveTo>
                  <a:cubicBezTo>
                    <a:pt x="3147424" y="139418"/>
                    <a:pt x="3142119" y="140036"/>
                    <a:pt x="3137905" y="142507"/>
                  </a:cubicBezTo>
                  <a:lnTo>
                    <a:pt x="3132608" y="149833"/>
                  </a:lnTo>
                  <a:lnTo>
                    <a:pt x="3138907" y="143571"/>
                  </a:lnTo>
                  <a:cubicBezTo>
                    <a:pt x="3142627" y="141105"/>
                    <a:pt x="3146348" y="140797"/>
                    <a:pt x="3149138" y="142184"/>
                  </a:cubicBezTo>
                  <a:lnTo>
                    <a:pt x="3151461" y="146571"/>
                  </a:lnTo>
                  <a:close/>
                  <a:moveTo>
                    <a:pt x="3202976" y="137564"/>
                  </a:moveTo>
                  <a:cubicBezTo>
                    <a:pt x="3195486" y="141271"/>
                    <a:pt x="3187996" y="141271"/>
                    <a:pt x="3179257" y="141271"/>
                  </a:cubicBezTo>
                  <a:cubicBezTo>
                    <a:pt x="3173015" y="141271"/>
                    <a:pt x="3166774" y="144979"/>
                    <a:pt x="3161780" y="147451"/>
                  </a:cubicBezTo>
                  <a:lnTo>
                    <a:pt x="3152469" y="148475"/>
                  </a:lnTo>
                  <a:lnTo>
                    <a:pt x="3153789" y="150968"/>
                  </a:lnTo>
                  <a:cubicBezTo>
                    <a:pt x="3157510" y="152201"/>
                    <a:pt x="3159990" y="149735"/>
                    <a:pt x="3163711" y="148503"/>
                  </a:cubicBezTo>
                  <a:cubicBezTo>
                    <a:pt x="3176112" y="142338"/>
                    <a:pt x="3189754" y="146037"/>
                    <a:pt x="3202156" y="139872"/>
                  </a:cubicBezTo>
                  <a:lnTo>
                    <a:pt x="3215377" y="138516"/>
                  </a:lnTo>
                  <a:lnTo>
                    <a:pt x="3206721" y="137564"/>
                  </a:lnTo>
                  <a:cubicBezTo>
                    <a:pt x="3205472" y="136328"/>
                    <a:pt x="3204224" y="136328"/>
                    <a:pt x="3202976" y="137564"/>
                  </a:cubicBezTo>
                  <a:close/>
                  <a:moveTo>
                    <a:pt x="2490763" y="134436"/>
                  </a:moveTo>
                  <a:lnTo>
                    <a:pt x="2489165" y="135220"/>
                  </a:lnTo>
                  <a:lnTo>
                    <a:pt x="2488699" y="135220"/>
                  </a:lnTo>
                  <a:lnTo>
                    <a:pt x="2488910" y="135683"/>
                  </a:lnTo>
                  <a:close/>
                  <a:moveTo>
                    <a:pt x="2694359" y="133874"/>
                  </a:moveTo>
                  <a:cubicBezTo>
                    <a:pt x="2692029" y="134815"/>
                    <a:pt x="2690164" y="136696"/>
                    <a:pt x="2689543" y="139203"/>
                  </a:cubicBezTo>
                  <a:lnTo>
                    <a:pt x="2687437" y="142602"/>
                  </a:lnTo>
                  <a:lnTo>
                    <a:pt x="2689795" y="139435"/>
                  </a:lnTo>
                  <a:lnTo>
                    <a:pt x="2700344" y="134121"/>
                  </a:lnTo>
                  <a:close/>
                  <a:moveTo>
                    <a:pt x="3240301" y="130152"/>
                  </a:moveTo>
                  <a:lnTo>
                    <a:pt x="3230440" y="132620"/>
                  </a:lnTo>
                  <a:lnTo>
                    <a:pt x="3219353" y="138108"/>
                  </a:lnTo>
                  <a:lnTo>
                    <a:pt x="3221688" y="137869"/>
                  </a:lnTo>
                  <a:cubicBezTo>
                    <a:pt x="3227579" y="135249"/>
                    <a:pt x="3233160" y="131858"/>
                    <a:pt x="3239361" y="131242"/>
                  </a:cubicBezTo>
                  <a:close/>
                  <a:moveTo>
                    <a:pt x="2509492" y="126585"/>
                  </a:moveTo>
                  <a:lnTo>
                    <a:pt x="2511546" y="129975"/>
                  </a:lnTo>
                  <a:cubicBezTo>
                    <a:pt x="2512777" y="132457"/>
                    <a:pt x="2515237" y="129975"/>
                    <a:pt x="2516467" y="129975"/>
                  </a:cubicBezTo>
                  <a:lnTo>
                    <a:pt x="2516839" y="129819"/>
                  </a:lnTo>
                  <a:lnTo>
                    <a:pt x="2510465" y="126616"/>
                  </a:lnTo>
                  <a:close/>
                  <a:moveTo>
                    <a:pt x="2526723" y="125665"/>
                  </a:moveTo>
                  <a:lnTo>
                    <a:pt x="2524247" y="126616"/>
                  </a:lnTo>
                  <a:lnTo>
                    <a:pt x="2519272" y="128797"/>
                  </a:lnTo>
                  <a:close/>
                  <a:moveTo>
                    <a:pt x="2574290" y="125012"/>
                  </a:moveTo>
                  <a:lnTo>
                    <a:pt x="2570952" y="126174"/>
                  </a:lnTo>
                  <a:lnTo>
                    <a:pt x="2569816" y="127619"/>
                  </a:lnTo>
                  <a:cubicBezTo>
                    <a:pt x="2561150" y="132656"/>
                    <a:pt x="2552483" y="138953"/>
                    <a:pt x="2542579" y="143990"/>
                  </a:cubicBezTo>
                  <a:lnTo>
                    <a:pt x="2542963" y="143970"/>
                  </a:lnTo>
                  <a:close/>
                  <a:moveTo>
                    <a:pt x="2973012" y="123758"/>
                  </a:moveTo>
                  <a:lnTo>
                    <a:pt x="2970754" y="126133"/>
                  </a:lnTo>
                  <a:lnTo>
                    <a:pt x="2977286" y="125056"/>
                  </a:lnTo>
                  <a:lnTo>
                    <a:pt x="2979521" y="123969"/>
                  </a:lnTo>
                  <a:cubicBezTo>
                    <a:pt x="2978273" y="123969"/>
                    <a:pt x="2976712" y="124587"/>
                    <a:pt x="2975151" y="124742"/>
                  </a:cubicBezTo>
                  <a:close/>
                  <a:moveTo>
                    <a:pt x="2477172" y="116113"/>
                  </a:moveTo>
                  <a:lnTo>
                    <a:pt x="2474412" y="116631"/>
                  </a:lnTo>
                  <a:lnTo>
                    <a:pt x="2474130" y="118012"/>
                  </a:lnTo>
                  <a:close/>
                  <a:moveTo>
                    <a:pt x="2940900" y="110411"/>
                  </a:moveTo>
                  <a:lnTo>
                    <a:pt x="2938325" y="111611"/>
                  </a:lnTo>
                  <a:cubicBezTo>
                    <a:pt x="2932083" y="117790"/>
                    <a:pt x="2925842" y="120262"/>
                    <a:pt x="2917103" y="117790"/>
                  </a:cubicBezTo>
                  <a:lnTo>
                    <a:pt x="2916708" y="116223"/>
                  </a:lnTo>
                  <a:lnTo>
                    <a:pt x="2916448" y="116363"/>
                  </a:lnTo>
                  <a:cubicBezTo>
                    <a:pt x="2907809" y="122469"/>
                    <a:pt x="2896701" y="121248"/>
                    <a:pt x="2888061" y="127354"/>
                  </a:cubicBezTo>
                  <a:cubicBezTo>
                    <a:pt x="2896701" y="122469"/>
                    <a:pt x="2906574" y="121248"/>
                    <a:pt x="2917682" y="120027"/>
                  </a:cubicBezTo>
                  <a:cubicBezTo>
                    <a:pt x="2925088" y="121248"/>
                    <a:pt x="2932493" y="118806"/>
                    <a:pt x="2937430" y="112700"/>
                  </a:cubicBezTo>
                  <a:close/>
                  <a:moveTo>
                    <a:pt x="2469474" y="108816"/>
                  </a:moveTo>
                  <a:lnTo>
                    <a:pt x="2467866" y="109407"/>
                  </a:lnTo>
                  <a:lnTo>
                    <a:pt x="2473104" y="111120"/>
                  </a:lnTo>
                  <a:lnTo>
                    <a:pt x="2474321" y="109036"/>
                  </a:lnTo>
                  <a:close/>
                  <a:moveTo>
                    <a:pt x="2757016" y="103135"/>
                  </a:moveTo>
                  <a:lnTo>
                    <a:pt x="2754167" y="104093"/>
                  </a:lnTo>
                  <a:lnTo>
                    <a:pt x="2737635" y="120773"/>
                  </a:lnTo>
                  <a:lnTo>
                    <a:pt x="2740336" y="119475"/>
                  </a:lnTo>
                  <a:close/>
                  <a:moveTo>
                    <a:pt x="2579066" y="103109"/>
                  </a:moveTo>
                  <a:lnTo>
                    <a:pt x="2569479" y="107697"/>
                  </a:lnTo>
                  <a:lnTo>
                    <a:pt x="2575520" y="105159"/>
                  </a:lnTo>
                  <a:close/>
                  <a:moveTo>
                    <a:pt x="2499277" y="102931"/>
                  </a:moveTo>
                  <a:cubicBezTo>
                    <a:pt x="2496782" y="100488"/>
                    <a:pt x="2490543" y="104152"/>
                    <a:pt x="2489295" y="107815"/>
                  </a:cubicBezTo>
                  <a:lnTo>
                    <a:pt x="2486550" y="110258"/>
                  </a:lnTo>
                  <a:lnTo>
                    <a:pt x="2487912" y="109407"/>
                  </a:lnTo>
                  <a:cubicBezTo>
                    <a:pt x="2490418" y="104490"/>
                    <a:pt x="2495430" y="100803"/>
                    <a:pt x="2501694" y="104490"/>
                  </a:cubicBezTo>
                  <a:lnTo>
                    <a:pt x="2502372" y="104324"/>
                  </a:lnTo>
                  <a:close/>
                  <a:moveTo>
                    <a:pt x="2983680" y="101182"/>
                  </a:moveTo>
                  <a:lnTo>
                    <a:pt x="2986496" y="108273"/>
                  </a:lnTo>
                  <a:lnTo>
                    <a:pt x="2989508" y="106667"/>
                  </a:lnTo>
                  <a:cubicBezTo>
                    <a:pt x="2987011" y="105431"/>
                    <a:pt x="2985762" y="103269"/>
                    <a:pt x="2984514" y="101569"/>
                  </a:cubicBezTo>
                  <a:close/>
                  <a:moveTo>
                    <a:pt x="2977828" y="98414"/>
                  </a:moveTo>
                  <a:lnTo>
                    <a:pt x="2974456" y="99267"/>
                  </a:lnTo>
                  <a:lnTo>
                    <a:pt x="2981678" y="100253"/>
                  </a:lnTo>
                  <a:lnTo>
                    <a:pt x="2979521" y="99252"/>
                  </a:lnTo>
                  <a:close/>
                  <a:moveTo>
                    <a:pt x="2798445" y="93566"/>
                  </a:moveTo>
                  <a:lnTo>
                    <a:pt x="2798264" y="93636"/>
                  </a:lnTo>
                  <a:lnTo>
                    <a:pt x="2798363" y="93699"/>
                  </a:lnTo>
                  <a:close/>
                  <a:moveTo>
                    <a:pt x="2532969" y="89498"/>
                  </a:moveTo>
                  <a:lnTo>
                    <a:pt x="2531039" y="90678"/>
                  </a:lnTo>
                  <a:lnTo>
                    <a:pt x="2536776" y="89740"/>
                  </a:lnTo>
                  <a:lnTo>
                    <a:pt x="2538184" y="89905"/>
                  </a:lnTo>
                  <a:lnTo>
                    <a:pt x="2537960" y="89498"/>
                  </a:lnTo>
                  <a:cubicBezTo>
                    <a:pt x="2537960" y="88277"/>
                    <a:pt x="2534216" y="88277"/>
                    <a:pt x="2532969" y="89498"/>
                  </a:cubicBezTo>
                  <a:close/>
                  <a:moveTo>
                    <a:pt x="2551615" y="88174"/>
                  </a:moveTo>
                  <a:lnTo>
                    <a:pt x="2546327" y="90859"/>
                  </a:lnTo>
                  <a:lnTo>
                    <a:pt x="2547269" y="90970"/>
                  </a:lnTo>
                  <a:close/>
                  <a:moveTo>
                    <a:pt x="2579118" y="87056"/>
                  </a:moveTo>
                  <a:lnTo>
                    <a:pt x="2579218" y="87128"/>
                  </a:lnTo>
                  <a:lnTo>
                    <a:pt x="2581092" y="88379"/>
                  </a:lnTo>
                  <a:lnTo>
                    <a:pt x="2581633" y="87056"/>
                  </a:lnTo>
                  <a:close/>
                  <a:moveTo>
                    <a:pt x="2995749" y="86893"/>
                  </a:moveTo>
                  <a:lnTo>
                    <a:pt x="2994546" y="87290"/>
                  </a:lnTo>
                  <a:lnTo>
                    <a:pt x="2994663" y="87284"/>
                  </a:lnTo>
                  <a:close/>
                  <a:moveTo>
                    <a:pt x="2567907" y="78507"/>
                  </a:moveTo>
                  <a:lnTo>
                    <a:pt x="2565714" y="79889"/>
                  </a:lnTo>
                  <a:lnTo>
                    <a:pt x="2571651" y="79015"/>
                  </a:lnTo>
                  <a:lnTo>
                    <a:pt x="2571651" y="78507"/>
                  </a:lnTo>
                  <a:cubicBezTo>
                    <a:pt x="2571651" y="77286"/>
                    <a:pt x="2569155" y="78507"/>
                    <a:pt x="2567907" y="78507"/>
                  </a:cubicBezTo>
                  <a:close/>
                  <a:moveTo>
                    <a:pt x="2863532" y="71491"/>
                  </a:moveTo>
                  <a:cubicBezTo>
                    <a:pt x="2851104" y="77761"/>
                    <a:pt x="2836191" y="77761"/>
                    <a:pt x="2825006" y="87792"/>
                  </a:cubicBezTo>
                  <a:cubicBezTo>
                    <a:pt x="2823141" y="89046"/>
                    <a:pt x="2821277" y="90613"/>
                    <a:pt x="2819102" y="91711"/>
                  </a:cubicBezTo>
                  <a:lnTo>
                    <a:pt x="2815335" y="92243"/>
                  </a:lnTo>
                  <a:lnTo>
                    <a:pt x="2815834" y="92913"/>
                  </a:lnTo>
                  <a:cubicBezTo>
                    <a:pt x="2813338" y="97943"/>
                    <a:pt x="2808347" y="97943"/>
                    <a:pt x="2805851" y="101715"/>
                  </a:cubicBezTo>
                  <a:cubicBezTo>
                    <a:pt x="2809595" y="102972"/>
                    <a:pt x="2813338" y="101715"/>
                    <a:pt x="2814586" y="97943"/>
                  </a:cubicBezTo>
                  <a:cubicBezTo>
                    <a:pt x="2823322" y="86627"/>
                    <a:pt x="2835801" y="82854"/>
                    <a:pt x="2849528" y="81597"/>
                  </a:cubicBezTo>
                  <a:cubicBezTo>
                    <a:pt x="2854520" y="80340"/>
                    <a:pt x="2858263" y="81597"/>
                    <a:pt x="2854520" y="87884"/>
                  </a:cubicBezTo>
                  <a:lnTo>
                    <a:pt x="2868199" y="83946"/>
                  </a:lnTo>
                  <a:lnTo>
                    <a:pt x="2859493" y="81522"/>
                  </a:lnTo>
                  <a:cubicBezTo>
                    <a:pt x="2858872" y="79955"/>
                    <a:pt x="2860425" y="77134"/>
                    <a:pt x="2863532" y="71491"/>
                  </a:cubicBezTo>
                  <a:close/>
                  <a:moveTo>
                    <a:pt x="2541018" y="60911"/>
                  </a:moveTo>
                  <a:lnTo>
                    <a:pt x="2537738" y="61328"/>
                  </a:lnTo>
                  <a:lnTo>
                    <a:pt x="2539125" y="61776"/>
                  </a:lnTo>
                  <a:close/>
                  <a:moveTo>
                    <a:pt x="2552934" y="55305"/>
                  </a:moveTo>
                  <a:lnTo>
                    <a:pt x="2551341" y="56552"/>
                  </a:lnTo>
                  <a:lnTo>
                    <a:pt x="2557075" y="56552"/>
                  </a:lnTo>
                  <a:lnTo>
                    <a:pt x="2557925" y="55305"/>
                  </a:lnTo>
                  <a:cubicBezTo>
                    <a:pt x="2556677" y="52863"/>
                    <a:pt x="2554181" y="54084"/>
                    <a:pt x="2552934" y="55305"/>
                  </a:cubicBezTo>
                  <a:close/>
                  <a:moveTo>
                    <a:pt x="3182222" y="73"/>
                  </a:moveTo>
                  <a:cubicBezTo>
                    <a:pt x="3185499" y="-235"/>
                    <a:pt x="3188620" y="383"/>
                    <a:pt x="3191741" y="2854"/>
                  </a:cubicBezTo>
                  <a:lnTo>
                    <a:pt x="3183570" y="7910"/>
                  </a:lnTo>
                  <a:lnTo>
                    <a:pt x="3171767" y="11505"/>
                  </a:lnTo>
                  <a:cubicBezTo>
                    <a:pt x="3174264" y="11505"/>
                    <a:pt x="3178009" y="10269"/>
                    <a:pt x="3181754" y="9034"/>
                  </a:cubicBezTo>
                  <a:lnTo>
                    <a:pt x="3183570" y="7910"/>
                  </a:lnTo>
                  <a:lnTo>
                    <a:pt x="3187996" y="6562"/>
                  </a:lnTo>
                  <a:cubicBezTo>
                    <a:pt x="3190492" y="6562"/>
                    <a:pt x="3192989" y="6562"/>
                    <a:pt x="3192989" y="9034"/>
                  </a:cubicBezTo>
                  <a:cubicBezTo>
                    <a:pt x="3194237" y="10269"/>
                    <a:pt x="3192989" y="11505"/>
                    <a:pt x="3190492" y="12741"/>
                  </a:cubicBezTo>
                  <a:cubicBezTo>
                    <a:pt x="3186747" y="15213"/>
                    <a:pt x="3183002" y="17685"/>
                    <a:pt x="3178009" y="18920"/>
                  </a:cubicBezTo>
                  <a:cubicBezTo>
                    <a:pt x="3171767" y="21392"/>
                    <a:pt x="3165525" y="21392"/>
                    <a:pt x="3161780" y="28807"/>
                  </a:cubicBezTo>
                  <a:cubicBezTo>
                    <a:pt x="3156787" y="33751"/>
                    <a:pt x="3150545" y="39930"/>
                    <a:pt x="3143055" y="28807"/>
                  </a:cubicBezTo>
                  <a:cubicBezTo>
                    <a:pt x="3141806" y="27572"/>
                    <a:pt x="3140558" y="28807"/>
                    <a:pt x="3138061" y="28807"/>
                  </a:cubicBezTo>
                  <a:cubicBezTo>
                    <a:pt x="3129323" y="30043"/>
                    <a:pt x="3120585" y="31279"/>
                    <a:pt x="3111846" y="33751"/>
                  </a:cubicBezTo>
                  <a:cubicBezTo>
                    <a:pt x="3091872" y="39930"/>
                    <a:pt x="3075644" y="51053"/>
                    <a:pt x="3056919" y="59704"/>
                  </a:cubicBezTo>
                  <a:cubicBezTo>
                    <a:pt x="3049428" y="63412"/>
                    <a:pt x="3043187" y="67119"/>
                    <a:pt x="3035697" y="69591"/>
                  </a:cubicBezTo>
                  <a:cubicBezTo>
                    <a:pt x="3034448" y="70827"/>
                    <a:pt x="3033200" y="72063"/>
                    <a:pt x="3030703" y="73299"/>
                  </a:cubicBezTo>
                  <a:cubicBezTo>
                    <a:pt x="3028206" y="75770"/>
                    <a:pt x="3026958" y="77006"/>
                    <a:pt x="3028206" y="79478"/>
                  </a:cubicBezTo>
                  <a:cubicBezTo>
                    <a:pt x="3029455" y="83186"/>
                    <a:pt x="3033200" y="81950"/>
                    <a:pt x="3034448" y="81950"/>
                  </a:cubicBezTo>
                  <a:cubicBezTo>
                    <a:pt x="3040690" y="80714"/>
                    <a:pt x="3044435" y="75770"/>
                    <a:pt x="3051925" y="80714"/>
                  </a:cubicBezTo>
                  <a:cubicBezTo>
                    <a:pt x="3048180" y="77006"/>
                    <a:pt x="3043187" y="77006"/>
                    <a:pt x="3044435" y="72063"/>
                  </a:cubicBezTo>
                  <a:cubicBezTo>
                    <a:pt x="3045683" y="68355"/>
                    <a:pt x="3049428" y="67119"/>
                    <a:pt x="3053174" y="67119"/>
                  </a:cubicBezTo>
                  <a:cubicBezTo>
                    <a:pt x="3068154" y="65883"/>
                    <a:pt x="3078141" y="55997"/>
                    <a:pt x="3089376" y="49817"/>
                  </a:cubicBezTo>
                  <a:cubicBezTo>
                    <a:pt x="3099363" y="43638"/>
                    <a:pt x="3110598" y="41166"/>
                    <a:pt x="3123081" y="43638"/>
                  </a:cubicBezTo>
                  <a:cubicBezTo>
                    <a:pt x="3123081" y="44874"/>
                    <a:pt x="3123081" y="44874"/>
                    <a:pt x="3121833" y="46110"/>
                  </a:cubicBezTo>
                  <a:cubicBezTo>
                    <a:pt x="3111846" y="54761"/>
                    <a:pt x="3104356" y="68355"/>
                    <a:pt x="3088127" y="69591"/>
                  </a:cubicBezTo>
                  <a:cubicBezTo>
                    <a:pt x="3081886" y="69591"/>
                    <a:pt x="3076892" y="72063"/>
                    <a:pt x="3073147" y="79478"/>
                  </a:cubicBezTo>
                  <a:cubicBezTo>
                    <a:pt x="3070650" y="86893"/>
                    <a:pt x="3063160" y="93073"/>
                    <a:pt x="3056919" y="99252"/>
                  </a:cubicBezTo>
                  <a:cubicBezTo>
                    <a:pt x="3046932" y="106667"/>
                    <a:pt x="3034448" y="112846"/>
                    <a:pt x="3026958" y="123969"/>
                  </a:cubicBezTo>
                  <a:cubicBezTo>
                    <a:pt x="3025710" y="125205"/>
                    <a:pt x="3023213" y="125205"/>
                    <a:pt x="3020716" y="126441"/>
                  </a:cubicBezTo>
                  <a:cubicBezTo>
                    <a:pt x="3023213" y="125205"/>
                    <a:pt x="3025710" y="125205"/>
                    <a:pt x="3028206" y="125205"/>
                  </a:cubicBezTo>
                  <a:cubicBezTo>
                    <a:pt x="3030703" y="123969"/>
                    <a:pt x="3034448" y="122733"/>
                    <a:pt x="3036945" y="125205"/>
                  </a:cubicBezTo>
                  <a:cubicBezTo>
                    <a:pt x="3039442" y="127677"/>
                    <a:pt x="3034448" y="130149"/>
                    <a:pt x="3034448" y="132620"/>
                  </a:cubicBezTo>
                  <a:cubicBezTo>
                    <a:pt x="3044435" y="130149"/>
                    <a:pt x="3051925" y="126441"/>
                    <a:pt x="3060664" y="120262"/>
                  </a:cubicBezTo>
                  <a:cubicBezTo>
                    <a:pt x="3056919" y="117790"/>
                    <a:pt x="3051925" y="120262"/>
                    <a:pt x="3051925" y="117790"/>
                  </a:cubicBezTo>
                  <a:cubicBezTo>
                    <a:pt x="3050677" y="112846"/>
                    <a:pt x="3054422" y="111611"/>
                    <a:pt x="3055670" y="107903"/>
                  </a:cubicBezTo>
                  <a:cubicBezTo>
                    <a:pt x="3060664" y="104195"/>
                    <a:pt x="3065657" y="102959"/>
                    <a:pt x="3066905" y="94308"/>
                  </a:cubicBezTo>
                  <a:cubicBezTo>
                    <a:pt x="3068154" y="86893"/>
                    <a:pt x="3083134" y="84421"/>
                    <a:pt x="3089376" y="90601"/>
                  </a:cubicBezTo>
                  <a:cubicBezTo>
                    <a:pt x="3090624" y="91837"/>
                    <a:pt x="3091872" y="91837"/>
                    <a:pt x="3091872" y="93073"/>
                  </a:cubicBezTo>
                  <a:cubicBezTo>
                    <a:pt x="3095618" y="94308"/>
                    <a:pt x="3100611" y="93073"/>
                    <a:pt x="3099363" y="99252"/>
                  </a:cubicBezTo>
                  <a:lnTo>
                    <a:pt x="3090409" y="104792"/>
                  </a:lnTo>
                  <a:lnTo>
                    <a:pt x="3081886" y="106667"/>
                  </a:lnTo>
                  <a:cubicBezTo>
                    <a:pt x="3084382" y="104195"/>
                    <a:pt x="3086879" y="105431"/>
                    <a:pt x="3089376" y="105431"/>
                  </a:cubicBezTo>
                  <a:lnTo>
                    <a:pt x="3090409" y="104792"/>
                  </a:lnTo>
                  <a:lnTo>
                    <a:pt x="3104356" y="101724"/>
                  </a:lnTo>
                  <a:cubicBezTo>
                    <a:pt x="3114343" y="96780"/>
                    <a:pt x="3125578" y="95544"/>
                    <a:pt x="3135565" y="93073"/>
                  </a:cubicBezTo>
                  <a:cubicBezTo>
                    <a:pt x="3140558" y="93073"/>
                    <a:pt x="3143055" y="93073"/>
                    <a:pt x="3144303" y="98016"/>
                  </a:cubicBezTo>
                  <a:cubicBezTo>
                    <a:pt x="3145552" y="99252"/>
                    <a:pt x="3145552" y="100488"/>
                    <a:pt x="3146800" y="101724"/>
                  </a:cubicBezTo>
                  <a:cubicBezTo>
                    <a:pt x="3153042" y="106667"/>
                    <a:pt x="3154290" y="109139"/>
                    <a:pt x="3146800" y="115318"/>
                  </a:cubicBezTo>
                  <a:cubicBezTo>
                    <a:pt x="3135565" y="122733"/>
                    <a:pt x="3125578" y="128913"/>
                    <a:pt x="3113094" y="132620"/>
                  </a:cubicBezTo>
                  <a:cubicBezTo>
                    <a:pt x="3109349" y="133856"/>
                    <a:pt x="3103108" y="136328"/>
                    <a:pt x="3100611" y="128913"/>
                  </a:cubicBezTo>
                  <a:cubicBezTo>
                    <a:pt x="3100611" y="126441"/>
                    <a:pt x="3098114" y="127677"/>
                    <a:pt x="3095618" y="127677"/>
                  </a:cubicBezTo>
                  <a:cubicBezTo>
                    <a:pt x="3090624" y="128913"/>
                    <a:pt x="3085631" y="128913"/>
                    <a:pt x="3080637" y="130149"/>
                  </a:cubicBezTo>
                  <a:cubicBezTo>
                    <a:pt x="3081886" y="132620"/>
                    <a:pt x="3085631" y="131384"/>
                    <a:pt x="3085631" y="133856"/>
                  </a:cubicBezTo>
                  <a:cubicBezTo>
                    <a:pt x="3085631" y="136328"/>
                    <a:pt x="3083134" y="137564"/>
                    <a:pt x="3081886" y="138800"/>
                  </a:cubicBezTo>
                  <a:cubicBezTo>
                    <a:pt x="3074396" y="140036"/>
                    <a:pt x="3066905" y="141271"/>
                    <a:pt x="3060664" y="141271"/>
                  </a:cubicBezTo>
                  <a:cubicBezTo>
                    <a:pt x="3054422" y="140036"/>
                    <a:pt x="3049428" y="141271"/>
                    <a:pt x="3044435" y="144979"/>
                  </a:cubicBezTo>
                  <a:cubicBezTo>
                    <a:pt x="3049428" y="149922"/>
                    <a:pt x="3055670" y="153630"/>
                    <a:pt x="3064409" y="152394"/>
                  </a:cubicBezTo>
                  <a:cubicBezTo>
                    <a:pt x="3065657" y="151158"/>
                    <a:pt x="3068154" y="151158"/>
                    <a:pt x="3069402" y="153630"/>
                  </a:cubicBezTo>
                  <a:cubicBezTo>
                    <a:pt x="3070650" y="156102"/>
                    <a:pt x="3068154" y="157338"/>
                    <a:pt x="3066905" y="158574"/>
                  </a:cubicBezTo>
                  <a:cubicBezTo>
                    <a:pt x="3063160" y="159809"/>
                    <a:pt x="3059415" y="161045"/>
                    <a:pt x="3055670" y="162281"/>
                  </a:cubicBezTo>
                  <a:cubicBezTo>
                    <a:pt x="3068154" y="165989"/>
                    <a:pt x="3075644" y="163517"/>
                    <a:pt x="3078141" y="149922"/>
                  </a:cubicBezTo>
                  <a:cubicBezTo>
                    <a:pt x="3079389" y="141271"/>
                    <a:pt x="3083134" y="140036"/>
                    <a:pt x="3090624" y="141271"/>
                  </a:cubicBezTo>
                  <a:cubicBezTo>
                    <a:pt x="3100611" y="144979"/>
                    <a:pt x="3109349" y="141271"/>
                    <a:pt x="3118088" y="135092"/>
                  </a:cubicBezTo>
                  <a:cubicBezTo>
                    <a:pt x="3126826" y="128913"/>
                    <a:pt x="3135565" y="130149"/>
                    <a:pt x="3146800" y="128913"/>
                  </a:cubicBezTo>
                  <a:cubicBezTo>
                    <a:pt x="3150545" y="127677"/>
                    <a:pt x="3155538" y="126441"/>
                    <a:pt x="3159283" y="122733"/>
                  </a:cubicBezTo>
                  <a:cubicBezTo>
                    <a:pt x="3163028" y="117790"/>
                    <a:pt x="3170519" y="115318"/>
                    <a:pt x="3175512" y="116554"/>
                  </a:cubicBezTo>
                  <a:cubicBezTo>
                    <a:pt x="3181754" y="117790"/>
                    <a:pt x="3187996" y="115318"/>
                    <a:pt x="3192989" y="114082"/>
                  </a:cubicBezTo>
                  <a:cubicBezTo>
                    <a:pt x="3200479" y="111611"/>
                    <a:pt x="3209218" y="105431"/>
                    <a:pt x="3215459" y="115318"/>
                  </a:cubicBezTo>
                  <a:cubicBezTo>
                    <a:pt x="3216708" y="117790"/>
                    <a:pt x="3220453" y="115318"/>
                    <a:pt x="3222949" y="114082"/>
                  </a:cubicBezTo>
                  <a:cubicBezTo>
                    <a:pt x="3227943" y="111611"/>
                    <a:pt x="3232936" y="109139"/>
                    <a:pt x="3239178" y="106667"/>
                  </a:cubicBezTo>
                  <a:cubicBezTo>
                    <a:pt x="3246668" y="104195"/>
                    <a:pt x="3255407" y="98016"/>
                    <a:pt x="3262897" y="106667"/>
                  </a:cubicBezTo>
                  <a:lnTo>
                    <a:pt x="3259255" y="110272"/>
                  </a:lnTo>
                  <a:lnTo>
                    <a:pt x="3271605" y="107817"/>
                  </a:lnTo>
                  <a:cubicBezTo>
                    <a:pt x="3280286" y="109050"/>
                    <a:pt x="3281526" y="110283"/>
                    <a:pt x="3276566" y="116447"/>
                  </a:cubicBezTo>
                  <a:cubicBezTo>
                    <a:pt x="3275325" y="120146"/>
                    <a:pt x="3274085" y="122612"/>
                    <a:pt x="3272845" y="125077"/>
                  </a:cubicBezTo>
                  <a:cubicBezTo>
                    <a:pt x="3276566" y="127543"/>
                    <a:pt x="3281526" y="130009"/>
                    <a:pt x="3285247" y="131242"/>
                  </a:cubicBezTo>
                  <a:cubicBezTo>
                    <a:pt x="3292688" y="131242"/>
                    <a:pt x="3297648" y="142338"/>
                    <a:pt x="3295168" y="148503"/>
                  </a:cubicBezTo>
                  <a:cubicBezTo>
                    <a:pt x="3293928" y="149735"/>
                    <a:pt x="3292688" y="150968"/>
                    <a:pt x="3292688" y="152201"/>
                  </a:cubicBezTo>
                  <a:cubicBezTo>
                    <a:pt x="3287727" y="157133"/>
                    <a:pt x="3292688" y="157133"/>
                    <a:pt x="3295168" y="158366"/>
                  </a:cubicBezTo>
                  <a:cubicBezTo>
                    <a:pt x="3297648" y="162065"/>
                    <a:pt x="3298888" y="166996"/>
                    <a:pt x="3300129" y="170695"/>
                  </a:cubicBezTo>
                  <a:cubicBezTo>
                    <a:pt x="3301369" y="178092"/>
                    <a:pt x="3295168" y="184257"/>
                    <a:pt x="3297648" y="191654"/>
                  </a:cubicBezTo>
                  <a:cubicBezTo>
                    <a:pt x="3297648" y="191654"/>
                    <a:pt x="3293928" y="194120"/>
                    <a:pt x="3291448" y="194120"/>
                  </a:cubicBezTo>
                  <a:cubicBezTo>
                    <a:pt x="3287727" y="195353"/>
                    <a:pt x="3285247" y="196586"/>
                    <a:pt x="3281526" y="197819"/>
                  </a:cubicBezTo>
                  <a:cubicBezTo>
                    <a:pt x="3233160" y="215079"/>
                    <a:pt x="3183553" y="232340"/>
                    <a:pt x="3133947" y="247135"/>
                  </a:cubicBezTo>
                  <a:cubicBezTo>
                    <a:pt x="3132707" y="243436"/>
                    <a:pt x="3133947" y="242203"/>
                    <a:pt x="3136427" y="239737"/>
                  </a:cubicBezTo>
                  <a:cubicBezTo>
                    <a:pt x="3122785" y="252067"/>
                    <a:pt x="3105423" y="254532"/>
                    <a:pt x="3089301" y="259464"/>
                  </a:cubicBezTo>
                  <a:cubicBezTo>
                    <a:pt x="3081860" y="260697"/>
                    <a:pt x="3081860" y="255765"/>
                    <a:pt x="3084340" y="250834"/>
                  </a:cubicBezTo>
                  <a:cubicBezTo>
                    <a:pt x="3080620" y="249601"/>
                    <a:pt x="3078139" y="249601"/>
                    <a:pt x="3076899" y="252067"/>
                  </a:cubicBezTo>
                  <a:cubicBezTo>
                    <a:pt x="3068218" y="261930"/>
                    <a:pt x="3054576" y="263163"/>
                    <a:pt x="3044655" y="270560"/>
                  </a:cubicBezTo>
                  <a:cubicBezTo>
                    <a:pt x="3040935" y="273026"/>
                    <a:pt x="3037214" y="275492"/>
                    <a:pt x="3034734" y="280423"/>
                  </a:cubicBezTo>
                  <a:cubicBezTo>
                    <a:pt x="3019852" y="286588"/>
                    <a:pt x="3004970" y="291519"/>
                    <a:pt x="2990088" y="296451"/>
                  </a:cubicBezTo>
                  <a:lnTo>
                    <a:pt x="2989875" y="296409"/>
                  </a:lnTo>
                  <a:lnTo>
                    <a:pt x="2959814" y="308273"/>
                  </a:lnTo>
                  <a:lnTo>
                    <a:pt x="2850179" y="351989"/>
                  </a:lnTo>
                  <a:lnTo>
                    <a:pt x="2843896" y="356259"/>
                  </a:lnTo>
                  <a:cubicBezTo>
                    <a:pt x="2827823" y="363821"/>
                    <a:pt x="2809276" y="368863"/>
                    <a:pt x="2793203" y="378946"/>
                  </a:cubicBezTo>
                  <a:cubicBezTo>
                    <a:pt x="2790730" y="378946"/>
                    <a:pt x="2788257" y="380206"/>
                    <a:pt x="2785784" y="382727"/>
                  </a:cubicBezTo>
                  <a:cubicBezTo>
                    <a:pt x="2749928" y="400372"/>
                    <a:pt x="2715308" y="418017"/>
                    <a:pt x="2679451" y="435663"/>
                  </a:cubicBezTo>
                  <a:cubicBezTo>
                    <a:pt x="2664614" y="443225"/>
                    <a:pt x="2651013" y="452048"/>
                    <a:pt x="2636176" y="459610"/>
                  </a:cubicBezTo>
                  <a:cubicBezTo>
                    <a:pt x="2631230" y="460871"/>
                    <a:pt x="2626285" y="464652"/>
                    <a:pt x="2621339" y="465912"/>
                  </a:cubicBezTo>
                  <a:lnTo>
                    <a:pt x="2617338" y="468108"/>
                  </a:lnTo>
                  <a:lnTo>
                    <a:pt x="2615710" y="469126"/>
                  </a:lnTo>
                  <a:lnTo>
                    <a:pt x="2615774" y="468967"/>
                  </a:lnTo>
                  <a:lnTo>
                    <a:pt x="2615312" y="469221"/>
                  </a:lnTo>
                  <a:lnTo>
                    <a:pt x="2610604" y="466167"/>
                  </a:lnTo>
                  <a:lnTo>
                    <a:pt x="2521799" y="520806"/>
                  </a:lnTo>
                  <a:lnTo>
                    <a:pt x="2520600" y="521920"/>
                  </a:lnTo>
                  <a:lnTo>
                    <a:pt x="2516159" y="524276"/>
                  </a:lnTo>
                  <a:lnTo>
                    <a:pt x="2441161" y="570420"/>
                  </a:lnTo>
                  <a:cubicBezTo>
                    <a:pt x="2438685" y="571681"/>
                    <a:pt x="2436210" y="574201"/>
                    <a:pt x="2433734" y="575462"/>
                  </a:cubicBezTo>
                  <a:lnTo>
                    <a:pt x="2429836" y="577918"/>
                  </a:lnTo>
                  <a:lnTo>
                    <a:pt x="2433137" y="578681"/>
                  </a:lnTo>
                  <a:cubicBezTo>
                    <a:pt x="2415922" y="592518"/>
                    <a:pt x="2396246" y="603839"/>
                    <a:pt x="2376571" y="616418"/>
                  </a:cubicBezTo>
                  <a:lnTo>
                    <a:pt x="2355226" y="630247"/>
                  </a:lnTo>
                  <a:lnTo>
                    <a:pt x="2348476" y="635210"/>
                  </a:lnTo>
                  <a:cubicBezTo>
                    <a:pt x="2316297" y="650982"/>
                    <a:pt x="2290306" y="675247"/>
                    <a:pt x="2260603" y="694659"/>
                  </a:cubicBezTo>
                  <a:cubicBezTo>
                    <a:pt x="2254414" y="699512"/>
                    <a:pt x="2249464" y="704365"/>
                    <a:pt x="2242038" y="705578"/>
                  </a:cubicBezTo>
                  <a:cubicBezTo>
                    <a:pt x="2245751" y="698905"/>
                    <a:pt x="2251011" y="694052"/>
                    <a:pt x="2256426" y="689199"/>
                  </a:cubicBezTo>
                  <a:lnTo>
                    <a:pt x="2270862" y="673761"/>
                  </a:lnTo>
                  <a:lnTo>
                    <a:pt x="2263559" y="676749"/>
                  </a:lnTo>
                  <a:lnTo>
                    <a:pt x="2242035" y="691975"/>
                  </a:lnTo>
                  <a:cubicBezTo>
                    <a:pt x="2233793" y="696391"/>
                    <a:pt x="2224939" y="699335"/>
                    <a:pt x="2214559" y="699989"/>
                  </a:cubicBezTo>
                  <a:cubicBezTo>
                    <a:pt x="2220665" y="692139"/>
                    <a:pt x="2226771" y="685597"/>
                    <a:pt x="2232876" y="679055"/>
                  </a:cubicBezTo>
                  <a:cubicBezTo>
                    <a:pt x="2240204" y="673821"/>
                    <a:pt x="2246309" y="668588"/>
                    <a:pt x="2249973" y="660737"/>
                  </a:cubicBezTo>
                  <a:cubicBezTo>
                    <a:pt x="2253636" y="654196"/>
                    <a:pt x="2258521" y="651579"/>
                    <a:pt x="2264627" y="648962"/>
                  </a:cubicBezTo>
                  <a:cubicBezTo>
                    <a:pt x="2264627" y="650270"/>
                    <a:pt x="2263406" y="651579"/>
                    <a:pt x="2262184" y="654196"/>
                  </a:cubicBezTo>
                  <a:lnTo>
                    <a:pt x="2265915" y="652863"/>
                  </a:lnTo>
                  <a:lnTo>
                    <a:pt x="2267128" y="650382"/>
                  </a:lnTo>
                  <a:cubicBezTo>
                    <a:pt x="2280655" y="636545"/>
                    <a:pt x="2296641" y="626482"/>
                    <a:pt x="2308938" y="612645"/>
                  </a:cubicBezTo>
                  <a:cubicBezTo>
                    <a:pt x="2312627" y="607613"/>
                    <a:pt x="2308938" y="610129"/>
                    <a:pt x="2307708" y="608871"/>
                  </a:cubicBezTo>
                  <a:lnTo>
                    <a:pt x="2316775" y="603124"/>
                  </a:lnTo>
                  <a:lnTo>
                    <a:pt x="2310275" y="605925"/>
                  </a:lnTo>
                  <a:cubicBezTo>
                    <a:pt x="2291791" y="612056"/>
                    <a:pt x="2277004" y="624318"/>
                    <a:pt x="2258520" y="634127"/>
                  </a:cubicBezTo>
                  <a:cubicBezTo>
                    <a:pt x="2260985" y="610830"/>
                    <a:pt x="2283165" y="607151"/>
                    <a:pt x="2293023" y="591211"/>
                  </a:cubicBezTo>
                  <a:cubicBezTo>
                    <a:pt x="2290559" y="587532"/>
                    <a:pt x="2285630" y="591211"/>
                    <a:pt x="2283165" y="589985"/>
                  </a:cubicBezTo>
                  <a:cubicBezTo>
                    <a:pt x="2283165" y="580175"/>
                    <a:pt x="2290559" y="574044"/>
                    <a:pt x="2295488" y="565461"/>
                  </a:cubicBezTo>
                  <a:lnTo>
                    <a:pt x="2290544" y="567306"/>
                  </a:lnTo>
                  <a:lnTo>
                    <a:pt x="2287597" y="575170"/>
                  </a:lnTo>
                  <a:cubicBezTo>
                    <a:pt x="2285113" y="580142"/>
                    <a:pt x="2281388" y="586357"/>
                    <a:pt x="2278904" y="591329"/>
                  </a:cubicBezTo>
                  <a:cubicBezTo>
                    <a:pt x="2265242" y="597543"/>
                    <a:pt x="2254065" y="607487"/>
                    <a:pt x="2240403" y="614945"/>
                  </a:cubicBezTo>
                  <a:cubicBezTo>
                    <a:pt x="2230467" y="619917"/>
                    <a:pt x="2221774" y="624888"/>
                    <a:pt x="2209354" y="626131"/>
                  </a:cubicBezTo>
                  <a:cubicBezTo>
                    <a:pt x="2205628" y="626131"/>
                    <a:pt x="2203144" y="624888"/>
                    <a:pt x="2200661" y="622403"/>
                  </a:cubicBezTo>
                  <a:cubicBezTo>
                    <a:pt x="2194451" y="618674"/>
                    <a:pt x="2186999" y="617431"/>
                    <a:pt x="2179547" y="621160"/>
                  </a:cubicBezTo>
                  <a:cubicBezTo>
                    <a:pt x="2173338" y="623645"/>
                    <a:pt x="2167128" y="626131"/>
                    <a:pt x="2160918" y="628617"/>
                  </a:cubicBezTo>
                  <a:cubicBezTo>
                    <a:pt x="2160918" y="622403"/>
                    <a:pt x="2164644" y="619917"/>
                    <a:pt x="2165886" y="614945"/>
                  </a:cubicBezTo>
                  <a:lnTo>
                    <a:pt x="2165994" y="614441"/>
                  </a:lnTo>
                  <a:lnTo>
                    <a:pt x="2165611" y="615053"/>
                  </a:lnTo>
                  <a:cubicBezTo>
                    <a:pt x="2156939" y="613802"/>
                    <a:pt x="2150745" y="615053"/>
                    <a:pt x="2143312" y="620054"/>
                  </a:cubicBezTo>
                  <a:cubicBezTo>
                    <a:pt x="2130924" y="628807"/>
                    <a:pt x="2117298" y="637560"/>
                    <a:pt x="2102432" y="643812"/>
                  </a:cubicBezTo>
                  <a:cubicBezTo>
                    <a:pt x="2090044" y="648813"/>
                    <a:pt x="2081373" y="658816"/>
                    <a:pt x="2071462" y="667569"/>
                  </a:cubicBezTo>
                  <a:cubicBezTo>
                    <a:pt x="2068985" y="670070"/>
                    <a:pt x="2065268" y="672571"/>
                    <a:pt x="2060313" y="672571"/>
                  </a:cubicBezTo>
                  <a:cubicBezTo>
                    <a:pt x="2062791" y="667569"/>
                    <a:pt x="2065268" y="665068"/>
                    <a:pt x="2066507" y="660067"/>
                  </a:cubicBezTo>
                  <a:cubicBezTo>
                    <a:pt x="2064030" y="658816"/>
                    <a:pt x="2060313" y="661317"/>
                    <a:pt x="2059075" y="660067"/>
                  </a:cubicBezTo>
                  <a:cubicBezTo>
                    <a:pt x="2055358" y="657566"/>
                    <a:pt x="2054119" y="653815"/>
                    <a:pt x="2057836" y="651314"/>
                  </a:cubicBezTo>
                  <a:lnTo>
                    <a:pt x="2057379" y="651380"/>
                  </a:lnTo>
                  <a:lnTo>
                    <a:pt x="2057869" y="658771"/>
                  </a:lnTo>
                  <a:cubicBezTo>
                    <a:pt x="2051636" y="657517"/>
                    <a:pt x="2047897" y="660025"/>
                    <a:pt x="2044157" y="663788"/>
                  </a:cubicBezTo>
                  <a:cubicBezTo>
                    <a:pt x="2037925" y="666297"/>
                    <a:pt x="2034185" y="671315"/>
                    <a:pt x="2026706" y="672569"/>
                  </a:cubicBezTo>
                  <a:cubicBezTo>
                    <a:pt x="2025460" y="668806"/>
                    <a:pt x="2029199" y="666297"/>
                    <a:pt x="2030446" y="665043"/>
                  </a:cubicBezTo>
                  <a:cubicBezTo>
                    <a:pt x="2037925" y="655008"/>
                    <a:pt x="2037925" y="655008"/>
                    <a:pt x="2026706" y="651245"/>
                  </a:cubicBezTo>
                  <a:lnTo>
                    <a:pt x="2026433" y="650751"/>
                  </a:lnTo>
                  <a:lnTo>
                    <a:pt x="2016702" y="656620"/>
                  </a:lnTo>
                  <a:cubicBezTo>
                    <a:pt x="2012995" y="659104"/>
                    <a:pt x="2009288" y="661588"/>
                    <a:pt x="2006817" y="660346"/>
                  </a:cubicBezTo>
                  <a:cubicBezTo>
                    <a:pt x="2003110" y="657862"/>
                    <a:pt x="2008053" y="654136"/>
                    <a:pt x="2006817" y="649167"/>
                  </a:cubicBezTo>
                  <a:cubicBezTo>
                    <a:pt x="1994461" y="655378"/>
                    <a:pt x="1982105" y="659104"/>
                    <a:pt x="1968514" y="656620"/>
                  </a:cubicBezTo>
                  <a:lnTo>
                    <a:pt x="1968627" y="656053"/>
                  </a:lnTo>
                  <a:lnTo>
                    <a:pt x="1964063" y="654233"/>
                  </a:lnTo>
                  <a:cubicBezTo>
                    <a:pt x="1963130" y="653303"/>
                    <a:pt x="1963130" y="651752"/>
                    <a:pt x="1964996" y="648650"/>
                  </a:cubicBezTo>
                  <a:cubicBezTo>
                    <a:pt x="1967485" y="641205"/>
                    <a:pt x="1971217" y="632519"/>
                    <a:pt x="1962508" y="625074"/>
                  </a:cubicBezTo>
                  <a:lnTo>
                    <a:pt x="1966024" y="622269"/>
                  </a:lnTo>
                  <a:lnTo>
                    <a:pt x="1959892" y="625632"/>
                  </a:lnTo>
                  <a:cubicBezTo>
                    <a:pt x="1948542" y="629437"/>
                    <a:pt x="1938452" y="635778"/>
                    <a:pt x="1923318" y="639582"/>
                  </a:cubicBezTo>
                  <a:cubicBezTo>
                    <a:pt x="1934669" y="629437"/>
                    <a:pt x="1944758" y="621828"/>
                    <a:pt x="1953586" y="612950"/>
                  </a:cubicBezTo>
                  <a:lnTo>
                    <a:pt x="1956383" y="612583"/>
                  </a:lnTo>
                  <a:lnTo>
                    <a:pt x="1982415" y="590331"/>
                  </a:lnTo>
                  <a:lnTo>
                    <a:pt x="1982466" y="590320"/>
                  </a:lnTo>
                  <a:lnTo>
                    <a:pt x="2003110" y="563464"/>
                  </a:lnTo>
                  <a:cubicBezTo>
                    <a:pt x="2005582" y="560980"/>
                    <a:pt x="2008053" y="557254"/>
                    <a:pt x="2005582" y="556012"/>
                  </a:cubicBezTo>
                  <a:cubicBezTo>
                    <a:pt x="2003110" y="552286"/>
                    <a:pt x="1999404" y="554770"/>
                    <a:pt x="1996932" y="556012"/>
                  </a:cubicBezTo>
                  <a:cubicBezTo>
                    <a:pt x="1990754" y="559738"/>
                    <a:pt x="1983341" y="564706"/>
                    <a:pt x="1977163" y="568433"/>
                  </a:cubicBezTo>
                  <a:cubicBezTo>
                    <a:pt x="1974692" y="569675"/>
                    <a:pt x="1973456" y="572159"/>
                    <a:pt x="1969749" y="569675"/>
                  </a:cubicBezTo>
                  <a:cubicBezTo>
                    <a:pt x="1967278" y="567190"/>
                    <a:pt x="1969749" y="563464"/>
                    <a:pt x="1970985" y="560980"/>
                  </a:cubicBezTo>
                  <a:cubicBezTo>
                    <a:pt x="1982105" y="549801"/>
                    <a:pt x="1994461" y="536139"/>
                    <a:pt x="2005582" y="523718"/>
                  </a:cubicBezTo>
                  <a:lnTo>
                    <a:pt x="2033526" y="491962"/>
                  </a:lnTo>
                  <a:lnTo>
                    <a:pt x="2032043" y="492964"/>
                  </a:lnTo>
                  <a:cubicBezTo>
                    <a:pt x="2029099" y="495065"/>
                    <a:pt x="2026155" y="496681"/>
                    <a:pt x="2022230" y="496681"/>
                  </a:cubicBezTo>
                  <a:cubicBezTo>
                    <a:pt x="2030080" y="490217"/>
                    <a:pt x="2037930" y="483752"/>
                    <a:pt x="2048397" y="475994"/>
                  </a:cubicBezTo>
                  <a:lnTo>
                    <a:pt x="2047425" y="478555"/>
                  </a:lnTo>
                  <a:lnTo>
                    <a:pt x="2102885" y="434626"/>
                  </a:lnTo>
                  <a:cubicBezTo>
                    <a:pt x="2107848" y="429686"/>
                    <a:pt x="2111570" y="425982"/>
                    <a:pt x="2116534" y="421042"/>
                  </a:cubicBezTo>
                  <a:lnTo>
                    <a:pt x="2116023" y="425110"/>
                  </a:lnTo>
                  <a:lnTo>
                    <a:pt x="2117259" y="422617"/>
                  </a:lnTo>
                  <a:cubicBezTo>
                    <a:pt x="2123468" y="416354"/>
                    <a:pt x="2127194" y="410091"/>
                    <a:pt x="2132161" y="405081"/>
                  </a:cubicBezTo>
                  <a:lnTo>
                    <a:pt x="2133929" y="403119"/>
                  </a:lnTo>
                  <a:lnTo>
                    <a:pt x="2133309" y="403558"/>
                  </a:lnTo>
                  <a:cubicBezTo>
                    <a:pt x="2133309" y="403558"/>
                    <a:pt x="2133309" y="402558"/>
                    <a:pt x="2132132" y="402558"/>
                  </a:cubicBezTo>
                  <a:lnTo>
                    <a:pt x="2137026" y="399683"/>
                  </a:lnTo>
                  <a:lnTo>
                    <a:pt x="2144580" y="391303"/>
                  </a:lnTo>
                  <a:cubicBezTo>
                    <a:pt x="2155756" y="380029"/>
                    <a:pt x="2164449" y="364999"/>
                    <a:pt x="2179351" y="357483"/>
                  </a:cubicBezTo>
                  <a:cubicBezTo>
                    <a:pt x="2181835" y="356231"/>
                    <a:pt x="2185561" y="353726"/>
                    <a:pt x="2189286" y="352473"/>
                  </a:cubicBezTo>
                  <a:lnTo>
                    <a:pt x="2191055" y="355149"/>
                  </a:lnTo>
                  <a:lnTo>
                    <a:pt x="2192114" y="353036"/>
                  </a:lnTo>
                  <a:cubicBezTo>
                    <a:pt x="2189630" y="348078"/>
                    <a:pt x="2185905" y="353036"/>
                    <a:pt x="2182179" y="354275"/>
                  </a:cubicBezTo>
                  <a:cubicBezTo>
                    <a:pt x="2166035" y="361713"/>
                    <a:pt x="2158584" y="376587"/>
                    <a:pt x="2146166" y="388982"/>
                  </a:cubicBezTo>
                  <a:cubicBezTo>
                    <a:pt x="2139956" y="391461"/>
                    <a:pt x="2136231" y="397659"/>
                    <a:pt x="2130022" y="400138"/>
                  </a:cubicBezTo>
                  <a:cubicBezTo>
                    <a:pt x="2125054" y="402617"/>
                    <a:pt x="2121329" y="407575"/>
                    <a:pt x="2115119" y="408814"/>
                  </a:cubicBezTo>
                  <a:cubicBezTo>
                    <a:pt x="2111394" y="408814"/>
                    <a:pt x="2110152" y="406335"/>
                    <a:pt x="2110152" y="402617"/>
                  </a:cubicBezTo>
                  <a:cubicBezTo>
                    <a:pt x="2118845" y="392700"/>
                    <a:pt x="2130022" y="385263"/>
                    <a:pt x="2138714" y="377826"/>
                  </a:cubicBezTo>
                  <a:cubicBezTo>
                    <a:pt x="2157342" y="364192"/>
                    <a:pt x="2175970" y="350557"/>
                    <a:pt x="2194598" y="336922"/>
                  </a:cubicBezTo>
                  <a:cubicBezTo>
                    <a:pt x="2202049" y="330725"/>
                    <a:pt x="2208258" y="320808"/>
                    <a:pt x="2215709" y="314611"/>
                  </a:cubicBezTo>
                  <a:cubicBezTo>
                    <a:pt x="2218193" y="313371"/>
                    <a:pt x="2219435" y="309653"/>
                    <a:pt x="2216951" y="307174"/>
                  </a:cubicBezTo>
                  <a:cubicBezTo>
                    <a:pt x="2215709" y="303455"/>
                    <a:pt x="2211983" y="307174"/>
                    <a:pt x="2210742" y="308413"/>
                  </a:cubicBezTo>
                  <a:cubicBezTo>
                    <a:pt x="2192114" y="318329"/>
                    <a:pt x="2175970" y="331964"/>
                    <a:pt x="2157342" y="340641"/>
                  </a:cubicBezTo>
                  <a:cubicBezTo>
                    <a:pt x="2153617" y="341880"/>
                    <a:pt x="2151133" y="345599"/>
                    <a:pt x="2144924" y="344359"/>
                  </a:cubicBezTo>
                  <a:lnTo>
                    <a:pt x="2154717" y="331652"/>
                  </a:lnTo>
                  <a:lnTo>
                    <a:pt x="2147204" y="335391"/>
                  </a:lnTo>
                  <a:cubicBezTo>
                    <a:pt x="2145953" y="332900"/>
                    <a:pt x="2148455" y="331654"/>
                    <a:pt x="2148455" y="329163"/>
                  </a:cubicBezTo>
                  <a:cubicBezTo>
                    <a:pt x="2132187" y="327917"/>
                    <a:pt x="2119674" y="341619"/>
                    <a:pt x="2104657" y="342864"/>
                  </a:cubicBezTo>
                  <a:cubicBezTo>
                    <a:pt x="2124679" y="317953"/>
                    <a:pt x="2145953" y="293041"/>
                    <a:pt x="2173483" y="275603"/>
                  </a:cubicBezTo>
                  <a:lnTo>
                    <a:pt x="2174503" y="274588"/>
                  </a:lnTo>
                  <a:lnTo>
                    <a:pt x="2170598" y="277170"/>
                  </a:lnTo>
                  <a:lnTo>
                    <a:pt x="2171956" y="273220"/>
                  </a:lnTo>
                  <a:lnTo>
                    <a:pt x="2165104" y="277562"/>
                  </a:lnTo>
                  <a:cubicBezTo>
                    <a:pt x="2161964" y="279705"/>
                    <a:pt x="2158510" y="281683"/>
                    <a:pt x="2154114" y="282343"/>
                  </a:cubicBezTo>
                  <a:cubicBezTo>
                    <a:pt x="2162906" y="271792"/>
                    <a:pt x="2172954" y="266516"/>
                    <a:pt x="2181747" y="259922"/>
                  </a:cubicBezTo>
                  <a:cubicBezTo>
                    <a:pt x="2184259" y="257284"/>
                    <a:pt x="2189283" y="255965"/>
                    <a:pt x="2191795" y="253328"/>
                  </a:cubicBezTo>
                  <a:cubicBezTo>
                    <a:pt x="2194307" y="252009"/>
                    <a:pt x="2195563" y="252338"/>
                    <a:pt x="2196191" y="253328"/>
                  </a:cubicBezTo>
                  <a:lnTo>
                    <a:pt x="2196801" y="257173"/>
                  </a:lnTo>
                  <a:lnTo>
                    <a:pt x="2197259" y="256920"/>
                  </a:lnTo>
                  <a:cubicBezTo>
                    <a:pt x="2226041" y="238236"/>
                    <a:pt x="2253571" y="218307"/>
                    <a:pt x="2282353" y="198378"/>
                  </a:cubicBezTo>
                  <a:lnTo>
                    <a:pt x="2352781" y="159169"/>
                  </a:lnTo>
                  <a:lnTo>
                    <a:pt x="2355104" y="157345"/>
                  </a:lnTo>
                  <a:cubicBezTo>
                    <a:pt x="2385174" y="135220"/>
                    <a:pt x="2416497" y="119241"/>
                    <a:pt x="2449072" y="102032"/>
                  </a:cubicBezTo>
                  <a:cubicBezTo>
                    <a:pt x="2474130" y="89740"/>
                    <a:pt x="2497936" y="74990"/>
                    <a:pt x="2519235" y="57781"/>
                  </a:cubicBezTo>
                  <a:cubicBezTo>
                    <a:pt x="2520488" y="57781"/>
                    <a:pt x="2522994" y="56552"/>
                    <a:pt x="2525500" y="56552"/>
                  </a:cubicBezTo>
                  <a:cubicBezTo>
                    <a:pt x="2526753" y="56552"/>
                    <a:pt x="2526753" y="56552"/>
                    <a:pt x="2526753" y="57781"/>
                  </a:cubicBezTo>
                  <a:lnTo>
                    <a:pt x="2531971" y="59466"/>
                  </a:lnTo>
                  <a:lnTo>
                    <a:pt x="2525482" y="54084"/>
                  </a:lnTo>
                  <a:cubicBezTo>
                    <a:pt x="2536712" y="50421"/>
                    <a:pt x="2546695" y="49200"/>
                    <a:pt x="2557925" y="47978"/>
                  </a:cubicBezTo>
                  <a:cubicBezTo>
                    <a:pt x="2584129" y="43094"/>
                    <a:pt x="2610333" y="39430"/>
                    <a:pt x="2630298" y="19892"/>
                  </a:cubicBezTo>
                  <a:cubicBezTo>
                    <a:pt x="2626555" y="16228"/>
                    <a:pt x="2622811" y="16228"/>
                    <a:pt x="2619068" y="17449"/>
                  </a:cubicBezTo>
                  <a:cubicBezTo>
                    <a:pt x="2614077" y="19892"/>
                    <a:pt x="2609085" y="21113"/>
                    <a:pt x="2605342" y="22334"/>
                  </a:cubicBezTo>
                  <a:cubicBezTo>
                    <a:pt x="2601598" y="23555"/>
                    <a:pt x="2596607" y="24776"/>
                    <a:pt x="2594112" y="21113"/>
                  </a:cubicBezTo>
                  <a:cubicBezTo>
                    <a:pt x="2591616" y="17449"/>
                    <a:pt x="2596607" y="15007"/>
                    <a:pt x="2597855" y="13786"/>
                  </a:cubicBezTo>
                  <a:cubicBezTo>
                    <a:pt x="2599103" y="10122"/>
                    <a:pt x="2600351" y="10122"/>
                    <a:pt x="2604094" y="10122"/>
                  </a:cubicBezTo>
                  <a:cubicBezTo>
                    <a:pt x="2610333" y="10122"/>
                    <a:pt x="2617820" y="7680"/>
                    <a:pt x="2624059" y="5238"/>
                  </a:cubicBezTo>
                  <a:cubicBezTo>
                    <a:pt x="2626555" y="5238"/>
                    <a:pt x="2627803" y="4017"/>
                    <a:pt x="2626555" y="1574"/>
                  </a:cubicBezTo>
                  <a:cubicBezTo>
                    <a:pt x="2631546" y="-2089"/>
                    <a:pt x="2632794" y="1574"/>
                    <a:pt x="2635290" y="4017"/>
                  </a:cubicBezTo>
                  <a:cubicBezTo>
                    <a:pt x="2639033" y="10122"/>
                    <a:pt x="2645272" y="12565"/>
                    <a:pt x="2650263" y="12565"/>
                  </a:cubicBezTo>
                  <a:cubicBezTo>
                    <a:pt x="2661494" y="11344"/>
                    <a:pt x="2671476" y="15007"/>
                    <a:pt x="2681459" y="12565"/>
                  </a:cubicBezTo>
                  <a:cubicBezTo>
                    <a:pt x="2690193" y="11344"/>
                    <a:pt x="2700176" y="7680"/>
                    <a:pt x="2710158" y="10122"/>
                  </a:cubicBezTo>
                  <a:cubicBezTo>
                    <a:pt x="2710158" y="12565"/>
                    <a:pt x="2711406" y="16228"/>
                    <a:pt x="2716398" y="13786"/>
                  </a:cubicBezTo>
                  <a:cubicBezTo>
                    <a:pt x="2722637" y="11344"/>
                    <a:pt x="2730124" y="10122"/>
                    <a:pt x="2736363" y="7680"/>
                  </a:cubicBezTo>
                  <a:cubicBezTo>
                    <a:pt x="2737610" y="6459"/>
                    <a:pt x="2738858" y="6459"/>
                    <a:pt x="2740106" y="6459"/>
                  </a:cubicBezTo>
                  <a:cubicBezTo>
                    <a:pt x="2742602" y="7680"/>
                    <a:pt x="2745097" y="7680"/>
                    <a:pt x="2745097" y="11344"/>
                  </a:cubicBezTo>
                  <a:cubicBezTo>
                    <a:pt x="2746345" y="13786"/>
                    <a:pt x="2742602" y="15007"/>
                    <a:pt x="2741354" y="16228"/>
                  </a:cubicBezTo>
                  <a:cubicBezTo>
                    <a:pt x="2728876" y="19892"/>
                    <a:pt x="2715150" y="24776"/>
                    <a:pt x="2702672" y="25997"/>
                  </a:cubicBezTo>
                  <a:cubicBezTo>
                    <a:pt x="2697680" y="24776"/>
                    <a:pt x="2692689" y="28440"/>
                    <a:pt x="2690193" y="22334"/>
                  </a:cubicBezTo>
                  <a:cubicBezTo>
                    <a:pt x="2690193" y="21113"/>
                    <a:pt x="2688946" y="21113"/>
                    <a:pt x="2687698" y="21113"/>
                  </a:cubicBezTo>
                  <a:cubicBezTo>
                    <a:pt x="2678963" y="28440"/>
                    <a:pt x="2665237" y="25997"/>
                    <a:pt x="2658998" y="39430"/>
                  </a:cubicBezTo>
                  <a:cubicBezTo>
                    <a:pt x="2656502" y="46757"/>
                    <a:pt x="2646520" y="47978"/>
                    <a:pt x="2637785" y="50421"/>
                  </a:cubicBezTo>
                  <a:cubicBezTo>
                    <a:pt x="2627803" y="52863"/>
                    <a:pt x="2619068" y="57748"/>
                    <a:pt x="2611581" y="63853"/>
                  </a:cubicBezTo>
                  <a:cubicBezTo>
                    <a:pt x="2611581" y="65075"/>
                    <a:pt x="2610333" y="65075"/>
                    <a:pt x="2610333" y="67517"/>
                  </a:cubicBezTo>
                  <a:cubicBezTo>
                    <a:pt x="2612829" y="67517"/>
                    <a:pt x="2616572" y="66296"/>
                    <a:pt x="2619068" y="66296"/>
                  </a:cubicBezTo>
                  <a:cubicBezTo>
                    <a:pt x="2621564" y="66296"/>
                    <a:pt x="2624059" y="66296"/>
                    <a:pt x="2625307" y="67517"/>
                  </a:cubicBezTo>
                  <a:cubicBezTo>
                    <a:pt x="2625307" y="69959"/>
                    <a:pt x="2622811" y="71180"/>
                    <a:pt x="2621564" y="73623"/>
                  </a:cubicBezTo>
                  <a:cubicBezTo>
                    <a:pt x="2617820" y="76065"/>
                    <a:pt x="2611581" y="77286"/>
                    <a:pt x="2606590" y="79729"/>
                  </a:cubicBezTo>
                  <a:cubicBezTo>
                    <a:pt x="2605342" y="80950"/>
                    <a:pt x="2602846" y="80950"/>
                    <a:pt x="2602846" y="82171"/>
                  </a:cubicBezTo>
                  <a:lnTo>
                    <a:pt x="2584407" y="90719"/>
                  </a:lnTo>
                  <a:lnTo>
                    <a:pt x="2586735" y="92506"/>
                  </a:lnTo>
                  <a:cubicBezTo>
                    <a:pt x="2587832" y="91584"/>
                    <a:pt x="2588772" y="89740"/>
                    <a:pt x="2589398" y="89740"/>
                  </a:cubicBezTo>
                  <a:cubicBezTo>
                    <a:pt x="2593157" y="88511"/>
                    <a:pt x="2598168" y="86053"/>
                    <a:pt x="2601927" y="83594"/>
                  </a:cubicBezTo>
                  <a:cubicBezTo>
                    <a:pt x="2603180" y="83594"/>
                    <a:pt x="2604433" y="83594"/>
                    <a:pt x="2605686" y="83594"/>
                  </a:cubicBezTo>
                  <a:lnTo>
                    <a:pt x="2606562" y="84827"/>
                  </a:lnTo>
                  <a:lnTo>
                    <a:pt x="2611198" y="82823"/>
                  </a:lnTo>
                  <a:cubicBezTo>
                    <a:pt x="2614889" y="85305"/>
                    <a:pt x="2617349" y="85305"/>
                    <a:pt x="2619810" y="86546"/>
                  </a:cubicBezTo>
                  <a:lnTo>
                    <a:pt x="2616324" y="94749"/>
                  </a:lnTo>
                  <a:lnTo>
                    <a:pt x="2603816" y="98954"/>
                  </a:lnTo>
                  <a:cubicBezTo>
                    <a:pt x="2608737" y="96473"/>
                    <a:pt x="2612428" y="96473"/>
                    <a:pt x="2616119" y="95232"/>
                  </a:cubicBezTo>
                  <a:lnTo>
                    <a:pt x="2616324" y="94749"/>
                  </a:lnTo>
                  <a:lnTo>
                    <a:pt x="2625961" y="91509"/>
                  </a:lnTo>
                  <a:cubicBezTo>
                    <a:pt x="2628422" y="91509"/>
                    <a:pt x="2632113" y="89028"/>
                    <a:pt x="2633343" y="91509"/>
                  </a:cubicBezTo>
                  <a:cubicBezTo>
                    <a:pt x="2635803" y="95232"/>
                    <a:pt x="2632113" y="96473"/>
                    <a:pt x="2630882" y="98954"/>
                  </a:cubicBezTo>
                  <a:cubicBezTo>
                    <a:pt x="2628422" y="101436"/>
                    <a:pt x="2624731" y="105159"/>
                    <a:pt x="2621040" y="106399"/>
                  </a:cubicBezTo>
                  <a:cubicBezTo>
                    <a:pt x="2623501" y="107640"/>
                    <a:pt x="2625961" y="105159"/>
                    <a:pt x="2628422" y="105159"/>
                  </a:cubicBezTo>
                  <a:lnTo>
                    <a:pt x="2637911" y="105159"/>
                  </a:lnTo>
                  <a:lnTo>
                    <a:pt x="2642317" y="102839"/>
                  </a:lnTo>
                  <a:cubicBezTo>
                    <a:pt x="2643560" y="102839"/>
                    <a:pt x="2644803" y="105347"/>
                    <a:pt x="2643560" y="105347"/>
                  </a:cubicBezTo>
                  <a:cubicBezTo>
                    <a:pt x="2637346" y="111617"/>
                    <a:pt x="2634861" y="122902"/>
                    <a:pt x="2627404" y="125410"/>
                  </a:cubicBezTo>
                  <a:cubicBezTo>
                    <a:pt x="2634861" y="120394"/>
                    <a:pt x="2642317" y="112871"/>
                    <a:pt x="2653502" y="109109"/>
                  </a:cubicBezTo>
                  <a:cubicBezTo>
                    <a:pt x="2657231" y="107855"/>
                    <a:pt x="2660959" y="106601"/>
                    <a:pt x="2664687" y="105347"/>
                  </a:cubicBezTo>
                  <a:cubicBezTo>
                    <a:pt x="2667173" y="105347"/>
                    <a:pt x="2669659" y="104093"/>
                    <a:pt x="2669659" y="106601"/>
                  </a:cubicBezTo>
                  <a:cubicBezTo>
                    <a:pt x="2670901" y="109109"/>
                    <a:pt x="2668416" y="110363"/>
                    <a:pt x="2667173" y="111617"/>
                  </a:cubicBezTo>
                  <a:cubicBezTo>
                    <a:pt x="2665930" y="112871"/>
                    <a:pt x="2664687" y="114125"/>
                    <a:pt x="2660959" y="115379"/>
                  </a:cubicBezTo>
                  <a:cubicBezTo>
                    <a:pt x="2667173" y="114125"/>
                    <a:pt x="2672144" y="114125"/>
                    <a:pt x="2675872" y="111617"/>
                  </a:cubicBezTo>
                  <a:cubicBezTo>
                    <a:pt x="2680844" y="109109"/>
                    <a:pt x="2684572" y="109109"/>
                    <a:pt x="2689543" y="111617"/>
                  </a:cubicBezTo>
                  <a:cubicBezTo>
                    <a:pt x="2685815" y="109109"/>
                    <a:pt x="2685815" y="106601"/>
                    <a:pt x="2689543" y="102839"/>
                  </a:cubicBezTo>
                  <a:cubicBezTo>
                    <a:pt x="2694514" y="99077"/>
                    <a:pt x="2699485" y="99077"/>
                    <a:pt x="2705699" y="97823"/>
                  </a:cubicBezTo>
                  <a:cubicBezTo>
                    <a:pt x="2719370" y="95316"/>
                    <a:pt x="2731797" y="91554"/>
                    <a:pt x="2739254" y="79014"/>
                  </a:cubicBezTo>
                  <a:cubicBezTo>
                    <a:pt x="2752925" y="73999"/>
                    <a:pt x="2766595" y="71491"/>
                    <a:pt x="2780266" y="73999"/>
                  </a:cubicBezTo>
                  <a:cubicBezTo>
                    <a:pt x="2782751" y="76507"/>
                    <a:pt x="2786480" y="75253"/>
                    <a:pt x="2788965" y="73999"/>
                  </a:cubicBezTo>
                  <a:cubicBezTo>
                    <a:pt x="2805121" y="67729"/>
                    <a:pt x="2821277" y="68983"/>
                    <a:pt x="2837433" y="67729"/>
                  </a:cubicBezTo>
                  <a:cubicBezTo>
                    <a:pt x="2844890" y="66475"/>
                    <a:pt x="2851104" y="62713"/>
                    <a:pt x="2856075" y="61459"/>
                  </a:cubicBezTo>
                  <a:cubicBezTo>
                    <a:pt x="2863532" y="60205"/>
                    <a:pt x="2869746" y="57698"/>
                    <a:pt x="2877202" y="57698"/>
                  </a:cubicBezTo>
                  <a:cubicBezTo>
                    <a:pt x="2885902" y="56444"/>
                    <a:pt x="2893358" y="55190"/>
                    <a:pt x="2899572" y="51428"/>
                  </a:cubicBezTo>
                  <a:cubicBezTo>
                    <a:pt x="2913243" y="46412"/>
                    <a:pt x="2928156" y="43904"/>
                    <a:pt x="2941827" y="41396"/>
                  </a:cubicBezTo>
                  <a:cubicBezTo>
                    <a:pt x="2948040" y="41396"/>
                    <a:pt x="2954254" y="38889"/>
                    <a:pt x="2961711" y="38889"/>
                  </a:cubicBezTo>
                  <a:cubicBezTo>
                    <a:pt x="2964197" y="38889"/>
                    <a:pt x="2969168" y="36381"/>
                    <a:pt x="2971653" y="41396"/>
                  </a:cubicBezTo>
                  <a:cubicBezTo>
                    <a:pt x="2967925" y="48920"/>
                    <a:pt x="2962954" y="52682"/>
                    <a:pt x="2956740" y="55190"/>
                  </a:cubicBezTo>
                  <a:cubicBezTo>
                    <a:pt x="2948040" y="56444"/>
                    <a:pt x="2941827" y="61459"/>
                    <a:pt x="2935613" y="65221"/>
                  </a:cubicBezTo>
                  <a:cubicBezTo>
                    <a:pt x="2923185" y="72745"/>
                    <a:pt x="2909514" y="80268"/>
                    <a:pt x="2895844" y="85284"/>
                  </a:cubicBezTo>
                  <a:cubicBezTo>
                    <a:pt x="2893358" y="85284"/>
                    <a:pt x="2890873" y="86538"/>
                    <a:pt x="2889630" y="86538"/>
                  </a:cubicBezTo>
                  <a:cubicBezTo>
                    <a:pt x="2887144" y="87792"/>
                    <a:pt x="2883416" y="87792"/>
                    <a:pt x="2882173" y="85284"/>
                  </a:cubicBezTo>
                  <a:cubicBezTo>
                    <a:pt x="2882173" y="84030"/>
                    <a:pt x="2882173" y="82776"/>
                    <a:pt x="2888387" y="80268"/>
                  </a:cubicBezTo>
                  <a:cubicBezTo>
                    <a:pt x="2882173" y="76507"/>
                    <a:pt x="2878445" y="79014"/>
                    <a:pt x="2875959" y="84030"/>
                  </a:cubicBezTo>
                  <a:lnTo>
                    <a:pt x="2875006" y="84992"/>
                  </a:lnTo>
                  <a:lnTo>
                    <a:pt x="2876202" y="85841"/>
                  </a:lnTo>
                  <a:cubicBezTo>
                    <a:pt x="2876358" y="87569"/>
                    <a:pt x="2875734" y="89770"/>
                    <a:pt x="2875734" y="91656"/>
                  </a:cubicBezTo>
                  <a:cubicBezTo>
                    <a:pt x="2874486" y="99200"/>
                    <a:pt x="2866999" y="102972"/>
                    <a:pt x="2860759" y="105487"/>
                  </a:cubicBezTo>
                  <a:cubicBezTo>
                    <a:pt x="2857016" y="106744"/>
                    <a:pt x="2853272" y="108002"/>
                    <a:pt x="2857016" y="113031"/>
                  </a:cubicBezTo>
                  <a:cubicBezTo>
                    <a:pt x="2859511" y="118060"/>
                    <a:pt x="2858263" y="121832"/>
                    <a:pt x="2854520" y="125605"/>
                  </a:cubicBezTo>
                  <a:cubicBezTo>
                    <a:pt x="2842040" y="136921"/>
                    <a:pt x="2827066" y="145722"/>
                    <a:pt x="2809595" y="145722"/>
                  </a:cubicBezTo>
                  <a:cubicBezTo>
                    <a:pt x="2805851" y="145722"/>
                    <a:pt x="2803355" y="146980"/>
                    <a:pt x="2802107" y="150752"/>
                  </a:cubicBezTo>
                  <a:cubicBezTo>
                    <a:pt x="2800859" y="157038"/>
                    <a:pt x="2797116" y="159553"/>
                    <a:pt x="2793372" y="162068"/>
                  </a:cubicBezTo>
                  <a:cubicBezTo>
                    <a:pt x="2784636" y="170869"/>
                    <a:pt x="2774653" y="178414"/>
                    <a:pt x="2763422" y="184700"/>
                  </a:cubicBezTo>
                  <a:cubicBezTo>
                    <a:pt x="2762174" y="184700"/>
                    <a:pt x="2762174" y="184700"/>
                    <a:pt x="2760926" y="184700"/>
                  </a:cubicBezTo>
                  <a:lnTo>
                    <a:pt x="2757292" y="185950"/>
                  </a:lnTo>
                  <a:lnTo>
                    <a:pt x="2757383" y="185996"/>
                  </a:lnTo>
                  <a:cubicBezTo>
                    <a:pt x="2759846" y="189742"/>
                    <a:pt x="2759846" y="194738"/>
                    <a:pt x="2759846" y="198485"/>
                  </a:cubicBezTo>
                  <a:lnTo>
                    <a:pt x="2757891" y="202451"/>
                  </a:lnTo>
                  <a:lnTo>
                    <a:pt x="2761073" y="197551"/>
                  </a:lnTo>
                  <a:lnTo>
                    <a:pt x="2761073" y="186579"/>
                  </a:lnTo>
                  <a:cubicBezTo>
                    <a:pt x="2778492" y="178031"/>
                    <a:pt x="2797155" y="170704"/>
                    <a:pt x="2817062" y="168262"/>
                  </a:cubicBezTo>
                  <a:lnTo>
                    <a:pt x="2819843" y="167731"/>
                  </a:lnTo>
                  <a:lnTo>
                    <a:pt x="2815242" y="166431"/>
                  </a:lnTo>
                  <a:cubicBezTo>
                    <a:pt x="2816476" y="163988"/>
                    <a:pt x="2816476" y="162767"/>
                    <a:pt x="2817711" y="162767"/>
                  </a:cubicBezTo>
                  <a:cubicBezTo>
                    <a:pt x="2826350" y="156661"/>
                    <a:pt x="2832521" y="148113"/>
                    <a:pt x="2841161" y="142008"/>
                  </a:cubicBezTo>
                  <a:cubicBezTo>
                    <a:pt x="2860908" y="129796"/>
                    <a:pt x="2883124" y="120027"/>
                    <a:pt x="2905340" y="112700"/>
                  </a:cubicBezTo>
                  <a:lnTo>
                    <a:pt x="2920237" y="110244"/>
                  </a:lnTo>
                  <a:lnTo>
                    <a:pt x="2922097" y="109139"/>
                  </a:lnTo>
                  <a:cubicBezTo>
                    <a:pt x="2915855" y="109139"/>
                    <a:pt x="2910861" y="112846"/>
                    <a:pt x="2905868" y="110375"/>
                  </a:cubicBezTo>
                  <a:cubicBezTo>
                    <a:pt x="2904620" y="109139"/>
                    <a:pt x="2904620" y="107903"/>
                    <a:pt x="2905868" y="106667"/>
                  </a:cubicBezTo>
                  <a:cubicBezTo>
                    <a:pt x="2912110" y="101724"/>
                    <a:pt x="2920848" y="100488"/>
                    <a:pt x="2928338" y="98016"/>
                  </a:cubicBezTo>
                  <a:cubicBezTo>
                    <a:pt x="2935828" y="93073"/>
                    <a:pt x="2943319" y="91837"/>
                    <a:pt x="2942070" y="79478"/>
                  </a:cubicBezTo>
                  <a:cubicBezTo>
                    <a:pt x="2940822" y="74535"/>
                    <a:pt x="2948312" y="72063"/>
                    <a:pt x="2953305" y="72063"/>
                  </a:cubicBezTo>
                  <a:cubicBezTo>
                    <a:pt x="2973279" y="69591"/>
                    <a:pt x="2990756" y="62176"/>
                    <a:pt x="3006984" y="53525"/>
                  </a:cubicBezTo>
                  <a:cubicBezTo>
                    <a:pt x="3010730" y="51053"/>
                    <a:pt x="3014475" y="48581"/>
                    <a:pt x="3016971" y="44874"/>
                  </a:cubicBezTo>
                  <a:cubicBezTo>
                    <a:pt x="3018220" y="41166"/>
                    <a:pt x="3020716" y="39930"/>
                    <a:pt x="3024461" y="38694"/>
                  </a:cubicBezTo>
                  <a:cubicBezTo>
                    <a:pt x="3030703" y="36223"/>
                    <a:pt x="3036945" y="34987"/>
                    <a:pt x="3044435" y="33751"/>
                  </a:cubicBezTo>
                  <a:cubicBezTo>
                    <a:pt x="3048180" y="32515"/>
                    <a:pt x="3053174" y="30043"/>
                    <a:pt x="3055670" y="25100"/>
                  </a:cubicBezTo>
                  <a:cubicBezTo>
                    <a:pt x="3068154" y="20156"/>
                    <a:pt x="3081886" y="20156"/>
                    <a:pt x="3093121" y="17685"/>
                  </a:cubicBezTo>
                  <a:cubicBezTo>
                    <a:pt x="3120585" y="13977"/>
                    <a:pt x="3146800" y="5326"/>
                    <a:pt x="3171767" y="2854"/>
                  </a:cubicBezTo>
                  <a:cubicBezTo>
                    <a:pt x="3175512" y="1618"/>
                    <a:pt x="3178945" y="382"/>
                    <a:pt x="3182222" y="73"/>
                  </a:cubicBezTo>
                  <a:close/>
                </a:path>
              </a:pathLst>
            </a:custGeom>
            <a:solidFill>
              <a:srgbClr val="F0646C">
                <a:alpha val="69800"/>
              </a:srgbClr>
            </a:solidFill>
            <a:ln>
              <a:noFill/>
            </a:ln>
          </p:spPr>
          <p:txBody>
            <a:bodyPr anchorCtr="0" anchor="ctr" bIns="22850" lIns="45725" spcFirstLastPara="1" rIns="45725" wrap="square" tIns="2285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747993"/>
                </a:solidFill>
                <a:latin typeface="Jost Light"/>
                <a:ea typeface="Jost Light"/>
                <a:cs typeface="Jost Light"/>
                <a:sym typeface="Jost Light"/>
              </a:endParaRPr>
            </a:p>
          </p:txBody>
        </p:sp>
        <p:sp>
          <p:nvSpPr>
            <p:cNvPr id="717" name="Google Shape;717;g311d5cb9a0a_0_438"/>
            <p:cNvSpPr/>
            <p:nvPr/>
          </p:nvSpPr>
          <p:spPr>
            <a:xfrm>
              <a:off x="10705093" y="8765430"/>
              <a:ext cx="218978" cy="246080"/>
            </a:xfrm>
            <a:custGeom>
              <a:rect b="b" l="l" r="r" t="t"/>
              <a:pathLst>
                <a:path extrusionOk="0" h="246080" w="218432">
                  <a:moveTo>
                    <a:pt x="178900" y="203308"/>
                  </a:moveTo>
                  <a:cubicBezTo>
                    <a:pt x="186228" y="208060"/>
                    <a:pt x="192334" y="211624"/>
                    <a:pt x="202102" y="217566"/>
                  </a:cubicBezTo>
                  <a:cubicBezTo>
                    <a:pt x="194776" y="227070"/>
                    <a:pt x="187448" y="233012"/>
                    <a:pt x="175236" y="246080"/>
                  </a:cubicBezTo>
                  <a:cubicBezTo>
                    <a:pt x="172794" y="228258"/>
                    <a:pt x="171572" y="217566"/>
                    <a:pt x="170352" y="208060"/>
                  </a:cubicBezTo>
                  <a:cubicBezTo>
                    <a:pt x="172794" y="206872"/>
                    <a:pt x="176458" y="204496"/>
                    <a:pt x="178900" y="203308"/>
                  </a:cubicBezTo>
                  <a:close/>
                  <a:moveTo>
                    <a:pt x="217058" y="203034"/>
                  </a:moveTo>
                  <a:cubicBezTo>
                    <a:pt x="217058" y="203948"/>
                    <a:pt x="218432" y="204864"/>
                    <a:pt x="218432" y="205780"/>
                  </a:cubicBezTo>
                  <a:cubicBezTo>
                    <a:pt x="215686" y="206696"/>
                    <a:pt x="212938" y="206696"/>
                    <a:pt x="210190" y="207610"/>
                  </a:cubicBezTo>
                  <a:cubicBezTo>
                    <a:pt x="208816" y="206696"/>
                    <a:pt x="208816" y="205780"/>
                    <a:pt x="208816" y="205780"/>
                  </a:cubicBezTo>
                  <a:cubicBezTo>
                    <a:pt x="210190" y="204864"/>
                    <a:pt x="214312" y="203948"/>
                    <a:pt x="217058" y="203034"/>
                  </a:cubicBezTo>
                  <a:close/>
                  <a:moveTo>
                    <a:pt x="126390" y="197992"/>
                  </a:moveTo>
                  <a:lnTo>
                    <a:pt x="136008" y="199366"/>
                  </a:lnTo>
                  <a:cubicBezTo>
                    <a:pt x="134634" y="202114"/>
                    <a:pt x="131886" y="206236"/>
                    <a:pt x="127764" y="213106"/>
                  </a:cubicBezTo>
                  <a:cubicBezTo>
                    <a:pt x="127764" y="204862"/>
                    <a:pt x="126390" y="202114"/>
                    <a:pt x="126390" y="197992"/>
                  </a:cubicBezTo>
                  <a:close/>
                  <a:moveTo>
                    <a:pt x="78790" y="148078"/>
                  </a:moveTo>
                  <a:cubicBezTo>
                    <a:pt x="90152" y="150642"/>
                    <a:pt x="102776" y="160900"/>
                    <a:pt x="106562" y="171158"/>
                  </a:cubicBezTo>
                  <a:cubicBezTo>
                    <a:pt x="114138" y="191674"/>
                    <a:pt x="104038" y="207060"/>
                    <a:pt x="80052" y="218600"/>
                  </a:cubicBezTo>
                  <a:cubicBezTo>
                    <a:pt x="62378" y="209624"/>
                    <a:pt x="43442" y="200648"/>
                    <a:pt x="21980" y="189108"/>
                  </a:cubicBezTo>
                  <a:cubicBezTo>
                    <a:pt x="38392" y="166030"/>
                    <a:pt x="49754" y="142950"/>
                    <a:pt x="78790" y="148078"/>
                  </a:cubicBezTo>
                  <a:close/>
                  <a:moveTo>
                    <a:pt x="22847" y="75025"/>
                  </a:moveTo>
                  <a:cubicBezTo>
                    <a:pt x="30164" y="73417"/>
                    <a:pt x="37033" y="76311"/>
                    <a:pt x="43006" y="86600"/>
                  </a:cubicBezTo>
                  <a:cubicBezTo>
                    <a:pt x="53758" y="104606"/>
                    <a:pt x="39422" y="114894"/>
                    <a:pt x="17918" y="125184"/>
                  </a:cubicBezTo>
                  <a:cubicBezTo>
                    <a:pt x="11946" y="111036"/>
                    <a:pt x="5972" y="100748"/>
                    <a:pt x="0" y="90458"/>
                  </a:cubicBezTo>
                  <a:cubicBezTo>
                    <a:pt x="7765" y="82741"/>
                    <a:pt x="15530" y="76632"/>
                    <a:pt x="22847" y="75025"/>
                  </a:cubicBezTo>
                  <a:close/>
                  <a:moveTo>
                    <a:pt x="119940" y="0"/>
                  </a:moveTo>
                  <a:cubicBezTo>
                    <a:pt x="155778" y="6032"/>
                    <a:pt x="158168" y="9652"/>
                    <a:pt x="149806" y="43428"/>
                  </a:cubicBezTo>
                  <a:cubicBezTo>
                    <a:pt x="124720" y="48254"/>
                    <a:pt x="124720" y="48254"/>
                    <a:pt x="104410" y="22920"/>
                  </a:cubicBezTo>
                  <a:cubicBezTo>
                    <a:pt x="109190" y="15682"/>
                    <a:pt x="113968" y="7238"/>
                    <a:pt x="119940" y="0"/>
                  </a:cubicBezTo>
                  <a:close/>
                </a:path>
              </a:pathLst>
            </a:custGeom>
            <a:solidFill>
              <a:srgbClr val="F0646C">
                <a:alpha val="49800"/>
              </a:srgbClr>
            </a:solidFill>
            <a:ln>
              <a:noFill/>
            </a:ln>
          </p:spPr>
          <p:txBody>
            <a:bodyPr anchorCtr="0" anchor="ctr" bIns="22850" lIns="45725" spcFirstLastPara="1" rIns="45725" wrap="square" tIns="2285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747993"/>
                </a:solidFill>
                <a:latin typeface="Jost Light"/>
                <a:ea typeface="Jost Light"/>
                <a:cs typeface="Jost Light"/>
                <a:sym typeface="Jost Light"/>
              </a:endParaRPr>
            </a:p>
          </p:txBody>
        </p:sp>
      </p:grpSp>
      <p:grpSp>
        <p:nvGrpSpPr>
          <p:cNvPr id="718" name="Google Shape;718;g311d5cb9a0a_0_438"/>
          <p:cNvGrpSpPr/>
          <p:nvPr/>
        </p:nvGrpSpPr>
        <p:grpSpPr>
          <a:xfrm>
            <a:off x="541141" y="2394960"/>
            <a:ext cx="2382018" cy="2381795"/>
            <a:chOff x="7877273" y="7681592"/>
            <a:chExt cx="4763083" cy="4764542"/>
          </a:xfrm>
        </p:grpSpPr>
        <p:sp>
          <p:nvSpPr>
            <p:cNvPr id="719" name="Google Shape;719;g311d5cb9a0a_0_438"/>
            <p:cNvSpPr/>
            <p:nvPr/>
          </p:nvSpPr>
          <p:spPr>
            <a:xfrm>
              <a:off x="7877273" y="7681592"/>
              <a:ext cx="4763083" cy="4663854"/>
            </a:xfrm>
            <a:custGeom>
              <a:rect b="b" l="l" r="r" t="t"/>
              <a:pathLst>
                <a:path extrusionOk="0" h="4663854" w="4763083">
                  <a:moveTo>
                    <a:pt x="2569050" y="4591759"/>
                  </a:moveTo>
                  <a:cubicBezTo>
                    <a:pt x="2562820" y="4591759"/>
                    <a:pt x="2557837" y="4594251"/>
                    <a:pt x="2551607" y="4594251"/>
                  </a:cubicBezTo>
                  <a:cubicBezTo>
                    <a:pt x="2551607" y="4597990"/>
                    <a:pt x="2552853" y="4600482"/>
                    <a:pt x="2552853" y="4602975"/>
                  </a:cubicBezTo>
                  <a:cubicBezTo>
                    <a:pt x="2559082" y="4600482"/>
                    <a:pt x="2564066" y="4597990"/>
                    <a:pt x="2570296" y="4594251"/>
                  </a:cubicBezTo>
                  <a:cubicBezTo>
                    <a:pt x="2569050" y="4594251"/>
                    <a:pt x="2569050" y="4591759"/>
                    <a:pt x="2569050" y="4591759"/>
                  </a:cubicBezTo>
                  <a:close/>
                  <a:moveTo>
                    <a:pt x="2651279" y="4590512"/>
                  </a:moveTo>
                  <a:lnTo>
                    <a:pt x="2648788" y="4591759"/>
                  </a:lnTo>
                  <a:lnTo>
                    <a:pt x="2651279" y="4591759"/>
                  </a:lnTo>
                  <a:close/>
                  <a:moveTo>
                    <a:pt x="2717312" y="4589266"/>
                  </a:moveTo>
                  <a:cubicBezTo>
                    <a:pt x="2708591" y="4589266"/>
                    <a:pt x="2697378" y="4591759"/>
                    <a:pt x="2687410" y="4593005"/>
                  </a:cubicBezTo>
                  <a:cubicBezTo>
                    <a:pt x="2687410" y="4594251"/>
                    <a:pt x="2687410" y="4595497"/>
                    <a:pt x="2687410" y="4595497"/>
                  </a:cubicBezTo>
                  <a:cubicBezTo>
                    <a:pt x="2697378" y="4595497"/>
                    <a:pt x="2708591" y="4594251"/>
                    <a:pt x="2718558" y="4591759"/>
                  </a:cubicBezTo>
                  <a:close/>
                  <a:moveTo>
                    <a:pt x="2196525" y="4551879"/>
                  </a:moveTo>
                  <a:lnTo>
                    <a:pt x="2196525" y="4553125"/>
                  </a:lnTo>
                  <a:lnTo>
                    <a:pt x="2199017" y="4551879"/>
                  </a:lnTo>
                  <a:close/>
                  <a:moveTo>
                    <a:pt x="2495542" y="4521969"/>
                  </a:moveTo>
                  <a:cubicBezTo>
                    <a:pt x="2495542" y="4523215"/>
                    <a:pt x="2495542" y="4523215"/>
                    <a:pt x="2495542" y="4524461"/>
                  </a:cubicBezTo>
                  <a:cubicBezTo>
                    <a:pt x="2499279" y="4524461"/>
                    <a:pt x="2503017" y="4523215"/>
                    <a:pt x="2506755" y="4523215"/>
                  </a:cubicBezTo>
                  <a:lnTo>
                    <a:pt x="2505509" y="4521969"/>
                  </a:lnTo>
                  <a:cubicBezTo>
                    <a:pt x="2501771" y="4521969"/>
                    <a:pt x="2499279" y="4521969"/>
                    <a:pt x="2495542" y="4521969"/>
                  </a:cubicBezTo>
                  <a:close/>
                  <a:moveTo>
                    <a:pt x="2393378" y="4519476"/>
                  </a:moveTo>
                  <a:cubicBezTo>
                    <a:pt x="2390886" y="4519476"/>
                    <a:pt x="2387148" y="4519476"/>
                    <a:pt x="2383410" y="4520723"/>
                  </a:cubicBezTo>
                  <a:cubicBezTo>
                    <a:pt x="2383410" y="4521969"/>
                    <a:pt x="2383410" y="4521969"/>
                    <a:pt x="2383410" y="4521969"/>
                  </a:cubicBezTo>
                  <a:cubicBezTo>
                    <a:pt x="2387148" y="4521969"/>
                    <a:pt x="2390886" y="4521969"/>
                    <a:pt x="2394624" y="4521969"/>
                  </a:cubicBezTo>
                  <a:close/>
                  <a:moveTo>
                    <a:pt x="3387607" y="4513245"/>
                  </a:moveTo>
                  <a:cubicBezTo>
                    <a:pt x="3387607" y="4515738"/>
                    <a:pt x="3387607" y="4518230"/>
                    <a:pt x="3387607" y="4519476"/>
                  </a:cubicBezTo>
                  <a:cubicBezTo>
                    <a:pt x="3391345" y="4519476"/>
                    <a:pt x="3396329" y="4519476"/>
                    <a:pt x="3401312" y="4519476"/>
                  </a:cubicBezTo>
                  <a:cubicBezTo>
                    <a:pt x="3401312" y="4516984"/>
                    <a:pt x="3401312" y="4515738"/>
                    <a:pt x="3401312" y="4513245"/>
                  </a:cubicBezTo>
                  <a:cubicBezTo>
                    <a:pt x="3396329" y="4513245"/>
                    <a:pt x="3391345" y="4513245"/>
                    <a:pt x="3387607" y="4513245"/>
                  </a:cubicBezTo>
                  <a:close/>
                  <a:moveTo>
                    <a:pt x="2231410" y="4508260"/>
                  </a:moveTo>
                  <a:lnTo>
                    <a:pt x="2231410" y="4509507"/>
                  </a:lnTo>
                  <a:lnTo>
                    <a:pt x="2233902" y="4508260"/>
                  </a:lnTo>
                  <a:close/>
                  <a:moveTo>
                    <a:pt x="2916656" y="4494552"/>
                  </a:moveTo>
                  <a:cubicBezTo>
                    <a:pt x="2902952" y="4495798"/>
                    <a:pt x="2889246" y="4497044"/>
                    <a:pt x="2875542" y="4498290"/>
                  </a:cubicBezTo>
                  <a:cubicBezTo>
                    <a:pt x="2874296" y="4500783"/>
                    <a:pt x="2874296" y="4502029"/>
                    <a:pt x="2874296" y="4503275"/>
                  </a:cubicBezTo>
                  <a:cubicBezTo>
                    <a:pt x="2888001" y="4502029"/>
                    <a:pt x="2901706" y="4498290"/>
                    <a:pt x="2916656" y="4495798"/>
                  </a:cubicBezTo>
                  <a:close/>
                  <a:moveTo>
                    <a:pt x="3868526" y="4421023"/>
                  </a:moveTo>
                  <a:lnTo>
                    <a:pt x="3869772" y="4423516"/>
                  </a:lnTo>
                  <a:lnTo>
                    <a:pt x="3869772" y="4421023"/>
                  </a:lnTo>
                  <a:close/>
                  <a:moveTo>
                    <a:pt x="1739279" y="4285183"/>
                  </a:moveTo>
                  <a:cubicBezTo>
                    <a:pt x="1739279" y="4285183"/>
                    <a:pt x="1739279" y="4286429"/>
                    <a:pt x="1741771" y="4287676"/>
                  </a:cubicBezTo>
                  <a:lnTo>
                    <a:pt x="1743487" y="4288375"/>
                  </a:lnTo>
                  <a:lnTo>
                    <a:pt x="1758248" y="4305108"/>
                  </a:lnTo>
                  <a:lnTo>
                    <a:pt x="1759214" y="4308862"/>
                  </a:lnTo>
                  <a:cubicBezTo>
                    <a:pt x="1760459" y="4308862"/>
                    <a:pt x="1761705" y="4310108"/>
                    <a:pt x="1761705" y="4310108"/>
                  </a:cubicBezTo>
                  <a:cubicBezTo>
                    <a:pt x="1761705" y="4310108"/>
                    <a:pt x="1761705" y="4308862"/>
                    <a:pt x="1760459" y="4307615"/>
                  </a:cubicBezTo>
                  <a:lnTo>
                    <a:pt x="1758248" y="4305108"/>
                  </a:lnTo>
                  <a:lnTo>
                    <a:pt x="1755165" y="4293128"/>
                  </a:lnTo>
                  <a:lnTo>
                    <a:pt x="1743487" y="4288375"/>
                  </a:lnTo>
                  <a:lnTo>
                    <a:pt x="1741771" y="4286429"/>
                  </a:lnTo>
                  <a:lnTo>
                    <a:pt x="1739964" y="4285525"/>
                  </a:lnTo>
                  <a:close/>
                  <a:moveTo>
                    <a:pt x="1721836" y="4263997"/>
                  </a:moveTo>
                  <a:lnTo>
                    <a:pt x="1721695" y="4265267"/>
                  </a:lnTo>
                  <a:lnTo>
                    <a:pt x="1714361" y="4266490"/>
                  </a:lnTo>
                  <a:cubicBezTo>
                    <a:pt x="1715607" y="4267736"/>
                    <a:pt x="1718099" y="4270228"/>
                    <a:pt x="1720591" y="4275213"/>
                  </a:cubicBezTo>
                  <a:lnTo>
                    <a:pt x="1721695" y="4265267"/>
                  </a:lnTo>
                  <a:lnTo>
                    <a:pt x="1721836" y="4265243"/>
                  </a:lnTo>
                  <a:lnTo>
                    <a:pt x="1722787" y="4265085"/>
                  </a:lnTo>
                  <a:lnTo>
                    <a:pt x="1729312" y="4263997"/>
                  </a:lnTo>
                  <a:lnTo>
                    <a:pt x="1721873" y="4263997"/>
                  </a:lnTo>
                  <a:close/>
                  <a:moveTo>
                    <a:pt x="4031739" y="4161805"/>
                  </a:moveTo>
                  <a:cubicBezTo>
                    <a:pt x="4009312" y="4164298"/>
                    <a:pt x="3989378" y="4158066"/>
                    <a:pt x="3970690" y="4184238"/>
                  </a:cubicBezTo>
                  <a:cubicBezTo>
                    <a:pt x="3996854" y="4181745"/>
                    <a:pt x="4018034" y="4189223"/>
                    <a:pt x="4031739" y="4161805"/>
                  </a:cubicBezTo>
                  <a:close/>
                  <a:moveTo>
                    <a:pt x="1695672" y="4130649"/>
                  </a:moveTo>
                  <a:lnTo>
                    <a:pt x="1696918" y="4131895"/>
                  </a:lnTo>
                  <a:cubicBezTo>
                    <a:pt x="1699410" y="4135634"/>
                    <a:pt x="1703148" y="4136880"/>
                    <a:pt x="1705640" y="4139373"/>
                  </a:cubicBezTo>
                  <a:lnTo>
                    <a:pt x="1698164" y="4131895"/>
                  </a:lnTo>
                  <a:close/>
                  <a:moveTo>
                    <a:pt x="4082821" y="4114448"/>
                  </a:moveTo>
                  <a:cubicBezTo>
                    <a:pt x="4074099" y="4115694"/>
                    <a:pt x="4066624" y="4115694"/>
                    <a:pt x="4059148" y="4116940"/>
                  </a:cubicBezTo>
                  <a:cubicBezTo>
                    <a:pt x="4059148" y="4118187"/>
                    <a:pt x="4059148" y="4119433"/>
                    <a:pt x="4059148" y="4120679"/>
                  </a:cubicBezTo>
                  <a:cubicBezTo>
                    <a:pt x="4066624" y="4119433"/>
                    <a:pt x="4075345" y="4118187"/>
                    <a:pt x="4082821" y="4116940"/>
                  </a:cubicBezTo>
                  <a:cubicBezTo>
                    <a:pt x="4082821" y="4115694"/>
                    <a:pt x="4082821" y="4115694"/>
                    <a:pt x="4082821" y="4114448"/>
                  </a:cubicBezTo>
                  <a:close/>
                  <a:moveTo>
                    <a:pt x="4110230" y="4087031"/>
                  </a:moveTo>
                  <a:cubicBezTo>
                    <a:pt x="4095280" y="4089523"/>
                    <a:pt x="4084066" y="4090769"/>
                    <a:pt x="4070362" y="4092016"/>
                  </a:cubicBezTo>
                  <a:cubicBezTo>
                    <a:pt x="4082821" y="4095754"/>
                    <a:pt x="4092788" y="4099493"/>
                    <a:pt x="4102755" y="4101986"/>
                  </a:cubicBezTo>
                  <a:cubicBezTo>
                    <a:pt x="4104001" y="4100739"/>
                    <a:pt x="4105247" y="4100739"/>
                    <a:pt x="4105247" y="4099493"/>
                  </a:cubicBezTo>
                  <a:cubicBezTo>
                    <a:pt x="4106493" y="4097001"/>
                    <a:pt x="4107739" y="4094508"/>
                    <a:pt x="4110230" y="4087031"/>
                  </a:cubicBezTo>
                  <a:close/>
                  <a:moveTo>
                    <a:pt x="4120198" y="4068337"/>
                  </a:moveTo>
                  <a:lnTo>
                    <a:pt x="4118952" y="4070830"/>
                  </a:lnTo>
                  <a:lnTo>
                    <a:pt x="4121444" y="4069583"/>
                  </a:lnTo>
                  <a:close/>
                  <a:moveTo>
                    <a:pt x="1387935" y="4018487"/>
                  </a:moveTo>
                  <a:lnTo>
                    <a:pt x="1388072" y="4018505"/>
                  </a:lnTo>
                  <a:lnTo>
                    <a:pt x="1387935" y="4019734"/>
                  </a:lnTo>
                  <a:close/>
                  <a:moveTo>
                    <a:pt x="4046690" y="3927512"/>
                  </a:moveTo>
                  <a:cubicBezTo>
                    <a:pt x="4044198" y="3928758"/>
                    <a:pt x="4041706" y="3928758"/>
                    <a:pt x="4039214" y="3928758"/>
                  </a:cubicBezTo>
                  <a:cubicBezTo>
                    <a:pt x="4040460" y="3928758"/>
                    <a:pt x="4042952" y="3930004"/>
                    <a:pt x="4045444" y="3930004"/>
                  </a:cubicBezTo>
                  <a:cubicBezTo>
                    <a:pt x="4045444" y="3930004"/>
                    <a:pt x="4045444" y="3928758"/>
                    <a:pt x="4046690" y="3927512"/>
                  </a:cubicBezTo>
                  <a:close/>
                  <a:moveTo>
                    <a:pt x="4147608" y="3925019"/>
                  </a:moveTo>
                  <a:cubicBezTo>
                    <a:pt x="4148854" y="3925019"/>
                    <a:pt x="4146362" y="3926266"/>
                    <a:pt x="4145116" y="3926266"/>
                  </a:cubicBezTo>
                  <a:lnTo>
                    <a:pt x="4145074" y="3926406"/>
                  </a:lnTo>
                  <a:lnTo>
                    <a:pt x="4144755" y="3927473"/>
                  </a:lnTo>
                  <a:lnTo>
                    <a:pt x="4095280" y="3926266"/>
                  </a:lnTo>
                  <a:cubicBezTo>
                    <a:pt x="4096526" y="3934989"/>
                    <a:pt x="4096526" y="3939974"/>
                    <a:pt x="4096526" y="3936236"/>
                  </a:cubicBezTo>
                  <a:cubicBezTo>
                    <a:pt x="4079083" y="3956175"/>
                    <a:pt x="4066624" y="3971130"/>
                    <a:pt x="4051673" y="3987331"/>
                  </a:cubicBezTo>
                  <a:cubicBezTo>
                    <a:pt x="4081575" y="3979854"/>
                    <a:pt x="4111476" y="3973623"/>
                    <a:pt x="4131411" y="3967392"/>
                  </a:cubicBezTo>
                  <a:cubicBezTo>
                    <a:pt x="4135148" y="3958045"/>
                    <a:pt x="4137640" y="3950879"/>
                    <a:pt x="4139665" y="3944492"/>
                  </a:cubicBezTo>
                  <a:lnTo>
                    <a:pt x="4144755" y="3927473"/>
                  </a:lnTo>
                  <a:lnTo>
                    <a:pt x="4146362" y="3927512"/>
                  </a:lnTo>
                  <a:cubicBezTo>
                    <a:pt x="4146362" y="3926266"/>
                    <a:pt x="4148854" y="3923773"/>
                    <a:pt x="4147608" y="3925019"/>
                  </a:cubicBezTo>
                  <a:close/>
                  <a:moveTo>
                    <a:pt x="4233575" y="3860215"/>
                  </a:moveTo>
                  <a:lnTo>
                    <a:pt x="4234820" y="3861461"/>
                  </a:lnTo>
                  <a:lnTo>
                    <a:pt x="4233387" y="3860505"/>
                  </a:lnTo>
                  <a:close/>
                  <a:moveTo>
                    <a:pt x="1230951" y="3847752"/>
                  </a:moveTo>
                  <a:lnTo>
                    <a:pt x="1231283" y="3848013"/>
                  </a:lnTo>
                  <a:lnTo>
                    <a:pt x="1229705" y="3848999"/>
                  </a:lnTo>
                  <a:close/>
                  <a:moveTo>
                    <a:pt x="4176263" y="3726867"/>
                  </a:moveTo>
                  <a:cubicBezTo>
                    <a:pt x="4176263" y="3728113"/>
                    <a:pt x="4175018" y="3728113"/>
                    <a:pt x="4175018" y="3730606"/>
                  </a:cubicBezTo>
                  <a:lnTo>
                    <a:pt x="4186230" y="3734344"/>
                  </a:lnTo>
                  <a:cubicBezTo>
                    <a:pt x="4186230" y="3733098"/>
                    <a:pt x="4187476" y="3731852"/>
                    <a:pt x="4188722" y="3730606"/>
                  </a:cubicBezTo>
                  <a:cubicBezTo>
                    <a:pt x="4183739" y="3728113"/>
                    <a:pt x="4180001" y="3728113"/>
                    <a:pt x="4176263" y="3726867"/>
                  </a:cubicBezTo>
                  <a:close/>
                  <a:moveTo>
                    <a:pt x="4151345" y="3673279"/>
                  </a:moveTo>
                  <a:cubicBezTo>
                    <a:pt x="4151345" y="3674525"/>
                    <a:pt x="4151345" y="3675771"/>
                    <a:pt x="4151345" y="3677017"/>
                  </a:cubicBezTo>
                  <a:cubicBezTo>
                    <a:pt x="4162558" y="3678264"/>
                    <a:pt x="4173772" y="3679510"/>
                    <a:pt x="4183739" y="3680756"/>
                  </a:cubicBezTo>
                  <a:lnTo>
                    <a:pt x="4187476" y="3675771"/>
                  </a:lnTo>
                  <a:cubicBezTo>
                    <a:pt x="4175018" y="3674525"/>
                    <a:pt x="4162558" y="3673279"/>
                    <a:pt x="4151345" y="3673279"/>
                  </a:cubicBezTo>
                  <a:close/>
                  <a:moveTo>
                    <a:pt x="4199936" y="3659570"/>
                  </a:moveTo>
                  <a:cubicBezTo>
                    <a:pt x="4199936" y="3659570"/>
                    <a:pt x="4199936" y="3660816"/>
                    <a:pt x="4199936" y="3662062"/>
                  </a:cubicBezTo>
                  <a:cubicBezTo>
                    <a:pt x="4199936" y="3662062"/>
                    <a:pt x="4201182" y="3662062"/>
                    <a:pt x="4202427" y="3662062"/>
                  </a:cubicBezTo>
                  <a:cubicBezTo>
                    <a:pt x="4202427" y="3662062"/>
                    <a:pt x="4202427" y="3660816"/>
                    <a:pt x="4203673" y="3659570"/>
                  </a:cubicBezTo>
                  <a:cubicBezTo>
                    <a:pt x="4202427" y="3659570"/>
                    <a:pt x="4201182" y="3659570"/>
                    <a:pt x="4199936" y="3659570"/>
                  </a:cubicBezTo>
                  <a:close/>
                  <a:moveTo>
                    <a:pt x="4304591" y="3643369"/>
                  </a:moveTo>
                  <a:cubicBezTo>
                    <a:pt x="4290886" y="3647108"/>
                    <a:pt x="4278427" y="3652092"/>
                    <a:pt x="4264722" y="3655831"/>
                  </a:cubicBezTo>
                  <a:lnTo>
                    <a:pt x="4263726" y="3656080"/>
                  </a:lnTo>
                  <a:lnTo>
                    <a:pt x="4254755" y="3657077"/>
                  </a:lnTo>
                  <a:lnTo>
                    <a:pt x="4253992" y="3658369"/>
                  </a:lnTo>
                  <a:lnTo>
                    <a:pt x="4233575" y="3659570"/>
                  </a:lnTo>
                  <a:cubicBezTo>
                    <a:pt x="4239181" y="3665178"/>
                    <a:pt x="4244788" y="3670085"/>
                    <a:pt x="4249869" y="3665353"/>
                  </a:cubicBezTo>
                  <a:lnTo>
                    <a:pt x="4253992" y="3658369"/>
                  </a:lnTo>
                  <a:lnTo>
                    <a:pt x="4254755" y="3658324"/>
                  </a:lnTo>
                  <a:lnTo>
                    <a:pt x="4263726" y="3656080"/>
                  </a:lnTo>
                  <a:lnTo>
                    <a:pt x="4265968" y="3655831"/>
                  </a:lnTo>
                  <a:cubicBezTo>
                    <a:pt x="4283411" y="3672032"/>
                    <a:pt x="4292132" y="3648354"/>
                    <a:pt x="4304591" y="3643369"/>
                  </a:cubicBezTo>
                  <a:close/>
                  <a:moveTo>
                    <a:pt x="1091410" y="3624675"/>
                  </a:moveTo>
                  <a:lnTo>
                    <a:pt x="1090164" y="3625921"/>
                  </a:lnTo>
                  <a:lnTo>
                    <a:pt x="1092241" y="3627998"/>
                  </a:lnTo>
                  <a:lnTo>
                    <a:pt x="1093279" y="3632152"/>
                  </a:lnTo>
                  <a:lnTo>
                    <a:pt x="1092656" y="3634645"/>
                  </a:lnTo>
                  <a:lnTo>
                    <a:pt x="1093902" y="3634645"/>
                  </a:lnTo>
                  <a:lnTo>
                    <a:pt x="1093279" y="3632152"/>
                  </a:lnTo>
                  <a:lnTo>
                    <a:pt x="1093902" y="3629660"/>
                  </a:lnTo>
                  <a:lnTo>
                    <a:pt x="1092241" y="3627998"/>
                  </a:lnTo>
                  <a:close/>
                  <a:moveTo>
                    <a:pt x="921967" y="3486342"/>
                  </a:moveTo>
                  <a:lnTo>
                    <a:pt x="922217" y="3486592"/>
                  </a:lnTo>
                  <a:lnTo>
                    <a:pt x="920722" y="3487589"/>
                  </a:lnTo>
                  <a:close/>
                  <a:moveTo>
                    <a:pt x="720131" y="3217154"/>
                  </a:moveTo>
                  <a:lnTo>
                    <a:pt x="721385" y="3218370"/>
                  </a:lnTo>
                  <a:lnTo>
                    <a:pt x="721377" y="3218400"/>
                  </a:lnTo>
                  <a:close/>
                  <a:moveTo>
                    <a:pt x="726361" y="3199707"/>
                  </a:moveTo>
                  <a:lnTo>
                    <a:pt x="726282" y="3200005"/>
                  </a:lnTo>
                  <a:lnTo>
                    <a:pt x="725115" y="3200953"/>
                  </a:lnTo>
                  <a:close/>
                  <a:moveTo>
                    <a:pt x="4658428" y="3133656"/>
                  </a:moveTo>
                  <a:cubicBezTo>
                    <a:pt x="4659673" y="3134902"/>
                    <a:pt x="4660919" y="3136148"/>
                    <a:pt x="4660919" y="3137395"/>
                  </a:cubicBezTo>
                  <a:cubicBezTo>
                    <a:pt x="4663411" y="3137395"/>
                    <a:pt x="4665902" y="3137395"/>
                    <a:pt x="4663411" y="3137395"/>
                  </a:cubicBezTo>
                  <a:cubicBezTo>
                    <a:pt x="4665902" y="3137395"/>
                    <a:pt x="4663411" y="3137395"/>
                    <a:pt x="4662165" y="3136148"/>
                  </a:cubicBezTo>
                  <a:cubicBezTo>
                    <a:pt x="4660919" y="3136148"/>
                    <a:pt x="4659673" y="3134902"/>
                    <a:pt x="4658428" y="3133656"/>
                  </a:cubicBezTo>
                  <a:close/>
                  <a:moveTo>
                    <a:pt x="713897" y="3120178"/>
                  </a:moveTo>
                  <a:lnTo>
                    <a:pt x="716809" y="3123992"/>
                  </a:lnTo>
                  <a:lnTo>
                    <a:pt x="716571" y="3123993"/>
                  </a:lnTo>
                  <a:lnTo>
                    <a:pt x="714365" y="3121132"/>
                  </a:lnTo>
                  <a:close/>
                  <a:moveTo>
                    <a:pt x="686492" y="3077575"/>
                  </a:moveTo>
                  <a:lnTo>
                    <a:pt x="694863" y="3084753"/>
                  </a:lnTo>
                  <a:lnTo>
                    <a:pt x="695213" y="3085053"/>
                  </a:lnTo>
                  <a:cubicBezTo>
                    <a:pt x="697705" y="3085053"/>
                    <a:pt x="698951" y="3086299"/>
                    <a:pt x="698951" y="3086299"/>
                  </a:cubicBezTo>
                  <a:cubicBezTo>
                    <a:pt x="698951" y="3086299"/>
                    <a:pt x="697705" y="3085053"/>
                    <a:pt x="696459" y="3083806"/>
                  </a:cubicBezTo>
                  <a:lnTo>
                    <a:pt x="693171" y="3081750"/>
                  </a:lnTo>
                  <a:close/>
                  <a:moveTo>
                    <a:pt x="4710755" y="3051404"/>
                  </a:moveTo>
                  <a:lnTo>
                    <a:pt x="4697050" y="3052650"/>
                  </a:lnTo>
                  <a:cubicBezTo>
                    <a:pt x="4698296" y="3055143"/>
                    <a:pt x="4698296" y="3058882"/>
                    <a:pt x="4699542" y="3061374"/>
                  </a:cubicBezTo>
                  <a:cubicBezTo>
                    <a:pt x="4704526" y="3058882"/>
                    <a:pt x="4708264" y="3057635"/>
                    <a:pt x="4712001" y="3055143"/>
                  </a:cubicBezTo>
                  <a:cubicBezTo>
                    <a:pt x="4712001" y="3053896"/>
                    <a:pt x="4712001" y="3052650"/>
                    <a:pt x="4710755" y="3051404"/>
                  </a:cubicBezTo>
                  <a:close/>
                  <a:moveTo>
                    <a:pt x="4638493" y="3030218"/>
                  </a:moveTo>
                  <a:lnTo>
                    <a:pt x="4637247" y="3031464"/>
                  </a:lnTo>
                  <a:cubicBezTo>
                    <a:pt x="4638493" y="3031464"/>
                    <a:pt x="4639739" y="3031464"/>
                    <a:pt x="4640984" y="3031464"/>
                  </a:cubicBezTo>
                  <a:cubicBezTo>
                    <a:pt x="4639739" y="3031464"/>
                    <a:pt x="4639739" y="3030218"/>
                    <a:pt x="4638493" y="3030218"/>
                  </a:cubicBezTo>
                  <a:close/>
                  <a:moveTo>
                    <a:pt x="639552" y="3024082"/>
                  </a:moveTo>
                  <a:lnTo>
                    <a:pt x="640812" y="3024445"/>
                  </a:lnTo>
                  <a:lnTo>
                    <a:pt x="645853" y="3031049"/>
                  </a:lnTo>
                  <a:lnTo>
                    <a:pt x="645515" y="3031817"/>
                  </a:lnTo>
                  <a:close/>
                  <a:moveTo>
                    <a:pt x="4558755" y="2966660"/>
                  </a:moveTo>
                  <a:cubicBezTo>
                    <a:pt x="4558755" y="2967906"/>
                    <a:pt x="4558755" y="2969152"/>
                    <a:pt x="4558755" y="2969152"/>
                  </a:cubicBezTo>
                  <a:cubicBezTo>
                    <a:pt x="4561247" y="2970398"/>
                    <a:pt x="4564984" y="2971645"/>
                    <a:pt x="4568722" y="2971645"/>
                  </a:cubicBezTo>
                  <a:close/>
                  <a:moveTo>
                    <a:pt x="4655936" y="2946720"/>
                  </a:moveTo>
                  <a:lnTo>
                    <a:pt x="4617312" y="2950458"/>
                  </a:lnTo>
                  <a:cubicBezTo>
                    <a:pt x="4618558" y="2952951"/>
                    <a:pt x="4618558" y="2955444"/>
                    <a:pt x="4619804" y="2956690"/>
                  </a:cubicBezTo>
                  <a:cubicBezTo>
                    <a:pt x="4632264" y="2955444"/>
                    <a:pt x="4643476" y="2954197"/>
                    <a:pt x="4655936" y="2952951"/>
                  </a:cubicBezTo>
                  <a:cubicBezTo>
                    <a:pt x="4655936" y="2950458"/>
                    <a:pt x="4655936" y="2947966"/>
                    <a:pt x="4655936" y="2946720"/>
                  </a:cubicBezTo>
                  <a:close/>
                  <a:moveTo>
                    <a:pt x="601771" y="2918056"/>
                  </a:moveTo>
                  <a:lnTo>
                    <a:pt x="602286" y="2920458"/>
                  </a:lnTo>
                  <a:lnTo>
                    <a:pt x="605062" y="2933423"/>
                  </a:lnTo>
                  <a:lnTo>
                    <a:pt x="604262" y="2935504"/>
                  </a:lnTo>
                  <a:lnTo>
                    <a:pt x="606074" y="2936184"/>
                  </a:lnTo>
                  <a:lnTo>
                    <a:pt x="617967" y="2950458"/>
                  </a:lnTo>
                  <a:lnTo>
                    <a:pt x="618020" y="2950394"/>
                  </a:lnTo>
                  <a:lnTo>
                    <a:pt x="618697" y="2949582"/>
                  </a:lnTo>
                  <a:lnTo>
                    <a:pt x="624197" y="2942981"/>
                  </a:lnTo>
                  <a:lnTo>
                    <a:pt x="612506" y="2938596"/>
                  </a:lnTo>
                  <a:lnTo>
                    <a:pt x="606081" y="2936186"/>
                  </a:lnTo>
                  <a:lnTo>
                    <a:pt x="606074" y="2936184"/>
                  </a:lnTo>
                  <a:lnTo>
                    <a:pt x="605508" y="2935504"/>
                  </a:lnTo>
                  <a:lnTo>
                    <a:pt x="605062" y="2933423"/>
                  </a:lnTo>
                  <a:lnTo>
                    <a:pt x="606899" y="2928646"/>
                  </a:lnTo>
                  <a:lnTo>
                    <a:pt x="610492" y="2919302"/>
                  </a:lnTo>
                  <a:cubicBezTo>
                    <a:pt x="608000" y="2918056"/>
                    <a:pt x="604262" y="2918056"/>
                    <a:pt x="601771" y="2918056"/>
                  </a:cubicBezTo>
                  <a:close/>
                  <a:moveTo>
                    <a:pt x="591803" y="2876930"/>
                  </a:moveTo>
                  <a:lnTo>
                    <a:pt x="585574" y="2879423"/>
                  </a:lnTo>
                  <a:lnTo>
                    <a:pt x="591803" y="2901855"/>
                  </a:lnTo>
                  <a:cubicBezTo>
                    <a:pt x="594295" y="2900609"/>
                    <a:pt x="595541" y="2900609"/>
                    <a:pt x="598033" y="2900609"/>
                  </a:cubicBezTo>
                  <a:cubicBezTo>
                    <a:pt x="595541" y="2893131"/>
                    <a:pt x="594295" y="2884408"/>
                    <a:pt x="591803" y="2876930"/>
                  </a:cubicBezTo>
                  <a:close/>
                  <a:moveTo>
                    <a:pt x="539476" y="2819603"/>
                  </a:moveTo>
                  <a:cubicBezTo>
                    <a:pt x="546951" y="2832066"/>
                    <a:pt x="554426" y="2843282"/>
                    <a:pt x="560656" y="2853252"/>
                  </a:cubicBezTo>
                  <a:cubicBezTo>
                    <a:pt x="561902" y="2855744"/>
                    <a:pt x="564394" y="2856990"/>
                    <a:pt x="570623" y="2861975"/>
                  </a:cubicBezTo>
                  <a:cubicBezTo>
                    <a:pt x="566885" y="2832066"/>
                    <a:pt x="566885" y="2832066"/>
                    <a:pt x="539476" y="2819603"/>
                  </a:cubicBezTo>
                  <a:close/>
                  <a:moveTo>
                    <a:pt x="539476" y="2800910"/>
                  </a:moveTo>
                  <a:lnTo>
                    <a:pt x="541612" y="2801445"/>
                  </a:lnTo>
                  <a:lnTo>
                    <a:pt x="541612" y="2801446"/>
                  </a:lnTo>
                  <a:close/>
                  <a:moveTo>
                    <a:pt x="534492" y="2794678"/>
                  </a:moveTo>
                  <a:lnTo>
                    <a:pt x="533511" y="2800565"/>
                  </a:lnTo>
                  <a:lnTo>
                    <a:pt x="530754" y="2800910"/>
                  </a:lnTo>
                  <a:cubicBezTo>
                    <a:pt x="529508" y="2802156"/>
                    <a:pt x="527016" y="2804648"/>
                    <a:pt x="529508" y="2802156"/>
                  </a:cubicBezTo>
                  <a:cubicBezTo>
                    <a:pt x="527016" y="2803402"/>
                    <a:pt x="529508" y="2802156"/>
                    <a:pt x="533246" y="2802156"/>
                  </a:cubicBezTo>
                  <a:lnTo>
                    <a:pt x="533511" y="2800565"/>
                  </a:lnTo>
                  <a:lnTo>
                    <a:pt x="538683" y="2799918"/>
                  </a:lnTo>
                  <a:lnTo>
                    <a:pt x="539476" y="2800910"/>
                  </a:lnTo>
                  <a:cubicBezTo>
                    <a:pt x="540721" y="2802156"/>
                    <a:pt x="543213" y="2802156"/>
                    <a:pt x="541967" y="2802156"/>
                  </a:cubicBezTo>
                  <a:lnTo>
                    <a:pt x="541612" y="2801446"/>
                  </a:lnTo>
                  <a:lnTo>
                    <a:pt x="778238" y="2860779"/>
                  </a:lnTo>
                  <a:lnTo>
                    <a:pt x="3740529" y="3603566"/>
                  </a:lnTo>
                  <a:lnTo>
                    <a:pt x="3781255" y="3613778"/>
                  </a:lnTo>
                  <a:lnTo>
                    <a:pt x="4207411" y="3720636"/>
                  </a:lnTo>
                  <a:lnTo>
                    <a:pt x="4206165" y="3719390"/>
                  </a:lnTo>
                  <a:lnTo>
                    <a:pt x="3779899" y="3612613"/>
                  </a:lnTo>
                  <a:lnTo>
                    <a:pt x="3739557" y="3602508"/>
                  </a:lnTo>
                  <a:lnTo>
                    <a:pt x="778154" y="2860697"/>
                  </a:lnTo>
                  <a:lnTo>
                    <a:pt x="541612" y="2801445"/>
                  </a:lnTo>
                  <a:lnTo>
                    <a:pt x="540721" y="2799663"/>
                  </a:lnTo>
                  <a:lnTo>
                    <a:pt x="538683" y="2799918"/>
                  </a:lnTo>
                  <a:close/>
                  <a:moveTo>
                    <a:pt x="451003" y="2727609"/>
                  </a:moveTo>
                  <a:lnTo>
                    <a:pt x="462934" y="2746954"/>
                  </a:lnTo>
                  <a:lnTo>
                    <a:pt x="462917" y="2747020"/>
                  </a:lnTo>
                  <a:lnTo>
                    <a:pt x="450918" y="2727656"/>
                  </a:lnTo>
                  <a:close/>
                  <a:moveTo>
                    <a:pt x="435084" y="2702104"/>
                  </a:moveTo>
                  <a:lnTo>
                    <a:pt x="450918" y="2727656"/>
                  </a:lnTo>
                  <a:lnTo>
                    <a:pt x="442295" y="2732366"/>
                  </a:lnTo>
                  <a:lnTo>
                    <a:pt x="443541" y="2732366"/>
                  </a:lnTo>
                  <a:cubicBezTo>
                    <a:pt x="439803" y="2733612"/>
                    <a:pt x="437311" y="2734859"/>
                    <a:pt x="427344" y="2739844"/>
                  </a:cubicBezTo>
                  <a:close/>
                  <a:moveTo>
                    <a:pt x="4592394" y="2699964"/>
                  </a:moveTo>
                  <a:cubicBezTo>
                    <a:pt x="4591148" y="2699964"/>
                    <a:pt x="4589902" y="2699964"/>
                    <a:pt x="4589902" y="2701210"/>
                  </a:cubicBezTo>
                  <a:cubicBezTo>
                    <a:pt x="4588657" y="2701210"/>
                    <a:pt x="4589902" y="2702456"/>
                    <a:pt x="4589902" y="2703703"/>
                  </a:cubicBezTo>
                  <a:cubicBezTo>
                    <a:pt x="4591148" y="2703703"/>
                    <a:pt x="4592394" y="2702456"/>
                    <a:pt x="4593640" y="2702456"/>
                  </a:cubicBezTo>
                  <a:close/>
                  <a:moveTo>
                    <a:pt x="427623" y="2690065"/>
                  </a:moveTo>
                  <a:lnTo>
                    <a:pt x="427869" y="2690095"/>
                  </a:lnTo>
                  <a:lnTo>
                    <a:pt x="435131" y="2701872"/>
                  </a:lnTo>
                  <a:lnTo>
                    <a:pt x="435084" y="2702104"/>
                  </a:lnTo>
                  <a:close/>
                  <a:moveTo>
                    <a:pt x="4545050" y="2685009"/>
                  </a:moveTo>
                  <a:cubicBezTo>
                    <a:pt x="4545050" y="2687502"/>
                    <a:pt x="4542558" y="2688748"/>
                    <a:pt x="4541312" y="2691240"/>
                  </a:cubicBezTo>
                  <a:cubicBezTo>
                    <a:pt x="4543804" y="2693733"/>
                    <a:pt x="4545050" y="2698718"/>
                    <a:pt x="4547542" y="2699964"/>
                  </a:cubicBezTo>
                  <a:cubicBezTo>
                    <a:pt x="4551280" y="2699964"/>
                    <a:pt x="4555018" y="2698718"/>
                    <a:pt x="4566230" y="2697472"/>
                  </a:cubicBezTo>
                  <a:cubicBezTo>
                    <a:pt x="4555018" y="2691240"/>
                    <a:pt x="4550034" y="2688748"/>
                    <a:pt x="4545050" y="2685009"/>
                  </a:cubicBezTo>
                  <a:close/>
                  <a:moveTo>
                    <a:pt x="418159" y="2674793"/>
                  </a:moveTo>
                  <a:lnTo>
                    <a:pt x="427623" y="2690065"/>
                  </a:lnTo>
                  <a:lnTo>
                    <a:pt x="396197" y="2686255"/>
                  </a:lnTo>
                  <a:close/>
                  <a:moveTo>
                    <a:pt x="398434" y="2642962"/>
                  </a:moveTo>
                  <a:lnTo>
                    <a:pt x="398902" y="2643124"/>
                  </a:lnTo>
                  <a:lnTo>
                    <a:pt x="418365" y="2674685"/>
                  </a:lnTo>
                  <a:lnTo>
                    <a:pt x="418159" y="2674793"/>
                  </a:lnTo>
                  <a:close/>
                  <a:moveTo>
                    <a:pt x="4525116" y="2626436"/>
                  </a:moveTo>
                  <a:lnTo>
                    <a:pt x="4526362" y="2626436"/>
                  </a:lnTo>
                  <a:lnTo>
                    <a:pt x="4525575" y="2627026"/>
                  </a:lnTo>
                  <a:close/>
                  <a:moveTo>
                    <a:pt x="373803" y="2603214"/>
                  </a:moveTo>
                  <a:lnTo>
                    <a:pt x="398434" y="2642962"/>
                  </a:lnTo>
                  <a:lnTo>
                    <a:pt x="391213" y="2640456"/>
                  </a:lnTo>
                  <a:cubicBezTo>
                    <a:pt x="386307" y="2638431"/>
                    <a:pt x="381869" y="2635783"/>
                    <a:pt x="378754" y="2631421"/>
                  </a:cubicBezTo>
                  <a:cubicBezTo>
                    <a:pt x="373770" y="2637652"/>
                    <a:pt x="371279" y="2641391"/>
                    <a:pt x="368787" y="2646376"/>
                  </a:cubicBezTo>
                  <a:lnTo>
                    <a:pt x="368787" y="2645129"/>
                  </a:lnTo>
                  <a:cubicBezTo>
                    <a:pt x="365049" y="2637652"/>
                    <a:pt x="361311" y="2630174"/>
                    <a:pt x="358820" y="2622697"/>
                  </a:cubicBezTo>
                  <a:lnTo>
                    <a:pt x="357574" y="2623943"/>
                  </a:lnTo>
                  <a:cubicBezTo>
                    <a:pt x="362557" y="2617712"/>
                    <a:pt x="366295" y="2612727"/>
                    <a:pt x="372524" y="2605250"/>
                  </a:cubicBezTo>
                  <a:lnTo>
                    <a:pt x="371279" y="2606496"/>
                  </a:lnTo>
                  <a:close/>
                  <a:moveTo>
                    <a:pt x="365394" y="2588791"/>
                  </a:moveTo>
                  <a:lnTo>
                    <a:pt x="374073" y="2602863"/>
                  </a:lnTo>
                  <a:lnTo>
                    <a:pt x="373803" y="2603214"/>
                  </a:lnTo>
                  <a:lnTo>
                    <a:pt x="364989" y="2588990"/>
                  </a:lnTo>
                  <a:close/>
                  <a:moveTo>
                    <a:pt x="354993" y="2572860"/>
                  </a:moveTo>
                  <a:lnTo>
                    <a:pt x="364989" y="2588990"/>
                  </a:lnTo>
                  <a:lnTo>
                    <a:pt x="355393" y="2593722"/>
                  </a:lnTo>
                  <a:cubicBezTo>
                    <a:pt x="347295" y="2597461"/>
                    <a:pt x="338262" y="2601511"/>
                    <a:pt x="327672" y="2606496"/>
                  </a:cubicBezTo>
                  <a:close/>
                  <a:moveTo>
                    <a:pt x="339910" y="2548520"/>
                  </a:moveTo>
                  <a:lnTo>
                    <a:pt x="340576" y="2548547"/>
                  </a:lnTo>
                  <a:lnTo>
                    <a:pt x="355321" y="2572457"/>
                  </a:lnTo>
                  <a:lnTo>
                    <a:pt x="354993" y="2572860"/>
                  </a:lnTo>
                  <a:close/>
                  <a:moveTo>
                    <a:pt x="325180" y="2547922"/>
                  </a:moveTo>
                  <a:lnTo>
                    <a:pt x="325569" y="2547938"/>
                  </a:lnTo>
                  <a:lnTo>
                    <a:pt x="325180" y="2549169"/>
                  </a:lnTo>
                  <a:close/>
                  <a:moveTo>
                    <a:pt x="330287" y="2532992"/>
                  </a:moveTo>
                  <a:lnTo>
                    <a:pt x="339910" y="2548520"/>
                  </a:lnTo>
                  <a:lnTo>
                    <a:pt x="325569" y="2547938"/>
                  </a:lnTo>
                  <a:close/>
                  <a:moveTo>
                    <a:pt x="296606" y="2511395"/>
                  </a:moveTo>
                  <a:lnTo>
                    <a:pt x="296524" y="2511782"/>
                  </a:lnTo>
                  <a:lnTo>
                    <a:pt x="295279" y="2511782"/>
                  </a:lnTo>
                  <a:close/>
                  <a:moveTo>
                    <a:pt x="316234" y="2510313"/>
                  </a:moveTo>
                  <a:lnTo>
                    <a:pt x="317141" y="2510546"/>
                  </a:lnTo>
                  <a:lnTo>
                    <a:pt x="330523" y="2532246"/>
                  </a:lnTo>
                  <a:lnTo>
                    <a:pt x="330287" y="2532992"/>
                  </a:lnTo>
                  <a:close/>
                  <a:moveTo>
                    <a:pt x="4243542" y="2476887"/>
                  </a:moveTo>
                  <a:lnTo>
                    <a:pt x="4243542" y="2478133"/>
                  </a:lnTo>
                  <a:lnTo>
                    <a:pt x="4241317" y="2477629"/>
                  </a:lnTo>
                  <a:close/>
                  <a:moveTo>
                    <a:pt x="294551" y="2475323"/>
                  </a:moveTo>
                  <a:lnTo>
                    <a:pt x="316234" y="2510313"/>
                  </a:lnTo>
                  <a:lnTo>
                    <a:pt x="307777" y="2508140"/>
                  </a:lnTo>
                  <a:lnTo>
                    <a:pt x="296606" y="2511395"/>
                  </a:lnTo>
                  <a:lnTo>
                    <a:pt x="301508" y="2488103"/>
                  </a:lnTo>
                  <a:close/>
                  <a:moveTo>
                    <a:pt x="292672" y="2472291"/>
                  </a:moveTo>
                  <a:lnTo>
                    <a:pt x="292942" y="2472369"/>
                  </a:lnTo>
                  <a:lnTo>
                    <a:pt x="294551" y="2475323"/>
                  </a:lnTo>
                  <a:close/>
                  <a:moveTo>
                    <a:pt x="4160066" y="2455701"/>
                  </a:moveTo>
                  <a:lnTo>
                    <a:pt x="4160066" y="2456947"/>
                  </a:lnTo>
                  <a:lnTo>
                    <a:pt x="4158616" y="2455943"/>
                  </a:lnTo>
                  <a:close/>
                  <a:moveTo>
                    <a:pt x="268240" y="2432865"/>
                  </a:moveTo>
                  <a:lnTo>
                    <a:pt x="292672" y="2472291"/>
                  </a:lnTo>
                  <a:lnTo>
                    <a:pt x="274098" y="2466917"/>
                  </a:lnTo>
                  <a:lnTo>
                    <a:pt x="275344" y="2466917"/>
                  </a:lnTo>
                  <a:cubicBezTo>
                    <a:pt x="274721" y="2456947"/>
                    <a:pt x="273709" y="2448768"/>
                    <a:pt x="272074" y="2441973"/>
                  </a:cubicBezTo>
                  <a:close/>
                  <a:moveTo>
                    <a:pt x="261725" y="2422352"/>
                  </a:moveTo>
                  <a:lnTo>
                    <a:pt x="264000" y="2424375"/>
                  </a:lnTo>
                  <a:lnTo>
                    <a:pt x="266100" y="2427781"/>
                  </a:lnTo>
                  <a:lnTo>
                    <a:pt x="268240" y="2432865"/>
                  </a:lnTo>
                  <a:close/>
                  <a:moveTo>
                    <a:pt x="239646" y="2386722"/>
                  </a:moveTo>
                  <a:lnTo>
                    <a:pt x="261725" y="2422352"/>
                  </a:lnTo>
                  <a:lnTo>
                    <a:pt x="252918" y="2414516"/>
                  </a:lnTo>
                  <a:cubicBezTo>
                    <a:pt x="247856" y="2411615"/>
                    <a:pt x="241705" y="2409278"/>
                    <a:pt x="234229" y="2407097"/>
                  </a:cubicBezTo>
                  <a:cubicBezTo>
                    <a:pt x="237656" y="2402112"/>
                    <a:pt x="239524" y="2397439"/>
                    <a:pt x="240206" y="2392979"/>
                  </a:cubicBezTo>
                  <a:close/>
                  <a:moveTo>
                    <a:pt x="246688" y="2347278"/>
                  </a:moveTo>
                  <a:cubicBezTo>
                    <a:pt x="246688" y="2352262"/>
                    <a:pt x="246688" y="2358494"/>
                    <a:pt x="246688" y="2363479"/>
                  </a:cubicBezTo>
                  <a:cubicBezTo>
                    <a:pt x="247934" y="2364725"/>
                    <a:pt x="250426" y="2364725"/>
                    <a:pt x="251672" y="2364725"/>
                  </a:cubicBezTo>
                  <a:cubicBezTo>
                    <a:pt x="252918" y="2358494"/>
                    <a:pt x="252918" y="2353509"/>
                    <a:pt x="252918" y="2347278"/>
                  </a:cubicBezTo>
                  <a:cubicBezTo>
                    <a:pt x="250426" y="2347278"/>
                    <a:pt x="247934" y="2347278"/>
                    <a:pt x="246688" y="2347278"/>
                  </a:cubicBezTo>
                  <a:close/>
                  <a:moveTo>
                    <a:pt x="231738" y="2326092"/>
                  </a:moveTo>
                  <a:lnTo>
                    <a:pt x="232983" y="2328584"/>
                  </a:lnTo>
                  <a:lnTo>
                    <a:pt x="234229" y="2328584"/>
                  </a:lnTo>
                  <a:lnTo>
                    <a:pt x="232983" y="2327338"/>
                  </a:lnTo>
                  <a:close/>
                  <a:moveTo>
                    <a:pt x="190354" y="2307180"/>
                  </a:moveTo>
                  <a:lnTo>
                    <a:pt x="195606" y="2313629"/>
                  </a:lnTo>
                  <a:lnTo>
                    <a:pt x="196698" y="2315243"/>
                  </a:lnTo>
                  <a:lnTo>
                    <a:pt x="239453" y="2384573"/>
                  </a:lnTo>
                  <a:lnTo>
                    <a:pt x="239646" y="2386722"/>
                  </a:lnTo>
                  <a:close/>
                  <a:moveTo>
                    <a:pt x="161967" y="2147879"/>
                  </a:moveTo>
                  <a:lnTo>
                    <a:pt x="160721" y="2149125"/>
                  </a:lnTo>
                  <a:lnTo>
                    <a:pt x="161967" y="2150372"/>
                  </a:lnTo>
                  <a:close/>
                  <a:moveTo>
                    <a:pt x="79737" y="2131678"/>
                  </a:moveTo>
                  <a:lnTo>
                    <a:pt x="80973" y="2133480"/>
                  </a:lnTo>
                  <a:lnTo>
                    <a:pt x="79737" y="2132924"/>
                  </a:lnTo>
                  <a:close/>
                  <a:moveTo>
                    <a:pt x="109639" y="2078090"/>
                  </a:moveTo>
                  <a:lnTo>
                    <a:pt x="107147" y="2080582"/>
                  </a:lnTo>
                  <a:lnTo>
                    <a:pt x="110885" y="2080582"/>
                  </a:lnTo>
                  <a:close/>
                  <a:moveTo>
                    <a:pt x="66033" y="2020762"/>
                  </a:moveTo>
                  <a:lnTo>
                    <a:pt x="66667" y="2021599"/>
                  </a:lnTo>
                  <a:lnTo>
                    <a:pt x="66033" y="2022008"/>
                  </a:lnTo>
                  <a:close/>
                  <a:moveTo>
                    <a:pt x="3132198" y="1842550"/>
                  </a:moveTo>
                  <a:lnTo>
                    <a:pt x="3134689" y="1843796"/>
                  </a:lnTo>
                  <a:lnTo>
                    <a:pt x="3132716" y="1843572"/>
                  </a:lnTo>
                  <a:close/>
                  <a:moveTo>
                    <a:pt x="242951" y="1498587"/>
                  </a:moveTo>
                  <a:cubicBezTo>
                    <a:pt x="242951" y="1498587"/>
                    <a:pt x="242951" y="1499834"/>
                    <a:pt x="242951" y="1501080"/>
                  </a:cubicBezTo>
                  <a:cubicBezTo>
                    <a:pt x="242951" y="1499834"/>
                    <a:pt x="245442" y="1499834"/>
                    <a:pt x="245442" y="1499834"/>
                  </a:cubicBezTo>
                  <a:lnTo>
                    <a:pt x="245442" y="1498587"/>
                  </a:lnTo>
                  <a:lnTo>
                    <a:pt x="244004" y="1498587"/>
                  </a:lnTo>
                  <a:close/>
                  <a:moveTo>
                    <a:pt x="245442" y="1474908"/>
                  </a:moveTo>
                  <a:lnTo>
                    <a:pt x="244197" y="1476155"/>
                  </a:lnTo>
                  <a:lnTo>
                    <a:pt x="246688" y="1476155"/>
                  </a:lnTo>
                  <a:close/>
                  <a:moveTo>
                    <a:pt x="529508" y="780752"/>
                  </a:moveTo>
                  <a:cubicBezTo>
                    <a:pt x="527016" y="793214"/>
                    <a:pt x="525771" y="799446"/>
                    <a:pt x="522033" y="813154"/>
                  </a:cubicBezTo>
                  <a:lnTo>
                    <a:pt x="534534" y="810549"/>
                  </a:lnTo>
                  <a:lnTo>
                    <a:pt x="548197" y="807702"/>
                  </a:lnTo>
                  <a:cubicBezTo>
                    <a:pt x="555984" y="805989"/>
                    <a:pt x="563148" y="804431"/>
                    <a:pt x="570623" y="803184"/>
                  </a:cubicBezTo>
                  <a:cubicBezTo>
                    <a:pt x="570623" y="798200"/>
                    <a:pt x="570623" y="795707"/>
                    <a:pt x="570623" y="791968"/>
                  </a:cubicBezTo>
                  <a:lnTo>
                    <a:pt x="545298" y="785059"/>
                  </a:lnTo>
                  <a:close/>
                  <a:moveTo>
                    <a:pt x="608000" y="547705"/>
                  </a:moveTo>
                  <a:lnTo>
                    <a:pt x="608320" y="547793"/>
                  </a:lnTo>
                  <a:lnTo>
                    <a:pt x="608360" y="547959"/>
                  </a:lnTo>
                  <a:lnTo>
                    <a:pt x="608074" y="547914"/>
                  </a:lnTo>
                  <a:close/>
                  <a:moveTo>
                    <a:pt x="681508" y="541474"/>
                  </a:moveTo>
                  <a:lnTo>
                    <a:pt x="682580" y="553266"/>
                  </a:lnTo>
                  <a:lnTo>
                    <a:pt x="681508" y="553936"/>
                  </a:lnTo>
                  <a:lnTo>
                    <a:pt x="680262" y="555183"/>
                  </a:lnTo>
                  <a:lnTo>
                    <a:pt x="682754" y="555183"/>
                  </a:lnTo>
                  <a:lnTo>
                    <a:pt x="682580" y="553266"/>
                  </a:lnTo>
                  <a:lnTo>
                    <a:pt x="691476" y="547705"/>
                  </a:lnTo>
                  <a:cubicBezTo>
                    <a:pt x="688984" y="545213"/>
                    <a:pt x="686492" y="543966"/>
                    <a:pt x="681508" y="541474"/>
                  </a:cubicBezTo>
                  <a:close/>
                  <a:moveTo>
                    <a:pt x="788656" y="388186"/>
                  </a:moveTo>
                  <a:lnTo>
                    <a:pt x="787685" y="388672"/>
                  </a:lnTo>
                  <a:lnTo>
                    <a:pt x="786164" y="389432"/>
                  </a:lnTo>
                  <a:lnTo>
                    <a:pt x="786181" y="389491"/>
                  </a:lnTo>
                  <a:lnTo>
                    <a:pt x="774328" y="390055"/>
                  </a:lnTo>
                  <a:cubicBezTo>
                    <a:pt x="770902" y="391302"/>
                    <a:pt x="768722" y="394417"/>
                    <a:pt x="768722" y="401894"/>
                  </a:cubicBezTo>
                  <a:cubicBezTo>
                    <a:pt x="767476" y="406879"/>
                    <a:pt x="752525" y="409372"/>
                    <a:pt x="746295" y="414357"/>
                  </a:cubicBezTo>
                  <a:cubicBezTo>
                    <a:pt x="741312" y="419342"/>
                    <a:pt x="737574" y="426819"/>
                    <a:pt x="728853" y="438035"/>
                  </a:cubicBezTo>
                  <a:cubicBezTo>
                    <a:pt x="742558" y="434297"/>
                    <a:pt x="748787" y="433051"/>
                    <a:pt x="755017" y="430558"/>
                  </a:cubicBezTo>
                  <a:cubicBezTo>
                    <a:pt x="761246" y="426819"/>
                    <a:pt x="763738" y="420588"/>
                    <a:pt x="768722" y="415603"/>
                  </a:cubicBezTo>
                  <a:cubicBezTo>
                    <a:pt x="777443" y="424327"/>
                    <a:pt x="784918" y="430558"/>
                    <a:pt x="794885" y="438035"/>
                  </a:cubicBezTo>
                  <a:cubicBezTo>
                    <a:pt x="799869" y="430558"/>
                    <a:pt x="803607" y="424327"/>
                    <a:pt x="807344" y="419342"/>
                  </a:cubicBezTo>
                  <a:lnTo>
                    <a:pt x="806099" y="419342"/>
                  </a:lnTo>
                  <a:lnTo>
                    <a:pt x="813445" y="416718"/>
                  </a:lnTo>
                  <a:lnTo>
                    <a:pt x="823541" y="413111"/>
                  </a:lnTo>
                  <a:lnTo>
                    <a:pt x="800157" y="402251"/>
                  </a:lnTo>
                  <a:lnTo>
                    <a:pt x="788656" y="396910"/>
                  </a:lnTo>
                  <a:lnTo>
                    <a:pt x="788656" y="398156"/>
                  </a:lnTo>
                  <a:lnTo>
                    <a:pt x="786181" y="389491"/>
                  </a:lnTo>
                  <a:lnTo>
                    <a:pt x="787410" y="389432"/>
                  </a:lnTo>
                  <a:lnTo>
                    <a:pt x="787917" y="388925"/>
                  </a:lnTo>
                  <a:close/>
                  <a:moveTo>
                    <a:pt x="767476" y="370738"/>
                  </a:moveTo>
                  <a:cubicBezTo>
                    <a:pt x="768722" y="371985"/>
                    <a:pt x="769967" y="373231"/>
                    <a:pt x="769967" y="374477"/>
                  </a:cubicBezTo>
                  <a:cubicBezTo>
                    <a:pt x="769967" y="373231"/>
                    <a:pt x="771213" y="371985"/>
                    <a:pt x="771213" y="370738"/>
                  </a:cubicBezTo>
                  <a:cubicBezTo>
                    <a:pt x="769967" y="370738"/>
                    <a:pt x="768722" y="370738"/>
                    <a:pt x="767476" y="370738"/>
                  </a:cubicBezTo>
                  <a:close/>
                  <a:moveTo>
                    <a:pt x="793640" y="363261"/>
                  </a:moveTo>
                  <a:cubicBezTo>
                    <a:pt x="796131" y="362015"/>
                    <a:pt x="793640" y="363261"/>
                    <a:pt x="791148" y="364507"/>
                  </a:cubicBezTo>
                  <a:lnTo>
                    <a:pt x="792394" y="365753"/>
                  </a:lnTo>
                  <a:cubicBezTo>
                    <a:pt x="793640" y="363261"/>
                    <a:pt x="796131" y="362015"/>
                    <a:pt x="793640" y="363261"/>
                  </a:cubicBezTo>
                  <a:close/>
                  <a:moveTo>
                    <a:pt x="854689" y="337090"/>
                  </a:moveTo>
                  <a:cubicBezTo>
                    <a:pt x="853443" y="339582"/>
                    <a:pt x="853443" y="340829"/>
                    <a:pt x="852197" y="342075"/>
                  </a:cubicBezTo>
                  <a:cubicBezTo>
                    <a:pt x="855935" y="344567"/>
                    <a:pt x="860918" y="347060"/>
                    <a:pt x="864656" y="349552"/>
                  </a:cubicBezTo>
                  <a:cubicBezTo>
                    <a:pt x="865902" y="347060"/>
                    <a:pt x="867148" y="345814"/>
                    <a:pt x="867148" y="344567"/>
                  </a:cubicBezTo>
                  <a:close/>
                  <a:moveTo>
                    <a:pt x="786164" y="325874"/>
                  </a:moveTo>
                  <a:lnTo>
                    <a:pt x="787410" y="327120"/>
                  </a:lnTo>
                  <a:lnTo>
                    <a:pt x="785435" y="327739"/>
                  </a:lnTo>
                  <a:close/>
                  <a:moveTo>
                    <a:pt x="832262" y="304688"/>
                  </a:moveTo>
                  <a:lnTo>
                    <a:pt x="833508" y="305934"/>
                  </a:lnTo>
                  <a:lnTo>
                    <a:pt x="829920" y="307226"/>
                  </a:lnTo>
                  <a:close/>
                  <a:moveTo>
                    <a:pt x="1999673" y="287240"/>
                  </a:moveTo>
                  <a:cubicBezTo>
                    <a:pt x="2005902" y="288486"/>
                    <a:pt x="2005902" y="289733"/>
                    <a:pt x="2007148" y="289733"/>
                  </a:cubicBezTo>
                  <a:cubicBezTo>
                    <a:pt x="2009640" y="289733"/>
                    <a:pt x="2010886" y="288486"/>
                    <a:pt x="2012132" y="287240"/>
                  </a:cubicBezTo>
                  <a:cubicBezTo>
                    <a:pt x="2009640" y="287240"/>
                    <a:pt x="2007148" y="287240"/>
                    <a:pt x="1999673" y="287240"/>
                  </a:cubicBezTo>
                  <a:close/>
                  <a:moveTo>
                    <a:pt x="948131" y="281009"/>
                  </a:moveTo>
                  <a:cubicBezTo>
                    <a:pt x="948131" y="282255"/>
                    <a:pt x="948131" y="282255"/>
                    <a:pt x="946886" y="282255"/>
                  </a:cubicBezTo>
                  <a:cubicBezTo>
                    <a:pt x="948131" y="282255"/>
                    <a:pt x="948131" y="282255"/>
                    <a:pt x="948131" y="282255"/>
                  </a:cubicBezTo>
                  <a:lnTo>
                    <a:pt x="950623" y="281009"/>
                  </a:lnTo>
                  <a:close/>
                  <a:moveTo>
                    <a:pt x="901919" y="279692"/>
                  </a:moveTo>
                  <a:lnTo>
                    <a:pt x="902033" y="281009"/>
                  </a:lnTo>
                  <a:lnTo>
                    <a:pt x="900787" y="279763"/>
                  </a:lnTo>
                  <a:close/>
                  <a:moveTo>
                    <a:pt x="1957312" y="229913"/>
                  </a:moveTo>
                  <a:lnTo>
                    <a:pt x="1954820" y="231159"/>
                  </a:lnTo>
                  <a:lnTo>
                    <a:pt x="1957312" y="232406"/>
                  </a:lnTo>
                  <a:close/>
                  <a:moveTo>
                    <a:pt x="1908722" y="214958"/>
                  </a:moveTo>
                  <a:lnTo>
                    <a:pt x="1907476" y="216204"/>
                  </a:lnTo>
                  <a:lnTo>
                    <a:pt x="1906230" y="218697"/>
                  </a:lnTo>
                  <a:lnTo>
                    <a:pt x="1907476" y="217451"/>
                  </a:lnTo>
                  <a:close/>
                  <a:moveTo>
                    <a:pt x="1805312" y="77872"/>
                  </a:moveTo>
                  <a:cubicBezTo>
                    <a:pt x="1805312" y="80364"/>
                    <a:pt x="1804066" y="81610"/>
                    <a:pt x="1804066" y="84103"/>
                  </a:cubicBezTo>
                  <a:cubicBezTo>
                    <a:pt x="1815279" y="86595"/>
                    <a:pt x="1826492" y="87842"/>
                    <a:pt x="1836460" y="90334"/>
                  </a:cubicBezTo>
                  <a:cubicBezTo>
                    <a:pt x="1836460" y="89088"/>
                    <a:pt x="1836460" y="86595"/>
                    <a:pt x="1836460" y="84103"/>
                  </a:cubicBezTo>
                  <a:cubicBezTo>
                    <a:pt x="1826492" y="81610"/>
                    <a:pt x="1815279" y="80364"/>
                    <a:pt x="1805312" y="77872"/>
                  </a:cubicBezTo>
                  <a:close/>
                  <a:moveTo>
                    <a:pt x="1584787" y="69148"/>
                  </a:moveTo>
                  <a:cubicBezTo>
                    <a:pt x="1553640" y="71640"/>
                    <a:pt x="1553640" y="71640"/>
                    <a:pt x="1551148" y="89088"/>
                  </a:cubicBezTo>
                  <a:cubicBezTo>
                    <a:pt x="1562361" y="82857"/>
                    <a:pt x="1571082" y="76625"/>
                    <a:pt x="1584787" y="69148"/>
                  </a:cubicBezTo>
                  <a:close/>
                  <a:moveTo>
                    <a:pt x="1608459" y="41731"/>
                  </a:moveTo>
                  <a:cubicBezTo>
                    <a:pt x="1598492" y="42977"/>
                    <a:pt x="1592263" y="44223"/>
                    <a:pt x="1582296" y="45469"/>
                  </a:cubicBezTo>
                  <a:cubicBezTo>
                    <a:pt x="1593509" y="60424"/>
                    <a:pt x="1600984" y="59178"/>
                    <a:pt x="1608459" y="41731"/>
                  </a:cubicBezTo>
                  <a:close/>
                  <a:moveTo>
                    <a:pt x="1662812" y="1072"/>
                  </a:moveTo>
                  <a:cubicBezTo>
                    <a:pt x="1672000" y="3097"/>
                    <a:pt x="1680722" y="8082"/>
                    <a:pt x="1689443" y="16806"/>
                  </a:cubicBezTo>
                  <a:cubicBezTo>
                    <a:pt x="1691935" y="26776"/>
                    <a:pt x="1694427" y="37992"/>
                    <a:pt x="1698164" y="51701"/>
                  </a:cubicBezTo>
                  <a:cubicBezTo>
                    <a:pt x="1718099" y="59178"/>
                    <a:pt x="1738033" y="67902"/>
                    <a:pt x="1761705" y="76625"/>
                  </a:cubicBezTo>
                  <a:cubicBezTo>
                    <a:pt x="1769181" y="74133"/>
                    <a:pt x="1777902" y="70394"/>
                    <a:pt x="1787869" y="66656"/>
                  </a:cubicBezTo>
                  <a:cubicBezTo>
                    <a:pt x="1786623" y="60424"/>
                    <a:pt x="1784132" y="56686"/>
                    <a:pt x="1782886" y="50454"/>
                  </a:cubicBezTo>
                  <a:cubicBezTo>
                    <a:pt x="1804066" y="46716"/>
                    <a:pt x="1825246" y="45469"/>
                    <a:pt x="1848918" y="41731"/>
                  </a:cubicBezTo>
                  <a:cubicBezTo>
                    <a:pt x="1857640" y="66656"/>
                    <a:pt x="1866361" y="91580"/>
                    <a:pt x="1875082" y="118998"/>
                  </a:cubicBezTo>
                  <a:cubicBezTo>
                    <a:pt x="1873836" y="123983"/>
                    <a:pt x="1872591" y="131460"/>
                    <a:pt x="1870099" y="138938"/>
                  </a:cubicBezTo>
                  <a:cubicBezTo>
                    <a:pt x="1883804" y="148907"/>
                    <a:pt x="1886296" y="172586"/>
                    <a:pt x="1909968" y="168847"/>
                  </a:cubicBezTo>
                  <a:cubicBezTo>
                    <a:pt x="1923673" y="177571"/>
                    <a:pt x="1937378" y="186295"/>
                    <a:pt x="1954820" y="197511"/>
                  </a:cubicBezTo>
                  <a:cubicBezTo>
                    <a:pt x="1967279" y="219943"/>
                    <a:pt x="1982230" y="247361"/>
                    <a:pt x="2000918" y="279763"/>
                  </a:cubicBezTo>
                  <a:cubicBezTo>
                    <a:pt x="2009640" y="266054"/>
                    <a:pt x="2015869" y="256084"/>
                    <a:pt x="2023345" y="244868"/>
                  </a:cubicBezTo>
                  <a:cubicBezTo>
                    <a:pt x="2055738" y="241129"/>
                    <a:pt x="2047017" y="268547"/>
                    <a:pt x="2055738" y="283502"/>
                  </a:cubicBezTo>
                  <a:cubicBezTo>
                    <a:pt x="2045771" y="285994"/>
                    <a:pt x="2038296" y="288486"/>
                    <a:pt x="2022099" y="292225"/>
                  </a:cubicBezTo>
                  <a:cubicBezTo>
                    <a:pt x="2040787" y="303441"/>
                    <a:pt x="2053246" y="310919"/>
                    <a:pt x="2063214" y="317150"/>
                  </a:cubicBezTo>
                  <a:cubicBezTo>
                    <a:pt x="2071935" y="344567"/>
                    <a:pt x="2079410" y="368246"/>
                    <a:pt x="2089378" y="396910"/>
                  </a:cubicBezTo>
                  <a:cubicBezTo>
                    <a:pt x="2088132" y="400648"/>
                    <a:pt x="2086886" y="409372"/>
                    <a:pt x="2084394" y="418096"/>
                  </a:cubicBezTo>
                  <a:cubicBezTo>
                    <a:pt x="2096853" y="413111"/>
                    <a:pt x="2109312" y="408126"/>
                    <a:pt x="2125509" y="401894"/>
                  </a:cubicBezTo>
                  <a:cubicBezTo>
                    <a:pt x="2130492" y="425573"/>
                    <a:pt x="2134230" y="443020"/>
                    <a:pt x="2137968" y="464207"/>
                  </a:cubicBezTo>
                  <a:cubicBezTo>
                    <a:pt x="2125509" y="457975"/>
                    <a:pt x="2113050" y="451744"/>
                    <a:pt x="2098099" y="445513"/>
                  </a:cubicBezTo>
                  <a:cubicBezTo>
                    <a:pt x="2100591" y="457975"/>
                    <a:pt x="2101836" y="469192"/>
                    <a:pt x="2103082" y="481654"/>
                  </a:cubicBezTo>
                  <a:cubicBezTo>
                    <a:pt x="2099345" y="486639"/>
                    <a:pt x="2094361" y="492870"/>
                    <a:pt x="2088132" y="500348"/>
                  </a:cubicBezTo>
                  <a:cubicBezTo>
                    <a:pt x="2121771" y="524027"/>
                    <a:pt x="2132984" y="555183"/>
                    <a:pt x="2128000" y="593816"/>
                  </a:cubicBezTo>
                  <a:cubicBezTo>
                    <a:pt x="2139214" y="622480"/>
                    <a:pt x="2151673" y="652389"/>
                    <a:pt x="2164132" y="682299"/>
                  </a:cubicBezTo>
                  <a:cubicBezTo>
                    <a:pt x="2161640" y="684792"/>
                    <a:pt x="2160394" y="687284"/>
                    <a:pt x="2157902" y="688530"/>
                  </a:cubicBezTo>
                  <a:cubicBezTo>
                    <a:pt x="2172853" y="694762"/>
                    <a:pt x="2186558" y="699747"/>
                    <a:pt x="2207738" y="707224"/>
                  </a:cubicBezTo>
                  <a:cubicBezTo>
                    <a:pt x="2246361" y="743365"/>
                    <a:pt x="2266296" y="793214"/>
                    <a:pt x="2231410" y="850542"/>
                  </a:cubicBezTo>
                  <a:cubicBezTo>
                    <a:pt x="2238886" y="864250"/>
                    <a:pt x="2243870" y="875466"/>
                    <a:pt x="2250099" y="887929"/>
                  </a:cubicBezTo>
                  <a:cubicBezTo>
                    <a:pt x="2258820" y="889175"/>
                    <a:pt x="2268788" y="891668"/>
                    <a:pt x="2278755" y="892914"/>
                  </a:cubicBezTo>
                  <a:cubicBezTo>
                    <a:pt x="2288722" y="914100"/>
                    <a:pt x="2298689" y="932794"/>
                    <a:pt x="2311148" y="958965"/>
                  </a:cubicBezTo>
                  <a:cubicBezTo>
                    <a:pt x="2319870" y="936532"/>
                    <a:pt x="2324853" y="920331"/>
                    <a:pt x="2331082" y="902884"/>
                  </a:cubicBezTo>
                  <a:cubicBezTo>
                    <a:pt x="2347279" y="900391"/>
                    <a:pt x="2363476" y="897899"/>
                    <a:pt x="2377181" y="896652"/>
                  </a:cubicBezTo>
                  <a:cubicBezTo>
                    <a:pt x="2394624" y="922824"/>
                    <a:pt x="2390886" y="944010"/>
                    <a:pt x="2379673" y="968934"/>
                  </a:cubicBezTo>
                  <a:cubicBezTo>
                    <a:pt x="2360984" y="967688"/>
                    <a:pt x="2342296" y="967688"/>
                    <a:pt x="2322361" y="966442"/>
                  </a:cubicBezTo>
                  <a:cubicBezTo>
                    <a:pt x="2326099" y="987628"/>
                    <a:pt x="2326099" y="987628"/>
                    <a:pt x="2347279" y="1012553"/>
                  </a:cubicBezTo>
                  <a:cubicBezTo>
                    <a:pt x="2347279" y="1018784"/>
                    <a:pt x="2344788" y="1025016"/>
                    <a:pt x="2344788" y="1031247"/>
                  </a:cubicBezTo>
                  <a:cubicBezTo>
                    <a:pt x="2343542" y="1036232"/>
                    <a:pt x="2343542" y="1041216"/>
                    <a:pt x="2342296" y="1047448"/>
                  </a:cubicBezTo>
                  <a:cubicBezTo>
                    <a:pt x="2351017" y="1053679"/>
                    <a:pt x="2359738" y="1058664"/>
                    <a:pt x="2364722" y="1061156"/>
                  </a:cubicBezTo>
                  <a:cubicBezTo>
                    <a:pt x="2408328" y="1138424"/>
                    <a:pt x="2456918" y="1204474"/>
                    <a:pt x="2537902" y="1241862"/>
                  </a:cubicBezTo>
                  <a:cubicBezTo>
                    <a:pt x="2527935" y="1276756"/>
                    <a:pt x="2542886" y="1297942"/>
                    <a:pt x="2569050" y="1315390"/>
                  </a:cubicBezTo>
                  <a:cubicBezTo>
                    <a:pt x="2585246" y="1325360"/>
                    <a:pt x="2596460" y="1339068"/>
                    <a:pt x="2605181" y="1359008"/>
                  </a:cubicBezTo>
                  <a:cubicBezTo>
                    <a:pt x="2613902" y="1381440"/>
                    <a:pt x="2636328" y="1397642"/>
                    <a:pt x="2652525" y="1415089"/>
                  </a:cubicBezTo>
                  <a:cubicBezTo>
                    <a:pt x="2681181" y="1446245"/>
                    <a:pt x="2709837" y="1476155"/>
                    <a:pt x="2745968" y="1513542"/>
                  </a:cubicBezTo>
                  <a:cubicBezTo>
                    <a:pt x="2794558" y="1529743"/>
                    <a:pt x="2828198" y="1583332"/>
                    <a:pt x="2875542" y="1619473"/>
                  </a:cubicBezTo>
                  <a:cubicBezTo>
                    <a:pt x="2884263" y="1625704"/>
                    <a:pt x="2895476" y="1631935"/>
                    <a:pt x="2902952" y="1639412"/>
                  </a:cubicBezTo>
                  <a:cubicBezTo>
                    <a:pt x="2912919" y="1650629"/>
                    <a:pt x="2920394" y="1663091"/>
                    <a:pt x="2927870" y="1675554"/>
                  </a:cubicBezTo>
                  <a:cubicBezTo>
                    <a:pt x="2932853" y="1684277"/>
                    <a:pt x="2935345" y="1691755"/>
                    <a:pt x="2936591" y="1696740"/>
                  </a:cubicBezTo>
                  <a:cubicBezTo>
                    <a:pt x="2952788" y="1706710"/>
                    <a:pt x="2973968" y="1685524"/>
                    <a:pt x="2981443" y="1710448"/>
                  </a:cubicBezTo>
                  <a:lnTo>
                    <a:pt x="2980878" y="1710943"/>
                  </a:lnTo>
                  <a:lnTo>
                    <a:pt x="2980198" y="1710448"/>
                  </a:lnTo>
                  <a:lnTo>
                    <a:pt x="2979685" y="1711987"/>
                  </a:lnTo>
                  <a:lnTo>
                    <a:pt x="2971476" y="1719172"/>
                  </a:lnTo>
                  <a:lnTo>
                    <a:pt x="2976460" y="1721664"/>
                  </a:lnTo>
                  <a:lnTo>
                    <a:pt x="2979685" y="1711987"/>
                  </a:lnTo>
                  <a:lnTo>
                    <a:pt x="2980878" y="1710943"/>
                  </a:lnTo>
                  <a:lnTo>
                    <a:pt x="3006773" y="1729781"/>
                  </a:lnTo>
                  <a:lnTo>
                    <a:pt x="3006361" y="1731634"/>
                  </a:lnTo>
                  <a:lnTo>
                    <a:pt x="3008853" y="1731634"/>
                  </a:lnTo>
                  <a:lnTo>
                    <a:pt x="3007607" y="1730388"/>
                  </a:lnTo>
                  <a:lnTo>
                    <a:pt x="3006773" y="1729781"/>
                  </a:lnTo>
                  <a:lnTo>
                    <a:pt x="3011345" y="1709202"/>
                  </a:lnTo>
                  <a:cubicBezTo>
                    <a:pt x="3027542" y="1719172"/>
                    <a:pt x="3041246" y="1729142"/>
                    <a:pt x="3056198" y="1740358"/>
                  </a:cubicBezTo>
                  <a:cubicBezTo>
                    <a:pt x="3046230" y="1750328"/>
                    <a:pt x="3040001" y="1759052"/>
                    <a:pt x="3030034" y="1769022"/>
                  </a:cubicBezTo>
                  <a:cubicBezTo>
                    <a:pt x="3049968" y="1791454"/>
                    <a:pt x="3078624" y="1802670"/>
                    <a:pt x="3107280" y="1813886"/>
                  </a:cubicBezTo>
                  <a:cubicBezTo>
                    <a:pt x="3111952" y="1822298"/>
                    <a:pt x="3111718" y="1837020"/>
                    <a:pt x="3121296" y="1842277"/>
                  </a:cubicBezTo>
                  <a:lnTo>
                    <a:pt x="3132716" y="1843572"/>
                  </a:lnTo>
                  <a:lnTo>
                    <a:pt x="3143255" y="1864359"/>
                  </a:lnTo>
                  <a:cubicBezTo>
                    <a:pt x="3149328" y="1869344"/>
                    <a:pt x="3157115" y="1872460"/>
                    <a:pt x="3164591" y="1874952"/>
                  </a:cubicBezTo>
                  <a:cubicBezTo>
                    <a:pt x="3204460" y="1883676"/>
                    <a:pt x="3226886" y="1909847"/>
                    <a:pt x="3244329" y="1942249"/>
                  </a:cubicBezTo>
                  <a:cubicBezTo>
                    <a:pt x="3260525" y="1953465"/>
                    <a:pt x="3274230" y="1964682"/>
                    <a:pt x="3289181" y="1974652"/>
                  </a:cubicBezTo>
                  <a:cubicBezTo>
                    <a:pt x="3320329" y="1994591"/>
                    <a:pt x="3348984" y="2015778"/>
                    <a:pt x="3385116" y="2029486"/>
                  </a:cubicBezTo>
                  <a:cubicBezTo>
                    <a:pt x="3417509" y="2040702"/>
                    <a:pt x="3444919" y="2065627"/>
                    <a:pt x="3474820" y="2084321"/>
                  </a:cubicBezTo>
                  <a:cubicBezTo>
                    <a:pt x="3489771" y="2094290"/>
                    <a:pt x="3503476" y="2105507"/>
                    <a:pt x="3518427" y="2115477"/>
                  </a:cubicBezTo>
                  <a:cubicBezTo>
                    <a:pt x="3530886" y="2125447"/>
                    <a:pt x="3543345" y="2136663"/>
                    <a:pt x="3557050" y="2144140"/>
                  </a:cubicBezTo>
                  <a:cubicBezTo>
                    <a:pt x="3599411" y="2166573"/>
                    <a:pt x="3639280" y="2191498"/>
                    <a:pt x="3677902" y="2220161"/>
                  </a:cubicBezTo>
                  <a:cubicBezTo>
                    <a:pt x="3694099" y="2233870"/>
                    <a:pt x="3707804" y="2250071"/>
                    <a:pt x="3721509" y="2263780"/>
                  </a:cubicBezTo>
                  <a:cubicBezTo>
                    <a:pt x="3746427" y="2272503"/>
                    <a:pt x="3772591" y="2282473"/>
                    <a:pt x="3797509" y="2289950"/>
                  </a:cubicBezTo>
                  <a:cubicBezTo>
                    <a:pt x="3827411" y="2297428"/>
                    <a:pt x="3851083" y="2313629"/>
                    <a:pt x="3877247" y="2327338"/>
                  </a:cubicBezTo>
                  <a:cubicBezTo>
                    <a:pt x="3927083" y="2351016"/>
                    <a:pt x="3974427" y="2392142"/>
                    <a:pt x="4036722" y="2383419"/>
                  </a:cubicBezTo>
                  <a:cubicBezTo>
                    <a:pt x="4037968" y="2383419"/>
                    <a:pt x="4040460" y="2385911"/>
                    <a:pt x="4045444" y="2390896"/>
                  </a:cubicBezTo>
                  <a:cubicBezTo>
                    <a:pt x="4041706" y="2393388"/>
                    <a:pt x="4037968" y="2398374"/>
                    <a:pt x="4035476" y="2402112"/>
                  </a:cubicBezTo>
                  <a:cubicBezTo>
                    <a:pt x="4047936" y="2412082"/>
                    <a:pt x="4061640" y="2422052"/>
                    <a:pt x="4076591" y="2433268"/>
                  </a:cubicBezTo>
                  <a:cubicBezTo>
                    <a:pt x="4092787" y="2427660"/>
                    <a:pt x="4108050" y="2426725"/>
                    <a:pt x="4122066" y="2430620"/>
                  </a:cubicBezTo>
                  <a:lnTo>
                    <a:pt x="4158616" y="2455943"/>
                  </a:lnTo>
                  <a:lnTo>
                    <a:pt x="4145116" y="2458193"/>
                  </a:lnTo>
                  <a:cubicBezTo>
                    <a:pt x="4155083" y="2470656"/>
                    <a:pt x="4165050" y="2474394"/>
                    <a:pt x="4178755" y="2461932"/>
                  </a:cubicBezTo>
                  <a:lnTo>
                    <a:pt x="4177509" y="2463178"/>
                  </a:lnTo>
                  <a:lnTo>
                    <a:pt x="4241317" y="2477629"/>
                  </a:lnTo>
                  <a:lnTo>
                    <a:pt x="4228591" y="2481872"/>
                  </a:lnTo>
                  <a:cubicBezTo>
                    <a:pt x="4229837" y="2483118"/>
                    <a:pt x="4229837" y="2484364"/>
                    <a:pt x="4229837" y="2485610"/>
                  </a:cubicBezTo>
                  <a:lnTo>
                    <a:pt x="4243542" y="2485610"/>
                  </a:lnTo>
                  <a:cubicBezTo>
                    <a:pt x="4244788" y="2488103"/>
                    <a:pt x="4244788" y="2490596"/>
                    <a:pt x="4246034" y="2493088"/>
                  </a:cubicBezTo>
                  <a:lnTo>
                    <a:pt x="4245417" y="2493396"/>
                  </a:lnTo>
                  <a:lnTo>
                    <a:pt x="4244788" y="2493088"/>
                  </a:lnTo>
                  <a:lnTo>
                    <a:pt x="4243542" y="2494334"/>
                  </a:lnTo>
                  <a:lnTo>
                    <a:pt x="4245417" y="2493396"/>
                  </a:lnTo>
                  <a:lnTo>
                    <a:pt x="4284501" y="2512560"/>
                  </a:lnTo>
                  <a:cubicBezTo>
                    <a:pt x="4298362" y="2517078"/>
                    <a:pt x="4312690" y="2520505"/>
                    <a:pt x="4327018" y="2525490"/>
                  </a:cubicBezTo>
                  <a:cubicBezTo>
                    <a:pt x="4374362" y="2540445"/>
                    <a:pt x="4425444" y="2555400"/>
                    <a:pt x="4451608" y="2604003"/>
                  </a:cubicBezTo>
                  <a:lnTo>
                    <a:pt x="4469298" y="2624059"/>
                  </a:lnTo>
                  <a:lnTo>
                    <a:pt x="4469050" y="2623943"/>
                  </a:lnTo>
                  <a:lnTo>
                    <a:pt x="4469050" y="2626436"/>
                  </a:lnTo>
                  <a:lnTo>
                    <a:pt x="4470296" y="2625190"/>
                  </a:lnTo>
                  <a:lnTo>
                    <a:pt x="4469298" y="2624059"/>
                  </a:lnTo>
                  <a:lnTo>
                    <a:pt x="4506428" y="2641391"/>
                  </a:lnTo>
                  <a:lnTo>
                    <a:pt x="4525575" y="2627026"/>
                  </a:lnTo>
                  <a:lnTo>
                    <a:pt x="4542558" y="2648868"/>
                  </a:lnTo>
                  <a:cubicBezTo>
                    <a:pt x="4551280" y="2643883"/>
                    <a:pt x="4556264" y="2640144"/>
                    <a:pt x="4564984" y="2635159"/>
                  </a:cubicBezTo>
                  <a:cubicBezTo>
                    <a:pt x="4569968" y="2643883"/>
                    <a:pt x="4574952" y="2652607"/>
                    <a:pt x="4581182" y="2662577"/>
                  </a:cubicBezTo>
                  <a:cubicBezTo>
                    <a:pt x="4598624" y="2668808"/>
                    <a:pt x="4618558" y="2676285"/>
                    <a:pt x="4640984" y="2683763"/>
                  </a:cubicBezTo>
                  <a:cubicBezTo>
                    <a:pt x="4640984" y="2691240"/>
                    <a:pt x="4640984" y="2699964"/>
                    <a:pt x="4640984" y="2708688"/>
                  </a:cubicBezTo>
                  <a:cubicBezTo>
                    <a:pt x="4664657" y="2739844"/>
                    <a:pt x="4688329" y="2771000"/>
                    <a:pt x="4714493" y="2805894"/>
                  </a:cubicBezTo>
                  <a:cubicBezTo>
                    <a:pt x="4698296" y="2808387"/>
                    <a:pt x="4687083" y="2810880"/>
                    <a:pt x="4673378" y="2812126"/>
                  </a:cubicBezTo>
                  <a:cubicBezTo>
                    <a:pt x="4703280" y="2832066"/>
                    <a:pt x="4739411" y="2845774"/>
                    <a:pt x="4726952" y="2891885"/>
                  </a:cubicBezTo>
                  <a:lnTo>
                    <a:pt x="4706141" y="2905356"/>
                  </a:lnTo>
                  <a:lnTo>
                    <a:pt x="4705772" y="2904348"/>
                  </a:lnTo>
                  <a:lnTo>
                    <a:pt x="4703041" y="2904088"/>
                  </a:lnTo>
                  <a:lnTo>
                    <a:pt x="4681477" y="2892197"/>
                  </a:lnTo>
                  <a:cubicBezTo>
                    <a:pt x="4673378" y="2888458"/>
                    <a:pt x="4664657" y="2888146"/>
                    <a:pt x="4653444" y="2899363"/>
                  </a:cubicBezTo>
                  <a:lnTo>
                    <a:pt x="4703041" y="2904088"/>
                  </a:lnTo>
                  <a:lnTo>
                    <a:pt x="4705772" y="2905594"/>
                  </a:lnTo>
                  <a:lnTo>
                    <a:pt x="4706141" y="2905356"/>
                  </a:lnTo>
                  <a:lnTo>
                    <a:pt x="4724460" y="2955444"/>
                  </a:lnTo>
                  <a:cubicBezTo>
                    <a:pt x="4713247" y="2956690"/>
                    <a:pt x="4702034" y="2957936"/>
                    <a:pt x="4688329" y="2959182"/>
                  </a:cubicBezTo>
                  <a:cubicBezTo>
                    <a:pt x="4688329" y="2966660"/>
                    <a:pt x="4689575" y="2977876"/>
                    <a:pt x="4689575" y="2987846"/>
                  </a:cubicBezTo>
                  <a:cubicBezTo>
                    <a:pt x="4677116" y="2999062"/>
                    <a:pt x="4665902" y="3010278"/>
                    <a:pt x="4652198" y="3022740"/>
                  </a:cubicBezTo>
                  <a:cubicBezTo>
                    <a:pt x="4672132" y="3027726"/>
                    <a:pt x="4672132" y="3027726"/>
                    <a:pt x="4714493" y="2985353"/>
                  </a:cubicBezTo>
                  <a:lnTo>
                    <a:pt x="4713247" y="2986600"/>
                  </a:lnTo>
                  <a:cubicBezTo>
                    <a:pt x="4726952" y="2991584"/>
                    <a:pt x="4739411" y="2995323"/>
                    <a:pt x="4763083" y="3002801"/>
                  </a:cubicBezTo>
                  <a:cubicBezTo>
                    <a:pt x="4724460" y="3020248"/>
                    <a:pt x="4719476" y="3041434"/>
                    <a:pt x="4733182" y="3067605"/>
                  </a:cubicBezTo>
                  <a:cubicBezTo>
                    <a:pt x="4724460" y="3075083"/>
                    <a:pt x="4715739" y="3080068"/>
                    <a:pt x="4704526" y="3090038"/>
                  </a:cubicBezTo>
                  <a:cubicBezTo>
                    <a:pt x="4697050" y="3119947"/>
                    <a:pt x="4689575" y="3153596"/>
                    <a:pt x="4680854" y="3185998"/>
                  </a:cubicBezTo>
                  <a:cubicBezTo>
                    <a:pt x="4678362" y="3194722"/>
                    <a:pt x="4669640" y="3202199"/>
                    <a:pt x="4664657" y="3210923"/>
                  </a:cubicBezTo>
                  <a:cubicBezTo>
                    <a:pt x="4660919" y="3250803"/>
                    <a:pt x="4715739" y="3245818"/>
                    <a:pt x="4713247" y="3288190"/>
                  </a:cubicBezTo>
                  <a:cubicBezTo>
                    <a:pt x="4688329" y="3291929"/>
                    <a:pt x="4658428" y="3294421"/>
                    <a:pt x="4622296" y="3299406"/>
                  </a:cubicBezTo>
                  <a:cubicBezTo>
                    <a:pt x="4614821" y="3290682"/>
                    <a:pt x="4604854" y="3283516"/>
                    <a:pt x="4592862" y="3279466"/>
                  </a:cubicBezTo>
                  <a:lnTo>
                    <a:pt x="4554717" y="3278323"/>
                  </a:lnTo>
                  <a:lnTo>
                    <a:pt x="4552526" y="3276974"/>
                  </a:lnTo>
                  <a:cubicBezTo>
                    <a:pt x="4551280" y="3276974"/>
                    <a:pt x="4550034" y="3276974"/>
                    <a:pt x="4548788" y="3275728"/>
                  </a:cubicBezTo>
                  <a:lnTo>
                    <a:pt x="4551280" y="3278220"/>
                  </a:lnTo>
                  <a:lnTo>
                    <a:pt x="4554717" y="3278323"/>
                  </a:lnTo>
                  <a:lnTo>
                    <a:pt x="4568722" y="3286944"/>
                  </a:lnTo>
                  <a:cubicBezTo>
                    <a:pt x="4560001" y="3291929"/>
                    <a:pt x="4550034" y="3296914"/>
                    <a:pt x="4536329" y="3305637"/>
                  </a:cubicBezTo>
                  <a:cubicBezTo>
                    <a:pt x="4531346" y="3300652"/>
                    <a:pt x="4521378" y="3294421"/>
                    <a:pt x="4513902" y="3288190"/>
                  </a:cubicBezTo>
                  <a:cubicBezTo>
                    <a:pt x="4502690" y="3294421"/>
                    <a:pt x="4491476" y="3300652"/>
                    <a:pt x="4477772" y="3308130"/>
                  </a:cubicBezTo>
                  <a:cubicBezTo>
                    <a:pt x="4480264" y="3310622"/>
                    <a:pt x="4484001" y="3315607"/>
                    <a:pt x="4486493" y="3320592"/>
                  </a:cubicBezTo>
                  <a:cubicBezTo>
                    <a:pt x="4486493" y="3344271"/>
                    <a:pt x="4485247" y="3367949"/>
                    <a:pt x="4484001" y="3392874"/>
                  </a:cubicBezTo>
                  <a:cubicBezTo>
                    <a:pt x="4476526" y="3392874"/>
                    <a:pt x="4465312" y="3394120"/>
                    <a:pt x="4454100" y="3394120"/>
                  </a:cubicBezTo>
                  <a:lnTo>
                    <a:pt x="4425444" y="3412814"/>
                  </a:lnTo>
                  <a:lnTo>
                    <a:pt x="4426690" y="3412814"/>
                  </a:lnTo>
                  <a:cubicBezTo>
                    <a:pt x="4408001" y="3456432"/>
                    <a:pt x="4384329" y="3497558"/>
                    <a:pt x="4380591" y="3546162"/>
                  </a:cubicBezTo>
                  <a:cubicBezTo>
                    <a:pt x="4380591" y="3553639"/>
                    <a:pt x="4371870" y="3562363"/>
                    <a:pt x="4366886" y="3572333"/>
                  </a:cubicBezTo>
                  <a:cubicBezTo>
                    <a:pt x="4379346" y="3586042"/>
                    <a:pt x="4393050" y="3598504"/>
                    <a:pt x="4410493" y="3615952"/>
                  </a:cubicBezTo>
                  <a:cubicBezTo>
                    <a:pt x="4394296" y="3619690"/>
                    <a:pt x="4381837" y="3622183"/>
                    <a:pt x="4368132" y="3624675"/>
                  </a:cubicBezTo>
                  <a:cubicBezTo>
                    <a:pt x="4385575" y="3640876"/>
                    <a:pt x="4389312" y="3659570"/>
                    <a:pt x="4381837" y="3678264"/>
                  </a:cubicBezTo>
                  <a:cubicBezTo>
                    <a:pt x="4336984" y="3720636"/>
                    <a:pt x="4278427" y="3713158"/>
                    <a:pt x="4226100" y="3731852"/>
                  </a:cubicBezTo>
                  <a:cubicBezTo>
                    <a:pt x="4231083" y="3731852"/>
                    <a:pt x="4236066" y="3733098"/>
                    <a:pt x="4241050" y="3731852"/>
                  </a:cubicBezTo>
                  <a:cubicBezTo>
                    <a:pt x="4246034" y="3731852"/>
                    <a:pt x="4251018" y="3730606"/>
                    <a:pt x="4262230" y="3736837"/>
                  </a:cubicBezTo>
                  <a:cubicBezTo>
                    <a:pt x="4254755" y="3743068"/>
                    <a:pt x="4247280" y="3748053"/>
                    <a:pt x="4237312" y="3755530"/>
                  </a:cubicBezTo>
                  <a:cubicBezTo>
                    <a:pt x="4251018" y="3767993"/>
                    <a:pt x="4262230" y="3779209"/>
                    <a:pt x="4274690" y="3791672"/>
                  </a:cubicBezTo>
                  <a:cubicBezTo>
                    <a:pt x="4257247" y="3809119"/>
                    <a:pt x="4239804" y="3827812"/>
                    <a:pt x="4223608" y="3845260"/>
                  </a:cubicBezTo>
                  <a:cubicBezTo>
                    <a:pt x="4221116" y="3847752"/>
                    <a:pt x="4218624" y="3848999"/>
                    <a:pt x="4216132" y="3851491"/>
                  </a:cubicBezTo>
                  <a:cubicBezTo>
                    <a:pt x="4219870" y="3852737"/>
                    <a:pt x="4222362" y="3853984"/>
                    <a:pt x="4224854" y="3853984"/>
                  </a:cubicBezTo>
                  <a:lnTo>
                    <a:pt x="4223608" y="3853984"/>
                  </a:lnTo>
                  <a:lnTo>
                    <a:pt x="4233387" y="3860505"/>
                  </a:lnTo>
                  <a:lnTo>
                    <a:pt x="4217378" y="3885140"/>
                  </a:lnTo>
                  <a:cubicBezTo>
                    <a:pt x="4216132" y="3883893"/>
                    <a:pt x="4214886" y="3881401"/>
                    <a:pt x="4213640" y="3880155"/>
                  </a:cubicBezTo>
                  <a:cubicBezTo>
                    <a:pt x="4186230" y="3885140"/>
                    <a:pt x="4157575" y="3892617"/>
                    <a:pt x="4128919" y="3898848"/>
                  </a:cubicBezTo>
                  <a:cubicBezTo>
                    <a:pt x="4146362" y="3913803"/>
                    <a:pt x="4162558" y="3925019"/>
                    <a:pt x="4182493" y="3939974"/>
                  </a:cubicBezTo>
                  <a:cubicBezTo>
                    <a:pt x="4184984" y="3928758"/>
                    <a:pt x="4187476" y="3920034"/>
                    <a:pt x="4189968" y="3908818"/>
                  </a:cubicBezTo>
                  <a:cubicBezTo>
                    <a:pt x="4213640" y="3891371"/>
                    <a:pt x="4241050" y="3885140"/>
                    <a:pt x="4274690" y="3887632"/>
                  </a:cubicBezTo>
                  <a:cubicBezTo>
                    <a:pt x="4253509" y="3918788"/>
                    <a:pt x="4221116" y="3907572"/>
                    <a:pt x="4199936" y="3915049"/>
                  </a:cubicBezTo>
                  <a:cubicBezTo>
                    <a:pt x="4183739" y="3953683"/>
                    <a:pt x="4213640" y="3972376"/>
                    <a:pt x="4224854" y="4001040"/>
                  </a:cubicBezTo>
                  <a:cubicBezTo>
                    <a:pt x="4254755" y="4004779"/>
                    <a:pt x="4283411" y="4008518"/>
                    <a:pt x="4317050" y="4013502"/>
                  </a:cubicBezTo>
                  <a:cubicBezTo>
                    <a:pt x="4310820" y="4019734"/>
                    <a:pt x="4307083" y="4024719"/>
                    <a:pt x="4302100" y="4028457"/>
                  </a:cubicBezTo>
                  <a:cubicBezTo>
                    <a:pt x="4299608" y="4032196"/>
                    <a:pt x="4297116" y="4037181"/>
                    <a:pt x="4294624" y="4044658"/>
                  </a:cubicBezTo>
                  <a:cubicBezTo>
                    <a:pt x="4253509" y="4020980"/>
                    <a:pt x="4212394" y="4028457"/>
                    <a:pt x="4172526" y="4045905"/>
                  </a:cubicBezTo>
                  <a:cubicBezTo>
                    <a:pt x="4166296" y="4073322"/>
                    <a:pt x="4186230" y="4069583"/>
                    <a:pt x="4194952" y="4072076"/>
                  </a:cubicBezTo>
                  <a:cubicBezTo>
                    <a:pt x="4212394" y="4095754"/>
                    <a:pt x="4227346" y="4114448"/>
                    <a:pt x="4243542" y="4131895"/>
                  </a:cubicBezTo>
                  <a:cubicBezTo>
                    <a:pt x="4234820" y="4131895"/>
                    <a:pt x="4223608" y="4131895"/>
                    <a:pt x="4209902" y="4133142"/>
                  </a:cubicBezTo>
                  <a:cubicBezTo>
                    <a:pt x="4199936" y="4143112"/>
                    <a:pt x="4189968" y="4155574"/>
                    <a:pt x="4181247" y="4166790"/>
                  </a:cubicBezTo>
                  <a:cubicBezTo>
                    <a:pt x="4165050" y="4166790"/>
                    <a:pt x="4148854" y="4166790"/>
                    <a:pt x="4131411" y="4166790"/>
                  </a:cubicBezTo>
                  <a:cubicBezTo>
                    <a:pt x="4131411" y="4168036"/>
                    <a:pt x="4131411" y="4170529"/>
                    <a:pt x="4131411" y="4171775"/>
                  </a:cubicBezTo>
                  <a:cubicBezTo>
                    <a:pt x="4142624" y="4175514"/>
                    <a:pt x="4153837" y="4180499"/>
                    <a:pt x="4165050" y="4185484"/>
                  </a:cubicBezTo>
                  <a:cubicBezTo>
                    <a:pt x="4160066" y="4207916"/>
                    <a:pt x="4175018" y="4234087"/>
                    <a:pt x="4155083" y="4254027"/>
                  </a:cubicBezTo>
                  <a:cubicBezTo>
                    <a:pt x="4123936" y="4230348"/>
                    <a:pt x="4090296" y="4209162"/>
                    <a:pt x="4047936" y="4236580"/>
                  </a:cubicBezTo>
                  <a:lnTo>
                    <a:pt x="4047936" y="4235333"/>
                  </a:lnTo>
                  <a:cubicBezTo>
                    <a:pt x="4036722" y="4240318"/>
                    <a:pt x="4019280" y="4235333"/>
                    <a:pt x="4009312" y="4260258"/>
                  </a:cubicBezTo>
                  <a:cubicBezTo>
                    <a:pt x="4021772" y="4254027"/>
                    <a:pt x="4025509" y="4251535"/>
                    <a:pt x="4031739" y="4249042"/>
                  </a:cubicBezTo>
                  <a:cubicBezTo>
                    <a:pt x="4059148" y="4271474"/>
                    <a:pt x="4090296" y="4245303"/>
                    <a:pt x="4120198" y="4252781"/>
                  </a:cubicBezTo>
                  <a:cubicBezTo>
                    <a:pt x="4120198" y="4270228"/>
                    <a:pt x="4120198" y="4270228"/>
                    <a:pt x="4097772" y="4281444"/>
                  </a:cubicBezTo>
                  <a:cubicBezTo>
                    <a:pt x="4111476" y="4286429"/>
                    <a:pt x="4121444" y="4288922"/>
                    <a:pt x="4131411" y="4293907"/>
                  </a:cubicBezTo>
                  <a:cubicBezTo>
                    <a:pt x="4125181" y="4307615"/>
                    <a:pt x="4092788" y="4302630"/>
                    <a:pt x="4107739" y="4328802"/>
                  </a:cubicBezTo>
                  <a:cubicBezTo>
                    <a:pt x="4060394" y="4335033"/>
                    <a:pt x="4015542" y="4340018"/>
                    <a:pt x="3968198" y="4346249"/>
                  </a:cubicBezTo>
                  <a:cubicBezTo>
                    <a:pt x="3954493" y="4372420"/>
                    <a:pt x="3917116" y="4354973"/>
                    <a:pt x="3888460" y="4379897"/>
                  </a:cubicBezTo>
                  <a:cubicBezTo>
                    <a:pt x="3917116" y="4374912"/>
                    <a:pt x="3939542" y="4359958"/>
                    <a:pt x="3955739" y="4382390"/>
                  </a:cubicBezTo>
                  <a:lnTo>
                    <a:pt x="3954493" y="4382390"/>
                  </a:lnTo>
                  <a:cubicBezTo>
                    <a:pt x="3955739" y="4386129"/>
                    <a:pt x="3956984" y="4389867"/>
                    <a:pt x="3956984" y="4401084"/>
                  </a:cubicBezTo>
                  <a:cubicBezTo>
                    <a:pt x="3942034" y="4394852"/>
                    <a:pt x="3929575" y="4392360"/>
                    <a:pt x="3920854" y="4389867"/>
                  </a:cubicBezTo>
                  <a:cubicBezTo>
                    <a:pt x="3909640" y="4397345"/>
                    <a:pt x="3898427" y="4407315"/>
                    <a:pt x="3885968" y="4417285"/>
                  </a:cubicBezTo>
                  <a:cubicBezTo>
                    <a:pt x="3883476" y="4423516"/>
                    <a:pt x="3880984" y="4433486"/>
                    <a:pt x="3877247" y="4444702"/>
                  </a:cubicBezTo>
                  <a:cubicBezTo>
                    <a:pt x="3864788" y="4445948"/>
                    <a:pt x="3851083" y="4445948"/>
                    <a:pt x="3834886" y="4448441"/>
                  </a:cubicBezTo>
                  <a:cubicBezTo>
                    <a:pt x="3829902" y="4464642"/>
                    <a:pt x="3822427" y="4480843"/>
                    <a:pt x="3813706" y="4503275"/>
                  </a:cubicBezTo>
                  <a:cubicBezTo>
                    <a:pt x="3781312" y="4504522"/>
                    <a:pt x="3745181" y="4505768"/>
                    <a:pt x="3709050" y="4508260"/>
                  </a:cubicBezTo>
                  <a:cubicBezTo>
                    <a:pt x="3700329" y="4508260"/>
                    <a:pt x="3689116" y="4515738"/>
                    <a:pt x="3680394" y="4518230"/>
                  </a:cubicBezTo>
                  <a:cubicBezTo>
                    <a:pt x="3633050" y="4531939"/>
                    <a:pt x="3584460" y="4546894"/>
                    <a:pt x="3537116" y="4556864"/>
                  </a:cubicBezTo>
                  <a:cubicBezTo>
                    <a:pt x="3510952" y="4561849"/>
                    <a:pt x="3483542" y="4556864"/>
                    <a:pt x="3458624" y="4556864"/>
                  </a:cubicBezTo>
                  <a:cubicBezTo>
                    <a:pt x="3438689" y="4555618"/>
                    <a:pt x="3417509" y="4555618"/>
                    <a:pt x="3395083" y="4551879"/>
                  </a:cubicBezTo>
                  <a:cubicBezTo>
                    <a:pt x="3362689" y="4548140"/>
                    <a:pt x="3327804" y="4544401"/>
                    <a:pt x="3294165" y="4539416"/>
                  </a:cubicBezTo>
                  <a:cubicBezTo>
                    <a:pt x="3280460" y="4551879"/>
                    <a:pt x="3265509" y="4564341"/>
                    <a:pt x="3251804" y="4576804"/>
                  </a:cubicBezTo>
                  <a:cubicBezTo>
                    <a:pt x="3224394" y="4584281"/>
                    <a:pt x="3203214" y="4546894"/>
                    <a:pt x="3170820" y="4575557"/>
                  </a:cubicBezTo>
                  <a:cubicBezTo>
                    <a:pt x="3177050" y="4544401"/>
                    <a:pt x="3194492" y="4536924"/>
                    <a:pt x="3211935" y="4531939"/>
                  </a:cubicBezTo>
                  <a:cubicBezTo>
                    <a:pt x="3226886" y="4529446"/>
                    <a:pt x="3240591" y="4529446"/>
                    <a:pt x="3254296" y="4526954"/>
                  </a:cubicBezTo>
                  <a:lnTo>
                    <a:pt x="3283880" y="4515573"/>
                  </a:lnTo>
                  <a:lnTo>
                    <a:pt x="3286689" y="4515738"/>
                  </a:lnTo>
                  <a:lnTo>
                    <a:pt x="3287081" y="4515840"/>
                  </a:lnTo>
                  <a:lnTo>
                    <a:pt x="3289940" y="4525669"/>
                  </a:lnTo>
                  <a:cubicBezTo>
                    <a:pt x="3295255" y="4531861"/>
                    <a:pt x="3306001" y="4525085"/>
                    <a:pt x="3315345" y="4523215"/>
                  </a:cubicBezTo>
                  <a:lnTo>
                    <a:pt x="3287081" y="4515840"/>
                  </a:lnTo>
                  <a:lnTo>
                    <a:pt x="3286689" y="4514492"/>
                  </a:lnTo>
                  <a:lnTo>
                    <a:pt x="3283880" y="4515573"/>
                  </a:lnTo>
                  <a:lnTo>
                    <a:pt x="3244329" y="4513245"/>
                  </a:lnTo>
                  <a:cubicBezTo>
                    <a:pt x="3236853" y="4510753"/>
                    <a:pt x="3224394" y="4505768"/>
                    <a:pt x="3209444" y="4498290"/>
                  </a:cubicBezTo>
                  <a:cubicBezTo>
                    <a:pt x="3208198" y="4508260"/>
                    <a:pt x="3206952" y="4513245"/>
                    <a:pt x="3205706" y="4516984"/>
                  </a:cubicBezTo>
                  <a:lnTo>
                    <a:pt x="3206952" y="4516984"/>
                  </a:lnTo>
                  <a:cubicBezTo>
                    <a:pt x="3152132" y="4523215"/>
                    <a:pt x="3097312" y="4536924"/>
                    <a:pt x="3042492" y="4536924"/>
                  </a:cubicBezTo>
                  <a:cubicBezTo>
                    <a:pt x="3035017" y="4536924"/>
                    <a:pt x="3027542" y="4541909"/>
                    <a:pt x="3018820" y="4544401"/>
                  </a:cubicBezTo>
                  <a:cubicBezTo>
                    <a:pt x="3008853" y="4538170"/>
                    <a:pt x="2998886" y="4531939"/>
                    <a:pt x="2986427" y="4524461"/>
                  </a:cubicBezTo>
                  <a:cubicBezTo>
                    <a:pt x="2981443" y="4531939"/>
                    <a:pt x="2978952" y="4538170"/>
                    <a:pt x="2976460" y="4541909"/>
                  </a:cubicBezTo>
                  <a:cubicBezTo>
                    <a:pt x="2952788" y="4548764"/>
                    <a:pt x="2930050" y="4548764"/>
                    <a:pt x="2907624" y="4545648"/>
                  </a:cubicBezTo>
                  <a:lnTo>
                    <a:pt x="2841822" y="4530953"/>
                  </a:lnTo>
                  <a:lnTo>
                    <a:pt x="2841902" y="4530693"/>
                  </a:lnTo>
                  <a:lnTo>
                    <a:pt x="2840656" y="4530693"/>
                  </a:lnTo>
                  <a:lnTo>
                    <a:pt x="2841822" y="4530953"/>
                  </a:lnTo>
                  <a:lnTo>
                    <a:pt x="2836919" y="4546894"/>
                  </a:lnTo>
                  <a:cubicBezTo>
                    <a:pt x="2844394" y="4549386"/>
                    <a:pt x="2851870" y="4551879"/>
                    <a:pt x="2864328" y="4555618"/>
                  </a:cubicBezTo>
                  <a:cubicBezTo>
                    <a:pt x="2856853" y="4564341"/>
                    <a:pt x="2849378" y="4573065"/>
                    <a:pt x="2846886" y="4575557"/>
                  </a:cubicBezTo>
                  <a:cubicBezTo>
                    <a:pt x="2809509" y="4574311"/>
                    <a:pt x="2777116" y="4574311"/>
                    <a:pt x="2743476" y="4573065"/>
                  </a:cubicBezTo>
                  <a:cubicBezTo>
                    <a:pt x="2743476" y="4575557"/>
                    <a:pt x="2742230" y="4578050"/>
                    <a:pt x="2742230" y="4581789"/>
                  </a:cubicBezTo>
                  <a:lnTo>
                    <a:pt x="2785837" y="4594251"/>
                  </a:lnTo>
                  <a:cubicBezTo>
                    <a:pt x="2777116" y="4605467"/>
                    <a:pt x="2767148" y="4619176"/>
                    <a:pt x="2757181" y="4631638"/>
                  </a:cubicBezTo>
                  <a:lnTo>
                    <a:pt x="2757181" y="4630392"/>
                  </a:lnTo>
                  <a:cubicBezTo>
                    <a:pt x="2734755" y="4629146"/>
                    <a:pt x="2712328" y="4631638"/>
                    <a:pt x="2688656" y="4629146"/>
                  </a:cubicBezTo>
                  <a:cubicBezTo>
                    <a:pt x="2668722" y="4626653"/>
                    <a:pt x="2653771" y="4635377"/>
                    <a:pt x="2638820" y="4645347"/>
                  </a:cubicBezTo>
                  <a:cubicBezTo>
                    <a:pt x="2617640" y="4660302"/>
                    <a:pt x="2593968" y="4666533"/>
                    <a:pt x="2569050" y="4662794"/>
                  </a:cubicBezTo>
                  <a:cubicBezTo>
                    <a:pt x="2519214" y="4652824"/>
                    <a:pt x="2469378" y="4642854"/>
                    <a:pt x="2420788" y="4632884"/>
                  </a:cubicBezTo>
                  <a:cubicBezTo>
                    <a:pt x="2414558" y="4631638"/>
                    <a:pt x="2408328" y="4632884"/>
                    <a:pt x="2402099" y="4631638"/>
                  </a:cubicBezTo>
                  <a:cubicBezTo>
                    <a:pt x="2402099" y="4629146"/>
                    <a:pt x="2402099" y="4626653"/>
                    <a:pt x="2402099" y="4622915"/>
                  </a:cubicBezTo>
                  <a:cubicBezTo>
                    <a:pt x="2432000" y="4622915"/>
                    <a:pt x="2463148" y="4622915"/>
                    <a:pt x="2494296" y="4622915"/>
                  </a:cubicBezTo>
                  <a:cubicBezTo>
                    <a:pt x="2499279" y="4617930"/>
                    <a:pt x="2505509" y="4611698"/>
                    <a:pt x="2511738" y="4605467"/>
                  </a:cubicBezTo>
                  <a:cubicBezTo>
                    <a:pt x="2319870" y="4616683"/>
                    <a:pt x="2142951" y="4576804"/>
                    <a:pt x="1982230" y="4472119"/>
                  </a:cubicBezTo>
                  <a:cubicBezTo>
                    <a:pt x="1982230" y="4469627"/>
                    <a:pt x="1983476" y="4465888"/>
                    <a:pt x="1984722" y="4464642"/>
                  </a:cubicBezTo>
                  <a:lnTo>
                    <a:pt x="2060188" y="4492200"/>
                  </a:lnTo>
                  <a:lnTo>
                    <a:pt x="2061968" y="4494552"/>
                  </a:lnTo>
                  <a:cubicBezTo>
                    <a:pt x="2064460" y="4497044"/>
                    <a:pt x="2068197" y="4499537"/>
                    <a:pt x="2070689" y="4502029"/>
                  </a:cubicBezTo>
                  <a:lnTo>
                    <a:pt x="2075140" y="4501769"/>
                  </a:lnTo>
                  <a:lnTo>
                    <a:pt x="2101444" y="4509865"/>
                  </a:lnTo>
                  <a:lnTo>
                    <a:pt x="2104328" y="4511999"/>
                  </a:lnTo>
                  <a:cubicBezTo>
                    <a:pt x="2108066" y="4514492"/>
                    <a:pt x="2110558" y="4516984"/>
                    <a:pt x="2114296" y="4519476"/>
                  </a:cubicBezTo>
                  <a:cubicBezTo>
                    <a:pt x="2111804" y="4516984"/>
                    <a:pt x="2108066" y="4513245"/>
                    <a:pt x="2104328" y="4510753"/>
                  </a:cubicBezTo>
                  <a:lnTo>
                    <a:pt x="2101444" y="4509865"/>
                  </a:lnTo>
                  <a:lnTo>
                    <a:pt x="2089378" y="4500939"/>
                  </a:lnTo>
                  <a:lnTo>
                    <a:pt x="2075140" y="4501769"/>
                  </a:lnTo>
                  <a:lnTo>
                    <a:pt x="2071935" y="4500783"/>
                  </a:lnTo>
                  <a:cubicBezTo>
                    <a:pt x="2069443" y="4498290"/>
                    <a:pt x="2065705" y="4495798"/>
                    <a:pt x="2063214" y="4493305"/>
                  </a:cubicBezTo>
                  <a:lnTo>
                    <a:pt x="2060188" y="4492200"/>
                  </a:lnTo>
                  <a:lnTo>
                    <a:pt x="2053713" y="4483647"/>
                  </a:lnTo>
                  <a:cubicBezTo>
                    <a:pt x="2051066" y="4479909"/>
                    <a:pt x="2048263" y="4476482"/>
                    <a:pt x="2044525" y="4474612"/>
                  </a:cubicBezTo>
                  <a:cubicBezTo>
                    <a:pt x="2015869" y="4462149"/>
                    <a:pt x="1990951" y="4445948"/>
                    <a:pt x="1968525" y="4422270"/>
                  </a:cubicBezTo>
                  <a:cubicBezTo>
                    <a:pt x="1957312" y="4411054"/>
                    <a:pt x="1941115" y="4399837"/>
                    <a:pt x="1921181" y="4427255"/>
                  </a:cubicBezTo>
                  <a:cubicBezTo>
                    <a:pt x="1937378" y="4433486"/>
                    <a:pt x="1951082" y="4440963"/>
                    <a:pt x="1966033" y="4447194"/>
                  </a:cubicBezTo>
                  <a:cubicBezTo>
                    <a:pt x="1963542" y="4450933"/>
                    <a:pt x="1961050" y="4454672"/>
                    <a:pt x="1958558" y="4458411"/>
                  </a:cubicBezTo>
                  <a:cubicBezTo>
                    <a:pt x="1944853" y="4450933"/>
                    <a:pt x="1931148" y="4444702"/>
                    <a:pt x="1914951" y="4437225"/>
                  </a:cubicBezTo>
                  <a:cubicBezTo>
                    <a:pt x="1917443" y="4421023"/>
                    <a:pt x="1921181" y="4408561"/>
                    <a:pt x="1923673" y="4393606"/>
                  </a:cubicBezTo>
                  <a:cubicBezTo>
                    <a:pt x="1909968" y="4392360"/>
                    <a:pt x="1896263" y="4391114"/>
                    <a:pt x="1887541" y="4389867"/>
                  </a:cubicBezTo>
                  <a:cubicBezTo>
                    <a:pt x="1877574" y="4379897"/>
                    <a:pt x="1866361" y="4368681"/>
                    <a:pt x="1857640" y="4358711"/>
                  </a:cubicBezTo>
                  <a:cubicBezTo>
                    <a:pt x="1855148" y="4361204"/>
                    <a:pt x="1852656" y="4362450"/>
                    <a:pt x="1848918" y="4364943"/>
                  </a:cubicBezTo>
                  <a:cubicBezTo>
                    <a:pt x="1853902" y="4372420"/>
                    <a:pt x="1857640" y="4379897"/>
                    <a:pt x="1862623" y="4389867"/>
                  </a:cubicBezTo>
                  <a:cubicBezTo>
                    <a:pt x="1848296" y="4390490"/>
                    <a:pt x="1836148" y="4388933"/>
                    <a:pt x="1826337" y="4383948"/>
                  </a:cubicBezTo>
                  <a:lnTo>
                    <a:pt x="1804931" y="4358493"/>
                  </a:lnTo>
                  <a:lnTo>
                    <a:pt x="1805312" y="4358711"/>
                  </a:lnTo>
                  <a:lnTo>
                    <a:pt x="1805674" y="4356825"/>
                  </a:lnTo>
                  <a:lnTo>
                    <a:pt x="1817771" y="4352013"/>
                  </a:lnTo>
                  <a:cubicBezTo>
                    <a:pt x="1820886" y="4348741"/>
                    <a:pt x="1822132" y="4343756"/>
                    <a:pt x="1820263" y="4336279"/>
                  </a:cubicBezTo>
                  <a:cubicBezTo>
                    <a:pt x="1810296" y="4332540"/>
                    <a:pt x="1800328" y="4330048"/>
                    <a:pt x="1790361" y="4327555"/>
                  </a:cubicBezTo>
                  <a:cubicBezTo>
                    <a:pt x="1785689" y="4341575"/>
                    <a:pt x="1803443" y="4340875"/>
                    <a:pt x="1807356" y="4348060"/>
                  </a:cubicBezTo>
                  <a:lnTo>
                    <a:pt x="1805674" y="4356825"/>
                  </a:lnTo>
                  <a:lnTo>
                    <a:pt x="1804066" y="4357465"/>
                  </a:lnTo>
                  <a:lnTo>
                    <a:pt x="1804931" y="4358493"/>
                  </a:lnTo>
                  <a:lnTo>
                    <a:pt x="1752984" y="4328802"/>
                  </a:lnTo>
                  <a:cubicBezTo>
                    <a:pt x="1723082" y="4305123"/>
                    <a:pt x="1695672" y="4277706"/>
                    <a:pt x="1665771" y="4252781"/>
                  </a:cubicBezTo>
                  <a:cubicBezTo>
                    <a:pt x="1654558" y="4243434"/>
                    <a:pt x="1637738" y="4239695"/>
                    <a:pt x="1627401" y="4228421"/>
                  </a:cubicBezTo>
                  <a:lnTo>
                    <a:pt x="1620092" y="4214923"/>
                  </a:lnTo>
                  <a:lnTo>
                    <a:pt x="1620918" y="4215394"/>
                  </a:lnTo>
                  <a:lnTo>
                    <a:pt x="1620918" y="4212901"/>
                  </a:lnTo>
                  <a:lnTo>
                    <a:pt x="1619672" y="4214147"/>
                  </a:lnTo>
                  <a:lnTo>
                    <a:pt x="1620092" y="4214923"/>
                  </a:lnTo>
                  <a:lnTo>
                    <a:pt x="1605344" y="4206514"/>
                  </a:lnTo>
                  <a:cubicBezTo>
                    <a:pt x="1600361" y="4203866"/>
                    <a:pt x="1596623" y="4201685"/>
                    <a:pt x="1597246" y="4200439"/>
                  </a:cubicBezTo>
                  <a:cubicBezTo>
                    <a:pt x="1600984" y="4168036"/>
                    <a:pt x="1578558" y="4164298"/>
                    <a:pt x="1558623" y="4158066"/>
                  </a:cubicBezTo>
                  <a:lnTo>
                    <a:pt x="1556132" y="4156820"/>
                  </a:lnTo>
                  <a:cubicBezTo>
                    <a:pt x="1520000" y="4138127"/>
                    <a:pt x="1482623" y="4120679"/>
                    <a:pt x="1462689" y="4079553"/>
                  </a:cubicBezTo>
                  <a:cubicBezTo>
                    <a:pt x="1450230" y="4057121"/>
                    <a:pt x="1427804" y="4040920"/>
                    <a:pt x="1410361" y="4023472"/>
                  </a:cubicBezTo>
                  <a:cubicBezTo>
                    <a:pt x="1407869" y="4020980"/>
                    <a:pt x="1404131" y="4020357"/>
                    <a:pt x="1400082" y="4020045"/>
                  </a:cubicBezTo>
                  <a:lnTo>
                    <a:pt x="1388072" y="4018505"/>
                  </a:lnTo>
                  <a:lnTo>
                    <a:pt x="1388558" y="4014126"/>
                  </a:lnTo>
                  <a:cubicBezTo>
                    <a:pt x="1388870" y="4012568"/>
                    <a:pt x="1389181" y="4011633"/>
                    <a:pt x="1389181" y="4012256"/>
                  </a:cubicBezTo>
                  <a:cubicBezTo>
                    <a:pt x="1364263" y="3992316"/>
                    <a:pt x="1338099" y="3976115"/>
                    <a:pt x="1319410" y="3953683"/>
                  </a:cubicBezTo>
                  <a:cubicBezTo>
                    <a:pt x="1305705" y="3938728"/>
                    <a:pt x="1296984" y="3920034"/>
                    <a:pt x="1278295" y="3908818"/>
                  </a:cubicBezTo>
                  <a:cubicBezTo>
                    <a:pt x="1269574" y="3903210"/>
                    <a:pt x="1262099" y="3896667"/>
                    <a:pt x="1256648" y="3888723"/>
                  </a:cubicBezTo>
                  <a:lnTo>
                    <a:pt x="1247269" y="3860576"/>
                  </a:lnTo>
                  <a:lnTo>
                    <a:pt x="1248394" y="3861461"/>
                  </a:lnTo>
                  <a:lnTo>
                    <a:pt x="1249248" y="3860635"/>
                  </a:lnTo>
                  <a:lnTo>
                    <a:pt x="1270929" y="3864972"/>
                  </a:lnTo>
                  <a:lnTo>
                    <a:pt x="1272066" y="3866446"/>
                  </a:lnTo>
                  <a:lnTo>
                    <a:pt x="1274558" y="3867692"/>
                  </a:lnTo>
                  <a:lnTo>
                    <a:pt x="1272066" y="3865200"/>
                  </a:lnTo>
                  <a:lnTo>
                    <a:pt x="1270929" y="3864972"/>
                  </a:lnTo>
                  <a:lnTo>
                    <a:pt x="1262566" y="3854139"/>
                  </a:lnTo>
                  <a:cubicBezTo>
                    <a:pt x="1260775" y="3852971"/>
                    <a:pt x="1258789" y="3852621"/>
                    <a:pt x="1256473" y="3853653"/>
                  </a:cubicBezTo>
                  <a:lnTo>
                    <a:pt x="1249248" y="3860635"/>
                  </a:lnTo>
                  <a:lnTo>
                    <a:pt x="1247148" y="3860215"/>
                  </a:lnTo>
                  <a:lnTo>
                    <a:pt x="1247269" y="3860576"/>
                  </a:lnTo>
                  <a:lnTo>
                    <a:pt x="1231283" y="3848013"/>
                  </a:lnTo>
                  <a:lnTo>
                    <a:pt x="1239672" y="3842767"/>
                  </a:lnTo>
                  <a:cubicBezTo>
                    <a:pt x="1234689" y="3840275"/>
                    <a:pt x="1232197" y="3840275"/>
                    <a:pt x="1228459" y="3839029"/>
                  </a:cubicBezTo>
                  <a:lnTo>
                    <a:pt x="1229705" y="3840275"/>
                  </a:lnTo>
                  <a:cubicBezTo>
                    <a:pt x="1214754" y="3829059"/>
                    <a:pt x="1199804" y="3816596"/>
                    <a:pt x="1183607" y="3806626"/>
                  </a:cubicBezTo>
                  <a:cubicBezTo>
                    <a:pt x="1169902" y="3799149"/>
                    <a:pt x="1156197" y="3792918"/>
                    <a:pt x="1144984" y="3786686"/>
                  </a:cubicBezTo>
                  <a:cubicBezTo>
                    <a:pt x="1144984" y="3775470"/>
                    <a:pt x="1143738" y="3767993"/>
                    <a:pt x="1143738" y="3765500"/>
                  </a:cubicBezTo>
                  <a:cubicBezTo>
                    <a:pt x="1122558" y="3751792"/>
                    <a:pt x="1105115" y="3741822"/>
                    <a:pt x="1083935" y="3728113"/>
                  </a:cubicBezTo>
                  <a:cubicBezTo>
                    <a:pt x="1090164" y="3718143"/>
                    <a:pt x="1092656" y="3713158"/>
                    <a:pt x="1097640" y="3703188"/>
                  </a:cubicBezTo>
                  <a:cubicBezTo>
                    <a:pt x="1088918" y="3672032"/>
                    <a:pt x="1060262" y="3669540"/>
                    <a:pt x="1029115" y="3664555"/>
                  </a:cubicBezTo>
                  <a:cubicBezTo>
                    <a:pt x="1034099" y="3655831"/>
                    <a:pt x="1037836" y="3649600"/>
                    <a:pt x="1042820" y="3640876"/>
                  </a:cubicBezTo>
                  <a:cubicBezTo>
                    <a:pt x="1026623" y="3625921"/>
                    <a:pt x="1012918" y="3610966"/>
                    <a:pt x="999213" y="3597258"/>
                  </a:cubicBezTo>
                  <a:cubicBezTo>
                    <a:pt x="985508" y="3574826"/>
                    <a:pt x="970558" y="3553639"/>
                    <a:pt x="939410" y="3556132"/>
                  </a:cubicBezTo>
                  <a:cubicBezTo>
                    <a:pt x="934426" y="3548654"/>
                    <a:pt x="929443" y="3541177"/>
                    <a:pt x="921967" y="3532453"/>
                  </a:cubicBezTo>
                  <a:cubicBezTo>
                    <a:pt x="933180" y="3522172"/>
                    <a:pt x="940890" y="3510489"/>
                    <a:pt x="934057" y="3498454"/>
                  </a:cubicBezTo>
                  <a:lnTo>
                    <a:pt x="922217" y="3486592"/>
                  </a:lnTo>
                  <a:lnTo>
                    <a:pt x="931935" y="3480111"/>
                  </a:lnTo>
                  <a:cubicBezTo>
                    <a:pt x="930689" y="3477619"/>
                    <a:pt x="929443" y="3475126"/>
                    <a:pt x="926951" y="3472634"/>
                  </a:cubicBezTo>
                  <a:cubicBezTo>
                    <a:pt x="923213" y="3476372"/>
                    <a:pt x="918230" y="3478865"/>
                    <a:pt x="912000" y="3481357"/>
                  </a:cubicBezTo>
                  <a:lnTo>
                    <a:pt x="913246" y="3478865"/>
                  </a:lnTo>
                  <a:cubicBezTo>
                    <a:pt x="899541" y="3472634"/>
                    <a:pt x="884590" y="3465156"/>
                    <a:pt x="869640" y="3456432"/>
                  </a:cubicBezTo>
                  <a:cubicBezTo>
                    <a:pt x="869640" y="3456432"/>
                    <a:pt x="872131" y="3453940"/>
                    <a:pt x="874623" y="3447709"/>
                  </a:cubicBezTo>
                  <a:cubicBezTo>
                    <a:pt x="868394" y="3445216"/>
                    <a:pt x="862164" y="3443970"/>
                    <a:pt x="847213" y="3437739"/>
                  </a:cubicBezTo>
                  <a:cubicBezTo>
                    <a:pt x="854066" y="3435246"/>
                    <a:pt x="859361" y="3433377"/>
                    <a:pt x="863722" y="3431820"/>
                  </a:cubicBezTo>
                  <a:lnTo>
                    <a:pt x="873865" y="3428051"/>
                  </a:lnTo>
                  <a:lnTo>
                    <a:pt x="874623" y="3429015"/>
                  </a:lnTo>
                  <a:lnTo>
                    <a:pt x="875869" y="3430262"/>
                  </a:lnTo>
                  <a:lnTo>
                    <a:pt x="874623" y="3427769"/>
                  </a:lnTo>
                  <a:lnTo>
                    <a:pt x="873865" y="3428051"/>
                  </a:lnTo>
                  <a:lnTo>
                    <a:pt x="850639" y="3398482"/>
                  </a:lnTo>
                  <a:cubicBezTo>
                    <a:pt x="841607" y="3390070"/>
                    <a:pt x="830394" y="3384774"/>
                    <a:pt x="813574" y="3386643"/>
                  </a:cubicBezTo>
                  <a:cubicBezTo>
                    <a:pt x="803607" y="3371688"/>
                    <a:pt x="794885" y="3355487"/>
                    <a:pt x="784918" y="3339286"/>
                  </a:cubicBezTo>
                  <a:lnTo>
                    <a:pt x="798935" y="3334613"/>
                  </a:lnTo>
                  <a:lnTo>
                    <a:pt x="801115" y="3336793"/>
                  </a:lnTo>
                  <a:cubicBezTo>
                    <a:pt x="801115" y="3338040"/>
                    <a:pt x="799869" y="3335547"/>
                    <a:pt x="799869" y="3334301"/>
                  </a:cubicBezTo>
                  <a:lnTo>
                    <a:pt x="798935" y="3334613"/>
                  </a:lnTo>
                  <a:lnTo>
                    <a:pt x="798623" y="3334301"/>
                  </a:lnTo>
                  <a:cubicBezTo>
                    <a:pt x="791148" y="3331808"/>
                    <a:pt x="782426" y="3329316"/>
                    <a:pt x="772459" y="3325577"/>
                  </a:cubicBezTo>
                  <a:cubicBezTo>
                    <a:pt x="766230" y="3313115"/>
                    <a:pt x="757508" y="3298160"/>
                    <a:pt x="748787" y="3283205"/>
                  </a:cubicBezTo>
                  <a:cubicBezTo>
                    <a:pt x="751279" y="3281959"/>
                    <a:pt x="751279" y="3280712"/>
                    <a:pt x="752525" y="3279466"/>
                  </a:cubicBezTo>
                  <a:cubicBezTo>
                    <a:pt x="758754" y="3285698"/>
                    <a:pt x="764984" y="3289436"/>
                    <a:pt x="772459" y="3296914"/>
                  </a:cubicBezTo>
                  <a:cubicBezTo>
                    <a:pt x="779935" y="3289436"/>
                    <a:pt x="786164" y="3281959"/>
                    <a:pt x="793640" y="3275728"/>
                  </a:cubicBezTo>
                  <a:cubicBezTo>
                    <a:pt x="797377" y="3276974"/>
                    <a:pt x="802361" y="3279466"/>
                    <a:pt x="806099" y="3281959"/>
                  </a:cubicBezTo>
                  <a:cubicBezTo>
                    <a:pt x="806099" y="3279466"/>
                    <a:pt x="807344" y="3276974"/>
                    <a:pt x="806099" y="3275728"/>
                  </a:cubicBezTo>
                  <a:cubicBezTo>
                    <a:pt x="802361" y="3265758"/>
                    <a:pt x="796131" y="3257034"/>
                    <a:pt x="793640" y="3247064"/>
                  </a:cubicBezTo>
                  <a:cubicBezTo>
                    <a:pt x="791148" y="3237094"/>
                    <a:pt x="794885" y="3228370"/>
                    <a:pt x="808590" y="3232109"/>
                  </a:cubicBezTo>
                  <a:cubicBezTo>
                    <a:pt x="813574" y="3230863"/>
                    <a:pt x="819804" y="3229617"/>
                    <a:pt x="826033" y="3229617"/>
                  </a:cubicBezTo>
                  <a:cubicBezTo>
                    <a:pt x="824787" y="3227124"/>
                    <a:pt x="823541" y="3224632"/>
                    <a:pt x="822295" y="3222139"/>
                  </a:cubicBezTo>
                  <a:cubicBezTo>
                    <a:pt x="817312" y="3225878"/>
                    <a:pt x="813574" y="3228370"/>
                    <a:pt x="807344" y="3232109"/>
                  </a:cubicBezTo>
                  <a:cubicBezTo>
                    <a:pt x="801115" y="3225878"/>
                    <a:pt x="793640" y="3218400"/>
                    <a:pt x="779935" y="3205938"/>
                  </a:cubicBezTo>
                  <a:cubicBezTo>
                    <a:pt x="779935" y="3222139"/>
                    <a:pt x="779935" y="3229617"/>
                    <a:pt x="781180" y="3237094"/>
                  </a:cubicBezTo>
                  <a:cubicBezTo>
                    <a:pt x="774951" y="3238340"/>
                    <a:pt x="768722" y="3238340"/>
                    <a:pt x="758754" y="3238340"/>
                  </a:cubicBezTo>
                  <a:cubicBezTo>
                    <a:pt x="760000" y="3245818"/>
                    <a:pt x="761246" y="3253295"/>
                    <a:pt x="761246" y="3257034"/>
                  </a:cubicBezTo>
                  <a:lnTo>
                    <a:pt x="721385" y="3218370"/>
                  </a:lnTo>
                  <a:lnTo>
                    <a:pt x="726282" y="3200005"/>
                  </a:lnTo>
                  <a:lnTo>
                    <a:pt x="745049" y="3184752"/>
                  </a:lnTo>
                  <a:cubicBezTo>
                    <a:pt x="737574" y="3174782"/>
                    <a:pt x="728853" y="3164812"/>
                    <a:pt x="721377" y="3156088"/>
                  </a:cubicBezTo>
                  <a:lnTo>
                    <a:pt x="688984" y="3156088"/>
                  </a:lnTo>
                  <a:cubicBezTo>
                    <a:pt x="675279" y="3137395"/>
                    <a:pt x="662820" y="3117455"/>
                    <a:pt x="649115" y="3098761"/>
                  </a:cubicBezTo>
                  <a:lnTo>
                    <a:pt x="650361" y="3098761"/>
                  </a:lnTo>
                  <a:cubicBezTo>
                    <a:pt x="639148" y="3093776"/>
                    <a:pt x="629180" y="3088791"/>
                    <a:pt x="615476" y="3082560"/>
                  </a:cubicBezTo>
                  <a:cubicBezTo>
                    <a:pt x="620459" y="3076329"/>
                    <a:pt x="625443" y="3072590"/>
                    <a:pt x="629180" y="3067605"/>
                  </a:cubicBezTo>
                  <a:lnTo>
                    <a:pt x="629472" y="3068190"/>
                  </a:lnTo>
                  <a:lnTo>
                    <a:pt x="629180" y="3068852"/>
                  </a:lnTo>
                  <a:lnTo>
                    <a:pt x="630426" y="3070098"/>
                  </a:lnTo>
                  <a:lnTo>
                    <a:pt x="629472" y="3068190"/>
                  </a:lnTo>
                  <a:lnTo>
                    <a:pt x="645515" y="3031817"/>
                  </a:lnTo>
                  <a:lnTo>
                    <a:pt x="714365" y="3121132"/>
                  </a:lnTo>
                  <a:lnTo>
                    <a:pt x="715771" y="3123998"/>
                  </a:lnTo>
                  <a:lnTo>
                    <a:pt x="716571" y="3123993"/>
                  </a:lnTo>
                  <a:lnTo>
                    <a:pt x="741312" y="3156088"/>
                  </a:lnTo>
                  <a:lnTo>
                    <a:pt x="742558" y="3156088"/>
                  </a:lnTo>
                  <a:lnTo>
                    <a:pt x="741312" y="3152350"/>
                  </a:lnTo>
                  <a:cubicBezTo>
                    <a:pt x="741312" y="3153596"/>
                    <a:pt x="741312" y="3154842"/>
                    <a:pt x="741312" y="3156088"/>
                  </a:cubicBezTo>
                  <a:lnTo>
                    <a:pt x="716809" y="3123992"/>
                  </a:lnTo>
                  <a:lnTo>
                    <a:pt x="722390" y="3123959"/>
                  </a:lnTo>
                  <a:cubicBezTo>
                    <a:pt x="724959" y="3122752"/>
                    <a:pt x="727918" y="3120259"/>
                    <a:pt x="731344" y="3116209"/>
                  </a:cubicBezTo>
                  <a:cubicBezTo>
                    <a:pt x="721377" y="3112470"/>
                    <a:pt x="715148" y="3109977"/>
                    <a:pt x="707672" y="3107485"/>
                  </a:cubicBezTo>
                  <a:lnTo>
                    <a:pt x="713897" y="3120178"/>
                  </a:lnTo>
                  <a:lnTo>
                    <a:pt x="645853" y="3031049"/>
                  </a:lnTo>
                  <a:lnTo>
                    <a:pt x="647869" y="3026479"/>
                  </a:lnTo>
                  <a:cubicBezTo>
                    <a:pt x="656590" y="3037695"/>
                    <a:pt x="664066" y="3048912"/>
                    <a:pt x="672787" y="3060128"/>
                  </a:cubicBezTo>
                  <a:lnTo>
                    <a:pt x="665830" y="3033229"/>
                  </a:lnTo>
                  <a:lnTo>
                    <a:pt x="664689" y="3028816"/>
                  </a:lnTo>
                  <a:lnTo>
                    <a:pt x="659837" y="3022593"/>
                  </a:lnTo>
                  <a:lnTo>
                    <a:pt x="645529" y="3004241"/>
                  </a:lnTo>
                  <a:lnTo>
                    <a:pt x="645377" y="3002801"/>
                  </a:lnTo>
                  <a:lnTo>
                    <a:pt x="644131" y="3001554"/>
                  </a:lnTo>
                  <a:lnTo>
                    <a:pt x="645377" y="3004047"/>
                  </a:lnTo>
                  <a:lnTo>
                    <a:pt x="645529" y="3004241"/>
                  </a:lnTo>
                  <a:lnTo>
                    <a:pt x="647869" y="3026479"/>
                  </a:lnTo>
                  <a:lnTo>
                    <a:pt x="640812" y="3024445"/>
                  </a:lnTo>
                  <a:lnTo>
                    <a:pt x="584328" y="2950458"/>
                  </a:lnTo>
                  <a:lnTo>
                    <a:pt x="583223" y="2951011"/>
                  </a:lnTo>
                  <a:lnTo>
                    <a:pt x="581836" y="2949212"/>
                  </a:lnTo>
                  <a:lnTo>
                    <a:pt x="581836" y="2951705"/>
                  </a:lnTo>
                  <a:lnTo>
                    <a:pt x="583223" y="2951011"/>
                  </a:lnTo>
                  <a:lnTo>
                    <a:pt x="639552" y="3024082"/>
                  </a:lnTo>
                  <a:lnTo>
                    <a:pt x="574361" y="3005293"/>
                  </a:lnTo>
                  <a:cubicBezTo>
                    <a:pt x="578098" y="2995323"/>
                    <a:pt x="581836" y="2985353"/>
                    <a:pt x="585574" y="2972891"/>
                  </a:cubicBezTo>
                  <a:cubicBezTo>
                    <a:pt x="571869" y="2970398"/>
                    <a:pt x="561902" y="2967906"/>
                    <a:pt x="546951" y="2965413"/>
                  </a:cubicBezTo>
                  <a:cubicBezTo>
                    <a:pt x="553180" y="2954197"/>
                    <a:pt x="559410" y="2945474"/>
                    <a:pt x="561902" y="2936750"/>
                  </a:cubicBezTo>
                  <a:cubicBezTo>
                    <a:pt x="559410" y="2909332"/>
                    <a:pt x="540721" y="2904348"/>
                    <a:pt x="520787" y="2906840"/>
                  </a:cubicBezTo>
                  <a:cubicBezTo>
                    <a:pt x="512066" y="2888146"/>
                    <a:pt x="504590" y="2871945"/>
                    <a:pt x="495869" y="2856990"/>
                  </a:cubicBezTo>
                  <a:cubicBezTo>
                    <a:pt x="500852" y="2848267"/>
                    <a:pt x="507082" y="2839543"/>
                    <a:pt x="508328" y="2829573"/>
                  </a:cubicBezTo>
                  <a:cubicBezTo>
                    <a:pt x="508328" y="2823342"/>
                    <a:pt x="500852" y="2810880"/>
                    <a:pt x="495869" y="2810880"/>
                  </a:cubicBezTo>
                  <a:cubicBezTo>
                    <a:pt x="473443" y="2809633"/>
                    <a:pt x="463475" y="2793432"/>
                    <a:pt x="453508" y="2774738"/>
                  </a:cubicBezTo>
                  <a:cubicBezTo>
                    <a:pt x="454754" y="2770377"/>
                    <a:pt x="457246" y="2765703"/>
                    <a:pt x="459426" y="2760718"/>
                  </a:cubicBezTo>
                  <a:lnTo>
                    <a:pt x="462917" y="2747020"/>
                  </a:lnTo>
                  <a:lnTo>
                    <a:pt x="474688" y="2766015"/>
                  </a:lnTo>
                  <a:cubicBezTo>
                    <a:pt x="474688" y="2767261"/>
                    <a:pt x="474688" y="2767261"/>
                    <a:pt x="474688" y="2768507"/>
                  </a:cubicBezTo>
                  <a:cubicBezTo>
                    <a:pt x="474688" y="2769754"/>
                    <a:pt x="475934" y="2769754"/>
                    <a:pt x="475934" y="2769754"/>
                  </a:cubicBezTo>
                  <a:cubicBezTo>
                    <a:pt x="475934" y="2768507"/>
                    <a:pt x="477180" y="2767261"/>
                    <a:pt x="477180" y="2766015"/>
                  </a:cubicBezTo>
                  <a:cubicBezTo>
                    <a:pt x="477180" y="2766015"/>
                    <a:pt x="475934" y="2766015"/>
                    <a:pt x="474688" y="2766015"/>
                  </a:cubicBezTo>
                  <a:lnTo>
                    <a:pt x="462934" y="2746954"/>
                  </a:lnTo>
                  <a:lnTo>
                    <a:pt x="463475" y="2744829"/>
                  </a:lnTo>
                  <a:cubicBezTo>
                    <a:pt x="463475" y="2738286"/>
                    <a:pt x="462074" y="2725434"/>
                    <a:pt x="453488" y="2726252"/>
                  </a:cubicBezTo>
                  <a:lnTo>
                    <a:pt x="451003" y="2727609"/>
                  </a:lnTo>
                  <a:lnTo>
                    <a:pt x="435131" y="2701872"/>
                  </a:lnTo>
                  <a:lnTo>
                    <a:pt x="437311" y="2691240"/>
                  </a:lnTo>
                  <a:lnTo>
                    <a:pt x="427869" y="2690095"/>
                  </a:lnTo>
                  <a:lnTo>
                    <a:pt x="418365" y="2674685"/>
                  </a:lnTo>
                  <a:lnTo>
                    <a:pt x="424852" y="2671300"/>
                  </a:lnTo>
                  <a:cubicBezTo>
                    <a:pt x="424852" y="2655099"/>
                    <a:pt x="416442" y="2649491"/>
                    <a:pt x="406475" y="2645752"/>
                  </a:cubicBezTo>
                  <a:lnTo>
                    <a:pt x="398902" y="2643124"/>
                  </a:lnTo>
                  <a:lnTo>
                    <a:pt x="374073" y="2602863"/>
                  </a:lnTo>
                  <a:lnTo>
                    <a:pt x="383738" y="2590295"/>
                  </a:lnTo>
                  <a:cubicBezTo>
                    <a:pt x="382492" y="2587802"/>
                    <a:pt x="380000" y="2585310"/>
                    <a:pt x="377508" y="2582817"/>
                  </a:cubicBezTo>
                  <a:lnTo>
                    <a:pt x="365394" y="2588791"/>
                  </a:lnTo>
                  <a:lnTo>
                    <a:pt x="355321" y="2572457"/>
                  </a:lnTo>
                  <a:lnTo>
                    <a:pt x="360065" y="2566616"/>
                  </a:lnTo>
                  <a:cubicBezTo>
                    <a:pt x="360065" y="2554777"/>
                    <a:pt x="355082" y="2550415"/>
                    <a:pt x="348229" y="2548857"/>
                  </a:cubicBezTo>
                  <a:lnTo>
                    <a:pt x="340576" y="2548547"/>
                  </a:lnTo>
                  <a:lnTo>
                    <a:pt x="330523" y="2532246"/>
                  </a:lnTo>
                  <a:lnTo>
                    <a:pt x="332656" y="2525490"/>
                  </a:lnTo>
                  <a:cubicBezTo>
                    <a:pt x="328295" y="2519882"/>
                    <a:pt x="323623" y="2513962"/>
                    <a:pt x="317705" y="2510691"/>
                  </a:cubicBezTo>
                  <a:lnTo>
                    <a:pt x="317141" y="2510546"/>
                  </a:lnTo>
                  <a:lnTo>
                    <a:pt x="266100" y="2427781"/>
                  </a:lnTo>
                  <a:lnTo>
                    <a:pt x="265065" y="2425324"/>
                  </a:lnTo>
                  <a:lnTo>
                    <a:pt x="264000" y="2424375"/>
                  </a:lnTo>
                  <a:lnTo>
                    <a:pt x="239453" y="2384573"/>
                  </a:lnTo>
                  <a:lnTo>
                    <a:pt x="239057" y="2380147"/>
                  </a:lnTo>
                  <a:cubicBezTo>
                    <a:pt x="236410" y="2371891"/>
                    <a:pt x="230492" y="2364102"/>
                    <a:pt x="224262" y="2356001"/>
                  </a:cubicBezTo>
                  <a:lnTo>
                    <a:pt x="196698" y="2315243"/>
                  </a:lnTo>
                  <a:lnTo>
                    <a:pt x="155737" y="2248824"/>
                  </a:lnTo>
                  <a:lnTo>
                    <a:pt x="154492" y="2251317"/>
                  </a:lnTo>
                  <a:lnTo>
                    <a:pt x="155737" y="2251317"/>
                  </a:lnTo>
                  <a:lnTo>
                    <a:pt x="190354" y="2307180"/>
                  </a:lnTo>
                  <a:lnTo>
                    <a:pt x="179877" y="2294312"/>
                  </a:lnTo>
                  <a:cubicBezTo>
                    <a:pt x="173492" y="2290262"/>
                    <a:pt x="165705" y="2288704"/>
                    <a:pt x="155737" y="2289950"/>
                  </a:cubicBezTo>
                  <a:lnTo>
                    <a:pt x="156983" y="2289950"/>
                  </a:lnTo>
                  <a:cubicBezTo>
                    <a:pt x="160721" y="2286212"/>
                    <a:pt x="161967" y="2281227"/>
                    <a:pt x="166951" y="2274996"/>
                  </a:cubicBezTo>
                  <a:cubicBezTo>
                    <a:pt x="147016" y="2261287"/>
                    <a:pt x="127082" y="2245086"/>
                    <a:pt x="107147" y="2231377"/>
                  </a:cubicBezTo>
                  <a:lnTo>
                    <a:pt x="109639" y="2231377"/>
                  </a:lnTo>
                  <a:cubicBezTo>
                    <a:pt x="112131" y="2223900"/>
                    <a:pt x="116492" y="2219849"/>
                    <a:pt x="121942" y="2217980"/>
                  </a:cubicBezTo>
                  <a:lnTo>
                    <a:pt x="138710" y="2217702"/>
                  </a:lnTo>
                  <a:lnTo>
                    <a:pt x="139541" y="2218915"/>
                  </a:lnTo>
                  <a:lnTo>
                    <a:pt x="140787" y="2220737"/>
                  </a:lnTo>
                  <a:lnTo>
                    <a:pt x="141565" y="2221875"/>
                  </a:lnTo>
                  <a:cubicBezTo>
                    <a:pt x="142033" y="2222342"/>
                    <a:pt x="142033" y="2222031"/>
                    <a:pt x="140787" y="2220161"/>
                  </a:cubicBezTo>
                  <a:lnTo>
                    <a:pt x="140787" y="2217668"/>
                  </a:lnTo>
                  <a:lnTo>
                    <a:pt x="138710" y="2217702"/>
                  </a:lnTo>
                  <a:lnTo>
                    <a:pt x="80973" y="2133480"/>
                  </a:lnTo>
                  <a:lnTo>
                    <a:pt x="104205" y="2143937"/>
                  </a:lnTo>
                  <a:lnTo>
                    <a:pt x="104656" y="2145386"/>
                  </a:lnTo>
                  <a:cubicBezTo>
                    <a:pt x="107147" y="2146633"/>
                    <a:pt x="110885" y="2149125"/>
                    <a:pt x="114623" y="2151618"/>
                  </a:cubicBezTo>
                  <a:lnTo>
                    <a:pt x="124590" y="2164080"/>
                  </a:lnTo>
                  <a:cubicBezTo>
                    <a:pt x="122098" y="2159095"/>
                    <a:pt x="118360" y="2155356"/>
                    <a:pt x="115869" y="2150372"/>
                  </a:cubicBezTo>
                  <a:cubicBezTo>
                    <a:pt x="112131" y="2149125"/>
                    <a:pt x="108393" y="2146633"/>
                    <a:pt x="104656" y="2144140"/>
                  </a:cubicBezTo>
                  <a:lnTo>
                    <a:pt x="104205" y="2143937"/>
                  </a:lnTo>
                  <a:lnTo>
                    <a:pt x="98737" y="2126382"/>
                  </a:lnTo>
                  <a:cubicBezTo>
                    <a:pt x="96869" y="2120151"/>
                    <a:pt x="94688" y="2114231"/>
                    <a:pt x="90951" y="2109246"/>
                  </a:cubicBezTo>
                  <a:cubicBezTo>
                    <a:pt x="76000" y="2088060"/>
                    <a:pt x="78492" y="2073104"/>
                    <a:pt x="97180" y="2061888"/>
                  </a:cubicBezTo>
                  <a:lnTo>
                    <a:pt x="66667" y="2021599"/>
                  </a:lnTo>
                  <a:lnTo>
                    <a:pt x="87524" y="2008144"/>
                  </a:lnTo>
                  <a:cubicBezTo>
                    <a:pt x="95311" y="2003003"/>
                    <a:pt x="104033" y="1997084"/>
                    <a:pt x="114623" y="1989606"/>
                  </a:cubicBezTo>
                  <a:cubicBezTo>
                    <a:pt x="82229" y="1983375"/>
                    <a:pt x="61049" y="1978390"/>
                    <a:pt x="39869" y="1974652"/>
                  </a:cubicBezTo>
                  <a:cubicBezTo>
                    <a:pt x="39869" y="1942249"/>
                    <a:pt x="38623" y="1916078"/>
                    <a:pt x="38623" y="1888661"/>
                  </a:cubicBezTo>
                  <a:cubicBezTo>
                    <a:pt x="29901" y="1874952"/>
                    <a:pt x="19934" y="1858751"/>
                    <a:pt x="9967" y="1841304"/>
                  </a:cubicBezTo>
                  <a:cubicBezTo>
                    <a:pt x="18688" y="1832580"/>
                    <a:pt x="29901" y="1823856"/>
                    <a:pt x="41115" y="1812640"/>
                  </a:cubicBezTo>
                  <a:cubicBezTo>
                    <a:pt x="26164" y="1802670"/>
                    <a:pt x="13705" y="1793946"/>
                    <a:pt x="0" y="1783976"/>
                  </a:cubicBezTo>
                  <a:cubicBezTo>
                    <a:pt x="9967" y="1770268"/>
                    <a:pt x="19934" y="1755313"/>
                    <a:pt x="29901" y="1740358"/>
                  </a:cubicBezTo>
                  <a:cubicBezTo>
                    <a:pt x="76000" y="1750328"/>
                    <a:pt x="103410" y="1736619"/>
                    <a:pt x="115869" y="1705463"/>
                  </a:cubicBezTo>
                  <a:cubicBezTo>
                    <a:pt x="130819" y="1699232"/>
                    <a:pt x="142033" y="1695493"/>
                    <a:pt x="153246" y="1690508"/>
                  </a:cubicBezTo>
                  <a:lnTo>
                    <a:pt x="152000" y="1691755"/>
                  </a:lnTo>
                  <a:cubicBezTo>
                    <a:pt x="159475" y="1686770"/>
                    <a:pt x="165705" y="1683031"/>
                    <a:pt x="174426" y="1678046"/>
                  </a:cubicBezTo>
                  <a:cubicBezTo>
                    <a:pt x="128328" y="1664337"/>
                    <a:pt x="127082" y="1619473"/>
                    <a:pt x="102164" y="1588316"/>
                  </a:cubicBezTo>
                  <a:cubicBezTo>
                    <a:pt x="107147" y="1587070"/>
                    <a:pt x="110885" y="1584578"/>
                    <a:pt x="115869" y="1583332"/>
                  </a:cubicBezTo>
                  <a:cubicBezTo>
                    <a:pt x="120852" y="1583332"/>
                    <a:pt x="125836" y="1583332"/>
                    <a:pt x="132065" y="1583332"/>
                  </a:cubicBezTo>
                  <a:cubicBezTo>
                    <a:pt x="135803" y="1567130"/>
                    <a:pt x="138295" y="1553422"/>
                    <a:pt x="142033" y="1538467"/>
                  </a:cubicBezTo>
                  <a:cubicBezTo>
                    <a:pt x="166951" y="1528497"/>
                    <a:pt x="189377" y="1519773"/>
                    <a:pt x="213049" y="1509804"/>
                  </a:cubicBezTo>
                  <a:cubicBezTo>
                    <a:pt x="215541" y="1489864"/>
                    <a:pt x="218033" y="1468678"/>
                    <a:pt x="220524" y="1444999"/>
                  </a:cubicBezTo>
                  <a:cubicBezTo>
                    <a:pt x="226754" y="1440014"/>
                    <a:pt x="232983" y="1436275"/>
                    <a:pt x="239213" y="1432536"/>
                  </a:cubicBezTo>
                  <a:cubicBezTo>
                    <a:pt x="240459" y="1433160"/>
                    <a:pt x="242016" y="1433783"/>
                    <a:pt x="242639" y="1433939"/>
                  </a:cubicBezTo>
                  <a:lnTo>
                    <a:pt x="240794" y="1432752"/>
                  </a:lnTo>
                  <a:lnTo>
                    <a:pt x="242639" y="1433004"/>
                  </a:lnTo>
                  <a:cubicBezTo>
                    <a:pt x="243262" y="1433160"/>
                    <a:pt x="242951" y="1433160"/>
                    <a:pt x="240459" y="1432536"/>
                  </a:cubicBezTo>
                  <a:lnTo>
                    <a:pt x="240794" y="1432752"/>
                  </a:lnTo>
                  <a:lnTo>
                    <a:pt x="239213" y="1432536"/>
                  </a:lnTo>
                  <a:cubicBezTo>
                    <a:pt x="245442" y="1426305"/>
                    <a:pt x="254164" y="1415089"/>
                    <a:pt x="259147" y="1416335"/>
                  </a:cubicBezTo>
                  <a:cubicBezTo>
                    <a:pt x="265377" y="1418516"/>
                    <a:pt x="270594" y="1418983"/>
                    <a:pt x="275091" y="1418321"/>
                  </a:cubicBezTo>
                  <a:lnTo>
                    <a:pt x="278488" y="1416921"/>
                  </a:lnTo>
                  <a:lnTo>
                    <a:pt x="286713" y="1413531"/>
                  </a:lnTo>
                  <a:cubicBezTo>
                    <a:pt x="293410" y="1408858"/>
                    <a:pt x="298393" y="1402004"/>
                    <a:pt x="304000" y="1397642"/>
                  </a:cubicBezTo>
                  <a:cubicBezTo>
                    <a:pt x="307738" y="1376456"/>
                    <a:pt x="311475" y="1360254"/>
                    <a:pt x="313967" y="1345300"/>
                  </a:cubicBezTo>
                  <a:cubicBezTo>
                    <a:pt x="316459" y="1331591"/>
                    <a:pt x="351344" y="1334083"/>
                    <a:pt x="328918" y="1307912"/>
                  </a:cubicBezTo>
                  <a:lnTo>
                    <a:pt x="324261" y="1308520"/>
                  </a:lnTo>
                  <a:lnTo>
                    <a:pt x="318172" y="1309314"/>
                  </a:lnTo>
                  <a:cubicBezTo>
                    <a:pt x="313344" y="1309781"/>
                    <a:pt x="307115" y="1310405"/>
                    <a:pt x="299016" y="1311651"/>
                  </a:cubicBezTo>
                  <a:cubicBezTo>
                    <a:pt x="306492" y="1301681"/>
                    <a:pt x="310229" y="1296696"/>
                    <a:pt x="315213" y="1291711"/>
                  </a:cubicBezTo>
                  <a:cubicBezTo>
                    <a:pt x="312721" y="1287972"/>
                    <a:pt x="308983" y="1282988"/>
                    <a:pt x="305246" y="1280495"/>
                  </a:cubicBezTo>
                  <a:cubicBezTo>
                    <a:pt x="318951" y="1269279"/>
                    <a:pt x="332656" y="1259309"/>
                    <a:pt x="347606" y="1246846"/>
                  </a:cubicBezTo>
                  <a:cubicBezTo>
                    <a:pt x="337639" y="1236876"/>
                    <a:pt x="331410" y="1230645"/>
                    <a:pt x="323934" y="1224414"/>
                  </a:cubicBezTo>
                  <a:cubicBezTo>
                    <a:pt x="341377" y="1201982"/>
                    <a:pt x="358819" y="1179550"/>
                    <a:pt x="376262" y="1158363"/>
                  </a:cubicBezTo>
                  <a:lnTo>
                    <a:pt x="388446" y="1156517"/>
                  </a:lnTo>
                  <a:lnTo>
                    <a:pt x="417377" y="1152132"/>
                  </a:lnTo>
                  <a:cubicBezTo>
                    <a:pt x="474688" y="1124715"/>
                    <a:pt x="472197" y="1063649"/>
                    <a:pt x="489639" y="1017538"/>
                  </a:cubicBezTo>
                  <a:cubicBezTo>
                    <a:pt x="503344" y="1015046"/>
                    <a:pt x="514558" y="1013799"/>
                    <a:pt x="524525" y="1012553"/>
                  </a:cubicBezTo>
                  <a:lnTo>
                    <a:pt x="541898" y="979038"/>
                  </a:lnTo>
                  <a:lnTo>
                    <a:pt x="543213" y="980151"/>
                  </a:lnTo>
                  <a:lnTo>
                    <a:pt x="542715" y="978406"/>
                  </a:lnTo>
                  <a:lnTo>
                    <a:pt x="556918" y="968934"/>
                  </a:lnTo>
                  <a:cubicBezTo>
                    <a:pt x="550689" y="962703"/>
                    <a:pt x="545705" y="956472"/>
                    <a:pt x="539476" y="950241"/>
                  </a:cubicBezTo>
                  <a:cubicBezTo>
                    <a:pt x="538230" y="952734"/>
                    <a:pt x="536984" y="953980"/>
                    <a:pt x="535738" y="953980"/>
                  </a:cubicBezTo>
                  <a:lnTo>
                    <a:pt x="542715" y="978406"/>
                  </a:lnTo>
                  <a:lnTo>
                    <a:pt x="541967" y="978904"/>
                  </a:lnTo>
                  <a:lnTo>
                    <a:pt x="541898" y="979038"/>
                  </a:lnTo>
                  <a:lnTo>
                    <a:pt x="510820" y="952734"/>
                  </a:lnTo>
                  <a:cubicBezTo>
                    <a:pt x="502098" y="952734"/>
                    <a:pt x="488393" y="953980"/>
                    <a:pt x="474688" y="953980"/>
                  </a:cubicBezTo>
                  <a:lnTo>
                    <a:pt x="474688" y="955226"/>
                  </a:lnTo>
                  <a:lnTo>
                    <a:pt x="474636" y="952400"/>
                  </a:lnTo>
                  <a:lnTo>
                    <a:pt x="474377" y="938402"/>
                  </a:lnTo>
                  <a:cubicBezTo>
                    <a:pt x="474065" y="932482"/>
                    <a:pt x="473443" y="925940"/>
                    <a:pt x="472197" y="917839"/>
                  </a:cubicBezTo>
                  <a:lnTo>
                    <a:pt x="494849" y="904532"/>
                  </a:lnTo>
                  <a:lnTo>
                    <a:pt x="550689" y="871728"/>
                  </a:lnTo>
                  <a:cubicBezTo>
                    <a:pt x="550689" y="869235"/>
                    <a:pt x="550689" y="867989"/>
                    <a:pt x="549443" y="865496"/>
                  </a:cubicBezTo>
                  <a:lnTo>
                    <a:pt x="510609" y="867210"/>
                  </a:lnTo>
                  <a:lnTo>
                    <a:pt x="464721" y="869235"/>
                  </a:lnTo>
                  <a:cubicBezTo>
                    <a:pt x="469705" y="853034"/>
                    <a:pt x="475934" y="831848"/>
                    <a:pt x="483410" y="809416"/>
                  </a:cubicBezTo>
                  <a:cubicBezTo>
                    <a:pt x="482164" y="806923"/>
                    <a:pt x="475934" y="801938"/>
                    <a:pt x="469705" y="795707"/>
                  </a:cubicBezTo>
                  <a:lnTo>
                    <a:pt x="470951" y="795707"/>
                  </a:lnTo>
                  <a:cubicBezTo>
                    <a:pt x="468459" y="793214"/>
                    <a:pt x="465967" y="790722"/>
                    <a:pt x="460983" y="784491"/>
                  </a:cubicBezTo>
                  <a:cubicBezTo>
                    <a:pt x="485901" y="759566"/>
                    <a:pt x="480918" y="729656"/>
                    <a:pt x="460983" y="696008"/>
                  </a:cubicBezTo>
                  <a:cubicBezTo>
                    <a:pt x="507082" y="705978"/>
                    <a:pt x="518295" y="666098"/>
                    <a:pt x="544459" y="646158"/>
                  </a:cubicBezTo>
                  <a:cubicBezTo>
                    <a:pt x="528262" y="646158"/>
                    <a:pt x="510820" y="647404"/>
                    <a:pt x="494623" y="647404"/>
                  </a:cubicBezTo>
                  <a:cubicBezTo>
                    <a:pt x="467213" y="677314"/>
                    <a:pt x="464721" y="677314"/>
                    <a:pt x="431082" y="653636"/>
                  </a:cubicBezTo>
                  <a:cubicBezTo>
                    <a:pt x="421115" y="646158"/>
                    <a:pt x="409901" y="641173"/>
                    <a:pt x="397442" y="633696"/>
                  </a:cubicBezTo>
                  <a:cubicBezTo>
                    <a:pt x="394951" y="628711"/>
                    <a:pt x="391213" y="622480"/>
                    <a:pt x="391213" y="616248"/>
                  </a:cubicBezTo>
                  <a:cubicBezTo>
                    <a:pt x="389967" y="596309"/>
                    <a:pt x="397442" y="582600"/>
                    <a:pt x="417377" y="577615"/>
                  </a:cubicBezTo>
                  <a:cubicBezTo>
                    <a:pt x="437311" y="571384"/>
                    <a:pt x="451016" y="582600"/>
                    <a:pt x="456000" y="601293"/>
                  </a:cubicBezTo>
                  <a:cubicBezTo>
                    <a:pt x="460983" y="618741"/>
                    <a:pt x="469705" y="624972"/>
                    <a:pt x="485901" y="626218"/>
                  </a:cubicBezTo>
                  <a:cubicBezTo>
                    <a:pt x="505836" y="611263"/>
                    <a:pt x="503344" y="576369"/>
                    <a:pt x="519541" y="573876"/>
                  </a:cubicBezTo>
                  <a:cubicBezTo>
                    <a:pt x="544459" y="575746"/>
                    <a:pt x="565951" y="577304"/>
                    <a:pt x="585730" y="578706"/>
                  </a:cubicBezTo>
                  <a:lnTo>
                    <a:pt x="631098" y="581866"/>
                  </a:lnTo>
                  <a:lnTo>
                    <a:pt x="641640" y="582600"/>
                  </a:lnTo>
                  <a:cubicBezTo>
                    <a:pt x="641640" y="581354"/>
                    <a:pt x="642885" y="578861"/>
                    <a:pt x="642885" y="577615"/>
                  </a:cubicBezTo>
                  <a:lnTo>
                    <a:pt x="633866" y="575312"/>
                  </a:lnTo>
                  <a:lnTo>
                    <a:pt x="584328" y="562660"/>
                  </a:lnTo>
                  <a:lnTo>
                    <a:pt x="606529" y="547466"/>
                  </a:lnTo>
                  <a:lnTo>
                    <a:pt x="606754" y="547705"/>
                  </a:lnTo>
                  <a:lnTo>
                    <a:pt x="608074" y="547914"/>
                  </a:lnTo>
                  <a:lnTo>
                    <a:pt x="608935" y="550354"/>
                  </a:lnTo>
                  <a:lnTo>
                    <a:pt x="608360" y="547959"/>
                  </a:lnTo>
                  <a:lnTo>
                    <a:pt x="609713" y="548173"/>
                  </a:lnTo>
                  <a:lnTo>
                    <a:pt x="608320" y="547793"/>
                  </a:lnTo>
                  <a:lnTo>
                    <a:pt x="608000" y="546459"/>
                  </a:lnTo>
                  <a:lnTo>
                    <a:pt x="606529" y="547466"/>
                  </a:lnTo>
                  <a:lnTo>
                    <a:pt x="585574" y="525273"/>
                  </a:lnTo>
                  <a:cubicBezTo>
                    <a:pt x="604262" y="524027"/>
                    <a:pt x="621705" y="521534"/>
                    <a:pt x="642885" y="519042"/>
                  </a:cubicBezTo>
                  <a:cubicBezTo>
                    <a:pt x="642885" y="515303"/>
                    <a:pt x="642885" y="510318"/>
                    <a:pt x="642885" y="502840"/>
                  </a:cubicBezTo>
                  <a:lnTo>
                    <a:pt x="664467" y="502840"/>
                  </a:lnTo>
                  <a:lnTo>
                    <a:pt x="677771" y="502840"/>
                  </a:lnTo>
                  <a:cubicBezTo>
                    <a:pt x="684000" y="481654"/>
                    <a:pt x="690230" y="461714"/>
                    <a:pt x="696459" y="440528"/>
                  </a:cubicBezTo>
                  <a:lnTo>
                    <a:pt x="697705" y="440528"/>
                  </a:lnTo>
                  <a:lnTo>
                    <a:pt x="691761" y="438201"/>
                  </a:lnTo>
                  <a:lnTo>
                    <a:pt x="669049" y="429312"/>
                  </a:lnTo>
                  <a:cubicBezTo>
                    <a:pt x="684000" y="418096"/>
                    <a:pt x="696459" y="410618"/>
                    <a:pt x="685246" y="394417"/>
                  </a:cubicBezTo>
                  <a:lnTo>
                    <a:pt x="684000" y="394417"/>
                  </a:lnTo>
                  <a:lnTo>
                    <a:pt x="705180" y="384447"/>
                  </a:lnTo>
                  <a:cubicBezTo>
                    <a:pt x="703935" y="373231"/>
                    <a:pt x="701443" y="362015"/>
                    <a:pt x="697705" y="345814"/>
                  </a:cubicBezTo>
                  <a:cubicBezTo>
                    <a:pt x="697705" y="345814"/>
                    <a:pt x="701443" y="339582"/>
                    <a:pt x="705180" y="332105"/>
                  </a:cubicBezTo>
                  <a:lnTo>
                    <a:pt x="724840" y="340709"/>
                  </a:lnTo>
                  <a:lnTo>
                    <a:pt x="723869" y="340829"/>
                  </a:lnTo>
                  <a:lnTo>
                    <a:pt x="723869" y="344568"/>
                  </a:lnTo>
                  <a:lnTo>
                    <a:pt x="720131" y="355784"/>
                  </a:lnTo>
                  <a:cubicBezTo>
                    <a:pt x="721377" y="355784"/>
                    <a:pt x="722623" y="355784"/>
                    <a:pt x="723869" y="355784"/>
                  </a:cubicBezTo>
                  <a:lnTo>
                    <a:pt x="723869" y="344568"/>
                  </a:lnTo>
                  <a:lnTo>
                    <a:pt x="725115" y="340829"/>
                  </a:lnTo>
                  <a:lnTo>
                    <a:pt x="724840" y="340709"/>
                  </a:lnTo>
                  <a:lnTo>
                    <a:pt x="756574" y="336778"/>
                  </a:lnTo>
                  <a:lnTo>
                    <a:pt x="785435" y="327739"/>
                  </a:lnTo>
                  <a:lnTo>
                    <a:pt x="774951" y="354537"/>
                  </a:lnTo>
                  <a:cubicBezTo>
                    <a:pt x="799869" y="348306"/>
                    <a:pt x="804853" y="334597"/>
                    <a:pt x="802361" y="315904"/>
                  </a:cubicBezTo>
                  <a:lnTo>
                    <a:pt x="802361" y="317150"/>
                  </a:lnTo>
                  <a:lnTo>
                    <a:pt x="829920" y="307226"/>
                  </a:lnTo>
                  <a:lnTo>
                    <a:pt x="817312" y="320889"/>
                  </a:lnTo>
                  <a:lnTo>
                    <a:pt x="879844" y="306171"/>
                  </a:lnTo>
                  <a:lnTo>
                    <a:pt x="882099" y="308426"/>
                  </a:lnTo>
                  <a:lnTo>
                    <a:pt x="880853" y="305934"/>
                  </a:lnTo>
                  <a:lnTo>
                    <a:pt x="879844" y="306171"/>
                  </a:lnTo>
                  <a:lnTo>
                    <a:pt x="879607" y="305934"/>
                  </a:lnTo>
                  <a:cubicBezTo>
                    <a:pt x="892066" y="298456"/>
                    <a:pt x="904525" y="289733"/>
                    <a:pt x="920722" y="278517"/>
                  </a:cubicBezTo>
                  <a:lnTo>
                    <a:pt x="901919" y="279692"/>
                  </a:lnTo>
                  <a:lnTo>
                    <a:pt x="899541" y="252345"/>
                  </a:lnTo>
                  <a:cubicBezTo>
                    <a:pt x="899541" y="244868"/>
                    <a:pt x="902033" y="238637"/>
                    <a:pt x="903279" y="232406"/>
                  </a:cubicBezTo>
                  <a:lnTo>
                    <a:pt x="902033" y="231159"/>
                  </a:lnTo>
                  <a:cubicBezTo>
                    <a:pt x="907017" y="231159"/>
                    <a:pt x="913246" y="229913"/>
                    <a:pt x="919476" y="229913"/>
                  </a:cubicBezTo>
                  <a:cubicBezTo>
                    <a:pt x="933181" y="224928"/>
                    <a:pt x="946886" y="218697"/>
                    <a:pt x="964328" y="213712"/>
                  </a:cubicBezTo>
                  <a:cubicBezTo>
                    <a:pt x="969312" y="216204"/>
                    <a:pt x="976787" y="221189"/>
                    <a:pt x="984262" y="224928"/>
                  </a:cubicBezTo>
                  <a:cubicBezTo>
                    <a:pt x="1026623" y="200003"/>
                    <a:pt x="1051541" y="153892"/>
                    <a:pt x="1103869" y="141430"/>
                  </a:cubicBezTo>
                  <a:cubicBezTo>
                    <a:pt x="1121312" y="153892"/>
                    <a:pt x="1140000" y="166355"/>
                    <a:pt x="1154951" y="177571"/>
                  </a:cubicBezTo>
                  <a:cubicBezTo>
                    <a:pt x="1173640" y="183802"/>
                    <a:pt x="1189836" y="188787"/>
                    <a:pt x="1211017" y="195018"/>
                  </a:cubicBezTo>
                  <a:cubicBezTo>
                    <a:pt x="1199804" y="211220"/>
                    <a:pt x="1192328" y="221189"/>
                    <a:pt x="1182361" y="236144"/>
                  </a:cubicBezTo>
                  <a:cubicBezTo>
                    <a:pt x="1191082" y="234898"/>
                    <a:pt x="1199804" y="237391"/>
                    <a:pt x="1203541" y="234898"/>
                  </a:cubicBezTo>
                  <a:cubicBezTo>
                    <a:pt x="1237181" y="207481"/>
                    <a:pt x="1272066" y="182556"/>
                    <a:pt x="1277050" y="131460"/>
                  </a:cubicBezTo>
                  <a:cubicBezTo>
                    <a:pt x="1278295" y="105289"/>
                    <a:pt x="1295738" y="80364"/>
                    <a:pt x="1331869" y="80364"/>
                  </a:cubicBezTo>
                  <a:cubicBezTo>
                    <a:pt x="1355541" y="79118"/>
                    <a:pt x="1361771" y="67902"/>
                    <a:pt x="1364263" y="34253"/>
                  </a:cubicBezTo>
                  <a:cubicBezTo>
                    <a:pt x="1371738" y="33007"/>
                    <a:pt x="1380459" y="31761"/>
                    <a:pt x="1389181" y="29268"/>
                  </a:cubicBezTo>
                  <a:cubicBezTo>
                    <a:pt x="1387935" y="40484"/>
                    <a:pt x="1385443" y="49208"/>
                    <a:pt x="1384197" y="64163"/>
                  </a:cubicBezTo>
                  <a:cubicBezTo>
                    <a:pt x="1381705" y="66656"/>
                    <a:pt x="1371738" y="72887"/>
                    <a:pt x="1365508" y="76625"/>
                  </a:cubicBezTo>
                  <a:cubicBezTo>
                    <a:pt x="1384197" y="90334"/>
                    <a:pt x="1404132" y="104043"/>
                    <a:pt x="1424066" y="117751"/>
                  </a:cubicBezTo>
                  <a:cubicBezTo>
                    <a:pt x="1415345" y="126475"/>
                    <a:pt x="1411607" y="131460"/>
                    <a:pt x="1407869" y="136445"/>
                  </a:cubicBezTo>
                  <a:cubicBezTo>
                    <a:pt x="1411607" y="140184"/>
                    <a:pt x="1415345" y="142676"/>
                    <a:pt x="1422820" y="146415"/>
                  </a:cubicBezTo>
                  <a:cubicBezTo>
                    <a:pt x="1436525" y="137691"/>
                    <a:pt x="1448984" y="115259"/>
                    <a:pt x="1471410" y="120244"/>
                  </a:cubicBezTo>
                  <a:lnTo>
                    <a:pt x="1472656" y="120244"/>
                  </a:lnTo>
                  <a:cubicBezTo>
                    <a:pt x="1475148" y="118998"/>
                    <a:pt x="1477640" y="118998"/>
                    <a:pt x="1480132" y="118998"/>
                  </a:cubicBezTo>
                  <a:cubicBezTo>
                    <a:pt x="1485115" y="117751"/>
                    <a:pt x="1490099" y="117751"/>
                    <a:pt x="1498820" y="115259"/>
                  </a:cubicBezTo>
                  <a:cubicBezTo>
                    <a:pt x="1505050" y="84103"/>
                    <a:pt x="1511279" y="51701"/>
                    <a:pt x="1517508" y="16806"/>
                  </a:cubicBezTo>
                  <a:cubicBezTo>
                    <a:pt x="1523738" y="24283"/>
                    <a:pt x="1527476" y="29268"/>
                    <a:pt x="1534951" y="37992"/>
                  </a:cubicBezTo>
                  <a:cubicBezTo>
                    <a:pt x="1547410" y="29268"/>
                    <a:pt x="1558623" y="21791"/>
                    <a:pt x="1571082" y="14313"/>
                  </a:cubicBezTo>
                  <a:lnTo>
                    <a:pt x="1571082" y="18052"/>
                  </a:lnTo>
                  <a:cubicBezTo>
                    <a:pt x="1592263" y="13067"/>
                    <a:pt x="1613443" y="9328"/>
                    <a:pt x="1633377" y="3097"/>
                  </a:cubicBezTo>
                  <a:cubicBezTo>
                    <a:pt x="1643968" y="-18"/>
                    <a:pt x="1653623" y="-953"/>
                    <a:pt x="1662812" y="1072"/>
                  </a:cubicBezTo>
                  <a:close/>
                </a:path>
              </a:pathLst>
            </a:custGeom>
            <a:solidFill>
              <a:srgbClr val="FCDC61">
                <a:alpha val="69800"/>
              </a:srgbClr>
            </a:solidFill>
            <a:ln>
              <a:noFill/>
            </a:ln>
          </p:spPr>
          <p:txBody>
            <a:bodyPr anchorCtr="0" anchor="ctr" bIns="22850" lIns="45725" spcFirstLastPara="1" rIns="45725" wrap="square" tIns="2285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747993"/>
                </a:solidFill>
                <a:latin typeface="Jost Light"/>
                <a:ea typeface="Jost Light"/>
                <a:cs typeface="Jost Light"/>
                <a:sym typeface="Jost Light"/>
              </a:endParaRPr>
            </a:p>
          </p:txBody>
        </p:sp>
        <p:sp>
          <p:nvSpPr>
            <p:cNvPr id="720" name="Google Shape;720;g311d5cb9a0a_0_438"/>
            <p:cNvSpPr/>
            <p:nvPr/>
          </p:nvSpPr>
          <p:spPr>
            <a:xfrm>
              <a:off x="8658018" y="8625785"/>
              <a:ext cx="3030990" cy="3389093"/>
            </a:xfrm>
            <a:custGeom>
              <a:rect b="b" l="l" r="r" t="t"/>
              <a:pathLst>
                <a:path extrusionOk="0" h="3389093" w="3030990">
                  <a:moveTo>
                    <a:pt x="1408298" y="3011285"/>
                  </a:moveTo>
                  <a:lnTo>
                    <a:pt x="1409030" y="3011501"/>
                  </a:lnTo>
                  <a:lnTo>
                    <a:pt x="1409546" y="3012531"/>
                  </a:lnTo>
                  <a:cubicBezTo>
                    <a:pt x="1408298" y="3013779"/>
                    <a:pt x="1408298" y="3012531"/>
                    <a:pt x="1408298" y="3011285"/>
                  </a:cubicBezTo>
                  <a:close/>
                  <a:moveTo>
                    <a:pt x="183926" y="2051481"/>
                  </a:moveTo>
                  <a:cubicBezTo>
                    <a:pt x="187710" y="2061323"/>
                    <a:pt x="216718" y="2057633"/>
                    <a:pt x="200322" y="2079777"/>
                  </a:cubicBezTo>
                  <a:cubicBezTo>
                    <a:pt x="199060" y="2082237"/>
                    <a:pt x="209150" y="2088389"/>
                    <a:pt x="215456" y="2084699"/>
                  </a:cubicBezTo>
                  <a:cubicBezTo>
                    <a:pt x="226806" y="2078547"/>
                    <a:pt x="233112" y="2084699"/>
                    <a:pt x="236896" y="2092081"/>
                  </a:cubicBezTo>
                  <a:cubicBezTo>
                    <a:pt x="239418" y="2104383"/>
                    <a:pt x="217978" y="2109305"/>
                    <a:pt x="229330" y="2122837"/>
                  </a:cubicBezTo>
                  <a:cubicBezTo>
                    <a:pt x="221762" y="2132679"/>
                    <a:pt x="211672" y="2131449"/>
                    <a:pt x="201584" y="2128989"/>
                  </a:cubicBezTo>
                  <a:cubicBezTo>
                    <a:pt x="196538" y="2125297"/>
                    <a:pt x="197800" y="2117917"/>
                    <a:pt x="191494" y="2114225"/>
                  </a:cubicBezTo>
                  <a:lnTo>
                    <a:pt x="187710" y="2114225"/>
                  </a:lnTo>
                  <a:lnTo>
                    <a:pt x="183926" y="2115455"/>
                  </a:lnTo>
                  <a:cubicBezTo>
                    <a:pt x="177620" y="2111765"/>
                    <a:pt x="163748" y="2115455"/>
                    <a:pt x="166270" y="2101923"/>
                  </a:cubicBezTo>
                  <a:cubicBezTo>
                    <a:pt x="171314" y="2095771"/>
                    <a:pt x="175098" y="2089619"/>
                    <a:pt x="180144" y="2084699"/>
                  </a:cubicBezTo>
                  <a:cubicBezTo>
                    <a:pt x="178882" y="2077317"/>
                    <a:pt x="177620" y="2071165"/>
                    <a:pt x="170054" y="2068705"/>
                  </a:cubicBezTo>
                  <a:cubicBezTo>
                    <a:pt x="167532" y="2067475"/>
                    <a:pt x="167532" y="2066245"/>
                    <a:pt x="167532" y="2065013"/>
                  </a:cubicBezTo>
                  <a:cubicBezTo>
                    <a:pt x="167532" y="2062553"/>
                    <a:pt x="168792" y="2061323"/>
                    <a:pt x="168792" y="2061323"/>
                  </a:cubicBezTo>
                  <a:cubicBezTo>
                    <a:pt x="171314" y="2053941"/>
                    <a:pt x="177620" y="2052711"/>
                    <a:pt x="183926" y="2051481"/>
                  </a:cubicBezTo>
                  <a:close/>
                  <a:moveTo>
                    <a:pt x="504345" y="37"/>
                  </a:moveTo>
                  <a:cubicBezTo>
                    <a:pt x="511205" y="349"/>
                    <a:pt x="518376" y="2531"/>
                    <a:pt x="523988" y="5025"/>
                  </a:cubicBezTo>
                  <a:cubicBezTo>
                    <a:pt x="537708" y="10013"/>
                    <a:pt x="535214" y="23729"/>
                    <a:pt x="531472" y="34951"/>
                  </a:cubicBezTo>
                  <a:cubicBezTo>
                    <a:pt x="528978" y="38691"/>
                    <a:pt x="527730" y="43679"/>
                    <a:pt x="525236" y="47419"/>
                  </a:cubicBezTo>
                  <a:cubicBezTo>
                    <a:pt x="522742" y="53653"/>
                    <a:pt x="523988" y="58641"/>
                    <a:pt x="528978" y="63629"/>
                  </a:cubicBezTo>
                  <a:cubicBezTo>
                    <a:pt x="541450" y="68617"/>
                    <a:pt x="545192" y="86073"/>
                    <a:pt x="561406" y="86073"/>
                  </a:cubicBezTo>
                  <a:cubicBezTo>
                    <a:pt x="565148" y="86073"/>
                    <a:pt x="568890" y="86073"/>
                    <a:pt x="571384" y="86073"/>
                  </a:cubicBezTo>
                  <a:cubicBezTo>
                    <a:pt x="620028" y="108517"/>
                    <a:pt x="628760" y="102283"/>
                    <a:pt x="633748" y="47419"/>
                  </a:cubicBezTo>
                  <a:cubicBezTo>
                    <a:pt x="633748" y="36197"/>
                    <a:pt x="637490" y="27469"/>
                    <a:pt x="647468" y="21235"/>
                  </a:cubicBezTo>
                  <a:cubicBezTo>
                    <a:pt x="671166" y="18741"/>
                    <a:pt x="692370" y="16247"/>
                    <a:pt x="714820" y="26221"/>
                  </a:cubicBezTo>
                  <a:cubicBezTo>
                    <a:pt x="721056" y="29963"/>
                    <a:pt x="727292" y="31209"/>
                    <a:pt x="736024" y="24975"/>
                  </a:cubicBezTo>
                  <a:cubicBezTo>
                    <a:pt x="749744" y="16247"/>
                    <a:pt x="795892" y="31209"/>
                    <a:pt x="802128" y="43679"/>
                  </a:cubicBezTo>
                  <a:cubicBezTo>
                    <a:pt x="807118" y="51159"/>
                    <a:pt x="800882" y="56147"/>
                    <a:pt x="795892" y="59889"/>
                  </a:cubicBezTo>
                  <a:cubicBezTo>
                    <a:pt x="793398" y="62381"/>
                    <a:pt x="789656" y="63629"/>
                    <a:pt x="787162" y="67369"/>
                  </a:cubicBezTo>
                  <a:cubicBezTo>
                    <a:pt x="792150" y="68617"/>
                    <a:pt x="795892" y="62381"/>
                    <a:pt x="800882" y="63629"/>
                  </a:cubicBezTo>
                  <a:cubicBezTo>
                    <a:pt x="804624" y="63629"/>
                    <a:pt x="808366" y="64875"/>
                    <a:pt x="812106" y="66123"/>
                  </a:cubicBezTo>
                  <a:cubicBezTo>
                    <a:pt x="829568" y="79839"/>
                    <a:pt x="834558" y="101035"/>
                    <a:pt x="840794" y="120985"/>
                  </a:cubicBezTo>
                  <a:cubicBezTo>
                    <a:pt x="845782" y="139689"/>
                    <a:pt x="845782" y="157145"/>
                    <a:pt x="871976" y="149665"/>
                  </a:cubicBezTo>
                  <a:cubicBezTo>
                    <a:pt x="878212" y="148417"/>
                    <a:pt x="886942" y="155899"/>
                    <a:pt x="884448" y="162133"/>
                  </a:cubicBezTo>
                  <a:cubicBezTo>
                    <a:pt x="865740" y="198293"/>
                    <a:pt x="901910" y="202033"/>
                    <a:pt x="918124" y="215749"/>
                  </a:cubicBezTo>
                  <a:cubicBezTo>
                    <a:pt x="938080" y="231959"/>
                    <a:pt x="936834" y="245675"/>
                    <a:pt x="914382" y="251909"/>
                  </a:cubicBezTo>
                  <a:cubicBezTo>
                    <a:pt x="888190" y="260637"/>
                    <a:pt x="889438" y="283081"/>
                    <a:pt x="898168" y="294305"/>
                  </a:cubicBezTo>
                  <a:cubicBezTo>
                    <a:pt x="906898" y="308019"/>
                    <a:pt x="926856" y="321735"/>
                    <a:pt x="948058" y="304279"/>
                  </a:cubicBezTo>
                  <a:cubicBezTo>
                    <a:pt x="971756" y="283081"/>
                    <a:pt x="991712" y="305527"/>
                    <a:pt x="1012916" y="311761"/>
                  </a:cubicBezTo>
                  <a:cubicBezTo>
                    <a:pt x="1026636" y="320489"/>
                    <a:pt x="1030378" y="335451"/>
                    <a:pt x="1026636" y="349167"/>
                  </a:cubicBezTo>
                  <a:cubicBezTo>
                    <a:pt x="1024142" y="364131"/>
                    <a:pt x="1035368" y="369117"/>
                    <a:pt x="1041604" y="377845"/>
                  </a:cubicBezTo>
                  <a:cubicBezTo>
                    <a:pt x="1042850" y="379093"/>
                    <a:pt x="1042850" y="381587"/>
                    <a:pt x="1044098" y="382833"/>
                  </a:cubicBezTo>
                  <a:cubicBezTo>
                    <a:pt x="1046592" y="386575"/>
                    <a:pt x="1046592" y="390315"/>
                    <a:pt x="1049086" y="394055"/>
                  </a:cubicBezTo>
                  <a:cubicBezTo>
                    <a:pt x="1049086" y="405277"/>
                    <a:pt x="1051582" y="417747"/>
                    <a:pt x="1037862" y="423981"/>
                  </a:cubicBezTo>
                  <a:cubicBezTo>
                    <a:pt x="1025388" y="423981"/>
                    <a:pt x="1022894" y="410265"/>
                    <a:pt x="1007928" y="402783"/>
                  </a:cubicBezTo>
                  <a:cubicBezTo>
                    <a:pt x="1014164" y="417747"/>
                    <a:pt x="1020400" y="428969"/>
                    <a:pt x="1014164" y="440191"/>
                  </a:cubicBezTo>
                  <a:cubicBezTo>
                    <a:pt x="1006680" y="450165"/>
                    <a:pt x="991712" y="461387"/>
                    <a:pt x="986724" y="445179"/>
                  </a:cubicBezTo>
                  <a:cubicBezTo>
                    <a:pt x="975498" y="414005"/>
                    <a:pt x="951800" y="405277"/>
                    <a:pt x="925608" y="400289"/>
                  </a:cubicBezTo>
                  <a:cubicBezTo>
                    <a:pt x="939328" y="435203"/>
                    <a:pt x="949306" y="473857"/>
                    <a:pt x="950554" y="513757"/>
                  </a:cubicBezTo>
                  <a:cubicBezTo>
                    <a:pt x="950554" y="529967"/>
                    <a:pt x="959284" y="532461"/>
                    <a:pt x="973004" y="537449"/>
                  </a:cubicBezTo>
                  <a:cubicBezTo>
                    <a:pt x="1005432" y="548671"/>
                    <a:pt x="1012916" y="567373"/>
                    <a:pt x="996702" y="598545"/>
                  </a:cubicBezTo>
                  <a:cubicBezTo>
                    <a:pt x="986724" y="620991"/>
                    <a:pt x="996702" y="643435"/>
                    <a:pt x="1014164" y="650915"/>
                  </a:cubicBezTo>
                  <a:cubicBezTo>
                    <a:pt x="1049086" y="663385"/>
                    <a:pt x="1050334" y="687075"/>
                    <a:pt x="1045346" y="715753"/>
                  </a:cubicBezTo>
                  <a:cubicBezTo>
                    <a:pt x="1064054" y="712013"/>
                    <a:pt x="1059066" y="700791"/>
                    <a:pt x="1056570" y="690817"/>
                  </a:cubicBezTo>
                  <a:cubicBezTo>
                    <a:pt x="1035368" y="638447"/>
                    <a:pt x="1030378" y="577349"/>
                    <a:pt x="996702" y="527473"/>
                  </a:cubicBezTo>
                  <a:cubicBezTo>
                    <a:pt x="980488" y="502535"/>
                    <a:pt x="991712" y="482585"/>
                    <a:pt x="1026636" y="482585"/>
                  </a:cubicBezTo>
                  <a:cubicBezTo>
                    <a:pt x="1057818" y="481339"/>
                    <a:pt x="1079022" y="467623"/>
                    <a:pt x="1101472" y="451413"/>
                  </a:cubicBezTo>
                  <a:cubicBezTo>
                    <a:pt x="1103966" y="448919"/>
                    <a:pt x="1107708" y="448919"/>
                    <a:pt x="1111450" y="450165"/>
                  </a:cubicBezTo>
                  <a:cubicBezTo>
                    <a:pt x="1141384" y="466375"/>
                    <a:pt x="1167578" y="483831"/>
                    <a:pt x="1160094" y="524979"/>
                  </a:cubicBezTo>
                  <a:cubicBezTo>
                    <a:pt x="1158846" y="528719"/>
                    <a:pt x="1156352" y="532461"/>
                    <a:pt x="1153858" y="533707"/>
                  </a:cubicBezTo>
                  <a:cubicBezTo>
                    <a:pt x="1143880" y="547423"/>
                    <a:pt x="1121428" y="546177"/>
                    <a:pt x="1117686" y="569867"/>
                  </a:cubicBezTo>
                  <a:cubicBezTo>
                    <a:pt x="1116440" y="582337"/>
                    <a:pt x="1101472" y="577349"/>
                    <a:pt x="1093988" y="567373"/>
                  </a:cubicBezTo>
                  <a:cubicBezTo>
                    <a:pt x="1089000" y="564879"/>
                    <a:pt x="1091494" y="559893"/>
                    <a:pt x="1086504" y="557399"/>
                  </a:cubicBezTo>
                  <a:cubicBezTo>
                    <a:pt x="1089000" y="559893"/>
                    <a:pt x="1089000" y="563633"/>
                    <a:pt x="1092742" y="566127"/>
                  </a:cubicBezTo>
                  <a:cubicBezTo>
                    <a:pt x="1095236" y="569867"/>
                    <a:pt x="1095236" y="573609"/>
                    <a:pt x="1093988" y="578595"/>
                  </a:cubicBezTo>
                  <a:cubicBezTo>
                    <a:pt x="1092742" y="581089"/>
                    <a:pt x="1093988" y="582337"/>
                    <a:pt x="1097730" y="582337"/>
                  </a:cubicBezTo>
                  <a:cubicBezTo>
                    <a:pt x="1101472" y="584831"/>
                    <a:pt x="1103966" y="587323"/>
                    <a:pt x="1106462" y="591065"/>
                  </a:cubicBezTo>
                  <a:cubicBezTo>
                    <a:pt x="1105214" y="601039"/>
                    <a:pt x="1111450" y="589817"/>
                    <a:pt x="1113944" y="592311"/>
                  </a:cubicBezTo>
                  <a:cubicBezTo>
                    <a:pt x="1132654" y="630965"/>
                    <a:pt x="1161340" y="663385"/>
                    <a:pt x="1171318" y="705779"/>
                  </a:cubicBezTo>
                  <a:cubicBezTo>
                    <a:pt x="1176308" y="730717"/>
                    <a:pt x="1192522" y="748173"/>
                    <a:pt x="1211232" y="761889"/>
                  </a:cubicBezTo>
                  <a:cubicBezTo>
                    <a:pt x="1214974" y="763135"/>
                    <a:pt x="1218714" y="765629"/>
                    <a:pt x="1221210" y="768123"/>
                  </a:cubicBezTo>
                  <a:cubicBezTo>
                    <a:pt x="1231188" y="773111"/>
                    <a:pt x="1207490" y="796803"/>
                    <a:pt x="1232434" y="791815"/>
                  </a:cubicBezTo>
                  <a:cubicBezTo>
                    <a:pt x="1248650" y="789321"/>
                    <a:pt x="1231188" y="771865"/>
                    <a:pt x="1237424" y="761889"/>
                  </a:cubicBezTo>
                  <a:cubicBezTo>
                    <a:pt x="1251144" y="740691"/>
                    <a:pt x="1258628" y="715753"/>
                    <a:pt x="1291056" y="718247"/>
                  </a:cubicBezTo>
                  <a:cubicBezTo>
                    <a:pt x="1292304" y="719495"/>
                    <a:pt x="1293550" y="719495"/>
                    <a:pt x="1293550" y="721989"/>
                  </a:cubicBezTo>
                  <a:cubicBezTo>
                    <a:pt x="1297292" y="738199"/>
                    <a:pt x="1308518" y="743185"/>
                    <a:pt x="1327226" y="735705"/>
                  </a:cubicBezTo>
                  <a:cubicBezTo>
                    <a:pt x="1338452" y="730717"/>
                    <a:pt x="1349678" y="731963"/>
                    <a:pt x="1360902" y="736951"/>
                  </a:cubicBezTo>
                  <a:cubicBezTo>
                    <a:pt x="1370882" y="768123"/>
                    <a:pt x="1390838" y="764383"/>
                    <a:pt x="1410794" y="750667"/>
                  </a:cubicBezTo>
                  <a:cubicBezTo>
                    <a:pt x="1429502" y="739445"/>
                    <a:pt x="1446964" y="734457"/>
                    <a:pt x="1464426" y="751913"/>
                  </a:cubicBezTo>
                  <a:cubicBezTo>
                    <a:pt x="1465674" y="751913"/>
                    <a:pt x="1466920" y="755655"/>
                    <a:pt x="1466920" y="754407"/>
                  </a:cubicBezTo>
                  <a:cubicBezTo>
                    <a:pt x="1468168" y="748173"/>
                    <a:pt x="1468168" y="755655"/>
                    <a:pt x="1468168" y="749421"/>
                  </a:cubicBezTo>
                  <a:cubicBezTo>
                    <a:pt x="1475652" y="740691"/>
                    <a:pt x="1485630" y="734457"/>
                    <a:pt x="1498102" y="738199"/>
                  </a:cubicBezTo>
                  <a:cubicBezTo>
                    <a:pt x="1514316" y="746927"/>
                    <a:pt x="1516810" y="764383"/>
                    <a:pt x="1524294" y="779345"/>
                  </a:cubicBezTo>
                  <a:cubicBezTo>
                    <a:pt x="1525542" y="784333"/>
                    <a:pt x="1528036" y="790567"/>
                    <a:pt x="1526790" y="795555"/>
                  </a:cubicBezTo>
                  <a:cubicBezTo>
                    <a:pt x="1525542" y="799295"/>
                    <a:pt x="1523048" y="803037"/>
                    <a:pt x="1521800" y="804283"/>
                  </a:cubicBezTo>
                  <a:cubicBezTo>
                    <a:pt x="1518058" y="806777"/>
                    <a:pt x="1514316" y="809271"/>
                    <a:pt x="1511822" y="810517"/>
                  </a:cubicBezTo>
                  <a:cubicBezTo>
                    <a:pt x="1501844" y="814259"/>
                    <a:pt x="1491866" y="815505"/>
                    <a:pt x="1481888" y="819247"/>
                  </a:cubicBezTo>
                  <a:cubicBezTo>
                    <a:pt x="1495608" y="822987"/>
                    <a:pt x="1529284" y="816753"/>
                    <a:pt x="1499350" y="846677"/>
                  </a:cubicBezTo>
                  <a:cubicBezTo>
                    <a:pt x="1498102" y="847925"/>
                    <a:pt x="1498102" y="849171"/>
                    <a:pt x="1496854" y="851665"/>
                  </a:cubicBezTo>
                  <a:cubicBezTo>
                    <a:pt x="1475652" y="865381"/>
                    <a:pt x="1450706" y="851665"/>
                    <a:pt x="1428256" y="861641"/>
                  </a:cubicBezTo>
                  <a:cubicBezTo>
                    <a:pt x="1428256" y="847925"/>
                    <a:pt x="1397074" y="851665"/>
                    <a:pt x="1409546" y="827975"/>
                  </a:cubicBezTo>
                  <a:cubicBezTo>
                    <a:pt x="1419524" y="811765"/>
                    <a:pt x="1408298" y="795555"/>
                    <a:pt x="1395826" y="789321"/>
                  </a:cubicBezTo>
                  <a:cubicBezTo>
                    <a:pt x="1378364" y="779345"/>
                    <a:pt x="1365892" y="800543"/>
                    <a:pt x="1350924" y="805531"/>
                  </a:cubicBezTo>
                  <a:cubicBezTo>
                    <a:pt x="1339700" y="809271"/>
                    <a:pt x="1359656" y="821739"/>
                    <a:pt x="1352172" y="835455"/>
                  </a:cubicBezTo>
                  <a:cubicBezTo>
                    <a:pt x="1340946" y="821739"/>
                    <a:pt x="1330968" y="796803"/>
                    <a:pt x="1311012" y="825481"/>
                  </a:cubicBezTo>
                  <a:cubicBezTo>
                    <a:pt x="1309766" y="827975"/>
                    <a:pt x="1301034" y="827975"/>
                    <a:pt x="1297292" y="826727"/>
                  </a:cubicBezTo>
                  <a:cubicBezTo>
                    <a:pt x="1267358" y="815505"/>
                    <a:pt x="1276090" y="835455"/>
                    <a:pt x="1274842" y="850419"/>
                  </a:cubicBezTo>
                  <a:cubicBezTo>
                    <a:pt x="1281078" y="849171"/>
                    <a:pt x="1289808" y="851665"/>
                    <a:pt x="1294798" y="849171"/>
                  </a:cubicBezTo>
                  <a:cubicBezTo>
                    <a:pt x="1308518" y="844183"/>
                    <a:pt x="1319744" y="844183"/>
                    <a:pt x="1327226" y="857899"/>
                  </a:cubicBezTo>
                  <a:cubicBezTo>
                    <a:pt x="1312260" y="860393"/>
                    <a:pt x="1319744" y="890319"/>
                    <a:pt x="1297292" y="882837"/>
                  </a:cubicBezTo>
                  <a:cubicBezTo>
                    <a:pt x="1308518" y="918997"/>
                    <a:pt x="1343442" y="900295"/>
                    <a:pt x="1365892" y="914011"/>
                  </a:cubicBezTo>
                  <a:cubicBezTo>
                    <a:pt x="1373376" y="920245"/>
                    <a:pt x="1388342" y="902787"/>
                    <a:pt x="1400816" y="922739"/>
                  </a:cubicBezTo>
                  <a:cubicBezTo>
                    <a:pt x="1405804" y="931467"/>
                    <a:pt x="1409546" y="906529"/>
                    <a:pt x="1422018" y="897801"/>
                  </a:cubicBezTo>
                  <a:cubicBezTo>
                    <a:pt x="1415782" y="914011"/>
                    <a:pt x="1456942" y="921491"/>
                    <a:pt x="1423266" y="942689"/>
                  </a:cubicBezTo>
                  <a:cubicBezTo>
                    <a:pt x="1434492" y="952663"/>
                    <a:pt x="1455696" y="953911"/>
                    <a:pt x="1459436" y="976355"/>
                  </a:cubicBezTo>
                  <a:cubicBezTo>
                    <a:pt x="1443222" y="977601"/>
                    <a:pt x="1429502" y="966379"/>
                    <a:pt x="1413288" y="971367"/>
                  </a:cubicBezTo>
                  <a:cubicBezTo>
                    <a:pt x="1409546" y="971367"/>
                    <a:pt x="1402062" y="968873"/>
                    <a:pt x="1402062" y="976355"/>
                  </a:cubicBezTo>
                  <a:cubicBezTo>
                    <a:pt x="1402062" y="981343"/>
                    <a:pt x="1405804" y="983837"/>
                    <a:pt x="1409546" y="987577"/>
                  </a:cubicBezTo>
                  <a:cubicBezTo>
                    <a:pt x="1435738" y="1008773"/>
                    <a:pt x="1436986" y="1017503"/>
                    <a:pt x="1417030" y="1046181"/>
                  </a:cubicBezTo>
                  <a:cubicBezTo>
                    <a:pt x="1412664" y="1043687"/>
                    <a:pt x="1407364" y="1043063"/>
                    <a:pt x="1402374" y="1041505"/>
                  </a:cubicBezTo>
                  <a:lnTo>
                    <a:pt x="1395982" y="1036361"/>
                  </a:lnTo>
                  <a:lnTo>
                    <a:pt x="1389748" y="1030129"/>
                  </a:lnTo>
                  <a:lnTo>
                    <a:pt x="1390330" y="1026133"/>
                  </a:lnTo>
                  <a:cubicBezTo>
                    <a:pt x="1393722" y="1021399"/>
                    <a:pt x="1402374" y="1017189"/>
                    <a:pt x="1392084" y="1008773"/>
                  </a:cubicBezTo>
                  <a:lnTo>
                    <a:pt x="1383044" y="993107"/>
                  </a:lnTo>
                  <a:lnTo>
                    <a:pt x="1383354" y="990071"/>
                  </a:lnTo>
                  <a:lnTo>
                    <a:pt x="1382272" y="987671"/>
                  </a:lnTo>
                  <a:lnTo>
                    <a:pt x="1380860" y="972613"/>
                  </a:lnTo>
                  <a:cubicBezTo>
                    <a:pt x="1379612" y="937701"/>
                    <a:pt x="1377118" y="935207"/>
                    <a:pt x="1342194" y="942689"/>
                  </a:cubicBezTo>
                  <a:cubicBezTo>
                    <a:pt x="1339700" y="943935"/>
                    <a:pt x="1337204" y="943935"/>
                    <a:pt x="1334710" y="942689"/>
                  </a:cubicBezTo>
                  <a:cubicBezTo>
                    <a:pt x="1332216" y="942689"/>
                    <a:pt x="1329722" y="941441"/>
                    <a:pt x="1327226" y="941441"/>
                  </a:cubicBezTo>
                  <a:cubicBezTo>
                    <a:pt x="1327226" y="941441"/>
                    <a:pt x="1324732" y="942689"/>
                    <a:pt x="1324732" y="943935"/>
                  </a:cubicBezTo>
                  <a:cubicBezTo>
                    <a:pt x="1328474" y="943935"/>
                    <a:pt x="1329722" y="946429"/>
                    <a:pt x="1330968" y="948923"/>
                  </a:cubicBezTo>
                  <a:cubicBezTo>
                    <a:pt x="1334710" y="958899"/>
                    <a:pt x="1334710" y="970121"/>
                    <a:pt x="1348430" y="972613"/>
                  </a:cubicBezTo>
                  <a:cubicBezTo>
                    <a:pt x="1358720" y="974483"/>
                    <a:pt x="1371114" y="971445"/>
                    <a:pt x="1378248" y="978751"/>
                  </a:cubicBezTo>
                  <a:lnTo>
                    <a:pt x="1382272" y="987671"/>
                  </a:lnTo>
                  <a:lnTo>
                    <a:pt x="1382730" y="992565"/>
                  </a:lnTo>
                  <a:lnTo>
                    <a:pt x="1383044" y="993107"/>
                  </a:lnTo>
                  <a:lnTo>
                    <a:pt x="1381794" y="1005345"/>
                  </a:lnTo>
                  <a:cubicBezTo>
                    <a:pt x="1378676" y="1010021"/>
                    <a:pt x="1372128" y="1015631"/>
                    <a:pt x="1359656" y="1026231"/>
                  </a:cubicBezTo>
                  <a:cubicBezTo>
                    <a:pt x="1370882" y="1024983"/>
                    <a:pt x="1380860" y="1022489"/>
                    <a:pt x="1389590" y="1029971"/>
                  </a:cubicBezTo>
                  <a:lnTo>
                    <a:pt x="1389748" y="1030129"/>
                  </a:lnTo>
                  <a:lnTo>
                    <a:pt x="1389590" y="1031217"/>
                  </a:lnTo>
                  <a:lnTo>
                    <a:pt x="1395982" y="1036361"/>
                  </a:lnTo>
                  <a:lnTo>
                    <a:pt x="1401440" y="1041817"/>
                  </a:lnTo>
                  <a:cubicBezTo>
                    <a:pt x="1406428" y="1043687"/>
                    <a:pt x="1412040" y="1044311"/>
                    <a:pt x="1417030" y="1046181"/>
                  </a:cubicBezTo>
                  <a:cubicBezTo>
                    <a:pt x="1419524" y="1048675"/>
                    <a:pt x="1424514" y="1052415"/>
                    <a:pt x="1427008" y="1049921"/>
                  </a:cubicBezTo>
                  <a:cubicBezTo>
                    <a:pt x="1449458" y="1021243"/>
                    <a:pt x="1464426" y="1032465"/>
                    <a:pt x="1480640" y="1056155"/>
                  </a:cubicBezTo>
                  <a:cubicBezTo>
                    <a:pt x="1481888" y="1059897"/>
                    <a:pt x="1491866" y="1056155"/>
                    <a:pt x="1488124" y="1064885"/>
                  </a:cubicBezTo>
                  <a:cubicBezTo>
                    <a:pt x="1485630" y="1069871"/>
                    <a:pt x="1478146" y="1069871"/>
                    <a:pt x="1474404" y="1068625"/>
                  </a:cubicBezTo>
                  <a:cubicBezTo>
                    <a:pt x="1466920" y="1064885"/>
                    <a:pt x="1468168" y="1052415"/>
                    <a:pt x="1459436" y="1049921"/>
                  </a:cubicBezTo>
                  <a:cubicBezTo>
                    <a:pt x="1454448" y="1049921"/>
                    <a:pt x="1444470" y="1049921"/>
                    <a:pt x="1449458" y="1054909"/>
                  </a:cubicBezTo>
                  <a:cubicBezTo>
                    <a:pt x="1464426" y="1077353"/>
                    <a:pt x="1444470" y="1081093"/>
                    <a:pt x="1433244" y="1082341"/>
                  </a:cubicBezTo>
                  <a:cubicBezTo>
                    <a:pt x="1412040" y="1084835"/>
                    <a:pt x="1407052" y="1096057"/>
                    <a:pt x="1408298" y="1113513"/>
                  </a:cubicBezTo>
                  <a:cubicBezTo>
                    <a:pt x="1409546" y="1139697"/>
                    <a:pt x="1430750" y="1116007"/>
                    <a:pt x="1436986" y="1127229"/>
                  </a:cubicBezTo>
                  <a:cubicBezTo>
                    <a:pt x="1428256" y="1137203"/>
                    <a:pt x="1408298" y="1127229"/>
                    <a:pt x="1403310" y="1147179"/>
                  </a:cubicBezTo>
                  <a:cubicBezTo>
                    <a:pt x="1413288" y="1155907"/>
                    <a:pt x="1429502" y="1140945"/>
                    <a:pt x="1438234" y="1154661"/>
                  </a:cubicBezTo>
                  <a:lnTo>
                    <a:pt x="1436986" y="1155907"/>
                  </a:lnTo>
                  <a:lnTo>
                    <a:pt x="1439480" y="1157155"/>
                  </a:lnTo>
                  <a:lnTo>
                    <a:pt x="1438234" y="1154661"/>
                  </a:lnTo>
                  <a:cubicBezTo>
                    <a:pt x="1466920" y="1154661"/>
                    <a:pt x="1453200" y="1170871"/>
                    <a:pt x="1449458" y="1183339"/>
                  </a:cubicBezTo>
                  <a:cubicBezTo>
                    <a:pt x="1460684" y="1187079"/>
                    <a:pt x="1470662" y="1172117"/>
                    <a:pt x="1481888" y="1182093"/>
                  </a:cubicBezTo>
                  <a:cubicBezTo>
                    <a:pt x="1489372" y="1169623"/>
                    <a:pt x="1500596" y="1168377"/>
                    <a:pt x="1509328" y="1173363"/>
                  </a:cubicBezTo>
                  <a:cubicBezTo>
                    <a:pt x="1519306" y="1182093"/>
                    <a:pt x="1515564" y="1189573"/>
                    <a:pt x="1503092" y="1194561"/>
                  </a:cubicBezTo>
                  <a:cubicBezTo>
                    <a:pt x="1501844" y="1195807"/>
                    <a:pt x="1500596" y="1197055"/>
                    <a:pt x="1499350" y="1199549"/>
                  </a:cubicBezTo>
                  <a:cubicBezTo>
                    <a:pt x="1503092" y="1199549"/>
                    <a:pt x="1505586" y="1200795"/>
                    <a:pt x="1509328" y="1202043"/>
                  </a:cubicBezTo>
                  <a:cubicBezTo>
                    <a:pt x="1520552" y="1202043"/>
                    <a:pt x="1529284" y="1203289"/>
                    <a:pt x="1519306" y="1217005"/>
                  </a:cubicBezTo>
                  <a:cubicBezTo>
                    <a:pt x="1510574" y="1233215"/>
                    <a:pt x="1489372" y="1239449"/>
                    <a:pt x="1473156" y="1230721"/>
                  </a:cubicBezTo>
                  <a:cubicBezTo>
                    <a:pt x="1466920" y="1254411"/>
                    <a:pt x="1478146" y="1254411"/>
                    <a:pt x="1495608" y="1248177"/>
                  </a:cubicBezTo>
                  <a:cubicBezTo>
                    <a:pt x="1521800" y="1240697"/>
                    <a:pt x="1521800" y="1240697"/>
                    <a:pt x="1536768" y="1266881"/>
                  </a:cubicBezTo>
                  <a:cubicBezTo>
                    <a:pt x="1540508" y="1241943"/>
                    <a:pt x="1547992" y="1223239"/>
                    <a:pt x="1577926" y="1235709"/>
                  </a:cubicBezTo>
                  <a:cubicBezTo>
                    <a:pt x="1594142" y="1243189"/>
                    <a:pt x="1596636" y="1233215"/>
                    <a:pt x="1594142" y="1218251"/>
                  </a:cubicBezTo>
                  <a:cubicBezTo>
                    <a:pt x="1592894" y="1192067"/>
                    <a:pt x="1571690" y="1185833"/>
                    <a:pt x="1554228" y="1173363"/>
                  </a:cubicBezTo>
                  <a:cubicBezTo>
                    <a:pt x="1565454" y="1163389"/>
                    <a:pt x="1581668" y="1175857"/>
                    <a:pt x="1590400" y="1158401"/>
                  </a:cubicBezTo>
                  <a:cubicBezTo>
                    <a:pt x="1575432" y="1149673"/>
                    <a:pt x="1556724" y="1149673"/>
                    <a:pt x="1547992" y="1138451"/>
                  </a:cubicBezTo>
                  <a:cubicBezTo>
                    <a:pt x="1572938" y="1106031"/>
                    <a:pt x="1610356" y="1134711"/>
                    <a:pt x="1639042" y="1117253"/>
                  </a:cubicBezTo>
                  <a:cubicBezTo>
                    <a:pt x="1652762" y="1108525"/>
                    <a:pt x="1649020" y="1135957"/>
                    <a:pt x="1662740" y="1138451"/>
                  </a:cubicBezTo>
                  <a:cubicBezTo>
                    <a:pt x="1673966" y="1129723"/>
                    <a:pt x="1655258" y="1124735"/>
                    <a:pt x="1661494" y="1118501"/>
                  </a:cubicBezTo>
                  <a:cubicBezTo>
                    <a:pt x="1695170" y="1128475"/>
                    <a:pt x="1708890" y="1147179"/>
                    <a:pt x="1703900" y="1189573"/>
                  </a:cubicBezTo>
                  <a:cubicBezTo>
                    <a:pt x="1701406" y="1212017"/>
                    <a:pt x="1702654" y="1223239"/>
                    <a:pt x="1725104" y="1235709"/>
                  </a:cubicBezTo>
                  <a:cubicBezTo>
                    <a:pt x="1738824" y="1244437"/>
                    <a:pt x="1752544" y="1268127"/>
                    <a:pt x="1765016" y="1285585"/>
                  </a:cubicBezTo>
                  <a:cubicBezTo>
                    <a:pt x="1771252" y="1291819"/>
                    <a:pt x="1776242" y="1295559"/>
                    <a:pt x="1784972" y="1295559"/>
                  </a:cubicBezTo>
                  <a:cubicBezTo>
                    <a:pt x="1809918" y="1306781"/>
                    <a:pt x="1828626" y="1326731"/>
                    <a:pt x="1846088" y="1349175"/>
                  </a:cubicBezTo>
                  <a:cubicBezTo>
                    <a:pt x="1862304" y="1367879"/>
                    <a:pt x="1878518" y="1387829"/>
                    <a:pt x="1902216" y="1401545"/>
                  </a:cubicBezTo>
                  <a:cubicBezTo>
                    <a:pt x="1917182" y="1410273"/>
                    <a:pt x="1928408" y="1407779"/>
                    <a:pt x="1940880" y="1404039"/>
                  </a:cubicBezTo>
                  <a:cubicBezTo>
                    <a:pt x="1950858" y="1411521"/>
                    <a:pt x="1942128" y="1417755"/>
                    <a:pt x="1942128" y="1425237"/>
                  </a:cubicBezTo>
                  <a:cubicBezTo>
                    <a:pt x="1943376" y="1438953"/>
                    <a:pt x="1952106" y="1435211"/>
                    <a:pt x="1955848" y="1428977"/>
                  </a:cubicBezTo>
                  <a:cubicBezTo>
                    <a:pt x="1959590" y="1423989"/>
                    <a:pt x="1955848" y="1415261"/>
                    <a:pt x="1967074" y="1420249"/>
                  </a:cubicBezTo>
                  <a:cubicBezTo>
                    <a:pt x="1970816" y="1421495"/>
                    <a:pt x="1975804" y="1426483"/>
                    <a:pt x="1972062" y="1432717"/>
                  </a:cubicBezTo>
                  <a:cubicBezTo>
                    <a:pt x="1962084" y="1447681"/>
                    <a:pt x="1970816" y="1455161"/>
                    <a:pt x="1983288" y="1462643"/>
                  </a:cubicBezTo>
                  <a:cubicBezTo>
                    <a:pt x="2000750" y="1473865"/>
                    <a:pt x="2000750" y="1456409"/>
                    <a:pt x="2005738" y="1450175"/>
                  </a:cubicBezTo>
                  <a:cubicBezTo>
                    <a:pt x="2011974" y="1442693"/>
                    <a:pt x="2019458" y="1446433"/>
                    <a:pt x="2028190" y="1448927"/>
                  </a:cubicBezTo>
                  <a:cubicBezTo>
                    <a:pt x="2038168" y="1433965"/>
                    <a:pt x="2064360" y="1458903"/>
                    <a:pt x="2069348" y="1431471"/>
                  </a:cubicBezTo>
                  <a:cubicBezTo>
                    <a:pt x="2069348" y="1431471"/>
                    <a:pt x="2078080" y="1435211"/>
                    <a:pt x="2078080" y="1438953"/>
                  </a:cubicBezTo>
                  <a:cubicBezTo>
                    <a:pt x="2074338" y="1462643"/>
                    <a:pt x="2095542" y="1457655"/>
                    <a:pt x="2108014" y="1462643"/>
                  </a:cubicBezTo>
                  <a:cubicBezTo>
                    <a:pt x="2115498" y="1471371"/>
                    <a:pt x="2129218" y="1470125"/>
                    <a:pt x="2136702" y="1477605"/>
                  </a:cubicBezTo>
                  <a:cubicBezTo>
                    <a:pt x="2132960" y="1485087"/>
                    <a:pt x="2122982" y="1482593"/>
                    <a:pt x="2121734" y="1496309"/>
                  </a:cubicBezTo>
                  <a:cubicBezTo>
                    <a:pt x="2140442" y="1486333"/>
                    <a:pt x="2151668" y="1512519"/>
                    <a:pt x="2170378" y="1501297"/>
                  </a:cubicBezTo>
                  <a:cubicBezTo>
                    <a:pt x="2175366" y="1497557"/>
                    <a:pt x="2176614" y="1501297"/>
                    <a:pt x="2177860" y="1506285"/>
                  </a:cubicBezTo>
                  <a:cubicBezTo>
                    <a:pt x="2180356" y="1515013"/>
                    <a:pt x="2175366" y="1528729"/>
                    <a:pt x="2197818" y="1522493"/>
                  </a:cubicBezTo>
                  <a:cubicBezTo>
                    <a:pt x="2202806" y="1521247"/>
                    <a:pt x="2211536" y="1531223"/>
                    <a:pt x="2219020" y="1517507"/>
                  </a:cubicBezTo>
                  <a:cubicBezTo>
                    <a:pt x="2222762" y="1512519"/>
                    <a:pt x="2230246" y="1516259"/>
                    <a:pt x="2231494" y="1521247"/>
                  </a:cubicBezTo>
                  <a:cubicBezTo>
                    <a:pt x="2237730" y="1552419"/>
                    <a:pt x="2268912" y="1546185"/>
                    <a:pt x="2288868" y="1558653"/>
                  </a:cubicBezTo>
                  <a:cubicBezTo>
                    <a:pt x="2296350" y="1562395"/>
                    <a:pt x="2316308" y="1546185"/>
                    <a:pt x="2312566" y="1572369"/>
                  </a:cubicBezTo>
                  <a:cubicBezTo>
                    <a:pt x="2312566" y="1578605"/>
                    <a:pt x="2323790" y="1573617"/>
                    <a:pt x="2327532" y="1568629"/>
                  </a:cubicBezTo>
                  <a:cubicBezTo>
                    <a:pt x="2338758" y="1552419"/>
                    <a:pt x="2340006" y="1533715"/>
                    <a:pt x="2348736" y="1517507"/>
                  </a:cubicBezTo>
                  <a:cubicBezTo>
                    <a:pt x="2361208" y="1521247"/>
                    <a:pt x="2369940" y="1531223"/>
                    <a:pt x="2384906" y="1527481"/>
                  </a:cubicBezTo>
                  <a:cubicBezTo>
                    <a:pt x="2399874" y="1522493"/>
                    <a:pt x="2422324" y="1512519"/>
                    <a:pt x="2413594" y="1547431"/>
                  </a:cubicBezTo>
                  <a:cubicBezTo>
                    <a:pt x="2412346" y="1549925"/>
                    <a:pt x="2421078" y="1558653"/>
                    <a:pt x="2423572" y="1554913"/>
                  </a:cubicBezTo>
                  <a:cubicBezTo>
                    <a:pt x="2434798" y="1543691"/>
                    <a:pt x="2453506" y="1561147"/>
                    <a:pt x="2462236" y="1544937"/>
                  </a:cubicBezTo>
                  <a:cubicBezTo>
                    <a:pt x="2464732" y="1542445"/>
                    <a:pt x="2467226" y="1538703"/>
                    <a:pt x="2469720" y="1536209"/>
                  </a:cubicBezTo>
                  <a:cubicBezTo>
                    <a:pt x="2474710" y="1528729"/>
                    <a:pt x="2482194" y="1532469"/>
                    <a:pt x="2485936" y="1536209"/>
                  </a:cubicBezTo>
                  <a:cubicBezTo>
                    <a:pt x="2492172" y="1542445"/>
                    <a:pt x="2482194" y="1542445"/>
                    <a:pt x="2479698" y="1547431"/>
                  </a:cubicBezTo>
                  <a:cubicBezTo>
                    <a:pt x="2474710" y="1553667"/>
                    <a:pt x="2467226" y="1559901"/>
                    <a:pt x="2467226" y="1569875"/>
                  </a:cubicBezTo>
                  <a:cubicBezTo>
                    <a:pt x="2500902" y="1571123"/>
                    <a:pt x="2534578" y="1572369"/>
                    <a:pt x="2569502" y="1572369"/>
                  </a:cubicBezTo>
                  <a:cubicBezTo>
                    <a:pt x="2573244" y="1584839"/>
                    <a:pt x="2568254" y="1599801"/>
                    <a:pt x="2560770" y="1603541"/>
                  </a:cubicBezTo>
                  <a:cubicBezTo>
                    <a:pt x="2534578" y="1616011"/>
                    <a:pt x="2545804" y="1642195"/>
                    <a:pt x="2534578" y="1659653"/>
                  </a:cubicBezTo>
                  <a:cubicBezTo>
                    <a:pt x="2525848" y="1674615"/>
                    <a:pt x="2550792" y="1695813"/>
                    <a:pt x="2569502" y="1692071"/>
                  </a:cubicBezTo>
                  <a:cubicBezTo>
                    <a:pt x="2581974" y="1677109"/>
                    <a:pt x="2586964" y="1658405"/>
                    <a:pt x="2589458" y="1639701"/>
                  </a:cubicBezTo>
                  <a:cubicBezTo>
                    <a:pt x="2590706" y="1633467"/>
                    <a:pt x="2596942" y="1627233"/>
                    <a:pt x="2596942" y="1628479"/>
                  </a:cubicBezTo>
                  <a:cubicBezTo>
                    <a:pt x="2604426" y="1648431"/>
                    <a:pt x="2619392" y="1613517"/>
                    <a:pt x="2623134" y="1632221"/>
                  </a:cubicBezTo>
                  <a:cubicBezTo>
                    <a:pt x="2628124" y="1654665"/>
                    <a:pt x="2650574" y="1652171"/>
                    <a:pt x="2663046" y="1669627"/>
                  </a:cubicBezTo>
                  <a:cubicBezTo>
                    <a:pt x="2658058" y="1674615"/>
                    <a:pt x="2638102" y="1684591"/>
                    <a:pt x="2653068" y="1693319"/>
                  </a:cubicBezTo>
                  <a:cubicBezTo>
                    <a:pt x="2663046" y="1698305"/>
                    <a:pt x="2654316" y="1728231"/>
                    <a:pt x="2680508" y="1713269"/>
                  </a:cubicBezTo>
                  <a:cubicBezTo>
                    <a:pt x="2694228" y="1704541"/>
                    <a:pt x="2705454" y="1721997"/>
                    <a:pt x="2717926" y="1729479"/>
                  </a:cubicBezTo>
                  <a:cubicBezTo>
                    <a:pt x="2724162" y="1735713"/>
                    <a:pt x="2735388" y="1740701"/>
                    <a:pt x="2735388" y="1726985"/>
                  </a:cubicBezTo>
                  <a:cubicBezTo>
                    <a:pt x="2736636" y="1687083"/>
                    <a:pt x="2762828" y="1728231"/>
                    <a:pt x="2771558" y="1714515"/>
                  </a:cubicBezTo>
                  <a:cubicBezTo>
                    <a:pt x="2780290" y="1733219"/>
                    <a:pt x="2808976" y="1729479"/>
                    <a:pt x="2816460" y="1750675"/>
                  </a:cubicBezTo>
                  <a:cubicBezTo>
                    <a:pt x="2817708" y="1756909"/>
                    <a:pt x="2835168" y="1743195"/>
                    <a:pt x="2827686" y="1760651"/>
                  </a:cubicBezTo>
                  <a:cubicBezTo>
                    <a:pt x="2825190" y="1765639"/>
                    <a:pt x="2818954" y="1770625"/>
                    <a:pt x="2810224" y="1768131"/>
                  </a:cubicBezTo>
                  <a:cubicBezTo>
                    <a:pt x="2806482" y="1765639"/>
                    <a:pt x="2802740" y="1763145"/>
                    <a:pt x="2797750" y="1759403"/>
                  </a:cubicBezTo>
                  <a:cubicBezTo>
                    <a:pt x="2789020" y="1754417"/>
                    <a:pt x="2777794" y="1748181"/>
                    <a:pt x="2774052" y="1758157"/>
                  </a:cubicBezTo>
                  <a:cubicBezTo>
                    <a:pt x="2770312" y="1766885"/>
                    <a:pt x="2769064" y="1785589"/>
                    <a:pt x="2790268" y="1784341"/>
                  </a:cubicBezTo>
                  <a:cubicBezTo>
                    <a:pt x="2795256" y="1784341"/>
                    <a:pt x="2800246" y="1788083"/>
                    <a:pt x="2805234" y="1790575"/>
                  </a:cubicBezTo>
                  <a:lnTo>
                    <a:pt x="2809470" y="1799293"/>
                  </a:lnTo>
                  <a:lnTo>
                    <a:pt x="2805430" y="1805733"/>
                  </a:lnTo>
                  <a:lnTo>
                    <a:pt x="2799684" y="1806673"/>
                  </a:lnTo>
                  <a:lnTo>
                    <a:pt x="2798522" y="1806441"/>
                  </a:lnTo>
                  <a:lnTo>
                    <a:pt x="2796192" y="1804759"/>
                  </a:lnTo>
                  <a:cubicBezTo>
                    <a:pt x="2796504" y="1803979"/>
                    <a:pt x="2797128" y="1803667"/>
                    <a:pt x="2795256" y="1805539"/>
                  </a:cubicBezTo>
                  <a:cubicBezTo>
                    <a:pt x="2792762" y="1808033"/>
                    <a:pt x="2791514" y="1806785"/>
                    <a:pt x="2794010" y="1805539"/>
                  </a:cubicBezTo>
                  <a:lnTo>
                    <a:pt x="2798522" y="1806441"/>
                  </a:lnTo>
                  <a:lnTo>
                    <a:pt x="2798998" y="1806785"/>
                  </a:lnTo>
                  <a:lnTo>
                    <a:pt x="2799684" y="1806673"/>
                  </a:lnTo>
                  <a:lnTo>
                    <a:pt x="2800246" y="1806785"/>
                  </a:lnTo>
                  <a:cubicBezTo>
                    <a:pt x="2806482" y="1808033"/>
                    <a:pt x="2798998" y="1806785"/>
                    <a:pt x="2803988" y="1808033"/>
                  </a:cubicBezTo>
                  <a:lnTo>
                    <a:pt x="2805430" y="1805733"/>
                  </a:lnTo>
                  <a:lnTo>
                    <a:pt x="2808042" y="1805305"/>
                  </a:lnTo>
                  <a:cubicBezTo>
                    <a:pt x="2809834" y="1804369"/>
                    <a:pt x="2810536" y="1803045"/>
                    <a:pt x="2810536" y="1801487"/>
                  </a:cubicBezTo>
                  <a:lnTo>
                    <a:pt x="2809470" y="1799293"/>
                  </a:lnTo>
                  <a:lnTo>
                    <a:pt x="2809756" y="1798837"/>
                  </a:lnTo>
                  <a:cubicBezTo>
                    <a:pt x="2809912" y="1795875"/>
                    <a:pt x="2808352" y="1793069"/>
                    <a:pt x="2805234" y="1790575"/>
                  </a:cubicBezTo>
                  <a:cubicBezTo>
                    <a:pt x="2821450" y="1763145"/>
                    <a:pt x="2830180" y="1794317"/>
                    <a:pt x="2838910" y="1796811"/>
                  </a:cubicBezTo>
                  <a:cubicBezTo>
                    <a:pt x="2863856" y="1806785"/>
                    <a:pt x="2822696" y="1814267"/>
                    <a:pt x="2836416" y="1827983"/>
                  </a:cubicBezTo>
                  <a:cubicBezTo>
                    <a:pt x="2847642" y="1826735"/>
                    <a:pt x="2857620" y="1824243"/>
                    <a:pt x="2866350" y="1815513"/>
                  </a:cubicBezTo>
                  <a:cubicBezTo>
                    <a:pt x="2876328" y="1805539"/>
                    <a:pt x="2883812" y="1800551"/>
                    <a:pt x="2892544" y="1816761"/>
                  </a:cubicBezTo>
                  <a:cubicBezTo>
                    <a:pt x="2900026" y="1829229"/>
                    <a:pt x="2898780" y="1839205"/>
                    <a:pt x="2883812" y="1842945"/>
                  </a:cubicBezTo>
                  <a:cubicBezTo>
                    <a:pt x="2872586" y="1846687"/>
                    <a:pt x="2877576" y="1847933"/>
                    <a:pt x="2881318" y="1856661"/>
                  </a:cubicBezTo>
                  <a:cubicBezTo>
                    <a:pt x="2888802" y="1877859"/>
                    <a:pt x="2871340" y="1899055"/>
                    <a:pt x="2875082" y="1921499"/>
                  </a:cubicBezTo>
                  <a:cubicBezTo>
                    <a:pt x="2886306" y="1926487"/>
                    <a:pt x="2898780" y="1920253"/>
                    <a:pt x="2910004" y="1920253"/>
                  </a:cubicBezTo>
                  <a:cubicBezTo>
                    <a:pt x="2902522" y="1937709"/>
                    <a:pt x="2878824" y="1923993"/>
                    <a:pt x="2872586" y="1941451"/>
                  </a:cubicBezTo>
                  <a:cubicBezTo>
                    <a:pt x="2867598" y="1942697"/>
                    <a:pt x="2858866" y="1943943"/>
                    <a:pt x="2862608" y="1948931"/>
                  </a:cubicBezTo>
                  <a:cubicBezTo>
                    <a:pt x="2877576" y="1971375"/>
                    <a:pt x="2914994" y="1975117"/>
                    <a:pt x="2928714" y="1952673"/>
                  </a:cubicBezTo>
                  <a:cubicBezTo>
                    <a:pt x="2939940" y="1936463"/>
                    <a:pt x="2948670" y="1930229"/>
                    <a:pt x="2969874" y="1935215"/>
                  </a:cubicBezTo>
                  <a:cubicBezTo>
                    <a:pt x="2989830" y="1941451"/>
                    <a:pt x="3007292" y="1917759"/>
                    <a:pt x="3030990" y="1922747"/>
                  </a:cubicBezTo>
                  <a:cubicBezTo>
                    <a:pt x="3007292" y="1942697"/>
                    <a:pt x="2979852" y="1943943"/>
                    <a:pt x="2952412" y="1947685"/>
                  </a:cubicBezTo>
                  <a:cubicBezTo>
                    <a:pt x="2953658" y="1948931"/>
                    <a:pt x="2953658" y="1952673"/>
                    <a:pt x="2953658" y="1955165"/>
                  </a:cubicBezTo>
                  <a:cubicBezTo>
                    <a:pt x="2959896" y="1970129"/>
                    <a:pt x="2984840" y="1991325"/>
                    <a:pt x="2942434" y="1991325"/>
                  </a:cubicBezTo>
                  <a:cubicBezTo>
                    <a:pt x="2932456" y="1991325"/>
                    <a:pt x="2922478" y="2001301"/>
                    <a:pt x="2912500" y="2007535"/>
                  </a:cubicBezTo>
                  <a:cubicBezTo>
                    <a:pt x="2911252" y="2007535"/>
                    <a:pt x="2908758" y="2007535"/>
                    <a:pt x="2907510" y="2007535"/>
                  </a:cubicBezTo>
                  <a:cubicBezTo>
                    <a:pt x="2882564" y="2008783"/>
                    <a:pt x="2853878" y="2006289"/>
                    <a:pt x="2868846" y="2047435"/>
                  </a:cubicBezTo>
                  <a:cubicBezTo>
                    <a:pt x="2870092" y="2049929"/>
                    <a:pt x="2871340" y="2053671"/>
                    <a:pt x="2872586" y="2056165"/>
                  </a:cubicBezTo>
                  <a:cubicBezTo>
                    <a:pt x="2873834" y="2058659"/>
                    <a:pt x="2876328" y="2061151"/>
                    <a:pt x="2877576" y="2063645"/>
                  </a:cubicBezTo>
                  <a:cubicBezTo>
                    <a:pt x="2878824" y="2064893"/>
                    <a:pt x="2878824" y="2066139"/>
                    <a:pt x="2880070" y="2068633"/>
                  </a:cubicBezTo>
                  <a:cubicBezTo>
                    <a:pt x="2877576" y="2074867"/>
                    <a:pt x="2871340" y="2077361"/>
                    <a:pt x="2865104" y="2078609"/>
                  </a:cubicBezTo>
                  <a:cubicBezTo>
                    <a:pt x="2860114" y="2074867"/>
                    <a:pt x="2851384" y="2077361"/>
                    <a:pt x="2846394" y="2071127"/>
                  </a:cubicBezTo>
                  <a:cubicBezTo>
                    <a:pt x="2840158" y="2067387"/>
                    <a:pt x="2833922" y="2063645"/>
                    <a:pt x="2825190" y="2068633"/>
                  </a:cubicBezTo>
                  <a:cubicBezTo>
                    <a:pt x="2833922" y="2066139"/>
                    <a:pt x="2841406" y="2067387"/>
                    <a:pt x="2847642" y="2072373"/>
                  </a:cubicBezTo>
                  <a:cubicBezTo>
                    <a:pt x="2853878" y="2072373"/>
                    <a:pt x="2852630" y="2096065"/>
                    <a:pt x="2865104" y="2078609"/>
                  </a:cubicBezTo>
                  <a:cubicBezTo>
                    <a:pt x="2871340" y="2087337"/>
                    <a:pt x="2876328" y="2089831"/>
                    <a:pt x="2887554" y="2084843"/>
                  </a:cubicBezTo>
                  <a:cubicBezTo>
                    <a:pt x="2902522" y="2081103"/>
                    <a:pt x="2919982" y="2096065"/>
                    <a:pt x="2919982" y="2112275"/>
                  </a:cubicBezTo>
                  <a:cubicBezTo>
                    <a:pt x="2919982" y="2113521"/>
                    <a:pt x="2919982" y="2114769"/>
                    <a:pt x="2919982" y="2116015"/>
                  </a:cubicBezTo>
                  <a:cubicBezTo>
                    <a:pt x="2919982" y="2125991"/>
                    <a:pt x="2892544" y="2113521"/>
                    <a:pt x="2905016" y="2130977"/>
                  </a:cubicBezTo>
                  <a:cubicBezTo>
                    <a:pt x="2912500" y="2142199"/>
                    <a:pt x="2923724" y="2125991"/>
                    <a:pt x="2933702" y="2125991"/>
                  </a:cubicBezTo>
                  <a:cubicBezTo>
                    <a:pt x="2951164" y="2123497"/>
                    <a:pt x="2953658" y="2125991"/>
                    <a:pt x="2957400" y="2160903"/>
                  </a:cubicBezTo>
                  <a:cubicBezTo>
                    <a:pt x="2966132" y="2140953"/>
                    <a:pt x="2976110" y="2135965"/>
                    <a:pt x="2992324" y="2148435"/>
                  </a:cubicBezTo>
                  <a:cubicBezTo>
                    <a:pt x="3003550" y="2157163"/>
                    <a:pt x="3021012" y="2154669"/>
                    <a:pt x="3028494" y="2169631"/>
                  </a:cubicBezTo>
                  <a:cubicBezTo>
                    <a:pt x="3027248" y="2170879"/>
                    <a:pt x="3024754" y="2173373"/>
                    <a:pt x="3024754" y="2174619"/>
                  </a:cubicBezTo>
                  <a:cubicBezTo>
                    <a:pt x="3022258" y="2183347"/>
                    <a:pt x="3030990" y="2193323"/>
                    <a:pt x="3017270" y="2197063"/>
                  </a:cubicBezTo>
                  <a:cubicBezTo>
                    <a:pt x="3011034" y="2199557"/>
                    <a:pt x="3007292" y="2199557"/>
                    <a:pt x="3003550" y="2194569"/>
                  </a:cubicBezTo>
                  <a:cubicBezTo>
                    <a:pt x="2994818" y="2183347"/>
                    <a:pt x="3012280" y="2179607"/>
                    <a:pt x="3009786" y="2167137"/>
                  </a:cubicBezTo>
                  <a:cubicBezTo>
                    <a:pt x="2983594" y="2177113"/>
                    <a:pt x="2958648" y="2185841"/>
                    <a:pt x="2933702" y="2194569"/>
                  </a:cubicBezTo>
                  <a:cubicBezTo>
                    <a:pt x="2928714" y="2197063"/>
                    <a:pt x="2927466" y="2200803"/>
                    <a:pt x="2926220" y="2207039"/>
                  </a:cubicBezTo>
                  <a:cubicBezTo>
                    <a:pt x="2922478" y="2223247"/>
                    <a:pt x="2914994" y="2224495"/>
                    <a:pt x="2900026" y="2215767"/>
                  </a:cubicBezTo>
                  <a:cubicBezTo>
                    <a:pt x="2896284" y="2213273"/>
                    <a:pt x="2891296" y="2212025"/>
                    <a:pt x="2886306" y="2209533"/>
                  </a:cubicBezTo>
                  <a:cubicBezTo>
                    <a:pt x="2878824" y="2207039"/>
                    <a:pt x="2881318" y="2212025"/>
                    <a:pt x="2868846" y="2217013"/>
                  </a:cubicBezTo>
                  <a:cubicBezTo>
                    <a:pt x="2855126" y="2223247"/>
                    <a:pt x="2840158" y="2230729"/>
                    <a:pt x="2825190" y="2234469"/>
                  </a:cubicBezTo>
                  <a:cubicBezTo>
                    <a:pt x="2818954" y="2235717"/>
                    <a:pt x="2812718" y="2235717"/>
                    <a:pt x="2805234" y="2238211"/>
                  </a:cubicBezTo>
                  <a:cubicBezTo>
                    <a:pt x="2792762" y="2243199"/>
                    <a:pt x="2779042" y="2249433"/>
                    <a:pt x="2765322" y="2238211"/>
                  </a:cubicBezTo>
                  <a:lnTo>
                    <a:pt x="2762842" y="2227049"/>
                  </a:lnTo>
                  <a:lnTo>
                    <a:pt x="2763606" y="2226079"/>
                  </a:lnTo>
                  <a:lnTo>
                    <a:pt x="2770312" y="2218261"/>
                  </a:lnTo>
                  <a:cubicBezTo>
                    <a:pt x="2769064" y="2215767"/>
                    <a:pt x="2767816" y="2219507"/>
                    <a:pt x="2767816" y="2220755"/>
                  </a:cubicBezTo>
                  <a:lnTo>
                    <a:pt x="2763606" y="2226079"/>
                  </a:lnTo>
                  <a:lnTo>
                    <a:pt x="2762828" y="2226989"/>
                  </a:lnTo>
                  <a:lnTo>
                    <a:pt x="2762842" y="2227049"/>
                  </a:lnTo>
                  <a:lnTo>
                    <a:pt x="2750044" y="2243237"/>
                  </a:lnTo>
                  <a:cubicBezTo>
                    <a:pt x="2734140" y="2259485"/>
                    <a:pt x="2721044" y="2257849"/>
                    <a:pt x="2685498" y="2245693"/>
                  </a:cubicBezTo>
                  <a:cubicBezTo>
                    <a:pt x="2680508" y="2244445"/>
                    <a:pt x="2670530" y="2259407"/>
                    <a:pt x="2663046" y="2246939"/>
                  </a:cubicBezTo>
                  <a:cubicBezTo>
                    <a:pt x="2655562" y="2236963"/>
                    <a:pt x="2641842" y="2224495"/>
                    <a:pt x="2655562" y="2213273"/>
                  </a:cubicBezTo>
                  <a:cubicBezTo>
                    <a:pt x="2673024" y="2199557"/>
                    <a:pt x="2692980" y="2193323"/>
                    <a:pt x="2707948" y="2218261"/>
                  </a:cubicBezTo>
                  <a:cubicBezTo>
                    <a:pt x="2707948" y="2223247"/>
                    <a:pt x="2709196" y="2229483"/>
                    <a:pt x="2700464" y="2225741"/>
                  </a:cubicBezTo>
                  <a:cubicBezTo>
                    <a:pt x="2709196" y="2230729"/>
                    <a:pt x="2707948" y="2223247"/>
                    <a:pt x="2710442" y="2220755"/>
                  </a:cubicBezTo>
                  <a:cubicBezTo>
                    <a:pt x="2730398" y="2193323"/>
                    <a:pt x="2687992" y="2179607"/>
                    <a:pt x="2697970" y="2149681"/>
                  </a:cubicBezTo>
                  <a:cubicBezTo>
                    <a:pt x="2697970" y="2149681"/>
                    <a:pt x="2686744" y="2154669"/>
                    <a:pt x="2691734" y="2154669"/>
                  </a:cubicBezTo>
                  <a:cubicBezTo>
                    <a:pt x="2695476" y="2154669"/>
                    <a:pt x="2695476" y="2155915"/>
                    <a:pt x="2694228" y="2157163"/>
                  </a:cubicBezTo>
                  <a:cubicBezTo>
                    <a:pt x="2689240" y="2172125"/>
                    <a:pt x="2681756" y="2183347"/>
                    <a:pt x="2665542" y="2169631"/>
                  </a:cubicBezTo>
                  <a:cubicBezTo>
                    <a:pt x="2663046" y="2164643"/>
                    <a:pt x="2661800" y="2162151"/>
                    <a:pt x="2661800" y="2158409"/>
                  </a:cubicBezTo>
                  <a:cubicBezTo>
                    <a:pt x="2660552" y="2155915"/>
                    <a:pt x="2659304" y="2153421"/>
                    <a:pt x="2659304" y="2150929"/>
                  </a:cubicBezTo>
                  <a:cubicBezTo>
                    <a:pt x="2620016" y="2172437"/>
                    <a:pt x="2587744" y="2153267"/>
                    <a:pt x="2555120" y="2139181"/>
                  </a:cubicBezTo>
                  <a:lnTo>
                    <a:pt x="2528706" y="2130623"/>
                  </a:lnTo>
                  <a:lnTo>
                    <a:pt x="2516358" y="2120207"/>
                  </a:lnTo>
                  <a:lnTo>
                    <a:pt x="2519612" y="2112275"/>
                  </a:lnTo>
                  <a:cubicBezTo>
                    <a:pt x="2525848" y="2104793"/>
                    <a:pt x="2523352" y="2091077"/>
                    <a:pt x="2538320" y="2091077"/>
                  </a:cubicBezTo>
                  <a:cubicBezTo>
                    <a:pt x="2549546" y="2091077"/>
                    <a:pt x="2558276" y="2097311"/>
                    <a:pt x="2571996" y="2101053"/>
                  </a:cubicBezTo>
                  <a:cubicBezTo>
                    <a:pt x="2565760" y="2088583"/>
                    <a:pt x="2573244" y="2066139"/>
                    <a:pt x="2547050" y="2081103"/>
                  </a:cubicBezTo>
                  <a:cubicBezTo>
                    <a:pt x="2539568" y="2077361"/>
                    <a:pt x="2538320" y="2081103"/>
                    <a:pt x="2538320" y="2088583"/>
                  </a:cubicBezTo>
                  <a:cubicBezTo>
                    <a:pt x="2522418" y="2097935"/>
                    <a:pt x="2507918" y="2107287"/>
                    <a:pt x="2515870" y="2119795"/>
                  </a:cubicBezTo>
                  <a:lnTo>
                    <a:pt x="2516358" y="2120207"/>
                  </a:lnTo>
                  <a:lnTo>
                    <a:pt x="2515714" y="2121783"/>
                  </a:lnTo>
                  <a:cubicBezTo>
                    <a:pt x="2515870" y="2125055"/>
                    <a:pt x="2517740" y="2127861"/>
                    <a:pt x="2522106" y="2128485"/>
                  </a:cubicBezTo>
                  <a:lnTo>
                    <a:pt x="2528706" y="2130623"/>
                  </a:lnTo>
                  <a:lnTo>
                    <a:pt x="2532084" y="2133471"/>
                  </a:lnTo>
                  <a:cubicBezTo>
                    <a:pt x="2538320" y="2135965"/>
                    <a:pt x="2538320" y="2140953"/>
                    <a:pt x="2535826" y="2145941"/>
                  </a:cubicBezTo>
                  <a:cubicBezTo>
                    <a:pt x="2532084" y="2155915"/>
                    <a:pt x="2523352" y="2162151"/>
                    <a:pt x="2513374" y="2164643"/>
                  </a:cubicBezTo>
                  <a:cubicBezTo>
                    <a:pt x="2505892" y="2167137"/>
                    <a:pt x="2497160" y="2164643"/>
                    <a:pt x="2498408" y="2157163"/>
                  </a:cubicBezTo>
                  <a:cubicBezTo>
                    <a:pt x="2498408" y="2116015"/>
                    <a:pt x="2462236" y="2101053"/>
                    <a:pt x="2437292" y="2077361"/>
                  </a:cubicBezTo>
                  <a:cubicBezTo>
                    <a:pt x="2428560" y="2066139"/>
                    <a:pt x="2417336" y="2061151"/>
                    <a:pt x="2403616" y="2057411"/>
                  </a:cubicBezTo>
                  <a:cubicBezTo>
                    <a:pt x="2394884" y="2056165"/>
                    <a:pt x="2381164" y="2049929"/>
                    <a:pt x="2381164" y="2039955"/>
                  </a:cubicBezTo>
                  <a:cubicBezTo>
                    <a:pt x="2381164" y="2026239"/>
                    <a:pt x="2394884" y="2026239"/>
                    <a:pt x="2404862" y="2022499"/>
                  </a:cubicBezTo>
                  <a:cubicBezTo>
                    <a:pt x="2409852" y="2020005"/>
                    <a:pt x="2414840" y="2020005"/>
                    <a:pt x="2418582" y="2015017"/>
                  </a:cubicBezTo>
                  <a:cubicBezTo>
                    <a:pt x="2417336" y="2006289"/>
                    <a:pt x="2408604" y="2003795"/>
                    <a:pt x="2402368" y="1998807"/>
                  </a:cubicBezTo>
                  <a:cubicBezTo>
                    <a:pt x="2393638" y="1991325"/>
                    <a:pt x="2381164" y="1982597"/>
                    <a:pt x="2394884" y="1967635"/>
                  </a:cubicBezTo>
                  <a:cubicBezTo>
                    <a:pt x="2402368" y="1963895"/>
                    <a:pt x="2408604" y="1968881"/>
                    <a:pt x="2413594" y="1971375"/>
                  </a:cubicBezTo>
                  <a:cubicBezTo>
                    <a:pt x="2419830" y="1975117"/>
                    <a:pt x="2424820" y="1975117"/>
                    <a:pt x="2428560" y="1967635"/>
                  </a:cubicBezTo>
                  <a:cubicBezTo>
                    <a:pt x="2434174" y="1962023"/>
                    <a:pt x="2439786" y="1961089"/>
                    <a:pt x="2445244" y="1962335"/>
                  </a:cubicBezTo>
                  <a:lnTo>
                    <a:pt x="2459750" y="1969515"/>
                  </a:lnTo>
                  <a:lnTo>
                    <a:pt x="2460986" y="1971059"/>
                  </a:lnTo>
                  <a:lnTo>
                    <a:pt x="2460834" y="2005665"/>
                  </a:lnTo>
                  <a:lnTo>
                    <a:pt x="2460888" y="2007051"/>
                  </a:lnTo>
                  <a:lnTo>
                    <a:pt x="2460736" y="2009191"/>
                  </a:lnTo>
                  <a:lnTo>
                    <a:pt x="2460990" y="2009713"/>
                  </a:lnTo>
                  <a:lnTo>
                    <a:pt x="2461516" y="2023433"/>
                  </a:lnTo>
                  <a:cubicBezTo>
                    <a:pt x="2462394" y="2029355"/>
                    <a:pt x="2464108" y="2035279"/>
                    <a:pt x="2467226" y="2041201"/>
                  </a:cubicBezTo>
                  <a:cubicBezTo>
                    <a:pt x="2470968" y="2051177"/>
                    <a:pt x="2469720" y="2066139"/>
                    <a:pt x="2485936" y="2066139"/>
                  </a:cubicBezTo>
                  <a:cubicBezTo>
                    <a:pt x="2505892" y="2066139"/>
                    <a:pt x="2498408" y="2049929"/>
                    <a:pt x="2502150" y="2039955"/>
                  </a:cubicBezTo>
                  <a:cubicBezTo>
                    <a:pt x="2505892" y="2033721"/>
                    <a:pt x="2512128" y="2027485"/>
                    <a:pt x="2505892" y="2016263"/>
                  </a:cubicBezTo>
                  <a:cubicBezTo>
                    <a:pt x="2493418" y="2010029"/>
                    <a:pt x="2480946" y="2037461"/>
                    <a:pt x="2465978" y="2020005"/>
                  </a:cubicBezTo>
                  <a:lnTo>
                    <a:pt x="2460990" y="2009713"/>
                  </a:lnTo>
                  <a:lnTo>
                    <a:pt x="2460888" y="2007051"/>
                  </a:lnTo>
                  <a:lnTo>
                    <a:pt x="2461458" y="1998963"/>
                  </a:lnTo>
                  <a:cubicBezTo>
                    <a:pt x="2463172" y="1992261"/>
                    <a:pt x="2466602" y="1985715"/>
                    <a:pt x="2467226" y="1978857"/>
                  </a:cubicBezTo>
                  <a:lnTo>
                    <a:pt x="2460986" y="1971059"/>
                  </a:lnTo>
                  <a:lnTo>
                    <a:pt x="2460990" y="1970129"/>
                  </a:lnTo>
                  <a:lnTo>
                    <a:pt x="2459750" y="1969515"/>
                  </a:lnTo>
                  <a:lnTo>
                    <a:pt x="2457248" y="1966387"/>
                  </a:lnTo>
                  <a:cubicBezTo>
                    <a:pt x="2441034" y="1941451"/>
                    <a:pt x="2419830" y="1972623"/>
                    <a:pt x="2401122" y="1963895"/>
                  </a:cubicBezTo>
                  <a:cubicBezTo>
                    <a:pt x="2377424" y="1940203"/>
                    <a:pt x="2342500" y="1948931"/>
                    <a:pt x="2316308" y="1933969"/>
                  </a:cubicBezTo>
                  <a:cubicBezTo>
                    <a:pt x="2308824" y="1928981"/>
                    <a:pt x="2298846" y="1928981"/>
                    <a:pt x="2291362" y="1922747"/>
                  </a:cubicBezTo>
                  <a:cubicBezTo>
                    <a:pt x="2286372" y="1920253"/>
                    <a:pt x="2282630" y="1915265"/>
                    <a:pt x="2286372" y="1910277"/>
                  </a:cubicBezTo>
                  <a:lnTo>
                    <a:pt x="2296806" y="1906135"/>
                  </a:lnTo>
                  <a:lnTo>
                    <a:pt x="2310070" y="1904043"/>
                  </a:lnTo>
                  <a:cubicBezTo>
                    <a:pt x="2306330" y="1905913"/>
                    <a:pt x="2301964" y="1905601"/>
                    <a:pt x="2297754" y="1905757"/>
                  </a:cubicBezTo>
                  <a:lnTo>
                    <a:pt x="2296806" y="1906135"/>
                  </a:lnTo>
                  <a:lnTo>
                    <a:pt x="2296352" y="1906205"/>
                  </a:lnTo>
                  <a:cubicBezTo>
                    <a:pt x="2284424" y="1903109"/>
                    <a:pt x="2276706" y="1887209"/>
                    <a:pt x="2262674" y="1885339"/>
                  </a:cubicBezTo>
                  <a:cubicBezTo>
                    <a:pt x="2228998" y="1879105"/>
                    <a:pt x="2214032" y="1900303"/>
                    <a:pt x="2191580" y="1914019"/>
                  </a:cubicBezTo>
                  <a:cubicBezTo>
                    <a:pt x="2202806" y="1921499"/>
                    <a:pt x="2212784" y="1915265"/>
                    <a:pt x="2222762" y="1914019"/>
                  </a:cubicBezTo>
                  <a:cubicBezTo>
                    <a:pt x="2232740" y="1914019"/>
                    <a:pt x="2242718" y="1916513"/>
                    <a:pt x="2237730" y="1928981"/>
                  </a:cubicBezTo>
                  <a:cubicBezTo>
                    <a:pt x="2231494" y="1947685"/>
                    <a:pt x="2240224" y="1968881"/>
                    <a:pt x="2224010" y="1985091"/>
                  </a:cubicBezTo>
                  <a:cubicBezTo>
                    <a:pt x="2211536" y="1991325"/>
                    <a:pt x="2205300" y="1986339"/>
                    <a:pt x="2201558" y="1973869"/>
                  </a:cubicBezTo>
                  <a:cubicBezTo>
                    <a:pt x="2200312" y="1965141"/>
                    <a:pt x="2200312" y="1947685"/>
                    <a:pt x="2181602" y="1957659"/>
                  </a:cubicBezTo>
                  <a:cubicBezTo>
                    <a:pt x="2180356" y="1961401"/>
                    <a:pt x="2177860" y="1966387"/>
                    <a:pt x="2174120" y="1970129"/>
                  </a:cubicBezTo>
                  <a:cubicBezTo>
                    <a:pt x="2172872" y="1975117"/>
                    <a:pt x="2167882" y="1978857"/>
                    <a:pt x="2164140" y="1982597"/>
                  </a:cubicBezTo>
                  <a:cubicBezTo>
                    <a:pt x="2134206" y="1992573"/>
                    <a:pt x="2105520" y="2001301"/>
                    <a:pt x="2075586" y="1980103"/>
                  </a:cubicBezTo>
                  <a:cubicBezTo>
                    <a:pt x="2064360" y="1972623"/>
                    <a:pt x="2055628" y="1973869"/>
                    <a:pt x="2049392" y="1988831"/>
                  </a:cubicBezTo>
                  <a:cubicBezTo>
                    <a:pt x="2045650" y="2001301"/>
                    <a:pt x="2039414" y="2015017"/>
                    <a:pt x="2058124" y="2020005"/>
                  </a:cubicBezTo>
                  <a:cubicBezTo>
                    <a:pt x="2084316" y="2027485"/>
                    <a:pt x="2109262" y="2042449"/>
                    <a:pt x="2134206" y="2056165"/>
                  </a:cubicBezTo>
                  <a:cubicBezTo>
                    <a:pt x="2141690" y="2066139"/>
                    <a:pt x="2150420" y="2074867"/>
                    <a:pt x="2162894" y="2081103"/>
                  </a:cubicBezTo>
                  <a:cubicBezTo>
                    <a:pt x="2172872" y="2084843"/>
                    <a:pt x="2181602" y="2092325"/>
                    <a:pt x="2181602" y="2103547"/>
                  </a:cubicBezTo>
                  <a:cubicBezTo>
                    <a:pt x="2184098" y="2128485"/>
                    <a:pt x="2184098" y="2128485"/>
                    <a:pt x="2207796" y="2124743"/>
                  </a:cubicBezTo>
                  <a:cubicBezTo>
                    <a:pt x="2224010" y="2124743"/>
                    <a:pt x="2245214" y="2123497"/>
                    <a:pt x="2251450" y="2139707"/>
                  </a:cubicBezTo>
                  <a:cubicBezTo>
                    <a:pt x="2266416" y="2177113"/>
                    <a:pt x="2315060" y="2173373"/>
                    <a:pt x="2335016" y="2203297"/>
                  </a:cubicBezTo>
                  <a:cubicBezTo>
                    <a:pt x="2336264" y="2204545"/>
                    <a:pt x="2340006" y="2202051"/>
                    <a:pt x="2342500" y="2200803"/>
                  </a:cubicBezTo>
                  <a:cubicBezTo>
                    <a:pt x="2344994" y="2199557"/>
                    <a:pt x="2347488" y="2195817"/>
                    <a:pt x="2348736" y="2193323"/>
                  </a:cubicBezTo>
                  <a:cubicBezTo>
                    <a:pt x="2352478" y="2188335"/>
                    <a:pt x="2354972" y="2183347"/>
                    <a:pt x="2361208" y="2179607"/>
                  </a:cubicBezTo>
                  <a:cubicBezTo>
                    <a:pt x="2364950" y="2180853"/>
                    <a:pt x="2358714" y="2184595"/>
                    <a:pt x="2362456" y="2180853"/>
                  </a:cubicBezTo>
                  <a:cubicBezTo>
                    <a:pt x="2363704" y="2179607"/>
                    <a:pt x="2363704" y="2179607"/>
                    <a:pt x="2363704" y="2177113"/>
                  </a:cubicBezTo>
                  <a:cubicBezTo>
                    <a:pt x="2362456" y="2174619"/>
                    <a:pt x="2362456" y="2174619"/>
                    <a:pt x="2361208" y="2174619"/>
                  </a:cubicBezTo>
                  <a:cubicBezTo>
                    <a:pt x="2348736" y="2153421"/>
                    <a:pt x="2363704" y="2145941"/>
                    <a:pt x="2378670" y="2145941"/>
                  </a:cubicBezTo>
                  <a:cubicBezTo>
                    <a:pt x="2397380" y="2145941"/>
                    <a:pt x="2413594" y="2155915"/>
                    <a:pt x="2413594" y="2179607"/>
                  </a:cubicBezTo>
                  <a:cubicBezTo>
                    <a:pt x="2413594" y="2189581"/>
                    <a:pt x="2408604" y="2200803"/>
                    <a:pt x="2409852" y="2210779"/>
                  </a:cubicBezTo>
                  <a:cubicBezTo>
                    <a:pt x="2412346" y="2223247"/>
                    <a:pt x="2411100" y="2238211"/>
                    <a:pt x="2432302" y="2236963"/>
                  </a:cubicBezTo>
                  <a:cubicBezTo>
                    <a:pt x="2437292" y="2236963"/>
                    <a:pt x="2442280" y="2239457"/>
                    <a:pt x="2446022" y="2243199"/>
                  </a:cubicBezTo>
                  <a:cubicBezTo>
                    <a:pt x="2462236" y="2260655"/>
                    <a:pt x="2478452" y="2278111"/>
                    <a:pt x="2502150" y="2250679"/>
                  </a:cubicBezTo>
                  <a:cubicBezTo>
                    <a:pt x="2504644" y="2245693"/>
                    <a:pt x="2518364" y="2246939"/>
                    <a:pt x="2519612" y="2251927"/>
                  </a:cubicBezTo>
                  <a:cubicBezTo>
                    <a:pt x="2524600" y="2288087"/>
                    <a:pt x="2544556" y="2265643"/>
                    <a:pt x="2557030" y="2261901"/>
                  </a:cubicBezTo>
                  <a:cubicBezTo>
                    <a:pt x="2578232" y="2255667"/>
                    <a:pt x="2598188" y="2265643"/>
                    <a:pt x="2619392" y="2259407"/>
                  </a:cubicBezTo>
                  <a:cubicBezTo>
                    <a:pt x="2629370" y="2255667"/>
                    <a:pt x="2651822" y="2306789"/>
                    <a:pt x="2646832" y="2320505"/>
                  </a:cubicBezTo>
                  <a:cubicBezTo>
                    <a:pt x="2644338" y="2325493"/>
                    <a:pt x="2631864" y="2326741"/>
                    <a:pt x="2645584" y="2332975"/>
                  </a:cubicBezTo>
                  <a:cubicBezTo>
                    <a:pt x="2649326" y="2334221"/>
                    <a:pt x="2655562" y="2331727"/>
                    <a:pt x="2654316" y="2329233"/>
                  </a:cubicBezTo>
                  <a:cubicBezTo>
                    <a:pt x="2648080" y="2288087"/>
                    <a:pt x="2694228" y="2294321"/>
                    <a:pt x="2709196" y="2269383"/>
                  </a:cubicBezTo>
                  <a:cubicBezTo>
                    <a:pt x="2717926" y="2255667"/>
                    <a:pt x="2741624" y="2273123"/>
                    <a:pt x="2749108" y="2293073"/>
                  </a:cubicBezTo>
                  <a:cubicBezTo>
                    <a:pt x="2755344" y="2304297"/>
                    <a:pt x="2769064" y="2294321"/>
                    <a:pt x="2781536" y="2303049"/>
                  </a:cubicBezTo>
                  <a:cubicBezTo>
                    <a:pt x="2750354" y="2314271"/>
                    <a:pt x="2732894" y="2336715"/>
                    <a:pt x="2725410" y="2365393"/>
                  </a:cubicBezTo>
                  <a:cubicBezTo>
                    <a:pt x="2742872" y="2369135"/>
                    <a:pt x="2740376" y="2344197"/>
                    <a:pt x="2762828" y="2347937"/>
                  </a:cubicBezTo>
                  <a:cubicBezTo>
                    <a:pt x="2767816" y="2350431"/>
                    <a:pt x="2764074" y="2364147"/>
                    <a:pt x="2770312" y="2374123"/>
                  </a:cubicBezTo>
                  <a:cubicBezTo>
                    <a:pt x="2756592" y="2375369"/>
                    <a:pt x="2744118" y="2377863"/>
                    <a:pt x="2731646" y="2386591"/>
                  </a:cubicBezTo>
                  <a:cubicBezTo>
                    <a:pt x="2744118" y="2399059"/>
                    <a:pt x="2759086" y="2405295"/>
                    <a:pt x="2776548" y="2416517"/>
                  </a:cubicBezTo>
                  <a:cubicBezTo>
                    <a:pt x="2745366" y="2421503"/>
                    <a:pt x="2716678" y="2414023"/>
                    <a:pt x="2687992" y="2426491"/>
                  </a:cubicBezTo>
                  <a:cubicBezTo>
                    <a:pt x="2674272" y="2432725"/>
                    <a:pt x="2669282" y="2412775"/>
                    <a:pt x="2661800" y="2400307"/>
                  </a:cubicBezTo>
                  <a:cubicBezTo>
                    <a:pt x="2653068" y="2441455"/>
                    <a:pt x="2653068" y="2438961"/>
                    <a:pt x="2684250" y="2437713"/>
                  </a:cubicBezTo>
                  <a:cubicBezTo>
                    <a:pt x="2707948" y="2436467"/>
                    <a:pt x="2730398" y="2423997"/>
                    <a:pt x="2754096" y="2433973"/>
                  </a:cubicBezTo>
                  <a:cubicBezTo>
                    <a:pt x="2771558" y="2442701"/>
                    <a:pt x="2776548" y="2421503"/>
                    <a:pt x="2789020" y="2414023"/>
                  </a:cubicBezTo>
                  <a:cubicBezTo>
                    <a:pt x="2800246" y="2405295"/>
                    <a:pt x="2811470" y="2370381"/>
                    <a:pt x="2823944" y="2415269"/>
                  </a:cubicBezTo>
                  <a:cubicBezTo>
                    <a:pt x="2826438" y="2422751"/>
                    <a:pt x="2841406" y="2423997"/>
                    <a:pt x="2852630" y="2422751"/>
                  </a:cubicBezTo>
                  <a:cubicBezTo>
                    <a:pt x="2851384" y="2458911"/>
                    <a:pt x="2877576" y="2402801"/>
                    <a:pt x="2878824" y="2430233"/>
                  </a:cubicBezTo>
                  <a:cubicBezTo>
                    <a:pt x="2880070" y="2442701"/>
                    <a:pt x="2887554" y="2446441"/>
                    <a:pt x="2906262" y="2445195"/>
                  </a:cubicBezTo>
                  <a:cubicBezTo>
                    <a:pt x="2908758" y="2445195"/>
                    <a:pt x="2910004" y="2442701"/>
                    <a:pt x="2911252" y="2440207"/>
                  </a:cubicBezTo>
                  <a:cubicBezTo>
                    <a:pt x="2937444" y="2442701"/>
                    <a:pt x="2916242" y="2456417"/>
                    <a:pt x="2916242" y="2463899"/>
                  </a:cubicBezTo>
                  <a:cubicBezTo>
                    <a:pt x="2914994" y="2468885"/>
                    <a:pt x="2908758" y="2485095"/>
                    <a:pt x="2898780" y="2468885"/>
                  </a:cubicBezTo>
                  <a:cubicBezTo>
                    <a:pt x="2896284" y="2465145"/>
                    <a:pt x="2893790" y="2461405"/>
                    <a:pt x="2891296" y="2463899"/>
                  </a:cubicBezTo>
                  <a:cubicBezTo>
                    <a:pt x="2863856" y="2488837"/>
                    <a:pt x="2823944" y="2493823"/>
                    <a:pt x="2797750" y="2522503"/>
                  </a:cubicBezTo>
                  <a:cubicBezTo>
                    <a:pt x="2813966" y="2518761"/>
                    <a:pt x="2831428" y="2503799"/>
                    <a:pt x="2843900" y="2527489"/>
                  </a:cubicBezTo>
                  <a:cubicBezTo>
                    <a:pt x="2863856" y="2510033"/>
                    <a:pt x="2897532" y="2537465"/>
                    <a:pt x="2912500" y="2505045"/>
                  </a:cubicBezTo>
                  <a:cubicBezTo>
                    <a:pt x="2914994" y="2500059"/>
                    <a:pt x="2933702" y="2495071"/>
                    <a:pt x="2924972" y="2516267"/>
                  </a:cubicBezTo>
                  <a:cubicBezTo>
                    <a:pt x="2919982" y="2523749"/>
                    <a:pt x="2931208" y="2523749"/>
                    <a:pt x="2937444" y="2523749"/>
                  </a:cubicBezTo>
                  <a:cubicBezTo>
                    <a:pt x="2933702" y="2534971"/>
                    <a:pt x="2919982" y="2538711"/>
                    <a:pt x="2916242" y="2537465"/>
                  </a:cubicBezTo>
                  <a:cubicBezTo>
                    <a:pt x="2897532" y="2532477"/>
                    <a:pt x="2892544" y="2532477"/>
                    <a:pt x="2898780" y="2553675"/>
                  </a:cubicBezTo>
                  <a:cubicBezTo>
                    <a:pt x="2900026" y="2561157"/>
                    <a:pt x="2882564" y="2551181"/>
                    <a:pt x="2881318" y="2563649"/>
                  </a:cubicBezTo>
                  <a:cubicBezTo>
                    <a:pt x="2893790" y="2581107"/>
                    <a:pt x="2922478" y="2561157"/>
                    <a:pt x="2932456" y="2583601"/>
                  </a:cubicBezTo>
                  <a:cubicBezTo>
                    <a:pt x="2938692" y="2559909"/>
                    <a:pt x="2962390" y="2569885"/>
                    <a:pt x="2976110" y="2562403"/>
                  </a:cubicBezTo>
                  <a:cubicBezTo>
                    <a:pt x="2988582" y="2556169"/>
                    <a:pt x="2994818" y="2566143"/>
                    <a:pt x="3004796" y="2574871"/>
                  </a:cubicBezTo>
                  <a:cubicBezTo>
                    <a:pt x="2989830" y="2583601"/>
                    <a:pt x="2969874" y="2587341"/>
                    <a:pt x="2963638" y="2607291"/>
                  </a:cubicBezTo>
                  <a:cubicBezTo>
                    <a:pt x="2971120" y="2614773"/>
                    <a:pt x="2984840" y="2599809"/>
                    <a:pt x="2994818" y="2613525"/>
                  </a:cubicBezTo>
                  <a:cubicBezTo>
                    <a:pt x="2981098" y="2616019"/>
                    <a:pt x="2964884" y="2614773"/>
                    <a:pt x="2957400" y="2632229"/>
                  </a:cubicBezTo>
                  <a:cubicBezTo>
                    <a:pt x="2946176" y="2658413"/>
                    <a:pt x="2971120" y="2652179"/>
                    <a:pt x="2982346" y="2658413"/>
                  </a:cubicBezTo>
                  <a:cubicBezTo>
                    <a:pt x="2977358" y="2679611"/>
                    <a:pt x="2959896" y="2665895"/>
                    <a:pt x="2948670" y="2673377"/>
                  </a:cubicBezTo>
                  <a:cubicBezTo>
                    <a:pt x="2936198" y="2680857"/>
                    <a:pt x="2922478" y="2678363"/>
                    <a:pt x="2924972" y="2655919"/>
                  </a:cubicBezTo>
                  <a:cubicBezTo>
                    <a:pt x="2926220" y="2637217"/>
                    <a:pt x="2912500" y="2637217"/>
                    <a:pt x="2901274" y="2643451"/>
                  </a:cubicBezTo>
                  <a:cubicBezTo>
                    <a:pt x="2886306" y="2650933"/>
                    <a:pt x="2873834" y="2653427"/>
                    <a:pt x="2860114" y="2648439"/>
                  </a:cubicBezTo>
                  <a:cubicBezTo>
                    <a:pt x="2855126" y="2645945"/>
                    <a:pt x="2847642" y="2645945"/>
                    <a:pt x="2847642" y="2652179"/>
                  </a:cubicBezTo>
                  <a:cubicBezTo>
                    <a:pt x="2847642" y="2659661"/>
                    <a:pt x="2851384" y="2667141"/>
                    <a:pt x="2858866" y="2665895"/>
                  </a:cubicBezTo>
                  <a:cubicBezTo>
                    <a:pt x="2870092" y="2662155"/>
                    <a:pt x="2881318" y="2654673"/>
                    <a:pt x="2891296" y="2665895"/>
                  </a:cubicBezTo>
                  <a:cubicBezTo>
                    <a:pt x="2898780" y="2670883"/>
                    <a:pt x="2905016" y="2683351"/>
                    <a:pt x="2916242" y="2673377"/>
                  </a:cubicBezTo>
                  <a:cubicBezTo>
                    <a:pt x="2919982" y="2692079"/>
                    <a:pt x="2942434" y="2685845"/>
                    <a:pt x="2951164" y="2698315"/>
                  </a:cubicBezTo>
                  <a:cubicBezTo>
                    <a:pt x="2943680" y="2703301"/>
                    <a:pt x="2936198" y="2707043"/>
                    <a:pt x="2924972" y="2714523"/>
                  </a:cubicBezTo>
                  <a:cubicBezTo>
                    <a:pt x="2946176" y="2722005"/>
                    <a:pt x="2943680" y="2751931"/>
                    <a:pt x="2976110" y="2753177"/>
                  </a:cubicBezTo>
                  <a:cubicBezTo>
                    <a:pt x="2958648" y="2763153"/>
                    <a:pt x="2946176" y="2769387"/>
                    <a:pt x="2933702" y="2776869"/>
                  </a:cubicBezTo>
                  <a:cubicBezTo>
                    <a:pt x="2939940" y="2780609"/>
                    <a:pt x="2946176" y="2783103"/>
                    <a:pt x="2951164" y="2785597"/>
                  </a:cubicBezTo>
                  <a:cubicBezTo>
                    <a:pt x="2897532" y="2793079"/>
                    <a:pt x="2847642" y="2778115"/>
                    <a:pt x="2797750" y="2766893"/>
                  </a:cubicBezTo>
                  <a:cubicBezTo>
                    <a:pt x="2792762" y="2781857"/>
                    <a:pt x="2802740" y="2783103"/>
                    <a:pt x="2808976" y="2788091"/>
                  </a:cubicBezTo>
                  <a:cubicBezTo>
                    <a:pt x="2821450" y="2795571"/>
                    <a:pt x="2808976" y="2803053"/>
                    <a:pt x="2805234" y="2803053"/>
                  </a:cubicBezTo>
                  <a:cubicBezTo>
                    <a:pt x="2789020" y="2795571"/>
                    <a:pt x="2775300" y="2806793"/>
                    <a:pt x="2760334" y="2809287"/>
                  </a:cubicBezTo>
                  <a:cubicBezTo>
                    <a:pt x="2726656" y="2816769"/>
                    <a:pt x="2724162" y="2814275"/>
                    <a:pt x="2709196" y="2778115"/>
                  </a:cubicBezTo>
                  <a:cubicBezTo>
                    <a:pt x="2706700" y="2771881"/>
                    <a:pt x="2709196" y="2758165"/>
                    <a:pt x="2694228" y="2759413"/>
                  </a:cubicBezTo>
                  <a:cubicBezTo>
                    <a:pt x="2689240" y="2759413"/>
                    <a:pt x="2681756" y="2756919"/>
                    <a:pt x="2680508" y="2768141"/>
                  </a:cubicBezTo>
                  <a:cubicBezTo>
                    <a:pt x="2679260" y="2778115"/>
                    <a:pt x="2676766" y="2789337"/>
                    <a:pt x="2692980" y="2789337"/>
                  </a:cubicBezTo>
                  <a:cubicBezTo>
                    <a:pt x="2695476" y="2789337"/>
                    <a:pt x="2699218" y="2795571"/>
                    <a:pt x="2699218" y="2798065"/>
                  </a:cubicBezTo>
                  <a:cubicBezTo>
                    <a:pt x="2699218" y="2808041"/>
                    <a:pt x="2709196" y="2814275"/>
                    <a:pt x="2702958" y="2829239"/>
                  </a:cubicBezTo>
                  <a:cubicBezTo>
                    <a:pt x="2691734" y="2809287"/>
                    <a:pt x="2676766" y="2800559"/>
                    <a:pt x="2658058" y="2793079"/>
                  </a:cubicBezTo>
                  <a:cubicBezTo>
                    <a:pt x="2646832" y="2788091"/>
                    <a:pt x="2638102" y="2785597"/>
                    <a:pt x="2629370" y="2790585"/>
                  </a:cubicBezTo>
                  <a:cubicBezTo>
                    <a:pt x="2618144" y="2796819"/>
                    <a:pt x="2626876" y="2810535"/>
                    <a:pt x="2625628" y="2820509"/>
                  </a:cubicBezTo>
                  <a:cubicBezTo>
                    <a:pt x="2623134" y="2826745"/>
                    <a:pt x="2644338" y="2818017"/>
                    <a:pt x="2634360" y="2831731"/>
                  </a:cubicBezTo>
                  <a:cubicBezTo>
                    <a:pt x="2630618" y="2837967"/>
                    <a:pt x="2621886" y="2835473"/>
                    <a:pt x="2616898" y="2831731"/>
                  </a:cubicBezTo>
                  <a:cubicBezTo>
                    <a:pt x="2611908" y="2827991"/>
                    <a:pt x="2608166" y="2824251"/>
                    <a:pt x="2599436" y="2816769"/>
                  </a:cubicBezTo>
                  <a:cubicBezTo>
                    <a:pt x="2601930" y="2840461"/>
                    <a:pt x="2610662" y="2851683"/>
                    <a:pt x="2631864" y="2846695"/>
                  </a:cubicBezTo>
                  <a:cubicBezTo>
                    <a:pt x="2641842" y="2844201"/>
                    <a:pt x="2643090" y="2850435"/>
                    <a:pt x="2643090" y="2856669"/>
                  </a:cubicBezTo>
                  <a:cubicBezTo>
                    <a:pt x="2616898" y="2867891"/>
                    <a:pt x="2613156" y="2876619"/>
                    <a:pt x="2633112" y="2891583"/>
                  </a:cubicBezTo>
                  <a:cubicBezTo>
                    <a:pt x="2648080" y="2901557"/>
                    <a:pt x="2638102" y="2911533"/>
                    <a:pt x="2635606" y="2921509"/>
                  </a:cubicBezTo>
                  <a:cubicBezTo>
                    <a:pt x="2655562" y="2938965"/>
                    <a:pt x="2631864" y="2940211"/>
                    <a:pt x="2625628" y="2945199"/>
                  </a:cubicBezTo>
                  <a:cubicBezTo>
                    <a:pt x="2613156" y="2955175"/>
                    <a:pt x="2611908" y="2958915"/>
                    <a:pt x="2620640" y="2972631"/>
                  </a:cubicBezTo>
                  <a:cubicBezTo>
                    <a:pt x="2621886" y="2973877"/>
                    <a:pt x="2619392" y="2977619"/>
                    <a:pt x="2619392" y="2980113"/>
                  </a:cubicBezTo>
                  <a:cubicBezTo>
                    <a:pt x="2589458" y="2975125"/>
                    <a:pt x="2579480" y="3005051"/>
                    <a:pt x="2564512" y="3021259"/>
                  </a:cubicBezTo>
                  <a:cubicBezTo>
                    <a:pt x="2553288" y="3033729"/>
                    <a:pt x="2547050" y="3054925"/>
                    <a:pt x="2534578" y="3076123"/>
                  </a:cubicBezTo>
                  <a:cubicBezTo>
                    <a:pt x="2555782" y="3072383"/>
                    <a:pt x="2563266" y="3052431"/>
                    <a:pt x="2580728" y="3056173"/>
                  </a:cubicBezTo>
                  <a:cubicBezTo>
                    <a:pt x="2583222" y="3081111"/>
                    <a:pt x="2564512" y="3083605"/>
                    <a:pt x="2548298" y="3084851"/>
                  </a:cubicBezTo>
                  <a:cubicBezTo>
                    <a:pt x="2534578" y="3086099"/>
                    <a:pt x="2522106" y="3087345"/>
                    <a:pt x="2523352" y="3106049"/>
                  </a:cubicBezTo>
                  <a:cubicBezTo>
                    <a:pt x="2524600" y="3118517"/>
                    <a:pt x="2515870" y="3122257"/>
                    <a:pt x="2505892" y="3119765"/>
                  </a:cubicBezTo>
                  <a:cubicBezTo>
                    <a:pt x="2499654" y="3118517"/>
                    <a:pt x="2497160" y="3119765"/>
                    <a:pt x="2495914" y="3127245"/>
                  </a:cubicBezTo>
                  <a:cubicBezTo>
                    <a:pt x="2488430" y="3154677"/>
                    <a:pt x="2488430" y="3154677"/>
                    <a:pt x="2462236" y="3135973"/>
                  </a:cubicBezTo>
                  <a:cubicBezTo>
                    <a:pt x="2454754" y="3129739"/>
                    <a:pt x="2447270" y="3124751"/>
                    <a:pt x="2454754" y="3113529"/>
                  </a:cubicBezTo>
                  <a:cubicBezTo>
                    <a:pt x="2438538" y="3104801"/>
                    <a:pt x="2482194" y="3092333"/>
                    <a:pt x="2453506" y="3088591"/>
                  </a:cubicBezTo>
                  <a:cubicBezTo>
                    <a:pt x="2439786" y="3088591"/>
                    <a:pt x="2419830" y="3082357"/>
                    <a:pt x="2411100" y="3103555"/>
                  </a:cubicBezTo>
                  <a:cubicBezTo>
                    <a:pt x="2403616" y="3118517"/>
                    <a:pt x="2402368" y="3138467"/>
                    <a:pt x="2386154" y="3150937"/>
                  </a:cubicBezTo>
                  <a:cubicBezTo>
                    <a:pt x="2406110" y="3160911"/>
                    <a:pt x="2413594" y="3143455"/>
                    <a:pt x="2426066" y="3140961"/>
                  </a:cubicBezTo>
                  <a:cubicBezTo>
                    <a:pt x="2433550" y="3139715"/>
                    <a:pt x="2439786" y="3142209"/>
                    <a:pt x="2439786" y="3149689"/>
                  </a:cubicBezTo>
                  <a:cubicBezTo>
                    <a:pt x="2439786" y="3167147"/>
                    <a:pt x="2432302" y="3150937"/>
                    <a:pt x="2428560" y="3152183"/>
                  </a:cubicBezTo>
                  <a:cubicBezTo>
                    <a:pt x="2423572" y="3154677"/>
                    <a:pt x="2419830" y="3158417"/>
                    <a:pt x="2421078" y="3164653"/>
                  </a:cubicBezTo>
                  <a:cubicBezTo>
                    <a:pt x="2421078" y="3172133"/>
                    <a:pt x="2427314" y="3175875"/>
                    <a:pt x="2433550" y="3177121"/>
                  </a:cubicBezTo>
                  <a:cubicBezTo>
                    <a:pt x="2446022" y="3180861"/>
                    <a:pt x="2447270" y="3158417"/>
                    <a:pt x="2460990" y="3167147"/>
                  </a:cubicBezTo>
                  <a:cubicBezTo>
                    <a:pt x="2469720" y="3172133"/>
                    <a:pt x="2448518" y="3180861"/>
                    <a:pt x="2463484" y="3188343"/>
                  </a:cubicBezTo>
                  <a:cubicBezTo>
                    <a:pt x="2499654" y="3205799"/>
                    <a:pt x="2509634" y="3202059"/>
                    <a:pt x="2523352" y="3160911"/>
                  </a:cubicBezTo>
                  <a:cubicBezTo>
                    <a:pt x="2559524" y="3197071"/>
                    <a:pt x="2517116" y="3226997"/>
                    <a:pt x="2518364" y="3259417"/>
                  </a:cubicBezTo>
                  <a:cubicBezTo>
                    <a:pt x="2462236" y="3236973"/>
                    <a:pt x="2462236" y="3236973"/>
                    <a:pt x="2474710" y="3202059"/>
                  </a:cubicBezTo>
                  <a:cubicBezTo>
                    <a:pt x="2469720" y="3197071"/>
                    <a:pt x="2460990" y="3199565"/>
                    <a:pt x="2460990" y="3202059"/>
                  </a:cubicBezTo>
                  <a:cubicBezTo>
                    <a:pt x="2457248" y="3223257"/>
                    <a:pt x="2453506" y="3243207"/>
                    <a:pt x="2429808" y="3251935"/>
                  </a:cubicBezTo>
                  <a:cubicBezTo>
                    <a:pt x="2429808" y="3251935"/>
                    <a:pt x="2427314" y="3256923"/>
                    <a:pt x="2428560" y="3256923"/>
                  </a:cubicBezTo>
                  <a:cubicBezTo>
                    <a:pt x="2433550" y="3260663"/>
                    <a:pt x="2439786" y="3264403"/>
                    <a:pt x="2446022" y="3260663"/>
                  </a:cubicBezTo>
                  <a:cubicBezTo>
                    <a:pt x="2453506" y="3255675"/>
                    <a:pt x="2457248" y="3244453"/>
                    <a:pt x="2460990" y="3264403"/>
                  </a:cubicBezTo>
                  <a:cubicBezTo>
                    <a:pt x="2463484" y="3286847"/>
                    <a:pt x="2468474" y="3286847"/>
                    <a:pt x="2493418" y="3289341"/>
                  </a:cubicBezTo>
                  <a:cubicBezTo>
                    <a:pt x="2469720" y="3291835"/>
                    <a:pt x="2453506" y="3300563"/>
                    <a:pt x="2458496" y="3327995"/>
                  </a:cubicBezTo>
                  <a:cubicBezTo>
                    <a:pt x="2459742" y="3335477"/>
                    <a:pt x="2456000" y="3341711"/>
                    <a:pt x="2443528" y="3335477"/>
                  </a:cubicBezTo>
                  <a:cubicBezTo>
                    <a:pt x="2439786" y="3334229"/>
                    <a:pt x="2416088" y="3345451"/>
                    <a:pt x="2416088" y="3345451"/>
                  </a:cubicBezTo>
                  <a:cubicBezTo>
                    <a:pt x="2421078" y="3396575"/>
                    <a:pt x="2387402" y="3355427"/>
                    <a:pt x="2382412" y="3361661"/>
                  </a:cubicBezTo>
                  <a:cubicBezTo>
                    <a:pt x="2403616" y="3360415"/>
                    <a:pt x="2408604" y="3330489"/>
                    <a:pt x="2428560" y="3315527"/>
                  </a:cubicBezTo>
                  <a:cubicBezTo>
                    <a:pt x="2418582" y="3329243"/>
                    <a:pt x="2389896" y="3304305"/>
                    <a:pt x="2389896" y="3337971"/>
                  </a:cubicBezTo>
                  <a:cubicBezTo>
                    <a:pt x="2389896" y="3345451"/>
                    <a:pt x="2381164" y="3347945"/>
                    <a:pt x="2374928" y="3346699"/>
                  </a:cubicBezTo>
                  <a:cubicBezTo>
                    <a:pt x="2336264" y="3332983"/>
                    <a:pt x="2300092" y="3355427"/>
                    <a:pt x="2262674" y="3352933"/>
                  </a:cubicBezTo>
                  <a:cubicBezTo>
                    <a:pt x="2238976" y="3351687"/>
                    <a:pt x="2221516" y="3372883"/>
                    <a:pt x="2201558" y="3389093"/>
                  </a:cubicBezTo>
                  <a:cubicBezTo>
                    <a:pt x="2195322" y="3371637"/>
                    <a:pt x="2206548" y="3349193"/>
                    <a:pt x="2184098" y="3339217"/>
                  </a:cubicBezTo>
                  <a:cubicBezTo>
                    <a:pt x="2175366" y="3345451"/>
                    <a:pt x="2180356" y="3354179"/>
                    <a:pt x="2179108" y="3362909"/>
                  </a:cubicBezTo>
                  <a:cubicBezTo>
                    <a:pt x="2177860" y="3370389"/>
                    <a:pt x="2174120" y="3379117"/>
                    <a:pt x="2164140" y="3379117"/>
                  </a:cubicBezTo>
                  <a:cubicBezTo>
                    <a:pt x="2159152" y="3379117"/>
                    <a:pt x="2150420" y="3376623"/>
                    <a:pt x="2147926" y="3372883"/>
                  </a:cubicBezTo>
                  <a:cubicBezTo>
                    <a:pt x="2141690" y="3364155"/>
                    <a:pt x="2154162" y="3361661"/>
                    <a:pt x="2156658" y="3355427"/>
                  </a:cubicBezTo>
                  <a:cubicBezTo>
                    <a:pt x="2160400" y="3351687"/>
                    <a:pt x="2154162" y="3346699"/>
                    <a:pt x="2152916" y="3342957"/>
                  </a:cubicBezTo>
                  <a:cubicBezTo>
                    <a:pt x="2145432" y="3340465"/>
                    <a:pt x="2140442" y="3337971"/>
                    <a:pt x="2139196" y="3326749"/>
                  </a:cubicBezTo>
                  <a:cubicBezTo>
                    <a:pt x="2139196" y="3315527"/>
                    <a:pt x="2132960" y="3315527"/>
                    <a:pt x="2122982" y="3321761"/>
                  </a:cubicBezTo>
                  <a:cubicBezTo>
                    <a:pt x="2091800" y="3345451"/>
                    <a:pt x="2024448" y="3339217"/>
                    <a:pt x="1997008" y="3309291"/>
                  </a:cubicBezTo>
                  <a:cubicBezTo>
                    <a:pt x="1988276" y="3300563"/>
                    <a:pt x="1973310" y="3296823"/>
                    <a:pt x="1969568" y="3289341"/>
                  </a:cubicBezTo>
                  <a:cubicBezTo>
                    <a:pt x="1957096" y="3273133"/>
                    <a:pt x="1932150" y="3299317"/>
                    <a:pt x="1922172" y="3271885"/>
                  </a:cubicBezTo>
                  <a:cubicBezTo>
                    <a:pt x="1919678" y="3263157"/>
                    <a:pt x="1894732" y="3250687"/>
                    <a:pt x="1874776" y="3256923"/>
                  </a:cubicBezTo>
                  <a:cubicBezTo>
                    <a:pt x="1871034" y="3259417"/>
                    <a:pt x="1867292" y="3255675"/>
                    <a:pt x="1868540" y="3253181"/>
                  </a:cubicBezTo>
                  <a:cubicBezTo>
                    <a:pt x="1888496" y="3217021"/>
                    <a:pt x="1854820" y="3244453"/>
                    <a:pt x="1849830" y="3238219"/>
                  </a:cubicBezTo>
                  <a:cubicBezTo>
                    <a:pt x="1843594" y="3229491"/>
                    <a:pt x="1826132" y="3238219"/>
                    <a:pt x="1823638" y="3220763"/>
                  </a:cubicBezTo>
                  <a:cubicBezTo>
                    <a:pt x="1822390" y="3217021"/>
                    <a:pt x="1809918" y="3198319"/>
                    <a:pt x="1796198" y="3213281"/>
                  </a:cubicBezTo>
                  <a:cubicBezTo>
                    <a:pt x="1792456" y="3217021"/>
                    <a:pt x="1787468" y="3215775"/>
                    <a:pt x="1788714" y="3210787"/>
                  </a:cubicBezTo>
                  <a:cubicBezTo>
                    <a:pt x="1792456" y="3174627"/>
                    <a:pt x="1760028" y="3188343"/>
                    <a:pt x="1747554" y="3185849"/>
                  </a:cubicBezTo>
                  <a:cubicBezTo>
                    <a:pt x="1727598" y="3180861"/>
                    <a:pt x="1711384" y="3174627"/>
                    <a:pt x="1696416" y="3160911"/>
                  </a:cubicBezTo>
                  <a:cubicBezTo>
                    <a:pt x="1668978" y="3137221"/>
                    <a:pt x="1655258" y="3138467"/>
                    <a:pt x="1629064" y="3168393"/>
                  </a:cubicBezTo>
                  <a:cubicBezTo>
                    <a:pt x="1620334" y="3169639"/>
                    <a:pt x="1615344" y="3167147"/>
                    <a:pt x="1611604" y="3157171"/>
                  </a:cubicBezTo>
                  <a:cubicBezTo>
                    <a:pt x="1604120" y="3140961"/>
                    <a:pt x="1601624" y="3121011"/>
                    <a:pt x="1572938" y="3128493"/>
                  </a:cubicBezTo>
                  <a:cubicBezTo>
                    <a:pt x="1565454" y="3129739"/>
                    <a:pt x="1547992" y="3101061"/>
                    <a:pt x="1539262" y="3083605"/>
                  </a:cubicBezTo>
                  <a:cubicBezTo>
                    <a:pt x="1534272" y="3073629"/>
                    <a:pt x="1531778" y="3073629"/>
                    <a:pt x="1521800" y="3077369"/>
                  </a:cubicBezTo>
                  <a:cubicBezTo>
                    <a:pt x="1509328" y="3082357"/>
                    <a:pt x="1498102" y="3083605"/>
                    <a:pt x="1509328" y="3064901"/>
                  </a:cubicBezTo>
                  <a:cubicBezTo>
                    <a:pt x="1498102" y="3059913"/>
                    <a:pt x="1483134" y="3062407"/>
                    <a:pt x="1474404" y="3051185"/>
                  </a:cubicBezTo>
                  <a:cubicBezTo>
                    <a:pt x="1459436" y="3031235"/>
                    <a:pt x="1456942" y="3054925"/>
                    <a:pt x="1450706" y="3059913"/>
                  </a:cubicBezTo>
                  <a:cubicBezTo>
                    <a:pt x="1430750" y="3074877"/>
                    <a:pt x="1422018" y="3076123"/>
                    <a:pt x="1405804" y="3053679"/>
                  </a:cubicBezTo>
                  <a:cubicBezTo>
                    <a:pt x="1394580" y="3038717"/>
                    <a:pt x="1385848" y="3061161"/>
                    <a:pt x="1377118" y="3049939"/>
                  </a:cubicBezTo>
                  <a:cubicBezTo>
                    <a:pt x="1384600" y="3032481"/>
                    <a:pt x="1404558" y="3034975"/>
                    <a:pt x="1415782" y="3025001"/>
                  </a:cubicBezTo>
                  <a:cubicBezTo>
                    <a:pt x="1421396" y="3020013"/>
                    <a:pt x="1422330" y="3016895"/>
                    <a:pt x="1420460" y="3014869"/>
                  </a:cubicBezTo>
                  <a:lnTo>
                    <a:pt x="1409030" y="3011501"/>
                  </a:lnTo>
                  <a:lnTo>
                    <a:pt x="1408298" y="3010037"/>
                  </a:lnTo>
                  <a:lnTo>
                    <a:pt x="1408298" y="3003803"/>
                  </a:lnTo>
                  <a:cubicBezTo>
                    <a:pt x="1408298" y="3001309"/>
                    <a:pt x="1408298" y="3003803"/>
                    <a:pt x="1407052" y="3007543"/>
                  </a:cubicBezTo>
                  <a:lnTo>
                    <a:pt x="1408298" y="3010037"/>
                  </a:lnTo>
                  <a:lnTo>
                    <a:pt x="1408298" y="3011285"/>
                  </a:lnTo>
                  <a:cubicBezTo>
                    <a:pt x="1405804" y="3020013"/>
                    <a:pt x="1402062" y="3018765"/>
                    <a:pt x="1394580" y="3016273"/>
                  </a:cubicBezTo>
                  <a:cubicBezTo>
                    <a:pt x="1374622" y="3007543"/>
                    <a:pt x="1352172" y="3000063"/>
                    <a:pt x="1337204" y="2991335"/>
                  </a:cubicBezTo>
                  <a:cubicBezTo>
                    <a:pt x="1319744" y="2981359"/>
                    <a:pt x="1283572" y="2983853"/>
                    <a:pt x="1283572" y="2947693"/>
                  </a:cubicBezTo>
                  <a:cubicBezTo>
                    <a:pt x="1283572" y="2938965"/>
                    <a:pt x="1276090" y="2946447"/>
                    <a:pt x="1272348" y="2945199"/>
                  </a:cubicBezTo>
                  <a:cubicBezTo>
                    <a:pt x="1248650" y="2941459"/>
                    <a:pt x="1226198" y="2925249"/>
                    <a:pt x="1200006" y="2935223"/>
                  </a:cubicBezTo>
                  <a:cubicBezTo>
                    <a:pt x="1196264" y="2915273"/>
                    <a:pt x="1176308" y="2907793"/>
                    <a:pt x="1170072" y="2891583"/>
                  </a:cubicBezTo>
                  <a:cubicBezTo>
                    <a:pt x="1147620" y="2881607"/>
                    <a:pt x="1130160" y="2849189"/>
                    <a:pt x="1100224" y="2872879"/>
                  </a:cubicBezTo>
                  <a:cubicBezTo>
                    <a:pt x="1097730" y="2874127"/>
                    <a:pt x="1093988" y="2874127"/>
                    <a:pt x="1093988" y="2871633"/>
                  </a:cubicBezTo>
                  <a:cubicBezTo>
                    <a:pt x="1093988" y="2835473"/>
                    <a:pt x="1045346" y="2844201"/>
                    <a:pt x="1040356" y="2813029"/>
                  </a:cubicBezTo>
                  <a:cubicBezTo>
                    <a:pt x="1039108" y="2806793"/>
                    <a:pt x="1030378" y="2799313"/>
                    <a:pt x="1029130" y="2815523"/>
                  </a:cubicBezTo>
                  <a:cubicBezTo>
                    <a:pt x="1027884" y="2820509"/>
                    <a:pt x="1021648" y="2820509"/>
                    <a:pt x="1020400" y="2816769"/>
                  </a:cubicBezTo>
                  <a:cubicBezTo>
                    <a:pt x="1001690" y="2793079"/>
                    <a:pt x="969262" y="2785597"/>
                    <a:pt x="954294" y="2758165"/>
                  </a:cubicBezTo>
                  <a:cubicBezTo>
                    <a:pt x="939328" y="2751931"/>
                    <a:pt x="941822" y="2725745"/>
                    <a:pt x="918124" y="2730733"/>
                  </a:cubicBezTo>
                  <a:cubicBezTo>
                    <a:pt x="875718" y="2692079"/>
                    <a:pt x="832064" y="2654673"/>
                    <a:pt x="784668" y="2622253"/>
                  </a:cubicBezTo>
                  <a:cubicBezTo>
                    <a:pt x="769700" y="2611031"/>
                    <a:pt x="767206" y="2584847"/>
                    <a:pt x="741012" y="2593575"/>
                  </a:cubicBezTo>
                  <a:cubicBezTo>
                    <a:pt x="739766" y="2583601"/>
                    <a:pt x="767206" y="2583601"/>
                    <a:pt x="743508" y="2563649"/>
                  </a:cubicBezTo>
                  <a:cubicBezTo>
                    <a:pt x="718562" y="2539959"/>
                    <a:pt x="726046" y="2577365"/>
                    <a:pt x="714820" y="2572379"/>
                  </a:cubicBezTo>
                  <a:cubicBezTo>
                    <a:pt x="708584" y="2562403"/>
                    <a:pt x="701100" y="2553675"/>
                    <a:pt x="691122" y="2547441"/>
                  </a:cubicBezTo>
                  <a:cubicBezTo>
                    <a:pt x="712326" y="2518761"/>
                    <a:pt x="678650" y="2515021"/>
                    <a:pt x="667424" y="2506293"/>
                  </a:cubicBezTo>
                  <a:cubicBezTo>
                    <a:pt x="649962" y="2491329"/>
                    <a:pt x="647468" y="2467639"/>
                    <a:pt x="632500" y="2453923"/>
                  </a:cubicBezTo>
                  <a:cubicBezTo>
                    <a:pt x="627512" y="2451429"/>
                    <a:pt x="627512" y="2445195"/>
                    <a:pt x="620028" y="2446441"/>
                  </a:cubicBezTo>
                  <a:cubicBezTo>
                    <a:pt x="590094" y="2447689"/>
                    <a:pt x="590094" y="2447689"/>
                    <a:pt x="560160" y="2423997"/>
                  </a:cubicBezTo>
                  <a:cubicBezTo>
                    <a:pt x="583858" y="2405295"/>
                    <a:pt x="555170" y="2395319"/>
                    <a:pt x="551428" y="2380357"/>
                  </a:cubicBezTo>
                  <a:cubicBezTo>
                    <a:pt x="547686" y="2379109"/>
                    <a:pt x="545192" y="2376615"/>
                    <a:pt x="542698" y="2375369"/>
                  </a:cubicBezTo>
                  <a:cubicBezTo>
                    <a:pt x="533966" y="2372875"/>
                    <a:pt x="523988" y="2374123"/>
                    <a:pt x="515258" y="2371629"/>
                  </a:cubicBezTo>
                  <a:cubicBezTo>
                    <a:pt x="510268" y="2370381"/>
                    <a:pt x="502786" y="2364147"/>
                    <a:pt x="505280" y="2362899"/>
                  </a:cubicBezTo>
                  <a:cubicBezTo>
                    <a:pt x="537708" y="2347937"/>
                    <a:pt x="496550" y="2339209"/>
                    <a:pt x="500290" y="2325493"/>
                  </a:cubicBezTo>
                  <a:cubicBezTo>
                    <a:pt x="502786" y="2319883"/>
                    <a:pt x="504344" y="2314583"/>
                    <a:pt x="506994" y="2310999"/>
                  </a:cubicBezTo>
                  <a:lnTo>
                    <a:pt x="515214" y="2308387"/>
                  </a:lnTo>
                  <a:lnTo>
                    <a:pt x="547686" y="2306789"/>
                  </a:lnTo>
                  <a:cubicBezTo>
                    <a:pt x="537708" y="2308037"/>
                    <a:pt x="528978" y="2308037"/>
                    <a:pt x="520248" y="2306789"/>
                  </a:cubicBezTo>
                  <a:lnTo>
                    <a:pt x="515214" y="2308387"/>
                  </a:lnTo>
                  <a:lnTo>
                    <a:pt x="508106" y="2308737"/>
                  </a:lnTo>
                  <a:cubicBezTo>
                    <a:pt x="470746" y="2303361"/>
                    <a:pt x="439174" y="2279047"/>
                    <a:pt x="405498" y="2263149"/>
                  </a:cubicBezTo>
                  <a:cubicBezTo>
                    <a:pt x="386790" y="2253173"/>
                    <a:pt x="390532" y="2226989"/>
                    <a:pt x="374318" y="2213273"/>
                  </a:cubicBezTo>
                  <a:cubicBezTo>
                    <a:pt x="368080" y="2208285"/>
                    <a:pt x="378058" y="2197063"/>
                    <a:pt x="389284" y="2198311"/>
                  </a:cubicBezTo>
                  <a:lnTo>
                    <a:pt x="389806" y="2198465"/>
                  </a:lnTo>
                  <a:lnTo>
                    <a:pt x="392402" y="2199869"/>
                  </a:lnTo>
                  <a:lnTo>
                    <a:pt x="395628" y="2200191"/>
                  </a:lnTo>
                  <a:lnTo>
                    <a:pt x="407682" y="2203765"/>
                  </a:lnTo>
                  <a:cubicBezTo>
                    <a:pt x="413918" y="2205791"/>
                    <a:pt x="420466" y="2207039"/>
                    <a:pt x="427950" y="2204545"/>
                  </a:cubicBezTo>
                  <a:cubicBezTo>
                    <a:pt x="431692" y="2204545"/>
                    <a:pt x="427950" y="2195817"/>
                    <a:pt x="427950" y="2200803"/>
                  </a:cubicBezTo>
                  <a:cubicBezTo>
                    <a:pt x="429196" y="2202051"/>
                    <a:pt x="427950" y="2203297"/>
                    <a:pt x="426702" y="2203297"/>
                  </a:cubicBezTo>
                  <a:lnTo>
                    <a:pt x="395628" y="2200191"/>
                  </a:lnTo>
                  <a:lnTo>
                    <a:pt x="389806" y="2198465"/>
                  </a:lnTo>
                  <a:lnTo>
                    <a:pt x="361844" y="2183347"/>
                  </a:lnTo>
                  <a:cubicBezTo>
                    <a:pt x="359350" y="2180853"/>
                    <a:pt x="356856" y="2179607"/>
                    <a:pt x="353114" y="2177113"/>
                  </a:cubicBezTo>
                  <a:cubicBezTo>
                    <a:pt x="324426" y="2177113"/>
                    <a:pt x="321932" y="2155915"/>
                    <a:pt x="318190" y="2134719"/>
                  </a:cubicBezTo>
                  <a:cubicBezTo>
                    <a:pt x="315696" y="2132225"/>
                    <a:pt x="313202" y="2129731"/>
                    <a:pt x="310706" y="2128485"/>
                  </a:cubicBezTo>
                  <a:cubicBezTo>
                    <a:pt x="304470" y="2124743"/>
                    <a:pt x="298234" y="2123497"/>
                    <a:pt x="291998" y="2122249"/>
                  </a:cubicBezTo>
                  <a:cubicBezTo>
                    <a:pt x="283266" y="2119755"/>
                    <a:pt x="272042" y="2116015"/>
                    <a:pt x="272042" y="2106039"/>
                  </a:cubicBezTo>
                  <a:cubicBezTo>
                    <a:pt x="272042" y="2091077"/>
                    <a:pt x="287008" y="2094817"/>
                    <a:pt x="295740" y="2092325"/>
                  </a:cubicBezTo>
                  <a:cubicBezTo>
                    <a:pt x="278278" y="2063645"/>
                    <a:pt x="242108" y="2042449"/>
                    <a:pt x="254580" y="2000055"/>
                  </a:cubicBezTo>
                  <a:cubicBezTo>
                    <a:pt x="257074" y="1995067"/>
                    <a:pt x="234624" y="1982597"/>
                    <a:pt x="225892" y="1985091"/>
                  </a:cubicBezTo>
                  <a:cubicBezTo>
                    <a:pt x="208432" y="1987585"/>
                    <a:pt x="194712" y="1980103"/>
                    <a:pt x="180992" y="1973869"/>
                  </a:cubicBezTo>
                  <a:cubicBezTo>
                    <a:pt x="172260" y="1970129"/>
                    <a:pt x="164776" y="1961401"/>
                    <a:pt x="169766" y="1955165"/>
                  </a:cubicBezTo>
                  <a:cubicBezTo>
                    <a:pt x="193464" y="1931475"/>
                    <a:pt x="159788" y="1927735"/>
                    <a:pt x="154798" y="1914019"/>
                  </a:cubicBezTo>
                  <a:cubicBezTo>
                    <a:pt x="154798" y="1910277"/>
                    <a:pt x="156046" y="1906537"/>
                    <a:pt x="157294" y="1902797"/>
                  </a:cubicBezTo>
                  <a:cubicBezTo>
                    <a:pt x="162282" y="1894069"/>
                    <a:pt x="172260" y="1895315"/>
                    <a:pt x="188474" y="1889081"/>
                  </a:cubicBezTo>
                  <a:cubicBezTo>
                    <a:pt x="158540" y="1899055"/>
                    <a:pt x="142326" y="1896561"/>
                    <a:pt x="141078" y="1869131"/>
                  </a:cubicBezTo>
                  <a:cubicBezTo>
                    <a:pt x="139832" y="1856661"/>
                    <a:pt x="131100" y="1851673"/>
                    <a:pt x="119876" y="1847933"/>
                  </a:cubicBezTo>
                  <a:cubicBezTo>
                    <a:pt x="101166" y="1837957"/>
                    <a:pt x="108650" y="1820501"/>
                    <a:pt x="108650" y="1805539"/>
                  </a:cubicBezTo>
                  <a:cubicBezTo>
                    <a:pt x="107402" y="1789329"/>
                    <a:pt x="121122" y="1791823"/>
                    <a:pt x="132348" y="1791823"/>
                  </a:cubicBezTo>
                  <a:cubicBezTo>
                    <a:pt x="114886" y="1778107"/>
                    <a:pt x="74974" y="1771873"/>
                    <a:pt x="119876" y="1743195"/>
                  </a:cubicBezTo>
                  <a:cubicBezTo>
                    <a:pt x="97424" y="1726985"/>
                    <a:pt x="109898" y="1690825"/>
                    <a:pt x="81210" y="1678355"/>
                  </a:cubicBezTo>
                  <a:cubicBezTo>
                    <a:pt x="69984" y="1650923"/>
                    <a:pt x="96178" y="1650923"/>
                    <a:pt x="107402" y="1639701"/>
                  </a:cubicBezTo>
                  <a:cubicBezTo>
                    <a:pt x="89942" y="1633467"/>
                    <a:pt x="87446" y="1618505"/>
                    <a:pt x="88694" y="1601049"/>
                  </a:cubicBezTo>
                  <a:cubicBezTo>
                    <a:pt x="87446" y="1598555"/>
                    <a:pt x="86200" y="1594813"/>
                    <a:pt x="86200" y="1592319"/>
                  </a:cubicBezTo>
                  <a:cubicBezTo>
                    <a:pt x="66244" y="1556161"/>
                    <a:pt x="72480" y="1524987"/>
                    <a:pt x="91188" y="1490075"/>
                  </a:cubicBezTo>
                  <a:cubicBezTo>
                    <a:pt x="103660" y="1468877"/>
                    <a:pt x="77468" y="1435211"/>
                    <a:pt x="102414" y="1411521"/>
                  </a:cubicBezTo>
                  <a:cubicBezTo>
                    <a:pt x="86200" y="1405285"/>
                    <a:pt x="73726" y="1397805"/>
                    <a:pt x="83704" y="1379101"/>
                  </a:cubicBezTo>
                  <a:cubicBezTo>
                    <a:pt x="94930" y="1360397"/>
                    <a:pt x="113640" y="1357903"/>
                    <a:pt x="132348" y="1362891"/>
                  </a:cubicBezTo>
                  <a:cubicBezTo>
                    <a:pt x="133596" y="1362891"/>
                    <a:pt x="133596" y="1360397"/>
                    <a:pt x="134842" y="1359151"/>
                  </a:cubicBezTo>
                  <a:cubicBezTo>
                    <a:pt x="133596" y="1336707"/>
                    <a:pt x="114886" y="1342941"/>
                    <a:pt x="102414" y="1340447"/>
                  </a:cubicBezTo>
                  <a:cubicBezTo>
                    <a:pt x="88694" y="1337953"/>
                    <a:pt x="77468" y="1324237"/>
                    <a:pt x="77468" y="1314263"/>
                  </a:cubicBezTo>
                  <a:cubicBezTo>
                    <a:pt x="77468" y="1306781"/>
                    <a:pt x="81210" y="1303041"/>
                    <a:pt x="86512" y="1301795"/>
                  </a:cubicBezTo>
                  <a:lnTo>
                    <a:pt x="104166" y="1304187"/>
                  </a:lnTo>
                  <a:lnTo>
                    <a:pt x="104908" y="1305535"/>
                  </a:lnTo>
                  <a:lnTo>
                    <a:pt x="111528" y="1307549"/>
                  </a:lnTo>
                  <a:lnTo>
                    <a:pt x="115666" y="1309587"/>
                  </a:lnTo>
                  <a:cubicBezTo>
                    <a:pt x="119564" y="1309899"/>
                    <a:pt x="123618" y="1309275"/>
                    <a:pt x="127358" y="1309275"/>
                  </a:cubicBezTo>
                  <a:cubicBezTo>
                    <a:pt x="123618" y="1308029"/>
                    <a:pt x="119564" y="1308651"/>
                    <a:pt x="115666" y="1308807"/>
                  </a:cubicBezTo>
                  <a:lnTo>
                    <a:pt x="111528" y="1307549"/>
                  </a:lnTo>
                  <a:lnTo>
                    <a:pt x="104908" y="1304287"/>
                  </a:lnTo>
                  <a:lnTo>
                    <a:pt x="104166" y="1304187"/>
                  </a:lnTo>
                  <a:lnTo>
                    <a:pt x="98204" y="1293377"/>
                  </a:lnTo>
                  <a:cubicBezTo>
                    <a:pt x="97424" y="1289013"/>
                    <a:pt x="98048" y="1284337"/>
                    <a:pt x="99920" y="1279349"/>
                  </a:cubicBezTo>
                  <a:lnTo>
                    <a:pt x="104776" y="1275303"/>
                  </a:lnTo>
                  <a:lnTo>
                    <a:pt x="113298" y="1275597"/>
                  </a:lnTo>
                  <a:lnTo>
                    <a:pt x="119252" y="1278103"/>
                  </a:lnTo>
                  <a:cubicBezTo>
                    <a:pt x="123306" y="1279661"/>
                    <a:pt x="127360" y="1279973"/>
                    <a:pt x="131100" y="1275609"/>
                  </a:cubicBezTo>
                  <a:lnTo>
                    <a:pt x="128606" y="1273115"/>
                  </a:lnTo>
                  <a:cubicBezTo>
                    <a:pt x="128606" y="1273115"/>
                    <a:pt x="126112" y="1274363"/>
                    <a:pt x="126112" y="1275609"/>
                  </a:cubicBezTo>
                  <a:cubicBezTo>
                    <a:pt x="121122" y="1276855"/>
                    <a:pt x="117380" y="1276855"/>
                    <a:pt x="113640" y="1275609"/>
                  </a:cubicBezTo>
                  <a:lnTo>
                    <a:pt x="113298" y="1275597"/>
                  </a:lnTo>
                  <a:lnTo>
                    <a:pt x="107402" y="1273115"/>
                  </a:lnTo>
                  <a:lnTo>
                    <a:pt x="104776" y="1275303"/>
                  </a:lnTo>
                  <a:lnTo>
                    <a:pt x="104596" y="1275297"/>
                  </a:lnTo>
                  <a:cubicBezTo>
                    <a:pt x="102102" y="1276855"/>
                    <a:pt x="99920" y="1279349"/>
                    <a:pt x="97424" y="1280597"/>
                  </a:cubicBezTo>
                  <a:cubicBezTo>
                    <a:pt x="69984" y="1274363"/>
                    <a:pt x="69984" y="1271869"/>
                    <a:pt x="98672" y="1241943"/>
                  </a:cubicBezTo>
                  <a:cubicBezTo>
                    <a:pt x="106156" y="1243189"/>
                    <a:pt x="106156" y="1239449"/>
                    <a:pt x="102414" y="1234461"/>
                  </a:cubicBezTo>
                  <a:cubicBezTo>
                    <a:pt x="103660" y="1225733"/>
                    <a:pt x="111144" y="1221993"/>
                    <a:pt x="122370" y="1218251"/>
                  </a:cubicBezTo>
                  <a:cubicBezTo>
                    <a:pt x="99920" y="1220745"/>
                    <a:pt x="83704" y="1229475"/>
                    <a:pt x="64996" y="1230721"/>
                  </a:cubicBezTo>
                  <a:cubicBezTo>
                    <a:pt x="50028" y="1230721"/>
                    <a:pt x="35062" y="1223239"/>
                    <a:pt x="51276" y="1207029"/>
                  </a:cubicBezTo>
                  <a:cubicBezTo>
                    <a:pt x="69984" y="1187079"/>
                    <a:pt x="62502" y="1165883"/>
                    <a:pt x="61254" y="1145933"/>
                  </a:cubicBezTo>
                  <a:cubicBezTo>
                    <a:pt x="60006" y="1122241"/>
                    <a:pt x="40050" y="1101045"/>
                    <a:pt x="16352" y="1093563"/>
                  </a:cubicBezTo>
                  <a:cubicBezTo>
                    <a:pt x="10116" y="1092315"/>
                    <a:pt x="1386" y="1092315"/>
                    <a:pt x="138" y="1084835"/>
                  </a:cubicBezTo>
                  <a:cubicBezTo>
                    <a:pt x="-1110" y="1076107"/>
                    <a:pt x="6374" y="1071119"/>
                    <a:pt x="11364" y="1071119"/>
                  </a:cubicBezTo>
                  <a:cubicBezTo>
                    <a:pt x="43792" y="1076107"/>
                    <a:pt x="37556" y="1044933"/>
                    <a:pt x="48782" y="1029971"/>
                  </a:cubicBezTo>
                  <a:cubicBezTo>
                    <a:pt x="48782" y="1018749"/>
                    <a:pt x="74974" y="1024983"/>
                    <a:pt x="66244" y="1005033"/>
                  </a:cubicBezTo>
                  <a:cubicBezTo>
                    <a:pt x="63748" y="1003787"/>
                    <a:pt x="62502" y="1001293"/>
                    <a:pt x="61254" y="997551"/>
                  </a:cubicBezTo>
                  <a:cubicBezTo>
                    <a:pt x="52524" y="985083"/>
                    <a:pt x="46286" y="971367"/>
                    <a:pt x="30072" y="966379"/>
                  </a:cubicBezTo>
                  <a:cubicBezTo>
                    <a:pt x="25084" y="963885"/>
                    <a:pt x="21342" y="960145"/>
                    <a:pt x="21342" y="953911"/>
                  </a:cubicBezTo>
                  <a:cubicBezTo>
                    <a:pt x="35062" y="925233"/>
                    <a:pt x="52524" y="895307"/>
                    <a:pt x="40050" y="860393"/>
                  </a:cubicBezTo>
                  <a:cubicBezTo>
                    <a:pt x="35062" y="844183"/>
                    <a:pt x="53770" y="840443"/>
                    <a:pt x="52524" y="826727"/>
                  </a:cubicBezTo>
                  <a:cubicBezTo>
                    <a:pt x="50028" y="824233"/>
                    <a:pt x="48782" y="821739"/>
                    <a:pt x="47534" y="819247"/>
                  </a:cubicBezTo>
                  <a:cubicBezTo>
                    <a:pt x="46286" y="809271"/>
                    <a:pt x="56264" y="793061"/>
                    <a:pt x="32566" y="798049"/>
                  </a:cubicBezTo>
                  <a:cubicBezTo>
                    <a:pt x="12610" y="804283"/>
                    <a:pt x="3880" y="789321"/>
                    <a:pt x="5128" y="771865"/>
                  </a:cubicBezTo>
                  <a:cubicBezTo>
                    <a:pt x="7622" y="751913"/>
                    <a:pt x="22588" y="751913"/>
                    <a:pt x="37556" y="759395"/>
                  </a:cubicBezTo>
                  <a:cubicBezTo>
                    <a:pt x="48782" y="764383"/>
                    <a:pt x="61254" y="763135"/>
                    <a:pt x="74974" y="768123"/>
                  </a:cubicBezTo>
                  <a:cubicBezTo>
                    <a:pt x="63748" y="740691"/>
                    <a:pt x="26330" y="730717"/>
                    <a:pt x="33814" y="697051"/>
                  </a:cubicBezTo>
                  <a:cubicBezTo>
                    <a:pt x="32566" y="693309"/>
                    <a:pt x="33814" y="690817"/>
                    <a:pt x="35062" y="687075"/>
                  </a:cubicBezTo>
                  <a:cubicBezTo>
                    <a:pt x="46286" y="670865"/>
                    <a:pt x="48782" y="657149"/>
                    <a:pt x="28826" y="647175"/>
                  </a:cubicBezTo>
                  <a:cubicBezTo>
                    <a:pt x="20094" y="617249"/>
                    <a:pt x="28826" y="589817"/>
                    <a:pt x="47534" y="564879"/>
                  </a:cubicBezTo>
                  <a:cubicBezTo>
                    <a:pt x="48782" y="562387"/>
                    <a:pt x="51276" y="559893"/>
                    <a:pt x="55018" y="557399"/>
                  </a:cubicBezTo>
                  <a:cubicBezTo>
                    <a:pt x="62502" y="557399"/>
                    <a:pt x="62502" y="553657"/>
                    <a:pt x="56264" y="548671"/>
                  </a:cubicBezTo>
                  <a:cubicBezTo>
                    <a:pt x="56264" y="539943"/>
                    <a:pt x="58760" y="531213"/>
                    <a:pt x="63748" y="524979"/>
                  </a:cubicBezTo>
                  <a:cubicBezTo>
                    <a:pt x="86200" y="501289"/>
                    <a:pt x="111144" y="491313"/>
                    <a:pt x="141078" y="507523"/>
                  </a:cubicBezTo>
                  <a:cubicBezTo>
                    <a:pt x="156046" y="515005"/>
                    <a:pt x="172260" y="513757"/>
                    <a:pt x="187228" y="506275"/>
                  </a:cubicBezTo>
                  <a:cubicBezTo>
                    <a:pt x="205936" y="496301"/>
                    <a:pt x="219656" y="505029"/>
                    <a:pt x="229634" y="521239"/>
                  </a:cubicBezTo>
                  <a:cubicBezTo>
                    <a:pt x="248344" y="551165"/>
                    <a:pt x="250838" y="582337"/>
                    <a:pt x="233376" y="606027"/>
                  </a:cubicBezTo>
                  <a:cubicBezTo>
                    <a:pt x="232130" y="607275"/>
                    <a:pt x="229634" y="608521"/>
                    <a:pt x="227140" y="609769"/>
                  </a:cubicBezTo>
                  <a:cubicBezTo>
                    <a:pt x="229634" y="608521"/>
                    <a:pt x="232130" y="608521"/>
                    <a:pt x="234624" y="606027"/>
                  </a:cubicBezTo>
                  <a:cubicBezTo>
                    <a:pt x="237742" y="606027"/>
                    <a:pt x="240860" y="605715"/>
                    <a:pt x="243822" y="606183"/>
                  </a:cubicBezTo>
                  <a:lnTo>
                    <a:pt x="250014" y="609803"/>
                  </a:lnTo>
                  <a:lnTo>
                    <a:pt x="251780" y="612477"/>
                  </a:lnTo>
                  <a:lnTo>
                    <a:pt x="250526" y="618497"/>
                  </a:lnTo>
                  <a:cubicBezTo>
                    <a:pt x="248968" y="620677"/>
                    <a:pt x="247096" y="622859"/>
                    <a:pt x="247096" y="625977"/>
                  </a:cubicBezTo>
                  <a:cubicBezTo>
                    <a:pt x="247096" y="625977"/>
                    <a:pt x="248344" y="624731"/>
                    <a:pt x="250838" y="624731"/>
                  </a:cubicBezTo>
                  <a:cubicBezTo>
                    <a:pt x="253332" y="621613"/>
                    <a:pt x="254268" y="618497"/>
                    <a:pt x="253800" y="615535"/>
                  </a:cubicBezTo>
                  <a:lnTo>
                    <a:pt x="251780" y="612477"/>
                  </a:lnTo>
                  <a:lnTo>
                    <a:pt x="252086" y="611015"/>
                  </a:lnTo>
                  <a:lnTo>
                    <a:pt x="250014" y="609803"/>
                  </a:lnTo>
                  <a:lnTo>
                    <a:pt x="248344" y="607275"/>
                  </a:lnTo>
                  <a:cubicBezTo>
                    <a:pt x="235870" y="584831"/>
                    <a:pt x="270794" y="579843"/>
                    <a:pt x="265806" y="561139"/>
                  </a:cubicBezTo>
                  <a:cubicBezTo>
                    <a:pt x="263310" y="557399"/>
                    <a:pt x="262064" y="554905"/>
                    <a:pt x="260816" y="552411"/>
                  </a:cubicBezTo>
                  <a:cubicBezTo>
                    <a:pt x="257074" y="533707"/>
                    <a:pt x="250838" y="512511"/>
                    <a:pt x="270794" y="506275"/>
                  </a:cubicBezTo>
                  <a:cubicBezTo>
                    <a:pt x="305718" y="495053"/>
                    <a:pt x="296986" y="467623"/>
                    <a:pt x="301976" y="441437"/>
                  </a:cubicBezTo>
                  <a:cubicBezTo>
                    <a:pt x="310706" y="404031"/>
                    <a:pt x="301976" y="367871"/>
                    <a:pt x="290750" y="332957"/>
                  </a:cubicBezTo>
                  <a:cubicBezTo>
                    <a:pt x="282020" y="306773"/>
                    <a:pt x="288256" y="291811"/>
                    <a:pt x="311954" y="283081"/>
                  </a:cubicBezTo>
                  <a:cubicBezTo>
                    <a:pt x="343136" y="271859"/>
                    <a:pt x="349372" y="250663"/>
                    <a:pt x="339394" y="220737"/>
                  </a:cubicBezTo>
                  <a:cubicBezTo>
                    <a:pt x="333158" y="199541"/>
                    <a:pt x="345630" y="175849"/>
                    <a:pt x="335652" y="154651"/>
                  </a:cubicBezTo>
                  <a:cubicBezTo>
                    <a:pt x="334404" y="148417"/>
                    <a:pt x="335652" y="143429"/>
                    <a:pt x="339394" y="139689"/>
                  </a:cubicBezTo>
                  <a:cubicBezTo>
                    <a:pt x="349372" y="124727"/>
                    <a:pt x="341888" y="109763"/>
                    <a:pt x="339394" y="96047"/>
                  </a:cubicBezTo>
                  <a:cubicBezTo>
                    <a:pt x="339394" y="83579"/>
                    <a:pt x="336900" y="71111"/>
                    <a:pt x="343136" y="59889"/>
                  </a:cubicBezTo>
                  <a:cubicBezTo>
                    <a:pt x="356856" y="49913"/>
                    <a:pt x="369328" y="34951"/>
                    <a:pt x="385542" y="29963"/>
                  </a:cubicBezTo>
                  <a:cubicBezTo>
                    <a:pt x="394274" y="32457"/>
                    <a:pt x="399262" y="37443"/>
                    <a:pt x="404252" y="43679"/>
                  </a:cubicBezTo>
                  <a:cubicBezTo>
                    <a:pt x="414230" y="63629"/>
                    <a:pt x="437928" y="62381"/>
                    <a:pt x="454142" y="69863"/>
                  </a:cubicBezTo>
                  <a:cubicBezTo>
                    <a:pt x="464120" y="74851"/>
                    <a:pt x="472852" y="67369"/>
                    <a:pt x="470356" y="52407"/>
                  </a:cubicBezTo>
                  <a:cubicBezTo>
                    <a:pt x="465368" y="34951"/>
                    <a:pt x="476592" y="18741"/>
                    <a:pt x="486570" y="6271"/>
                  </a:cubicBezTo>
                  <a:cubicBezTo>
                    <a:pt x="490936" y="1284"/>
                    <a:pt x="497485" y="-274"/>
                    <a:pt x="504345" y="37"/>
                  </a:cubicBezTo>
                  <a:close/>
                </a:path>
              </a:pathLst>
            </a:custGeom>
            <a:solidFill>
              <a:srgbClr val="FCDC61">
                <a:alpha val="60000"/>
              </a:srgbClr>
            </a:solidFill>
            <a:ln>
              <a:noFill/>
            </a:ln>
          </p:spPr>
          <p:txBody>
            <a:bodyPr anchorCtr="0" anchor="ctr" bIns="22850" lIns="45725" spcFirstLastPara="1" rIns="45725" wrap="square" tIns="2285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747993"/>
                </a:solidFill>
                <a:latin typeface="Jost Light"/>
                <a:ea typeface="Jost Light"/>
                <a:cs typeface="Jost Light"/>
                <a:sym typeface="Jost Light"/>
              </a:endParaRPr>
            </a:p>
          </p:txBody>
        </p:sp>
        <p:sp>
          <p:nvSpPr>
            <p:cNvPr id="721" name="Google Shape;721;g311d5cb9a0a_0_438"/>
            <p:cNvSpPr/>
            <p:nvPr/>
          </p:nvSpPr>
          <p:spPr>
            <a:xfrm>
              <a:off x="7882034" y="7821237"/>
              <a:ext cx="4724951" cy="4510303"/>
            </a:xfrm>
            <a:custGeom>
              <a:rect b="b" l="l" r="r" t="t"/>
              <a:pathLst>
                <a:path extrusionOk="0" h="4510303" w="4724951">
                  <a:moveTo>
                    <a:pt x="2665171" y="4506639"/>
                  </a:moveTo>
                  <a:cubicBezTo>
                    <a:pt x="2670667" y="4506639"/>
                    <a:pt x="2672865" y="4506639"/>
                    <a:pt x="2675063" y="4506639"/>
                  </a:cubicBezTo>
                  <a:cubicBezTo>
                    <a:pt x="2673964" y="4508471"/>
                    <a:pt x="2672865" y="4508471"/>
                    <a:pt x="2670667" y="4510303"/>
                  </a:cubicBezTo>
                  <a:cubicBezTo>
                    <a:pt x="2670667" y="4510303"/>
                    <a:pt x="2669568" y="4508471"/>
                    <a:pt x="2665171" y="4506639"/>
                  </a:cubicBezTo>
                  <a:close/>
                  <a:moveTo>
                    <a:pt x="2753094" y="4486427"/>
                  </a:moveTo>
                  <a:lnTo>
                    <a:pt x="2754710" y="4487251"/>
                  </a:lnTo>
                  <a:lnTo>
                    <a:pt x="2753094" y="4487753"/>
                  </a:lnTo>
                  <a:close/>
                  <a:moveTo>
                    <a:pt x="2787753" y="4476975"/>
                  </a:moveTo>
                  <a:cubicBezTo>
                    <a:pt x="2799407" y="4476478"/>
                    <a:pt x="2811212" y="4479131"/>
                    <a:pt x="2823319" y="4485100"/>
                  </a:cubicBezTo>
                  <a:cubicBezTo>
                    <a:pt x="2806974" y="4504002"/>
                    <a:pt x="2800163" y="4508728"/>
                    <a:pt x="2779391" y="4499836"/>
                  </a:cubicBezTo>
                  <a:lnTo>
                    <a:pt x="2754710" y="4487251"/>
                  </a:lnTo>
                  <a:close/>
                  <a:moveTo>
                    <a:pt x="2351941" y="4473212"/>
                  </a:moveTo>
                  <a:lnTo>
                    <a:pt x="2353468" y="4474587"/>
                  </a:lnTo>
                  <a:lnTo>
                    <a:pt x="2354690" y="4474587"/>
                  </a:lnTo>
                  <a:lnTo>
                    <a:pt x="2354690" y="4475686"/>
                  </a:lnTo>
                  <a:lnTo>
                    <a:pt x="2356522" y="4477335"/>
                  </a:lnTo>
                  <a:lnTo>
                    <a:pt x="2354690" y="4476236"/>
                  </a:lnTo>
                  <a:lnTo>
                    <a:pt x="2354690" y="4477335"/>
                  </a:lnTo>
                  <a:lnTo>
                    <a:pt x="2351941" y="4474587"/>
                  </a:lnTo>
                  <a:close/>
                  <a:moveTo>
                    <a:pt x="2946797" y="4452604"/>
                  </a:moveTo>
                  <a:lnTo>
                    <a:pt x="2948244" y="4454050"/>
                  </a:lnTo>
                  <a:lnTo>
                    <a:pt x="2949701" y="4454252"/>
                  </a:lnTo>
                  <a:lnTo>
                    <a:pt x="2949041" y="4454846"/>
                  </a:lnTo>
                  <a:lnTo>
                    <a:pt x="2949546" y="4455352"/>
                  </a:lnTo>
                  <a:cubicBezTo>
                    <a:pt x="2948172" y="4455352"/>
                    <a:pt x="2946797" y="4455352"/>
                    <a:pt x="2945423" y="4455352"/>
                  </a:cubicBezTo>
                  <a:lnTo>
                    <a:pt x="2946114" y="4453970"/>
                  </a:lnTo>
                  <a:lnTo>
                    <a:pt x="2945631" y="4453689"/>
                  </a:lnTo>
                  <a:lnTo>
                    <a:pt x="2946214" y="4453769"/>
                  </a:lnTo>
                  <a:close/>
                  <a:moveTo>
                    <a:pt x="2934589" y="4447245"/>
                  </a:moveTo>
                  <a:lnTo>
                    <a:pt x="2945631" y="4453689"/>
                  </a:lnTo>
                  <a:lnTo>
                    <a:pt x="2917950" y="4449856"/>
                  </a:lnTo>
                  <a:cubicBezTo>
                    <a:pt x="2926498" y="4447657"/>
                    <a:pt x="2930773" y="4446558"/>
                    <a:pt x="2934589" y="4447245"/>
                  </a:cubicBezTo>
                  <a:close/>
                  <a:moveTo>
                    <a:pt x="2873989" y="4435203"/>
                  </a:moveTo>
                  <a:cubicBezTo>
                    <a:pt x="2875820" y="4437034"/>
                    <a:pt x="2877651" y="4437034"/>
                    <a:pt x="2878567" y="4437034"/>
                  </a:cubicBezTo>
                  <a:lnTo>
                    <a:pt x="2878567" y="4438865"/>
                  </a:lnTo>
                  <a:close/>
                  <a:moveTo>
                    <a:pt x="2899107" y="4435202"/>
                  </a:moveTo>
                  <a:lnTo>
                    <a:pt x="2900285" y="4437033"/>
                  </a:lnTo>
                  <a:lnTo>
                    <a:pt x="2884978" y="4438864"/>
                  </a:lnTo>
                  <a:lnTo>
                    <a:pt x="2884978" y="4437033"/>
                  </a:lnTo>
                  <a:close/>
                  <a:moveTo>
                    <a:pt x="3547147" y="4429096"/>
                  </a:moveTo>
                  <a:cubicBezTo>
                    <a:pt x="3548521" y="4431539"/>
                    <a:pt x="3551269" y="4432760"/>
                    <a:pt x="3554016" y="4433981"/>
                  </a:cubicBezTo>
                  <a:cubicBezTo>
                    <a:pt x="3548521" y="4438865"/>
                    <a:pt x="3541652" y="4444971"/>
                    <a:pt x="3536156" y="4449855"/>
                  </a:cubicBezTo>
                  <a:cubicBezTo>
                    <a:pt x="3532035" y="4444971"/>
                    <a:pt x="3530661" y="4441307"/>
                    <a:pt x="3529287" y="4438865"/>
                  </a:cubicBezTo>
                  <a:lnTo>
                    <a:pt x="3527913" y="4438865"/>
                  </a:lnTo>
                  <a:cubicBezTo>
                    <a:pt x="3534782" y="4436423"/>
                    <a:pt x="3540278" y="4432760"/>
                    <a:pt x="3547147" y="4429096"/>
                  </a:cubicBezTo>
                  <a:close/>
                  <a:moveTo>
                    <a:pt x="3477674" y="4423601"/>
                  </a:moveTo>
                  <a:cubicBezTo>
                    <a:pt x="3479244" y="4424823"/>
                    <a:pt x="3480814" y="4426044"/>
                    <a:pt x="3482384" y="4426044"/>
                  </a:cubicBezTo>
                  <a:cubicBezTo>
                    <a:pt x="3480814" y="4428486"/>
                    <a:pt x="3479244" y="4430929"/>
                    <a:pt x="3477674" y="4433371"/>
                  </a:cubicBezTo>
                  <a:lnTo>
                    <a:pt x="3472963" y="4432150"/>
                  </a:lnTo>
                  <a:cubicBezTo>
                    <a:pt x="3474533" y="4429708"/>
                    <a:pt x="3476104" y="4427265"/>
                    <a:pt x="3477674" y="4423601"/>
                  </a:cubicBezTo>
                  <a:close/>
                  <a:moveTo>
                    <a:pt x="3455562" y="4412764"/>
                  </a:moveTo>
                  <a:lnTo>
                    <a:pt x="3455562" y="4427874"/>
                  </a:lnTo>
                  <a:cubicBezTo>
                    <a:pt x="3453730" y="4426501"/>
                    <a:pt x="3451897" y="4426501"/>
                    <a:pt x="3450981" y="4425127"/>
                  </a:cubicBezTo>
                  <a:cubicBezTo>
                    <a:pt x="3451897" y="4421006"/>
                    <a:pt x="3454646" y="4416885"/>
                    <a:pt x="3455562" y="4412764"/>
                  </a:cubicBezTo>
                  <a:close/>
                  <a:moveTo>
                    <a:pt x="3147649" y="4412388"/>
                  </a:moveTo>
                  <a:cubicBezTo>
                    <a:pt x="3149847" y="4415386"/>
                    <a:pt x="3152045" y="4417384"/>
                    <a:pt x="3153144" y="4420382"/>
                  </a:cubicBezTo>
                  <a:lnTo>
                    <a:pt x="3150946" y="4422380"/>
                  </a:lnTo>
                  <a:cubicBezTo>
                    <a:pt x="3148748" y="4420382"/>
                    <a:pt x="3146550" y="4418384"/>
                    <a:pt x="3143252" y="4416385"/>
                  </a:cubicBezTo>
                  <a:cubicBezTo>
                    <a:pt x="3145450" y="4414387"/>
                    <a:pt x="3146550" y="4414387"/>
                    <a:pt x="3147649" y="4412388"/>
                  </a:cubicBezTo>
                  <a:close/>
                  <a:moveTo>
                    <a:pt x="3691592" y="4396002"/>
                  </a:moveTo>
                  <a:lnTo>
                    <a:pt x="3691592" y="4398200"/>
                  </a:lnTo>
                  <a:cubicBezTo>
                    <a:pt x="3686882" y="4399300"/>
                    <a:pt x="3682172" y="4400399"/>
                    <a:pt x="3677463" y="4400399"/>
                  </a:cubicBezTo>
                  <a:cubicBezTo>
                    <a:pt x="3677463" y="4399300"/>
                    <a:pt x="3677463" y="4398200"/>
                    <a:pt x="3676285" y="4397101"/>
                  </a:cubicBezTo>
                  <a:cubicBezTo>
                    <a:pt x="3680995" y="4396002"/>
                    <a:pt x="3685705" y="4396002"/>
                    <a:pt x="3691592" y="4396002"/>
                  </a:cubicBezTo>
                  <a:close/>
                  <a:moveTo>
                    <a:pt x="3203700" y="4375672"/>
                  </a:moveTo>
                  <a:lnTo>
                    <a:pt x="3205073" y="4375672"/>
                  </a:lnTo>
                  <a:cubicBezTo>
                    <a:pt x="3206447" y="4375672"/>
                    <a:pt x="3206447" y="4378420"/>
                    <a:pt x="3207820" y="4378420"/>
                  </a:cubicBezTo>
                  <a:cubicBezTo>
                    <a:pt x="3206447" y="4378420"/>
                    <a:pt x="3206447" y="4375672"/>
                    <a:pt x="3203700" y="4375672"/>
                  </a:cubicBezTo>
                  <a:close/>
                  <a:moveTo>
                    <a:pt x="1941638" y="4282252"/>
                  </a:moveTo>
                  <a:lnTo>
                    <a:pt x="1943469" y="4284998"/>
                  </a:lnTo>
                  <a:lnTo>
                    <a:pt x="1939807" y="4284998"/>
                  </a:lnTo>
                  <a:close/>
                  <a:moveTo>
                    <a:pt x="3952652" y="4240886"/>
                  </a:moveTo>
                  <a:lnTo>
                    <a:pt x="3952224" y="4241037"/>
                  </a:lnTo>
                  <a:lnTo>
                    <a:pt x="3951046" y="4241037"/>
                  </a:lnTo>
                  <a:close/>
                  <a:moveTo>
                    <a:pt x="3980486" y="4231045"/>
                  </a:moveTo>
                  <a:cubicBezTo>
                    <a:pt x="3981663" y="4233044"/>
                    <a:pt x="3981663" y="4236041"/>
                    <a:pt x="3982841" y="4238040"/>
                  </a:cubicBezTo>
                  <a:lnTo>
                    <a:pt x="3952652" y="4240886"/>
                  </a:lnTo>
                  <a:close/>
                  <a:moveTo>
                    <a:pt x="4131306" y="4182789"/>
                  </a:moveTo>
                  <a:lnTo>
                    <a:pt x="4142198" y="4182789"/>
                  </a:lnTo>
                  <a:cubicBezTo>
                    <a:pt x="4141020" y="4183888"/>
                    <a:pt x="4141020" y="4184987"/>
                    <a:pt x="4141020" y="4186085"/>
                  </a:cubicBezTo>
                  <a:close/>
                  <a:moveTo>
                    <a:pt x="4128069" y="4181691"/>
                  </a:moveTo>
                  <a:lnTo>
                    <a:pt x="4131306" y="4182789"/>
                  </a:lnTo>
                  <a:lnTo>
                    <a:pt x="4126891" y="4182789"/>
                  </a:lnTo>
                  <a:close/>
                  <a:moveTo>
                    <a:pt x="4128303" y="4179677"/>
                  </a:moveTo>
                  <a:lnTo>
                    <a:pt x="4130815" y="4179677"/>
                  </a:lnTo>
                  <a:lnTo>
                    <a:pt x="4129245" y="4180593"/>
                  </a:lnTo>
                  <a:close/>
                  <a:moveTo>
                    <a:pt x="4124535" y="4176012"/>
                  </a:moveTo>
                  <a:lnTo>
                    <a:pt x="4128303" y="4179677"/>
                  </a:lnTo>
                  <a:lnTo>
                    <a:pt x="4121394" y="4179677"/>
                  </a:lnTo>
                  <a:cubicBezTo>
                    <a:pt x="4122964" y="4178761"/>
                    <a:pt x="4122964" y="4176929"/>
                    <a:pt x="4124535" y="4176012"/>
                  </a:cubicBezTo>
                  <a:close/>
                  <a:moveTo>
                    <a:pt x="3399170" y="4159985"/>
                  </a:moveTo>
                  <a:cubicBezTo>
                    <a:pt x="3400740" y="4159985"/>
                    <a:pt x="3402310" y="4159985"/>
                    <a:pt x="3403880" y="4161359"/>
                  </a:cubicBezTo>
                  <a:cubicBezTo>
                    <a:pt x="3405450" y="4161359"/>
                    <a:pt x="3405450" y="4162732"/>
                    <a:pt x="3405450" y="4162732"/>
                  </a:cubicBezTo>
                  <a:cubicBezTo>
                    <a:pt x="3403880" y="4164105"/>
                    <a:pt x="3402310" y="4164105"/>
                    <a:pt x="3400740" y="4164105"/>
                  </a:cubicBezTo>
                  <a:cubicBezTo>
                    <a:pt x="3397599" y="4164105"/>
                    <a:pt x="3396029" y="4162732"/>
                    <a:pt x="3399170" y="4159985"/>
                  </a:cubicBezTo>
                  <a:close/>
                  <a:moveTo>
                    <a:pt x="4044462" y="4094499"/>
                  </a:moveTo>
                  <a:lnTo>
                    <a:pt x="4048545" y="4096330"/>
                  </a:lnTo>
                  <a:lnTo>
                    <a:pt x="4049565" y="4096788"/>
                  </a:lnTo>
                  <a:cubicBezTo>
                    <a:pt x="4050350" y="4097245"/>
                    <a:pt x="4049958" y="4097245"/>
                    <a:pt x="4047603" y="4096330"/>
                  </a:cubicBezTo>
                  <a:lnTo>
                    <a:pt x="4044462" y="4096330"/>
                  </a:lnTo>
                  <a:close/>
                  <a:moveTo>
                    <a:pt x="4237893" y="4055378"/>
                  </a:moveTo>
                  <a:cubicBezTo>
                    <a:pt x="4238992" y="4056555"/>
                    <a:pt x="4240091" y="4057733"/>
                    <a:pt x="4241190" y="4058911"/>
                  </a:cubicBezTo>
                  <a:cubicBezTo>
                    <a:pt x="4240091" y="4062444"/>
                    <a:pt x="4238992" y="4065977"/>
                    <a:pt x="4237893" y="4070688"/>
                  </a:cubicBezTo>
                  <a:cubicBezTo>
                    <a:pt x="4235695" y="4068333"/>
                    <a:pt x="4233496" y="4067155"/>
                    <a:pt x="4231298" y="4065977"/>
                  </a:cubicBezTo>
                  <a:cubicBezTo>
                    <a:pt x="4233496" y="4063622"/>
                    <a:pt x="4235695" y="4060089"/>
                    <a:pt x="4237893" y="4055378"/>
                  </a:cubicBezTo>
                  <a:close/>
                  <a:moveTo>
                    <a:pt x="4282955" y="4050001"/>
                  </a:moveTo>
                  <a:lnTo>
                    <a:pt x="4290649" y="4051294"/>
                  </a:lnTo>
                  <a:cubicBezTo>
                    <a:pt x="4289550" y="4057759"/>
                    <a:pt x="4287352" y="4064223"/>
                    <a:pt x="4286253" y="4070688"/>
                  </a:cubicBezTo>
                  <a:cubicBezTo>
                    <a:pt x="4284055" y="4069395"/>
                    <a:pt x="4281856" y="4069395"/>
                    <a:pt x="4280757" y="4069395"/>
                  </a:cubicBezTo>
                  <a:cubicBezTo>
                    <a:pt x="4281856" y="4062930"/>
                    <a:pt x="4281856" y="4056466"/>
                    <a:pt x="4282955" y="4050001"/>
                  </a:cubicBezTo>
                  <a:close/>
                  <a:moveTo>
                    <a:pt x="4217562" y="4022146"/>
                  </a:moveTo>
                  <a:cubicBezTo>
                    <a:pt x="4220310" y="4023062"/>
                    <a:pt x="4221684" y="4023978"/>
                    <a:pt x="4224431" y="4024895"/>
                  </a:cubicBezTo>
                  <a:cubicBezTo>
                    <a:pt x="4224431" y="4024895"/>
                    <a:pt x="4224431" y="4025811"/>
                    <a:pt x="4224431" y="4026727"/>
                  </a:cubicBezTo>
                  <a:cubicBezTo>
                    <a:pt x="4220310" y="4025811"/>
                    <a:pt x="4217562" y="4024895"/>
                    <a:pt x="4214814" y="4024895"/>
                  </a:cubicBezTo>
                  <a:cubicBezTo>
                    <a:pt x="4214814" y="4023978"/>
                    <a:pt x="4216188" y="4023062"/>
                    <a:pt x="4217562" y="4022146"/>
                  </a:cubicBezTo>
                  <a:close/>
                  <a:moveTo>
                    <a:pt x="1552145" y="4016956"/>
                  </a:moveTo>
                  <a:lnTo>
                    <a:pt x="1554143" y="4018177"/>
                  </a:lnTo>
                  <a:cubicBezTo>
                    <a:pt x="1551146" y="4021841"/>
                    <a:pt x="1549147" y="4024284"/>
                    <a:pt x="1546150" y="4026726"/>
                  </a:cubicBezTo>
                  <a:lnTo>
                    <a:pt x="1544151" y="4021841"/>
                  </a:lnTo>
                  <a:cubicBezTo>
                    <a:pt x="1546150" y="4020620"/>
                    <a:pt x="1550146" y="4018177"/>
                    <a:pt x="1552145" y="4016956"/>
                  </a:cubicBezTo>
                  <a:close/>
                  <a:moveTo>
                    <a:pt x="3399861" y="3938029"/>
                  </a:moveTo>
                  <a:lnTo>
                    <a:pt x="3398764" y="3939301"/>
                  </a:lnTo>
                  <a:lnTo>
                    <a:pt x="3401917" y="3939317"/>
                  </a:lnTo>
                  <a:close/>
                  <a:moveTo>
                    <a:pt x="4233131" y="3934682"/>
                  </a:moveTo>
                  <a:lnTo>
                    <a:pt x="4234963" y="3938805"/>
                  </a:lnTo>
                  <a:lnTo>
                    <a:pt x="4231298" y="3936057"/>
                  </a:lnTo>
                  <a:close/>
                  <a:moveTo>
                    <a:pt x="4228557" y="3931212"/>
                  </a:moveTo>
                  <a:lnTo>
                    <a:pt x="4230124" y="3932038"/>
                  </a:lnTo>
                  <a:lnTo>
                    <a:pt x="4228946" y="3933306"/>
                  </a:lnTo>
                  <a:close/>
                  <a:moveTo>
                    <a:pt x="4223058" y="3901602"/>
                  </a:moveTo>
                  <a:lnTo>
                    <a:pt x="4228557" y="3931212"/>
                  </a:lnTo>
                  <a:lnTo>
                    <a:pt x="4215993" y="3924587"/>
                  </a:lnTo>
                  <a:cubicBezTo>
                    <a:pt x="4210988" y="3921893"/>
                    <a:pt x="4205395" y="3918722"/>
                    <a:pt x="4198329" y="3914284"/>
                  </a:cubicBezTo>
                  <a:cubicBezTo>
                    <a:pt x="4210105" y="3907943"/>
                    <a:pt x="4214815" y="3905407"/>
                    <a:pt x="4223058" y="3901602"/>
                  </a:cubicBezTo>
                  <a:close/>
                  <a:moveTo>
                    <a:pt x="4321786" y="3901536"/>
                  </a:moveTo>
                  <a:cubicBezTo>
                    <a:pt x="4325523" y="3902738"/>
                    <a:pt x="4335488" y="3907547"/>
                    <a:pt x="4345453" y="3912355"/>
                  </a:cubicBezTo>
                  <a:cubicBezTo>
                    <a:pt x="4331751" y="3919568"/>
                    <a:pt x="4318049" y="3926781"/>
                    <a:pt x="4310576" y="3931589"/>
                  </a:cubicBezTo>
                  <a:cubicBezTo>
                    <a:pt x="4288155" y="3933994"/>
                    <a:pt x="4271962" y="3936398"/>
                    <a:pt x="4253278" y="3938802"/>
                  </a:cubicBezTo>
                  <a:cubicBezTo>
                    <a:pt x="4253278" y="3918366"/>
                    <a:pt x="4268225" y="3918366"/>
                    <a:pt x="4281927" y="3913557"/>
                  </a:cubicBezTo>
                  <a:cubicBezTo>
                    <a:pt x="4293137" y="3911153"/>
                    <a:pt x="4304348" y="3907547"/>
                    <a:pt x="4321786" y="3901536"/>
                  </a:cubicBezTo>
                  <a:close/>
                  <a:moveTo>
                    <a:pt x="3416195" y="3884493"/>
                  </a:moveTo>
                  <a:lnTo>
                    <a:pt x="3416345" y="3884703"/>
                  </a:lnTo>
                  <a:lnTo>
                    <a:pt x="3416397" y="3884507"/>
                  </a:lnTo>
                  <a:close/>
                  <a:moveTo>
                    <a:pt x="1387537" y="3874693"/>
                  </a:moveTo>
                  <a:lnTo>
                    <a:pt x="1387537" y="3876524"/>
                  </a:lnTo>
                  <a:lnTo>
                    <a:pt x="1384788" y="3878355"/>
                  </a:lnTo>
                  <a:close/>
                  <a:moveTo>
                    <a:pt x="2491290" y="3818078"/>
                  </a:moveTo>
                  <a:cubicBezTo>
                    <a:pt x="2488797" y="3819323"/>
                    <a:pt x="2486305" y="3821813"/>
                    <a:pt x="2483813" y="3825549"/>
                  </a:cubicBezTo>
                  <a:lnTo>
                    <a:pt x="2483813" y="3826794"/>
                  </a:lnTo>
                  <a:cubicBezTo>
                    <a:pt x="2486305" y="3823058"/>
                    <a:pt x="2488797" y="3819323"/>
                    <a:pt x="2491290" y="3818078"/>
                  </a:cubicBezTo>
                  <a:close/>
                  <a:moveTo>
                    <a:pt x="4286250" y="3813786"/>
                  </a:moveTo>
                  <a:lnTo>
                    <a:pt x="4289915" y="3813786"/>
                  </a:lnTo>
                  <a:lnTo>
                    <a:pt x="4288083" y="3817909"/>
                  </a:lnTo>
                  <a:close/>
                  <a:moveTo>
                    <a:pt x="3611286" y="3774008"/>
                  </a:moveTo>
                  <a:cubicBezTo>
                    <a:pt x="3626382" y="3776248"/>
                    <a:pt x="3637675" y="3791928"/>
                    <a:pt x="3652424" y="3792823"/>
                  </a:cubicBezTo>
                  <a:cubicBezTo>
                    <a:pt x="3658570" y="3792823"/>
                    <a:pt x="3653653" y="3807159"/>
                    <a:pt x="3646279" y="3813132"/>
                  </a:cubicBezTo>
                  <a:cubicBezTo>
                    <a:pt x="3633987" y="3789239"/>
                    <a:pt x="3608175" y="3816715"/>
                    <a:pt x="3593425" y="3801185"/>
                  </a:cubicBezTo>
                  <a:cubicBezTo>
                    <a:pt x="3589737" y="3797602"/>
                    <a:pt x="3581133" y="3817910"/>
                    <a:pt x="3573758" y="3802380"/>
                  </a:cubicBezTo>
                  <a:cubicBezTo>
                    <a:pt x="3571915" y="3798796"/>
                    <a:pt x="3571454" y="3796108"/>
                    <a:pt x="3571895" y="3793999"/>
                  </a:cubicBezTo>
                  <a:cubicBezTo>
                    <a:pt x="3573220" y="3787672"/>
                    <a:pt x="3582670" y="3786552"/>
                    <a:pt x="3587279" y="3782072"/>
                  </a:cubicBezTo>
                  <a:cubicBezTo>
                    <a:pt x="3589737" y="3782072"/>
                    <a:pt x="3593425" y="3782072"/>
                    <a:pt x="3594654" y="3780877"/>
                  </a:cubicBezTo>
                  <a:cubicBezTo>
                    <a:pt x="3594654" y="3779683"/>
                    <a:pt x="3594654" y="3777293"/>
                    <a:pt x="3594654" y="3777293"/>
                  </a:cubicBezTo>
                  <a:cubicBezTo>
                    <a:pt x="3600800" y="3774008"/>
                    <a:pt x="3606254" y="3773262"/>
                    <a:pt x="3611286" y="3774008"/>
                  </a:cubicBezTo>
                  <a:close/>
                  <a:moveTo>
                    <a:pt x="4253280" y="3725590"/>
                  </a:moveTo>
                  <a:cubicBezTo>
                    <a:pt x="4256944" y="3725590"/>
                    <a:pt x="4259386" y="3725590"/>
                    <a:pt x="4263050" y="3725590"/>
                  </a:cubicBezTo>
                  <a:cubicBezTo>
                    <a:pt x="4263050" y="3727789"/>
                    <a:pt x="4263050" y="3727789"/>
                    <a:pt x="4263050" y="3729988"/>
                  </a:cubicBezTo>
                  <a:cubicBezTo>
                    <a:pt x="4259386" y="3727789"/>
                    <a:pt x="4255723" y="3726690"/>
                    <a:pt x="4253280" y="3725590"/>
                  </a:cubicBezTo>
                  <a:close/>
                  <a:moveTo>
                    <a:pt x="1229547" y="3705808"/>
                  </a:moveTo>
                  <a:lnTo>
                    <a:pt x="1228174" y="3706907"/>
                  </a:lnTo>
                  <a:lnTo>
                    <a:pt x="1228029" y="3705981"/>
                  </a:lnTo>
                  <a:close/>
                  <a:moveTo>
                    <a:pt x="1226993" y="3699348"/>
                  </a:moveTo>
                  <a:lnTo>
                    <a:pt x="1228029" y="3705981"/>
                  </a:lnTo>
                  <a:lnTo>
                    <a:pt x="1210315" y="3708006"/>
                  </a:lnTo>
                  <a:cubicBezTo>
                    <a:pt x="1210315" y="3705808"/>
                    <a:pt x="1210315" y="3703610"/>
                    <a:pt x="1208941" y="3701411"/>
                  </a:cubicBezTo>
                  <a:close/>
                  <a:moveTo>
                    <a:pt x="1226800" y="3698114"/>
                  </a:moveTo>
                  <a:lnTo>
                    <a:pt x="1228174" y="3699213"/>
                  </a:lnTo>
                  <a:lnTo>
                    <a:pt x="1226993" y="3699348"/>
                  </a:lnTo>
                  <a:close/>
                  <a:moveTo>
                    <a:pt x="4263424" y="3687351"/>
                  </a:moveTo>
                  <a:cubicBezTo>
                    <a:pt x="4284982" y="3707247"/>
                    <a:pt x="4250742" y="3709899"/>
                    <a:pt x="4255815" y="3724489"/>
                  </a:cubicBezTo>
                  <a:cubicBezTo>
                    <a:pt x="4246938" y="3723163"/>
                    <a:pt x="4238061" y="3720510"/>
                    <a:pt x="4230452" y="3719184"/>
                  </a:cubicBezTo>
                  <a:lnTo>
                    <a:pt x="4231720" y="3720510"/>
                  </a:lnTo>
                  <a:cubicBezTo>
                    <a:pt x="4227916" y="3716531"/>
                    <a:pt x="4224112" y="3715205"/>
                    <a:pt x="4220307" y="3712552"/>
                  </a:cubicBezTo>
                  <a:lnTo>
                    <a:pt x="4221575" y="3712552"/>
                  </a:lnTo>
                  <a:cubicBezTo>
                    <a:pt x="4221575" y="3709899"/>
                    <a:pt x="4221575" y="3707247"/>
                    <a:pt x="4220307" y="3703267"/>
                  </a:cubicBezTo>
                  <a:cubicBezTo>
                    <a:pt x="4234257" y="3697962"/>
                    <a:pt x="4249474" y="3692657"/>
                    <a:pt x="4263424" y="3687351"/>
                  </a:cubicBezTo>
                  <a:close/>
                  <a:moveTo>
                    <a:pt x="4426379" y="3505597"/>
                  </a:moveTo>
                  <a:lnTo>
                    <a:pt x="4427753" y="3507430"/>
                  </a:lnTo>
                  <a:lnTo>
                    <a:pt x="4419510" y="3510178"/>
                  </a:lnTo>
                  <a:cubicBezTo>
                    <a:pt x="4419510" y="3508346"/>
                    <a:pt x="4418136" y="3508346"/>
                    <a:pt x="4418136" y="3507430"/>
                  </a:cubicBezTo>
                  <a:cubicBezTo>
                    <a:pt x="4420884" y="3506513"/>
                    <a:pt x="4423631" y="3505597"/>
                    <a:pt x="4426379" y="3505597"/>
                  </a:cubicBezTo>
                  <a:close/>
                  <a:moveTo>
                    <a:pt x="993413" y="3456224"/>
                  </a:moveTo>
                  <a:cubicBezTo>
                    <a:pt x="992192" y="3459222"/>
                    <a:pt x="990971" y="3462219"/>
                    <a:pt x="989749" y="3466216"/>
                  </a:cubicBezTo>
                  <a:lnTo>
                    <a:pt x="983643" y="3464218"/>
                  </a:lnTo>
                  <a:cubicBezTo>
                    <a:pt x="987307" y="3461220"/>
                    <a:pt x="990971" y="3459222"/>
                    <a:pt x="993413" y="3456224"/>
                  </a:cubicBezTo>
                  <a:close/>
                  <a:moveTo>
                    <a:pt x="972652" y="3446066"/>
                  </a:moveTo>
                  <a:lnTo>
                    <a:pt x="976314" y="3447897"/>
                  </a:lnTo>
                  <a:lnTo>
                    <a:pt x="972652" y="3449728"/>
                  </a:lnTo>
                  <a:close/>
                  <a:moveTo>
                    <a:pt x="907930" y="3335707"/>
                  </a:moveTo>
                  <a:cubicBezTo>
                    <a:pt x="910373" y="3339829"/>
                    <a:pt x="914037" y="3342576"/>
                    <a:pt x="916479" y="3343950"/>
                  </a:cubicBezTo>
                  <a:lnTo>
                    <a:pt x="915258" y="3345324"/>
                  </a:lnTo>
                  <a:cubicBezTo>
                    <a:pt x="912815" y="3342576"/>
                    <a:pt x="910373" y="3341202"/>
                    <a:pt x="906709" y="3338455"/>
                  </a:cubicBezTo>
                  <a:close/>
                  <a:moveTo>
                    <a:pt x="3525300" y="3091703"/>
                  </a:moveTo>
                  <a:lnTo>
                    <a:pt x="3520095" y="3097497"/>
                  </a:lnTo>
                  <a:lnTo>
                    <a:pt x="3523267" y="3094754"/>
                  </a:lnTo>
                  <a:close/>
                  <a:moveTo>
                    <a:pt x="714267" y="3074581"/>
                  </a:moveTo>
                  <a:lnTo>
                    <a:pt x="706133" y="3081553"/>
                  </a:lnTo>
                  <a:cubicBezTo>
                    <a:pt x="704759" y="3079983"/>
                    <a:pt x="703385" y="3078413"/>
                    <a:pt x="703385" y="3076843"/>
                  </a:cubicBezTo>
                  <a:close/>
                  <a:moveTo>
                    <a:pt x="717125" y="3072132"/>
                  </a:moveTo>
                  <a:lnTo>
                    <a:pt x="718499" y="3073702"/>
                  </a:lnTo>
                  <a:lnTo>
                    <a:pt x="714267" y="3074581"/>
                  </a:lnTo>
                  <a:close/>
                  <a:moveTo>
                    <a:pt x="719873" y="3055910"/>
                  </a:moveTo>
                  <a:cubicBezTo>
                    <a:pt x="719873" y="3055910"/>
                    <a:pt x="721704" y="3055910"/>
                    <a:pt x="723535" y="3057743"/>
                  </a:cubicBezTo>
                  <a:lnTo>
                    <a:pt x="721704" y="3059575"/>
                  </a:lnTo>
                  <a:cubicBezTo>
                    <a:pt x="721704" y="3057743"/>
                    <a:pt x="719873" y="3055910"/>
                    <a:pt x="719873" y="3055910"/>
                  </a:cubicBezTo>
                  <a:close/>
                  <a:moveTo>
                    <a:pt x="677133" y="3044460"/>
                  </a:moveTo>
                  <a:cubicBezTo>
                    <a:pt x="679576" y="3045834"/>
                    <a:pt x="683240" y="3047209"/>
                    <a:pt x="685682" y="3048583"/>
                  </a:cubicBezTo>
                  <a:cubicBezTo>
                    <a:pt x="683240" y="3048583"/>
                    <a:pt x="679576" y="3048583"/>
                    <a:pt x="675912" y="3048583"/>
                  </a:cubicBezTo>
                  <a:cubicBezTo>
                    <a:pt x="677133" y="3045834"/>
                    <a:pt x="677133" y="3044460"/>
                    <a:pt x="677133" y="3044460"/>
                  </a:cubicBezTo>
                  <a:close/>
                  <a:moveTo>
                    <a:pt x="703385" y="3029349"/>
                  </a:moveTo>
                  <a:lnTo>
                    <a:pt x="707049" y="3032095"/>
                  </a:lnTo>
                  <a:lnTo>
                    <a:pt x="703385" y="3032095"/>
                  </a:lnTo>
                  <a:close/>
                  <a:moveTo>
                    <a:pt x="688079" y="3027516"/>
                  </a:moveTo>
                  <a:cubicBezTo>
                    <a:pt x="692788" y="3029348"/>
                    <a:pt x="697498" y="3030263"/>
                    <a:pt x="702208" y="3031178"/>
                  </a:cubicBezTo>
                  <a:lnTo>
                    <a:pt x="702208" y="3032094"/>
                  </a:lnTo>
                  <a:cubicBezTo>
                    <a:pt x="697498" y="3031178"/>
                    <a:pt x="691611" y="3029348"/>
                    <a:pt x="686901" y="3028432"/>
                  </a:cubicBezTo>
                  <a:close/>
                  <a:moveTo>
                    <a:pt x="682319" y="3021718"/>
                  </a:moveTo>
                  <a:lnTo>
                    <a:pt x="685067" y="3025381"/>
                  </a:lnTo>
                  <a:lnTo>
                    <a:pt x="683235" y="3026602"/>
                  </a:lnTo>
                  <a:close/>
                  <a:moveTo>
                    <a:pt x="681903" y="3019497"/>
                  </a:moveTo>
                  <a:lnTo>
                    <a:pt x="682319" y="3021718"/>
                  </a:lnTo>
                  <a:lnTo>
                    <a:pt x="681403" y="3020496"/>
                  </a:lnTo>
                  <a:close/>
                  <a:moveTo>
                    <a:pt x="681403" y="3016832"/>
                  </a:moveTo>
                  <a:lnTo>
                    <a:pt x="683235" y="3016832"/>
                  </a:lnTo>
                  <a:lnTo>
                    <a:pt x="681903" y="3019497"/>
                  </a:lnTo>
                  <a:close/>
                  <a:moveTo>
                    <a:pt x="660338" y="3000499"/>
                  </a:moveTo>
                  <a:cubicBezTo>
                    <a:pt x="660338" y="3000499"/>
                    <a:pt x="661255" y="3000499"/>
                    <a:pt x="663087" y="3000499"/>
                  </a:cubicBezTo>
                  <a:cubicBezTo>
                    <a:pt x="663087" y="3001874"/>
                    <a:pt x="663087" y="3003248"/>
                    <a:pt x="664003" y="3004622"/>
                  </a:cubicBezTo>
                  <a:cubicBezTo>
                    <a:pt x="663087" y="3004622"/>
                    <a:pt x="661255" y="3004622"/>
                    <a:pt x="660338" y="3004622"/>
                  </a:cubicBezTo>
                  <a:cubicBezTo>
                    <a:pt x="660338" y="3003248"/>
                    <a:pt x="659422" y="3001874"/>
                    <a:pt x="660338" y="3000499"/>
                  </a:cubicBezTo>
                  <a:close/>
                  <a:moveTo>
                    <a:pt x="646236" y="2956995"/>
                  </a:moveTo>
                  <a:lnTo>
                    <a:pt x="647335" y="2956995"/>
                  </a:lnTo>
                  <a:cubicBezTo>
                    <a:pt x="645137" y="2958828"/>
                    <a:pt x="642940" y="2958828"/>
                    <a:pt x="645137" y="2958828"/>
                  </a:cubicBezTo>
                  <a:cubicBezTo>
                    <a:pt x="642940" y="2960660"/>
                    <a:pt x="645137" y="2958828"/>
                    <a:pt x="646236" y="2956995"/>
                  </a:cubicBezTo>
                  <a:close/>
                  <a:moveTo>
                    <a:pt x="4711518" y="2841901"/>
                  </a:moveTo>
                  <a:lnTo>
                    <a:pt x="4713502" y="2843885"/>
                  </a:lnTo>
                  <a:lnTo>
                    <a:pt x="4712128" y="2845259"/>
                  </a:lnTo>
                  <a:close/>
                  <a:moveTo>
                    <a:pt x="4709381" y="2830149"/>
                  </a:moveTo>
                  <a:lnTo>
                    <a:pt x="4711518" y="2841901"/>
                  </a:lnTo>
                  <a:lnTo>
                    <a:pt x="4703885" y="2834270"/>
                  </a:lnTo>
                  <a:cubicBezTo>
                    <a:pt x="4705259" y="2832896"/>
                    <a:pt x="4706633" y="2831522"/>
                    <a:pt x="4709381" y="2830149"/>
                  </a:cubicBezTo>
                  <a:close/>
                  <a:moveTo>
                    <a:pt x="3116970" y="2796414"/>
                  </a:moveTo>
                  <a:lnTo>
                    <a:pt x="3114346" y="2797683"/>
                  </a:lnTo>
                  <a:lnTo>
                    <a:pt x="3122612" y="2803280"/>
                  </a:lnTo>
                  <a:close/>
                  <a:moveTo>
                    <a:pt x="3070246" y="2790736"/>
                  </a:moveTo>
                  <a:lnTo>
                    <a:pt x="3061579" y="2792213"/>
                  </a:lnTo>
                  <a:lnTo>
                    <a:pt x="3073655" y="2793194"/>
                  </a:lnTo>
                  <a:close/>
                  <a:moveTo>
                    <a:pt x="4720374" y="2780693"/>
                  </a:moveTo>
                  <a:cubicBezTo>
                    <a:pt x="4722205" y="2782067"/>
                    <a:pt x="4723121" y="2783442"/>
                    <a:pt x="4724951" y="2784816"/>
                  </a:cubicBezTo>
                  <a:lnTo>
                    <a:pt x="4724036" y="2784816"/>
                  </a:lnTo>
                  <a:cubicBezTo>
                    <a:pt x="4723121" y="2783442"/>
                    <a:pt x="4722205" y="2782067"/>
                    <a:pt x="4720374" y="2780693"/>
                  </a:cubicBezTo>
                  <a:close/>
                  <a:moveTo>
                    <a:pt x="345101" y="2482420"/>
                  </a:moveTo>
                  <a:lnTo>
                    <a:pt x="345099" y="2482577"/>
                  </a:lnTo>
                  <a:lnTo>
                    <a:pt x="344000" y="2482577"/>
                  </a:lnTo>
                  <a:close/>
                  <a:moveTo>
                    <a:pt x="351694" y="2481478"/>
                  </a:moveTo>
                  <a:lnTo>
                    <a:pt x="350595" y="2482577"/>
                  </a:lnTo>
                  <a:lnTo>
                    <a:pt x="350950" y="2481584"/>
                  </a:lnTo>
                  <a:close/>
                  <a:moveTo>
                    <a:pt x="4522547" y="2478304"/>
                  </a:moveTo>
                  <a:cubicBezTo>
                    <a:pt x="4522547" y="2481968"/>
                    <a:pt x="4522547" y="2485632"/>
                    <a:pt x="4525293" y="2488074"/>
                  </a:cubicBezTo>
                  <a:lnTo>
                    <a:pt x="4522547" y="2488074"/>
                  </a:lnTo>
                  <a:cubicBezTo>
                    <a:pt x="4522547" y="2484410"/>
                    <a:pt x="4522547" y="2481968"/>
                    <a:pt x="4522547" y="2479525"/>
                  </a:cubicBezTo>
                  <a:close/>
                  <a:moveTo>
                    <a:pt x="355649" y="2468431"/>
                  </a:moveTo>
                  <a:lnTo>
                    <a:pt x="350950" y="2481584"/>
                  </a:lnTo>
                  <a:lnTo>
                    <a:pt x="345101" y="2482420"/>
                  </a:lnTo>
                  <a:lnTo>
                    <a:pt x="345237" y="2471725"/>
                  </a:lnTo>
                  <a:close/>
                  <a:moveTo>
                    <a:pt x="356091" y="2467192"/>
                  </a:moveTo>
                  <a:lnTo>
                    <a:pt x="356091" y="2468291"/>
                  </a:lnTo>
                  <a:lnTo>
                    <a:pt x="355649" y="2468431"/>
                  </a:lnTo>
                  <a:close/>
                  <a:moveTo>
                    <a:pt x="366807" y="2462429"/>
                  </a:moveTo>
                  <a:lnTo>
                    <a:pt x="365433" y="2464262"/>
                  </a:lnTo>
                  <a:cubicBezTo>
                    <a:pt x="362685" y="2464262"/>
                    <a:pt x="359938" y="2464262"/>
                    <a:pt x="357190" y="2466094"/>
                  </a:cubicBezTo>
                  <a:lnTo>
                    <a:pt x="357190" y="2464262"/>
                  </a:lnTo>
                  <a:close/>
                  <a:moveTo>
                    <a:pt x="3712920" y="2456475"/>
                  </a:moveTo>
                  <a:cubicBezTo>
                    <a:pt x="3712920" y="2457849"/>
                    <a:pt x="3712920" y="2459222"/>
                    <a:pt x="3712920" y="2459222"/>
                  </a:cubicBezTo>
                  <a:lnTo>
                    <a:pt x="3709258" y="2460595"/>
                  </a:lnTo>
                  <a:cubicBezTo>
                    <a:pt x="3709258" y="2460595"/>
                    <a:pt x="3709258" y="2459222"/>
                    <a:pt x="3709258" y="2457849"/>
                  </a:cubicBezTo>
                  <a:cubicBezTo>
                    <a:pt x="3711089" y="2456475"/>
                    <a:pt x="3712920" y="2456475"/>
                    <a:pt x="3712920" y="2456475"/>
                  </a:cubicBezTo>
                  <a:close/>
                  <a:moveTo>
                    <a:pt x="307731" y="2423962"/>
                  </a:moveTo>
                  <a:lnTo>
                    <a:pt x="310479" y="2425793"/>
                  </a:lnTo>
                  <a:lnTo>
                    <a:pt x="307731" y="2427624"/>
                  </a:lnTo>
                  <a:close/>
                  <a:moveTo>
                    <a:pt x="304976" y="2419451"/>
                  </a:moveTo>
                  <a:lnTo>
                    <a:pt x="304591" y="2422130"/>
                  </a:lnTo>
                  <a:lnTo>
                    <a:pt x="303414" y="2421031"/>
                  </a:lnTo>
                  <a:close/>
                  <a:moveTo>
                    <a:pt x="316067" y="2408234"/>
                  </a:moveTo>
                  <a:lnTo>
                    <a:pt x="304976" y="2419451"/>
                  </a:lnTo>
                  <a:lnTo>
                    <a:pt x="306210" y="2410863"/>
                  </a:lnTo>
                  <a:close/>
                  <a:moveTo>
                    <a:pt x="317543" y="2406741"/>
                  </a:moveTo>
                  <a:lnTo>
                    <a:pt x="317543" y="2407840"/>
                  </a:lnTo>
                  <a:lnTo>
                    <a:pt x="316067" y="2408234"/>
                  </a:lnTo>
                  <a:close/>
                  <a:moveTo>
                    <a:pt x="288685" y="2369256"/>
                  </a:moveTo>
                  <a:lnTo>
                    <a:pt x="281827" y="2394653"/>
                  </a:lnTo>
                  <a:cubicBezTo>
                    <a:pt x="278294" y="2385494"/>
                    <a:pt x="276822" y="2379280"/>
                    <a:pt x="278000" y="2375191"/>
                  </a:cubicBezTo>
                  <a:close/>
                  <a:moveTo>
                    <a:pt x="288893" y="2368486"/>
                  </a:moveTo>
                  <a:lnTo>
                    <a:pt x="290071" y="2368486"/>
                  </a:lnTo>
                  <a:lnTo>
                    <a:pt x="288685" y="2369256"/>
                  </a:lnTo>
                  <a:close/>
                  <a:moveTo>
                    <a:pt x="257467" y="2343917"/>
                  </a:moveTo>
                  <a:lnTo>
                    <a:pt x="258526" y="2345198"/>
                  </a:lnTo>
                  <a:lnTo>
                    <a:pt x="257277" y="2344099"/>
                  </a:lnTo>
                  <a:close/>
                  <a:moveTo>
                    <a:pt x="4244425" y="2343062"/>
                  </a:moveTo>
                  <a:lnTo>
                    <a:pt x="4245036" y="2345199"/>
                  </a:lnTo>
                  <a:lnTo>
                    <a:pt x="4242287" y="2345199"/>
                  </a:lnTo>
                  <a:close/>
                  <a:moveTo>
                    <a:pt x="252779" y="2341534"/>
                  </a:moveTo>
                  <a:lnTo>
                    <a:pt x="255527" y="2343367"/>
                  </a:lnTo>
                  <a:lnTo>
                    <a:pt x="255527" y="2345199"/>
                  </a:lnTo>
                  <a:cubicBezTo>
                    <a:pt x="255527" y="2343367"/>
                    <a:pt x="255527" y="2343367"/>
                    <a:pt x="252779" y="2341534"/>
                  </a:cubicBezTo>
                  <a:close/>
                  <a:moveTo>
                    <a:pt x="4243203" y="2338788"/>
                  </a:moveTo>
                  <a:lnTo>
                    <a:pt x="4245036" y="2342451"/>
                  </a:lnTo>
                  <a:lnTo>
                    <a:pt x="4244425" y="2343062"/>
                  </a:lnTo>
                  <a:close/>
                  <a:moveTo>
                    <a:pt x="4242287" y="2335582"/>
                  </a:moveTo>
                  <a:lnTo>
                    <a:pt x="4243203" y="2338788"/>
                  </a:lnTo>
                  <a:lnTo>
                    <a:pt x="4242287" y="2336956"/>
                  </a:lnTo>
                  <a:close/>
                  <a:moveTo>
                    <a:pt x="272074" y="2329990"/>
                  </a:moveTo>
                  <a:lnTo>
                    <a:pt x="257467" y="2343917"/>
                  </a:lnTo>
                  <a:lnTo>
                    <a:pt x="248535" y="2333107"/>
                  </a:lnTo>
                  <a:lnTo>
                    <a:pt x="247286" y="2333107"/>
                  </a:lnTo>
                  <a:close/>
                  <a:moveTo>
                    <a:pt x="272263" y="2329809"/>
                  </a:moveTo>
                  <a:lnTo>
                    <a:pt x="273512" y="2329809"/>
                  </a:lnTo>
                  <a:lnTo>
                    <a:pt x="272074" y="2329990"/>
                  </a:lnTo>
                  <a:close/>
                  <a:moveTo>
                    <a:pt x="247286" y="2319094"/>
                  </a:moveTo>
                  <a:lnTo>
                    <a:pt x="250032" y="2319094"/>
                  </a:lnTo>
                  <a:lnTo>
                    <a:pt x="250032" y="2319554"/>
                  </a:lnTo>
                  <a:cubicBezTo>
                    <a:pt x="250032" y="2321387"/>
                    <a:pt x="250032" y="2323219"/>
                    <a:pt x="250032" y="2323219"/>
                  </a:cubicBezTo>
                  <a:lnTo>
                    <a:pt x="250032" y="2328711"/>
                  </a:lnTo>
                  <a:lnTo>
                    <a:pt x="247286" y="2328711"/>
                  </a:lnTo>
                  <a:lnTo>
                    <a:pt x="247286" y="2323219"/>
                  </a:lnTo>
                  <a:close/>
                  <a:moveTo>
                    <a:pt x="4154366" y="2313797"/>
                  </a:moveTo>
                  <a:cubicBezTo>
                    <a:pt x="4161235" y="2315367"/>
                    <a:pt x="4168104" y="2318508"/>
                    <a:pt x="4174972" y="2321648"/>
                  </a:cubicBezTo>
                  <a:lnTo>
                    <a:pt x="4173599" y="2323218"/>
                  </a:lnTo>
                  <a:cubicBezTo>
                    <a:pt x="4166730" y="2320078"/>
                    <a:pt x="4161235" y="2316937"/>
                    <a:pt x="4154366" y="2315367"/>
                  </a:cubicBezTo>
                  <a:close/>
                  <a:moveTo>
                    <a:pt x="226759" y="2291650"/>
                  </a:moveTo>
                  <a:lnTo>
                    <a:pt x="240414" y="2293778"/>
                  </a:lnTo>
                  <a:cubicBezTo>
                    <a:pt x="237667" y="2297311"/>
                    <a:pt x="236293" y="2300843"/>
                    <a:pt x="232172" y="2306730"/>
                  </a:cubicBezTo>
                  <a:close/>
                  <a:moveTo>
                    <a:pt x="225304" y="2291423"/>
                  </a:moveTo>
                  <a:lnTo>
                    <a:pt x="226677" y="2291423"/>
                  </a:lnTo>
                  <a:lnTo>
                    <a:pt x="226759" y="2291650"/>
                  </a:lnTo>
                  <a:close/>
                  <a:moveTo>
                    <a:pt x="224196" y="2288979"/>
                  </a:moveTo>
                  <a:lnTo>
                    <a:pt x="225304" y="2290246"/>
                  </a:lnTo>
                  <a:lnTo>
                    <a:pt x="223930" y="2290246"/>
                  </a:lnTo>
                  <a:close/>
                  <a:moveTo>
                    <a:pt x="229425" y="2264077"/>
                  </a:moveTo>
                  <a:lnTo>
                    <a:pt x="224196" y="2288979"/>
                  </a:lnTo>
                  <a:lnTo>
                    <a:pt x="218436" y="2282395"/>
                  </a:lnTo>
                  <a:cubicBezTo>
                    <a:pt x="216375" y="2280105"/>
                    <a:pt x="215002" y="2278470"/>
                    <a:pt x="215688" y="2278470"/>
                  </a:cubicBezTo>
                  <a:cubicBezTo>
                    <a:pt x="219809" y="2273236"/>
                    <a:pt x="225304" y="2269311"/>
                    <a:pt x="229425" y="2264077"/>
                  </a:cubicBezTo>
                  <a:close/>
                  <a:moveTo>
                    <a:pt x="163017" y="2171759"/>
                  </a:moveTo>
                  <a:lnTo>
                    <a:pt x="155436" y="2185837"/>
                  </a:lnTo>
                  <a:lnTo>
                    <a:pt x="148939" y="2172841"/>
                  </a:lnTo>
                  <a:close/>
                  <a:moveTo>
                    <a:pt x="148372" y="2171708"/>
                  </a:moveTo>
                  <a:lnTo>
                    <a:pt x="148939" y="2172841"/>
                  </a:lnTo>
                  <a:lnTo>
                    <a:pt x="148372" y="2172885"/>
                  </a:lnTo>
                  <a:close/>
                  <a:moveTo>
                    <a:pt x="167604" y="2170725"/>
                  </a:moveTo>
                  <a:lnTo>
                    <a:pt x="164856" y="2174845"/>
                  </a:lnTo>
                  <a:lnTo>
                    <a:pt x="164856" y="2173472"/>
                  </a:lnTo>
                  <a:close/>
                  <a:moveTo>
                    <a:pt x="163678" y="2170530"/>
                  </a:moveTo>
                  <a:lnTo>
                    <a:pt x="163678" y="2171708"/>
                  </a:lnTo>
                  <a:lnTo>
                    <a:pt x="163017" y="2171759"/>
                  </a:lnTo>
                  <a:close/>
                  <a:moveTo>
                    <a:pt x="151228" y="2148932"/>
                  </a:moveTo>
                  <a:lnTo>
                    <a:pt x="146106" y="2174844"/>
                  </a:lnTo>
                  <a:lnTo>
                    <a:pt x="146106" y="2173536"/>
                  </a:lnTo>
                  <a:cubicBezTo>
                    <a:pt x="142227" y="2166994"/>
                    <a:pt x="138349" y="2161761"/>
                    <a:pt x="131884" y="2152602"/>
                  </a:cubicBezTo>
                  <a:close/>
                  <a:moveTo>
                    <a:pt x="151278" y="2148677"/>
                  </a:moveTo>
                  <a:lnTo>
                    <a:pt x="152571" y="2148677"/>
                  </a:lnTo>
                  <a:lnTo>
                    <a:pt x="151228" y="2148932"/>
                  </a:lnTo>
                  <a:close/>
                  <a:moveTo>
                    <a:pt x="3737730" y="2115970"/>
                  </a:moveTo>
                  <a:lnTo>
                    <a:pt x="3746723" y="2119110"/>
                  </a:lnTo>
                  <a:cubicBezTo>
                    <a:pt x="3745724" y="2120681"/>
                    <a:pt x="3745724" y="2122251"/>
                    <a:pt x="3745724" y="2125391"/>
                  </a:cubicBezTo>
                  <a:cubicBezTo>
                    <a:pt x="3742726" y="2125391"/>
                    <a:pt x="3739729" y="2123821"/>
                    <a:pt x="3736731" y="2122251"/>
                  </a:cubicBezTo>
                  <a:cubicBezTo>
                    <a:pt x="3737730" y="2120681"/>
                    <a:pt x="3737730" y="2119110"/>
                    <a:pt x="3737730" y="2115970"/>
                  </a:cubicBezTo>
                  <a:close/>
                  <a:moveTo>
                    <a:pt x="111005" y="2115775"/>
                  </a:moveTo>
                  <a:cubicBezTo>
                    <a:pt x="112105" y="2119896"/>
                    <a:pt x="113204" y="2124017"/>
                    <a:pt x="114303" y="2129511"/>
                  </a:cubicBezTo>
                  <a:cubicBezTo>
                    <a:pt x="112105" y="2129511"/>
                    <a:pt x="112105" y="2130885"/>
                    <a:pt x="111005" y="2130885"/>
                  </a:cubicBezTo>
                  <a:cubicBezTo>
                    <a:pt x="108807" y="2126764"/>
                    <a:pt x="106609" y="2124017"/>
                    <a:pt x="104411" y="2119896"/>
                  </a:cubicBezTo>
                  <a:cubicBezTo>
                    <a:pt x="106609" y="2118522"/>
                    <a:pt x="108807" y="2115775"/>
                    <a:pt x="111005" y="2115775"/>
                  </a:cubicBezTo>
                  <a:close/>
                  <a:moveTo>
                    <a:pt x="3714749" y="2110082"/>
                  </a:moveTo>
                  <a:cubicBezTo>
                    <a:pt x="3716582" y="2115970"/>
                    <a:pt x="3718414" y="2120681"/>
                    <a:pt x="3718414" y="2125392"/>
                  </a:cubicBezTo>
                  <a:lnTo>
                    <a:pt x="3714749" y="2111259"/>
                  </a:lnTo>
                  <a:close/>
                  <a:moveTo>
                    <a:pt x="3714749" y="2105240"/>
                  </a:moveTo>
                  <a:lnTo>
                    <a:pt x="3717498" y="2107071"/>
                  </a:lnTo>
                  <a:lnTo>
                    <a:pt x="3717498" y="2108902"/>
                  </a:lnTo>
                  <a:close/>
                  <a:moveTo>
                    <a:pt x="100412" y="2091518"/>
                  </a:moveTo>
                  <a:lnTo>
                    <a:pt x="97818" y="2103408"/>
                  </a:lnTo>
                  <a:cubicBezTo>
                    <a:pt x="96719" y="2102034"/>
                    <a:pt x="94521" y="2100660"/>
                    <a:pt x="93422" y="2099286"/>
                  </a:cubicBezTo>
                  <a:close/>
                  <a:moveTo>
                    <a:pt x="101116" y="2088294"/>
                  </a:moveTo>
                  <a:lnTo>
                    <a:pt x="103314" y="2088294"/>
                  </a:lnTo>
                  <a:lnTo>
                    <a:pt x="100412" y="2091518"/>
                  </a:lnTo>
                  <a:close/>
                  <a:moveTo>
                    <a:pt x="92806" y="2066250"/>
                  </a:moveTo>
                  <a:cubicBezTo>
                    <a:pt x="94027" y="2067559"/>
                    <a:pt x="96470" y="2068867"/>
                    <a:pt x="97691" y="2070176"/>
                  </a:cubicBezTo>
                  <a:cubicBezTo>
                    <a:pt x="91585" y="2078026"/>
                    <a:pt x="86701" y="2085877"/>
                    <a:pt x="81816" y="2092419"/>
                  </a:cubicBezTo>
                  <a:cubicBezTo>
                    <a:pt x="80595" y="2092419"/>
                    <a:pt x="78153" y="2091111"/>
                    <a:pt x="76932" y="2091111"/>
                  </a:cubicBezTo>
                  <a:cubicBezTo>
                    <a:pt x="78153" y="2085877"/>
                    <a:pt x="78153" y="2080643"/>
                    <a:pt x="80595" y="2075409"/>
                  </a:cubicBezTo>
                  <a:cubicBezTo>
                    <a:pt x="83037" y="2071484"/>
                    <a:pt x="89143" y="2070176"/>
                    <a:pt x="92806" y="2066250"/>
                  </a:cubicBezTo>
                  <a:close/>
                  <a:moveTo>
                    <a:pt x="86780" y="2044137"/>
                  </a:moveTo>
                  <a:cubicBezTo>
                    <a:pt x="82201" y="2053557"/>
                    <a:pt x="75332" y="2062978"/>
                    <a:pt x="67319" y="2075931"/>
                  </a:cubicBezTo>
                  <a:cubicBezTo>
                    <a:pt x="65602" y="2070338"/>
                    <a:pt x="65244" y="2065922"/>
                    <a:pt x="65852" y="2062352"/>
                  </a:cubicBezTo>
                  <a:cubicBezTo>
                    <a:pt x="67676" y="2051643"/>
                    <a:pt x="78194" y="2048552"/>
                    <a:pt x="86780" y="2044137"/>
                  </a:cubicBezTo>
                  <a:close/>
                  <a:moveTo>
                    <a:pt x="75074" y="1991652"/>
                  </a:moveTo>
                  <a:lnTo>
                    <a:pt x="75639" y="1992277"/>
                  </a:lnTo>
                  <a:lnTo>
                    <a:pt x="75639" y="1993505"/>
                  </a:lnTo>
                  <a:close/>
                  <a:moveTo>
                    <a:pt x="62739" y="1941437"/>
                  </a:moveTo>
                  <a:cubicBezTo>
                    <a:pt x="63196" y="1941025"/>
                    <a:pt x="63196" y="1941299"/>
                    <a:pt x="62281" y="1942947"/>
                  </a:cubicBezTo>
                  <a:lnTo>
                    <a:pt x="62281" y="1944046"/>
                  </a:lnTo>
                  <a:lnTo>
                    <a:pt x="60450" y="1944046"/>
                  </a:lnTo>
                  <a:lnTo>
                    <a:pt x="62281" y="1941959"/>
                  </a:lnTo>
                  <a:close/>
                  <a:moveTo>
                    <a:pt x="31677" y="1909976"/>
                  </a:moveTo>
                  <a:lnTo>
                    <a:pt x="32970" y="1911205"/>
                  </a:lnTo>
                  <a:lnTo>
                    <a:pt x="31679" y="1909979"/>
                  </a:lnTo>
                  <a:close/>
                  <a:moveTo>
                    <a:pt x="35719" y="1907415"/>
                  </a:moveTo>
                  <a:lnTo>
                    <a:pt x="35719" y="1911077"/>
                  </a:lnTo>
                  <a:lnTo>
                    <a:pt x="32971" y="1909246"/>
                  </a:lnTo>
                  <a:close/>
                  <a:moveTo>
                    <a:pt x="2567927" y="1907139"/>
                  </a:moveTo>
                  <a:cubicBezTo>
                    <a:pt x="2565410" y="1908397"/>
                    <a:pt x="2562894" y="1908397"/>
                    <a:pt x="2560378" y="1908397"/>
                  </a:cubicBezTo>
                  <a:lnTo>
                    <a:pt x="2552503" y="1909522"/>
                  </a:lnTo>
                  <a:lnTo>
                    <a:pt x="2564869" y="1931068"/>
                  </a:lnTo>
                  <a:cubicBezTo>
                    <a:pt x="2570121" y="1936732"/>
                    <a:pt x="2576269" y="1940897"/>
                    <a:pt x="2582961" y="1944245"/>
                  </a:cubicBezTo>
                  <a:lnTo>
                    <a:pt x="2604984" y="1952137"/>
                  </a:lnTo>
                  <a:lnTo>
                    <a:pt x="2601899" y="1950056"/>
                  </a:lnTo>
                  <a:cubicBezTo>
                    <a:pt x="2590890" y="1943925"/>
                    <a:pt x="2581139" y="1936694"/>
                    <a:pt x="2577993" y="1922231"/>
                  </a:cubicBezTo>
                  <a:cubicBezTo>
                    <a:pt x="2571702" y="1918458"/>
                    <a:pt x="2575476" y="1909655"/>
                    <a:pt x="2567927" y="1907139"/>
                  </a:cubicBezTo>
                  <a:close/>
                  <a:moveTo>
                    <a:pt x="10989" y="1890322"/>
                  </a:moveTo>
                  <a:lnTo>
                    <a:pt x="31679" y="1909979"/>
                  </a:lnTo>
                  <a:lnTo>
                    <a:pt x="62709" y="1946827"/>
                  </a:lnTo>
                  <a:lnTo>
                    <a:pt x="61416" y="1946827"/>
                  </a:lnTo>
                  <a:lnTo>
                    <a:pt x="75074" y="1991652"/>
                  </a:lnTo>
                  <a:lnTo>
                    <a:pt x="34586" y="1946827"/>
                  </a:lnTo>
                  <a:cubicBezTo>
                    <a:pt x="22949" y="1930244"/>
                    <a:pt x="14221" y="1911818"/>
                    <a:pt x="10989" y="1890322"/>
                  </a:cubicBezTo>
                  <a:close/>
                  <a:moveTo>
                    <a:pt x="56328" y="1874181"/>
                  </a:moveTo>
                  <a:cubicBezTo>
                    <a:pt x="59075" y="1877321"/>
                    <a:pt x="61823" y="1880462"/>
                    <a:pt x="64571" y="1882032"/>
                  </a:cubicBezTo>
                  <a:lnTo>
                    <a:pt x="64571" y="1883602"/>
                  </a:lnTo>
                  <a:cubicBezTo>
                    <a:pt x="61823" y="1880462"/>
                    <a:pt x="57702" y="1878892"/>
                    <a:pt x="54954" y="1875751"/>
                  </a:cubicBezTo>
                  <a:close/>
                  <a:moveTo>
                    <a:pt x="49461" y="1868948"/>
                  </a:moveTo>
                  <a:cubicBezTo>
                    <a:pt x="50834" y="1868948"/>
                    <a:pt x="50834" y="1868948"/>
                    <a:pt x="53581" y="1870781"/>
                  </a:cubicBezTo>
                  <a:lnTo>
                    <a:pt x="52207" y="1872613"/>
                  </a:lnTo>
                  <a:cubicBezTo>
                    <a:pt x="50834" y="1870781"/>
                    <a:pt x="50834" y="1868948"/>
                    <a:pt x="49461" y="1868948"/>
                  </a:cubicBezTo>
                  <a:close/>
                  <a:moveTo>
                    <a:pt x="4022840" y="1851894"/>
                  </a:moveTo>
                  <a:cubicBezTo>
                    <a:pt x="4039825" y="1855688"/>
                    <a:pt x="4056810" y="1859481"/>
                    <a:pt x="4075008" y="1863274"/>
                  </a:cubicBezTo>
                  <a:cubicBezTo>
                    <a:pt x="4076221" y="1897412"/>
                    <a:pt x="4076221" y="1930286"/>
                    <a:pt x="4076221" y="1960631"/>
                  </a:cubicBezTo>
                  <a:cubicBezTo>
                    <a:pt x="4049531" y="1974539"/>
                    <a:pt x="4026480" y="1993505"/>
                    <a:pt x="3993724" y="1969482"/>
                  </a:cubicBezTo>
                  <a:cubicBezTo>
                    <a:pt x="3991297" y="1942930"/>
                    <a:pt x="3987658" y="1911320"/>
                    <a:pt x="3984018" y="1878446"/>
                  </a:cubicBezTo>
                  <a:cubicBezTo>
                    <a:pt x="3997363" y="1869596"/>
                    <a:pt x="4009495" y="1862009"/>
                    <a:pt x="4022840" y="1851894"/>
                  </a:cubicBezTo>
                  <a:close/>
                  <a:moveTo>
                    <a:pt x="3700371" y="1851840"/>
                  </a:moveTo>
                  <a:cubicBezTo>
                    <a:pt x="3711946" y="1857894"/>
                    <a:pt x="3719663" y="1863948"/>
                    <a:pt x="3729952" y="1868791"/>
                  </a:cubicBezTo>
                  <a:cubicBezTo>
                    <a:pt x="3727380" y="1885742"/>
                    <a:pt x="3724808" y="1901482"/>
                    <a:pt x="3720949" y="1922065"/>
                  </a:cubicBezTo>
                  <a:cubicBezTo>
                    <a:pt x="3700371" y="1908746"/>
                    <a:pt x="3687510" y="1900271"/>
                    <a:pt x="3670790" y="1891796"/>
                  </a:cubicBezTo>
                  <a:cubicBezTo>
                    <a:pt x="3681079" y="1878477"/>
                    <a:pt x="3690082" y="1866369"/>
                    <a:pt x="3700371" y="1851840"/>
                  </a:cubicBezTo>
                  <a:close/>
                  <a:moveTo>
                    <a:pt x="3135008" y="1700061"/>
                  </a:moveTo>
                  <a:cubicBezTo>
                    <a:pt x="3135008" y="1697864"/>
                    <a:pt x="3135008" y="1700061"/>
                    <a:pt x="3135008" y="1702258"/>
                  </a:cubicBezTo>
                  <a:lnTo>
                    <a:pt x="3132259" y="1701159"/>
                  </a:lnTo>
                  <a:cubicBezTo>
                    <a:pt x="3135008" y="1700061"/>
                    <a:pt x="3135008" y="1697864"/>
                    <a:pt x="3135008" y="1700061"/>
                  </a:cubicBezTo>
                  <a:close/>
                  <a:moveTo>
                    <a:pt x="3527913" y="1698596"/>
                  </a:moveTo>
                  <a:lnTo>
                    <a:pt x="3532036" y="1700427"/>
                  </a:lnTo>
                  <a:lnTo>
                    <a:pt x="3527913" y="1702258"/>
                  </a:lnTo>
                  <a:close/>
                  <a:moveTo>
                    <a:pt x="3547150" y="1692645"/>
                  </a:moveTo>
                  <a:cubicBezTo>
                    <a:pt x="3547150" y="1692645"/>
                    <a:pt x="3547150" y="1694019"/>
                    <a:pt x="3548523" y="1695394"/>
                  </a:cubicBezTo>
                  <a:cubicBezTo>
                    <a:pt x="3547150" y="1696768"/>
                    <a:pt x="3547150" y="1696768"/>
                    <a:pt x="3547150" y="1696768"/>
                  </a:cubicBezTo>
                  <a:cubicBezTo>
                    <a:pt x="3545776" y="1696768"/>
                    <a:pt x="3545776" y="1696768"/>
                    <a:pt x="3544403" y="1695394"/>
                  </a:cubicBezTo>
                  <a:cubicBezTo>
                    <a:pt x="3545776" y="1694019"/>
                    <a:pt x="3545776" y="1692645"/>
                    <a:pt x="3547150" y="1692645"/>
                  </a:cubicBezTo>
                  <a:close/>
                  <a:moveTo>
                    <a:pt x="3358416" y="1626580"/>
                  </a:moveTo>
                  <a:cubicBezTo>
                    <a:pt x="3374428" y="1635354"/>
                    <a:pt x="3386746" y="1641620"/>
                    <a:pt x="3396599" y="1647887"/>
                  </a:cubicBezTo>
                  <a:cubicBezTo>
                    <a:pt x="3400295" y="1675460"/>
                    <a:pt x="3389209" y="1686740"/>
                    <a:pt x="3365806" y="1696767"/>
                  </a:cubicBezTo>
                  <a:cubicBezTo>
                    <a:pt x="3355952" y="1689247"/>
                    <a:pt x="3344867" y="1679220"/>
                    <a:pt x="3330086" y="1667940"/>
                  </a:cubicBezTo>
                  <a:cubicBezTo>
                    <a:pt x="3339940" y="1654154"/>
                    <a:pt x="3348562" y="1641620"/>
                    <a:pt x="3358416" y="1626580"/>
                  </a:cubicBezTo>
                  <a:close/>
                  <a:moveTo>
                    <a:pt x="3809967" y="1615577"/>
                  </a:moveTo>
                  <a:cubicBezTo>
                    <a:pt x="3839941" y="1636671"/>
                    <a:pt x="3839941" y="1636671"/>
                    <a:pt x="3838742" y="1678860"/>
                  </a:cubicBezTo>
                  <a:cubicBezTo>
                    <a:pt x="3826753" y="1682582"/>
                    <a:pt x="3817161" y="1686305"/>
                    <a:pt x="3801574" y="1691268"/>
                  </a:cubicBezTo>
                  <a:cubicBezTo>
                    <a:pt x="3793182" y="1675137"/>
                    <a:pt x="3784789" y="1660247"/>
                    <a:pt x="3775197" y="1642875"/>
                  </a:cubicBezTo>
                  <a:cubicBezTo>
                    <a:pt x="3789585" y="1631708"/>
                    <a:pt x="3800375" y="1623022"/>
                    <a:pt x="3809967" y="1615577"/>
                  </a:cubicBezTo>
                  <a:close/>
                  <a:moveTo>
                    <a:pt x="34541" y="1571292"/>
                  </a:moveTo>
                  <a:cubicBezTo>
                    <a:pt x="36111" y="1571292"/>
                    <a:pt x="39251" y="1572208"/>
                    <a:pt x="42392" y="1572208"/>
                  </a:cubicBezTo>
                  <a:cubicBezTo>
                    <a:pt x="42392" y="1573125"/>
                    <a:pt x="40822" y="1575873"/>
                    <a:pt x="39251" y="1575873"/>
                  </a:cubicBezTo>
                  <a:cubicBezTo>
                    <a:pt x="36111" y="1575873"/>
                    <a:pt x="34541" y="1574957"/>
                    <a:pt x="32971" y="1573125"/>
                  </a:cubicBezTo>
                  <a:close/>
                  <a:moveTo>
                    <a:pt x="22481" y="1544122"/>
                  </a:moveTo>
                  <a:cubicBezTo>
                    <a:pt x="26228" y="1562439"/>
                    <a:pt x="26228" y="1562439"/>
                    <a:pt x="0" y="1564881"/>
                  </a:cubicBezTo>
                  <a:cubicBezTo>
                    <a:pt x="12489" y="1553891"/>
                    <a:pt x="16236" y="1550228"/>
                    <a:pt x="22481" y="1544122"/>
                  </a:cubicBezTo>
                  <a:close/>
                  <a:moveTo>
                    <a:pt x="3600848" y="1511177"/>
                  </a:moveTo>
                  <a:cubicBezTo>
                    <a:pt x="3610868" y="1517421"/>
                    <a:pt x="3624647" y="1526164"/>
                    <a:pt x="3637173" y="1533657"/>
                  </a:cubicBezTo>
                  <a:cubicBezTo>
                    <a:pt x="3678508" y="1561133"/>
                    <a:pt x="3686024" y="1606094"/>
                    <a:pt x="3658467" y="1646058"/>
                  </a:cubicBezTo>
                  <a:cubicBezTo>
                    <a:pt x="3648446" y="1658547"/>
                    <a:pt x="3640930" y="1674783"/>
                    <a:pt x="3628405" y="1694766"/>
                  </a:cubicBezTo>
                  <a:cubicBezTo>
                    <a:pt x="3624647" y="1697263"/>
                    <a:pt x="3615879" y="1699761"/>
                    <a:pt x="3608363" y="1702259"/>
                  </a:cubicBezTo>
                  <a:cubicBezTo>
                    <a:pt x="3560765" y="1696014"/>
                    <a:pt x="3541976" y="1657299"/>
                    <a:pt x="3516924" y="1628574"/>
                  </a:cubicBezTo>
                  <a:cubicBezTo>
                    <a:pt x="3518177" y="1608591"/>
                    <a:pt x="3518177" y="1592356"/>
                    <a:pt x="3519429" y="1571124"/>
                  </a:cubicBezTo>
                  <a:cubicBezTo>
                    <a:pt x="3529450" y="1561133"/>
                    <a:pt x="3540723" y="1548644"/>
                    <a:pt x="3553249" y="1536155"/>
                  </a:cubicBezTo>
                  <a:cubicBezTo>
                    <a:pt x="3551997" y="1534906"/>
                    <a:pt x="3551997" y="1533657"/>
                    <a:pt x="3549492" y="1533657"/>
                  </a:cubicBezTo>
                  <a:cubicBezTo>
                    <a:pt x="3565775" y="1526164"/>
                    <a:pt x="3583311" y="1519919"/>
                    <a:pt x="3600848" y="1511177"/>
                  </a:cubicBezTo>
                  <a:close/>
                  <a:moveTo>
                    <a:pt x="3024986" y="1494751"/>
                  </a:moveTo>
                  <a:cubicBezTo>
                    <a:pt x="3027375" y="1499985"/>
                    <a:pt x="3029765" y="1506527"/>
                    <a:pt x="3032154" y="1513069"/>
                  </a:cubicBezTo>
                  <a:cubicBezTo>
                    <a:pt x="3028570" y="1515686"/>
                    <a:pt x="3024986" y="1518303"/>
                    <a:pt x="3021403" y="1520920"/>
                  </a:cubicBezTo>
                  <a:cubicBezTo>
                    <a:pt x="3017819" y="1516995"/>
                    <a:pt x="3013041" y="1513069"/>
                    <a:pt x="3005873" y="1505219"/>
                  </a:cubicBezTo>
                  <a:cubicBezTo>
                    <a:pt x="3016624" y="1499985"/>
                    <a:pt x="3020208" y="1497368"/>
                    <a:pt x="3024986" y="1494751"/>
                  </a:cubicBezTo>
                  <a:close/>
                  <a:moveTo>
                    <a:pt x="1500636" y="1494688"/>
                  </a:moveTo>
                  <a:cubicBezTo>
                    <a:pt x="1519327" y="1499668"/>
                    <a:pt x="1533034" y="1519590"/>
                    <a:pt x="1561695" y="1508384"/>
                  </a:cubicBezTo>
                  <a:cubicBezTo>
                    <a:pt x="1574156" y="1502159"/>
                    <a:pt x="1604062" y="1508384"/>
                    <a:pt x="1614031" y="1533287"/>
                  </a:cubicBezTo>
                  <a:cubicBezTo>
                    <a:pt x="1615277" y="1537022"/>
                    <a:pt x="1621508" y="1540758"/>
                    <a:pt x="1614031" y="1545738"/>
                  </a:cubicBezTo>
                  <a:cubicBezTo>
                    <a:pt x="1600324" y="1556944"/>
                    <a:pt x="1605308" y="1560679"/>
                    <a:pt x="1620262" y="1565660"/>
                  </a:cubicBezTo>
                  <a:cubicBezTo>
                    <a:pt x="1637707" y="1571886"/>
                    <a:pt x="1660137" y="1614220"/>
                    <a:pt x="1660137" y="1635386"/>
                  </a:cubicBezTo>
                  <a:cubicBezTo>
                    <a:pt x="1660137" y="1647838"/>
                    <a:pt x="1666368" y="1652818"/>
                    <a:pt x="1678829" y="1646592"/>
                  </a:cubicBezTo>
                  <a:cubicBezTo>
                    <a:pt x="1686305" y="1642857"/>
                    <a:pt x="1691290" y="1644102"/>
                    <a:pt x="1696274" y="1649083"/>
                  </a:cubicBezTo>
                  <a:cubicBezTo>
                    <a:pt x="1702505" y="1656554"/>
                    <a:pt x="1707489" y="1669004"/>
                    <a:pt x="1700012" y="1673985"/>
                  </a:cubicBezTo>
                  <a:cubicBezTo>
                    <a:pt x="1676336" y="1690172"/>
                    <a:pt x="1704997" y="1706358"/>
                    <a:pt x="1698766" y="1723790"/>
                  </a:cubicBezTo>
                  <a:cubicBezTo>
                    <a:pt x="1697520" y="1727525"/>
                    <a:pt x="1704997" y="1731260"/>
                    <a:pt x="1711227" y="1728770"/>
                  </a:cubicBezTo>
                  <a:cubicBezTo>
                    <a:pt x="1727427" y="1722545"/>
                    <a:pt x="1744872" y="1733751"/>
                    <a:pt x="1761072" y="1726280"/>
                  </a:cubicBezTo>
                  <a:cubicBezTo>
                    <a:pt x="1758579" y="1738731"/>
                    <a:pt x="1742380" y="1733751"/>
                    <a:pt x="1743626" y="1751182"/>
                  </a:cubicBezTo>
                  <a:cubicBezTo>
                    <a:pt x="1753595" y="1749937"/>
                    <a:pt x="1766056" y="1749937"/>
                    <a:pt x="1778517" y="1749937"/>
                  </a:cubicBezTo>
                  <a:cubicBezTo>
                    <a:pt x="1754841" y="1783555"/>
                    <a:pt x="1803439" y="1772349"/>
                    <a:pt x="1803439" y="1799742"/>
                  </a:cubicBezTo>
                  <a:cubicBezTo>
                    <a:pt x="1802193" y="1808458"/>
                    <a:pt x="1783502" y="1800987"/>
                    <a:pt x="1776025" y="1808458"/>
                  </a:cubicBezTo>
                  <a:cubicBezTo>
                    <a:pt x="1771041" y="1814683"/>
                    <a:pt x="1762318" y="1817174"/>
                    <a:pt x="1764810" y="1827134"/>
                  </a:cubicBezTo>
                  <a:cubicBezTo>
                    <a:pt x="1766056" y="1837096"/>
                    <a:pt x="1776025" y="1835850"/>
                    <a:pt x="1783502" y="1835850"/>
                  </a:cubicBezTo>
                  <a:cubicBezTo>
                    <a:pt x="1804685" y="1837096"/>
                    <a:pt x="1827115" y="1828380"/>
                    <a:pt x="1845807" y="1843321"/>
                  </a:cubicBezTo>
                  <a:cubicBezTo>
                    <a:pt x="1855776" y="1822154"/>
                    <a:pt x="1828361" y="1824644"/>
                    <a:pt x="1828361" y="1812193"/>
                  </a:cubicBezTo>
                  <a:cubicBezTo>
                    <a:pt x="1868237" y="1812193"/>
                    <a:pt x="1889421" y="1830870"/>
                    <a:pt x="1910604" y="1881920"/>
                  </a:cubicBezTo>
                  <a:cubicBezTo>
                    <a:pt x="1929296" y="1880675"/>
                    <a:pt x="1946741" y="1870714"/>
                    <a:pt x="1966679" y="1874449"/>
                  </a:cubicBezTo>
                  <a:cubicBezTo>
                    <a:pt x="1975402" y="1883165"/>
                    <a:pt x="1936773" y="1903087"/>
                    <a:pt x="1975402" y="1909312"/>
                  </a:cubicBezTo>
                  <a:cubicBezTo>
                    <a:pt x="1985371" y="1909312"/>
                    <a:pt x="1992847" y="1937950"/>
                    <a:pt x="1970417" y="1946666"/>
                  </a:cubicBezTo>
                  <a:cubicBezTo>
                    <a:pt x="1946741" y="1955382"/>
                    <a:pt x="1961695" y="1967833"/>
                    <a:pt x="1966679" y="1979039"/>
                  </a:cubicBezTo>
                  <a:cubicBezTo>
                    <a:pt x="1967925" y="1984019"/>
                    <a:pt x="1982879" y="1985264"/>
                    <a:pt x="1979140" y="1995226"/>
                  </a:cubicBezTo>
                  <a:cubicBezTo>
                    <a:pt x="1970417" y="2018883"/>
                    <a:pt x="1994093" y="2016392"/>
                    <a:pt x="2000324" y="2016392"/>
                  </a:cubicBezTo>
                  <a:cubicBezTo>
                    <a:pt x="2022754" y="2013902"/>
                    <a:pt x="2030231" y="2027598"/>
                    <a:pt x="2036461" y="2045030"/>
                  </a:cubicBezTo>
                  <a:cubicBezTo>
                    <a:pt x="2014031" y="2056236"/>
                    <a:pt x="1997832" y="2030089"/>
                    <a:pt x="1977894" y="2037560"/>
                  </a:cubicBezTo>
                  <a:cubicBezTo>
                    <a:pt x="1970417" y="2036314"/>
                    <a:pt x="1977894" y="2045030"/>
                    <a:pt x="1976648" y="2040050"/>
                  </a:cubicBezTo>
                  <a:cubicBezTo>
                    <a:pt x="1997832" y="2033824"/>
                    <a:pt x="2016523" y="2062462"/>
                    <a:pt x="2036461" y="2045030"/>
                  </a:cubicBezTo>
                  <a:cubicBezTo>
                    <a:pt x="2035215" y="2062462"/>
                    <a:pt x="2050168" y="2088609"/>
                    <a:pt x="2014031" y="2097325"/>
                  </a:cubicBezTo>
                  <a:cubicBezTo>
                    <a:pt x="2030231" y="2109776"/>
                    <a:pt x="2040199" y="2122228"/>
                    <a:pt x="2056399" y="2127208"/>
                  </a:cubicBezTo>
                  <a:cubicBezTo>
                    <a:pt x="2062629" y="2117247"/>
                    <a:pt x="2052660" y="2112266"/>
                    <a:pt x="2053907" y="2104796"/>
                  </a:cubicBezTo>
                  <a:cubicBezTo>
                    <a:pt x="2070106" y="2098570"/>
                    <a:pt x="2080075" y="2140904"/>
                    <a:pt x="2102505" y="2111021"/>
                  </a:cubicBezTo>
                  <a:cubicBezTo>
                    <a:pt x="2103751" y="2108531"/>
                    <a:pt x="2108735" y="2123473"/>
                    <a:pt x="2106243" y="2127208"/>
                  </a:cubicBezTo>
                  <a:cubicBezTo>
                    <a:pt x="2101259" y="2144640"/>
                    <a:pt x="2100012" y="2144640"/>
                    <a:pt x="2121196" y="2150865"/>
                  </a:cubicBezTo>
                  <a:cubicBezTo>
                    <a:pt x="2092536" y="2154600"/>
                    <a:pt x="2073844" y="2164562"/>
                    <a:pt x="2083813" y="2195689"/>
                  </a:cubicBezTo>
                  <a:cubicBezTo>
                    <a:pt x="2085059" y="2198180"/>
                    <a:pt x="2078829" y="2201915"/>
                    <a:pt x="2073844" y="2205650"/>
                  </a:cubicBezTo>
                  <a:cubicBezTo>
                    <a:pt x="2072598" y="2210631"/>
                    <a:pt x="2070106" y="2215611"/>
                    <a:pt x="2068860" y="2220592"/>
                  </a:cubicBezTo>
                  <a:cubicBezTo>
                    <a:pt x="2066368" y="2229308"/>
                    <a:pt x="2062629" y="2221837"/>
                    <a:pt x="2058891" y="2223082"/>
                  </a:cubicBezTo>
                  <a:cubicBezTo>
                    <a:pt x="2050168" y="2223082"/>
                    <a:pt x="2046430" y="2236778"/>
                    <a:pt x="2052660" y="2247984"/>
                  </a:cubicBezTo>
                  <a:cubicBezTo>
                    <a:pt x="2056399" y="2255455"/>
                    <a:pt x="2060137" y="2274132"/>
                    <a:pt x="2075090" y="2259190"/>
                  </a:cubicBezTo>
                  <a:cubicBezTo>
                    <a:pt x="2086305" y="2247984"/>
                    <a:pt x="2090044" y="2255455"/>
                    <a:pt x="2096274" y="2265416"/>
                  </a:cubicBezTo>
                  <a:cubicBezTo>
                    <a:pt x="2107489" y="2280357"/>
                    <a:pt x="2088797" y="2281602"/>
                    <a:pt x="2087551" y="2281602"/>
                  </a:cubicBezTo>
                  <a:cubicBezTo>
                    <a:pt x="2052660" y="2282848"/>
                    <a:pt x="2078829" y="2302770"/>
                    <a:pt x="2078829" y="2312730"/>
                  </a:cubicBezTo>
                  <a:cubicBezTo>
                    <a:pt x="2078829" y="2322691"/>
                    <a:pt x="2083813" y="2338878"/>
                    <a:pt x="2100012" y="2323936"/>
                  </a:cubicBezTo>
                  <a:cubicBezTo>
                    <a:pt x="2109981" y="2313976"/>
                    <a:pt x="2113720" y="2322691"/>
                    <a:pt x="2117458" y="2328917"/>
                  </a:cubicBezTo>
                  <a:cubicBezTo>
                    <a:pt x="2123688" y="2337633"/>
                    <a:pt x="2124935" y="2345104"/>
                    <a:pt x="2116212" y="2352574"/>
                  </a:cubicBezTo>
                  <a:cubicBezTo>
                    <a:pt x="2098766" y="2365025"/>
                    <a:pt x="2081321" y="2371251"/>
                    <a:pt x="2062629" y="2358800"/>
                  </a:cubicBezTo>
                  <a:cubicBezTo>
                    <a:pt x="2063875" y="2353819"/>
                    <a:pt x="2066368" y="2348839"/>
                    <a:pt x="2073844" y="2348839"/>
                  </a:cubicBezTo>
                  <a:lnTo>
                    <a:pt x="2072598" y="2348839"/>
                  </a:lnTo>
                  <a:cubicBezTo>
                    <a:pt x="2066368" y="2348839"/>
                    <a:pt x="2063875" y="2353819"/>
                    <a:pt x="2062629" y="2358800"/>
                  </a:cubicBezTo>
                  <a:cubicBezTo>
                    <a:pt x="2053907" y="2379967"/>
                    <a:pt x="2066368" y="2386192"/>
                    <a:pt x="2083813" y="2382457"/>
                  </a:cubicBezTo>
                  <a:cubicBezTo>
                    <a:pt x="2093782" y="2379967"/>
                    <a:pt x="2103751" y="2378722"/>
                    <a:pt x="2113720" y="2377477"/>
                  </a:cubicBezTo>
                  <a:cubicBezTo>
                    <a:pt x="2111227" y="2401134"/>
                    <a:pt x="2073844" y="2386192"/>
                    <a:pt x="2076336" y="2413585"/>
                  </a:cubicBezTo>
                  <a:cubicBezTo>
                    <a:pt x="2102505" y="2408604"/>
                    <a:pt x="2102505" y="2408604"/>
                    <a:pt x="2111227" y="2433507"/>
                  </a:cubicBezTo>
                  <a:cubicBezTo>
                    <a:pt x="2112474" y="2435997"/>
                    <a:pt x="2117458" y="2437242"/>
                    <a:pt x="2119950" y="2439732"/>
                  </a:cubicBezTo>
                  <a:lnTo>
                    <a:pt x="2117458" y="2440978"/>
                  </a:lnTo>
                  <a:lnTo>
                    <a:pt x="2119950" y="2443468"/>
                  </a:lnTo>
                  <a:lnTo>
                    <a:pt x="2119950" y="2439732"/>
                  </a:lnTo>
                  <a:cubicBezTo>
                    <a:pt x="2131165" y="2424791"/>
                    <a:pt x="2154841" y="2434752"/>
                    <a:pt x="2164810" y="2418566"/>
                  </a:cubicBezTo>
                  <a:cubicBezTo>
                    <a:pt x="2158579" y="2417320"/>
                    <a:pt x="2144872" y="2418566"/>
                    <a:pt x="2154841" y="2406114"/>
                  </a:cubicBezTo>
                  <a:cubicBezTo>
                    <a:pt x="2162318" y="2397398"/>
                    <a:pt x="2173533" y="2401134"/>
                    <a:pt x="2182255" y="2411095"/>
                  </a:cubicBezTo>
                  <a:cubicBezTo>
                    <a:pt x="2188486" y="2419811"/>
                    <a:pt x="2190978" y="2433507"/>
                    <a:pt x="2182255" y="2434752"/>
                  </a:cubicBezTo>
                  <a:cubicBezTo>
                    <a:pt x="2168548" y="2435997"/>
                    <a:pt x="2171040" y="2467125"/>
                    <a:pt x="2148611" y="2449693"/>
                  </a:cubicBezTo>
                  <a:cubicBezTo>
                    <a:pt x="2144872" y="2445958"/>
                    <a:pt x="2136150" y="2460900"/>
                    <a:pt x="2137396" y="2460900"/>
                  </a:cubicBezTo>
                  <a:cubicBezTo>
                    <a:pt x="2154841" y="2475841"/>
                    <a:pt x="2134903" y="2487047"/>
                    <a:pt x="2132411" y="2499498"/>
                  </a:cubicBezTo>
                  <a:cubicBezTo>
                    <a:pt x="2131165" y="2501988"/>
                    <a:pt x="2133657" y="2516930"/>
                    <a:pt x="2144872" y="2506969"/>
                  </a:cubicBezTo>
                  <a:cubicBezTo>
                    <a:pt x="2168548" y="2488292"/>
                    <a:pt x="2174779" y="2509459"/>
                    <a:pt x="2182255" y="2523155"/>
                  </a:cubicBezTo>
                  <a:cubicBezTo>
                    <a:pt x="2183502" y="2526891"/>
                    <a:pt x="2179763" y="2533116"/>
                    <a:pt x="2176025" y="2531871"/>
                  </a:cubicBezTo>
                  <a:cubicBezTo>
                    <a:pt x="2173533" y="2529381"/>
                    <a:pt x="2169794" y="2524400"/>
                    <a:pt x="2167302" y="2520665"/>
                  </a:cubicBezTo>
                  <a:cubicBezTo>
                    <a:pt x="2161072" y="2559264"/>
                    <a:pt x="2167302" y="2565489"/>
                    <a:pt x="2202193" y="2554283"/>
                  </a:cubicBezTo>
                  <a:cubicBezTo>
                    <a:pt x="2212162" y="2551793"/>
                    <a:pt x="2222131" y="2539342"/>
                    <a:pt x="2223377" y="2560509"/>
                  </a:cubicBezTo>
                  <a:cubicBezTo>
                    <a:pt x="2223377" y="2561754"/>
                    <a:pt x="2234592" y="2560509"/>
                    <a:pt x="2235838" y="2554283"/>
                  </a:cubicBezTo>
                  <a:cubicBezTo>
                    <a:pt x="2237084" y="2546813"/>
                    <a:pt x="2243315" y="2535606"/>
                    <a:pt x="2227115" y="2535606"/>
                  </a:cubicBezTo>
                  <a:cubicBezTo>
                    <a:pt x="2222131" y="2534361"/>
                    <a:pt x="2217146" y="2533116"/>
                    <a:pt x="2210916" y="2531871"/>
                  </a:cubicBezTo>
                  <a:cubicBezTo>
                    <a:pt x="2192224" y="2519420"/>
                    <a:pt x="2205931" y="2514440"/>
                    <a:pt x="2215900" y="2508214"/>
                  </a:cubicBezTo>
                  <a:cubicBezTo>
                    <a:pt x="2217146" y="2508214"/>
                    <a:pt x="2219639" y="2508214"/>
                    <a:pt x="2219639" y="2508214"/>
                  </a:cubicBezTo>
                  <a:cubicBezTo>
                    <a:pt x="2223377" y="2508214"/>
                    <a:pt x="2225869" y="2506969"/>
                    <a:pt x="2228361" y="2505724"/>
                  </a:cubicBezTo>
                  <a:cubicBezTo>
                    <a:pt x="2229607" y="2505724"/>
                    <a:pt x="2230854" y="2505724"/>
                    <a:pt x="2232100" y="2505724"/>
                  </a:cubicBezTo>
                  <a:cubicBezTo>
                    <a:pt x="2245807" y="2501988"/>
                    <a:pt x="2258268" y="2493272"/>
                    <a:pt x="2266991" y="2513194"/>
                  </a:cubicBezTo>
                  <a:cubicBezTo>
                    <a:pt x="2273221" y="2524400"/>
                    <a:pt x="2286928" y="2523155"/>
                    <a:pt x="2298143" y="2521910"/>
                  </a:cubicBezTo>
                  <a:cubicBezTo>
                    <a:pt x="2303128" y="2509459"/>
                    <a:pt x="2314343" y="2510704"/>
                    <a:pt x="2325558" y="2505724"/>
                  </a:cubicBezTo>
                  <a:cubicBezTo>
                    <a:pt x="2328050" y="2523155"/>
                    <a:pt x="2310604" y="2530626"/>
                    <a:pt x="2310604" y="2544322"/>
                  </a:cubicBezTo>
                  <a:cubicBezTo>
                    <a:pt x="2310604" y="2551793"/>
                    <a:pt x="2310604" y="2566734"/>
                    <a:pt x="2318081" y="2560509"/>
                  </a:cubicBezTo>
                  <a:cubicBezTo>
                    <a:pt x="2346741" y="2539342"/>
                    <a:pt x="2349234" y="2566734"/>
                    <a:pt x="2360449" y="2580431"/>
                  </a:cubicBezTo>
                  <a:cubicBezTo>
                    <a:pt x="2361695" y="2581676"/>
                    <a:pt x="2364187" y="2584166"/>
                    <a:pt x="2369171" y="2590392"/>
                  </a:cubicBezTo>
                  <a:cubicBezTo>
                    <a:pt x="2338019" y="2585411"/>
                    <a:pt x="2326804" y="2614049"/>
                    <a:pt x="2305620" y="2625255"/>
                  </a:cubicBezTo>
                  <a:cubicBezTo>
                    <a:pt x="2298143" y="2628990"/>
                    <a:pt x="2291913" y="2647667"/>
                    <a:pt x="2305620" y="2651402"/>
                  </a:cubicBezTo>
                  <a:cubicBezTo>
                    <a:pt x="2321819" y="2653893"/>
                    <a:pt x="2310604" y="2671324"/>
                    <a:pt x="2321819" y="2672570"/>
                  </a:cubicBezTo>
                  <a:cubicBezTo>
                    <a:pt x="2333034" y="2668834"/>
                    <a:pt x="2329296" y="2652648"/>
                    <a:pt x="2343003" y="2646422"/>
                  </a:cubicBezTo>
                  <a:cubicBezTo>
                    <a:pt x="2346741" y="2661364"/>
                    <a:pt x="2324311" y="2688756"/>
                    <a:pt x="2359202" y="2688756"/>
                  </a:cubicBezTo>
                  <a:cubicBezTo>
                    <a:pt x="2356710" y="2693736"/>
                    <a:pt x="2349234" y="2699962"/>
                    <a:pt x="2351726" y="2701207"/>
                  </a:cubicBezTo>
                  <a:cubicBezTo>
                    <a:pt x="2357956" y="2711168"/>
                    <a:pt x="2366679" y="2696227"/>
                    <a:pt x="2376648" y="2703698"/>
                  </a:cubicBezTo>
                  <a:cubicBezTo>
                    <a:pt x="2356710" y="2722374"/>
                    <a:pt x="2349234" y="2749767"/>
                    <a:pt x="2325558" y="2765953"/>
                  </a:cubicBezTo>
                  <a:cubicBezTo>
                    <a:pt x="2330542" y="2777159"/>
                    <a:pt x="2340511" y="2768444"/>
                    <a:pt x="2346741" y="2773424"/>
                  </a:cubicBezTo>
                  <a:cubicBezTo>
                    <a:pt x="2377894" y="2797081"/>
                    <a:pt x="2376648" y="2797081"/>
                    <a:pt x="2410293" y="2772179"/>
                  </a:cubicBezTo>
                  <a:cubicBezTo>
                    <a:pt x="2411539" y="2770934"/>
                    <a:pt x="2416523" y="2770934"/>
                    <a:pt x="2421508" y="2770934"/>
                  </a:cubicBezTo>
                  <a:cubicBezTo>
                    <a:pt x="2411539" y="2795836"/>
                    <a:pt x="2390355" y="2813268"/>
                    <a:pt x="2391601" y="2840660"/>
                  </a:cubicBezTo>
                  <a:cubicBezTo>
                    <a:pt x="2406554" y="2845641"/>
                    <a:pt x="2404062" y="2825719"/>
                    <a:pt x="2415277" y="2823229"/>
                  </a:cubicBezTo>
                  <a:cubicBezTo>
                    <a:pt x="2411539" y="2854357"/>
                    <a:pt x="2438953" y="2839415"/>
                    <a:pt x="2455153" y="2846886"/>
                  </a:cubicBezTo>
                  <a:cubicBezTo>
                    <a:pt x="2447676" y="2856847"/>
                    <a:pt x="2431477" y="2855602"/>
                    <a:pt x="2426492" y="2870543"/>
                  </a:cubicBezTo>
                  <a:cubicBezTo>
                    <a:pt x="2456399" y="2866808"/>
                    <a:pt x="2483813" y="2879259"/>
                    <a:pt x="2516212" y="2880504"/>
                  </a:cubicBezTo>
                  <a:cubicBezTo>
                    <a:pt x="2502505" y="2890465"/>
                    <a:pt x="2488797" y="2884240"/>
                    <a:pt x="2478829" y="2891710"/>
                  </a:cubicBezTo>
                  <a:cubicBezTo>
                    <a:pt x="2488797" y="2907897"/>
                    <a:pt x="2496274" y="2920348"/>
                    <a:pt x="2519950" y="2917858"/>
                  </a:cubicBezTo>
                  <a:cubicBezTo>
                    <a:pt x="2531165" y="2916613"/>
                    <a:pt x="2548610" y="2925328"/>
                    <a:pt x="2543626" y="2945250"/>
                  </a:cubicBezTo>
                  <a:cubicBezTo>
                    <a:pt x="2557333" y="2965172"/>
                    <a:pt x="2527427" y="2966417"/>
                    <a:pt x="2527427" y="2981359"/>
                  </a:cubicBezTo>
                  <a:cubicBezTo>
                    <a:pt x="2527427" y="2983849"/>
                    <a:pt x="2528673" y="2987584"/>
                    <a:pt x="2528673" y="2990074"/>
                  </a:cubicBezTo>
                  <a:cubicBezTo>
                    <a:pt x="2529919" y="2993810"/>
                    <a:pt x="2533657" y="2997545"/>
                    <a:pt x="2536149" y="3000035"/>
                  </a:cubicBezTo>
                  <a:cubicBezTo>
                    <a:pt x="2537396" y="3003771"/>
                    <a:pt x="2539888" y="3006261"/>
                    <a:pt x="2539888" y="3009996"/>
                  </a:cubicBezTo>
                  <a:cubicBezTo>
                    <a:pt x="2540511" y="3014354"/>
                    <a:pt x="2541445" y="3019334"/>
                    <a:pt x="2540978" y="3024159"/>
                  </a:cubicBezTo>
                  <a:lnTo>
                    <a:pt x="2535801" y="3033515"/>
                  </a:lnTo>
                  <a:lnTo>
                    <a:pt x="2521020" y="3039276"/>
                  </a:lnTo>
                  <a:lnTo>
                    <a:pt x="2479452" y="3045482"/>
                  </a:lnTo>
                  <a:lnTo>
                    <a:pt x="2475161" y="3046123"/>
                  </a:lnTo>
                  <a:lnTo>
                    <a:pt x="2453303" y="3047117"/>
                  </a:lnTo>
                  <a:cubicBezTo>
                    <a:pt x="2443704" y="3048050"/>
                    <a:pt x="2434281" y="3049840"/>
                    <a:pt x="2425246" y="3053576"/>
                  </a:cubicBezTo>
                  <a:lnTo>
                    <a:pt x="2475161" y="3046123"/>
                  </a:lnTo>
                  <a:lnTo>
                    <a:pt x="2482411" y="3045794"/>
                  </a:lnTo>
                  <a:cubicBezTo>
                    <a:pt x="2492146" y="3045482"/>
                    <a:pt x="2501843" y="3044937"/>
                    <a:pt x="2511286" y="3043070"/>
                  </a:cubicBezTo>
                  <a:lnTo>
                    <a:pt x="2521020" y="3039276"/>
                  </a:lnTo>
                  <a:lnTo>
                    <a:pt x="2533657" y="3037389"/>
                  </a:lnTo>
                  <a:lnTo>
                    <a:pt x="2535801" y="3033515"/>
                  </a:lnTo>
                  <a:lnTo>
                    <a:pt x="2538642" y="3032408"/>
                  </a:lnTo>
                  <a:cubicBezTo>
                    <a:pt x="2557333" y="3022448"/>
                    <a:pt x="2576025" y="3019957"/>
                    <a:pt x="2598455" y="3024938"/>
                  </a:cubicBezTo>
                  <a:cubicBezTo>
                    <a:pt x="2623377" y="3031163"/>
                    <a:pt x="2625869" y="3039879"/>
                    <a:pt x="2608424" y="3057311"/>
                  </a:cubicBezTo>
                  <a:cubicBezTo>
                    <a:pt x="2605931" y="3061046"/>
                    <a:pt x="2602193" y="3062291"/>
                    <a:pt x="2599701" y="3064782"/>
                  </a:cubicBezTo>
                  <a:cubicBezTo>
                    <a:pt x="2594716" y="3069762"/>
                    <a:pt x="2588486" y="3072252"/>
                    <a:pt x="2581009" y="3073497"/>
                  </a:cubicBezTo>
                  <a:cubicBezTo>
                    <a:pt x="2576025" y="3073497"/>
                    <a:pt x="2573533" y="3072252"/>
                    <a:pt x="2569794" y="3072252"/>
                  </a:cubicBezTo>
                  <a:cubicBezTo>
                    <a:pt x="2557333" y="3067272"/>
                    <a:pt x="2544872" y="3063536"/>
                    <a:pt x="2533657" y="3074742"/>
                  </a:cubicBezTo>
                  <a:cubicBezTo>
                    <a:pt x="2529919" y="3077233"/>
                    <a:pt x="2527427" y="3078478"/>
                    <a:pt x="2524934" y="3080968"/>
                  </a:cubicBezTo>
                  <a:cubicBezTo>
                    <a:pt x="2508735" y="3090929"/>
                    <a:pt x="2516212" y="3114586"/>
                    <a:pt x="2501258" y="3125792"/>
                  </a:cubicBezTo>
                  <a:cubicBezTo>
                    <a:pt x="2498766" y="3128283"/>
                    <a:pt x="2496274" y="3129528"/>
                    <a:pt x="2493782" y="3132018"/>
                  </a:cubicBezTo>
                  <a:cubicBezTo>
                    <a:pt x="2488797" y="3154430"/>
                    <a:pt x="2508735" y="3151940"/>
                    <a:pt x="2519950" y="3154430"/>
                  </a:cubicBezTo>
                  <a:cubicBezTo>
                    <a:pt x="2534903" y="3158165"/>
                    <a:pt x="2546118" y="3163146"/>
                    <a:pt x="2534903" y="3180578"/>
                  </a:cubicBezTo>
                  <a:cubicBezTo>
                    <a:pt x="2522442" y="3201745"/>
                    <a:pt x="2541134" y="3205480"/>
                    <a:pt x="2553595" y="3214196"/>
                  </a:cubicBezTo>
                  <a:cubicBezTo>
                    <a:pt x="2554841" y="3216686"/>
                    <a:pt x="2554841" y="3220421"/>
                    <a:pt x="2554841" y="3224157"/>
                  </a:cubicBezTo>
                  <a:cubicBezTo>
                    <a:pt x="2533657" y="3242833"/>
                    <a:pt x="2511227" y="3242833"/>
                    <a:pt x="2488797" y="3225402"/>
                  </a:cubicBezTo>
                  <a:cubicBezTo>
                    <a:pt x="2497520" y="3251549"/>
                    <a:pt x="2523688" y="3244079"/>
                    <a:pt x="2537396" y="3240343"/>
                  </a:cubicBezTo>
                  <a:cubicBezTo>
                    <a:pt x="2559825" y="3234118"/>
                    <a:pt x="2569794" y="3242833"/>
                    <a:pt x="2567302" y="3256530"/>
                  </a:cubicBezTo>
                  <a:cubicBezTo>
                    <a:pt x="2561072" y="3283922"/>
                    <a:pt x="2584748" y="3267736"/>
                    <a:pt x="2589732" y="3275206"/>
                  </a:cubicBezTo>
                  <a:cubicBezTo>
                    <a:pt x="2592224" y="3277697"/>
                    <a:pt x="2594716" y="3280187"/>
                    <a:pt x="2597209" y="3282677"/>
                  </a:cubicBezTo>
                  <a:cubicBezTo>
                    <a:pt x="2638330" y="3291393"/>
                    <a:pt x="2650791" y="3311315"/>
                    <a:pt x="2645807" y="3354894"/>
                  </a:cubicBezTo>
                  <a:cubicBezTo>
                    <a:pt x="2645807" y="3366100"/>
                    <a:pt x="2647053" y="3376061"/>
                    <a:pt x="2648299" y="3386022"/>
                  </a:cubicBezTo>
                  <a:cubicBezTo>
                    <a:pt x="2645807" y="3395983"/>
                    <a:pt x="2653283" y="3394738"/>
                    <a:pt x="2658268" y="3393493"/>
                  </a:cubicBezTo>
                  <a:cubicBezTo>
                    <a:pt x="2670729" y="3400963"/>
                    <a:pt x="2696897" y="3402208"/>
                    <a:pt x="2686928" y="3422130"/>
                  </a:cubicBezTo>
                  <a:cubicBezTo>
                    <a:pt x="2680698" y="3437072"/>
                    <a:pt x="2657022" y="3430846"/>
                    <a:pt x="2640822" y="3424621"/>
                  </a:cubicBezTo>
                  <a:cubicBezTo>
                    <a:pt x="2627115" y="3419640"/>
                    <a:pt x="2619639" y="3408434"/>
                    <a:pt x="2617146" y="3394738"/>
                  </a:cubicBezTo>
                  <a:cubicBezTo>
                    <a:pt x="2612162" y="3379796"/>
                    <a:pt x="2603439" y="3372326"/>
                    <a:pt x="2587240" y="3376061"/>
                  </a:cubicBezTo>
                  <a:cubicBezTo>
                    <a:pt x="2584748" y="3376061"/>
                    <a:pt x="2581009" y="3376061"/>
                    <a:pt x="2577271" y="3377306"/>
                  </a:cubicBezTo>
                  <a:cubicBezTo>
                    <a:pt x="2562318" y="3377306"/>
                    <a:pt x="2551103" y="3384777"/>
                    <a:pt x="2542380" y="3395983"/>
                  </a:cubicBezTo>
                  <a:cubicBezTo>
                    <a:pt x="2539888" y="3397228"/>
                    <a:pt x="2537396" y="3399718"/>
                    <a:pt x="2534903" y="3402208"/>
                  </a:cubicBezTo>
                  <a:cubicBezTo>
                    <a:pt x="2523688" y="3415905"/>
                    <a:pt x="2506243" y="3405944"/>
                    <a:pt x="2493782" y="3413415"/>
                  </a:cubicBezTo>
                  <a:cubicBezTo>
                    <a:pt x="2490044" y="3414660"/>
                    <a:pt x="2483813" y="3417150"/>
                    <a:pt x="2488797" y="3424621"/>
                  </a:cubicBezTo>
                  <a:cubicBezTo>
                    <a:pt x="2490044" y="3425866"/>
                    <a:pt x="2491290" y="3427111"/>
                    <a:pt x="2493782" y="3429601"/>
                  </a:cubicBezTo>
                  <a:cubicBezTo>
                    <a:pt x="2497520" y="3427111"/>
                    <a:pt x="2493782" y="3423376"/>
                    <a:pt x="2496274" y="3419640"/>
                  </a:cubicBezTo>
                  <a:cubicBezTo>
                    <a:pt x="2500012" y="3410924"/>
                    <a:pt x="2506243" y="3410924"/>
                    <a:pt x="2511227" y="3415905"/>
                  </a:cubicBezTo>
                  <a:cubicBezTo>
                    <a:pt x="2524934" y="3424621"/>
                    <a:pt x="2538642" y="3432091"/>
                    <a:pt x="2548610" y="3444542"/>
                  </a:cubicBezTo>
                  <a:cubicBezTo>
                    <a:pt x="2561072" y="3459484"/>
                    <a:pt x="2554841" y="3469445"/>
                    <a:pt x="2541134" y="3480651"/>
                  </a:cubicBezTo>
                  <a:cubicBezTo>
                    <a:pt x="2533657" y="3488122"/>
                    <a:pt x="2544872" y="3494347"/>
                    <a:pt x="2549857" y="3498083"/>
                  </a:cubicBezTo>
                  <a:cubicBezTo>
                    <a:pt x="2566056" y="3510534"/>
                    <a:pt x="2582255" y="3521740"/>
                    <a:pt x="2603439" y="3522985"/>
                  </a:cubicBezTo>
                  <a:cubicBezTo>
                    <a:pt x="2607177" y="3524230"/>
                    <a:pt x="2609670" y="3524230"/>
                    <a:pt x="2613408" y="3525475"/>
                  </a:cubicBezTo>
                  <a:cubicBezTo>
                    <a:pt x="2618392" y="3526720"/>
                    <a:pt x="2625869" y="3532946"/>
                    <a:pt x="2625869" y="3535436"/>
                  </a:cubicBezTo>
                  <a:cubicBezTo>
                    <a:pt x="2602193" y="3561584"/>
                    <a:pt x="2620885" y="3562829"/>
                    <a:pt x="2643315" y="3565319"/>
                  </a:cubicBezTo>
                  <a:cubicBezTo>
                    <a:pt x="2654529" y="3566564"/>
                    <a:pt x="2659514" y="3575280"/>
                    <a:pt x="2650791" y="3583996"/>
                  </a:cubicBezTo>
                  <a:cubicBezTo>
                    <a:pt x="2639576" y="3597692"/>
                    <a:pt x="2633346" y="3613879"/>
                    <a:pt x="2619639" y="3625085"/>
                  </a:cubicBezTo>
                  <a:cubicBezTo>
                    <a:pt x="2615900" y="3626330"/>
                    <a:pt x="2613408" y="3628820"/>
                    <a:pt x="2609670" y="3631310"/>
                  </a:cubicBezTo>
                  <a:cubicBezTo>
                    <a:pt x="2605931" y="3632555"/>
                    <a:pt x="2600947" y="3635046"/>
                    <a:pt x="2595963" y="3637536"/>
                  </a:cubicBezTo>
                  <a:cubicBezTo>
                    <a:pt x="2583501" y="3641271"/>
                    <a:pt x="2568548" y="3648742"/>
                    <a:pt x="2559825" y="3637536"/>
                  </a:cubicBezTo>
                  <a:cubicBezTo>
                    <a:pt x="2552349" y="3625085"/>
                    <a:pt x="2568548" y="3617614"/>
                    <a:pt x="2574779" y="3607653"/>
                  </a:cubicBezTo>
                  <a:cubicBezTo>
                    <a:pt x="2549857" y="3627575"/>
                    <a:pt x="2523688" y="3621349"/>
                    <a:pt x="2497520" y="3613879"/>
                  </a:cubicBezTo>
                  <a:cubicBezTo>
                    <a:pt x="2497520" y="3622594"/>
                    <a:pt x="2506243" y="3622594"/>
                    <a:pt x="2508735" y="3626330"/>
                  </a:cubicBezTo>
                  <a:cubicBezTo>
                    <a:pt x="2511227" y="3630065"/>
                    <a:pt x="2511227" y="3632555"/>
                    <a:pt x="2511227" y="3637536"/>
                  </a:cubicBezTo>
                  <a:cubicBezTo>
                    <a:pt x="2501258" y="3646252"/>
                    <a:pt x="2492536" y="3656213"/>
                    <a:pt x="2487551" y="3669909"/>
                  </a:cubicBezTo>
                  <a:cubicBezTo>
                    <a:pt x="2485059" y="3672399"/>
                    <a:pt x="2482567" y="3674889"/>
                    <a:pt x="2478829" y="3676134"/>
                  </a:cubicBezTo>
                  <a:cubicBezTo>
                    <a:pt x="2470106" y="3678625"/>
                    <a:pt x="2458891" y="3669909"/>
                    <a:pt x="2451414" y="3682360"/>
                  </a:cubicBezTo>
                  <a:cubicBezTo>
                    <a:pt x="2448922" y="3683605"/>
                    <a:pt x="2446430" y="3686095"/>
                    <a:pt x="2443938" y="3686095"/>
                  </a:cubicBezTo>
                  <a:cubicBezTo>
                    <a:pt x="2452660" y="3696056"/>
                    <a:pt x="2465121" y="3689831"/>
                    <a:pt x="2475090" y="3692321"/>
                  </a:cubicBezTo>
                  <a:cubicBezTo>
                    <a:pt x="2478829" y="3693566"/>
                    <a:pt x="2481321" y="3694811"/>
                    <a:pt x="2483813" y="3697301"/>
                  </a:cubicBezTo>
                  <a:cubicBezTo>
                    <a:pt x="2490044" y="3709753"/>
                    <a:pt x="2502505" y="3710998"/>
                    <a:pt x="2513720" y="3712243"/>
                  </a:cubicBezTo>
                  <a:cubicBezTo>
                    <a:pt x="2521196" y="3713488"/>
                    <a:pt x="2529919" y="3717223"/>
                    <a:pt x="2529919" y="3724694"/>
                  </a:cubicBezTo>
                  <a:cubicBezTo>
                    <a:pt x="2531165" y="3733410"/>
                    <a:pt x="2524934" y="3739635"/>
                    <a:pt x="2517458" y="3743371"/>
                  </a:cubicBezTo>
                  <a:cubicBezTo>
                    <a:pt x="2500012" y="3753332"/>
                    <a:pt x="2481321" y="3757067"/>
                    <a:pt x="2462629" y="3754577"/>
                  </a:cubicBezTo>
                  <a:cubicBezTo>
                    <a:pt x="2458891" y="3753332"/>
                    <a:pt x="2458891" y="3747106"/>
                    <a:pt x="2453906" y="3747106"/>
                  </a:cubicBezTo>
                  <a:cubicBezTo>
                    <a:pt x="2453906" y="3747106"/>
                    <a:pt x="2452660" y="3748351"/>
                    <a:pt x="2453906" y="3749596"/>
                  </a:cubicBezTo>
                  <a:cubicBezTo>
                    <a:pt x="2456399" y="3750841"/>
                    <a:pt x="2458891" y="3752087"/>
                    <a:pt x="2461383" y="3753332"/>
                  </a:cubicBezTo>
                  <a:cubicBezTo>
                    <a:pt x="2467614" y="3762048"/>
                    <a:pt x="2461383" y="3767028"/>
                    <a:pt x="2455153" y="3772008"/>
                  </a:cubicBezTo>
                  <a:cubicBezTo>
                    <a:pt x="2450168" y="3773254"/>
                    <a:pt x="2456399" y="3769518"/>
                    <a:pt x="2452660" y="3772008"/>
                  </a:cubicBezTo>
                  <a:lnTo>
                    <a:pt x="2455153" y="3772008"/>
                  </a:lnTo>
                  <a:lnTo>
                    <a:pt x="2456399" y="3772008"/>
                  </a:lnTo>
                  <a:cubicBezTo>
                    <a:pt x="2470106" y="3767028"/>
                    <a:pt x="2485059" y="3768273"/>
                    <a:pt x="2498766" y="3768273"/>
                  </a:cubicBezTo>
                  <a:cubicBezTo>
                    <a:pt x="2509981" y="3768273"/>
                    <a:pt x="2516212" y="3774499"/>
                    <a:pt x="2513720" y="3785705"/>
                  </a:cubicBezTo>
                  <a:cubicBezTo>
                    <a:pt x="2511227" y="3788195"/>
                    <a:pt x="2509981" y="3790685"/>
                    <a:pt x="2508735" y="3794421"/>
                  </a:cubicBezTo>
                  <a:cubicBezTo>
                    <a:pt x="2506243" y="3794421"/>
                    <a:pt x="2504997" y="3795666"/>
                    <a:pt x="2506243" y="3799401"/>
                  </a:cubicBezTo>
                  <a:cubicBezTo>
                    <a:pt x="2506243" y="3794421"/>
                    <a:pt x="2509981" y="3791930"/>
                    <a:pt x="2514966" y="3789440"/>
                  </a:cubicBezTo>
                  <a:cubicBezTo>
                    <a:pt x="2524934" y="3789440"/>
                    <a:pt x="2533657" y="3791930"/>
                    <a:pt x="2539888" y="3800646"/>
                  </a:cubicBezTo>
                  <a:cubicBezTo>
                    <a:pt x="2539888" y="3804382"/>
                    <a:pt x="2541134" y="3806872"/>
                    <a:pt x="2543626" y="3805627"/>
                  </a:cubicBezTo>
                  <a:cubicBezTo>
                    <a:pt x="2546118" y="3803136"/>
                    <a:pt x="2547364" y="3801891"/>
                    <a:pt x="2549857" y="3801891"/>
                  </a:cubicBezTo>
                  <a:cubicBezTo>
                    <a:pt x="2562318" y="3803136"/>
                    <a:pt x="2574779" y="3805627"/>
                    <a:pt x="2576025" y="3820568"/>
                  </a:cubicBezTo>
                  <a:cubicBezTo>
                    <a:pt x="2577271" y="3833019"/>
                    <a:pt x="2567302" y="3838000"/>
                    <a:pt x="2556087" y="3840490"/>
                  </a:cubicBezTo>
                  <a:cubicBezTo>
                    <a:pt x="2553595" y="3839245"/>
                    <a:pt x="2551103" y="3836755"/>
                    <a:pt x="2547364" y="3836755"/>
                  </a:cubicBezTo>
                  <a:cubicBezTo>
                    <a:pt x="2551103" y="3838000"/>
                    <a:pt x="2553595" y="3840490"/>
                    <a:pt x="2553595" y="3845470"/>
                  </a:cubicBezTo>
                  <a:cubicBezTo>
                    <a:pt x="2523688" y="3865392"/>
                    <a:pt x="2502505" y="3855431"/>
                    <a:pt x="2483813" y="3830529"/>
                  </a:cubicBezTo>
                  <a:lnTo>
                    <a:pt x="2483813" y="3838000"/>
                  </a:lnTo>
                  <a:cubicBezTo>
                    <a:pt x="2486305" y="3846716"/>
                    <a:pt x="2500012" y="3860412"/>
                    <a:pt x="2482567" y="3866637"/>
                  </a:cubicBezTo>
                  <a:cubicBezTo>
                    <a:pt x="2468860" y="3872863"/>
                    <a:pt x="2453906" y="3870373"/>
                    <a:pt x="2447676" y="3852941"/>
                  </a:cubicBezTo>
                  <a:lnTo>
                    <a:pt x="2449241" y="3849194"/>
                  </a:lnTo>
                  <a:lnTo>
                    <a:pt x="2451414" y="3846716"/>
                  </a:lnTo>
                  <a:lnTo>
                    <a:pt x="2450882" y="3845263"/>
                  </a:lnTo>
                  <a:lnTo>
                    <a:pt x="2453322" y="3839420"/>
                  </a:lnTo>
                  <a:cubicBezTo>
                    <a:pt x="2453205" y="3824770"/>
                    <a:pt x="2440822" y="3807494"/>
                    <a:pt x="2461383" y="3794421"/>
                  </a:cubicBezTo>
                  <a:cubicBezTo>
                    <a:pt x="2438953" y="3811852"/>
                    <a:pt x="2416523" y="3803136"/>
                    <a:pt x="2394093" y="3805627"/>
                  </a:cubicBezTo>
                  <a:cubicBezTo>
                    <a:pt x="2409981" y="3815899"/>
                    <a:pt x="2432879" y="3814265"/>
                    <a:pt x="2444386" y="3827514"/>
                  </a:cubicBezTo>
                  <a:lnTo>
                    <a:pt x="2450882" y="3845263"/>
                  </a:lnTo>
                  <a:lnTo>
                    <a:pt x="2449241" y="3849194"/>
                  </a:lnTo>
                  <a:lnTo>
                    <a:pt x="2438174" y="3861813"/>
                  </a:lnTo>
                  <a:cubicBezTo>
                    <a:pt x="2432411" y="3865081"/>
                    <a:pt x="2425869" y="3867260"/>
                    <a:pt x="2420262" y="3870373"/>
                  </a:cubicBezTo>
                  <a:cubicBezTo>
                    <a:pt x="2397832" y="3839245"/>
                    <a:pt x="2362941" y="3838000"/>
                    <a:pt x="2329296" y="3839245"/>
                  </a:cubicBezTo>
                  <a:cubicBezTo>
                    <a:pt x="2319327" y="3839245"/>
                    <a:pt x="2315589" y="3835509"/>
                    <a:pt x="2310604" y="3829284"/>
                  </a:cubicBezTo>
                  <a:cubicBezTo>
                    <a:pt x="2304374" y="3818078"/>
                    <a:pt x="2288174" y="3813097"/>
                    <a:pt x="2281944" y="3814342"/>
                  </a:cubicBezTo>
                  <a:cubicBezTo>
                    <a:pt x="2253283" y="3816833"/>
                    <a:pt x="2242068" y="3795666"/>
                    <a:pt x="2227115" y="3780724"/>
                  </a:cubicBezTo>
                  <a:cubicBezTo>
                    <a:pt x="2210916" y="3760802"/>
                    <a:pt x="2189732" y="3767028"/>
                    <a:pt x="2169794" y="3769518"/>
                  </a:cubicBezTo>
                  <a:cubicBezTo>
                    <a:pt x="2162318" y="3770763"/>
                    <a:pt x="2156087" y="3775744"/>
                    <a:pt x="2147364" y="3765783"/>
                  </a:cubicBezTo>
                  <a:cubicBezTo>
                    <a:pt x="2163564" y="3758312"/>
                    <a:pt x="2185994" y="3754577"/>
                    <a:pt x="2181009" y="3727184"/>
                  </a:cubicBezTo>
                  <a:cubicBezTo>
                    <a:pt x="2167302" y="3725939"/>
                    <a:pt x="2151103" y="3738390"/>
                    <a:pt x="2138642" y="3720959"/>
                  </a:cubicBezTo>
                  <a:cubicBezTo>
                    <a:pt x="2137396" y="3717223"/>
                    <a:pt x="2132411" y="3715978"/>
                    <a:pt x="2124935" y="3719714"/>
                  </a:cubicBezTo>
                  <a:cubicBezTo>
                    <a:pt x="2109981" y="3729674"/>
                    <a:pt x="2104997" y="3728429"/>
                    <a:pt x="2108735" y="3713488"/>
                  </a:cubicBezTo>
                  <a:cubicBezTo>
                    <a:pt x="2113720" y="3682360"/>
                    <a:pt x="2092536" y="3702282"/>
                    <a:pt x="2082567" y="3701037"/>
                  </a:cubicBezTo>
                  <a:cubicBezTo>
                    <a:pt x="2080075" y="3687340"/>
                    <a:pt x="2101259" y="3686095"/>
                    <a:pt x="2095028" y="3674889"/>
                  </a:cubicBezTo>
                  <a:cubicBezTo>
                    <a:pt x="2088797" y="3661193"/>
                    <a:pt x="2072598" y="3663683"/>
                    <a:pt x="2062629" y="3664928"/>
                  </a:cubicBezTo>
                  <a:cubicBezTo>
                    <a:pt x="2048922" y="3667419"/>
                    <a:pt x="2040199" y="3667419"/>
                    <a:pt x="2028984" y="3656213"/>
                  </a:cubicBezTo>
                  <a:cubicBezTo>
                    <a:pt x="2015277" y="3643761"/>
                    <a:pt x="2019016" y="3672399"/>
                    <a:pt x="2005308" y="3669909"/>
                  </a:cubicBezTo>
                  <a:cubicBezTo>
                    <a:pt x="2001570" y="3662438"/>
                    <a:pt x="1997832" y="3652477"/>
                    <a:pt x="1992847" y="3643761"/>
                  </a:cubicBezTo>
                  <a:cubicBezTo>
                    <a:pt x="2005308" y="3642516"/>
                    <a:pt x="2015277" y="3640026"/>
                    <a:pt x="2022754" y="3632555"/>
                  </a:cubicBezTo>
                  <a:cubicBezTo>
                    <a:pt x="2017769" y="3622594"/>
                    <a:pt x="2002816" y="3631310"/>
                    <a:pt x="1997832" y="3620104"/>
                  </a:cubicBezTo>
                  <a:cubicBezTo>
                    <a:pt x="1977894" y="3621349"/>
                    <a:pt x="1957956" y="3610143"/>
                    <a:pt x="1952972" y="3597692"/>
                  </a:cubicBezTo>
                  <a:cubicBezTo>
                    <a:pt x="1940511" y="3570299"/>
                    <a:pt x="1930542" y="3580260"/>
                    <a:pt x="1916835" y="3593957"/>
                  </a:cubicBezTo>
                  <a:cubicBezTo>
                    <a:pt x="1915589" y="3595202"/>
                    <a:pt x="1909358" y="3592712"/>
                    <a:pt x="1905620" y="3591466"/>
                  </a:cubicBezTo>
                  <a:cubicBezTo>
                    <a:pt x="1903128" y="3591466"/>
                    <a:pt x="1901882" y="3588976"/>
                    <a:pt x="1900636" y="3587731"/>
                  </a:cubicBezTo>
                  <a:lnTo>
                    <a:pt x="1896897" y="3587731"/>
                  </a:lnTo>
                  <a:lnTo>
                    <a:pt x="1895877" y="3588241"/>
                  </a:lnTo>
                  <a:lnTo>
                    <a:pt x="1892720" y="3587011"/>
                  </a:lnTo>
                  <a:lnTo>
                    <a:pt x="1886928" y="3580260"/>
                  </a:lnTo>
                  <a:cubicBezTo>
                    <a:pt x="1886928" y="3575280"/>
                    <a:pt x="1890667" y="3580260"/>
                    <a:pt x="1886928" y="3576525"/>
                  </a:cubicBezTo>
                  <a:lnTo>
                    <a:pt x="1885682" y="3575280"/>
                  </a:lnTo>
                  <a:cubicBezTo>
                    <a:pt x="1886928" y="3577770"/>
                    <a:pt x="1886928" y="3582751"/>
                    <a:pt x="1888174" y="3585241"/>
                  </a:cubicBezTo>
                  <a:lnTo>
                    <a:pt x="1892720" y="3587011"/>
                  </a:lnTo>
                  <a:lnTo>
                    <a:pt x="1894405" y="3588976"/>
                  </a:lnTo>
                  <a:lnTo>
                    <a:pt x="1895877" y="3588241"/>
                  </a:lnTo>
                  <a:lnTo>
                    <a:pt x="1897365" y="3588820"/>
                  </a:lnTo>
                  <a:cubicBezTo>
                    <a:pt x="1900636" y="3588976"/>
                    <a:pt x="1903751" y="3588976"/>
                    <a:pt x="1905620" y="3591466"/>
                  </a:cubicBezTo>
                  <a:cubicBezTo>
                    <a:pt x="1895651" y="3606408"/>
                    <a:pt x="1881944" y="3606408"/>
                    <a:pt x="1871975" y="3596447"/>
                  </a:cubicBezTo>
                  <a:cubicBezTo>
                    <a:pt x="1853284" y="3577770"/>
                    <a:pt x="1832100" y="3565319"/>
                    <a:pt x="1804685" y="3566564"/>
                  </a:cubicBezTo>
                  <a:cubicBezTo>
                    <a:pt x="1799701" y="3566564"/>
                    <a:pt x="1789732" y="3561584"/>
                    <a:pt x="1784748" y="3547887"/>
                  </a:cubicBezTo>
                  <a:cubicBezTo>
                    <a:pt x="1824623" y="3574035"/>
                    <a:pt x="1828361" y="3516759"/>
                    <a:pt x="1860760" y="3524230"/>
                  </a:cubicBezTo>
                  <a:cubicBezTo>
                    <a:pt x="1837084" y="3513024"/>
                    <a:pt x="1819639" y="3537926"/>
                    <a:pt x="1799701" y="3527965"/>
                  </a:cubicBezTo>
                  <a:cubicBezTo>
                    <a:pt x="1807178" y="3503063"/>
                    <a:pt x="1803439" y="3494347"/>
                    <a:pt x="1753595" y="3423376"/>
                  </a:cubicBezTo>
                  <a:cubicBezTo>
                    <a:pt x="1746118" y="3430846"/>
                    <a:pt x="1769794" y="3454503"/>
                    <a:pt x="1739888" y="3450768"/>
                  </a:cubicBezTo>
                  <a:cubicBezTo>
                    <a:pt x="1729919" y="3448278"/>
                    <a:pt x="1731165" y="3468200"/>
                    <a:pt x="1723689" y="3474425"/>
                  </a:cubicBezTo>
                  <a:cubicBezTo>
                    <a:pt x="1717458" y="3480651"/>
                    <a:pt x="1711227" y="3479406"/>
                    <a:pt x="1704997" y="3474425"/>
                  </a:cubicBezTo>
                  <a:cubicBezTo>
                    <a:pt x="1700012" y="3469445"/>
                    <a:pt x="1703751" y="3461974"/>
                    <a:pt x="1707489" y="3461974"/>
                  </a:cubicBezTo>
                  <a:cubicBezTo>
                    <a:pt x="1729919" y="3460729"/>
                    <a:pt x="1718704" y="3439562"/>
                    <a:pt x="1729919" y="3429601"/>
                  </a:cubicBezTo>
                  <a:cubicBezTo>
                    <a:pt x="1743626" y="3417150"/>
                    <a:pt x="1737396" y="3408434"/>
                    <a:pt x="1718704" y="3410924"/>
                  </a:cubicBezTo>
                  <a:cubicBezTo>
                    <a:pt x="1697520" y="3413415"/>
                    <a:pt x="1701259" y="3386022"/>
                    <a:pt x="1682567" y="3384777"/>
                  </a:cubicBezTo>
                  <a:cubicBezTo>
                    <a:pt x="1680075" y="3397228"/>
                    <a:pt x="1695028" y="3403454"/>
                    <a:pt x="1695028" y="3418395"/>
                  </a:cubicBezTo>
                  <a:cubicBezTo>
                    <a:pt x="1667614" y="3412169"/>
                    <a:pt x="1668860" y="3377306"/>
                    <a:pt x="1645184" y="3372326"/>
                  </a:cubicBezTo>
                  <a:cubicBezTo>
                    <a:pt x="1640199" y="3371081"/>
                    <a:pt x="1642692" y="3364855"/>
                    <a:pt x="1646430" y="3363610"/>
                  </a:cubicBezTo>
                  <a:cubicBezTo>
                    <a:pt x="1651414" y="3363610"/>
                    <a:pt x="1656399" y="3366100"/>
                    <a:pt x="1662629" y="3367345"/>
                  </a:cubicBezTo>
                  <a:cubicBezTo>
                    <a:pt x="1671352" y="3352404"/>
                    <a:pt x="1690044" y="3364855"/>
                    <a:pt x="1701259" y="3354894"/>
                  </a:cubicBezTo>
                  <a:cubicBezTo>
                    <a:pt x="1717458" y="3368590"/>
                    <a:pt x="1737396" y="3372326"/>
                    <a:pt x="1743626" y="3392248"/>
                  </a:cubicBezTo>
                  <a:cubicBezTo>
                    <a:pt x="1743626" y="3362365"/>
                    <a:pt x="1717458" y="3363610"/>
                    <a:pt x="1701259" y="3354894"/>
                  </a:cubicBezTo>
                  <a:cubicBezTo>
                    <a:pt x="1691290" y="3346178"/>
                    <a:pt x="1697520" y="3334972"/>
                    <a:pt x="1695028" y="3325011"/>
                  </a:cubicBezTo>
                  <a:cubicBezTo>
                    <a:pt x="1692536" y="3313805"/>
                    <a:pt x="1683813" y="3305089"/>
                    <a:pt x="1672598" y="3307580"/>
                  </a:cubicBezTo>
                  <a:cubicBezTo>
                    <a:pt x="1665122" y="3308825"/>
                    <a:pt x="1663875" y="3318786"/>
                    <a:pt x="1665122" y="3327501"/>
                  </a:cubicBezTo>
                  <a:cubicBezTo>
                    <a:pt x="1665122" y="3332482"/>
                    <a:pt x="1666368" y="3337462"/>
                    <a:pt x="1666368" y="3343688"/>
                  </a:cubicBezTo>
                  <a:cubicBezTo>
                    <a:pt x="1646430" y="3336217"/>
                    <a:pt x="1642692" y="3303844"/>
                    <a:pt x="1615277" y="3307580"/>
                  </a:cubicBezTo>
                  <a:cubicBezTo>
                    <a:pt x="1607801" y="3310070"/>
                    <a:pt x="1609047" y="3296374"/>
                    <a:pt x="1609047" y="3296374"/>
                  </a:cubicBezTo>
                  <a:cubicBezTo>
                    <a:pt x="1635215" y="3272716"/>
                    <a:pt x="1597832" y="3260265"/>
                    <a:pt x="1597832" y="3239098"/>
                  </a:cubicBezTo>
                  <a:cubicBezTo>
                    <a:pt x="1597832" y="3222912"/>
                    <a:pt x="1561695" y="3237853"/>
                    <a:pt x="1554218" y="3214196"/>
                  </a:cubicBezTo>
                  <a:cubicBezTo>
                    <a:pt x="1556710" y="3211706"/>
                    <a:pt x="1562941" y="3207970"/>
                    <a:pt x="1569171" y="3204235"/>
                  </a:cubicBezTo>
                  <a:lnTo>
                    <a:pt x="1572910" y="3202990"/>
                  </a:lnTo>
                  <a:cubicBezTo>
                    <a:pt x="1577894" y="3200499"/>
                    <a:pt x="1579140" y="3196764"/>
                    <a:pt x="1571664" y="3195519"/>
                  </a:cubicBezTo>
                  <a:lnTo>
                    <a:pt x="1567925" y="3195519"/>
                  </a:lnTo>
                  <a:cubicBezTo>
                    <a:pt x="1546742" y="3194274"/>
                    <a:pt x="1556710" y="3179332"/>
                    <a:pt x="1561695" y="3175597"/>
                  </a:cubicBezTo>
                  <a:cubicBezTo>
                    <a:pt x="1586617" y="3161901"/>
                    <a:pt x="1555464" y="3153185"/>
                    <a:pt x="1560449" y="3139489"/>
                  </a:cubicBezTo>
                  <a:cubicBezTo>
                    <a:pt x="1566679" y="3125792"/>
                    <a:pt x="1554218" y="3109606"/>
                    <a:pt x="1546742" y="3099645"/>
                  </a:cubicBezTo>
                  <a:cubicBezTo>
                    <a:pt x="1538019" y="3087194"/>
                    <a:pt x="1524312" y="3073497"/>
                    <a:pt x="1504374" y="3079723"/>
                  </a:cubicBezTo>
                  <a:cubicBezTo>
                    <a:pt x="1499389" y="3080968"/>
                    <a:pt x="1490667" y="3085949"/>
                    <a:pt x="1489421" y="3074742"/>
                  </a:cubicBezTo>
                  <a:cubicBezTo>
                    <a:pt x="1488175" y="3063536"/>
                    <a:pt x="1494405" y="3057311"/>
                    <a:pt x="1501882" y="3052330"/>
                  </a:cubicBezTo>
                  <a:cubicBezTo>
                    <a:pt x="1505620" y="3043615"/>
                    <a:pt x="1503128" y="3037389"/>
                    <a:pt x="1496897" y="3029918"/>
                  </a:cubicBezTo>
                  <a:cubicBezTo>
                    <a:pt x="1488175" y="3017467"/>
                    <a:pt x="1473221" y="3009996"/>
                    <a:pt x="1470729" y="2992565"/>
                  </a:cubicBezTo>
                  <a:cubicBezTo>
                    <a:pt x="1460760" y="2980114"/>
                    <a:pt x="1440823" y="2998790"/>
                    <a:pt x="1432100" y="2976378"/>
                  </a:cubicBezTo>
                  <a:cubicBezTo>
                    <a:pt x="1419639" y="2940270"/>
                    <a:pt x="1418393" y="2939025"/>
                    <a:pt x="1450791" y="2921593"/>
                  </a:cubicBezTo>
                  <a:cubicBezTo>
                    <a:pt x="1460760" y="2916613"/>
                    <a:pt x="1473221" y="2920348"/>
                    <a:pt x="1484436" y="2911632"/>
                  </a:cubicBezTo>
                  <a:cubicBezTo>
                    <a:pt x="1471975" y="2887975"/>
                    <a:pt x="1457022" y="2911632"/>
                    <a:pt x="1444561" y="2907897"/>
                  </a:cubicBezTo>
                  <a:cubicBezTo>
                    <a:pt x="1435838" y="2886730"/>
                    <a:pt x="1412162" y="2901671"/>
                    <a:pt x="1395963" y="2886730"/>
                  </a:cubicBezTo>
                  <a:cubicBezTo>
                    <a:pt x="1425869" y="2886730"/>
                    <a:pt x="1425869" y="2854357"/>
                    <a:pt x="1448299" y="2846886"/>
                  </a:cubicBezTo>
                  <a:cubicBezTo>
                    <a:pt x="1438330" y="2831945"/>
                    <a:pt x="1415900" y="2843151"/>
                    <a:pt x="1409670" y="2824474"/>
                  </a:cubicBezTo>
                  <a:cubicBezTo>
                    <a:pt x="1407178" y="2823229"/>
                    <a:pt x="1405932" y="2821984"/>
                    <a:pt x="1403439" y="2819493"/>
                  </a:cubicBezTo>
                  <a:cubicBezTo>
                    <a:pt x="1394717" y="2808287"/>
                    <a:pt x="1410916" y="2792101"/>
                    <a:pt x="1403439" y="2788366"/>
                  </a:cubicBezTo>
                  <a:cubicBezTo>
                    <a:pt x="1394717" y="2784630"/>
                    <a:pt x="1382256" y="2793346"/>
                    <a:pt x="1383502" y="2773424"/>
                  </a:cubicBezTo>
                  <a:cubicBezTo>
                    <a:pt x="1385994" y="2760973"/>
                    <a:pt x="1363564" y="2768444"/>
                    <a:pt x="1358580" y="2753502"/>
                  </a:cubicBezTo>
                  <a:cubicBezTo>
                    <a:pt x="1356087" y="2743541"/>
                    <a:pt x="1343626" y="2734825"/>
                    <a:pt x="1332411" y="2731090"/>
                  </a:cubicBezTo>
                  <a:cubicBezTo>
                    <a:pt x="1321196" y="2728600"/>
                    <a:pt x="1317458" y="2727355"/>
                    <a:pt x="1323689" y="2713658"/>
                  </a:cubicBezTo>
                  <a:cubicBezTo>
                    <a:pt x="1328673" y="2703698"/>
                    <a:pt x="1321196" y="2694982"/>
                    <a:pt x="1308735" y="2693736"/>
                  </a:cubicBezTo>
                  <a:cubicBezTo>
                    <a:pt x="1297520" y="2692491"/>
                    <a:pt x="1295028" y="2686266"/>
                    <a:pt x="1304997" y="2678795"/>
                  </a:cubicBezTo>
                  <a:cubicBezTo>
                    <a:pt x="1314966" y="2685021"/>
                    <a:pt x="1328673" y="2675060"/>
                    <a:pt x="1344872" y="2681285"/>
                  </a:cubicBezTo>
                  <a:cubicBezTo>
                    <a:pt x="1328673" y="2676305"/>
                    <a:pt x="1317458" y="2682530"/>
                    <a:pt x="1304997" y="2678795"/>
                  </a:cubicBezTo>
                  <a:cubicBezTo>
                    <a:pt x="1318704" y="2668834"/>
                    <a:pt x="1331165" y="2652648"/>
                    <a:pt x="1346118" y="2643932"/>
                  </a:cubicBezTo>
                  <a:cubicBezTo>
                    <a:pt x="1366056" y="2632726"/>
                    <a:pt x="1342380" y="2627745"/>
                    <a:pt x="1348611" y="2621520"/>
                  </a:cubicBezTo>
                  <a:cubicBezTo>
                    <a:pt x="1339888" y="2616539"/>
                    <a:pt x="1337396" y="2616539"/>
                    <a:pt x="1332411" y="2626500"/>
                  </a:cubicBezTo>
                  <a:cubicBezTo>
                    <a:pt x="1324935" y="2638951"/>
                    <a:pt x="1316212" y="2635216"/>
                    <a:pt x="1318704" y="2626500"/>
                  </a:cubicBezTo>
                  <a:cubicBezTo>
                    <a:pt x="1324935" y="2610314"/>
                    <a:pt x="1301259" y="2604088"/>
                    <a:pt x="1308735" y="2589147"/>
                  </a:cubicBezTo>
                  <a:cubicBezTo>
                    <a:pt x="1311228" y="2584166"/>
                    <a:pt x="1307489" y="2582921"/>
                    <a:pt x="1302505" y="2582921"/>
                  </a:cubicBezTo>
                  <a:cubicBezTo>
                    <a:pt x="1292536" y="2584166"/>
                    <a:pt x="1293782" y="2595372"/>
                    <a:pt x="1290044" y="2604088"/>
                  </a:cubicBezTo>
                  <a:cubicBezTo>
                    <a:pt x="1283813" y="2586656"/>
                    <a:pt x="1270106" y="2565489"/>
                    <a:pt x="1265122" y="2562999"/>
                  </a:cubicBezTo>
                  <a:cubicBezTo>
                    <a:pt x="1224000" y="2572960"/>
                    <a:pt x="1222754" y="2571715"/>
                    <a:pt x="1205309" y="2539342"/>
                  </a:cubicBezTo>
                  <a:cubicBezTo>
                    <a:pt x="1199078" y="2508214"/>
                    <a:pt x="1190355" y="2478331"/>
                    <a:pt x="1164187" y="2457164"/>
                  </a:cubicBezTo>
                  <a:cubicBezTo>
                    <a:pt x="1164187" y="2454674"/>
                    <a:pt x="1165433" y="2453429"/>
                    <a:pt x="1165433" y="2452184"/>
                  </a:cubicBezTo>
                  <a:cubicBezTo>
                    <a:pt x="1167925" y="2450938"/>
                    <a:pt x="1171664" y="2449693"/>
                    <a:pt x="1174156" y="2448448"/>
                  </a:cubicBezTo>
                  <a:cubicBezTo>
                    <a:pt x="1159203" y="2443468"/>
                    <a:pt x="1156710" y="2429772"/>
                    <a:pt x="1150480" y="2417320"/>
                  </a:cubicBezTo>
                  <a:cubicBezTo>
                    <a:pt x="1150480" y="2416075"/>
                    <a:pt x="1150480" y="2413585"/>
                    <a:pt x="1150480" y="2409850"/>
                  </a:cubicBezTo>
                  <a:cubicBezTo>
                    <a:pt x="1154218" y="2403624"/>
                    <a:pt x="1157957" y="2397398"/>
                    <a:pt x="1164187" y="2396153"/>
                  </a:cubicBezTo>
                  <a:cubicBezTo>
                    <a:pt x="1165433" y="2388683"/>
                    <a:pt x="1159203" y="2394908"/>
                    <a:pt x="1157957" y="2392418"/>
                  </a:cubicBezTo>
                  <a:cubicBezTo>
                    <a:pt x="1152349" y="2387437"/>
                    <a:pt x="1148611" y="2382146"/>
                    <a:pt x="1147521" y="2376543"/>
                  </a:cubicBezTo>
                  <a:cubicBezTo>
                    <a:pt x="1146430" y="2370940"/>
                    <a:pt x="1147988" y="2365025"/>
                    <a:pt x="1152972" y="2358800"/>
                  </a:cubicBezTo>
                  <a:cubicBezTo>
                    <a:pt x="1159203" y="2351329"/>
                    <a:pt x="1167925" y="2345104"/>
                    <a:pt x="1177894" y="2357555"/>
                  </a:cubicBezTo>
                  <a:cubicBezTo>
                    <a:pt x="1179140" y="2360045"/>
                    <a:pt x="1179140" y="2365025"/>
                    <a:pt x="1174156" y="2366270"/>
                  </a:cubicBezTo>
                  <a:cubicBezTo>
                    <a:pt x="1177894" y="2366270"/>
                    <a:pt x="1179140" y="2365025"/>
                    <a:pt x="1180386" y="2362535"/>
                  </a:cubicBezTo>
                  <a:cubicBezTo>
                    <a:pt x="1185371" y="2361290"/>
                    <a:pt x="1189109" y="2362535"/>
                    <a:pt x="1192847" y="2365025"/>
                  </a:cubicBezTo>
                  <a:cubicBezTo>
                    <a:pt x="1194094" y="2368761"/>
                    <a:pt x="1195340" y="2370006"/>
                    <a:pt x="1199078" y="2370006"/>
                  </a:cubicBezTo>
                  <a:lnTo>
                    <a:pt x="1200425" y="2370903"/>
                  </a:lnTo>
                  <a:lnTo>
                    <a:pt x="1200324" y="2371251"/>
                  </a:lnTo>
                  <a:lnTo>
                    <a:pt x="1201571" y="2371666"/>
                  </a:lnTo>
                  <a:lnTo>
                    <a:pt x="1206555" y="2374986"/>
                  </a:lnTo>
                  <a:cubicBezTo>
                    <a:pt x="1207801" y="2374986"/>
                    <a:pt x="1209047" y="2376232"/>
                    <a:pt x="1211539" y="2374986"/>
                  </a:cubicBezTo>
                  <a:lnTo>
                    <a:pt x="1201571" y="2371666"/>
                  </a:lnTo>
                  <a:lnTo>
                    <a:pt x="1200425" y="2370903"/>
                  </a:lnTo>
                  <a:lnTo>
                    <a:pt x="1207334" y="2346971"/>
                  </a:lnTo>
                  <a:cubicBezTo>
                    <a:pt x="1211539" y="2340123"/>
                    <a:pt x="1217770" y="2334520"/>
                    <a:pt x="1226492" y="2330162"/>
                  </a:cubicBezTo>
                  <a:cubicBezTo>
                    <a:pt x="1241446" y="2320201"/>
                    <a:pt x="1231477" y="2297789"/>
                    <a:pt x="1243938" y="2286583"/>
                  </a:cubicBezTo>
                  <a:cubicBezTo>
                    <a:pt x="1245184" y="2284093"/>
                    <a:pt x="1247676" y="2280357"/>
                    <a:pt x="1250168" y="2277867"/>
                  </a:cubicBezTo>
                  <a:cubicBezTo>
                    <a:pt x="1267614" y="2246739"/>
                    <a:pt x="1295028" y="2231798"/>
                    <a:pt x="1329919" y="2231798"/>
                  </a:cubicBezTo>
                  <a:cubicBezTo>
                    <a:pt x="1346118" y="2230553"/>
                    <a:pt x="1362318" y="2236778"/>
                    <a:pt x="1368548" y="2252965"/>
                  </a:cubicBezTo>
                  <a:cubicBezTo>
                    <a:pt x="1378517" y="2271642"/>
                    <a:pt x="1352349" y="2269151"/>
                    <a:pt x="1351103" y="2280357"/>
                  </a:cubicBezTo>
                  <a:cubicBezTo>
                    <a:pt x="1368548" y="2251720"/>
                    <a:pt x="1389732" y="2287828"/>
                    <a:pt x="1409670" y="2280357"/>
                  </a:cubicBezTo>
                  <a:cubicBezTo>
                    <a:pt x="1413408" y="2279112"/>
                    <a:pt x="1415900" y="2279112"/>
                    <a:pt x="1419639" y="2279112"/>
                  </a:cubicBezTo>
                  <a:cubicBezTo>
                    <a:pt x="1462006" y="2296544"/>
                    <a:pt x="1458268" y="2343858"/>
                    <a:pt x="1479452" y="2374986"/>
                  </a:cubicBezTo>
                  <a:cubicBezTo>
                    <a:pt x="1484436" y="2379967"/>
                    <a:pt x="1478206" y="2393663"/>
                    <a:pt x="1490667" y="2396153"/>
                  </a:cubicBezTo>
                  <a:cubicBezTo>
                    <a:pt x="1494405" y="2397398"/>
                    <a:pt x="1495651" y="2401134"/>
                    <a:pt x="1496897" y="2403624"/>
                  </a:cubicBezTo>
                  <a:cubicBezTo>
                    <a:pt x="1495651" y="2422301"/>
                    <a:pt x="1533034" y="2427281"/>
                    <a:pt x="1515589" y="2450938"/>
                  </a:cubicBezTo>
                  <a:cubicBezTo>
                    <a:pt x="1514343" y="2452184"/>
                    <a:pt x="1514343" y="2454674"/>
                    <a:pt x="1515589" y="2454674"/>
                  </a:cubicBezTo>
                  <a:cubicBezTo>
                    <a:pt x="1515589" y="2454674"/>
                    <a:pt x="1516835" y="2454674"/>
                    <a:pt x="1519327" y="2454674"/>
                  </a:cubicBezTo>
                  <a:cubicBezTo>
                    <a:pt x="1521819" y="2454674"/>
                    <a:pt x="1524312" y="2454674"/>
                    <a:pt x="1526804" y="2454674"/>
                  </a:cubicBezTo>
                  <a:cubicBezTo>
                    <a:pt x="1541757" y="2459654"/>
                    <a:pt x="1557956" y="2454674"/>
                    <a:pt x="1571664" y="2463390"/>
                  </a:cubicBezTo>
                  <a:cubicBezTo>
                    <a:pt x="1574156" y="2465880"/>
                    <a:pt x="1575402" y="2468370"/>
                    <a:pt x="1577894" y="2472106"/>
                  </a:cubicBezTo>
                  <a:cubicBezTo>
                    <a:pt x="1591601" y="2482066"/>
                    <a:pt x="1606555" y="2477086"/>
                    <a:pt x="1601570" y="2462145"/>
                  </a:cubicBezTo>
                  <a:cubicBezTo>
                    <a:pt x="1594094" y="2431017"/>
                    <a:pt x="1611539" y="2440978"/>
                    <a:pt x="1624000" y="2440978"/>
                  </a:cubicBezTo>
                  <a:cubicBezTo>
                    <a:pt x="1600324" y="2433507"/>
                    <a:pt x="1574156" y="2423546"/>
                    <a:pt x="1552972" y="2449693"/>
                  </a:cubicBezTo>
                  <a:cubicBezTo>
                    <a:pt x="1549234" y="2450938"/>
                    <a:pt x="1545495" y="2452184"/>
                    <a:pt x="1541757" y="2452184"/>
                  </a:cubicBezTo>
                  <a:cubicBezTo>
                    <a:pt x="1524312" y="2447203"/>
                    <a:pt x="1516835" y="2433507"/>
                    <a:pt x="1516835" y="2417320"/>
                  </a:cubicBezTo>
                  <a:cubicBezTo>
                    <a:pt x="1515589" y="2403624"/>
                    <a:pt x="1534280" y="2413585"/>
                    <a:pt x="1540511" y="2404869"/>
                  </a:cubicBezTo>
                  <a:cubicBezTo>
                    <a:pt x="1538019" y="2402379"/>
                    <a:pt x="1536773" y="2401134"/>
                    <a:pt x="1534280" y="2401134"/>
                  </a:cubicBezTo>
                  <a:cubicBezTo>
                    <a:pt x="1491913" y="2386192"/>
                    <a:pt x="1491913" y="2382457"/>
                    <a:pt x="1515589" y="2347594"/>
                  </a:cubicBezTo>
                  <a:cubicBezTo>
                    <a:pt x="1516835" y="2345104"/>
                    <a:pt x="1518081" y="2341368"/>
                    <a:pt x="1519327" y="2338878"/>
                  </a:cubicBezTo>
                  <a:cubicBezTo>
                    <a:pt x="1525558" y="2315221"/>
                    <a:pt x="1519327" y="2290318"/>
                    <a:pt x="1516835" y="2267906"/>
                  </a:cubicBezTo>
                  <a:cubicBezTo>
                    <a:pt x="1516212" y="2255455"/>
                    <a:pt x="1518704" y="2248607"/>
                    <a:pt x="1522910" y="2243782"/>
                  </a:cubicBezTo>
                  <a:lnTo>
                    <a:pt x="1538878" y="2232082"/>
                  </a:lnTo>
                  <a:lnTo>
                    <a:pt x="1540511" y="2233043"/>
                  </a:lnTo>
                  <a:cubicBezTo>
                    <a:pt x="1543627" y="2234911"/>
                    <a:pt x="1547053" y="2235533"/>
                    <a:pt x="1550480" y="2236311"/>
                  </a:cubicBezTo>
                  <a:lnTo>
                    <a:pt x="1559452" y="2240094"/>
                  </a:lnTo>
                  <a:lnTo>
                    <a:pt x="1563564" y="2253743"/>
                  </a:lnTo>
                  <a:cubicBezTo>
                    <a:pt x="1564187" y="2259190"/>
                    <a:pt x="1566056" y="2263549"/>
                    <a:pt x="1575402" y="2261681"/>
                  </a:cubicBezTo>
                  <a:cubicBezTo>
                    <a:pt x="1577894" y="2259190"/>
                    <a:pt x="1577894" y="2257945"/>
                    <a:pt x="1579140" y="2254210"/>
                  </a:cubicBezTo>
                  <a:cubicBezTo>
                    <a:pt x="1575402" y="2246739"/>
                    <a:pt x="1564187" y="2249230"/>
                    <a:pt x="1560449" y="2240514"/>
                  </a:cubicBezTo>
                  <a:lnTo>
                    <a:pt x="1559452" y="2240094"/>
                  </a:lnTo>
                  <a:lnTo>
                    <a:pt x="1559203" y="2239268"/>
                  </a:lnTo>
                  <a:cubicBezTo>
                    <a:pt x="1552972" y="2235533"/>
                    <a:pt x="1545495" y="2235533"/>
                    <a:pt x="1539265" y="2231798"/>
                  </a:cubicBezTo>
                  <a:lnTo>
                    <a:pt x="1538878" y="2232082"/>
                  </a:lnTo>
                  <a:lnTo>
                    <a:pt x="1523844" y="2223237"/>
                  </a:lnTo>
                  <a:lnTo>
                    <a:pt x="1523086" y="2203706"/>
                  </a:lnTo>
                  <a:lnTo>
                    <a:pt x="1524208" y="2203088"/>
                  </a:lnTo>
                  <a:lnTo>
                    <a:pt x="1540297" y="2202070"/>
                  </a:lnTo>
                  <a:cubicBezTo>
                    <a:pt x="1557879" y="2204405"/>
                    <a:pt x="1576337" y="2213744"/>
                    <a:pt x="1594094" y="2200670"/>
                  </a:cubicBezTo>
                  <a:cubicBezTo>
                    <a:pt x="1600324" y="2195689"/>
                    <a:pt x="1609047" y="2198180"/>
                    <a:pt x="1602816" y="2186974"/>
                  </a:cubicBezTo>
                  <a:cubicBezTo>
                    <a:pt x="1599078" y="2177013"/>
                    <a:pt x="1586617" y="2163316"/>
                    <a:pt x="1581632" y="2172032"/>
                  </a:cubicBezTo>
                  <a:cubicBezTo>
                    <a:pt x="1571352" y="2190709"/>
                    <a:pt x="1551960" y="2191176"/>
                    <a:pt x="1536072" y="2196545"/>
                  </a:cubicBezTo>
                  <a:lnTo>
                    <a:pt x="1524208" y="2203088"/>
                  </a:lnTo>
                  <a:lnTo>
                    <a:pt x="1523065" y="2203160"/>
                  </a:lnTo>
                  <a:lnTo>
                    <a:pt x="1523086" y="2203706"/>
                  </a:lnTo>
                  <a:lnTo>
                    <a:pt x="1521819" y="2204405"/>
                  </a:lnTo>
                  <a:cubicBezTo>
                    <a:pt x="1505620" y="2209386"/>
                    <a:pt x="1489421" y="2211876"/>
                    <a:pt x="1478206" y="2194444"/>
                  </a:cubicBezTo>
                  <a:cubicBezTo>
                    <a:pt x="1478206" y="2190709"/>
                    <a:pt x="1481944" y="2186974"/>
                    <a:pt x="1480698" y="2185728"/>
                  </a:cubicBezTo>
                  <a:cubicBezTo>
                    <a:pt x="1478206" y="2180748"/>
                    <a:pt x="1478206" y="2189464"/>
                    <a:pt x="1474467" y="2186974"/>
                  </a:cubicBezTo>
                  <a:cubicBezTo>
                    <a:pt x="1452037" y="2173277"/>
                    <a:pt x="1449545" y="2158336"/>
                    <a:pt x="1475713" y="2144640"/>
                  </a:cubicBezTo>
                  <a:cubicBezTo>
                    <a:pt x="1475713" y="2145885"/>
                    <a:pt x="1475713" y="2143394"/>
                    <a:pt x="1475713" y="2143394"/>
                  </a:cubicBezTo>
                  <a:lnTo>
                    <a:pt x="1473221" y="2143394"/>
                  </a:lnTo>
                  <a:cubicBezTo>
                    <a:pt x="1459514" y="2145884"/>
                    <a:pt x="1453284" y="2143706"/>
                    <a:pt x="1451414" y="2138725"/>
                  </a:cubicBezTo>
                  <a:lnTo>
                    <a:pt x="1455459" y="2118809"/>
                  </a:lnTo>
                  <a:lnTo>
                    <a:pt x="1460761" y="2113511"/>
                  </a:lnTo>
                  <a:lnTo>
                    <a:pt x="1465745" y="2109776"/>
                  </a:lnTo>
                  <a:lnTo>
                    <a:pt x="1464499" y="2106041"/>
                  </a:lnTo>
                  <a:lnTo>
                    <a:pt x="1464499" y="2109776"/>
                  </a:lnTo>
                  <a:lnTo>
                    <a:pt x="1460761" y="2113511"/>
                  </a:lnTo>
                  <a:lnTo>
                    <a:pt x="1455776" y="2117247"/>
                  </a:lnTo>
                  <a:lnTo>
                    <a:pt x="1455459" y="2118809"/>
                  </a:lnTo>
                  <a:lnTo>
                    <a:pt x="1452037" y="2122228"/>
                  </a:lnTo>
                  <a:cubicBezTo>
                    <a:pt x="1434592" y="2134679"/>
                    <a:pt x="1434592" y="2134679"/>
                    <a:pt x="1418393" y="2122228"/>
                  </a:cubicBezTo>
                  <a:cubicBezTo>
                    <a:pt x="1412162" y="2116002"/>
                    <a:pt x="1408424" y="2123473"/>
                    <a:pt x="1403439" y="2124718"/>
                  </a:cubicBezTo>
                  <a:cubicBezTo>
                    <a:pt x="1373533" y="2130943"/>
                    <a:pt x="1364810" y="2124718"/>
                    <a:pt x="1358580" y="2096080"/>
                  </a:cubicBezTo>
                  <a:cubicBezTo>
                    <a:pt x="1363564" y="2096080"/>
                    <a:pt x="1367302" y="2096080"/>
                    <a:pt x="1373533" y="2094835"/>
                  </a:cubicBezTo>
                  <a:cubicBezTo>
                    <a:pt x="1383502" y="2094835"/>
                    <a:pt x="1394717" y="2096080"/>
                    <a:pt x="1405932" y="2091100"/>
                  </a:cubicBezTo>
                  <a:cubicBezTo>
                    <a:pt x="1410916" y="2089854"/>
                    <a:pt x="1417147" y="2088609"/>
                    <a:pt x="1419639" y="2081139"/>
                  </a:cubicBezTo>
                  <a:cubicBezTo>
                    <a:pt x="1420885" y="2078648"/>
                    <a:pt x="1422131" y="2077403"/>
                    <a:pt x="1424623" y="2077403"/>
                  </a:cubicBezTo>
                  <a:lnTo>
                    <a:pt x="1428361" y="2077403"/>
                  </a:lnTo>
                  <a:lnTo>
                    <a:pt x="1424623" y="2076158"/>
                  </a:lnTo>
                  <a:cubicBezTo>
                    <a:pt x="1424623" y="2073668"/>
                    <a:pt x="1427115" y="2071178"/>
                    <a:pt x="1428361" y="2069932"/>
                  </a:cubicBezTo>
                  <a:lnTo>
                    <a:pt x="1432100" y="2068687"/>
                  </a:lnTo>
                  <a:lnTo>
                    <a:pt x="1434592" y="2071178"/>
                  </a:lnTo>
                  <a:cubicBezTo>
                    <a:pt x="1443315" y="2068687"/>
                    <a:pt x="1450791" y="2074913"/>
                    <a:pt x="1459514" y="2076158"/>
                  </a:cubicBezTo>
                  <a:cubicBezTo>
                    <a:pt x="1462006" y="2078648"/>
                    <a:pt x="1464499" y="2078648"/>
                    <a:pt x="1466991" y="2074913"/>
                  </a:cubicBezTo>
                  <a:cubicBezTo>
                    <a:pt x="1473221" y="2069932"/>
                    <a:pt x="1478206" y="2062462"/>
                    <a:pt x="1488175" y="2063707"/>
                  </a:cubicBezTo>
                  <a:cubicBezTo>
                    <a:pt x="1491913" y="2062462"/>
                    <a:pt x="1489421" y="2069932"/>
                    <a:pt x="1494405" y="2067442"/>
                  </a:cubicBezTo>
                  <a:cubicBezTo>
                    <a:pt x="1491913" y="2066197"/>
                    <a:pt x="1489421" y="2064952"/>
                    <a:pt x="1488175" y="2062462"/>
                  </a:cubicBezTo>
                  <a:cubicBezTo>
                    <a:pt x="1485682" y="2061217"/>
                    <a:pt x="1485682" y="2058726"/>
                    <a:pt x="1488175" y="2056236"/>
                  </a:cubicBezTo>
                  <a:cubicBezTo>
                    <a:pt x="1490667" y="2053746"/>
                    <a:pt x="1493159" y="2051256"/>
                    <a:pt x="1495651" y="2047520"/>
                  </a:cubicBezTo>
                  <a:cubicBezTo>
                    <a:pt x="1496897" y="2043785"/>
                    <a:pt x="1500636" y="2043785"/>
                    <a:pt x="1503128" y="2046275"/>
                  </a:cubicBezTo>
                  <a:cubicBezTo>
                    <a:pt x="1505620" y="2046275"/>
                    <a:pt x="1508112" y="2046275"/>
                    <a:pt x="1510604" y="2045030"/>
                  </a:cubicBezTo>
                  <a:lnTo>
                    <a:pt x="1516430" y="2061276"/>
                  </a:lnTo>
                  <a:lnTo>
                    <a:pt x="1519327" y="2077403"/>
                  </a:lnTo>
                  <a:lnTo>
                    <a:pt x="1522540" y="2080680"/>
                  </a:lnTo>
                  <a:lnTo>
                    <a:pt x="1523065" y="2082384"/>
                  </a:lnTo>
                  <a:cubicBezTo>
                    <a:pt x="1527427" y="2091722"/>
                    <a:pt x="1525558" y="2096703"/>
                    <a:pt x="1521352" y="2100127"/>
                  </a:cubicBezTo>
                  <a:lnTo>
                    <a:pt x="1512655" y="2104773"/>
                  </a:lnTo>
                  <a:lnTo>
                    <a:pt x="1508112" y="2106041"/>
                  </a:lnTo>
                  <a:cubicBezTo>
                    <a:pt x="1506866" y="2108531"/>
                    <a:pt x="1505620" y="2109776"/>
                    <a:pt x="1503128" y="2109776"/>
                  </a:cubicBezTo>
                  <a:cubicBezTo>
                    <a:pt x="1508112" y="2107286"/>
                    <a:pt x="1501882" y="2111021"/>
                    <a:pt x="1505620" y="2108531"/>
                  </a:cubicBezTo>
                  <a:lnTo>
                    <a:pt x="1512655" y="2104773"/>
                  </a:lnTo>
                  <a:lnTo>
                    <a:pt x="1520379" y="2102617"/>
                  </a:lnTo>
                  <a:cubicBezTo>
                    <a:pt x="1528556" y="2100282"/>
                    <a:pt x="1535332" y="2097325"/>
                    <a:pt x="1532295" y="2090632"/>
                  </a:cubicBezTo>
                  <a:lnTo>
                    <a:pt x="1522540" y="2080680"/>
                  </a:lnTo>
                  <a:lnTo>
                    <a:pt x="1517302" y="2063707"/>
                  </a:lnTo>
                  <a:lnTo>
                    <a:pt x="1516430" y="2061276"/>
                  </a:lnTo>
                  <a:lnTo>
                    <a:pt x="1516056" y="2059193"/>
                  </a:lnTo>
                  <a:cubicBezTo>
                    <a:pt x="1514966" y="2053124"/>
                    <a:pt x="1516212" y="2047521"/>
                    <a:pt x="1526804" y="2043785"/>
                  </a:cubicBezTo>
                  <a:cubicBezTo>
                    <a:pt x="1526804" y="2046275"/>
                    <a:pt x="1526804" y="2048766"/>
                    <a:pt x="1528050" y="2051256"/>
                  </a:cubicBezTo>
                  <a:cubicBezTo>
                    <a:pt x="1530542" y="2052501"/>
                    <a:pt x="1530542" y="2061217"/>
                    <a:pt x="1536773" y="2058726"/>
                  </a:cubicBezTo>
                  <a:cubicBezTo>
                    <a:pt x="1539265" y="2057481"/>
                    <a:pt x="1541757" y="2057481"/>
                    <a:pt x="1544249" y="2057481"/>
                  </a:cubicBezTo>
                  <a:cubicBezTo>
                    <a:pt x="1554218" y="2061217"/>
                    <a:pt x="1561695" y="2059972"/>
                    <a:pt x="1565433" y="2050011"/>
                  </a:cubicBezTo>
                  <a:cubicBezTo>
                    <a:pt x="1569171" y="2036314"/>
                    <a:pt x="1552972" y="2040050"/>
                    <a:pt x="1549234" y="2032579"/>
                  </a:cubicBezTo>
                  <a:cubicBezTo>
                    <a:pt x="1547988" y="2012657"/>
                    <a:pt x="1524312" y="2032579"/>
                    <a:pt x="1520573" y="2017638"/>
                  </a:cubicBezTo>
                  <a:cubicBezTo>
                    <a:pt x="1519327" y="2011412"/>
                    <a:pt x="1506866" y="2005186"/>
                    <a:pt x="1510604" y="2003941"/>
                  </a:cubicBezTo>
                  <a:cubicBezTo>
                    <a:pt x="1549234" y="1990245"/>
                    <a:pt x="1499389" y="1966588"/>
                    <a:pt x="1523065" y="1951646"/>
                  </a:cubicBezTo>
                  <a:cubicBezTo>
                    <a:pt x="1495651" y="1949156"/>
                    <a:pt x="1491913" y="1964098"/>
                    <a:pt x="1489421" y="1980284"/>
                  </a:cubicBezTo>
                  <a:cubicBezTo>
                    <a:pt x="1476960" y="1975304"/>
                    <a:pt x="1476960" y="1964098"/>
                    <a:pt x="1475713" y="1954137"/>
                  </a:cubicBezTo>
                  <a:cubicBezTo>
                    <a:pt x="1469483" y="1952892"/>
                    <a:pt x="1459514" y="1947911"/>
                    <a:pt x="1464499" y="1942930"/>
                  </a:cubicBezTo>
                  <a:cubicBezTo>
                    <a:pt x="1479452" y="1920518"/>
                    <a:pt x="1473221" y="1919273"/>
                    <a:pt x="1450791" y="1924254"/>
                  </a:cubicBezTo>
                  <a:cubicBezTo>
                    <a:pt x="1439576" y="1925499"/>
                    <a:pt x="1439576" y="1916783"/>
                    <a:pt x="1448299" y="1909312"/>
                  </a:cubicBezTo>
                  <a:cubicBezTo>
                    <a:pt x="1462006" y="1898106"/>
                    <a:pt x="1457022" y="1884410"/>
                    <a:pt x="1445807" y="1881920"/>
                  </a:cubicBezTo>
                  <a:cubicBezTo>
                    <a:pt x="1427115" y="1879430"/>
                    <a:pt x="1433346" y="1866978"/>
                    <a:pt x="1430854" y="1857017"/>
                  </a:cubicBezTo>
                  <a:cubicBezTo>
                    <a:pt x="1422131" y="1833360"/>
                    <a:pt x="1415900" y="1853282"/>
                    <a:pt x="1407178" y="1859508"/>
                  </a:cubicBezTo>
                  <a:cubicBezTo>
                    <a:pt x="1399701" y="1873204"/>
                    <a:pt x="1384748" y="1860753"/>
                    <a:pt x="1373533" y="1866978"/>
                  </a:cubicBezTo>
                  <a:cubicBezTo>
                    <a:pt x="1387240" y="1855772"/>
                    <a:pt x="1378517" y="1819664"/>
                    <a:pt x="1415900" y="1835850"/>
                  </a:cubicBezTo>
                  <a:cubicBezTo>
                    <a:pt x="1408424" y="1814683"/>
                    <a:pt x="1419639" y="1784800"/>
                    <a:pt x="1377271" y="1791026"/>
                  </a:cubicBezTo>
                  <a:cubicBezTo>
                    <a:pt x="1395963" y="1773594"/>
                    <a:pt x="1389732" y="1754918"/>
                    <a:pt x="1388486" y="1737486"/>
                  </a:cubicBezTo>
                  <a:cubicBezTo>
                    <a:pt x="1388486" y="1734996"/>
                    <a:pt x="1381009" y="1733751"/>
                    <a:pt x="1381009" y="1730015"/>
                  </a:cubicBezTo>
                  <a:cubicBezTo>
                    <a:pt x="1379763" y="1720054"/>
                    <a:pt x="1398455" y="1707603"/>
                    <a:pt x="1378517" y="1701378"/>
                  </a:cubicBezTo>
                  <a:cubicBezTo>
                    <a:pt x="1368548" y="1698888"/>
                    <a:pt x="1376025" y="1723790"/>
                    <a:pt x="1361072" y="1721300"/>
                  </a:cubicBezTo>
                  <a:cubicBezTo>
                    <a:pt x="1357333" y="1722545"/>
                    <a:pt x="1357333" y="1720054"/>
                    <a:pt x="1356087" y="1716319"/>
                  </a:cubicBezTo>
                  <a:cubicBezTo>
                    <a:pt x="1353595" y="1701378"/>
                    <a:pt x="1379763" y="1683946"/>
                    <a:pt x="1366056" y="1677720"/>
                  </a:cubicBezTo>
                  <a:cubicBezTo>
                    <a:pt x="1348611" y="1671495"/>
                    <a:pt x="1351103" y="1646592"/>
                    <a:pt x="1323689" y="1651573"/>
                  </a:cubicBezTo>
                  <a:cubicBezTo>
                    <a:pt x="1343626" y="1637877"/>
                    <a:pt x="1354841" y="1625426"/>
                    <a:pt x="1372287" y="1640367"/>
                  </a:cubicBezTo>
                  <a:cubicBezTo>
                    <a:pt x="1383502" y="1639122"/>
                    <a:pt x="1393471" y="1616710"/>
                    <a:pt x="1409670" y="1637877"/>
                  </a:cubicBezTo>
                  <a:cubicBezTo>
                    <a:pt x="1415900" y="1645347"/>
                    <a:pt x="1443315" y="1645347"/>
                    <a:pt x="1453284" y="1624180"/>
                  </a:cubicBezTo>
                  <a:cubicBezTo>
                    <a:pt x="1448299" y="1617955"/>
                    <a:pt x="1442069" y="1611729"/>
                    <a:pt x="1435838" y="1604258"/>
                  </a:cubicBezTo>
                  <a:cubicBezTo>
                    <a:pt x="1444561" y="1600523"/>
                    <a:pt x="1458268" y="1589317"/>
                    <a:pt x="1460760" y="1599278"/>
                  </a:cubicBezTo>
                  <a:cubicBezTo>
                    <a:pt x="1468237" y="1632896"/>
                    <a:pt x="1495651" y="1611729"/>
                    <a:pt x="1513097" y="1619200"/>
                  </a:cubicBezTo>
                  <a:cubicBezTo>
                    <a:pt x="1520573" y="1621690"/>
                    <a:pt x="1533034" y="1611729"/>
                    <a:pt x="1544249" y="1620445"/>
                  </a:cubicBezTo>
                  <a:cubicBezTo>
                    <a:pt x="1550480" y="1624180"/>
                    <a:pt x="1554218" y="1619200"/>
                    <a:pt x="1556710" y="1614220"/>
                  </a:cubicBezTo>
                  <a:cubicBezTo>
                    <a:pt x="1559203" y="1610484"/>
                    <a:pt x="1557956" y="1606749"/>
                    <a:pt x="1554218" y="1604258"/>
                  </a:cubicBezTo>
                  <a:cubicBezTo>
                    <a:pt x="1550480" y="1601768"/>
                    <a:pt x="1546742" y="1601768"/>
                    <a:pt x="1544249" y="1598033"/>
                  </a:cubicBezTo>
                  <a:cubicBezTo>
                    <a:pt x="1536773" y="1590562"/>
                    <a:pt x="1513097" y="1574376"/>
                    <a:pt x="1508112" y="1574376"/>
                  </a:cubicBezTo>
                  <a:cubicBezTo>
                    <a:pt x="1479452" y="1594298"/>
                    <a:pt x="1478206" y="1556944"/>
                    <a:pt x="1458268" y="1555699"/>
                  </a:cubicBezTo>
                  <a:cubicBezTo>
                    <a:pt x="1466991" y="1546983"/>
                    <a:pt x="1474467" y="1548228"/>
                    <a:pt x="1479452" y="1546983"/>
                  </a:cubicBezTo>
                  <a:cubicBezTo>
                    <a:pt x="1479452" y="1539512"/>
                    <a:pt x="1476960" y="1525816"/>
                    <a:pt x="1484436" y="1525816"/>
                  </a:cubicBezTo>
                  <a:cubicBezTo>
                    <a:pt x="1510604" y="1525816"/>
                    <a:pt x="1491913" y="1503404"/>
                    <a:pt x="1500636" y="1494688"/>
                  </a:cubicBezTo>
                  <a:close/>
                  <a:moveTo>
                    <a:pt x="3457364" y="1480672"/>
                  </a:moveTo>
                  <a:cubicBezTo>
                    <a:pt x="3472254" y="1480828"/>
                    <a:pt x="3485903" y="1486448"/>
                    <a:pt x="3498311" y="1500186"/>
                  </a:cubicBezTo>
                  <a:cubicBezTo>
                    <a:pt x="3515682" y="1555138"/>
                    <a:pt x="3493348" y="1581365"/>
                    <a:pt x="3432548" y="1573872"/>
                  </a:cubicBezTo>
                  <a:cubicBezTo>
                    <a:pt x="3423862" y="1563880"/>
                    <a:pt x="3412695" y="1552640"/>
                    <a:pt x="3401527" y="1538902"/>
                  </a:cubicBezTo>
                  <a:cubicBezTo>
                    <a:pt x="3404009" y="1522666"/>
                    <a:pt x="3406491" y="1508928"/>
                    <a:pt x="3408972" y="1493941"/>
                  </a:cubicBezTo>
                  <a:cubicBezTo>
                    <a:pt x="3426344" y="1485824"/>
                    <a:pt x="3442474" y="1480516"/>
                    <a:pt x="3457364" y="1480672"/>
                  </a:cubicBezTo>
                  <a:close/>
                  <a:moveTo>
                    <a:pt x="2910622" y="1429333"/>
                  </a:moveTo>
                  <a:lnTo>
                    <a:pt x="2910622" y="1432998"/>
                  </a:lnTo>
                  <a:lnTo>
                    <a:pt x="2906960" y="1431166"/>
                  </a:lnTo>
                  <a:close/>
                  <a:moveTo>
                    <a:pt x="2892670" y="1423379"/>
                  </a:moveTo>
                  <a:cubicBezTo>
                    <a:pt x="2893769" y="1424753"/>
                    <a:pt x="2893769" y="1426126"/>
                    <a:pt x="2894869" y="1426126"/>
                  </a:cubicBezTo>
                  <a:cubicBezTo>
                    <a:pt x="2893769" y="1427499"/>
                    <a:pt x="2892670" y="1427499"/>
                    <a:pt x="2891571" y="1427499"/>
                  </a:cubicBezTo>
                  <a:cubicBezTo>
                    <a:pt x="2891571" y="1427499"/>
                    <a:pt x="2890471" y="1426126"/>
                    <a:pt x="2890471" y="1424753"/>
                  </a:cubicBezTo>
                  <a:cubicBezTo>
                    <a:pt x="2890471" y="1424753"/>
                    <a:pt x="2892670" y="1424753"/>
                    <a:pt x="2892670" y="1423379"/>
                  </a:cubicBezTo>
                  <a:close/>
                  <a:moveTo>
                    <a:pt x="2937181" y="1412388"/>
                  </a:moveTo>
                  <a:cubicBezTo>
                    <a:pt x="2939929" y="1413762"/>
                    <a:pt x="2942676" y="1413762"/>
                    <a:pt x="2944050" y="1415136"/>
                  </a:cubicBezTo>
                  <a:cubicBezTo>
                    <a:pt x="2944050" y="1415136"/>
                    <a:pt x="2944050" y="1420631"/>
                    <a:pt x="2941303" y="1420631"/>
                  </a:cubicBezTo>
                  <a:cubicBezTo>
                    <a:pt x="2939929" y="1422005"/>
                    <a:pt x="2935807" y="1420631"/>
                    <a:pt x="2935807" y="1419257"/>
                  </a:cubicBezTo>
                  <a:cubicBezTo>
                    <a:pt x="2934433" y="1417883"/>
                    <a:pt x="2937181" y="1415136"/>
                    <a:pt x="2937181" y="1412388"/>
                  </a:cubicBezTo>
                  <a:close/>
                  <a:moveTo>
                    <a:pt x="2836730" y="1351778"/>
                  </a:moveTo>
                  <a:cubicBezTo>
                    <a:pt x="2853656" y="1351778"/>
                    <a:pt x="2870581" y="1352989"/>
                    <a:pt x="2887507" y="1354200"/>
                  </a:cubicBezTo>
                  <a:cubicBezTo>
                    <a:pt x="2889924" y="1368730"/>
                    <a:pt x="2892342" y="1377206"/>
                    <a:pt x="2894760" y="1388103"/>
                  </a:cubicBezTo>
                  <a:cubicBezTo>
                    <a:pt x="2883880" y="1399001"/>
                    <a:pt x="2874208" y="1409899"/>
                    <a:pt x="2863327" y="1422007"/>
                  </a:cubicBezTo>
                  <a:cubicBezTo>
                    <a:pt x="2853656" y="1414742"/>
                    <a:pt x="2845193" y="1408688"/>
                    <a:pt x="2835521" y="1401423"/>
                  </a:cubicBezTo>
                  <a:cubicBezTo>
                    <a:pt x="2835521" y="1386892"/>
                    <a:pt x="2836730" y="1372362"/>
                    <a:pt x="2836730" y="1351778"/>
                  </a:cubicBezTo>
                  <a:close/>
                  <a:moveTo>
                    <a:pt x="3386039" y="1280129"/>
                  </a:moveTo>
                  <a:cubicBezTo>
                    <a:pt x="3389037" y="1282128"/>
                    <a:pt x="3392035" y="1284126"/>
                    <a:pt x="3395032" y="1285125"/>
                  </a:cubicBezTo>
                  <a:cubicBezTo>
                    <a:pt x="3394033" y="1287123"/>
                    <a:pt x="3393034" y="1288123"/>
                    <a:pt x="3392035" y="1290121"/>
                  </a:cubicBezTo>
                  <a:cubicBezTo>
                    <a:pt x="3389037" y="1289122"/>
                    <a:pt x="3387039" y="1287123"/>
                    <a:pt x="3385040" y="1285125"/>
                  </a:cubicBezTo>
                  <a:cubicBezTo>
                    <a:pt x="3385040" y="1285125"/>
                    <a:pt x="3386039" y="1282128"/>
                    <a:pt x="3386039" y="1280129"/>
                  </a:cubicBezTo>
                  <a:close/>
                  <a:moveTo>
                    <a:pt x="3424116" y="1274912"/>
                  </a:moveTo>
                  <a:cubicBezTo>
                    <a:pt x="3438770" y="1294081"/>
                    <a:pt x="3447318" y="1308139"/>
                    <a:pt x="3460751" y="1328586"/>
                  </a:cubicBezTo>
                  <a:cubicBezTo>
                    <a:pt x="3438770" y="1324752"/>
                    <a:pt x="3420453" y="1322196"/>
                    <a:pt x="3396029" y="1318362"/>
                  </a:cubicBezTo>
                  <a:cubicBezTo>
                    <a:pt x="3407020" y="1301749"/>
                    <a:pt x="3414347" y="1290247"/>
                    <a:pt x="3424116" y="1274912"/>
                  </a:cubicBezTo>
                  <a:close/>
                  <a:moveTo>
                    <a:pt x="2028300" y="1196177"/>
                  </a:moveTo>
                  <a:cubicBezTo>
                    <a:pt x="2033022" y="1196798"/>
                    <a:pt x="2037115" y="1199282"/>
                    <a:pt x="2039634" y="1206112"/>
                  </a:cubicBezTo>
                  <a:cubicBezTo>
                    <a:pt x="2040893" y="1213563"/>
                    <a:pt x="2047190" y="1217289"/>
                    <a:pt x="2053486" y="1212321"/>
                  </a:cubicBezTo>
                  <a:cubicBezTo>
                    <a:pt x="2078672" y="1192452"/>
                    <a:pt x="2074894" y="1219772"/>
                    <a:pt x="2082450" y="1228465"/>
                  </a:cubicBezTo>
                  <a:cubicBezTo>
                    <a:pt x="2091266" y="1232191"/>
                    <a:pt x="2098821" y="1237158"/>
                    <a:pt x="2107637" y="1240884"/>
                  </a:cubicBezTo>
                  <a:cubicBezTo>
                    <a:pt x="2112674" y="1263237"/>
                    <a:pt x="2124008" y="1243368"/>
                    <a:pt x="2132823" y="1245851"/>
                  </a:cubicBezTo>
                  <a:cubicBezTo>
                    <a:pt x="2125267" y="1268205"/>
                    <a:pt x="2140379" y="1259512"/>
                    <a:pt x="2150453" y="1259512"/>
                  </a:cubicBezTo>
                  <a:cubicBezTo>
                    <a:pt x="2154231" y="1270688"/>
                    <a:pt x="2169343" y="1275656"/>
                    <a:pt x="2165565" y="1290558"/>
                  </a:cubicBezTo>
                  <a:cubicBezTo>
                    <a:pt x="2155490" y="1314153"/>
                    <a:pt x="2154231" y="1340232"/>
                    <a:pt x="2154231" y="1367552"/>
                  </a:cubicBezTo>
                  <a:cubicBezTo>
                    <a:pt x="2154231" y="1373762"/>
                    <a:pt x="2150453" y="1381213"/>
                    <a:pt x="2147935" y="1386180"/>
                  </a:cubicBezTo>
                  <a:lnTo>
                    <a:pt x="2147600" y="1386444"/>
                  </a:lnTo>
                  <a:lnTo>
                    <a:pt x="2153199" y="1393609"/>
                  </a:lnTo>
                  <a:lnTo>
                    <a:pt x="2150311" y="1411747"/>
                  </a:lnTo>
                  <a:lnTo>
                    <a:pt x="2153509" y="1415612"/>
                  </a:lnTo>
                  <a:cubicBezTo>
                    <a:pt x="2156458" y="1424504"/>
                    <a:pt x="2155216" y="1434489"/>
                    <a:pt x="2148389" y="1446346"/>
                  </a:cubicBezTo>
                  <a:lnTo>
                    <a:pt x="2146171" y="1457214"/>
                  </a:lnTo>
                  <a:lnTo>
                    <a:pt x="2150871" y="1472646"/>
                  </a:lnTo>
                  <a:cubicBezTo>
                    <a:pt x="2152113" y="1476402"/>
                    <a:pt x="2152113" y="1480158"/>
                    <a:pt x="2154595" y="1483915"/>
                  </a:cubicBezTo>
                  <a:cubicBezTo>
                    <a:pt x="2159561" y="1513964"/>
                    <a:pt x="2181906" y="1513964"/>
                    <a:pt x="2204251" y="1507704"/>
                  </a:cubicBezTo>
                  <a:cubicBezTo>
                    <a:pt x="2222871" y="1501444"/>
                    <a:pt x="2239009" y="1495183"/>
                    <a:pt x="2257630" y="1500192"/>
                  </a:cubicBezTo>
                  <a:cubicBezTo>
                    <a:pt x="2266320" y="1503948"/>
                    <a:pt x="2272526" y="1512712"/>
                    <a:pt x="2273768" y="1521477"/>
                  </a:cubicBezTo>
                  <a:cubicBezTo>
                    <a:pt x="2273768" y="1523981"/>
                    <a:pt x="2272526" y="1525233"/>
                    <a:pt x="2272526" y="1527737"/>
                  </a:cubicBezTo>
                  <a:lnTo>
                    <a:pt x="2263846" y="1530655"/>
                  </a:lnTo>
                  <a:lnTo>
                    <a:pt x="2273768" y="1543700"/>
                  </a:lnTo>
                  <a:cubicBezTo>
                    <a:pt x="2273768" y="1544948"/>
                    <a:pt x="2272526" y="1547444"/>
                    <a:pt x="2272526" y="1548692"/>
                  </a:cubicBezTo>
                  <a:cubicBezTo>
                    <a:pt x="2260113" y="1551188"/>
                    <a:pt x="2248940" y="1557429"/>
                    <a:pt x="2242733" y="1568662"/>
                  </a:cubicBezTo>
                  <a:cubicBezTo>
                    <a:pt x="2222871" y="1557429"/>
                    <a:pt x="2203009" y="1547444"/>
                    <a:pt x="2184389" y="1573655"/>
                  </a:cubicBezTo>
                  <a:lnTo>
                    <a:pt x="2179964" y="1578033"/>
                  </a:lnTo>
                  <a:lnTo>
                    <a:pt x="2185778" y="1584429"/>
                  </a:lnTo>
                  <a:cubicBezTo>
                    <a:pt x="2188910" y="1591105"/>
                    <a:pt x="2190778" y="1599668"/>
                    <a:pt x="2191089" y="1609945"/>
                  </a:cubicBezTo>
                  <a:cubicBezTo>
                    <a:pt x="2192334" y="1632367"/>
                    <a:pt x="2199804" y="1641086"/>
                    <a:pt x="2222215" y="1638595"/>
                  </a:cubicBezTo>
                  <a:cubicBezTo>
                    <a:pt x="2237155" y="1636103"/>
                    <a:pt x="2253340" y="1637349"/>
                    <a:pt x="2269526" y="1633612"/>
                  </a:cubicBezTo>
                  <a:cubicBezTo>
                    <a:pt x="2275751" y="1632367"/>
                    <a:pt x="2284466" y="1631121"/>
                    <a:pt x="2291936" y="1633612"/>
                  </a:cubicBezTo>
                  <a:cubicBezTo>
                    <a:pt x="2295671" y="1634858"/>
                    <a:pt x="2299406" y="1639841"/>
                    <a:pt x="2304386" y="1641086"/>
                  </a:cubicBezTo>
                  <a:cubicBezTo>
                    <a:pt x="2346717" y="1651051"/>
                    <a:pt x="2364148" y="1679701"/>
                    <a:pt x="2364148" y="1722053"/>
                  </a:cubicBezTo>
                  <a:cubicBezTo>
                    <a:pt x="2364148" y="1740738"/>
                    <a:pt x="2381578" y="1738247"/>
                    <a:pt x="2391538" y="1743229"/>
                  </a:cubicBezTo>
                  <a:cubicBezTo>
                    <a:pt x="2394028" y="1748212"/>
                    <a:pt x="2394028" y="1754440"/>
                    <a:pt x="2402743" y="1750703"/>
                  </a:cubicBezTo>
                  <a:cubicBezTo>
                    <a:pt x="2441339" y="1769387"/>
                    <a:pt x="2412704" y="1785581"/>
                    <a:pt x="2397763" y="1806757"/>
                  </a:cubicBezTo>
                  <a:cubicBezTo>
                    <a:pt x="2421419" y="1803020"/>
                    <a:pt x="2440094" y="1800529"/>
                    <a:pt x="2460015" y="1805511"/>
                  </a:cubicBezTo>
                  <a:cubicBezTo>
                    <a:pt x="2466240" y="1808003"/>
                    <a:pt x="2469975" y="1811739"/>
                    <a:pt x="2469975" y="1816722"/>
                  </a:cubicBezTo>
                  <a:cubicBezTo>
                    <a:pt x="2469975" y="1829179"/>
                    <a:pt x="2453789" y="1827933"/>
                    <a:pt x="2452544" y="1841635"/>
                  </a:cubicBezTo>
                  <a:cubicBezTo>
                    <a:pt x="2462505" y="1841635"/>
                    <a:pt x="2473710" y="1815477"/>
                    <a:pt x="2479935" y="1837898"/>
                  </a:cubicBezTo>
                  <a:cubicBezTo>
                    <a:pt x="2486160" y="1859074"/>
                    <a:pt x="2479935" y="1876513"/>
                    <a:pt x="2452544" y="1879004"/>
                  </a:cubicBezTo>
                  <a:lnTo>
                    <a:pt x="2446511" y="1876992"/>
                  </a:lnTo>
                  <a:lnTo>
                    <a:pt x="2444185" y="1874956"/>
                  </a:lnTo>
                  <a:lnTo>
                    <a:pt x="2440094" y="1867793"/>
                  </a:lnTo>
                  <a:cubicBezTo>
                    <a:pt x="2438849" y="1865302"/>
                    <a:pt x="2438849" y="1866548"/>
                    <a:pt x="2438849" y="1870285"/>
                  </a:cubicBezTo>
                  <a:lnTo>
                    <a:pt x="2444185" y="1874956"/>
                  </a:lnTo>
                  <a:lnTo>
                    <a:pt x="2445074" y="1876513"/>
                  </a:lnTo>
                  <a:lnTo>
                    <a:pt x="2446511" y="1876992"/>
                  </a:lnTo>
                  <a:lnTo>
                    <a:pt x="2448809" y="1879004"/>
                  </a:lnTo>
                  <a:cubicBezTo>
                    <a:pt x="2457524" y="1883987"/>
                    <a:pt x="2467485" y="1886478"/>
                    <a:pt x="2474955" y="1892707"/>
                  </a:cubicBezTo>
                  <a:cubicBezTo>
                    <a:pt x="2476200" y="1895198"/>
                    <a:pt x="2477445" y="1896443"/>
                    <a:pt x="2478690" y="1898935"/>
                  </a:cubicBezTo>
                  <a:cubicBezTo>
                    <a:pt x="2479935" y="1897689"/>
                    <a:pt x="2479935" y="1893952"/>
                    <a:pt x="2482425" y="1892707"/>
                  </a:cubicBezTo>
                  <a:cubicBezTo>
                    <a:pt x="2502034" y="1887102"/>
                    <a:pt x="2521644" y="1883598"/>
                    <a:pt x="2537576" y="1893758"/>
                  </a:cubicBezTo>
                  <a:lnTo>
                    <a:pt x="2551311" y="1908032"/>
                  </a:lnTo>
                  <a:lnTo>
                    <a:pt x="2546537" y="1878058"/>
                  </a:lnTo>
                  <a:cubicBezTo>
                    <a:pt x="2541189" y="1869412"/>
                    <a:pt x="2532696" y="1862495"/>
                    <a:pt x="2522630" y="1856835"/>
                  </a:cubicBezTo>
                  <a:cubicBezTo>
                    <a:pt x="2515081" y="1854320"/>
                    <a:pt x="2512564" y="1848032"/>
                    <a:pt x="2511306" y="1841744"/>
                  </a:cubicBezTo>
                  <a:cubicBezTo>
                    <a:pt x="2511306" y="1824137"/>
                    <a:pt x="2517597" y="1812819"/>
                    <a:pt x="2537729" y="1816592"/>
                  </a:cubicBezTo>
                  <a:cubicBezTo>
                    <a:pt x="2547795" y="1817849"/>
                    <a:pt x="2546537" y="1811561"/>
                    <a:pt x="2546537" y="1805273"/>
                  </a:cubicBezTo>
                  <a:cubicBezTo>
                    <a:pt x="2551570" y="1793955"/>
                    <a:pt x="2556603" y="1791440"/>
                    <a:pt x="2566669" y="1801500"/>
                  </a:cubicBezTo>
                  <a:cubicBezTo>
                    <a:pt x="2586801" y="1821622"/>
                    <a:pt x="2611965" y="1825395"/>
                    <a:pt x="2638388" y="1817849"/>
                  </a:cubicBezTo>
                  <a:cubicBezTo>
                    <a:pt x="2668586" y="1844259"/>
                    <a:pt x="2691234" y="1875699"/>
                    <a:pt x="2701300" y="1917200"/>
                  </a:cubicBezTo>
                  <a:cubicBezTo>
                    <a:pt x="2705075" y="1932292"/>
                    <a:pt x="2717657" y="1939837"/>
                    <a:pt x="2736531" y="1936064"/>
                  </a:cubicBezTo>
                  <a:cubicBezTo>
                    <a:pt x="2747855" y="1932292"/>
                    <a:pt x="2765470" y="1926004"/>
                    <a:pt x="2771762" y="1939837"/>
                  </a:cubicBezTo>
                  <a:cubicBezTo>
                    <a:pt x="2779311" y="1954929"/>
                    <a:pt x="2756663" y="1957444"/>
                    <a:pt x="2749113" y="1967505"/>
                  </a:cubicBezTo>
                  <a:cubicBezTo>
                    <a:pt x="2745339" y="1971277"/>
                    <a:pt x="2745339" y="1976308"/>
                    <a:pt x="2746597" y="1981338"/>
                  </a:cubicBezTo>
                  <a:cubicBezTo>
                    <a:pt x="2750372" y="1990142"/>
                    <a:pt x="2764212" y="1987626"/>
                    <a:pt x="2767987" y="1997687"/>
                  </a:cubicBezTo>
                  <a:cubicBezTo>
                    <a:pt x="2751630" y="2025355"/>
                    <a:pt x="2715141" y="2012778"/>
                    <a:pt x="2695009" y="2042961"/>
                  </a:cubicBezTo>
                  <a:cubicBezTo>
                    <a:pt x="2696267" y="2014036"/>
                    <a:pt x="2711366" y="1982596"/>
                    <a:pt x="2667328" y="1993914"/>
                  </a:cubicBezTo>
                  <a:cubicBezTo>
                    <a:pt x="2662295" y="1995172"/>
                    <a:pt x="2659778" y="1992657"/>
                    <a:pt x="2658520" y="1987626"/>
                  </a:cubicBezTo>
                  <a:cubicBezTo>
                    <a:pt x="2658520" y="1978823"/>
                    <a:pt x="2654745" y="1970020"/>
                    <a:pt x="2647196" y="1962474"/>
                  </a:cubicBezTo>
                  <a:cubicBezTo>
                    <a:pt x="2644365" y="1959330"/>
                    <a:pt x="2642713" y="1959016"/>
                    <a:pt x="2641671" y="1960136"/>
                  </a:cubicBezTo>
                  <a:lnTo>
                    <a:pt x="2639806" y="1966396"/>
                  </a:lnTo>
                  <a:lnTo>
                    <a:pt x="2640193" y="1966588"/>
                  </a:lnTo>
                  <a:cubicBezTo>
                    <a:pt x="2652215" y="1974296"/>
                    <a:pt x="2658285" y="1985507"/>
                    <a:pt x="2640543" y="2002323"/>
                  </a:cubicBezTo>
                  <a:cubicBezTo>
                    <a:pt x="2638053" y="2003569"/>
                    <a:pt x="2636808" y="2002323"/>
                    <a:pt x="2635563" y="2001077"/>
                  </a:cubicBezTo>
                  <a:cubicBezTo>
                    <a:pt x="2631828" y="2004815"/>
                    <a:pt x="2638053" y="2004815"/>
                    <a:pt x="2638053" y="2007306"/>
                  </a:cubicBezTo>
                  <a:cubicBezTo>
                    <a:pt x="2666689" y="2035956"/>
                    <a:pt x="2702795" y="2050903"/>
                    <a:pt x="2726450" y="2083290"/>
                  </a:cubicBezTo>
                  <a:cubicBezTo>
                    <a:pt x="2738900" y="2099483"/>
                    <a:pt x="2756331" y="2088273"/>
                    <a:pt x="2770026" y="2083290"/>
                  </a:cubicBezTo>
                  <a:cubicBezTo>
                    <a:pt x="2788701" y="2075816"/>
                    <a:pt x="2809867" y="2058377"/>
                    <a:pt x="2817337" y="2095747"/>
                  </a:cubicBezTo>
                  <a:cubicBezTo>
                    <a:pt x="2818582" y="2101975"/>
                    <a:pt x="2862158" y="2110694"/>
                    <a:pt x="2870873" y="2110694"/>
                  </a:cubicBezTo>
                  <a:cubicBezTo>
                    <a:pt x="2882078" y="2110694"/>
                    <a:pt x="2893284" y="2121905"/>
                    <a:pt x="2905734" y="2115677"/>
                  </a:cubicBezTo>
                  <a:cubicBezTo>
                    <a:pt x="2923164" y="2125642"/>
                    <a:pt x="2920674" y="2140590"/>
                    <a:pt x="2918184" y="2156783"/>
                  </a:cubicBezTo>
                  <a:cubicBezTo>
                    <a:pt x="2923164" y="2160520"/>
                    <a:pt x="2900754" y="2180451"/>
                    <a:pt x="2925654" y="2170485"/>
                  </a:cubicBezTo>
                  <a:cubicBezTo>
                    <a:pt x="2963005" y="2155537"/>
                    <a:pt x="2990396" y="2172977"/>
                    <a:pt x="3015296" y="2195398"/>
                  </a:cubicBezTo>
                  <a:cubicBezTo>
                    <a:pt x="3022766" y="2197889"/>
                    <a:pt x="3028991" y="2200381"/>
                    <a:pt x="3035217" y="2206609"/>
                  </a:cubicBezTo>
                  <a:cubicBezTo>
                    <a:pt x="3040197" y="2211592"/>
                    <a:pt x="3022766" y="2222802"/>
                    <a:pt x="3037707" y="2221557"/>
                  </a:cubicBezTo>
                  <a:cubicBezTo>
                    <a:pt x="3068832" y="2219065"/>
                    <a:pt x="3092488" y="2232767"/>
                    <a:pt x="3117388" y="2243978"/>
                  </a:cubicBezTo>
                  <a:cubicBezTo>
                    <a:pt x="3118633" y="2243978"/>
                    <a:pt x="3116143" y="2247715"/>
                    <a:pt x="3119878" y="2245224"/>
                  </a:cubicBezTo>
                  <a:cubicBezTo>
                    <a:pt x="3116143" y="2232767"/>
                    <a:pt x="3119878" y="2225294"/>
                    <a:pt x="3127348" y="2217820"/>
                  </a:cubicBezTo>
                  <a:cubicBezTo>
                    <a:pt x="3129839" y="2215329"/>
                    <a:pt x="3133574" y="2215329"/>
                    <a:pt x="3137309" y="2215329"/>
                  </a:cubicBezTo>
                  <a:cubicBezTo>
                    <a:pt x="3143534" y="2217820"/>
                    <a:pt x="3149759" y="2222802"/>
                    <a:pt x="3154739" y="2226539"/>
                  </a:cubicBezTo>
                  <a:cubicBezTo>
                    <a:pt x="3182130" y="2246470"/>
                    <a:pt x="3182130" y="2206609"/>
                    <a:pt x="3200805" y="2206609"/>
                  </a:cubicBezTo>
                  <a:cubicBezTo>
                    <a:pt x="3203295" y="2205363"/>
                    <a:pt x="3207030" y="2206609"/>
                    <a:pt x="3210765" y="2207855"/>
                  </a:cubicBezTo>
                  <a:cubicBezTo>
                    <a:pt x="3218235" y="2225294"/>
                    <a:pt x="3241891" y="2231522"/>
                    <a:pt x="3238156" y="2260172"/>
                  </a:cubicBezTo>
                  <a:cubicBezTo>
                    <a:pt x="3236911" y="2277611"/>
                    <a:pt x="3258076" y="2278856"/>
                    <a:pt x="3271772" y="2262663"/>
                  </a:cubicBezTo>
                  <a:cubicBezTo>
                    <a:pt x="3312857" y="2257681"/>
                    <a:pt x="3339003" y="2275119"/>
                    <a:pt x="3366393" y="2306261"/>
                  </a:cubicBezTo>
                  <a:cubicBezTo>
                    <a:pt x="3388804" y="2329928"/>
                    <a:pt x="3424910" y="2344876"/>
                    <a:pt x="3459770" y="2354841"/>
                  </a:cubicBezTo>
                  <a:cubicBezTo>
                    <a:pt x="3464751" y="2357332"/>
                    <a:pt x="3468486" y="2361069"/>
                    <a:pt x="3472221" y="2366052"/>
                  </a:cubicBezTo>
                  <a:cubicBezTo>
                    <a:pt x="3508326" y="2376017"/>
                    <a:pt x="3540697" y="2408403"/>
                    <a:pt x="3580538" y="2378508"/>
                  </a:cubicBezTo>
                  <a:cubicBezTo>
                    <a:pt x="3588008" y="2373525"/>
                    <a:pt x="3597968" y="2374771"/>
                    <a:pt x="3607929" y="2376017"/>
                  </a:cubicBezTo>
                  <a:cubicBezTo>
                    <a:pt x="3619134" y="2379754"/>
                    <a:pt x="3629094" y="2385982"/>
                    <a:pt x="3627849" y="2400930"/>
                  </a:cubicBezTo>
                  <a:cubicBezTo>
                    <a:pt x="3609174" y="2415877"/>
                    <a:pt x="3611664" y="2449510"/>
                    <a:pt x="3629094" y="2461966"/>
                  </a:cubicBezTo>
                  <a:cubicBezTo>
                    <a:pt x="3652749" y="2478160"/>
                    <a:pt x="3681385" y="2481897"/>
                    <a:pt x="3706286" y="2498090"/>
                  </a:cubicBezTo>
                  <a:cubicBezTo>
                    <a:pt x="3708776" y="2499336"/>
                    <a:pt x="3711266" y="2501827"/>
                    <a:pt x="3715001" y="2503073"/>
                  </a:cubicBezTo>
                  <a:cubicBezTo>
                    <a:pt x="3723716" y="2509301"/>
                    <a:pt x="3724961" y="2521757"/>
                    <a:pt x="3734921" y="2531722"/>
                  </a:cubicBezTo>
                  <a:cubicBezTo>
                    <a:pt x="3757332" y="2503073"/>
                    <a:pt x="3778497" y="2511792"/>
                    <a:pt x="3799663" y="2532968"/>
                  </a:cubicBezTo>
                  <a:cubicBezTo>
                    <a:pt x="3820828" y="2561618"/>
                    <a:pt x="3807133" y="2577811"/>
                    <a:pt x="3780987" y="2586531"/>
                  </a:cubicBezTo>
                  <a:cubicBezTo>
                    <a:pt x="3830788" y="2585285"/>
                    <a:pt x="3873119" y="2638848"/>
                    <a:pt x="3929145" y="2611444"/>
                  </a:cubicBezTo>
                  <a:cubicBezTo>
                    <a:pt x="3931635" y="2613935"/>
                    <a:pt x="3932880" y="2617672"/>
                    <a:pt x="3935370" y="2620163"/>
                  </a:cubicBezTo>
                  <a:cubicBezTo>
                    <a:pt x="3946576" y="2641339"/>
                    <a:pt x="3982681" y="2630128"/>
                    <a:pt x="3988906" y="2658778"/>
                  </a:cubicBezTo>
                  <a:cubicBezTo>
                    <a:pt x="4015052" y="2632620"/>
                    <a:pt x="4039953" y="2667498"/>
                    <a:pt x="4066098" y="2657533"/>
                  </a:cubicBezTo>
                  <a:cubicBezTo>
                    <a:pt x="4072323" y="2655041"/>
                    <a:pt x="4076058" y="2665006"/>
                    <a:pt x="4076058" y="2671235"/>
                  </a:cubicBezTo>
                  <a:cubicBezTo>
                    <a:pt x="4072323" y="2686182"/>
                    <a:pt x="4052403" y="2682445"/>
                    <a:pt x="4048668" y="2696147"/>
                  </a:cubicBezTo>
                  <a:cubicBezTo>
                    <a:pt x="4046178" y="2699885"/>
                    <a:pt x="4044933" y="2703621"/>
                    <a:pt x="4043688" y="2706113"/>
                  </a:cubicBezTo>
                  <a:cubicBezTo>
                    <a:pt x="4029992" y="2723552"/>
                    <a:pt x="3997622" y="2713587"/>
                    <a:pt x="3991397" y="2743482"/>
                  </a:cubicBezTo>
                  <a:cubicBezTo>
                    <a:pt x="3988906" y="2760921"/>
                    <a:pt x="3986416" y="2772132"/>
                    <a:pt x="4010072" y="2770886"/>
                  </a:cubicBezTo>
                  <a:cubicBezTo>
                    <a:pt x="4025012" y="2768395"/>
                    <a:pt x="4044933" y="2758430"/>
                    <a:pt x="4048668" y="2787080"/>
                  </a:cubicBezTo>
                  <a:cubicBezTo>
                    <a:pt x="4049290" y="2800159"/>
                    <a:pt x="4045866" y="2808878"/>
                    <a:pt x="4039486" y="2814484"/>
                  </a:cubicBezTo>
                  <a:lnTo>
                    <a:pt x="4027366" y="2818409"/>
                  </a:lnTo>
                  <a:lnTo>
                    <a:pt x="4001357" y="2825695"/>
                  </a:lnTo>
                  <a:cubicBezTo>
                    <a:pt x="4005092" y="2823203"/>
                    <a:pt x="4008827" y="2823203"/>
                    <a:pt x="4012562" y="2823203"/>
                  </a:cubicBezTo>
                  <a:lnTo>
                    <a:pt x="4027366" y="2818409"/>
                  </a:lnTo>
                  <a:lnTo>
                    <a:pt x="4063608" y="2808256"/>
                  </a:lnTo>
                  <a:cubicBezTo>
                    <a:pt x="4072323" y="2808256"/>
                    <a:pt x="4079793" y="2810747"/>
                    <a:pt x="4086018" y="2814484"/>
                  </a:cubicBezTo>
                  <a:cubicBezTo>
                    <a:pt x="4095979" y="2821958"/>
                    <a:pt x="4114654" y="2823203"/>
                    <a:pt x="4110919" y="2839397"/>
                  </a:cubicBezTo>
                  <a:cubicBezTo>
                    <a:pt x="4109674" y="2856836"/>
                    <a:pt x="4093489" y="2849362"/>
                    <a:pt x="4083528" y="2848116"/>
                  </a:cubicBezTo>
                  <a:cubicBezTo>
                    <a:pt x="4068588" y="2848116"/>
                    <a:pt x="4067343" y="2863064"/>
                    <a:pt x="4058628" y="2870538"/>
                  </a:cubicBezTo>
                  <a:cubicBezTo>
                    <a:pt x="4056138" y="2873029"/>
                    <a:pt x="4056138" y="2874275"/>
                    <a:pt x="4056138" y="2878012"/>
                  </a:cubicBezTo>
                  <a:cubicBezTo>
                    <a:pt x="4072323" y="2880503"/>
                    <a:pt x="4092244" y="2869292"/>
                    <a:pt x="4102204" y="2891714"/>
                  </a:cubicBezTo>
                  <a:cubicBezTo>
                    <a:pt x="4099714" y="2899188"/>
                    <a:pt x="4094734" y="2904170"/>
                    <a:pt x="4088509" y="2907907"/>
                  </a:cubicBezTo>
                  <a:cubicBezTo>
                    <a:pt x="4079793" y="2914135"/>
                    <a:pt x="4072323" y="2919118"/>
                    <a:pt x="4064853" y="2925346"/>
                  </a:cubicBezTo>
                  <a:cubicBezTo>
                    <a:pt x="4053648" y="2941540"/>
                    <a:pt x="4078548" y="2983891"/>
                    <a:pt x="4027502" y="2970189"/>
                  </a:cubicBezTo>
                  <a:cubicBezTo>
                    <a:pt x="4041198" y="2980155"/>
                    <a:pt x="4042443" y="2990120"/>
                    <a:pt x="4043688" y="3000085"/>
                  </a:cubicBezTo>
                  <a:cubicBezTo>
                    <a:pt x="4051158" y="2997594"/>
                    <a:pt x="4043688" y="2993857"/>
                    <a:pt x="4044933" y="2992611"/>
                  </a:cubicBezTo>
                  <a:cubicBezTo>
                    <a:pt x="4046178" y="2973926"/>
                    <a:pt x="4057383" y="2972681"/>
                    <a:pt x="4068588" y="2982646"/>
                  </a:cubicBezTo>
                  <a:cubicBezTo>
                    <a:pt x="4079793" y="2993857"/>
                    <a:pt x="4095979" y="3006313"/>
                    <a:pt x="4082283" y="3024998"/>
                  </a:cubicBezTo>
                  <a:cubicBezTo>
                    <a:pt x="4077303" y="3033717"/>
                    <a:pt x="4068588" y="3041191"/>
                    <a:pt x="4057383" y="3043683"/>
                  </a:cubicBezTo>
                  <a:cubicBezTo>
                    <a:pt x="4051158" y="3046174"/>
                    <a:pt x="4043688" y="3046174"/>
                    <a:pt x="4034972" y="3044928"/>
                  </a:cubicBezTo>
                  <a:cubicBezTo>
                    <a:pt x="4015052" y="3042437"/>
                    <a:pt x="4007582" y="3057385"/>
                    <a:pt x="4001357" y="3071087"/>
                  </a:cubicBezTo>
                  <a:cubicBezTo>
                    <a:pt x="3993887" y="3087280"/>
                    <a:pt x="4012562" y="3088526"/>
                    <a:pt x="4021277" y="3096000"/>
                  </a:cubicBezTo>
                  <a:cubicBezTo>
                    <a:pt x="4034972" y="3110947"/>
                    <a:pt x="4056138" y="3124649"/>
                    <a:pt x="4028747" y="3147071"/>
                  </a:cubicBezTo>
                  <a:cubicBezTo>
                    <a:pt x="4020032" y="3147071"/>
                    <a:pt x="4017542" y="3140843"/>
                    <a:pt x="4013807" y="3134615"/>
                  </a:cubicBezTo>
                  <a:lnTo>
                    <a:pt x="4013094" y="3133783"/>
                  </a:lnTo>
                  <a:lnTo>
                    <a:pt x="4012562" y="3132123"/>
                  </a:lnTo>
                  <a:cubicBezTo>
                    <a:pt x="4010072" y="3130878"/>
                    <a:pt x="4008827" y="3128386"/>
                    <a:pt x="4007582" y="3127141"/>
                  </a:cubicBezTo>
                  <a:lnTo>
                    <a:pt x="4007444" y="3127187"/>
                  </a:lnTo>
                  <a:lnTo>
                    <a:pt x="4006337" y="3125895"/>
                  </a:lnTo>
                  <a:cubicBezTo>
                    <a:pt x="4007582" y="3125895"/>
                    <a:pt x="4003847" y="3128386"/>
                    <a:pt x="4003847" y="3128386"/>
                  </a:cubicBezTo>
                  <a:lnTo>
                    <a:pt x="4007444" y="3127187"/>
                  </a:lnTo>
                  <a:lnTo>
                    <a:pt x="4013094" y="3133783"/>
                  </a:lnTo>
                  <a:lnTo>
                    <a:pt x="4015208" y="3140376"/>
                  </a:lnTo>
                  <a:cubicBezTo>
                    <a:pt x="4017231" y="3142400"/>
                    <a:pt x="4020032" y="3143957"/>
                    <a:pt x="4022522" y="3145825"/>
                  </a:cubicBezTo>
                  <a:cubicBezTo>
                    <a:pt x="4026257" y="3158282"/>
                    <a:pt x="4031237" y="3168247"/>
                    <a:pt x="4043688" y="3173230"/>
                  </a:cubicBezTo>
                  <a:cubicBezTo>
                    <a:pt x="4047423" y="3174475"/>
                    <a:pt x="4049913" y="3176967"/>
                    <a:pt x="4052403" y="3179458"/>
                  </a:cubicBezTo>
                  <a:cubicBezTo>
                    <a:pt x="4057383" y="3184440"/>
                    <a:pt x="4062363" y="3190669"/>
                    <a:pt x="4064853" y="3198143"/>
                  </a:cubicBezTo>
                  <a:cubicBezTo>
                    <a:pt x="4064853" y="3203125"/>
                    <a:pt x="4064853" y="3208108"/>
                    <a:pt x="4061118" y="3213090"/>
                  </a:cubicBezTo>
                  <a:cubicBezTo>
                    <a:pt x="4057383" y="3214336"/>
                    <a:pt x="4053648" y="3214336"/>
                    <a:pt x="4051158" y="3214336"/>
                  </a:cubicBezTo>
                  <a:cubicBezTo>
                    <a:pt x="4021277" y="3215581"/>
                    <a:pt x="3993887" y="3225547"/>
                    <a:pt x="3972721" y="3246723"/>
                  </a:cubicBezTo>
                  <a:cubicBezTo>
                    <a:pt x="3964317" y="3254819"/>
                    <a:pt x="3957625" y="3260892"/>
                    <a:pt x="3951984" y="3264726"/>
                  </a:cubicBezTo>
                  <a:lnTo>
                    <a:pt x="3938954" y="3268855"/>
                  </a:lnTo>
                  <a:lnTo>
                    <a:pt x="3933520" y="3265923"/>
                  </a:lnTo>
                  <a:lnTo>
                    <a:pt x="3926164" y="3259758"/>
                  </a:lnTo>
                  <a:lnTo>
                    <a:pt x="3924405" y="3257172"/>
                  </a:lnTo>
                  <a:lnTo>
                    <a:pt x="3911715" y="3233021"/>
                  </a:lnTo>
                  <a:lnTo>
                    <a:pt x="3910387" y="3230612"/>
                  </a:lnTo>
                  <a:lnTo>
                    <a:pt x="3910470" y="3230529"/>
                  </a:lnTo>
                  <a:cubicBezTo>
                    <a:pt x="3909225" y="3228038"/>
                    <a:pt x="3908914" y="3227727"/>
                    <a:pt x="3909225" y="3228505"/>
                  </a:cubicBezTo>
                  <a:lnTo>
                    <a:pt x="3910387" y="3230612"/>
                  </a:lnTo>
                  <a:lnTo>
                    <a:pt x="3907980" y="3233021"/>
                  </a:lnTo>
                  <a:lnTo>
                    <a:pt x="3924405" y="3257172"/>
                  </a:lnTo>
                  <a:lnTo>
                    <a:pt x="3925449" y="3259160"/>
                  </a:lnTo>
                  <a:lnTo>
                    <a:pt x="3926164" y="3259758"/>
                  </a:lnTo>
                  <a:lnTo>
                    <a:pt x="3928523" y="3263227"/>
                  </a:lnTo>
                  <a:lnTo>
                    <a:pt x="3933520" y="3265923"/>
                  </a:lnTo>
                  <a:lnTo>
                    <a:pt x="3937549" y="3269300"/>
                  </a:lnTo>
                  <a:lnTo>
                    <a:pt x="3938954" y="3268855"/>
                  </a:lnTo>
                  <a:lnTo>
                    <a:pt x="3960271" y="3280355"/>
                  </a:lnTo>
                  <a:cubicBezTo>
                    <a:pt x="3966496" y="3296548"/>
                    <a:pt x="3956536" y="3304022"/>
                    <a:pt x="3946576" y="3310251"/>
                  </a:cubicBezTo>
                  <a:cubicBezTo>
                    <a:pt x="3936615" y="3315233"/>
                    <a:pt x="3927900" y="3316479"/>
                    <a:pt x="3917940" y="3313987"/>
                  </a:cubicBezTo>
                  <a:cubicBezTo>
                    <a:pt x="3907980" y="3312742"/>
                    <a:pt x="3901755" y="3290320"/>
                    <a:pt x="3888059" y="3310251"/>
                  </a:cubicBezTo>
                  <a:cubicBezTo>
                    <a:pt x="3878099" y="3321461"/>
                    <a:pt x="3868139" y="3311496"/>
                    <a:pt x="3860669" y="3304022"/>
                  </a:cubicBezTo>
                  <a:cubicBezTo>
                    <a:pt x="3849464" y="3291566"/>
                    <a:pt x="3818338" y="3294057"/>
                    <a:pt x="3828298" y="3262916"/>
                  </a:cubicBezTo>
                  <a:cubicBezTo>
                    <a:pt x="3843238" y="3252951"/>
                    <a:pt x="3859424" y="3244231"/>
                    <a:pt x="3864404" y="3228038"/>
                  </a:cubicBezTo>
                  <a:cubicBezTo>
                    <a:pt x="3875609" y="3190669"/>
                    <a:pt x="3907980" y="3194406"/>
                    <a:pt x="3937860" y="3186932"/>
                  </a:cubicBezTo>
                  <a:cubicBezTo>
                    <a:pt x="3886814" y="3189423"/>
                    <a:pt x="3837013" y="3198143"/>
                    <a:pt x="3789702" y="3210599"/>
                  </a:cubicBezTo>
                  <a:cubicBezTo>
                    <a:pt x="3788457" y="3213090"/>
                    <a:pt x="3782232" y="3209353"/>
                    <a:pt x="3782232" y="3213090"/>
                  </a:cubicBezTo>
                  <a:cubicBezTo>
                    <a:pt x="3783477" y="3215581"/>
                    <a:pt x="3788457" y="3210599"/>
                    <a:pt x="3792192" y="3213090"/>
                  </a:cubicBezTo>
                  <a:cubicBezTo>
                    <a:pt x="3807133" y="3226792"/>
                    <a:pt x="3830788" y="3236757"/>
                    <a:pt x="3827053" y="3265407"/>
                  </a:cubicBezTo>
                  <a:cubicBezTo>
                    <a:pt x="3817093" y="3275372"/>
                    <a:pt x="3808378" y="3286583"/>
                    <a:pt x="3792192" y="3285338"/>
                  </a:cubicBezTo>
                  <a:lnTo>
                    <a:pt x="3790498" y="3285075"/>
                  </a:lnTo>
                  <a:lnTo>
                    <a:pt x="3788457" y="3284092"/>
                  </a:lnTo>
                  <a:lnTo>
                    <a:pt x="3783181" y="3283937"/>
                  </a:lnTo>
                  <a:lnTo>
                    <a:pt x="3769159" y="3281756"/>
                  </a:lnTo>
                  <a:cubicBezTo>
                    <a:pt x="3761378" y="3281600"/>
                    <a:pt x="3753597" y="3281600"/>
                    <a:pt x="3746126" y="3279109"/>
                  </a:cubicBezTo>
                  <a:cubicBezTo>
                    <a:pt x="3752974" y="3283469"/>
                    <a:pt x="3760133" y="3283780"/>
                    <a:pt x="3767292" y="3283469"/>
                  </a:cubicBezTo>
                  <a:lnTo>
                    <a:pt x="3783181" y="3283937"/>
                  </a:lnTo>
                  <a:lnTo>
                    <a:pt x="3790498" y="3285075"/>
                  </a:lnTo>
                  <a:lnTo>
                    <a:pt x="3804954" y="3292033"/>
                  </a:lnTo>
                  <a:cubicBezTo>
                    <a:pt x="3809312" y="3295614"/>
                    <a:pt x="3811491" y="3300908"/>
                    <a:pt x="3808378" y="3310251"/>
                  </a:cubicBezTo>
                  <a:cubicBezTo>
                    <a:pt x="3807133" y="3312742"/>
                    <a:pt x="3799663" y="3316479"/>
                    <a:pt x="3807133" y="3318970"/>
                  </a:cubicBezTo>
                  <a:cubicBezTo>
                    <a:pt x="3810868" y="3320216"/>
                    <a:pt x="3817093" y="3318970"/>
                    <a:pt x="3822073" y="3318970"/>
                  </a:cubicBezTo>
                  <a:cubicBezTo>
                    <a:pt x="3829543" y="3318970"/>
                    <a:pt x="3838258" y="3316479"/>
                    <a:pt x="3840748" y="3320216"/>
                  </a:cubicBezTo>
                  <a:cubicBezTo>
                    <a:pt x="3869384" y="3351357"/>
                    <a:pt x="3907980" y="3340146"/>
                    <a:pt x="3940350" y="3346374"/>
                  </a:cubicBezTo>
                  <a:cubicBezTo>
                    <a:pt x="3951556" y="3348865"/>
                    <a:pt x="3965251" y="3346374"/>
                    <a:pt x="3956536" y="3365059"/>
                  </a:cubicBezTo>
                  <a:cubicBezTo>
                    <a:pt x="3937860" y="3406165"/>
                    <a:pt x="3955291" y="3439798"/>
                    <a:pt x="4001357" y="3453500"/>
                  </a:cubicBezTo>
                  <a:cubicBezTo>
                    <a:pt x="4003847" y="3454745"/>
                    <a:pt x="4006337" y="3457237"/>
                    <a:pt x="4007582" y="3460974"/>
                  </a:cubicBezTo>
                  <a:cubicBezTo>
                    <a:pt x="4007582" y="3467202"/>
                    <a:pt x="4010072" y="3472184"/>
                    <a:pt x="4017542" y="3470939"/>
                  </a:cubicBezTo>
                  <a:cubicBezTo>
                    <a:pt x="4022522" y="3470939"/>
                    <a:pt x="4027502" y="3469693"/>
                    <a:pt x="4032482" y="3470939"/>
                  </a:cubicBezTo>
                  <a:cubicBezTo>
                    <a:pt x="4037462" y="3470939"/>
                    <a:pt x="4042443" y="3472184"/>
                    <a:pt x="4046178" y="3475921"/>
                  </a:cubicBezTo>
                  <a:cubicBezTo>
                    <a:pt x="4046178" y="3477167"/>
                    <a:pt x="4046178" y="3479658"/>
                    <a:pt x="4046178" y="3480904"/>
                  </a:cubicBezTo>
                  <a:cubicBezTo>
                    <a:pt x="4028747" y="3498343"/>
                    <a:pt x="3986416" y="3498343"/>
                    <a:pt x="3966496" y="3478413"/>
                  </a:cubicBezTo>
                  <a:cubicBezTo>
                    <a:pt x="3960271" y="3470939"/>
                    <a:pt x="3956536" y="3480904"/>
                    <a:pt x="3951556" y="3479658"/>
                  </a:cubicBezTo>
                  <a:cubicBezTo>
                    <a:pt x="3942841" y="3482150"/>
                    <a:pt x="3934125" y="3474676"/>
                    <a:pt x="3926655" y="3483395"/>
                  </a:cubicBezTo>
                  <a:cubicBezTo>
                    <a:pt x="3920430" y="3489623"/>
                    <a:pt x="3912960" y="3492115"/>
                    <a:pt x="3903000" y="3487132"/>
                  </a:cubicBezTo>
                  <a:cubicBezTo>
                    <a:pt x="3899265" y="3487132"/>
                    <a:pt x="3894284" y="3487132"/>
                    <a:pt x="3888059" y="3488378"/>
                  </a:cubicBezTo>
                  <a:cubicBezTo>
                    <a:pt x="3885569" y="3492115"/>
                    <a:pt x="3884324" y="3499589"/>
                    <a:pt x="3875609" y="3499589"/>
                  </a:cubicBezTo>
                  <a:lnTo>
                    <a:pt x="3875431" y="3499411"/>
                  </a:lnTo>
                  <a:lnTo>
                    <a:pt x="3875609" y="3498343"/>
                  </a:lnTo>
                  <a:cubicBezTo>
                    <a:pt x="3873119" y="3498343"/>
                    <a:pt x="3871874" y="3497097"/>
                    <a:pt x="3870629" y="3494606"/>
                  </a:cubicBezTo>
                  <a:lnTo>
                    <a:pt x="3875431" y="3499411"/>
                  </a:lnTo>
                  <a:lnTo>
                    <a:pt x="3874364" y="3505817"/>
                  </a:lnTo>
                  <a:cubicBezTo>
                    <a:pt x="3875609" y="3526993"/>
                    <a:pt x="3875609" y="3526993"/>
                    <a:pt x="3910470" y="3529484"/>
                  </a:cubicBezTo>
                  <a:cubicBezTo>
                    <a:pt x="3881834" y="3536958"/>
                    <a:pt x="3874364" y="3558134"/>
                    <a:pt x="3858179" y="3571836"/>
                  </a:cubicBezTo>
                  <a:cubicBezTo>
                    <a:pt x="3848219" y="3573082"/>
                    <a:pt x="3838258" y="3574327"/>
                    <a:pt x="3827053" y="3575573"/>
                  </a:cubicBezTo>
                  <a:cubicBezTo>
                    <a:pt x="3827053" y="3578064"/>
                    <a:pt x="3828298" y="3580555"/>
                    <a:pt x="3828298" y="3583047"/>
                  </a:cubicBezTo>
                  <a:cubicBezTo>
                    <a:pt x="3818338" y="3591766"/>
                    <a:pt x="3810868" y="3600486"/>
                    <a:pt x="3824563" y="3611697"/>
                  </a:cubicBezTo>
                  <a:cubicBezTo>
                    <a:pt x="3827053" y="3616679"/>
                    <a:pt x="3829543" y="3605468"/>
                    <a:pt x="3824563" y="3607960"/>
                  </a:cubicBezTo>
                  <a:cubicBezTo>
                    <a:pt x="3822073" y="3609205"/>
                    <a:pt x="3819583" y="3602977"/>
                    <a:pt x="3818338" y="3599240"/>
                  </a:cubicBezTo>
                  <a:cubicBezTo>
                    <a:pt x="3819583" y="3594258"/>
                    <a:pt x="3823318" y="3591766"/>
                    <a:pt x="3827053" y="3590521"/>
                  </a:cubicBezTo>
                  <a:cubicBezTo>
                    <a:pt x="3824563" y="3588029"/>
                    <a:pt x="3825808" y="3585538"/>
                    <a:pt x="3828298" y="3583047"/>
                  </a:cubicBezTo>
                  <a:cubicBezTo>
                    <a:pt x="3854444" y="3580555"/>
                    <a:pt x="3858179" y="3617925"/>
                    <a:pt x="3885569" y="3616679"/>
                  </a:cubicBezTo>
                  <a:cubicBezTo>
                    <a:pt x="3886814" y="3616679"/>
                    <a:pt x="3881834" y="3630381"/>
                    <a:pt x="3873119" y="3629136"/>
                  </a:cubicBezTo>
                  <a:cubicBezTo>
                    <a:pt x="3856934" y="3625399"/>
                    <a:pt x="3840748" y="3632873"/>
                    <a:pt x="3825808" y="3630381"/>
                  </a:cubicBezTo>
                  <a:cubicBezTo>
                    <a:pt x="3807133" y="3626644"/>
                    <a:pt x="3795927" y="3635364"/>
                    <a:pt x="3789702" y="3652803"/>
                  </a:cubicBezTo>
                  <a:cubicBezTo>
                    <a:pt x="3788457" y="3652803"/>
                    <a:pt x="3785967" y="3654049"/>
                    <a:pt x="3783477" y="3655294"/>
                  </a:cubicBezTo>
                  <a:cubicBezTo>
                    <a:pt x="3767292" y="3649066"/>
                    <a:pt x="3747371" y="3655294"/>
                    <a:pt x="3731186" y="3646575"/>
                  </a:cubicBezTo>
                  <a:cubicBezTo>
                    <a:pt x="3721226" y="3637855"/>
                    <a:pt x="3710021" y="3636610"/>
                    <a:pt x="3697570" y="3637855"/>
                  </a:cubicBezTo>
                  <a:cubicBezTo>
                    <a:pt x="3683875" y="3640347"/>
                    <a:pt x="3668935" y="3641592"/>
                    <a:pt x="3657730" y="3630381"/>
                  </a:cubicBezTo>
                  <a:cubicBezTo>
                    <a:pt x="3655240" y="3626644"/>
                    <a:pt x="3655240" y="3622907"/>
                    <a:pt x="3651504" y="3622907"/>
                  </a:cubicBezTo>
                  <a:cubicBezTo>
                    <a:pt x="3651504" y="3625399"/>
                    <a:pt x="3655240" y="3625399"/>
                    <a:pt x="3655240" y="3627890"/>
                  </a:cubicBezTo>
                  <a:cubicBezTo>
                    <a:pt x="3669246" y="3654048"/>
                    <a:pt x="3651038" y="3650078"/>
                    <a:pt x="3639482" y="3651713"/>
                  </a:cubicBezTo>
                  <a:lnTo>
                    <a:pt x="3636035" y="3653820"/>
                  </a:lnTo>
                  <a:lnTo>
                    <a:pt x="3632829" y="3654049"/>
                  </a:lnTo>
                  <a:lnTo>
                    <a:pt x="3627797" y="3656072"/>
                  </a:lnTo>
                  <a:lnTo>
                    <a:pt x="3606372" y="3653426"/>
                  </a:lnTo>
                  <a:cubicBezTo>
                    <a:pt x="3598902" y="3650311"/>
                    <a:pt x="3592366" y="3645329"/>
                    <a:pt x="3586763" y="3639101"/>
                  </a:cubicBezTo>
                  <a:cubicBezTo>
                    <a:pt x="3585518" y="3636610"/>
                    <a:pt x="3586763" y="3634118"/>
                    <a:pt x="3588008" y="3631627"/>
                  </a:cubicBezTo>
                  <a:cubicBezTo>
                    <a:pt x="3585518" y="3632873"/>
                    <a:pt x="3584273" y="3634118"/>
                    <a:pt x="3584273" y="3637855"/>
                  </a:cubicBezTo>
                  <a:cubicBezTo>
                    <a:pt x="3579293" y="3645329"/>
                    <a:pt x="3578048" y="3659031"/>
                    <a:pt x="3588008" y="3655294"/>
                  </a:cubicBezTo>
                  <a:cubicBezTo>
                    <a:pt x="3600147" y="3651557"/>
                    <a:pt x="3611586" y="3659031"/>
                    <a:pt x="3622324" y="3658272"/>
                  </a:cubicBezTo>
                  <a:lnTo>
                    <a:pt x="3627797" y="3656072"/>
                  </a:lnTo>
                  <a:lnTo>
                    <a:pt x="3631584" y="3656540"/>
                  </a:lnTo>
                  <a:lnTo>
                    <a:pt x="3636035" y="3653820"/>
                  </a:lnTo>
                  <a:lnTo>
                    <a:pt x="3689478" y="3650000"/>
                  </a:lnTo>
                  <a:cubicBezTo>
                    <a:pt x="3708464" y="3649066"/>
                    <a:pt x="3727451" y="3649066"/>
                    <a:pt x="3746126" y="3651557"/>
                  </a:cubicBezTo>
                  <a:cubicBezTo>
                    <a:pt x="3782232" y="3654049"/>
                    <a:pt x="3782232" y="3655294"/>
                    <a:pt x="3764802" y="3683944"/>
                  </a:cubicBezTo>
                  <a:cubicBezTo>
                    <a:pt x="3757332" y="3688927"/>
                    <a:pt x="3749861" y="3690172"/>
                    <a:pt x="3741146" y="3688927"/>
                  </a:cubicBezTo>
                  <a:cubicBezTo>
                    <a:pt x="3724961" y="3683944"/>
                    <a:pt x="3707531" y="3676470"/>
                    <a:pt x="3692590" y="3695155"/>
                  </a:cubicBezTo>
                  <a:cubicBezTo>
                    <a:pt x="3682630" y="3708857"/>
                    <a:pt x="3667690" y="3702629"/>
                    <a:pt x="3657730" y="3695155"/>
                  </a:cubicBezTo>
                  <a:cubicBezTo>
                    <a:pt x="3646524" y="3690172"/>
                    <a:pt x="3639054" y="3685190"/>
                    <a:pt x="3632829" y="3700137"/>
                  </a:cubicBezTo>
                  <a:cubicBezTo>
                    <a:pt x="3614154" y="3715085"/>
                    <a:pt x="3590498" y="3708857"/>
                    <a:pt x="3569333" y="3713840"/>
                  </a:cubicBezTo>
                  <a:cubicBezTo>
                    <a:pt x="3566843" y="3712594"/>
                    <a:pt x="3563108" y="3711348"/>
                    <a:pt x="3559373" y="3711348"/>
                  </a:cubicBezTo>
                  <a:cubicBezTo>
                    <a:pt x="3538207" y="3717576"/>
                    <a:pt x="3519532" y="3732524"/>
                    <a:pt x="3492141" y="3730033"/>
                  </a:cubicBezTo>
                  <a:cubicBezTo>
                    <a:pt x="3536962" y="3748718"/>
                    <a:pt x="3538207" y="3758683"/>
                    <a:pt x="3505836" y="3788578"/>
                  </a:cubicBezTo>
                  <a:cubicBezTo>
                    <a:pt x="3498366" y="3796052"/>
                    <a:pt x="3498366" y="3802280"/>
                    <a:pt x="3502101" y="3809754"/>
                  </a:cubicBezTo>
                  <a:cubicBezTo>
                    <a:pt x="3507081" y="3822211"/>
                    <a:pt x="3515797" y="3832176"/>
                    <a:pt x="3530737" y="3833421"/>
                  </a:cubicBezTo>
                  <a:cubicBezTo>
                    <a:pt x="3558128" y="3835913"/>
                    <a:pt x="3586763" y="3835913"/>
                    <a:pt x="3614154" y="3833421"/>
                  </a:cubicBezTo>
                  <a:cubicBezTo>
                    <a:pt x="3621624" y="3834667"/>
                    <a:pt x="3629094" y="3837158"/>
                    <a:pt x="3632829" y="3844632"/>
                  </a:cubicBezTo>
                  <a:lnTo>
                    <a:pt x="3632181" y="3850465"/>
                  </a:lnTo>
                  <a:lnTo>
                    <a:pt x="3633782" y="3851158"/>
                  </a:lnTo>
                  <a:cubicBezTo>
                    <a:pt x="3636260" y="3854914"/>
                    <a:pt x="3636260" y="3858669"/>
                    <a:pt x="3636260" y="3863676"/>
                  </a:cubicBezTo>
                  <a:cubicBezTo>
                    <a:pt x="3637499" y="3869935"/>
                    <a:pt x="3639977" y="3862424"/>
                    <a:pt x="3642454" y="3862424"/>
                  </a:cubicBezTo>
                  <a:cubicBezTo>
                    <a:pt x="3646171" y="3862424"/>
                    <a:pt x="3648649" y="3862424"/>
                    <a:pt x="3652366" y="3863676"/>
                  </a:cubicBezTo>
                  <a:cubicBezTo>
                    <a:pt x="3656082" y="3869935"/>
                    <a:pt x="3658560" y="3876194"/>
                    <a:pt x="3658560" y="3882453"/>
                  </a:cubicBezTo>
                  <a:cubicBezTo>
                    <a:pt x="3657321" y="3886208"/>
                    <a:pt x="3654844" y="3889964"/>
                    <a:pt x="3653605" y="3892467"/>
                  </a:cubicBezTo>
                  <a:cubicBezTo>
                    <a:pt x="3649888" y="3893719"/>
                    <a:pt x="3647410" y="3896223"/>
                    <a:pt x="3643693" y="3897475"/>
                  </a:cubicBezTo>
                  <a:cubicBezTo>
                    <a:pt x="3639977" y="3898726"/>
                    <a:pt x="3637499" y="3899978"/>
                    <a:pt x="3633782" y="3901230"/>
                  </a:cubicBezTo>
                  <a:cubicBezTo>
                    <a:pt x="3616437" y="3907489"/>
                    <a:pt x="3602809" y="3917503"/>
                    <a:pt x="3592898" y="3933777"/>
                  </a:cubicBezTo>
                  <a:cubicBezTo>
                    <a:pt x="3589181" y="3937532"/>
                    <a:pt x="3585464" y="3941287"/>
                    <a:pt x="3579270" y="3940036"/>
                  </a:cubicBezTo>
                  <a:cubicBezTo>
                    <a:pt x="3552014" y="3930021"/>
                    <a:pt x="3525996" y="3955057"/>
                    <a:pt x="3503696" y="3945043"/>
                  </a:cubicBezTo>
                  <a:cubicBezTo>
                    <a:pt x="3472723" y="3931273"/>
                    <a:pt x="3480156" y="3960064"/>
                    <a:pt x="3472723" y="3968827"/>
                  </a:cubicBezTo>
                  <a:cubicBezTo>
                    <a:pt x="3464050" y="3977589"/>
                    <a:pt x="3481395" y="3977589"/>
                    <a:pt x="3482634" y="3985100"/>
                  </a:cubicBezTo>
                  <a:cubicBezTo>
                    <a:pt x="3483873" y="3993863"/>
                    <a:pt x="3476440" y="4000122"/>
                    <a:pt x="3472723" y="4006381"/>
                  </a:cubicBezTo>
                  <a:cubicBezTo>
                    <a:pt x="3470245" y="4010136"/>
                    <a:pt x="3467767" y="4013892"/>
                    <a:pt x="3464050" y="4016395"/>
                  </a:cubicBezTo>
                  <a:cubicBezTo>
                    <a:pt x="3461573" y="4018899"/>
                    <a:pt x="3460334" y="4021402"/>
                    <a:pt x="3459095" y="4022654"/>
                  </a:cubicBezTo>
                  <a:cubicBezTo>
                    <a:pt x="3457856" y="4025158"/>
                    <a:pt x="3456617" y="4027661"/>
                    <a:pt x="3454139" y="4030165"/>
                  </a:cubicBezTo>
                  <a:cubicBezTo>
                    <a:pt x="3454139" y="4032668"/>
                    <a:pt x="3452900" y="4035172"/>
                    <a:pt x="3451661" y="4037676"/>
                  </a:cubicBezTo>
                  <a:cubicBezTo>
                    <a:pt x="3449183" y="4040179"/>
                    <a:pt x="3447945" y="4041431"/>
                    <a:pt x="3445467" y="4042683"/>
                  </a:cubicBezTo>
                  <a:cubicBezTo>
                    <a:pt x="3444228" y="4043935"/>
                    <a:pt x="3442989" y="4043935"/>
                    <a:pt x="3441750" y="4043935"/>
                  </a:cubicBezTo>
                  <a:cubicBezTo>
                    <a:pt x="3434316" y="4047690"/>
                    <a:pt x="3429361" y="4052697"/>
                    <a:pt x="3428122" y="4061460"/>
                  </a:cubicBezTo>
                  <a:cubicBezTo>
                    <a:pt x="3436794" y="4065215"/>
                    <a:pt x="3447945" y="4065215"/>
                    <a:pt x="3451661" y="4075230"/>
                  </a:cubicBezTo>
                  <a:cubicBezTo>
                    <a:pt x="3452900" y="4082740"/>
                    <a:pt x="3445467" y="4092755"/>
                    <a:pt x="3445467" y="4100265"/>
                  </a:cubicBezTo>
                  <a:cubicBezTo>
                    <a:pt x="3446706" y="4112783"/>
                    <a:pt x="3461573" y="4094006"/>
                    <a:pt x="3466528" y="4109028"/>
                  </a:cubicBezTo>
                  <a:cubicBezTo>
                    <a:pt x="3472723" y="4126553"/>
                    <a:pt x="3480156" y="4102769"/>
                    <a:pt x="3486351" y="4107776"/>
                  </a:cubicBezTo>
                  <a:cubicBezTo>
                    <a:pt x="3492546" y="4114035"/>
                    <a:pt x="3506174" y="4121546"/>
                    <a:pt x="3501218" y="4130309"/>
                  </a:cubicBezTo>
                  <a:cubicBezTo>
                    <a:pt x="3492546" y="4146582"/>
                    <a:pt x="3511129" y="4145330"/>
                    <a:pt x="3511129" y="4155345"/>
                  </a:cubicBezTo>
                  <a:cubicBezTo>
                    <a:pt x="3508651" y="4159100"/>
                    <a:pt x="3504935" y="4161604"/>
                    <a:pt x="3499979" y="4161604"/>
                  </a:cubicBezTo>
                  <a:cubicBezTo>
                    <a:pt x="3497501" y="4161604"/>
                    <a:pt x="3493784" y="4161604"/>
                    <a:pt x="3491307" y="4160352"/>
                  </a:cubicBezTo>
                  <a:cubicBezTo>
                    <a:pt x="3486351" y="4160352"/>
                    <a:pt x="3482634" y="4161604"/>
                    <a:pt x="3477679" y="4162855"/>
                  </a:cubicBezTo>
                  <a:cubicBezTo>
                    <a:pt x="3475201" y="4164107"/>
                    <a:pt x="3471484" y="4164107"/>
                    <a:pt x="3467767" y="4162855"/>
                  </a:cubicBezTo>
                  <a:cubicBezTo>
                    <a:pt x="3466528" y="4161604"/>
                    <a:pt x="3465289" y="4161604"/>
                    <a:pt x="3464050" y="4161604"/>
                  </a:cubicBezTo>
                  <a:cubicBezTo>
                    <a:pt x="3439272" y="4135316"/>
                    <a:pt x="3407060" y="4159100"/>
                    <a:pt x="3381043" y="4150338"/>
                  </a:cubicBezTo>
                  <a:cubicBezTo>
                    <a:pt x="3376087" y="4150338"/>
                    <a:pt x="3373610" y="4149086"/>
                    <a:pt x="3369893" y="4147834"/>
                  </a:cubicBezTo>
                  <a:cubicBezTo>
                    <a:pt x="3348831" y="4147834"/>
                    <a:pt x="3340159" y="4129057"/>
                    <a:pt x="3324053" y="4119043"/>
                  </a:cubicBezTo>
                  <a:cubicBezTo>
                    <a:pt x="3322814" y="4117791"/>
                    <a:pt x="3321575" y="4116539"/>
                    <a:pt x="3320336" y="4114035"/>
                  </a:cubicBezTo>
                  <a:lnTo>
                    <a:pt x="3320336" y="4109952"/>
                  </a:lnTo>
                  <a:lnTo>
                    <a:pt x="3320328" y="4109955"/>
                  </a:lnTo>
                  <a:cubicBezTo>
                    <a:pt x="3316592" y="4108709"/>
                    <a:pt x="3314102" y="4106218"/>
                    <a:pt x="3311612" y="4103726"/>
                  </a:cubicBezTo>
                  <a:cubicBezTo>
                    <a:pt x="3309122" y="4099989"/>
                    <a:pt x="3306632" y="4099989"/>
                    <a:pt x="3302897" y="4099989"/>
                  </a:cubicBezTo>
                  <a:cubicBezTo>
                    <a:pt x="3300407" y="4101235"/>
                    <a:pt x="3300407" y="4103726"/>
                    <a:pt x="3302897" y="4104972"/>
                  </a:cubicBezTo>
                  <a:cubicBezTo>
                    <a:pt x="3304142" y="4126148"/>
                    <a:pt x="3287957" y="4122411"/>
                    <a:pt x="3276752" y="4123657"/>
                  </a:cubicBezTo>
                  <a:cubicBezTo>
                    <a:pt x="3261811" y="4126148"/>
                    <a:pt x="3261811" y="4131131"/>
                    <a:pt x="3268036" y="4141096"/>
                  </a:cubicBezTo>
                  <a:cubicBezTo>
                    <a:pt x="3266791" y="4142342"/>
                    <a:pt x="3266791" y="4143587"/>
                    <a:pt x="3265546" y="4146079"/>
                  </a:cubicBezTo>
                  <a:cubicBezTo>
                    <a:pt x="3261811" y="4147324"/>
                    <a:pt x="3256831" y="4149816"/>
                    <a:pt x="3256831" y="4154798"/>
                  </a:cubicBezTo>
                  <a:cubicBezTo>
                    <a:pt x="3255586" y="4156044"/>
                    <a:pt x="3254341" y="4157289"/>
                    <a:pt x="3254341" y="4159781"/>
                  </a:cubicBezTo>
                  <a:cubicBezTo>
                    <a:pt x="3228196" y="4169746"/>
                    <a:pt x="3202050" y="4179711"/>
                    <a:pt x="3177150" y="4194659"/>
                  </a:cubicBezTo>
                  <a:cubicBezTo>
                    <a:pt x="3163454" y="4203378"/>
                    <a:pt x="3141044" y="4202133"/>
                    <a:pt x="3126103" y="4214589"/>
                  </a:cubicBezTo>
                  <a:cubicBezTo>
                    <a:pt x="3104938" y="4194659"/>
                    <a:pt x="3083773" y="4217080"/>
                    <a:pt x="3062607" y="4214589"/>
                  </a:cubicBezTo>
                  <a:cubicBezTo>
                    <a:pt x="3060117" y="4218326"/>
                    <a:pt x="3057627" y="4220817"/>
                    <a:pt x="3055137" y="4224554"/>
                  </a:cubicBezTo>
                  <a:cubicBezTo>
                    <a:pt x="3045177" y="4214589"/>
                    <a:pt x="3030236" y="4217080"/>
                    <a:pt x="3021521" y="4204624"/>
                  </a:cubicBezTo>
                  <a:cubicBezTo>
                    <a:pt x="3009071" y="4187185"/>
                    <a:pt x="2995376" y="4195904"/>
                    <a:pt x="2980435" y="4200887"/>
                  </a:cubicBezTo>
                  <a:cubicBezTo>
                    <a:pt x="2974210" y="4214589"/>
                    <a:pt x="2965495" y="4208361"/>
                    <a:pt x="2959270" y="4202133"/>
                  </a:cubicBezTo>
                  <a:cubicBezTo>
                    <a:pt x="2949310" y="4193413"/>
                    <a:pt x="2936860" y="4188431"/>
                    <a:pt x="2923164" y="4192167"/>
                  </a:cubicBezTo>
                  <a:cubicBezTo>
                    <a:pt x="2920674" y="4189676"/>
                    <a:pt x="2916939" y="4188431"/>
                    <a:pt x="2914449" y="4185939"/>
                  </a:cubicBezTo>
                  <a:cubicBezTo>
                    <a:pt x="2909469" y="4187185"/>
                    <a:pt x="2903244" y="4187185"/>
                    <a:pt x="2899509" y="4187185"/>
                  </a:cubicBezTo>
                  <a:cubicBezTo>
                    <a:pt x="2864648" y="4161026"/>
                    <a:pt x="2827297" y="4148570"/>
                    <a:pt x="2786211" y="4139850"/>
                  </a:cubicBezTo>
                  <a:cubicBezTo>
                    <a:pt x="2778741" y="4138605"/>
                    <a:pt x="2770026" y="4138605"/>
                    <a:pt x="2763801" y="4133622"/>
                  </a:cubicBezTo>
                  <a:cubicBezTo>
                    <a:pt x="2753841" y="4126148"/>
                    <a:pt x="2748861" y="4117429"/>
                    <a:pt x="2738900" y="4136113"/>
                  </a:cubicBezTo>
                  <a:cubicBezTo>
                    <a:pt x="2731430" y="4148570"/>
                    <a:pt x="2710265" y="4144833"/>
                    <a:pt x="2695324" y="4141096"/>
                  </a:cubicBezTo>
                  <a:cubicBezTo>
                    <a:pt x="2691589" y="4139850"/>
                    <a:pt x="2689099" y="4137359"/>
                    <a:pt x="2686609" y="4134868"/>
                  </a:cubicBezTo>
                  <a:cubicBezTo>
                    <a:pt x="2676649" y="4128640"/>
                    <a:pt x="2671669" y="4118674"/>
                    <a:pt x="2665444" y="4109955"/>
                  </a:cubicBezTo>
                  <a:cubicBezTo>
                    <a:pt x="2650504" y="4071340"/>
                    <a:pt x="2613153" y="4081305"/>
                    <a:pt x="2583272" y="4073831"/>
                  </a:cubicBezTo>
                  <a:cubicBezTo>
                    <a:pt x="2570822" y="4072585"/>
                    <a:pt x="2563352" y="4081305"/>
                    <a:pt x="2555882" y="4088779"/>
                  </a:cubicBezTo>
                  <a:cubicBezTo>
                    <a:pt x="2550901" y="4092516"/>
                    <a:pt x="2545921" y="4093761"/>
                    <a:pt x="2542186" y="4093761"/>
                  </a:cubicBezTo>
                  <a:cubicBezTo>
                    <a:pt x="2538451" y="4092516"/>
                    <a:pt x="2537206" y="4091270"/>
                    <a:pt x="2534716" y="4088779"/>
                  </a:cubicBezTo>
                  <a:cubicBezTo>
                    <a:pt x="2532226" y="4086287"/>
                    <a:pt x="2537206" y="4085042"/>
                    <a:pt x="2535961" y="4083796"/>
                  </a:cubicBezTo>
                  <a:cubicBezTo>
                    <a:pt x="2534716" y="4081305"/>
                    <a:pt x="2533471" y="4082550"/>
                    <a:pt x="2532226" y="4086287"/>
                  </a:cubicBezTo>
                  <a:cubicBezTo>
                    <a:pt x="2530981" y="4087533"/>
                    <a:pt x="2527246" y="4088779"/>
                    <a:pt x="2524756" y="4088779"/>
                  </a:cubicBezTo>
                  <a:cubicBezTo>
                    <a:pt x="2521021" y="4090024"/>
                    <a:pt x="2518531" y="4090024"/>
                    <a:pt x="2514796" y="4088779"/>
                  </a:cubicBezTo>
                  <a:cubicBezTo>
                    <a:pt x="2513551" y="4087533"/>
                    <a:pt x="2513551" y="4086287"/>
                    <a:pt x="2511061" y="4086287"/>
                  </a:cubicBezTo>
                  <a:cubicBezTo>
                    <a:pt x="2511061" y="4083796"/>
                    <a:pt x="2509816" y="4082550"/>
                    <a:pt x="2508571" y="4081305"/>
                  </a:cubicBezTo>
                  <a:cubicBezTo>
                    <a:pt x="2509816" y="4076322"/>
                    <a:pt x="2512306" y="4073831"/>
                    <a:pt x="2513551" y="4070094"/>
                  </a:cubicBezTo>
                  <a:lnTo>
                    <a:pt x="2511061" y="4067603"/>
                  </a:lnTo>
                  <a:lnTo>
                    <a:pt x="2508571" y="4070094"/>
                  </a:lnTo>
                  <a:cubicBezTo>
                    <a:pt x="2488650" y="4065111"/>
                    <a:pt x="2472465" y="4056392"/>
                    <a:pt x="2453789" y="4047672"/>
                  </a:cubicBezTo>
                  <a:cubicBezTo>
                    <a:pt x="2452544" y="4050164"/>
                    <a:pt x="2451299" y="4052655"/>
                    <a:pt x="2450054" y="4055146"/>
                  </a:cubicBezTo>
                  <a:cubicBezTo>
                    <a:pt x="2435114" y="4072585"/>
                    <a:pt x="2417684" y="4063866"/>
                    <a:pt x="2402743" y="4057638"/>
                  </a:cubicBezTo>
                  <a:cubicBezTo>
                    <a:pt x="2387803" y="4051409"/>
                    <a:pt x="2375353" y="4052655"/>
                    <a:pt x="2366638" y="4066357"/>
                  </a:cubicBezTo>
                  <a:cubicBezTo>
                    <a:pt x="2354187" y="4072585"/>
                    <a:pt x="2342982" y="4068848"/>
                    <a:pt x="2333022" y="4061375"/>
                  </a:cubicBezTo>
                  <a:cubicBezTo>
                    <a:pt x="2331777" y="4056392"/>
                    <a:pt x="2329287" y="4052655"/>
                    <a:pt x="2323062" y="4053901"/>
                  </a:cubicBezTo>
                  <a:cubicBezTo>
                    <a:pt x="2306876" y="4046427"/>
                    <a:pt x="2321817" y="4020268"/>
                    <a:pt x="2300651" y="4015286"/>
                  </a:cubicBezTo>
                  <a:cubicBezTo>
                    <a:pt x="2293181" y="3984145"/>
                    <a:pt x="2272016" y="3972934"/>
                    <a:pt x="2242135" y="3977916"/>
                  </a:cubicBezTo>
                  <a:cubicBezTo>
                    <a:pt x="2208519" y="3979162"/>
                    <a:pt x="2172414" y="3999092"/>
                    <a:pt x="2146268" y="3962969"/>
                  </a:cubicBezTo>
                  <a:cubicBezTo>
                    <a:pt x="2138798" y="3929336"/>
                    <a:pt x="2116387" y="3913143"/>
                    <a:pt x="2082772" y="3918125"/>
                  </a:cubicBezTo>
                  <a:cubicBezTo>
                    <a:pt x="2072811" y="3918125"/>
                    <a:pt x="2060361" y="3924354"/>
                    <a:pt x="2055381" y="3910651"/>
                  </a:cubicBezTo>
                  <a:cubicBezTo>
                    <a:pt x="2050401" y="3898195"/>
                    <a:pt x="2057871" y="3890721"/>
                    <a:pt x="2070321" y="3885739"/>
                  </a:cubicBezTo>
                  <a:cubicBezTo>
                    <a:pt x="2036706" y="3891967"/>
                    <a:pt x="2021765" y="3875773"/>
                    <a:pt x="2011805" y="3848369"/>
                  </a:cubicBezTo>
                  <a:cubicBezTo>
                    <a:pt x="2005580" y="3828439"/>
                    <a:pt x="2024255" y="3832176"/>
                    <a:pt x="2035461" y="3818474"/>
                  </a:cubicBezTo>
                  <a:cubicBezTo>
                    <a:pt x="1998110" y="3829685"/>
                    <a:pt x="1968229" y="3807263"/>
                    <a:pt x="1934614" y="3815982"/>
                  </a:cubicBezTo>
                  <a:cubicBezTo>
                    <a:pt x="1924653" y="3819719"/>
                    <a:pt x="1917183" y="3812245"/>
                    <a:pt x="1915938" y="3801035"/>
                  </a:cubicBezTo>
                  <a:cubicBezTo>
                    <a:pt x="1920918" y="3794806"/>
                    <a:pt x="1927143" y="3794806"/>
                    <a:pt x="1934614" y="3796052"/>
                  </a:cubicBezTo>
                  <a:cubicBezTo>
                    <a:pt x="1927143" y="3792315"/>
                    <a:pt x="1918428" y="3793561"/>
                    <a:pt x="1913448" y="3788578"/>
                  </a:cubicBezTo>
                  <a:cubicBezTo>
                    <a:pt x="1881077" y="3747472"/>
                    <a:pt x="1838747" y="3720068"/>
                    <a:pt x="1793926" y="3697646"/>
                  </a:cubicBezTo>
                  <a:cubicBezTo>
                    <a:pt x="1790191" y="3696401"/>
                    <a:pt x="1793926" y="3688927"/>
                    <a:pt x="1786455" y="3692664"/>
                  </a:cubicBezTo>
                  <a:cubicBezTo>
                    <a:pt x="1780230" y="3692664"/>
                    <a:pt x="1772760" y="3692664"/>
                    <a:pt x="1766535" y="3692664"/>
                  </a:cubicBezTo>
                  <a:cubicBezTo>
                    <a:pt x="1760310" y="3691418"/>
                    <a:pt x="1754085" y="3690172"/>
                    <a:pt x="1749105" y="3686435"/>
                  </a:cubicBezTo>
                  <a:cubicBezTo>
                    <a:pt x="1744125" y="3682698"/>
                    <a:pt x="1741635" y="3680207"/>
                    <a:pt x="1737899" y="3676470"/>
                  </a:cubicBezTo>
                  <a:cubicBezTo>
                    <a:pt x="1735409" y="3675225"/>
                    <a:pt x="1732919" y="3671488"/>
                    <a:pt x="1732919" y="3668996"/>
                  </a:cubicBezTo>
                  <a:cubicBezTo>
                    <a:pt x="1734164" y="3662768"/>
                    <a:pt x="1730429" y="3656540"/>
                    <a:pt x="1729184" y="3651557"/>
                  </a:cubicBezTo>
                  <a:cubicBezTo>
                    <a:pt x="1739144" y="3635364"/>
                    <a:pt x="1750350" y="3622907"/>
                    <a:pt x="1770270" y="3626644"/>
                  </a:cubicBezTo>
                  <a:cubicBezTo>
                    <a:pt x="1766535" y="3619171"/>
                    <a:pt x="1754085" y="3617925"/>
                    <a:pt x="1746615" y="3607960"/>
                  </a:cubicBezTo>
                  <a:cubicBezTo>
                    <a:pt x="1744125" y="3605468"/>
                    <a:pt x="1741635" y="3604223"/>
                    <a:pt x="1739144" y="3601731"/>
                  </a:cubicBezTo>
                  <a:cubicBezTo>
                    <a:pt x="1709264" y="3583047"/>
                    <a:pt x="1671913" y="3596749"/>
                    <a:pt x="1643277" y="3579310"/>
                  </a:cubicBezTo>
                  <a:cubicBezTo>
                    <a:pt x="1637675" y="3577441"/>
                    <a:pt x="1637052" y="3574950"/>
                    <a:pt x="1637830" y="3572303"/>
                  </a:cubicBezTo>
                  <a:cubicBezTo>
                    <a:pt x="1638609" y="3569656"/>
                    <a:pt x="1640787" y="3566853"/>
                    <a:pt x="1640787" y="3564362"/>
                  </a:cubicBezTo>
                  <a:cubicBezTo>
                    <a:pt x="1650748" y="3531975"/>
                    <a:pt x="1663198" y="3525747"/>
                    <a:pt x="1685608" y="3543186"/>
                  </a:cubicBezTo>
                  <a:cubicBezTo>
                    <a:pt x="1685608" y="3546923"/>
                    <a:pt x="1679383" y="3546923"/>
                    <a:pt x="1679383" y="3550660"/>
                  </a:cubicBezTo>
                  <a:cubicBezTo>
                    <a:pt x="1680628" y="3551906"/>
                    <a:pt x="1683118" y="3545677"/>
                    <a:pt x="1685608" y="3545677"/>
                  </a:cubicBezTo>
                  <a:cubicBezTo>
                    <a:pt x="1700549" y="3545677"/>
                    <a:pt x="1715489" y="3554397"/>
                    <a:pt x="1729184" y="3543186"/>
                  </a:cubicBezTo>
                  <a:cubicBezTo>
                    <a:pt x="1771515" y="3583047"/>
                    <a:pt x="1830031" y="3596749"/>
                    <a:pt x="1868627" y="3640347"/>
                  </a:cubicBezTo>
                  <a:cubicBezTo>
                    <a:pt x="1878587" y="3651557"/>
                    <a:pt x="1892283" y="3639101"/>
                    <a:pt x="1904733" y="3645329"/>
                  </a:cubicBezTo>
                  <a:cubicBezTo>
                    <a:pt x="1917183" y="3651557"/>
                    <a:pt x="1930878" y="3656540"/>
                    <a:pt x="1940839" y="3666505"/>
                  </a:cubicBezTo>
                  <a:cubicBezTo>
                    <a:pt x="1940839" y="3675225"/>
                    <a:pt x="1944574" y="3678961"/>
                    <a:pt x="1952044" y="3677716"/>
                  </a:cubicBezTo>
                  <a:cubicBezTo>
                    <a:pt x="1968229" y="3696401"/>
                    <a:pt x="1981925" y="3713840"/>
                    <a:pt x="2013050" y="3713840"/>
                  </a:cubicBezTo>
                  <a:cubicBezTo>
                    <a:pt x="2031726" y="3715085"/>
                    <a:pt x="2051646" y="3723805"/>
                    <a:pt x="2071566" y="3743735"/>
                  </a:cubicBezTo>
                  <a:cubicBezTo>
                    <a:pt x="2098957" y="3769894"/>
                    <a:pt x="2140043" y="3781104"/>
                    <a:pt x="2178639" y="3792315"/>
                  </a:cubicBezTo>
                  <a:cubicBezTo>
                    <a:pt x="2181129" y="3792315"/>
                    <a:pt x="2186109" y="3792315"/>
                    <a:pt x="2189844" y="3793561"/>
                  </a:cubicBezTo>
                  <a:cubicBezTo>
                    <a:pt x="2197314" y="3812245"/>
                    <a:pt x="2197314" y="3812245"/>
                    <a:pt x="2172414" y="3825948"/>
                  </a:cubicBezTo>
                  <a:cubicBezTo>
                    <a:pt x="2197314" y="3849615"/>
                    <a:pt x="2197314" y="3849615"/>
                    <a:pt x="2223460" y="3832176"/>
                  </a:cubicBezTo>
                  <a:cubicBezTo>
                    <a:pt x="2230930" y="3825948"/>
                    <a:pt x="2237155" y="3820965"/>
                    <a:pt x="2247115" y="3827193"/>
                  </a:cubicBezTo>
                  <a:cubicBezTo>
                    <a:pt x="2278241" y="3845878"/>
                    <a:pt x="2313101" y="3855843"/>
                    <a:pt x="2336757" y="3888230"/>
                  </a:cubicBezTo>
                  <a:cubicBezTo>
                    <a:pt x="2349830" y="3905980"/>
                    <a:pt x="2374808" y="3913921"/>
                    <a:pt x="2389106" y="3931496"/>
                  </a:cubicBezTo>
                  <a:lnTo>
                    <a:pt x="2398203" y="3951253"/>
                  </a:lnTo>
                  <a:lnTo>
                    <a:pt x="2397763" y="3951758"/>
                  </a:lnTo>
                  <a:lnTo>
                    <a:pt x="2399178" y="3953457"/>
                  </a:lnTo>
                  <a:lnTo>
                    <a:pt x="2402743" y="3962969"/>
                  </a:lnTo>
                  <a:cubicBezTo>
                    <a:pt x="2403988" y="3959854"/>
                    <a:pt x="2403054" y="3957986"/>
                    <a:pt x="2401654" y="3956429"/>
                  </a:cubicBezTo>
                  <a:lnTo>
                    <a:pt x="2399178" y="3953457"/>
                  </a:lnTo>
                  <a:lnTo>
                    <a:pt x="2399008" y="3953003"/>
                  </a:lnTo>
                  <a:lnTo>
                    <a:pt x="2398203" y="3951253"/>
                  </a:lnTo>
                  <a:lnTo>
                    <a:pt x="2422041" y="3923887"/>
                  </a:lnTo>
                  <a:cubicBezTo>
                    <a:pt x="2432002" y="3919371"/>
                    <a:pt x="2442584" y="3919994"/>
                    <a:pt x="2450054" y="3926845"/>
                  </a:cubicBezTo>
                  <a:cubicBezTo>
                    <a:pt x="2487405" y="3960477"/>
                    <a:pt x="2537206" y="3962969"/>
                    <a:pt x="2578292" y="3986636"/>
                  </a:cubicBezTo>
                  <a:cubicBezTo>
                    <a:pt x="2631828" y="4015286"/>
                    <a:pt x="2684119" y="4050164"/>
                    <a:pt x="2743880" y="4068848"/>
                  </a:cubicBezTo>
                  <a:cubicBezTo>
                    <a:pt x="2748861" y="4070094"/>
                    <a:pt x="2753841" y="4071340"/>
                    <a:pt x="2758821" y="4075077"/>
                  </a:cubicBezTo>
                  <a:cubicBezTo>
                    <a:pt x="2798662" y="4117429"/>
                    <a:pt x="2843483" y="4117429"/>
                    <a:pt x="2894529" y="4099989"/>
                  </a:cubicBezTo>
                  <a:cubicBezTo>
                    <a:pt x="2911959" y="4093761"/>
                    <a:pt x="2915694" y="4109955"/>
                    <a:pt x="2924409" y="4119920"/>
                  </a:cubicBezTo>
                  <a:cubicBezTo>
                    <a:pt x="2926899" y="4122411"/>
                    <a:pt x="2929389" y="4126148"/>
                    <a:pt x="2930634" y="4128640"/>
                  </a:cubicBezTo>
                  <a:cubicBezTo>
                    <a:pt x="2935614" y="4134868"/>
                    <a:pt x="2934369" y="4141096"/>
                    <a:pt x="2934369" y="4153552"/>
                  </a:cubicBezTo>
                  <a:cubicBezTo>
                    <a:pt x="2943085" y="4141096"/>
                    <a:pt x="2940595" y="4129885"/>
                    <a:pt x="2949310" y="4123657"/>
                  </a:cubicBezTo>
                  <a:cubicBezTo>
                    <a:pt x="2951800" y="4122411"/>
                    <a:pt x="2955535" y="4121166"/>
                    <a:pt x="2959270" y="4122411"/>
                  </a:cubicBezTo>
                  <a:cubicBezTo>
                    <a:pt x="2974210" y="4126148"/>
                    <a:pt x="2976700" y="4139850"/>
                    <a:pt x="2980435" y="4156044"/>
                  </a:cubicBezTo>
                  <a:cubicBezTo>
                    <a:pt x="3021521" y="4117429"/>
                    <a:pt x="3072567" y="4131131"/>
                    <a:pt x="3117388" y="4118674"/>
                  </a:cubicBezTo>
                  <a:cubicBezTo>
                    <a:pt x="3133574" y="4113692"/>
                    <a:pt x="3149759" y="4118674"/>
                    <a:pt x="3160964" y="4102481"/>
                  </a:cubicBezTo>
                  <a:cubicBezTo>
                    <a:pt x="3168434" y="4092516"/>
                    <a:pt x="3179640" y="4093761"/>
                    <a:pt x="3190845" y="4095007"/>
                  </a:cubicBezTo>
                  <a:cubicBezTo>
                    <a:pt x="3204540" y="4095007"/>
                    <a:pt x="3207030" y="4107463"/>
                    <a:pt x="3199560" y="4112446"/>
                  </a:cubicBezTo>
                  <a:lnTo>
                    <a:pt x="3186510" y="4125843"/>
                  </a:lnTo>
                  <a:lnTo>
                    <a:pt x="3178433" y="4130255"/>
                  </a:lnTo>
                  <a:cubicBezTo>
                    <a:pt x="3173181" y="4134323"/>
                    <a:pt x="3169368" y="4139539"/>
                    <a:pt x="3168434" y="4147324"/>
                  </a:cubicBezTo>
                  <a:cubicBezTo>
                    <a:pt x="3172792" y="4142964"/>
                    <a:pt x="3176838" y="4137048"/>
                    <a:pt x="3181663" y="4130819"/>
                  </a:cubicBezTo>
                  <a:lnTo>
                    <a:pt x="3186510" y="4125843"/>
                  </a:lnTo>
                  <a:lnTo>
                    <a:pt x="3197070" y="4120076"/>
                  </a:lnTo>
                  <a:cubicBezTo>
                    <a:pt x="3210454" y="4113691"/>
                    <a:pt x="3223838" y="4106217"/>
                    <a:pt x="3225706" y="4086287"/>
                  </a:cubicBezTo>
                  <a:cubicBezTo>
                    <a:pt x="3228196" y="4073831"/>
                    <a:pt x="3229441" y="4060129"/>
                    <a:pt x="3212010" y="4055146"/>
                  </a:cubicBezTo>
                  <a:cubicBezTo>
                    <a:pt x="3184620" y="4048918"/>
                    <a:pt x="3185865" y="4037707"/>
                    <a:pt x="3203295" y="4021514"/>
                  </a:cubicBezTo>
                  <a:cubicBezTo>
                    <a:pt x="3212010" y="4014040"/>
                    <a:pt x="3214500" y="4004075"/>
                    <a:pt x="3216990" y="3995355"/>
                  </a:cubicBezTo>
                  <a:cubicBezTo>
                    <a:pt x="3221970" y="3984145"/>
                    <a:pt x="3229441" y="3980408"/>
                    <a:pt x="3239401" y="3981653"/>
                  </a:cubicBezTo>
                  <a:cubicBezTo>
                    <a:pt x="3250606" y="3981653"/>
                    <a:pt x="3250606" y="3990373"/>
                    <a:pt x="3250606" y="3997847"/>
                  </a:cubicBezTo>
                  <a:cubicBezTo>
                    <a:pt x="3250606" y="4014040"/>
                    <a:pt x="3256831" y="4025251"/>
                    <a:pt x="3271772" y="4027742"/>
                  </a:cubicBezTo>
                  <a:cubicBezTo>
                    <a:pt x="3287957" y="4030233"/>
                    <a:pt x="3284222" y="4010303"/>
                    <a:pt x="3290447" y="4002829"/>
                  </a:cubicBezTo>
                  <a:cubicBezTo>
                    <a:pt x="3295427" y="3995355"/>
                    <a:pt x="3300407" y="3986636"/>
                    <a:pt x="3295427" y="3972934"/>
                  </a:cubicBezTo>
                  <a:cubicBezTo>
                    <a:pt x="3281732" y="3989127"/>
                    <a:pt x="3269281" y="3996601"/>
                    <a:pt x="3248116" y="3982899"/>
                  </a:cubicBezTo>
                  <a:cubicBezTo>
                    <a:pt x="3235666" y="3975425"/>
                    <a:pt x="3216990" y="3970442"/>
                    <a:pt x="3200805" y="3966705"/>
                  </a:cubicBezTo>
                  <a:cubicBezTo>
                    <a:pt x="3179640" y="3962969"/>
                    <a:pt x="3178395" y="3946775"/>
                    <a:pt x="3198315" y="3933073"/>
                  </a:cubicBezTo>
                  <a:cubicBezTo>
                    <a:pt x="3187110" y="3934319"/>
                    <a:pt x="3182130" y="3945529"/>
                    <a:pt x="3172169" y="3946775"/>
                  </a:cubicBezTo>
                  <a:cubicBezTo>
                    <a:pt x="3163454" y="3948021"/>
                    <a:pt x="3157229" y="3945529"/>
                    <a:pt x="3154739" y="3936810"/>
                  </a:cubicBezTo>
                  <a:cubicBezTo>
                    <a:pt x="3149759" y="3921862"/>
                    <a:pt x="3179640" y="3874528"/>
                    <a:pt x="3195825" y="3869545"/>
                  </a:cubicBezTo>
                  <a:cubicBezTo>
                    <a:pt x="3229441" y="3859580"/>
                    <a:pt x="3238156" y="3869545"/>
                    <a:pt x="3234421" y="3913143"/>
                  </a:cubicBezTo>
                  <a:cubicBezTo>
                    <a:pt x="3228196" y="3926845"/>
                    <a:pt x="3240646" y="3918125"/>
                    <a:pt x="3243136" y="3920617"/>
                  </a:cubicBezTo>
                  <a:cubicBezTo>
                    <a:pt x="3260566" y="3924354"/>
                    <a:pt x="3261811" y="3905669"/>
                    <a:pt x="3266791" y="3898195"/>
                  </a:cubicBezTo>
                  <a:cubicBezTo>
                    <a:pt x="3276129" y="3883247"/>
                    <a:pt x="3290758" y="3876707"/>
                    <a:pt x="3305698" y="3870946"/>
                  </a:cubicBezTo>
                  <a:lnTo>
                    <a:pt x="3315733" y="3866840"/>
                  </a:lnTo>
                  <a:lnTo>
                    <a:pt x="3320328" y="3865808"/>
                  </a:lnTo>
                  <a:lnTo>
                    <a:pt x="3326880" y="3862278"/>
                  </a:lnTo>
                  <a:lnTo>
                    <a:pt x="3327720" y="3861935"/>
                  </a:lnTo>
                  <a:lnTo>
                    <a:pt x="3328309" y="3861509"/>
                  </a:lnTo>
                  <a:lnTo>
                    <a:pt x="3336513" y="3857089"/>
                  </a:lnTo>
                  <a:lnTo>
                    <a:pt x="3341979" y="3851620"/>
                  </a:lnTo>
                  <a:lnTo>
                    <a:pt x="3346473" y="3848369"/>
                  </a:lnTo>
                  <a:cubicBezTo>
                    <a:pt x="3345228" y="3848369"/>
                    <a:pt x="3345228" y="3848369"/>
                    <a:pt x="3345228" y="3848369"/>
                  </a:cubicBezTo>
                  <a:lnTo>
                    <a:pt x="3341979" y="3851620"/>
                  </a:lnTo>
                  <a:lnTo>
                    <a:pt x="3328309" y="3861509"/>
                  </a:lnTo>
                  <a:lnTo>
                    <a:pt x="3326880" y="3862278"/>
                  </a:lnTo>
                  <a:lnTo>
                    <a:pt x="3315733" y="3866840"/>
                  </a:lnTo>
                  <a:lnTo>
                    <a:pt x="3312352" y="3867599"/>
                  </a:lnTo>
                  <a:cubicBezTo>
                    <a:pt x="3309667" y="3867365"/>
                    <a:pt x="3306944" y="3866120"/>
                    <a:pt x="3304142" y="3863317"/>
                  </a:cubicBezTo>
                  <a:cubicBezTo>
                    <a:pt x="3294182" y="3853352"/>
                    <a:pt x="3306632" y="3842141"/>
                    <a:pt x="3311612" y="3832176"/>
                  </a:cubicBezTo>
                  <a:cubicBezTo>
                    <a:pt x="3327798" y="3802280"/>
                    <a:pt x="3341493" y="3769894"/>
                    <a:pt x="3380089" y="3761174"/>
                  </a:cubicBezTo>
                  <a:cubicBezTo>
                    <a:pt x="3378844" y="3761174"/>
                    <a:pt x="3381334" y="3761174"/>
                    <a:pt x="3381334" y="3761174"/>
                  </a:cubicBezTo>
                  <a:cubicBezTo>
                    <a:pt x="3381334" y="3761174"/>
                    <a:pt x="3381334" y="3759928"/>
                    <a:pt x="3380089" y="3759928"/>
                  </a:cubicBezTo>
                  <a:cubicBezTo>
                    <a:pt x="3365148" y="3751209"/>
                    <a:pt x="3367639" y="3741244"/>
                    <a:pt x="3378844" y="3731279"/>
                  </a:cubicBezTo>
                  <a:cubicBezTo>
                    <a:pt x="3385069" y="3725050"/>
                    <a:pt x="3395029" y="3721313"/>
                    <a:pt x="3398764" y="3710103"/>
                  </a:cubicBezTo>
                  <a:cubicBezTo>
                    <a:pt x="3398764" y="3707611"/>
                    <a:pt x="3398764" y="3703874"/>
                    <a:pt x="3397519" y="3700137"/>
                  </a:cubicBezTo>
                  <a:cubicBezTo>
                    <a:pt x="3396274" y="3687681"/>
                    <a:pt x="3381334" y="3681453"/>
                    <a:pt x="3381334" y="3666505"/>
                  </a:cubicBezTo>
                  <a:cubicBezTo>
                    <a:pt x="3381956" y="3657785"/>
                    <a:pt x="3384135" y="3650623"/>
                    <a:pt x="3388648" y="3646107"/>
                  </a:cubicBezTo>
                  <a:lnTo>
                    <a:pt x="3407000" y="3642221"/>
                  </a:lnTo>
                  <a:lnTo>
                    <a:pt x="3410701" y="3642763"/>
                  </a:lnTo>
                  <a:lnTo>
                    <a:pt x="3416195" y="3651557"/>
                  </a:lnTo>
                  <a:cubicBezTo>
                    <a:pt x="3416195" y="3646575"/>
                    <a:pt x="3413704" y="3645329"/>
                    <a:pt x="3411214" y="3642838"/>
                  </a:cubicBezTo>
                  <a:lnTo>
                    <a:pt x="3410701" y="3642763"/>
                  </a:lnTo>
                  <a:lnTo>
                    <a:pt x="3409969" y="3641592"/>
                  </a:lnTo>
                  <a:lnTo>
                    <a:pt x="3407000" y="3642221"/>
                  </a:lnTo>
                  <a:lnTo>
                    <a:pt x="3392072" y="3640035"/>
                  </a:lnTo>
                  <a:cubicBezTo>
                    <a:pt x="3385380" y="3640658"/>
                    <a:pt x="3378844" y="3640969"/>
                    <a:pt x="3373864" y="3635364"/>
                  </a:cubicBezTo>
                  <a:cubicBezTo>
                    <a:pt x="3365148" y="3625399"/>
                    <a:pt x="3362658" y="3601731"/>
                    <a:pt x="3370129" y="3604223"/>
                  </a:cubicBezTo>
                  <a:cubicBezTo>
                    <a:pt x="3397519" y="3614188"/>
                    <a:pt x="3383824" y="3593012"/>
                    <a:pt x="3387559" y="3585538"/>
                  </a:cubicBezTo>
                  <a:cubicBezTo>
                    <a:pt x="3393784" y="3569345"/>
                    <a:pt x="3406234" y="3560625"/>
                    <a:pt x="3421175" y="3566853"/>
                  </a:cubicBezTo>
                  <a:cubicBezTo>
                    <a:pt x="3436115" y="3574327"/>
                    <a:pt x="3454790" y="3576819"/>
                    <a:pt x="3464751" y="3591766"/>
                  </a:cubicBezTo>
                  <a:cubicBezTo>
                    <a:pt x="3464751" y="3586784"/>
                    <a:pt x="3459770" y="3583047"/>
                    <a:pt x="3456035" y="3581801"/>
                  </a:cubicBezTo>
                  <a:cubicBezTo>
                    <a:pt x="3441095" y="3576819"/>
                    <a:pt x="3438605" y="3568099"/>
                    <a:pt x="3442340" y="3554397"/>
                  </a:cubicBezTo>
                  <a:cubicBezTo>
                    <a:pt x="3444830" y="3545677"/>
                    <a:pt x="3449810" y="3540695"/>
                    <a:pt x="3458525" y="3539449"/>
                  </a:cubicBezTo>
                  <a:cubicBezTo>
                    <a:pt x="3473466" y="3536958"/>
                    <a:pt x="3479691" y="3546923"/>
                    <a:pt x="3485916" y="3558134"/>
                  </a:cubicBezTo>
                  <a:cubicBezTo>
                    <a:pt x="3503346" y="3586784"/>
                    <a:pt x="3522022" y="3593012"/>
                    <a:pt x="3553147" y="3579310"/>
                  </a:cubicBezTo>
                  <a:cubicBezTo>
                    <a:pt x="3555637" y="3578064"/>
                    <a:pt x="3561863" y="3578064"/>
                    <a:pt x="3561863" y="3574327"/>
                  </a:cubicBezTo>
                  <a:cubicBezTo>
                    <a:pt x="3559373" y="3526993"/>
                    <a:pt x="3588008" y="3549414"/>
                    <a:pt x="3607929" y="3553151"/>
                  </a:cubicBezTo>
                  <a:cubicBezTo>
                    <a:pt x="3632829" y="3559380"/>
                    <a:pt x="3660220" y="3560625"/>
                    <a:pt x="3685120" y="3568099"/>
                  </a:cubicBezTo>
                  <a:cubicBezTo>
                    <a:pt x="3706286" y="3574327"/>
                    <a:pt x="3700060" y="3551906"/>
                    <a:pt x="3712511" y="3545677"/>
                  </a:cubicBezTo>
                  <a:cubicBezTo>
                    <a:pt x="3727451" y="3540695"/>
                    <a:pt x="3710021" y="3533221"/>
                    <a:pt x="3706286" y="3528238"/>
                  </a:cubicBezTo>
                  <a:cubicBezTo>
                    <a:pt x="3696325" y="3510799"/>
                    <a:pt x="3672670" y="3493360"/>
                    <a:pt x="3713756" y="3484641"/>
                  </a:cubicBezTo>
                  <a:cubicBezTo>
                    <a:pt x="3715001" y="3484641"/>
                    <a:pt x="3716246" y="3484641"/>
                    <a:pt x="3717491" y="3484641"/>
                  </a:cubicBezTo>
                  <a:cubicBezTo>
                    <a:pt x="3721226" y="3485887"/>
                    <a:pt x="3724961" y="3489623"/>
                    <a:pt x="3729941" y="3487132"/>
                  </a:cubicBezTo>
                  <a:cubicBezTo>
                    <a:pt x="3724961" y="3489623"/>
                    <a:pt x="3721226" y="3484641"/>
                    <a:pt x="3717491" y="3484641"/>
                  </a:cubicBezTo>
                  <a:cubicBezTo>
                    <a:pt x="3696325" y="3482150"/>
                    <a:pt x="3676405" y="3475921"/>
                    <a:pt x="3658975" y="3464711"/>
                  </a:cubicBezTo>
                  <a:cubicBezTo>
                    <a:pt x="3655240" y="3462219"/>
                    <a:pt x="3652749" y="3460974"/>
                    <a:pt x="3650259" y="3459728"/>
                  </a:cubicBezTo>
                  <a:cubicBezTo>
                    <a:pt x="3641544" y="3458482"/>
                    <a:pt x="3634074" y="3460974"/>
                    <a:pt x="3625359" y="3459728"/>
                  </a:cubicBezTo>
                  <a:cubicBezTo>
                    <a:pt x="3615399" y="3457237"/>
                    <a:pt x="3609174" y="3449763"/>
                    <a:pt x="3610419" y="3439798"/>
                  </a:cubicBezTo>
                  <a:cubicBezTo>
                    <a:pt x="3611664" y="3429832"/>
                    <a:pt x="3620379" y="3428587"/>
                    <a:pt x="3629094" y="3427341"/>
                  </a:cubicBezTo>
                  <a:cubicBezTo>
                    <a:pt x="3662710" y="3422359"/>
                    <a:pt x="3697570" y="3414885"/>
                    <a:pt x="3723716" y="3453500"/>
                  </a:cubicBezTo>
                  <a:cubicBezTo>
                    <a:pt x="3717491" y="3431078"/>
                    <a:pt x="3711266" y="3413639"/>
                    <a:pt x="3733676" y="3402428"/>
                  </a:cubicBezTo>
                  <a:cubicBezTo>
                    <a:pt x="3734921" y="3401183"/>
                    <a:pt x="3738656" y="3399937"/>
                    <a:pt x="3738656" y="3399937"/>
                  </a:cubicBezTo>
                  <a:cubicBezTo>
                    <a:pt x="3706286" y="3378761"/>
                    <a:pt x="3748616" y="3375024"/>
                    <a:pt x="3747371" y="3360076"/>
                  </a:cubicBezTo>
                  <a:cubicBezTo>
                    <a:pt x="3722471" y="3358831"/>
                    <a:pt x="3701306" y="3383744"/>
                    <a:pt x="3673915" y="3368796"/>
                  </a:cubicBezTo>
                  <a:cubicBezTo>
                    <a:pt x="3662710" y="3362568"/>
                    <a:pt x="3641544" y="3365059"/>
                    <a:pt x="3646524" y="3348865"/>
                  </a:cubicBezTo>
                  <a:cubicBezTo>
                    <a:pt x="3650259" y="3335163"/>
                    <a:pt x="3657730" y="3313987"/>
                    <a:pt x="3678895" y="3315233"/>
                  </a:cubicBezTo>
                  <a:lnTo>
                    <a:pt x="3694413" y="3316268"/>
                  </a:lnTo>
                  <a:lnTo>
                    <a:pt x="3695080" y="3316479"/>
                  </a:lnTo>
                  <a:lnTo>
                    <a:pt x="3697570" y="3316479"/>
                  </a:lnTo>
                  <a:lnTo>
                    <a:pt x="3694413" y="3316268"/>
                  </a:lnTo>
                  <a:lnTo>
                    <a:pt x="3691442" y="3315331"/>
                  </a:lnTo>
                  <a:cubicBezTo>
                    <a:pt x="3689166" y="3311185"/>
                    <a:pt x="3689166" y="3300908"/>
                    <a:pt x="3675160" y="3310251"/>
                  </a:cubicBezTo>
                  <a:cubicBezTo>
                    <a:pt x="3645279" y="3330181"/>
                    <a:pt x="3607929" y="3316479"/>
                    <a:pt x="3573068" y="3316479"/>
                  </a:cubicBezTo>
                  <a:cubicBezTo>
                    <a:pt x="3566843" y="3316479"/>
                    <a:pt x="3561863" y="3312742"/>
                    <a:pt x="3561863" y="3307759"/>
                  </a:cubicBezTo>
                  <a:cubicBezTo>
                    <a:pt x="3563108" y="3297794"/>
                    <a:pt x="3568088" y="3290320"/>
                    <a:pt x="3576803" y="3286583"/>
                  </a:cubicBezTo>
                  <a:cubicBezTo>
                    <a:pt x="3611664" y="3269144"/>
                    <a:pt x="3642789" y="3245477"/>
                    <a:pt x="3681385" y="3239249"/>
                  </a:cubicBezTo>
                  <a:lnTo>
                    <a:pt x="3678895" y="3236757"/>
                  </a:lnTo>
                  <a:lnTo>
                    <a:pt x="3676405" y="3239249"/>
                  </a:lnTo>
                  <a:cubicBezTo>
                    <a:pt x="3652749" y="3242986"/>
                    <a:pt x="3636564" y="3230529"/>
                    <a:pt x="3619134" y="3218073"/>
                  </a:cubicBezTo>
                  <a:cubicBezTo>
                    <a:pt x="3616644" y="3215581"/>
                    <a:pt x="3622869" y="3213090"/>
                    <a:pt x="3621624" y="3211845"/>
                  </a:cubicBezTo>
                  <a:cubicBezTo>
                    <a:pt x="3617889" y="3210599"/>
                    <a:pt x="3616644" y="3215581"/>
                    <a:pt x="3612909" y="3215581"/>
                  </a:cubicBezTo>
                  <a:cubicBezTo>
                    <a:pt x="3604193" y="3216827"/>
                    <a:pt x="3595478" y="3215581"/>
                    <a:pt x="3590498" y="3209353"/>
                  </a:cubicBezTo>
                  <a:cubicBezTo>
                    <a:pt x="3578048" y="3193160"/>
                    <a:pt x="3571823" y="3201879"/>
                    <a:pt x="3560618" y="3211845"/>
                  </a:cubicBezTo>
                  <a:cubicBezTo>
                    <a:pt x="3522022" y="3245477"/>
                    <a:pt x="3474711" y="3230529"/>
                    <a:pt x="3431135" y="3233021"/>
                  </a:cubicBezTo>
                  <a:cubicBezTo>
                    <a:pt x="3416195" y="3233021"/>
                    <a:pt x="3414950" y="3210599"/>
                    <a:pt x="3419930" y="3195651"/>
                  </a:cubicBezTo>
                  <a:cubicBezTo>
                    <a:pt x="3424910" y="3181949"/>
                    <a:pt x="3436115" y="3184440"/>
                    <a:pt x="3444830" y="3193160"/>
                  </a:cubicBezTo>
                  <a:cubicBezTo>
                    <a:pt x="3456035" y="3203125"/>
                    <a:pt x="3468486" y="3201879"/>
                    <a:pt x="3482181" y="3196897"/>
                  </a:cubicBezTo>
                  <a:cubicBezTo>
                    <a:pt x="3497121" y="3191914"/>
                    <a:pt x="3512062" y="3195651"/>
                    <a:pt x="3530737" y="3201879"/>
                  </a:cubicBezTo>
                  <a:cubicBezTo>
                    <a:pt x="3488406" y="3180703"/>
                    <a:pt x="3488406" y="3175721"/>
                    <a:pt x="3522022" y="3152054"/>
                  </a:cubicBezTo>
                  <a:cubicBezTo>
                    <a:pt x="3510817" y="3152054"/>
                    <a:pt x="3499611" y="3167001"/>
                    <a:pt x="3489651" y="3154545"/>
                  </a:cubicBezTo>
                  <a:cubicBezTo>
                    <a:pt x="3479691" y="3143334"/>
                    <a:pt x="3492141" y="3133369"/>
                    <a:pt x="3497121" y="3123404"/>
                  </a:cubicBezTo>
                  <a:cubicBezTo>
                    <a:pt x="3499611" y="3117175"/>
                    <a:pt x="3503658" y="3112193"/>
                    <a:pt x="3508327" y="3107677"/>
                  </a:cubicBezTo>
                  <a:lnTo>
                    <a:pt x="3518650" y="3098748"/>
                  </a:lnTo>
                  <a:lnTo>
                    <a:pt x="3500165" y="3085232"/>
                  </a:lnTo>
                  <a:cubicBezTo>
                    <a:pt x="3491448" y="3077783"/>
                    <a:pt x="3491448" y="3079024"/>
                    <a:pt x="3478995" y="3093923"/>
                  </a:cubicBezTo>
                  <a:cubicBezTo>
                    <a:pt x="3475260" y="3098890"/>
                    <a:pt x="3467788" y="3102614"/>
                    <a:pt x="3461562" y="3105098"/>
                  </a:cubicBezTo>
                  <a:cubicBezTo>
                    <a:pt x="3441637" y="3107581"/>
                    <a:pt x="3426694" y="3110064"/>
                    <a:pt x="3439147" y="3138621"/>
                  </a:cubicBezTo>
                  <a:cubicBezTo>
                    <a:pt x="3442882" y="3148553"/>
                    <a:pt x="3424203" y="3158486"/>
                    <a:pt x="3412996" y="3148553"/>
                  </a:cubicBezTo>
                  <a:cubicBezTo>
                    <a:pt x="3403034" y="3139862"/>
                    <a:pt x="3390581" y="3141104"/>
                    <a:pt x="3380619" y="3132413"/>
                  </a:cubicBezTo>
                  <a:cubicBezTo>
                    <a:pt x="3388090" y="3118755"/>
                    <a:pt x="3401788" y="3122480"/>
                    <a:pt x="3417977" y="3123721"/>
                  </a:cubicBezTo>
                  <a:cubicBezTo>
                    <a:pt x="3408015" y="3103856"/>
                    <a:pt x="3385600" y="3093923"/>
                    <a:pt x="3395562" y="3065367"/>
                  </a:cubicBezTo>
                  <a:cubicBezTo>
                    <a:pt x="3379373" y="3074058"/>
                    <a:pt x="3368166" y="3095165"/>
                    <a:pt x="3353222" y="3072816"/>
                  </a:cubicBezTo>
                  <a:cubicBezTo>
                    <a:pt x="3349487" y="3067850"/>
                    <a:pt x="3327072" y="3075299"/>
                    <a:pt x="3313374" y="3079024"/>
                  </a:cubicBezTo>
                  <a:cubicBezTo>
                    <a:pt x="3300921" y="3083991"/>
                    <a:pt x="3282242" y="3080266"/>
                    <a:pt x="3284732" y="3071575"/>
                  </a:cubicBezTo>
                  <a:cubicBezTo>
                    <a:pt x="3289713" y="3056676"/>
                    <a:pt x="3283487" y="3059159"/>
                    <a:pt x="3276015" y="3064125"/>
                  </a:cubicBezTo>
                  <a:cubicBezTo>
                    <a:pt x="3271034" y="3067850"/>
                    <a:pt x="3253600" y="3059159"/>
                    <a:pt x="3262317" y="3075299"/>
                  </a:cubicBezTo>
                  <a:cubicBezTo>
                    <a:pt x="3269789" y="3091440"/>
                    <a:pt x="3262317" y="3087715"/>
                    <a:pt x="3251110" y="3088957"/>
                  </a:cubicBezTo>
                  <a:cubicBezTo>
                    <a:pt x="3242393" y="3088957"/>
                    <a:pt x="3222468" y="3093923"/>
                    <a:pt x="3226204" y="3083991"/>
                  </a:cubicBezTo>
                  <a:cubicBezTo>
                    <a:pt x="3238657" y="3054192"/>
                    <a:pt x="3211261" y="3057917"/>
                    <a:pt x="3201299" y="3052951"/>
                  </a:cubicBezTo>
                  <a:cubicBezTo>
                    <a:pt x="3173903" y="3038052"/>
                    <a:pt x="3161450" y="3019428"/>
                    <a:pt x="3172657" y="2992113"/>
                  </a:cubicBezTo>
                  <a:cubicBezTo>
                    <a:pt x="3173903" y="2985905"/>
                    <a:pt x="3186355" y="2978455"/>
                    <a:pt x="3173903" y="2974731"/>
                  </a:cubicBezTo>
                  <a:cubicBezTo>
                    <a:pt x="3161450" y="2971006"/>
                    <a:pt x="3161450" y="2954865"/>
                    <a:pt x="3145261" y="2959832"/>
                  </a:cubicBezTo>
                  <a:cubicBezTo>
                    <a:pt x="3121601" y="2966040"/>
                    <a:pt x="3147752" y="2980939"/>
                    <a:pt x="3137790" y="2987147"/>
                  </a:cubicBezTo>
                  <a:cubicBezTo>
                    <a:pt x="3132809" y="2993355"/>
                    <a:pt x="3127827" y="2999562"/>
                    <a:pt x="3122846" y="3005770"/>
                  </a:cubicBezTo>
                  <a:cubicBezTo>
                    <a:pt x="3124092" y="3025636"/>
                    <a:pt x="3109148" y="3023153"/>
                    <a:pt x="3095450" y="3021911"/>
                  </a:cubicBezTo>
                  <a:cubicBezTo>
                    <a:pt x="3082997" y="3021911"/>
                    <a:pt x="3084243" y="3013220"/>
                    <a:pt x="3086733" y="3003287"/>
                  </a:cubicBezTo>
                  <a:cubicBezTo>
                    <a:pt x="3087979" y="2993355"/>
                    <a:pt x="3084243" y="2989630"/>
                    <a:pt x="3073035" y="2992113"/>
                  </a:cubicBezTo>
                  <a:cubicBezTo>
                    <a:pt x="3050620" y="2997079"/>
                    <a:pt x="3045639" y="2990871"/>
                    <a:pt x="3034432" y="2971006"/>
                  </a:cubicBezTo>
                  <a:cubicBezTo>
                    <a:pt x="3028828" y="2960452"/>
                    <a:pt x="3020422" y="2953313"/>
                    <a:pt x="3010616" y="2947881"/>
                  </a:cubicBezTo>
                  <a:lnTo>
                    <a:pt x="2983879" y="2937193"/>
                  </a:lnTo>
                  <a:lnTo>
                    <a:pt x="2980081" y="2939375"/>
                  </a:lnTo>
                  <a:cubicBezTo>
                    <a:pt x="2972593" y="2940608"/>
                    <a:pt x="2976337" y="2956638"/>
                    <a:pt x="2960114" y="2950473"/>
                  </a:cubicBezTo>
                  <a:cubicBezTo>
                    <a:pt x="2947635" y="2944307"/>
                    <a:pt x="2933908" y="2940608"/>
                    <a:pt x="2920181" y="2933210"/>
                  </a:cubicBezTo>
                  <a:cubicBezTo>
                    <a:pt x="2921429" y="2931977"/>
                    <a:pt x="2922677" y="2929510"/>
                    <a:pt x="2923925" y="2927044"/>
                  </a:cubicBezTo>
                  <a:cubicBezTo>
                    <a:pt x="2930164" y="2917180"/>
                    <a:pt x="2947635" y="2933210"/>
                    <a:pt x="2948883" y="2917180"/>
                  </a:cubicBezTo>
                  <a:cubicBezTo>
                    <a:pt x="2948883" y="2906082"/>
                    <a:pt x="2936404" y="2899917"/>
                    <a:pt x="2927668" y="2897451"/>
                  </a:cubicBezTo>
                  <a:cubicBezTo>
                    <a:pt x="2912693" y="2892518"/>
                    <a:pt x="2901462" y="2888819"/>
                    <a:pt x="2907702" y="2869090"/>
                  </a:cubicBezTo>
                  <a:cubicBezTo>
                    <a:pt x="2922677" y="2845662"/>
                    <a:pt x="2920181" y="2813602"/>
                    <a:pt x="2938900" y="2792640"/>
                  </a:cubicBezTo>
                  <a:cubicBezTo>
                    <a:pt x="2940148" y="2790174"/>
                    <a:pt x="2942643" y="2787708"/>
                    <a:pt x="2943891" y="2785241"/>
                  </a:cubicBezTo>
                  <a:cubicBezTo>
                    <a:pt x="2946387" y="2781542"/>
                    <a:pt x="2950131" y="2780309"/>
                    <a:pt x="2952627" y="2779076"/>
                  </a:cubicBezTo>
                  <a:cubicBezTo>
                    <a:pt x="2953875" y="2777843"/>
                    <a:pt x="2955123" y="2775377"/>
                    <a:pt x="2953875" y="2774144"/>
                  </a:cubicBezTo>
                  <a:lnTo>
                    <a:pt x="2952627" y="2771678"/>
                  </a:lnTo>
                  <a:lnTo>
                    <a:pt x="2950131" y="2769212"/>
                  </a:lnTo>
                  <a:cubicBezTo>
                    <a:pt x="2948883" y="2764279"/>
                    <a:pt x="2940148" y="2758114"/>
                    <a:pt x="2943891" y="2751949"/>
                  </a:cubicBezTo>
                  <a:cubicBezTo>
                    <a:pt x="2948883" y="2742084"/>
                    <a:pt x="2960114" y="2748249"/>
                    <a:pt x="2963858" y="2751949"/>
                  </a:cubicBezTo>
                  <a:cubicBezTo>
                    <a:pt x="2971346" y="2764279"/>
                    <a:pt x="2993808" y="2769212"/>
                    <a:pt x="2982577" y="2791407"/>
                  </a:cubicBezTo>
                  <a:cubicBezTo>
                    <a:pt x="2980081" y="2796339"/>
                    <a:pt x="2990064" y="2795106"/>
                    <a:pt x="2993808" y="2795106"/>
                  </a:cubicBezTo>
                  <a:lnTo>
                    <a:pt x="3004731" y="2794458"/>
                  </a:lnTo>
                  <a:lnTo>
                    <a:pt x="2996553" y="2791367"/>
                  </a:lnTo>
                  <a:cubicBezTo>
                    <a:pt x="3010351" y="2772439"/>
                    <a:pt x="2985264" y="2747202"/>
                    <a:pt x="3010351" y="2728275"/>
                  </a:cubicBezTo>
                  <a:cubicBezTo>
                    <a:pt x="2991536" y="2735846"/>
                    <a:pt x="2973975" y="2743417"/>
                    <a:pt x="2956414" y="2730798"/>
                  </a:cubicBezTo>
                  <a:cubicBezTo>
                    <a:pt x="2962686" y="2718180"/>
                    <a:pt x="3005334" y="2672754"/>
                    <a:pt x="3017877" y="2665183"/>
                  </a:cubicBezTo>
                  <a:cubicBezTo>
                    <a:pt x="3029166" y="2672754"/>
                    <a:pt x="3012860" y="2686634"/>
                    <a:pt x="3025403" y="2694205"/>
                  </a:cubicBezTo>
                  <a:cubicBezTo>
                    <a:pt x="3034183" y="2674016"/>
                    <a:pt x="3051744" y="2674016"/>
                    <a:pt x="3061779" y="2689158"/>
                  </a:cubicBezTo>
                  <a:cubicBezTo>
                    <a:pt x="3078085" y="2714394"/>
                    <a:pt x="3090629" y="2711871"/>
                    <a:pt x="3108190" y="2686634"/>
                  </a:cubicBezTo>
                  <a:cubicBezTo>
                    <a:pt x="3105681" y="2718180"/>
                    <a:pt x="3081848" y="2714394"/>
                    <a:pt x="3065542" y="2721965"/>
                  </a:cubicBezTo>
                  <a:cubicBezTo>
                    <a:pt x="3100664" y="2721965"/>
                    <a:pt x="3127005" y="2754773"/>
                    <a:pt x="3163381" y="2749726"/>
                  </a:cubicBezTo>
                  <a:cubicBezTo>
                    <a:pt x="3179687" y="2747202"/>
                    <a:pt x="3185959" y="2752250"/>
                    <a:pt x="3178433" y="2768653"/>
                  </a:cubicBezTo>
                  <a:cubicBezTo>
                    <a:pt x="3179687" y="2773701"/>
                    <a:pt x="3174670" y="2774963"/>
                    <a:pt x="3172161" y="2777486"/>
                  </a:cubicBezTo>
                  <a:cubicBezTo>
                    <a:pt x="3163381" y="2791367"/>
                    <a:pt x="3178433" y="2793890"/>
                    <a:pt x="3183450" y="2801461"/>
                  </a:cubicBezTo>
                  <a:cubicBezTo>
                    <a:pt x="3184705" y="2802723"/>
                    <a:pt x="3185959" y="2803985"/>
                    <a:pt x="3185959" y="2806509"/>
                  </a:cubicBezTo>
                  <a:cubicBezTo>
                    <a:pt x="3185959" y="2809032"/>
                    <a:pt x="3185959" y="2809032"/>
                    <a:pt x="3185959" y="2809032"/>
                  </a:cubicBezTo>
                  <a:cubicBezTo>
                    <a:pt x="3182196" y="2815341"/>
                    <a:pt x="3175924" y="2819127"/>
                    <a:pt x="3170907" y="2821651"/>
                  </a:cubicBezTo>
                  <a:cubicBezTo>
                    <a:pt x="3167144" y="2822912"/>
                    <a:pt x="3164635" y="2822912"/>
                    <a:pt x="3160872" y="2821651"/>
                  </a:cubicBezTo>
                  <a:cubicBezTo>
                    <a:pt x="3157109" y="2820389"/>
                    <a:pt x="3153346" y="2819127"/>
                    <a:pt x="3148329" y="2820389"/>
                  </a:cubicBezTo>
                  <a:lnTo>
                    <a:pt x="3145820" y="2821651"/>
                  </a:lnTo>
                  <a:lnTo>
                    <a:pt x="3140553" y="2822426"/>
                  </a:lnTo>
                  <a:lnTo>
                    <a:pt x="3142310" y="2824700"/>
                  </a:lnTo>
                  <a:cubicBezTo>
                    <a:pt x="3144806" y="2856759"/>
                    <a:pt x="3123591" y="2867857"/>
                    <a:pt x="3098633" y="2875255"/>
                  </a:cubicBezTo>
                  <a:cubicBezTo>
                    <a:pt x="3061196" y="2886353"/>
                    <a:pt x="3056204" y="2896218"/>
                    <a:pt x="3069931" y="2925811"/>
                  </a:cubicBezTo>
                  <a:cubicBezTo>
                    <a:pt x="3073675" y="2886353"/>
                    <a:pt x="3108616" y="2872789"/>
                    <a:pt x="3134823" y="2861692"/>
                  </a:cubicBezTo>
                  <a:cubicBezTo>
                    <a:pt x="3144806" y="2857992"/>
                    <a:pt x="3157909" y="2858917"/>
                    <a:pt x="3170856" y="2863695"/>
                  </a:cubicBezTo>
                  <a:lnTo>
                    <a:pt x="3203099" y="2886775"/>
                  </a:lnTo>
                  <a:lnTo>
                    <a:pt x="3203789" y="2881611"/>
                  </a:lnTo>
                  <a:cubicBezTo>
                    <a:pt x="3206280" y="2879128"/>
                    <a:pt x="3208770" y="2879128"/>
                    <a:pt x="3211261" y="2881611"/>
                  </a:cubicBezTo>
                  <a:lnTo>
                    <a:pt x="3253600" y="2906443"/>
                  </a:lnTo>
                  <a:cubicBezTo>
                    <a:pt x="3274770" y="2921342"/>
                    <a:pt x="3274770" y="2944933"/>
                    <a:pt x="3274770" y="2967281"/>
                  </a:cubicBezTo>
                  <a:cubicBezTo>
                    <a:pt x="3288468" y="2967281"/>
                    <a:pt x="3289713" y="2956107"/>
                    <a:pt x="3297185" y="2951140"/>
                  </a:cubicBezTo>
                  <a:cubicBezTo>
                    <a:pt x="3304657" y="2946174"/>
                    <a:pt x="3299676" y="2946174"/>
                    <a:pt x="3294694" y="2942449"/>
                  </a:cubicBezTo>
                  <a:cubicBezTo>
                    <a:pt x="3272279" y="2921342"/>
                    <a:pt x="3278506" y="2898994"/>
                    <a:pt x="3308393" y="2885336"/>
                  </a:cubicBezTo>
                  <a:cubicBezTo>
                    <a:pt x="3310883" y="2884095"/>
                    <a:pt x="3314619" y="2881611"/>
                    <a:pt x="3317109" y="2879128"/>
                  </a:cubicBezTo>
                  <a:cubicBezTo>
                    <a:pt x="3337034" y="2862988"/>
                    <a:pt x="3337034" y="2862988"/>
                    <a:pt x="3343260" y="2887819"/>
                  </a:cubicBezTo>
                  <a:cubicBezTo>
                    <a:pt x="3344506" y="2891544"/>
                    <a:pt x="3346996" y="2895269"/>
                    <a:pt x="3350732" y="2897752"/>
                  </a:cubicBezTo>
                  <a:cubicBezTo>
                    <a:pt x="3361939" y="2905202"/>
                    <a:pt x="3360694" y="2915134"/>
                    <a:pt x="3351977" y="2922584"/>
                  </a:cubicBezTo>
                  <a:cubicBezTo>
                    <a:pt x="3338279" y="2935000"/>
                    <a:pt x="3339524" y="2916376"/>
                    <a:pt x="3333298" y="2912651"/>
                  </a:cubicBezTo>
                  <a:cubicBezTo>
                    <a:pt x="3312128" y="2897752"/>
                    <a:pt x="3299676" y="2907685"/>
                    <a:pt x="3292204" y="2927550"/>
                  </a:cubicBezTo>
                  <a:cubicBezTo>
                    <a:pt x="3315864" y="2943691"/>
                    <a:pt x="3351977" y="2930033"/>
                    <a:pt x="3371902" y="2958590"/>
                  </a:cubicBezTo>
                  <a:cubicBezTo>
                    <a:pt x="3374392" y="2962315"/>
                    <a:pt x="3378128" y="2959832"/>
                    <a:pt x="3378128" y="2956107"/>
                  </a:cubicBezTo>
                  <a:cubicBezTo>
                    <a:pt x="3376883" y="2925067"/>
                    <a:pt x="3390581" y="2942449"/>
                    <a:pt x="3399298" y="2948657"/>
                  </a:cubicBezTo>
                  <a:cubicBezTo>
                    <a:pt x="3408015" y="2952382"/>
                    <a:pt x="3395562" y="2967281"/>
                    <a:pt x="3408015" y="2966040"/>
                  </a:cubicBezTo>
                  <a:cubicBezTo>
                    <a:pt x="3419222" y="2963556"/>
                    <a:pt x="3421713" y="2951140"/>
                    <a:pt x="3417977" y="2937483"/>
                  </a:cubicBezTo>
                  <a:cubicBezTo>
                    <a:pt x="3422958" y="2949899"/>
                    <a:pt x="3447863" y="2942449"/>
                    <a:pt x="3437901" y="2966040"/>
                  </a:cubicBezTo>
                  <a:cubicBezTo>
                    <a:pt x="3439147" y="2969764"/>
                    <a:pt x="3439147" y="2977214"/>
                    <a:pt x="3446618" y="2974731"/>
                  </a:cubicBezTo>
                  <a:cubicBezTo>
                    <a:pt x="3454090" y="2972247"/>
                    <a:pt x="3464052" y="2967281"/>
                    <a:pt x="3456580" y="2954865"/>
                  </a:cubicBezTo>
                  <a:cubicBezTo>
                    <a:pt x="3451599" y="2946174"/>
                    <a:pt x="3450354" y="2936241"/>
                    <a:pt x="3462807" y="2935000"/>
                  </a:cubicBezTo>
                  <a:cubicBezTo>
                    <a:pt x="3474014" y="2935000"/>
                    <a:pt x="3470278" y="2946174"/>
                    <a:pt x="3469033" y="2953624"/>
                  </a:cubicBezTo>
                  <a:cubicBezTo>
                    <a:pt x="3467788" y="2966040"/>
                    <a:pt x="3472769" y="2978455"/>
                    <a:pt x="3481486" y="2984663"/>
                  </a:cubicBezTo>
                  <a:cubicBezTo>
                    <a:pt x="3512618" y="3004529"/>
                    <a:pt x="3497675" y="3018186"/>
                    <a:pt x="3477750" y="3031844"/>
                  </a:cubicBezTo>
                  <a:cubicBezTo>
                    <a:pt x="3464052" y="3007012"/>
                    <a:pt x="3446618" y="3016945"/>
                    <a:pt x="3426694" y="3024394"/>
                  </a:cubicBezTo>
                  <a:cubicBezTo>
                    <a:pt x="3426694" y="3038052"/>
                    <a:pt x="3437901" y="3044260"/>
                    <a:pt x="3442882" y="3054192"/>
                  </a:cubicBezTo>
                  <a:cubicBezTo>
                    <a:pt x="3452845" y="3049226"/>
                    <a:pt x="3442882" y="3039293"/>
                    <a:pt x="3449109" y="3034327"/>
                  </a:cubicBezTo>
                  <a:cubicBezTo>
                    <a:pt x="3457826" y="3036810"/>
                    <a:pt x="3456580" y="3054192"/>
                    <a:pt x="3465297" y="3051709"/>
                  </a:cubicBezTo>
                  <a:cubicBezTo>
                    <a:pt x="3481486" y="3045501"/>
                    <a:pt x="3497675" y="3051709"/>
                    <a:pt x="3513863" y="3052951"/>
                  </a:cubicBezTo>
                  <a:cubicBezTo>
                    <a:pt x="3522580" y="3054192"/>
                    <a:pt x="3516354" y="3041777"/>
                    <a:pt x="3518844" y="3036810"/>
                  </a:cubicBezTo>
                  <a:cubicBezTo>
                    <a:pt x="3526316" y="3025636"/>
                    <a:pt x="3535033" y="3014462"/>
                    <a:pt x="3544995" y="3005770"/>
                  </a:cubicBezTo>
                  <a:cubicBezTo>
                    <a:pt x="3547486" y="3003287"/>
                    <a:pt x="3558693" y="3011978"/>
                    <a:pt x="3566165" y="3014462"/>
                  </a:cubicBezTo>
                  <a:cubicBezTo>
                    <a:pt x="3562429" y="3031844"/>
                    <a:pt x="3540014" y="3026877"/>
                    <a:pt x="3535033" y="3040535"/>
                  </a:cubicBezTo>
                  <a:cubicBezTo>
                    <a:pt x="3541259" y="3044259"/>
                    <a:pt x="3548108" y="3043018"/>
                    <a:pt x="3554957" y="3041932"/>
                  </a:cubicBezTo>
                  <a:lnTo>
                    <a:pt x="3557095" y="3042181"/>
                  </a:lnTo>
                  <a:lnTo>
                    <a:pt x="3570578" y="3027489"/>
                  </a:lnTo>
                  <a:cubicBezTo>
                    <a:pt x="3571823" y="3023752"/>
                    <a:pt x="3574313" y="3022507"/>
                    <a:pt x="3576803" y="3018770"/>
                  </a:cubicBezTo>
                  <a:cubicBezTo>
                    <a:pt x="3594233" y="3007559"/>
                    <a:pt x="3615399" y="3003822"/>
                    <a:pt x="3632829" y="2988874"/>
                  </a:cubicBezTo>
                  <a:cubicBezTo>
                    <a:pt x="3647769" y="2972681"/>
                    <a:pt x="3665200" y="2995102"/>
                    <a:pt x="3682630" y="3001331"/>
                  </a:cubicBezTo>
                  <a:cubicBezTo>
                    <a:pt x="3695080" y="2958979"/>
                    <a:pt x="3738656" y="2965207"/>
                    <a:pt x="3767292" y="2949013"/>
                  </a:cubicBezTo>
                  <a:cubicBezTo>
                    <a:pt x="3772272" y="2946522"/>
                    <a:pt x="3782232" y="2949013"/>
                    <a:pt x="3785967" y="2958979"/>
                  </a:cubicBezTo>
                  <a:cubicBezTo>
                    <a:pt x="3787212" y="2962093"/>
                    <a:pt x="3788146" y="2960536"/>
                    <a:pt x="3789391" y="2958511"/>
                  </a:cubicBezTo>
                  <a:lnTo>
                    <a:pt x="3793963" y="2955686"/>
                  </a:lnTo>
                  <a:lnTo>
                    <a:pt x="3795927" y="2956487"/>
                  </a:lnTo>
                  <a:cubicBezTo>
                    <a:pt x="3800908" y="2958979"/>
                    <a:pt x="3805888" y="2962715"/>
                    <a:pt x="3809623" y="2966453"/>
                  </a:cubicBezTo>
                  <a:lnTo>
                    <a:pt x="3812915" y="2966529"/>
                  </a:lnTo>
                  <a:lnTo>
                    <a:pt x="3828143" y="2970968"/>
                  </a:lnTo>
                  <a:cubicBezTo>
                    <a:pt x="3835457" y="2970501"/>
                    <a:pt x="3843238" y="2968943"/>
                    <a:pt x="3850709" y="2970189"/>
                  </a:cubicBezTo>
                  <a:cubicBezTo>
                    <a:pt x="3843861" y="2966452"/>
                    <a:pt x="3836702" y="2966452"/>
                    <a:pt x="3829699" y="2966919"/>
                  </a:cubicBezTo>
                  <a:lnTo>
                    <a:pt x="3812915" y="2966529"/>
                  </a:lnTo>
                  <a:lnTo>
                    <a:pt x="3808378" y="2965207"/>
                  </a:lnTo>
                  <a:cubicBezTo>
                    <a:pt x="3803398" y="2961470"/>
                    <a:pt x="3799663" y="2957733"/>
                    <a:pt x="3794682" y="2955242"/>
                  </a:cubicBezTo>
                  <a:lnTo>
                    <a:pt x="3793963" y="2955686"/>
                  </a:lnTo>
                  <a:lnTo>
                    <a:pt x="3770716" y="2946211"/>
                  </a:lnTo>
                  <a:cubicBezTo>
                    <a:pt x="3762000" y="2944031"/>
                    <a:pt x="3752974" y="2943408"/>
                    <a:pt x="3743636" y="2945277"/>
                  </a:cubicBezTo>
                  <a:cubicBezTo>
                    <a:pt x="3729941" y="2949013"/>
                    <a:pt x="3721226" y="2951505"/>
                    <a:pt x="3716246" y="2935311"/>
                  </a:cubicBezTo>
                  <a:cubicBezTo>
                    <a:pt x="3711266" y="2924101"/>
                    <a:pt x="3701306" y="2925346"/>
                    <a:pt x="3692590" y="2926592"/>
                  </a:cubicBezTo>
                  <a:cubicBezTo>
                    <a:pt x="3672670" y="2927837"/>
                    <a:pt x="3658975" y="2927837"/>
                    <a:pt x="3670180" y="2899188"/>
                  </a:cubicBezTo>
                  <a:cubicBezTo>
                    <a:pt x="3678895" y="2874275"/>
                    <a:pt x="3645279" y="2889223"/>
                    <a:pt x="3636564" y="2878012"/>
                  </a:cubicBezTo>
                  <a:cubicBezTo>
                    <a:pt x="3635319" y="2875520"/>
                    <a:pt x="3632829" y="2873029"/>
                    <a:pt x="3632829" y="2869292"/>
                  </a:cubicBezTo>
                  <a:cubicBezTo>
                    <a:pt x="3632829" y="2863064"/>
                    <a:pt x="3639054" y="2858081"/>
                    <a:pt x="3641544" y="2853099"/>
                  </a:cubicBezTo>
                  <a:cubicBezTo>
                    <a:pt x="3645279" y="2848116"/>
                    <a:pt x="3645279" y="2840642"/>
                    <a:pt x="3649014" y="2835660"/>
                  </a:cubicBezTo>
                  <a:cubicBezTo>
                    <a:pt x="3661465" y="2823203"/>
                    <a:pt x="3673915" y="2811993"/>
                    <a:pt x="3678895" y="2794553"/>
                  </a:cubicBezTo>
                  <a:cubicBezTo>
                    <a:pt x="3685120" y="2783343"/>
                    <a:pt x="3693835" y="2774623"/>
                    <a:pt x="3706286" y="2773377"/>
                  </a:cubicBezTo>
                  <a:cubicBezTo>
                    <a:pt x="3724961" y="2768395"/>
                    <a:pt x="3721226" y="2754693"/>
                    <a:pt x="3718736" y="2743482"/>
                  </a:cubicBezTo>
                  <a:cubicBezTo>
                    <a:pt x="3718736" y="2740991"/>
                    <a:pt x="3718736" y="2738499"/>
                    <a:pt x="3718736" y="2737254"/>
                  </a:cubicBezTo>
                  <a:cubicBezTo>
                    <a:pt x="3718736" y="2736008"/>
                    <a:pt x="3721226" y="2733517"/>
                    <a:pt x="3721226" y="2732271"/>
                  </a:cubicBezTo>
                  <a:cubicBezTo>
                    <a:pt x="3723716" y="2731026"/>
                    <a:pt x="3724961" y="2731026"/>
                    <a:pt x="3726206" y="2729780"/>
                  </a:cubicBezTo>
                  <a:cubicBezTo>
                    <a:pt x="3737411" y="2729780"/>
                    <a:pt x="3748305" y="2727911"/>
                    <a:pt x="3758888" y="2724953"/>
                  </a:cubicBezTo>
                  <a:lnTo>
                    <a:pt x="3759142" y="2724859"/>
                  </a:lnTo>
                  <a:lnTo>
                    <a:pt x="3761534" y="2724642"/>
                  </a:lnTo>
                  <a:cubicBezTo>
                    <a:pt x="3771027" y="2721683"/>
                    <a:pt x="3780365" y="2717323"/>
                    <a:pt x="3789702" y="2713587"/>
                  </a:cubicBezTo>
                  <a:lnTo>
                    <a:pt x="3759142" y="2724859"/>
                  </a:lnTo>
                  <a:lnTo>
                    <a:pt x="3732431" y="2727289"/>
                  </a:lnTo>
                  <a:cubicBezTo>
                    <a:pt x="3713756" y="2724797"/>
                    <a:pt x="3711266" y="2740991"/>
                    <a:pt x="3702551" y="2748465"/>
                  </a:cubicBezTo>
                  <a:cubicBezTo>
                    <a:pt x="3677650" y="2773377"/>
                    <a:pt x="3646524" y="2770886"/>
                    <a:pt x="3627849" y="2743482"/>
                  </a:cubicBezTo>
                  <a:cubicBezTo>
                    <a:pt x="3622869" y="2737254"/>
                    <a:pt x="3624114" y="2731026"/>
                    <a:pt x="3631584" y="2727289"/>
                  </a:cubicBezTo>
                  <a:cubicBezTo>
                    <a:pt x="3635319" y="2726043"/>
                    <a:pt x="3642789" y="2731026"/>
                    <a:pt x="3641544" y="2719815"/>
                  </a:cubicBezTo>
                  <a:cubicBezTo>
                    <a:pt x="3651504" y="2711095"/>
                    <a:pt x="3667690" y="2719815"/>
                    <a:pt x="3678895" y="2708604"/>
                  </a:cubicBezTo>
                  <a:cubicBezTo>
                    <a:pt x="3681385" y="2706113"/>
                    <a:pt x="3685120" y="2703621"/>
                    <a:pt x="3688855" y="2703621"/>
                  </a:cubicBezTo>
                  <a:cubicBezTo>
                    <a:pt x="3698815" y="2699885"/>
                    <a:pt x="3700060" y="2694902"/>
                    <a:pt x="3696325" y="2686182"/>
                  </a:cubicBezTo>
                  <a:cubicBezTo>
                    <a:pt x="3695080" y="2681200"/>
                    <a:pt x="3692590" y="2674971"/>
                    <a:pt x="3686365" y="2676217"/>
                  </a:cubicBezTo>
                  <a:cubicBezTo>
                    <a:pt x="3678895" y="2678709"/>
                    <a:pt x="3675160" y="2686182"/>
                    <a:pt x="3676405" y="2694902"/>
                  </a:cubicBezTo>
                  <a:cubicBezTo>
                    <a:pt x="3676405" y="2699885"/>
                    <a:pt x="3680140" y="2703621"/>
                    <a:pt x="3677650" y="2708604"/>
                  </a:cubicBezTo>
                  <a:cubicBezTo>
                    <a:pt x="3632829" y="2719815"/>
                    <a:pt x="3632829" y="2719815"/>
                    <a:pt x="3639054" y="2676217"/>
                  </a:cubicBezTo>
                  <a:cubicBezTo>
                    <a:pt x="3641544" y="2655041"/>
                    <a:pt x="3627849" y="2630128"/>
                    <a:pt x="3655240" y="2615181"/>
                  </a:cubicBezTo>
                  <a:cubicBezTo>
                    <a:pt x="3642789" y="2608952"/>
                    <a:pt x="3636564" y="2615181"/>
                    <a:pt x="3630339" y="2617672"/>
                  </a:cubicBezTo>
                  <a:cubicBezTo>
                    <a:pt x="3612909" y="2623900"/>
                    <a:pt x="3595478" y="2631374"/>
                    <a:pt x="3597968" y="2600233"/>
                  </a:cubicBezTo>
                  <a:cubicBezTo>
                    <a:pt x="3600458" y="2586531"/>
                    <a:pt x="3588008" y="2582794"/>
                    <a:pt x="3578048" y="2581548"/>
                  </a:cubicBezTo>
                  <a:cubicBezTo>
                    <a:pt x="3574313" y="2582794"/>
                    <a:pt x="3570578" y="2582794"/>
                    <a:pt x="3566843" y="2582794"/>
                  </a:cubicBezTo>
                  <a:cubicBezTo>
                    <a:pt x="3558128" y="2581548"/>
                    <a:pt x="3550657" y="2581548"/>
                    <a:pt x="3544432" y="2576566"/>
                  </a:cubicBezTo>
                  <a:cubicBezTo>
                    <a:pt x="3534472" y="2567846"/>
                    <a:pt x="3530737" y="2555390"/>
                    <a:pt x="3536962" y="2544179"/>
                  </a:cubicBezTo>
                  <a:cubicBezTo>
                    <a:pt x="3543187" y="2532968"/>
                    <a:pt x="3554392" y="2532968"/>
                    <a:pt x="3564353" y="2537951"/>
                  </a:cubicBezTo>
                  <a:cubicBezTo>
                    <a:pt x="3571823" y="2539196"/>
                    <a:pt x="3576803" y="2545425"/>
                    <a:pt x="3590498" y="2546670"/>
                  </a:cubicBezTo>
                  <a:cubicBezTo>
                    <a:pt x="3575558" y="2539196"/>
                    <a:pt x="3568088" y="2531722"/>
                    <a:pt x="3558128" y="2527985"/>
                  </a:cubicBezTo>
                  <a:cubicBezTo>
                    <a:pt x="3539452" y="2516775"/>
                    <a:pt x="3519532" y="2494353"/>
                    <a:pt x="3500856" y="2527985"/>
                  </a:cubicBezTo>
                  <a:cubicBezTo>
                    <a:pt x="3499611" y="2529231"/>
                    <a:pt x="3493386" y="2527985"/>
                    <a:pt x="3489651" y="2525494"/>
                  </a:cubicBezTo>
                  <a:cubicBezTo>
                    <a:pt x="3488406" y="2519266"/>
                    <a:pt x="3484671" y="2515529"/>
                    <a:pt x="3477201" y="2518020"/>
                  </a:cubicBezTo>
                  <a:cubicBezTo>
                    <a:pt x="3452300" y="2509301"/>
                    <a:pt x="3411214" y="2514283"/>
                    <a:pt x="3413704" y="2475668"/>
                  </a:cubicBezTo>
                  <a:cubicBezTo>
                    <a:pt x="3416195" y="2453247"/>
                    <a:pt x="3401254" y="2449510"/>
                    <a:pt x="3392539" y="2437053"/>
                  </a:cubicBezTo>
                  <a:cubicBezTo>
                    <a:pt x="3378844" y="2423351"/>
                    <a:pt x="3373864" y="2425843"/>
                    <a:pt x="3366393" y="2443282"/>
                  </a:cubicBezTo>
                  <a:cubicBezTo>
                    <a:pt x="3360168" y="2456984"/>
                    <a:pt x="3360168" y="2474423"/>
                    <a:pt x="3342738" y="2480651"/>
                  </a:cubicBezTo>
                  <a:cubicBezTo>
                    <a:pt x="3341493" y="2480651"/>
                    <a:pt x="3339003" y="2480651"/>
                    <a:pt x="3337758" y="2478160"/>
                  </a:cubicBezTo>
                  <a:cubicBezTo>
                    <a:pt x="3339003" y="2480651"/>
                    <a:pt x="3340248" y="2481897"/>
                    <a:pt x="3340248" y="2485633"/>
                  </a:cubicBezTo>
                  <a:cubicBezTo>
                    <a:pt x="3311612" y="2491862"/>
                    <a:pt x="3291692" y="2473177"/>
                    <a:pt x="3295427" y="2444527"/>
                  </a:cubicBezTo>
                  <a:cubicBezTo>
                    <a:pt x="3300407" y="2417123"/>
                    <a:pt x="3311612" y="2392210"/>
                    <a:pt x="3332778" y="2373525"/>
                  </a:cubicBezTo>
                  <a:cubicBezTo>
                    <a:pt x="3306632" y="2364806"/>
                    <a:pt x="3281732" y="2371034"/>
                    <a:pt x="3256831" y="2368543"/>
                  </a:cubicBezTo>
                  <a:cubicBezTo>
                    <a:pt x="3236911" y="2366052"/>
                    <a:pt x="3221970" y="2362315"/>
                    <a:pt x="3239401" y="2337402"/>
                  </a:cubicBezTo>
                  <a:cubicBezTo>
                    <a:pt x="3240646" y="2337402"/>
                    <a:pt x="3241891" y="2334911"/>
                    <a:pt x="3241891" y="2334911"/>
                  </a:cubicBezTo>
                  <a:cubicBezTo>
                    <a:pt x="3238156" y="2329928"/>
                    <a:pt x="3236911" y="2337402"/>
                    <a:pt x="3235666" y="2334911"/>
                  </a:cubicBezTo>
                  <a:cubicBezTo>
                    <a:pt x="3235666" y="2334911"/>
                    <a:pt x="3230686" y="2329928"/>
                    <a:pt x="3233176" y="2337402"/>
                  </a:cubicBezTo>
                  <a:cubicBezTo>
                    <a:pt x="3235666" y="2341139"/>
                    <a:pt x="3233176" y="2334911"/>
                    <a:pt x="3234421" y="2339893"/>
                  </a:cubicBezTo>
                  <a:cubicBezTo>
                    <a:pt x="3210765" y="2351104"/>
                    <a:pt x="3189600" y="2362315"/>
                    <a:pt x="3172169" y="2329928"/>
                  </a:cubicBezTo>
                  <a:cubicBezTo>
                    <a:pt x="3162209" y="2313735"/>
                    <a:pt x="3124858" y="2322454"/>
                    <a:pt x="3116143" y="2339893"/>
                  </a:cubicBezTo>
                  <a:cubicBezTo>
                    <a:pt x="3104938" y="2357332"/>
                    <a:pt x="3103693" y="2371034"/>
                    <a:pt x="3070077" y="2357332"/>
                  </a:cubicBezTo>
                  <a:cubicBezTo>
                    <a:pt x="3037707" y="2344876"/>
                    <a:pt x="3004091" y="2324945"/>
                    <a:pt x="2966740" y="2321208"/>
                  </a:cubicBezTo>
                  <a:cubicBezTo>
                    <a:pt x="2941840" y="2317471"/>
                    <a:pt x="2919429" y="2295050"/>
                    <a:pt x="2893284" y="2287576"/>
                  </a:cubicBezTo>
                  <a:cubicBezTo>
                    <a:pt x="2880833" y="2283839"/>
                    <a:pt x="2895774" y="2261417"/>
                    <a:pt x="2878343" y="2257681"/>
                  </a:cubicBezTo>
                  <a:cubicBezTo>
                    <a:pt x="2878343" y="2251452"/>
                    <a:pt x="2878343" y="2246470"/>
                    <a:pt x="2885813" y="2248961"/>
                  </a:cubicBezTo>
                  <a:cubicBezTo>
                    <a:pt x="2879588" y="2245224"/>
                    <a:pt x="2878343" y="2251452"/>
                    <a:pt x="2874608" y="2253943"/>
                  </a:cubicBezTo>
                  <a:cubicBezTo>
                    <a:pt x="2849708" y="2253943"/>
                    <a:pt x="2828542" y="2231522"/>
                    <a:pt x="2802397" y="2242733"/>
                  </a:cubicBezTo>
                  <a:cubicBezTo>
                    <a:pt x="2799907" y="2242733"/>
                    <a:pt x="2794927" y="2243978"/>
                    <a:pt x="2792436" y="2243978"/>
                  </a:cubicBezTo>
                  <a:cubicBezTo>
                    <a:pt x="2757576" y="2267646"/>
                    <a:pt x="2758821" y="2266400"/>
                    <a:pt x="2730185" y="2227785"/>
                  </a:cubicBezTo>
                  <a:cubicBezTo>
                    <a:pt x="2726450" y="2222802"/>
                    <a:pt x="2707775" y="2205363"/>
                    <a:pt x="2694079" y="2205363"/>
                  </a:cubicBezTo>
                  <a:cubicBezTo>
                    <a:pt x="2652994" y="2202872"/>
                    <a:pt x="2636808" y="2170485"/>
                    <a:pt x="2614398" y="2146818"/>
                  </a:cubicBezTo>
                  <a:cubicBezTo>
                    <a:pt x="2595722" y="2126888"/>
                    <a:pt x="2578292" y="2108203"/>
                    <a:pt x="2557127" y="2093255"/>
                  </a:cubicBezTo>
                  <a:cubicBezTo>
                    <a:pt x="2557127" y="2083290"/>
                    <a:pt x="2552146" y="2085781"/>
                    <a:pt x="2545921" y="2088273"/>
                  </a:cubicBezTo>
                  <a:cubicBezTo>
                    <a:pt x="2511061" y="2073325"/>
                    <a:pt x="2499855" y="2032219"/>
                    <a:pt x="2467485" y="2013534"/>
                  </a:cubicBezTo>
                  <a:cubicBezTo>
                    <a:pt x="2462505" y="2011043"/>
                    <a:pt x="2463750" y="2004815"/>
                    <a:pt x="2463750" y="1999832"/>
                  </a:cubicBezTo>
                  <a:cubicBezTo>
                    <a:pt x="2463750" y="1993604"/>
                    <a:pt x="2464995" y="1988621"/>
                    <a:pt x="2464995" y="1983639"/>
                  </a:cubicBezTo>
                  <a:cubicBezTo>
                    <a:pt x="2461260" y="1957480"/>
                    <a:pt x="2473710" y="1923847"/>
                    <a:pt x="2422664" y="1926339"/>
                  </a:cubicBezTo>
                  <a:cubicBezTo>
                    <a:pt x="2395273" y="1927585"/>
                    <a:pt x="2367883" y="1917619"/>
                    <a:pt x="2339247" y="1925093"/>
                  </a:cubicBezTo>
                  <a:cubicBezTo>
                    <a:pt x="2347962" y="1937550"/>
                    <a:pt x="2387803" y="1937550"/>
                    <a:pt x="2351697" y="1963708"/>
                  </a:cubicBezTo>
                  <a:cubicBezTo>
                    <a:pt x="2350452" y="1964954"/>
                    <a:pt x="2350452" y="1966199"/>
                    <a:pt x="2356677" y="1972428"/>
                  </a:cubicBezTo>
                  <a:cubicBezTo>
                    <a:pt x="2386558" y="2007306"/>
                    <a:pt x="2381578" y="2022253"/>
                    <a:pt x="2339247" y="2033464"/>
                  </a:cubicBezTo>
                  <a:cubicBezTo>
                    <a:pt x="2336757" y="2033464"/>
                    <a:pt x="2333022" y="2033464"/>
                    <a:pt x="2333022" y="2034710"/>
                  </a:cubicBezTo>
                  <a:cubicBezTo>
                    <a:pt x="2310611" y="2078307"/>
                    <a:pt x="2275751" y="2032219"/>
                    <a:pt x="2249605" y="2044675"/>
                  </a:cubicBezTo>
                  <a:cubicBezTo>
                    <a:pt x="2244625" y="2048412"/>
                    <a:pt x="2234665" y="2037201"/>
                    <a:pt x="2237155" y="2024745"/>
                  </a:cubicBezTo>
                  <a:cubicBezTo>
                    <a:pt x="2238400" y="2022253"/>
                    <a:pt x="2240890" y="2019762"/>
                    <a:pt x="2243380" y="2017271"/>
                  </a:cubicBezTo>
                  <a:cubicBezTo>
                    <a:pt x="2255830" y="2016025"/>
                    <a:pt x="2268281" y="2016025"/>
                    <a:pt x="2278241" y="2008551"/>
                  </a:cubicBezTo>
                  <a:cubicBezTo>
                    <a:pt x="2279486" y="2006060"/>
                    <a:pt x="2279486" y="2003569"/>
                    <a:pt x="2278241" y="2001077"/>
                  </a:cubicBezTo>
                  <a:cubicBezTo>
                    <a:pt x="2260810" y="1999832"/>
                    <a:pt x="2272016" y="1978656"/>
                    <a:pt x="2258320" y="1973673"/>
                  </a:cubicBezTo>
                  <a:cubicBezTo>
                    <a:pt x="2254585" y="1973673"/>
                    <a:pt x="2252095" y="1974919"/>
                    <a:pt x="2248360" y="1976165"/>
                  </a:cubicBezTo>
                  <a:cubicBezTo>
                    <a:pt x="2224705" y="1983639"/>
                    <a:pt x="2213499" y="1974919"/>
                    <a:pt x="2208519" y="1952497"/>
                  </a:cubicBezTo>
                  <a:cubicBezTo>
                    <a:pt x="2206029" y="1951252"/>
                    <a:pt x="2202294" y="1948761"/>
                    <a:pt x="2199804" y="1948761"/>
                  </a:cubicBezTo>
                  <a:cubicBezTo>
                    <a:pt x="2188599" y="1945023"/>
                    <a:pt x="2173659" y="1950006"/>
                    <a:pt x="2171169" y="1935059"/>
                  </a:cubicBezTo>
                  <a:cubicBezTo>
                    <a:pt x="2167433" y="1923847"/>
                    <a:pt x="2178639" y="1918865"/>
                    <a:pt x="2187354" y="1917619"/>
                  </a:cubicBezTo>
                  <a:cubicBezTo>
                    <a:pt x="2187354" y="1916374"/>
                    <a:pt x="2186109" y="1917619"/>
                    <a:pt x="2186109" y="1917619"/>
                  </a:cubicBezTo>
                  <a:cubicBezTo>
                    <a:pt x="2161208" y="1911391"/>
                    <a:pt x="2168678" y="1892707"/>
                    <a:pt x="2176149" y="1881496"/>
                  </a:cubicBezTo>
                  <a:cubicBezTo>
                    <a:pt x="2186109" y="1862811"/>
                    <a:pt x="2209764" y="1854091"/>
                    <a:pt x="2223460" y="1834161"/>
                  </a:cubicBezTo>
                  <a:cubicBezTo>
                    <a:pt x="2229685" y="1825441"/>
                    <a:pt x="2240890" y="1836653"/>
                    <a:pt x="2243380" y="1849109"/>
                  </a:cubicBezTo>
                  <a:cubicBezTo>
                    <a:pt x="2240890" y="1830424"/>
                    <a:pt x="2229685" y="1825441"/>
                    <a:pt x="2214744" y="1834161"/>
                  </a:cubicBezTo>
                  <a:cubicBezTo>
                    <a:pt x="2207274" y="1837898"/>
                    <a:pt x="2201049" y="1847863"/>
                    <a:pt x="2191089" y="1842881"/>
                  </a:cubicBezTo>
                  <a:cubicBezTo>
                    <a:pt x="2187354" y="1840389"/>
                    <a:pt x="2186109" y="1836653"/>
                    <a:pt x="2186109" y="1832915"/>
                  </a:cubicBezTo>
                  <a:cubicBezTo>
                    <a:pt x="2188599" y="1820459"/>
                    <a:pt x="2197314" y="1809248"/>
                    <a:pt x="2187354" y="1795546"/>
                  </a:cubicBezTo>
                  <a:cubicBezTo>
                    <a:pt x="2178639" y="1784335"/>
                    <a:pt x="2159963" y="1774370"/>
                    <a:pt x="2171169" y="1759423"/>
                  </a:cubicBezTo>
                  <a:cubicBezTo>
                    <a:pt x="2182374" y="1744475"/>
                    <a:pt x="2201049" y="1750703"/>
                    <a:pt x="2222215" y="1756931"/>
                  </a:cubicBezTo>
                  <a:cubicBezTo>
                    <a:pt x="2199804" y="1743229"/>
                    <a:pt x="2173659" y="1734509"/>
                    <a:pt x="2196069" y="1702123"/>
                  </a:cubicBezTo>
                  <a:cubicBezTo>
                    <a:pt x="2184864" y="1713333"/>
                    <a:pt x="2179884" y="1724544"/>
                    <a:pt x="2164943" y="1715825"/>
                  </a:cubicBezTo>
                  <a:cubicBezTo>
                    <a:pt x="2148758" y="1707105"/>
                    <a:pt x="2128838" y="1709597"/>
                    <a:pt x="2111407" y="1705860"/>
                  </a:cubicBezTo>
                  <a:cubicBezTo>
                    <a:pt x="2060361" y="1694649"/>
                    <a:pt x="2055381" y="1687175"/>
                    <a:pt x="2082772" y="1647315"/>
                  </a:cubicBezTo>
                  <a:cubicBezTo>
                    <a:pt x="2074056" y="1643577"/>
                    <a:pt x="2065341" y="1648560"/>
                    <a:pt x="2056626" y="1647315"/>
                  </a:cubicBezTo>
                  <a:cubicBezTo>
                    <a:pt x="2045421" y="1646069"/>
                    <a:pt x="2040441" y="1641086"/>
                    <a:pt x="2037951" y="1629875"/>
                  </a:cubicBezTo>
                  <a:cubicBezTo>
                    <a:pt x="2037951" y="1617419"/>
                    <a:pt x="2041686" y="1608699"/>
                    <a:pt x="2054136" y="1606208"/>
                  </a:cubicBezTo>
                  <a:cubicBezTo>
                    <a:pt x="2059116" y="1604963"/>
                    <a:pt x="2064096" y="1606208"/>
                    <a:pt x="2069076" y="1603717"/>
                  </a:cubicBezTo>
                  <a:cubicBezTo>
                    <a:pt x="2088997" y="1594997"/>
                    <a:pt x="2111407" y="1596243"/>
                    <a:pt x="2131328" y="1580049"/>
                  </a:cubicBezTo>
                  <a:lnTo>
                    <a:pt x="2142913" y="1574150"/>
                  </a:lnTo>
                  <a:lnTo>
                    <a:pt x="2126044" y="1569910"/>
                  </a:lnTo>
                  <a:cubicBezTo>
                    <a:pt x="2126044" y="1563357"/>
                    <a:pt x="2135820" y="1562421"/>
                    <a:pt x="2138089" y="1557097"/>
                  </a:cubicBezTo>
                  <a:lnTo>
                    <a:pt x="2137362" y="1551133"/>
                  </a:lnTo>
                  <a:lnTo>
                    <a:pt x="2135903" y="1550861"/>
                  </a:lnTo>
                  <a:lnTo>
                    <a:pt x="2136399" y="1551950"/>
                  </a:lnTo>
                  <a:cubicBezTo>
                    <a:pt x="2124090" y="1556907"/>
                    <a:pt x="2109319" y="1554429"/>
                    <a:pt x="2095779" y="1556907"/>
                  </a:cubicBezTo>
                  <a:cubicBezTo>
                    <a:pt x="2082239" y="1559385"/>
                    <a:pt x="2058852" y="1556907"/>
                    <a:pt x="2062545" y="1529647"/>
                  </a:cubicBezTo>
                  <a:lnTo>
                    <a:pt x="2061256" y="1528836"/>
                  </a:lnTo>
                  <a:lnTo>
                    <a:pt x="2047837" y="1541203"/>
                  </a:lnTo>
                  <a:lnTo>
                    <a:pt x="2030941" y="1561022"/>
                  </a:lnTo>
                  <a:lnTo>
                    <a:pt x="2032940" y="1572812"/>
                  </a:lnTo>
                  <a:cubicBezTo>
                    <a:pt x="2034182" y="1577820"/>
                    <a:pt x="2034182" y="1579072"/>
                    <a:pt x="2031699" y="1582828"/>
                  </a:cubicBezTo>
                  <a:lnTo>
                    <a:pt x="2031268" y="1583030"/>
                  </a:lnTo>
                  <a:lnTo>
                    <a:pt x="2032940" y="1593624"/>
                  </a:lnTo>
                  <a:cubicBezTo>
                    <a:pt x="2034182" y="1598617"/>
                    <a:pt x="2034182" y="1601113"/>
                    <a:pt x="2031699" y="1604858"/>
                  </a:cubicBezTo>
                  <a:cubicBezTo>
                    <a:pt x="2016802" y="1614843"/>
                    <a:pt x="2001906" y="1619835"/>
                    <a:pt x="1988251" y="1608602"/>
                  </a:cubicBezTo>
                  <a:cubicBezTo>
                    <a:pt x="1982665" y="1605481"/>
                    <a:pt x="1982665" y="1601113"/>
                    <a:pt x="1984527" y="1595964"/>
                  </a:cubicBezTo>
                  <a:lnTo>
                    <a:pt x="1987926" y="1588061"/>
                  </a:lnTo>
                  <a:lnTo>
                    <a:pt x="1987009" y="1587836"/>
                  </a:lnTo>
                  <a:lnTo>
                    <a:pt x="1985599" y="1578897"/>
                  </a:lnTo>
                  <a:lnTo>
                    <a:pt x="1972113" y="1579427"/>
                  </a:lnTo>
                  <a:cubicBezTo>
                    <a:pt x="1965595" y="1579271"/>
                    <a:pt x="1960940" y="1576151"/>
                    <a:pt x="1963423" y="1562421"/>
                  </a:cubicBezTo>
                  <a:cubicBezTo>
                    <a:pt x="1931147" y="1553685"/>
                    <a:pt x="1948526" y="1510000"/>
                    <a:pt x="1918733" y="1500015"/>
                  </a:cubicBezTo>
                  <a:cubicBezTo>
                    <a:pt x="1912526" y="1497519"/>
                    <a:pt x="1915009" y="1487534"/>
                    <a:pt x="1921216" y="1482542"/>
                  </a:cubicBezTo>
                  <a:lnTo>
                    <a:pt x="1922925" y="1481110"/>
                  </a:lnTo>
                  <a:lnTo>
                    <a:pt x="1918733" y="1477654"/>
                  </a:lnTo>
                  <a:lnTo>
                    <a:pt x="1916818" y="1473281"/>
                  </a:lnTo>
                  <a:lnTo>
                    <a:pt x="1911712" y="1472518"/>
                  </a:lnTo>
                  <a:cubicBezTo>
                    <a:pt x="1902285" y="1463274"/>
                    <a:pt x="1910665" y="1438234"/>
                    <a:pt x="1893906" y="1436361"/>
                  </a:cubicBezTo>
                  <a:cubicBezTo>
                    <a:pt x="1882733" y="1435113"/>
                    <a:pt x="1890182" y="1422632"/>
                    <a:pt x="1891423" y="1416391"/>
                  </a:cubicBezTo>
                  <a:lnTo>
                    <a:pt x="1889306" y="1408444"/>
                  </a:lnTo>
                  <a:lnTo>
                    <a:pt x="1888783" y="1407611"/>
                  </a:lnTo>
                  <a:lnTo>
                    <a:pt x="1880251" y="1406407"/>
                  </a:lnTo>
                  <a:cubicBezTo>
                    <a:pt x="1876526" y="1398918"/>
                    <a:pt x="1870320" y="1393925"/>
                    <a:pt x="1862871" y="1392677"/>
                  </a:cubicBezTo>
                  <a:cubicBezTo>
                    <a:pt x="1864113" y="1387685"/>
                    <a:pt x="1866595" y="1381444"/>
                    <a:pt x="1869078" y="1376452"/>
                  </a:cubicBezTo>
                  <a:lnTo>
                    <a:pt x="1872400" y="1377527"/>
                  </a:lnTo>
                  <a:lnTo>
                    <a:pt x="1862871" y="1369976"/>
                  </a:lnTo>
                  <a:cubicBezTo>
                    <a:pt x="1864113" y="1364968"/>
                    <a:pt x="1866595" y="1359960"/>
                    <a:pt x="1869078" y="1353699"/>
                  </a:cubicBezTo>
                  <a:cubicBezTo>
                    <a:pt x="1872182" y="1354325"/>
                    <a:pt x="1875285" y="1356203"/>
                    <a:pt x="1878233" y="1357299"/>
                  </a:cubicBezTo>
                  <a:lnTo>
                    <a:pt x="1879145" y="1357178"/>
                  </a:lnTo>
                  <a:lnTo>
                    <a:pt x="1879009" y="1355234"/>
                  </a:lnTo>
                  <a:lnTo>
                    <a:pt x="1887624" y="1352488"/>
                  </a:lnTo>
                  <a:lnTo>
                    <a:pt x="1888785" y="1348789"/>
                  </a:lnTo>
                  <a:cubicBezTo>
                    <a:pt x="1886923" y="1342979"/>
                    <a:pt x="1875285" y="1340866"/>
                    <a:pt x="1879009" y="1332414"/>
                  </a:cubicBezTo>
                  <a:lnTo>
                    <a:pt x="1925435" y="1318709"/>
                  </a:lnTo>
                  <a:lnTo>
                    <a:pt x="1920479" y="1313558"/>
                  </a:lnTo>
                  <a:cubicBezTo>
                    <a:pt x="1918966" y="1311549"/>
                    <a:pt x="1918423" y="1309677"/>
                    <a:pt x="1919975" y="1307805"/>
                  </a:cubicBezTo>
                  <a:lnTo>
                    <a:pt x="1924551" y="1295364"/>
                  </a:lnTo>
                  <a:lnTo>
                    <a:pt x="1920304" y="1290627"/>
                  </a:lnTo>
                  <a:lnTo>
                    <a:pt x="1920281" y="1290211"/>
                  </a:lnTo>
                  <a:lnTo>
                    <a:pt x="1919975" y="1289863"/>
                  </a:lnTo>
                  <a:cubicBezTo>
                    <a:pt x="1915009" y="1287835"/>
                    <a:pt x="1907561" y="1287835"/>
                    <a:pt x="1905078" y="1284091"/>
                  </a:cubicBezTo>
                  <a:cubicBezTo>
                    <a:pt x="1898871" y="1276602"/>
                    <a:pt x="1886457" y="1274106"/>
                    <a:pt x="1886457" y="1261625"/>
                  </a:cubicBezTo>
                  <a:lnTo>
                    <a:pt x="1892535" y="1250106"/>
                  </a:lnTo>
                  <a:lnTo>
                    <a:pt x="1886457" y="1239761"/>
                  </a:lnTo>
                  <a:cubicBezTo>
                    <a:pt x="1890182" y="1214720"/>
                    <a:pt x="1917492" y="1222232"/>
                    <a:pt x="1927423" y="1205955"/>
                  </a:cubicBezTo>
                  <a:cubicBezTo>
                    <a:pt x="1932388" y="1203451"/>
                    <a:pt x="1937354" y="1203451"/>
                    <a:pt x="1943561" y="1204703"/>
                  </a:cubicBezTo>
                  <a:cubicBezTo>
                    <a:pt x="1947285" y="1206581"/>
                    <a:pt x="1948526" y="1209711"/>
                    <a:pt x="1948992" y="1212998"/>
                  </a:cubicBezTo>
                  <a:lnTo>
                    <a:pt x="1949379" y="1217601"/>
                  </a:lnTo>
                  <a:lnTo>
                    <a:pt x="1961556" y="1213563"/>
                  </a:lnTo>
                  <a:cubicBezTo>
                    <a:pt x="1988002" y="1211080"/>
                    <a:pt x="1989261" y="1234675"/>
                    <a:pt x="1998076" y="1250819"/>
                  </a:cubicBezTo>
                  <a:cubicBezTo>
                    <a:pt x="2010670" y="1239642"/>
                    <a:pt x="2005632" y="1229707"/>
                    <a:pt x="1999336" y="1219772"/>
                  </a:cubicBezTo>
                  <a:cubicBezTo>
                    <a:pt x="1984224" y="1197419"/>
                    <a:pt x="1993039" y="1198661"/>
                    <a:pt x="2011929" y="1207354"/>
                  </a:cubicBezTo>
                  <a:cubicBezTo>
                    <a:pt x="2011929" y="1204870"/>
                    <a:pt x="2013188" y="1201145"/>
                    <a:pt x="2013188" y="1197419"/>
                  </a:cubicBezTo>
                  <a:cubicBezTo>
                    <a:pt x="2018226" y="1196798"/>
                    <a:pt x="2023578" y="1195556"/>
                    <a:pt x="2028300" y="1196177"/>
                  </a:cubicBezTo>
                  <a:close/>
                  <a:moveTo>
                    <a:pt x="258277" y="1193038"/>
                  </a:moveTo>
                  <a:lnTo>
                    <a:pt x="261939" y="1193038"/>
                  </a:lnTo>
                  <a:lnTo>
                    <a:pt x="260108" y="1196700"/>
                  </a:lnTo>
                  <a:close/>
                  <a:moveTo>
                    <a:pt x="3105651" y="1192308"/>
                  </a:moveTo>
                  <a:cubicBezTo>
                    <a:pt x="3106808" y="1195605"/>
                    <a:pt x="3107965" y="1200000"/>
                    <a:pt x="3109121" y="1203297"/>
                  </a:cubicBezTo>
                  <a:cubicBezTo>
                    <a:pt x="3103337" y="1205495"/>
                    <a:pt x="3097553" y="1206594"/>
                    <a:pt x="3090612" y="1207693"/>
                  </a:cubicBezTo>
                  <a:cubicBezTo>
                    <a:pt x="3090612" y="1205495"/>
                    <a:pt x="3088298" y="1202198"/>
                    <a:pt x="3088298" y="1200000"/>
                  </a:cubicBezTo>
                  <a:cubicBezTo>
                    <a:pt x="3094082" y="1196704"/>
                    <a:pt x="3099867" y="1194506"/>
                    <a:pt x="3105651" y="1192308"/>
                  </a:cubicBezTo>
                  <a:close/>
                  <a:moveTo>
                    <a:pt x="291249" y="1187544"/>
                  </a:moveTo>
                  <a:cubicBezTo>
                    <a:pt x="292622" y="1187544"/>
                    <a:pt x="292622" y="1189377"/>
                    <a:pt x="295369" y="1189377"/>
                  </a:cubicBezTo>
                  <a:cubicBezTo>
                    <a:pt x="293996" y="1189377"/>
                    <a:pt x="293996" y="1191209"/>
                    <a:pt x="293996" y="1191209"/>
                  </a:cubicBezTo>
                  <a:cubicBezTo>
                    <a:pt x="292622" y="1191209"/>
                    <a:pt x="292622" y="1189377"/>
                    <a:pt x="291249" y="1187544"/>
                  </a:cubicBezTo>
                  <a:close/>
                  <a:moveTo>
                    <a:pt x="987257" y="1096044"/>
                  </a:moveTo>
                  <a:cubicBezTo>
                    <a:pt x="997265" y="1099793"/>
                    <a:pt x="993512" y="1106041"/>
                    <a:pt x="992261" y="1113540"/>
                  </a:cubicBezTo>
                  <a:cubicBezTo>
                    <a:pt x="997265" y="1106041"/>
                    <a:pt x="998516" y="1094794"/>
                    <a:pt x="1009774" y="1096044"/>
                  </a:cubicBezTo>
                  <a:cubicBezTo>
                    <a:pt x="1013527" y="1097294"/>
                    <a:pt x="1014778" y="1099793"/>
                    <a:pt x="1014778" y="1103542"/>
                  </a:cubicBezTo>
                  <a:cubicBezTo>
                    <a:pt x="1017280" y="1107291"/>
                    <a:pt x="1008523" y="1113540"/>
                    <a:pt x="1019782" y="1113540"/>
                  </a:cubicBezTo>
                  <a:cubicBezTo>
                    <a:pt x="1022284" y="1114789"/>
                    <a:pt x="1024785" y="1116039"/>
                    <a:pt x="1027287" y="1118538"/>
                  </a:cubicBezTo>
                  <a:cubicBezTo>
                    <a:pt x="1031040" y="1121038"/>
                    <a:pt x="1032291" y="1126036"/>
                    <a:pt x="1037295" y="1127286"/>
                  </a:cubicBezTo>
                  <a:cubicBezTo>
                    <a:pt x="1044800" y="1132285"/>
                    <a:pt x="1051055" y="1136034"/>
                    <a:pt x="1048553" y="1147281"/>
                  </a:cubicBezTo>
                  <a:cubicBezTo>
                    <a:pt x="1046051" y="1158528"/>
                    <a:pt x="1038546" y="1164776"/>
                    <a:pt x="1028538" y="1169775"/>
                  </a:cubicBezTo>
                  <a:cubicBezTo>
                    <a:pt x="1027287" y="1171025"/>
                    <a:pt x="1024785" y="1171025"/>
                    <a:pt x="1022284" y="1171025"/>
                  </a:cubicBezTo>
                  <a:cubicBezTo>
                    <a:pt x="1013527" y="1172274"/>
                    <a:pt x="1012276" y="1176023"/>
                    <a:pt x="1016029" y="1184771"/>
                  </a:cubicBezTo>
                  <a:cubicBezTo>
                    <a:pt x="1022284" y="1198518"/>
                    <a:pt x="1021033" y="1214764"/>
                    <a:pt x="1026036" y="1228510"/>
                  </a:cubicBezTo>
                  <a:cubicBezTo>
                    <a:pt x="1036044" y="1209765"/>
                    <a:pt x="1046051" y="1204766"/>
                    <a:pt x="1064815" y="1211015"/>
                  </a:cubicBezTo>
                  <a:cubicBezTo>
                    <a:pt x="1051055" y="1231009"/>
                    <a:pt x="1034793" y="1248505"/>
                    <a:pt x="1031040" y="1275998"/>
                  </a:cubicBezTo>
                  <a:cubicBezTo>
                    <a:pt x="1024785" y="1312239"/>
                    <a:pt x="994763" y="1335982"/>
                    <a:pt x="958486" y="1340981"/>
                  </a:cubicBezTo>
                  <a:cubicBezTo>
                    <a:pt x="934718" y="1343481"/>
                    <a:pt x="913452" y="1348479"/>
                    <a:pt x="899692" y="1369724"/>
                  </a:cubicBezTo>
                  <a:cubicBezTo>
                    <a:pt x="890935" y="1383470"/>
                    <a:pt x="890935" y="1388469"/>
                    <a:pt x="902194" y="1399716"/>
                  </a:cubicBezTo>
                  <a:cubicBezTo>
                    <a:pt x="907197" y="1403465"/>
                    <a:pt x="907197" y="1407214"/>
                    <a:pt x="902194" y="1412213"/>
                  </a:cubicBezTo>
                  <a:cubicBezTo>
                    <a:pt x="890935" y="1420961"/>
                    <a:pt x="883430" y="1433457"/>
                    <a:pt x="875924" y="1447204"/>
                  </a:cubicBezTo>
                  <a:cubicBezTo>
                    <a:pt x="863415" y="1465949"/>
                    <a:pt x="845902" y="1473447"/>
                    <a:pt x="825887" y="1477196"/>
                  </a:cubicBezTo>
                  <a:cubicBezTo>
                    <a:pt x="814628" y="1470948"/>
                    <a:pt x="805872" y="1472197"/>
                    <a:pt x="798366" y="1484694"/>
                  </a:cubicBezTo>
                  <a:cubicBezTo>
                    <a:pt x="793362" y="1493442"/>
                    <a:pt x="782104" y="1492192"/>
                    <a:pt x="772097" y="1490943"/>
                  </a:cubicBezTo>
                  <a:cubicBezTo>
                    <a:pt x="767093" y="1490943"/>
                    <a:pt x="765842" y="1485944"/>
                    <a:pt x="769595" y="1482195"/>
                  </a:cubicBezTo>
                  <a:cubicBezTo>
                    <a:pt x="772097" y="1478446"/>
                    <a:pt x="777100" y="1475946"/>
                    <a:pt x="782104" y="1474697"/>
                  </a:cubicBezTo>
                  <a:cubicBezTo>
                    <a:pt x="783355" y="1473447"/>
                    <a:pt x="784606" y="1473447"/>
                    <a:pt x="784606" y="1472197"/>
                  </a:cubicBezTo>
                  <a:cubicBezTo>
                    <a:pt x="795864" y="1465949"/>
                    <a:pt x="802119" y="1455952"/>
                    <a:pt x="810876" y="1448454"/>
                  </a:cubicBezTo>
                  <a:cubicBezTo>
                    <a:pt x="814628" y="1445954"/>
                    <a:pt x="818381" y="1442205"/>
                    <a:pt x="814628" y="1437206"/>
                  </a:cubicBezTo>
                  <a:cubicBezTo>
                    <a:pt x="812126" y="1432208"/>
                    <a:pt x="805872" y="1433457"/>
                    <a:pt x="802119" y="1434707"/>
                  </a:cubicBezTo>
                  <a:cubicBezTo>
                    <a:pt x="799617" y="1435957"/>
                    <a:pt x="798366" y="1435957"/>
                    <a:pt x="795864" y="1435957"/>
                  </a:cubicBezTo>
                  <a:cubicBezTo>
                    <a:pt x="787108" y="1437206"/>
                    <a:pt x="784606" y="1432208"/>
                    <a:pt x="783355" y="1425959"/>
                  </a:cubicBezTo>
                  <a:cubicBezTo>
                    <a:pt x="778351" y="1425959"/>
                    <a:pt x="778351" y="1427209"/>
                    <a:pt x="777100" y="1428459"/>
                  </a:cubicBezTo>
                  <a:cubicBezTo>
                    <a:pt x="770846" y="1434707"/>
                    <a:pt x="763340" y="1435957"/>
                    <a:pt x="757085" y="1429708"/>
                  </a:cubicBezTo>
                  <a:cubicBezTo>
                    <a:pt x="750831" y="1422210"/>
                    <a:pt x="754583" y="1414712"/>
                    <a:pt x="760838" y="1409713"/>
                  </a:cubicBezTo>
                  <a:cubicBezTo>
                    <a:pt x="769595" y="1403465"/>
                    <a:pt x="775849" y="1393468"/>
                    <a:pt x="784606" y="1385970"/>
                  </a:cubicBezTo>
                  <a:cubicBezTo>
                    <a:pt x="785857" y="1379721"/>
                    <a:pt x="788359" y="1373473"/>
                    <a:pt x="795864" y="1370973"/>
                  </a:cubicBezTo>
                  <a:cubicBezTo>
                    <a:pt x="804621" y="1368474"/>
                    <a:pt x="804621" y="1357227"/>
                    <a:pt x="797115" y="1354728"/>
                  </a:cubicBezTo>
                  <a:cubicBezTo>
                    <a:pt x="782104" y="1349729"/>
                    <a:pt x="784606" y="1342231"/>
                    <a:pt x="792111" y="1334733"/>
                  </a:cubicBezTo>
                  <a:cubicBezTo>
                    <a:pt x="800868" y="1329734"/>
                    <a:pt x="807123" y="1319737"/>
                    <a:pt x="818381" y="1320986"/>
                  </a:cubicBezTo>
                  <a:cubicBezTo>
                    <a:pt x="824636" y="1322236"/>
                    <a:pt x="829640" y="1325985"/>
                    <a:pt x="832141" y="1332233"/>
                  </a:cubicBezTo>
                  <a:cubicBezTo>
                    <a:pt x="832141" y="1335982"/>
                    <a:pt x="834643" y="1338482"/>
                    <a:pt x="838396" y="1334733"/>
                  </a:cubicBezTo>
                  <a:cubicBezTo>
                    <a:pt x="842149" y="1332233"/>
                    <a:pt x="844651" y="1328484"/>
                    <a:pt x="840898" y="1324735"/>
                  </a:cubicBezTo>
                  <a:cubicBezTo>
                    <a:pt x="837145" y="1320986"/>
                    <a:pt x="832141" y="1320986"/>
                    <a:pt x="829640" y="1315988"/>
                  </a:cubicBezTo>
                  <a:cubicBezTo>
                    <a:pt x="829640" y="1314738"/>
                    <a:pt x="829640" y="1312239"/>
                    <a:pt x="829640" y="1312239"/>
                  </a:cubicBezTo>
                  <a:cubicBezTo>
                    <a:pt x="829640" y="1310989"/>
                    <a:pt x="828389" y="1312239"/>
                    <a:pt x="829640" y="1310989"/>
                  </a:cubicBezTo>
                  <a:cubicBezTo>
                    <a:pt x="830890" y="1303491"/>
                    <a:pt x="822134" y="1297242"/>
                    <a:pt x="825887" y="1290994"/>
                  </a:cubicBezTo>
                  <a:cubicBezTo>
                    <a:pt x="829640" y="1283496"/>
                    <a:pt x="838396" y="1284746"/>
                    <a:pt x="843400" y="1283496"/>
                  </a:cubicBezTo>
                  <a:cubicBezTo>
                    <a:pt x="850905" y="1278497"/>
                    <a:pt x="848404" y="1273498"/>
                    <a:pt x="848404" y="1268500"/>
                  </a:cubicBezTo>
                  <a:cubicBezTo>
                    <a:pt x="845902" y="1262251"/>
                    <a:pt x="842149" y="1264751"/>
                    <a:pt x="837145" y="1266000"/>
                  </a:cubicBezTo>
                  <a:cubicBezTo>
                    <a:pt x="835894" y="1267250"/>
                    <a:pt x="833392" y="1268500"/>
                    <a:pt x="832141" y="1268500"/>
                  </a:cubicBezTo>
                  <a:cubicBezTo>
                    <a:pt x="812126" y="1267250"/>
                    <a:pt x="802119" y="1278497"/>
                    <a:pt x="797115" y="1295993"/>
                  </a:cubicBezTo>
                  <a:cubicBezTo>
                    <a:pt x="794613" y="1298492"/>
                    <a:pt x="792111" y="1300991"/>
                    <a:pt x="790861" y="1303491"/>
                  </a:cubicBezTo>
                  <a:cubicBezTo>
                    <a:pt x="790861" y="1304740"/>
                    <a:pt x="788359" y="1305990"/>
                    <a:pt x="788359" y="1307240"/>
                  </a:cubicBezTo>
                  <a:cubicBezTo>
                    <a:pt x="775849" y="1310989"/>
                    <a:pt x="772097" y="1320986"/>
                    <a:pt x="772097" y="1330984"/>
                  </a:cubicBezTo>
                  <a:cubicBezTo>
                    <a:pt x="772097" y="1332233"/>
                    <a:pt x="770846" y="1333483"/>
                    <a:pt x="769595" y="1333483"/>
                  </a:cubicBezTo>
                  <a:cubicBezTo>
                    <a:pt x="762089" y="1328484"/>
                    <a:pt x="757085" y="1322236"/>
                    <a:pt x="750831" y="1315988"/>
                  </a:cubicBezTo>
                  <a:cubicBezTo>
                    <a:pt x="747078" y="1312239"/>
                    <a:pt x="745827" y="1307240"/>
                    <a:pt x="749580" y="1303491"/>
                  </a:cubicBezTo>
                  <a:cubicBezTo>
                    <a:pt x="752082" y="1298492"/>
                    <a:pt x="755834" y="1299742"/>
                    <a:pt x="759587" y="1300991"/>
                  </a:cubicBezTo>
                  <a:cubicBezTo>
                    <a:pt x="763340" y="1303491"/>
                    <a:pt x="767093" y="1303491"/>
                    <a:pt x="769595" y="1300991"/>
                  </a:cubicBezTo>
                  <a:cubicBezTo>
                    <a:pt x="772097" y="1298492"/>
                    <a:pt x="774598" y="1297242"/>
                    <a:pt x="770846" y="1294743"/>
                  </a:cubicBezTo>
                  <a:cubicBezTo>
                    <a:pt x="762089" y="1290994"/>
                    <a:pt x="763340" y="1283496"/>
                    <a:pt x="763340" y="1277248"/>
                  </a:cubicBezTo>
                  <a:cubicBezTo>
                    <a:pt x="762089" y="1270999"/>
                    <a:pt x="760838" y="1267250"/>
                    <a:pt x="754583" y="1266000"/>
                  </a:cubicBezTo>
                  <a:cubicBezTo>
                    <a:pt x="749580" y="1266000"/>
                    <a:pt x="744576" y="1268500"/>
                    <a:pt x="743325" y="1273498"/>
                  </a:cubicBezTo>
                  <a:cubicBezTo>
                    <a:pt x="739572" y="1282246"/>
                    <a:pt x="738321" y="1290994"/>
                    <a:pt x="732067" y="1297242"/>
                  </a:cubicBezTo>
                  <a:cubicBezTo>
                    <a:pt x="729565" y="1299742"/>
                    <a:pt x="732067" y="1303491"/>
                    <a:pt x="733318" y="1305990"/>
                  </a:cubicBezTo>
                  <a:cubicBezTo>
                    <a:pt x="735819" y="1314738"/>
                    <a:pt x="729565" y="1319737"/>
                    <a:pt x="722059" y="1322236"/>
                  </a:cubicBezTo>
                  <a:cubicBezTo>
                    <a:pt x="713303" y="1324735"/>
                    <a:pt x="713303" y="1317237"/>
                    <a:pt x="710801" y="1310989"/>
                  </a:cubicBezTo>
                  <a:cubicBezTo>
                    <a:pt x="709550" y="1304740"/>
                    <a:pt x="710801" y="1298492"/>
                    <a:pt x="702044" y="1292244"/>
                  </a:cubicBezTo>
                  <a:cubicBezTo>
                    <a:pt x="700793" y="1308489"/>
                    <a:pt x="704546" y="1324735"/>
                    <a:pt x="692037" y="1335982"/>
                  </a:cubicBezTo>
                  <a:cubicBezTo>
                    <a:pt x="688284" y="1340981"/>
                    <a:pt x="683280" y="1347230"/>
                    <a:pt x="677025" y="1340981"/>
                  </a:cubicBezTo>
                  <a:cubicBezTo>
                    <a:pt x="670771" y="1335982"/>
                    <a:pt x="667018" y="1328484"/>
                    <a:pt x="668269" y="1319737"/>
                  </a:cubicBezTo>
                  <a:cubicBezTo>
                    <a:pt x="670771" y="1314738"/>
                    <a:pt x="674524" y="1308489"/>
                    <a:pt x="675775" y="1303491"/>
                  </a:cubicBezTo>
                  <a:cubicBezTo>
                    <a:pt x="677025" y="1299742"/>
                    <a:pt x="677025" y="1295993"/>
                    <a:pt x="673273" y="1294743"/>
                  </a:cubicBezTo>
                  <a:cubicBezTo>
                    <a:pt x="668269" y="1292244"/>
                    <a:pt x="668269" y="1297242"/>
                    <a:pt x="667018" y="1299742"/>
                  </a:cubicBezTo>
                  <a:cubicBezTo>
                    <a:pt x="665767" y="1302241"/>
                    <a:pt x="664516" y="1304740"/>
                    <a:pt x="662014" y="1307240"/>
                  </a:cubicBezTo>
                  <a:cubicBezTo>
                    <a:pt x="649505" y="1314738"/>
                    <a:pt x="644501" y="1327235"/>
                    <a:pt x="639497" y="1338482"/>
                  </a:cubicBezTo>
                  <a:cubicBezTo>
                    <a:pt x="630741" y="1357227"/>
                    <a:pt x="628239" y="1357227"/>
                    <a:pt x="613228" y="1344730"/>
                  </a:cubicBezTo>
                  <a:cubicBezTo>
                    <a:pt x="609475" y="1342231"/>
                    <a:pt x="605722" y="1338482"/>
                    <a:pt x="604471" y="1333483"/>
                  </a:cubicBezTo>
                  <a:cubicBezTo>
                    <a:pt x="605722" y="1325985"/>
                    <a:pt x="611977" y="1324735"/>
                    <a:pt x="615730" y="1319737"/>
                  </a:cubicBezTo>
                  <a:cubicBezTo>
                    <a:pt x="620733" y="1315988"/>
                    <a:pt x="620733" y="1309739"/>
                    <a:pt x="623235" y="1304740"/>
                  </a:cubicBezTo>
                  <a:cubicBezTo>
                    <a:pt x="623235" y="1303491"/>
                    <a:pt x="625737" y="1303491"/>
                    <a:pt x="625737" y="1302241"/>
                  </a:cubicBezTo>
                  <a:cubicBezTo>
                    <a:pt x="631992" y="1300991"/>
                    <a:pt x="635745" y="1297242"/>
                    <a:pt x="639497" y="1292244"/>
                  </a:cubicBezTo>
                  <a:cubicBezTo>
                    <a:pt x="647003" y="1278497"/>
                    <a:pt x="657011" y="1269749"/>
                    <a:pt x="672022" y="1266000"/>
                  </a:cubicBezTo>
                  <a:cubicBezTo>
                    <a:pt x="677025" y="1264751"/>
                    <a:pt x="680778" y="1262251"/>
                    <a:pt x="680778" y="1257253"/>
                  </a:cubicBezTo>
                  <a:cubicBezTo>
                    <a:pt x="679527" y="1252254"/>
                    <a:pt x="680778" y="1246006"/>
                    <a:pt x="674524" y="1242257"/>
                  </a:cubicBezTo>
                  <a:cubicBezTo>
                    <a:pt x="670771" y="1238507"/>
                    <a:pt x="664516" y="1239757"/>
                    <a:pt x="662014" y="1243506"/>
                  </a:cubicBezTo>
                  <a:cubicBezTo>
                    <a:pt x="657011" y="1249755"/>
                    <a:pt x="650756" y="1252254"/>
                    <a:pt x="641999" y="1251004"/>
                  </a:cubicBezTo>
                  <a:cubicBezTo>
                    <a:pt x="635745" y="1249755"/>
                    <a:pt x="634494" y="1256003"/>
                    <a:pt x="630741" y="1259752"/>
                  </a:cubicBezTo>
                  <a:cubicBezTo>
                    <a:pt x="629490" y="1261002"/>
                    <a:pt x="628239" y="1262251"/>
                    <a:pt x="626988" y="1262251"/>
                  </a:cubicBezTo>
                  <a:cubicBezTo>
                    <a:pt x="619482" y="1263501"/>
                    <a:pt x="618232" y="1257253"/>
                    <a:pt x="616981" y="1252254"/>
                  </a:cubicBezTo>
                  <a:cubicBezTo>
                    <a:pt x="614479" y="1246006"/>
                    <a:pt x="614479" y="1241007"/>
                    <a:pt x="613228" y="1236008"/>
                  </a:cubicBezTo>
                  <a:cubicBezTo>
                    <a:pt x="613228" y="1232259"/>
                    <a:pt x="614479" y="1228510"/>
                    <a:pt x="618232" y="1224761"/>
                  </a:cubicBezTo>
                  <a:cubicBezTo>
                    <a:pt x="633243" y="1214764"/>
                    <a:pt x="648254" y="1204766"/>
                    <a:pt x="667018" y="1218513"/>
                  </a:cubicBezTo>
                  <a:cubicBezTo>
                    <a:pt x="670771" y="1221012"/>
                    <a:pt x="675775" y="1219762"/>
                    <a:pt x="679527" y="1217263"/>
                  </a:cubicBezTo>
                  <a:cubicBezTo>
                    <a:pt x="687033" y="1211015"/>
                    <a:pt x="695789" y="1204766"/>
                    <a:pt x="698291" y="1194769"/>
                  </a:cubicBezTo>
                  <a:cubicBezTo>
                    <a:pt x="698291" y="1182272"/>
                    <a:pt x="705797" y="1173524"/>
                    <a:pt x="718306" y="1172274"/>
                  </a:cubicBezTo>
                  <a:cubicBezTo>
                    <a:pt x="723310" y="1171025"/>
                    <a:pt x="725812" y="1174774"/>
                    <a:pt x="727063" y="1178523"/>
                  </a:cubicBezTo>
                  <a:cubicBezTo>
                    <a:pt x="729565" y="1184771"/>
                    <a:pt x="732067" y="1192269"/>
                    <a:pt x="729565" y="1201017"/>
                  </a:cubicBezTo>
                  <a:cubicBezTo>
                    <a:pt x="743325" y="1191020"/>
                    <a:pt x="750831" y="1177273"/>
                    <a:pt x="765842" y="1172274"/>
                  </a:cubicBezTo>
                  <a:cubicBezTo>
                    <a:pt x="767093" y="1171025"/>
                    <a:pt x="768344" y="1169775"/>
                    <a:pt x="769595" y="1168525"/>
                  </a:cubicBezTo>
                  <a:cubicBezTo>
                    <a:pt x="770846" y="1153529"/>
                    <a:pt x="770846" y="1153529"/>
                    <a:pt x="783355" y="1161027"/>
                  </a:cubicBezTo>
                  <a:cubicBezTo>
                    <a:pt x="790861" y="1169775"/>
                    <a:pt x="788359" y="1178523"/>
                    <a:pt x="785857" y="1189770"/>
                  </a:cubicBezTo>
                  <a:cubicBezTo>
                    <a:pt x="795864" y="1187271"/>
                    <a:pt x="795864" y="1187271"/>
                    <a:pt x="790861" y="1181022"/>
                  </a:cubicBezTo>
                  <a:cubicBezTo>
                    <a:pt x="788359" y="1176023"/>
                    <a:pt x="788359" y="1172274"/>
                    <a:pt x="790861" y="1167276"/>
                  </a:cubicBezTo>
                  <a:cubicBezTo>
                    <a:pt x="792111" y="1163527"/>
                    <a:pt x="795864" y="1161027"/>
                    <a:pt x="799617" y="1161027"/>
                  </a:cubicBezTo>
                  <a:cubicBezTo>
                    <a:pt x="805872" y="1162277"/>
                    <a:pt x="812126" y="1163527"/>
                    <a:pt x="814628" y="1169775"/>
                  </a:cubicBezTo>
                  <a:cubicBezTo>
                    <a:pt x="815879" y="1181022"/>
                    <a:pt x="827138" y="1183522"/>
                    <a:pt x="835894" y="1186021"/>
                  </a:cubicBezTo>
                  <a:cubicBezTo>
                    <a:pt x="844651" y="1189770"/>
                    <a:pt x="849654" y="1179773"/>
                    <a:pt x="853407" y="1172274"/>
                  </a:cubicBezTo>
                  <a:cubicBezTo>
                    <a:pt x="857160" y="1164776"/>
                    <a:pt x="863415" y="1159778"/>
                    <a:pt x="873422" y="1161027"/>
                  </a:cubicBezTo>
                  <a:cubicBezTo>
                    <a:pt x="883430" y="1161027"/>
                    <a:pt x="885932" y="1157278"/>
                    <a:pt x="884681" y="1147281"/>
                  </a:cubicBezTo>
                  <a:cubicBezTo>
                    <a:pt x="883430" y="1143532"/>
                    <a:pt x="880928" y="1138533"/>
                    <a:pt x="880928" y="1134784"/>
                  </a:cubicBezTo>
                  <a:cubicBezTo>
                    <a:pt x="879677" y="1132285"/>
                    <a:pt x="879677" y="1127286"/>
                    <a:pt x="877175" y="1126036"/>
                  </a:cubicBezTo>
                  <a:cubicBezTo>
                    <a:pt x="870920" y="1123537"/>
                    <a:pt x="870920" y="1118538"/>
                    <a:pt x="873422" y="1113540"/>
                  </a:cubicBezTo>
                  <a:cubicBezTo>
                    <a:pt x="877175" y="1108541"/>
                    <a:pt x="883430" y="1103542"/>
                    <a:pt x="887183" y="1106041"/>
                  </a:cubicBezTo>
                  <a:cubicBezTo>
                    <a:pt x="899692" y="1113540"/>
                    <a:pt x="904696" y="1107291"/>
                    <a:pt x="912201" y="1102292"/>
                  </a:cubicBezTo>
                  <a:cubicBezTo>
                    <a:pt x="913452" y="1099793"/>
                    <a:pt x="914703" y="1099793"/>
                    <a:pt x="915954" y="1099793"/>
                  </a:cubicBezTo>
                  <a:cubicBezTo>
                    <a:pt x="932216" y="1096044"/>
                    <a:pt x="934718" y="1096044"/>
                    <a:pt x="933467" y="1112290"/>
                  </a:cubicBezTo>
                  <a:cubicBezTo>
                    <a:pt x="933467" y="1116039"/>
                    <a:pt x="932216" y="1119788"/>
                    <a:pt x="937220" y="1119788"/>
                  </a:cubicBezTo>
                  <a:cubicBezTo>
                    <a:pt x="942224" y="1122287"/>
                    <a:pt x="942224" y="1118538"/>
                    <a:pt x="943475" y="1114789"/>
                  </a:cubicBezTo>
                  <a:cubicBezTo>
                    <a:pt x="952231" y="1098543"/>
                    <a:pt x="962239" y="1093545"/>
                    <a:pt x="979752" y="1097294"/>
                  </a:cubicBezTo>
                  <a:cubicBezTo>
                    <a:pt x="982254" y="1098543"/>
                    <a:pt x="984755" y="1096044"/>
                    <a:pt x="987257" y="1096044"/>
                  </a:cubicBezTo>
                  <a:close/>
                  <a:moveTo>
                    <a:pt x="3595559" y="1036954"/>
                  </a:moveTo>
                  <a:cubicBezTo>
                    <a:pt x="3600138" y="1034811"/>
                    <a:pt x="3606680" y="1035800"/>
                    <a:pt x="3614530" y="1038437"/>
                  </a:cubicBezTo>
                  <a:cubicBezTo>
                    <a:pt x="3611913" y="1064815"/>
                    <a:pt x="3611913" y="1064815"/>
                    <a:pt x="3588363" y="1054264"/>
                  </a:cubicBezTo>
                  <a:cubicBezTo>
                    <a:pt x="3588363" y="1044373"/>
                    <a:pt x="3590980" y="1039097"/>
                    <a:pt x="3595559" y="1036954"/>
                  </a:cubicBezTo>
                  <a:close/>
                  <a:moveTo>
                    <a:pt x="392766" y="976680"/>
                  </a:moveTo>
                  <a:lnTo>
                    <a:pt x="393826" y="976894"/>
                  </a:lnTo>
                  <a:lnTo>
                    <a:pt x="392604" y="976894"/>
                  </a:lnTo>
                  <a:close/>
                  <a:moveTo>
                    <a:pt x="397017" y="973397"/>
                  </a:moveTo>
                  <a:lnTo>
                    <a:pt x="405646" y="976109"/>
                  </a:lnTo>
                  <a:cubicBezTo>
                    <a:pt x="405646" y="977680"/>
                    <a:pt x="405646" y="980820"/>
                    <a:pt x="404647" y="982390"/>
                  </a:cubicBezTo>
                  <a:close/>
                  <a:moveTo>
                    <a:pt x="395654" y="972969"/>
                  </a:moveTo>
                  <a:lnTo>
                    <a:pt x="396653" y="972969"/>
                  </a:lnTo>
                  <a:lnTo>
                    <a:pt x="397017" y="973397"/>
                  </a:lnTo>
                  <a:close/>
                  <a:moveTo>
                    <a:pt x="417027" y="934226"/>
                  </a:moveTo>
                  <a:lnTo>
                    <a:pt x="421912" y="938105"/>
                  </a:lnTo>
                  <a:lnTo>
                    <a:pt x="392766" y="976680"/>
                  </a:lnTo>
                  <a:lnTo>
                    <a:pt x="384209" y="974954"/>
                  </a:lnTo>
                  <a:cubicBezTo>
                    <a:pt x="380393" y="974308"/>
                    <a:pt x="375508" y="973661"/>
                    <a:pt x="368181" y="973015"/>
                  </a:cubicBezTo>
                  <a:cubicBezTo>
                    <a:pt x="388941" y="957499"/>
                    <a:pt x="403595" y="945863"/>
                    <a:pt x="417027" y="934226"/>
                  </a:cubicBezTo>
                  <a:close/>
                  <a:moveTo>
                    <a:pt x="3751451" y="880215"/>
                  </a:moveTo>
                  <a:cubicBezTo>
                    <a:pt x="3755049" y="880043"/>
                    <a:pt x="3757666" y="880043"/>
                    <a:pt x="3760283" y="880730"/>
                  </a:cubicBezTo>
                  <a:cubicBezTo>
                    <a:pt x="3762900" y="883477"/>
                    <a:pt x="3761591" y="891720"/>
                    <a:pt x="3761591" y="895841"/>
                  </a:cubicBezTo>
                  <a:cubicBezTo>
                    <a:pt x="3758975" y="897214"/>
                    <a:pt x="3757666" y="898588"/>
                    <a:pt x="3753741" y="899962"/>
                  </a:cubicBezTo>
                  <a:cubicBezTo>
                    <a:pt x="3749816" y="895841"/>
                    <a:pt x="3745890" y="890346"/>
                    <a:pt x="3736731" y="880730"/>
                  </a:cubicBezTo>
                  <a:cubicBezTo>
                    <a:pt x="3743274" y="880730"/>
                    <a:pt x="3747853" y="880387"/>
                    <a:pt x="3751451" y="880215"/>
                  </a:cubicBezTo>
                  <a:close/>
                  <a:moveTo>
                    <a:pt x="458849" y="863066"/>
                  </a:moveTo>
                  <a:cubicBezTo>
                    <a:pt x="458849" y="864636"/>
                    <a:pt x="460223" y="864636"/>
                    <a:pt x="460223" y="866206"/>
                  </a:cubicBezTo>
                  <a:lnTo>
                    <a:pt x="451980" y="872487"/>
                  </a:lnTo>
                  <a:cubicBezTo>
                    <a:pt x="451980" y="870917"/>
                    <a:pt x="450606" y="869347"/>
                    <a:pt x="450606" y="867777"/>
                  </a:cubicBezTo>
                  <a:cubicBezTo>
                    <a:pt x="453354" y="866206"/>
                    <a:pt x="456102" y="864636"/>
                    <a:pt x="458849" y="863066"/>
                  </a:cubicBezTo>
                  <a:close/>
                  <a:moveTo>
                    <a:pt x="3288359" y="785398"/>
                  </a:moveTo>
                  <a:cubicBezTo>
                    <a:pt x="3294445" y="786199"/>
                    <a:pt x="3302001" y="788043"/>
                    <a:pt x="3311770" y="790607"/>
                  </a:cubicBezTo>
                  <a:cubicBezTo>
                    <a:pt x="3328866" y="825226"/>
                    <a:pt x="3328866" y="825226"/>
                    <a:pt x="3306886" y="854717"/>
                  </a:cubicBezTo>
                  <a:cubicBezTo>
                    <a:pt x="3280020" y="855999"/>
                    <a:pt x="3260482" y="843177"/>
                    <a:pt x="3253155" y="814969"/>
                  </a:cubicBezTo>
                  <a:cubicBezTo>
                    <a:pt x="3265061" y="789966"/>
                    <a:pt x="3270099" y="782994"/>
                    <a:pt x="3288359" y="785398"/>
                  </a:cubicBezTo>
                  <a:close/>
                  <a:moveTo>
                    <a:pt x="2770587" y="730823"/>
                  </a:moveTo>
                  <a:cubicBezTo>
                    <a:pt x="2776754" y="734460"/>
                    <a:pt x="2784156" y="739308"/>
                    <a:pt x="2790324" y="742945"/>
                  </a:cubicBezTo>
                  <a:cubicBezTo>
                    <a:pt x="2789090" y="761127"/>
                    <a:pt x="2787857" y="775673"/>
                    <a:pt x="2786623" y="795068"/>
                  </a:cubicBezTo>
                  <a:cubicBezTo>
                    <a:pt x="2776754" y="801129"/>
                    <a:pt x="2764419" y="812038"/>
                    <a:pt x="2748382" y="792643"/>
                  </a:cubicBezTo>
                  <a:cubicBezTo>
                    <a:pt x="2759484" y="774461"/>
                    <a:pt x="2731112" y="744157"/>
                    <a:pt x="2770587" y="730823"/>
                  </a:cubicBezTo>
                  <a:close/>
                  <a:moveTo>
                    <a:pt x="463427" y="654511"/>
                  </a:moveTo>
                  <a:lnTo>
                    <a:pt x="465259" y="654511"/>
                  </a:lnTo>
                  <a:cubicBezTo>
                    <a:pt x="463427" y="656342"/>
                    <a:pt x="461595" y="658173"/>
                    <a:pt x="463427" y="658173"/>
                  </a:cubicBezTo>
                  <a:cubicBezTo>
                    <a:pt x="461595" y="658173"/>
                    <a:pt x="463427" y="656342"/>
                    <a:pt x="463427" y="654511"/>
                  </a:cubicBezTo>
                  <a:close/>
                  <a:moveTo>
                    <a:pt x="408019" y="560553"/>
                  </a:moveTo>
                  <a:cubicBezTo>
                    <a:pt x="410767" y="560553"/>
                    <a:pt x="413515" y="560553"/>
                    <a:pt x="416262" y="560553"/>
                  </a:cubicBezTo>
                  <a:cubicBezTo>
                    <a:pt x="416262" y="567018"/>
                    <a:pt x="416262" y="574775"/>
                    <a:pt x="416262" y="581240"/>
                  </a:cubicBezTo>
                  <a:cubicBezTo>
                    <a:pt x="413515" y="581240"/>
                    <a:pt x="410767" y="581240"/>
                    <a:pt x="406645" y="581240"/>
                  </a:cubicBezTo>
                  <a:cubicBezTo>
                    <a:pt x="406645" y="574775"/>
                    <a:pt x="408019" y="567018"/>
                    <a:pt x="408019" y="560553"/>
                  </a:cubicBezTo>
                  <a:close/>
                  <a:moveTo>
                    <a:pt x="1487765" y="417634"/>
                  </a:moveTo>
                  <a:cubicBezTo>
                    <a:pt x="1491521" y="418884"/>
                    <a:pt x="1497782" y="418884"/>
                    <a:pt x="1499035" y="421382"/>
                  </a:cubicBezTo>
                  <a:cubicBezTo>
                    <a:pt x="1505296" y="440123"/>
                    <a:pt x="1509052" y="455115"/>
                    <a:pt x="1535349" y="455115"/>
                  </a:cubicBezTo>
                  <a:cubicBezTo>
                    <a:pt x="1547871" y="455115"/>
                    <a:pt x="1557889" y="468858"/>
                    <a:pt x="1542863" y="482601"/>
                  </a:cubicBezTo>
                  <a:cubicBezTo>
                    <a:pt x="1542863" y="502590"/>
                    <a:pt x="1549124" y="518832"/>
                    <a:pt x="1552880" y="537572"/>
                  </a:cubicBezTo>
                  <a:cubicBezTo>
                    <a:pt x="1561646" y="575053"/>
                    <a:pt x="1586690" y="583798"/>
                    <a:pt x="1620501" y="581299"/>
                  </a:cubicBezTo>
                  <a:cubicBezTo>
                    <a:pt x="1640536" y="575053"/>
                    <a:pt x="1660572" y="566307"/>
                    <a:pt x="1668085" y="596292"/>
                  </a:cubicBezTo>
                  <a:cubicBezTo>
                    <a:pt x="1668085" y="598790"/>
                    <a:pt x="1668085" y="601289"/>
                    <a:pt x="1666833" y="603788"/>
                  </a:cubicBezTo>
                  <a:cubicBezTo>
                    <a:pt x="1660572" y="616281"/>
                    <a:pt x="1635527" y="613783"/>
                    <a:pt x="1636779" y="626276"/>
                  </a:cubicBezTo>
                  <a:cubicBezTo>
                    <a:pt x="1640536" y="637520"/>
                    <a:pt x="1656815" y="647515"/>
                    <a:pt x="1668085" y="655011"/>
                  </a:cubicBezTo>
                  <a:cubicBezTo>
                    <a:pt x="1671842" y="657510"/>
                    <a:pt x="1674346" y="661258"/>
                    <a:pt x="1676851" y="665006"/>
                  </a:cubicBezTo>
                  <a:cubicBezTo>
                    <a:pt x="1678103" y="667505"/>
                    <a:pt x="1679355" y="671253"/>
                    <a:pt x="1680607" y="675001"/>
                  </a:cubicBezTo>
                  <a:cubicBezTo>
                    <a:pt x="1686868" y="716229"/>
                    <a:pt x="1686868" y="716229"/>
                    <a:pt x="1631771" y="734970"/>
                  </a:cubicBezTo>
                  <a:cubicBezTo>
                    <a:pt x="1643041" y="746214"/>
                    <a:pt x="1651806" y="734970"/>
                    <a:pt x="1660572" y="734970"/>
                  </a:cubicBezTo>
                  <a:cubicBezTo>
                    <a:pt x="1675598" y="734970"/>
                    <a:pt x="1688121" y="737468"/>
                    <a:pt x="1681860" y="757458"/>
                  </a:cubicBezTo>
                  <a:cubicBezTo>
                    <a:pt x="1680607" y="759957"/>
                    <a:pt x="1678103" y="762455"/>
                    <a:pt x="1675598" y="764954"/>
                  </a:cubicBezTo>
                  <a:cubicBezTo>
                    <a:pt x="1674346" y="767453"/>
                    <a:pt x="1668085" y="762455"/>
                    <a:pt x="1668085" y="767453"/>
                  </a:cubicBezTo>
                  <a:cubicBezTo>
                    <a:pt x="1670590" y="767453"/>
                    <a:pt x="1673094" y="767453"/>
                    <a:pt x="1674346" y="767453"/>
                  </a:cubicBezTo>
                  <a:cubicBezTo>
                    <a:pt x="1686868" y="766203"/>
                    <a:pt x="1695634" y="759957"/>
                    <a:pt x="1708156" y="764954"/>
                  </a:cubicBezTo>
                  <a:cubicBezTo>
                    <a:pt x="1711913" y="773700"/>
                    <a:pt x="1705652" y="778697"/>
                    <a:pt x="1700643" y="782445"/>
                  </a:cubicBezTo>
                  <a:cubicBezTo>
                    <a:pt x="1693130" y="784944"/>
                    <a:pt x="1681860" y="782445"/>
                    <a:pt x="1680607" y="791191"/>
                  </a:cubicBezTo>
                  <a:cubicBezTo>
                    <a:pt x="1679355" y="802435"/>
                    <a:pt x="1694382" y="792440"/>
                    <a:pt x="1695634" y="802435"/>
                  </a:cubicBezTo>
                  <a:cubicBezTo>
                    <a:pt x="1696886" y="806183"/>
                    <a:pt x="1701895" y="811180"/>
                    <a:pt x="1704400" y="814928"/>
                  </a:cubicBezTo>
                  <a:cubicBezTo>
                    <a:pt x="1695634" y="818676"/>
                    <a:pt x="1684364" y="806183"/>
                    <a:pt x="1679355" y="813679"/>
                  </a:cubicBezTo>
                  <a:cubicBezTo>
                    <a:pt x="1673094" y="821175"/>
                    <a:pt x="1681860" y="829920"/>
                    <a:pt x="1688121" y="838666"/>
                  </a:cubicBezTo>
                  <a:cubicBezTo>
                    <a:pt x="1694382" y="848661"/>
                    <a:pt x="1688121" y="869900"/>
                    <a:pt x="1711913" y="852409"/>
                  </a:cubicBezTo>
                  <a:cubicBezTo>
                    <a:pt x="1715670" y="848661"/>
                    <a:pt x="1744471" y="869900"/>
                    <a:pt x="1751984" y="883643"/>
                  </a:cubicBezTo>
                  <a:cubicBezTo>
                    <a:pt x="1765759" y="909879"/>
                    <a:pt x="1780785" y="892388"/>
                    <a:pt x="1798317" y="896136"/>
                  </a:cubicBezTo>
                  <a:cubicBezTo>
                    <a:pt x="1793308" y="876146"/>
                    <a:pt x="1775776" y="882393"/>
                    <a:pt x="1764506" y="874897"/>
                  </a:cubicBezTo>
                  <a:cubicBezTo>
                    <a:pt x="1779533" y="864902"/>
                    <a:pt x="1797064" y="872398"/>
                    <a:pt x="1810839" y="863653"/>
                  </a:cubicBezTo>
                  <a:cubicBezTo>
                    <a:pt x="1824613" y="854907"/>
                    <a:pt x="1828370" y="862404"/>
                    <a:pt x="1825866" y="877396"/>
                  </a:cubicBezTo>
                  <a:cubicBezTo>
                    <a:pt x="1822109" y="903632"/>
                    <a:pt x="1795812" y="903632"/>
                    <a:pt x="1782038" y="917375"/>
                  </a:cubicBezTo>
                  <a:cubicBezTo>
                    <a:pt x="1804578" y="921123"/>
                    <a:pt x="1784542" y="952357"/>
                    <a:pt x="1812091" y="953606"/>
                  </a:cubicBezTo>
                  <a:cubicBezTo>
                    <a:pt x="1797064" y="966100"/>
                    <a:pt x="1780785" y="968598"/>
                    <a:pt x="1773272" y="982341"/>
                  </a:cubicBezTo>
                  <a:cubicBezTo>
                    <a:pt x="1774524" y="983591"/>
                    <a:pt x="1774524" y="984840"/>
                    <a:pt x="1774524" y="986089"/>
                  </a:cubicBezTo>
                  <a:cubicBezTo>
                    <a:pt x="1738210" y="999832"/>
                    <a:pt x="1770768" y="1021071"/>
                    <a:pt x="1770768" y="1038562"/>
                  </a:cubicBezTo>
                  <a:cubicBezTo>
                    <a:pt x="1770768" y="1049806"/>
                    <a:pt x="1782038" y="1038562"/>
                    <a:pt x="1787047" y="1036063"/>
                  </a:cubicBezTo>
                  <a:cubicBezTo>
                    <a:pt x="1814595" y="1026069"/>
                    <a:pt x="1830874" y="1034814"/>
                    <a:pt x="1839640" y="1062300"/>
                  </a:cubicBezTo>
                  <a:cubicBezTo>
                    <a:pt x="1837136" y="1062300"/>
                    <a:pt x="1834631" y="1062300"/>
                    <a:pt x="1832127" y="1063549"/>
                  </a:cubicBezTo>
                  <a:cubicBezTo>
                    <a:pt x="1823361" y="1079791"/>
                    <a:pt x="1794560" y="1072295"/>
                    <a:pt x="1790803" y="1096032"/>
                  </a:cubicBezTo>
                  <a:cubicBezTo>
                    <a:pt x="1790803" y="1097282"/>
                    <a:pt x="1789551" y="1099780"/>
                    <a:pt x="1789551" y="1101030"/>
                  </a:cubicBezTo>
                  <a:cubicBezTo>
                    <a:pt x="1780785" y="1107276"/>
                    <a:pt x="1770768" y="1109775"/>
                    <a:pt x="1763254" y="1102279"/>
                  </a:cubicBezTo>
                  <a:cubicBezTo>
                    <a:pt x="1745723" y="1083539"/>
                    <a:pt x="1733201" y="1082289"/>
                    <a:pt x="1724435" y="1109775"/>
                  </a:cubicBezTo>
                  <a:cubicBezTo>
                    <a:pt x="1721931" y="1114773"/>
                    <a:pt x="1716922" y="1119770"/>
                    <a:pt x="1711913" y="1117271"/>
                  </a:cubicBezTo>
                  <a:cubicBezTo>
                    <a:pt x="1694382" y="1107276"/>
                    <a:pt x="1676851" y="1096032"/>
                    <a:pt x="1655563" y="1096032"/>
                  </a:cubicBezTo>
                  <a:cubicBezTo>
                    <a:pt x="1653058" y="1096032"/>
                    <a:pt x="1649302" y="1086038"/>
                    <a:pt x="1653058" y="1082289"/>
                  </a:cubicBezTo>
                  <a:cubicBezTo>
                    <a:pt x="1689373" y="1059801"/>
                    <a:pt x="1631771" y="1074793"/>
                    <a:pt x="1648049" y="1058552"/>
                  </a:cubicBezTo>
                  <a:cubicBezTo>
                    <a:pt x="1659320" y="1049806"/>
                    <a:pt x="1666833" y="1031066"/>
                    <a:pt x="1690625" y="1032315"/>
                  </a:cubicBezTo>
                  <a:cubicBezTo>
                    <a:pt x="1695634" y="1032315"/>
                    <a:pt x="1703147" y="1027318"/>
                    <a:pt x="1701895" y="1018573"/>
                  </a:cubicBezTo>
                  <a:cubicBezTo>
                    <a:pt x="1700643" y="1013575"/>
                    <a:pt x="1693130" y="1014824"/>
                    <a:pt x="1690625" y="1012326"/>
                  </a:cubicBezTo>
                  <a:cubicBezTo>
                    <a:pt x="1670590" y="998583"/>
                    <a:pt x="1648049" y="986089"/>
                    <a:pt x="1634275" y="968598"/>
                  </a:cubicBezTo>
                  <a:cubicBezTo>
                    <a:pt x="1620501" y="949858"/>
                    <a:pt x="1651806" y="957354"/>
                    <a:pt x="1654311" y="947359"/>
                  </a:cubicBezTo>
                  <a:cubicBezTo>
                    <a:pt x="1636779" y="934866"/>
                    <a:pt x="1625509" y="954856"/>
                    <a:pt x="1605474" y="953606"/>
                  </a:cubicBezTo>
                  <a:cubicBezTo>
                    <a:pt x="1616744" y="916126"/>
                    <a:pt x="1597960" y="884892"/>
                    <a:pt x="1581682" y="853658"/>
                  </a:cubicBezTo>
                  <a:cubicBezTo>
                    <a:pt x="1569159" y="853658"/>
                    <a:pt x="1564150" y="866152"/>
                    <a:pt x="1554133" y="869900"/>
                  </a:cubicBezTo>
                  <a:cubicBezTo>
                    <a:pt x="1555385" y="847411"/>
                    <a:pt x="1555385" y="847411"/>
                    <a:pt x="1572916" y="833668"/>
                  </a:cubicBezTo>
                  <a:cubicBezTo>
                    <a:pt x="1564150" y="829920"/>
                    <a:pt x="1554133" y="831170"/>
                    <a:pt x="1546619" y="824923"/>
                  </a:cubicBezTo>
                  <a:cubicBezTo>
                    <a:pt x="1535349" y="814928"/>
                    <a:pt x="1534097" y="816178"/>
                    <a:pt x="1516566" y="826172"/>
                  </a:cubicBezTo>
                  <a:cubicBezTo>
                    <a:pt x="1514061" y="827422"/>
                    <a:pt x="1510305" y="826172"/>
                    <a:pt x="1509052" y="826172"/>
                  </a:cubicBezTo>
                  <a:cubicBezTo>
                    <a:pt x="1478999" y="821175"/>
                    <a:pt x="1451450" y="816178"/>
                    <a:pt x="1422649" y="811180"/>
                  </a:cubicBezTo>
                  <a:cubicBezTo>
                    <a:pt x="1426406" y="767453"/>
                    <a:pt x="1466477" y="794939"/>
                    <a:pt x="1491521" y="774949"/>
                  </a:cubicBezTo>
                  <a:cubicBezTo>
                    <a:pt x="1457711" y="789941"/>
                    <a:pt x="1438928" y="782445"/>
                    <a:pt x="1435171" y="754959"/>
                  </a:cubicBezTo>
                  <a:cubicBezTo>
                    <a:pt x="1431414" y="734970"/>
                    <a:pt x="1422649" y="721227"/>
                    <a:pt x="1410127" y="707484"/>
                  </a:cubicBezTo>
                  <a:cubicBezTo>
                    <a:pt x="1405118" y="691242"/>
                    <a:pt x="1416388" y="686245"/>
                    <a:pt x="1428910" y="682497"/>
                  </a:cubicBezTo>
                  <a:cubicBezTo>
                    <a:pt x="1437676" y="679998"/>
                    <a:pt x="1443937" y="675001"/>
                    <a:pt x="1440180" y="662507"/>
                  </a:cubicBezTo>
                  <a:lnTo>
                    <a:pt x="1441333" y="659823"/>
                  </a:lnTo>
                  <a:lnTo>
                    <a:pt x="1442684" y="658759"/>
                  </a:lnTo>
                  <a:cubicBezTo>
                    <a:pt x="1442684" y="657510"/>
                    <a:pt x="1442684" y="655011"/>
                    <a:pt x="1443937" y="653762"/>
                  </a:cubicBezTo>
                  <a:lnTo>
                    <a:pt x="1441333" y="659823"/>
                  </a:lnTo>
                  <a:lnTo>
                    <a:pt x="1418892" y="677499"/>
                  </a:lnTo>
                  <a:cubicBezTo>
                    <a:pt x="1415136" y="678749"/>
                    <a:pt x="1412631" y="678749"/>
                    <a:pt x="1408874" y="678749"/>
                  </a:cubicBezTo>
                  <a:cubicBezTo>
                    <a:pt x="1401361" y="677499"/>
                    <a:pt x="1395100" y="673751"/>
                    <a:pt x="1392595" y="666255"/>
                  </a:cubicBezTo>
                  <a:cubicBezTo>
                    <a:pt x="1391343" y="662507"/>
                    <a:pt x="1391343" y="660009"/>
                    <a:pt x="1391343" y="655011"/>
                  </a:cubicBezTo>
                  <a:cubicBezTo>
                    <a:pt x="1347515" y="656261"/>
                    <a:pt x="1370055" y="633772"/>
                    <a:pt x="1377569" y="616281"/>
                  </a:cubicBezTo>
                  <a:cubicBezTo>
                    <a:pt x="1378821" y="613783"/>
                    <a:pt x="1380073" y="610035"/>
                    <a:pt x="1381325" y="606286"/>
                  </a:cubicBezTo>
                  <a:cubicBezTo>
                    <a:pt x="1372560" y="575053"/>
                    <a:pt x="1390091" y="548816"/>
                    <a:pt x="1400109" y="521331"/>
                  </a:cubicBezTo>
                  <a:cubicBezTo>
                    <a:pt x="1402613" y="515084"/>
                    <a:pt x="1406370" y="511336"/>
                    <a:pt x="1412631" y="510086"/>
                  </a:cubicBezTo>
                  <a:cubicBezTo>
                    <a:pt x="1410127" y="503840"/>
                    <a:pt x="1402613" y="505089"/>
                    <a:pt x="1397604" y="503840"/>
                  </a:cubicBezTo>
                  <a:cubicBezTo>
                    <a:pt x="1388839" y="501341"/>
                    <a:pt x="1380073" y="505089"/>
                    <a:pt x="1371308" y="507588"/>
                  </a:cubicBezTo>
                  <a:cubicBezTo>
                    <a:pt x="1367551" y="508837"/>
                    <a:pt x="1363794" y="511336"/>
                    <a:pt x="1361290" y="515084"/>
                  </a:cubicBezTo>
                  <a:cubicBezTo>
                    <a:pt x="1360038" y="518832"/>
                    <a:pt x="1358785" y="523829"/>
                    <a:pt x="1356281" y="526328"/>
                  </a:cubicBezTo>
                  <a:cubicBezTo>
                    <a:pt x="1352524" y="531325"/>
                    <a:pt x="1347515" y="533824"/>
                    <a:pt x="1343759" y="535073"/>
                  </a:cubicBezTo>
                  <a:cubicBezTo>
                    <a:pt x="1331236" y="538821"/>
                    <a:pt x="1321219" y="545068"/>
                    <a:pt x="1311201" y="551315"/>
                  </a:cubicBezTo>
                  <a:cubicBezTo>
                    <a:pt x="1298679" y="556312"/>
                    <a:pt x="1292417" y="557562"/>
                    <a:pt x="1283652" y="538821"/>
                  </a:cubicBezTo>
                  <a:cubicBezTo>
                    <a:pt x="1280521" y="531325"/>
                    <a:pt x="1278330" y="526328"/>
                    <a:pt x="1278643" y="522580"/>
                  </a:cubicBezTo>
                  <a:cubicBezTo>
                    <a:pt x="1278956" y="518832"/>
                    <a:pt x="1281774" y="516333"/>
                    <a:pt x="1288661" y="513834"/>
                  </a:cubicBezTo>
                  <a:cubicBezTo>
                    <a:pt x="1306192" y="507588"/>
                    <a:pt x="1311201" y="493845"/>
                    <a:pt x="1317462" y="478853"/>
                  </a:cubicBezTo>
                  <a:cubicBezTo>
                    <a:pt x="1322471" y="477603"/>
                    <a:pt x="1327480" y="477603"/>
                    <a:pt x="1332489" y="477603"/>
                  </a:cubicBezTo>
                  <a:cubicBezTo>
                    <a:pt x="1334993" y="491346"/>
                    <a:pt x="1346263" y="496343"/>
                    <a:pt x="1356281" y="488847"/>
                  </a:cubicBezTo>
                  <a:cubicBezTo>
                    <a:pt x="1376317" y="472606"/>
                    <a:pt x="1398857" y="462611"/>
                    <a:pt x="1422649" y="452616"/>
                  </a:cubicBezTo>
                  <a:cubicBezTo>
                    <a:pt x="1423901" y="451367"/>
                    <a:pt x="1423901" y="445120"/>
                    <a:pt x="1423901" y="441372"/>
                  </a:cubicBezTo>
                  <a:cubicBezTo>
                    <a:pt x="1446441" y="435125"/>
                    <a:pt x="1465225" y="421382"/>
                    <a:pt x="1487765" y="417634"/>
                  </a:cubicBezTo>
                  <a:close/>
                  <a:moveTo>
                    <a:pt x="609969" y="320221"/>
                  </a:moveTo>
                  <a:lnTo>
                    <a:pt x="613631" y="320221"/>
                  </a:lnTo>
                  <a:lnTo>
                    <a:pt x="609969" y="322969"/>
                  </a:lnTo>
                  <a:close/>
                  <a:moveTo>
                    <a:pt x="798180" y="276259"/>
                  </a:moveTo>
                  <a:cubicBezTo>
                    <a:pt x="796807" y="276259"/>
                    <a:pt x="798180" y="276259"/>
                    <a:pt x="800927" y="279008"/>
                  </a:cubicBezTo>
                  <a:lnTo>
                    <a:pt x="799554" y="279008"/>
                  </a:lnTo>
                  <a:close/>
                  <a:moveTo>
                    <a:pt x="783981" y="253361"/>
                  </a:moveTo>
                  <a:lnTo>
                    <a:pt x="783981" y="255194"/>
                  </a:lnTo>
                  <a:lnTo>
                    <a:pt x="780317" y="257026"/>
                  </a:lnTo>
                  <a:close/>
                  <a:moveTo>
                    <a:pt x="788562" y="175817"/>
                  </a:moveTo>
                  <a:lnTo>
                    <a:pt x="789936" y="175817"/>
                  </a:lnTo>
                  <a:cubicBezTo>
                    <a:pt x="787188" y="179481"/>
                    <a:pt x="784440" y="181923"/>
                    <a:pt x="781693" y="185587"/>
                  </a:cubicBezTo>
                  <a:lnTo>
                    <a:pt x="780319" y="184366"/>
                  </a:lnTo>
                  <a:cubicBezTo>
                    <a:pt x="783067" y="181923"/>
                    <a:pt x="785814" y="178260"/>
                    <a:pt x="788562" y="175817"/>
                  </a:cubicBezTo>
                  <a:close/>
                  <a:moveTo>
                    <a:pt x="800925" y="171849"/>
                  </a:moveTo>
                  <a:lnTo>
                    <a:pt x="800925" y="174595"/>
                  </a:lnTo>
                  <a:cubicBezTo>
                    <a:pt x="798178" y="174595"/>
                    <a:pt x="795429" y="174595"/>
                    <a:pt x="792682" y="174595"/>
                  </a:cubicBezTo>
                  <a:lnTo>
                    <a:pt x="791308" y="174595"/>
                  </a:lnTo>
                  <a:cubicBezTo>
                    <a:pt x="794056" y="174595"/>
                    <a:pt x="798178" y="171849"/>
                    <a:pt x="800925" y="171849"/>
                  </a:cubicBezTo>
                  <a:close/>
                  <a:moveTo>
                    <a:pt x="774826" y="149869"/>
                  </a:moveTo>
                  <a:lnTo>
                    <a:pt x="778488" y="149869"/>
                  </a:lnTo>
                  <a:lnTo>
                    <a:pt x="774826" y="152615"/>
                  </a:lnTo>
                  <a:close/>
                  <a:moveTo>
                    <a:pt x="893886" y="137503"/>
                  </a:moveTo>
                  <a:lnTo>
                    <a:pt x="894802" y="138876"/>
                  </a:lnTo>
                  <a:cubicBezTo>
                    <a:pt x="892054" y="138876"/>
                    <a:pt x="890221" y="140250"/>
                    <a:pt x="892970" y="138876"/>
                  </a:cubicBezTo>
                  <a:cubicBezTo>
                    <a:pt x="890221" y="141623"/>
                    <a:pt x="892054" y="140250"/>
                    <a:pt x="893886" y="137503"/>
                  </a:cubicBezTo>
                  <a:close/>
                  <a:moveTo>
                    <a:pt x="815124" y="110222"/>
                  </a:moveTo>
                  <a:cubicBezTo>
                    <a:pt x="815124" y="113362"/>
                    <a:pt x="816345" y="113362"/>
                    <a:pt x="817566" y="114933"/>
                  </a:cubicBezTo>
                  <a:cubicBezTo>
                    <a:pt x="813902" y="116503"/>
                    <a:pt x="811460" y="118073"/>
                    <a:pt x="810239" y="119643"/>
                  </a:cubicBezTo>
                  <a:cubicBezTo>
                    <a:pt x="809017" y="118073"/>
                    <a:pt x="807796" y="114933"/>
                    <a:pt x="807796" y="114933"/>
                  </a:cubicBezTo>
                  <a:cubicBezTo>
                    <a:pt x="810239" y="113362"/>
                    <a:pt x="813902" y="113362"/>
                    <a:pt x="815124" y="110222"/>
                  </a:cubicBezTo>
                  <a:close/>
                  <a:moveTo>
                    <a:pt x="725364" y="109913"/>
                  </a:moveTo>
                  <a:cubicBezTo>
                    <a:pt x="736355" y="109913"/>
                    <a:pt x="749788" y="109913"/>
                    <a:pt x="768105" y="111173"/>
                  </a:cubicBezTo>
                  <a:cubicBezTo>
                    <a:pt x="765663" y="127544"/>
                    <a:pt x="764442" y="141397"/>
                    <a:pt x="761999" y="157768"/>
                  </a:cubicBezTo>
                  <a:cubicBezTo>
                    <a:pt x="749788" y="161546"/>
                    <a:pt x="742461" y="165324"/>
                    <a:pt x="735134" y="169102"/>
                  </a:cubicBezTo>
                  <a:cubicBezTo>
                    <a:pt x="722922" y="162805"/>
                    <a:pt x="713153" y="157768"/>
                    <a:pt x="703383" y="153990"/>
                  </a:cubicBezTo>
                  <a:cubicBezTo>
                    <a:pt x="709489" y="140137"/>
                    <a:pt x="715595" y="127544"/>
                    <a:pt x="725364" y="109913"/>
                  </a:cubicBezTo>
                  <a:close/>
                  <a:moveTo>
                    <a:pt x="865667" y="98908"/>
                  </a:moveTo>
                  <a:cubicBezTo>
                    <a:pt x="865667" y="104507"/>
                    <a:pt x="865346" y="108240"/>
                    <a:pt x="865024" y="111195"/>
                  </a:cubicBezTo>
                  <a:lnTo>
                    <a:pt x="864459" y="117890"/>
                  </a:lnTo>
                  <a:lnTo>
                    <a:pt x="864566" y="118637"/>
                  </a:lnTo>
                  <a:lnTo>
                    <a:pt x="865667" y="117571"/>
                  </a:lnTo>
                  <a:lnTo>
                    <a:pt x="864685" y="119471"/>
                  </a:lnTo>
                  <a:lnTo>
                    <a:pt x="864687" y="119484"/>
                  </a:lnTo>
                  <a:lnTo>
                    <a:pt x="864682" y="119477"/>
                  </a:lnTo>
                  <a:lnTo>
                    <a:pt x="864381" y="120060"/>
                  </a:lnTo>
                  <a:lnTo>
                    <a:pt x="864974" y="121494"/>
                  </a:lnTo>
                  <a:lnTo>
                    <a:pt x="864687" y="119484"/>
                  </a:lnTo>
                  <a:lnTo>
                    <a:pt x="866868" y="122394"/>
                  </a:lnTo>
                  <a:lnTo>
                    <a:pt x="865792" y="123471"/>
                  </a:lnTo>
                  <a:lnTo>
                    <a:pt x="866953" y="126281"/>
                  </a:lnTo>
                  <a:lnTo>
                    <a:pt x="865667" y="126281"/>
                  </a:lnTo>
                  <a:cubicBezTo>
                    <a:pt x="861809" y="134990"/>
                    <a:pt x="857951" y="144944"/>
                    <a:pt x="854093" y="154898"/>
                  </a:cubicBezTo>
                  <a:cubicBezTo>
                    <a:pt x="846376" y="157386"/>
                    <a:pt x="837374" y="159874"/>
                    <a:pt x="829657" y="162363"/>
                  </a:cubicBezTo>
                  <a:lnTo>
                    <a:pt x="830943" y="163607"/>
                  </a:lnTo>
                  <a:cubicBezTo>
                    <a:pt x="823227" y="158630"/>
                    <a:pt x="816797" y="153653"/>
                    <a:pt x="807794" y="148677"/>
                  </a:cubicBezTo>
                  <a:cubicBezTo>
                    <a:pt x="824513" y="133746"/>
                    <a:pt x="842518" y="118816"/>
                    <a:pt x="865667" y="98908"/>
                  </a:cubicBezTo>
                  <a:close/>
                  <a:moveTo>
                    <a:pt x="897428" y="90948"/>
                  </a:moveTo>
                  <a:lnTo>
                    <a:pt x="896817" y="92169"/>
                  </a:lnTo>
                  <a:lnTo>
                    <a:pt x="895718" y="91070"/>
                  </a:lnTo>
                  <a:close/>
                  <a:moveTo>
                    <a:pt x="2387501" y="89193"/>
                  </a:moveTo>
                  <a:cubicBezTo>
                    <a:pt x="2393431" y="89193"/>
                    <a:pt x="2399200" y="93360"/>
                    <a:pt x="2405611" y="99130"/>
                  </a:cubicBezTo>
                  <a:cubicBezTo>
                    <a:pt x="2391508" y="119644"/>
                    <a:pt x="2391508" y="119644"/>
                    <a:pt x="2368429" y="104258"/>
                  </a:cubicBezTo>
                  <a:cubicBezTo>
                    <a:pt x="2375481" y="93360"/>
                    <a:pt x="2381571" y="89193"/>
                    <a:pt x="2387501" y="89193"/>
                  </a:cubicBezTo>
                  <a:close/>
                  <a:moveTo>
                    <a:pt x="904510" y="76780"/>
                  </a:moveTo>
                  <a:cubicBezTo>
                    <a:pt x="907807" y="82276"/>
                    <a:pt x="908905" y="86673"/>
                    <a:pt x="911103" y="89971"/>
                  </a:cubicBezTo>
                  <a:lnTo>
                    <a:pt x="897428" y="90948"/>
                  </a:lnTo>
                  <a:close/>
                  <a:moveTo>
                    <a:pt x="1994757" y="71104"/>
                  </a:moveTo>
                  <a:cubicBezTo>
                    <a:pt x="1997898" y="72936"/>
                    <a:pt x="2002608" y="72936"/>
                    <a:pt x="2004178" y="73851"/>
                  </a:cubicBezTo>
                  <a:cubicBezTo>
                    <a:pt x="2004178" y="73851"/>
                    <a:pt x="2004178" y="74766"/>
                    <a:pt x="2004178" y="75682"/>
                  </a:cubicBezTo>
                  <a:cubicBezTo>
                    <a:pt x="1999468" y="74766"/>
                    <a:pt x="1996327" y="73851"/>
                    <a:pt x="1994757" y="72936"/>
                  </a:cubicBezTo>
                  <a:cubicBezTo>
                    <a:pt x="1994757" y="72936"/>
                    <a:pt x="1994757" y="72020"/>
                    <a:pt x="1994757" y="71104"/>
                  </a:cubicBezTo>
                  <a:close/>
                  <a:moveTo>
                    <a:pt x="865663" y="70989"/>
                  </a:moveTo>
                  <a:lnTo>
                    <a:pt x="841866" y="97662"/>
                  </a:lnTo>
                  <a:cubicBezTo>
                    <a:pt x="840217" y="89724"/>
                    <a:pt x="840300" y="84305"/>
                    <a:pt x="841515" y="80584"/>
                  </a:cubicBezTo>
                  <a:cubicBezTo>
                    <a:pt x="842731" y="76864"/>
                    <a:pt x="845080" y="74841"/>
                    <a:pt x="847966" y="73696"/>
                  </a:cubicBezTo>
                  <a:close/>
                  <a:moveTo>
                    <a:pt x="866924" y="69575"/>
                  </a:moveTo>
                  <a:lnTo>
                    <a:pt x="866924" y="70796"/>
                  </a:lnTo>
                  <a:lnTo>
                    <a:pt x="865663" y="70989"/>
                  </a:lnTo>
                  <a:close/>
                  <a:moveTo>
                    <a:pt x="863064" y="68453"/>
                  </a:moveTo>
                  <a:lnTo>
                    <a:pt x="862748" y="70187"/>
                  </a:lnTo>
                  <a:lnTo>
                    <a:pt x="862748" y="68813"/>
                  </a:lnTo>
                  <a:close/>
                  <a:moveTo>
                    <a:pt x="865496" y="55073"/>
                  </a:moveTo>
                  <a:cubicBezTo>
                    <a:pt x="866870" y="56447"/>
                    <a:pt x="869618" y="56447"/>
                    <a:pt x="872365" y="57821"/>
                  </a:cubicBezTo>
                  <a:lnTo>
                    <a:pt x="863064" y="68453"/>
                  </a:lnTo>
                  <a:close/>
                  <a:moveTo>
                    <a:pt x="924569" y="27226"/>
                  </a:moveTo>
                  <a:lnTo>
                    <a:pt x="927317" y="30224"/>
                  </a:lnTo>
                  <a:cubicBezTo>
                    <a:pt x="923195" y="32222"/>
                    <a:pt x="920447" y="35220"/>
                    <a:pt x="916325" y="37218"/>
                  </a:cubicBezTo>
                  <a:cubicBezTo>
                    <a:pt x="914951" y="35220"/>
                    <a:pt x="913577" y="34220"/>
                    <a:pt x="912203" y="32222"/>
                  </a:cubicBezTo>
                  <a:cubicBezTo>
                    <a:pt x="916325" y="31223"/>
                    <a:pt x="920447" y="29225"/>
                    <a:pt x="924569" y="27226"/>
                  </a:cubicBezTo>
                  <a:close/>
                  <a:moveTo>
                    <a:pt x="1984734" y="16336"/>
                  </a:moveTo>
                  <a:lnTo>
                    <a:pt x="1998956" y="25127"/>
                  </a:lnTo>
                  <a:cubicBezTo>
                    <a:pt x="1997663" y="28424"/>
                    <a:pt x="1996370" y="30622"/>
                    <a:pt x="1995077" y="31721"/>
                  </a:cubicBezTo>
                  <a:cubicBezTo>
                    <a:pt x="1989906" y="30622"/>
                    <a:pt x="1983441" y="28424"/>
                    <a:pt x="1978269" y="25127"/>
                  </a:cubicBezTo>
                  <a:cubicBezTo>
                    <a:pt x="1980855" y="22930"/>
                    <a:pt x="1983441" y="19633"/>
                    <a:pt x="1984734" y="16336"/>
                  </a:cubicBezTo>
                  <a:close/>
                  <a:moveTo>
                    <a:pt x="1916601" y="0"/>
                  </a:moveTo>
                  <a:cubicBezTo>
                    <a:pt x="1912938" y="8743"/>
                    <a:pt x="1909274" y="17485"/>
                    <a:pt x="1905611" y="26228"/>
                  </a:cubicBezTo>
                  <a:cubicBezTo>
                    <a:pt x="1900727" y="20608"/>
                    <a:pt x="1898285" y="15300"/>
                    <a:pt x="1899658" y="10772"/>
                  </a:cubicBezTo>
                  <a:cubicBezTo>
                    <a:pt x="1901032" y="6245"/>
                    <a:pt x="1906222" y="2498"/>
                    <a:pt x="1916601" y="0"/>
                  </a:cubicBezTo>
                  <a:close/>
                </a:path>
              </a:pathLst>
            </a:custGeom>
            <a:solidFill>
              <a:srgbClr val="FCDC61"/>
            </a:solidFill>
            <a:ln>
              <a:noFill/>
            </a:ln>
          </p:spPr>
          <p:txBody>
            <a:bodyPr anchorCtr="0" anchor="ctr" bIns="22850" lIns="45725" spcFirstLastPara="1" rIns="45725" wrap="square" tIns="2285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747993"/>
                </a:solidFill>
                <a:latin typeface="Jost Light"/>
                <a:ea typeface="Jost Light"/>
                <a:cs typeface="Jost Light"/>
                <a:sym typeface="Jost Light"/>
              </a:endParaRPr>
            </a:p>
          </p:txBody>
        </p:sp>
        <p:sp>
          <p:nvSpPr>
            <p:cNvPr id="722" name="Google Shape;722;g311d5cb9a0a_0_438"/>
            <p:cNvSpPr/>
            <p:nvPr/>
          </p:nvSpPr>
          <p:spPr>
            <a:xfrm>
              <a:off x="8224800" y="8211609"/>
              <a:ext cx="2694802" cy="4234525"/>
            </a:xfrm>
            <a:custGeom>
              <a:rect b="b" l="l" r="r" t="t"/>
              <a:pathLst>
                <a:path extrusionOk="0" h="4234525" w="2694802">
                  <a:moveTo>
                    <a:pt x="2564642" y="4212116"/>
                  </a:moveTo>
                  <a:cubicBezTo>
                    <a:pt x="2579029" y="4214178"/>
                    <a:pt x="2600835" y="4223193"/>
                    <a:pt x="2617920" y="4234525"/>
                  </a:cubicBezTo>
                  <a:cubicBezTo>
                    <a:pt x="2592742" y="4230405"/>
                    <a:pt x="2573560" y="4223535"/>
                    <a:pt x="2553176" y="4212545"/>
                  </a:cubicBezTo>
                  <a:cubicBezTo>
                    <a:pt x="2555874" y="4211515"/>
                    <a:pt x="2559846" y="4211429"/>
                    <a:pt x="2564642" y="4212116"/>
                  </a:cubicBezTo>
                  <a:close/>
                  <a:moveTo>
                    <a:pt x="2344362" y="4151877"/>
                  </a:moveTo>
                  <a:cubicBezTo>
                    <a:pt x="2354196" y="4147921"/>
                    <a:pt x="2418112" y="4166385"/>
                    <a:pt x="2436550" y="4179573"/>
                  </a:cubicBezTo>
                  <a:cubicBezTo>
                    <a:pt x="2405820" y="4174299"/>
                    <a:pt x="2373862" y="4166385"/>
                    <a:pt x="2344362" y="4151877"/>
                  </a:cubicBezTo>
                  <a:close/>
                  <a:moveTo>
                    <a:pt x="2399314" y="4138363"/>
                  </a:moveTo>
                  <a:cubicBezTo>
                    <a:pt x="2413372" y="4136989"/>
                    <a:pt x="2442766" y="4146605"/>
                    <a:pt x="2452988" y="4154847"/>
                  </a:cubicBezTo>
                  <a:cubicBezTo>
                    <a:pt x="2444044" y="4157595"/>
                    <a:pt x="2415928" y="4149353"/>
                    <a:pt x="2399314" y="4138363"/>
                  </a:cubicBezTo>
                  <a:close/>
                  <a:moveTo>
                    <a:pt x="2520208" y="4136759"/>
                  </a:moveTo>
                  <a:cubicBezTo>
                    <a:pt x="2551768" y="4139049"/>
                    <a:pt x="2582064" y="4151643"/>
                    <a:pt x="2612362" y="4163091"/>
                  </a:cubicBezTo>
                  <a:cubicBezTo>
                    <a:pt x="2579540" y="4158513"/>
                    <a:pt x="2550504" y="4145919"/>
                    <a:pt x="2520208" y="4136759"/>
                  </a:cubicBezTo>
                  <a:close/>
                  <a:moveTo>
                    <a:pt x="2119054" y="4059973"/>
                  </a:moveTo>
                  <a:cubicBezTo>
                    <a:pt x="2137276" y="4059973"/>
                    <a:pt x="2148990" y="4071611"/>
                    <a:pt x="2167212" y="4076781"/>
                  </a:cubicBezTo>
                  <a:cubicBezTo>
                    <a:pt x="2150292" y="4080661"/>
                    <a:pt x="2129468" y="4071611"/>
                    <a:pt x="2119054" y="4059973"/>
                  </a:cubicBezTo>
                  <a:close/>
                  <a:moveTo>
                    <a:pt x="2201486" y="4050189"/>
                  </a:moveTo>
                  <a:cubicBezTo>
                    <a:pt x="2214364" y="4048939"/>
                    <a:pt x="2268458" y="4063927"/>
                    <a:pt x="2282624" y="4075167"/>
                  </a:cubicBezTo>
                  <a:cubicBezTo>
                    <a:pt x="2255578" y="4067675"/>
                    <a:pt x="2229820" y="4058931"/>
                    <a:pt x="2201486" y="4050189"/>
                  </a:cubicBezTo>
                  <a:close/>
                  <a:moveTo>
                    <a:pt x="1849794" y="4021393"/>
                  </a:moveTo>
                  <a:cubicBezTo>
                    <a:pt x="1864946" y="4024925"/>
                    <a:pt x="1875436" y="4029635"/>
                    <a:pt x="1887092" y="4034345"/>
                  </a:cubicBezTo>
                  <a:cubicBezTo>
                    <a:pt x="1875436" y="4036699"/>
                    <a:pt x="1862614" y="4033167"/>
                    <a:pt x="1849794" y="4021393"/>
                  </a:cubicBezTo>
                  <a:close/>
                  <a:moveTo>
                    <a:pt x="2177802" y="3994041"/>
                  </a:moveTo>
                  <a:cubicBezTo>
                    <a:pt x="2194238" y="3996645"/>
                    <a:pt x="2208148" y="4000549"/>
                    <a:pt x="2224584" y="4005755"/>
                  </a:cubicBezTo>
                  <a:cubicBezTo>
                    <a:pt x="2247342" y="4012263"/>
                    <a:pt x="2271366" y="4020073"/>
                    <a:pt x="2295390" y="4026581"/>
                  </a:cubicBezTo>
                  <a:cubicBezTo>
                    <a:pt x="2301712" y="4029183"/>
                    <a:pt x="2308034" y="4033087"/>
                    <a:pt x="2315620" y="4039595"/>
                  </a:cubicBezTo>
                  <a:cubicBezTo>
                    <a:pt x="2265044" y="4042199"/>
                    <a:pt x="2220790" y="4020073"/>
                    <a:pt x="2174008" y="4005755"/>
                  </a:cubicBezTo>
                  <a:cubicBezTo>
                    <a:pt x="2175274" y="4003153"/>
                    <a:pt x="2176538" y="3997945"/>
                    <a:pt x="2177802" y="3994041"/>
                  </a:cubicBezTo>
                  <a:close/>
                  <a:moveTo>
                    <a:pt x="2332688" y="3993807"/>
                  </a:moveTo>
                  <a:lnTo>
                    <a:pt x="2335420" y="3995317"/>
                  </a:lnTo>
                  <a:lnTo>
                    <a:pt x="2338134" y="3995119"/>
                  </a:lnTo>
                  <a:close/>
                  <a:moveTo>
                    <a:pt x="2527092" y="3974153"/>
                  </a:moveTo>
                  <a:lnTo>
                    <a:pt x="2532228" y="3978833"/>
                  </a:lnTo>
                  <a:cubicBezTo>
                    <a:pt x="2533488" y="3982533"/>
                    <a:pt x="2535692" y="3984075"/>
                    <a:pt x="2538368" y="3984539"/>
                  </a:cubicBezTo>
                  <a:lnTo>
                    <a:pt x="2544736" y="3983991"/>
                  </a:lnTo>
                  <a:close/>
                  <a:moveTo>
                    <a:pt x="2298386" y="3971015"/>
                  </a:moveTo>
                  <a:lnTo>
                    <a:pt x="2298150" y="3971193"/>
                  </a:lnTo>
                  <a:lnTo>
                    <a:pt x="2298604" y="3971913"/>
                  </a:lnTo>
                  <a:close/>
                  <a:moveTo>
                    <a:pt x="2581730" y="3955307"/>
                  </a:moveTo>
                  <a:lnTo>
                    <a:pt x="2585862" y="3955951"/>
                  </a:lnTo>
                  <a:lnTo>
                    <a:pt x="2589668" y="3956359"/>
                  </a:lnTo>
                  <a:close/>
                  <a:moveTo>
                    <a:pt x="2039540" y="3952445"/>
                  </a:moveTo>
                  <a:lnTo>
                    <a:pt x="2038754" y="3953069"/>
                  </a:lnTo>
                  <a:cubicBezTo>
                    <a:pt x="2038132" y="3956177"/>
                    <a:pt x="2039688" y="3957731"/>
                    <a:pt x="2042024" y="3958819"/>
                  </a:cubicBezTo>
                  <a:lnTo>
                    <a:pt x="2049032" y="3961427"/>
                  </a:lnTo>
                  <a:lnTo>
                    <a:pt x="2042860" y="3958331"/>
                  </a:lnTo>
                  <a:close/>
                  <a:moveTo>
                    <a:pt x="1662956" y="3949953"/>
                  </a:moveTo>
                  <a:cubicBezTo>
                    <a:pt x="1676218" y="3951131"/>
                    <a:pt x="1689482" y="3953485"/>
                    <a:pt x="1700092" y="3965263"/>
                  </a:cubicBezTo>
                  <a:cubicBezTo>
                    <a:pt x="1684176" y="3962907"/>
                    <a:pt x="1673566" y="3958197"/>
                    <a:pt x="1662956" y="3949953"/>
                  </a:cubicBezTo>
                  <a:close/>
                  <a:moveTo>
                    <a:pt x="1728032" y="3949921"/>
                  </a:moveTo>
                  <a:lnTo>
                    <a:pt x="1728304" y="3955345"/>
                  </a:lnTo>
                  <a:lnTo>
                    <a:pt x="1731150" y="3956107"/>
                  </a:lnTo>
                  <a:cubicBezTo>
                    <a:pt x="1731150" y="3953637"/>
                    <a:pt x="1731150" y="3952403"/>
                    <a:pt x="1729910" y="3951169"/>
                  </a:cubicBezTo>
                  <a:close/>
                  <a:moveTo>
                    <a:pt x="2534170" y="3949105"/>
                  </a:moveTo>
                  <a:lnTo>
                    <a:pt x="2539470" y="3950761"/>
                  </a:lnTo>
                  <a:lnTo>
                    <a:pt x="2560288" y="3952475"/>
                  </a:lnTo>
                  <a:close/>
                  <a:moveTo>
                    <a:pt x="2479494" y="3946585"/>
                  </a:moveTo>
                  <a:lnTo>
                    <a:pt x="2479776" y="3946793"/>
                  </a:lnTo>
                  <a:lnTo>
                    <a:pt x="2480542" y="3946645"/>
                  </a:lnTo>
                  <a:close/>
                  <a:moveTo>
                    <a:pt x="2335420" y="3944271"/>
                  </a:moveTo>
                  <a:lnTo>
                    <a:pt x="2335274" y="3946633"/>
                  </a:lnTo>
                  <a:lnTo>
                    <a:pt x="2336520" y="3944403"/>
                  </a:lnTo>
                  <a:close/>
                  <a:moveTo>
                    <a:pt x="1768062" y="3939441"/>
                  </a:moveTo>
                  <a:lnTo>
                    <a:pt x="1768062" y="3943349"/>
                  </a:lnTo>
                  <a:lnTo>
                    <a:pt x="1772064" y="3943763"/>
                  </a:lnTo>
                  <a:close/>
                  <a:moveTo>
                    <a:pt x="2396884" y="3938795"/>
                  </a:moveTo>
                  <a:lnTo>
                    <a:pt x="2394412" y="3940307"/>
                  </a:lnTo>
                  <a:cubicBezTo>
                    <a:pt x="2391446" y="3939991"/>
                    <a:pt x="2387700" y="3939047"/>
                    <a:pt x="2384576" y="3939677"/>
                  </a:cubicBezTo>
                  <a:lnTo>
                    <a:pt x="2390240" y="3940841"/>
                  </a:lnTo>
                  <a:lnTo>
                    <a:pt x="2400290" y="3940841"/>
                  </a:lnTo>
                  <a:close/>
                  <a:moveTo>
                    <a:pt x="2028406" y="3938655"/>
                  </a:moveTo>
                  <a:lnTo>
                    <a:pt x="2045692" y="3945105"/>
                  </a:lnTo>
                  <a:lnTo>
                    <a:pt x="2046620" y="3944503"/>
                  </a:lnTo>
                  <a:close/>
                  <a:moveTo>
                    <a:pt x="2428744" y="3937177"/>
                  </a:moveTo>
                  <a:lnTo>
                    <a:pt x="2430016" y="3939169"/>
                  </a:lnTo>
                  <a:lnTo>
                    <a:pt x="2429886" y="3937589"/>
                  </a:lnTo>
                  <a:close/>
                  <a:moveTo>
                    <a:pt x="2463742" y="3934605"/>
                  </a:moveTo>
                  <a:lnTo>
                    <a:pt x="2463384" y="3934735"/>
                  </a:lnTo>
                  <a:lnTo>
                    <a:pt x="2463894" y="3935109"/>
                  </a:lnTo>
                  <a:close/>
                  <a:moveTo>
                    <a:pt x="1755712" y="3924849"/>
                  </a:moveTo>
                  <a:lnTo>
                    <a:pt x="1755804" y="3925111"/>
                  </a:lnTo>
                  <a:lnTo>
                    <a:pt x="1755898" y="3925193"/>
                  </a:lnTo>
                  <a:close/>
                  <a:moveTo>
                    <a:pt x="2470752" y="3924555"/>
                  </a:moveTo>
                  <a:lnTo>
                    <a:pt x="2451706" y="3926011"/>
                  </a:lnTo>
                  <a:lnTo>
                    <a:pt x="2457198" y="3926187"/>
                  </a:lnTo>
                  <a:cubicBezTo>
                    <a:pt x="2460910" y="3924355"/>
                    <a:pt x="2464004" y="3924355"/>
                    <a:pt x="2467096" y="3925271"/>
                  </a:cubicBezTo>
                  <a:lnTo>
                    <a:pt x="2468690" y="3926007"/>
                  </a:lnTo>
                  <a:close/>
                  <a:moveTo>
                    <a:pt x="2385826" y="3924555"/>
                  </a:moveTo>
                  <a:lnTo>
                    <a:pt x="2387150" y="3925259"/>
                  </a:lnTo>
                  <a:lnTo>
                    <a:pt x="2399052" y="3927407"/>
                  </a:lnTo>
                  <a:lnTo>
                    <a:pt x="2396468" y="3924857"/>
                  </a:lnTo>
                  <a:lnTo>
                    <a:pt x="2394568" y="3925815"/>
                  </a:lnTo>
                  <a:cubicBezTo>
                    <a:pt x="2392070" y="3927075"/>
                    <a:pt x="2388324" y="3924555"/>
                    <a:pt x="2385826" y="3924555"/>
                  </a:cubicBezTo>
                  <a:close/>
                  <a:moveTo>
                    <a:pt x="2433314" y="3922043"/>
                  </a:moveTo>
                  <a:lnTo>
                    <a:pt x="2438024" y="3925575"/>
                  </a:lnTo>
                  <a:lnTo>
                    <a:pt x="2449342" y="3925937"/>
                  </a:lnTo>
                  <a:close/>
                  <a:moveTo>
                    <a:pt x="1794920" y="3921497"/>
                  </a:moveTo>
                  <a:lnTo>
                    <a:pt x="1796318" y="3924481"/>
                  </a:lnTo>
                  <a:lnTo>
                    <a:pt x="1799342" y="3924011"/>
                  </a:lnTo>
                  <a:close/>
                  <a:moveTo>
                    <a:pt x="1956982" y="3919021"/>
                  </a:moveTo>
                  <a:lnTo>
                    <a:pt x="1967756" y="3926957"/>
                  </a:lnTo>
                  <a:lnTo>
                    <a:pt x="1970576" y="3923133"/>
                  </a:lnTo>
                  <a:lnTo>
                    <a:pt x="1965176" y="3923133"/>
                  </a:lnTo>
                  <a:close/>
                  <a:moveTo>
                    <a:pt x="2422558" y="3913975"/>
                  </a:moveTo>
                  <a:lnTo>
                    <a:pt x="2424316" y="3915293"/>
                  </a:lnTo>
                  <a:lnTo>
                    <a:pt x="2423828" y="3914035"/>
                  </a:lnTo>
                  <a:close/>
                  <a:moveTo>
                    <a:pt x="2393952" y="3912391"/>
                  </a:moveTo>
                  <a:lnTo>
                    <a:pt x="2393378" y="3914121"/>
                  </a:lnTo>
                  <a:lnTo>
                    <a:pt x="2393836" y="3914389"/>
                  </a:lnTo>
                  <a:lnTo>
                    <a:pt x="2394838" y="3913517"/>
                  </a:lnTo>
                  <a:close/>
                  <a:moveTo>
                    <a:pt x="2189958" y="3905285"/>
                  </a:moveTo>
                  <a:lnTo>
                    <a:pt x="2193636" y="3906995"/>
                  </a:lnTo>
                  <a:lnTo>
                    <a:pt x="2200596" y="3905937"/>
                  </a:lnTo>
                  <a:close/>
                  <a:moveTo>
                    <a:pt x="1930688" y="3903617"/>
                  </a:moveTo>
                  <a:lnTo>
                    <a:pt x="1927898" y="3904575"/>
                  </a:lnTo>
                  <a:lnTo>
                    <a:pt x="1934150" y="3907089"/>
                  </a:lnTo>
                  <a:close/>
                  <a:moveTo>
                    <a:pt x="2401862" y="3901689"/>
                  </a:moveTo>
                  <a:lnTo>
                    <a:pt x="2418092" y="3903761"/>
                  </a:lnTo>
                  <a:lnTo>
                    <a:pt x="2463258" y="3910695"/>
                  </a:lnTo>
                  <a:cubicBezTo>
                    <a:pt x="2454516" y="3910695"/>
                    <a:pt x="2447022" y="3905655"/>
                    <a:pt x="2437030" y="3905655"/>
                  </a:cubicBezTo>
                  <a:lnTo>
                    <a:pt x="2429734" y="3905247"/>
                  </a:lnTo>
                  <a:lnTo>
                    <a:pt x="2418092" y="3903761"/>
                  </a:lnTo>
                  <a:lnTo>
                    <a:pt x="2405808" y="3901875"/>
                  </a:lnTo>
                  <a:close/>
                  <a:moveTo>
                    <a:pt x="1847672" y="3901231"/>
                  </a:moveTo>
                  <a:lnTo>
                    <a:pt x="1846556" y="3901339"/>
                  </a:lnTo>
                  <a:lnTo>
                    <a:pt x="1848732" y="3902737"/>
                  </a:lnTo>
                  <a:close/>
                  <a:moveTo>
                    <a:pt x="1931996" y="3893301"/>
                  </a:moveTo>
                  <a:lnTo>
                    <a:pt x="1934288" y="3896733"/>
                  </a:lnTo>
                  <a:lnTo>
                    <a:pt x="1935104" y="3896733"/>
                  </a:lnTo>
                  <a:close/>
                  <a:moveTo>
                    <a:pt x="2231064" y="3890347"/>
                  </a:moveTo>
                  <a:lnTo>
                    <a:pt x="2229340" y="3891697"/>
                  </a:lnTo>
                  <a:lnTo>
                    <a:pt x="2232020" y="3893497"/>
                  </a:lnTo>
                  <a:close/>
                  <a:moveTo>
                    <a:pt x="2163180" y="3890027"/>
                  </a:moveTo>
                  <a:lnTo>
                    <a:pt x="2172440" y="3897141"/>
                  </a:lnTo>
                  <a:lnTo>
                    <a:pt x="2178392" y="3899909"/>
                  </a:lnTo>
                  <a:close/>
                  <a:moveTo>
                    <a:pt x="2141846" y="3871593"/>
                  </a:moveTo>
                  <a:lnTo>
                    <a:pt x="2141878" y="3871643"/>
                  </a:lnTo>
                  <a:lnTo>
                    <a:pt x="2141918" y="3871655"/>
                  </a:lnTo>
                  <a:close/>
                  <a:moveTo>
                    <a:pt x="2494644" y="3867989"/>
                  </a:moveTo>
                  <a:lnTo>
                    <a:pt x="2498310" y="3869255"/>
                  </a:lnTo>
                  <a:cubicBezTo>
                    <a:pt x="2500174" y="3869877"/>
                    <a:pt x="2502348" y="3870809"/>
                    <a:pt x="2504678" y="3871121"/>
                  </a:cubicBezTo>
                  <a:lnTo>
                    <a:pt x="2505572" y="3870893"/>
                  </a:lnTo>
                  <a:lnTo>
                    <a:pt x="2504372" y="3870565"/>
                  </a:lnTo>
                  <a:close/>
                  <a:moveTo>
                    <a:pt x="2225520" y="3867411"/>
                  </a:moveTo>
                  <a:lnTo>
                    <a:pt x="2224662" y="3868025"/>
                  </a:lnTo>
                  <a:lnTo>
                    <a:pt x="2226770" y="3869447"/>
                  </a:lnTo>
                  <a:close/>
                  <a:moveTo>
                    <a:pt x="2156586" y="3861789"/>
                  </a:moveTo>
                  <a:cubicBezTo>
                    <a:pt x="2157828" y="3862411"/>
                    <a:pt x="2160314" y="3863033"/>
                    <a:pt x="2162332" y="3864433"/>
                  </a:cubicBezTo>
                  <a:lnTo>
                    <a:pt x="2163240" y="3866681"/>
                  </a:lnTo>
                  <a:lnTo>
                    <a:pt x="2169412" y="3867821"/>
                  </a:lnTo>
                  <a:lnTo>
                    <a:pt x="2165772" y="3864297"/>
                  </a:lnTo>
                  <a:close/>
                  <a:moveTo>
                    <a:pt x="1897812" y="3861543"/>
                  </a:moveTo>
                  <a:lnTo>
                    <a:pt x="1897698" y="3861567"/>
                  </a:lnTo>
                  <a:lnTo>
                    <a:pt x="1899702" y="3864687"/>
                  </a:lnTo>
                  <a:lnTo>
                    <a:pt x="1900494" y="3864785"/>
                  </a:lnTo>
                  <a:lnTo>
                    <a:pt x="1908628" y="3870873"/>
                  </a:lnTo>
                  <a:lnTo>
                    <a:pt x="1900022" y="3864049"/>
                  </a:lnTo>
                  <a:close/>
                  <a:moveTo>
                    <a:pt x="2351316" y="3857631"/>
                  </a:moveTo>
                  <a:lnTo>
                    <a:pt x="2356650" y="3860545"/>
                  </a:lnTo>
                  <a:cubicBezTo>
                    <a:pt x="2365348" y="3861789"/>
                    <a:pt x="2372804" y="3864277"/>
                    <a:pt x="2377774" y="3872987"/>
                  </a:cubicBezTo>
                  <a:lnTo>
                    <a:pt x="2378300" y="3873161"/>
                  </a:lnTo>
                  <a:lnTo>
                    <a:pt x="2375104" y="3866883"/>
                  </a:lnTo>
                  <a:cubicBezTo>
                    <a:pt x="2375104" y="3866883"/>
                    <a:pt x="2372618" y="3864429"/>
                    <a:pt x="2371376" y="3864429"/>
                  </a:cubicBezTo>
                  <a:close/>
                  <a:moveTo>
                    <a:pt x="2416530" y="3857227"/>
                  </a:moveTo>
                  <a:lnTo>
                    <a:pt x="2446120" y="3866765"/>
                  </a:lnTo>
                  <a:lnTo>
                    <a:pt x="2447774" y="3866893"/>
                  </a:lnTo>
                  <a:lnTo>
                    <a:pt x="2440982" y="3864429"/>
                  </a:lnTo>
                  <a:cubicBezTo>
                    <a:pt x="2436010" y="3861055"/>
                    <a:pt x="2430804" y="3859215"/>
                    <a:pt x="2425444" y="3858141"/>
                  </a:cubicBezTo>
                  <a:close/>
                  <a:moveTo>
                    <a:pt x="2062146" y="3856813"/>
                  </a:moveTo>
                  <a:cubicBezTo>
                    <a:pt x="2065252" y="3861789"/>
                    <a:pt x="2069290" y="3864899"/>
                    <a:pt x="2073640" y="3867387"/>
                  </a:cubicBezTo>
                  <a:lnTo>
                    <a:pt x="2084604" y="3873005"/>
                  </a:lnTo>
                  <a:lnTo>
                    <a:pt x="2092980" y="3876621"/>
                  </a:lnTo>
                  <a:cubicBezTo>
                    <a:pt x="2086088" y="3872221"/>
                    <a:pt x="2079196" y="3868449"/>
                    <a:pt x="2073088" y="3863735"/>
                  </a:cubicBezTo>
                  <a:lnTo>
                    <a:pt x="2068436" y="3858057"/>
                  </a:lnTo>
                  <a:close/>
                  <a:moveTo>
                    <a:pt x="1619268" y="3851311"/>
                  </a:moveTo>
                  <a:lnTo>
                    <a:pt x="1618850" y="3851429"/>
                  </a:lnTo>
                  <a:lnTo>
                    <a:pt x="1619358" y="3851733"/>
                  </a:lnTo>
                  <a:close/>
                  <a:moveTo>
                    <a:pt x="1651706" y="3849631"/>
                  </a:moveTo>
                  <a:lnTo>
                    <a:pt x="1651466" y="3853211"/>
                  </a:lnTo>
                  <a:lnTo>
                    <a:pt x="1653412" y="3851429"/>
                  </a:lnTo>
                  <a:close/>
                  <a:moveTo>
                    <a:pt x="2375104" y="3848477"/>
                  </a:moveTo>
                  <a:lnTo>
                    <a:pt x="2378178" y="3852311"/>
                  </a:lnTo>
                  <a:lnTo>
                    <a:pt x="2381502" y="3851835"/>
                  </a:lnTo>
                  <a:lnTo>
                    <a:pt x="2385792" y="3852445"/>
                  </a:lnTo>
                  <a:close/>
                  <a:moveTo>
                    <a:pt x="1607970" y="3846761"/>
                  </a:moveTo>
                  <a:lnTo>
                    <a:pt x="1609010" y="3849235"/>
                  </a:lnTo>
                  <a:lnTo>
                    <a:pt x="1613844" y="3848935"/>
                  </a:lnTo>
                  <a:close/>
                  <a:moveTo>
                    <a:pt x="1899104" y="3843943"/>
                  </a:moveTo>
                  <a:lnTo>
                    <a:pt x="1912032" y="3852649"/>
                  </a:lnTo>
                  <a:lnTo>
                    <a:pt x="1923828" y="3859021"/>
                  </a:lnTo>
                  <a:lnTo>
                    <a:pt x="1925786" y="3861227"/>
                  </a:lnTo>
                  <a:lnTo>
                    <a:pt x="1936638" y="3867651"/>
                  </a:lnTo>
                  <a:lnTo>
                    <a:pt x="1945404" y="3874241"/>
                  </a:lnTo>
                  <a:lnTo>
                    <a:pt x="1937610" y="3865307"/>
                  </a:lnTo>
                  <a:cubicBezTo>
                    <a:pt x="1930720" y="3864679"/>
                    <a:pt x="1925394" y="3860907"/>
                    <a:pt x="1920382" y="3856665"/>
                  </a:cubicBezTo>
                  <a:lnTo>
                    <a:pt x="1907996" y="3847407"/>
                  </a:lnTo>
                  <a:close/>
                  <a:moveTo>
                    <a:pt x="2280080" y="3842231"/>
                  </a:moveTo>
                  <a:lnTo>
                    <a:pt x="2285820" y="3844369"/>
                  </a:lnTo>
                  <a:lnTo>
                    <a:pt x="2285470" y="3843295"/>
                  </a:lnTo>
                  <a:close/>
                  <a:moveTo>
                    <a:pt x="1956842" y="3841269"/>
                  </a:moveTo>
                  <a:lnTo>
                    <a:pt x="1952466" y="3842293"/>
                  </a:lnTo>
                  <a:lnTo>
                    <a:pt x="1952904" y="3842695"/>
                  </a:lnTo>
                  <a:lnTo>
                    <a:pt x="1962746" y="3848421"/>
                  </a:lnTo>
                  <a:lnTo>
                    <a:pt x="1962514" y="3847865"/>
                  </a:lnTo>
                  <a:close/>
                  <a:moveTo>
                    <a:pt x="1806644" y="3840443"/>
                  </a:moveTo>
                  <a:lnTo>
                    <a:pt x="1812776" y="3842695"/>
                  </a:lnTo>
                  <a:lnTo>
                    <a:pt x="1810050" y="3840473"/>
                  </a:lnTo>
                  <a:close/>
                  <a:moveTo>
                    <a:pt x="1993540" y="3837847"/>
                  </a:moveTo>
                  <a:lnTo>
                    <a:pt x="1994294" y="3843167"/>
                  </a:lnTo>
                  <a:lnTo>
                    <a:pt x="1996500" y="3843937"/>
                  </a:lnTo>
                  <a:lnTo>
                    <a:pt x="1997302" y="3838017"/>
                  </a:lnTo>
                  <a:close/>
                  <a:moveTo>
                    <a:pt x="1493844" y="3835341"/>
                  </a:moveTo>
                  <a:lnTo>
                    <a:pt x="1503656" y="3842189"/>
                  </a:lnTo>
                  <a:cubicBezTo>
                    <a:pt x="1502414" y="3840951"/>
                    <a:pt x="1503656" y="3842189"/>
                    <a:pt x="1503656" y="3840951"/>
                  </a:cubicBezTo>
                  <a:lnTo>
                    <a:pt x="1501338" y="3838947"/>
                  </a:lnTo>
                  <a:close/>
                  <a:moveTo>
                    <a:pt x="1837366" y="3829555"/>
                  </a:moveTo>
                  <a:lnTo>
                    <a:pt x="1844054" y="3832713"/>
                  </a:lnTo>
                  <a:lnTo>
                    <a:pt x="1837518" y="3829585"/>
                  </a:lnTo>
                  <a:close/>
                  <a:moveTo>
                    <a:pt x="2254020" y="3829265"/>
                  </a:moveTo>
                  <a:lnTo>
                    <a:pt x="2265782" y="3836905"/>
                  </a:lnTo>
                  <a:lnTo>
                    <a:pt x="2269668" y="3838353"/>
                  </a:lnTo>
                  <a:close/>
                  <a:moveTo>
                    <a:pt x="1502618" y="3828069"/>
                  </a:moveTo>
                  <a:lnTo>
                    <a:pt x="1503586" y="3829487"/>
                  </a:lnTo>
                  <a:lnTo>
                    <a:pt x="1506908" y="3828069"/>
                  </a:lnTo>
                  <a:close/>
                  <a:moveTo>
                    <a:pt x="1766542" y="3821887"/>
                  </a:moveTo>
                  <a:lnTo>
                    <a:pt x="1758502" y="3822407"/>
                  </a:lnTo>
                  <a:lnTo>
                    <a:pt x="1769924" y="3823513"/>
                  </a:lnTo>
                  <a:cubicBezTo>
                    <a:pt x="1776492" y="3825851"/>
                    <a:pt x="1782748" y="3829595"/>
                    <a:pt x="1789004" y="3833961"/>
                  </a:cubicBezTo>
                  <a:lnTo>
                    <a:pt x="1789550" y="3834163"/>
                  </a:lnTo>
                  <a:lnTo>
                    <a:pt x="1778868" y="3827787"/>
                  </a:lnTo>
                  <a:cubicBezTo>
                    <a:pt x="1774554" y="3825235"/>
                    <a:pt x="1770548" y="3823003"/>
                    <a:pt x="1766542" y="3821887"/>
                  </a:cubicBezTo>
                  <a:close/>
                  <a:moveTo>
                    <a:pt x="1741516" y="3821119"/>
                  </a:moveTo>
                  <a:lnTo>
                    <a:pt x="1741930" y="3821485"/>
                  </a:lnTo>
                  <a:lnTo>
                    <a:pt x="1742852" y="3821485"/>
                  </a:lnTo>
                  <a:close/>
                  <a:moveTo>
                    <a:pt x="2234882" y="3819885"/>
                  </a:moveTo>
                  <a:lnTo>
                    <a:pt x="2231282" y="3820529"/>
                  </a:lnTo>
                  <a:lnTo>
                    <a:pt x="2232386" y="3820731"/>
                  </a:lnTo>
                  <a:lnTo>
                    <a:pt x="2241960" y="3823679"/>
                  </a:lnTo>
                  <a:lnTo>
                    <a:pt x="2237136" y="3821481"/>
                  </a:lnTo>
                  <a:close/>
                  <a:moveTo>
                    <a:pt x="2054690" y="3815029"/>
                  </a:moveTo>
                  <a:lnTo>
                    <a:pt x="2054690" y="3819487"/>
                  </a:lnTo>
                  <a:cubicBezTo>
                    <a:pt x="2067116" y="3823219"/>
                    <a:pt x="2073328" y="3831927"/>
                    <a:pt x="2078300" y="3841881"/>
                  </a:cubicBezTo>
                  <a:cubicBezTo>
                    <a:pt x="2082028" y="3848103"/>
                    <a:pt x="2088240" y="3850591"/>
                    <a:pt x="2093212" y="3855569"/>
                  </a:cubicBezTo>
                  <a:lnTo>
                    <a:pt x="2094406" y="3856449"/>
                  </a:lnTo>
                  <a:lnTo>
                    <a:pt x="2100498" y="3859021"/>
                  </a:lnTo>
                  <a:cubicBezTo>
                    <a:pt x="2083582" y="3850535"/>
                    <a:pt x="2077238" y="3830737"/>
                    <a:pt x="2062438" y="3818715"/>
                  </a:cubicBezTo>
                  <a:close/>
                  <a:moveTo>
                    <a:pt x="2198350" y="3807943"/>
                  </a:moveTo>
                  <a:lnTo>
                    <a:pt x="2193078" y="3807973"/>
                  </a:lnTo>
                  <a:lnTo>
                    <a:pt x="2218718" y="3818241"/>
                  </a:lnTo>
                  <a:lnTo>
                    <a:pt x="2222440" y="3818919"/>
                  </a:lnTo>
                  <a:lnTo>
                    <a:pt x="2218932" y="3816893"/>
                  </a:lnTo>
                  <a:close/>
                  <a:moveTo>
                    <a:pt x="1775170" y="3806099"/>
                  </a:moveTo>
                  <a:lnTo>
                    <a:pt x="1778456" y="3807811"/>
                  </a:lnTo>
                  <a:lnTo>
                    <a:pt x="1779892" y="3807199"/>
                  </a:lnTo>
                  <a:close/>
                  <a:moveTo>
                    <a:pt x="1924656" y="3804587"/>
                  </a:moveTo>
                  <a:lnTo>
                    <a:pt x="1923814" y="3804913"/>
                  </a:lnTo>
                  <a:lnTo>
                    <a:pt x="1925246" y="3805323"/>
                  </a:lnTo>
                  <a:close/>
                  <a:moveTo>
                    <a:pt x="2336860" y="3797669"/>
                  </a:moveTo>
                  <a:lnTo>
                    <a:pt x="2336572" y="3798167"/>
                  </a:lnTo>
                  <a:cubicBezTo>
                    <a:pt x="2337194" y="3801235"/>
                    <a:pt x="2339680" y="3803075"/>
                    <a:pt x="2342632" y="3804149"/>
                  </a:cubicBezTo>
                  <a:lnTo>
                    <a:pt x="2343488" y="3804283"/>
                  </a:lnTo>
                  <a:close/>
                  <a:moveTo>
                    <a:pt x="2135706" y="3793203"/>
                  </a:moveTo>
                  <a:lnTo>
                    <a:pt x="2135852" y="3793313"/>
                  </a:lnTo>
                  <a:lnTo>
                    <a:pt x="2136234" y="3793435"/>
                  </a:lnTo>
                  <a:close/>
                  <a:moveTo>
                    <a:pt x="2341396" y="3791919"/>
                  </a:moveTo>
                  <a:lnTo>
                    <a:pt x="2339836" y="3792493"/>
                  </a:lnTo>
                  <a:lnTo>
                    <a:pt x="2338976" y="3793987"/>
                  </a:lnTo>
                  <a:close/>
                  <a:moveTo>
                    <a:pt x="1813492" y="3790311"/>
                  </a:moveTo>
                  <a:lnTo>
                    <a:pt x="1816528" y="3791185"/>
                  </a:lnTo>
                  <a:lnTo>
                    <a:pt x="1814642" y="3790311"/>
                  </a:lnTo>
                  <a:close/>
                  <a:moveTo>
                    <a:pt x="1396562" y="3788891"/>
                  </a:moveTo>
                  <a:lnTo>
                    <a:pt x="1427934" y="3803821"/>
                  </a:lnTo>
                  <a:lnTo>
                    <a:pt x="1444934" y="3811797"/>
                  </a:lnTo>
                  <a:lnTo>
                    <a:pt x="1424040" y="3801739"/>
                  </a:lnTo>
                  <a:close/>
                  <a:moveTo>
                    <a:pt x="1884996" y="3788543"/>
                  </a:moveTo>
                  <a:lnTo>
                    <a:pt x="1880544" y="3789061"/>
                  </a:lnTo>
                  <a:lnTo>
                    <a:pt x="1885522" y="3791243"/>
                  </a:lnTo>
                  <a:close/>
                  <a:moveTo>
                    <a:pt x="1535472" y="3787213"/>
                  </a:moveTo>
                  <a:lnTo>
                    <a:pt x="1541278" y="3789043"/>
                  </a:lnTo>
                  <a:lnTo>
                    <a:pt x="1540062" y="3788343"/>
                  </a:lnTo>
                  <a:close/>
                  <a:moveTo>
                    <a:pt x="1364642" y="3775801"/>
                  </a:moveTo>
                  <a:lnTo>
                    <a:pt x="1362924" y="3776663"/>
                  </a:lnTo>
                  <a:lnTo>
                    <a:pt x="1363062" y="3776837"/>
                  </a:lnTo>
                  <a:close/>
                  <a:moveTo>
                    <a:pt x="1366666" y="3774783"/>
                  </a:moveTo>
                  <a:lnTo>
                    <a:pt x="1365724" y="3775257"/>
                  </a:lnTo>
                  <a:lnTo>
                    <a:pt x="1371814" y="3777321"/>
                  </a:lnTo>
                  <a:lnTo>
                    <a:pt x="1370408" y="3776663"/>
                  </a:lnTo>
                  <a:cubicBezTo>
                    <a:pt x="1369160" y="3776037"/>
                    <a:pt x="1367914" y="3775097"/>
                    <a:pt x="1366666" y="3774783"/>
                  </a:cubicBezTo>
                  <a:close/>
                  <a:moveTo>
                    <a:pt x="2285820" y="3772997"/>
                  </a:moveTo>
                  <a:lnTo>
                    <a:pt x="2282922" y="3777307"/>
                  </a:lnTo>
                  <a:lnTo>
                    <a:pt x="2283126" y="3777307"/>
                  </a:lnTo>
                  <a:cubicBezTo>
                    <a:pt x="2284368" y="3777307"/>
                    <a:pt x="2284368" y="3777307"/>
                    <a:pt x="2284368" y="3777307"/>
                  </a:cubicBezTo>
                  <a:lnTo>
                    <a:pt x="2284878" y="3777519"/>
                  </a:lnTo>
                  <a:close/>
                  <a:moveTo>
                    <a:pt x="1485422" y="3768011"/>
                  </a:moveTo>
                  <a:lnTo>
                    <a:pt x="1487518" y="3776593"/>
                  </a:lnTo>
                  <a:lnTo>
                    <a:pt x="1488534" y="3778557"/>
                  </a:lnTo>
                  <a:lnTo>
                    <a:pt x="1490250" y="3772845"/>
                  </a:lnTo>
                  <a:cubicBezTo>
                    <a:pt x="1491506" y="3771619"/>
                    <a:pt x="1490878" y="3770393"/>
                    <a:pt x="1489622" y="3769473"/>
                  </a:cubicBezTo>
                  <a:close/>
                  <a:moveTo>
                    <a:pt x="1871852" y="3764041"/>
                  </a:moveTo>
                  <a:lnTo>
                    <a:pt x="1873760" y="3766473"/>
                  </a:lnTo>
                  <a:lnTo>
                    <a:pt x="1873414" y="3764395"/>
                  </a:lnTo>
                  <a:close/>
                  <a:moveTo>
                    <a:pt x="2286968" y="3761809"/>
                  </a:moveTo>
                  <a:lnTo>
                    <a:pt x="2287884" y="3763065"/>
                  </a:lnTo>
                  <a:lnTo>
                    <a:pt x="2287976" y="3762629"/>
                  </a:lnTo>
                  <a:close/>
                  <a:moveTo>
                    <a:pt x="2114560" y="3760959"/>
                  </a:moveTo>
                  <a:lnTo>
                    <a:pt x="2114968" y="3769191"/>
                  </a:lnTo>
                  <a:lnTo>
                    <a:pt x="2108952" y="3768847"/>
                  </a:lnTo>
                  <a:lnTo>
                    <a:pt x="2114784" y="3771101"/>
                  </a:lnTo>
                  <a:cubicBezTo>
                    <a:pt x="2116006" y="3771101"/>
                    <a:pt x="2116006" y="3771101"/>
                    <a:pt x="2117226" y="3771101"/>
                  </a:cubicBezTo>
                  <a:cubicBezTo>
                    <a:pt x="2116616" y="3776595"/>
                    <a:pt x="2117836" y="3780565"/>
                    <a:pt x="2120280" y="3783465"/>
                  </a:cubicBezTo>
                  <a:lnTo>
                    <a:pt x="2126650" y="3787119"/>
                  </a:lnTo>
                  <a:lnTo>
                    <a:pt x="2122472" y="3782829"/>
                  </a:lnTo>
                  <a:lnTo>
                    <a:pt x="2123594" y="3774419"/>
                  </a:lnTo>
                  <a:lnTo>
                    <a:pt x="2123076" y="3774181"/>
                  </a:lnTo>
                  <a:cubicBezTo>
                    <a:pt x="2121824" y="3772933"/>
                    <a:pt x="2121824" y="3772933"/>
                    <a:pt x="2120572" y="3771683"/>
                  </a:cubicBezTo>
                  <a:close/>
                  <a:moveTo>
                    <a:pt x="2057148" y="3749085"/>
                  </a:moveTo>
                  <a:lnTo>
                    <a:pt x="2057390" y="3749119"/>
                  </a:lnTo>
                  <a:lnTo>
                    <a:pt x="2057414" y="3749099"/>
                  </a:lnTo>
                  <a:close/>
                  <a:moveTo>
                    <a:pt x="2022750" y="3741839"/>
                  </a:moveTo>
                  <a:lnTo>
                    <a:pt x="2023616" y="3743575"/>
                  </a:lnTo>
                  <a:lnTo>
                    <a:pt x="2030826" y="3744993"/>
                  </a:lnTo>
                  <a:close/>
                  <a:moveTo>
                    <a:pt x="2091382" y="3741771"/>
                  </a:moveTo>
                  <a:lnTo>
                    <a:pt x="2095768" y="3744429"/>
                  </a:lnTo>
                  <a:lnTo>
                    <a:pt x="2095648" y="3742995"/>
                  </a:lnTo>
                  <a:close/>
                  <a:moveTo>
                    <a:pt x="1887482" y="3736237"/>
                  </a:moveTo>
                  <a:lnTo>
                    <a:pt x="1887972" y="3737177"/>
                  </a:lnTo>
                  <a:lnTo>
                    <a:pt x="1889238" y="3736521"/>
                  </a:lnTo>
                  <a:close/>
                  <a:moveTo>
                    <a:pt x="2265786" y="3733911"/>
                  </a:moveTo>
                  <a:lnTo>
                    <a:pt x="2263190" y="3741297"/>
                  </a:lnTo>
                  <a:cubicBezTo>
                    <a:pt x="2263388" y="3743933"/>
                    <a:pt x="2264822" y="3745825"/>
                    <a:pt x="2266890" y="3747355"/>
                  </a:cubicBezTo>
                  <a:lnTo>
                    <a:pt x="2273242" y="3750633"/>
                  </a:lnTo>
                  <a:lnTo>
                    <a:pt x="2265916" y="3744519"/>
                  </a:lnTo>
                  <a:close/>
                  <a:moveTo>
                    <a:pt x="2119468" y="3730709"/>
                  </a:moveTo>
                  <a:cubicBezTo>
                    <a:pt x="2117994" y="3730787"/>
                    <a:pt x="2116868" y="3731371"/>
                    <a:pt x="2116422" y="3733027"/>
                  </a:cubicBezTo>
                  <a:lnTo>
                    <a:pt x="2117178" y="3739457"/>
                  </a:lnTo>
                  <a:lnTo>
                    <a:pt x="2121824" y="3732967"/>
                  </a:lnTo>
                  <a:lnTo>
                    <a:pt x="2124282" y="3731215"/>
                  </a:lnTo>
                  <a:close/>
                  <a:moveTo>
                    <a:pt x="1996342" y="3730555"/>
                  </a:moveTo>
                  <a:lnTo>
                    <a:pt x="1997528" y="3731149"/>
                  </a:lnTo>
                  <a:lnTo>
                    <a:pt x="2019138" y="3739803"/>
                  </a:lnTo>
                  <a:lnTo>
                    <a:pt x="2018682" y="3738455"/>
                  </a:lnTo>
                  <a:lnTo>
                    <a:pt x="1998196" y="3730555"/>
                  </a:lnTo>
                  <a:close/>
                  <a:moveTo>
                    <a:pt x="1902896" y="3724011"/>
                  </a:moveTo>
                  <a:lnTo>
                    <a:pt x="1903218" y="3724129"/>
                  </a:lnTo>
                  <a:lnTo>
                    <a:pt x="1903202" y="3724073"/>
                  </a:lnTo>
                  <a:close/>
                  <a:moveTo>
                    <a:pt x="1824668" y="3720259"/>
                  </a:moveTo>
                  <a:lnTo>
                    <a:pt x="1826014" y="3721159"/>
                  </a:lnTo>
                  <a:lnTo>
                    <a:pt x="1826024" y="3720725"/>
                  </a:lnTo>
                  <a:close/>
                  <a:moveTo>
                    <a:pt x="1401462" y="3716737"/>
                  </a:moveTo>
                  <a:lnTo>
                    <a:pt x="1406264" y="3719333"/>
                  </a:lnTo>
                  <a:lnTo>
                    <a:pt x="1403582" y="3717683"/>
                  </a:lnTo>
                  <a:close/>
                  <a:moveTo>
                    <a:pt x="1931972" y="3688325"/>
                  </a:moveTo>
                  <a:lnTo>
                    <a:pt x="1941388" y="3691487"/>
                  </a:lnTo>
                  <a:lnTo>
                    <a:pt x="1943582" y="3691083"/>
                  </a:lnTo>
                  <a:lnTo>
                    <a:pt x="1941174" y="3690671"/>
                  </a:lnTo>
                  <a:cubicBezTo>
                    <a:pt x="1939934" y="3690671"/>
                    <a:pt x="1938692" y="3690671"/>
                    <a:pt x="1937450" y="3689425"/>
                  </a:cubicBezTo>
                  <a:close/>
                  <a:moveTo>
                    <a:pt x="1965682" y="3681795"/>
                  </a:moveTo>
                  <a:lnTo>
                    <a:pt x="1961036" y="3683193"/>
                  </a:lnTo>
                  <a:lnTo>
                    <a:pt x="1965372" y="3684789"/>
                  </a:lnTo>
                  <a:lnTo>
                    <a:pt x="1965372" y="3683011"/>
                  </a:lnTo>
                  <a:close/>
                  <a:moveTo>
                    <a:pt x="1585564" y="3681281"/>
                  </a:moveTo>
                  <a:lnTo>
                    <a:pt x="1582080" y="3681373"/>
                  </a:lnTo>
                  <a:lnTo>
                    <a:pt x="1584616" y="3684415"/>
                  </a:lnTo>
                  <a:close/>
                  <a:moveTo>
                    <a:pt x="1429738" y="3679969"/>
                  </a:moveTo>
                  <a:lnTo>
                    <a:pt x="1456336" y="3694391"/>
                  </a:lnTo>
                  <a:lnTo>
                    <a:pt x="1465668" y="3699857"/>
                  </a:lnTo>
                  <a:lnTo>
                    <a:pt x="1467068" y="3698673"/>
                  </a:lnTo>
                  <a:lnTo>
                    <a:pt x="1465106" y="3698795"/>
                  </a:lnTo>
                  <a:close/>
                  <a:moveTo>
                    <a:pt x="1518344" y="3669051"/>
                  </a:moveTo>
                  <a:lnTo>
                    <a:pt x="1523210" y="3670227"/>
                  </a:lnTo>
                  <a:lnTo>
                    <a:pt x="1521260" y="3669395"/>
                  </a:lnTo>
                  <a:close/>
                  <a:moveTo>
                    <a:pt x="1964822" y="3668621"/>
                  </a:moveTo>
                  <a:lnTo>
                    <a:pt x="1967516" y="3674571"/>
                  </a:lnTo>
                  <a:lnTo>
                    <a:pt x="1968344" y="3671303"/>
                  </a:lnTo>
                  <a:close/>
                  <a:moveTo>
                    <a:pt x="1496216" y="3666439"/>
                  </a:moveTo>
                  <a:lnTo>
                    <a:pt x="1493928" y="3669871"/>
                  </a:lnTo>
                  <a:lnTo>
                    <a:pt x="1500526" y="3666947"/>
                  </a:lnTo>
                  <a:close/>
                  <a:moveTo>
                    <a:pt x="2102752" y="3666129"/>
                  </a:moveTo>
                  <a:lnTo>
                    <a:pt x="2105336" y="3668645"/>
                  </a:lnTo>
                  <a:lnTo>
                    <a:pt x="2108056" y="3669273"/>
                  </a:lnTo>
                  <a:close/>
                  <a:moveTo>
                    <a:pt x="2215128" y="3661519"/>
                  </a:moveTo>
                  <a:lnTo>
                    <a:pt x="2215696" y="3661781"/>
                  </a:lnTo>
                  <a:lnTo>
                    <a:pt x="2215778" y="3661615"/>
                  </a:lnTo>
                  <a:close/>
                  <a:moveTo>
                    <a:pt x="1948182" y="3651623"/>
                  </a:moveTo>
                  <a:lnTo>
                    <a:pt x="1943658" y="3652035"/>
                  </a:lnTo>
                  <a:lnTo>
                    <a:pt x="1950256" y="3656591"/>
                  </a:lnTo>
                  <a:lnTo>
                    <a:pt x="1947850" y="3651789"/>
                  </a:lnTo>
                  <a:close/>
                  <a:moveTo>
                    <a:pt x="1799192" y="3649075"/>
                  </a:moveTo>
                  <a:lnTo>
                    <a:pt x="1803560" y="3653959"/>
                  </a:lnTo>
                  <a:cubicBezTo>
                    <a:pt x="1804802" y="3655211"/>
                    <a:pt x="1809768" y="3655211"/>
                    <a:pt x="1809768" y="3655211"/>
                  </a:cubicBezTo>
                  <a:lnTo>
                    <a:pt x="1811000" y="3654501"/>
                  </a:lnTo>
                  <a:lnTo>
                    <a:pt x="1809588" y="3654529"/>
                  </a:lnTo>
                  <a:cubicBezTo>
                    <a:pt x="1807106" y="3655775"/>
                    <a:pt x="1805864" y="3654529"/>
                    <a:pt x="1803382" y="3653281"/>
                  </a:cubicBezTo>
                  <a:close/>
                  <a:moveTo>
                    <a:pt x="2204472" y="3645811"/>
                  </a:moveTo>
                  <a:lnTo>
                    <a:pt x="2207868" y="3648573"/>
                  </a:lnTo>
                  <a:lnTo>
                    <a:pt x="2211388" y="3645863"/>
                  </a:lnTo>
                  <a:close/>
                  <a:moveTo>
                    <a:pt x="1968020" y="3643311"/>
                  </a:moveTo>
                  <a:lnTo>
                    <a:pt x="1963826" y="3646953"/>
                  </a:lnTo>
                  <a:lnTo>
                    <a:pt x="1974194" y="3645617"/>
                  </a:lnTo>
                  <a:close/>
                  <a:moveTo>
                    <a:pt x="1518548" y="3641107"/>
                  </a:moveTo>
                  <a:lnTo>
                    <a:pt x="1519426" y="3641991"/>
                  </a:lnTo>
                  <a:lnTo>
                    <a:pt x="1518744" y="3643595"/>
                  </a:lnTo>
                  <a:lnTo>
                    <a:pt x="1523592" y="3644037"/>
                  </a:lnTo>
                  <a:close/>
                  <a:moveTo>
                    <a:pt x="2166372" y="3632439"/>
                  </a:moveTo>
                  <a:cubicBezTo>
                    <a:pt x="2165040" y="3631747"/>
                    <a:pt x="2163746" y="3631555"/>
                    <a:pt x="2162706" y="3632535"/>
                  </a:cubicBezTo>
                  <a:lnTo>
                    <a:pt x="2162110" y="3634525"/>
                  </a:lnTo>
                  <a:lnTo>
                    <a:pt x="2163128" y="3634305"/>
                  </a:lnTo>
                  <a:lnTo>
                    <a:pt x="2169490" y="3634641"/>
                  </a:lnTo>
                  <a:close/>
                  <a:moveTo>
                    <a:pt x="1978328" y="3632103"/>
                  </a:moveTo>
                  <a:lnTo>
                    <a:pt x="1973724" y="3634197"/>
                  </a:lnTo>
                  <a:lnTo>
                    <a:pt x="1975888" y="3634639"/>
                  </a:lnTo>
                  <a:lnTo>
                    <a:pt x="1975386" y="3634305"/>
                  </a:lnTo>
                  <a:close/>
                  <a:moveTo>
                    <a:pt x="1738938" y="3627521"/>
                  </a:moveTo>
                  <a:lnTo>
                    <a:pt x="1738866" y="3627913"/>
                  </a:lnTo>
                  <a:lnTo>
                    <a:pt x="1738990" y="3627689"/>
                  </a:lnTo>
                  <a:close/>
                  <a:moveTo>
                    <a:pt x="1935296" y="3606779"/>
                  </a:moveTo>
                  <a:lnTo>
                    <a:pt x="1931896" y="3607437"/>
                  </a:lnTo>
                  <a:lnTo>
                    <a:pt x="1933728" y="3608399"/>
                  </a:lnTo>
                  <a:close/>
                  <a:moveTo>
                    <a:pt x="1498256" y="3604331"/>
                  </a:moveTo>
                  <a:lnTo>
                    <a:pt x="1502318" y="3607165"/>
                  </a:lnTo>
                  <a:lnTo>
                    <a:pt x="1500490" y="3604405"/>
                  </a:lnTo>
                  <a:close/>
                  <a:moveTo>
                    <a:pt x="1758224" y="3602167"/>
                  </a:moveTo>
                  <a:lnTo>
                    <a:pt x="1766528" y="3604529"/>
                  </a:lnTo>
                  <a:lnTo>
                    <a:pt x="1766140" y="3603429"/>
                  </a:lnTo>
                  <a:lnTo>
                    <a:pt x="1765952" y="3602393"/>
                  </a:lnTo>
                  <a:close/>
                  <a:moveTo>
                    <a:pt x="1460894" y="3601821"/>
                  </a:moveTo>
                  <a:lnTo>
                    <a:pt x="1468598" y="3607159"/>
                  </a:lnTo>
                  <a:lnTo>
                    <a:pt x="1467198" y="3605905"/>
                  </a:lnTo>
                  <a:close/>
                  <a:moveTo>
                    <a:pt x="1723862" y="3594613"/>
                  </a:moveTo>
                  <a:lnTo>
                    <a:pt x="1726118" y="3599265"/>
                  </a:lnTo>
                  <a:lnTo>
                    <a:pt x="1729006" y="3602623"/>
                  </a:lnTo>
                  <a:lnTo>
                    <a:pt x="1730300" y="3598917"/>
                  </a:lnTo>
                  <a:lnTo>
                    <a:pt x="1738262" y="3599241"/>
                  </a:lnTo>
                  <a:lnTo>
                    <a:pt x="1730404" y="3597557"/>
                  </a:lnTo>
                  <a:close/>
                  <a:moveTo>
                    <a:pt x="2242662" y="3593863"/>
                  </a:moveTo>
                  <a:lnTo>
                    <a:pt x="2247584" y="3596383"/>
                  </a:lnTo>
                  <a:lnTo>
                    <a:pt x="2247108" y="3594349"/>
                  </a:lnTo>
                  <a:lnTo>
                    <a:pt x="2244646" y="3593863"/>
                  </a:lnTo>
                  <a:close/>
                  <a:moveTo>
                    <a:pt x="2043896" y="3590073"/>
                  </a:moveTo>
                  <a:lnTo>
                    <a:pt x="2042662" y="3590475"/>
                  </a:lnTo>
                  <a:lnTo>
                    <a:pt x="2042770" y="3590859"/>
                  </a:lnTo>
                  <a:close/>
                  <a:moveTo>
                    <a:pt x="2067748" y="3588015"/>
                  </a:moveTo>
                  <a:lnTo>
                    <a:pt x="2065932" y="3588121"/>
                  </a:lnTo>
                  <a:lnTo>
                    <a:pt x="2072824" y="3591335"/>
                  </a:lnTo>
                  <a:lnTo>
                    <a:pt x="2072766" y="3590475"/>
                  </a:lnTo>
                  <a:cubicBezTo>
                    <a:pt x="2072766" y="3588015"/>
                    <a:pt x="2070258" y="3586787"/>
                    <a:pt x="2067748" y="3588015"/>
                  </a:cubicBezTo>
                  <a:close/>
                  <a:moveTo>
                    <a:pt x="2107154" y="3586253"/>
                  </a:moveTo>
                  <a:lnTo>
                    <a:pt x="2101616" y="3589245"/>
                  </a:lnTo>
                  <a:cubicBezTo>
                    <a:pt x="2099734" y="3590475"/>
                    <a:pt x="2099734" y="3592013"/>
                    <a:pt x="2100518" y="3593395"/>
                  </a:cubicBezTo>
                  <a:lnTo>
                    <a:pt x="2102488" y="3595159"/>
                  </a:lnTo>
                  <a:lnTo>
                    <a:pt x="2101798" y="3591841"/>
                  </a:lnTo>
                  <a:close/>
                  <a:moveTo>
                    <a:pt x="1523632" y="3580725"/>
                  </a:moveTo>
                  <a:lnTo>
                    <a:pt x="1523428" y="3581051"/>
                  </a:lnTo>
                  <a:lnTo>
                    <a:pt x="1528144" y="3586755"/>
                  </a:lnTo>
                  <a:lnTo>
                    <a:pt x="1526630" y="3592449"/>
                  </a:lnTo>
                  <a:lnTo>
                    <a:pt x="1529060" y="3585401"/>
                  </a:lnTo>
                  <a:close/>
                  <a:moveTo>
                    <a:pt x="2045980" y="3574753"/>
                  </a:moveTo>
                  <a:lnTo>
                    <a:pt x="2043248" y="3576507"/>
                  </a:lnTo>
                  <a:lnTo>
                    <a:pt x="2047680" y="3578179"/>
                  </a:lnTo>
                  <a:close/>
                  <a:moveTo>
                    <a:pt x="1739104" y="3573285"/>
                  </a:moveTo>
                  <a:lnTo>
                    <a:pt x="1739792" y="3574865"/>
                  </a:lnTo>
                  <a:lnTo>
                    <a:pt x="1740312" y="3574095"/>
                  </a:lnTo>
                  <a:close/>
                  <a:moveTo>
                    <a:pt x="2329178" y="3570399"/>
                  </a:moveTo>
                  <a:lnTo>
                    <a:pt x="2342682" y="3577863"/>
                  </a:lnTo>
                  <a:lnTo>
                    <a:pt x="2346746" y="3577179"/>
                  </a:lnTo>
                  <a:lnTo>
                    <a:pt x="2345522" y="3577301"/>
                  </a:lnTo>
                  <a:cubicBezTo>
                    <a:pt x="2340520" y="3574789"/>
                    <a:pt x="2335520" y="3572277"/>
                    <a:pt x="2330362" y="3570549"/>
                  </a:cubicBezTo>
                  <a:close/>
                  <a:moveTo>
                    <a:pt x="2316638" y="3568809"/>
                  </a:moveTo>
                  <a:lnTo>
                    <a:pt x="2317948" y="3570897"/>
                  </a:lnTo>
                  <a:lnTo>
                    <a:pt x="2318098" y="3571107"/>
                  </a:lnTo>
                  <a:lnTo>
                    <a:pt x="2327770" y="3570221"/>
                  </a:lnTo>
                  <a:close/>
                  <a:moveTo>
                    <a:pt x="1673886" y="3567857"/>
                  </a:moveTo>
                  <a:lnTo>
                    <a:pt x="1680310" y="3571893"/>
                  </a:lnTo>
                  <a:cubicBezTo>
                    <a:pt x="1682786" y="3580603"/>
                    <a:pt x="1692690" y="3578113"/>
                    <a:pt x="1698880" y="3583091"/>
                  </a:cubicBezTo>
                  <a:lnTo>
                    <a:pt x="1703430" y="3585223"/>
                  </a:lnTo>
                  <a:lnTo>
                    <a:pt x="1699862" y="3582485"/>
                  </a:lnTo>
                  <a:lnTo>
                    <a:pt x="1701796" y="3581957"/>
                  </a:lnTo>
                  <a:lnTo>
                    <a:pt x="1691932" y="3579055"/>
                  </a:lnTo>
                  <a:lnTo>
                    <a:pt x="1687344" y="3573761"/>
                  </a:lnTo>
                  <a:lnTo>
                    <a:pt x="1683318" y="3572437"/>
                  </a:lnTo>
                  <a:close/>
                  <a:moveTo>
                    <a:pt x="1717394" y="3559395"/>
                  </a:moveTo>
                  <a:lnTo>
                    <a:pt x="1718688" y="3560695"/>
                  </a:lnTo>
                  <a:cubicBezTo>
                    <a:pt x="1722404" y="3561939"/>
                    <a:pt x="1727356" y="3561939"/>
                    <a:pt x="1731070" y="3565671"/>
                  </a:cubicBezTo>
                  <a:lnTo>
                    <a:pt x="1734172" y="3568271"/>
                  </a:lnTo>
                  <a:lnTo>
                    <a:pt x="1730140" y="3563547"/>
                  </a:lnTo>
                  <a:lnTo>
                    <a:pt x="1733724" y="3562767"/>
                  </a:lnTo>
                  <a:close/>
                  <a:moveTo>
                    <a:pt x="1627772" y="3559019"/>
                  </a:moveTo>
                  <a:lnTo>
                    <a:pt x="1626658" y="3560699"/>
                  </a:lnTo>
                  <a:lnTo>
                    <a:pt x="1627772" y="3561365"/>
                  </a:lnTo>
                  <a:close/>
                  <a:moveTo>
                    <a:pt x="1890726" y="3554821"/>
                  </a:moveTo>
                  <a:lnTo>
                    <a:pt x="1886732" y="3555009"/>
                  </a:lnTo>
                  <a:cubicBezTo>
                    <a:pt x="1885510" y="3555615"/>
                    <a:pt x="1885816" y="3557127"/>
                    <a:pt x="1889478" y="3560761"/>
                  </a:cubicBezTo>
                  <a:cubicBezTo>
                    <a:pt x="1894364" y="3564393"/>
                    <a:pt x="1900470" y="3568025"/>
                    <a:pt x="1906576" y="3570447"/>
                  </a:cubicBezTo>
                  <a:cubicBezTo>
                    <a:pt x="1915124" y="3576501"/>
                    <a:pt x="1926114" y="3582555"/>
                    <a:pt x="1935882" y="3588609"/>
                  </a:cubicBezTo>
                  <a:lnTo>
                    <a:pt x="1937948" y="3590657"/>
                  </a:lnTo>
                  <a:lnTo>
                    <a:pt x="1940506" y="3590873"/>
                  </a:lnTo>
                  <a:cubicBezTo>
                    <a:pt x="1933126" y="3584501"/>
                    <a:pt x="1926974" y="3581953"/>
                    <a:pt x="1919592" y="3578131"/>
                  </a:cubicBezTo>
                  <a:cubicBezTo>
                    <a:pt x="1918362" y="3576855"/>
                    <a:pt x="1916210" y="3576219"/>
                    <a:pt x="1914518" y="3574945"/>
                  </a:cubicBezTo>
                  <a:lnTo>
                    <a:pt x="1914244" y="3574115"/>
                  </a:lnTo>
                  <a:lnTo>
                    <a:pt x="1911552" y="3573107"/>
                  </a:lnTo>
                  <a:cubicBezTo>
                    <a:pt x="1905294" y="3570611"/>
                    <a:pt x="1899036" y="3568113"/>
                    <a:pt x="1894030" y="3563117"/>
                  </a:cubicBezTo>
                  <a:cubicBezTo>
                    <a:pt x="1890902" y="3560619"/>
                    <a:pt x="1889024" y="3558121"/>
                    <a:pt x="1889180" y="3555935"/>
                  </a:cubicBezTo>
                  <a:close/>
                  <a:moveTo>
                    <a:pt x="1498076" y="3547923"/>
                  </a:moveTo>
                  <a:lnTo>
                    <a:pt x="1499500" y="3549095"/>
                  </a:lnTo>
                  <a:lnTo>
                    <a:pt x="1504730" y="3555685"/>
                  </a:lnTo>
                  <a:lnTo>
                    <a:pt x="1499554" y="3548253"/>
                  </a:lnTo>
                  <a:lnTo>
                    <a:pt x="1499560" y="3548241"/>
                  </a:lnTo>
                  <a:close/>
                  <a:moveTo>
                    <a:pt x="2031372" y="3546207"/>
                  </a:moveTo>
                  <a:lnTo>
                    <a:pt x="2027592" y="3547795"/>
                  </a:lnTo>
                  <a:lnTo>
                    <a:pt x="2027946" y="3548077"/>
                  </a:lnTo>
                  <a:lnTo>
                    <a:pt x="2030642" y="3552163"/>
                  </a:lnTo>
                  <a:lnTo>
                    <a:pt x="2031238" y="3552189"/>
                  </a:lnTo>
                  <a:lnTo>
                    <a:pt x="2035244" y="3547155"/>
                  </a:lnTo>
                  <a:close/>
                  <a:moveTo>
                    <a:pt x="2015538" y="3538207"/>
                  </a:moveTo>
                  <a:lnTo>
                    <a:pt x="2019504" y="3541363"/>
                  </a:lnTo>
                  <a:lnTo>
                    <a:pt x="2017756" y="3538621"/>
                  </a:lnTo>
                  <a:close/>
                  <a:moveTo>
                    <a:pt x="1489676" y="3538199"/>
                  </a:moveTo>
                  <a:lnTo>
                    <a:pt x="1490160" y="3541407"/>
                  </a:lnTo>
                  <a:lnTo>
                    <a:pt x="1491914" y="3542851"/>
                  </a:lnTo>
                  <a:close/>
                  <a:moveTo>
                    <a:pt x="1567410" y="3535323"/>
                  </a:moveTo>
                  <a:lnTo>
                    <a:pt x="1566916" y="3538017"/>
                  </a:lnTo>
                  <a:lnTo>
                    <a:pt x="1568708" y="3537635"/>
                  </a:lnTo>
                  <a:close/>
                  <a:moveTo>
                    <a:pt x="1883386" y="3533889"/>
                  </a:moveTo>
                  <a:lnTo>
                    <a:pt x="1882880" y="3539433"/>
                  </a:lnTo>
                  <a:lnTo>
                    <a:pt x="1887264" y="3542027"/>
                  </a:lnTo>
                  <a:lnTo>
                    <a:pt x="1892378" y="3544127"/>
                  </a:lnTo>
                  <a:lnTo>
                    <a:pt x="1886520" y="3539387"/>
                  </a:lnTo>
                  <a:lnTo>
                    <a:pt x="1886858" y="3534155"/>
                  </a:lnTo>
                  <a:close/>
                  <a:moveTo>
                    <a:pt x="2024886" y="3532657"/>
                  </a:moveTo>
                  <a:lnTo>
                    <a:pt x="2026068" y="3533699"/>
                  </a:lnTo>
                  <a:lnTo>
                    <a:pt x="2028864" y="3533909"/>
                  </a:lnTo>
                  <a:close/>
                  <a:moveTo>
                    <a:pt x="1724880" y="3529591"/>
                  </a:moveTo>
                  <a:lnTo>
                    <a:pt x="1728552" y="3535711"/>
                  </a:lnTo>
                  <a:lnTo>
                    <a:pt x="1731342" y="3534025"/>
                  </a:lnTo>
                  <a:lnTo>
                    <a:pt x="1730474" y="3532583"/>
                  </a:lnTo>
                  <a:close/>
                  <a:moveTo>
                    <a:pt x="1552338" y="3524089"/>
                  </a:moveTo>
                  <a:lnTo>
                    <a:pt x="1563932" y="3530835"/>
                  </a:lnTo>
                  <a:lnTo>
                    <a:pt x="1566580" y="3533843"/>
                  </a:lnTo>
                  <a:lnTo>
                    <a:pt x="1564154" y="3529517"/>
                  </a:lnTo>
                  <a:cubicBezTo>
                    <a:pt x="1561168" y="3527643"/>
                    <a:pt x="1557398" y="3526395"/>
                    <a:pt x="1554886" y="3525147"/>
                  </a:cubicBezTo>
                  <a:close/>
                  <a:moveTo>
                    <a:pt x="1463300" y="3501615"/>
                  </a:moveTo>
                  <a:lnTo>
                    <a:pt x="1472102" y="3506413"/>
                  </a:lnTo>
                  <a:cubicBezTo>
                    <a:pt x="1472102" y="3507669"/>
                    <a:pt x="1473348" y="3507669"/>
                    <a:pt x="1473348" y="3508923"/>
                  </a:cubicBezTo>
                  <a:lnTo>
                    <a:pt x="1477238" y="3514153"/>
                  </a:lnTo>
                  <a:lnTo>
                    <a:pt x="1480674" y="3519481"/>
                  </a:lnTo>
                  <a:lnTo>
                    <a:pt x="1483942" y="3523163"/>
                  </a:lnTo>
                  <a:lnTo>
                    <a:pt x="1488292" y="3529009"/>
                  </a:lnTo>
                  <a:lnTo>
                    <a:pt x="1489662" y="3538101"/>
                  </a:lnTo>
                  <a:lnTo>
                    <a:pt x="1492842" y="3530793"/>
                  </a:lnTo>
                  <a:lnTo>
                    <a:pt x="1489650" y="3529591"/>
                  </a:lnTo>
                  <a:lnTo>
                    <a:pt x="1483942" y="3523163"/>
                  </a:lnTo>
                  <a:lnTo>
                    <a:pt x="1477238" y="3514153"/>
                  </a:lnTo>
                  <a:lnTo>
                    <a:pt x="1473554" y="3508439"/>
                  </a:lnTo>
                  <a:lnTo>
                    <a:pt x="1474232" y="3506449"/>
                  </a:lnTo>
                  <a:close/>
                  <a:moveTo>
                    <a:pt x="1849180" y="3496981"/>
                  </a:moveTo>
                  <a:lnTo>
                    <a:pt x="1850194" y="3498731"/>
                  </a:lnTo>
                  <a:cubicBezTo>
                    <a:pt x="1854226" y="3500891"/>
                    <a:pt x="1859190" y="3501815"/>
                    <a:pt x="1862912" y="3503667"/>
                  </a:cubicBezTo>
                  <a:lnTo>
                    <a:pt x="1903462" y="3517103"/>
                  </a:lnTo>
                  <a:close/>
                  <a:moveTo>
                    <a:pt x="1968384" y="3496557"/>
                  </a:moveTo>
                  <a:lnTo>
                    <a:pt x="1967746" y="3496739"/>
                  </a:lnTo>
                  <a:lnTo>
                    <a:pt x="1975830" y="3504901"/>
                  </a:lnTo>
                  <a:lnTo>
                    <a:pt x="1979842" y="3508505"/>
                  </a:lnTo>
                  <a:lnTo>
                    <a:pt x="1978784" y="3502469"/>
                  </a:lnTo>
                  <a:close/>
                  <a:moveTo>
                    <a:pt x="1974430" y="3490799"/>
                  </a:moveTo>
                  <a:lnTo>
                    <a:pt x="1985756" y="3495265"/>
                  </a:lnTo>
                  <a:lnTo>
                    <a:pt x="1985806" y="3494597"/>
                  </a:lnTo>
                  <a:close/>
                  <a:moveTo>
                    <a:pt x="2011684" y="3490051"/>
                  </a:moveTo>
                  <a:lnTo>
                    <a:pt x="2027946" y="3495265"/>
                  </a:lnTo>
                  <a:lnTo>
                    <a:pt x="2037354" y="3498205"/>
                  </a:lnTo>
                  <a:lnTo>
                    <a:pt x="2020902" y="3492013"/>
                  </a:lnTo>
                  <a:close/>
                  <a:moveTo>
                    <a:pt x="1649296" y="3487021"/>
                  </a:moveTo>
                  <a:lnTo>
                    <a:pt x="1649212" y="3487115"/>
                  </a:lnTo>
                  <a:lnTo>
                    <a:pt x="1649328" y="3487123"/>
                  </a:lnTo>
                  <a:close/>
                  <a:moveTo>
                    <a:pt x="1631916" y="3484221"/>
                  </a:moveTo>
                  <a:lnTo>
                    <a:pt x="1633448" y="3486129"/>
                  </a:lnTo>
                  <a:lnTo>
                    <a:pt x="1635724" y="3486265"/>
                  </a:lnTo>
                  <a:lnTo>
                    <a:pt x="1632228" y="3484221"/>
                  </a:lnTo>
                  <a:close/>
                  <a:moveTo>
                    <a:pt x="1757208" y="3480571"/>
                  </a:moveTo>
                  <a:lnTo>
                    <a:pt x="1754088" y="3485225"/>
                  </a:lnTo>
                  <a:lnTo>
                    <a:pt x="1755182" y="3485581"/>
                  </a:lnTo>
                  <a:cubicBezTo>
                    <a:pt x="1756440" y="3485889"/>
                    <a:pt x="1757698" y="3485581"/>
                    <a:pt x="1758956" y="3483127"/>
                  </a:cubicBezTo>
                  <a:close/>
                  <a:moveTo>
                    <a:pt x="1397822" y="3480359"/>
                  </a:moveTo>
                  <a:lnTo>
                    <a:pt x="1398626" y="3481305"/>
                  </a:lnTo>
                  <a:lnTo>
                    <a:pt x="1398658" y="3480539"/>
                  </a:lnTo>
                  <a:close/>
                  <a:moveTo>
                    <a:pt x="1599476" y="3472905"/>
                  </a:moveTo>
                  <a:lnTo>
                    <a:pt x="1629156" y="3486033"/>
                  </a:lnTo>
                  <a:lnTo>
                    <a:pt x="1631762" y="3486043"/>
                  </a:lnTo>
                  <a:lnTo>
                    <a:pt x="1605362" y="3474171"/>
                  </a:lnTo>
                  <a:close/>
                  <a:moveTo>
                    <a:pt x="1406600" y="3470195"/>
                  </a:moveTo>
                  <a:lnTo>
                    <a:pt x="1406580" y="3470277"/>
                  </a:lnTo>
                  <a:lnTo>
                    <a:pt x="1407838" y="3470979"/>
                  </a:lnTo>
                  <a:close/>
                  <a:moveTo>
                    <a:pt x="1812784" y="3468293"/>
                  </a:moveTo>
                  <a:lnTo>
                    <a:pt x="1812988" y="3468675"/>
                  </a:lnTo>
                  <a:lnTo>
                    <a:pt x="1815760" y="3470359"/>
                  </a:lnTo>
                  <a:lnTo>
                    <a:pt x="1832466" y="3478663"/>
                  </a:lnTo>
                  <a:lnTo>
                    <a:pt x="1826580" y="3474527"/>
                  </a:lnTo>
                  <a:cubicBezTo>
                    <a:pt x="1821564" y="3472035"/>
                    <a:pt x="1817800" y="3468293"/>
                    <a:pt x="1812784" y="3468293"/>
                  </a:cubicBezTo>
                  <a:close/>
                  <a:moveTo>
                    <a:pt x="1387176" y="3467807"/>
                  </a:moveTo>
                  <a:lnTo>
                    <a:pt x="1395448" y="3477559"/>
                  </a:lnTo>
                  <a:lnTo>
                    <a:pt x="1394032" y="3475189"/>
                  </a:lnTo>
                  <a:close/>
                  <a:moveTo>
                    <a:pt x="1479480" y="3460845"/>
                  </a:moveTo>
                  <a:lnTo>
                    <a:pt x="1479306" y="3462219"/>
                  </a:lnTo>
                  <a:lnTo>
                    <a:pt x="1480742" y="3462701"/>
                  </a:lnTo>
                  <a:close/>
                  <a:moveTo>
                    <a:pt x="1763442" y="3458859"/>
                  </a:moveTo>
                  <a:lnTo>
                    <a:pt x="1762714" y="3461877"/>
                  </a:lnTo>
                  <a:cubicBezTo>
                    <a:pt x="1763954" y="3462649"/>
                    <a:pt x="1766126" y="3462957"/>
                    <a:pt x="1767366" y="3462957"/>
                  </a:cubicBezTo>
                  <a:lnTo>
                    <a:pt x="1783942" y="3469869"/>
                  </a:lnTo>
                  <a:close/>
                  <a:moveTo>
                    <a:pt x="1764668" y="3450019"/>
                  </a:moveTo>
                  <a:lnTo>
                    <a:pt x="1764064" y="3454741"/>
                  </a:lnTo>
                  <a:lnTo>
                    <a:pt x="1765130" y="3454111"/>
                  </a:lnTo>
                  <a:cubicBezTo>
                    <a:pt x="1767010" y="3453955"/>
                    <a:pt x="1768892" y="3453955"/>
                    <a:pt x="1770146" y="3452085"/>
                  </a:cubicBezTo>
                  <a:close/>
                  <a:moveTo>
                    <a:pt x="1827230" y="3448291"/>
                  </a:moveTo>
                  <a:lnTo>
                    <a:pt x="1829142" y="3450621"/>
                  </a:lnTo>
                  <a:lnTo>
                    <a:pt x="1834372" y="3450621"/>
                  </a:lnTo>
                  <a:cubicBezTo>
                    <a:pt x="1861672" y="3460491"/>
                    <a:pt x="1887730" y="3466659"/>
                    <a:pt x="1915028" y="3476527"/>
                  </a:cubicBezTo>
                  <a:cubicBezTo>
                    <a:pt x="1923714" y="3481461"/>
                    <a:pt x="1931160" y="3485163"/>
                    <a:pt x="1938604" y="3491331"/>
                  </a:cubicBezTo>
                  <a:lnTo>
                    <a:pt x="1939538" y="3491583"/>
                  </a:lnTo>
                  <a:lnTo>
                    <a:pt x="1935192" y="3487345"/>
                  </a:lnTo>
                  <a:cubicBezTo>
                    <a:pt x="1930538" y="3484275"/>
                    <a:pt x="1925574" y="3481689"/>
                    <a:pt x="1921232" y="3478455"/>
                  </a:cubicBezTo>
                  <a:lnTo>
                    <a:pt x="1924804" y="3477091"/>
                  </a:lnTo>
                  <a:lnTo>
                    <a:pt x="1921766" y="3476321"/>
                  </a:lnTo>
                  <a:cubicBezTo>
                    <a:pt x="1896746" y="3467619"/>
                    <a:pt x="1870476" y="3460161"/>
                    <a:pt x="1844206" y="3451461"/>
                  </a:cubicBezTo>
                  <a:cubicBezTo>
                    <a:pt x="1840454" y="3451461"/>
                    <a:pt x="1835450" y="3448975"/>
                    <a:pt x="1829196" y="3448975"/>
                  </a:cubicBezTo>
                  <a:close/>
                  <a:moveTo>
                    <a:pt x="1537604" y="3437715"/>
                  </a:moveTo>
                  <a:lnTo>
                    <a:pt x="1547334" y="3446959"/>
                  </a:lnTo>
                  <a:cubicBezTo>
                    <a:pt x="1550438" y="3449429"/>
                    <a:pt x="1554162" y="3450357"/>
                    <a:pt x="1558196" y="3450819"/>
                  </a:cubicBezTo>
                  <a:lnTo>
                    <a:pt x="1563032" y="3451231"/>
                  </a:lnTo>
                  <a:lnTo>
                    <a:pt x="1556018" y="3448713"/>
                  </a:lnTo>
                  <a:close/>
                  <a:moveTo>
                    <a:pt x="1959342" y="3434365"/>
                  </a:moveTo>
                  <a:lnTo>
                    <a:pt x="1956382" y="3434671"/>
                  </a:lnTo>
                  <a:lnTo>
                    <a:pt x="1957666" y="3434825"/>
                  </a:lnTo>
                  <a:lnTo>
                    <a:pt x="1958902" y="3434601"/>
                  </a:lnTo>
                  <a:close/>
                  <a:moveTo>
                    <a:pt x="1810738" y="3432387"/>
                  </a:moveTo>
                  <a:lnTo>
                    <a:pt x="1813088" y="3444911"/>
                  </a:lnTo>
                  <a:lnTo>
                    <a:pt x="1813084" y="3444913"/>
                  </a:lnTo>
                  <a:lnTo>
                    <a:pt x="1817800" y="3445851"/>
                  </a:lnTo>
                  <a:lnTo>
                    <a:pt x="1821716" y="3446009"/>
                  </a:lnTo>
                  <a:lnTo>
                    <a:pt x="1816686" y="3442761"/>
                  </a:lnTo>
                  <a:close/>
                  <a:moveTo>
                    <a:pt x="1465748" y="3431809"/>
                  </a:moveTo>
                  <a:lnTo>
                    <a:pt x="1455254" y="3433045"/>
                  </a:lnTo>
                  <a:lnTo>
                    <a:pt x="1466636" y="3433367"/>
                  </a:lnTo>
                  <a:lnTo>
                    <a:pt x="1467388" y="3433567"/>
                  </a:lnTo>
                  <a:lnTo>
                    <a:pt x="1465738" y="3432401"/>
                  </a:lnTo>
                  <a:close/>
                  <a:moveTo>
                    <a:pt x="1966536" y="3429911"/>
                  </a:moveTo>
                  <a:lnTo>
                    <a:pt x="1965876" y="3430865"/>
                  </a:lnTo>
                  <a:lnTo>
                    <a:pt x="1967304" y="3430101"/>
                  </a:lnTo>
                  <a:close/>
                  <a:moveTo>
                    <a:pt x="1164744" y="3428491"/>
                  </a:moveTo>
                  <a:lnTo>
                    <a:pt x="1165204" y="3428739"/>
                  </a:lnTo>
                  <a:cubicBezTo>
                    <a:pt x="1168314" y="3429983"/>
                    <a:pt x="1172048" y="3430917"/>
                    <a:pt x="1175314" y="3432627"/>
                  </a:cubicBezTo>
                  <a:lnTo>
                    <a:pt x="1180664" y="3438889"/>
                  </a:lnTo>
                  <a:lnTo>
                    <a:pt x="1189560" y="3440821"/>
                  </a:lnTo>
                  <a:cubicBezTo>
                    <a:pt x="1192828" y="3442389"/>
                    <a:pt x="1196254" y="3444273"/>
                    <a:pt x="1200612" y="3444901"/>
                  </a:cubicBezTo>
                  <a:cubicBezTo>
                    <a:pt x="1198122" y="3436113"/>
                    <a:pt x="1193140" y="3434857"/>
                    <a:pt x="1186912" y="3434857"/>
                  </a:cubicBezTo>
                  <a:close/>
                  <a:moveTo>
                    <a:pt x="1939304" y="3427945"/>
                  </a:moveTo>
                  <a:lnTo>
                    <a:pt x="1938466" y="3428065"/>
                  </a:lnTo>
                  <a:lnTo>
                    <a:pt x="1940370" y="3428565"/>
                  </a:lnTo>
                  <a:close/>
                  <a:moveTo>
                    <a:pt x="1398582" y="3422361"/>
                  </a:moveTo>
                  <a:lnTo>
                    <a:pt x="1400836" y="3423483"/>
                  </a:lnTo>
                  <a:cubicBezTo>
                    <a:pt x="1402078" y="3423483"/>
                    <a:pt x="1404250" y="3424719"/>
                    <a:pt x="1406112" y="3424717"/>
                  </a:cubicBezTo>
                  <a:lnTo>
                    <a:pt x="1407290" y="3422585"/>
                  </a:lnTo>
                  <a:lnTo>
                    <a:pt x="1405434" y="3423453"/>
                  </a:lnTo>
                  <a:close/>
                  <a:moveTo>
                    <a:pt x="1415070" y="3418957"/>
                  </a:moveTo>
                  <a:lnTo>
                    <a:pt x="1414736" y="3419113"/>
                  </a:lnTo>
                  <a:lnTo>
                    <a:pt x="1415734" y="3419775"/>
                  </a:lnTo>
                  <a:cubicBezTo>
                    <a:pt x="1422562" y="3427189"/>
                    <a:pt x="1430632" y="3430895"/>
                    <a:pt x="1439322" y="3432595"/>
                  </a:cubicBezTo>
                  <a:lnTo>
                    <a:pt x="1440136" y="3432617"/>
                  </a:lnTo>
                  <a:lnTo>
                    <a:pt x="1420054" y="3421459"/>
                  </a:lnTo>
                  <a:cubicBezTo>
                    <a:pt x="1418808" y="3420207"/>
                    <a:pt x="1417562" y="3416455"/>
                    <a:pt x="1415070" y="3418957"/>
                  </a:cubicBezTo>
                  <a:close/>
                  <a:moveTo>
                    <a:pt x="1688768" y="3417981"/>
                  </a:moveTo>
                  <a:lnTo>
                    <a:pt x="1691674" y="3419781"/>
                  </a:lnTo>
                  <a:lnTo>
                    <a:pt x="1692250" y="3420007"/>
                  </a:lnTo>
                  <a:close/>
                  <a:moveTo>
                    <a:pt x="1467558" y="3410367"/>
                  </a:moveTo>
                  <a:lnTo>
                    <a:pt x="1465652" y="3413213"/>
                  </a:lnTo>
                  <a:lnTo>
                    <a:pt x="1472150" y="3413469"/>
                  </a:lnTo>
                  <a:lnTo>
                    <a:pt x="1476934" y="3418179"/>
                  </a:lnTo>
                  <a:lnTo>
                    <a:pt x="1474004" y="3412833"/>
                  </a:lnTo>
                  <a:close/>
                  <a:moveTo>
                    <a:pt x="1540038" y="3408135"/>
                  </a:moveTo>
                  <a:lnTo>
                    <a:pt x="1542044" y="3410237"/>
                  </a:lnTo>
                  <a:lnTo>
                    <a:pt x="1544012" y="3409911"/>
                  </a:lnTo>
                  <a:cubicBezTo>
                    <a:pt x="1550218" y="3409911"/>
                    <a:pt x="1556422" y="3413613"/>
                    <a:pt x="1562626" y="3413613"/>
                  </a:cubicBezTo>
                  <a:lnTo>
                    <a:pt x="1563178" y="3413497"/>
                  </a:lnTo>
                  <a:lnTo>
                    <a:pt x="1554174" y="3411781"/>
                  </a:lnTo>
                  <a:cubicBezTo>
                    <a:pt x="1549566" y="3410353"/>
                    <a:pt x="1544956" y="3408769"/>
                    <a:pt x="1540038" y="3408135"/>
                  </a:cubicBezTo>
                  <a:close/>
                  <a:moveTo>
                    <a:pt x="1354370" y="3407581"/>
                  </a:moveTo>
                  <a:lnTo>
                    <a:pt x="1351822" y="3407685"/>
                  </a:lnTo>
                  <a:lnTo>
                    <a:pt x="1352616" y="3408495"/>
                  </a:lnTo>
                  <a:close/>
                  <a:moveTo>
                    <a:pt x="1756774" y="3407313"/>
                  </a:moveTo>
                  <a:lnTo>
                    <a:pt x="1768064" y="3411563"/>
                  </a:lnTo>
                  <a:lnTo>
                    <a:pt x="1761718" y="3408467"/>
                  </a:lnTo>
                  <a:close/>
                  <a:moveTo>
                    <a:pt x="1366944" y="3407071"/>
                  </a:moveTo>
                  <a:lnTo>
                    <a:pt x="1366718" y="3407079"/>
                  </a:lnTo>
                  <a:lnTo>
                    <a:pt x="1367772" y="3407463"/>
                  </a:lnTo>
                  <a:close/>
                  <a:moveTo>
                    <a:pt x="1881170" y="3404485"/>
                  </a:moveTo>
                  <a:lnTo>
                    <a:pt x="1880704" y="3404519"/>
                  </a:lnTo>
                  <a:lnTo>
                    <a:pt x="1881104" y="3404877"/>
                  </a:lnTo>
                  <a:close/>
                  <a:moveTo>
                    <a:pt x="1612064" y="3398643"/>
                  </a:moveTo>
                  <a:lnTo>
                    <a:pt x="1613810" y="3401277"/>
                  </a:lnTo>
                  <a:lnTo>
                    <a:pt x="1616316" y="3401065"/>
                  </a:lnTo>
                  <a:close/>
                  <a:moveTo>
                    <a:pt x="1605096" y="3387687"/>
                  </a:moveTo>
                  <a:lnTo>
                    <a:pt x="1604814" y="3387707"/>
                  </a:lnTo>
                  <a:lnTo>
                    <a:pt x="1605190" y="3388271"/>
                  </a:lnTo>
                  <a:close/>
                  <a:moveTo>
                    <a:pt x="1436952" y="3387199"/>
                  </a:moveTo>
                  <a:lnTo>
                    <a:pt x="1430332" y="3391119"/>
                  </a:lnTo>
                  <a:lnTo>
                    <a:pt x="1420776" y="3389627"/>
                  </a:lnTo>
                  <a:lnTo>
                    <a:pt x="1422718" y="3390429"/>
                  </a:lnTo>
                  <a:cubicBezTo>
                    <a:pt x="1428460" y="3391047"/>
                    <a:pt x="1434356" y="3391357"/>
                    <a:pt x="1439322" y="3395063"/>
                  </a:cubicBezTo>
                  <a:close/>
                  <a:moveTo>
                    <a:pt x="1442528" y="3383925"/>
                  </a:moveTo>
                  <a:lnTo>
                    <a:pt x="1443512" y="3384097"/>
                  </a:lnTo>
                  <a:cubicBezTo>
                    <a:pt x="1445840" y="3385487"/>
                    <a:pt x="1448014" y="3387033"/>
                    <a:pt x="1450496" y="3386415"/>
                  </a:cubicBezTo>
                  <a:lnTo>
                    <a:pt x="1448856" y="3384781"/>
                  </a:lnTo>
                  <a:lnTo>
                    <a:pt x="1446218" y="3383925"/>
                  </a:lnTo>
                  <a:close/>
                  <a:moveTo>
                    <a:pt x="1123512" y="3383615"/>
                  </a:moveTo>
                  <a:lnTo>
                    <a:pt x="1126938" y="3392181"/>
                  </a:lnTo>
                  <a:cubicBezTo>
                    <a:pt x="1125694" y="3394203"/>
                    <a:pt x="1121028" y="3394515"/>
                    <a:pt x="1111694" y="3395137"/>
                  </a:cubicBezTo>
                  <a:cubicBezTo>
                    <a:pt x="1121650" y="3400737"/>
                    <a:pt x="1129428" y="3407583"/>
                    <a:pt x="1137516" y="3413805"/>
                  </a:cubicBezTo>
                  <a:lnTo>
                    <a:pt x="1153350" y="3422345"/>
                  </a:lnTo>
                  <a:lnTo>
                    <a:pt x="1135852" y="3408495"/>
                  </a:lnTo>
                  <a:cubicBezTo>
                    <a:pt x="1130872" y="3403473"/>
                    <a:pt x="1129626" y="3398453"/>
                    <a:pt x="1140834" y="3397197"/>
                  </a:cubicBezTo>
                  <a:close/>
                  <a:moveTo>
                    <a:pt x="1479730" y="3376781"/>
                  </a:moveTo>
                  <a:lnTo>
                    <a:pt x="1477810" y="3379001"/>
                  </a:lnTo>
                  <a:cubicBezTo>
                    <a:pt x="1479050" y="3380237"/>
                    <a:pt x="1479050" y="3382707"/>
                    <a:pt x="1479050" y="3383943"/>
                  </a:cubicBezTo>
                  <a:cubicBezTo>
                    <a:pt x="1491466" y="3392591"/>
                    <a:pt x="1502328" y="3403403"/>
                    <a:pt x="1513192" y="3414523"/>
                  </a:cubicBezTo>
                  <a:lnTo>
                    <a:pt x="1513916" y="3415211"/>
                  </a:lnTo>
                  <a:lnTo>
                    <a:pt x="1499936" y="3400051"/>
                  </a:lnTo>
                  <a:cubicBezTo>
                    <a:pt x="1494558" y="3392917"/>
                    <a:pt x="1489028" y="3385941"/>
                    <a:pt x="1481038" y="3381503"/>
                  </a:cubicBezTo>
                  <a:close/>
                  <a:moveTo>
                    <a:pt x="1561374" y="3373051"/>
                  </a:moveTo>
                  <a:lnTo>
                    <a:pt x="1562276" y="3374567"/>
                  </a:lnTo>
                  <a:lnTo>
                    <a:pt x="1567588" y="3375371"/>
                  </a:lnTo>
                  <a:lnTo>
                    <a:pt x="1567620" y="3375377"/>
                  </a:lnTo>
                  <a:close/>
                  <a:moveTo>
                    <a:pt x="1524210" y="3373051"/>
                  </a:moveTo>
                  <a:lnTo>
                    <a:pt x="1522632" y="3373589"/>
                  </a:lnTo>
                  <a:lnTo>
                    <a:pt x="1524182" y="3375735"/>
                  </a:lnTo>
                  <a:lnTo>
                    <a:pt x="1528612" y="3375215"/>
                  </a:lnTo>
                  <a:lnTo>
                    <a:pt x="1545592" y="3384041"/>
                  </a:lnTo>
                  <a:lnTo>
                    <a:pt x="1547290" y="3384041"/>
                  </a:lnTo>
                  <a:lnTo>
                    <a:pt x="1535360" y="3376855"/>
                  </a:lnTo>
                  <a:cubicBezTo>
                    <a:pt x="1531642" y="3374953"/>
                    <a:pt x="1527926" y="3373369"/>
                    <a:pt x="1524210" y="3373051"/>
                  </a:cubicBezTo>
                  <a:close/>
                  <a:moveTo>
                    <a:pt x="1613620" y="3372039"/>
                  </a:moveTo>
                  <a:lnTo>
                    <a:pt x="1622186" y="3375371"/>
                  </a:lnTo>
                  <a:cubicBezTo>
                    <a:pt x="1628390" y="3375371"/>
                    <a:pt x="1634596" y="3379071"/>
                    <a:pt x="1637076" y="3385239"/>
                  </a:cubicBezTo>
                  <a:cubicBezTo>
                    <a:pt x="1638318" y="3385239"/>
                    <a:pt x="1638318" y="3386473"/>
                    <a:pt x="1637076" y="3388941"/>
                  </a:cubicBezTo>
                  <a:lnTo>
                    <a:pt x="1633814" y="3389215"/>
                  </a:lnTo>
                  <a:lnTo>
                    <a:pt x="1641820" y="3390787"/>
                  </a:lnTo>
                  <a:cubicBezTo>
                    <a:pt x="1645626" y="3393075"/>
                    <a:pt x="1648162" y="3395365"/>
                    <a:pt x="1650698" y="3397655"/>
                  </a:cubicBezTo>
                  <a:lnTo>
                    <a:pt x="1650492" y="3397727"/>
                  </a:lnTo>
                  <a:lnTo>
                    <a:pt x="1666650" y="3404809"/>
                  </a:lnTo>
                  <a:lnTo>
                    <a:pt x="1649754" y="3394731"/>
                  </a:lnTo>
                  <a:cubicBezTo>
                    <a:pt x="1644738" y="3394731"/>
                    <a:pt x="1640976" y="3392237"/>
                    <a:pt x="1640976" y="3387251"/>
                  </a:cubicBezTo>
                  <a:cubicBezTo>
                    <a:pt x="1642230" y="3384757"/>
                    <a:pt x="1642230" y="3384757"/>
                    <a:pt x="1642230" y="3383509"/>
                  </a:cubicBezTo>
                  <a:lnTo>
                    <a:pt x="1642468" y="3383415"/>
                  </a:lnTo>
                  <a:lnTo>
                    <a:pt x="1641898" y="3383197"/>
                  </a:lnTo>
                  <a:cubicBezTo>
                    <a:pt x="1635704" y="3380661"/>
                    <a:pt x="1629818" y="3377491"/>
                    <a:pt x="1623624" y="3374795"/>
                  </a:cubicBezTo>
                  <a:close/>
                  <a:moveTo>
                    <a:pt x="1684856" y="3364227"/>
                  </a:moveTo>
                  <a:lnTo>
                    <a:pt x="1686354" y="3365997"/>
                  </a:lnTo>
                  <a:lnTo>
                    <a:pt x="1692552" y="3375415"/>
                  </a:lnTo>
                  <a:lnTo>
                    <a:pt x="1694792" y="3376431"/>
                  </a:lnTo>
                  <a:lnTo>
                    <a:pt x="1701488" y="3380021"/>
                  </a:lnTo>
                  <a:lnTo>
                    <a:pt x="1698800" y="3376681"/>
                  </a:lnTo>
                  <a:cubicBezTo>
                    <a:pt x="1697558" y="3371741"/>
                    <a:pt x="1692588" y="3370505"/>
                    <a:pt x="1690102" y="3368035"/>
                  </a:cubicBezTo>
                  <a:close/>
                  <a:moveTo>
                    <a:pt x="1292220" y="3360741"/>
                  </a:moveTo>
                  <a:lnTo>
                    <a:pt x="1295536" y="3366607"/>
                  </a:lnTo>
                  <a:lnTo>
                    <a:pt x="1293412" y="3361053"/>
                  </a:lnTo>
                  <a:close/>
                  <a:moveTo>
                    <a:pt x="1474010" y="3358037"/>
                  </a:moveTo>
                  <a:lnTo>
                    <a:pt x="1477948" y="3359947"/>
                  </a:lnTo>
                  <a:lnTo>
                    <a:pt x="1480392" y="3366287"/>
                  </a:lnTo>
                  <a:lnTo>
                    <a:pt x="1470546" y="3361905"/>
                  </a:lnTo>
                  <a:lnTo>
                    <a:pt x="1479050" y="3367881"/>
                  </a:lnTo>
                  <a:lnTo>
                    <a:pt x="1481860" y="3372255"/>
                  </a:lnTo>
                  <a:lnTo>
                    <a:pt x="1483092" y="3372115"/>
                  </a:lnTo>
                  <a:lnTo>
                    <a:pt x="1483020" y="3370673"/>
                  </a:lnTo>
                  <a:cubicBezTo>
                    <a:pt x="1483330" y="3368613"/>
                    <a:pt x="1483330" y="3366711"/>
                    <a:pt x="1480852" y="3365443"/>
                  </a:cubicBezTo>
                  <a:lnTo>
                    <a:pt x="1479846" y="3359273"/>
                  </a:lnTo>
                  <a:close/>
                  <a:moveTo>
                    <a:pt x="1369254" y="3357239"/>
                  </a:moveTo>
                  <a:lnTo>
                    <a:pt x="1370380" y="3359791"/>
                  </a:lnTo>
                  <a:cubicBezTo>
                    <a:pt x="1380506" y="3370969"/>
                    <a:pt x="1398664" y="3371897"/>
                    <a:pt x="1407044" y="3383943"/>
                  </a:cubicBezTo>
                  <a:lnTo>
                    <a:pt x="1411818" y="3385919"/>
                  </a:lnTo>
                  <a:lnTo>
                    <a:pt x="1371462" y="3358901"/>
                  </a:lnTo>
                  <a:close/>
                  <a:moveTo>
                    <a:pt x="1772968" y="3353465"/>
                  </a:moveTo>
                  <a:cubicBezTo>
                    <a:pt x="1773586" y="3355971"/>
                    <a:pt x="1776990" y="3357851"/>
                    <a:pt x="1779310" y="3360201"/>
                  </a:cubicBezTo>
                  <a:lnTo>
                    <a:pt x="1779156" y="3369659"/>
                  </a:lnTo>
                  <a:lnTo>
                    <a:pt x="1779578" y="3369269"/>
                  </a:lnTo>
                  <a:cubicBezTo>
                    <a:pt x="1780820" y="3368035"/>
                    <a:pt x="1783306" y="3366799"/>
                    <a:pt x="1785792" y="3365563"/>
                  </a:cubicBezTo>
                  <a:lnTo>
                    <a:pt x="1776082" y="3354425"/>
                  </a:lnTo>
                  <a:close/>
                  <a:moveTo>
                    <a:pt x="1272840" y="3347435"/>
                  </a:moveTo>
                  <a:lnTo>
                    <a:pt x="1273072" y="3347823"/>
                  </a:lnTo>
                  <a:lnTo>
                    <a:pt x="1273424" y="3347891"/>
                  </a:lnTo>
                  <a:close/>
                  <a:moveTo>
                    <a:pt x="1681516" y="3332107"/>
                  </a:moveTo>
                  <a:lnTo>
                    <a:pt x="1681406" y="3332159"/>
                  </a:lnTo>
                  <a:cubicBezTo>
                    <a:pt x="1677694" y="3338425"/>
                    <a:pt x="1680168" y="3348453"/>
                    <a:pt x="1678930" y="3357225"/>
                  </a:cubicBezTo>
                  <a:lnTo>
                    <a:pt x="1680628" y="3359231"/>
                  </a:lnTo>
                  <a:lnTo>
                    <a:pt x="1682646" y="3348269"/>
                  </a:lnTo>
                  <a:cubicBezTo>
                    <a:pt x="1683888" y="3347033"/>
                    <a:pt x="1683888" y="3342091"/>
                    <a:pt x="1682646" y="3340857"/>
                  </a:cubicBezTo>
                  <a:close/>
                  <a:moveTo>
                    <a:pt x="1468284" y="3325555"/>
                  </a:moveTo>
                  <a:lnTo>
                    <a:pt x="1463568" y="3326939"/>
                  </a:lnTo>
                  <a:lnTo>
                    <a:pt x="1468182" y="3329579"/>
                  </a:lnTo>
                  <a:close/>
                  <a:moveTo>
                    <a:pt x="1312902" y="3323869"/>
                  </a:moveTo>
                  <a:lnTo>
                    <a:pt x="1325942" y="3330679"/>
                  </a:lnTo>
                  <a:lnTo>
                    <a:pt x="1354694" y="3340217"/>
                  </a:lnTo>
                  <a:lnTo>
                    <a:pt x="1353396" y="3338571"/>
                  </a:lnTo>
                  <a:cubicBezTo>
                    <a:pt x="1347166" y="3335443"/>
                    <a:pt x="1339690" y="3333879"/>
                    <a:pt x="1332836" y="3331377"/>
                  </a:cubicBezTo>
                  <a:cubicBezTo>
                    <a:pt x="1327854" y="3328875"/>
                    <a:pt x="1321624" y="3326373"/>
                    <a:pt x="1312902" y="3323869"/>
                  </a:cubicBezTo>
                  <a:close/>
                  <a:moveTo>
                    <a:pt x="1504388" y="3323595"/>
                  </a:moveTo>
                  <a:lnTo>
                    <a:pt x="1507238" y="3325297"/>
                  </a:lnTo>
                  <a:lnTo>
                    <a:pt x="1509268" y="3324793"/>
                  </a:lnTo>
                  <a:cubicBezTo>
                    <a:pt x="1529122" y="3330961"/>
                    <a:pt x="1550218" y="3332195"/>
                    <a:pt x="1568830" y="3345765"/>
                  </a:cubicBezTo>
                  <a:cubicBezTo>
                    <a:pt x="1576896" y="3351933"/>
                    <a:pt x="1584960" y="3358717"/>
                    <a:pt x="1593646" y="3364269"/>
                  </a:cubicBezTo>
                  <a:lnTo>
                    <a:pt x="1594548" y="3364619"/>
                  </a:lnTo>
                  <a:lnTo>
                    <a:pt x="1591106" y="3356567"/>
                  </a:lnTo>
                  <a:cubicBezTo>
                    <a:pt x="1591106" y="3356567"/>
                    <a:pt x="1589868" y="3354029"/>
                    <a:pt x="1588628" y="3354029"/>
                  </a:cubicBezTo>
                  <a:cubicBezTo>
                    <a:pt x="1567568" y="3351493"/>
                    <a:pt x="1555180" y="3327399"/>
                    <a:pt x="1532882" y="3328667"/>
                  </a:cubicBezTo>
                  <a:cubicBezTo>
                    <a:pt x="1524210" y="3329935"/>
                    <a:pt x="1515538" y="3324863"/>
                    <a:pt x="1504388" y="3323595"/>
                  </a:cubicBezTo>
                  <a:close/>
                  <a:moveTo>
                    <a:pt x="1388946" y="3311091"/>
                  </a:moveTo>
                  <a:lnTo>
                    <a:pt x="1404560" y="3322163"/>
                  </a:lnTo>
                  <a:cubicBezTo>
                    <a:pt x="1413252" y="3330813"/>
                    <a:pt x="1425666" y="3333283"/>
                    <a:pt x="1439322" y="3335755"/>
                  </a:cubicBezTo>
                  <a:cubicBezTo>
                    <a:pt x="1439322" y="3346875"/>
                    <a:pt x="1452980" y="3345639"/>
                    <a:pt x="1457946" y="3353053"/>
                  </a:cubicBezTo>
                  <a:lnTo>
                    <a:pt x="1467428" y="3359715"/>
                  </a:lnTo>
                  <a:lnTo>
                    <a:pt x="1461054" y="3352647"/>
                  </a:lnTo>
                  <a:lnTo>
                    <a:pt x="1459812" y="3352015"/>
                  </a:lnTo>
                  <a:cubicBezTo>
                    <a:pt x="1456054" y="3349507"/>
                    <a:pt x="1452296" y="3347001"/>
                    <a:pt x="1448540" y="3344493"/>
                  </a:cubicBezTo>
                  <a:cubicBezTo>
                    <a:pt x="1443530" y="3340731"/>
                    <a:pt x="1439772" y="3339477"/>
                    <a:pt x="1443530" y="3333209"/>
                  </a:cubicBezTo>
                  <a:lnTo>
                    <a:pt x="1441234" y="3329927"/>
                  </a:lnTo>
                  <a:lnTo>
                    <a:pt x="1441234" y="3332627"/>
                  </a:lnTo>
                  <a:cubicBezTo>
                    <a:pt x="1423792" y="3332627"/>
                    <a:pt x="1410086" y="3326373"/>
                    <a:pt x="1396380" y="3315111"/>
                  </a:cubicBezTo>
                  <a:close/>
                  <a:moveTo>
                    <a:pt x="1239628" y="3305451"/>
                  </a:moveTo>
                  <a:lnTo>
                    <a:pt x="1238946" y="3305759"/>
                  </a:lnTo>
                  <a:cubicBezTo>
                    <a:pt x="1237246" y="3305285"/>
                    <a:pt x="1235394" y="3304655"/>
                    <a:pt x="1234158" y="3306545"/>
                  </a:cubicBezTo>
                  <a:lnTo>
                    <a:pt x="1240222" y="3311105"/>
                  </a:lnTo>
                  <a:close/>
                  <a:moveTo>
                    <a:pt x="1117886" y="3288299"/>
                  </a:moveTo>
                  <a:lnTo>
                    <a:pt x="1119780" y="3291341"/>
                  </a:lnTo>
                  <a:lnTo>
                    <a:pt x="1116636" y="3296599"/>
                  </a:lnTo>
                  <a:lnTo>
                    <a:pt x="1117912" y="3297409"/>
                  </a:lnTo>
                  <a:cubicBezTo>
                    <a:pt x="1132930" y="3301199"/>
                    <a:pt x="1141692" y="3316353"/>
                    <a:pt x="1155460" y="3320141"/>
                  </a:cubicBezTo>
                  <a:cubicBezTo>
                    <a:pt x="1142944" y="3313827"/>
                    <a:pt x="1131680" y="3303723"/>
                    <a:pt x="1120416" y="3291095"/>
                  </a:cubicBezTo>
                  <a:close/>
                  <a:moveTo>
                    <a:pt x="1412096" y="3277949"/>
                  </a:moveTo>
                  <a:lnTo>
                    <a:pt x="1411972" y="3278045"/>
                  </a:lnTo>
                  <a:lnTo>
                    <a:pt x="1412220" y="3278043"/>
                  </a:lnTo>
                  <a:close/>
                  <a:moveTo>
                    <a:pt x="1388342" y="3277669"/>
                  </a:moveTo>
                  <a:lnTo>
                    <a:pt x="1390204" y="3278297"/>
                  </a:lnTo>
                  <a:lnTo>
                    <a:pt x="1391944" y="3278277"/>
                  </a:lnTo>
                  <a:close/>
                  <a:moveTo>
                    <a:pt x="1172110" y="3260061"/>
                  </a:moveTo>
                  <a:lnTo>
                    <a:pt x="1171728" y="3261209"/>
                  </a:lnTo>
                  <a:lnTo>
                    <a:pt x="1172508" y="3260161"/>
                  </a:lnTo>
                  <a:close/>
                  <a:moveTo>
                    <a:pt x="1411786" y="3255197"/>
                  </a:moveTo>
                  <a:lnTo>
                    <a:pt x="1410176" y="3258027"/>
                  </a:lnTo>
                  <a:lnTo>
                    <a:pt x="1413472" y="3257983"/>
                  </a:lnTo>
                  <a:close/>
                  <a:moveTo>
                    <a:pt x="1339066" y="3252555"/>
                  </a:moveTo>
                  <a:lnTo>
                    <a:pt x="1339686" y="3253053"/>
                  </a:lnTo>
                  <a:lnTo>
                    <a:pt x="1340116" y="3253311"/>
                  </a:lnTo>
                  <a:close/>
                  <a:moveTo>
                    <a:pt x="1417516" y="3243917"/>
                  </a:moveTo>
                  <a:lnTo>
                    <a:pt x="1417562" y="3245049"/>
                  </a:lnTo>
                  <a:lnTo>
                    <a:pt x="1417252" y="3245593"/>
                  </a:lnTo>
                  <a:lnTo>
                    <a:pt x="1418482" y="3245445"/>
                  </a:lnTo>
                  <a:close/>
                  <a:moveTo>
                    <a:pt x="2183792" y="3236239"/>
                  </a:moveTo>
                  <a:lnTo>
                    <a:pt x="2182544" y="3238733"/>
                  </a:lnTo>
                  <a:cubicBezTo>
                    <a:pt x="2181294" y="3241227"/>
                    <a:pt x="2180044" y="3242473"/>
                    <a:pt x="2177546" y="3243721"/>
                  </a:cubicBezTo>
                  <a:cubicBezTo>
                    <a:pt x="2180044" y="3242473"/>
                    <a:pt x="2181294" y="3241227"/>
                    <a:pt x="2183792" y="3238733"/>
                  </a:cubicBezTo>
                  <a:close/>
                  <a:moveTo>
                    <a:pt x="1419446" y="3232659"/>
                  </a:moveTo>
                  <a:lnTo>
                    <a:pt x="1419296" y="3232689"/>
                  </a:lnTo>
                  <a:lnTo>
                    <a:pt x="1419734" y="3232907"/>
                  </a:lnTo>
                  <a:close/>
                  <a:moveTo>
                    <a:pt x="1079982" y="3218739"/>
                  </a:moveTo>
                  <a:lnTo>
                    <a:pt x="1080106" y="3219143"/>
                  </a:lnTo>
                  <a:lnTo>
                    <a:pt x="1080364" y="3219111"/>
                  </a:lnTo>
                  <a:close/>
                  <a:moveTo>
                    <a:pt x="1241298" y="3214693"/>
                  </a:moveTo>
                  <a:lnTo>
                    <a:pt x="1245186" y="3216883"/>
                  </a:lnTo>
                  <a:lnTo>
                    <a:pt x="1244218" y="3215803"/>
                  </a:lnTo>
                  <a:close/>
                  <a:moveTo>
                    <a:pt x="1369744" y="3194183"/>
                  </a:moveTo>
                  <a:lnTo>
                    <a:pt x="1369316" y="3194267"/>
                  </a:lnTo>
                  <a:cubicBezTo>
                    <a:pt x="1368694" y="3196757"/>
                    <a:pt x="1369938" y="3198313"/>
                    <a:pt x="1371338" y="3199869"/>
                  </a:cubicBezTo>
                  <a:lnTo>
                    <a:pt x="1372410" y="3201899"/>
                  </a:lnTo>
                  <a:lnTo>
                    <a:pt x="1374476" y="3200499"/>
                  </a:lnTo>
                  <a:close/>
                  <a:moveTo>
                    <a:pt x="1360904" y="3193677"/>
                  </a:moveTo>
                  <a:lnTo>
                    <a:pt x="1359152" y="3195459"/>
                  </a:lnTo>
                  <a:lnTo>
                    <a:pt x="1361848" y="3194267"/>
                  </a:lnTo>
                  <a:close/>
                  <a:moveTo>
                    <a:pt x="1261096" y="3191839"/>
                  </a:moveTo>
                  <a:lnTo>
                    <a:pt x="1260666" y="3192061"/>
                  </a:lnTo>
                  <a:cubicBezTo>
                    <a:pt x="1260046" y="3194543"/>
                    <a:pt x="1260666" y="3195473"/>
                    <a:pt x="1261754" y="3196093"/>
                  </a:cubicBezTo>
                  <a:lnTo>
                    <a:pt x="1262410" y="3196459"/>
                  </a:lnTo>
                  <a:close/>
                  <a:moveTo>
                    <a:pt x="1269778" y="3184921"/>
                  </a:moveTo>
                  <a:lnTo>
                    <a:pt x="1270912" y="3185861"/>
                  </a:lnTo>
                  <a:lnTo>
                    <a:pt x="1275596" y="3187969"/>
                  </a:lnTo>
                  <a:close/>
                  <a:moveTo>
                    <a:pt x="1192368" y="3178419"/>
                  </a:moveTo>
                  <a:lnTo>
                    <a:pt x="1193446" y="3179677"/>
                  </a:lnTo>
                  <a:lnTo>
                    <a:pt x="1194186" y="3179257"/>
                  </a:lnTo>
                  <a:close/>
                  <a:moveTo>
                    <a:pt x="1334492" y="3145651"/>
                  </a:moveTo>
                  <a:lnTo>
                    <a:pt x="1330732" y="3146967"/>
                  </a:lnTo>
                  <a:cubicBezTo>
                    <a:pt x="1343800" y="3153191"/>
                    <a:pt x="1355002" y="3160971"/>
                    <a:pt x="1365738" y="3169217"/>
                  </a:cubicBezTo>
                  <a:lnTo>
                    <a:pt x="1389592" y="3187771"/>
                  </a:lnTo>
                  <a:lnTo>
                    <a:pt x="1394686" y="3187771"/>
                  </a:lnTo>
                  <a:cubicBezTo>
                    <a:pt x="1373396" y="3176487"/>
                    <a:pt x="1357114" y="3160189"/>
                    <a:pt x="1338328" y="3151413"/>
                  </a:cubicBezTo>
                  <a:close/>
                  <a:moveTo>
                    <a:pt x="1323368" y="3124107"/>
                  </a:moveTo>
                  <a:lnTo>
                    <a:pt x="1335314" y="3133497"/>
                  </a:lnTo>
                  <a:lnTo>
                    <a:pt x="1335666" y="3131665"/>
                  </a:lnTo>
                  <a:cubicBezTo>
                    <a:pt x="1333318" y="3129159"/>
                    <a:pt x="1328934" y="3127591"/>
                    <a:pt x="1325804" y="3125083"/>
                  </a:cubicBezTo>
                  <a:close/>
                  <a:moveTo>
                    <a:pt x="1338478" y="3112551"/>
                  </a:moveTo>
                  <a:lnTo>
                    <a:pt x="1337464" y="3113337"/>
                  </a:lnTo>
                  <a:lnTo>
                    <a:pt x="1336032" y="3114279"/>
                  </a:lnTo>
                  <a:lnTo>
                    <a:pt x="1338328" y="3113799"/>
                  </a:lnTo>
                  <a:close/>
                  <a:moveTo>
                    <a:pt x="1296748" y="3097513"/>
                  </a:moveTo>
                  <a:lnTo>
                    <a:pt x="1308328" y="3110867"/>
                  </a:lnTo>
                  <a:lnTo>
                    <a:pt x="1309658" y="3113147"/>
                  </a:lnTo>
                  <a:lnTo>
                    <a:pt x="1310726" y="3108975"/>
                  </a:lnTo>
                  <a:lnTo>
                    <a:pt x="1308854" y="3108349"/>
                  </a:lnTo>
                  <a:close/>
                  <a:moveTo>
                    <a:pt x="1213988" y="3088173"/>
                  </a:moveTo>
                  <a:lnTo>
                    <a:pt x="1215832" y="3090183"/>
                  </a:lnTo>
                  <a:lnTo>
                    <a:pt x="1218446" y="3091603"/>
                  </a:lnTo>
                  <a:close/>
                  <a:moveTo>
                    <a:pt x="1274524" y="3077621"/>
                  </a:moveTo>
                  <a:lnTo>
                    <a:pt x="1271138" y="3080547"/>
                  </a:lnTo>
                  <a:lnTo>
                    <a:pt x="1272234" y="3080993"/>
                  </a:lnTo>
                  <a:lnTo>
                    <a:pt x="1275706" y="3078679"/>
                  </a:lnTo>
                  <a:close/>
                  <a:moveTo>
                    <a:pt x="1198868" y="3046277"/>
                  </a:moveTo>
                  <a:lnTo>
                    <a:pt x="1207512" y="3051119"/>
                  </a:lnTo>
                  <a:cubicBezTo>
                    <a:pt x="1217470" y="3057965"/>
                    <a:pt x="1228048" y="3062945"/>
                    <a:pt x="1238940" y="3067457"/>
                  </a:cubicBezTo>
                  <a:lnTo>
                    <a:pt x="1245158" y="3069985"/>
                  </a:lnTo>
                  <a:close/>
                  <a:moveTo>
                    <a:pt x="1219676" y="3040813"/>
                  </a:moveTo>
                  <a:lnTo>
                    <a:pt x="1233348" y="3046955"/>
                  </a:lnTo>
                  <a:lnTo>
                    <a:pt x="1235410" y="3048707"/>
                  </a:lnTo>
                  <a:lnTo>
                    <a:pt x="1234508" y="3045707"/>
                  </a:lnTo>
                  <a:close/>
                  <a:moveTo>
                    <a:pt x="1059706" y="3040265"/>
                  </a:moveTo>
                  <a:lnTo>
                    <a:pt x="1068696" y="3057065"/>
                  </a:lnTo>
                  <a:cubicBezTo>
                    <a:pt x="1073990" y="3063007"/>
                    <a:pt x="1080532" y="3068013"/>
                    <a:pt x="1087384" y="3072391"/>
                  </a:cubicBezTo>
                  <a:cubicBezTo>
                    <a:pt x="1089876" y="3074893"/>
                    <a:pt x="1092368" y="3077395"/>
                    <a:pt x="1091122" y="3081149"/>
                  </a:cubicBezTo>
                  <a:cubicBezTo>
                    <a:pt x="1088630" y="3087405"/>
                    <a:pt x="1082400" y="3077395"/>
                    <a:pt x="1078662" y="3082401"/>
                  </a:cubicBezTo>
                  <a:lnTo>
                    <a:pt x="1080682" y="3084315"/>
                  </a:lnTo>
                  <a:lnTo>
                    <a:pt x="1085576" y="3085401"/>
                  </a:lnTo>
                  <a:cubicBezTo>
                    <a:pt x="1095510" y="3091603"/>
                    <a:pt x="1105444" y="3096563"/>
                    <a:pt x="1116620" y="3099045"/>
                  </a:cubicBezTo>
                  <a:cubicBezTo>
                    <a:pt x="1114138" y="3095323"/>
                    <a:pt x="1109170" y="3092843"/>
                    <a:pt x="1105444" y="3089123"/>
                  </a:cubicBezTo>
                  <a:cubicBezTo>
                    <a:pt x="1101720" y="3086643"/>
                    <a:pt x="1095510" y="3081681"/>
                    <a:pt x="1106686" y="3080441"/>
                  </a:cubicBezTo>
                  <a:cubicBezTo>
                    <a:pt x="1111654" y="3079201"/>
                    <a:pt x="1109170" y="3076721"/>
                    <a:pt x="1107928" y="3075481"/>
                  </a:cubicBezTo>
                  <a:cubicBezTo>
                    <a:pt x="1107928" y="3074239"/>
                    <a:pt x="1105444" y="3072999"/>
                    <a:pt x="1105444" y="3070519"/>
                  </a:cubicBezTo>
                  <a:cubicBezTo>
                    <a:pt x="1101720" y="3068039"/>
                    <a:pt x="1094268" y="3064319"/>
                    <a:pt x="1097994" y="3059357"/>
                  </a:cubicBezTo>
                  <a:cubicBezTo>
                    <a:pt x="1101720" y="3054397"/>
                    <a:pt x="1107928" y="3059357"/>
                    <a:pt x="1112896" y="3061837"/>
                  </a:cubicBezTo>
                  <a:cubicBezTo>
                    <a:pt x="1115378" y="3063077"/>
                    <a:pt x="1119104" y="3066799"/>
                    <a:pt x="1125314" y="3068039"/>
                  </a:cubicBezTo>
                  <a:cubicBezTo>
                    <a:pt x="1114138" y="3055637"/>
                    <a:pt x="1101720" y="3049435"/>
                    <a:pt x="1088060" y="3048195"/>
                  </a:cubicBezTo>
                  <a:close/>
                  <a:moveTo>
                    <a:pt x="1014128" y="3014243"/>
                  </a:moveTo>
                  <a:lnTo>
                    <a:pt x="1013664" y="3014431"/>
                  </a:lnTo>
                  <a:lnTo>
                    <a:pt x="1014796" y="3014709"/>
                  </a:lnTo>
                  <a:close/>
                  <a:moveTo>
                    <a:pt x="944594" y="2985543"/>
                  </a:moveTo>
                  <a:lnTo>
                    <a:pt x="940362" y="2986063"/>
                  </a:lnTo>
                  <a:lnTo>
                    <a:pt x="943068" y="2988755"/>
                  </a:lnTo>
                  <a:close/>
                  <a:moveTo>
                    <a:pt x="1100882" y="2968119"/>
                  </a:moveTo>
                  <a:lnTo>
                    <a:pt x="1116620" y="2984943"/>
                  </a:lnTo>
                  <a:cubicBezTo>
                    <a:pt x="1117862" y="2987423"/>
                    <a:pt x="1120346" y="2988665"/>
                    <a:pt x="1121588" y="2989905"/>
                  </a:cubicBezTo>
                  <a:cubicBezTo>
                    <a:pt x="1140214" y="2999207"/>
                    <a:pt x="1157910" y="3010679"/>
                    <a:pt x="1176070" y="3021219"/>
                  </a:cubicBezTo>
                  <a:lnTo>
                    <a:pt x="1176688" y="3021497"/>
                  </a:lnTo>
                  <a:lnTo>
                    <a:pt x="1163104" y="3013747"/>
                  </a:lnTo>
                  <a:cubicBezTo>
                    <a:pt x="1155592" y="3008769"/>
                    <a:pt x="1148080" y="3002545"/>
                    <a:pt x="1138062" y="2998811"/>
                  </a:cubicBezTo>
                  <a:cubicBezTo>
                    <a:pt x="1125542" y="2993833"/>
                    <a:pt x="1118030" y="2981387"/>
                    <a:pt x="1108012" y="2973919"/>
                  </a:cubicBezTo>
                  <a:close/>
                  <a:moveTo>
                    <a:pt x="1064528" y="2955497"/>
                  </a:moveTo>
                  <a:lnTo>
                    <a:pt x="1068192" y="2957659"/>
                  </a:lnTo>
                  <a:lnTo>
                    <a:pt x="1067326" y="2955931"/>
                  </a:lnTo>
                  <a:close/>
                  <a:moveTo>
                    <a:pt x="1066694" y="2940313"/>
                  </a:moveTo>
                  <a:lnTo>
                    <a:pt x="1067706" y="2941989"/>
                  </a:lnTo>
                  <a:lnTo>
                    <a:pt x="1071690" y="2944377"/>
                  </a:lnTo>
                  <a:close/>
                  <a:moveTo>
                    <a:pt x="957626" y="2936889"/>
                  </a:moveTo>
                  <a:lnTo>
                    <a:pt x="954416" y="2937379"/>
                  </a:lnTo>
                  <a:lnTo>
                    <a:pt x="955656" y="2937815"/>
                  </a:lnTo>
                  <a:close/>
                  <a:moveTo>
                    <a:pt x="968202" y="2931163"/>
                  </a:moveTo>
                  <a:lnTo>
                    <a:pt x="968122" y="2931955"/>
                  </a:lnTo>
                  <a:lnTo>
                    <a:pt x="968850" y="2931613"/>
                  </a:lnTo>
                  <a:close/>
                  <a:moveTo>
                    <a:pt x="937722" y="2930541"/>
                  </a:moveTo>
                  <a:lnTo>
                    <a:pt x="941530" y="2932853"/>
                  </a:lnTo>
                  <a:lnTo>
                    <a:pt x="943222" y="2933447"/>
                  </a:lnTo>
                  <a:close/>
                  <a:moveTo>
                    <a:pt x="918970" y="2916361"/>
                  </a:moveTo>
                  <a:lnTo>
                    <a:pt x="922128" y="2921071"/>
                  </a:lnTo>
                  <a:lnTo>
                    <a:pt x="924936" y="2922777"/>
                  </a:lnTo>
                  <a:close/>
                  <a:moveTo>
                    <a:pt x="952856" y="2913059"/>
                  </a:moveTo>
                  <a:lnTo>
                    <a:pt x="982510" y="2922931"/>
                  </a:lnTo>
                  <a:lnTo>
                    <a:pt x="992804" y="2925839"/>
                  </a:lnTo>
                  <a:lnTo>
                    <a:pt x="970286" y="2917911"/>
                  </a:lnTo>
                  <a:close/>
                  <a:moveTo>
                    <a:pt x="2473656" y="2647661"/>
                  </a:moveTo>
                  <a:cubicBezTo>
                    <a:pt x="2472406" y="2661379"/>
                    <a:pt x="2472406" y="2675095"/>
                    <a:pt x="2471158" y="2687565"/>
                  </a:cubicBezTo>
                  <a:cubicBezTo>
                    <a:pt x="2468658" y="2696293"/>
                    <a:pt x="2466160" y="2702529"/>
                    <a:pt x="2477404" y="2707517"/>
                  </a:cubicBezTo>
                  <a:cubicBezTo>
                    <a:pt x="2498644" y="2716245"/>
                    <a:pt x="2521134" y="2727469"/>
                    <a:pt x="2544872" y="2737445"/>
                  </a:cubicBezTo>
                  <a:cubicBezTo>
                    <a:pt x="2552370" y="2741185"/>
                    <a:pt x="2558616" y="2751161"/>
                    <a:pt x="2568612" y="2752409"/>
                  </a:cubicBezTo>
                  <a:cubicBezTo>
                    <a:pt x="2582356" y="2734951"/>
                    <a:pt x="2588602" y="2749915"/>
                    <a:pt x="2591102" y="2759891"/>
                  </a:cubicBezTo>
                  <a:cubicBezTo>
                    <a:pt x="2597348" y="2778595"/>
                    <a:pt x="2603596" y="2796053"/>
                    <a:pt x="2614840" y="2813511"/>
                  </a:cubicBezTo>
                  <a:cubicBezTo>
                    <a:pt x="2589852" y="2819745"/>
                    <a:pt x="2569862" y="2824733"/>
                    <a:pt x="2548622" y="2806029"/>
                  </a:cubicBezTo>
                  <a:cubicBezTo>
                    <a:pt x="2537376" y="2797299"/>
                    <a:pt x="2508640" y="2797299"/>
                    <a:pt x="2509890" y="2806029"/>
                  </a:cubicBezTo>
                  <a:cubicBezTo>
                    <a:pt x="2511138" y="2824733"/>
                    <a:pt x="2476156" y="2837203"/>
                    <a:pt x="2498644" y="2858401"/>
                  </a:cubicBezTo>
                  <a:cubicBezTo>
                    <a:pt x="2503642" y="2860895"/>
                    <a:pt x="2511138" y="2867131"/>
                    <a:pt x="2512388" y="2865883"/>
                  </a:cubicBezTo>
                  <a:cubicBezTo>
                    <a:pt x="2533628" y="2849673"/>
                    <a:pt x="2546122" y="2865883"/>
                    <a:pt x="2563614" y="2875859"/>
                  </a:cubicBezTo>
                  <a:cubicBezTo>
                    <a:pt x="2576108" y="2882095"/>
                    <a:pt x="2599846" y="2872119"/>
                    <a:pt x="2588602" y="2902047"/>
                  </a:cubicBezTo>
                  <a:cubicBezTo>
                    <a:pt x="2583604" y="2913269"/>
                    <a:pt x="2597348" y="2917011"/>
                    <a:pt x="2606094" y="2924493"/>
                  </a:cubicBezTo>
                  <a:cubicBezTo>
                    <a:pt x="2616090" y="2930727"/>
                    <a:pt x="2609842" y="2928233"/>
                    <a:pt x="2599846" y="2940703"/>
                  </a:cubicBezTo>
                  <a:cubicBezTo>
                    <a:pt x="2582356" y="2963149"/>
                    <a:pt x="2543624" y="2968137"/>
                    <a:pt x="2542374" y="3008041"/>
                  </a:cubicBezTo>
                  <a:cubicBezTo>
                    <a:pt x="2542374" y="3018015"/>
                    <a:pt x="2538626" y="3034227"/>
                    <a:pt x="2521134" y="3039215"/>
                  </a:cubicBezTo>
                  <a:cubicBezTo>
                    <a:pt x="2499894" y="3045449"/>
                    <a:pt x="2503642" y="3065401"/>
                    <a:pt x="2502392" y="3081613"/>
                  </a:cubicBezTo>
                  <a:cubicBezTo>
                    <a:pt x="2501144" y="3087847"/>
                    <a:pt x="2504892" y="3091589"/>
                    <a:pt x="2511138" y="3090341"/>
                  </a:cubicBezTo>
                  <a:cubicBezTo>
                    <a:pt x="2518636" y="3089095"/>
                    <a:pt x="2524882" y="3070389"/>
                    <a:pt x="2532378" y="3086601"/>
                  </a:cubicBezTo>
                  <a:cubicBezTo>
                    <a:pt x="2538626" y="3096575"/>
                    <a:pt x="2524882" y="3104057"/>
                    <a:pt x="2517386" y="3109045"/>
                  </a:cubicBezTo>
                  <a:cubicBezTo>
                    <a:pt x="2517386" y="3119021"/>
                    <a:pt x="2516136" y="3125257"/>
                    <a:pt x="2504892" y="3117775"/>
                  </a:cubicBezTo>
                  <a:cubicBezTo>
                    <a:pt x="2496146" y="3111539"/>
                    <a:pt x="2489898" y="3104057"/>
                    <a:pt x="2483652" y="3121515"/>
                  </a:cubicBezTo>
                  <a:cubicBezTo>
                    <a:pt x="2479904" y="3130245"/>
                    <a:pt x="2461162" y="3135233"/>
                    <a:pt x="2477404" y="3148949"/>
                  </a:cubicBezTo>
                  <a:cubicBezTo>
                    <a:pt x="2487400" y="3130245"/>
                    <a:pt x="2502392" y="3182617"/>
                    <a:pt x="2511138" y="3145209"/>
                  </a:cubicBezTo>
                  <a:cubicBezTo>
                    <a:pt x="2514886" y="3131491"/>
                    <a:pt x="2546122" y="3135233"/>
                    <a:pt x="2538626" y="3107799"/>
                  </a:cubicBezTo>
                  <a:cubicBezTo>
                    <a:pt x="2537376" y="3099069"/>
                    <a:pt x="2556118" y="3099069"/>
                    <a:pt x="2562364" y="3101563"/>
                  </a:cubicBezTo>
                  <a:cubicBezTo>
                    <a:pt x="2576108" y="3109045"/>
                    <a:pt x="2562364" y="3109045"/>
                    <a:pt x="2557366" y="3114033"/>
                  </a:cubicBezTo>
                  <a:cubicBezTo>
                    <a:pt x="2551120" y="3121515"/>
                    <a:pt x="2562364" y="3119021"/>
                    <a:pt x="2564864" y="3122763"/>
                  </a:cubicBezTo>
                  <a:cubicBezTo>
                    <a:pt x="2572360" y="3128997"/>
                    <a:pt x="2578606" y="3114033"/>
                    <a:pt x="2586104" y="3122763"/>
                  </a:cubicBezTo>
                  <a:cubicBezTo>
                    <a:pt x="2581106" y="3138973"/>
                    <a:pt x="2556118" y="3132739"/>
                    <a:pt x="2554868" y="3152691"/>
                  </a:cubicBezTo>
                  <a:cubicBezTo>
                    <a:pt x="2561116" y="3155185"/>
                    <a:pt x="2569862" y="3157679"/>
                    <a:pt x="2566112" y="3165161"/>
                  </a:cubicBezTo>
                  <a:cubicBezTo>
                    <a:pt x="2563614" y="3171395"/>
                    <a:pt x="2552370" y="3178877"/>
                    <a:pt x="2546122" y="3173889"/>
                  </a:cubicBezTo>
                  <a:cubicBezTo>
                    <a:pt x="2518636" y="3148949"/>
                    <a:pt x="2504892" y="3182617"/>
                    <a:pt x="2488650" y="3191347"/>
                  </a:cubicBezTo>
                  <a:cubicBezTo>
                    <a:pt x="2477404" y="3196335"/>
                    <a:pt x="2476156" y="3212545"/>
                    <a:pt x="2493646" y="3220027"/>
                  </a:cubicBezTo>
                  <a:cubicBezTo>
                    <a:pt x="2506142" y="3225015"/>
                    <a:pt x="2517386" y="3236239"/>
                    <a:pt x="2533628" y="3236239"/>
                  </a:cubicBezTo>
                  <a:cubicBezTo>
                    <a:pt x="2539876" y="3234991"/>
                    <a:pt x="2548622" y="3236239"/>
                    <a:pt x="2547372" y="3244967"/>
                  </a:cubicBezTo>
                  <a:cubicBezTo>
                    <a:pt x="2546122" y="3254943"/>
                    <a:pt x="2538626" y="3254943"/>
                    <a:pt x="2529880" y="3253697"/>
                  </a:cubicBezTo>
                  <a:cubicBezTo>
                    <a:pt x="2509890" y="3249955"/>
                    <a:pt x="2489898" y="3244967"/>
                    <a:pt x="2473656" y="3261177"/>
                  </a:cubicBezTo>
                  <a:cubicBezTo>
                    <a:pt x="2486150" y="3294847"/>
                    <a:pt x="2513638" y="3283623"/>
                    <a:pt x="2538626" y="3282377"/>
                  </a:cubicBezTo>
                  <a:cubicBezTo>
                    <a:pt x="2559866" y="3262425"/>
                    <a:pt x="2562364" y="3292353"/>
                    <a:pt x="2577358" y="3296093"/>
                  </a:cubicBezTo>
                  <a:cubicBezTo>
                    <a:pt x="2588602" y="3282377"/>
                    <a:pt x="2594850" y="3261177"/>
                    <a:pt x="2619838" y="3262425"/>
                  </a:cubicBezTo>
                  <a:cubicBezTo>
                    <a:pt x="2621086" y="3277389"/>
                    <a:pt x="2603596" y="3272401"/>
                    <a:pt x="2603596" y="3282377"/>
                  </a:cubicBezTo>
                  <a:cubicBezTo>
                    <a:pt x="2611092" y="3289859"/>
                    <a:pt x="2618588" y="3294847"/>
                    <a:pt x="2629832" y="3293599"/>
                  </a:cubicBezTo>
                  <a:cubicBezTo>
                    <a:pt x="2634830" y="3292353"/>
                    <a:pt x="2642326" y="3296093"/>
                    <a:pt x="2639828" y="3304823"/>
                  </a:cubicBezTo>
                  <a:cubicBezTo>
                    <a:pt x="2636080" y="3321033"/>
                    <a:pt x="2631082" y="3308563"/>
                    <a:pt x="2624836" y="3307317"/>
                  </a:cubicBezTo>
                  <a:cubicBezTo>
                    <a:pt x="2604844" y="3302329"/>
                    <a:pt x="2614840" y="3308563"/>
                    <a:pt x="2619838" y="3318539"/>
                  </a:cubicBezTo>
                  <a:cubicBezTo>
                    <a:pt x="2624836" y="3328515"/>
                    <a:pt x="2611092" y="3321033"/>
                    <a:pt x="2606094" y="3323527"/>
                  </a:cubicBezTo>
                  <a:cubicBezTo>
                    <a:pt x="2597348" y="3331009"/>
                    <a:pt x="2588602" y="3337243"/>
                    <a:pt x="2603596" y="3347219"/>
                  </a:cubicBezTo>
                  <a:cubicBezTo>
                    <a:pt x="2617338" y="3350961"/>
                    <a:pt x="2624836" y="3359689"/>
                    <a:pt x="2623586" y="3374653"/>
                  </a:cubicBezTo>
                  <a:cubicBezTo>
                    <a:pt x="2621086" y="3377147"/>
                    <a:pt x="2619838" y="3380889"/>
                    <a:pt x="2616090" y="3379641"/>
                  </a:cubicBezTo>
                  <a:cubicBezTo>
                    <a:pt x="2621086" y="3380889"/>
                    <a:pt x="2621086" y="3375901"/>
                    <a:pt x="2624836" y="3374653"/>
                  </a:cubicBezTo>
                  <a:cubicBezTo>
                    <a:pt x="2634830" y="3374653"/>
                    <a:pt x="2642326" y="3377147"/>
                    <a:pt x="2641078" y="3389617"/>
                  </a:cubicBezTo>
                  <a:cubicBezTo>
                    <a:pt x="2639828" y="3403335"/>
                    <a:pt x="2653572" y="3403335"/>
                    <a:pt x="2658570" y="3412063"/>
                  </a:cubicBezTo>
                  <a:cubicBezTo>
                    <a:pt x="2657320" y="3414557"/>
                    <a:pt x="2656070" y="3415805"/>
                    <a:pt x="2656070" y="3418297"/>
                  </a:cubicBezTo>
                  <a:cubicBezTo>
                    <a:pt x="2656070" y="3419545"/>
                    <a:pt x="2658570" y="3419545"/>
                    <a:pt x="2661068" y="3419545"/>
                  </a:cubicBezTo>
                  <a:cubicBezTo>
                    <a:pt x="2662318" y="3419545"/>
                    <a:pt x="2666066" y="3418297"/>
                    <a:pt x="2668564" y="3418297"/>
                  </a:cubicBezTo>
                  <a:cubicBezTo>
                    <a:pt x="2667316" y="3412063"/>
                    <a:pt x="2667316" y="3405829"/>
                    <a:pt x="2674812" y="3402087"/>
                  </a:cubicBezTo>
                  <a:cubicBezTo>
                    <a:pt x="2678560" y="3402087"/>
                    <a:pt x="2681058" y="3404581"/>
                    <a:pt x="2682308" y="3408323"/>
                  </a:cubicBezTo>
                  <a:cubicBezTo>
                    <a:pt x="2689804" y="3418297"/>
                    <a:pt x="2694802" y="3428273"/>
                    <a:pt x="2694802" y="3439497"/>
                  </a:cubicBezTo>
                  <a:cubicBezTo>
                    <a:pt x="2689804" y="3448225"/>
                    <a:pt x="2681058" y="3445731"/>
                    <a:pt x="2672312" y="3445731"/>
                  </a:cubicBezTo>
                  <a:cubicBezTo>
                    <a:pt x="2668564" y="3445731"/>
                    <a:pt x="2664816" y="3445731"/>
                    <a:pt x="2662318" y="3439497"/>
                  </a:cubicBezTo>
                  <a:cubicBezTo>
                    <a:pt x="2662318" y="3443237"/>
                    <a:pt x="2663566" y="3444485"/>
                    <a:pt x="2667316" y="3445731"/>
                  </a:cubicBezTo>
                  <a:cubicBezTo>
                    <a:pt x="2682308" y="3446979"/>
                    <a:pt x="2688556" y="3453213"/>
                    <a:pt x="2674812" y="3465683"/>
                  </a:cubicBezTo>
                  <a:cubicBezTo>
                    <a:pt x="2671064" y="3465683"/>
                    <a:pt x="2668564" y="3466931"/>
                    <a:pt x="2666066" y="3466931"/>
                  </a:cubicBezTo>
                  <a:cubicBezTo>
                    <a:pt x="2663566" y="3466931"/>
                    <a:pt x="2661068" y="3466931"/>
                    <a:pt x="2658570" y="3468177"/>
                  </a:cubicBezTo>
                  <a:cubicBezTo>
                    <a:pt x="2653572" y="3465683"/>
                    <a:pt x="2647324" y="3463189"/>
                    <a:pt x="2641078" y="3461943"/>
                  </a:cubicBezTo>
                  <a:cubicBezTo>
                    <a:pt x="2633582" y="3439497"/>
                    <a:pt x="2627334" y="3417051"/>
                    <a:pt x="2596098" y="3418297"/>
                  </a:cubicBezTo>
                  <a:cubicBezTo>
                    <a:pt x="2591102" y="3418297"/>
                    <a:pt x="2588602" y="3413311"/>
                    <a:pt x="2581106" y="3418297"/>
                  </a:cubicBezTo>
                  <a:cubicBezTo>
                    <a:pt x="2562364" y="3432015"/>
                    <a:pt x="2542374" y="3446979"/>
                    <a:pt x="2517386" y="3432015"/>
                  </a:cubicBezTo>
                  <a:cubicBezTo>
                    <a:pt x="2513638" y="3429521"/>
                    <a:pt x="2511138" y="3428273"/>
                    <a:pt x="2507390" y="3425779"/>
                  </a:cubicBezTo>
                  <a:cubicBezTo>
                    <a:pt x="2468658" y="3408323"/>
                    <a:pt x="2439922" y="3429521"/>
                    <a:pt x="2412436" y="3453213"/>
                  </a:cubicBezTo>
                  <a:cubicBezTo>
                    <a:pt x="2408686" y="3454461"/>
                    <a:pt x="2406188" y="3455707"/>
                    <a:pt x="2402440" y="3455707"/>
                  </a:cubicBezTo>
                  <a:cubicBezTo>
                    <a:pt x="2387446" y="3463189"/>
                    <a:pt x="2388696" y="3475659"/>
                    <a:pt x="2388696" y="3488129"/>
                  </a:cubicBezTo>
                  <a:cubicBezTo>
                    <a:pt x="2387446" y="3504339"/>
                    <a:pt x="2382450" y="3516809"/>
                    <a:pt x="2364958" y="3516809"/>
                  </a:cubicBezTo>
                  <a:cubicBezTo>
                    <a:pt x="2343718" y="3510575"/>
                    <a:pt x="2341218" y="3530527"/>
                    <a:pt x="2333722" y="3539255"/>
                  </a:cubicBezTo>
                  <a:cubicBezTo>
                    <a:pt x="2326226" y="3547673"/>
                    <a:pt x="2315216" y="3533643"/>
                    <a:pt x="2307542" y="3536625"/>
                  </a:cubicBezTo>
                  <a:lnTo>
                    <a:pt x="2304686" y="3541209"/>
                  </a:lnTo>
                  <a:lnTo>
                    <a:pt x="2317704" y="3546213"/>
                  </a:lnTo>
                  <a:cubicBezTo>
                    <a:pt x="2343646" y="3554065"/>
                    <a:pt x="2369902" y="3560973"/>
                    <a:pt x="2395530" y="3569765"/>
                  </a:cubicBezTo>
                  <a:cubicBezTo>
                    <a:pt x="2405532" y="3573533"/>
                    <a:pt x="2416784" y="3576045"/>
                    <a:pt x="2425536" y="3583581"/>
                  </a:cubicBezTo>
                  <a:cubicBezTo>
                    <a:pt x="2403032" y="3586093"/>
                    <a:pt x="2381778" y="3574789"/>
                    <a:pt x="2358024" y="3576045"/>
                  </a:cubicBezTo>
                  <a:lnTo>
                    <a:pt x="2348972" y="3576955"/>
                  </a:lnTo>
                  <a:lnTo>
                    <a:pt x="2350770" y="3579359"/>
                  </a:lnTo>
                  <a:lnTo>
                    <a:pt x="2354252" y="3579813"/>
                  </a:lnTo>
                  <a:lnTo>
                    <a:pt x="2354252" y="3581609"/>
                  </a:lnTo>
                  <a:lnTo>
                    <a:pt x="2355932" y="3582523"/>
                  </a:lnTo>
                  <a:cubicBezTo>
                    <a:pt x="2383928" y="3591179"/>
                    <a:pt x="2410652" y="3602307"/>
                    <a:pt x="2431014" y="3624563"/>
                  </a:cubicBezTo>
                  <a:cubicBezTo>
                    <a:pt x="2417014" y="3623327"/>
                    <a:pt x="2403016" y="3622091"/>
                    <a:pt x="2389018" y="3618381"/>
                  </a:cubicBezTo>
                  <a:cubicBezTo>
                    <a:pt x="2376292" y="3617145"/>
                    <a:pt x="2364840" y="3612199"/>
                    <a:pt x="2352114" y="3614671"/>
                  </a:cubicBezTo>
                  <a:lnTo>
                    <a:pt x="2335704" y="3610117"/>
                  </a:lnTo>
                  <a:lnTo>
                    <a:pt x="2331842" y="3611877"/>
                  </a:lnTo>
                  <a:cubicBezTo>
                    <a:pt x="2330272" y="3611723"/>
                    <a:pt x="2328704" y="3611107"/>
                    <a:pt x="2327450" y="3611107"/>
                  </a:cubicBezTo>
                  <a:lnTo>
                    <a:pt x="2327240" y="3611061"/>
                  </a:lnTo>
                  <a:lnTo>
                    <a:pt x="2324976" y="3614075"/>
                  </a:lnTo>
                  <a:cubicBezTo>
                    <a:pt x="2321228" y="3619063"/>
                    <a:pt x="2314980" y="3614075"/>
                    <a:pt x="2309984" y="3615321"/>
                  </a:cubicBezTo>
                  <a:lnTo>
                    <a:pt x="2300266" y="3605143"/>
                  </a:lnTo>
                  <a:lnTo>
                    <a:pt x="2286048" y="3602023"/>
                  </a:lnTo>
                  <a:lnTo>
                    <a:pt x="2271190" y="3599095"/>
                  </a:lnTo>
                  <a:lnTo>
                    <a:pt x="2270002" y="3599111"/>
                  </a:lnTo>
                  <a:lnTo>
                    <a:pt x="2256510" y="3600953"/>
                  </a:lnTo>
                  <a:lnTo>
                    <a:pt x="2279576" y="3612763"/>
                  </a:lnTo>
                  <a:cubicBezTo>
                    <a:pt x="2293218" y="3618143"/>
                    <a:pt x="2307328" y="3623061"/>
                    <a:pt x="2321126" y="3629825"/>
                  </a:cubicBezTo>
                  <a:cubicBezTo>
                    <a:pt x="2291022" y="3648271"/>
                    <a:pt x="2265936" y="3623677"/>
                    <a:pt x="2237086" y="3626137"/>
                  </a:cubicBezTo>
                  <a:cubicBezTo>
                    <a:pt x="2237086" y="3632285"/>
                    <a:pt x="2243358" y="3633515"/>
                    <a:pt x="2244612" y="3639663"/>
                  </a:cubicBezTo>
                  <a:lnTo>
                    <a:pt x="2231024" y="3644139"/>
                  </a:lnTo>
                  <a:lnTo>
                    <a:pt x="2248236" y="3641797"/>
                  </a:lnTo>
                  <a:cubicBezTo>
                    <a:pt x="2268262" y="3651789"/>
                    <a:pt x="2290792" y="3658033"/>
                    <a:pt x="2310818" y="3668025"/>
                  </a:cubicBezTo>
                  <a:cubicBezTo>
                    <a:pt x="2325838" y="3673021"/>
                    <a:pt x="2339604" y="3680513"/>
                    <a:pt x="2352120" y="3694251"/>
                  </a:cubicBezTo>
                  <a:cubicBezTo>
                    <a:pt x="2355876" y="3697999"/>
                    <a:pt x="2357128" y="3702995"/>
                    <a:pt x="2357128" y="3707989"/>
                  </a:cubicBezTo>
                  <a:cubicBezTo>
                    <a:pt x="2358380" y="3719229"/>
                    <a:pt x="2360882" y="3729221"/>
                    <a:pt x="2372146" y="3735465"/>
                  </a:cubicBezTo>
                  <a:cubicBezTo>
                    <a:pt x="2380908" y="3740461"/>
                    <a:pt x="2388418" y="3745457"/>
                    <a:pt x="2397180" y="3750453"/>
                  </a:cubicBezTo>
                  <a:cubicBezTo>
                    <a:pt x="2390920" y="3756697"/>
                    <a:pt x="2384662" y="3754199"/>
                    <a:pt x="2378404" y="3756697"/>
                  </a:cubicBezTo>
                  <a:lnTo>
                    <a:pt x="2376842" y="3758137"/>
                  </a:lnTo>
                  <a:lnTo>
                    <a:pt x="2401206" y="3780989"/>
                  </a:lnTo>
                  <a:cubicBezTo>
                    <a:pt x="2423580" y="3787123"/>
                    <a:pt x="2445954" y="3796941"/>
                    <a:pt x="2465840" y="3809211"/>
                  </a:cubicBezTo>
                  <a:cubicBezTo>
                    <a:pt x="2483242" y="3819027"/>
                    <a:pt x="2500644" y="3820255"/>
                    <a:pt x="2519288" y="3823935"/>
                  </a:cubicBezTo>
                  <a:cubicBezTo>
                    <a:pt x="2525504" y="3826391"/>
                    <a:pt x="2531718" y="3826391"/>
                    <a:pt x="2535446" y="3833753"/>
                  </a:cubicBezTo>
                  <a:cubicBezTo>
                    <a:pt x="2527990" y="3833753"/>
                    <a:pt x="2523018" y="3834979"/>
                    <a:pt x="2515560" y="3836207"/>
                  </a:cubicBezTo>
                  <a:cubicBezTo>
                    <a:pt x="2515560" y="3841115"/>
                    <a:pt x="2521774" y="3842343"/>
                    <a:pt x="2523018" y="3846023"/>
                  </a:cubicBezTo>
                  <a:lnTo>
                    <a:pt x="2521424" y="3850835"/>
                  </a:lnTo>
                  <a:lnTo>
                    <a:pt x="2526114" y="3857279"/>
                  </a:lnTo>
                  <a:cubicBezTo>
                    <a:pt x="2529066" y="3859301"/>
                    <a:pt x="2532482" y="3860545"/>
                    <a:pt x="2535590" y="3861789"/>
                  </a:cubicBezTo>
                  <a:cubicBezTo>
                    <a:pt x="2544288" y="3863033"/>
                    <a:pt x="2554228" y="3865521"/>
                    <a:pt x="2562928" y="3872987"/>
                  </a:cubicBezTo>
                  <a:cubicBezTo>
                    <a:pt x="2559200" y="3877963"/>
                    <a:pt x="2554228" y="3875475"/>
                    <a:pt x="2550500" y="3875475"/>
                  </a:cubicBezTo>
                  <a:cubicBezTo>
                    <a:pt x="2531862" y="3874231"/>
                    <a:pt x="2531862" y="3874231"/>
                    <a:pt x="2538074" y="3892895"/>
                  </a:cubicBezTo>
                  <a:lnTo>
                    <a:pt x="2538458" y="3898649"/>
                  </a:lnTo>
                  <a:lnTo>
                    <a:pt x="2541002" y="3898095"/>
                  </a:lnTo>
                  <a:cubicBezTo>
                    <a:pt x="2543188" y="3895889"/>
                    <a:pt x="2543812" y="3892425"/>
                    <a:pt x="2543188" y="3888015"/>
                  </a:cubicBezTo>
                  <a:cubicBezTo>
                    <a:pt x="2549432" y="3889275"/>
                    <a:pt x="2555676" y="3891795"/>
                    <a:pt x="2561922" y="3895575"/>
                  </a:cubicBezTo>
                  <a:cubicBezTo>
                    <a:pt x="2566916" y="3896835"/>
                    <a:pt x="2574410" y="3898095"/>
                    <a:pt x="2574410" y="3904395"/>
                  </a:cubicBezTo>
                  <a:cubicBezTo>
                    <a:pt x="2575660" y="3909435"/>
                    <a:pt x="2566916" y="3909435"/>
                    <a:pt x="2561922" y="3913215"/>
                  </a:cubicBezTo>
                  <a:cubicBezTo>
                    <a:pt x="2580654" y="3923295"/>
                    <a:pt x="2595642" y="3937157"/>
                    <a:pt x="2606882" y="3954797"/>
                  </a:cubicBezTo>
                  <a:lnTo>
                    <a:pt x="2603518" y="3957839"/>
                  </a:lnTo>
                  <a:lnTo>
                    <a:pt x="2604420" y="3957937"/>
                  </a:lnTo>
                  <a:cubicBezTo>
                    <a:pt x="2604420" y="3962821"/>
                    <a:pt x="2606894" y="3966485"/>
                    <a:pt x="2596996" y="3968927"/>
                  </a:cubicBezTo>
                  <a:cubicBezTo>
                    <a:pt x="2587100" y="3971369"/>
                    <a:pt x="2571016" y="3975033"/>
                    <a:pt x="2569780" y="3990907"/>
                  </a:cubicBezTo>
                  <a:lnTo>
                    <a:pt x="2553606" y="3986835"/>
                  </a:lnTo>
                  <a:lnTo>
                    <a:pt x="2567490" y="3993635"/>
                  </a:lnTo>
                  <a:cubicBezTo>
                    <a:pt x="2582602" y="4002271"/>
                    <a:pt x="2600232" y="4010905"/>
                    <a:pt x="2617862" y="4025709"/>
                  </a:cubicBezTo>
                  <a:cubicBezTo>
                    <a:pt x="2595194" y="4020775"/>
                    <a:pt x="2576304" y="4017073"/>
                    <a:pt x="2557414" y="4012139"/>
                  </a:cubicBezTo>
                  <a:lnTo>
                    <a:pt x="2549934" y="4007743"/>
                  </a:lnTo>
                  <a:lnTo>
                    <a:pt x="2535294" y="4005561"/>
                  </a:lnTo>
                  <a:cubicBezTo>
                    <a:pt x="2527406" y="4003425"/>
                    <a:pt x="2519674" y="4000677"/>
                    <a:pt x="2511634" y="3998235"/>
                  </a:cubicBezTo>
                  <a:lnTo>
                    <a:pt x="2509540" y="3996289"/>
                  </a:lnTo>
                  <a:lnTo>
                    <a:pt x="2460760" y="3995119"/>
                  </a:lnTo>
                  <a:cubicBezTo>
                    <a:pt x="2457014" y="3995119"/>
                    <a:pt x="2450768" y="3993859"/>
                    <a:pt x="2450768" y="4000159"/>
                  </a:cubicBezTo>
                  <a:cubicBezTo>
                    <a:pt x="2449520" y="4006459"/>
                    <a:pt x="2454516" y="4006459"/>
                    <a:pt x="2458262" y="4008979"/>
                  </a:cubicBezTo>
                  <a:cubicBezTo>
                    <a:pt x="2469502" y="4014019"/>
                    <a:pt x="2480742" y="4017799"/>
                    <a:pt x="2491982" y="4022839"/>
                  </a:cubicBezTo>
                  <a:cubicBezTo>
                    <a:pt x="2495730" y="4024099"/>
                    <a:pt x="2499476" y="4024099"/>
                    <a:pt x="2499476" y="4030399"/>
                  </a:cubicBezTo>
                  <a:cubicBezTo>
                    <a:pt x="2498228" y="4036699"/>
                    <a:pt x="2493232" y="4036699"/>
                    <a:pt x="2488236" y="4035439"/>
                  </a:cubicBezTo>
                  <a:cubicBezTo>
                    <a:pt x="2463258" y="4032919"/>
                    <a:pt x="2438280" y="4030399"/>
                    <a:pt x="2413302" y="4027879"/>
                  </a:cubicBezTo>
                  <a:cubicBezTo>
                    <a:pt x="2390822" y="4026619"/>
                    <a:pt x="2368340" y="4024099"/>
                    <a:pt x="2347110" y="4021579"/>
                  </a:cubicBezTo>
                  <a:cubicBezTo>
                    <a:pt x="2344612" y="4020319"/>
                    <a:pt x="2340864" y="4020319"/>
                    <a:pt x="2339616" y="4017799"/>
                  </a:cubicBezTo>
                  <a:lnTo>
                    <a:pt x="2346438" y="4011207"/>
                  </a:lnTo>
                  <a:lnTo>
                    <a:pt x="2342938" y="4012747"/>
                  </a:lnTo>
                  <a:cubicBezTo>
                    <a:pt x="2341684" y="4012747"/>
                    <a:pt x="2340432" y="4016481"/>
                    <a:pt x="2339178" y="4017727"/>
                  </a:cubicBezTo>
                  <a:lnTo>
                    <a:pt x="2338232" y="4017727"/>
                  </a:lnTo>
                  <a:lnTo>
                    <a:pt x="2341918" y="4020215"/>
                  </a:lnTo>
                  <a:cubicBezTo>
                    <a:pt x="2338254" y="4020215"/>
                    <a:pt x="2333370" y="4020215"/>
                    <a:pt x="2328484" y="4018841"/>
                  </a:cubicBezTo>
                  <a:cubicBezTo>
                    <a:pt x="2338254" y="4027083"/>
                    <a:pt x="2349244" y="4025709"/>
                    <a:pt x="2354128" y="4036699"/>
                  </a:cubicBezTo>
                  <a:cubicBezTo>
                    <a:pt x="2340696" y="4031205"/>
                    <a:pt x="2327264" y="4027083"/>
                    <a:pt x="2311388" y="4021589"/>
                  </a:cubicBezTo>
                  <a:cubicBezTo>
                    <a:pt x="2313830" y="4018841"/>
                    <a:pt x="2316578" y="4018841"/>
                    <a:pt x="2318868" y="4018841"/>
                  </a:cubicBezTo>
                  <a:lnTo>
                    <a:pt x="2322586" y="4016683"/>
                  </a:lnTo>
                  <a:lnTo>
                    <a:pt x="2215152" y="3989091"/>
                  </a:lnTo>
                  <a:cubicBezTo>
                    <a:pt x="2206384" y="3986601"/>
                    <a:pt x="2197614" y="3985357"/>
                    <a:pt x="2187592" y="3982867"/>
                  </a:cubicBezTo>
                  <a:lnTo>
                    <a:pt x="2189158" y="3982159"/>
                  </a:lnTo>
                  <a:lnTo>
                    <a:pt x="2155628" y="3980957"/>
                  </a:lnTo>
                  <a:cubicBezTo>
                    <a:pt x="2150616" y="3982215"/>
                    <a:pt x="2145918" y="3981585"/>
                    <a:pt x="2141376" y="3980487"/>
                  </a:cubicBezTo>
                  <a:lnTo>
                    <a:pt x="2134424" y="3978763"/>
                  </a:lnTo>
                  <a:lnTo>
                    <a:pt x="2137934" y="3979959"/>
                  </a:lnTo>
                  <a:lnTo>
                    <a:pt x="2149796" y="3984513"/>
                  </a:lnTo>
                  <a:lnTo>
                    <a:pt x="2150834" y="3984803"/>
                  </a:lnTo>
                  <a:lnTo>
                    <a:pt x="2150834" y="3984911"/>
                  </a:lnTo>
                  <a:lnTo>
                    <a:pt x="2152102" y="3985399"/>
                  </a:lnTo>
                  <a:cubicBezTo>
                    <a:pt x="2159576" y="3989129"/>
                    <a:pt x="2168294" y="3989129"/>
                    <a:pt x="2175768" y="3994103"/>
                  </a:cubicBezTo>
                  <a:cubicBezTo>
                    <a:pt x="2178260" y="3999077"/>
                    <a:pt x="2177014" y="4002807"/>
                    <a:pt x="2172032" y="4005293"/>
                  </a:cubicBezTo>
                  <a:cubicBezTo>
                    <a:pt x="2153348" y="4004049"/>
                    <a:pt x="2135910" y="3997833"/>
                    <a:pt x="2117226" y="3992859"/>
                  </a:cubicBezTo>
                  <a:cubicBezTo>
                    <a:pt x="2083596" y="3982911"/>
                    <a:pt x="2051210" y="3974207"/>
                    <a:pt x="2017580" y="3964259"/>
                  </a:cubicBezTo>
                  <a:cubicBezTo>
                    <a:pt x="2002632" y="3959285"/>
                    <a:pt x="1986440" y="3963017"/>
                    <a:pt x="1972738" y="3956799"/>
                  </a:cubicBezTo>
                  <a:cubicBezTo>
                    <a:pt x="1967756" y="3955555"/>
                    <a:pt x="1962774" y="3956799"/>
                    <a:pt x="1962774" y="3961773"/>
                  </a:cubicBezTo>
                  <a:cubicBezTo>
                    <a:pt x="1961528" y="3966747"/>
                    <a:pt x="1966510" y="3969233"/>
                    <a:pt x="1969002" y="3969233"/>
                  </a:cubicBezTo>
                  <a:cubicBezTo>
                    <a:pt x="1997650" y="3982911"/>
                    <a:pt x="2028790" y="3990373"/>
                    <a:pt x="2056192" y="4005293"/>
                  </a:cubicBezTo>
                  <a:cubicBezTo>
                    <a:pt x="2061174" y="4007781"/>
                    <a:pt x="2067402" y="4009023"/>
                    <a:pt x="2071140" y="4015241"/>
                  </a:cubicBezTo>
                  <a:cubicBezTo>
                    <a:pt x="2061174" y="4020215"/>
                    <a:pt x="2051210" y="4012755"/>
                    <a:pt x="2041246" y="4015241"/>
                  </a:cubicBezTo>
                  <a:lnTo>
                    <a:pt x="2040394" y="4014927"/>
                  </a:lnTo>
                  <a:lnTo>
                    <a:pt x="2041116" y="4015357"/>
                  </a:lnTo>
                  <a:cubicBezTo>
                    <a:pt x="2046074" y="4020295"/>
                    <a:pt x="2054754" y="4019061"/>
                    <a:pt x="2058474" y="4025233"/>
                  </a:cubicBezTo>
                  <a:cubicBezTo>
                    <a:pt x="2057234" y="4028937"/>
                    <a:pt x="2053514" y="4026467"/>
                    <a:pt x="2051034" y="4028937"/>
                  </a:cubicBezTo>
                  <a:cubicBezTo>
                    <a:pt x="2063432" y="4049921"/>
                    <a:pt x="2090710" y="4051155"/>
                    <a:pt x="2106828" y="4069671"/>
                  </a:cubicBezTo>
                  <a:cubicBezTo>
                    <a:pt x="2058474" y="4067203"/>
                    <a:pt x="2010118" y="4064735"/>
                    <a:pt x="1963004" y="4047453"/>
                  </a:cubicBezTo>
                  <a:lnTo>
                    <a:pt x="1955220" y="4046775"/>
                  </a:lnTo>
                  <a:lnTo>
                    <a:pt x="1958114" y="4048351"/>
                  </a:lnTo>
                  <a:cubicBezTo>
                    <a:pt x="1966590" y="4053625"/>
                    <a:pt x="1977486" y="4052307"/>
                    <a:pt x="1985962" y="4064177"/>
                  </a:cubicBezTo>
                  <a:cubicBezTo>
                    <a:pt x="1967800" y="4061539"/>
                    <a:pt x="1953270" y="4054945"/>
                    <a:pt x="1938742" y="4049669"/>
                  </a:cubicBezTo>
                  <a:cubicBezTo>
                    <a:pt x="1932688" y="4045713"/>
                    <a:pt x="1927844" y="4043075"/>
                    <a:pt x="1921790" y="4040437"/>
                  </a:cubicBezTo>
                  <a:cubicBezTo>
                    <a:pt x="1918764" y="4039117"/>
                    <a:pt x="1918158" y="4037799"/>
                    <a:pt x="1918764" y="4036481"/>
                  </a:cubicBezTo>
                  <a:lnTo>
                    <a:pt x="1920742" y="4034633"/>
                  </a:lnTo>
                  <a:lnTo>
                    <a:pt x="1778264" y="3984497"/>
                  </a:lnTo>
                  <a:lnTo>
                    <a:pt x="1717934" y="3957371"/>
                  </a:lnTo>
                  <a:lnTo>
                    <a:pt x="1712202" y="3956053"/>
                  </a:lnTo>
                  <a:lnTo>
                    <a:pt x="1674948" y="3938045"/>
                  </a:lnTo>
                  <a:lnTo>
                    <a:pt x="1670404" y="3936001"/>
                  </a:lnTo>
                  <a:lnTo>
                    <a:pt x="1658824" y="3932537"/>
                  </a:lnTo>
                  <a:cubicBezTo>
                    <a:pt x="1607928" y="3916447"/>
                    <a:pt x="1558276" y="3895407"/>
                    <a:pt x="1509862" y="3871893"/>
                  </a:cubicBezTo>
                  <a:cubicBezTo>
                    <a:pt x="1473864" y="3853327"/>
                    <a:pt x="1435382" y="3837237"/>
                    <a:pt x="1396902" y="3824861"/>
                  </a:cubicBezTo>
                  <a:cubicBezTo>
                    <a:pt x="1393178" y="3824861"/>
                    <a:pt x="1390694" y="3822385"/>
                    <a:pt x="1388212" y="3819911"/>
                  </a:cubicBezTo>
                  <a:lnTo>
                    <a:pt x="1388212" y="3817435"/>
                  </a:lnTo>
                  <a:lnTo>
                    <a:pt x="1387246" y="3813973"/>
                  </a:lnTo>
                  <a:lnTo>
                    <a:pt x="1354194" y="3784187"/>
                  </a:lnTo>
                  <a:cubicBezTo>
                    <a:pt x="1325506" y="3755349"/>
                    <a:pt x="1298066" y="3729021"/>
                    <a:pt x="1255660" y="3721499"/>
                  </a:cubicBezTo>
                  <a:cubicBezTo>
                    <a:pt x="1255660" y="3729021"/>
                    <a:pt x="1259400" y="3732781"/>
                    <a:pt x="1263142" y="3737797"/>
                  </a:cubicBezTo>
                  <a:cubicBezTo>
                    <a:pt x="1269380" y="3741559"/>
                    <a:pt x="1275616" y="3745319"/>
                    <a:pt x="1281852" y="3750335"/>
                  </a:cubicBezTo>
                  <a:cubicBezTo>
                    <a:pt x="1285594" y="3752843"/>
                    <a:pt x="1291830" y="3756603"/>
                    <a:pt x="1290582" y="3762873"/>
                  </a:cubicBezTo>
                  <a:cubicBezTo>
                    <a:pt x="1288088" y="3769141"/>
                    <a:pt x="1280604" y="3765379"/>
                    <a:pt x="1276862" y="3766633"/>
                  </a:cubicBezTo>
                  <a:cubicBezTo>
                    <a:pt x="1273120" y="3767887"/>
                    <a:pt x="1270626" y="3766633"/>
                    <a:pt x="1269380" y="3762873"/>
                  </a:cubicBezTo>
                  <a:cubicBezTo>
                    <a:pt x="1261896" y="3754097"/>
                    <a:pt x="1253164" y="3747827"/>
                    <a:pt x="1244434" y="3741559"/>
                  </a:cubicBezTo>
                  <a:cubicBezTo>
                    <a:pt x="1241940" y="3740305"/>
                    <a:pt x="1239444" y="3737797"/>
                    <a:pt x="1235702" y="3741559"/>
                  </a:cubicBezTo>
                  <a:cubicBezTo>
                    <a:pt x="1229466" y="3740305"/>
                    <a:pt x="1231960" y="3734035"/>
                    <a:pt x="1231960" y="3729021"/>
                  </a:cubicBezTo>
                  <a:cubicBezTo>
                    <a:pt x="1236950" y="3720245"/>
                    <a:pt x="1234456" y="3711469"/>
                    <a:pt x="1229466" y="3702691"/>
                  </a:cubicBezTo>
                  <a:cubicBezTo>
                    <a:pt x="1219488" y="3691407"/>
                    <a:pt x="1214500" y="3676363"/>
                    <a:pt x="1202026" y="3666333"/>
                  </a:cubicBezTo>
                  <a:cubicBezTo>
                    <a:pt x="1193296" y="3656303"/>
                    <a:pt x="1180822" y="3648779"/>
                    <a:pt x="1174586" y="3634989"/>
                  </a:cubicBezTo>
                  <a:cubicBezTo>
                    <a:pt x="1177082" y="3629973"/>
                    <a:pt x="1180822" y="3626213"/>
                    <a:pt x="1173340" y="3622451"/>
                  </a:cubicBezTo>
                  <a:cubicBezTo>
                    <a:pt x="1164608" y="3617435"/>
                    <a:pt x="1157124" y="3609913"/>
                    <a:pt x="1147146" y="3604897"/>
                  </a:cubicBezTo>
                  <a:cubicBezTo>
                    <a:pt x="1145900" y="3603645"/>
                    <a:pt x="1144652" y="3602391"/>
                    <a:pt x="1143404" y="3601137"/>
                  </a:cubicBezTo>
                  <a:cubicBezTo>
                    <a:pt x="1142158" y="3596121"/>
                    <a:pt x="1140910" y="3593615"/>
                    <a:pt x="1144652" y="3589853"/>
                  </a:cubicBezTo>
                  <a:cubicBezTo>
                    <a:pt x="1148394" y="3587345"/>
                    <a:pt x="1152136" y="3588599"/>
                    <a:pt x="1154630" y="3591107"/>
                  </a:cubicBezTo>
                  <a:cubicBezTo>
                    <a:pt x="1170844" y="3602391"/>
                    <a:pt x="1187060" y="3613675"/>
                    <a:pt x="1200780" y="3628719"/>
                  </a:cubicBezTo>
                  <a:cubicBezTo>
                    <a:pt x="1202026" y="3634989"/>
                    <a:pt x="1212004" y="3638749"/>
                    <a:pt x="1207016" y="3647527"/>
                  </a:cubicBezTo>
                  <a:cubicBezTo>
                    <a:pt x="1207016" y="3648779"/>
                    <a:pt x="1207016" y="3648779"/>
                    <a:pt x="1208262" y="3650033"/>
                  </a:cubicBezTo>
                  <a:cubicBezTo>
                    <a:pt x="1224478" y="3653795"/>
                    <a:pt x="1233208" y="3673855"/>
                    <a:pt x="1255660" y="3668841"/>
                  </a:cubicBezTo>
                  <a:cubicBezTo>
                    <a:pt x="1266884" y="3666333"/>
                    <a:pt x="1278110" y="3676363"/>
                    <a:pt x="1286840" y="3683885"/>
                  </a:cubicBezTo>
                  <a:cubicBezTo>
                    <a:pt x="1299314" y="3693915"/>
                    <a:pt x="1311786" y="3700185"/>
                    <a:pt x="1326754" y="3702691"/>
                  </a:cubicBezTo>
                  <a:cubicBezTo>
                    <a:pt x="1328000" y="3702691"/>
                    <a:pt x="1329248" y="3703945"/>
                    <a:pt x="1331742" y="3702691"/>
                  </a:cubicBezTo>
                  <a:cubicBezTo>
                    <a:pt x="1329248" y="3698931"/>
                    <a:pt x="1325506" y="3697677"/>
                    <a:pt x="1323012" y="3693915"/>
                  </a:cubicBezTo>
                  <a:cubicBezTo>
                    <a:pt x="1320518" y="3691407"/>
                    <a:pt x="1318022" y="3687647"/>
                    <a:pt x="1320518" y="3685139"/>
                  </a:cubicBezTo>
                  <a:cubicBezTo>
                    <a:pt x="1323012" y="3681377"/>
                    <a:pt x="1325506" y="3682631"/>
                    <a:pt x="1329248" y="3683885"/>
                  </a:cubicBezTo>
                  <a:lnTo>
                    <a:pt x="1345456" y="3692033"/>
                  </a:lnTo>
                  <a:lnTo>
                    <a:pt x="1342036" y="3680907"/>
                  </a:lnTo>
                  <a:cubicBezTo>
                    <a:pt x="1344548" y="3672327"/>
                    <a:pt x="1349572" y="3674779"/>
                    <a:pt x="1354598" y="3677231"/>
                  </a:cubicBezTo>
                  <a:cubicBezTo>
                    <a:pt x="1360878" y="3680907"/>
                    <a:pt x="1364646" y="3684585"/>
                    <a:pt x="1370926" y="3688263"/>
                  </a:cubicBezTo>
                  <a:cubicBezTo>
                    <a:pt x="1363390" y="3679681"/>
                    <a:pt x="1352084" y="3674779"/>
                    <a:pt x="1342036" y="3668649"/>
                  </a:cubicBezTo>
                  <a:cubicBezTo>
                    <a:pt x="1339524" y="3667423"/>
                    <a:pt x="1333244" y="3664971"/>
                    <a:pt x="1334500" y="3660069"/>
                  </a:cubicBezTo>
                  <a:cubicBezTo>
                    <a:pt x="1337012" y="3655165"/>
                    <a:pt x="1342036" y="3656391"/>
                    <a:pt x="1347060" y="3657617"/>
                  </a:cubicBezTo>
                  <a:cubicBezTo>
                    <a:pt x="1353340" y="3657617"/>
                    <a:pt x="1358366" y="3660069"/>
                    <a:pt x="1364646" y="3661295"/>
                  </a:cubicBezTo>
                  <a:cubicBezTo>
                    <a:pt x="1363390" y="3657617"/>
                    <a:pt x="1359622" y="3657617"/>
                    <a:pt x="1357110" y="3653939"/>
                  </a:cubicBezTo>
                  <a:cubicBezTo>
                    <a:pt x="1352084" y="3650261"/>
                    <a:pt x="1347060" y="3646585"/>
                    <a:pt x="1345804" y="3640455"/>
                  </a:cubicBezTo>
                  <a:cubicBezTo>
                    <a:pt x="1345804" y="3638003"/>
                    <a:pt x="1345804" y="3638003"/>
                    <a:pt x="1347060" y="3636777"/>
                  </a:cubicBezTo>
                  <a:lnTo>
                    <a:pt x="1354022" y="3639307"/>
                  </a:lnTo>
                  <a:lnTo>
                    <a:pt x="1344398" y="3634081"/>
                  </a:lnTo>
                  <a:cubicBezTo>
                    <a:pt x="1343154" y="3632837"/>
                    <a:pt x="1344398" y="3630349"/>
                    <a:pt x="1344398" y="3630349"/>
                  </a:cubicBezTo>
                  <a:cubicBezTo>
                    <a:pt x="1359330" y="3632837"/>
                    <a:pt x="1374264" y="3625371"/>
                    <a:pt x="1384220" y="3634081"/>
                  </a:cubicBezTo>
                  <a:cubicBezTo>
                    <a:pt x="1373020" y="3627859"/>
                    <a:pt x="1355598" y="3626615"/>
                    <a:pt x="1341910" y="3615415"/>
                  </a:cubicBezTo>
                  <a:cubicBezTo>
                    <a:pt x="1336932" y="3612925"/>
                    <a:pt x="1330710" y="3609191"/>
                    <a:pt x="1326976" y="3605459"/>
                  </a:cubicBezTo>
                  <a:cubicBezTo>
                    <a:pt x="1324488" y="3604213"/>
                    <a:pt x="1321998" y="3600481"/>
                    <a:pt x="1324488" y="3597991"/>
                  </a:cubicBezTo>
                  <a:cubicBezTo>
                    <a:pt x="1325732" y="3595503"/>
                    <a:pt x="1329466" y="3595503"/>
                    <a:pt x="1331954" y="3596747"/>
                  </a:cubicBezTo>
                  <a:cubicBezTo>
                    <a:pt x="1335688" y="3597991"/>
                    <a:pt x="1338176" y="3599235"/>
                    <a:pt x="1343154" y="3600481"/>
                  </a:cubicBezTo>
                  <a:cubicBezTo>
                    <a:pt x="1335688" y="3594257"/>
                    <a:pt x="1330710" y="3589279"/>
                    <a:pt x="1324488" y="3586791"/>
                  </a:cubicBezTo>
                  <a:cubicBezTo>
                    <a:pt x="1317022" y="3584301"/>
                    <a:pt x="1314532" y="3578079"/>
                    <a:pt x="1310800" y="3569367"/>
                  </a:cubicBezTo>
                  <a:cubicBezTo>
                    <a:pt x="1313288" y="3578079"/>
                    <a:pt x="1309554" y="3579323"/>
                    <a:pt x="1303332" y="3578079"/>
                  </a:cubicBezTo>
                  <a:cubicBezTo>
                    <a:pt x="1293378" y="3575591"/>
                    <a:pt x="1288400" y="3569367"/>
                    <a:pt x="1280934" y="3561901"/>
                  </a:cubicBezTo>
                  <a:cubicBezTo>
                    <a:pt x="1267244" y="3548211"/>
                    <a:pt x="1251068" y="3537011"/>
                    <a:pt x="1229912" y="3539499"/>
                  </a:cubicBezTo>
                  <a:cubicBezTo>
                    <a:pt x="1211246" y="3528299"/>
                    <a:pt x="1197558" y="3513365"/>
                    <a:pt x="1186358" y="3493453"/>
                  </a:cubicBezTo>
                  <a:cubicBezTo>
                    <a:pt x="1188848" y="3488475"/>
                    <a:pt x="1183870" y="3485985"/>
                    <a:pt x="1180136" y="3483497"/>
                  </a:cubicBezTo>
                  <a:cubicBezTo>
                    <a:pt x="1158982" y="3469807"/>
                    <a:pt x="1145294" y="3448651"/>
                    <a:pt x="1129116" y="3431227"/>
                  </a:cubicBezTo>
                  <a:cubicBezTo>
                    <a:pt x="1122894" y="3422517"/>
                    <a:pt x="1114184" y="3418783"/>
                    <a:pt x="1106716" y="3412561"/>
                  </a:cubicBezTo>
                  <a:cubicBezTo>
                    <a:pt x="1098006" y="3406337"/>
                    <a:pt x="1089296" y="3398871"/>
                    <a:pt x="1081828" y="3391403"/>
                  </a:cubicBezTo>
                  <a:cubicBezTo>
                    <a:pt x="1074362" y="3382693"/>
                    <a:pt x="1065652" y="3376469"/>
                    <a:pt x="1054452" y="3370247"/>
                  </a:cubicBezTo>
                  <a:cubicBezTo>
                    <a:pt x="1037030" y="3357803"/>
                    <a:pt x="1022098" y="3342869"/>
                    <a:pt x="1007164" y="3327935"/>
                  </a:cubicBezTo>
                  <a:cubicBezTo>
                    <a:pt x="1000942" y="3320467"/>
                    <a:pt x="992232" y="3314245"/>
                    <a:pt x="986010" y="3306777"/>
                  </a:cubicBezTo>
                  <a:cubicBezTo>
                    <a:pt x="982276" y="3304289"/>
                    <a:pt x="976054" y="3299311"/>
                    <a:pt x="981032" y="3293087"/>
                  </a:cubicBezTo>
                  <a:cubicBezTo>
                    <a:pt x="992232" y="3290599"/>
                    <a:pt x="1000942" y="3293087"/>
                    <a:pt x="1009654" y="3298067"/>
                  </a:cubicBezTo>
                  <a:cubicBezTo>
                    <a:pt x="1018364" y="3306777"/>
                    <a:pt x="1029564" y="3310511"/>
                    <a:pt x="1039518" y="3314245"/>
                  </a:cubicBezTo>
                  <a:cubicBezTo>
                    <a:pt x="1060674" y="3322957"/>
                    <a:pt x="1081828" y="3332913"/>
                    <a:pt x="1100494" y="3345357"/>
                  </a:cubicBezTo>
                  <a:cubicBezTo>
                    <a:pt x="1101740" y="3346601"/>
                    <a:pt x="1104228" y="3349091"/>
                    <a:pt x="1106716" y="3351579"/>
                  </a:cubicBezTo>
                  <a:cubicBezTo>
                    <a:pt x="1109206" y="3354069"/>
                    <a:pt x="1114184" y="3356557"/>
                    <a:pt x="1111694" y="3362781"/>
                  </a:cubicBezTo>
                  <a:cubicBezTo>
                    <a:pt x="1110450" y="3364025"/>
                    <a:pt x="1107962" y="3362781"/>
                    <a:pt x="1100494" y="3360291"/>
                  </a:cubicBezTo>
                  <a:cubicBezTo>
                    <a:pt x="1101740" y="3369003"/>
                    <a:pt x="1107962" y="3370247"/>
                    <a:pt x="1115428" y="3370247"/>
                  </a:cubicBezTo>
                  <a:cubicBezTo>
                    <a:pt x="1117294" y="3370247"/>
                    <a:pt x="1119472" y="3369315"/>
                    <a:pt x="1121650" y="3369003"/>
                  </a:cubicBezTo>
                  <a:lnTo>
                    <a:pt x="1123066" y="3369569"/>
                  </a:lnTo>
                  <a:lnTo>
                    <a:pt x="1125890" y="3368323"/>
                  </a:lnTo>
                  <a:cubicBezTo>
                    <a:pt x="1137098" y="3362047"/>
                    <a:pt x="1145816" y="3368323"/>
                    <a:pt x="1154534" y="3373345"/>
                  </a:cubicBezTo>
                  <a:cubicBezTo>
                    <a:pt x="1160760" y="3377111"/>
                    <a:pt x="1165742" y="3379621"/>
                    <a:pt x="1168232" y="3370835"/>
                  </a:cubicBezTo>
                  <a:cubicBezTo>
                    <a:pt x="1170724" y="3363303"/>
                    <a:pt x="1178196" y="3363303"/>
                    <a:pt x="1184422" y="3363303"/>
                  </a:cubicBezTo>
                  <a:cubicBezTo>
                    <a:pt x="1209330" y="3368323"/>
                    <a:pt x="1231746" y="3378367"/>
                    <a:pt x="1249182" y="3399707"/>
                  </a:cubicBezTo>
                  <a:cubicBezTo>
                    <a:pt x="1252918" y="3404729"/>
                    <a:pt x="1255408" y="3407239"/>
                    <a:pt x="1261636" y="3403473"/>
                  </a:cubicBezTo>
                  <a:cubicBezTo>
                    <a:pt x="1269108" y="3400963"/>
                    <a:pt x="1276580" y="3403473"/>
                    <a:pt x="1282806" y="3404729"/>
                  </a:cubicBezTo>
                  <a:cubicBezTo>
                    <a:pt x="1301486" y="3408495"/>
                    <a:pt x="1318922" y="3413517"/>
                    <a:pt x="1335112" y="3422305"/>
                  </a:cubicBezTo>
                  <a:lnTo>
                    <a:pt x="1337204" y="3423711"/>
                  </a:lnTo>
                  <a:lnTo>
                    <a:pt x="1347502" y="3412531"/>
                  </a:lnTo>
                  <a:lnTo>
                    <a:pt x="1344260" y="3414937"/>
                  </a:lnTo>
                  <a:cubicBezTo>
                    <a:pt x="1342252" y="3417773"/>
                    <a:pt x="1340400" y="3420609"/>
                    <a:pt x="1336694" y="3421239"/>
                  </a:cubicBezTo>
                  <a:cubicBezTo>
                    <a:pt x="1323722" y="3414307"/>
                    <a:pt x="1311060" y="3406745"/>
                    <a:pt x="1299014" y="3398237"/>
                  </a:cubicBezTo>
                  <a:lnTo>
                    <a:pt x="1268244" y="3372265"/>
                  </a:lnTo>
                  <a:lnTo>
                    <a:pt x="1268100" y="3373183"/>
                  </a:lnTo>
                  <a:cubicBezTo>
                    <a:pt x="1266850" y="3374445"/>
                    <a:pt x="1264346" y="3375709"/>
                    <a:pt x="1261842" y="3375709"/>
                  </a:cubicBezTo>
                  <a:cubicBezTo>
                    <a:pt x="1246824" y="3370657"/>
                    <a:pt x="1230554" y="3369393"/>
                    <a:pt x="1216786" y="3363079"/>
                  </a:cubicBezTo>
                  <a:cubicBezTo>
                    <a:pt x="1182994" y="3350451"/>
                    <a:pt x="1151704" y="3332771"/>
                    <a:pt x="1122918" y="3311301"/>
                  </a:cubicBezTo>
                  <a:lnTo>
                    <a:pt x="1121146" y="3309607"/>
                  </a:lnTo>
                  <a:lnTo>
                    <a:pt x="1122272" y="3311359"/>
                  </a:lnTo>
                  <a:cubicBezTo>
                    <a:pt x="1121026" y="3312609"/>
                    <a:pt x="1119780" y="3315111"/>
                    <a:pt x="1117288" y="3315111"/>
                  </a:cubicBezTo>
                  <a:cubicBezTo>
                    <a:pt x="1106074" y="3311359"/>
                    <a:pt x="1097352" y="3302601"/>
                    <a:pt x="1087384" y="3296345"/>
                  </a:cubicBezTo>
                  <a:cubicBezTo>
                    <a:pt x="1076172" y="3290089"/>
                    <a:pt x="1066204" y="3283833"/>
                    <a:pt x="1053744" y="3295093"/>
                  </a:cubicBezTo>
                  <a:cubicBezTo>
                    <a:pt x="1047514" y="3301349"/>
                    <a:pt x="1038792" y="3293843"/>
                    <a:pt x="1035054" y="3288839"/>
                  </a:cubicBezTo>
                  <a:cubicBezTo>
                    <a:pt x="1015120" y="3266317"/>
                    <a:pt x="990200" y="3252555"/>
                    <a:pt x="962790" y="3240043"/>
                  </a:cubicBezTo>
                  <a:cubicBezTo>
                    <a:pt x="957806" y="3237541"/>
                    <a:pt x="952822" y="3235039"/>
                    <a:pt x="945346" y="3237541"/>
                  </a:cubicBezTo>
                  <a:cubicBezTo>
                    <a:pt x="939116" y="3238793"/>
                    <a:pt x="935378" y="3235039"/>
                    <a:pt x="930394" y="3232537"/>
                  </a:cubicBezTo>
                  <a:cubicBezTo>
                    <a:pt x="922920" y="3226281"/>
                    <a:pt x="915444" y="3220025"/>
                    <a:pt x="907968" y="3213769"/>
                  </a:cubicBezTo>
                  <a:cubicBezTo>
                    <a:pt x="901738" y="3210017"/>
                    <a:pt x="895508" y="3205011"/>
                    <a:pt x="888032" y="3206263"/>
                  </a:cubicBezTo>
                  <a:cubicBezTo>
                    <a:pt x="871836" y="3196253"/>
                    <a:pt x="858130" y="3181241"/>
                    <a:pt x="845670" y="3167477"/>
                  </a:cubicBezTo>
                  <a:cubicBezTo>
                    <a:pt x="817014" y="3138701"/>
                    <a:pt x="784618" y="3114929"/>
                    <a:pt x="757208" y="3087405"/>
                  </a:cubicBezTo>
                  <a:cubicBezTo>
                    <a:pt x="749732" y="3079897"/>
                    <a:pt x="739764" y="3074893"/>
                    <a:pt x="739764" y="3063633"/>
                  </a:cubicBezTo>
                  <a:cubicBezTo>
                    <a:pt x="743502" y="3061757"/>
                    <a:pt x="746306" y="3062381"/>
                    <a:pt x="748954" y="3063789"/>
                  </a:cubicBezTo>
                  <a:lnTo>
                    <a:pt x="752572" y="3065915"/>
                  </a:lnTo>
                  <a:lnTo>
                    <a:pt x="768422" y="3078647"/>
                  </a:lnTo>
                  <a:cubicBezTo>
                    <a:pt x="765930" y="3076145"/>
                    <a:pt x="760946" y="3072391"/>
                    <a:pt x="757208" y="3068637"/>
                  </a:cubicBezTo>
                  <a:lnTo>
                    <a:pt x="752572" y="3065915"/>
                  </a:lnTo>
                  <a:lnTo>
                    <a:pt x="749732" y="3063633"/>
                  </a:lnTo>
                  <a:cubicBezTo>
                    <a:pt x="747240" y="3061131"/>
                    <a:pt x="744748" y="3058629"/>
                    <a:pt x="747240" y="3054875"/>
                  </a:cubicBezTo>
                  <a:cubicBezTo>
                    <a:pt x="748486" y="3053623"/>
                    <a:pt x="750978" y="3053623"/>
                    <a:pt x="753470" y="3054875"/>
                  </a:cubicBezTo>
                  <a:cubicBezTo>
                    <a:pt x="760946" y="3057377"/>
                    <a:pt x="765930" y="3061131"/>
                    <a:pt x="772158" y="3064885"/>
                  </a:cubicBezTo>
                  <a:cubicBezTo>
                    <a:pt x="780880" y="3069889"/>
                    <a:pt x="787110" y="3078647"/>
                    <a:pt x="798324" y="3074893"/>
                  </a:cubicBezTo>
                  <a:cubicBezTo>
                    <a:pt x="809538" y="3079897"/>
                    <a:pt x="821998" y="3079897"/>
                    <a:pt x="815768" y="3097413"/>
                  </a:cubicBezTo>
                  <a:cubicBezTo>
                    <a:pt x="814522" y="3099917"/>
                    <a:pt x="817014" y="3102419"/>
                    <a:pt x="820752" y="3104921"/>
                  </a:cubicBezTo>
                  <a:cubicBezTo>
                    <a:pt x="828226" y="3114929"/>
                    <a:pt x="836948" y="3124939"/>
                    <a:pt x="849408" y="3131195"/>
                  </a:cubicBezTo>
                  <a:cubicBezTo>
                    <a:pt x="873082" y="3149961"/>
                    <a:pt x="901738" y="3159971"/>
                    <a:pt x="927902" y="3173733"/>
                  </a:cubicBezTo>
                  <a:cubicBezTo>
                    <a:pt x="939116" y="3179989"/>
                    <a:pt x="950330" y="3183743"/>
                    <a:pt x="959052" y="3189999"/>
                  </a:cubicBezTo>
                  <a:cubicBezTo>
                    <a:pt x="961544" y="3191249"/>
                    <a:pt x="965282" y="3193751"/>
                    <a:pt x="967774" y="3193751"/>
                  </a:cubicBezTo>
                  <a:cubicBezTo>
                    <a:pt x="971512" y="3195003"/>
                    <a:pt x="975248" y="3193751"/>
                    <a:pt x="977740" y="3191249"/>
                  </a:cubicBezTo>
                  <a:cubicBezTo>
                    <a:pt x="980232" y="3186245"/>
                    <a:pt x="976494" y="3183743"/>
                    <a:pt x="974004" y="3181241"/>
                  </a:cubicBezTo>
                  <a:cubicBezTo>
                    <a:pt x="969020" y="3174985"/>
                    <a:pt x="959052" y="3173733"/>
                    <a:pt x="959052" y="3161221"/>
                  </a:cubicBezTo>
                  <a:cubicBezTo>
                    <a:pt x="956560" y="3168729"/>
                    <a:pt x="961544" y="3174985"/>
                    <a:pt x="955314" y="3177487"/>
                  </a:cubicBezTo>
                  <a:cubicBezTo>
                    <a:pt x="949084" y="3181241"/>
                    <a:pt x="944100" y="3177487"/>
                    <a:pt x="940362" y="3172483"/>
                  </a:cubicBezTo>
                  <a:cubicBezTo>
                    <a:pt x="925410" y="3156217"/>
                    <a:pt x="905476" y="3152463"/>
                    <a:pt x="886786" y="3143705"/>
                  </a:cubicBezTo>
                  <a:cubicBezTo>
                    <a:pt x="871836" y="3137451"/>
                    <a:pt x="858130" y="3126191"/>
                    <a:pt x="851900" y="3109925"/>
                  </a:cubicBezTo>
                  <a:cubicBezTo>
                    <a:pt x="851900" y="3108675"/>
                    <a:pt x="853146" y="3108675"/>
                    <a:pt x="855638" y="3108675"/>
                  </a:cubicBezTo>
                  <a:cubicBezTo>
                    <a:pt x="874326" y="3112427"/>
                    <a:pt x="895508" y="3109925"/>
                    <a:pt x="911706" y="3128693"/>
                  </a:cubicBezTo>
                  <a:cubicBezTo>
                    <a:pt x="917936" y="3134947"/>
                    <a:pt x="925410" y="3138701"/>
                    <a:pt x="937870" y="3136199"/>
                  </a:cubicBezTo>
                  <a:cubicBezTo>
                    <a:pt x="950330" y="3133697"/>
                    <a:pt x="962790" y="3137451"/>
                    <a:pt x="975248" y="3139953"/>
                  </a:cubicBezTo>
                  <a:cubicBezTo>
                    <a:pt x="995184" y="3144957"/>
                    <a:pt x="1012628" y="3153715"/>
                    <a:pt x="1031316" y="3153715"/>
                  </a:cubicBezTo>
                  <a:cubicBezTo>
                    <a:pt x="1035054" y="3153715"/>
                    <a:pt x="1037546" y="3156217"/>
                    <a:pt x="1041284" y="3158719"/>
                  </a:cubicBezTo>
                  <a:cubicBezTo>
                    <a:pt x="1037546" y="3156217"/>
                    <a:pt x="1035054" y="3153715"/>
                    <a:pt x="1031316" y="3152463"/>
                  </a:cubicBezTo>
                  <a:cubicBezTo>
                    <a:pt x="1028824" y="3147459"/>
                    <a:pt x="1023842" y="3146209"/>
                    <a:pt x="1023842" y="3139953"/>
                  </a:cubicBezTo>
                  <a:cubicBezTo>
                    <a:pt x="1025088" y="3133697"/>
                    <a:pt x="1032562" y="3139953"/>
                    <a:pt x="1037546" y="3136199"/>
                  </a:cubicBezTo>
                  <a:cubicBezTo>
                    <a:pt x="1025088" y="3127441"/>
                    <a:pt x="1013874" y="3119935"/>
                    <a:pt x="998922" y="3116181"/>
                  </a:cubicBezTo>
                  <a:cubicBezTo>
                    <a:pt x="997676" y="3122437"/>
                    <a:pt x="1006398" y="3124939"/>
                    <a:pt x="1002660" y="3129943"/>
                  </a:cubicBezTo>
                  <a:cubicBezTo>
                    <a:pt x="998922" y="3133697"/>
                    <a:pt x="992692" y="3132445"/>
                    <a:pt x="987708" y="3132445"/>
                  </a:cubicBezTo>
                  <a:cubicBezTo>
                    <a:pt x="978986" y="3131195"/>
                    <a:pt x="972758" y="3124939"/>
                    <a:pt x="961544" y="3131195"/>
                  </a:cubicBezTo>
                  <a:cubicBezTo>
                    <a:pt x="951576" y="3137451"/>
                    <a:pt x="936624" y="3119935"/>
                    <a:pt x="937870" y="3107423"/>
                  </a:cubicBezTo>
                  <a:cubicBezTo>
                    <a:pt x="937870" y="3106171"/>
                    <a:pt x="937870" y="3103669"/>
                    <a:pt x="937870" y="3102419"/>
                  </a:cubicBezTo>
                  <a:cubicBezTo>
                    <a:pt x="937870" y="3097413"/>
                    <a:pt x="931640" y="3091159"/>
                    <a:pt x="939116" y="3088655"/>
                  </a:cubicBezTo>
                  <a:cubicBezTo>
                    <a:pt x="942232" y="3088031"/>
                    <a:pt x="945034" y="3088655"/>
                    <a:pt x="947526" y="3089907"/>
                  </a:cubicBezTo>
                  <a:lnTo>
                    <a:pt x="953356" y="3094367"/>
                  </a:lnTo>
                  <a:lnTo>
                    <a:pt x="954246" y="3095127"/>
                  </a:lnTo>
                  <a:lnTo>
                    <a:pt x="957962" y="3099603"/>
                  </a:lnTo>
                  <a:cubicBezTo>
                    <a:pt x="959052" y="3101167"/>
                    <a:pt x="960298" y="3102419"/>
                    <a:pt x="962790" y="3102419"/>
                  </a:cubicBezTo>
                  <a:lnTo>
                    <a:pt x="954246" y="3095127"/>
                  </a:lnTo>
                  <a:lnTo>
                    <a:pt x="954068" y="3094911"/>
                  </a:lnTo>
                  <a:lnTo>
                    <a:pt x="953356" y="3094367"/>
                  </a:lnTo>
                  <a:lnTo>
                    <a:pt x="937870" y="3081149"/>
                  </a:lnTo>
                  <a:cubicBezTo>
                    <a:pt x="921674" y="3072391"/>
                    <a:pt x="911706" y="3059879"/>
                    <a:pt x="899246" y="3048619"/>
                  </a:cubicBezTo>
                  <a:cubicBezTo>
                    <a:pt x="895508" y="3044867"/>
                    <a:pt x="894262" y="3039861"/>
                    <a:pt x="895508" y="3034857"/>
                  </a:cubicBezTo>
                  <a:cubicBezTo>
                    <a:pt x="898000" y="3033605"/>
                    <a:pt x="900492" y="3031103"/>
                    <a:pt x="900492" y="3029853"/>
                  </a:cubicBezTo>
                  <a:cubicBezTo>
                    <a:pt x="901738" y="3016089"/>
                    <a:pt x="904230" y="3013587"/>
                    <a:pt x="915444" y="3017341"/>
                  </a:cubicBezTo>
                  <a:cubicBezTo>
                    <a:pt x="934132" y="3023597"/>
                    <a:pt x="951576" y="3029853"/>
                    <a:pt x="966528" y="3042363"/>
                  </a:cubicBezTo>
                  <a:cubicBezTo>
                    <a:pt x="972758" y="3046117"/>
                    <a:pt x="980232" y="3049871"/>
                    <a:pt x="972758" y="3059879"/>
                  </a:cubicBezTo>
                  <a:cubicBezTo>
                    <a:pt x="971512" y="3062381"/>
                    <a:pt x="974004" y="3064885"/>
                    <a:pt x="976494" y="3067387"/>
                  </a:cubicBezTo>
                  <a:cubicBezTo>
                    <a:pt x="981478" y="3073643"/>
                    <a:pt x="986462" y="3078647"/>
                    <a:pt x="992692" y="3082401"/>
                  </a:cubicBezTo>
                  <a:cubicBezTo>
                    <a:pt x="993938" y="3079897"/>
                    <a:pt x="988954" y="3076145"/>
                    <a:pt x="992692" y="3073643"/>
                  </a:cubicBezTo>
                  <a:cubicBezTo>
                    <a:pt x="996430" y="3071139"/>
                    <a:pt x="998922" y="3073643"/>
                    <a:pt x="1002660" y="3074893"/>
                  </a:cubicBezTo>
                  <a:cubicBezTo>
                    <a:pt x="1010136" y="3082401"/>
                    <a:pt x="1017612" y="3088655"/>
                    <a:pt x="1023842" y="3098665"/>
                  </a:cubicBezTo>
                  <a:cubicBezTo>
                    <a:pt x="1028824" y="3104921"/>
                    <a:pt x="1033808" y="3109925"/>
                    <a:pt x="1041284" y="3114929"/>
                  </a:cubicBezTo>
                  <a:cubicBezTo>
                    <a:pt x="1043776" y="3102419"/>
                    <a:pt x="1043776" y="3091159"/>
                    <a:pt x="1033808" y="3083651"/>
                  </a:cubicBezTo>
                  <a:cubicBezTo>
                    <a:pt x="1031316" y="3081149"/>
                    <a:pt x="1028824" y="3079897"/>
                    <a:pt x="1030070" y="3076145"/>
                  </a:cubicBezTo>
                  <a:cubicBezTo>
                    <a:pt x="1032562" y="3073643"/>
                    <a:pt x="1036300" y="3073643"/>
                    <a:pt x="1038792" y="3074893"/>
                  </a:cubicBezTo>
                  <a:cubicBezTo>
                    <a:pt x="1045022" y="3077395"/>
                    <a:pt x="1050006" y="3081149"/>
                    <a:pt x="1053744" y="3084903"/>
                  </a:cubicBezTo>
                  <a:cubicBezTo>
                    <a:pt x="1048760" y="3066135"/>
                    <a:pt x="1037546" y="3059879"/>
                    <a:pt x="1018858" y="3068637"/>
                  </a:cubicBezTo>
                  <a:cubicBezTo>
                    <a:pt x="1008890" y="3073643"/>
                    <a:pt x="1002660" y="3069889"/>
                    <a:pt x="998922" y="3061131"/>
                  </a:cubicBezTo>
                  <a:cubicBezTo>
                    <a:pt x="992692" y="3046117"/>
                    <a:pt x="980232" y="3037359"/>
                    <a:pt x="966528" y="3033605"/>
                  </a:cubicBezTo>
                  <a:cubicBezTo>
                    <a:pt x="951576" y="3028601"/>
                    <a:pt x="942854" y="3016089"/>
                    <a:pt x="932886" y="3006081"/>
                  </a:cubicBezTo>
                  <a:cubicBezTo>
                    <a:pt x="927902" y="3001077"/>
                    <a:pt x="922920" y="2996071"/>
                    <a:pt x="914198" y="2996071"/>
                  </a:cubicBezTo>
                  <a:cubicBezTo>
                    <a:pt x="905476" y="2994821"/>
                    <a:pt x="895508" y="2988565"/>
                    <a:pt x="893016" y="2981057"/>
                  </a:cubicBezTo>
                  <a:cubicBezTo>
                    <a:pt x="888032" y="2971049"/>
                    <a:pt x="880556" y="2968547"/>
                    <a:pt x="873082" y="2962291"/>
                  </a:cubicBezTo>
                  <a:cubicBezTo>
                    <a:pt x="865606" y="2954785"/>
                    <a:pt x="851900" y="2951031"/>
                    <a:pt x="856884" y="2933515"/>
                  </a:cubicBezTo>
                  <a:cubicBezTo>
                    <a:pt x="858130" y="2931013"/>
                    <a:pt x="851900" y="2928511"/>
                    <a:pt x="849408" y="2926007"/>
                  </a:cubicBezTo>
                  <a:cubicBezTo>
                    <a:pt x="841932" y="2922255"/>
                    <a:pt x="831964" y="2918501"/>
                    <a:pt x="824488" y="2913497"/>
                  </a:cubicBezTo>
                  <a:cubicBezTo>
                    <a:pt x="820128" y="2909743"/>
                    <a:pt x="814210" y="2906927"/>
                    <a:pt x="809848" y="2903019"/>
                  </a:cubicBezTo>
                  <a:lnTo>
                    <a:pt x="805218" y="2888109"/>
                  </a:lnTo>
                  <a:lnTo>
                    <a:pt x="805012" y="2888039"/>
                  </a:lnTo>
                  <a:cubicBezTo>
                    <a:pt x="798752" y="2886795"/>
                    <a:pt x="794996" y="2880571"/>
                    <a:pt x="789988" y="2875593"/>
                  </a:cubicBezTo>
                  <a:cubicBezTo>
                    <a:pt x="786858" y="2869371"/>
                    <a:pt x="785606" y="2866259"/>
                    <a:pt x="786544" y="2864391"/>
                  </a:cubicBezTo>
                  <a:cubicBezTo>
                    <a:pt x="787484" y="2862525"/>
                    <a:pt x="790614" y="2861901"/>
                    <a:pt x="796248" y="2860657"/>
                  </a:cubicBezTo>
                  <a:cubicBezTo>
                    <a:pt x="801256" y="2859413"/>
                    <a:pt x="806264" y="2859413"/>
                    <a:pt x="811272" y="2858169"/>
                  </a:cubicBezTo>
                  <a:cubicBezTo>
                    <a:pt x="810020" y="2850701"/>
                    <a:pt x="808768" y="2844477"/>
                    <a:pt x="805012" y="2838255"/>
                  </a:cubicBezTo>
                  <a:cubicBezTo>
                    <a:pt x="801256" y="2828297"/>
                    <a:pt x="808768" y="2813361"/>
                    <a:pt x="818786" y="2812117"/>
                  </a:cubicBezTo>
                  <a:cubicBezTo>
                    <a:pt x="821290" y="2810873"/>
                    <a:pt x="823794" y="2810873"/>
                    <a:pt x="826298" y="2810873"/>
                  </a:cubicBezTo>
                  <a:cubicBezTo>
                    <a:pt x="836314" y="2812117"/>
                    <a:pt x="831306" y="2805893"/>
                    <a:pt x="831306" y="2802161"/>
                  </a:cubicBezTo>
                  <a:cubicBezTo>
                    <a:pt x="833810" y="2795937"/>
                    <a:pt x="837566" y="2788469"/>
                    <a:pt x="842574" y="2784735"/>
                  </a:cubicBezTo>
                  <a:cubicBezTo>
                    <a:pt x="848834" y="2778513"/>
                    <a:pt x="861356" y="2779757"/>
                    <a:pt x="867616" y="2769799"/>
                  </a:cubicBezTo>
                  <a:cubicBezTo>
                    <a:pt x="868868" y="2768555"/>
                    <a:pt x="875128" y="2772289"/>
                    <a:pt x="877632" y="2774779"/>
                  </a:cubicBezTo>
                  <a:cubicBezTo>
                    <a:pt x="881388" y="2778513"/>
                    <a:pt x="886396" y="2781001"/>
                    <a:pt x="891406" y="2782247"/>
                  </a:cubicBezTo>
                  <a:cubicBezTo>
                    <a:pt x="955260" y="2827053"/>
                    <a:pt x="1019116" y="2871859"/>
                    <a:pt x="1082972" y="2917911"/>
                  </a:cubicBezTo>
                  <a:cubicBezTo>
                    <a:pt x="1079216" y="2921645"/>
                    <a:pt x="1075460" y="2921645"/>
                    <a:pt x="1071702" y="2920399"/>
                  </a:cubicBezTo>
                  <a:cubicBezTo>
                    <a:pt x="1097996" y="2927867"/>
                    <a:pt x="1116778" y="2945293"/>
                    <a:pt x="1136810" y="2961473"/>
                  </a:cubicBezTo>
                  <a:cubicBezTo>
                    <a:pt x="1145576" y="2967695"/>
                    <a:pt x="1139314" y="2972675"/>
                    <a:pt x="1131802" y="2973919"/>
                  </a:cubicBezTo>
                  <a:cubicBezTo>
                    <a:pt x="1133054" y="2978897"/>
                    <a:pt x="1135558" y="2981387"/>
                    <a:pt x="1138062" y="2981387"/>
                  </a:cubicBezTo>
                  <a:cubicBezTo>
                    <a:pt x="1156844" y="2985121"/>
                    <a:pt x="1171868" y="2997567"/>
                    <a:pt x="1190650" y="3003789"/>
                  </a:cubicBezTo>
                  <a:lnTo>
                    <a:pt x="1208098" y="3007871"/>
                  </a:lnTo>
                  <a:lnTo>
                    <a:pt x="1208098" y="3004849"/>
                  </a:lnTo>
                  <a:cubicBezTo>
                    <a:pt x="1244172" y="3027295"/>
                    <a:pt x="1277756" y="3049741"/>
                    <a:pt x="1312586" y="3070939"/>
                  </a:cubicBezTo>
                  <a:cubicBezTo>
                    <a:pt x="1388464" y="3120819"/>
                    <a:pt x="1465586" y="3168205"/>
                    <a:pt x="1543952" y="3213097"/>
                  </a:cubicBezTo>
                  <a:cubicBezTo>
                    <a:pt x="1546440" y="3214343"/>
                    <a:pt x="1548928" y="3216837"/>
                    <a:pt x="1552660" y="3218085"/>
                  </a:cubicBezTo>
                  <a:lnTo>
                    <a:pt x="1549216" y="3217275"/>
                  </a:lnTo>
                  <a:lnTo>
                    <a:pt x="1551486" y="3218111"/>
                  </a:lnTo>
                  <a:cubicBezTo>
                    <a:pt x="1602216" y="3245683"/>
                    <a:pt x="1654184" y="3274509"/>
                    <a:pt x="1706152" y="3302081"/>
                  </a:cubicBezTo>
                  <a:cubicBezTo>
                    <a:pt x="1728424" y="3312107"/>
                    <a:pt x="1751934" y="3320879"/>
                    <a:pt x="1772968" y="3332159"/>
                  </a:cubicBezTo>
                  <a:lnTo>
                    <a:pt x="1781294" y="3337615"/>
                  </a:lnTo>
                  <a:lnTo>
                    <a:pt x="1778354" y="3334581"/>
                  </a:lnTo>
                  <a:cubicBezTo>
                    <a:pt x="1787096" y="3339655"/>
                    <a:pt x="1797088" y="3343459"/>
                    <a:pt x="1804582" y="3349801"/>
                  </a:cubicBezTo>
                  <a:lnTo>
                    <a:pt x="1803860" y="3349801"/>
                  </a:lnTo>
                  <a:lnTo>
                    <a:pt x="2076940" y="3464489"/>
                  </a:lnTo>
                  <a:lnTo>
                    <a:pt x="2079112" y="3465373"/>
                  </a:lnTo>
                  <a:lnTo>
                    <a:pt x="2086964" y="3461475"/>
                  </a:lnTo>
                  <a:cubicBezTo>
                    <a:pt x="2093210" y="3460383"/>
                    <a:pt x="2100706" y="3461319"/>
                    <a:pt x="2105080" y="3458201"/>
                  </a:cubicBezTo>
                  <a:cubicBezTo>
                    <a:pt x="2115074" y="3466931"/>
                    <a:pt x="2125070" y="3469425"/>
                    <a:pt x="2140064" y="3468177"/>
                  </a:cubicBezTo>
                  <a:cubicBezTo>
                    <a:pt x="2135066" y="3454461"/>
                    <a:pt x="2130068" y="3441991"/>
                    <a:pt x="2142562" y="3429521"/>
                  </a:cubicBezTo>
                  <a:cubicBezTo>
                    <a:pt x="2165052" y="3454461"/>
                    <a:pt x="2181294" y="3459449"/>
                    <a:pt x="2207532" y="3444485"/>
                  </a:cubicBezTo>
                  <a:cubicBezTo>
                    <a:pt x="2215028" y="3439497"/>
                    <a:pt x="2228772" y="3435755"/>
                    <a:pt x="2226272" y="3427027"/>
                  </a:cubicBezTo>
                  <a:cubicBezTo>
                    <a:pt x="2222524" y="3414557"/>
                    <a:pt x="2208780" y="3413311"/>
                    <a:pt x="2196286" y="3414557"/>
                  </a:cubicBezTo>
                  <a:cubicBezTo>
                    <a:pt x="2187540" y="3404581"/>
                    <a:pt x="2176296" y="3402087"/>
                    <a:pt x="2162552" y="3402087"/>
                  </a:cubicBezTo>
                  <a:cubicBezTo>
                    <a:pt x="2156306" y="3398347"/>
                    <a:pt x="2177546" y="3375901"/>
                    <a:pt x="2151308" y="3384629"/>
                  </a:cubicBezTo>
                  <a:cubicBezTo>
                    <a:pt x="2135066" y="3388371"/>
                    <a:pt x="2118824" y="3388371"/>
                    <a:pt x="2103830" y="3378395"/>
                  </a:cubicBezTo>
                  <a:cubicBezTo>
                    <a:pt x="2111326" y="3374653"/>
                    <a:pt x="2115074" y="3368419"/>
                    <a:pt x="2117574" y="3359689"/>
                  </a:cubicBezTo>
                  <a:cubicBezTo>
                    <a:pt x="2137564" y="3345973"/>
                    <a:pt x="2165052" y="3350961"/>
                    <a:pt x="2186292" y="3332257"/>
                  </a:cubicBezTo>
                  <a:cubicBezTo>
                    <a:pt x="2170050" y="3316045"/>
                    <a:pt x="2131318" y="3343479"/>
                    <a:pt x="2133816" y="3302329"/>
                  </a:cubicBezTo>
                  <a:lnTo>
                    <a:pt x="2136314" y="3301081"/>
                  </a:lnTo>
                  <a:lnTo>
                    <a:pt x="2133816" y="3299835"/>
                  </a:lnTo>
                  <a:lnTo>
                    <a:pt x="2133816" y="3302329"/>
                  </a:lnTo>
                  <a:cubicBezTo>
                    <a:pt x="2118824" y="3312305"/>
                    <a:pt x="2103830" y="3304823"/>
                    <a:pt x="2088838" y="3301081"/>
                  </a:cubicBezTo>
                  <a:cubicBezTo>
                    <a:pt x="2076344" y="3297341"/>
                    <a:pt x="2081340" y="3287365"/>
                    <a:pt x="2086338" y="3282377"/>
                  </a:cubicBezTo>
                  <a:cubicBezTo>
                    <a:pt x="2091336" y="3277389"/>
                    <a:pt x="2093834" y="3289859"/>
                    <a:pt x="2101332" y="3289859"/>
                  </a:cubicBezTo>
                  <a:cubicBezTo>
                    <a:pt x="2098832" y="3243721"/>
                    <a:pt x="2125070" y="3279883"/>
                    <a:pt x="2138814" y="3277389"/>
                  </a:cubicBezTo>
                  <a:cubicBezTo>
                    <a:pt x="2138814" y="3258683"/>
                    <a:pt x="2142562" y="3242473"/>
                    <a:pt x="2166300" y="3241227"/>
                  </a:cubicBezTo>
                  <a:cubicBezTo>
                    <a:pt x="2160054" y="3231251"/>
                    <a:pt x="2146310" y="3238733"/>
                    <a:pt x="2138814" y="3233745"/>
                  </a:cubicBezTo>
                  <a:cubicBezTo>
                    <a:pt x="2142562" y="3222521"/>
                    <a:pt x="2146310" y="3211299"/>
                    <a:pt x="2150058" y="3200075"/>
                  </a:cubicBezTo>
                  <a:cubicBezTo>
                    <a:pt x="2177546" y="3237485"/>
                    <a:pt x="2213778" y="3206311"/>
                    <a:pt x="2248762" y="3212545"/>
                  </a:cubicBezTo>
                  <a:cubicBezTo>
                    <a:pt x="2235018" y="3218781"/>
                    <a:pt x="2227522" y="3230003"/>
                    <a:pt x="2221276" y="3241227"/>
                  </a:cubicBezTo>
                  <a:cubicBezTo>
                    <a:pt x="2238766" y="3246215"/>
                    <a:pt x="2251260" y="3227509"/>
                    <a:pt x="2268752" y="3230003"/>
                  </a:cubicBezTo>
                  <a:cubicBezTo>
                    <a:pt x="2271252" y="3231251"/>
                    <a:pt x="2272500" y="3232497"/>
                    <a:pt x="2270002" y="3236239"/>
                  </a:cubicBezTo>
                  <a:cubicBezTo>
                    <a:pt x="2271252" y="3234991"/>
                    <a:pt x="2272500" y="3232497"/>
                    <a:pt x="2271252" y="3231251"/>
                  </a:cubicBezTo>
                  <a:cubicBezTo>
                    <a:pt x="2270002" y="3230003"/>
                    <a:pt x="2270002" y="3228757"/>
                    <a:pt x="2268752" y="3230003"/>
                  </a:cubicBezTo>
                  <a:cubicBezTo>
                    <a:pt x="2283746" y="3215039"/>
                    <a:pt x="2283746" y="3190099"/>
                    <a:pt x="2307484" y="3182617"/>
                  </a:cubicBezTo>
                  <a:cubicBezTo>
                    <a:pt x="2296240" y="3173889"/>
                    <a:pt x="2288744" y="3180123"/>
                    <a:pt x="2281246" y="3182617"/>
                  </a:cubicBezTo>
                  <a:cubicBezTo>
                    <a:pt x="2268752" y="3186359"/>
                    <a:pt x="2261256" y="3178877"/>
                    <a:pt x="2265004" y="3168901"/>
                  </a:cubicBezTo>
                  <a:cubicBezTo>
                    <a:pt x="2267504" y="3162667"/>
                    <a:pt x="2243764" y="3151443"/>
                    <a:pt x="2268752" y="3148949"/>
                  </a:cubicBezTo>
                  <a:cubicBezTo>
                    <a:pt x="2272500" y="3148949"/>
                    <a:pt x="2270002" y="3138973"/>
                    <a:pt x="2265004" y="3132739"/>
                  </a:cubicBezTo>
                  <a:cubicBezTo>
                    <a:pt x="2258758" y="3136479"/>
                    <a:pt x="2252510" y="3145209"/>
                    <a:pt x="2243764" y="3138973"/>
                  </a:cubicBezTo>
                  <a:cubicBezTo>
                    <a:pt x="2228772" y="3127751"/>
                    <a:pt x="2208780" y="3122763"/>
                    <a:pt x="2196286" y="3107799"/>
                  </a:cubicBezTo>
                  <a:cubicBezTo>
                    <a:pt x="2190040" y="3100317"/>
                    <a:pt x="2172548" y="3104057"/>
                    <a:pt x="2177546" y="3087847"/>
                  </a:cubicBezTo>
                  <a:cubicBezTo>
                    <a:pt x="2182544" y="3075377"/>
                    <a:pt x="2191290" y="3069143"/>
                    <a:pt x="2206282" y="3072883"/>
                  </a:cubicBezTo>
                  <a:cubicBezTo>
                    <a:pt x="2203784" y="3041709"/>
                    <a:pt x="2167550" y="3046697"/>
                    <a:pt x="2162552" y="3021757"/>
                  </a:cubicBezTo>
                  <a:cubicBezTo>
                    <a:pt x="2151308" y="3032979"/>
                    <a:pt x="2162552" y="3039215"/>
                    <a:pt x="2160054" y="3049191"/>
                  </a:cubicBezTo>
                  <a:cubicBezTo>
                    <a:pt x="2146310" y="3049191"/>
                    <a:pt x="2143812" y="3021757"/>
                    <a:pt x="2123820" y="3036721"/>
                  </a:cubicBezTo>
                  <a:cubicBezTo>
                    <a:pt x="2138814" y="3001805"/>
                    <a:pt x="2173798" y="3016769"/>
                    <a:pt x="2191290" y="2999311"/>
                  </a:cubicBezTo>
                  <a:cubicBezTo>
                    <a:pt x="2202534" y="2980607"/>
                    <a:pt x="2213778" y="2968137"/>
                    <a:pt x="2237518" y="2976865"/>
                  </a:cubicBezTo>
                  <a:cubicBezTo>
                    <a:pt x="2225024" y="2994323"/>
                    <a:pt x="2245014" y="3027991"/>
                    <a:pt x="2210030" y="3032979"/>
                  </a:cubicBezTo>
                  <a:cubicBezTo>
                    <a:pt x="2208780" y="3032979"/>
                    <a:pt x="2207532" y="3032979"/>
                    <a:pt x="2206282" y="3032979"/>
                  </a:cubicBezTo>
                  <a:cubicBezTo>
                    <a:pt x="2207532" y="3035473"/>
                    <a:pt x="2211280" y="3034227"/>
                    <a:pt x="2212530" y="3035473"/>
                  </a:cubicBezTo>
                  <a:cubicBezTo>
                    <a:pt x="2216278" y="3039215"/>
                    <a:pt x="2211280" y="3042955"/>
                    <a:pt x="2215028" y="3045449"/>
                  </a:cubicBezTo>
                  <a:cubicBezTo>
                    <a:pt x="2213778" y="3042955"/>
                    <a:pt x="2216278" y="3041709"/>
                    <a:pt x="2218776" y="3040461"/>
                  </a:cubicBezTo>
                  <a:cubicBezTo>
                    <a:pt x="2232520" y="3040461"/>
                    <a:pt x="2242516" y="3046697"/>
                    <a:pt x="2248762" y="3057919"/>
                  </a:cubicBezTo>
                  <a:lnTo>
                    <a:pt x="2249898" y="3058789"/>
                  </a:lnTo>
                  <a:lnTo>
                    <a:pt x="2250012" y="3059167"/>
                  </a:lnTo>
                  <a:lnTo>
                    <a:pt x="2250498" y="3059249"/>
                  </a:lnTo>
                  <a:lnTo>
                    <a:pt x="2257000" y="3064233"/>
                  </a:lnTo>
                  <a:lnTo>
                    <a:pt x="2265138" y="3061733"/>
                  </a:lnTo>
                  <a:lnTo>
                    <a:pt x="2265630" y="3061817"/>
                  </a:lnTo>
                  <a:cubicBezTo>
                    <a:pt x="2270626" y="3059479"/>
                    <a:pt x="2275624" y="3056049"/>
                    <a:pt x="2281246" y="3057919"/>
                  </a:cubicBezTo>
                  <a:cubicBezTo>
                    <a:pt x="2277030" y="3056516"/>
                    <a:pt x="2272989" y="3058445"/>
                    <a:pt x="2268992" y="3060550"/>
                  </a:cubicBezTo>
                  <a:lnTo>
                    <a:pt x="2265138" y="3061733"/>
                  </a:lnTo>
                  <a:lnTo>
                    <a:pt x="2250498" y="3059249"/>
                  </a:lnTo>
                  <a:lnTo>
                    <a:pt x="2249898" y="3058789"/>
                  </a:lnTo>
                  <a:lnTo>
                    <a:pt x="2245950" y="3045761"/>
                  </a:lnTo>
                  <a:cubicBezTo>
                    <a:pt x="2247200" y="3041709"/>
                    <a:pt x="2250636" y="3037967"/>
                    <a:pt x="2255010" y="3034227"/>
                  </a:cubicBezTo>
                  <a:cubicBezTo>
                    <a:pt x="2257508" y="3034227"/>
                    <a:pt x="2258758" y="3031733"/>
                    <a:pt x="2256258" y="3030485"/>
                  </a:cubicBezTo>
                  <a:cubicBezTo>
                    <a:pt x="2255010" y="3029239"/>
                    <a:pt x="2252510" y="3034227"/>
                    <a:pt x="2250012" y="3032979"/>
                  </a:cubicBezTo>
                  <a:cubicBezTo>
                    <a:pt x="2235018" y="3029239"/>
                    <a:pt x="2227522" y="3021757"/>
                    <a:pt x="2240016" y="3008041"/>
                  </a:cubicBezTo>
                  <a:cubicBezTo>
                    <a:pt x="2252510" y="2995571"/>
                    <a:pt x="2242516" y="2986841"/>
                    <a:pt x="2237518" y="2976865"/>
                  </a:cubicBezTo>
                  <a:cubicBezTo>
                    <a:pt x="2257508" y="2969383"/>
                    <a:pt x="2276250" y="2960655"/>
                    <a:pt x="2281246" y="2995571"/>
                  </a:cubicBezTo>
                  <a:cubicBezTo>
                    <a:pt x="2286244" y="3024251"/>
                    <a:pt x="2292492" y="3025497"/>
                    <a:pt x="2344966" y="3023003"/>
                  </a:cubicBezTo>
                  <a:cubicBezTo>
                    <a:pt x="2332472" y="3011781"/>
                    <a:pt x="2313732" y="3014275"/>
                    <a:pt x="2303736" y="3000559"/>
                  </a:cubicBezTo>
                  <a:cubicBezTo>
                    <a:pt x="2286244" y="2993077"/>
                    <a:pt x="2286244" y="2971877"/>
                    <a:pt x="2291242" y="2964395"/>
                  </a:cubicBezTo>
                  <a:cubicBezTo>
                    <a:pt x="2316230" y="2935715"/>
                    <a:pt x="2278748" y="2923245"/>
                    <a:pt x="2278748" y="2902047"/>
                  </a:cubicBezTo>
                  <a:cubicBezTo>
                    <a:pt x="2278748" y="2897059"/>
                    <a:pt x="2272500" y="2897059"/>
                    <a:pt x="2266254" y="2899553"/>
                  </a:cubicBezTo>
                  <a:cubicBezTo>
                    <a:pt x="2251260" y="2908281"/>
                    <a:pt x="2251260" y="2908281"/>
                    <a:pt x="2250012" y="2888329"/>
                  </a:cubicBezTo>
                  <a:cubicBezTo>
                    <a:pt x="2233770" y="2882095"/>
                    <a:pt x="2220026" y="2885835"/>
                    <a:pt x="2207532" y="2897059"/>
                  </a:cubicBezTo>
                  <a:cubicBezTo>
                    <a:pt x="2200034" y="2888329"/>
                    <a:pt x="2208780" y="2882095"/>
                    <a:pt x="2212530" y="2877107"/>
                  </a:cubicBezTo>
                  <a:cubicBezTo>
                    <a:pt x="2218776" y="2868377"/>
                    <a:pt x="2221276" y="2859649"/>
                    <a:pt x="2213778" y="2852167"/>
                  </a:cubicBezTo>
                  <a:cubicBezTo>
                    <a:pt x="2198786" y="2839697"/>
                    <a:pt x="2200034" y="2857155"/>
                    <a:pt x="2195038" y="2862143"/>
                  </a:cubicBezTo>
                  <a:cubicBezTo>
                    <a:pt x="2187540" y="2870871"/>
                    <a:pt x="2183792" y="2868377"/>
                    <a:pt x="2185042" y="2858401"/>
                  </a:cubicBezTo>
                  <a:cubicBezTo>
                    <a:pt x="2185042" y="2853413"/>
                    <a:pt x="2182544" y="2848427"/>
                    <a:pt x="2180044" y="2850921"/>
                  </a:cubicBezTo>
                  <a:cubicBezTo>
                    <a:pt x="2157554" y="2875859"/>
                    <a:pt x="2152558" y="2848427"/>
                    <a:pt x="2140064" y="2839697"/>
                  </a:cubicBezTo>
                  <a:cubicBezTo>
                    <a:pt x="2132566" y="2835957"/>
                    <a:pt x="2126320" y="2837203"/>
                    <a:pt x="2135066" y="2825981"/>
                  </a:cubicBezTo>
                  <a:cubicBezTo>
                    <a:pt x="2140064" y="2817251"/>
                    <a:pt x="2146310" y="2817251"/>
                    <a:pt x="2153806" y="2820993"/>
                  </a:cubicBezTo>
                  <a:cubicBezTo>
                    <a:pt x="2180044" y="2835957"/>
                    <a:pt x="2181294" y="2835957"/>
                    <a:pt x="2210030" y="2829721"/>
                  </a:cubicBezTo>
                  <a:cubicBezTo>
                    <a:pt x="2211280" y="2828475"/>
                    <a:pt x="2213778" y="2828475"/>
                    <a:pt x="2215028" y="2828475"/>
                  </a:cubicBezTo>
                  <a:cubicBezTo>
                    <a:pt x="2217526" y="2827227"/>
                    <a:pt x="2220026" y="2827227"/>
                    <a:pt x="2222524" y="2827227"/>
                  </a:cubicBezTo>
                  <a:cubicBezTo>
                    <a:pt x="2221276" y="2827227"/>
                    <a:pt x="2223774" y="2823487"/>
                    <a:pt x="2223774" y="2823487"/>
                  </a:cubicBezTo>
                  <a:lnTo>
                    <a:pt x="2221276" y="2820993"/>
                  </a:lnTo>
                  <a:cubicBezTo>
                    <a:pt x="2218776" y="2820993"/>
                    <a:pt x="2216278" y="2820993"/>
                    <a:pt x="2213778" y="2820993"/>
                  </a:cubicBezTo>
                  <a:lnTo>
                    <a:pt x="2210030" y="2820993"/>
                  </a:lnTo>
                  <a:cubicBezTo>
                    <a:pt x="2197536" y="2811017"/>
                    <a:pt x="2185042" y="2830969"/>
                    <a:pt x="2170050" y="2819745"/>
                  </a:cubicBezTo>
                  <a:cubicBezTo>
                    <a:pt x="2177546" y="2803535"/>
                    <a:pt x="2175046" y="2783583"/>
                    <a:pt x="2193788" y="2766125"/>
                  </a:cubicBezTo>
                  <a:cubicBezTo>
                    <a:pt x="2170050" y="2772359"/>
                    <a:pt x="2155056" y="2768619"/>
                    <a:pt x="2140064" y="2754903"/>
                  </a:cubicBezTo>
                  <a:cubicBezTo>
                    <a:pt x="2133816" y="2751161"/>
                    <a:pt x="2126320" y="2748667"/>
                    <a:pt x="2128818" y="2741185"/>
                  </a:cubicBezTo>
                  <a:cubicBezTo>
                    <a:pt x="2132566" y="2727469"/>
                    <a:pt x="2141312" y="2728715"/>
                    <a:pt x="2151308" y="2732457"/>
                  </a:cubicBezTo>
                  <a:cubicBezTo>
                    <a:pt x="2153806" y="2734951"/>
                    <a:pt x="2156306" y="2738691"/>
                    <a:pt x="2155056" y="2743679"/>
                  </a:cubicBezTo>
                  <a:cubicBezTo>
                    <a:pt x="2156306" y="2744927"/>
                    <a:pt x="2157554" y="2744927"/>
                    <a:pt x="2157554" y="2744927"/>
                  </a:cubicBezTo>
                  <a:cubicBezTo>
                    <a:pt x="2157554" y="2742433"/>
                    <a:pt x="2156306" y="2742433"/>
                    <a:pt x="2156306" y="2742433"/>
                  </a:cubicBezTo>
                  <a:cubicBezTo>
                    <a:pt x="2156306" y="2737445"/>
                    <a:pt x="2153806" y="2734951"/>
                    <a:pt x="2151308" y="2732457"/>
                  </a:cubicBezTo>
                  <a:cubicBezTo>
                    <a:pt x="2155056" y="2718739"/>
                    <a:pt x="2165052" y="2708763"/>
                    <a:pt x="2162552" y="2692553"/>
                  </a:cubicBezTo>
                  <a:cubicBezTo>
                    <a:pt x="2157554" y="2670107"/>
                    <a:pt x="2172548" y="2677589"/>
                    <a:pt x="2183792" y="2680083"/>
                  </a:cubicBezTo>
                  <a:cubicBezTo>
                    <a:pt x="2186292" y="2682577"/>
                    <a:pt x="2186292" y="2686319"/>
                    <a:pt x="2186292" y="2688813"/>
                  </a:cubicBezTo>
                  <a:cubicBezTo>
                    <a:pt x="2186292" y="2692553"/>
                    <a:pt x="2186292" y="2695047"/>
                    <a:pt x="2186292" y="2697541"/>
                  </a:cubicBezTo>
                  <a:cubicBezTo>
                    <a:pt x="2187540" y="2700035"/>
                    <a:pt x="2190040" y="2702529"/>
                    <a:pt x="2191290" y="2705023"/>
                  </a:cubicBezTo>
                  <a:cubicBezTo>
                    <a:pt x="2201284" y="2711257"/>
                    <a:pt x="2208780" y="2721233"/>
                    <a:pt x="2218776" y="2726221"/>
                  </a:cubicBezTo>
                  <a:cubicBezTo>
                    <a:pt x="2222524" y="2728715"/>
                    <a:pt x="2225024" y="2731209"/>
                    <a:pt x="2226272" y="2733703"/>
                  </a:cubicBezTo>
                  <a:cubicBezTo>
                    <a:pt x="2233770" y="2744927"/>
                    <a:pt x="2245014" y="2752409"/>
                    <a:pt x="2256258" y="2744927"/>
                  </a:cubicBezTo>
                  <a:cubicBezTo>
                    <a:pt x="2281246" y="2727469"/>
                    <a:pt x="2299988" y="2736197"/>
                    <a:pt x="2319978" y="2757397"/>
                  </a:cubicBezTo>
                  <a:cubicBezTo>
                    <a:pt x="2311232" y="2711257"/>
                    <a:pt x="2341218" y="2688813"/>
                    <a:pt x="2366206" y="2665119"/>
                  </a:cubicBezTo>
                  <a:cubicBezTo>
                    <a:pt x="2378700" y="2670107"/>
                    <a:pt x="2389946" y="2680083"/>
                    <a:pt x="2406188" y="2677589"/>
                  </a:cubicBezTo>
                  <a:cubicBezTo>
                    <a:pt x="2416184" y="2676343"/>
                    <a:pt x="2409936" y="2686319"/>
                    <a:pt x="2409936" y="2692553"/>
                  </a:cubicBezTo>
                  <a:cubicBezTo>
                    <a:pt x="2418682" y="2688813"/>
                    <a:pt x="2426178" y="2695047"/>
                    <a:pt x="2433676" y="2697541"/>
                  </a:cubicBezTo>
                  <a:cubicBezTo>
                    <a:pt x="2431176" y="2685071"/>
                    <a:pt x="2454916" y="2696293"/>
                    <a:pt x="2448668" y="2677589"/>
                  </a:cubicBezTo>
                  <a:cubicBezTo>
                    <a:pt x="2446170" y="2666367"/>
                    <a:pt x="2461162" y="2657637"/>
                    <a:pt x="2473656" y="2647661"/>
                  </a:cubicBezTo>
                  <a:close/>
                  <a:moveTo>
                    <a:pt x="530948" y="2389343"/>
                  </a:moveTo>
                  <a:cubicBezTo>
                    <a:pt x="537818" y="2392949"/>
                    <a:pt x="551554" y="2410981"/>
                    <a:pt x="557278" y="2426609"/>
                  </a:cubicBezTo>
                  <a:cubicBezTo>
                    <a:pt x="545832" y="2414589"/>
                    <a:pt x="538962" y="2402567"/>
                    <a:pt x="530948" y="2389343"/>
                  </a:cubicBezTo>
                  <a:close/>
                  <a:moveTo>
                    <a:pt x="541938" y="2329003"/>
                  </a:moveTo>
                  <a:cubicBezTo>
                    <a:pt x="557564" y="2343397"/>
                    <a:pt x="568382" y="2364331"/>
                    <a:pt x="579200" y="2382647"/>
                  </a:cubicBezTo>
                  <a:cubicBezTo>
                    <a:pt x="563574" y="2366947"/>
                    <a:pt x="553958" y="2347321"/>
                    <a:pt x="541938" y="2329003"/>
                  </a:cubicBezTo>
                  <a:close/>
                  <a:moveTo>
                    <a:pt x="475994" y="2284877"/>
                  </a:moveTo>
                  <a:cubicBezTo>
                    <a:pt x="482936" y="2288311"/>
                    <a:pt x="494504" y="2303193"/>
                    <a:pt x="496818" y="2311207"/>
                  </a:cubicBezTo>
                  <a:cubicBezTo>
                    <a:pt x="492190" y="2310063"/>
                    <a:pt x="480622" y="2296325"/>
                    <a:pt x="475994" y="2284877"/>
                  </a:cubicBezTo>
                  <a:close/>
                  <a:moveTo>
                    <a:pt x="443024" y="2268555"/>
                  </a:moveTo>
                  <a:cubicBezTo>
                    <a:pt x="450018" y="2271171"/>
                    <a:pt x="475660" y="2307807"/>
                    <a:pt x="480322" y="2322199"/>
                  </a:cubicBezTo>
                  <a:cubicBezTo>
                    <a:pt x="466336" y="2306497"/>
                    <a:pt x="452348" y="2289489"/>
                    <a:pt x="443024" y="2268555"/>
                  </a:cubicBezTo>
                  <a:close/>
                  <a:moveTo>
                    <a:pt x="613008" y="2255649"/>
                  </a:moveTo>
                  <a:lnTo>
                    <a:pt x="613426" y="2256819"/>
                  </a:lnTo>
                  <a:lnTo>
                    <a:pt x="613676" y="2257033"/>
                  </a:lnTo>
                  <a:close/>
                  <a:moveTo>
                    <a:pt x="589090" y="2197367"/>
                  </a:moveTo>
                  <a:lnTo>
                    <a:pt x="589738" y="2199385"/>
                  </a:lnTo>
                  <a:lnTo>
                    <a:pt x="592310" y="2198289"/>
                  </a:lnTo>
                  <a:close/>
                  <a:moveTo>
                    <a:pt x="595312" y="2196559"/>
                  </a:moveTo>
                  <a:lnTo>
                    <a:pt x="595566" y="2196901"/>
                  </a:lnTo>
                  <a:lnTo>
                    <a:pt x="595758" y="2196819"/>
                  </a:lnTo>
                  <a:close/>
                  <a:moveTo>
                    <a:pt x="488518" y="2195897"/>
                  </a:moveTo>
                  <a:lnTo>
                    <a:pt x="490790" y="2199261"/>
                  </a:lnTo>
                  <a:lnTo>
                    <a:pt x="489194" y="2196087"/>
                  </a:lnTo>
                  <a:lnTo>
                    <a:pt x="488960" y="2196165"/>
                  </a:lnTo>
                  <a:close/>
                  <a:moveTo>
                    <a:pt x="569238" y="2184925"/>
                  </a:moveTo>
                  <a:lnTo>
                    <a:pt x="569148" y="2187431"/>
                  </a:lnTo>
                  <a:lnTo>
                    <a:pt x="569676" y="2186933"/>
                  </a:lnTo>
                  <a:lnTo>
                    <a:pt x="571402" y="2188161"/>
                  </a:lnTo>
                  <a:close/>
                  <a:moveTo>
                    <a:pt x="615296" y="2184809"/>
                  </a:moveTo>
                  <a:lnTo>
                    <a:pt x="616874" y="2189713"/>
                  </a:lnTo>
                  <a:lnTo>
                    <a:pt x="618768" y="2191503"/>
                  </a:lnTo>
                  <a:close/>
                  <a:moveTo>
                    <a:pt x="593898" y="2183847"/>
                  </a:moveTo>
                  <a:lnTo>
                    <a:pt x="597000" y="2186933"/>
                  </a:lnTo>
                  <a:lnTo>
                    <a:pt x="593900" y="2183849"/>
                  </a:lnTo>
                  <a:close/>
                  <a:moveTo>
                    <a:pt x="636688" y="2177561"/>
                  </a:moveTo>
                  <a:lnTo>
                    <a:pt x="638702" y="2180395"/>
                  </a:lnTo>
                  <a:lnTo>
                    <a:pt x="639320" y="2180745"/>
                  </a:lnTo>
                  <a:close/>
                  <a:moveTo>
                    <a:pt x="552494" y="2173741"/>
                  </a:moveTo>
                  <a:lnTo>
                    <a:pt x="552418" y="2174509"/>
                  </a:lnTo>
                  <a:lnTo>
                    <a:pt x="553108" y="2174971"/>
                  </a:lnTo>
                  <a:close/>
                  <a:moveTo>
                    <a:pt x="543592" y="2170871"/>
                  </a:moveTo>
                  <a:lnTo>
                    <a:pt x="549572" y="2178219"/>
                  </a:lnTo>
                  <a:lnTo>
                    <a:pt x="544844" y="2171583"/>
                  </a:lnTo>
                  <a:close/>
                  <a:moveTo>
                    <a:pt x="575442" y="2169995"/>
                  </a:moveTo>
                  <a:lnTo>
                    <a:pt x="575596" y="2170501"/>
                  </a:lnTo>
                  <a:lnTo>
                    <a:pt x="575686" y="2170227"/>
                  </a:lnTo>
                  <a:close/>
                  <a:moveTo>
                    <a:pt x="404558" y="2158533"/>
                  </a:moveTo>
                  <a:cubicBezTo>
                    <a:pt x="411622" y="2163285"/>
                    <a:pt x="432820" y="2190613"/>
                    <a:pt x="436352" y="2201305"/>
                  </a:cubicBezTo>
                  <a:cubicBezTo>
                    <a:pt x="425754" y="2188237"/>
                    <a:pt x="415156" y="2173979"/>
                    <a:pt x="404558" y="2158533"/>
                  </a:cubicBezTo>
                  <a:close/>
                  <a:moveTo>
                    <a:pt x="617554" y="2154391"/>
                  </a:moveTo>
                  <a:lnTo>
                    <a:pt x="618818" y="2157147"/>
                  </a:lnTo>
                  <a:lnTo>
                    <a:pt x="620378" y="2157813"/>
                  </a:lnTo>
                  <a:close/>
                  <a:moveTo>
                    <a:pt x="608132" y="2153683"/>
                  </a:moveTo>
                  <a:lnTo>
                    <a:pt x="611106" y="2157959"/>
                  </a:lnTo>
                  <a:lnTo>
                    <a:pt x="615456" y="2161047"/>
                  </a:lnTo>
                  <a:lnTo>
                    <a:pt x="617378" y="2164191"/>
                  </a:lnTo>
                  <a:cubicBezTo>
                    <a:pt x="618632" y="2164191"/>
                    <a:pt x="618632" y="2163879"/>
                    <a:pt x="618632" y="2163723"/>
                  </a:cubicBezTo>
                  <a:lnTo>
                    <a:pt x="619438" y="2164025"/>
                  </a:lnTo>
                  <a:lnTo>
                    <a:pt x="618700" y="2163349"/>
                  </a:lnTo>
                  <a:lnTo>
                    <a:pt x="615456" y="2161047"/>
                  </a:lnTo>
                  <a:lnTo>
                    <a:pt x="614712" y="2159829"/>
                  </a:lnTo>
                  <a:lnTo>
                    <a:pt x="614718" y="2159707"/>
                  </a:lnTo>
                  <a:close/>
                  <a:moveTo>
                    <a:pt x="355100" y="2131013"/>
                  </a:moveTo>
                  <a:cubicBezTo>
                    <a:pt x="366090" y="2137883"/>
                    <a:pt x="367464" y="2148185"/>
                    <a:pt x="375706" y="2157343"/>
                  </a:cubicBezTo>
                  <a:cubicBezTo>
                    <a:pt x="364716" y="2151619"/>
                    <a:pt x="356474" y="2141317"/>
                    <a:pt x="355100" y="2131013"/>
                  </a:cubicBezTo>
                  <a:close/>
                  <a:moveTo>
                    <a:pt x="410896" y="2120101"/>
                  </a:moveTo>
                  <a:cubicBezTo>
                    <a:pt x="419772" y="2126207"/>
                    <a:pt x="426114" y="2134755"/>
                    <a:pt x="432454" y="2143303"/>
                  </a:cubicBezTo>
                  <a:cubicBezTo>
                    <a:pt x="442600" y="2155513"/>
                    <a:pt x="452744" y="2168947"/>
                    <a:pt x="462890" y="2181157"/>
                  </a:cubicBezTo>
                  <a:cubicBezTo>
                    <a:pt x="465426" y="2184821"/>
                    <a:pt x="467962" y="2188485"/>
                    <a:pt x="469230" y="2195811"/>
                  </a:cubicBezTo>
                  <a:cubicBezTo>
                    <a:pt x="441332" y="2176273"/>
                    <a:pt x="424846" y="2148187"/>
                    <a:pt x="404556" y="2124985"/>
                  </a:cubicBezTo>
                  <a:cubicBezTo>
                    <a:pt x="407092" y="2123765"/>
                    <a:pt x="409628" y="2121321"/>
                    <a:pt x="410896" y="2120101"/>
                  </a:cubicBezTo>
                  <a:close/>
                  <a:moveTo>
                    <a:pt x="578792" y="2118467"/>
                  </a:moveTo>
                  <a:lnTo>
                    <a:pt x="579654" y="2123267"/>
                  </a:lnTo>
                  <a:lnTo>
                    <a:pt x="582256" y="2124303"/>
                  </a:lnTo>
                  <a:lnTo>
                    <a:pt x="588854" y="2130533"/>
                  </a:lnTo>
                  <a:close/>
                  <a:moveTo>
                    <a:pt x="562202" y="2113733"/>
                  </a:moveTo>
                  <a:lnTo>
                    <a:pt x="564696" y="2118071"/>
                  </a:lnTo>
                  <a:lnTo>
                    <a:pt x="570706" y="2132405"/>
                  </a:lnTo>
                  <a:lnTo>
                    <a:pt x="570038" y="2128377"/>
                  </a:lnTo>
                  <a:cubicBezTo>
                    <a:pt x="571290" y="2128377"/>
                    <a:pt x="570038" y="2125899"/>
                    <a:pt x="570038" y="2124661"/>
                  </a:cubicBezTo>
                  <a:close/>
                  <a:moveTo>
                    <a:pt x="439162" y="2107719"/>
                  </a:moveTo>
                  <a:lnTo>
                    <a:pt x="440646" y="2110857"/>
                  </a:lnTo>
                  <a:lnTo>
                    <a:pt x="441660" y="2111435"/>
                  </a:lnTo>
                  <a:close/>
                  <a:moveTo>
                    <a:pt x="435426" y="2099829"/>
                  </a:moveTo>
                  <a:lnTo>
                    <a:pt x="435914" y="2100859"/>
                  </a:lnTo>
                  <a:lnTo>
                    <a:pt x="435770" y="2100035"/>
                  </a:lnTo>
                  <a:close/>
                  <a:moveTo>
                    <a:pt x="482174" y="2095039"/>
                  </a:moveTo>
                  <a:lnTo>
                    <a:pt x="486492" y="2098139"/>
                  </a:lnTo>
                  <a:lnTo>
                    <a:pt x="485888" y="2097129"/>
                  </a:lnTo>
                  <a:close/>
                  <a:moveTo>
                    <a:pt x="604560" y="2089555"/>
                  </a:moveTo>
                  <a:lnTo>
                    <a:pt x="609524" y="2098121"/>
                  </a:lnTo>
                  <a:lnTo>
                    <a:pt x="608802" y="2096169"/>
                  </a:lnTo>
                  <a:cubicBezTo>
                    <a:pt x="607550" y="2093691"/>
                    <a:pt x="607550" y="2091213"/>
                    <a:pt x="606300" y="2091213"/>
                  </a:cubicBezTo>
                  <a:close/>
                  <a:moveTo>
                    <a:pt x="473972" y="2084249"/>
                  </a:moveTo>
                  <a:lnTo>
                    <a:pt x="473972" y="2086221"/>
                  </a:lnTo>
                  <a:lnTo>
                    <a:pt x="470180" y="2086221"/>
                  </a:lnTo>
                  <a:lnTo>
                    <a:pt x="471672" y="2086971"/>
                  </a:lnTo>
                  <a:cubicBezTo>
                    <a:pt x="475378" y="2086971"/>
                    <a:pt x="476612" y="2089453"/>
                    <a:pt x="477848" y="2091935"/>
                  </a:cubicBezTo>
                  <a:lnTo>
                    <a:pt x="481766" y="2094747"/>
                  </a:lnTo>
                  <a:lnTo>
                    <a:pt x="474400" y="2084807"/>
                  </a:lnTo>
                  <a:close/>
                  <a:moveTo>
                    <a:pt x="536278" y="2077587"/>
                  </a:moveTo>
                  <a:lnTo>
                    <a:pt x="536522" y="2079275"/>
                  </a:lnTo>
                  <a:lnTo>
                    <a:pt x="537200" y="2078871"/>
                  </a:lnTo>
                  <a:close/>
                  <a:moveTo>
                    <a:pt x="529212" y="2077437"/>
                  </a:moveTo>
                  <a:lnTo>
                    <a:pt x="532082" y="2081921"/>
                  </a:lnTo>
                  <a:lnTo>
                    <a:pt x="532952" y="2081403"/>
                  </a:lnTo>
                  <a:close/>
                  <a:moveTo>
                    <a:pt x="583908" y="2071281"/>
                  </a:moveTo>
                  <a:lnTo>
                    <a:pt x="584960" y="2072387"/>
                  </a:lnTo>
                  <a:lnTo>
                    <a:pt x="585114" y="2072365"/>
                  </a:lnTo>
                  <a:close/>
                  <a:moveTo>
                    <a:pt x="522996" y="2066187"/>
                  </a:moveTo>
                  <a:lnTo>
                    <a:pt x="524400" y="2069923"/>
                  </a:lnTo>
                  <a:lnTo>
                    <a:pt x="524802" y="2070549"/>
                  </a:lnTo>
                  <a:close/>
                  <a:moveTo>
                    <a:pt x="441536" y="2066043"/>
                  </a:moveTo>
                  <a:lnTo>
                    <a:pt x="440154" y="2067593"/>
                  </a:lnTo>
                  <a:lnTo>
                    <a:pt x="446594" y="2079143"/>
                  </a:lnTo>
                  <a:lnTo>
                    <a:pt x="456854" y="2089453"/>
                  </a:lnTo>
                  <a:cubicBezTo>
                    <a:pt x="459324" y="2096897"/>
                    <a:pt x="463338" y="2102481"/>
                    <a:pt x="468122" y="2107445"/>
                  </a:cubicBezTo>
                  <a:lnTo>
                    <a:pt x="468538" y="2107817"/>
                  </a:lnTo>
                  <a:lnTo>
                    <a:pt x="457940" y="2090133"/>
                  </a:lnTo>
                  <a:close/>
                  <a:moveTo>
                    <a:pt x="266468" y="2051865"/>
                  </a:moveTo>
                  <a:lnTo>
                    <a:pt x="271792" y="2060315"/>
                  </a:lnTo>
                  <a:lnTo>
                    <a:pt x="273052" y="2062305"/>
                  </a:lnTo>
                  <a:lnTo>
                    <a:pt x="269438" y="2054847"/>
                  </a:lnTo>
                  <a:close/>
                  <a:moveTo>
                    <a:pt x="456344" y="2045605"/>
                  </a:moveTo>
                  <a:lnTo>
                    <a:pt x="456170" y="2046203"/>
                  </a:lnTo>
                  <a:lnTo>
                    <a:pt x="456436" y="2046481"/>
                  </a:lnTo>
                  <a:close/>
                  <a:moveTo>
                    <a:pt x="513204" y="2043851"/>
                  </a:moveTo>
                  <a:lnTo>
                    <a:pt x="511932" y="2045911"/>
                  </a:lnTo>
                  <a:lnTo>
                    <a:pt x="513268" y="2047019"/>
                  </a:lnTo>
                  <a:lnTo>
                    <a:pt x="516844" y="2052705"/>
                  </a:lnTo>
                  <a:lnTo>
                    <a:pt x="515022" y="2049095"/>
                  </a:lnTo>
                  <a:close/>
                  <a:moveTo>
                    <a:pt x="559770" y="2041059"/>
                  </a:moveTo>
                  <a:lnTo>
                    <a:pt x="556526" y="2041927"/>
                  </a:lnTo>
                  <a:lnTo>
                    <a:pt x="556526" y="2042559"/>
                  </a:lnTo>
                  <a:lnTo>
                    <a:pt x="554722" y="2042067"/>
                  </a:lnTo>
                  <a:lnTo>
                    <a:pt x="556284" y="2042901"/>
                  </a:lnTo>
                  <a:cubicBezTo>
                    <a:pt x="556284" y="2042901"/>
                    <a:pt x="556284" y="2042901"/>
                    <a:pt x="557534" y="2042901"/>
                  </a:cubicBezTo>
                  <a:lnTo>
                    <a:pt x="557560" y="2042927"/>
                  </a:lnTo>
                  <a:close/>
                  <a:moveTo>
                    <a:pt x="455568" y="2039539"/>
                  </a:moveTo>
                  <a:lnTo>
                    <a:pt x="455764" y="2040081"/>
                  </a:lnTo>
                  <a:lnTo>
                    <a:pt x="455728" y="2039745"/>
                  </a:lnTo>
                  <a:close/>
                  <a:moveTo>
                    <a:pt x="522172" y="2033637"/>
                  </a:moveTo>
                  <a:lnTo>
                    <a:pt x="523774" y="2035467"/>
                  </a:lnTo>
                  <a:lnTo>
                    <a:pt x="524462" y="2035009"/>
                  </a:lnTo>
                  <a:close/>
                  <a:moveTo>
                    <a:pt x="506840" y="2031679"/>
                  </a:moveTo>
                  <a:lnTo>
                    <a:pt x="512872" y="2042895"/>
                  </a:lnTo>
                  <a:lnTo>
                    <a:pt x="509708" y="2033765"/>
                  </a:lnTo>
                  <a:close/>
                  <a:moveTo>
                    <a:pt x="493928" y="2022003"/>
                  </a:moveTo>
                  <a:lnTo>
                    <a:pt x="494028" y="2022161"/>
                  </a:lnTo>
                  <a:lnTo>
                    <a:pt x="494184" y="2022257"/>
                  </a:lnTo>
                  <a:close/>
                  <a:moveTo>
                    <a:pt x="560108" y="2018915"/>
                  </a:moveTo>
                  <a:lnTo>
                    <a:pt x="559994" y="2020307"/>
                  </a:lnTo>
                  <a:lnTo>
                    <a:pt x="560612" y="2021635"/>
                  </a:lnTo>
                  <a:close/>
                  <a:moveTo>
                    <a:pt x="422372" y="2014345"/>
                  </a:moveTo>
                  <a:lnTo>
                    <a:pt x="422138" y="2015747"/>
                  </a:lnTo>
                  <a:lnTo>
                    <a:pt x="422618" y="2016677"/>
                  </a:lnTo>
                  <a:close/>
                  <a:moveTo>
                    <a:pt x="562622" y="2013707"/>
                  </a:moveTo>
                  <a:lnTo>
                    <a:pt x="560398" y="2015439"/>
                  </a:lnTo>
                  <a:lnTo>
                    <a:pt x="560220" y="2017587"/>
                  </a:lnTo>
                  <a:close/>
                  <a:moveTo>
                    <a:pt x="492044" y="2008933"/>
                  </a:moveTo>
                  <a:lnTo>
                    <a:pt x="492514" y="2009453"/>
                  </a:lnTo>
                  <a:lnTo>
                    <a:pt x="492612" y="2009259"/>
                  </a:lnTo>
                  <a:close/>
                  <a:moveTo>
                    <a:pt x="406740" y="2007797"/>
                  </a:moveTo>
                  <a:lnTo>
                    <a:pt x="407118" y="2010091"/>
                  </a:lnTo>
                  <a:cubicBezTo>
                    <a:pt x="408530" y="2013363"/>
                    <a:pt x="410412" y="2016479"/>
                    <a:pt x="411666" y="2019595"/>
                  </a:cubicBezTo>
                  <a:lnTo>
                    <a:pt x="411876" y="2020429"/>
                  </a:lnTo>
                  <a:lnTo>
                    <a:pt x="412596" y="2021645"/>
                  </a:lnTo>
                  <a:close/>
                  <a:moveTo>
                    <a:pt x="405394" y="1999651"/>
                  </a:moveTo>
                  <a:lnTo>
                    <a:pt x="406302" y="2005143"/>
                  </a:lnTo>
                  <a:lnTo>
                    <a:pt x="405836" y="2000067"/>
                  </a:lnTo>
                  <a:close/>
                  <a:moveTo>
                    <a:pt x="420206" y="1993755"/>
                  </a:moveTo>
                  <a:lnTo>
                    <a:pt x="420446" y="1998405"/>
                  </a:lnTo>
                  <a:lnTo>
                    <a:pt x="420968" y="2000997"/>
                  </a:lnTo>
                  <a:close/>
                  <a:moveTo>
                    <a:pt x="479032" y="1992019"/>
                  </a:moveTo>
                  <a:lnTo>
                    <a:pt x="481260" y="1997065"/>
                  </a:lnTo>
                  <a:lnTo>
                    <a:pt x="481922" y="1997791"/>
                  </a:lnTo>
                  <a:close/>
                  <a:moveTo>
                    <a:pt x="319702" y="1987615"/>
                  </a:moveTo>
                  <a:lnTo>
                    <a:pt x="323288" y="2000189"/>
                  </a:lnTo>
                  <a:lnTo>
                    <a:pt x="327930" y="1999047"/>
                  </a:lnTo>
                  <a:lnTo>
                    <a:pt x="329928" y="2000533"/>
                  </a:lnTo>
                  <a:lnTo>
                    <a:pt x="334854" y="2001247"/>
                  </a:lnTo>
                  <a:lnTo>
                    <a:pt x="338162" y="2005157"/>
                  </a:lnTo>
                  <a:lnTo>
                    <a:pt x="358796" y="2041061"/>
                  </a:lnTo>
                  <a:lnTo>
                    <a:pt x="359990" y="2040271"/>
                  </a:lnTo>
                  <a:cubicBezTo>
                    <a:pt x="351222" y="2030337"/>
                    <a:pt x="344958" y="2019161"/>
                    <a:pt x="339948" y="2007983"/>
                  </a:cubicBezTo>
                  <a:cubicBezTo>
                    <a:pt x="338696" y="2005499"/>
                    <a:pt x="337756" y="2003017"/>
                    <a:pt x="336348" y="2001465"/>
                  </a:cubicBezTo>
                  <a:lnTo>
                    <a:pt x="334854" y="2001247"/>
                  </a:lnTo>
                  <a:lnTo>
                    <a:pt x="332120" y="1998015"/>
                  </a:lnTo>
                  <a:lnTo>
                    <a:pt x="327930" y="1999047"/>
                  </a:lnTo>
                  <a:lnTo>
                    <a:pt x="324918" y="1996807"/>
                  </a:lnTo>
                  <a:close/>
                  <a:moveTo>
                    <a:pt x="546818" y="1985193"/>
                  </a:moveTo>
                  <a:lnTo>
                    <a:pt x="546550" y="1985461"/>
                  </a:lnTo>
                  <a:lnTo>
                    <a:pt x="547040" y="1985527"/>
                  </a:lnTo>
                  <a:close/>
                  <a:moveTo>
                    <a:pt x="416528" y="1974327"/>
                  </a:moveTo>
                  <a:lnTo>
                    <a:pt x="415428" y="1975967"/>
                  </a:lnTo>
                  <a:lnTo>
                    <a:pt x="419466" y="1985423"/>
                  </a:lnTo>
                  <a:lnTo>
                    <a:pt x="418918" y="1978781"/>
                  </a:lnTo>
                  <a:close/>
                  <a:moveTo>
                    <a:pt x="671872" y="1973581"/>
                  </a:moveTo>
                  <a:lnTo>
                    <a:pt x="675130" y="1978447"/>
                  </a:lnTo>
                  <a:lnTo>
                    <a:pt x="673648" y="1974159"/>
                  </a:lnTo>
                  <a:close/>
                  <a:moveTo>
                    <a:pt x="310892" y="1971627"/>
                  </a:moveTo>
                  <a:lnTo>
                    <a:pt x="313644" y="1976185"/>
                  </a:lnTo>
                  <a:lnTo>
                    <a:pt x="313644" y="1973281"/>
                  </a:lnTo>
                  <a:close/>
                  <a:moveTo>
                    <a:pt x="318210" y="1961897"/>
                  </a:moveTo>
                  <a:lnTo>
                    <a:pt x="317498" y="1970441"/>
                  </a:lnTo>
                  <a:lnTo>
                    <a:pt x="318654" y="1970729"/>
                  </a:lnTo>
                  <a:close/>
                  <a:moveTo>
                    <a:pt x="333166" y="1961837"/>
                  </a:moveTo>
                  <a:lnTo>
                    <a:pt x="333686" y="1963277"/>
                  </a:lnTo>
                  <a:lnTo>
                    <a:pt x="333624" y="1962847"/>
                  </a:lnTo>
                  <a:close/>
                  <a:moveTo>
                    <a:pt x="347200" y="1958019"/>
                  </a:moveTo>
                  <a:lnTo>
                    <a:pt x="349968" y="1963277"/>
                  </a:lnTo>
                  <a:lnTo>
                    <a:pt x="350250" y="1962579"/>
                  </a:lnTo>
                  <a:close/>
                  <a:moveTo>
                    <a:pt x="467126" y="1953839"/>
                  </a:moveTo>
                  <a:lnTo>
                    <a:pt x="467432" y="1955057"/>
                  </a:lnTo>
                  <a:lnTo>
                    <a:pt x="467832" y="1958195"/>
                  </a:lnTo>
                  <a:lnTo>
                    <a:pt x="469038" y="1961709"/>
                  </a:lnTo>
                  <a:lnTo>
                    <a:pt x="468292" y="1955741"/>
                  </a:lnTo>
                  <a:close/>
                  <a:moveTo>
                    <a:pt x="566304" y="1952875"/>
                  </a:moveTo>
                  <a:lnTo>
                    <a:pt x="566470" y="1953137"/>
                  </a:lnTo>
                  <a:lnTo>
                    <a:pt x="567088" y="1953137"/>
                  </a:lnTo>
                  <a:close/>
                  <a:moveTo>
                    <a:pt x="354374" y="1945901"/>
                  </a:moveTo>
                  <a:lnTo>
                    <a:pt x="354894" y="1946919"/>
                  </a:lnTo>
                  <a:lnTo>
                    <a:pt x="359526" y="1948887"/>
                  </a:lnTo>
                  <a:lnTo>
                    <a:pt x="359124" y="1948243"/>
                  </a:lnTo>
                  <a:close/>
                  <a:moveTo>
                    <a:pt x="320294" y="1933365"/>
                  </a:moveTo>
                  <a:lnTo>
                    <a:pt x="317992" y="1934495"/>
                  </a:lnTo>
                  <a:lnTo>
                    <a:pt x="322412" y="1935957"/>
                  </a:lnTo>
                  <a:lnTo>
                    <a:pt x="324626" y="1940345"/>
                  </a:lnTo>
                  <a:lnTo>
                    <a:pt x="324230" y="1938007"/>
                  </a:lnTo>
                  <a:cubicBezTo>
                    <a:pt x="323128" y="1936149"/>
                    <a:pt x="321554" y="1934603"/>
                    <a:pt x="320294" y="1933365"/>
                  </a:cubicBezTo>
                  <a:close/>
                  <a:moveTo>
                    <a:pt x="271182" y="1933365"/>
                  </a:moveTo>
                  <a:lnTo>
                    <a:pt x="271274" y="1933531"/>
                  </a:lnTo>
                  <a:lnTo>
                    <a:pt x="271340" y="1933459"/>
                  </a:lnTo>
                  <a:close/>
                  <a:moveTo>
                    <a:pt x="234370" y="1928071"/>
                  </a:moveTo>
                  <a:lnTo>
                    <a:pt x="234322" y="1928237"/>
                  </a:lnTo>
                  <a:lnTo>
                    <a:pt x="234500" y="1928397"/>
                  </a:lnTo>
                  <a:close/>
                  <a:moveTo>
                    <a:pt x="211852" y="1926529"/>
                  </a:moveTo>
                  <a:lnTo>
                    <a:pt x="211650" y="1927965"/>
                  </a:lnTo>
                  <a:lnTo>
                    <a:pt x="212080" y="1928397"/>
                  </a:lnTo>
                  <a:close/>
                  <a:moveTo>
                    <a:pt x="251170" y="1925127"/>
                  </a:moveTo>
                  <a:lnTo>
                    <a:pt x="253874" y="1929403"/>
                  </a:lnTo>
                  <a:cubicBezTo>
                    <a:pt x="258832" y="1934371"/>
                    <a:pt x="261312" y="1940581"/>
                    <a:pt x="269988" y="1946789"/>
                  </a:cubicBezTo>
                  <a:lnTo>
                    <a:pt x="269742" y="1942345"/>
                  </a:lnTo>
                  <a:lnTo>
                    <a:pt x="262366" y="1938317"/>
                  </a:lnTo>
                  <a:cubicBezTo>
                    <a:pt x="259848" y="1935841"/>
                    <a:pt x="258274" y="1932127"/>
                    <a:pt x="256226" y="1928877"/>
                  </a:cubicBezTo>
                  <a:close/>
                  <a:moveTo>
                    <a:pt x="429082" y="1924479"/>
                  </a:moveTo>
                  <a:lnTo>
                    <a:pt x="428600" y="1927353"/>
                  </a:lnTo>
                  <a:cubicBezTo>
                    <a:pt x="429226" y="1928599"/>
                    <a:pt x="430482" y="1929845"/>
                    <a:pt x="431736" y="1931093"/>
                  </a:cubicBezTo>
                  <a:cubicBezTo>
                    <a:pt x="440516" y="1944805"/>
                    <a:pt x="449296" y="1956023"/>
                    <a:pt x="454314" y="1972227"/>
                  </a:cubicBezTo>
                  <a:lnTo>
                    <a:pt x="472966" y="1997971"/>
                  </a:lnTo>
                  <a:lnTo>
                    <a:pt x="469806" y="1991711"/>
                  </a:lnTo>
                  <a:lnTo>
                    <a:pt x="463120" y="1983091"/>
                  </a:lnTo>
                  <a:cubicBezTo>
                    <a:pt x="458486" y="1975763"/>
                    <a:pt x="454652" y="1967799"/>
                    <a:pt x="452096" y="1958879"/>
                  </a:cubicBezTo>
                  <a:cubicBezTo>
                    <a:pt x="449540" y="1951235"/>
                    <a:pt x="443152" y="1944863"/>
                    <a:pt x="439318" y="1938491"/>
                  </a:cubicBezTo>
                  <a:lnTo>
                    <a:pt x="438386" y="1937193"/>
                  </a:lnTo>
                  <a:lnTo>
                    <a:pt x="434114" y="1934287"/>
                  </a:lnTo>
                  <a:close/>
                  <a:moveTo>
                    <a:pt x="324072" y="1923459"/>
                  </a:moveTo>
                  <a:lnTo>
                    <a:pt x="324868" y="1925755"/>
                  </a:lnTo>
                  <a:lnTo>
                    <a:pt x="325874" y="1926153"/>
                  </a:lnTo>
                  <a:close/>
                  <a:moveTo>
                    <a:pt x="247332" y="1922279"/>
                  </a:moveTo>
                  <a:lnTo>
                    <a:pt x="247756" y="1925263"/>
                  </a:lnTo>
                  <a:lnTo>
                    <a:pt x="250708" y="1924783"/>
                  </a:lnTo>
                  <a:close/>
                  <a:moveTo>
                    <a:pt x="551206" y="1916395"/>
                  </a:moveTo>
                  <a:lnTo>
                    <a:pt x="547766" y="1918273"/>
                  </a:lnTo>
                  <a:lnTo>
                    <a:pt x="547826" y="1918363"/>
                  </a:lnTo>
                  <a:lnTo>
                    <a:pt x="551882" y="1921139"/>
                  </a:lnTo>
                  <a:close/>
                  <a:moveTo>
                    <a:pt x="551858" y="1911633"/>
                  </a:moveTo>
                  <a:lnTo>
                    <a:pt x="551846" y="1911817"/>
                  </a:lnTo>
                  <a:lnTo>
                    <a:pt x="551974" y="1911927"/>
                  </a:lnTo>
                  <a:close/>
                  <a:moveTo>
                    <a:pt x="423322" y="1910653"/>
                  </a:moveTo>
                  <a:lnTo>
                    <a:pt x="427936" y="1917859"/>
                  </a:lnTo>
                  <a:lnTo>
                    <a:pt x="428090" y="1917247"/>
                  </a:lnTo>
                  <a:lnTo>
                    <a:pt x="424742" y="1911875"/>
                  </a:lnTo>
                  <a:lnTo>
                    <a:pt x="423504" y="1910763"/>
                  </a:lnTo>
                  <a:close/>
                  <a:moveTo>
                    <a:pt x="353966" y="1906163"/>
                  </a:moveTo>
                  <a:cubicBezTo>
                    <a:pt x="353966" y="1908031"/>
                    <a:pt x="354592" y="1910213"/>
                    <a:pt x="354906" y="1912239"/>
                  </a:cubicBezTo>
                  <a:lnTo>
                    <a:pt x="354670" y="1913525"/>
                  </a:lnTo>
                  <a:lnTo>
                    <a:pt x="355876" y="1915317"/>
                  </a:lnTo>
                  <a:lnTo>
                    <a:pt x="354788" y="1907185"/>
                  </a:lnTo>
                  <a:close/>
                  <a:moveTo>
                    <a:pt x="281256" y="1906127"/>
                  </a:moveTo>
                  <a:lnTo>
                    <a:pt x="281862" y="1909207"/>
                  </a:lnTo>
                  <a:lnTo>
                    <a:pt x="287342" y="1910775"/>
                  </a:lnTo>
                  <a:cubicBezTo>
                    <a:pt x="287342" y="1910775"/>
                    <a:pt x="288582" y="1912017"/>
                    <a:pt x="288582" y="1913259"/>
                  </a:cubicBezTo>
                  <a:cubicBezTo>
                    <a:pt x="293540" y="1925677"/>
                    <a:pt x="303456" y="1931887"/>
                    <a:pt x="312132" y="1939339"/>
                  </a:cubicBezTo>
                  <a:lnTo>
                    <a:pt x="318096" y="1959653"/>
                  </a:lnTo>
                  <a:lnTo>
                    <a:pt x="317872" y="1955205"/>
                  </a:lnTo>
                  <a:cubicBezTo>
                    <a:pt x="316462" y="1949927"/>
                    <a:pt x="314270" y="1944649"/>
                    <a:pt x="312392" y="1939683"/>
                  </a:cubicBezTo>
                  <a:lnTo>
                    <a:pt x="314300" y="1934949"/>
                  </a:lnTo>
                  <a:lnTo>
                    <a:pt x="291330" y="1913555"/>
                  </a:lnTo>
                  <a:cubicBezTo>
                    <a:pt x="290070" y="1909841"/>
                    <a:pt x="286292" y="1907365"/>
                    <a:pt x="281256" y="1906127"/>
                  </a:cubicBezTo>
                  <a:close/>
                  <a:moveTo>
                    <a:pt x="448862" y="1895209"/>
                  </a:moveTo>
                  <a:lnTo>
                    <a:pt x="454260" y="1905745"/>
                  </a:lnTo>
                  <a:cubicBezTo>
                    <a:pt x="454260" y="1908255"/>
                    <a:pt x="456720" y="1910763"/>
                    <a:pt x="459182" y="1913273"/>
                  </a:cubicBezTo>
                  <a:cubicBezTo>
                    <a:pt x="472714" y="1927073"/>
                    <a:pt x="480096" y="1944639"/>
                    <a:pt x="493628" y="1957185"/>
                  </a:cubicBezTo>
                  <a:lnTo>
                    <a:pt x="493712" y="1957395"/>
                  </a:lnTo>
                  <a:lnTo>
                    <a:pt x="498108" y="1959347"/>
                  </a:lnTo>
                  <a:cubicBezTo>
                    <a:pt x="483192" y="1945687"/>
                    <a:pt x="475734" y="1928299"/>
                    <a:pt x="463306" y="1915879"/>
                  </a:cubicBezTo>
                  <a:cubicBezTo>
                    <a:pt x="462062" y="1914637"/>
                    <a:pt x="459576" y="1913395"/>
                    <a:pt x="459576" y="1910911"/>
                  </a:cubicBezTo>
                  <a:close/>
                  <a:moveTo>
                    <a:pt x="595460" y="1894993"/>
                  </a:moveTo>
                  <a:lnTo>
                    <a:pt x="596116" y="1899605"/>
                  </a:lnTo>
                  <a:cubicBezTo>
                    <a:pt x="593664" y="1900837"/>
                    <a:pt x="589986" y="1899605"/>
                    <a:pt x="587532" y="1897141"/>
                  </a:cubicBezTo>
                  <a:lnTo>
                    <a:pt x="592736" y="1902437"/>
                  </a:lnTo>
                  <a:lnTo>
                    <a:pt x="590002" y="1898535"/>
                  </a:lnTo>
                  <a:cubicBezTo>
                    <a:pt x="592518" y="1898535"/>
                    <a:pt x="595034" y="1899765"/>
                    <a:pt x="598808" y="1900993"/>
                  </a:cubicBezTo>
                  <a:close/>
                  <a:moveTo>
                    <a:pt x="423918" y="1888977"/>
                  </a:moveTo>
                  <a:lnTo>
                    <a:pt x="423716" y="1889379"/>
                  </a:lnTo>
                  <a:lnTo>
                    <a:pt x="424318" y="1889057"/>
                  </a:lnTo>
                  <a:close/>
                  <a:moveTo>
                    <a:pt x="337320" y="1887721"/>
                  </a:moveTo>
                  <a:lnTo>
                    <a:pt x="337376" y="1887805"/>
                  </a:lnTo>
                  <a:lnTo>
                    <a:pt x="337396" y="1887771"/>
                  </a:lnTo>
                  <a:close/>
                  <a:moveTo>
                    <a:pt x="440932" y="1883589"/>
                  </a:moveTo>
                  <a:lnTo>
                    <a:pt x="442338" y="1885651"/>
                  </a:lnTo>
                  <a:lnTo>
                    <a:pt x="442350" y="1885711"/>
                  </a:lnTo>
                  <a:lnTo>
                    <a:pt x="442422" y="1885773"/>
                  </a:lnTo>
                  <a:lnTo>
                    <a:pt x="442338" y="1885651"/>
                  </a:lnTo>
                  <a:lnTo>
                    <a:pt x="442174" y="1884831"/>
                  </a:lnTo>
                  <a:cubicBezTo>
                    <a:pt x="440932" y="1883589"/>
                    <a:pt x="440932" y="1883589"/>
                    <a:pt x="440932" y="1883589"/>
                  </a:cubicBezTo>
                  <a:close/>
                  <a:moveTo>
                    <a:pt x="206072" y="1876467"/>
                  </a:moveTo>
                  <a:lnTo>
                    <a:pt x="212660" y="1883181"/>
                  </a:lnTo>
                  <a:lnTo>
                    <a:pt x="213580" y="1884807"/>
                  </a:lnTo>
                  <a:lnTo>
                    <a:pt x="213252" y="1883843"/>
                  </a:lnTo>
                  <a:cubicBezTo>
                    <a:pt x="211364" y="1881985"/>
                    <a:pt x="210104" y="1879819"/>
                    <a:pt x="208530" y="1877961"/>
                  </a:cubicBezTo>
                  <a:close/>
                  <a:moveTo>
                    <a:pt x="544318" y="1874093"/>
                  </a:moveTo>
                  <a:lnTo>
                    <a:pt x="546440" y="1878333"/>
                  </a:lnTo>
                  <a:lnTo>
                    <a:pt x="546608" y="1878041"/>
                  </a:lnTo>
                  <a:close/>
                  <a:moveTo>
                    <a:pt x="343688" y="1873643"/>
                  </a:moveTo>
                  <a:lnTo>
                    <a:pt x="343818" y="1875227"/>
                  </a:lnTo>
                  <a:lnTo>
                    <a:pt x="344942" y="1876065"/>
                  </a:lnTo>
                  <a:lnTo>
                    <a:pt x="350202" y="1886217"/>
                  </a:lnTo>
                  <a:cubicBezTo>
                    <a:pt x="348948" y="1882479"/>
                    <a:pt x="347694" y="1878739"/>
                    <a:pt x="345186" y="1876245"/>
                  </a:cubicBezTo>
                  <a:lnTo>
                    <a:pt x="344942" y="1876065"/>
                  </a:lnTo>
                  <a:close/>
                  <a:moveTo>
                    <a:pt x="485936" y="1872289"/>
                  </a:moveTo>
                  <a:lnTo>
                    <a:pt x="486922" y="1873653"/>
                  </a:lnTo>
                  <a:lnTo>
                    <a:pt x="486338" y="1872655"/>
                  </a:lnTo>
                  <a:close/>
                  <a:moveTo>
                    <a:pt x="534806" y="1868799"/>
                  </a:moveTo>
                  <a:cubicBezTo>
                    <a:pt x="532354" y="1868799"/>
                    <a:pt x="531742" y="1869415"/>
                    <a:pt x="531742" y="1870185"/>
                  </a:cubicBezTo>
                  <a:cubicBezTo>
                    <a:pt x="531742" y="1870955"/>
                    <a:pt x="532354" y="1871879"/>
                    <a:pt x="532354" y="1872495"/>
                  </a:cubicBezTo>
                  <a:lnTo>
                    <a:pt x="532660" y="1873419"/>
                  </a:lnTo>
                  <a:lnTo>
                    <a:pt x="532910" y="1871169"/>
                  </a:lnTo>
                  <a:lnTo>
                    <a:pt x="544056" y="1873643"/>
                  </a:lnTo>
                  <a:lnTo>
                    <a:pt x="543390" y="1872495"/>
                  </a:lnTo>
                  <a:cubicBezTo>
                    <a:pt x="542164" y="1868799"/>
                    <a:pt x="538486" y="1868799"/>
                    <a:pt x="534806" y="1868799"/>
                  </a:cubicBezTo>
                  <a:close/>
                  <a:moveTo>
                    <a:pt x="418198" y="1868251"/>
                  </a:moveTo>
                  <a:lnTo>
                    <a:pt x="432956" y="1887203"/>
                  </a:lnTo>
                  <a:lnTo>
                    <a:pt x="435806" y="1890691"/>
                  </a:lnTo>
                  <a:lnTo>
                    <a:pt x="435088" y="1888611"/>
                  </a:lnTo>
                  <a:lnTo>
                    <a:pt x="422288" y="1871169"/>
                  </a:lnTo>
                  <a:lnTo>
                    <a:pt x="422990" y="1869065"/>
                  </a:lnTo>
                  <a:close/>
                  <a:moveTo>
                    <a:pt x="356752" y="1867389"/>
                  </a:moveTo>
                  <a:lnTo>
                    <a:pt x="356474" y="1868767"/>
                  </a:lnTo>
                  <a:cubicBezTo>
                    <a:pt x="356474" y="1870013"/>
                    <a:pt x="356474" y="1871259"/>
                    <a:pt x="357728" y="1872507"/>
                  </a:cubicBezTo>
                  <a:cubicBezTo>
                    <a:pt x="360238" y="1874999"/>
                    <a:pt x="361492" y="1877493"/>
                    <a:pt x="364000" y="1879985"/>
                  </a:cubicBezTo>
                  <a:cubicBezTo>
                    <a:pt x="374034" y="1883725"/>
                    <a:pt x="380306" y="1892451"/>
                    <a:pt x="386578" y="1901177"/>
                  </a:cubicBezTo>
                  <a:cubicBezTo>
                    <a:pt x="389088" y="1904915"/>
                    <a:pt x="394104" y="1906163"/>
                    <a:pt x="399122" y="1907409"/>
                  </a:cubicBezTo>
                  <a:lnTo>
                    <a:pt x="394678" y="1901521"/>
                  </a:lnTo>
                  <a:lnTo>
                    <a:pt x="381856" y="1893993"/>
                  </a:lnTo>
                  <a:cubicBezTo>
                    <a:pt x="378144" y="1887721"/>
                    <a:pt x="373196" y="1883959"/>
                    <a:pt x="365772" y="1880195"/>
                  </a:cubicBezTo>
                  <a:close/>
                  <a:moveTo>
                    <a:pt x="598310" y="1864065"/>
                  </a:moveTo>
                  <a:lnTo>
                    <a:pt x="593664" y="1867567"/>
                  </a:lnTo>
                  <a:lnTo>
                    <a:pt x="593372" y="1867919"/>
                  </a:lnTo>
                  <a:lnTo>
                    <a:pt x="601324" y="1870251"/>
                  </a:lnTo>
                  <a:close/>
                  <a:moveTo>
                    <a:pt x="374432" y="1861381"/>
                  </a:moveTo>
                  <a:lnTo>
                    <a:pt x="379960" y="1869597"/>
                  </a:lnTo>
                  <a:lnTo>
                    <a:pt x="398652" y="1886685"/>
                  </a:lnTo>
                  <a:lnTo>
                    <a:pt x="416782" y="1901677"/>
                  </a:lnTo>
                  <a:lnTo>
                    <a:pt x="416500" y="1899669"/>
                  </a:lnTo>
                  <a:lnTo>
                    <a:pt x="392990" y="1878941"/>
                  </a:lnTo>
                  <a:cubicBezTo>
                    <a:pt x="386804" y="1872669"/>
                    <a:pt x="379382" y="1870161"/>
                    <a:pt x="374432" y="1861381"/>
                  </a:cubicBezTo>
                  <a:close/>
                  <a:moveTo>
                    <a:pt x="266298" y="1859717"/>
                  </a:moveTo>
                  <a:lnTo>
                    <a:pt x="273500" y="1882179"/>
                  </a:lnTo>
                  <a:lnTo>
                    <a:pt x="277478" y="1887557"/>
                  </a:lnTo>
                  <a:cubicBezTo>
                    <a:pt x="277478" y="1878891"/>
                    <a:pt x="277478" y="1871463"/>
                    <a:pt x="271182" y="1865273"/>
                  </a:cubicBezTo>
                  <a:lnTo>
                    <a:pt x="270430" y="1863793"/>
                  </a:lnTo>
                  <a:close/>
                  <a:moveTo>
                    <a:pt x="349696" y="1849831"/>
                  </a:moveTo>
                  <a:lnTo>
                    <a:pt x="353966" y="1855055"/>
                  </a:lnTo>
                  <a:cubicBezTo>
                    <a:pt x="356474" y="1857547"/>
                    <a:pt x="357728" y="1859105"/>
                    <a:pt x="358042" y="1860975"/>
                  </a:cubicBezTo>
                  <a:lnTo>
                    <a:pt x="357600" y="1863167"/>
                  </a:lnTo>
                  <a:lnTo>
                    <a:pt x="363298" y="1863889"/>
                  </a:lnTo>
                  <a:close/>
                  <a:moveTo>
                    <a:pt x="501700" y="1846617"/>
                  </a:moveTo>
                  <a:lnTo>
                    <a:pt x="501358" y="1846789"/>
                  </a:lnTo>
                  <a:lnTo>
                    <a:pt x="503080" y="1847571"/>
                  </a:lnTo>
                  <a:cubicBezTo>
                    <a:pt x="505566" y="1846951"/>
                    <a:pt x="509606" y="1849435"/>
                    <a:pt x="513024" y="1852849"/>
                  </a:cubicBezTo>
                  <a:lnTo>
                    <a:pt x="516206" y="1858417"/>
                  </a:lnTo>
                  <a:lnTo>
                    <a:pt x="516414" y="1857707"/>
                  </a:lnTo>
                  <a:cubicBezTo>
                    <a:pt x="518866" y="1856475"/>
                    <a:pt x="517640" y="1855243"/>
                    <a:pt x="516414" y="1854011"/>
                  </a:cubicBezTo>
                  <a:cubicBezTo>
                    <a:pt x="511510" y="1852779"/>
                    <a:pt x="509058" y="1850315"/>
                    <a:pt x="505378" y="1846617"/>
                  </a:cubicBezTo>
                  <a:cubicBezTo>
                    <a:pt x="504152" y="1845385"/>
                    <a:pt x="502926" y="1845385"/>
                    <a:pt x="501700" y="1846617"/>
                  </a:cubicBezTo>
                  <a:close/>
                  <a:moveTo>
                    <a:pt x="188884" y="1846403"/>
                  </a:moveTo>
                  <a:lnTo>
                    <a:pt x="191898" y="1852831"/>
                  </a:lnTo>
                  <a:lnTo>
                    <a:pt x="190428" y="1848403"/>
                  </a:lnTo>
                  <a:close/>
                  <a:moveTo>
                    <a:pt x="446110" y="1843121"/>
                  </a:moveTo>
                  <a:lnTo>
                    <a:pt x="447848" y="1845087"/>
                  </a:lnTo>
                  <a:lnTo>
                    <a:pt x="454380" y="1845087"/>
                  </a:lnTo>
                  <a:lnTo>
                    <a:pt x="452846" y="1844485"/>
                  </a:lnTo>
                  <a:cubicBezTo>
                    <a:pt x="451124" y="1843423"/>
                    <a:pt x="449244" y="1842513"/>
                    <a:pt x="446110" y="1843121"/>
                  </a:cubicBezTo>
                  <a:close/>
                  <a:moveTo>
                    <a:pt x="419812" y="1841761"/>
                  </a:moveTo>
                  <a:cubicBezTo>
                    <a:pt x="422274" y="1848033"/>
                    <a:pt x="424734" y="1853051"/>
                    <a:pt x="425964" y="1858071"/>
                  </a:cubicBezTo>
                  <a:lnTo>
                    <a:pt x="425164" y="1865417"/>
                  </a:lnTo>
                  <a:lnTo>
                    <a:pt x="428658" y="1861079"/>
                  </a:lnTo>
                  <a:cubicBezTo>
                    <a:pt x="428502" y="1858749"/>
                    <a:pt x="427260" y="1856265"/>
                    <a:pt x="427260" y="1853781"/>
                  </a:cubicBezTo>
                  <a:cubicBezTo>
                    <a:pt x="427260" y="1852539"/>
                    <a:pt x="424774" y="1851297"/>
                    <a:pt x="424774" y="1848813"/>
                  </a:cubicBezTo>
                  <a:lnTo>
                    <a:pt x="424774" y="1844291"/>
                  </a:lnTo>
                  <a:close/>
                  <a:moveTo>
                    <a:pt x="490058" y="1840619"/>
                  </a:moveTo>
                  <a:lnTo>
                    <a:pt x="489408" y="1841363"/>
                  </a:lnTo>
                  <a:lnTo>
                    <a:pt x="491354" y="1842247"/>
                  </a:lnTo>
                  <a:close/>
                  <a:moveTo>
                    <a:pt x="473378" y="1840363"/>
                  </a:moveTo>
                  <a:lnTo>
                    <a:pt x="473056" y="1843879"/>
                  </a:lnTo>
                  <a:cubicBezTo>
                    <a:pt x="473682" y="1846457"/>
                    <a:pt x="474936" y="1849187"/>
                    <a:pt x="476188" y="1851613"/>
                  </a:cubicBezTo>
                  <a:lnTo>
                    <a:pt x="476464" y="1852081"/>
                  </a:lnTo>
                  <a:close/>
                  <a:moveTo>
                    <a:pt x="508082" y="1840121"/>
                  </a:moveTo>
                  <a:lnTo>
                    <a:pt x="509058" y="1841689"/>
                  </a:lnTo>
                  <a:lnTo>
                    <a:pt x="509578" y="1840121"/>
                  </a:lnTo>
                  <a:close/>
                  <a:moveTo>
                    <a:pt x="186848" y="1829757"/>
                  </a:moveTo>
                  <a:lnTo>
                    <a:pt x="186322" y="1830463"/>
                  </a:lnTo>
                  <a:lnTo>
                    <a:pt x="186964" y="1830453"/>
                  </a:lnTo>
                  <a:close/>
                  <a:moveTo>
                    <a:pt x="592794" y="1829269"/>
                  </a:moveTo>
                  <a:lnTo>
                    <a:pt x="593126" y="1830137"/>
                  </a:lnTo>
                  <a:lnTo>
                    <a:pt x="593776" y="1830901"/>
                  </a:lnTo>
                  <a:close/>
                  <a:moveTo>
                    <a:pt x="334844" y="1828769"/>
                  </a:moveTo>
                  <a:lnTo>
                    <a:pt x="336802" y="1834599"/>
                  </a:lnTo>
                  <a:lnTo>
                    <a:pt x="337660" y="1835111"/>
                  </a:lnTo>
                  <a:lnTo>
                    <a:pt x="345490" y="1844687"/>
                  </a:lnTo>
                  <a:close/>
                  <a:moveTo>
                    <a:pt x="466124" y="1826039"/>
                  </a:moveTo>
                  <a:lnTo>
                    <a:pt x="466118" y="1826069"/>
                  </a:lnTo>
                  <a:lnTo>
                    <a:pt x="466162" y="1826135"/>
                  </a:lnTo>
                  <a:close/>
                  <a:moveTo>
                    <a:pt x="263600" y="1824543"/>
                  </a:moveTo>
                  <a:lnTo>
                    <a:pt x="265672" y="1828905"/>
                  </a:lnTo>
                  <a:lnTo>
                    <a:pt x="269210" y="1830747"/>
                  </a:lnTo>
                  <a:close/>
                  <a:moveTo>
                    <a:pt x="254810" y="1824417"/>
                  </a:moveTo>
                  <a:lnTo>
                    <a:pt x="254316" y="1826811"/>
                  </a:lnTo>
                  <a:lnTo>
                    <a:pt x="256626" y="1828201"/>
                  </a:lnTo>
                  <a:cubicBezTo>
                    <a:pt x="261462" y="1833049"/>
                    <a:pt x="265090" y="1839109"/>
                    <a:pt x="268716" y="1845171"/>
                  </a:cubicBezTo>
                  <a:cubicBezTo>
                    <a:pt x="269926" y="1850019"/>
                    <a:pt x="271134" y="1854867"/>
                    <a:pt x="275970" y="1857293"/>
                  </a:cubicBezTo>
                  <a:lnTo>
                    <a:pt x="279668" y="1864707"/>
                  </a:lnTo>
                  <a:lnTo>
                    <a:pt x="279996" y="1865273"/>
                  </a:lnTo>
                  <a:cubicBezTo>
                    <a:pt x="286292" y="1875177"/>
                    <a:pt x="292590" y="1885081"/>
                    <a:pt x="298886" y="1894985"/>
                  </a:cubicBezTo>
                  <a:cubicBezTo>
                    <a:pt x="295108" y="1887557"/>
                    <a:pt x="291330" y="1881367"/>
                    <a:pt x="286292" y="1873939"/>
                  </a:cubicBezTo>
                  <a:cubicBezTo>
                    <a:pt x="285034" y="1871463"/>
                    <a:pt x="282514" y="1868987"/>
                    <a:pt x="282514" y="1864035"/>
                  </a:cubicBezTo>
                  <a:lnTo>
                    <a:pt x="283248" y="1864035"/>
                  </a:lnTo>
                  <a:lnTo>
                    <a:pt x="283148" y="1863763"/>
                  </a:lnTo>
                  <a:lnTo>
                    <a:pt x="280918" y="1862589"/>
                  </a:lnTo>
                  <a:lnTo>
                    <a:pt x="281178" y="1858435"/>
                  </a:lnTo>
                  <a:lnTo>
                    <a:pt x="280412" y="1856363"/>
                  </a:lnTo>
                  <a:lnTo>
                    <a:pt x="282218" y="1855841"/>
                  </a:lnTo>
                  <a:lnTo>
                    <a:pt x="278736" y="1854129"/>
                  </a:lnTo>
                  <a:cubicBezTo>
                    <a:pt x="278736" y="1854129"/>
                    <a:pt x="278736" y="1855367"/>
                    <a:pt x="277478" y="1855367"/>
                  </a:cubicBezTo>
                  <a:cubicBezTo>
                    <a:pt x="272440" y="1852891"/>
                    <a:pt x="271182" y="1847939"/>
                    <a:pt x="268662" y="1844225"/>
                  </a:cubicBezTo>
                  <a:cubicBezTo>
                    <a:pt x="264884" y="1836797"/>
                    <a:pt x="262366" y="1829369"/>
                    <a:pt x="254810" y="1824417"/>
                  </a:cubicBezTo>
                  <a:close/>
                  <a:moveTo>
                    <a:pt x="577984" y="1823075"/>
                  </a:moveTo>
                  <a:lnTo>
                    <a:pt x="582350" y="1835227"/>
                  </a:lnTo>
                  <a:lnTo>
                    <a:pt x="586306" y="1841689"/>
                  </a:lnTo>
                  <a:lnTo>
                    <a:pt x="595596" y="1858495"/>
                  </a:lnTo>
                  <a:lnTo>
                    <a:pt x="588744" y="1844427"/>
                  </a:lnTo>
                  <a:cubicBezTo>
                    <a:pt x="583714" y="1840739"/>
                    <a:pt x="582456" y="1833361"/>
                    <a:pt x="579940" y="1828441"/>
                  </a:cubicBezTo>
                  <a:lnTo>
                    <a:pt x="580818" y="1825009"/>
                  </a:lnTo>
                  <a:close/>
                  <a:moveTo>
                    <a:pt x="516630" y="1821493"/>
                  </a:moveTo>
                  <a:lnTo>
                    <a:pt x="516458" y="1823453"/>
                  </a:lnTo>
                  <a:lnTo>
                    <a:pt x="519870" y="1825401"/>
                  </a:lnTo>
                  <a:close/>
                  <a:moveTo>
                    <a:pt x="546474" y="1820199"/>
                  </a:moveTo>
                  <a:lnTo>
                    <a:pt x="546240" y="1822305"/>
                  </a:lnTo>
                  <a:lnTo>
                    <a:pt x="547068" y="1821973"/>
                  </a:lnTo>
                  <a:cubicBezTo>
                    <a:pt x="551974" y="1825669"/>
                    <a:pt x="554426" y="1829365"/>
                    <a:pt x="559330" y="1834295"/>
                  </a:cubicBezTo>
                  <a:lnTo>
                    <a:pt x="557330" y="1831613"/>
                  </a:lnTo>
                  <a:close/>
                  <a:moveTo>
                    <a:pt x="182854" y="1817125"/>
                  </a:moveTo>
                  <a:lnTo>
                    <a:pt x="185618" y="1823041"/>
                  </a:lnTo>
                  <a:lnTo>
                    <a:pt x="185814" y="1823543"/>
                  </a:lnTo>
                  <a:lnTo>
                    <a:pt x="185548" y="1821941"/>
                  </a:lnTo>
                  <a:close/>
                  <a:moveTo>
                    <a:pt x="167918" y="1816989"/>
                  </a:moveTo>
                  <a:lnTo>
                    <a:pt x="168506" y="1818435"/>
                  </a:lnTo>
                  <a:lnTo>
                    <a:pt x="169184" y="1817237"/>
                  </a:lnTo>
                  <a:close/>
                  <a:moveTo>
                    <a:pt x="432324" y="1812789"/>
                  </a:moveTo>
                  <a:lnTo>
                    <a:pt x="433466" y="1814303"/>
                  </a:lnTo>
                  <a:lnTo>
                    <a:pt x="433474" y="1814039"/>
                  </a:lnTo>
                  <a:lnTo>
                    <a:pt x="434204" y="1814131"/>
                  </a:lnTo>
                  <a:close/>
                  <a:moveTo>
                    <a:pt x="496500" y="1811409"/>
                  </a:moveTo>
                  <a:lnTo>
                    <a:pt x="496252" y="1811769"/>
                  </a:lnTo>
                  <a:lnTo>
                    <a:pt x="500956" y="1815423"/>
                  </a:lnTo>
                  <a:close/>
                  <a:moveTo>
                    <a:pt x="164172" y="1810347"/>
                  </a:moveTo>
                  <a:lnTo>
                    <a:pt x="163928" y="1811747"/>
                  </a:lnTo>
                  <a:lnTo>
                    <a:pt x="165398" y="1812037"/>
                  </a:lnTo>
                  <a:close/>
                  <a:moveTo>
                    <a:pt x="531986" y="1809753"/>
                  </a:moveTo>
                  <a:lnTo>
                    <a:pt x="533428" y="1811805"/>
                  </a:lnTo>
                  <a:cubicBezTo>
                    <a:pt x="536646" y="1815811"/>
                    <a:pt x="539712" y="1820123"/>
                    <a:pt x="540938" y="1825669"/>
                  </a:cubicBezTo>
                  <a:cubicBezTo>
                    <a:pt x="540938" y="1825669"/>
                    <a:pt x="543390" y="1824437"/>
                    <a:pt x="542164" y="1824437"/>
                  </a:cubicBezTo>
                  <a:cubicBezTo>
                    <a:pt x="540938" y="1824437"/>
                    <a:pt x="540938" y="1824437"/>
                    <a:pt x="540938" y="1824437"/>
                  </a:cubicBezTo>
                  <a:lnTo>
                    <a:pt x="542638" y="1823753"/>
                  </a:lnTo>
                  <a:close/>
                  <a:moveTo>
                    <a:pt x="424260" y="1805561"/>
                  </a:moveTo>
                  <a:lnTo>
                    <a:pt x="425964" y="1822941"/>
                  </a:lnTo>
                  <a:cubicBezTo>
                    <a:pt x="425964" y="1824197"/>
                    <a:pt x="427194" y="1826705"/>
                    <a:pt x="427194" y="1826705"/>
                  </a:cubicBezTo>
                  <a:cubicBezTo>
                    <a:pt x="440728" y="1843015"/>
                    <a:pt x="451800" y="1861835"/>
                    <a:pt x="466562" y="1875635"/>
                  </a:cubicBezTo>
                  <a:lnTo>
                    <a:pt x="473006" y="1880563"/>
                  </a:lnTo>
                  <a:lnTo>
                    <a:pt x="474492" y="1881105"/>
                  </a:lnTo>
                  <a:lnTo>
                    <a:pt x="475734" y="1882347"/>
                  </a:lnTo>
                  <a:lnTo>
                    <a:pt x="476566" y="1883287"/>
                  </a:lnTo>
                  <a:lnTo>
                    <a:pt x="491168" y="1894455"/>
                  </a:lnTo>
                  <a:cubicBezTo>
                    <a:pt x="494244" y="1898217"/>
                    <a:pt x="497012" y="1901981"/>
                    <a:pt x="498858" y="1906215"/>
                  </a:cubicBezTo>
                  <a:lnTo>
                    <a:pt x="499256" y="1908913"/>
                  </a:lnTo>
                  <a:lnTo>
                    <a:pt x="504322" y="1914637"/>
                  </a:lnTo>
                  <a:cubicBezTo>
                    <a:pt x="503080" y="1902217"/>
                    <a:pt x="495622" y="1896009"/>
                    <a:pt x="485678" y="1888557"/>
                  </a:cubicBezTo>
                  <a:cubicBezTo>
                    <a:pt x="481950" y="1884831"/>
                    <a:pt x="475734" y="1881105"/>
                    <a:pt x="470762" y="1876137"/>
                  </a:cubicBezTo>
                  <a:cubicBezTo>
                    <a:pt x="464548" y="1868685"/>
                    <a:pt x="458334" y="1859991"/>
                    <a:pt x="449632" y="1853781"/>
                  </a:cubicBezTo>
                  <a:lnTo>
                    <a:pt x="449462" y="1853187"/>
                  </a:lnTo>
                  <a:lnTo>
                    <a:pt x="433578" y="1833415"/>
                  </a:lnTo>
                  <a:cubicBezTo>
                    <a:pt x="429818" y="1829775"/>
                    <a:pt x="427312" y="1824921"/>
                    <a:pt x="426058" y="1820069"/>
                  </a:cubicBezTo>
                  <a:close/>
                  <a:moveTo>
                    <a:pt x="538814" y="1793153"/>
                  </a:moveTo>
                  <a:lnTo>
                    <a:pt x="538818" y="1793161"/>
                  </a:lnTo>
                  <a:lnTo>
                    <a:pt x="538828" y="1793175"/>
                  </a:lnTo>
                  <a:close/>
                  <a:moveTo>
                    <a:pt x="422314" y="1785723"/>
                  </a:moveTo>
                  <a:lnTo>
                    <a:pt x="422618" y="1788811"/>
                  </a:lnTo>
                  <a:lnTo>
                    <a:pt x="423182" y="1787169"/>
                  </a:lnTo>
                  <a:close/>
                  <a:moveTo>
                    <a:pt x="442848" y="1774607"/>
                  </a:moveTo>
                  <a:lnTo>
                    <a:pt x="444660" y="1776781"/>
                  </a:lnTo>
                  <a:lnTo>
                    <a:pt x="444038" y="1775223"/>
                  </a:lnTo>
                  <a:close/>
                  <a:moveTo>
                    <a:pt x="504928" y="1774185"/>
                  </a:moveTo>
                  <a:lnTo>
                    <a:pt x="505230" y="1775981"/>
                  </a:lnTo>
                  <a:lnTo>
                    <a:pt x="508584" y="1778991"/>
                  </a:lnTo>
                  <a:close/>
                  <a:moveTo>
                    <a:pt x="512868" y="1763639"/>
                  </a:moveTo>
                  <a:lnTo>
                    <a:pt x="512432" y="1767883"/>
                  </a:lnTo>
                  <a:lnTo>
                    <a:pt x="514468" y="1765447"/>
                  </a:lnTo>
                  <a:close/>
                  <a:moveTo>
                    <a:pt x="432034" y="1760551"/>
                  </a:moveTo>
                  <a:lnTo>
                    <a:pt x="435694" y="1768029"/>
                  </a:lnTo>
                  <a:cubicBezTo>
                    <a:pt x="431848" y="1766761"/>
                    <a:pt x="429284" y="1764225"/>
                    <a:pt x="430566" y="1770567"/>
                  </a:cubicBezTo>
                  <a:lnTo>
                    <a:pt x="431844" y="1773727"/>
                  </a:lnTo>
                  <a:lnTo>
                    <a:pt x="436994" y="1770295"/>
                  </a:lnTo>
                  <a:lnTo>
                    <a:pt x="435184" y="1765603"/>
                  </a:lnTo>
                  <a:close/>
                  <a:moveTo>
                    <a:pt x="109036" y="1760205"/>
                  </a:moveTo>
                  <a:lnTo>
                    <a:pt x="108816" y="1765051"/>
                  </a:lnTo>
                  <a:lnTo>
                    <a:pt x="109407" y="1766659"/>
                  </a:lnTo>
                  <a:lnTo>
                    <a:pt x="111120" y="1761421"/>
                  </a:lnTo>
                  <a:close/>
                  <a:moveTo>
                    <a:pt x="463588" y="1758229"/>
                  </a:moveTo>
                  <a:lnTo>
                    <a:pt x="466292" y="1760241"/>
                  </a:lnTo>
                  <a:cubicBezTo>
                    <a:pt x="467552" y="1761489"/>
                    <a:pt x="470068" y="1762737"/>
                    <a:pt x="472586" y="1760241"/>
                  </a:cubicBezTo>
                  <a:lnTo>
                    <a:pt x="472586" y="1759119"/>
                  </a:lnTo>
                  <a:close/>
                  <a:moveTo>
                    <a:pt x="225118" y="1757389"/>
                  </a:moveTo>
                  <a:lnTo>
                    <a:pt x="228994" y="1765145"/>
                  </a:lnTo>
                  <a:lnTo>
                    <a:pt x="232800" y="1767951"/>
                  </a:lnTo>
                  <a:lnTo>
                    <a:pt x="227214" y="1759781"/>
                  </a:lnTo>
                  <a:close/>
                  <a:moveTo>
                    <a:pt x="116113" y="1757353"/>
                  </a:moveTo>
                  <a:lnTo>
                    <a:pt x="116631" y="1760113"/>
                  </a:lnTo>
                  <a:lnTo>
                    <a:pt x="118012" y="1760395"/>
                  </a:lnTo>
                  <a:close/>
                  <a:moveTo>
                    <a:pt x="434524" y="1752697"/>
                  </a:moveTo>
                  <a:lnTo>
                    <a:pt x="435184" y="1754287"/>
                  </a:lnTo>
                  <a:lnTo>
                    <a:pt x="437964" y="1760053"/>
                  </a:lnTo>
                  <a:lnTo>
                    <a:pt x="437204" y="1758151"/>
                  </a:lnTo>
                  <a:lnTo>
                    <a:pt x="437950" y="1758045"/>
                  </a:lnTo>
                  <a:lnTo>
                    <a:pt x="437344" y="1757745"/>
                  </a:lnTo>
                  <a:close/>
                  <a:moveTo>
                    <a:pt x="217318" y="1748491"/>
                  </a:moveTo>
                  <a:lnTo>
                    <a:pt x="217992" y="1751137"/>
                  </a:lnTo>
                  <a:lnTo>
                    <a:pt x="223294" y="1755307"/>
                  </a:lnTo>
                  <a:close/>
                  <a:moveTo>
                    <a:pt x="145296" y="1746933"/>
                  </a:moveTo>
                  <a:lnTo>
                    <a:pt x="149027" y="1752611"/>
                  </a:lnTo>
                  <a:lnTo>
                    <a:pt x="147201" y="1747055"/>
                  </a:lnTo>
                  <a:close/>
                  <a:moveTo>
                    <a:pt x="134436" y="1743763"/>
                  </a:moveTo>
                  <a:lnTo>
                    <a:pt x="135220" y="1745361"/>
                  </a:lnTo>
                  <a:lnTo>
                    <a:pt x="135220" y="1745827"/>
                  </a:lnTo>
                  <a:lnTo>
                    <a:pt x="135683" y="1745615"/>
                  </a:lnTo>
                  <a:close/>
                  <a:moveTo>
                    <a:pt x="325128" y="1739879"/>
                  </a:moveTo>
                  <a:lnTo>
                    <a:pt x="322378" y="1743135"/>
                  </a:lnTo>
                  <a:lnTo>
                    <a:pt x="323710" y="1743473"/>
                  </a:lnTo>
                  <a:close/>
                  <a:moveTo>
                    <a:pt x="204296" y="1737007"/>
                  </a:moveTo>
                  <a:lnTo>
                    <a:pt x="201918" y="1742707"/>
                  </a:lnTo>
                  <a:cubicBezTo>
                    <a:pt x="201918" y="1742707"/>
                    <a:pt x="203178" y="1746421"/>
                    <a:pt x="204438" y="1748897"/>
                  </a:cubicBezTo>
                  <a:lnTo>
                    <a:pt x="206318" y="1750481"/>
                  </a:lnTo>
                  <a:lnTo>
                    <a:pt x="203556" y="1743945"/>
                  </a:lnTo>
                  <a:close/>
                  <a:moveTo>
                    <a:pt x="484056" y="1736927"/>
                  </a:moveTo>
                  <a:lnTo>
                    <a:pt x="484782" y="1738943"/>
                  </a:lnTo>
                  <a:lnTo>
                    <a:pt x="486708" y="1740269"/>
                  </a:lnTo>
                  <a:close/>
                  <a:moveTo>
                    <a:pt x="414578" y="1732911"/>
                  </a:moveTo>
                  <a:lnTo>
                    <a:pt x="414248" y="1733597"/>
                  </a:lnTo>
                  <a:lnTo>
                    <a:pt x="418034" y="1738289"/>
                  </a:lnTo>
                  <a:close/>
                  <a:moveTo>
                    <a:pt x="104324" y="1732153"/>
                  </a:moveTo>
                  <a:lnTo>
                    <a:pt x="102931" y="1735249"/>
                  </a:lnTo>
                  <a:cubicBezTo>
                    <a:pt x="100488" y="1737743"/>
                    <a:pt x="104152" y="1743983"/>
                    <a:pt x="107815" y="1745231"/>
                  </a:cubicBezTo>
                  <a:lnTo>
                    <a:pt x="110258" y="1747975"/>
                  </a:lnTo>
                  <a:lnTo>
                    <a:pt x="109407" y="1746613"/>
                  </a:lnTo>
                  <a:cubicBezTo>
                    <a:pt x="104490" y="1744107"/>
                    <a:pt x="100803" y="1739095"/>
                    <a:pt x="104490" y="1732831"/>
                  </a:cubicBezTo>
                  <a:close/>
                  <a:moveTo>
                    <a:pt x="203178" y="1731563"/>
                  </a:moveTo>
                  <a:lnTo>
                    <a:pt x="204364" y="1736375"/>
                  </a:lnTo>
                  <a:lnTo>
                    <a:pt x="204880" y="1731563"/>
                  </a:lnTo>
                  <a:close/>
                  <a:moveTo>
                    <a:pt x="394826" y="1725853"/>
                  </a:moveTo>
                  <a:lnTo>
                    <a:pt x="395258" y="1726417"/>
                  </a:lnTo>
                  <a:lnTo>
                    <a:pt x="396276" y="1728409"/>
                  </a:lnTo>
                  <a:lnTo>
                    <a:pt x="400128" y="1728845"/>
                  </a:lnTo>
                  <a:cubicBezTo>
                    <a:pt x="403818" y="1732609"/>
                    <a:pt x="406280" y="1737629"/>
                    <a:pt x="408740" y="1742647"/>
                  </a:cubicBezTo>
                  <a:lnTo>
                    <a:pt x="412438" y="1752113"/>
                  </a:lnTo>
                  <a:lnTo>
                    <a:pt x="410052" y="1742667"/>
                  </a:lnTo>
                  <a:lnTo>
                    <a:pt x="410602" y="1740023"/>
                  </a:lnTo>
                  <a:lnTo>
                    <a:pt x="400032" y="1726623"/>
                  </a:lnTo>
                  <a:close/>
                  <a:moveTo>
                    <a:pt x="521020" y="1725753"/>
                  </a:moveTo>
                  <a:lnTo>
                    <a:pt x="522110" y="1726275"/>
                  </a:lnTo>
                  <a:lnTo>
                    <a:pt x="521880" y="1725867"/>
                  </a:lnTo>
                  <a:close/>
                  <a:moveTo>
                    <a:pt x="514702" y="1724915"/>
                  </a:moveTo>
                  <a:lnTo>
                    <a:pt x="519136" y="1728949"/>
                  </a:lnTo>
                  <a:lnTo>
                    <a:pt x="516492" y="1725151"/>
                  </a:lnTo>
                  <a:close/>
                  <a:moveTo>
                    <a:pt x="324884" y="1721711"/>
                  </a:moveTo>
                  <a:lnTo>
                    <a:pt x="324402" y="1723127"/>
                  </a:lnTo>
                  <a:lnTo>
                    <a:pt x="325718" y="1738383"/>
                  </a:lnTo>
                  <a:lnTo>
                    <a:pt x="328660" y="1730931"/>
                  </a:lnTo>
                  <a:cubicBezTo>
                    <a:pt x="328040" y="1729675"/>
                    <a:pt x="327422" y="1728107"/>
                    <a:pt x="327576" y="1726697"/>
                  </a:cubicBezTo>
                  <a:lnTo>
                    <a:pt x="328508" y="1725835"/>
                  </a:lnTo>
                  <a:lnTo>
                    <a:pt x="326148" y="1723627"/>
                  </a:lnTo>
                  <a:close/>
                  <a:moveTo>
                    <a:pt x="129819" y="1717687"/>
                  </a:moveTo>
                  <a:lnTo>
                    <a:pt x="126616" y="1724061"/>
                  </a:lnTo>
                  <a:lnTo>
                    <a:pt x="126585" y="1725033"/>
                  </a:lnTo>
                  <a:lnTo>
                    <a:pt x="129975" y="1722979"/>
                  </a:lnTo>
                  <a:cubicBezTo>
                    <a:pt x="132457" y="1721749"/>
                    <a:pt x="129975" y="1719289"/>
                    <a:pt x="129975" y="1718059"/>
                  </a:cubicBezTo>
                  <a:close/>
                  <a:moveTo>
                    <a:pt x="204438" y="1715469"/>
                  </a:moveTo>
                  <a:cubicBezTo>
                    <a:pt x="202548" y="1716089"/>
                    <a:pt x="202234" y="1717327"/>
                    <a:pt x="202548" y="1718565"/>
                  </a:cubicBezTo>
                  <a:cubicBezTo>
                    <a:pt x="202864" y="1719803"/>
                    <a:pt x="203808" y="1721041"/>
                    <a:pt x="204438" y="1721659"/>
                  </a:cubicBezTo>
                  <a:lnTo>
                    <a:pt x="204946" y="1722661"/>
                  </a:lnTo>
                  <a:lnTo>
                    <a:pt x="204946" y="1720895"/>
                  </a:lnTo>
                  <a:lnTo>
                    <a:pt x="205714" y="1716223"/>
                  </a:lnTo>
                  <a:close/>
                  <a:moveTo>
                    <a:pt x="509810" y="1714495"/>
                  </a:moveTo>
                  <a:lnTo>
                    <a:pt x="509810" y="1714639"/>
                  </a:lnTo>
                  <a:lnTo>
                    <a:pt x="509924" y="1714769"/>
                  </a:lnTo>
                  <a:close/>
                  <a:moveTo>
                    <a:pt x="214440" y="1711515"/>
                  </a:moveTo>
                  <a:lnTo>
                    <a:pt x="214440" y="1716075"/>
                  </a:lnTo>
                  <a:lnTo>
                    <a:pt x="215772" y="1717945"/>
                  </a:lnTo>
                  <a:lnTo>
                    <a:pt x="216396" y="1720405"/>
                  </a:lnTo>
                  <a:lnTo>
                    <a:pt x="219792" y="1725913"/>
                  </a:lnTo>
                  <a:cubicBezTo>
                    <a:pt x="217318" y="1723405"/>
                    <a:pt x="216080" y="1720895"/>
                    <a:pt x="216080" y="1717133"/>
                  </a:cubicBezTo>
                  <a:lnTo>
                    <a:pt x="218292" y="1714329"/>
                  </a:lnTo>
                  <a:lnTo>
                    <a:pt x="217732" y="1713999"/>
                  </a:lnTo>
                  <a:cubicBezTo>
                    <a:pt x="216948" y="1712757"/>
                    <a:pt x="216320" y="1711515"/>
                    <a:pt x="214440" y="1711515"/>
                  </a:cubicBezTo>
                  <a:close/>
                  <a:moveTo>
                    <a:pt x="125665" y="1707803"/>
                  </a:moveTo>
                  <a:lnTo>
                    <a:pt x="126616" y="1710279"/>
                  </a:lnTo>
                  <a:lnTo>
                    <a:pt x="128797" y="1715253"/>
                  </a:lnTo>
                  <a:close/>
                  <a:moveTo>
                    <a:pt x="365960" y="1706563"/>
                  </a:moveTo>
                  <a:lnTo>
                    <a:pt x="389056" y="1731355"/>
                  </a:lnTo>
                  <a:cubicBezTo>
                    <a:pt x="389056" y="1731355"/>
                    <a:pt x="389056" y="1731355"/>
                    <a:pt x="389056" y="1730101"/>
                  </a:cubicBezTo>
                  <a:cubicBezTo>
                    <a:pt x="389056" y="1730101"/>
                    <a:pt x="389056" y="1728845"/>
                    <a:pt x="389056" y="1727591"/>
                  </a:cubicBezTo>
                  <a:lnTo>
                    <a:pt x="394356" y="1728191"/>
                  </a:lnTo>
                  <a:lnTo>
                    <a:pt x="385784" y="1720247"/>
                  </a:lnTo>
                  <a:lnTo>
                    <a:pt x="385738" y="1720305"/>
                  </a:lnTo>
                  <a:lnTo>
                    <a:pt x="384164" y="1718745"/>
                  </a:lnTo>
                  <a:lnTo>
                    <a:pt x="373700" y="1709045"/>
                  </a:lnTo>
                  <a:cubicBezTo>
                    <a:pt x="372432" y="1707803"/>
                    <a:pt x="371164" y="1707803"/>
                    <a:pt x="369896" y="1706563"/>
                  </a:cubicBezTo>
                  <a:close/>
                  <a:moveTo>
                    <a:pt x="401244" y="1706505"/>
                  </a:moveTo>
                  <a:lnTo>
                    <a:pt x="404618" y="1710323"/>
                  </a:lnTo>
                  <a:lnTo>
                    <a:pt x="404618" y="1710321"/>
                  </a:lnTo>
                  <a:cubicBezTo>
                    <a:pt x="407136" y="1706577"/>
                    <a:pt x="409652" y="1712817"/>
                    <a:pt x="414688" y="1712817"/>
                  </a:cubicBezTo>
                  <a:lnTo>
                    <a:pt x="412604" y="1707585"/>
                  </a:lnTo>
                  <a:lnTo>
                    <a:pt x="413366" y="1711535"/>
                  </a:lnTo>
                  <a:cubicBezTo>
                    <a:pt x="408516" y="1714049"/>
                    <a:pt x="407304" y="1711535"/>
                    <a:pt x="404880" y="1709021"/>
                  </a:cubicBezTo>
                  <a:cubicBezTo>
                    <a:pt x="404880" y="1707763"/>
                    <a:pt x="404880" y="1706505"/>
                    <a:pt x="401244" y="1706505"/>
                  </a:cubicBezTo>
                  <a:close/>
                  <a:moveTo>
                    <a:pt x="89905" y="1696341"/>
                  </a:moveTo>
                  <a:lnTo>
                    <a:pt x="89498" y="1696565"/>
                  </a:lnTo>
                  <a:cubicBezTo>
                    <a:pt x="88277" y="1696565"/>
                    <a:pt x="88277" y="1700309"/>
                    <a:pt x="89498" y="1701557"/>
                  </a:cubicBezTo>
                  <a:lnTo>
                    <a:pt x="90678" y="1703487"/>
                  </a:lnTo>
                  <a:lnTo>
                    <a:pt x="89740" y="1697749"/>
                  </a:lnTo>
                  <a:close/>
                  <a:moveTo>
                    <a:pt x="311948" y="1694093"/>
                  </a:moveTo>
                  <a:lnTo>
                    <a:pt x="313060" y="1697905"/>
                  </a:lnTo>
                  <a:cubicBezTo>
                    <a:pt x="314592" y="1699941"/>
                    <a:pt x="316432" y="1701821"/>
                    <a:pt x="317044" y="1704329"/>
                  </a:cubicBezTo>
                  <a:lnTo>
                    <a:pt x="317892" y="1706061"/>
                  </a:lnTo>
                  <a:lnTo>
                    <a:pt x="321684" y="1707201"/>
                  </a:lnTo>
                  <a:lnTo>
                    <a:pt x="321940" y="1707455"/>
                  </a:lnTo>
                  <a:lnTo>
                    <a:pt x="321840" y="1707277"/>
                  </a:lnTo>
                  <a:lnTo>
                    <a:pt x="321780" y="1707229"/>
                  </a:lnTo>
                  <a:lnTo>
                    <a:pt x="321684" y="1707201"/>
                  </a:lnTo>
                  <a:lnTo>
                    <a:pt x="321452" y="1706971"/>
                  </a:lnTo>
                  <a:lnTo>
                    <a:pt x="316924" y="1703393"/>
                  </a:lnTo>
                  <a:lnTo>
                    <a:pt x="315522" y="1699773"/>
                  </a:lnTo>
                  <a:close/>
                  <a:moveTo>
                    <a:pt x="60911" y="1693507"/>
                  </a:moveTo>
                  <a:lnTo>
                    <a:pt x="61328" y="1696787"/>
                  </a:lnTo>
                  <a:lnTo>
                    <a:pt x="61776" y="1695401"/>
                  </a:lnTo>
                  <a:close/>
                  <a:moveTo>
                    <a:pt x="334212" y="1691795"/>
                  </a:moveTo>
                  <a:cubicBezTo>
                    <a:pt x="332986" y="1694301"/>
                    <a:pt x="334212" y="1696809"/>
                    <a:pt x="336664" y="1700569"/>
                  </a:cubicBezTo>
                  <a:cubicBezTo>
                    <a:pt x="337890" y="1701821"/>
                    <a:pt x="340342" y="1704329"/>
                    <a:pt x="340342" y="1708087"/>
                  </a:cubicBezTo>
                  <a:lnTo>
                    <a:pt x="341074" y="1711829"/>
                  </a:lnTo>
                  <a:lnTo>
                    <a:pt x="341074" y="1710027"/>
                  </a:lnTo>
                  <a:cubicBezTo>
                    <a:pt x="349686" y="1708773"/>
                    <a:pt x="352148" y="1716299"/>
                    <a:pt x="353378" y="1722573"/>
                  </a:cubicBezTo>
                  <a:cubicBezTo>
                    <a:pt x="357068" y="1732609"/>
                    <a:pt x="361990" y="1743901"/>
                    <a:pt x="365680" y="1748919"/>
                  </a:cubicBezTo>
                  <a:cubicBezTo>
                    <a:pt x="360760" y="1741391"/>
                    <a:pt x="358298" y="1727591"/>
                    <a:pt x="353378" y="1716299"/>
                  </a:cubicBezTo>
                  <a:lnTo>
                    <a:pt x="351472" y="1712301"/>
                  </a:lnTo>
                  <a:lnTo>
                    <a:pt x="345800" y="1707803"/>
                  </a:lnTo>
                  <a:cubicBezTo>
                    <a:pt x="341996" y="1705323"/>
                    <a:pt x="339460" y="1701599"/>
                    <a:pt x="338192" y="1697877"/>
                  </a:cubicBezTo>
                  <a:cubicBezTo>
                    <a:pt x="336924" y="1696637"/>
                    <a:pt x="335656" y="1695085"/>
                    <a:pt x="335180" y="1693535"/>
                  </a:cubicBezTo>
                  <a:lnTo>
                    <a:pt x="335878" y="1691795"/>
                  </a:lnTo>
                  <a:close/>
                  <a:moveTo>
                    <a:pt x="352604" y="1686783"/>
                  </a:moveTo>
                  <a:lnTo>
                    <a:pt x="352066" y="1689155"/>
                  </a:lnTo>
                  <a:lnTo>
                    <a:pt x="354678" y="1690433"/>
                  </a:lnTo>
                  <a:lnTo>
                    <a:pt x="354944" y="1689173"/>
                  </a:lnTo>
                  <a:close/>
                  <a:moveTo>
                    <a:pt x="423312" y="1684759"/>
                  </a:moveTo>
                  <a:cubicBezTo>
                    <a:pt x="422058" y="1686619"/>
                    <a:pt x="422372" y="1688481"/>
                    <a:pt x="422684" y="1690497"/>
                  </a:cubicBezTo>
                  <a:lnTo>
                    <a:pt x="422366" y="1693889"/>
                  </a:lnTo>
                  <a:lnTo>
                    <a:pt x="425548" y="1688629"/>
                  </a:lnTo>
                  <a:close/>
                  <a:moveTo>
                    <a:pt x="88174" y="1682911"/>
                  </a:moveTo>
                  <a:lnTo>
                    <a:pt x="90859" y="1688199"/>
                  </a:lnTo>
                  <a:lnTo>
                    <a:pt x="90970" y="1687257"/>
                  </a:lnTo>
                  <a:close/>
                  <a:moveTo>
                    <a:pt x="486672" y="1679873"/>
                  </a:moveTo>
                  <a:lnTo>
                    <a:pt x="486858" y="1680633"/>
                  </a:lnTo>
                  <a:lnTo>
                    <a:pt x="489520" y="1685037"/>
                  </a:lnTo>
                  <a:lnTo>
                    <a:pt x="490576" y="1686179"/>
                  </a:lnTo>
                  <a:lnTo>
                    <a:pt x="488496" y="1681951"/>
                  </a:lnTo>
                  <a:lnTo>
                    <a:pt x="487928" y="1680515"/>
                  </a:lnTo>
                  <a:close/>
                  <a:moveTo>
                    <a:pt x="55305" y="1676601"/>
                  </a:moveTo>
                  <a:cubicBezTo>
                    <a:pt x="52863" y="1677849"/>
                    <a:pt x="54084" y="1680345"/>
                    <a:pt x="55305" y="1681591"/>
                  </a:cubicBezTo>
                  <a:lnTo>
                    <a:pt x="56552" y="1683185"/>
                  </a:lnTo>
                  <a:lnTo>
                    <a:pt x="56552" y="1677451"/>
                  </a:lnTo>
                  <a:close/>
                  <a:moveTo>
                    <a:pt x="402128" y="1675567"/>
                  </a:moveTo>
                  <a:lnTo>
                    <a:pt x="408516" y="1696447"/>
                  </a:lnTo>
                  <a:lnTo>
                    <a:pt x="409398" y="1698581"/>
                  </a:lnTo>
                  <a:lnTo>
                    <a:pt x="407136" y="1689105"/>
                  </a:lnTo>
                  <a:close/>
                  <a:moveTo>
                    <a:pt x="156758" y="1671745"/>
                  </a:moveTo>
                  <a:cubicBezTo>
                    <a:pt x="154250" y="1671745"/>
                    <a:pt x="154250" y="1672989"/>
                    <a:pt x="154250" y="1675475"/>
                  </a:cubicBezTo>
                  <a:lnTo>
                    <a:pt x="154777" y="1676693"/>
                  </a:lnTo>
                  <a:lnTo>
                    <a:pt x="156912" y="1671797"/>
                  </a:lnTo>
                  <a:close/>
                  <a:moveTo>
                    <a:pt x="171612" y="1669977"/>
                  </a:moveTo>
                  <a:lnTo>
                    <a:pt x="170552" y="1670503"/>
                  </a:lnTo>
                  <a:lnTo>
                    <a:pt x="171216" y="1671489"/>
                  </a:lnTo>
                  <a:close/>
                  <a:moveTo>
                    <a:pt x="437162" y="1669915"/>
                  </a:moveTo>
                  <a:lnTo>
                    <a:pt x="435530" y="1673375"/>
                  </a:lnTo>
                  <a:lnTo>
                    <a:pt x="435856" y="1673591"/>
                  </a:lnTo>
                  <a:cubicBezTo>
                    <a:pt x="439618" y="1676073"/>
                    <a:pt x="439618" y="1679795"/>
                    <a:pt x="439618" y="1682277"/>
                  </a:cubicBezTo>
                  <a:lnTo>
                    <a:pt x="444896" y="1691599"/>
                  </a:lnTo>
                  <a:lnTo>
                    <a:pt x="444896" y="1686609"/>
                  </a:lnTo>
                  <a:cubicBezTo>
                    <a:pt x="446154" y="1687857"/>
                    <a:pt x="447412" y="1687857"/>
                    <a:pt x="448672" y="1690353"/>
                  </a:cubicBezTo>
                  <a:lnTo>
                    <a:pt x="476226" y="1726457"/>
                  </a:lnTo>
                  <a:lnTo>
                    <a:pt x="448408" y="1688079"/>
                  </a:lnTo>
                  <a:cubicBezTo>
                    <a:pt x="445880" y="1685561"/>
                    <a:pt x="444616" y="1683043"/>
                    <a:pt x="440824" y="1680523"/>
                  </a:cubicBezTo>
                  <a:cubicBezTo>
                    <a:pt x="437034" y="1679265"/>
                    <a:pt x="438298" y="1674227"/>
                    <a:pt x="437034" y="1671709"/>
                  </a:cubicBezTo>
                  <a:close/>
                  <a:moveTo>
                    <a:pt x="173060" y="1669261"/>
                  </a:moveTo>
                  <a:lnTo>
                    <a:pt x="172050" y="1669761"/>
                  </a:lnTo>
                  <a:lnTo>
                    <a:pt x="174414" y="1670425"/>
                  </a:lnTo>
                  <a:close/>
                  <a:moveTo>
                    <a:pt x="354502" y="1667177"/>
                  </a:moveTo>
                  <a:lnTo>
                    <a:pt x="355058" y="1667983"/>
                  </a:lnTo>
                  <a:cubicBezTo>
                    <a:pt x="357510" y="1674249"/>
                    <a:pt x="359962" y="1681769"/>
                    <a:pt x="362414" y="1688035"/>
                  </a:cubicBezTo>
                  <a:lnTo>
                    <a:pt x="362202" y="1689341"/>
                  </a:lnTo>
                  <a:lnTo>
                    <a:pt x="364282" y="1691781"/>
                  </a:lnTo>
                  <a:lnTo>
                    <a:pt x="359148" y="1672257"/>
                  </a:lnTo>
                  <a:close/>
                  <a:moveTo>
                    <a:pt x="195350" y="1664545"/>
                  </a:moveTo>
                  <a:lnTo>
                    <a:pt x="194268" y="1664975"/>
                  </a:lnTo>
                  <a:lnTo>
                    <a:pt x="196884" y="1668017"/>
                  </a:lnTo>
                  <a:close/>
                  <a:moveTo>
                    <a:pt x="78507" y="1662875"/>
                  </a:moveTo>
                  <a:cubicBezTo>
                    <a:pt x="77286" y="1662875"/>
                    <a:pt x="78507" y="1665371"/>
                    <a:pt x="78507" y="1666619"/>
                  </a:cubicBezTo>
                  <a:lnTo>
                    <a:pt x="79889" y="1668811"/>
                  </a:lnTo>
                  <a:lnTo>
                    <a:pt x="79015" y="1662875"/>
                  </a:lnTo>
                  <a:close/>
                  <a:moveTo>
                    <a:pt x="282558" y="1660855"/>
                  </a:moveTo>
                  <a:lnTo>
                    <a:pt x="284672" y="1665887"/>
                  </a:lnTo>
                  <a:cubicBezTo>
                    <a:pt x="287140" y="1665887"/>
                    <a:pt x="287140" y="1663371"/>
                    <a:pt x="288374" y="1662113"/>
                  </a:cubicBezTo>
                  <a:lnTo>
                    <a:pt x="288514" y="1661901"/>
                  </a:lnTo>
                  <a:lnTo>
                    <a:pt x="287616" y="1661717"/>
                  </a:lnTo>
                  <a:close/>
                  <a:moveTo>
                    <a:pt x="125012" y="1660235"/>
                  </a:moveTo>
                  <a:lnTo>
                    <a:pt x="126174" y="1663573"/>
                  </a:lnTo>
                  <a:lnTo>
                    <a:pt x="127619" y="1664709"/>
                  </a:lnTo>
                  <a:cubicBezTo>
                    <a:pt x="132656" y="1673375"/>
                    <a:pt x="138953" y="1682043"/>
                    <a:pt x="143990" y="1691947"/>
                  </a:cubicBezTo>
                  <a:lnTo>
                    <a:pt x="143970" y="1691563"/>
                  </a:lnTo>
                  <a:close/>
                  <a:moveTo>
                    <a:pt x="103109" y="1655459"/>
                  </a:moveTo>
                  <a:lnTo>
                    <a:pt x="107697" y="1665047"/>
                  </a:lnTo>
                  <a:lnTo>
                    <a:pt x="105159" y="1659005"/>
                  </a:lnTo>
                  <a:close/>
                  <a:moveTo>
                    <a:pt x="87056" y="1652893"/>
                  </a:moveTo>
                  <a:lnTo>
                    <a:pt x="87056" y="1655407"/>
                  </a:lnTo>
                  <a:lnTo>
                    <a:pt x="87128" y="1655307"/>
                  </a:lnTo>
                  <a:lnTo>
                    <a:pt x="88379" y="1653433"/>
                  </a:lnTo>
                  <a:close/>
                  <a:moveTo>
                    <a:pt x="197798" y="1650821"/>
                  </a:moveTo>
                  <a:lnTo>
                    <a:pt x="210678" y="1661803"/>
                  </a:lnTo>
                  <a:cubicBezTo>
                    <a:pt x="208798" y="1671745"/>
                    <a:pt x="208798" y="1681067"/>
                    <a:pt x="210678" y="1690077"/>
                  </a:cubicBezTo>
                  <a:lnTo>
                    <a:pt x="220076" y="1712069"/>
                  </a:lnTo>
                  <a:lnTo>
                    <a:pt x="221030" y="1710861"/>
                  </a:lnTo>
                  <a:cubicBezTo>
                    <a:pt x="222266" y="1709607"/>
                    <a:pt x="221030" y="1709607"/>
                    <a:pt x="221030" y="1709607"/>
                  </a:cubicBezTo>
                  <a:cubicBezTo>
                    <a:pt x="211132" y="1694555"/>
                    <a:pt x="209896" y="1676995"/>
                    <a:pt x="211132" y="1660689"/>
                  </a:cubicBezTo>
                  <a:lnTo>
                    <a:pt x="210622" y="1659223"/>
                  </a:lnTo>
                  <a:close/>
                  <a:moveTo>
                    <a:pt x="459790" y="1649169"/>
                  </a:moveTo>
                  <a:lnTo>
                    <a:pt x="460354" y="1651051"/>
                  </a:lnTo>
                  <a:lnTo>
                    <a:pt x="464092" y="1656987"/>
                  </a:lnTo>
                  <a:close/>
                  <a:moveTo>
                    <a:pt x="429080" y="1647383"/>
                  </a:moveTo>
                  <a:lnTo>
                    <a:pt x="435346" y="1657485"/>
                  </a:lnTo>
                  <a:lnTo>
                    <a:pt x="436934" y="1660853"/>
                  </a:lnTo>
                  <a:lnTo>
                    <a:pt x="434506" y="1654077"/>
                  </a:lnTo>
                  <a:lnTo>
                    <a:pt x="431578" y="1649945"/>
                  </a:lnTo>
                  <a:close/>
                  <a:moveTo>
                    <a:pt x="280972" y="1647019"/>
                  </a:moveTo>
                  <a:lnTo>
                    <a:pt x="280972" y="1647663"/>
                  </a:lnTo>
                  <a:lnTo>
                    <a:pt x="281438" y="1647255"/>
                  </a:lnTo>
                  <a:close/>
                  <a:moveTo>
                    <a:pt x="232956" y="1641125"/>
                  </a:moveTo>
                  <a:lnTo>
                    <a:pt x="238628" y="1645341"/>
                  </a:lnTo>
                  <a:lnTo>
                    <a:pt x="237340" y="1642917"/>
                  </a:lnTo>
                  <a:close/>
                  <a:moveTo>
                    <a:pt x="457036" y="1639133"/>
                  </a:moveTo>
                  <a:lnTo>
                    <a:pt x="456866" y="1639409"/>
                  </a:lnTo>
                  <a:lnTo>
                    <a:pt x="456962" y="1639729"/>
                  </a:lnTo>
                  <a:close/>
                  <a:moveTo>
                    <a:pt x="223678" y="1636841"/>
                  </a:moveTo>
                  <a:lnTo>
                    <a:pt x="223678" y="1637077"/>
                  </a:lnTo>
                  <a:cubicBezTo>
                    <a:pt x="220536" y="1637701"/>
                    <a:pt x="219592" y="1638949"/>
                    <a:pt x="219592" y="1640509"/>
                  </a:cubicBezTo>
                  <a:cubicBezTo>
                    <a:pt x="219592" y="1642069"/>
                    <a:pt x="220536" y="1643941"/>
                    <a:pt x="221164" y="1645813"/>
                  </a:cubicBezTo>
                  <a:lnTo>
                    <a:pt x="223846" y="1654461"/>
                  </a:lnTo>
                  <a:lnTo>
                    <a:pt x="224740" y="1655671"/>
                  </a:lnTo>
                  <a:cubicBezTo>
                    <a:pt x="222266" y="1647517"/>
                    <a:pt x="221030" y="1643441"/>
                    <a:pt x="221338" y="1641089"/>
                  </a:cubicBezTo>
                  <a:lnTo>
                    <a:pt x="225146" y="1638345"/>
                  </a:lnTo>
                  <a:lnTo>
                    <a:pt x="223852" y="1637905"/>
                  </a:lnTo>
                  <a:close/>
                  <a:moveTo>
                    <a:pt x="333110" y="1636029"/>
                  </a:moveTo>
                  <a:lnTo>
                    <a:pt x="331428" y="1637133"/>
                  </a:lnTo>
                  <a:lnTo>
                    <a:pt x="330370" y="1636891"/>
                  </a:lnTo>
                  <a:lnTo>
                    <a:pt x="332832" y="1641195"/>
                  </a:lnTo>
                  <a:lnTo>
                    <a:pt x="333368" y="1641585"/>
                  </a:lnTo>
                  <a:lnTo>
                    <a:pt x="332874" y="1636689"/>
                  </a:lnTo>
                  <a:close/>
                  <a:moveTo>
                    <a:pt x="201046" y="1634581"/>
                  </a:moveTo>
                  <a:lnTo>
                    <a:pt x="208370" y="1652751"/>
                  </a:lnTo>
                  <a:lnTo>
                    <a:pt x="203710" y="1639365"/>
                  </a:lnTo>
                  <a:lnTo>
                    <a:pt x="203710" y="1636611"/>
                  </a:lnTo>
                  <a:close/>
                  <a:moveTo>
                    <a:pt x="461320" y="1632195"/>
                  </a:moveTo>
                  <a:lnTo>
                    <a:pt x="460834" y="1632983"/>
                  </a:lnTo>
                  <a:lnTo>
                    <a:pt x="461192" y="1632827"/>
                  </a:lnTo>
                  <a:close/>
                  <a:moveTo>
                    <a:pt x="245924" y="1627877"/>
                  </a:moveTo>
                  <a:cubicBezTo>
                    <a:pt x="243472" y="1628505"/>
                    <a:pt x="243472" y="1629759"/>
                    <a:pt x="244084" y="1631169"/>
                  </a:cubicBezTo>
                  <a:cubicBezTo>
                    <a:pt x="244698" y="1632579"/>
                    <a:pt x="245924" y="1634145"/>
                    <a:pt x="245924" y="1635397"/>
                  </a:cubicBezTo>
                  <a:lnTo>
                    <a:pt x="254100" y="1661509"/>
                  </a:lnTo>
                  <a:lnTo>
                    <a:pt x="254432" y="1661943"/>
                  </a:lnTo>
                  <a:cubicBezTo>
                    <a:pt x="250720" y="1653163"/>
                    <a:pt x="247008" y="1644381"/>
                    <a:pt x="245772" y="1633093"/>
                  </a:cubicBezTo>
                  <a:lnTo>
                    <a:pt x="247426" y="1628901"/>
                  </a:lnTo>
                  <a:close/>
                  <a:moveTo>
                    <a:pt x="167734" y="1627469"/>
                  </a:moveTo>
                  <a:lnTo>
                    <a:pt x="173374" y="1640677"/>
                  </a:lnTo>
                  <a:lnTo>
                    <a:pt x="177728" y="1645739"/>
                  </a:lnTo>
                  <a:close/>
                  <a:moveTo>
                    <a:pt x="263988" y="1622453"/>
                  </a:moveTo>
                  <a:lnTo>
                    <a:pt x="261864" y="1627877"/>
                  </a:lnTo>
                  <a:lnTo>
                    <a:pt x="261610" y="1628919"/>
                  </a:lnTo>
                  <a:lnTo>
                    <a:pt x="262468" y="1629407"/>
                  </a:lnTo>
                  <a:cubicBezTo>
                    <a:pt x="264934" y="1627521"/>
                    <a:pt x="264934" y="1625005"/>
                    <a:pt x="264010" y="1622489"/>
                  </a:cubicBezTo>
                  <a:close/>
                  <a:moveTo>
                    <a:pt x="269094" y="1616471"/>
                  </a:moveTo>
                  <a:lnTo>
                    <a:pt x="270640" y="1619501"/>
                  </a:lnTo>
                  <a:lnTo>
                    <a:pt x="272044" y="1618221"/>
                  </a:lnTo>
                  <a:lnTo>
                    <a:pt x="269222" y="1616599"/>
                  </a:lnTo>
                  <a:close/>
                  <a:moveTo>
                    <a:pt x="436962" y="1610525"/>
                  </a:moveTo>
                  <a:lnTo>
                    <a:pt x="435150" y="1613763"/>
                  </a:lnTo>
                  <a:cubicBezTo>
                    <a:pt x="435308" y="1615179"/>
                    <a:pt x="436260" y="1616437"/>
                    <a:pt x="437528" y="1617067"/>
                  </a:cubicBezTo>
                  <a:lnTo>
                    <a:pt x="439780" y="1618185"/>
                  </a:lnTo>
                  <a:lnTo>
                    <a:pt x="436924" y="1610713"/>
                  </a:lnTo>
                  <a:close/>
                  <a:moveTo>
                    <a:pt x="452048" y="1609477"/>
                  </a:moveTo>
                  <a:lnTo>
                    <a:pt x="452260" y="1610821"/>
                  </a:lnTo>
                  <a:lnTo>
                    <a:pt x="462890" y="1624619"/>
                  </a:lnTo>
                  <a:lnTo>
                    <a:pt x="462890" y="1626089"/>
                  </a:lnTo>
                  <a:lnTo>
                    <a:pt x="463446" y="1624387"/>
                  </a:lnTo>
                  <a:lnTo>
                    <a:pt x="462412" y="1621223"/>
                  </a:lnTo>
                  <a:lnTo>
                    <a:pt x="458036" y="1617359"/>
                  </a:lnTo>
                  <a:cubicBezTo>
                    <a:pt x="456144" y="1614733"/>
                    <a:pt x="454570" y="1611951"/>
                    <a:pt x="452048" y="1609477"/>
                  </a:cubicBezTo>
                  <a:close/>
                  <a:moveTo>
                    <a:pt x="309640" y="1605181"/>
                  </a:moveTo>
                  <a:cubicBezTo>
                    <a:pt x="313386" y="1612569"/>
                    <a:pt x="319630" y="1618725"/>
                    <a:pt x="320880" y="1627343"/>
                  </a:cubicBezTo>
                  <a:lnTo>
                    <a:pt x="320854" y="1627351"/>
                  </a:lnTo>
                  <a:lnTo>
                    <a:pt x="320990" y="1627457"/>
                  </a:lnTo>
                  <a:lnTo>
                    <a:pt x="318118" y="1616389"/>
                  </a:lnTo>
                  <a:lnTo>
                    <a:pt x="311122" y="1606095"/>
                  </a:lnTo>
                  <a:close/>
                  <a:moveTo>
                    <a:pt x="223678" y="1605045"/>
                  </a:moveTo>
                  <a:lnTo>
                    <a:pt x="223678" y="1606737"/>
                  </a:lnTo>
                  <a:lnTo>
                    <a:pt x="223852" y="1605319"/>
                  </a:lnTo>
                  <a:lnTo>
                    <a:pt x="223924" y="1605275"/>
                  </a:lnTo>
                  <a:close/>
                  <a:moveTo>
                    <a:pt x="328738" y="1597823"/>
                  </a:moveTo>
                  <a:lnTo>
                    <a:pt x="328892" y="1598057"/>
                  </a:lnTo>
                  <a:lnTo>
                    <a:pt x="334358" y="1607145"/>
                  </a:lnTo>
                  <a:lnTo>
                    <a:pt x="329098" y="1598001"/>
                  </a:lnTo>
                  <a:close/>
                  <a:moveTo>
                    <a:pt x="225404" y="1592011"/>
                  </a:moveTo>
                  <a:lnTo>
                    <a:pt x="222084" y="1596671"/>
                  </a:lnTo>
                  <a:lnTo>
                    <a:pt x="227354" y="1594879"/>
                  </a:lnTo>
                  <a:close/>
                  <a:moveTo>
                    <a:pt x="432326" y="1585909"/>
                  </a:moveTo>
                  <a:lnTo>
                    <a:pt x="431188" y="1586859"/>
                  </a:lnTo>
                  <a:cubicBezTo>
                    <a:pt x="429286" y="1587487"/>
                    <a:pt x="428652" y="1588747"/>
                    <a:pt x="428810" y="1590005"/>
                  </a:cubicBezTo>
                  <a:cubicBezTo>
                    <a:pt x="428968" y="1591265"/>
                    <a:pt x="429920" y="1592523"/>
                    <a:pt x="431188" y="1593153"/>
                  </a:cubicBezTo>
                  <a:cubicBezTo>
                    <a:pt x="433724" y="1595669"/>
                    <a:pt x="436260" y="1599445"/>
                    <a:pt x="437528" y="1603221"/>
                  </a:cubicBezTo>
                  <a:lnTo>
                    <a:pt x="438262" y="1604153"/>
                  </a:lnTo>
                  <a:lnTo>
                    <a:pt x="438500" y="1602987"/>
                  </a:lnTo>
                  <a:cubicBezTo>
                    <a:pt x="437870" y="1600823"/>
                    <a:pt x="436294" y="1598969"/>
                    <a:pt x="434404" y="1597113"/>
                  </a:cubicBezTo>
                  <a:close/>
                  <a:moveTo>
                    <a:pt x="392250" y="1583763"/>
                  </a:moveTo>
                  <a:lnTo>
                    <a:pt x="394228" y="1586849"/>
                  </a:lnTo>
                  <a:lnTo>
                    <a:pt x="393808" y="1585391"/>
                  </a:lnTo>
                  <a:close/>
                  <a:moveTo>
                    <a:pt x="364934" y="1582963"/>
                  </a:moveTo>
                  <a:lnTo>
                    <a:pt x="364934" y="1583221"/>
                  </a:lnTo>
                  <a:lnTo>
                    <a:pt x="365080" y="1583269"/>
                  </a:lnTo>
                  <a:close/>
                  <a:moveTo>
                    <a:pt x="387456" y="1575175"/>
                  </a:moveTo>
                  <a:lnTo>
                    <a:pt x="387514" y="1576381"/>
                  </a:lnTo>
                  <a:lnTo>
                    <a:pt x="388264" y="1577549"/>
                  </a:lnTo>
                  <a:close/>
                  <a:moveTo>
                    <a:pt x="372458" y="1571545"/>
                  </a:moveTo>
                  <a:lnTo>
                    <a:pt x="373184" y="1574435"/>
                  </a:lnTo>
                  <a:lnTo>
                    <a:pt x="373438" y="1573093"/>
                  </a:lnTo>
                  <a:close/>
                  <a:moveTo>
                    <a:pt x="417504" y="1565457"/>
                  </a:moveTo>
                  <a:lnTo>
                    <a:pt x="430888" y="1577855"/>
                  </a:lnTo>
                  <a:lnTo>
                    <a:pt x="430308" y="1574549"/>
                  </a:lnTo>
                  <a:cubicBezTo>
                    <a:pt x="428416" y="1571767"/>
                    <a:pt x="425580" y="1569293"/>
                    <a:pt x="423060" y="1567439"/>
                  </a:cubicBezTo>
                  <a:close/>
                  <a:moveTo>
                    <a:pt x="302048" y="1560211"/>
                  </a:moveTo>
                  <a:lnTo>
                    <a:pt x="302420" y="1562795"/>
                  </a:lnTo>
                  <a:cubicBezTo>
                    <a:pt x="303530" y="1565695"/>
                    <a:pt x="305432" y="1568137"/>
                    <a:pt x="308602" y="1569969"/>
                  </a:cubicBezTo>
                  <a:lnTo>
                    <a:pt x="313706" y="1576523"/>
                  </a:lnTo>
                  <a:lnTo>
                    <a:pt x="313680" y="1576473"/>
                  </a:lnTo>
                  <a:close/>
                  <a:moveTo>
                    <a:pt x="322914" y="1537577"/>
                  </a:moveTo>
                  <a:cubicBezTo>
                    <a:pt x="320428" y="1545003"/>
                    <a:pt x="322914" y="1548715"/>
                    <a:pt x="324156" y="1553665"/>
                  </a:cubicBezTo>
                  <a:lnTo>
                    <a:pt x="321914" y="1557015"/>
                  </a:lnTo>
                  <a:lnTo>
                    <a:pt x="322234" y="1559833"/>
                  </a:lnTo>
                  <a:lnTo>
                    <a:pt x="324064" y="1559315"/>
                  </a:lnTo>
                  <a:cubicBezTo>
                    <a:pt x="327840" y="1554323"/>
                    <a:pt x="325322" y="1550579"/>
                    <a:pt x="325322" y="1546835"/>
                  </a:cubicBezTo>
                  <a:lnTo>
                    <a:pt x="325322" y="1542375"/>
                  </a:lnTo>
                  <a:close/>
                  <a:moveTo>
                    <a:pt x="305978" y="1536707"/>
                  </a:moveTo>
                  <a:lnTo>
                    <a:pt x="305908" y="1539441"/>
                  </a:lnTo>
                  <a:lnTo>
                    <a:pt x="311526" y="1541553"/>
                  </a:lnTo>
                  <a:lnTo>
                    <a:pt x="310340" y="1538717"/>
                  </a:lnTo>
                  <a:close/>
                  <a:moveTo>
                    <a:pt x="134121" y="1534181"/>
                  </a:moveTo>
                  <a:lnTo>
                    <a:pt x="133874" y="1540167"/>
                  </a:lnTo>
                  <a:cubicBezTo>
                    <a:pt x="134815" y="1542497"/>
                    <a:pt x="136696" y="1544361"/>
                    <a:pt x="139203" y="1544983"/>
                  </a:cubicBezTo>
                  <a:lnTo>
                    <a:pt x="142602" y="1547089"/>
                  </a:lnTo>
                  <a:lnTo>
                    <a:pt x="139435" y="1544731"/>
                  </a:lnTo>
                  <a:close/>
                  <a:moveTo>
                    <a:pt x="360152" y="1527701"/>
                  </a:moveTo>
                  <a:lnTo>
                    <a:pt x="362066" y="1531543"/>
                  </a:lnTo>
                  <a:lnTo>
                    <a:pt x="370194" y="1548675"/>
                  </a:lnTo>
                  <a:lnTo>
                    <a:pt x="370238" y="1543345"/>
                  </a:lnTo>
                  <a:close/>
                  <a:moveTo>
                    <a:pt x="301588" y="1526149"/>
                  </a:moveTo>
                  <a:lnTo>
                    <a:pt x="305034" y="1531677"/>
                  </a:lnTo>
                  <a:lnTo>
                    <a:pt x="305252" y="1528987"/>
                  </a:lnTo>
                  <a:close/>
                  <a:moveTo>
                    <a:pt x="253618" y="1525453"/>
                  </a:moveTo>
                  <a:lnTo>
                    <a:pt x="250440" y="1530267"/>
                  </a:lnTo>
                  <a:lnTo>
                    <a:pt x="253392" y="1532509"/>
                  </a:lnTo>
                  <a:lnTo>
                    <a:pt x="255328" y="1529715"/>
                  </a:lnTo>
                  <a:close/>
                  <a:moveTo>
                    <a:pt x="195664" y="1524183"/>
                  </a:moveTo>
                  <a:lnTo>
                    <a:pt x="195752" y="1525275"/>
                  </a:lnTo>
                  <a:lnTo>
                    <a:pt x="195852" y="1524999"/>
                  </a:lnTo>
                  <a:close/>
                  <a:moveTo>
                    <a:pt x="352744" y="1512823"/>
                  </a:moveTo>
                  <a:lnTo>
                    <a:pt x="359344" y="1526075"/>
                  </a:lnTo>
                  <a:lnTo>
                    <a:pt x="354722" y="1515475"/>
                  </a:lnTo>
                  <a:lnTo>
                    <a:pt x="354110" y="1514185"/>
                  </a:lnTo>
                  <a:close/>
                  <a:moveTo>
                    <a:pt x="279700" y="1510547"/>
                  </a:moveTo>
                  <a:lnTo>
                    <a:pt x="280202" y="1512975"/>
                  </a:lnTo>
                  <a:lnTo>
                    <a:pt x="281108" y="1511519"/>
                  </a:lnTo>
                  <a:close/>
                  <a:moveTo>
                    <a:pt x="245078" y="1503631"/>
                  </a:moveTo>
                  <a:lnTo>
                    <a:pt x="250028" y="1510917"/>
                  </a:lnTo>
                  <a:lnTo>
                    <a:pt x="252570" y="1517333"/>
                  </a:lnTo>
                  <a:lnTo>
                    <a:pt x="256014" y="1518381"/>
                  </a:lnTo>
                  <a:cubicBezTo>
                    <a:pt x="257216" y="1519705"/>
                    <a:pt x="258248" y="1521473"/>
                    <a:pt x="260308" y="1522649"/>
                  </a:cubicBezTo>
                  <a:lnTo>
                    <a:pt x="264190" y="1531523"/>
                  </a:lnTo>
                  <a:lnTo>
                    <a:pt x="264678" y="1530081"/>
                  </a:lnTo>
                  <a:lnTo>
                    <a:pt x="264770" y="1529171"/>
                  </a:lnTo>
                  <a:lnTo>
                    <a:pt x="261950" y="1520711"/>
                  </a:lnTo>
                  <a:lnTo>
                    <a:pt x="260932" y="1521463"/>
                  </a:lnTo>
                  <a:cubicBezTo>
                    <a:pt x="255936" y="1520233"/>
                    <a:pt x="254686" y="1515307"/>
                    <a:pt x="252188" y="1514077"/>
                  </a:cubicBezTo>
                  <a:cubicBezTo>
                    <a:pt x="249690" y="1510383"/>
                    <a:pt x="247194" y="1507921"/>
                    <a:pt x="247194" y="1504227"/>
                  </a:cubicBezTo>
                  <a:close/>
                  <a:moveTo>
                    <a:pt x="221590" y="1501441"/>
                  </a:moveTo>
                  <a:lnTo>
                    <a:pt x="223620" y="1504381"/>
                  </a:lnTo>
                  <a:lnTo>
                    <a:pt x="225092" y="1503309"/>
                  </a:lnTo>
                  <a:close/>
                  <a:moveTo>
                    <a:pt x="261496" y="1492509"/>
                  </a:moveTo>
                  <a:lnTo>
                    <a:pt x="261152" y="1493439"/>
                  </a:lnTo>
                  <a:lnTo>
                    <a:pt x="261152" y="1498621"/>
                  </a:lnTo>
                  <a:lnTo>
                    <a:pt x="263430" y="1501765"/>
                  </a:lnTo>
                  <a:cubicBezTo>
                    <a:pt x="264678" y="1499303"/>
                    <a:pt x="263430" y="1496841"/>
                    <a:pt x="262180" y="1495609"/>
                  </a:cubicBezTo>
                  <a:close/>
                  <a:moveTo>
                    <a:pt x="246220" y="1491849"/>
                  </a:moveTo>
                  <a:lnTo>
                    <a:pt x="246256" y="1491915"/>
                  </a:lnTo>
                  <a:cubicBezTo>
                    <a:pt x="249066" y="1494687"/>
                    <a:pt x="252188" y="1497457"/>
                    <a:pt x="253438" y="1501765"/>
                  </a:cubicBezTo>
                  <a:cubicBezTo>
                    <a:pt x="254686" y="1500533"/>
                    <a:pt x="254686" y="1498687"/>
                    <a:pt x="254842" y="1496995"/>
                  </a:cubicBezTo>
                  <a:lnTo>
                    <a:pt x="255076" y="1496613"/>
                  </a:lnTo>
                  <a:lnTo>
                    <a:pt x="253736" y="1495937"/>
                  </a:lnTo>
                  <a:close/>
                  <a:moveTo>
                    <a:pt x="281808" y="1491253"/>
                  </a:moveTo>
                  <a:lnTo>
                    <a:pt x="283140" y="1494665"/>
                  </a:lnTo>
                  <a:lnTo>
                    <a:pt x="283140" y="1494259"/>
                  </a:lnTo>
                  <a:lnTo>
                    <a:pt x="282438" y="1492167"/>
                  </a:lnTo>
                  <a:close/>
                  <a:moveTo>
                    <a:pt x="311726" y="1490545"/>
                  </a:moveTo>
                  <a:cubicBezTo>
                    <a:pt x="314212" y="1502923"/>
                    <a:pt x="319184" y="1511585"/>
                    <a:pt x="324156" y="1521487"/>
                  </a:cubicBezTo>
                  <a:lnTo>
                    <a:pt x="333534" y="1542497"/>
                  </a:lnTo>
                  <a:lnTo>
                    <a:pt x="336650" y="1545587"/>
                  </a:lnTo>
                  <a:cubicBezTo>
                    <a:pt x="335392" y="1536851"/>
                    <a:pt x="331616" y="1530611"/>
                    <a:pt x="327840" y="1523123"/>
                  </a:cubicBezTo>
                  <a:cubicBezTo>
                    <a:pt x="322806" y="1513139"/>
                    <a:pt x="317770" y="1504403"/>
                    <a:pt x="315254" y="1494419"/>
                  </a:cubicBezTo>
                  <a:lnTo>
                    <a:pt x="315254" y="1494409"/>
                  </a:lnTo>
                  <a:close/>
                  <a:moveTo>
                    <a:pt x="361826" y="1488731"/>
                  </a:moveTo>
                  <a:lnTo>
                    <a:pt x="361208" y="1489731"/>
                  </a:lnTo>
                  <a:lnTo>
                    <a:pt x="362336" y="1490665"/>
                  </a:lnTo>
                  <a:lnTo>
                    <a:pt x="362290" y="1490455"/>
                  </a:lnTo>
                  <a:close/>
                  <a:moveTo>
                    <a:pt x="280434" y="1487733"/>
                  </a:moveTo>
                  <a:lnTo>
                    <a:pt x="281188" y="1489665"/>
                  </a:lnTo>
                  <a:lnTo>
                    <a:pt x="280924" y="1488531"/>
                  </a:lnTo>
                  <a:close/>
                  <a:moveTo>
                    <a:pt x="286322" y="1484881"/>
                  </a:moveTo>
                  <a:lnTo>
                    <a:pt x="287852" y="1488845"/>
                  </a:lnTo>
                  <a:lnTo>
                    <a:pt x="291840" y="1490545"/>
                  </a:lnTo>
                  <a:cubicBezTo>
                    <a:pt x="294326" y="1493021"/>
                    <a:pt x="296812" y="1496733"/>
                    <a:pt x="298054" y="1500447"/>
                  </a:cubicBezTo>
                  <a:lnTo>
                    <a:pt x="293356" y="1491089"/>
                  </a:lnTo>
                  <a:close/>
                  <a:moveTo>
                    <a:pt x="103135" y="1477509"/>
                  </a:moveTo>
                  <a:lnTo>
                    <a:pt x="104093" y="1480359"/>
                  </a:lnTo>
                  <a:lnTo>
                    <a:pt x="120773" y="1496891"/>
                  </a:lnTo>
                  <a:lnTo>
                    <a:pt x="119475" y="1494189"/>
                  </a:lnTo>
                  <a:close/>
                  <a:moveTo>
                    <a:pt x="267058" y="1474569"/>
                  </a:moveTo>
                  <a:lnTo>
                    <a:pt x="265048" y="1482691"/>
                  </a:lnTo>
                  <a:lnTo>
                    <a:pt x="268424" y="1477143"/>
                  </a:lnTo>
                  <a:close/>
                  <a:moveTo>
                    <a:pt x="367202" y="1474149"/>
                  </a:moveTo>
                  <a:cubicBezTo>
                    <a:pt x="367202" y="1489201"/>
                    <a:pt x="374566" y="1502999"/>
                    <a:pt x="379478" y="1516797"/>
                  </a:cubicBezTo>
                  <a:cubicBezTo>
                    <a:pt x="381932" y="1523069"/>
                    <a:pt x="383160" y="1529341"/>
                    <a:pt x="385616" y="1534357"/>
                  </a:cubicBezTo>
                  <a:lnTo>
                    <a:pt x="381396" y="1540823"/>
                  </a:lnTo>
                  <a:lnTo>
                    <a:pt x="382876" y="1542249"/>
                  </a:lnTo>
                  <a:lnTo>
                    <a:pt x="382896" y="1542381"/>
                  </a:lnTo>
                  <a:lnTo>
                    <a:pt x="385248" y="1537765"/>
                  </a:lnTo>
                  <a:cubicBezTo>
                    <a:pt x="389030" y="1532819"/>
                    <a:pt x="386508" y="1527873"/>
                    <a:pt x="385248" y="1522927"/>
                  </a:cubicBezTo>
                  <a:cubicBezTo>
                    <a:pt x="380206" y="1510563"/>
                    <a:pt x="373904" y="1498199"/>
                    <a:pt x="371384" y="1485835"/>
                  </a:cubicBezTo>
                  <a:cubicBezTo>
                    <a:pt x="368864" y="1482125"/>
                    <a:pt x="368864" y="1478415"/>
                    <a:pt x="368864" y="1475943"/>
                  </a:cubicBezTo>
                  <a:lnTo>
                    <a:pt x="369542" y="1474609"/>
                  </a:lnTo>
                  <a:close/>
                  <a:moveTo>
                    <a:pt x="291412" y="1472525"/>
                  </a:moveTo>
                  <a:lnTo>
                    <a:pt x="292216" y="1474297"/>
                  </a:lnTo>
                  <a:lnTo>
                    <a:pt x="293082" y="1473219"/>
                  </a:lnTo>
                  <a:lnTo>
                    <a:pt x="293082" y="1472993"/>
                  </a:lnTo>
                  <a:close/>
                  <a:moveTo>
                    <a:pt x="321954" y="1455227"/>
                  </a:moveTo>
                  <a:lnTo>
                    <a:pt x="320514" y="1460929"/>
                  </a:lnTo>
                  <a:lnTo>
                    <a:pt x="322914" y="1463317"/>
                  </a:lnTo>
                  <a:cubicBezTo>
                    <a:pt x="326642" y="1469505"/>
                    <a:pt x="331614" y="1475693"/>
                    <a:pt x="339072" y="1479407"/>
                  </a:cubicBezTo>
                  <a:cubicBezTo>
                    <a:pt x="344044" y="1481883"/>
                    <a:pt x="345286" y="1488071"/>
                    <a:pt x="349014" y="1491783"/>
                  </a:cubicBezTo>
                  <a:lnTo>
                    <a:pt x="350870" y="1490529"/>
                  </a:lnTo>
                  <a:lnTo>
                    <a:pt x="336272" y="1474689"/>
                  </a:lnTo>
                  <a:cubicBezTo>
                    <a:pt x="329908" y="1469745"/>
                    <a:pt x="323864" y="1464495"/>
                    <a:pt x="321954" y="1455227"/>
                  </a:cubicBezTo>
                  <a:close/>
                  <a:moveTo>
                    <a:pt x="274258" y="1451987"/>
                  </a:moveTo>
                  <a:lnTo>
                    <a:pt x="275982" y="1463479"/>
                  </a:lnTo>
                  <a:lnTo>
                    <a:pt x="274916" y="1465095"/>
                  </a:lnTo>
                  <a:lnTo>
                    <a:pt x="276876" y="1468081"/>
                  </a:lnTo>
                  <a:lnTo>
                    <a:pt x="277414" y="1467583"/>
                  </a:lnTo>
                  <a:cubicBezTo>
                    <a:pt x="281232" y="1462641"/>
                    <a:pt x="276142" y="1458933"/>
                    <a:pt x="274870" y="1453991"/>
                  </a:cubicBezTo>
                  <a:close/>
                  <a:moveTo>
                    <a:pt x="301594" y="1451521"/>
                  </a:moveTo>
                  <a:lnTo>
                    <a:pt x="300554" y="1452933"/>
                  </a:lnTo>
                  <a:lnTo>
                    <a:pt x="310484" y="1460841"/>
                  </a:lnTo>
                  <a:cubicBezTo>
                    <a:pt x="310484" y="1462079"/>
                    <a:pt x="310484" y="1463317"/>
                    <a:pt x="312970" y="1464555"/>
                  </a:cubicBezTo>
                  <a:lnTo>
                    <a:pt x="313986" y="1462531"/>
                  </a:lnTo>
                  <a:lnTo>
                    <a:pt x="311774" y="1457699"/>
                  </a:lnTo>
                  <a:cubicBezTo>
                    <a:pt x="310502" y="1452755"/>
                    <a:pt x="306684" y="1450285"/>
                    <a:pt x="301594" y="1451521"/>
                  </a:cubicBezTo>
                  <a:close/>
                  <a:moveTo>
                    <a:pt x="195738" y="1448905"/>
                  </a:moveTo>
                  <a:lnTo>
                    <a:pt x="195952" y="1451483"/>
                  </a:lnTo>
                  <a:lnTo>
                    <a:pt x="198732" y="1452687"/>
                  </a:lnTo>
                  <a:close/>
                  <a:moveTo>
                    <a:pt x="218768" y="1437559"/>
                  </a:moveTo>
                  <a:lnTo>
                    <a:pt x="221604" y="1454741"/>
                  </a:lnTo>
                  <a:lnTo>
                    <a:pt x="225616" y="1465163"/>
                  </a:lnTo>
                  <a:lnTo>
                    <a:pt x="219716" y="1440207"/>
                  </a:lnTo>
                  <a:close/>
                  <a:moveTo>
                    <a:pt x="93566" y="1436081"/>
                  </a:moveTo>
                  <a:lnTo>
                    <a:pt x="93636" y="1436261"/>
                  </a:lnTo>
                  <a:lnTo>
                    <a:pt x="93699" y="1436163"/>
                  </a:lnTo>
                  <a:close/>
                  <a:moveTo>
                    <a:pt x="246388" y="1421839"/>
                  </a:moveTo>
                  <a:lnTo>
                    <a:pt x="247556" y="1436015"/>
                  </a:lnTo>
                  <a:cubicBezTo>
                    <a:pt x="247556" y="1441009"/>
                    <a:pt x="251264" y="1444755"/>
                    <a:pt x="253736" y="1448499"/>
                  </a:cubicBezTo>
                  <a:lnTo>
                    <a:pt x="253756" y="1448539"/>
                  </a:lnTo>
                  <a:lnTo>
                    <a:pt x="248442" y="1432821"/>
                  </a:lnTo>
                  <a:cubicBezTo>
                    <a:pt x="249692" y="1429743"/>
                    <a:pt x="249066" y="1426665"/>
                    <a:pt x="247662" y="1423741"/>
                  </a:cubicBezTo>
                  <a:close/>
                  <a:moveTo>
                    <a:pt x="208008" y="1411049"/>
                  </a:moveTo>
                  <a:lnTo>
                    <a:pt x="213486" y="1422805"/>
                  </a:lnTo>
                  <a:lnTo>
                    <a:pt x="212224" y="1419279"/>
                  </a:lnTo>
                  <a:lnTo>
                    <a:pt x="210120" y="1414095"/>
                  </a:lnTo>
                  <a:close/>
                  <a:moveTo>
                    <a:pt x="292302" y="1410999"/>
                  </a:moveTo>
                  <a:lnTo>
                    <a:pt x="288380" y="1413123"/>
                  </a:lnTo>
                  <a:lnTo>
                    <a:pt x="292686" y="1416923"/>
                  </a:lnTo>
                  <a:cubicBezTo>
                    <a:pt x="293322" y="1415071"/>
                    <a:pt x="292686" y="1413525"/>
                    <a:pt x="292208" y="1411981"/>
                  </a:cubicBezTo>
                  <a:close/>
                  <a:moveTo>
                    <a:pt x="277218" y="1409801"/>
                  </a:moveTo>
                  <a:cubicBezTo>
                    <a:pt x="277218" y="1413545"/>
                    <a:pt x="278454" y="1416043"/>
                    <a:pt x="279690" y="1419787"/>
                  </a:cubicBezTo>
                  <a:lnTo>
                    <a:pt x="279690" y="1422839"/>
                  </a:lnTo>
                  <a:lnTo>
                    <a:pt x="282504" y="1425573"/>
                  </a:lnTo>
                  <a:cubicBezTo>
                    <a:pt x="282504" y="1423101"/>
                    <a:pt x="281232" y="1420013"/>
                    <a:pt x="280118" y="1416461"/>
                  </a:cubicBezTo>
                  <a:lnTo>
                    <a:pt x="279464" y="1411015"/>
                  </a:lnTo>
                  <a:close/>
                  <a:moveTo>
                    <a:pt x="240142" y="1406055"/>
                  </a:moveTo>
                  <a:lnTo>
                    <a:pt x="240484" y="1406887"/>
                  </a:lnTo>
                  <a:lnTo>
                    <a:pt x="240538" y="1406885"/>
                  </a:lnTo>
                  <a:close/>
                  <a:moveTo>
                    <a:pt x="349008" y="1404363"/>
                  </a:moveTo>
                  <a:lnTo>
                    <a:pt x="352470" y="1411433"/>
                  </a:lnTo>
                  <a:cubicBezTo>
                    <a:pt x="354924" y="1417705"/>
                    <a:pt x="359836" y="1423977"/>
                    <a:pt x="361062" y="1431503"/>
                  </a:cubicBezTo>
                  <a:cubicBezTo>
                    <a:pt x="363518" y="1440283"/>
                    <a:pt x="367202" y="1447809"/>
                    <a:pt x="372112" y="1456589"/>
                  </a:cubicBezTo>
                  <a:cubicBezTo>
                    <a:pt x="374566" y="1460353"/>
                    <a:pt x="375794" y="1464115"/>
                    <a:pt x="375794" y="1467879"/>
                  </a:cubicBezTo>
                  <a:lnTo>
                    <a:pt x="375694" y="1469159"/>
                  </a:lnTo>
                  <a:lnTo>
                    <a:pt x="378632" y="1467907"/>
                  </a:lnTo>
                  <a:cubicBezTo>
                    <a:pt x="378946" y="1465743"/>
                    <a:pt x="377686" y="1462961"/>
                    <a:pt x="376426" y="1461105"/>
                  </a:cubicBezTo>
                  <a:cubicBezTo>
                    <a:pt x="370754" y="1450597"/>
                    <a:pt x="366658" y="1439469"/>
                    <a:pt x="362088" y="1428495"/>
                  </a:cubicBezTo>
                  <a:close/>
                  <a:moveTo>
                    <a:pt x="296992" y="1401061"/>
                  </a:moveTo>
                  <a:cubicBezTo>
                    <a:pt x="296992" y="1402311"/>
                    <a:pt x="297610" y="1404183"/>
                    <a:pt x="297610" y="1405899"/>
                  </a:cubicBezTo>
                  <a:lnTo>
                    <a:pt x="295236" y="1408895"/>
                  </a:lnTo>
                  <a:lnTo>
                    <a:pt x="295866" y="1409355"/>
                  </a:lnTo>
                  <a:cubicBezTo>
                    <a:pt x="296504" y="1410437"/>
                    <a:pt x="297140" y="1411363"/>
                    <a:pt x="299048" y="1410745"/>
                  </a:cubicBezTo>
                  <a:cubicBezTo>
                    <a:pt x="300958" y="1408275"/>
                    <a:pt x="300320" y="1405803"/>
                    <a:pt x="299526" y="1403023"/>
                  </a:cubicBezTo>
                  <a:lnTo>
                    <a:pt x="299524" y="1402979"/>
                  </a:lnTo>
                  <a:close/>
                  <a:moveTo>
                    <a:pt x="303050" y="1399177"/>
                  </a:moveTo>
                  <a:lnTo>
                    <a:pt x="302758" y="1400651"/>
                  </a:lnTo>
                  <a:lnTo>
                    <a:pt x="305412" y="1405803"/>
                  </a:lnTo>
                  <a:close/>
                  <a:moveTo>
                    <a:pt x="250028" y="1382337"/>
                  </a:moveTo>
                  <a:cubicBezTo>
                    <a:pt x="250028" y="1384833"/>
                    <a:pt x="251264" y="1387331"/>
                    <a:pt x="251264" y="1388579"/>
                  </a:cubicBezTo>
                  <a:cubicBezTo>
                    <a:pt x="252500" y="1396069"/>
                    <a:pt x="255280" y="1402623"/>
                    <a:pt x="259142" y="1408395"/>
                  </a:cubicBezTo>
                  <a:lnTo>
                    <a:pt x="261252" y="1410617"/>
                  </a:lnTo>
                  <a:lnTo>
                    <a:pt x="260370" y="1408051"/>
                  </a:lnTo>
                  <a:close/>
                  <a:moveTo>
                    <a:pt x="337738" y="1381329"/>
                  </a:moveTo>
                  <a:lnTo>
                    <a:pt x="342930" y="1391941"/>
                  </a:lnTo>
                  <a:lnTo>
                    <a:pt x="339874" y="1384447"/>
                  </a:lnTo>
                  <a:lnTo>
                    <a:pt x="340608" y="1383729"/>
                  </a:lnTo>
                  <a:close/>
                  <a:moveTo>
                    <a:pt x="1987172" y="1372709"/>
                  </a:moveTo>
                  <a:cubicBezTo>
                    <a:pt x="1994238" y="1375063"/>
                    <a:pt x="2009546" y="1389195"/>
                    <a:pt x="2018968" y="1404503"/>
                  </a:cubicBezTo>
                  <a:cubicBezTo>
                    <a:pt x="2006014" y="1393905"/>
                    <a:pt x="1995416" y="1384483"/>
                    <a:pt x="1987172" y="1372709"/>
                  </a:cubicBezTo>
                  <a:close/>
                  <a:moveTo>
                    <a:pt x="175590" y="1371429"/>
                  </a:moveTo>
                  <a:lnTo>
                    <a:pt x="176170" y="1373793"/>
                  </a:lnTo>
                  <a:lnTo>
                    <a:pt x="177166" y="1372231"/>
                  </a:lnTo>
                  <a:close/>
                  <a:moveTo>
                    <a:pt x="290162" y="1371091"/>
                  </a:moveTo>
                  <a:lnTo>
                    <a:pt x="301796" y="1395663"/>
                  </a:lnTo>
                  <a:lnTo>
                    <a:pt x="293958" y="1373677"/>
                  </a:lnTo>
                  <a:lnTo>
                    <a:pt x="292956" y="1371359"/>
                  </a:lnTo>
                  <a:lnTo>
                    <a:pt x="292956" y="1372047"/>
                  </a:lnTo>
                  <a:close/>
                  <a:moveTo>
                    <a:pt x="83946" y="1366327"/>
                  </a:moveTo>
                  <a:lnTo>
                    <a:pt x="81522" y="1375033"/>
                  </a:lnTo>
                  <a:cubicBezTo>
                    <a:pt x="79955" y="1375653"/>
                    <a:pt x="77134" y="1374101"/>
                    <a:pt x="71491" y="1370993"/>
                  </a:cubicBezTo>
                  <a:cubicBezTo>
                    <a:pt x="77761" y="1383421"/>
                    <a:pt x="77761" y="1398335"/>
                    <a:pt x="87792" y="1409519"/>
                  </a:cubicBezTo>
                  <a:cubicBezTo>
                    <a:pt x="89046" y="1411385"/>
                    <a:pt x="90613" y="1413249"/>
                    <a:pt x="91711" y="1415423"/>
                  </a:cubicBezTo>
                  <a:lnTo>
                    <a:pt x="92243" y="1419191"/>
                  </a:lnTo>
                  <a:lnTo>
                    <a:pt x="92913" y="1418691"/>
                  </a:lnTo>
                  <a:cubicBezTo>
                    <a:pt x="97943" y="1421187"/>
                    <a:pt x="97943" y="1426179"/>
                    <a:pt x="101715" y="1428675"/>
                  </a:cubicBezTo>
                  <a:cubicBezTo>
                    <a:pt x="102972" y="1424931"/>
                    <a:pt x="101715" y="1421187"/>
                    <a:pt x="97943" y="1419939"/>
                  </a:cubicBezTo>
                  <a:cubicBezTo>
                    <a:pt x="86627" y="1411203"/>
                    <a:pt x="82854" y="1398725"/>
                    <a:pt x="81597" y="1384997"/>
                  </a:cubicBezTo>
                  <a:cubicBezTo>
                    <a:pt x="80340" y="1380005"/>
                    <a:pt x="81597" y="1376263"/>
                    <a:pt x="87884" y="1380005"/>
                  </a:cubicBezTo>
                  <a:close/>
                  <a:moveTo>
                    <a:pt x="292956" y="1363335"/>
                  </a:moveTo>
                  <a:lnTo>
                    <a:pt x="292956" y="1365067"/>
                  </a:lnTo>
                  <a:lnTo>
                    <a:pt x="296278" y="1365527"/>
                  </a:lnTo>
                  <a:close/>
                  <a:moveTo>
                    <a:pt x="305292" y="1361209"/>
                  </a:moveTo>
                  <a:lnTo>
                    <a:pt x="308636" y="1370823"/>
                  </a:lnTo>
                  <a:lnTo>
                    <a:pt x="309228" y="1371207"/>
                  </a:lnTo>
                  <a:close/>
                  <a:moveTo>
                    <a:pt x="273476" y="1358549"/>
                  </a:moveTo>
                  <a:lnTo>
                    <a:pt x="274746" y="1361115"/>
                  </a:lnTo>
                  <a:lnTo>
                    <a:pt x="276386" y="1362081"/>
                  </a:lnTo>
                  <a:lnTo>
                    <a:pt x="275184" y="1359119"/>
                  </a:lnTo>
                  <a:close/>
                  <a:moveTo>
                    <a:pt x="289252" y="1357409"/>
                  </a:moveTo>
                  <a:lnTo>
                    <a:pt x="289036" y="1358985"/>
                  </a:lnTo>
                  <a:lnTo>
                    <a:pt x="290532" y="1359599"/>
                  </a:lnTo>
                  <a:close/>
                  <a:moveTo>
                    <a:pt x="317466" y="1357029"/>
                  </a:moveTo>
                  <a:lnTo>
                    <a:pt x="316864" y="1357615"/>
                  </a:lnTo>
                  <a:lnTo>
                    <a:pt x="317222" y="1361445"/>
                  </a:lnTo>
                  <a:lnTo>
                    <a:pt x="318094" y="1362515"/>
                  </a:lnTo>
                  <a:cubicBezTo>
                    <a:pt x="320550" y="1365023"/>
                    <a:pt x="321778" y="1368785"/>
                    <a:pt x="324232" y="1372549"/>
                  </a:cubicBezTo>
                  <a:lnTo>
                    <a:pt x="321290" y="1365081"/>
                  </a:lnTo>
                  <a:close/>
                  <a:moveTo>
                    <a:pt x="166432" y="1355103"/>
                  </a:moveTo>
                  <a:lnTo>
                    <a:pt x="169608" y="1360455"/>
                  </a:lnTo>
                  <a:lnTo>
                    <a:pt x="169632" y="1358337"/>
                  </a:lnTo>
                  <a:close/>
                  <a:moveTo>
                    <a:pt x="282568" y="1344923"/>
                  </a:moveTo>
                  <a:lnTo>
                    <a:pt x="283430" y="1347301"/>
                  </a:lnTo>
                  <a:cubicBezTo>
                    <a:pt x="283430" y="1347301"/>
                    <a:pt x="284676" y="1348549"/>
                    <a:pt x="284676" y="1349799"/>
                  </a:cubicBezTo>
                  <a:lnTo>
                    <a:pt x="286236" y="1352091"/>
                  </a:lnTo>
                  <a:close/>
                  <a:moveTo>
                    <a:pt x="240740" y="1321479"/>
                  </a:moveTo>
                  <a:lnTo>
                    <a:pt x="240884" y="1322323"/>
                  </a:lnTo>
                  <a:lnTo>
                    <a:pt x="241556" y="1323361"/>
                  </a:lnTo>
                  <a:close/>
                  <a:moveTo>
                    <a:pt x="157338" y="1319919"/>
                  </a:moveTo>
                  <a:lnTo>
                    <a:pt x="156983" y="1320277"/>
                  </a:lnTo>
                  <a:lnTo>
                    <a:pt x="157628" y="1320359"/>
                  </a:lnTo>
                  <a:close/>
                  <a:moveTo>
                    <a:pt x="297406" y="1319767"/>
                  </a:moveTo>
                  <a:lnTo>
                    <a:pt x="291744" y="1322257"/>
                  </a:lnTo>
                  <a:lnTo>
                    <a:pt x="293232" y="1326537"/>
                  </a:lnTo>
                  <a:lnTo>
                    <a:pt x="293958" y="1323019"/>
                  </a:lnTo>
                  <a:close/>
                  <a:moveTo>
                    <a:pt x="1992668" y="1317805"/>
                  </a:moveTo>
                  <a:cubicBezTo>
                    <a:pt x="2011690" y="1328795"/>
                    <a:pt x="2025638" y="1344669"/>
                    <a:pt x="2040856" y="1360545"/>
                  </a:cubicBezTo>
                  <a:cubicBezTo>
                    <a:pt x="2021834" y="1348333"/>
                    <a:pt x="2009154" y="1332459"/>
                    <a:pt x="1992668" y="1317805"/>
                  </a:cubicBezTo>
                  <a:close/>
                  <a:moveTo>
                    <a:pt x="293632" y="1296175"/>
                  </a:moveTo>
                  <a:lnTo>
                    <a:pt x="293414" y="1297217"/>
                  </a:lnTo>
                  <a:lnTo>
                    <a:pt x="294014" y="1296759"/>
                  </a:lnTo>
                  <a:close/>
                  <a:moveTo>
                    <a:pt x="198122" y="1294363"/>
                  </a:moveTo>
                  <a:lnTo>
                    <a:pt x="198122" y="1303853"/>
                  </a:lnTo>
                  <a:lnTo>
                    <a:pt x="198648" y="1303589"/>
                  </a:lnTo>
                  <a:cubicBezTo>
                    <a:pt x="201142" y="1303589"/>
                    <a:pt x="198648" y="1298593"/>
                    <a:pt x="198648" y="1296095"/>
                  </a:cubicBezTo>
                  <a:close/>
                  <a:moveTo>
                    <a:pt x="110411" y="1293625"/>
                  </a:moveTo>
                  <a:lnTo>
                    <a:pt x="111611" y="1296201"/>
                  </a:lnTo>
                  <a:cubicBezTo>
                    <a:pt x="117790" y="1302443"/>
                    <a:pt x="120262" y="1308683"/>
                    <a:pt x="117790" y="1317423"/>
                  </a:cubicBezTo>
                  <a:lnTo>
                    <a:pt x="116223" y="1317817"/>
                  </a:lnTo>
                  <a:lnTo>
                    <a:pt x="116363" y="1318077"/>
                  </a:lnTo>
                  <a:cubicBezTo>
                    <a:pt x="122469" y="1326717"/>
                    <a:pt x="121248" y="1337825"/>
                    <a:pt x="127354" y="1346465"/>
                  </a:cubicBezTo>
                  <a:cubicBezTo>
                    <a:pt x="122469" y="1337825"/>
                    <a:pt x="121248" y="1327951"/>
                    <a:pt x="120027" y="1316843"/>
                  </a:cubicBezTo>
                  <a:cubicBezTo>
                    <a:pt x="121248" y="1309437"/>
                    <a:pt x="118806" y="1302033"/>
                    <a:pt x="112700" y="1297095"/>
                  </a:cubicBezTo>
                  <a:close/>
                  <a:moveTo>
                    <a:pt x="201142" y="1287353"/>
                  </a:moveTo>
                  <a:lnTo>
                    <a:pt x="201360" y="1288443"/>
                  </a:lnTo>
                  <a:lnTo>
                    <a:pt x="201646" y="1288225"/>
                  </a:lnTo>
                  <a:close/>
                  <a:moveTo>
                    <a:pt x="1915736" y="1279423"/>
                  </a:moveTo>
                  <a:cubicBezTo>
                    <a:pt x="1924098" y="1282041"/>
                    <a:pt x="1938434" y="1296433"/>
                    <a:pt x="1942018" y="1305593"/>
                  </a:cubicBezTo>
                  <a:cubicBezTo>
                    <a:pt x="1936044" y="1304285"/>
                    <a:pt x="1922904" y="1291199"/>
                    <a:pt x="1915736" y="1279423"/>
                  </a:cubicBezTo>
                  <a:close/>
                  <a:moveTo>
                    <a:pt x="1882766" y="1273841"/>
                  </a:moveTo>
                  <a:cubicBezTo>
                    <a:pt x="1890184" y="1273841"/>
                    <a:pt x="1923566" y="1303149"/>
                    <a:pt x="1930984" y="1316581"/>
                  </a:cubicBezTo>
                  <a:cubicBezTo>
                    <a:pt x="1913676" y="1303149"/>
                    <a:pt x="1896366" y="1290937"/>
                    <a:pt x="1882766" y="1273841"/>
                  </a:cubicBezTo>
                  <a:close/>
                  <a:moveTo>
                    <a:pt x="199114" y="1255191"/>
                  </a:moveTo>
                  <a:lnTo>
                    <a:pt x="194814" y="1255735"/>
                  </a:lnTo>
                  <a:lnTo>
                    <a:pt x="198648" y="1257381"/>
                  </a:lnTo>
                  <a:close/>
                  <a:moveTo>
                    <a:pt x="123969" y="1255005"/>
                  </a:moveTo>
                  <a:cubicBezTo>
                    <a:pt x="123969" y="1256253"/>
                    <a:pt x="124587" y="1257813"/>
                    <a:pt x="124742" y="1259375"/>
                  </a:cubicBezTo>
                  <a:lnTo>
                    <a:pt x="123758" y="1261513"/>
                  </a:lnTo>
                  <a:lnTo>
                    <a:pt x="126133" y="1263771"/>
                  </a:lnTo>
                  <a:lnTo>
                    <a:pt x="125056" y="1257239"/>
                  </a:lnTo>
                  <a:close/>
                  <a:moveTo>
                    <a:pt x="100253" y="1252847"/>
                  </a:moveTo>
                  <a:lnTo>
                    <a:pt x="99252" y="1255005"/>
                  </a:lnTo>
                  <a:lnTo>
                    <a:pt x="98414" y="1256697"/>
                  </a:lnTo>
                  <a:lnTo>
                    <a:pt x="99267" y="1260069"/>
                  </a:lnTo>
                  <a:close/>
                  <a:moveTo>
                    <a:pt x="106667" y="1245017"/>
                  </a:moveTo>
                  <a:cubicBezTo>
                    <a:pt x="105431" y="1247515"/>
                    <a:pt x="103269" y="1248763"/>
                    <a:pt x="101569" y="1250011"/>
                  </a:cubicBezTo>
                  <a:lnTo>
                    <a:pt x="101182" y="1250845"/>
                  </a:lnTo>
                  <a:lnTo>
                    <a:pt x="108273" y="1248029"/>
                  </a:lnTo>
                  <a:close/>
                  <a:moveTo>
                    <a:pt x="86893" y="1238777"/>
                  </a:moveTo>
                  <a:lnTo>
                    <a:pt x="87290" y="1239979"/>
                  </a:lnTo>
                  <a:lnTo>
                    <a:pt x="87284" y="1239863"/>
                  </a:lnTo>
                  <a:close/>
                  <a:moveTo>
                    <a:pt x="255286" y="1215859"/>
                  </a:moveTo>
                  <a:lnTo>
                    <a:pt x="256000" y="1221161"/>
                  </a:lnTo>
                  <a:cubicBezTo>
                    <a:pt x="253508" y="1246139"/>
                    <a:pt x="260988" y="1268621"/>
                    <a:pt x="268468" y="1292349"/>
                  </a:cubicBezTo>
                  <a:lnTo>
                    <a:pt x="271554" y="1309349"/>
                  </a:lnTo>
                  <a:lnTo>
                    <a:pt x="271136" y="1301097"/>
                  </a:lnTo>
                  <a:cubicBezTo>
                    <a:pt x="266288" y="1283671"/>
                    <a:pt x="260228" y="1264999"/>
                    <a:pt x="257802" y="1246327"/>
                  </a:cubicBezTo>
                  <a:cubicBezTo>
                    <a:pt x="255378" y="1237615"/>
                    <a:pt x="256590" y="1230145"/>
                    <a:pt x="256590" y="1222677"/>
                  </a:cubicBezTo>
                  <a:cubicBezTo>
                    <a:pt x="256590" y="1220811"/>
                    <a:pt x="256894" y="1218633"/>
                    <a:pt x="256590" y="1216921"/>
                  </a:cubicBezTo>
                  <a:close/>
                  <a:moveTo>
                    <a:pt x="252954" y="1213965"/>
                  </a:moveTo>
                  <a:lnTo>
                    <a:pt x="252908" y="1214129"/>
                  </a:lnTo>
                  <a:lnTo>
                    <a:pt x="253654" y="1214533"/>
                  </a:lnTo>
                  <a:close/>
                  <a:moveTo>
                    <a:pt x="2017446" y="1173819"/>
                  </a:moveTo>
                  <a:lnTo>
                    <a:pt x="2018358" y="1175621"/>
                  </a:lnTo>
                  <a:lnTo>
                    <a:pt x="2021600" y="1175037"/>
                  </a:lnTo>
                  <a:lnTo>
                    <a:pt x="2018954" y="1174011"/>
                  </a:lnTo>
                  <a:close/>
                  <a:moveTo>
                    <a:pt x="1827812" y="1169409"/>
                  </a:moveTo>
                  <a:cubicBezTo>
                    <a:pt x="1836862" y="1171813"/>
                    <a:pt x="1865308" y="1195857"/>
                    <a:pt x="1870480" y="1206675"/>
                  </a:cubicBezTo>
                  <a:cubicBezTo>
                    <a:pt x="1856258" y="1194655"/>
                    <a:pt x="1842034" y="1181431"/>
                    <a:pt x="1827812" y="1169409"/>
                  </a:cubicBezTo>
                  <a:close/>
                  <a:moveTo>
                    <a:pt x="1995052" y="1165005"/>
                  </a:moveTo>
                  <a:lnTo>
                    <a:pt x="1995356" y="1169633"/>
                  </a:lnTo>
                  <a:lnTo>
                    <a:pt x="2003990" y="1175037"/>
                  </a:lnTo>
                  <a:lnTo>
                    <a:pt x="2007142" y="1182617"/>
                  </a:lnTo>
                  <a:lnTo>
                    <a:pt x="2006094" y="1176811"/>
                  </a:lnTo>
                  <a:cubicBezTo>
                    <a:pt x="2003138" y="1172875"/>
                    <a:pt x="1998784" y="1169411"/>
                    <a:pt x="1995052" y="1165005"/>
                  </a:cubicBezTo>
                  <a:close/>
                  <a:moveTo>
                    <a:pt x="231064" y="1159965"/>
                  </a:moveTo>
                  <a:cubicBezTo>
                    <a:pt x="228572" y="1164961"/>
                    <a:pt x="229818" y="1171205"/>
                    <a:pt x="232312" y="1174953"/>
                  </a:cubicBezTo>
                  <a:cubicBezTo>
                    <a:pt x="238546" y="1183695"/>
                    <a:pt x="241040" y="1192437"/>
                    <a:pt x="232312" y="1201179"/>
                  </a:cubicBezTo>
                  <a:cubicBezTo>
                    <a:pt x="231064" y="1203677"/>
                    <a:pt x="232312" y="1207423"/>
                    <a:pt x="233558" y="1209921"/>
                  </a:cubicBezTo>
                  <a:cubicBezTo>
                    <a:pt x="239792" y="1223659"/>
                    <a:pt x="242286" y="1238647"/>
                    <a:pt x="249766" y="1249887"/>
                  </a:cubicBezTo>
                  <a:lnTo>
                    <a:pt x="248236" y="1241075"/>
                  </a:lnTo>
                  <a:lnTo>
                    <a:pt x="241438" y="1228123"/>
                  </a:lnTo>
                  <a:cubicBezTo>
                    <a:pt x="239014" y="1220189"/>
                    <a:pt x="237196" y="1212097"/>
                    <a:pt x="233560" y="1205251"/>
                  </a:cubicBezTo>
                  <a:cubicBezTo>
                    <a:pt x="232346" y="1202761"/>
                    <a:pt x="232346" y="1200271"/>
                    <a:pt x="235984" y="1195293"/>
                  </a:cubicBezTo>
                  <a:cubicBezTo>
                    <a:pt x="242044" y="1191559"/>
                    <a:pt x="239620" y="1182845"/>
                    <a:pt x="234772" y="1177867"/>
                  </a:cubicBezTo>
                  <a:lnTo>
                    <a:pt x="231922" y="1162261"/>
                  </a:lnTo>
                  <a:close/>
                  <a:moveTo>
                    <a:pt x="1964994" y="1158657"/>
                  </a:moveTo>
                  <a:cubicBezTo>
                    <a:pt x="1976314" y="1164957"/>
                    <a:pt x="1982604" y="1173777"/>
                    <a:pt x="1991410" y="1180077"/>
                  </a:cubicBezTo>
                  <a:lnTo>
                    <a:pt x="1991882" y="1179605"/>
                  </a:lnTo>
                  <a:lnTo>
                    <a:pt x="1973182" y="1161437"/>
                  </a:lnTo>
                  <a:lnTo>
                    <a:pt x="1970496" y="1161807"/>
                  </a:lnTo>
                  <a:cubicBezTo>
                    <a:pt x="1968768" y="1160863"/>
                    <a:pt x="1966880" y="1159287"/>
                    <a:pt x="1964994" y="1158657"/>
                  </a:cubicBezTo>
                  <a:close/>
                  <a:moveTo>
                    <a:pt x="183416" y="1157163"/>
                  </a:moveTo>
                  <a:lnTo>
                    <a:pt x="184528" y="1186345"/>
                  </a:lnTo>
                  <a:cubicBezTo>
                    <a:pt x="185764" y="1187593"/>
                    <a:pt x="185764" y="1190091"/>
                    <a:pt x="184528" y="1191339"/>
                  </a:cubicBezTo>
                  <a:cubicBezTo>
                    <a:pt x="179584" y="1193835"/>
                    <a:pt x="180820" y="1186345"/>
                    <a:pt x="177112" y="1187593"/>
                  </a:cubicBezTo>
                  <a:lnTo>
                    <a:pt x="177432" y="1189489"/>
                  </a:lnTo>
                  <a:lnTo>
                    <a:pt x="179946" y="1193687"/>
                  </a:lnTo>
                  <a:cubicBezTo>
                    <a:pt x="183686" y="1201179"/>
                    <a:pt x="186180" y="1207423"/>
                    <a:pt x="191168" y="1213669"/>
                  </a:cubicBezTo>
                  <a:cubicBezTo>
                    <a:pt x="192414" y="1209921"/>
                    <a:pt x="189920" y="1207423"/>
                    <a:pt x="189920" y="1203677"/>
                  </a:cubicBezTo>
                  <a:cubicBezTo>
                    <a:pt x="189920" y="1201179"/>
                    <a:pt x="187428" y="1196183"/>
                    <a:pt x="193662" y="1198681"/>
                  </a:cubicBezTo>
                  <a:cubicBezTo>
                    <a:pt x="197402" y="1201179"/>
                    <a:pt x="196154" y="1198681"/>
                    <a:pt x="197402" y="1197433"/>
                  </a:cubicBezTo>
                  <a:cubicBezTo>
                    <a:pt x="197402" y="1196183"/>
                    <a:pt x="197402" y="1194935"/>
                    <a:pt x="197402" y="1193687"/>
                  </a:cubicBezTo>
                  <a:cubicBezTo>
                    <a:pt x="197402" y="1189939"/>
                    <a:pt x="193662" y="1186193"/>
                    <a:pt x="197402" y="1184943"/>
                  </a:cubicBezTo>
                  <a:cubicBezTo>
                    <a:pt x="202388" y="1182445"/>
                    <a:pt x="203636" y="1188691"/>
                    <a:pt x="204882" y="1191189"/>
                  </a:cubicBezTo>
                  <a:cubicBezTo>
                    <a:pt x="204882" y="1193687"/>
                    <a:pt x="206130" y="1196183"/>
                    <a:pt x="209870" y="1198681"/>
                  </a:cubicBezTo>
                  <a:cubicBezTo>
                    <a:pt x="207376" y="1188691"/>
                    <a:pt x="203636" y="1181197"/>
                    <a:pt x="197402" y="1173703"/>
                  </a:cubicBezTo>
                  <a:cubicBezTo>
                    <a:pt x="191168" y="1168707"/>
                    <a:pt x="187428" y="1163713"/>
                    <a:pt x="183686" y="1157467"/>
                  </a:cubicBezTo>
                  <a:close/>
                  <a:moveTo>
                    <a:pt x="2009502" y="1156705"/>
                  </a:moveTo>
                  <a:lnTo>
                    <a:pt x="2020342" y="1164957"/>
                  </a:lnTo>
                  <a:lnTo>
                    <a:pt x="2016206" y="1161229"/>
                  </a:lnTo>
                  <a:close/>
                  <a:moveTo>
                    <a:pt x="1772862" y="1152883"/>
                  </a:moveTo>
                  <a:cubicBezTo>
                    <a:pt x="1785226" y="1157511"/>
                    <a:pt x="1789346" y="1166765"/>
                    <a:pt x="1798962" y="1173707"/>
                  </a:cubicBezTo>
                  <a:cubicBezTo>
                    <a:pt x="1787972" y="1171393"/>
                    <a:pt x="1776982" y="1162139"/>
                    <a:pt x="1772862" y="1152883"/>
                  </a:cubicBezTo>
                  <a:close/>
                  <a:moveTo>
                    <a:pt x="1907854" y="1151033"/>
                  </a:moveTo>
                  <a:lnTo>
                    <a:pt x="1905574" y="1151297"/>
                  </a:lnTo>
                  <a:lnTo>
                    <a:pt x="1905660" y="1152497"/>
                  </a:lnTo>
                  <a:close/>
                  <a:moveTo>
                    <a:pt x="2061326" y="1149941"/>
                  </a:moveTo>
                  <a:lnTo>
                    <a:pt x="2065892" y="1152225"/>
                  </a:lnTo>
                  <a:lnTo>
                    <a:pt x="2066048" y="1151531"/>
                  </a:lnTo>
                  <a:close/>
                  <a:moveTo>
                    <a:pt x="1970026" y="1149837"/>
                  </a:moveTo>
                  <a:cubicBezTo>
                    <a:pt x="1971284" y="1151727"/>
                    <a:pt x="1973170" y="1153617"/>
                    <a:pt x="1974428" y="1155507"/>
                  </a:cubicBezTo>
                  <a:lnTo>
                    <a:pt x="1974648" y="1157499"/>
                  </a:lnTo>
                  <a:lnTo>
                    <a:pt x="1977632" y="1158707"/>
                  </a:lnTo>
                  <a:lnTo>
                    <a:pt x="1972894" y="1151991"/>
                  </a:lnTo>
                  <a:close/>
                  <a:moveTo>
                    <a:pt x="1997540" y="1148633"/>
                  </a:moveTo>
                  <a:lnTo>
                    <a:pt x="1999128" y="1151695"/>
                  </a:lnTo>
                  <a:lnTo>
                    <a:pt x="2003528" y="1152675"/>
                  </a:lnTo>
                  <a:close/>
                  <a:moveTo>
                    <a:pt x="1892056" y="1137091"/>
                  </a:moveTo>
                  <a:lnTo>
                    <a:pt x="1892122" y="1137133"/>
                  </a:lnTo>
                  <a:lnTo>
                    <a:pt x="1892100" y="1137105"/>
                  </a:lnTo>
                  <a:close/>
                  <a:moveTo>
                    <a:pt x="1828520" y="1130967"/>
                  </a:moveTo>
                  <a:cubicBezTo>
                    <a:pt x="1837206" y="1135851"/>
                    <a:pt x="1845892" y="1143179"/>
                    <a:pt x="1853338" y="1150505"/>
                  </a:cubicBezTo>
                  <a:cubicBezTo>
                    <a:pt x="1864506" y="1161495"/>
                    <a:pt x="1876914" y="1171265"/>
                    <a:pt x="1889322" y="1182255"/>
                  </a:cubicBezTo>
                  <a:cubicBezTo>
                    <a:pt x="1893044" y="1185919"/>
                    <a:pt x="1895526" y="1189583"/>
                    <a:pt x="1898008" y="1195689"/>
                  </a:cubicBezTo>
                  <a:cubicBezTo>
                    <a:pt x="1866986" y="1181035"/>
                    <a:pt x="1845892" y="1156611"/>
                    <a:pt x="1822316" y="1137073"/>
                  </a:cubicBezTo>
                  <a:cubicBezTo>
                    <a:pt x="1824798" y="1134631"/>
                    <a:pt x="1827280" y="1132187"/>
                    <a:pt x="1828520" y="1130967"/>
                  </a:cubicBezTo>
                  <a:close/>
                  <a:moveTo>
                    <a:pt x="2033438" y="1125953"/>
                  </a:moveTo>
                  <a:lnTo>
                    <a:pt x="2036286" y="1130065"/>
                  </a:lnTo>
                  <a:lnTo>
                    <a:pt x="2038450" y="1130995"/>
                  </a:lnTo>
                  <a:cubicBezTo>
                    <a:pt x="2045934" y="1135991"/>
                    <a:pt x="2052170" y="1142235"/>
                    <a:pt x="2058408" y="1148479"/>
                  </a:cubicBezTo>
                  <a:lnTo>
                    <a:pt x="2060360" y="1149457"/>
                  </a:lnTo>
                  <a:close/>
                  <a:moveTo>
                    <a:pt x="1852354" y="1114167"/>
                  </a:moveTo>
                  <a:lnTo>
                    <a:pt x="1853640" y="1116193"/>
                  </a:lnTo>
                  <a:lnTo>
                    <a:pt x="1854826" y="1116627"/>
                  </a:lnTo>
                  <a:close/>
                  <a:moveTo>
                    <a:pt x="2033402" y="1113709"/>
                  </a:moveTo>
                  <a:lnTo>
                    <a:pt x="2034148" y="1116795"/>
                  </a:lnTo>
                  <a:lnTo>
                    <a:pt x="2033352" y="1120779"/>
                  </a:lnTo>
                  <a:lnTo>
                    <a:pt x="2034674" y="1122201"/>
                  </a:lnTo>
                  <a:cubicBezTo>
                    <a:pt x="2037150" y="1119701"/>
                    <a:pt x="2035912" y="1117199"/>
                    <a:pt x="2034674" y="1115949"/>
                  </a:cubicBezTo>
                  <a:close/>
                  <a:moveTo>
                    <a:pt x="157219" y="1109347"/>
                  </a:moveTo>
                  <a:lnTo>
                    <a:pt x="157966" y="1111283"/>
                  </a:lnTo>
                  <a:lnTo>
                    <a:pt x="162180" y="1117503"/>
                  </a:lnTo>
                  <a:cubicBezTo>
                    <a:pt x="164050" y="1120937"/>
                    <a:pt x="166232" y="1124373"/>
                    <a:pt x="169972" y="1126245"/>
                  </a:cubicBezTo>
                  <a:lnTo>
                    <a:pt x="169032" y="1123507"/>
                  </a:lnTo>
                  <a:lnTo>
                    <a:pt x="168230" y="1122901"/>
                  </a:lnTo>
                  <a:cubicBezTo>
                    <a:pt x="164530" y="1119181"/>
                    <a:pt x="163298" y="1112981"/>
                    <a:pt x="158366" y="1110501"/>
                  </a:cubicBezTo>
                  <a:close/>
                  <a:moveTo>
                    <a:pt x="229874" y="1106779"/>
                  </a:moveTo>
                  <a:lnTo>
                    <a:pt x="229874" y="1111479"/>
                  </a:lnTo>
                  <a:lnTo>
                    <a:pt x="234962" y="1131241"/>
                  </a:lnTo>
                  <a:cubicBezTo>
                    <a:pt x="236988" y="1137797"/>
                    <a:pt x="238546" y="1144355"/>
                    <a:pt x="237298" y="1151223"/>
                  </a:cubicBezTo>
                  <a:cubicBezTo>
                    <a:pt x="237298" y="1153721"/>
                    <a:pt x="238546" y="1154971"/>
                    <a:pt x="238546" y="1154971"/>
                  </a:cubicBezTo>
                  <a:cubicBezTo>
                    <a:pt x="244780" y="1168083"/>
                    <a:pt x="249766" y="1181509"/>
                    <a:pt x="255378" y="1194623"/>
                  </a:cubicBezTo>
                  <a:lnTo>
                    <a:pt x="275520" y="1231615"/>
                  </a:lnTo>
                  <a:lnTo>
                    <a:pt x="276354" y="1229555"/>
                  </a:lnTo>
                  <a:lnTo>
                    <a:pt x="278378" y="1229383"/>
                  </a:lnTo>
                  <a:lnTo>
                    <a:pt x="252068" y="1183669"/>
                  </a:lnTo>
                  <a:cubicBezTo>
                    <a:pt x="249602" y="1178709"/>
                    <a:pt x="248368" y="1172509"/>
                    <a:pt x="244670" y="1166307"/>
                  </a:cubicBezTo>
                  <a:cubicBezTo>
                    <a:pt x="239738" y="1158867"/>
                    <a:pt x="240970" y="1148945"/>
                    <a:pt x="238506" y="1140263"/>
                  </a:cubicBezTo>
                  <a:cubicBezTo>
                    <a:pt x="236040" y="1129103"/>
                    <a:pt x="234806" y="1116701"/>
                    <a:pt x="229874" y="1106779"/>
                  </a:cubicBezTo>
                  <a:close/>
                  <a:moveTo>
                    <a:pt x="1988900" y="1098439"/>
                  </a:moveTo>
                  <a:lnTo>
                    <a:pt x="1990582" y="1102153"/>
                  </a:lnTo>
                  <a:lnTo>
                    <a:pt x="1991050" y="1102269"/>
                  </a:lnTo>
                  <a:cubicBezTo>
                    <a:pt x="2002276" y="1113509"/>
                    <a:pt x="2018492" y="1117257"/>
                    <a:pt x="2025976" y="1130995"/>
                  </a:cubicBezTo>
                  <a:cubicBezTo>
                    <a:pt x="2028470" y="1134741"/>
                    <a:pt x="2032212" y="1134741"/>
                    <a:pt x="2035954" y="1137239"/>
                  </a:cubicBezTo>
                  <a:cubicBezTo>
                    <a:pt x="2034708" y="1135991"/>
                    <a:pt x="2035954" y="1137239"/>
                    <a:pt x="2034708" y="1135991"/>
                  </a:cubicBezTo>
                  <a:cubicBezTo>
                    <a:pt x="2033460" y="1134741"/>
                    <a:pt x="2031588" y="1133493"/>
                    <a:pt x="2030342" y="1132087"/>
                  </a:cubicBezTo>
                  <a:lnTo>
                    <a:pt x="2030236" y="1131265"/>
                  </a:lnTo>
                  <a:lnTo>
                    <a:pt x="2023540" y="1127203"/>
                  </a:lnTo>
                  <a:cubicBezTo>
                    <a:pt x="2016118" y="1112197"/>
                    <a:pt x="1997560" y="1113447"/>
                    <a:pt x="1988900" y="1098439"/>
                  </a:cubicBezTo>
                  <a:close/>
                  <a:moveTo>
                    <a:pt x="1968932" y="1094127"/>
                  </a:moveTo>
                  <a:lnTo>
                    <a:pt x="1974834" y="1101021"/>
                  </a:lnTo>
                  <a:cubicBezTo>
                    <a:pt x="1979822" y="1103519"/>
                    <a:pt x="1982318" y="1108515"/>
                    <a:pt x="1982318" y="1114759"/>
                  </a:cubicBezTo>
                  <a:lnTo>
                    <a:pt x="1985178" y="1117049"/>
                  </a:lnTo>
                  <a:lnTo>
                    <a:pt x="1982714" y="1109695"/>
                  </a:lnTo>
                  <a:cubicBezTo>
                    <a:pt x="1983952" y="1108445"/>
                    <a:pt x="1982714" y="1107193"/>
                    <a:pt x="1981478" y="1107193"/>
                  </a:cubicBezTo>
                  <a:close/>
                  <a:moveTo>
                    <a:pt x="1889316" y="1085407"/>
                  </a:moveTo>
                  <a:lnTo>
                    <a:pt x="1889228" y="1085441"/>
                  </a:lnTo>
                  <a:cubicBezTo>
                    <a:pt x="1889228" y="1086643"/>
                    <a:pt x="1889228" y="1086643"/>
                    <a:pt x="1889228" y="1086643"/>
                  </a:cubicBezTo>
                  <a:lnTo>
                    <a:pt x="1890298" y="1087637"/>
                  </a:lnTo>
                  <a:lnTo>
                    <a:pt x="1889618" y="1086633"/>
                  </a:lnTo>
                  <a:close/>
                  <a:moveTo>
                    <a:pt x="140036" y="1080235"/>
                  </a:moveTo>
                  <a:cubicBezTo>
                    <a:pt x="139418" y="1087101"/>
                    <a:pt x="140036" y="1092407"/>
                    <a:pt x="142507" y="1096621"/>
                  </a:cubicBezTo>
                  <a:lnTo>
                    <a:pt x="149833" y="1101917"/>
                  </a:lnTo>
                  <a:lnTo>
                    <a:pt x="143571" y="1095619"/>
                  </a:lnTo>
                  <a:cubicBezTo>
                    <a:pt x="141105" y="1091899"/>
                    <a:pt x="140797" y="1088177"/>
                    <a:pt x="142184" y="1085387"/>
                  </a:cubicBezTo>
                  <a:lnTo>
                    <a:pt x="146571" y="1083065"/>
                  </a:lnTo>
                  <a:close/>
                  <a:moveTo>
                    <a:pt x="1879368" y="1066691"/>
                  </a:moveTo>
                  <a:lnTo>
                    <a:pt x="1877734" y="1067341"/>
                  </a:lnTo>
                  <a:lnTo>
                    <a:pt x="1884052" y="1072323"/>
                  </a:lnTo>
                  <a:lnTo>
                    <a:pt x="1879608" y="1066927"/>
                  </a:lnTo>
                  <a:close/>
                  <a:moveTo>
                    <a:pt x="1940652" y="1064673"/>
                  </a:moveTo>
                  <a:lnTo>
                    <a:pt x="1941296" y="1066193"/>
                  </a:lnTo>
                  <a:lnTo>
                    <a:pt x="1962376" y="1087299"/>
                  </a:lnTo>
                  <a:close/>
                  <a:moveTo>
                    <a:pt x="1755648" y="1060897"/>
                  </a:moveTo>
                  <a:lnTo>
                    <a:pt x="1755764" y="1061131"/>
                  </a:lnTo>
                  <a:lnTo>
                    <a:pt x="1756276" y="1061057"/>
                  </a:lnTo>
                  <a:close/>
                  <a:moveTo>
                    <a:pt x="1999656" y="1058123"/>
                  </a:moveTo>
                  <a:lnTo>
                    <a:pt x="2004348" y="1062145"/>
                  </a:lnTo>
                  <a:cubicBezTo>
                    <a:pt x="2014280" y="1067113"/>
                    <a:pt x="2020490" y="1073323"/>
                    <a:pt x="2021732" y="1084501"/>
                  </a:cubicBezTo>
                  <a:cubicBezTo>
                    <a:pt x="2021732" y="1085743"/>
                    <a:pt x="2021732" y="1088227"/>
                    <a:pt x="2024214" y="1088227"/>
                  </a:cubicBezTo>
                  <a:cubicBezTo>
                    <a:pt x="2027940" y="1091953"/>
                    <a:pt x="2029492" y="1096923"/>
                    <a:pt x="2030578" y="1102045"/>
                  </a:cubicBezTo>
                  <a:lnTo>
                    <a:pt x="2031666" y="1106535"/>
                  </a:lnTo>
                  <a:lnTo>
                    <a:pt x="2032200" y="1103443"/>
                  </a:lnTo>
                  <a:cubicBezTo>
                    <a:pt x="2032200" y="1102191"/>
                    <a:pt x="2032200" y="1100941"/>
                    <a:pt x="2032200" y="1100941"/>
                  </a:cubicBezTo>
                  <a:cubicBezTo>
                    <a:pt x="2022304" y="1093437"/>
                    <a:pt x="2023540" y="1078429"/>
                    <a:pt x="2014880" y="1069675"/>
                  </a:cubicBezTo>
                  <a:cubicBezTo>
                    <a:pt x="2013644" y="1068425"/>
                    <a:pt x="2012406" y="1067175"/>
                    <a:pt x="2011170" y="1065923"/>
                  </a:cubicBezTo>
                  <a:close/>
                  <a:moveTo>
                    <a:pt x="1845402" y="1053797"/>
                  </a:moveTo>
                  <a:lnTo>
                    <a:pt x="1846854" y="1059261"/>
                  </a:lnTo>
                  <a:cubicBezTo>
                    <a:pt x="1846854" y="1063085"/>
                    <a:pt x="1849318" y="1065633"/>
                    <a:pt x="1851782" y="1068181"/>
                  </a:cubicBezTo>
                  <a:cubicBezTo>
                    <a:pt x="1854246" y="1072005"/>
                    <a:pt x="1857940" y="1075827"/>
                    <a:pt x="1860404" y="1080925"/>
                  </a:cubicBezTo>
                  <a:lnTo>
                    <a:pt x="1865460" y="1082087"/>
                  </a:lnTo>
                  <a:lnTo>
                    <a:pt x="1858680" y="1078037"/>
                  </a:lnTo>
                  <a:cubicBezTo>
                    <a:pt x="1853472" y="1072853"/>
                    <a:pt x="1849366" y="1066567"/>
                    <a:pt x="1848736" y="1061539"/>
                  </a:cubicBezTo>
                  <a:close/>
                  <a:moveTo>
                    <a:pt x="1841158" y="1043939"/>
                  </a:moveTo>
                  <a:lnTo>
                    <a:pt x="1841158" y="1044213"/>
                  </a:lnTo>
                  <a:lnTo>
                    <a:pt x="1841364" y="1044419"/>
                  </a:lnTo>
                  <a:close/>
                  <a:moveTo>
                    <a:pt x="1852590" y="1042323"/>
                  </a:moveTo>
                  <a:cubicBezTo>
                    <a:pt x="1853214" y="1042947"/>
                    <a:pt x="1854462" y="1043883"/>
                    <a:pt x="1855242" y="1045289"/>
                  </a:cubicBezTo>
                  <a:lnTo>
                    <a:pt x="1855178" y="1047647"/>
                  </a:lnTo>
                  <a:lnTo>
                    <a:pt x="1858838" y="1050225"/>
                  </a:lnTo>
                  <a:lnTo>
                    <a:pt x="1857566" y="1046423"/>
                  </a:lnTo>
                  <a:close/>
                  <a:moveTo>
                    <a:pt x="1913170" y="1039149"/>
                  </a:moveTo>
                  <a:lnTo>
                    <a:pt x="1911918" y="1040525"/>
                  </a:lnTo>
                  <a:lnTo>
                    <a:pt x="1918702" y="1047317"/>
                  </a:lnTo>
                  <a:cubicBezTo>
                    <a:pt x="1922444" y="1057309"/>
                    <a:pt x="1928680" y="1062305"/>
                    <a:pt x="1936164" y="1069799"/>
                  </a:cubicBezTo>
                  <a:lnTo>
                    <a:pt x="1938810" y="1067813"/>
                  </a:lnTo>
                  <a:lnTo>
                    <a:pt x="1920858" y="1049665"/>
                  </a:lnTo>
                  <a:cubicBezTo>
                    <a:pt x="1919620" y="1044663"/>
                    <a:pt x="1918384" y="1042163"/>
                    <a:pt x="1913434" y="1039661"/>
                  </a:cubicBezTo>
                  <a:close/>
                  <a:moveTo>
                    <a:pt x="174394" y="1038571"/>
                  </a:moveTo>
                  <a:lnTo>
                    <a:pt x="180240" y="1050333"/>
                  </a:lnTo>
                  <a:lnTo>
                    <a:pt x="189920" y="1063801"/>
                  </a:lnTo>
                  <a:cubicBezTo>
                    <a:pt x="196154" y="1076289"/>
                    <a:pt x="208622" y="1085031"/>
                    <a:pt x="212364" y="1097521"/>
                  </a:cubicBezTo>
                  <a:cubicBezTo>
                    <a:pt x="214856" y="1103765"/>
                    <a:pt x="218598" y="1110009"/>
                    <a:pt x="222338" y="1117503"/>
                  </a:cubicBezTo>
                  <a:lnTo>
                    <a:pt x="222630" y="1113097"/>
                  </a:lnTo>
                  <a:lnTo>
                    <a:pt x="222478" y="1112981"/>
                  </a:lnTo>
                  <a:cubicBezTo>
                    <a:pt x="220012" y="1109259"/>
                    <a:pt x="218778" y="1105539"/>
                    <a:pt x="216312" y="1100579"/>
                  </a:cubicBezTo>
                  <a:cubicBezTo>
                    <a:pt x="208916" y="1084457"/>
                    <a:pt x="195354" y="1072055"/>
                    <a:pt x="186724" y="1057173"/>
                  </a:cubicBezTo>
                  <a:cubicBezTo>
                    <a:pt x="183024" y="1050973"/>
                    <a:pt x="180558" y="1044771"/>
                    <a:pt x="174394" y="1038571"/>
                  </a:cubicBezTo>
                  <a:close/>
                  <a:moveTo>
                    <a:pt x="1686092" y="1036347"/>
                  </a:moveTo>
                  <a:lnTo>
                    <a:pt x="1705082" y="1057259"/>
                  </a:lnTo>
                  <a:lnTo>
                    <a:pt x="1703392" y="1054597"/>
                  </a:lnTo>
                  <a:close/>
                  <a:moveTo>
                    <a:pt x="1970822" y="1029851"/>
                  </a:moveTo>
                  <a:cubicBezTo>
                    <a:pt x="1981996" y="1036061"/>
                    <a:pt x="1989446" y="1044755"/>
                    <a:pt x="1995656" y="1054691"/>
                  </a:cubicBezTo>
                  <a:lnTo>
                    <a:pt x="1996388" y="1055321"/>
                  </a:lnTo>
                  <a:lnTo>
                    <a:pt x="1987664" y="1042163"/>
                  </a:lnTo>
                  <a:lnTo>
                    <a:pt x="1978456" y="1034051"/>
                  </a:lnTo>
                  <a:close/>
                  <a:moveTo>
                    <a:pt x="1904818" y="1025369"/>
                  </a:moveTo>
                  <a:lnTo>
                    <a:pt x="1908408" y="1029949"/>
                  </a:lnTo>
                  <a:lnTo>
                    <a:pt x="1906476" y="1026217"/>
                  </a:lnTo>
                  <a:close/>
                  <a:moveTo>
                    <a:pt x="1720274" y="1024469"/>
                  </a:moveTo>
                  <a:lnTo>
                    <a:pt x="1720810" y="1025617"/>
                  </a:lnTo>
                  <a:lnTo>
                    <a:pt x="1721832" y="1025089"/>
                  </a:lnTo>
                  <a:close/>
                  <a:moveTo>
                    <a:pt x="1672114" y="1023097"/>
                  </a:moveTo>
                  <a:lnTo>
                    <a:pt x="1673904" y="1023489"/>
                  </a:lnTo>
                  <a:lnTo>
                    <a:pt x="1673532" y="1023097"/>
                  </a:lnTo>
                  <a:close/>
                  <a:moveTo>
                    <a:pt x="138516" y="1019149"/>
                  </a:moveTo>
                  <a:lnTo>
                    <a:pt x="137564" y="1027805"/>
                  </a:lnTo>
                  <a:cubicBezTo>
                    <a:pt x="136328" y="1029053"/>
                    <a:pt x="136328" y="1030301"/>
                    <a:pt x="137564" y="1031549"/>
                  </a:cubicBezTo>
                  <a:cubicBezTo>
                    <a:pt x="141271" y="1039039"/>
                    <a:pt x="141271" y="1046529"/>
                    <a:pt x="141271" y="1055269"/>
                  </a:cubicBezTo>
                  <a:cubicBezTo>
                    <a:pt x="141271" y="1061511"/>
                    <a:pt x="144979" y="1067751"/>
                    <a:pt x="147451" y="1072745"/>
                  </a:cubicBezTo>
                  <a:lnTo>
                    <a:pt x="148475" y="1082057"/>
                  </a:lnTo>
                  <a:lnTo>
                    <a:pt x="150968" y="1080737"/>
                  </a:lnTo>
                  <a:cubicBezTo>
                    <a:pt x="152201" y="1077015"/>
                    <a:pt x="149735" y="1074535"/>
                    <a:pt x="148503" y="1070815"/>
                  </a:cubicBezTo>
                  <a:cubicBezTo>
                    <a:pt x="142338" y="1058413"/>
                    <a:pt x="146037" y="1044771"/>
                    <a:pt x="139872" y="1032369"/>
                  </a:cubicBezTo>
                  <a:close/>
                  <a:moveTo>
                    <a:pt x="157133" y="1016247"/>
                  </a:moveTo>
                  <a:lnTo>
                    <a:pt x="157489" y="1023777"/>
                  </a:lnTo>
                  <a:lnTo>
                    <a:pt x="157504" y="1023835"/>
                  </a:lnTo>
                  <a:lnTo>
                    <a:pt x="157502" y="1024039"/>
                  </a:lnTo>
                  <a:lnTo>
                    <a:pt x="158312" y="1041161"/>
                  </a:lnTo>
                  <a:lnTo>
                    <a:pt x="163738" y="1052561"/>
                  </a:lnTo>
                  <a:lnTo>
                    <a:pt x="166968" y="1054987"/>
                  </a:lnTo>
                  <a:lnTo>
                    <a:pt x="160678" y="1043221"/>
                  </a:lnTo>
                  <a:cubicBezTo>
                    <a:pt x="158674" y="1037641"/>
                    <a:pt x="157749" y="1031749"/>
                    <a:pt x="158366" y="1024929"/>
                  </a:cubicBezTo>
                  <a:cubicBezTo>
                    <a:pt x="159599" y="1022449"/>
                    <a:pt x="160832" y="1019969"/>
                    <a:pt x="157133" y="1016247"/>
                  </a:cubicBezTo>
                  <a:close/>
                  <a:moveTo>
                    <a:pt x="1947950" y="1013589"/>
                  </a:moveTo>
                  <a:lnTo>
                    <a:pt x="1950414" y="1025905"/>
                  </a:lnTo>
                  <a:lnTo>
                    <a:pt x="1954260" y="1025905"/>
                  </a:lnTo>
                  <a:lnTo>
                    <a:pt x="1954312" y="1025957"/>
                  </a:lnTo>
                  <a:lnTo>
                    <a:pt x="1955978" y="1024025"/>
                  </a:lnTo>
                  <a:lnTo>
                    <a:pt x="1953310" y="1025333"/>
                  </a:lnTo>
                  <a:lnTo>
                    <a:pt x="1952122" y="1024057"/>
                  </a:lnTo>
                  <a:close/>
                  <a:moveTo>
                    <a:pt x="1797706" y="1011099"/>
                  </a:moveTo>
                  <a:lnTo>
                    <a:pt x="1805250" y="1027283"/>
                  </a:lnTo>
                  <a:lnTo>
                    <a:pt x="1810850" y="1033883"/>
                  </a:lnTo>
                  <a:cubicBezTo>
                    <a:pt x="1807692" y="1028855"/>
                    <a:pt x="1804536" y="1024455"/>
                    <a:pt x="1802168" y="1019899"/>
                  </a:cubicBezTo>
                  <a:lnTo>
                    <a:pt x="1800730" y="1014463"/>
                  </a:lnTo>
                  <a:close/>
                  <a:moveTo>
                    <a:pt x="1653142" y="1009881"/>
                  </a:moveTo>
                  <a:lnTo>
                    <a:pt x="1653334" y="1012543"/>
                  </a:lnTo>
                  <a:lnTo>
                    <a:pt x="1653444" y="1012639"/>
                  </a:lnTo>
                  <a:close/>
                  <a:moveTo>
                    <a:pt x="1703392" y="999155"/>
                  </a:moveTo>
                  <a:lnTo>
                    <a:pt x="1703630" y="999421"/>
                  </a:lnTo>
                  <a:lnTo>
                    <a:pt x="1703596" y="999225"/>
                  </a:lnTo>
                  <a:close/>
                  <a:moveTo>
                    <a:pt x="1884994" y="998681"/>
                  </a:moveTo>
                  <a:lnTo>
                    <a:pt x="1884404" y="1003177"/>
                  </a:lnTo>
                  <a:lnTo>
                    <a:pt x="1886218" y="1004643"/>
                  </a:lnTo>
                  <a:cubicBezTo>
                    <a:pt x="1886218" y="1004643"/>
                    <a:pt x="1886218" y="1003393"/>
                    <a:pt x="1886218" y="1002143"/>
                  </a:cubicBezTo>
                  <a:close/>
                  <a:moveTo>
                    <a:pt x="130152" y="994225"/>
                  </a:moveTo>
                  <a:lnTo>
                    <a:pt x="132620" y="1004085"/>
                  </a:lnTo>
                  <a:lnTo>
                    <a:pt x="138108" y="1015173"/>
                  </a:lnTo>
                  <a:lnTo>
                    <a:pt x="137869" y="1012837"/>
                  </a:lnTo>
                  <a:cubicBezTo>
                    <a:pt x="135249" y="1006947"/>
                    <a:pt x="131858" y="1001365"/>
                    <a:pt x="131242" y="995165"/>
                  </a:cubicBezTo>
                  <a:close/>
                  <a:moveTo>
                    <a:pt x="1649536" y="989233"/>
                  </a:moveTo>
                  <a:lnTo>
                    <a:pt x="1652086" y="995301"/>
                  </a:lnTo>
                  <a:lnTo>
                    <a:pt x="1652252" y="997581"/>
                  </a:lnTo>
                  <a:lnTo>
                    <a:pt x="1653624" y="996635"/>
                  </a:lnTo>
                  <a:cubicBezTo>
                    <a:pt x="1654868" y="996635"/>
                    <a:pt x="1653624" y="994115"/>
                    <a:pt x="1653624" y="992855"/>
                  </a:cubicBezTo>
                  <a:close/>
                  <a:moveTo>
                    <a:pt x="1803944" y="982577"/>
                  </a:moveTo>
                  <a:lnTo>
                    <a:pt x="1803944" y="986121"/>
                  </a:lnTo>
                  <a:cubicBezTo>
                    <a:pt x="1810180" y="992367"/>
                    <a:pt x="1810180" y="999859"/>
                    <a:pt x="1811428" y="1007353"/>
                  </a:cubicBezTo>
                  <a:cubicBezTo>
                    <a:pt x="1811428" y="1011099"/>
                    <a:pt x="1813922" y="1016095"/>
                    <a:pt x="1816418" y="1019841"/>
                  </a:cubicBezTo>
                  <a:lnTo>
                    <a:pt x="1816418" y="1020091"/>
                  </a:lnTo>
                  <a:lnTo>
                    <a:pt x="1820952" y="1025083"/>
                  </a:lnTo>
                  <a:lnTo>
                    <a:pt x="1818246" y="1017263"/>
                  </a:lnTo>
                  <a:lnTo>
                    <a:pt x="1817508" y="1016563"/>
                  </a:lnTo>
                  <a:lnTo>
                    <a:pt x="1817382" y="1014761"/>
                  </a:lnTo>
                  <a:lnTo>
                    <a:pt x="1812744" y="1001357"/>
                  </a:lnTo>
                  <a:cubicBezTo>
                    <a:pt x="1811954" y="997193"/>
                    <a:pt x="1811008" y="993067"/>
                    <a:pt x="1809232" y="989199"/>
                  </a:cubicBezTo>
                  <a:close/>
                  <a:moveTo>
                    <a:pt x="1855674" y="980499"/>
                  </a:moveTo>
                  <a:lnTo>
                    <a:pt x="1854066" y="985065"/>
                  </a:lnTo>
                  <a:cubicBezTo>
                    <a:pt x="1854676" y="987273"/>
                    <a:pt x="1856508" y="989479"/>
                    <a:pt x="1858950" y="992001"/>
                  </a:cubicBezTo>
                  <a:lnTo>
                    <a:pt x="1860976" y="995765"/>
                  </a:lnTo>
                  <a:lnTo>
                    <a:pt x="1867560" y="1002357"/>
                  </a:lnTo>
                  <a:cubicBezTo>
                    <a:pt x="1873796" y="1007353"/>
                    <a:pt x="1881280" y="1011099"/>
                    <a:pt x="1887518" y="1017345"/>
                  </a:cubicBezTo>
                  <a:lnTo>
                    <a:pt x="1888576" y="1018581"/>
                  </a:lnTo>
                  <a:lnTo>
                    <a:pt x="1898268" y="1022027"/>
                  </a:lnTo>
                  <a:lnTo>
                    <a:pt x="1891166" y="1018401"/>
                  </a:lnTo>
                  <a:cubicBezTo>
                    <a:pt x="1883744" y="1013397"/>
                    <a:pt x="1876320" y="1008395"/>
                    <a:pt x="1870134" y="1002143"/>
                  </a:cubicBezTo>
                  <a:cubicBezTo>
                    <a:pt x="1867660" y="998391"/>
                    <a:pt x="1862712" y="994639"/>
                    <a:pt x="1859000" y="989637"/>
                  </a:cubicBezTo>
                  <a:cubicBezTo>
                    <a:pt x="1857764" y="987135"/>
                    <a:pt x="1856836" y="984633"/>
                    <a:pt x="1856990" y="982445"/>
                  </a:cubicBezTo>
                  <a:lnTo>
                    <a:pt x="1857278" y="982105"/>
                  </a:lnTo>
                  <a:close/>
                  <a:moveTo>
                    <a:pt x="1637182" y="979011"/>
                  </a:moveTo>
                  <a:lnTo>
                    <a:pt x="1639612" y="981751"/>
                  </a:lnTo>
                  <a:lnTo>
                    <a:pt x="1644132" y="984445"/>
                  </a:lnTo>
                  <a:lnTo>
                    <a:pt x="1643670" y="984035"/>
                  </a:lnTo>
                  <a:close/>
                  <a:moveTo>
                    <a:pt x="1929362" y="978665"/>
                  </a:moveTo>
                  <a:lnTo>
                    <a:pt x="1928602" y="978925"/>
                  </a:lnTo>
                  <a:lnTo>
                    <a:pt x="1945094" y="1006419"/>
                  </a:lnTo>
                  <a:lnTo>
                    <a:pt x="1941130" y="996471"/>
                  </a:lnTo>
                  <a:close/>
                  <a:moveTo>
                    <a:pt x="1852316" y="972251"/>
                  </a:moveTo>
                  <a:lnTo>
                    <a:pt x="1853134" y="973819"/>
                  </a:lnTo>
                  <a:lnTo>
                    <a:pt x="1852806" y="972501"/>
                  </a:lnTo>
                  <a:close/>
                  <a:moveTo>
                    <a:pt x="1628950" y="966187"/>
                  </a:moveTo>
                  <a:lnTo>
                    <a:pt x="1630878" y="971897"/>
                  </a:lnTo>
                  <a:lnTo>
                    <a:pt x="1632562" y="973799"/>
                  </a:lnTo>
                  <a:lnTo>
                    <a:pt x="1630884" y="967339"/>
                  </a:lnTo>
                  <a:close/>
                  <a:moveTo>
                    <a:pt x="1923636" y="962779"/>
                  </a:moveTo>
                  <a:cubicBezTo>
                    <a:pt x="1926120" y="966505"/>
                    <a:pt x="1929844" y="968989"/>
                    <a:pt x="1931086" y="971473"/>
                  </a:cubicBezTo>
                  <a:lnTo>
                    <a:pt x="1931236" y="971755"/>
                  </a:lnTo>
                  <a:lnTo>
                    <a:pt x="1934300" y="971755"/>
                  </a:lnTo>
                  <a:lnTo>
                    <a:pt x="1930116" y="966755"/>
                  </a:lnTo>
                  <a:close/>
                  <a:moveTo>
                    <a:pt x="1596894" y="956681"/>
                  </a:moveTo>
                  <a:lnTo>
                    <a:pt x="1596646" y="958363"/>
                  </a:lnTo>
                  <a:lnTo>
                    <a:pt x="1601248" y="964353"/>
                  </a:lnTo>
                  <a:lnTo>
                    <a:pt x="1603560" y="965629"/>
                  </a:lnTo>
                  <a:close/>
                  <a:moveTo>
                    <a:pt x="1874138" y="954707"/>
                  </a:moveTo>
                  <a:lnTo>
                    <a:pt x="1873128" y="956067"/>
                  </a:lnTo>
                  <a:lnTo>
                    <a:pt x="1878934" y="957811"/>
                  </a:lnTo>
                  <a:lnTo>
                    <a:pt x="1877968" y="956951"/>
                  </a:lnTo>
                  <a:close/>
                  <a:moveTo>
                    <a:pt x="1854372" y="952389"/>
                  </a:moveTo>
                  <a:lnTo>
                    <a:pt x="1856176" y="955407"/>
                  </a:lnTo>
                  <a:lnTo>
                    <a:pt x="1859688" y="958121"/>
                  </a:lnTo>
                  <a:lnTo>
                    <a:pt x="1860002" y="957935"/>
                  </a:lnTo>
                  <a:close/>
                  <a:moveTo>
                    <a:pt x="1841978" y="947133"/>
                  </a:moveTo>
                  <a:lnTo>
                    <a:pt x="1841626" y="947151"/>
                  </a:lnTo>
                  <a:lnTo>
                    <a:pt x="1845518" y="959211"/>
                  </a:lnTo>
                  <a:lnTo>
                    <a:pt x="1849978" y="967765"/>
                  </a:lnTo>
                  <a:lnTo>
                    <a:pt x="1848096" y="963517"/>
                  </a:lnTo>
                  <a:cubicBezTo>
                    <a:pt x="1848096" y="959807"/>
                    <a:pt x="1846840" y="956097"/>
                    <a:pt x="1845586" y="952389"/>
                  </a:cubicBezTo>
                  <a:cubicBezTo>
                    <a:pt x="1844330" y="950533"/>
                    <a:pt x="1843390" y="948371"/>
                    <a:pt x="1841978" y="947133"/>
                  </a:cubicBezTo>
                  <a:close/>
                  <a:moveTo>
                    <a:pt x="2052942" y="941665"/>
                  </a:moveTo>
                  <a:lnTo>
                    <a:pt x="2054652" y="943595"/>
                  </a:lnTo>
                  <a:lnTo>
                    <a:pt x="2053570" y="941665"/>
                  </a:lnTo>
                  <a:close/>
                  <a:moveTo>
                    <a:pt x="1732192" y="935851"/>
                  </a:moveTo>
                  <a:lnTo>
                    <a:pt x="1731596" y="938663"/>
                  </a:lnTo>
                  <a:lnTo>
                    <a:pt x="1730462" y="938239"/>
                  </a:lnTo>
                  <a:lnTo>
                    <a:pt x="1733408" y="941317"/>
                  </a:lnTo>
                  <a:close/>
                  <a:moveTo>
                    <a:pt x="170696" y="934397"/>
                  </a:moveTo>
                  <a:cubicBezTo>
                    <a:pt x="178092" y="933157"/>
                    <a:pt x="184258" y="939357"/>
                    <a:pt x="191654" y="936877"/>
                  </a:cubicBezTo>
                  <a:cubicBezTo>
                    <a:pt x="191654" y="936877"/>
                    <a:pt x="194120" y="940597"/>
                    <a:pt x="194120" y="943077"/>
                  </a:cubicBezTo>
                  <a:cubicBezTo>
                    <a:pt x="195354" y="946799"/>
                    <a:pt x="196586" y="949279"/>
                    <a:pt x="197820" y="952999"/>
                  </a:cubicBezTo>
                  <a:cubicBezTo>
                    <a:pt x="215080" y="1001365"/>
                    <a:pt x="232340" y="1050973"/>
                    <a:pt x="247136" y="1100579"/>
                  </a:cubicBezTo>
                  <a:cubicBezTo>
                    <a:pt x="243436" y="1101819"/>
                    <a:pt x="242204" y="1100579"/>
                    <a:pt x="239738" y="1098099"/>
                  </a:cubicBezTo>
                  <a:cubicBezTo>
                    <a:pt x="252068" y="1111741"/>
                    <a:pt x="254532" y="1129103"/>
                    <a:pt x="259464" y="1145225"/>
                  </a:cubicBezTo>
                  <a:cubicBezTo>
                    <a:pt x="260698" y="1152665"/>
                    <a:pt x="255766" y="1152665"/>
                    <a:pt x="250834" y="1150185"/>
                  </a:cubicBezTo>
                  <a:cubicBezTo>
                    <a:pt x="249602" y="1153905"/>
                    <a:pt x="249602" y="1156387"/>
                    <a:pt x="252068" y="1157627"/>
                  </a:cubicBezTo>
                  <a:cubicBezTo>
                    <a:pt x="261930" y="1166307"/>
                    <a:pt x="263164" y="1179949"/>
                    <a:pt x="270560" y="1189871"/>
                  </a:cubicBezTo>
                  <a:cubicBezTo>
                    <a:pt x="273026" y="1193591"/>
                    <a:pt x="275492" y="1197311"/>
                    <a:pt x="280424" y="1199791"/>
                  </a:cubicBezTo>
                  <a:cubicBezTo>
                    <a:pt x="286588" y="1214673"/>
                    <a:pt x="291520" y="1229555"/>
                    <a:pt x="296452" y="1244437"/>
                  </a:cubicBezTo>
                  <a:lnTo>
                    <a:pt x="296410" y="1244651"/>
                  </a:lnTo>
                  <a:lnTo>
                    <a:pt x="308274" y="1274711"/>
                  </a:lnTo>
                  <a:lnTo>
                    <a:pt x="351990" y="1384347"/>
                  </a:lnTo>
                  <a:lnTo>
                    <a:pt x="356260" y="1390629"/>
                  </a:lnTo>
                  <a:cubicBezTo>
                    <a:pt x="363822" y="1406703"/>
                    <a:pt x="368864" y="1425249"/>
                    <a:pt x="378946" y="1441323"/>
                  </a:cubicBezTo>
                  <a:cubicBezTo>
                    <a:pt x="378946" y="1443795"/>
                    <a:pt x="380206" y="1446269"/>
                    <a:pt x="382728" y="1448741"/>
                  </a:cubicBezTo>
                  <a:cubicBezTo>
                    <a:pt x="400372" y="1484597"/>
                    <a:pt x="418018" y="1519217"/>
                    <a:pt x="435664" y="1555075"/>
                  </a:cubicBezTo>
                  <a:cubicBezTo>
                    <a:pt x="443226" y="1569911"/>
                    <a:pt x="452048" y="1583513"/>
                    <a:pt x="459610" y="1598349"/>
                  </a:cubicBezTo>
                  <a:cubicBezTo>
                    <a:pt x="460872" y="1603295"/>
                    <a:pt x="464652" y="1608241"/>
                    <a:pt x="465912" y="1613187"/>
                  </a:cubicBezTo>
                  <a:lnTo>
                    <a:pt x="468108" y="1617187"/>
                  </a:lnTo>
                  <a:lnTo>
                    <a:pt x="469126" y="1618815"/>
                  </a:lnTo>
                  <a:lnTo>
                    <a:pt x="468968" y="1618751"/>
                  </a:lnTo>
                  <a:lnTo>
                    <a:pt x="469222" y="1619213"/>
                  </a:lnTo>
                  <a:lnTo>
                    <a:pt x="466168" y="1623921"/>
                  </a:lnTo>
                  <a:lnTo>
                    <a:pt x="520806" y="1712727"/>
                  </a:lnTo>
                  <a:lnTo>
                    <a:pt x="521920" y="1713925"/>
                  </a:lnTo>
                  <a:lnTo>
                    <a:pt x="524276" y="1718367"/>
                  </a:lnTo>
                  <a:lnTo>
                    <a:pt x="570420" y="1793365"/>
                  </a:lnTo>
                  <a:cubicBezTo>
                    <a:pt x="571682" y="1795841"/>
                    <a:pt x="574202" y="1798315"/>
                    <a:pt x="575462" y="1800791"/>
                  </a:cubicBezTo>
                  <a:lnTo>
                    <a:pt x="577918" y="1804689"/>
                  </a:lnTo>
                  <a:lnTo>
                    <a:pt x="578682" y="1801389"/>
                  </a:lnTo>
                  <a:cubicBezTo>
                    <a:pt x="592518" y="1818603"/>
                    <a:pt x="603840" y="1838279"/>
                    <a:pt x="616418" y="1857955"/>
                  </a:cubicBezTo>
                  <a:lnTo>
                    <a:pt x="630248" y="1879299"/>
                  </a:lnTo>
                  <a:lnTo>
                    <a:pt x="635210" y="1886049"/>
                  </a:lnTo>
                  <a:cubicBezTo>
                    <a:pt x="650982" y="1918229"/>
                    <a:pt x="675248" y="1944219"/>
                    <a:pt x="694660" y="1973923"/>
                  </a:cubicBezTo>
                  <a:cubicBezTo>
                    <a:pt x="699512" y="1980111"/>
                    <a:pt x="704366" y="1985061"/>
                    <a:pt x="705578" y="1992487"/>
                  </a:cubicBezTo>
                  <a:cubicBezTo>
                    <a:pt x="698906" y="1988775"/>
                    <a:pt x="694052" y="1983515"/>
                    <a:pt x="689200" y="1978099"/>
                  </a:cubicBezTo>
                  <a:lnTo>
                    <a:pt x="673762" y="1963663"/>
                  </a:lnTo>
                  <a:lnTo>
                    <a:pt x="676750" y="1970967"/>
                  </a:lnTo>
                  <a:lnTo>
                    <a:pt x="691976" y="1992491"/>
                  </a:lnTo>
                  <a:cubicBezTo>
                    <a:pt x="696392" y="2000733"/>
                    <a:pt x="699336" y="2009587"/>
                    <a:pt x="699990" y="2019967"/>
                  </a:cubicBezTo>
                  <a:cubicBezTo>
                    <a:pt x="692140" y="2013861"/>
                    <a:pt x="685598" y="2007755"/>
                    <a:pt x="679056" y="2001649"/>
                  </a:cubicBezTo>
                  <a:cubicBezTo>
                    <a:pt x="673822" y="1994321"/>
                    <a:pt x="668588" y="1988217"/>
                    <a:pt x="660738" y="1984553"/>
                  </a:cubicBezTo>
                  <a:cubicBezTo>
                    <a:pt x="654196" y="1980889"/>
                    <a:pt x="651580" y="1976005"/>
                    <a:pt x="648962" y="1969899"/>
                  </a:cubicBezTo>
                  <a:cubicBezTo>
                    <a:pt x="650270" y="1969899"/>
                    <a:pt x="651580" y="1971119"/>
                    <a:pt x="654196" y="1972341"/>
                  </a:cubicBezTo>
                  <a:lnTo>
                    <a:pt x="652864" y="1968611"/>
                  </a:lnTo>
                  <a:lnTo>
                    <a:pt x="650382" y="1967397"/>
                  </a:lnTo>
                  <a:cubicBezTo>
                    <a:pt x="636546" y="1953871"/>
                    <a:pt x="626482" y="1937885"/>
                    <a:pt x="612646" y="1925587"/>
                  </a:cubicBezTo>
                  <a:cubicBezTo>
                    <a:pt x="607614" y="1921899"/>
                    <a:pt x="610130" y="1925587"/>
                    <a:pt x="608872" y="1926817"/>
                  </a:cubicBezTo>
                  <a:lnTo>
                    <a:pt x="603124" y="1917751"/>
                  </a:lnTo>
                  <a:lnTo>
                    <a:pt x="605926" y="1924251"/>
                  </a:lnTo>
                  <a:cubicBezTo>
                    <a:pt x="612056" y="1942735"/>
                    <a:pt x="624318" y="1957521"/>
                    <a:pt x="634128" y="1976005"/>
                  </a:cubicBezTo>
                  <a:cubicBezTo>
                    <a:pt x="610830" y="1973541"/>
                    <a:pt x="607152" y="1951361"/>
                    <a:pt x="591212" y="1941503"/>
                  </a:cubicBezTo>
                  <a:cubicBezTo>
                    <a:pt x="587532" y="1943967"/>
                    <a:pt x="591212" y="1948895"/>
                    <a:pt x="589986" y="1951361"/>
                  </a:cubicBezTo>
                  <a:cubicBezTo>
                    <a:pt x="580176" y="1951361"/>
                    <a:pt x="574044" y="1943967"/>
                    <a:pt x="565462" y="1939037"/>
                  </a:cubicBezTo>
                  <a:lnTo>
                    <a:pt x="567306" y="1943981"/>
                  </a:lnTo>
                  <a:lnTo>
                    <a:pt x="575170" y="1946929"/>
                  </a:lnTo>
                  <a:cubicBezTo>
                    <a:pt x="580142" y="1949413"/>
                    <a:pt x="586358" y="1953137"/>
                    <a:pt x="591330" y="1955621"/>
                  </a:cubicBezTo>
                  <a:cubicBezTo>
                    <a:pt x="597544" y="1969283"/>
                    <a:pt x="607488" y="1980461"/>
                    <a:pt x="614946" y="1994123"/>
                  </a:cubicBezTo>
                  <a:cubicBezTo>
                    <a:pt x="619918" y="2004059"/>
                    <a:pt x="624888" y="2012751"/>
                    <a:pt x="626132" y="2025171"/>
                  </a:cubicBezTo>
                  <a:cubicBezTo>
                    <a:pt x="626132" y="2028897"/>
                    <a:pt x="624888" y="2031381"/>
                    <a:pt x="622404" y="2033865"/>
                  </a:cubicBezTo>
                  <a:cubicBezTo>
                    <a:pt x="618674" y="2040075"/>
                    <a:pt x="617432" y="2047527"/>
                    <a:pt x="621160" y="2054979"/>
                  </a:cubicBezTo>
                  <a:cubicBezTo>
                    <a:pt x="623646" y="2061187"/>
                    <a:pt x="626132" y="2067397"/>
                    <a:pt x="628618" y="2073607"/>
                  </a:cubicBezTo>
                  <a:cubicBezTo>
                    <a:pt x="622404" y="2073607"/>
                    <a:pt x="619918" y="2069881"/>
                    <a:pt x="614946" y="2068639"/>
                  </a:cubicBezTo>
                  <a:lnTo>
                    <a:pt x="614442" y="2068531"/>
                  </a:lnTo>
                  <a:lnTo>
                    <a:pt x="615054" y="2068915"/>
                  </a:lnTo>
                  <a:cubicBezTo>
                    <a:pt x="613802" y="2077587"/>
                    <a:pt x="615054" y="2083781"/>
                    <a:pt x="620054" y="2091213"/>
                  </a:cubicBezTo>
                  <a:cubicBezTo>
                    <a:pt x="628808" y="2103601"/>
                    <a:pt x="637560" y="2117227"/>
                    <a:pt x="643812" y="2132093"/>
                  </a:cubicBezTo>
                  <a:cubicBezTo>
                    <a:pt x="648814" y="2144481"/>
                    <a:pt x="658816" y="2153153"/>
                    <a:pt x="667570" y="2163063"/>
                  </a:cubicBezTo>
                  <a:cubicBezTo>
                    <a:pt x="670070" y="2165541"/>
                    <a:pt x="672572" y="2169257"/>
                    <a:pt x="672572" y="2174213"/>
                  </a:cubicBezTo>
                  <a:cubicBezTo>
                    <a:pt x="667570" y="2171735"/>
                    <a:pt x="665068" y="2169257"/>
                    <a:pt x="660068" y="2168019"/>
                  </a:cubicBezTo>
                  <a:cubicBezTo>
                    <a:pt x="658816" y="2170495"/>
                    <a:pt x="661318" y="2174213"/>
                    <a:pt x="660068" y="2175451"/>
                  </a:cubicBezTo>
                  <a:cubicBezTo>
                    <a:pt x="657566" y="2179167"/>
                    <a:pt x="653816" y="2180407"/>
                    <a:pt x="651314" y="2176689"/>
                  </a:cubicBezTo>
                  <a:lnTo>
                    <a:pt x="651380" y="2177147"/>
                  </a:lnTo>
                  <a:lnTo>
                    <a:pt x="658772" y="2176657"/>
                  </a:lnTo>
                  <a:cubicBezTo>
                    <a:pt x="657518" y="2182889"/>
                    <a:pt x="660026" y="2186629"/>
                    <a:pt x="663788" y="2190369"/>
                  </a:cubicBezTo>
                  <a:cubicBezTo>
                    <a:pt x="666298" y="2196601"/>
                    <a:pt x="671316" y="2200341"/>
                    <a:pt x="672570" y="2207819"/>
                  </a:cubicBezTo>
                  <a:cubicBezTo>
                    <a:pt x="668806" y="2209065"/>
                    <a:pt x="666298" y="2205327"/>
                    <a:pt x="665044" y="2204079"/>
                  </a:cubicBezTo>
                  <a:cubicBezTo>
                    <a:pt x="655008" y="2196601"/>
                    <a:pt x="655008" y="2196601"/>
                    <a:pt x="651246" y="2207819"/>
                  </a:cubicBezTo>
                  <a:lnTo>
                    <a:pt x="650752" y="2208093"/>
                  </a:lnTo>
                  <a:lnTo>
                    <a:pt x="656620" y="2217823"/>
                  </a:lnTo>
                  <a:cubicBezTo>
                    <a:pt x="659104" y="2221531"/>
                    <a:pt x="661588" y="2225237"/>
                    <a:pt x="660346" y="2227709"/>
                  </a:cubicBezTo>
                  <a:cubicBezTo>
                    <a:pt x="657862" y="2231415"/>
                    <a:pt x="654136" y="2226473"/>
                    <a:pt x="649168" y="2227709"/>
                  </a:cubicBezTo>
                  <a:cubicBezTo>
                    <a:pt x="655378" y="2240065"/>
                    <a:pt x="659104" y="2252421"/>
                    <a:pt x="656620" y="2266011"/>
                  </a:cubicBezTo>
                  <a:lnTo>
                    <a:pt x="656054" y="2265899"/>
                  </a:lnTo>
                  <a:lnTo>
                    <a:pt x="654234" y="2270463"/>
                  </a:lnTo>
                  <a:cubicBezTo>
                    <a:pt x="653304" y="2271395"/>
                    <a:pt x="651752" y="2271395"/>
                    <a:pt x="648650" y="2269529"/>
                  </a:cubicBezTo>
                  <a:cubicBezTo>
                    <a:pt x="641206" y="2267041"/>
                    <a:pt x="632520" y="2263309"/>
                    <a:pt x="625074" y="2272017"/>
                  </a:cubicBezTo>
                  <a:lnTo>
                    <a:pt x="622270" y="2268501"/>
                  </a:lnTo>
                  <a:lnTo>
                    <a:pt x="625632" y="2274633"/>
                  </a:lnTo>
                  <a:cubicBezTo>
                    <a:pt x="629438" y="2285983"/>
                    <a:pt x="635778" y="2296073"/>
                    <a:pt x="639582" y="2311207"/>
                  </a:cubicBezTo>
                  <a:cubicBezTo>
                    <a:pt x="629438" y="2299857"/>
                    <a:pt x="621828" y="2289767"/>
                    <a:pt x="612950" y="2280939"/>
                  </a:cubicBezTo>
                  <a:lnTo>
                    <a:pt x="612584" y="2278143"/>
                  </a:lnTo>
                  <a:lnTo>
                    <a:pt x="590332" y="2252111"/>
                  </a:lnTo>
                  <a:lnTo>
                    <a:pt x="590320" y="2252059"/>
                  </a:lnTo>
                  <a:lnTo>
                    <a:pt x="563464" y="2231415"/>
                  </a:lnTo>
                  <a:cubicBezTo>
                    <a:pt x="560980" y="2228943"/>
                    <a:pt x="557254" y="2226473"/>
                    <a:pt x="556012" y="2228943"/>
                  </a:cubicBezTo>
                  <a:cubicBezTo>
                    <a:pt x="552286" y="2231415"/>
                    <a:pt x="554770" y="2235121"/>
                    <a:pt x="556012" y="2237593"/>
                  </a:cubicBezTo>
                  <a:cubicBezTo>
                    <a:pt x="559738" y="2243771"/>
                    <a:pt x="564706" y="2251185"/>
                    <a:pt x="568434" y="2257363"/>
                  </a:cubicBezTo>
                  <a:cubicBezTo>
                    <a:pt x="569676" y="2259833"/>
                    <a:pt x="572160" y="2261069"/>
                    <a:pt x="569676" y="2264777"/>
                  </a:cubicBezTo>
                  <a:cubicBezTo>
                    <a:pt x="567190" y="2267247"/>
                    <a:pt x="563464" y="2264777"/>
                    <a:pt x="560980" y="2263541"/>
                  </a:cubicBezTo>
                  <a:cubicBezTo>
                    <a:pt x="549802" y="2252421"/>
                    <a:pt x="536140" y="2240065"/>
                    <a:pt x="523718" y="2228943"/>
                  </a:cubicBezTo>
                  <a:lnTo>
                    <a:pt x="491962" y="2200999"/>
                  </a:lnTo>
                  <a:lnTo>
                    <a:pt x="492964" y="2202483"/>
                  </a:lnTo>
                  <a:cubicBezTo>
                    <a:pt x="495066" y="2205427"/>
                    <a:pt x="496682" y="2208371"/>
                    <a:pt x="496682" y="2212295"/>
                  </a:cubicBezTo>
                  <a:cubicBezTo>
                    <a:pt x="490218" y="2204445"/>
                    <a:pt x="483752" y="2196595"/>
                    <a:pt x="475994" y="2186129"/>
                  </a:cubicBezTo>
                  <a:lnTo>
                    <a:pt x="478556" y="2187101"/>
                  </a:lnTo>
                  <a:lnTo>
                    <a:pt x="434626" y="2131641"/>
                  </a:lnTo>
                  <a:cubicBezTo>
                    <a:pt x="429686" y="2126677"/>
                    <a:pt x="425982" y="2122955"/>
                    <a:pt x="421042" y="2117991"/>
                  </a:cubicBezTo>
                  <a:lnTo>
                    <a:pt x="425110" y="2118503"/>
                  </a:lnTo>
                  <a:lnTo>
                    <a:pt x="422618" y="2117267"/>
                  </a:lnTo>
                  <a:cubicBezTo>
                    <a:pt x="416354" y="2111057"/>
                    <a:pt x="410092" y="2107331"/>
                    <a:pt x="405082" y="2102365"/>
                  </a:cubicBezTo>
                  <a:lnTo>
                    <a:pt x="403120" y="2100597"/>
                  </a:lnTo>
                  <a:lnTo>
                    <a:pt x="403558" y="2101217"/>
                  </a:lnTo>
                  <a:cubicBezTo>
                    <a:pt x="403558" y="2101217"/>
                    <a:pt x="402558" y="2101217"/>
                    <a:pt x="402558" y="2102393"/>
                  </a:cubicBezTo>
                  <a:lnTo>
                    <a:pt x="399684" y="2097499"/>
                  </a:lnTo>
                  <a:lnTo>
                    <a:pt x="391304" y="2089945"/>
                  </a:lnTo>
                  <a:cubicBezTo>
                    <a:pt x="380030" y="2078769"/>
                    <a:pt x="365000" y="2070077"/>
                    <a:pt x="357484" y="2055175"/>
                  </a:cubicBezTo>
                  <a:cubicBezTo>
                    <a:pt x="356232" y="2052691"/>
                    <a:pt x="353726" y="2048965"/>
                    <a:pt x="352474" y="2045239"/>
                  </a:cubicBezTo>
                  <a:lnTo>
                    <a:pt x="355150" y="2043471"/>
                  </a:lnTo>
                  <a:lnTo>
                    <a:pt x="353036" y="2042411"/>
                  </a:lnTo>
                  <a:cubicBezTo>
                    <a:pt x="348078" y="2044895"/>
                    <a:pt x="353036" y="2048621"/>
                    <a:pt x="354276" y="2052347"/>
                  </a:cubicBezTo>
                  <a:cubicBezTo>
                    <a:pt x="361714" y="2068491"/>
                    <a:pt x="376588" y="2075941"/>
                    <a:pt x="388982" y="2088359"/>
                  </a:cubicBezTo>
                  <a:cubicBezTo>
                    <a:pt x="391462" y="2094569"/>
                    <a:pt x="397660" y="2098295"/>
                    <a:pt x="400138" y="2104503"/>
                  </a:cubicBezTo>
                  <a:cubicBezTo>
                    <a:pt x="402618" y="2109471"/>
                    <a:pt x="407576" y="2113197"/>
                    <a:pt x="408814" y="2119407"/>
                  </a:cubicBezTo>
                  <a:cubicBezTo>
                    <a:pt x="408814" y="2123131"/>
                    <a:pt x="406336" y="2124373"/>
                    <a:pt x="402618" y="2124373"/>
                  </a:cubicBezTo>
                  <a:cubicBezTo>
                    <a:pt x="392700" y="2115681"/>
                    <a:pt x="385264" y="2104503"/>
                    <a:pt x="377826" y="2095811"/>
                  </a:cubicBezTo>
                  <a:cubicBezTo>
                    <a:pt x="364192" y="2077183"/>
                    <a:pt x="350558" y="2058555"/>
                    <a:pt x="336922" y="2039927"/>
                  </a:cubicBezTo>
                  <a:cubicBezTo>
                    <a:pt x="330726" y="2032477"/>
                    <a:pt x="320808" y="2026267"/>
                    <a:pt x="314612" y="2018817"/>
                  </a:cubicBezTo>
                  <a:cubicBezTo>
                    <a:pt x="313372" y="2016333"/>
                    <a:pt x="309654" y="2015091"/>
                    <a:pt x="307174" y="2017575"/>
                  </a:cubicBezTo>
                  <a:cubicBezTo>
                    <a:pt x="303456" y="2018817"/>
                    <a:pt x="307174" y="2022543"/>
                    <a:pt x="308414" y="2023783"/>
                  </a:cubicBezTo>
                  <a:cubicBezTo>
                    <a:pt x="318330" y="2042411"/>
                    <a:pt x="331964" y="2058555"/>
                    <a:pt x="340642" y="2077183"/>
                  </a:cubicBezTo>
                  <a:cubicBezTo>
                    <a:pt x="341880" y="2080909"/>
                    <a:pt x="345600" y="2083393"/>
                    <a:pt x="344360" y="2089601"/>
                  </a:cubicBezTo>
                  <a:lnTo>
                    <a:pt x="331652" y="2079809"/>
                  </a:lnTo>
                  <a:lnTo>
                    <a:pt x="335392" y="2087321"/>
                  </a:lnTo>
                  <a:cubicBezTo>
                    <a:pt x="332900" y="2088573"/>
                    <a:pt x="331654" y="2086071"/>
                    <a:pt x="329164" y="2086071"/>
                  </a:cubicBezTo>
                  <a:cubicBezTo>
                    <a:pt x="327918" y="2102339"/>
                    <a:pt x="341620" y="2114851"/>
                    <a:pt x="342864" y="2129869"/>
                  </a:cubicBezTo>
                  <a:cubicBezTo>
                    <a:pt x="317954" y="2109847"/>
                    <a:pt x="293042" y="2088573"/>
                    <a:pt x="275604" y="2061043"/>
                  </a:cubicBezTo>
                  <a:lnTo>
                    <a:pt x="274588" y="2060023"/>
                  </a:lnTo>
                  <a:lnTo>
                    <a:pt x="277170" y="2063927"/>
                  </a:lnTo>
                  <a:lnTo>
                    <a:pt x="273220" y="2062569"/>
                  </a:lnTo>
                  <a:lnTo>
                    <a:pt x="277562" y="2069421"/>
                  </a:lnTo>
                  <a:cubicBezTo>
                    <a:pt x="279706" y="2072561"/>
                    <a:pt x="281684" y="2076015"/>
                    <a:pt x="282344" y="2080411"/>
                  </a:cubicBezTo>
                  <a:cubicBezTo>
                    <a:pt x="271792" y="2071619"/>
                    <a:pt x="266516" y="2061571"/>
                    <a:pt x="259922" y="2052779"/>
                  </a:cubicBezTo>
                  <a:cubicBezTo>
                    <a:pt x="257284" y="2050267"/>
                    <a:pt x="255966" y="2045243"/>
                    <a:pt x="253328" y="2042731"/>
                  </a:cubicBezTo>
                  <a:cubicBezTo>
                    <a:pt x="252010" y="2040219"/>
                    <a:pt x="252338" y="2038963"/>
                    <a:pt x="253328" y="2038335"/>
                  </a:cubicBezTo>
                  <a:lnTo>
                    <a:pt x="257174" y="2037725"/>
                  </a:lnTo>
                  <a:lnTo>
                    <a:pt x="256920" y="2037267"/>
                  </a:lnTo>
                  <a:cubicBezTo>
                    <a:pt x="238236" y="2008485"/>
                    <a:pt x="218308" y="1980955"/>
                    <a:pt x="198378" y="1952173"/>
                  </a:cubicBezTo>
                  <a:lnTo>
                    <a:pt x="159169" y="1881745"/>
                  </a:lnTo>
                  <a:lnTo>
                    <a:pt x="157345" y="1879421"/>
                  </a:lnTo>
                  <a:cubicBezTo>
                    <a:pt x="135220" y="1849351"/>
                    <a:pt x="119241" y="1818029"/>
                    <a:pt x="102032" y="1785453"/>
                  </a:cubicBezTo>
                  <a:cubicBezTo>
                    <a:pt x="89740" y="1760395"/>
                    <a:pt x="74990" y="1736589"/>
                    <a:pt x="57781" y="1715291"/>
                  </a:cubicBezTo>
                  <a:cubicBezTo>
                    <a:pt x="57781" y="1714037"/>
                    <a:pt x="56552" y="1711531"/>
                    <a:pt x="56552" y="1709025"/>
                  </a:cubicBezTo>
                  <a:cubicBezTo>
                    <a:pt x="56552" y="1707773"/>
                    <a:pt x="56552" y="1707773"/>
                    <a:pt x="57781" y="1707773"/>
                  </a:cubicBezTo>
                  <a:lnTo>
                    <a:pt x="59466" y="1702555"/>
                  </a:lnTo>
                  <a:lnTo>
                    <a:pt x="54084" y="1709043"/>
                  </a:lnTo>
                  <a:cubicBezTo>
                    <a:pt x="50421" y="1697813"/>
                    <a:pt x="49200" y="1687831"/>
                    <a:pt x="47978" y="1676601"/>
                  </a:cubicBezTo>
                  <a:cubicBezTo>
                    <a:pt x="43094" y="1650397"/>
                    <a:pt x="39430" y="1624193"/>
                    <a:pt x="19892" y="1604227"/>
                  </a:cubicBezTo>
                  <a:cubicBezTo>
                    <a:pt x="16228" y="1607971"/>
                    <a:pt x="16228" y="1611715"/>
                    <a:pt x="17449" y="1615457"/>
                  </a:cubicBezTo>
                  <a:cubicBezTo>
                    <a:pt x="19892" y="1620449"/>
                    <a:pt x="21113" y="1625441"/>
                    <a:pt x="22334" y="1629183"/>
                  </a:cubicBezTo>
                  <a:cubicBezTo>
                    <a:pt x="23555" y="1632927"/>
                    <a:pt x="24776" y="1637919"/>
                    <a:pt x="21113" y="1640413"/>
                  </a:cubicBezTo>
                  <a:cubicBezTo>
                    <a:pt x="17449" y="1642909"/>
                    <a:pt x="15007" y="1637919"/>
                    <a:pt x="13786" y="1636671"/>
                  </a:cubicBezTo>
                  <a:cubicBezTo>
                    <a:pt x="10122" y="1635423"/>
                    <a:pt x="10122" y="1634175"/>
                    <a:pt x="10122" y="1630431"/>
                  </a:cubicBezTo>
                  <a:cubicBezTo>
                    <a:pt x="10122" y="1624193"/>
                    <a:pt x="7680" y="1616705"/>
                    <a:pt x="5238" y="1610467"/>
                  </a:cubicBezTo>
                  <a:cubicBezTo>
                    <a:pt x="5238" y="1607971"/>
                    <a:pt x="4017" y="1606723"/>
                    <a:pt x="1574" y="1607971"/>
                  </a:cubicBezTo>
                  <a:cubicBezTo>
                    <a:pt x="-2089" y="1602979"/>
                    <a:pt x="1574" y="1601731"/>
                    <a:pt x="4017" y="1599235"/>
                  </a:cubicBezTo>
                  <a:cubicBezTo>
                    <a:pt x="10122" y="1595493"/>
                    <a:pt x="12565" y="1589253"/>
                    <a:pt x="12565" y="1584263"/>
                  </a:cubicBezTo>
                  <a:cubicBezTo>
                    <a:pt x="11344" y="1573031"/>
                    <a:pt x="15007" y="1563049"/>
                    <a:pt x="12565" y="1553067"/>
                  </a:cubicBezTo>
                  <a:cubicBezTo>
                    <a:pt x="11344" y="1544333"/>
                    <a:pt x="7680" y="1534349"/>
                    <a:pt x="10122" y="1524367"/>
                  </a:cubicBezTo>
                  <a:cubicBezTo>
                    <a:pt x="12565" y="1524367"/>
                    <a:pt x="16228" y="1523119"/>
                    <a:pt x="13786" y="1518127"/>
                  </a:cubicBezTo>
                  <a:cubicBezTo>
                    <a:pt x="11344" y="1511889"/>
                    <a:pt x="10122" y="1504401"/>
                    <a:pt x="7680" y="1498163"/>
                  </a:cubicBezTo>
                  <a:cubicBezTo>
                    <a:pt x="6459" y="1496915"/>
                    <a:pt x="6459" y="1495667"/>
                    <a:pt x="6459" y="1494419"/>
                  </a:cubicBezTo>
                  <a:cubicBezTo>
                    <a:pt x="7680" y="1491923"/>
                    <a:pt x="7680" y="1489429"/>
                    <a:pt x="11344" y="1489429"/>
                  </a:cubicBezTo>
                  <a:cubicBezTo>
                    <a:pt x="13786" y="1488181"/>
                    <a:pt x="15007" y="1491923"/>
                    <a:pt x="16228" y="1493171"/>
                  </a:cubicBezTo>
                  <a:cubicBezTo>
                    <a:pt x="19892" y="1505649"/>
                    <a:pt x="24776" y="1519375"/>
                    <a:pt x="25997" y="1531853"/>
                  </a:cubicBezTo>
                  <a:cubicBezTo>
                    <a:pt x="24776" y="1536845"/>
                    <a:pt x="28440" y="1541837"/>
                    <a:pt x="22334" y="1544333"/>
                  </a:cubicBezTo>
                  <a:cubicBezTo>
                    <a:pt x="21113" y="1544333"/>
                    <a:pt x="21113" y="1545579"/>
                    <a:pt x="21113" y="1546827"/>
                  </a:cubicBezTo>
                  <a:cubicBezTo>
                    <a:pt x="28440" y="1555563"/>
                    <a:pt x="25997" y="1569289"/>
                    <a:pt x="39430" y="1575527"/>
                  </a:cubicBezTo>
                  <a:cubicBezTo>
                    <a:pt x="46757" y="1578023"/>
                    <a:pt x="47978" y="1588005"/>
                    <a:pt x="50421" y="1596741"/>
                  </a:cubicBezTo>
                  <a:cubicBezTo>
                    <a:pt x="52863" y="1606723"/>
                    <a:pt x="57748" y="1615457"/>
                    <a:pt x="63853" y="1622945"/>
                  </a:cubicBezTo>
                  <a:cubicBezTo>
                    <a:pt x="65075" y="1622945"/>
                    <a:pt x="65075" y="1624193"/>
                    <a:pt x="67517" y="1624193"/>
                  </a:cubicBezTo>
                  <a:cubicBezTo>
                    <a:pt x="67517" y="1621697"/>
                    <a:pt x="66296" y="1617953"/>
                    <a:pt x="66296" y="1615457"/>
                  </a:cubicBezTo>
                  <a:cubicBezTo>
                    <a:pt x="66296" y="1612961"/>
                    <a:pt x="66296" y="1610467"/>
                    <a:pt x="67517" y="1609219"/>
                  </a:cubicBezTo>
                  <a:cubicBezTo>
                    <a:pt x="69959" y="1609219"/>
                    <a:pt x="71180" y="1611715"/>
                    <a:pt x="73623" y="1612961"/>
                  </a:cubicBezTo>
                  <a:cubicBezTo>
                    <a:pt x="76065" y="1616705"/>
                    <a:pt x="77286" y="1622945"/>
                    <a:pt x="79729" y="1627935"/>
                  </a:cubicBezTo>
                  <a:cubicBezTo>
                    <a:pt x="80950" y="1629183"/>
                    <a:pt x="80950" y="1631679"/>
                    <a:pt x="82171" y="1631679"/>
                  </a:cubicBezTo>
                  <a:lnTo>
                    <a:pt x="90719" y="1650119"/>
                  </a:lnTo>
                  <a:lnTo>
                    <a:pt x="92506" y="1647791"/>
                  </a:lnTo>
                  <a:cubicBezTo>
                    <a:pt x="91584" y="1646693"/>
                    <a:pt x="89740" y="1645753"/>
                    <a:pt x="89740" y="1645127"/>
                  </a:cubicBezTo>
                  <a:cubicBezTo>
                    <a:pt x="88511" y="1641369"/>
                    <a:pt x="86053" y="1636357"/>
                    <a:pt x="83594" y="1632599"/>
                  </a:cubicBezTo>
                  <a:cubicBezTo>
                    <a:pt x="83594" y="1631345"/>
                    <a:pt x="83594" y="1630093"/>
                    <a:pt x="83594" y="1628839"/>
                  </a:cubicBezTo>
                  <a:lnTo>
                    <a:pt x="84827" y="1627963"/>
                  </a:lnTo>
                  <a:lnTo>
                    <a:pt x="82823" y="1623327"/>
                  </a:lnTo>
                  <a:cubicBezTo>
                    <a:pt x="85305" y="1619637"/>
                    <a:pt x="85305" y="1617177"/>
                    <a:pt x="86546" y="1614715"/>
                  </a:cubicBezTo>
                  <a:lnTo>
                    <a:pt x="94749" y="1618201"/>
                  </a:lnTo>
                  <a:lnTo>
                    <a:pt x="98954" y="1630709"/>
                  </a:lnTo>
                  <a:cubicBezTo>
                    <a:pt x="96473" y="1625789"/>
                    <a:pt x="96473" y="1622097"/>
                    <a:pt x="95232" y="1618407"/>
                  </a:cubicBezTo>
                  <a:lnTo>
                    <a:pt x="94749" y="1618201"/>
                  </a:lnTo>
                  <a:lnTo>
                    <a:pt x="91509" y="1608565"/>
                  </a:lnTo>
                  <a:cubicBezTo>
                    <a:pt x="91509" y="1606103"/>
                    <a:pt x="89028" y="1602413"/>
                    <a:pt x="91509" y="1601183"/>
                  </a:cubicBezTo>
                  <a:cubicBezTo>
                    <a:pt x="95232" y="1598723"/>
                    <a:pt x="96473" y="1602413"/>
                    <a:pt x="98954" y="1603643"/>
                  </a:cubicBezTo>
                  <a:cubicBezTo>
                    <a:pt x="101436" y="1606103"/>
                    <a:pt x="105159" y="1609795"/>
                    <a:pt x="106399" y="1613485"/>
                  </a:cubicBezTo>
                  <a:cubicBezTo>
                    <a:pt x="107640" y="1611025"/>
                    <a:pt x="105159" y="1608565"/>
                    <a:pt x="105159" y="1606103"/>
                  </a:cubicBezTo>
                  <a:lnTo>
                    <a:pt x="105159" y="1596615"/>
                  </a:lnTo>
                  <a:lnTo>
                    <a:pt x="102839" y="1592209"/>
                  </a:lnTo>
                  <a:cubicBezTo>
                    <a:pt x="102839" y="1590965"/>
                    <a:pt x="105347" y="1589723"/>
                    <a:pt x="105347" y="1590965"/>
                  </a:cubicBezTo>
                  <a:cubicBezTo>
                    <a:pt x="111617" y="1597179"/>
                    <a:pt x="122902" y="1599665"/>
                    <a:pt x="125410" y="1607121"/>
                  </a:cubicBezTo>
                  <a:cubicBezTo>
                    <a:pt x="120394" y="1599665"/>
                    <a:pt x="112871" y="1592209"/>
                    <a:pt x="109109" y="1581023"/>
                  </a:cubicBezTo>
                  <a:cubicBezTo>
                    <a:pt x="107855" y="1577295"/>
                    <a:pt x="106601" y="1573567"/>
                    <a:pt x="105347" y="1569839"/>
                  </a:cubicBezTo>
                  <a:cubicBezTo>
                    <a:pt x="105347" y="1567353"/>
                    <a:pt x="104093" y="1564867"/>
                    <a:pt x="106601" y="1564867"/>
                  </a:cubicBezTo>
                  <a:cubicBezTo>
                    <a:pt x="109109" y="1563625"/>
                    <a:pt x="110363" y="1566109"/>
                    <a:pt x="111617" y="1567353"/>
                  </a:cubicBezTo>
                  <a:cubicBezTo>
                    <a:pt x="112871" y="1568595"/>
                    <a:pt x="114125" y="1569839"/>
                    <a:pt x="115379" y="1573567"/>
                  </a:cubicBezTo>
                  <a:cubicBezTo>
                    <a:pt x="114125" y="1567353"/>
                    <a:pt x="114125" y="1562381"/>
                    <a:pt x="111617" y="1558653"/>
                  </a:cubicBezTo>
                  <a:cubicBezTo>
                    <a:pt x="109109" y="1553681"/>
                    <a:pt x="109109" y="1549953"/>
                    <a:pt x="111617" y="1544983"/>
                  </a:cubicBezTo>
                  <a:cubicBezTo>
                    <a:pt x="109109" y="1548711"/>
                    <a:pt x="106601" y="1548711"/>
                    <a:pt x="102839" y="1544983"/>
                  </a:cubicBezTo>
                  <a:cubicBezTo>
                    <a:pt x="99077" y="1540011"/>
                    <a:pt x="99077" y="1535041"/>
                    <a:pt x="97823" y="1528827"/>
                  </a:cubicBezTo>
                  <a:cubicBezTo>
                    <a:pt x="95316" y="1515155"/>
                    <a:pt x="91554" y="1502729"/>
                    <a:pt x="79014" y="1495271"/>
                  </a:cubicBezTo>
                  <a:cubicBezTo>
                    <a:pt x="73999" y="1481601"/>
                    <a:pt x="71491" y="1467931"/>
                    <a:pt x="73999" y="1454259"/>
                  </a:cubicBezTo>
                  <a:cubicBezTo>
                    <a:pt x="76507" y="1451775"/>
                    <a:pt x="75253" y="1448045"/>
                    <a:pt x="73999" y="1445561"/>
                  </a:cubicBezTo>
                  <a:cubicBezTo>
                    <a:pt x="67729" y="1429405"/>
                    <a:pt x="68983" y="1413249"/>
                    <a:pt x="67729" y="1397093"/>
                  </a:cubicBezTo>
                  <a:cubicBezTo>
                    <a:pt x="66475" y="1389635"/>
                    <a:pt x="62713" y="1383421"/>
                    <a:pt x="61459" y="1378451"/>
                  </a:cubicBezTo>
                  <a:cubicBezTo>
                    <a:pt x="60205" y="1370993"/>
                    <a:pt x="57698" y="1364779"/>
                    <a:pt x="57698" y="1357323"/>
                  </a:cubicBezTo>
                  <a:cubicBezTo>
                    <a:pt x="56444" y="1348623"/>
                    <a:pt x="55190" y="1341167"/>
                    <a:pt x="51428" y="1334953"/>
                  </a:cubicBezTo>
                  <a:cubicBezTo>
                    <a:pt x="46412" y="1321283"/>
                    <a:pt x="43904" y="1306369"/>
                    <a:pt x="41396" y="1292699"/>
                  </a:cubicBezTo>
                  <a:cubicBezTo>
                    <a:pt x="41396" y="1286485"/>
                    <a:pt x="38889" y="1280271"/>
                    <a:pt x="38889" y="1272815"/>
                  </a:cubicBezTo>
                  <a:cubicBezTo>
                    <a:pt x="38889" y="1270329"/>
                    <a:pt x="36381" y="1265357"/>
                    <a:pt x="41396" y="1262873"/>
                  </a:cubicBezTo>
                  <a:cubicBezTo>
                    <a:pt x="48920" y="1266601"/>
                    <a:pt x="52682" y="1271571"/>
                    <a:pt x="55190" y="1277785"/>
                  </a:cubicBezTo>
                  <a:cubicBezTo>
                    <a:pt x="56444" y="1286485"/>
                    <a:pt x="61459" y="1292699"/>
                    <a:pt x="65221" y="1298913"/>
                  </a:cubicBezTo>
                  <a:cubicBezTo>
                    <a:pt x="72745" y="1311341"/>
                    <a:pt x="80268" y="1325011"/>
                    <a:pt x="85284" y="1338681"/>
                  </a:cubicBezTo>
                  <a:cubicBezTo>
                    <a:pt x="85284" y="1341167"/>
                    <a:pt x="86538" y="1343653"/>
                    <a:pt x="86538" y="1344895"/>
                  </a:cubicBezTo>
                  <a:cubicBezTo>
                    <a:pt x="87792" y="1347381"/>
                    <a:pt x="87792" y="1351109"/>
                    <a:pt x="85284" y="1352353"/>
                  </a:cubicBezTo>
                  <a:cubicBezTo>
                    <a:pt x="84030" y="1352353"/>
                    <a:pt x="82776" y="1352353"/>
                    <a:pt x="80268" y="1346139"/>
                  </a:cubicBezTo>
                  <a:cubicBezTo>
                    <a:pt x="76507" y="1352353"/>
                    <a:pt x="79014" y="1356081"/>
                    <a:pt x="84030" y="1358567"/>
                  </a:cubicBezTo>
                  <a:lnTo>
                    <a:pt x="84992" y="1359519"/>
                  </a:lnTo>
                  <a:lnTo>
                    <a:pt x="85841" y="1358323"/>
                  </a:lnTo>
                  <a:cubicBezTo>
                    <a:pt x="87569" y="1358167"/>
                    <a:pt x="89770" y="1358791"/>
                    <a:pt x="91656" y="1358791"/>
                  </a:cubicBezTo>
                  <a:cubicBezTo>
                    <a:pt x="99200" y="1360039"/>
                    <a:pt x="102972" y="1367527"/>
                    <a:pt x="105487" y="1373767"/>
                  </a:cubicBezTo>
                  <a:cubicBezTo>
                    <a:pt x="106744" y="1377509"/>
                    <a:pt x="108002" y="1381253"/>
                    <a:pt x="113031" y="1377509"/>
                  </a:cubicBezTo>
                  <a:cubicBezTo>
                    <a:pt x="118060" y="1375015"/>
                    <a:pt x="121832" y="1376263"/>
                    <a:pt x="125605" y="1380005"/>
                  </a:cubicBezTo>
                  <a:cubicBezTo>
                    <a:pt x="136921" y="1392485"/>
                    <a:pt x="145722" y="1407459"/>
                    <a:pt x="145722" y="1424931"/>
                  </a:cubicBezTo>
                  <a:cubicBezTo>
                    <a:pt x="145722" y="1428675"/>
                    <a:pt x="146980" y="1431171"/>
                    <a:pt x="150752" y="1432419"/>
                  </a:cubicBezTo>
                  <a:cubicBezTo>
                    <a:pt x="157038" y="1433667"/>
                    <a:pt x="159553" y="1437409"/>
                    <a:pt x="162068" y="1441153"/>
                  </a:cubicBezTo>
                  <a:cubicBezTo>
                    <a:pt x="170870" y="1449889"/>
                    <a:pt x="178414" y="1459873"/>
                    <a:pt x="184700" y="1471103"/>
                  </a:cubicBezTo>
                  <a:cubicBezTo>
                    <a:pt x="184700" y="1472351"/>
                    <a:pt x="184700" y="1472351"/>
                    <a:pt x="184700" y="1473599"/>
                  </a:cubicBezTo>
                  <a:lnTo>
                    <a:pt x="185950" y="1477233"/>
                  </a:lnTo>
                  <a:lnTo>
                    <a:pt x="185996" y="1477143"/>
                  </a:lnTo>
                  <a:cubicBezTo>
                    <a:pt x="189742" y="1474679"/>
                    <a:pt x="194738" y="1474679"/>
                    <a:pt x="198486" y="1474679"/>
                  </a:cubicBezTo>
                  <a:lnTo>
                    <a:pt x="202452" y="1476635"/>
                  </a:lnTo>
                  <a:lnTo>
                    <a:pt x="197552" y="1473453"/>
                  </a:lnTo>
                  <a:lnTo>
                    <a:pt x="186580" y="1473453"/>
                  </a:lnTo>
                  <a:cubicBezTo>
                    <a:pt x="178032" y="1456033"/>
                    <a:pt x="170704" y="1437371"/>
                    <a:pt x="168262" y="1417463"/>
                  </a:cubicBezTo>
                  <a:lnTo>
                    <a:pt x="167732" y="1414683"/>
                  </a:lnTo>
                  <a:lnTo>
                    <a:pt x="166432" y="1419283"/>
                  </a:lnTo>
                  <a:cubicBezTo>
                    <a:pt x="163988" y="1418049"/>
                    <a:pt x="162768" y="1418049"/>
                    <a:pt x="162768" y="1416815"/>
                  </a:cubicBezTo>
                  <a:cubicBezTo>
                    <a:pt x="156661" y="1408175"/>
                    <a:pt x="148113" y="1402005"/>
                    <a:pt x="142008" y="1393365"/>
                  </a:cubicBezTo>
                  <a:cubicBezTo>
                    <a:pt x="129796" y="1373617"/>
                    <a:pt x="120027" y="1351401"/>
                    <a:pt x="112700" y="1329185"/>
                  </a:cubicBezTo>
                  <a:lnTo>
                    <a:pt x="110244" y="1314289"/>
                  </a:lnTo>
                  <a:lnTo>
                    <a:pt x="109139" y="1312429"/>
                  </a:lnTo>
                  <a:cubicBezTo>
                    <a:pt x="109139" y="1318671"/>
                    <a:pt x="112846" y="1323665"/>
                    <a:pt x="110375" y="1328657"/>
                  </a:cubicBezTo>
                  <a:cubicBezTo>
                    <a:pt x="109139" y="1329905"/>
                    <a:pt x="107903" y="1329905"/>
                    <a:pt x="106667" y="1328657"/>
                  </a:cubicBezTo>
                  <a:cubicBezTo>
                    <a:pt x="101724" y="1322415"/>
                    <a:pt x="100488" y="1313677"/>
                    <a:pt x="98016" y="1306187"/>
                  </a:cubicBezTo>
                  <a:cubicBezTo>
                    <a:pt x="93073" y="1298697"/>
                    <a:pt x="91837" y="1291207"/>
                    <a:pt x="79478" y="1292455"/>
                  </a:cubicBezTo>
                  <a:cubicBezTo>
                    <a:pt x="74535" y="1293703"/>
                    <a:pt x="72063" y="1286213"/>
                    <a:pt x="72063" y="1281221"/>
                  </a:cubicBezTo>
                  <a:cubicBezTo>
                    <a:pt x="69591" y="1261247"/>
                    <a:pt x="62176" y="1243769"/>
                    <a:pt x="53525" y="1227541"/>
                  </a:cubicBezTo>
                  <a:cubicBezTo>
                    <a:pt x="51053" y="1223795"/>
                    <a:pt x="48581" y="1220051"/>
                    <a:pt x="44874" y="1217555"/>
                  </a:cubicBezTo>
                  <a:cubicBezTo>
                    <a:pt x="41166" y="1216305"/>
                    <a:pt x="39930" y="1213809"/>
                    <a:pt x="38694" y="1210065"/>
                  </a:cubicBezTo>
                  <a:cubicBezTo>
                    <a:pt x="36223" y="1203823"/>
                    <a:pt x="34987" y="1197581"/>
                    <a:pt x="33751" y="1190091"/>
                  </a:cubicBezTo>
                  <a:cubicBezTo>
                    <a:pt x="32515" y="1186345"/>
                    <a:pt x="30043" y="1181351"/>
                    <a:pt x="25100" y="1178855"/>
                  </a:cubicBezTo>
                  <a:cubicBezTo>
                    <a:pt x="20156" y="1166371"/>
                    <a:pt x="20156" y="1152639"/>
                    <a:pt x="17685" y="1141405"/>
                  </a:cubicBezTo>
                  <a:cubicBezTo>
                    <a:pt x="13977" y="1113941"/>
                    <a:pt x="5326" y="1087725"/>
                    <a:pt x="2854" y="1062759"/>
                  </a:cubicBezTo>
                  <a:cubicBezTo>
                    <a:pt x="1618" y="1059013"/>
                    <a:pt x="382" y="1055581"/>
                    <a:pt x="73" y="1052303"/>
                  </a:cubicBezTo>
                  <a:cubicBezTo>
                    <a:pt x="-235" y="1049027"/>
                    <a:pt x="383" y="1045905"/>
                    <a:pt x="2854" y="1042785"/>
                  </a:cubicBezTo>
                  <a:lnTo>
                    <a:pt x="7910" y="1050955"/>
                  </a:lnTo>
                  <a:lnTo>
                    <a:pt x="11505" y="1062759"/>
                  </a:lnTo>
                  <a:cubicBezTo>
                    <a:pt x="11505" y="1060261"/>
                    <a:pt x="10269" y="1056517"/>
                    <a:pt x="9034" y="1052771"/>
                  </a:cubicBezTo>
                  <a:lnTo>
                    <a:pt x="7910" y="1050955"/>
                  </a:lnTo>
                  <a:lnTo>
                    <a:pt x="6562" y="1046529"/>
                  </a:lnTo>
                  <a:cubicBezTo>
                    <a:pt x="6562" y="1044033"/>
                    <a:pt x="6562" y="1041537"/>
                    <a:pt x="9034" y="1041537"/>
                  </a:cubicBezTo>
                  <a:cubicBezTo>
                    <a:pt x="10269" y="1040289"/>
                    <a:pt x="11505" y="1041537"/>
                    <a:pt x="12741" y="1044033"/>
                  </a:cubicBezTo>
                  <a:cubicBezTo>
                    <a:pt x="15213" y="1047779"/>
                    <a:pt x="17685" y="1051523"/>
                    <a:pt x="18920" y="1056517"/>
                  </a:cubicBezTo>
                  <a:cubicBezTo>
                    <a:pt x="21392" y="1062759"/>
                    <a:pt x="21392" y="1069001"/>
                    <a:pt x="28807" y="1072745"/>
                  </a:cubicBezTo>
                  <a:cubicBezTo>
                    <a:pt x="33751" y="1077739"/>
                    <a:pt x="39930" y="1083981"/>
                    <a:pt x="28807" y="1091471"/>
                  </a:cubicBezTo>
                  <a:cubicBezTo>
                    <a:pt x="27572" y="1092719"/>
                    <a:pt x="28807" y="1093967"/>
                    <a:pt x="28807" y="1096465"/>
                  </a:cubicBezTo>
                  <a:cubicBezTo>
                    <a:pt x="30043" y="1105203"/>
                    <a:pt x="31279" y="1113941"/>
                    <a:pt x="33751" y="1122679"/>
                  </a:cubicBezTo>
                  <a:cubicBezTo>
                    <a:pt x="39930" y="1142653"/>
                    <a:pt x="51053" y="1158881"/>
                    <a:pt x="59704" y="1177607"/>
                  </a:cubicBezTo>
                  <a:cubicBezTo>
                    <a:pt x="63412" y="1185097"/>
                    <a:pt x="67119" y="1191339"/>
                    <a:pt x="69591" y="1198829"/>
                  </a:cubicBezTo>
                  <a:cubicBezTo>
                    <a:pt x="70827" y="1200077"/>
                    <a:pt x="72063" y="1201325"/>
                    <a:pt x="73299" y="1203823"/>
                  </a:cubicBezTo>
                  <a:cubicBezTo>
                    <a:pt x="75770" y="1206319"/>
                    <a:pt x="77006" y="1207567"/>
                    <a:pt x="79478" y="1206319"/>
                  </a:cubicBezTo>
                  <a:cubicBezTo>
                    <a:pt x="83186" y="1205071"/>
                    <a:pt x="81950" y="1201325"/>
                    <a:pt x="81950" y="1200077"/>
                  </a:cubicBezTo>
                  <a:cubicBezTo>
                    <a:pt x="80714" y="1193835"/>
                    <a:pt x="75770" y="1190091"/>
                    <a:pt x="80714" y="1182601"/>
                  </a:cubicBezTo>
                  <a:cubicBezTo>
                    <a:pt x="77006" y="1186345"/>
                    <a:pt x="77006" y="1191339"/>
                    <a:pt x="72063" y="1190091"/>
                  </a:cubicBezTo>
                  <a:cubicBezTo>
                    <a:pt x="68355" y="1188843"/>
                    <a:pt x="67119" y="1185097"/>
                    <a:pt x="67119" y="1181351"/>
                  </a:cubicBezTo>
                  <a:cubicBezTo>
                    <a:pt x="65883" y="1166371"/>
                    <a:pt x="55997" y="1156385"/>
                    <a:pt x="49817" y="1145149"/>
                  </a:cubicBezTo>
                  <a:cubicBezTo>
                    <a:pt x="43638" y="1135163"/>
                    <a:pt x="41166" y="1123927"/>
                    <a:pt x="43638" y="1111445"/>
                  </a:cubicBezTo>
                  <a:cubicBezTo>
                    <a:pt x="44874" y="1111445"/>
                    <a:pt x="44874" y="1111445"/>
                    <a:pt x="46110" y="1112693"/>
                  </a:cubicBezTo>
                  <a:cubicBezTo>
                    <a:pt x="54761" y="1122679"/>
                    <a:pt x="68355" y="1130169"/>
                    <a:pt x="69591" y="1146399"/>
                  </a:cubicBezTo>
                  <a:cubicBezTo>
                    <a:pt x="69591" y="1152639"/>
                    <a:pt x="72063" y="1157633"/>
                    <a:pt x="79478" y="1161379"/>
                  </a:cubicBezTo>
                  <a:cubicBezTo>
                    <a:pt x="86893" y="1163875"/>
                    <a:pt x="93073" y="1171365"/>
                    <a:pt x="99252" y="1177607"/>
                  </a:cubicBezTo>
                  <a:cubicBezTo>
                    <a:pt x="106667" y="1187593"/>
                    <a:pt x="112846" y="1200077"/>
                    <a:pt x="123969" y="1207567"/>
                  </a:cubicBezTo>
                  <a:cubicBezTo>
                    <a:pt x="125205" y="1208815"/>
                    <a:pt x="125205" y="1211313"/>
                    <a:pt x="126441" y="1213809"/>
                  </a:cubicBezTo>
                  <a:cubicBezTo>
                    <a:pt x="125205" y="1211313"/>
                    <a:pt x="125205" y="1208815"/>
                    <a:pt x="125205" y="1206319"/>
                  </a:cubicBezTo>
                  <a:cubicBezTo>
                    <a:pt x="123969" y="1203823"/>
                    <a:pt x="122733" y="1200077"/>
                    <a:pt x="125205" y="1197581"/>
                  </a:cubicBezTo>
                  <a:cubicBezTo>
                    <a:pt x="127677" y="1195083"/>
                    <a:pt x="130149" y="1200077"/>
                    <a:pt x="132620" y="1200077"/>
                  </a:cubicBezTo>
                  <a:cubicBezTo>
                    <a:pt x="130149" y="1190091"/>
                    <a:pt x="126441" y="1182601"/>
                    <a:pt x="120262" y="1173861"/>
                  </a:cubicBezTo>
                  <a:cubicBezTo>
                    <a:pt x="117790" y="1177607"/>
                    <a:pt x="120262" y="1182601"/>
                    <a:pt x="117790" y="1182601"/>
                  </a:cubicBezTo>
                  <a:cubicBezTo>
                    <a:pt x="112846" y="1183849"/>
                    <a:pt x="111611" y="1180103"/>
                    <a:pt x="107903" y="1178855"/>
                  </a:cubicBezTo>
                  <a:cubicBezTo>
                    <a:pt x="104195" y="1173861"/>
                    <a:pt x="102959" y="1168869"/>
                    <a:pt x="94308" y="1167621"/>
                  </a:cubicBezTo>
                  <a:cubicBezTo>
                    <a:pt x="86893" y="1166371"/>
                    <a:pt x="84421" y="1151391"/>
                    <a:pt x="90601" y="1145149"/>
                  </a:cubicBezTo>
                  <a:cubicBezTo>
                    <a:pt x="91837" y="1143901"/>
                    <a:pt x="91837" y="1142653"/>
                    <a:pt x="93073" y="1142653"/>
                  </a:cubicBezTo>
                  <a:cubicBezTo>
                    <a:pt x="94308" y="1138907"/>
                    <a:pt x="93073" y="1133915"/>
                    <a:pt x="99252" y="1135163"/>
                  </a:cubicBezTo>
                  <a:lnTo>
                    <a:pt x="104792" y="1144117"/>
                  </a:lnTo>
                  <a:lnTo>
                    <a:pt x="106667" y="1152639"/>
                  </a:lnTo>
                  <a:cubicBezTo>
                    <a:pt x="104195" y="1150143"/>
                    <a:pt x="105431" y="1147647"/>
                    <a:pt x="105431" y="1145149"/>
                  </a:cubicBezTo>
                  <a:lnTo>
                    <a:pt x="104792" y="1144117"/>
                  </a:lnTo>
                  <a:lnTo>
                    <a:pt x="101724" y="1130169"/>
                  </a:lnTo>
                  <a:cubicBezTo>
                    <a:pt x="96780" y="1120183"/>
                    <a:pt x="95544" y="1108947"/>
                    <a:pt x="93073" y="1098961"/>
                  </a:cubicBezTo>
                  <a:cubicBezTo>
                    <a:pt x="93073" y="1093967"/>
                    <a:pt x="93073" y="1091471"/>
                    <a:pt x="98016" y="1090223"/>
                  </a:cubicBezTo>
                  <a:cubicBezTo>
                    <a:pt x="99252" y="1088973"/>
                    <a:pt x="100488" y="1088973"/>
                    <a:pt x="101724" y="1087725"/>
                  </a:cubicBezTo>
                  <a:cubicBezTo>
                    <a:pt x="106667" y="1081483"/>
                    <a:pt x="109139" y="1080235"/>
                    <a:pt x="115318" y="1087725"/>
                  </a:cubicBezTo>
                  <a:cubicBezTo>
                    <a:pt x="122733" y="1098961"/>
                    <a:pt x="128913" y="1108947"/>
                    <a:pt x="132620" y="1121431"/>
                  </a:cubicBezTo>
                  <a:cubicBezTo>
                    <a:pt x="133856" y="1125177"/>
                    <a:pt x="136328" y="1131417"/>
                    <a:pt x="128913" y="1133915"/>
                  </a:cubicBezTo>
                  <a:cubicBezTo>
                    <a:pt x="126441" y="1133915"/>
                    <a:pt x="127677" y="1136411"/>
                    <a:pt x="127677" y="1138907"/>
                  </a:cubicBezTo>
                  <a:cubicBezTo>
                    <a:pt x="128913" y="1143901"/>
                    <a:pt x="128913" y="1148895"/>
                    <a:pt x="130149" y="1153889"/>
                  </a:cubicBezTo>
                  <a:cubicBezTo>
                    <a:pt x="132620" y="1152639"/>
                    <a:pt x="131384" y="1148895"/>
                    <a:pt x="133856" y="1148895"/>
                  </a:cubicBezTo>
                  <a:cubicBezTo>
                    <a:pt x="136328" y="1148895"/>
                    <a:pt x="137564" y="1151391"/>
                    <a:pt x="138800" y="1152639"/>
                  </a:cubicBezTo>
                  <a:cubicBezTo>
                    <a:pt x="140036" y="1160129"/>
                    <a:pt x="141271" y="1167621"/>
                    <a:pt x="141271" y="1173861"/>
                  </a:cubicBezTo>
                  <a:cubicBezTo>
                    <a:pt x="140036" y="1180103"/>
                    <a:pt x="141271" y="1185097"/>
                    <a:pt x="144979" y="1190091"/>
                  </a:cubicBezTo>
                  <a:cubicBezTo>
                    <a:pt x="149922" y="1185097"/>
                    <a:pt x="153630" y="1178855"/>
                    <a:pt x="152394" y="1170117"/>
                  </a:cubicBezTo>
                  <a:cubicBezTo>
                    <a:pt x="151158" y="1168869"/>
                    <a:pt x="151158" y="1166371"/>
                    <a:pt x="153630" y="1165123"/>
                  </a:cubicBezTo>
                  <a:cubicBezTo>
                    <a:pt x="156102" y="1163875"/>
                    <a:pt x="157338" y="1166371"/>
                    <a:pt x="158574" y="1167621"/>
                  </a:cubicBezTo>
                  <a:cubicBezTo>
                    <a:pt x="159809" y="1171365"/>
                    <a:pt x="161046" y="1175111"/>
                    <a:pt x="162282" y="1178855"/>
                  </a:cubicBezTo>
                  <a:cubicBezTo>
                    <a:pt x="165990" y="1166371"/>
                    <a:pt x="163518" y="1158881"/>
                    <a:pt x="149922" y="1156385"/>
                  </a:cubicBezTo>
                  <a:cubicBezTo>
                    <a:pt x="141271" y="1155137"/>
                    <a:pt x="140036" y="1151391"/>
                    <a:pt x="141271" y="1143901"/>
                  </a:cubicBezTo>
                  <a:cubicBezTo>
                    <a:pt x="144979" y="1133915"/>
                    <a:pt x="141271" y="1125177"/>
                    <a:pt x="135092" y="1116437"/>
                  </a:cubicBezTo>
                  <a:cubicBezTo>
                    <a:pt x="128913" y="1107699"/>
                    <a:pt x="130149" y="1098961"/>
                    <a:pt x="128913" y="1087725"/>
                  </a:cubicBezTo>
                  <a:cubicBezTo>
                    <a:pt x="127677" y="1083981"/>
                    <a:pt x="126441" y="1078987"/>
                    <a:pt x="122733" y="1075243"/>
                  </a:cubicBezTo>
                  <a:cubicBezTo>
                    <a:pt x="117790" y="1071497"/>
                    <a:pt x="115318" y="1064007"/>
                    <a:pt x="116554" y="1059013"/>
                  </a:cubicBezTo>
                  <a:cubicBezTo>
                    <a:pt x="117790" y="1052771"/>
                    <a:pt x="115318" y="1046529"/>
                    <a:pt x="114082" y="1041537"/>
                  </a:cubicBezTo>
                  <a:cubicBezTo>
                    <a:pt x="111611" y="1034047"/>
                    <a:pt x="105431" y="1025307"/>
                    <a:pt x="115318" y="1019067"/>
                  </a:cubicBezTo>
                  <a:cubicBezTo>
                    <a:pt x="117790" y="1017817"/>
                    <a:pt x="115318" y="1014073"/>
                    <a:pt x="114082" y="1011577"/>
                  </a:cubicBezTo>
                  <a:cubicBezTo>
                    <a:pt x="111611" y="1006583"/>
                    <a:pt x="109139" y="1001589"/>
                    <a:pt x="106667" y="995347"/>
                  </a:cubicBezTo>
                  <a:cubicBezTo>
                    <a:pt x="104195" y="987857"/>
                    <a:pt x="98016" y="979119"/>
                    <a:pt x="106667" y="971629"/>
                  </a:cubicBezTo>
                  <a:lnTo>
                    <a:pt x="110272" y="975271"/>
                  </a:lnTo>
                  <a:lnTo>
                    <a:pt x="107817" y="962921"/>
                  </a:lnTo>
                  <a:cubicBezTo>
                    <a:pt x="109050" y="954239"/>
                    <a:pt x="110283" y="952999"/>
                    <a:pt x="116447" y="957959"/>
                  </a:cubicBezTo>
                  <a:cubicBezTo>
                    <a:pt x="120146" y="959201"/>
                    <a:pt x="122612" y="960441"/>
                    <a:pt x="125077" y="961681"/>
                  </a:cubicBezTo>
                  <a:cubicBezTo>
                    <a:pt x="127543" y="957959"/>
                    <a:pt x="130009" y="952999"/>
                    <a:pt x="131242" y="949279"/>
                  </a:cubicBezTo>
                  <a:cubicBezTo>
                    <a:pt x="131242" y="941837"/>
                    <a:pt x="142338" y="936877"/>
                    <a:pt x="148503" y="939357"/>
                  </a:cubicBezTo>
                  <a:cubicBezTo>
                    <a:pt x="149735" y="940597"/>
                    <a:pt x="150968" y="941837"/>
                    <a:pt x="152201" y="941837"/>
                  </a:cubicBezTo>
                  <a:cubicBezTo>
                    <a:pt x="157133" y="946799"/>
                    <a:pt x="157133" y="941837"/>
                    <a:pt x="158366" y="939357"/>
                  </a:cubicBezTo>
                  <a:cubicBezTo>
                    <a:pt x="162066" y="936877"/>
                    <a:pt x="166996" y="935637"/>
                    <a:pt x="170696" y="934397"/>
                  </a:cubicBezTo>
                  <a:close/>
                  <a:moveTo>
                    <a:pt x="1810522" y="929665"/>
                  </a:moveTo>
                  <a:lnTo>
                    <a:pt x="1808250" y="931523"/>
                  </a:lnTo>
                  <a:lnTo>
                    <a:pt x="1814970" y="936421"/>
                  </a:lnTo>
                  <a:lnTo>
                    <a:pt x="1810444" y="931369"/>
                  </a:lnTo>
                  <a:close/>
                  <a:moveTo>
                    <a:pt x="1672430" y="927633"/>
                  </a:moveTo>
                  <a:lnTo>
                    <a:pt x="1672916" y="928455"/>
                  </a:lnTo>
                  <a:lnTo>
                    <a:pt x="1677130" y="933337"/>
                  </a:lnTo>
                  <a:close/>
                  <a:moveTo>
                    <a:pt x="1729100" y="927423"/>
                  </a:moveTo>
                  <a:lnTo>
                    <a:pt x="1730550" y="929885"/>
                  </a:lnTo>
                  <a:lnTo>
                    <a:pt x="1729930" y="928171"/>
                  </a:lnTo>
                  <a:close/>
                  <a:moveTo>
                    <a:pt x="1571288" y="920149"/>
                  </a:moveTo>
                  <a:lnTo>
                    <a:pt x="1571806" y="920879"/>
                  </a:lnTo>
                  <a:lnTo>
                    <a:pt x="1572256" y="921247"/>
                  </a:lnTo>
                  <a:close/>
                  <a:moveTo>
                    <a:pt x="1689908" y="919753"/>
                  </a:moveTo>
                  <a:lnTo>
                    <a:pt x="1689826" y="920231"/>
                  </a:lnTo>
                  <a:lnTo>
                    <a:pt x="1690880" y="920929"/>
                  </a:lnTo>
                  <a:close/>
                  <a:moveTo>
                    <a:pt x="1650788" y="918873"/>
                  </a:moveTo>
                  <a:lnTo>
                    <a:pt x="1652482" y="926241"/>
                  </a:lnTo>
                  <a:lnTo>
                    <a:pt x="1655880" y="929615"/>
                  </a:lnTo>
                  <a:close/>
                  <a:moveTo>
                    <a:pt x="1796420" y="916833"/>
                  </a:moveTo>
                  <a:lnTo>
                    <a:pt x="1796404" y="917011"/>
                  </a:lnTo>
                  <a:lnTo>
                    <a:pt x="1796462" y="917019"/>
                  </a:lnTo>
                  <a:close/>
                  <a:moveTo>
                    <a:pt x="1759640" y="916105"/>
                  </a:moveTo>
                  <a:lnTo>
                    <a:pt x="1761532" y="917431"/>
                  </a:lnTo>
                  <a:lnTo>
                    <a:pt x="1767540" y="919237"/>
                  </a:lnTo>
                  <a:close/>
                  <a:moveTo>
                    <a:pt x="2032648" y="909429"/>
                  </a:moveTo>
                  <a:lnTo>
                    <a:pt x="2033488" y="910539"/>
                  </a:lnTo>
                  <a:cubicBezTo>
                    <a:pt x="2037258" y="914273"/>
                    <a:pt x="2042282" y="919255"/>
                    <a:pt x="2047306" y="924235"/>
                  </a:cubicBezTo>
                  <a:lnTo>
                    <a:pt x="2047692" y="925003"/>
                  </a:lnTo>
                  <a:lnTo>
                    <a:pt x="2047972" y="924827"/>
                  </a:lnTo>
                  <a:lnTo>
                    <a:pt x="2038410" y="913433"/>
                  </a:lnTo>
                  <a:lnTo>
                    <a:pt x="2037672" y="912769"/>
                  </a:lnTo>
                  <a:close/>
                  <a:moveTo>
                    <a:pt x="1929651" y="907476"/>
                  </a:moveTo>
                  <a:cubicBezTo>
                    <a:pt x="1928543" y="905768"/>
                    <a:pt x="1926962" y="905457"/>
                    <a:pt x="1924432" y="910425"/>
                  </a:cubicBezTo>
                  <a:lnTo>
                    <a:pt x="1922628" y="909751"/>
                  </a:lnTo>
                  <a:lnTo>
                    <a:pt x="1933570" y="921791"/>
                  </a:lnTo>
                  <a:cubicBezTo>
                    <a:pt x="1936054" y="928001"/>
                    <a:pt x="1937294" y="935453"/>
                    <a:pt x="1944746" y="939179"/>
                  </a:cubicBezTo>
                  <a:cubicBezTo>
                    <a:pt x="1944746" y="939179"/>
                    <a:pt x="1945986" y="937937"/>
                    <a:pt x="1944746" y="937937"/>
                  </a:cubicBezTo>
                  <a:cubicBezTo>
                    <a:pt x="1944124" y="936075"/>
                    <a:pt x="1942882" y="934521"/>
                    <a:pt x="1942106" y="933125"/>
                  </a:cubicBezTo>
                  <a:lnTo>
                    <a:pt x="1942168" y="931575"/>
                  </a:lnTo>
                  <a:lnTo>
                    <a:pt x="1938348" y="926573"/>
                  </a:lnTo>
                  <a:cubicBezTo>
                    <a:pt x="1935818" y="920363"/>
                    <a:pt x="1935818" y="915395"/>
                    <a:pt x="1932022" y="912911"/>
                  </a:cubicBezTo>
                  <a:cubicBezTo>
                    <a:pt x="1931390" y="912289"/>
                    <a:pt x="1930757" y="909184"/>
                    <a:pt x="1929651" y="907476"/>
                  </a:cubicBezTo>
                  <a:close/>
                  <a:moveTo>
                    <a:pt x="1870246" y="905785"/>
                  </a:moveTo>
                  <a:lnTo>
                    <a:pt x="1877692" y="911855"/>
                  </a:lnTo>
                  <a:lnTo>
                    <a:pt x="1876494" y="910117"/>
                  </a:lnTo>
                  <a:close/>
                  <a:moveTo>
                    <a:pt x="1914944" y="901917"/>
                  </a:moveTo>
                  <a:lnTo>
                    <a:pt x="1916636" y="903609"/>
                  </a:lnTo>
                  <a:lnTo>
                    <a:pt x="1916118" y="902085"/>
                  </a:lnTo>
                  <a:close/>
                  <a:moveTo>
                    <a:pt x="1678370" y="899795"/>
                  </a:moveTo>
                  <a:lnTo>
                    <a:pt x="1678312" y="899799"/>
                  </a:lnTo>
                  <a:lnTo>
                    <a:pt x="1678380" y="899833"/>
                  </a:lnTo>
                  <a:close/>
                  <a:moveTo>
                    <a:pt x="1669314" y="898987"/>
                  </a:moveTo>
                  <a:lnTo>
                    <a:pt x="1681094" y="909101"/>
                  </a:lnTo>
                  <a:lnTo>
                    <a:pt x="1680098" y="907899"/>
                  </a:lnTo>
                  <a:lnTo>
                    <a:pt x="1673194" y="900223"/>
                  </a:lnTo>
                  <a:lnTo>
                    <a:pt x="1673084" y="900231"/>
                  </a:lnTo>
                  <a:cubicBezTo>
                    <a:pt x="1673084" y="901477"/>
                    <a:pt x="1671826" y="898987"/>
                    <a:pt x="1669314" y="898987"/>
                  </a:cubicBezTo>
                  <a:close/>
                  <a:moveTo>
                    <a:pt x="1555406" y="897817"/>
                  </a:moveTo>
                  <a:lnTo>
                    <a:pt x="1570704" y="919329"/>
                  </a:lnTo>
                  <a:lnTo>
                    <a:pt x="1563850" y="905417"/>
                  </a:lnTo>
                  <a:close/>
                  <a:moveTo>
                    <a:pt x="1637564" y="896381"/>
                  </a:moveTo>
                  <a:lnTo>
                    <a:pt x="1641514" y="901737"/>
                  </a:lnTo>
                  <a:lnTo>
                    <a:pt x="1641038" y="899377"/>
                  </a:lnTo>
                  <a:close/>
                  <a:moveTo>
                    <a:pt x="1808156" y="891981"/>
                  </a:moveTo>
                  <a:lnTo>
                    <a:pt x="1810742" y="893629"/>
                  </a:lnTo>
                  <a:lnTo>
                    <a:pt x="1811686" y="897405"/>
                  </a:lnTo>
                  <a:lnTo>
                    <a:pt x="1814210" y="899221"/>
                  </a:lnTo>
                  <a:lnTo>
                    <a:pt x="1811174" y="893905"/>
                  </a:lnTo>
                  <a:lnTo>
                    <a:pt x="1810742" y="893629"/>
                  </a:lnTo>
                  <a:lnTo>
                    <a:pt x="1810640" y="893223"/>
                  </a:lnTo>
                  <a:cubicBezTo>
                    <a:pt x="1809398" y="893223"/>
                    <a:pt x="1808156" y="891981"/>
                    <a:pt x="1808156" y="891981"/>
                  </a:cubicBezTo>
                  <a:close/>
                  <a:moveTo>
                    <a:pt x="1848724" y="886857"/>
                  </a:moveTo>
                  <a:lnTo>
                    <a:pt x="1847330" y="887107"/>
                  </a:lnTo>
                  <a:lnTo>
                    <a:pt x="1849922" y="889219"/>
                  </a:lnTo>
                  <a:close/>
                  <a:moveTo>
                    <a:pt x="1726816" y="885403"/>
                  </a:moveTo>
                  <a:lnTo>
                    <a:pt x="1726686" y="889027"/>
                  </a:lnTo>
                  <a:lnTo>
                    <a:pt x="1732150" y="889027"/>
                  </a:lnTo>
                  <a:close/>
                  <a:moveTo>
                    <a:pt x="1963650" y="880617"/>
                  </a:moveTo>
                  <a:lnTo>
                    <a:pt x="1963698" y="880659"/>
                  </a:lnTo>
                  <a:lnTo>
                    <a:pt x="1963950" y="880659"/>
                  </a:lnTo>
                  <a:close/>
                  <a:moveTo>
                    <a:pt x="1774520" y="876361"/>
                  </a:moveTo>
                  <a:lnTo>
                    <a:pt x="1776136" y="877821"/>
                  </a:lnTo>
                  <a:lnTo>
                    <a:pt x="1778518" y="878765"/>
                  </a:lnTo>
                  <a:lnTo>
                    <a:pt x="1777812" y="878203"/>
                  </a:lnTo>
                  <a:cubicBezTo>
                    <a:pt x="1776556" y="878203"/>
                    <a:pt x="1776556" y="876967"/>
                    <a:pt x="1775302" y="876967"/>
                  </a:cubicBezTo>
                  <a:close/>
                  <a:moveTo>
                    <a:pt x="1529390" y="871415"/>
                  </a:moveTo>
                  <a:lnTo>
                    <a:pt x="1529224" y="875017"/>
                  </a:lnTo>
                  <a:lnTo>
                    <a:pt x="1533382" y="875017"/>
                  </a:lnTo>
                  <a:close/>
                  <a:moveTo>
                    <a:pt x="1843822" y="865553"/>
                  </a:moveTo>
                  <a:lnTo>
                    <a:pt x="1852858" y="874593"/>
                  </a:lnTo>
                  <a:lnTo>
                    <a:pt x="1847878" y="868505"/>
                  </a:lnTo>
                  <a:close/>
                  <a:moveTo>
                    <a:pt x="1910956" y="864979"/>
                  </a:moveTo>
                  <a:lnTo>
                    <a:pt x="1916186" y="873351"/>
                  </a:lnTo>
                  <a:cubicBezTo>
                    <a:pt x="1912460" y="882045"/>
                    <a:pt x="1919910" y="888255"/>
                    <a:pt x="1921152" y="895707"/>
                  </a:cubicBezTo>
                  <a:lnTo>
                    <a:pt x="1923152" y="898885"/>
                  </a:lnTo>
                  <a:lnTo>
                    <a:pt x="1928228" y="901731"/>
                  </a:lnTo>
                  <a:cubicBezTo>
                    <a:pt x="1921902" y="895521"/>
                    <a:pt x="1921902" y="886827"/>
                    <a:pt x="1916842" y="881859"/>
                  </a:cubicBezTo>
                  <a:cubicBezTo>
                    <a:pt x="1914312" y="880617"/>
                    <a:pt x="1914312" y="878131"/>
                    <a:pt x="1916842" y="875647"/>
                  </a:cubicBezTo>
                  <a:cubicBezTo>
                    <a:pt x="1921902" y="871921"/>
                    <a:pt x="1916842" y="868195"/>
                    <a:pt x="1914312" y="865711"/>
                  </a:cubicBezTo>
                  <a:close/>
                  <a:moveTo>
                    <a:pt x="1902926" y="863227"/>
                  </a:moveTo>
                  <a:lnTo>
                    <a:pt x="1902878" y="863413"/>
                  </a:lnTo>
                  <a:lnTo>
                    <a:pt x="1903778" y="863413"/>
                  </a:lnTo>
                  <a:close/>
                  <a:moveTo>
                    <a:pt x="1883870" y="860865"/>
                  </a:moveTo>
                  <a:lnTo>
                    <a:pt x="1885142" y="863413"/>
                  </a:lnTo>
                  <a:cubicBezTo>
                    <a:pt x="1892594" y="868383"/>
                    <a:pt x="1896318" y="874593"/>
                    <a:pt x="1902526" y="880803"/>
                  </a:cubicBezTo>
                  <a:cubicBezTo>
                    <a:pt x="1901286" y="879561"/>
                    <a:pt x="1898802" y="877077"/>
                    <a:pt x="1898802" y="874593"/>
                  </a:cubicBezTo>
                  <a:lnTo>
                    <a:pt x="1898656" y="873941"/>
                  </a:lnTo>
                  <a:lnTo>
                    <a:pt x="1887744" y="863227"/>
                  </a:lnTo>
                  <a:close/>
                  <a:moveTo>
                    <a:pt x="1808416" y="860431"/>
                  </a:moveTo>
                  <a:lnTo>
                    <a:pt x="1819332" y="872109"/>
                  </a:lnTo>
                  <a:cubicBezTo>
                    <a:pt x="1821816" y="875213"/>
                    <a:pt x="1824610" y="878939"/>
                    <a:pt x="1828180" y="881423"/>
                  </a:cubicBezTo>
                  <a:lnTo>
                    <a:pt x="1829380" y="881589"/>
                  </a:lnTo>
                  <a:lnTo>
                    <a:pt x="1828014" y="880675"/>
                  </a:lnTo>
                  <a:cubicBezTo>
                    <a:pt x="1821740" y="874493"/>
                    <a:pt x="1816720" y="868311"/>
                    <a:pt x="1811698" y="860893"/>
                  </a:cubicBezTo>
                  <a:close/>
                  <a:moveTo>
                    <a:pt x="1998490" y="858175"/>
                  </a:moveTo>
                  <a:lnTo>
                    <a:pt x="2007112" y="868209"/>
                  </a:lnTo>
                  <a:cubicBezTo>
                    <a:pt x="2009624" y="871943"/>
                    <a:pt x="2012136" y="874433"/>
                    <a:pt x="2012136" y="878169"/>
                  </a:cubicBezTo>
                  <a:cubicBezTo>
                    <a:pt x="2012136" y="881903"/>
                    <a:pt x="2014648" y="884393"/>
                    <a:pt x="2017160" y="886883"/>
                  </a:cubicBezTo>
                  <a:cubicBezTo>
                    <a:pt x="2022184" y="890619"/>
                    <a:pt x="2025952" y="894353"/>
                    <a:pt x="2025952" y="900579"/>
                  </a:cubicBezTo>
                  <a:lnTo>
                    <a:pt x="2028684" y="904189"/>
                  </a:lnTo>
                  <a:lnTo>
                    <a:pt x="2027490" y="897813"/>
                  </a:lnTo>
                  <a:cubicBezTo>
                    <a:pt x="2027490" y="894075"/>
                    <a:pt x="2024946" y="892827"/>
                    <a:pt x="2023672" y="891581"/>
                  </a:cubicBezTo>
                  <a:cubicBezTo>
                    <a:pt x="2019856" y="886597"/>
                    <a:pt x="2013492" y="884103"/>
                    <a:pt x="2013492" y="875379"/>
                  </a:cubicBezTo>
                  <a:cubicBezTo>
                    <a:pt x="2012856" y="872263"/>
                    <a:pt x="2010310" y="869147"/>
                    <a:pt x="2007288" y="866187"/>
                  </a:cubicBezTo>
                  <a:close/>
                  <a:moveTo>
                    <a:pt x="1533458" y="857853"/>
                  </a:moveTo>
                  <a:lnTo>
                    <a:pt x="1535430" y="859149"/>
                  </a:lnTo>
                  <a:cubicBezTo>
                    <a:pt x="1544212" y="865321"/>
                    <a:pt x="1549228" y="872729"/>
                    <a:pt x="1552992" y="881371"/>
                  </a:cubicBezTo>
                  <a:cubicBezTo>
                    <a:pt x="1554246" y="883223"/>
                    <a:pt x="1555500" y="885075"/>
                    <a:pt x="1555814" y="886773"/>
                  </a:cubicBezTo>
                  <a:lnTo>
                    <a:pt x="1554486" y="888879"/>
                  </a:lnTo>
                  <a:lnTo>
                    <a:pt x="1557600" y="888355"/>
                  </a:lnTo>
                  <a:cubicBezTo>
                    <a:pt x="1558068" y="886805"/>
                    <a:pt x="1556506" y="884323"/>
                    <a:pt x="1554632" y="881221"/>
                  </a:cubicBezTo>
                  <a:cubicBezTo>
                    <a:pt x="1548382" y="873775"/>
                    <a:pt x="1543382" y="865089"/>
                    <a:pt x="1535882" y="858885"/>
                  </a:cubicBezTo>
                  <a:close/>
                  <a:moveTo>
                    <a:pt x="1790362" y="854711"/>
                  </a:moveTo>
                  <a:lnTo>
                    <a:pt x="1790368" y="854719"/>
                  </a:lnTo>
                  <a:lnTo>
                    <a:pt x="1790386" y="854719"/>
                  </a:lnTo>
                  <a:close/>
                  <a:moveTo>
                    <a:pt x="1810214" y="851667"/>
                  </a:moveTo>
                  <a:lnTo>
                    <a:pt x="1810482" y="851903"/>
                  </a:lnTo>
                  <a:lnTo>
                    <a:pt x="1811366" y="851777"/>
                  </a:lnTo>
                  <a:close/>
                  <a:moveTo>
                    <a:pt x="1867502" y="845837"/>
                  </a:moveTo>
                  <a:lnTo>
                    <a:pt x="1866078" y="846677"/>
                  </a:lnTo>
                  <a:lnTo>
                    <a:pt x="1874744" y="849441"/>
                  </a:lnTo>
                  <a:cubicBezTo>
                    <a:pt x="1878624" y="852235"/>
                    <a:pt x="1882038" y="855961"/>
                    <a:pt x="1882660" y="858445"/>
                  </a:cubicBezTo>
                  <a:lnTo>
                    <a:pt x="1883390" y="859907"/>
                  </a:lnTo>
                  <a:lnTo>
                    <a:pt x="1885214" y="855775"/>
                  </a:lnTo>
                  <a:cubicBezTo>
                    <a:pt x="1886480" y="853291"/>
                    <a:pt x="1885214" y="852049"/>
                    <a:pt x="1882684" y="852049"/>
                  </a:cubicBezTo>
                  <a:cubicBezTo>
                    <a:pt x="1878888" y="852049"/>
                    <a:pt x="1875094" y="848323"/>
                    <a:pt x="1870034" y="845837"/>
                  </a:cubicBezTo>
                  <a:cubicBezTo>
                    <a:pt x="1868768" y="845837"/>
                    <a:pt x="1867502" y="844595"/>
                    <a:pt x="1867502" y="845837"/>
                  </a:cubicBezTo>
                  <a:close/>
                  <a:moveTo>
                    <a:pt x="1849978" y="839789"/>
                  </a:moveTo>
                  <a:lnTo>
                    <a:pt x="1849134" y="841057"/>
                  </a:lnTo>
                  <a:cubicBezTo>
                    <a:pt x="1850996" y="842919"/>
                    <a:pt x="1852858" y="845403"/>
                    <a:pt x="1855186" y="846801"/>
                  </a:cubicBezTo>
                  <a:lnTo>
                    <a:pt x="1857754" y="846575"/>
                  </a:lnTo>
                  <a:close/>
                  <a:moveTo>
                    <a:pt x="1871656" y="837331"/>
                  </a:moveTo>
                  <a:lnTo>
                    <a:pt x="1873828" y="839627"/>
                  </a:lnTo>
                  <a:lnTo>
                    <a:pt x="1873922" y="837501"/>
                  </a:lnTo>
                  <a:lnTo>
                    <a:pt x="1872726" y="837331"/>
                  </a:lnTo>
                  <a:close/>
                  <a:moveTo>
                    <a:pt x="1853800" y="834055"/>
                  </a:moveTo>
                  <a:lnTo>
                    <a:pt x="1850390" y="839171"/>
                  </a:lnTo>
                  <a:lnTo>
                    <a:pt x="1854062" y="836367"/>
                  </a:lnTo>
                  <a:close/>
                  <a:moveTo>
                    <a:pt x="1466160" y="830311"/>
                  </a:moveTo>
                  <a:lnTo>
                    <a:pt x="1466678" y="835073"/>
                  </a:lnTo>
                  <a:lnTo>
                    <a:pt x="1467696" y="833221"/>
                  </a:lnTo>
                  <a:lnTo>
                    <a:pt x="1471256" y="833221"/>
                  </a:lnTo>
                  <a:close/>
                  <a:moveTo>
                    <a:pt x="1824300" y="829441"/>
                  </a:moveTo>
                  <a:lnTo>
                    <a:pt x="1824300" y="830041"/>
                  </a:lnTo>
                  <a:lnTo>
                    <a:pt x="1825104" y="830901"/>
                  </a:lnTo>
                  <a:close/>
                  <a:moveTo>
                    <a:pt x="1486696" y="828895"/>
                  </a:moveTo>
                  <a:lnTo>
                    <a:pt x="1486512" y="829827"/>
                  </a:lnTo>
                  <a:cubicBezTo>
                    <a:pt x="1488080" y="833531"/>
                    <a:pt x="1491528" y="836925"/>
                    <a:pt x="1495292" y="840629"/>
                  </a:cubicBezTo>
                  <a:lnTo>
                    <a:pt x="1497572" y="843485"/>
                  </a:lnTo>
                  <a:lnTo>
                    <a:pt x="1488382" y="831587"/>
                  </a:lnTo>
                  <a:close/>
                  <a:moveTo>
                    <a:pt x="1878626" y="827645"/>
                  </a:moveTo>
                  <a:lnTo>
                    <a:pt x="1878934" y="829879"/>
                  </a:lnTo>
                  <a:lnTo>
                    <a:pt x="1878934" y="831121"/>
                  </a:lnTo>
                  <a:lnTo>
                    <a:pt x="1880288" y="835183"/>
                  </a:lnTo>
                  <a:lnTo>
                    <a:pt x="1883950" y="835901"/>
                  </a:lnTo>
                  <a:cubicBezTo>
                    <a:pt x="1885214" y="832175"/>
                    <a:pt x="1881418" y="832175"/>
                    <a:pt x="1880154" y="829691"/>
                  </a:cubicBezTo>
                  <a:close/>
                  <a:moveTo>
                    <a:pt x="1790700" y="823629"/>
                  </a:moveTo>
                  <a:lnTo>
                    <a:pt x="1791880" y="824751"/>
                  </a:lnTo>
                  <a:lnTo>
                    <a:pt x="1792788" y="824621"/>
                  </a:lnTo>
                  <a:close/>
                  <a:moveTo>
                    <a:pt x="1869542" y="813923"/>
                  </a:moveTo>
                  <a:lnTo>
                    <a:pt x="1869836" y="814519"/>
                  </a:lnTo>
                  <a:lnTo>
                    <a:pt x="1869236" y="817549"/>
                  </a:lnTo>
                  <a:lnTo>
                    <a:pt x="1877692" y="820873"/>
                  </a:lnTo>
                  <a:lnTo>
                    <a:pt x="1878576" y="827287"/>
                  </a:lnTo>
                  <a:lnTo>
                    <a:pt x="1881418" y="825965"/>
                  </a:lnTo>
                  <a:cubicBezTo>
                    <a:pt x="1883950" y="825965"/>
                    <a:pt x="1882684" y="823481"/>
                    <a:pt x="1881418" y="822239"/>
                  </a:cubicBezTo>
                  <a:cubicBezTo>
                    <a:pt x="1878888" y="820997"/>
                    <a:pt x="1876358" y="818513"/>
                    <a:pt x="1873828" y="816029"/>
                  </a:cubicBezTo>
                  <a:close/>
                  <a:moveTo>
                    <a:pt x="1902534" y="812151"/>
                  </a:moveTo>
                  <a:cubicBezTo>
                    <a:pt x="1901262" y="813431"/>
                    <a:pt x="1901580" y="814391"/>
                    <a:pt x="1902058" y="815511"/>
                  </a:cubicBezTo>
                  <a:lnTo>
                    <a:pt x="1902306" y="817763"/>
                  </a:lnTo>
                  <a:lnTo>
                    <a:pt x="1902926" y="818513"/>
                  </a:lnTo>
                  <a:cubicBezTo>
                    <a:pt x="1902926" y="818513"/>
                    <a:pt x="1905456" y="817271"/>
                    <a:pt x="1902926" y="817271"/>
                  </a:cubicBezTo>
                  <a:lnTo>
                    <a:pt x="1904636" y="813911"/>
                  </a:lnTo>
                  <a:close/>
                  <a:moveTo>
                    <a:pt x="1847546" y="809523"/>
                  </a:moveTo>
                  <a:lnTo>
                    <a:pt x="1847546" y="811133"/>
                  </a:lnTo>
                  <a:lnTo>
                    <a:pt x="1847892" y="811247"/>
                  </a:lnTo>
                  <a:lnTo>
                    <a:pt x="1856988" y="815383"/>
                  </a:lnTo>
                  <a:close/>
                  <a:moveTo>
                    <a:pt x="1938560" y="806429"/>
                  </a:moveTo>
                  <a:lnTo>
                    <a:pt x="1938994" y="807201"/>
                  </a:lnTo>
                  <a:lnTo>
                    <a:pt x="1939990" y="807201"/>
                  </a:lnTo>
                  <a:close/>
                  <a:moveTo>
                    <a:pt x="1455744" y="805635"/>
                  </a:moveTo>
                  <a:lnTo>
                    <a:pt x="1454954" y="807915"/>
                  </a:lnTo>
                  <a:cubicBezTo>
                    <a:pt x="1453708" y="809781"/>
                    <a:pt x="1454332" y="811647"/>
                    <a:pt x="1455888" y="813203"/>
                  </a:cubicBezTo>
                  <a:lnTo>
                    <a:pt x="1456062" y="813293"/>
                  </a:lnTo>
                  <a:lnTo>
                    <a:pt x="1456408" y="808529"/>
                  </a:lnTo>
                  <a:close/>
                  <a:moveTo>
                    <a:pt x="1864884" y="804527"/>
                  </a:moveTo>
                  <a:lnTo>
                    <a:pt x="1866950" y="808697"/>
                  </a:lnTo>
                  <a:lnTo>
                    <a:pt x="1867414" y="806513"/>
                  </a:lnTo>
                  <a:close/>
                  <a:moveTo>
                    <a:pt x="1566260" y="803121"/>
                  </a:moveTo>
                  <a:cubicBezTo>
                    <a:pt x="1566888" y="804367"/>
                    <a:pt x="1567832" y="805923"/>
                    <a:pt x="1568146" y="807323"/>
                  </a:cubicBezTo>
                  <a:lnTo>
                    <a:pt x="1567056" y="809213"/>
                  </a:lnTo>
                  <a:lnTo>
                    <a:pt x="1569632" y="810491"/>
                  </a:lnTo>
                  <a:cubicBezTo>
                    <a:pt x="1571506" y="809251"/>
                    <a:pt x="1570882" y="808009"/>
                    <a:pt x="1569632" y="806459"/>
                  </a:cubicBezTo>
                  <a:lnTo>
                    <a:pt x="1568778" y="805117"/>
                  </a:lnTo>
                  <a:close/>
                  <a:moveTo>
                    <a:pt x="1917030" y="799841"/>
                  </a:moveTo>
                  <a:lnTo>
                    <a:pt x="1915652" y="800697"/>
                  </a:lnTo>
                  <a:lnTo>
                    <a:pt x="1917574" y="800383"/>
                  </a:lnTo>
                  <a:close/>
                  <a:moveTo>
                    <a:pt x="1476770" y="799731"/>
                  </a:moveTo>
                  <a:lnTo>
                    <a:pt x="1476948" y="801121"/>
                  </a:lnTo>
                  <a:cubicBezTo>
                    <a:pt x="1478044" y="802357"/>
                    <a:pt x="1479612" y="803591"/>
                    <a:pt x="1480240" y="804825"/>
                  </a:cubicBezTo>
                  <a:cubicBezTo>
                    <a:pt x="1482748" y="808529"/>
                    <a:pt x="1487766" y="809765"/>
                    <a:pt x="1489020" y="814703"/>
                  </a:cubicBezTo>
                  <a:cubicBezTo>
                    <a:pt x="1489020" y="815937"/>
                    <a:pt x="1489020" y="817171"/>
                    <a:pt x="1489020" y="817171"/>
                  </a:cubicBezTo>
                  <a:lnTo>
                    <a:pt x="1488244" y="821089"/>
                  </a:lnTo>
                  <a:lnTo>
                    <a:pt x="1489632" y="819177"/>
                  </a:lnTo>
                  <a:cubicBezTo>
                    <a:pt x="1489632" y="819177"/>
                    <a:pt x="1489632" y="816695"/>
                    <a:pt x="1490882" y="814213"/>
                  </a:cubicBezTo>
                  <a:cubicBezTo>
                    <a:pt x="1498382" y="808009"/>
                    <a:pt x="1498382" y="808009"/>
                    <a:pt x="1507132" y="819177"/>
                  </a:cubicBezTo>
                  <a:lnTo>
                    <a:pt x="1504490" y="813695"/>
                  </a:lnTo>
                  <a:lnTo>
                    <a:pt x="1499104" y="809133"/>
                  </a:lnTo>
                  <a:cubicBezTo>
                    <a:pt x="1496094" y="806979"/>
                    <a:pt x="1492606" y="806055"/>
                    <a:pt x="1487534" y="809133"/>
                  </a:cubicBezTo>
                  <a:close/>
                  <a:moveTo>
                    <a:pt x="1905082" y="799355"/>
                  </a:moveTo>
                  <a:lnTo>
                    <a:pt x="1907986" y="804607"/>
                  </a:lnTo>
                  <a:lnTo>
                    <a:pt x="1907986" y="802365"/>
                  </a:lnTo>
                  <a:lnTo>
                    <a:pt x="1910370" y="801781"/>
                  </a:lnTo>
                  <a:close/>
                  <a:moveTo>
                    <a:pt x="1503192" y="795565"/>
                  </a:moveTo>
                  <a:lnTo>
                    <a:pt x="1501482" y="798055"/>
                  </a:lnTo>
                  <a:cubicBezTo>
                    <a:pt x="1500848" y="798055"/>
                    <a:pt x="1499580" y="797439"/>
                    <a:pt x="1498946" y="797285"/>
                  </a:cubicBezTo>
                  <a:cubicBezTo>
                    <a:pt x="1498312" y="797131"/>
                    <a:pt x="1498312" y="797439"/>
                    <a:pt x="1500214" y="799285"/>
                  </a:cubicBezTo>
                  <a:lnTo>
                    <a:pt x="1502180" y="806789"/>
                  </a:lnTo>
                  <a:lnTo>
                    <a:pt x="1503382" y="796841"/>
                  </a:lnTo>
                  <a:close/>
                  <a:moveTo>
                    <a:pt x="1792518" y="784547"/>
                  </a:moveTo>
                  <a:lnTo>
                    <a:pt x="1793256" y="785163"/>
                  </a:lnTo>
                  <a:lnTo>
                    <a:pt x="1792698" y="784579"/>
                  </a:lnTo>
                  <a:close/>
                  <a:moveTo>
                    <a:pt x="1854926" y="783515"/>
                  </a:moveTo>
                  <a:lnTo>
                    <a:pt x="1855906" y="786575"/>
                  </a:lnTo>
                  <a:cubicBezTo>
                    <a:pt x="1858692" y="790789"/>
                    <a:pt x="1862406" y="794537"/>
                    <a:pt x="1866122" y="798283"/>
                  </a:cubicBezTo>
                  <a:lnTo>
                    <a:pt x="1872326" y="807669"/>
                  </a:lnTo>
                  <a:lnTo>
                    <a:pt x="1875094" y="808575"/>
                  </a:lnTo>
                  <a:cubicBezTo>
                    <a:pt x="1868768" y="801123"/>
                    <a:pt x="1861178" y="794913"/>
                    <a:pt x="1856118" y="786219"/>
                  </a:cubicBezTo>
                  <a:close/>
                  <a:moveTo>
                    <a:pt x="1694448" y="783201"/>
                  </a:moveTo>
                  <a:lnTo>
                    <a:pt x="1694684" y="783863"/>
                  </a:lnTo>
                  <a:lnTo>
                    <a:pt x="1694842" y="783397"/>
                  </a:lnTo>
                  <a:close/>
                  <a:moveTo>
                    <a:pt x="1786622" y="779633"/>
                  </a:moveTo>
                  <a:lnTo>
                    <a:pt x="1786976" y="779929"/>
                  </a:lnTo>
                  <a:lnTo>
                    <a:pt x="1786816" y="779653"/>
                  </a:lnTo>
                  <a:close/>
                  <a:moveTo>
                    <a:pt x="1782492" y="779219"/>
                  </a:moveTo>
                  <a:cubicBezTo>
                    <a:pt x="1781410" y="779379"/>
                    <a:pt x="1781102" y="780341"/>
                    <a:pt x="1782338" y="783547"/>
                  </a:cubicBezTo>
                  <a:lnTo>
                    <a:pt x="1782520" y="783885"/>
                  </a:lnTo>
                  <a:lnTo>
                    <a:pt x="1785432" y="779513"/>
                  </a:lnTo>
                  <a:close/>
                  <a:moveTo>
                    <a:pt x="1560204" y="774371"/>
                  </a:moveTo>
                  <a:lnTo>
                    <a:pt x="1565004" y="780711"/>
                  </a:lnTo>
                  <a:lnTo>
                    <a:pt x="1562792" y="776877"/>
                  </a:lnTo>
                  <a:lnTo>
                    <a:pt x="1560882" y="774507"/>
                  </a:lnTo>
                  <a:close/>
                  <a:moveTo>
                    <a:pt x="1878888" y="772785"/>
                  </a:moveTo>
                  <a:lnTo>
                    <a:pt x="1881848" y="777513"/>
                  </a:lnTo>
                  <a:lnTo>
                    <a:pt x="1883436" y="778879"/>
                  </a:lnTo>
                  <a:cubicBezTo>
                    <a:pt x="1884708" y="781439"/>
                    <a:pt x="1885982" y="783999"/>
                    <a:pt x="1888528" y="785279"/>
                  </a:cubicBezTo>
                  <a:cubicBezTo>
                    <a:pt x="1884708" y="781439"/>
                    <a:pt x="1882162" y="777601"/>
                    <a:pt x="1879616" y="773761"/>
                  </a:cubicBezTo>
                  <a:close/>
                  <a:moveTo>
                    <a:pt x="1463632" y="766171"/>
                  </a:moveTo>
                  <a:lnTo>
                    <a:pt x="1473968" y="782603"/>
                  </a:lnTo>
                  <a:lnTo>
                    <a:pt x="1476326" y="786619"/>
                  </a:lnTo>
                  <a:lnTo>
                    <a:pt x="1476912" y="785591"/>
                  </a:lnTo>
                  <a:cubicBezTo>
                    <a:pt x="1476438" y="784823"/>
                    <a:pt x="1475486" y="783899"/>
                    <a:pt x="1474852" y="783283"/>
                  </a:cubicBezTo>
                  <a:close/>
                  <a:moveTo>
                    <a:pt x="1790582" y="765811"/>
                  </a:moveTo>
                  <a:cubicBezTo>
                    <a:pt x="1788106" y="762065"/>
                    <a:pt x="1785628" y="760815"/>
                    <a:pt x="1784390" y="767061"/>
                  </a:cubicBezTo>
                  <a:lnTo>
                    <a:pt x="1783430" y="766577"/>
                  </a:lnTo>
                  <a:lnTo>
                    <a:pt x="1785054" y="768439"/>
                  </a:lnTo>
                  <a:lnTo>
                    <a:pt x="1790772" y="766533"/>
                  </a:lnTo>
                  <a:cubicBezTo>
                    <a:pt x="1798844" y="773985"/>
                    <a:pt x="1807846" y="780195"/>
                    <a:pt x="1816538" y="786717"/>
                  </a:cubicBezTo>
                  <a:lnTo>
                    <a:pt x="1825256" y="794757"/>
                  </a:lnTo>
                  <a:lnTo>
                    <a:pt x="1817980" y="787511"/>
                  </a:lnTo>
                  <a:cubicBezTo>
                    <a:pt x="1808848" y="780487"/>
                    <a:pt x="1799250" y="773929"/>
                    <a:pt x="1790582" y="765811"/>
                  </a:cubicBezTo>
                  <a:close/>
                  <a:moveTo>
                    <a:pt x="1680462" y="761987"/>
                  </a:moveTo>
                  <a:lnTo>
                    <a:pt x="1696962" y="774487"/>
                  </a:lnTo>
                  <a:lnTo>
                    <a:pt x="1697448" y="775693"/>
                  </a:lnTo>
                  <a:lnTo>
                    <a:pt x="1697488" y="775579"/>
                  </a:lnTo>
                  <a:lnTo>
                    <a:pt x="1697888" y="772427"/>
                  </a:lnTo>
                  <a:close/>
                  <a:moveTo>
                    <a:pt x="1839804" y="760501"/>
                  </a:moveTo>
                  <a:lnTo>
                    <a:pt x="1851262" y="772055"/>
                  </a:lnTo>
                  <a:lnTo>
                    <a:pt x="1853724" y="779753"/>
                  </a:lnTo>
                  <a:lnTo>
                    <a:pt x="1854852" y="773797"/>
                  </a:lnTo>
                  <a:lnTo>
                    <a:pt x="1857976" y="776167"/>
                  </a:lnTo>
                  <a:lnTo>
                    <a:pt x="1851602" y="769923"/>
                  </a:lnTo>
                  <a:cubicBezTo>
                    <a:pt x="1849692" y="767363"/>
                    <a:pt x="1848102" y="764163"/>
                    <a:pt x="1845872" y="761925"/>
                  </a:cubicBezTo>
                  <a:close/>
                  <a:moveTo>
                    <a:pt x="1490802" y="759249"/>
                  </a:moveTo>
                  <a:lnTo>
                    <a:pt x="1490618" y="759309"/>
                  </a:lnTo>
                  <a:lnTo>
                    <a:pt x="1490882" y="759617"/>
                  </a:lnTo>
                  <a:close/>
                  <a:moveTo>
                    <a:pt x="1675000" y="758715"/>
                  </a:moveTo>
                  <a:lnTo>
                    <a:pt x="1674998" y="758803"/>
                  </a:lnTo>
                  <a:lnTo>
                    <a:pt x="1675034" y="758917"/>
                  </a:lnTo>
                  <a:lnTo>
                    <a:pt x="1675142" y="758799"/>
                  </a:lnTo>
                  <a:close/>
                  <a:moveTo>
                    <a:pt x="1397682" y="758147"/>
                  </a:moveTo>
                  <a:lnTo>
                    <a:pt x="1398192" y="760693"/>
                  </a:lnTo>
                  <a:lnTo>
                    <a:pt x="1403132" y="762775"/>
                  </a:lnTo>
                  <a:lnTo>
                    <a:pt x="1401418" y="760635"/>
                  </a:lnTo>
                  <a:cubicBezTo>
                    <a:pt x="1400172" y="759391"/>
                    <a:pt x="1400172" y="756903"/>
                    <a:pt x="1397682" y="758147"/>
                  </a:cubicBezTo>
                  <a:close/>
                  <a:moveTo>
                    <a:pt x="1757964" y="754247"/>
                  </a:moveTo>
                  <a:lnTo>
                    <a:pt x="1757244" y="755735"/>
                  </a:lnTo>
                  <a:lnTo>
                    <a:pt x="1757820" y="756247"/>
                  </a:lnTo>
                  <a:close/>
                  <a:moveTo>
                    <a:pt x="1765428" y="746225"/>
                  </a:moveTo>
                  <a:lnTo>
                    <a:pt x="1776008" y="758183"/>
                  </a:lnTo>
                  <a:lnTo>
                    <a:pt x="1768136" y="748015"/>
                  </a:lnTo>
                  <a:close/>
                  <a:moveTo>
                    <a:pt x="1873896" y="744445"/>
                  </a:moveTo>
                  <a:lnTo>
                    <a:pt x="1871860" y="744789"/>
                  </a:lnTo>
                  <a:lnTo>
                    <a:pt x="1874156" y="747517"/>
                  </a:lnTo>
                  <a:lnTo>
                    <a:pt x="1880164" y="767911"/>
                  </a:lnTo>
                  <a:lnTo>
                    <a:pt x="1883436" y="767363"/>
                  </a:lnTo>
                  <a:lnTo>
                    <a:pt x="1883840" y="767363"/>
                  </a:lnTo>
                  <a:lnTo>
                    <a:pt x="1881102" y="759257"/>
                  </a:lnTo>
                  <a:cubicBezTo>
                    <a:pt x="1879536" y="754001"/>
                    <a:pt x="1877656" y="748905"/>
                    <a:pt x="1873896" y="744445"/>
                  </a:cubicBezTo>
                  <a:close/>
                  <a:moveTo>
                    <a:pt x="1631820" y="741337"/>
                  </a:moveTo>
                  <a:lnTo>
                    <a:pt x="1632868" y="743361"/>
                  </a:lnTo>
                  <a:cubicBezTo>
                    <a:pt x="1637894" y="750831"/>
                    <a:pt x="1644178" y="755811"/>
                    <a:pt x="1649206" y="762037"/>
                  </a:cubicBezTo>
                  <a:lnTo>
                    <a:pt x="1655960" y="770067"/>
                  </a:lnTo>
                  <a:lnTo>
                    <a:pt x="1653796" y="766205"/>
                  </a:lnTo>
                  <a:cubicBezTo>
                    <a:pt x="1649118" y="761323"/>
                    <a:pt x="1643818" y="756913"/>
                    <a:pt x="1640078" y="751243"/>
                  </a:cubicBezTo>
                  <a:close/>
                  <a:moveTo>
                    <a:pt x="1838066" y="740339"/>
                  </a:moveTo>
                  <a:lnTo>
                    <a:pt x="1838846" y="741059"/>
                  </a:lnTo>
                  <a:lnTo>
                    <a:pt x="1839696" y="740793"/>
                  </a:lnTo>
                  <a:close/>
                  <a:moveTo>
                    <a:pt x="1877790" y="738329"/>
                  </a:moveTo>
                  <a:lnTo>
                    <a:pt x="1885410" y="743383"/>
                  </a:lnTo>
                  <a:lnTo>
                    <a:pt x="1883530" y="741227"/>
                  </a:lnTo>
                  <a:close/>
                  <a:moveTo>
                    <a:pt x="1424060" y="738007"/>
                  </a:moveTo>
                  <a:lnTo>
                    <a:pt x="1421338" y="740729"/>
                  </a:lnTo>
                  <a:cubicBezTo>
                    <a:pt x="1421338" y="739483"/>
                    <a:pt x="1418848" y="738239"/>
                    <a:pt x="1417604" y="740729"/>
                  </a:cubicBezTo>
                  <a:lnTo>
                    <a:pt x="1419366" y="743371"/>
                  </a:lnTo>
                  <a:lnTo>
                    <a:pt x="1422540" y="740627"/>
                  </a:lnTo>
                  <a:close/>
                  <a:moveTo>
                    <a:pt x="1502184" y="731123"/>
                  </a:moveTo>
                  <a:cubicBezTo>
                    <a:pt x="1499672" y="732363"/>
                    <a:pt x="1499672" y="733603"/>
                    <a:pt x="1499672" y="734841"/>
                  </a:cubicBezTo>
                  <a:lnTo>
                    <a:pt x="1500624" y="736367"/>
                  </a:lnTo>
                  <a:lnTo>
                    <a:pt x="1507132" y="738521"/>
                  </a:lnTo>
                  <a:cubicBezTo>
                    <a:pt x="1510882" y="742243"/>
                    <a:pt x="1514632" y="745967"/>
                    <a:pt x="1518382" y="748449"/>
                  </a:cubicBezTo>
                  <a:cubicBezTo>
                    <a:pt x="1520882" y="749689"/>
                    <a:pt x="1522132" y="752171"/>
                    <a:pt x="1524632" y="749689"/>
                  </a:cubicBezTo>
                  <a:lnTo>
                    <a:pt x="1521952" y="746303"/>
                  </a:lnTo>
                  <a:lnTo>
                    <a:pt x="1519768" y="745995"/>
                  </a:lnTo>
                  <a:cubicBezTo>
                    <a:pt x="1514744" y="741037"/>
                    <a:pt x="1509720" y="737319"/>
                    <a:pt x="1505952" y="733603"/>
                  </a:cubicBezTo>
                  <a:cubicBezTo>
                    <a:pt x="1504696" y="732363"/>
                    <a:pt x="1504696" y="729885"/>
                    <a:pt x="1502184" y="731123"/>
                  </a:cubicBezTo>
                  <a:close/>
                  <a:moveTo>
                    <a:pt x="1425074" y="729531"/>
                  </a:moveTo>
                  <a:lnTo>
                    <a:pt x="1425962" y="733973"/>
                  </a:lnTo>
                  <a:lnTo>
                    <a:pt x="1426304" y="733219"/>
                  </a:lnTo>
                  <a:lnTo>
                    <a:pt x="1427854" y="730059"/>
                  </a:lnTo>
                  <a:close/>
                  <a:moveTo>
                    <a:pt x="1459634" y="727893"/>
                  </a:moveTo>
                  <a:lnTo>
                    <a:pt x="1463258" y="732491"/>
                  </a:lnTo>
                  <a:lnTo>
                    <a:pt x="1463382" y="732317"/>
                  </a:lnTo>
                  <a:lnTo>
                    <a:pt x="1463830" y="732495"/>
                  </a:lnTo>
                  <a:close/>
                  <a:moveTo>
                    <a:pt x="1514744" y="727405"/>
                  </a:moveTo>
                  <a:lnTo>
                    <a:pt x="1520980" y="733557"/>
                  </a:lnTo>
                  <a:lnTo>
                    <a:pt x="1522132" y="733557"/>
                  </a:lnTo>
                  <a:cubicBezTo>
                    <a:pt x="1530882" y="738521"/>
                    <a:pt x="1535882" y="745967"/>
                    <a:pt x="1543382" y="752171"/>
                  </a:cubicBezTo>
                  <a:lnTo>
                    <a:pt x="1559992" y="768659"/>
                  </a:lnTo>
                  <a:lnTo>
                    <a:pt x="1563080" y="765261"/>
                  </a:lnTo>
                  <a:lnTo>
                    <a:pt x="1559176" y="763035"/>
                  </a:lnTo>
                  <a:cubicBezTo>
                    <a:pt x="1557764" y="760865"/>
                    <a:pt x="1556822" y="758387"/>
                    <a:pt x="1554938" y="757149"/>
                  </a:cubicBezTo>
                  <a:cubicBezTo>
                    <a:pt x="1551170" y="753431"/>
                    <a:pt x="1551170" y="753431"/>
                    <a:pt x="1544890" y="752191"/>
                  </a:cubicBezTo>
                  <a:cubicBezTo>
                    <a:pt x="1543634" y="750951"/>
                    <a:pt x="1543634" y="748473"/>
                    <a:pt x="1543634" y="748473"/>
                  </a:cubicBezTo>
                  <a:cubicBezTo>
                    <a:pt x="1537352" y="737319"/>
                    <a:pt x="1528560" y="732363"/>
                    <a:pt x="1518512" y="727405"/>
                  </a:cubicBezTo>
                  <a:cubicBezTo>
                    <a:pt x="1517256" y="726167"/>
                    <a:pt x="1516000" y="727405"/>
                    <a:pt x="1514744" y="727405"/>
                  </a:cubicBezTo>
                  <a:close/>
                  <a:moveTo>
                    <a:pt x="1860110" y="726605"/>
                  </a:moveTo>
                  <a:lnTo>
                    <a:pt x="1872244" y="734651"/>
                  </a:lnTo>
                  <a:lnTo>
                    <a:pt x="1863810" y="726605"/>
                  </a:lnTo>
                  <a:close/>
                  <a:moveTo>
                    <a:pt x="1741720" y="726025"/>
                  </a:moveTo>
                  <a:lnTo>
                    <a:pt x="1742368" y="726487"/>
                  </a:lnTo>
                  <a:lnTo>
                    <a:pt x="1742328" y="726181"/>
                  </a:lnTo>
                  <a:close/>
                  <a:moveTo>
                    <a:pt x="1679986" y="723521"/>
                  </a:moveTo>
                  <a:lnTo>
                    <a:pt x="1679986" y="725175"/>
                  </a:lnTo>
                  <a:lnTo>
                    <a:pt x="1683982" y="723521"/>
                  </a:lnTo>
                  <a:close/>
                  <a:moveTo>
                    <a:pt x="1695184" y="723113"/>
                  </a:moveTo>
                  <a:lnTo>
                    <a:pt x="1688716" y="723521"/>
                  </a:lnTo>
                  <a:lnTo>
                    <a:pt x="1686542" y="723521"/>
                  </a:lnTo>
                  <a:lnTo>
                    <a:pt x="1690240" y="724973"/>
                  </a:lnTo>
                  <a:cubicBezTo>
                    <a:pt x="1691808" y="725729"/>
                    <a:pt x="1693374" y="726033"/>
                    <a:pt x="1695254" y="724217"/>
                  </a:cubicBezTo>
                  <a:close/>
                  <a:moveTo>
                    <a:pt x="1651302" y="722261"/>
                  </a:moveTo>
                  <a:lnTo>
                    <a:pt x="1651372" y="722333"/>
                  </a:lnTo>
                  <a:lnTo>
                    <a:pt x="1651494" y="722421"/>
                  </a:lnTo>
                  <a:close/>
                  <a:moveTo>
                    <a:pt x="1696198" y="715961"/>
                  </a:moveTo>
                  <a:lnTo>
                    <a:pt x="1696198" y="717183"/>
                  </a:lnTo>
                  <a:lnTo>
                    <a:pt x="1699640" y="721039"/>
                  </a:lnTo>
                  <a:cubicBezTo>
                    <a:pt x="1701520" y="723913"/>
                    <a:pt x="1703400" y="726637"/>
                    <a:pt x="1706534" y="727849"/>
                  </a:cubicBezTo>
                  <a:cubicBezTo>
                    <a:pt x="1714052" y="732691"/>
                    <a:pt x="1722826" y="738745"/>
                    <a:pt x="1730346" y="743589"/>
                  </a:cubicBezTo>
                  <a:lnTo>
                    <a:pt x="1738904" y="750825"/>
                  </a:lnTo>
                  <a:lnTo>
                    <a:pt x="1738904" y="749613"/>
                  </a:lnTo>
                  <a:lnTo>
                    <a:pt x="1746800" y="748641"/>
                  </a:lnTo>
                  <a:lnTo>
                    <a:pt x="1744162" y="746191"/>
                  </a:lnTo>
                  <a:cubicBezTo>
                    <a:pt x="1741720" y="742409"/>
                    <a:pt x="1739276" y="741149"/>
                    <a:pt x="1735614" y="746191"/>
                  </a:cubicBezTo>
                  <a:cubicBezTo>
                    <a:pt x="1729508" y="746191"/>
                    <a:pt x="1725844" y="742409"/>
                    <a:pt x="1725844" y="737369"/>
                  </a:cubicBezTo>
                  <a:lnTo>
                    <a:pt x="1725308" y="735801"/>
                  </a:lnTo>
                  <a:lnTo>
                    <a:pt x="1724948" y="738335"/>
                  </a:lnTo>
                  <a:lnTo>
                    <a:pt x="1706234" y="724705"/>
                  </a:lnTo>
                  <a:lnTo>
                    <a:pt x="1706176" y="724781"/>
                  </a:lnTo>
                  <a:lnTo>
                    <a:pt x="1705408" y="724103"/>
                  </a:lnTo>
                  <a:lnTo>
                    <a:pt x="1702658" y="722099"/>
                  </a:lnTo>
                  <a:lnTo>
                    <a:pt x="1702340" y="721389"/>
                  </a:lnTo>
                  <a:close/>
                  <a:moveTo>
                    <a:pt x="1840954" y="711207"/>
                  </a:moveTo>
                  <a:cubicBezTo>
                    <a:pt x="1839724" y="711207"/>
                    <a:pt x="1842184" y="713711"/>
                    <a:pt x="1843414" y="714963"/>
                  </a:cubicBezTo>
                  <a:lnTo>
                    <a:pt x="1843792" y="715059"/>
                  </a:lnTo>
                  <a:lnTo>
                    <a:pt x="1855710" y="731239"/>
                  </a:lnTo>
                  <a:cubicBezTo>
                    <a:pt x="1856940" y="733117"/>
                    <a:pt x="1857862" y="735309"/>
                    <a:pt x="1859400" y="736873"/>
                  </a:cubicBezTo>
                  <a:lnTo>
                    <a:pt x="1860376" y="737123"/>
                  </a:lnTo>
                  <a:lnTo>
                    <a:pt x="1845232" y="715425"/>
                  </a:lnTo>
                  <a:lnTo>
                    <a:pt x="1843792" y="715059"/>
                  </a:lnTo>
                  <a:close/>
                  <a:moveTo>
                    <a:pt x="1585076" y="707639"/>
                  </a:moveTo>
                  <a:lnTo>
                    <a:pt x="1588882" y="710991"/>
                  </a:lnTo>
                  <a:lnTo>
                    <a:pt x="1588736" y="710729"/>
                  </a:lnTo>
                  <a:close/>
                  <a:moveTo>
                    <a:pt x="1557070" y="706033"/>
                  </a:moveTo>
                  <a:lnTo>
                    <a:pt x="1558036" y="707959"/>
                  </a:lnTo>
                  <a:lnTo>
                    <a:pt x="1558720" y="708501"/>
                  </a:lnTo>
                  <a:close/>
                  <a:moveTo>
                    <a:pt x="1840974" y="703713"/>
                  </a:moveTo>
                  <a:lnTo>
                    <a:pt x="1848332" y="711207"/>
                  </a:lnTo>
                  <a:lnTo>
                    <a:pt x="1848332" y="714143"/>
                  </a:lnTo>
                  <a:lnTo>
                    <a:pt x="1852590" y="717685"/>
                  </a:lnTo>
                  <a:cubicBezTo>
                    <a:pt x="1851338" y="713863"/>
                    <a:pt x="1849144" y="711315"/>
                    <a:pt x="1847108" y="709085"/>
                  </a:cubicBezTo>
                  <a:lnTo>
                    <a:pt x="1844058" y="704593"/>
                  </a:lnTo>
                  <a:close/>
                  <a:moveTo>
                    <a:pt x="1629698" y="703361"/>
                  </a:moveTo>
                  <a:lnTo>
                    <a:pt x="1637252" y="711891"/>
                  </a:lnTo>
                  <a:lnTo>
                    <a:pt x="1636572" y="716669"/>
                  </a:lnTo>
                  <a:lnTo>
                    <a:pt x="1640078" y="715961"/>
                  </a:lnTo>
                  <a:cubicBezTo>
                    <a:pt x="1641324" y="714701"/>
                    <a:pt x="1641324" y="712181"/>
                    <a:pt x="1640078" y="710921"/>
                  </a:cubicBezTo>
                  <a:cubicBezTo>
                    <a:pt x="1637582" y="708401"/>
                    <a:pt x="1635088" y="705881"/>
                    <a:pt x="1633842" y="703361"/>
                  </a:cubicBezTo>
                  <a:close/>
                  <a:moveTo>
                    <a:pt x="1827516" y="690757"/>
                  </a:moveTo>
                  <a:lnTo>
                    <a:pt x="1828120" y="692251"/>
                  </a:lnTo>
                  <a:lnTo>
                    <a:pt x="1834708" y="697927"/>
                  </a:lnTo>
                  <a:close/>
                  <a:moveTo>
                    <a:pt x="1612434" y="688225"/>
                  </a:moveTo>
                  <a:cubicBezTo>
                    <a:pt x="1610574" y="690093"/>
                    <a:pt x="1610574" y="691651"/>
                    <a:pt x="1611194" y="693207"/>
                  </a:cubicBezTo>
                  <a:cubicBezTo>
                    <a:pt x="1611814" y="694763"/>
                    <a:pt x="1613056" y="696321"/>
                    <a:pt x="1613676" y="698189"/>
                  </a:cubicBezTo>
                  <a:cubicBezTo>
                    <a:pt x="1614916" y="700681"/>
                    <a:pt x="1616158" y="704417"/>
                    <a:pt x="1619880" y="706909"/>
                  </a:cubicBezTo>
                  <a:lnTo>
                    <a:pt x="1620824" y="704067"/>
                  </a:lnTo>
                  <a:lnTo>
                    <a:pt x="1620122" y="703361"/>
                  </a:lnTo>
                  <a:cubicBezTo>
                    <a:pt x="1617628" y="699581"/>
                    <a:pt x="1616382" y="697061"/>
                    <a:pt x="1615134" y="693281"/>
                  </a:cubicBezTo>
                  <a:lnTo>
                    <a:pt x="1618788" y="690117"/>
                  </a:lnTo>
                  <a:lnTo>
                    <a:pt x="1616932" y="689159"/>
                  </a:lnTo>
                  <a:cubicBezTo>
                    <a:pt x="1615536" y="687913"/>
                    <a:pt x="1614296" y="686979"/>
                    <a:pt x="1612434" y="688225"/>
                  </a:cubicBezTo>
                  <a:close/>
                  <a:moveTo>
                    <a:pt x="1767162" y="686465"/>
                  </a:moveTo>
                  <a:lnTo>
                    <a:pt x="1768210" y="687797"/>
                  </a:lnTo>
                  <a:lnTo>
                    <a:pt x="1769470" y="688425"/>
                  </a:lnTo>
                  <a:lnTo>
                    <a:pt x="1768580" y="687169"/>
                  </a:lnTo>
                  <a:close/>
                  <a:moveTo>
                    <a:pt x="1825720" y="686313"/>
                  </a:moveTo>
                  <a:lnTo>
                    <a:pt x="1826986" y="689445"/>
                  </a:lnTo>
                  <a:lnTo>
                    <a:pt x="1828084" y="687985"/>
                  </a:lnTo>
                  <a:close/>
                  <a:moveTo>
                    <a:pt x="1511928" y="681589"/>
                  </a:moveTo>
                  <a:cubicBezTo>
                    <a:pt x="1515650" y="685299"/>
                    <a:pt x="1518132" y="690247"/>
                    <a:pt x="1520614" y="696433"/>
                  </a:cubicBezTo>
                  <a:lnTo>
                    <a:pt x="1520782" y="696645"/>
                  </a:lnTo>
                  <a:lnTo>
                    <a:pt x="1529648" y="711723"/>
                  </a:lnTo>
                  <a:lnTo>
                    <a:pt x="1541120" y="721209"/>
                  </a:lnTo>
                  <a:lnTo>
                    <a:pt x="1534504" y="711535"/>
                  </a:lnTo>
                  <a:lnTo>
                    <a:pt x="1531470" y="710195"/>
                  </a:lnTo>
                  <a:lnTo>
                    <a:pt x="1520782" y="696645"/>
                  </a:lnTo>
                  <a:close/>
                  <a:moveTo>
                    <a:pt x="1553028" y="681197"/>
                  </a:moveTo>
                  <a:lnTo>
                    <a:pt x="1556598" y="686537"/>
                  </a:lnTo>
                  <a:lnTo>
                    <a:pt x="1557512" y="691095"/>
                  </a:lnTo>
                  <a:lnTo>
                    <a:pt x="1577570" y="701031"/>
                  </a:lnTo>
                  <a:lnTo>
                    <a:pt x="1583934" y="706635"/>
                  </a:lnTo>
                  <a:lnTo>
                    <a:pt x="1572732" y="694541"/>
                  </a:lnTo>
                  <a:cubicBezTo>
                    <a:pt x="1572732" y="692021"/>
                    <a:pt x="1570238" y="689499"/>
                    <a:pt x="1567742" y="692021"/>
                  </a:cubicBezTo>
                  <a:cubicBezTo>
                    <a:pt x="1564002" y="694541"/>
                    <a:pt x="1561508" y="692021"/>
                    <a:pt x="1560260" y="690761"/>
                  </a:cubicBezTo>
                  <a:cubicBezTo>
                    <a:pt x="1557766" y="689499"/>
                    <a:pt x="1557766" y="685719"/>
                    <a:pt x="1556518" y="684459"/>
                  </a:cubicBezTo>
                  <a:lnTo>
                    <a:pt x="1556296" y="681989"/>
                  </a:lnTo>
                  <a:close/>
                  <a:moveTo>
                    <a:pt x="1585476" y="678981"/>
                  </a:moveTo>
                  <a:lnTo>
                    <a:pt x="1590138" y="683601"/>
                  </a:lnTo>
                  <a:cubicBezTo>
                    <a:pt x="1595166" y="691071"/>
                    <a:pt x="1600192" y="697295"/>
                    <a:pt x="1603962" y="704765"/>
                  </a:cubicBezTo>
                  <a:cubicBezTo>
                    <a:pt x="1605220" y="706011"/>
                    <a:pt x="1606476" y="708501"/>
                    <a:pt x="1607732" y="708501"/>
                  </a:cubicBezTo>
                  <a:cubicBezTo>
                    <a:pt x="1615274" y="712235"/>
                    <a:pt x="1619672" y="718149"/>
                    <a:pt x="1623128" y="724529"/>
                  </a:cubicBezTo>
                  <a:lnTo>
                    <a:pt x="1627970" y="733889"/>
                  </a:lnTo>
                  <a:lnTo>
                    <a:pt x="1623864" y="723521"/>
                  </a:lnTo>
                  <a:cubicBezTo>
                    <a:pt x="1623864" y="722261"/>
                    <a:pt x="1622618" y="719741"/>
                    <a:pt x="1621370" y="719741"/>
                  </a:cubicBezTo>
                  <a:cubicBezTo>
                    <a:pt x="1606404" y="713441"/>
                    <a:pt x="1602662" y="697061"/>
                    <a:pt x="1592686" y="685719"/>
                  </a:cubicBezTo>
                  <a:lnTo>
                    <a:pt x="1590622" y="682245"/>
                  </a:lnTo>
                  <a:lnTo>
                    <a:pt x="1588006" y="679301"/>
                  </a:lnTo>
                  <a:close/>
                  <a:moveTo>
                    <a:pt x="1738330" y="678089"/>
                  </a:moveTo>
                  <a:lnTo>
                    <a:pt x="1737012" y="679737"/>
                  </a:lnTo>
                  <a:lnTo>
                    <a:pt x="1740312" y="680207"/>
                  </a:lnTo>
                  <a:close/>
                  <a:moveTo>
                    <a:pt x="1610372" y="669017"/>
                  </a:moveTo>
                  <a:lnTo>
                    <a:pt x="1614452" y="674835"/>
                  </a:lnTo>
                  <a:lnTo>
                    <a:pt x="1620732" y="688433"/>
                  </a:lnTo>
                  <a:lnTo>
                    <a:pt x="1623864" y="685719"/>
                  </a:lnTo>
                  <a:cubicBezTo>
                    <a:pt x="1620122" y="680679"/>
                    <a:pt x="1618876" y="675639"/>
                    <a:pt x="1613888" y="671859"/>
                  </a:cubicBezTo>
                  <a:close/>
                  <a:moveTo>
                    <a:pt x="1769622" y="668905"/>
                  </a:moveTo>
                  <a:lnTo>
                    <a:pt x="1772616" y="672389"/>
                  </a:lnTo>
                  <a:lnTo>
                    <a:pt x="1770860" y="669887"/>
                  </a:lnTo>
                  <a:close/>
                  <a:moveTo>
                    <a:pt x="1738468" y="658925"/>
                  </a:moveTo>
                  <a:lnTo>
                    <a:pt x="1749430" y="665905"/>
                  </a:lnTo>
                  <a:lnTo>
                    <a:pt x="1747814" y="663569"/>
                  </a:lnTo>
                  <a:close/>
                  <a:moveTo>
                    <a:pt x="1559116" y="652325"/>
                  </a:moveTo>
                  <a:lnTo>
                    <a:pt x="1559194" y="653771"/>
                  </a:lnTo>
                  <a:cubicBezTo>
                    <a:pt x="1557578" y="655391"/>
                    <a:pt x="1554346" y="656569"/>
                    <a:pt x="1549820" y="657157"/>
                  </a:cubicBezTo>
                  <a:lnTo>
                    <a:pt x="1549290" y="656785"/>
                  </a:lnTo>
                  <a:lnTo>
                    <a:pt x="1551634" y="661795"/>
                  </a:lnTo>
                  <a:lnTo>
                    <a:pt x="1552684" y="666503"/>
                  </a:lnTo>
                  <a:lnTo>
                    <a:pt x="1554838" y="669047"/>
                  </a:lnTo>
                  <a:lnTo>
                    <a:pt x="1555404" y="672065"/>
                  </a:lnTo>
                  <a:lnTo>
                    <a:pt x="1555272" y="670599"/>
                  </a:lnTo>
                  <a:cubicBezTo>
                    <a:pt x="1555272" y="665559"/>
                    <a:pt x="1554024" y="661779"/>
                    <a:pt x="1554024" y="659259"/>
                  </a:cubicBezTo>
                  <a:cubicBezTo>
                    <a:pt x="1558390" y="656739"/>
                    <a:pt x="1560572" y="655479"/>
                    <a:pt x="1560416" y="653745"/>
                  </a:cubicBezTo>
                  <a:close/>
                  <a:moveTo>
                    <a:pt x="1708430" y="636475"/>
                  </a:moveTo>
                  <a:lnTo>
                    <a:pt x="1711144" y="640989"/>
                  </a:lnTo>
                  <a:lnTo>
                    <a:pt x="1711710" y="641365"/>
                  </a:lnTo>
                  <a:close/>
                  <a:moveTo>
                    <a:pt x="1546672" y="629683"/>
                  </a:moveTo>
                  <a:lnTo>
                    <a:pt x="1546672" y="630871"/>
                  </a:lnTo>
                  <a:lnTo>
                    <a:pt x="1550514" y="643317"/>
                  </a:lnTo>
                  <a:lnTo>
                    <a:pt x="1552516" y="644165"/>
                  </a:lnTo>
                  <a:lnTo>
                    <a:pt x="1549444" y="629683"/>
                  </a:lnTo>
                  <a:close/>
                  <a:moveTo>
                    <a:pt x="1760264" y="622795"/>
                  </a:moveTo>
                  <a:lnTo>
                    <a:pt x="1759794" y="623561"/>
                  </a:lnTo>
                  <a:cubicBezTo>
                    <a:pt x="1757334" y="624813"/>
                    <a:pt x="1759794" y="628569"/>
                    <a:pt x="1761024" y="631073"/>
                  </a:cubicBezTo>
                  <a:lnTo>
                    <a:pt x="1764610" y="631803"/>
                  </a:lnTo>
                  <a:lnTo>
                    <a:pt x="1760706" y="623913"/>
                  </a:lnTo>
                  <a:close/>
                  <a:moveTo>
                    <a:pt x="1774328" y="621409"/>
                  </a:moveTo>
                  <a:lnTo>
                    <a:pt x="1774506" y="621849"/>
                  </a:lnTo>
                  <a:lnTo>
                    <a:pt x="1786848" y="633577"/>
                  </a:lnTo>
                  <a:cubicBezTo>
                    <a:pt x="1786848" y="634829"/>
                    <a:pt x="1788076" y="636081"/>
                    <a:pt x="1788076" y="638587"/>
                  </a:cubicBezTo>
                  <a:cubicBezTo>
                    <a:pt x="1781928" y="646099"/>
                    <a:pt x="1784388" y="652359"/>
                    <a:pt x="1789306" y="658619"/>
                  </a:cubicBezTo>
                  <a:cubicBezTo>
                    <a:pt x="1794226" y="666131"/>
                    <a:pt x="1799144" y="671139"/>
                    <a:pt x="1805292" y="676149"/>
                  </a:cubicBezTo>
                  <a:cubicBezTo>
                    <a:pt x="1810212" y="679905"/>
                    <a:pt x="1815130" y="684913"/>
                    <a:pt x="1818820" y="691173"/>
                  </a:cubicBezTo>
                  <a:cubicBezTo>
                    <a:pt x="1818204" y="689295"/>
                    <a:pt x="1816668" y="687729"/>
                    <a:pt x="1815898" y="686321"/>
                  </a:cubicBezTo>
                  <a:lnTo>
                    <a:pt x="1815960" y="686179"/>
                  </a:lnTo>
                  <a:lnTo>
                    <a:pt x="1807894" y="678141"/>
                  </a:lnTo>
                  <a:cubicBezTo>
                    <a:pt x="1800208" y="670893"/>
                    <a:pt x="1793012" y="663491"/>
                    <a:pt x="1787778" y="654239"/>
                  </a:cubicBezTo>
                  <a:cubicBezTo>
                    <a:pt x="1785816" y="650539"/>
                    <a:pt x="1786142" y="648071"/>
                    <a:pt x="1787614" y="646221"/>
                  </a:cubicBezTo>
                  <a:lnTo>
                    <a:pt x="1792274" y="643221"/>
                  </a:lnTo>
                  <a:lnTo>
                    <a:pt x="1790590" y="641543"/>
                  </a:lnTo>
                  <a:cubicBezTo>
                    <a:pt x="1789346" y="639063"/>
                    <a:pt x="1789346" y="636583"/>
                    <a:pt x="1790590" y="635343"/>
                  </a:cubicBezTo>
                  <a:lnTo>
                    <a:pt x="1791476" y="631809"/>
                  </a:lnTo>
                  <a:lnTo>
                    <a:pt x="1790428" y="633927"/>
                  </a:lnTo>
                  <a:cubicBezTo>
                    <a:pt x="1782998" y="631423"/>
                    <a:pt x="1780520" y="625165"/>
                    <a:pt x="1774328" y="621409"/>
                  </a:cubicBezTo>
                  <a:close/>
                  <a:moveTo>
                    <a:pt x="1682110" y="599935"/>
                  </a:moveTo>
                  <a:lnTo>
                    <a:pt x="1681606" y="600955"/>
                  </a:lnTo>
                  <a:lnTo>
                    <a:pt x="1681116" y="600681"/>
                  </a:lnTo>
                  <a:lnTo>
                    <a:pt x="1681882" y="601151"/>
                  </a:lnTo>
                  <a:lnTo>
                    <a:pt x="1681978" y="600505"/>
                  </a:lnTo>
                  <a:lnTo>
                    <a:pt x="1682302" y="600183"/>
                  </a:lnTo>
                  <a:close/>
                  <a:moveTo>
                    <a:pt x="1752452" y="599157"/>
                  </a:moveTo>
                  <a:lnTo>
                    <a:pt x="1749956" y="602277"/>
                  </a:lnTo>
                  <a:cubicBezTo>
                    <a:pt x="1747496" y="603529"/>
                    <a:pt x="1748726" y="606033"/>
                    <a:pt x="1751186" y="608537"/>
                  </a:cubicBezTo>
                  <a:lnTo>
                    <a:pt x="1756434" y="613117"/>
                  </a:lnTo>
                  <a:lnTo>
                    <a:pt x="1755754" y="611397"/>
                  </a:lnTo>
                  <a:close/>
                  <a:moveTo>
                    <a:pt x="1539642" y="598371"/>
                  </a:moveTo>
                  <a:lnTo>
                    <a:pt x="1537984" y="598543"/>
                  </a:lnTo>
                  <a:cubicBezTo>
                    <a:pt x="1535504" y="599789"/>
                    <a:pt x="1535192" y="601035"/>
                    <a:pt x="1535814" y="602435"/>
                  </a:cubicBezTo>
                  <a:cubicBezTo>
                    <a:pt x="1536434" y="603837"/>
                    <a:pt x="1537984" y="605393"/>
                    <a:pt x="1539226" y="607263"/>
                  </a:cubicBezTo>
                  <a:cubicBezTo>
                    <a:pt x="1541708" y="612245"/>
                    <a:pt x="1546670" y="618473"/>
                    <a:pt x="1549152" y="624701"/>
                  </a:cubicBezTo>
                  <a:lnTo>
                    <a:pt x="1550038" y="626479"/>
                  </a:lnTo>
                  <a:lnTo>
                    <a:pt x="1551998" y="623977"/>
                  </a:lnTo>
                  <a:cubicBezTo>
                    <a:pt x="1551842" y="622717"/>
                    <a:pt x="1550906" y="621457"/>
                    <a:pt x="1550282" y="620197"/>
                  </a:cubicBezTo>
                  <a:cubicBezTo>
                    <a:pt x="1547788" y="613897"/>
                    <a:pt x="1544048" y="610117"/>
                    <a:pt x="1541552" y="605077"/>
                  </a:cubicBezTo>
                  <a:cubicBezTo>
                    <a:pt x="1540930" y="603187"/>
                    <a:pt x="1539682" y="601297"/>
                    <a:pt x="1539214" y="599407"/>
                  </a:cubicBezTo>
                  <a:close/>
                  <a:moveTo>
                    <a:pt x="1566078" y="595209"/>
                  </a:moveTo>
                  <a:lnTo>
                    <a:pt x="1564006" y="598173"/>
                  </a:lnTo>
                  <a:lnTo>
                    <a:pt x="1567764" y="599789"/>
                  </a:lnTo>
                  <a:cubicBezTo>
                    <a:pt x="1573968" y="612245"/>
                    <a:pt x="1581414" y="624701"/>
                    <a:pt x="1581414" y="638401"/>
                  </a:cubicBezTo>
                  <a:lnTo>
                    <a:pt x="1583730" y="646213"/>
                  </a:lnTo>
                  <a:lnTo>
                    <a:pt x="1587698" y="651699"/>
                  </a:lnTo>
                  <a:lnTo>
                    <a:pt x="1592116" y="658953"/>
                  </a:lnTo>
                  <a:lnTo>
                    <a:pt x="1593822" y="660821"/>
                  </a:lnTo>
                  <a:cubicBezTo>
                    <a:pt x="1594442" y="660821"/>
                    <a:pt x="1595684" y="662379"/>
                    <a:pt x="1596924" y="663001"/>
                  </a:cubicBezTo>
                  <a:lnTo>
                    <a:pt x="1599372" y="660299"/>
                  </a:lnTo>
                  <a:lnTo>
                    <a:pt x="1590970" y="654219"/>
                  </a:lnTo>
                  <a:cubicBezTo>
                    <a:pt x="1587698" y="650123"/>
                    <a:pt x="1585202" y="645399"/>
                    <a:pt x="1585202" y="642879"/>
                  </a:cubicBezTo>
                  <a:cubicBezTo>
                    <a:pt x="1583956" y="630277"/>
                    <a:pt x="1580214" y="617677"/>
                    <a:pt x="1575226" y="607597"/>
                  </a:cubicBezTo>
                  <a:cubicBezTo>
                    <a:pt x="1573978" y="606337"/>
                    <a:pt x="1572420" y="604447"/>
                    <a:pt x="1571796" y="602399"/>
                  </a:cubicBezTo>
                  <a:lnTo>
                    <a:pt x="1573088" y="598765"/>
                  </a:lnTo>
                  <a:lnTo>
                    <a:pt x="1570168" y="595839"/>
                  </a:lnTo>
                  <a:cubicBezTo>
                    <a:pt x="1568910" y="596469"/>
                    <a:pt x="1567336" y="595523"/>
                    <a:pt x="1566078" y="595209"/>
                  </a:cubicBezTo>
                  <a:close/>
                  <a:moveTo>
                    <a:pt x="1705940" y="594103"/>
                  </a:moveTo>
                  <a:lnTo>
                    <a:pt x="1707092" y="599067"/>
                  </a:lnTo>
                  <a:lnTo>
                    <a:pt x="1715442" y="608287"/>
                  </a:lnTo>
                  <a:lnTo>
                    <a:pt x="1714294" y="604781"/>
                  </a:lnTo>
                  <a:lnTo>
                    <a:pt x="1713818" y="603905"/>
                  </a:lnTo>
                  <a:close/>
                  <a:moveTo>
                    <a:pt x="1690404" y="593719"/>
                  </a:moveTo>
                  <a:lnTo>
                    <a:pt x="1692264" y="598853"/>
                  </a:lnTo>
                  <a:lnTo>
                    <a:pt x="1692264" y="602443"/>
                  </a:lnTo>
                  <a:lnTo>
                    <a:pt x="1694366" y="602861"/>
                  </a:lnTo>
                  <a:cubicBezTo>
                    <a:pt x="1694366" y="599065"/>
                    <a:pt x="1691820" y="597801"/>
                    <a:pt x="1690548" y="594007"/>
                  </a:cubicBezTo>
                  <a:close/>
                  <a:moveTo>
                    <a:pt x="1513168" y="586087"/>
                  </a:moveTo>
                  <a:cubicBezTo>
                    <a:pt x="1510686" y="586087"/>
                    <a:pt x="1511306" y="587955"/>
                    <a:pt x="1511772" y="589669"/>
                  </a:cubicBezTo>
                  <a:lnTo>
                    <a:pt x="1510382" y="591251"/>
                  </a:lnTo>
                  <a:lnTo>
                    <a:pt x="1510686" y="592523"/>
                  </a:lnTo>
                  <a:lnTo>
                    <a:pt x="1515796" y="589977"/>
                  </a:lnTo>
                  <a:close/>
                  <a:moveTo>
                    <a:pt x="1732870" y="582331"/>
                  </a:moveTo>
                  <a:lnTo>
                    <a:pt x="1749890" y="593885"/>
                  </a:lnTo>
                  <a:lnTo>
                    <a:pt x="1747550" y="589805"/>
                  </a:lnTo>
                  <a:cubicBezTo>
                    <a:pt x="1744918" y="587615"/>
                    <a:pt x="1741512" y="585737"/>
                    <a:pt x="1738416" y="583859"/>
                  </a:cubicBezTo>
                  <a:close/>
                  <a:moveTo>
                    <a:pt x="1576302" y="572615"/>
                  </a:moveTo>
                  <a:lnTo>
                    <a:pt x="1575178" y="574487"/>
                  </a:lnTo>
                  <a:lnTo>
                    <a:pt x="1575354" y="574729"/>
                  </a:lnTo>
                  <a:lnTo>
                    <a:pt x="1575656" y="575615"/>
                  </a:lnTo>
                  <a:close/>
                  <a:moveTo>
                    <a:pt x="1636090" y="568519"/>
                  </a:moveTo>
                  <a:lnTo>
                    <a:pt x="1636436" y="569949"/>
                  </a:lnTo>
                  <a:lnTo>
                    <a:pt x="1637272" y="570231"/>
                  </a:lnTo>
                  <a:close/>
                  <a:moveTo>
                    <a:pt x="1567744" y="562805"/>
                  </a:moveTo>
                  <a:lnTo>
                    <a:pt x="1569808" y="566529"/>
                  </a:lnTo>
                  <a:lnTo>
                    <a:pt x="1571372" y="563599"/>
                  </a:lnTo>
                  <a:lnTo>
                    <a:pt x="1570168" y="564323"/>
                  </a:lnTo>
                  <a:close/>
                  <a:moveTo>
                    <a:pt x="1617988" y="562205"/>
                  </a:moveTo>
                  <a:lnTo>
                    <a:pt x="1626342" y="576097"/>
                  </a:lnTo>
                  <a:lnTo>
                    <a:pt x="1628704" y="577267"/>
                  </a:lnTo>
                  <a:lnTo>
                    <a:pt x="1620216" y="563463"/>
                  </a:lnTo>
                  <a:close/>
                  <a:moveTo>
                    <a:pt x="1576460" y="560541"/>
                  </a:moveTo>
                  <a:lnTo>
                    <a:pt x="1574996" y="561421"/>
                  </a:lnTo>
                  <a:lnTo>
                    <a:pt x="1576460" y="562769"/>
                  </a:lnTo>
                  <a:close/>
                  <a:moveTo>
                    <a:pt x="1698056" y="557645"/>
                  </a:moveTo>
                  <a:lnTo>
                    <a:pt x="1694240" y="563395"/>
                  </a:lnTo>
                  <a:lnTo>
                    <a:pt x="1696800" y="564853"/>
                  </a:lnTo>
                  <a:lnTo>
                    <a:pt x="1697550" y="562581"/>
                  </a:lnTo>
                  <a:close/>
                  <a:moveTo>
                    <a:pt x="1589044" y="547313"/>
                  </a:moveTo>
                  <a:lnTo>
                    <a:pt x="1589044" y="548695"/>
                  </a:lnTo>
                  <a:lnTo>
                    <a:pt x="1601482" y="553321"/>
                  </a:lnTo>
                  <a:close/>
                  <a:moveTo>
                    <a:pt x="1509762" y="542891"/>
                  </a:moveTo>
                  <a:cubicBezTo>
                    <a:pt x="1509762" y="542891"/>
                    <a:pt x="1510392" y="543837"/>
                    <a:pt x="1510548" y="545097"/>
                  </a:cubicBezTo>
                  <a:lnTo>
                    <a:pt x="1510294" y="545607"/>
                  </a:lnTo>
                  <a:lnTo>
                    <a:pt x="1530074" y="573165"/>
                  </a:lnTo>
                  <a:cubicBezTo>
                    <a:pt x="1539536" y="583597"/>
                    <a:pt x="1549772" y="592939"/>
                    <a:pt x="1560320" y="602279"/>
                  </a:cubicBezTo>
                  <a:cubicBezTo>
                    <a:pt x="1561560" y="601657"/>
                    <a:pt x="1560940" y="600723"/>
                    <a:pt x="1560164" y="599633"/>
                  </a:cubicBezTo>
                  <a:lnTo>
                    <a:pt x="1560068" y="599313"/>
                  </a:lnTo>
                  <a:lnTo>
                    <a:pt x="1558842" y="599621"/>
                  </a:lnTo>
                  <a:cubicBezTo>
                    <a:pt x="1541224" y="581971"/>
                    <a:pt x="1521088" y="564323"/>
                    <a:pt x="1509762" y="542891"/>
                  </a:cubicBezTo>
                  <a:close/>
                  <a:moveTo>
                    <a:pt x="1555530" y="540921"/>
                  </a:moveTo>
                  <a:lnTo>
                    <a:pt x="1560100" y="545413"/>
                  </a:lnTo>
                  <a:lnTo>
                    <a:pt x="1560498" y="542697"/>
                  </a:lnTo>
                  <a:close/>
                  <a:moveTo>
                    <a:pt x="1616552" y="521755"/>
                  </a:moveTo>
                  <a:lnTo>
                    <a:pt x="1617212" y="522801"/>
                  </a:lnTo>
                  <a:lnTo>
                    <a:pt x="1617212" y="522273"/>
                  </a:lnTo>
                  <a:lnTo>
                    <a:pt x="1617226" y="522279"/>
                  </a:lnTo>
                  <a:close/>
                  <a:moveTo>
                    <a:pt x="1679570" y="521075"/>
                  </a:moveTo>
                  <a:lnTo>
                    <a:pt x="1689076" y="540175"/>
                  </a:lnTo>
                  <a:lnTo>
                    <a:pt x="1698302" y="555237"/>
                  </a:lnTo>
                  <a:lnTo>
                    <a:pt x="1698480" y="553505"/>
                  </a:lnTo>
                  <a:cubicBezTo>
                    <a:pt x="1697550" y="550689"/>
                    <a:pt x="1695692" y="548185"/>
                    <a:pt x="1693836" y="546309"/>
                  </a:cubicBezTo>
                  <a:close/>
                  <a:moveTo>
                    <a:pt x="1592768" y="513415"/>
                  </a:moveTo>
                  <a:lnTo>
                    <a:pt x="1592928" y="513657"/>
                  </a:lnTo>
                  <a:lnTo>
                    <a:pt x="1593028" y="513455"/>
                  </a:lnTo>
                  <a:close/>
                  <a:moveTo>
                    <a:pt x="1497368" y="511601"/>
                  </a:moveTo>
                  <a:lnTo>
                    <a:pt x="1497670" y="513775"/>
                  </a:lnTo>
                  <a:lnTo>
                    <a:pt x="1497670" y="511779"/>
                  </a:lnTo>
                  <a:close/>
                  <a:moveTo>
                    <a:pt x="1529340" y="500535"/>
                  </a:moveTo>
                  <a:lnTo>
                    <a:pt x="1529248" y="502059"/>
                  </a:lnTo>
                  <a:lnTo>
                    <a:pt x="1529988" y="503395"/>
                  </a:lnTo>
                  <a:close/>
                  <a:moveTo>
                    <a:pt x="1669324" y="500489"/>
                  </a:moveTo>
                  <a:lnTo>
                    <a:pt x="1673148" y="508173"/>
                  </a:lnTo>
                  <a:lnTo>
                    <a:pt x="1671544" y="502499"/>
                  </a:lnTo>
                  <a:lnTo>
                    <a:pt x="1672042" y="500489"/>
                  </a:lnTo>
                  <a:close/>
                  <a:moveTo>
                    <a:pt x="1393598" y="499659"/>
                  </a:moveTo>
                  <a:lnTo>
                    <a:pt x="1391652" y="500619"/>
                  </a:lnTo>
                  <a:lnTo>
                    <a:pt x="1393890" y="504405"/>
                  </a:lnTo>
                  <a:lnTo>
                    <a:pt x="1402732" y="512117"/>
                  </a:lnTo>
                  <a:cubicBezTo>
                    <a:pt x="1402732" y="505933"/>
                    <a:pt x="1401490" y="504695"/>
                    <a:pt x="1396528" y="502221"/>
                  </a:cubicBezTo>
                  <a:close/>
                  <a:moveTo>
                    <a:pt x="1558966" y="487341"/>
                  </a:moveTo>
                  <a:lnTo>
                    <a:pt x="1560100" y="489945"/>
                  </a:lnTo>
                  <a:lnTo>
                    <a:pt x="1561186" y="490961"/>
                  </a:lnTo>
                  <a:lnTo>
                    <a:pt x="1560072" y="488969"/>
                  </a:lnTo>
                  <a:close/>
                  <a:moveTo>
                    <a:pt x="1494818" y="474843"/>
                  </a:moveTo>
                  <a:lnTo>
                    <a:pt x="1499892" y="487983"/>
                  </a:lnTo>
                  <a:cubicBezTo>
                    <a:pt x="1501786" y="492335"/>
                    <a:pt x="1505256" y="495441"/>
                    <a:pt x="1508884" y="498549"/>
                  </a:cubicBezTo>
                  <a:lnTo>
                    <a:pt x="1514098" y="504093"/>
                  </a:lnTo>
                  <a:lnTo>
                    <a:pt x="1513894" y="502721"/>
                  </a:lnTo>
                  <a:cubicBezTo>
                    <a:pt x="1505158" y="495219"/>
                    <a:pt x="1499854" y="485531"/>
                    <a:pt x="1495174" y="475531"/>
                  </a:cubicBezTo>
                  <a:close/>
                  <a:moveTo>
                    <a:pt x="1365274" y="449809"/>
                  </a:moveTo>
                  <a:cubicBezTo>
                    <a:pt x="1369042" y="456625"/>
                    <a:pt x="1371868" y="463441"/>
                    <a:pt x="1375008" y="469791"/>
                  </a:cubicBezTo>
                  <a:lnTo>
                    <a:pt x="1375382" y="470345"/>
                  </a:lnTo>
                  <a:lnTo>
                    <a:pt x="1380396" y="466347"/>
                  </a:lnTo>
                  <a:lnTo>
                    <a:pt x="1373208" y="453039"/>
                  </a:lnTo>
                  <a:close/>
                  <a:moveTo>
                    <a:pt x="1542600" y="435217"/>
                  </a:moveTo>
                  <a:lnTo>
                    <a:pt x="1552512" y="449849"/>
                  </a:lnTo>
                  <a:lnTo>
                    <a:pt x="1556386" y="456681"/>
                  </a:lnTo>
                  <a:lnTo>
                    <a:pt x="1557862" y="457743"/>
                  </a:lnTo>
                  <a:lnTo>
                    <a:pt x="1552512" y="449849"/>
                  </a:lnTo>
                  <a:lnTo>
                    <a:pt x="1546344" y="438967"/>
                  </a:lnTo>
                  <a:cubicBezTo>
                    <a:pt x="1545096" y="437717"/>
                    <a:pt x="1543848" y="436467"/>
                    <a:pt x="1542600" y="435217"/>
                  </a:cubicBezTo>
                  <a:close/>
                  <a:moveTo>
                    <a:pt x="1463438" y="434901"/>
                  </a:moveTo>
                  <a:lnTo>
                    <a:pt x="1464250" y="436619"/>
                  </a:lnTo>
                  <a:lnTo>
                    <a:pt x="1464560" y="435779"/>
                  </a:lnTo>
                  <a:lnTo>
                    <a:pt x="1464270" y="435065"/>
                  </a:lnTo>
                  <a:close/>
                  <a:moveTo>
                    <a:pt x="1476956" y="432133"/>
                  </a:moveTo>
                  <a:lnTo>
                    <a:pt x="1478064" y="435779"/>
                  </a:lnTo>
                  <a:lnTo>
                    <a:pt x="1477702" y="433965"/>
                  </a:lnTo>
                  <a:close/>
                  <a:moveTo>
                    <a:pt x="1450680" y="422107"/>
                  </a:moveTo>
                  <a:lnTo>
                    <a:pt x="1457856" y="431197"/>
                  </a:lnTo>
                  <a:lnTo>
                    <a:pt x="1458544" y="427843"/>
                  </a:lnTo>
                  <a:lnTo>
                    <a:pt x="1457976" y="426899"/>
                  </a:lnTo>
                  <a:close/>
                  <a:moveTo>
                    <a:pt x="1623652" y="414917"/>
                  </a:moveTo>
                  <a:cubicBezTo>
                    <a:pt x="1628590" y="426079"/>
                    <a:pt x="1637230" y="433521"/>
                    <a:pt x="1643402" y="442201"/>
                  </a:cubicBezTo>
                  <a:cubicBezTo>
                    <a:pt x="1648340" y="448403"/>
                    <a:pt x="1653278" y="453363"/>
                    <a:pt x="1656980" y="460803"/>
                  </a:cubicBezTo>
                  <a:cubicBezTo>
                    <a:pt x="1660684" y="468245"/>
                    <a:pt x="1665622" y="475685"/>
                    <a:pt x="1670560" y="481887"/>
                  </a:cubicBezTo>
                  <a:cubicBezTo>
                    <a:pt x="1674262" y="485607"/>
                    <a:pt x="1676732" y="489327"/>
                    <a:pt x="1677966" y="493049"/>
                  </a:cubicBezTo>
                  <a:lnTo>
                    <a:pt x="1677994" y="493731"/>
                  </a:lnTo>
                  <a:lnTo>
                    <a:pt x="1679284" y="492799"/>
                  </a:lnTo>
                  <a:cubicBezTo>
                    <a:pt x="1679284" y="490609"/>
                    <a:pt x="1677736" y="488105"/>
                    <a:pt x="1676498" y="486227"/>
                  </a:cubicBezTo>
                  <a:cubicBezTo>
                    <a:pt x="1661638" y="467453"/>
                    <a:pt x="1651732" y="444921"/>
                    <a:pt x="1634394" y="428649"/>
                  </a:cubicBezTo>
                  <a:cubicBezTo>
                    <a:pt x="1631918" y="424895"/>
                    <a:pt x="1629440" y="421139"/>
                    <a:pt x="1626964" y="417385"/>
                  </a:cubicBezTo>
                  <a:lnTo>
                    <a:pt x="1627338" y="416911"/>
                  </a:lnTo>
                  <a:close/>
                  <a:moveTo>
                    <a:pt x="1456966" y="408359"/>
                  </a:moveTo>
                  <a:lnTo>
                    <a:pt x="1456988" y="408435"/>
                  </a:lnTo>
                  <a:cubicBezTo>
                    <a:pt x="1457620" y="409677"/>
                    <a:pt x="1457936" y="411541"/>
                    <a:pt x="1458408" y="412319"/>
                  </a:cubicBezTo>
                  <a:lnTo>
                    <a:pt x="1459238" y="411393"/>
                  </a:lnTo>
                  <a:close/>
                  <a:moveTo>
                    <a:pt x="1577928" y="406997"/>
                  </a:moveTo>
                  <a:lnTo>
                    <a:pt x="1577864" y="407443"/>
                  </a:lnTo>
                  <a:lnTo>
                    <a:pt x="1578978" y="407443"/>
                  </a:lnTo>
                  <a:close/>
                  <a:moveTo>
                    <a:pt x="1597384" y="395493"/>
                  </a:moveTo>
                  <a:lnTo>
                    <a:pt x="1596942" y="395929"/>
                  </a:lnTo>
                  <a:lnTo>
                    <a:pt x="1599090" y="397469"/>
                  </a:lnTo>
                  <a:close/>
                  <a:moveTo>
                    <a:pt x="1440260" y="388963"/>
                  </a:moveTo>
                  <a:lnTo>
                    <a:pt x="1439882" y="389341"/>
                  </a:lnTo>
                  <a:lnTo>
                    <a:pt x="1441222" y="389925"/>
                  </a:lnTo>
                  <a:close/>
                  <a:moveTo>
                    <a:pt x="1390338" y="388963"/>
                  </a:moveTo>
                  <a:cubicBezTo>
                    <a:pt x="1391586" y="392713"/>
                    <a:pt x="1393458" y="395525"/>
                    <a:pt x="1394706" y="398025"/>
                  </a:cubicBezTo>
                  <a:lnTo>
                    <a:pt x="1394774" y="398803"/>
                  </a:lnTo>
                  <a:lnTo>
                    <a:pt x="1401782" y="407969"/>
                  </a:lnTo>
                  <a:cubicBezTo>
                    <a:pt x="1403990" y="412475"/>
                    <a:pt x="1405884" y="417135"/>
                    <a:pt x="1409038" y="420865"/>
                  </a:cubicBezTo>
                  <a:lnTo>
                    <a:pt x="1396850" y="394453"/>
                  </a:lnTo>
                  <a:lnTo>
                    <a:pt x="1395330" y="395213"/>
                  </a:lnTo>
                  <a:cubicBezTo>
                    <a:pt x="1392834" y="395213"/>
                    <a:pt x="1391586" y="392713"/>
                    <a:pt x="1390338" y="388963"/>
                  </a:cubicBezTo>
                  <a:close/>
                  <a:moveTo>
                    <a:pt x="1560040" y="385625"/>
                  </a:moveTo>
                  <a:lnTo>
                    <a:pt x="1562634" y="389965"/>
                  </a:lnTo>
                  <a:cubicBezTo>
                    <a:pt x="1562634" y="391209"/>
                    <a:pt x="1563874" y="391209"/>
                    <a:pt x="1565114" y="392453"/>
                  </a:cubicBezTo>
                  <a:cubicBezTo>
                    <a:pt x="1566354" y="394943"/>
                    <a:pt x="1568524" y="397119"/>
                    <a:pt x="1569918" y="399141"/>
                  </a:cubicBezTo>
                  <a:lnTo>
                    <a:pt x="1570032" y="403335"/>
                  </a:lnTo>
                  <a:lnTo>
                    <a:pt x="1574110" y="403215"/>
                  </a:lnTo>
                  <a:cubicBezTo>
                    <a:pt x="1574110" y="400693"/>
                    <a:pt x="1571564" y="398171"/>
                    <a:pt x="1569020" y="396911"/>
                  </a:cubicBezTo>
                  <a:close/>
                  <a:moveTo>
                    <a:pt x="1509324" y="375035"/>
                  </a:moveTo>
                  <a:cubicBezTo>
                    <a:pt x="1506844" y="377523"/>
                    <a:pt x="1509324" y="377523"/>
                    <a:pt x="1509324" y="378767"/>
                  </a:cubicBezTo>
                  <a:lnTo>
                    <a:pt x="1509774" y="381247"/>
                  </a:lnTo>
                  <a:lnTo>
                    <a:pt x="1513894" y="386463"/>
                  </a:lnTo>
                  <a:cubicBezTo>
                    <a:pt x="1515142" y="383963"/>
                    <a:pt x="1513894" y="381463"/>
                    <a:pt x="1513894" y="378961"/>
                  </a:cubicBezTo>
                  <a:lnTo>
                    <a:pt x="1514402" y="376421"/>
                  </a:lnTo>
                  <a:lnTo>
                    <a:pt x="1514284" y="376279"/>
                  </a:lnTo>
                  <a:cubicBezTo>
                    <a:pt x="1513044" y="375035"/>
                    <a:pt x="1511804" y="372547"/>
                    <a:pt x="1509324" y="375035"/>
                  </a:cubicBezTo>
                  <a:close/>
                  <a:moveTo>
                    <a:pt x="1416426" y="371175"/>
                  </a:moveTo>
                  <a:lnTo>
                    <a:pt x="1415348" y="372389"/>
                  </a:lnTo>
                  <a:cubicBezTo>
                    <a:pt x="1415348" y="372389"/>
                    <a:pt x="1414086" y="372389"/>
                    <a:pt x="1414086" y="373633"/>
                  </a:cubicBezTo>
                  <a:lnTo>
                    <a:pt x="1415840" y="375879"/>
                  </a:lnTo>
                  <a:close/>
                  <a:moveTo>
                    <a:pt x="1593044" y="363897"/>
                  </a:moveTo>
                  <a:lnTo>
                    <a:pt x="1598232" y="374479"/>
                  </a:lnTo>
                  <a:lnTo>
                    <a:pt x="1604688" y="379903"/>
                  </a:lnTo>
                  <a:close/>
                  <a:moveTo>
                    <a:pt x="1511804" y="360105"/>
                  </a:moveTo>
                  <a:lnTo>
                    <a:pt x="1517002" y="373457"/>
                  </a:lnTo>
                  <a:lnTo>
                    <a:pt x="1521382" y="375211"/>
                  </a:lnTo>
                  <a:cubicBezTo>
                    <a:pt x="1522632" y="377711"/>
                    <a:pt x="1523880" y="378961"/>
                    <a:pt x="1527624" y="381463"/>
                  </a:cubicBezTo>
                  <a:cubicBezTo>
                    <a:pt x="1521382" y="375211"/>
                    <a:pt x="1517638" y="370211"/>
                    <a:pt x="1515142" y="363961"/>
                  </a:cubicBezTo>
                  <a:lnTo>
                    <a:pt x="1515492" y="362207"/>
                  </a:lnTo>
                  <a:close/>
                  <a:moveTo>
                    <a:pt x="1475032" y="348855"/>
                  </a:moveTo>
                  <a:lnTo>
                    <a:pt x="1476454" y="351461"/>
                  </a:lnTo>
                  <a:lnTo>
                    <a:pt x="1476990" y="357365"/>
                  </a:lnTo>
                  <a:lnTo>
                    <a:pt x="1482048" y="370059"/>
                  </a:lnTo>
                  <a:cubicBezTo>
                    <a:pt x="1488248" y="375035"/>
                    <a:pt x="1491968" y="381255"/>
                    <a:pt x="1494602" y="388099"/>
                  </a:cubicBezTo>
                  <a:lnTo>
                    <a:pt x="1496748" y="395833"/>
                  </a:lnTo>
                  <a:lnTo>
                    <a:pt x="1503910" y="405213"/>
                  </a:lnTo>
                  <a:cubicBezTo>
                    <a:pt x="1502662" y="401463"/>
                    <a:pt x="1500166" y="400213"/>
                    <a:pt x="1500166" y="397713"/>
                  </a:cubicBezTo>
                  <a:cubicBezTo>
                    <a:pt x="1501414" y="386463"/>
                    <a:pt x="1493926" y="380213"/>
                    <a:pt x="1487686" y="373961"/>
                  </a:cubicBezTo>
                  <a:cubicBezTo>
                    <a:pt x="1482694" y="367711"/>
                    <a:pt x="1480198" y="358961"/>
                    <a:pt x="1476454" y="351461"/>
                  </a:cubicBezTo>
                  <a:lnTo>
                    <a:pt x="1476882" y="351203"/>
                  </a:lnTo>
                  <a:close/>
                  <a:moveTo>
                    <a:pt x="1574484" y="347605"/>
                  </a:moveTo>
                  <a:lnTo>
                    <a:pt x="1575282" y="348295"/>
                  </a:lnTo>
                  <a:cubicBezTo>
                    <a:pt x="1576532" y="349527"/>
                    <a:pt x="1577780" y="351991"/>
                    <a:pt x="1580278" y="351991"/>
                  </a:cubicBezTo>
                  <a:lnTo>
                    <a:pt x="1580696" y="349933"/>
                  </a:lnTo>
                  <a:lnTo>
                    <a:pt x="1579214" y="349189"/>
                  </a:lnTo>
                  <a:close/>
                  <a:moveTo>
                    <a:pt x="1565846" y="339865"/>
                  </a:moveTo>
                  <a:lnTo>
                    <a:pt x="1565802" y="340109"/>
                  </a:lnTo>
                  <a:lnTo>
                    <a:pt x="1566838" y="341005"/>
                  </a:lnTo>
                  <a:close/>
                  <a:moveTo>
                    <a:pt x="1395330" y="330209"/>
                  </a:moveTo>
                  <a:lnTo>
                    <a:pt x="1395660" y="332861"/>
                  </a:lnTo>
                  <a:lnTo>
                    <a:pt x="1403990" y="343801"/>
                  </a:lnTo>
                  <a:cubicBezTo>
                    <a:pt x="1406514" y="346909"/>
                    <a:pt x="1408092" y="350327"/>
                    <a:pt x="1409826" y="353589"/>
                  </a:cubicBezTo>
                  <a:lnTo>
                    <a:pt x="1415536" y="361045"/>
                  </a:lnTo>
                  <a:lnTo>
                    <a:pt x="1406406" y="345991"/>
                  </a:lnTo>
                  <a:cubicBezTo>
                    <a:pt x="1403442" y="340209"/>
                    <a:pt x="1400322" y="334585"/>
                    <a:pt x="1395330" y="330209"/>
                  </a:cubicBezTo>
                  <a:close/>
                  <a:moveTo>
                    <a:pt x="1377858" y="323959"/>
                  </a:moveTo>
                  <a:lnTo>
                    <a:pt x="1376416" y="325601"/>
                  </a:lnTo>
                  <a:lnTo>
                    <a:pt x="1380646" y="331371"/>
                  </a:lnTo>
                  <a:lnTo>
                    <a:pt x="1387288" y="335505"/>
                  </a:lnTo>
                  <a:close/>
                  <a:moveTo>
                    <a:pt x="1355392" y="322707"/>
                  </a:moveTo>
                  <a:lnTo>
                    <a:pt x="1357020" y="325217"/>
                  </a:lnTo>
                  <a:lnTo>
                    <a:pt x="1359826" y="328109"/>
                  </a:lnTo>
                  <a:lnTo>
                    <a:pt x="1362416" y="333531"/>
                  </a:lnTo>
                  <a:lnTo>
                    <a:pt x="1363078" y="334551"/>
                  </a:lnTo>
                  <a:lnTo>
                    <a:pt x="1363478" y="335755"/>
                  </a:lnTo>
                  <a:lnTo>
                    <a:pt x="1364480" y="337849"/>
                  </a:lnTo>
                  <a:lnTo>
                    <a:pt x="1365478" y="338251"/>
                  </a:lnTo>
                  <a:lnTo>
                    <a:pt x="1365664" y="338537"/>
                  </a:lnTo>
                  <a:lnTo>
                    <a:pt x="1365626" y="338309"/>
                  </a:lnTo>
                  <a:lnTo>
                    <a:pt x="1365478" y="338251"/>
                  </a:lnTo>
                  <a:lnTo>
                    <a:pt x="1363078" y="334551"/>
                  </a:lnTo>
                  <a:lnTo>
                    <a:pt x="1361632" y="330209"/>
                  </a:lnTo>
                  <a:cubicBezTo>
                    <a:pt x="1360384" y="326459"/>
                    <a:pt x="1357888" y="323959"/>
                    <a:pt x="1355392" y="322707"/>
                  </a:cubicBezTo>
                  <a:close/>
                  <a:moveTo>
                    <a:pt x="1520146" y="297633"/>
                  </a:moveTo>
                  <a:lnTo>
                    <a:pt x="1522652" y="306761"/>
                  </a:lnTo>
                  <a:cubicBezTo>
                    <a:pt x="1527300" y="317803"/>
                    <a:pt x="1532880" y="328379"/>
                    <a:pt x="1537838" y="338953"/>
                  </a:cubicBezTo>
                  <a:lnTo>
                    <a:pt x="1547424" y="364203"/>
                  </a:lnTo>
                  <a:lnTo>
                    <a:pt x="1546272" y="359565"/>
                  </a:lnTo>
                  <a:cubicBezTo>
                    <a:pt x="1546114" y="355939"/>
                    <a:pt x="1546114" y="352157"/>
                    <a:pt x="1544840" y="349007"/>
                  </a:cubicBezTo>
                  <a:close/>
                  <a:moveTo>
                    <a:pt x="1541586" y="293247"/>
                  </a:moveTo>
                  <a:lnTo>
                    <a:pt x="1541826" y="293837"/>
                  </a:lnTo>
                  <a:lnTo>
                    <a:pt x="1542370" y="294465"/>
                  </a:lnTo>
                  <a:close/>
                  <a:moveTo>
                    <a:pt x="1554498" y="290875"/>
                  </a:moveTo>
                  <a:lnTo>
                    <a:pt x="1556994" y="293381"/>
                  </a:lnTo>
                  <a:lnTo>
                    <a:pt x="1555886" y="291435"/>
                  </a:lnTo>
                  <a:close/>
                  <a:moveTo>
                    <a:pt x="1501592" y="283115"/>
                  </a:moveTo>
                  <a:lnTo>
                    <a:pt x="1513044" y="301627"/>
                  </a:lnTo>
                  <a:lnTo>
                    <a:pt x="1510478" y="294547"/>
                  </a:lnTo>
                  <a:close/>
                  <a:moveTo>
                    <a:pt x="1544034" y="279865"/>
                  </a:moveTo>
                  <a:lnTo>
                    <a:pt x="1544650" y="280981"/>
                  </a:lnTo>
                  <a:lnTo>
                    <a:pt x="1552940" y="289309"/>
                  </a:lnTo>
                  <a:lnTo>
                    <a:pt x="1547686" y="282843"/>
                  </a:lnTo>
                  <a:close/>
                  <a:moveTo>
                    <a:pt x="1510480" y="264543"/>
                  </a:moveTo>
                  <a:lnTo>
                    <a:pt x="1508096" y="266803"/>
                  </a:lnTo>
                  <a:lnTo>
                    <a:pt x="1513044" y="271767"/>
                  </a:lnTo>
                  <a:lnTo>
                    <a:pt x="1518278" y="290833"/>
                  </a:lnTo>
                  <a:lnTo>
                    <a:pt x="1514298" y="272107"/>
                  </a:lnTo>
                  <a:cubicBezTo>
                    <a:pt x="1514298" y="269585"/>
                    <a:pt x="1514298" y="263281"/>
                    <a:pt x="1510480" y="264543"/>
                  </a:cubicBezTo>
                  <a:close/>
                  <a:moveTo>
                    <a:pt x="1490102" y="263875"/>
                  </a:moveTo>
                  <a:lnTo>
                    <a:pt x="1490728" y="265547"/>
                  </a:lnTo>
                  <a:lnTo>
                    <a:pt x="1495926" y="273951"/>
                  </a:lnTo>
                  <a:close/>
                  <a:moveTo>
                    <a:pt x="1436900" y="226825"/>
                  </a:moveTo>
                  <a:lnTo>
                    <a:pt x="1437452" y="236295"/>
                  </a:lnTo>
                  <a:cubicBezTo>
                    <a:pt x="1439012" y="241453"/>
                    <a:pt x="1441508" y="246453"/>
                    <a:pt x="1444004" y="251453"/>
                  </a:cubicBezTo>
                  <a:cubicBezTo>
                    <a:pt x="1445252" y="252703"/>
                    <a:pt x="1446500" y="255203"/>
                    <a:pt x="1444004" y="257703"/>
                  </a:cubicBezTo>
                  <a:cubicBezTo>
                    <a:pt x="1440260" y="260203"/>
                    <a:pt x="1439012" y="252703"/>
                    <a:pt x="1436516" y="255203"/>
                  </a:cubicBezTo>
                  <a:lnTo>
                    <a:pt x="1444634" y="269435"/>
                  </a:lnTo>
                  <a:lnTo>
                    <a:pt x="1449814" y="275499"/>
                  </a:lnTo>
                  <a:cubicBezTo>
                    <a:pt x="1449814" y="271767"/>
                    <a:pt x="1447334" y="270523"/>
                    <a:pt x="1446096" y="266791"/>
                  </a:cubicBezTo>
                  <a:cubicBezTo>
                    <a:pt x="1444856" y="264301"/>
                    <a:pt x="1442376" y="259325"/>
                    <a:pt x="1449814" y="261813"/>
                  </a:cubicBezTo>
                  <a:cubicBezTo>
                    <a:pt x="1452294" y="261813"/>
                    <a:pt x="1451054" y="259325"/>
                    <a:pt x="1451054" y="259325"/>
                  </a:cubicBezTo>
                  <a:cubicBezTo>
                    <a:pt x="1451054" y="258081"/>
                    <a:pt x="1451054" y="255593"/>
                    <a:pt x="1451054" y="255593"/>
                  </a:cubicBezTo>
                  <a:cubicBezTo>
                    <a:pt x="1449814" y="251861"/>
                    <a:pt x="1447334" y="248127"/>
                    <a:pt x="1449814" y="245639"/>
                  </a:cubicBezTo>
                  <a:cubicBezTo>
                    <a:pt x="1454774" y="244395"/>
                    <a:pt x="1456014" y="249371"/>
                    <a:pt x="1458492" y="251861"/>
                  </a:cubicBezTo>
                  <a:cubicBezTo>
                    <a:pt x="1459732" y="254349"/>
                    <a:pt x="1460972" y="256837"/>
                    <a:pt x="1464692" y="258081"/>
                  </a:cubicBezTo>
                  <a:cubicBezTo>
                    <a:pt x="1460972" y="248127"/>
                    <a:pt x="1454774" y="240663"/>
                    <a:pt x="1447334" y="235685"/>
                  </a:cubicBezTo>
                  <a:close/>
                  <a:moveTo>
                    <a:pt x="1479532" y="220603"/>
                  </a:moveTo>
                  <a:lnTo>
                    <a:pt x="1482048" y="230709"/>
                  </a:lnTo>
                  <a:lnTo>
                    <a:pt x="1489416" y="241875"/>
                  </a:lnTo>
                  <a:lnTo>
                    <a:pt x="1489960" y="239645"/>
                  </a:lnTo>
                  <a:cubicBezTo>
                    <a:pt x="1488848" y="236493"/>
                    <a:pt x="1486302" y="233657"/>
                    <a:pt x="1483756" y="231765"/>
                  </a:cubicBezTo>
                  <a:close/>
                  <a:moveTo>
                    <a:pt x="1404016" y="182823"/>
                  </a:moveTo>
                  <a:lnTo>
                    <a:pt x="1409816" y="192007"/>
                  </a:lnTo>
                  <a:lnTo>
                    <a:pt x="1412622" y="194627"/>
                  </a:lnTo>
                  <a:lnTo>
                    <a:pt x="1408718" y="187039"/>
                  </a:lnTo>
                  <a:close/>
                  <a:moveTo>
                    <a:pt x="1385948" y="169663"/>
                  </a:moveTo>
                  <a:lnTo>
                    <a:pt x="1386438" y="171290"/>
                  </a:lnTo>
                  <a:lnTo>
                    <a:pt x="1394232" y="175234"/>
                  </a:lnTo>
                  <a:close/>
                  <a:moveTo>
                    <a:pt x="1469322" y="162450"/>
                  </a:moveTo>
                  <a:cubicBezTo>
                    <a:pt x="1469322" y="163707"/>
                    <a:pt x="1469322" y="164965"/>
                    <a:pt x="1469322" y="167479"/>
                  </a:cubicBezTo>
                  <a:lnTo>
                    <a:pt x="1468652" y="170181"/>
                  </a:lnTo>
                  <a:lnTo>
                    <a:pt x="1478174" y="187473"/>
                  </a:lnTo>
                  <a:cubicBezTo>
                    <a:pt x="1481428" y="193383"/>
                    <a:pt x="1483908" y="199603"/>
                    <a:pt x="1483288" y="207069"/>
                  </a:cubicBezTo>
                  <a:cubicBezTo>
                    <a:pt x="1483288" y="208313"/>
                    <a:pt x="1484528" y="209557"/>
                    <a:pt x="1485768" y="210801"/>
                  </a:cubicBezTo>
                  <a:cubicBezTo>
                    <a:pt x="1501886" y="233197"/>
                    <a:pt x="1513044" y="259325"/>
                    <a:pt x="1535360" y="277989"/>
                  </a:cubicBezTo>
                  <a:lnTo>
                    <a:pt x="1538054" y="284593"/>
                  </a:lnTo>
                  <a:lnTo>
                    <a:pt x="1537244" y="277259"/>
                  </a:lnTo>
                  <a:lnTo>
                    <a:pt x="1540476" y="276965"/>
                  </a:lnTo>
                  <a:lnTo>
                    <a:pt x="1540362" y="276871"/>
                  </a:lnTo>
                  <a:cubicBezTo>
                    <a:pt x="1525408" y="265555"/>
                    <a:pt x="1514190" y="251723"/>
                    <a:pt x="1505466" y="235377"/>
                  </a:cubicBezTo>
                  <a:cubicBezTo>
                    <a:pt x="1502974" y="229091"/>
                    <a:pt x="1499234" y="224061"/>
                    <a:pt x="1495496" y="219033"/>
                  </a:cubicBezTo>
                  <a:cubicBezTo>
                    <a:pt x="1489264" y="211487"/>
                    <a:pt x="1488018" y="202687"/>
                    <a:pt x="1484278" y="193885"/>
                  </a:cubicBezTo>
                  <a:cubicBezTo>
                    <a:pt x="1479292" y="183825"/>
                    <a:pt x="1475554" y="172509"/>
                    <a:pt x="1469322" y="162450"/>
                  </a:cubicBezTo>
                  <a:close/>
                  <a:moveTo>
                    <a:pt x="1402020" y="104611"/>
                  </a:moveTo>
                  <a:cubicBezTo>
                    <a:pt x="1408252" y="109640"/>
                    <a:pt x="1411992" y="114670"/>
                    <a:pt x="1415730" y="122214"/>
                  </a:cubicBezTo>
                  <a:lnTo>
                    <a:pt x="1415380" y="122744"/>
                  </a:lnTo>
                  <a:lnTo>
                    <a:pt x="1421300" y="128685"/>
                  </a:lnTo>
                  <a:cubicBezTo>
                    <a:pt x="1428738" y="139882"/>
                    <a:pt x="1443616" y="146103"/>
                    <a:pt x="1449814" y="158545"/>
                  </a:cubicBezTo>
                  <a:cubicBezTo>
                    <a:pt x="1453534" y="163522"/>
                    <a:pt x="1458492" y="169743"/>
                    <a:pt x="1463452" y="175964"/>
                  </a:cubicBezTo>
                  <a:lnTo>
                    <a:pt x="1462570" y="169317"/>
                  </a:lnTo>
                  <a:lnTo>
                    <a:pt x="1454366" y="158678"/>
                  </a:lnTo>
                  <a:cubicBezTo>
                    <a:pt x="1444396" y="143589"/>
                    <a:pt x="1429440" y="133530"/>
                    <a:pt x="1416976" y="119699"/>
                  </a:cubicBezTo>
                  <a:cubicBezTo>
                    <a:pt x="1411992" y="114670"/>
                    <a:pt x="1408252" y="109640"/>
                    <a:pt x="1402020" y="104611"/>
                  </a:cubicBezTo>
                  <a:close/>
                  <a:moveTo>
                    <a:pt x="1380832" y="84493"/>
                  </a:moveTo>
                  <a:cubicBezTo>
                    <a:pt x="1383326" y="93294"/>
                    <a:pt x="1384572" y="100839"/>
                    <a:pt x="1387064" y="109640"/>
                  </a:cubicBezTo>
                  <a:cubicBezTo>
                    <a:pt x="1387688" y="111526"/>
                    <a:pt x="1388934" y="113727"/>
                    <a:pt x="1389090" y="115927"/>
                  </a:cubicBezTo>
                  <a:lnTo>
                    <a:pt x="1388890" y="116205"/>
                  </a:lnTo>
                  <a:lnTo>
                    <a:pt x="1394024" y="123708"/>
                  </a:lnTo>
                  <a:cubicBezTo>
                    <a:pt x="1397744" y="128685"/>
                    <a:pt x="1402702" y="132417"/>
                    <a:pt x="1410142" y="129929"/>
                  </a:cubicBezTo>
                  <a:lnTo>
                    <a:pt x="1409832" y="129412"/>
                  </a:lnTo>
                  <a:lnTo>
                    <a:pt x="1400774" y="125986"/>
                  </a:lnTo>
                  <a:cubicBezTo>
                    <a:pt x="1392050" y="117184"/>
                    <a:pt x="1384572" y="107125"/>
                    <a:pt x="1384572" y="93294"/>
                  </a:cubicBezTo>
                  <a:cubicBezTo>
                    <a:pt x="1384572" y="90780"/>
                    <a:pt x="1384572" y="87007"/>
                    <a:pt x="1380832" y="84493"/>
                  </a:cubicBezTo>
                  <a:close/>
                  <a:moveTo>
                    <a:pt x="1337756" y="60557"/>
                  </a:moveTo>
                  <a:lnTo>
                    <a:pt x="1340416" y="62689"/>
                  </a:lnTo>
                  <a:lnTo>
                    <a:pt x="1347740" y="66142"/>
                  </a:lnTo>
                  <a:lnTo>
                    <a:pt x="1340950" y="61860"/>
                  </a:lnTo>
                  <a:close/>
                  <a:moveTo>
                    <a:pt x="1380832" y="249"/>
                  </a:moveTo>
                  <a:cubicBezTo>
                    <a:pt x="1387064" y="-1009"/>
                    <a:pt x="1393296" y="4021"/>
                    <a:pt x="1400774" y="249"/>
                  </a:cubicBezTo>
                  <a:cubicBezTo>
                    <a:pt x="1400774" y="-1009"/>
                    <a:pt x="1403266" y="2763"/>
                    <a:pt x="1404514" y="5278"/>
                  </a:cubicBezTo>
                  <a:cubicBezTo>
                    <a:pt x="1405760" y="7793"/>
                    <a:pt x="1408252" y="11565"/>
                    <a:pt x="1410744" y="14080"/>
                  </a:cubicBezTo>
                  <a:cubicBezTo>
                    <a:pt x="1435672" y="60603"/>
                    <a:pt x="1461844" y="105868"/>
                    <a:pt x="1484278" y="152391"/>
                  </a:cubicBezTo>
                  <a:cubicBezTo>
                    <a:pt x="1483032" y="153648"/>
                    <a:pt x="1480540" y="152391"/>
                    <a:pt x="1478046" y="151133"/>
                  </a:cubicBezTo>
                  <a:cubicBezTo>
                    <a:pt x="1491756" y="163707"/>
                    <a:pt x="1497988" y="180053"/>
                    <a:pt x="1505466" y="195143"/>
                  </a:cubicBezTo>
                  <a:cubicBezTo>
                    <a:pt x="1507958" y="202687"/>
                    <a:pt x="1502974" y="202687"/>
                    <a:pt x="1497988" y="202687"/>
                  </a:cubicBezTo>
                  <a:cubicBezTo>
                    <a:pt x="1497988" y="205201"/>
                    <a:pt x="1497988" y="207715"/>
                    <a:pt x="1500480" y="208973"/>
                  </a:cubicBezTo>
                  <a:cubicBezTo>
                    <a:pt x="1510452" y="215261"/>
                    <a:pt x="1515436" y="227833"/>
                    <a:pt x="1524160" y="237893"/>
                  </a:cubicBezTo>
                  <a:cubicBezTo>
                    <a:pt x="1527900" y="241665"/>
                    <a:pt x="1530392" y="245437"/>
                    <a:pt x="1535378" y="246695"/>
                  </a:cubicBezTo>
                  <a:cubicBezTo>
                    <a:pt x="1545348" y="259269"/>
                    <a:pt x="1551580" y="273099"/>
                    <a:pt x="1560304" y="286931"/>
                  </a:cubicBezTo>
                  <a:lnTo>
                    <a:pt x="1560304" y="290045"/>
                  </a:lnTo>
                  <a:lnTo>
                    <a:pt x="1576744" y="316945"/>
                  </a:lnTo>
                  <a:lnTo>
                    <a:pt x="1640402" y="417797"/>
                  </a:lnTo>
                  <a:lnTo>
                    <a:pt x="1643062" y="419889"/>
                  </a:lnTo>
                  <a:cubicBezTo>
                    <a:pt x="1652970" y="434909"/>
                    <a:pt x="1662876" y="452431"/>
                    <a:pt x="1674022" y="466201"/>
                  </a:cubicBezTo>
                  <a:cubicBezTo>
                    <a:pt x="1676498" y="468703"/>
                    <a:pt x="1677736" y="471207"/>
                    <a:pt x="1680214" y="473711"/>
                  </a:cubicBezTo>
                  <a:cubicBezTo>
                    <a:pt x="1703742" y="505003"/>
                    <a:pt x="1726032" y="537547"/>
                    <a:pt x="1749562" y="570091"/>
                  </a:cubicBezTo>
                  <a:cubicBezTo>
                    <a:pt x="1759468" y="582607"/>
                    <a:pt x="1771852" y="595125"/>
                    <a:pt x="1780520" y="608893"/>
                  </a:cubicBezTo>
                  <a:cubicBezTo>
                    <a:pt x="1782998" y="613899"/>
                    <a:pt x="1786712" y="617655"/>
                    <a:pt x="1790428" y="622661"/>
                  </a:cubicBezTo>
                  <a:cubicBezTo>
                    <a:pt x="1790428" y="623913"/>
                    <a:pt x="1792594" y="625477"/>
                    <a:pt x="1793678" y="627355"/>
                  </a:cubicBezTo>
                  <a:lnTo>
                    <a:pt x="1793288" y="628145"/>
                  </a:lnTo>
                  <a:lnTo>
                    <a:pt x="1926124" y="779155"/>
                  </a:lnTo>
                  <a:cubicBezTo>
                    <a:pt x="1927368" y="780395"/>
                    <a:pt x="1929856" y="782875"/>
                    <a:pt x="1932342" y="784115"/>
                  </a:cubicBezTo>
                  <a:lnTo>
                    <a:pt x="1939458" y="794143"/>
                  </a:lnTo>
                  <a:lnTo>
                    <a:pt x="1978224" y="834593"/>
                  </a:lnTo>
                  <a:lnTo>
                    <a:pt x="1997968" y="857569"/>
                  </a:lnTo>
                  <a:lnTo>
                    <a:pt x="1981678" y="834249"/>
                  </a:lnTo>
                  <a:cubicBezTo>
                    <a:pt x="1989314" y="842975"/>
                    <a:pt x="1999494" y="851699"/>
                    <a:pt x="2007130" y="860423"/>
                  </a:cubicBezTo>
                  <a:cubicBezTo>
                    <a:pt x="2030036" y="889089"/>
                    <a:pt x="2059306" y="911523"/>
                    <a:pt x="2086030" y="936449"/>
                  </a:cubicBezTo>
                  <a:cubicBezTo>
                    <a:pt x="2092392" y="942681"/>
                    <a:pt x="2097482" y="946421"/>
                    <a:pt x="2101300" y="953899"/>
                  </a:cubicBezTo>
                  <a:cubicBezTo>
                    <a:pt x="2086030" y="948913"/>
                    <a:pt x="2075848" y="936449"/>
                    <a:pt x="2061850" y="930219"/>
                  </a:cubicBezTo>
                  <a:lnTo>
                    <a:pt x="2054896" y="927299"/>
                  </a:lnTo>
                  <a:lnTo>
                    <a:pt x="2057512" y="929169"/>
                  </a:lnTo>
                  <a:cubicBezTo>
                    <a:pt x="2056414" y="929169"/>
                    <a:pt x="2056414" y="930543"/>
                    <a:pt x="2055314" y="931917"/>
                  </a:cubicBezTo>
                  <a:lnTo>
                    <a:pt x="2049790" y="926161"/>
                  </a:lnTo>
                  <a:lnTo>
                    <a:pt x="2049310" y="926421"/>
                  </a:lnTo>
                  <a:lnTo>
                    <a:pt x="2048156" y="925047"/>
                  </a:lnTo>
                  <a:lnTo>
                    <a:pt x="2047716" y="925047"/>
                  </a:lnTo>
                  <a:lnTo>
                    <a:pt x="2048562" y="926725"/>
                  </a:lnTo>
                  <a:cubicBezTo>
                    <a:pt x="2051074" y="930459"/>
                    <a:pt x="2054842" y="934195"/>
                    <a:pt x="2057354" y="937929"/>
                  </a:cubicBezTo>
                  <a:lnTo>
                    <a:pt x="2057354" y="937985"/>
                  </a:lnTo>
                  <a:lnTo>
                    <a:pt x="2072332" y="955087"/>
                  </a:lnTo>
                  <a:cubicBezTo>
                    <a:pt x="2077924" y="962799"/>
                    <a:pt x="2082458" y="971299"/>
                    <a:pt x="2084874" y="981373"/>
                  </a:cubicBezTo>
                  <a:cubicBezTo>
                    <a:pt x="2077622" y="976337"/>
                    <a:pt x="2069160" y="971299"/>
                    <a:pt x="2063114" y="966263"/>
                  </a:cubicBezTo>
                  <a:cubicBezTo>
                    <a:pt x="2055862" y="959965"/>
                    <a:pt x="2049816" y="954929"/>
                    <a:pt x="2042564" y="952411"/>
                  </a:cubicBezTo>
                  <a:cubicBezTo>
                    <a:pt x="2037728" y="949891"/>
                    <a:pt x="2032892" y="944855"/>
                    <a:pt x="2029266" y="938559"/>
                  </a:cubicBezTo>
                  <a:cubicBezTo>
                    <a:pt x="2030474" y="939817"/>
                    <a:pt x="2032892" y="941077"/>
                    <a:pt x="2034102" y="941077"/>
                  </a:cubicBezTo>
                  <a:lnTo>
                    <a:pt x="2033486" y="939795"/>
                  </a:lnTo>
                  <a:lnTo>
                    <a:pt x="2029720" y="937929"/>
                  </a:lnTo>
                  <a:lnTo>
                    <a:pt x="1986904" y="906099"/>
                  </a:lnTo>
                  <a:lnTo>
                    <a:pt x="2004448" y="929367"/>
                  </a:lnTo>
                  <a:cubicBezTo>
                    <a:pt x="2011090" y="936819"/>
                    <a:pt x="2018048" y="943961"/>
                    <a:pt x="2024374" y="951415"/>
                  </a:cubicBezTo>
                  <a:cubicBezTo>
                    <a:pt x="2000338" y="953899"/>
                    <a:pt x="1992746" y="931541"/>
                    <a:pt x="1973770" y="925331"/>
                  </a:cubicBezTo>
                  <a:cubicBezTo>
                    <a:pt x="1972506" y="929057"/>
                    <a:pt x="1976300" y="931541"/>
                    <a:pt x="1975036" y="935267"/>
                  </a:cubicBezTo>
                  <a:cubicBezTo>
                    <a:pt x="1964914" y="937751"/>
                    <a:pt x="1957324" y="930299"/>
                    <a:pt x="1948468" y="927815"/>
                  </a:cubicBezTo>
                  <a:lnTo>
                    <a:pt x="1950232" y="930241"/>
                  </a:lnTo>
                  <a:lnTo>
                    <a:pt x="1952196" y="930485"/>
                  </a:lnTo>
                  <a:cubicBezTo>
                    <a:pt x="1957162" y="932969"/>
                    <a:pt x="1963370" y="934211"/>
                    <a:pt x="1969580" y="936695"/>
                  </a:cubicBezTo>
                  <a:cubicBezTo>
                    <a:pt x="1979514" y="949117"/>
                    <a:pt x="1989446" y="959053"/>
                    <a:pt x="1999380" y="970231"/>
                  </a:cubicBezTo>
                  <a:cubicBezTo>
                    <a:pt x="2006830" y="978925"/>
                    <a:pt x="2013040" y="987621"/>
                    <a:pt x="2015522" y="997557"/>
                  </a:cubicBezTo>
                  <a:cubicBezTo>
                    <a:pt x="2016764" y="1001283"/>
                    <a:pt x="2016764" y="1005009"/>
                    <a:pt x="2014280" y="1008735"/>
                  </a:cubicBezTo>
                  <a:cubicBezTo>
                    <a:pt x="2011798" y="1014945"/>
                    <a:pt x="2011798" y="1023641"/>
                    <a:pt x="2015522" y="1029851"/>
                  </a:cubicBezTo>
                  <a:cubicBezTo>
                    <a:pt x="2020490" y="1034819"/>
                    <a:pt x="2022972" y="1039787"/>
                    <a:pt x="2026698" y="1045997"/>
                  </a:cubicBezTo>
                  <a:lnTo>
                    <a:pt x="2018092" y="1044277"/>
                  </a:lnTo>
                  <a:lnTo>
                    <a:pt x="2024778" y="1063423"/>
                  </a:lnTo>
                  <a:cubicBezTo>
                    <a:pt x="2035912" y="1074677"/>
                    <a:pt x="2047046" y="1087185"/>
                    <a:pt x="2054470" y="1100941"/>
                  </a:cubicBezTo>
                  <a:cubicBezTo>
                    <a:pt x="2061892" y="1112197"/>
                    <a:pt x="2074264" y="1118449"/>
                    <a:pt x="2082924" y="1125953"/>
                  </a:cubicBezTo>
                  <a:cubicBezTo>
                    <a:pt x="2086636" y="1129705"/>
                    <a:pt x="2090346" y="1130955"/>
                    <a:pt x="2090346" y="1135959"/>
                  </a:cubicBezTo>
                  <a:cubicBezTo>
                    <a:pt x="2085398" y="1134707"/>
                    <a:pt x="2081686" y="1134707"/>
                    <a:pt x="2076738" y="1132207"/>
                  </a:cubicBezTo>
                  <a:cubicBezTo>
                    <a:pt x="2075500" y="1135959"/>
                    <a:pt x="2079212" y="1137209"/>
                    <a:pt x="2079212" y="1140961"/>
                  </a:cubicBezTo>
                  <a:lnTo>
                    <a:pt x="2070760" y="1143401"/>
                  </a:lnTo>
                  <a:lnTo>
                    <a:pt x="2077118" y="1142235"/>
                  </a:lnTo>
                  <a:cubicBezTo>
                    <a:pt x="2075870" y="1147231"/>
                    <a:pt x="2079612" y="1150977"/>
                    <a:pt x="2082108" y="1154723"/>
                  </a:cubicBezTo>
                  <a:cubicBezTo>
                    <a:pt x="2088344" y="1159719"/>
                    <a:pt x="2093334" y="1163467"/>
                    <a:pt x="2095828" y="1170959"/>
                  </a:cubicBezTo>
                  <a:cubicBezTo>
                    <a:pt x="2092086" y="1170959"/>
                    <a:pt x="2089592" y="1168461"/>
                    <a:pt x="2087096" y="1167213"/>
                  </a:cubicBezTo>
                  <a:cubicBezTo>
                    <a:pt x="2077118" y="1162217"/>
                    <a:pt x="2077118" y="1162217"/>
                    <a:pt x="2074624" y="1174707"/>
                  </a:cubicBezTo>
                  <a:lnTo>
                    <a:pt x="2074168" y="1175965"/>
                  </a:lnTo>
                  <a:lnTo>
                    <a:pt x="2076948" y="1175037"/>
                  </a:lnTo>
                  <a:cubicBezTo>
                    <a:pt x="2080722" y="1177557"/>
                    <a:pt x="2083238" y="1181339"/>
                    <a:pt x="2087012" y="1185119"/>
                  </a:cubicBezTo>
                  <a:cubicBezTo>
                    <a:pt x="2089528" y="1187639"/>
                    <a:pt x="2093302" y="1190159"/>
                    <a:pt x="2090786" y="1193939"/>
                  </a:cubicBezTo>
                  <a:cubicBezTo>
                    <a:pt x="2089528" y="1197719"/>
                    <a:pt x="2084496" y="1195199"/>
                    <a:pt x="2081980" y="1196459"/>
                  </a:cubicBezTo>
                  <a:cubicBezTo>
                    <a:pt x="2085754" y="1202129"/>
                    <a:pt x="2089214" y="1208113"/>
                    <a:pt x="2091730" y="1214413"/>
                  </a:cubicBezTo>
                  <a:lnTo>
                    <a:pt x="2095212" y="1231317"/>
                  </a:lnTo>
                  <a:lnTo>
                    <a:pt x="2095830" y="1231749"/>
                  </a:lnTo>
                  <a:lnTo>
                    <a:pt x="2095572" y="1233063"/>
                  </a:lnTo>
                  <a:lnTo>
                    <a:pt x="2095818" y="1234259"/>
                  </a:lnTo>
                  <a:lnTo>
                    <a:pt x="2095354" y="1234167"/>
                  </a:lnTo>
                  <a:lnTo>
                    <a:pt x="2095054" y="1235685"/>
                  </a:lnTo>
                  <a:cubicBezTo>
                    <a:pt x="2094276" y="1236785"/>
                    <a:pt x="2092720" y="1237415"/>
                    <a:pt x="2089610" y="1236785"/>
                  </a:cubicBezTo>
                  <a:cubicBezTo>
                    <a:pt x="2082144" y="1234267"/>
                    <a:pt x="2070946" y="1231749"/>
                    <a:pt x="2064726" y="1241823"/>
                  </a:cubicBezTo>
                  <a:cubicBezTo>
                    <a:pt x="2058504" y="1234267"/>
                    <a:pt x="2047308" y="1230489"/>
                    <a:pt x="2044818" y="1217897"/>
                  </a:cubicBezTo>
                  <a:cubicBezTo>
                    <a:pt x="2043574" y="1216637"/>
                    <a:pt x="2042330" y="1215377"/>
                    <a:pt x="2041086" y="1215377"/>
                  </a:cubicBezTo>
                  <a:cubicBezTo>
                    <a:pt x="2038598" y="1214119"/>
                    <a:pt x="2036110" y="1212859"/>
                    <a:pt x="2033622" y="1215377"/>
                  </a:cubicBezTo>
                  <a:lnTo>
                    <a:pt x="2034172" y="1218167"/>
                  </a:lnTo>
                  <a:lnTo>
                    <a:pt x="2041072" y="1218167"/>
                  </a:lnTo>
                  <a:cubicBezTo>
                    <a:pt x="2043644" y="1220565"/>
                    <a:pt x="2047502" y="1221765"/>
                    <a:pt x="2047502" y="1226561"/>
                  </a:cubicBezTo>
                  <a:cubicBezTo>
                    <a:pt x="2047502" y="1231355"/>
                    <a:pt x="2051360" y="1232555"/>
                    <a:pt x="2055218" y="1234953"/>
                  </a:cubicBezTo>
                  <a:cubicBezTo>
                    <a:pt x="2060362" y="1236151"/>
                    <a:pt x="2062934" y="1240947"/>
                    <a:pt x="2064220" y="1245743"/>
                  </a:cubicBezTo>
                  <a:cubicBezTo>
                    <a:pt x="2071938" y="1255335"/>
                    <a:pt x="2079654" y="1264927"/>
                    <a:pt x="2084798" y="1278115"/>
                  </a:cubicBezTo>
                  <a:cubicBezTo>
                    <a:pt x="2074510" y="1269723"/>
                    <a:pt x="2062934" y="1261331"/>
                    <a:pt x="2053932" y="1254137"/>
                  </a:cubicBezTo>
                  <a:lnTo>
                    <a:pt x="2047714" y="1245117"/>
                  </a:lnTo>
                  <a:lnTo>
                    <a:pt x="2027748" y="1229503"/>
                  </a:lnTo>
                  <a:lnTo>
                    <a:pt x="2026632" y="1231739"/>
                  </a:lnTo>
                  <a:cubicBezTo>
                    <a:pt x="2016568" y="1225439"/>
                    <a:pt x="2006504" y="1220399"/>
                    <a:pt x="1995184" y="1215359"/>
                  </a:cubicBezTo>
                  <a:cubicBezTo>
                    <a:pt x="1992668" y="1212839"/>
                    <a:pt x="1990152" y="1210319"/>
                    <a:pt x="1987636" y="1215359"/>
                  </a:cubicBezTo>
                  <a:cubicBezTo>
                    <a:pt x="1983862" y="1217879"/>
                    <a:pt x="1987636" y="1220399"/>
                    <a:pt x="1990152" y="1222919"/>
                  </a:cubicBezTo>
                  <a:cubicBezTo>
                    <a:pt x="1995184" y="1229219"/>
                    <a:pt x="2000216" y="1234259"/>
                    <a:pt x="2006504" y="1240561"/>
                  </a:cubicBezTo>
                  <a:cubicBezTo>
                    <a:pt x="2007762" y="1241821"/>
                    <a:pt x="2010278" y="1244341"/>
                    <a:pt x="2009020" y="1248121"/>
                  </a:cubicBezTo>
                  <a:cubicBezTo>
                    <a:pt x="2006504" y="1250641"/>
                    <a:pt x="2002732" y="1248121"/>
                    <a:pt x="2000216" y="1246861"/>
                  </a:cubicBezTo>
                  <a:cubicBezTo>
                    <a:pt x="1985120" y="1239301"/>
                    <a:pt x="1970026" y="1229219"/>
                    <a:pt x="1957446" y="1220399"/>
                  </a:cubicBezTo>
                  <a:cubicBezTo>
                    <a:pt x="1943608" y="1212839"/>
                    <a:pt x="1931030" y="1204019"/>
                    <a:pt x="1917192" y="1196459"/>
                  </a:cubicBezTo>
                  <a:lnTo>
                    <a:pt x="1915062" y="1193259"/>
                  </a:lnTo>
                  <a:lnTo>
                    <a:pt x="1915444" y="1194467"/>
                  </a:lnTo>
                  <a:cubicBezTo>
                    <a:pt x="1914286" y="1193245"/>
                    <a:pt x="1911974" y="1192025"/>
                    <a:pt x="1908502" y="1190803"/>
                  </a:cubicBezTo>
                  <a:cubicBezTo>
                    <a:pt x="1911974" y="1196909"/>
                    <a:pt x="1918914" y="1199351"/>
                    <a:pt x="1920070" y="1206677"/>
                  </a:cubicBezTo>
                  <a:cubicBezTo>
                    <a:pt x="1913130" y="1200571"/>
                    <a:pt x="1906188" y="1193245"/>
                    <a:pt x="1899248" y="1187139"/>
                  </a:cubicBezTo>
                  <a:cubicBezTo>
                    <a:pt x="1902718" y="1185919"/>
                    <a:pt x="1903876" y="1188361"/>
                    <a:pt x="1907346" y="1187139"/>
                  </a:cubicBezTo>
                  <a:cubicBezTo>
                    <a:pt x="1909660" y="1188361"/>
                    <a:pt x="1911974" y="1189581"/>
                    <a:pt x="1914286" y="1190803"/>
                  </a:cubicBezTo>
                  <a:lnTo>
                    <a:pt x="1914860" y="1192619"/>
                  </a:lnTo>
                  <a:lnTo>
                    <a:pt x="1925486" y="1189245"/>
                  </a:lnTo>
                  <a:lnTo>
                    <a:pt x="1919652" y="1188863"/>
                  </a:lnTo>
                  <a:cubicBezTo>
                    <a:pt x="1918400" y="1188863"/>
                    <a:pt x="1918400" y="1191327"/>
                    <a:pt x="1917150" y="1191327"/>
                  </a:cubicBezTo>
                  <a:cubicBezTo>
                    <a:pt x="1913396" y="1191327"/>
                    <a:pt x="1910892" y="1190095"/>
                    <a:pt x="1909640" y="1187631"/>
                  </a:cubicBezTo>
                  <a:cubicBezTo>
                    <a:pt x="1889618" y="1171619"/>
                    <a:pt x="1870848" y="1154375"/>
                    <a:pt x="1850826" y="1138363"/>
                  </a:cubicBezTo>
                  <a:cubicBezTo>
                    <a:pt x="1845820" y="1133437"/>
                    <a:pt x="1840814" y="1130973"/>
                    <a:pt x="1835808" y="1127279"/>
                  </a:cubicBezTo>
                  <a:lnTo>
                    <a:pt x="1838698" y="1126923"/>
                  </a:lnTo>
                  <a:lnTo>
                    <a:pt x="1838632" y="1126907"/>
                  </a:lnTo>
                  <a:cubicBezTo>
                    <a:pt x="1831056" y="1121879"/>
                    <a:pt x="1824742" y="1118107"/>
                    <a:pt x="1817164" y="1114335"/>
                  </a:cubicBezTo>
                  <a:lnTo>
                    <a:pt x="1815450" y="1113199"/>
                  </a:lnTo>
                  <a:lnTo>
                    <a:pt x="1815450" y="1113257"/>
                  </a:lnTo>
                  <a:lnTo>
                    <a:pt x="1815276" y="1113081"/>
                  </a:lnTo>
                  <a:lnTo>
                    <a:pt x="1809828" y="1109467"/>
                  </a:lnTo>
                  <a:lnTo>
                    <a:pt x="1815370" y="1115079"/>
                  </a:lnTo>
                  <a:cubicBezTo>
                    <a:pt x="1819102" y="1120119"/>
                    <a:pt x="1824080" y="1122641"/>
                    <a:pt x="1826568" y="1128941"/>
                  </a:cubicBezTo>
                  <a:cubicBezTo>
                    <a:pt x="1826568" y="1132721"/>
                    <a:pt x="1825324" y="1133981"/>
                    <a:pt x="1820346" y="1135241"/>
                  </a:cubicBezTo>
                  <a:cubicBezTo>
                    <a:pt x="1810394" y="1127681"/>
                    <a:pt x="1801684" y="1118859"/>
                    <a:pt x="1791730" y="1110039"/>
                  </a:cubicBezTo>
                  <a:cubicBezTo>
                    <a:pt x="1775556" y="1094919"/>
                    <a:pt x="1758136" y="1078539"/>
                    <a:pt x="1740718" y="1063417"/>
                  </a:cubicBezTo>
                  <a:cubicBezTo>
                    <a:pt x="1733252" y="1055857"/>
                    <a:pt x="1723298" y="1053337"/>
                    <a:pt x="1714590" y="1044517"/>
                  </a:cubicBezTo>
                  <a:cubicBezTo>
                    <a:pt x="1712102" y="1043257"/>
                    <a:pt x="1709612" y="1041997"/>
                    <a:pt x="1707124" y="1044517"/>
                  </a:cubicBezTo>
                  <a:cubicBezTo>
                    <a:pt x="1704636" y="1047037"/>
                    <a:pt x="1708368" y="1049557"/>
                    <a:pt x="1709612" y="1050817"/>
                  </a:cubicBezTo>
                  <a:cubicBezTo>
                    <a:pt x="1723298" y="1067199"/>
                    <a:pt x="1739474" y="1082319"/>
                    <a:pt x="1751916" y="1099959"/>
                  </a:cubicBezTo>
                  <a:cubicBezTo>
                    <a:pt x="1754404" y="1102479"/>
                    <a:pt x="1756892" y="1104999"/>
                    <a:pt x="1756892" y="1110039"/>
                  </a:cubicBezTo>
                  <a:cubicBezTo>
                    <a:pt x="1749426" y="1110039"/>
                    <a:pt x="1746938" y="1102479"/>
                    <a:pt x="1739474" y="1101219"/>
                  </a:cubicBezTo>
                  <a:lnTo>
                    <a:pt x="1733186" y="1094463"/>
                  </a:lnTo>
                  <a:lnTo>
                    <a:pt x="1736922" y="1099995"/>
                  </a:lnTo>
                  <a:cubicBezTo>
                    <a:pt x="1738168" y="1103689"/>
                    <a:pt x="1744406" y="1106153"/>
                    <a:pt x="1744406" y="1111079"/>
                  </a:cubicBezTo>
                  <a:cubicBezTo>
                    <a:pt x="1741912" y="1112311"/>
                    <a:pt x="1740664" y="1109847"/>
                    <a:pt x="1738168" y="1111079"/>
                  </a:cubicBezTo>
                  <a:cubicBezTo>
                    <a:pt x="1739416" y="1127091"/>
                    <a:pt x="1755634" y="1135713"/>
                    <a:pt x="1760624" y="1151725"/>
                  </a:cubicBezTo>
                  <a:cubicBezTo>
                    <a:pt x="1746278" y="1143719"/>
                    <a:pt x="1731930" y="1135713"/>
                    <a:pt x="1718364" y="1126629"/>
                  </a:cubicBezTo>
                  <a:lnTo>
                    <a:pt x="1682812" y="1096773"/>
                  </a:lnTo>
                  <a:lnTo>
                    <a:pt x="1682456" y="1096773"/>
                  </a:lnTo>
                  <a:lnTo>
                    <a:pt x="1688076" y="1103021"/>
                  </a:lnTo>
                  <a:cubicBezTo>
                    <a:pt x="1690800" y="1105813"/>
                    <a:pt x="1693364" y="1108915"/>
                    <a:pt x="1694646" y="1113257"/>
                  </a:cubicBezTo>
                  <a:cubicBezTo>
                    <a:pt x="1684388" y="1105813"/>
                    <a:pt x="1675412" y="1098369"/>
                    <a:pt x="1669002" y="1089683"/>
                  </a:cubicBezTo>
                  <a:lnTo>
                    <a:pt x="1668470" y="1089095"/>
                  </a:lnTo>
                  <a:lnTo>
                    <a:pt x="1668450" y="1089079"/>
                  </a:lnTo>
                  <a:lnTo>
                    <a:pt x="1668454" y="1089077"/>
                  </a:lnTo>
                  <a:lnTo>
                    <a:pt x="1666362" y="1086763"/>
                  </a:lnTo>
                  <a:lnTo>
                    <a:pt x="1665810" y="1086445"/>
                  </a:lnTo>
                  <a:lnTo>
                    <a:pt x="1664418" y="1084615"/>
                  </a:lnTo>
                  <a:lnTo>
                    <a:pt x="1660026" y="1079757"/>
                  </a:lnTo>
                  <a:lnTo>
                    <a:pt x="1659978" y="1078767"/>
                  </a:lnTo>
                  <a:lnTo>
                    <a:pt x="1658324" y="1076593"/>
                  </a:lnTo>
                  <a:cubicBezTo>
                    <a:pt x="1635868" y="1050727"/>
                    <a:pt x="1610918" y="1028555"/>
                    <a:pt x="1587214" y="1005153"/>
                  </a:cubicBezTo>
                  <a:cubicBezTo>
                    <a:pt x="1566004" y="984215"/>
                    <a:pt x="1548540" y="962045"/>
                    <a:pt x="1531074" y="938643"/>
                  </a:cubicBezTo>
                  <a:lnTo>
                    <a:pt x="1531222" y="938719"/>
                  </a:lnTo>
                  <a:lnTo>
                    <a:pt x="1462680" y="861617"/>
                  </a:lnTo>
                  <a:cubicBezTo>
                    <a:pt x="1445118" y="839395"/>
                    <a:pt x="1426304" y="818407"/>
                    <a:pt x="1406234" y="798653"/>
                  </a:cubicBezTo>
                  <a:cubicBezTo>
                    <a:pt x="1404980" y="797419"/>
                    <a:pt x="1403724" y="796183"/>
                    <a:pt x="1402470" y="793715"/>
                  </a:cubicBezTo>
                  <a:lnTo>
                    <a:pt x="1403724" y="792479"/>
                  </a:lnTo>
                  <a:lnTo>
                    <a:pt x="1405432" y="783745"/>
                  </a:lnTo>
                  <a:lnTo>
                    <a:pt x="1401418" y="790495"/>
                  </a:lnTo>
                  <a:cubicBezTo>
                    <a:pt x="1396438" y="780543"/>
                    <a:pt x="1393948" y="770589"/>
                    <a:pt x="1390212" y="760635"/>
                  </a:cubicBezTo>
                  <a:cubicBezTo>
                    <a:pt x="1381498" y="735751"/>
                    <a:pt x="1372782" y="710867"/>
                    <a:pt x="1349126" y="693449"/>
                  </a:cubicBezTo>
                  <a:cubicBezTo>
                    <a:pt x="1346636" y="697181"/>
                    <a:pt x="1347882" y="702157"/>
                    <a:pt x="1349126" y="705891"/>
                  </a:cubicBezTo>
                  <a:cubicBezTo>
                    <a:pt x="1350372" y="709623"/>
                    <a:pt x="1354106" y="714599"/>
                    <a:pt x="1355352" y="719577"/>
                  </a:cubicBezTo>
                  <a:cubicBezTo>
                    <a:pt x="1356598" y="722065"/>
                    <a:pt x="1360332" y="725797"/>
                    <a:pt x="1356598" y="729531"/>
                  </a:cubicBezTo>
                  <a:cubicBezTo>
                    <a:pt x="1354106" y="732019"/>
                    <a:pt x="1350372" y="727041"/>
                    <a:pt x="1347882" y="727041"/>
                  </a:cubicBezTo>
                  <a:cubicBezTo>
                    <a:pt x="1345392" y="727041"/>
                    <a:pt x="1344146" y="724553"/>
                    <a:pt x="1344146" y="723309"/>
                  </a:cubicBezTo>
                  <a:cubicBezTo>
                    <a:pt x="1342902" y="715845"/>
                    <a:pt x="1339166" y="709623"/>
                    <a:pt x="1335432" y="703403"/>
                  </a:cubicBezTo>
                  <a:cubicBezTo>
                    <a:pt x="1335432" y="700913"/>
                    <a:pt x="1334186" y="699669"/>
                    <a:pt x="1331696" y="700913"/>
                  </a:cubicBezTo>
                  <a:cubicBezTo>
                    <a:pt x="1327962" y="697181"/>
                    <a:pt x="1330452" y="694693"/>
                    <a:pt x="1331696" y="692205"/>
                  </a:cubicBezTo>
                  <a:cubicBezTo>
                    <a:pt x="1336676" y="687227"/>
                    <a:pt x="1339166" y="681007"/>
                    <a:pt x="1337922" y="676029"/>
                  </a:cubicBezTo>
                  <a:cubicBezTo>
                    <a:pt x="1336676" y="664831"/>
                    <a:pt x="1336676" y="654879"/>
                    <a:pt x="1332942" y="644925"/>
                  </a:cubicBezTo>
                  <a:cubicBezTo>
                    <a:pt x="1329206" y="636215"/>
                    <a:pt x="1324226" y="628751"/>
                    <a:pt x="1325472" y="618797"/>
                  </a:cubicBezTo>
                  <a:cubicBezTo>
                    <a:pt x="1327962" y="616309"/>
                    <a:pt x="1331696" y="615065"/>
                    <a:pt x="1327962" y="610087"/>
                  </a:cubicBezTo>
                  <a:cubicBezTo>
                    <a:pt x="1324226" y="605111"/>
                    <a:pt x="1321736" y="597645"/>
                    <a:pt x="1318002" y="592669"/>
                  </a:cubicBezTo>
                  <a:cubicBezTo>
                    <a:pt x="1318002" y="591425"/>
                    <a:pt x="1316756" y="590181"/>
                    <a:pt x="1316756" y="588935"/>
                  </a:cubicBezTo>
                  <a:cubicBezTo>
                    <a:pt x="1316756" y="586447"/>
                    <a:pt x="1318002" y="582715"/>
                    <a:pt x="1320492" y="581471"/>
                  </a:cubicBezTo>
                  <a:cubicBezTo>
                    <a:pt x="1322982" y="581471"/>
                    <a:pt x="1325472" y="583959"/>
                    <a:pt x="1325472" y="586447"/>
                  </a:cubicBezTo>
                  <a:cubicBezTo>
                    <a:pt x="1331696" y="597645"/>
                    <a:pt x="1339166" y="608843"/>
                    <a:pt x="1342902" y="621285"/>
                  </a:cubicBezTo>
                  <a:cubicBezTo>
                    <a:pt x="1342902" y="626261"/>
                    <a:pt x="1347882" y="631239"/>
                    <a:pt x="1341656" y="634971"/>
                  </a:cubicBezTo>
                  <a:cubicBezTo>
                    <a:pt x="1340412" y="634971"/>
                    <a:pt x="1340412" y="636215"/>
                    <a:pt x="1341656" y="637459"/>
                  </a:cubicBezTo>
                  <a:cubicBezTo>
                    <a:pt x="1349126" y="644925"/>
                    <a:pt x="1349126" y="658611"/>
                    <a:pt x="1364068" y="662343"/>
                  </a:cubicBezTo>
                  <a:cubicBezTo>
                    <a:pt x="1372782" y="664831"/>
                    <a:pt x="1375272" y="673541"/>
                    <a:pt x="1379008" y="681007"/>
                  </a:cubicBezTo>
                  <a:cubicBezTo>
                    <a:pt x="1382742" y="690961"/>
                    <a:pt x="1388968" y="697181"/>
                    <a:pt x="1396438" y="703403"/>
                  </a:cubicBezTo>
                  <a:cubicBezTo>
                    <a:pt x="1397682" y="704647"/>
                    <a:pt x="1398928" y="705891"/>
                    <a:pt x="1400172" y="705891"/>
                  </a:cubicBezTo>
                  <a:cubicBezTo>
                    <a:pt x="1400172" y="702157"/>
                    <a:pt x="1397682" y="699669"/>
                    <a:pt x="1397682" y="697181"/>
                  </a:cubicBezTo>
                  <a:cubicBezTo>
                    <a:pt x="1396438" y="694693"/>
                    <a:pt x="1396438" y="692205"/>
                    <a:pt x="1398928" y="690961"/>
                  </a:cubicBezTo>
                  <a:cubicBezTo>
                    <a:pt x="1400172" y="689715"/>
                    <a:pt x="1402662" y="692205"/>
                    <a:pt x="1403908" y="693449"/>
                  </a:cubicBezTo>
                  <a:cubicBezTo>
                    <a:pt x="1407642" y="697181"/>
                    <a:pt x="1410134" y="702157"/>
                    <a:pt x="1413868" y="707135"/>
                  </a:cubicBezTo>
                  <a:cubicBezTo>
                    <a:pt x="1413868" y="708379"/>
                    <a:pt x="1415114" y="709623"/>
                    <a:pt x="1417604" y="709623"/>
                  </a:cubicBezTo>
                  <a:lnTo>
                    <a:pt x="1417712" y="709779"/>
                  </a:lnTo>
                  <a:lnTo>
                    <a:pt x="1420658" y="707293"/>
                  </a:lnTo>
                  <a:cubicBezTo>
                    <a:pt x="1422226" y="708219"/>
                    <a:pt x="1423794" y="710379"/>
                    <a:pt x="1425048" y="710997"/>
                  </a:cubicBezTo>
                  <a:lnTo>
                    <a:pt x="1454564" y="752337"/>
                  </a:lnTo>
                  <a:lnTo>
                    <a:pt x="1439344" y="729123"/>
                  </a:lnTo>
                  <a:cubicBezTo>
                    <a:pt x="1434272" y="720507"/>
                    <a:pt x="1425396" y="714353"/>
                    <a:pt x="1420324" y="704505"/>
                  </a:cubicBezTo>
                  <a:cubicBezTo>
                    <a:pt x="1417786" y="700813"/>
                    <a:pt x="1417786" y="704505"/>
                    <a:pt x="1416518" y="705737"/>
                  </a:cubicBezTo>
                  <a:cubicBezTo>
                    <a:pt x="1411446" y="705737"/>
                    <a:pt x="1410178" y="702043"/>
                    <a:pt x="1412714" y="698351"/>
                  </a:cubicBezTo>
                  <a:cubicBezTo>
                    <a:pt x="1412714" y="694659"/>
                    <a:pt x="1412714" y="692197"/>
                    <a:pt x="1413982" y="688503"/>
                  </a:cubicBezTo>
                  <a:lnTo>
                    <a:pt x="1422764" y="690939"/>
                  </a:lnTo>
                  <a:lnTo>
                    <a:pt x="1429200" y="702043"/>
                  </a:lnTo>
                  <a:cubicBezTo>
                    <a:pt x="1425396" y="698351"/>
                    <a:pt x="1425396" y="694659"/>
                    <a:pt x="1422860" y="690965"/>
                  </a:cubicBezTo>
                  <a:lnTo>
                    <a:pt x="1422764" y="690939"/>
                  </a:lnTo>
                  <a:lnTo>
                    <a:pt x="1417786" y="682349"/>
                  </a:lnTo>
                  <a:cubicBezTo>
                    <a:pt x="1415250" y="679887"/>
                    <a:pt x="1413982" y="677425"/>
                    <a:pt x="1415250" y="674963"/>
                  </a:cubicBezTo>
                  <a:cubicBezTo>
                    <a:pt x="1417786" y="672501"/>
                    <a:pt x="1421592" y="674963"/>
                    <a:pt x="1424128" y="676195"/>
                  </a:cubicBezTo>
                  <a:cubicBezTo>
                    <a:pt x="1427932" y="678657"/>
                    <a:pt x="1429200" y="681119"/>
                    <a:pt x="1434272" y="684811"/>
                  </a:cubicBezTo>
                  <a:cubicBezTo>
                    <a:pt x="1434272" y="681119"/>
                    <a:pt x="1431736" y="679887"/>
                    <a:pt x="1430468" y="677425"/>
                  </a:cubicBezTo>
                  <a:cubicBezTo>
                    <a:pt x="1429200" y="673733"/>
                    <a:pt x="1427932" y="670039"/>
                    <a:pt x="1427932" y="665117"/>
                  </a:cubicBezTo>
                  <a:cubicBezTo>
                    <a:pt x="1429200" y="665117"/>
                    <a:pt x="1429200" y="663885"/>
                    <a:pt x="1430468" y="663885"/>
                  </a:cubicBezTo>
                  <a:cubicBezTo>
                    <a:pt x="1441882" y="672501"/>
                    <a:pt x="1448222" y="683579"/>
                    <a:pt x="1454562" y="694659"/>
                  </a:cubicBezTo>
                  <a:cubicBezTo>
                    <a:pt x="1460902" y="708199"/>
                    <a:pt x="1471048" y="719277"/>
                    <a:pt x="1479924" y="730355"/>
                  </a:cubicBezTo>
                  <a:cubicBezTo>
                    <a:pt x="1481192" y="732817"/>
                    <a:pt x="1483728" y="735279"/>
                    <a:pt x="1484998" y="738971"/>
                  </a:cubicBezTo>
                  <a:lnTo>
                    <a:pt x="1488234" y="747349"/>
                  </a:lnTo>
                  <a:lnTo>
                    <a:pt x="1487132" y="742243"/>
                  </a:lnTo>
                  <a:cubicBezTo>
                    <a:pt x="1490882" y="739763"/>
                    <a:pt x="1492132" y="743485"/>
                    <a:pt x="1495882" y="745967"/>
                  </a:cubicBezTo>
                  <a:cubicBezTo>
                    <a:pt x="1497132" y="747207"/>
                    <a:pt x="1498382" y="752171"/>
                    <a:pt x="1502132" y="753411"/>
                  </a:cubicBezTo>
                  <a:cubicBezTo>
                    <a:pt x="1499632" y="750931"/>
                    <a:pt x="1498382" y="747207"/>
                    <a:pt x="1497132" y="743485"/>
                  </a:cubicBezTo>
                  <a:lnTo>
                    <a:pt x="1497134" y="743481"/>
                  </a:lnTo>
                  <a:lnTo>
                    <a:pt x="1493862" y="739023"/>
                  </a:lnTo>
                  <a:cubicBezTo>
                    <a:pt x="1493078" y="737629"/>
                    <a:pt x="1492136" y="736699"/>
                    <a:pt x="1489624" y="737319"/>
                  </a:cubicBezTo>
                  <a:cubicBezTo>
                    <a:pt x="1474550" y="722449"/>
                    <a:pt x="1463246" y="706339"/>
                    <a:pt x="1454454" y="688989"/>
                  </a:cubicBezTo>
                  <a:cubicBezTo>
                    <a:pt x="1449430" y="679075"/>
                    <a:pt x="1441894" y="670399"/>
                    <a:pt x="1434356" y="662963"/>
                  </a:cubicBezTo>
                  <a:cubicBezTo>
                    <a:pt x="1434356" y="661725"/>
                    <a:pt x="1435612" y="660485"/>
                    <a:pt x="1436870" y="661725"/>
                  </a:cubicBezTo>
                  <a:cubicBezTo>
                    <a:pt x="1444406" y="666681"/>
                    <a:pt x="1455710" y="666681"/>
                    <a:pt x="1459478" y="674117"/>
                  </a:cubicBezTo>
                  <a:cubicBezTo>
                    <a:pt x="1454454" y="667921"/>
                    <a:pt x="1444406" y="661725"/>
                    <a:pt x="1439382" y="650571"/>
                  </a:cubicBezTo>
                  <a:cubicBezTo>
                    <a:pt x="1436870" y="648093"/>
                    <a:pt x="1434356" y="644375"/>
                    <a:pt x="1433100" y="640657"/>
                  </a:cubicBezTo>
                  <a:cubicBezTo>
                    <a:pt x="1433100" y="638179"/>
                    <a:pt x="1430588" y="635699"/>
                    <a:pt x="1433100" y="634461"/>
                  </a:cubicBezTo>
                  <a:cubicBezTo>
                    <a:pt x="1435612" y="634461"/>
                    <a:pt x="1436870" y="635699"/>
                    <a:pt x="1439382" y="635699"/>
                  </a:cubicBezTo>
                  <a:cubicBezTo>
                    <a:pt x="1440638" y="638179"/>
                    <a:pt x="1441894" y="639417"/>
                    <a:pt x="1444406" y="641895"/>
                  </a:cubicBezTo>
                  <a:cubicBezTo>
                    <a:pt x="1441894" y="635699"/>
                    <a:pt x="1440638" y="631981"/>
                    <a:pt x="1436870" y="628263"/>
                  </a:cubicBezTo>
                  <a:cubicBezTo>
                    <a:pt x="1433100" y="624547"/>
                    <a:pt x="1433100" y="619589"/>
                    <a:pt x="1434356" y="614631"/>
                  </a:cubicBezTo>
                  <a:cubicBezTo>
                    <a:pt x="1433100" y="619589"/>
                    <a:pt x="1429332" y="619589"/>
                    <a:pt x="1426820" y="617111"/>
                  </a:cubicBezTo>
                  <a:cubicBezTo>
                    <a:pt x="1421796" y="612153"/>
                    <a:pt x="1419284" y="605957"/>
                    <a:pt x="1418028" y="600999"/>
                  </a:cubicBezTo>
                  <a:cubicBezTo>
                    <a:pt x="1413004" y="588607"/>
                    <a:pt x="1406724" y="577453"/>
                    <a:pt x="1392908" y="572497"/>
                  </a:cubicBezTo>
                  <a:cubicBezTo>
                    <a:pt x="1385372" y="560103"/>
                    <a:pt x="1381602" y="546471"/>
                    <a:pt x="1380346" y="532839"/>
                  </a:cubicBezTo>
                  <a:cubicBezTo>
                    <a:pt x="1384116" y="529123"/>
                    <a:pt x="1381602" y="526643"/>
                    <a:pt x="1380346" y="524165"/>
                  </a:cubicBezTo>
                  <a:cubicBezTo>
                    <a:pt x="1371554" y="509293"/>
                    <a:pt x="1369042" y="493183"/>
                    <a:pt x="1365274" y="477073"/>
                  </a:cubicBezTo>
                  <a:cubicBezTo>
                    <a:pt x="1362762" y="469637"/>
                    <a:pt x="1358994" y="465919"/>
                    <a:pt x="1356482" y="460963"/>
                  </a:cubicBezTo>
                  <a:cubicBezTo>
                    <a:pt x="1352714" y="453527"/>
                    <a:pt x="1350202" y="447331"/>
                    <a:pt x="1347690" y="439895"/>
                  </a:cubicBezTo>
                  <a:cubicBezTo>
                    <a:pt x="1345178" y="432459"/>
                    <a:pt x="1342666" y="425023"/>
                    <a:pt x="1337642" y="420067"/>
                  </a:cubicBezTo>
                  <a:cubicBezTo>
                    <a:pt x="1330104" y="406435"/>
                    <a:pt x="1326336" y="392803"/>
                    <a:pt x="1320056" y="379171"/>
                  </a:cubicBezTo>
                  <a:cubicBezTo>
                    <a:pt x="1320056" y="372973"/>
                    <a:pt x="1316288" y="366777"/>
                    <a:pt x="1313776" y="360581"/>
                  </a:cubicBezTo>
                  <a:cubicBezTo>
                    <a:pt x="1313776" y="358103"/>
                    <a:pt x="1311264" y="353145"/>
                    <a:pt x="1316288" y="350667"/>
                  </a:cubicBezTo>
                  <a:cubicBezTo>
                    <a:pt x="1322568" y="351907"/>
                    <a:pt x="1327592" y="356863"/>
                    <a:pt x="1331362" y="363059"/>
                  </a:cubicBezTo>
                  <a:cubicBezTo>
                    <a:pt x="1333874" y="370495"/>
                    <a:pt x="1340154" y="375453"/>
                    <a:pt x="1345178" y="381649"/>
                  </a:cubicBezTo>
                  <a:cubicBezTo>
                    <a:pt x="1355226" y="391563"/>
                    <a:pt x="1365274" y="403955"/>
                    <a:pt x="1371554" y="417587"/>
                  </a:cubicBezTo>
                  <a:cubicBezTo>
                    <a:pt x="1374066" y="420067"/>
                    <a:pt x="1374066" y="421305"/>
                    <a:pt x="1375322" y="422545"/>
                  </a:cubicBezTo>
                  <a:cubicBezTo>
                    <a:pt x="1376578" y="425023"/>
                    <a:pt x="1377834" y="428741"/>
                    <a:pt x="1374066" y="431219"/>
                  </a:cubicBezTo>
                  <a:cubicBezTo>
                    <a:pt x="1374066" y="431219"/>
                    <a:pt x="1371554" y="431219"/>
                    <a:pt x="1369042" y="426263"/>
                  </a:cubicBezTo>
                  <a:cubicBezTo>
                    <a:pt x="1366530" y="432459"/>
                    <a:pt x="1370298" y="434937"/>
                    <a:pt x="1374066" y="436177"/>
                  </a:cubicBezTo>
                  <a:cubicBezTo>
                    <a:pt x="1377834" y="437415"/>
                    <a:pt x="1380346" y="437415"/>
                    <a:pt x="1381602" y="441133"/>
                  </a:cubicBezTo>
                  <a:cubicBezTo>
                    <a:pt x="1380346" y="442373"/>
                    <a:pt x="1376578" y="438655"/>
                    <a:pt x="1376578" y="444851"/>
                  </a:cubicBezTo>
                  <a:lnTo>
                    <a:pt x="1376330" y="446427"/>
                  </a:lnTo>
                  <a:lnTo>
                    <a:pt x="1379156" y="444081"/>
                  </a:lnTo>
                  <a:cubicBezTo>
                    <a:pt x="1389082" y="444081"/>
                    <a:pt x="1392804" y="450267"/>
                    <a:pt x="1395286" y="456451"/>
                  </a:cubicBezTo>
                  <a:cubicBezTo>
                    <a:pt x="1397768" y="460163"/>
                    <a:pt x="1400250" y="463873"/>
                    <a:pt x="1403972" y="458925"/>
                  </a:cubicBezTo>
                  <a:cubicBezTo>
                    <a:pt x="1408936" y="455215"/>
                    <a:pt x="1411418" y="457689"/>
                    <a:pt x="1416382" y="460163"/>
                  </a:cubicBezTo>
                  <a:cubicBezTo>
                    <a:pt x="1430030" y="470059"/>
                    <a:pt x="1439958" y="482429"/>
                    <a:pt x="1443680" y="499747"/>
                  </a:cubicBezTo>
                  <a:cubicBezTo>
                    <a:pt x="1446162" y="504695"/>
                    <a:pt x="1446162" y="505933"/>
                    <a:pt x="1451126" y="505933"/>
                  </a:cubicBezTo>
                  <a:cubicBezTo>
                    <a:pt x="1454848" y="505933"/>
                    <a:pt x="1459812" y="509643"/>
                    <a:pt x="1463534" y="512117"/>
                  </a:cubicBezTo>
                  <a:cubicBezTo>
                    <a:pt x="1473460" y="519539"/>
                    <a:pt x="1482146" y="528199"/>
                    <a:pt x="1489592" y="538095"/>
                  </a:cubicBezTo>
                  <a:cubicBezTo>
                    <a:pt x="1489592" y="539331"/>
                    <a:pt x="1489592" y="539331"/>
                    <a:pt x="1490832" y="540569"/>
                  </a:cubicBezTo>
                  <a:lnTo>
                    <a:pt x="1492722" y="544025"/>
                  </a:lnTo>
                  <a:lnTo>
                    <a:pt x="1495796" y="546229"/>
                  </a:lnTo>
                  <a:cubicBezTo>
                    <a:pt x="1498278" y="549965"/>
                    <a:pt x="1502000" y="554949"/>
                    <a:pt x="1505722" y="551211"/>
                  </a:cubicBezTo>
                  <a:lnTo>
                    <a:pt x="1506512" y="548909"/>
                  </a:lnTo>
                  <a:lnTo>
                    <a:pt x="1499694" y="547935"/>
                  </a:lnTo>
                  <a:cubicBezTo>
                    <a:pt x="1494660" y="545413"/>
                    <a:pt x="1492144" y="539109"/>
                    <a:pt x="1488368" y="535327"/>
                  </a:cubicBezTo>
                  <a:cubicBezTo>
                    <a:pt x="1487110" y="534067"/>
                    <a:pt x="1488368" y="532807"/>
                    <a:pt x="1488368" y="532807"/>
                  </a:cubicBezTo>
                  <a:lnTo>
                    <a:pt x="1491290" y="531343"/>
                  </a:lnTo>
                  <a:lnTo>
                    <a:pt x="1464706" y="482455"/>
                  </a:lnTo>
                  <a:cubicBezTo>
                    <a:pt x="1462170" y="474947"/>
                    <a:pt x="1459952" y="467437"/>
                    <a:pt x="1457256" y="460243"/>
                  </a:cubicBezTo>
                  <a:lnTo>
                    <a:pt x="1453514" y="452857"/>
                  </a:lnTo>
                  <a:lnTo>
                    <a:pt x="1462036" y="478041"/>
                  </a:lnTo>
                  <a:cubicBezTo>
                    <a:pt x="1463298" y="480527"/>
                    <a:pt x="1467084" y="483013"/>
                    <a:pt x="1462036" y="485499"/>
                  </a:cubicBezTo>
                  <a:cubicBezTo>
                    <a:pt x="1460774" y="485499"/>
                    <a:pt x="1458250" y="485499"/>
                    <a:pt x="1456988" y="484255"/>
                  </a:cubicBezTo>
                  <a:cubicBezTo>
                    <a:pt x="1449418" y="476797"/>
                    <a:pt x="1440584" y="471825"/>
                    <a:pt x="1433014" y="464367"/>
                  </a:cubicBezTo>
                  <a:lnTo>
                    <a:pt x="1391708" y="406423"/>
                  </a:lnTo>
                  <a:lnTo>
                    <a:pt x="1391586" y="406463"/>
                  </a:lnTo>
                  <a:cubicBezTo>
                    <a:pt x="1385346" y="401463"/>
                    <a:pt x="1382850" y="392713"/>
                    <a:pt x="1377858" y="386463"/>
                  </a:cubicBezTo>
                  <a:cubicBezTo>
                    <a:pt x="1374112" y="378961"/>
                    <a:pt x="1369120" y="371461"/>
                    <a:pt x="1357888" y="375211"/>
                  </a:cubicBezTo>
                  <a:cubicBezTo>
                    <a:pt x="1352896" y="377711"/>
                    <a:pt x="1350400" y="371461"/>
                    <a:pt x="1347904" y="365211"/>
                  </a:cubicBezTo>
                  <a:cubicBezTo>
                    <a:pt x="1342912" y="346459"/>
                    <a:pt x="1332928" y="330209"/>
                    <a:pt x="1320446" y="315207"/>
                  </a:cubicBezTo>
                  <a:cubicBezTo>
                    <a:pt x="1316702" y="312707"/>
                    <a:pt x="1314206" y="308957"/>
                    <a:pt x="1310462" y="307707"/>
                  </a:cubicBezTo>
                  <a:cubicBezTo>
                    <a:pt x="1306718" y="307707"/>
                    <a:pt x="1305470" y="305207"/>
                    <a:pt x="1302974" y="300207"/>
                  </a:cubicBezTo>
                  <a:cubicBezTo>
                    <a:pt x="1299230" y="295205"/>
                    <a:pt x="1296734" y="288955"/>
                    <a:pt x="1294238" y="282705"/>
                  </a:cubicBezTo>
                  <a:cubicBezTo>
                    <a:pt x="1291742" y="278955"/>
                    <a:pt x="1289246" y="275205"/>
                    <a:pt x="1284254" y="272705"/>
                  </a:cubicBezTo>
                  <a:cubicBezTo>
                    <a:pt x="1276764" y="261453"/>
                    <a:pt x="1274268" y="248953"/>
                    <a:pt x="1269276" y="236451"/>
                  </a:cubicBezTo>
                  <a:cubicBezTo>
                    <a:pt x="1261788" y="211449"/>
                    <a:pt x="1248060" y="187699"/>
                    <a:pt x="1240572" y="161446"/>
                  </a:cubicBezTo>
                  <a:cubicBezTo>
                    <a:pt x="1239324" y="158320"/>
                    <a:pt x="1237764" y="155195"/>
                    <a:pt x="1236984" y="152070"/>
                  </a:cubicBezTo>
                  <a:cubicBezTo>
                    <a:pt x="1236204" y="148945"/>
                    <a:pt x="1236204" y="145819"/>
                    <a:pt x="1238076" y="142694"/>
                  </a:cubicBezTo>
                  <a:cubicBezTo>
                    <a:pt x="1243068" y="142694"/>
                    <a:pt x="1244316" y="147695"/>
                    <a:pt x="1245564" y="151445"/>
                  </a:cubicBezTo>
                  <a:cubicBezTo>
                    <a:pt x="1248060" y="155195"/>
                    <a:pt x="1249308" y="158946"/>
                    <a:pt x="1249308" y="160196"/>
                  </a:cubicBezTo>
                  <a:cubicBezTo>
                    <a:pt x="1248060" y="156445"/>
                    <a:pt x="1245564" y="150195"/>
                    <a:pt x="1243068" y="145195"/>
                  </a:cubicBezTo>
                  <a:cubicBezTo>
                    <a:pt x="1241820" y="142694"/>
                    <a:pt x="1241820" y="141444"/>
                    <a:pt x="1243068" y="140194"/>
                  </a:cubicBezTo>
                  <a:cubicBezTo>
                    <a:pt x="1245564" y="138944"/>
                    <a:pt x="1246812" y="140194"/>
                    <a:pt x="1248060" y="141444"/>
                  </a:cubicBezTo>
                  <a:cubicBezTo>
                    <a:pt x="1251804" y="145195"/>
                    <a:pt x="1254300" y="148945"/>
                    <a:pt x="1255548" y="152695"/>
                  </a:cubicBezTo>
                  <a:cubicBezTo>
                    <a:pt x="1260540" y="158946"/>
                    <a:pt x="1261788" y="165196"/>
                    <a:pt x="1269276" y="167696"/>
                  </a:cubicBezTo>
                  <a:cubicBezTo>
                    <a:pt x="1274268" y="172697"/>
                    <a:pt x="1281758" y="177697"/>
                    <a:pt x="1273020" y="186449"/>
                  </a:cubicBezTo>
                  <a:cubicBezTo>
                    <a:pt x="1271772" y="186449"/>
                    <a:pt x="1273020" y="188949"/>
                    <a:pt x="1274268" y="191449"/>
                  </a:cubicBezTo>
                  <a:cubicBezTo>
                    <a:pt x="1275516" y="200199"/>
                    <a:pt x="1278014" y="207699"/>
                    <a:pt x="1283006" y="215201"/>
                  </a:cubicBezTo>
                  <a:cubicBezTo>
                    <a:pt x="1291742" y="235201"/>
                    <a:pt x="1306718" y="250203"/>
                    <a:pt x="1319198" y="265203"/>
                  </a:cubicBezTo>
                  <a:cubicBezTo>
                    <a:pt x="1322942" y="271455"/>
                    <a:pt x="1327936" y="277705"/>
                    <a:pt x="1332928" y="283955"/>
                  </a:cubicBezTo>
                  <a:cubicBezTo>
                    <a:pt x="1334176" y="285205"/>
                    <a:pt x="1334176" y="287705"/>
                    <a:pt x="1336672" y="288955"/>
                  </a:cubicBezTo>
                  <a:cubicBezTo>
                    <a:pt x="1339168" y="291455"/>
                    <a:pt x="1340416" y="291455"/>
                    <a:pt x="1342912" y="290205"/>
                  </a:cubicBezTo>
                  <a:cubicBezTo>
                    <a:pt x="1346656" y="288955"/>
                    <a:pt x="1344160" y="285205"/>
                    <a:pt x="1344160" y="283955"/>
                  </a:cubicBezTo>
                  <a:cubicBezTo>
                    <a:pt x="1341664" y="278955"/>
                    <a:pt x="1336672" y="275205"/>
                    <a:pt x="1340416" y="266453"/>
                  </a:cubicBezTo>
                  <a:cubicBezTo>
                    <a:pt x="1336672" y="270205"/>
                    <a:pt x="1337920" y="275205"/>
                    <a:pt x="1332928" y="275205"/>
                  </a:cubicBezTo>
                  <a:cubicBezTo>
                    <a:pt x="1327936" y="275205"/>
                    <a:pt x="1326688" y="271455"/>
                    <a:pt x="1326688" y="267703"/>
                  </a:cubicBezTo>
                  <a:cubicBezTo>
                    <a:pt x="1322942" y="253953"/>
                    <a:pt x="1311710" y="245203"/>
                    <a:pt x="1302974" y="235201"/>
                  </a:cubicBezTo>
                  <a:cubicBezTo>
                    <a:pt x="1295486" y="226451"/>
                    <a:pt x="1289246" y="215201"/>
                    <a:pt x="1290494" y="203949"/>
                  </a:cubicBezTo>
                  <a:cubicBezTo>
                    <a:pt x="1291742" y="203949"/>
                    <a:pt x="1292990" y="203949"/>
                    <a:pt x="1292990" y="205199"/>
                  </a:cubicBezTo>
                  <a:cubicBezTo>
                    <a:pt x="1304222" y="212701"/>
                    <a:pt x="1317950" y="217701"/>
                    <a:pt x="1322942" y="232701"/>
                  </a:cubicBezTo>
                  <a:cubicBezTo>
                    <a:pt x="1324190" y="238951"/>
                    <a:pt x="1326688" y="243953"/>
                    <a:pt x="1334176" y="245203"/>
                  </a:cubicBezTo>
                  <a:cubicBezTo>
                    <a:pt x="1342912" y="247703"/>
                    <a:pt x="1350400" y="253953"/>
                    <a:pt x="1356640" y="258953"/>
                  </a:cubicBezTo>
                  <a:cubicBezTo>
                    <a:pt x="1367872" y="266453"/>
                    <a:pt x="1375362" y="277705"/>
                    <a:pt x="1387842" y="282705"/>
                  </a:cubicBezTo>
                  <a:cubicBezTo>
                    <a:pt x="1386594" y="278955"/>
                    <a:pt x="1384098" y="276455"/>
                    <a:pt x="1386594" y="273955"/>
                  </a:cubicBezTo>
                  <a:cubicBezTo>
                    <a:pt x="1389090" y="270205"/>
                    <a:pt x="1391586" y="275205"/>
                    <a:pt x="1395330" y="275205"/>
                  </a:cubicBezTo>
                  <a:cubicBezTo>
                    <a:pt x="1390338" y="266453"/>
                    <a:pt x="1385346" y="257703"/>
                    <a:pt x="1377858" y="251453"/>
                  </a:cubicBezTo>
                  <a:cubicBezTo>
                    <a:pt x="1376610" y="255203"/>
                    <a:pt x="1379106" y="258953"/>
                    <a:pt x="1376610" y="260203"/>
                  </a:cubicBezTo>
                  <a:cubicBezTo>
                    <a:pt x="1371616" y="261453"/>
                    <a:pt x="1369120" y="258953"/>
                    <a:pt x="1366624" y="257703"/>
                  </a:cubicBezTo>
                  <a:cubicBezTo>
                    <a:pt x="1361632" y="253953"/>
                    <a:pt x="1360384" y="248953"/>
                    <a:pt x="1351648" y="250203"/>
                  </a:cubicBezTo>
                  <a:cubicBezTo>
                    <a:pt x="1342912" y="250203"/>
                    <a:pt x="1339168" y="235201"/>
                    <a:pt x="1342912" y="227701"/>
                  </a:cubicBezTo>
                  <a:cubicBezTo>
                    <a:pt x="1344160" y="226451"/>
                    <a:pt x="1344160" y="226451"/>
                    <a:pt x="1344160" y="223951"/>
                  </a:cubicBezTo>
                  <a:cubicBezTo>
                    <a:pt x="1346656" y="221451"/>
                    <a:pt x="1344160" y="216451"/>
                    <a:pt x="1350400" y="217701"/>
                  </a:cubicBezTo>
                  <a:lnTo>
                    <a:pt x="1357748" y="226287"/>
                  </a:lnTo>
                  <a:lnTo>
                    <a:pt x="1360384" y="232701"/>
                  </a:lnTo>
                  <a:cubicBezTo>
                    <a:pt x="1357888" y="230201"/>
                    <a:pt x="1357888" y="227701"/>
                    <a:pt x="1357888" y="226451"/>
                  </a:cubicBezTo>
                  <a:lnTo>
                    <a:pt x="1357748" y="226287"/>
                  </a:lnTo>
                  <a:lnTo>
                    <a:pt x="1351648" y="211449"/>
                  </a:lnTo>
                  <a:cubicBezTo>
                    <a:pt x="1344160" y="201449"/>
                    <a:pt x="1341664" y="191449"/>
                    <a:pt x="1337920" y="180197"/>
                  </a:cubicBezTo>
                  <a:cubicBezTo>
                    <a:pt x="1336672" y="177697"/>
                    <a:pt x="1336672" y="175197"/>
                    <a:pt x="1340416" y="171447"/>
                  </a:cubicBezTo>
                  <a:cubicBezTo>
                    <a:pt x="1341664" y="171447"/>
                    <a:pt x="1342912" y="171447"/>
                    <a:pt x="1344160" y="170196"/>
                  </a:cubicBezTo>
                  <a:cubicBezTo>
                    <a:pt x="1347904" y="161446"/>
                    <a:pt x="1350400" y="161446"/>
                    <a:pt x="1357888" y="167696"/>
                  </a:cubicBezTo>
                  <a:cubicBezTo>
                    <a:pt x="1365376" y="176447"/>
                    <a:pt x="1375362" y="185199"/>
                    <a:pt x="1380354" y="197699"/>
                  </a:cubicBezTo>
                  <a:cubicBezTo>
                    <a:pt x="1382850" y="201449"/>
                    <a:pt x="1386594" y="206449"/>
                    <a:pt x="1379106" y="210199"/>
                  </a:cubicBezTo>
                  <a:cubicBezTo>
                    <a:pt x="1377858" y="210199"/>
                    <a:pt x="1377858" y="213951"/>
                    <a:pt x="1379106" y="215201"/>
                  </a:cubicBezTo>
                  <a:cubicBezTo>
                    <a:pt x="1380354" y="220201"/>
                    <a:pt x="1381602" y="225201"/>
                    <a:pt x="1384098" y="228951"/>
                  </a:cubicBezTo>
                  <a:cubicBezTo>
                    <a:pt x="1385346" y="227701"/>
                    <a:pt x="1384098" y="223951"/>
                    <a:pt x="1387842" y="223951"/>
                  </a:cubicBezTo>
                  <a:cubicBezTo>
                    <a:pt x="1390338" y="223951"/>
                    <a:pt x="1391586" y="226451"/>
                    <a:pt x="1391586" y="227701"/>
                  </a:cubicBezTo>
                  <a:cubicBezTo>
                    <a:pt x="1395330" y="233951"/>
                    <a:pt x="1397826" y="241453"/>
                    <a:pt x="1399074" y="247703"/>
                  </a:cubicBezTo>
                  <a:cubicBezTo>
                    <a:pt x="1399074" y="253953"/>
                    <a:pt x="1400322" y="258953"/>
                    <a:pt x="1404066" y="262703"/>
                  </a:cubicBezTo>
                  <a:cubicBezTo>
                    <a:pt x="1409058" y="256453"/>
                    <a:pt x="1412802" y="250203"/>
                    <a:pt x="1409058" y="241453"/>
                  </a:cubicBezTo>
                  <a:cubicBezTo>
                    <a:pt x="1407810" y="240201"/>
                    <a:pt x="1406562" y="237701"/>
                    <a:pt x="1409058" y="236451"/>
                  </a:cubicBezTo>
                  <a:cubicBezTo>
                    <a:pt x="1411554" y="235201"/>
                    <a:pt x="1412802" y="236451"/>
                    <a:pt x="1414050" y="238951"/>
                  </a:cubicBezTo>
                  <a:cubicBezTo>
                    <a:pt x="1417794" y="241453"/>
                    <a:pt x="1419042" y="245203"/>
                    <a:pt x="1420290" y="248953"/>
                  </a:cubicBezTo>
                  <a:cubicBezTo>
                    <a:pt x="1422786" y="235201"/>
                    <a:pt x="1417794" y="228951"/>
                    <a:pt x="1404066" y="228951"/>
                  </a:cubicBezTo>
                  <a:cubicBezTo>
                    <a:pt x="1396578" y="228951"/>
                    <a:pt x="1392834" y="225201"/>
                    <a:pt x="1394082" y="217701"/>
                  </a:cubicBezTo>
                  <a:cubicBezTo>
                    <a:pt x="1395330" y="206449"/>
                    <a:pt x="1390338" y="198949"/>
                    <a:pt x="1382850" y="192699"/>
                  </a:cubicBezTo>
                  <a:cubicBezTo>
                    <a:pt x="1375362" y="185199"/>
                    <a:pt x="1374112" y="175197"/>
                    <a:pt x="1370368" y="165196"/>
                  </a:cubicBezTo>
                  <a:cubicBezTo>
                    <a:pt x="1369120" y="161446"/>
                    <a:pt x="1367872" y="156445"/>
                    <a:pt x="1362880" y="153945"/>
                  </a:cubicBezTo>
                  <a:cubicBezTo>
                    <a:pt x="1357888" y="150195"/>
                    <a:pt x="1352896" y="143945"/>
                    <a:pt x="1354144" y="138944"/>
                  </a:cubicBezTo>
                  <a:cubicBezTo>
                    <a:pt x="1354144" y="131444"/>
                    <a:pt x="1350400" y="127693"/>
                    <a:pt x="1347904" y="121443"/>
                  </a:cubicBezTo>
                  <a:cubicBezTo>
                    <a:pt x="1344160" y="113942"/>
                    <a:pt x="1337920" y="107692"/>
                    <a:pt x="1346656" y="98941"/>
                  </a:cubicBezTo>
                  <a:cubicBezTo>
                    <a:pt x="1346656" y="97691"/>
                    <a:pt x="1344160" y="93941"/>
                    <a:pt x="1342912" y="92691"/>
                  </a:cubicBezTo>
                  <a:cubicBezTo>
                    <a:pt x="1340416" y="87691"/>
                    <a:pt x="1335424" y="82690"/>
                    <a:pt x="1332928" y="77690"/>
                  </a:cubicBezTo>
                  <a:cubicBezTo>
                    <a:pt x="1329184" y="70189"/>
                    <a:pt x="1321694" y="63939"/>
                    <a:pt x="1327936" y="55188"/>
                  </a:cubicBezTo>
                  <a:lnTo>
                    <a:pt x="1330872" y="56365"/>
                  </a:lnTo>
                  <a:lnTo>
                    <a:pt x="1327240" y="53058"/>
                  </a:lnTo>
                  <a:cubicBezTo>
                    <a:pt x="1324748" y="49286"/>
                    <a:pt x="1323502" y="45514"/>
                    <a:pt x="1322256" y="40485"/>
                  </a:cubicBezTo>
                  <a:cubicBezTo>
                    <a:pt x="1322256" y="31683"/>
                    <a:pt x="1322256" y="30426"/>
                    <a:pt x="1329734" y="32940"/>
                  </a:cubicBezTo>
                  <a:cubicBezTo>
                    <a:pt x="1333472" y="34198"/>
                    <a:pt x="1335964" y="35455"/>
                    <a:pt x="1339704" y="35455"/>
                  </a:cubicBezTo>
                  <a:cubicBezTo>
                    <a:pt x="1340950" y="31683"/>
                    <a:pt x="1343442" y="26654"/>
                    <a:pt x="1342196" y="21624"/>
                  </a:cubicBezTo>
                  <a:cubicBezTo>
                    <a:pt x="1342196" y="15337"/>
                    <a:pt x="1352168" y="7793"/>
                    <a:pt x="1358398" y="10308"/>
                  </a:cubicBezTo>
                  <a:cubicBezTo>
                    <a:pt x="1359646" y="10308"/>
                    <a:pt x="1360892" y="11565"/>
                    <a:pt x="1363384" y="11565"/>
                  </a:cubicBezTo>
                  <a:cubicBezTo>
                    <a:pt x="1368370" y="15337"/>
                    <a:pt x="1367124" y="10308"/>
                    <a:pt x="1368370" y="7793"/>
                  </a:cubicBezTo>
                  <a:cubicBezTo>
                    <a:pt x="1372108" y="5278"/>
                    <a:pt x="1375848" y="1506"/>
                    <a:pt x="1380832" y="249"/>
                  </a:cubicBezTo>
                  <a:close/>
                </a:path>
              </a:pathLst>
            </a:custGeom>
            <a:solidFill>
              <a:srgbClr val="FCDC61">
                <a:alpha val="69800"/>
              </a:srgbClr>
            </a:solidFill>
            <a:ln>
              <a:noFill/>
            </a:ln>
          </p:spPr>
          <p:txBody>
            <a:bodyPr anchorCtr="0" anchor="ctr" bIns="22850" lIns="45725" spcFirstLastPara="1" rIns="45725" wrap="square" tIns="2285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747993"/>
                </a:solidFill>
                <a:latin typeface="Jost Light"/>
                <a:ea typeface="Jost Light"/>
                <a:cs typeface="Jost Light"/>
                <a:sym typeface="Jost Light"/>
              </a:endParaRPr>
            </a:p>
          </p:txBody>
        </p:sp>
      </p:grpSp>
      <p:grpSp>
        <p:nvGrpSpPr>
          <p:cNvPr id="723" name="Google Shape;723;g311d5cb9a0a_0_438"/>
          <p:cNvGrpSpPr/>
          <p:nvPr/>
        </p:nvGrpSpPr>
        <p:grpSpPr>
          <a:xfrm>
            <a:off x="2373560" y="563273"/>
            <a:ext cx="2382018" cy="2382231"/>
            <a:chOff x="11541380" y="4017485"/>
            <a:chExt cx="4763083" cy="4765415"/>
          </a:xfrm>
        </p:grpSpPr>
        <p:sp>
          <p:nvSpPr>
            <p:cNvPr id="724" name="Google Shape;724;g311d5cb9a0a_0_438"/>
            <p:cNvSpPr/>
            <p:nvPr/>
          </p:nvSpPr>
          <p:spPr>
            <a:xfrm>
              <a:off x="11541380" y="4119046"/>
              <a:ext cx="4763083" cy="4663854"/>
            </a:xfrm>
            <a:custGeom>
              <a:rect b="b" l="l" r="r" t="t"/>
              <a:pathLst>
                <a:path extrusionOk="0" h="4663854" w="4763083">
                  <a:moveTo>
                    <a:pt x="3166304" y="4608103"/>
                  </a:moveTo>
                  <a:cubicBezTo>
                    <a:pt x="3162099" y="4608725"/>
                    <a:pt x="3158362" y="4613399"/>
                    <a:pt x="3154624" y="4622123"/>
                  </a:cubicBezTo>
                  <a:cubicBezTo>
                    <a:pt x="3164591" y="4620877"/>
                    <a:pt x="3170820" y="4619631"/>
                    <a:pt x="3180788" y="4618385"/>
                  </a:cubicBezTo>
                  <a:cubicBezTo>
                    <a:pt x="3175181" y="4610907"/>
                    <a:pt x="3170509" y="4607479"/>
                    <a:pt x="3166304" y="4608103"/>
                  </a:cubicBezTo>
                  <a:close/>
                  <a:moveTo>
                    <a:pt x="3211935" y="4574766"/>
                  </a:moveTo>
                  <a:cubicBezTo>
                    <a:pt x="3200722" y="4580997"/>
                    <a:pt x="3192001" y="4587229"/>
                    <a:pt x="3178296" y="4594706"/>
                  </a:cubicBezTo>
                  <a:cubicBezTo>
                    <a:pt x="3209443" y="4592213"/>
                    <a:pt x="3209443" y="4592213"/>
                    <a:pt x="3211935" y="4574766"/>
                  </a:cubicBezTo>
                  <a:close/>
                  <a:moveTo>
                    <a:pt x="2926624" y="4573519"/>
                  </a:moveTo>
                  <a:cubicBezTo>
                    <a:pt x="2926624" y="4574766"/>
                    <a:pt x="2926624" y="4577259"/>
                    <a:pt x="2926624" y="4579751"/>
                  </a:cubicBezTo>
                  <a:cubicBezTo>
                    <a:pt x="2936591" y="4582243"/>
                    <a:pt x="2947804" y="4583489"/>
                    <a:pt x="2957771" y="4585982"/>
                  </a:cubicBezTo>
                  <a:cubicBezTo>
                    <a:pt x="2957771" y="4583489"/>
                    <a:pt x="2959017" y="4582243"/>
                    <a:pt x="2959017" y="4579751"/>
                  </a:cubicBezTo>
                  <a:cubicBezTo>
                    <a:pt x="2947804" y="4577259"/>
                    <a:pt x="2936591" y="4576012"/>
                    <a:pt x="2926624" y="4573519"/>
                  </a:cubicBezTo>
                  <a:close/>
                  <a:moveTo>
                    <a:pt x="2856853" y="4445157"/>
                  </a:moveTo>
                  <a:lnTo>
                    <a:pt x="2855607" y="4446403"/>
                  </a:lnTo>
                  <a:lnTo>
                    <a:pt x="2854361" y="4448895"/>
                  </a:lnTo>
                  <a:lnTo>
                    <a:pt x="2855607" y="4447649"/>
                  </a:lnTo>
                  <a:lnTo>
                    <a:pt x="2856853" y="4445157"/>
                  </a:lnTo>
                  <a:close/>
                  <a:moveTo>
                    <a:pt x="2805771" y="4431448"/>
                  </a:moveTo>
                  <a:lnTo>
                    <a:pt x="2805771" y="4433941"/>
                  </a:lnTo>
                  <a:lnTo>
                    <a:pt x="2808263" y="4432695"/>
                  </a:lnTo>
                  <a:lnTo>
                    <a:pt x="2805771" y="4431448"/>
                  </a:lnTo>
                  <a:close/>
                  <a:moveTo>
                    <a:pt x="3861050" y="4382845"/>
                  </a:moveTo>
                  <a:lnTo>
                    <a:pt x="3862296" y="4384091"/>
                  </a:lnTo>
                  <a:lnTo>
                    <a:pt x="3861165" y="4384162"/>
                  </a:lnTo>
                  <a:lnTo>
                    <a:pt x="3861050" y="4382845"/>
                  </a:lnTo>
                  <a:close/>
                  <a:moveTo>
                    <a:pt x="3814952" y="4381599"/>
                  </a:moveTo>
                  <a:lnTo>
                    <a:pt x="3812460" y="4382845"/>
                  </a:lnTo>
                  <a:lnTo>
                    <a:pt x="3814952" y="4382845"/>
                  </a:lnTo>
                  <a:cubicBezTo>
                    <a:pt x="3814952" y="4381599"/>
                    <a:pt x="3814952" y="4381599"/>
                    <a:pt x="3816198" y="4381599"/>
                  </a:cubicBezTo>
                  <a:cubicBezTo>
                    <a:pt x="3814952" y="4381599"/>
                    <a:pt x="3814952" y="4381599"/>
                    <a:pt x="3814952" y="4381599"/>
                  </a:cubicBezTo>
                  <a:close/>
                  <a:moveTo>
                    <a:pt x="2755935" y="4374121"/>
                  </a:moveTo>
                  <a:cubicBezTo>
                    <a:pt x="2753443" y="4374121"/>
                    <a:pt x="2752197" y="4375367"/>
                    <a:pt x="2750951" y="4376613"/>
                  </a:cubicBezTo>
                  <a:cubicBezTo>
                    <a:pt x="2753443" y="4376613"/>
                    <a:pt x="2755935" y="4376613"/>
                    <a:pt x="2763410" y="4376613"/>
                  </a:cubicBezTo>
                  <a:cubicBezTo>
                    <a:pt x="2757181" y="4375367"/>
                    <a:pt x="2757181" y="4374121"/>
                    <a:pt x="2755935" y="4374121"/>
                  </a:cubicBezTo>
                  <a:close/>
                  <a:moveTo>
                    <a:pt x="3933162" y="4356628"/>
                  </a:moveTo>
                  <a:lnTo>
                    <a:pt x="3930820" y="4359166"/>
                  </a:lnTo>
                  <a:lnTo>
                    <a:pt x="3929575" y="4357920"/>
                  </a:lnTo>
                  <a:lnTo>
                    <a:pt x="3933162" y="4356628"/>
                  </a:lnTo>
                  <a:close/>
                  <a:moveTo>
                    <a:pt x="3977648" y="4336115"/>
                  </a:moveTo>
                  <a:lnTo>
                    <a:pt x="3976919" y="4337980"/>
                  </a:lnTo>
                  <a:lnTo>
                    <a:pt x="3975673" y="4336734"/>
                  </a:lnTo>
                  <a:lnTo>
                    <a:pt x="3977648" y="4336115"/>
                  </a:lnTo>
                  <a:close/>
                  <a:moveTo>
                    <a:pt x="3898427" y="4314301"/>
                  </a:moveTo>
                  <a:cubicBezTo>
                    <a:pt x="3897181" y="4316794"/>
                    <a:pt x="3895935" y="4318040"/>
                    <a:pt x="3895935" y="4319287"/>
                  </a:cubicBezTo>
                  <a:lnTo>
                    <a:pt x="3908394" y="4326764"/>
                  </a:lnTo>
                  <a:cubicBezTo>
                    <a:pt x="3909640" y="4324271"/>
                    <a:pt x="3909640" y="4323025"/>
                    <a:pt x="3910886" y="4321779"/>
                  </a:cubicBezTo>
                  <a:cubicBezTo>
                    <a:pt x="3907148" y="4319287"/>
                    <a:pt x="3902165" y="4316794"/>
                    <a:pt x="3898427" y="4314301"/>
                  </a:cubicBezTo>
                  <a:close/>
                  <a:moveTo>
                    <a:pt x="3970689" y="4298101"/>
                  </a:moveTo>
                  <a:cubicBezTo>
                    <a:pt x="3969443" y="4300593"/>
                    <a:pt x="3966952" y="4301839"/>
                    <a:pt x="3969443" y="4300593"/>
                  </a:cubicBezTo>
                  <a:cubicBezTo>
                    <a:pt x="3966952" y="4301839"/>
                    <a:pt x="3969443" y="4300593"/>
                    <a:pt x="3971935" y="4299347"/>
                  </a:cubicBezTo>
                  <a:lnTo>
                    <a:pt x="3970689" y="4298101"/>
                  </a:lnTo>
                  <a:close/>
                  <a:moveTo>
                    <a:pt x="3993116" y="4289377"/>
                  </a:moveTo>
                  <a:cubicBezTo>
                    <a:pt x="3993116" y="4290623"/>
                    <a:pt x="3991870" y="4291869"/>
                    <a:pt x="3991870" y="4293115"/>
                  </a:cubicBezTo>
                  <a:cubicBezTo>
                    <a:pt x="3993116" y="4293115"/>
                    <a:pt x="3994362" y="4293115"/>
                    <a:pt x="3995607" y="4293115"/>
                  </a:cubicBezTo>
                  <a:cubicBezTo>
                    <a:pt x="3994362" y="4291869"/>
                    <a:pt x="3993116" y="4290623"/>
                    <a:pt x="3993116" y="4289377"/>
                  </a:cubicBezTo>
                  <a:close/>
                  <a:moveTo>
                    <a:pt x="3968198" y="4225819"/>
                  </a:moveTo>
                  <a:cubicBezTo>
                    <a:pt x="3963214" y="4233296"/>
                    <a:pt x="3959476" y="4239527"/>
                    <a:pt x="3955739" y="4244512"/>
                  </a:cubicBezTo>
                  <a:lnTo>
                    <a:pt x="3956984" y="4244512"/>
                  </a:lnTo>
                  <a:lnTo>
                    <a:pt x="3949639" y="4247136"/>
                  </a:lnTo>
                  <a:lnTo>
                    <a:pt x="3939542" y="4250743"/>
                  </a:lnTo>
                  <a:lnTo>
                    <a:pt x="3962927" y="4261603"/>
                  </a:lnTo>
                  <a:lnTo>
                    <a:pt x="3974427" y="4266944"/>
                  </a:lnTo>
                  <a:lnTo>
                    <a:pt x="3974427" y="4265698"/>
                  </a:lnTo>
                  <a:lnTo>
                    <a:pt x="3976902" y="4274362"/>
                  </a:lnTo>
                  <a:lnTo>
                    <a:pt x="3975673" y="4274421"/>
                  </a:lnTo>
                  <a:lnTo>
                    <a:pt x="3975166" y="4274928"/>
                  </a:lnTo>
                  <a:lnTo>
                    <a:pt x="3974427" y="4275668"/>
                  </a:lnTo>
                  <a:lnTo>
                    <a:pt x="3975399" y="4275182"/>
                  </a:lnTo>
                  <a:lnTo>
                    <a:pt x="3976919" y="4274421"/>
                  </a:lnTo>
                  <a:lnTo>
                    <a:pt x="3976902" y="4274362"/>
                  </a:lnTo>
                  <a:lnTo>
                    <a:pt x="3988755" y="4273798"/>
                  </a:lnTo>
                  <a:cubicBezTo>
                    <a:pt x="3992181" y="4272552"/>
                    <a:pt x="3994362" y="4269437"/>
                    <a:pt x="3994362" y="4261960"/>
                  </a:cubicBezTo>
                  <a:cubicBezTo>
                    <a:pt x="3995607" y="4256975"/>
                    <a:pt x="4010558" y="4254482"/>
                    <a:pt x="4016788" y="4249497"/>
                  </a:cubicBezTo>
                  <a:cubicBezTo>
                    <a:pt x="4021771" y="4244512"/>
                    <a:pt x="4025509" y="4237035"/>
                    <a:pt x="4034230" y="4225819"/>
                  </a:cubicBezTo>
                  <a:cubicBezTo>
                    <a:pt x="4020525" y="4229557"/>
                    <a:pt x="4014296" y="4230803"/>
                    <a:pt x="4008066" y="4233296"/>
                  </a:cubicBezTo>
                  <a:cubicBezTo>
                    <a:pt x="4001837" y="4237035"/>
                    <a:pt x="3999345" y="4243266"/>
                    <a:pt x="3994362" y="4248251"/>
                  </a:cubicBezTo>
                  <a:cubicBezTo>
                    <a:pt x="3985640" y="4239527"/>
                    <a:pt x="3978165" y="4233296"/>
                    <a:pt x="3968198" y="4225819"/>
                  </a:cubicBezTo>
                  <a:close/>
                  <a:moveTo>
                    <a:pt x="4154723" y="4115896"/>
                  </a:moveTo>
                  <a:lnTo>
                    <a:pt x="4155009" y="4115941"/>
                  </a:lnTo>
                  <a:lnTo>
                    <a:pt x="4155083" y="4116149"/>
                  </a:lnTo>
                  <a:lnTo>
                    <a:pt x="4154763" y="4116062"/>
                  </a:lnTo>
                  <a:lnTo>
                    <a:pt x="4154723" y="4115896"/>
                  </a:lnTo>
                  <a:close/>
                  <a:moveTo>
                    <a:pt x="4080329" y="4108672"/>
                  </a:moveTo>
                  <a:lnTo>
                    <a:pt x="4080503" y="4110588"/>
                  </a:lnTo>
                  <a:lnTo>
                    <a:pt x="4071607" y="4116149"/>
                  </a:lnTo>
                  <a:cubicBezTo>
                    <a:pt x="4074099" y="4118642"/>
                    <a:pt x="4076591" y="4119888"/>
                    <a:pt x="4081575" y="4122380"/>
                  </a:cubicBezTo>
                  <a:lnTo>
                    <a:pt x="4080503" y="4110588"/>
                  </a:lnTo>
                  <a:lnTo>
                    <a:pt x="4081575" y="4109918"/>
                  </a:lnTo>
                  <a:lnTo>
                    <a:pt x="4082821" y="4108672"/>
                  </a:lnTo>
                  <a:lnTo>
                    <a:pt x="4080329" y="4108672"/>
                  </a:lnTo>
                  <a:close/>
                  <a:moveTo>
                    <a:pt x="4241050" y="3850700"/>
                  </a:moveTo>
                  <a:lnTo>
                    <a:pt x="4228549" y="3853305"/>
                  </a:lnTo>
                  <a:lnTo>
                    <a:pt x="4214886" y="3856152"/>
                  </a:lnTo>
                  <a:cubicBezTo>
                    <a:pt x="4207100" y="3857866"/>
                    <a:pt x="4199935" y="3859423"/>
                    <a:pt x="4192460" y="3860670"/>
                  </a:cubicBezTo>
                  <a:cubicBezTo>
                    <a:pt x="4192460" y="3865655"/>
                    <a:pt x="4192460" y="3868147"/>
                    <a:pt x="4192460" y="3871886"/>
                  </a:cubicBezTo>
                  <a:lnTo>
                    <a:pt x="4217786" y="3878795"/>
                  </a:lnTo>
                  <a:lnTo>
                    <a:pt x="4233575" y="3883102"/>
                  </a:lnTo>
                  <a:cubicBezTo>
                    <a:pt x="4236066" y="3870640"/>
                    <a:pt x="4237312" y="3864408"/>
                    <a:pt x="4241050" y="3850700"/>
                  </a:cubicBezTo>
                  <a:close/>
                  <a:moveTo>
                    <a:pt x="4516394" y="3187699"/>
                  </a:moveTo>
                  <a:lnTo>
                    <a:pt x="4517640" y="3188946"/>
                  </a:lnTo>
                  <a:lnTo>
                    <a:pt x="4518886" y="3187699"/>
                  </a:lnTo>
                  <a:lnTo>
                    <a:pt x="4516394" y="3187699"/>
                  </a:lnTo>
                  <a:close/>
                  <a:moveTo>
                    <a:pt x="4520132" y="3162774"/>
                  </a:moveTo>
                  <a:cubicBezTo>
                    <a:pt x="4520132" y="3164021"/>
                    <a:pt x="4517640" y="3164021"/>
                    <a:pt x="4517640" y="3164021"/>
                  </a:cubicBezTo>
                  <a:lnTo>
                    <a:pt x="4517640" y="3165267"/>
                  </a:lnTo>
                  <a:lnTo>
                    <a:pt x="4519079" y="3165267"/>
                  </a:lnTo>
                  <a:lnTo>
                    <a:pt x="4520132" y="3165267"/>
                  </a:lnTo>
                  <a:cubicBezTo>
                    <a:pt x="4520132" y="3165267"/>
                    <a:pt x="4520132" y="3164021"/>
                    <a:pt x="4520132" y="3162774"/>
                  </a:cubicBezTo>
                  <a:close/>
                  <a:moveTo>
                    <a:pt x="1628394" y="2820058"/>
                  </a:moveTo>
                  <a:lnTo>
                    <a:pt x="1630368" y="2820282"/>
                  </a:lnTo>
                  <a:lnTo>
                    <a:pt x="1630886" y="2821304"/>
                  </a:lnTo>
                  <a:lnTo>
                    <a:pt x="1628394" y="2820058"/>
                  </a:lnTo>
                  <a:close/>
                  <a:moveTo>
                    <a:pt x="4697050" y="2641846"/>
                  </a:moveTo>
                  <a:lnTo>
                    <a:pt x="4697050" y="2643092"/>
                  </a:lnTo>
                  <a:lnTo>
                    <a:pt x="4696416" y="2642255"/>
                  </a:lnTo>
                  <a:lnTo>
                    <a:pt x="4697050" y="2641846"/>
                  </a:lnTo>
                  <a:close/>
                  <a:moveTo>
                    <a:pt x="4652198" y="2583272"/>
                  </a:moveTo>
                  <a:lnTo>
                    <a:pt x="4653444" y="2585765"/>
                  </a:lnTo>
                  <a:lnTo>
                    <a:pt x="4655935" y="2583272"/>
                  </a:lnTo>
                  <a:lnTo>
                    <a:pt x="4652198" y="2583272"/>
                  </a:lnTo>
                  <a:close/>
                  <a:moveTo>
                    <a:pt x="4682110" y="2530374"/>
                  </a:moveTo>
                  <a:lnTo>
                    <a:pt x="4683345" y="2530930"/>
                  </a:lnTo>
                  <a:lnTo>
                    <a:pt x="4683345" y="2532176"/>
                  </a:lnTo>
                  <a:lnTo>
                    <a:pt x="4682110" y="2530374"/>
                  </a:lnTo>
                  <a:close/>
                  <a:moveTo>
                    <a:pt x="4601116" y="2513483"/>
                  </a:moveTo>
                  <a:lnTo>
                    <a:pt x="4601116" y="2515975"/>
                  </a:lnTo>
                  <a:lnTo>
                    <a:pt x="4602362" y="2514729"/>
                  </a:lnTo>
                  <a:lnTo>
                    <a:pt x="4601116" y="2513483"/>
                  </a:lnTo>
                  <a:close/>
                  <a:moveTo>
                    <a:pt x="4528853" y="2335270"/>
                  </a:moveTo>
                  <a:lnTo>
                    <a:pt x="4530099" y="2336516"/>
                  </a:lnTo>
                  <a:lnTo>
                    <a:pt x="4531345" y="2337763"/>
                  </a:lnTo>
                  <a:lnTo>
                    <a:pt x="4530099" y="2335270"/>
                  </a:lnTo>
                  <a:lnTo>
                    <a:pt x="4528853" y="2335270"/>
                  </a:lnTo>
                  <a:close/>
                  <a:moveTo>
                    <a:pt x="4511411" y="2299129"/>
                  </a:moveTo>
                  <a:cubicBezTo>
                    <a:pt x="4510165" y="2305360"/>
                    <a:pt x="4510165" y="2310345"/>
                    <a:pt x="4510165" y="2316576"/>
                  </a:cubicBezTo>
                  <a:cubicBezTo>
                    <a:pt x="4512657" y="2316576"/>
                    <a:pt x="4515149" y="2316576"/>
                    <a:pt x="4516394" y="2316576"/>
                  </a:cubicBezTo>
                  <a:cubicBezTo>
                    <a:pt x="4516394" y="2311592"/>
                    <a:pt x="4516394" y="2305360"/>
                    <a:pt x="4516394" y="2300375"/>
                  </a:cubicBezTo>
                  <a:cubicBezTo>
                    <a:pt x="4515149" y="2299129"/>
                    <a:pt x="4512657" y="2299129"/>
                    <a:pt x="4511411" y="2299129"/>
                  </a:cubicBezTo>
                  <a:close/>
                  <a:moveTo>
                    <a:pt x="4523437" y="2277134"/>
                  </a:moveTo>
                  <a:lnTo>
                    <a:pt x="4572727" y="2356674"/>
                  </a:lnTo>
                  <a:lnTo>
                    <a:pt x="4567476" y="2350225"/>
                  </a:lnTo>
                  <a:lnTo>
                    <a:pt x="4566387" y="2348615"/>
                  </a:lnTo>
                  <a:lnTo>
                    <a:pt x="4523630" y="2279283"/>
                  </a:lnTo>
                  <a:lnTo>
                    <a:pt x="4523437" y="2277134"/>
                  </a:lnTo>
                  <a:close/>
                  <a:moveTo>
                    <a:pt x="4501357" y="2241502"/>
                  </a:moveTo>
                  <a:lnTo>
                    <a:pt x="4510165" y="2249338"/>
                  </a:lnTo>
                  <a:cubicBezTo>
                    <a:pt x="4515226" y="2252240"/>
                    <a:pt x="4521378" y="2254576"/>
                    <a:pt x="4528853" y="2256757"/>
                  </a:cubicBezTo>
                  <a:cubicBezTo>
                    <a:pt x="4525427" y="2261742"/>
                    <a:pt x="4523558" y="2266416"/>
                    <a:pt x="4522877" y="2270875"/>
                  </a:cubicBezTo>
                  <a:lnTo>
                    <a:pt x="4523437" y="2277134"/>
                  </a:lnTo>
                  <a:lnTo>
                    <a:pt x="4501357" y="2241502"/>
                  </a:lnTo>
                  <a:close/>
                  <a:moveTo>
                    <a:pt x="4494844" y="2230992"/>
                  </a:moveTo>
                  <a:lnTo>
                    <a:pt x="4501357" y="2241502"/>
                  </a:lnTo>
                  <a:lnTo>
                    <a:pt x="4499083" y="2239479"/>
                  </a:lnTo>
                  <a:lnTo>
                    <a:pt x="4496983" y="2236074"/>
                  </a:lnTo>
                  <a:lnTo>
                    <a:pt x="4494844" y="2230992"/>
                  </a:lnTo>
                  <a:close/>
                  <a:moveTo>
                    <a:pt x="603016" y="2206907"/>
                  </a:moveTo>
                  <a:lnTo>
                    <a:pt x="604466" y="2207912"/>
                  </a:lnTo>
                  <a:lnTo>
                    <a:pt x="603016" y="2208153"/>
                  </a:lnTo>
                  <a:lnTo>
                    <a:pt x="603016" y="2206907"/>
                  </a:lnTo>
                  <a:close/>
                  <a:moveTo>
                    <a:pt x="4470411" y="2191563"/>
                  </a:moveTo>
                  <a:lnTo>
                    <a:pt x="4488985" y="2196937"/>
                  </a:lnTo>
                  <a:lnTo>
                    <a:pt x="4487739" y="2196937"/>
                  </a:lnTo>
                  <a:cubicBezTo>
                    <a:pt x="4488362" y="2206907"/>
                    <a:pt x="4489374" y="2215086"/>
                    <a:pt x="4491009" y="2221882"/>
                  </a:cubicBezTo>
                  <a:lnTo>
                    <a:pt x="4494844" y="2230992"/>
                  </a:lnTo>
                  <a:lnTo>
                    <a:pt x="4470411" y="2191563"/>
                  </a:lnTo>
                  <a:close/>
                  <a:moveTo>
                    <a:pt x="4468536" y="2188538"/>
                  </a:moveTo>
                  <a:lnTo>
                    <a:pt x="4470411" y="2191563"/>
                  </a:lnTo>
                  <a:lnTo>
                    <a:pt x="4470140" y="2191485"/>
                  </a:lnTo>
                  <a:lnTo>
                    <a:pt x="4468536" y="2188538"/>
                  </a:lnTo>
                  <a:close/>
                  <a:moveTo>
                    <a:pt x="519541" y="2185721"/>
                  </a:moveTo>
                  <a:lnTo>
                    <a:pt x="521766" y="2186225"/>
                  </a:lnTo>
                  <a:lnTo>
                    <a:pt x="519541" y="2186967"/>
                  </a:lnTo>
                  <a:lnTo>
                    <a:pt x="519541" y="2185721"/>
                  </a:lnTo>
                  <a:close/>
                  <a:moveTo>
                    <a:pt x="4466477" y="2152460"/>
                  </a:moveTo>
                  <a:lnTo>
                    <a:pt x="4461575" y="2175751"/>
                  </a:lnTo>
                  <a:lnTo>
                    <a:pt x="4468536" y="2188538"/>
                  </a:lnTo>
                  <a:lnTo>
                    <a:pt x="4446849" y="2153541"/>
                  </a:lnTo>
                  <a:lnTo>
                    <a:pt x="4455306" y="2155714"/>
                  </a:lnTo>
                  <a:lnTo>
                    <a:pt x="4466477" y="2152460"/>
                  </a:lnTo>
                  <a:close/>
                  <a:moveTo>
                    <a:pt x="4466558" y="2152073"/>
                  </a:moveTo>
                  <a:lnTo>
                    <a:pt x="4467804" y="2152073"/>
                  </a:lnTo>
                  <a:lnTo>
                    <a:pt x="4466477" y="2152460"/>
                  </a:lnTo>
                  <a:lnTo>
                    <a:pt x="4466558" y="2152073"/>
                  </a:lnTo>
                  <a:close/>
                  <a:moveTo>
                    <a:pt x="4432795" y="2130863"/>
                  </a:moveTo>
                  <a:lnTo>
                    <a:pt x="4446849" y="2153541"/>
                  </a:lnTo>
                  <a:lnTo>
                    <a:pt x="4445941" y="2153308"/>
                  </a:lnTo>
                  <a:lnTo>
                    <a:pt x="4432560" y="2131609"/>
                  </a:lnTo>
                  <a:lnTo>
                    <a:pt x="4432795" y="2130863"/>
                  </a:lnTo>
                  <a:close/>
                  <a:moveTo>
                    <a:pt x="4423173" y="2115334"/>
                  </a:moveTo>
                  <a:lnTo>
                    <a:pt x="4437514" y="2115916"/>
                  </a:lnTo>
                  <a:lnTo>
                    <a:pt x="4432795" y="2130863"/>
                  </a:lnTo>
                  <a:lnTo>
                    <a:pt x="4423173" y="2115334"/>
                  </a:lnTo>
                  <a:close/>
                  <a:moveTo>
                    <a:pt x="4437903" y="2114685"/>
                  </a:moveTo>
                  <a:lnTo>
                    <a:pt x="4437903" y="2115932"/>
                  </a:lnTo>
                  <a:lnTo>
                    <a:pt x="4437514" y="2115916"/>
                  </a:lnTo>
                  <a:lnTo>
                    <a:pt x="4437903" y="2114685"/>
                  </a:lnTo>
                  <a:close/>
                  <a:moveTo>
                    <a:pt x="4408089" y="2090994"/>
                  </a:moveTo>
                  <a:lnTo>
                    <a:pt x="4423173" y="2115334"/>
                  </a:lnTo>
                  <a:lnTo>
                    <a:pt x="4422506" y="2115307"/>
                  </a:lnTo>
                  <a:lnTo>
                    <a:pt x="4407761" y="2091398"/>
                  </a:lnTo>
                  <a:lnTo>
                    <a:pt x="4408089" y="2090994"/>
                  </a:lnTo>
                  <a:close/>
                  <a:moveTo>
                    <a:pt x="4389280" y="2060641"/>
                  </a:moveTo>
                  <a:lnTo>
                    <a:pt x="4398094" y="2074864"/>
                  </a:lnTo>
                  <a:lnTo>
                    <a:pt x="4397688" y="2075064"/>
                  </a:lnTo>
                  <a:lnTo>
                    <a:pt x="4389010" y="2060992"/>
                  </a:lnTo>
                  <a:lnTo>
                    <a:pt x="4389280" y="2060641"/>
                  </a:lnTo>
                  <a:close/>
                  <a:moveTo>
                    <a:pt x="4435411" y="2057358"/>
                  </a:moveTo>
                  <a:lnTo>
                    <a:pt x="4408089" y="2090994"/>
                  </a:lnTo>
                  <a:lnTo>
                    <a:pt x="4398094" y="2074864"/>
                  </a:lnTo>
                  <a:lnTo>
                    <a:pt x="4407690" y="2070132"/>
                  </a:lnTo>
                  <a:cubicBezTo>
                    <a:pt x="4415788" y="2066394"/>
                    <a:pt x="4424820" y="2062343"/>
                    <a:pt x="4435411" y="2057358"/>
                  </a:cubicBezTo>
                  <a:close/>
                  <a:moveTo>
                    <a:pt x="237508" y="2036828"/>
                  </a:moveTo>
                  <a:lnTo>
                    <a:pt x="237967" y="2037418"/>
                  </a:lnTo>
                  <a:lnTo>
                    <a:pt x="236722" y="2037418"/>
                  </a:lnTo>
                  <a:lnTo>
                    <a:pt x="237508" y="2036828"/>
                  </a:lnTo>
                  <a:close/>
                  <a:moveTo>
                    <a:pt x="4394296" y="2017479"/>
                  </a:moveTo>
                  <a:lnTo>
                    <a:pt x="4394296" y="2018725"/>
                  </a:lnTo>
                  <a:cubicBezTo>
                    <a:pt x="4398034" y="2026202"/>
                    <a:pt x="4401771" y="2033680"/>
                    <a:pt x="4404263" y="2041157"/>
                  </a:cubicBezTo>
                  <a:lnTo>
                    <a:pt x="4405509" y="2039911"/>
                  </a:lnTo>
                  <a:cubicBezTo>
                    <a:pt x="4400526" y="2046142"/>
                    <a:pt x="4396788" y="2051127"/>
                    <a:pt x="4390558" y="2058605"/>
                  </a:cubicBezTo>
                  <a:lnTo>
                    <a:pt x="4391804" y="2057358"/>
                  </a:lnTo>
                  <a:lnTo>
                    <a:pt x="4389280" y="2060641"/>
                  </a:lnTo>
                  <a:lnTo>
                    <a:pt x="4364648" y="2020892"/>
                  </a:lnTo>
                  <a:lnTo>
                    <a:pt x="4371870" y="2023398"/>
                  </a:lnTo>
                  <a:cubicBezTo>
                    <a:pt x="4376776" y="2025423"/>
                    <a:pt x="4381214" y="2028072"/>
                    <a:pt x="4384329" y="2032433"/>
                  </a:cubicBezTo>
                  <a:cubicBezTo>
                    <a:pt x="4389312" y="2026202"/>
                    <a:pt x="4391804" y="2022464"/>
                    <a:pt x="4394296" y="2017479"/>
                  </a:cubicBezTo>
                  <a:close/>
                  <a:moveTo>
                    <a:pt x="4344923" y="1989061"/>
                  </a:moveTo>
                  <a:lnTo>
                    <a:pt x="4364648" y="2020892"/>
                  </a:lnTo>
                  <a:lnTo>
                    <a:pt x="4364181" y="2020730"/>
                  </a:lnTo>
                  <a:lnTo>
                    <a:pt x="4344717" y="1989169"/>
                  </a:lnTo>
                  <a:lnTo>
                    <a:pt x="4344923" y="1989061"/>
                  </a:lnTo>
                  <a:close/>
                  <a:moveTo>
                    <a:pt x="4335459" y="1973789"/>
                  </a:moveTo>
                  <a:lnTo>
                    <a:pt x="4366886" y="1977599"/>
                  </a:lnTo>
                  <a:lnTo>
                    <a:pt x="4344923" y="1989061"/>
                  </a:lnTo>
                  <a:lnTo>
                    <a:pt x="4335459" y="1973789"/>
                  </a:lnTo>
                  <a:close/>
                  <a:moveTo>
                    <a:pt x="215541" y="1963890"/>
                  </a:moveTo>
                  <a:cubicBezTo>
                    <a:pt x="211803" y="1963890"/>
                    <a:pt x="208066" y="1965136"/>
                    <a:pt x="196852" y="1966383"/>
                  </a:cubicBezTo>
                  <a:cubicBezTo>
                    <a:pt x="208066" y="1972614"/>
                    <a:pt x="213049" y="1975106"/>
                    <a:pt x="218032" y="1978845"/>
                  </a:cubicBezTo>
                  <a:cubicBezTo>
                    <a:pt x="218032" y="1976353"/>
                    <a:pt x="220524" y="1975106"/>
                    <a:pt x="221770" y="1972614"/>
                  </a:cubicBezTo>
                  <a:cubicBezTo>
                    <a:pt x="219278" y="1970121"/>
                    <a:pt x="218032" y="1965136"/>
                    <a:pt x="215541" y="1963890"/>
                  </a:cubicBezTo>
                  <a:close/>
                  <a:moveTo>
                    <a:pt x="4327999" y="1961751"/>
                  </a:moveTo>
                  <a:lnTo>
                    <a:pt x="4335459" y="1973789"/>
                  </a:lnTo>
                  <a:lnTo>
                    <a:pt x="4335214" y="1973759"/>
                  </a:lnTo>
                  <a:lnTo>
                    <a:pt x="4327951" y="1961983"/>
                  </a:lnTo>
                  <a:lnTo>
                    <a:pt x="4327999" y="1961751"/>
                  </a:lnTo>
                  <a:close/>
                  <a:moveTo>
                    <a:pt x="173180" y="1960151"/>
                  </a:moveTo>
                  <a:cubicBezTo>
                    <a:pt x="171934" y="1960151"/>
                    <a:pt x="170688" y="1961398"/>
                    <a:pt x="169442" y="1961398"/>
                  </a:cubicBezTo>
                  <a:lnTo>
                    <a:pt x="170688" y="1963890"/>
                  </a:lnTo>
                  <a:cubicBezTo>
                    <a:pt x="171934" y="1963890"/>
                    <a:pt x="173180" y="1963890"/>
                    <a:pt x="173180" y="1962644"/>
                  </a:cubicBezTo>
                  <a:cubicBezTo>
                    <a:pt x="174426" y="1962644"/>
                    <a:pt x="173180" y="1961398"/>
                    <a:pt x="173180" y="1960151"/>
                  </a:cubicBezTo>
                  <a:close/>
                  <a:moveTo>
                    <a:pt x="4335739" y="1924010"/>
                  </a:moveTo>
                  <a:lnTo>
                    <a:pt x="4327999" y="1961751"/>
                  </a:lnTo>
                  <a:lnTo>
                    <a:pt x="4312165" y="1936198"/>
                  </a:lnTo>
                  <a:lnTo>
                    <a:pt x="4320788" y="1931488"/>
                  </a:lnTo>
                  <a:lnTo>
                    <a:pt x="4319542" y="1931488"/>
                  </a:lnTo>
                  <a:cubicBezTo>
                    <a:pt x="4323280" y="1930242"/>
                    <a:pt x="4325771" y="1928995"/>
                    <a:pt x="4335739" y="1924010"/>
                  </a:cubicBezTo>
                  <a:close/>
                  <a:moveTo>
                    <a:pt x="4300165" y="1916835"/>
                  </a:moveTo>
                  <a:lnTo>
                    <a:pt x="4312165" y="1936198"/>
                  </a:lnTo>
                  <a:lnTo>
                    <a:pt x="4312079" y="1936245"/>
                  </a:lnTo>
                  <a:lnTo>
                    <a:pt x="4300149" y="1916900"/>
                  </a:lnTo>
                  <a:lnTo>
                    <a:pt x="4300165" y="1916835"/>
                  </a:lnTo>
                  <a:close/>
                  <a:moveTo>
                    <a:pt x="4221471" y="1862409"/>
                  </a:moveTo>
                  <a:lnTo>
                    <a:pt x="4223607" y="1862945"/>
                  </a:lnTo>
                  <a:lnTo>
                    <a:pt x="4221472" y="1862410"/>
                  </a:lnTo>
                  <a:lnTo>
                    <a:pt x="4221471" y="1862409"/>
                  </a:lnTo>
                  <a:close/>
                  <a:moveTo>
                    <a:pt x="4192460" y="1801879"/>
                  </a:moveTo>
                  <a:cubicBezTo>
                    <a:pt x="4196198" y="1831789"/>
                    <a:pt x="4196198" y="1831789"/>
                    <a:pt x="4223607" y="1844251"/>
                  </a:cubicBezTo>
                  <a:cubicBezTo>
                    <a:pt x="4216132" y="1831789"/>
                    <a:pt x="4208657" y="1820572"/>
                    <a:pt x="4202427" y="1810603"/>
                  </a:cubicBezTo>
                  <a:cubicBezTo>
                    <a:pt x="4201181" y="1808110"/>
                    <a:pt x="4198689" y="1806864"/>
                    <a:pt x="4192460" y="1801879"/>
                  </a:cubicBezTo>
                  <a:close/>
                  <a:moveTo>
                    <a:pt x="4171280" y="1761999"/>
                  </a:moveTo>
                  <a:cubicBezTo>
                    <a:pt x="4168788" y="1763245"/>
                    <a:pt x="4167542" y="1763245"/>
                    <a:pt x="4165050" y="1763245"/>
                  </a:cubicBezTo>
                  <a:cubicBezTo>
                    <a:pt x="4167542" y="1770723"/>
                    <a:pt x="4168788" y="1779446"/>
                    <a:pt x="4171280" y="1786924"/>
                  </a:cubicBezTo>
                  <a:lnTo>
                    <a:pt x="4177509" y="1784431"/>
                  </a:lnTo>
                  <a:lnTo>
                    <a:pt x="4171280" y="1761999"/>
                  </a:lnTo>
                  <a:close/>
                  <a:moveTo>
                    <a:pt x="4145116" y="1713396"/>
                  </a:moveTo>
                  <a:lnTo>
                    <a:pt x="4145062" y="1713460"/>
                  </a:lnTo>
                  <a:lnTo>
                    <a:pt x="4144386" y="1714272"/>
                  </a:lnTo>
                  <a:lnTo>
                    <a:pt x="4138886" y="1720873"/>
                  </a:lnTo>
                  <a:lnTo>
                    <a:pt x="4150577" y="1725259"/>
                  </a:lnTo>
                  <a:lnTo>
                    <a:pt x="4157002" y="1727668"/>
                  </a:lnTo>
                  <a:lnTo>
                    <a:pt x="4157009" y="1727671"/>
                  </a:lnTo>
                  <a:lnTo>
                    <a:pt x="4157575" y="1728351"/>
                  </a:lnTo>
                  <a:lnTo>
                    <a:pt x="4158021" y="1730432"/>
                  </a:lnTo>
                  <a:lnTo>
                    <a:pt x="4156184" y="1735209"/>
                  </a:lnTo>
                  <a:lnTo>
                    <a:pt x="4152591" y="1744552"/>
                  </a:lnTo>
                  <a:cubicBezTo>
                    <a:pt x="4155083" y="1745798"/>
                    <a:pt x="4158821" y="1745798"/>
                    <a:pt x="4161312" y="1745798"/>
                  </a:cubicBezTo>
                  <a:lnTo>
                    <a:pt x="4160798" y="1743396"/>
                  </a:lnTo>
                  <a:lnTo>
                    <a:pt x="4158021" y="1730432"/>
                  </a:lnTo>
                  <a:lnTo>
                    <a:pt x="4158821" y="1728351"/>
                  </a:lnTo>
                  <a:lnTo>
                    <a:pt x="4157009" y="1727671"/>
                  </a:lnTo>
                  <a:lnTo>
                    <a:pt x="4145116" y="1713396"/>
                  </a:lnTo>
                  <a:close/>
                  <a:moveTo>
                    <a:pt x="143278" y="1707164"/>
                  </a:moveTo>
                  <a:cubicBezTo>
                    <a:pt x="130820" y="1708411"/>
                    <a:pt x="119606" y="1709657"/>
                    <a:pt x="107148" y="1710903"/>
                  </a:cubicBezTo>
                  <a:cubicBezTo>
                    <a:pt x="107148" y="1713396"/>
                    <a:pt x="107148" y="1715888"/>
                    <a:pt x="107148" y="1717134"/>
                  </a:cubicBezTo>
                  <a:lnTo>
                    <a:pt x="145770" y="1713396"/>
                  </a:lnTo>
                  <a:cubicBezTo>
                    <a:pt x="144524" y="1710903"/>
                    <a:pt x="144524" y="1708411"/>
                    <a:pt x="143278" y="1707164"/>
                  </a:cubicBezTo>
                  <a:close/>
                  <a:moveTo>
                    <a:pt x="194360" y="1692210"/>
                  </a:moveTo>
                  <a:lnTo>
                    <a:pt x="204328" y="1697195"/>
                  </a:lnTo>
                  <a:cubicBezTo>
                    <a:pt x="204328" y="1695948"/>
                    <a:pt x="204328" y="1694702"/>
                    <a:pt x="204328" y="1694702"/>
                  </a:cubicBezTo>
                  <a:cubicBezTo>
                    <a:pt x="201836" y="1693456"/>
                    <a:pt x="198098" y="1692210"/>
                    <a:pt x="194360" y="1692210"/>
                  </a:cubicBezTo>
                  <a:close/>
                  <a:moveTo>
                    <a:pt x="122098" y="1632390"/>
                  </a:moveTo>
                  <a:cubicBezTo>
                    <a:pt x="123344" y="1632390"/>
                    <a:pt x="123344" y="1633636"/>
                    <a:pt x="124590" y="1633636"/>
                  </a:cubicBezTo>
                  <a:lnTo>
                    <a:pt x="125836" y="1632390"/>
                  </a:lnTo>
                  <a:cubicBezTo>
                    <a:pt x="124590" y="1632390"/>
                    <a:pt x="123344" y="1632390"/>
                    <a:pt x="122098" y="1632390"/>
                  </a:cubicBezTo>
                  <a:close/>
                  <a:moveTo>
                    <a:pt x="4117568" y="1632037"/>
                  </a:moveTo>
                  <a:lnTo>
                    <a:pt x="4123532" y="1639773"/>
                  </a:lnTo>
                  <a:lnTo>
                    <a:pt x="4122272" y="1639409"/>
                  </a:lnTo>
                  <a:lnTo>
                    <a:pt x="4117230" y="1632805"/>
                  </a:lnTo>
                  <a:lnTo>
                    <a:pt x="4117568" y="1632037"/>
                  </a:lnTo>
                  <a:close/>
                  <a:moveTo>
                    <a:pt x="63541" y="1602480"/>
                  </a:moveTo>
                  <a:cubicBezTo>
                    <a:pt x="58558" y="1604973"/>
                    <a:pt x="54820" y="1606219"/>
                    <a:pt x="51082" y="1608711"/>
                  </a:cubicBezTo>
                  <a:cubicBezTo>
                    <a:pt x="51082" y="1609958"/>
                    <a:pt x="51082" y="1611204"/>
                    <a:pt x="52328" y="1612450"/>
                  </a:cubicBezTo>
                  <a:lnTo>
                    <a:pt x="66032" y="1611204"/>
                  </a:lnTo>
                  <a:cubicBezTo>
                    <a:pt x="64787" y="1608711"/>
                    <a:pt x="64787" y="1604973"/>
                    <a:pt x="63541" y="1602480"/>
                  </a:cubicBezTo>
                  <a:close/>
                  <a:moveTo>
                    <a:pt x="4064132" y="1577555"/>
                  </a:moveTo>
                  <a:cubicBezTo>
                    <a:pt x="4064132" y="1577555"/>
                    <a:pt x="4065378" y="1578802"/>
                    <a:pt x="4066624" y="1580048"/>
                  </a:cubicBezTo>
                  <a:lnTo>
                    <a:pt x="4069912" y="1582103"/>
                  </a:lnTo>
                  <a:lnTo>
                    <a:pt x="4076591" y="1586279"/>
                  </a:lnTo>
                  <a:lnTo>
                    <a:pt x="4068221" y="1579103"/>
                  </a:lnTo>
                  <a:lnTo>
                    <a:pt x="4067870" y="1578802"/>
                  </a:lnTo>
                  <a:cubicBezTo>
                    <a:pt x="4065378" y="1578802"/>
                    <a:pt x="4064132" y="1577555"/>
                    <a:pt x="4064132" y="1577555"/>
                  </a:cubicBezTo>
                  <a:close/>
                  <a:moveTo>
                    <a:pt x="4046513" y="1539861"/>
                  </a:moveTo>
                  <a:lnTo>
                    <a:pt x="4048718" y="1542722"/>
                  </a:lnTo>
                  <a:lnTo>
                    <a:pt x="4049186" y="1543675"/>
                  </a:lnTo>
                  <a:lnTo>
                    <a:pt x="4046275" y="1539862"/>
                  </a:lnTo>
                  <a:lnTo>
                    <a:pt x="4046513" y="1539861"/>
                  </a:lnTo>
                  <a:close/>
                  <a:moveTo>
                    <a:pt x="99672" y="1526459"/>
                  </a:moveTo>
                  <a:cubicBezTo>
                    <a:pt x="97180" y="1526459"/>
                    <a:pt x="99672" y="1526459"/>
                    <a:pt x="100918" y="1527705"/>
                  </a:cubicBezTo>
                  <a:cubicBezTo>
                    <a:pt x="102164" y="1527705"/>
                    <a:pt x="103410" y="1528952"/>
                    <a:pt x="104656" y="1530198"/>
                  </a:cubicBezTo>
                  <a:cubicBezTo>
                    <a:pt x="103410" y="1528952"/>
                    <a:pt x="102164" y="1527705"/>
                    <a:pt x="102164" y="1526459"/>
                  </a:cubicBezTo>
                  <a:cubicBezTo>
                    <a:pt x="99672" y="1526459"/>
                    <a:pt x="97180" y="1526459"/>
                    <a:pt x="99672" y="1526459"/>
                  </a:cubicBezTo>
                  <a:close/>
                  <a:moveTo>
                    <a:pt x="4037968" y="1462901"/>
                  </a:moveTo>
                  <a:lnTo>
                    <a:pt x="4036722" y="1464147"/>
                  </a:lnTo>
                  <a:lnTo>
                    <a:pt x="4036801" y="1463849"/>
                  </a:lnTo>
                  <a:lnTo>
                    <a:pt x="4037968" y="1462901"/>
                  </a:lnTo>
                  <a:close/>
                  <a:moveTo>
                    <a:pt x="4041706" y="1445453"/>
                  </a:moveTo>
                  <a:lnTo>
                    <a:pt x="4042952" y="1446700"/>
                  </a:lnTo>
                  <a:lnTo>
                    <a:pt x="4041698" y="1445483"/>
                  </a:lnTo>
                  <a:lnTo>
                    <a:pt x="4041706" y="1445453"/>
                  </a:lnTo>
                  <a:close/>
                  <a:moveTo>
                    <a:pt x="3842362" y="1176265"/>
                  </a:moveTo>
                  <a:lnTo>
                    <a:pt x="3841116" y="1177511"/>
                  </a:lnTo>
                  <a:lnTo>
                    <a:pt x="3840867" y="1177262"/>
                  </a:lnTo>
                  <a:lnTo>
                    <a:pt x="3842362" y="1176265"/>
                  </a:lnTo>
                  <a:close/>
                  <a:moveTo>
                    <a:pt x="3669181" y="1029209"/>
                  </a:moveTo>
                  <a:lnTo>
                    <a:pt x="3669804" y="1031701"/>
                  </a:lnTo>
                  <a:lnTo>
                    <a:pt x="3669181" y="1034194"/>
                  </a:lnTo>
                  <a:lnTo>
                    <a:pt x="3670842" y="1035855"/>
                  </a:lnTo>
                  <a:lnTo>
                    <a:pt x="3671673" y="1039179"/>
                  </a:lnTo>
                  <a:lnTo>
                    <a:pt x="3672919" y="1037932"/>
                  </a:lnTo>
                  <a:lnTo>
                    <a:pt x="3670842" y="1035855"/>
                  </a:lnTo>
                  <a:lnTo>
                    <a:pt x="3669804" y="1031701"/>
                  </a:lnTo>
                  <a:lnTo>
                    <a:pt x="3670427" y="1029209"/>
                  </a:lnTo>
                  <a:lnTo>
                    <a:pt x="3669181" y="1029209"/>
                  </a:lnTo>
                  <a:close/>
                  <a:moveTo>
                    <a:pt x="560656" y="1001791"/>
                  </a:moveTo>
                  <a:cubicBezTo>
                    <a:pt x="560656" y="1001791"/>
                    <a:pt x="560656" y="1003038"/>
                    <a:pt x="559410" y="1004284"/>
                  </a:cubicBezTo>
                  <a:cubicBezTo>
                    <a:pt x="560656" y="1004284"/>
                    <a:pt x="561902" y="1004284"/>
                    <a:pt x="563148" y="1004284"/>
                  </a:cubicBezTo>
                  <a:cubicBezTo>
                    <a:pt x="563148" y="1004284"/>
                    <a:pt x="563148" y="1003038"/>
                    <a:pt x="563148" y="1001791"/>
                  </a:cubicBezTo>
                  <a:cubicBezTo>
                    <a:pt x="563148" y="1001791"/>
                    <a:pt x="561902" y="1001791"/>
                    <a:pt x="560656" y="1001791"/>
                  </a:cubicBezTo>
                  <a:close/>
                  <a:moveTo>
                    <a:pt x="518451" y="996651"/>
                  </a:moveTo>
                  <a:cubicBezTo>
                    <a:pt x="516660" y="996417"/>
                    <a:pt x="514908" y="996923"/>
                    <a:pt x="513215" y="998501"/>
                  </a:cubicBezTo>
                  <a:lnTo>
                    <a:pt x="509090" y="1005485"/>
                  </a:lnTo>
                  <a:lnTo>
                    <a:pt x="508328" y="1005530"/>
                  </a:lnTo>
                  <a:lnTo>
                    <a:pt x="499357" y="1007774"/>
                  </a:lnTo>
                  <a:lnTo>
                    <a:pt x="497115" y="1008023"/>
                  </a:lnTo>
                  <a:cubicBezTo>
                    <a:pt x="479672" y="991821"/>
                    <a:pt x="470951" y="1015500"/>
                    <a:pt x="458492" y="1020485"/>
                  </a:cubicBezTo>
                  <a:cubicBezTo>
                    <a:pt x="472196" y="1016746"/>
                    <a:pt x="484656" y="1011761"/>
                    <a:pt x="498360" y="1008023"/>
                  </a:cubicBezTo>
                  <a:lnTo>
                    <a:pt x="499357" y="1007774"/>
                  </a:lnTo>
                  <a:lnTo>
                    <a:pt x="508328" y="1006776"/>
                  </a:lnTo>
                  <a:lnTo>
                    <a:pt x="509090" y="1005485"/>
                  </a:lnTo>
                  <a:lnTo>
                    <a:pt x="529508" y="1004284"/>
                  </a:lnTo>
                  <a:cubicBezTo>
                    <a:pt x="525771" y="1000545"/>
                    <a:pt x="522033" y="997118"/>
                    <a:pt x="518451" y="996651"/>
                  </a:cubicBezTo>
                  <a:close/>
                  <a:moveTo>
                    <a:pt x="579344" y="983098"/>
                  </a:moveTo>
                  <a:lnTo>
                    <a:pt x="575606" y="988083"/>
                  </a:lnTo>
                  <a:cubicBezTo>
                    <a:pt x="588066" y="989329"/>
                    <a:pt x="600525" y="990575"/>
                    <a:pt x="611738" y="990575"/>
                  </a:cubicBezTo>
                  <a:cubicBezTo>
                    <a:pt x="611738" y="989329"/>
                    <a:pt x="611738" y="988083"/>
                    <a:pt x="611738" y="986837"/>
                  </a:cubicBezTo>
                  <a:cubicBezTo>
                    <a:pt x="600525" y="985590"/>
                    <a:pt x="589312" y="984344"/>
                    <a:pt x="579344" y="983098"/>
                  </a:cubicBezTo>
                  <a:close/>
                  <a:moveTo>
                    <a:pt x="555672" y="943218"/>
                  </a:moveTo>
                  <a:lnTo>
                    <a:pt x="556918" y="944464"/>
                  </a:lnTo>
                  <a:lnTo>
                    <a:pt x="983185" y="1051241"/>
                  </a:lnTo>
                  <a:lnTo>
                    <a:pt x="1023527" y="1061347"/>
                  </a:lnTo>
                  <a:lnTo>
                    <a:pt x="3984930" y="1803158"/>
                  </a:lnTo>
                  <a:lnTo>
                    <a:pt x="4221472" y="1862410"/>
                  </a:lnTo>
                  <a:lnTo>
                    <a:pt x="4222362" y="1864191"/>
                  </a:lnTo>
                  <a:lnTo>
                    <a:pt x="4224400" y="1863936"/>
                  </a:lnTo>
                  <a:lnTo>
                    <a:pt x="4228591" y="1869176"/>
                  </a:lnTo>
                  <a:lnTo>
                    <a:pt x="4229572" y="1863290"/>
                  </a:lnTo>
                  <a:lnTo>
                    <a:pt x="4232329" y="1862945"/>
                  </a:lnTo>
                  <a:cubicBezTo>
                    <a:pt x="4233575" y="1861698"/>
                    <a:pt x="4236066" y="1859206"/>
                    <a:pt x="4233575" y="1861698"/>
                  </a:cubicBezTo>
                  <a:cubicBezTo>
                    <a:pt x="4236066" y="1860452"/>
                    <a:pt x="4233575" y="1861698"/>
                    <a:pt x="4229837" y="1861698"/>
                  </a:cubicBezTo>
                  <a:lnTo>
                    <a:pt x="4229572" y="1863290"/>
                  </a:lnTo>
                  <a:lnTo>
                    <a:pt x="4224400" y="1863936"/>
                  </a:lnTo>
                  <a:lnTo>
                    <a:pt x="4223607" y="1862945"/>
                  </a:lnTo>
                  <a:cubicBezTo>
                    <a:pt x="4222362" y="1861698"/>
                    <a:pt x="4219870" y="1861698"/>
                    <a:pt x="4221116" y="1861698"/>
                  </a:cubicBezTo>
                  <a:lnTo>
                    <a:pt x="4221471" y="1862409"/>
                  </a:lnTo>
                  <a:lnTo>
                    <a:pt x="3984846" y="1803076"/>
                  </a:lnTo>
                  <a:lnTo>
                    <a:pt x="1022554" y="1060287"/>
                  </a:lnTo>
                  <a:lnTo>
                    <a:pt x="981828" y="1050076"/>
                  </a:lnTo>
                  <a:lnTo>
                    <a:pt x="555672" y="943218"/>
                  </a:lnTo>
                  <a:close/>
                  <a:moveTo>
                    <a:pt x="576852" y="929509"/>
                  </a:moveTo>
                  <a:cubicBezTo>
                    <a:pt x="576852" y="930756"/>
                    <a:pt x="575606" y="932002"/>
                    <a:pt x="574361" y="933248"/>
                  </a:cubicBezTo>
                  <a:cubicBezTo>
                    <a:pt x="579344" y="935741"/>
                    <a:pt x="583082" y="935741"/>
                    <a:pt x="586820" y="936987"/>
                  </a:cubicBezTo>
                  <a:cubicBezTo>
                    <a:pt x="586820" y="935741"/>
                    <a:pt x="588066" y="935741"/>
                    <a:pt x="588066" y="933248"/>
                  </a:cubicBezTo>
                  <a:lnTo>
                    <a:pt x="576852" y="929509"/>
                  </a:lnTo>
                  <a:close/>
                  <a:moveTo>
                    <a:pt x="3533378" y="814855"/>
                  </a:moveTo>
                  <a:lnTo>
                    <a:pt x="3532132" y="816101"/>
                  </a:lnTo>
                  <a:lnTo>
                    <a:pt x="3531801" y="815841"/>
                  </a:lnTo>
                  <a:lnTo>
                    <a:pt x="3533378" y="814855"/>
                  </a:lnTo>
                  <a:close/>
                  <a:moveTo>
                    <a:pt x="528262" y="802393"/>
                  </a:moveTo>
                  <a:lnTo>
                    <a:pt x="529696" y="803349"/>
                  </a:lnTo>
                  <a:lnTo>
                    <a:pt x="529508" y="803639"/>
                  </a:lnTo>
                  <a:lnTo>
                    <a:pt x="528262" y="802393"/>
                  </a:lnTo>
                  <a:close/>
                  <a:moveTo>
                    <a:pt x="717640" y="733849"/>
                  </a:moveTo>
                  <a:cubicBezTo>
                    <a:pt x="717640" y="733849"/>
                    <a:pt x="717640" y="735096"/>
                    <a:pt x="716394" y="736342"/>
                  </a:cubicBezTo>
                  <a:cubicBezTo>
                    <a:pt x="718885" y="735096"/>
                    <a:pt x="721377" y="735096"/>
                    <a:pt x="723869" y="735096"/>
                  </a:cubicBezTo>
                  <a:cubicBezTo>
                    <a:pt x="722623" y="735096"/>
                    <a:pt x="720131" y="733849"/>
                    <a:pt x="717640" y="733849"/>
                  </a:cubicBezTo>
                  <a:close/>
                  <a:moveTo>
                    <a:pt x="711410" y="676522"/>
                  </a:moveTo>
                  <a:cubicBezTo>
                    <a:pt x="681508" y="684000"/>
                    <a:pt x="651606" y="690231"/>
                    <a:pt x="631672" y="696462"/>
                  </a:cubicBezTo>
                  <a:cubicBezTo>
                    <a:pt x="627935" y="705809"/>
                    <a:pt x="625443" y="712975"/>
                    <a:pt x="623418" y="719362"/>
                  </a:cubicBezTo>
                  <a:lnTo>
                    <a:pt x="618328" y="736381"/>
                  </a:lnTo>
                  <a:lnTo>
                    <a:pt x="616721" y="736342"/>
                  </a:lnTo>
                  <a:cubicBezTo>
                    <a:pt x="616721" y="737588"/>
                    <a:pt x="614230" y="740081"/>
                    <a:pt x="615476" y="738834"/>
                  </a:cubicBezTo>
                  <a:cubicBezTo>
                    <a:pt x="614230" y="738834"/>
                    <a:pt x="616721" y="737588"/>
                    <a:pt x="617967" y="737588"/>
                  </a:cubicBezTo>
                  <a:lnTo>
                    <a:pt x="618009" y="737448"/>
                  </a:lnTo>
                  <a:lnTo>
                    <a:pt x="618328" y="736381"/>
                  </a:lnTo>
                  <a:lnTo>
                    <a:pt x="667803" y="737588"/>
                  </a:lnTo>
                  <a:cubicBezTo>
                    <a:pt x="666558" y="728865"/>
                    <a:pt x="666558" y="723880"/>
                    <a:pt x="666558" y="727618"/>
                  </a:cubicBezTo>
                  <a:cubicBezTo>
                    <a:pt x="684000" y="707678"/>
                    <a:pt x="696459" y="692724"/>
                    <a:pt x="711410" y="676522"/>
                  </a:cubicBezTo>
                  <a:close/>
                  <a:moveTo>
                    <a:pt x="3375148" y="644120"/>
                  </a:moveTo>
                  <a:lnTo>
                    <a:pt x="3375148" y="645366"/>
                  </a:lnTo>
                  <a:lnTo>
                    <a:pt x="3375012" y="645349"/>
                  </a:lnTo>
                  <a:lnTo>
                    <a:pt x="3375148" y="644120"/>
                  </a:lnTo>
                  <a:close/>
                  <a:moveTo>
                    <a:pt x="644131" y="593024"/>
                  </a:moveTo>
                  <a:lnTo>
                    <a:pt x="641640" y="594270"/>
                  </a:lnTo>
                  <a:lnTo>
                    <a:pt x="642885" y="595517"/>
                  </a:lnTo>
                  <a:lnTo>
                    <a:pt x="644131" y="593024"/>
                  </a:lnTo>
                  <a:close/>
                  <a:moveTo>
                    <a:pt x="660328" y="561868"/>
                  </a:moveTo>
                  <a:cubicBezTo>
                    <a:pt x="659082" y="563114"/>
                    <a:pt x="657836" y="563114"/>
                    <a:pt x="657836" y="564361"/>
                  </a:cubicBezTo>
                  <a:cubicBezTo>
                    <a:pt x="656590" y="566853"/>
                    <a:pt x="655344" y="569346"/>
                    <a:pt x="652852" y="576823"/>
                  </a:cubicBezTo>
                  <a:cubicBezTo>
                    <a:pt x="667803" y="574331"/>
                    <a:pt x="679016" y="573084"/>
                    <a:pt x="692722" y="571838"/>
                  </a:cubicBezTo>
                  <a:cubicBezTo>
                    <a:pt x="680262" y="568099"/>
                    <a:pt x="670295" y="564361"/>
                    <a:pt x="660328" y="561868"/>
                  </a:cubicBezTo>
                  <a:close/>
                  <a:moveTo>
                    <a:pt x="703934" y="543175"/>
                  </a:moveTo>
                  <a:cubicBezTo>
                    <a:pt x="696459" y="544421"/>
                    <a:pt x="687738" y="545667"/>
                    <a:pt x="680262" y="546913"/>
                  </a:cubicBezTo>
                  <a:cubicBezTo>
                    <a:pt x="680262" y="548160"/>
                    <a:pt x="680262" y="548160"/>
                    <a:pt x="680262" y="549406"/>
                  </a:cubicBezTo>
                  <a:cubicBezTo>
                    <a:pt x="688984" y="548160"/>
                    <a:pt x="696459" y="548160"/>
                    <a:pt x="703934" y="546913"/>
                  </a:cubicBezTo>
                  <a:cubicBezTo>
                    <a:pt x="703934" y="545667"/>
                    <a:pt x="703934" y="544421"/>
                    <a:pt x="703934" y="543175"/>
                  </a:cubicBezTo>
                  <a:close/>
                  <a:moveTo>
                    <a:pt x="3057443" y="524481"/>
                  </a:moveTo>
                  <a:lnTo>
                    <a:pt x="3064919" y="531958"/>
                  </a:lnTo>
                  <a:lnTo>
                    <a:pt x="3067410" y="533205"/>
                  </a:lnTo>
                  <a:lnTo>
                    <a:pt x="3066165" y="531958"/>
                  </a:lnTo>
                  <a:cubicBezTo>
                    <a:pt x="3063673" y="528220"/>
                    <a:pt x="3059935" y="526973"/>
                    <a:pt x="3057443" y="524481"/>
                  </a:cubicBezTo>
                  <a:close/>
                  <a:moveTo>
                    <a:pt x="792394" y="479616"/>
                  </a:moveTo>
                  <a:cubicBezTo>
                    <a:pt x="766230" y="482109"/>
                    <a:pt x="745049" y="474631"/>
                    <a:pt x="731344" y="502049"/>
                  </a:cubicBezTo>
                  <a:cubicBezTo>
                    <a:pt x="753770" y="499556"/>
                    <a:pt x="773705" y="505787"/>
                    <a:pt x="792394" y="479616"/>
                  </a:cubicBezTo>
                  <a:close/>
                  <a:moveTo>
                    <a:pt x="3042492" y="388641"/>
                  </a:moveTo>
                  <a:lnTo>
                    <a:pt x="3041387" y="398587"/>
                  </a:lnTo>
                  <a:lnTo>
                    <a:pt x="3041246" y="398611"/>
                  </a:lnTo>
                  <a:lnTo>
                    <a:pt x="3040296" y="398769"/>
                  </a:lnTo>
                  <a:lnTo>
                    <a:pt x="3033771" y="399857"/>
                  </a:lnTo>
                  <a:lnTo>
                    <a:pt x="3041210" y="399857"/>
                  </a:lnTo>
                  <a:lnTo>
                    <a:pt x="3041246" y="399857"/>
                  </a:lnTo>
                  <a:lnTo>
                    <a:pt x="3041387" y="398587"/>
                  </a:lnTo>
                  <a:lnTo>
                    <a:pt x="3048722" y="397364"/>
                  </a:lnTo>
                  <a:cubicBezTo>
                    <a:pt x="3047476" y="396118"/>
                    <a:pt x="3044984" y="393626"/>
                    <a:pt x="3042492" y="388641"/>
                  </a:cubicBezTo>
                  <a:close/>
                  <a:moveTo>
                    <a:pt x="3001378" y="353746"/>
                  </a:moveTo>
                  <a:cubicBezTo>
                    <a:pt x="3001378" y="353746"/>
                    <a:pt x="3001378" y="354992"/>
                    <a:pt x="3002624" y="356238"/>
                  </a:cubicBezTo>
                  <a:lnTo>
                    <a:pt x="3004836" y="358746"/>
                  </a:lnTo>
                  <a:lnTo>
                    <a:pt x="3007919" y="370726"/>
                  </a:lnTo>
                  <a:lnTo>
                    <a:pt x="3019597" y="375480"/>
                  </a:lnTo>
                  <a:lnTo>
                    <a:pt x="3021312" y="377424"/>
                  </a:lnTo>
                  <a:lnTo>
                    <a:pt x="3023118" y="378328"/>
                  </a:lnTo>
                  <a:lnTo>
                    <a:pt x="3023804" y="378671"/>
                  </a:lnTo>
                  <a:cubicBezTo>
                    <a:pt x="3023804" y="378671"/>
                    <a:pt x="3023804" y="377424"/>
                    <a:pt x="3021312" y="376178"/>
                  </a:cubicBezTo>
                  <a:lnTo>
                    <a:pt x="3019597" y="375480"/>
                  </a:lnTo>
                  <a:lnTo>
                    <a:pt x="3004836" y="358746"/>
                  </a:lnTo>
                  <a:lnTo>
                    <a:pt x="3003870" y="354992"/>
                  </a:lnTo>
                  <a:cubicBezTo>
                    <a:pt x="3002624" y="354992"/>
                    <a:pt x="3001378" y="353746"/>
                    <a:pt x="3001378" y="353746"/>
                  </a:cubicBezTo>
                  <a:close/>
                  <a:moveTo>
                    <a:pt x="893312" y="240338"/>
                  </a:moveTo>
                  <a:lnTo>
                    <a:pt x="893312" y="242830"/>
                  </a:lnTo>
                  <a:lnTo>
                    <a:pt x="894558" y="242830"/>
                  </a:lnTo>
                  <a:lnTo>
                    <a:pt x="893312" y="240338"/>
                  </a:lnTo>
                  <a:close/>
                  <a:moveTo>
                    <a:pt x="1888787" y="160578"/>
                  </a:moveTo>
                  <a:cubicBezTo>
                    <a:pt x="1875082" y="161825"/>
                    <a:pt x="1861378" y="165563"/>
                    <a:pt x="1846426" y="168056"/>
                  </a:cubicBezTo>
                  <a:lnTo>
                    <a:pt x="1846426" y="169302"/>
                  </a:lnTo>
                  <a:cubicBezTo>
                    <a:pt x="1860132" y="168056"/>
                    <a:pt x="1873836" y="166810"/>
                    <a:pt x="1887541" y="165563"/>
                  </a:cubicBezTo>
                  <a:cubicBezTo>
                    <a:pt x="1888787" y="163071"/>
                    <a:pt x="1888787" y="161825"/>
                    <a:pt x="1888787" y="160578"/>
                  </a:cubicBezTo>
                  <a:close/>
                  <a:moveTo>
                    <a:pt x="2531673" y="154347"/>
                  </a:moveTo>
                  <a:lnTo>
                    <a:pt x="2529181" y="155593"/>
                  </a:lnTo>
                  <a:lnTo>
                    <a:pt x="2531673" y="155593"/>
                  </a:lnTo>
                  <a:lnTo>
                    <a:pt x="2531673" y="154347"/>
                  </a:lnTo>
                  <a:close/>
                  <a:moveTo>
                    <a:pt x="1361771" y="144377"/>
                  </a:moveTo>
                  <a:cubicBezTo>
                    <a:pt x="1361771" y="146870"/>
                    <a:pt x="1361771" y="148116"/>
                    <a:pt x="1361771" y="150608"/>
                  </a:cubicBezTo>
                  <a:cubicBezTo>
                    <a:pt x="1366754" y="150608"/>
                    <a:pt x="1371738" y="150608"/>
                    <a:pt x="1375476" y="150608"/>
                  </a:cubicBezTo>
                  <a:cubicBezTo>
                    <a:pt x="1375476" y="148116"/>
                    <a:pt x="1375476" y="145623"/>
                    <a:pt x="1375476" y="144377"/>
                  </a:cubicBezTo>
                  <a:cubicBezTo>
                    <a:pt x="1371738" y="144377"/>
                    <a:pt x="1366754" y="144377"/>
                    <a:pt x="1361771" y="144377"/>
                  </a:cubicBezTo>
                  <a:close/>
                  <a:moveTo>
                    <a:pt x="2368460" y="141885"/>
                  </a:moveTo>
                  <a:lnTo>
                    <a:pt x="2369706" y="144377"/>
                  </a:lnTo>
                  <a:cubicBezTo>
                    <a:pt x="2372197" y="144377"/>
                    <a:pt x="2375935" y="144377"/>
                    <a:pt x="2379672" y="143131"/>
                  </a:cubicBezTo>
                  <a:cubicBezTo>
                    <a:pt x="2379672" y="141885"/>
                    <a:pt x="2379672" y="141885"/>
                    <a:pt x="2379672" y="141885"/>
                  </a:cubicBezTo>
                  <a:cubicBezTo>
                    <a:pt x="2375935" y="141885"/>
                    <a:pt x="2372197" y="141885"/>
                    <a:pt x="2368460" y="141885"/>
                  </a:cubicBezTo>
                  <a:close/>
                  <a:moveTo>
                    <a:pt x="2267542" y="139392"/>
                  </a:moveTo>
                  <a:cubicBezTo>
                    <a:pt x="2263804" y="139392"/>
                    <a:pt x="2260066" y="140639"/>
                    <a:pt x="2256328" y="140639"/>
                  </a:cubicBezTo>
                  <a:lnTo>
                    <a:pt x="2257574" y="141885"/>
                  </a:lnTo>
                  <a:cubicBezTo>
                    <a:pt x="2261312" y="141885"/>
                    <a:pt x="2263804" y="141885"/>
                    <a:pt x="2267542" y="141885"/>
                  </a:cubicBezTo>
                  <a:cubicBezTo>
                    <a:pt x="2267542" y="140639"/>
                    <a:pt x="2267542" y="140639"/>
                    <a:pt x="2267542" y="139392"/>
                  </a:cubicBezTo>
                  <a:close/>
                  <a:moveTo>
                    <a:pt x="2566558" y="110729"/>
                  </a:moveTo>
                  <a:lnTo>
                    <a:pt x="2564066" y="111975"/>
                  </a:lnTo>
                  <a:lnTo>
                    <a:pt x="2566558" y="111975"/>
                  </a:lnTo>
                  <a:lnTo>
                    <a:pt x="2566558" y="110729"/>
                  </a:lnTo>
                  <a:close/>
                  <a:moveTo>
                    <a:pt x="2111804" y="72095"/>
                  </a:moveTo>
                  <a:lnTo>
                    <a:pt x="2111804" y="73342"/>
                  </a:lnTo>
                  <a:lnTo>
                    <a:pt x="2114296" y="72095"/>
                  </a:lnTo>
                  <a:lnTo>
                    <a:pt x="2111804" y="72095"/>
                  </a:lnTo>
                  <a:close/>
                  <a:moveTo>
                    <a:pt x="2075672" y="68357"/>
                  </a:moveTo>
                  <a:cubicBezTo>
                    <a:pt x="2065705" y="68357"/>
                    <a:pt x="2054492" y="69603"/>
                    <a:pt x="2044525" y="72095"/>
                  </a:cubicBezTo>
                  <a:lnTo>
                    <a:pt x="2045771" y="74588"/>
                  </a:lnTo>
                  <a:cubicBezTo>
                    <a:pt x="2054492" y="74588"/>
                    <a:pt x="2065705" y="72095"/>
                    <a:pt x="2075672" y="70849"/>
                  </a:cubicBezTo>
                  <a:cubicBezTo>
                    <a:pt x="2075672" y="69603"/>
                    <a:pt x="2075672" y="68357"/>
                    <a:pt x="2075672" y="68357"/>
                  </a:cubicBezTo>
                  <a:close/>
                  <a:moveTo>
                    <a:pt x="2210230" y="60879"/>
                  </a:moveTo>
                  <a:cubicBezTo>
                    <a:pt x="2204000" y="63372"/>
                    <a:pt x="2199017" y="65864"/>
                    <a:pt x="2192787" y="69603"/>
                  </a:cubicBezTo>
                  <a:cubicBezTo>
                    <a:pt x="2194033" y="69603"/>
                    <a:pt x="2194033" y="72095"/>
                    <a:pt x="2194033" y="72095"/>
                  </a:cubicBezTo>
                  <a:cubicBezTo>
                    <a:pt x="2200263" y="72095"/>
                    <a:pt x="2205246" y="69603"/>
                    <a:pt x="2211476" y="69603"/>
                  </a:cubicBezTo>
                  <a:cubicBezTo>
                    <a:pt x="2211476" y="65864"/>
                    <a:pt x="2210230" y="63372"/>
                    <a:pt x="2210230" y="60879"/>
                  </a:cubicBezTo>
                  <a:close/>
                  <a:moveTo>
                    <a:pt x="2194033" y="1060"/>
                  </a:moveTo>
                  <a:cubicBezTo>
                    <a:pt x="2243869" y="11030"/>
                    <a:pt x="2293705" y="20999"/>
                    <a:pt x="2342296" y="30969"/>
                  </a:cubicBezTo>
                  <a:cubicBezTo>
                    <a:pt x="2348525" y="32216"/>
                    <a:pt x="2354754" y="30969"/>
                    <a:pt x="2360984" y="32216"/>
                  </a:cubicBezTo>
                  <a:cubicBezTo>
                    <a:pt x="2360984" y="34708"/>
                    <a:pt x="2360984" y="37201"/>
                    <a:pt x="2360984" y="40939"/>
                  </a:cubicBezTo>
                  <a:cubicBezTo>
                    <a:pt x="2331082" y="40939"/>
                    <a:pt x="2299935" y="40939"/>
                    <a:pt x="2268787" y="40939"/>
                  </a:cubicBezTo>
                  <a:cubicBezTo>
                    <a:pt x="2263804" y="45924"/>
                    <a:pt x="2257574" y="52155"/>
                    <a:pt x="2251345" y="58387"/>
                  </a:cubicBezTo>
                  <a:cubicBezTo>
                    <a:pt x="2443214" y="47171"/>
                    <a:pt x="2620132" y="87050"/>
                    <a:pt x="2780853" y="191734"/>
                  </a:cubicBezTo>
                  <a:cubicBezTo>
                    <a:pt x="2780853" y="194227"/>
                    <a:pt x="2779607" y="197966"/>
                    <a:pt x="2778361" y="199212"/>
                  </a:cubicBezTo>
                  <a:lnTo>
                    <a:pt x="2702894" y="171653"/>
                  </a:lnTo>
                  <a:lnTo>
                    <a:pt x="2701115" y="169302"/>
                  </a:lnTo>
                  <a:cubicBezTo>
                    <a:pt x="2698624" y="166810"/>
                    <a:pt x="2694886" y="164317"/>
                    <a:pt x="2692394" y="161825"/>
                  </a:cubicBezTo>
                  <a:lnTo>
                    <a:pt x="2687943" y="162085"/>
                  </a:lnTo>
                  <a:lnTo>
                    <a:pt x="2661639" y="153989"/>
                  </a:lnTo>
                  <a:lnTo>
                    <a:pt x="2658755" y="151855"/>
                  </a:lnTo>
                  <a:cubicBezTo>
                    <a:pt x="2655017" y="149362"/>
                    <a:pt x="2652525" y="146870"/>
                    <a:pt x="2648788" y="144377"/>
                  </a:cubicBezTo>
                  <a:cubicBezTo>
                    <a:pt x="2651279" y="146870"/>
                    <a:pt x="2655017" y="150608"/>
                    <a:pt x="2658755" y="153101"/>
                  </a:cubicBezTo>
                  <a:lnTo>
                    <a:pt x="2661639" y="153989"/>
                  </a:lnTo>
                  <a:lnTo>
                    <a:pt x="2673705" y="162915"/>
                  </a:lnTo>
                  <a:lnTo>
                    <a:pt x="2687943" y="162085"/>
                  </a:lnTo>
                  <a:lnTo>
                    <a:pt x="2691148" y="163071"/>
                  </a:lnTo>
                  <a:cubicBezTo>
                    <a:pt x="2693640" y="165563"/>
                    <a:pt x="2697378" y="168056"/>
                    <a:pt x="2699869" y="170548"/>
                  </a:cubicBezTo>
                  <a:lnTo>
                    <a:pt x="2702894" y="171653"/>
                  </a:lnTo>
                  <a:lnTo>
                    <a:pt x="2709369" y="180207"/>
                  </a:lnTo>
                  <a:cubicBezTo>
                    <a:pt x="2712017" y="183945"/>
                    <a:pt x="2714820" y="187373"/>
                    <a:pt x="2718558" y="189242"/>
                  </a:cubicBezTo>
                  <a:cubicBezTo>
                    <a:pt x="2747214" y="201704"/>
                    <a:pt x="2772132" y="217905"/>
                    <a:pt x="2794558" y="241584"/>
                  </a:cubicBezTo>
                  <a:cubicBezTo>
                    <a:pt x="2805771" y="252800"/>
                    <a:pt x="2821968" y="264016"/>
                    <a:pt x="2841902" y="236599"/>
                  </a:cubicBezTo>
                  <a:cubicBezTo>
                    <a:pt x="2825706" y="230368"/>
                    <a:pt x="2812001" y="222890"/>
                    <a:pt x="2797050" y="216659"/>
                  </a:cubicBezTo>
                  <a:cubicBezTo>
                    <a:pt x="2799542" y="212921"/>
                    <a:pt x="2802033" y="209182"/>
                    <a:pt x="2804525" y="205443"/>
                  </a:cubicBezTo>
                  <a:cubicBezTo>
                    <a:pt x="2818230" y="212921"/>
                    <a:pt x="2831935" y="219152"/>
                    <a:pt x="2848132" y="226629"/>
                  </a:cubicBezTo>
                  <a:cubicBezTo>
                    <a:pt x="2845640" y="242830"/>
                    <a:pt x="2841902" y="255293"/>
                    <a:pt x="2839410" y="270248"/>
                  </a:cubicBezTo>
                  <a:cubicBezTo>
                    <a:pt x="2853115" y="271494"/>
                    <a:pt x="2866820" y="272740"/>
                    <a:pt x="2875542" y="273986"/>
                  </a:cubicBezTo>
                  <a:cubicBezTo>
                    <a:pt x="2885509" y="283956"/>
                    <a:pt x="2896722" y="295172"/>
                    <a:pt x="2905443" y="305142"/>
                  </a:cubicBezTo>
                  <a:cubicBezTo>
                    <a:pt x="2907935" y="302650"/>
                    <a:pt x="2910427" y="301404"/>
                    <a:pt x="2914164" y="298911"/>
                  </a:cubicBezTo>
                  <a:cubicBezTo>
                    <a:pt x="2909181" y="291434"/>
                    <a:pt x="2905443" y="283956"/>
                    <a:pt x="2900460" y="273986"/>
                  </a:cubicBezTo>
                  <a:cubicBezTo>
                    <a:pt x="2914788" y="273363"/>
                    <a:pt x="2926935" y="274921"/>
                    <a:pt x="2936747" y="279906"/>
                  </a:cubicBezTo>
                  <a:lnTo>
                    <a:pt x="2958152" y="305360"/>
                  </a:lnTo>
                  <a:lnTo>
                    <a:pt x="2957771" y="305142"/>
                  </a:lnTo>
                  <a:lnTo>
                    <a:pt x="2957409" y="307028"/>
                  </a:lnTo>
                  <a:lnTo>
                    <a:pt x="2945312" y="311841"/>
                  </a:lnTo>
                  <a:cubicBezTo>
                    <a:pt x="2942197" y="315112"/>
                    <a:pt x="2940951" y="320097"/>
                    <a:pt x="2942820" y="327575"/>
                  </a:cubicBezTo>
                  <a:cubicBezTo>
                    <a:pt x="2952788" y="331313"/>
                    <a:pt x="2962755" y="333806"/>
                    <a:pt x="2972722" y="336298"/>
                  </a:cubicBezTo>
                  <a:cubicBezTo>
                    <a:pt x="2977394" y="322278"/>
                    <a:pt x="2959640" y="322979"/>
                    <a:pt x="2955727" y="315794"/>
                  </a:cubicBezTo>
                  <a:lnTo>
                    <a:pt x="2957409" y="307028"/>
                  </a:lnTo>
                  <a:lnTo>
                    <a:pt x="2959017" y="306389"/>
                  </a:lnTo>
                  <a:lnTo>
                    <a:pt x="2958152" y="305360"/>
                  </a:lnTo>
                  <a:lnTo>
                    <a:pt x="3010099" y="335052"/>
                  </a:lnTo>
                  <a:cubicBezTo>
                    <a:pt x="3040001" y="358731"/>
                    <a:pt x="3067410" y="386148"/>
                    <a:pt x="3097312" y="411073"/>
                  </a:cubicBezTo>
                  <a:cubicBezTo>
                    <a:pt x="3108525" y="420420"/>
                    <a:pt x="3125345" y="424158"/>
                    <a:pt x="3135682" y="435433"/>
                  </a:cubicBezTo>
                  <a:lnTo>
                    <a:pt x="3142990" y="448931"/>
                  </a:lnTo>
                  <a:lnTo>
                    <a:pt x="3142165" y="448460"/>
                  </a:lnTo>
                  <a:lnTo>
                    <a:pt x="3142165" y="450953"/>
                  </a:lnTo>
                  <a:lnTo>
                    <a:pt x="3143410" y="449706"/>
                  </a:lnTo>
                  <a:lnTo>
                    <a:pt x="3142990" y="448931"/>
                  </a:lnTo>
                  <a:lnTo>
                    <a:pt x="3157739" y="457340"/>
                  </a:lnTo>
                  <a:cubicBezTo>
                    <a:pt x="3162722" y="459988"/>
                    <a:pt x="3166460" y="462169"/>
                    <a:pt x="3165837" y="463415"/>
                  </a:cubicBezTo>
                  <a:cubicBezTo>
                    <a:pt x="3162099" y="495817"/>
                    <a:pt x="3184525" y="499556"/>
                    <a:pt x="3204460" y="505787"/>
                  </a:cubicBezTo>
                  <a:lnTo>
                    <a:pt x="3206952" y="507034"/>
                  </a:lnTo>
                  <a:cubicBezTo>
                    <a:pt x="3243083" y="525727"/>
                    <a:pt x="3280460" y="543175"/>
                    <a:pt x="3300394" y="584301"/>
                  </a:cubicBezTo>
                  <a:cubicBezTo>
                    <a:pt x="3312853" y="606733"/>
                    <a:pt x="3335279" y="622934"/>
                    <a:pt x="3352722" y="640381"/>
                  </a:cubicBezTo>
                  <a:cubicBezTo>
                    <a:pt x="3355214" y="642874"/>
                    <a:pt x="3358952" y="643497"/>
                    <a:pt x="3363001" y="643809"/>
                  </a:cubicBezTo>
                  <a:lnTo>
                    <a:pt x="3375012" y="645349"/>
                  </a:lnTo>
                  <a:lnTo>
                    <a:pt x="3374525" y="649728"/>
                  </a:lnTo>
                  <a:cubicBezTo>
                    <a:pt x="3374214" y="651286"/>
                    <a:pt x="3373902" y="652221"/>
                    <a:pt x="3373902" y="651598"/>
                  </a:cubicBezTo>
                  <a:cubicBezTo>
                    <a:pt x="3398820" y="671537"/>
                    <a:pt x="3424984" y="687739"/>
                    <a:pt x="3443673" y="710171"/>
                  </a:cubicBezTo>
                  <a:cubicBezTo>
                    <a:pt x="3457378" y="725126"/>
                    <a:pt x="3466099" y="743819"/>
                    <a:pt x="3484788" y="755036"/>
                  </a:cubicBezTo>
                  <a:cubicBezTo>
                    <a:pt x="3493509" y="760644"/>
                    <a:pt x="3500984" y="767187"/>
                    <a:pt x="3506435" y="775131"/>
                  </a:cubicBezTo>
                  <a:lnTo>
                    <a:pt x="3515815" y="803277"/>
                  </a:lnTo>
                  <a:lnTo>
                    <a:pt x="3514689" y="802393"/>
                  </a:lnTo>
                  <a:lnTo>
                    <a:pt x="3513835" y="803219"/>
                  </a:lnTo>
                  <a:lnTo>
                    <a:pt x="3492155" y="798881"/>
                  </a:lnTo>
                  <a:lnTo>
                    <a:pt x="3491017" y="797408"/>
                  </a:lnTo>
                  <a:lnTo>
                    <a:pt x="3488525" y="796162"/>
                  </a:lnTo>
                  <a:lnTo>
                    <a:pt x="3491017" y="798654"/>
                  </a:lnTo>
                  <a:lnTo>
                    <a:pt x="3492155" y="798881"/>
                  </a:lnTo>
                  <a:lnTo>
                    <a:pt x="3500517" y="809714"/>
                  </a:lnTo>
                  <a:cubicBezTo>
                    <a:pt x="3502308" y="810883"/>
                    <a:pt x="3504294" y="811233"/>
                    <a:pt x="3506610" y="810201"/>
                  </a:cubicBezTo>
                  <a:lnTo>
                    <a:pt x="3513835" y="803219"/>
                  </a:lnTo>
                  <a:lnTo>
                    <a:pt x="3515935" y="803639"/>
                  </a:lnTo>
                  <a:lnTo>
                    <a:pt x="3515815" y="803277"/>
                  </a:lnTo>
                  <a:lnTo>
                    <a:pt x="3531801" y="815841"/>
                  </a:lnTo>
                  <a:lnTo>
                    <a:pt x="3523411" y="821086"/>
                  </a:lnTo>
                  <a:cubicBezTo>
                    <a:pt x="3528394" y="823579"/>
                    <a:pt x="3530886" y="823579"/>
                    <a:pt x="3534624" y="824825"/>
                  </a:cubicBezTo>
                  <a:lnTo>
                    <a:pt x="3533378" y="823579"/>
                  </a:lnTo>
                  <a:cubicBezTo>
                    <a:pt x="3548329" y="834795"/>
                    <a:pt x="3563279" y="847257"/>
                    <a:pt x="3579476" y="857227"/>
                  </a:cubicBezTo>
                  <a:cubicBezTo>
                    <a:pt x="3593181" y="864705"/>
                    <a:pt x="3606886" y="870936"/>
                    <a:pt x="3618099" y="877167"/>
                  </a:cubicBezTo>
                  <a:cubicBezTo>
                    <a:pt x="3618099" y="888383"/>
                    <a:pt x="3619345" y="895861"/>
                    <a:pt x="3619345" y="898353"/>
                  </a:cubicBezTo>
                  <a:cubicBezTo>
                    <a:pt x="3640525" y="912062"/>
                    <a:pt x="3657968" y="922032"/>
                    <a:pt x="3679148" y="935741"/>
                  </a:cubicBezTo>
                  <a:cubicBezTo>
                    <a:pt x="3672919" y="945711"/>
                    <a:pt x="3670427" y="950695"/>
                    <a:pt x="3665443" y="960665"/>
                  </a:cubicBezTo>
                  <a:cubicBezTo>
                    <a:pt x="3674165" y="991821"/>
                    <a:pt x="3702820" y="994314"/>
                    <a:pt x="3733968" y="999299"/>
                  </a:cubicBezTo>
                  <a:cubicBezTo>
                    <a:pt x="3728984" y="1008023"/>
                    <a:pt x="3725247" y="1014254"/>
                    <a:pt x="3720263" y="1022978"/>
                  </a:cubicBezTo>
                  <a:cubicBezTo>
                    <a:pt x="3736460" y="1037932"/>
                    <a:pt x="3750165" y="1052887"/>
                    <a:pt x="3763870" y="1066596"/>
                  </a:cubicBezTo>
                  <a:cubicBezTo>
                    <a:pt x="3777575" y="1089028"/>
                    <a:pt x="3792525" y="1110214"/>
                    <a:pt x="3823673" y="1107722"/>
                  </a:cubicBezTo>
                  <a:cubicBezTo>
                    <a:pt x="3828657" y="1115199"/>
                    <a:pt x="3833640" y="1122677"/>
                    <a:pt x="3841116" y="1131401"/>
                  </a:cubicBezTo>
                  <a:cubicBezTo>
                    <a:pt x="3829903" y="1141682"/>
                    <a:pt x="3822193" y="1153366"/>
                    <a:pt x="3829026" y="1165400"/>
                  </a:cubicBezTo>
                  <a:lnTo>
                    <a:pt x="3840867" y="1177262"/>
                  </a:lnTo>
                  <a:lnTo>
                    <a:pt x="3831148" y="1183743"/>
                  </a:lnTo>
                  <a:cubicBezTo>
                    <a:pt x="3832394" y="1186235"/>
                    <a:pt x="3833640" y="1188728"/>
                    <a:pt x="3836132" y="1191220"/>
                  </a:cubicBezTo>
                  <a:cubicBezTo>
                    <a:pt x="3839870" y="1187481"/>
                    <a:pt x="3844853" y="1184989"/>
                    <a:pt x="3851083" y="1182496"/>
                  </a:cubicBezTo>
                  <a:lnTo>
                    <a:pt x="3849837" y="1184989"/>
                  </a:lnTo>
                  <a:cubicBezTo>
                    <a:pt x="3863542" y="1191220"/>
                    <a:pt x="3878493" y="1198698"/>
                    <a:pt x="3893443" y="1207421"/>
                  </a:cubicBezTo>
                  <a:cubicBezTo>
                    <a:pt x="3893443" y="1207421"/>
                    <a:pt x="3890952" y="1209914"/>
                    <a:pt x="3888460" y="1216145"/>
                  </a:cubicBezTo>
                  <a:cubicBezTo>
                    <a:pt x="3894689" y="1218637"/>
                    <a:pt x="3900919" y="1219884"/>
                    <a:pt x="3915870" y="1226115"/>
                  </a:cubicBezTo>
                  <a:cubicBezTo>
                    <a:pt x="3909017" y="1228607"/>
                    <a:pt x="3903722" y="1230477"/>
                    <a:pt x="3899362" y="1232035"/>
                  </a:cubicBezTo>
                  <a:lnTo>
                    <a:pt x="3889218" y="1235803"/>
                  </a:lnTo>
                  <a:lnTo>
                    <a:pt x="3888460" y="1234839"/>
                  </a:lnTo>
                  <a:lnTo>
                    <a:pt x="3887214" y="1233592"/>
                  </a:lnTo>
                  <a:lnTo>
                    <a:pt x="3888460" y="1236085"/>
                  </a:lnTo>
                  <a:lnTo>
                    <a:pt x="3889218" y="1235803"/>
                  </a:lnTo>
                  <a:lnTo>
                    <a:pt x="3912444" y="1265372"/>
                  </a:lnTo>
                  <a:cubicBezTo>
                    <a:pt x="3921477" y="1273784"/>
                    <a:pt x="3932690" y="1279080"/>
                    <a:pt x="3949509" y="1277211"/>
                  </a:cubicBezTo>
                  <a:cubicBezTo>
                    <a:pt x="3959476" y="1292166"/>
                    <a:pt x="3968198" y="1308367"/>
                    <a:pt x="3978165" y="1324568"/>
                  </a:cubicBezTo>
                  <a:lnTo>
                    <a:pt x="3964148" y="1329241"/>
                  </a:lnTo>
                  <a:lnTo>
                    <a:pt x="3961968" y="1327060"/>
                  </a:lnTo>
                  <a:cubicBezTo>
                    <a:pt x="3961968" y="1325814"/>
                    <a:pt x="3963214" y="1328307"/>
                    <a:pt x="3963214" y="1329553"/>
                  </a:cubicBezTo>
                  <a:lnTo>
                    <a:pt x="3964148" y="1329241"/>
                  </a:lnTo>
                  <a:lnTo>
                    <a:pt x="3964460" y="1329553"/>
                  </a:lnTo>
                  <a:cubicBezTo>
                    <a:pt x="3971935" y="1332045"/>
                    <a:pt x="3980657" y="1334538"/>
                    <a:pt x="3990624" y="1338277"/>
                  </a:cubicBezTo>
                  <a:cubicBezTo>
                    <a:pt x="3996853" y="1350739"/>
                    <a:pt x="4005575" y="1365694"/>
                    <a:pt x="4014296" y="1380649"/>
                  </a:cubicBezTo>
                  <a:cubicBezTo>
                    <a:pt x="4011804" y="1381895"/>
                    <a:pt x="4011804" y="1383141"/>
                    <a:pt x="4010558" y="1384388"/>
                  </a:cubicBezTo>
                  <a:cubicBezTo>
                    <a:pt x="4004329" y="1378156"/>
                    <a:pt x="3998099" y="1374418"/>
                    <a:pt x="3990624" y="1366940"/>
                  </a:cubicBezTo>
                  <a:cubicBezTo>
                    <a:pt x="3983148" y="1374418"/>
                    <a:pt x="3976919" y="1381895"/>
                    <a:pt x="3969443" y="1388126"/>
                  </a:cubicBezTo>
                  <a:cubicBezTo>
                    <a:pt x="3965706" y="1386880"/>
                    <a:pt x="3960722" y="1384388"/>
                    <a:pt x="3956984" y="1381895"/>
                  </a:cubicBezTo>
                  <a:cubicBezTo>
                    <a:pt x="3956984" y="1384388"/>
                    <a:pt x="3955739" y="1386880"/>
                    <a:pt x="3956984" y="1388126"/>
                  </a:cubicBezTo>
                  <a:cubicBezTo>
                    <a:pt x="3960722" y="1398096"/>
                    <a:pt x="3966952" y="1406820"/>
                    <a:pt x="3969443" y="1416790"/>
                  </a:cubicBezTo>
                  <a:cubicBezTo>
                    <a:pt x="3971935" y="1426760"/>
                    <a:pt x="3968198" y="1435483"/>
                    <a:pt x="3954493" y="1431745"/>
                  </a:cubicBezTo>
                  <a:cubicBezTo>
                    <a:pt x="3949509" y="1432991"/>
                    <a:pt x="3943280" y="1434237"/>
                    <a:pt x="3937050" y="1434237"/>
                  </a:cubicBezTo>
                  <a:cubicBezTo>
                    <a:pt x="3938296" y="1436730"/>
                    <a:pt x="3939542" y="1439222"/>
                    <a:pt x="3940788" y="1441715"/>
                  </a:cubicBezTo>
                  <a:cubicBezTo>
                    <a:pt x="3945771" y="1437976"/>
                    <a:pt x="3949509" y="1435483"/>
                    <a:pt x="3955739" y="1431745"/>
                  </a:cubicBezTo>
                  <a:cubicBezTo>
                    <a:pt x="3961968" y="1437976"/>
                    <a:pt x="3969443" y="1445453"/>
                    <a:pt x="3983148" y="1457916"/>
                  </a:cubicBezTo>
                  <a:cubicBezTo>
                    <a:pt x="3983148" y="1441715"/>
                    <a:pt x="3983148" y="1434237"/>
                    <a:pt x="3981902" y="1426760"/>
                  </a:cubicBezTo>
                  <a:cubicBezTo>
                    <a:pt x="3988132" y="1425514"/>
                    <a:pt x="3994362" y="1425514"/>
                    <a:pt x="4004329" y="1425514"/>
                  </a:cubicBezTo>
                  <a:cubicBezTo>
                    <a:pt x="4003083" y="1418036"/>
                    <a:pt x="4001837" y="1410559"/>
                    <a:pt x="4001837" y="1406820"/>
                  </a:cubicBezTo>
                  <a:lnTo>
                    <a:pt x="4041698" y="1445483"/>
                  </a:lnTo>
                  <a:lnTo>
                    <a:pt x="4036801" y="1463849"/>
                  </a:lnTo>
                  <a:lnTo>
                    <a:pt x="4018034" y="1479102"/>
                  </a:lnTo>
                  <a:cubicBezTo>
                    <a:pt x="4025509" y="1489072"/>
                    <a:pt x="4034230" y="1499042"/>
                    <a:pt x="4041706" y="1507765"/>
                  </a:cubicBezTo>
                  <a:lnTo>
                    <a:pt x="4074099" y="1507765"/>
                  </a:lnTo>
                  <a:cubicBezTo>
                    <a:pt x="4087804" y="1526459"/>
                    <a:pt x="4100263" y="1546399"/>
                    <a:pt x="4113968" y="1565093"/>
                  </a:cubicBezTo>
                  <a:lnTo>
                    <a:pt x="4112722" y="1565093"/>
                  </a:lnTo>
                  <a:cubicBezTo>
                    <a:pt x="4123935" y="1570078"/>
                    <a:pt x="4133902" y="1575063"/>
                    <a:pt x="4147607" y="1581294"/>
                  </a:cubicBezTo>
                  <a:cubicBezTo>
                    <a:pt x="4142624" y="1587525"/>
                    <a:pt x="4137640" y="1591264"/>
                    <a:pt x="4133902" y="1596249"/>
                  </a:cubicBezTo>
                  <a:lnTo>
                    <a:pt x="4133610" y="1595665"/>
                  </a:lnTo>
                  <a:lnTo>
                    <a:pt x="4133902" y="1595003"/>
                  </a:lnTo>
                  <a:lnTo>
                    <a:pt x="4132657" y="1593757"/>
                  </a:lnTo>
                  <a:lnTo>
                    <a:pt x="4133610" y="1595665"/>
                  </a:lnTo>
                  <a:lnTo>
                    <a:pt x="4117568" y="1632037"/>
                  </a:lnTo>
                  <a:lnTo>
                    <a:pt x="4048718" y="1542722"/>
                  </a:lnTo>
                  <a:lnTo>
                    <a:pt x="4047313" y="1539856"/>
                  </a:lnTo>
                  <a:lnTo>
                    <a:pt x="4046513" y="1539861"/>
                  </a:lnTo>
                  <a:lnTo>
                    <a:pt x="4021771" y="1507765"/>
                  </a:lnTo>
                  <a:lnTo>
                    <a:pt x="4020525" y="1507765"/>
                  </a:lnTo>
                  <a:lnTo>
                    <a:pt x="4021771" y="1511504"/>
                  </a:lnTo>
                  <a:cubicBezTo>
                    <a:pt x="4021771" y="1510258"/>
                    <a:pt x="4021771" y="1509012"/>
                    <a:pt x="4021771" y="1507765"/>
                  </a:cubicBezTo>
                  <a:lnTo>
                    <a:pt x="4046275" y="1539862"/>
                  </a:lnTo>
                  <a:lnTo>
                    <a:pt x="4040694" y="1539895"/>
                  </a:lnTo>
                  <a:cubicBezTo>
                    <a:pt x="4038124" y="1541102"/>
                    <a:pt x="4035165" y="1543595"/>
                    <a:pt x="4031739" y="1547645"/>
                  </a:cubicBezTo>
                  <a:cubicBezTo>
                    <a:pt x="4041706" y="1551384"/>
                    <a:pt x="4047935" y="1553877"/>
                    <a:pt x="4055411" y="1556369"/>
                  </a:cubicBezTo>
                  <a:lnTo>
                    <a:pt x="4049186" y="1543675"/>
                  </a:lnTo>
                  <a:lnTo>
                    <a:pt x="4117230" y="1632805"/>
                  </a:lnTo>
                  <a:lnTo>
                    <a:pt x="4115214" y="1637375"/>
                  </a:lnTo>
                  <a:cubicBezTo>
                    <a:pt x="4106493" y="1626159"/>
                    <a:pt x="4099017" y="1614943"/>
                    <a:pt x="4090296" y="1603726"/>
                  </a:cubicBezTo>
                  <a:lnTo>
                    <a:pt x="4097253" y="1630625"/>
                  </a:lnTo>
                  <a:lnTo>
                    <a:pt x="4098394" y="1635038"/>
                  </a:lnTo>
                  <a:lnTo>
                    <a:pt x="4103246" y="1641261"/>
                  </a:lnTo>
                  <a:lnTo>
                    <a:pt x="4117554" y="1659613"/>
                  </a:lnTo>
                  <a:lnTo>
                    <a:pt x="4117706" y="1661054"/>
                  </a:lnTo>
                  <a:lnTo>
                    <a:pt x="4118952" y="1662300"/>
                  </a:lnTo>
                  <a:lnTo>
                    <a:pt x="4117706" y="1659807"/>
                  </a:lnTo>
                  <a:lnTo>
                    <a:pt x="4117554" y="1659613"/>
                  </a:lnTo>
                  <a:lnTo>
                    <a:pt x="4115214" y="1637375"/>
                  </a:lnTo>
                  <a:lnTo>
                    <a:pt x="4122272" y="1639409"/>
                  </a:lnTo>
                  <a:lnTo>
                    <a:pt x="4178755" y="1713396"/>
                  </a:lnTo>
                  <a:lnTo>
                    <a:pt x="4179860" y="1712843"/>
                  </a:lnTo>
                  <a:lnTo>
                    <a:pt x="4181247" y="1714642"/>
                  </a:lnTo>
                  <a:lnTo>
                    <a:pt x="4181247" y="1712149"/>
                  </a:lnTo>
                  <a:lnTo>
                    <a:pt x="4179860" y="1712843"/>
                  </a:lnTo>
                  <a:lnTo>
                    <a:pt x="4123532" y="1639773"/>
                  </a:lnTo>
                  <a:lnTo>
                    <a:pt x="4188722" y="1658561"/>
                  </a:lnTo>
                  <a:cubicBezTo>
                    <a:pt x="4184984" y="1668531"/>
                    <a:pt x="4181247" y="1678501"/>
                    <a:pt x="4177509" y="1690963"/>
                  </a:cubicBezTo>
                  <a:cubicBezTo>
                    <a:pt x="4191214" y="1693456"/>
                    <a:pt x="4201181" y="1695948"/>
                    <a:pt x="4216132" y="1698441"/>
                  </a:cubicBezTo>
                  <a:cubicBezTo>
                    <a:pt x="4209903" y="1709657"/>
                    <a:pt x="4203673" y="1718381"/>
                    <a:pt x="4201181" y="1727104"/>
                  </a:cubicBezTo>
                  <a:cubicBezTo>
                    <a:pt x="4203673" y="1754522"/>
                    <a:pt x="4222362" y="1759507"/>
                    <a:pt x="4242296" y="1757014"/>
                  </a:cubicBezTo>
                  <a:cubicBezTo>
                    <a:pt x="4251017" y="1775708"/>
                    <a:pt x="4258493" y="1791909"/>
                    <a:pt x="4267214" y="1806864"/>
                  </a:cubicBezTo>
                  <a:cubicBezTo>
                    <a:pt x="4262230" y="1815587"/>
                    <a:pt x="4256001" y="1824311"/>
                    <a:pt x="4254755" y="1834281"/>
                  </a:cubicBezTo>
                  <a:cubicBezTo>
                    <a:pt x="4254755" y="1840512"/>
                    <a:pt x="4262230" y="1852975"/>
                    <a:pt x="4267214" y="1852975"/>
                  </a:cubicBezTo>
                  <a:cubicBezTo>
                    <a:pt x="4289640" y="1854221"/>
                    <a:pt x="4299607" y="1870422"/>
                    <a:pt x="4309575" y="1889116"/>
                  </a:cubicBezTo>
                  <a:cubicBezTo>
                    <a:pt x="4308329" y="1893478"/>
                    <a:pt x="4305837" y="1898151"/>
                    <a:pt x="4303657" y="1903136"/>
                  </a:cubicBezTo>
                  <a:lnTo>
                    <a:pt x="4300165" y="1916835"/>
                  </a:lnTo>
                  <a:lnTo>
                    <a:pt x="4288394" y="1897839"/>
                  </a:lnTo>
                  <a:cubicBezTo>
                    <a:pt x="4288394" y="1896593"/>
                    <a:pt x="4288394" y="1896593"/>
                    <a:pt x="4288394" y="1895347"/>
                  </a:cubicBezTo>
                  <a:cubicBezTo>
                    <a:pt x="4288394" y="1894101"/>
                    <a:pt x="4287148" y="1894101"/>
                    <a:pt x="4287148" y="1894101"/>
                  </a:cubicBezTo>
                  <a:cubicBezTo>
                    <a:pt x="4287148" y="1895347"/>
                    <a:pt x="4285903" y="1896593"/>
                    <a:pt x="4285903" y="1897839"/>
                  </a:cubicBezTo>
                  <a:cubicBezTo>
                    <a:pt x="4285903" y="1897839"/>
                    <a:pt x="4287148" y="1897839"/>
                    <a:pt x="4288394" y="1897839"/>
                  </a:cubicBezTo>
                  <a:lnTo>
                    <a:pt x="4300149" y="1916900"/>
                  </a:lnTo>
                  <a:lnTo>
                    <a:pt x="4299607" y="1919026"/>
                  </a:lnTo>
                  <a:cubicBezTo>
                    <a:pt x="4299607" y="1925568"/>
                    <a:pt x="4301009" y="1938420"/>
                    <a:pt x="4309594" y="1937603"/>
                  </a:cubicBezTo>
                  <a:lnTo>
                    <a:pt x="4312079" y="1936245"/>
                  </a:lnTo>
                  <a:lnTo>
                    <a:pt x="4327951" y="1961983"/>
                  </a:lnTo>
                  <a:lnTo>
                    <a:pt x="4325771" y="1972614"/>
                  </a:lnTo>
                  <a:lnTo>
                    <a:pt x="4335214" y="1973759"/>
                  </a:lnTo>
                  <a:lnTo>
                    <a:pt x="4344717" y="1989169"/>
                  </a:lnTo>
                  <a:lnTo>
                    <a:pt x="4338230" y="1992554"/>
                  </a:lnTo>
                  <a:cubicBezTo>
                    <a:pt x="4338230" y="2008755"/>
                    <a:pt x="4346640" y="2014363"/>
                    <a:pt x="4356607" y="2018102"/>
                  </a:cubicBezTo>
                  <a:lnTo>
                    <a:pt x="4364181" y="2020730"/>
                  </a:lnTo>
                  <a:lnTo>
                    <a:pt x="4389010" y="2060992"/>
                  </a:lnTo>
                  <a:lnTo>
                    <a:pt x="4379345" y="2073559"/>
                  </a:lnTo>
                  <a:cubicBezTo>
                    <a:pt x="4380591" y="2076052"/>
                    <a:pt x="4383083" y="2078544"/>
                    <a:pt x="4385575" y="2081037"/>
                  </a:cubicBezTo>
                  <a:lnTo>
                    <a:pt x="4397688" y="2075064"/>
                  </a:lnTo>
                  <a:lnTo>
                    <a:pt x="4407761" y="2091398"/>
                  </a:lnTo>
                  <a:lnTo>
                    <a:pt x="4403017" y="2097238"/>
                  </a:lnTo>
                  <a:cubicBezTo>
                    <a:pt x="4403017" y="2109078"/>
                    <a:pt x="4408001" y="2113439"/>
                    <a:pt x="4414853" y="2114997"/>
                  </a:cubicBezTo>
                  <a:lnTo>
                    <a:pt x="4422506" y="2115307"/>
                  </a:lnTo>
                  <a:lnTo>
                    <a:pt x="4432560" y="2131609"/>
                  </a:lnTo>
                  <a:lnTo>
                    <a:pt x="4430427" y="2138364"/>
                  </a:lnTo>
                  <a:cubicBezTo>
                    <a:pt x="4434787" y="2143972"/>
                    <a:pt x="4439460" y="2149892"/>
                    <a:pt x="4445378" y="2153163"/>
                  </a:cubicBezTo>
                  <a:lnTo>
                    <a:pt x="4445941" y="2153308"/>
                  </a:lnTo>
                  <a:lnTo>
                    <a:pt x="4496983" y="2236074"/>
                  </a:lnTo>
                  <a:lnTo>
                    <a:pt x="4498017" y="2238531"/>
                  </a:lnTo>
                  <a:lnTo>
                    <a:pt x="4499083" y="2239479"/>
                  </a:lnTo>
                  <a:lnTo>
                    <a:pt x="4523630" y="2279283"/>
                  </a:lnTo>
                  <a:lnTo>
                    <a:pt x="4524026" y="2283707"/>
                  </a:lnTo>
                  <a:cubicBezTo>
                    <a:pt x="4526674" y="2291964"/>
                    <a:pt x="4532592" y="2299753"/>
                    <a:pt x="4538821" y="2307853"/>
                  </a:cubicBezTo>
                  <a:lnTo>
                    <a:pt x="4566387" y="2348615"/>
                  </a:lnTo>
                  <a:lnTo>
                    <a:pt x="4607345" y="2415030"/>
                  </a:lnTo>
                  <a:lnTo>
                    <a:pt x="4608591" y="2412537"/>
                  </a:lnTo>
                  <a:lnTo>
                    <a:pt x="4607345" y="2412537"/>
                  </a:lnTo>
                  <a:lnTo>
                    <a:pt x="4572727" y="2356674"/>
                  </a:lnTo>
                  <a:lnTo>
                    <a:pt x="4583206" y="2369542"/>
                  </a:lnTo>
                  <a:cubicBezTo>
                    <a:pt x="4589591" y="2373592"/>
                    <a:pt x="4597378" y="2375150"/>
                    <a:pt x="4607345" y="2373904"/>
                  </a:cubicBezTo>
                  <a:lnTo>
                    <a:pt x="4606099" y="2373904"/>
                  </a:lnTo>
                  <a:cubicBezTo>
                    <a:pt x="4602362" y="2377642"/>
                    <a:pt x="4601116" y="2382627"/>
                    <a:pt x="4596132" y="2388858"/>
                  </a:cubicBezTo>
                  <a:cubicBezTo>
                    <a:pt x="4616067" y="2402567"/>
                    <a:pt x="4636001" y="2418768"/>
                    <a:pt x="4655935" y="2432477"/>
                  </a:cubicBezTo>
                  <a:lnTo>
                    <a:pt x="4653444" y="2432477"/>
                  </a:lnTo>
                  <a:cubicBezTo>
                    <a:pt x="4650952" y="2439955"/>
                    <a:pt x="4646591" y="2444005"/>
                    <a:pt x="4641140" y="2445874"/>
                  </a:cubicBezTo>
                  <a:lnTo>
                    <a:pt x="4624373" y="2446151"/>
                  </a:lnTo>
                  <a:lnTo>
                    <a:pt x="4623542" y="2444939"/>
                  </a:lnTo>
                  <a:lnTo>
                    <a:pt x="4622296" y="2443118"/>
                  </a:lnTo>
                  <a:lnTo>
                    <a:pt x="4621517" y="2441980"/>
                  </a:lnTo>
                  <a:cubicBezTo>
                    <a:pt x="4621050" y="2441512"/>
                    <a:pt x="4621050" y="2441824"/>
                    <a:pt x="4622296" y="2443693"/>
                  </a:cubicBezTo>
                  <a:lnTo>
                    <a:pt x="4622296" y="2446186"/>
                  </a:lnTo>
                  <a:lnTo>
                    <a:pt x="4624373" y="2446151"/>
                  </a:lnTo>
                  <a:lnTo>
                    <a:pt x="4682110" y="2530374"/>
                  </a:lnTo>
                  <a:lnTo>
                    <a:pt x="4658878" y="2519917"/>
                  </a:lnTo>
                  <a:lnTo>
                    <a:pt x="4658427" y="2518468"/>
                  </a:lnTo>
                  <a:cubicBezTo>
                    <a:pt x="4655935" y="2517221"/>
                    <a:pt x="4652198" y="2514729"/>
                    <a:pt x="4648460" y="2512236"/>
                  </a:cubicBezTo>
                  <a:lnTo>
                    <a:pt x="4638493" y="2499774"/>
                  </a:lnTo>
                  <a:cubicBezTo>
                    <a:pt x="4640985" y="2504759"/>
                    <a:pt x="4644722" y="2508498"/>
                    <a:pt x="4647214" y="2513483"/>
                  </a:cubicBezTo>
                  <a:cubicBezTo>
                    <a:pt x="4650952" y="2514729"/>
                    <a:pt x="4654690" y="2517221"/>
                    <a:pt x="4658427" y="2519714"/>
                  </a:cubicBezTo>
                  <a:lnTo>
                    <a:pt x="4658878" y="2519917"/>
                  </a:lnTo>
                  <a:lnTo>
                    <a:pt x="4664345" y="2537473"/>
                  </a:lnTo>
                  <a:cubicBezTo>
                    <a:pt x="4666214" y="2543704"/>
                    <a:pt x="4668394" y="2549624"/>
                    <a:pt x="4672132" y="2554609"/>
                  </a:cubicBezTo>
                  <a:cubicBezTo>
                    <a:pt x="4687083" y="2575795"/>
                    <a:pt x="4684591" y="2590750"/>
                    <a:pt x="4665903" y="2601966"/>
                  </a:cubicBezTo>
                  <a:lnTo>
                    <a:pt x="4696416" y="2642255"/>
                  </a:lnTo>
                  <a:lnTo>
                    <a:pt x="4675558" y="2655710"/>
                  </a:lnTo>
                  <a:cubicBezTo>
                    <a:pt x="4667771" y="2660851"/>
                    <a:pt x="4659050" y="2666771"/>
                    <a:pt x="4648460" y="2674248"/>
                  </a:cubicBezTo>
                  <a:cubicBezTo>
                    <a:pt x="4680853" y="2680479"/>
                    <a:pt x="4702034" y="2685464"/>
                    <a:pt x="4723214" y="2689203"/>
                  </a:cubicBezTo>
                  <a:cubicBezTo>
                    <a:pt x="4723214" y="2721605"/>
                    <a:pt x="4724460" y="2747776"/>
                    <a:pt x="4724460" y="2775193"/>
                  </a:cubicBezTo>
                  <a:cubicBezTo>
                    <a:pt x="4733181" y="2788902"/>
                    <a:pt x="4743149" y="2805103"/>
                    <a:pt x="4753116" y="2822551"/>
                  </a:cubicBezTo>
                  <a:cubicBezTo>
                    <a:pt x="4744394" y="2831274"/>
                    <a:pt x="4733181" y="2839998"/>
                    <a:pt x="4721968" y="2851214"/>
                  </a:cubicBezTo>
                  <a:cubicBezTo>
                    <a:pt x="4736919" y="2861184"/>
                    <a:pt x="4749378" y="2869908"/>
                    <a:pt x="4763083" y="2879878"/>
                  </a:cubicBezTo>
                  <a:cubicBezTo>
                    <a:pt x="4753116" y="2893586"/>
                    <a:pt x="4743149" y="2908541"/>
                    <a:pt x="4733181" y="2923496"/>
                  </a:cubicBezTo>
                  <a:cubicBezTo>
                    <a:pt x="4687083" y="2913526"/>
                    <a:pt x="4659673" y="2927235"/>
                    <a:pt x="4647214" y="2958391"/>
                  </a:cubicBezTo>
                  <a:cubicBezTo>
                    <a:pt x="4632263" y="2964622"/>
                    <a:pt x="4621050" y="2968361"/>
                    <a:pt x="4609837" y="2973346"/>
                  </a:cubicBezTo>
                  <a:lnTo>
                    <a:pt x="4611083" y="2972099"/>
                  </a:lnTo>
                  <a:cubicBezTo>
                    <a:pt x="4603608" y="2977084"/>
                    <a:pt x="4597378" y="2980823"/>
                    <a:pt x="4588657" y="2985808"/>
                  </a:cubicBezTo>
                  <a:cubicBezTo>
                    <a:pt x="4634755" y="2999517"/>
                    <a:pt x="4636001" y="3044381"/>
                    <a:pt x="4660919" y="3075538"/>
                  </a:cubicBezTo>
                  <a:cubicBezTo>
                    <a:pt x="4655935" y="3076784"/>
                    <a:pt x="4652198" y="3079276"/>
                    <a:pt x="4647214" y="3080523"/>
                  </a:cubicBezTo>
                  <a:cubicBezTo>
                    <a:pt x="4642231" y="3080523"/>
                    <a:pt x="4637247" y="3080523"/>
                    <a:pt x="4631017" y="3080523"/>
                  </a:cubicBezTo>
                  <a:cubicBezTo>
                    <a:pt x="4627280" y="3096724"/>
                    <a:pt x="4624788" y="3110432"/>
                    <a:pt x="4621050" y="3125387"/>
                  </a:cubicBezTo>
                  <a:cubicBezTo>
                    <a:pt x="4596132" y="3135357"/>
                    <a:pt x="4573706" y="3144081"/>
                    <a:pt x="4550034" y="3154051"/>
                  </a:cubicBezTo>
                  <a:cubicBezTo>
                    <a:pt x="4547542" y="3173991"/>
                    <a:pt x="4545050" y="3195177"/>
                    <a:pt x="4542558" y="3218855"/>
                  </a:cubicBezTo>
                  <a:cubicBezTo>
                    <a:pt x="4536329" y="3223840"/>
                    <a:pt x="4530099" y="3227579"/>
                    <a:pt x="4523870" y="3231318"/>
                  </a:cubicBezTo>
                  <a:cubicBezTo>
                    <a:pt x="4522624" y="3230694"/>
                    <a:pt x="4521067" y="3230071"/>
                    <a:pt x="4520443" y="3229916"/>
                  </a:cubicBezTo>
                  <a:lnTo>
                    <a:pt x="4522288" y="3231102"/>
                  </a:lnTo>
                  <a:lnTo>
                    <a:pt x="4520443" y="3230850"/>
                  </a:lnTo>
                  <a:cubicBezTo>
                    <a:pt x="4519820" y="3230694"/>
                    <a:pt x="4520132" y="3230694"/>
                    <a:pt x="4522624" y="3231318"/>
                  </a:cubicBezTo>
                  <a:lnTo>
                    <a:pt x="4522288" y="3231102"/>
                  </a:lnTo>
                  <a:lnTo>
                    <a:pt x="4523870" y="3231318"/>
                  </a:lnTo>
                  <a:cubicBezTo>
                    <a:pt x="4517640" y="3237549"/>
                    <a:pt x="4508919" y="3248765"/>
                    <a:pt x="4503935" y="3247519"/>
                  </a:cubicBezTo>
                  <a:cubicBezTo>
                    <a:pt x="4497706" y="3245338"/>
                    <a:pt x="4492488" y="3244871"/>
                    <a:pt x="4487991" y="3245533"/>
                  </a:cubicBezTo>
                  <a:lnTo>
                    <a:pt x="4484595" y="3246933"/>
                  </a:lnTo>
                  <a:lnTo>
                    <a:pt x="4476370" y="3250323"/>
                  </a:lnTo>
                  <a:cubicBezTo>
                    <a:pt x="4469673" y="3254997"/>
                    <a:pt x="4464689" y="3261851"/>
                    <a:pt x="4459083" y="3266212"/>
                  </a:cubicBezTo>
                  <a:cubicBezTo>
                    <a:pt x="4455345" y="3287399"/>
                    <a:pt x="4451608" y="3303600"/>
                    <a:pt x="4449116" y="3318555"/>
                  </a:cubicBezTo>
                  <a:cubicBezTo>
                    <a:pt x="4446624" y="3332263"/>
                    <a:pt x="4411739" y="3329771"/>
                    <a:pt x="4434165" y="3355942"/>
                  </a:cubicBezTo>
                  <a:lnTo>
                    <a:pt x="4438822" y="3355335"/>
                  </a:lnTo>
                  <a:lnTo>
                    <a:pt x="4444911" y="3354540"/>
                  </a:lnTo>
                  <a:cubicBezTo>
                    <a:pt x="4449739" y="3354073"/>
                    <a:pt x="4455968" y="3353450"/>
                    <a:pt x="4464067" y="3352203"/>
                  </a:cubicBezTo>
                  <a:cubicBezTo>
                    <a:pt x="4456591" y="3362173"/>
                    <a:pt x="4452853" y="3367158"/>
                    <a:pt x="4447870" y="3372143"/>
                  </a:cubicBezTo>
                  <a:cubicBezTo>
                    <a:pt x="4450362" y="3375882"/>
                    <a:pt x="4454099" y="3380867"/>
                    <a:pt x="4457837" y="3383359"/>
                  </a:cubicBezTo>
                  <a:cubicBezTo>
                    <a:pt x="4444132" y="3394575"/>
                    <a:pt x="4430427" y="3404545"/>
                    <a:pt x="4415476" y="3417008"/>
                  </a:cubicBezTo>
                  <a:cubicBezTo>
                    <a:pt x="4425444" y="3426978"/>
                    <a:pt x="4431673" y="3433209"/>
                    <a:pt x="4439148" y="3439440"/>
                  </a:cubicBezTo>
                  <a:cubicBezTo>
                    <a:pt x="4421706" y="3461872"/>
                    <a:pt x="4404263" y="3484305"/>
                    <a:pt x="4386821" y="3505491"/>
                  </a:cubicBezTo>
                  <a:lnTo>
                    <a:pt x="4374637" y="3507338"/>
                  </a:lnTo>
                  <a:lnTo>
                    <a:pt x="4345706" y="3511722"/>
                  </a:lnTo>
                  <a:cubicBezTo>
                    <a:pt x="4288394" y="3539139"/>
                    <a:pt x="4290886" y="3600205"/>
                    <a:pt x="4273444" y="3646316"/>
                  </a:cubicBezTo>
                  <a:cubicBezTo>
                    <a:pt x="4259739" y="3648809"/>
                    <a:pt x="4248526" y="3650055"/>
                    <a:pt x="4238558" y="3651301"/>
                  </a:cubicBezTo>
                  <a:lnTo>
                    <a:pt x="4221185" y="3684816"/>
                  </a:lnTo>
                  <a:lnTo>
                    <a:pt x="4219870" y="3683703"/>
                  </a:lnTo>
                  <a:lnTo>
                    <a:pt x="4220368" y="3685448"/>
                  </a:lnTo>
                  <a:lnTo>
                    <a:pt x="4206165" y="3694920"/>
                  </a:lnTo>
                  <a:cubicBezTo>
                    <a:pt x="4212394" y="3701151"/>
                    <a:pt x="4217378" y="3707382"/>
                    <a:pt x="4223607" y="3713613"/>
                  </a:cubicBezTo>
                  <a:cubicBezTo>
                    <a:pt x="4224853" y="3711121"/>
                    <a:pt x="4226099" y="3709874"/>
                    <a:pt x="4227345" y="3709874"/>
                  </a:cubicBezTo>
                  <a:lnTo>
                    <a:pt x="4220368" y="3685448"/>
                  </a:lnTo>
                  <a:lnTo>
                    <a:pt x="4221116" y="3684950"/>
                  </a:lnTo>
                  <a:lnTo>
                    <a:pt x="4221185" y="3684816"/>
                  </a:lnTo>
                  <a:lnTo>
                    <a:pt x="4252263" y="3711121"/>
                  </a:lnTo>
                  <a:cubicBezTo>
                    <a:pt x="4260985" y="3711121"/>
                    <a:pt x="4274689" y="3709874"/>
                    <a:pt x="4288394" y="3709874"/>
                  </a:cubicBezTo>
                  <a:lnTo>
                    <a:pt x="4288394" y="3708628"/>
                  </a:lnTo>
                  <a:lnTo>
                    <a:pt x="4288446" y="3711455"/>
                  </a:lnTo>
                  <a:lnTo>
                    <a:pt x="4288706" y="3725452"/>
                  </a:lnTo>
                  <a:cubicBezTo>
                    <a:pt x="4289017" y="3731372"/>
                    <a:pt x="4289640" y="3737915"/>
                    <a:pt x="4290886" y="3746015"/>
                  </a:cubicBezTo>
                  <a:lnTo>
                    <a:pt x="4268234" y="3759322"/>
                  </a:lnTo>
                  <a:lnTo>
                    <a:pt x="4212394" y="3792126"/>
                  </a:lnTo>
                  <a:cubicBezTo>
                    <a:pt x="4212394" y="3794619"/>
                    <a:pt x="4212394" y="3795865"/>
                    <a:pt x="4213640" y="3798358"/>
                  </a:cubicBezTo>
                  <a:lnTo>
                    <a:pt x="4252474" y="3796644"/>
                  </a:lnTo>
                  <a:lnTo>
                    <a:pt x="4298362" y="3794619"/>
                  </a:lnTo>
                  <a:cubicBezTo>
                    <a:pt x="4293378" y="3810820"/>
                    <a:pt x="4287148" y="3832006"/>
                    <a:pt x="4279673" y="3854438"/>
                  </a:cubicBezTo>
                  <a:cubicBezTo>
                    <a:pt x="4280919" y="3856931"/>
                    <a:pt x="4287148" y="3861916"/>
                    <a:pt x="4293378" y="3868147"/>
                  </a:cubicBezTo>
                  <a:lnTo>
                    <a:pt x="4292132" y="3868147"/>
                  </a:lnTo>
                  <a:cubicBezTo>
                    <a:pt x="4294624" y="3870640"/>
                    <a:pt x="4297116" y="3873132"/>
                    <a:pt x="4302099" y="3879363"/>
                  </a:cubicBezTo>
                  <a:cubicBezTo>
                    <a:pt x="4277181" y="3904288"/>
                    <a:pt x="4282165" y="3934198"/>
                    <a:pt x="4302099" y="3967846"/>
                  </a:cubicBezTo>
                  <a:cubicBezTo>
                    <a:pt x="4256001" y="3957876"/>
                    <a:pt x="4244788" y="3997756"/>
                    <a:pt x="4218624" y="4017696"/>
                  </a:cubicBezTo>
                  <a:cubicBezTo>
                    <a:pt x="4234821" y="4017696"/>
                    <a:pt x="4252263" y="4016450"/>
                    <a:pt x="4268460" y="4016450"/>
                  </a:cubicBezTo>
                  <a:cubicBezTo>
                    <a:pt x="4295870" y="3986540"/>
                    <a:pt x="4298362" y="3986540"/>
                    <a:pt x="4332001" y="4010219"/>
                  </a:cubicBezTo>
                  <a:cubicBezTo>
                    <a:pt x="4341968" y="4017696"/>
                    <a:pt x="4353181" y="4022681"/>
                    <a:pt x="4365640" y="4030158"/>
                  </a:cubicBezTo>
                  <a:cubicBezTo>
                    <a:pt x="4368132" y="4035143"/>
                    <a:pt x="4371870" y="4041375"/>
                    <a:pt x="4371870" y="4047606"/>
                  </a:cubicBezTo>
                  <a:cubicBezTo>
                    <a:pt x="4373116" y="4067546"/>
                    <a:pt x="4365640" y="4081254"/>
                    <a:pt x="4345706" y="4086239"/>
                  </a:cubicBezTo>
                  <a:cubicBezTo>
                    <a:pt x="4325771" y="4092471"/>
                    <a:pt x="4312066" y="4081254"/>
                    <a:pt x="4307083" y="4062561"/>
                  </a:cubicBezTo>
                  <a:cubicBezTo>
                    <a:pt x="4302099" y="4045113"/>
                    <a:pt x="4293378" y="4038882"/>
                    <a:pt x="4277181" y="4037636"/>
                  </a:cubicBezTo>
                  <a:cubicBezTo>
                    <a:pt x="4257247" y="4052591"/>
                    <a:pt x="4259739" y="4087486"/>
                    <a:pt x="4243542" y="4089978"/>
                  </a:cubicBezTo>
                  <a:cubicBezTo>
                    <a:pt x="4218624" y="4088109"/>
                    <a:pt x="4197132" y="4086551"/>
                    <a:pt x="4177354" y="4085149"/>
                  </a:cubicBezTo>
                  <a:lnTo>
                    <a:pt x="4131985" y="4081989"/>
                  </a:lnTo>
                  <a:lnTo>
                    <a:pt x="4121444" y="4081254"/>
                  </a:lnTo>
                  <a:cubicBezTo>
                    <a:pt x="4121444" y="4082501"/>
                    <a:pt x="4120198" y="4084993"/>
                    <a:pt x="4120198" y="4086239"/>
                  </a:cubicBezTo>
                  <a:lnTo>
                    <a:pt x="4129218" y="4088543"/>
                  </a:lnTo>
                  <a:lnTo>
                    <a:pt x="4178755" y="4101194"/>
                  </a:lnTo>
                  <a:lnTo>
                    <a:pt x="4156555" y="4116388"/>
                  </a:lnTo>
                  <a:lnTo>
                    <a:pt x="4156329" y="4116149"/>
                  </a:lnTo>
                  <a:lnTo>
                    <a:pt x="4155009" y="4115941"/>
                  </a:lnTo>
                  <a:lnTo>
                    <a:pt x="4154148" y="4113501"/>
                  </a:lnTo>
                  <a:lnTo>
                    <a:pt x="4154723" y="4115896"/>
                  </a:lnTo>
                  <a:lnTo>
                    <a:pt x="4153370" y="4115682"/>
                  </a:lnTo>
                  <a:lnTo>
                    <a:pt x="4154763" y="4116062"/>
                  </a:lnTo>
                  <a:lnTo>
                    <a:pt x="4155083" y="4117395"/>
                  </a:lnTo>
                  <a:lnTo>
                    <a:pt x="4156555" y="4116388"/>
                  </a:lnTo>
                  <a:lnTo>
                    <a:pt x="4177509" y="4138582"/>
                  </a:lnTo>
                  <a:cubicBezTo>
                    <a:pt x="4158821" y="4139828"/>
                    <a:pt x="4141378" y="4142320"/>
                    <a:pt x="4120198" y="4144813"/>
                  </a:cubicBezTo>
                  <a:cubicBezTo>
                    <a:pt x="4120198" y="4148551"/>
                    <a:pt x="4120198" y="4153536"/>
                    <a:pt x="4120198" y="4161014"/>
                  </a:cubicBezTo>
                  <a:lnTo>
                    <a:pt x="4098616" y="4161014"/>
                  </a:lnTo>
                  <a:lnTo>
                    <a:pt x="4085312" y="4161014"/>
                  </a:lnTo>
                  <a:cubicBezTo>
                    <a:pt x="4079083" y="4182200"/>
                    <a:pt x="4072853" y="4202140"/>
                    <a:pt x="4066624" y="4223326"/>
                  </a:cubicBezTo>
                  <a:lnTo>
                    <a:pt x="4065378" y="4223326"/>
                  </a:lnTo>
                  <a:lnTo>
                    <a:pt x="4071322" y="4225653"/>
                  </a:lnTo>
                  <a:lnTo>
                    <a:pt x="4094034" y="4234542"/>
                  </a:lnTo>
                  <a:cubicBezTo>
                    <a:pt x="4079083" y="4245758"/>
                    <a:pt x="4066624" y="4253236"/>
                    <a:pt x="4077837" y="4269437"/>
                  </a:cubicBezTo>
                  <a:lnTo>
                    <a:pt x="4079083" y="4269437"/>
                  </a:lnTo>
                  <a:lnTo>
                    <a:pt x="4057902" y="4279407"/>
                  </a:lnTo>
                  <a:cubicBezTo>
                    <a:pt x="4059148" y="4290623"/>
                    <a:pt x="4061640" y="4301839"/>
                    <a:pt x="4065378" y="4318040"/>
                  </a:cubicBezTo>
                  <a:cubicBezTo>
                    <a:pt x="4065378" y="4318040"/>
                    <a:pt x="4061640" y="4324271"/>
                    <a:pt x="4057902" y="4331749"/>
                  </a:cubicBezTo>
                  <a:lnTo>
                    <a:pt x="4038243" y="4323145"/>
                  </a:lnTo>
                  <a:lnTo>
                    <a:pt x="4039214" y="4323025"/>
                  </a:lnTo>
                  <a:lnTo>
                    <a:pt x="4039214" y="4319286"/>
                  </a:lnTo>
                  <a:lnTo>
                    <a:pt x="4042952" y="4308070"/>
                  </a:lnTo>
                  <a:cubicBezTo>
                    <a:pt x="4041706" y="4308070"/>
                    <a:pt x="4040460" y="4308070"/>
                    <a:pt x="4039214" y="4308070"/>
                  </a:cubicBezTo>
                  <a:lnTo>
                    <a:pt x="4039214" y="4319286"/>
                  </a:lnTo>
                  <a:lnTo>
                    <a:pt x="4037968" y="4323025"/>
                  </a:lnTo>
                  <a:lnTo>
                    <a:pt x="4038243" y="4323145"/>
                  </a:lnTo>
                  <a:lnTo>
                    <a:pt x="4006509" y="4327076"/>
                  </a:lnTo>
                  <a:lnTo>
                    <a:pt x="3977648" y="4336115"/>
                  </a:lnTo>
                  <a:lnTo>
                    <a:pt x="3988132" y="4309317"/>
                  </a:lnTo>
                  <a:cubicBezTo>
                    <a:pt x="3963214" y="4315547"/>
                    <a:pt x="3958230" y="4329257"/>
                    <a:pt x="3960722" y="4347950"/>
                  </a:cubicBezTo>
                  <a:lnTo>
                    <a:pt x="3960722" y="4346703"/>
                  </a:lnTo>
                  <a:lnTo>
                    <a:pt x="3933162" y="4356628"/>
                  </a:lnTo>
                  <a:lnTo>
                    <a:pt x="3945771" y="4342965"/>
                  </a:lnTo>
                  <a:lnTo>
                    <a:pt x="3883239" y="4357683"/>
                  </a:lnTo>
                  <a:lnTo>
                    <a:pt x="3880984" y="4355427"/>
                  </a:lnTo>
                  <a:lnTo>
                    <a:pt x="3882230" y="4357920"/>
                  </a:lnTo>
                  <a:lnTo>
                    <a:pt x="3883239" y="4357683"/>
                  </a:lnTo>
                  <a:lnTo>
                    <a:pt x="3883476" y="4357920"/>
                  </a:lnTo>
                  <a:cubicBezTo>
                    <a:pt x="3871017" y="4365397"/>
                    <a:pt x="3858558" y="4374121"/>
                    <a:pt x="3842362" y="4385337"/>
                  </a:cubicBezTo>
                  <a:lnTo>
                    <a:pt x="3861165" y="4384162"/>
                  </a:lnTo>
                  <a:lnTo>
                    <a:pt x="3863542" y="4411509"/>
                  </a:lnTo>
                  <a:cubicBezTo>
                    <a:pt x="3863542" y="4418985"/>
                    <a:pt x="3861050" y="4425217"/>
                    <a:pt x="3859804" y="4431448"/>
                  </a:cubicBezTo>
                  <a:lnTo>
                    <a:pt x="3861050" y="4432695"/>
                  </a:lnTo>
                  <a:cubicBezTo>
                    <a:pt x="3856066" y="4432695"/>
                    <a:pt x="3849837" y="4433941"/>
                    <a:pt x="3843607" y="4433941"/>
                  </a:cubicBezTo>
                  <a:cubicBezTo>
                    <a:pt x="3829902" y="4438925"/>
                    <a:pt x="3816198" y="4445157"/>
                    <a:pt x="3798755" y="4450141"/>
                  </a:cubicBezTo>
                  <a:cubicBezTo>
                    <a:pt x="3793771" y="4447649"/>
                    <a:pt x="3786296" y="4442665"/>
                    <a:pt x="3778820" y="4438925"/>
                  </a:cubicBezTo>
                  <a:cubicBezTo>
                    <a:pt x="3736460" y="4463851"/>
                    <a:pt x="3711542" y="4509961"/>
                    <a:pt x="3659214" y="4522423"/>
                  </a:cubicBezTo>
                  <a:cubicBezTo>
                    <a:pt x="3641771" y="4509961"/>
                    <a:pt x="3623083" y="4497499"/>
                    <a:pt x="3608132" y="4486283"/>
                  </a:cubicBezTo>
                  <a:cubicBezTo>
                    <a:pt x="3589443" y="4480051"/>
                    <a:pt x="3573247" y="4475067"/>
                    <a:pt x="3552066" y="4468835"/>
                  </a:cubicBezTo>
                  <a:cubicBezTo>
                    <a:pt x="3563279" y="4452634"/>
                    <a:pt x="3570755" y="4442665"/>
                    <a:pt x="3580722" y="4427709"/>
                  </a:cubicBezTo>
                  <a:cubicBezTo>
                    <a:pt x="3572001" y="4428955"/>
                    <a:pt x="3563279" y="4426463"/>
                    <a:pt x="3559542" y="4428955"/>
                  </a:cubicBezTo>
                  <a:cubicBezTo>
                    <a:pt x="3525902" y="4456373"/>
                    <a:pt x="3491017" y="4481298"/>
                    <a:pt x="3486034" y="4532393"/>
                  </a:cubicBezTo>
                  <a:cubicBezTo>
                    <a:pt x="3484788" y="4558565"/>
                    <a:pt x="3467345" y="4583489"/>
                    <a:pt x="3431214" y="4583489"/>
                  </a:cubicBezTo>
                  <a:cubicBezTo>
                    <a:pt x="3407542" y="4584736"/>
                    <a:pt x="3401312" y="4595952"/>
                    <a:pt x="3398820" y="4629601"/>
                  </a:cubicBezTo>
                  <a:cubicBezTo>
                    <a:pt x="3391345" y="4630847"/>
                    <a:pt x="3382624" y="4632093"/>
                    <a:pt x="3373902" y="4634585"/>
                  </a:cubicBezTo>
                  <a:cubicBezTo>
                    <a:pt x="3375148" y="4623369"/>
                    <a:pt x="3377640" y="4614645"/>
                    <a:pt x="3378886" y="4599691"/>
                  </a:cubicBezTo>
                  <a:cubicBezTo>
                    <a:pt x="3381378" y="4597198"/>
                    <a:pt x="3391345" y="4590967"/>
                    <a:pt x="3397574" y="4587229"/>
                  </a:cubicBezTo>
                  <a:cubicBezTo>
                    <a:pt x="3378886" y="4573519"/>
                    <a:pt x="3358952" y="4559811"/>
                    <a:pt x="3339017" y="4546103"/>
                  </a:cubicBezTo>
                  <a:cubicBezTo>
                    <a:pt x="3347738" y="4537379"/>
                    <a:pt x="3351476" y="4532393"/>
                    <a:pt x="3355214" y="4527409"/>
                  </a:cubicBezTo>
                  <a:cubicBezTo>
                    <a:pt x="3351476" y="4523670"/>
                    <a:pt x="3347738" y="4521177"/>
                    <a:pt x="3340263" y="4517439"/>
                  </a:cubicBezTo>
                  <a:cubicBezTo>
                    <a:pt x="3326558" y="4526163"/>
                    <a:pt x="3314099" y="4548595"/>
                    <a:pt x="3291673" y="4543610"/>
                  </a:cubicBezTo>
                  <a:lnTo>
                    <a:pt x="3290427" y="4543610"/>
                  </a:lnTo>
                  <a:cubicBezTo>
                    <a:pt x="3287935" y="4544856"/>
                    <a:pt x="3285443" y="4544856"/>
                    <a:pt x="3282952" y="4544856"/>
                  </a:cubicBezTo>
                  <a:cubicBezTo>
                    <a:pt x="3277968" y="4546103"/>
                    <a:pt x="3272984" y="4546103"/>
                    <a:pt x="3264263" y="4548595"/>
                  </a:cubicBezTo>
                  <a:cubicBezTo>
                    <a:pt x="3258034" y="4579751"/>
                    <a:pt x="3251804" y="4612153"/>
                    <a:pt x="3245574" y="4647048"/>
                  </a:cubicBezTo>
                  <a:cubicBezTo>
                    <a:pt x="3239345" y="4639571"/>
                    <a:pt x="3235607" y="4634585"/>
                    <a:pt x="3228132" y="4625862"/>
                  </a:cubicBezTo>
                  <a:cubicBezTo>
                    <a:pt x="3215673" y="4634585"/>
                    <a:pt x="3204460" y="4642063"/>
                    <a:pt x="3192001" y="4649541"/>
                  </a:cubicBezTo>
                  <a:lnTo>
                    <a:pt x="3192001" y="4645801"/>
                  </a:lnTo>
                  <a:cubicBezTo>
                    <a:pt x="3170820" y="4650787"/>
                    <a:pt x="3149640" y="4654525"/>
                    <a:pt x="3129706" y="4660757"/>
                  </a:cubicBezTo>
                  <a:cubicBezTo>
                    <a:pt x="3108525" y="4666988"/>
                    <a:pt x="3091083" y="4664495"/>
                    <a:pt x="3073640" y="4647048"/>
                  </a:cubicBezTo>
                  <a:cubicBezTo>
                    <a:pt x="3071148" y="4637078"/>
                    <a:pt x="3068656" y="4625862"/>
                    <a:pt x="3064919" y="4612153"/>
                  </a:cubicBezTo>
                  <a:cubicBezTo>
                    <a:pt x="3044984" y="4604675"/>
                    <a:pt x="3025050" y="4595952"/>
                    <a:pt x="3001378" y="4587229"/>
                  </a:cubicBezTo>
                  <a:cubicBezTo>
                    <a:pt x="2993902" y="4589721"/>
                    <a:pt x="2985181" y="4593459"/>
                    <a:pt x="2975214" y="4597198"/>
                  </a:cubicBezTo>
                  <a:cubicBezTo>
                    <a:pt x="2976460" y="4603429"/>
                    <a:pt x="2978951" y="4607168"/>
                    <a:pt x="2980197" y="4613399"/>
                  </a:cubicBezTo>
                  <a:cubicBezTo>
                    <a:pt x="2959017" y="4617138"/>
                    <a:pt x="2937837" y="4618385"/>
                    <a:pt x="2914164" y="4622123"/>
                  </a:cubicBezTo>
                  <a:cubicBezTo>
                    <a:pt x="2905443" y="4597198"/>
                    <a:pt x="2896722" y="4572273"/>
                    <a:pt x="2888001" y="4544856"/>
                  </a:cubicBezTo>
                  <a:cubicBezTo>
                    <a:pt x="2889246" y="4539871"/>
                    <a:pt x="2890492" y="4532393"/>
                    <a:pt x="2892984" y="4524916"/>
                  </a:cubicBezTo>
                  <a:cubicBezTo>
                    <a:pt x="2879279" y="4514947"/>
                    <a:pt x="2876788" y="4491267"/>
                    <a:pt x="2853115" y="4495007"/>
                  </a:cubicBezTo>
                  <a:cubicBezTo>
                    <a:pt x="2839410" y="4486283"/>
                    <a:pt x="2825706" y="4477559"/>
                    <a:pt x="2808263" y="4466343"/>
                  </a:cubicBezTo>
                  <a:cubicBezTo>
                    <a:pt x="2795804" y="4443911"/>
                    <a:pt x="2780853" y="4416493"/>
                    <a:pt x="2762164" y="4384091"/>
                  </a:cubicBezTo>
                  <a:cubicBezTo>
                    <a:pt x="2753443" y="4397799"/>
                    <a:pt x="2747214" y="4407769"/>
                    <a:pt x="2739738" y="4418985"/>
                  </a:cubicBezTo>
                  <a:cubicBezTo>
                    <a:pt x="2707345" y="4422725"/>
                    <a:pt x="2716066" y="4395307"/>
                    <a:pt x="2707345" y="4380352"/>
                  </a:cubicBezTo>
                  <a:cubicBezTo>
                    <a:pt x="2717312" y="4377859"/>
                    <a:pt x="2724787" y="4375367"/>
                    <a:pt x="2740984" y="4371629"/>
                  </a:cubicBezTo>
                  <a:cubicBezTo>
                    <a:pt x="2722296" y="4360413"/>
                    <a:pt x="2709837" y="4352935"/>
                    <a:pt x="2699869" y="4346703"/>
                  </a:cubicBezTo>
                  <a:cubicBezTo>
                    <a:pt x="2691148" y="4319287"/>
                    <a:pt x="2683673" y="4295608"/>
                    <a:pt x="2673706" y="4266944"/>
                  </a:cubicBezTo>
                  <a:cubicBezTo>
                    <a:pt x="2674951" y="4263206"/>
                    <a:pt x="2676197" y="4254482"/>
                    <a:pt x="2678689" y="4245758"/>
                  </a:cubicBezTo>
                  <a:cubicBezTo>
                    <a:pt x="2666230" y="4250743"/>
                    <a:pt x="2653771" y="4255728"/>
                    <a:pt x="2637574" y="4261960"/>
                  </a:cubicBezTo>
                  <a:cubicBezTo>
                    <a:pt x="2632591" y="4238281"/>
                    <a:pt x="2628853" y="4220834"/>
                    <a:pt x="2625115" y="4199647"/>
                  </a:cubicBezTo>
                  <a:cubicBezTo>
                    <a:pt x="2637574" y="4205879"/>
                    <a:pt x="2650033" y="4212110"/>
                    <a:pt x="2664984" y="4218341"/>
                  </a:cubicBezTo>
                  <a:cubicBezTo>
                    <a:pt x="2662492" y="4205879"/>
                    <a:pt x="2661246" y="4194662"/>
                    <a:pt x="2660000" y="4182200"/>
                  </a:cubicBezTo>
                  <a:cubicBezTo>
                    <a:pt x="2663738" y="4177215"/>
                    <a:pt x="2668722" y="4170984"/>
                    <a:pt x="2674951" y="4163506"/>
                  </a:cubicBezTo>
                  <a:cubicBezTo>
                    <a:pt x="2641312" y="4139828"/>
                    <a:pt x="2630099" y="4108672"/>
                    <a:pt x="2635082" y="4070038"/>
                  </a:cubicBezTo>
                  <a:cubicBezTo>
                    <a:pt x="2623870" y="4041375"/>
                    <a:pt x="2611410" y="4011465"/>
                    <a:pt x="2598951" y="3981555"/>
                  </a:cubicBezTo>
                  <a:cubicBezTo>
                    <a:pt x="2601443" y="3979063"/>
                    <a:pt x="2602689" y="3976570"/>
                    <a:pt x="2605181" y="3975324"/>
                  </a:cubicBezTo>
                  <a:cubicBezTo>
                    <a:pt x="2590230" y="3969093"/>
                    <a:pt x="2576525" y="3964108"/>
                    <a:pt x="2555345" y="3956630"/>
                  </a:cubicBezTo>
                  <a:cubicBezTo>
                    <a:pt x="2516722" y="3920489"/>
                    <a:pt x="2496788" y="3870640"/>
                    <a:pt x="2531673" y="3813312"/>
                  </a:cubicBezTo>
                  <a:cubicBezTo>
                    <a:pt x="2524197" y="3799604"/>
                    <a:pt x="2519214" y="3788388"/>
                    <a:pt x="2512984" y="3775925"/>
                  </a:cubicBezTo>
                  <a:cubicBezTo>
                    <a:pt x="2504263" y="3774679"/>
                    <a:pt x="2494296" y="3772187"/>
                    <a:pt x="2484328" y="3770940"/>
                  </a:cubicBezTo>
                  <a:cubicBezTo>
                    <a:pt x="2474361" y="3749754"/>
                    <a:pt x="2464394" y="3731061"/>
                    <a:pt x="2451935" y="3704889"/>
                  </a:cubicBezTo>
                  <a:cubicBezTo>
                    <a:pt x="2443214" y="3727322"/>
                    <a:pt x="2438230" y="3743523"/>
                    <a:pt x="2432000" y="3760970"/>
                  </a:cubicBezTo>
                  <a:cubicBezTo>
                    <a:pt x="2415804" y="3763463"/>
                    <a:pt x="2399607" y="3765955"/>
                    <a:pt x="2385902" y="3767202"/>
                  </a:cubicBezTo>
                  <a:cubicBezTo>
                    <a:pt x="2368460" y="3741030"/>
                    <a:pt x="2372197" y="3719844"/>
                    <a:pt x="2383410" y="3694920"/>
                  </a:cubicBezTo>
                  <a:cubicBezTo>
                    <a:pt x="2402099" y="3696166"/>
                    <a:pt x="2420787" y="3696166"/>
                    <a:pt x="2440722" y="3697412"/>
                  </a:cubicBezTo>
                  <a:cubicBezTo>
                    <a:pt x="2436984" y="3676226"/>
                    <a:pt x="2436984" y="3676226"/>
                    <a:pt x="2415804" y="3651301"/>
                  </a:cubicBezTo>
                  <a:cubicBezTo>
                    <a:pt x="2415804" y="3645070"/>
                    <a:pt x="2418296" y="3638839"/>
                    <a:pt x="2418296" y="3632607"/>
                  </a:cubicBezTo>
                  <a:cubicBezTo>
                    <a:pt x="2419542" y="3627623"/>
                    <a:pt x="2419542" y="3622638"/>
                    <a:pt x="2420787" y="3616406"/>
                  </a:cubicBezTo>
                  <a:cubicBezTo>
                    <a:pt x="2412066" y="3610175"/>
                    <a:pt x="2403345" y="3605190"/>
                    <a:pt x="2398361" y="3602698"/>
                  </a:cubicBezTo>
                  <a:cubicBezTo>
                    <a:pt x="2354754" y="3525431"/>
                    <a:pt x="2306164" y="3459380"/>
                    <a:pt x="2225181" y="3421993"/>
                  </a:cubicBezTo>
                  <a:cubicBezTo>
                    <a:pt x="2235148" y="3387098"/>
                    <a:pt x="2220197" y="3365912"/>
                    <a:pt x="2194033" y="3348464"/>
                  </a:cubicBezTo>
                  <a:cubicBezTo>
                    <a:pt x="2177836" y="3338494"/>
                    <a:pt x="2166623" y="3324786"/>
                    <a:pt x="2157902" y="3304846"/>
                  </a:cubicBezTo>
                  <a:cubicBezTo>
                    <a:pt x="2149181" y="3282414"/>
                    <a:pt x="2126754" y="3266212"/>
                    <a:pt x="2110558" y="3248765"/>
                  </a:cubicBezTo>
                  <a:cubicBezTo>
                    <a:pt x="2081902" y="3217609"/>
                    <a:pt x="2053246" y="3187699"/>
                    <a:pt x="2017115" y="3150312"/>
                  </a:cubicBezTo>
                  <a:cubicBezTo>
                    <a:pt x="1968525" y="3134111"/>
                    <a:pt x="1934886" y="3080523"/>
                    <a:pt x="1887541" y="3044381"/>
                  </a:cubicBezTo>
                  <a:cubicBezTo>
                    <a:pt x="1878820" y="3038150"/>
                    <a:pt x="1867607" y="3031919"/>
                    <a:pt x="1860132" y="3024442"/>
                  </a:cubicBezTo>
                  <a:cubicBezTo>
                    <a:pt x="1850164" y="3013225"/>
                    <a:pt x="1842689" y="3000763"/>
                    <a:pt x="1835214" y="2988301"/>
                  </a:cubicBezTo>
                  <a:cubicBezTo>
                    <a:pt x="1830230" y="2979577"/>
                    <a:pt x="1827738" y="2972099"/>
                    <a:pt x="1826492" y="2967115"/>
                  </a:cubicBezTo>
                  <a:cubicBezTo>
                    <a:pt x="1810296" y="2957145"/>
                    <a:pt x="1789115" y="2978331"/>
                    <a:pt x="1781640" y="2953406"/>
                  </a:cubicBezTo>
                  <a:lnTo>
                    <a:pt x="1782206" y="2952911"/>
                  </a:lnTo>
                  <a:lnTo>
                    <a:pt x="1782886" y="2953406"/>
                  </a:lnTo>
                  <a:lnTo>
                    <a:pt x="1783399" y="2951867"/>
                  </a:lnTo>
                  <a:lnTo>
                    <a:pt x="1791607" y="2944682"/>
                  </a:lnTo>
                  <a:lnTo>
                    <a:pt x="1786623" y="2942190"/>
                  </a:lnTo>
                  <a:lnTo>
                    <a:pt x="1783399" y="2951867"/>
                  </a:lnTo>
                  <a:lnTo>
                    <a:pt x="1782206" y="2952911"/>
                  </a:lnTo>
                  <a:lnTo>
                    <a:pt x="1756310" y="2934073"/>
                  </a:lnTo>
                  <a:lnTo>
                    <a:pt x="1756722" y="2932220"/>
                  </a:lnTo>
                  <a:lnTo>
                    <a:pt x="1754230" y="2932220"/>
                  </a:lnTo>
                  <a:lnTo>
                    <a:pt x="1755476" y="2933466"/>
                  </a:lnTo>
                  <a:lnTo>
                    <a:pt x="1756310" y="2934073"/>
                  </a:lnTo>
                  <a:lnTo>
                    <a:pt x="1751738" y="2954652"/>
                  </a:lnTo>
                  <a:cubicBezTo>
                    <a:pt x="1735541" y="2944682"/>
                    <a:pt x="1721836" y="2934712"/>
                    <a:pt x="1706886" y="2923496"/>
                  </a:cubicBezTo>
                  <a:cubicBezTo>
                    <a:pt x="1716853" y="2913526"/>
                    <a:pt x="1723082" y="2904802"/>
                    <a:pt x="1733050" y="2894833"/>
                  </a:cubicBezTo>
                  <a:cubicBezTo>
                    <a:pt x="1713115" y="2872400"/>
                    <a:pt x="1684459" y="2861184"/>
                    <a:pt x="1655804" y="2849968"/>
                  </a:cubicBezTo>
                  <a:cubicBezTo>
                    <a:pt x="1651132" y="2841556"/>
                    <a:pt x="1651365" y="2826834"/>
                    <a:pt x="1641787" y="2821577"/>
                  </a:cubicBezTo>
                  <a:lnTo>
                    <a:pt x="1630368" y="2820282"/>
                  </a:lnTo>
                  <a:lnTo>
                    <a:pt x="1619828" y="2799495"/>
                  </a:lnTo>
                  <a:cubicBezTo>
                    <a:pt x="1613755" y="2794510"/>
                    <a:pt x="1605968" y="2791395"/>
                    <a:pt x="1598492" y="2788902"/>
                  </a:cubicBezTo>
                  <a:cubicBezTo>
                    <a:pt x="1558623" y="2780178"/>
                    <a:pt x="1536197" y="2754007"/>
                    <a:pt x="1518754" y="2721605"/>
                  </a:cubicBezTo>
                  <a:cubicBezTo>
                    <a:pt x="1502558" y="2710389"/>
                    <a:pt x="1488853" y="2699173"/>
                    <a:pt x="1473902" y="2689203"/>
                  </a:cubicBezTo>
                  <a:cubicBezTo>
                    <a:pt x="1442754" y="2669263"/>
                    <a:pt x="1414098" y="2648077"/>
                    <a:pt x="1377968" y="2634368"/>
                  </a:cubicBezTo>
                  <a:cubicBezTo>
                    <a:pt x="1345574" y="2623152"/>
                    <a:pt x="1318164" y="2598227"/>
                    <a:pt x="1288262" y="2579533"/>
                  </a:cubicBezTo>
                  <a:cubicBezTo>
                    <a:pt x="1273312" y="2569564"/>
                    <a:pt x="1259607" y="2558347"/>
                    <a:pt x="1244656" y="2548377"/>
                  </a:cubicBezTo>
                  <a:cubicBezTo>
                    <a:pt x="1232197" y="2538407"/>
                    <a:pt x="1219738" y="2527191"/>
                    <a:pt x="1206033" y="2519714"/>
                  </a:cubicBezTo>
                  <a:cubicBezTo>
                    <a:pt x="1163672" y="2497281"/>
                    <a:pt x="1123804" y="2472357"/>
                    <a:pt x="1085180" y="2443693"/>
                  </a:cubicBezTo>
                  <a:cubicBezTo>
                    <a:pt x="1068984" y="2429984"/>
                    <a:pt x="1055279" y="2413783"/>
                    <a:pt x="1041574" y="2400075"/>
                  </a:cubicBezTo>
                  <a:cubicBezTo>
                    <a:pt x="1016656" y="2391351"/>
                    <a:pt x="990492" y="2381381"/>
                    <a:pt x="965574" y="2373904"/>
                  </a:cubicBezTo>
                  <a:cubicBezTo>
                    <a:pt x="935672" y="2366426"/>
                    <a:pt x="912000" y="2350225"/>
                    <a:pt x="885836" y="2336516"/>
                  </a:cubicBezTo>
                  <a:cubicBezTo>
                    <a:pt x="836000" y="2312838"/>
                    <a:pt x="788656" y="2271712"/>
                    <a:pt x="726361" y="2280435"/>
                  </a:cubicBezTo>
                  <a:cubicBezTo>
                    <a:pt x="725115" y="2280435"/>
                    <a:pt x="722623" y="2277943"/>
                    <a:pt x="717640" y="2272958"/>
                  </a:cubicBezTo>
                  <a:cubicBezTo>
                    <a:pt x="721377" y="2270466"/>
                    <a:pt x="725115" y="2265481"/>
                    <a:pt x="727607" y="2261742"/>
                  </a:cubicBezTo>
                  <a:cubicBezTo>
                    <a:pt x="715148" y="2251772"/>
                    <a:pt x="701443" y="2241802"/>
                    <a:pt x="686492" y="2230586"/>
                  </a:cubicBezTo>
                  <a:cubicBezTo>
                    <a:pt x="670295" y="2236194"/>
                    <a:pt x="655033" y="2237129"/>
                    <a:pt x="641016" y="2233234"/>
                  </a:cubicBezTo>
                  <a:lnTo>
                    <a:pt x="604466" y="2207912"/>
                  </a:lnTo>
                  <a:lnTo>
                    <a:pt x="617967" y="2205661"/>
                  </a:lnTo>
                  <a:cubicBezTo>
                    <a:pt x="608000" y="2193199"/>
                    <a:pt x="598033" y="2189460"/>
                    <a:pt x="584328" y="2201922"/>
                  </a:cubicBezTo>
                  <a:lnTo>
                    <a:pt x="585574" y="2200676"/>
                  </a:lnTo>
                  <a:lnTo>
                    <a:pt x="521766" y="2186225"/>
                  </a:lnTo>
                  <a:lnTo>
                    <a:pt x="534492" y="2181982"/>
                  </a:lnTo>
                  <a:cubicBezTo>
                    <a:pt x="533246" y="2180736"/>
                    <a:pt x="533246" y="2179490"/>
                    <a:pt x="533246" y="2178244"/>
                  </a:cubicBezTo>
                  <a:lnTo>
                    <a:pt x="519541" y="2178244"/>
                  </a:lnTo>
                  <a:cubicBezTo>
                    <a:pt x="518295" y="2175751"/>
                    <a:pt x="518295" y="2173259"/>
                    <a:pt x="517049" y="2170766"/>
                  </a:cubicBezTo>
                  <a:lnTo>
                    <a:pt x="517666" y="2170458"/>
                  </a:lnTo>
                  <a:lnTo>
                    <a:pt x="518295" y="2170766"/>
                  </a:lnTo>
                  <a:lnTo>
                    <a:pt x="519541" y="2169520"/>
                  </a:lnTo>
                  <a:lnTo>
                    <a:pt x="517666" y="2170458"/>
                  </a:lnTo>
                  <a:lnTo>
                    <a:pt x="478582" y="2151294"/>
                  </a:lnTo>
                  <a:cubicBezTo>
                    <a:pt x="464722" y="2146776"/>
                    <a:pt x="450394" y="2143349"/>
                    <a:pt x="436066" y="2138364"/>
                  </a:cubicBezTo>
                  <a:cubicBezTo>
                    <a:pt x="388722" y="2123409"/>
                    <a:pt x="337640" y="2108454"/>
                    <a:pt x="311476" y="2059851"/>
                  </a:cubicBezTo>
                  <a:lnTo>
                    <a:pt x="293784" y="2039795"/>
                  </a:lnTo>
                  <a:lnTo>
                    <a:pt x="294033" y="2039911"/>
                  </a:lnTo>
                  <a:lnTo>
                    <a:pt x="294033" y="2037418"/>
                  </a:lnTo>
                  <a:lnTo>
                    <a:pt x="292787" y="2038665"/>
                  </a:lnTo>
                  <a:lnTo>
                    <a:pt x="293784" y="2039795"/>
                  </a:lnTo>
                  <a:lnTo>
                    <a:pt x="256656" y="2022464"/>
                  </a:lnTo>
                  <a:lnTo>
                    <a:pt x="237508" y="2036828"/>
                  </a:lnTo>
                  <a:lnTo>
                    <a:pt x="220524" y="2014986"/>
                  </a:lnTo>
                  <a:cubicBezTo>
                    <a:pt x="211803" y="2019971"/>
                    <a:pt x="206820" y="2023710"/>
                    <a:pt x="198098" y="2028695"/>
                  </a:cubicBezTo>
                  <a:cubicBezTo>
                    <a:pt x="193114" y="2019971"/>
                    <a:pt x="188131" y="2011247"/>
                    <a:pt x="181902" y="2001277"/>
                  </a:cubicBezTo>
                  <a:cubicBezTo>
                    <a:pt x="164459" y="1995046"/>
                    <a:pt x="144524" y="1987569"/>
                    <a:pt x="122098" y="1980091"/>
                  </a:cubicBezTo>
                  <a:cubicBezTo>
                    <a:pt x="122098" y="1972614"/>
                    <a:pt x="122098" y="1963890"/>
                    <a:pt x="122098" y="1955167"/>
                  </a:cubicBezTo>
                  <a:cubicBezTo>
                    <a:pt x="98426" y="1924010"/>
                    <a:pt x="74754" y="1892854"/>
                    <a:pt x="48590" y="1857960"/>
                  </a:cubicBezTo>
                  <a:cubicBezTo>
                    <a:pt x="64787" y="1855467"/>
                    <a:pt x="76000" y="1852975"/>
                    <a:pt x="89705" y="1851728"/>
                  </a:cubicBezTo>
                  <a:cubicBezTo>
                    <a:pt x="59803" y="1831789"/>
                    <a:pt x="23672" y="1818080"/>
                    <a:pt x="36131" y="1771969"/>
                  </a:cubicBezTo>
                  <a:lnTo>
                    <a:pt x="56943" y="1758499"/>
                  </a:lnTo>
                  <a:lnTo>
                    <a:pt x="57312" y="1759507"/>
                  </a:lnTo>
                  <a:lnTo>
                    <a:pt x="60044" y="1759767"/>
                  </a:lnTo>
                  <a:lnTo>
                    <a:pt x="81607" y="1771658"/>
                  </a:lnTo>
                  <a:cubicBezTo>
                    <a:pt x="89705" y="1775396"/>
                    <a:pt x="98427" y="1775708"/>
                    <a:pt x="109640" y="1764492"/>
                  </a:cubicBezTo>
                  <a:lnTo>
                    <a:pt x="60044" y="1759767"/>
                  </a:lnTo>
                  <a:lnTo>
                    <a:pt x="57312" y="1758260"/>
                  </a:lnTo>
                  <a:lnTo>
                    <a:pt x="56943" y="1758499"/>
                  </a:lnTo>
                  <a:lnTo>
                    <a:pt x="38623" y="1708411"/>
                  </a:lnTo>
                  <a:cubicBezTo>
                    <a:pt x="49836" y="1707164"/>
                    <a:pt x="61049" y="1705918"/>
                    <a:pt x="74754" y="1704672"/>
                  </a:cubicBezTo>
                  <a:cubicBezTo>
                    <a:pt x="74754" y="1697195"/>
                    <a:pt x="73508" y="1685978"/>
                    <a:pt x="73508" y="1676008"/>
                  </a:cubicBezTo>
                  <a:cubicBezTo>
                    <a:pt x="85967" y="1664792"/>
                    <a:pt x="97180" y="1653576"/>
                    <a:pt x="110885" y="1641114"/>
                  </a:cubicBezTo>
                  <a:cubicBezTo>
                    <a:pt x="90950" y="1636129"/>
                    <a:pt x="90950" y="1636129"/>
                    <a:pt x="48590" y="1678501"/>
                  </a:cubicBezTo>
                  <a:lnTo>
                    <a:pt x="49836" y="1677255"/>
                  </a:lnTo>
                  <a:cubicBezTo>
                    <a:pt x="36131" y="1672270"/>
                    <a:pt x="23672" y="1668531"/>
                    <a:pt x="0" y="1661054"/>
                  </a:cubicBezTo>
                  <a:cubicBezTo>
                    <a:pt x="38623" y="1643606"/>
                    <a:pt x="43606" y="1622420"/>
                    <a:pt x="29902" y="1596249"/>
                  </a:cubicBezTo>
                  <a:cubicBezTo>
                    <a:pt x="38623" y="1588772"/>
                    <a:pt x="47344" y="1583787"/>
                    <a:pt x="58558" y="1573817"/>
                  </a:cubicBezTo>
                  <a:cubicBezTo>
                    <a:pt x="66032" y="1543906"/>
                    <a:pt x="73508" y="1510258"/>
                    <a:pt x="82230" y="1477856"/>
                  </a:cubicBezTo>
                  <a:cubicBezTo>
                    <a:pt x="84721" y="1469132"/>
                    <a:pt x="93442" y="1461655"/>
                    <a:pt x="98426" y="1452931"/>
                  </a:cubicBezTo>
                  <a:cubicBezTo>
                    <a:pt x="102164" y="1413051"/>
                    <a:pt x="47344" y="1418036"/>
                    <a:pt x="49836" y="1375664"/>
                  </a:cubicBezTo>
                  <a:cubicBezTo>
                    <a:pt x="74754" y="1371925"/>
                    <a:pt x="104656" y="1369433"/>
                    <a:pt x="140787" y="1364448"/>
                  </a:cubicBezTo>
                  <a:cubicBezTo>
                    <a:pt x="148263" y="1373171"/>
                    <a:pt x="158230" y="1380337"/>
                    <a:pt x="170222" y="1384388"/>
                  </a:cubicBezTo>
                  <a:lnTo>
                    <a:pt x="208366" y="1385531"/>
                  </a:lnTo>
                  <a:lnTo>
                    <a:pt x="210558" y="1386880"/>
                  </a:lnTo>
                  <a:cubicBezTo>
                    <a:pt x="211803" y="1386880"/>
                    <a:pt x="213049" y="1386880"/>
                    <a:pt x="214295" y="1388126"/>
                  </a:cubicBezTo>
                  <a:lnTo>
                    <a:pt x="211803" y="1385634"/>
                  </a:lnTo>
                  <a:lnTo>
                    <a:pt x="208366" y="1385531"/>
                  </a:lnTo>
                  <a:lnTo>
                    <a:pt x="194360" y="1376910"/>
                  </a:lnTo>
                  <a:cubicBezTo>
                    <a:pt x="203082" y="1371925"/>
                    <a:pt x="213049" y="1366940"/>
                    <a:pt x="226754" y="1358216"/>
                  </a:cubicBezTo>
                  <a:cubicBezTo>
                    <a:pt x="231738" y="1363201"/>
                    <a:pt x="241705" y="1369433"/>
                    <a:pt x="249180" y="1375664"/>
                  </a:cubicBezTo>
                  <a:cubicBezTo>
                    <a:pt x="260394" y="1369433"/>
                    <a:pt x="271606" y="1363201"/>
                    <a:pt x="285312" y="1355724"/>
                  </a:cubicBezTo>
                  <a:cubicBezTo>
                    <a:pt x="282820" y="1353232"/>
                    <a:pt x="279082" y="1348247"/>
                    <a:pt x="276590" y="1343262"/>
                  </a:cubicBezTo>
                  <a:cubicBezTo>
                    <a:pt x="276590" y="1319583"/>
                    <a:pt x="277836" y="1295904"/>
                    <a:pt x="279082" y="1270980"/>
                  </a:cubicBezTo>
                  <a:cubicBezTo>
                    <a:pt x="286558" y="1270980"/>
                    <a:pt x="297770" y="1269733"/>
                    <a:pt x="308984" y="1269733"/>
                  </a:cubicBezTo>
                  <a:lnTo>
                    <a:pt x="337640" y="1251040"/>
                  </a:lnTo>
                  <a:lnTo>
                    <a:pt x="336394" y="1251040"/>
                  </a:lnTo>
                  <a:cubicBezTo>
                    <a:pt x="355082" y="1207421"/>
                    <a:pt x="378754" y="1166295"/>
                    <a:pt x="382492" y="1117692"/>
                  </a:cubicBezTo>
                  <a:cubicBezTo>
                    <a:pt x="382492" y="1110214"/>
                    <a:pt x="391213" y="1101491"/>
                    <a:pt x="396196" y="1091521"/>
                  </a:cubicBezTo>
                  <a:cubicBezTo>
                    <a:pt x="383738" y="1077812"/>
                    <a:pt x="370033" y="1065350"/>
                    <a:pt x="352590" y="1047902"/>
                  </a:cubicBezTo>
                  <a:cubicBezTo>
                    <a:pt x="368787" y="1044164"/>
                    <a:pt x="381246" y="1041671"/>
                    <a:pt x="394951" y="1039179"/>
                  </a:cubicBezTo>
                  <a:cubicBezTo>
                    <a:pt x="377508" y="1022978"/>
                    <a:pt x="373770" y="1004284"/>
                    <a:pt x="381246" y="985590"/>
                  </a:cubicBezTo>
                  <a:cubicBezTo>
                    <a:pt x="426098" y="943218"/>
                    <a:pt x="484656" y="950695"/>
                    <a:pt x="536984" y="932002"/>
                  </a:cubicBezTo>
                  <a:cubicBezTo>
                    <a:pt x="532000" y="932002"/>
                    <a:pt x="527016" y="930756"/>
                    <a:pt x="522033" y="932002"/>
                  </a:cubicBezTo>
                  <a:cubicBezTo>
                    <a:pt x="517049" y="932002"/>
                    <a:pt x="512066" y="933248"/>
                    <a:pt x="500852" y="927017"/>
                  </a:cubicBezTo>
                  <a:cubicBezTo>
                    <a:pt x="508328" y="920786"/>
                    <a:pt x="515804" y="915801"/>
                    <a:pt x="525770" y="908323"/>
                  </a:cubicBezTo>
                  <a:cubicBezTo>
                    <a:pt x="512066" y="895861"/>
                    <a:pt x="500852" y="884645"/>
                    <a:pt x="488394" y="872182"/>
                  </a:cubicBezTo>
                  <a:cubicBezTo>
                    <a:pt x="505836" y="854735"/>
                    <a:pt x="523278" y="836041"/>
                    <a:pt x="539476" y="818594"/>
                  </a:cubicBezTo>
                  <a:cubicBezTo>
                    <a:pt x="541967" y="816101"/>
                    <a:pt x="544459" y="814855"/>
                    <a:pt x="546951" y="812363"/>
                  </a:cubicBezTo>
                  <a:cubicBezTo>
                    <a:pt x="543213" y="811116"/>
                    <a:pt x="540722" y="809870"/>
                    <a:pt x="538230" y="809870"/>
                  </a:cubicBezTo>
                  <a:lnTo>
                    <a:pt x="539476" y="809870"/>
                  </a:lnTo>
                  <a:lnTo>
                    <a:pt x="529696" y="803349"/>
                  </a:lnTo>
                  <a:lnTo>
                    <a:pt x="545705" y="778714"/>
                  </a:lnTo>
                  <a:cubicBezTo>
                    <a:pt x="546951" y="779960"/>
                    <a:pt x="548197" y="782453"/>
                    <a:pt x="549442" y="783699"/>
                  </a:cubicBezTo>
                  <a:cubicBezTo>
                    <a:pt x="576852" y="778714"/>
                    <a:pt x="605508" y="771237"/>
                    <a:pt x="634164" y="765006"/>
                  </a:cubicBezTo>
                  <a:cubicBezTo>
                    <a:pt x="616721" y="750051"/>
                    <a:pt x="600525" y="738834"/>
                    <a:pt x="580590" y="723880"/>
                  </a:cubicBezTo>
                  <a:cubicBezTo>
                    <a:pt x="578098" y="735096"/>
                    <a:pt x="575606" y="743819"/>
                    <a:pt x="573115" y="755036"/>
                  </a:cubicBezTo>
                  <a:cubicBezTo>
                    <a:pt x="549442" y="772483"/>
                    <a:pt x="522033" y="778714"/>
                    <a:pt x="488394" y="776222"/>
                  </a:cubicBezTo>
                  <a:cubicBezTo>
                    <a:pt x="509574" y="745066"/>
                    <a:pt x="541967" y="756282"/>
                    <a:pt x="563148" y="748804"/>
                  </a:cubicBezTo>
                  <a:cubicBezTo>
                    <a:pt x="579344" y="710171"/>
                    <a:pt x="549442" y="691477"/>
                    <a:pt x="538230" y="662814"/>
                  </a:cubicBezTo>
                  <a:cubicBezTo>
                    <a:pt x="508328" y="659075"/>
                    <a:pt x="479672" y="655336"/>
                    <a:pt x="446033" y="650351"/>
                  </a:cubicBezTo>
                  <a:cubicBezTo>
                    <a:pt x="452262" y="644120"/>
                    <a:pt x="456000" y="639135"/>
                    <a:pt x="460984" y="635396"/>
                  </a:cubicBezTo>
                  <a:cubicBezTo>
                    <a:pt x="463476" y="631658"/>
                    <a:pt x="465967" y="626673"/>
                    <a:pt x="468459" y="619195"/>
                  </a:cubicBezTo>
                  <a:cubicBezTo>
                    <a:pt x="509574" y="642874"/>
                    <a:pt x="550688" y="635396"/>
                    <a:pt x="590558" y="617949"/>
                  </a:cubicBezTo>
                  <a:cubicBezTo>
                    <a:pt x="596787" y="590532"/>
                    <a:pt x="576852" y="594270"/>
                    <a:pt x="568131" y="591778"/>
                  </a:cubicBezTo>
                  <a:cubicBezTo>
                    <a:pt x="550688" y="568099"/>
                    <a:pt x="535738" y="549406"/>
                    <a:pt x="519541" y="531958"/>
                  </a:cubicBezTo>
                  <a:cubicBezTo>
                    <a:pt x="528262" y="531958"/>
                    <a:pt x="539476" y="531958"/>
                    <a:pt x="553180" y="530712"/>
                  </a:cubicBezTo>
                  <a:cubicBezTo>
                    <a:pt x="563148" y="520742"/>
                    <a:pt x="573115" y="508280"/>
                    <a:pt x="581836" y="497064"/>
                  </a:cubicBezTo>
                  <a:cubicBezTo>
                    <a:pt x="598033" y="497064"/>
                    <a:pt x="614230" y="497064"/>
                    <a:pt x="631672" y="497064"/>
                  </a:cubicBezTo>
                  <a:cubicBezTo>
                    <a:pt x="631672" y="495817"/>
                    <a:pt x="631672" y="493325"/>
                    <a:pt x="631672" y="492079"/>
                  </a:cubicBezTo>
                  <a:cubicBezTo>
                    <a:pt x="620459" y="488340"/>
                    <a:pt x="609246" y="483355"/>
                    <a:pt x="598033" y="478370"/>
                  </a:cubicBezTo>
                  <a:cubicBezTo>
                    <a:pt x="603016" y="455938"/>
                    <a:pt x="588066" y="429767"/>
                    <a:pt x="608000" y="409827"/>
                  </a:cubicBezTo>
                  <a:cubicBezTo>
                    <a:pt x="639148" y="433505"/>
                    <a:pt x="672787" y="454691"/>
                    <a:pt x="715148" y="427274"/>
                  </a:cubicBezTo>
                  <a:lnTo>
                    <a:pt x="715148" y="428520"/>
                  </a:lnTo>
                  <a:cubicBezTo>
                    <a:pt x="726361" y="423535"/>
                    <a:pt x="743803" y="428520"/>
                    <a:pt x="753770" y="403595"/>
                  </a:cubicBezTo>
                  <a:cubicBezTo>
                    <a:pt x="741312" y="409827"/>
                    <a:pt x="737574" y="412319"/>
                    <a:pt x="731344" y="414812"/>
                  </a:cubicBezTo>
                  <a:cubicBezTo>
                    <a:pt x="703934" y="392379"/>
                    <a:pt x="672787" y="418550"/>
                    <a:pt x="642885" y="411073"/>
                  </a:cubicBezTo>
                  <a:cubicBezTo>
                    <a:pt x="642885" y="393626"/>
                    <a:pt x="642885" y="393626"/>
                    <a:pt x="665312" y="382409"/>
                  </a:cubicBezTo>
                  <a:cubicBezTo>
                    <a:pt x="651606" y="377424"/>
                    <a:pt x="641640" y="374932"/>
                    <a:pt x="631672" y="369947"/>
                  </a:cubicBezTo>
                  <a:cubicBezTo>
                    <a:pt x="637902" y="356238"/>
                    <a:pt x="670295" y="361223"/>
                    <a:pt x="655344" y="335052"/>
                  </a:cubicBezTo>
                  <a:cubicBezTo>
                    <a:pt x="702688" y="328821"/>
                    <a:pt x="747541" y="323836"/>
                    <a:pt x="794885" y="317605"/>
                  </a:cubicBezTo>
                  <a:cubicBezTo>
                    <a:pt x="808590" y="291434"/>
                    <a:pt x="845967" y="308881"/>
                    <a:pt x="874623" y="283956"/>
                  </a:cubicBezTo>
                  <a:cubicBezTo>
                    <a:pt x="845967" y="288941"/>
                    <a:pt x="823541" y="303896"/>
                    <a:pt x="807344" y="281464"/>
                  </a:cubicBezTo>
                  <a:lnTo>
                    <a:pt x="808590" y="281464"/>
                  </a:lnTo>
                  <a:cubicBezTo>
                    <a:pt x="807344" y="277725"/>
                    <a:pt x="806098" y="273986"/>
                    <a:pt x="806098" y="262770"/>
                  </a:cubicBezTo>
                  <a:cubicBezTo>
                    <a:pt x="821049" y="269001"/>
                    <a:pt x="833508" y="271494"/>
                    <a:pt x="842230" y="273986"/>
                  </a:cubicBezTo>
                  <a:cubicBezTo>
                    <a:pt x="853443" y="266509"/>
                    <a:pt x="864656" y="256539"/>
                    <a:pt x="877115" y="246569"/>
                  </a:cubicBezTo>
                  <a:cubicBezTo>
                    <a:pt x="879607" y="240338"/>
                    <a:pt x="882098" y="230368"/>
                    <a:pt x="885836" y="219152"/>
                  </a:cubicBezTo>
                  <a:cubicBezTo>
                    <a:pt x="898295" y="217905"/>
                    <a:pt x="912000" y="217905"/>
                    <a:pt x="928197" y="215413"/>
                  </a:cubicBezTo>
                  <a:cubicBezTo>
                    <a:pt x="933180" y="199212"/>
                    <a:pt x="940656" y="183011"/>
                    <a:pt x="949377" y="160578"/>
                  </a:cubicBezTo>
                  <a:cubicBezTo>
                    <a:pt x="981771" y="159332"/>
                    <a:pt x="1017902" y="158086"/>
                    <a:pt x="1054033" y="155593"/>
                  </a:cubicBezTo>
                  <a:cubicBezTo>
                    <a:pt x="1062754" y="155593"/>
                    <a:pt x="1073967" y="148116"/>
                    <a:pt x="1082689" y="145623"/>
                  </a:cubicBezTo>
                  <a:cubicBezTo>
                    <a:pt x="1130033" y="131915"/>
                    <a:pt x="1178623" y="116960"/>
                    <a:pt x="1225968" y="106990"/>
                  </a:cubicBezTo>
                  <a:cubicBezTo>
                    <a:pt x="1252131" y="102005"/>
                    <a:pt x="1279541" y="106990"/>
                    <a:pt x="1304459" y="106990"/>
                  </a:cubicBezTo>
                  <a:cubicBezTo>
                    <a:pt x="1324394" y="108236"/>
                    <a:pt x="1345574" y="108236"/>
                    <a:pt x="1368000" y="111975"/>
                  </a:cubicBezTo>
                  <a:cubicBezTo>
                    <a:pt x="1400394" y="115714"/>
                    <a:pt x="1435279" y="119452"/>
                    <a:pt x="1468918" y="124437"/>
                  </a:cubicBezTo>
                  <a:cubicBezTo>
                    <a:pt x="1482623" y="111975"/>
                    <a:pt x="1497574" y="99513"/>
                    <a:pt x="1511279" y="87050"/>
                  </a:cubicBezTo>
                  <a:cubicBezTo>
                    <a:pt x="1538689" y="79573"/>
                    <a:pt x="1559869" y="116960"/>
                    <a:pt x="1592262" y="88296"/>
                  </a:cubicBezTo>
                  <a:cubicBezTo>
                    <a:pt x="1586033" y="119452"/>
                    <a:pt x="1568590" y="126930"/>
                    <a:pt x="1551148" y="131915"/>
                  </a:cubicBezTo>
                  <a:cubicBezTo>
                    <a:pt x="1536197" y="134407"/>
                    <a:pt x="1522492" y="134407"/>
                    <a:pt x="1508787" y="136900"/>
                  </a:cubicBezTo>
                  <a:lnTo>
                    <a:pt x="1479204" y="148281"/>
                  </a:lnTo>
                  <a:lnTo>
                    <a:pt x="1476394" y="148116"/>
                  </a:lnTo>
                  <a:lnTo>
                    <a:pt x="1476002" y="148013"/>
                  </a:lnTo>
                  <a:lnTo>
                    <a:pt x="1473143" y="138185"/>
                  </a:lnTo>
                  <a:cubicBezTo>
                    <a:pt x="1467828" y="131993"/>
                    <a:pt x="1457082" y="138769"/>
                    <a:pt x="1447738" y="140639"/>
                  </a:cubicBezTo>
                  <a:lnTo>
                    <a:pt x="1476002" y="148013"/>
                  </a:lnTo>
                  <a:lnTo>
                    <a:pt x="1476394" y="149362"/>
                  </a:lnTo>
                  <a:lnTo>
                    <a:pt x="1479204" y="148281"/>
                  </a:lnTo>
                  <a:lnTo>
                    <a:pt x="1518754" y="150608"/>
                  </a:lnTo>
                  <a:cubicBezTo>
                    <a:pt x="1526230" y="153101"/>
                    <a:pt x="1538689" y="158086"/>
                    <a:pt x="1553640" y="165563"/>
                  </a:cubicBezTo>
                  <a:cubicBezTo>
                    <a:pt x="1554886" y="155593"/>
                    <a:pt x="1556132" y="150608"/>
                    <a:pt x="1557377" y="146870"/>
                  </a:cubicBezTo>
                  <a:lnTo>
                    <a:pt x="1556132" y="146870"/>
                  </a:lnTo>
                  <a:cubicBezTo>
                    <a:pt x="1610951" y="140639"/>
                    <a:pt x="1665771" y="126930"/>
                    <a:pt x="1720590" y="126930"/>
                  </a:cubicBezTo>
                  <a:cubicBezTo>
                    <a:pt x="1728066" y="126930"/>
                    <a:pt x="1735541" y="121945"/>
                    <a:pt x="1744262" y="119452"/>
                  </a:cubicBezTo>
                  <a:cubicBezTo>
                    <a:pt x="1754230" y="125684"/>
                    <a:pt x="1764197" y="131915"/>
                    <a:pt x="1776656" y="139392"/>
                  </a:cubicBezTo>
                  <a:cubicBezTo>
                    <a:pt x="1781640" y="131915"/>
                    <a:pt x="1784132" y="125684"/>
                    <a:pt x="1786623" y="121945"/>
                  </a:cubicBezTo>
                  <a:cubicBezTo>
                    <a:pt x="1810296" y="115091"/>
                    <a:pt x="1833033" y="115091"/>
                    <a:pt x="1855459" y="118206"/>
                  </a:cubicBezTo>
                  <a:lnTo>
                    <a:pt x="1921261" y="132901"/>
                  </a:lnTo>
                  <a:lnTo>
                    <a:pt x="1921181" y="133161"/>
                  </a:lnTo>
                  <a:lnTo>
                    <a:pt x="1922426" y="133161"/>
                  </a:lnTo>
                  <a:lnTo>
                    <a:pt x="1921261" y="132901"/>
                  </a:lnTo>
                  <a:lnTo>
                    <a:pt x="1926164" y="116960"/>
                  </a:lnTo>
                  <a:cubicBezTo>
                    <a:pt x="1918689" y="114467"/>
                    <a:pt x="1911214" y="111975"/>
                    <a:pt x="1898754" y="108236"/>
                  </a:cubicBezTo>
                  <a:cubicBezTo>
                    <a:pt x="1906230" y="99513"/>
                    <a:pt x="1913705" y="90789"/>
                    <a:pt x="1916197" y="88296"/>
                  </a:cubicBezTo>
                  <a:cubicBezTo>
                    <a:pt x="1953574" y="89543"/>
                    <a:pt x="1985968" y="89543"/>
                    <a:pt x="2019607" y="90789"/>
                  </a:cubicBezTo>
                  <a:cubicBezTo>
                    <a:pt x="2019607" y="88296"/>
                    <a:pt x="2020853" y="85804"/>
                    <a:pt x="2020853" y="82065"/>
                  </a:cubicBezTo>
                  <a:lnTo>
                    <a:pt x="1977246" y="69603"/>
                  </a:lnTo>
                  <a:cubicBezTo>
                    <a:pt x="1985968" y="58387"/>
                    <a:pt x="1995935" y="44678"/>
                    <a:pt x="2005902" y="32216"/>
                  </a:cubicBezTo>
                  <a:lnTo>
                    <a:pt x="2005902" y="33462"/>
                  </a:lnTo>
                  <a:cubicBezTo>
                    <a:pt x="2028328" y="34708"/>
                    <a:pt x="2050754" y="32216"/>
                    <a:pt x="2074426" y="34708"/>
                  </a:cubicBezTo>
                  <a:cubicBezTo>
                    <a:pt x="2094361" y="37201"/>
                    <a:pt x="2109312" y="28477"/>
                    <a:pt x="2124263" y="18507"/>
                  </a:cubicBezTo>
                  <a:cubicBezTo>
                    <a:pt x="2145443" y="3552"/>
                    <a:pt x="2169115" y="-2679"/>
                    <a:pt x="2194033" y="1060"/>
                  </a:cubicBezTo>
                  <a:close/>
                </a:path>
              </a:pathLst>
            </a:custGeom>
            <a:solidFill>
              <a:srgbClr val="28A2DC">
                <a:alpha val="69800"/>
              </a:srgbClr>
            </a:solidFill>
            <a:ln>
              <a:noFill/>
            </a:ln>
          </p:spPr>
          <p:txBody>
            <a:bodyPr anchorCtr="0" anchor="ctr" bIns="22850" lIns="45725" spcFirstLastPara="1" rIns="45725" wrap="square" tIns="2285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747993"/>
                </a:solidFill>
                <a:latin typeface="Jost Light"/>
                <a:ea typeface="Jost Light"/>
                <a:cs typeface="Jost Light"/>
                <a:sym typeface="Jost Light"/>
              </a:endParaRPr>
            </a:p>
          </p:txBody>
        </p:sp>
        <p:sp>
          <p:nvSpPr>
            <p:cNvPr id="725" name="Google Shape;725;g311d5cb9a0a_0_438"/>
            <p:cNvSpPr/>
            <p:nvPr/>
          </p:nvSpPr>
          <p:spPr>
            <a:xfrm>
              <a:off x="13255210" y="7451494"/>
              <a:ext cx="218978" cy="246081"/>
            </a:xfrm>
            <a:custGeom>
              <a:rect b="b" l="l" r="r" t="t"/>
              <a:pathLst>
                <a:path extrusionOk="0" h="246081" w="218432">
                  <a:moveTo>
                    <a:pt x="83446" y="200259"/>
                  </a:moveTo>
                  <a:cubicBezTo>
                    <a:pt x="94981" y="199411"/>
                    <a:pt x="98790" y="204161"/>
                    <a:pt x="114022" y="223161"/>
                  </a:cubicBezTo>
                  <a:cubicBezTo>
                    <a:pt x="109242" y="230399"/>
                    <a:pt x="104464" y="238843"/>
                    <a:pt x="98492" y="246081"/>
                  </a:cubicBezTo>
                  <a:cubicBezTo>
                    <a:pt x="62654" y="240049"/>
                    <a:pt x="60264" y="236430"/>
                    <a:pt x="68626" y="202653"/>
                  </a:cubicBezTo>
                  <a:cubicBezTo>
                    <a:pt x="74898" y="201447"/>
                    <a:pt x="79601" y="200542"/>
                    <a:pt x="83446" y="200259"/>
                  </a:cubicBezTo>
                  <a:close/>
                  <a:moveTo>
                    <a:pt x="200514" y="120898"/>
                  </a:moveTo>
                  <a:cubicBezTo>
                    <a:pt x="206486" y="135045"/>
                    <a:pt x="212460" y="145334"/>
                    <a:pt x="218432" y="155623"/>
                  </a:cubicBezTo>
                  <a:cubicBezTo>
                    <a:pt x="202902" y="171057"/>
                    <a:pt x="187372" y="180060"/>
                    <a:pt x="175426" y="159482"/>
                  </a:cubicBezTo>
                  <a:cubicBezTo>
                    <a:pt x="164674" y="141476"/>
                    <a:pt x="179010" y="131187"/>
                    <a:pt x="200514" y="120898"/>
                  </a:cubicBezTo>
                  <a:close/>
                  <a:moveTo>
                    <a:pt x="8242" y="38470"/>
                  </a:moveTo>
                  <a:cubicBezTo>
                    <a:pt x="9616" y="39385"/>
                    <a:pt x="9616" y="40301"/>
                    <a:pt x="9616" y="40301"/>
                  </a:cubicBezTo>
                  <a:cubicBezTo>
                    <a:pt x="8242" y="41217"/>
                    <a:pt x="4120" y="42132"/>
                    <a:pt x="1374" y="43047"/>
                  </a:cubicBezTo>
                  <a:cubicBezTo>
                    <a:pt x="1374" y="42132"/>
                    <a:pt x="0" y="41217"/>
                    <a:pt x="0" y="40301"/>
                  </a:cubicBezTo>
                  <a:cubicBezTo>
                    <a:pt x="2746" y="39385"/>
                    <a:pt x="5494" y="39385"/>
                    <a:pt x="8242" y="38470"/>
                  </a:cubicBezTo>
                  <a:close/>
                  <a:moveTo>
                    <a:pt x="90668" y="32974"/>
                  </a:moveTo>
                  <a:cubicBezTo>
                    <a:pt x="90668" y="41218"/>
                    <a:pt x="92042" y="43966"/>
                    <a:pt x="92042" y="48089"/>
                  </a:cubicBezTo>
                  <a:lnTo>
                    <a:pt x="82424" y="46715"/>
                  </a:lnTo>
                  <a:cubicBezTo>
                    <a:pt x="83798" y="43966"/>
                    <a:pt x="86546" y="39844"/>
                    <a:pt x="90668" y="32974"/>
                  </a:cubicBezTo>
                  <a:close/>
                  <a:moveTo>
                    <a:pt x="138380" y="27481"/>
                  </a:moveTo>
                  <a:cubicBezTo>
                    <a:pt x="156054" y="36456"/>
                    <a:pt x="174990" y="45433"/>
                    <a:pt x="196452" y="56973"/>
                  </a:cubicBezTo>
                  <a:cubicBezTo>
                    <a:pt x="180040" y="80052"/>
                    <a:pt x="168678" y="103132"/>
                    <a:pt x="139642" y="98003"/>
                  </a:cubicBezTo>
                  <a:cubicBezTo>
                    <a:pt x="128280" y="95439"/>
                    <a:pt x="115656" y="85181"/>
                    <a:pt x="111870" y="74923"/>
                  </a:cubicBezTo>
                  <a:cubicBezTo>
                    <a:pt x="104294" y="54408"/>
                    <a:pt x="114394" y="39021"/>
                    <a:pt x="138380" y="27481"/>
                  </a:cubicBezTo>
                  <a:close/>
                  <a:moveTo>
                    <a:pt x="43196" y="0"/>
                  </a:moveTo>
                  <a:cubicBezTo>
                    <a:pt x="45638" y="17822"/>
                    <a:pt x="46860" y="28515"/>
                    <a:pt x="48080" y="38020"/>
                  </a:cubicBezTo>
                  <a:cubicBezTo>
                    <a:pt x="45638" y="39208"/>
                    <a:pt x="41974" y="41585"/>
                    <a:pt x="39532" y="42773"/>
                  </a:cubicBezTo>
                  <a:cubicBezTo>
                    <a:pt x="32204" y="38020"/>
                    <a:pt x="26098" y="34456"/>
                    <a:pt x="16330" y="28515"/>
                  </a:cubicBezTo>
                  <a:cubicBezTo>
                    <a:pt x="23656" y="19010"/>
                    <a:pt x="30984" y="13069"/>
                    <a:pt x="43196" y="0"/>
                  </a:cubicBezTo>
                  <a:close/>
                </a:path>
              </a:pathLst>
            </a:custGeom>
            <a:solidFill>
              <a:srgbClr val="28A2DC">
                <a:alpha val="49800"/>
              </a:srgbClr>
            </a:solidFill>
            <a:ln>
              <a:noFill/>
            </a:ln>
          </p:spPr>
          <p:txBody>
            <a:bodyPr anchorCtr="0" anchor="ctr" bIns="22850" lIns="45725" spcFirstLastPara="1" rIns="45725" wrap="square" tIns="2285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747993"/>
                </a:solidFill>
                <a:latin typeface="Jost Light"/>
                <a:ea typeface="Jost Light"/>
                <a:cs typeface="Jost Light"/>
                <a:sym typeface="Jost Light"/>
              </a:endParaRPr>
            </a:p>
          </p:txBody>
        </p:sp>
        <p:sp>
          <p:nvSpPr>
            <p:cNvPr id="726" name="Google Shape;726;g311d5cb9a0a_0_438"/>
            <p:cNvSpPr/>
            <p:nvPr/>
          </p:nvSpPr>
          <p:spPr>
            <a:xfrm>
              <a:off x="12491920" y="4449117"/>
              <a:ext cx="3030990" cy="3389094"/>
            </a:xfrm>
            <a:custGeom>
              <a:rect b="b" l="l" r="r" t="t"/>
              <a:pathLst>
                <a:path extrusionOk="0" h="3389094" w="3030990">
                  <a:moveTo>
                    <a:pt x="2814588" y="1258566"/>
                  </a:moveTo>
                  <a:cubicBezTo>
                    <a:pt x="2819318" y="1257951"/>
                    <a:pt x="2824362" y="1258874"/>
                    <a:pt x="2829406" y="1260104"/>
                  </a:cubicBezTo>
                  <a:cubicBezTo>
                    <a:pt x="2834452" y="1263795"/>
                    <a:pt x="2833190" y="1271176"/>
                    <a:pt x="2839496" y="1274867"/>
                  </a:cubicBezTo>
                  <a:lnTo>
                    <a:pt x="2843280" y="1274867"/>
                  </a:lnTo>
                  <a:lnTo>
                    <a:pt x="2847064" y="1273637"/>
                  </a:lnTo>
                  <a:cubicBezTo>
                    <a:pt x="2853370" y="1277328"/>
                    <a:pt x="2867242" y="1273637"/>
                    <a:pt x="2864720" y="1287170"/>
                  </a:cubicBezTo>
                  <a:cubicBezTo>
                    <a:pt x="2859676" y="1293322"/>
                    <a:pt x="2855892" y="1299473"/>
                    <a:pt x="2850846" y="1304394"/>
                  </a:cubicBezTo>
                  <a:cubicBezTo>
                    <a:pt x="2852108" y="1311776"/>
                    <a:pt x="2853370" y="1317927"/>
                    <a:pt x="2860936" y="1320388"/>
                  </a:cubicBezTo>
                  <a:cubicBezTo>
                    <a:pt x="2863458" y="1321618"/>
                    <a:pt x="2863458" y="1322848"/>
                    <a:pt x="2863458" y="1324079"/>
                  </a:cubicBezTo>
                  <a:cubicBezTo>
                    <a:pt x="2863458" y="1326539"/>
                    <a:pt x="2862198" y="1327769"/>
                    <a:pt x="2862198" y="1327769"/>
                  </a:cubicBezTo>
                  <a:cubicBezTo>
                    <a:pt x="2859676" y="1335151"/>
                    <a:pt x="2853370" y="1336381"/>
                    <a:pt x="2847064" y="1337612"/>
                  </a:cubicBezTo>
                  <a:cubicBezTo>
                    <a:pt x="2843280" y="1327769"/>
                    <a:pt x="2814272" y="1331460"/>
                    <a:pt x="2830668" y="1309315"/>
                  </a:cubicBezTo>
                  <a:cubicBezTo>
                    <a:pt x="2831930" y="1306855"/>
                    <a:pt x="2821840" y="1300703"/>
                    <a:pt x="2815534" y="1304394"/>
                  </a:cubicBezTo>
                  <a:cubicBezTo>
                    <a:pt x="2804184" y="1310545"/>
                    <a:pt x="2797878" y="1304394"/>
                    <a:pt x="2794094" y="1297012"/>
                  </a:cubicBezTo>
                  <a:cubicBezTo>
                    <a:pt x="2791572" y="1284710"/>
                    <a:pt x="2813012" y="1279788"/>
                    <a:pt x="2801660" y="1266255"/>
                  </a:cubicBezTo>
                  <a:cubicBezTo>
                    <a:pt x="2805444" y="1261334"/>
                    <a:pt x="2809859" y="1259181"/>
                    <a:pt x="2814588" y="1258566"/>
                  </a:cubicBezTo>
                  <a:close/>
                  <a:moveTo>
                    <a:pt x="1621444" y="376561"/>
                  </a:moveTo>
                  <a:cubicBezTo>
                    <a:pt x="1622692" y="375314"/>
                    <a:pt x="1622692" y="376561"/>
                    <a:pt x="1622692" y="377808"/>
                  </a:cubicBezTo>
                  <a:lnTo>
                    <a:pt x="1621960" y="377592"/>
                  </a:lnTo>
                  <a:lnTo>
                    <a:pt x="1621444" y="376561"/>
                  </a:lnTo>
                  <a:close/>
                  <a:moveTo>
                    <a:pt x="829432" y="0"/>
                  </a:moveTo>
                  <a:cubicBezTo>
                    <a:pt x="835668" y="17456"/>
                    <a:pt x="824442" y="39900"/>
                    <a:pt x="846892" y="49875"/>
                  </a:cubicBezTo>
                  <a:cubicBezTo>
                    <a:pt x="855624" y="43641"/>
                    <a:pt x="850634" y="34913"/>
                    <a:pt x="851882" y="26184"/>
                  </a:cubicBezTo>
                  <a:cubicBezTo>
                    <a:pt x="853130" y="18703"/>
                    <a:pt x="856870" y="9975"/>
                    <a:pt x="866850" y="9975"/>
                  </a:cubicBezTo>
                  <a:cubicBezTo>
                    <a:pt x="871838" y="9975"/>
                    <a:pt x="880570" y="12469"/>
                    <a:pt x="883064" y="16209"/>
                  </a:cubicBezTo>
                  <a:cubicBezTo>
                    <a:pt x="889300" y="24937"/>
                    <a:pt x="876828" y="27431"/>
                    <a:pt x="874332" y="33666"/>
                  </a:cubicBezTo>
                  <a:cubicBezTo>
                    <a:pt x="870590" y="37406"/>
                    <a:pt x="876828" y="42394"/>
                    <a:pt x="878074" y="46135"/>
                  </a:cubicBezTo>
                  <a:cubicBezTo>
                    <a:pt x="885558" y="48628"/>
                    <a:pt x="890548" y="51122"/>
                    <a:pt x="891794" y="62344"/>
                  </a:cubicBezTo>
                  <a:cubicBezTo>
                    <a:pt x="891794" y="73566"/>
                    <a:pt x="898030" y="73566"/>
                    <a:pt x="908008" y="67332"/>
                  </a:cubicBezTo>
                  <a:cubicBezTo>
                    <a:pt x="939190" y="43641"/>
                    <a:pt x="1006542" y="49875"/>
                    <a:pt x="1033982" y="79801"/>
                  </a:cubicBezTo>
                  <a:cubicBezTo>
                    <a:pt x="1042714" y="88529"/>
                    <a:pt x="1057680" y="92269"/>
                    <a:pt x="1061422" y="99751"/>
                  </a:cubicBezTo>
                  <a:cubicBezTo>
                    <a:pt x="1073894" y="115960"/>
                    <a:pt x="1098840" y="89776"/>
                    <a:pt x="1108818" y="117207"/>
                  </a:cubicBezTo>
                  <a:cubicBezTo>
                    <a:pt x="1111312" y="125936"/>
                    <a:pt x="1136258" y="138405"/>
                    <a:pt x="1156214" y="132170"/>
                  </a:cubicBezTo>
                  <a:cubicBezTo>
                    <a:pt x="1159956" y="129676"/>
                    <a:pt x="1163698" y="133417"/>
                    <a:pt x="1162450" y="135911"/>
                  </a:cubicBezTo>
                  <a:cubicBezTo>
                    <a:pt x="1142494" y="172071"/>
                    <a:pt x="1176170" y="144639"/>
                    <a:pt x="1181160" y="150873"/>
                  </a:cubicBezTo>
                  <a:cubicBezTo>
                    <a:pt x="1187396" y="159602"/>
                    <a:pt x="1204858" y="150873"/>
                    <a:pt x="1207352" y="168330"/>
                  </a:cubicBezTo>
                  <a:cubicBezTo>
                    <a:pt x="1208600" y="172071"/>
                    <a:pt x="1221072" y="190774"/>
                    <a:pt x="1234792" y="175811"/>
                  </a:cubicBezTo>
                  <a:cubicBezTo>
                    <a:pt x="1238534" y="172071"/>
                    <a:pt x="1243522" y="173318"/>
                    <a:pt x="1242276" y="178305"/>
                  </a:cubicBezTo>
                  <a:cubicBezTo>
                    <a:pt x="1238534" y="214465"/>
                    <a:pt x="1270962" y="200749"/>
                    <a:pt x="1283436" y="203243"/>
                  </a:cubicBezTo>
                  <a:cubicBezTo>
                    <a:pt x="1303392" y="208231"/>
                    <a:pt x="1319606" y="214465"/>
                    <a:pt x="1334574" y="228181"/>
                  </a:cubicBezTo>
                  <a:cubicBezTo>
                    <a:pt x="1362012" y="251872"/>
                    <a:pt x="1375732" y="250625"/>
                    <a:pt x="1401926" y="220699"/>
                  </a:cubicBezTo>
                  <a:cubicBezTo>
                    <a:pt x="1410656" y="219453"/>
                    <a:pt x="1415646" y="221946"/>
                    <a:pt x="1419386" y="231922"/>
                  </a:cubicBezTo>
                  <a:cubicBezTo>
                    <a:pt x="1426870" y="248131"/>
                    <a:pt x="1429366" y="268081"/>
                    <a:pt x="1458052" y="260600"/>
                  </a:cubicBezTo>
                  <a:cubicBezTo>
                    <a:pt x="1465536" y="259353"/>
                    <a:pt x="1482998" y="288032"/>
                    <a:pt x="1491728" y="305488"/>
                  </a:cubicBezTo>
                  <a:cubicBezTo>
                    <a:pt x="1496718" y="315463"/>
                    <a:pt x="1499212" y="315463"/>
                    <a:pt x="1509190" y="311723"/>
                  </a:cubicBezTo>
                  <a:cubicBezTo>
                    <a:pt x="1521662" y="306735"/>
                    <a:pt x="1532888" y="305488"/>
                    <a:pt x="1521662" y="324192"/>
                  </a:cubicBezTo>
                  <a:cubicBezTo>
                    <a:pt x="1532888" y="329179"/>
                    <a:pt x="1547856" y="326685"/>
                    <a:pt x="1556586" y="337907"/>
                  </a:cubicBezTo>
                  <a:cubicBezTo>
                    <a:pt x="1571554" y="357858"/>
                    <a:pt x="1574048" y="334167"/>
                    <a:pt x="1580284" y="329179"/>
                  </a:cubicBezTo>
                  <a:cubicBezTo>
                    <a:pt x="1600240" y="314216"/>
                    <a:pt x="1608972" y="312970"/>
                    <a:pt x="1625186" y="335414"/>
                  </a:cubicBezTo>
                  <a:cubicBezTo>
                    <a:pt x="1636410" y="350376"/>
                    <a:pt x="1645142" y="327932"/>
                    <a:pt x="1653872" y="339154"/>
                  </a:cubicBezTo>
                  <a:cubicBezTo>
                    <a:pt x="1646390" y="356611"/>
                    <a:pt x="1626432" y="354117"/>
                    <a:pt x="1615208" y="364092"/>
                  </a:cubicBezTo>
                  <a:cubicBezTo>
                    <a:pt x="1609594" y="369080"/>
                    <a:pt x="1608660" y="372197"/>
                    <a:pt x="1610530" y="374223"/>
                  </a:cubicBezTo>
                  <a:lnTo>
                    <a:pt x="1621960" y="377592"/>
                  </a:lnTo>
                  <a:lnTo>
                    <a:pt x="1622692" y="379056"/>
                  </a:lnTo>
                  <a:lnTo>
                    <a:pt x="1622692" y="385289"/>
                  </a:lnTo>
                  <a:cubicBezTo>
                    <a:pt x="1622692" y="387783"/>
                    <a:pt x="1622692" y="385289"/>
                    <a:pt x="1623938" y="381549"/>
                  </a:cubicBezTo>
                  <a:lnTo>
                    <a:pt x="1622692" y="379056"/>
                  </a:lnTo>
                  <a:lnTo>
                    <a:pt x="1622692" y="377808"/>
                  </a:lnTo>
                  <a:cubicBezTo>
                    <a:pt x="1625186" y="369080"/>
                    <a:pt x="1628928" y="370327"/>
                    <a:pt x="1636410" y="372820"/>
                  </a:cubicBezTo>
                  <a:cubicBezTo>
                    <a:pt x="1656368" y="381549"/>
                    <a:pt x="1678818" y="389030"/>
                    <a:pt x="1693786" y="397758"/>
                  </a:cubicBezTo>
                  <a:cubicBezTo>
                    <a:pt x="1711246" y="407733"/>
                    <a:pt x="1747418" y="405240"/>
                    <a:pt x="1747418" y="441400"/>
                  </a:cubicBezTo>
                  <a:cubicBezTo>
                    <a:pt x="1747418" y="450128"/>
                    <a:pt x="1754900" y="442646"/>
                    <a:pt x="1758642" y="443893"/>
                  </a:cubicBezTo>
                  <a:cubicBezTo>
                    <a:pt x="1782340" y="447634"/>
                    <a:pt x="1804792" y="463844"/>
                    <a:pt x="1830984" y="453869"/>
                  </a:cubicBezTo>
                  <a:cubicBezTo>
                    <a:pt x="1834726" y="473819"/>
                    <a:pt x="1854682" y="481300"/>
                    <a:pt x="1860918" y="497510"/>
                  </a:cubicBezTo>
                  <a:cubicBezTo>
                    <a:pt x="1883370" y="507485"/>
                    <a:pt x="1900830" y="539904"/>
                    <a:pt x="1930766" y="516213"/>
                  </a:cubicBezTo>
                  <a:cubicBezTo>
                    <a:pt x="1933260" y="514966"/>
                    <a:pt x="1937002" y="514966"/>
                    <a:pt x="1937002" y="517460"/>
                  </a:cubicBezTo>
                  <a:cubicBezTo>
                    <a:pt x="1937002" y="553620"/>
                    <a:pt x="1985644" y="544892"/>
                    <a:pt x="1990634" y="576064"/>
                  </a:cubicBezTo>
                  <a:cubicBezTo>
                    <a:pt x="1991882" y="582299"/>
                    <a:pt x="2000612" y="589780"/>
                    <a:pt x="2001860" y="573570"/>
                  </a:cubicBezTo>
                  <a:cubicBezTo>
                    <a:pt x="2003106" y="568583"/>
                    <a:pt x="2009342" y="568583"/>
                    <a:pt x="2010590" y="572323"/>
                  </a:cubicBezTo>
                  <a:cubicBezTo>
                    <a:pt x="2029300" y="596014"/>
                    <a:pt x="2061728" y="603496"/>
                    <a:pt x="2076696" y="630927"/>
                  </a:cubicBezTo>
                  <a:cubicBezTo>
                    <a:pt x="2091662" y="637162"/>
                    <a:pt x="2089168" y="663347"/>
                    <a:pt x="2112866" y="658359"/>
                  </a:cubicBezTo>
                  <a:cubicBezTo>
                    <a:pt x="2155272" y="697013"/>
                    <a:pt x="2198926" y="734420"/>
                    <a:pt x="2246322" y="766839"/>
                  </a:cubicBezTo>
                  <a:cubicBezTo>
                    <a:pt x="2261290" y="778061"/>
                    <a:pt x="2263784" y="804246"/>
                    <a:pt x="2289978" y="795517"/>
                  </a:cubicBezTo>
                  <a:cubicBezTo>
                    <a:pt x="2291224" y="805492"/>
                    <a:pt x="2263784" y="805492"/>
                    <a:pt x="2287482" y="825443"/>
                  </a:cubicBezTo>
                  <a:cubicBezTo>
                    <a:pt x="2312428" y="849134"/>
                    <a:pt x="2304944" y="811727"/>
                    <a:pt x="2316170" y="816714"/>
                  </a:cubicBezTo>
                  <a:cubicBezTo>
                    <a:pt x="2322406" y="826690"/>
                    <a:pt x="2329890" y="835418"/>
                    <a:pt x="2339868" y="841652"/>
                  </a:cubicBezTo>
                  <a:cubicBezTo>
                    <a:pt x="2318664" y="870331"/>
                    <a:pt x="2352340" y="874072"/>
                    <a:pt x="2363566" y="882800"/>
                  </a:cubicBezTo>
                  <a:cubicBezTo>
                    <a:pt x="2381028" y="897763"/>
                    <a:pt x="2383522" y="921454"/>
                    <a:pt x="2398490" y="935169"/>
                  </a:cubicBezTo>
                  <a:cubicBezTo>
                    <a:pt x="2403478" y="937663"/>
                    <a:pt x="2403478" y="943898"/>
                    <a:pt x="2410962" y="942651"/>
                  </a:cubicBezTo>
                  <a:cubicBezTo>
                    <a:pt x="2440896" y="941404"/>
                    <a:pt x="2440896" y="941404"/>
                    <a:pt x="2470830" y="965095"/>
                  </a:cubicBezTo>
                  <a:cubicBezTo>
                    <a:pt x="2447132" y="983798"/>
                    <a:pt x="2475820" y="993773"/>
                    <a:pt x="2479562" y="1008736"/>
                  </a:cubicBezTo>
                  <a:cubicBezTo>
                    <a:pt x="2483304" y="1009983"/>
                    <a:pt x="2485798" y="1012477"/>
                    <a:pt x="2488292" y="1013724"/>
                  </a:cubicBezTo>
                  <a:cubicBezTo>
                    <a:pt x="2497024" y="1016217"/>
                    <a:pt x="2507002" y="1014970"/>
                    <a:pt x="2515732" y="1017464"/>
                  </a:cubicBezTo>
                  <a:cubicBezTo>
                    <a:pt x="2520722" y="1018711"/>
                    <a:pt x="2528204" y="1024946"/>
                    <a:pt x="2525710" y="1026193"/>
                  </a:cubicBezTo>
                  <a:cubicBezTo>
                    <a:pt x="2493282" y="1041155"/>
                    <a:pt x="2534440" y="1049884"/>
                    <a:pt x="2530700" y="1063599"/>
                  </a:cubicBezTo>
                  <a:cubicBezTo>
                    <a:pt x="2528204" y="1069210"/>
                    <a:pt x="2526646" y="1074509"/>
                    <a:pt x="2523996" y="1078094"/>
                  </a:cubicBezTo>
                  <a:lnTo>
                    <a:pt x="2515776" y="1080705"/>
                  </a:lnTo>
                  <a:lnTo>
                    <a:pt x="2483304" y="1082303"/>
                  </a:lnTo>
                  <a:cubicBezTo>
                    <a:pt x="2493282" y="1081056"/>
                    <a:pt x="2502012" y="1081056"/>
                    <a:pt x="2510742" y="1082303"/>
                  </a:cubicBezTo>
                  <a:lnTo>
                    <a:pt x="2515776" y="1080705"/>
                  </a:lnTo>
                  <a:lnTo>
                    <a:pt x="2522884" y="1080355"/>
                  </a:lnTo>
                  <a:cubicBezTo>
                    <a:pt x="2560244" y="1085732"/>
                    <a:pt x="2591816" y="1110046"/>
                    <a:pt x="2625492" y="1125944"/>
                  </a:cubicBezTo>
                  <a:cubicBezTo>
                    <a:pt x="2644200" y="1135919"/>
                    <a:pt x="2640458" y="1162104"/>
                    <a:pt x="2656672" y="1175820"/>
                  </a:cubicBezTo>
                  <a:cubicBezTo>
                    <a:pt x="2662910" y="1180807"/>
                    <a:pt x="2652932" y="1192029"/>
                    <a:pt x="2641706" y="1190782"/>
                  </a:cubicBezTo>
                  <a:lnTo>
                    <a:pt x="2641184" y="1190627"/>
                  </a:lnTo>
                  <a:lnTo>
                    <a:pt x="2638588" y="1189224"/>
                  </a:lnTo>
                  <a:lnTo>
                    <a:pt x="2635362" y="1188901"/>
                  </a:lnTo>
                  <a:lnTo>
                    <a:pt x="2623308" y="1185327"/>
                  </a:lnTo>
                  <a:cubicBezTo>
                    <a:pt x="2617072" y="1183301"/>
                    <a:pt x="2610524" y="1182054"/>
                    <a:pt x="2603040" y="1184548"/>
                  </a:cubicBezTo>
                  <a:cubicBezTo>
                    <a:pt x="2599298" y="1184548"/>
                    <a:pt x="2603040" y="1193276"/>
                    <a:pt x="2603040" y="1188289"/>
                  </a:cubicBezTo>
                  <a:cubicBezTo>
                    <a:pt x="2601794" y="1187042"/>
                    <a:pt x="2603040" y="1185795"/>
                    <a:pt x="2604288" y="1185795"/>
                  </a:cubicBezTo>
                  <a:lnTo>
                    <a:pt x="2635362" y="1188901"/>
                  </a:lnTo>
                  <a:lnTo>
                    <a:pt x="2641184" y="1190627"/>
                  </a:lnTo>
                  <a:lnTo>
                    <a:pt x="2669146" y="1205745"/>
                  </a:lnTo>
                  <a:cubicBezTo>
                    <a:pt x="2671640" y="1208239"/>
                    <a:pt x="2674134" y="1209486"/>
                    <a:pt x="2677876" y="1211980"/>
                  </a:cubicBezTo>
                  <a:cubicBezTo>
                    <a:pt x="2706564" y="1211980"/>
                    <a:pt x="2709058" y="1233177"/>
                    <a:pt x="2712800" y="1254374"/>
                  </a:cubicBezTo>
                  <a:cubicBezTo>
                    <a:pt x="2715294" y="1256868"/>
                    <a:pt x="2717788" y="1259362"/>
                    <a:pt x="2720284" y="1260608"/>
                  </a:cubicBezTo>
                  <a:cubicBezTo>
                    <a:pt x="2726520" y="1264349"/>
                    <a:pt x="2732756" y="1265596"/>
                    <a:pt x="2738992" y="1266843"/>
                  </a:cubicBezTo>
                  <a:cubicBezTo>
                    <a:pt x="2747724" y="1269337"/>
                    <a:pt x="2758948" y="1273078"/>
                    <a:pt x="2758948" y="1283053"/>
                  </a:cubicBezTo>
                  <a:cubicBezTo>
                    <a:pt x="2758948" y="1298015"/>
                    <a:pt x="2743982" y="1294275"/>
                    <a:pt x="2735250" y="1296768"/>
                  </a:cubicBezTo>
                  <a:cubicBezTo>
                    <a:pt x="2752712" y="1325447"/>
                    <a:pt x="2788882" y="1346644"/>
                    <a:pt x="2776410" y="1389038"/>
                  </a:cubicBezTo>
                  <a:cubicBezTo>
                    <a:pt x="2773916" y="1394026"/>
                    <a:pt x="2796366" y="1406495"/>
                    <a:pt x="2805098" y="1404001"/>
                  </a:cubicBezTo>
                  <a:cubicBezTo>
                    <a:pt x="2822558" y="1401508"/>
                    <a:pt x="2836278" y="1408989"/>
                    <a:pt x="2849998" y="1415223"/>
                  </a:cubicBezTo>
                  <a:cubicBezTo>
                    <a:pt x="2858730" y="1418964"/>
                    <a:pt x="2866214" y="1427692"/>
                    <a:pt x="2861224" y="1433927"/>
                  </a:cubicBezTo>
                  <a:cubicBezTo>
                    <a:pt x="2837526" y="1457618"/>
                    <a:pt x="2871202" y="1461358"/>
                    <a:pt x="2876192" y="1475074"/>
                  </a:cubicBezTo>
                  <a:cubicBezTo>
                    <a:pt x="2876192" y="1478815"/>
                    <a:pt x="2874944" y="1482556"/>
                    <a:pt x="2873696" y="1486296"/>
                  </a:cubicBezTo>
                  <a:cubicBezTo>
                    <a:pt x="2868708" y="1495024"/>
                    <a:pt x="2858730" y="1493778"/>
                    <a:pt x="2842516" y="1500012"/>
                  </a:cubicBezTo>
                  <a:cubicBezTo>
                    <a:pt x="2872450" y="1490037"/>
                    <a:pt x="2888664" y="1492531"/>
                    <a:pt x="2889912" y="1519962"/>
                  </a:cubicBezTo>
                  <a:cubicBezTo>
                    <a:pt x="2891158" y="1532431"/>
                    <a:pt x="2899890" y="1537419"/>
                    <a:pt x="2911114" y="1541160"/>
                  </a:cubicBezTo>
                  <a:cubicBezTo>
                    <a:pt x="2929824" y="1551135"/>
                    <a:pt x="2922340" y="1568591"/>
                    <a:pt x="2922340" y="1583555"/>
                  </a:cubicBezTo>
                  <a:cubicBezTo>
                    <a:pt x="2923588" y="1599765"/>
                    <a:pt x="2909868" y="1597271"/>
                    <a:pt x="2898642" y="1597271"/>
                  </a:cubicBezTo>
                  <a:cubicBezTo>
                    <a:pt x="2916104" y="1610987"/>
                    <a:pt x="2956016" y="1617221"/>
                    <a:pt x="2911114" y="1645899"/>
                  </a:cubicBezTo>
                  <a:cubicBezTo>
                    <a:pt x="2933566" y="1662109"/>
                    <a:pt x="2921092" y="1698269"/>
                    <a:pt x="2949780" y="1710738"/>
                  </a:cubicBezTo>
                  <a:cubicBezTo>
                    <a:pt x="2961006" y="1738170"/>
                    <a:pt x="2934812" y="1738170"/>
                    <a:pt x="2923588" y="1749392"/>
                  </a:cubicBezTo>
                  <a:cubicBezTo>
                    <a:pt x="2941048" y="1755626"/>
                    <a:pt x="2943544" y="1770589"/>
                    <a:pt x="2942296" y="1788045"/>
                  </a:cubicBezTo>
                  <a:cubicBezTo>
                    <a:pt x="2943544" y="1790539"/>
                    <a:pt x="2944790" y="1794280"/>
                    <a:pt x="2944790" y="1796774"/>
                  </a:cubicBezTo>
                  <a:cubicBezTo>
                    <a:pt x="2964746" y="1832933"/>
                    <a:pt x="2958510" y="1864106"/>
                    <a:pt x="2939802" y="1899019"/>
                  </a:cubicBezTo>
                  <a:cubicBezTo>
                    <a:pt x="2927330" y="1920216"/>
                    <a:pt x="2953522" y="1953882"/>
                    <a:pt x="2928576" y="1977573"/>
                  </a:cubicBezTo>
                  <a:cubicBezTo>
                    <a:pt x="2944790" y="1983808"/>
                    <a:pt x="2957264" y="1991289"/>
                    <a:pt x="2947286" y="2009992"/>
                  </a:cubicBezTo>
                  <a:cubicBezTo>
                    <a:pt x="2936060" y="2028696"/>
                    <a:pt x="2917350" y="2031190"/>
                    <a:pt x="2898642" y="2026202"/>
                  </a:cubicBezTo>
                  <a:cubicBezTo>
                    <a:pt x="2897394" y="2026202"/>
                    <a:pt x="2897394" y="2028696"/>
                    <a:pt x="2896148" y="2029943"/>
                  </a:cubicBezTo>
                  <a:cubicBezTo>
                    <a:pt x="2897394" y="2052387"/>
                    <a:pt x="2916104" y="2046152"/>
                    <a:pt x="2928576" y="2048646"/>
                  </a:cubicBezTo>
                  <a:cubicBezTo>
                    <a:pt x="2942296" y="2051140"/>
                    <a:pt x="2953522" y="2064856"/>
                    <a:pt x="2953522" y="2074831"/>
                  </a:cubicBezTo>
                  <a:cubicBezTo>
                    <a:pt x="2953522" y="2082312"/>
                    <a:pt x="2949780" y="2086052"/>
                    <a:pt x="2944478" y="2087299"/>
                  </a:cubicBezTo>
                  <a:lnTo>
                    <a:pt x="2926824" y="2084907"/>
                  </a:lnTo>
                  <a:lnTo>
                    <a:pt x="2926082" y="2083559"/>
                  </a:lnTo>
                  <a:lnTo>
                    <a:pt x="2919462" y="2081545"/>
                  </a:lnTo>
                  <a:lnTo>
                    <a:pt x="2915324" y="2079507"/>
                  </a:lnTo>
                  <a:cubicBezTo>
                    <a:pt x="2911426" y="2079195"/>
                    <a:pt x="2907372" y="2079818"/>
                    <a:pt x="2903632" y="2079818"/>
                  </a:cubicBezTo>
                  <a:cubicBezTo>
                    <a:pt x="2907372" y="2081065"/>
                    <a:pt x="2911426" y="2080442"/>
                    <a:pt x="2915324" y="2080286"/>
                  </a:cubicBezTo>
                  <a:lnTo>
                    <a:pt x="2919462" y="2081545"/>
                  </a:lnTo>
                  <a:lnTo>
                    <a:pt x="2926082" y="2084806"/>
                  </a:lnTo>
                  <a:lnTo>
                    <a:pt x="2926824" y="2084907"/>
                  </a:lnTo>
                  <a:lnTo>
                    <a:pt x="2932786" y="2095717"/>
                  </a:lnTo>
                  <a:cubicBezTo>
                    <a:pt x="2933566" y="2100081"/>
                    <a:pt x="2932942" y="2104756"/>
                    <a:pt x="2931070" y="2109744"/>
                  </a:cubicBezTo>
                  <a:lnTo>
                    <a:pt x="2926214" y="2113790"/>
                  </a:lnTo>
                  <a:lnTo>
                    <a:pt x="2917692" y="2113497"/>
                  </a:lnTo>
                  <a:lnTo>
                    <a:pt x="2911738" y="2110991"/>
                  </a:lnTo>
                  <a:cubicBezTo>
                    <a:pt x="2907684" y="2109432"/>
                    <a:pt x="2903630" y="2109121"/>
                    <a:pt x="2899890" y="2113485"/>
                  </a:cubicBezTo>
                  <a:lnTo>
                    <a:pt x="2902384" y="2115978"/>
                  </a:lnTo>
                  <a:cubicBezTo>
                    <a:pt x="2902384" y="2115978"/>
                    <a:pt x="2904878" y="2114731"/>
                    <a:pt x="2904878" y="2113485"/>
                  </a:cubicBezTo>
                  <a:cubicBezTo>
                    <a:pt x="2909868" y="2112238"/>
                    <a:pt x="2913610" y="2112238"/>
                    <a:pt x="2917350" y="2113485"/>
                  </a:cubicBezTo>
                  <a:lnTo>
                    <a:pt x="2917692" y="2113497"/>
                  </a:lnTo>
                  <a:lnTo>
                    <a:pt x="2923588" y="2115978"/>
                  </a:lnTo>
                  <a:lnTo>
                    <a:pt x="2926214" y="2113790"/>
                  </a:lnTo>
                  <a:lnTo>
                    <a:pt x="2926394" y="2113796"/>
                  </a:lnTo>
                  <a:cubicBezTo>
                    <a:pt x="2928888" y="2112238"/>
                    <a:pt x="2931070" y="2109744"/>
                    <a:pt x="2933566" y="2108497"/>
                  </a:cubicBezTo>
                  <a:cubicBezTo>
                    <a:pt x="2961006" y="2114731"/>
                    <a:pt x="2961006" y="2117225"/>
                    <a:pt x="2932318" y="2147151"/>
                  </a:cubicBezTo>
                  <a:cubicBezTo>
                    <a:pt x="2924834" y="2145904"/>
                    <a:pt x="2924834" y="2149645"/>
                    <a:pt x="2928576" y="2154632"/>
                  </a:cubicBezTo>
                  <a:cubicBezTo>
                    <a:pt x="2927330" y="2163360"/>
                    <a:pt x="2919846" y="2167101"/>
                    <a:pt x="2908620" y="2170842"/>
                  </a:cubicBezTo>
                  <a:cubicBezTo>
                    <a:pt x="2931070" y="2168348"/>
                    <a:pt x="2947286" y="2159619"/>
                    <a:pt x="2965994" y="2158373"/>
                  </a:cubicBezTo>
                  <a:cubicBezTo>
                    <a:pt x="2980962" y="2158373"/>
                    <a:pt x="2995928" y="2165854"/>
                    <a:pt x="2979714" y="2182064"/>
                  </a:cubicBezTo>
                  <a:cubicBezTo>
                    <a:pt x="2961006" y="2202014"/>
                    <a:pt x="2968488" y="2223211"/>
                    <a:pt x="2969736" y="2243161"/>
                  </a:cubicBezTo>
                  <a:cubicBezTo>
                    <a:pt x="2970984" y="2266853"/>
                    <a:pt x="2990940" y="2288049"/>
                    <a:pt x="3014638" y="2295531"/>
                  </a:cubicBezTo>
                  <a:cubicBezTo>
                    <a:pt x="3020874" y="2296778"/>
                    <a:pt x="3029604" y="2296778"/>
                    <a:pt x="3030852" y="2304259"/>
                  </a:cubicBezTo>
                  <a:cubicBezTo>
                    <a:pt x="3032100" y="2312987"/>
                    <a:pt x="3024616" y="2317975"/>
                    <a:pt x="3019626" y="2317975"/>
                  </a:cubicBezTo>
                  <a:cubicBezTo>
                    <a:pt x="2987198" y="2312987"/>
                    <a:pt x="2993434" y="2344160"/>
                    <a:pt x="2982208" y="2359123"/>
                  </a:cubicBezTo>
                  <a:cubicBezTo>
                    <a:pt x="2982208" y="2370345"/>
                    <a:pt x="2956016" y="2364110"/>
                    <a:pt x="2964746" y="2384061"/>
                  </a:cubicBezTo>
                  <a:cubicBezTo>
                    <a:pt x="2967242" y="2385307"/>
                    <a:pt x="2968488" y="2387801"/>
                    <a:pt x="2969736" y="2391542"/>
                  </a:cubicBezTo>
                  <a:cubicBezTo>
                    <a:pt x="2978466" y="2404011"/>
                    <a:pt x="2984704" y="2417727"/>
                    <a:pt x="3000918" y="2422714"/>
                  </a:cubicBezTo>
                  <a:cubicBezTo>
                    <a:pt x="3005906" y="2425208"/>
                    <a:pt x="3009648" y="2428949"/>
                    <a:pt x="3009648" y="2435183"/>
                  </a:cubicBezTo>
                  <a:cubicBezTo>
                    <a:pt x="2995928" y="2463861"/>
                    <a:pt x="2978466" y="2493787"/>
                    <a:pt x="2990940" y="2528700"/>
                  </a:cubicBezTo>
                  <a:cubicBezTo>
                    <a:pt x="2995928" y="2544910"/>
                    <a:pt x="2977220" y="2548650"/>
                    <a:pt x="2978466" y="2562366"/>
                  </a:cubicBezTo>
                  <a:cubicBezTo>
                    <a:pt x="2980962" y="2564860"/>
                    <a:pt x="2982208" y="2567354"/>
                    <a:pt x="2983456" y="2569847"/>
                  </a:cubicBezTo>
                  <a:cubicBezTo>
                    <a:pt x="2984704" y="2579823"/>
                    <a:pt x="2974726" y="2596032"/>
                    <a:pt x="2998424" y="2591045"/>
                  </a:cubicBezTo>
                  <a:cubicBezTo>
                    <a:pt x="3018380" y="2584810"/>
                    <a:pt x="3027110" y="2599773"/>
                    <a:pt x="3025862" y="2617229"/>
                  </a:cubicBezTo>
                  <a:cubicBezTo>
                    <a:pt x="3023368" y="2637180"/>
                    <a:pt x="3008402" y="2637180"/>
                    <a:pt x="2993434" y="2629699"/>
                  </a:cubicBezTo>
                  <a:cubicBezTo>
                    <a:pt x="2982208" y="2624711"/>
                    <a:pt x="2969736" y="2625958"/>
                    <a:pt x="2956016" y="2620970"/>
                  </a:cubicBezTo>
                  <a:cubicBezTo>
                    <a:pt x="2967242" y="2648402"/>
                    <a:pt x="3004660" y="2658377"/>
                    <a:pt x="2997176" y="2692043"/>
                  </a:cubicBezTo>
                  <a:cubicBezTo>
                    <a:pt x="2998424" y="2695784"/>
                    <a:pt x="2997176" y="2698277"/>
                    <a:pt x="2995928" y="2702018"/>
                  </a:cubicBezTo>
                  <a:cubicBezTo>
                    <a:pt x="2984704" y="2718228"/>
                    <a:pt x="2982208" y="2731944"/>
                    <a:pt x="3002164" y="2741919"/>
                  </a:cubicBezTo>
                  <a:cubicBezTo>
                    <a:pt x="3010896" y="2771844"/>
                    <a:pt x="3002164" y="2799276"/>
                    <a:pt x="2983456" y="2824214"/>
                  </a:cubicBezTo>
                  <a:cubicBezTo>
                    <a:pt x="2982208" y="2826707"/>
                    <a:pt x="2979714" y="2829201"/>
                    <a:pt x="2975972" y="2831695"/>
                  </a:cubicBezTo>
                  <a:cubicBezTo>
                    <a:pt x="2968488" y="2831695"/>
                    <a:pt x="2968488" y="2835436"/>
                    <a:pt x="2974726" y="2840423"/>
                  </a:cubicBezTo>
                  <a:cubicBezTo>
                    <a:pt x="2974726" y="2849151"/>
                    <a:pt x="2972230" y="2857880"/>
                    <a:pt x="2967242" y="2864114"/>
                  </a:cubicBezTo>
                  <a:cubicBezTo>
                    <a:pt x="2944790" y="2887805"/>
                    <a:pt x="2919846" y="2897781"/>
                    <a:pt x="2889912" y="2881571"/>
                  </a:cubicBezTo>
                  <a:cubicBezTo>
                    <a:pt x="2874944" y="2874089"/>
                    <a:pt x="2858730" y="2875337"/>
                    <a:pt x="2843762" y="2882818"/>
                  </a:cubicBezTo>
                  <a:cubicBezTo>
                    <a:pt x="2825054" y="2892793"/>
                    <a:pt x="2811334" y="2884065"/>
                    <a:pt x="2801356" y="2867855"/>
                  </a:cubicBezTo>
                  <a:cubicBezTo>
                    <a:pt x="2782646" y="2837929"/>
                    <a:pt x="2780152" y="2806757"/>
                    <a:pt x="2797614" y="2783066"/>
                  </a:cubicBezTo>
                  <a:cubicBezTo>
                    <a:pt x="2798860" y="2781819"/>
                    <a:pt x="2801356" y="2780573"/>
                    <a:pt x="2803850" y="2779325"/>
                  </a:cubicBezTo>
                  <a:cubicBezTo>
                    <a:pt x="2801356" y="2780573"/>
                    <a:pt x="2798860" y="2780573"/>
                    <a:pt x="2796366" y="2783066"/>
                  </a:cubicBezTo>
                  <a:cubicBezTo>
                    <a:pt x="2793248" y="2783066"/>
                    <a:pt x="2790130" y="2783378"/>
                    <a:pt x="2787168" y="2782910"/>
                  </a:cubicBezTo>
                  <a:lnTo>
                    <a:pt x="2780976" y="2779290"/>
                  </a:lnTo>
                  <a:lnTo>
                    <a:pt x="2779210" y="2776616"/>
                  </a:lnTo>
                  <a:lnTo>
                    <a:pt x="2780464" y="2770597"/>
                  </a:lnTo>
                  <a:cubicBezTo>
                    <a:pt x="2782022" y="2768416"/>
                    <a:pt x="2783894" y="2766234"/>
                    <a:pt x="2783894" y="2763116"/>
                  </a:cubicBezTo>
                  <a:cubicBezTo>
                    <a:pt x="2783894" y="2763116"/>
                    <a:pt x="2782646" y="2764363"/>
                    <a:pt x="2780152" y="2764363"/>
                  </a:cubicBezTo>
                  <a:cubicBezTo>
                    <a:pt x="2777658" y="2767480"/>
                    <a:pt x="2776722" y="2770597"/>
                    <a:pt x="2777190" y="2773559"/>
                  </a:cubicBezTo>
                  <a:lnTo>
                    <a:pt x="2779210" y="2776616"/>
                  </a:lnTo>
                  <a:lnTo>
                    <a:pt x="2778904" y="2778079"/>
                  </a:lnTo>
                  <a:lnTo>
                    <a:pt x="2780976" y="2779290"/>
                  </a:lnTo>
                  <a:lnTo>
                    <a:pt x="2782646" y="2781819"/>
                  </a:lnTo>
                  <a:cubicBezTo>
                    <a:pt x="2795120" y="2804263"/>
                    <a:pt x="2760196" y="2809251"/>
                    <a:pt x="2765184" y="2827955"/>
                  </a:cubicBezTo>
                  <a:cubicBezTo>
                    <a:pt x="2767680" y="2831695"/>
                    <a:pt x="2768926" y="2834189"/>
                    <a:pt x="2770174" y="2836683"/>
                  </a:cubicBezTo>
                  <a:cubicBezTo>
                    <a:pt x="2773916" y="2855386"/>
                    <a:pt x="2780152" y="2876583"/>
                    <a:pt x="2760196" y="2882818"/>
                  </a:cubicBezTo>
                  <a:cubicBezTo>
                    <a:pt x="2725272" y="2894040"/>
                    <a:pt x="2734004" y="2921471"/>
                    <a:pt x="2729014" y="2947656"/>
                  </a:cubicBezTo>
                  <a:cubicBezTo>
                    <a:pt x="2720284" y="2985063"/>
                    <a:pt x="2729014" y="3021223"/>
                    <a:pt x="2740240" y="3056136"/>
                  </a:cubicBezTo>
                  <a:cubicBezTo>
                    <a:pt x="2748970" y="3082321"/>
                    <a:pt x="2742734" y="3097283"/>
                    <a:pt x="2719036" y="3106012"/>
                  </a:cubicBezTo>
                  <a:cubicBezTo>
                    <a:pt x="2687854" y="3117234"/>
                    <a:pt x="2681618" y="3138431"/>
                    <a:pt x="2691596" y="3168356"/>
                  </a:cubicBezTo>
                  <a:cubicBezTo>
                    <a:pt x="2697832" y="3189553"/>
                    <a:pt x="2685360" y="3213245"/>
                    <a:pt x="2695338" y="3234442"/>
                  </a:cubicBezTo>
                  <a:cubicBezTo>
                    <a:pt x="2696586" y="3240676"/>
                    <a:pt x="2695338" y="3245664"/>
                    <a:pt x="2691596" y="3249404"/>
                  </a:cubicBezTo>
                  <a:cubicBezTo>
                    <a:pt x="2681618" y="3264367"/>
                    <a:pt x="2689102" y="3279330"/>
                    <a:pt x="2691596" y="3293046"/>
                  </a:cubicBezTo>
                  <a:cubicBezTo>
                    <a:pt x="2691596" y="3305515"/>
                    <a:pt x="2694090" y="3317983"/>
                    <a:pt x="2687854" y="3329205"/>
                  </a:cubicBezTo>
                  <a:cubicBezTo>
                    <a:pt x="2674134" y="3339181"/>
                    <a:pt x="2661662" y="3354143"/>
                    <a:pt x="2645448" y="3359131"/>
                  </a:cubicBezTo>
                  <a:cubicBezTo>
                    <a:pt x="2636716" y="3356637"/>
                    <a:pt x="2631728" y="3351650"/>
                    <a:pt x="2626738" y="3345415"/>
                  </a:cubicBezTo>
                  <a:cubicBezTo>
                    <a:pt x="2616760" y="3325465"/>
                    <a:pt x="2593062" y="3326712"/>
                    <a:pt x="2576848" y="3319231"/>
                  </a:cubicBezTo>
                  <a:cubicBezTo>
                    <a:pt x="2566870" y="3314243"/>
                    <a:pt x="2558138" y="3321724"/>
                    <a:pt x="2560634" y="3336687"/>
                  </a:cubicBezTo>
                  <a:cubicBezTo>
                    <a:pt x="2565622" y="3354143"/>
                    <a:pt x="2554398" y="3370353"/>
                    <a:pt x="2544420" y="3382822"/>
                  </a:cubicBezTo>
                  <a:cubicBezTo>
                    <a:pt x="2535688" y="3392797"/>
                    <a:pt x="2518226" y="3389057"/>
                    <a:pt x="2507002" y="3384069"/>
                  </a:cubicBezTo>
                  <a:cubicBezTo>
                    <a:pt x="2493282" y="3379081"/>
                    <a:pt x="2495776" y="3365365"/>
                    <a:pt x="2499518" y="3354143"/>
                  </a:cubicBezTo>
                  <a:cubicBezTo>
                    <a:pt x="2502012" y="3350403"/>
                    <a:pt x="2503260" y="3345415"/>
                    <a:pt x="2505754" y="3341675"/>
                  </a:cubicBezTo>
                  <a:cubicBezTo>
                    <a:pt x="2508248" y="3335440"/>
                    <a:pt x="2507002" y="3330453"/>
                    <a:pt x="2502012" y="3325465"/>
                  </a:cubicBezTo>
                  <a:cubicBezTo>
                    <a:pt x="2489540" y="3320477"/>
                    <a:pt x="2485798" y="3303021"/>
                    <a:pt x="2469584" y="3303021"/>
                  </a:cubicBezTo>
                  <a:cubicBezTo>
                    <a:pt x="2465842" y="3303021"/>
                    <a:pt x="2462100" y="3303021"/>
                    <a:pt x="2459606" y="3303021"/>
                  </a:cubicBezTo>
                  <a:cubicBezTo>
                    <a:pt x="2410962" y="3280577"/>
                    <a:pt x="2402230" y="3286811"/>
                    <a:pt x="2397242" y="3341675"/>
                  </a:cubicBezTo>
                  <a:cubicBezTo>
                    <a:pt x="2397242" y="3352897"/>
                    <a:pt x="2393500" y="3361625"/>
                    <a:pt x="2383522" y="3367859"/>
                  </a:cubicBezTo>
                  <a:cubicBezTo>
                    <a:pt x="2359824" y="3370353"/>
                    <a:pt x="2338620" y="3372847"/>
                    <a:pt x="2316170" y="3362872"/>
                  </a:cubicBezTo>
                  <a:cubicBezTo>
                    <a:pt x="2309934" y="3359131"/>
                    <a:pt x="2303698" y="3357884"/>
                    <a:pt x="2294966" y="3364119"/>
                  </a:cubicBezTo>
                  <a:cubicBezTo>
                    <a:pt x="2281246" y="3372847"/>
                    <a:pt x="2235098" y="3357884"/>
                    <a:pt x="2228862" y="3345415"/>
                  </a:cubicBezTo>
                  <a:cubicBezTo>
                    <a:pt x="2223872" y="3337934"/>
                    <a:pt x="2230108" y="3332946"/>
                    <a:pt x="2235098" y="3329205"/>
                  </a:cubicBezTo>
                  <a:cubicBezTo>
                    <a:pt x="2237592" y="3326712"/>
                    <a:pt x="2241334" y="3325465"/>
                    <a:pt x="2243828" y="3321724"/>
                  </a:cubicBezTo>
                  <a:cubicBezTo>
                    <a:pt x="2238840" y="3320477"/>
                    <a:pt x="2235098" y="3326712"/>
                    <a:pt x="2230108" y="3325465"/>
                  </a:cubicBezTo>
                  <a:cubicBezTo>
                    <a:pt x="2226366" y="3325465"/>
                    <a:pt x="2222624" y="3324218"/>
                    <a:pt x="2218884" y="3322971"/>
                  </a:cubicBezTo>
                  <a:cubicBezTo>
                    <a:pt x="2201422" y="3309255"/>
                    <a:pt x="2196432" y="3288058"/>
                    <a:pt x="2190196" y="3268108"/>
                  </a:cubicBezTo>
                  <a:cubicBezTo>
                    <a:pt x="2185208" y="3249404"/>
                    <a:pt x="2185208" y="3231948"/>
                    <a:pt x="2159014" y="3239429"/>
                  </a:cubicBezTo>
                  <a:cubicBezTo>
                    <a:pt x="2152778" y="3240676"/>
                    <a:pt x="2144048" y="3233195"/>
                    <a:pt x="2146542" y="3226960"/>
                  </a:cubicBezTo>
                  <a:cubicBezTo>
                    <a:pt x="2165250" y="3190801"/>
                    <a:pt x="2129080" y="3187060"/>
                    <a:pt x="2112866" y="3173344"/>
                  </a:cubicBezTo>
                  <a:cubicBezTo>
                    <a:pt x="2092910" y="3157134"/>
                    <a:pt x="2094156" y="3143419"/>
                    <a:pt x="2116608" y="3137184"/>
                  </a:cubicBezTo>
                  <a:cubicBezTo>
                    <a:pt x="2142800" y="3128456"/>
                    <a:pt x="2141552" y="3106012"/>
                    <a:pt x="2132822" y="3094789"/>
                  </a:cubicBezTo>
                  <a:cubicBezTo>
                    <a:pt x="2124092" y="3081074"/>
                    <a:pt x="2104134" y="3067358"/>
                    <a:pt x="2082932" y="3084815"/>
                  </a:cubicBezTo>
                  <a:cubicBezTo>
                    <a:pt x="2059234" y="3106012"/>
                    <a:pt x="2039278" y="3083567"/>
                    <a:pt x="2018074" y="3077333"/>
                  </a:cubicBezTo>
                  <a:cubicBezTo>
                    <a:pt x="2004354" y="3068605"/>
                    <a:pt x="2000612" y="3053642"/>
                    <a:pt x="2004354" y="3039926"/>
                  </a:cubicBezTo>
                  <a:cubicBezTo>
                    <a:pt x="2006848" y="3024963"/>
                    <a:pt x="1995622" y="3019976"/>
                    <a:pt x="1989386" y="3011248"/>
                  </a:cubicBezTo>
                  <a:cubicBezTo>
                    <a:pt x="1988140" y="3010001"/>
                    <a:pt x="1988140" y="3007507"/>
                    <a:pt x="1986892" y="3006260"/>
                  </a:cubicBezTo>
                  <a:cubicBezTo>
                    <a:pt x="1984398" y="3002519"/>
                    <a:pt x="1984398" y="2998779"/>
                    <a:pt x="1981904" y="2995038"/>
                  </a:cubicBezTo>
                  <a:cubicBezTo>
                    <a:pt x="1981904" y="2983816"/>
                    <a:pt x="1979408" y="2971347"/>
                    <a:pt x="1993128" y="2965113"/>
                  </a:cubicBezTo>
                  <a:cubicBezTo>
                    <a:pt x="2005602" y="2965113"/>
                    <a:pt x="2008096" y="2978829"/>
                    <a:pt x="2023062" y="2986310"/>
                  </a:cubicBezTo>
                  <a:cubicBezTo>
                    <a:pt x="2016826" y="2971347"/>
                    <a:pt x="2010590" y="2960125"/>
                    <a:pt x="2016826" y="2948903"/>
                  </a:cubicBezTo>
                  <a:cubicBezTo>
                    <a:pt x="2024310" y="2938928"/>
                    <a:pt x="2039278" y="2927706"/>
                    <a:pt x="2044266" y="2943915"/>
                  </a:cubicBezTo>
                  <a:cubicBezTo>
                    <a:pt x="2055492" y="2975088"/>
                    <a:pt x="2079190" y="2983816"/>
                    <a:pt x="2105382" y="2988804"/>
                  </a:cubicBezTo>
                  <a:cubicBezTo>
                    <a:pt x="2091662" y="2953891"/>
                    <a:pt x="2081684" y="2915237"/>
                    <a:pt x="2080436" y="2875337"/>
                  </a:cubicBezTo>
                  <a:cubicBezTo>
                    <a:pt x="2080436" y="2859127"/>
                    <a:pt x="2071706" y="2856633"/>
                    <a:pt x="2057986" y="2851645"/>
                  </a:cubicBezTo>
                  <a:cubicBezTo>
                    <a:pt x="2025558" y="2840423"/>
                    <a:pt x="2018074" y="2821720"/>
                    <a:pt x="2034288" y="2790548"/>
                  </a:cubicBezTo>
                  <a:cubicBezTo>
                    <a:pt x="2044266" y="2768103"/>
                    <a:pt x="2034288" y="2745659"/>
                    <a:pt x="2016826" y="2738178"/>
                  </a:cubicBezTo>
                  <a:cubicBezTo>
                    <a:pt x="1981904" y="2725709"/>
                    <a:pt x="1980656" y="2702018"/>
                    <a:pt x="1985644" y="2673340"/>
                  </a:cubicBezTo>
                  <a:cubicBezTo>
                    <a:pt x="1966936" y="2677080"/>
                    <a:pt x="1971924" y="2688303"/>
                    <a:pt x="1974420" y="2698277"/>
                  </a:cubicBezTo>
                  <a:cubicBezTo>
                    <a:pt x="1995622" y="2750647"/>
                    <a:pt x="2000612" y="2811745"/>
                    <a:pt x="2034288" y="2861621"/>
                  </a:cubicBezTo>
                  <a:cubicBezTo>
                    <a:pt x="2050502" y="2886559"/>
                    <a:pt x="2039278" y="2906509"/>
                    <a:pt x="2004354" y="2906509"/>
                  </a:cubicBezTo>
                  <a:cubicBezTo>
                    <a:pt x="1973172" y="2907755"/>
                    <a:pt x="1951968" y="2921471"/>
                    <a:pt x="1929518" y="2937681"/>
                  </a:cubicBezTo>
                  <a:cubicBezTo>
                    <a:pt x="1927024" y="2940175"/>
                    <a:pt x="1923282" y="2940175"/>
                    <a:pt x="1919540" y="2938928"/>
                  </a:cubicBezTo>
                  <a:cubicBezTo>
                    <a:pt x="1889606" y="2922718"/>
                    <a:pt x="1863412" y="2905262"/>
                    <a:pt x="1870896" y="2864114"/>
                  </a:cubicBezTo>
                  <a:cubicBezTo>
                    <a:pt x="1872144" y="2860374"/>
                    <a:pt x="1874638" y="2856633"/>
                    <a:pt x="1877132" y="2855386"/>
                  </a:cubicBezTo>
                  <a:cubicBezTo>
                    <a:pt x="1887110" y="2841670"/>
                    <a:pt x="1909562" y="2842917"/>
                    <a:pt x="1913304" y="2819226"/>
                  </a:cubicBezTo>
                  <a:cubicBezTo>
                    <a:pt x="1914550" y="2806757"/>
                    <a:pt x="1929518" y="2811745"/>
                    <a:pt x="1937002" y="2821720"/>
                  </a:cubicBezTo>
                  <a:cubicBezTo>
                    <a:pt x="1941990" y="2824214"/>
                    <a:pt x="1939496" y="2829201"/>
                    <a:pt x="1944486" y="2831695"/>
                  </a:cubicBezTo>
                  <a:cubicBezTo>
                    <a:pt x="1941990" y="2829201"/>
                    <a:pt x="1941990" y="2825461"/>
                    <a:pt x="1938248" y="2822967"/>
                  </a:cubicBezTo>
                  <a:cubicBezTo>
                    <a:pt x="1935754" y="2819226"/>
                    <a:pt x="1935754" y="2815485"/>
                    <a:pt x="1937002" y="2810498"/>
                  </a:cubicBezTo>
                  <a:cubicBezTo>
                    <a:pt x="1938248" y="2808004"/>
                    <a:pt x="1937002" y="2806757"/>
                    <a:pt x="1933260" y="2806757"/>
                  </a:cubicBezTo>
                  <a:cubicBezTo>
                    <a:pt x="1929518" y="2804263"/>
                    <a:pt x="1927024" y="2801770"/>
                    <a:pt x="1924528" y="2798029"/>
                  </a:cubicBezTo>
                  <a:cubicBezTo>
                    <a:pt x="1925776" y="2788054"/>
                    <a:pt x="1919540" y="2799276"/>
                    <a:pt x="1917046" y="2796782"/>
                  </a:cubicBezTo>
                  <a:cubicBezTo>
                    <a:pt x="1898336" y="2758129"/>
                    <a:pt x="1869650" y="2725709"/>
                    <a:pt x="1859672" y="2683315"/>
                  </a:cubicBezTo>
                  <a:cubicBezTo>
                    <a:pt x="1854682" y="2658377"/>
                    <a:pt x="1838468" y="2640921"/>
                    <a:pt x="1819758" y="2627205"/>
                  </a:cubicBezTo>
                  <a:cubicBezTo>
                    <a:pt x="1816016" y="2625958"/>
                    <a:pt x="1812276" y="2623464"/>
                    <a:pt x="1809780" y="2620970"/>
                  </a:cubicBezTo>
                  <a:cubicBezTo>
                    <a:pt x="1799802" y="2615983"/>
                    <a:pt x="1823500" y="2592291"/>
                    <a:pt x="1798556" y="2597279"/>
                  </a:cubicBezTo>
                  <a:cubicBezTo>
                    <a:pt x="1782340" y="2599773"/>
                    <a:pt x="1799802" y="2617229"/>
                    <a:pt x="1793566" y="2627205"/>
                  </a:cubicBezTo>
                  <a:cubicBezTo>
                    <a:pt x="1779846" y="2648402"/>
                    <a:pt x="1772362" y="2673340"/>
                    <a:pt x="1739934" y="2670846"/>
                  </a:cubicBezTo>
                  <a:cubicBezTo>
                    <a:pt x="1738686" y="2669599"/>
                    <a:pt x="1737440" y="2669599"/>
                    <a:pt x="1737440" y="2667105"/>
                  </a:cubicBezTo>
                  <a:cubicBezTo>
                    <a:pt x="1733698" y="2650895"/>
                    <a:pt x="1722472" y="2645908"/>
                    <a:pt x="1703764" y="2653389"/>
                  </a:cubicBezTo>
                  <a:cubicBezTo>
                    <a:pt x="1692538" y="2658377"/>
                    <a:pt x="1681312" y="2657130"/>
                    <a:pt x="1670088" y="2652143"/>
                  </a:cubicBezTo>
                  <a:cubicBezTo>
                    <a:pt x="1660108" y="2620970"/>
                    <a:pt x="1640152" y="2624711"/>
                    <a:pt x="1620196" y="2638427"/>
                  </a:cubicBezTo>
                  <a:cubicBezTo>
                    <a:pt x="1601488" y="2649649"/>
                    <a:pt x="1584026" y="2654636"/>
                    <a:pt x="1566564" y="2637180"/>
                  </a:cubicBezTo>
                  <a:cubicBezTo>
                    <a:pt x="1565316" y="2637180"/>
                    <a:pt x="1564070" y="2633439"/>
                    <a:pt x="1564070" y="2634686"/>
                  </a:cubicBezTo>
                  <a:cubicBezTo>
                    <a:pt x="1562822" y="2640921"/>
                    <a:pt x="1562822" y="2633439"/>
                    <a:pt x="1562822" y="2639673"/>
                  </a:cubicBezTo>
                  <a:cubicBezTo>
                    <a:pt x="1555338" y="2648402"/>
                    <a:pt x="1545360" y="2654636"/>
                    <a:pt x="1532888" y="2650895"/>
                  </a:cubicBezTo>
                  <a:cubicBezTo>
                    <a:pt x="1516674" y="2642167"/>
                    <a:pt x="1514180" y="2624711"/>
                    <a:pt x="1506696" y="2609748"/>
                  </a:cubicBezTo>
                  <a:cubicBezTo>
                    <a:pt x="1505448" y="2604761"/>
                    <a:pt x="1502954" y="2598526"/>
                    <a:pt x="1504200" y="2593539"/>
                  </a:cubicBezTo>
                  <a:cubicBezTo>
                    <a:pt x="1505448" y="2589798"/>
                    <a:pt x="1507942" y="2586057"/>
                    <a:pt x="1509190" y="2584810"/>
                  </a:cubicBezTo>
                  <a:cubicBezTo>
                    <a:pt x="1512932" y="2582317"/>
                    <a:pt x="1516674" y="2579823"/>
                    <a:pt x="1519168" y="2578576"/>
                  </a:cubicBezTo>
                  <a:cubicBezTo>
                    <a:pt x="1529146" y="2574835"/>
                    <a:pt x="1539124" y="2573588"/>
                    <a:pt x="1549102" y="2569847"/>
                  </a:cubicBezTo>
                  <a:cubicBezTo>
                    <a:pt x="1535382" y="2566107"/>
                    <a:pt x="1501706" y="2572341"/>
                    <a:pt x="1531640" y="2542416"/>
                  </a:cubicBezTo>
                  <a:cubicBezTo>
                    <a:pt x="1532888" y="2541169"/>
                    <a:pt x="1532888" y="2539922"/>
                    <a:pt x="1534136" y="2537428"/>
                  </a:cubicBezTo>
                  <a:cubicBezTo>
                    <a:pt x="1555338" y="2523713"/>
                    <a:pt x="1580284" y="2537428"/>
                    <a:pt x="1602734" y="2527453"/>
                  </a:cubicBezTo>
                  <a:cubicBezTo>
                    <a:pt x="1602734" y="2541169"/>
                    <a:pt x="1633916" y="2537428"/>
                    <a:pt x="1621444" y="2561119"/>
                  </a:cubicBezTo>
                  <a:cubicBezTo>
                    <a:pt x="1611466" y="2577329"/>
                    <a:pt x="1622692" y="2593539"/>
                    <a:pt x="1635164" y="2599773"/>
                  </a:cubicBezTo>
                  <a:cubicBezTo>
                    <a:pt x="1652626" y="2609748"/>
                    <a:pt x="1665098" y="2588551"/>
                    <a:pt x="1680066" y="2583563"/>
                  </a:cubicBezTo>
                  <a:cubicBezTo>
                    <a:pt x="1691290" y="2579823"/>
                    <a:pt x="1671334" y="2567354"/>
                    <a:pt x="1678818" y="2553638"/>
                  </a:cubicBezTo>
                  <a:cubicBezTo>
                    <a:pt x="1690044" y="2567354"/>
                    <a:pt x="1700022" y="2592291"/>
                    <a:pt x="1719978" y="2563613"/>
                  </a:cubicBezTo>
                  <a:cubicBezTo>
                    <a:pt x="1721224" y="2561119"/>
                    <a:pt x="1729956" y="2561119"/>
                    <a:pt x="1733698" y="2562366"/>
                  </a:cubicBezTo>
                  <a:cubicBezTo>
                    <a:pt x="1763632" y="2573588"/>
                    <a:pt x="1754900" y="2553638"/>
                    <a:pt x="1756148" y="2538675"/>
                  </a:cubicBezTo>
                  <a:cubicBezTo>
                    <a:pt x="1749912" y="2539922"/>
                    <a:pt x="1741182" y="2537428"/>
                    <a:pt x="1736192" y="2539922"/>
                  </a:cubicBezTo>
                  <a:cubicBezTo>
                    <a:pt x="1722472" y="2544910"/>
                    <a:pt x="1711246" y="2544910"/>
                    <a:pt x="1703764" y="2531194"/>
                  </a:cubicBezTo>
                  <a:cubicBezTo>
                    <a:pt x="1718730" y="2528700"/>
                    <a:pt x="1711246" y="2498775"/>
                    <a:pt x="1733698" y="2506256"/>
                  </a:cubicBezTo>
                  <a:cubicBezTo>
                    <a:pt x="1722472" y="2470096"/>
                    <a:pt x="1687548" y="2488799"/>
                    <a:pt x="1665098" y="2475083"/>
                  </a:cubicBezTo>
                  <a:cubicBezTo>
                    <a:pt x="1657614" y="2468849"/>
                    <a:pt x="1642648" y="2486306"/>
                    <a:pt x="1630174" y="2466355"/>
                  </a:cubicBezTo>
                  <a:cubicBezTo>
                    <a:pt x="1625186" y="2457627"/>
                    <a:pt x="1621444" y="2482565"/>
                    <a:pt x="1608972" y="2491293"/>
                  </a:cubicBezTo>
                  <a:cubicBezTo>
                    <a:pt x="1615208" y="2475083"/>
                    <a:pt x="1574048" y="2467602"/>
                    <a:pt x="1607724" y="2446405"/>
                  </a:cubicBezTo>
                  <a:cubicBezTo>
                    <a:pt x="1596498" y="2436430"/>
                    <a:pt x="1575294" y="2435183"/>
                    <a:pt x="1571554" y="2412739"/>
                  </a:cubicBezTo>
                  <a:cubicBezTo>
                    <a:pt x="1587768" y="2411492"/>
                    <a:pt x="1601488" y="2422714"/>
                    <a:pt x="1617702" y="2417727"/>
                  </a:cubicBezTo>
                  <a:cubicBezTo>
                    <a:pt x="1621444" y="2417727"/>
                    <a:pt x="1628928" y="2420220"/>
                    <a:pt x="1628928" y="2412739"/>
                  </a:cubicBezTo>
                  <a:cubicBezTo>
                    <a:pt x="1628928" y="2407751"/>
                    <a:pt x="1625186" y="2405257"/>
                    <a:pt x="1621444" y="2401517"/>
                  </a:cubicBezTo>
                  <a:cubicBezTo>
                    <a:pt x="1595252" y="2380320"/>
                    <a:pt x="1594004" y="2371591"/>
                    <a:pt x="1613960" y="2342913"/>
                  </a:cubicBezTo>
                  <a:cubicBezTo>
                    <a:pt x="1618326" y="2345407"/>
                    <a:pt x="1623626" y="2346031"/>
                    <a:pt x="1628616" y="2347589"/>
                  </a:cubicBezTo>
                  <a:lnTo>
                    <a:pt x="1635008" y="2352733"/>
                  </a:lnTo>
                  <a:lnTo>
                    <a:pt x="1641242" y="2358965"/>
                  </a:lnTo>
                  <a:lnTo>
                    <a:pt x="1640660" y="2362961"/>
                  </a:lnTo>
                  <a:cubicBezTo>
                    <a:pt x="1637268" y="2367695"/>
                    <a:pt x="1628616" y="2371904"/>
                    <a:pt x="1638906" y="2380320"/>
                  </a:cubicBezTo>
                  <a:lnTo>
                    <a:pt x="1647946" y="2395986"/>
                  </a:lnTo>
                  <a:lnTo>
                    <a:pt x="1647636" y="2399023"/>
                  </a:lnTo>
                  <a:lnTo>
                    <a:pt x="1648718" y="2401422"/>
                  </a:lnTo>
                  <a:lnTo>
                    <a:pt x="1650130" y="2416480"/>
                  </a:lnTo>
                  <a:cubicBezTo>
                    <a:pt x="1651378" y="2451393"/>
                    <a:pt x="1653872" y="2453887"/>
                    <a:pt x="1688796" y="2446405"/>
                  </a:cubicBezTo>
                  <a:cubicBezTo>
                    <a:pt x="1691290" y="2445158"/>
                    <a:pt x="1693786" y="2445158"/>
                    <a:pt x="1696280" y="2446405"/>
                  </a:cubicBezTo>
                  <a:cubicBezTo>
                    <a:pt x="1698774" y="2446405"/>
                    <a:pt x="1701268" y="2447652"/>
                    <a:pt x="1703764" y="2447652"/>
                  </a:cubicBezTo>
                  <a:cubicBezTo>
                    <a:pt x="1703764" y="2447652"/>
                    <a:pt x="1706258" y="2446405"/>
                    <a:pt x="1706258" y="2445158"/>
                  </a:cubicBezTo>
                  <a:cubicBezTo>
                    <a:pt x="1702516" y="2445158"/>
                    <a:pt x="1701268" y="2442665"/>
                    <a:pt x="1700022" y="2440171"/>
                  </a:cubicBezTo>
                  <a:cubicBezTo>
                    <a:pt x="1696280" y="2430195"/>
                    <a:pt x="1696280" y="2418973"/>
                    <a:pt x="1682560" y="2416480"/>
                  </a:cubicBezTo>
                  <a:cubicBezTo>
                    <a:pt x="1672270" y="2414610"/>
                    <a:pt x="1659876" y="2417649"/>
                    <a:pt x="1652742" y="2410342"/>
                  </a:cubicBezTo>
                  <a:lnTo>
                    <a:pt x="1648718" y="2401422"/>
                  </a:lnTo>
                  <a:lnTo>
                    <a:pt x="1648260" y="2396529"/>
                  </a:lnTo>
                  <a:lnTo>
                    <a:pt x="1647946" y="2395986"/>
                  </a:lnTo>
                  <a:lnTo>
                    <a:pt x="1649196" y="2383749"/>
                  </a:lnTo>
                  <a:cubicBezTo>
                    <a:pt x="1652314" y="2379073"/>
                    <a:pt x="1658862" y="2373462"/>
                    <a:pt x="1671334" y="2362863"/>
                  </a:cubicBezTo>
                  <a:cubicBezTo>
                    <a:pt x="1660108" y="2364110"/>
                    <a:pt x="1650130" y="2366604"/>
                    <a:pt x="1641400" y="2359123"/>
                  </a:cubicBezTo>
                  <a:lnTo>
                    <a:pt x="1641242" y="2358965"/>
                  </a:lnTo>
                  <a:lnTo>
                    <a:pt x="1641400" y="2357876"/>
                  </a:lnTo>
                  <a:lnTo>
                    <a:pt x="1635008" y="2352733"/>
                  </a:lnTo>
                  <a:lnTo>
                    <a:pt x="1629550" y="2347277"/>
                  </a:lnTo>
                  <a:cubicBezTo>
                    <a:pt x="1624562" y="2345407"/>
                    <a:pt x="1618950" y="2344783"/>
                    <a:pt x="1613960" y="2342913"/>
                  </a:cubicBezTo>
                  <a:cubicBezTo>
                    <a:pt x="1611466" y="2340419"/>
                    <a:pt x="1606476" y="2336679"/>
                    <a:pt x="1603982" y="2339172"/>
                  </a:cubicBezTo>
                  <a:cubicBezTo>
                    <a:pt x="1581532" y="2367851"/>
                    <a:pt x="1566564" y="2356629"/>
                    <a:pt x="1550350" y="2332938"/>
                  </a:cubicBezTo>
                  <a:cubicBezTo>
                    <a:pt x="1549102" y="2329197"/>
                    <a:pt x="1539124" y="2332938"/>
                    <a:pt x="1542866" y="2324209"/>
                  </a:cubicBezTo>
                  <a:cubicBezTo>
                    <a:pt x="1545360" y="2319222"/>
                    <a:pt x="1552844" y="2319222"/>
                    <a:pt x="1556586" y="2320469"/>
                  </a:cubicBezTo>
                  <a:cubicBezTo>
                    <a:pt x="1564070" y="2324209"/>
                    <a:pt x="1562822" y="2336679"/>
                    <a:pt x="1571554" y="2339172"/>
                  </a:cubicBezTo>
                  <a:cubicBezTo>
                    <a:pt x="1576542" y="2339172"/>
                    <a:pt x="1586520" y="2339172"/>
                    <a:pt x="1581532" y="2334185"/>
                  </a:cubicBezTo>
                  <a:cubicBezTo>
                    <a:pt x="1566564" y="2311741"/>
                    <a:pt x="1586520" y="2308000"/>
                    <a:pt x="1597746" y="2306753"/>
                  </a:cubicBezTo>
                  <a:cubicBezTo>
                    <a:pt x="1618950" y="2304259"/>
                    <a:pt x="1623938" y="2293037"/>
                    <a:pt x="1622692" y="2275581"/>
                  </a:cubicBezTo>
                  <a:cubicBezTo>
                    <a:pt x="1621444" y="2249396"/>
                    <a:pt x="1600240" y="2273087"/>
                    <a:pt x="1594004" y="2261865"/>
                  </a:cubicBezTo>
                  <a:cubicBezTo>
                    <a:pt x="1602734" y="2251890"/>
                    <a:pt x="1622692" y="2261865"/>
                    <a:pt x="1627680" y="2241915"/>
                  </a:cubicBezTo>
                  <a:cubicBezTo>
                    <a:pt x="1617702" y="2233186"/>
                    <a:pt x="1601488" y="2248149"/>
                    <a:pt x="1592756" y="2234433"/>
                  </a:cubicBezTo>
                  <a:lnTo>
                    <a:pt x="1594004" y="2233186"/>
                  </a:lnTo>
                  <a:lnTo>
                    <a:pt x="1591510" y="2231939"/>
                  </a:lnTo>
                  <a:lnTo>
                    <a:pt x="1592756" y="2234433"/>
                  </a:lnTo>
                  <a:cubicBezTo>
                    <a:pt x="1564070" y="2234433"/>
                    <a:pt x="1577790" y="2218223"/>
                    <a:pt x="1581532" y="2205755"/>
                  </a:cubicBezTo>
                  <a:cubicBezTo>
                    <a:pt x="1570306" y="2202014"/>
                    <a:pt x="1560328" y="2216977"/>
                    <a:pt x="1549102" y="2207001"/>
                  </a:cubicBezTo>
                  <a:cubicBezTo>
                    <a:pt x="1541618" y="2219471"/>
                    <a:pt x="1530394" y="2220717"/>
                    <a:pt x="1521662" y="2215730"/>
                  </a:cubicBezTo>
                  <a:cubicBezTo>
                    <a:pt x="1511684" y="2207001"/>
                    <a:pt x="1515426" y="2199520"/>
                    <a:pt x="1527898" y="2194533"/>
                  </a:cubicBezTo>
                  <a:cubicBezTo>
                    <a:pt x="1529146" y="2193286"/>
                    <a:pt x="1530394" y="2192039"/>
                    <a:pt x="1531640" y="2189545"/>
                  </a:cubicBezTo>
                  <a:cubicBezTo>
                    <a:pt x="1527898" y="2189545"/>
                    <a:pt x="1525404" y="2188298"/>
                    <a:pt x="1521662" y="2187051"/>
                  </a:cubicBezTo>
                  <a:cubicBezTo>
                    <a:pt x="1510438" y="2187051"/>
                    <a:pt x="1501706" y="2185804"/>
                    <a:pt x="1511684" y="2172089"/>
                  </a:cubicBezTo>
                  <a:cubicBezTo>
                    <a:pt x="1520416" y="2155879"/>
                    <a:pt x="1541618" y="2149645"/>
                    <a:pt x="1557834" y="2158373"/>
                  </a:cubicBezTo>
                  <a:cubicBezTo>
                    <a:pt x="1564070" y="2134682"/>
                    <a:pt x="1552844" y="2134682"/>
                    <a:pt x="1535382" y="2140916"/>
                  </a:cubicBezTo>
                  <a:cubicBezTo>
                    <a:pt x="1509190" y="2148397"/>
                    <a:pt x="1509190" y="2148397"/>
                    <a:pt x="1494222" y="2122213"/>
                  </a:cubicBezTo>
                  <a:cubicBezTo>
                    <a:pt x="1490482" y="2147151"/>
                    <a:pt x="1482998" y="2165854"/>
                    <a:pt x="1453064" y="2153385"/>
                  </a:cubicBezTo>
                  <a:cubicBezTo>
                    <a:pt x="1436848" y="2145904"/>
                    <a:pt x="1434354" y="2155879"/>
                    <a:pt x="1436848" y="2170842"/>
                  </a:cubicBezTo>
                  <a:cubicBezTo>
                    <a:pt x="1438096" y="2197027"/>
                    <a:pt x="1459300" y="2203261"/>
                    <a:pt x="1476762" y="2215730"/>
                  </a:cubicBezTo>
                  <a:cubicBezTo>
                    <a:pt x="1465536" y="2225705"/>
                    <a:pt x="1449322" y="2213236"/>
                    <a:pt x="1440590" y="2230693"/>
                  </a:cubicBezTo>
                  <a:cubicBezTo>
                    <a:pt x="1455558" y="2239421"/>
                    <a:pt x="1474266" y="2239421"/>
                    <a:pt x="1482998" y="2250643"/>
                  </a:cubicBezTo>
                  <a:cubicBezTo>
                    <a:pt x="1458052" y="2283062"/>
                    <a:pt x="1420634" y="2254383"/>
                    <a:pt x="1391948" y="2271840"/>
                  </a:cubicBezTo>
                  <a:cubicBezTo>
                    <a:pt x="1378228" y="2280568"/>
                    <a:pt x="1381970" y="2253137"/>
                    <a:pt x="1368250" y="2250643"/>
                  </a:cubicBezTo>
                  <a:cubicBezTo>
                    <a:pt x="1357024" y="2259371"/>
                    <a:pt x="1375732" y="2264359"/>
                    <a:pt x="1369496" y="2270593"/>
                  </a:cubicBezTo>
                  <a:cubicBezTo>
                    <a:pt x="1335820" y="2260618"/>
                    <a:pt x="1322100" y="2241915"/>
                    <a:pt x="1327090" y="2199520"/>
                  </a:cubicBezTo>
                  <a:cubicBezTo>
                    <a:pt x="1329584" y="2177076"/>
                    <a:pt x="1328336" y="2165854"/>
                    <a:pt x="1305886" y="2153385"/>
                  </a:cubicBezTo>
                  <a:cubicBezTo>
                    <a:pt x="1292166" y="2144657"/>
                    <a:pt x="1278446" y="2120966"/>
                    <a:pt x="1265974" y="2103509"/>
                  </a:cubicBezTo>
                  <a:cubicBezTo>
                    <a:pt x="1259738" y="2097275"/>
                    <a:pt x="1254748" y="2093534"/>
                    <a:pt x="1246018" y="2093534"/>
                  </a:cubicBezTo>
                  <a:cubicBezTo>
                    <a:pt x="1221072" y="2082312"/>
                    <a:pt x="1202364" y="2062362"/>
                    <a:pt x="1184902" y="2039918"/>
                  </a:cubicBezTo>
                  <a:cubicBezTo>
                    <a:pt x="1168686" y="2021215"/>
                    <a:pt x="1152472" y="2001264"/>
                    <a:pt x="1128774" y="1987548"/>
                  </a:cubicBezTo>
                  <a:cubicBezTo>
                    <a:pt x="1113808" y="1978820"/>
                    <a:pt x="1102582" y="1981314"/>
                    <a:pt x="1090110" y="1985055"/>
                  </a:cubicBezTo>
                  <a:cubicBezTo>
                    <a:pt x="1080132" y="1977573"/>
                    <a:pt x="1088862" y="1971339"/>
                    <a:pt x="1088862" y="1963857"/>
                  </a:cubicBezTo>
                  <a:cubicBezTo>
                    <a:pt x="1087614" y="1950141"/>
                    <a:pt x="1078884" y="1953882"/>
                    <a:pt x="1075142" y="1960117"/>
                  </a:cubicBezTo>
                  <a:cubicBezTo>
                    <a:pt x="1071400" y="1965104"/>
                    <a:pt x="1075142" y="1973833"/>
                    <a:pt x="1063916" y="1968845"/>
                  </a:cubicBezTo>
                  <a:cubicBezTo>
                    <a:pt x="1060174" y="1967598"/>
                    <a:pt x="1055186" y="1962611"/>
                    <a:pt x="1058928" y="1956376"/>
                  </a:cubicBezTo>
                  <a:cubicBezTo>
                    <a:pt x="1068906" y="1941413"/>
                    <a:pt x="1060174" y="1933932"/>
                    <a:pt x="1047702" y="1926451"/>
                  </a:cubicBezTo>
                  <a:cubicBezTo>
                    <a:pt x="1030240" y="1915229"/>
                    <a:pt x="1030240" y="1932685"/>
                    <a:pt x="1025252" y="1938919"/>
                  </a:cubicBezTo>
                  <a:cubicBezTo>
                    <a:pt x="1019016" y="1946401"/>
                    <a:pt x="1011532" y="1942660"/>
                    <a:pt x="1002800" y="1940166"/>
                  </a:cubicBezTo>
                  <a:cubicBezTo>
                    <a:pt x="992822" y="1955129"/>
                    <a:pt x="966630" y="1930191"/>
                    <a:pt x="961642" y="1957623"/>
                  </a:cubicBezTo>
                  <a:cubicBezTo>
                    <a:pt x="961642" y="1957623"/>
                    <a:pt x="952910" y="1953882"/>
                    <a:pt x="952910" y="1950141"/>
                  </a:cubicBezTo>
                  <a:cubicBezTo>
                    <a:pt x="956652" y="1926451"/>
                    <a:pt x="935448" y="1931438"/>
                    <a:pt x="922976" y="1926451"/>
                  </a:cubicBezTo>
                  <a:cubicBezTo>
                    <a:pt x="915492" y="1917722"/>
                    <a:pt x="901772" y="1918969"/>
                    <a:pt x="894288" y="1911488"/>
                  </a:cubicBezTo>
                  <a:cubicBezTo>
                    <a:pt x="898030" y="1904007"/>
                    <a:pt x="908008" y="1906500"/>
                    <a:pt x="909256" y="1892784"/>
                  </a:cubicBezTo>
                  <a:cubicBezTo>
                    <a:pt x="890548" y="1902760"/>
                    <a:pt x="879322" y="1876575"/>
                    <a:pt x="860612" y="1887797"/>
                  </a:cubicBezTo>
                  <a:cubicBezTo>
                    <a:pt x="855624" y="1891537"/>
                    <a:pt x="854376" y="1887797"/>
                    <a:pt x="853130" y="1882809"/>
                  </a:cubicBezTo>
                  <a:cubicBezTo>
                    <a:pt x="850634" y="1874081"/>
                    <a:pt x="855624" y="1860365"/>
                    <a:pt x="833172" y="1866600"/>
                  </a:cubicBezTo>
                  <a:cubicBezTo>
                    <a:pt x="828184" y="1867847"/>
                    <a:pt x="819454" y="1857871"/>
                    <a:pt x="811970" y="1871587"/>
                  </a:cubicBezTo>
                  <a:cubicBezTo>
                    <a:pt x="808228" y="1876575"/>
                    <a:pt x="800744" y="1872834"/>
                    <a:pt x="799496" y="1867847"/>
                  </a:cubicBezTo>
                  <a:cubicBezTo>
                    <a:pt x="793260" y="1836674"/>
                    <a:pt x="762078" y="1842909"/>
                    <a:pt x="742122" y="1830440"/>
                  </a:cubicBezTo>
                  <a:cubicBezTo>
                    <a:pt x="734640" y="1826699"/>
                    <a:pt x="714682" y="1842909"/>
                    <a:pt x="718424" y="1816724"/>
                  </a:cubicBezTo>
                  <a:cubicBezTo>
                    <a:pt x="718424" y="1810489"/>
                    <a:pt x="707200" y="1815477"/>
                    <a:pt x="703458" y="1820465"/>
                  </a:cubicBezTo>
                  <a:cubicBezTo>
                    <a:pt x="692232" y="1836674"/>
                    <a:pt x="690984" y="1855378"/>
                    <a:pt x="682254" y="1871587"/>
                  </a:cubicBezTo>
                  <a:cubicBezTo>
                    <a:pt x="669782" y="1867847"/>
                    <a:pt x="661050" y="1857871"/>
                    <a:pt x="646084" y="1861612"/>
                  </a:cubicBezTo>
                  <a:cubicBezTo>
                    <a:pt x="631116" y="1866600"/>
                    <a:pt x="608666" y="1876575"/>
                    <a:pt x="617396" y="1841662"/>
                  </a:cubicBezTo>
                  <a:cubicBezTo>
                    <a:pt x="618644" y="1839168"/>
                    <a:pt x="609912" y="1830440"/>
                    <a:pt x="607418" y="1834181"/>
                  </a:cubicBezTo>
                  <a:cubicBezTo>
                    <a:pt x="596192" y="1845403"/>
                    <a:pt x="577484" y="1827946"/>
                    <a:pt x="568754" y="1844156"/>
                  </a:cubicBezTo>
                  <a:cubicBezTo>
                    <a:pt x="566258" y="1846649"/>
                    <a:pt x="563764" y="1850390"/>
                    <a:pt x="561270" y="1852884"/>
                  </a:cubicBezTo>
                  <a:cubicBezTo>
                    <a:pt x="556280" y="1860365"/>
                    <a:pt x="548796" y="1856625"/>
                    <a:pt x="545054" y="1852884"/>
                  </a:cubicBezTo>
                  <a:cubicBezTo>
                    <a:pt x="538818" y="1846649"/>
                    <a:pt x="548796" y="1846649"/>
                    <a:pt x="551292" y="1841662"/>
                  </a:cubicBezTo>
                  <a:cubicBezTo>
                    <a:pt x="556280" y="1835427"/>
                    <a:pt x="563764" y="1829193"/>
                    <a:pt x="563764" y="1819218"/>
                  </a:cubicBezTo>
                  <a:cubicBezTo>
                    <a:pt x="530088" y="1817971"/>
                    <a:pt x="496412" y="1816724"/>
                    <a:pt x="461488" y="1816724"/>
                  </a:cubicBezTo>
                  <a:cubicBezTo>
                    <a:pt x="457746" y="1804255"/>
                    <a:pt x="462736" y="1789292"/>
                    <a:pt x="470220" y="1785552"/>
                  </a:cubicBezTo>
                  <a:cubicBezTo>
                    <a:pt x="496412" y="1773083"/>
                    <a:pt x="485186" y="1746898"/>
                    <a:pt x="496412" y="1729441"/>
                  </a:cubicBezTo>
                  <a:cubicBezTo>
                    <a:pt x="505142" y="1714479"/>
                    <a:pt x="480198" y="1693281"/>
                    <a:pt x="461488" y="1697022"/>
                  </a:cubicBezTo>
                  <a:cubicBezTo>
                    <a:pt x="449016" y="1711985"/>
                    <a:pt x="444026" y="1730688"/>
                    <a:pt x="441532" y="1749392"/>
                  </a:cubicBezTo>
                  <a:cubicBezTo>
                    <a:pt x="440284" y="1755626"/>
                    <a:pt x="434048" y="1761861"/>
                    <a:pt x="434048" y="1760614"/>
                  </a:cubicBezTo>
                  <a:cubicBezTo>
                    <a:pt x="426564" y="1740663"/>
                    <a:pt x="411598" y="1775577"/>
                    <a:pt x="407856" y="1756873"/>
                  </a:cubicBezTo>
                  <a:cubicBezTo>
                    <a:pt x="402866" y="1734429"/>
                    <a:pt x="380416" y="1736923"/>
                    <a:pt x="367944" y="1719466"/>
                  </a:cubicBezTo>
                  <a:cubicBezTo>
                    <a:pt x="372932" y="1714479"/>
                    <a:pt x="392888" y="1704503"/>
                    <a:pt x="377922" y="1695775"/>
                  </a:cubicBezTo>
                  <a:cubicBezTo>
                    <a:pt x="367944" y="1690788"/>
                    <a:pt x="376674" y="1660862"/>
                    <a:pt x="350482" y="1675825"/>
                  </a:cubicBezTo>
                  <a:cubicBezTo>
                    <a:pt x="336762" y="1684553"/>
                    <a:pt x="325536" y="1667097"/>
                    <a:pt x="313064" y="1659615"/>
                  </a:cubicBezTo>
                  <a:cubicBezTo>
                    <a:pt x="306828" y="1653381"/>
                    <a:pt x="295602" y="1648393"/>
                    <a:pt x="295602" y="1662109"/>
                  </a:cubicBezTo>
                  <a:cubicBezTo>
                    <a:pt x="294354" y="1702010"/>
                    <a:pt x="268162" y="1660862"/>
                    <a:pt x="259432" y="1674578"/>
                  </a:cubicBezTo>
                  <a:cubicBezTo>
                    <a:pt x="250700" y="1655875"/>
                    <a:pt x="222014" y="1659615"/>
                    <a:pt x="214530" y="1638418"/>
                  </a:cubicBezTo>
                  <a:cubicBezTo>
                    <a:pt x="213282" y="1632184"/>
                    <a:pt x="195822" y="1645899"/>
                    <a:pt x="203304" y="1628443"/>
                  </a:cubicBezTo>
                  <a:cubicBezTo>
                    <a:pt x="205800" y="1623455"/>
                    <a:pt x="212036" y="1618468"/>
                    <a:pt x="220766" y="1620962"/>
                  </a:cubicBezTo>
                  <a:cubicBezTo>
                    <a:pt x="224508" y="1623455"/>
                    <a:pt x="228250" y="1625949"/>
                    <a:pt x="233240" y="1629690"/>
                  </a:cubicBezTo>
                  <a:cubicBezTo>
                    <a:pt x="241970" y="1634677"/>
                    <a:pt x="253196" y="1640912"/>
                    <a:pt x="256938" y="1630937"/>
                  </a:cubicBezTo>
                  <a:cubicBezTo>
                    <a:pt x="260678" y="1622209"/>
                    <a:pt x="261926" y="1603505"/>
                    <a:pt x="240722" y="1604752"/>
                  </a:cubicBezTo>
                  <a:cubicBezTo>
                    <a:pt x="235734" y="1604752"/>
                    <a:pt x="230744" y="1601011"/>
                    <a:pt x="225756" y="1598518"/>
                  </a:cubicBezTo>
                  <a:lnTo>
                    <a:pt x="221520" y="1589801"/>
                  </a:lnTo>
                  <a:lnTo>
                    <a:pt x="225560" y="1583361"/>
                  </a:lnTo>
                  <a:lnTo>
                    <a:pt x="231306" y="1582420"/>
                  </a:lnTo>
                  <a:lnTo>
                    <a:pt x="232468" y="1582653"/>
                  </a:lnTo>
                  <a:lnTo>
                    <a:pt x="234798" y="1584334"/>
                  </a:lnTo>
                  <a:cubicBezTo>
                    <a:pt x="234486" y="1585114"/>
                    <a:pt x="233862" y="1585426"/>
                    <a:pt x="235734" y="1583555"/>
                  </a:cubicBezTo>
                  <a:cubicBezTo>
                    <a:pt x="238228" y="1581061"/>
                    <a:pt x="239476" y="1582308"/>
                    <a:pt x="236980" y="1583555"/>
                  </a:cubicBezTo>
                  <a:lnTo>
                    <a:pt x="232468" y="1582653"/>
                  </a:lnTo>
                  <a:lnTo>
                    <a:pt x="231992" y="1582308"/>
                  </a:lnTo>
                  <a:lnTo>
                    <a:pt x="231306" y="1582420"/>
                  </a:lnTo>
                  <a:lnTo>
                    <a:pt x="230744" y="1582308"/>
                  </a:lnTo>
                  <a:cubicBezTo>
                    <a:pt x="224508" y="1581061"/>
                    <a:pt x="231992" y="1582308"/>
                    <a:pt x="227002" y="1581061"/>
                  </a:cubicBezTo>
                  <a:lnTo>
                    <a:pt x="225560" y="1583361"/>
                  </a:lnTo>
                  <a:lnTo>
                    <a:pt x="222948" y="1583789"/>
                  </a:lnTo>
                  <a:cubicBezTo>
                    <a:pt x="221156" y="1584724"/>
                    <a:pt x="220454" y="1586049"/>
                    <a:pt x="220454" y="1587607"/>
                  </a:cubicBezTo>
                  <a:lnTo>
                    <a:pt x="221520" y="1589801"/>
                  </a:lnTo>
                  <a:lnTo>
                    <a:pt x="221234" y="1590257"/>
                  </a:lnTo>
                  <a:cubicBezTo>
                    <a:pt x="221078" y="1593219"/>
                    <a:pt x="222638" y="1596024"/>
                    <a:pt x="225756" y="1598518"/>
                  </a:cubicBezTo>
                  <a:cubicBezTo>
                    <a:pt x="209540" y="1625949"/>
                    <a:pt x="200810" y="1594777"/>
                    <a:pt x="192080" y="1592283"/>
                  </a:cubicBezTo>
                  <a:cubicBezTo>
                    <a:pt x="167134" y="1582308"/>
                    <a:pt x="208294" y="1574826"/>
                    <a:pt x="194574" y="1561110"/>
                  </a:cubicBezTo>
                  <a:cubicBezTo>
                    <a:pt x="183348" y="1562357"/>
                    <a:pt x="173370" y="1564850"/>
                    <a:pt x="164640" y="1573579"/>
                  </a:cubicBezTo>
                  <a:cubicBezTo>
                    <a:pt x="154662" y="1583555"/>
                    <a:pt x="147178" y="1588543"/>
                    <a:pt x="138446" y="1572332"/>
                  </a:cubicBezTo>
                  <a:cubicBezTo>
                    <a:pt x="130964" y="1559863"/>
                    <a:pt x="132210" y="1549888"/>
                    <a:pt x="147178" y="1546147"/>
                  </a:cubicBezTo>
                  <a:cubicBezTo>
                    <a:pt x="158404" y="1542406"/>
                    <a:pt x="153414" y="1541160"/>
                    <a:pt x="149672" y="1532431"/>
                  </a:cubicBezTo>
                  <a:cubicBezTo>
                    <a:pt x="142188" y="1511234"/>
                    <a:pt x="159650" y="1490037"/>
                    <a:pt x="155908" y="1467593"/>
                  </a:cubicBezTo>
                  <a:cubicBezTo>
                    <a:pt x="144684" y="1462605"/>
                    <a:pt x="132210" y="1468840"/>
                    <a:pt x="120986" y="1468840"/>
                  </a:cubicBezTo>
                  <a:cubicBezTo>
                    <a:pt x="128468" y="1451383"/>
                    <a:pt x="152166" y="1465099"/>
                    <a:pt x="158404" y="1447642"/>
                  </a:cubicBezTo>
                  <a:cubicBezTo>
                    <a:pt x="163392" y="1446396"/>
                    <a:pt x="172124" y="1445149"/>
                    <a:pt x="168382" y="1440161"/>
                  </a:cubicBezTo>
                  <a:cubicBezTo>
                    <a:pt x="153414" y="1417717"/>
                    <a:pt x="115996" y="1413976"/>
                    <a:pt x="102276" y="1436420"/>
                  </a:cubicBezTo>
                  <a:cubicBezTo>
                    <a:pt x="91050" y="1452630"/>
                    <a:pt x="82320" y="1458864"/>
                    <a:pt x="61116" y="1453877"/>
                  </a:cubicBezTo>
                  <a:cubicBezTo>
                    <a:pt x="41160" y="1447642"/>
                    <a:pt x="23698" y="1471334"/>
                    <a:pt x="0" y="1466346"/>
                  </a:cubicBezTo>
                  <a:cubicBezTo>
                    <a:pt x="23698" y="1446396"/>
                    <a:pt x="51138" y="1445149"/>
                    <a:pt x="78578" y="1441408"/>
                  </a:cubicBezTo>
                  <a:cubicBezTo>
                    <a:pt x="77332" y="1440161"/>
                    <a:pt x="77332" y="1436420"/>
                    <a:pt x="77332" y="1433927"/>
                  </a:cubicBezTo>
                  <a:cubicBezTo>
                    <a:pt x="71094" y="1418964"/>
                    <a:pt x="46150" y="1397767"/>
                    <a:pt x="88556" y="1397767"/>
                  </a:cubicBezTo>
                  <a:cubicBezTo>
                    <a:pt x="98534" y="1397767"/>
                    <a:pt x="108512" y="1387792"/>
                    <a:pt x="118490" y="1381557"/>
                  </a:cubicBezTo>
                  <a:cubicBezTo>
                    <a:pt x="119738" y="1381557"/>
                    <a:pt x="122232" y="1381557"/>
                    <a:pt x="123480" y="1381557"/>
                  </a:cubicBezTo>
                  <a:cubicBezTo>
                    <a:pt x="148426" y="1380310"/>
                    <a:pt x="177112" y="1382804"/>
                    <a:pt x="162144" y="1341657"/>
                  </a:cubicBezTo>
                  <a:cubicBezTo>
                    <a:pt x="160898" y="1339163"/>
                    <a:pt x="159650" y="1335422"/>
                    <a:pt x="158404" y="1332928"/>
                  </a:cubicBezTo>
                  <a:cubicBezTo>
                    <a:pt x="157156" y="1330434"/>
                    <a:pt x="154662" y="1327941"/>
                    <a:pt x="153414" y="1325447"/>
                  </a:cubicBezTo>
                  <a:cubicBezTo>
                    <a:pt x="152166" y="1324200"/>
                    <a:pt x="152166" y="1322953"/>
                    <a:pt x="150920" y="1320459"/>
                  </a:cubicBezTo>
                  <a:cubicBezTo>
                    <a:pt x="153414" y="1314225"/>
                    <a:pt x="159650" y="1311731"/>
                    <a:pt x="165886" y="1310484"/>
                  </a:cubicBezTo>
                  <a:cubicBezTo>
                    <a:pt x="170876" y="1314225"/>
                    <a:pt x="179606" y="1311731"/>
                    <a:pt x="184596" y="1317966"/>
                  </a:cubicBezTo>
                  <a:cubicBezTo>
                    <a:pt x="190832" y="1321706"/>
                    <a:pt x="197068" y="1325447"/>
                    <a:pt x="205800" y="1320459"/>
                  </a:cubicBezTo>
                  <a:cubicBezTo>
                    <a:pt x="197068" y="1322953"/>
                    <a:pt x="189584" y="1321706"/>
                    <a:pt x="183348" y="1316719"/>
                  </a:cubicBezTo>
                  <a:cubicBezTo>
                    <a:pt x="177112" y="1316719"/>
                    <a:pt x="178360" y="1293028"/>
                    <a:pt x="165886" y="1310484"/>
                  </a:cubicBezTo>
                  <a:cubicBezTo>
                    <a:pt x="159650" y="1301756"/>
                    <a:pt x="154662" y="1299262"/>
                    <a:pt x="143436" y="1304250"/>
                  </a:cubicBezTo>
                  <a:cubicBezTo>
                    <a:pt x="128468" y="1307990"/>
                    <a:pt x="111008" y="1293028"/>
                    <a:pt x="111008" y="1276818"/>
                  </a:cubicBezTo>
                  <a:cubicBezTo>
                    <a:pt x="111008" y="1275571"/>
                    <a:pt x="111008" y="1274324"/>
                    <a:pt x="111008" y="1273078"/>
                  </a:cubicBezTo>
                  <a:cubicBezTo>
                    <a:pt x="111008" y="1263102"/>
                    <a:pt x="138446" y="1275571"/>
                    <a:pt x="125974" y="1258115"/>
                  </a:cubicBezTo>
                  <a:cubicBezTo>
                    <a:pt x="118490" y="1246893"/>
                    <a:pt x="107266" y="1263102"/>
                    <a:pt x="97288" y="1263102"/>
                  </a:cubicBezTo>
                  <a:cubicBezTo>
                    <a:pt x="79826" y="1265596"/>
                    <a:pt x="77332" y="1263102"/>
                    <a:pt x="73590" y="1228189"/>
                  </a:cubicBezTo>
                  <a:cubicBezTo>
                    <a:pt x="64858" y="1248140"/>
                    <a:pt x="54880" y="1253127"/>
                    <a:pt x="38666" y="1240658"/>
                  </a:cubicBezTo>
                  <a:cubicBezTo>
                    <a:pt x="27440" y="1231930"/>
                    <a:pt x="9978" y="1234424"/>
                    <a:pt x="2496" y="1219461"/>
                  </a:cubicBezTo>
                  <a:cubicBezTo>
                    <a:pt x="3742" y="1218214"/>
                    <a:pt x="6236" y="1215720"/>
                    <a:pt x="6236" y="1214474"/>
                  </a:cubicBezTo>
                  <a:cubicBezTo>
                    <a:pt x="8732" y="1205745"/>
                    <a:pt x="0" y="1195770"/>
                    <a:pt x="13720" y="1192029"/>
                  </a:cubicBezTo>
                  <a:cubicBezTo>
                    <a:pt x="19956" y="1189536"/>
                    <a:pt x="23698" y="1189536"/>
                    <a:pt x="27440" y="1194523"/>
                  </a:cubicBezTo>
                  <a:cubicBezTo>
                    <a:pt x="36172" y="1205745"/>
                    <a:pt x="18710" y="1209486"/>
                    <a:pt x="21204" y="1221955"/>
                  </a:cubicBezTo>
                  <a:cubicBezTo>
                    <a:pt x="47396" y="1211980"/>
                    <a:pt x="72342" y="1203251"/>
                    <a:pt x="97288" y="1194523"/>
                  </a:cubicBezTo>
                  <a:cubicBezTo>
                    <a:pt x="102276" y="1192029"/>
                    <a:pt x="103524" y="1188289"/>
                    <a:pt x="104770" y="1182054"/>
                  </a:cubicBezTo>
                  <a:cubicBezTo>
                    <a:pt x="108512" y="1165845"/>
                    <a:pt x="115996" y="1164598"/>
                    <a:pt x="130964" y="1173326"/>
                  </a:cubicBezTo>
                  <a:cubicBezTo>
                    <a:pt x="134706" y="1175820"/>
                    <a:pt x="139694" y="1177067"/>
                    <a:pt x="144684" y="1179560"/>
                  </a:cubicBezTo>
                  <a:cubicBezTo>
                    <a:pt x="152166" y="1182054"/>
                    <a:pt x="149672" y="1177067"/>
                    <a:pt x="162144" y="1172079"/>
                  </a:cubicBezTo>
                  <a:cubicBezTo>
                    <a:pt x="175864" y="1165845"/>
                    <a:pt x="190832" y="1158363"/>
                    <a:pt x="205800" y="1154623"/>
                  </a:cubicBezTo>
                  <a:cubicBezTo>
                    <a:pt x="212036" y="1153376"/>
                    <a:pt x="218272" y="1153376"/>
                    <a:pt x="225756" y="1150882"/>
                  </a:cubicBezTo>
                  <a:cubicBezTo>
                    <a:pt x="238228" y="1145894"/>
                    <a:pt x="251948" y="1139660"/>
                    <a:pt x="265668" y="1150882"/>
                  </a:cubicBezTo>
                  <a:lnTo>
                    <a:pt x="268148" y="1162044"/>
                  </a:lnTo>
                  <a:lnTo>
                    <a:pt x="267384" y="1163013"/>
                  </a:lnTo>
                  <a:lnTo>
                    <a:pt x="260678" y="1170832"/>
                  </a:lnTo>
                  <a:cubicBezTo>
                    <a:pt x="261926" y="1173326"/>
                    <a:pt x="263174" y="1169585"/>
                    <a:pt x="263174" y="1168338"/>
                  </a:cubicBezTo>
                  <a:lnTo>
                    <a:pt x="267384" y="1163013"/>
                  </a:lnTo>
                  <a:lnTo>
                    <a:pt x="268162" y="1162104"/>
                  </a:lnTo>
                  <a:lnTo>
                    <a:pt x="268148" y="1162044"/>
                  </a:lnTo>
                  <a:lnTo>
                    <a:pt x="280946" y="1145855"/>
                  </a:lnTo>
                  <a:cubicBezTo>
                    <a:pt x="296850" y="1129607"/>
                    <a:pt x="309946" y="1131243"/>
                    <a:pt x="345492" y="1143400"/>
                  </a:cubicBezTo>
                  <a:cubicBezTo>
                    <a:pt x="350482" y="1144647"/>
                    <a:pt x="360460" y="1129685"/>
                    <a:pt x="367944" y="1142154"/>
                  </a:cubicBezTo>
                  <a:cubicBezTo>
                    <a:pt x="375428" y="1152129"/>
                    <a:pt x="389148" y="1164598"/>
                    <a:pt x="375428" y="1175820"/>
                  </a:cubicBezTo>
                  <a:cubicBezTo>
                    <a:pt x="357966" y="1189536"/>
                    <a:pt x="338010" y="1195770"/>
                    <a:pt x="323042" y="1170832"/>
                  </a:cubicBezTo>
                  <a:cubicBezTo>
                    <a:pt x="323042" y="1165845"/>
                    <a:pt x="321794" y="1159610"/>
                    <a:pt x="330526" y="1163351"/>
                  </a:cubicBezTo>
                  <a:cubicBezTo>
                    <a:pt x="321794" y="1158363"/>
                    <a:pt x="323042" y="1165845"/>
                    <a:pt x="320548" y="1168338"/>
                  </a:cubicBezTo>
                  <a:cubicBezTo>
                    <a:pt x="300592" y="1195770"/>
                    <a:pt x="342998" y="1209486"/>
                    <a:pt x="333020" y="1239411"/>
                  </a:cubicBezTo>
                  <a:cubicBezTo>
                    <a:pt x="333020" y="1239411"/>
                    <a:pt x="344246" y="1234424"/>
                    <a:pt x="339256" y="1234424"/>
                  </a:cubicBezTo>
                  <a:cubicBezTo>
                    <a:pt x="335514" y="1234424"/>
                    <a:pt x="335514" y="1233177"/>
                    <a:pt x="336762" y="1231930"/>
                  </a:cubicBezTo>
                  <a:cubicBezTo>
                    <a:pt x="341750" y="1216967"/>
                    <a:pt x="349234" y="1205745"/>
                    <a:pt x="365448" y="1219461"/>
                  </a:cubicBezTo>
                  <a:cubicBezTo>
                    <a:pt x="367944" y="1224449"/>
                    <a:pt x="369190" y="1226942"/>
                    <a:pt x="369190" y="1230683"/>
                  </a:cubicBezTo>
                  <a:cubicBezTo>
                    <a:pt x="370438" y="1233177"/>
                    <a:pt x="371686" y="1235671"/>
                    <a:pt x="371686" y="1238164"/>
                  </a:cubicBezTo>
                  <a:cubicBezTo>
                    <a:pt x="410974" y="1216656"/>
                    <a:pt x="443246" y="1235826"/>
                    <a:pt x="475870" y="1249912"/>
                  </a:cubicBezTo>
                  <a:lnTo>
                    <a:pt x="502284" y="1258469"/>
                  </a:lnTo>
                  <a:lnTo>
                    <a:pt x="514632" y="1268885"/>
                  </a:lnTo>
                  <a:lnTo>
                    <a:pt x="511378" y="1276818"/>
                  </a:lnTo>
                  <a:cubicBezTo>
                    <a:pt x="505142" y="1284300"/>
                    <a:pt x="507638" y="1298015"/>
                    <a:pt x="492670" y="1298015"/>
                  </a:cubicBezTo>
                  <a:cubicBezTo>
                    <a:pt x="481444" y="1298015"/>
                    <a:pt x="472714" y="1291781"/>
                    <a:pt x="458994" y="1288040"/>
                  </a:cubicBezTo>
                  <a:cubicBezTo>
                    <a:pt x="465230" y="1300509"/>
                    <a:pt x="457746" y="1322953"/>
                    <a:pt x="483940" y="1307990"/>
                  </a:cubicBezTo>
                  <a:cubicBezTo>
                    <a:pt x="491422" y="1311731"/>
                    <a:pt x="492670" y="1307990"/>
                    <a:pt x="492670" y="1300509"/>
                  </a:cubicBezTo>
                  <a:cubicBezTo>
                    <a:pt x="508572" y="1291157"/>
                    <a:pt x="523072" y="1281806"/>
                    <a:pt x="515120" y="1269298"/>
                  </a:cubicBezTo>
                  <a:lnTo>
                    <a:pt x="514632" y="1268885"/>
                  </a:lnTo>
                  <a:lnTo>
                    <a:pt x="515276" y="1267310"/>
                  </a:lnTo>
                  <a:cubicBezTo>
                    <a:pt x="515120" y="1264037"/>
                    <a:pt x="513250" y="1261232"/>
                    <a:pt x="508884" y="1260608"/>
                  </a:cubicBezTo>
                  <a:lnTo>
                    <a:pt x="502284" y="1258469"/>
                  </a:lnTo>
                  <a:lnTo>
                    <a:pt x="498906" y="1255621"/>
                  </a:lnTo>
                  <a:cubicBezTo>
                    <a:pt x="492670" y="1253127"/>
                    <a:pt x="492670" y="1248140"/>
                    <a:pt x="495164" y="1243152"/>
                  </a:cubicBezTo>
                  <a:cubicBezTo>
                    <a:pt x="498906" y="1233177"/>
                    <a:pt x="507638" y="1226942"/>
                    <a:pt x="517616" y="1224449"/>
                  </a:cubicBezTo>
                  <a:cubicBezTo>
                    <a:pt x="525098" y="1221955"/>
                    <a:pt x="533830" y="1224449"/>
                    <a:pt x="532582" y="1231930"/>
                  </a:cubicBezTo>
                  <a:cubicBezTo>
                    <a:pt x="532582" y="1273078"/>
                    <a:pt x="568754" y="1288040"/>
                    <a:pt x="593698" y="1311731"/>
                  </a:cubicBezTo>
                  <a:cubicBezTo>
                    <a:pt x="602430" y="1322953"/>
                    <a:pt x="613654" y="1327941"/>
                    <a:pt x="627374" y="1331681"/>
                  </a:cubicBezTo>
                  <a:cubicBezTo>
                    <a:pt x="636106" y="1332928"/>
                    <a:pt x="649826" y="1339163"/>
                    <a:pt x="649826" y="1349138"/>
                  </a:cubicBezTo>
                  <a:cubicBezTo>
                    <a:pt x="649826" y="1362854"/>
                    <a:pt x="636106" y="1362854"/>
                    <a:pt x="626128" y="1366594"/>
                  </a:cubicBezTo>
                  <a:cubicBezTo>
                    <a:pt x="621138" y="1369088"/>
                    <a:pt x="616150" y="1369088"/>
                    <a:pt x="612408" y="1374076"/>
                  </a:cubicBezTo>
                  <a:cubicBezTo>
                    <a:pt x="613654" y="1382804"/>
                    <a:pt x="622386" y="1385298"/>
                    <a:pt x="628622" y="1390285"/>
                  </a:cubicBezTo>
                  <a:cubicBezTo>
                    <a:pt x="637352" y="1397767"/>
                    <a:pt x="649826" y="1406495"/>
                    <a:pt x="636106" y="1421458"/>
                  </a:cubicBezTo>
                  <a:cubicBezTo>
                    <a:pt x="628622" y="1425198"/>
                    <a:pt x="622386" y="1420211"/>
                    <a:pt x="617396" y="1417717"/>
                  </a:cubicBezTo>
                  <a:cubicBezTo>
                    <a:pt x="611160" y="1413976"/>
                    <a:pt x="606170" y="1413976"/>
                    <a:pt x="602430" y="1421458"/>
                  </a:cubicBezTo>
                  <a:cubicBezTo>
                    <a:pt x="596816" y="1427069"/>
                    <a:pt x="591204" y="1428004"/>
                    <a:pt x="585746" y="1426757"/>
                  </a:cubicBezTo>
                  <a:lnTo>
                    <a:pt x="571240" y="1419577"/>
                  </a:lnTo>
                  <a:lnTo>
                    <a:pt x="570004" y="1418034"/>
                  </a:lnTo>
                  <a:lnTo>
                    <a:pt x="570156" y="1383428"/>
                  </a:lnTo>
                  <a:lnTo>
                    <a:pt x="570102" y="1382041"/>
                  </a:lnTo>
                  <a:lnTo>
                    <a:pt x="570254" y="1379901"/>
                  </a:lnTo>
                  <a:lnTo>
                    <a:pt x="570000" y="1379379"/>
                  </a:lnTo>
                  <a:lnTo>
                    <a:pt x="569474" y="1365659"/>
                  </a:lnTo>
                  <a:cubicBezTo>
                    <a:pt x="568596" y="1359737"/>
                    <a:pt x="566882" y="1353814"/>
                    <a:pt x="563764" y="1347891"/>
                  </a:cubicBezTo>
                  <a:cubicBezTo>
                    <a:pt x="560022" y="1337916"/>
                    <a:pt x="561270" y="1322953"/>
                    <a:pt x="545054" y="1322953"/>
                  </a:cubicBezTo>
                  <a:cubicBezTo>
                    <a:pt x="525098" y="1322953"/>
                    <a:pt x="532582" y="1339163"/>
                    <a:pt x="528840" y="1349138"/>
                  </a:cubicBezTo>
                  <a:cubicBezTo>
                    <a:pt x="525098" y="1355372"/>
                    <a:pt x="518862" y="1361607"/>
                    <a:pt x="525098" y="1372829"/>
                  </a:cubicBezTo>
                  <a:cubicBezTo>
                    <a:pt x="537572" y="1379063"/>
                    <a:pt x="550044" y="1351632"/>
                    <a:pt x="565012" y="1369088"/>
                  </a:cubicBezTo>
                  <a:lnTo>
                    <a:pt x="570000" y="1379379"/>
                  </a:lnTo>
                  <a:lnTo>
                    <a:pt x="570102" y="1382041"/>
                  </a:lnTo>
                  <a:lnTo>
                    <a:pt x="569532" y="1390130"/>
                  </a:lnTo>
                  <a:cubicBezTo>
                    <a:pt x="567818" y="1396832"/>
                    <a:pt x="564388" y="1403378"/>
                    <a:pt x="563764" y="1410236"/>
                  </a:cubicBezTo>
                  <a:lnTo>
                    <a:pt x="570004" y="1418034"/>
                  </a:lnTo>
                  <a:lnTo>
                    <a:pt x="570000" y="1418964"/>
                  </a:lnTo>
                  <a:lnTo>
                    <a:pt x="571240" y="1419577"/>
                  </a:lnTo>
                  <a:lnTo>
                    <a:pt x="573742" y="1422705"/>
                  </a:lnTo>
                  <a:cubicBezTo>
                    <a:pt x="589956" y="1447642"/>
                    <a:pt x="611160" y="1416470"/>
                    <a:pt x="629868" y="1425198"/>
                  </a:cubicBezTo>
                  <a:cubicBezTo>
                    <a:pt x="653566" y="1448889"/>
                    <a:pt x="688490" y="1440161"/>
                    <a:pt x="714682" y="1455124"/>
                  </a:cubicBezTo>
                  <a:cubicBezTo>
                    <a:pt x="722166" y="1460112"/>
                    <a:pt x="732144" y="1460112"/>
                    <a:pt x="739628" y="1466346"/>
                  </a:cubicBezTo>
                  <a:cubicBezTo>
                    <a:pt x="744618" y="1468840"/>
                    <a:pt x="748360" y="1473827"/>
                    <a:pt x="744618" y="1478815"/>
                  </a:cubicBezTo>
                  <a:lnTo>
                    <a:pt x="734184" y="1482958"/>
                  </a:lnTo>
                  <a:lnTo>
                    <a:pt x="720920" y="1485049"/>
                  </a:lnTo>
                  <a:cubicBezTo>
                    <a:pt x="724660" y="1483179"/>
                    <a:pt x="729026" y="1483491"/>
                    <a:pt x="733236" y="1483335"/>
                  </a:cubicBezTo>
                  <a:lnTo>
                    <a:pt x="734184" y="1482958"/>
                  </a:lnTo>
                  <a:lnTo>
                    <a:pt x="734638" y="1482887"/>
                  </a:lnTo>
                  <a:cubicBezTo>
                    <a:pt x="746566" y="1485984"/>
                    <a:pt x="754284" y="1501883"/>
                    <a:pt x="768316" y="1503753"/>
                  </a:cubicBezTo>
                  <a:cubicBezTo>
                    <a:pt x="801992" y="1509987"/>
                    <a:pt x="816958" y="1488790"/>
                    <a:pt x="839410" y="1475074"/>
                  </a:cubicBezTo>
                  <a:cubicBezTo>
                    <a:pt x="828184" y="1467593"/>
                    <a:pt x="818206" y="1473827"/>
                    <a:pt x="808228" y="1475074"/>
                  </a:cubicBezTo>
                  <a:cubicBezTo>
                    <a:pt x="798250" y="1475074"/>
                    <a:pt x="788272" y="1472580"/>
                    <a:pt x="793260" y="1460112"/>
                  </a:cubicBezTo>
                  <a:cubicBezTo>
                    <a:pt x="799496" y="1441408"/>
                    <a:pt x="790766" y="1420211"/>
                    <a:pt x="806980" y="1404001"/>
                  </a:cubicBezTo>
                  <a:cubicBezTo>
                    <a:pt x="819454" y="1397767"/>
                    <a:pt x="825690" y="1402754"/>
                    <a:pt x="829432" y="1415223"/>
                  </a:cubicBezTo>
                  <a:cubicBezTo>
                    <a:pt x="830678" y="1423952"/>
                    <a:pt x="830678" y="1441408"/>
                    <a:pt x="849388" y="1431433"/>
                  </a:cubicBezTo>
                  <a:cubicBezTo>
                    <a:pt x="850634" y="1427692"/>
                    <a:pt x="853130" y="1422705"/>
                    <a:pt x="856870" y="1418964"/>
                  </a:cubicBezTo>
                  <a:cubicBezTo>
                    <a:pt x="858118" y="1413976"/>
                    <a:pt x="863108" y="1410236"/>
                    <a:pt x="866850" y="1406495"/>
                  </a:cubicBezTo>
                  <a:cubicBezTo>
                    <a:pt x="896784" y="1396520"/>
                    <a:pt x="925470" y="1387792"/>
                    <a:pt x="955404" y="1408989"/>
                  </a:cubicBezTo>
                  <a:cubicBezTo>
                    <a:pt x="966630" y="1416470"/>
                    <a:pt x="975362" y="1415223"/>
                    <a:pt x="981598" y="1400261"/>
                  </a:cubicBezTo>
                  <a:cubicBezTo>
                    <a:pt x="985340" y="1387792"/>
                    <a:pt x="991576" y="1374076"/>
                    <a:pt x="972866" y="1369088"/>
                  </a:cubicBezTo>
                  <a:cubicBezTo>
                    <a:pt x="946674" y="1361607"/>
                    <a:pt x="921728" y="1346644"/>
                    <a:pt x="896784" y="1332928"/>
                  </a:cubicBezTo>
                  <a:cubicBezTo>
                    <a:pt x="889300" y="1322953"/>
                    <a:pt x="880570" y="1314225"/>
                    <a:pt x="868096" y="1307990"/>
                  </a:cubicBezTo>
                  <a:cubicBezTo>
                    <a:pt x="858118" y="1304250"/>
                    <a:pt x="849388" y="1296768"/>
                    <a:pt x="849388" y="1285546"/>
                  </a:cubicBezTo>
                  <a:cubicBezTo>
                    <a:pt x="846892" y="1260608"/>
                    <a:pt x="846892" y="1260608"/>
                    <a:pt x="823194" y="1264349"/>
                  </a:cubicBezTo>
                  <a:cubicBezTo>
                    <a:pt x="806980" y="1264349"/>
                    <a:pt x="785776" y="1265596"/>
                    <a:pt x="779540" y="1249386"/>
                  </a:cubicBezTo>
                  <a:cubicBezTo>
                    <a:pt x="764574" y="1211980"/>
                    <a:pt x="715930" y="1215720"/>
                    <a:pt x="695974" y="1185795"/>
                  </a:cubicBezTo>
                  <a:cubicBezTo>
                    <a:pt x="694726" y="1184548"/>
                    <a:pt x="690984" y="1187042"/>
                    <a:pt x="688490" y="1188289"/>
                  </a:cubicBezTo>
                  <a:cubicBezTo>
                    <a:pt x="685996" y="1189536"/>
                    <a:pt x="683502" y="1193276"/>
                    <a:pt x="682254" y="1195770"/>
                  </a:cubicBezTo>
                  <a:cubicBezTo>
                    <a:pt x="678512" y="1200758"/>
                    <a:pt x="676018" y="1205745"/>
                    <a:pt x="669782" y="1209486"/>
                  </a:cubicBezTo>
                  <a:cubicBezTo>
                    <a:pt x="666040" y="1208239"/>
                    <a:pt x="672276" y="1204498"/>
                    <a:pt x="668534" y="1208239"/>
                  </a:cubicBezTo>
                  <a:cubicBezTo>
                    <a:pt x="667286" y="1209486"/>
                    <a:pt x="667286" y="1209486"/>
                    <a:pt x="667286" y="1211980"/>
                  </a:cubicBezTo>
                  <a:cubicBezTo>
                    <a:pt x="668534" y="1214474"/>
                    <a:pt x="668534" y="1214474"/>
                    <a:pt x="669782" y="1214474"/>
                  </a:cubicBezTo>
                  <a:cubicBezTo>
                    <a:pt x="682254" y="1235671"/>
                    <a:pt x="667286" y="1243152"/>
                    <a:pt x="652320" y="1243152"/>
                  </a:cubicBezTo>
                  <a:cubicBezTo>
                    <a:pt x="633610" y="1243152"/>
                    <a:pt x="617396" y="1233177"/>
                    <a:pt x="617396" y="1209486"/>
                  </a:cubicBezTo>
                  <a:cubicBezTo>
                    <a:pt x="617396" y="1199511"/>
                    <a:pt x="622386" y="1188289"/>
                    <a:pt x="621138" y="1178314"/>
                  </a:cubicBezTo>
                  <a:cubicBezTo>
                    <a:pt x="618644" y="1165845"/>
                    <a:pt x="619890" y="1150882"/>
                    <a:pt x="598688" y="1152129"/>
                  </a:cubicBezTo>
                  <a:cubicBezTo>
                    <a:pt x="593698" y="1152129"/>
                    <a:pt x="588710" y="1149635"/>
                    <a:pt x="584968" y="1145894"/>
                  </a:cubicBezTo>
                  <a:cubicBezTo>
                    <a:pt x="568754" y="1128438"/>
                    <a:pt x="552538" y="1110981"/>
                    <a:pt x="528840" y="1138413"/>
                  </a:cubicBezTo>
                  <a:cubicBezTo>
                    <a:pt x="526346" y="1143400"/>
                    <a:pt x="512626" y="1142154"/>
                    <a:pt x="511378" y="1137166"/>
                  </a:cubicBezTo>
                  <a:cubicBezTo>
                    <a:pt x="506390" y="1101006"/>
                    <a:pt x="486434" y="1123450"/>
                    <a:pt x="473960" y="1127191"/>
                  </a:cubicBezTo>
                  <a:cubicBezTo>
                    <a:pt x="452758" y="1133425"/>
                    <a:pt x="432802" y="1123450"/>
                    <a:pt x="411598" y="1129685"/>
                  </a:cubicBezTo>
                  <a:cubicBezTo>
                    <a:pt x="401620" y="1133425"/>
                    <a:pt x="379168" y="1082303"/>
                    <a:pt x="384158" y="1068587"/>
                  </a:cubicBezTo>
                  <a:cubicBezTo>
                    <a:pt x="386652" y="1063599"/>
                    <a:pt x="399126" y="1062352"/>
                    <a:pt x="385406" y="1056118"/>
                  </a:cubicBezTo>
                  <a:cubicBezTo>
                    <a:pt x="381664" y="1054871"/>
                    <a:pt x="375428" y="1057365"/>
                    <a:pt x="376674" y="1059859"/>
                  </a:cubicBezTo>
                  <a:cubicBezTo>
                    <a:pt x="382910" y="1101006"/>
                    <a:pt x="336762" y="1094772"/>
                    <a:pt x="321794" y="1119710"/>
                  </a:cubicBezTo>
                  <a:cubicBezTo>
                    <a:pt x="313064" y="1133425"/>
                    <a:pt x="289366" y="1115969"/>
                    <a:pt x="281882" y="1096019"/>
                  </a:cubicBezTo>
                  <a:cubicBezTo>
                    <a:pt x="275646" y="1084796"/>
                    <a:pt x="261926" y="1094772"/>
                    <a:pt x="249454" y="1086044"/>
                  </a:cubicBezTo>
                  <a:cubicBezTo>
                    <a:pt x="280636" y="1074821"/>
                    <a:pt x="298096" y="1052377"/>
                    <a:pt x="305580" y="1023699"/>
                  </a:cubicBezTo>
                  <a:cubicBezTo>
                    <a:pt x="288118" y="1019958"/>
                    <a:pt x="290614" y="1044896"/>
                    <a:pt x="268162" y="1041155"/>
                  </a:cubicBezTo>
                  <a:cubicBezTo>
                    <a:pt x="263174" y="1038662"/>
                    <a:pt x="266916" y="1024946"/>
                    <a:pt x="260678" y="1014970"/>
                  </a:cubicBezTo>
                  <a:cubicBezTo>
                    <a:pt x="274398" y="1013724"/>
                    <a:pt x="286872" y="1011230"/>
                    <a:pt x="299344" y="1002502"/>
                  </a:cubicBezTo>
                  <a:cubicBezTo>
                    <a:pt x="286872" y="990033"/>
                    <a:pt x="271904" y="983798"/>
                    <a:pt x="254442" y="972576"/>
                  </a:cubicBezTo>
                  <a:cubicBezTo>
                    <a:pt x="285624" y="967589"/>
                    <a:pt x="314312" y="975070"/>
                    <a:pt x="342998" y="962601"/>
                  </a:cubicBezTo>
                  <a:cubicBezTo>
                    <a:pt x="356718" y="956367"/>
                    <a:pt x="361708" y="976317"/>
                    <a:pt x="369190" y="988786"/>
                  </a:cubicBezTo>
                  <a:cubicBezTo>
                    <a:pt x="377922" y="947638"/>
                    <a:pt x="377922" y="950132"/>
                    <a:pt x="346740" y="951379"/>
                  </a:cubicBezTo>
                  <a:cubicBezTo>
                    <a:pt x="323042" y="952626"/>
                    <a:pt x="300592" y="965095"/>
                    <a:pt x="276894" y="955120"/>
                  </a:cubicBezTo>
                  <a:cubicBezTo>
                    <a:pt x="259432" y="946391"/>
                    <a:pt x="254442" y="967589"/>
                    <a:pt x="241970" y="975070"/>
                  </a:cubicBezTo>
                  <a:cubicBezTo>
                    <a:pt x="230744" y="983798"/>
                    <a:pt x="219520" y="1018711"/>
                    <a:pt x="207046" y="973823"/>
                  </a:cubicBezTo>
                  <a:cubicBezTo>
                    <a:pt x="204552" y="966342"/>
                    <a:pt x="189584" y="965095"/>
                    <a:pt x="178360" y="966342"/>
                  </a:cubicBezTo>
                  <a:cubicBezTo>
                    <a:pt x="179606" y="930182"/>
                    <a:pt x="153414" y="986292"/>
                    <a:pt x="152166" y="958860"/>
                  </a:cubicBezTo>
                  <a:cubicBezTo>
                    <a:pt x="150920" y="946391"/>
                    <a:pt x="143436" y="942651"/>
                    <a:pt x="124728" y="943898"/>
                  </a:cubicBezTo>
                  <a:cubicBezTo>
                    <a:pt x="122232" y="943898"/>
                    <a:pt x="120986" y="946391"/>
                    <a:pt x="119738" y="948885"/>
                  </a:cubicBezTo>
                  <a:cubicBezTo>
                    <a:pt x="93546" y="946391"/>
                    <a:pt x="114748" y="932676"/>
                    <a:pt x="114748" y="925194"/>
                  </a:cubicBezTo>
                  <a:cubicBezTo>
                    <a:pt x="115996" y="920207"/>
                    <a:pt x="122232" y="903997"/>
                    <a:pt x="132210" y="920207"/>
                  </a:cubicBezTo>
                  <a:cubicBezTo>
                    <a:pt x="134706" y="923947"/>
                    <a:pt x="137200" y="927688"/>
                    <a:pt x="139694" y="925194"/>
                  </a:cubicBezTo>
                  <a:cubicBezTo>
                    <a:pt x="167134" y="900256"/>
                    <a:pt x="207046" y="895269"/>
                    <a:pt x="233240" y="866590"/>
                  </a:cubicBezTo>
                  <a:cubicBezTo>
                    <a:pt x="217024" y="870331"/>
                    <a:pt x="199562" y="885294"/>
                    <a:pt x="187090" y="861603"/>
                  </a:cubicBezTo>
                  <a:cubicBezTo>
                    <a:pt x="167134" y="879059"/>
                    <a:pt x="133458" y="851628"/>
                    <a:pt x="118490" y="884047"/>
                  </a:cubicBezTo>
                  <a:cubicBezTo>
                    <a:pt x="115996" y="889034"/>
                    <a:pt x="97288" y="894022"/>
                    <a:pt x="106018" y="872825"/>
                  </a:cubicBezTo>
                  <a:cubicBezTo>
                    <a:pt x="111008" y="865343"/>
                    <a:pt x="99782" y="865343"/>
                    <a:pt x="93546" y="865343"/>
                  </a:cubicBezTo>
                  <a:cubicBezTo>
                    <a:pt x="97288" y="854121"/>
                    <a:pt x="111008" y="850381"/>
                    <a:pt x="114748" y="851628"/>
                  </a:cubicBezTo>
                  <a:cubicBezTo>
                    <a:pt x="133458" y="856615"/>
                    <a:pt x="138446" y="856615"/>
                    <a:pt x="132210" y="835418"/>
                  </a:cubicBezTo>
                  <a:cubicBezTo>
                    <a:pt x="130964" y="827936"/>
                    <a:pt x="148426" y="837912"/>
                    <a:pt x="149672" y="825443"/>
                  </a:cubicBezTo>
                  <a:cubicBezTo>
                    <a:pt x="137200" y="807986"/>
                    <a:pt x="108512" y="827936"/>
                    <a:pt x="98534" y="805492"/>
                  </a:cubicBezTo>
                  <a:cubicBezTo>
                    <a:pt x="92298" y="829183"/>
                    <a:pt x="68600" y="819208"/>
                    <a:pt x="54880" y="826690"/>
                  </a:cubicBezTo>
                  <a:cubicBezTo>
                    <a:pt x="42408" y="832924"/>
                    <a:pt x="36172" y="822949"/>
                    <a:pt x="26194" y="814221"/>
                  </a:cubicBezTo>
                  <a:cubicBezTo>
                    <a:pt x="41160" y="805492"/>
                    <a:pt x="61116" y="801752"/>
                    <a:pt x="67352" y="781802"/>
                  </a:cubicBezTo>
                  <a:cubicBezTo>
                    <a:pt x="59870" y="774320"/>
                    <a:pt x="46150" y="789283"/>
                    <a:pt x="36172" y="775567"/>
                  </a:cubicBezTo>
                  <a:cubicBezTo>
                    <a:pt x="49892" y="773073"/>
                    <a:pt x="66106" y="774320"/>
                    <a:pt x="73590" y="756864"/>
                  </a:cubicBezTo>
                  <a:cubicBezTo>
                    <a:pt x="84814" y="730679"/>
                    <a:pt x="59870" y="736913"/>
                    <a:pt x="48644" y="730679"/>
                  </a:cubicBezTo>
                  <a:cubicBezTo>
                    <a:pt x="53632" y="709482"/>
                    <a:pt x="71094" y="723198"/>
                    <a:pt x="82320" y="715716"/>
                  </a:cubicBezTo>
                  <a:cubicBezTo>
                    <a:pt x="94792" y="708235"/>
                    <a:pt x="108512" y="710729"/>
                    <a:pt x="106018" y="733173"/>
                  </a:cubicBezTo>
                  <a:cubicBezTo>
                    <a:pt x="104770" y="751876"/>
                    <a:pt x="118490" y="751876"/>
                    <a:pt x="129716" y="745642"/>
                  </a:cubicBezTo>
                  <a:cubicBezTo>
                    <a:pt x="144684" y="738160"/>
                    <a:pt x="157156" y="735666"/>
                    <a:pt x="170876" y="740654"/>
                  </a:cubicBezTo>
                  <a:cubicBezTo>
                    <a:pt x="175864" y="743148"/>
                    <a:pt x="183348" y="743148"/>
                    <a:pt x="183348" y="736913"/>
                  </a:cubicBezTo>
                  <a:cubicBezTo>
                    <a:pt x="183348" y="729432"/>
                    <a:pt x="179606" y="721951"/>
                    <a:pt x="172124" y="723198"/>
                  </a:cubicBezTo>
                  <a:cubicBezTo>
                    <a:pt x="160898" y="726938"/>
                    <a:pt x="149672" y="734420"/>
                    <a:pt x="139694" y="723198"/>
                  </a:cubicBezTo>
                  <a:cubicBezTo>
                    <a:pt x="132210" y="718210"/>
                    <a:pt x="125974" y="705741"/>
                    <a:pt x="114748" y="715716"/>
                  </a:cubicBezTo>
                  <a:cubicBezTo>
                    <a:pt x="111008" y="697013"/>
                    <a:pt x="88556" y="703247"/>
                    <a:pt x="79826" y="690778"/>
                  </a:cubicBezTo>
                  <a:cubicBezTo>
                    <a:pt x="87310" y="685791"/>
                    <a:pt x="94792" y="682050"/>
                    <a:pt x="106018" y="674569"/>
                  </a:cubicBezTo>
                  <a:cubicBezTo>
                    <a:pt x="84814" y="667087"/>
                    <a:pt x="87310" y="637162"/>
                    <a:pt x="54880" y="635915"/>
                  </a:cubicBezTo>
                  <a:cubicBezTo>
                    <a:pt x="72342" y="625940"/>
                    <a:pt x="84814" y="619705"/>
                    <a:pt x="97288" y="612224"/>
                  </a:cubicBezTo>
                  <a:cubicBezTo>
                    <a:pt x="91050" y="608483"/>
                    <a:pt x="84814" y="605990"/>
                    <a:pt x="79826" y="603496"/>
                  </a:cubicBezTo>
                  <a:cubicBezTo>
                    <a:pt x="133458" y="596014"/>
                    <a:pt x="183348" y="610977"/>
                    <a:pt x="233240" y="622199"/>
                  </a:cubicBezTo>
                  <a:cubicBezTo>
                    <a:pt x="238228" y="607236"/>
                    <a:pt x="228250" y="605990"/>
                    <a:pt x="222014" y="601002"/>
                  </a:cubicBezTo>
                  <a:cubicBezTo>
                    <a:pt x="209540" y="593521"/>
                    <a:pt x="222014" y="586039"/>
                    <a:pt x="225756" y="586039"/>
                  </a:cubicBezTo>
                  <a:cubicBezTo>
                    <a:pt x="241970" y="593521"/>
                    <a:pt x="255690" y="582299"/>
                    <a:pt x="270656" y="579805"/>
                  </a:cubicBezTo>
                  <a:cubicBezTo>
                    <a:pt x="304334" y="572323"/>
                    <a:pt x="306828" y="574817"/>
                    <a:pt x="321794" y="610977"/>
                  </a:cubicBezTo>
                  <a:cubicBezTo>
                    <a:pt x="324290" y="617212"/>
                    <a:pt x="321794" y="630927"/>
                    <a:pt x="336762" y="629680"/>
                  </a:cubicBezTo>
                  <a:cubicBezTo>
                    <a:pt x="341750" y="629680"/>
                    <a:pt x="349234" y="632174"/>
                    <a:pt x="350482" y="620952"/>
                  </a:cubicBezTo>
                  <a:cubicBezTo>
                    <a:pt x="351730" y="610977"/>
                    <a:pt x="354224" y="599755"/>
                    <a:pt x="338010" y="599755"/>
                  </a:cubicBezTo>
                  <a:cubicBezTo>
                    <a:pt x="335514" y="599755"/>
                    <a:pt x="331772" y="593521"/>
                    <a:pt x="331772" y="591027"/>
                  </a:cubicBezTo>
                  <a:cubicBezTo>
                    <a:pt x="331772" y="581052"/>
                    <a:pt x="321794" y="574817"/>
                    <a:pt x="328032" y="559854"/>
                  </a:cubicBezTo>
                  <a:cubicBezTo>
                    <a:pt x="339256" y="579805"/>
                    <a:pt x="354224" y="588533"/>
                    <a:pt x="372932" y="596014"/>
                  </a:cubicBezTo>
                  <a:cubicBezTo>
                    <a:pt x="384158" y="601002"/>
                    <a:pt x="392888" y="603496"/>
                    <a:pt x="401620" y="598508"/>
                  </a:cubicBezTo>
                  <a:cubicBezTo>
                    <a:pt x="412846" y="592274"/>
                    <a:pt x="404114" y="578558"/>
                    <a:pt x="405362" y="568583"/>
                  </a:cubicBezTo>
                  <a:cubicBezTo>
                    <a:pt x="407856" y="562348"/>
                    <a:pt x="386652" y="571076"/>
                    <a:pt x="396630" y="557361"/>
                  </a:cubicBezTo>
                  <a:cubicBezTo>
                    <a:pt x="400372" y="551126"/>
                    <a:pt x="409104" y="553620"/>
                    <a:pt x="414092" y="557361"/>
                  </a:cubicBezTo>
                  <a:cubicBezTo>
                    <a:pt x="419082" y="561101"/>
                    <a:pt x="422824" y="564842"/>
                    <a:pt x="431554" y="572323"/>
                  </a:cubicBezTo>
                  <a:cubicBezTo>
                    <a:pt x="429060" y="548632"/>
                    <a:pt x="420328" y="537410"/>
                    <a:pt x="399126" y="542398"/>
                  </a:cubicBezTo>
                  <a:cubicBezTo>
                    <a:pt x="389148" y="544892"/>
                    <a:pt x="387900" y="538657"/>
                    <a:pt x="387900" y="532423"/>
                  </a:cubicBezTo>
                  <a:cubicBezTo>
                    <a:pt x="414092" y="521201"/>
                    <a:pt x="417834" y="512473"/>
                    <a:pt x="397878" y="497510"/>
                  </a:cubicBezTo>
                  <a:cubicBezTo>
                    <a:pt x="382910" y="487535"/>
                    <a:pt x="392888" y="477560"/>
                    <a:pt x="395384" y="467584"/>
                  </a:cubicBezTo>
                  <a:cubicBezTo>
                    <a:pt x="375428" y="450128"/>
                    <a:pt x="399126" y="448881"/>
                    <a:pt x="405362" y="443893"/>
                  </a:cubicBezTo>
                  <a:cubicBezTo>
                    <a:pt x="417834" y="433918"/>
                    <a:pt x="419082" y="430178"/>
                    <a:pt x="410350" y="416462"/>
                  </a:cubicBezTo>
                  <a:cubicBezTo>
                    <a:pt x="409104" y="415215"/>
                    <a:pt x="411598" y="411474"/>
                    <a:pt x="411598" y="408980"/>
                  </a:cubicBezTo>
                  <a:cubicBezTo>
                    <a:pt x="441532" y="413968"/>
                    <a:pt x="451510" y="384042"/>
                    <a:pt x="466478" y="367833"/>
                  </a:cubicBezTo>
                  <a:cubicBezTo>
                    <a:pt x="477702" y="355364"/>
                    <a:pt x="483940" y="334167"/>
                    <a:pt x="496412" y="312970"/>
                  </a:cubicBezTo>
                  <a:cubicBezTo>
                    <a:pt x="475208" y="316710"/>
                    <a:pt x="467724" y="336661"/>
                    <a:pt x="450262" y="332920"/>
                  </a:cubicBezTo>
                  <a:cubicBezTo>
                    <a:pt x="447768" y="307982"/>
                    <a:pt x="466478" y="305488"/>
                    <a:pt x="482692" y="304241"/>
                  </a:cubicBezTo>
                  <a:cubicBezTo>
                    <a:pt x="496412" y="302994"/>
                    <a:pt x="508884" y="301748"/>
                    <a:pt x="507638" y="283044"/>
                  </a:cubicBezTo>
                  <a:cubicBezTo>
                    <a:pt x="506390" y="270575"/>
                    <a:pt x="515120" y="266835"/>
                    <a:pt x="525098" y="269328"/>
                  </a:cubicBezTo>
                  <a:cubicBezTo>
                    <a:pt x="531336" y="270575"/>
                    <a:pt x="533830" y="269328"/>
                    <a:pt x="535076" y="261847"/>
                  </a:cubicBezTo>
                  <a:cubicBezTo>
                    <a:pt x="542560" y="234415"/>
                    <a:pt x="542560" y="234415"/>
                    <a:pt x="568754" y="253119"/>
                  </a:cubicBezTo>
                  <a:cubicBezTo>
                    <a:pt x="576236" y="259353"/>
                    <a:pt x="583720" y="264341"/>
                    <a:pt x="576236" y="275563"/>
                  </a:cubicBezTo>
                  <a:cubicBezTo>
                    <a:pt x="592452" y="284291"/>
                    <a:pt x="548796" y="296760"/>
                    <a:pt x="577484" y="300501"/>
                  </a:cubicBezTo>
                  <a:cubicBezTo>
                    <a:pt x="591204" y="300501"/>
                    <a:pt x="611160" y="306735"/>
                    <a:pt x="619890" y="285538"/>
                  </a:cubicBezTo>
                  <a:cubicBezTo>
                    <a:pt x="627374" y="270575"/>
                    <a:pt x="628622" y="250625"/>
                    <a:pt x="644836" y="238156"/>
                  </a:cubicBezTo>
                  <a:cubicBezTo>
                    <a:pt x="624880" y="228181"/>
                    <a:pt x="617396" y="245637"/>
                    <a:pt x="604924" y="248131"/>
                  </a:cubicBezTo>
                  <a:cubicBezTo>
                    <a:pt x="597440" y="249378"/>
                    <a:pt x="591204" y="246884"/>
                    <a:pt x="591204" y="239403"/>
                  </a:cubicBezTo>
                  <a:cubicBezTo>
                    <a:pt x="591204" y="221946"/>
                    <a:pt x="598688" y="238156"/>
                    <a:pt x="602430" y="236909"/>
                  </a:cubicBezTo>
                  <a:cubicBezTo>
                    <a:pt x="607418" y="234415"/>
                    <a:pt x="611160" y="230675"/>
                    <a:pt x="609912" y="224440"/>
                  </a:cubicBezTo>
                  <a:cubicBezTo>
                    <a:pt x="609912" y="216959"/>
                    <a:pt x="603676" y="213218"/>
                    <a:pt x="597440" y="211971"/>
                  </a:cubicBezTo>
                  <a:cubicBezTo>
                    <a:pt x="584968" y="208231"/>
                    <a:pt x="583720" y="230675"/>
                    <a:pt x="570000" y="221946"/>
                  </a:cubicBezTo>
                  <a:cubicBezTo>
                    <a:pt x="561270" y="216959"/>
                    <a:pt x="582472" y="208231"/>
                    <a:pt x="567506" y="200749"/>
                  </a:cubicBezTo>
                  <a:cubicBezTo>
                    <a:pt x="531336" y="183293"/>
                    <a:pt x="521356" y="187033"/>
                    <a:pt x="507638" y="228181"/>
                  </a:cubicBezTo>
                  <a:cubicBezTo>
                    <a:pt x="471466" y="192021"/>
                    <a:pt x="513874" y="162096"/>
                    <a:pt x="512626" y="129676"/>
                  </a:cubicBezTo>
                  <a:cubicBezTo>
                    <a:pt x="568754" y="152120"/>
                    <a:pt x="568754" y="152120"/>
                    <a:pt x="556280" y="187033"/>
                  </a:cubicBezTo>
                  <a:cubicBezTo>
                    <a:pt x="561270" y="192021"/>
                    <a:pt x="570000" y="189527"/>
                    <a:pt x="570000" y="187033"/>
                  </a:cubicBezTo>
                  <a:cubicBezTo>
                    <a:pt x="573742" y="165836"/>
                    <a:pt x="577484" y="145886"/>
                    <a:pt x="601182" y="137158"/>
                  </a:cubicBezTo>
                  <a:cubicBezTo>
                    <a:pt x="601182" y="137158"/>
                    <a:pt x="603676" y="132170"/>
                    <a:pt x="602430" y="132170"/>
                  </a:cubicBezTo>
                  <a:cubicBezTo>
                    <a:pt x="597440" y="128429"/>
                    <a:pt x="591204" y="124689"/>
                    <a:pt x="584968" y="128429"/>
                  </a:cubicBezTo>
                  <a:cubicBezTo>
                    <a:pt x="577484" y="133417"/>
                    <a:pt x="573742" y="144639"/>
                    <a:pt x="570000" y="124689"/>
                  </a:cubicBezTo>
                  <a:cubicBezTo>
                    <a:pt x="567506" y="102245"/>
                    <a:pt x="562516" y="102245"/>
                    <a:pt x="537572" y="99751"/>
                  </a:cubicBezTo>
                  <a:cubicBezTo>
                    <a:pt x="561270" y="97257"/>
                    <a:pt x="577484" y="88529"/>
                    <a:pt x="572494" y="61097"/>
                  </a:cubicBezTo>
                  <a:cubicBezTo>
                    <a:pt x="571248" y="53616"/>
                    <a:pt x="574990" y="47382"/>
                    <a:pt x="587462" y="53616"/>
                  </a:cubicBezTo>
                  <a:cubicBezTo>
                    <a:pt x="591204" y="54863"/>
                    <a:pt x="614902" y="43641"/>
                    <a:pt x="614902" y="43641"/>
                  </a:cubicBezTo>
                  <a:cubicBezTo>
                    <a:pt x="609912" y="-7482"/>
                    <a:pt x="643588" y="33666"/>
                    <a:pt x="648578" y="27431"/>
                  </a:cubicBezTo>
                  <a:cubicBezTo>
                    <a:pt x="627374" y="28678"/>
                    <a:pt x="622386" y="58604"/>
                    <a:pt x="602430" y="73566"/>
                  </a:cubicBezTo>
                  <a:cubicBezTo>
                    <a:pt x="612408" y="59850"/>
                    <a:pt x="641094" y="84788"/>
                    <a:pt x="641094" y="51122"/>
                  </a:cubicBezTo>
                  <a:cubicBezTo>
                    <a:pt x="641094" y="43641"/>
                    <a:pt x="649826" y="41147"/>
                    <a:pt x="656062" y="42394"/>
                  </a:cubicBezTo>
                  <a:cubicBezTo>
                    <a:pt x="694726" y="56110"/>
                    <a:pt x="730898" y="33666"/>
                    <a:pt x="768316" y="36160"/>
                  </a:cubicBezTo>
                  <a:cubicBezTo>
                    <a:pt x="792014" y="37406"/>
                    <a:pt x="809474" y="16209"/>
                    <a:pt x="829432" y="0"/>
                  </a:cubicBezTo>
                  <a:close/>
                </a:path>
              </a:pathLst>
            </a:custGeom>
            <a:solidFill>
              <a:srgbClr val="28A2DC">
                <a:alpha val="59609"/>
              </a:srgbClr>
            </a:solidFill>
            <a:ln>
              <a:noFill/>
            </a:ln>
          </p:spPr>
          <p:txBody>
            <a:bodyPr anchorCtr="0" anchor="ctr" bIns="22850" lIns="45725" spcFirstLastPara="1" rIns="45725" wrap="square" tIns="2285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747993"/>
                </a:solidFill>
                <a:latin typeface="Jost Light"/>
                <a:ea typeface="Jost Light"/>
                <a:cs typeface="Jost Light"/>
                <a:sym typeface="Jost Light"/>
              </a:endParaRPr>
            </a:p>
          </p:txBody>
        </p:sp>
        <p:sp>
          <p:nvSpPr>
            <p:cNvPr id="727" name="Google Shape;727;g311d5cb9a0a_0_438"/>
            <p:cNvSpPr/>
            <p:nvPr/>
          </p:nvSpPr>
          <p:spPr>
            <a:xfrm>
              <a:off x="11574703" y="4133328"/>
              <a:ext cx="4724951" cy="4510303"/>
            </a:xfrm>
            <a:custGeom>
              <a:rect b="b" l="l" r="r" t="t"/>
              <a:pathLst>
                <a:path extrusionOk="0" h="4510303" w="4724951">
                  <a:moveTo>
                    <a:pt x="2819340" y="4484075"/>
                  </a:moveTo>
                  <a:cubicBezTo>
                    <a:pt x="2824224" y="4489695"/>
                    <a:pt x="2826666" y="4495003"/>
                    <a:pt x="2825293" y="4499531"/>
                  </a:cubicBezTo>
                  <a:cubicBezTo>
                    <a:pt x="2823919" y="4504058"/>
                    <a:pt x="2818729" y="4507805"/>
                    <a:pt x="2808350" y="4510303"/>
                  </a:cubicBezTo>
                  <a:cubicBezTo>
                    <a:pt x="2812013" y="4501560"/>
                    <a:pt x="2815677" y="4492818"/>
                    <a:pt x="2819340" y="4484075"/>
                  </a:cubicBezTo>
                  <a:close/>
                  <a:moveTo>
                    <a:pt x="2729874" y="4478582"/>
                  </a:moveTo>
                  <a:cubicBezTo>
                    <a:pt x="2735045" y="4479681"/>
                    <a:pt x="2741510" y="4481879"/>
                    <a:pt x="2746682" y="4485176"/>
                  </a:cubicBezTo>
                  <a:cubicBezTo>
                    <a:pt x="2744096" y="4487373"/>
                    <a:pt x="2741510" y="4490670"/>
                    <a:pt x="2740217" y="4493967"/>
                  </a:cubicBezTo>
                  <a:lnTo>
                    <a:pt x="2725995" y="4485176"/>
                  </a:lnTo>
                  <a:cubicBezTo>
                    <a:pt x="2727288" y="4481879"/>
                    <a:pt x="2728581" y="4479681"/>
                    <a:pt x="2729874" y="4478582"/>
                  </a:cubicBezTo>
                  <a:close/>
                  <a:moveTo>
                    <a:pt x="3808626" y="4473085"/>
                  </a:moveTo>
                  <a:cubicBezTo>
                    <a:pt x="3810000" y="4475083"/>
                    <a:pt x="3811374" y="4476083"/>
                    <a:pt x="3812748" y="4478081"/>
                  </a:cubicBezTo>
                  <a:cubicBezTo>
                    <a:pt x="3808626" y="4479080"/>
                    <a:pt x="3804504" y="4481078"/>
                    <a:pt x="3800382" y="4483077"/>
                  </a:cubicBezTo>
                  <a:lnTo>
                    <a:pt x="3797634" y="4480079"/>
                  </a:lnTo>
                  <a:cubicBezTo>
                    <a:pt x="3801756" y="4478081"/>
                    <a:pt x="3804504" y="4475083"/>
                    <a:pt x="3808626" y="4473085"/>
                  </a:cubicBezTo>
                  <a:close/>
                  <a:moveTo>
                    <a:pt x="3861887" y="4441850"/>
                  </a:moveTo>
                  <a:lnTo>
                    <a:pt x="3859455" y="4455230"/>
                  </a:lnTo>
                  <a:cubicBezTo>
                    <a:pt x="3858081" y="4453856"/>
                    <a:pt x="3855333" y="4453856"/>
                    <a:pt x="3852586" y="4452482"/>
                  </a:cubicBezTo>
                  <a:lnTo>
                    <a:pt x="3861887" y="4441850"/>
                  </a:lnTo>
                  <a:close/>
                  <a:moveTo>
                    <a:pt x="3862203" y="4440116"/>
                  </a:moveTo>
                  <a:lnTo>
                    <a:pt x="3862203" y="4441490"/>
                  </a:lnTo>
                  <a:lnTo>
                    <a:pt x="3861887" y="4441850"/>
                  </a:lnTo>
                  <a:lnTo>
                    <a:pt x="3862203" y="4440116"/>
                  </a:lnTo>
                  <a:close/>
                  <a:moveTo>
                    <a:pt x="3859288" y="4439314"/>
                  </a:moveTo>
                  <a:lnTo>
                    <a:pt x="3858027" y="4440728"/>
                  </a:lnTo>
                  <a:lnTo>
                    <a:pt x="3858027" y="4439507"/>
                  </a:lnTo>
                  <a:lnTo>
                    <a:pt x="3859288" y="4439314"/>
                  </a:lnTo>
                  <a:close/>
                  <a:moveTo>
                    <a:pt x="2720773" y="4434621"/>
                  </a:moveTo>
                  <a:cubicBezTo>
                    <a:pt x="2725483" y="4435537"/>
                    <a:pt x="2728624" y="4436452"/>
                    <a:pt x="2730194" y="4437367"/>
                  </a:cubicBezTo>
                  <a:cubicBezTo>
                    <a:pt x="2730194" y="4437367"/>
                    <a:pt x="2730194" y="4438283"/>
                    <a:pt x="2730194" y="4439199"/>
                  </a:cubicBezTo>
                  <a:cubicBezTo>
                    <a:pt x="2727053" y="4437367"/>
                    <a:pt x="2722343" y="4437367"/>
                    <a:pt x="2720773" y="4436452"/>
                  </a:cubicBezTo>
                  <a:cubicBezTo>
                    <a:pt x="2720773" y="4436452"/>
                    <a:pt x="2720773" y="4435537"/>
                    <a:pt x="2720773" y="4434621"/>
                  </a:cubicBezTo>
                  <a:close/>
                  <a:moveTo>
                    <a:pt x="3827523" y="4419355"/>
                  </a:moveTo>
                  <a:lnTo>
                    <a:pt x="3820441" y="4433523"/>
                  </a:lnTo>
                  <a:cubicBezTo>
                    <a:pt x="3817144" y="4428027"/>
                    <a:pt x="3816046" y="4423630"/>
                    <a:pt x="3813848" y="4420332"/>
                  </a:cubicBezTo>
                  <a:lnTo>
                    <a:pt x="3827523" y="4419355"/>
                  </a:lnTo>
                  <a:close/>
                  <a:moveTo>
                    <a:pt x="3828134" y="4418134"/>
                  </a:moveTo>
                  <a:lnTo>
                    <a:pt x="3829233" y="4419233"/>
                  </a:lnTo>
                  <a:lnTo>
                    <a:pt x="3827523" y="4419355"/>
                  </a:lnTo>
                  <a:lnTo>
                    <a:pt x="3828134" y="4418134"/>
                  </a:lnTo>
                  <a:close/>
                  <a:moveTo>
                    <a:pt x="3883085" y="4412641"/>
                  </a:moveTo>
                  <a:cubicBezTo>
                    <a:pt x="3884734" y="4420579"/>
                    <a:pt x="3884651" y="4425998"/>
                    <a:pt x="3883436" y="4429719"/>
                  </a:cubicBezTo>
                  <a:cubicBezTo>
                    <a:pt x="3882220" y="4433439"/>
                    <a:pt x="3879871" y="4435462"/>
                    <a:pt x="3876985" y="4436607"/>
                  </a:cubicBezTo>
                  <a:lnTo>
                    <a:pt x="3859288" y="4439314"/>
                  </a:lnTo>
                  <a:lnTo>
                    <a:pt x="3883085" y="4412641"/>
                  </a:lnTo>
                  <a:close/>
                  <a:moveTo>
                    <a:pt x="2334565" y="4395147"/>
                  </a:moveTo>
                  <a:cubicBezTo>
                    <a:pt x="2339213" y="4394505"/>
                    <a:pt x="2344983" y="4398352"/>
                    <a:pt x="2356522" y="4406045"/>
                  </a:cubicBezTo>
                  <a:cubicBezTo>
                    <a:pt x="2342418" y="4427841"/>
                    <a:pt x="2332161" y="4422712"/>
                    <a:pt x="2319340" y="4411173"/>
                  </a:cubicBezTo>
                  <a:cubicBezTo>
                    <a:pt x="2326392" y="4400916"/>
                    <a:pt x="2329917" y="4395787"/>
                    <a:pt x="2334565" y="4395147"/>
                  </a:cubicBezTo>
                  <a:close/>
                  <a:moveTo>
                    <a:pt x="3914712" y="4390660"/>
                  </a:moveTo>
                  <a:cubicBezTo>
                    <a:pt x="3915934" y="4392230"/>
                    <a:pt x="3917155" y="4395370"/>
                    <a:pt x="3917155" y="4395370"/>
                  </a:cubicBezTo>
                  <a:cubicBezTo>
                    <a:pt x="3914712" y="4396941"/>
                    <a:pt x="3911049" y="4396941"/>
                    <a:pt x="3909827" y="4400081"/>
                  </a:cubicBezTo>
                  <a:cubicBezTo>
                    <a:pt x="3909827" y="4396941"/>
                    <a:pt x="3908606" y="4396941"/>
                    <a:pt x="3907385" y="4395370"/>
                  </a:cubicBezTo>
                  <a:cubicBezTo>
                    <a:pt x="3911049" y="4393800"/>
                    <a:pt x="3913491" y="4392230"/>
                    <a:pt x="3914712" y="4390660"/>
                  </a:cubicBezTo>
                  <a:close/>
                  <a:moveTo>
                    <a:pt x="3830149" y="4371427"/>
                  </a:moveTo>
                  <a:cubicBezTo>
                    <a:pt x="3832897" y="4371427"/>
                    <a:pt x="3834730" y="4370053"/>
                    <a:pt x="3831981" y="4371427"/>
                  </a:cubicBezTo>
                  <a:cubicBezTo>
                    <a:pt x="3834730" y="4368680"/>
                    <a:pt x="3832897" y="4370053"/>
                    <a:pt x="3831065" y="4372800"/>
                  </a:cubicBezTo>
                  <a:lnTo>
                    <a:pt x="3830149" y="4371427"/>
                  </a:lnTo>
                  <a:close/>
                  <a:moveTo>
                    <a:pt x="3950125" y="4357688"/>
                  </a:moveTo>
                  <a:lnTo>
                    <a:pt x="3950125" y="4360434"/>
                  </a:lnTo>
                  <a:lnTo>
                    <a:pt x="3946463" y="4360434"/>
                  </a:lnTo>
                  <a:lnTo>
                    <a:pt x="3950125" y="4357688"/>
                  </a:lnTo>
                  <a:close/>
                  <a:moveTo>
                    <a:pt x="3894008" y="4346696"/>
                  </a:moveTo>
                  <a:cubicBezTo>
                    <a:pt x="3901724" y="4351673"/>
                    <a:pt x="3908154" y="4356650"/>
                    <a:pt x="3917157" y="4361626"/>
                  </a:cubicBezTo>
                  <a:cubicBezTo>
                    <a:pt x="3900438" y="4376557"/>
                    <a:pt x="3882433" y="4391487"/>
                    <a:pt x="3859284" y="4411395"/>
                  </a:cubicBezTo>
                  <a:cubicBezTo>
                    <a:pt x="3859284" y="4405796"/>
                    <a:pt x="3859605" y="4402063"/>
                    <a:pt x="3859927" y="4399108"/>
                  </a:cubicBezTo>
                  <a:lnTo>
                    <a:pt x="3860492" y="4392413"/>
                  </a:lnTo>
                  <a:lnTo>
                    <a:pt x="3860385" y="4391666"/>
                  </a:lnTo>
                  <a:lnTo>
                    <a:pt x="3859284" y="4392732"/>
                  </a:lnTo>
                  <a:lnTo>
                    <a:pt x="3860266" y="4390832"/>
                  </a:lnTo>
                  <a:lnTo>
                    <a:pt x="3860264" y="4390819"/>
                  </a:lnTo>
                  <a:lnTo>
                    <a:pt x="3860269" y="4390826"/>
                  </a:lnTo>
                  <a:lnTo>
                    <a:pt x="3860570" y="4390243"/>
                  </a:lnTo>
                  <a:lnTo>
                    <a:pt x="3859977" y="4388809"/>
                  </a:lnTo>
                  <a:lnTo>
                    <a:pt x="3860264" y="4390819"/>
                  </a:lnTo>
                  <a:lnTo>
                    <a:pt x="3858083" y="4387909"/>
                  </a:lnTo>
                  <a:lnTo>
                    <a:pt x="3859159" y="4386832"/>
                  </a:lnTo>
                  <a:lnTo>
                    <a:pt x="3857998" y="4384022"/>
                  </a:lnTo>
                  <a:lnTo>
                    <a:pt x="3859284" y="4384022"/>
                  </a:lnTo>
                  <a:cubicBezTo>
                    <a:pt x="3863142" y="4375313"/>
                    <a:pt x="3867000" y="4365359"/>
                    <a:pt x="3870858" y="4355405"/>
                  </a:cubicBezTo>
                  <a:cubicBezTo>
                    <a:pt x="3878575" y="4352917"/>
                    <a:pt x="3887577" y="4350429"/>
                    <a:pt x="3895294" y="4347940"/>
                  </a:cubicBezTo>
                  <a:lnTo>
                    <a:pt x="3894008" y="4346696"/>
                  </a:lnTo>
                  <a:close/>
                  <a:moveTo>
                    <a:pt x="3989817" y="4341201"/>
                  </a:moveTo>
                  <a:cubicBezTo>
                    <a:pt x="4002029" y="4347498"/>
                    <a:pt x="4011798" y="4352535"/>
                    <a:pt x="4021568" y="4356313"/>
                  </a:cubicBezTo>
                  <a:cubicBezTo>
                    <a:pt x="4015462" y="4370166"/>
                    <a:pt x="4009356" y="4382759"/>
                    <a:pt x="3999587" y="4400390"/>
                  </a:cubicBezTo>
                  <a:cubicBezTo>
                    <a:pt x="3988596" y="4400390"/>
                    <a:pt x="3975163" y="4400390"/>
                    <a:pt x="3956846" y="4399130"/>
                  </a:cubicBezTo>
                  <a:cubicBezTo>
                    <a:pt x="3959288" y="4382759"/>
                    <a:pt x="3960509" y="4368906"/>
                    <a:pt x="3962952" y="4352535"/>
                  </a:cubicBezTo>
                  <a:cubicBezTo>
                    <a:pt x="3975163" y="4348757"/>
                    <a:pt x="3982490" y="4344979"/>
                    <a:pt x="3989817" y="4341201"/>
                  </a:cubicBezTo>
                  <a:close/>
                  <a:moveTo>
                    <a:pt x="3924026" y="4335708"/>
                  </a:moveTo>
                  <a:cubicBezTo>
                    <a:pt x="3926773" y="4335708"/>
                    <a:pt x="3929522" y="4335708"/>
                    <a:pt x="3932269" y="4335708"/>
                  </a:cubicBezTo>
                  <a:lnTo>
                    <a:pt x="3933643" y="4335708"/>
                  </a:lnTo>
                  <a:cubicBezTo>
                    <a:pt x="3930895" y="4335708"/>
                    <a:pt x="3926773" y="4338454"/>
                    <a:pt x="3924026" y="4338454"/>
                  </a:cubicBezTo>
                  <a:lnTo>
                    <a:pt x="3924026" y="4335708"/>
                  </a:lnTo>
                  <a:close/>
                  <a:moveTo>
                    <a:pt x="3943258" y="4324716"/>
                  </a:moveTo>
                  <a:lnTo>
                    <a:pt x="3944632" y="4325937"/>
                  </a:lnTo>
                  <a:cubicBezTo>
                    <a:pt x="3941884" y="4328380"/>
                    <a:pt x="3939137" y="4332043"/>
                    <a:pt x="3936389" y="4334486"/>
                  </a:cubicBezTo>
                  <a:lnTo>
                    <a:pt x="3935015" y="4334486"/>
                  </a:lnTo>
                  <a:cubicBezTo>
                    <a:pt x="3937763" y="4330822"/>
                    <a:pt x="3940511" y="4328380"/>
                    <a:pt x="3943258" y="4324716"/>
                  </a:cubicBezTo>
                  <a:close/>
                  <a:moveTo>
                    <a:pt x="3944634" y="4253277"/>
                  </a:moveTo>
                  <a:lnTo>
                    <a:pt x="3940970" y="4256942"/>
                  </a:lnTo>
                  <a:lnTo>
                    <a:pt x="3940970" y="4255109"/>
                  </a:lnTo>
                  <a:lnTo>
                    <a:pt x="3944634" y="4253277"/>
                  </a:lnTo>
                  <a:close/>
                  <a:moveTo>
                    <a:pt x="3924024" y="4231295"/>
                  </a:moveTo>
                  <a:lnTo>
                    <a:pt x="3925397" y="4231295"/>
                  </a:lnTo>
                  <a:lnTo>
                    <a:pt x="3926771" y="4234044"/>
                  </a:lnTo>
                  <a:cubicBezTo>
                    <a:pt x="3928144" y="4234044"/>
                    <a:pt x="3926771" y="4234044"/>
                    <a:pt x="3924024" y="4231295"/>
                  </a:cubicBezTo>
                  <a:close/>
                  <a:moveTo>
                    <a:pt x="4114982" y="4187334"/>
                  </a:moveTo>
                  <a:lnTo>
                    <a:pt x="4114982" y="4190082"/>
                  </a:lnTo>
                  <a:lnTo>
                    <a:pt x="4111320" y="4190082"/>
                  </a:lnTo>
                  <a:lnTo>
                    <a:pt x="4114982" y="4187334"/>
                  </a:lnTo>
                  <a:close/>
                  <a:moveTo>
                    <a:pt x="4308689" y="3929063"/>
                  </a:moveTo>
                  <a:cubicBezTo>
                    <a:pt x="4311436" y="3929063"/>
                    <a:pt x="4314184" y="3929063"/>
                    <a:pt x="4318306" y="3929063"/>
                  </a:cubicBezTo>
                  <a:cubicBezTo>
                    <a:pt x="4318306" y="3935528"/>
                    <a:pt x="4316932" y="3943285"/>
                    <a:pt x="4316932" y="3949750"/>
                  </a:cubicBezTo>
                  <a:cubicBezTo>
                    <a:pt x="4314184" y="3949750"/>
                    <a:pt x="4311436" y="3949750"/>
                    <a:pt x="4308689" y="3949750"/>
                  </a:cubicBezTo>
                  <a:cubicBezTo>
                    <a:pt x="4308689" y="3943285"/>
                    <a:pt x="4308689" y="3935528"/>
                    <a:pt x="4308689" y="3929063"/>
                  </a:cubicBezTo>
                  <a:close/>
                  <a:moveTo>
                    <a:pt x="4261524" y="3852130"/>
                  </a:moveTo>
                  <a:cubicBezTo>
                    <a:pt x="4263356" y="3852130"/>
                    <a:pt x="4261524" y="3853961"/>
                    <a:pt x="4261524" y="3855792"/>
                  </a:cubicBezTo>
                  <a:lnTo>
                    <a:pt x="4259692" y="3855792"/>
                  </a:lnTo>
                  <a:cubicBezTo>
                    <a:pt x="4261524" y="3853961"/>
                    <a:pt x="4263356" y="3852130"/>
                    <a:pt x="4261524" y="3852130"/>
                  </a:cubicBezTo>
                  <a:close/>
                  <a:moveTo>
                    <a:pt x="1955136" y="3706902"/>
                  </a:moveTo>
                  <a:cubicBezTo>
                    <a:pt x="1961458" y="3705841"/>
                    <a:pt x="1968551" y="3707963"/>
                    <a:pt x="1976569" y="3717660"/>
                  </a:cubicBezTo>
                  <a:cubicBezTo>
                    <a:pt x="1965467" y="3735842"/>
                    <a:pt x="1993839" y="3766146"/>
                    <a:pt x="1954364" y="3779480"/>
                  </a:cubicBezTo>
                  <a:cubicBezTo>
                    <a:pt x="1948197" y="3775843"/>
                    <a:pt x="1940795" y="3770995"/>
                    <a:pt x="1934627" y="3767358"/>
                  </a:cubicBezTo>
                  <a:cubicBezTo>
                    <a:pt x="1935861" y="3749176"/>
                    <a:pt x="1937094" y="3734630"/>
                    <a:pt x="1938328" y="3715235"/>
                  </a:cubicBezTo>
                  <a:cubicBezTo>
                    <a:pt x="1943263" y="3712205"/>
                    <a:pt x="1948814" y="3707962"/>
                    <a:pt x="1955136" y="3706902"/>
                  </a:cubicBezTo>
                  <a:close/>
                  <a:moveTo>
                    <a:pt x="1418065" y="3655586"/>
                  </a:moveTo>
                  <a:cubicBezTo>
                    <a:pt x="1444931" y="3654304"/>
                    <a:pt x="1464469" y="3667126"/>
                    <a:pt x="1471796" y="3695334"/>
                  </a:cubicBezTo>
                  <a:cubicBezTo>
                    <a:pt x="1455921" y="3728672"/>
                    <a:pt x="1452257" y="3729954"/>
                    <a:pt x="1413181" y="3719696"/>
                  </a:cubicBezTo>
                  <a:cubicBezTo>
                    <a:pt x="1396085" y="3685077"/>
                    <a:pt x="1396085" y="3685077"/>
                    <a:pt x="1418065" y="3655586"/>
                  </a:cubicBezTo>
                  <a:close/>
                  <a:moveTo>
                    <a:pt x="4272971" y="3637816"/>
                  </a:moveTo>
                  <a:cubicBezTo>
                    <a:pt x="4272971" y="3639386"/>
                    <a:pt x="4274345" y="3640956"/>
                    <a:pt x="4274345" y="3642526"/>
                  </a:cubicBezTo>
                  <a:cubicBezTo>
                    <a:pt x="4271597" y="3644097"/>
                    <a:pt x="4268849" y="3645667"/>
                    <a:pt x="4266102" y="3647237"/>
                  </a:cubicBezTo>
                  <a:cubicBezTo>
                    <a:pt x="4266102" y="3645667"/>
                    <a:pt x="4264728" y="3645667"/>
                    <a:pt x="4264728" y="3644097"/>
                  </a:cubicBezTo>
                  <a:lnTo>
                    <a:pt x="4272971" y="3637816"/>
                  </a:lnTo>
                  <a:close/>
                  <a:moveTo>
                    <a:pt x="971210" y="3610341"/>
                  </a:moveTo>
                  <a:cubicBezTo>
                    <a:pt x="975135" y="3614462"/>
                    <a:pt x="979061" y="3619957"/>
                    <a:pt x="988220" y="3629573"/>
                  </a:cubicBezTo>
                  <a:cubicBezTo>
                    <a:pt x="975135" y="3629573"/>
                    <a:pt x="969902" y="3630947"/>
                    <a:pt x="964668" y="3629573"/>
                  </a:cubicBezTo>
                  <a:cubicBezTo>
                    <a:pt x="962051" y="3626826"/>
                    <a:pt x="963360" y="3618583"/>
                    <a:pt x="963360" y="3614462"/>
                  </a:cubicBezTo>
                  <a:cubicBezTo>
                    <a:pt x="965976" y="3613089"/>
                    <a:pt x="967285" y="3611715"/>
                    <a:pt x="971210" y="3610341"/>
                  </a:cubicBezTo>
                  <a:close/>
                  <a:moveTo>
                    <a:pt x="4327934" y="3536906"/>
                  </a:moveTo>
                  <a:lnTo>
                    <a:pt x="4329297" y="3537334"/>
                  </a:lnTo>
                  <a:lnTo>
                    <a:pt x="4328298" y="3537334"/>
                  </a:lnTo>
                  <a:lnTo>
                    <a:pt x="4327934" y="3536906"/>
                  </a:lnTo>
                  <a:close/>
                  <a:moveTo>
                    <a:pt x="4332185" y="3533623"/>
                  </a:moveTo>
                  <a:lnTo>
                    <a:pt x="4340742" y="3535349"/>
                  </a:lnTo>
                  <a:cubicBezTo>
                    <a:pt x="4344558" y="3535995"/>
                    <a:pt x="4349443" y="3536642"/>
                    <a:pt x="4356770" y="3537288"/>
                  </a:cubicBezTo>
                  <a:cubicBezTo>
                    <a:pt x="4336010" y="3552804"/>
                    <a:pt x="4321356" y="3564440"/>
                    <a:pt x="4307924" y="3576077"/>
                  </a:cubicBezTo>
                  <a:lnTo>
                    <a:pt x="4303039" y="3572198"/>
                  </a:lnTo>
                  <a:lnTo>
                    <a:pt x="4332185" y="3533623"/>
                  </a:lnTo>
                  <a:close/>
                  <a:moveTo>
                    <a:pt x="4331125" y="3533409"/>
                  </a:moveTo>
                  <a:lnTo>
                    <a:pt x="4332347" y="3533409"/>
                  </a:lnTo>
                  <a:lnTo>
                    <a:pt x="4332185" y="3533623"/>
                  </a:lnTo>
                  <a:lnTo>
                    <a:pt x="4331125" y="3533409"/>
                  </a:lnTo>
                  <a:close/>
                  <a:moveTo>
                    <a:pt x="4320304" y="3527913"/>
                  </a:moveTo>
                  <a:lnTo>
                    <a:pt x="4327934" y="3536906"/>
                  </a:lnTo>
                  <a:lnTo>
                    <a:pt x="4319305" y="3534194"/>
                  </a:lnTo>
                  <a:cubicBezTo>
                    <a:pt x="4319305" y="3532623"/>
                    <a:pt x="4319305" y="3529483"/>
                    <a:pt x="4320304" y="3527913"/>
                  </a:cubicBezTo>
                  <a:close/>
                  <a:moveTo>
                    <a:pt x="1115655" y="3450104"/>
                  </a:moveTo>
                  <a:cubicBezTo>
                    <a:pt x="1118926" y="3448126"/>
                    <a:pt x="1124813" y="3450764"/>
                    <a:pt x="1136588" y="3456039"/>
                  </a:cubicBezTo>
                  <a:cubicBezTo>
                    <a:pt x="1136588" y="3475822"/>
                    <a:pt x="1126121" y="3477141"/>
                    <a:pt x="1110421" y="3471866"/>
                  </a:cubicBezTo>
                  <a:cubicBezTo>
                    <a:pt x="1111730" y="3458677"/>
                    <a:pt x="1112384" y="3452083"/>
                    <a:pt x="1115655" y="3450104"/>
                  </a:cubicBezTo>
                  <a:close/>
                  <a:moveTo>
                    <a:pt x="3013038" y="3393032"/>
                  </a:moveTo>
                  <a:cubicBezTo>
                    <a:pt x="3030569" y="3403027"/>
                    <a:pt x="3048100" y="3414271"/>
                    <a:pt x="3069388" y="3414271"/>
                  </a:cubicBezTo>
                  <a:cubicBezTo>
                    <a:pt x="3071893" y="3414271"/>
                    <a:pt x="3075649" y="3424265"/>
                    <a:pt x="3071893" y="3428014"/>
                  </a:cubicBezTo>
                  <a:cubicBezTo>
                    <a:pt x="3035578" y="3450502"/>
                    <a:pt x="3093180" y="3435510"/>
                    <a:pt x="3076902" y="3451751"/>
                  </a:cubicBezTo>
                  <a:cubicBezTo>
                    <a:pt x="3065631" y="3460497"/>
                    <a:pt x="3058118" y="3479237"/>
                    <a:pt x="3034326" y="3477988"/>
                  </a:cubicBezTo>
                  <a:cubicBezTo>
                    <a:pt x="3029317" y="3477988"/>
                    <a:pt x="3021804" y="3482985"/>
                    <a:pt x="3023056" y="3491730"/>
                  </a:cubicBezTo>
                  <a:cubicBezTo>
                    <a:pt x="3024308" y="3496728"/>
                    <a:pt x="3031821" y="3495479"/>
                    <a:pt x="3034326" y="3497977"/>
                  </a:cubicBezTo>
                  <a:cubicBezTo>
                    <a:pt x="3054361" y="3511720"/>
                    <a:pt x="3076902" y="3524214"/>
                    <a:pt x="3090676" y="3541705"/>
                  </a:cubicBezTo>
                  <a:cubicBezTo>
                    <a:pt x="3104450" y="3560445"/>
                    <a:pt x="3073145" y="3552949"/>
                    <a:pt x="3070640" y="3562944"/>
                  </a:cubicBezTo>
                  <a:cubicBezTo>
                    <a:pt x="3088172" y="3575437"/>
                    <a:pt x="3099442" y="3555447"/>
                    <a:pt x="3119477" y="3556697"/>
                  </a:cubicBezTo>
                  <a:cubicBezTo>
                    <a:pt x="3108207" y="3594177"/>
                    <a:pt x="3126991" y="3625411"/>
                    <a:pt x="3143269" y="3656645"/>
                  </a:cubicBezTo>
                  <a:cubicBezTo>
                    <a:pt x="3155792" y="3656645"/>
                    <a:pt x="3160801" y="3644151"/>
                    <a:pt x="3170818" y="3640403"/>
                  </a:cubicBezTo>
                  <a:cubicBezTo>
                    <a:pt x="3169566" y="3662892"/>
                    <a:pt x="3169566" y="3662892"/>
                    <a:pt x="3152035" y="3676635"/>
                  </a:cubicBezTo>
                  <a:cubicBezTo>
                    <a:pt x="3160801" y="3680383"/>
                    <a:pt x="3170818" y="3679133"/>
                    <a:pt x="3178332" y="3685380"/>
                  </a:cubicBezTo>
                  <a:cubicBezTo>
                    <a:pt x="3189602" y="3695375"/>
                    <a:pt x="3190854" y="3694125"/>
                    <a:pt x="3208385" y="3684131"/>
                  </a:cubicBezTo>
                  <a:cubicBezTo>
                    <a:pt x="3210890" y="3682881"/>
                    <a:pt x="3214646" y="3684131"/>
                    <a:pt x="3215899" y="3684131"/>
                  </a:cubicBezTo>
                  <a:cubicBezTo>
                    <a:pt x="3245952" y="3689128"/>
                    <a:pt x="3273501" y="3694125"/>
                    <a:pt x="3302302" y="3699123"/>
                  </a:cubicBezTo>
                  <a:cubicBezTo>
                    <a:pt x="3298545" y="3742850"/>
                    <a:pt x="3258474" y="3715364"/>
                    <a:pt x="3233430" y="3735354"/>
                  </a:cubicBezTo>
                  <a:cubicBezTo>
                    <a:pt x="3267240" y="3720362"/>
                    <a:pt x="3286023" y="3727858"/>
                    <a:pt x="3289780" y="3755344"/>
                  </a:cubicBezTo>
                  <a:cubicBezTo>
                    <a:pt x="3293537" y="3775333"/>
                    <a:pt x="3302302" y="3789076"/>
                    <a:pt x="3314824" y="3802819"/>
                  </a:cubicBezTo>
                  <a:cubicBezTo>
                    <a:pt x="3319833" y="3819061"/>
                    <a:pt x="3308563" y="3824058"/>
                    <a:pt x="3296041" y="3827806"/>
                  </a:cubicBezTo>
                  <a:cubicBezTo>
                    <a:pt x="3287275" y="3830305"/>
                    <a:pt x="3281014" y="3835302"/>
                    <a:pt x="3284771" y="3847796"/>
                  </a:cubicBezTo>
                  <a:lnTo>
                    <a:pt x="3283618" y="3850480"/>
                  </a:lnTo>
                  <a:lnTo>
                    <a:pt x="3282267" y="3851544"/>
                  </a:lnTo>
                  <a:cubicBezTo>
                    <a:pt x="3282267" y="3852793"/>
                    <a:pt x="3282267" y="3855292"/>
                    <a:pt x="3281014" y="3856541"/>
                  </a:cubicBezTo>
                  <a:lnTo>
                    <a:pt x="3283618" y="3850480"/>
                  </a:lnTo>
                  <a:lnTo>
                    <a:pt x="3306059" y="3832804"/>
                  </a:lnTo>
                  <a:cubicBezTo>
                    <a:pt x="3309815" y="3831554"/>
                    <a:pt x="3312320" y="3831554"/>
                    <a:pt x="3316077" y="3831554"/>
                  </a:cubicBezTo>
                  <a:cubicBezTo>
                    <a:pt x="3323590" y="3832804"/>
                    <a:pt x="3329851" y="3836552"/>
                    <a:pt x="3332356" y="3844048"/>
                  </a:cubicBezTo>
                  <a:cubicBezTo>
                    <a:pt x="3333608" y="3847796"/>
                    <a:pt x="3333608" y="3850294"/>
                    <a:pt x="3333608" y="3855292"/>
                  </a:cubicBezTo>
                  <a:cubicBezTo>
                    <a:pt x="3377436" y="3854042"/>
                    <a:pt x="3354896" y="3876531"/>
                    <a:pt x="3347382" y="3894022"/>
                  </a:cubicBezTo>
                  <a:cubicBezTo>
                    <a:pt x="3346130" y="3896520"/>
                    <a:pt x="3344878" y="3900268"/>
                    <a:pt x="3343626" y="3904017"/>
                  </a:cubicBezTo>
                  <a:cubicBezTo>
                    <a:pt x="3352391" y="3935250"/>
                    <a:pt x="3334860" y="3961487"/>
                    <a:pt x="3324842" y="3988972"/>
                  </a:cubicBezTo>
                  <a:cubicBezTo>
                    <a:pt x="3322338" y="3995219"/>
                    <a:pt x="3318581" y="3998967"/>
                    <a:pt x="3312320" y="4000217"/>
                  </a:cubicBezTo>
                  <a:cubicBezTo>
                    <a:pt x="3314824" y="4006463"/>
                    <a:pt x="3322338" y="4005214"/>
                    <a:pt x="3327347" y="4006463"/>
                  </a:cubicBezTo>
                  <a:cubicBezTo>
                    <a:pt x="3336112" y="4008962"/>
                    <a:pt x="3344878" y="4005214"/>
                    <a:pt x="3353643" y="4002715"/>
                  </a:cubicBezTo>
                  <a:cubicBezTo>
                    <a:pt x="3357400" y="4001466"/>
                    <a:pt x="3361157" y="3998967"/>
                    <a:pt x="3363661" y="3995219"/>
                  </a:cubicBezTo>
                  <a:cubicBezTo>
                    <a:pt x="3364913" y="3991471"/>
                    <a:pt x="3366166" y="3986474"/>
                    <a:pt x="3368670" y="3983975"/>
                  </a:cubicBezTo>
                  <a:cubicBezTo>
                    <a:pt x="3372427" y="3978978"/>
                    <a:pt x="3377436" y="3976479"/>
                    <a:pt x="3381192" y="3975230"/>
                  </a:cubicBezTo>
                  <a:cubicBezTo>
                    <a:pt x="3393715" y="3971482"/>
                    <a:pt x="3403732" y="3965235"/>
                    <a:pt x="3413750" y="3958988"/>
                  </a:cubicBezTo>
                  <a:cubicBezTo>
                    <a:pt x="3426272" y="3953991"/>
                    <a:pt x="3432534" y="3952741"/>
                    <a:pt x="3441299" y="3971482"/>
                  </a:cubicBezTo>
                  <a:cubicBezTo>
                    <a:pt x="3444430" y="3978978"/>
                    <a:pt x="3446621" y="3983975"/>
                    <a:pt x="3446308" y="3987723"/>
                  </a:cubicBezTo>
                  <a:cubicBezTo>
                    <a:pt x="3445995" y="3991471"/>
                    <a:pt x="3443177" y="3993970"/>
                    <a:pt x="3436290" y="3996469"/>
                  </a:cubicBezTo>
                  <a:cubicBezTo>
                    <a:pt x="3418759" y="4002715"/>
                    <a:pt x="3413750" y="4016458"/>
                    <a:pt x="3407489" y="4031450"/>
                  </a:cubicBezTo>
                  <a:cubicBezTo>
                    <a:pt x="3402480" y="4032700"/>
                    <a:pt x="3397471" y="4032700"/>
                    <a:pt x="3392462" y="4032700"/>
                  </a:cubicBezTo>
                  <a:cubicBezTo>
                    <a:pt x="3389958" y="4018957"/>
                    <a:pt x="3378688" y="4013960"/>
                    <a:pt x="3368670" y="4021456"/>
                  </a:cubicBezTo>
                  <a:cubicBezTo>
                    <a:pt x="3348634" y="4037697"/>
                    <a:pt x="3326094" y="4047692"/>
                    <a:pt x="3302302" y="4057687"/>
                  </a:cubicBezTo>
                  <a:cubicBezTo>
                    <a:pt x="3301050" y="4058936"/>
                    <a:pt x="3301050" y="4065183"/>
                    <a:pt x="3301050" y="4068931"/>
                  </a:cubicBezTo>
                  <a:cubicBezTo>
                    <a:pt x="3278510" y="4075178"/>
                    <a:pt x="3259726" y="4088921"/>
                    <a:pt x="3237186" y="4092669"/>
                  </a:cubicBezTo>
                  <a:cubicBezTo>
                    <a:pt x="3233430" y="4091419"/>
                    <a:pt x="3227169" y="4091419"/>
                    <a:pt x="3225916" y="4088921"/>
                  </a:cubicBezTo>
                  <a:cubicBezTo>
                    <a:pt x="3219655" y="4070180"/>
                    <a:pt x="3215899" y="4055188"/>
                    <a:pt x="3189602" y="4055188"/>
                  </a:cubicBezTo>
                  <a:cubicBezTo>
                    <a:pt x="3177080" y="4055188"/>
                    <a:pt x="3167062" y="4041445"/>
                    <a:pt x="3182088" y="4027702"/>
                  </a:cubicBezTo>
                  <a:cubicBezTo>
                    <a:pt x="3182088" y="4007713"/>
                    <a:pt x="3175827" y="3991471"/>
                    <a:pt x="3172071" y="3972731"/>
                  </a:cubicBezTo>
                  <a:cubicBezTo>
                    <a:pt x="3163305" y="3935250"/>
                    <a:pt x="3138261" y="3926505"/>
                    <a:pt x="3104450" y="3929004"/>
                  </a:cubicBezTo>
                  <a:cubicBezTo>
                    <a:pt x="3084415" y="3935250"/>
                    <a:pt x="3064379" y="3943996"/>
                    <a:pt x="3056866" y="3914011"/>
                  </a:cubicBezTo>
                  <a:cubicBezTo>
                    <a:pt x="3056866" y="3911513"/>
                    <a:pt x="3056866" y="3909014"/>
                    <a:pt x="3058118" y="3906515"/>
                  </a:cubicBezTo>
                  <a:cubicBezTo>
                    <a:pt x="3064379" y="3894022"/>
                    <a:pt x="3089424" y="3896520"/>
                    <a:pt x="3088172" y="3884027"/>
                  </a:cubicBezTo>
                  <a:cubicBezTo>
                    <a:pt x="3084415" y="3872783"/>
                    <a:pt x="3068136" y="3862788"/>
                    <a:pt x="3056866" y="3855292"/>
                  </a:cubicBezTo>
                  <a:cubicBezTo>
                    <a:pt x="3053109" y="3852793"/>
                    <a:pt x="3050605" y="3849045"/>
                    <a:pt x="3048100" y="3845297"/>
                  </a:cubicBezTo>
                  <a:cubicBezTo>
                    <a:pt x="3046848" y="3842798"/>
                    <a:pt x="3045596" y="3839050"/>
                    <a:pt x="3044344" y="3835302"/>
                  </a:cubicBezTo>
                  <a:cubicBezTo>
                    <a:pt x="3038083" y="3794074"/>
                    <a:pt x="3038083" y="3794074"/>
                    <a:pt x="3093180" y="3775333"/>
                  </a:cubicBezTo>
                  <a:cubicBezTo>
                    <a:pt x="3081910" y="3764089"/>
                    <a:pt x="3073145" y="3775333"/>
                    <a:pt x="3064379" y="3775333"/>
                  </a:cubicBezTo>
                  <a:cubicBezTo>
                    <a:pt x="3049353" y="3775333"/>
                    <a:pt x="3036830" y="3772835"/>
                    <a:pt x="3043091" y="3752845"/>
                  </a:cubicBezTo>
                  <a:cubicBezTo>
                    <a:pt x="3044344" y="3750346"/>
                    <a:pt x="3046848" y="3747848"/>
                    <a:pt x="3049353" y="3745349"/>
                  </a:cubicBezTo>
                  <a:cubicBezTo>
                    <a:pt x="3050605" y="3742850"/>
                    <a:pt x="3056866" y="3747848"/>
                    <a:pt x="3056866" y="3742850"/>
                  </a:cubicBezTo>
                  <a:cubicBezTo>
                    <a:pt x="3054361" y="3742850"/>
                    <a:pt x="3051857" y="3742850"/>
                    <a:pt x="3050605" y="3742850"/>
                  </a:cubicBezTo>
                  <a:cubicBezTo>
                    <a:pt x="3038083" y="3744100"/>
                    <a:pt x="3029317" y="3750346"/>
                    <a:pt x="3016795" y="3745349"/>
                  </a:cubicBezTo>
                  <a:cubicBezTo>
                    <a:pt x="3013038" y="3736603"/>
                    <a:pt x="3019299" y="3731606"/>
                    <a:pt x="3024308" y="3727858"/>
                  </a:cubicBezTo>
                  <a:cubicBezTo>
                    <a:pt x="3031821" y="3725359"/>
                    <a:pt x="3043091" y="3727858"/>
                    <a:pt x="3044344" y="3719112"/>
                  </a:cubicBezTo>
                  <a:cubicBezTo>
                    <a:pt x="3045596" y="3707868"/>
                    <a:pt x="3030569" y="3717863"/>
                    <a:pt x="3029317" y="3707868"/>
                  </a:cubicBezTo>
                  <a:cubicBezTo>
                    <a:pt x="3028065" y="3704120"/>
                    <a:pt x="3023056" y="3699123"/>
                    <a:pt x="3020551" y="3695375"/>
                  </a:cubicBezTo>
                  <a:cubicBezTo>
                    <a:pt x="3029317" y="3691627"/>
                    <a:pt x="3040587" y="3704120"/>
                    <a:pt x="3045596" y="3696624"/>
                  </a:cubicBezTo>
                  <a:cubicBezTo>
                    <a:pt x="3051857" y="3689128"/>
                    <a:pt x="3043091" y="3680383"/>
                    <a:pt x="3036830" y="3671637"/>
                  </a:cubicBezTo>
                  <a:cubicBezTo>
                    <a:pt x="3030569" y="3661642"/>
                    <a:pt x="3036830" y="3640403"/>
                    <a:pt x="3013038" y="3657894"/>
                  </a:cubicBezTo>
                  <a:cubicBezTo>
                    <a:pt x="3009281" y="3661642"/>
                    <a:pt x="2980480" y="3640403"/>
                    <a:pt x="2972967" y="3626660"/>
                  </a:cubicBezTo>
                  <a:cubicBezTo>
                    <a:pt x="2959192" y="3600424"/>
                    <a:pt x="2944166" y="3617915"/>
                    <a:pt x="2926634" y="3614167"/>
                  </a:cubicBezTo>
                  <a:cubicBezTo>
                    <a:pt x="2931643" y="3634157"/>
                    <a:pt x="2949175" y="3627910"/>
                    <a:pt x="2960445" y="3635406"/>
                  </a:cubicBezTo>
                  <a:cubicBezTo>
                    <a:pt x="2945418" y="3645401"/>
                    <a:pt x="2927887" y="3637905"/>
                    <a:pt x="2914112" y="3646650"/>
                  </a:cubicBezTo>
                  <a:cubicBezTo>
                    <a:pt x="2900338" y="3655396"/>
                    <a:pt x="2896581" y="3647899"/>
                    <a:pt x="2899085" y="3632907"/>
                  </a:cubicBezTo>
                  <a:cubicBezTo>
                    <a:pt x="2902842" y="3606671"/>
                    <a:pt x="2929139" y="3606671"/>
                    <a:pt x="2942913" y="3592928"/>
                  </a:cubicBezTo>
                  <a:cubicBezTo>
                    <a:pt x="2920373" y="3589180"/>
                    <a:pt x="2940409" y="3557946"/>
                    <a:pt x="2912860" y="3556697"/>
                  </a:cubicBezTo>
                  <a:cubicBezTo>
                    <a:pt x="2927887" y="3544203"/>
                    <a:pt x="2944166" y="3541705"/>
                    <a:pt x="2951679" y="3527962"/>
                  </a:cubicBezTo>
                  <a:cubicBezTo>
                    <a:pt x="2950427" y="3526712"/>
                    <a:pt x="2950427" y="3525463"/>
                    <a:pt x="2950427" y="3524214"/>
                  </a:cubicBezTo>
                  <a:cubicBezTo>
                    <a:pt x="2986741" y="3510471"/>
                    <a:pt x="2954183" y="3489232"/>
                    <a:pt x="2954183" y="3471741"/>
                  </a:cubicBezTo>
                  <a:cubicBezTo>
                    <a:pt x="2954183" y="3460497"/>
                    <a:pt x="2942913" y="3471741"/>
                    <a:pt x="2937904" y="3474240"/>
                  </a:cubicBezTo>
                  <a:cubicBezTo>
                    <a:pt x="2910356" y="3484234"/>
                    <a:pt x="2894077" y="3475489"/>
                    <a:pt x="2885311" y="3448003"/>
                  </a:cubicBezTo>
                  <a:cubicBezTo>
                    <a:pt x="2887815" y="3448003"/>
                    <a:pt x="2890320" y="3448003"/>
                    <a:pt x="2892824" y="3446754"/>
                  </a:cubicBezTo>
                  <a:cubicBezTo>
                    <a:pt x="2901590" y="3430512"/>
                    <a:pt x="2930391" y="3438008"/>
                    <a:pt x="2934148" y="3414271"/>
                  </a:cubicBezTo>
                  <a:cubicBezTo>
                    <a:pt x="2934148" y="3413021"/>
                    <a:pt x="2935400" y="3410523"/>
                    <a:pt x="2935400" y="3409273"/>
                  </a:cubicBezTo>
                  <a:cubicBezTo>
                    <a:pt x="2944166" y="3403027"/>
                    <a:pt x="2954183" y="3400528"/>
                    <a:pt x="2961697" y="3408024"/>
                  </a:cubicBezTo>
                  <a:cubicBezTo>
                    <a:pt x="2979228" y="3426764"/>
                    <a:pt x="2991750" y="3428014"/>
                    <a:pt x="3000516" y="3400528"/>
                  </a:cubicBezTo>
                  <a:cubicBezTo>
                    <a:pt x="3003020" y="3395530"/>
                    <a:pt x="3008029" y="3390533"/>
                    <a:pt x="3013038" y="3393032"/>
                  </a:cubicBezTo>
                  <a:close/>
                  <a:moveTo>
                    <a:pt x="4430955" y="3319094"/>
                  </a:moveTo>
                  <a:cubicBezTo>
                    <a:pt x="4432329" y="3319094"/>
                    <a:pt x="4432329" y="3320926"/>
                    <a:pt x="4433702" y="3322759"/>
                  </a:cubicBezTo>
                  <a:cubicBezTo>
                    <a:pt x="4432329" y="3322759"/>
                    <a:pt x="4432329" y="3320926"/>
                    <a:pt x="4429582" y="3320926"/>
                  </a:cubicBezTo>
                  <a:cubicBezTo>
                    <a:pt x="4430955" y="3320926"/>
                    <a:pt x="4430955" y="3319094"/>
                    <a:pt x="4430955" y="3319094"/>
                  </a:cubicBezTo>
                  <a:close/>
                  <a:moveTo>
                    <a:pt x="4464843" y="3313603"/>
                  </a:moveTo>
                  <a:lnTo>
                    <a:pt x="4466674" y="3317265"/>
                  </a:lnTo>
                  <a:lnTo>
                    <a:pt x="4463012" y="3317265"/>
                  </a:lnTo>
                  <a:lnTo>
                    <a:pt x="4464843" y="3313603"/>
                  </a:lnTo>
                  <a:close/>
                  <a:moveTo>
                    <a:pt x="1634339" y="3302610"/>
                  </a:moveTo>
                  <a:cubicBezTo>
                    <a:pt x="1634339" y="3304808"/>
                    <a:pt x="1636653" y="3308105"/>
                    <a:pt x="1636653" y="3310303"/>
                  </a:cubicBezTo>
                  <a:cubicBezTo>
                    <a:pt x="1630869" y="3313599"/>
                    <a:pt x="1625084" y="3315797"/>
                    <a:pt x="1619300" y="3317995"/>
                  </a:cubicBezTo>
                  <a:cubicBezTo>
                    <a:pt x="1618143" y="3314698"/>
                    <a:pt x="1616986" y="3310303"/>
                    <a:pt x="1615830" y="3307006"/>
                  </a:cubicBezTo>
                  <a:cubicBezTo>
                    <a:pt x="1621614" y="3304808"/>
                    <a:pt x="1627398" y="3303709"/>
                    <a:pt x="1634339" y="3302610"/>
                  </a:cubicBezTo>
                  <a:close/>
                  <a:moveTo>
                    <a:pt x="1332916" y="3220182"/>
                  </a:moveTo>
                  <a:cubicBezTo>
                    <a:pt x="1335914" y="3221181"/>
                    <a:pt x="1337912" y="3223180"/>
                    <a:pt x="1339911" y="3225178"/>
                  </a:cubicBezTo>
                  <a:cubicBezTo>
                    <a:pt x="1339911" y="3225178"/>
                    <a:pt x="1338912" y="3228175"/>
                    <a:pt x="1338912" y="3230174"/>
                  </a:cubicBezTo>
                  <a:cubicBezTo>
                    <a:pt x="1335914" y="3228175"/>
                    <a:pt x="1332916" y="3226177"/>
                    <a:pt x="1329919" y="3225178"/>
                  </a:cubicBezTo>
                  <a:cubicBezTo>
                    <a:pt x="1330918" y="3223180"/>
                    <a:pt x="1331917" y="3222180"/>
                    <a:pt x="1332916" y="3220182"/>
                  </a:cubicBezTo>
                  <a:close/>
                  <a:moveTo>
                    <a:pt x="1264200" y="3181717"/>
                  </a:moveTo>
                  <a:cubicBezTo>
                    <a:pt x="1286181" y="3185551"/>
                    <a:pt x="1304498" y="3188107"/>
                    <a:pt x="1328922" y="3191941"/>
                  </a:cubicBezTo>
                  <a:cubicBezTo>
                    <a:pt x="1317931" y="3208554"/>
                    <a:pt x="1310604" y="3220056"/>
                    <a:pt x="1300835" y="3235391"/>
                  </a:cubicBezTo>
                  <a:cubicBezTo>
                    <a:pt x="1286181" y="3216222"/>
                    <a:pt x="1277633" y="3202164"/>
                    <a:pt x="1264200" y="3181717"/>
                  </a:cubicBezTo>
                  <a:close/>
                  <a:moveTo>
                    <a:pt x="1783648" y="3089672"/>
                  </a:moveTo>
                  <a:cubicBezTo>
                    <a:pt x="1785022" y="3088298"/>
                    <a:pt x="1789144" y="3089672"/>
                    <a:pt x="1789144" y="3091046"/>
                  </a:cubicBezTo>
                  <a:cubicBezTo>
                    <a:pt x="1790518" y="3092420"/>
                    <a:pt x="1787770" y="3095167"/>
                    <a:pt x="1787770" y="3097915"/>
                  </a:cubicBezTo>
                  <a:cubicBezTo>
                    <a:pt x="1785022" y="3096541"/>
                    <a:pt x="1782275" y="3096541"/>
                    <a:pt x="1780901" y="3095167"/>
                  </a:cubicBezTo>
                  <a:cubicBezTo>
                    <a:pt x="1780901" y="3095167"/>
                    <a:pt x="1780901" y="3089672"/>
                    <a:pt x="1783648" y="3089672"/>
                  </a:cubicBezTo>
                  <a:close/>
                  <a:moveTo>
                    <a:pt x="1861624" y="3088296"/>
                  </a:moveTo>
                  <a:cubicBezTo>
                    <a:pt x="1871295" y="3095561"/>
                    <a:pt x="1879758" y="3101615"/>
                    <a:pt x="1889430" y="3108880"/>
                  </a:cubicBezTo>
                  <a:cubicBezTo>
                    <a:pt x="1889430" y="3123411"/>
                    <a:pt x="1888221" y="3137941"/>
                    <a:pt x="1888221" y="3158525"/>
                  </a:cubicBezTo>
                  <a:cubicBezTo>
                    <a:pt x="1871295" y="3158525"/>
                    <a:pt x="1854370" y="3157314"/>
                    <a:pt x="1837444" y="3156103"/>
                  </a:cubicBezTo>
                  <a:cubicBezTo>
                    <a:pt x="1835027" y="3141573"/>
                    <a:pt x="1832609" y="3133097"/>
                    <a:pt x="1830191" y="3122200"/>
                  </a:cubicBezTo>
                  <a:cubicBezTo>
                    <a:pt x="1841071" y="3111302"/>
                    <a:pt x="1850743" y="3100404"/>
                    <a:pt x="1861624" y="3088296"/>
                  </a:cubicBezTo>
                  <a:close/>
                  <a:moveTo>
                    <a:pt x="1833380" y="3082804"/>
                  </a:moveTo>
                  <a:cubicBezTo>
                    <a:pt x="1833380" y="3082804"/>
                    <a:pt x="1834480" y="3084177"/>
                    <a:pt x="1834480" y="3085550"/>
                  </a:cubicBezTo>
                  <a:cubicBezTo>
                    <a:pt x="1834480" y="3085550"/>
                    <a:pt x="1832281" y="3085550"/>
                    <a:pt x="1832281" y="3086924"/>
                  </a:cubicBezTo>
                  <a:cubicBezTo>
                    <a:pt x="1831182" y="3085550"/>
                    <a:pt x="1831182" y="3084177"/>
                    <a:pt x="1830082" y="3084177"/>
                  </a:cubicBezTo>
                  <a:cubicBezTo>
                    <a:pt x="1831182" y="3082804"/>
                    <a:pt x="1832281" y="3082804"/>
                    <a:pt x="1833380" y="3082804"/>
                  </a:cubicBezTo>
                  <a:close/>
                  <a:moveTo>
                    <a:pt x="1814329" y="3077305"/>
                  </a:moveTo>
                  <a:lnTo>
                    <a:pt x="1817991" y="3079137"/>
                  </a:lnTo>
                  <a:lnTo>
                    <a:pt x="1814329" y="3080970"/>
                  </a:lnTo>
                  <a:lnTo>
                    <a:pt x="1814329" y="3077305"/>
                  </a:lnTo>
                  <a:close/>
                  <a:moveTo>
                    <a:pt x="3937843" y="3018736"/>
                  </a:moveTo>
                  <a:cubicBezTo>
                    <a:pt x="3942534" y="3018111"/>
                    <a:pt x="3947851" y="3018736"/>
                    <a:pt x="3952854" y="3019360"/>
                  </a:cubicBezTo>
                  <a:cubicBezTo>
                    <a:pt x="3957858" y="3019360"/>
                    <a:pt x="3959109" y="3024359"/>
                    <a:pt x="3955356" y="3028108"/>
                  </a:cubicBezTo>
                  <a:cubicBezTo>
                    <a:pt x="3952854" y="3031857"/>
                    <a:pt x="3947851" y="3034357"/>
                    <a:pt x="3942847" y="3035606"/>
                  </a:cubicBezTo>
                  <a:cubicBezTo>
                    <a:pt x="3941596" y="3036856"/>
                    <a:pt x="3940345" y="3036856"/>
                    <a:pt x="3940345" y="3038106"/>
                  </a:cubicBezTo>
                  <a:cubicBezTo>
                    <a:pt x="3929087" y="3044354"/>
                    <a:pt x="3922832" y="3054351"/>
                    <a:pt x="3914075" y="3061849"/>
                  </a:cubicBezTo>
                  <a:cubicBezTo>
                    <a:pt x="3910323" y="3064349"/>
                    <a:pt x="3906570" y="3068098"/>
                    <a:pt x="3910323" y="3073097"/>
                  </a:cubicBezTo>
                  <a:cubicBezTo>
                    <a:pt x="3912825" y="3078095"/>
                    <a:pt x="3919079" y="3076846"/>
                    <a:pt x="3922832" y="3075596"/>
                  </a:cubicBezTo>
                  <a:cubicBezTo>
                    <a:pt x="3925334" y="3074346"/>
                    <a:pt x="3926585" y="3074346"/>
                    <a:pt x="3929087" y="3074346"/>
                  </a:cubicBezTo>
                  <a:cubicBezTo>
                    <a:pt x="3937843" y="3073097"/>
                    <a:pt x="3940345" y="3078095"/>
                    <a:pt x="3941596" y="3084344"/>
                  </a:cubicBezTo>
                  <a:cubicBezTo>
                    <a:pt x="3946600" y="3084344"/>
                    <a:pt x="3946600" y="3083094"/>
                    <a:pt x="3947851" y="3081844"/>
                  </a:cubicBezTo>
                  <a:cubicBezTo>
                    <a:pt x="3954105" y="3075596"/>
                    <a:pt x="3961611" y="3074346"/>
                    <a:pt x="3967866" y="3080595"/>
                  </a:cubicBezTo>
                  <a:cubicBezTo>
                    <a:pt x="3974120" y="3088093"/>
                    <a:pt x="3970368" y="3095591"/>
                    <a:pt x="3964113" y="3100590"/>
                  </a:cubicBezTo>
                  <a:cubicBezTo>
                    <a:pt x="3955356" y="3106838"/>
                    <a:pt x="3949102" y="3116835"/>
                    <a:pt x="3940345" y="3124333"/>
                  </a:cubicBezTo>
                  <a:cubicBezTo>
                    <a:pt x="3939094" y="3130582"/>
                    <a:pt x="3936592" y="3136830"/>
                    <a:pt x="3929087" y="3139330"/>
                  </a:cubicBezTo>
                  <a:cubicBezTo>
                    <a:pt x="3920330" y="3141829"/>
                    <a:pt x="3920330" y="3153076"/>
                    <a:pt x="3927836" y="3155575"/>
                  </a:cubicBezTo>
                  <a:cubicBezTo>
                    <a:pt x="3942847" y="3160574"/>
                    <a:pt x="3940345" y="3168072"/>
                    <a:pt x="3932840" y="3175570"/>
                  </a:cubicBezTo>
                  <a:cubicBezTo>
                    <a:pt x="3924083" y="3180569"/>
                    <a:pt x="3917828" y="3190566"/>
                    <a:pt x="3906570" y="3189317"/>
                  </a:cubicBezTo>
                  <a:cubicBezTo>
                    <a:pt x="3900315" y="3188067"/>
                    <a:pt x="3895311" y="3184318"/>
                    <a:pt x="3892810" y="3178070"/>
                  </a:cubicBezTo>
                  <a:cubicBezTo>
                    <a:pt x="3892810" y="3174321"/>
                    <a:pt x="3890308" y="3171821"/>
                    <a:pt x="3886555" y="3175570"/>
                  </a:cubicBezTo>
                  <a:cubicBezTo>
                    <a:pt x="3882802" y="3178070"/>
                    <a:pt x="3880300" y="3181819"/>
                    <a:pt x="3884053" y="3185568"/>
                  </a:cubicBezTo>
                  <a:cubicBezTo>
                    <a:pt x="3887806" y="3189317"/>
                    <a:pt x="3892810" y="3189317"/>
                    <a:pt x="3895311" y="3194315"/>
                  </a:cubicBezTo>
                  <a:cubicBezTo>
                    <a:pt x="3895311" y="3195565"/>
                    <a:pt x="3895311" y="3198064"/>
                    <a:pt x="3895311" y="3198064"/>
                  </a:cubicBezTo>
                  <a:cubicBezTo>
                    <a:pt x="3895311" y="3199314"/>
                    <a:pt x="3896562" y="3198064"/>
                    <a:pt x="3895311" y="3199314"/>
                  </a:cubicBezTo>
                  <a:cubicBezTo>
                    <a:pt x="3894061" y="3206812"/>
                    <a:pt x="3902817" y="3213061"/>
                    <a:pt x="3899064" y="3219309"/>
                  </a:cubicBezTo>
                  <a:cubicBezTo>
                    <a:pt x="3895311" y="3226807"/>
                    <a:pt x="3886555" y="3225557"/>
                    <a:pt x="3881551" y="3226807"/>
                  </a:cubicBezTo>
                  <a:cubicBezTo>
                    <a:pt x="3874046" y="3231806"/>
                    <a:pt x="3876547" y="3236805"/>
                    <a:pt x="3876547" y="3241803"/>
                  </a:cubicBezTo>
                  <a:cubicBezTo>
                    <a:pt x="3879049" y="3248052"/>
                    <a:pt x="3882802" y="3245552"/>
                    <a:pt x="3887806" y="3244303"/>
                  </a:cubicBezTo>
                  <a:cubicBezTo>
                    <a:pt x="3889057" y="3243053"/>
                    <a:pt x="3891559" y="3241803"/>
                    <a:pt x="3892810" y="3241803"/>
                  </a:cubicBezTo>
                  <a:cubicBezTo>
                    <a:pt x="3912825" y="3243053"/>
                    <a:pt x="3922832" y="3231806"/>
                    <a:pt x="3927836" y="3214310"/>
                  </a:cubicBezTo>
                  <a:cubicBezTo>
                    <a:pt x="3930338" y="3211811"/>
                    <a:pt x="3932840" y="3209312"/>
                    <a:pt x="3934090" y="3206812"/>
                  </a:cubicBezTo>
                  <a:cubicBezTo>
                    <a:pt x="3934090" y="3205563"/>
                    <a:pt x="3936592" y="3204313"/>
                    <a:pt x="3936592" y="3203063"/>
                  </a:cubicBezTo>
                  <a:cubicBezTo>
                    <a:pt x="3949102" y="3199314"/>
                    <a:pt x="3952854" y="3189317"/>
                    <a:pt x="3952854" y="3179319"/>
                  </a:cubicBezTo>
                  <a:cubicBezTo>
                    <a:pt x="3952854" y="3178070"/>
                    <a:pt x="3954105" y="3176820"/>
                    <a:pt x="3955356" y="3176820"/>
                  </a:cubicBezTo>
                  <a:cubicBezTo>
                    <a:pt x="3962862" y="3181819"/>
                    <a:pt x="3967866" y="3188067"/>
                    <a:pt x="3974120" y="3194315"/>
                  </a:cubicBezTo>
                  <a:cubicBezTo>
                    <a:pt x="3977873" y="3198064"/>
                    <a:pt x="3979124" y="3203063"/>
                    <a:pt x="3975371" y="3206812"/>
                  </a:cubicBezTo>
                  <a:cubicBezTo>
                    <a:pt x="3972869" y="3211811"/>
                    <a:pt x="3969117" y="3210561"/>
                    <a:pt x="3965364" y="3209312"/>
                  </a:cubicBezTo>
                  <a:cubicBezTo>
                    <a:pt x="3961611" y="3206812"/>
                    <a:pt x="3957858" y="3206812"/>
                    <a:pt x="3955356" y="3209312"/>
                  </a:cubicBezTo>
                  <a:cubicBezTo>
                    <a:pt x="3952854" y="3211811"/>
                    <a:pt x="3950353" y="3213061"/>
                    <a:pt x="3954105" y="3215560"/>
                  </a:cubicBezTo>
                  <a:cubicBezTo>
                    <a:pt x="3962862" y="3219309"/>
                    <a:pt x="3961611" y="3226807"/>
                    <a:pt x="3961611" y="3233055"/>
                  </a:cubicBezTo>
                  <a:cubicBezTo>
                    <a:pt x="3962862" y="3239304"/>
                    <a:pt x="3964113" y="3243053"/>
                    <a:pt x="3970368" y="3244303"/>
                  </a:cubicBezTo>
                  <a:cubicBezTo>
                    <a:pt x="3975371" y="3244303"/>
                    <a:pt x="3980375" y="3241803"/>
                    <a:pt x="3981626" y="3236805"/>
                  </a:cubicBezTo>
                  <a:cubicBezTo>
                    <a:pt x="3985379" y="3228057"/>
                    <a:pt x="3986630" y="3219309"/>
                    <a:pt x="3992884" y="3213061"/>
                  </a:cubicBezTo>
                  <a:cubicBezTo>
                    <a:pt x="3995386" y="3210561"/>
                    <a:pt x="3992884" y="3206812"/>
                    <a:pt x="3991633" y="3204313"/>
                  </a:cubicBezTo>
                  <a:cubicBezTo>
                    <a:pt x="3989132" y="3195565"/>
                    <a:pt x="3995386" y="3190566"/>
                    <a:pt x="4002892" y="3188067"/>
                  </a:cubicBezTo>
                  <a:cubicBezTo>
                    <a:pt x="4011648" y="3185568"/>
                    <a:pt x="4011648" y="3193066"/>
                    <a:pt x="4014150" y="3199314"/>
                  </a:cubicBezTo>
                  <a:cubicBezTo>
                    <a:pt x="4015401" y="3205563"/>
                    <a:pt x="4014150" y="3211811"/>
                    <a:pt x="4022907" y="3218059"/>
                  </a:cubicBezTo>
                  <a:cubicBezTo>
                    <a:pt x="4024158" y="3201814"/>
                    <a:pt x="4020405" y="3185568"/>
                    <a:pt x="4032914" y="3174321"/>
                  </a:cubicBezTo>
                  <a:cubicBezTo>
                    <a:pt x="4036667" y="3169322"/>
                    <a:pt x="4041671" y="3163073"/>
                    <a:pt x="4047926" y="3169322"/>
                  </a:cubicBezTo>
                  <a:cubicBezTo>
                    <a:pt x="4054180" y="3174321"/>
                    <a:pt x="4057933" y="3181819"/>
                    <a:pt x="4056682" y="3190566"/>
                  </a:cubicBezTo>
                  <a:cubicBezTo>
                    <a:pt x="4054180" y="3195565"/>
                    <a:pt x="4050427" y="3201814"/>
                    <a:pt x="4049176" y="3206812"/>
                  </a:cubicBezTo>
                  <a:cubicBezTo>
                    <a:pt x="4047926" y="3210561"/>
                    <a:pt x="4047926" y="3214310"/>
                    <a:pt x="4051678" y="3215560"/>
                  </a:cubicBezTo>
                  <a:cubicBezTo>
                    <a:pt x="4056682" y="3218059"/>
                    <a:pt x="4056682" y="3213061"/>
                    <a:pt x="4057933" y="3210561"/>
                  </a:cubicBezTo>
                  <a:cubicBezTo>
                    <a:pt x="4059184" y="3208062"/>
                    <a:pt x="4060435" y="3205563"/>
                    <a:pt x="4062937" y="3203063"/>
                  </a:cubicBezTo>
                  <a:cubicBezTo>
                    <a:pt x="4075446" y="3195565"/>
                    <a:pt x="4080450" y="3183068"/>
                    <a:pt x="4085454" y="3171821"/>
                  </a:cubicBezTo>
                  <a:cubicBezTo>
                    <a:pt x="4094210" y="3153076"/>
                    <a:pt x="4096712" y="3153076"/>
                    <a:pt x="4111723" y="3165573"/>
                  </a:cubicBezTo>
                  <a:cubicBezTo>
                    <a:pt x="4115476" y="3168072"/>
                    <a:pt x="4119229" y="3171821"/>
                    <a:pt x="4120480" y="3176820"/>
                  </a:cubicBezTo>
                  <a:cubicBezTo>
                    <a:pt x="4119229" y="3184318"/>
                    <a:pt x="4112974" y="3185568"/>
                    <a:pt x="4109221" y="3190566"/>
                  </a:cubicBezTo>
                  <a:cubicBezTo>
                    <a:pt x="4104218" y="3194315"/>
                    <a:pt x="4104218" y="3200564"/>
                    <a:pt x="4101716" y="3205563"/>
                  </a:cubicBezTo>
                  <a:cubicBezTo>
                    <a:pt x="4101716" y="3206812"/>
                    <a:pt x="4099214" y="3206812"/>
                    <a:pt x="4099214" y="3208062"/>
                  </a:cubicBezTo>
                  <a:cubicBezTo>
                    <a:pt x="4092959" y="3209312"/>
                    <a:pt x="4089206" y="3213061"/>
                    <a:pt x="4085454" y="3218059"/>
                  </a:cubicBezTo>
                  <a:cubicBezTo>
                    <a:pt x="4077948" y="3231806"/>
                    <a:pt x="4067940" y="3240554"/>
                    <a:pt x="4052929" y="3244303"/>
                  </a:cubicBezTo>
                  <a:cubicBezTo>
                    <a:pt x="4047926" y="3245552"/>
                    <a:pt x="4044173" y="3248052"/>
                    <a:pt x="4044173" y="3253050"/>
                  </a:cubicBezTo>
                  <a:cubicBezTo>
                    <a:pt x="4045424" y="3258049"/>
                    <a:pt x="4044173" y="3264297"/>
                    <a:pt x="4050427" y="3268046"/>
                  </a:cubicBezTo>
                  <a:cubicBezTo>
                    <a:pt x="4054180" y="3271796"/>
                    <a:pt x="4060435" y="3270546"/>
                    <a:pt x="4062937" y="3266797"/>
                  </a:cubicBezTo>
                  <a:cubicBezTo>
                    <a:pt x="4067940" y="3260548"/>
                    <a:pt x="4074195" y="3258049"/>
                    <a:pt x="4082952" y="3259299"/>
                  </a:cubicBezTo>
                  <a:cubicBezTo>
                    <a:pt x="4089206" y="3260548"/>
                    <a:pt x="4090457" y="3254300"/>
                    <a:pt x="4094210" y="3250551"/>
                  </a:cubicBezTo>
                  <a:cubicBezTo>
                    <a:pt x="4095461" y="3249301"/>
                    <a:pt x="4096712" y="3248052"/>
                    <a:pt x="4097963" y="3248052"/>
                  </a:cubicBezTo>
                  <a:cubicBezTo>
                    <a:pt x="4105469" y="3246802"/>
                    <a:pt x="4106719" y="3253050"/>
                    <a:pt x="4107970" y="3258049"/>
                  </a:cubicBezTo>
                  <a:cubicBezTo>
                    <a:pt x="4110472" y="3264297"/>
                    <a:pt x="4110472" y="3269296"/>
                    <a:pt x="4111723" y="3274295"/>
                  </a:cubicBezTo>
                  <a:cubicBezTo>
                    <a:pt x="4111723" y="3278044"/>
                    <a:pt x="4110472" y="3281793"/>
                    <a:pt x="4106719" y="3285542"/>
                  </a:cubicBezTo>
                  <a:cubicBezTo>
                    <a:pt x="4091708" y="3295539"/>
                    <a:pt x="4076697" y="3305537"/>
                    <a:pt x="4057933" y="3291790"/>
                  </a:cubicBezTo>
                  <a:cubicBezTo>
                    <a:pt x="4054180" y="3289291"/>
                    <a:pt x="4049176" y="3290541"/>
                    <a:pt x="4045424" y="3293040"/>
                  </a:cubicBezTo>
                  <a:cubicBezTo>
                    <a:pt x="4037918" y="3299288"/>
                    <a:pt x="4029162" y="3305537"/>
                    <a:pt x="4026660" y="3315534"/>
                  </a:cubicBezTo>
                  <a:cubicBezTo>
                    <a:pt x="4026660" y="3328031"/>
                    <a:pt x="4019154" y="3336779"/>
                    <a:pt x="4006645" y="3338029"/>
                  </a:cubicBezTo>
                  <a:cubicBezTo>
                    <a:pt x="4001641" y="3339278"/>
                    <a:pt x="3999139" y="3335529"/>
                    <a:pt x="3997888" y="3331780"/>
                  </a:cubicBezTo>
                  <a:cubicBezTo>
                    <a:pt x="3995386" y="3325532"/>
                    <a:pt x="3992884" y="3318034"/>
                    <a:pt x="3995386" y="3309286"/>
                  </a:cubicBezTo>
                  <a:cubicBezTo>
                    <a:pt x="3981626" y="3319283"/>
                    <a:pt x="3974120" y="3333030"/>
                    <a:pt x="3959109" y="3338029"/>
                  </a:cubicBezTo>
                  <a:cubicBezTo>
                    <a:pt x="3957858" y="3339278"/>
                    <a:pt x="3956607" y="3340528"/>
                    <a:pt x="3955356" y="3341778"/>
                  </a:cubicBezTo>
                  <a:cubicBezTo>
                    <a:pt x="3954105" y="3356774"/>
                    <a:pt x="3954105" y="3356774"/>
                    <a:pt x="3941596" y="3349276"/>
                  </a:cubicBezTo>
                  <a:cubicBezTo>
                    <a:pt x="3934090" y="3340528"/>
                    <a:pt x="3936592" y="3331780"/>
                    <a:pt x="3939094" y="3320533"/>
                  </a:cubicBezTo>
                  <a:cubicBezTo>
                    <a:pt x="3929087" y="3323032"/>
                    <a:pt x="3929087" y="3323032"/>
                    <a:pt x="3934090" y="3329281"/>
                  </a:cubicBezTo>
                  <a:cubicBezTo>
                    <a:pt x="3936592" y="3334280"/>
                    <a:pt x="3936592" y="3338029"/>
                    <a:pt x="3934090" y="3343027"/>
                  </a:cubicBezTo>
                  <a:cubicBezTo>
                    <a:pt x="3932840" y="3346776"/>
                    <a:pt x="3929087" y="3349276"/>
                    <a:pt x="3925334" y="3349276"/>
                  </a:cubicBezTo>
                  <a:cubicBezTo>
                    <a:pt x="3919079" y="3348026"/>
                    <a:pt x="3912825" y="3346776"/>
                    <a:pt x="3910323" y="3340528"/>
                  </a:cubicBezTo>
                  <a:cubicBezTo>
                    <a:pt x="3909072" y="3329281"/>
                    <a:pt x="3897813" y="3326781"/>
                    <a:pt x="3889057" y="3324282"/>
                  </a:cubicBezTo>
                  <a:cubicBezTo>
                    <a:pt x="3880300" y="3320533"/>
                    <a:pt x="3875297" y="3330530"/>
                    <a:pt x="3871544" y="3338029"/>
                  </a:cubicBezTo>
                  <a:cubicBezTo>
                    <a:pt x="3867791" y="3345527"/>
                    <a:pt x="3861536" y="3350525"/>
                    <a:pt x="3851529" y="3349276"/>
                  </a:cubicBezTo>
                  <a:cubicBezTo>
                    <a:pt x="3841521" y="3349276"/>
                    <a:pt x="3839019" y="3353025"/>
                    <a:pt x="3840270" y="3363022"/>
                  </a:cubicBezTo>
                  <a:cubicBezTo>
                    <a:pt x="3841521" y="3366771"/>
                    <a:pt x="3844023" y="3371770"/>
                    <a:pt x="3844023" y="3375519"/>
                  </a:cubicBezTo>
                  <a:cubicBezTo>
                    <a:pt x="3845274" y="3378018"/>
                    <a:pt x="3845274" y="3383017"/>
                    <a:pt x="3847776" y="3384267"/>
                  </a:cubicBezTo>
                  <a:cubicBezTo>
                    <a:pt x="3854031" y="3386766"/>
                    <a:pt x="3854031" y="3391765"/>
                    <a:pt x="3851529" y="3396763"/>
                  </a:cubicBezTo>
                  <a:cubicBezTo>
                    <a:pt x="3847776" y="3401762"/>
                    <a:pt x="3841521" y="3406761"/>
                    <a:pt x="3837768" y="3404262"/>
                  </a:cubicBezTo>
                  <a:cubicBezTo>
                    <a:pt x="3825259" y="3396763"/>
                    <a:pt x="3820255" y="3403012"/>
                    <a:pt x="3812750" y="3408011"/>
                  </a:cubicBezTo>
                  <a:cubicBezTo>
                    <a:pt x="3811499" y="3410510"/>
                    <a:pt x="3810248" y="3410510"/>
                    <a:pt x="3808997" y="3410510"/>
                  </a:cubicBezTo>
                  <a:cubicBezTo>
                    <a:pt x="3792735" y="3414259"/>
                    <a:pt x="3790233" y="3414259"/>
                    <a:pt x="3791484" y="3398013"/>
                  </a:cubicBezTo>
                  <a:cubicBezTo>
                    <a:pt x="3791484" y="3394264"/>
                    <a:pt x="3792735" y="3390515"/>
                    <a:pt x="3787731" y="3390515"/>
                  </a:cubicBezTo>
                  <a:cubicBezTo>
                    <a:pt x="3782727" y="3388016"/>
                    <a:pt x="3782727" y="3391765"/>
                    <a:pt x="3781476" y="3395514"/>
                  </a:cubicBezTo>
                  <a:cubicBezTo>
                    <a:pt x="3772720" y="3411760"/>
                    <a:pt x="3762712" y="3416758"/>
                    <a:pt x="3745199" y="3413009"/>
                  </a:cubicBezTo>
                  <a:cubicBezTo>
                    <a:pt x="3742697" y="3411760"/>
                    <a:pt x="3740196" y="3414259"/>
                    <a:pt x="3737694" y="3414259"/>
                  </a:cubicBezTo>
                  <a:cubicBezTo>
                    <a:pt x="3727686" y="3410510"/>
                    <a:pt x="3731439" y="3404262"/>
                    <a:pt x="3732690" y="3396763"/>
                  </a:cubicBezTo>
                  <a:cubicBezTo>
                    <a:pt x="3727686" y="3404262"/>
                    <a:pt x="3726435" y="3415509"/>
                    <a:pt x="3715177" y="3414259"/>
                  </a:cubicBezTo>
                  <a:cubicBezTo>
                    <a:pt x="3711424" y="3413009"/>
                    <a:pt x="3710173" y="3410510"/>
                    <a:pt x="3710173" y="3406761"/>
                  </a:cubicBezTo>
                  <a:cubicBezTo>
                    <a:pt x="3707671" y="3403012"/>
                    <a:pt x="3716428" y="3396763"/>
                    <a:pt x="3705169" y="3396763"/>
                  </a:cubicBezTo>
                  <a:cubicBezTo>
                    <a:pt x="3702667" y="3395514"/>
                    <a:pt x="3700166" y="3394264"/>
                    <a:pt x="3697664" y="3391765"/>
                  </a:cubicBezTo>
                  <a:cubicBezTo>
                    <a:pt x="3693911" y="3389265"/>
                    <a:pt x="3692660" y="3384267"/>
                    <a:pt x="3687656" y="3383017"/>
                  </a:cubicBezTo>
                  <a:cubicBezTo>
                    <a:pt x="3680151" y="3378018"/>
                    <a:pt x="3673896" y="3374269"/>
                    <a:pt x="3676398" y="3363022"/>
                  </a:cubicBezTo>
                  <a:cubicBezTo>
                    <a:pt x="3678900" y="3351775"/>
                    <a:pt x="3686405" y="3345527"/>
                    <a:pt x="3696413" y="3340528"/>
                  </a:cubicBezTo>
                  <a:cubicBezTo>
                    <a:pt x="3697664" y="3339278"/>
                    <a:pt x="3700166" y="3339278"/>
                    <a:pt x="3702667" y="3339278"/>
                  </a:cubicBezTo>
                  <a:cubicBezTo>
                    <a:pt x="3711424" y="3338029"/>
                    <a:pt x="3712675" y="3334280"/>
                    <a:pt x="3708922" y="3325532"/>
                  </a:cubicBezTo>
                  <a:cubicBezTo>
                    <a:pt x="3702667" y="3311785"/>
                    <a:pt x="3703918" y="3295539"/>
                    <a:pt x="3698915" y="3281793"/>
                  </a:cubicBezTo>
                  <a:cubicBezTo>
                    <a:pt x="3688907" y="3300538"/>
                    <a:pt x="3678900" y="3305537"/>
                    <a:pt x="3660136" y="3299288"/>
                  </a:cubicBezTo>
                  <a:cubicBezTo>
                    <a:pt x="3673896" y="3279294"/>
                    <a:pt x="3690158" y="3261798"/>
                    <a:pt x="3693911" y="3234305"/>
                  </a:cubicBezTo>
                  <a:cubicBezTo>
                    <a:pt x="3700166" y="3198064"/>
                    <a:pt x="3730188" y="3174321"/>
                    <a:pt x="3766465" y="3169322"/>
                  </a:cubicBezTo>
                  <a:cubicBezTo>
                    <a:pt x="3790233" y="3166822"/>
                    <a:pt x="3811499" y="3161824"/>
                    <a:pt x="3825259" y="3140579"/>
                  </a:cubicBezTo>
                  <a:cubicBezTo>
                    <a:pt x="3834016" y="3126833"/>
                    <a:pt x="3834016" y="3121834"/>
                    <a:pt x="3822757" y="3110587"/>
                  </a:cubicBezTo>
                  <a:cubicBezTo>
                    <a:pt x="3817754" y="3106838"/>
                    <a:pt x="3817754" y="3103089"/>
                    <a:pt x="3822757" y="3098090"/>
                  </a:cubicBezTo>
                  <a:cubicBezTo>
                    <a:pt x="3834016" y="3089342"/>
                    <a:pt x="3841521" y="3076846"/>
                    <a:pt x="3849027" y="3063099"/>
                  </a:cubicBezTo>
                  <a:cubicBezTo>
                    <a:pt x="3861536" y="3044354"/>
                    <a:pt x="3879049" y="3036856"/>
                    <a:pt x="3899064" y="3033107"/>
                  </a:cubicBezTo>
                  <a:cubicBezTo>
                    <a:pt x="3910323" y="3039355"/>
                    <a:pt x="3919079" y="3038106"/>
                    <a:pt x="3926585" y="3025609"/>
                  </a:cubicBezTo>
                  <a:cubicBezTo>
                    <a:pt x="3929087" y="3021235"/>
                    <a:pt x="3933152" y="3019361"/>
                    <a:pt x="3937843" y="3018736"/>
                  </a:cubicBezTo>
                  <a:close/>
                  <a:moveTo>
                    <a:pt x="1703548" y="2989383"/>
                  </a:moveTo>
                  <a:cubicBezTo>
                    <a:pt x="1707132" y="2993308"/>
                    <a:pt x="1711910" y="2997234"/>
                    <a:pt x="1719078" y="3005084"/>
                  </a:cubicBezTo>
                  <a:cubicBezTo>
                    <a:pt x="1708327" y="3010318"/>
                    <a:pt x="1704743" y="3012935"/>
                    <a:pt x="1699965" y="3015552"/>
                  </a:cubicBezTo>
                  <a:cubicBezTo>
                    <a:pt x="1697576" y="3010318"/>
                    <a:pt x="1695186" y="3003776"/>
                    <a:pt x="1692797" y="2997234"/>
                  </a:cubicBezTo>
                  <a:cubicBezTo>
                    <a:pt x="1696381" y="2994617"/>
                    <a:pt x="1699965" y="2992000"/>
                    <a:pt x="1703548" y="2989383"/>
                  </a:cubicBezTo>
                  <a:close/>
                  <a:moveTo>
                    <a:pt x="4724951" y="2945422"/>
                  </a:moveTo>
                  <a:cubicBezTo>
                    <a:pt x="4712462" y="2956412"/>
                    <a:pt x="4708715" y="2960075"/>
                    <a:pt x="4702470" y="2966181"/>
                  </a:cubicBezTo>
                  <a:cubicBezTo>
                    <a:pt x="4698723" y="2947864"/>
                    <a:pt x="4698723" y="2947864"/>
                    <a:pt x="4724951" y="2945422"/>
                  </a:cubicBezTo>
                  <a:close/>
                  <a:moveTo>
                    <a:pt x="1292403" y="2936431"/>
                  </a:moveTo>
                  <a:cubicBezTo>
                    <a:pt x="1301089" y="2946423"/>
                    <a:pt x="1312256" y="2957663"/>
                    <a:pt x="1323424" y="2971401"/>
                  </a:cubicBezTo>
                  <a:cubicBezTo>
                    <a:pt x="1320942" y="2987637"/>
                    <a:pt x="1318460" y="3001375"/>
                    <a:pt x="1315979" y="3016362"/>
                  </a:cubicBezTo>
                  <a:cubicBezTo>
                    <a:pt x="1281236" y="3032597"/>
                    <a:pt x="1251456" y="3037593"/>
                    <a:pt x="1226640" y="3010117"/>
                  </a:cubicBezTo>
                  <a:cubicBezTo>
                    <a:pt x="1209269" y="2955165"/>
                    <a:pt x="1231603" y="2928938"/>
                    <a:pt x="1292403" y="2936431"/>
                  </a:cubicBezTo>
                  <a:close/>
                  <a:moveTo>
                    <a:pt x="4685700" y="2934430"/>
                  </a:moveTo>
                  <a:cubicBezTo>
                    <a:pt x="4688840" y="2934430"/>
                    <a:pt x="4690410" y="2935346"/>
                    <a:pt x="4691980" y="2937178"/>
                  </a:cubicBezTo>
                  <a:lnTo>
                    <a:pt x="4690410" y="2939011"/>
                  </a:lnTo>
                  <a:cubicBezTo>
                    <a:pt x="4688840" y="2939011"/>
                    <a:pt x="4685700" y="2938095"/>
                    <a:pt x="4682559" y="2938095"/>
                  </a:cubicBezTo>
                  <a:cubicBezTo>
                    <a:pt x="4682559" y="2937178"/>
                    <a:pt x="4684129" y="2934430"/>
                    <a:pt x="4685700" y="2934430"/>
                  </a:cubicBezTo>
                  <a:close/>
                  <a:moveTo>
                    <a:pt x="923377" y="2819035"/>
                  </a:moveTo>
                  <a:cubicBezTo>
                    <a:pt x="931769" y="2835166"/>
                    <a:pt x="940162" y="2850056"/>
                    <a:pt x="949754" y="2867428"/>
                  </a:cubicBezTo>
                  <a:cubicBezTo>
                    <a:pt x="935366" y="2878595"/>
                    <a:pt x="924576" y="2887281"/>
                    <a:pt x="914984" y="2894726"/>
                  </a:cubicBezTo>
                  <a:cubicBezTo>
                    <a:pt x="885010" y="2873632"/>
                    <a:pt x="885010" y="2873632"/>
                    <a:pt x="886209" y="2831443"/>
                  </a:cubicBezTo>
                  <a:cubicBezTo>
                    <a:pt x="898198" y="2827721"/>
                    <a:pt x="907790" y="2823998"/>
                    <a:pt x="923377" y="2819035"/>
                  </a:cubicBezTo>
                  <a:close/>
                  <a:moveTo>
                    <a:pt x="1359145" y="2813536"/>
                  </a:moveTo>
                  <a:cubicBezTo>
                    <a:pt x="1368999" y="2821056"/>
                    <a:pt x="1380084" y="2831083"/>
                    <a:pt x="1394865" y="2842363"/>
                  </a:cubicBezTo>
                  <a:cubicBezTo>
                    <a:pt x="1385011" y="2856149"/>
                    <a:pt x="1376389" y="2868683"/>
                    <a:pt x="1366535" y="2883723"/>
                  </a:cubicBezTo>
                  <a:cubicBezTo>
                    <a:pt x="1350523" y="2874949"/>
                    <a:pt x="1338205" y="2868683"/>
                    <a:pt x="1328352" y="2862416"/>
                  </a:cubicBezTo>
                  <a:cubicBezTo>
                    <a:pt x="1324656" y="2834843"/>
                    <a:pt x="1335742" y="2823563"/>
                    <a:pt x="1359145" y="2813536"/>
                  </a:cubicBezTo>
                  <a:close/>
                  <a:moveTo>
                    <a:pt x="1177801" y="2813535"/>
                  </a:moveTo>
                  <a:cubicBezTo>
                    <a:pt x="1179175" y="2813535"/>
                    <a:pt x="1179175" y="2813535"/>
                    <a:pt x="1180548" y="2814909"/>
                  </a:cubicBezTo>
                  <a:cubicBezTo>
                    <a:pt x="1179175" y="2816284"/>
                    <a:pt x="1179175" y="2817658"/>
                    <a:pt x="1177801" y="2817658"/>
                  </a:cubicBezTo>
                  <a:cubicBezTo>
                    <a:pt x="1177801" y="2817658"/>
                    <a:pt x="1177801" y="2816284"/>
                    <a:pt x="1176428" y="2814909"/>
                  </a:cubicBezTo>
                  <a:cubicBezTo>
                    <a:pt x="1177801" y="2813535"/>
                    <a:pt x="1177801" y="2813535"/>
                    <a:pt x="1177801" y="2813535"/>
                  </a:cubicBezTo>
                  <a:close/>
                  <a:moveTo>
                    <a:pt x="1589943" y="2808045"/>
                  </a:moveTo>
                  <a:lnTo>
                    <a:pt x="1592692" y="2809144"/>
                  </a:lnTo>
                  <a:cubicBezTo>
                    <a:pt x="1589943" y="2810242"/>
                    <a:pt x="1589943" y="2812439"/>
                    <a:pt x="1589943" y="2810242"/>
                  </a:cubicBezTo>
                  <a:cubicBezTo>
                    <a:pt x="1589943" y="2812439"/>
                    <a:pt x="1589943" y="2810242"/>
                    <a:pt x="1589943" y="2808045"/>
                  </a:cubicBezTo>
                  <a:close/>
                  <a:moveTo>
                    <a:pt x="1197038" y="2808045"/>
                  </a:moveTo>
                  <a:lnTo>
                    <a:pt x="1197038" y="2811707"/>
                  </a:lnTo>
                  <a:lnTo>
                    <a:pt x="1192915" y="2809876"/>
                  </a:lnTo>
                  <a:lnTo>
                    <a:pt x="1197038" y="2808045"/>
                  </a:lnTo>
                  <a:close/>
                  <a:moveTo>
                    <a:pt x="1116588" y="2808044"/>
                  </a:moveTo>
                  <a:cubicBezTo>
                    <a:pt x="1164186" y="2814289"/>
                    <a:pt x="1182975" y="2853004"/>
                    <a:pt x="1208027" y="2881729"/>
                  </a:cubicBezTo>
                  <a:cubicBezTo>
                    <a:pt x="1206774" y="2901712"/>
                    <a:pt x="1206774" y="2917947"/>
                    <a:pt x="1205522" y="2939179"/>
                  </a:cubicBezTo>
                  <a:cubicBezTo>
                    <a:pt x="1195501" y="2949170"/>
                    <a:pt x="1184228" y="2961659"/>
                    <a:pt x="1171702" y="2974148"/>
                  </a:cubicBezTo>
                  <a:cubicBezTo>
                    <a:pt x="1172954" y="2975397"/>
                    <a:pt x="1172954" y="2976646"/>
                    <a:pt x="1175459" y="2976646"/>
                  </a:cubicBezTo>
                  <a:cubicBezTo>
                    <a:pt x="1159176" y="2984139"/>
                    <a:pt x="1141640" y="2990384"/>
                    <a:pt x="1124103" y="2999126"/>
                  </a:cubicBezTo>
                  <a:cubicBezTo>
                    <a:pt x="1114083" y="2992882"/>
                    <a:pt x="1100304" y="2984139"/>
                    <a:pt x="1087778" y="2976646"/>
                  </a:cubicBezTo>
                  <a:cubicBezTo>
                    <a:pt x="1046443" y="2949170"/>
                    <a:pt x="1038927" y="2904209"/>
                    <a:pt x="1066484" y="2864245"/>
                  </a:cubicBezTo>
                  <a:cubicBezTo>
                    <a:pt x="1076505" y="2851756"/>
                    <a:pt x="1084021" y="2835520"/>
                    <a:pt x="1096546" y="2815537"/>
                  </a:cubicBezTo>
                  <a:cubicBezTo>
                    <a:pt x="1100304" y="2813040"/>
                    <a:pt x="1109072" y="2810542"/>
                    <a:pt x="1116588" y="2808044"/>
                  </a:cubicBezTo>
                  <a:close/>
                  <a:moveTo>
                    <a:pt x="4672744" y="2637690"/>
                  </a:moveTo>
                  <a:cubicBezTo>
                    <a:pt x="4674117" y="2639522"/>
                    <a:pt x="4674117" y="2641355"/>
                    <a:pt x="4675490" y="2641355"/>
                  </a:cubicBezTo>
                  <a:cubicBezTo>
                    <a:pt x="4674117" y="2641355"/>
                    <a:pt x="4674117" y="2641355"/>
                    <a:pt x="4671370" y="2639522"/>
                  </a:cubicBezTo>
                  <a:lnTo>
                    <a:pt x="4672744" y="2637690"/>
                  </a:lnTo>
                  <a:close/>
                  <a:moveTo>
                    <a:pt x="4660380" y="2626701"/>
                  </a:moveTo>
                  <a:cubicBezTo>
                    <a:pt x="4663128" y="2629841"/>
                    <a:pt x="4667249" y="2631411"/>
                    <a:pt x="4669997" y="2634552"/>
                  </a:cubicBezTo>
                  <a:lnTo>
                    <a:pt x="4668623" y="2636122"/>
                  </a:lnTo>
                  <a:cubicBezTo>
                    <a:pt x="4665876" y="2632982"/>
                    <a:pt x="4663128" y="2629841"/>
                    <a:pt x="4660380" y="2628271"/>
                  </a:cubicBezTo>
                  <a:lnTo>
                    <a:pt x="4660380" y="2626701"/>
                  </a:lnTo>
                  <a:close/>
                  <a:moveTo>
                    <a:pt x="4689232" y="2599226"/>
                  </a:moveTo>
                  <a:lnTo>
                    <a:pt x="4691980" y="2601057"/>
                  </a:lnTo>
                  <a:lnTo>
                    <a:pt x="4689232" y="2602888"/>
                  </a:lnTo>
                  <a:lnTo>
                    <a:pt x="4689232" y="2599226"/>
                  </a:lnTo>
                  <a:close/>
                  <a:moveTo>
                    <a:pt x="4691981" y="2599098"/>
                  </a:moveTo>
                  <a:lnTo>
                    <a:pt x="4693272" y="2600324"/>
                  </a:lnTo>
                  <a:lnTo>
                    <a:pt x="4693274" y="2600327"/>
                  </a:lnTo>
                  <a:lnTo>
                    <a:pt x="4691981" y="2599098"/>
                  </a:lnTo>
                  <a:close/>
                  <a:moveTo>
                    <a:pt x="1004002" y="2588238"/>
                  </a:moveTo>
                  <a:cubicBezTo>
                    <a:pt x="1024580" y="2601557"/>
                    <a:pt x="1037441" y="2610032"/>
                    <a:pt x="1054161" y="2618507"/>
                  </a:cubicBezTo>
                  <a:cubicBezTo>
                    <a:pt x="1043872" y="2631826"/>
                    <a:pt x="1034869" y="2643934"/>
                    <a:pt x="1024580" y="2658463"/>
                  </a:cubicBezTo>
                  <a:cubicBezTo>
                    <a:pt x="1013005" y="2652409"/>
                    <a:pt x="1005288" y="2646355"/>
                    <a:pt x="994999" y="2641512"/>
                  </a:cubicBezTo>
                  <a:cubicBezTo>
                    <a:pt x="997571" y="2624561"/>
                    <a:pt x="1000143" y="2608821"/>
                    <a:pt x="1004002" y="2588238"/>
                  </a:cubicBezTo>
                  <a:close/>
                  <a:moveTo>
                    <a:pt x="4662670" y="2566257"/>
                  </a:moveTo>
                  <a:lnTo>
                    <a:pt x="4664501" y="2566257"/>
                  </a:lnTo>
                  <a:lnTo>
                    <a:pt x="4662670" y="2568344"/>
                  </a:lnTo>
                  <a:lnTo>
                    <a:pt x="4662212" y="2568866"/>
                  </a:lnTo>
                  <a:cubicBezTo>
                    <a:pt x="4661755" y="2569278"/>
                    <a:pt x="4661755" y="2569004"/>
                    <a:pt x="4662670" y="2567356"/>
                  </a:cubicBezTo>
                  <a:lnTo>
                    <a:pt x="4662670" y="2566257"/>
                  </a:lnTo>
                  <a:close/>
                  <a:moveTo>
                    <a:pt x="2119967" y="2558166"/>
                  </a:moveTo>
                  <a:lnTo>
                    <a:pt x="2123052" y="2560247"/>
                  </a:lnTo>
                  <a:cubicBezTo>
                    <a:pt x="2134061" y="2566378"/>
                    <a:pt x="2143812" y="2573609"/>
                    <a:pt x="2146958" y="2588072"/>
                  </a:cubicBezTo>
                  <a:cubicBezTo>
                    <a:pt x="2153249" y="2591845"/>
                    <a:pt x="2149475" y="2600648"/>
                    <a:pt x="2157024" y="2603164"/>
                  </a:cubicBezTo>
                  <a:cubicBezTo>
                    <a:pt x="2159541" y="2601906"/>
                    <a:pt x="2162057" y="2601906"/>
                    <a:pt x="2164573" y="2601906"/>
                  </a:cubicBezTo>
                  <a:lnTo>
                    <a:pt x="2172448" y="2600781"/>
                  </a:lnTo>
                  <a:lnTo>
                    <a:pt x="2160082" y="2579235"/>
                  </a:lnTo>
                  <a:cubicBezTo>
                    <a:pt x="2154830" y="2573571"/>
                    <a:pt x="2148682" y="2569406"/>
                    <a:pt x="2141990" y="2566058"/>
                  </a:cubicBezTo>
                  <a:lnTo>
                    <a:pt x="2119967" y="2558166"/>
                  </a:lnTo>
                  <a:close/>
                  <a:moveTo>
                    <a:pt x="708271" y="2530114"/>
                  </a:moveTo>
                  <a:cubicBezTo>
                    <a:pt x="715456" y="2531497"/>
                    <a:pt x="723038" y="2534816"/>
                    <a:pt x="731227" y="2540821"/>
                  </a:cubicBezTo>
                  <a:cubicBezTo>
                    <a:pt x="733654" y="2567373"/>
                    <a:pt x="737293" y="2598983"/>
                    <a:pt x="740933" y="2631857"/>
                  </a:cubicBezTo>
                  <a:cubicBezTo>
                    <a:pt x="727588" y="2640707"/>
                    <a:pt x="715456" y="2648294"/>
                    <a:pt x="702111" y="2658409"/>
                  </a:cubicBezTo>
                  <a:cubicBezTo>
                    <a:pt x="685126" y="2654615"/>
                    <a:pt x="668141" y="2650822"/>
                    <a:pt x="649943" y="2647029"/>
                  </a:cubicBezTo>
                  <a:cubicBezTo>
                    <a:pt x="648730" y="2612891"/>
                    <a:pt x="648730" y="2580017"/>
                    <a:pt x="648730" y="2549672"/>
                  </a:cubicBezTo>
                  <a:cubicBezTo>
                    <a:pt x="668748" y="2539241"/>
                    <a:pt x="686718" y="2525965"/>
                    <a:pt x="708271" y="2530114"/>
                  </a:cubicBezTo>
                  <a:close/>
                  <a:moveTo>
                    <a:pt x="4649877" y="2518651"/>
                  </a:moveTo>
                  <a:lnTo>
                    <a:pt x="4690365" y="2563476"/>
                  </a:lnTo>
                  <a:cubicBezTo>
                    <a:pt x="4702002" y="2580059"/>
                    <a:pt x="4710730" y="2598485"/>
                    <a:pt x="4713962" y="2619981"/>
                  </a:cubicBezTo>
                  <a:lnTo>
                    <a:pt x="4693272" y="2600324"/>
                  </a:lnTo>
                  <a:lnTo>
                    <a:pt x="4662242" y="2563476"/>
                  </a:lnTo>
                  <a:lnTo>
                    <a:pt x="4663535" y="2563476"/>
                  </a:lnTo>
                  <a:lnTo>
                    <a:pt x="4649877" y="2518651"/>
                  </a:lnTo>
                  <a:close/>
                  <a:moveTo>
                    <a:pt x="4649312" y="2516798"/>
                  </a:moveTo>
                  <a:lnTo>
                    <a:pt x="4649877" y="2518651"/>
                  </a:lnTo>
                  <a:lnTo>
                    <a:pt x="4649312" y="2518026"/>
                  </a:lnTo>
                  <a:lnTo>
                    <a:pt x="4649312" y="2516798"/>
                  </a:lnTo>
                  <a:close/>
                  <a:moveTo>
                    <a:pt x="4657632" y="2434372"/>
                  </a:moveTo>
                  <a:cubicBezTo>
                    <a:pt x="4659349" y="2439965"/>
                    <a:pt x="4659707" y="2444381"/>
                    <a:pt x="4659099" y="2447951"/>
                  </a:cubicBezTo>
                  <a:cubicBezTo>
                    <a:pt x="4657275" y="2458660"/>
                    <a:pt x="4646757" y="2461751"/>
                    <a:pt x="4638171" y="2466166"/>
                  </a:cubicBezTo>
                  <a:cubicBezTo>
                    <a:pt x="4642750" y="2456746"/>
                    <a:pt x="4649619" y="2447325"/>
                    <a:pt x="4657632" y="2434372"/>
                  </a:cubicBezTo>
                  <a:close/>
                  <a:moveTo>
                    <a:pt x="4624539" y="2418785"/>
                  </a:moveTo>
                  <a:lnTo>
                    <a:pt x="4623835" y="2422009"/>
                  </a:lnTo>
                  <a:lnTo>
                    <a:pt x="4621637" y="2422009"/>
                  </a:lnTo>
                  <a:lnTo>
                    <a:pt x="4624539" y="2418785"/>
                  </a:lnTo>
                  <a:close/>
                  <a:moveTo>
                    <a:pt x="4643135" y="2417884"/>
                  </a:moveTo>
                  <a:cubicBezTo>
                    <a:pt x="4644356" y="2417884"/>
                    <a:pt x="4646798" y="2419192"/>
                    <a:pt x="4648019" y="2419192"/>
                  </a:cubicBezTo>
                  <a:cubicBezTo>
                    <a:pt x="4646798" y="2424426"/>
                    <a:pt x="4646798" y="2429660"/>
                    <a:pt x="4644356" y="2434894"/>
                  </a:cubicBezTo>
                  <a:cubicBezTo>
                    <a:pt x="4641914" y="2438819"/>
                    <a:pt x="4635808" y="2440127"/>
                    <a:pt x="4632145" y="2444053"/>
                  </a:cubicBezTo>
                  <a:cubicBezTo>
                    <a:pt x="4630924" y="2442744"/>
                    <a:pt x="4628481" y="2441436"/>
                    <a:pt x="4627260" y="2440127"/>
                  </a:cubicBezTo>
                  <a:cubicBezTo>
                    <a:pt x="4633366" y="2432277"/>
                    <a:pt x="4638250" y="2424426"/>
                    <a:pt x="4643135" y="2417884"/>
                  </a:cubicBezTo>
                  <a:close/>
                  <a:moveTo>
                    <a:pt x="4627133" y="2406895"/>
                  </a:moveTo>
                  <a:cubicBezTo>
                    <a:pt x="4628232" y="2408269"/>
                    <a:pt x="4630430" y="2409643"/>
                    <a:pt x="4631529" y="2411017"/>
                  </a:cubicBezTo>
                  <a:lnTo>
                    <a:pt x="4624539" y="2418785"/>
                  </a:lnTo>
                  <a:lnTo>
                    <a:pt x="4627133" y="2406895"/>
                  </a:lnTo>
                  <a:close/>
                  <a:moveTo>
                    <a:pt x="1007453" y="2401401"/>
                  </a:moveTo>
                  <a:lnTo>
                    <a:pt x="1010202" y="2405063"/>
                  </a:lnTo>
                  <a:lnTo>
                    <a:pt x="1007453" y="2403232"/>
                  </a:lnTo>
                  <a:lnTo>
                    <a:pt x="1007453" y="2401401"/>
                  </a:lnTo>
                  <a:close/>
                  <a:moveTo>
                    <a:pt x="979227" y="2384912"/>
                  </a:moveTo>
                  <a:cubicBezTo>
                    <a:pt x="982225" y="2384912"/>
                    <a:pt x="985222" y="2386482"/>
                    <a:pt x="988220" y="2388052"/>
                  </a:cubicBezTo>
                  <a:cubicBezTo>
                    <a:pt x="987221" y="2389622"/>
                    <a:pt x="987221" y="2391193"/>
                    <a:pt x="987221" y="2394333"/>
                  </a:cubicBezTo>
                  <a:lnTo>
                    <a:pt x="978228" y="2391193"/>
                  </a:lnTo>
                  <a:cubicBezTo>
                    <a:pt x="979227" y="2389622"/>
                    <a:pt x="979227" y="2388052"/>
                    <a:pt x="979227" y="2384912"/>
                  </a:cubicBezTo>
                  <a:close/>
                  <a:moveTo>
                    <a:pt x="1006537" y="2384911"/>
                  </a:moveTo>
                  <a:lnTo>
                    <a:pt x="1010202" y="2399044"/>
                  </a:lnTo>
                  <a:lnTo>
                    <a:pt x="1010202" y="2400221"/>
                  </a:lnTo>
                  <a:cubicBezTo>
                    <a:pt x="1008369" y="2394333"/>
                    <a:pt x="1006537" y="2389622"/>
                    <a:pt x="1006537" y="2384911"/>
                  </a:cubicBezTo>
                  <a:close/>
                  <a:moveTo>
                    <a:pt x="4613946" y="2379418"/>
                  </a:moveTo>
                  <a:cubicBezTo>
                    <a:pt x="4616144" y="2383539"/>
                    <a:pt x="4618342" y="2386286"/>
                    <a:pt x="4620540" y="2390407"/>
                  </a:cubicBezTo>
                  <a:cubicBezTo>
                    <a:pt x="4618342" y="2391781"/>
                    <a:pt x="4616144" y="2394528"/>
                    <a:pt x="4613946" y="2394528"/>
                  </a:cubicBezTo>
                  <a:cubicBezTo>
                    <a:pt x="4612846" y="2390407"/>
                    <a:pt x="4611747" y="2386286"/>
                    <a:pt x="4610648" y="2380792"/>
                  </a:cubicBezTo>
                  <a:cubicBezTo>
                    <a:pt x="4612846" y="2380792"/>
                    <a:pt x="4612846" y="2379418"/>
                    <a:pt x="4613946" y="2379418"/>
                  </a:cubicBezTo>
                  <a:close/>
                  <a:moveTo>
                    <a:pt x="4573723" y="2361371"/>
                  </a:moveTo>
                  <a:lnTo>
                    <a:pt x="4573673" y="2361626"/>
                  </a:lnTo>
                  <a:lnTo>
                    <a:pt x="4572380" y="2361626"/>
                  </a:lnTo>
                  <a:lnTo>
                    <a:pt x="4573723" y="2361371"/>
                  </a:lnTo>
                  <a:close/>
                  <a:moveTo>
                    <a:pt x="4561934" y="2338544"/>
                  </a:moveTo>
                  <a:lnTo>
                    <a:pt x="4561273" y="2339773"/>
                  </a:lnTo>
                  <a:lnTo>
                    <a:pt x="4561273" y="2338595"/>
                  </a:lnTo>
                  <a:lnTo>
                    <a:pt x="4561934" y="2338544"/>
                  </a:lnTo>
                  <a:close/>
                  <a:moveTo>
                    <a:pt x="4576579" y="2337418"/>
                  </a:moveTo>
                  <a:lnTo>
                    <a:pt x="4576579" y="2338595"/>
                  </a:lnTo>
                  <a:lnTo>
                    <a:pt x="4576012" y="2337462"/>
                  </a:lnTo>
                  <a:lnTo>
                    <a:pt x="4576579" y="2337418"/>
                  </a:lnTo>
                  <a:close/>
                  <a:moveTo>
                    <a:pt x="4578845" y="2335459"/>
                  </a:moveTo>
                  <a:lnTo>
                    <a:pt x="4578845" y="2336767"/>
                  </a:lnTo>
                  <a:cubicBezTo>
                    <a:pt x="4582724" y="2343309"/>
                    <a:pt x="4586602" y="2348542"/>
                    <a:pt x="4593067" y="2357701"/>
                  </a:cubicBezTo>
                  <a:lnTo>
                    <a:pt x="4573723" y="2361371"/>
                  </a:lnTo>
                  <a:lnTo>
                    <a:pt x="4578845" y="2335459"/>
                  </a:lnTo>
                  <a:close/>
                  <a:moveTo>
                    <a:pt x="4560095" y="2335458"/>
                  </a:moveTo>
                  <a:lnTo>
                    <a:pt x="4560095" y="2336831"/>
                  </a:lnTo>
                  <a:lnTo>
                    <a:pt x="4557347" y="2339578"/>
                  </a:lnTo>
                  <a:lnTo>
                    <a:pt x="4560095" y="2335458"/>
                  </a:lnTo>
                  <a:close/>
                  <a:moveTo>
                    <a:pt x="4569515" y="2324466"/>
                  </a:moveTo>
                  <a:lnTo>
                    <a:pt x="4576012" y="2337462"/>
                  </a:lnTo>
                  <a:lnTo>
                    <a:pt x="4561934" y="2338544"/>
                  </a:lnTo>
                  <a:lnTo>
                    <a:pt x="4569515" y="2324466"/>
                  </a:lnTo>
                  <a:close/>
                  <a:moveTo>
                    <a:pt x="4500755" y="2221324"/>
                  </a:moveTo>
                  <a:lnTo>
                    <a:pt x="4506515" y="2227908"/>
                  </a:lnTo>
                  <a:cubicBezTo>
                    <a:pt x="4508576" y="2230198"/>
                    <a:pt x="4509949" y="2231833"/>
                    <a:pt x="4509263" y="2231833"/>
                  </a:cubicBezTo>
                  <a:cubicBezTo>
                    <a:pt x="4505142" y="2237067"/>
                    <a:pt x="4499647" y="2240992"/>
                    <a:pt x="4495526" y="2246226"/>
                  </a:cubicBezTo>
                  <a:lnTo>
                    <a:pt x="4500755" y="2221324"/>
                  </a:lnTo>
                  <a:close/>
                  <a:moveTo>
                    <a:pt x="4499647" y="2220057"/>
                  </a:moveTo>
                  <a:lnTo>
                    <a:pt x="4501021" y="2220057"/>
                  </a:lnTo>
                  <a:lnTo>
                    <a:pt x="4500755" y="2221324"/>
                  </a:lnTo>
                  <a:lnTo>
                    <a:pt x="4499647" y="2220057"/>
                  </a:lnTo>
                  <a:close/>
                  <a:moveTo>
                    <a:pt x="4498192" y="2218653"/>
                  </a:moveTo>
                  <a:lnTo>
                    <a:pt x="4499647" y="2218880"/>
                  </a:lnTo>
                  <a:lnTo>
                    <a:pt x="4498274" y="2218880"/>
                  </a:lnTo>
                  <a:lnTo>
                    <a:pt x="4498192" y="2218653"/>
                  </a:lnTo>
                  <a:close/>
                  <a:moveTo>
                    <a:pt x="4492779" y="2203573"/>
                  </a:moveTo>
                  <a:lnTo>
                    <a:pt x="4498192" y="2218653"/>
                  </a:lnTo>
                  <a:lnTo>
                    <a:pt x="4484537" y="2216525"/>
                  </a:lnTo>
                  <a:cubicBezTo>
                    <a:pt x="4487284" y="2212992"/>
                    <a:pt x="4488658" y="2209460"/>
                    <a:pt x="4492779" y="2203573"/>
                  </a:cubicBezTo>
                  <a:close/>
                  <a:moveTo>
                    <a:pt x="551352" y="2187085"/>
                  </a:moveTo>
                  <a:cubicBezTo>
                    <a:pt x="558221" y="2190225"/>
                    <a:pt x="563716" y="2193366"/>
                    <a:pt x="570585" y="2194936"/>
                  </a:cubicBezTo>
                  <a:lnTo>
                    <a:pt x="570585" y="2196506"/>
                  </a:lnTo>
                  <a:cubicBezTo>
                    <a:pt x="563716" y="2194936"/>
                    <a:pt x="556847" y="2191795"/>
                    <a:pt x="549979" y="2188655"/>
                  </a:cubicBezTo>
                  <a:lnTo>
                    <a:pt x="551352" y="2187085"/>
                  </a:lnTo>
                  <a:close/>
                  <a:moveTo>
                    <a:pt x="4474919" y="2181592"/>
                  </a:moveTo>
                  <a:lnTo>
                    <a:pt x="4477665" y="2181592"/>
                  </a:lnTo>
                  <a:lnTo>
                    <a:pt x="4477665" y="2187084"/>
                  </a:lnTo>
                  <a:lnTo>
                    <a:pt x="4477665" y="2191209"/>
                  </a:lnTo>
                  <a:lnTo>
                    <a:pt x="4474919" y="2191209"/>
                  </a:lnTo>
                  <a:lnTo>
                    <a:pt x="4474919" y="2190749"/>
                  </a:lnTo>
                  <a:cubicBezTo>
                    <a:pt x="4474919" y="2188916"/>
                    <a:pt x="4474919" y="2187084"/>
                    <a:pt x="4474919" y="2187084"/>
                  </a:cubicBezTo>
                  <a:lnTo>
                    <a:pt x="4474919" y="2181592"/>
                  </a:lnTo>
                  <a:close/>
                  <a:moveTo>
                    <a:pt x="4452877" y="2180313"/>
                  </a:moveTo>
                  <a:lnTo>
                    <a:pt x="4452688" y="2180494"/>
                  </a:lnTo>
                  <a:lnTo>
                    <a:pt x="4451439" y="2180494"/>
                  </a:lnTo>
                  <a:lnTo>
                    <a:pt x="4452877" y="2180313"/>
                  </a:lnTo>
                  <a:close/>
                  <a:moveTo>
                    <a:pt x="481748" y="2171515"/>
                  </a:moveTo>
                  <a:lnTo>
                    <a:pt x="482664" y="2173347"/>
                  </a:lnTo>
                  <a:lnTo>
                    <a:pt x="482664" y="2174721"/>
                  </a:lnTo>
                  <a:lnTo>
                    <a:pt x="481748" y="2171515"/>
                  </a:lnTo>
                  <a:close/>
                  <a:moveTo>
                    <a:pt x="480526" y="2167241"/>
                  </a:moveTo>
                  <a:lnTo>
                    <a:pt x="481748" y="2171515"/>
                  </a:lnTo>
                  <a:lnTo>
                    <a:pt x="479915" y="2167852"/>
                  </a:lnTo>
                  <a:lnTo>
                    <a:pt x="480526" y="2167241"/>
                  </a:lnTo>
                  <a:close/>
                  <a:moveTo>
                    <a:pt x="4467484" y="2166386"/>
                  </a:moveTo>
                  <a:lnTo>
                    <a:pt x="4476416" y="2177196"/>
                  </a:lnTo>
                  <a:lnTo>
                    <a:pt x="4477665" y="2177196"/>
                  </a:lnTo>
                  <a:lnTo>
                    <a:pt x="4452877" y="2180313"/>
                  </a:lnTo>
                  <a:lnTo>
                    <a:pt x="4467484" y="2166386"/>
                  </a:lnTo>
                  <a:close/>
                  <a:moveTo>
                    <a:pt x="4466425" y="2165105"/>
                  </a:moveTo>
                  <a:lnTo>
                    <a:pt x="4467674" y="2166204"/>
                  </a:lnTo>
                  <a:lnTo>
                    <a:pt x="4467484" y="2166386"/>
                  </a:lnTo>
                  <a:lnTo>
                    <a:pt x="4466425" y="2165105"/>
                  </a:lnTo>
                  <a:close/>
                  <a:moveTo>
                    <a:pt x="4469424" y="2165104"/>
                  </a:moveTo>
                  <a:cubicBezTo>
                    <a:pt x="4469424" y="2166936"/>
                    <a:pt x="4469424" y="2166936"/>
                    <a:pt x="4472172" y="2168769"/>
                  </a:cubicBezTo>
                  <a:lnTo>
                    <a:pt x="4469424" y="2166936"/>
                  </a:lnTo>
                  <a:lnTo>
                    <a:pt x="4469424" y="2165104"/>
                  </a:lnTo>
                  <a:close/>
                  <a:moveTo>
                    <a:pt x="479915" y="2165104"/>
                  </a:moveTo>
                  <a:lnTo>
                    <a:pt x="482664" y="2165104"/>
                  </a:lnTo>
                  <a:lnTo>
                    <a:pt x="480526" y="2167241"/>
                  </a:lnTo>
                  <a:lnTo>
                    <a:pt x="479915" y="2165104"/>
                  </a:lnTo>
                  <a:close/>
                  <a:moveTo>
                    <a:pt x="4436266" y="2141047"/>
                  </a:moveTo>
                  <a:lnTo>
                    <a:pt x="4436058" y="2141817"/>
                  </a:lnTo>
                  <a:lnTo>
                    <a:pt x="4434880" y="2141817"/>
                  </a:lnTo>
                  <a:lnTo>
                    <a:pt x="4436266" y="2141047"/>
                  </a:lnTo>
                  <a:close/>
                  <a:moveTo>
                    <a:pt x="4443124" y="2115650"/>
                  </a:moveTo>
                  <a:cubicBezTo>
                    <a:pt x="4446657" y="2124809"/>
                    <a:pt x="4448129" y="2131023"/>
                    <a:pt x="4446951" y="2135112"/>
                  </a:cubicBezTo>
                  <a:lnTo>
                    <a:pt x="4436266" y="2141047"/>
                  </a:lnTo>
                  <a:lnTo>
                    <a:pt x="4443124" y="2115650"/>
                  </a:lnTo>
                  <a:close/>
                  <a:moveTo>
                    <a:pt x="4408884" y="2102069"/>
                  </a:moveTo>
                  <a:lnTo>
                    <a:pt x="4407408" y="2103562"/>
                  </a:lnTo>
                  <a:lnTo>
                    <a:pt x="4407408" y="2102463"/>
                  </a:lnTo>
                  <a:lnTo>
                    <a:pt x="4408884" y="2102069"/>
                  </a:lnTo>
                  <a:close/>
                  <a:moveTo>
                    <a:pt x="4419975" y="2090852"/>
                  </a:moveTo>
                  <a:lnTo>
                    <a:pt x="4418741" y="2099440"/>
                  </a:lnTo>
                  <a:lnTo>
                    <a:pt x="4408884" y="2102069"/>
                  </a:lnTo>
                  <a:lnTo>
                    <a:pt x="4419975" y="2090852"/>
                  </a:lnTo>
                  <a:close/>
                  <a:moveTo>
                    <a:pt x="4420360" y="2088173"/>
                  </a:moveTo>
                  <a:lnTo>
                    <a:pt x="4421537" y="2089272"/>
                  </a:lnTo>
                  <a:lnTo>
                    <a:pt x="4419975" y="2090852"/>
                  </a:lnTo>
                  <a:lnTo>
                    <a:pt x="4420360" y="2088173"/>
                  </a:lnTo>
                  <a:close/>
                  <a:moveTo>
                    <a:pt x="4417220" y="2082679"/>
                  </a:moveTo>
                  <a:lnTo>
                    <a:pt x="4417220" y="2086341"/>
                  </a:lnTo>
                  <a:lnTo>
                    <a:pt x="4414472" y="2084510"/>
                  </a:lnTo>
                  <a:lnTo>
                    <a:pt x="4417220" y="2082679"/>
                  </a:lnTo>
                  <a:close/>
                  <a:moveTo>
                    <a:pt x="1015693" y="2049708"/>
                  </a:moveTo>
                  <a:cubicBezTo>
                    <a:pt x="1015693" y="2049708"/>
                    <a:pt x="1015693" y="2051081"/>
                    <a:pt x="1015693" y="2052454"/>
                  </a:cubicBezTo>
                  <a:cubicBezTo>
                    <a:pt x="1013862" y="2053828"/>
                    <a:pt x="1012031" y="2053828"/>
                    <a:pt x="1012031" y="2053828"/>
                  </a:cubicBezTo>
                  <a:cubicBezTo>
                    <a:pt x="1012031" y="2052454"/>
                    <a:pt x="1012031" y="2051081"/>
                    <a:pt x="1012031" y="2051081"/>
                  </a:cubicBezTo>
                  <a:lnTo>
                    <a:pt x="1015693" y="2049708"/>
                  </a:lnTo>
                  <a:close/>
                  <a:moveTo>
                    <a:pt x="4367761" y="2044209"/>
                  </a:moveTo>
                  <a:lnTo>
                    <a:pt x="4367761" y="2046041"/>
                  </a:lnTo>
                  <a:lnTo>
                    <a:pt x="4358144" y="2047874"/>
                  </a:lnTo>
                  <a:lnTo>
                    <a:pt x="4359518" y="2046041"/>
                  </a:lnTo>
                  <a:cubicBezTo>
                    <a:pt x="4362266" y="2046041"/>
                    <a:pt x="4365013" y="2046041"/>
                    <a:pt x="4367761" y="2044209"/>
                  </a:cubicBezTo>
                  <a:close/>
                  <a:moveTo>
                    <a:pt x="4369302" y="2041872"/>
                  </a:moveTo>
                  <a:lnTo>
                    <a:pt x="4368860" y="2043111"/>
                  </a:lnTo>
                  <a:lnTo>
                    <a:pt x="4368860" y="2042012"/>
                  </a:lnTo>
                  <a:lnTo>
                    <a:pt x="4369302" y="2041872"/>
                  </a:lnTo>
                  <a:close/>
                  <a:moveTo>
                    <a:pt x="4379850" y="2027883"/>
                  </a:moveTo>
                  <a:lnTo>
                    <a:pt x="4379714" y="2038578"/>
                  </a:lnTo>
                  <a:lnTo>
                    <a:pt x="4369302" y="2041872"/>
                  </a:lnTo>
                  <a:lnTo>
                    <a:pt x="4374001" y="2028719"/>
                  </a:lnTo>
                  <a:lnTo>
                    <a:pt x="4379850" y="2027883"/>
                  </a:lnTo>
                  <a:close/>
                  <a:moveTo>
                    <a:pt x="4379852" y="2027726"/>
                  </a:moveTo>
                  <a:lnTo>
                    <a:pt x="4380951" y="2027726"/>
                  </a:lnTo>
                  <a:lnTo>
                    <a:pt x="4379850" y="2027883"/>
                  </a:lnTo>
                  <a:lnTo>
                    <a:pt x="4379852" y="2027726"/>
                  </a:lnTo>
                  <a:close/>
                  <a:moveTo>
                    <a:pt x="4374356" y="2027726"/>
                  </a:moveTo>
                  <a:lnTo>
                    <a:pt x="4374001" y="2028719"/>
                  </a:lnTo>
                  <a:lnTo>
                    <a:pt x="4373257" y="2028825"/>
                  </a:lnTo>
                  <a:lnTo>
                    <a:pt x="4374356" y="2027726"/>
                  </a:lnTo>
                  <a:close/>
                  <a:moveTo>
                    <a:pt x="199658" y="2022229"/>
                  </a:moveTo>
                  <a:lnTo>
                    <a:pt x="202404" y="2022229"/>
                  </a:lnTo>
                  <a:cubicBezTo>
                    <a:pt x="202404" y="2025893"/>
                    <a:pt x="202404" y="2028335"/>
                    <a:pt x="202404" y="2030778"/>
                  </a:cubicBezTo>
                  <a:lnTo>
                    <a:pt x="202404" y="2031999"/>
                  </a:lnTo>
                  <a:cubicBezTo>
                    <a:pt x="202404" y="2028335"/>
                    <a:pt x="202404" y="2024671"/>
                    <a:pt x="199658" y="2022229"/>
                  </a:cubicBezTo>
                  <a:close/>
                  <a:moveTo>
                    <a:pt x="0" y="1725487"/>
                  </a:moveTo>
                  <a:lnTo>
                    <a:pt x="915" y="1725487"/>
                  </a:lnTo>
                  <a:cubicBezTo>
                    <a:pt x="1830" y="1726861"/>
                    <a:pt x="2746" y="1728236"/>
                    <a:pt x="4577" y="1729610"/>
                  </a:cubicBezTo>
                  <a:cubicBezTo>
                    <a:pt x="2746" y="1728236"/>
                    <a:pt x="1830" y="1726861"/>
                    <a:pt x="0" y="1725487"/>
                  </a:cubicBezTo>
                  <a:close/>
                  <a:moveTo>
                    <a:pt x="1651296" y="1717109"/>
                  </a:moveTo>
                  <a:lnTo>
                    <a:pt x="1654705" y="1719567"/>
                  </a:lnTo>
                  <a:lnTo>
                    <a:pt x="1663372" y="1718090"/>
                  </a:lnTo>
                  <a:lnTo>
                    <a:pt x="1651296" y="1717109"/>
                  </a:lnTo>
                  <a:close/>
                  <a:moveTo>
                    <a:pt x="1602339" y="1707023"/>
                  </a:moveTo>
                  <a:lnTo>
                    <a:pt x="1607981" y="1713889"/>
                  </a:lnTo>
                  <a:lnTo>
                    <a:pt x="1610605" y="1712620"/>
                  </a:lnTo>
                  <a:lnTo>
                    <a:pt x="1602339" y="1707023"/>
                  </a:lnTo>
                  <a:close/>
                  <a:moveTo>
                    <a:pt x="13433" y="1668402"/>
                  </a:moveTo>
                  <a:lnTo>
                    <a:pt x="21066" y="1676033"/>
                  </a:lnTo>
                  <a:cubicBezTo>
                    <a:pt x="19692" y="1677407"/>
                    <a:pt x="18318" y="1678781"/>
                    <a:pt x="15570" y="1680154"/>
                  </a:cubicBezTo>
                  <a:lnTo>
                    <a:pt x="13433" y="1668402"/>
                  </a:lnTo>
                  <a:close/>
                  <a:moveTo>
                    <a:pt x="12823" y="1665044"/>
                  </a:moveTo>
                  <a:lnTo>
                    <a:pt x="13433" y="1668402"/>
                  </a:lnTo>
                  <a:lnTo>
                    <a:pt x="11449" y="1666418"/>
                  </a:lnTo>
                  <a:lnTo>
                    <a:pt x="12823" y="1665044"/>
                  </a:lnTo>
                  <a:close/>
                  <a:moveTo>
                    <a:pt x="4079814" y="1551475"/>
                  </a:moveTo>
                  <a:cubicBezTo>
                    <a:pt x="4082011" y="1549643"/>
                    <a:pt x="4079814" y="1551475"/>
                    <a:pt x="4078715" y="1553308"/>
                  </a:cubicBezTo>
                  <a:lnTo>
                    <a:pt x="4077616" y="1553308"/>
                  </a:lnTo>
                  <a:cubicBezTo>
                    <a:pt x="4079814" y="1551475"/>
                    <a:pt x="4082011" y="1551475"/>
                    <a:pt x="4079814" y="1551475"/>
                  </a:cubicBezTo>
                  <a:close/>
                  <a:moveTo>
                    <a:pt x="4060948" y="1505681"/>
                  </a:moveTo>
                  <a:cubicBezTo>
                    <a:pt x="4061864" y="1505681"/>
                    <a:pt x="4063696" y="1505681"/>
                    <a:pt x="4064613" y="1505681"/>
                  </a:cubicBezTo>
                  <a:cubicBezTo>
                    <a:pt x="4064613" y="1507055"/>
                    <a:pt x="4065529" y="1508429"/>
                    <a:pt x="4064613" y="1509804"/>
                  </a:cubicBezTo>
                  <a:cubicBezTo>
                    <a:pt x="4064613" y="1509804"/>
                    <a:pt x="4063696" y="1509804"/>
                    <a:pt x="4061864" y="1509804"/>
                  </a:cubicBezTo>
                  <a:cubicBezTo>
                    <a:pt x="4061864" y="1508429"/>
                    <a:pt x="4061864" y="1507055"/>
                    <a:pt x="4060948" y="1505681"/>
                  </a:cubicBezTo>
                  <a:close/>
                  <a:moveTo>
                    <a:pt x="4043048" y="1490806"/>
                  </a:moveTo>
                  <a:lnTo>
                    <a:pt x="4043548" y="1493471"/>
                  </a:lnTo>
                  <a:lnTo>
                    <a:pt x="4041716" y="1493471"/>
                  </a:lnTo>
                  <a:lnTo>
                    <a:pt x="4043048" y="1490806"/>
                  </a:lnTo>
                  <a:close/>
                  <a:moveTo>
                    <a:pt x="4042632" y="1488585"/>
                  </a:moveTo>
                  <a:lnTo>
                    <a:pt x="4043548" y="1489807"/>
                  </a:lnTo>
                  <a:lnTo>
                    <a:pt x="4043048" y="1490806"/>
                  </a:lnTo>
                  <a:lnTo>
                    <a:pt x="4042632" y="1488585"/>
                  </a:lnTo>
                  <a:close/>
                  <a:moveTo>
                    <a:pt x="4041716" y="1483701"/>
                  </a:moveTo>
                  <a:lnTo>
                    <a:pt x="4042632" y="1488585"/>
                  </a:lnTo>
                  <a:lnTo>
                    <a:pt x="4039884" y="1484922"/>
                  </a:lnTo>
                  <a:lnTo>
                    <a:pt x="4041716" y="1483701"/>
                  </a:lnTo>
                  <a:close/>
                  <a:moveTo>
                    <a:pt x="4022743" y="1478209"/>
                  </a:moveTo>
                  <a:cubicBezTo>
                    <a:pt x="4027453" y="1479125"/>
                    <a:pt x="4033340" y="1480955"/>
                    <a:pt x="4038050" y="1481871"/>
                  </a:cubicBezTo>
                  <a:lnTo>
                    <a:pt x="4036872" y="1482787"/>
                  </a:lnTo>
                  <a:cubicBezTo>
                    <a:pt x="4032163" y="1480955"/>
                    <a:pt x="4027453" y="1480040"/>
                    <a:pt x="4022743" y="1479125"/>
                  </a:cubicBezTo>
                  <a:lnTo>
                    <a:pt x="4022743" y="1478209"/>
                  </a:lnTo>
                  <a:close/>
                  <a:moveTo>
                    <a:pt x="4017902" y="1478208"/>
                  </a:moveTo>
                  <a:lnTo>
                    <a:pt x="4021566" y="1478208"/>
                  </a:lnTo>
                  <a:lnTo>
                    <a:pt x="4021566" y="1480954"/>
                  </a:lnTo>
                  <a:lnTo>
                    <a:pt x="4017902" y="1478208"/>
                  </a:lnTo>
                  <a:close/>
                  <a:moveTo>
                    <a:pt x="4039269" y="1461720"/>
                  </a:moveTo>
                  <a:cubicBezTo>
                    <a:pt x="4041711" y="1461720"/>
                    <a:pt x="4045375" y="1461720"/>
                    <a:pt x="4049039" y="1461720"/>
                  </a:cubicBezTo>
                  <a:cubicBezTo>
                    <a:pt x="4047818" y="1464469"/>
                    <a:pt x="4047818" y="1465843"/>
                    <a:pt x="4047818" y="1465843"/>
                  </a:cubicBezTo>
                  <a:cubicBezTo>
                    <a:pt x="4045375" y="1464469"/>
                    <a:pt x="4041711" y="1463094"/>
                    <a:pt x="4039269" y="1461720"/>
                  </a:cubicBezTo>
                  <a:close/>
                  <a:moveTo>
                    <a:pt x="4003247" y="1450728"/>
                  </a:moveTo>
                  <a:cubicBezTo>
                    <a:pt x="4003247" y="1452560"/>
                    <a:pt x="4005078" y="1454393"/>
                    <a:pt x="4005078" y="1454393"/>
                  </a:cubicBezTo>
                  <a:cubicBezTo>
                    <a:pt x="4005078" y="1454393"/>
                    <a:pt x="4003247" y="1454393"/>
                    <a:pt x="4001416" y="1452560"/>
                  </a:cubicBezTo>
                  <a:lnTo>
                    <a:pt x="4003247" y="1450728"/>
                  </a:lnTo>
                  <a:close/>
                  <a:moveTo>
                    <a:pt x="4010684" y="1435722"/>
                  </a:moveTo>
                  <a:lnTo>
                    <a:pt x="4007826" y="1438171"/>
                  </a:lnTo>
                  <a:lnTo>
                    <a:pt x="4006452" y="1436601"/>
                  </a:lnTo>
                  <a:lnTo>
                    <a:pt x="4010684" y="1435722"/>
                  </a:lnTo>
                  <a:close/>
                  <a:moveTo>
                    <a:pt x="4018818" y="1428750"/>
                  </a:moveTo>
                  <a:cubicBezTo>
                    <a:pt x="4020192" y="1430320"/>
                    <a:pt x="4021566" y="1431890"/>
                    <a:pt x="4021566" y="1433460"/>
                  </a:cubicBezTo>
                  <a:lnTo>
                    <a:pt x="4010684" y="1435722"/>
                  </a:lnTo>
                  <a:lnTo>
                    <a:pt x="4018818" y="1428750"/>
                  </a:lnTo>
                  <a:close/>
                  <a:moveTo>
                    <a:pt x="1204856" y="1412806"/>
                  </a:moveTo>
                  <a:lnTo>
                    <a:pt x="1201684" y="1415549"/>
                  </a:lnTo>
                  <a:lnTo>
                    <a:pt x="1199651" y="1418600"/>
                  </a:lnTo>
                  <a:lnTo>
                    <a:pt x="1204856" y="1412806"/>
                  </a:lnTo>
                  <a:close/>
                  <a:moveTo>
                    <a:pt x="3809693" y="1164979"/>
                  </a:moveTo>
                  <a:cubicBezTo>
                    <a:pt x="3812136" y="1167727"/>
                    <a:pt x="3814578" y="1169101"/>
                    <a:pt x="3818242" y="1171848"/>
                  </a:cubicBezTo>
                  <a:lnTo>
                    <a:pt x="3817021" y="1174596"/>
                  </a:lnTo>
                  <a:cubicBezTo>
                    <a:pt x="3814578" y="1170474"/>
                    <a:pt x="3810914" y="1167727"/>
                    <a:pt x="3808472" y="1166353"/>
                  </a:cubicBezTo>
                  <a:lnTo>
                    <a:pt x="3809693" y="1164979"/>
                  </a:lnTo>
                  <a:close/>
                  <a:moveTo>
                    <a:pt x="3752299" y="1060575"/>
                  </a:moveTo>
                  <a:lnTo>
                    <a:pt x="3752299" y="1064237"/>
                  </a:lnTo>
                  <a:lnTo>
                    <a:pt x="3748637" y="1062406"/>
                  </a:lnTo>
                  <a:lnTo>
                    <a:pt x="3752299" y="1060575"/>
                  </a:lnTo>
                  <a:close/>
                  <a:moveTo>
                    <a:pt x="3735202" y="1044087"/>
                  </a:moveTo>
                  <a:lnTo>
                    <a:pt x="3741308" y="1046085"/>
                  </a:lnTo>
                  <a:cubicBezTo>
                    <a:pt x="3737644" y="1049083"/>
                    <a:pt x="3733980" y="1051081"/>
                    <a:pt x="3731538" y="1054079"/>
                  </a:cubicBezTo>
                  <a:cubicBezTo>
                    <a:pt x="3732759" y="1051081"/>
                    <a:pt x="3733980" y="1048084"/>
                    <a:pt x="3735202" y="1044087"/>
                  </a:cubicBezTo>
                  <a:close/>
                  <a:moveTo>
                    <a:pt x="305441" y="1000125"/>
                  </a:moveTo>
                  <a:cubicBezTo>
                    <a:pt x="305441" y="1001957"/>
                    <a:pt x="306815" y="1001957"/>
                    <a:pt x="306815" y="1002873"/>
                  </a:cubicBezTo>
                  <a:cubicBezTo>
                    <a:pt x="304067" y="1003790"/>
                    <a:pt x="301320" y="1004706"/>
                    <a:pt x="298572" y="1004706"/>
                  </a:cubicBezTo>
                  <a:lnTo>
                    <a:pt x="297198" y="1002873"/>
                  </a:lnTo>
                  <a:lnTo>
                    <a:pt x="305441" y="1000125"/>
                  </a:lnTo>
                  <a:close/>
                  <a:moveTo>
                    <a:pt x="3497958" y="810955"/>
                  </a:moveTo>
                  <a:lnTo>
                    <a:pt x="3498151" y="812189"/>
                  </a:lnTo>
                  <a:lnTo>
                    <a:pt x="3496777" y="811090"/>
                  </a:lnTo>
                  <a:lnTo>
                    <a:pt x="3497958" y="810955"/>
                  </a:lnTo>
                  <a:close/>
                  <a:moveTo>
                    <a:pt x="3496777" y="803396"/>
                  </a:moveTo>
                  <a:lnTo>
                    <a:pt x="3496922" y="804322"/>
                  </a:lnTo>
                  <a:lnTo>
                    <a:pt x="3495404" y="804495"/>
                  </a:lnTo>
                  <a:lnTo>
                    <a:pt x="3496777" y="803396"/>
                  </a:lnTo>
                  <a:close/>
                  <a:moveTo>
                    <a:pt x="3514636" y="802297"/>
                  </a:moveTo>
                  <a:cubicBezTo>
                    <a:pt x="3514636" y="804495"/>
                    <a:pt x="3514636" y="806693"/>
                    <a:pt x="3516010" y="808892"/>
                  </a:cubicBezTo>
                  <a:lnTo>
                    <a:pt x="3497958" y="810955"/>
                  </a:lnTo>
                  <a:lnTo>
                    <a:pt x="3496922" y="804322"/>
                  </a:lnTo>
                  <a:lnTo>
                    <a:pt x="3514636" y="802297"/>
                  </a:lnTo>
                  <a:close/>
                  <a:moveTo>
                    <a:pt x="469136" y="785814"/>
                  </a:moveTo>
                  <a:cubicBezTo>
                    <a:pt x="478013" y="787140"/>
                    <a:pt x="486890" y="789793"/>
                    <a:pt x="494499" y="791119"/>
                  </a:cubicBezTo>
                  <a:lnTo>
                    <a:pt x="493231" y="789793"/>
                  </a:lnTo>
                  <a:cubicBezTo>
                    <a:pt x="497035" y="793772"/>
                    <a:pt x="500839" y="795098"/>
                    <a:pt x="504644" y="797751"/>
                  </a:cubicBezTo>
                  <a:lnTo>
                    <a:pt x="503376" y="797751"/>
                  </a:lnTo>
                  <a:cubicBezTo>
                    <a:pt x="503376" y="800404"/>
                    <a:pt x="503376" y="803056"/>
                    <a:pt x="504644" y="807036"/>
                  </a:cubicBezTo>
                  <a:cubicBezTo>
                    <a:pt x="490694" y="812341"/>
                    <a:pt x="475477" y="817646"/>
                    <a:pt x="461527" y="822952"/>
                  </a:cubicBezTo>
                  <a:cubicBezTo>
                    <a:pt x="439969" y="803056"/>
                    <a:pt x="474209" y="800404"/>
                    <a:pt x="469136" y="785814"/>
                  </a:cubicBezTo>
                  <a:close/>
                  <a:moveTo>
                    <a:pt x="461901" y="780315"/>
                  </a:moveTo>
                  <a:cubicBezTo>
                    <a:pt x="465565" y="782514"/>
                    <a:pt x="469228" y="783613"/>
                    <a:pt x="471671" y="784713"/>
                  </a:cubicBezTo>
                  <a:cubicBezTo>
                    <a:pt x="468007" y="784713"/>
                    <a:pt x="465565" y="784713"/>
                    <a:pt x="461901" y="784713"/>
                  </a:cubicBezTo>
                  <a:cubicBezTo>
                    <a:pt x="461901" y="782514"/>
                    <a:pt x="461901" y="782514"/>
                    <a:pt x="461901" y="780315"/>
                  </a:cubicBezTo>
                  <a:close/>
                  <a:moveTo>
                    <a:pt x="1078672" y="697171"/>
                  </a:moveTo>
                  <a:cubicBezTo>
                    <a:pt x="1090964" y="721064"/>
                    <a:pt x="1116776" y="693588"/>
                    <a:pt x="1131526" y="709118"/>
                  </a:cubicBezTo>
                  <a:cubicBezTo>
                    <a:pt x="1135214" y="712701"/>
                    <a:pt x="1143818" y="692393"/>
                    <a:pt x="1151193" y="707923"/>
                  </a:cubicBezTo>
                  <a:cubicBezTo>
                    <a:pt x="1153036" y="711507"/>
                    <a:pt x="1153497" y="714195"/>
                    <a:pt x="1153056" y="716304"/>
                  </a:cubicBezTo>
                  <a:cubicBezTo>
                    <a:pt x="1151731" y="722631"/>
                    <a:pt x="1142281" y="723751"/>
                    <a:pt x="1137672" y="728231"/>
                  </a:cubicBezTo>
                  <a:cubicBezTo>
                    <a:pt x="1135214" y="728231"/>
                    <a:pt x="1131526" y="728231"/>
                    <a:pt x="1130297" y="729426"/>
                  </a:cubicBezTo>
                  <a:cubicBezTo>
                    <a:pt x="1130297" y="730620"/>
                    <a:pt x="1130297" y="733010"/>
                    <a:pt x="1130297" y="733010"/>
                  </a:cubicBezTo>
                  <a:cubicBezTo>
                    <a:pt x="1105714" y="746150"/>
                    <a:pt x="1092193" y="718674"/>
                    <a:pt x="1072527" y="717480"/>
                  </a:cubicBezTo>
                  <a:cubicBezTo>
                    <a:pt x="1066381" y="717480"/>
                    <a:pt x="1071298" y="703144"/>
                    <a:pt x="1078672" y="697171"/>
                  </a:cubicBezTo>
                  <a:close/>
                  <a:moveTo>
                    <a:pt x="436868" y="692394"/>
                  </a:moveTo>
                  <a:lnTo>
                    <a:pt x="438701" y="696517"/>
                  </a:lnTo>
                  <a:lnTo>
                    <a:pt x="435036" y="696517"/>
                  </a:lnTo>
                  <a:lnTo>
                    <a:pt x="436868" y="692394"/>
                  </a:lnTo>
                  <a:close/>
                  <a:moveTo>
                    <a:pt x="2241138" y="683509"/>
                  </a:moveTo>
                  <a:cubicBezTo>
                    <a:pt x="2238646" y="687245"/>
                    <a:pt x="2236154" y="690980"/>
                    <a:pt x="2233661" y="692225"/>
                  </a:cubicBezTo>
                  <a:cubicBezTo>
                    <a:pt x="2236154" y="690980"/>
                    <a:pt x="2238646" y="688490"/>
                    <a:pt x="2241138" y="684754"/>
                  </a:cubicBezTo>
                  <a:lnTo>
                    <a:pt x="2241138" y="683509"/>
                  </a:lnTo>
                  <a:close/>
                  <a:moveTo>
                    <a:pt x="2304689" y="639930"/>
                  </a:moveTo>
                  <a:cubicBezTo>
                    <a:pt x="2327119" y="671058"/>
                    <a:pt x="2362010" y="672303"/>
                    <a:pt x="2395655" y="671058"/>
                  </a:cubicBezTo>
                  <a:cubicBezTo>
                    <a:pt x="2405624" y="671058"/>
                    <a:pt x="2409362" y="674794"/>
                    <a:pt x="2414347" y="681019"/>
                  </a:cubicBezTo>
                  <a:cubicBezTo>
                    <a:pt x="2420577" y="692225"/>
                    <a:pt x="2436777" y="697206"/>
                    <a:pt x="2443007" y="695961"/>
                  </a:cubicBezTo>
                  <a:cubicBezTo>
                    <a:pt x="2471668" y="693470"/>
                    <a:pt x="2482883" y="714637"/>
                    <a:pt x="2497836" y="729579"/>
                  </a:cubicBezTo>
                  <a:cubicBezTo>
                    <a:pt x="2514035" y="749501"/>
                    <a:pt x="2535219" y="743275"/>
                    <a:pt x="2555157" y="740785"/>
                  </a:cubicBezTo>
                  <a:cubicBezTo>
                    <a:pt x="2562633" y="739540"/>
                    <a:pt x="2568864" y="734559"/>
                    <a:pt x="2577587" y="744520"/>
                  </a:cubicBezTo>
                  <a:cubicBezTo>
                    <a:pt x="2561387" y="751991"/>
                    <a:pt x="2538957" y="755726"/>
                    <a:pt x="2543942" y="783119"/>
                  </a:cubicBezTo>
                  <a:cubicBezTo>
                    <a:pt x="2557649" y="784364"/>
                    <a:pt x="2573848" y="771913"/>
                    <a:pt x="2586309" y="789344"/>
                  </a:cubicBezTo>
                  <a:cubicBezTo>
                    <a:pt x="2587555" y="793080"/>
                    <a:pt x="2592540" y="794325"/>
                    <a:pt x="2600016" y="790589"/>
                  </a:cubicBezTo>
                  <a:cubicBezTo>
                    <a:pt x="2614970" y="780629"/>
                    <a:pt x="2619954" y="781874"/>
                    <a:pt x="2616216" y="796815"/>
                  </a:cubicBezTo>
                  <a:cubicBezTo>
                    <a:pt x="2611231" y="827943"/>
                    <a:pt x="2632415" y="808021"/>
                    <a:pt x="2642384" y="809266"/>
                  </a:cubicBezTo>
                  <a:cubicBezTo>
                    <a:pt x="2644876" y="822963"/>
                    <a:pt x="2623692" y="824208"/>
                    <a:pt x="2629923" y="835414"/>
                  </a:cubicBezTo>
                  <a:cubicBezTo>
                    <a:pt x="2636154" y="849110"/>
                    <a:pt x="2652353" y="846620"/>
                    <a:pt x="2662322" y="845375"/>
                  </a:cubicBezTo>
                  <a:cubicBezTo>
                    <a:pt x="2676029" y="842884"/>
                    <a:pt x="2684752" y="842884"/>
                    <a:pt x="2695967" y="854090"/>
                  </a:cubicBezTo>
                  <a:cubicBezTo>
                    <a:pt x="2709674" y="866542"/>
                    <a:pt x="2705935" y="837904"/>
                    <a:pt x="2719643" y="840394"/>
                  </a:cubicBezTo>
                  <a:cubicBezTo>
                    <a:pt x="2723381" y="847865"/>
                    <a:pt x="2727119" y="857826"/>
                    <a:pt x="2732104" y="866542"/>
                  </a:cubicBezTo>
                  <a:cubicBezTo>
                    <a:pt x="2719643" y="867787"/>
                    <a:pt x="2709674" y="870277"/>
                    <a:pt x="2702197" y="877748"/>
                  </a:cubicBezTo>
                  <a:cubicBezTo>
                    <a:pt x="2707182" y="887709"/>
                    <a:pt x="2722135" y="878993"/>
                    <a:pt x="2727119" y="890199"/>
                  </a:cubicBezTo>
                  <a:cubicBezTo>
                    <a:pt x="2747057" y="888954"/>
                    <a:pt x="2766995" y="900160"/>
                    <a:pt x="2771979" y="912611"/>
                  </a:cubicBezTo>
                  <a:cubicBezTo>
                    <a:pt x="2784440" y="940004"/>
                    <a:pt x="2794409" y="930043"/>
                    <a:pt x="2808116" y="916346"/>
                  </a:cubicBezTo>
                  <a:cubicBezTo>
                    <a:pt x="2809362" y="915101"/>
                    <a:pt x="2815593" y="917591"/>
                    <a:pt x="2819331" y="918837"/>
                  </a:cubicBezTo>
                  <a:cubicBezTo>
                    <a:pt x="2821823" y="918837"/>
                    <a:pt x="2823069" y="921327"/>
                    <a:pt x="2824315" y="922572"/>
                  </a:cubicBezTo>
                  <a:lnTo>
                    <a:pt x="2828054" y="922572"/>
                  </a:lnTo>
                  <a:lnTo>
                    <a:pt x="2829074" y="922062"/>
                  </a:lnTo>
                  <a:lnTo>
                    <a:pt x="2832231" y="923292"/>
                  </a:lnTo>
                  <a:lnTo>
                    <a:pt x="2838023" y="930043"/>
                  </a:lnTo>
                  <a:cubicBezTo>
                    <a:pt x="2838023" y="935023"/>
                    <a:pt x="2834284" y="930043"/>
                    <a:pt x="2838023" y="933778"/>
                  </a:cubicBezTo>
                  <a:lnTo>
                    <a:pt x="2839269" y="935023"/>
                  </a:lnTo>
                  <a:cubicBezTo>
                    <a:pt x="2838023" y="932533"/>
                    <a:pt x="2838023" y="927552"/>
                    <a:pt x="2836777" y="925062"/>
                  </a:cubicBezTo>
                  <a:lnTo>
                    <a:pt x="2832231" y="923292"/>
                  </a:lnTo>
                  <a:lnTo>
                    <a:pt x="2830546" y="921327"/>
                  </a:lnTo>
                  <a:lnTo>
                    <a:pt x="2829074" y="922062"/>
                  </a:lnTo>
                  <a:lnTo>
                    <a:pt x="2827586" y="921483"/>
                  </a:lnTo>
                  <a:cubicBezTo>
                    <a:pt x="2824315" y="921327"/>
                    <a:pt x="2821200" y="921327"/>
                    <a:pt x="2819331" y="918837"/>
                  </a:cubicBezTo>
                  <a:cubicBezTo>
                    <a:pt x="2829300" y="903895"/>
                    <a:pt x="2843007" y="903895"/>
                    <a:pt x="2852976" y="913856"/>
                  </a:cubicBezTo>
                  <a:cubicBezTo>
                    <a:pt x="2871667" y="932533"/>
                    <a:pt x="2892851" y="944984"/>
                    <a:pt x="2920266" y="943739"/>
                  </a:cubicBezTo>
                  <a:cubicBezTo>
                    <a:pt x="2925250" y="943739"/>
                    <a:pt x="2935219" y="948719"/>
                    <a:pt x="2940203" y="962416"/>
                  </a:cubicBezTo>
                  <a:cubicBezTo>
                    <a:pt x="2900328" y="936268"/>
                    <a:pt x="2896590" y="993544"/>
                    <a:pt x="2864191" y="986073"/>
                  </a:cubicBezTo>
                  <a:cubicBezTo>
                    <a:pt x="2887867" y="997279"/>
                    <a:pt x="2905312" y="972377"/>
                    <a:pt x="2925250" y="982338"/>
                  </a:cubicBezTo>
                  <a:cubicBezTo>
                    <a:pt x="2917773" y="1007240"/>
                    <a:pt x="2921512" y="1015956"/>
                    <a:pt x="2971356" y="1086927"/>
                  </a:cubicBezTo>
                  <a:cubicBezTo>
                    <a:pt x="2978833" y="1079457"/>
                    <a:pt x="2955157" y="1055800"/>
                    <a:pt x="2985063" y="1059535"/>
                  </a:cubicBezTo>
                  <a:cubicBezTo>
                    <a:pt x="2995032" y="1062025"/>
                    <a:pt x="2993786" y="1042103"/>
                    <a:pt x="3001262" y="1035878"/>
                  </a:cubicBezTo>
                  <a:cubicBezTo>
                    <a:pt x="3007493" y="1029652"/>
                    <a:pt x="3013724" y="1030897"/>
                    <a:pt x="3019954" y="1035878"/>
                  </a:cubicBezTo>
                  <a:cubicBezTo>
                    <a:pt x="3024939" y="1040858"/>
                    <a:pt x="3021200" y="1048329"/>
                    <a:pt x="3017462" y="1048329"/>
                  </a:cubicBezTo>
                  <a:cubicBezTo>
                    <a:pt x="2995032" y="1049574"/>
                    <a:pt x="3006247" y="1070741"/>
                    <a:pt x="2995032" y="1080702"/>
                  </a:cubicBezTo>
                  <a:cubicBezTo>
                    <a:pt x="2981325" y="1093153"/>
                    <a:pt x="2987555" y="1101869"/>
                    <a:pt x="3006247" y="1099379"/>
                  </a:cubicBezTo>
                  <a:cubicBezTo>
                    <a:pt x="3027431" y="1096888"/>
                    <a:pt x="3023692" y="1124281"/>
                    <a:pt x="3042384" y="1125526"/>
                  </a:cubicBezTo>
                  <a:cubicBezTo>
                    <a:pt x="3044876" y="1113075"/>
                    <a:pt x="3029923" y="1106849"/>
                    <a:pt x="3029923" y="1091908"/>
                  </a:cubicBezTo>
                  <a:cubicBezTo>
                    <a:pt x="3057337" y="1098134"/>
                    <a:pt x="3056091" y="1132997"/>
                    <a:pt x="3079767" y="1137977"/>
                  </a:cubicBezTo>
                  <a:cubicBezTo>
                    <a:pt x="3084752" y="1139222"/>
                    <a:pt x="3082259" y="1145448"/>
                    <a:pt x="3078521" y="1146693"/>
                  </a:cubicBezTo>
                  <a:cubicBezTo>
                    <a:pt x="3073537" y="1146693"/>
                    <a:pt x="3068552" y="1144203"/>
                    <a:pt x="3062322" y="1142958"/>
                  </a:cubicBezTo>
                  <a:cubicBezTo>
                    <a:pt x="3053599" y="1157899"/>
                    <a:pt x="3034907" y="1145448"/>
                    <a:pt x="3023692" y="1155409"/>
                  </a:cubicBezTo>
                  <a:cubicBezTo>
                    <a:pt x="3007493" y="1141713"/>
                    <a:pt x="2987555" y="1137977"/>
                    <a:pt x="2981325" y="1118055"/>
                  </a:cubicBezTo>
                  <a:cubicBezTo>
                    <a:pt x="2981325" y="1147938"/>
                    <a:pt x="3007493" y="1146693"/>
                    <a:pt x="3023692" y="1155409"/>
                  </a:cubicBezTo>
                  <a:cubicBezTo>
                    <a:pt x="3033661" y="1164125"/>
                    <a:pt x="3027431" y="1175331"/>
                    <a:pt x="3029923" y="1185292"/>
                  </a:cubicBezTo>
                  <a:cubicBezTo>
                    <a:pt x="3032415" y="1196498"/>
                    <a:pt x="3041138" y="1205214"/>
                    <a:pt x="3052353" y="1202723"/>
                  </a:cubicBezTo>
                  <a:cubicBezTo>
                    <a:pt x="3059829" y="1201478"/>
                    <a:pt x="3061076" y="1191517"/>
                    <a:pt x="3059829" y="1182802"/>
                  </a:cubicBezTo>
                  <a:cubicBezTo>
                    <a:pt x="3059829" y="1177821"/>
                    <a:pt x="3058583" y="1172841"/>
                    <a:pt x="3058583" y="1166615"/>
                  </a:cubicBezTo>
                  <a:cubicBezTo>
                    <a:pt x="3078521" y="1174086"/>
                    <a:pt x="3082259" y="1206459"/>
                    <a:pt x="3109674" y="1202723"/>
                  </a:cubicBezTo>
                  <a:cubicBezTo>
                    <a:pt x="3117150" y="1200233"/>
                    <a:pt x="3115904" y="1213929"/>
                    <a:pt x="3115904" y="1213929"/>
                  </a:cubicBezTo>
                  <a:cubicBezTo>
                    <a:pt x="3089736" y="1237587"/>
                    <a:pt x="3127119" y="1250038"/>
                    <a:pt x="3127119" y="1271205"/>
                  </a:cubicBezTo>
                  <a:cubicBezTo>
                    <a:pt x="3127119" y="1287391"/>
                    <a:pt x="3163256" y="1272450"/>
                    <a:pt x="3170733" y="1296107"/>
                  </a:cubicBezTo>
                  <a:cubicBezTo>
                    <a:pt x="3168241" y="1298597"/>
                    <a:pt x="3162010" y="1302333"/>
                    <a:pt x="3155780" y="1306068"/>
                  </a:cubicBezTo>
                  <a:lnTo>
                    <a:pt x="3152041" y="1307313"/>
                  </a:lnTo>
                  <a:cubicBezTo>
                    <a:pt x="3147057" y="1309804"/>
                    <a:pt x="3145811" y="1313539"/>
                    <a:pt x="3153287" y="1314784"/>
                  </a:cubicBezTo>
                  <a:lnTo>
                    <a:pt x="3157026" y="1314784"/>
                  </a:lnTo>
                  <a:cubicBezTo>
                    <a:pt x="3178209" y="1316029"/>
                    <a:pt x="3168241" y="1330971"/>
                    <a:pt x="3163256" y="1334706"/>
                  </a:cubicBezTo>
                  <a:cubicBezTo>
                    <a:pt x="3138334" y="1348402"/>
                    <a:pt x="3169487" y="1357118"/>
                    <a:pt x="3164502" y="1370814"/>
                  </a:cubicBezTo>
                  <a:cubicBezTo>
                    <a:pt x="3158272" y="1384511"/>
                    <a:pt x="3170733" y="1400697"/>
                    <a:pt x="3178209" y="1410658"/>
                  </a:cubicBezTo>
                  <a:cubicBezTo>
                    <a:pt x="3186932" y="1423109"/>
                    <a:pt x="3200639" y="1436806"/>
                    <a:pt x="3220577" y="1430580"/>
                  </a:cubicBezTo>
                  <a:cubicBezTo>
                    <a:pt x="3225562" y="1429335"/>
                    <a:pt x="3234284" y="1424354"/>
                    <a:pt x="3235530" y="1435561"/>
                  </a:cubicBezTo>
                  <a:cubicBezTo>
                    <a:pt x="3236776" y="1446767"/>
                    <a:pt x="3230546" y="1452992"/>
                    <a:pt x="3223069" y="1457973"/>
                  </a:cubicBezTo>
                  <a:cubicBezTo>
                    <a:pt x="3219331" y="1466688"/>
                    <a:pt x="3221823" y="1472914"/>
                    <a:pt x="3228054" y="1480385"/>
                  </a:cubicBezTo>
                  <a:cubicBezTo>
                    <a:pt x="3236776" y="1492836"/>
                    <a:pt x="3251730" y="1500307"/>
                    <a:pt x="3254222" y="1517738"/>
                  </a:cubicBezTo>
                  <a:cubicBezTo>
                    <a:pt x="3264191" y="1530189"/>
                    <a:pt x="3284128" y="1511513"/>
                    <a:pt x="3292851" y="1533925"/>
                  </a:cubicBezTo>
                  <a:cubicBezTo>
                    <a:pt x="3305312" y="1570033"/>
                    <a:pt x="3306558" y="1571278"/>
                    <a:pt x="3274160" y="1588710"/>
                  </a:cubicBezTo>
                  <a:cubicBezTo>
                    <a:pt x="3264191" y="1593690"/>
                    <a:pt x="3251730" y="1589955"/>
                    <a:pt x="3240515" y="1598671"/>
                  </a:cubicBezTo>
                  <a:cubicBezTo>
                    <a:pt x="3252976" y="1622328"/>
                    <a:pt x="3267929" y="1598671"/>
                    <a:pt x="3280390" y="1602406"/>
                  </a:cubicBezTo>
                  <a:cubicBezTo>
                    <a:pt x="3289113" y="1623573"/>
                    <a:pt x="3312789" y="1608632"/>
                    <a:pt x="3328988" y="1623573"/>
                  </a:cubicBezTo>
                  <a:cubicBezTo>
                    <a:pt x="3299082" y="1623573"/>
                    <a:pt x="3299082" y="1655946"/>
                    <a:pt x="3276652" y="1663417"/>
                  </a:cubicBezTo>
                  <a:cubicBezTo>
                    <a:pt x="3286621" y="1678358"/>
                    <a:pt x="3309051" y="1667152"/>
                    <a:pt x="3315281" y="1685829"/>
                  </a:cubicBezTo>
                  <a:cubicBezTo>
                    <a:pt x="3317773" y="1687074"/>
                    <a:pt x="3319019" y="1688319"/>
                    <a:pt x="3321512" y="1690810"/>
                  </a:cubicBezTo>
                  <a:cubicBezTo>
                    <a:pt x="3330234" y="1702016"/>
                    <a:pt x="3314035" y="1718202"/>
                    <a:pt x="3321512" y="1721937"/>
                  </a:cubicBezTo>
                  <a:cubicBezTo>
                    <a:pt x="3330234" y="1725673"/>
                    <a:pt x="3342695" y="1716957"/>
                    <a:pt x="3341449" y="1736879"/>
                  </a:cubicBezTo>
                  <a:cubicBezTo>
                    <a:pt x="3338957" y="1749330"/>
                    <a:pt x="3361387" y="1741859"/>
                    <a:pt x="3366371" y="1756801"/>
                  </a:cubicBezTo>
                  <a:cubicBezTo>
                    <a:pt x="3368864" y="1766762"/>
                    <a:pt x="3381325" y="1775478"/>
                    <a:pt x="3392540" y="1779213"/>
                  </a:cubicBezTo>
                  <a:cubicBezTo>
                    <a:pt x="3403755" y="1781703"/>
                    <a:pt x="3407493" y="1782948"/>
                    <a:pt x="3401262" y="1796645"/>
                  </a:cubicBezTo>
                  <a:cubicBezTo>
                    <a:pt x="3396278" y="1806605"/>
                    <a:pt x="3403755" y="1815321"/>
                    <a:pt x="3416216" y="1816567"/>
                  </a:cubicBezTo>
                  <a:cubicBezTo>
                    <a:pt x="3427431" y="1817812"/>
                    <a:pt x="3429923" y="1824037"/>
                    <a:pt x="3419954" y="1831508"/>
                  </a:cubicBezTo>
                  <a:cubicBezTo>
                    <a:pt x="3409985" y="1825282"/>
                    <a:pt x="3396278" y="1835243"/>
                    <a:pt x="3380079" y="1829018"/>
                  </a:cubicBezTo>
                  <a:cubicBezTo>
                    <a:pt x="3396278" y="1833998"/>
                    <a:pt x="3407493" y="1827773"/>
                    <a:pt x="3419954" y="1831508"/>
                  </a:cubicBezTo>
                  <a:cubicBezTo>
                    <a:pt x="3406247" y="1841469"/>
                    <a:pt x="3393786" y="1857655"/>
                    <a:pt x="3378833" y="1866371"/>
                  </a:cubicBezTo>
                  <a:cubicBezTo>
                    <a:pt x="3358895" y="1877577"/>
                    <a:pt x="3382571" y="1882558"/>
                    <a:pt x="3376340" y="1888783"/>
                  </a:cubicBezTo>
                  <a:cubicBezTo>
                    <a:pt x="3385063" y="1893764"/>
                    <a:pt x="3387555" y="1893764"/>
                    <a:pt x="3392540" y="1883803"/>
                  </a:cubicBezTo>
                  <a:cubicBezTo>
                    <a:pt x="3400016" y="1871352"/>
                    <a:pt x="3408739" y="1875087"/>
                    <a:pt x="3406247" y="1883803"/>
                  </a:cubicBezTo>
                  <a:cubicBezTo>
                    <a:pt x="3400016" y="1899989"/>
                    <a:pt x="3423692" y="1906215"/>
                    <a:pt x="3416216" y="1921156"/>
                  </a:cubicBezTo>
                  <a:cubicBezTo>
                    <a:pt x="3413723" y="1926137"/>
                    <a:pt x="3417462" y="1927382"/>
                    <a:pt x="3422446" y="1927382"/>
                  </a:cubicBezTo>
                  <a:cubicBezTo>
                    <a:pt x="3432415" y="1926137"/>
                    <a:pt x="3431169" y="1914931"/>
                    <a:pt x="3434907" y="1906215"/>
                  </a:cubicBezTo>
                  <a:cubicBezTo>
                    <a:pt x="3441138" y="1923647"/>
                    <a:pt x="3454845" y="1944814"/>
                    <a:pt x="3459829" y="1947304"/>
                  </a:cubicBezTo>
                  <a:cubicBezTo>
                    <a:pt x="3500951" y="1937343"/>
                    <a:pt x="3502197" y="1938588"/>
                    <a:pt x="3519642" y="1970961"/>
                  </a:cubicBezTo>
                  <a:cubicBezTo>
                    <a:pt x="3525873" y="2002089"/>
                    <a:pt x="3534596" y="2031972"/>
                    <a:pt x="3560764" y="2053139"/>
                  </a:cubicBezTo>
                  <a:cubicBezTo>
                    <a:pt x="3560764" y="2055629"/>
                    <a:pt x="3559518" y="2056874"/>
                    <a:pt x="3559518" y="2058119"/>
                  </a:cubicBezTo>
                  <a:cubicBezTo>
                    <a:pt x="3557026" y="2059365"/>
                    <a:pt x="3553287" y="2060610"/>
                    <a:pt x="3550795" y="2061855"/>
                  </a:cubicBezTo>
                  <a:cubicBezTo>
                    <a:pt x="3565748" y="2066835"/>
                    <a:pt x="3568241" y="2080531"/>
                    <a:pt x="3574471" y="2092983"/>
                  </a:cubicBezTo>
                  <a:cubicBezTo>
                    <a:pt x="3574471" y="2094228"/>
                    <a:pt x="3574471" y="2096718"/>
                    <a:pt x="3574471" y="2100453"/>
                  </a:cubicBezTo>
                  <a:cubicBezTo>
                    <a:pt x="3570733" y="2106679"/>
                    <a:pt x="3566994" y="2112905"/>
                    <a:pt x="3560764" y="2114150"/>
                  </a:cubicBezTo>
                  <a:cubicBezTo>
                    <a:pt x="3559518" y="2121620"/>
                    <a:pt x="3565748" y="2115395"/>
                    <a:pt x="3566994" y="2117885"/>
                  </a:cubicBezTo>
                  <a:cubicBezTo>
                    <a:pt x="3572602" y="2122866"/>
                    <a:pt x="3576340" y="2128157"/>
                    <a:pt x="3577430" y="2133760"/>
                  </a:cubicBezTo>
                  <a:cubicBezTo>
                    <a:pt x="3578521" y="2139363"/>
                    <a:pt x="3576963" y="2145278"/>
                    <a:pt x="3571979" y="2151503"/>
                  </a:cubicBezTo>
                  <a:cubicBezTo>
                    <a:pt x="3565748" y="2158974"/>
                    <a:pt x="3557026" y="2165199"/>
                    <a:pt x="3547057" y="2152748"/>
                  </a:cubicBezTo>
                  <a:cubicBezTo>
                    <a:pt x="3545811" y="2150258"/>
                    <a:pt x="3545811" y="2145278"/>
                    <a:pt x="3550795" y="2144033"/>
                  </a:cubicBezTo>
                  <a:cubicBezTo>
                    <a:pt x="3547057" y="2144033"/>
                    <a:pt x="3545811" y="2145278"/>
                    <a:pt x="3544565" y="2147768"/>
                  </a:cubicBezTo>
                  <a:cubicBezTo>
                    <a:pt x="3539580" y="2149013"/>
                    <a:pt x="3535842" y="2147768"/>
                    <a:pt x="3532104" y="2145278"/>
                  </a:cubicBezTo>
                  <a:cubicBezTo>
                    <a:pt x="3530857" y="2141542"/>
                    <a:pt x="3529611" y="2140297"/>
                    <a:pt x="3525873" y="2140297"/>
                  </a:cubicBezTo>
                  <a:lnTo>
                    <a:pt x="3524526" y="2139400"/>
                  </a:lnTo>
                  <a:lnTo>
                    <a:pt x="3524627" y="2139052"/>
                  </a:lnTo>
                  <a:lnTo>
                    <a:pt x="3523380" y="2138637"/>
                  </a:lnTo>
                  <a:lnTo>
                    <a:pt x="3518396" y="2135317"/>
                  </a:lnTo>
                  <a:cubicBezTo>
                    <a:pt x="3517150" y="2135317"/>
                    <a:pt x="3515904" y="2134071"/>
                    <a:pt x="3513412" y="2135317"/>
                  </a:cubicBezTo>
                  <a:lnTo>
                    <a:pt x="3523380" y="2138637"/>
                  </a:lnTo>
                  <a:lnTo>
                    <a:pt x="3524526" y="2139400"/>
                  </a:lnTo>
                  <a:lnTo>
                    <a:pt x="3517617" y="2163332"/>
                  </a:lnTo>
                  <a:cubicBezTo>
                    <a:pt x="3513412" y="2170180"/>
                    <a:pt x="3507181" y="2175783"/>
                    <a:pt x="3498459" y="2180141"/>
                  </a:cubicBezTo>
                  <a:cubicBezTo>
                    <a:pt x="3483505" y="2190102"/>
                    <a:pt x="3493474" y="2212514"/>
                    <a:pt x="3481013" y="2223720"/>
                  </a:cubicBezTo>
                  <a:cubicBezTo>
                    <a:pt x="3479767" y="2226210"/>
                    <a:pt x="3477275" y="2229946"/>
                    <a:pt x="3474783" y="2232436"/>
                  </a:cubicBezTo>
                  <a:cubicBezTo>
                    <a:pt x="3457337" y="2263564"/>
                    <a:pt x="3429923" y="2278505"/>
                    <a:pt x="3395032" y="2278505"/>
                  </a:cubicBezTo>
                  <a:cubicBezTo>
                    <a:pt x="3378833" y="2279750"/>
                    <a:pt x="3362633" y="2273525"/>
                    <a:pt x="3356403" y="2257338"/>
                  </a:cubicBezTo>
                  <a:cubicBezTo>
                    <a:pt x="3346434" y="2238661"/>
                    <a:pt x="3372602" y="2241152"/>
                    <a:pt x="3373848" y="2229946"/>
                  </a:cubicBezTo>
                  <a:cubicBezTo>
                    <a:pt x="3356403" y="2258583"/>
                    <a:pt x="3335219" y="2222475"/>
                    <a:pt x="3315281" y="2229946"/>
                  </a:cubicBezTo>
                  <a:cubicBezTo>
                    <a:pt x="3311543" y="2231191"/>
                    <a:pt x="3309051" y="2231191"/>
                    <a:pt x="3305312" y="2231191"/>
                  </a:cubicBezTo>
                  <a:cubicBezTo>
                    <a:pt x="3262945" y="2213759"/>
                    <a:pt x="3266683" y="2166445"/>
                    <a:pt x="3245499" y="2135317"/>
                  </a:cubicBezTo>
                  <a:cubicBezTo>
                    <a:pt x="3240515" y="2130336"/>
                    <a:pt x="3246745" y="2116640"/>
                    <a:pt x="3234284" y="2114150"/>
                  </a:cubicBezTo>
                  <a:cubicBezTo>
                    <a:pt x="3230546" y="2112905"/>
                    <a:pt x="3229300" y="2109169"/>
                    <a:pt x="3228054" y="2106679"/>
                  </a:cubicBezTo>
                  <a:cubicBezTo>
                    <a:pt x="3229300" y="2088002"/>
                    <a:pt x="3191917" y="2083022"/>
                    <a:pt x="3209362" y="2059365"/>
                  </a:cubicBezTo>
                  <a:cubicBezTo>
                    <a:pt x="3210608" y="2058119"/>
                    <a:pt x="3210608" y="2055629"/>
                    <a:pt x="3209362" y="2055629"/>
                  </a:cubicBezTo>
                  <a:cubicBezTo>
                    <a:pt x="3209362" y="2055629"/>
                    <a:pt x="3208116" y="2055629"/>
                    <a:pt x="3205624" y="2055629"/>
                  </a:cubicBezTo>
                  <a:cubicBezTo>
                    <a:pt x="3203132" y="2055629"/>
                    <a:pt x="3200639" y="2055629"/>
                    <a:pt x="3198147" y="2055629"/>
                  </a:cubicBezTo>
                  <a:cubicBezTo>
                    <a:pt x="3183194" y="2050649"/>
                    <a:pt x="3166995" y="2055629"/>
                    <a:pt x="3153287" y="2046913"/>
                  </a:cubicBezTo>
                  <a:cubicBezTo>
                    <a:pt x="3150795" y="2044423"/>
                    <a:pt x="3149549" y="2041933"/>
                    <a:pt x="3147057" y="2038197"/>
                  </a:cubicBezTo>
                  <a:cubicBezTo>
                    <a:pt x="3133350" y="2028237"/>
                    <a:pt x="3118396" y="2033217"/>
                    <a:pt x="3123381" y="2048158"/>
                  </a:cubicBezTo>
                  <a:cubicBezTo>
                    <a:pt x="3130857" y="2079286"/>
                    <a:pt x="3113412" y="2069325"/>
                    <a:pt x="3100951" y="2069325"/>
                  </a:cubicBezTo>
                  <a:cubicBezTo>
                    <a:pt x="3124627" y="2076796"/>
                    <a:pt x="3150795" y="2086757"/>
                    <a:pt x="3171979" y="2060610"/>
                  </a:cubicBezTo>
                  <a:cubicBezTo>
                    <a:pt x="3175717" y="2059365"/>
                    <a:pt x="3179456" y="2058119"/>
                    <a:pt x="3183194" y="2058119"/>
                  </a:cubicBezTo>
                  <a:cubicBezTo>
                    <a:pt x="3200639" y="2063100"/>
                    <a:pt x="3208116" y="2076796"/>
                    <a:pt x="3208116" y="2092983"/>
                  </a:cubicBezTo>
                  <a:cubicBezTo>
                    <a:pt x="3209362" y="2106679"/>
                    <a:pt x="3190671" y="2096718"/>
                    <a:pt x="3184440" y="2105434"/>
                  </a:cubicBezTo>
                  <a:cubicBezTo>
                    <a:pt x="3186932" y="2107924"/>
                    <a:pt x="3188178" y="2109169"/>
                    <a:pt x="3190671" y="2109169"/>
                  </a:cubicBezTo>
                  <a:cubicBezTo>
                    <a:pt x="3233038" y="2124111"/>
                    <a:pt x="3233038" y="2127846"/>
                    <a:pt x="3209362" y="2162709"/>
                  </a:cubicBezTo>
                  <a:cubicBezTo>
                    <a:pt x="3208116" y="2165199"/>
                    <a:pt x="3206870" y="2168935"/>
                    <a:pt x="3205624" y="2171425"/>
                  </a:cubicBezTo>
                  <a:cubicBezTo>
                    <a:pt x="3199393" y="2195082"/>
                    <a:pt x="3205624" y="2219985"/>
                    <a:pt x="3208116" y="2242397"/>
                  </a:cubicBezTo>
                  <a:cubicBezTo>
                    <a:pt x="3208739" y="2254848"/>
                    <a:pt x="3206247" y="2261696"/>
                    <a:pt x="3202041" y="2266521"/>
                  </a:cubicBezTo>
                  <a:lnTo>
                    <a:pt x="3186073" y="2278221"/>
                  </a:lnTo>
                  <a:lnTo>
                    <a:pt x="3184440" y="2277260"/>
                  </a:lnTo>
                  <a:cubicBezTo>
                    <a:pt x="3181324" y="2275392"/>
                    <a:pt x="3177898" y="2274770"/>
                    <a:pt x="3174471" y="2273992"/>
                  </a:cubicBezTo>
                  <a:lnTo>
                    <a:pt x="3165499" y="2270209"/>
                  </a:lnTo>
                  <a:lnTo>
                    <a:pt x="3161387" y="2256560"/>
                  </a:lnTo>
                  <a:cubicBezTo>
                    <a:pt x="3160764" y="2251113"/>
                    <a:pt x="3158895" y="2246754"/>
                    <a:pt x="3149549" y="2248622"/>
                  </a:cubicBezTo>
                  <a:cubicBezTo>
                    <a:pt x="3147057" y="2251113"/>
                    <a:pt x="3147057" y="2252358"/>
                    <a:pt x="3145811" y="2256093"/>
                  </a:cubicBezTo>
                  <a:cubicBezTo>
                    <a:pt x="3149549" y="2263564"/>
                    <a:pt x="3160764" y="2261073"/>
                    <a:pt x="3164502" y="2269789"/>
                  </a:cubicBezTo>
                  <a:lnTo>
                    <a:pt x="3165499" y="2270209"/>
                  </a:lnTo>
                  <a:lnTo>
                    <a:pt x="3165748" y="2271035"/>
                  </a:lnTo>
                  <a:cubicBezTo>
                    <a:pt x="3171979" y="2274770"/>
                    <a:pt x="3179456" y="2274770"/>
                    <a:pt x="3185686" y="2278505"/>
                  </a:cubicBezTo>
                  <a:lnTo>
                    <a:pt x="3186073" y="2278221"/>
                  </a:lnTo>
                  <a:lnTo>
                    <a:pt x="3201107" y="2287066"/>
                  </a:lnTo>
                  <a:lnTo>
                    <a:pt x="3201865" y="2306597"/>
                  </a:lnTo>
                  <a:lnTo>
                    <a:pt x="3200743" y="2307215"/>
                  </a:lnTo>
                  <a:lnTo>
                    <a:pt x="3184654" y="2308233"/>
                  </a:lnTo>
                  <a:cubicBezTo>
                    <a:pt x="3167072" y="2305898"/>
                    <a:pt x="3148614" y="2296559"/>
                    <a:pt x="3130857" y="2309633"/>
                  </a:cubicBezTo>
                  <a:cubicBezTo>
                    <a:pt x="3124627" y="2314614"/>
                    <a:pt x="3115904" y="2312123"/>
                    <a:pt x="3122135" y="2323329"/>
                  </a:cubicBezTo>
                  <a:cubicBezTo>
                    <a:pt x="3125873" y="2333290"/>
                    <a:pt x="3138334" y="2346987"/>
                    <a:pt x="3143319" y="2338271"/>
                  </a:cubicBezTo>
                  <a:cubicBezTo>
                    <a:pt x="3153599" y="2319594"/>
                    <a:pt x="3172991" y="2319127"/>
                    <a:pt x="3188879" y="2313758"/>
                  </a:cubicBezTo>
                  <a:lnTo>
                    <a:pt x="3200743" y="2307215"/>
                  </a:lnTo>
                  <a:lnTo>
                    <a:pt x="3201886" y="2307143"/>
                  </a:lnTo>
                  <a:lnTo>
                    <a:pt x="3201865" y="2306597"/>
                  </a:lnTo>
                  <a:lnTo>
                    <a:pt x="3203132" y="2305898"/>
                  </a:lnTo>
                  <a:cubicBezTo>
                    <a:pt x="3219331" y="2300917"/>
                    <a:pt x="3235530" y="2298427"/>
                    <a:pt x="3246745" y="2315859"/>
                  </a:cubicBezTo>
                  <a:cubicBezTo>
                    <a:pt x="3246745" y="2319594"/>
                    <a:pt x="3243007" y="2323329"/>
                    <a:pt x="3244253" y="2324575"/>
                  </a:cubicBezTo>
                  <a:cubicBezTo>
                    <a:pt x="3246745" y="2329555"/>
                    <a:pt x="3246745" y="2320839"/>
                    <a:pt x="3250484" y="2323329"/>
                  </a:cubicBezTo>
                  <a:cubicBezTo>
                    <a:pt x="3272914" y="2337026"/>
                    <a:pt x="3275406" y="2351967"/>
                    <a:pt x="3249238" y="2365663"/>
                  </a:cubicBezTo>
                  <a:cubicBezTo>
                    <a:pt x="3249238" y="2364418"/>
                    <a:pt x="3249238" y="2366909"/>
                    <a:pt x="3249238" y="2366909"/>
                  </a:cubicBezTo>
                  <a:lnTo>
                    <a:pt x="3251730" y="2366909"/>
                  </a:lnTo>
                  <a:cubicBezTo>
                    <a:pt x="3265437" y="2364419"/>
                    <a:pt x="3271667" y="2366597"/>
                    <a:pt x="3273537" y="2371578"/>
                  </a:cubicBezTo>
                  <a:lnTo>
                    <a:pt x="3269492" y="2391494"/>
                  </a:lnTo>
                  <a:lnTo>
                    <a:pt x="3264190" y="2396792"/>
                  </a:lnTo>
                  <a:lnTo>
                    <a:pt x="3259206" y="2400527"/>
                  </a:lnTo>
                  <a:lnTo>
                    <a:pt x="3260452" y="2404262"/>
                  </a:lnTo>
                  <a:lnTo>
                    <a:pt x="3260452" y="2400527"/>
                  </a:lnTo>
                  <a:lnTo>
                    <a:pt x="3264190" y="2396792"/>
                  </a:lnTo>
                  <a:lnTo>
                    <a:pt x="3269175" y="2393056"/>
                  </a:lnTo>
                  <a:lnTo>
                    <a:pt x="3269492" y="2391494"/>
                  </a:lnTo>
                  <a:lnTo>
                    <a:pt x="3272914" y="2388075"/>
                  </a:lnTo>
                  <a:cubicBezTo>
                    <a:pt x="3290359" y="2375624"/>
                    <a:pt x="3290359" y="2375624"/>
                    <a:pt x="3306558" y="2388075"/>
                  </a:cubicBezTo>
                  <a:cubicBezTo>
                    <a:pt x="3312789" y="2394301"/>
                    <a:pt x="3316527" y="2386830"/>
                    <a:pt x="3321512" y="2385585"/>
                  </a:cubicBezTo>
                  <a:cubicBezTo>
                    <a:pt x="3351418" y="2379360"/>
                    <a:pt x="3360141" y="2385585"/>
                    <a:pt x="3366371" y="2414223"/>
                  </a:cubicBezTo>
                  <a:cubicBezTo>
                    <a:pt x="3361387" y="2414223"/>
                    <a:pt x="3357649" y="2414223"/>
                    <a:pt x="3351418" y="2415468"/>
                  </a:cubicBezTo>
                  <a:cubicBezTo>
                    <a:pt x="3341449" y="2415468"/>
                    <a:pt x="3330234" y="2414223"/>
                    <a:pt x="3319019" y="2419203"/>
                  </a:cubicBezTo>
                  <a:cubicBezTo>
                    <a:pt x="3314035" y="2420449"/>
                    <a:pt x="3307804" y="2421694"/>
                    <a:pt x="3305312" y="2429164"/>
                  </a:cubicBezTo>
                  <a:cubicBezTo>
                    <a:pt x="3304066" y="2431655"/>
                    <a:pt x="3302820" y="2432900"/>
                    <a:pt x="3300328" y="2432900"/>
                  </a:cubicBezTo>
                  <a:lnTo>
                    <a:pt x="3296590" y="2432900"/>
                  </a:lnTo>
                  <a:lnTo>
                    <a:pt x="3300328" y="2434145"/>
                  </a:lnTo>
                  <a:cubicBezTo>
                    <a:pt x="3300328" y="2436635"/>
                    <a:pt x="3297836" y="2439125"/>
                    <a:pt x="3296590" y="2440371"/>
                  </a:cubicBezTo>
                  <a:lnTo>
                    <a:pt x="3292851" y="2441616"/>
                  </a:lnTo>
                  <a:lnTo>
                    <a:pt x="3290359" y="2439125"/>
                  </a:lnTo>
                  <a:cubicBezTo>
                    <a:pt x="3281636" y="2441616"/>
                    <a:pt x="3274160" y="2435390"/>
                    <a:pt x="3265437" y="2434145"/>
                  </a:cubicBezTo>
                  <a:cubicBezTo>
                    <a:pt x="3262945" y="2431655"/>
                    <a:pt x="3260452" y="2431655"/>
                    <a:pt x="3257960" y="2435390"/>
                  </a:cubicBezTo>
                  <a:cubicBezTo>
                    <a:pt x="3251730" y="2440371"/>
                    <a:pt x="3246745" y="2447841"/>
                    <a:pt x="3236776" y="2446596"/>
                  </a:cubicBezTo>
                  <a:cubicBezTo>
                    <a:pt x="3233038" y="2447841"/>
                    <a:pt x="3235530" y="2440371"/>
                    <a:pt x="3230546" y="2442861"/>
                  </a:cubicBezTo>
                  <a:cubicBezTo>
                    <a:pt x="3233038" y="2444106"/>
                    <a:pt x="3235530" y="2445351"/>
                    <a:pt x="3236776" y="2447841"/>
                  </a:cubicBezTo>
                  <a:cubicBezTo>
                    <a:pt x="3239269" y="2449086"/>
                    <a:pt x="3239269" y="2451577"/>
                    <a:pt x="3236776" y="2454067"/>
                  </a:cubicBezTo>
                  <a:cubicBezTo>
                    <a:pt x="3234284" y="2456557"/>
                    <a:pt x="3231792" y="2459047"/>
                    <a:pt x="3229300" y="2462783"/>
                  </a:cubicBezTo>
                  <a:cubicBezTo>
                    <a:pt x="3228054" y="2466518"/>
                    <a:pt x="3224315" y="2466518"/>
                    <a:pt x="3221823" y="2464028"/>
                  </a:cubicBezTo>
                  <a:cubicBezTo>
                    <a:pt x="3219331" y="2464028"/>
                    <a:pt x="3216839" y="2464028"/>
                    <a:pt x="3214347" y="2465273"/>
                  </a:cubicBezTo>
                  <a:lnTo>
                    <a:pt x="3208521" y="2449027"/>
                  </a:lnTo>
                  <a:lnTo>
                    <a:pt x="3205624" y="2432900"/>
                  </a:lnTo>
                  <a:lnTo>
                    <a:pt x="3202411" y="2429623"/>
                  </a:lnTo>
                  <a:lnTo>
                    <a:pt x="3201886" y="2427919"/>
                  </a:lnTo>
                  <a:cubicBezTo>
                    <a:pt x="3197524" y="2418581"/>
                    <a:pt x="3199393" y="2413600"/>
                    <a:pt x="3203599" y="2410176"/>
                  </a:cubicBezTo>
                  <a:lnTo>
                    <a:pt x="3212296" y="2405530"/>
                  </a:lnTo>
                  <a:lnTo>
                    <a:pt x="3216839" y="2404262"/>
                  </a:lnTo>
                  <a:cubicBezTo>
                    <a:pt x="3218085" y="2401772"/>
                    <a:pt x="3219331" y="2400527"/>
                    <a:pt x="3221823" y="2400527"/>
                  </a:cubicBezTo>
                  <a:cubicBezTo>
                    <a:pt x="3216839" y="2403017"/>
                    <a:pt x="3223069" y="2399282"/>
                    <a:pt x="3219331" y="2401772"/>
                  </a:cubicBezTo>
                  <a:lnTo>
                    <a:pt x="3212296" y="2405530"/>
                  </a:lnTo>
                  <a:lnTo>
                    <a:pt x="3204572" y="2407686"/>
                  </a:lnTo>
                  <a:cubicBezTo>
                    <a:pt x="3196395" y="2410021"/>
                    <a:pt x="3189619" y="2412978"/>
                    <a:pt x="3192656" y="2419671"/>
                  </a:cubicBezTo>
                  <a:lnTo>
                    <a:pt x="3202411" y="2429623"/>
                  </a:lnTo>
                  <a:lnTo>
                    <a:pt x="3207649" y="2446596"/>
                  </a:lnTo>
                  <a:lnTo>
                    <a:pt x="3208521" y="2449027"/>
                  </a:lnTo>
                  <a:lnTo>
                    <a:pt x="3208895" y="2451110"/>
                  </a:lnTo>
                  <a:cubicBezTo>
                    <a:pt x="3209985" y="2457179"/>
                    <a:pt x="3208739" y="2462782"/>
                    <a:pt x="3198147" y="2466518"/>
                  </a:cubicBezTo>
                  <a:cubicBezTo>
                    <a:pt x="3198147" y="2464028"/>
                    <a:pt x="3198147" y="2461537"/>
                    <a:pt x="3196901" y="2459047"/>
                  </a:cubicBezTo>
                  <a:cubicBezTo>
                    <a:pt x="3194409" y="2457802"/>
                    <a:pt x="3194409" y="2449086"/>
                    <a:pt x="3188178" y="2451577"/>
                  </a:cubicBezTo>
                  <a:cubicBezTo>
                    <a:pt x="3185686" y="2452822"/>
                    <a:pt x="3183194" y="2452822"/>
                    <a:pt x="3180702" y="2452822"/>
                  </a:cubicBezTo>
                  <a:cubicBezTo>
                    <a:pt x="3170733" y="2449086"/>
                    <a:pt x="3163256" y="2450331"/>
                    <a:pt x="3159518" y="2460292"/>
                  </a:cubicBezTo>
                  <a:cubicBezTo>
                    <a:pt x="3155780" y="2473989"/>
                    <a:pt x="3171979" y="2470253"/>
                    <a:pt x="3175717" y="2477724"/>
                  </a:cubicBezTo>
                  <a:cubicBezTo>
                    <a:pt x="3176963" y="2497646"/>
                    <a:pt x="3200639" y="2477724"/>
                    <a:pt x="3204378" y="2492665"/>
                  </a:cubicBezTo>
                  <a:cubicBezTo>
                    <a:pt x="3205624" y="2498891"/>
                    <a:pt x="3218085" y="2505117"/>
                    <a:pt x="3214347" y="2506362"/>
                  </a:cubicBezTo>
                  <a:cubicBezTo>
                    <a:pt x="3175717" y="2520058"/>
                    <a:pt x="3225562" y="2543715"/>
                    <a:pt x="3201886" y="2558657"/>
                  </a:cubicBezTo>
                  <a:cubicBezTo>
                    <a:pt x="3229300" y="2561147"/>
                    <a:pt x="3233038" y="2546205"/>
                    <a:pt x="3235530" y="2530019"/>
                  </a:cubicBezTo>
                  <a:cubicBezTo>
                    <a:pt x="3247991" y="2534999"/>
                    <a:pt x="3247991" y="2546205"/>
                    <a:pt x="3249238" y="2556166"/>
                  </a:cubicBezTo>
                  <a:cubicBezTo>
                    <a:pt x="3255468" y="2557411"/>
                    <a:pt x="3265437" y="2562392"/>
                    <a:pt x="3260452" y="2567373"/>
                  </a:cubicBezTo>
                  <a:cubicBezTo>
                    <a:pt x="3245499" y="2589785"/>
                    <a:pt x="3251730" y="2591030"/>
                    <a:pt x="3274160" y="2586049"/>
                  </a:cubicBezTo>
                  <a:cubicBezTo>
                    <a:pt x="3285375" y="2584804"/>
                    <a:pt x="3285375" y="2593520"/>
                    <a:pt x="3276652" y="2600991"/>
                  </a:cubicBezTo>
                  <a:cubicBezTo>
                    <a:pt x="3262945" y="2612197"/>
                    <a:pt x="3267929" y="2625893"/>
                    <a:pt x="3279144" y="2628383"/>
                  </a:cubicBezTo>
                  <a:cubicBezTo>
                    <a:pt x="3297836" y="2630873"/>
                    <a:pt x="3291605" y="2643325"/>
                    <a:pt x="3294097" y="2653286"/>
                  </a:cubicBezTo>
                  <a:cubicBezTo>
                    <a:pt x="3302820" y="2676943"/>
                    <a:pt x="3309051" y="2657021"/>
                    <a:pt x="3317773" y="2650795"/>
                  </a:cubicBezTo>
                  <a:cubicBezTo>
                    <a:pt x="3325250" y="2637099"/>
                    <a:pt x="3340203" y="2649550"/>
                    <a:pt x="3351418" y="2643325"/>
                  </a:cubicBezTo>
                  <a:cubicBezTo>
                    <a:pt x="3337711" y="2654531"/>
                    <a:pt x="3346434" y="2690639"/>
                    <a:pt x="3309051" y="2674453"/>
                  </a:cubicBezTo>
                  <a:cubicBezTo>
                    <a:pt x="3316527" y="2695620"/>
                    <a:pt x="3305312" y="2725503"/>
                    <a:pt x="3347680" y="2719277"/>
                  </a:cubicBezTo>
                  <a:cubicBezTo>
                    <a:pt x="3328988" y="2736709"/>
                    <a:pt x="3335219" y="2755385"/>
                    <a:pt x="3336465" y="2772817"/>
                  </a:cubicBezTo>
                  <a:cubicBezTo>
                    <a:pt x="3336465" y="2775307"/>
                    <a:pt x="3343942" y="2776552"/>
                    <a:pt x="3343942" y="2780288"/>
                  </a:cubicBezTo>
                  <a:cubicBezTo>
                    <a:pt x="3345188" y="2790249"/>
                    <a:pt x="3326496" y="2802700"/>
                    <a:pt x="3346434" y="2808925"/>
                  </a:cubicBezTo>
                  <a:cubicBezTo>
                    <a:pt x="3356403" y="2811415"/>
                    <a:pt x="3348926" y="2786513"/>
                    <a:pt x="3363879" y="2789003"/>
                  </a:cubicBezTo>
                  <a:cubicBezTo>
                    <a:pt x="3367618" y="2787758"/>
                    <a:pt x="3367618" y="2790249"/>
                    <a:pt x="3368864" y="2793984"/>
                  </a:cubicBezTo>
                  <a:cubicBezTo>
                    <a:pt x="3371356" y="2808925"/>
                    <a:pt x="3345188" y="2826357"/>
                    <a:pt x="3358895" y="2832583"/>
                  </a:cubicBezTo>
                  <a:cubicBezTo>
                    <a:pt x="3376340" y="2838808"/>
                    <a:pt x="3373848" y="2863711"/>
                    <a:pt x="3401262" y="2858730"/>
                  </a:cubicBezTo>
                  <a:cubicBezTo>
                    <a:pt x="3381325" y="2872426"/>
                    <a:pt x="3370110" y="2884877"/>
                    <a:pt x="3352664" y="2869936"/>
                  </a:cubicBezTo>
                  <a:cubicBezTo>
                    <a:pt x="3341449" y="2871181"/>
                    <a:pt x="3331480" y="2893593"/>
                    <a:pt x="3315281" y="2872426"/>
                  </a:cubicBezTo>
                  <a:cubicBezTo>
                    <a:pt x="3309051" y="2864956"/>
                    <a:pt x="3281636" y="2864956"/>
                    <a:pt x="3271667" y="2886123"/>
                  </a:cubicBezTo>
                  <a:cubicBezTo>
                    <a:pt x="3276652" y="2892348"/>
                    <a:pt x="3282882" y="2898574"/>
                    <a:pt x="3289113" y="2906045"/>
                  </a:cubicBezTo>
                  <a:cubicBezTo>
                    <a:pt x="3280390" y="2909780"/>
                    <a:pt x="3266683" y="2920986"/>
                    <a:pt x="3264191" y="2911025"/>
                  </a:cubicBezTo>
                  <a:cubicBezTo>
                    <a:pt x="3256714" y="2877407"/>
                    <a:pt x="3229300" y="2898574"/>
                    <a:pt x="3211854" y="2891103"/>
                  </a:cubicBezTo>
                  <a:cubicBezTo>
                    <a:pt x="3204378" y="2888613"/>
                    <a:pt x="3191917" y="2898574"/>
                    <a:pt x="3180702" y="2889858"/>
                  </a:cubicBezTo>
                  <a:cubicBezTo>
                    <a:pt x="3174471" y="2886123"/>
                    <a:pt x="3170733" y="2891103"/>
                    <a:pt x="3168241" y="2896083"/>
                  </a:cubicBezTo>
                  <a:cubicBezTo>
                    <a:pt x="3165748" y="2899819"/>
                    <a:pt x="3166995" y="2903554"/>
                    <a:pt x="3170733" y="2906045"/>
                  </a:cubicBezTo>
                  <a:cubicBezTo>
                    <a:pt x="3174471" y="2908535"/>
                    <a:pt x="3178209" y="2908535"/>
                    <a:pt x="3180702" y="2912270"/>
                  </a:cubicBezTo>
                  <a:cubicBezTo>
                    <a:pt x="3188178" y="2919741"/>
                    <a:pt x="3211854" y="2935927"/>
                    <a:pt x="3216839" y="2935927"/>
                  </a:cubicBezTo>
                  <a:cubicBezTo>
                    <a:pt x="3245499" y="2916005"/>
                    <a:pt x="3246745" y="2953359"/>
                    <a:pt x="3266683" y="2954604"/>
                  </a:cubicBezTo>
                  <a:cubicBezTo>
                    <a:pt x="3257960" y="2963320"/>
                    <a:pt x="3250484" y="2962075"/>
                    <a:pt x="3245499" y="2963320"/>
                  </a:cubicBezTo>
                  <a:cubicBezTo>
                    <a:pt x="3245499" y="2970791"/>
                    <a:pt x="3247991" y="2984487"/>
                    <a:pt x="3240515" y="2984487"/>
                  </a:cubicBezTo>
                  <a:cubicBezTo>
                    <a:pt x="3214347" y="2984487"/>
                    <a:pt x="3233038" y="3006899"/>
                    <a:pt x="3224315" y="3015615"/>
                  </a:cubicBezTo>
                  <a:cubicBezTo>
                    <a:pt x="3205624" y="3010635"/>
                    <a:pt x="3191917" y="2990713"/>
                    <a:pt x="3163256" y="3001919"/>
                  </a:cubicBezTo>
                  <a:cubicBezTo>
                    <a:pt x="3150795" y="3008144"/>
                    <a:pt x="3120889" y="3001919"/>
                    <a:pt x="3110920" y="2977016"/>
                  </a:cubicBezTo>
                  <a:cubicBezTo>
                    <a:pt x="3109674" y="2973281"/>
                    <a:pt x="3103443" y="2969545"/>
                    <a:pt x="3110920" y="2964565"/>
                  </a:cubicBezTo>
                  <a:cubicBezTo>
                    <a:pt x="3124627" y="2953359"/>
                    <a:pt x="3119643" y="2949624"/>
                    <a:pt x="3104689" y="2944643"/>
                  </a:cubicBezTo>
                  <a:cubicBezTo>
                    <a:pt x="3087244" y="2938417"/>
                    <a:pt x="3064814" y="2896083"/>
                    <a:pt x="3064814" y="2874917"/>
                  </a:cubicBezTo>
                  <a:cubicBezTo>
                    <a:pt x="3064814" y="2862465"/>
                    <a:pt x="3058583" y="2857485"/>
                    <a:pt x="3046122" y="2863711"/>
                  </a:cubicBezTo>
                  <a:cubicBezTo>
                    <a:pt x="3038646" y="2867446"/>
                    <a:pt x="3033661" y="2866201"/>
                    <a:pt x="3028677" y="2861220"/>
                  </a:cubicBezTo>
                  <a:cubicBezTo>
                    <a:pt x="3022446" y="2853749"/>
                    <a:pt x="3017462" y="2841299"/>
                    <a:pt x="3024939" y="2836318"/>
                  </a:cubicBezTo>
                  <a:cubicBezTo>
                    <a:pt x="3048615" y="2820131"/>
                    <a:pt x="3019954" y="2803945"/>
                    <a:pt x="3026185" y="2786513"/>
                  </a:cubicBezTo>
                  <a:cubicBezTo>
                    <a:pt x="3027431" y="2782778"/>
                    <a:pt x="3019954" y="2779043"/>
                    <a:pt x="3013724" y="2781533"/>
                  </a:cubicBezTo>
                  <a:cubicBezTo>
                    <a:pt x="2997524" y="2787758"/>
                    <a:pt x="2980079" y="2776552"/>
                    <a:pt x="2963879" y="2784023"/>
                  </a:cubicBezTo>
                  <a:cubicBezTo>
                    <a:pt x="2966372" y="2771572"/>
                    <a:pt x="2982571" y="2776552"/>
                    <a:pt x="2981325" y="2759121"/>
                  </a:cubicBezTo>
                  <a:cubicBezTo>
                    <a:pt x="2971356" y="2760366"/>
                    <a:pt x="2958895" y="2760366"/>
                    <a:pt x="2946434" y="2760366"/>
                  </a:cubicBezTo>
                  <a:cubicBezTo>
                    <a:pt x="2970110" y="2726748"/>
                    <a:pt x="2921512" y="2737954"/>
                    <a:pt x="2921512" y="2710561"/>
                  </a:cubicBezTo>
                  <a:cubicBezTo>
                    <a:pt x="2922758" y="2701845"/>
                    <a:pt x="2941449" y="2709316"/>
                    <a:pt x="2948926" y="2701845"/>
                  </a:cubicBezTo>
                  <a:cubicBezTo>
                    <a:pt x="2953910" y="2695620"/>
                    <a:pt x="2962633" y="2693129"/>
                    <a:pt x="2960141" y="2683169"/>
                  </a:cubicBezTo>
                  <a:cubicBezTo>
                    <a:pt x="2958895" y="2673207"/>
                    <a:pt x="2948926" y="2674453"/>
                    <a:pt x="2941449" y="2674453"/>
                  </a:cubicBezTo>
                  <a:cubicBezTo>
                    <a:pt x="2920266" y="2673207"/>
                    <a:pt x="2897836" y="2681923"/>
                    <a:pt x="2879144" y="2666982"/>
                  </a:cubicBezTo>
                  <a:cubicBezTo>
                    <a:pt x="2869175" y="2688149"/>
                    <a:pt x="2896590" y="2685659"/>
                    <a:pt x="2896590" y="2698110"/>
                  </a:cubicBezTo>
                  <a:cubicBezTo>
                    <a:pt x="2856714" y="2698110"/>
                    <a:pt x="2835530" y="2679433"/>
                    <a:pt x="2814347" y="2628383"/>
                  </a:cubicBezTo>
                  <a:cubicBezTo>
                    <a:pt x="2795655" y="2629628"/>
                    <a:pt x="2778210" y="2639589"/>
                    <a:pt x="2758272" y="2635854"/>
                  </a:cubicBezTo>
                  <a:cubicBezTo>
                    <a:pt x="2749549" y="2627138"/>
                    <a:pt x="2788178" y="2607216"/>
                    <a:pt x="2749549" y="2600991"/>
                  </a:cubicBezTo>
                  <a:cubicBezTo>
                    <a:pt x="2739580" y="2600991"/>
                    <a:pt x="2732104" y="2572353"/>
                    <a:pt x="2754534" y="2563637"/>
                  </a:cubicBezTo>
                  <a:cubicBezTo>
                    <a:pt x="2778210" y="2554921"/>
                    <a:pt x="2763256" y="2542470"/>
                    <a:pt x="2758272" y="2531264"/>
                  </a:cubicBezTo>
                  <a:cubicBezTo>
                    <a:pt x="2757026" y="2526284"/>
                    <a:pt x="2742072" y="2525039"/>
                    <a:pt x="2745811" y="2515077"/>
                  </a:cubicBezTo>
                  <a:cubicBezTo>
                    <a:pt x="2754534" y="2491420"/>
                    <a:pt x="2730858" y="2493911"/>
                    <a:pt x="2724627" y="2493911"/>
                  </a:cubicBezTo>
                  <a:cubicBezTo>
                    <a:pt x="2702197" y="2496401"/>
                    <a:pt x="2694720" y="2482705"/>
                    <a:pt x="2688490" y="2465273"/>
                  </a:cubicBezTo>
                  <a:cubicBezTo>
                    <a:pt x="2710920" y="2454067"/>
                    <a:pt x="2727119" y="2480214"/>
                    <a:pt x="2747057" y="2472743"/>
                  </a:cubicBezTo>
                  <a:cubicBezTo>
                    <a:pt x="2754534" y="2473989"/>
                    <a:pt x="2747057" y="2465273"/>
                    <a:pt x="2748303" y="2470253"/>
                  </a:cubicBezTo>
                  <a:cubicBezTo>
                    <a:pt x="2727119" y="2476479"/>
                    <a:pt x="2708428" y="2447841"/>
                    <a:pt x="2688490" y="2465273"/>
                  </a:cubicBezTo>
                  <a:cubicBezTo>
                    <a:pt x="2689736" y="2447841"/>
                    <a:pt x="2674783" y="2421694"/>
                    <a:pt x="2710920" y="2412978"/>
                  </a:cubicBezTo>
                  <a:cubicBezTo>
                    <a:pt x="2694720" y="2400527"/>
                    <a:pt x="2684752" y="2388075"/>
                    <a:pt x="2668552" y="2383095"/>
                  </a:cubicBezTo>
                  <a:cubicBezTo>
                    <a:pt x="2662322" y="2393056"/>
                    <a:pt x="2672291" y="2398037"/>
                    <a:pt x="2671044" y="2405507"/>
                  </a:cubicBezTo>
                  <a:cubicBezTo>
                    <a:pt x="2654845" y="2411733"/>
                    <a:pt x="2644876" y="2369399"/>
                    <a:pt x="2622446" y="2399282"/>
                  </a:cubicBezTo>
                  <a:cubicBezTo>
                    <a:pt x="2621200" y="2401772"/>
                    <a:pt x="2616216" y="2386830"/>
                    <a:pt x="2618708" y="2383095"/>
                  </a:cubicBezTo>
                  <a:cubicBezTo>
                    <a:pt x="2623692" y="2365663"/>
                    <a:pt x="2624939" y="2365663"/>
                    <a:pt x="2603755" y="2359438"/>
                  </a:cubicBezTo>
                  <a:cubicBezTo>
                    <a:pt x="2632415" y="2355703"/>
                    <a:pt x="2651107" y="2345741"/>
                    <a:pt x="2641138" y="2314614"/>
                  </a:cubicBezTo>
                  <a:cubicBezTo>
                    <a:pt x="2639892" y="2312123"/>
                    <a:pt x="2646122" y="2308388"/>
                    <a:pt x="2651107" y="2304653"/>
                  </a:cubicBezTo>
                  <a:cubicBezTo>
                    <a:pt x="2652353" y="2299672"/>
                    <a:pt x="2654845" y="2294692"/>
                    <a:pt x="2656091" y="2289711"/>
                  </a:cubicBezTo>
                  <a:cubicBezTo>
                    <a:pt x="2658583" y="2280995"/>
                    <a:pt x="2662322" y="2288466"/>
                    <a:pt x="2666060" y="2287221"/>
                  </a:cubicBezTo>
                  <a:cubicBezTo>
                    <a:pt x="2674783" y="2287221"/>
                    <a:pt x="2678521" y="2273525"/>
                    <a:pt x="2672291" y="2262319"/>
                  </a:cubicBezTo>
                  <a:cubicBezTo>
                    <a:pt x="2668552" y="2254848"/>
                    <a:pt x="2664814" y="2236171"/>
                    <a:pt x="2649861" y="2251113"/>
                  </a:cubicBezTo>
                  <a:cubicBezTo>
                    <a:pt x="2638646" y="2262319"/>
                    <a:pt x="2634907" y="2254848"/>
                    <a:pt x="2628677" y="2244887"/>
                  </a:cubicBezTo>
                  <a:cubicBezTo>
                    <a:pt x="2617462" y="2229946"/>
                    <a:pt x="2636154" y="2228701"/>
                    <a:pt x="2637400" y="2228701"/>
                  </a:cubicBezTo>
                  <a:cubicBezTo>
                    <a:pt x="2672291" y="2227455"/>
                    <a:pt x="2646122" y="2207533"/>
                    <a:pt x="2646122" y="2197573"/>
                  </a:cubicBezTo>
                  <a:cubicBezTo>
                    <a:pt x="2646122" y="2187612"/>
                    <a:pt x="2641138" y="2171425"/>
                    <a:pt x="2624939" y="2186367"/>
                  </a:cubicBezTo>
                  <a:cubicBezTo>
                    <a:pt x="2614970" y="2196327"/>
                    <a:pt x="2611231" y="2187612"/>
                    <a:pt x="2607493" y="2181386"/>
                  </a:cubicBezTo>
                  <a:cubicBezTo>
                    <a:pt x="2601263" y="2172670"/>
                    <a:pt x="2600016" y="2165199"/>
                    <a:pt x="2608739" y="2157729"/>
                  </a:cubicBezTo>
                  <a:cubicBezTo>
                    <a:pt x="2626185" y="2145278"/>
                    <a:pt x="2643630" y="2139052"/>
                    <a:pt x="2662322" y="2151503"/>
                  </a:cubicBezTo>
                  <a:cubicBezTo>
                    <a:pt x="2661076" y="2156484"/>
                    <a:pt x="2658583" y="2161464"/>
                    <a:pt x="2651107" y="2161464"/>
                  </a:cubicBezTo>
                  <a:lnTo>
                    <a:pt x="2652353" y="2161464"/>
                  </a:lnTo>
                  <a:cubicBezTo>
                    <a:pt x="2658583" y="2161464"/>
                    <a:pt x="2661076" y="2156484"/>
                    <a:pt x="2662322" y="2151503"/>
                  </a:cubicBezTo>
                  <a:cubicBezTo>
                    <a:pt x="2671044" y="2130336"/>
                    <a:pt x="2658583" y="2124111"/>
                    <a:pt x="2641138" y="2127846"/>
                  </a:cubicBezTo>
                  <a:cubicBezTo>
                    <a:pt x="2631169" y="2130336"/>
                    <a:pt x="2621200" y="2131581"/>
                    <a:pt x="2611231" y="2132826"/>
                  </a:cubicBezTo>
                  <a:cubicBezTo>
                    <a:pt x="2613724" y="2109169"/>
                    <a:pt x="2651107" y="2124111"/>
                    <a:pt x="2648615" y="2096718"/>
                  </a:cubicBezTo>
                  <a:cubicBezTo>
                    <a:pt x="2622446" y="2101699"/>
                    <a:pt x="2622446" y="2101699"/>
                    <a:pt x="2613724" y="2076796"/>
                  </a:cubicBezTo>
                  <a:cubicBezTo>
                    <a:pt x="2612477" y="2074306"/>
                    <a:pt x="2607493" y="2073061"/>
                    <a:pt x="2605001" y="2070571"/>
                  </a:cubicBezTo>
                  <a:lnTo>
                    <a:pt x="2607493" y="2069325"/>
                  </a:lnTo>
                  <a:lnTo>
                    <a:pt x="2605001" y="2066835"/>
                  </a:lnTo>
                  <a:lnTo>
                    <a:pt x="2605001" y="2070571"/>
                  </a:lnTo>
                  <a:cubicBezTo>
                    <a:pt x="2593786" y="2085512"/>
                    <a:pt x="2570110" y="2075551"/>
                    <a:pt x="2560141" y="2091737"/>
                  </a:cubicBezTo>
                  <a:cubicBezTo>
                    <a:pt x="2566372" y="2092983"/>
                    <a:pt x="2580079" y="2091737"/>
                    <a:pt x="2570110" y="2104189"/>
                  </a:cubicBezTo>
                  <a:cubicBezTo>
                    <a:pt x="2562633" y="2112905"/>
                    <a:pt x="2551418" y="2109169"/>
                    <a:pt x="2542696" y="2099208"/>
                  </a:cubicBezTo>
                  <a:cubicBezTo>
                    <a:pt x="2536465" y="2090492"/>
                    <a:pt x="2533973" y="2076796"/>
                    <a:pt x="2542696" y="2075551"/>
                  </a:cubicBezTo>
                  <a:cubicBezTo>
                    <a:pt x="2556403" y="2074306"/>
                    <a:pt x="2553911" y="2043178"/>
                    <a:pt x="2576340" y="2060610"/>
                  </a:cubicBezTo>
                  <a:cubicBezTo>
                    <a:pt x="2580079" y="2064345"/>
                    <a:pt x="2588801" y="2049403"/>
                    <a:pt x="2587555" y="2049403"/>
                  </a:cubicBezTo>
                  <a:cubicBezTo>
                    <a:pt x="2570110" y="2034462"/>
                    <a:pt x="2590048" y="2023256"/>
                    <a:pt x="2592540" y="2010805"/>
                  </a:cubicBezTo>
                  <a:cubicBezTo>
                    <a:pt x="2593786" y="2008315"/>
                    <a:pt x="2591294" y="1993373"/>
                    <a:pt x="2580079" y="2003334"/>
                  </a:cubicBezTo>
                  <a:cubicBezTo>
                    <a:pt x="2556403" y="2022011"/>
                    <a:pt x="2550172" y="2000844"/>
                    <a:pt x="2542696" y="1987148"/>
                  </a:cubicBezTo>
                  <a:cubicBezTo>
                    <a:pt x="2541449" y="1983412"/>
                    <a:pt x="2545188" y="1977187"/>
                    <a:pt x="2548926" y="1978432"/>
                  </a:cubicBezTo>
                  <a:cubicBezTo>
                    <a:pt x="2551418" y="1980922"/>
                    <a:pt x="2555157" y="1985903"/>
                    <a:pt x="2557649" y="1989638"/>
                  </a:cubicBezTo>
                  <a:cubicBezTo>
                    <a:pt x="2563879" y="1951039"/>
                    <a:pt x="2557649" y="1944814"/>
                    <a:pt x="2522758" y="1956020"/>
                  </a:cubicBezTo>
                  <a:cubicBezTo>
                    <a:pt x="2512789" y="1958510"/>
                    <a:pt x="2502820" y="1970961"/>
                    <a:pt x="2501574" y="1949794"/>
                  </a:cubicBezTo>
                  <a:cubicBezTo>
                    <a:pt x="2501574" y="1948549"/>
                    <a:pt x="2490359" y="1949794"/>
                    <a:pt x="2489113" y="1956020"/>
                  </a:cubicBezTo>
                  <a:cubicBezTo>
                    <a:pt x="2487867" y="1963490"/>
                    <a:pt x="2481636" y="1974697"/>
                    <a:pt x="2497836" y="1974697"/>
                  </a:cubicBezTo>
                  <a:cubicBezTo>
                    <a:pt x="2502820" y="1975942"/>
                    <a:pt x="2507805" y="1977187"/>
                    <a:pt x="2514035" y="1978432"/>
                  </a:cubicBezTo>
                  <a:cubicBezTo>
                    <a:pt x="2532727" y="1990883"/>
                    <a:pt x="2519020" y="1995863"/>
                    <a:pt x="2509051" y="2002089"/>
                  </a:cubicBezTo>
                  <a:cubicBezTo>
                    <a:pt x="2507805" y="2002089"/>
                    <a:pt x="2505312" y="2002089"/>
                    <a:pt x="2505312" y="2002089"/>
                  </a:cubicBezTo>
                  <a:cubicBezTo>
                    <a:pt x="2501574" y="2002089"/>
                    <a:pt x="2499082" y="2003334"/>
                    <a:pt x="2496590" y="2004579"/>
                  </a:cubicBezTo>
                  <a:cubicBezTo>
                    <a:pt x="2495344" y="2004579"/>
                    <a:pt x="2494097" y="2004579"/>
                    <a:pt x="2492851" y="2004579"/>
                  </a:cubicBezTo>
                  <a:cubicBezTo>
                    <a:pt x="2479144" y="2008315"/>
                    <a:pt x="2466683" y="2017031"/>
                    <a:pt x="2457960" y="1997109"/>
                  </a:cubicBezTo>
                  <a:cubicBezTo>
                    <a:pt x="2451730" y="1985903"/>
                    <a:pt x="2438023" y="1987148"/>
                    <a:pt x="2426808" y="1988393"/>
                  </a:cubicBezTo>
                  <a:cubicBezTo>
                    <a:pt x="2421823" y="2000844"/>
                    <a:pt x="2410608" y="1999599"/>
                    <a:pt x="2399393" y="2004579"/>
                  </a:cubicBezTo>
                  <a:cubicBezTo>
                    <a:pt x="2396901" y="1987148"/>
                    <a:pt x="2414347" y="1979677"/>
                    <a:pt x="2414347" y="1965981"/>
                  </a:cubicBezTo>
                  <a:cubicBezTo>
                    <a:pt x="2414347" y="1958510"/>
                    <a:pt x="2414347" y="1943569"/>
                    <a:pt x="2406870" y="1949794"/>
                  </a:cubicBezTo>
                  <a:cubicBezTo>
                    <a:pt x="2378210" y="1970961"/>
                    <a:pt x="2375717" y="1943569"/>
                    <a:pt x="2364502" y="1929872"/>
                  </a:cubicBezTo>
                  <a:cubicBezTo>
                    <a:pt x="2363256" y="1928627"/>
                    <a:pt x="2360764" y="1926137"/>
                    <a:pt x="2355780" y="1919911"/>
                  </a:cubicBezTo>
                  <a:cubicBezTo>
                    <a:pt x="2386932" y="1924892"/>
                    <a:pt x="2398147" y="1896254"/>
                    <a:pt x="2419331" y="1885048"/>
                  </a:cubicBezTo>
                  <a:cubicBezTo>
                    <a:pt x="2426808" y="1881313"/>
                    <a:pt x="2433038" y="1862636"/>
                    <a:pt x="2419331" y="1858901"/>
                  </a:cubicBezTo>
                  <a:cubicBezTo>
                    <a:pt x="2403132" y="1856410"/>
                    <a:pt x="2414347" y="1838979"/>
                    <a:pt x="2403132" y="1837733"/>
                  </a:cubicBezTo>
                  <a:cubicBezTo>
                    <a:pt x="2391917" y="1841469"/>
                    <a:pt x="2395655" y="1857655"/>
                    <a:pt x="2381948" y="1863881"/>
                  </a:cubicBezTo>
                  <a:cubicBezTo>
                    <a:pt x="2378210" y="1848939"/>
                    <a:pt x="2400640" y="1821547"/>
                    <a:pt x="2365749" y="1821547"/>
                  </a:cubicBezTo>
                  <a:cubicBezTo>
                    <a:pt x="2368241" y="1816567"/>
                    <a:pt x="2375717" y="1810341"/>
                    <a:pt x="2373225" y="1809096"/>
                  </a:cubicBezTo>
                  <a:cubicBezTo>
                    <a:pt x="2366995" y="1799135"/>
                    <a:pt x="2358272" y="1814076"/>
                    <a:pt x="2348303" y="1806605"/>
                  </a:cubicBezTo>
                  <a:cubicBezTo>
                    <a:pt x="2368241" y="1787929"/>
                    <a:pt x="2375717" y="1760536"/>
                    <a:pt x="2399393" y="1744350"/>
                  </a:cubicBezTo>
                  <a:cubicBezTo>
                    <a:pt x="2394409" y="1733144"/>
                    <a:pt x="2384440" y="1741859"/>
                    <a:pt x="2378210" y="1736879"/>
                  </a:cubicBezTo>
                  <a:cubicBezTo>
                    <a:pt x="2347057" y="1713222"/>
                    <a:pt x="2348303" y="1713222"/>
                    <a:pt x="2314658" y="1738124"/>
                  </a:cubicBezTo>
                  <a:cubicBezTo>
                    <a:pt x="2313412" y="1739369"/>
                    <a:pt x="2308428" y="1739369"/>
                    <a:pt x="2303443" y="1739369"/>
                  </a:cubicBezTo>
                  <a:cubicBezTo>
                    <a:pt x="2313412" y="1714467"/>
                    <a:pt x="2334596" y="1697035"/>
                    <a:pt x="2333350" y="1669643"/>
                  </a:cubicBezTo>
                  <a:cubicBezTo>
                    <a:pt x="2318397" y="1664662"/>
                    <a:pt x="2320889" y="1684584"/>
                    <a:pt x="2309674" y="1687074"/>
                  </a:cubicBezTo>
                  <a:cubicBezTo>
                    <a:pt x="2313412" y="1655946"/>
                    <a:pt x="2285998" y="1670888"/>
                    <a:pt x="2269798" y="1663417"/>
                  </a:cubicBezTo>
                  <a:cubicBezTo>
                    <a:pt x="2277275" y="1653456"/>
                    <a:pt x="2293474" y="1654701"/>
                    <a:pt x="2298459" y="1639760"/>
                  </a:cubicBezTo>
                  <a:cubicBezTo>
                    <a:pt x="2268552" y="1643495"/>
                    <a:pt x="2241138" y="1631044"/>
                    <a:pt x="2208739" y="1629799"/>
                  </a:cubicBezTo>
                  <a:cubicBezTo>
                    <a:pt x="2222446" y="1619838"/>
                    <a:pt x="2236154" y="1626063"/>
                    <a:pt x="2246122" y="1618593"/>
                  </a:cubicBezTo>
                  <a:cubicBezTo>
                    <a:pt x="2236154" y="1602406"/>
                    <a:pt x="2228677" y="1589955"/>
                    <a:pt x="2205001" y="1592445"/>
                  </a:cubicBezTo>
                  <a:cubicBezTo>
                    <a:pt x="2193786" y="1593690"/>
                    <a:pt x="2176341" y="1584975"/>
                    <a:pt x="2181325" y="1565053"/>
                  </a:cubicBezTo>
                  <a:cubicBezTo>
                    <a:pt x="2167618" y="1545131"/>
                    <a:pt x="2197524" y="1543886"/>
                    <a:pt x="2197524" y="1528944"/>
                  </a:cubicBezTo>
                  <a:cubicBezTo>
                    <a:pt x="2197524" y="1526454"/>
                    <a:pt x="2196278" y="1522719"/>
                    <a:pt x="2196278" y="1520229"/>
                  </a:cubicBezTo>
                  <a:cubicBezTo>
                    <a:pt x="2195032" y="1516493"/>
                    <a:pt x="2191294" y="1512758"/>
                    <a:pt x="2188802" y="1510268"/>
                  </a:cubicBezTo>
                  <a:cubicBezTo>
                    <a:pt x="2187555" y="1506532"/>
                    <a:pt x="2185063" y="1504042"/>
                    <a:pt x="2185063" y="1500307"/>
                  </a:cubicBezTo>
                  <a:cubicBezTo>
                    <a:pt x="2184440" y="1495949"/>
                    <a:pt x="2183506" y="1490969"/>
                    <a:pt x="2183973" y="1486144"/>
                  </a:cubicBezTo>
                  <a:lnTo>
                    <a:pt x="2189150" y="1476788"/>
                  </a:lnTo>
                  <a:lnTo>
                    <a:pt x="2203931" y="1471027"/>
                  </a:lnTo>
                  <a:lnTo>
                    <a:pt x="2245499" y="1464821"/>
                  </a:lnTo>
                  <a:lnTo>
                    <a:pt x="2249790" y="1464180"/>
                  </a:lnTo>
                  <a:lnTo>
                    <a:pt x="2271648" y="1463186"/>
                  </a:lnTo>
                  <a:cubicBezTo>
                    <a:pt x="2281247" y="1462253"/>
                    <a:pt x="2290670" y="1460463"/>
                    <a:pt x="2299705" y="1456727"/>
                  </a:cubicBezTo>
                  <a:lnTo>
                    <a:pt x="2249790" y="1464180"/>
                  </a:lnTo>
                  <a:lnTo>
                    <a:pt x="2242540" y="1464509"/>
                  </a:lnTo>
                  <a:cubicBezTo>
                    <a:pt x="2232805" y="1464821"/>
                    <a:pt x="2223108" y="1465366"/>
                    <a:pt x="2213665" y="1467233"/>
                  </a:cubicBezTo>
                  <a:lnTo>
                    <a:pt x="2203931" y="1471027"/>
                  </a:lnTo>
                  <a:lnTo>
                    <a:pt x="2191294" y="1472914"/>
                  </a:lnTo>
                  <a:lnTo>
                    <a:pt x="2189150" y="1476788"/>
                  </a:lnTo>
                  <a:lnTo>
                    <a:pt x="2186309" y="1477895"/>
                  </a:lnTo>
                  <a:cubicBezTo>
                    <a:pt x="2167618" y="1487855"/>
                    <a:pt x="2148926" y="1490346"/>
                    <a:pt x="2126496" y="1485365"/>
                  </a:cubicBezTo>
                  <a:cubicBezTo>
                    <a:pt x="2101574" y="1479140"/>
                    <a:pt x="2099082" y="1470424"/>
                    <a:pt x="2116527" y="1452992"/>
                  </a:cubicBezTo>
                  <a:cubicBezTo>
                    <a:pt x="2119020" y="1449257"/>
                    <a:pt x="2122758" y="1448012"/>
                    <a:pt x="2125250" y="1445521"/>
                  </a:cubicBezTo>
                  <a:cubicBezTo>
                    <a:pt x="2130235" y="1440541"/>
                    <a:pt x="2136465" y="1438051"/>
                    <a:pt x="2143942" y="1436806"/>
                  </a:cubicBezTo>
                  <a:cubicBezTo>
                    <a:pt x="2148926" y="1436806"/>
                    <a:pt x="2151418" y="1438051"/>
                    <a:pt x="2155157" y="1438051"/>
                  </a:cubicBezTo>
                  <a:cubicBezTo>
                    <a:pt x="2167618" y="1443031"/>
                    <a:pt x="2180079" y="1446767"/>
                    <a:pt x="2191294" y="1435561"/>
                  </a:cubicBezTo>
                  <a:cubicBezTo>
                    <a:pt x="2195032" y="1433070"/>
                    <a:pt x="2197524" y="1431825"/>
                    <a:pt x="2200017" y="1429335"/>
                  </a:cubicBezTo>
                  <a:cubicBezTo>
                    <a:pt x="2216216" y="1419374"/>
                    <a:pt x="2208739" y="1395717"/>
                    <a:pt x="2223693" y="1384511"/>
                  </a:cubicBezTo>
                  <a:cubicBezTo>
                    <a:pt x="2226185" y="1382020"/>
                    <a:pt x="2228677" y="1380775"/>
                    <a:pt x="2231169" y="1378285"/>
                  </a:cubicBezTo>
                  <a:cubicBezTo>
                    <a:pt x="2236154" y="1355873"/>
                    <a:pt x="2216216" y="1358363"/>
                    <a:pt x="2205001" y="1355873"/>
                  </a:cubicBezTo>
                  <a:cubicBezTo>
                    <a:pt x="2190048" y="1352138"/>
                    <a:pt x="2178833" y="1347157"/>
                    <a:pt x="2190048" y="1329725"/>
                  </a:cubicBezTo>
                  <a:cubicBezTo>
                    <a:pt x="2202509" y="1308558"/>
                    <a:pt x="2183817" y="1304823"/>
                    <a:pt x="2171356" y="1296107"/>
                  </a:cubicBezTo>
                  <a:cubicBezTo>
                    <a:pt x="2170110" y="1293617"/>
                    <a:pt x="2170110" y="1289882"/>
                    <a:pt x="2170110" y="1286146"/>
                  </a:cubicBezTo>
                  <a:cubicBezTo>
                    <a:pt x="2191294" y="1267470"/>
                    <a:pt x="2213724" y="1267470"/>
                    <a:pt x="2236154" y="1284901"/>
                  </a:cubicBezTo>
                  <a:cubicBezTo>
                    <a:pt x="2227431" y="1258754"/>
                    <a:pt x="2201263" y="1266224"/>
                    <a:pt x="2187555" y="1269960"/>
                  </a:cubicBezTo>
                  <a:cubicBezTo>
                    <a:pt x="2165126" y="1276185"/>
                    <a:pt x="2155157" y="1267470"/>
                    <a:pt x="2157649" y="1253773"/>
                  </a:cubicBezTo>
                  <a:cubicBezTo>
                    <a:pt x="2163879" y="1226381"/>
                    <a:pt x="2140203" y="1242567"/>
                    <a:pt x="2135219" y="1235097"/>
                  </a:cubicBezTo>
                  <a:cubicBezTo>
                    <a:pt x="2132727" y="1232606"/>
                    <a:pt x="2130235" y="1230116"/>
                    <a:pt x="2127742" y="1227626"/>
                  </a:cubicBezTo>
                  <a:cubicBezTo>
                    <a:pt x="2086621" y="1218910"/>
                    <a:pt x="2074160" y="1198988"/>
                    <a:pt x="2079144" y="1155409"/>
                  </a:cubicBezTo>
                  <a:cubicBezTo>
                    <a:pt x="2079144" y="1144203"/>
                    <a:pt x="2077898" y="1134242"/>
                    <a:pt x="2076652" y="1124281"/>
                  </a:cubicBezTo>
                  <a:cubicBezTo>
                    <a:pt x="2079144" y="1114320"/>
                    <a:pt x="2071668" y="1115565"/>
                    <a:pt x="2066683" y="1116810"/>
                  </a:cubicBezTo>
                  <a:cubicBezTo>
                    <a:pt x="2054222" y="1109340"/>
                    <a:pt x="2028054" y="1108095"/>
                    <a:pt x="2038023" y="1088173"/>
                  </a:cubicBezTo>
                  <a:cubicBezTo>
                    <a:pt x="2044253" y="1073231"/>
                    <a:pt x="2067929" y="1079457"/>
                    <a:pt x="2084129" y="1085682"/>
                  </a:cubicBezTo>
                  <a:cubicBezTo>
                    <a:pt x="2097836" y="1090663"/>
                    <a:pt x="2105312" y="1101869"/>
                    <a:pt x="2107805" y="1115565"/>
                  </a:cubicBezTo>
                  <a:cubicBezTo>
                    <a:pt x="2112789" y="1130507"/>
                    <a:pt x="2121512" y="1137977"/>
                    <a:pt x="2137711" y="1134242"/>
                  </a:cubicBezTo>
                  <a:cubicBezTo>
                    <a:pt x="2140203" y="1134242"/>
                    <a:pt x="2143942" y="1134242"/>
                    <a:pt x="2147680" y="1132997"/>
                  </a:cubicBezTo>
                  <a:cubicBezTo>
                    <a:pt x="2162633" y="1132997"/>
                    <a:pt x="2173848" y="1125526"/>
                    <a:pt x="2182571" y="1114320"/>
                  </a:cubicBezTo>
                  <a:cubicBezTo>
                    <a:pt x="2185063" y="1113075"/>
                    <a:pt x="2187555" y="1110585"/>
                    <a:pt x="2190048" y="1108095"/>
                  </a:cubicBezTo>
                  <a:cubicBezTo>
                    <a:pt x="2201263" y="1094398"/>
                    <a:pt x="2218708" y="1104359"/>
                    <a:pt x="2231169" y="1096888"/>
                  </a:cubicBezTo>
                  <a:cubicBezTo>
                    <a:pt x="2234907" y="1095643"/>
                    <a:pt x="2241138" y="1093153"/>
                    <a:pt x="2236154" y="1085682"/>
                  </a:cubicBezTo>
                  <a:cubicBezTo>
                    <a:pt x="2234907" y="1084437"/>
                    <a:pt x="2233661" y="1083192"/>
                    <a:pt x="2231169" y="1080702"/>
                  </a:cubicBezTo>
                  <a:cubicBezTo>
                    <a:pt x="2227431" y="1083192"/>
                    <a:pt x="2231169" y="1086927"/>
                    <a:pt x="2228677" y="1090663"/>
                  </a:cubicBezTo>
                  <a:cubicBezTo>
                    <a:pt x="2224939" y="1099379"/>
                    <a:pt x="2218708" y="1099379"/>
                    <a:pt x="2213724" y="1094398"/>
                  </a:cubicBezTo>
                  <a:cubicBezTo>
                    <a:pt x="2200017" y="1085682"/>
                    <a:pt x="2186309" y="1078212"/>
                    <a:pt x="2176341" y="1065761"/>
                  </a:cubicBezTo>
                  <a:cubicBezTo>
                    <a:pt x="2163879" y="1050819"/>
                    <a:pt x="2170110" y="1040858"/>
                    <a:pt x="2183817" y="1029652"/>
                  </a:cubicBezTo>
                  <a:cubicBezTo>
                    <a:pt x="2191294" y="1022181"/>
                    <a:pt x="2180079" y="1015956"/>
                    <a:pt x="2175094" y="1012220"/>
                  </a:cubicBezTo>
                  <a:cubicBezTo>
                    <a:pt x="2158895" y="999769"/>
                    <a:pt x="2142696" y="988563"/>
                    <a:pt x="2121512" y="987318"/>
                  </a:cubicBezTo>
                  <a:cubicBezTo>
                    <a:pt x="2117774" y="986073"/>
                    <a:pt x="2115281" y="986073"/>
                    <a:pt x="2111543" y="984828"/>
                  </a:cubicBezTo>
                  <a:cubicBezTo>
                    <a:pt x="2106559" y="983583"/>
                    <a:pt x="2099082" y="977357"/>
                    <a:pt x="2099082" y="974867"/>
                  </a:cubicBezTo>
                  <a:cubicBezTo>
                    <a:pt x="2122758" y="948719"/>
                    <a:pt x="2104066" y="947474"/>
                    <a:pt x="2081636" y="944984"/>
                  </a:cubicBezTo>
                  <a:cubicBezTo>
                    <a:pt x="2070422" y="943739"/>
                    <a:pt x="2065437" y="935023"/>
                    <a:pt x="2074160" y="926307"/>
                  </a:cubicBezTo>
                  <a:cubicBezTo>
                    <a:pt x="2085375" y="912611"/>
                    <a:pt x="2091605" y="896424"/>
                    <a:pt x="2105312" y="885218"/>
                  </a:cubicBezTo>
                  <a:cubicBezTo>
                    <a:pt x="2109051" y="883973"/>
                    <a:pt x="2111543" y="881483"/>
                    <a:pt x="2115281" y="878993"/>
                  </a:cubicBezTo>
                  <a:cubicBezTo>
                    <a:pt x="2119020" y="877748"/>
                    <a:pt x="2124004" y="875257"/>
                    <a:pt x="2128988" y="872767"/>
                  </a:cubicBezTo>
                  <a:cubicBezTo>
                    <a:pt x="2141450" y="869032"/>
                    <a:pt x="2156403" y="861561"/>
                    <a:pt x="2165126" y="872767"/>
                  </a:cubicBezTo>
                  <a:cubicBezTo>
                    <a:pt x="2172602" y="885218"/>
                    <a:pt x="2156403" y="892689"/>
                    <a:pt x="2150172" y="902650"/>
                  </a:cubicBezTo>
                  <a:cubicBezTo>
                    <a:pt x="2175094" y="882728"/>
                    <a:pt x="2201263" y="888954"/>
                    <a:pt x="2227431" y="896424"/>
                  </a:cubicBezTo>
                  <a:cubicBezTo>
                    <a:pt x="2227431" y="887709"/>
                    <a:pt x="2218708" y="887709"/>
                    <a:pt x="2216216" y="883973"/>
                  </a:cubicBezTo>
                  <a:cubicBezTo>
                    <a:pt x="2213724" y="880238"/>
                    <a:pt x="2213724" y="877748"/>
                    <a:pt x="2213724" y="872767"/>
                  </a:cubicBezTo>
                  <a:cubicBezTo>
                    <a:pt x="2223693" y="864051"/>
                    <a:pt x="2232415" y="854090"/>
                    <a:pt x="2237400" y="840394"/>
                  </a:cubicBezTo>
                  <a:cubicBezTo>
                    <a:pt x="2239892" y="837904"/>
                    <a:pt x="2242384" y="835414"/>
                    <a:pt x="2246122" y="834169"/>
                  </a:cubicBezTo>
                  <a:cubicBezTo>
                    <a:pt x="2254845" y="831678"/>
                    <a:pt x="2266060" y="840394"/>
                    <a:pt x="2273537" y="827943"/>
                  </a:cubicBezTo>
                  <a:cubicBezTo>
                    <a:pt x="2276029" y="826698"/>
                    <a:pt x="2278521" y="824208"/>
                    <a:pt x="2281013" y="824208"/>
                  </a:cubicBezTo>
                  <a:cubicBezTo>
                    <a:pt x="2272291" y="814247"/>
                    <a:pt x="2259830" y="820472"/>
                    <a:pt x="2249861" y="817982"/>
                  </a:cubicBezTo>
                  <a:cubicBezTo>
                    <a:pt x="2246122" y="816737"/>
                    <a:pt x="2243630" y="815492"/>
                    <a:pt x="2241138" y="813002"/>
                  </a:cubicBezTo>
                  <a:cubicBezTo>
                    <a:pt x="2234907" y="800550"/>
                    <a:pt x="2222446" y="799305"/>
                    <a:pt x="2211231" y="798060"/>
                  </a:cubicBezTo>
                  <a:cubicBezTo>
                    <a:pt x="2203755" y="796815"/>
                    <a:pt x="2195032" y="793080"/>
                    <a:pt x="2195032" y="785609"/>
                  </a:cubicBezTo>
                  <a:cubicBezTo>
                    <a:pt x="2193786" y="776893"/>
                    <a:pt x="2200017" y="770668"/>
                    <a:pt x="2207493" y="766932"/>
                  </a:cubicBezTo>
                  <a:cubicBezTo>
                    <a:pt x="2224939" y="756971"/>
                    <a:pt x="2243630" y="753236"/>
                    <a:pt x="2262322" y="755726"/>
                  </a:cubicBezTo>
                  <a:cubicBezTo>
                    <a:pt x="2266060" y="756971"/>
                    <a:pt x="2266060" y="763197"/>
                    <a:pt x="2271045" y="763197"/>
                  </a:cubicBezTo>
                  <a:cubicBezTo>
                    <a:pt x="2271045" y="763197"/>
                    <a:pt x="2272291" y="761952"/>
                    <a:pt x="2271045" y="760707"/>
                  </a:cubicBezTo>
                  <a:cubicBezTo>
                    <a:pt x="2268552" y="759462"/>
                    <a:pt x="2266060" y="758216"/>
                    <a:pt x="2263568" y="756971"/>
                  </a:cubicBezTo>
                  <a:cubicBezTo>
                    <a:pt x="2257337" y="748255"/>
                    <a:pt x="2263568" y="743275"/>
                    <a:pt x="2269798" y="738295"/>
                  </a:cubicBezTo>
                  <a:cubicBezTo>
                    <a:pt x="2274783" y="737049"/>
                    <a:pt x="2268552" y="740785"/>
                    <a:pt x="2272291" y="738295"/>
                  </a:cubicBezTo>
                  <a:lnTo>
                    <a:pt x="2269798" y="738295"/>
                  </a:lnTo>
                  <a:lnTo>
                    <a:pt x="2268552" y="738295"/>
                  </a:lnTo>
                  <a:cubicBezTo>
                    <a:pt x="2254845" y="743275"/>
                    <a:pt x="2239892" y="742030"/>
                    <a:pt x="2226185" y="742030"/>
                  </a:cubicBezTo>
                  <a:cubicBezTo>
                    <a:pt x="2214970" y="742030"/>
                    <a:pt x="2208739" y="735804"/>
                    <a:pt x="2211231" y="724598"/>
                  </a:cubicBezTo>
                  <a:cubicBezTo>
                    <a:pt x="2213724" y="722108"/>
                    <a:pt x="2214970" y="719618"/>
                    <a:pt x="2216216" y="715882"/>
                  </a:cubicBezTo>
                  <a:cubicBezTo>
                    <a:pt x="2218708" y="715882"/>
                    <a:pt x="2219954" y="714637"/>
                    <a:pt x="2218708" y="710902"/>
                  </a:cubicBezTo>
                  <a:cubicBezTo>
                    <a:pt x="2218708" y="715882"/>
                    <a:pt x="2214970" y="718373"/>
                    <a:pt x="2209985" y="720863"/>
                  </a:cubicBezTo>
                  <a:cubicBezTo>
                    <a:pt x="2200017" y="720863"/>
                    <a:pt x="2191294" y="718373"/>
                    <a:pt x="2185063" y="709657"/>
                  </a:cubicBezTo>
                  <a:cubicBezTo>
                    <a:pt x="2185063" y="705921"/>
                    <a:pt x="2183817" y="703431"/>
                    <a:pt x="2181325" y="704676"/>
                  </a:cubicBezTo>
                  <a:cubicBezTo>
                    <a:pt x="2178833" y="707167"/>
                    <a:pt x="2177587" y="708412"/>
                    <a:pt x="2175094" y="708412"/>
                  </a:cubicBezTo>
                  <a:cubicBezTo>
                    <a:pt x="2162633" y="707167"/>
                    <a:pt x="2150172" y="704676"/>
                    <a:pt x="2148926" y="689735"/>
                  </a:cubicBezTo>
                  <a:cubicBezTo>
                    <a:pt x="2147680" y="677284"/>
                    <a:pt x="2157649" y="672303"/>
                    <a:pt x="2168864" y="669813"/>
                  </a:cubicBezTo>
                  <a:cubicBezTo>
                    <a:pt x="2171356" y="671058"/>
                    <a:pt x="2173848" y="673548"/>
                    <a:pt x="2177587" y="673548"/>
                  </a:cubicBezTo>
                  <a:cubicBezTo>
                    <a:pt x="2173848" y="672303"/>
                    <a:pt x="2171356" y="669813"/>
                    <a:pt x="2171356" y="664833"/>
                  </a:cubicBezTo>
                  <a:cubicBezTo>
                    <a:pt x="2201263" y="644911"/>
                    <a:pt x="2222446" y="654872"/>
                    <a:pt x="2241138" y="679774"/>
                  </a:cubicBezTo>
                  <a:lnTo>
                    <a:pt x="2241138" y="672303"/>
                  </a:lnTo>
                  <a:cubicBezTo>
                    <a:pt x="2238646" y="663587"/>
                    <a:pt x="2224939" y="649891"/>
                    <a:pt x="2242384" y="643666"/>
                  </a:cubicBezTo>
                  <a:cubicBezTo>
                    <a:pt x="2256091" y="637440"/>
                    <a:pt x="2271045" y="639930"/>
                    <a:pt x="2277275" y="657362"/>
                  </a:cubicBezTo>
                  <a:lnTo>
                    <a:pt x="2275710" y="661109"/>
                  </a:lnTo>
                  <a:lnTo>
                    <a:pt x="2273537" y="663587"/>
                  </a:lnTo>
                  <a:lnTo>
                    <a:pt x="2274069" y="665040"/>
                  </a:lnTo>
                  <a:lnTo>
                    <a:pt x="2271629" y="670883"/>
                  </a:lnTo>
                  <a:cubicBezTo>
                    <a:pt x="2271746" y="685533"/>
                    <a:pt x="2284129" y="702809"/>
                    <a:pt x="2263568" y="715882"/>
                  </a:cubicBezTo>
                  <a:cubicBezTo>
                    <a:pt x="2285998" y="698451"/>
                    <a:pt x="2308428" y="707167"/>
                    <a:pt x="2330858" y="704676"/>
                  </a:cubicBezTo>
                  <a:cubicBezTo>
                    <a:pt x="2314970" y="694404"/>
                    <a:pt x="2292072" y="696038"/>
                    <a:pt x="2280565" y="682789"/>
                  </a:cubicBezTo>
                  <a:lnTo>
                    <a:pt x="2274069" y="665040"/>
                  </a:lnTo>
                  <a:lnTo>
                    <a:pt x="2275710" y="661109"/>
                  </a:lnTo>
                  <a:lnTo>
                    <a:pt x="2286777" y="648490"/>
                  </a:lnTo>
                  <a:cubicBezTo>
                    <a:pt x="2292540" y="645222"/>
                    <a:pt x="2299082" y="643043"/>
                    <a:pt x="2304689" y="639930"/>
                  </a:cubicBezTo>
                  <a:close/>
                  <a:moveTo>
                    <a:pt x="3340163" y="631948"/>
                  </a:moveTo>
                  <a:lnTo>
                    <a:pt x="3337414" y="635610"/>
                  </a:lnTo>
                  <a:lnTo>
                    <a:pt x="3337414" y="633779"/>
                  </a:lnTo>
                  <a:lnTo>
                    <a:pt x="3340163" y="631948"/>
                  </a:lnTo>
                  <a:close/>
                  <a:moveTo>
                    <a:pt x="1308606" y="625600"/>
                  </a:moveTo>
                  <a:lnTo>
                    <a:pt x="1308554" y="625796"/>
                  </a:lnTo>
                  <a:lnTo>
                    <a:pt x="1308756" y="625810"/>
                  </a:lnTo>
                  <a:lnTo>
                    <a:pt x="1308606" y="625600"/>
                  </a:lnTo>
                  <a:close/>
                  <a:moveTo>
                    <a:pt x="496394" y="579091"/>
                  </a:moveTo>
                  <a:lnTo>
                    <a:pt x="508958" y="585716"/>
                  </a:lnTo>
                  <a:cubicBezTo>
                    <a:pt x="513963" y="588410"/>
                    <a:pt x="519556" y="591581"/>
                    <a:pt x="526622" y="596019"/>
                  </a:cubicBezTo>
                  <a:cubicBezTo>
                    <a:pt x="514846" y="602360"/>
                    <a:pt x="510136" y="604896"/>
                    <a:pt x="501893" y="608701"/>
                  </a:cubicBezTo>
                  <a:lnTo>
                    <a:pt x="496394" y="579091"/>
                  </a:lnTo>
                  <a:close/>
                  <a:moveTo>
                    <a:pt x="496005" y="576997"/>
                  </a:moveTo>
                  <a:lnTo>
                    <a:pt x="496394" y="579091"/>
                  </a:lnTo>
                  <a:lnTo>
                    <a:pt x="494827" y="578265"/>
                  </a:lnTo>
                  <a:lnTo>
                    <a:pt x="496005" y="576997"/>
                  </a:lnTo>
                  <a:close/>
                  <a:moveTo>
                    <a:pt x="471673" y="571501"/>
                  </a:moveTo>
                  <a:cubicBezTo>
                    <a:pt x="471673" y="591937"/>
                    <a:pt x="456726" y="591937"/>
                    <a:pt x="443024" y="596746"/>
                  </a:cubicBezTo>
                  <a:cubicBezTo>
                    <a:pt x="431814" y="599150"/>
                    <a:pt x="420603" y="602756"/>
                    <a:pt x="403165" y="608767"/>
                  </a:cubicBezTo>
                  <a:cubicBezTo>
                    <a:pt x="399428" y="607565"/>
                    <a:pt x="389463" y="602756"/>
                    <a:pt x="379498" y="597948"/>
                  </a:cubicBezTo>
                  <a:cubicBezTo>
                    <a:pt x="393200" y="590735"/>
                    <a:pt x="406902" y="583522"/>
                    <a:pt x="414375" y="578714"/>
                  </a:cubicBezTo>
                  <a:cubicBezTo>
                    <a:pt x="436796" y="576309"/>
                    <a:pt x="452989" y="573905"/>
                    <a:pt x="471673" y="571501"/>
                  </a:cubicBezTo>
                  <a:close/>
                  <a:moveTo>
                    <a:pt x="489988" y="571498"/>
                  </a:moveTo>
                  <a:lnTo>
                    <a:pt x="493653" y="574246"/>
                  </a:lnTo>
                  <a:lnTo>
                    <a:pt x="491820" y="575621"/>
                  </a:lnTo>
                  <a:lnTo>
                    <a:pt x="489988" y="571498"/>
                  </a:lnTo>
                  <a:close/>
                  <a:moveTo>
                    <a:pt x="1323034" y="570986"/>
                  </a:moveTo>
                  <a:lnTo>
                    <a:pt x="1325090" y="572274"/>
                  </a:lnTo>
                  <a:lnTo>
                    <a:pt x="1326187" y="571002"/>
                  </a:lnTo>
                  <a:lnTo>
                    <a:pt x="1323034" y="570986"/>
                  </a:lnTo>
                  <a:close/>
                  <a:moveTo>
                    <a:pt x="3178801" y="483577"/>
                  </a:moveTo>
                  <a:lnTo>
                    <a:pt x="3180800" y="488462"/>
                  </a:lnTo>
                  <a:cubicBezTo>
                    <a:pt x="3178801" y="489683"/>
                    <a:pt x="3174805" y="492126"/>
                    <a:pt x="3172806" y="493347"/>
                  </a:cubicBezTo>
                  <a:lnTo>
                    <a:pt x="3170808" y="492126"/>
                  </a:lnTo>
                  <a:cubicBezTo>
                    <a:pt x="3173805" y="488462"/>
                    <a:pt x="3175804" y="486019"/>
                    <a:pt x="3178801" y="483577"/>
                  </a:cubicBezTo>
                  <a:close/>
                  <a:moveTo>
                    <a:pt x="500520" y="483576"/>
                  </a:moveTo>
                  <a:cubicBezTo>
                    <a:pt x="504641" y="484492"/>
                    <a:pt x="507389" y="485408"/>
                    <a:pt x="510137" y="485408"/>
                  </a:cubicBezTo>
                  <a:cubicBezTo>
                    <a:pt x="510137" y="486325"/>
                    <a:pt x="508763" y="487241"/>
                    <a:pt x="507389" y="488157"/>
                  </a:cubicBezTo>
                  <a:cubicBezTo>
                    <a:pt x="504641" y="487241"/>
                    <a:pt x="503267" y="486325"/>
                    <a:pt x="500520" y="485408"/>
                  </a:cubicBezTo>
                  <a:cubicBezTo>
                    <a:pt x="500520" y="485408"/>
                    <a:pt x="500520" y="484492"/>
                    <a:pt x="500520" y="483576"/>
                  </a:cubicBezTo>
                  <a:close/>
                  <a:moveTo>
                    <a:pt x="487058" y="439615"/>
                  </a:moveTo>
                  <a:cubicBezTo>
                    <a:pt x="489256" y="441970"/>
                    <a:pt x="491455" y="443148"/>
                    <a:pt x="493653" y="444326"/>
                  </a:cubicBezTo>
                  <a:cubicBezTo>
                    <a:pt x="491455" y="446681"/>
                    <a:pt x="489256" y="450214"/>
                    <a:pt x="487058" y="454925"/>
                  </a:cubicBezTo>
                  <a:cubicBezTo>
                    <a:pt x="485959" y="453748"/>
                    <a:pt x="484860" y="452570"/>
                    <a:pt x="483761" y="451392"/>
                  </a:cubicBezTo>
                  <a:cubicBezTo>
                    <a:pt x="484860" y="447859"/>
                    <a:pt x="485959" y="444326"/>
                    <a:pt x="487058" y="439615"/>
                  </a:cubicBezTo>
                  <a:close/>
                  <a:moveTo>
                    <a:pt x="438698" y="439615"/>
                  </a:moveTo>
                  <a:cubicBezTo>
                    <a:pt x="440896" y="440908"/>
                    <a:pt x="443095" y="440908"/>
                    <a:pt x="444194" y="440908"/>
                  </a:cubicBezTo>
                  <a:cubicBezTo>
                    <a:pt x="443095" y="447373"/>
                    <a:pt x="443095" y="453837"/>
                    <a:pt x="441996" y="460302"/>
                  </a:cubicBezTo>
                  <a:lnTo>
                    <a:pt x="434302" y="459009"/>
                  </a:lnTo>
                  <a:cubicBezTo>
                    <a:pt x="435401" y="452544"/>
                    <a:pt x="437599" y="446080"/>
                    <a:pt x="438698" y="439615"/>
                  </a:cubicBezTo>
                  <a:close/>
                  <a:moveTo>
                    <a:pt x="675386" y="413515"/>
                  </a:moveTo>
                  <a:cubicBezTo>
                    <a:pt x="674601" y="413058"/>
                    <a:pt x="674993" y="413058"/>
                    <a:pt x="677348" y="413973"/>
                  </a:cubicBezTo>
                  <a:lnTo>
                    <a:pt x="680489" y="413973"/>
                  </a:lnTo>
                  <a:lnTo>
                    <a:pt x="680489" y="415804"/>
                  </a:lnTo>
                  <a:lnTo>
                    <a:pt x="676406" y="413973"/>
                  </a:lnTo>
                  <a:lnTo>
                    <a:pt x="675386" y="413515"/>
                  </a:lnTo>
                  <a:close/>
                  <a:moveTo>
                    <a:pt x="1324211" y="346198"/>
                  </a:moveTo>
                  <a:cubicBezTo>
                    <a:pt x="1327352" y="346198"/>
                    <a:pt x="1328922" y="347571"/>
                    <a:pt x="1325781" y="350318"/>
                  </a:cubicBezTo>
                  <a:cubicBezTo>
                    <a:pt x="1324211" y="350318"/>
                    <a:pt x="1322641" y="350318"/>
                    <a:pt x="1321071" y="348944"/>
                  </a:cubicBezTo>
                  <a:cubicBezTo>
                    <a:pt x="1319501" y="348944"/>
                    <a:pt x="1319501" y="347571"/>
                    <a:pt x="1319501" y="347571"/>
                  </a:cubicBezTo>
                  <a:cubicBezTo>
                    <a:pt x="1321071" y="346198"/>
                    <a:pt x="1322641" y="346198"/>
                    <a:pt x="1324211" y="346198"/>
                  </a:cubicBezTo>
                  <a:close/>
                  <a:moveTo>
                    <a:pt x="596648" y="330626"/>
                  </a:moveTo>
                  <a:lnTo>
                    <a:pt x="603557" y="330626"/>
                  </a:lnTo>
                  <a:cubicBezTo>
                    <a:pt x="601987" y="331542"/>
                    <a:pt x="601987" y="333374"/>
                    <a:pt x="600416" y="334291"/>
                  </a:cubicBezTo>
                  <a:lnTo>
                    <a:pt x="596648" y="330626"/>
                  </a:lnTo>
                  <a:close/>
                  <a:moveTo>
                    <a:pt x="595706" y="329710"/>
                  </a:moveTo>
                  <a:lnTo>
                    <a:pt x="596648" y="330626"/>
                  </a:lnTo>
                  <a:lnTo>
                    <a:pt x="594136" y="330626"/>
                  </a:lnTo>
                  <a:lnTo>
                    <a:pt x="595706" y="329710"/>
                  </a:lnTo>
                  <a:close/>
                  <a:moveTo>
                    <a:pt x="593645" y="327514"/>
                  </a:moveTo>
                  <a:lnTo>
                    <a:pt x="598060" y="327514"/>
                  </a:lnTo>
                  <a:lnTo>
                    <a:pt x="596882" y="328612"/>
                  </a:lnTo>
                  <a:lnTo>
                    <a:pt x="593645" y="327514"/>
                  </a:lnTo>
                  <a:close/>
                  <a:moveTo>
                    <a:pt x="583931" y="324218"/>
                  </a:moveTo>
                  <a:lnTo>
                    <a:pt x="593645" y="327514"/>
                  </a:lnTo>
                  <a:lnTo>
                    <a:pt x="582753" y="327514"/>
                  </a:lnTo>
                  <a:cubicBezTo>
                    <a:pt x="583931" y="326415"/>
                    <a:pt x="583931" y="325316"/>
                    <a:pt x="583931" y="324218"/>
                  </a:cubicBezTo>
                  <a:close/>
                  <a:moveTo>
                    <a:pt x="1669814" y="285749"/>
                  </a:moveTo>
                  <a:cubicBezTo>
                    <a:pt x="1679774" y="295714"/>
                    <a:pt x="1694715" y="293223"/>
                    <a:pt x="1703430" y="305679"/>
                  </a:cubicBezTo>
                  <a:cubicBezTo>
                    <a:pt x="1715880" y="323118"/>
                    <a:pt x="1729575" y="314399"/>
                    <a:pt x="1744516" y="309416"/>
                  </a:cubicBezTo>
                  <a:cubicBezTo>
                    <a:pt x="1750741" y="295714"/>
                    <a:pt x="1759456" y="301942"/>
                    <a:pt x="1765681" y="308170"/>
                  </a:cubicBezTo>
                  <a:cubicBezTo>
                    <a:pt x="1775641" y="316890"/>
                    <a:pt x="1788091" y="321872"/>
                    <a:pt x="1801787" y="318136"/>
                  </a:cubicBezTo>
                  <a:cubicBezTo>
                    <a:pt x="1804277" y="320627"/>
                    <a:pt x="1808012" y="321872"/>
                    <a:pt x="1810502" y="324364"/>
                  </a:cubicBezTo>
                  <a:cubicBezTo>
                    <a:pt x="1815482" y="323118"/>
                    <a:pt x="1821707" y="323118"/>
                    <a:pt x="1825442" y="323118"/>
                  </a:cubicBezTo>
                  <a:cubicBezTo>
                    <a:pt x="1860303" y="349277"/>
                    <a:pt x="1897654" y="361733"/>
                    <a:pt x="1938740" y="370453"/>
                  </a:cubicBezTo>
                  <a:cubicBezTo>
                    <a:pt x="1946210" y="371698"/>
                    <a:pt x="1954925" y="371698"/>
                    <a:pt x="1961150" y="376681"/>
                  </a:cubicBezTo>
                  <a:cubicBezTo>
                    <a:pt x="1971110" y="384155"/>
                    <a:pt x="1976090" y="392874"/>
                    <a:pt x="1986051" y="374190"/>
                  </a:cubicBezTo>
                  <a:cubicBezTo>
                    <a:pt x="1993521" y="361733"/>
                    <a:pt x="2014686" y="365470"/>
                    <a:pt x="2029627" y="369207"/>
                  </a:cubicBezTo>
                  <a:cubicBezTo>
                    <a:pt x="2033362" y="370453"/>
                    <a:pt x="2035852" y="372944"/>
                    <a:pt x="2038342" y="375435"/>
                  </a:cubicBezTo>
                  <a:cubicBezTo>
                    <a:pt x="2048302" y="381663"/>
                    <a:pt x="2053282" y="391629"/>
                    <a:pt x="2059507" y="400348"/>
                  </a:cubicBezTo>
                  <a:cubicBezTo>
                    <a:pt x="2074447" y="438963"/>
                    <a:pt x="2111798" y="428998"/>
                    <a:pt x="2141679" y="436472"/>
                  </a:cubicBezTo>
                  <a:cubicBezTo>
                    <a:pt x="2154129" y="437718"/>
                    <a:pt x="2161599" y="428998"/>
                    <a:pt x="2169069" y="421524"/>
                  </a:cubicBezTo>
                  <a:cubicBezTo>
                    <a:pt x="2174050" y="417787"/>
                    <a:pt x="2179030" y="416542"/>
                    <a:pt x="2182765" y="416542"/>
                  </a:cubicBezTo>
                  <a:cubicBezTo>
                    <a:pt x="2186500" y="417787"/>
                    <a:pt x="2187745" y="419033"/>
                    <a:pt x="2190235" y="421524"/>
                  </a:cubicBezTo>
                  <a:cubicBezTo>
                    <a:pt x="2192725" y="424016"/>
                    <a:pt x="2187745" y="425261"/>
                    <a:pt x="2188990" y="426507"/>
                  </a:cubicBezTo>
                  <a:cubicBezTo>
                    <a:pt x="2190235" y="428998"/>
                    <a:pt x="2191480" y="427753"/>
                    <a:pt x="2192725" y="424016"/>
                  </a:cubicBezTo>
                  <a:cubicBezTo>
                    <a:pt x="2193970" y="422770"/>
                    <a:pt x="2197705" y="421524"/>
                    <a:pt x="2200195" y="421524"/>
                  </a:cubicBezTo>
                  <a:cubicBezTo>
                    <a:pt x="2203930" y="420279"/>
                    <a:pt x="2206420" y="420279"/>
                    <a:pt x="2210155" y="421524"/>
                  </a:cubicBezTo>
                  <a:cubicBezTo>
                    <a:pt x="2211400" y="422770"/>
                    <a:pt x="2211400" y="424016"/>
                    <a:pt x="2213890" y="424016"/>
                  </a:cubicBezTo>
                  <a:cubicBezTo>
                    <a:pt x="2213890" y="426507"/>
                    <a:pt x="2215135" y="427753"/>
                    <a:pt x="2216380" y="428998"/>
                  </a:cubicBezTo>
                  <a:cubicBezTo>
                    <a:pt x="2215135" y="433981"/>
                    <a:pt x="2212645" y="436472"/>
                    <a:pt x="2211400" y="440209"/>
                  </a:cubicBezTo>
                  <a:lnTo>
                    <a:pt x="2213890" y="442700"/>
                  </a:lnTo>
                  <a:lnTo>
                    <a:pt x="2216380" y="440209"/>
                  </a:lnTo>
                  <a:cubicBezTo>
                    <a:pt x="2236301" y="445192"/>
                    <a:pt x="2252486" y="453911"/>
                    <a:pt x="2271162" y="462631"/>
                  </a:cubicBezTo>
                  <a:cubicBezTo>
                    <a:pt x="2272407" y="460139"/>
                    <a:pt x="2273652" y="457648"/>
                    <a:pt x="2274897" y="455157"/>
                  </a:cubicBezTo>
                  <a:cubicBezTo>
                    <a:pt x="2289837" y="437718"/>
                    <a:pt x="2307267" y="446437"/>
                    <a:pt x="2322208" y="452665"/>
                  </a:cubicBezTo>
                  <a:cubicBezTo>
                    <a:pt x="2337148" y="458894"/>
                    <a:pt x="2349598" y="457648"/>
                    <a:pt x="2358313" y="443946"/>
                  </a:cubicBezTo>
                  <a:cubicBezTo>
                    <a:pt x="2370764" y="437718"/>
                    <a:pt x="2381969" y="441455"/>
                    <a:pt x="2391929" y="448928"/>
                  </a:cubicBezTo>
                  <a:cubicBezTo>
                    <a:pt x="2393174" y="453911"/>
                    <a:pt x="2395664" y="457648"/>
                    <a:pt x="2401889" y="456402"/>
                  </a:cubicBezTo>
                  <a:cubicBezTo>
                    <a:pt x="2418075" y="463876"/>
                    <a:pt x="2403134" y="490035"/>
                    <a:pt x="2424300" y="495017"/>
                  </a:cubicBezTo>
                  <a:cubicBezTo>
                    <a:pt x="2431770" y="526158"/>
                    <a:pt x="2452935" y="537369"/>
                    <a:pt x="2482816" y="532387"/>
                  </a:cubicBezTo>
                  <a:cubicBezTo>
                    <a:pt x="2516432" y="531141"/>
                    <a:pt x="2552537" y="511211"/>
                    <a:pt x="2578683" y="547334"/>
                  </a:cubicBezTo>
                  <a:cubicBezTo>
                    <a:pt x="2586153" y="580967"/>
                    <a:pt x="2608564" y="597160"/>
                    <a:pt x="2642179" y="592178"/>
                  </a:cubicBezTo>
                  <a:cubicBezTo>
                    <a:pt x="2652140" y="592178"/>
                    <a:pt x="2664590" y="585949"/>
                    <a:pt x="2669570" y="599652"/>
                  </a:cubicBezTo>
                  <a:cubicBezTo>
                    <a:pt x="2674550" y="612108"/>
                    <a:pt x="2667080" y="619582"/>
                    <a:pt x="2654630" y="624564"/>
                  </a:cubicBezTo>
                  <a:cubicBezTo>
                    <a:pt x="2688245" y="618336"/>
                    <a:pt x="2703186" y="634530"/>
                    <a:pt x="2713146" y="661934"/>
                  </a:cubicBezTo>
                  <a:cubicBezTo>
                    <a:pt x="2719371" y="681864"/>
                    <a:pt x="2700696" y="678127"/>
                    <a:pt x="2689490" y="691829"/>
                  </a:cubicBezTo>
                  <a:cubicBezTo>
                    <a:pt x="2726841" y="680618"/>
                    <a:pt x="2756722" y="703040"/>
                    <a:pt x="2790337" y="694321"/>
                  </a:cubicBezTo>
                  <a:cubicBezTo>
                    <a:pt x="2800298" y="690584"/>
                    <a:pt x="2807768" y="698058"/>
                    <a:pt x="2809013" y="709268"/>
                  </a:cubicBezTo>
                  <a:cubicBezTo>
                    <a:pt x="2804033" y="715497"/>
                    <a:pt x="2797808" y="715497"/>
                    <a:pt x="2790337" y="714251"/>
                  </a:cubicBezTo>
                  <a:cubicBezTo>
                    <a:pt x="2797808" y="717988"/>
                    <a:pt x="2806523" y="716742"/>
                    <a:pt x="2811503" y="721725"/>
                  </a:cubicBezTo>
                  <a:cubicBezTo>
                    <a:pt x="2843874" y="762831"/>
                    <a:pt x="2886204" y="790235"/>
                    <a:pt x="2931025" y="812657"/>
                  </a:cubicBezTo>
                  <a:cubicBezTo>
                    <a:pt x="2934760" y="813902"/>
                    <a:pt x="2931025" y="821376"/>
                    <a:pt x="2938496" y="817639"/>
                  </a:cubicBezTo>
                  <a:cubicBezTo>
                    <a:pt x="2944721" y="817639"/>
                    <a:pt x="2952191" y="817639"/>
                    <a:pt x="2958416" y="817639"/>
                  </a:cubicBezTo>
                  <a:cubicBezTo>
                    <a:pt x="2964641" y="818885"/>
                    <a:pt x="2970866" y="820131"/>
                    <a:pt x="2975846" y="823868"/>
                  </a:cubicBezTo>
                  <a:cubicBezTo>
                    <a:pt x="2980826" y="827605"/>
                    <a:pt x="2983316" y="830096"/>
                    <a:pt x="2987052" y="833833"/>
                  </a:cubicBezTo>
                  <a:cubicBezTo>
                    <a:pt x="2989542" y="835078"/>
                    <a:pt x="2992032" y="838815"/>
                    <a:pt x="2992032" y="841307"/>
                  </a:cubicBezTo>
                  <a:cubicBezTo>
                    <a:pt x="2990787" y="847535"/>
                    <a:pt x="2994522" y="853763"/>
                    <a:pt x="2995767" y="858746"/>
                  </a:cubicBezTo>
                  <a:cubicBezTo>
                    <a:pt x="2985807" y="874939"/>
                    <a:pt x="2974601" y="887396"/>
                    <a:pt x="2954681" y="883659"/>
                  </a:cubicBezTo>
                  <a:cubicBezTo>
                    <a:pt x="2958416" y="891132"/>
                    <a:pt x="2970866" y="892378"/>
                    <a:pt x="2978336" y="902343"/>
                  </a:cubicBezTo>
                  <a:cubicBezTo>
                    <a:pt x="2980826" y="904835"/>
                    <a:pt x="2983316" y="906080"/>
                    <a:pt x="2985807" y="908572"/>
                  </a:cubicBezTo>
                  <a:cubicBezTo>
                    <a:pt x="3015687" y="927256"/>
                    <a:pt x="3053038" y="913554"/>
                    <a:pt x="3081674" y="930993"/>
                  </a:cubicBezTo>
                  <a:cubicBezTo>
                    <a:pt x="3087276" y="932862"/>
                    <a:pt x="3087899" y="935353"/>
                    <a:pt x="3087121" y="938000"/>
                  </a:cubicBezTo>
                  <a:cubicBezTo>
                    <a:pt x="3086342" y="940647"/>
                    <a:pt x="3084164" y="943450"/>
                    <a:pt x="3084164" y="945941"/>
                  </a:cubicBezTo>
                  <a:cubicBezTo>
                    <a:pt x="3074203" y="978328"/>
                    <a:pt x="3061753" y="984556"/>
                    <a:pt x="3039343" y="967117"/>
                  </a:cubicBezTo>
                  <a:cubicBezTo>
                    <a:pt x="3039343" y="963380"/>
                    <a:pt x="3045568" y="963380"/>
                    <a:pt x="3045568" y="959643"/>
                  </a:cubicBezTo>
                  <a:cubicBezTo>
                    <a:pt x="3044323" y="958397"/>
                    <a:pt x="3041833" y="964626"/>
                    <a:pt x="3039343" y="964626"/>
                  </a:cubicBezTo>
                  <a:cubicBezTo>
                    <a:pt x="3024402" y="964626"/>
                    <a:pt x="3009462" y="955906"/>
                    <a:pt x="2995767" y="967117"/>
                  </a:cubicBezTo>
                  <a:cubicBezTo>
                    <a:pt x="2953436" y="927256"/>
                    <a:pt x="2894920" y="913554"/>
                    <a:pt x="2856324" y="869956"/>
                  </a:cubicBezTo>
                  <a:cubicBezTo>
                    <a:pt x="2846364" y="858746"/>
                    <a:pt x="2832668" y="871202"/>
                    <a:pt x="2820218" y="864974"/>
                  </a:cubicBezTo>
                  <a:cubicBezTo>
                    <a:pt x="2807768" y="858746"/>
                    <a:pt x="2794073" y="853763"/>
                    <a:pt x="2784112" y="843798"/>
                  </a:cubicBezTo>
                  <a:cubicBezTo>
                    <a:pt x="2784112" y="835078"/>
                    <a:pt x="2780377" y="831342"/>
                    <a:pt x="2772907" y="832587"/>
                  </a:cubicBezTo>
                  <a:cubicBezTo>
                    <a:pt x="2756722" y="813902"/>
                    <a:pt x="2743026" y="796463"/>
                    <a:pt x="2711901" y="796463"/>
                  </a:cubicBezTo>
                  <a:cubicBezTo>
                    <a:pt x="2693225" y="795218"/>
                    <a:pt x="2673305" y="786498"/>
                    <a:pt x="2653385" y="766568"/>
                  </a:cubicBezTo>
                  <a:cubicBezTo>
                    <a:pt x="2625994" y="740409"/>
                    <a:pt x="2584908" y="729199"/>
                    <a:pt x="2546312" y="717988"/>
                  </a:cubicBezTo>
                  <a:cubicBezTo>
                    <a:pt x="2543822" y="717988"/>
                    <a:pt x="2538842" y="717988"/>
                    <a:pt x="2535107" y="716742"/>
                  </a:cubicBezTo>
                  <a:cubicBezTo>
                    <a:pt x="2527637" y="698058"/>
                    <a:pt x="2527637" y="698058"/>
                    <a:pt x="2552537" y="684355"/>
                  </a:cubicBezTo>
                  <a:cubicBezTo>
                    <a:pt x="2527637" y="660688"/>
                    <a:pt x="2527637" y="660688"/>
                    <a:pt x="2501491" y="678127"/>
                  </a:cubicBezTo>
                  <a:cubicBezTo>
                    <a:pt x="2494021" y="684355"/>
                    <a:pt x="2487796" y="689338"/>
                    <a:pt x="2477836" y="683110"/>
                  </a:cubicBezTo>
                  <a:cubicBezTo>
                    <a:pt x="2446710" y="664425"/>
                    <a:pt x="2411850" y="654460"/>
                    <a:pt x="2388194" y="622073"/>
                  </a:cubicBezTo>
                  <a:cubicBezTo>
                    <a:pt x="2375121" y="604323"/>
                    <a:pt x="2350143" y="596382"/>
                    <a:pt x="2335845" y="578807"/>
                  </a:cubicBezTo>
                  <a:lnTo>
                    <a:pt x="2326748" y="559050"/>
                  </a:lnTo>
                  <a:lnTo>
                    <a:pt x="2327188" y="558545"/>
                  </a:lnTo>
                  <a:lnTo>
                    <a:pt x="2325773" y="556846"/>
                  </a:lnTo>
                  <a:lnTo>
                    <a:pt x="2322208" y="547334"/>
                  </a:lnTo>
                  <a:cubicBezTo>
                    <a:pt x="2320963" y="550449"/>
                    <a:pt x="2321897" y="552317"/>
                    <a:pt x="2323297" y="553874"/>
                  </a:cubicBezTo>
                  <a:lnTo>
                    <a:pt x="2325773" y="556846"/>
                  </a:lnTo>
                  <a:lnTo>
                    <a:pt x="2325943" y="557300"/>
                  </a:lnTo>
                  <a:lnTo>
                    <a:pt x="2326748" y="559050"/>
                  </a:lnTo>
                  <a:lnTo>
                    <a:pt x="2302910" y="586416"/>
                  </a:lnTo>
                  <a:cubicBezTo>
                    <a:pt x="2292949" y="590932"/>
                    <a:pt x="2282367" y="590309"/>
                    <a:pt x="2274897" y="583458"/>
                  </a:cubicBezTo>
                  <a:cubicBezTo>
                    <a:pt x="2237546" y="549826"/>
                    <a:pt x="2187745" y="547334"/>
                    <a:pt x="2146659" y="523667"/>
                  </a:cubicBezTo>
                  <a:cubicBezTo>
                    <a:pt x="2093123" y="495017"/>
                    <a:pt x="2040832" y="460139"/>
                    <a:pt x="1981071" y="441455"/>
                  </a:cubicBezTo>
                  <a:cubicBezTo>
                    <a:pt x="1976090" y="440209"/>
                    <a:pt x="1971110" y="438963"/>
                    <a:pt x="1966130" y="435226"/>
                  </a:cubicBezTo>
                  <a:cubicBezTo>
                    <a:pt x="1926289" y="392874"/>
                    <a:pt x="1881468" y="392874"/>
                    <a:pt x="1830422" y="410314"/>
                  </a:cubicBezTo>
                  <a:cubicBezTo>
                    <a:pt x="1812992" y="416542"/>
                    <a:pt x="1809257" y="400348"/>
                    <a:pt x="1800542" y="390383"/>
                  </a:cubicBezTo>
                  <a:cubicBezTo>
                    <a:pt x="1798052" y="387892"/>
                    <a:pt x="1795562" y="384155"/>
                    <a:pt x="1794317" y="381663"/>
                  </a:cubicBezTo>
                  <a:cubicBezTo>
                    <a:pt x="1789337" y="375435"/>
                    <a:pt x="1790582" y="369207"/>
                    <a:pt x="1790582" y="356751"/>
                  </a:cubicBezTo>
                  <a:cubicBezTo>
                    <a:pt x="1781866" y="369207"/>
                    <a:pt x="1784356" y="380418"/>
                    <a:pt x="1775641" y="386646"/>
                  </a:cubicBezTo>
                  <a:cubicBezTo>
                    <a:pt x="1773151" y="387892"/>
                    <a:pt x="1769416" y="389137"/>
                    <a:pt x="1765681" y="387892"/>
                  </a:cubicBezTo>
                  <a:cubicBezTo>
                    <a:pt x="1750741" y="384155"/>
                    <a:pt x="1748251" y="370453"/>
                    <a:pt x="1744516" y="354259"/>
                  </a:cubicBezTo>
                  <a:cubicBezTo>
                    <a:pt x="1703430" y="392874"/>
                    <a:pt x="1652384" y="379172"/>
                    <a:pt x="1607563" y="391629"/>
                  </a:cubicBezTo>
                  <a:cubicBezTo>
                    <a:pt x="1591377" y="396611"/>
                    <a:pt x="1575192" y="391629"/>
                    <a:pt x="1563987" y="407822"/>
                  </a:cubicBezTo>
                  <a:cubicBezTo>
                    <a:pt x="1556517" y="417787"/>
                    <a:pt x="1545311" y="416542"/>
                    <a:pt x="1534106" y="415296"/>
                  </a:cubicBezTo>
                  <a:cubicBezTo>
                    <a:pt x="1520411" y="415296"/>
                    <a:pt x="1517921" y="402840"/>
                    <a:pt x="1525391" y="397857"/>
                  </a:cubicBezTo>
                  <a:lnTo>
                    <a:pt x="1538441" y="384460"/>
                  </a:lnTo>
                  <a:lnTo>
                    <a:pt x="1546518" y="380048"/>
                  </a:lnTo>
                  <a:cubicBezTo>
                    <a:pt x="1551770" y="375980"/>
                    <a:pt x="1555583" y="370764"/>
                    <a:pt x="1556517" y="362979"/>
                  </a:cubicBezTo>
                  <a:cubicBezTo>
                    <a:pt x="1552159" y="367339"/>
                    <a:pt x="1548113" y="373255"/>
                    <a:pt x="1543288" y="379484"/>
                  </a:cubicBezTo>
                  <a:lnTo>
                    <a:pt x="1538441" y="384460"/>
                  </a:lnTo>
                  <a:lnTo>
                    <a:pt x="1527881" y="390227"/>
                  </a:lnTo>
                  <a:cubicBezTo>
                    <a:pt x="1514497" y="396612"/>
                    <a:pt x="1501113" y="404086"/>
                    <a:pt x="1499245" y="424016"/>
                  </a:cubicBezTo>
                  <a:cubicBezTo>
                    <a:pt x="1496755" y="436472"/>
                    <a:pt x="1495510" y="450174"/>
                    <a:pt x="1512941" y="455157"/>
                  </a:cubicBezTo>
                  <a:cubicBezTo>
                    <a:pt x="1540331" y="461385"/>
                    <a:pt x="1539086" y="472596"/>
                    <a:pt x="1521656" y="488789"/>
                  </a:cubicBezTo>
                  <a:cubicBezTo>
                    <a:pt x="1512941" y="496263"/>
                    <a:pt x="1510451" y="506228"/>
                    <a:pt x="1507961" y="514948"/>
                  </a:cubicBezTo>
                  <a:cubicBezTo>
                    <a:pt x="1502981" y="526158"/>
                    <a:pt x="1495510" y="529895"/>
                    <a:pt x="1485550" y="528650"/>
                  </a:cubicBezTo>
                  <a:cubicBezTo>
                    <a:pt x="1474345" y="528650"/>
                    <a:pt x="1474345" y="519930"/>
                    <a:pt x="1474345" y="512456"/>
                  </a:cubicBezTo>
                  <a:cubicBezTo>
                    <a:pt x="1474345" y="496263"/>
                    <a:pt x="1468120" y="485052"/>
                    <a:pt x="1453179" y="482561"/>
                  </a:cubicBezTo>
                  <a:cubicBezTo>
                    <a:pt x="1436994" y="480070"/>
                    <a:pt x="1440729" y="500000"/>
                    <a:pt x="1434504" y="507474"/>
                  </a:cubicBezTo>
                  <a:cubicBezTo>
                    <a:pt x="1429524" y="514948"/>
                    <a:pt x="1424544" y="523667"/>
                    <a:pt x="1429524" y="537369"/>
                  </a:cubicBezTo>
                  <a:cubicBezTo>
                    <a:pt x="1443219" y="521176"/>
                    <a:pt x="1455670" y="513702"/>
                    <a:pt x="1476835" y="527404"/>
                  </a:cubicBezTo>
                  <a:cubicBezTo>
                    <a:pt x="1489285" y="534878"/>
                    <a:pt x="1507961" y="539861"/>
                    <a:pt x="1524146" y="543598"/>
                  </a:cubicBezTo>
                  <a:cubicBezTo>
                    <a:pt x="1545311" y="547334"/>
                    <a:pt x="1546556" y="563528"/>
                    <a:pt x="1526636" y="577230"/>
                  </a:cubicBezTo>
                  <a:cubicBezTo>
                    <a:pt x="1537841" y="575984"/>
                    <a:pt x="1542821" y="564774"/>
                    <a:pt x="1552782" y="563528"/>
                  </a:cubicBezTo>
                  <a:cubicBezTo>
                    <a:pt x="1561497" y="562282"/>
                    <a:pt x="1567722" y="564774"/>
                    <a:pt x="1570212" y="573493"/>
                  </a:cubicBezTo>
                  <a:cubicBezTo>
                    <a:pt x="1575192" y="588441"/>
                    <a:pt x="1545311" y="635775"/>
                    <a:pt x="1529126" y="640758"/>
                  </a:cubicBezTo>
                  <a:cubicBezTo>
                    <a:pt x="1495510" y="650723"/>
                    <a:pt x="1486795" y="640758"/>
                    <a:pt x="1490530" y="597160"/>
                  </a:cubicBezTo>
                  <a:cubicBezTo>
                    <a:pt x="1496755" y="583458"/>
                    <a:pt x="1484305" y="592178"/>
                    <a:pt x="1481815" y="589686"/>
                  </a:cubicBezTo>
                  <a:cubicBezTo>
                    <a:pt x="1464385" y="585949"/>
                    <a:pt x="1463140" y="604634"/>
                    <a:pt x="1458160" y="612108"/>
                  </a:cubicBezTo>
                  <a:cubicBezTo>
                    <a:pt x="1448822" y="627056"/>
                    <a:pt x="1434193" y="633596"/>
                    <a:pt x="1419253" y="639357"/>
                  </a:cubicBezTo>
                  <a:lnTo>
                    <a:pt x="1409218" y="643463"/>
                  </a:lnTo>
                  <a:lnTo>
                    <a:pt x="1404623" y="644495"/>
                  </a:lnTo>
                  <a:lnTo>
                    <a:pt x="1398071" y="648025"/>
                  </a:lnTo>
                  <a:lnTo>
                    <a:pt x="1397231" y="648368"/>
                  </a:lnTo>
                  <a:lnTo>
                    <a:pt x="1396642" y="648794"/>
                  </a:lnTo>
                  <a:lnTo>
                    <a:pt x="1388438" y="653214"/>
                  </a:lnTo>
                  <a:lnTo>
                    <a:pt x="1382972" y="658683"/>
                  </a:lnTo>
                  <a:lnTo>
                    <a:pt x="1378478" y="661934"/>
                  </a:lnTo>
                  <a:cubicBezTo>
                    <a:pt x="1379723" y="661934"/>
                    <a:pt x="1379723" y="661934"/>
                    <a:pt x="1379723" y="661934"/>
                  </a:cubicBezTo>
                  <a:lnTo>
                    <a:pt x="1382972" y="658683"/>
                  </a:lnTo>
                  <a:lnTo>
                    <a:pt x="1396642" y="648794"/>
                  </a:lnTo>
                  <a:lnTo>
                    <a:pt x="1398071" y="648025"/>
                  </a:lnTo>
                  <a:lnTo>
                    <a:pt x="1409218" y="643463"/>
                  </a:lnTo>
                  <a:lnTo>
                    <a:pt x="1412599" y="642704"/>
                  </a:lnTo>
                  <a:cubicBezTo>
                    <a:pt x="1415284" y="642938"/>
                    <a:pt x="1418007" y="644183"/>
                    <a:pt x="1420809" y="646986"/>
                  </a:cubicBezTo>
                  <a:cubicBezTo>
                    <a:pt x="1430769" y="656951"/>
                    <a:pt x="1418319" y="668162"/>
                    <a:pt x="1413339" y="678127"/>
                  </a:cubicBezTo>
                  <a:cubicBezTo>
                    <a:pt x="1397153" y="708023"/>
                    <a:pt x="1383458" y="740409"/>
                    <a:pt x="1344862" y="749129"/>
                  </a:cubicBezTo>
                  <a:cubicBezTo>
                    <a:pt x="1346107" y="749129"/>
                    <a:pt x="1343617" y="749129"/>
                    <a:pt x="1343617" y="749129"/>
                  </a:cubicBezTo>
                  <a:cubicBezTo>
                    <a:pt x="1343617" y="749129"/>
                    <a:pt x="1343617" y="750375"/>
                    <a:pt x="1344862" y="750375"/>
                  </a:cubicBezTo>
                  <a:cubicBezTo>
                    <a:pt x="1359803" y="759094"/>
                    <a:pt x="1357312" y="769059"/>
                    <a:pt x="1346107" y="779024"/>
                  </a:cubicBezTo>
                  <a:cubicBezTo>
                    <a:pt x="1339882" y="785253"/>
                    <a:pt x="1329922" y="788990"/>
                    <a:pt x="1326187" y="800200"/>
                  </a:cubicBezTo>
                  <a:cubicBezTo>
                    <a:pt x="1326187" y="802692"/>
                    <a:pt x="1326187" y="806429"/>
                    <a:pt x="1327432" y="810166"/>
                  </a:cubicBezTo>
                  <a:cubicBezTo>
                    <a:pt x="1328677" y="822622"/>
                    <a:pt x="1343617" y="828850"/>
                    <a:pt x="1343617" y="843798"/>
                  </a:cubicBezTo>
                  <a:cubicBezTo>
                    <a:pt x="1342995" y="852518"/>
                    <a:pt x="1340816" y="859680"/>
                    <a:pt x="1336303" y="864196"/>
                  </a:cubicBezTo>
                  <a:lnTo>
                    <a:pt x="1317951" y="868082"/>
                  </a:lnTo>
                  <a:lnTo>
                    <a:pt x="1314250" y="867540"/>
                  </a:lnTo>
                  <a:lnTo>
                    <a:pt x="1308756" y="858746"/>
                  </a:lnTo>
                  <a:cubicBezTo>
                    <a:pt x="1308756" y="863728"/>
                    <a:pt x="1311247" y="864974"/>
                    <a:pt x="1313737" y="867465"/>
                  </a:cubicBezTo>
                  <a:lnTo>
                    <a:pt x="1314250" y="867540"/>
                  </a:lnTo>
                  <a:lnTo>
                    <a:pt x="1314982" y="868711"/>
                  </a:lnTo>
                  <a:lnTo>
                    <a:pt x="1317951" y="868082"/>
                  </a:lnTo>
                  <a:lnTo>
                    <a:pt x="1332879" y="870268"/>
                  </a:lnTo>
                  <a:cubicBezTo>
                    <a:pt x="1339571" y="869645"/>
                    <a:pt x="1346107" y="869334"/>
                    <a:pt x="1351087" y="874939"/>
                  </a:cubicBezTo>
                  <a:cubicBezTo>
                    <a:pt x="1359803" y="884904"/>
                    <a:pt x="1362293" y="908572"/>
                    <a:pt x="1354822" y="906080"/>
                  </a:cubicBezTo>
                  <a:cubicBezTo>
                    <a:pt x="1327432" y="896115"/>
                    <a:pt x="1341127" y="917291"/>
                    <a:pt x="1337392" y="924765"/>
                  </a:cubicBezTo>
                  <a:cubicBezTo>
                    <a:pt x="1331167" y="940958"/>
                    <a:pt x="1318717" y="949678"/>
                    <a:pt x="1303776" y="943450"/>
                  </a:cubicBezTo>
                  <a:cubicBezTo>
                    <a:pt x="1288836" y="935976"/>
                    <a:pt x="1270161" y="933484"/>
                    <a:pt x="1260200" y="918537"/>
                  </a:cubicBezTo>
                  <a:cubicBezTo>
                    <a:pt x="1260200" y="923519"/>
                    <a:pt x="1265181" y="927256"/>
                    <a:pt x="1268916" y="928502"/>
                  </a:cubicBezTo>
                  <a:cubicBezTo>
                    <a:pt x="1283856" y="933484"/>
                    <a:pt x="1286346" y="942204"/>
                    <a:pt x="1282611" y="955906"/>
                  </a:cubicBezTo>
                  <a:cubicBezTo>
                    <a:pt x="1280121" y="964626"/>
                    <a:pt x="1275141" y="969608"/>
                    <a:pt x="1266426" y="970854"/>
                  </a:cubicBezTo>
                  <a:cubicBezTo>
                    <a:pt x="1251485" y="973345"/>
                    <a:pt x="1245260" y="963380"/>
                    <a:pt x="1239035" y="952169"/>
                  </a:cubicBezTo>
                  <a:cubicBezTo>
                    <a:pt x="1221605" y="923519"/>
                    <a:pt x="1202929" y="917291"/>
                    <a:pt x="1171804" y="930993"/>
                  </a:cubicBezTo>
                  <a:cubicBezTo>
                    <a:pt x="1169314" y="932239"/>
                    <a:pt x="1163088" y="932239"/>
                    <a:pt x="1163088" y="935976"/>
                  </a:cubicBezTo>
                  <a:cubicBezTo>
                    <a:pt x="1165578" y="983310"/>
                    <a:pt x="1136943" y="960889"/>
                    <a:pt x="1117022" y="957152"/>
                  </a:cubicBezTo>
                  <a:cubicBezTo>
                    <a:pt x="1092122" y="950923"/>
                    <a:pt x="1064731" y="949678"/>
                    <a:pt x="1039831" y="942204"/>
                  </a:cubicBezTo>
                  <a:cubicBezTo>
                    <a:pt x="1018665" y="935976"/>
                    <a:pt x="1024891" y="958397"/>
                    <a:pt x="1012440" y="964626"/>
                  </a:cubicBezTo>
                  <a:cubicBezTo>
                    <a:pt x="997500" y="969608"/>
                    <a:pt x="1014930" y="977082"/>
                    <a:pt x="1018665" y="982065"/>
                  </a:cubicBezTo>
                  <a:cubicBezTo>
                    <a:pt x="1028626" y="999504"/>
                    <a:pt x="1052281" y="1016943"/>
                    <a:pt x="1011195" y="1025662"/>
                  </a:cubicBezTo>
                  <a:cubicBezTo>
                    <a:pt x="1009950" y="1025662"/>
                    <a:pt x="1008705" y="1025662"/>
                    <a:pt x="1007460" y="1025662"/>
                  </a:cubicBezTo>
                  <a:cubicBezTo>
                    <a:pt x="1003725" y="1024416"/>
                    <a:pt x="999990" y="1020680"/>
                    <a:pt x="995010" y="1023171"/>
                  </a:cubicBezTo>
                  <a:cubicBezTo>
                    <a:pt x="999990" y="1020680"/>
                    <a:pt x="1003725" y="1025662"/>
                    <a:pt x="1007460" y="1025662"/>
                  </a:cubicBezTo>
                  <a:cubicBezTo>
                    <a:pt x="1028626" y="1028153"/>
                    <a:pt x="1048546" y="1034382"/>
                    <a:pt x="1065976" y="1045592"/>
                  </a:cubicBezTo>
                  <a:cubicBezTo>
                    <a:pt x="1069711" y="1048084"/>
                    <a:pt x="1072202" y="1049329"/>
                    <a:pt x="1074692" y="1050575"/>
                  </a:cubicBezTo>
                  <a:cubicBezTo>
                    <a:pt x="1083407" y="1051821"/>
                    <a:pt x="1090877" y="1049329"/>
                    <a:pt x="1099592" y="1050575"/>
                  </a:cubicBezTo>
                  <a:cubicBezTo>
                    <a:pt x="1109552" y="1053066"/>
                    <a:pt x="1115777" y="1060540"/>
                    <a:pt x="1114532" y="1070505"/>
                  </a:cubicBezTo>
                  <a:cubicBezTo>
                    <a:pt x="1113287" y="1080471"/>
                    <a:pt x="1104572" y="1081716"/>
                    <a:pt x="1095857" y="1082962"/>
                  </a:cubicBezTo>
                  <a:cubicBezTo>
                    <a:pt x="1062241" y="1087944"/>
                    <a:pt x="1027381" y="1095418"/>
                    <a:pt x="1001235" y="1056803"/>
                  </a:cubicBezTo>
                  <a:cubicBezTo>
                    <a:pt x="1007460" y="1079225"/>
                    <a:pt x="1013685" y="1096664"/>
                    <a:pt x="991275" y="1107875"/>
                  </a:cubicBezTo>
                  <a:cubicBezTo>
                    <a:pt x="990030" y="1109120"/>
                    <a:pt x="986295" y="1110366"/>
                    <a:pt x="986295" y="1110366"/>
                  </a:cubicBezTo>
                  <a:cubicBezTo>
                    <a:pt x="1018665" y="1131542"/>
                    <a:pt x="976335" y="1135279"/>
                    <a:pt x="977580" y="1150227"/>
                  </a:cubicBezTo>
                  <a:cubicBezTo>
                    <a:pt x="1002480" y="1151472"/>
                    <a:pt x="1023645" y="1126559"/>
                    <a:pt x="1051036" y="1141507"/>
                  </a:cubicBezTo>
                  <a:cubicBezTo>
                    <a:pt x="1062241" y="1147735"/>
                    <a:pt x="1083407" y="1145244"/>
                    <a:pt x="1078427" y="1161438"/>
                  </a:cubicBezTo>
                  <a:cubicBezTo>
                    <a:pt x="1074692" y="1175140"/>
                    <a:pt x="1067221" y="1196316"/>
                    <a:pt x="1046056" y="1195070"/>
                  </a:cubicBezTo>
                  <a:lnTo>
                    <a:pt x="1030538" y="1194035"/>
                  </a:lnTo>
                  <a:lnTo>
                    <a:pt x="1029871" y="1193824"/>
                  </a:lnTo>
                  <a:lnTo>
                    <a:pt x="1027381" y="1193824"/>
                  </a:lnTo>
                  <a:lnTo>
                    <a:pt x="1030538" y="1194035"/>
                  </a:lnTo>
                  <a:lnTo>
                    <a:pt x="1033509" y="1194972"/>
                  </a:lnTo>
                  <a:cubicBezTo>
                    <a:pt x="1035785" y="1199118"/>
                    <a:pt x="1035785" y="1209395"/>
                    <a:pt x="1049791" y="1200052"/>
                  </a:cubicBezTo>
                  <a:cubicBezTo>
                    <a:pt x="1079672" y="1180122"/>
                    <a:pt x="1117022" y="1193824"/>
                    <a:pt x="1151883" y="1193824"/>
                  </a:cubicBezTo>
                  <a:cubicBezTo>
                    <a:pt x="1158108" y="1193824"/>
                    <a:pt x="1163088" y="1197561"/>
                    <a:pt x="1163088" y="1202544"/>
                  </a:cubicBezTo>
                  <a:cubicBezTo>
                    <a:pt x="1161843" y="1212509"/>
                    <a:pt x="1156863" y="1219983"/>
                    <a:pt x="1148148" y="1223720"/>
                  </a:cubicBezTo>
                  <a:cubicBezTo>
                    <a:pt x="1113287" y="1241159"/>
                    <a:pt x="1082162" y="1264826"/>
                    <a:pt x="1043566" y="1271054"/>
                  </a:cubicBezTo>
                  <a:lnTo>
                    <a:pt x="1046056" y="1273546"/>
                  </a:lnTo>
                  <a:lnTo>
                    <a:pt x="1048546" y="1271054"/>
                  </a:lnTo>
                  <a:cubicBezTo>
                    <a:pt x="1072202" y="1267317"/>
                    <a:pt x="1088387" y="1279774"/>
                    <a:pt x="1105817" y="1292230"/>
                  </a:cubicBezTo>
                  <a:cubicBezTo>
                    <a:pt x="1108307" y="1294722"/>
                    <a:pt x="1102082" y="1297213"/>
                    <a:pt x="1103327" y="1298458"/>
                  </a:cubicBezTo>
                  <a:cubicBezTo>
                    <a:pt x="1107062" y="1299704"/>
                    <a:pt x="1108307" y="1294722"/>
                    <a:pt x="1112042" y="1294722"/>
                  </a:cubicBezTo>
                  <a:cubicBezTo>
                    <a:pt x="1120758" y="1293476"/>
                    <a:pt x="1129473" y="1294722"/>
                    <a:pt x="1134453" y="1300950"/>
                  </a:cubicBezTo>
                  <a:cubicBezTo>
                    <a:pt x="1146903" y="1317143"/>
                    <a:pt x="1153128" y="1308424"/>
                    <a:pt x="1164333" y="1298458"/>
                  </a:cubicBezTo>
                  <a:cubicBezTo>
                    <a:pt x="1202929" y="1264826"/>
                    <a:pt x="1250240" y="1279774"/>
                    <a:pt x="1293816" y="1277282"/>
                  </a:cubicBezTo>
                  <a:cubicBezTo>
                    <a:pt x="1308756" y="1277282"/>
                    <a:pt x="1310001" y="1299704"/>
                    <a:pt x="1305021" y="1314652"/>
                  </a:cubicBezTo>
                  <a:cubicBezTo>
                    <a:pt x="1300041" y="1328354"/>
                    <a:pt x="1288836" y="1325863"/>
                    <a:pt x="1280121" y="1317143"/>
                  </a:cubicBezTo>
                  <a:cubicBezTo>
                    <a:pt x="1268916" y="1307178"/>
                    <a:pt x="1256465" y="1308424"/>
                    <a:pt x="1242770" y="1313406"/>
                  </a:cubicBezTo>
                  <a:cubicBezTo>
                    <a:pt x="1227830" y="1318389"/>
                    <a:pt x="1212889" y="1314652"/>
                    <a:pt x="1194214" y="1308424"/>
                  </a:cubicBezTo>
                  <a:cubicBezTo>
                    <a:pt x="1236545" y="1329600"/>
                    <a:pt x="1236545" y="1334582"/>
                    <a:pt x="1202929" y="1358249"/>
                  </a:cubicBezTo>
                  <a:cubicBezTo>
                    <a:pt x="1214134" y="1358249"/>
                    <a:pt x="1225340" y="1343302"/>
                    <a:pt x="1235300" y="1355758"/>
                  </a:cubicBezTo>
                  <a:cubicBezTo>
                    <a:pt x="1245260" y="1366969"/>
                    <a:pt x="1232810" y="1376934"/>
                    <a:pt x="1227830" y="1386899"/>
                  </a:cubicBezTo>
                  <a:cubicBezTo>
                    <a:pt x="1225340" y="1393128"/>
                    <a:pt x="1221293" y="1398110"/>
                    <a:pt x="1216624" y="1402626"/>
                  </a:cubicBezTo>
                  <a:lnTo>
                    <a:pt x="1206301" y="1411555"/>
                  </a:lnTo>
                  <a:lnTo>
                    <a:pt x="1224786" y="1425071"/>
                  </a:lnTo>
                  <a:cubicBezTo>
                    <a:pt x="1233503" y="1432520"/>
                    <a:pt x="1233503" y="1431279"/>
                    <a:pt x="1245956" y="1416380"/>
                  </a:cubicBezTo>
                  <a:cubicBezTo>
                    <a:pt x="1249691" y="1411413"/>
                    <a:pt x="1257163" y="1407689"/>
                    <a:pt x="1263389" y="1405205"/>
                  </a:cubicBezTo>
                  <a:cubicBezTo>
                    <a:pt x="1283314" y="1402722"/>
                    <a:pt x="1298257" y="1400239"/>
                    <a:pt x="1285804" y="1371682"/>
                  </a:cubicBezTo>
                  <a:cubicBezTo>
                    <a:pt x="1282069" y="1361750"/>
                    <a:pt x="1300748" y="1351817"/>
                    <a:pt x="1311955" y="1361750"/>
                  </a:cubicBezTo>
                  <a:cubicBezTo>
                    <a:pt x="1321917" y="1370441"/>
                    <a:pt x="1334370" y="1369199"/>
                    <a:pt x="1344332" y="1377890"/>
                  </a:cubicBezTo>
                  <a:cubicBezTo>
                    <a:pt x="1336861" y="1391548"/>
                    <a:pt x="1323163" y="1387823"/>
                    <a:pt x="1306974" y="1386582"/>
                  </a:cubicBezTo>
                  <a:cubicBezTo>
                    <a:pt x="1316936" y="1406447"/>
                    <a:pt x="1339351" y="1416380"/>
                    <a:pt x="1329389" y="1444936"/>
                  </a:cubicBezTo>
                  <a:cubicBezTo>
                    <a:pt x="1345578" y="1436245"/>
                    <a:pt x="1356785" y="1415138"/>
                    <a:pt x="1371729" y="1437487"/>
                  </a:cubicBezTo>
                  <a:cubicBezTo>
                    <a:pt x="1375464" y="1442453"/>
                    <a:pt x="1397879" y="1435004"/>
                    <a:pt x="1411577" y="1431279"/>
                  </a:cubicBezTo>
                  <a:cubicBezTo>
                    <a:pt x="1424030" y="1426312"/>
                    <a:pt x="1442709" y="1430037"/>
                    <a:pt x="1440219" y="1438728"/>
                  </a:cubicBezTo>
                  <a:cubicBezTo>
                    <a:pt x="1435238" y="1453627"/>
                    <a:pt x="1441464" y="1451144"/>
                    <a:pt x="1448936" y="1446178"/>
                  </a:cubicBezTo>
                  <a:cubicBezTo>
                    <a:pt x="1453917" y="1442453"/>
                    <a:pt x="1471351" y="1451144"/>
                    <a:pt x="1462634" y="1435004"/>
                  </a:cubicBezTo>
                  <a:cubicBezTo>
                    <a:pt x="1455162" y="1418863"/>
                    <a:pt x="1462634" y="1422588"/>
                    <a:pt x="1473841" y="1421346"/>
                  </a:cubicBezTo>
                  <a:cubicBezTo>
                    <a:pt x="1482558" y="1421346"/>
                    <a:pt x="1502483" y="1416380"/>
                    <a:pt x="1498747" y="1426312"/>
                  </a:cubicBezTo>
                  <a:cubicBezTo>
                    <a:pt x="1486294" y="1456111"/>
                    <a:pt x="1513690" y="1452386"/>
                    <a:pt x="1523652" y="1457352"/>
                  </a:cubicBezTo>
                  <a:cubicBezTo>
                    <a:pt x="1551048" y="1472251"/>
                    <a:pt x="1563501" y="1490875"/>
                    <a:pt x="1552294" y="1518190"/>
                  </a:cubicBezTo>
                  <a:cubicBezTo>
                    <a:pt x="1551048" y="1524398"/>
                    <a:pt x="1538596" y="1531848"/>
                    <a:pt x="1551048" y="1535572"/>
                  </a:cubicBezTo>
                  <a:cubicBezTo>
                    <a:pt x="1563501" y="1539297"/>
                    <a:pt x="1563501" y="1555438"/>
                    <a:pt x="1579690" y="1550471"/>
                  </a:cubicBezTo>
                  <a:cubicBezTo>
                    <a:pt x="1603350" y="1544263"/>
                    <a:pt x="1577199" y="1529364"/>
                    <a:pt x="1587161" y="1523156"/>
                  </a:cubicBezTo>
                  <a:cubicBezTo>
                    <a:pt x="1592142" y="1516948"/>
                    <a:pt x="1597124" y="1510741"/>
                    <a:pt x="1602105" y="1504533"/>
                  </a:cubicBezTo>
                  <a:cubicBezTo>
                    <a:pt x="1600859" y="1484667"/>
                    <a:pt x="1615803" y="1487150"/>
                    <a:pt x="1629501" y="1488392"/>
                  </a:cubicBezTo>
                  <a:cubicBezTo>
                    <a:pt x="1641954" y="1488392"/>
                    <a:pt x="1640708" y="1497083"/>
                    <a:pt x="1638218" y="1507016"/>
                  </a:cubicBezTo>
                  <a:cubicBezTo>
                    <a:pt x="1636972" y="1516948"/>
                    <a:pt x="1640708" y="1520673"/>
                    <a:pt x="1651916" y="1518190"/>
                  </a:cubicBezTo>
                  <a:cubicBezTo>
                    <a:pt x="1674331" y="1513224"/>
                    <a:pt x="1679312" y="1519432"/>
                    <a:pt x="1690519" y="1539297"/>
                  </a:cubicBezTo>
                  <a:cubicBezTo>
                    <a:pt x="1696123" y="1549851"/>
                    <a:pt x="1704529" y="1556990"/>
                    <a:pt x="1714335" y="1562422"/>
                  </a:cubicBezTo>
                  <a:lnTo>
                    <a:pt x="1741072" y="1573110"/>
                  </a:lnTo>
                  <a:lnTo>
                    <a:pt x="1744870" y="1570928"/>
                  </a:lnTo>
                  <a:cubicBezTo>
                    <a:pt x="1752358" y="1569695"/>
                    <a:pt x="1748614" y="1553665"/>
                    <a:pt x="1764837" y="1559830"/>
                  </a:cubicBezTo>
                  <a:cubicBezTo>
                    <a:pt x="1777316" y="1565996"/>
                    <a:pt x="1791043" y="1569695"/>
                    <a:pt x="1804770" y="1577093"/>
                  </a:cubicBezTo>
                  <a:cubicBezTo>
                    <a:pt x="1803522" y="1578326"/>
                    <a:pt x="1802274" y="1580793"/>
                    <a:pt x="1801026" y="1583259"/>
                  </a:cubicBezTo>
                  <a:cubicBezTo>
                    <a:pt x="1794787" y="1593123"/>
                    <a:pt x="1777316" y="1577093"/>
                    <a:pt x="1776068" y="1593123"/>
                  </a:cubicBezTo>
                  <a:cubicBezTo>
                    <a:pt x="1776068" y="1604221"/>
                    <a:pt x="1788547" y="1610386"/>
                    <a:pt x="1797283" y="1612852"/>
                  </a:cubicBezTo>
                  <a:cubicBezTo>
                    <a:pt x="1812258" y="1617785"/>
                    <a:pt x="1823489" y="1621484"/>
                    <a:pt x="1817249" y="1641213"/>
                  </a:cubicBezTo>
                  <a:cubicBezTo>
                    <a:pt x="1802274" y="1664641"/>
                    <a:pt x="1804770" y="1696701"/>
                    <a:pt x="1786051" y="1717663"/>
                  </a:cubicBezTo>
                  <a:cubicBezTo>
                    <a:pt x="1784803" y="1720129"/>
                    <a:pt x="1782308" y="1722595"/>
                    <a:pt x="1781060" y="1725062"/>
                  </a:cubicBezTo>
                  <a:cubicBezTo>
                    <a:pt x="1778564" y="1728761"/>
                    <a:pt x="1774820" y="1729994"/>
                    <a:pt x="1772324" y="1731227"/>
                  </a:cubicBezTo>
                  <a:cubicBezTo>
                    <a:pt x="1771076" y="1732460"/>
                    <a:pt x="1769828" y="1734926"/>
                    <a:pt x="1771076" y="1736159"/>
                  </a:cubicBezTo>
                  <a:lnTo>
                    <a:pt x="1772324" y="1738625"/>
                  </a:lnTo>
                  <a:lnTo>
                    <a:pt x="1774820" y="1741091"/>
                  </a:lnTo>
                  <a:cubicBezTo>
                    <a:pt x="1776068" y="1746024"/>
                    <a:pt x="1784803" y="1752189"/>
                    <a:pt x="1781060" y="1758354"/>
                  </a:cubicBezTo>
                  <a:cubicBezTo>
                    <a:pt x="1776068" y="1768219"/>
                    <a:pt x="1764837" y="1762054"/>
                    <a:pt x="1761093" y="1758354"/>
                  </a:cubicBezTo>
                  <a:cubicBezTo>
                    <a:pt x="1753605" y="1746024"/>
                    <a:pt x="1731143" y="1741091"/>
                    <a:pt x="1742374" y="1718896"/>
                  </a:cubicBezTo>
                  <a:cubicBezTo>
                    <a:pt x="1744870" y="1713964"/>
                    <a:pt x="1734887" y="1715197"/>
                    <a:pt x="1731143" y="1715197"/>
                  </a:cubicBezTo>
                  <a:lnTo>
                    <a:pt x="1720220" y="1715845"/>
                  </a:lnTo>
                  <a:lnTo>
                    <a:pt x="1728398" y="1718936"/>
                  </a:lnTo>
                  <a:cubicBezTo>
                    <a:pt x="1714600" y="1737864"/>
                    <a:pt x="1739687" y="1763101"/>
                    <a:pt x="1714600" y="1782028"/>
                  </a:cubicBezTo>
                  <a:cubicBezTo>
                    <a:pt x="1733415" y="1774457"/>
                    <a:pt x="1750976" y="1766886"/>
                    <a:pt x="1768537" y="1779505"/>
                  </a:cubicBezTo>
                  <a:cubicBezTo>
                    <a:pt x="1762265" y="1792123"/>
                    <a:pt x="1719617" y="1837549"/>
                    <a:pt x="1707074" y="1845120"/>
                  </a:cubicBezTo>
                  <a:cubicBezTo>
                    <a:pt x="1695785" y="1837549"/>
                    <a:pt x="1712091" y="1823669"/>
                    <a:pt x="1699548" y="1816098"/>
                  </a:cubicBezTo>
                  <a:cubicBezTo>
                    <a:pt x="1690768" y="1836287"/>
                    <a:pt x="1673207" y="1836287"/>
                    <a:pt x="1663172" y="1821145"/>
                  </a:cubicBezTo>
                  <a:cubicBezTo>
                    <a:pt x="1646866" y="1795909"/>
                    <a:pt x="1634322" y="1798432"/>
                    <a:pt x="1616761" y="1823669"/>
                  </a:cubicBezTo>
                  <a:cubicBezTo>
                    <a:pt x="1619270" y="1792123"/>
                    <a:pt x="1643103" y="1795909"/>
                    <a:pt x="1659409" y="1788338"/>
                  </a:cubicBezTo>
                  <a:cubicBezTo>
                    <a:pt x="1624287" y="1788338"/>
                    <a:pt x="1597946" y="1755530"/>
                    <a:pt x="1561570" y="1760577"/>
                  </a:cubicBezTo>
                  <a:cubicBezTo>
                    <a:pt x="1545264" y="1763101"/>
                    <a:pt x="1538992" y="1758053"/>
                    <a:pt x="1546518" y="1741650"/>
                  </a:cubicBezTo>
                  <a:cubicBezTo>
                    <a:pt x="1545264" y="1736602"/>
                    <a:pt x="1550281" y="1735340"/>
                    <a:pt x="1552790" y="1732817"/>
                  </a:cubicBezTo>
                  <a:cubicBezTo>
                    <a:pt x="1561570" y="1718936"/>
                    <a:pt x="1546518" y="1716413"/>
                    <a:pt x="1541501" y="1708842"/>
                  </a:cubicBezTo>
                  <a:cubicBezTo>
                    <a:pt x="1540246" y="1707580"/>
                    <a:pt x="1538992" y="1706318"/>
                    <a:pt x="1538992" y="1703794"/>
                  </a:cubicBezTo>
                  <a:cubicBezTo>
                    <a:pt x="1538992" y="1701271"/>
                    <a:pt x="1538992" y="1701271"/>
                    <a:pt x="1538992" y="1701271"/>
                  </a:cubicBezTo>
                  <a:cubicBezTo>
                    <a:pt x="1542755" y="1694962"/>
                    <a:pt x="1549027" y="1691176"/>
                    <a:pt x="1554044" y="1688652"/>
                  </a:cubicBezTo>
                  <a:cubicBezTo>
                    <a:pt x="1557807" y="1687391"/>
                    <a:pt x="1560316" y="1687391"/>
                    <a:pt x="1564079" y="1688652"/>
                  </a:cubicBezTo>
                  <a:cubicBezTo>
                    <a:pt x="1567842" y="1689914"/>
                    <a:pt x="1571605" y="1691176"/>
                    <a:pt x="1576622" y="1689914"/>
                  </a:cubicBezTo>
                  <a:lnTo>
                    <a:pt x="1579131" y="1688652"/>
                  </a:lnTo>
                  <a:lnTo>
                    <a:pt x="1584398" y="1687877"/>
                  </a:lnTo>
                  <a:lnTo>
                    <a:pt x="1582641" y="1685603"/>
                  </a:lnTo>
                  <a:cubicBezTo>
                    <a:pt x="1580145" y="1653544"/>
                    <a:pt x="1601360" y="1642446"/>
                    <a:pt x="1626318" y="1635048"/>
                  </a:cubicBezTo>
                  <a:cubicBezTo>
                    <a:pt x="1663755" y="1623950"/>
                    <a:pt x="1668747" y="1614085"/>
                    <a:pt x="1655020" y="1584492"/>
                  </a:cubicBezTo>
                  <a:cubicBezTo>
                    <a:pt x="1651276" y="1623950"/>
                    <a:pt x="1616335" y="1637514"/>
                    <a:pt x="1590128" y="1648611"/>
                  </a:cubicBezTo>
                  <a:cubicBezTo>
                    <a:pt x="1580145" y="1652311"/>
                    <a:pt x="1567042" y="1651386"/>
                    <a:pt x="1554095" y="1646608"/>
                  </a:cubicBezTo>
                  <a:lnTo>
                    <a:pt x="1521852" y="1623528"/>
                  </a:lnTo>
                  <a:lnTo>
                    <a:pt x="1521162" y="1628692"/>
                  </a:lnTo>
                  <a:cubicBezTo>
                    <a:pt x="1518671" y="1631175"/>
                    <a:pt x="1516181" y="1631175"/>
                    <a:pt x="1513690" y="1628692"/>
                  </a:cubicBezTo>
                  <a:lnTo>
                    <a:pt x="1471351" y="1603860"/>
                  </a:lnTo>
                  <a:cubicBezTo>
                    <a:pt x="1450181" y="1588961"/>
                    <a:pt x="1450181" y="1565370"/>
                    <a:pt x="1450181" y="1543022"/>
                  </a:cubicBezTo>
                  <a:cubicBezTo>
                    <a:pt x="1436483" y="1543022"/>
                    <a:pt x="1435238" y="1554196"/>
                    <a:pt x="1427766" y="1559163"/>
                  </a:cubicBezTo>
                  <a:cubicBezTo>
                    <a:pt x="1420294" y="1564129"/>
                    <a:pt x="1425275" y="1564129"/>
                    <a:pt x="1430257" y="1567854"/>
                  </a:cubicBezTo>
                  <a:cubicBezTo>
                    <a:pt x="1452672" y="1588961"/>
                    <a:pt x="1446445" y="1611309"/>
                    <a:pt x="1416558" y="1624967"/>
                  </a:cubicBezTo>
                  <a:cubicBezTo>
                    <a:pt x="1414068" y="1626208"/>
                    <a:pt x="1410332" y="1628692"/>
                    <a:pt x="1407842" y="1631175"/>
                  </a:cubicBezTo>
                  <a:cubicBezTo>
                    <a:pt x="1387917" y="1647315"/>
                    <a:pt x="1387917" y="1647315"/>
                    <a:pt x="1381691" y="1622484"/>
                  </a:cubicBezTo>
                  <a:cubicBezTo>
                    <a:pt x="1380445" y="1618759"/>
                    <a:pt x="1377955" y="1615034"/>
                    <a:pt x="1374219" y="1612551"/>
                  </a:cubicBezTo>
                  <a:cubicBezTo>
                    <a:pt x="1363012" y="1605101"/>
                    <a:pt x="1364257" y="1595169"/>
                    <a:pt x="1372974" y="1587719"/>
                  </a:cubicBezTo>
                  <a:cubicBezTo>
                    <a:pt x="1386672" y="1575303"/>
                    <a:pt x="1385427" y="1593927"/>
                    <a:pt x="1391653" y="1597652"/>
                  </a:cubicBezTo>
                  <a:cubicBezTo>
                    <a:pt x="1412823" y="1612551"/>
                    <a:pt x="1425275" y="1602618"/>
                    <a:pt x="1432747" y="1582753"/>
                  </a:cubicBezTo>
                  <a:cubicBezTo>
                    <a:pt x="1409087" y="1566612"/>
                    <a:pt x="1372974" y="1580270"/>
                    <a:pt x="1353049" y="1551713"/>
                  </a:cubicBezTo>
                  <a:cubicBezTo>
                    <a:pt x="1350559" y="1547988"/>
                    <a:pt x="1346823" y="1550471"/>
                    <a:pt x="1346823" y="1554196"/>
                  </a:cubicBezTo>
                  <a:cubicBezTo>
                    <a:pt x="1348068" y="1585236"/>
                    <a:pt x="1334370" y="1567854"/>
                    <a:pt x="1325653" y="1561646"/>
                  </a:cubicBezTo>
                  <a:cubicBezTo>
                    <a:pt x="1316936" y="1557921"/>
                    <a:pt x="1329389" y="1543022"/>
                    <a:pt x="1316936" y="1544263"/>
                  </a:cubicBezTo>
                  <a:cubicBezTo>
                    <a:pt x="1305729" y="1546747"/>
                    <a:pt x="1303238" y="1559163"/>
                    <a:pt x="1306974" y="1572820"/>
                  </a:cubicBezTo>
                  <a:cubicBezTo>
                    <a:pt x="1301993" y="1560404"/>
                    <a:pt x="1277088" y="1567854"/>
                    <a:pt x="1287050" y="1544263"/>
                  </a:cubicBezTo>
                  <a:cubicBezTo>
                    <a:pt x="1285804" y="1540539"/>
                    <a:pt x="1285804" y="1533089"/>
                    <a:pt x="1278333" y="1535572"/>
                  </a:cubicBezTo>
                  <a:cubicBezTo>
                    <a:pt x="1270861" y="1538056"/>
                    <a:pt x="1260899" y="1543022"/>
                    <a:pt x="1268371" y="1555438"/>
                  </a:cubicBezTo>
                  <a:cubicBezTo>
                    <a:pt x="1273352" y="1564129"/>
                    <a:pt x="1274597" y="1574062"/>
                    <a:pt x="1262144" y="1575303"/>
                  </a:cubicBezTo>
                  <a:cubicBezTo>
                    <a:pt x="1250937" y="1575303"/>
                    <a:pt x="1254673" y="1564129"/>
                    <a:pt x="1255918" y="1556679"/>
                  </a:cubicBezTo>
                  <a:cubicBezTo>
                    <a:pt x="1257163" y="1544263"/>
                    <a:pt x="1252182" y="1531848"/>
                    <a:pt x="1243465" y="1525640"/>
                  </a:cubicBezTo>
                  <a:cubicBezTo>
                    <a:pt x="1212333" y="1505774"/>
                    <a:pt x="1227276" y="1492117"/>
                    <a:pt x="1247201" y="1478459"/>
                  </a:cubicBezTo>
                  <a:cubicBezTo>
                    <a:pt x="1260899" y="1503291"/>
                    <a:pt x="1278333" y="1493358"/>
                    <a:pt x="1298257" y="1485909"/>
                  </a:cubicBezTo>
                  <a:cubicBezTo>
                    <a:pt x="1298257" y="1472251"/>
                    <a:pt x="1287050" y="1466043"/>
                    <a:pt x="1282069" y="1456111"/>
                  </a:cubicBezTo>
                  <a:cubicBezTo>
                    <a:pt x="1272106" y="1461077"/>
                    <a:pt x="1282069" y="1471010"/>
                    <a:pt x="1275842" y="1475976"/>
                  </a:cubicBezTo>
                  <a:cubicBezTo>
                    <a:pt x="1267125" y="1473493"/>
                    <a:pt x="1268371" y="1456111"/>
                    <a:pt x="1259654" y="1458594"/>
                  </a:cubicBezTo>
                  <a:cubicBezTo>
                    <a:pt x="1243465" y="1464802"/>
                    <a:pt x="1227276" y="1458594"/>
                    <a:pt x="1211088" y="1457352"/>
                  </a:cubicBezTo>
                  <a:cubicBezTo>
                    <a:pt x="1202371" y="1456111"/>
                    <a:pt x="1208597" y="1468526"/>
                    <a:pt x="1206107" y="1473493"/>
                  </a:cubicBezTo>
                  <a:cubicBezTo>
                    <a:pt x="1198635" y="1484667"/>
                    <a:pt x="1189918" y="1495841"/>
                    <a:pt x="1179956" y="1504533"/>
                  </a:cubicBezTo>
                  <a:cubicBezTo>
                    <a:pt x="1177465" y="1507016"/>
                    <a:pt x="1166258" y="1498325"/>
                    <a:pt x="1158786" y="1495841"/>
                  </a:cubicBezTo>
                  <a:cubicBezTo>
                    <a:pt x="1162522" y="1478459"/>
                    <a:pt x="1184937" y="1483426"/>
                    <a:pt x="1189918" y="1469768"/>
                  </a:cubicBezTo>
                  <a:cubicBezTo>
                    <a:pt x="1183692" y="1466044"/>
                    <a:pt x="1176843" y="1467285"/>
                    <a:pt x="1169994" y="1468371"/>
                  </a:cubicBezTo>
                  <a:lnTo>
                    <a:pt x="1167856" y="1468122"/>
                  </a:lnTo>
                  <a:lnTo>
                    <a:pt x="1154373" y="1482814"/>
                  </a:lnTo>
                  <a:cubicBezTo>
                    <a:pt x="1153128" y="1486551"/>
                    <a:pt x="1150638" y="1487796"/>
                    <a:pt x="1148148" y="1491533"/>
                  </a:cubicBezTo>
                  <a:cubicBezTo>
                    <a:pt x="1130718" y="1502744"/>
                    <a:pt x="1109552" y="1506481"/>
                    <a:pt x="1092122" y="1521429"/>
                  </a:cubicBezTo>
                  <a:cubicBezTo>
                    <a:pt x="1077182" y="1537622"/>
                    <a:pt x="1059751" y="1515201"/>
                    <a:pt x="1042321" y="1508972"/>
                  </a:cubicBezTo>
                  <a:cubicBezTo>
                    <a:pt x="1029871" y="1551324"/>
                    <a:pt x="986295" y="1545096"/>
                    <a:pt x="957659" y="1561290"/>
                  </a:cubicBezTo>
                  <a:cubicBezTo>
                    <a:pt x="952679" y="1563781"/>
                    <a:pt x="942719" y="1561290"/>
                    <a:pt x="938984" y="1551324"/>
                  </a:cubicBezTo>
                  <a:cubicBezTo>
                    <a:pt x="937739" y="1548210"/>
                    <a:pt x="936805" y="1549767"/>
                    <a:pt x="935560" y="1551792"/>
                  </a:cubicBezTo>
                  <a:lnTo>
                    <a:pt x="930988" y="1554617"/>
                  </a:lnTo>
                  <a:lnTo>
                    <a:pt x="929024" y="1553816"/>
                  </a:lnTo>
                  <a:cubicBezTo>
                    <a:pt x="924043" y="1551324"/>
                    <a:pt x="919063" y="1547588"/>
                    <a:pt x="915328" y="1543850"/>
                  </a:cubicBezTo>
                  <a:lnTo>
                    <a:pt x="912036" y="1543774"/>
                  </a:lnTo>
                  <a:lnTo>
                    <a:pt x="896808" y="1539335"/>
                  </a:lnTo>
                  <a:cubicBezTo>
                    <a:pt x="889494" y="1539802"/>
                    <a:pt x="881713" y="1541360"/>
                    <a:pt x="874242" y="1540114"/>
                  </a:cubicBezTo>
                  <a:cubicBezTo>
                    <a:pt x="881090" y="1543851"/>
                    <a:pt x="888249" y="1543851"/>
                    <a:pt x="895252" y="1543384"/>
                  </a:cubicBezTo>
                  <a:lnTo>
                    <a:pt x="912036" y="1543774"/>
                  </a:lnTo>
                  <a:lnTo>
                    <a:pt x="916573" y="1545096"/>
                  </a:lnTo>
                  <a:cubicBezTo>
                    <a:pt x="921553" y="1548833"/>
                    <a:pt x="925288" y="1552570"/>
                    <a:pt x="930269" y="1555061"/>
                  </a:cubicBezTo>
                  <a:lnTo>
                    <a:pt x="930988" y="1554617"/>
                  </a:lnTo>
                  <a:lnTo>
                    <a:pt x="954235" y="1564092"/>
                  </a:lnTo>
                  <a:cubicBezTo>
                    <a:pt x="962951" y="1566272"/>
                    <a:pt x="971977" y="1566895"/>
                    <a:pt x="981315" y="1565026"/>
                  </a:cubicBezTo>
                  <a:cubicBezTo>
                    <a:pt x="995010" y="1561290"/>
                    <a:pt x="1003725" y="1558798"/>
                    <a:pt x="1008705" y="1574992"/>
                  </a:cubicBezTo>
                  <a:cubicBezTo>
                    <a:pt x="1013685" y="1586202"/>
                    <a:pt x="1023645" y="1584957"/>
                    <a:pt x="1032361" y="1583711"/>
                  </a:cubicBezTo>
                  <a:cubicBezTo>
                    <a:pt x="1052281" y="1582466"/>
                    <a:pt x="1065976" y="1582466"/>
                    <a:pt x="1054771" y="1611115"/>
                  </a:cubicBezTo>
                  <a:cubicBezTo>
                    <a:pt x="1046056" y="1636028"/>
                    <a:pt x="1079672" y="1621080"/>
                    <a:pt x="1088387" y="1632291"/>
                  </a:cubicBezTo>
                  <a:cubicBezTo>
                    <a:pt x="1089632" y="1634783"/>
                    <a:pt x="1092122" y="1637274"/>
                    <a:pt x="1092122" y="1641011"/>
                  </a:cubicBezTo>
                  <a:cubicBezTo>
                    <a:pt x="1092122" y="1647239"/>
                    <a:pt x="1085897" y="1652222"/>
                    <a:pt x="1083407" y="1657204"/>
                  </a:cubicBezTo>
                  <a:cubicBezTo>
                    <a:pt x="1079672" y="1662187"/>
                    <a:pt x="1079672" y="1669661"/>
                    <a:pt x="1075937" y="1674643"/>
                  </a:cubicBezTo>
                  <a:cubicBezTo>
                    <a:pt x="1063486" y="1687100"/>
                    <a:pt x="1051036" y="1698310"/>
                    <a:pt x="1046056" y="1715750"/>
                  </a:cubicBezTo>
                  <a:cubicBezTo>
                    <a:pt x="1039831" y="1726960"/>
                    <a:pt x="1031116" y="1735680"/>
                    <a:pt x="1018665" y="1736926"/>
                  </a:cubicBezTo>
                  <a:cubicBezTo>
                    <a:pt x="999990" y="1741908"/>
                    <a:pt x="1003725" y="1755610"/>
                    <a:pt x="1006215" y="1766821"/>
                  </a:cubicBezTo>
                  <a:cubicBezTo>
                    <a:pt x="1006215" y="1769312"/>
                    <a:pt x="1006215" y="1771804"/>
                    <a:pt x="1006215" y="1773049"/>
                  </a:cubicBezTo>
                  <a:cubicBezTo>
                    <a:pt x="1006215" y="1774295"/>
                    <a:pt x="1003725" y="1776786"/>
                    <a:pt x="1003725" y="1778032"/>
                  </a:cubicBezTo>
                  <a:cubicBezTo>
                    <a:pt x="1001235" y="1779277"/>
                    <a:pt x="999990" y="1779277"/>
                    <a:pt x="998745" y="1780523"/>
                  </a:cubicBezTo>
                  <a:cubicBezTo>
                    <a:pt x="987540" y="1780523"/>
                    <a:pt x="976646" y="1782392"/>
                    <a:pt x="966063" y="1785350"/>
                  </a:cubicBezTo>
                  <a:lnTo>
                    <a:pt x="965809" y="1785444"/>
                  </a:lnTo>
                  <a:lnTo>
                    <a:pt x="963417" y="1785661"/>
                  </a:lnTo>
                  <a:cubicBezTo>
                    <a:pt x="953924" y="1788620"/>
                    <a:pt x="944586" y="1792980"/>
                    <a:pt x="935249" y="1796716"/>
                  </a:cubicBezTo>
                  <a:lnTo>
                    <a:pt x="965809" y="1785444"/>
                  </a:lnTo>
                  <a:lnTo>
                    <a:pt x="992520" y="1783014"/>
                  </a:lnTo>
                  <a:cubicBezTo>
                    <a:pt x="1011195" y="1785506"/>
                    <a:pt x="1013685" y="1769312"/>
                    <a:pt x="1022400" y="1761838"/>
                  </a:cubicBezTo>
                  <a:cubicBezTo>
                    <a:pt x="1047301" y="1736926"/>
                    <a:pt x="1078427" y="1739417"/>
                    <a:pt x="1097102" y="1766821"/>
                  </a:cubicBezTo>
                  <a:cubicBezTo>
                    <a:pt x="1102082" y="1773049"/>
                    <a:pt x="1100837" y="1779277"/>
                    <a:pt x="1093367" y="1783014"/>
                  </a:cubicBezTo>
                  <a:cubicBezTo>
                    <a:pt x="1089632" y="1784260"/>
                    <a:pt x="1082162" y="1779277"/>
                    <a:pt x="1083407" y="1790488"/>
                  </a:cubicBezTo>
                  <a:cubicBezTo>
                    <a:pt x="1073447" y="1799208"/>
                    <a:pt x="1057261" y="1790488"/>
                    <a:pt x="1046056" y="1801699"/>
                  </a:cubicBezTo>
                  <a:cubicBezTo>
                    <a:pt x="1043566" y="1804190"/>
                    <a:pt x="1039831" y="1806682"/>
                    <a:pt x="1036096" y="1806682"/>
                  </a:cubicBezTo>
                  <a:cubicBezTo>
                    <a:pt x="1026136" y="1810418"/>
                    <a:pt x="1024891" y="1815401"/>
                    <a:pt x="1028626" y="1824121"/>
                  </a:cubicBezTo>
                  <a:cubicBezTo>
                    <a:pt x="1029871" y="1829103"/>
                    <a:pt x="1032361" y="1835332"/>
                    <a:pt x="1038586" y="1834086"/>
                  </a:cubicBezTo>
                  <a:cubicBezTo>
                    <a:pt x="1046056" y="1831594"/>
                    <a:pt x="1049791" y="1824121"/>
                    <a:pt x="1048546" y="1815401"/>
                  </a:cubicBezTo>
                  <a:cubicBezTo>
                    <a:pt x="1048546" y="1810418"/>
                    <a:pt x="1044811" y="1806682"/>
                    <a:pt x="1047301" y="1801699"/>
                  </a:cubicBezTo>
                  <a:cubicBezTo>
                    <a:pt x="1092122" y="1790488"/>
                    <a:pt x="1092122" y="1790488"/>
                    <a:pt x="1085897" y="1834086"/>
                  </a:cubicBezTo>
                  <a:cubicBezTo>
                    <a:pt x="1083407" y="1855262"/>
                    <a:pt x="1097102" y="1880175"/>
                    <a:pt x="1069711" y="1895122"/>
                  </a:cubicBezTo>
                  <a:cubicBezTo>
                    <a:pt x="1082162" y="1901351"/>
                    <a:pt x="1088387" y="1895122"/>
                    <a:pt x="1094612" y="1892631"/>
                  </a:cubicBezTo>
                  <a:cubicBezTo>
                    <a:pt x="1112042" y="1886403"/>
                    <a:pt x="1129473" y="1878929"/>
                    <a:pt x="1126983" y="1910070"/>
                  </a:cubicBezTo>
                  <a:cubicBezTo>
                    <a:pt x="1124493" y="1923772"/>
                    <a:pt x="1136943" y="1927509"/>
                    <a:pt x="1146903" y="1928755"/>
                  </a:cubicBezTo>
                  <a:cubicBezTo>
                    <a:pt x="1150638" y="1927509"/>
                    <a:pt x="1154373" y="1927509"/>
                    <a:pt x="1158108" y="1927509"/>
                  </a:cubicBezTo>
                  <a:cubicBezTo>
                    <a:pt x="1166823" y="1928755"/>
                    <a:pt x="1174294" y="1928755"/>
                    <a:pt x="1180519" y="1933737"/>
                  </a:cubicBezTo>
                  <a:cubicBezTo>
                    <a:pt x="1190479" y="1942457"/>
                    <a:pt x="1194214" y="1954913"/>
                    <a:pt x="1187989" y="1966124"/>
                  </a:cubicBezTo>
                  <a:cubicBezTo>
                    <a:pt x="1181764" y="1977335"/>
                    <a:pt x="1170559" y="1977335"/>
                    <a:pt x="1160598" y="1972352"/>
                  </a:cubicBezTo>
                  <a:cubicBezTo>
                    <a:pt x="1153128" y="1971107"/>
                    <a:pt x="1148148" y="1964878"/>
                    <a:pt x="1134453" y="1963633"/>
                  </a:cubicBezTo>
                  <a:cubicBezTo>
                    <a:pt x="1149393" y="1971107"/>
                    <a:pt x="1156863" y="1978581"/>
                    <a:pt x="1166823" y="1982318"/>
                  </a:cubicBezTo>
                  <a:cubicBezTo>
                    <a:pt x="1185499" y="1993528"/>
                    <a:pt x="1205419" y="2015950"/>
                    <a:pt x="1224095" y="1982318"/>
                  </a:cubicBezTo>
                  <a:cubicBezTo>
                    <a:pt x="1225340" y="1981072"/>
                    <a:pt x="1231565" y="1982318"/>
                    <a:pt x="1235300" y="1984809"/>
                  </a:cubicBezTo>
                  <a:cubicBezTo>
                    <a:pt x="1236545" y="1991037"/>
                    <a:pt x="1240280" y="1994774"/>
                    <a:pt x="1247750" y="1992283"/>
                  </a:cubicBezTo>
                  <a:cubicBezTo>
                    <a:pt x="1272651" y="2001002"/>
                    <a:pt x="1313737" y="1996020"/>
                    <a:pt x="1311247" y="2034635"/>
                  </a:cubicBezTo>
                  <a:cubicBezTo>
                    <a:pt x="1308756" y="2057056"/>
                    <a:pt x="1323697" y="2060793"/>
                    <a:pt x="1332412" y="2073250"/>
                  </a:cubicBezTo>
                  <a:cubicBezTo>
                    <a:pt x="1346107" y="2086952"/>
                    <a:pt x="1351087" y="2084460"/>
                    <a:pt x="1358558" y="2067021"/>
                  </a:cubicBezTo>
                  <a:cubicBezTo>
                    <a:pt x="1364783" y="2053319"/>
                    <a:pt x="1364783" y="2035880"/>
                    <a:pt x="1382213" y="2029652"/>
                  </a:cubicBezTo>
                  <a:cubicBezTo>
                    <a:pt x="1383458" y="2029652"/>
                    <a:pt x="1385948" y="2029652"/>
                    <a:pt x="1387193" y="2032143"/>
                  </a:cubicBezTo>
                  <a:cubicBezTo>
                    <a:pt x="1385948" y="2029652"/>
                    <a:pt x="1384703" y="2028406"/>
                    <a:pt x="1384703" y="2024670"/>
                  </a:cubicBezTo>
                  <a:cubicBezTo>
                    <a:pt x="1413339" y="2018441"/>
                    <a:pt x="1433259" y="2037126"/>
                    <a:pt x="1429524" y="2065776"/>
                  </a:cubicBezTo>
                  <a:cubicBezTo>
                    <a:pt x="1424544" y="2093180"/>
                    <a:pt x="1413339" y="2118093"/>
                    <a:pt x="1392173" y="2136778"/>
                  </a:cubicBezTo>
                  <a:cubicBezTo>
                    <a:pt x="1418319" y="2145497"/>
                    <a:pt x="1443219" y="2139269"/>
                    <a:pt x="1468120" y="2141760"/>
                  </a:cubicBezTo>
                  <a:cubicBezTo>
                    <a:pt x="1488040" y="2144251"/>
                    <a:pt x="1502981" y="2147988"/>
                    <a:pt x="1485550" y="2172901"/>
                  </a:cubicBezTo>
                  <a:cubicBezTo>
                    <a:pt x="1484305" y="2172901"/>
                    <a:pt x="1483060" y="2175392"/>
                    <a:pt x="1483060" y="2175392"/>
                  </a:cubicBezTo>
                  <a:cubicBezTo>
                    <a:pt x="1486795" y="2180375"/>
                    <a:pt x="1488040" y="2172901"/>
                    <a:pt x="1489285" y="2175392"/>
                  </a:cubicBezTo>
                  <a:cubicBezTo>
                    <a:pt x="1489285" y="2175392"/>
                    <a:pt x="1494265" y="2180375"/>
                    <a:pt x="1491775" y="2172901"/>
                  </a:cubicBezTo>
                  <a:cubicBezTo>
                    <a:pt x="1489285" y="2169164"/>
                    <a:pt x="1491775" y="2175392"/>
                    <a:pt x="1490530" y="2170410"/>
                  </a:cubicBezTo>
                  <a:cubicBezTo>
                    <a:pt x="1514186" y="2159199"/>
                    <a:pt x="1535351" y="2147988"/>
                    <a:pt x="1552782" y="2180375"/>
                  </a:cubicBezTo>
                  <a:cubicBezTo>
                    <a:pt x="1562742" y="2196568"/>
                    <a:pt x="1600093" y="2187849"/>
                    <a:pt x="1608808" y="2170410"/>
                  </a:cubicBezTo>
                  <a:cubicBezTo>
                    <a:pt x="1620013" y="2152971"/>
                    <a:pt x="1621258" y="2139269"/>
                    <a:pt x="1654874" y="2152971"/>
                  </a:cubicBezTo>
                  <a:cubicBezTo>
                    <a:pt x="1687244" y="2165427"/>
                    <a:pt x="1720860" y="2185358"/>
                    <a:pt x="1758211" y="2189095"/>
                  </a:cubicBezTo>
                  <a:cubicBezTo>
                    <a:pt x="1783111" y="2192832"/>
                    <a:pt x="1805522" y="2215253"/>
                    <a:pt x="1831667" y="2222727"/>
                  </a:cubicBezTo>
                  <a:cubicBezTo>
                    <a:pt x="1844118" y="2226464"/>
                    <a:pt x="1829177" y="2248886"/>
                    <a:pt x="1846608" y="2252622"/>
                  </a:cubicBezTo>
                  <a:cubicBezTo>
                    <a:pt x="1846608" y="2258851"/>
                    <a:pt x="1846608" y="2263833"/>
                    <a:pt x="1839138" y="2261342"/>
                  </a:cubicBezTo>
                  <a:cubicBezTo>
                    <a:pt x="1845363" y="2265079"/>
                    <a:pt x="1846608" y="2258851"/>
                    <a:pt x="1850343" y="2256360"/>
                  </a:cubicBezTo>
                  <a:cubicBezTo>
                    <a:pt x="1875243" y="2256360"/>
                    <a:pt x="1896409" y="2278781"/>
                    <a:pt x="1922554" y="2267570"/>
                  </a:cubicBezTo>
                  <a:cubicBezTo>
                    <a:pt x="1925044" y="2267570"/>
                    <a:pt x="1930024" y="2266325"/>
                    <a:pt x="1932515" y="2266325"/>
                  </a:cubicBezTo>
                  <a:cubicBezTo>
                    <a:pt x="1967375" y="2242657"/>
                    <a:pt x="1966130" y="2243903"/>
                    <a:pt x="1994766" y="2282518"/>
                  </a:cubicBezTo>
                  <a:cubicBezTo>
                    <a:pt x="1998501" y="2287501"/>
                    <a:pt x="2017176" y="2304940"/>
                    <a:pt x="2030872" y="2304940"/>
                  </a:cubicBezTo>
                  <a:cubicBezTo>
                    <a:pt x="2071957" y="2307431"/>
                    <a:pt x="2088143" y="2339818"/>
                    <a:pt x="2110553" y="2363485"/>
                  </a:cubicBezTo>
                  <a:cubicBezTo>
                    <a:pt x="2129229" y="2383415"/>
                    <a:pt x="2146659" y="2402100"/>
                    <a:pt x="2167824" y="2417048"/>
                  </a:cubicBezTo>
                  <a:cubicBezTo>
                    <a:pt x="2167824" y="2427013"/>
                    <a:pt x="2172805" y="2424522"/>
                    <a:pt x="2179030" y="2422030"/>
                  </a:cubicBezTo>
                  <a:cubicBezTo>
                    <a:pt x="2213890" y="2436978"/>
                    <a:pt x="2225096" y="2478084"/>
                    <a:pt x="2257466" y="2496769"/>
                  </a:cubicBezTo>
                  <a:cubicBezTo>
                    <a:pt x="2262446" y="2499260"/>
                    <a:pt x="2261201" y="2505488"/>
                    <a:pt x="2261201" y="2510471"/>
                  </a:cubicBezTo>
                  <a:cubicBezTo>
                    <a:pt x="2261201" y="2516699"/>
                    <a:pt x="2259956" y="2521682"/>
                    <a:pt x="2259956" y="2526664"/>
                  </a:cubicBezTo>
                  <a:cubicBezTo>
                    <a:pt x="2263691" y="2552823"/>
                    <a:pt x="2251241" y="2586456"/>
                    <a:pt x="2302287" y="2583964"/>
                  </a:cubicBezTo>
                  <a:cubicBezTo>
                    <a:pt x="2329678" y="2582718"/>
                    <a:pt x="2357068" y="2592684"/>
                    <a:pt x="2385704" y="2585210"/>
                  </a:cubicBezTo>
                  <a:cubicBezTo>
                    <a:pt x="2376989" y="2572753"/>
                    <a:pt x="2337148" y="2572753"/>
                    <a:pt x="2373254" y="2546595"/>
                  </a:cubicBezTo>
                  <a:cubicBezTo>
                    <a:pt x="2374499" y="2545349"/>
                    <a:pt x="2374499" y="2544104"/>
                    <a:pt x="2368274" y="2537875"/>
                  </a:cubicBezTo>
                  <a:cubicBezTo>
                    <a:pt x="2338393" y="2502997"/>
                    <a:pt x="2343373" y="2488050"/>
                    <a:pt x="2385704" y="2476839"/>
                  </a:cubicBezTo>
                  <a:cubicBezTo>
                    <a:pt x="2388194" y="2476839"/>
                    <a:pt x="2391929" y="2476839"/>
                    <a:pt x="2391929" y="2475593"/>
                  </a:cubicBezTo>
                  <a:cubicBezTo>
                    <a:pt x="2414340" y="2431996"/>
                    <a:pt x="2449200" y="2478084"/>
                    <a:pt x="2475346" y="2465628"/>
                  </a:cubicBezTo>
                  <a:cubicBezTo>
                    <a:pt x="2480326" y="2461891"/>
                    <a:pt x="2490286" y="2473102"/>
                    <a:pt x="2487796" y="2485558"/>
                  </a:cubicBezTo>
                  <a:cubicBezTo>
                    <a:pt x="2486551" y="2488050"/>
                    <a:pt x="2484061" y="2490541"/>
                    <a:pt x="2481571" y="2493032"/>
                  </a:cubicBezTo>
                  <a:cubicBezTo>
                    <a:pt x="2469121" y="2494278"/>
                    <a:pt x="2456670" y="2494278"/>
                    <a:pt x="2446710" y="2501752"/>
                  </a:cubicBezTo>
                  <a:cubicBezTo>
                    <a:pt x="2445465" y="2504243"/>
                    <a:pt x="2445465" y="2506734"/>
                    <a:pt x="2446710" y="2509226"/>
                  </a:cubicBezTo>
                  <a:cubicBezTo>
                    <a:pt x="2464141" y="2510471"/>
                    <a:pt x="2452935" y="2531647"/>
                    <a:pt x="2466631" y="2536630"/>
                  </a:cubicBezTo>
                  <a:cubicBezTo>
                    <a:pt x="2470366" y="2536630"/>
                    <a:pt x="2472856" y="2535384"/>
                    <a:pt x="2476591" y="2534138"/>
                  </a:cubicBezTo>
                  <a:cubicBezTo>
                    <a:pt x="2500246" y="2526664"/>
                    <a:pt x="2511452" y="2535384"/>
                    <a:pt x="2516432" y="2557806"/>
                  </a:cubicBezTo>
                  <a:cubicBezTo>
                    <a:pt x="2518922" y="2559051"/>
                    <a:pt x="2522657" y="2561542"/>
                    <a:pt x="2525147" y="2561542"/>
                  </a:cubicBezTo>
                  <a:cubicBezTo>
                    <a:pt x="2536352" y="2565280"/>
                    <a:pt x="2551292" y="2560297"/>
                    <a:pt x="2553782" y="2575244"/>
                  </a:cubicBezTo>
                  <a:cubicBezTo>
                    <a:pt x="2557518" y="2586456"/>
                    <a:pt x="2546312" y="2591438"/>
                    <a:pt x="2537597" y="2592684"/>
                  </a:cubicBezTo>
                  <a:cubicBezTo>
                    <a:pt x="2537597" y="2593929"/>
                    <a:pt x="2538842" y="2592684"/>
                    <a:pt x="2538842" y="2592684"/>
                  </a:cubicBezTo>
                  <a:cubicBezTo>
                    <a:pt x="2563743" y="2598912"/>
                    <a:pt x="2556273" y="2617596"/>
                    <a:pt x="2548802" y="2628807"/>
                  </a:cubicBezTo>
                  <a:cubicBezTo>
                    <a:pt x="2538842" y="2647492"/>
                    <a:pt x="2515187" y="2656212"/>
                    <a:pt x="2501491" y="2676142"/>
                  </a:cubicBezTo>
                  <a:cubicBezTo>
                    <a:pt x="2495266" y="2684862"/>
                    <a:pt x="2484061" y="2673650"/>
                    <a:pt x="2481571" y="2661194"/>
                  </a:cubicBezTo>
                  <a:cubicBezTo>
                    <a:pt x="2484061" y="2679879"/>
                    <a:pt x="2495266" y="2684862"/>
                    <a:pt x="2510207" y="2676142"/>
                  </a:cubicBezTo>
                  <a:cubicBezTo>
                    <a:pt x="2517677" y="2672405"/>
                    <a:pt x="2523902" y="2662440"/>
                    <a:pt x="2533862" y="2667422"/>
                  </a:cubicBezTo>
                  <a:cubicBezTo>
                    <a:pt x="2537597" y="2669914"/>
                    <a:pt x="2538842" y="2673650"/>
                    <a:pt x="2538842" y="2677388"/>
                  </a:cubicBezTo>
                  <a:cubicBezTo>
                    <a:pt x="2536352" y="2689844"/>
                    <a:pt x="2527637" y="2701055"/>
                    <a:pt x="2537597" y="2714757"/>
                  </a:cubicBezTo>
                  <a:cubicBezTo>
                    <a:pt x="2546312" y="2725968"/>
                    <a:pt x="2564988" y="2735933"/>
                    <a:pt x="2553782" y="2750880"/>
                  </a:cubicBezTo>
                  <a:cubicBezTo>
                    <a:pt x="2542577" y="2765828"/>
                    <a:pt x="2523902" y="2759600"/>
                    <a:pt x="2502736" y="2753372"/>
                  </a:cubicBezTo>
                  <a:cubicBezTo>
                    <a:pt x="2525147" y="2767074"/>
                    <a:pt x="2551292" y="2775794"/>
                    <a:pt x="2528882" y="2808180"/>
                  </a:cubicBezTo>
                  <a:cubicBezTo>
                    <a:pt x="2540087" y="2796970"/>
                    <a:pt x="2545067" y="2785759"/>
                    <a:pt x="2560008" y="2794478"/>
                  </a:cubicBezTo>
                  <a:cubicBezTo>
                    <a:pt x="2576193" y="2803198"/>
                    <a:pt x="2596113" y="2800706"/>
                    <a:pt x="2613544" y="2804443"/>
                  </a:cubicBezTo>
                  <a:cubicBezTo>
                    <a:pt x="2664590" y="2815654"/>
                    <a:pt x="2669570" y="2823128"/>
                    <a:pt x="2642179" y="2862988"/>
                  </a:cubicBezTo>
                  <a:cubicBezTo>
                    <a:pt x="2650895" y="2866726"/>
                    <a:pt x="2659610" y="2861743"/>
                    <a:pt x="2668325" y="2862988"/>
                  </a:cubicBezTo>
                  <a:cubicBezTo>
                    <a:pt x="2679530" y="2864234"/>
                    <a:pt x="2684510" y="2869217"/>
                    <a:pt x="2687000" y="2880428"/>
                  </a:cubicBezTo>
                  <a:cubicBezTo>
                    <a:pt x="2687000" y="2892884"/>
                    <a:pt x="2683265" y="2901604"/>
                    <a:pt x="2670815" y="2904095"/>
                  </a:cubicBezTo>
                  <a:cubicBezTo>
                    <a:pt x="2665835" y="2905340"/>
                    <a:pt x="2660855" y="2904095"/>
                    <a:pt x="2655875" y="2906586"/>
                  </a:cubicBezTo>
                  <a:cubicBezTo>
                    <a:pt x="2635954" y="2915306"/>
                    <a:pt x="2613544" y="2914060"/>
                    <a:pt x="2593623" y="2930254"/>
                  </a:cubicBezTo>
                  <a:lnTo>
                    <a:pt x="2582038" y="2936153"/>
                  </a:lnTo>
                  <a:lnTo>
                    <a:pt x="2598907" y="2940393"/>
                  </a:lnTo>
                  <a:cubicBezTo>
                    <a:pt x="2598907" y="2946946"/>
                    <a:pt x="2589131" y="2947882"/>
                    <a:pt x="2586862" y="2953206"/>
                  </a:cubicBezTo>
                  <a:lnTo>
                    <a:pt x="2587589" y="2959170"/>
                  </a:lnTo>
                  <a:lnTo>
                    <a:pt x="2589048" y="2959442"/>
                  </a:lnTo>
                  <a:lnTo>
                    <a:pt x="2588552" y="2958353"/>
                  </a:lnTo>
                  <a:cubicBezTo>
                    <a:pt x="2600861" y="2953396"/>
                    <a:pt x="2615632" y="2955874"/>
                    <a:pt x="2629172" y="2953396"/>
                  </a:cubicBezTo>
                  <a:cubicBezTo>
                    <a:pt x="2642712" y="2950918"/>
                    <a:pt x="2666099" y="2953396"/>
                    <a:pt x="2662406" y="2980656"/>
                  </a:cubicBezTo>
                  <a:lnTo>
                    <a:pt x="2663695" y="2981467"/>
                  </a:lnTo>
                  <a:lnTo>
                    <a:pt x="2677114" y="2969100"/>
                  </a:lnTo>
                  <a:lnTo>
                    <a:pt x="2694010" y="2949281"/>
                  </a:lnTo>
                  <a:lnTo>
                    <a:pt x="2692011" y="2937491"/>
                  </a:lnTo>
                  <a:cubicBezTo>
                    <a:pt x="2690769" y="2932483"/>
                    <a:pt x="2690769" y="2931231"/>
                    <a:pt x="2693252" y="2927475"/>
                  </a:cubicBezTo>
                  <a:lnTo>
                    <a:pt x="2693683" y="2927273"/>
                  </a:lnTo>
                  <a:lnTo>
                    <a:pt x="2692011" y="2916679"/>
                  </a:lnTo>
                  <a:cubicBezTo>
                    <a:pt x="2690769" y="2911686"/>
                    <a:pt x="2690769" y="2909190"/>
                    <a:pt x="2693252" y="2905445"/>
                  </a:cubicBezTo>
                  <a:cubicBezTo>
                    <a:pt x="2708149" y="2895460"/>
                    <a:pt x="2723045" y="2890468"/>
                    <a:pt x="2736700" y="2901701"/>
                  </a:cubicBezTo>
                  <a:cubicBezTo>
                    <a:pt x="2742286" y="2904822"/>
                    <a:pt x="2742286" y="2909190"/>
                    <a:pt x="2740424" y="2914339"/>
                  </a:cubicBezTo>
                  <a:lnTo>
                    <a:pt x="2737025" y="2922242"/>
                  </a:lnTo>
                  <a:lnTo>
                    <a:pt x="2737942" y="2922467"/>
                  </a:lnTo>
                  <a:lnTo>
                    <a:pt x="2739352" y="2931406"/>
                  </a:lnTo>
                  <a:lnTo>
                    <a:pt x="2752838" y="2930876"/>
                  </a:lnTo>
                  <a:cubicBezTo>
                    <a:pt x="2759356" y="2931032"/>
                    <a:pt x="2764011" y="2934152"/>
                    <a:pt x="2761528" y="2947882"/>
                  </a:cubicBezTo>
                  <a:cubicBezTo>
                    <a:pt x="2793804" y="2956618"/>
                    <a:pt x="2776425" y="3000303"/>
                    <a:pt x="2806218" y="3010288"/>
                  </a:cubicBezTo>
                  <a:cubicBezTo>
                    <a:pt x="2812425" y="3012784"/>
                    <a:pt x="2809942" y="3022769"/>
                    <a:pt x="2803735" y="3027761"/>
                  </a:cubicBezTo>
                  <a:lnTo>
                    <a:pt x="2802026" y="3029193"/>
                  </a:lnTo>
                  <a:lnTo>
                    <a:pt x="2806218" y="3032649"/>
                  </a:lnTo>
                  <a:lnTo>
                    <a:pt x="2808133" y="3037022"/>
                  </a:lnTo>
                  <a:lnTo>
                    <a:pt x="2813239" y="3037785"/>
                  </a:lnTo>
                  <a:cubicBezTo>
                    <a:pt x="2822666" y="3047029"/>
                    <a:pt x="2814286" y="3072069"/>
                    <a:pt x="2831045" y="3073942"/>
                  </a:cubicBezTo>
                  <a:cubicBezTo>
                    <a:pt x="2842218" y="3075190"/>
                    <a:pt x="2834769" y="3087671"/>
                    <a:pt x="2833528" y="3093912"/>
                  </a:cubicBezTo>
                  <a:lnTo>
                    <a:pt x="2835645" y="3101859"/>
                  </a:lnTo>
                  <a:lnTo>
                    <a:pt x="2836168" y="3102692"/>
                  </a:lnTo>
                  <a:lnTo>
                    <a:pt x="2844700" y="3103896"/>
                  </a:lnTo>
                  <a:cubicBezTo>
                    <a:pt x="2848425" y="3111385"/>
                    <a:pt x="2854631" y="3116378"/>
                    <a:pt x="2862080" y="3117626"/>
                  </a:cubicBezTo>
                  <a:cubicBezTo>
                    <a:pt x="2860838" y="3122618"/>
                    <a:pt x="2858356" y="3128859"/>
                    <a:pt x="2855873" y="3133851"/>
                  </a:cubicBezTo>
                  <a:lnTo>
                    <a:pt x="2852551" y="3132776"/>
                  </a:lnTo>
                  <a:lnTo>
                    <a:pt x="2862080" y="3140327"/>
                  </a:lnTo>
                  <a:cubicBezTo>
                    <a:pt x="2860838" y="3145335"/>
                    <a:pt x="2858356" y="3150343"/>
                    <a:pt x="2855873" y="3156604"/>
                  </a:cubicBezTo>
                  <a:cubicBezTo>
                    <a:pt x="2852769" y="3155978"/>
                    <a:pt x="2849666" y="3154100"/>
                    <a:pt x="2846718" y="3153004"/>
                  </a:cubicBezTo>
                  <a:lnTo>
                    <a:pt x="2845806" y="3153125"/>
                  </a:lnTo>
                  <a:lnTo>
                    <a:pt x="2845942" y="3155069"/>
                  </a:lnTo>
                  <a:lnTo>
                    <a:pt x="2837327" y="3157815"/>
                  </a:lnTo>
                  <a:lnTo>
                    <a:pt x="2836166" y="3161514"/>
                  </a:lnTo>
                  <a:cubicBezTo>
                    <a:pt x="2838028" y="3167324"/>
                    <a:pt x="2849666" y="3169437"/>
                    <a:pt x="2845942" y="3177889"/>
                  </a:cubicBezTo>
                  <a:lnTo>
                    <a:pt x="2799516" y="3191594"/>
                  </a:lnTo>
                  <a:lnTo>
                    <a:pt x="2804472" y="3196745"/>
                  </a:lnTo>
                  <a:cubicBezTo>
                    <a:pt x="2805985" y="3198754"/>
                    <a:pt x="2806528" y="3200626"/>
                    <a:pt x="2804976" y="3202498"/>
                  </a:cubicBezTo>
                  <a:lnTo>
                    <a:pt x="2800400" y="3214939"/>
                  </a:lnTo>
                  <a:lnTo>
                    <a:pt x="2804647" y="3219676"/>
                  </a:lnTo>
                  <a:lnTo>
                    <a:pt x="2804670" y="3220092"/>
                  </a:lnTo>
                  <a:lnTo>
                    <a:pt x="2804976" y="3220440"/>
                  </a:lnTo>
                  <a:cubicBezTo>
                    <a:pt x="2809942" y="3222468"/>
                    <a:pt x="2817390" y="3222468"/>
                    <a:pt x="2819873" y="3226212"/>
                  </a:cubicBezTo>
                  <a:cubicBezTo>
                    <a:pt x="2826080" y="3233701"/>
                    <a:pt x="2838494" y="3236197"/>
                    <a:pt x="2838494" y="3248678"/>
                  </a:cubicBezTo>
                  <a:lnTo>
                    <a:pt x="2832416" y="3260197"/>
                  </a:lnTo>
                  <a:lnTo>
                    <a:pt x="2838494" y="3270542"/>
                  </a:lnTo>
                  <a:cubicBezTo>
                    <a:pt x="2834769" y="3295583"/>
                    <a:pt x="2807459" y="3288071"/>
                    <a:pt x="2797528" y="3304348"/>
                  </a:cubicBezTo>
                  <a:cubicBezTo>
                    <a:pt x="2792563" y="3306852"/>
                    <a:pt x="2787597" y="3306852"/>
                    <a:pt x="2781390" y="3305600"/>
                  </a:cubicBezTo>
                  <a:cubicBezTo>
                    <a:pt x="2777666" y="3303722"/>
                    <a:pt x="2776425" y="3300592"/>
                    <a:pt x="2775959" y="3297305"/>
                  </a:cubicBezTo>
                  <a:lnTo>
                    <a:pt x="2775572" y="3292702"/>
                  </a:lnTo>
                  <a:lnTo>
                    <a:pt x="2763395" y="3296740"/>
                  </a:lnTo>
                  <a:cubicBezTo>
                    <a:pt x="2736949" y="3299223"/>
                    <a:pt x="2735690" y="3275628"/>
                    <a:pt x="2726875" y="3259484"/>
                  </a:cubicBezTo>
                  <a:cubicBezTo>
                    <a:pt x="2714281" y="3270661"/>
                    <a:pt x="2719319" y="3280596"/>
                    <a:pt x="2725615" y="3290531"/>
                  </a:cubicBezTo>
                  <a:cubicBezTo>
                    <a:pt x="2740727" y="3312884"/>
                    <a:pt x="2731912" y="3311642"/>
                    <a:pt x="2713022" y="3302949"/>
                  </a:cubicBezTo>
                  <a:cubicBezTo>
                    <a:pt x="2713022" y="3305433"/>
                    <a:pt x="2711763" y="3309158"/>
                    <a:pt x="2711763" y="3312884"/>
                  </a:cubicBezTo>
                  <a:cubicBezTo>
                    <a:pt x="2701688" y="3314126"/>
                    <a:pt x="2690355" y="3317851"/>
                    <a:pt x="2685317" y="3304191"/>
                  </a:cubicBezTo>
                  <a:cubicBezTo>
                    <a:pt x="2684058" y="3296740"/>
                    <a:pt x="2677761" y="3293014"/>
                    <a:pt x="2671465" y="3297982"/>
                  </a:cubicBezTo>
                  <a:cubicBezTo>
                    <a:pt x="2646279" y="3317851"/>
                    <a:pt x="2650057" y="3290531"/>
                    <a:pt x="2642501" y="3281838"/>
                  </a:cubicBezTo>
                  <a:cubicBezTo>
                    <a:pt x="2633685" y="3278112"/>
                    <a:pt x="2626130" y="3273145"/>
                    <a:pt x="2617314" y="3269419"/>
                  </a:cubicBezTo>
                  <a:cubicBezTo>
                    <a:pt x="2612277" y="3247066"/>
                    <a:pt x="2600943" y="3266935"/>
                    <a:pt x="2592128" y="3264452"/>
                  </a:cubicBezTo>
                  <a:cubicBezTo>
                    <a:pt x="2599684" y="3242098"/>
                    <a:pt x="2584572" y="3250791"/>
                    <a:pt x="2574498" y="3250791"/>
                  </a:cubicBezTo>
                  <a:cubicBezTo>
                    <a:pt x="2570720" y="3239615"/>
                    <a:pt x="2555608" y="3234647"/>
                    <a:pt x="2559386" y="3219745"/>
                  </a:cubicBezTo>
                  <a:cubicBezTo>
                    <a:pt x="2569461" y="3196150"/>
                    <a:pt x="2570720" y="3170071"/>
                    <a:pt x="2570720" y="3142751"/>
                  </a:cubicBezTo>
                  <a:cubicBezTo>
                    <a:pt x="2570720" y="3136541"/>
                    <a:pt x="2574498" y="3129090"/>
                    <a:pt x="2577016" y="3124123"/>
                  </a:cubicBezTo>
                  <a:lnTo>
                    <a:pt x="2577351" y="3123859"/>
                  </a:lnTo>
                  <a:lnTo>
                    <a:pt x="2571752" y="3116694"/>
                  </a:lnTo>
                  <a:lnTo>
                    <a:pt x="2574640" y="3098556"/>
                  </a:lnTo>
                  <a:lnTo>
                    <a:pt x="2571442" y="3094691"/>
                  </a:lnTo>
                  <a:cubicBezTo>
                    <a:pt x="2568493" y="3085799"/>
                    <a:pt x="2569735" y="3075814"/>
                    <a:pt x="2576562" y="3063957"/>
                  </a:cubicBezTo>
                  <a:lnTo>
                    <a:pt x="2578780" y="3053089"/>
                  </a:lnTo>
                  <a:lnTo>
                    <a:pt x="2574080" y="3037657"/>
                  </a:lnTo>
                  <a:cubicBezTo>
                    <a:pt x="2572838" y="3033901"/>
                    <a:pt x="2572838" y="3030145"/>
                    <a:pt x="2570356" y="3026388"/>
                  </a:cubicBezTo>
                  <a:cubicBezTo>
                    <a:pt x="2565390" y="2996339"/>
                    <a:pt x="2543045" y="2996339"/>
                    <a:pt x="2520700" y="3002599"/>
                  </a:cubicBezTo>
                  <a:cubicBezTo>
                    <a:pt x="2502080" y="3008859"/>
                    <a:pt x="2485942" y="3015120"/>
                    <a:pt x="2467321" y="3010111"/>
                  </a:cubicBezTo>
                  <a:cubicBezTo>
                    <a:pt x="2458631" y="3006355"/>
                    <a:pt x="2452425" y="2997591"/>
                    <a:pt x="2451183" y="2988826"/>
                  </a:cubicBezTo>
                  <a:cubicBezTo>
                    <a:pt x="2451183" y="2986322"/>
                    <a:pt x="2452425" y="2985070"/>
                    <a:pt x="2452425" y="2982566"/>
                  </a:cubicBezTo>
                  <a:lnTo>
                    <a:pt x="2461105" y="2979648"/>
                  </a:lnTo>
                  <a:lnTo>
                    <a:pt x="2451183" y="2966603"/>
                  </a:lnTo>
                  <a:cubicBezTo>
                    <a:pt x="2451183" y="2965355"/>
                    <a:pt x="2452425" y="2962859"/>
                    <a:pt x="2452425" y="2961611"/>
                  </a:cubicBezTo>
                  <a:cubicBezTo>
                    <a:pt x="2464838" y="2959115"/>
                    <a:pt x="2476011" y="2952874"/>
                    <a:pt x="2482218" y="2941641"/>
                  </a:cubicBezTo>
                  <a:cubicBezTo>
                    <a:pt x="2502080" y="2952874"/>
                    <a:pt x="2521942" y="2962859"/>
                    <a:pt x="2540562" y="2936648"/>
                  </a:cubicBezTo>
                  <a:lnTo>
                    <a:pt x="2544987" y="2932270"/>
                  </a:lnTo>
                  <a:lnTo>
                    <a:pt x="2539173" y="2925874"/>
                  </a:lnTo>
                  <a:cubicBezTo>
                    <a:pt x="2536041" y="2919198"/>
                    <a:pt x="2534173" y="2910635"/>
                    <a:pt x="2533862" y="2900358"/>
                  </a:cubicBezTo>
                  <a:cubicBezTo>
                    <a:pt x="2532617" y="2877936"/>
                    <a:pt x="2525147" y="2869217"/>
                    <a:pt x="2502736" y="2871708"/>
                  </a:cubicBezTo>
                  <a:cubicBezTo>
                    <a:pt x="2487796" y="2874200"/>
                    <a:pt x="2471611" y="2872954"/>
                    <a:pt x="2455425" y="2876691"/>
                  </a:cubicBezTo>
                  <a:cubicBezTo>
                    <a:pt x="2449200" y="2877936"/>
                    <a:pt x="2440485" y="2879182"/>
                    <a:pt x="2433015" y="2876691"/>
                  </a:cubicBezTo>
                  <a:cubicBezTo>
                    <a:pt x="2429280" y="2875445"/>
                    <a:pt x="2425545" y="2870462"/>
                    <a:pt x="2420565" y="2869217"/>
                  </a:cubicBezTo>
                  <a:cubicBezTo>
                    <a:pt x="2378234" y="2859252"/>
                    <a:pt x="2360803" y="2830602"/>
                    <a:pt x="2360803" y="2788250"/>
                  </a:cubicBezTo>
                  <a:cubicBezTo>
                    <a:pt x="2360803" y="2769565"/>
                    <a:pt x="2343373" y="2772056"/>
                    <a:pt x="2333413" y="2767074"/>
                  </a:cubicBezTo>
                  <a:cubicBezTo>
                    <a:pt x="2330923" y="2762091"/>
                    <a:pt x="2330923" y="2755863"/>
                    <a:pt x="2322208" y="2759600"/>
                  </a:cubicBezTo>
                  <a:cubicBezTo>
                    <a:pt x="2283612" y="2740916"/>
                    <a:pt x="2312247" y="2724722"/>
                    <a:pt x="2327188" y="2703546"/>
                  </a:cubicBezTo>
                  <a:cubicBezTo>
                    <a:pt x="2303532" y="2707283"/>
                    <a:pt x="2284857" y="2709774"/>
                    <a:pt x="2264936" y="2704792"/>
                  </a:cubicBezTo>
                  <a:cubicBezTo>
                    <a:pt x="2258711" y="2702300"/>
                    <a:pt x="2254976" y="2698564"/>
                    <a:pt x="2254976" y="2693581"/>
                  </a:cubicBezTo>
                  <a:cubicBezTo>
                    <a:pt x="2254976" y="2681124"/>
                    <a:pt x="2271162" y="2682370"/>
                    <a:pt x="2272407" y="2668668"/>
                  </a:cubicBezTo>
                  <a:cubicBezTo>
                    <a:pt x="2262446" y="2668668"/>
                    <a:pt x="2251241" y="2694826"/>
                    <a:pt x="2245016" y="2672405"/>
                  </a:cubicBezTo>
                  <a:cubicBezTo>
                    <a:pt x="2238791" y="2651229"/>
                    <a:pt x="2245016" y="2633790"/>
                    <a:pt x="2272407" y="2631299"/>
                  </a:cubicBezTo>
                  <a:lnTo>
                    <a:pt x="2278440" y="2633311"/>
                  </a:lnTo>
                  <a:lnTo>
                    <a:pt x="2280766" y="2635347"/>
                  </a:lnTo>
                  <a:lnTo>
                    <a:pt x="2284857" y="2642510"/>
                  </a:lnTo>
                  <a:cubicBezTo>
                    <a:pt x="2286102" y="2645001"/>
                    <a:pt x="2286102" y="2643755"/>
                    <a:pt x="2286102" y="2640018"/>
                  </a:cubicBezTo>
                  <a:lnTo>
                    <a:pt x="2280766" y="2635347"/>
                  </a:lnTo>
                  <a:lnTo>
                    <a:pt x="2279877" y="2633790"/>
                  </a:lnTo>
                  <a:lnTo>
                    <a:pt x="2278440" y="2633311"/>
                  </a:lnTo>
                  <a:lnTo>
                    <a:pt x="2276142" y="2631299"/>
                  </a:lnTo>
                  <a:cubicBezTo>
                    <a:pt x="2267427" y="2626316"/>
                    <a:pt x="2257466" y="2623825"/>
                    <a:pt x="2249996" y="2617596"/>
                  </a:cubicBezTo>
                  <a:cubicBezTo>
                    <a:pt x="2248751" y="2615105"/>
                    <a:pt x="2247506" y="2613860"/>
                    <a:pt x="2246261" y="2611368"/>
                  </a:cubicBezTo>
                  <a:cubicBezTo>
                    <a:pt x="2245016" y="2612614"/>
                    <a:pt x="2245016" y="2616351"/>
                    <a:pt x="2242526" y="2617596"/>
                  </a:cubicBezTo>
                  <a:cubicBezTo>
                    <a:pt x="2222917" y="2623201"/>
                    <a:pt x="2203307" y="2626705"/>
                    <a:pt x="2187375" y="2616545"/>
                  </a:cubicBezTo>
                  <a:lnTo>
                    <a:pt x="2173640" y="2602271"/>
                  </a:lnTo>
                  <a:lnTo>
                    <a:pt x="2178414" y="2632245"/>
                  </a:lnTo>
                  <a:cubicBezTo>
                    <a:pt x="2183762" y="2640891"/>
                    <a:pt x="2192255" y="2647808"/>
                    <a:pt x="2202321" y="2653468"/>
                  </a:cubicBezTo>
                  <a:cubicBezTo>
                    <a:pt x="2209870" y="2655983"/>
                    <a:pt x="2212387" y="2662271"/>
                    <a:pt x="2213645" y="2668559"/>
                  </a:cubicBezTo>
                  <a:cubicBezTo>
                    <a:pt x="2213645" y="2686166"/>
                    <a:pt x="2207354" y="2697484"/>
                    <a:pt x="2187222" y="2693711"/>
                  </a:cubicBezTo>
                  <a:cubicBezTo>
                    <a:pt x="2177156" y="2692454"/>
                    <a:pt x="2178414" y="2698742"/>
                    <a:pt x="2178414" y="2705030"/>
                  </a:cubicBezTo>
                  <a:cubicBezTo>
                    <a:pt x="2173381" y="2716348"/>
                    <a:pt x="2168348" y="2718863"/>
                    <a:pt x="2158282" y="2708803"/>
                  </a:cubicBezTo>
                  <a:cubicBezTo>
                    <a:pt x="2138150" y="2688681"/>
                    <a:pt x="2112986" y="2684908"/>
                    <a:pt x="2086563" y="2692454"/>
                  </a:cubicBezTo>
                  <a:cubicBezTo>
                    <a:pt x="2056365" y="2666044"/>
                    <a:pt x="2033717" y="2634604"/>
                    <a:pt x="2023651" y="2593103"/>
                  </a:cubicBezTo>
                  <a:cubicBezTo>
                    <a:pt x="2019876" y="2578011"/>
                    <a:pt x="2007294" y="2570466"/>
                    <a:pt x="1988420" y="2574239"/>
                  </a:cubicBezTo>
                  <a:cubicBezTo>
                    <a:pt x="1977096" y="2578011"/>
                    <a:pt x="1959481" y="2584299"/>
                    <a:pt x="1953189" y="2570466"/>
                  </a:cubicBezTo>
                  <a:cubicBezTo>
                    <a:pt x="1945640" y="2555374"/>
                    <a:pt x="1968288" y="2552859"/>
                    <a:pt x="1975838" y="2542798"/>
                  </a:cubicBezTo>
                  <a:cubicBezTo>
                    <a:pt x="1979612" y="2539026"/>
                    <a:pt x="1979612" y="2533995"/>
                    <a:pt x="1978354" y="2528965"/>
                  </a:cubicBezTo>
                  <a:cubicBezTo>
                    <a:pt x="1974579" y="2520161"/>
                    <a:pt x="1960739" y="2522677"/>
                    <a:pt x="1956964" y="2512616"/>
                  </a:cubicBezTo>
                  <a:cubicBezTo>
                    <a:pt x="1973321" y="2484948"/>
                    <a:pt x="2009810" y="2497525"/>
                    <a:pt x="2029942" y="2467342"/>
                  </a:cubicBezTo>
                  <a:cubicBezTo>
                    <a:pt x="2028684" y="2496267"/>
                    <a:pt x="2013585" y="2527707"/>
                    <a:pt x="2057623" y="2516389"/>
                  </a:cubicBezTo>
                  <a:cubicBezTo>
                    <a:pt x="2062656" y="2515131"/>
                    <a:pt x="2065173" y="2517646"/>
                    <a:pt x="2066431" y="2522677"/>
                  </a:cubicBezTo>
                  <a:cubicBezTo>
                    <a:pt x="2066431" y="2531480"/>
                    <a:pt x="2070206" y="2540283"/>
                    <a:pt x="2077755" y="2547829"/>
                  </a:cubicBezTo>
                  <a:cubicBezTo>
                    <a:pt x="2080586" y="2550973"/>
                    <a:pt x="2082238" y="2551287"/>
                    <a:pt x="2083280" y="2550167"/>
                  </a:cubicBezTo>
                  <a:lnTo>
                    <a:pt x="2085145" y="2543907"/>
                  </a:lnTo>
                  <a:lnTo>
                    <a:pt x="2084758" y="2543715"/>
                  </a:lnTo>
                  <a:cubicBezTo>
                    <a:pt x="2072736" y="2536007"/>
                    <a:pt x="2066666" y="2524796"/>
                    <a:pt x="2084408" y="2507980"/>
                  </a:cubicBezTo>
                  <a:cubicBezTo>
                    <a:pt x="2086898" y="2506734"/>
                    <a:pt x="2088143" y="2507980"/>
                    <a:pt x="2089388" y="2509226"/>
                  </a:cubicBezTo>
                  <a:cubicBezTo>
                    <a:pt x="2093123" y="2505488"/>
                    <a:pt x="2086898" y="2505488"/>
                    <a:pt x="2086898" y="2502997"/>
                  </a:cubicBezTo>
                  <a:cubicBezTo>
                    <a:pt x="2058262" y="2474347"/>
                    <a:pt x="2022156" y="2459400"/>
                    <a:pt x="1998501" y="2427013"/>
                  </a:cubicBezTo>
                  <a:cubicBezTo>
                    <a:pt x="1986051" y="2410820"/>
                    <a:pt x="1968620" y="2422030"/>
                    <a:pt x="1954925" y="2427013"/>
                  </a:cubicBezTo>
                  <a:cubicBezTo>
                    <a:pt x="1936250" y="2434487"/>
                    <a:pt x="1915084" y="2451926"/>
                    <a:pt x="1907614" y="2414556"/>
                  </a:cubicBezTo>
                  <a:cubicBezTo>
                    <a:pt x="1906369" y="2408328"/>
                    <a:pt x="1862793" y="2399609"/>
                    <a:pt x="1854078" y="2399609"/>
                  </a:cubicBezTo>
                  <a:cubicBezTo>
                    <a:pt x="1842873" y="2399609"/>
                    <a:pt x="1831667" y="2388398"/>
                    <a:pt x="1819217" y="2394626"/>
                  </a:cubicBezTo>
                  <a:cubicBezTo>
                    <a:pt x="1801787" y="2384661"/>
                    <a:pt x="1804277" y="2369713"/>
                    <a:pt x="1806767" y="2353520"/>
                  </a:cubicBezTo>
                  <a:cubicBezTo>
                    <a:pt x="1801787" y="2349783"/>
                    <a:pt x="1824197" y="2329852"/>
                    <a:pt x="1799297" y="2339818"/>
                  </a:cubicBezTo>
                  <a:cubicBezTo>
                    <a:pt x="1761946" y="2354766"/>
                    <a:pt x="1734555" y="2337326"/>
                    <a:pt x="1709655" y="2314905"/>
                  </a:cubicBezTo>
                  <a:cubicBezTo>
                    <a:pt x="1702185" y="2312414"/>
                    <a:pt x="1695960" y="2309922"/>
                    <a:pt x="1689734" y="2303694"/>
                  </a:cubicBezTo>
                  <a:cubicBezTo>
                    <a:pt x="1684754" y="2298711"/>
                    <a:pt x="1702185" y="2287501"/>
                    <a:pt x="1687244" y="2288746"/>
                  </a:cubicBezTo>
                  <a:cubicBezTo>
                    <a:pt x="1656119" y="2291238"/>
                    <a:pt x="1632463" y="2277536"/>
                    <a:pt x="1607563" y="2266325"/>
                  </a:cubicBezTo>
                  <a:cubicBezTo>
                    <a:pt x="1606318" y="2266325"/>
                    <a:pt x="1608808" y="2262588"/>
                    <a:pt x="1605073" y="2265079"/>
                  </a:cubicBezTo>
                  <a:cubicBezTo>
                    <a:pt x="1608808" y="2277536"/>
                    <a:pt x="1605073" y="2285009"/>
                    <a:pt x="1597603" y="2292483"/>
                  </a:cubicBezTo>
                  <a:cubicBezTo>
                    <a:pt x="1595112" y="2294974"/>
                    <a:pt x="1591377" y="2294974"/>
                    <a:pt x="1587642" y="2294974"/>
                  </a:cubicBezTo>
                  <a:cubicBezTo>
                    <a:pt x="1581417" y="2292483"/>
                    <a:pt x="1575192" y="2287501"/>
                    <a:pt x="1570212" y="2283764"/>
                  </a:cubicBezTo>
                  <a:cubicBezTo>
                    <a:pt x="1542821" y="2263833"/>
                    <a:pt x="1542821" y="2303694"/>
                    <a:pt x="1524146" y="2303694"/>
                  </a:cubicBezTo>
                  <a:cubicBezTo>
                    <a:pt x="1521656" y="2304940"/>
                    <a:pt x="1517921" y="2303694"/>
                    <a:pt x="1514186" y="2302448"/>
                  </a:cubicBezTo>
                  <a:cubicBezTo>
                    <a:pt x="1506716" y="2285009"/>
                    <a:pt x="1483060" y="2278781"/>
                    <a:pt x="1486795" y="2250131"/>
                  </a:cubicBezTo>
                  <a:cubicBezTo>
                    <a:pt x="1488040" y="2232692"/>
                    <a:pt x="1466875" y="2231447"/>
                    <a:pt x="1453179" y="2247640"/>
                  </a:cubicBezTo>
                  <a:cubicBezTo>
                    <a:pt x="1412094" y="2252622"/>
                    <a:pt x="1385948" y="2235184"/>
                    <a:pt x="1358558" y="2204042"/>
                  </a:cubicBezTo>
                  <a:cubicBezTo>
                    <a:pt x="1336147" y="2180375"/>
                    <a:pt x="1300041" y="2165427"/>
                    <a:pt x="1265181" y="2155462"/>
                  </a:cubicBezTo>
                  <a:cubicBezTo>
                    <a:pt x="1260200" y="2152971"/>
                    <a:pt x="1256465" y="2149234"/>
                    <a:pt x="1252730" y="2144251"/>
                  </a:cubicBezTo>
                  <a:cubicBezTo>
                    <a:pt x="1216625" y="2134286"/>
                    <a:pt x="1184254" y="2101900"/>
                    <a:pt x="1144413" y="2131795"/>
                  </a:cubicBezTo>
                  <a:cubicBezTo>
                    <a:pt x="1136943" y="2136778"/>
                    <a:pt x="1126983" y="2135532"/>
                    <a:pt x="1117022" y="2134286"/>
                  </a:cubicBezTo>
                  <a:cubicBezTo>
                    <a:pt x="1105817" y="2130549"/>
                    <a:pt x="1095857" y="2124321"/>
                    <a:pt x="1097102" y="2109373"/>
                  </a:cubicBezTo>
                  <a:cubicBezTo>
                    <a:pt x="1115777" y="2094426"/>
                    <a:pt x="1113287" y="2060793"/>
                    <a:pt x="1095857" y="2048337"/>
                  </a:cubicBezTo>
                  <a:cubicBezTo>
                    <a:pt x="1072202" y="2032143"/>
                    <a:pt x="1043566" y="2028406"/>
                    <a:pt x="1018665" y="2012213"/>
                  </a:cubicBezTo>
                  <a:cubicBezTo>
                    <a:pt x="1016175" y="2010967"/>
                    <a:pt x="1013685" y="2008476"/>
                    <a:pt x="1009950" y="2007230"/>
                  </a:cubicBezTo>
                  <a:cubicBezTo>
                    <a:pt x="1001235" y="2001002"/>
                    <a:pt x="999990" y="1988546"/>
                    <a:pt x="990030" y="1978581"/>
                  </a:cubicBezTo>
                  <a:cubicBezTo>
                    <a:pt x="967619" y="2007230"/>
                    <a:pt x="946454" y="1998511"/>
                    <a:pt x="925288" y="1977335"/>
                  </a:cubicBezTo>
                  <a:cubicBezTo>
                    <a:pt x="904123" y="1948685"/>
                    <a:pt x="917818" y="1932492"/>
                    <a:pt x="943964" y="1923772"/>
                  </a:cubicBezTo>
                  <a:cubicBezTo>
                    <a:pt x="894163" y="1925018"/>
                    <a:pt x="851832" y="1871455"/>
                    <a:pt x="795806" y="1898859"/>
                  </a:cubicBezTo>
                  <a:cubicBezTo>
                    <a:pt x="793316" y="1896368"/>
                    <a:pt x="792071" y="1892631"/>
                    <a:pt x="789581" y="1890140"/>
                  </a:cubicBezTo>
                  <a:cubicBezTo>
                    <a:pt x="778375" y="1868964"/>
                    <a:pt x="742270" y="1880175"/>
                    <a:pt x="736045" y="1851525"/>
                  </a:cubicBezTo>
                  <a:cubicBezTo>
                    <a:pt x="709899" y="1877683"/>
                    <a:pt x="684998" y="1842805"/>
                    <a:pt x="658853" y="1852770"/>
                  </a:cubicBezTo>
                  <a:cubicBezTo>
                    <a:pt x="652628" y="1855262"/>
                    <a:pt x="648893" y="1845297"/>
                    <a:pt x="648893" y="1839068"/>
                  </a:cubicBezTo>
                  <a:cubicBezTo>
                    <a:pt x="652628" y="1824121"/>
                    <a:pt x="672548" y="1827858"/>
                    <a:pt x="676283" y="1814156"/>
                  </a:cubicBezTo>
                  <a:cubicBezTo>
                    <a:pt x="678773" y="1810418"/>
                    <a:pt x="680018" y="1806682"/>
                    <a:pt x="681263" y="1804190"/>
                  </a:cubicBezTo>
                  <a:cubicBezTo>
                    <a:pt x="694959" y="1786751"/>
                    <a:pt x="727329" y="1796716"/>
                    <a:pt x="733554" y="1766821"/>
                  </a:cubicBezTo>
                  <a:cubicBezTo>
                    <a:pt x="736045" y="1749382"/>
                    <a:pt x="738535" y="1738171"/>
                    <a:pt x="714879" y="1739417"/>
                  </a:cubicBezTo>
                  <a:cubicBezTo>
                    <a:pt x="699939" y="1741908"/>
                    <a:pt x="680018" y="1751873"/>
                    <a:pt x="676283" y="1723223"/>
                  </a:cubicBezTo>
                  <a:cubicBezTo>
                    <a:pt x="675661" y="1710144"/>
                    <a:pt x="679085" y="1701425"/>
                    <a:pt x="685465" y="1695819"/>
                  </a:cubicBezTo>
                  <a:lnTo>
                    <a:pt x="697585" y="1691894"/>
                  </a:lnTo>
                  <a:lnTo>
                    <a:pt x="723594" y="1684608"/>
                  </a:lnTo>
                  <a:cubicBezTo>
                    <a:pt x="719859" y="1687100"/>
                    <a:pt x="716124" y="1687100"/>
                    <a:pt x="712389" y="1687100"/>
                  </a:cubicBezTo>
                  <a:lnTo>
                    <a:pt x="697585" y="1691894"/>
                  </a:lnTo>
                  <a:lnTo>
                    <a:pt x="661343" y="1702047"/>
                  </a:lnTo>
                  <a:cubicBezTo>
                    <a:pt x="652628" y="1702047"/>
                    <a:pt x="645158" y="1699556"/>
                    <a:pt x="638933" y="1695819"/>
                  </a:cubicBezTo>
                  <a:cubicBezTo>
                    <a:pt x="628972" y="1688345"/>
                    <a:pt x="610297" y="1687100"/>
                    <a:pt x="614032" y="1670906"/>
                  </a:cubicBezTo>
                  <a:cubicBezTo>
                    <a:pt x="615277" y="1653467"/>
                    <a:pt x="631462" y="1660941"/>
                    <a:pt x="641423" y="1662187"/>
                  </a:cubicBezTo>
                  <a:cubicBezTo>
                    <a:pt x="656363" y="1662187"/>
                    <a:pt x="657608" y="1647239"/>
                    <a:pt x="666323" y="1639765"/>
                  </a:cubicBezTo>
                  <a:cubicBezTo>
                    <a:pt x="668813" y="1637274"/>
                    <a:pt x="668813" y="1636028"/>
                    <a:pt x="668813" y="1632291"/>
                  </a:cubicBezTo>
                  <a:cubicBezTo>
                    <a:pt x="652628" y="1629800"/>
                    <a:pt x="632707" y="1641011"/>
                    <a:pt x="622747" y="1618589"/>
                  </a:cubicBezTo>
                  <a:cubicBezTo>
                    <a:pt x="625237" y="1611115"/>
                    <a:pt x="630217" y="1606133"/>
                    <a:pt x="636442" y="1602396"/>
                  </a:cubicBezTo>
                  <a:cubicBezTo>
                    <a:pt x="645158" y="1596168"/>
                    <a:pt x="652628" y="1591185"/>
                    <a:pt x="660098" y="1584957"/>
                  </a:cubicBezTo>
                  <a:cubicBezTo>
                    <a:pt x="671303" y="1568763"/>
                    <a:pt x="646403" y="1526412"/>
                    <a:pt x="697449" y="1540114"/>
                  </a:cubicBezTo>
                  <a:cubicBezTo>
                    <a:pt x="683753" y="1530148"/>
                    <a:pt x="682508" y="1520183"/>
                    <a:pt x="681263" y="1510218"/>
                  </a:cubicBezTo>
                  <a:cubicBezTo>
                    <a:pt x="673793" y="1512709"/>
                    <a:pt x="681263" y="1516446"/>
                    <a:pt x="680018" y="1517692"/>
                  </a:cubicBezTo>
                  <a:cubicBezTo>
                    <a:pt x="678773" y="1536377"/>
                    <a:pt x="667568" y="1537622"/>
                    <a:pt x="656363" y="1527657"/>
                  </a:cubicBezTo>
                  <a:cubicBezTo>
                    <a:pt x="645158" y="1516446"/>
                    <a:pt x="628972" y="1503990"/>
                    <a:pt x="642668" y="1485305"/>
                  </a:cubicBezTo>
                  <a:cubicBezTo>
                    <a:pt x="647648" y="1476586"/>
                    <a:pt x="656363" y="1469112"/>
                    <a:pt x="667568" y="1466620"/>
                  </a:cubicBezTo>
                  <a:cubicBezTo>
                    <a:pt x="673793" y="1464129"/>
                    <a:pt x="681263" y="1464129"/>
                    <a:pt x="689979" y="1465375"/>
                  </a:cubicBezTo>
                  <a:cubicBezTo>
                    <a:pt x="709899" y="1467866"/>
                    <a:pt x="717369" y="1452918"/>
                    <a:pt x="723594" y="1439216"/>
                  </a:cubicBezTo>
                  <a:cubicBezTo>
                    <a:pt x="731064" y="1423023"/>
                    <a:pt x="712389" y="1421777"/>
                    <a:pt x="703674" y="1414303"/>
                  </a:cubicBezTo>
                  <a:cubicBezTo>
                    <a:pt x="689979" y="1399356"/>
                    <a:pt x="668813" y="1385654"/>
                    <a:pt x="696204" y="1363232"/>
                  </a:cubicBezTo>
                  <a:cubicBezTo>
                    <a:pt x="704919" y="1363232"/>
                    <a:pt x="707409" y="1369460"/>
                    <a:pt x="711144" y="1375688"/>
                  </a:cubicBezTo>
                  <a:lnTo>
                    <a:pt x="711857" y="1376520"/>
                  </a:lnTo>
                  <a:lnTo>
                    <a:pt x="712389" y="1378180"/>
                  </a:lnTo>
                  <a:cubicBezTo>
                    <a:pt x="714879" y="1379425"/>
                    <a:pt x="716124" y="1381917"/>
                    <a:pt x="717369" y="1383162"/>
                  </a:cubicBezTo>
                  <a:lnTo>
                    <a:pt x="717507" y="1383116"/>
                  </a:lnTo>
                  <a:lnTo>
                    <a:pt x="718614" y="1384408"/>
                  </a:lnTo>
                  <a:cubicBezTo>
                    <a:pt x="717369" y="1384408"/>
                    <a:pt x="721104" y="1381917"/>
                    <a:pt x="721104" y="1381917"/>
                  </a:cubicBezTo>
                  <a:lnTo>
                    <a:pt x="717507" y="1383116"/>
                  </a:lnTo>
                  <a:lnTo>
                    <a:pt x="711857" y="1376520"/>
                  </a:lnTo>
                  <a:lnTo>
                    <a:pt x="709743" y="1369927"/>
                  </a:lnTo>
                  <a:cubicBezTo>
                    <a:pt x="707720" y="1367903"/>
                    <a:pt x="704919" y="1366346"/>
                    <a:pt x="702429" y="1364478"/>
                  </a:cubicBezTo>
                  <a:cubicBezTo>
                    <a:pt x="698694" y="1352021"/>
                    <a:pt x="693714" y="1342056"/>
                    <a:pt x="681263" y="1337073"/>
                  </a:cubicBezTo>
                  <a:cubicBezTo>
                    <a:pt x="677528" y="1335828"/>
                    <a:pt x="675038" y="1333336"/>
                    <a:pt x="672548" y="1330845"/>
                  </a:cubicBezTo>
                  <a:cubicBezTo>
                    <a:pt x="667568" y="1325863"/>
                    <a:pt x="662588" y="1319634"/>
                    <a:pt x="660098" y="1312160"/>
                  </a:cubicBezTo>
                  <a:cubicBezTo>
                    <a:pt x="660098" y="1307178"/>
                    <a:pt x="660098" y="1302195"/>
                    <a:pt x="663833" y="1297213"/>
                  </a:cubicBezTo>
                  <a:cubicBezTo>
                    <a:pt x="667568" y="1295967"/>
                    <a:pt x="671303" y="1295967"/>
                    <a:pt x="673793" y="1295967"/>
                  </a:cubicBezTo>
                  <a:cubicBezTo>
                    <a:pt x="703674" y="1294722"/>
                    <a:pt x="731064" y="1284756"/>
                    <a:pt x="752230" y="1263580"/>
                  </a:cubicBezTo>
                  <a:cubicBezTo>
                    <a:pt x="760634" y="1255484"/>
                    <a:pt x="767326" y="1249411"/>
                    <a:pt x="772967" y="1245577"/>
                  </a:cubicBezTo>
                  <a:lnTo>
                    <a:pt x="785997" y="1241448"/>
                  </a:lnTo>
                  <a:lnTo>
                    <a:pt x="791431" y="1244380"/>
                  </a:lnTo>
                  <a:lnTo>
                    <a:pt x="798787" y="1250545"/>
                  </a:lnTo>
                  <a:lnTo>
                    <a:pt x="800546" y="1253131"/>
                  </a:lnTo>
                  <a:lnTo>
                    <a:pt x="813236" y="1277282"/>
                  </a:lnTo>
                  <a:lnTo>
                    <a:pt x="814564" y="1279691"/>
                  </a:lnTo>
                  <a:lnTo>
                    <a:pt x="814481" y="1279774"/>
                  </a:lnTo>
                  <a:cubicBezTo>
                    <a:pt x="815726" y="1282265"/>
                    <a:pt x="816037" y="1282576"/>
                    <a:pt x="815726" y="1281798"/>
                  </a:cubicBezTo>
                  <a:lnTo>
                    <a:pt x="814564" y="1279691"/>
                  </a:lnTo>
                  <a:lnTo>
                    <a:pt x="816971" y="1277282"/>
                  </a:lnTo>
                  <a:lnTo>
                    <a:pt x="800546" y="1253131"/>
                  </a:lnTo>
                  <a:lnTo>
                    <a:pt x="799502" y="1251143"/>
                  </a:lnTo>
                  <a:lnTo>
                    <a:pt x="798787" y="1250545"/>
                  </a:lnTo>
                  <a:lnTo>
                    <a:pt x="796428" y="1247076"/>
                  </a:lnTo>
                  <a:lnTo>
                    <a:pt x="791431" y="1244380"/>
                  </a:lnTo>
                  <a:lnTo>
                    <a:pt x="787402" y="1241003"/>
                  </a:lnTo>
                  <a:lnTo>
                    <a:pt x="785997" y="1241448"/>
                  </a:lnTo>
                  <a:lnTo>
                    <a:pt x="764680" y="1229948"/>
                  </a:lnTo>
                  <a:cubicBezTo>
                    <a:pt x="758455" y="1213755"/>
                    <a:pt x="768415" y="1206281"/>
                    <a:pt x="778375" y="1200052"/>
                  </a:cubicBezTo>
                  <a:cubicBezTo>
                    <a:pt x="788336" y="1195070"/>
                    <a:pt x="797051" y="1193824"/>
                    <a:pt x="807011" y="1196316"/>
                  </a:cubicBezTo>
                  <a:cubicBezTo>
                    <a:pt x="816971" y="1197561"/>
                    <a:pt x="823196" y="1219983"/>
                    <a:pt x="836892" y="1200052"/>
                  </a:cubicBezTo>
                  <a:cubicBezTo>
                    <a:pt x="846852" y="1188842"/>
                    <a:pt x="856812" y="1198807"/>
                    <a:pt x="864282" y="1206281"/>
                  </a:cubicBezTo>
                  <a:cubicBezTo>
                    <a:pt x="875487" y="1218737"/>
                    <a:pt x="906613" y="1216246"/>
                    <a:pt x="896653" y="1247387"/>
                  </a:cubicBezTo>
                  <a:cubicBezTo>
                    <a:pt x="881713" y="1257352"/>
                    <a:pt x="865527" y="1266072"/>
                    <a:pt x="860547" y="1282265"/>
                  </a:cubicBezTo>
                  <a:cubicBezTo>
                    <a:pt x="849342" y="1319634"/>
                    <a:pt x="816971" y="1315897"/>
                    <a:pt x="787091" y="1323371"/>
                  </a:cubicBezTo>
                  <a:cubicBezTo>
                    <a:pt x="838137" y="1320880"/>
                    <a:pt x="887938" y="1312160"/>
                    <a:pt x="935249" y="1299704"/>
                  </a:cubicBezTo>
                  <a:cubicBezTo>
                    <a:pt x="936494" y="1297213"/>
                    <a:pt x="942719" y="1300950"/>
                    <a:pt x="942719" y="1297213"/>
                  </a:cubicBezTo>
                  <a:cubicBezTo>
                    <a:pt x="941474" y="1294722"/>
                    <a:pt x="936494" y="1299704"/>
                    <a:pt x="932759" y="1297213"/>
                  </a:cubicBezTo>
                  <a:cubicBezTo>
                    <a:pt x="917818" y="1283511"/>
                    <a:pt x="894163" y="1273546"/>
                    <a:pt x="897898" y="1244896"/>
                  </a:cubicBezTo>
                  <a:cubicBezTo>
                    <a:pt x="907858" y="1234931"/>
                    <a:pt x="916573" y="1223720"/>
                    <a:pt x="932759" y="1224965"/>
                  </a:cubicBezTo>
                  <a:lnTo>
                    <a:pt x="934453" y="1225228"/>
                  </a:lnTo>
                  <a:lnTo>
                    <a:pt x="936494" y="1226211"/>
                  </a:lnTo>
                  <a:lnTo>
                    <a:pt x="941770" y="1226366"/>
                  </a:lnTo>
                  <a:lnTo>
                    <a:pt x="955792" y="1228547"/>
                  </a:lnTo>
                  <a:cubicBezTo>
                    <a:pt x="963573" y="1228703"/>
                    <a:pt x="971354" y="1228703"/>
                    <a:pt x="978825" y="1231194"/>
                  </a:cubicBezTo>
                  <a:cubicBezTo>
                    <a:pt x="971977" y="1226834"/>
                    <a:pt x="964818" y="1226523"/>
                    <a:pt x="957659" y="1226834"/>
                  </a:cubicBezTo>
                  <a:lnTo>
                    <a:pt x="941770" y="1226366"/>
                  </a:lnTo>
                  <a:lnTo>
                    <a:pt x="934453" y="1225228"/>
                  </a:lnTo>
                  <a:lnTo>
                    <a:pt x="919997" y="1218270"/>
                  </a:lnTo>
                  <a:cubicBezTo>
                    <a:pt x="915639" y="1214689"/>
                    <a:pt x="913460" y="1209395"/>
                    <a:pt x="916573" y="1200052"/>
                  </a:cubicBezTo>
                  <a:cubicBezTo>
                    <a:pt x="917818" y="1197561"/>
                    <a:pt x="925288" y="1193824"/>
                    <a:pt x="917818" y="1191333"/>
                  </a:cubicBezTo>
                  <a:cubicBezTo>
                    <a:pt x="914083" y="1190087"/>
                    <a:pt x="907858" y="1191333"/>
                    <a:pt x="902878" y="1191333"/>
                  </a:cubicBezTo>
                  <a:cubicBezTo>
                    <a:pt x="895408" y="1191333"/>
                    <a:pt x="886693" y="1193824"/>
                    <a:pt x="884203" y="1190087"/>
                  </a:cubicBezTo>
                  <a:cubicBezTo>
                    <a:pt x="855567" y="1158946"/>
                    <a:pt x="816971" y="1170157"/>
                    <a:pt x="784601" y="1163929"/>
                  </a:cubicBezTo>
                  <a:cubicBezTo>
                    <a:pt x="773395" y="1161438"/>
                    <a:pt x="759700" y="1163929"/>
                    <a:pt x="768415" y="1145244"/>
                  </a:cubicBezTo>
                  <a:cubicBezTo>
                    <a:pt x="787091" y="1104138"/>
                    <a:pt x="769660" y="1070505"/>
                    <a:pt x="723594" y="1056803"/>
                  </a:cubicBezTo>
                  <a:cubicBezTo>
                    <a:pt x="721104" y="1055558"/>
                    <a:pt x="718614" y="1053066"/>
                    <a:pt x="717369" y="1049329"/>
                  </a:cubicBezTo>
                  <a:cubicBezTo>
                    <a:pt x="717369" y="1043101"/>
                    <a:pt x="714879" y="1038119"/>
                    <a:pt x="707409" y="1039364"/>
                  </a:cubicBezTo>
                  <a:cubicBezTo>
                    <a:pt x="702429" y="1039364"/>
                    <a:pt x="697449" y="1040610"/>
                    <a:pt x="692469" y="1039364"/>
                  </a:cubicBezTo>
                  <a:cubicBezTo>
                    <a:pt x="687489" y="1039364"/>
                    <a:pt x="682508" y="1038119"/>
                    <a:pt x="678773" y="1034382"/>
                  </a:cubicBezTo>
                  <a:cubicBezTo>
                    <a:pt x="678773" y="1033136"/>
                    <a:pt x="678773" y="1030645"/>
                    <a:pt x="678773" y="1029399"/>
                  </a:cubicBezTo>
                  <a:cubicBezTo>
                    <a:pt x="696204" y="1011960"/>
                    <a:pt x="738535" y="1011960"/>
                    <a:pt x="758455" y="1031890"/>
                  </a:cubicBezTo>
                  <a:cubicBezTo>
                    <a:pt x="764680" y="1039364"/>
                    <a:pt x="768415" y="1029399"/>
                    <a:pt x="773395" y="1030645"/>
                  </a:cubicBezTo>
                  <a:cubicBezTo>
                    <a:pt x="782110" y="1028153"/>
                    <a:pt x="790826" y="1035627"/>
                    <a:pt x="798296" y="1026908"/>
                  </a:cubicBezTo>
                  <a:cubicBezTo>
                    <a:pt x="804521" y="1020680"/>
                    <a:pt x="811991" y="1018188"/>
                    <a:pt x="821951" y="1023171"/>
                  </a:cubicBezTo>
                  <a:cubicBezTo>
                    <a:pt x="825686" y="1023171"/>
                    <a:pt x="830667" y="1023171"/>
                    <a:pt x="836892" y="1021925"/>
                  </a:cubicBezTo>
                  <a:cubicBezTo>
                    <a:pt x="839382" y="1018188"/>
                    <a:pt x="840627" y="1010714"/>
                    <a:pt x="849342" y="1010714"/>
                  </a:cubicBezTo>
                  <a:lnTo>
                    <a:pt x="849520" y="1010892"/>
                  </a:lnTo>
                  <a:lnTo>
                    <a:pt x="849342" y="1011960"/>
                  </a:lnTo>
                  <a:cubicBezTo>
                    <a:pt x="851832" y="1011960"/>
                    <a:pt x="853077" y="1013206"/>
                    <a:pt x="854322" y="1015697"/>
                  </a:cubicBezTo>
                  <a:lnTo>
                    <a:pt x="849520" y="1010892"/>
                  </a:lnTo>
                  <a:lnTo>
                    <a:pt x="850587" y="1004486"/>
                  </a:lnTo>
                  <a:cubicBezTo>
                    <a:pt x="849342" y="983310"/>
                    <a:pt x="849342" y="983310"/>
                    <a:pt x="814481" y="980819"/>
                  </a:cubicBezTo>
                  <a:cubicBezTo>
                    <a:pt x="843117" y="973345"/>
                    <a:pt x="850587" y="952169"/>
                    <a:pt x="866772" y="938467"/>
                  </a:cubicBezTo>
                  <a:cubicBezTo>
                    <a:pt x="876732" y="937221"/>
                    <a:pt x="886693" y="935976"/>
                    <a:pt x="897898" y="934730"/>
                  </a:cubicBezTo>
                  <a:cubicBezTo>
                    <a:pt x="897898" y="932239"/>
                    <a:pt x="896653" y="929748"/>
                    <a:pt x="896653" y="927256"/>
                  </a:cubicBezTo>
                  <a:cubicBezTo>
                    <a:pt x="906613" y="918537"/>
                    <a:pt x="914083" y="909817"/>
                    <a:pt x="900388" y="898606"/>
                  </a:cubicBezTo>
                  <a:cubicBezTo>
                    <a:pt x="897898" y="893624"/>
                    <a:pt x="895408" y="904835"/>
                    <a:pt x="900388" y="902343"/>
                  </a:cubicBezTo>
                  <a:cubicBezTo>
                    <a:pt x="902878" y="901098"/>
                    <a:pt x="905368" y="907326"/>
                    <a:pt x="906613" y="911063"/>
                  </a:cubicBezTo>
                  <a:cubicBezTo>
                    <a:pt x="905368" y="916045"/>
                    <a:pt x="901633" y="918537"/>
                    <a:pt x="897898" y="919782"/>
                  </a:cubicBezTo>
                  <a:cubicBezTo>
                    <a:pt x="900388" y="922274"/>
                    <a:pt x="899143" y="924765"/>
                    <a:pt x="896653" y="927256"/>
                  </a:cubicBezTo>
                  <a:cubicBezTo>
                    <a:pt x="870507" y="929748"/>
                    <a:pt x="866772" y="892378"/>
                    <a:pt x="839382" y="893624"/>
                  </a:cubicBezTo>
                  <a:cubicBezTo>
                    <a:pt x="838137" y="893624"/>
                    <a:pt x="843117" y="879922"/>
                    <a:pt x="851832" y="881167"/>
                  </a:cubicBezTo>
                  <a:cubicBezTo>
                    <a:pt x="868017" y="884904"/>
                    <a:pt x="884203" y="877430"/>
                    <a:pt x="899143" y="879922"/>
                  </a:cubicBezTo>
                  <a:cubicBezTo>
                    <a:pt x="917818" y="883659"/>
                    <a:pt x="929024" y="874939"/>
                    <a:pt x="935249" y="857500"/>
                  </a:cubicBezTo>
                  <a:cubicBezTo>
                    <a:pt x="936494" y="857500"/>
                    <a:pt x="938984" y="856254"/>
                    <a:pt x="941474" y="855009"/>
                  </a:cubicBezTo>
                  <a:cubicBezTo>
                    <a:pt x="957659" y="861237"/>
                    <a:pt x="977580" y="855009"/>
                    <a:pt x="993765" y="863728"/>
                  </a:cubicBezTo>
                  <a:cubicBezTo>
                    <a:pt x="1003725" y="872448"/>
                    <a:pt x="1014930" y="873693"/>
                    <a:pt x="1027381" y="872448"/>
                  </a:cubicBezTo>
                  <a:cubicBezTo>
                    <a:pt x="1041076" y="869956"/>
                    <a:pt x="1056016" y="868711"/>
                    <a:pt x="1067221" y="879922"/>
                  </a:cubicBezTo>
                  <a:cubicBezTo>
                    <a:pt x="1069711" y="883659"/>
                    <a:pt x="1069711" y="887396"/>
                    <a:pt x="1073447" y="887396"/>
                  </a:cubicBezTo>
                  <a:cubicBezTo>
                    <a:pt x="1073447" y="884904"/>
                    <a:pt x="1069711" y="884904"/>
                    <a:pt x="1069711" y="882413"/>
                  </a:cubicBezTo>
                  <a:cubicBezTo>
                    <a:pt x="1055705" y="856255"/>
                    <a:pt x="1073913" y="860225"/>
                    <a:pt x="1085469" y="858590"/>
                  </a:cubicBezTo>
                  <a:lnTo>
                    <a:pt x="1088916" y="856483"/>
                  </a:lnTo>
                  <a:lnTo>
                    <a:pt x="1092122" y="856254"/>
                  </a:lnTo>
                  <a:lnTo>
                    <a:pt x="1097154" y="854231"/>
                  </a:lnTo>
                  <a:lnTo>
                    <a:pt x="1118579" y="856877"/>
                  </a:lnTo>
                  <a:cubicBezTo>
                    <a:pt x="1126049" y="859992"/>
                    <a:pt x="1132585" y="864974"/>
                    <a:pt x="1138188" y="871202"/>
                  </a:cubicBezTo>
                  <a:cubicBezTo>
                    <a:pt x="1139433" y="873693"/>
                    <a:pt x="1138188" y="876185"/>
                    <a:pt x="1136943" y="878676"/>
                  </a:cubicBezTo>
                  <a:cubicBezTo>
                    <a:pt x="1139433" y="877430"/>
                    <a:pt x="1140678" y="876185"/>
                    <a:pt x="1140678" y="872448"/>
                  </a:cubicBezTo>
                  <a:cubicBezTo>
                    <a:pt x="1145658" y="864974"/>
                    <a:pt x="1146903" y="851272"/>
                    <a:pt x="1136943" y="855009"/>
                  </a:cubicBezTo>
                  <a:cubicBezTo>
                    <a:pt x="1124804" y="858746"/>
                    <a:pt x="1113365" y="851272"/>
                    <a:pt x="1102627" y="852031"/>
                  </a:cubicBezTo>
                  <a:lnTo>
                    <a:pt x="1097154" y="854231"/>
                  </a:lnTo>
                  <a:lnTo>
                    <a:pt x="1093367" y="853763"/>
                  </a:lnTo>
                  <a:lnTo>
                    <a:pt x="1088916" y="856483"/>
                  </a:lnTo>
                  <a:lnTo>
                    <a:pt x="1035473" y="860303"/>
                  </a:lnTo>
                  <a:cubicBezTo>
                    <a:pt x="1016487" y="861237"/>
                    <a:pt x="997500" y="861237"/>
                    <a:pt x="978825" y="858746"/>
                  </a:cubicBezTo>
                  <a:cubicBezTo>
                    <a:pt x="942719" y="856254"/>
                    <a:pt x="942719" y="855009"/>
                    <a:pt x="960149" y="826359"/>
                  </a:cubicBezTo>
                  <a:cubicBezTo>
                    <a:pt x="967619" y="821376"/>
                    <a:pt x="975090" y="820131"/>
                    <a:pt x="983805" y="821376"/>
                  </a:cubicBezTo>
                  <a:cubicBezTo>
                    <a:pt x="999990" y="826359"/>
                    <a:pt x="1017420" y="833833"/>
                    <a:pt x="1032361" y="815148"/>
                  </a:cubicBezTo>
                  <a:cubicBezTo>
                    <a:pt x="1042321" y="801446"/>
                    <a:pt x="1057261" y="807674"/>
                    <a:pt x="1067221" y="815148"/>
                  </a:cubicBezTo>
                  <a:cubicBezTo>
                    <a:pt x="1078427" y="820131"/>
                    <a:pt x="1085897" y="825113"/>
                    <a:pt x="1092122" y="810166"/>
                  </a:cubicBezTo>
                  <a:cubicBezTo>
                    <a:pt x="1110797" y="795218"/>
                    <a:pt x="1134453" y="801446"/>
                    <a:pt x="1155618" y="796463"/>
                  </a:cubicBezTo>
                  <a:cubicBezTo>
                    <a:pt x="1158108" y="797709"/>
                    <a:pt x="1161843" y="798955"/>
                    <a:pt x="1165578" y="798955"/>
                  </a:cubicBezTo>
                  <a:cubicBezTo>
                    <a:pt x="1186744" y="792727"/>
                    <a:pt x="1205419" y="777779"/>
                    <a:pt x="1232810" y="780270"/>
                  </a:cubicBezTo>
                  <a:cubicBezTo>
                    <a:pt x="1187989" y="761585"/>
                    <a:pt x="1186744" y="751620"/>
                    <a:pt x="1219115" y="721725"/>
                  </a:cubicBezTo>
                  <a:cubicBezTo>
                    <a:pt x="1226585" y="714251"/>
                    <a:pt x="1226585" y="708023"/>
                    <a:pt x="1222850" y="700549"/>
                  </a:cubicBezTo>
                  <a:cubicBezTo>
                    <a:pt x="1217870" y="688092"/>
                    <a:pt x="1209154" y="678127"/>
                    <a:pt x="1194214" y="676882"/>
                  </a:cubicBezTo>
                  <a:cubicBezTo>
                    <a:pt x="1166823" y="674390"/>
                    <a:pt x="1138188" y="674390"/>
                    <a:pt x="1110797" y="676882"/>
                  </a:cubicBezTo>
                  <a:cubicBezTo>
                    <a:pt x="1103327" y="675636"/>
                    <a:pt x="1095857" y="673145"/>
                    <a:pt x="1092122" y="665671"/>
                  </a:cubicBezTo>
                  <a:lnTo>
                    <a:pt x="1092770" y="659838"/>
                  </a:lnTo>
                  <a:lnTo>
                    <a:pt x="1091169" y="659145"/>
                  </a:lnTo>
                  <a:cubicBezTo>
                    <a:pt x="1088691" y="655389"/>
                    <a:pt x="1088691" y="651634"/>
                    <a:pt x="1088691" y="646627"/>
                  </a:cubicBezTo>
                  <a:cubicBezTo>
                    <a:pt x="1087452" y="640368"/>
                    <a:pt x="1084974" y="647879"/>
                    <a:pt x="1082497" y="647879"/>
                  </a:cubicBezTo>
                  <a:cubicBezTo>
                    <a:pt x="1078780" y="647879"/>
                    <a:pt x="1076302" y="647879"/>
                    <a:pt x="1072585" y="646627"/>
                  </a:cubicBezTo>
                  <a:cubicBezTo>
                    <a:pt x="1068869" y="640368"/>
                    <a:pt x="1066391" y="634109"/>
                    <a:pt x="1066391" y="627850"/>
                  </a:cubicBezTo>
                  <a:cubicBezTo>
                    <a:pt x="1067630" y="624095"/>
                    <a:pt x="1070107" y="620339"/>
                    <a:pt x="1071346" y="617836"/>
                  </a:cubicBezTo>
                  <a:cubicBezTo>
                    <a:pt x="1075063" y="616584"/>
                    <a:pt x="1077541" y="614080"/>
                    <a:pt x="1081258" y="612828"/>
                  </a:cubicBezTo>
                  <a:cubicBezTo>
                    <a:pt x="1084974" y="611577"/>
                    <a:pt x="1087452" y="610325"/>
                    <a:pt x="1091169" y="609073"/>
                  </a:cubicBezTo>
                  <a:cubicBezTo>
                    <a:pt x="1108514" y="602814"/>
                    <a:pt x="1122142" y="592800"/>
                    <a:pt x="1132053" y="576526"/>
                  </a:cubicBezTo>
                  <a:cubicBezTo>
                    <a:pt x="1135770" y="572771"/>
                    <a:pt x="1139487" y="569016"/>
                    <a:pt x="1145681" y="570267"/>
                  </a:cubicBezTo>
                  <a:cubicBezTo>
                    <a:pt x="1172937" y="580282"/>
                    <a:pt x="1198955" y="555246"/>
                    <a:pt x="1221255" y="565260"/>
                  </a:cubicBezTo>
                  <a:cubicBezTo>
                    <a:pt x="1252228" y="579030"/>
                    <a:pt x="1244795" y="550239"/>
                    <a:pt x="1252228" y="541476"/>
                  </a:cubicBezTo>
                  <a:cubicBezTo>
                    <a:pt x="1260901" y="532714"/>
                    <a:pt x="1243556" y="532714"/>
                    <a:pt x="1242317" y="525203"/>
                  </a:cubicBezTo>
                  <a:cubicBezTo>
                    <a:pt x="1241078" y="516440"/>
                    <a:pt x="1248511" y="510181"/>
                    <a:pt x="1252228" y="503922"/>
                  </a:cubicBezTo>
                  <a:cubicBezTo>
                    <a:pt x="1254706" y="500167"/>
                    <a:pt x="1257184" y="496411"/>
                    <a:pt x="1260901" y="493908"/>
                  </a:cubicBezTo>
                  <a:cubicBezTo>
                    <a:pt x="1263378" y="491404"/>
                    <a:pt x="1264617" y="488901"/>
                    <a:pt x="1265856" y="487649"/>
                  </a:cubicBezTo>
                  <a:cubicBezTo>
                    <a:pt x="1267095" y="485145"/>
                    <a:pt x="1268334" y="482642"/>
                    <a:pt x="1270812" y="480138"/>
                  </a:cubicBezTo>
                  <a:cubicBezTo>
                    <a:pt x="1270812" y="477635"/>
                    <a:pt x="1272051" y="475131"/>
                    <a:pt x="1273290" y="472627"/>
                  </a:cubicBezTo>
                  <a:cubicBezTo>
                    <a:pt x="1275768" y="470124"/>
                    <a:pt x="1277006" y="468872"/>
                    <a:pt x="1279484" y="467620"/>
                  </a:cubicBezTo>
                  <a:cubicBezTo>
                    <a:pt x="1280723" y="466368"/>
                    <a:pt x="1281962" y="466368"/>
                    <a:pt x="1283201" y="466368"/>
                  </a:cubicBezTo>
                  <a:cubicBezTo>
                    <a:pt x="1290635" y="462613"/>
                    <a:pt x="1295590" y="457606"/>
                    <a:pt x="1296829" y="448843"/>
                  </a:cubicBezTo>
                  <a:cubicBezTo>
                    <a:pt x="1288157" y="445088"/>
                    <a:pt x="1277006" y="445088"/>
                    <a:pt x="1273290" y="435073"/>
                  </a:cubicBezTo>
                  <a:cubicBezTo>
                    <a:pt x="1272051" y="427563"/>
                    <a:pt x="1279484" y="417548"/>
                    <a:pt x="1279484" y="410038"/>
                  </a:cubicBezTo>
                  <a:cubicBezTo>
                    <a:pt x="1278245" y="397520"/>
                    <a:pt x="1263378" y="416297"/>
                    <a:pt x="1258423" y="401275"/>
                  </a:cubicBezTo>
                  <a:cubicBezTo>
                    <a:pt x="1252228" y="383750"/>
                    <a:pt x="1244795" y="407534"/>
                    <a:pt x="1238600" y="402527"/>
                  </a:cubicBezTo>
                  <a:cubicBezTo>
                    <a:pt x="1232405" y="396268"/>
                    <a:pt x="1218777" y="388757"/>
                    <a:pt x="1223733" y="379994"/>
                  </a:cubicBezTo>
                  <a:cubicBezTo>
                    <a:pt x="1232405" y="363721"/>
                    <a:pt x="1213822" y="364973"/>
                    <a:pt x="1213822" y="354958"/>
                  </a:cubicBezTo>
                  <a:cubicBezTo>
                    <a:pt x="1216300" y="351203"/>
                    <a:pt x="1220016" y="348699"/>
                    <a:pt x="1224972" y="348699"/>
                  </a:cubicBezTo>
                  <a:cubicBezTo>
                    <a:pt x="1227450" y="348699"/>
                    <a:pt x="1231167" y="348699"/>
                    <a:pt x="1233644" y="349951"/>
                  </a:cubicBezTo>
                  <a:cubicBezTo>
                    <a:pt x="1238600" y="349951"/>
                    <a:pt x="1242317" y="348699"/>
                    <a:pt x="1247272" y="347448"/>
                  </a:cubicBezTo>
                  <a:cubicBezTo>
                    <a:pt x="1249750" y="346196"/>
                    <a:pt x="1253467" y="346196"/>
                    <a:pt x="1257184" y="347448"/>
                  </a:cubicBezTo>
                  <a:cubicBezTo>
                    <a:pt x="1258423" y="348699"/>
                    <a:pt x="1259662" y="348699"/>
                    <a:pt x="1260901" y="348699"/>
                  </a:cubicBezTo>
                  <a:cubicBezTo>
                    <a:pt x="1285679" y="374987"/>
                    <a:pt x="1317891" y="351203"/>
                    <a:pt x="1343908" y="359965"/>
                  </a:cubicBezTo>
                  <a:cubicBezTo>
                    <a:pt x="1348864" y="359965"/>
                    <a:pt x="1351341" y="361217"/>
                    <a:pt x="1355058" y="362469"/>
                  </a:cubicBezTo>
                  <a:cubicBezTo>
                    <a:pt x="1376120" y="362469"/>
                    <a:pt x="1384792" y="381246"/>
                    <a:pt x="1400898" y="391260"/>
                  </a:cubicBezTo>
                  <a:cubicBezTo>
                    <a:pt x="1402137" y="392512"/>
                    <a:pt x="1403376" y="393764"/>
                    <a:pt x="1404615" y="396268"/>
                  </a:cubicBezTo>
                  <a:lnTo>
                    <a:pt x="1404615" y="400351"/>
                  </a:lnTo>
                  <a:lnTo>
                    <a:pt x="1404623" y="400348"/>
                  </a:lnTo>
                  <a:cubicBezTo>
                    <a:pt x="1408359" y="401594"/>
                    <a:pt x="1410849" y="404085"/>
                    <a:pt x="1413339" y="406577"/>
                  </a:cubicBezTo>
                  <a:cubicBezTo>
                    <a:pt x="1415829" y="410314"/>
                    <a:pt x="1418319" y="410314"/>
                    <a:pt x="1422054" y="410314"/>
                  </a:cubicBezTo>
                  <a:cubicBezTo>
                    <a:pt x="1424544" y="409068"/>
                    <a:pt x="1424544" y="406577"/>
                    <a:pt x="1422054" y="405331"/>
                  </a:cubicBezTo>
                  <a:cubicBezTo>
                    <a:pt x="1420809" y="384155"/>
                    <a:pt x="1436994" y="387892"/>
                    <a:pt x="1448199" y="386646"/>
                  </a:cubicBezTo>
                  <a:cubicBezTo>
                    <a:pt x="1463140" y="384155"/>
                    <a:pt x="1463140" y="379172"/>
                    <a:pt x="1456915" y="369207"/>
                  </a:cubicBezTo>
                  <a:cubicBezTo>
                    <a:pt x="1458160" y="367961"/>
                    <a:pt x="1458160" y="366716"/>
                    <a:pt x="1459405" y="364224"/>
                  </a:cubicBezTo>
                  <a:cubicBezTo>
                    <a:pt x="1463140" y="362979"/>
                    <a:pt x="1468120" y="360487"/>
                    <a:pt x="1468120" y="355505"/>
                  </a:cubicBezTo>
                  <a:cubicBezTo>
                    <a:pt x="1469365" y="354259"/>
                    <a:pt x="1470610" y="353014"/>
                    <a:pt x="1470610" y="350522"/>
                  </a:cubicBezTo>
                  <a:cubicBezTo>
                    <a:pt x="1496755" y="340557"/>
                    <a:pt x="1522901" y="330592"/>
                    <a:pt x="1547801" y="315644"/>
                  </a:cubicBezTo>
                  <a:cubicBezTo>
                    <a:pt x="1561497" y="306925"/>
                    <a:pt x="1583907" y="308170"/>
                    <a:pt x="1598848" y="295714"/>
                  </a:cubicBezTo>
                  <a:cubicBezTo>
                    <a:pt x="1620013" y="315644"/>
                    <a:pt x="1641178" y="293223"/>
                    <a:pt x="1662344" y="295714"/>
                  </a:cubicBezTo>
                  <a:cubicBezTo>
                    <a:pt x="1664834" y="291977"/>
                    <a:pt x="1667324" y="289486"/>
                    <a:pt x="1669814" y="285749"/>
                  </a:cubicBezTo>
                  <a:close/>
                  <a:moveTo>
                    <a:pt x="772299" y="269417"/>
                  </a:moveTo>
                  <a:lnTo>
                    <a:pt x="744465" y="279258"/>
                  </a:lnTo>
                  <a:cubicBezTo>
                    <a:pt x="743288" y="277259"/>
                    <a:pt x="743288" y="274262"/>
                    <a:pt x="742110" y="272263"/>
                  </a:cubicBezTo>
                  <a:lnTo>
                    <a:pt x="772299" y="269417"/>
                  </a:lnTo>
                  <a:close/>
                  <a:moveTo>
                    <a:pt x="772727" y="269266"/>
                  </a:moveTo>
                  <a:lnTo>
                    <a:pt x="773905" y="269266"/>
                  </a:lnTo>
                  <a:lnTo>
                    <a:pt x="772299" y="269417"/>
                  </a:lnTo>
                  <a:lnTo>
                    <a:pt x="772727" y="269266"/>
                  </a:lnTo>
                  <a:close/>
                  <a:moveTo>
                    <a:pt x="2781482" y="225305"/>
                  </a:moveTo>
                  <a:lnTo>
                    <a:pt x="2785144" y="225305"/>
                  </a:lnTo>
                  <a:lnTo>
                    <a:pt x="2783313" y="228051"/>
                  </a:lnTo>
                  <a:lnTo>
                    <a:pt x="2781482" y="225305"/>
                  </a:lnTo>
                  <a:close/>
                  <a:moveTo>
                    <a:pt x="1517131" y="131883"/>
                  </a:moveTo>
                  <a:cubicBezTo>
                    <a:pt x="1518504" y="131883"/>
                    <a:pt x="1518504" y="134631"/>
                    <a:pt x="1521251" y="134631"/>
                  </a:cubicBezTo>
                  <a:lnTo>
                    <a:pt x="1519878" y="134631"/>
                  </a:lnTo>
                  <a:cubicBezTo>
                    <a:pt x="1518504" y="134631"/>
                    <a:pt x="1518504" y="131883"/>
                    <a:pt x="1517131" y="131883"/>
                  </a:cubicBezTo>
                  <a:close/>
                  <a:moveTo>
                    <a:pt x="1047488" y="109904"/>
                  </a:moveTo>
                  <a:cubicBezTo>
                    <a:pt x="1047488" y="111003"/>
                    <a:pt x="1047488" y="112103"/>
                    <a:pt x="1048666" y="113202"/>
                  </a:cubicBezTo>
                  <a:cubicBezTo>
                    <a:pt x="1043956" y="114301"/>
                    <a:pt x="1039246" y="114301"/>
                    <a:pt x="1033359" y="114301"/>
                  </a:cubicBezTo>
                  <a:lnTo>
                    <a:pt x="1033359" y="112103"/>
                  </a:lnTo>
                  <a:cubicBezTo>
                    <a:pt x="1038069" y="111003"/>
                    <a:pt x="1042779" y="109904"/>
                    <a:pt x="1047488" y="109904"/>
                  </a:cubicBezTo>
                  <a:close/>
                  <a:moveTo>
                    <a:pt x="1574005" y="87923"/>
                  </a:moveTo>
                  <a:cubicBezTo>
                    <a:pt x="1576203" y="89921"/>
                    <a:pt x="1578401" y="91919"/>
                    <a:pt x="1581699" y="93918"/>
                  </a:cubicBezTo>
                  <a:cubicBezTo>
                    <a:pt x="1579501" y="95916"/>
                    <a:pt x="1578401" y="95916"/>
                    <a:pt x="1577302" y="97915"/>
                  </a:cubicBezTo>
                  <a:cubicBezTo>
                    <a:pt x="1575104" y="94917"/>
                    <a:pt x="1572906" y="92919"/>
                    <a:pt x="1571807" y="89921"/>
                  </a:cubicBezTo>
                  <a:lnTo>
                    <a:pt x="1574005" y="87923"/>
                  </a:lnTo>
                  <a:close/>
                  <a:moveTo>
                    <a:pt x="1269389" y="82429"/>
                  </a:moveTo>
                  <a:cubicBezTo>
                    <a:pt x="1271221" y="83802"/>
                    <a:pt x="1273054" y="83802"/>
                    <a:pt x="1273970" y="85176"/>
                  </a:cubicBezTo>
                  <a:cubicBezTo>
                    <a:pt x="1273054" y="89297"/>
                    <a:pt x="1270305" y="93418"/>
                    <a:pt x="1269389" y="97539"/>
                  </a:cubicBezTo>
                  <a:lnTo>
                    <a:pt x="1269389" y="82429"/>
                  </a:lnTo>
                  <a:close/>
                  <a:moveTo>
                    <a:pt x="1247277" y="76932"/>
                  </a:moveTo>
                  <a:lnTo>
                    <a:pt x="1251988" y="78153"/>
                  </a:lnTo>
                  <a:cubicBezTo>
                    <a:pt x="1250418" y="80595"/>
                    <a:pt x="1248847" y="83038"/>
                    <a:pt x="1247277" y="86702"/>
                  </a:cubicBezTo>
                  <a:cubicBezTo>
                    <a:pt x="1245707" y="85480"/>
                    <a:pt x="1244137" y="84259"/>
                    <a:pt x="1242567" y="84259"/>
                  </a:cubicBezTo>
                  <a:cubicBezTo>
                    <a:pt x="1244137" y="81817"/>
                    <a:pt x="1245707" y="79374"/>
                    <a:pt x="1247277" y="76932"/>
                  </a:cubicBezTo>
                  <a:close/>
                  <a:moveTo>
                    <a:pt x="1839973" y="71439"/>
                  </a:moveTo>
                  <a:lnTo>
                    <a:pt x="1839973" y="73270"/>
                  </a:lnTo>
                  <a:lnTo>
                    <a:pt x="1825844" y="75101"/>
                  </a:lnTo>
                  <a:lnTo>
                    <a:pt x="1824666" y="73270"/>
                  </a:lnTo>
                  <a:lnTo>
                    <a:pt x="1839973" y="71439"/>
                  </a:lnTo>
                  <a:close/>
                  <a:moveTo>
                    <a:pt x="1846384" y="71438"/>
                  </a:moveTo>
                  <a:lnTo>
                    <a:pt x="1850962" y="75100"/>
                  </a:lnTo>
                  <a:cubicBezTo>
                    <a:pt x="1849131" y="73269"/>
                    <a:pt x="1847300" y="73269"/>
                    <a:pt x="1846384" y="73269"/>
                  </a:cubicBezTo>
                  <a:lnTo>
                    <a:pt x="1846384" y="71438"/>
                  </a:lnTo>
                  <a:close/>
                  <a:moveTo>
                    <a:pt x="1188795" y="60448"/>
                  </a:moveTo>
                  <a:cubicBezTo>
                    <a:pt x="1192916" y="65332"/>
                    <a:pt x="1194290" y="68996"/>
                    <a:pt x="1195664" y="71438"/>
                  </a:cubicBezTo>
                  <a:lnTo>
                    <a:pt x="1197038" y="71438"/>
                  </a:lnTo>
                  <a:cubicBezTo>
                    <a:pt x="1190169" y="73880"/>
                    <a:pt x="1184673" y="77543"/>
                    <a:pt x="1177804" y="81207"/>
                  </a:cubicBezTo>
                  <a:cubicBezTo>
                    <a:pt x="1176430" y="78764"/>
                    <a:pt x="1173682" y="77543"/>
                    <a:pt x="1170935" y="76322"/>
                  </a:cubicBezTo>
                  <a:cubicBezTo>
                    <a:pt x="1176430" y="71438"/>
                    <a:pt x="1183299" y="65332"/>
                    <a:pt x="1188795" y="60448"/>
                  </a:cubicBezTo>
                  <a:close/>
                  <a:moveTo>
                    <a:pt x="1779320" y="56614"/>
                  </a:moveTo>
                  <a:lnTo>
                    <a:pt x="1807001" y="60447"/>
                  </a:lnTo>
                  <a:cubicBezTo>
                    <a:pt x="1798453" y="62646"/>
                    <a:pt x="1794178" y="63745"/>
                    <a:pt x="1790362" y="63058"/>
                  </a:cubicBezTo>
                  <a:lnTo>
                    <a:pt x="1779320" y="56614"/>
                  </a:lnTo>
                  <a:close/>
                  <a:moveTo>
                    <a:pt x="1775405" y="54951"/>
                  </a:moveTo>
                  <a:cubicBezTo>
                    <a:pt x="1776779" y="54951"/>
                    <a:pt x="1778154" y="54951"/>
                    <a:pt x="1779528" y="54951"/>
                  </a:cubicBezTo>
                  <a:lnTo>
                    <a:pt x="1778837" y="56333"/>
                  </a:lnTo>
                  <a:lnTo>
                    <a:pt x="1779320" y="56614"/>
                  </a:lnTo>
                  <a:lnTo>
                    <a:pt x="1778737" y="56534"/>
                  </a:lnTo>
                  <a:lnTo>
                    <a:pt x="1778154" y="57699"/>
                  </a:lnTo>
                  <a:lnTo>
                    <a:pt x="1776707" y="56253"/>
                  </a:lnTo>
                  <a:lnTo>
                    <a:pt x="1775250" y="56051"/>
                  </a:lnTo>
                  <a:lnTo>
                    <a:pt x="1775910" y="55457"/>
                  </a:lnTo>
                  <a:lnTo>
                    <a:pt x="1775405" y="54951"/>
                  </a:lnTo>
                  <a:close/>
                  <a:moveTo>
                    <a:pt x="2368429" y="32968"/>
                  </a:moveTo>
                  <a:lnTo>
                    <a:pt x="2370261" y="34067"/>
                  </a:lnTo>
                  <a:lnTo>
                    <a:pt x="2370261" y="32968"/>
                  </a:lnTo>
                  <a:lnTo>
                    <a:pt x="2373010" y="35716"/>
                  </a:lnTo>
                  <a:lnTo>
                    <a:pt x="2373010" y="37091"/>
                  </a:lnTo>
                  <a:lnTo>
                    <a:pt x="2371483" y="35716"/>
                  </a:lnTo>
                  <a:lnTo>
                    <a:pt x="2370261" y="35716"/>
                  </a:lnTo>
                  <a:lnTo>
                    <a:pt x="2370261" y="34617"/>
                  </a:lnTo>
                  <a:lnTo>
                    <a:pt x="2368429" y="32968"/>
                  </a:lnTo>
                  <a:close/>
                  <a:moveTo>
                    <a:pt x="1971857" y="22550"/>
                  </a:moveTo>
                  <a:lnTo>
                    <a:pt x="1971857" y="23876"/>
                  </a:lnTo>
                  <a:lnTo>
                    <a:pt x="1970241" y="23052"/>
                  </a:lnTo>
                  <a:lnTo>
                    <a:pt x="1971857" y="22550"/>
                  </a:lnTo>
                  <a:close/>
                  <a:moveTo>
                    <a:pt x="1921936" y="7412"/>
                  </a:moveTo>
                  <a:cubicBezTo>
                    <a:pt x="1928278" y="4979"/>
                    <a:pt x="1935174" y="6021"/>
                    <a:pt x="1945560" y="10467"/>
                  </a:cubicBezTo>
                  <a:lnTo>
                    <a:pt x="1970241" y="23052"/>
                  </a:lnTo>
                  <a:lnTo>
                    <a:pt x="1937198" y="33328"/>
                  </a:lnTo>
                  <a:cubicBezTo>
                    <a:pt x="1925544" y="33825"/>
                    <a:pt x="1913739" y="31172"/>
                    <a:pt x="1901632" y="25203"/>
                  </a:cubicBezTo>
                  <a:cubicBezTo>
                    <a:pt x="1909805" y="15752"/>
                    <a:pt x="1915594" y="9845"/>
                    <a:pt x="1921936" y="7412"/>
                  </a:cubicBezTo>
                  <a:close/>
                  <a:moveTo>
                    <a:pt x="2054284" y="0"/>
                  </a:moveTo>
                  <a:cubicBezTo>
                    <a:pt x="2054284" y="0"/>
                    <a:pt x="2055383" y="1832"/>
                    <a:pt x="2059780" y="3664"/>
                  </a:cubicBezTo>
                  <a:cubicBezTo>
                    <a:pt x="2054284" y="3664"/>
                    <a:pt x="2052086" y="3664"/>
                    <a:pt x="2049888" y="3664"/>
                  </a:cubicBezTo>
                  <a:cubicBezTo>
                    <a:pt x="2050987" y="1832"/>
                    <a:pt x="2052086" y="1832"/>
                    <a:pt x="2054284" y="0"/>
                  </a:cubicBezTo>
                  <a:close/>
                </a:path>
              </a:pathLst>
            </a:custGeom>
            <a:solidFill>
              <a:srgbClr val="28A2DC"/>
            </a:solidFill>
            <a:ln>
              <a:noFill/>
            </a:ln>
          </p:spPr>
          <p:txBody>
            <a:bodyPr anchorCtr="0" anchor="ctr" bIns="22850" lIns="45725" spcFirstLastPara="1" rIns="45725" wrap="square" tIns="2285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747993"/>
                </a:solidFill>
                <a:latin typeface="Jost Light"/>
                <a:ea typeface="Jost Light"/>
                <a:cs typeface="Jost Light"/>
                <a:sym typeface="Jost Light"/>
              </a:endParaRPr>
            </a:p>
          </p:txBody>
        </p:sp>
        <p:sp>
          <p:nvSpPr>
            <p:cNvPr id="728" name="Google Shape;728;g311d5cb9a0a_0_438"/>
            <p:cNvSpPr/>
            <p:nvPr/>
          </p:nvSpPr>
          <p:spPr>
            <a:xfrm>
              <a:off x="13261557" y="4017485"/>
              <a:ext cx="2694801" cy="4234526"/>
            </a:xfrm>
            <a:custGeom>
              <a:rect b="b" l="l" r="r" t="t"/>
              <a:pathLst>
                <a:path extrusionOk="0" h="4234526" w="2694801">
                  <a:moveTo>
                    <a:pt x="1347062" y="4168384"/>
                  </a:moveTo>
                  <a:lnTo>
                    <a:pt x="1353852" y="4172666"/>
                  </a:lnTo>
                  <a:lnTo>
                    <a:pt x="1357046" y="4173969"/>
                  </a:lnTo>
                  <a:lnTo>
                    <a:pt x="1354386" y="4171837"/>
                  </a:lnTo>
                  <a:lnTo>
                    <a:pt x="1347062" y="4168384"/>
                  </a:lnTo>
                  <a:close/>
                  <a:moveTo>
                    <a:pt x="1284660" y="4104597"/>
                  </a:moveTo>
                  <a:lnTo>
                    <a:pt x="1284970" y="4105114"/>
                  </a:lnTo>
                  <a:lnTo>
                    <a:pt x="1294028" y="4108540"/>
                  </a:lnTo>
                  <a:cubicBezTo>
                    <a:pt x="1302752" y="4117342"/>
                    <a:pt x="1310230" y="4127401"/>
                    <a:pt x="1310230" y="4141232"/>
                  </a:cubicBezTo>
                  <a:cubicBezTo>
                    <a:pt x="1310230" y="4143746"/>
                    <a:pt x="1310230" y="4147519"/>
                    <a:pt x="1313970" y="4150033"/>
                  </a:cubicBezTo>
                  <a:cubicBezTo>
                    <a:pt x="1311476" y="4141232"/>
                    <a:pt x="1310230" y="4133687"/>
                    <a:pt x="1307738" y="4124886"/>
                  </a:cubicBezTo>
                  <a:cubicBezTo>
                    <a:pt x="1307114" y="4123000"/>
                    <a:pt x="1305868" y="4120799"/>
                    <a:pt x="1305712" y="4118599"/>
                  </a:cubicBezTo>
                  <a:lnTo>
                    <a:pt x="1305912" y="4118321"/>
                  </a:lnTo>
                  <a:lnTo>
                    <a:pt x="1300778" y="4110818"/>
                  </a:lnTo>
                  <a:cubicBezTo>
                    <a:pt x="1297058" y="4105841"/>
                    <a:pt x="1292100" y="4102109"/>
                    <a:pt x="1284660" y="4104597"/>
                  </a:cubicBezTo>
                  <a:close/>
                  <a:moveTo>
                    <a:pt x="1300570" y="4059292"/>
                  </a:moveTo>
                  <a:lnTo>
                    <a:pt x="1308854" y="4064863"/>
                  </a:lnTo>
                  <a:lnTo>
                    <a:pt x="1308364" y="4063236"/>
                  </a:lnTo>
                  <a:lnTo>
                    <a:pt x="1300570" y="4059292"/>
                  </a:lnTo>
                  <a:close/>
                  <a:moveTo>
                    <a:pt x="1231350" y="4058562"/>
                  </a:moveTo>
                  <a:lnTo>
                    <a:pt x="1232232" y="4065209"/>
                  </a:lnTo>
                  <a:lnTo>
                    <a:pt x="1240436" y="4075848"/>
                  </a:lnTo>
                  <a:cubicBezTo>
                    <a:pt x="1250406" y="4090937"/>
                    <a:pt x="1265362" y="4100996"/>
                    <a:pt x="1277826" y="4114827"/>
                  </a:cubicBezTo>
                  <a:cubicBezTo>
                    <a:pt x="1282810" y="4119856"/>
                    <a:pt x="1286550" y="4124886"/>
                    <a:pt x="1292782" y="4129915"/>
                  </a:cubicBezTo>
                  <a:cubicBezTo>
                    <a:pt x="1286550" y="4124886"/>
                    <a:pt x="1282810" y="4119856"/>
                    <a:pt x="1279072" y="4112312"/>
                  </a:cubicBezTo>
                  <a:lnTo>
                    <a:pt x="1279422" y="4111782"/>
                  </a:lnTo>
                  <a:lnTo>
                    <a:pt x="1273502" y="4105841"/>
                  </a:lnTo>
                  <a:cubicBezTo>
                    <a:pt x="1266064" y="4094644"/>
                    <a:pt x="1251186" y="4088423"/>
                    <a:pt x="1244988" y="4075981"/>
                  </a:cubicBezTo>
                  <a:cubicBezTo>
                    <a:pt x="1241268" y="4071004"/>
                    <a:pt x="1236310" y="4064783"/>
                    <a:pt x="1231350" y="4058562"/>
                  </a:cubicBezTo>
                  <a:close/>
                  <a:moveTo>
                    <a:pt x="1282180" y="4039899"/>
                  </a:moveTo>
                  <a:lnTo>
                    <a:pt x="1286084" y="4047488"/>
                  </a:lnTo>
                  <a:lnTo>
                    <a:pt x="1290786" y="4051704"/>
                  </a:lnTo>
                  <a:lnTo>
                    <a:pt x="1284986" y="4042520"/>
                  </a:lnTo>
                  <a:lnTo>
                    <a:pt x="1282180" y="4039899"/>
                  </a:lnTo>
                  <a:close/>
                  <a:moveTo>
                    <a:pt x="1205386" y="3992652"/>
                  </a:moveTo>
                  <a:lnTo>
                    <a:pt x="1204842" y="3994882"/>
                  </a:lnTo>
                  <a:cubicBezTo>
                    <a:pt x="1205954" y="3998033"/>
                    <a:pt x="1208500" y="4000870"/>
                    <a:pt x="1211046" y="4002761"/>
                  </a:cubicBezTo>
                  <a:lnTo>
                    <a:pt x="1215270" y="4013923"/>
                  </a:lnTo>
                  <a:lnTo>
                    <a:pt x="1212754" y="4003818"/>
                  </a:lnTo>
                  <a:lnTo>
                    <a:pt x="1205386" y="3992652"/>
                  </a:lnTo>
                  <a:close/>
                  <a:moveTo>
                    <a:pt x="1198876" y="3960575"/>
                  </a:moveTo>
                  <a:lnTo>
                    <a:pt x="1204700" y="3970652"/>
                  </a:lnTo>
                  <a:lnTo>
                    <a:pt x="1204074" y="3968980"/>
                  </a:lnTo>
                  <a:lnTo>
                    <a:pt x="1198876" y="3960575"/>
                  </a:lnTo>
                  <a:close/>
                  <a:moveTo>
                    <a:pt x="1244988" y="3959027"/>
                  </a:moveTo>
                  <a:cubicBezTo>
                    <a:pt x="1244988" y="3962759"/>
                    <a:pt x="1247468" y="3964004"/>
                    <a:pt x="1248706" y="3967736"/>
                  </a:cubicBezTo>
                  <a:cubicBezTo>
                    <a:pt x="1249946" y="3970225"/>
                    <a:pt x="1252426" y="3975201"/>
                    <a:pt x="1244988" y="3972713"/>
                  </a:cubicBezTo>
                  <a:cubicBezTo>
                    <a:pt x="1242508" y="3972713"/>
                    <a:pt x="1243748" y="3975201"/>
                    <a:pt x="1243748" y="3975201"/>
                  </a:cubicBezTo>
                  <a:cubicBezTo>
                    <a:pt x="1243748" y="3976445"/>
                    <a:pt x="1243748" y="3978934"/>
                    <a:pt x="1243748" y="3978934"/>
                  </a:cubicBezTo>
                  <a:cubicBezTo>
                    <a:pt x="1244988" y="3982666"/>
                    <a:pt x="1247468" y="3986399"/>
                    <a:pt x="1244988" y="3988887"/>
                  </a:cubicBezTo>
                  <a:cubicBezTo>
                    <a:pt x="1240028" y="3990132"/>
                    <a:pt x="1238788" y="3985155"/>
                    <a:pt x="1236310" y="3982666"/>
                  </a:cubicBezTo>
                  <a:cubicBezTo>
                    <a:pt x="1235070" y="3980178"/>
                    <a:pt x="1233830" y="3977690"/>
                    <a:pt x="1230110" y="3976445"/>
                  </a:cubicBezTo>
                  <a:cubicBezTo>
                    <a:pt x="1233830" y="3986399"/>
                    <a:pt x="1240028" y="3993864"/>
                    <a:pt x="1247468" y="3998841"/>
                  </a:cubicBezTo>
                  <a:lnTo>
                    <a:pt x="1257902" y="4007701"/>
                  </a:lnTo>
                  <a:lnTo>
                    <a:pt x="1257350" y="3998231"/>
                  </a:lnTo>
                  <a:cubicBezTo>
                    <a:pt x="1255790" y="3993074"/>
                    <a:pt x="1253294" y="3988074"/>
                    <a:pt x="1250798" y="3983074"/>
                  </a:cubicBezTo>
                  <a:cubicBezTo>
                    <a:pt x="1249550" y="3981824"/>
                    <a:pt x="1248302" y="3979323"/>
                    <a:pt x="1250798" y="3976823"/>
                  </a:cubicBezTo>
                  <a:cubicBezTo>
                    <a:pt x="1254542" y="3974323"/>
                    <a:pt x="1255790" y="3981824"/>
                    <a:pt x="1258286" y="3979323"/>
                  </a:cubicBezTo>
                  <a:lnTo>
                    <a:pt x="1250168" y="3965092"/>
                  </a:lnTo>
                  <a:lnTo>
                    <a:pt x="1244988" y="3959027"/>
                  </a:lnTo>
                  <a:close/>
                  <a:moveTo>
                    <a:pt x="1156748" y="3949934"/>
                  </a:moveTo>
                  <a:lnTo>
                    <a:pt x="1157558" y="3957267"/>
                  </a:lnTo>
                  <a:lnTo>
                    <a:pt x="1154326" y="3957562"/>
                  </a:lnTo>
                  <a:lnTo>
                    <a:pt x="1154440" y="3957655"/>
                  </a:lnTo>
                  <a:cubicBezTo>
                    <a:pt x="1169394" y="3968972"/>
                    <a:pt x="1180612" y="3982803"/>
                    <a:pt x="1189336" y="3999149"/>
                  </a:cubicBezTo>
                  <a:cubicBezTo>
                    <a:pt x="1191828" y="4005435"/>
                    <a:pt x="1195568" y="4010465"/>
                    <a:pt x="1199306" y="4015494"/>
                  </a:cubicBezTo>
                  <a:cubicBezTo>
                    <a:pt x="1205538" y="4023039"/>
                    <a:pt x="1206784" y="4031840"/>
                    <a:pt x="1210524" y="4040642"/>
                  </a:cubicBezTo>
                  <a:cubicBezTo>
                    <a:pt x="1215510" y="4050701"/>
                    <a:pt x="1219248" y="4062017"/>
                    <a:pt x="1225480" y="4072076"/>
                  </a:cubicBezTo>
                  <a:cubicBezTo>
                    <a:pt x="1225480" y="4070819"/>
                    <a:pt x="1225480" y="4069561"/>
                    <a:pt x="1225480" y="4067047"/>
                  </a:cubicBezTo>
                  <a:lnTo>
                    <a:pt x="1226150" y="4064345"/>
                  </a:lnTo>
                  <a:lnTo>
                    <a:pt x="1216628" y="4047053"/>
                  </a:lnTo>
                  <a:cubicBezTo>
                    <a:pt x="1213374" y="4041144"/>
                    <a:pt x="1210894" y="4034923"/>
                    <a:pt x="1211514" y="4027457"/>
                  </a:cubicBezTo>
                  <a:cubicBezTo>
                    <a:pt x="1211514" y="4026213"/>
                    <a:pt x="1210274" y="4024969"/>
                    <a:pt x="1209034" y="4023725"/>
                  </a:cubicBezTo>
                  <a:cubicBezTo>
                    <a:pt x="1192916" y="4001329"/>
                    <a:pt x="1181758" y="3975201"/>
                    <a:pt x="1159442" y="3956538"/>
                  </a:cubicBezTo>
                  <a:lnTo>
                    <a:pt x="1156748" y="3949934"/>
                  </a:lnTo>
                  <a:close/>
                  <a:moveTo>
                    <a:pt x="1141862" y="3945217"/>
                  </a:moveTo>
                  <a:lnTo>
                    <a:pt x="1147116" y="3951683"/>
                  </a:lnTo>
                  <a:lnTo>
                    <a:pt x="1150768" y="3954661"/>
                  </a:lnTo>
                  <a:lnTo>
                    <a:pt x="1150152" y="3953546"/>
                  </a:lnTo>
                  <a:lnTo>
                    <a:pt x="1141862" y="3945217"/>
                  </a:lnTo>
                  <a:close/>
                  <a:moveTo>
                    <a:pt x="1176524" y="3943694"/>
                  </a:moveTo>
                  <a:lnTo>
                    <a:pt x="1180504" y="3962420"/>
                  </a:lnTo>
                  <a:cubicBezTo>
                    <a:pt x="1180504" y="3964941"/>
                    <a:pt x="1180504" y="3971245"/>
                    <a:pt x="1184322" y="3969984"/>
                  </a:cubicBezTo>
                  <a:lnTo>
                    <a:pt x="1186706" y="3967724"/>
                  </a:lnTo>
                  <a:lnTo>
                    <a:pt x="1181758" y="3962759"/>
                  </a:lnTo>
                  <a:lnTo>
                    <a:pt x="1176524" y="3943694"/>
                  </a:lnTo>
                  <a:close/>
                  <a:moveTo>
                    <a:pt x="1137808" y="3941145"/>
                  </a:moveTo>
                  <a:lnTo>
                    <a:pt x="1138916" y="3943092"/>
                  </a:lnTo>
                  <a:lnTo>
                    <a:pt x="1140304" y="3943652"/>
                  </a:lnTo>
                  <a:lnTo>
                    <a:pt x="1137808" y="3941145"/>
                  </a:lnTo>
                  <a:close/>
                  <a:moveTo>
                    <a:pt x="1152432" y="3940061"/>
                  </a:moveTo>
                  <a:lnTo>
                    <a:pt x="1153216" y="3941279"/>
                  </a:lnTo>
                  <a:lnTo>
                    <a:pt x="1152976" y="3940690"/>
                  </a:lnTo>
                  <a:lnTo>
                    <a:pt x="1152432" y="3940061"/>
                  </a:lnTo>
                  <a:close/>
                  <a:moveTo>
                    <a:pt x="1181758" y="3932899"/>
                  </a:moveTo>
                  <a:lnTo>
                    <a:pt x="1184324" y="3939980"/>
                  </a:lnTo>
                  <a:lnTo>
                    <a:pt x="1193210" y="3951412"/>
                  </a:lnTo>
                  <a:lnTo>
                    <a:pt x="1181758" y="3932899"/>
                  </a:lnTo>
                  <a:close/>
                  <a:moveTo>
                    <a:pt x="1307514" y="3899022"/>
                  </a:moveTo>
                  <a:lnTo>
                    <a:pt x="1316944" y="3910568"/>
                  </a:lnTo>
                  <a:lnTo>
                    <a:pt x="1318386" y="3908925"/>
                  </a:lnTo>
                  <a:lnTo>
                    <a:pt x="1314156" y="3903155"/>
                  </a:lnTo>
                  <a:lnTo>
                    <a:pt x="1307514" y="3899022"/>
                  </a:lnTo>
                  <a:close/>
                  <a:moveTo>
                    <a:pt x="1329138" y="3895989"/>
                  </a:moveTo>
                  <a:lnTo>
                    <a:pt x="1329176" y="3896217"/>
                  </a:lnTo>
                  <a:lnTo>
                    <a:pt x="1329324" y="3896276"/>
                  </a:lnTo>
                  <a:lnTo>
                    <a:pt x="1331724" y="3899976"/>
                  </a:lnTo>
                  <a:lnTo>
                    <a:pt x="1333170" y="3904318"/>
                  </a:lnTo>
                  <a:cubicBezTo>
                    <a:pt x="1334418" y="3908068"/>
                    <a:pt x="1336914" y="3910568"/>
                    <a:pt x="1339410" y="3911819"/>
                  </a:cubicBezTo>
                  <a:lnTo>
                    <a:pt x="1337782" y="3909309"/>
                  </a:lnTo>
                  <a:lnTo>
                    <a:pt x="1334976" y="3906417"/>
                  </a:lnTo>
                  <a:lnTo>
                    <a:pt x="1332386" y="3900996"/>
                  </a:lnTo>
                  <a:lnTo>
                    <a:pt x="1331724" y="3899976"/>
                  </a:lnTo>
                  <a:lnTo>
                    <a:pt x="1331324" y="3898772"/>
                  </a:lnTo>
                  <a:lnTo>
                    <a:pt x="1330322" y="3896677"/>
                  </a:lnTo>
                  <a:lnTo>
                    <a:pt x="1329324" y="3896276"/>
                  </a:lnTo>
                  <a:lnTo>
                    <a:pt x="1329138" y="3895989"/>
                  </a:lnTo>
                  <a:close/>
                  <a:moveTo>
                    <a:pt x="1127964" y="3893522"/>
                  </a:moveTo>
                  <a:lnTo>
                    <a:pt x="1128956" y="3894661"/>
                  </a:lnTo>
                  <a:lnTo>
                    <a:pt x="1129000" y="3894417"/>
                  </a:lnTo>
                  <a:lnTo>
                    <a:pt x="1127964" y="3893522"/>
                  </a:lnTo>
                  <a:close/>
                  <a:moveTo>
                    <a:pt x="1114524" y="3882535"/>
                  </a:moveTo>
                  <a:lnTo>
                    <a:pt x="1114106" y="3884593"/>
                  </a:lnTo>
                  <a:lnTo>
                    <a:pt x="1115588" y="3885337"/>
                  </a:lnTo>
                  <a:lnTo>
                    <a:pt x="1120318" y="3886921"/>
                  </a:lnTo>
                  <a:lnTo>
                    <a:pt x="1119520" y="3886232"/>
                  </a:lnTo>
                  <a:cubicBezTo>
                    <a:pt x="1118270" y="3885000"/>
                    <a:pt x="1117022" y="3882535"/>
                    <a:pt x="1114524" y="3882535"/>
                  </a:cubicBezTo>
                  <a:close/>
                  <a:moveTo>
                    <a:pt x="1279266" y="3873482"/>
                  </a:moveTo>
                  <a:lnTo>
                    <a:pt x="1288396" y="3888535"/>
                  </a:lnTo>
                  <a:cubicBezTo>
                    <a:pt x="1291360" y="3894317"/>
                    <a:pt x="1294480" y="3899942"/>
                    <a:pt x="1299472" y="3904318"/>
                  </a:cubicBezTo>
                  <a:lnTo>
                    <a:pt x="1299142" y="3901665"/>
                  </a:lnTo>
                  <a:lnTo>
                    <a:pt x="1290812" y="3890725"/>
                  </a:lnTo>
                  <a:cubicBezTo>
                    <a:pt x="1288288" y="3887617"/>
                    <a:pt x="1286710" y="3884199"/>
                    <a:pt x="1284976" y="3880937"/>
                  </a:cubicBezTo>
                  <a:lnTo>
                    <a:pt x="1279266" y="3873482"/>
                  </a:lnTo>
                  <a:close/>
                  <a:moveTo>
                    <a:pt x="1147378" y="3870324"/>
                  </a:moveTo>
                  <a:lnTo>
                    <a:pt x="1148530" y="3874962"/>
                  </a:lnTo>
                  <a:cubicBezTo>
                    <a:pt x="1148688" y="3878587"/>
                    <a:pt x="1148688" y="3882369"/>
                    <a:pt x="1149962" y="3885520"/>
                  </a:cubicBezTo>
                  <a:lnTo>
                    <a:pt x="1174656" y="3936894"/>
                  </a:lnTo>
                  <a:lnTo>
                    <a:pt x="1172150" y="3927766"/>
                  </a:lnTo>
                  <a:cubicBezTo>
                    <a:pt x="1167502" y="3916724"/>
                    <a:pt x="1161922" y="3906148"/>
                    <a:pt x="1156964" y="3895573"/>
                  </a:cubicBezTo>
                  <a:lnTo>
                    <a:pt x="1147378" y="3870324"/>
                  </a:lnTo>
                  <a:close/>
                  <a:moveTo>
                    <a:pt x="1278962" y="3858648"/>
                  </a:moveTo>
                  <a:lnTo>
                    <a:pt x="1278376" y="3863352"/>
                  </a:lnTo>
                  <a:lnTo>
                    <a:pt x="1279454" y="3862137"/>
                  </a:lnTo>
                  <a:cubicBezTo>
                    <a:pt x="1279454" y="3862137"/>
                    <a:pt x="1280716" y="3862137"/>
                    <a:pt x="1280716" y="3860894"/>
                  </a:cubicBezTo>
                  <a:lnTo>
                    <a:pt x="1278962" y="3858648"/>
                  </a:lnTo>
                  <a:close/>
                  <a:moveTo>
                    <a:pt x="1090114" y="3854623"/>
                  </a:moveTo>
                  <a:lnTo>
                    <a:pt x="1101758" y="3870630"/>
                  </a:lnTo>
                  <a:lnTo>
                    <a:pt x="1096570" y="3860047"/>
                  </a:lnTo>
                  <a:lnTo>
                    <a:pt x="1090114" y="3854623"/>
                  </a:lnTo>
                  <a:close/>
                  <a:moveTo>
                    <a:pt x="1167178" y="3853064"/>
                  </a:moveTo>
                  <a:cubicBezTo>
                    <a:pt x="1173420" y="3859315"/>
                    <a:pt x="1177164" y="3864315"/>
                    <a:pt x="1179660" y="3870566"/>
                  </a:cubicBezTo>
                  <a:lnTo>
                    <a:pt x="1179310" y="3872319"/>
                  </a:lnTo>
                  <a:lnTo>
                    <a:pt x="1182998" y="3874422"/>
                  </a:lnTo>
                  <a:lnTo>
                    <a:pt x="1177800" y="3861070"/>
                  </a:lnTo>
                  <a:lnTo>
                    <a:pt x="1173420" y="3859315"/>
                  </a:lnTo>
                  <a:cubicBezTo>
                    <a:pt x="1172170" y="3856815"/>
                    <a:pt x="1170922" y="3855565"/>
                    <a:pt x="1167178" y="3853064"/>
                  </a:cubicBezTo>
                  <a:close/>
                  <a:moveTo>
                    <a:pt x="1180908" y="3848064"/>
                  </a:moveTo>
                  <a:cubicBezTo>
                    <a:pt x="1179660" y="3850564"/>
                    <a:pt x="1180908" y="3853064"/>
                    <a:pt x="1180908" y="3855565"/>
                  </a:cubicBezTo>
                  <a:lnTo>
                    <a:pt x="1180400" y="3858105"/>
                  </a:lnTo>
                  <a:lnTo>
                    <a:pt x="1180518" y="3858247"/>
                  </a:lnTo>
                  <a:cubicBezTo>
                    <a:pt x="1181758" y="3859491"/>
                    <a:pt x="1182998" y="3861980"/>
                    <a:pt x="1185478" y="3859491"/>
                  </a:cubicBezTo>
                  <a:cubicBezTo>
                    <a:pt x="1187958" y="3857003"/>
                    <a:pt x="1185478" y="3857003"/>
                    <a:pt x="1185478" y="3855759"/>
                  </a:cubicBezTo>
                  <a:lnTo>
                    <a:pt x="1185028" y="3853279"/>
                  </a:lnTo>
                  <a:lnTo>
                    <a:pt x="1180908" y="3848064"/>
                  </a:lnTo>
                  <a:close/>
                  <a:moveTo>
                    <a:pt x="1253580" y="3844601"/>
                  </a:moveTo>
                  <a:lnTo>
                    <a:pt x="1254542" y="3845564"/>
                  </a:lnTo>
                  <a:lnTo>
                    <a:pt x="1254920" y="3845185"/>
                  </a:lnTo>
                  <a:lnTo>
                    <a:pt x="1253580" y="3844601"/>
                  </a:lnTo>
                  <a:close/>
                  <a:moveTo>
                    <a:pt x="1095712" y="3837058"/>
                  </a:moveTo>
                  <a:lnTo>
                    <a:pt x="1097418" y="3839034"/>
                  </a:lnTo>
                  <a:lnTo>
                    <a:pt x="1097860" y="3838598"/>
                  </a:lnTo>
                  <a:lnTo>
                    <a:pt x="1095712" y="3837058"/>
                  </a:lnTo>
                  <a:close/>
                  <a:moveTo>
                    <a:pt x="1124770" y="3831191"/>
                  </a:moveTo>
                  <a:lnTo>
                    <a:pt x="1120692" y="3831312"/>
                  </a:lnTo>
                  <a:cubicBezTo>
                    <a:pt x="1120692" y="3833833"/>
                    <a:pt x="1123238" y="3836355"/>
                    <a:pt x="1125782" y="3837615"/>
                  </a:cubicBezTo>
                  <a:lnTo>
                    <a:pt x="1134762" y="3848902"/>
                  </a:lnTo>
                  <a:lnTo>
                    <a:pt x="1132168" y="3844561"/>
                  </a:lnTo>
                  <a:cubicBezTo>
                    <a:pt x="1132168" y="3843317"/>
                    <a:pt x="1130928" y="3843317"/>
                    <a:pt x="1129688" y="3842073"/>
                  </a:cubicBezTo>
                  <a:cubicBezTo>
                    <a:pt x="1128448" y="3839584"/>
                    <a:pt x="1126278" y="3837407"/>
                    <a:pt x="1124884" y="3835385"/>
                  </a:cubicBezTo>
                  <a:lnTo>
                    <a:pt x="1124770" y="3831191"/>
                  </a:lnTo>
                  <a:close/>
                  <a:moveTo>
                    <a:pt x="1190892" y="3829313"/>
                  </a:moveTo>
                  <a:cubicBezTo>
                    <a:pt x="1192140" y="3833063"/>
                    <a:pt x="1194636" y="3834313"/>
                    <a:pt x="1194636" y="3836813"/>
                  </a:cubicBezTo>
                  <a:cubicBezTo>
                    <a:pt x="1193388" y="3848064"/>
                    <a:pt x="1200876" y="3854314"/>
                    <a:pt x="1207116" y="3860565"/>
                  </a:cubicBezTo>
                  <a:cubicBezTo>
                    <a:pt x="1212108" y="3866815"/>
                    <a:pt x="1214604" y="3875566"/>
                    <a:pt x="1218348" y="3883066"/>
                  </a:cubicBezTo>
                  <a:lnTo>
                    <a:pt x="1217920" y="3883324"/>
                  </a:lnTo>
                  <a:lnTo>
                    <a:pt x="1219770" y="3885671"/>
                  </a:lnTo>
                  <a:lnTo>
                    <a:pt x="1218348" y="3883066"/>
                  </a:lnTo>
                  <a:lnTo>
                    <a:pt x="1217812" y="3877162"/>
                  </a:lnTo>
                  <a:lnTo>
                    <a:pt x="1212754" y="3864468"/>
                  </a:lnTo>
                  <a:cubicBezTo>
                    <a:pt x="1206554" y="3859492"/>
                    <a:pt x="1202834" y="3853271"/>
                    <a:pt x="1200200" y="3846427"/>
                  </a:cubicBezTo>
                  <a:lnTo>
                    <a:pt x="1198054" y="3838694"/>
                  </a:lnTo>
                  <a:lnTo>
                    <a:pt x="1190892" y="3829313"/>
                  </a:lnTo>
                  <a:close/>
                  <a:moveTo>
                    <a:pt x="1115824" y="3827084"/>
                  </a:moveTo>
                  <a:lnTo>
                    <a:pt x="1116874" y="3827530"/>
                  </a:lnTo>
                  <a:lnTo>
                    <a:pt x="1116938" y="3827084"/>
                  </a:lnTo>
                  <a:lnTo>
                    <a:pt x="1115824" y="3827084"/>
                  </a:lnTo>
                  <a:close/>
                  <a:moveTo>
                    <a:pt x="1236394" y="3822208"/>
                  </a:moveTo>
                  <a:lnTo>
                    <a:pt x="1235564" y="3823134"/>
                  </a:lnTo>
                  <a:lnTo>
                    <a:pt x="1237836" y="3826167"/>
                  </a:lnTo>
                  <a:lnTo>
                    <a:pt x="1237814" y="3826092"/>
                  </a:lnTo>
                  <a:cubicBezTo>
                    <a:pt x="1237182" y="3824849"/>
                    <a:pt x="1236866" y="3822985"/>
                    <a:pt x="1236394" y="3822208"/>
                  </a:cubicBezTo>
                  <a:close/>
                  <a:moveTo>
                    <a:pt x="1285764" y="3813662"/>
                  </a:moveTo>
                  <a:lnTo>
                    <a:pt x="1297952" y="3840074"/>
                  </a:lnTo>
                  <a:lnTo>
                    <a:pt x="1299472" y="3839313"/>
                  </a:lnTo>
                  <a:cubicBezTo>
                    <a:pt x="1301968" y="3839313"/>
                    <a:pt x="1303216" y="3841813"/>
                    <a:pt x="1304464" y="3845564"/>
                  </a:cubicBezTo>
                  <a:cubicBezTo>
                    <a:pt x="1303216" y="3841814"/>
                    <a:pt x="1301344" y="3839001"/>
                    <a:pt x="1300096" y="3836501"/>
                  </a:cubicBezTo>
                  <a:lnTo>
                    <a:pt x="1300028" y="3835723"/>
                  </a:lnTo>
                  <a:lnTo>
                    <a:pt x="1293020" y="3826558"/>
                  </a:lnTo>
                  <a:cubicBezTo>
                    <a:pt x="1290812" y="3822052"/>
                    <a:pt x="1288918" y="3817391"/>
                    <a:pt x="1285764" y="3813662"/>
                  </a:cubicBezTo>
                  <a:close/>
                  <a:moveTo>
                    <a:pt x="1236946" y="3803329"/>
                  </a:moveTo>
                  <a:lnTo>
                    <a:pt x="1236258" y="3806684"/>
                  </a:lnTo>
                  <a:lnTo>
                    <a:pt x="1236826" y="3807627"/>
                  </a:lnTo>
                  <a:lnTo>
                    <a:pt x="1244122" y="3812419"/>
                  </a:lnTo>
                  <a:lnTo>
                    <a:pt x="1236946" y="3803329"/>
                  </a:lnTo>
                  <a:close/>
                  <a:moveTo>
                    <a:pt x="1216738" y="3798747"/>
                  </a:moveTo>
                  <a:lnTo>
                    <a:pt x="1217100" y="3800561"/>
                  </a:lnTo>
                  <a:lnTo>
                    <a:pt x="1217846" y="3802393"/>
                  </a:lnTo>
                  <a:lnTo>
                    <a:pt x="1216738" y="3798747"/>
                  </a:lnTo>
                  <a:close/>
                  <a:moveTo>
                    <a:pt x="1230552" y="3797908"/>
                  </a:moveTo>
                  <a:lnTo>
                    <a:pt x="1230242" y="3798747"/>
                  </a:lnTo>
                  <a:lnTo>
                    <a:pt x="1230532" y="3799461"/>
                  </a:lnTo>
                  <a:lnTo>
                    <a:pt x="1231364" y="3799625"/>
                  </a:lnTo>
                  <a:lnTo>
                    <a:pt x="1230552" y="3797908"/>
                  </a:lnTo>
                  <a:close/>
                  <a:moveTo>
                    <a:pt x="1136940" y="3776783"/>
                  </a:moveTo>
                  <a:lnTo>
                    <a:pt x="1142290" y="3784678"/>
                  </a:lnTo>
                  <a:lnTo>
                    <a:pt x="1148458" y="3795560"/>
                  </a:lnTo>
                  <a:cubicBezTo>
                    <a:pt x="1149706" y="3796810"/>
                    <a:pt x="1150954" y="3798060"/>
                    <a:pt x="1152202" y="3799310"/>
                  </a:cubicBezTo>
                  <a:lnTo>
                    <a:pt x="1142290" y="3784678"/>
                  </a:lnTo>
                  <a:lnTo>
                    <a:pt x="1138416" y="3777845"/>
                  </a:lnTo>
                  <a:lnTo>
                    <a:pt x="1136940" y="3776783"/>
                  </a:lnTo>
                  <a:close/>
                  <a:moveTo>
                    <a:pt x="1319420" y="3764181"/>
                  </a:moveTo>
                  <a:lnTo>
                    <a:pt x="1314406" y="3768179"/>
                  </a:lnTo>
                  <a:lnTo>
                    <a:pt x="1321594" y="3781488"/>
                  </a:lnTo>
                  <a:lnTo>
                    <a:pt x="1329528" y="3784718"/>
                  </a:lnTo>
                  <a:cubicBezTo>
                    <a:pt x="1325760" y="3777902"/>
                    <a:pt x="1322934" y="3771086"/>
                    <a:pt x="1319794" y="3764735"/>
                  </a:cubicBezTo>
                  <a:lnTo>
                    <a:pt x="1319420" y="3764181"/>
                  </a:lnTo>
                  <a:close/>
                  <a:moveTo>
                    <a:pt x="1133616" y="3743566"/>
                  </a:moveTo>
                  <a:lnTo>
                    <a:pt x="1134730" y="3745557"/>
                  </a:lnTo>
                  <a:lnTo>
                    <a:pt x="1135836" y="3747186"/>
                  </a:lnTo>
                  <a:lnTo>
                    <a:pt x="1134702" y="3744582"/>
                  </a:lnTo>
                  <a:lnTo>
                    <a:pt x="1133616" y="3743566"/>
                  </a:lnTo>
                  <a:close/>
                  <a:moveTo>
                    <a:pt x="1016808" y="3740796"/>
                  </a:moveTo>
                  <a:lnTo>
                    <a:pt x="1015518" y="3741728"/>
                  </a:lnTo>
                  <a:cubicBezTo>
                    <a:pt x="1015518" y="3743918"/>
                    <a:pt x="1017066" y="3746422"/>
                    <a:pt x="1018304" y="3748299"/>
                  </a:cubicBezTo>
                  <a:cubicBezTo>
                    <a:pt x="1033164" y="3767074"/>
                    <a:pt x="1043070" y="3789605"/>
                    <a:pt x="1060408" y="3805877"/>
                  </a:cubicBezTo>
                  <a:cubicBezTo>
                    <a:pt x="1062884" y="3809632"/>
                    <a:pt x="1065362" y="3813387"/>
                    <a:pt x="1067838" y="3817142"/>
                  </a:cubicBezTo>
                  <a:lnTo>
                    <a:pt x="1067464" y="3817615"/>
                  </a:lnTo>
                  <a:lnTo>
                    <a:pt x="1071150" y="3819609"/>
                  </a:lnTo>
                  <a:cubicBezTo>
                    <a:pt x="1066212" y="3808447"/>
                    <a:pt x="1057572" y="3801006"/>
                    <a:pt x="1051400" y="3792325"/>
                  </a:cubicBezTo>
                  <a:cubicBezTo>
                    <a:pt x="1046462" y="3786124"/>
                    <a:pt x="1041524" y="3781164"/>
                    <a:pt x="1037822" y="3773723"/>
                  </a:cubicBezTo>
                  <a:cubicBezTo>
                    <a:pt x="1034118" y="3766282"/>
                    <a:pt x="1029180" y="3758841"/>
                    <a:pt x="1024242" y="3752640"/>
                  </a:cubicBezTo>
                  <a:cubicBezTo>
                    <a:pt x="1020540" y="3748919"/>
                    <a:pt x="1018070" y="3745199"/>
                    <a:pt x="1016836" y="3741478"/>
                  </a:cubicBezTo>
                  <a:lnTo>
                    <a:pt x="1016808" y="3740796"/>
                  </a:lnTo>
                  <a:close/>
                  <a:moveTo>
                    <a:pt x="1164814" y="3731132"/>
                  </a:moveTo>
                  <a:lnTo>
                    <a:pt x="1165462" y="3733992"/>
                  </a:lnTo>
                  <a:lnTo>
                    <a:pt x="1165554" y="3732468"/>
                  </a:lnTo>
                  <a:lnTo>
                    <a:pt x="1164814" y="3731132"/>
                  </a:lnTo>
                  <a:close/>
                  <a:moveTo>
                    <a:pt x="1180704" y="3730433"/>
                  </a:moveTo>
                  <a:lnTo>
                    <a:pt x="1180908" y="3731806"/>
                  </a:lnTo>
                  <a:cubicBezTo>
                    <a:pt x="1189644" y="3739307"/>
                    <a:pt x="1194948" y="3748995"/>
                    <a:pt x="1199628" y="3758995"/>
                  </a:cubicBezTo>
                  <a:lnTo>
                    <a:pt x="1199984" y="3759684"/>
                  </a:lnTo>
                  <a:lnTo>
                    <a:pt x="1194910" y="3746543"/>
                  </a:lnTo>
                  <a:cubicBezTo>
                    <a:pt x="1193016" y="3742192"/>
                    <a:pt x="1189546" y="3739085"/>
                    <a:pt x="1185918" y="3735977"/>
                  </a:cubicBezTo>
                  <a:lnTo>
                    <a:pt x="1180704" y="3730433"/>
                  </a:lnTo>
                  <a:close/>
                  <a:moveTo>
                    <a:pt x="1021654" y="3726354"/>
                  </a:moveTo>
                  <a:lnTo>
                    <a:pt x="1023258" y="3732027"/>
                  </a:lnTo>
                  <a:lnTo>
                    <a:pt x="1022760" y="3734037"/>
                  </a:lnTo>
                  <a:lnTo>
                    <a:pt x="1025478" y="3734037"/>
                  </a:lnTo>
                  <a:lnTo>
                    <a:pt x="1021654" y="3726354"/>
                  </a:lnTo>
                  <a:close/>
                  <a:moveTo>
                    <a:pt x="1292070" y="3722409"/>
                  </a:moveTo>
                  <a:cubicBezTo>
                    <a:pt x="1292070" y="3728594"/>
                    <a:pt x="1293312" y="3729831"/>
                    <a:pt x="1298274" y="3732305"/>
                  </a:cubicBezTo>
                  <a:lnTo>
                    <a:pt x="1301204" y="3734868"/>
                  </a:lnTo>
                  <a:lnTo>
                    <a:pt x="1303150" y="3733908"/>
                  </a:lnTo>
                  <a:lnTo>
                    <a:pt x="1300912" y="3730121"/>
                  </a:lnTo>
                  <a:lnTo>
                    <a:pt x="1292070" y="3722409"/>
                  </a:lnTo>
                  <a:close/>
                  <a:moveTo>
                    <a:pt x="1101874" y="3720869"/>
                  </a:moveTo>
                  <a:lnTo>
                    <a:pt x="1101774" y="3721072"/>
                  </a:lnTo>
                  <a:lnTo>
                    <a:pt x="1102034" y="3721112"/>
                  </a:lnTo>
                  <a:lnTo>
                    <a:pt x="1101874" y="3720869"/>
                  </a:lnTo>
                  <a:close/>
                  <a:moveTo>
                    <a:pt x="1197132" y="3720752"/>
                  </a:moveTo>
                  <a:lnTo>
                    <a:pt x="1197132" y="3722748"/>
                  </a:lnTo>
                  <a:lnTo>
                    <a:pt x="1197434" y="3722926"/>
                  </a:lnTo>
                  <a:lnTo>
                    <a:pt x="1197132" y="3720752"/>
                  </a:lnTo>
                  <a:close/>
                  <a:moveTo>
                    <a:pt x="1077590" y="3711725"/>
                  </a:moveTo>
                  <a:lnTo>
                    <a:pt x="1077590" y="3712254"/>
                  </a:lnTo>
                  <a:lnTo>
                    <a:pt x="1077576" y="3712248"/>
                  </a:lnTo>
                  <a:lnTo>
                    <a:pt x="1078250" y="3712771"/>
                  </a:lnTo>
                  <a:lnTo>
                    <a:pt x="1077590" y="3711725"/>
                  </a:lnTo>
                  <a:close/>
                  <a:moveTo>
                    <a:pt x="1134702" y="3689114"/>
                  </a:moveTo>
                  <a:lnTo>
                    <a:pt x="1134304" y="3691829"/>
                  </a:lnTo>
                  <a:lnTo>
                    <a:pt x="1139272" y="3693606"/>
                  </a:lnTo>
                  <a:lnTo>
                    <a:pt x="1134702" y="3689114"/>
                  </a:lnTo>
                  <a:close/>
                  <a:moveTo>
                    <a:pt x="1093320" y="3681206"/>
                  </a:moveTo>
                  <a:lnTo>
                    <a:pt x="1105758" y="3687214"/>
                  </a:lnTo>
                  <a:lnTo>
                    <a:pt x="1105758" y="3685832"/>
                  </a:lnTo>
                  <a:lnTo>
                    <a:pt x="1093320" y="3681206"/>
                  </a:lnTo>
                  <a:close/>
                  <a:moveTo>
                    <a:pt x="996500" y="3679289"/>
                  </a:moveTo>
                  <a:lnTo>
                    <a:pt x="996322" y="3681021"/>
                  </a:lnTo>
                  <a:cubicBezTo>
                    <a:pt x="997252" y="3683837"/>
                    <a:pt x="999110" y="3686341"/>
                    <a:pt x="1000966" y="3688218"/>
                  </a:cubicBezTo>
                  <a:lnTo>
                    <a:pt x="1015232" y="3713451"/>
                  </a:lnTo>
                  <a:lnTo>
                    <a:pt x="1005726" y="3694352"/>
                  </a:lnTo>
                  <a:lnTo>
                    <a:pt x="996500" y="3679289"/>
                  </a:lnTo>
                  <a:close/>
                  <a:moveTo>
                    <a:pt x="1118342" y="3671758"/>
                  </a:moveTo>
                  <a:lnTo>
                    <a:pt x="1118342" y="3673986"/>
                  </a:lnTo>
                  <a:lnTo>
                    <a:pt x="1119806" y="3673106"/>
                  </a:lnTo>
                  <a:lnTo>
                    <a:pt x="1118342" y="3671758"/>
                  </a:lnTo>
                  <a:close/>
                  <a:moveTo>
                    <a:pt x="998002" y="3669673"/>
                  </a:moveTo>
                  <a:lnTo>
                    <a:pt x="997252" y="3671946"/>
                  </a:lnTo>
                  <a:lnTo>
                    <a:pt x="996746" y="3676882"/>
                  </a:lnTo>
                  <a:lnTo>
                    <a:pt x="1000562" y="3671132"/>
                  </a:lnTo>
                  <a:lnTo>
                    <a:pt x="998002" y="3669673"/>
                  </a:lnTo>
                  <a:close/>
                  <a:moveTo>
                    <a:pt x="1124994" y="3667998"/>
                  </a:moveTo>
                  <a:lnTo>
                    <a:pt x="1123430" y="3670928"/>
                  </a:lnTo>
                  <a:lnTo>
                    <a:pt x="1124634" y="3670204"/>
                  </a:lnTo>
                  <a:lnTo>
                    <a:pt x="1127058" y="3671721"/>
                  </a:lnTo>
                  <a:lnTo>
                    <a:pt x="1124994" y="3667998"/>
                  </a:lnTo>
                  <a:close/>
                  <a:moveTo>
                    <a:pt x="1057530" y="3664296"/>
                  </a:moveTo>
                  <a:lnTo>
                    <a:pt x="1058712" y="3666007"/>
                  </a:lnTo>
                  <a:lnTo>
                    <a:pt x="1058366" y="3664577"/>
                  </a:lnTo>
                  <a:lnTo>
                    <a:pt x="1057530" y="3664296"/>
                  </a:lnTo>
                  <a:close/>
                  <a:moveTo>
                    <a:pt x="1119146" y="3658912"/>
                  </a:moveTo>
                  <a:lnTo>
                    <a:pt x="1118500" y="3661912"/>
                  </a:lnTo>
                  <a:lnTo>
                    <a:pt x="1119624" y="3660039"/>
                  </a:lnTo>
                  <a:lnTo>
                    <a:pt x="1119448" y="3659797"/>
                  </a:lnTo>
                  <a:lnTo>
                    <a:pt x="1119146" y="3658912"/>
                  </a:lnTo>
                  <a:close/>
                  <a:moveTo>
                    <a:pt x="1066098" y="3657259"/>
                  </a:moveTo>
                  <a:lnTo>
                    <a:pt x="1074586" y="3671063"/>
                  </a:lnTo>
                  <a:lnTo>
                    <a:pt x="1076814" y="3672321"/>
                  </a:lnTo>
                  <a:lnTo>
                    <a:pt x="1068460" y="3658430"/>
                  </a:lnTo>
                  <a:lnTo>
                    <a:pt x="1066098" y="3657259"/>
                  </a:lnTo>
                  <a:close/>
                  <a:moveTo>
                    <a:pt x="1184116" y="3642003"/>
                  </a:moveTo>
                  <a:lnTo>
                    <a:pt x="1179006" y="3644550"/>
                  </a:lnTo>
                  <a:lnTo>
                    <a:pt x="1181634" y="3648439"/>
                  </a:lnTo>
                  <a:cubicBezTo>
                    <a:pt x="1184116" y="3648439"/>
                    <a:pt x="1183496" y="3646571"/>
                    <a:pt x="1183030" y="3644858"/>
                  </a:cubicBezTo>
                  <a:lnTo>
                    <a:pt x="1184420" y="3643276"/>
                  </a:lnTo>
                  <a:lnTo>
                    <a:pt x="1184116" y="3642003"/>
                  </a:lnTo>
                  <a:close/>
                  <a:moveTo>
                    <a:pt x="944912" y="3640642"/>
                  </a:moveTo>
                  <a:lnTo>
                    <a:pt x="947252" y="3644722"/>
                  </a:lnTo>
                  <a:cubicBezTo>
                    <a:pt x="949884" y="3646912"/>
                    <a:pt x="953290" y="3648789"/>
                    <a:pt x="956386" y="3650667"/>
                  </a:cubicBezTo>
                  <a:lnTo>
                    <a:pt x="961932" y="3652196"/>
                  </a:lnTo>
                  <a:lnTo>
                    <a:pt x="944912" y="3640642"/>
                  </a:lnTo>
                  <a:close/>
                  <a:moveTo>
                    <a:pt x="1012920" y="3633375"/>
                  </a:moveTo>
                  <a:lnTo>
                    <a:pt x="1012824" y="3634021"/>
                  </a:lnTo>
                  <a:lnTo>
                    <a:pt x="1012500" y="3634344"/>
                  </a:lnTo>
                  <a:lnTo>
                    <a:pt x="1012692" y="3634591"/>
                  </a:lnTo>
                  <a:lnTo>
                    <a:pt x="1013196" y="3633572"/>
                  </a:lnTo>
                  <a:lnTo>
                    <a:pt x="1013686" y="3633846"/>
                  </a:lnTo>
                  <a:lnTo>
                    <a:pt x="1012920" y="3633375"/>
                  </a:lnTo>
                  <a:close/>
                  <a:moveTo>
                    <a:pt x="1134482" y="3632247"/>
                  </a:moveTo>
                  <a:cubicBezTo>
                    <a:pt x="1133242" y="3632869"/>
                    <a:pt x="1133862" y="3633803"/>
                    <a:pt x="1134638" y="3634893"/>
                  </a:cubicBezTo>
                  <a:lnTo>
                    <a:pt x="1134734" y="3635213"/>
                  </a:lnTo>
                  <a:lnTo>
                    <a:pt x="1135960" y="3634906"/>
                  </a:lnTo>
                  <a:cubicBezTo>
                    <a:pt x="1153578" y="3652555"/>
                    <a:pt x="1173714" y="3670204"/>
                    <a:pt x="1185040" y="3691635"/>
                  </a:cubicBezTo>
                  <a:cubicBezTo>
                    <a:pt x="1185040" y="3691635"/>
                    <a:pt x="1184410" y="3690689"/>
                    <a:pt x="1184254" y="3689429"/>
                  </a:cubicBezTo>
                  <a:lnTo>
                    <a:pt x="1184508" y="3688919"/>
                  </a:lnTo>
                  <a:lnTo>
                    <a:pt x="1164728" y="3661362"/>
                  </a:lnTo>
                  <a:cubicBezTo>
                    <a:pt x="1155266" y="3650930"/>
                    <a:pt x="1145030" y="3641588"/>
                    <a:pt x="1134482" y="3632247"/>
                  </a:cubicBezTo>
                  <a:close/>
                  <a:moveTo>
                    <a:pt x="1000436" y="3631666"/>
                  </a:moveTo>
                  <a:cubicBezTo>
                    <a:pt x="1000436" y="3635461"/>
                    <a:pt x="1002982" y="3636725"/>
                    <a:pt x="1004254" y="3640520"/>
                  </a:cubicBezTo>
                  <a:lnTo>
                    <a:pt x="1004398" y="3640807"/>
                  </a:lnTo>
                  <a:lnTo>
                    <a:pt x="1002538" y="3635674"/>
                  </a:lnTo>
                  <a:lnTo>
                    <a:pt x="1002538" y="3632084"/>
                  </a:lnTo>
                  <a:lnTo>
                    <a:pt x="1000436" y="3631666"/>
                  </a:lnTo>
                  <a:close/>
                  <a:moveTo>
                    <a:pt x="979360" y="3626239"/>
                  </a:moveTo>
                  <a:lnTo>
                    <a:pt x="980508" y="3629746"/>
                  </a:lnTo>
                  <a:lnTo>
                    <a:pt x="980984" y="3630622"/>
                  </a:lnTo>
                  <a:lnTo>
                    <a:pt x="988862" y="3640423"/>
                  </a:lnTo>
                  <a:lnTo>
                    <a:pt x="987710" y="3635460"/>
                  </a:lnTo>
                  <a:lnTo>
                    <a:pt x="979360" y="3626239"/>
                  </a:lnTo>
                  <a:close/>
                  <a:moveTo>
                    <a:pt x="938368" y="3621409"/>
                  </a:moveTo>
                  <a:lnTo>
                    <a:pt x="939048" y="3623130"/>
                  </a:lnTo>
                  <a:lnTo>
                    <a:pt x="942350" y="3635369"/>
                  </a:lnTo>
                  <a:lnTo>
                    <a:pt x="944846" y="3632250"/>
                  </a:lnTo>
                  <a:cubicBezTo>
                    <a:pt x="947306" y="3630998"/>
                    <a:pt x="946076" y="3628494"/>
                    <a:pt x="943616" y="3625990"/>
                  </a:cubicBezTo>
                  <a:lnTo>
                    <a:pt x="938368" y="3621409"/>
                  </a:lnTo>
                  <a:close/>
                  <a:moveTo>
                    <a:pt x="1144764" y="3608048"/>
                  </a:moveTo>
                  <a:lnTo>
                    <a:pt x="1142804" y="3610549"/>
                  </a:lnTo>
                  <a:cubicBezTo>
                    <a:pt x="1142960" y="3611809"/>
                    <a:pt x="1143896" y="3613069"/>
                    <a:pt x="1144520" y="3614329"/>
                  </a:cubicBezTo>
                  <a:cubicBezTo>
                    <a:pt x="1147014" y="3620629"/>
                    <a:pt x="1150754" y="3624409"/>
                    <a:pt x="1153250" y="3629450"/>
                  </a:cubicBezTo>
                  <a:cubicBezTo>
                    <a:pt x="1153872" y="3631340"/>
                    <a:pt x="1155120" y="3633230"/>
                    <a:pt x="1155588" y="3635120"/>
                  </a:cubicBezTo>
                  <a:lnTo>
                    <a:pt x="1155160" y="3636155"/>
                  </a:lnTo>
                  <a:lnTo>
                    <a:pt x="1156818" y="3635983"/>
                  </a:lnTo>
                  <a:cubicBezTo>
                    <a:pt x="1159298" y="3634738"/>
                    <a:pt x="1159610" y="3633492"/>
                    <a:pt x="1158988" y="3632091"/>
                  </a:cubicBezTo>
                  <a:cubicBezTo>
                    <a:pt x="1158368" y="3630690"/>
                    <a:pt x="1156818" y="3629133"/>
                    <a:pt x="1155576" y="3627264"/>
                  </a:cubicBezTo>
                  <a:cubicBezTo>
                    <a:pt x="1153094" y="3622282"/>
                    <a:pt x="1148132" y="3616054"/>
                    <a:pt x="1145650" y="3609826"/>
                  </a:cubicBezTo>
                  <a:lnTo>
                    <a:pt x="1144764" y="3608048"/>
                  </a:lnTo>
                  <a:close/>
                  <a:moveTo>
                    <a:pt x="930192" y="3602723"/>
                  </a:moveTo>
                  <a:lnTo>
                    <a:pt x="934096" y="3610613"/>
                  </a:lnTo>
                  <a:lnTo>
                    <a:pt x="934538" y="3611732"/>
                  </a:lnTo>
                  <a:lnTo>
                    <a:pt x="935008" y="3610965"/>
                  </a:lnTo>
                  <a:cubicBezTo>
                    <a:pt x="937468" y="3609713"/>
                    <a:pt x="935008" y="3605957"/>
                    <a:pt x="933778" y="3603453"/>
                  </a:cubicBezTo>
                  <a:lnTo>
                    <a:pt x="930192" y="3602723"/>
                  </a:lnTo>
                  <a:close/>
                  <a:moveTo>
                    <a:pt x="983092" y="3593162"/>
                  </a:moveTo>
                  <a:lnTo>
                    <a:pt x="986372" y="3598052"/>
                  </a:lnTo>
                  <a:lnTo>
                    <a:pt x="983658" y="3593538"/>
                  </a:lnTo>
                  <a:lnTo>
                    <a:pt x="983092" y="3593162"/>
                  </a:lnTo>
                  <a:close/>
                  <a:moveTo>
                    <a:pt x="1142286" y="3590362"/>
                  </a:moveTo>
                  <a:lnTo>
                    <a:pt x="1145358" y="3604844"/>
                  </a:lnTo>
                  <a:lnTo>
                    <a:pt x="1148130" y="3604844"/>
                  </a:lnTo>
                  <a:lnTo>
                    <a:pt x="1148130" y="3603656"/>
                  </a:lnTo>
                  <a:lnTo>
                    <a:pt x="1144288" y="3591209"/>
                  </a:lnTo>
                  <a:lnTo>
                    <a:pt x="1142286" y="3590362"/>
                  </a:lnTo>
                  <a:close/>
                  <a:moveTo>
                    <a:pt x="1097878" y="3571525"/>
                  </a:moveTo>
                  <a:lnTo>
                    <a:pt x="1095430" y="3574227"/>
                  </a:lnTo>
                  <a:lnTo>
                    <a:pt x="1103832" y="3580308"/>
                  </a:lnTo>
                  <a:cubicBezTo>
                    <a:pt x="1107104" y="3584403"/>
                    <a:pt x="1109600" y="3589128"/>
                    <a:pt x="1109600" y="3591648"/>
                  </a:cubicBezTo>
                  <a:cubicBezTo>
                    <a:pt x="1110846" y="3604249"/>
                    <a:pt x="1114588" y="3616849"/>
                    <a:pt x="1119576" y="3626929"/>
                  </a:cubicBezTo>
                  <a:cubicBezTo>
                    <a:pt x="1120824" y="3628189"/>
                    <a:pt x="1122382" y="3630080"/>
                    <a:pt x="1123006" y="3632127"/>
                  </a:cubicBezTo>
                  <a:lnTo>
                    <a:pt x="1121714" y="3635762"/>
                  </a:lnTo>
                  <a:lnTo>
                    <a:pt x="1124634" y="3638688"/>
                  </a:lnTo>
                  <a:cubicBezTo>
                    <a:pt x="1125892" y="3638057"/>
                    <a:pt x="1127466" y="3639003"/>
                    <a:pt x="1128724" y="3639318"/>
                  </a:cubicBezTo>
                  <a:lnTo>
                    <a:pt x="1130796" y="3636354"/>
                  </a:lnTo>
                  <a:lnTo>
                    <a:pt x="1127038" y="3634738"/>
                  </a:lnTo>
                  <a:cubicBezTo>
                    <a:pt x="1120834" y="3622282"/>
                    <a:pt x="1113388" y="3609826"/>
                    <a:pt x="1113388" y="3596125"/>
                  </a:cubicBezTo>
                  <a:lnTo>
                    <a:pt x="1111072" y="3588313"/>
                  </a:lnTo>
                  <a:lnTo>
                    <a:pt x="1107104" y="3582828"/>
                  </a:lnTo>
                  <a:lnTo>
                    <a:pt x="1102686" y="3575574"/>
                  </a:lnTo>
                  <a:lnTo>
                    <a:pt x="1100980" y="3573705"/>
                  </a:lnTo>
                  <a:cubicBezTo>
                    <a:pt x="1100360" y="3573705"/>
                    <a:pt x="1099118" y="3572148"/>
                    <a:pt x="1097878" y="3571525"/>
                  </a:cubicBezTo>
                  <a:close/>
                  <a:moveTo>
                    <a:pt x="945372" y="3568621"/>
                  </a:moveTo>
                  <a:lnTo>
                    <a:pt x="946988" y="3570957"/>
                  </a:lnTo>
                  <a:lnTo>
                    <a:pt x="956334" y="3575601"/>
                  </a:lnTo>
                  <a:lnTo>
                    <a:pt x="945372" y="3568621"/>
                  </a:lnTo>
                  <a:close/>
                  <a:moveTo>
                    <a:pt x="1139398" y="3562461"/>
                  </a:moveTo>
                  <a:lnTo>
                    <a:pt x="1139530" y="3563927"/>
                  </a:lnTo>
                  <a:cubicBezTo>
                    <a:pt x="1139530" y="3568967"/>
                    <a:pt x="1140778" y="3572747"/>
                    <a:pt x="1140778" y="3575268"/>
                  </a:cubicBezTo>
                  <a:cubicBezTo>
                    <a:pt x="1136412" y="3577788"/>
                    <a:pt x="1134230" y="3579048"/>
                    <a:pt x="1134386" y="3580781"/>
                  </a:cubicBezTo>
                  <a:lnTo>
                    <a:pt x="1135686" y="3582201"/>
                  </a:lnTo>
                  <a:lnTo>
                    <a:pt x="1135608" y="3580755"/>
                  </a:lnTo>
                  <a:cubicBezTo>
                    <a:pt x="1137224" y="3579136"/>
                    <a:pt x="1140456" y="3577958"/>
                    <a:pt x="1144982" y="3577369"/>
                  </a:cubicBezTo>
                  <a:lnTo>
                    <a:pt x="1145512" y="3577742"/>
                  </a:lnTo>
                  <a:lnTo>
                    <a:pt x="1143168" y="3572731"/>
                  </a:lnTo>
                  <a:lnTo>
                    <a:pt x="1142118" y="3568024"/>
                  </a:lnTo>
                  <a:lnTo>
                    <a:pt x="1139964" y="3565480"/>
                  </a:lnTo>
                  <a:lnTo>
                    <a:pt x="1139398" y="3562461"/>
                  </a:lnTo>
                  <a:close/>
                  <a:moveTo>
                    <a:pt x="922186" y="3562137"/>
                  </a:moveTo>
                  <a:lnTo>
                    <a:pt x="923942" y="3564639"/>
                  </a:lnTo>
                  <a:lnTo>
                    <a:pt x="925180" y="3565621"/>
                  </a:lnTo>
                  <a:lnTo>
                    <a:pt x="922186" y="3562137"/>
                  </a:lnTo>
                  <a:close/>
                  <a:moveTo>
                    <a:pt x="954490" y="3554320"/>
                  </a:moveTo>
                  <a:lnTo>
                    <a:pt x="956472" y="3556438"/>
                  </a:lnTo>
                  <a:lnTo>
                    <a:pt x="957790" y="3554790"/>
                  </a:lnTo>
                  <a:lnTo>
                    <a:pt x="954490" y="3554320"/>
                  </a:lnTo>
                  <a:close/>
                  <a:moveTo>
                    <a:pt x="925332" y="3546102"/>
                  </a:moveTo>
                  <a:lnTo>
                    <a:pt x="926222" y="3547357"/>
                  </a:lnTo>
                  <a:lnTo>
                    <a:pt x="927640" y="3548062"/>
                  </a:lnTo>
                  <a:lnTo>
                    <a:pt x="926592" y="3546730"/>
                  </a:lnTo>
                  <a:lnTo>
                    <a:pt x="925332" y="3546102"/>
                  </a:lnTo>
                  <a:close/>
                  <a:moveTo>
                    <a:pt x="1074070" y="3546094"/>
                  </a:moveTo>
                  <a:lnTo>
                    <a:pt x="1070938" y="3548807"/>
                  </a:lnTo>
                  <a:cubicBezTo>
                    <a:pt x="1074680" y="3553847"/>
                    <a:pt x="1075926" y="3558887"/>
                    <a:pt x="1080914" y="3562667"/>
                  </a:cubicBezTo>
                  <a:lnTo>
                    <a:pt x="1084430" y="3565509"/>
                  </a:lnTo>
                  <a:lnTo>
                    <a:pt x="1080350" y="3559692"/>
                  </a:lnTo>
                  <a:lnTo>
                    <a:pt x="1074070" y="3546094"/>
                  </a:lnTo>
                  <a:close/>
                  <a:moveTo>
                    <a:pt x="867816" y="3545082"/>
                  </a:moveTo>
                  <a:lnTo>
                    <a:pt x="866718" y="3546542"/>
                  </a:lnTo>
                  <a:lnTo>
                    <a:pt x="869082" y="3548213"/>
                  </a:lnTo>
                  <a:lnTo>
                    <a:pt x="867816" y="3545082"/>
                  </a:lnTo>
                  <a:close/>
                  <a:moveTo>
                    <a:pt x="875982" y="3543354"/>
                  </a:moveTo>
                  <a:cubicBezTo>
                    <a:pt x="876598" y="3545232"/>
                    <a:pt x="878134" y="3546797"/>
                    <a:pt x="878904" y="3548205"/>
                  </a:cubicBezTo>
                  <a:lnTo>
                    <a:pt x="878842" y="3548348"/>
                  </a:lnTo>
                  <a:lnTo>
                    <a:pt x="886908" y="3556386"/>
                  </a:lnTo>
                  <a:cubicBezTo>
                    <a:pt x="894594" y="3563633"/>
                    <a:pt x="901790" y="3571035"/>
                    <a:pt x="907024" y="3580287"/>
                  </a:cubicBezTo>
                  <a:cubicBezTo>
                    <a:pt x="908986" y="3583988"/>
                    <a:pt x="908660" y="3586455"/>
                    <a:pt x="907188" y="3588306"/>
                  </a:cubicBezTo>
                  <a:lnTo>
                    <a:pt x="902528" y="3591305"/>
                  </a:lnTo>
                  <a:lnTo>
                    <a:pt x="904212" y="3592984"/>
                  </a:lnTo>
                  <a:cubicBezTo>
                    <a:pt x="905456" y="3595464"/>
                    <a:pt x="905456" y="3597943"/>
                    <a:pt x="904212" y="3599183"/>
                  </a:cubicBezTo>
                  <a:lnTo>
                    <a:pt x="903326" y="3602718"/>
                  </a:lnTo>
                  <a:lnTo>
                    <a:pt x="904374" y="3600600"/>
                  </a:lnTo>
                  <a:cubicBezTo>
                    <a:pt x="911804" y="3603103"/>
                    <a:pt x="914282" y="3609362"/>
                    <a:pt x="920474" y="3613117"/>
                  </a:cubicBezTo>
                  <a:lnTo>
                    <a:pt x="920296" y="3612678"/>
                  </a:lnTo>
                  <a:lnTo>
                    <a:pt x="907954" y="3600949"/>
                  </a:lnTo>
                  <a:cubicBezTo>
                    <a:pt x="907954" y="3599697"/>
                    <a:pt x="906726" y="3598445"/>
                    <a:pt x="906726" y="3595940"/>
                  </a:cubicBezTo>
                  <a:cubicBezTo>
                    <a:pt x="912874" y="3588428"/>
                    <a:pt x="910414" y="3582168"/>
                    <a:pt x="905496" y="3575907"/>
                  </a:cubicBezTo>
                  <a:cubicBezTo>
                    <a:pt x="900576" y="3568395"/>
                    <a:pt x="895658" y="3563387"/>
                    <a:pt x="889510" y="3558378"/>
                  </a:cubicBezTo>
                  <a:cubicBezTo>
                    <a:pt x="884590" y="3554622"/>
                    <a:pt x="879672" y="3549614"/>
                    <a:pt x="875982" y="3543354"/>
                  </a:cubicBezTo>
                  <a:close/>
                  <a:moveTo>
                    <a:pt x="860094" y="3536600"/>
                  </a:moveTo>
                  <a:lnTo>
                    <a:pt x="867286" y="3543770"/>
                  </a:lnTo>
                  <a:lnTo>
                    <a:pt x="866682" y="3542276"/>
                  </a:lnTo>
                  <a:lnTo>
                    <a:pt x="860094" y="3536600"/>
                  </a:lnTo>
                  <a:close/>
                  <a:moveTo>
                    <a:pt x="1110868" y="3527892"/>
                  </a:moveTo>
                  <a:lnTo>
                    <a:pt x="1122070" y="3539986"/>
                  </a:lnTo>
                  <a:cubicBezTo>
                    <a:pt x="1122070" y="3542506"/>
                    <a:pt x="1124564" y="3545027"/>
                    <a:pt x="1127060" y="3542506"/>
                  </a:cubicBezTo>
                  <a:cubicBezTo>
                    <a:pt x="1130800" y="3539986"/>
                    <a:pt x="1133294" y="3542506"/>
                    <a:pt x="1134542" y="3543766"/>
                  </a:cubicBezTo>
                  <a:cubicBezTo>
                    <a:pt x="1137036" y="3545027"/>
                    <a:pt x="1137036" y="3548807"/>
                    <a:pt x="1138284" y="3550067"/>
                  </a:cubicBezTo>
                  <a:lnTo>
                    <a:pt x="1138506" y="3552537"/>
                  </a:lnTo>
                  <a:lnTo>
                    <a:pt x="1141774" y="3553329"/>
                  </a:lnTo>
                  <a:lnTo>
                    <a:pt x="1138204" y="3547990"/>
                  </a:lnTo>
                  <a:lnTo>
                    <a:pt x="1137290" y="3543431"/>
                  </a:lnTo>
                  <a:lnTo>
                    <a:pt x="1117232" y="3533496"/>
                  </a:lnTo>
                  <a:lnTo>
                    <a:pt x="1110868" y="3527892"/>
                  </a:lnTo>
                  <a:close/>
                  <a:moveTo>
                    <a:pt x="1074922" y="3527618"/>
                  </a:moveTo>
                  <a:lnTo>
                    <a:pt x="1073978" y="3530459"/>
                  </a:lnTo>
                  <a:lnTo>
                    <a:pt x="1074680" y="3531166"/>
                  </a:lnTo>
                  <a:cubicBezTo>
                    <a:pt x="1077174" y="3534946"/>
                    <a:pt x="1078420" y="3537466"/>
                    <a:pt x="1079668" y="3541246"/>
                  </a:cubicBezTo>
                  <a:lnTo>
                    <a:pt x="1076014" y="3544410"/>
                  </a:lnTo>
                  <a:lnTo>
                    <a:pt x="1077870" y="3545368"/>
                  </a:lnTo>
                  <a:cubicBezTo>
                    <a:pt x="1079266" y="3546613"/>
                    <a:pt x="1080506" y="3547547"/>
                    <a:pt x="1082368" y="3546302"/>
                  </a:cubicBezTo>
                  <a:cubicBezTo>
                    <a:pt x="1084228" y="3544433"/>
                    <a:pt x="1084228" y="3542876"/>
                    <a:pt x="1083608" y="3541320"/>
                  </a:cubicBezTo>
                  <a:cubicBezTo>
                    <a:pt x="1082988" y="3539763"/>
                    <a:pt x="1081746" y="3538206"/>
                    <a:pt x="1081126" y="3536337"/>
                  </a:cubicBezTo>
                  <a:cubicBezTo>
                    <a:pt x="1079886" y="3533846"/>
                    <a:pt x="1078644" y="3530110"/>
                    <a:pt x="1074922" y="3527618"/>
                  </a:cubicBezTo>
                  <a:close/>
                  <a:moveTo>
                    <a:pt x="1136082" y="3526026"/>
                  </a:moveTo>
                  <a:lnTo>
                    <a:pt x="1137732" y="3528494"/>
                  </a:lnTo>
                  <a:lnTo>
                    <a:pt x="1136766" y="3526568"/>
                  </a:lnTo>
                  <a:lnTo>
                    <a:pt x="1136082" y="3526026"/>
                  </a:lnTo>
                  <a:close/>
                  <a:moveTo>
                    <a:pt x="1105920" y="3523536"/>
                  </a:moveTo>
                  <a:lnTo>
                    <a:pt x="1106066" y="3523798"/>
                  </a:lnTo>
                  <a:lnTo>
                    <a:pt x="1109726" y="3526887"/>
                  </a:lnTo>
                  <a:lnTo>
                    <a:pt x="1105920" y="3523536"/>
                  </a:lnTo>
                  <a:close/>
                  <a:moveTo>
                    <a:pt x="1058230" y="3517858"/>
                  </a:moveTo>
                  <a:lnTo>
                    <a:pt x="1054724" y="3518566"/>
                  </a:lnTo>
                  <a:cubicBezTo>
                    <a:pt x="1053478" y="3519826"/>
                    <a:pt x="1053478" y="3522346"/>
                    <a:pt x="1054724" y="3523606"/>
                  </a:cubicBezTo>
                  <a:cubicBezTo>
                    <a:pt x="1057220" y="3526126"/>
                    <a:pt x="1059714" y="3528646"/>
                    <a:pt x="1060960" y="3531166"/>
                  </a:cubicBezTo>
                  <a:lnTo>
                    <a:pt x="1065104" y="3531166"/>
                  </a:lnTo>
                  <a:lnTo>
                    <a:pt x="1057550" y="3522636"/>
                  </a:lnTo>
                  <a:lnTo>
                    <a:pt x="1058230" y="3517858"/>
                  </a:lnTo>
                  <a:close/>
                  <a:moveTo>
                    <a:pt x="842212" y="3516841"/>
                  </a:moveTo>
                  <a:cubicBezTo>
                    <a:pt x="843464" y="3520664"/>
                    <a:pt x="845658" y="3523212"/>
                    <a:pt x="847694" y="3525442"/>
                  </a:cubicBezTo>
                  <a:lnTo>
                    <a:pt x="850744" y="3529934"/>
                  </a:lnTo>
                  <a:lnTo>
                    <a:pt x="853828" y="3530813"/>
                  </a:lnTo>
                  <a:lnTo>
                    <a:pt x="846470" y="3523320"/>
                  </a:lnTo>
                  <a:lnTo>
                    <a:pt x="846470" y="3520384"/>
                  </a:lnTo>
                  <a:lnTo>
                    <a:pt x="842212" y="3516841"/>
                  </a:lnTo>
                  <a:close/>
                  <a:moveTo>
                    <a:pt x="1153682" y="3513317"/>
                  </a:moveTo>
                  <a:lnTo>
                    <a:pt x="1160298" y="3522991"/>
                  </a:lnTo>
                  <a:lnTo>
                    <a:pt x="1163332" y="3524332"/>
                  </a:lnTo>
                  <a:lnTo>
                    <a:pt x="1174020" y="3537881"/>
                  </a:lnTo>
                  <a:lnTo>
                    <a:pt x="1182874" y="3552938"/>
                  </a:lnTo>
                  <a:cubicBezTo>
                    <a:pt x="1179152" y="3549227"/>
                    <a:pt x="1176670" y="3544279"/>
                    <a:pt x="1174188" y="3538094"/>
                  </a:cubicBezTo>
                  <a:lnTo>
                    <a:pt x="1174020" y="3537881"/>
                  </a:lnTo>
                  <a:lnTo>
                    <a:pt x="1165154" y="3522803"/>
                  </a:lnTo>
                  <a:lnTo>
                    <a:pt x="1153682" y="3513317"/>
                  </a:lnTo>
                  <a:close/>
                  <a:moveTo>
                    <a:pt x="1043308" y="3512105"/>
                  </a:moveTo>
                  <a:lnTo>
                    <a:pt x="1043500" y="3512265"/>
                  </a:lnTo>
                  <a:lnTo>
                    <a:pt x="1043430" y="3512194"/>
                  </a:lnTo>
                  <a:lnTo>
                    <a:pt x="1043308" y="3512105"/>
                  </a:lnTo>
                  <a:close/>
                  <a:moveTo>
                    <a:pt x="1004562" y="3509554"/>
                  </a:moveTo>
                  <a:cubicBezTo>
                    <a:pt x="1002994" y="3508797"/>
                    <a:pt x="1001428" y="3508494"/>
                    <a:pt x="999548" y="3510310"/>
                  </a:cubicBezTo>
                  <a:lnTo>
                    <a:pt x="999618" y="3511414"/>
                  </a:lnTo>
                  <a:lnTo>
                    <a:pt x="1006086" y="3511005"/>
                  </a:lnTo>
                  <a:lnTo>
                    <a:pt x="1008260" y="3511005"/>
                  </a:lnTo>
                  <a:lnTo>
                    <a:pt x="1004562" y="3509554"/>
                  </a:lnTo>
                  <a:close/>
                  <a:moveTo>
                    <a:pt x="1014816" y="3509351"/>
                  </a:moveTo>
                  <a:lnTo>
                    <a:pt x="1010820" y="3511005"/>
                  </a:lnTo>
                  <a:lnTo>
                    <a:pt x="1014816" y="3511005"/>
                  </a:lnTo>
                  <a:lnTo>
                    <a:pt x="1014816" y="3509351"/>
                  </a:lnTo>
                  <a:close/>
                  <a:moveTo>
                    <a:pt x="952434" y="3508039"/>
                  </a:moveTo>
                  <a:lnTo>
                    <a:pt x="952474" y="3508345"/>
                  </a:lnTo>
                  <a:lnTo>
                    <a:pt x="953082" y="3508502"/>
                  </a:lnTo>
                  <a:lnTo>
                    <a:pt x="952434" y="3508039"/>
                  </a:lnTo>
                  <a:close/>
                  <a:moveTo>
                    <a:pt x="1230972" y="3502032"/>
                  </a:moveTo>
                  <a:lnTo>
                    <a:pt x="1235168" y="3506634"/>
                  </a:lnTo>
                  <a:lnTo>
                    <a:pt x="1231544" y="3502035"/>
                  </a:lnTo>
                  <a:lnTo>
                    <a:pt x="1231420" y="3502209"/>
                  </a:lnTo>
                  <a:lnTo>
                    <a:pt x="1230972" y="3502032"/>
                  </a:lnTo>
                  <a:close/>
                  <a:moveTo>
                    <a:pt x="1066832" y="3500637"/>
                  </a:moveTo>
                  <a:lnTo>
                    <a:pt x="1070938" y="3511005"/>
                  </a:lnTo>
                  <a:cubicBezTo>
                    <a:pt x="1070938" y="3512265"/>
                    <a:pt x="1072184" y="3514785"/>
                    <a:pt x="1073432" y="3514785"/>
                  </a:cubicBezTo>
                  <a:cubicBezTo>
                    <a:pt x="1088398" y="3521086"/>
                    <a:pt x="1092140" y="3537466"/>
                    <a:pt x="1102116" y="3548807"/>
                  </a:cubicBezTo>
                  <a:lnTo>
                    <a:pt x="1104180" y="3552282"/>
                  </a:lnTo>
                  <a:lnTo>
                    <a:pt x="1106796" y="3555225"/>
                  </a:lnTo>
                  <a:lnTo>
                    <a:pt x="1109326" y="3555545"/>
                  </a:lnTo>
                  <a:lnTo>
                    <a:pt x="1104664" y="3550926"/>
                  </a:lnTo>
                  <a:cubicBezTo>
                    <a:pt x="1099636" y="3543456"/>
                    <a:pt x="1094610" y="3537231"/>
                    <a:pt x="1090840" y="3529761"/>
                  </a:cubicBezTo>
                  <a:cubicBezTo>
                    <a:pt x="1089582" y="3528516"/>
                    <a:pt x="1088326" y="3526026"/>
                    <a:pt x="1087070" y="3526026"/>
                  </a:cubicBezTo>
                  <a:cubicBezTo>
                    <a:pt x="1079528" y="3522291"/>
                    <a:pt x="1075130" y="3516377"/>
                    <a:pt x="1071674" y="3509997"/>
                  </a:cubicBezTo>
                  <a:lnTo>
                    <a:pt x="1066832" y="3500637"/>
                  </a:lnTo>
                  <a:close/>
                  <a:moveTo>
                    <a:pt x="1268840" y="3500553"/>
                  </a:moveTo>
                  <a:lnTo>
                    <a:pt x="1268498" y="3501307"/>
                  </a:lnTo>
                  <a:lnTo>
                    <a:pt x="1266948" y="3504467"/>
                  </a:lnTo>
                  <a:lnTo>
                    <a:pt x="1269728" y="3504996"/>
                  </a:lnTo>
                  <a:lnTo>
                    <a:pt x="1268840" y="3500553"/>
                  </a:lnTo>
                  <a:close/>
                  <a:moveTo>
                    <a:pt x="822558" y="3499875"/>
                  </a:moveTo>
                  <a:lnTo>
                    <a:pt x="830992" y="3507921"/>
                  </a:lnTo>
                  <a:lnTo>
                    <a:pt x="834692" y="3507921"/>
                  </a:lnTo>
                  <a:lnTo>
                    <a:pt x="822558" y="3499875"/>
                  </a:lnTo>
                  <a:close/>
                  <a:moveTo>
                    <a:pt x="834426" y="3497404"/>
                  </a:moveTo>
                  <a:lnTo>
                    <a:pt x="849570" y="3519101"/>
                  </a:lnTo>
                  <a:lnTo>
                    <a:pt x="851010" y="3519468"/>
                  </a:lnTo>
                  <a:lnTo>
                    <a:pt x="853848" y="3523320"/>
                  </a:lnTo>
                  <a:cubicBezTo>
                    <a:pt x="855078" y="3523320"/>
                    <a:pt x="852618" y="3520816"/>
                    <a:pt x="851388" y="3519564"/>
                  </a:cubicBezTo>
                  <a:lnTo>
                    <a:pt x="851010" y="3519468"/>
                  </a:lnTo>
                  <a:lnTo>
                    <a:pt x="839092" y="3503287"/>
                  </a:lnTo>
                  <a:cubicBezTo>
                    <a:pt x="837862" y="3501409"/>
                    <a:pt x="836940" y="3499218"/>
                    <a:pt x="835402" y="3497653"/>
                  </a:cubicBezTo>
                  <a:lnTo>
                    <a:pt x="834426" y="3497404"/>
                  </a:lnTo>
                  <a:close/>
                  <a:moveTo>
                    <a:pt x="855956" y="3493468"/>
                  </a:moveTo>
                  <a:lnTo>
                    <a:pt x="855106" y="3493734"/>
                  </a:lnTo>
                  <a:lnTo>
                    <a:pt x="856736" y="3494187"/>
                  </a:lnTo>
                  <a:lnTo>
                    <a:pt x="855956" y="3493468"/>
                  </a:lnTo>
                  <a:close/>
                  <a:moveTo>
                    <a:pt x="1275436" y="3491155"/>
                  </a:moveTo>
                  <a:lnTo>
                    <a:pt x="1272262" y="3493900"/>
                  </a:lnTo>
                  <a:lnTo>
                    <a:pt x="1270742" y="3496519"/>
                  </a:lnTo>
                  <a:lnTo>
                    <a:pt x="1273464" y="3493798"/>
                  </a:lnTo>
                  <a:cubicBezTo>
                    <a:pt x="1273464" y="3495043"/>
                    <a:pt x="1275954" y="3496287"/>
                    <a:pt x="1277198" y="3493798"/>
                  </a:cubicBezTo>
                  <a:lnTo>
                    <a:pt x="1275436" y="3491155"/>
                  </a:lnTo>
                  <a:close/>
                  <a:moveTo>
                    <a:pt x="809392" y="3491144"/>
                  </a:moveTo>
                  <a:lnTo>
                    <a:pt x="811272" y="3493300"/>
                  </a:lnTo>
                  <a:lnTo>
                    <a:pt x="817012" y="3496198"/>
                  </a:lnTo>
                  <a:lnTo>
                    <a:pt x="809392" y="3491144"/>
                  </a:lnTo>
                  <a:close/>
                  <a:moveTo>
                    <a:pt x="1170170" y="3484837"/>
                  </a:moveTo>
                  <a:lnTo>
                    <a:pt x="1172850" y="3488224"/>
                  </a:lnTo>
                  <a:lnTo>
                    <a:pt x="1175034" y="3488532"/>
                  </a:lnTo>
                  <a:cubicBezTo>
                    <a:pt x="1180058" y="3493489"/>
                    <a:pt x="1185082" y="3497207"/>
                    <a:pt x="1188850" y="3500924"/>
                  </a:cubicBezTo>
                  <a:cubicBezTo>
                    <a:pt x="1190106" y="3502164"/>
                    <a:pt x="1190106" y="3504642"/>
                    <a:pt x="1192618" y="3503403"/>
                  </a:cubicBezTo>
                  <a:cubicBezTo>
                    <a:pt x="1195130" y="3502164"/>
                    <a:pt x="1195130" y="3500924"/>
                    <a:pt x="1195130" y="3499685"/>
                  </a:cubicBezTo>
                  <a:lnTo>
                    <a:pt x="1194178" y="3498159"/>
                  </a:lnTo>
                  <a:lnTo>
                    <a:pt x="1187670" y="3496005"/>
                  </a:lnTo>
                  <a:cubicBezTo>
                    <a:pt x="1183920" y="3492283"/>
                    <a:pt x="1180170" y="3488560"/>
                    <a:pt x="1176420" y="3486078"/>
                  </a:cubicBezTo>
                  <a:cubicBezTo>
                    <a:pt x="1173920" y="3484837"/>
                    <a:pt x="1172670" y="3482356"/>
                    <a:pt x="1170170" y="3484837"/>
                  </a:cubicBezTo>
                  <a:close/>
                  <a:moveTo>
                    <a:pt x="955898" y="3483702"/>
                  </a:moveTo>
                  <a:lnTo>
                    <a:pt x="955898" y="3484913"/>
                  </a:lnTo>
                  <a:lnTo>
                    <a:pt x="948002" y="3485885"/>
                  </a:lnTo>
                  <a:lnTo>
                    <a:pt x="950640" y="3488336"/>
                  </a:lnTo>
                  <a:cubicBezTo>
                    <a:pt x="953082" y="3492117"/>
                    <a:pt x="955526" y="3493377"/>
                    <a:pt x="959188" y="3488336"/>
                  </a:cubicBezTo>
                  <a:cubicBezTo>
                    <a:pt x="965294" y="3488336"/>
                    <a:pt x="968958" y="3492117"/>
                    <a:pt x="968958" y="3497158"/>
                  </a:cubicBezTo>
                  <a:lnTo>
                    <a:pt x="969494" y="3498726"/>
                  </a:lnTo>
                  <a:lnTo>
                    <a:pt x="969854" y="3496191"/>
                  </a:lnTo>
                  <a:lnTo>
                    <a:pt x="988568" y="3509822"/>
                  </a:lnTo>
                  <a:lnTo>
                    <a:pt x="988626" y="3509745"/>
                  </a:lnTo>
                  <a:lnTo>
                    <a:pt x="989394" y="3510424"/>
                  </a:lnTo>
                  <a:lnTo>
                    <a:pt x="992144" y="3512427"/>
                  </a:lnTo>
                  <a:lnTo>
                    <a:pt x="992462" y="3513137"/>
                  </a:lnTo>
                  <a:lnTo>
                    <a:pt x="998604" y="3518566"/>
                  </a:lnTo>
                  <a:lnTo>
                    <a:pt x="998604" y="3517343"/>
                  </a:lnTo>
                  <a:lnTo>
                    <a:pt x="995162" y="3513488"/>
                  </a:lnTo>
                  <a:cubicBezTo>
                    <a:pt x="993282" y="3510613"/>
                    <a:pt x="991402" y="3507889"/>
                    <a:pt x="988268" y="3506678"/>
                  </a:cubicBezTo>
                  <a:cubicBezTo>
                    <a:pt x="980750" y="3501835"/>
                    <a:pt x="971976" y="3495781"/>
                    <a:pt x="964456" y="3490938"/>
                  </a:cubicBezTo>
                  <a:lnTo>
                    <a:pt x="955898" y="3483702"/>
                  </a:lnTo>
                  <a:close/>
                  <a:moveTo>
                    <a:pt x="936982" y="3478280"/>
                  </a:moveTo>
                  <a:lnTo>
                    <a:pt x="936838" y="3480279"/>
                  </a:lnTo>
                  <a:lnTo>
                    <a:pt x="937558" y="3478791"/>
                  </a:lnTo>
                  <a:lnTo>
                    <a:pt x="936982" y="3478280"/>
                  </a:lnTo>
                  <a:close/>
                  <a:moveTo>
                    <a:pt x="918794" y="3476344"/>
                  </a:moveTo>
                  <a:lnTo>
                    <a:pt x="926666" y="3486512"/>
                  </a:lnTo>
                  <a:lnTo>
                    <a:pt x="929374" y="3488302"/>
                  </a:lnTo>
                  <a:lnTo>
                    <a:pt x="918794" y="3476344"/>
                  </a:lnTo>
                  <a:close/>
                  <a:moveTo>
                    <a:pt x="1019768" y="3475609"/>
                  </a:moveTo>
                  <a:lnTo>
                    <a:pt x="1019660" y="3475727"/>
                  </a:lnTo>
                  <a:lnTo>
                    <a:pt x="1019802" y="3475812"/>
                  </a:lnTo>
                  <a:lnTo>
                    <a:pt x="1019804" y="3475724"/>
                  </a:lnTo>
                  <a:lnTo>
                    <a:pt x="1019768" y="3475609"/>
                  </a:lnTo>
                  <a:close/>
                  <a:moveTo>
                    <a:pt x="1203920" y="3474910"/>
                  </a:moveTo>
                  <a:lnTo>
                    <a:pt x="1204000" y="3475278"/>
                  </a:lnTo>
                  <a:lnTo>
                    <a:pt x="1204184" y="3475218"/>
                  </a:lnTo>
                  <a:lnTo>
                    <a:pt x="1203920" y="3474910"/>
                  </a:lnTo>
                  <a:close/>
                  <a:moveTo>
                    <a:pt x="1291670" y="3471751"/>
                  </a:moveTo>
                  <a:lnTo>
                    <a:pt x="1293384" y="3473891"/>
                  </a:lnTo>
                  <a:cubicBezTo>
                    <a:pt x="1294630" y="3475135"/>
                    <a:pt x="1294630" y="3477624"/>
                    <a:pt x="1297120" y="3476380"/>
                  </a:cubicBezTo>
                  <a:lnTo>
                    <a:pt x="1296610" y="3473834"/>
                  </a:lnTo>
                  <a:lnTo>
                    <a:pt x="1291670" y="3471751"/>
                  </a:lnTo>
                  <a:close/>
                  <a:moveTo>
                    <a:pt x="814638" y="3466616"/>
                  </a:moveTo>
                  <a:lnTo>
                    <a:pt x="811366" y="3467164"/>
                  </a:lnTo>
                  <a:lnTo>
                    <a:pt x="810962" y="3467164"/>
                  </a:lnTo>
                  <a:lnTo>
                    <a:pt x="813700" y="3475269"/>
                  </a:lnTo>
                  <a:cubicBezTo>
                    <a:pt x="815266" y="3480525"/>
                    <a:pt x="817146" y="3485622"/>
                    <a:pt x="820906" y="3490082"/>
                  </a:cubicBezTo>
                  <a:lnTo>
                    <a:pt x="822942" y="3489737"/>
                  </a:lnTo>
                  <a:lnTo>
                    <a:pt x="820646" y="3487010"/>
                  </a:lnTo>
                  <a:lnTo>
                    <a:pt x="814638" y="3466616"/>
                  </a:lnTo>
                  <a:close/>
                  <a:moveTo>
                    <a:pt x="1134810" y="3465867"/>
                  </a:moveTo>
                  <a:lnTo>
                    <a:pt x="1131722" y="3469266"/>
                  </a:lnTo>
                  <a:lnTo>
                    <a:pt x="1135626" y="3471492"/>
                  </a:lnTo>
                  <a:cubicBezTo>
                    <a:pt x="1137038" y="3473661"/>
                    <a:pt x="1137980" y="3476139"/>
                    <a:pt x="1139864" y="3477378"/>
                  </a:cubicBezTo>
                  <a:cubicBezTo>
                    <a:pt x="1143632" y="3481096"/>
                    <a:pt x="1143632" y="3481096"/>
                    <a:pt x="1149912" y="3482335"/>
                  </a:cubicBezTo>
                  <a:cubicBezTo>
                    <a:pt x="1151168" y="3483575"/>
                    <a:pt x="1151168" y="3486053"/>
                    <a:pt x="1151168" y="3486053"/>
                  </a:cubicBezTo>
                  <a:cubicBezTo>
                    <a:pt x="1157450" y="3497207"/>
                    <a:pt x="1166242" y="3502164"/>
                    <a:pt x="1176290" y="3507121"/>
                  </a:cubicBezTo>
                  <a:cubicBezTo>
                    <a:pt x="1177546" y="3508360"/>
                    <a:pt x="1178802" y="3507121"/>
                    <a:pt x="1180058" y="3507121"/>
                  </a:cubicBezTo>
                  <a:lnTo>
                    <a:pt x="1173822" y="3500969"/>
                  </a:lnTo>
                  <a:lnTo>
                    <a:pt x="1172670" y="3500969"/>
                  </a:lnTo>
                  <a:cubicBezTo>
                    <a:pt x="1163920" y="3496005"/>
                    <a:pt x="1158920" y="3488560"/>
                    <a:pt x="1151420" y="3482356"/>
                  </a:cubicBezTo>
                  <a:lnTo>
                    <a:pt x="1134810" y="3465867"/>
                  </a:lnTo>
                  <a:close/>
                  <a:moveTo>
                    <a:pt x="1038842" y="3464460"/>
                  </a:moveTo>
                  <a:lnTo>
                    <a:pt x="1041006" y="3468321"/>
                  </a:lnTo>
                  <a:cubicBezTo>
                    <a:pt x="1045684" y="3473204"/>
                    <a:pt x="1050984" y="3477614"/>
                    <a:pt x="1054724" y="3483284"/>
                  </a:cubicBezTo>
                  <a:lnTo>
                    <a:pt x="1062982" y="3493190"/>
                  </a:lnTo>
                  <a:lnTo>
                    <a:pt x="1061934" y="3491166"/>
                  </a:lnTo>
                  <a:cubicBezTo>
                    <a:pt x="1056908" y="3483696"/>
                    <a:pt x="1050624" y="3478715"/>
                    <a:pt x="1045596" y="3472490"/>
                  </a:cubicBezTo>
                  <a:lnTo>
                    <a:pt x="1038842" y="3464460"/>
                  </a:lnTo>
                  <a:close/>
                  <a:moveTo>
                    <a:pt x="997354" y="3458833"/>
                  </a:moveTo>
                  <a:lnTo>
                    <a:pt x="997314" y="3458948"/>
                  </a:lnTo>
                  <a:lnTo>
                    <a:pt x="996914" y="3462099"/>
                  </a:lnTo>
                  <a:lnTo>
                    <a:pt x="1014340" y="3472539"/>
                  </a:lnTo>
                  <a:lnTo>
                    <a:pt x="997840" y="3460040"/>
                  </a:lnTo>
                  <a:lnTo>
                    <a:pt x="997354" y="3458833"/>
                  </a:lnTo>
                  <a:close/>
                  <a:moveTo>
                    <a:pt x="841078" y="3454773"/>
                  </a:moveTo>
                  <a:lnTo>
                    <a:pt x="839950" y="3460729"/>
                  </a:lnTo>
                  <a:lnTo>
                    <a:pt x="836826" y="3458359"/>
                  </a:lnTo>
                  <a:lnTo>
                    <a:pt x="843200" y="3464604"/>
                  </a:lnTo>
                  <a:cubicBezTo>
                    <a:pt x="845110" y="3467164"/>
                    <a:pt x="846700" y="3470363"/>
                    <a:pt x="848930" y="3472602"/>
                  </a:cubicBezTo>
                  <a:lnTo>
                    <a:pt x="854998" y="3474026"/>
                  </a:lnTo>
                  <a:lnTo>
                    <a:pt x="843540" y="3462471"/>
                  </a:lnTo>
                  <a:lnTo>
                    <a:pt x="841078" y="3454773"/>
                  </a:lnTo>
                  <a:close/>
                  <a:moveTo>
                    <a:pt x="907826" y="3454598"/>
                  </a:moveTo>
                  <a:lnTo>
                    <a:pt x="907986" y="3454874"/>
                  </a:lnTo>
                  <a:lnTo>
                    <a:pt x="908180" y="3454893"/>
                  </a:lnTo>
                  <a:lnTo>
                    <a:pt x="907826" y="3454598"/>
                  </a:lnTo>
                  <a:close/>
                  <a:moveTo>
                    <a:pt x="1129798" y="3453815"/>
                  </a:moveTo>
                  <a:lnTo>
                    <a:pt x="1132010" y="3457650"/>
                  </a:lnTo>
                  <a:lnTo>
                    <a:pt x="1133920" y="3460020"/>
                  </a:lnTo>
                  <a:lnTo>
                    <a:pt x="1134598" y="3460155"/>
                  </a:lnTo>
                  <a:lnTo>
                    <a:pt x="1129798" y="3453815"/>
                  </a:lnTo>
                  <a:close/>
                  <a:moveTo>
                    <a:pt x="1000118" y="3450663"/>
                  </a:moveTo>
                  <a:lnTo>
                    <a:pt x="999960" y="3451130"/>
                  </a:lnTo>
                  <a:lnTo>
                    <a:pt x="1000354" y="3451325"/>
                  </a:lnTo>
                  <a:lnTo>
                    <a:pt x="1000118" y="3450663"/>
                  </a:lnTo>
                  <a:close/>
                  <a:moveTo>
                    <a:pt x="912282" y="3450641"/>
                  </a:moveTo>
                  <a:lnTo>
                    <a:pt x="909370" y="3455013"/>
                  </a:lnTo>
                  <a:lnTo>
                    <a:pt x="912310" y="3455308"/>
                  </a:lnTo>
                  <a:cubicBezTo>
                    <a:pt x="913392" y="3455147"/>
                    <a:pt x="913700" y="3454186"/>
                    <a:pt x="912464" y="3450980"/>
                  </a:cubicBezTo>
                  <a:lnTo>
                    <a:pt x="912282" y="3450641"/>
                  </a:lnTo>
                  <a:close/>
                  <a:moveTo>
                    <a:pt x="901546" y="3449363"/>
                  </a:moveTo>
                  <a:lnTo>
                    <a:pt x="902104" y="3449948"/>
                  </a:lnTo>
                  <a:lnTo>
                    <a:pt x="902284" y="3449979"/>
                  </a:lnTo>
                  <a:lnTo>
                    <a:pt x="901546" y="3449363"/>
                  </a:lnTo>
                  <a:close/>
                  <a:moveTo>
                    <a:pt x="806274" y="3449248"/>
                  </a:moveTo>
                  <a:cubicBezTo>
                    <a:pt x="810094" y="3453087"/>
                    <a:pt x="812640" y="3456926"/>
                    <a:pt x="815186" y="3460765"/>
                  </a:cubicBezTo>
                  <a:lnTo>
                    <a:pt x="815914" y="3461741"/>
                  </a:lnTo>
                  <a:lnTo>
                    <a:pt x="812954" y="3457014"/>
                  </a:lnTo>
                  <a:lnTo>
                    <a:pt x="811366" y="3455647"/>
                  </a:lnTo>
                  <a:cubicBezTo>
                    <a:pt x="810094" y="3453087"/>
                    <a:pt x="808820" y="3450528"/>
                    <a:pt x="806274" y="3449248"/>
                  </a:cubicBezTo>
                  <a:close/>
                  <a:moveTo>
                    <a:pt x="1218476" y="3447908"/>
                  </a:moveTo>
                  <a:lnTo>
                    <a:pt x="1217890" y="3448935"/>
                  </a:lnTo>
                  <a:cubicBezTo>
                    <a:pt x="1218364" y="3449704"/>
                    <a:pt x="1219316" y="3450628"/>
                    <a:pt x="1219950" y="3451243"/>
                  </a:cubicBezTo>
                  <a:lnTo>
                    <a:pt x="1231170" y="3468356"/>
                  </a:lnTo>
                  <a:lnTo>
                    <a:pt x="1220834" y="3451923"/>
                  </a:lnTo>
                  <a:lnTo>
                    <a:pt x="1218476" y="3447908"/>
                  </a:lnTo>
                  <a:close/>
                  <a:moveTo>
                    <a:pt x="869546" y="3439770"/>
                  </a:moveTo>
                  <a:lnTo>
                    <a:pt x="876822" y="3447015"/>
                  </a:lnTo>
                  <a:cubicBezTo>
                    <a:pt x="885954" y="3454040"/>
                    <a:pt x="895552" y="3460597"/>
                    <a:pt x="904220" y="3468715"/>
                  </a:cubicBezTo>
                  <a:cubicBezTo>
                    <a:pt x="906696" y="3472462"/>
                    <a:pt x="909174" y="3473711"/>
                    <a:pt x="910412" y="3467466"/>
                  </a:cubicBezTo>
                  <a:lnTo>
                    <a:pt x="911372" y="3467950"/>
                  </a:lnTo>
                  <a:lnTo>
                    <a:pt x="909748" y="3466087"/>
                  </a:lnTo>
                  <a:lnTo>
                    <a:pt x="904030" y="3467994"/>
                  </a:lnTo>
                  <a:cubicBezTo>
                    <a:pt x="895958" y="3460542"/>
                    <a:pt x="886956" y="3454331"/>
                    <a:pt x="878264" y="3447810"/>
                  </a:cubicBezTo>
                  <a:lnTo>
                    <a:pt x="869546" y="3439770"/>
                  </a:lnTo>
                  <a:close/>
                  <a:moveTo>
                    <a:pt x="779150" y="3433830"/>
                  </a:moveTo>
                  <a:lnTo>
                    <a:pt x="777228" y="3434144"/>
                  </a:lnTo>
                  <a:lnTo>
                    <a:pt x="777772" y="3434685"/>
                  </a:lnTo>
                  <a:lnTo>
                    <a:pt x="779150" y="3433830"/>
                  </a:lnTo>
                  <a:close/>
                  <a:moveTo>
                    <a:pt x="786816" y="3429919"/>
                  </a:moveTo>
                  <a:lnTo>
                    <a:pt x="786816" y="3432161"/>
                  </a:lnTo>
                  <a:lnTo>
                    <a:pt x="784432" y="3432746"/>
                  </a:lnTo>
                  <a:lnTo>
                    <a:pt x="789720" y="3435172"/>
                  </a:lnTo>
                  <a:lnTo>
                    <a:pt x="786816" y="3429919"/>
                  </a:lnTo>
                  <a:close/>
                  <a:moveTo>
                    <a:pt x="1192622" y="3427738"/>
                  </a:moveTo>
                  <a:lnTo>
                    <a:pt x="1191420" y="3437685"/>
                  </a:lnTo>
                  <a:lnTo>
                    <a:pt x="1191610" y="3438961"/>
                  </a:lnTo>
                  <a:lnTo>
                    <a:pt x="1193320" y="3436472"/>
                  </a:lnTo>
                  <a:cubicBezTo>
                    <a:pt x="1193954" y="3436472"/>
                    <a:pt x="1195222" y="3437088"/>
                    <a:pt x="1195856" y="3437241"/>
                  </a:cubicBezTo>
                  <a:cubicBezTo>
                    <a:pt x="1196490" y="3437395"/>
                    <a:pt x="1196490" y="3437088"/>
                    <a:pt x="1194588" y="3435241"/>
                  </a:cubicBezTo>
                  <a:lnTo>
                    <a:pt x="1192622" y="3427738"/>
                  </a:lnTo>
                  <a:close/>
                  <a:moveTo>
                    <a:pt x="754812" y="3427325"/>
                  </a:moveTo>
                  <a:lnTo>
                    <a:pt x="756242" y="3428097"/>
                  </a:lnTo>
                  <a:lnTo>
                    <a:pt x="755808" y="3427325"/>
                  </a:lnTo>
                  <a:lnTo>
                    <a:pt x="754812" y="3427325"/>
                  </a:lnTo>
                  <a:close/>
                  <a:moveTo>
                    <a:pt x="819708" y="3425951"/>
                  </a:moveTo>
                  <a:cubicBezTo>
                    <a:pt x="826034" y="3433403"/>
                    <a:pt x="833624" y="3439614"/>
                    <a:pt x="838684" y="3448308"/>
                  </a:cubicBezTo>
                  <a:lnTo>
                    <a:pt x="839876" y="3451012"/>
                  </a:lnTo>
                  <a:lnTo>
                    <a:pt x="838896" y="3447952"/>
                  </a:lnTo>
                  <a:cubicBezTo>
                    <a:pt x="836110" y="3443737"/>
                    <a:pt x="832396" y="3439990"/>
                    <a:pt x="828680" y="3436243"/>
                  </a:cubicBezTo>
                  <a:lnTo>
                    <a:pt x="822476" y="3426857"/>
                  </a:lnTo>
                  <a:lnTo>
                    <a:pt x="819708" y="3425951"/>
                  </a:lnTo>
                  <a:close/>
                  <a:moveTo>
                    <a:pt x="827852" y="3425830"/>
                  </a:moveTo>
                  <a:lnTo>
                    <a:pt x="827388" y="3428014"/>
                  </a:lnTo>
                  <a:lnTo>
                    <a:pt x="829918" y="3429999"/>
                  </a:lnTo>
                  <a:lnTo>
                    <a:pt x="827852" y="3425830"/>
                  </a:lnTo>
                  <a:close/>
                  <a:moveTo>
                    <a:pt x="1125170" y="3424035"/>
                  </a:moveTo>
                  <a:cubicBezTo>
                    <a:pt x="1123296" y="3425276"/>
                    <a:pt x="1123920" y="3426517"/>
                    <a:pt x="1125170" y="3428068"/>
                  </a:cubicBezTo>
                  <a:lnTo>
                    <a:pt x="1126024" y="3429410"/>
                  </a:lnTo>
                  <a:lnTo>
                    <a:pt x="1128542" y="3431405"/>
                  </a:lnTo>
                  <a:cubicBezTo>
                    <a:pt x="1127914" y="3430160"/>
                    <a:pt x="1126970" y="3428604"/>
                    <a:pt x="1126656" y="3427203"/>
                  </a:cubicBezTo>
                  <a:lnTo>
                    <a:pt x="1127746" y="3425314"/>
                  </a:lnTo>
                  <a:lnTo>
                    <a:pt x="1125170" y="3424035"/>
                  </a:lnTo>
                  <a:close/>
                  <a:moveTo>
                    <a:pt x="1238740" y="3421233"/>
                  </a:moveTo>
                  <a:lnTo>
                    <a:pt x="1238394" y="3425997"/>
                  </a:lnTo>
                  <a:lnTo>
                    <a:pt x="1239058" y="3428891"/>
                  </a:lnTo>
                  <a:lnTo>
                    <a:pt x="1239848" y="3426612"/>
                  </a:lnTo>
                  <a:cubicBezTo>
                    <a:pt x="1241094" y="3424746"/>
                    <a:pt x="1240470" y="3422879"/>
                    <a:pt x="1238914" y="3421324"/>
                  </a:cubicBezTo>
                  <a:lnTo>
                    <a:pt x="1238740" y="3421233"/>
                  </a:lnTo>
                  <a:close/>
                  <a:moveTo>
                    <a:pt x="837814" y="3419143"/>
                  </a:moveTo>
                  <a:lnTo>
                    <a:pt x="847256" y="3425003"/>
                  </a:lnTo>
                  <a:lnTo>
                    <a:pt x="847256" y="3423394"/>
                  </a:lnTo>
                  <a:lnTo>
                    <a:pt x="846910" y="3423279"/>
                  </a:lnTo>
                  <a:lnTo>
                    <a:pt x="837814" y="3419143"/>
                  </a:lnTo>
                  <a:close/>
                  <a:moveTo>
                    <a:pt x="791876" y="3416014"/>
                  </a:moveTo>
                  <a:cubicBezTo>
                    <a:pt x="791876" y="3416014"/>
                    <a:pt x="789346" y="3417256"/>
                    <a:pt x="791876" y="3417256"/>
                  </a:cubicBezTo>
                  <a:lnTo>
                    <a:pt x="790166" y="3420615"/>
                  </a:lnTo>
                  <a:lnTo>
                    <a:pt x="792268" y="3422375"/>
                  </a:lnTo>
                  <a:cubicBezTo>
                    <a:pt x="793540" y="3421096"/>
                    <a:pt x="793222" y="3420136"/>
                    <a:pt x="792744" y="3419016"/>
                  </a:cubicBezTo>
                  <a:lnTo>
                    <a:pt x="792496" y="3416764"/>
                  </a:lnTo>
                  <a:lnTo>
                    <a:pt x="791876" y="3416014"/>
                  </a:lnTo>
                  <a:close/>
                  <a:moveTo>
                    <a:pt x="1206558" y="3413438"/>
                  </a:moveTo>
                  <a:lnTo>
                    <a:pt x="1205170" y="3415349"/>
                  </a:lnTo>
                  <a:cubicBezTo>
                    <a:pt x="1205170" y="3415349"/>
                    <a:pt x="1205170" y="3417831"/>
                    <a:pt x="1203920" y="3420313"/>
                  </a:cubicBezTo>
                  <a:cubicBezTo>
                    <a:pt x="1196420" y="3426517"/>
                    <a:pt x="1196420" y="3426517"/>
                    <a:pt x="1187670" y="3415349"/>
                  </a:cubicBezTo>
                  <a:lnTo>
                    <a:pt x="1190312" y="3420831"/>
                  </a:lnTo>
                  <a:lnTo>
                    <a:pt x="1195698" y="3425394"/>
                  </a:lnTo>
                  <a:cubicBezTo>
                    <a:pt x="1198708" y="3427548"/>
                    <a:pt x="1202196" y="3428471"/>
                    <a:pt x="1207268" y="3425393"/>
                  </a:cubicBezTo>
                  <a:lnTo>
                    <a:pt x="1218032" y="3434796"/>
                  </a:lnTo>
                  <a:lnTo>
                    <a:pt x="1217854" y="3433405"/>
                  </a:lnTo>
                  <a:cubicBezTo>
                    <a:pt x="1216758" y="3432170"/>
                    <a:pt x="1215190" y="3430936"/>
                    <a:pt x="1214562" y="3429701"/>
                  </a:cubicBezTo>
                  <a:cubicBezTo>
                    <a:pt x="1212054" y="3425997"/>
                    <a:pt x="1207036" y="3424762"/>
                    <a:pt x="1205782" y="3419824"/>
                  </a:cubicBezTo>
                  <a:cubicBezTo>
                    <a:pt x="1205782" y="3418589"/>
                    <a:pt x="1205782" y="3417355"/>
                    <a:pt x="1205782" y="3417355"/>
                  </a:cubicBezTo>
                  <a:lnTo>
                    <a:pt x="1206558" y="3413438"/>
                  </a:lnTo>
                  <a:close/>
                  <a:moveTo>
                    <a:pt x="902922" y="3409775"/>
                  </a:moveTo>
                  <a:lnTo>
                    <a:pt x="902014" y="3409905"/>
                  </a:lnTo>
                  <a:lnTo>
                    <a:pt x="904102" y="3410898"/>
                  </a:lnTo>
                  <a:lnTo>
                    <a:pt x="902922" y="3409775"/>
                  </a:lnTo>
                  <a:close/>
                  <a:moveTo>
                    <a:pt x="816226" y="3407240"/>
                  </a:moveTo>
                  <a:lnTo>
                    <a:pt x="813384" y="3408562"/>
                  </a:lnTo>
                  <a:cubicBezTo>
                    <a:pt x="810852" y="3408562"/>
                    <a:pt x="812118" y="3411046"/>
                    <a:pt x="813384" y="3412288"/>
                  </a:cubicBezTo>
                  <a:cubicBezTo>
                    <a:pt x="815914" y="3413530"/>
                    <a:pt x="818444" y="3416014"/>
                    <a:pt x="820974" y="3418498"/>
                  </a:cubicBezTo>
                  <a:lnTo>
                    <a:pt x="825260" y="3420603"/>
                  </a:lnTo>
                  <a:lnTo>
                    <a:pt x="824966" y="3420008"/>
                  </a:lnTo>
                  <a:lnTo>
                    <a:pt x="825566" y="3416977"/>
                  </a:lnTo>
                  <a:lnTo>
                    <a:pt x="817110" y="3413653"/>
                  </a:lnTo>
                  <a:lnTo>
                    <a:pt x="816226" y="3407240"/>
                  </a:lnTo>
                  <a:close/>
                  <a:moveTo>
                    <a:pt x="869698" y="3403625"/>
                  </a:moveTo>
                  <a:lnTo>
                    <a:pt x="870502" y="3405086"/>
                  </a:lnTo>
                  <a:lnTo>
                    <a:pt x="870502" y="3404486"/>
                  </a:lnTo>
                  <a:lnTo>
                    <a:pt x="869698" y="3403625"/>
                  </a:lnTo>
                  <a:close/>
                  <a:moveTo>
                    <a:pt x="1228124" y="3399453"/>
                  </a:moveTo>
                  <a:lnTo>
                    <a:pt x="1227106" y="3401305"/>
                  </a:lnTo>
                  <a:lnTo>
                    <a:pt x="1223546" y="3401305"/>
                  </a:lnTo>
                  <a:lnTo>
                    <a:pt x="1228642" y="3404216"/>
                  </a:lnTo>
                  <a:lnTo>
                    <a:pt x="1228124" y="3399453"/>
                  </a:lnTo>
                  <a:close/>
                  <a:moveTo>
                    <a:pt x="810852" y="3398625"/>
                  </a:moveTo>
                  <a:cubicBezTo>
                    <a:pt x="809588" y="3402351"/>
                    <a:pt x="813384" y="3402351"/>
                    <a:pt x="814648" y="3404836"/>
                  </a:cubicBezTo>
                  <a:lnTo>
                    <a:pt x="816176" y="3406881"/>
                  </a:lnTo>
                  <a:lnTo>
                    <a:pt x="815868" y="3404648"/>
                  </a:lnTo>
                  <a:lnTo>
                    <a:pt x="815868" y="3403406"/>
                  </a:lnTo>
                  <a:lnTo>
                    <a:pt x="814514" y="3399344"/>
                  </a:lnTo>
                  <a:lnTo>
                    <a:pt x="810852" y="3398625"/>
                  </a:lnTo>
                  <a:close/>
                  <a:moveTo>
                    <a:pt x="844412" y="3395356"/>
                  </a:moveTo>
                  <a:lnTo>
                    <a:pt x="840740" y="3398159"/>
                  </a:lnTo>
                  <a:lnTo>
                    <a:pt x="841002" y="3400471"/>
                  </a:lnTo>
                  <a:lnTo>
                    <a:pt x="844412" y="3395356"/>
                  </a:lnTo>
                  <a:close/>
                  <a:moveTo>
                    <a:pt x="820974" y="3394899"/>
                  </a:moveTo>
                  <a:lnTo>
                    <a:pt x="820880" y="3397025"/>
                  </a:lnTo>
                  <a:lnTo>
                    <a:pt x="822076" y="3397196"/>
                  </a:lnTo>
                  <a:lnTo>
                    <a:pt x="823146" y="3397196"/>
                  </a:lnTo>
                  <a:lnTo>
                    <a:pt x="820974" y="3394899"/>
                  </a:lnTo>
                  <a:close/>
                  <a:moveTo>
                    <a:pt x="1197230" y="3391042"/>
                  </a:moveTo>
                  <a:lnTo>
                    <a:pt x="1206420" y="3402940"/>
                  </a:lnTo>
                  <a:lnTo>
                    <a:pt x="1208106" y="3405632"/>
                  </a:lnTo>
                  <a:lnTo>
                    <a:pt x="1208290" y="3404700"/>
                  </a:lnTo>
                  <a:cubicBezTo>
                    <a:pt x="1206722" y="3400996"/>
                    <a:pt x="1203274" y="3397601"/>
                    <a:pt x="1199510" y="3393897"/>
                  </a:cubicBezTo>
                  <a:lnTo>
                    <a:pt x="1197230" y="3391042"/>
                  </a:lnTo>
                  <a:close/>
                  <a:moveTo>
                    <a:pt x="839616" y="3387725"/>
                  </a:moveTo>
                  <a:lnTo>
                    <a:pt x="837048" y="3387951"/>
                  </a:lnTo>
                  <a:lnTo>
                    <a:pt x="844824" y="3394737"/>
                  </a:lnTo>
                  <a:lnTo>
                    <a:pt x="845668" y="3393470"/>
                  </a:lnTo>
                  <a:cubicBezTo>
                    <a:pt x="843806" y="3391607"/>
                    <a:pt x="841944" y="3389123"/>
                    <a:pt x="839616" y="3387725"/>
                  </a:cubicBezTo>
                  <a:close/>
                  <a:moveTo>
                    <a:pt x="884320" y="3382623"/>
                  </a:moveTo>
                  <a:lnTo>
                    <a:pt x="883436" y="3382749"/>
                  </a:lnTo>
                  <a:lnTo>
                    <a:pt x="884588" y="3382859"/>
                  </a:lnTo>
                  <a:lnTo>
                    <a:pt x="884320" y="3382623"/>
                  </a:lnTo>
                  <a:close/>
                  <a:moveTo>
                    <a:pt x="904416" y="3379807"/>
                  </a:moveTo>
                  <a:lnTo>
                    <a:pt x="904440" y="3379816"/>
                  </a:lnTo>
                  <a:lnTo>
                    <a:pt x="904434" y="3379807"/>
                  </a:lnTo>
                  <a:lnTo>
                    <a:pt x="904416" y="3379807"/>
                  </a:lnTo>
                  <a:close/>
                  <a:moveTo>
                    <a:pt x="811412" y="3374620"/>
                  </a:moveTo>
                  <a:lnTo>
                    <a:pt x="809588" y="3378752"/>
                  </a:lnTo>
                  <a:cubicBezTo>
                    <a:pt x="808322" y="3381236"/>
                    <a:pt x="809588" y="3382478"/>
                    <a:pt x="812118" y="3382478"/>
                  </a:cubicBezTo>
                  <a:cubicBezTo>
                    <a:pt x="815914" y="3382478"/>
                    <a:pt x="819708" y="3386204"/>
                    <a:pt x="824768" y="3388689"/>
                  </a:cubicBezTo>
                  <a:cubicBezTo>
                    <a:pt x="826034" y="3388689"/>
                    <a:pt x="827300" y="3389931"/>
                    <a:pt x="827300" y="3388689"/>
                  </a:cubicBezTo>
                  <a:lnTo>
                    <a:pt x="828724" y="3387850"/>
                  </a:lnTo>
                  <a:lnTo>
                    <a:pt x="820058" y="3385086"/>
                  </a:lnTo>
                  <a:cubicBezTo>
                    <a:pt x="816178" y="3382291"/>
                    <a:pt x="812764" y="3378565"/>
                    <a:pt x="812142" y="3376081"/>
                  </a:cubicBezTo>
                  <a:lnTo>
                    <a:pt x="811412" y="3374620"/>
                  </a:lnTo>
                  <a:close/>
                  <a:moveTo>
                    <a:pt x="791024" y="3371113"/>
                  </a:moveTo>
                  <a:lnTo>
                    <a:pt x="791876" y="3371299"/>
                  </a:lnTo>
                  <a:lnTo>
                    <a:pt x="791924" y="3371113"/>
                  </a:lnTo>
                  <a:lnTo>
                    <a:pt x="791024" y="3371113"/>
                  </a:lnTo>
                  <a:close/>
                  <a:moveTo>
                    <a:pt x="841944" y="3359934"/>
                  </a:moveTo>
                  <a:lnTo>
                    <a:pt x="846924" y="3366022"/>
                  </a:lnTo>
                  <a:lnTo>
                    <a:pt x="850980" y="3368973"/>
                  </a:lnTo>
                  <a:lnTo>
                    <a:pt x="841944" y="3359934"/>
                  </a:lnTo>
                  <a:close/>
                  <a:moveTo>
                    <a:pt x="1161420" y="3359510"/>
                  </a:moveTo>
                  <a:lnTo>
                    <a:pt x="1165412" y="3363112"/>
                  </a:lnTo>
                  <a:lnTo>
                    <a:pt x="1165578" y="3359510"/>
                  </a:lnTo>
                  <a:lnTo>
                    <a:pt x="1161420" y="3359510"/>
                  </a:lnTo>
                  <a:close/>
                  <a:moveTo>
                    <a:pt x="916284" y="3355762"/>
                  </a:moveTo>
                  <a:lnTo>
                    <a:pt x="916990" y="3356324"/>
                  </a:lnTo>
                  <a:cubicBezTo>
                    <a:pt x="918246" y="3356324"/>
                    <a:pt x="918246" y="3357560"/>
                    <a:pt x="919500" y="3357560"/>
                  </a:cubicBezTo>
                  <a:lnTo>
                    <a:pt x="920282" y="3358166"/>
                  </a:lnTo>
                  <a:lnTo>
                    <a:pt x="918666" y="3356705"/>
                  </a:lnTo>
                  <a:lnTo>
                    <a:pt x="916284" y="3355762"/>
                  </a:lnTo>
                  <a:close/>
                  <a:moveTo>
                    <a:pt x="730852" y="3353868"/>
                  </a:moveTo>
                  <a:lnTo>
                    <a:pt x="731152" y="3353910"/>
                  </a:lnTo>
                  <a:lnTo>
                    <a:pt x="731104" y="3353868"/>
                  </a:lnTo>
                  <a:lnTo>
                    <a:pt x="730852" y="3353868"/>
                  </a:lnTo>
                  <a:close/>
                  <a:moveTo>
                    <a:pt x="792276" y="3353724"/>
                  </a:moveTo>
                  <a:cubicBezTo>
                    <a:pt x="793516" y="3354966"/>
                    <a:pt x="796000" y="3357450"/>
                    <a:pt x="796000" y="3359934"/>
                  </a:cubicBezTo>
                  <a:lnTo>
                    <a:pt x="796146" y="3360586"/>
                  </a:lnTo>
                  <a:lnTo>
                    <a:pt x="807058" y="3371299"/>
                  </a:lnTo>
                  <a:lnTo>
                    <a:pt x="810932" y="3373661"/>
                  </a:lnTo>
                  <a:lnTo>
                    <a:pt x="809660" y="3371113"/>
                  </a:lnTo>
                  <a:cubicBezTo>
                    <a:pt x="802208" y="3366144"/>
                    <a:pt x="798484" y="3359934"/>
                    <a:pt x="792276" y="3353724"/>
                  </a:cubicBezTo>
                  <a:close/>
                  <a:moveTo>
                    <a:pt x="865422" y="3352937"/>
                  </a:moveTo>
                  <a:lnTo>
                    <a:pt x="866788" y="3353851"/>
                  </a:lnTo>
                  <a:cubicBezTo>
                    <a:pt x="873062" y="3360033"/>
                    <a:pt x="878082" y="3366215"/>
                    <a:pt x="883104" y="3373634"/>
                  </a:cubicBezTo>
                  <a:lnTo>
                    <a:pt x="886386" y="3374096"/>
                  </a:lnTo>
                  <a:lnTo>
                    <a:pt x="875470" y="3362418"/>
                  </a:lnTo>
                  <a:cubicBezTo>
                    <a:pt x="872986" y="3359313"/>
                    <a:pt x="870192" y="3355587"/>
                    <a:pt x="866622" y="3353103"/>
                  </a:cubicBezTo>
                  <a:lnTo>
                    <a:pt x="865422" y="3352937"/>
                  </a:lnTo>
                  <a:close/>
                  <a:moveTo>
                    <a:pt x="1140316" y="3345647"/>
                  </a:moveTo>
                  <a:lnTo>
                    <a:pt x="1137202" y="3346171"/>
                  </a:lnTo>
                  <a:cubicBezTo>
                    <a:pt x="1136734" y="3347722"/>
                    <a:pt x="1138296" y="3350204"/>
                    <a:pt x="1140170" y="3353306"/>
                  </a:cubicBezTo>
                  <a:cubicBezTo>
                    <a:pt x="1146420" y="3360751"/>
                    <a:pt x="1151420" y="3369437"/>
                    <a:pt x="1158920" y="3375642"/>
                  </a:cubicBezTo>
                  <a:lnTo>
                    <a:pt x="1161344" y="3376673"/>
                  </a:lnTo>
                  <a:lnTo>
                    <a:pt x="1159372" y="3375378"/>
                  </a:lnTo>
                  <a:cubicBezTo>
                    <a:pt x="1150590" y="3369205"/>
                    <a:pt x="1145574" y="3361798"/>
                    <a:pt x="1141810" y="3353156"/>
                  </a:cubicBezTo>
                  <a:cubicBezTo>
                    <a:pt x="1140556" y="3351304"/>
                    <a:pt x="1139302" y="3349452"/>
                    <a:pt x="1138988" y="3347754"/>
                  </a:cubicBezTo>
                  <a:lnTo>
                    <a:pt x="1140316" y="3345647"/>
                  </a:lnTo>
                  <a:close/>
                  <a:moveTo>
                    <a:pt x="962652" y="3345500"/>
                  </a:moveTo>
                  <a:lnTo>
                    <a:pt x="967986" y="3349124"/>
                  </a:lnTo>
                  <a:lnTo>
                    <a:pt x="968116" y="3345500"/>
                  </a:lnTo>
                  <a:lnTo>
                    <a:pt x="962652" y="3345500"/>
                  </a:lnTo>
                  <a:close/>
                  <a:moveTo>
                    <a:pt x="844880" y="3345307"/>
                  </a:moveTo>
                  <a:lnTo>
                    <a:pt x="846078" y="3347669"/>
                  </a:lnTo>
                  <a:lnTo>
                    <a:pt x="847472" y="3347420"/>
                  </a:lnTo>
                  <a:lnTo>
                    <a:pt x="844880" y="3345307"/>
                  </a:lnTo>
                  <a:close/>
                  <a:moveTo>
                    <a:pt x="880592" y="3335305"/>
                  </a:moveTo>
                  <a:lnTo>
                    <a:pt x="883628" y="3340622"/>
                  </a:lnTo>
                  <a:lnTo>
                    <a:pt x="884060" y="3340897"/>
                  </a:lnTo>
                  <a:lnTo>
                    <a:pt x="884162" y="3341303"/>
                  </a:lnTo>
                  <a:cubicBezTo>
                    <a:pt x="885404" y="3341303"/>
                    <a:pt x="886646" y="3342545"/>
                    <a:pt x="886646" y="3342545"/>
                  </a:cubicBezTo>
                  <a:lnTo>
                    <a:pt x="884060" y="3340897"/>
                  </a:lnTo>
                  <a:lnTo>
                    <a:pt x="883116" y="3337122"/>
                  </a:lnTo>
                  <a:lnTo>
                    <a:pt x="880592" y="3335305"/>
                  </a:lnTo>
                  <a:close/>
                  <a:moveTo>
                    <a:pt x="1016422" y="3334693"/>
                  </a:moveTo>
                  <a:lnTo>
                    <a:pt x="1016432" y="3334731"/>
                  </a:lnTo>
                  <a:lnTo>
                    <a:pt x="1016490" y="3334727"/>
                  </a:lnTo>
                  <a:lnTo>
                    <a:pt x="1016422" y="3334693"/>
                  </a:lnTo>
                  <a:close/>
                  <a:moveTo>
                    <a:pt x="766574" y="3332795"/>
                  </a:moveTo>
                  <a:cubicBezTo>
                    <a:pt x="772900" y="3339006"/>
                    <a:pt x="772900" y="3347700"/>
                    <a:pt x="777960" y="3352668"/>
                  </a:cubicBezTo>
                  <a:cubicBezTo>
                    <a:pt x="780490" y="3353910"/>
                    <a:pt x="780490" y="3356395"/>
                    <a:pt x="777960" y="3358879"/>
                  </a:cubicBezTo>
                  <a:cubicBezTo>
                    <a:pt x="772900" y="3362605"/>
                    <a:pt x="777960" y="3366331"/>
                    <a:pt x="780490" y="3368815"/>
                  </a:cubicBezTo>
                  <a:lnTo>
                    <a:pt x="783846" y="3369547"/>
                  </a:lnTo>
                  <a:lnTo>
                    <a:pt x="778616" y="3361176"/>
                  </a:lnTo>
                  <a:cubicBezTo>
                    <a:pt x="782342" y="3352482"/>
                    <a:pt x="774892" y="3346271"/>
                    <a:pt x="773650" y="3338819"/>
                  </a:cubicBezTo>
                  <a:lnTo>
                    <a:pt x="771650" y="3335642"/>
                  </a:lnTo>
                  <a:lnTo>
                    <a:pt x="766574" y="3332795"/>
                  </a:lnTo>
                  <a:close/>
                  <a:moveTo>
                    <a:pt x="1053288" y="3332790"/>
                  </a:moveTo>
                  <a:lnTo>
                    <a:pt x="1053764" y="3335149"/>
                  </a:lnTo>
                  <a:lnTo>
                    <a:pt x="1057238" y="3338145"/>
                  </a:lnTo>
                  <a:lnTo>
                    <a:pt x="1053288" y="3332790"/>
                  </a:lnTo>
                  <a:close/>
                  <a:moveTo>
                    <a:pt x="778166" y="3330917"/>
                  </a:moveTo>
                  <a:lnTo>
                    <a:pt x="778684" y="3332441"/>
                  </a:lnTo>
                  <a:lnTo>
                    <a:pt x="779858" y="3332609"/>
                  </a:lnTo>
                  <a:lnTo>
                    <a:pt x="778166" y="3330917"/>
                  </a:lnTo>
                  <a:close/>
                  <a:moveTo>
                    <a:pt x="666118" y="3330338"/>
                  </a:moveTo>
                  <a:lnTo>
                    <a:pt x="667312" y="3336713"/>
                  </a:lnTo>
                  <a:cubicBezTo>
                    <a:pt x="667312" y="3340452"/>
                    <a:pt x="669856" y="3341699"/>
                    <a:pt x="671130" y="3342945"/>
                  </a:cubicBezTo>
                  <a:cubicBezTo>
                    <a:pt x="674946" y="3347930"/>
                    <a:pt x="681310" y="3350423"/>
                    <a:pt x="681310" y="3359147"/>
                  </a:cubicBezTo>
                  <a:cubicBezTo>
                    <a:pt x="681946" y="3362263"/>
                    <a:pt x="684492" y="3365379"/>
                    <a:pt x="687514" y="3368339"/>
                  </a:cubicBezTo>
                  <a:lnTo>
                    <a:pt x="696312" y="3376352"/>
                  </a:lnTo>
                  <a:lnTo>
                    <a:pt x="687690" y="3366318"/>
                  </a:lnTo>
                  <a:cubicBezTo>
                    <a:pt x="685178" y="3362583"/>
                    <a:pt x="682666" y="3360093"/>
                    <a:pt x="682666" y="3356358"/>
                  </a:cubicBezTo>
                  <a:cubicBezTo>
                    <a:pt x="682666" y="3352623"/>
                    <a:pt x="680154" y="3350133"/>
                    <a:pt x="677642" y="3347643"/>
                  </a:cubicBezTo>
                  <a:cubicBezTo>
                    <a:pt x="672618" y="3343908"/>
                    <a:pt x="668850" y="3340173"/>
                    <a:pt x="668850" y="3333948"/>
                  </a:cubicBezTo>
                  <a:lnTo>
                    <a:pt x="666118" y="3330338"/>
                  </a:lnTo>
                  <a:close/>
                  <a:moveTo>
                    <a:pt x="1013708" y="3325425"/>
                  </a:moveTo>
                  <a:lnTo>
                    <a:pt x="1014704" y="3326628"/>
                  </a:lnTo>
                  <a:lnTo>
                    <a:pt x="1021608" y="3334304"/>
                  </a:lnTo>
                  <a:lnTo>
                    <a:pt x="1021718" y="3334295"/>
                  </a:lnTo>
                  <a:cubicBezTo>
                    <a:pt x="1021718" y="3333050"/>
                    <a:pt x="1022976" y="3335540"/>
                    <a:pt x="1025488" y="3335540"/>
                  </a:cubicBezTo>
                  <a:lnTo>
                    <a:pt x="1013708" y="3325425"/>
                  </a:lnTo>
                  <a:close/>
                  <a:moveTo>
                    <a:pt x="817110" y="3322672"/>
                  </a:moveTo>
                  <a:lnTo>
                    <a:pt x="818308" y="3324410"/>
                  </a:lnTo>
                  <a:lnTo>
                    <a:pt x="824556" y="3328741"/>
                  </a:lnTo>
                  <a:lnTo>
                    <a:pt x="817110" y="3322672"/>
                  </a:lnTo>
                  <a:close/>
                  <a:moveTo>
                    <a:pt x="898340" y="3317508"/>
                  </a:moveTo>
                  <a:lnTo>
                    <a:pt x="898382" y="3317693"/>
                  </a:lnTo>
                  <a:lnTo>
                    <a:pt x="898398" y="3317516"/>
                  </a:lnTo>
                  <a:lnTo>
                    <a:pt x="898340" y="3317508"/>
                  </a:lnTo>
                  <a:close/>
                  <a:moveTo>
                    <a:pt x="927262" y="3315290"/>
                  </a:moveTo>
                  <a:lnTo>
                    <a:pt x="935162" y="3318421"/>
                  </a:lnTo>
                  <a:lnTo>
                    <a:pt x="933270" y="3317095"/>
                  </a:lnTo>
                  <a:lnTo>
                    <a:pt x="927262" y="3315290"/>
                  </a:lnTo>
                  <a:close/>
                  <a:moveTo>
                    <a:pt x="1124098" y="3315198"/>
                  </a:moveTo>
                  <a:lnTo>
                    <a:pt x="1130952" y="3329109"/>
                  </a:lnTo>
                  <a:lnTo>
                    <a:pt x="1139396" y="3336710"/>
                  </a:lnTo>
                  <a:lnTo>
                    <a:pt x="1124098" y="3315198"/>
                  </a:lnTo>
                  <a:close/>
                  <a:moveTo>
                    <a:pt x="1003922" y="3313598"/>
                  </a:moveTo>
                  <a:lnTo>
                    <a:pt x="1004894" y="3314773"/>
                  </a:lnTo>
                  <a:lnTo>
                    <a:pt x="1004976" y="3314295"/>
                  </a:lnTo>
                  <a:lnTo>
                    <a:pt x="1003922" y="3313598"/>
                  </a:lnTo>
                  <a:close/>
                  <a:moveTo>
                    <a:pt x="1122546" y="3313280"/>
                  </a:moveTo>
                  <a:lnTo>
                    <a:pt x="1123514" y="3314378"/>
                  </a:lnTo>
                  <a:lnTo>
                    <a:pt x="1122996" y="3313648"/>
                  </a:lnTo>
                  <a:lnTo>
                    <a:pt x="1122546" y="3313280"/>
                  </a:lnTo>
                  <a:close/>
                  <a:moveTo>
                    <a:pt x="647110" y="3309524"/>
                  </a:moveTo>
                  <a:lnTo>
                    <a:pt x="646830" y="3309699"/>
                  </a:lnTo>
                  <a:lnTo>
                    <a:pt x="656392" y="3321094"/>
                  </a:lnTo>
                  <a:lnTo>
                    <a:pt x="657130" y="3321757"/>
                  </a:lnTo>
                  <a:lnTo>
                    <a:pt x="662154" y="3325098"/>
                  </a:lnTo>
                  <a:lnTo>
                    <a:pt x="661314" y="3323988"/>
                  </a:lnTo>
                  <a:cubicBezTo>
                    <a:pt x="657544" y="3320253"/>
                    <a:pt x="652520" y="3315272"/>
                    <a:pt x="647496" y="3310292"/>
                  </a:cubicBezTo>
                  <a:lnTo>
                    <a:pt x="647110" y="3309524"/>
                  </a:lnTo>
                  <a:close/>
                  <a:moveTo>
                    <a:pt x="1038922" y="3304912"/>
                  </a:moveTo>
                  <a:lnTo>
                    <a:pt x="1044014" y="3315653"/>
                  </a:lnTo>
                  <a:lnTo>
                    <a:pt x="1042320" y="3308285"/>
                  </a:lnTo>
                  <a:lnTo>
                    <a:pt x="1038922" y="3304912"/>
                  </a:lnTo>
                  <a:close/>
                  <a:moveTo>
                    <a:pt x="964252" y="3304642"/>
                  </a:moveTo>
                  <a:lnTo>
                    <a:pt x="964872" y="3306356"/>
                  </a:lnTo>
                  <a:lnTo>
                    <a:pt x="965702" y="3307103"/>
                  </a:lnTo>
                  <a:lnTo>
                    <a:pt x="964252" y="3304642"/>
                  </a:lnTo>
                  <a:close/>
                  <a:moveTo>
                    <a:pt x="1017672" y="3301190"/>
                  </a:moveTo>
                  <a:lnTo>
                    <a:pt x="1022372" y="3306894"/>
                  </a:lnTo>
                  <a:lnTo>
                    <a:pt x="1021886" y="3306071"/>
                  </a:lnTo>
                  <a:lnTo>
                    <a:pt x="1017672" y="3301190"/>
                  </a:lnTo>
                  <a:close/>
                  <a:moveTo>
                    <a:pt x="879832" y="3298105"/>
                  </a:moveTo>
                  <a:lnTo>
                    <a:pt x="884358" y="3303157"/>
                  </a:lnTo>
                  <a:lnTo>
                    <a:pt x="884280" y="3304861"/>
                  </a:lnTo>
                  <a:lnTo>
                    <a:pt x="886552" y="3303003"/>
                  </a:lnTo>
                  <a:lnTo>
                    <a:pt x="879832" y="3298105"/>
                  </a:lnTo>
                  <a:close/>
                  <a:moveTo>
                    <a:pt x="750056" y="3295347"/>
                  </a:moveTo>
                  <a:cubicBezTo>
                    <a:pt x="750056" y="3295347"/>
                    <a:pt x="748816" y="3296589"/>
                    <a:pt x="750056" y="3296589"/>
                  </a:cubicBezTo>
                  <a:cubicBezTo>
                    <a:pt x="750678" y="3298452"/>
                    <a:pt x="751920" y="3300005"/>
                    <a:pt x="752696" y="3301402"/>
                  </a:cubicBezTo>
                  <a:lnTo>
                    <a:pt x="752634" y="3302952"/>
                  </a:lnTo>
                  <a:lnTo>
                    <a:pt x="756454" y="3307954"/>
                  </a:lnTo>
                  <a:cubicBezTo>
                    <a:pt x="758984" y="3314164"/>
                    <a:pt x="758984" y="3319132"/>
                    <a:pt x="762780" y="3321616"/>
                  </a:cubicBezTo>
                  <a:cubicBezTo>
                    <a:pt x="764044" y="3322859"/>
                    <a:pt x="765310" y="3334037"/>
                    <a:pt x="770370" y="3324101"/>
                  </a:cubicBezTo>
                  <a:lnTo>
                    <a:pt x="772174" y="3324776"/>
                  </a:lnTo>
                  <a:lnTo>
                    <a:pt x="761232" y="3312736"/>
                  </a:lnTo>
                  <a:cubicBezTo>
                    <a:pt x="758748" y="3306525"/>
                    <a:pt x="757508" y="3299073"/>
                    <a:pt x="750056" y="3295347"/>
                  </a:cubicBezTo>
                  <a:close/>
                  <a:moveTo>
                    <a:pt x="961394" y="3293209"/>
                  </a:moveTo>
                  <a:lnTo>
                    <a:pt x="962610" y="3298676"/>
                  </a:lnTo>
                  <a:lnTo>
                    <a:pt x="963206" y="3295863"/>
                  </a:lnTo>
                  <a:lnTo>
                    <a:pt x="964340" y="3296288"/>
                  </a:lnTo>
                  <a:lnTo>
                    <a:pt x="961394" y="3293209"/>
                  </a:lnTo>
                  <a:close/>
                  <a:moveTo>
                    <a:pt x="640150" y="3290931"/>
                  </a:moveTo>
                  <a:lnTo>
                    <a:pt x="641232" y="3292862"/>
                  </a:lnTo>
                  <a:lnTo>
                    <a:pt x="641860" y="3292862"/>
                  </a:lnTo>
                  <a:lnTo>
                    <a:pt x="640150" y="3290931"/>
                  </a:lnTo>
                  <a:close/>
                  <a:moveTo>
                    <a:pt x="815868" y="3276716"/>
                  </a:moveTo>
                  <a:lnTo>
                    <a:pt x="816834" y="3277575"/>
                  </a:lnTo>
                  <a:lnTo>
                    <a:pt x="820664" y="3279820"/>
                  </a:lnTo>
                  <a:lnTo>
                    <a:pt x="821674" y="3278459"/>
                  </a:lnTo>
                  <a:lnTo>
                    <a:pt x="815868" y="3276716"/>
                  </a:lnTo>
                  <a:close/>
                  <a:moveTo>
                    <a:pt x="835114" y="3276406"/>
                  </a:moveTo>
                  <a:lnTo>
                    <a:pt x="834800" y="3276591"/>
                  </a:lnTo>
                  <a:lnTo>
                    <a:pt x="840430" y="3282138"/>
                  </a:lnTo>
                  <a:lnTo>
                    <a:pt x="838626" y="3279120"/>
                  </a:lnTo>
                  <a:lnTo>
                    <a:pt x="835114" y="3276406"/>
                  </a:lnTo>
                  <a:close/>
                  <a:moveTo>
                    <a:pt x="1091242" y="3268898"/>
                  </a:moveTo>
                  <a:lnTo>
                    <a:pt x="1097908" y="3277845"/>
                  </a:lnTo>
                  <a:lnTo>
                    <a:pt x="1098156" y="3276164"/>
                  </a:lnTo>
                  <a:lnTo>
                    <a:pt x="1093554" y="3270173"/>
                  </a:lnTo>
                  <a:lnTo>
                    <a:pt x="1091242" y="3268898"/>
                  </a:lnTo>
                  <a:close/>
                  <a:moveTo>
                    <a:pt x="844824" y="3266762"/>
                  </a:moveTo>
                  <a:lnTo>
                    <a:pt x="846706" y="3271010"/>
                  </a:lnTo>
                  <a:cubicBezTo>
                    <a:pt x="846706" y="3274720"/>
                    <a:pt x="847962" y="3278429"/>
                    <a:pt x="849216" y="3282138"/>
                  </a:cubicBezTo>
                  <a:cubicBezTo>
                    <a:pt x="850472" y="3283993"/>
                    <a:pt x="851412" y="3286156"/>
                    <a:pt x="852824" y="3287393"/>
                  </a:cubicBezTo>
                  <a:lnTo>
                    <a:pt x="853176" y="3287376"/>
                  </a:lnTo>
                  <a:lnTo>
                    <a:pt x="849284" y="3275315"/>
                  </a:lnTo>
                  <a:lnTo>
                    <a:pt x="844824" y="3266762"/>
                  </a:lnTo>
                  <a:close/>
                  <a:moveTo>
                    <a:pt x="760502" y="3262771"/>
                  </a:moveTo>
                  <a:lnTo>
                    <a:pt x="764686" y="3267772"/>
                  </a:lnTo>
                  <a:lnTo>
                    <a:pt x="771166" y="3271747"/>
                  </a:lnTo>
                  <a:cubicBezTo>
                    <a:pt x="768682" y="3268021"/>
                    <a:pt x="764958" y="3265537"/>
                    <a:pt x="763716" y="3263053"/>
                  </a:cubicBezTo>
                  <a:lnTo>
                    <a:pt x="763566" y="3262771"/>
                  </a:lnTo>
                  <a:lnTo>
                    <a:pt x="760502" y="3262771"/>
                  </a:lnTo>
                  <a:close/>
                  <a:moveTo>
                    <a:pt x="1062240" y="3260728"/>
                  </a:moveTo>
                  <a:lnTo>
                    <a:pt x="1063918" y="3267188"/>
                  </a:lnTo>
                  <a:lnTo>
                    <a:pt x="1065852" y="3268340"/>
                  </a:lnTo>
                  <a:lnTo>
                    <a:pt x="1063924" y="3262629"/>
                  </a:lnTo>
                  <a:lnTo>
                    <a:pt x="1062240" y="3260728"/>
                  </a:lnTo>
                  <a:close/>
                  <a:moveTo>
                    <a:pt x="841668" y="3260707"/>
                  </a:moveTo>
                  <a:lnTo>
                    <a:pt x="841996" y="3262025"/>
                  </a:lnTo>
                  <a:lnTo>
                    <a:pt x="842486" y="3262276"/>
                  </a:lnTo>
                  <a:lnTo>
                    <a:pt x="841668" y="3260707"/>
                  </a:lnTo>
                  <a:close/>
                  <a:moveTo>
                    <a:pt x="1050670" y="3250081"/>
                  </a:moveTo>
                  <a:lnTo>
                    <a:pt x="1051132" y="3250491"/>
                  </a:lnTo>
                  <a:lnTo>
                    <a:pt x="1057620" y="3255516"/>
                  </a:lnTo>
                  <a:lnTo>
                    <a:pt x="1055190" y="3252775"/>
                  </a:lnTo>
                  <a:lnTo>
                    <a:pt x="1050670" y="3250081"/>
                  </a:lnTo>
                  <a:close/>
                  <a:moveTo>
                    <a:pt x="1042550" y="3236946"/>
                  </a:moveTo>
                  <a:lnTo>
                    <a:pt x="1041178" y="3237891"/>
                  </a:lnTo>
                  <a:cubicBezTo>
                    <a:pt x="1039934" y="3237891"/>
                    <a:pt x="1041178" y="3240411"/>
                    <a:pt x="1041178" y="3241671"/>
                  </a:cubicBezTo>
                  <a:lnTo>
                    <a:pt x="1045266" y="3245293"/>
                  </a:lnTo>
                  <a:lnTo>
                    <a:pt x="1042716" y="3239226"/>
                  </a:lnTo>
                  <a:lnTo>
                    <a:pt x="1042550" y="3236946"/>
                  </a:lnTo>
                  <a:close/>
                  <a:moveTo>
                    <a:pt x="991172" y="3235106"/>
                  </a:moveTo>
                  <a:lnTo>
                    <a:pt x="991206" y="3235302"/>
                  </a:lnTo>
                  <a:lnTo>
                    <a:pt x="991410" y="3235371"/>
                  </a:lnTo>
                  <a:lnTo>
                    <a:pt x="991172" y="3235106"/>
                  </a:lnTo>
                  <a:close/>
                  <a:moveTo>
                    <a:pt x="808584" y="3229883"/>
                  </a:moveTo>
                  <a:cubicBezTo>
                    <a:pt x="808584" y="3229883"/>
                    <a:pt x="808584" y="3231133"/>
                    <a:pt x="808584" y="3232384"/>
                  </a:cubicBezTo>
                  <a:lnTo>
                    <a:pt x="809808" y="3235845"/>
                  </a:lnTo>
                  <a:lnTo>
                    <a:pt x="810398" y="3231350"/>
                  </a:lnTo>
                  <a:lnTo>
                    <a:pt x="808584" y="3229883"/>
                  </a:lnTo>
                  <a:close/>
                  <a:moveTo>
                    <a:pt x="749708" y="3228107"/>
                  </a:moveTo>
                  <a:lnTo>
                    <a:pt x="753672" y="3238056"/>
                  </a:lnTo>
                  <a:lnTo>
                    <a:pt x="765440" y="3255861"/>
                  </a:lnTo>
                  <a:lnTo>
                    <a:pt x="766200" y="3255601"/>
                  </a:lnTo>
                  <a:lnTo>
                    <a:pt x="749708" y="3228107"/>
                  </a:lnTo>
                  <a:close/>
                  <a:moveTo>
                    <a:pt x="1041358" y="3221888"/>
                  </a:moveTo>
                  <a:lnTo>
                    <a:pt x="1041660" y="3224645"/>
                  </a:lnTo>
                  <a:lnTo>
                    <a:pt x="1041468" y="3221983"/>
                  </a:lnTo>
                  <a:lnTo>
                    <a:pt x="1041358" y="3221888"/>
                  </a:lnTo>
                  <a:close/>
                  <a:moveTo>
                    <a:pt x="2556694" y="3219354"/>
                  </a:moveTo>
                  <a:lnTo>
                    <a:pt x="2556932" y="3221689"/>
                  </a:lnTo>
                  <a:cubicBezTo>
                    <a:pt x="2559552" y="3227580"/>
                    <a:pt x="2562944" y="3233161"/>
                    <a:pt x="2563560" y="3239362"/>
                  </a:cubicBezTo>
                  <a:lnTo>
                    <a:pt x="2564650" y="3240302"/>
                  </a:lnTo>
                  <a:lnTo>
                    <a:pt x="2562182" y="3230441"/>
                  </a:lnTo>
                  <a:lnTo>
                    <a:pt x="2556694" y="3219354"/>
                  </a:lnTo>
                  <a:close/>
                  <a:moveTo>
                    <a:pt x="796534" y="3212500"/>
                  </a:moveTo>
                  <a:lnTo>
                    <a:pt x="803636" y="3216126"/>
                  </a:lnTo>
                  <a:cubicBezTo>
                    <a:pt x="811058" y="3221129"/>
                    <a:pt x="818482" y="3226131"/>
                    <a:pt x="824668" y="3232384"/>
                  </a:cubicBezTo>
                  <a:cubicBezTo>
                    <a:pt x="827142" y="3236136"/>
                    <a:pt x="832090" y="3239888"/>
                    <a:pt x="835802" y="3244890"/>
                  </a:cubicBezTo>
                  <a:cubicBezTo>
                    <a:pt x="837038" y="3247392"/>
                    <a:pt x="837966" y="3249893"/>
                    <a:pt x="837812" y="3252081"/>
                  </a:cubicBezTo>
                  <a:lnTo>
                    <a:pt x="837524" y="3252422"/>
                  </a:lnTo>
                  <a:lnTo>
                    <a:pt x="839128" y="3254027"/>
                  </a:lnTo>
                  <a:lnTo>
                    <a:pt x="840736" y="3249461"/>
                  </a:lnTo>
                  <a:cubicBezTo>
                    <a:pt x="840126" y="3247254"/>
                    <a:pt x="838294" y="3245047"/>
                    <a:pt x="835852" y="3242525"/>
                  </a:cubicBezTo>
                  <a:lnTo>
                    <a:pt x="833826" y="3238761"/>
                  </a:lnTo>
                  <a:lnTo>
                    <a:pt x="827242" y="3232169"/>
                  </a:lnTo>
                  <a:cubicBezTo>
                    <a:pt x="821006" y="3227174"/>
                    <a:pt x="813522" y="3223427"/>
                    <a:pt x="807284" y="3217182"/>
                  </a:cubicBezTo>
                  <a:lnTo>
                    <a:pt x="806226" y="3215946"/>
                  </a:lnTo>
                  <a:lnTo>
                    <a:pt x="796534" y="3212500"/>
                  </a:lnTo>
                  <a:close/>
                  <a:moveTo>
                    <a:pt x="1020898" y="3211037"/>
                  </a:moveTo>
                  <a:lnTo>
                    <a:pt x="1021270" y="3211430"/>
                  </a:lnTo>
                  <a:lnTo>
                    <a:pt x="1022688" y="3211430"/>
                  </a:lnTo>
                  <a:lnTo>
                    <a:pt x="1020898" y="3211037"/>
                  </a:lnTo>
                  <a:close/>
                  <a:moveTo>
                    <a:pt x="873850" y="3209443"/>
                  </a:moveTo>
                  <a:lnTo>
                    <a:pt x="876556" y="3217264"/>
                  </a:lnTo>
                  <a:lnTo>
                    <a:pt x="877294" y="3217963"/>
                  </a:lnTo>
                  <a:lnTo>
                    <a:pt x="877420" y="3219766"/>
                  </a:lnTo>
                  <a:lnTo>
                    <a:pt x="882058" y="3233170"/>
                  </a:lnTo>
                  <a:cubicBezTo>
                    <a:pt x="882848" y="3237334"/>
                    <a:pt x="883794" y="3241459"/>
                    <a:pt x="885570" y="3245328"/>
                  </a:cubicBezTo>
                  <a:lnTo>
                    <a:pt x="890858" y="3251950"/>
                  </a:lnTo>
                  <a:lnTo>
                    <a:pt x="890858" y="3248405"/>
                  </a:lnTo>
                  <a:cubicBezTo>
                    <a:pt x="884622" y="3242160"/>
                    <a:pt x="884622" y="3234667"/>
                    <a:pt x="883374" y="3227174"/>
                  </a:cubicBezTo>
                  <a:cubicBezTo>
                    <a:pt x="883374" y="3223427"/>
                    <a:pt x="880880" y="3218431"/>
                    <a:pt x="878384" y="3214685"/>
                  </a:cubicBezTo>
                  <a:lnTo>
                    <a:pt x="878384" y="3214436"/>
                  </a:lnTo>
                  <a:lnTo>
                    <a:pt x="873850" y="3209443"/>
                  </a:lnTo>
                  <a:close/>
                  <a:moveTo>
                    <a:pt x="973992" y="3208910"/>
                  </a:moveTo>
                  <a:lnTo>
                    <a:pt x="972970" y="3209437"/>
                  </a:lnTo>
                  <a:lnTo>
                    <a:pt x="974528" y="3210058"/>
                  </a:lnTo>
                  <a:lnTo>
                    <a:pt x="973992" y="3208910"/>
                  </a:lnTo>
                  <a:close/>
                  <a:moveTo>
                    <a:pt x="740490" y="3208570"/>
                  </a:moveTo>
                  <a:lnTo>
                    <a:pt x="738824" y="3210501"/>
                  </a:lnTo>
                  <a:lnTo>
                    <a:pt x="741492" y="3209194"/>
                  </a:lnTo>
                  <a:lnTo>
                    <a:pt x="742680" y="3210470"/>
                  </a:lnTo>
                  <a:lnTo>
                    <a:pt x="746852" y="3220938"/>
                  </a:lnTo>
                  <a:lnTo>
                    <a:pt x="744388" y="3208622"/>
                  </a:lnTo>
                  <a:lnTo>
                    <a:pt x="740542" y="3208622"/>
                  </a:lnTo>
                  <a:lnTo>
                    <a:pt x="740490" y="3208570"/>
                  </a:lnTo>
                  <a:close/>
                  <a:moveTo>
                    <a:pt x="786394" y="3204578"/>
                  </a:moveTo>
                  <a:lnTo>
                    <a:pt x="788326" y="3208310"/>
                  </a:lnTo>
                  <a:lnTo>
                    <a:pt x="789984" y="3209157"/>
                  </a:lnTo>
                  <a:lnTo>
                    <a:pt x="786394" y="3204578"/>
                  </a:lnTo>
                  <a:close/>
                  <a:moveTo>
                    <a:pt x="883952" y="3200643"/>
                  </a:moveTo>
                  <a:cubicBezTo>
                    <a:pt x="887110" y="3205672"/>
                    <a:pt x="890266" y="3210071"/>
                    <a:pt x="892634" y="3214628"/>
                  </a:cubicBezTo>
                  <a:lnTo>
                    <a:pt x="894072" y="3220063"/>
                  </a:lnTo>
                  <a:lnTo>
                    <a:pt x="897096" y="3223427"/>
                  </a:lnTo>
                  <a:lnTo>
                    <a:pt x="889552" y="3207243"/>
                  </a:lnTo>
                  <a:lnTo>
                    <a:pt x="883952" y="3200643"/>
                  </a:lnTo>
                  <a:close/>
                  <a:moveTo>
                    <a:pt x="853438" y="3190108"/>
                  </a:moveTo>
                  <a:lnTo>
                    <a:pt x="853644" y="3190587"/>
                  </a:lnTo>
                  <a:lnTo>
                    <a:pt x="853644" y="3190314"/>
                  </a:lnTo>
                  <a:lnTo>
                    <a:pt x="853438" y="3190108"/>
                  </a:lnTo>
                  <a:close/>
                  <a:moveTo>
                    <a:pt x="835964" y="3184301"/>
                  </a:moveTo>
                  <a:lnTo>
                    <a:pt x="837236" y="3188103"/>
                  </a:lnTo>
                  <a:lnTo>
                    <a:pt x="842212" y="3192204"/>
                  </a:lnTo>
                  <a:cubicBezTo>
                    <a:pt x="841588" y="3191580"/>
                    <a:pt x="840340" y="3190643"/>
                    <a:pt x="839560" y="3189238"/>
                  </a:cubicBezTo>
                  <a:lnTo>
                    <a:pt x="839624" y="3186880"/>
                  </a:lnTo>
                  <a:lnTo>
                    <a:pt x="835964" y="3184301"/>
                  </a:lnTo>
                  <a:close/>
                  <a:moveTo>
                    <a:pt x="2527834" y="3179540"/>
                  </a:moveTo>
                  <a:lnTo>
                    <a:pt x="2534124" y="3191305"/>
                  </a:lnTo>
                  <a:cubicBezTo>
                    <a:pt x="2536128" y="3196886"/>
                    <a:pt x="2537052" y="3202777"/>
                    <a:pt x="2536436" y="3209598"/>
                  </a:cubicBezTo>
                  <a:cubicBezTo>
                    <a:pt x="2535202" y="3212078"/>
                    <a:pt x="2533970" y="3214558"/>
                    <a:pt x="2537668" y="3218279"/>
                  </a:cubicBezTo>
                  <a:lnTo>
                    <a:pt x="2537312" y="3210749"/>
                  </a:lnTo>
                  <a:lnTo>
                    <a:pt x="2537298" y="3210691"/>
                  </a:lnTo>
                  <a:lnTo>
                    <a:pt x="2537300" y="3210487"/>
                  </a:lnTo>
                  <a:lnTo>
                    <a:pt x="2536490" y="3193366"/>
                  </a:lnTo>
                  <a:lnTo>
                    <a:pt x="2531064" y="3181966"/>
                  </a:lnTo>
                  <a:lnTo>
                    <a:pt x="2527834" y="3179540"/>
                  </a:lnTo>
                  <a:close/>
                  <a:moveTo>
                    <a:pt x="698414" y="3179206"/>
                  </a:moveTo>
                  <a:lnTo>
                    <a:pt x="707138" y="3192364"/>
                  </a:lnTo>
                  <a:lnTo>
                    <a:pt x="716346" y="3200476"/>
                  </a:lnTo>
                  <a:lnTo>
                    <a:pt x="723980" y="3204676"/>
                  </a:lnTo>
                  <a:cubicBezTo>
                    <a:pt x="712806" y="3198466"/>
                    <a:pt x="705356" y="3189771"/>
                    <a:pt x="699146" y="3179835"/>
                  </a:cubicBezTo>
                  <a:lnTo>
                    <a:pt x="698414" y="3179206"/>
                  </a:lnTo>
                  <a:close/>
                  <a:moveTo>
                    <a:pt x="989720" y="3177267"/>
                  </a:moveTo>
                  <a:lnTo>
                    <a:pt x="991410" y="3179929"/>
                  </a:lnTo>
                  <a:lnTo>
                    <a:pt x="1008710" y="3198179"/>
                  </a:lnTo>
                  <a:lnTo>
                    <a:pt x="989720" y="3177267"/>
                  </a:lnTo>
                  <a:close/>
                  <a:moveTo>
                    <a:pt x="939038" y="3173395"/>
                  </a:moveTo>
                  <a:lnTo>
                    <a:pt x="938526" y="3173470"/>
                  </a:lnTo>
                  <a:lnTo>
                    <a:pt x="939154" y="3173629"/>
                  </a:lnTo>
                  <a:lnTo>
                    <a:pt x="939038" y="3173395"/>
                  </a:lnTo>
                  <a:close/>
                  <a:moveTo>
                    <a:pt x="758638" y="3164728"/>
                  </a:moveTo>
                  <a:lnTo>
                    <a:pt x="755992" y="3166714"/>
                  </a:lnTo>
                  <a:lnTo>
                    <a:pt x="773944" y="3184861"/>
                  </a:lnTo>
                  <a:cubicBezTo>
                    <a:pt x="775182" y="3189863"/>
                    <a:pt x="776418" y="3192364"/>
                    <a:pt x="781368" y="3194866"/>
                  </a:cubicBezTo>
                  <a:lnTo>
                    <a:pt x="781632" y="3195378"/>
                  </a:lnTo>
                  <a:lnTo>
                    <a:pt x="782884" y="3194001"/>
                  </a:lnTo>
                  <a:lnTo>
                    <a:pt x="776100" y="3187209"/>
                  </a:lnTo>
                  <a:cubicBezTo>
                    <a:pt x="772358" y="3177217"/>
                    <a:pt x="766122" y="3172222"/>
                    <a:pt x="758638" y="3164728"/>
                  </a:cubicBezTo>
                  <a:close/>
                  <a:moveTo>
                    <a:pt x="810750" y="3162203"/>
                  </a:moveTo>
                  <a:lnTo>
                    <a:pt x="815194" y="3167600"/>
                  </a:lnTo>
                  <a:lnTo>
                    <a:pt x="815434" y="3167836"/>
                  </a:lnTo>
                  <a:lnTo>
                    <a:pt x="817068" y="3167186"/>
                  </a:lnTo>
                  <a:lnTo>
                    <a:pt x="810750" y="3162203"/>
                  </a:lnTo>
                  <a:close/>
                  <a:moveTo>
                    <a:pt x="2546326" y="3152470"/>
                  </a:moveTo>
                  <a:lnTo>
                    <a:pt x="2543834" y="3153790"/>
                  </a:lnTo>
                  <a:cubicBezTo>
                    <a:pt x="2542600" y="3157511"/>
                    <a:pt x="2545066" y="3159991"/>
                    <a:pt x="2546298" y="3163712"/>
                  </a:cubicBezTo>
                  <a:cubicBezTo>
                    <a:pt x="2552464" y="3176113"/>
                    <a:pt x="2548764" y="3189755"/>
                    <a:pt x="2554930" y="3202157"/>
                  </a:cubicBezTo>
                  <a:lnTo>
                    <a:pt x="2556286" y="3215378"/>
                  </a:lnTo>
                  <a:lnTo>
                    <a:pt x="2557238" y="3206722"/>
                  </a:lnTo>
                  <a:cubicBezTo>
                    <a:pt x="2558474" y="3205473"/>
                    <a:pt x="2558474" y="3204225"/>
                    <a:pt x="2557238" y="3202977"/>
                  </a:cubicBezTo>
                  <a:cubicBezTo>
                    <a:pt x="2553530" y="3195487"/>
                    <a:pt x="2553530" y="3187997"/>
                    <a:pt x="2553530" y="3179258"/>
                  </a:cubicBezTo>
                  <a:cubicBezTo>
                    <a:pt x="2553530" y="3173016"/>
                    <a:pt x="2549822" y="3166775"/>
                    <a:pt x="2547350" y="3161781"/>
                  </a:cubicBezTo>
                  <a:lnTo>
                    <a:pt x="2546326" y="3152470"/>
                  </a:lnTo>
                  <a:close/>
                  <a:moveTo>
                    <a:pt x="829342" y="3152440"/>
                  </a:moveTo>
                  <a:lnTo>
                    <a:pt x="836122" y="3156489"/>
                  </a:lnTo>
                  <a:cubicBezTo>
                    <a:pt x="841330" y="3161674"/>
                    <a:pt x="845436" y="3167960"/>
                    <a:pt x="846066" y="3172988"/>
                  </a:cubicBezTo>
                  <a:lnTo>
                    <a:pt x="849400" y="3180730"/>
                  </a:lnTo>
                  <a:lnTo>
                    <a:pt x="847948" y="3175265"/>
                  </a:lnTo>
                  <a:cubicBezTo>
                    <a:pt x="847948" y="3171442"/>
                    <a:pt x="845484" y="3168893"/>
                    <a:pt x="843020" y="3166345"/>
                  </a:cubicBezTo>
                  <a:cubicBezTo>
                    <a:pt x="840556" y="3162522"/>
                    <a:pt x="836862" y="3158699"/>
                    <a:pt x="834398" y="3153602"/>
                  </a:cubicBezTo>
                  <a:lnTo>
                    <a:pt x="829342" y="3152440"/>
                  </a:lnTo>
                  <a:close/>
                  <a:moveTo>
                    <a:pt x="732426" y="3147227"/>
                  </a:moveTo>
                  <a:lnTo>
                    <a:pt x="754150" y="3169853"/>
                  </a:lnTo>
                  <a:lnTo>
                    <a:pt x="753506" y="3168333"/>
                  </a:lnTo>
                  <a:lnTo>
                    <a:pt x="732426" y="3147227"/>
                  </a:lnTo>
                  <a:close/>
                  <a:moveTo>
                    <a:pt x="804504" y="3146889"/>
                  </a:moveTo>
                  <a:lnTo>
                    <a:pt x="805184" y="3147893"/>
                  </a:lnTo>
                  <a:lnTo>
                    <a:pt x="805486" y="3149119"/>
                  </a:lnTo>
                  <a:lnTo>
                    <a:pt x="805574" y="3149086"/>
                  </a:lnTo>
                  <a:cubicBezTo>
                    <a:pt x="805574" y="3147884"/>
                    <a:pt x="805574" y="3147884"/>
                    <a:pt x="805574" y="3147884"/>
                  </a:cubicBezTo>
                  <a:lnTo>
                    <a:pt x="804504" y="3146889"/>
                  </a:lnTo>
                  <a:close/>
                  <a:moveTo>
                    <a:pt x="2544968" y="3132609"/>
                  </a:moveTo>
                  <a:lnTo>
                    <a:pt x="2551230" y="3138908"/>
                  </a:lnTo>
                  <a:cubicBezTo>
                    <a:pt x="2553696" y="3142628"/>
                    <a:pt x="2554004" y="3146349"/>
                    <a:pt x="2552618" y="3149139"/>
                  </a:cubicBezTo>
                  <a:lnTo>
                    <a:pt x="2548230" y="3151462"/>
                  </a:lnTo>
                  <a:lnTo>
                    <a:pt x="2554766" y="3154291"/>
                  </a:lnTo>
                  <a:cubicBezTo>
                    <a:pt x="2555384" y="3147425"/>
                    <a:pt x="2554766" y="3142120"/>
                    <a:pt x="2552294" y="3137906"/>
                  </a:cubicBezTo>
                  <a:lnTo>
                    <a:pt x="2544968" y="3132609"/>
                  </a:lnTo>
                  <a:close/>
                  <a:moveTo>
                    <a:pt x="663136" y="3127991"/>
                  </a:moveTo>
                  <a:lnTo>
                    <a:pt x="662602" y="3131084"/>
                  </a:lnTo>
                  <a:cubicBezTo>
                    <a:pt x="662602" y="3132335"/>
                    <a:pt x="662602" y="3133586"/>
                    <a:pt x="662602" y="3133586"/>
                  </a:cubicBezTo>
                  <a:cubicBezTo>
                    <a:pt x="672498" y="3141089"/>
                    <a:pt x="671262" y="3156097"/>
                    <a:pt x="679922" y="3164851"/>
                  </a:cubicBezTo>
                  <a:cubicBezTo>
                    <a:pt x="681158" y="3166102"/>
                    <a:pt x="682396" y="3167352"/>
                    <a:pt x="683632" y="3168603"/>
                  </a:cubicBezTo>
                  <a:lnTo>
                    <a:pt x="695146" y="3176404"/>
                  </a:lnTo>
                  <a:lnTo>
                    <a:pt x="690454" y="3172382"/>
                  </a:lnTo>
                  <a:cubicBezTo>
                    <a:pt x="680522" y="3167414"/>
                    <a:pt x="674312" y="3161204"/>
                    <a:pt x="673070" y="3150025"/>
                  </a:cubicBezTo>
                  <a:cubicBezTo>
                    <a:pt x="673070" y="3148783"/>
                    <a:pt x="673070" y="3146299"/>
                    <a:pt x="670588" y="3146299"/>
                  </a:cubicBezTo>
                  <a:cubicBezTo>
                    <a:pt x="666862" y="3142573"/>
                    <a:pt x="665310" y="3137604"/>
                    <a:pt x="664224" y="3132481"/>
                  </a:cubicBezTo>
                  <a:lnTo>
                    <a:pt x="663136" y="3127991"/>
                  </a:lnTo>
                  <a:close/>
                  <a:moveTo>
                    <a:pt x="839976" y="3117899"/>
                  </a:moveTo>
                  <a:lnTo>
                    <a:pt x="842448" y="3120359"/>
                  </a:lnTo>
                  <a:lnTo>
                    <a:pt x="841162" y="3118333"/>
                  </a:lnTo>
                  <a:lnTo>
                    <a:pt x="839976" y="3117899"/>
                  </a:lnTo>
                  <a:close/>
                  <a:moveTo>
                    <a:pt x="709624" y="3117477"/>
                  </a:moveTo>
                  <a:lnTo>
                    <a:pt x="712088" y="3124831"/>
                  </a:lnTo>
                  <a:cubicBezTo>
                    <a:pt x="710850" y="3126082"/>
                    <a:pt x="712088" y="3127333"/>
                    <a:pt x="713324" y="3127333"/>
                  </a:cubicBezTo>
                  <a:lnTo>
                    <a:pt x="725870" y="3140400"/>
                  </a:lnTo>
                  <a:lnTo>
                    <a:pt x="719968" y="3133506"/>
                  </a:lnTo>
                  <a:cubicBezTo>
                    <a:pt x="714980" y="3131008"/>
                    <a:pt x="712484" y="3126012"/>
                    <a:pt x="712484" y="3119768"/>
                  </a:cubicBezTo>
                  <a:lnTo>
                    <a:pt x="709624" y="3117477"/>
                  </a:lnTo>
                  <a:close/>
                  <a:moveTo>
                    <a:pt x="2472464" y="3117024"/>
                  </a:moveTo>
                  <a:lnTo>
                    <a:pt x="2472172" y="3121430"/>
                  </a:lnTo>
                  <a:lnTo>
                    <a:pt x="2472324" y="3121546"/>
                  </a:lnTo>
                  <a:cubicBezTo>
                    <a:pt x="2474790" y="3125267"/>
                    <a:pt x="2476024" y="3128987"/>
                    <a:pt x="2478490" y="3133948"/>
                  </a:cubicBezTo>
                  <a:cubicBezTo>
                    <a:pt x="2485886" y="3150070"/>
                    <a:pt x="2499448" y="3162472"/>
                    <a:pt x="2508078" y="3177353"/>
                  </a:cubicBezTo>
                  <a:cubicBezTo>
                    <a:pt x="2511778" y="3183554"/>
                    <a:pt x="2514244" y="3189755"/>
                    <a:pt x="2520408" y="3195956"/>
                  </a:cubicBezTo>
                  <a:lnTo>
                    <a:pt x="2514562" y="3184193"/>
                  </a:lnTo>
                  <a:lnTo>
                    <a:pt x="2504882" y="3170726"/>
                  </a:lnTo>
                  <a:cubicBezTo>
                    <a:pt x="2498648" y="3158237"/>
                    <a:pt x="2486180" y="3149495"/>
                    <a:pt x="2482438" y="3137006"/>
                  </a:cubicBezTo>
                  <a:cubicBezTo>
                    <a:pt x="2479946" y="3130761"/>
                    <a:pt x="2476204" y="3124517"/>
                    <a:pt x="2472464" y="3117024"/>
                  </a:cubicBezTo>
                  <a:close/>
                  <a:moveTo>
                    <a:pt x="660128" y="3112325"/>
                  </a:moveTo>
                  <a:cubicBezTo>
                    <a:pt x="657652" y="3114826"/>
                    <a:pt x="658890" y="3117328"/>
                    <a:pt x="660128" y="3118578"/>
                  </a:cubicBezTo>
                  <a:lnTo>
                    <a:pt x="661400" y="3120817"/>
                  </a:lnTo>
                  <a:lnTo>
                    <a:pt x="660654" y="3117731"/>
                  </a:lnTo>
                  <a:lnTo>
                    <a:pt x="661450" y="3113748"/>
                  </a:lnTo>
                  <a:lnTo>
                    <a:pt x="660128" y="3112325"/>
                  </a:lnTo>
                  <a:close/>
                  <a:moveTo>
                    <a:pt x="2524830" y="3108281"/>
                  </a:moveTo>
                  <a:lnTo>
                    <a:pt x="2525770" y="3111019"/>
                  </a:lnTo>
                  <a:lnTo>
                    <a:pt x="2526572" y="3111625"/>
                  </a:lnTo>
                  <a:cubicBezTo>
                    <a:pt x="2530272" y="3115345"/>
                    <a:pt x="2531504" y="3121546"/>
                    <a:pt x="2536436" y="3124026"/>
                  </a:cubicBezTo>
                  <a:lnTo>
                    <a:pt x="2537582" y="3125179"/>
                  </a:lnTo>
                  <a:lnTo>
                    <a:pt x="2536836" y="3123244"/>
                  </a:lnTo>
                  <a:lnTo>
                    <a:pt x="2532622" y="3117024"/>
                  </a:lnTo>
                  <a:cubicBezTo>
                    <a:pt x="2530752" y="3113589"/>
                    <a:pt x="2528570" y="3110154"/>
                    <a:pt x="2524830" y="3108281"/>
                  </a:cubicBezTo>
                  <a:close/>
                  <a:moveTo>
                    <a:pt x="802680" y="3097394"/>
                  </a:moveTo>
                  <a:lnTo>
                    <a:pt x="802702" y="3097421"/>
                  </a:lnTo>
                  <a:lnTo>
                    <a:pt x="802746" y="3097436"/>
                  </a:lnTo>
                  <a:lnTo>
                    <a:pt x="802680" y="3097394"/>
                  </a:lnTo>
                  <a:close/>
                  <a:moveTo>
                    <a:pt x="658848" y="3097287"/>
                  </a:moveTo>
                  <a:cubicBezTo>
                    <a:pt x="660094" y="3098536"/>
                    <a:pt x="658848" y="3097287"/>
                    <a:pt x="660094" y="3098536"/>
                  </a:cubicBezTo>
                  <a:cubicBezTo>
                    <a:pt x="661342" y="3099785"/>
                    <a:pt x="663214" y="3101034"/>
                    <a:pt x="664460" y="3102439"/>
                  </a:cubicBezTo>
                  <a:lnTo>
                    <a:pt x="664566" y="3103262"/>
                  </a:lnTo>
                  <a:lnTo>
                    <a:pt x="671262" y="3107323"/>
                  </a:lnTo>
                  <a:cubicBezTo>
                    <a:pt x="678684" y="3122330"/>
                    <a:pt x="697242" y="3121079"/>
                    <a:pt x="705902" y="3136087"/>
                  </a:cubicBezTo>
                  <a:lnTo>
                    <a:pt x="704220" y="3132374"/>
                  </a:lnTo>
                  <a:lnTo>
                    <a:pt x="703752" y="3132257"/>
                  </a:lnTo>
                  <a:cubicBezTo>
                    <a:pt x="692526" y="3121017"/>
                    <a:pt x="676310" y="3117270"/>
                    <a:pt x="668826" y="3103532"/>
                  </a:cubicBezTo>
                  <a:cubicBezTo>
                    <a:pt x="666332" y="3099785"/>
                    <a:pt x="662590" y="3099785"/>
                    <a:pt x="658848" y="3097287"/>
                  </a:cubicBezTo>
                  <a:close/>
                  <a:moveTo>
                    <a:pt x="634442" y="3085069"/>
                  </a:moveTo>
                  <a:lnTo>
                    <a:pt x="661364" y="3108573"/>
                  </a:lnTo>
                  <a:lnTo>
                    <a:pt x="658516" y="3104461"/>
                  </a:lnTo>
                  <a:lnTo>
                    <a:pt x="656352" y="3103532"/>
                  </a:lnTo>
                  <a:cubicBezTo>
                    <a:pt x="648868" y="3098536"/>
                    <a:pt x="642632" y="3092292"/>
                    <a:pt x="636394" y="3086047"/>
                  </a:cubicBezTo>
                  <a:lnTo>
                    <a:pt x="634442" y="3085069"/>
                  </a:lnTo>
                  <a:close/>
                  <a:moveTo>
                    <a:pt x="628910" y="3082301"/>
                  </a:moveTo>
                  <a:lnTo>
                    <a:pt x="628754" y="3082995"/>
                  </a:lnTo>
                  <a:lnTo>
                    <a:pt x="633476" y="3084586"/>
                  </a:lnTo>
                  <a:lnTo>
                    <a:pt x="628910" y="3082301"/>
                  </a:lnTo>
                  <a:close/>
                  <a:moveTo>
                    <a:pt x="789142" y="3082029"/>
                  </a:moveTo>
                  <a:lnTo>
                    <a:pt x="786948" y="3083494"/>
                  </a:lnTo>
                  <a:lnTo>
                    <a:pt x="789228" y="3083230"/>
                  </a:lnTo>
                  <a:lnTo>
                    <a:pt x="789142" y="3082029"/>
                  </a:lnTo>
                  <a:close/>
                  <a:moveTo>
                    <a:pt x="691274" y="3081852"/>
                  </a:moveTo>
                  <a:lnTo>
                    <a:pt x="697262" y="3085893"/>
                  </a:lnTo>
                  <a:lnTo>
                    <a:pt x="695674" y="3082832"/>
                  </a:lnTo>
                  <a:lnTo>
                    <a:pt x="691274" y="3081852"/>
                  </a:lnTo>
                  <a:close/>
                  <a:moveTo>
                    <a:pt x="717170" y="3075819"/>
                  </a:moveTo>
                  <a:lnTo>
                    <a:pt x="721908" y="3082535"/>
                  </a:lnTo>
                  <a:lnTo>
                    <a:pt x="724776" y="3084690"/>
                  </a:lnTo>
                  <a:cubicBezTo>
                    <a:pt x="723518" y="3082800"/>
                    <a:pt x="721632" y="3080909"/>
                    <a:pt x="720374" y="3079019"/>
                  </a:cubicBezTo>
                  <a:lnTo>
                    <a:pt x="720154" y="3077027"/>
                  </a:lnTo>
                  <a:lnTo>
                    <a:pt x="717170" y="3075819"/>
                  </a:lnTo>
                  <a:close/>
                  <a:moveTo>
                    <a:pt x="674460" y="3069569"/>
                  </a:moveTo>
                  <a:lnTo>
                    <a:pt x="678596" y="3073297"/>
                  </a:lnTo>
                  <a:lnTo>
                    <a:pt x="685300" y="3077821"/>
                  </a:lnTo>
                  <a:lnTo>
                    <a:pt x="674460" y="3069569"/>
                  </a:lnTo>
                  <a:close/>
                  <a:moveTo>
                    <a:pt x="895840" y="3060820"/>
                  </a:moveTo>
                  <a:cubicBezTo>
                    <a:pt x="906830" y="3063134"/>
                    <a:pt x="917820" y="3072388"/>
                    <a:pt x="921940" y="3081643"/>
                  </a:cubicBezTo>
                  <a:cubicBezTo>
                    <a:pt x="909576" y="3077016"/>
                    <a:pt x="905456" y="3067761"/>
                    <a:pt x="895840" y="3060820"/>
                  </a:cubicBezTo>
                  <a:close/>
                  <a:moveTo>
                    <a:pt x="676444" y="3058906"/>
                  </a:moveTo>
                  <a:lnTo>
                    <a:pt x="673202" y="3059489"/>
                  </a:lnTo>
                  <a:lnTo>
                    <a:pt x="675848" y="3060516"/>
                  </a:lnTo>
                  <a:lnTo>
                    <a:pt x="677356" y="3060707"/>
                  </a:lnTo>
                  <a:lnTo>
                    <a:pt x="676444" y="3058906"/>
                  </a:lnTo>
                  <a:close/>
                  <a:moveTo>
                    <a:pt x="703392" y="3054449"/>
                  </a:moveTo>
                  <a:lnTo>
                    <a:pt x="702920" y="3054921"/>
                  </a:lnTo>
                  <a:lnTo>
                    <a:pt x="721620" y="3073090"/>
                  </a:lnTo>
                  <a:lnTo>
                    <a:pt x="724306" y="3072719"/>
                  </a:lnTo>
                  <a:cubicBezTo>
                    <a:pt x="726034" y="3073664"/>
                    <a:pt x="727922" y="3075239"/>
                    <a:pt x="729808" y="3075869"/>
                  </a:cubicBezTo>
                  <a:cubicBezTo>
                    <a:pt x="718488" y="3069569"/>
                    <a:pt x="712198" y="3060749"/>
                    <a:pt x="703392" y="3054449"/>
                  </a:cubicBezTo>
                  <a:close/>
                  <a:moveTo>
                    <a:pt x="687660" y="3051909"/>
                  </a:moveTo>
                  <a:lnTo>
                    <a:pt x="688708" y="3057716"/>
                  </a:lnTo>
                  <a:cubicBezTo>
                    <a:pt x="691664" y="3061651"/>
                    <a:pt x="696018" y="3065115"/>
                    <a:pt x="699750" y="3069522"/>
                  </a:cubicBezTo>
                  <a:lnTo>
                    <a:pt x="699446" y="3064894"/>
                  </a:lnTo>
                  <a:lnTo>
                    <a:pt x="690812" y="3059489"/>
                  </a:lnTo>
                  <a:lnTo>
                    <a:pt x="687660" y="3051909"/>
                  </a:lnTo>
                  <a:close/>
                  <a:moveTo>
                    <a:pt x="796794" y="3038838"/>
                  </a:moveTo>
                  <a:cubicBezTo>
                    <a:pt x="827816" y="3053492"/>
                    <a:pt x="848910" y="3077915"/>
                    <a:pt x="872486" y="3097454"/>
                  </a:cubicBezTo>
                  <a:cubicBezTo>
                    <a:pt x="870004" y="3099896"/>
                    <a:pt x="867522" y="3102339"/>
                    <a:pt x="866282" y="3103560"/>
                  </a:cubicBezTo>
                  <a:cubicBezTo>
                    <a:pt x="857596" y="3098675"/>
                    <a:pt x="848910" y="3091348"/>
                    <a:pt x="841464" y="3084021"/>
                  </a:cubicBezTo>
                  <a:cubicBezTo>
                    <a:pt x="830296" y="3073031"/>
                    <a:pt x="817888" y="3063261"/>
                    <a:pt x="805480" y="3052271"/>
                  </a:cubicBezTo>
                  <a:cubicBezTo>
                    <a:pt x="801758" y="3048607"/>
                    <a:pt x="799276" y="3044944"/>
                    <a:pt x="796794" y="3038838"/>
                  </a:cubicBezTo>
                  <a:close/>
                  <a:moveTo>
                    <a:pt x="824322" y="3027851"/>
                  </a:moveTo>
                  <a:cubicBezTo>
                    <a:pt x="838544" y="3039872"/>
                    <a:pt x="852768" y="3053096"/>
                    <a:pt x="866990" y="3065117"/>
                  </a:cubicBezTo>
                  <a:cubicBezTo>
                    <a:pt x="857940" y="3062713"/>
                    <a:pt x="829494" y="3038670"/>
                    <a:pt x="824322" y="3027851"/>
                  </a:cubicBezTo>
                  <a:close/>
                  <a:moveTo>
                    <a:pt x="2503634" y="3020858"/>
                  </a:moveTo>
                  <a:cubicBezTo>
                    <a:pt x="2502388" y="3024605"/>
                    <a:pt x="2504882" y="3027103"/>
                    <a:pt x="2504882" y="3030849"/>
                  </a:cubicBezTo>
                  <a:cubicBezTo>
                    <a:pt x="2504882" y="3033347"/>
                    <a:pt x="2507374" y="3038343"/>
                    <a:pt x="2501140" y="3035845"/>
                  </a:cubicBezTo>
                  <a:cubicBezTo>
                    <a:pt x="2497400" y="3033347"/>
                    <a:pt x="2498648" y="3035845"/>
                    <a:pt x="2497400" y="3037094"/>
                  </a:cubicBezTo>
                  <a:cubicBezTo>
                    <a:pt x="2497400" y="3038343"/>
                    <a:pt x="2497400" y="3039592"/>
                    <a:pt x="2497400" y="3040840"/>
                  </a:cubicBezTo>
                  <a:cubicBezTo>
                    <a:pt x="2497400" y="3044587"/>
                    <a:pt x="2501140" y="3048334"/>
                    <a:pt x="2497400" y="3049583"/>
                  </a:cubicBezTo>
                  <a:cubicBezTo>
                    <a:pt x="2492414" y="3052081"/>
                    <a:pt x="2491166" y="3045836"/>
                    <a:pt x="2489920" y="3043338"/>
                  </a:cubicBezTo>
                  <a:cubicBezTo>
                    <a:pt x="2489920" y="3040840"/>
                    <a:pt x="2488672" y="3038343"/>
                    <a:pt x="2484932" y="3035845"/>
                  </a:cubicBezTo>
                  <a:cubicBezTo>
                    <a:pt x="2487426" y="3045836"/>
                    <a:pt x="2491166" y="3053330"/>
                    <a:pt x="2497400" y="3060823"/>
                  </a:cubicBezTo>
                  <a:cubicBezTo>
                    <a:pt x="2503634" y="3065819"/>
                    <a:pt x="2507374" y="3070814"/>
                    <a:pt x="2511116" y="3077059"/>
                  </a:cubicBezTo>
                  <a:lnTo>
                    <a:pt x="2511386" y="3077363"/>
                  </a:lnTo>
                  <a:lnTo>
                    <a:pt x="2510274" y="3048181"/>
                  </a:lnTo>
                  <a:cubicBezTo>
                    <a:pt x="2509038" y="3046933"/>
                    <a:pt x="2509038" y="3044436"/>
                    <a:pt x="2510274" y="3043188"/>
                  </a:cubicBezTo>
                  <a:cubicBezTo>
                    <a:pt x="2515218" y="3040691"/>
                    <a:pt x="2513982" y="3048181"/>
                    <a:pt x="2517690" y="3046933"/>
                  </a:cubicBezTo>
                  <a:lnTo>
                    <a:pt x="2517370" y="3045038"/>
                  </a:lnTo>
                  <a:lnTo>
                    <a:pt x="2514856" y="3040840"/>
                  </a:lnTo>
                  <a:cubicBezTo>
                    <a:pt x="2511116" y="3033347"/>
                    <a:pt x="2508622" y="3027103"/>
                    <a:pt x="2503634" y="3020858"/>
                  </a:cubicBezTo>
                  <a:close/>
                  <a:moveTo>
                    <a:pt x="2441148" y="3019993"/>
                  </a:moveTo>
                  <a:lnTo>
                    <a:pt x="2441848" y="3020562"/>
                  </a:lnTo>
                  <a:lnTo>
                    <a:pt x="2441894" y="3020398"/>
                  </a:lnTo>
                  <a:lnTo>
                    <a:pt x="2441148" y="3019993"/>
                  </a:lnTo>
                  <a:close/>
                  <a:moveTo>
                    <a:pt x="2419282" y="3002912"/>
                  </a:moveTo>
                  <a:lnTo>
                    <a:pt x="2418448" y="3004971"/>
                  </a:lnTo>
                  <a:lnTo>
                    <a:pt x="2416424" y="3005143"/>
                  </a:lnTo>
                  <a:lnTo>
                    <a:pt x="2442734" y="3050857"/>
                  </a:lnTo>
                  <a:cubicBezTo>
                    <a:pt x="2445200" y="3055817"/>
                    <a:pt x="2446434" y="3062018"/>
                    <a:pt x="2450132" y="3068219"/>
                  </a:cubicBezTo>
                  <a:cubicBezTo>
                    <a:pt x="2455064" y="3075660"/>
                    <a:pt x="2453832" y="3085581"/>
                    <a:pt x="2456296" y="3094263"/>
                  </a:cubicBezTo>
                  <a:cubicBezTo>
                    <a:pt x="2458762" y="3105424"/>
                    <a:pt x="2459996" y="3117826"/>
                    <a:pt x="2464928" y="3127747"/>
                  </a:cubicBezTo>
                  <a:lnTo>
                    <a:pt x="2464928" y="3123048"/>
                  </a:lnTo>
                  <a:lnTo>
                    <a:pt x="2459840" y="3103285"/>
                  </a:lnTo>
                  <a:cubicBezTo>
                    <a:pt x="2457814" y="3096729"/>
                    <a:pt x="2456256" y="3090172"/>
                    <a:pt x="2457504" y="3083303"/>
                  </a:cubicBezTo>
                  <a:cubicBezTo>
                    <a:pt x="2457504" y="3080805"/>
                    <a:pt x="2456256" y="3079556"/>
                    <a:pt x="2456256" y="3079556"/>
                  </a:cubicBezTo>
                  <a:cubicBezTo>
                    <a:pt x="2450022" y="3066443"/>
                    <a:pt x="2445036" y="3053018"/>
                    <a:pt x="2439424" y="3039904"/>
                  </a:cubicBezTo>
                  <a:lnTo>
                    <a:pt x="2419282" y="3002912"/>
                  </a:lnTo>
                  <a:close/>
                  <a:moveTo>
                    <a:pt x="2607512" y="2994547"/>
                  </a:moveTo>
                  <a:lnTo>
                    <a:pt x="2607518" y="2994664"/>
                  </a:lnTo>
                  <a:lnTo>
                    <a:pt x="2607908" y="2995750"/>
                  </a:lnTo>
                  <a:lnTo>
                    <a:pt x="2607512" y="2994547"/>
                  </a:lnTo>
                  <a:close/>
                  <a:moveTo>
                    <a:pt x="2445036" y="2984640"/>
                  </a:moveTo>
                  <a:lnTo>
                    <a:pt x="2446566" y="2993452"/>
                  </a:lnTo>
                  <a:lnTo>
                    <a:pt x="2453364" y="3006403"/>
                  </a:lnTo>
                  <a:cubicBezTo>
                    <a:pt x="2455788" y="3014338"/>
                    <a:pt x="2457606" y="3022429"/>
                    <a:pt x="2461242" y="3029276"/>
                  </a:cubicBezTo>
                  <a:cubicBezTo>
                    <a:pt x="2462456" y="3031765"/>
                    <a:pt x="2462456" y="3034255"/>
                    <a:pt x="2458818" y="3039234"/>
                  </a:cubicBezTo>
                  <a:cubicBezTo>
                    <a:pt x="2452758" y="3042968"/>
                    <a:pt x="2455182" y="3051681"/>
                    <a:pt x="2460030" y="3056660"/>
                  </a:cubicBezTo>
                  <a:lnTo>
                    <a:pt x="2462880" y="3072265"/>
                  </a:lnTo>
                  <a:lnTo>
                    <a:pt x="2463738" y="3074561"/>
                  </a:lnTo>
                  <a:cubicBezTo>
                    <a:pt x="2466230" y="3069565"/>
                    <a:pt x="2464984" y="3063321"/>
                    <a:pt x="2462490" y="3059574"/>
                  </a:cubicBezTo>
                  <a:cubicBezTo>
                    <a:pt x="2456256" y="3050832"/>
                    <a:pt x="2453762" y="3042089"/>
                    <a:pt x="2462490" y="3033347"/>
                  </a:cubicBezTo>
                  <a:cubicBezTo>
                    <a:pt x="2463738" y="3030849"/>
                    <a:pt x="2462490" y="3027103"/>
                    <a:pt x="2461244" y="3024605"/>
                  </a:cubicBezTo>
                  <a:cubicBezTo>
                    <a:pt x="2455010" y="3010867"/>
                    <a:pt x="2452516" y="2995880"/>
                    <a:pt x="2445036" y="2984640"/>
                  </a:cubicBezTo>
                  <a:close/>
                  <a:moveTo>
                    <a:pt x="2593620" y="2983681"/>
                  </a:moveTo>
                  <a:lnTo>
                    <a:pt x="2586528" y="2986497"/>
                  </a:lnTo>
                  <a:lnTo>
                    <a:pt x="2588134" y="2989509"/>
                  </a:lnTo>
                  <a:cubicBezTo>
                    <a:pt x="2589370" y="2987012"/>
                    <a:pt x="2591532" y="2985763"/>
                    <a:pt x="2593232" y="2984515"/>
                  </a:cubicBezTo>
                  <a:lnTo>
                    <a:pt x="2593620" y="2983681"/>
                  </a:lnTo>
                  <a:close/>
                  <a:moveTo>
                    <a:pt x="2496154" y="2977146"/>
                  </a:moveTo>
                  <a:lnTo>
                    <a:pt x="2495688" y="2979335"/>
                  </a:lnTo>
                  <a:lnTo>
                    <a:pt x="2499988" y="2978792"/>
                  </a:lnTo>
                  <a:lnTo>
                    <a:pt x="2496154" y="2977146"/>
                  </a:lnTo>
                  <a:close/>
                  <a:moveTo>
                    <a:pt x="2595534" y="2974457"/>
                  </a:moveTo>
                  <a:lnTo>
                    <a:pt x="2594548" y="2981679"/>
                  </a:lnTo>
                  <a:lnTo>
                    <a:pt x="2595550" y="2979522"/>
                  </a:lnTo>
                  <a:lnTo>
                    <a:pt x="2596388" y="2977829"/>
                  </a:lnTo>
                  <a:lnTo>
                    <a:pt x="2595534" y="2974457"/>
                  </a:lnTo>
                  <a:close/>
                  <a:moveTo>
                    <a:pt x="2568668" y="2970755"/>
                  </a:moveTo>
                  <a:lnTo>
                    <a:pt x="2569746" y="2977287"/>
                  </a:lnTo>
                  <a:lnTo>
                    <a:pt x="2570832" y="2979522"/>
                  </a:lnTo>
                  <a:cubicBezTo>
                    <a:pt x="2570832" y="2978274"/>
                    <a:pt x="2570214" y="2976713"/>
                    <a:pt x="2570060" y="2975152"/>
                  </a:cubicBezTo>
                  <a:lnTo>
                    <a:pt x="2571044" y="2973013"/>
                  </a:lnTo>
                  <a:lnTo>
                    <a:pt x="2568668" y="2970755"/>
                  </a:lnTo>
                  <a:close/>
                  <a:moveTo>
                    <a:pt x="610004" y="2956411"/>
                  </a:moveTo>
                  <a:cubicBezTo>
                    <a:pt x="620292" y="2964804"/>
                    <a:pt x="631868" y="2973196"/>
                    <a:pt x="640870" y="2980390"/>
                  </a:cubicBezTo>
                  <a:lnTo>
                    <a:pt x="647088" y="2989409"/>
                  </a:lnTo>
                  <a:lnTo>
                    <a:pt x="667054" y="3005024"/>
                  </a:lnTo>
                  <a:lnTo>
                    <a:pt x="668170" y="3002787"/>
                  </a:lnTo>
                  <a:cubicBezTo>
                    <a:pt x="678234" y="3009087"/>
                    <a:pt x="688298" y="3014127"/>
                    <a:pt x="699618" y="3019167"/>
                  </a:cubicBezTo>
                  <a:cubicBezTo>
                    <a:pt x="702134" y="3021687"/>
                    <a:pt x="704650" y="3024207"/>
                    <a:pt x="707166" y="3019167"/>
                  </a:cubicBezTo>
                  <a:cubicBezTo>
                    <a:pt x="710940" y="3016647"/>
                    <a:pt x="707166" y="3014127"/>
                    <a:pt x="704650" y="3011607"/>
                  </a:cubicBezTo>
                  <a:cubicBezTo>
                    <a:pt x="699618" y="3005307"/>
                    <a:pt x="694586" y="3000267"/>
                    <a:pt x="688298" y="2993966"/>
                  </a:cubicBezTo>
                  <a:cubicBezTo>
                    <a:pt x="687040" y="2992706"/>
                    <a:pt x="684524" y="2990186"/>
                    <a:pt x="685782" y="2986406"/>
                  </a:cubicBezTo>
                  <a:cubicBezTo>
                    <a:pt x="688298" y="2983886"/>
                    <a:pt x="692070" y="2986406"/>
                    <a:pt x="694586" y="2987666"/>
                  </a:cubicBezTo>
                  <a:cubicBezTo>
                    <a:pt x="709682" y="2995226"/>
                    <a:pt x="724776" y="3005307"/>
                    <a:pt x="737356" y="3014127"/>
                  </a:cubicBezTo>
                  <a:cubicBezTo>
                    <a:pt x="751194" y="3021687"/>
                    <a:pt x="763772" y="3030508"/>
                    <a:pt x="777610" y="3038068"/>
                  </a:cubicBezTo>
                  <a:lnTo>
                    <a:pt x="779740" y="3041268"/>
                  </a:lnTo>
                  <a:lnTo>
                    <a:pt x="779358" y="3040060"/>
                  </a:lnTo>
                  <a:cubicBezTo>
                    <a:pt x="780516" y="3041281"/>
                    <a:pt x="782828" y="3042502"/>
                    <a:pt x="786300" y="3043723"/>
                  </a:cubicBezTo>
                  <a:cubicBezTo>
                    <a:pt x="782828" y="3037618"/>
                    <a:pt x="775888" y="3035176"/>
                    <a:pt x="774732" y="3027849"/>
                  </a:cubicBezTo>
                  <a:cubicBezTo>
                    <a:pt x="781672" y="3033955"/>
                    <a:pt x="788614" y="3041281"/>
                    <a:pt x="795554" y="3047387"/>
                  </a:cubicBezTo>
                  <a:cubicBezTo>
                    <a:pt x="792084" y="3048608"/>
                    <a:pt x="790926" y="3046166"/>
                    <a:pt x="787456" y="3047387"/>
                  </a:cubicBezTo>
                  <a:cubicBezTo>
                    <a:pt x="785142" y="3046166"/>
                    <a:pt x="782828" y="3044945"/>
                    <a:pt x="780516" y="3043723"/>
                  </a:cubicBezTo>
                  <a:lnTo>
                    <a:pt x="779942" y="3041907"/>
                  </a:lnTo>
                  <a:lnTo>
                    <a:pt x="769316" y="3045281"/>
                  </a:lnTo>
                  <a:lnTo>
                    <a:pt x="775150" y="3045664"/>
                  </a:lnTo>
                  <a:cubicBezTo>
                    <a:pt x="776402" y="3045664"/>
                    <a:pt x="776402" y="3043200"/>
                    <a:pt x="777652" y="3043200"/>
                  </a:cubicBezTo>
                  <a:cubicBezTo>
                    <a:pt x="781406" y="3043200"/>
                    <a:pt x="783910" y="3044432"/>
                    <a:pt x="785162" y="3046895"/>
                  </a:cubicBezTo>
                  <a:cubicBezTo>
                    <a:pt x="805184" y="3062907"/>
                    <a:pt x="823954" y="3080151"/>
                    <a:pt x="843976" y="3096163"/>
                  </a:cubicBezTo>
                  <a:cubicBezTo>
                    <a:pt x="848982" y="3101089"/>
                    <a:pt x="853988" y="3103553"/>
                    <a:pt x="858994" y="3107248"/>
                  </a:cubicBezTo>
                  <a:lnTo>
                    <a:pt x="856104" y="3107604"/>
                  </a:lnTo>
                  <a:lnTo>
                    <a:pt x="856170" y="3107620"/>
                  </a:lnTo>
                  <a:cubicBezTo>
                    <a:pt x="863746" y="3112648"/>
                    <a:pt x="870060" y="3116419"/>
                    <a:pt x="877638" y="3120191"/>
                  </a:cubicBezTo>
                  <a:lnTo>
                    <a:pt x="879352" y="3121328"/>
                  </a:lnTo>
                  <a:lnTo>
                    <a:pt x="879352" y="3121269"/>
                  </a:lnTo>
                  <a:lnTo>
                    <a:pt x="879526" y="3121445"/>
                  </a:lnTo>
                  <a:lnTo>
                    <a:pt x="884974" y="3125059"/>
                  </a:lnTo>
                  <a:lnTo>
                    <a:pt x="879432" y="3119447"/>
                  </a:lnTo>
                  <a:cubicBezTo>
                    <a:pt x="875700" y="3114407"/>
                    <a:pt x="870722" y="3111886"/>
                    <a:pt x="868234" y="3105586"/>
                  </a:cubicBezTo>
                  <a:cubicBezTo>
                    <a:pt x="868234" y="3101806"/>
                    <a:pt x="869478" y="3100546"/>
                    <a:pt x="874456" y="3099286"/>
                  </a:cubicBezTo>
                  <a:cubicBezTo>
                    <a:pt x="884408" y="3106846"/>
                    <a:pt x="893118" y="3115667"/>
                    <a:pt x="903072" y="3124487"/>
                  </a:cubicBezTo>
                  <a:cubicBezTo>
                    <a:pt x="919246" y="3139607"/>
                    <a:pt x="936666" y="3155988"/>
                    <a:pt x="954084" y="3171109"/>
                  </a:cubicBezTo>
                  <a:cubicBezTo>
                    <a:pt x="961550" y="3178669"/>
                    <a:pt x="971504" y="3181189"/>
                    <a:pt x="980212" y="3190009"/>
                  </a:cubicBezTo>
                  <a:cubicBezTo>
                    <a:pt x="982700" y="3191269"/>
                    <a:pt x="985190" y="3192529"/>
                    <a:pt x="987678" y="3190009"/>
                  </a:cubicBezTo>
                  <a:cubicBezTo>
                    <a:pt x="990166" y="3187489"/>
                    <a:pt x="986434" y="3184969"/>
                    <a:pt x="985190" y="3183709"/>
                  </a:cubicBezTo>
                  <a:cubicBezTo>
                    <a:pt x="971504" y="3167328"/>
                    <a:pt x="955328" y="3152208"/>
                    <a:pt x="942886" y="3134567"/>
                  </a:cubicBezTo>
                  <a:cubicBezTo>
                    <a:pt x="940398" y="3132047"/>
                    <a:pt x="937910" y="3129527"/>
                    <a:pt x="937910" y="3124487"/>
                  </a:cubicBezTo>
                  <a:cubicBezTo>
                    <a:pt x="945376" y="3124487"/>
                    <a:pt x="947864" y="3132047"/>
                    <a:pt x="955328" y="3133307"/>
                  </a:cubicBezTo>
                  <a:lnTo>
                    <a:pt x="961616" y="3140063"/>
                  </a:lnTo>
                  <a:lnTo>
                    <a:pt x="957880" y="3134532"/>
                  </a:lnTo>
                  <a:cubicBezTo>
                    <a:pt x="956634" y="3130837"/>
                    <a:pt x="950396" y="3128374"/>
                    <a:pt x="950396" y="3123447"/>
                  </a:cubicBezTo>
                  <a:cubicBezTo>
                    <a:pt x="952890" y="3122215"/>
                    <a:pt x="954138" y="3124679"/>
                    <a:pt x="956634" y="3123447"/>
                  </a:cubicBezTo>
                  <a:cubicBezTo>
                    <a:pt x="955386" y="3107435"/>
                    <a:pt x="939168" y="3098813"/>
                    <a:pt x="934178" y="3082801"/>
                  </a:cubicBezTo>
                  <a:cubicBezTo>
                    <a:pt x="948524" y="3090807"/>
                    <a:pt x="962872" y="3098813"/>
                    <a:pt x="976438" y="3107897"/>
                  </a:cubicBezTo>
                  <a:lnTo>
                    <a:pt x="1011990" y="3137753"/>
                  </a:lnTo>
                  <a:lnTo>
                    <a:pt x="1012346" y="3137753"/>
                  </a:lnTo>
                  <a:lnTo>
                    <a:pt x="1006726" y="3131505"/>
                  </a:lnTo>
                  <a:cubicBezTo>
                    <a:pt x="1004002" y="3128714"/>
                    <a:pt x="1001438" y="3125612"/>
                    <a:pt x="1000156" y="3121269"/>
                  </a:cubicBezTo>
                  <a:cubicBezTo>
                    <a:pt x="1010414" y="3128714"/>
                    <a:pt x="1019390" y="3136158"/>
                    <a:pt x="1025800" y="3144844"/>
                  </a:cubicBezTo>
                  <a:lnTo>
                    <a:pt x="1026332" y="3145432"/>
                  </a:lnTo>
                  <a:lnTo>
                    <a:pt x="1026352" y="3145447"/>
                  </a:lnTo>
                  <a:lnTo>
                    <a:pt x="1026348" y="3145450"/>
                  </a:lnTo>
                  <a:lnTo>
                    <a:pt x="1028440" y="3147763"/>
                  </a:lnTo>
                  <a:lnTo>
                    <a:pt x="1028992" y="3148081"/>
                  </a:lnTo>
                  <a:lnTo>
                    <a:pt x="1030384" y="3149912"/>
                  </a:lnTo>
                  <a:lnTo>
                    <a:pt x="1034776" y="3154770"/>
                  </a:lnTo>
                  <a:lnTo>
                    <a:pt x="1034824" y="3155759"/>
                  </a:lnTo>
                  <a:lnTo>
                    <a:pt x="1036478" y="3157934"/>
                  </a:lnTo>
                  <a:cubicBezTo>
                    <a:pt x="1058934" y="3183800"/>
                    <a:pt x="1083884" y="3205971"/>
                    <a:pt x="1107588" y="3229373"/>
                  </a:cubicBezTo>
                  <a:cubicBezTo>
                    <a:pt x="1128798" y="3250312"/>
                    <a:pt x="1146262" y="3272482"/>
                    <a:pt x="1163728" y="3295884"/>
                  </a:cubicBezTo>
                  <a:lnTo>
                    <a:pt x="1163580" y="3295807"/>
                  </a:lnTo>
                  <a:lnTo>
                    <a:pt x="1232122" y="3372909"/>
                  </a:lnTo>
                  <a:cubicBezTo>
                    <a:pt x="1249684" y="3395132"/>
                    <a:pt x="1268498" y="3416120"/>
                    <a:pt x="1288568" y="3435874"/>
                  </a:cubicBezTo>
                  <a:cubicBezTo>
                    <a:pt x="1289822" y="3437108"/>
                    <a:pt x="1291078" y="3438343"/>
                    <a:pt x="1292332" y="3440812"/>
                  </a:cubicBezTo>
                  <a:lnTo>
                    <a:pt x="1291078" y="3442047"/>
                  </a:lnTo>
                  <a:lnTo>
                    <a:pt x="1289370" y="3450781"/>
                  </a:lnTo>
                  <a:lnTo>
                    <a:pt x="1293384" y="3444031"/>
                  </a:lnTo>
                  <a:cubicBezTo>
                    <a:pt x="1298364" y="3453984"/>
                    <a:pt x="1300854" y="3463938"/>
                    <a:pt x="1304590" y="3473891"/>
                  </a:cubicBezTo>
                  <a:cubicBezTo>
                    <a:pt x="1313304" y="3498775"/>
                    <a:pt x="1322020" y="3523659"/>
                    <a:pt x="1345676" y="3541078"/>
                  </a:cubicBezTo>
                  <a:cubicBezTo>
                    <a:pt x="1348166" y="3537345"/>
                    <a:pt x="1346920" y="3532369"/>
                    <a:pt x="1345676" y="3528636"/>
                  </a:cubicBezTo>
                  <a:cubicBezTo>
                    <a:pt x="1344430" y="3524903"/>
                    <a:pt x="1340696" y="3519927"/>
                    <a:pt x="1339450" y="3514950"/>
                  </a:cubicBezTo>
                  <a:cubicBezTo>
                    <a:pt x="1338204" y="3512461"/>
                    <a:pt x="1334470" y="3508729"/>
                    <a:pt x="1338204" y="3504996"/>
                  </a:cubicBezTo>
                  <a:cubicBezTo>
                    <a:pt x="1340696" y="3502508"/>
                    <a:pt x="1344430" y="3507485"/>
                    <a:pt x="1346920" y="3507485"/>
                  </a:cubicBezTo>
                  <a:cubicBezTo>
                    <a:pt x="1349410" y="3507485"/>
                    <a:pt x="1350656" y="3509973"/>
                    <a:pt x="1350656" y="3511217"/>
                  </a:cubicBezTo>
                  <a:cubicBezTo>
                    <a:pt x="1351900" y="3518682"/>
                    <a:pt x="1355636" y="3524903"/>
                    <a:pt x="1359370" y="3531124"/>
                  </a:cubicBezTo>
                  <a:cubicBezTo>
                    <a:pt x="1359370" y="3533613"/>
                    <a:pt x="1360616" y="3534857"/>
                    <a:pt x="1363106" y="3533613"/>
                  </a:cubicBezTo>
                  <a:cubicBezTo>
                    <a:pt x="1366840" y="3537345"/>
                    <a:pt x="1364350" y="3539834"/>
                    <a:pt x="1363106" y="3542322"/>
                  </a:cubicBezTo>
                  <a:cubicBezTo>
                    <a:pt x="1358126" y="3547299"/>
                    <a:pt x="1355636" y="3553520"/>
                    <a:pt x="1356880" y="3558497"/>
                  </a:cubicBezTo>
                  <a:cubicBezTo>
                    <a:pt x="1358126" y="3569695"/>
                    <a:pt x="1358126" y="3579648"/>
                    <a:pt x="1361860" y="3589602"/>
                  </a:cubicBezTo>
                  <a:cubicBezTo>
                    <a:pt x="1365596" y="3598311"/>
                    <a:pt x="1370576" y="3605776"/>
                    <a:pt x="1369330" y="3615730"/>
                  </a:cubicBezTo>
                  <a:cubicBezTo>
                    <a:pt x="1366840" y="3618218"/>
                    <a:pt x="1363106" y="3619462"/>
                    <a:pt x="1366840" y="3624439"/>
                  </a:cubicBezTo>
                  <a:cubicBezTo>
                    <a:pt x="1370576" y="3629416"/>
                    <a:pt x="1373066" y="3636881"/>
                    <a:pt x="1376800" y="3641858"/>
                  </a:cubicBezTo>
                  <a:cubicBezTo>
                    <a:pt x="1376800" y="3643102"/>
                    <a:pt x="1378046" y="3644346"/>
                    <a:pt x="1378046" y="3645591"/>
                  </a:cubicBezTo>
                  <a:cubicBezTo>
                    <a:pt x="1378046" y="3648079"/>
                    <a:pt x="1376800" y="3651812"/>
                    <a:pt x="1374310" y="3653056"/>
                  </a:cubicBezTo>
                  <a:cubicBezTo>
                    <a:pt x="1371820" y="3653056"/>
                    <a:pt x="1369330" y="3650567"/>
                    <a:pt x="1369330" y="3648079"/>
                  </a:cubicBezTo>
                  <a:cubicBezTo>
                    <a:pt x="1363106" y="3636881"/>
                    <a:pt x="1355636" y="3625683"/>
                    <a:pt x="1351900" y="3613241"/>
                  </a:cubicBezTo>
                  <a:cubicBezTo>
                    <a:pt x="1351900" y="3608265"/>
                    <a:pt x="1346920" y="3603288"/>
                    <a:pt x="1353146" y="3599555"/>
                  </a:cubicBezTo>
                  <a:cubicBezTo>
                    <a:pt x="1354390" y="3599555"/>
                    <a:pt x="1354390" y="3598311"/>
                    <a:pt x="1353146" y="3597067"/>
                  </a:cubicBezTo>
                  <a:cubicBezTo>
                    <a:pt x="1345676" y="3589602"/>
                    <a:pt x="1345676" y="3575916"/>
                    <a:pt x="1330734" y="3572183"/>
                  </a:cubicBezTo>
                  <a:cubicBezTo>
                    <a:pt x="1322020" y="3569695"/>
                    <a:pt x="1319530" y="3560985"/>
                    <a:pt x="1315794" y="3553520"/>
                  </a:cubicBezTo>
                  <a:cubicBezTo>
                    <a:pt x="1312060" y="3543566"/>
                    <a:pt x="1305834" y="3537345"/>
                    <a:pt x="1298364" y="3531124"/>
                  </a:cubicBezTo>
                  <a:cubicBezTo>
                    <a:pt x="1297120" y="3529880"/>
                    <a:pt x="1295874" y="3528636"/>
                    <a:pt x="1294630" y="3528636"/>
                  </a:cubicBezTo>
                  <a:cubicBezTo>
                    <a:pt x="1294630" y="3532369"/>
                    <a:pt x="1297120" y="3534857"/>
                    <a:pt x="1297120" y="3537345"/>
                  </a:cubicBezTo>
                  <a:cubicBezTo>
                    <a:pt x="1298364" y="3539834"/>
                    <a:pt x="1298364" y="3542322"/>
                    <a:pt x="1295874" y="3543566"/>
                  </a:cubicBezTo>
                  <a:cubicBezTo>
                    <a:pt x="1294630" y="3544811"/>
                    <a:pt x="1292140" y="3542322"/>
                    <a:pt x="1290894" y="3541078"/>
                  </a:cubicBezTo>
                  <a:cubicBezTo>
                    <a:pt x="1287160" y="3537345"/>
                    <a:pt x="1284668" y="3532369"/>
                    <a:pt x="1280934" y="3527392"/>
                  </a:cubicBezTo>
                  <a:cubicBezTo>
                    <a:pt x="1280934" y="3526148"/>
                    <a:pt x="1279688" y="3524903"/>
                    <a:pt x="1277198" y="3524903"/>
                  </a:cubicBezTo>
                  <a:lnTo>
                    <a:pt x="1277090" y="3524748"/>
                  </a:lnTo>
                  <a:lnTo>
                    <a:pt x="1274144" y="3527234"/>
                  </a:lnTo>
                  <a:cubicBezTo>
                    <a:pt x="1272576" y="3526308"/>
                    <a:pt x="1271008" y="3524148"/>
                    <a:pt x="1269754" y="3523530"/>
                  </a:cubicBezTo>
                  <a:lnTo>
                    <a:pt x="1240238" y="3482189"/>
                  </a:lnTo>
                  <a:lnTo>
                    <a:pt x="1255458" y="3505403"/>
                  </a:lnTo>
                  <a:cubicBezTo>
                    <a:pt x="1260530" y="3514019"/>
                    <a:pt x="1269406" y="3520174"/>
                    <a:pt x="1274478" y="3530021"/>
                  </a:cubicBezTo>
                  <a:cubicBezTo>
                    <a:pt x="1277016" y="3533714"/>
                    <a:pt x="1277016" y="3530021"/>
                    <a:pt x="1278284" y="3528790"/>
                  </a:cubicBezTo>
                  <a:cubicBezTo>
                    <a:pt x="1283356" y="3528790"/>
                    <a:pt x="1284624" y="3532483"/>
                    <a:pt x="1282088" y="3536176"/>
                  </a:cubicBezTo>
                  <a:cubicBezTo>
                    <a:pt x="1282088" y="3539868"/>
                    <a:pt x="1282088" y="3542330"/>
                    <a:pt x="1280820" y="3546023"/>
                  </a:cubicBezTo>
                  <a:lnTo>
                    <a:pt x="1272038" y="3543587"/>
                  </a:lnTo>
                  <a:lnTo>
                    <a:pt x="1265602" y="3532483"/>
                  </a:lnTo>
                  <a:cubicBezTo>
                    <a:pt x="1269406" y="3536176"/>
                    <a:pt x="1269406" y="3539868"/>
                    <a:pt x="1271942" y="3543561"/>
                  </a:cubicBezTo>
                  <a:lnTo>
                    <a:pt x="1272038" y="3543587"/>
                  </a:lnTo>
                  <a:lnTo>
                    <a:pt x="1277016" y="3552177"/>
                  </a:lnTo>
                  <a:cubicBezTo>
                    <a:pt x="1279552" y="3554639"/>
                    <a:pt x="1280820" y="3557101"/>
                    <a:pt x="1279552" y="3559563"/>
                  </a:cubicBezTo>
                  <a:cubicBezTo>
                    <a:pt x="1277016" y="3562025"/>
                    <a:pt x="1273210" y="3559563"/>
                    <a:pt x="1270674" y="3558332"/>
                  </a:cubicBezTo>
                  <a:cubicBezTo>
                    <a:pt x="1266870" y="3555870"/>
                    <a:pt x="1265602" y="3553408"/>
                    <a:pt x="1260530" y="3549716"/>
                  </a:cubicBezTo>
                  <a:cubicBezTo>
                    <a:pt x="1260530" y="3553408"/>
                    <a:pt x="1263066" y="3554639"/>
                    <a:pt x="1264334" y="3557101"/>
                  </a:cubicBezTo>
                  <a:cubicBezTo>
                    <a:pt x="1265602" y="3560794"/>
                    <a:pt x="1266870" y="3564487"/>
                    <a:pt x="1266870" y="3569410"/>
                  </a:cubicBezTo>
                  <a:cubicBezTo>
                    <a:pt x="1265602" y="3569410"/>
                    <a:pt x="1265602" y="3570641"/>
                    <a:pt x="1264334" y="3570641"/>
                  </a:cubicBezTo>
                  <a:cubicBezTo>
                    <a:pt x="1252920" y="3562025"/>
                    <a:pt x="1246580" y="3550947"/>
                    <a:pt x="1240240" y="3539868"/>
                  </a:cubicBezTo>
                  <a:cubicBezTo>
                    <a:pt x="1233900" y="3526328"/>
                    <a:pt x="1223754" y="3515250"/>
                    <a:pt x="1214878" y="3504172"/>
                  </a:cubicBezTo>
                  <a:cubicBezTo>
                    <a:pt x="1213610" y="3501710"/>
                    <a:pt x="1211074" y="3499248"/>
                    <a:pt x="1209804" y="3495555"/>
                  </a:cubicBezTo>
                  <a:lnTo>
                    <a:pt x="1206568" y="3487178"/>
                  </a:lnTo>
                  <a:lnTo>
                    <a:pt x="1207670" y="3492283"/>
                  </a:lnTo>
                  <a:cubicBezTo>
                    <a:pt x="1203920" y="3494764"/>
                    <a:pt x="1202670" y="3491042"/>
                    <a:pt x="1198920" y="3488560"/>
                  </a:cubicBezTo>
                  <a:cubicBezTo>
                    <a:pt x="1197670" y="3487319"/>
                    <a:pt x="1196420" y="3482356"/>
                    <a:pt x="1192670" y="3481115"/>
                  </a:cubicBezTo>
                  <a:cubicBezTo>
                    <a:pt x="1195170" y="3483596"/>
                    <a:pt x="1196420" y="3487319"/>
                    <a:pt x="1197670" y="3491042"/>
                  </a:cubicBezTo>
                  <a:lnTo>
                    <a:pt x="1197668" y="3491046"/>
                  </a:lnTo>
                  <a:lnTo>
                    <a:pt x="1200940" y="3495503"/>
                  </a:lnTo>
                  <a:cubicBezTo>
                    <a:pt x="1201724" y="3496897"/>
                    <a:pt x="1202666" y="3497827"/>
                    <a:pt x="1205178" y="3497207"/>
                  </a:cubicBezTo>
                  <a:cubicBezTo>
                    <a:pt x="1220252" y="3512078"/>
                    <a:pt x="1231556" y="3528188"/>
                    <a:pt x="1240348" y="3545538"/>
                  </a:cubicBezTo>
                  <a:cubicBezTo>
                    <a:pt x="1245372" y="3555452"/>
                    <a:pt x="1252908" y="3564127"/>
                    <a:pt x="1260446" y="3571563"/>
                  </a:cubicBezTo>
                  <a:cubicBezTo>
                    <a:pt x="1260446" y="3572802"/>
                    <a:pt x="1259190" y="3574041"/>
                    <a:pt x="1257932" y="3572802"/>
                  </a:cubicBezTo>
                  <a:cubicBezTo>
                    <a:pt x="1250396" y="3567845"/>
                    <a:pt x="1239092" y="3567845"/>
                    <a:pt x="1235324" y="3560409"/>
                  </a:cubicBezTo>
                  <a:cubicBezTo>
                    <a:pt x="1240348" y="3566606"/>
                    <a:pt x="1250396" y="3572802"/>
                    <a:pt x="1255420" y="3583956"/>
                  </a:cubicBezTo>
                  <a:cubicBezTo>
                    <a:pt x="1257932" y="3586434"/>
                    <a:pt x="1260446" y="3590152"/>
                    <a:pt x="1261702" y="3593870"/>
                  </a:cubicBezTo>
                  <a:cubicBezTo>
                    <a:pt x="1261702" y="3596348"/>
                    <a:pt x="1264214" y="3598827"/>
                    <a:pt x="1261702" y="3600066"/>
                  </a:cubicBezTo>
                  <a:cubicBezTo>
                    <a:pt x="1259190" y="3600066"/>
                    <a:pt x="1257932" y="3598827"/>
                    <a:pt x="1255420" y="3598827"/>
                  </a:cubicBezTo>
                  <a:cubicBezTo>
                    <a:pt x="1254164" y="3596348"/>
                    <a:pt x="1252908" y="3595109"/>
                    <a:pt x="1250396" y="3592631"/>
                  </a:cubicBezTo>
                  <a:cubicBezTo>
                    <a:pt x="1252908" y="3598827"/>
                    <a:pt x="1254164" y="3602545"/>
                    <a:pt x="1257932" y="3606263"/>
                  </a:cubicBezTo>
                  <a:cubicBezTo>
                    <a:pt x="1261702" y="3609980"/>
                    <a:pt x="1261702" y="3614937"/>
                    <a:pt x="1260446" y="3619895"/>
                  </a:cubicBezTo>
                  <a:cubicBezTo>
                    <a:pt x="1261702" y="3614937"/>
                    <a:pt x="1265470" y="3614937"/>
                    <a:pt x="1267982" y="3617416"/>
                  </a:cubicBezTo>
                  <a:cubicBezTo>
                    <a:pt x="1273006" y="3622373"/>
                    <a:pt x="1275518" y="3628569"/>
                    <a:pt x="1276774" y="3633527"/>
                  </a:cubicBezTo>
                  <a:cubicBezTo>
                    <a:pt x="1281798" y="3645919"/>
                    <a:pt x="1288078" y="3657073"/>
                    <a:pt x="1301894" y="3662030"/>
                  </a:cubicBezTo>
                  <a:cubicBezTo>
                    <a:pt x="1309430" y="3674423"/>
                    <a:pt x="1313200" y="3688055"/>
                    <a:pt x="1314456" y="3701687"/>
                  </a:cubicBezTo>
                  <a:cubicBezTo>
                    <a:pt x="1310686" y="3705404"/>
                    <a:pt x="1313200" y="3707883"/>
                    <a:pt x="1314456" y="3710361"/>
                  </a:cubicBezTo>
                  <a:cubicBezTo>
                    <a:pt x="1323248" y="3725233"/>
                    <a:pt x="1325760" y="3741343"/>
                    <a:pt x="1329528" y="3757454"/>
                  </a:cubicBezTo>
                  <a:cubicBezTo>
                    <a:pt x="1332040" y="3764890"/>
                    <a:pt x="1335808" y="3768607"/>
                    <a:pt x="1338320" y="3773564"/>
                  </a:cubicBezTo>
                  <a:cubicBezTo>
                    <a:pt x="1342088" y="3781000"/>
                    <a:pt x="1344600" y="3787196"/>
                    <a:pt x="1347112" y="3794632"/>
                  </a:cubicBezTo>
                  <a:cubicBezTo>
                    <a:pt x="1349624" y="3802068"/>
                    <a:pt x="1352136" y="3809503"/>
                    <a:pt x="1357160" y="3814460"/>
                  </a:cubicBezTo>
                  <a:cubicBezTo>
                    <a:pt x="1364698" y="3828092"/>
                    <a:pt x="1368466" y="3841724"/>
                    <a:pt x="1374746" y="3855356"/>
                  </a:cubicBezTo>
                  <a:cubicBezTo>
                    <a:pt x="1374746" y="3861553"/>
                    <a:pt x="1378514" y="3867749"/>
                    <a:pt x="1381026" y="3873946"/>
                  </a:cubicBezTo>
                  <a:cubicBezTo>
                    <a:pt x="1381026" y="3876424"/>
                    <a:pt x="1383538" y="3881381"/>
                    <a:pt x="1378514" y="3883860"/>
                  </a:cubicBezTo>
                  <a:cubicBezTo>
                    <a:pt x="1372234" y="3882620"/>
                    <a:pt x="1367210" y="3877663"/>
                    <a:pt x="1363440" y="3871467"/>
                  </a:cubicBezTo>
                  <a:cubicBezTo>
                    <a:pt x="1360928" y="3864031"/>
                    <a:pt x="1354648" y="3859074"/>
                    <a:pt x="1349624" y="3852878"/>
                  </a:cubicBezTo>
                  <a:cubicBezTo>
                    <a:pt x="1339576" y="3842964"/>
                    <a:pt x="1329528" y="3830571"/>
                    <a:pt x="1323248" y="3816939"/>
                  </a:cubicBezTo>
                  <a:cubicBezTo>
                    <a:pt x="1320736" y="3814460"/>
                    <a:pt x="1320736" y="3813221"/>
                    <a:pt x="1319480" y="3811982"/>
                  </a:cubicBezTo>
                  <a:cubicBezTo>
                    <a:pt x="1318224" y="3809503"/>
                    <a:pt x="1316968" y="3805786"/>
                    <a:pt x="1320736" y="3803307"/>
                  </a:cubicBezTo>
                  <a:cubicBezTo>
                    <a:pt x="1320736" y="3803307"/>
                    <a:pt x="1323248" y="3803307"/>
                    <a:pt x="1325760" y="3808264"/>
                  </a:cubicBezTo>
                  <a:cubicBezTo>
                    <a:pt x="1328272" y="3802068"/>
                    <a:pt x="1324504" y="3799589"/>
                    <a:pt x="1320736" y="3798350"/>
                  </a:cubicBezTo>
                  <a:cubicBezTo>
                    <a:pt x="1316968" y="3797111"/>
                    <a:pt x="1314456" y="3797111"/>
                    <a:pt x="1313200" y="3793393"/>
                  </a:cubicBezTo>
                  <a:cubicBezTo>
                    <a:pt x="1314456" y="3792154"/>
                    <a:pt x="1318224" y="3795871"/>
                    <a:pt x="1318224" y="3789675"/>
                  </a:cubicBezTo>
                  <a:lnTo>
                    <a:pt x="1318472" y="3788099"/>
                  </a:lnTo>
                  <a:lnTo>
                    <a:pt x="1315646" y="3790445"/>
                  </a:lnTo>
                  <a:cubicBezTo>
                    <a:pt x="1305720" y="3790445"/>
                    <a:pt x="1301998" y="3784260"/>
                    <a:pt x="1299516" y="3778075"/>
                  </a:cubicBezTo>
                  <a:cubicBezTo>
                    <a:pt x="1297034" y="3774364"/>
                    <a:pt x="1294552" y="3770653"/>
                    <a:pt x="1290830" y="3775601"/>
                  </a:cubicBezTo>
                  <a:cubicBezTo>
                    <a:pt x="1285866" y="3779312"/>
                    <a:pt x="1283384" y="3776838"/>
                    <a:pt x="1278420" y="3774364"/>
                  </a:cubicBezTo>
                  <a:cubicBezTo>
                    <a:pt x="1264772" y="3764468"/>
                    <a:pt x="1254844" y="3752098"/>
                    <a:pt x="1251122" y="3734779"/>
                  </a:cubicBezTo>
                  <a:cubicBezTo>
                    <a:pt x="1248640" y="3729831"/>
                    <a:pt x="1248640" y="3728594"/>
                    <a:pt x="1243676" y="3728594"/>
                  </a:cubicBezTo>
                  <a:cubicBezTo>
                    <a:pt x="1239954" y="3728594"/>
                    <a:pt x="1234990" y="3724883"/>
                    <a:pt x="1231268" y="3722409"/>
                  </a:cubicBezTo>
                  <a:cubicBezTo>
                    <a:pt x="1221342" y="3714987"/>
                    <a:pt x="1212656" y="3706328"/>
                    <a:pt x="1205210" y="3696432"/>
                  </a:cubicBezTo>
                  <a:cubicBezTo>
                    <a:pt x="1205210" y="3695195"/>
                    <a:pt x="1205210" y="3695195"/>
                    <a:pt x="1203970" y="3693958"/>
                  </a:cubicBezTo>
                  <a:lnTo>
                    <a:pt x="1202080" y="3690501"/>
                  </a:lnTo>
                  <a:lnTo>
                    <a:pt x="1199006" y="3688297"/>
                  </a:lnTo>
                  <a:cubicBezTo>
                    <a:pt x="1196524" y="3684561"/>
                    <a:pt x="1192802" y="3679578"/>
                    <a:pt x="1189080" y="3683315"/>
                  </a:cubicBezTo>
                  <a:lnTo>
                    <a:pt x="1188290" y="3685617"/>
                  </a:lnTo>
                  <a:lnTo>
                    <a:pt x="1195108" y="3686592"/>
                  </a:lnTo>
                  <a:cubicBezTo>
                    <a:pt x="1200142" y="3689114"/>
                    <a:pt x="1202658" y="3695417"/>
                    <a:pt x="1206434" y="3699199"/>
                  </a:cubicBezTo>
                  <a:cubicBezTo>
                    <a:pt x="1207692" y="3700460"/>
                    <a:pt x="1206434" y="3701720"/>
                    <a:pt x="1206434" y="3701720"/>
                  </a:cubicBezTo>
                  <a:lnTo>
                    <a:pt x="1203512" y="3703183"/>
                  </a:lnTo>
                  <a:lnTo>
                    <a:pt x="1230096" y="3752072"/>
                  </a:lnTo>
                  <a:cubicBezTo>
                    <a:pt x="1232632" y="3759580"/>
                    <a:pt x="1234850" y="3767089"/>
                    <a:pt x="1237546" y="3774284"/>
                  </a:cubicBezTo>
                  <a:lnTo>
                    <a:pt x="1241288" y="3781670"/>
                  </a:lnTo>
                  <a:lnTo>
                    <a:pt x="1232766" y="3756486"/>
                  </a:lnTo>
                  <a:cubicBezTo>
                    <a:pt x="1231504" y="3754000"/>
                    <a:pt x="1227718" y="3751514"/>
                    <a:pt x="1232766" y="3749028"/>
                  </a:cubicBezTo>
                  <a:cubicBezTo>
                    <a:pt x="1234028" y="3749028"/>
                    <a:pt x="1236552" y="3749028"/>
                    <a:pt x="1237814" y="3750271"/>
                  </a:cubicBezTo>
                  <a:cubicBezTo>
                    <a:pt x="1245384" y="3757729"/>
                    <a:pt x="1254218" y="3762701"/>
                    <a:pt x="1261788" y="3770159"/>
                  </a:cubicBezTo>
                  <a:lnTo>
                    <a:pt x="1303094" y="3828104"/>
                  </a:lnTo>
                  <a:lnTo>
                    <a:pt x="1303216" y="3828063"/>
                  </a:lnTo>
                  <a:cubicBezTo>
                    <a:pt x="1309456" y="3833063"/>
                    <a:pt x="1311952" y="3841813"/>
                    <a:pt x="1316944" y="3848064"/>
                  </a:cubicBezTo>
                  <a:cubicBezTo>
                    <a:pt x="1320690" y="3855565"/>
                    <a:pt x="1325682" y="3863065"/>
                    <a:pt x="1336914" y="3859315"/>
                  </a:cubicBezTo>
                  <a:cubicBezTo>
                    <a:pt x="1341906" y="3856815"/>
                    <a:pt x="1344402" y="3863065"/>
                    <a:pt x="1346898" y="3869315"/>
                  </a:cubicBezTo>
                  <a:cubicBezTo>
                    <a:pt x="1351890" y="3888067"/>
                    <a:pt x="1361874" y="3904318"/>
                    <a:pt x="1374356" y="3919319"/>
                  </a:cubicBezTo>
                  <a:cubicBezTo>
                    <a:pt x="1378100" y="3921819"/>
                    <a:pt x="1380596" y="3925570"/>
                    <a:pt x="1384340" y="3926820"/>
                  </a:cubicBezTo>
                  <a:cubicBezTo>
                    <a:pt x="1388084" y="3926820"/>
                    <a:pt x="1389332" y="3929320"/>
                    <a:pt x="1391828" y="3934320"/>
                  </a:cubicBezTo>
                  <a:cubicBezTo>
                    <a:pt x="1395572" y="3939321"/>
                    <a:pt x="1398068" y="3945571"/>
                    <a:pt x="1400564" y="3951821"/>
                  </a:cubicBezTo>
                  <a:cubicBezTo>
                    <a:pt x="1403060" y="3955572"/>
                    <a:pt x="1405556" y="3959322"/>
                    <a:pt x="1410548" y="3961822"/>
                  </a:cubicBezTo>
                  <a:cubicBezTo>
                    <a:pt x="1418038" y="3973073"/>
                    <a:pt x="1420534" y="3985574"/>
                    <a:pt x="1425526" y="3998075"/>
                  </a:cubicBezTo>
                  <a:cubicBezTo>
                    <a:pt x="1433014" y="4023077"/>
                    <a:pt x="1446742" y="4046828"/>
                    <a:pt x="1454230" y="4073080"/>
                  </a:cubicBezTo>
                  <a:cubicBezTo>
                    <a:pt x="1455478" y="4076206"/>
                    <a:pt x="1457038" y="4079331"/>
                    <a:pt x="1457818" y="4082456"/>
                  </a:cubicBezTo>
                  <a:cubicBezTo>
                    <a:pt x="1458598" y="4085581"/>
                    <a:pt x="1458598" y="4088707"/>
                    <a:pt x="1456726" y="4091832"/>
                  </a:cubicBezTo>
                  <a:cubicBezTo>
                    <a:pt x="1451734" y="4091832"/>
                    <a:pt x="1450486" y="4086831"/>
                    <a:pt x="1449238" y="4083081"/>
                  </a:cubicBezTo>
                  <a:cubicBezTo>
                    <a:pt x="1446742" y="4079331"/>
                    <a:pt x="1445494" y="4075580"/>
                    <a:pt x="1445494" y="4074330"/>
                  </a:cubicBezTo>
                  <a:cubicBezTo>
                    <a:pt x="1446742" y="4078081"/>
                    <a:pt x="1449238" y="4084331"/>
                    <a:pt x="1451734" y="4089331"/>
                  </a:cubicBezTo>
                  <a:cubicBezTo>
                    <a:pt x="1452982" y="4091832"/>
                    <a:pt x="1452982" y="4093082"/>
                    <a:pt x="1451734" y="4094332"/>
                  </a:cubicBezTo>
                  <a:cubicBezTo>
                    <a:pt x="1449238" y="4095582"/>
                    <a:pt x="1447990" y="4094332"/>
                    <a:pt x="1446742" y="4093082"/>
                  </a:cubicBezTo>
                  <a:cubicBezTo>
                    <a:pt x="1442998" y="4089331"/>
                    <a:pt x="1440502" y="4085581"/>
                    <a:pt x="1439254" y="4081831"/>
                  </a:cubicBezTo>
                  <a:cubicBezTo>
                    <a:pt x="1434262" y="4075580"/>
                    <a:pt x="1433014" y="4069330"/>
                    <a:pt x="1425526" y="4066830"/>
                  </a:cubicBezTo>
                  <a:cubicBezTo>
                    <a:pt x="1420534" y="4061829"/>
                    <a:pt x="1413044" y="4056829"/>
                    <a:pt x="1421782" y="4048078"/>
                  </a:cubicBezTo>
                  <a:cubicBezTo>
                    <a:pt x="1423030" y="4048078"/>
                    <a:pt x="1421782" y="4045578"/>
                    <a:pt x="1420534" y="4043078"/>
                  </a:cubicBezTo>
                  <a:cubicBezTo>
                    <a:pt x="1419286" y="4034327"/>
                    <a:pt x="1416788" y="4026827"/>
                    <a:pt x="1411796" y="4019326"/>
                  </a:cubicBezTo>
                  <a:cubicBezTo>
                    <a:pt x="1403060" y="3999325"/>
                    <a:pt x="1388084" y="3984324"/>
                    <a:pt x="1375604" y="3969323"/>
                  </a:cubicBezTo>
                  <a:cubicBezTo>
                    <a:pt x="1371860" y="3963072"/>
                    <a:pt x="1366866" y="3956822"/>
                    <a:pt x="1361874" y="3950571"/>
                  </a:cubicBezTo>
                  <a:cubicBezTo>
                    <a:pt x="1360626" y="3949321"/>
                    <a:pt x="1360626" y="3946821"/>
                    <a:pt x="1358130" y="3945571"/>
                  </a:cubicBezTo>
                  <a:cubicBezTo>
                    <a:pt x="1355634" y="3943071"/>
                    <a:pt x="1354386" y="3943071"/>
                    <a:pt x="1351890" y="3944321"/>
                  </a:cubicBezTo>
                  <a:cubicBezTo>
                    <a:pt x="1348146" y="3945571"/>
                    <a:pt x="1350642" y="3949321"/>
                    <a:pt x="1350642" y="3950571"/>
                  </a:cubicBezTo>
                  <a:cubicBezTo>
                    <a:pt x="1353138" y="3955572"/>
                    <a:pt x="1358130" y="3959322"/>
                    <a:pt x="1354386" y="3968073"/>
                  </a:cubicBezTo>
                  <a:cubicBezTo>
                    <a:pt x="1358130" y="3964322"/>
                    <a:pt x="1356882" y="3959322"/>
                    <a:pt x="1361874" y="3959322"/>
                  </a:cubicBezTo>
                  <a:cubicBezTo>
                    <a:pt x="1366866" y="3959322"/>
                    <a:pt x="1368114" y="3963072"/>
                    <a:pt x="1368114" y="3966823"/>
                  </a:cubicBezTo>
                  <a:cubicBezTo>
                    <a:pt x="1371860" y="3980573"/>
                    <a:pt x="1383092" y="3989324"/>
                    <a:pt x="1391828" y="3999325"/>
                  </a:cubicBezTo>
                  <a:cubicBezTo>
                    <a:pt x="1399316" y="4008075"/>
                    <a:pt x="1405556" y="4019326"/>
                    <a:pt x="1404308" y="4030577"/>
                  </a:cubicBezTo>
                  <a:cubicBezTo>
                    <a:pt x="1403060" y="4030577"/>
                    <a:pt x="1401812" y="4030577"/>
                    <a:pt x="1401812" y="4029327"/>
                  </a:cubicBezTo>
                  <a:cubicBezTo>
                    <a:pt x="1390580" y="4021826"/>
                    <a:pt x="1376852" y="4016826"/>
                    <a:pt x="1371860" y="4001825"/>
                  </a:cubicBezTo>
                  <a:cubicBezTo>
                    <a:pt x="1370612" y="3995575"/>
                    <a:pt x="1368114" y="3990574"/>
                    <a:pt x="1360626" y="3989324"/>
                  </a:cubicBezTo>
                  <a:cubicBezTo>
                    <a:pt x="1351890" y="3986824"/>
                    <a:pt x="1344402" y="3980573"/>
                    <a:pt x="1338162" y="3975573"/>
                  </a:cubicBezTo>
                  <a:cubicBezTo>
                    <a:pt x="1326930" y="3968073"/>
                    <a:pt x="1319440" y="3956822"/>
                    <a:pt x="1306960" y="3951821"/>
                  </a:cubicBezTo>
                  <a:cubicBezTo>
                    <a:pt x="1308208" y="3955572"/>
                    <a:pt x="1310704" y="3958072"/>
                    <a:pt x="1308208" y="3960572"/>
                  </a:cubicBezTo>
                  <a:cubicBezTo>
                    <a:pt x="1305712" y="3964322"/>
                    <a:pt x="1303216" y="3959322"/>
                    <a:pt x="1299472" y="3959322"/>
                  </a:cubicBezTo>
                  <a:cubicBezTo>
                    <a:pt x="1304464" y="3968073"/>
                    <a:pt x="1309456" y="3976823"/>
                    <a:pt x="1316944" y="3983074"/>
                  </a:cubicBezTo>
                  <a:cubicBezTo>
                    <a:pt x="1318192" y="3979323"/>
                    <a:pt x="1315696" y="3975573"/>
                    <a:pt x="1318192" y="3974323"/>
                  </a:cubicBezTo>
                  <a:cubicBezTo>
                    <a:pt x="1323186" y="3973073"/>
                    <a:pt x="1325682" y="3975573"/>
                    <a:pt x="1328178" y="3976823"/>
                  </a:cubicBezTo>
                  <a:cubicBezTo>
                    <a:pt x="1333170" y="3980573"/>
                    <a:pt x="1334418" y="3985574"/>
                    <a:pt x="1343154" y="3984324"/>
                  </a:cubicBezTo>
                  <a:cubicBezTo>
                    <a:pt x="1351890" y="3984324"/>
                    <a:pt x="1355634" y="3999325"/>
                    <a:pt x="1351890" y="4006825"/>
                  </a:cubicBezTo>
                  <a:cubicBezTo>
                    <a:pt x="1350642" y="4008075"/>
                    <a:pt x="1350642" y="4008075"/>
                    <a:pt x="1350642" y="4010576"/>
                  </a:cubicBezTo>
                  <a:cubicBezTo>
                    <a:pt x="1348146" y="4013076"/>
                    <a:pt x="1350642" y="4018076"/>
                    <a:pt x="1344402" y="4016826"/>
                  </a:cubicBezTo>
                  <a:lnTo>
                    <a:pt x="1337054" y="4008240"/>
                  </a:lnTo>
                  <a:lnTo>
                    <a:pt x="1334418" y="4001825"/>
                  </a:lnTo>
                  <a:cubicBezTo>
                    <a:pt x="1336914" y="4004325"/>
                    <a:pt x="1336914" y="4006825"/>
                    <a:pt x="1336914" y="4008075"/>
                  </a:cubicBezTo>
                  <a:lnTo>
                    <a:pt x="1337054" y="4008240"/>
                  </a:lnTo>
                  <a:lnTo>
                    <a:pt x="1343154" y="4023077"/>
                  </a:lnTo>
                  <a:cubicBezTo>
                    <a:pt x="1350642" y="4033077"/>
                    <a:pt x="1353138" y="4043078"/>
                    <a:pt x="1356882" y="4054329"/>
                  </a:cubicBezTo>
                  <a:cubicBezTo>
                    <a:pt x="1358130" y="4056829"/>
                    <a:pt x="1358130" y="4059329"/>
                    <a:pt x="1354386" y="4063079"/>
                  </a:cubicBezTo>
                  <a:cubicBezTo>
                    <a:pt x="1353138" y="4063079"/>
                    <a:pt x="1351890" y="4063079"/>
                    <a:pt x="1350642" y="4064330"/>
                  </a:cubicBezTo>
                  <a:cubicBezTo>
                    <a:pt x="1346898" y="4073080"/>
                    <a:pt x="1344402" y="4073080"/>
                    <a:pt x="1336914" y="4066830"/>
                  </a:cubicBezTo>
                  <a:cubicBezTo>
                    <a:pt x="1329426" y="4058079"/>
                    <a:pt x="1319440" y="4049328"/>
                    <a:pt x="1314448" y="4036828"/>
                  </a:cubicBezTo>
                  <a:cubicBezTo>
                    <a:pt x="1311952" y="4033077"/>
                    <a:pt x="1308208" y="4028077"/>
                    <a:pt x="1315696" y="4024327"/>
                  </a:cubicBezTo>
                  <a:cubicBezTo>
                    <a:pt x="1316944" y="4024327"/>
                    <a:pt x="1316944" y="4020576"/>
                    <a:pt x="1315696" y="4019326"/>
                  </a:cubicBezTo>
                  <a:cubicBezTo>
                    <a:pt x="1314448" y="4014326"/>
                    <a:pt x="1313200" y="4009326"/>
                    <a:pt x="1310704" y="4005575"/>
                  </a:cubicBezTo>
                  <a:cubicBezTo>
                    <a:pt x="1309456" y="4006825"/>
                    <a:pt x="1310704" y="4010576"/>
                    <a:pt x="1306960" y="4010576"/>
                  </a:cubicBezTo>
                  <a:cubicBezTo>
                    <a:pt x="1304464" y="4010576"/>
                    <a:pt x="1303216" y="4008075"/>
                    <a:pt x="1303216" y="4006825"/>
                  </a:cubicBezTo>
                  <a:cubicBezTo>
                    <a:pt x="1299472" y="4000575"/>
                    <a:pt x="1296976" y="3993074"/>
                    <a:pt x="1295728" y="3986824"/>
                  </a:cubicBezTo>
                  <a:cubicBezTo>
                    <a:pt x="1295728" y="3980573"/>
                    <a:pt x="1294480" y="3975573"/>
                    <a:pt x="1290736" y="3971823"/>
                  </a:cubicBezTo>
                  <a:cubicBezTo>
                    <a:pt x="1285744" y="3978073"/>
                    <a:pt x="1282000" y="3984324"/>
                    <a:pt x="1285744" y="3993074"/>
                  </a:cubicBezTo>
                  <a:cubicBezTo>
                    <a:pt x="1286992" y="3994325"/>
                    <a:pt x="1288240" y="3996825"/>
                    <a:pt x="1285744" y="3998075"/>
                  </a:cubicBezTo>
                  <a:cubicBezTo>
                    <a:pt x="1283248" y="3999325"/>
                    <a:pt x="1282000" y="3998075"/>
                    <a:pt x="1280752" y="3995575"/>
                  </a:cubicBezTo>
                  <a:cubicBezTo>
                    <a:pt x="1277008" y="3993074"/>
                    <a:pt x="1275760" y="3989324"/>
                    <a:pt x="1274512" y="3985574"/>
                  </a:cubicBezTo>
                  <a:cubicBezTo>
                    <a:pt x="1272016" y="3999325"/>
                    <a:pt x="1277008" y="4005575"/>
                    <a:pt x="1290736" y="4005575"/>
                  </a:cubicBezTo>
                  <a:cubicBezTo>
                    <a:pt x="1298224" y="4005575"/>
                    <a:pt x="1301968" y="4009326"/>
                    <a:pt x="1300720" y="4016826"/>
                  </a:cubicBezTo>
                  <a:cubicBezTo>
                    <a:pt x="1299472" y="4028077"/>
                    <a:pt x="1304464" y="4035577"/>
                    <a:pt x="1311952" y="4041828"/>
                  </a:cubicBezTo>
                  <a:cubicBezTo>
                    <a:pt x="1319440" y="4049328"/>
                    <a:pt x="1320690" y="4059329"/>
                    <a:pt x="1324434" y="4069330"/>
                  </a:cubicBezTo>
                  <a:cubicBezTo>
                    <a:pt x="1325682" y="4073080"/>
                    <a:pt x="1326930" y="4078081"/>
                    <a:pt x="1331922" y="4080581"/>
                  </a:cubicBezTo>
                  <a:cubicBezTo>
                    <a:pt x="1336914" y="4084331"/>
                    <a:pt x="1341906" y="4090581"/>
                    <a:pt x="1340658" y="4095582"/>
                  </a:cubicBezTo>
                  <a:cubicBezTo>
                    <a:pt x="1340658" y="4103082"/>
                    <a:pt x="1344402" y="4106833"/>
                    <a:pt x="1346898" y="4113083"/>
                  </a:cubicBezTo>
                  <a:cubicBezTo>
                    <a:pt x="1350642" y="4120584"/>
                    <a:pt x="1356882" y="4126834"/>
                    <a:pt x="1348146" y="4135585"/>
                  </a:cubicBezTo>
                  <a:cubicBezTo>
                    <a:pt x="1348146" y="4136835"/>
                    <a:pt x="1350642" y="4140585"/>
                    <a:pt x="1351890" y="4141835"/>
                  </a:cubicBezTo>
                  <a:cubicBezTo>
                    <a:pt x="1354386" y="4146835"/>
                    <a:pt x="1359378" y="4151836"/>
                    <a:pt x="1361874" y="4156836"/>
                  </a:cubicBezTo>
                  <a:cubicBezTo>
                    <a:pt x="1365618" y="4164337"/>
                    <a:pt x="1373108" y="4170587"/>
                    <a:pt x="1366866" y="4179338"/>
                  </a:cubicBezTo>
                  <a:lnTo>
                    <a:pt x="1363930" y="4178161"/>
                  </a:lnTo>
                  <a:lnTo>
                    <a:pt x="1367562" y="4181468"/>
                  </a:lnTo>
                  <a:cubicBezTo>
                    <a:pt x="1370054" y="4185240"/>
                    <a:pt x="1371300" y="4189012"/>
                    <a:pt x="1372546" y="4194041"/>
                  </a:cubicBezTo>
                  <a:cubicBezTo>
                    <a:pt x="1372546" y="4202843"/>
                    <a:pt x="1372546" y="4204100"/>
                    <a:pt x="1365068" y="4201586"/>
                  </a:cubicBezTo>
                  <a:cubicBezTo>
                    <a:pt x="1361330" y="4200328"/>
                    <a:pt x="1358838" y="4199071"/>
                    <a:pt x="1355098" y="4199071"/>
                  </a:cubicBezTo>
                  <a:cubicBezTo>
                    <a:pt x="1353852" y="4202843"/>
                    <a:pt x="1351360" y="4207872"/>
                    <a:pt x="1352606" y="4212902"/>
                  </a:cubicBezTo>
                  <a:cubicBezTo>
                    <a:pt x="1352606" y="4219189"/>
                    <a:pt x="1342634" y="4226733"/>
                    <a:pt x="1336404" y="4224218"/>
                  </a:cubicBezTo>
                  <a:cubicBezTo>
                    <a:pt x="1335156" y="4224218"/>
                    <a:pt x="1333910" y="4222961"/>
                    <a:pt x="1331418" y="4222961"/>
                  </a:cubicBezTo>
                  <a:cubicBezTo>
                    <a:pt x="1326432" y="4219189"/>
                    <a:pt x="1327678" y="4224218"/>
                    <a:pt x="1326432" y="4226733"/>
                  </a:cubicBezTo>
                  <a:cubicBezTo>
                    <a:pt x="1322694" y="4229248"/>
                    <a:pt x="1318954" y="4233020"/>
                    <a:pt x="1313970" y="4234277"/>
                  </a:cubicBezTo>
                  <a:cubicBezTo>
                    <a:pt x="1307738" y="4235535"/>
                    <a:pt x="1301506" y="4230505"/>
                    <a:pt x="1294028" y="4234277"/>
                  </a:cubicBezTo>
                  <a:cubicBezTo>
                    <a:pt x="1294028" y="4235535"/>
                    <a:pt x="1291536" y="4231763"/>
                    <a:pt x="1290288" y="4229248"/>
                  </a:cubicBezTo>
                  <a:cubicBezTo>
                    <a:pt x="1289042" y="4226733"/>
                    <a:pt x="1286550" y="4222961"/>
                    <a:pt x="1284058" y="4220446"/>
                  </a:cubicBezTo>
                  <a:cubicBezTo>
                    <a:pt x="1259130" y="4173923"/>
                    <a:pt x="1232958" y="4128658"/>
                    <a:pt x="1210524" y="4082135"/>
                  </a:cubicBezTo>
                  <a:cubicBezTo>
                    <a:pt x="1211770" y="4080878"/>
                    <a:pt x="1214262" y="4082135"/>
                    <a:pt x="1216756" y="4083393"/>
                  </a:cubicBezTo>
                  <a:cubicBezTo>
                    <a:pt x="1203046" y="4070819"/>
                    <a:pt x="1196814" y="4054473"/>
                    <a:pt x="1189336" y="4039384"/>
                  </a:cubicBezTo>
                  <a:cubicBezTo>
                    <a:pt x="1186844" y="4031840"/>
                    <a:pt x="1191828" y="4031840"/>
                    <a:pt x="1196814" y="4031840"/>
                  </a:cubicBezTo>
                  <a:cubicBezTo>
                    <a:pt x="1196814" y="4029325"/>
                    <a:pt x="1196814" y="4026811"/>
                    <a:pt x="1194322" y="4025553"/>
                  </a:cubicBezTo>
                  <a:cubicBezTo>
                    <a:pt x="1184350" y="4019266"/>
                    <a:pt x="1179366" y="4006693"/>
                    <a:pt x="1170642" y="3996634"/>
                  </a:cubicBezTo>
                  <a:cubicBezTo>
                    <a:pt x="1166902" y="3992862"/>
                    <a:pt x="1164410" y="3989090"/>
                    <a:pt x="1159424" y="3987832"/>
                  </a:cubicBezTo>
                  <a:cubicBezTo>
                    <a:pt x="1149454" y="3975258"/>
                    <a:pt x="1143222" y="3961427"/>
                    <a:pt x="1134498" y="3947596"/>
                  </a:cubicBezTo>
                  <a:lnTo>
                    <a:pt x="1134498" y="3944481"/>
                  </a:lnTo>
                  <a:lnTo>
                    <a:pt x="1118058" y="3917582"/>
                  </a:lnTo>
                  <a:lnTo>
                    <a:pt x="1054400" y="3816730"/>
                  </a:lnTo>
                  <a:lnTo>
                    <a:pt x="1051740" y="3814638"/>
                  </a:lnTo>
                  <a:cubicBezTo>
                    <a:pt x="1041832" y="3799618"/>
                    <a:pt x="1031926" y="3782095"/>
                    <a:pt x="1020780" y="3768326"/>
                  </a:cubicBezTo>
                  <a:cubicBezTo>
                    <a:pt x="1018304" y="3765823"/>
                    <a:pt x="1017066" y="3763319"/>
                    <a:pt x="1014588" y="3760816"/>
                  </a:cubicBezTo>
                  <a:cubicBezTo>
                    <a:pt x="991060" y="3729524"/>
                    <a:pt x="968770" y="3696980"/>
                    <a:pt x="945240" y="3664436"/>
                  </a:cubicBezTo>
                  <a:cubicBezTo>
                    <a:pt x="935334" y="3651919"/>
                    <a:pt x="922950" y="3639402"/>
                    <a:pt x="914282" y="3625633"/>
                  </a:cubicBezTo>
                  <a:cubicBezTo>
                    <a:pt x="911804" y="3620627"/>
                    <a:pt x="908090" y="3616872"/>
                    <a:pt x="904374" y="3611865"/>
                  </a:cubicBezTo>
                  <a:cubicBezTo>
                    <a:pt x="904374" y="3610614"/>
                    <a:pt x="902208" y="3609049"/>
                    <a:pt x="901124" y="3607171"/>
                  </a:cubicBezTo>
                  <a:lnTo>
                    <a:pt x="901514" y="3606382"/>
                  </a:lnTo>
                  <a:lnTo>
                    <a:pt x="768678" y="3455371"/>
                  </a:lnTo>
                  <a:cubicBezTo>
                    <a:pt x="767434" y="3454132"/>
                    <a:pt x="764946" y="3451652"/>
                    <a:pt x="762460" y="3450412"/>
                  </a:cubicBezTo>
                  <a:lnTo>
                    <a:pt x="755344" y="3440383"/>
                  </a:lnTo>
                  <a:lnTo>
                    <a:pt x="716578" y="3399934"/>
                  </a:lnTo>
                  <a:lnTo>
                    <a:pt x="696834" y="3376958"/>
                  </a:lnTo>
                  <a:lnTo>
                    <a:pt x="713124" y="3400277"/>
                  </a:lnTo>
                  <a:cubicBezTo>
                    <a:pt x="705488" y="3391552"/>
                    <a:pt x="695308" y="3382828"/>
                    <a:pt x="687672" y="3374104"/>
                  </a:cubicBezTo>
                  <a:cubicBezTo>
                    <a:pt x="664766" y="3345438"/>
                    <a:pt x="635496" y="3323004"/>
                    <a:pt x="608772" y="3298077"/>
                  </a:cubicBezTo>
                  <a:cubicBezTo>
                    <a:pt x="602410" y="3291845"/>
                    <a:pt x="597320" y="3288106"/>
                    <a:pt x="593502" y="3280628"/>
                  </a:cubicBezTo>
                  <a:cubicBezTo>
                    <a:pt x="608772" y="3285613"/>
                    <a:pt x="618954" y="3298077"/>
                    <a:pt x="632952" y="3304308"/>
                  </a:cubicBezTo>
                  <a:lnTo>
                    <a:pt x="639906" y="3307227"/>
                  </a:lnTo>
                  <a:lnTo>
                    <a:pt x="637290" y="3305358"/>
                  </a:lnTo>
                  <a:cubicBezTo>
                    <a:pt x="638388" y="3305358"/>
                    <a:pt x="638388" y="3303984"/>
                    <a:pt x="639488" y="3302610"/>
                  </a:cubicBezTo>
                  <a:lnTo>
                    <a:pt x="645012" y="3308365"/>
                  </a:lnTo>
                  <a:lnTo>
                    <a:pt x="645492" y="3308105"/>
                  </a:lnTo>
                  <a:lnTo>
                    <a:pt x="646646" y="3309479"/>
                  </a:lnTo>
                  <a:lnTo>
                    <a:pt x="647086" y="3309479"/>
                  </a:lnTo>
                  <a:lnTo>
                    <a:pt x="646240" y="3307802"/>
                  </a:lnTo>
                  <a:cubicBezTo>
                    <a:pt x="643728" y="3304067"/>
                    <a:pt x="639960" y="3300332"/>
                    <a:pt x="637448" y="3296597"/>
                  </a:cubicBezTo>
                  <a:lnTo>
                    <a:pt x="637448" y="3296541"/>
                  </a:lnTo>
                  <a:lnTo>
                    <a:pt x="622470" y="3279440"/>
                  </a:lnTo>
                  <a:cubicBezTo>
                    <a:pt x="616878" y="3271727"/>
                    <a:pt x="612344" y="3263227"/>
                    <a:pt x="609928" y="3253153"/>
                  </a:cubicBezTo>
                  <a:cubicBezTo>
                    <a:pt x="617180" y="3258190"/>
                    <a:pt x="625642" y="3263227"/>
                    <a:pt x="631688" y="3268264"/>
                  </a:cubicBezTo>
                  <a:cubicBezTo>
                    <a:pt x="638940" y="3274561"/>
                    <a:pt x="644986" y="3279598"/>
                    <a:pt x="652238" y="3282116"/>
                  </a:cubicBezTo>
                  <a:cubicBezTo>
                    <a:pt x="657074" y="3284635"/>
                    <a:pt x="661910" y="3289672"/>
                    <a:pt x="665536" y="3295968"/>
                  </a:cubicBezTo>
                  <a:cubicBezTo>
                    <a:pt x="664328" y="3294709"/>
                    <a:pt x="661910" y="3293450"/>
                    <a:pt x="660700" y="3293450"/>
                  </a:cubicBezTo>
                  <a:lnTo>
                    <a:pt x="661316" y="3294731"/>
                  </a:lnTo>
                  <a:lnTo>
                    <a:pt x="665082" y="3296597"/>
                  </a:lnTo>
                  <a:lnTo>
                    <a:pt x="707898" y="3328428"/>
                  </a:lnTo>
                  <a:lnTo>
                    <a:pt x="690354" y="3305159"/>
                  </a:lnTo>
                  <a:cubicBezTo>
                    <a:pt x="683712" y="3297707"/>
                    <a:pt x="676754" y="3290565"/>
                    <a:pt x="670428" y="3283112"/>
                  </a:cubicBezTo>
                  <a:cubicBezTo>
                    <a:pt x="694464" y="3280628"/>
                    <a:pt x="702056" y="3302985"/>
                    <a:pt x="721032" y="3309196"/>
                  </a:cubicBezTo>
                  <a:cubicBezTo>
                    <a:pt x="722296" y="3305470"/>
                    <a:pt x="718502" y="3302985"/>
                    <a:pt x="719766" y="3299259"/>
                  </a:cubicBezTo>
                  <a:cubicBezTo>
                    <a:pt x="729888" y="3296775"/>
                    <a:pt x="737478" y="3304227"/>
                    <a:pt x="746334" y="3306712"/>
                  </a:cubicBezTo>
                  <a:lnTo>
                    <a:pt x="744570" y="3304286"/>
                  </a:lnTo>
                  <a:lnTo>
                    <a:pt x="742606" y="3304041"/>
                  </a:lnTo>
                  <a:cubicBezTo>
                    <a:pt x="737640" y="3301557"/>
                    <a:pt x="731432" y="3300315"/>
                    <a:pt x="725222" y="3297831"/>
                  </a:cubicBezTo>
                  <a:cubicBezTo>
                    <a:pt x="715288" y="3285410"/>
                    <a:pt x="705356" y="3275474"/>
                    <a:pt x="695422" y="3264295"/>
                  </a:cubicBezTo>
                  <a:cubicBezTo>
                    <a:pt x="687972" y="3255601"/>
                    <a:pt x="681762" y="3246906"/>
                    <a:pt x="679280" y="3236970"/>
                  </a:cubicBezTo>
                  <a:cubicBezTo>
                    <a:pt x="678038" y="3233243"/>
                    <a:pt x="678038" y="3229517"/>
                    <a:pt x="680522" y="3225791"/>
                  </a:cubicBezTo>
                  <a:cubicBezTo>
                    <a:pt x="683004" y="3219581"/>
                    <a:pt x="683004" y="3210886"/>
                    <a:pt x="679280" y="3204676"/>
                  </a:cubicBezTo>
                  <a:cubicBezTo>
                    <a:pt x="674312" y="3199708"/>
                    <a:pt x="671830" y="3194739"/>
                    <a:pt x="668104" y="3188529"/>
                  </a:cubicBezTo>
                  <a:lnTo>
                    <a:pt x="676710" y="3190250"/>
                  </a:lnTo>
                  <a:lnTo>
                    <a:pt x="670024" y="3171104"/>
                  </a:lnTo>
                  <a:cubicBezTo>
                    <a:pt x="658890" y="3159849"/>
                    <a:pt x="647756" y="3147342"/>
                    <a:pt x="640332" y="3133586"/>
                  </a:cubicBezTo>
                  <a:cubicBezTo>
                    <a:pt x="632910" y="3122330"/>
                    <a:pt x="620538" y="3116077"/>
                    <a:pt x="611878" y="3108573"/>
                  </a:cubicBezTo>
                  <a:cubicBezTo>
                    <a:pt x="608166" y="3104822"/>
                    <a:pt x="604456" y="3103571"/>
                    <a:pt x="604456" y="3098568"/>
                  </a:cubicBezTo>
                  <a:cubicBezTo>
                    <a:pt x="609404" y="3099819"/>
                    <a:pt x="613116" y="3099819"/>
                    <a:pt x="618064" y="3102320"/>
                  </a:cubicBezTo>
                  <a:cubicBezTo>
                    <a:pt x="619302" y="3098568"/>
                    <a:pt x="615590" y="3097318"/>
                    <a:pt x="615590" y="3093566"/>
                  </a:cubicBezTo>
                  <a:lnTo>
                    <a:pt x="624042" y="3091125"/>
                  </a:lnTo>
                  <a:lnTo>
                    <a:pt x="617684" y="3092292"/>
                  </a:lnTo>
                  <a:cubicBezTo>
                    <a:pt x="618932" y="3087296"/>
                    <a:pt x="615190" y="3083549"/>
                    <a:pt x="612694" y="3079803"/>
                  </a:cubicBezTo>
                  <a:cubicBezTo>
                    <a:pt x="606458" y="3074807"/>
                    <a:pt x="601468" y="3071060"/>
                    <a:pt x="598974" y="3063567"/>
                  </a:cubicBezTo>
                  <a:cubicBezTo>
                    <a:pt x="602716" y="3063567"/>
                    <a:pt x="605210" y="3066065"/>
                    <a:pt x="607706" y="3067314"/>
                  </a:cubicBezTo>
                  <a:cubicBezTo>
                    <a:pt x="617684" y="3072309"/>
                    <a:pt x="617684" y="3072309"/>
                    <a:pt x="620178" y="3059820"/>
                  </a:cubicBezTo>
                  <a:lnTo>
                    <a:pt x="620634" y="3058561"/>
                  </a:lnTo>
                  <a:lnTo>
                    <a:pt x="617854" y="3059489"/>
                  </a:lnTo>
                  <a:cubicBezTo>
                    <a:pt x="614080" y="3056969"/>
                    <a:pt x="611564" y="3053188"/>
                    <a:pt x="607790" y="3049408"/>
                  </a:cubicBezTo>
                  <a:cubicBezTo>
                    <a:pt x="605274" y="3046888"/>
                    <a:pt x="601500" y="3044368"/>
                    <a:pt x="604016" y="3040588"/>
                  </a:cubicBezTo>
                  <a:cubicBezTo>
                    <a:pt x="605274" y="3036808"/>
                    <a:pt x="610306" y="3039328"/>
                    <a:pt x="612822" y="3038068"/>
                  </a:cubicBezTo>
                  <a:cubicBezTo>
                    <a:pt x="609048" y="3032398"/>
                    <a:pt x="605588" y="3026413"/>
                    <a:pt x="603072" y="3020113"/>
                  </a:cubicBezTo>
                  <a:lnTo>
                    <a:pt x="599590" y="3003209"/>
                  </a:lnTo>
                  <a:lnTo>
                    <a:pt x="598972" y="3002778"/>
                  </a:lnTo>
                  <a:lnTo>
                    <a:pt x="599230" y="3001464"/>
                  </a:lnTo>
                  <a:lnTo>
                    <a:pt x="598984" y="3000267"/>
                  </a:lnTo>
                  <a:lnTo>
                    <a:pt x="599448" y="3000360"/>
                  </a:lnTo>
                  <a:lnTo>
                    <a:pt x="599748" y="2998842"/>
                  </a:lnTo>
                  <a:cubicBezTo>
                    <a:pt x="600526" y="2997741"/>
                    <a:pt x="602082" y="2997111"/>
                    <a:pt x="605192" y="2997741"/>
                  </a:cubicBezTo>
                  <a:cubicBezTo>
                    <a:pt x="612658" y="3000259"/>
                    <a:pt x="623856" y="3002778"/>
                    <a:pt x="630076" y="2992703"/>
                  </a:cubicBezTo>
                  <a:cubicBezTo>
                    <a:pt x="636298" y="3000259"/>
                    <a:pt x="647494" y="3004037"/>
                    <a:pt x="649984" y="3016630"/>
                  </a:cubicBezTo>
                  <a:cubicBezTo>
                    <a:pt x="651228" y="3017890"/>
                    <a:pt x="652472" y="3019149"/>
                    <a:pt x="653716" y="3019149"/>
                  </a:cubicBezTo>
                  <a:cubicBezTo>
                    <a:pt x="656204" y="3020408"/>
                    <a:pt x="658692" y="3021668"/>
                    <a:pt x="661180" y="3019149"/>
                  </a:cubicBezTo>
                  <a:lnTo>
                    <a:pt x="660630" y="3016359"/>
                  </a:lnTo>
                  <a:lnTo>
                    <a:pt x="653730" y="3016359"/>
                  </a:lnTo>
                  <a:cubicBezTo>
                    <a:pt x="651158" y="3013961"/>
                    <a:pt x="647300" y="3012762"/>
                    <a:pt x="647300" y="3007966"/>
                  </a:cubicBezTo>
                  <a:cubicBezTo>
                    <a:pt x="647300" y="3003171"/>
                    <a:pt x="643442" y="3001972"/>
                    <a:pt x="639584" y="2999574"/>
                  </a:cubicBezTo>
                  <a:cubicBezTo>
                    <a:pt x="634440" y="2998375"/>
                    <a:pt x="631868" y="2993579"/>
                    <a:pt x="630582" y="2988783"/>
                  </a:cubicBezTo>
                  <a:cubicBezTo>
                    <a:pt x="622864" y="2979191"/>
                    <a:pt x="615148" y="2969600"/>
                    <a:pt x="610004" y="2956411"/>
                  </a:cubicBezTo>
                  <a:close/>
                  <a:moveTo>
                    <a:pt x="2493442" y="2946084"/>
                  </a:moveTo>
                  <a:lnTo>
                    <a:pt x="2493156" y="2946302"/>
                  </a:lnTo>
                  <a:lnTo>
                    <a:pt x="2493660" y="2947173"/>
                  </a:lnTo>
                  <a:lnTo>
                    <a:pt x="2493442" y="2946084"/>
                  </a:lnTo>
                  <a:close/>
                  <a:moveTo>
                    <a:pt x="2401388" y="2937310"/>
                  </a:moveTo>
                  <a:lnTo>
                    <a:pt x="2400788" y="2937767"/>
                  </a:lnTo>
                  <a:lnTo>
                    <a:pt x="2401170" y="2938352"/>
                  </a:lnTo>
                  <a:lnTo>
                    <a:pt x="2401388" y="2937310"/>
                  </a:lnTo>
                  <a:close/>
                  <a:moveTo>
                    <a:pt x="2496680" y="2930673"/>
                  </a:moveTo>
                  <a:lnTo>
                    <a:pt x="2496154" y="2930937"/>
                  </a:lnTo>
                  <a:cubicBezTo>
                    <a:pt x="2493660" y="2930937"/>
                    <a:pt x="2496154" y="2935933"/>
                    <a:pt x="2496154" y="2938431"/>
                  </a:cubicBezTo>
                  <a:lnTo>
                    <a:pt x="2496680" y="2940164"/>
                  </a:lnTo>
                  <a:lnTo>
                    <a:pt x="2496680" y="2930673"/>
                  </a:lnTo>
                  <a:close/>
                  <a:moveTo>
                    <a:pt x="752784" y="2928934"/>
                  </a:moveTo>
                  <a:cubicBezTo>
                    <a:pt x="758758" y="2930242"/>
                    <a:pt x="771898" y="2943327"/>
                    <a:pt x="779066" y="2955103"/>
                  </a:cubicBezTo>
                  <a:cubicBezTo>
                    <a:pt x="770704" y="2952486"/>
                    <a:pt x="756368" y="2938093"/>
                    <a:pt x="752784" y="2928934"/>
                  </a:cubicBezTo>
                  <a:close/>
                  <a:moveTo>
                    <a:pt x="2423248" y="2925177"/>
                  </a:moveTo>
                  <a:lnTo>
                    <a:pt x="2423666" y="2933430"/>
                  </a:lnTo>
                  <a:cubicBezTo>
                    <a:pt x="2428514" y="2950856"/>
                    <a:pt x="2434574" y="2969528"/>
                    <a:pt x="2437000" y="2988199"/>
                  </a:cubicBezTo>
                  <a:cubicBezTo>
                    <a:pt x="2439424" y="2996912"/>
                    <a:pt x="2438212" y="3004381"/>
                    <a:pt x="2438212" y="3011849"/>
                  </a:cubicBezTo>
                  <a:cubicBezTo>
                    <a:pt x="2438212" y="3013716"/>
                    <a:pt x="2437908" y="3015894"/>
                    <a:pt x="2438212" y="3017606"/>
                  </a:cubicBezTo>
                  <a:lnTo>
                    <a:pt x="2439516" y="3018667"/>
                  </a:lnTo>
                  <a:lnTo>
                    <a:pt x="2438802" y="3013365"/>
                  </a:lnTo>
                  <a:cubicBezTo>
                    <a:pt x="2441294" y="2988387"/>
                    <a:pt x="2433814" y="2965906"/>
                    <a:pt x="2426334" y="2942177"/>
                  </a:cubicBezTo>
                  <a:lnTo>
                    <a:pt x="2423248" y="2925177"/>
                  </a:lnTo>
                  <a:close/>
                  <a:moveTo>
                    <a:pt x="763818" y="2917945"/>
                  </a:moveTo>
                  <a:cubicBezTo>
                    <a:pt x="781126" y="2931378"/>
                    <a:pt x="798436" y="2943589"/>
                    <a:pt x="812036" y="2960685"/>
                  </a:cubicBezTo>
                  <a:cubicBezTo>
                    <a:pt x="804618" y="2960685"/>
                    <a:pt x="771236" y="2931378"/>
                    <a:pt x="763818" y="2917945"/>
                  </a:cubicBezTo>
                  <a:close/>
                  <a:moveTo>
                    <a:pt x="2537174" y="2914167"/>
                  </a:moveTo>
                  <a:lnTo>
                    <a:pt x="2537464" y="2914607"/>
                  </a:lnTo>
                  <a:lnTo>
                    <a:pt x="2537818" y="2914249"/>
                  </a:lnTo>
                  <a:lnTo>
                    <a:pt x="2537174" y="2914167"/>
                  </a:lnTo>
                  <a:close/>
                  <a:moveTo>
                    <a:pt x="2453246" y="2911165"/>
                  </a:moveTo>
                  <a:lnTo>
                    <a:pt x="2454062" y="2913047"/>
                  </a:lnTo>
                  <a:lnTo>
                    <a:pt x="2453918" y="2912204"/>
                  </a:lnTo>
                  <a:lnTo>
                    <a:pt x="2453246" y="2911165"/>
                  </a:lnTo>
                  <a:close/>
                  <a:moveTo>
                    <a:pt x="2401570" y="2907989"/>
                  </a:moveTo>
                  <a:lnTo>
                    <a:pt x="2400844" y="2911508"/>
                  </a:lnTo>
                  <a:lnTo>
                    <a:pt x="2397396" y="2914760"/>
                  </a:lnTo>
                  <a:lnTo>
                    <a:pt x="2403058" y="2912269"/>
                  </a:lnTo>
                  <a:lnTo>
                    <a:pt x="2401570" y="2907989"/>
                  </a:lnTo>
                  <a:close/>
                  <a:moveTo>
                    <a:pt x="2567448" y="2888062"/>
                  </a:moveTo>
                  <a:cubicBezTo>
                    <a:pt x="2572332" y="2896702"/>
                    <a:pt x="2573554" y="2906575"/>
                    <a:pt x="2574774" y="2917683"/>
                  </a:cubicBezTo>
                  <a:cubicBezTo>
                    <a:pt x="2573554" y="2925089"/>
                    <a:pt x="2575996" y="2932494"/>
                    <a:pt x="2582102" y="2937431"/>
                  </a:cubicBezTo>
                  <a:lnTo>
                    <a:pt x="2584390" y="2940901"/>
                  </a:lnTo>
                  <a:lnTo>
                    <a:pt x="2583190" y="2938326"/>
                  </a:lnTo>
                  <a:cubicBezTo>
                    <a:pt x="2577012" y="2932084"/>
                    <a:pt x="2574540" y="2925843"/>
                    <a:pt x="2577012" y="2917104"/>
                  </a:cubicBezTo>
                  <a:lnTo>
                    <a:pt x="2578578" y="2916709"/>
                  </a:lnTo>
                  <a:lnTo>
                    <a:pt x="2578438" y="2916449"/>
                  </a:lnTo>
                  <a:cubicBezTo>
                    <a:pt x="2572332" y="2907810"/>
                    <a:pt x="2573554" y="2896702"/>
                    <a:pt x="2567448" y="2888062"/>
                  </a:cubicBezTo>
                  <a:close/>
                  <a:moveTo>
                    <a:pt x="2408566" y="2882436"/>
                  </a:moveTo>
                  <a:lnTo>
                    <a:pt x="2412234" y="2889603"/>
                  </a:lnTo>
                  <a:lnTo>
                    <a:pt x="2411372" y="2887226"/>
                  </a:lnTo>
                  <a:cubicBezTo>
                    <a:pt x="2411372" y="2887226"/>
                    <a:pt x="2410126" y="2885977"/>
                    <a:pt x="2410126" y="2884728"/>
                  </a:cubicBezTo>
                  <a:lnTo>
                    <a:pt x="2408566" y="2882436"/>
                  </a:lnTo>
                  <a:close/>
                  <a:moveTo>
                    <a:pt x="2404270" y="2874927"/>
                  </a:moveTo>
                  <a:lnTo>
                    <a:pt x="2405550" y="2877118"/>
                  </a:lnTo>
                  <a:lnTo>
                    <a:pt x="2405766" y="2875541"/>
                  </a:lnTo>
                  <a:lnTo>
                    <a:pt x="2404270" y="2874927"/>
                  </a:lnTo>
                  <a:close/>
                  <a:moveTo>
                    <a:pt x="2525194" y="2874072"/>
                  </a:moveTo>
                  <a:lnTo>
                    <a:pt x="2525170" y="2876189"/>
                  </a:lnTo>
                  <a:lnTo>
                    <a:pt x="2528370" y="2879423"/>
                  </a:lnTo>
                  <a:lnTo>
                    <a:pt x="2525194" y="2874072"/>
                  </a:lnTo>
                  <a:close/>
                  <a:moveTo>
                    <a:pt x="653946" y="2873982"/>
                  </a:moveTo>
                  <a:cubicBezTo>
                    <a:pt x="672968" y="2886193"/>
                    <a:pt x="685648" y="2902068"/>
                    <a:pt x="702134" y="2916722"/>
                  </a:cubicBezTo>
                  <a:cubicBezTo>
                    <a:pt x="683112" y="2905732"/>
                    <a:pt x="669164" y="2889857"/>
                    <a:pt x="653946" y="2873982"/>
                  </a:cubicBezTo>
                  <a:close/>
                  <a:moveTo>
                    <a:pt x="2418416" y="2872445"/>
                  </a:moveTo>
                  <a:lnTo>
                    <a:pt x="2419618" y="2875407"/>
                  </a:lnTo>
                  <a:lnTo>
                    <a:pt x="2421326" y="2875978"/>
                  </a:lnTo>
                  <a:lnTo>
                    <a:pt x="2420056" y="2873412"/>
                  </a:lnTo>
                  <a:lnTo>
                    <a:pt x="2418416" y="2872445"/>
                  </a:lnTo>
                  <a:close/>
                  <a:moveTo>
                    <a:pt x="2398524" y="2869000"/>
                  </a:moveTo>
                  <a:lnTo>
                    <a:pt x="2401846" y="2871192"/>
                  </a:lnTo>
                  <a:lnTo>
                    <a:pt x="2401846" y="2869460"/>
                  </a:lnTo>
                  <a:lnTo>
                    <a:pt x="2398524" y="2869000"/>
                  </a:lnTo>
                  <a:close/>
                  <a:moveTo>
                    <a:pt x="2385574" y="2863320"/>
                  </a:moveTo>
                  <a:lnTo>
                    <a:pt x="2389510" y="2873317"/>
                  </a:lnTo>
                  <a:lnTo>
                    <a:pt x="2386166" y="2863704"/>
                  </a:lnTo>
                  <a:lnTo>
                    <a:pt x="2385574" y="2863320"/>
                  </a:lnTo>
                  <a:close/>
                  <a:moveTo>
                    <a:pt x="2370570" y="2861978"/>
                  </a:moveTo>
                  <a:lnTo>
                    <a:pt x="2373512" y="2869445"/>
                  </a:lnTo>
                  <a:lnTo>
                    <a:pt x="2377336" y="2877497"/>
                  </a:lnTo>
                  <a:lnTo>
                    <a:pt x="2377938" y="2876912"/>
                  </a:lnTo>
                  <a:lnTo>
                    <a:pt x="2377580" y="2873081"/>
                  </a:lnTo>
                  <a:lnTo>
                    <a:pt x="2376708" y="2872012"/>
                  </a:lnTo>
                  <a:cubicBezTo>
                    <a:pt x="2374252" y="2869503"/>
                    <a:pt x="2373024" y="2865741"/>
                    <a:pt x="2370570" y="2861978"/>
                  </a:cubicBezTo>
                  <a:close/>
                  <a:moveTo>
                    <a:pt x="2518632" y="2860733"/>
                  </a:moveTo>
                  <a:lnTo>
                    <a:pt x="2517636" y="2862295"/>
                  </a:lnTo>
                  <a:lnTo>
                    <a:pt x="2519212" y="2863098"/>
                  </a:lnTo>
                  <a:lnTo>
                    <a:pt x="2518632" y="2860733"/>
                  </a:lnTo>
                  <a:close/>
                  <a:moveTo>
                    <a:pt x="2351872" y="2842585"/>
                  </a:moveTo>
                  <a:lnTo>
                    <a:pt x="2354928" y="2850079"/>
                  </a:lnTo>
                  <a:lnTo>
                    <a:pt x="2354194" y="2850798"/>
                  </a:lnTo>
                  <a:lnTo>
                    <a:pt x="2357064" y="2853197"/>
                  </a:lnTo>
                  <a:lnTo>
                    <a:pt x="2351872" y="2842585"/>
                  </a:lnTo>
                  <a:close/>
                  <a:moveTo>
                    <a:pt x="2393006" y="2838864"/>
                  </a:moveTo>
                  <a:lnTo>
                    <a:pt x="2400844" y="2860849"/>
                  </a:lnTo>
                  <a:lnTo>
                    <a:pt x="2401846" y="2863168"/>
                  </a:lnTo>
                  <a:lnTo>
                    <a:pt x="2401846" y="2862479"/>
                  </a:lnTo>
                  <a:lnTo>
                    <a:pt x="2404640" y="2863436"/>
                  </a:lnTo>
                  <a:lnTo>
                    <a:pt x="2393006" y="2838864"/>
                  </a:lnTo>
                  <a:close/>
                  <a:moveTo>
                    <a:pt x="675834" y="2830024"/>
                  </a:moveTo>
                  <a:cubicBezTo>
                    <a:pt x="688788" y="2840622"/>
                    <a:pt x="699386" y="2850043"/>
                    <a:pt x="707630" y="2861818"/>
                  </a:cubicBezTo>
                  <a:cubicBezTo>
                    <a:pt x="700564" y="2859463"/>
                    <a:pt x="685256" y="2845332"/>
                    <a:pt x="675834" y="2830024"/>
                  </a:cubicBezTo>
                  <a:close/>
                  <a:moveTo>
                    <a:pt x="2389390" y="2828723"/>
                  </a:moveTo>
                  <a:lnTo>
                    <a:pt x="2391752" y="2835349"/>
                  </a:lnTo>
                  <a:lnTo>
                    <a:pt x="2392044" y="2833876"/>
                  </a:lnTo>
                  <a:lnTo>
                    <a:pt x="2389390" y="2828723"/>
                  </a:lnTo>
                  <a:close/>
                  <a:moveTo>
                    <a:pt x="2454318" y="2827639"/>
                  </a:moveTo>
                  <a:lnTo>
                    <a:pt x="2454264" y="2827641"/>
                  </a:lnTo>
                  <a:lnTo>
                    <a:pt x="2454660" y="2828471"/>
                  </a:lnTo>
                  <a:lnTo>
                    <a:pt x="2454318" y="2827639"/>
                  </a:lnTo>
                  <a:close/>
                  <a:moveTo>
                    <a:pt x="2433550" y="2823909"/>
                  </a:moveTo>
                  <a:lnTo>
                    <a:pt x="2434432" y="2826475"/>
                  </a:lnTo>
                  <a:lnTo>
                    <a:pt x="2444774" y="2852190"/>
                  </a:lnTo>
                  <a:cubicBezTo>
                    <a:pt x="2444774" y="2849693"/>
                    <a:pt x="2443538" y="2847196"/>
                    <a:pt x="2443538" y="2845948"/>
                  </a:cubicBezTo>
                  <a:cubicBezTo>
                    <a:pt x="2442302" y="2838458"/>
                    <a:pt x="2439522" y="2831904"/>
                    <a:pt x="2435660" y="2826131"/>
                  </a:cubicBezTo>
                  <a:lnTo>
                    <a:pt x="2433550" y="2823909"/>
                  </a:lnTo>
                  <a:close/>
                  <a:moveTo>
                    <a:pt x="2395754" y="2823781"/>
                  </a:moveTo>
                  <a:cubicBezTo>
                    <a:pt x="2393844" y="2826252"/>
                    <a:pt x="2394482" y="2828723"/>
                    <a:pt x="2395276" y="2831503"/>
                  </a:cubicBezTo>
                  <a:lnTo>
                    <a:pt x="2395278" y="2831547"/>
                  </a:lnTo>
                  <a:lnTo>
                    <a:pt x="2397810" y="2833465"/>
                  </a:lnTo>
                  <a:cubicBezTo>
                    <a:pt x="2397810" y="2832216"/>
                    <a:pt x="2397192" y="2830344"/>
                    <a:pt x="2397192" y="2828627"/>
                  </a:cubicBezTo>
                  <a:lnTo>
                    <a:pt x="2399566" y="2825631"/>
                  </a:lnTo>
                  <a:lnTo>
                    <a:pt x="2398936" y="2825171"/>
                  </a:lnTo>
                  <a:cubicBezTo>
                    <a:pt x="2398298" y="2824090"/>
                    <a:pt x="2397662" y="2823163"/>
                    <a:pt x="2395754" y="2823781"/>
                  </a:cubicBezTo>
                  <a:close/>
                  <a:moveTo>
                    <a:pt x="2402116" y="2817603"/>
                  </a:moveTo>
                  <a:cubicBezTo>
                    <a:pt x="2401480" y="2819456"/>
                    <a:pt x="2402116" y="2821001"/>
                    <a:pt x="2402594" y="2822545"/>
                  </a:cubicBezTo>
                  <a:lnTo>
                    <a:pt x="2402500" y="2823527"/>
                  </a:lnTo>
                  <a:lnTo>
                    <a:pt x="2406422" y="2821403"/>
                  </a:lnTo>
                  <a:lnTo>
                    <a:pt x="2402116" y="2817603"/>
                  </a:lnTo>
                  <a:close/>
                  <a:moveTo>
                    <a:pt x="2481316" y="2811722"/>
                  </a:moveTo>
                  <a:lnTo>
                    <a:pt x="2482578" y="2815248"/>
                  </a:lnTo>
                  <a:lnTo>
                    <a:pt x="2484682" y="2820431"/>
                  </a:lnTo>
                  <a:lnTo>
                    <a:pt x="2486794" y="2823478"/>
                  </a:lnTo>
                  <a:lnTo>
                    <a:pt x="2481316" y="2811722"/>
                  </a:lnTo>
                  <a:close/>
                  <a:moveTo>
                    <a:pt x="2412298" y="2808954"/>
                  </a:moveTo>
                  <a:cubicBezTo>
                    <a:pt x="2412298" y="2811425"/>
                    <a:pt x="2413570" y="2814514"/>
                    <a:pt x="2414684" y="2818066"/>
                  </a:cubicBezTo>
                  <a:lnTo>
                    <a:pt x="2415338" y="2823511"/>
                  </a:lnTo>
                  <a:lnTo>
                    <a:pt x="2417584" y="2824726"/>
                  </a:lnTo>
                  <a:cubicBezTo>
                    <a:pt x="2417584" y="2820981"/>
                    <a:pt x="2416348" y="2818484"/>
                    <a:pt x="2415112" y="2814739"/>
                  </a:cubicBezTo>
                  <a:lnTo>
                    <a:pt x="2415112" y="2811688"/>
                  </a:lnTo>
                  <a:lnTo>
                    <a:pt x="2412298" y="2808954"/>
                  </a:lnTo>
                  <a:close/>
                  <a:moveTo>
                    <a:pt x="2593086" y="2805852"/>
                  </a:moveTo>
                  <a:cubicBezTo>
                    <a:pt x="2591830" y="2809596"/>
                    <a:pt x="2593086" y="2813339"/>
                    <a:pt x="2596858" y="2814587"/>
                  </a:cubicBezTo>
                  <a:cubicBezTo>
                    <a:pt x="2608174" y="2823323"/>
                    <a:pt x="2611948" y="2835802"/>
                    <a:pt x="2613204" y="2849529"/>
                  </a:cubicBezTo>
                  <a:cubicBezTo>
                    <a:pt x="2614462" y="2854521"/>
                    <a:pt x="2613204" y="2858264"/>
                    <a:pt x="2606918" y="2854521"/>
                  </a:cubicBezTo>
                  <a:lnTo>
                    <a:pt x="2610856" y="2868200"/>
                  </a:lnTo>
                  <a:lnTo>
                    <a:pt x="2613280" y="2859494"/>
                  </a:lnTo>
                  <a:cubicBezTo>
                    <a:pt x="2614846" y="2858873"/>
                    <a:pt x="2617668" y="2860426"/>
                    <a:pt x="2623310" y="2863533"/>
                  </a:cubicBezTo>
                  <a:cubicBezTo>
                    <a:pt x="2617040" y="2851105"/>
                    <a:pt x="2617040" y="2836192"/>
                    <a:pt x="2607010" y="2825007"/>
                  </a:cubicBezTo>
                  <a:cubicBezTo>
                    <a:pt x="2605756" y="2823142"/>
                    <a:pt x="2604188" y="2821278"/>
                    <a:pt x="2603090" y="2819103"/>
                  </a:cubicBezTo>
                  <a:lnTo>
                    <a:pt x="2602558" y="2815336"/>
                  </a:lnTo>
                  <a:lnTo>
                    <a:pt x="2601888" y="2815835"/>
                  </a:lnTo>
                  <a:cubicBezTo>
                    <a:pt x="2596858" y="2813339"/>
                    <a:pt x="2596858" y="2808348"/>
                    <a:pt x="2593086" y="2805852"/>
                  </a:cubicBezTo>
                  <a:close/>
                  <a:moveTo>
                    <a:pt x="2601166" y="2798265"/>
                  </a:moveTo>
                  <a:lnTo>
                    <a:pt x="2601102" y="2798364"/>
                  </a:lnTo>
                  <a:lnTo>
                    <a:pt x="2601236" y="2798446"/>
                  </a:lnTo>
                  <a:lnTo>
                    <a:pt x="2601166" y="2798265"/>
                  </a:lnTo>
                  <a:close/>
                  <a:moveTo>
                    <a:pt x="2441046" y="2785988"/>
                  </a:moveTo>
                  <a:lnTo>
                    <a:pt x="2446360" y="2801706"/>
                  </a:lnTo>
                  <a:cubicBezTo>
                    <a:pt x="2445110" y="2804784"/>
                    <a:pt x="2445736" y="2807861"/>
                    <a:pt x="2447140" y="2810785"/>
                  </a:cubicBezTo>
                  <a:lnTo>
                    <a:pt x="2448414" y="2812688"/>
                  </a:lnTo>
                  <a:lnTo>
                    <a:pt x="2447246" y="2798511"/>
                  </a:lnTo>
                  <a:cubicBezTo>
                    <a:pt x="2447246" y="2793517"/>
                    <a:pt x="2443538" y="2789772"/>
                    <a:pt x="2441066" y="2786027"/>
                  </a:cubicBezTo>
                  <a:lnTo>
                    <a:pt x="2441046" y="2785988"/>
                  </a:lnTo>
                  <a:close/>
                  <a:moveTo>
                    <a:pt x="2496070" y="2781840"/>
                  </a:moveTo>
                  <a:lnTo>
                    <a:pt x="2499064" y="2785622"/>
                  </a:lnTo>
                  <a:lnTo>
                    <a:pt x="2498850" y="2783044"/>
                  </a:lnTo>
                  <a:lnTo>
                    <a:pt x="2496070" y="2781840"/>
                  </a:lnTo>
                  <a:close/>
                  <a:moveTo>
                    <a:pt x="2381832" y="2769972"/>
                  </a:moveTo>
                  <a:lnTo>
                    <a:pt x="2380816" y="2771996"/>
                  </a:lnTo>
                  <a:lnTo>
                    <a:pt x="2383028" y="2776828"/>
                  </a:lnTo>
                  <a:cubicBezTo>
                    <a:pt x="2384300" y="2781771"/>
                    <a:pt x="2388118" y="2784242"/>
                    <a:pt x="2393208" y="2783006"/>
                  </a:cubicBezTo>
                  <a:lnTo>
                    <a:pt x="2394248" y="2781594"/>
                  </a:lnTo>
                  <a:lnTo>
                    <a:pt x="2384318" y="2773685"/>
                  </a:lnTo>
                  <a:cubicBezTo>
                    <a:pt x="2384318" y="2772447"/>
                    <a:pt x="2384318" y="2771209"/>
                    <a:pt x="2381832" y="2769972"/>
                  </a:cubicBezTo>
                  <a:close/>
                  <a:moveTo>
                    <a:pt x="2469186" y="2769363"/>
                  </a:moveTo>
                  <a:lnTo>
                    <a:pt x="2475086" y="2794319"/>
                  </a:lnTo>
                  <a:lnTo>
                    <a:pt x="2476034" y="2796968"/>
                  </a:lnTo>
                  <a:lnTo>
                    <a:pt x="2473198" y="2779785"/>
                  </a:lnTo>
                  <a:lnTo>
                    <a:pt x="2469186" y="2769363"/>
                  </a:lnTo>
                  <a:close/>
                  <a:moveTo>
                    <a:pt x="2417926" y="2766445"/>
                  </a:moveTo>
                  <a:lnTo>
                    <a:pt x="2417388" y="2766943"/>
                  </a:lnTo>
                  <a:cubicBezTo>
                    <a:pt x="2413570" y="2771886"/>
                    <a:pt x="2418660" y="2775593"/>
                    <a:pt x="2419932" y="2780535"/>
                  </a:cubicBezTo>
                  <a:lnTo>
                    <a:pt x="2420544" y="2782540"/>
                  </a:lnTo>
                  <a:lnTo>
                    <a:pt x="2418820" y="2771047"/>
                  </a:lnTo>
                  <a:lnTo>
                    <a:pt x="2419886" y="2769432"/>
                  </a:lnTo>
                  <a:lnTo>
                    <a:pt x="2417926" y="2766445"/>
                  </a:lnTo>
                  <a:close/>
                  <a:moveTo>
                    <a:pt x="2319108" y="2765368"/>
                  </a:moveTo>
                  <a:lnTo>
                    <a:pt x="2316170" y="2766620"/>
                  </a:lnTo>
                  <a:cubicBezTo>
                    <a:pt x="2315856" y="2768784"/>
                    <a:pt x="2317116" y="2771566"/>
                    <a:pt x="2318376" y="2773421"/>
                  </a:cubicBezTo>
                  <a:cubicBezTo>
                    <a:pt x="2324048" y="2783930"/>
                    <a:pt x="2328144" y="2795058"/>
                    <a:pt x="2332714" y="2806032"/>
                  </a:cubicBezTo>
                  <a:lnTo>
                    <a:pt x="2345794" y="2830164"/>
                  </a:lnTo>
                  <a:lnTo>
                    <a:pt x="2342332" y="2823093"/>
                  </a:lnTo>
                  <a:cubicBezTo>
                    <a:pt x="2339878" y="2816822"/>
                    <a:pt x="2334966" y="2810550"/>
                    <a:pt x="2333740" y="2803024"/>
                  </a:cubicBezTo>
                  <a:cubicBezTo>
                    <a:pt x="2331284" y="2794244"/>
                    <a:pt x="2327600" y="2786718"/>
                    <a:pt x="2322690" y="2777937"/>
                  </a:cubicBezTo>
                  <a:cubicBezTo>
                    <a:pt x="2320236" y="2774174"/>
                    <a:pt x="2319008" y="2770411"/>
                    <a:pt x="2319008" y="2766648"/>
                  </a:cubicBezTo>
                  <a:lnTo>
                    <a:pt x="2319108" y="2765368"/>
                  </a:lnTo>
                  <a:close/>
                  <a:moveTo>
                    <a:pt x="2402586" y="2760229"/>
                  </a:moveTo>
                  <a:lnTo>
                    <a:pt x="2401720" y="2761308"/>
                  </a:lnTo>
                  <a:lnTo>
                    <a:pt x="2401720" y="2761533"/>
                  </a:lnTo>
                  <a:lnTo>
                    <a:pt x="2403390" y="2762001"/>
                  </a:lnTo>
                  <a:lnTo>
                    <a:pt x="2402586" y="2760229"/>
                  </a:lnTo>
                  <a:close/>
                  <a:moveTo>
                    <a:pt x="2429754" y="2751836"/>
                  </a:moveTo>
                  <a:lnTo>
                    <a:pt x="2426378" y="2757384"/>
                  </a:lnTo>
                  <a:lnTo>
                    <a:pt x="2427744" y="2759957"/>
                  </a:lnTo>
                  <a:lnTo>
                    <a:pt x="2429754" y="2751836"/>
                  </a:lnTo>
                  <a:close/>
                  <a:moveTo>
                    <a:pt x="2413614" y="2744862"/>
                  </a:moveTo>
                  <a:lnTo>
                    <a:pt x="2413878" y="2745996"/>
                  </a:lnTo>
                  <a:lnTo>
                    <a:pt x="2414368" y="2746794"/>
                  </a:lnTo>
                  <a:lnTo>
                    <a:pt x="2413614" y="2744862"/>
                  </a:lnTo>
                  <a:close/>
                  <a:moveTo>
                    <a:pt x="2332466" y="2743861"/>
                  </a:moveTo>
                  <a:lnTo>
                    <a:pt x="2332512" y="2744071"/>
                  </a:lnTo>
                  <a:lnTo>
                    <a:pt x="2332976" y="2745796"/>
                  </a:lnTo>
                  <a:lnTo>
                    <a:pt x="2333594" y="2744796"/>
                  </a:lnTo>
                  <a:lnTo>
                    <a:pt x="2332466" y="2743861"/>
                  </a:lnTo>
                  <a:close/>
                  <a:moveTo>
                    <a:pt x="2345788" y="2742743"/>
                  </a:moveTo>
                  <a:lnTo>
                    <a:pt x="2343932" y="2743997"/>
                  </a:lnTo>
                  <a:lnTo>
                    <a:pt x="2358530" y="2759838"/>
                  </a:lnTo>
                  <a:cubicBezTo>
                    <a:pt x="2364894" y="2764781"/>
                    <a:pt x="2370938" y="2770032"/>
                    <a:pt x="2372848" y="2779299"/>
                  </a:cubicBezTo>
                  <a:lnTo>
                    <a:pt x="2374288" y="2773598"/>
                  </a:lnTo>
                  <a:lnTo>
                    <a:pt x="2371888" y="2771209"/>
                  </a:lnTo>
                  <a:cubicBezTo>
                    <a:pt x="2368160" y="2765021"/>
                    <a:pt x="2363188" y="2758833"/>
                    <a:pt x="2355730" y="2755120"/>
                  </a:cubicBezTo>
                  <a:cubicBezTo>
                    <a:pt x="2350758" y="2752644"/>
                    <a:pt x="2349516" y="2746456"/>
                    <a:pt x="2345788" y="2742743"/>
                  </a:cubicBezTo>
                  <a:close/>
                  <a:moveTo>
                    <a:pt x="2411662" y="2739862"/>
                  </a:moveTo>
                  <a:lnTo>
                    <a:pt x="2411662" y="2740268"/>
                  </a:lnTo>
                  <a:lnTo>
                    <a:pt x="2412364" y="2742360"/>
                  </a:lnTo>
                  <a:lnTo>
                    <a:pt x="2412994" y="2743273"/>
                  </a:lnTo>
                  <a:lnTo>
                    <a:pt x="2411662" y="2739862"/>
                  </a:lnTo>
                  <a:close/>
                  <a:moveTo>
                    <a:pt x="2574028" y="2737636"/>
                  </a:moveTo>
                  <a:lnTo>
                    <a:pt x="2575326" y="2740337"/>
                  </a:lnTo>
                  <a:lnTo>
                    <a:pt x="2591666" y="2757017"/>
                  </a:lnTo>
                  <a:lnTo>
                    <a:pt x="2590708" y="2754168"/>
                  </a:lnTo>
                  <a:lnTo>
                    <a:pt x="2574028" y="2737636"/>
                  </a:lnTo>
                  <a:close/>
                  <a:moveTo>
                    <a:pt x="2396748" y="2734080"/>
                  </a:moveTo>
                  <a:lnTo>
                    <a:pt x="2401446" y="2743437"/>
                  </a:lnTo>
                  <a:lnTo>
                    <a:pt x="2408480" y="2749645"/>
                  </a:lnTo>
                  <a:lnTo>
                    <a:pt x="2406950" y="2745682"/>
                  </a:lnTo>
                  <a:lnTo>
                    <a:pt x="2402962" y="2743981"/>
                  </a:lnTo>
                  <a:cubicBezTo>
                    <a:pt x="2400476" y="2741506"/>
                    <a:pt x="2397990" y="2737793"/>
                    <a:pt x="2396748" y="2734080"/>
                  </a:cubicBezTo>
                  <a:close/>
                  <a:moveTo>
                    <a:pt x="2441364" y="2732761"/>
                  </a:moveTo>
                  <a:cubicBezTo>
                    <a:pt x="2440116" y="2733993"/>
                    <a:pt x="2440116" y="2735839"/>
                    <a:pt x="2439960" y="2737532"/>
                  </a:cubicBezTo>
                  <a:lnTo>
                    <a:pt x="2439726" y="2737913"/>
                  </a:lnTo>
                  <a:lnTo>
                    <a:pt x="2441066" y="2738590"/>
                  </a:lnTo>
                  <a:lnTo>
                    <a:pt x="2448582" y="2742677"/>
                  </a:lnTo>
                  <a:lnTo>
                    <a:pt x="2448546" y="2742611"/>
                  </a:lnTo>
                  <a:cubicBezTo>
                    <a:pt x="2445736" y="2739840"/>
                    <a:pt x="2442614" y="2737070"/>
                    <a:pt x="2441364" y="2732761"/>
                  </a:cubicBezTo>
                  <a:close/>
                  <a:moveTo>
                    <a:pt x="2431372" y="2732761"/>
                  </a:moveTo>
                  <a:cubicBezTo>
                    <a:pt x="2430124" y="2735224"/>
                    <a:pt x="2431372" y="2737686"/>
                    <a:pt x="2432622" y="2738917"/>
                  </a:cubicBezTo>
                  <a:lnTo>
                    <a:pt x="2433306" y="2742017"/>
                  </a:lnTo>
                  <a:lnTo>
                    <a:pt x="2433650" y="2741087"/>
                  </a:lnTo>
                  <a:lnTo>
                    <a:pt x="2433650" y="2735905"/>
                  </a:lnTo>
                  <a:lnTo>
                    <a:pt x="2431372" y="2732761"/>
                  </a:lnTo>
                  <a:close/>
                  <a:moveTo>
                    <a:pt x="2471182" y="2730145"/>
                  </a:moveTo>
                  <a:lnTo>
                    <a:pt x="2469710" y="2731217"/>
                  </a:lnTo>
                  <a:lnTo>
                    <a:pt x="2473212" y="2733086"/>
                  </a:lnTo>
                  <a:lnTo>
                    <a:pt x="2471182" y="2730145"/>
                  </a:lnTo>
                  <a:close/>
                  <a:moveTo>
                    <a:pt x="2414600" y="2721552"/>
                  </a:moveTo>
                  <a:lnTo>
                    <a:pt x="2413694" y="2723008"/>
                  </a:lnTo>
                  <a:lnTo>
                    <a:pt x="2415102" y="2723980"/>
                  </a:lnTo>
                  <a:lnTo>
                    <a:pt x="2414600" y="2721552"/>
                  </a:lnTo>
                  <a:close/>
                  <a:moveTo>
                    <a:pt x="2499050" y="2709251"/>
                  </a:moveTo>
                  <a:lnTo>
                    <a:pt x="2498950" y="2709527"/>
                  </a:lnTo>
                  <a:lnTo>
                    <a:pt x="2499138" y="2710343"/>
                  </a:lnTo>
                  <a:lnTo>
                    <a:pt x="2499050" y="2709251"/>
                  </a:lnTo>
                  <a:close/>
                  <a:moveTo>
                    <a:pt x="2335458" y="2708451"/>
                  </a:moveTo>
                  <a:lnTo>
                    <a:pt x="2340080" y="2719051"/>
                  </a:lnTo>
                  <a:lnTo>
                    <a:pt x="2340692" y="2720342"/>
                  </a:lnTo>
                  <a:lnTo>
                    <a:pt x="2342058" y="2721703"/>
                  </a:lnTo>
                  <a:lnTo>
                    <a:pt x="2335458" y="2708451"/>
                  </a:lnTo>
                  <a:close/>
                  <a:moveTo>
                    <a:pt x="2430612" y="2703003"/>
                  </a:moveTo>
                  <a:lnTo>
                    <a:pt x="2430124" y="2704445"/>
                  </a:lnTo>
                  <a:lnTo>
                    <a:pt x="2430032" y="2705356"/>
                  </a:lnTo>
                  <a:lnTo>
                    <a:pt x="2432852" y="2713816"/>
                  </a:lnTo>
                  <a:lnTo>
                    <a:pt x="2433870" y="2713063"/>
                  </a:lnTo>
                  <a:cubicBezTo>
                    <a:pt x="2438866" y="2714294"/>
                    <a:pt x="2440116" y="2719219"/>
                    <a:pt x="2442614" y="2720450"/>
                  </a:cubicBezTo>
                  <a:cubicBezTo>
                    <a:pt x="2445112" y="2724143"/>
                    <a:pt x="2447608" y="2726606"/>
                    <a:pt x="2447608" y="2730299"/>
                  </a:cubicBezTo>
                  <a:lnTo>
                    <a:pt x="2449724" y="2730895"/>
                  </a:lnTo>
                  <a:lnTo>
                    <a:pt x="2444774" y="2723610"/>
                  </a:lnTo>
                  <a:lnTo>
                    <a:pt x="2442232" y="2717194"/>
                  </a:lnTo>
                  <a:lnTo>
                    <a:pt x="2438788" y="2716146"/>
                  </a:lnTo>
                  <a:cubicBezTo>
                    <a:pt x="2437586" y="2714821"/>
                    <a:pt x="2436554" y="2713054"/>
                    <a:pt x="2434494" y="2711877"/>
                  </a:cubicBezTo>
                  <a:lnTo>
                    <a:pt x="2430612" y="2703003"/>
                  </a:lnTo>
                  <a:close/>
                  <a:moveTo>
                    <a:pt x="2389768" y="2702849"/>
                  </a:moveTo>
                  <a:lnTo>
                    <a:pt x="2389550" y="2705540"/>
                  </a:lnTo>
                  <a:lnTo>
                    <a:pt x="2393214" y="2708377"/>
                  </a:lnTo>
                  <a:lnTo>
                    <a:pt x="2389768" y="2702849"/>
                  </a:lnTo>
                  <a:close/>
                  <a:moveTo>
                    <a:pt x="2441410" y="2702018"/>
                  </a:moveTo>
                  <a:lnTo>
                    <a:pt x="2439474" y="2704812"/>
                  </a:lnTo>
                  <a:lnTo>
                    <a:pt x="2441184" y="2709074"/>
                  </a:lnTo>
                  <a:lnTo>
                    <a:pt x="2444362" y="2704260"/>
                  </a:lnTo>
                  <a:lnTo>
                    <a:pt x="2441410" y="2702018"/>
                  </a:lnTo>
                  <a:close/>
                  <a:moveTo>
                    <a:pt x="2383276" y="2692974"/>
                  </a:moveTo>
                  <a:lnTo>
                    <a:pt x="2384462" y="2695809"/>
                  </a:lnTo>
                  <a:lnTo>
                    <a:pt x="2388824" y="2697820"/>
                  </a:lnTo>
                  <a:lnTo>
                    <a:pt x="2388894" y="2695085"/>
                  </a:lnTo>
                  <a:lnTo>
                    <a:pt x="2383276" y="2692974"/>
                  </a:lnTo>
                  <a:close/>
                  <a:moveTo>
                    <a:pt x="2311906" y="2692146"/>
                  </a:moveTo>
                  <a:lnTo>
                    <a:pt x="2309554" y="2696762"/>
                  </a:lnTo>
                  <a:cubicBezTo>
                    <a:pt x="2305772" y="2701708"/>
                    <a:pt x="2308294" y="2706654"/>
                    <a:pt x="2309554" y="2711599"/>
                  </a:cubicBezTo>
                  <a:cubicBezTo>
                    <a:pt x="2314596" y="2723964"/>
                    <a:pt x="2320898" y="2736328"/>
                    <a:pt x="2323418" y="2748692"/>
                  </a:cubicBezTo>
                  <a:cubicBezTo>
                    <a:pt x="2325938" y="2752401"/>
                    <a:pt x="2325938" y="2756111"/>
                    <a:pt x="2325938" y="2758584"/>
                  </a:cubicBezTo>
                  <a:lnTo>
                    <a:pt x="2325260" y="2759917"/>
                  </a:lnTo>
                  <a:lnTo>
                    <a:pt x="2327600" y="2760377"/>
                  </a:lnTo>
                  <a:cubicBezTo>
                    <a:pt x="2327600" y="2745325"/>
                    <a:pt x="2320236" y="2731527"/>
                    <a:pt x="2315324" y="2717730"/>
                  </a:cubicBezTo>
                  <a:cubicBezTo>
                    <a:pt x="2312870" y="2711458"/>
                    <a:pt x="2311642" y="2705186"/>
                    <a:pt x="2309186" y="2700169"/>
                  </a:cubicBezTo>
                  <a:lnTo>
                    <a:pt x="2313406" y="2693703"/>
                  </a:lnTo>
                  <a:lnTo>
                    <a:pt x="2311926" y="2692278"/>
                  </a:lnTo>
                  <a:lnTo>
                    <a:pt x="2311906" y="2692146"/>
                  </a:lnTo>
                  <a:close/>
                  <a:moveTo>
                    <a:pt x="2358152" y="2688940"/>
                  </a:moveTo>
                  <a:cubicBezTo>
                    <a:pt x="2359410" y="2697676"/>
                    <a:pt x="2363186" y="2703916"/>
                    <a:pt x="2366962" y="2711404"/>
                  </a:cubicBezTo>
                  <a:cubicBezTo>
                    <a:pt x="2371996" y="2721388"/>
                    <a:pt x="2377032" y="2730124"/>
                    <a:pt x="2379548" y="2740108"/>
                  </a:cubicBezTo>
                  <a:lnTo>
                    <a:pt x="2379548" y="2740118"/>
                  </a:lnTo>
                  <a:lnTo>
                    <a:pt x="2383076" y="2743981"/>
                  </a:lnTo>
                  <a:cubicBezTo>
                    <a:pt x="2380590" y="2731604"/>
                    <a:pt x="2375618" y="2722941"/>
                    <a:pt x="2370646" y="2713040"/>
                  </a:cubicBezTo>
                  <a:lnTo>
                    <a:pt x="2361268" y="2692030"/>
                  </a:lnTo>
                  <a:lnTo>
                    <a:pt x="2358152" y="2688940"/>
                  </a:lnTo>
                  <a:close/>
                  <a:moveTo>
                    <a:pt x="2552200" y="2687438"/>
                  </a:moveTo>
                  <a:lnTo>
                    <a:pt x="2555366" y="2689796"/>
                  </a:lnTo>
                  <a:lnTo>
                    <a:pt x="2560680" y="2700345"/>
                  </a:lnTo>
                  <a:lnTo>
                    <a:pt x="2560928" y="2694360"/>
                  </a:lnTo>
                  <a:cubicBezTo>
                    <a:pt x="2559986" y="2692030"/>
                    <a:pt x="2558106" y="2690165"/>
                    <a:pt x="2555598" y="2689544"/>
                  </a:cubicBezTo>
                  <a:lnTo>
                    <a:pt x="2552200" y="2687438"/>
                  </a:lnTo>
                  <a:close/>
                  <a:moveTo>
                    <a:pt x="2324608" y="2685852"/>
                  </a:moveTo>
                  <a:lnTo>
                    <a:pt x="2324564" y="2691182"/>
                  </a:lnTo>
                  <a:lnTo>
                    <a:pt x="2334650" y="2706825"/>
                  </a:lnTo>
                  <a:lnTo>
                    <a:pt x="2332736" y="2702984"/>
                  </a:lnTo>
                  <a:lnTo>
                    <a:pt x="2324608" y="2685852"/>
                  </a:lnTo>
                  <a:close/>
                  <a:moveTo>
                    <a:pt x="2372568" y="2674693"/>
                  </a:moveTo>
                  <a:lnTo>
                    <a:pt x="2370738" y="2675212"/>
                  </a:lnTo>
                  <a:cubicBezTo>
                    <a:pt x="2366962" y="2680204"/>
                    <a:pt x="2369480" y="2683948"/>
                    <a:pt x="2369480" y="2687692"/>
                  </a:cubicBezTo>
                  <a:lnTo>
                    <a:pt x="2369480" y="2692152"/>
                  </a:lnTo>
                  <a:lnTo>
                    <a:pt x="2371888" y="2696950"/>
                  </a:lnTo>
                  <a:cubicBezTo>
                    <a:pt x="2374374" y="2689524"/>
                    <a:pt x="2371888" y="2685811"/>
                    <a:pt x="2370646" y="2680861"/>
                  </a:cubicBezTo>
                  <a:lnTo>
                    <a:pt x="2372888" y="2677512"/>
                  </a:lnTo>
                  <a:lnTo>
                    <a:pt x="2372568" y="2674693"/>
                  </a:lnTo>
                  <a:close/>
                  <a:moveTo>
                    <a:pt x="2321618" y="2660092"/>
                  </a:moveTo>
                  <a:lnTo>
                    <a:pt x="2321364" y="2661433"/>
                  </a:lnTo>
                  <a:lnTo>
                    <a:pt x="2322344" y="2662982"/>
                  </a:lnTo>
                  <a:lnTo>
                    <a:pt x="2321618" y="2660092"/>
                  </a:lnTo>
                  <a:close/>
                  <a:moveTo>
                    <a:pt x="2381096" y="2658003"/>
                  </a:moveTo>
                  <a:lnTo>
                    <a:pt x="2381122" y="2658053"/>
                  </a:lnTo>
                  <a:lnTo>
                    <a:pt x="2392754" y="2674316"/>
                  </a:lnTo>
                  <a:lnTo>
                    <a:pt x="2392382" y="2671731"/>
                  </a:lnTo>
                  <a:cubicBezTo>
                    <a:pt x="2391272" y="2668831"/>
                    <a:pt x="2389370" y="2666389"/>
                    <a:pt x="2386200" y="2664557"/>
                  </a:cubicBezTo>
                  <a:lnTo>
                    <a:pt x="2381096" y="2658003"/>
                  </a:lnTo>
                  <a:close/>
                  <a:moveTo>
                    <a:pt x="2306538" y="2656978"/>
                  </a:moveTo>
                  <a:lnTo>
                    <a:pt x="2307346" y="2659352"/>
                  </a:lnTo>
                  <a:lnTo>
                    <a:pt x="2307288" y="2658145"/>
                  </a:lnTo>
                  <a:lnTo>
                    <a:pt x="2306538" y="2656978"/>
                  </a:lnTo>
                  <a:close/>
                  <a:moveTo>
                    <a:pt x="2263914" y="2656672"/>
                  </a:moveTo>
                  <a:lnTo>
                    <a:pt x="2264494" y="2659978"/>
                  </a:lnTo>
                  <a:cubicBezTo>
                    <a:pt x="2266386" y="2662760"/>
                    <a:pt x="2269222" y="2665233"/>
                    <a:pt x="2271742" y="2667088"/>
                  </a:cubicBezTo>
                  <a:lnTo>
                    <a:pt x="2277298" y="2669069"/>
                  </a:lnTo>
                  <a:lnTo>
                    <a:pt x="2263914" y="2656672"/>
                  </a:lnTo>
                  <a:close/>
                  <a:moveTo>
                    <a:pt x="2329722" y="2651257"/>
                  </a:moveTo>
                  <a:lnTo>
                    <a:pt x="2329868" y="2651563"/>
                  </a:lnTo>
                  <a:lnTo>
                    <a:pt x="2329868" y="2651306"/>
                  </a:lnTo>
                  <a:lnTo>
                    <a:pt x="2329722" y="2651257"/>
                  </a:lnTo>
                  <a:close/>
                  <a:moveTo>
                    <a:pt x="2300574" y="2647678"/>
                  </a:moveTo>
                  <a:lnTo>
                    <a:pt x="2300994" y="2649135"/>
                  </a:lnTo>
                  <a:lnTo>
                    <a:pt x="2302552" y="2650763"/>
                  </a:lnTo>
                  <a:lnTo>
                    <a:pt x="2300574" y="2647678"/>
                  </a:lnTo>
                  <a:close/>
                  <a:moveTo>
                    <a:pt x="2472718" y="2637856"/>
                  </a:moveTo>
                  <a:lnTo>
                    <a:pt x="2467448" y="2639648"/>
                  </a:lnTo>
                  <a:lnTo>
                    <a:pt x="2469398" y="2642515"/>
                  </a:lnTo>
                  <a:lnTo>
                    <a:pt x="2472718" y="2637856"/>
                  </a:lnTo>
                  <a:close/>
                  <a:moveTo>
                    <a:pt x="2256540" y="2630374"/>
                  </a:moveTo>
                  <a:lnTo>
                    <a:pt x="2256302" y="2631540"/>
                  </a:lnTo>
                  <a:cubicBezTo>
                    <a:pt x="2256932" y="2633704"/>
                    <a:pt x="2258508" y="2635558"/>
                    <a:pt x="2260398" y="2637413"/>
                  </a:cubicBezTo>
                  <a:lnTo>
                    <a:pt x="2262476" y="2648618"/>
                  </a:lnTo>
                  <a:lnTo>
                    <a:pt x="2263614" y="2647668"/>
                  </a:lnTo>
                  <a:cubicBezTo>
                    <a:pt x="2265516" y="2647039"/>
                    <a:pt x="2266150" y="2645780"/>
                    <a:pt x="2265992" y="2644521"/>
                  </a:cubicBezTo>
                  <a:cubicBezTo>
                    <a:pt x="2265834" y="2643262"/>
                    <a:pt x="2264882" y="2642003"/>
                    <a:pt x="2263614" y="2641374"/>
                  </a:cubicBezTo>
                  <a:cubicBezTo>
                    <a:pt x="2261078" y="2638857"/>
                    <a:pt x="2258542" y="2635081"/>
                    <a:pt x="2257274" y="2631305"/>
                  </a:cubicBezTo>
                  <a:lnTo>
                    <a:pt x="2256540" y="2630374"/>
                  </a:lnTo>
                  <a:close/>
                  <a:moveTo>
                    <a:pt x="2471124" y="2627789"/>
                  </a:moveTo>
                  <a:lnTo>
                    <a:pt x="2470950" y="2629208"/>
                  </a:lnTo>
                  <a:lnTo>
                    <a:pt x="2470878" y="2629252"/>
                  </a:lnTo>
                  <a:lnTo>
                    <a:pt x="2471124" y="2629482"/>
                  </a:lnTo>
                  <a:lnTo>
                    <a:pt x="2471124" y="2627789"/>
                  </a:lnTo>
                  <a:close/>
                  <a:moveTo>
                    <a:pt x="2360444" y="2627381"/>
                  </a:moveTo>
                  <a:lnTo>
                    <a:pt x="2365704" y="2636525"/>
                  </a:lnTo>
                  <a:lnTo>
                    <a:pt x="2366064" y="2636703"/>
                  </a:lnTo>
                  <a:lnTo>
                    <a:pt x="2365910" y="2636470"/>
                  </a:lnTo>
                  <a:lnTo>
                    <a:pt x="2360444" y="2627381"/>
                  </a:lnTo>
                  <a:close/>
                  <a:moveTo>
                    <a:pt x="2255022" y="2616341"/>
                  </a:moveTo>
                  <a:lnTo>
                    <a:pt x="2257878" y="2623813"/>
                  </a:lnTo>
                  <a:lnTo>
                    <a:pt x="2257840" y="2624001"/>
                  </a:lnTo>
                  <a:lnTo>
                    <a:pt x="2259652" y="2620763"/>
                  </a:lnTo>
                  <a:cubicBezTo>
                    <a:pt x="2259494" y="2619347"/>
                    <a:pt x="2258542" y="2618089"/>
                    <a:pt x="2257274" y="2617459"/>
                  </a:cubicBezTo>
                  <a:lnTo>
                    <a:pt x="2255022" y="2616341"/>
                  </a:lnTo>
                  <a:close/>
                  <a:moveTo>
                    <a:pt x="2424162" y="2615025"/>
                  </a:moveTo>
                  <a:lnTo>
                    <a:pt x="2422758" y="2616306"/>
                  </a:lnTo>
                  <a:lnTo>
                    <a:pt x="2425580" y="2617928"/>
                  </a:lnTo>
                  <a:lnTo>
                    <a:pt x="2425708" y="2618056"/>
                  </a:lnTo>
                  <a:lnTo>
                    <a:pt x="2424162" y="2615025"/>
                  </a:lnTo>
                  <a:close/>
                  <a:moveTo>
                    <a:pt x="2231912" y="2608438"/>
                  </a:moveTo>
                  <a:lnTo>
                    <a:pt x="2231356" y="2610140"/>
                  </a:lnTo>
                  <a:lnTo>
                    <a:pt x="2232390" y="2613303"/>
                  </a:lnTo>
                  <a:lnTo>
                    <a:pt x="2236766" y="2617167"/>
                  </a:lnTo>
                  <a:cubicBezTo>
                    <a:pt x="2238658" y="2619794"/>
                    <a:pt x="2240232" y="2622576"/>
                    <a:pt x="2242754" y="2625049"/>
                  </a:cubicBezTo>
                  <a:lnTo>
                    <a:pt x="2242542" y="2623705"/>
                  </a:lnTo>
                  <a:lnTo>
                    <a:pt x="2231912" y="2609907"/>
                  </a:lnTo>
                  <a:lnTo>
                    <a:pt x="2231912" y="2608438"/>
                  </a:lnTo>
                  <a:close/>
                  <a:moveTo>
                    <a:pt x="2373812" y="2607070"/>
                  </a:moveTo>
                  <a:lnTo>
                    <a:pt x="2376684" y="2618137"/>
                  </a:lnTo>
                  <a:lnTo>
                    <a:pt x="2383680" y="2628432"/>
                  </a:lnTo>
                  <a:lnTo>
                    <a:pt x="2385162" y="2629345"/>
                  </a:lnTo>
                  <a:cubicBezTo>
                    <a:pt x="2381416" y="2621958"/>
                    <a:pt x="2375172" y="2615802"/>
                    <a:pt x="2373922" y="2607184"/>
                  </a:cubicBezTo>
                  <a:lnTo>
                    <a:pt x="2373948" y="2607175"/>
                  </a:lnTo>
                  <a:lnTo>
                    <a:pt x="2373812" y="2607070"/>
                  </a:lnTo>
                  <a:close/>
                  <a:moveTo>
                    <a:pt x="2432334" y="2605119"/>
                  </a:moveTo>
                  <a:cubicBezTo>
                    <a:pt x="2429868" y="2607006"/>
                    <a:pt x="2429868" y="2609522"/>
                    <a:pt x="2430792" y="2612037"/>
                  </a:cubicBezTo>
                  <a:lnTo>
                    <a:pt x="2430814" y="2612074"/>
                  </a:lnTo>
                  <a:lnTo>
                    <a:pt x="2432938" y="2606649"/>
                  </a:lnTo>
                  <a:lnTo>
                    <a:pt x="2433192" y="2605608"/>
                  </a:lnTo>
                  <a:lnTo>
                    <a:pt x="2432334" y="2605119"/>
                  </a:lnTo>
                  <a:close/>
                  <a:moveTo>
                    <a:pt x="2233968" y="2601543"/>
                  </a:moveTo>
                  <a:lnTo>
                    <a:pt x="2233610" y="2601699"/>
                  </a:lnTo>
                  <a:lnTo>
                    <a:pt x="2233482" y="2602331"/>
                  </a:lnTo>
                  <a:lnTo>
                    <a:pt x="2233968" y="2601543"/>
                  </a:lnTo>
                  <a:close/>
                  <a:moveTo>
                    <a:pt x="2237840" y="2594797"/>
                  </a:moveTo>
                  <a:lnTo>
                    <a:pt x="2237766" y="2595393"/>
                  </a:lnTo>
                  <a:lnTo>
                    <a:pt x="2237936" y="2595118"/>
                  </a:lnTo>
                  <a:lnTo>
                    <a:pt x="2237840" y="2594797"/>
                  </a:lnTo>
                  <a:close/>
                  <a:moveTo>
                    <a:pt x="2361434" y="2592941"/>
                  </a:moveTo>
                  <a:lnTo>
                    <a:pt x="2361928" y="2597837"/>
                  </a:lnTo>
                  <a:lnTo>
                    <a:pt x="2361692" y="2598498"/>
                  </a:lnTo>
                  <a:lnTo>
                    <a:pt x="2363374" y="2597393"/>
                  </a:lnTo>
                  <a:lnTo>
                    <a:pt x="2364432" y="2597635"/>
                  </a:lnTo>
                  <a:lnTo>
                    <a:pt x="2361970" y="2593332"/>
                  </a:lnTo>
                  <a:lnTo>
                    <a:pt x="2361434" y="2592941"/>
                  </a:lnTo>
                  <a:close/>
                  <a:moveTo>
                    <a:pt x="2456174" y="2589185"/>
                  </a:moveTo>
                  <a:lnTo>
                    <a:pt x="2457462" y="2591609"/>
                  </a:lnTo>
                  <a:lnTo>
                    <a:pt x="2461846" y="2593402"/>
                  </a:lnTo>
                  <a:lnTo>
                    <a:pt x="2456174" y="2589185"/>
                  </a:lnTo>
                  <a:close/>
                  <a:moveTo>
                    <a:pt x="2517074" y="2588787"/>
                  </a:moveTo>
                  <a:lnTo>
                    <a:pt x="2527068" y="2607057"/>
                  </a:lnTo>
                  <a:lnTo>
                    <a:pt x="2521428" y="2593850"/>
                  </a:lnTo>
                  <a:lnTo>
                    <a:pt x="2517074" y="2588787"/>
                  </a:lnTo>
                  <a:close/>
                  <a:moveTo>
                    <a:pt x="2413830" y="2586863"/>
                  </a:moveTo>
                  <a:lnTo>
                    <a:pt x="2413364" y="2587271"/>
                  </a:lnTo>
                  <a:lnTo>
                    <a:pt x="2413830" y="2587508"/>
                  </a:lnTo>
                  <a:lnTo>
                    <a:pt x="2413830" y="2586863"/>
                  </a:lnTo>
                  <a:close/>
                  <a:moveTo>
                    <a:pt x="2486432" y="2581775"/>
                  </a:moveTo>
                  <a:lnTo>
                    <a:pt x="2491092" y="2595162"/>
                  </a:lnTo>
                  <a:lnTo>
                    <a:pt x="2491092" y="2597915"/>
                  </a:lnTo>
                  <a:lnTo>
                    <a:pt x="2493756" y="2599946"/>
                  </a:lnTo>
                  <a:lnTo>
                    <a:pt x="2486432" y="2581775"/>
                  </a:lnTo>
                  <a:close/>
                  <a:moveTo>
                    <a:pt x="2607746" y="2579119"/>
                  </a:moveTo>
                  <a:lnTo>
                    <a:pt x="2607674" y="2579219"/>
                  </a:lnTo>
                  <a:lnTo>
                    <a:pt x="2606422" y="2581093"/>
                  </a:lnTo>
                  <a:lnTo>
                    <a:pt x="2607746" y="2581634"/>
                  </a:lnTo>
                  <a:lnTo>
                    <a:pt x="2607746" y="2579119"/>
                  </a:lnTo>
                  <a:close/>
                  <a:moveTo>
                    <a:pt x="2470062" y="2578856"/>
                  </a:moveTo>
                  <a:cubicBezTo>
                    <a:pt x="2472536" y="2587009"/>
                    <a:pt x="2473772" y="2591085"/>
                    <a:pt x="2473464" y="2593437"/>
                  </a:cubicBezTo>
                  <a:lnTo>
                    <a:pt x="2469656" y="2596181"/>
                  </a:lnTo>
                  <a:lnTo>
                    <a:pt x="2470950" y="2596622"/>
                  </a:lnTo>
                  <a:lnTo>
                    <a:pt x="2471124" y="2597686"/>
                  </a:lnTo>
                  <a:lnTo>
                    <a:pt x="2471124" y="2597450"/>
                  </a:lnTo>
                  <a:cubicBezTo>
                    <a:pt x="2474266" y="2596826"/>
                    <a:pt x="2475210" y="2595578"/>
                    <a:pt x="2475210" y="2594018"/>
                  </a:cubicBezTo>
                  <a:cubicBezTo>
                    <a:pt x="2475210" y="2592458"/>
                    <a:pt x="2474266" y="2590586"/>
                    <a:pt x="2473638" y="2588714"/>
                  </a:cubicBezTo>
                  <a:lnTo>
                    <a:pt x="2470956" y="2580066"/>
                  </a:lnTo>
                  <a:lnTo>
                    <a:pt x="2470062" y="2578856"/>
                  </a:lnTo>
                  <a:close/>
                  <a:moveTo>
                    <a:pt x="2230710" y="2577539"/>
                  </a:moveTo>
                  <a:lnTo>
                    <a:pt x="2235012" y="2585358"/>
                  </a:lnTo>
                  <a:lnTo>
                    <a:pt x="2234448" y="2583475"/>
                  </a:lnTo>
                  <a:lnTo>
                    <a:pt x="2230710" y="2577539"/>
                  </a:lnTo>
                  <a:close/>
                  <a:moveTo>
                    <a:pt x="2257868" y="2573673"/>
                  </a:moveTo>
                  <a:lnTo>
                    <a:pt x="2260296" y="2580449"/>
                  </a:lnTo>
                  <a:lnTo>
                    <a:pt x="2263224" y="2584582"/>
                  </a:lnTo>
                  <a:lnTo>
                    <a:pt x="2265722" y="2587143"/>
                  </a:lnTo>
                  <a:lnTo>
                    <a:pt x="2259456" y="2577042"/>
                  </a:lnTo>
                  <a:lnTo>
                    <a:pt x="2257868" y="2573673"/>
                  </a:lnTo>
                  <a:close/>
                  <a:moveTo>
                    <a:pt x="2440370" y="2572584"/>
                  </a:moveTo>
                  <a:cubicBezTo>
                    <a:pt x="2444082" y="2581364"/>
                    <a:pt x="2447794" y="2590145"/>
                    <a:pt x="2449030" y="2601434"/>
                  </a:cubicBezTo>
                  <a:lnTo>
                    <a:pt x="2447376" y="2605626"/>
                  </a:lnTo>
                  <a:lnTo>
                    <a:pt x="2448878" y="2606649"/>
                  </a:lnTo>
                  <a:cubicBezTo>
                    <a:pt x="2451330" y="2606022"/>
                    <a:pt x="2451330" y="2604768"/>
                    <a:pt x="2450718" y="2603358"/>
                  </a:cubicBezTo>
                  <a:cubicBezTo>
                    <a:pt x="2450104" y="2601948"/>
                    <a:pt x="2448878" y="2600382"/>
                    <a:pt x="2448878" y="2599129"/>
                  </a:cubicBezTo>
                  <a:lnTo>
                    <a:pt x="2440702" y="2573017"/>
                  </a:lnTo>
                  <a:lnTo>
                    <a:pt x="2440370" y="2572584"/>
                  </a:lnTo>
                  <a:close/>
                  <a:moveTo>
                    <a:pt x="2587104" y="2569480"/>
                  </a:moveTo>
                  <a:lnTo>
                    <a:pt x="2589642" y="2575521"/>
                  </a:lnTo>
                  <a:lnTo>
                    <a:pt x="2591692" y="2579067"/>
                  </a:lnTo>
                  <a:lnTo>
                    <a:pt x="2587104" y="2569480"/>
                  </a:lnTo>
                  <a:close/>
                  <a:moveTo>
                    <a:pt x="2410130" y="2568639"/>
                  </a:moveTo>
                  <a:cubicBezTo>
                    <a:pt x="2407662" y="2568639"/>
                    <a:pt x="2407662" y="2571155"/>
                    <a:pt x="2406428" y="2572413"/>
                  </a:cubicBezTo>
                  <a:lnTo>
                    <a:pt x="2406288" y="2572626"/>
                  </a:lnTo>
                  <a:lnTo>
                    <a:pt x="2407186" y="2572810"/>
                  </a:lnTo>
                  <a:lnTo>
                    <a:pt x="2412244" y="2573671"/>
                  </a:lnTo>
                  <a:lnTo>
                    <a:pt x="2410130" y="2568639"/>
                  </a:lnTo>
                  <a:close/>
                  <a:moveTo>
                    <a:pt x="2497918" y="2566509"/>
                  </a:moveTo>
                  <a:lnTo>
                    <a:pt x="2499452" y="2569981"/>
                  </a:lnTo>
                  <a:lnTo>
                    <a:pt x="2500534" y="2569551"/>
                  </a:lnTo>
                  <a:lnTo>
                    <a:pt x="2497918" y="2566509"/>
                  </a:lnTo>
                  <a:close/>
                  <a:moveTo>
                    <a:pt x="2614912" y="2565715"/>
                  </a:moveTo>
                  <a:lnTo>
                    <a:pt x="2615786" y="2571652"/>
                  </a:lnTo>
                  <a:lnTo>
                    <a:pt x="2616294" y="2571652"/>
                  </a:lnTo>
                  <a:cubicBezTo>
                    <a:pt x="2617516" y="2571652"/>
                    <a:pt x="2616294" y="2569156"/>
                    <a:pt x="2616294" y="2567908"/>
                  </a:cubicBezTo>
                  <a:lnTo>
                    <a:pt x="2614912" y="2565715"/>
                  </a:lnTo>
                  <a:close/>
                  <a:moveTo>
                    <a:pt x="2520388" y="2564101"/>
                  </a:moveTo>
                  <a:lnTo>
                    <a:pt x="2521742" y="2565266"/>
                  </a:lnTo>
                  <a:lnTo>
                    <a:pt x="2522752" y="2564766"/>
                  </a:lnTo>
                  <a:lnTo>
                    <a:pt x="2520388" y="2564101"/>
                  </a:lnTo>
                  <a:close/>
                  <a:moveTo>
                    <a:pt x="2523586" y="2563038"/>
                  </a:moveTo>
                  <a:lnTo>
                    <a:pt x="2523190" y="2564549"/>
                  </a:lnTo>
                  <a:lnTo>
                    <a:pt x="2524250" y="2564024"/>
                  </a:lnTo>
                  <a:lnTo>
                    <a:pt x="2523586" y="2563038"/>
                  </a:lnTo>
                  <a:close/>
                  <a:moveTo>
                    <a:pt x="2540024" y="2557833"/>
                  </a:moveTo>
                  <a:lnTo>
                    <a:pt x="2537890" y="2562730"/>
                  </a:lnTo>
                  <a:lnTo>
                    <a:pt x="2538044" y="2562781"/>
                  </a:lnTo>
                  <a:cubicBezTo>
                    <a:pt x="2540552" y="2562781"/>
                    <a:pt x="2540552" y="2561538"/>
                    <a:pt x="2540552" y="2559052"/>
                  </a:cubicBezTo>
                  <a:lnTo>
                    <a:pt x="2540024" y="2557833"/>
                  </a:lnTo>
                  <a:close/>
                  <a:moveTo>
                    <a:pt x="2638250" y="2551342"/>
                  </a:moveTo>
                  <a:lnTo>
                    <a:pt x="2638250" y="2557076"/>
                  </a:lnTo>
                  <a:lnTo>
                    <a:pt x="2639496" y="2557926"/>
                  </a:lnTo>
                  <a:cubicBezTo>
                    <a:pt x="2641938" y="2556678"/>
                    <a:pt x="2640718" y="2554182"/>
                    <a:pt x="2639496" y="2552935"/>
                  </a:cubicBezTo>
                  <a:lnTo>
                    <a:pt x="2638250" y="2551342"/>
                  </a:lnTo>
                  <a:close/>
                  <a:moveTo>
                    <a:pt x="2204226" y="2548347"/>
                  </a:moveTo>
                  <a:lnTo>
                    <a:pt x="2206306" y="2552576"/>
                  </a:lnTo>
                  <a:lnTo>
                    <a:pt x="2206874" y="2554011"/>
                  </a:lnTo>
                  <a:lnTo>
                    <a:pt x="2208130" y="2554654"/>
                  </a:lnTo>
                  <a:lnTo>
                    <a:pt x="2207944" y="2553894"/>
                  </a:lnTo>
                  <a:lnTo>
                    <a:pt x="2205282" y="2549490"/>
                  </a:lnTo>
                  <a:lnTo>
                    <a:pt x="2204226" y="2548347"/>
                  </a:lnTo>
                  <a:close/>
                  <a:moveTo>
                    <a:pt x="2603942" y="2546328"/>
                  </a:moveTo>
                  <a:lnTo>
                    <a:pt x="2603832" y="2547270"/>
                  </a:lnTo>
                  <a:lnTo>
                    <a:pt x="2606628" y="2551616"/>
                  </a:lnTo>
                  <a:lnTo>
                    <a:pt x="2603942" y="2546328"/>
                  </a:lnTo>
                  <a:close/>
                  <a:moveTo>
                    <a:pt x="2340124" y="2544094"/>
                  </a:moveTo>
                  <a:lnTo>
                    <a:pt x="2339858" y="2545353"/>
                  </a:lnTo>
                  <a:lnTo>
                    <a:pt x="2342198" y="2547744"/>
                  </a:lnTo>
                  <a:lnTo>
                    <a:pt x="2342736" y="2545372"/>
                  </a:lnTo>
                  <a:lnTo>
                    <a:pt x="2340124" y="2544094"/>
                  </a:lnTo>
                  <a:close/>
                  <a:moveTo>
                    <a:pt x="2330520" y="2542745"/>
                  </a:moveTo>
                  <a:lnTo>
                    <a:pt x="2335654" y="2562269"/>
                  </a:lnTo>
                  <a:lnTo>
                    <a:pt x="2340300" y="2567349"/>
                  </a:lnTo>
                  <a:lnTo>
                    <a:pt x="2339744" y="2566544"/>
                  </a:lnTo>
                  <a:cubicBezTo>
                    <a:pt x="2337292" y="2560277"/>
                    <a:pt x="2334840" y="2552757"/>
                    <a:pt x="2332388" y="2546491"/>
                  </a:cubicBezTo>
                  <a:lnTo>
                    <a:pt x="2332600" y="2545186"/>
                  </a:lnTo>
                  <a:lnTo>
                    <a:pt x="2330520" y="2542745"/>
                  </a:lnTo>
                  <a:close/>
                  <a:moveTo>
                    <a:pt x="2550812" y="2542580"/>
                  </a:moveTo>
                  <a:lnTo>
                    <a:pt x="2550832" y="2542964"/>
                  </a:lnTo>
                  <a:lnTo>
                    <a:pt x="2569790" y="2574291"/>
                  </a:lnTo>
                  <a:lnTo>
                    <a:pt x="2568628" y="2570953"/>
                  </a:lnTo>
                  <a:lnTo>
                    <a:pt x="2567182" y="2569817"/>
                  </a:lnTo>
                  <a:cubicBezTo>
                    <a:pt x="2562146" y="2561151"/>
                    <a:pt x="2555848" y="2552484"/>
                    <a:pt x="2550812" y="2542580"/>
                  </a:cubicBezTo>
                  <a:close/>
                  <a:moveTo>
                    <a:pt x="2272436" y="2540637"/>
                  </a:moveTo>
                  <a:lnTo>
                    <a:pt x="2269254" y="2545897"/>
                  </a:lnTo>
                  <a:lnTo>
                    <a:pt x="2271490" y="2549768"/>
                  </a:lnTo>
                  <a:cubicBezTo>
                    <a:pt x="2272744" y="2547907"/>
                    <a:pt x="2272430" y="2546046"/>
                    <a:pt x="2272118" y="2544029"/>
                  </a:cubicBezTo>
                  <a:lnTo>
                    <a:pt x="2272436" y="2540637"/>
                  </a:lnTo>
                  <a:close/>
                  <a:moveTo>
                    <a:pt x="2633474" y="2537739"/>
                  </a:moveTo>
                  <a:lnTo>
                    <a:pt x="2633026" y="2539126"/>
                  </a:lnTo>
                  <a:lnTo>
                    <a:pt x="2633890" y="2541019"/>
                  </a:lnTo>
                  <a:lnTo>
                    <a:pt x="2633474" y="2537739"/>
                  </a:lnTo>
                  <a:close/>
                  <a:moveTo>
                    <a:pt x="2285404" y="2535945"/>
                  </a:moveTo>
                  <a:lnTo>
                    <a:pt x="2287666" y="2545421"/>
                  </a:lnTo>
                  <a:lnTo>
                    <a:pt x="2292674" y="2558960"/>
                  </a:lnTo>
                  <a:lnTo>
                    <a:pt x="2286286" y="2538080"/>
                  </a:lnTo>
                  <a:lnTo>
                    <a:pt x="2285404" y="2535945"/>
                  </a:lnTo>
                  <a:close/>
                  <a:moveTo>
                    <a:pt x="2604124" y="2531040"/>
                  </a:moveTo>
                  <a:lnTo>
                    <a:pt x="2605062" y="2536777"/>
                  </a:lnTo>
                  <a:lnTo>
                    <a:pt x="2604896" y="2538185"/>
                  </a:lnTo>
                  <a:lnTo>
                    <a:pt x="2605304" y="2537961"/>
                  </a:lnTo>
                  <a:cubicBezTo>
                    <a:pt x="2606524" y="2537961"/>
                    <a:pt x="2606524" y="2534217"/>
                    <a:pt x="2605304" y="2532970"/>
                  </a:cubicBezTo>
                  <a:lnTo>
                    <a:pt x="2604124" y="2531040"/>
                  </a:lnTo>
                  <a:close/>
                  <a:moveTo>
                    <a:pt x="2372862" y="2527072"/>
                  </a:moveTo>
                  <a:lnTo>
                    <a:pt x="2372962" y="2527250"/>
                  </a:lnTo>
                  <a:lnTo>
                    <a:pt x="2373022" y="2527297"/>
                  </a:lnTo>
                  <a:lnTo>
                    <a:pt x="2373118" y="2527326"/>
                  </a:lnTo>
                  <a:lnTo>
                    <a:pt x="2373350" y="2527556"/>
                  </a:lnTo>
                  <a:lnTo>
                    <a:pt x="2377878" y="2531133"/>
                  </a:lnTo>
                  <a:lnTo>
                    <a:pt x="2379280" y="2534753"/>
                  </a:lnTo>
                  <a:lnTo>
                    <a:pt x="2382854" y="2540434"/>
                  </a:lnTo>
                  <a:lnTo>
                    <a:pt x="2381742" y="2536622"/>
                  </a:lnTo>
                  <a:cubicBezTo>
                    <a:pt x="2380210" y="2534585"/>
                    <a:pt x="2378370" y="2532705"/>
                    <a:pt x="2377758" y="2530198"/>
                  </a:cubicBezTo>
                  <a:lnTo>
                    <a:pt x="2376910" y="2528466"/>
                  </a:lnTo>
                  <a:lnTo>
                    <a:pt x="2373118" y="2527326"/>
                  </a:lnTo>
                  <a:lnTo>
                    <a:pt x="2372862" y="2527072"/>
                  </a:lnTo>
                  <a:close/>
                  <a:moveTo>
                    <a:pt x="2474726" y="2522457"/>
                  </a:moveTo>
                  <a:lnTo>
                    <a:pt x="2473772" y="2523665"/>
                  </a:lnTo>
                  <a:cubicBezTo>
                    <a:pt x="2472536" y="2524920"/>
                    <a:pt x="2473772" y="2524920"/>
                    <a:pt x="2473772" y="2524920"/>
                  </a:cubicBezTo>
                  <a:cubicBezTo>
                    <a:pt x="2483670" y="2539972"/>
                    <a:pt x="2484906" y="2557532"/>
                    <a:pt x="2483670" y="2573838"/>
                  </a:cubicBezTo>
                  <a:lnTo>
                    <a:pt x="2484180" y="2575303"/>
                  </a:lnTo>
                  <a:lnTo>
                    <a:pt x="2497004" y="2583705"/>
                  </a:lnTo>
                  <a:lnTo>
                    <a:pt x="2484124" y="2572723"/>
                  </a:lnTo>
                  <a:cubicBezTo>
                    <a:pt x="2486004" y="2562781"/>
                    <a:pt x="2486004" y="2553460"/>
                    <a:pt x="2484124" y="2544450"/>
                  </a:cubicBezTo>
                  <a:lnTo>
                    <a:pt x="2474726" y="2522457"/>
                  </a:lnTo>
                  <a:close/>
                  <a:moveTo>
                    <a:pt x="2280114" y="2521709"/>
                  </a:moveTo>
                  <a:lnTo>
                    <a:pt x="2282198" y="2526942"/>
                  </a:lnTo>
                  <a:lnTo>
                    <a:pt x="2281436" y="2522992"/>
                  </a:lnTo>
                  <a:cubicBezTo>
                    <a:pt x="2286286" y="2520477"/>
                    <a:pt x="2287498" y="2522992"/>
                    <a:pt x="2289922" y="2525506"/>
                  </a:cubicBezTo>
                  <a:cubicBezTo>
                    <a:pt x="2289922" y="2526764"/>
                    <a:pt x="2289922" y="2528021"/>
                    <a:pt x="2293558" y="2528021"/>
                  </a:cubicBezTo>
                  <a:lnTo>
                    <a:pt x="2290184" y="2524203"/>
                  </a:lnTo>
                  <a:lnTo>
                    <a:pt x="2290184" y="2524205"/>
                  </a:lnTo>
                  <a:cubicBezTo>
                    <a:pt x="2287666" y="2527949"/>
                    <a:pt x="2285150" y="2521709"/>
                    <a:pt x="2280114" y="2521709"/>
                  </a:cubicBezTo>
                  <a:close/>
                  <a:moveTo>
                    <a:pt x="2184878" y="2519757"/>
                  </a:moveTo>
                  <a:lnTo>
                    <a:pt x="2184992" y="2520032"/>
                  </a:lnTo>
                  <a:lnTo>
                    <a:pt x="2184992" y="2519887"/>
                  </a:lnTo>
                  <a:lnTo>
                    <a:pt x="2184878" y="2519757"/>
                  </a:lnTo>
                  <a:close/>
                  <a:moveTo>
                    <a:pt x="2566004" y="2519273"/>
                  </a:moveTo>
                  <a:lnTo>
                    <a:pt x="2569136" y="2526724"/>
                  </a:lnTo>
                  <a:lnTo>
                    <a:pt x="2568186" y="2524248"/>
                  </a:lnTo>
                  <a:lnTo>
                    <a:pt x="2566004" y="2519273"/>
                  </a:lnTo>
                  <a:close/>
                  <a:moveTo>
                    <a:pt x="2489856" y="2511865"/>
                  </a:moveTo>
                  <a:lnTo>
                    <a:pt x="2489856" y="2513631"/>
                  </a:lnTo>
                  <a:lnTo>
                    <a:pt x="2489088" y="2518304"/>
                  </a:lnTo>
                  <a:lnTo>
                    <a:pt x="2490364" y="2519057"/>
                  </a:lnTo>
                  <a:cubicBezTo>
                    <a:pt x="2492254" y="2518438"/>
                    <a:pt x="2492568" y="2517200"/>
                    <a:pt x="2492254" y="2515962"/>
                  </a:cubicBezTo>
                  <a:cubicBezTo>
                    <a:pt x="2491938" y="2514724"/>
                    <a:pt x="2490994" y="2513486"/>
                    <a:pt x="2490364" y="2512867"/>
                  </a:cubicBezTo>
                  <a:lnTo>
                    <a:pt x="2489856" y="2511865"/>
                  </a:lnTo>
                  <a:close/>
                  <a:moveTo>
                    <a:pt x="2568216" y="2509493"/>
                  </a:moveTo>
                  <a:lnTo>
                    <a:pt x="2564826" y="2511547"/>
                  </a:lnTo>
                  <a:cubicBezTo>
                    <a:pt x="2562344" y="2512778"/>
                    <a:pt x="2564826" y="2515238"/>
                    <a:pt x="2564826" y="2516468"/>
                  </a:cubicBezTo>
                  <a:lnTo>
                    <a:pt x="2564982" y="2516840"/>
                  </a:lnTo>
                  <a:lnTo>
                    <a:pt x="2568186" y="2510466"/>
                  </a:lnTo>
                  <a:lnTo>
                    <a:pt x="2568216" y="2509493"/>
                  </a:lnTo>
                  <a:close/>
                  <a:moveTo>
                    <a:pt x="2475010" y="2508613"/>
                  </a:moveTo>
                  <a:cubicBezTo>
                    <a:pt x="2477484" y="2511122"/>
                    <a:pt x="2478722" y="2513631"/>
                    <a:pt x="2478722" y="2517394"/>
                  </a:cubicBezTo>
                  <a:lnTo>
                    <a:pt x="2476510" y="2520197"/>
                  </a:lnTo>
                  <a:lnTo>
                    <a:pt x="2477070" y="2520527"/>
                  </a:lnTo>
                  <a:cubicBezTo>
                    <a:pt x="2477854" y="2521769"/>
                    <a:pt x="2478482" y="2523012"/>
                    <a:pt x="2480362" y="2523012"/>
                  </a:cubicBezTo>
                  <a:lnTo>
                    <a:pt x="2480362" y="2518451"/>
                  </a:lnTo>
                  <a:lnTo>
                    <a:pt x="2479030" y="2516581"/>
                  </a:lnTo>
                  <a:lnTo>
                    <a:pt x="2478406" y="2514122"/>
                  </a:lnTo>
                  <a:lnTo>
                    <a:pt x="2475010" y="2508613"/>
                  </a:lnTo>
                  <a:close/>
                  <a:moveTo>
                    <a:pt x="2172692" y="2508252"/>
                  </a:moveTo>
                  <a:lnTo>
                    <a:pt x="2172922" y="2508660"/>
                  </a:lnTo>
                  <a:lnTo>
                    <a:pt x="2173782" y="2508774"/>
                  </a:lnTo>
                  <a:lnTo>
                    <a:pt x="2172692" y="2508252"/>
                  </a:lnTo>
                  <a:close/>
                  <a:moveTo>
                    <a:pt x="2218576" y="2508069"/>
                  </a:moveTo>
                  <a:lnTo>
                    <a:pt x="2246394" y="2546447"/>
                  </a:lnTo>
                  <a:cubicBezTo>
                    <a:pt x="2248922" y="2548966"/>
                    <a:pt x="2250186" y="2551484"/>
                    <a:pt x="2253978" y="2554003"/>
                  </a:cubicBezTo>
                  <a:cubicBezTo>
                    <a:pt x="2257768" y="2555262"/>
                    <a:pt x="2256504" y="2560300"/>
                    <a:pt x="2257768" y="2562818"/>
                  </a:cubicBezTo>
                  <a:lnTo>
                    <a:pt x="2257640" y="2564611"/>
                  </a:lnTo>
                  <a:lnTo>
                    <a:pt x="2259272" y="2561151"/>
                  </a:lnTo>
                  <a:lnTo>
                    <a:pt x="2258946" y="2560936"/>
                  </a:lnTo>
                  <a:cubicBezTo>
                    <a:pt x="2255184" y="2558454"/>
                    <a:pt x="2255184" y="2554732"/>
                    <a:pt x="2255184" y="2552250"/>
                  </a:cubicBezTo>
                  <a:lnTo>
                    <a:pt x="2249906" y="2542928"/>
                  </a:lnTo>
                  <a:lnTo>
                    <a:pt x="2249906" y="2547917"/>
                  </a:lnTo>
                  <a:cubicBezTo>
                    <a:pt x="2248648" y="2546669"/>
                    <a:pt x="2247390" y="2546669"/>
                    <a:pt x="2246130" y="2544173"/>
                  </a:cubicBezTo>
                  <a:lnTo>
                    <a:pt x="2218576" y="2508069"/>
                  </a:lnTo>
                  <a:close/>
                  <a:moveTo>
                    <a:pt x="2175666" y="2505578"/>
                  </a:moveTo>
                  <a:lnTo>
                    <a:pt x="2178310" y="2509375"/>
                  </a:lnTo>
                  <a:lnTo>
                    <a:pt x="2180100" y="2509612"/>
                  </a:lnTo>
                  <a:lnTo>
                    <a:pt x="2175666" y="2505578"/>
                  </a:lnTo>
                  <a:close/>
                  <a:moveTo>
                    <a:pt x="2305746" y="2503171"/>
                  </a:moveTo>
                  <a:cubicBezTo>
                    <a:pt x="2305746" y="2503171"/>
                    <a:pt x="2305746" y="2503171"/>
                    <a:pt x="2305746" y="2504426"/>
                  </a:cubicBezTo>
                  <a:cubicBezTo>
                    <a:pt x="2305746" y="2504426"/>
                    <a:pt x="2305746" y="2505681"/>
                    <a:pt x="2305746" y="2506935"/>
                  </a:cubicBezTo>
                  <a:lnTo>
                    <a:pt x="2300446" y="2506335"/>
                  </a:lnTo>
                  <a:lnTo>
                    <a:pt x="2309018" y="2514280"/>
                  </a:lnTo>
                  <a:lnTo>
                    <a:pt x="2309064" y="2514221"/>
                  </a:lnTo>
                  <a:lnTo>
                    <a:pt x="2310638" y="2515782"/>
                  </a:lnTo>
                  <a:lnTo>
                    <a:pt x="2321102" y="2525482"/>
                  </a:lnTo>
                  <a:cubicBezTo>
                    <a:pt x="2322370" y="2526723"/>
                    <a:pt x="2323638" y="2526723"/>
                    <a:pt x="2324906" y="2527964"/>
                  </a:cubicBezTo>
                  <a:lnTo>
                    <a:pt x="2328842" y="2527964"/>
                  </a:lnTo>
                  <a:lnTo>
                    <a:pt x="2305746" y="2503171"/>
                  </a:lnTo>
                  <a:close/>
                  <a:moveTo>
                    <a:pt x="2490438" y="2498151"/>
                  </a:moveTo>
                  <a:lnTo>
                    <a:pt x="2489922" y="2502963"/>
                  </a:lnTo>
                  <a:lnTo>
                    <a:pt x="2491624" y="2502963"/>
                  </a:lnTo>
                  <a:lnTo>
                    <a:pt x="2490438" y="2498151"/>
                  </a:lnTo>
                  <a:close/>
                  <a:moveTo>
                    <a:pt x="2276768" y="2496237"/>
                  </a:moveTo>
                  <a:lnTo>
                    <a:pt x="2280224" y="2501616"/>
                  </a:lnTo>
                  <a:lnTo>
                    <a:pt x="2280554" y="2500930"/>
                  </a:lnTo>
                  <a:lnTo>
                    <a:pt x="2276768" y="2496237"/>
                  </a:lnTo>
                  <a:close/>
                  <a:moveTo>
                    <a:pt x="2369084" y="2496143"/>
                  </a:moveTo>
                  <a:lnTo>
                    <a:pt x="2366142" y="2503596"/>
                  </a:lnTo>
                  <a:cubicBezTo>
                    <a:pt x="2366762" y="2504851"/>
                    <a:pt x="2367380" y="2506419"/>
                    <a:pt x="2367226" y="2507830"/>
                  </a:cubicBezTo>
                  <a:lnTo>
                    <a:pt x="2366294" y="2508692"/>
                  </a:lnTo>
                  <a:lnTo>
                    <a:pt x="2368654" y="2510900"/>
                  </a:lnTo>
                  <a:lnTo>
                    <a:pt x="2369918" y="2512815"/>
                  </a:lnTo>
                  <a:lnTo>
                    <a:pt x="2370400" y="2511399"/>
                  </a:lnTo>
                  <a:lnTo>
                    <a:pt x="2369084" y="2496143"/>
                  </a:lnTo>
                  <a:close/>
                  <a:moveTo>
                    <a:pt x="2208094" y="2494258"/>
                  </a:moveTo>
                  <a:lnTo>
                    <a:pt x="2210746" y="2497600"/>
                  </a:lnTo>
                  <a:lnTo>
                    <a:pt x="2210020" y="2495584"/>
                  </a:lnTo>
                  <a:lnTo>
                    <a:pt x="2208094" y="2494258"/>
                  </a:lnTo>
                  <a:close/>
                  <a:moveTo>
                    <a:pt x="2371092" y="2491053"/>
                  </a:moveTo>
                  <a:lnTo>
                    <a:pt x="2369674" y="2494648"/>
                  </a:lnTo>
                  <a:lnTo>
                    <a:pt x="2372424" y="2491391"/>
                  </a:lnTo>
                  <a:lnTo>
                    <a:pt x="2371092" y="2491053"/>
                  </a:lnTo>
                  <a:close/>
                  <a:moveTo>
                    <a:pt x="2559582" y="2488700"/>
                  </a:moveTo>
                  <a:lnTo>
                    <a:pt x="2559118" y="2488911"/>
                  </a:lnTo>
                  <a:lnTo>
                    <a:pt x="2560366" y="2490764"/>
                  </a:lnTo>
                  <a:lnTo>
                    <a:pt x="2559582" y="2489166"/>
                  </a:lnTo>
                  <a:lnTo>
                    <a:pt x="2559582" y="2488700"/>
                  </a:lnTo>
                  <a:close/>
                  <a:moveTo>
                    <a:pt x="2584544" y="2486551"/>
                  </a:moveTo>
                  <a:lnTo>
                    <a:pt x="2585394" y="2487913"/>
                  </a:lnTo>
                  <a:cubicBezTo>
                    <a:pt x="2590312" y="2490419"/>
                    <a:pt x="2593998" y="2495431"/>
                    <a:pt x="2590312" y="2501695"/>
                  </a:cubicBezTo>
                  <a:lnTo>
                    <a:pt x="2590478" y="2502373"/>
                  </a:lnTo>
                  <a:lnTo>
                    <a:pt x="2591870" y="2499278"/>
                  </a:lnTo>
                  <a:cubicBezTo>
                    <a:pt x="2594314" y="2496783"/>
                    <a:pt x="2590650" y="2490544"/>
                    <a:pt x="2586986" y="2489296"/>
                  </a:cubicBezTo>
                  <a:lnTo>
                    <a:pt x="2584544" y="2486551"/>
                  </a:lnTo>
                  <a:close/>
                  <a:moveTo>
                    <a:pt x="2329122" y="2485607"/>
                  </a:moveTo>
                  <a:cubicBezTo>
                    <a:pt x="2334042" y="2493135"/>
                    <a:pt x="2336504" y="2506935"/>
                    <a:pt x="2341424" y="2518227"/>
                  </a:cubicBezTo>
                  <a:lnTo>
                    <a:pt x="2343330" y="2522225"/>
                  </a:lnTo>
                  <a:lnTo>
                    <a:pt x="2349002" y="2526723"/>
                  </a:lnTo>
                  <a:cubicBezTo>
                    <a:pt x="2352806" y="2529204"/>
                    <a:pt x="2355342" y="2532927"/>
                    <a:pt x="2356610" y="2536649"/>
                  </a:cubicBezTo>
                  <a:cubicBezTo>
                    <a:pt x="2357878" y="2537890"/>
                    <a:pt x="2359146" y="2539441"/>
                    <a:pt x="2359622" y="2540992"/>
                  </a:cubicBezTo>
                  <a:lnTo>
                    <a:pt x="2358924" y="2542731"/>
                  </a:lnTo>
                  <a:lnTo>
                    <a:pt x="2360590" y="2542731"/>
                  </a:lnTo>
                  <a:cubicBezTo>
                    <a:pt x="2361816" y="2540225"/>
                    <a:pt x="2360590" y="2537718"/>
                    <a:pt x="2358138" y="2533958"/>
                  </a:cubicBezTo>
                  <a:cubicBezTo>
                    <a:pt x="2356912" y="2532705"/>
                    <a:pt x="2354460" y="2530198"/>
                    <a:pt x="2354460" y="2526439"/>
                  </a:cubicBezTo>
                  <a:lnTo>
                    <a:pt x="2353728" y="2522697"/>
                  </a:lnTo>
                  <a:lnTo>
                    <a:pt x="2353728" y="2524500"/>
                  </a:lnTo>
                  <a:cubicBezTo>
                    <a:pt x="2345116" y="2525754"/>
                    <a:pt x="2342654" y="2518227"/>
                    <a:pt x="2341424" y="2511954"/>
                  </a:cubicBezTo>
                  <a:cubicBezTo>
                    <a:pt x="2337734" y="2501917"/>
                    <a:pt x="2332812" y="2490625"/>
                    <a:pt x="2329122" y="2485607"/>
                  </a:cubicBezTo>
                  <a:close/>
                  <a:moveTo>
                    <a:pt x="2488484" y="2484045"/>
                  </a:moveTo>
                  <a:lnTo>
                    <a:pt x="2491246" y="2490582"/>
                  </a:lnTo>
                  <a:lnTo>
                    <a:pt x="2490506" y="2497519"/>
                  </a:lnTo>
                  <a:lnTo>
                    <a:pt x="2492884" y="2491820"/>
                  </a:lnTo>
                  <a:cubicBezTo>
                    <a:pt x="2492884" y="2491820"/>
                    <a:pt x="2491624" y="2488106"/>
                    <a:pt x="2490364" y="2485630"/>
                  </a:cubicBezTo>
                  <a:lnTo>
                    <a:pt x="2488484" y="2484045"/>
                  </a:lnTo>
                  <a:close/>
                  <a:moveTo>
                    <a:pt x="2282364" y="2482414"/>
                  </a:moveTo>
                  <a:lnTo>
                    <a:pt x="2284750" y="2491859"/>
                  </a:lnTo>
                  <a:lnTo>
                    <a:pt x="2284200" y="2494503"/>
                  </a:lnTo>
                  <a:lnTo>
                    <a:pt x="2294770" y="2507903"/>
                  </a:lnTo>
                  <a:lnTo>
                    <a:pt x="2299976" y="2508674"/>
                  </a:lnTo>
                  <a:lnTo>
                    <a:pt x="2299544" y="2508110"/>
                  </a:lnTo>
                  <a:lnTo>
                    <a:pt x="2298526" y="2506117"/>
                  </a:lnTo>
                  <a:lnTo>
                    <a:pt x="2294674" y="2505681"/>
                  </a:lnTo>
                  <a:cubicBezTo>
                    <a:pt x="2290984" y="2501917"/>
                    <a:pt x="2288522" y="2496898"/>
                    <a:pt x="2286062" y="2491880"/>
                  </a:cubicBezTo>
                  <a:lnTo>
                    <a:pt x="2282364" y="2482414"/>
                  </a:lnTo>
                  <a:close/>
                  <a:moveTo>
                    <a:pt x="2545774" y="2481916"/>
                  </a:moveTo>
                  <a:lnTo>
                    <a:pt x="2547600" y="2487471"/>
                  </a:lnTo>
                  <a:lnTo>
                    <a:pt x="2549506" y="2487593"/>
                  </a:lnTo>
                  <a:lnTo>
                    <a:pt x="2545774" y="2481916"/>
                  </a:lnTo>
                  <a:close/>
                  <a:moveTo>
                    <a:pt x="2471508" y="2479219"/>
                  </a:moveTo>
                  <a:lnTo>
                    <a:pt x="2477484" y="2486035"/>
                  </a:lnTo>
                  <a:lnTo>
                    <a:pt x="2476810" y="2483389"/>
                  </a:lnTo>
                  <a:lnTo>
                    <a:pt x="2471508" y="2479219"/>
                  </a:lnTo>
                  <a:close/>
                  <a:moveTo>
                    <a:pt x="2256838" y="2474473"/>
                  </a:moveTo>
                  <a:lnTo>
                    <a:pt x="2257598" y="2476375"/>
                  </a:lnTo>
                  <a:lnTo>
                    <a:pt x="2256852" y="2476482"/>
                  </a:lnTo>
                  <a:lnTo>
                    <a:pt x="2257458" y="2476782"/>
                  </a:lnTo>
                  <a:lnTo>
                    <a:pt x="2260278" y="2481829"/>
                  </a:lnTo>
                  <a:lnTo>
                    <a:pt x="2259618" y="2480240"/>
                  </a:lnTo>
                  <a:lnTo>
                    <a:pt x="2256838" y="2474473"/>
                  </a:lnTo>
                  <a:close/>
                  <a:moveTo>
                    <a:pt x="2222216" y="2474286"/>
                  </a:moveTo>
                  <a:lnTo>
                    <a:pt x="2222216" y="2475407"/>
                  </a:lnTo>
                  <a:lnTo>
                    <a:pt x="2231214" y="2476297"/>
                  </a:lnTo>
                  <a:lnTo>
                    <a:pt x="2228510" y="2474286"/>
                  </a:lnTo>
                  <a:cubicBezTo>
                    <a:pt x="2227250" y="2473038"/>
                    <a:pt x="2224734" y="2471790"/>
                    <a:pt x="2222216" y="2474286"/>
                  </a:cubicBezTo>
                  <a:close/>
                  <a:moveTo>
                    <a:pt x="2576790" y="2474131"/>
                  </a:moveTo>
                  <a:lnTo>
                    <a:pt x="2578688" y="2477173"/>
                  </a:lnTo>
                  <a:lnTo>
                    <a:pt x="2578170" y="2474413"/>
                  </a:lnTo>
                  <a:lnTo>
                    <a:pt x="2576790" y="2474131"/>
                  </a:lnTo>
                  <a:close/>
                  <a:moveTo>
                    <a:pt x="2585394" y="2467867"/>
                  </a:moveTo>
                  <a:lnTo>
                    <a:pt x="2583682" y="2473105"/>
                  </a:lnTo>
                  <a:lnTo>
                    <a:pt x="2585766" y="2474322"/>
                  </a:lnTo>
                  <a:lnTo>
                    <a:pt x="2585986" y="2469475"/>
                  </a:lnTo>
                  <a:lnTo>
                    <a:pt x="2585394" y="2467867"/>
                  </a:lnTo>
                  <a:close/>
                  <a:moveTo>
                    <a:pt x="2182370" y="2466644"/>
                  </a:moveTo>
                  <a:lnTo>
                    <a:pt x="2180334" y="2469079"/>
                  </a:lnTo>
                  <a:lnTo>
                    <a:pt x="2181934" y="2470887"/>
                  </a:lnTo>
                  <a:lnTo>
                    <a:pt x="2182370" y="2466644"/>
                  </a:lnTo>
                  <a:close/>
                  <a:moveTo>
                    <a:pt x="2462002" y="2466575"/>
                  </a:moveTo>
                  <a:lnTo>
                    <a:pt x="2467588" y="2474746"/>
                  </a:lnTo>
                  <a:lnTo>
                    <a:pt x="2469684" y="2477137"/>
                  </a:lnTo>
                  <a:lnTo>
                    <a:pt x="2465808" y="2469381"/>
                  </a:lnTo>
                  <a:lnTo>
                    <a:pt x="2462002" y="2466575"/>
                  </a:lnTo>
                  <a:close/>
                  <a:moveTo>
                    <a:pt x="2262958" y="2460800"/>
                  </a:moveTo>
                  <a:lnTo>
                    <a:pt x="2257808" y="2464231"/>
                  </a:lnTo>
                  <a:lnTo>
                    <a:pt x="2259618" y="2468924"/>
                  </a:lnTo>
                  <a:lnTo>
                    <a:pt x="2262768" y="2473976"/>
                  </a:lnTo>
                  <a:lnTo>
                    <a:pt x="2259108" y="2466497"/>
                  </a:lnTo>
                  <a:cubicBezTo>
                    <a:pt x="2262954" y="2467765"/>
                    <a:pt x="2265518" y="2470301"/>
                    <a:pt x="2264236" y="2463960"/>
                  </a:cubicBezTo>
                  <a:lnTo>
                    <a:pt x="2262958" y="2460800"/>
                  </a:lnTo>
                  <a:close/>
                  <a:moveTo>
                    <a:pt x="2250142" y="2457746"/>
                  </a:moveTo>
                  <a:lnTo>
                    <a:pt x="2250764" y="2459303"/>
                  </a:lnTo>
                  <a:lnTo>
                    <a:pt x="2251954" y="2459920"/>
                  </a:lnTo>
                  <a:lnTo>
                    <a:pt x="2250142" y="2457746"/>
                  </a:lnTo>
                  <a:close/>
                  <a:moveTo>
                    <a:pt x="2186218" y="2455536"/>
                  </a:moveTo>
                  <a:lnTo>
                    <a:pt x="2189874" y="2460342"/>
                  </a:lnTo>
                  <a:lnTo>
                    <a:pt x="2189572" y="2458546"/>
                  </a:lnTo>
                  <a:lnTo>
                    <a:pt x="2186218" y="2455536"/>
                  </a:lnTo>
                  <a:close/>
                  <a:moveTo>
                    <a:pt x="2272184" y="2445716"/>
                  </a:moveTo>
                  <a:lnTo>
                    <a:pt x="2271620" y="2447357"/>
                  </a:lnTo>
                  <a:lnTo>
                    <a:pt x="2272488" y="2448804"/>
                  </a:lnTo>
                  <a:lnTo>
                    <a:pt x="2272184" y="2445716"/>
                  </a:lnTo>
                  <a:close/>
                  <a:moveTo>
                    <a:pt x="2155974" y="2441351"/>
                  </a:moveTo>
                  <a:lnTo>
                    <a:pt x="2155988" y="2441373"/>
                  </a:lnTo>
                  <a:lnTo>
                    <a:pt x="2155984" y="2441365"/>
                  </a:lnTo>
                  <a:lnTo>
                    <a:pt x="2155974" y="2441351"/>
                  </a:lnTo>
                  <a:close/>
                  <a:moveTo>
                    <a:pt x="2529404" y="2422490"/>
                  </a:moveTo>
                  <a:lnTo>
                    <a:pt x="2530630" y="2424180"/>
                  </a:lnTo>
                  <a:lnTo>
                    <a:pt x="2530874" y="2422779"/>
                  </a:lnTo>
                  <a:lnTo>
                    <a:pt x="2529404" y="2422490"/>
                  </a:lnTo>
                  <a:close/>
                  <a:moveTo>
                    <a:pt x="2261336" y="2420223"/>
                  </a:moveTo>
                  <a:lnTo>
                    <a:pt x="2261328" y="2420487"/>
                  </a:lnTo>
                  <a:lnTo>
                    <a:pt x="2260598" y="2420396"/>
                  </a:lnTo>
                  <a:lnTo>
                    <a:pt x="2262478" y="2421737"/>
                  </a:lnTo>
                  <a:lnTo>
                    <a:pt x="2261336" y="2420223"/>
                  </a:lnTo>
                  <a:close/>
                  <a:moveTo>
                    <a:pt x="2193846" y="2419103"/>
                  </a:moveTo>
                  <a:lnTo>
                    <a:pt x="2198302" y="2423118"/>
                  </a:lnTo>
                  <a:lnTo>
                    <a:pt x="2198550" y="2422758"/>
                  </a:lnTo>
                  <a:lnTo>
                    <a:pt x="2193846" y="2419103"/>
                  </a:lnTo>
                  <a:close/>
                  <a:moveTo>
                    <a:pt x="2526296" y="2416091"/>
                  </a:moveTo>
                  <a:lnTo>
                    <a:pt x="2525618" y="2417289"/>
                  </a:lnTo>
                  <a:lnTo>
                    <a:pt x="2526884" y="2417538"/>
                  </a:lnTo>
                  <a:lnTo>
                    <a:pt x="2526296" y="2416091"/>
                  </a:lnTo>
                  <a:close/>
                  <a:moveTo>
                    <a:pt x="2508988" y="2410984"/>
                  </a:moveTo>
                  <a:lnTo>
                    <a:pt x="2509254" y="2412586"/>
                  </a:lnTo>
                  <a:lnTo>
                    <a:pt x="2511948" y="2417402"/>
                  </a:lnTo>
                  <a:lnTo>
                    <a:pt x="2509184" y="2411486"/>
                  </a:lnTo>
                  <a:lnTo>
                    <a:pt x="2508988" y="2410984"/>
                  </a:lnTo>
                  <a:close/>
                  <a:moveTo>
                    <a:pt x="2174932" y="2409126"/>
                  </a:moveTo>
                  <a:lnTo>
                    <a:pt x="2178172" y="2413033"/>
                  </a:lnTo>
                  <a:lnTo>
                    <a:pt x="2178344" y="2411074"/>
                  </a:lnTo>
                  <a:lnTo>
                    <a:pt x="2174932" y="2409126"/>
                  </a:lnTo>
                  <a:close/>
                  <a:moveTo>
                    <a:pt x="2153864" y="2408858"/>
                  </a:moveTo>
                  <a:cubicBezTo>
                    <a:pt x="2153864" y="2408858"/>
                    <a:pt x="2151412" y="2410090"/>
                    <a:pt x="2152638" y="2410090"/>
                  </a:cubicBezTo>
                  <a:cubicBezTo>
                    <a:pt x="2153864" y="2410090"/>
                    <a:pt x="2153864" y="2410090"/>
                    <a:pt x="2153864" y="2410090"/>
                  </a:cubicBezTo>
                  <a:lnTo>
                    <a:pt x="2152164" y="2410773"/>
                  </a:lnTo>
                  <a:lnTo>
                    <a:pt x="2162816" y="2424774"/>
                  </a:lnTo>
                  <a:lnTo>
                    <a:pt x="2161374" y="2422721"/>
                  </a:lnTo>
                  <a:cubicBezTo>
                    <a:pt x="2158156" y="2418716"/>
                    <a:pt x="2155090" y="2414403"/>
                    <a:pt x="2153864" y="2408858"/>
                  </a:cubicBezTo>
                  <a:close/>
                  <a:moveTo>
                    <a:pt x="2228640" y="2408391"/>
                  </a:moveTo>
                  <a:lnTo>
                    <a:pt x="2228678" y="2408488"/>
                  </a:lnTo>
                  <a:lnTo>
                    <a:pt x="2228684" y="2408457"/>
                  </a:lnTo>
                  <a:lnTo>
                    <a:pt x="2228640" y="2408391"/>
                  </a:lnTo>
                  <a:close/>
                  <a:moveTo>
                    <a:pt x="2508480" y="2404063"/>
                  </a:moveTo>
                  <a:lnTo>
                    <a:pt x="2507838" y="2404074"/>
                  </a:lnTo>
                  <a:lnTo>
                    <a:pt x="2507954" y="2404769"/>
                  </a:lnTo>
                  <a:lnTo>
                    <a:pt x="2508480" y="2404063"/>
                  </a:lnTo>
                  <a:close/>
                  <a:moveTo>
                    <a:pt x="2425592" y="2403780"/>
                  </a:moveTo>
                  <a:lnTo>
                    <a:pt x="2431202" y="2409984"/>
                  </a:lnTo>
                  <a:lnTo>
                    <a:pt x="2429130" y="2405622"/>
                  </a:lnTo>
                  <a:lnTo>
                    <a:pt x="2425592" y="2403780"/>
                  </a:lnTo>
                  <a:close/>
                  <a:moveTo>
                    <a:pt x="2101026" y="2403626"/>
                  </a:moveTo>
                  <a:lnTo>
                    <a:pt x="2102008" y="2405258"/>
                  </a:lnTo>
                  <a:lnTo>
                    <a:pt x="2101676" y="2404389"/>
                  </a:lnTo>
                  <a:lnTo>
                    <a:pt x="2101026" y="2403626"/>
                  </a:lnTo>
                  <a:close/>
                  <a:moveTo>
                    <a:pt x="2135472" y="2400232"/>
                  </a:moveTo>
                  <a:lnTo>
                    <a:pt x="2137472" y="2402913"/>
                  </a:lnTo>
                  <a:lnTo>
                    <a:pt x="2148328" y="2414328"/>
                  </a:lnTo>
                  <a:lnTo>
                    <a:pt x="2148562" y="2412221"/>
                  </a:lnTo>
                  <a:lnTo>
                    <a:pt x="2147734" y="2412554"/>
                  </a:lnTo>
                  <a:cubicBezTo>
                    <a:pt x="2142828" y="2408858"/>
                    <a:pt x="2140376" y="2405161"/>
                    <a:pt x="2135472" y="2400232"/>
                  </a:cubicBezTo>
                  <a:close/>
                  <a:moveTo>
                    <a:pt x="2185744" y="2392838"/>
                  </a:moveTo>
                  <a:lnTo>
                    <a:pt x="2185224" y="2394406"/>
                  </a:lnTo>
                  <a:lnTo>
                    <a:pt x="2186720" y="2394406"/>
                  </a:lnTo>
                  <a:lnTo>
                    <a:pt x="2185744" y="2392838"/>
                  </a:lnTo>
                  <a:close/>
                  <a:moveTo>
                    <a:pt x="2203448" y="2392280"/>
                  </a:moveTo>
                  <a:lnTo>
                    <a:pt x="2204744" y="2393907"/>
                  </a:lnTo>
                  <a:lnTo>
                    <a:pt x="2205394" y="2393164"/>
                  </a:lnTo>
                  <a:lnTo>
                    <a:pt x="2203448" y="2392280"/>
                  </a:lnTo>
                  <a:close/>
                  <a:moveTo>
                    <a:pt x="2349312" y="2389839"/>
                  </a:moveTo>
                  <a:lnTo>
                    <a:pt x="2359958" y="2405758"/>
                  </a:lnTo>
                  <a:lnTo>
                    <a:pt x="2358000" y="2399928"/>
                  </a:lnTo>
                  <a:lnTo>
                    <a:pt x="2357142" y="2399416"/>
                  </a:lnTo>
                  <a:lnTo>
                    <a:pt x="2349312" y="2389839"/>
                  </a:lnTo>
                  <a:close/>
                  <a:moveTo>
                    <a:pt x="2240422" y="2389439"/>
                  </a:moveTo>
                  <a:lnTo>
                    <a:pt x="2241956" y="2390041"/>
                  </a:lnTo>
                  <a:cubicBezTo>
                    <a:pt x="2243678" y="2391103"/>
                    <a:pt x="2245558" y="2392013"/>
                    <a:pt x="2248692" y="2391406"/>
                  </a:cubicBezTo>
                  <a:lnTo>
                    <a:pt x="2246954" y="2389439"/>
                  </a:lnTo>
                  <a:lnTo>
                    <a:pt x="2240422" y="2389439"/>
                  </a:lnTo>
                  <a:close/>
                  <a:moveTo>
                    <a:pt x="2218338" y="2382445"/>
                  </a:moveTo>
                  <a:lnTo>
                    <a:pt x="2221424" y="2394164"/>
                  </a:lnTo>
                  <a:lnTo>
                    <a:pt x="2221746" y="2390647"/>
                  </a:lnTo>
                  <a:cubicBezTo>
                    <a:pt x="2221120" y="2388069"/>
                    <a:pt x="2219866" y="2385340"/>
                    <a:pt x="2218614" y="2382913"/>
                  </a:cubicBezTo>
                  <a:lnTo>
                    <a:pt x="2218338" y="2382445"/>
                  </a:lnTo>
                  <a:close/>
                  <a:moveTo>
                    <a:pt x="2502904" y="2381696"/>
                  </a:moveTo>
                  <a:lnTo>
                    <a:pt x="2504374" y="2386123"/>
                  </a:lnTo>
                  <a:lnTo>
                    <a:pt x="2505918" y="2388123"/>
                  </a:lnTo>
                  <a:lnTo>
                    <a:pt x="2502904" y="2381696"/>
                  </a:lnTo>
                  <a:close/>
                  <a:moveTo>
                    <a:pt x="2178596" y="2376110"/>
                  </a:moveTo>
                  <a:lnTo>
                    <a:pt x="2178388" y="2376819"/>
                  </a:lnTo>
                  <a:cubicBezTo>
                    <a:pt x="2175936" y="2378051"/>
                    <a:pt x="2177162" y="2379283"/>
                    <a:pt x="2178388" y="2380515"/>
                  </a:cubicBezTo>
                  <a:cubicBezTo>
                    <a:pt x="2183292" y="2381748"/>
                    <a:pt x="2185744" y="2384212"/>
                    <a:pt x="2189424" y="2387909"/>
                  </a:cubicBezTo>
                  <a:cubicBezTo>
                    <a:pt x="2190650" y="2389141"/>
                    <a:pt x="2191876" y="2389141"/>
                    <a:pt x="2193102" y="2387909"/>
                  </a:cubicBezTo>
                  <a:lnTo>
                    <a:pt x="2193444" y="2387737"/>
                  </a:lnTo>
                  <a:lnTo>
                    <a:pt x="2191722" y="2386955"/>
                  </a:lnTo>
                  <a:cubicBezTo>
                    <a:pt x="2189236" y="2387576"/>
                    <a:pt x="2185196" y="2385092"/>
                    <a:pt x="2181778" y="2381677"/>
                  </a:cubicBezTo>
                  <a:lnTo>
                    <a:pt x="2178596" y="2376110"/>
                  </a:lnTo>
                  <a:close/>
                  <a:moveTo>
                    <a:pt x="2099206" y="2376032"/>
                  </a:moveTo>
                  <a:lnTo>
                    <a:pt x="2106058" y="2390099"/>
                  </a:lnTo>
                  <a:cubicBezTo>
                    <a:pt x="2111088" y="2393788"/>
                    <a:pt x="2112346" y="2401166"/>
                    <a:pt x="2114862" y="2406085"/>
                  </a:cubicBezTo>
                  <a:lnTo>
                    <a:pt x="2113984" y="2409518"/>
                  </a:lnTo>
                  <a:lnTo>
                    <a:pt x="2116818" y="2411452"/>
                  </a:lnTo>
                  <a:lnTo>
                    <a:pt x="2112452" y="2399299"/>
                  </a:lnTo>
                  <a:lnTo>
                    <a:pt x="2108496" y="2392838"/>
                  </a:lnTo>
                  <a:lnTo>
                    <a:pt x="2099206" y="2376032"/>
                  </a:lnTo>
                  <a:close/>
                  <a:moveTo>
                    <a:pt x="2331504" y="2370637"/>
                  </a:moveTo>
                  <a:lnTo>
                    <a:pt x="2345106" y="2384695"/>
                  </a:lnTo>
                  <a:lnTo>
                    <a:pt x="2340836" y="2379472"/>
                  </a:lnTo>
                  <a:cubicBezTo>
                    <a:pt x="2338328" y="2376979"/>
                    <a:pt x="2337074" y="2375421"/>
                    <a:pt x="2336760" y="2373551"/>
                  </a:cubicBezTo>
                  <a:lnTo>
                    <a:pt x="2337202" y="2371359"/>
                  </a:lnTo>
                  <a:lnTo>
                    <a:pt x="2331504" y="2370637"/>
                  </a:lnTo>
                  <a:close/>
                  <a:moveTo>
                    <a:pt x="2269638" y="2369110"/>
                  </a:moveTo>
                  <a:lnTo>
                    <a:pt x="2266144" y="2373448"/>
                  </a:lnTo>
                  <a:cubicBezTo>
                    <a:pt x="2266300" y="2375777"/>
                    <a:pt x="2267542" y="2378261"/>
                    <a:pt x="2267542" y="2380745"/>
                  </a:cubicBezTo>
                  <a:cubicBezTo>
                    <a:pt x="2267542" y="2381987"/>
                    <a:pt x="2270028" y="2383229"/>
                    <a:pt x="2270028" y="2385713"/>
                  </a:cubicBezTo>
                  <a:lnTo>
                    <a:pt x="2270028" y="2390236"/>
                  </a:lnTo>
                  <a:lnTo>
                    <a:pt x="2274990" y="2392766"/>
                  </a:lnTo>
                  <a:cubicBezTo>
                    <a:pt x="2272528" y="2386493"/>
                    <a:pt x="2270068" y="2381475"/>
                    <a:pt x="2268838" y="2376456"/>
                  </a:cubicBezTo>
                  <a:lnTo>
                    <a:pt x="2269638" y="2369110"/>
                  </a:lnTo>
                  <a:close/>
                  <a:moveTo>
                    <a:pt x="2093478" y="2364275"/>
                  </a:moveTo>
                  <a:lnTo>
                    <a:pt x="2096492" y="2370462"/>
                  </a:lnTo>
                  <a:lnTo>
                    <a:pt x="2101138" y="2366960"/>
                  </a:lnTo>
                  <a:lnTo>
                    <a:pt x="2101430" y="2366607"/>
                  </a:lnTo>
                  <a:lnTo>
                    <a:pt x="2093478" y="2364275"/>
                  </a:lnTo>
                  <a:close/>
                  <a:moveTo>
                    <a:pt x="2150746" y="2360883"/>
                  </a:moveTo>
                  <a:lnTo>
                    <a:pt x="2151412" y="2362031"/>
                  </a:lnTo>
                  <a:cubicBezTo>
                    <a:pt x="2152638" y="2365728"/>
                    <a:pt x="2156316" y="2365728"/>
                    <a:pt x="2159996" y="2365728"/>
                  </a:cubicBezTo>
                  <a:cubicBezTo>
                    <a:pt x="2162448" y="2365728"/>
                    <a:pt x="2163060" y="2365112"/>
                    <a:pt x="2163060" y="2364342"/>
                  </a:cubicBezTo>
                  <a:cubicBezTo>
                    <a:pt x="2163060" y="2363572"/>
                    <a:pt x="2162448" y="2362648"/>
                    <a:pt x="2162448" y="2362031"/>
                  </a:cubicBezTo>
                  <a:lnTo>
                    <a:pt x="2162142" y="2361108"/>
                  </a:lnTo>
                  <a:lnTo>
                    <a:pt x="2161892" y="2363357"/>
                  </a:lnTo>
                  <a:lnTo>
                    <a:pt x="2150746" y="2360883"/>
                  </a:lnTo>
                  <a:close/>
                  <a:moveTo>
                    <a:pt x="2207880" y="2360874"/>
                  </a:moveTo>
                  <a:lnTo>
                    <a:pt x="2208464" y="2361872"/>
                  </a:lnTo>
                  <a:lnTo>
                    <a:pt x="2208866" y="2362238"/>
                  </a:lnTo>
                  <a:lnTo>
                    <a:pt x="2207880" y="2360874"/>
                  </a:lnTo>
                  <a:close/>
                  <a:moveTo>
                    <a:pt x="2148362" y="2356194"/>
                  </a:moveTo>
                  <a:lnTo>
                    <a:pt x="2148194" y="2356486"/>
                  </a:lnTo>
                  <a:lnTo>
                    <a:pt x="2150484" y="2360433"/>
                  </a:lnTo>
                  <a:lnTo>
                    <a:pt x="2148362" y="2356194"/>
                  </a:lnTo>
                  <a:close/>
                  <a:moveTo>
                    <a:pt x="2481222" y="2349720"/>
                  </a:moveTo>
                  <a:lnTo>
                    <a:pt x="2481550" y="2350684"/>
                  </a:lnTo>
                  <a:cubicBezTo>
                    <a:pt x="2483438" y="2352541"/>
                    <a:pt x="2484698" y="2354708"/>
                    <a:pt x="2486272" y="2356565"/>
                  </a:cubicBezTo>
                  <a:lnTo>
                    <a:pt x="2488730" y="2358060"/>
                  </a:lnTo>
                  <a:lnTo>
                    <a:pt x="2482142" y="2351346"/>
                  </a:lnTo>
                  <a:lnTo>
                    <a:pt x="2481222" y="2349720"/>
                  </a:lnTo>
                  <a:close/>
                  <a:moveTo>
                    <a:pt x="2252380" y="2348753"/>
                  </a:moveTo>
                  <a:lnTo>
                    <a:pt x="2252464" y="2348876"/>
                  </a:lnTo>
                  <a:lnTo>
                    <a:pt x="2252628" y="2349696"/>
                  </a:lnTo>
                  <a:cubicBezTo>
                    <a:pt x="2253870" y="2350938"/>
                    <a:pt x="2253870" y="2350938"/>
                    <a:pt x="2253870" y="2350938"/>
                  </a:cubicBezTo>
                  <a:lnTo>
                    <a:pt x="2252464" y="2348876"/>
                  </a:lnTo>
                  <a:lnTo>
                    <a:pt x="2252452" y="2348816"/>
                  </a:lnTo>
                  <a:lnTo>
                    <a:pt x="2252380" y="2348753"/>
                  </a:lnTo>
                  <a:close/>
                  <a:moveTo>
                    <a:pt x="2344600" y="2348309"/>
                  </a:moveTo>
                  <a:cubicBezTo>
                    <a:pt x="2345854" y="2352048"/>
                    <a:pt x="2347108" y="2355788"/>
                    <a:pt x="2349616" y="2358281"/>
                  </a:cubicBezTo>
                  <a:lnTo>
                    <a:pt x="2349860" y="2358462"/>
                  </a:lnTo>
                  <a:lnTo>
                    <a:pt x="2351114" y="2360883"/>
                  </a:lnTo>
                  <a:lnTo>
                    <a:pt x="2350984" y="2359300"/>
                  </a:lnTo>
                  <a:lnTo>
                    <a:pt x="2349860" y="2358462"/>
                  </a:lnTo>
                  <a:lnTo>
                    <a:pt x="2344600" y="2348309"/>
                  </a:lnTo>
                  <a:close/>
                  <a:moveTo>
                    <a:pt x="2417324" y="2346970"/>
                  </a:moveTo>
                  <a:cubicBezTo>
                    <a:pt x="2417324" y="2355636"/>
                    <a:pt x="2417324" y="2363064"/>
                    <a:pt x="2423620" y="2369254"/>
                  </a:cubicBezTo>
                  <a:lnTo>
                    <a:pt x="2424372" y="2370733"/>
                  </a:lnTo>
                  <a:lnTo>
                    <a:pt x="2428504" y="2374810"/>
                  </a:lnTo>
                  <a:lnTo>
                    <a:pt x="2421302" y="2352348"/>
                  </a:lnTo>
                  <a:lnTo>
                    <a:pt x="2417324" y="2346970"/>
                  </a:lnTo>
                  <a:close/>
                  <a:moveTo>
                    <a:pt x="2357426" y="2346721"/>
                  </a:moveTo>
                  <a:lnTo>
                    <a:pt x="2357406" y="2346755"/>
                  </a:lnTo>
                  <a:lnTo>
                    <a:pt x="2357482" y="2346805"/>
                  </a:lnTo>
                  <a:lnTo>
                    <a:pt x="2357426" y="2346721"/>
                  </a:lnTo>
                  <a:close/>
                  <a:moveTo>
                    <a:pt x="2271086" y="2345148"/>
                  </a:moveTo>
                  <a:lnTo>
                    <a:pt x="2270484" y="2345469"/>
                  </a:lnTo>
                  <a:lnTo>
                    <a:pt x="2270884" y="2345550"/>
                  </a:lnTo>
                  <a:lnTo>
                    <a:pt x="2271086" y="2345148"/>
                  </a:lnTo>
                  <a:close/>
                  <a:moveTo>
                    <a:pt x="2258996" y="2343836"/>
                  </a:moveTo>
                  <a:lnTo>
                    <a:pt x="2259714" y="2345916"/>
                  </a:lnTo>
                  <a:lnTo>
                    <a:pt x="2272514" y="2363357"/>
                  </a:lnTo>
                  <a:lnTo>
                    <a:pt x="2271812" y="2365461"/>
                  </a:lnTo>
                  <a:lnTo>
                    <a:pt x="2276604" y="2366275"/>
                  </a:lnTo>
                  <a:lnTo>
                    <a:pt x="2261846" y="2347323"/>
                  </a:lnTo>
                  <a:lnTo>
                    <a:pt x="2258996" y="2343836"/>
                  </a:lnTo>
                  <a:close/>
                  <a:moveTo>
                    <a:pt x="2395916" y="2339541"/>
                  </a:moveTo>
                  <a:cubicBezTo>
                    <a:pt x="2399694" y="2346970"/>
                    <a:pt x="2403472" y="2353160"/>
                    <a:pt x="2408510" y="2360588"/>
                  </a:cubicBezTo>
                  <a:cubicBezTo>
                    <a:pt x="2409768" y="2363064"/>
                    <a:pt x="2412288" y="2365540"/>
                    <a:pt x="2412288" y="2370492"/>
                  </a:cubicBezTo>
                  <a:lnTo>
                    <a:pt x="2411554" y="2370492"/>
                  </a:lnTo>
                  <a:lnTo>
                    <a:pt x="2411654" y="2370763"/>
                  </a:lnTo>
                  <a:lnTo>
                    <a:pt x="2413884" y="2371937"/>
                  </a:lnTo>
                  <a:lnTo>
                    <a:pt x="2413624" y="2376091"/>
                  </a:lnTo>
                  <a:lnTo>
                    <a:pt x="2414390" y="2378163"/>
                  </a:lnTo>
                  <a:lnTo>
                    <a:pt x="2412584" y="2378686"/>
                  </a:lnTo>
                  <a:lnTo>
                    <a:pt x="2416066" y="2380397"/>
                  </a:lnTo>
                  <a:cubicBezTo>
                    <a:pt x="2416066" y="2380397"/>
                    <a:pt x="2416066" y="2379159"/>
                    <a:pt x="2417324" y="2379159"/>
                  </a:cubicBezTo>
                  <a:cubicBezTo>
                    <a:pt x="2422362" y="2381635"/>
                    <a:pt x="2423620" y="2386587"/>
                    <a:pt x="2426140" y="2390301"/>
                  </a:cubicBezTo>
                  <a:cubicBezTo>
                    <a:pt x="2429918" y="2397729"/>
                    <a:pt x="2432436" y="2405157"/>
                    <a:pt x="2439992" y="2410110"/>
                  </a:cubicBezTo>
                  <a:lnTo>
                    <a:pt x="2440486" y="2407716"/>
                  </a:lnTo>
                  <a:lnTo>
                    <a:pt x="2438176" y="2406326"/>
                  </a:lnTo>
                  <a:cubicBezTo>
                    <a:pt x="2433340" y="2401478"/>
                    <a:pt x="2429712" y="2395417"/>
                    <a:pt x="2426086" y="2389356"/>
                  </a:cubicBezTo>
                  <a:cubicBezTo>
                    <a:pt x="2424876" y="2384507"/>
                    <a:pt x="2423668" y="2379659"/>
                    <a:pt x="2418832" y="2377234"/>
                  </a:cubicBezTo>
                  <a:lnTo>
                    <a:pt x="2415134" y="2369820"/>
                  </a:lnTo>
                  <a:lnTo>
                    <a:pt x="2414806" y="2369254"/>
                  </a:lnTo>
                  <a:cubicBezTo>
                    <a:pt x="2408510" y="2359350"/>
                    <a:pt x="2402212" y="2349446"/>
                    <a:pt x="2395916" y="2339541"/>
                  </a:cubicBezTo>
                  <a:close/>
                  <a:moveTo>
                    <a:pt x="2278020" y="2332850"/>
                  </a:moveTo>
                  <a:lnTo>
                    <a:pt x="2278302" y="2334857"/>
                  </a:lnTo>
                  <a:lnTo>
                    <a:pt x="2301812" y="2355585"/>
                  </a:lnTo>
                  <a:cubicBezTo>
                    <a:pt x="2307998" y="2361857"/>
                    <a:pt x="2315420" y="2364365"/>
                    <a:pt x="2320370" y="2373146"/>
                  </a:cubicBezTo>
                  <a:lnTo>
                    <a:pt x="2314842" y="2364930"/>
                  </a:lnTo>
                  <a:lnTo>
                    <a:pt x="2296150" y="2347841"/>
                  </a:lnTo>
                  <a:lnTo>
                    <a:pt x="2278020" y="2332850"/>
                  </a:lnTo>
                  <a:close/>
                  <a:moveTo>
                    <a:pt x="2102066" y="2332089"/>
                  </a:moveTo>
                  <a:lnTo>
                    <a:pt x="2104800" y="2335992"/>
                  </a:lnTo>
                  <a:cubicBezTo>
                    <a:pt x="2102284" y="2335992"/>
                    <a:pt x="2099768" y="2334762"/>
                    <a:pt x="2095994" y="2333533"/>
                  </a:cubicBezTo>
                  <a:lnTo>
                    <a:pt x="2099342" y="2339533"/>
                  </a:lnTo>
                  <a:lnTo>
                    <a:pt x="2098686" y="2334922"/>
                  </a:lnTo>
                  <a:cubicBezTo>
                    <a:pt x="2101138" y="2333689"/>
                    <a:pt x="2104816" y="2334922"/>
                    <a:pt x="2107270" y="2337386"/>
                  </a:cubicBezTo>
                  <a:lnTo>
                    <a:pt x="2102066" y="2332089"/>
                  </a:lnTo>
                  <a:close/>
                  <a:moveTo>
                    <a:pt x="2295680" y="2327118"/>
                  </a:moveTo>
                  <a:lnTo>
                    <a:pt x="2300124" y="2333006"/>
                  </a:lnTo>
                  <a:lnTo>
                    <a:pt x="2312946" y="2340533"/>
                  </a:lnTo>
                  <a:cubicBezTo>
                    <a:pt x="2316658" y="2346805"/>
                    <a:pt x="2321606" y="2350568"/>
                    <a:pt x="2329030" y="2354331"/>
                  </a:cubicBezTo>
                  <a:lnTo>
                    <a:pt x="2338050" y="2367137"/>
                  </a:lnTo>
                  <a:lnTo>
                    <a:pt x="2338328" y="2365760"/>
                  </a:lnTo>
                  <a:cubicBezTo>
                    <a:pt x="2338328" y="2364513"/>
                    <a:pt x="2338328" y="2363267"/>
                    <a:pt x="2337074" y="2362020"/>
                  </a:cubicBezTo>
                  <a:cubicBezTo>
                    <a:pt x="2334564" y="2359527"/>
                    <a:pt x="2333310" y="2357034"/>
                    <a:pt x="2330802" y="2354541"/>
                  </a:cubicBezTo>
                  <a:cubicBezTo>
                    <a:pt x="2320768" y="2350802"/>
                    <a:pt x="2314496" y="2342076"/>
                    <a:pt x="2308224" y="2333350"/>
                  </a:cubicBezTo>
                  <a:cubicBezTo>
                    <a:pt x="2305714" y="2329611"/>
                    <a:pt x="2300698" y="2328364"/>
                    <a:pt x="2295680" y="2327118"/>
                  </a:cubicBezTo>
                  <a:close/>
                  <a:moveTo>
                    <a:pt x="2142828" y="2322599"/>
                  </a:moveTo>
                  <a:lnTo>
                    <a:pt x="2142944" y="2322893"/>
                  </a:lnTo>
                  <a:lnTo>
                    <a:pt x="2142956" y="2322709"/>
                  </a:lnTo>
                  <a:lnTo>
                    <a:pt x="2142828" y="2322599"/>
                  </a:lnTo>
                  <a:close/>
                  <a:moveTo>
                    <a:pt x="2190480" y="2319889"/>
                  </a:moveTo>
                  <a:cubicBezTo>
                    <a:pt x="2191722" y="2332309"/>
                    <a:pt x="2199180" y="2338518"/>
                    <a:pt x="2209124" y="2345970"/>
                  </a:cubicBezTo>
                  <a:cubicBezTo>
                    <a:pt x="2212852" y="2349696"/>
                    <a:pt x="2219068" y="2353422"/>
                    <a:pt x="2224040" y="2358390"/>
                  </a:cubicBezTo>
                  <a:cubicBezTo>
                    <a:pt x="2230254" y="2365841"/>
                    <a:pt x="2236468" y="2374535"/>
                    <a:pt x="2245170" y="2380745"/>
                  </a:cubicBezTo>
                  <a:lnTo>
                    <a:pt x="2245340" y="2381340"/>
                  </a:lnTo>
                  <a:lnTo>
                    <a:pt x="2261224" y="2401112"/>
                  </a:lnTo>
                  <a:cubicBezTo>
                    <a:pt x="2264984" y="2404752"/>
                    <a:pt x="2267490" y="2409605"/>
                    <a:pt x="2268744" y="2414458"/>
                  </a:cubicBezTo>
                  <a:lnTo>
                    <a:pt x="2270542" y="2428966"/>
                  </a:lnTo>
                  <a:lnTo>
                    <a:pt x="2268838" y="2411585"/>
                  </a:lnTo>
                  <a:cubicBezTo>
                    <a:pt x="2268838" y="2410330"/>
                    <a:pt x="2267608" y="2407821"/>
                    <a:pt x="2267608" y="2407821"/>
                  </a:cubicBezTo>
                  <a:cubicBezTo>
                    <a:pt x="2254074" y="2391511"/>
                    <a:pt x="2243002" y="2372692"/>
                    <a:pt x="2228240" y="2358892"/>
                  </a:cubicBezTo>
                  <a:lnTo>
                    <a:pt x="2221796" y="2353963"/>
                  </a:lnTo>
                  <a:lnTo>
                    <a:pt x="2220310" y="2353422"/>
                  </a:lnTo>
                  <a:lnTo>
                    <a:pt x="2219068" y="2352180"/>
                  </a:lnTo>
                  <a:lnTo>
                    <a:pt x="2218236" y="2351240"/>
                  </a:lnTo>
                  <a:lnTo>
                    <a:pt x="2203634" y="2340072"/>
                  </a:lnTo>
                  <a:cubicBezTo>
                    <a:pt x="2200558" y="2336309"/>
                    <a:pt x="2197790" y="2332545"/>
                    <a:pt x="2195944" y="2328311"/>
                  </a:cubicBezTo>
                  <a:lnTo>
                    <a:pt x="2195546" y="2325613"/>
                  </a:lnTo>
                  <a:lnTo>
                    <a:pt x="2190480" y="2319889"/>
                  </a:lnTo>
                  <a:close/>
                  <a:moveTo>
                    <a:pt x="2338926" y="2319210"/>
                  </a:moveTo>
                  <a:lnTo>
                    <a:pt x="2340014" y="2327341"/>
                  </a:lnTo>
                  <a:lnTo>
                    <a:pt x="2340836" y="2328364"/>
                  </a:lnTo>
                  <a:cubicBezTo>
                    <a:pt x="2340836" y="2326495"/>
                    <a:pt x="2340210" y="2324313"/>
                    <a:pt x="2339896" y="2322288"/>
                  </a:cubicBezTo>
                  <a:lnTo>
                    <a:pt x="2340132" y="2321002"/>
                  </a:lnTo>
                  <a:lnTo>
                    <a:pt x="2338926" y="2319210"/>
                  </a:lnTo>
                  <a:close/>
                  <a:moveTo>
                    <a:pt x="2266866" y="2316668"/>
                  </a:moveTo>
                  <a:lnTo>
                    <a:pt x="2266712" y="2317280"/>
                  </a:lnTo>
                  <a:lnTo>
                    <a:pt x="2270060" y="2322652"/>
                  </a:lnTo>
                  <a:lnTo>
                    <a:pt x="2271298" y="2323763"/>
                  </a:lnTo>
                  <a:lnTo>
                    <a:pt x="2271480" y="2323874"/>
                  </a:lnTo>
                  <a:lnTo>
                    <a:pt x="2266866" y="2316668"/>
                  </a:lnTo>
                  <a:close/>
                  <a:moveTo>
                    <a:pt x="2142920" y="2313387"/>
                  </a:moveTo>
                  <a:lnTo>
                    <a:pt x="2143596" y="2318132"/>
                  </a:lnTo>
                  <a:lnTo>
                    <a:pt x="2147036" y="2316254"/>
                  </a:lnTo>
                  <a:lnTo>
                    <a:pt x="2146976" y="2316163"/>
                  </a:lnTo>
                  <a:lnTo>
                    <a:pt x="2142920" y="2313387"/>
                  </a:lnTo>
                  <a:close/>
                  <a:moveTo>
                    <a:pt x="2447046" y="2309264"/>
                  </a:moveTo>
                  <a:lnTo>
                    <a:pt x="2444094" y="2309744"/>
                  </a:lnTo>
                  <a:lnTo>
                    <a:pt x="2447470" y="2312248"/>
                  </a:lnTo>
                  <a:lnTo>
                    <a:pt x="2447046" y="2309264"/>
                  </a:lnTo>
                  <a:close/>
                  <a:moveTo>
                    <a:pt x="2368928" y="2308373"/>
                  </a:moveTo>
                  <a:lnTo>
                    <a:pt x="2370730" y="2311067"/>
                  </a:lnTo>
                  <a:lnTo>
                    <a:pt x="2369934" y="2308772"/>
                  </a:lnTo>
                  <a:lnTo>
                    <a:pt x="2368928" y="2308373"/>
                  </a:lnTo>
                  <a:close/>
                  <a:moveTo>
                    <a:pt x="2482722" y="2306130"/>
                  </a:moveTo>
                  <a:lnTo>
                    <a:pt x="2482950" y="2307997"/>
                  </a:lnTo>
                  <a:lnTo>
                    <a:pt x="2483152" y="2306561"/>
                  </a:lnTo>
                  <a:lnTo>
                    <a:pt x="2482722" y="2306130"/>
                  </a:lnTo>
                  <a:close/>
                  <a:moveTo>
                    <a:pt x="2460302" y="2306130"/>
                  </a:moveTo>
                  <a:lnTo>
                    <a:pt x="2460432" y="2306455"/>
                  </a:lnTo>
                  <a:lnTo>
                    <a:pt x="2460480" y="2306290"/>
                  </a:lnTo>
                  <a:lnTo>
                    <a:pt x="2460302" y="2306130"/>
                  </a:lnTo>
                  <a:close/>
                  <a:moveTo>
                    <a:pt x="2423528" y="2300996"/>
                  </a:moveTo>
                  <a:lnTo>
                    <a:pt x="2423462" y="2301068"/>
                  </a:lnTo>
                  <a:lnTo>
                    <a:pt x="2423620" y="2301162"/>
                  </a:lnTo>
                  <a:lnTo>
                    <a:pt x="2423528" y="2300996"/>
                  </a:lnTo>
                  <a:close/>
                  <a:moveTo>
                    <a:pt x="2370176" y="2294181"/>
                  </a:moveTo>
                  <a:lnTo>
                    <a:pt x="2370572" y="2296520"/>
                  </a:lnTo>
                  <a:cubicBezTo>
                    <a:pt x="2371674" y="2298377"/>
                    <a:pt x="2373248" y="2299924"/>
                    <a:pt x="2374508" y="2301162"/>
                  </a:cubicBezTo>
                  <a:lnTo>
                    <a:pt x="2376810" y="2300031"/>
                  </a:lnTo>
                  <a:lnTo>
                    <a:pt x="2372390" y="2298570"/>
                  </a:lnTo>
                  <a:lnTo>
                    <a:pt x="2370176" y="2294181"/>
                  </a:lnTo>
                  <a:close/>
                  <a:moveTo>
                    <a:pt x="2424814" y="2287737"/>
                  </a:moveTo>
                  <a:lnTo>
                    <a:pt x="2425060" y="2292181"/>
                  </a:lnTo>
                  <a:lnTo>
                    <a:pt x="2432436" y="2296210"/>
                  </a:lnTo>
                  <a:cubicBezTo>
                    <a:pt x="2434954" y="2298686"/>
                    <a:pt x="2436528" y="2302400"/>
                    <a:pt x="2438576" y="2305650"/>
                  </a:cubicBezTo>
                  <a:lnTo>
                    <a:pt x="2443632" y="2309400"/>
                  </a:lnTo>
                  <a:lnTo>
                    <a:pt x="2440928" y="2305123"/>
                  </a:lnTo>
                  <a:cubicBezTo>
                    <a:pt x="2435970" y="2300156"/>
                    <a:pt x="2433490" y="2293946"/>
                    <a:pt x="2424814" y="2287737"/>
                  </a:cubicBezTo>
                  <a:close/>
                  <a:moveTo>
                    <a:pt x="2335276" y="2285639"/>
                  </a:moveTo>
                  <a:lnTo>
                    <a:pt x="2335678" y="2286284"/>
                  </a:lnTo>
                  <a:lnTo>
                    <a:pt x="2340428" y="2288626"/>
                  </a:lnTo>
                  <a:lnTo>
                    <a:pt x="2339908" y="2287607"/>
                  </a:lnTo>
                  <a:lnTo>
                    <a:pt x="2335276" y="2285639"/>
                  </a:lnTo>
                  <a:close/>
                  <a:moveTo>
                    <a:pt x="2127714" y="2281389"/>
                  </a:moveTo>
                  <a:lnTo>
                    <a:pt x="2128498" y="2281652"/>
                  </a:lnTo>
                  <a:lnTo>
                    <a:pt x="2128332" y="2281389"/>
                  </a:lnTo>
                  <a:lnTo>
                    <a:pt x="2127714" y="2281389"/>
                  </a:lnTo>
                  <a:close/>
                  <a:moveTo>
                    <a:pt x="2196694" y="2275179"/>
                  </a:moveTo>
                  <a:cubicBezTo>
                    <a:pt x="2211610" y="2288840"/>
                    <a:pt x="2219068" y="2306228"/>
                    <a:pt x="2231496" y="2318647"/>
                  </a:cubicBezTo>
                  <a:cubicBezTo>
                    <a:pt x="2232740" y="2319889"/>
                    <a:pt x="2235226" y="2321131"/>
                    <a:pt x="2235226" y="2323615"/>
                  </a:cubicBezTo>
                  <a:lnTo>
                    <a:pt x="2245940" y="2339318"/>
                  </a:lnTo>
                  <a:lnTo>
                    <a:pt x="2240542" y="2328781"/>
                  </a:lnTo>
                  <a:cubicBezTo>
                    <a:pt x="2240542" y="2326272"/>
                    <a:pt x="2238082" y="2323763"/>
                    <a:pt x="2235620" y="2321253"/>
                  </a:cubicBezTo>
                  <a:cubicBezTo>
                    <a:pt x="2222088" y="2307453"/>
                    <a:pt x="2214706" y="2289888"/>
                    <a:pt x="2201174" y="2277342"/>
                  </a:cubicBezTo>
                  <a:lnTo>
                    <a:pt x="2201090" y="2277132"/>
                  </a:lnTo>
                  <a:lnTo>
                    <a:pt x="2196694" y="2275179"/>
                  </a:lnTo>
                  <a:close/>
                  <a:moveTo>
                    <a:pt x="2376706" y="2274873"/>
                  </a:moveTo>
                  <a:lnTo>
                    <a:pt x="2376930" y="2279321"/>
                  </a:lnTo>
                  <a:cubicBezTo>
                    <a:pt x="2378340" y="2284599"/>
                    <a:pt x="2380532" y="2289877"/>
                    <a:pt x="2382410" y="2294844"/>
                  </a:cubicBezTo>
                  <a:lnTo>
                    <a:pt x="2380502" y="2299577"/>
                  </a:lnTo>
                  <a:lnTo>
                    <a:pt x="2403472" y="2320971"/>
                  </a:lnTo>
                  <a:cubicBezTo>
                    <a:pt x="2404732" y="2324685"/>
                    <a:pt x="2408510" y="2327161"/>
                    <a:pt x="2413546" y="2328399"/>
                  </a:cubicBezTo>
                  <a:lnTo>
                    <a:pt x="2412940" y="2325319"/>
                  </a:lnTo>
                  <a:lnTo>
                    <a:pt x="2407460" y="2323751"/>
                  </a:lnTo>
                  <a:cubicBezTo>
                    <a:pt x="2407460" y="2323751"/>
                    <a:pt x="2406220" y="2322509"/>
                    <a:pt x="2406220" y="2321267"/>
                  </a:cubicBezTo>
                  <a:cubicBezTo>
                    <a:pt x="2401262" y="2308849"/>
                    <a:pt x="2391346" y="2302639"/>
                    <a:pt x="2382670" y="2295188"/>
                  </a:cubicBezTo>
                  <a:lnTo>
                    <a:pt x="2376706" y="2274873"/>
                  </a:lnTo>
                  <a:close/>
                  <a:moveTo>
                    <a:pt x="2225764" y="2272817"/>
                  </a:moveTo>
                  <a:lnTo>
                    <a:pt x="2226510" y="2278786"/>
                  </a:lnTo>
                  <a:lnTo>
                    <a:pt x="2227676" y="2280687"/>
                  </a:lnTo>
                  <a:lnTo>
                    <a:pt x="2227370" y="2279469"/>
                  </a:lnTo>
                  <a:lnTo>
                    <a:pt x="2226970" y="2276332"/>
                  </a:lnTo>
                  <a:lnTo>
                    <a:pt x="2225764" y="2272817"/>
                  </a:lnTo>
                  <a:close/>
                  <a:moveTo>
                    <a:pt x="2361116" y="2271249"/>
                  </a:moveTo>
                  <a:lnTo>
                    <a:pt x="2361178" y="2271679"/>
                  </a:lnTo>
                  <a:lnTo>
                    <a:pt x="2361636" y="2272689"/>
                  </a:lnTo>
                  <a:lnTo>
                    <a:pt x="2361116" y="2271249"/>
                  </a:lnTo>
                  <a:close/>
                  <a:moveTo>
                    <a:pt x="2344834" y="2271249"/>
                  </a:moveTo>
                  <a:lnTo>
                    <a:pt x="2344552" y="2271948"/>
                  </a:lnTo>
                  <a:lnTo>
                    <a:pt x="2347602" y="2276507"/>
                  </a:lnTo>
                  <a:lnTo>
                    <a:pt x="2344834" y="2271249"/>
                  </a:lnTo>
                  <a:close/>
                  <a:moveTo>
                    <a:pt x="2376148" y="2263798"/>
                  </a:moveTo>
                  <a:lnTo>
                    <a:pt x="2376592" y="2272629"/>
                  </a:lnTo>
                  <a:lnTo>
                    <a:pt x="2377304" y="2264085"/>
                  </a:lnTo>
                  <a:lnTo>
                    <a:pt x="2376148" y="2263798"/>
                  </a:lnTo>
                  <a:close/>
                  <a:moveTo>
                    <a:pt x="2381158" y="2258341"/>
                  </a:moveTo>
                  <a:lnTo>
                    <a:pt x="2381158" y="2261246"/>
                  </a:lnTo>
                  <a:lnTo>
                    <a:pt x="2383910" y="2262900"/>
                  </a:lnTo>
                  <a:lnTo>
                    <a:pt x="2381158" y="2258341"/>
                  </a:lnTo>
                  <a:close/>
                  <a:moveTo>
                    <a:pt x="2019672" y="2256080"/>
                  </a:moveTo>
                  <a:lnTo>
                    <a:pt x="2021154" y="2260367"/>
                  </a:lnTo>
                  <a:lnTo>
                    <a:pt x="2022930" y="2260946"/>
                  </a:lnTo>
                  <a:lnTo>
                    <a:pt x="2019672" y="2256080"/>
                  </a:lnTo>
                  <a:close/>
                  <a:moveTo>
                    <a:pt x="2275336" y="2249103"/>
                  </a:moveTo>
                  <a:lnTo>
                    <a:pt x="2275884" y="2255745"/>
                  </a:lnTo>
                  <a:lnTo>
                    <a:pt x="2278274" y="2260199"/>
                  </a:lnTo>
                  <a:lnTo>
                    <a:pt x="2279374" y="2258559"/>
                  </a:lnTo>
                  <a:lnTo>
                    <a:pt x="2275336" y="2249103"/>
                  </a:lnTo>
                  <a:close/>
                  <a:moveTo>
                    <a:pt x="2147762" y="2248999"/>
                  </a:moveTo>
                  <a:lnTo>
                    <a:pt x="2147984" y="2249333"/>
                  </a:lnTo>
                  <a:lnTo>
                    <a:pt x="2148252" y="2249066"/>
                  </a:lnTo>
                  <a:lnTo>
                    <a:pt x="2147762" y="2248999"/>
                  </a:lnTo>
                  <a:close/>
                  <a:moveTo>
                    <a:pt x="2212880" y="2236735"/>
                  </a:moveTo>
                  <a:lnTo>
                    <a:pt x="2215770" y="2242507"/>
                  </a:lnTo>
                  <a:lnTo>
                    <a:pt x="2213542" y="2237462"/>
                  </a:lnTo>
                  <a:lnTo>
                    <a:pt x="2212880" y="2236735"/>
                  </a:lnTo>
                  <a:close/>
                  <a:moveTo>
                    <a:pt x="2221836" y="2236555"/>
                  </a:moveTo>
                  <a:lnTo>
                    <a:pt x="2224996" y="2242816"/>
                  </a:lnTo>
                  <a:lnTo>
                    <a:pt x="2231682" y="2251436"/>
                  </a:lnTo>
                  <a:cubicBezTo>
                    <a:pt x="2236316" y="2258763"/>
                    <a:pt x="2240150" y="2266727"/>
                    <a:pt x="2242706" y="2275647"/>
                  </a:cubicBezTo>
                  <a:cubicBezTo>
                    <a:pt x="2245262" y="2283292"/>
                    <a:pt x="2251650" y="2289663"/>
                    <a:pt x="2255484" y="2296035"/>
                  </a:cubicBezTo>
                  <a:lnTo>
                    <a:pt x="2256416" y="2297334"/>
                  </a:lnTo>
                  <a:lnTo>
                    <a:pt x="2260688" y="2300239"/>
                  </a:lnTo>
                  <a:lnTo>
                    <a:pt x="2265720" y="2310048"/>
                  </a:lnTo>
                  <a:lnTo>
                    <a:pt x="2266202" y="2307174"/>
                  </a:lnTo>
                  <a:cubicBezTo>
                    <a:pt x="2265576" y="2305927"/>
                    <a:pt x="2264320" y="2304681"/>
                    <a:pt x="2263066" y="2303434"/>
                  </a:cubicBezTo>
                  <a:cubicBezTo>
                    <a:pt x="2254286" y="2289722"/>
                    <a:pt x="2245506" y="2278504"/>
                    <a:pt x="2240488" y="2262299"/>
                  </a:cubicBezTo>
                  <a:lnTo>
                    <a:pt x="2221836" y="2236555"/>
                  </a:lnTo>
                  <a:close/>
                  <a:moveTo>
                    <a:pt x="2273834" y="2233529"/>
                  </a:moveTo>
                  <a:lnTo>
                    <a:pt x="2274596" y="2240771"/>
                  </a:lnTo>
                  <a:lnTo>
                    <a:pt x="2274356" y="2236122"/>
                  </a:lnTo>
                  <a:lnTo>
                    <a:pt x="2273834" y="2233529"/>
                  </a:lnTo>
                  <a:close/>
                  <a:moveTo>
                    <a:pt x="2288500" y="2229384"/>
                  </a:moveTo>
                  <a:lnTo>
                    <a:pt x="2288966" y="2234459"/>
                  </a:lnTo>
                  <a:lnTo>
                    <a:pt x="2289408" y="2234876"/>
                  </a:lnTo>
                  <a:lnTo>
                    <a:pt x="2288500" y="2229384"/>
                  </a:lnTo>
                  <a:close/>
                  <a:moveTo>
                    <a:pt x="2202288" y="2225074"/>
                  </a:moveTo>
                  <a:lnTo>
                    <a:pt x="2202190" y="2225268"/>
                  </a:lnTo>
                  <a:lnTo>
                    <a:pt x="2202758" y="2225593"/>
                  </a:lnTo>
                  <a:lnTo>
                    <a:pt x="2202288" y="2225074"/>
                  </a:lnTo>
                  <a:close/>
                  <a:moveTo>
                    <a:pt x="2272184" y="2217850"/>
                  </a:moveTo>
                  <a:lnTo>
                    <a:pt x="2272430" y="2220182"/>
                  </a:lnTo>
                  <a:lnTo>
                    <a:pt x="2272664" y="2218780"/>
                  </a:lnTo>
                  <a:lnTo>
                    <a:pt x="2272184" y="2217850"/>
                  </a:lnTo>
                  <a:close/>
                  <a:moveTo>
                    <a:pt x="2134582" y="2216940"/>
                  </a:moveTo>
                  <a:lnTo>
                    <a:pt x="2132180" y="2220819"/>
                  </a:lnTo>
                  <a:lnTo>
                    <a:pt x="2134404" y="2219088"/>
                  </a:lnTo>
                  <a:lnTo>
                    <a:pt x="2134582" y="2216940"/>
                  </a:lnTo>
                  <a:close/>
                  <a:moveTo>
                    <a:pt x="2134190" y="2212891"/>
                  </a:moveTo>
                  <a:lnTo>
                    <a:pt x="2134694" y="2215611"/>
                  </a:lnTo>
                  <a:lnTo>
                    <a:pt x="2134808" y="2214219"/>
                  </a:lnTo>
                  <a:lnTo>
                    <a:pt x="2134190" y="2212891"/>
                  </a:lnTo>
                  <a:close/>
                  <a:moveTo>
                    <a:pt x="2282206" y="2212882"/>
                  </a:moveTo>
                  <a:lnTo>
                    <a:pt x="2288062" y="2226730"/>
                  </a:lnTo>
                  <a:lnTo>
                    <a:pt x="2287684" y="2224436"/>
                  </a:lnTo>
                  <a:cubicBezTo>
                    <a:pt x="2286272" y="2221164"/>
                    <a:pt x="2284390" y="2218048"/>
                    <a:pt x="2283136" y="2214931"/>
                  </a:cubicBezTo>
                  <a:lnTo>
                    <a:pt x="2282926" y="2214097"/>
                  </a:lnTo>
                  <a:lnTo>
                    <a:pt x="2282206" y="2212882"/>
                  </a:lnTo>
                  <a:close/>
                  <a:moveTo>
                    <a:pt x="2200618" y="2212269"/>
                  </a:moveTo>
                  <a:lnTo>
                    <a:pt x="2200874" y="2212523"/>
                  </a:lnTo>
                  <a:lnTo>
                    <a:pt x="2200774" y="2212365"/>
                  </a:lnTo>
                  <a:lnTo>
                    <a:pt x="2200618" y="2212269"/>
                  </a:lnTo>
                  <a:close/>
                  <a:moveTo>
                    <a:pt x="2171028" y="2199059"/>
                  </a:moveTo>
                  <a:lnTo>
                    <a:pt x="2170340" y="2199517"/>
                  </a:lnTo>
                  <a:lnTo>
                    <a:pt x="2172630" y="2200890"/>
                  </a:lnTo>
                  <a:lnTo>
                    <a:pt x="2171028" y="2199059"/>
                  </a:lnTo>
                  <a:close/>
                  <a:moveTo>
                    <a:pt x="2239038" y="2194445"/>
                  </a:moveTo>
                  <a:lnTo>
                    <a:pt x="2239074" y="2194781"/>
                  </a:lnTo>
                  <a:lnTo>
                    <a:pt x="2239234" y="2194987"/>
                  </a:lnTo>
                  <a:lnTo>
                    <a:pt x="2239038" y="2194445"/>
                  </a:lnTo>
                  <a:close/>
                  <a:moveTo>
                    <a:pt x="2336006" y="2193466"/>
                  </a:moveTo>
                  <a:lnTo>
                    <a:pt x="2334812" y="2194255"/>
                  </a:lnTo>
                  <a:cubicBezTo>
                    <a:pt x="2343580" y="2204189"/>
                    <a:pt x="2349844" y="2215366"/>
                    <a:pt x="2354854" y="2226543"/>
                  </a:cubicBezTo>
                  <a:cubicBezTo>
                    <a:pt x="2356106" y="2229027"/>
                    <a:pt x="2357046" y="2231510"/>
                    <a:pt x="2358454" y="2233062"/>
                  </a:cubicBezTo>
                  <a:lnTo>
                    <a:pt x="2359948" y="2233279"/>
                  </a:lnTo>
                  <a:lnTo>
                    <a:pt x="2362682" y="2236511"/>
                  </a:lnTo>
                  <a:lnTo>
                    <a:pt x="2366872" y="2235480"/>
                  </a:lnTo>
                  <a:lnTo>
                    <a:pt x="2369884" y="2237719"/>
                  </a:lnTo>
                  <a:lnTo>
                    <a:pt x="2375100" y="2246912"/>
                  </a:lnTo>
                  <a:lnTo>
                    <a:pt x="2371514" y="2234338"/>
                  </a:lnTo>
                  <a:lnTo>
                    <a:pt x="2366872" y="2235480"/>
                  </a:lnTo>
                  <a:lnTo>
                    <a:pt x="2364874" y="2233994"/>
                  </a:lnTo>
                  <a:lnTo>
                    <a:pt x="2359948" y="2233279"/>
                  </a:lnTo>
                  <a:lnTo>
                    <a:pt x="2356640" y="2229370"/>
                  </a:lnTo>
                  <a:lnTo>
                    <a:pt x="2336006" y="2193466"/>
                  </a:lnTo>
                  <a:close/>
                  <a:moveTo>
                    <a:pt x="2181930" y="2191632"/>
                  </a:moveTo>
                  <a:lnTo>
                    <a:pt x="2185094" y="2200762"/>
                  </a:lnTo>
                  <a:lnTo>
                    <a:pt x="2187962" y="2202848"/>
                  </a:lnTo>
                  <a:lnTo>
                    <a:pt x="2181930" y="2191632"/>
                  </a:lnTo>
                  <a:close/>
                  <a:moveTo>
                    <a:pt x="2137242" y="2191599"/>
                  </a:moveTo>
                  <a:lnTo>
                    <a:pt x="2135032" y="2193468"/>
                  </a:lnTo>
                  <a:lnTo>
                    <a:pt x="2138276" y="2192600"/>
                  </a:lnTo>
                  <a:lnTo>
                    <a:pt x="2138276" y="2191968"/>
                  </a:lnTo>
                  <a:lnTo>
                    <a:pt x="2140080" y="2192460"/>
                  </a:lnTo>
                  <a:lnTo>
                    <a:pt x="2138518" y="2191626"/>
                  </a:lnTo>
                  <a:cubicBezTo>
                    <a:pt x="2138518" y="2191626"/>
                    <a:pt x="2138518" y="2191626"/>
                    <a:pt x="2137268" y="2191626"/>
                  </a:cubicBezTo>
                  <a:lnTo>
                    <a:pt x="2137242" y="2191599"/>
                  </a:lnTo>
                  <a:close/>
                  <a:moveTo>
                    <a:pt x="2238366" y="2188045"/>
                  </a:moveTo>
                  <a:lnTo>
                    <a:pt x="2238458" y="2188921"/>
                  </a:lnTo>
                  <a:lnTo>
                    <a:pt x="2238632" y="2188323"/>
                  </a:lnTo>
                  <a:lnTo>
                    <a:pt x="2238366" y="2188045"/>
                  </a:lnTo>
                  <a:close/>
                  <a:moveTo>
                    <a:pt x="2177958" y="2181822"/>
                  </a:moveTo>
                  <a:lnTo>
                    <a:pt x="2179780" y="2185432"/>
                  </a:lnTo>
                  <a:lnTo>
                    <a:pt x="2181598" y="2190676"/>
                  </a:lnTo>
                  <a:lnTo>
                    <a:pt x="2182870" y="2188615"/>
                  </a:lnTo>
                  <a:lnTo>
                    <a:pt x="2181534" y="2187508"/>
                  </a:lnTo>
                  <a:lnTo>
                    <a:pt x="2177958" y="2181822"/>
                  </a:lnTo>
                  <a:close/>
                  <a:moveTo>
                    <a:pt x="2421750" y="2172222"/>
                  </a:moveTo>
                  <a:lnTo>
                    <a:pt x="2425364" y="2179680"/>
                  </a:lnTo>
                  <a:lnTo>
                    <a:pt x="2428334" y="2182662"/>
                  </a:lnTo>
                  <a:lnTo>
                    <a:pt x="2423010" y="2174211"/>
                  </a:lnTo>
                  <a:lnTo>
                    <a:pt x="2421750" y="2172222"/>
                  </a:lnTo>
                  <a:close/>
                  <a:moveTo>
                    <a:pt x="2170000" y="2163977"/>
                  </a:moveTo>
                  <a:lnTo>
                    <a:pt x="2171806" y="2168339"/>
                  </a:lnTo>
                  <a:lnTo>
                    <a:pt x="2170402" y="2164603"/>
                  </a:lnTo>
                  <a:lnTo>
                    <a:pt x="2170000" y="2163977"/>
                  </a:lnTo>
                  <a:close/>
                  <a:moveTo>
                    <a:pt x="2109842" y="2162139"/>
                  </a:moveTo>
                  <a:lnTo>
                    <a:pt x="2109688" y="2162161"/>
                  </a:lnTo>
                  <a:lnTo>
                    <a:pt x="2110894" y="2163246"/>
                  </a:lnTo>
                  <a:lnTo>
                    <a:pt x="2109842" y="2162139"/>
                  </a:lnTo>
                  <a:close/>
                  <a:moveTo>
                    <a:pt x="2158280" y="2155252"/>
                  </a:moveTo>
                  <a:lnTo>
                    <a:pt x="2157602" y="2155656"/>
                  </a:lnTo>
                  <a:lnTo>
                    <a:pt x="2158524" y="2156940"/>
                  </a:lnTo>
                  <a:lnTo>
                    <a:pt x="2158280" y="2155252"/>
                  </a:lnTo>
                  <a:close/>
                  <a:moveTo>
                    <a:pt x="2162720" y="2152605"/>
                  </a:moveTo>
                  <a:lnTo>
                    <a:pt x="2161850" y="2153123"/>
                  </a:lnTo>
                  <a:lnTo>
                    <a:pt x="2165590" y="2157089"/>
                  </a:lnTo>
                  <a:lnTo>
                    <a:pt x="2162720" y="2152605"/>
                  </a:lnTo>
                  <a:close/>
                  <a:moveTo>
                    <a:pt x="2213036" y="2139780"/>
                  </a:moveTo>
                  <a:lnTo>
                    <a:pt x="2220402" y="2149719"/>
                  </a:lnTo>
                  <a:lnTo>
                    <a:pt x="2220830" y="2150277"/>
                  </a:lnTo>
                  <a:lnTo>
                    <a:pt x="2220830" y="2148306"/>
                  </a:lnTo>
                  <a:lnTo>
                    <a:pt x="2224622" y="2148306"/>
                  </a:lnTo>
                  <a:lnTo>
                    <a:pt x="2223130" y="2147556"/>
                  </a:lnTo>
                  <a:cubicBezTo>
                    <a:pt x="2219424" y="2147556"/>
                    <a:pt x="2218190" y="2145074"/>
                    <a:pt x="2216954" y="2142592"/>
                  </a:cubicBezTo>
                  <a:lnTo>
                    <a:pt x="2213036" y="2139780"/>
                  </a:lnTo>
                  <a:close/>
                  <a:moveTo>
                    <a:pt x="2085278" y="2136405"/>
                  </a:moveTo>
                  <a:lnTo>
                    <a:pt x="2086000" y="2138358"/>
                  </a:lnTo>
                  <a:cubicBezTo>
                    <a:pt x="2087252" y="2140836"/>
                    <a:pt x="2087252" y="2143313"/>
                    <a:pt x="2088502" y="2143313"/>
                  </a:cubicBezTo>
                  <a:lnTo>
                    <a:pt x="2090242" y="2144972"/>
                  </a:lnTo>
                  <a:lnTo>
                    <a:pt x="2085278" y="2136405"/>
                  </a:lnTo>
                  <a:close/>
                  <a:moveTo>
                    <a:pt x="2208310" y="2136388"/>
                  </a:moveTo>
                  <a:lnTo>
                    <a:pt x="2208914" y="2137398"/>
                  </a:lnTo>
                  <a:lnTo>
                    <a:pt x="2212628" y="2139487"/>
                  </a:lnTo>
                  <a:lnTo>
                    <a:pt x="2208310" y="2136388"/>
                  </a:lnTo>
                  <a:close/>
                  <a:moveTo>
                    <a:pt x="2258888" y="2133668"/>
                  </a:moveTo>
                  <a:lnTo>
                    <a:pt x="2259032" y="2134491"/>
                  </a:lnTo>
                  <a:lnTo>
                    <a:pt x="2259376" y="2134697"/>
                  </a:lnTo>
                  <a:lnTo>
                    <a:pt x="2258888" y="2133668"/>
                  </a:lnTo>
                  <a:close/>
                  <a:moveTo>
                    <a:pt x="2226264" y="2126709"/>
                  </a:moveTo>
                  <a:lnTo>
                    <a:pt x="2236862" y="2144394"/>
                  </a:lnTo>
                  <a:lnTo>
                    <a:pt x="2253266" y="2168484"/>
                  </a:lnTo>
                  <a:lnTo>
                    <a:pt x="2254648" y="2166934"/>
                  </a:lnTo>
                  <a:lnTo>
                    <a:pt x="2248208" y="2155384"/>
                  </a:lnTo>
                  <a:lnTo>
                    <a:pt x="2237948" y="2145074"/>
                  </a:lnTo>
                  <a:cubicBezTo>
                    <a:pt x="2235478" y="2137629"/>
                    <a:pt x="2231464" y="2132045"/>
                    <a:pt x="2226680" y="2127082"/>
                  </a:cubicBezTo>
                  <a:lnTo>
                    <a:pt x="2226264" y="2126709"/>
                  </a:lnTo>
                  <a:close/>
                  <a:moveTo>
                    <a:pt x="2253142" y="2123091"/>
                  </a:moveTo>
                  <a:lnTo>
                    <a:pt x="2255640" y="2126807"/>
                  </a:lnTo>
                  <a:lnTo>
                    <a:pt x="2254156" y="2123670"/>
                  </a:lnTo>
                  <a:lnTo>
                    <a:pt x="2253142" y="2123091"/>
                  </a:lnTo>
                  <a:close/>
                  <a:moveTo>
                    <a:pt x="2105948" y="2103993"/>
                  </a:moveTo>
                  <a:lnTo>
                    <a:pt x="2116010" y="2116060"/>
                  </a:lnTo>
                  <a:lnTo>
                    <a:pt x="2115148" y="2111259"/>
                  </a:lnTo>
                  <a:lnTo>
                    <a:pt x="2112546" y="2110224"/>
                  </a:lnTo>
                  <a:lnTo>
                    <a:pt x="2105948" y="2103993"/>
                  </a:lnTo>
                  <a:close/>
                  <a:moveTo>
                    <a:pt x="2124096" y="2102121"/>
                  </a:moveTo>
                  <a:lnTo>
                    <a:pt x="2124764" y="2106150"/>
                  </a:lnTo>
                  <a:cubicBezTo>
                    <a:pt x="2123512" y="2106150"/>
                    <a:pt x="2124764" y="2108627"/>
                    <a:pt x="2124764" y="2109866"/>
                  </a:cubicBezTo>
                  <a:lnTo>
                    <a:pt x="2132600" y="2120794"/>
                  </a:lnTo>
                  <a:lnTo>
                    <a:pt x="2130106" y="2116456"/>
                  </a:lnTo>
                  <a:lnTo>
                    <a:pt x="2124096" y="2102121"/>
                  </a:lnTo>
                  <a:close/>
                  <a:moveTo>
                    <a:pt x="2319096" y="2077183"/>
                  </a:moveTo>
                  <a:cubicBezTo>
                    <a:pt x="2330086" y="2082907"/>
                    <a:pt x="2338328" y="2093210"/>
                    <a:pt x="2339702" y="2103513"/>
                  </a:cubicBezTo>
                  <a:cubicBezTo>
                    <a:pt x="2328712" y="2096644"/>
                    <a:pt x="2327338" y="2086341"/>
                    <a:pt x="2319096" y="2077183"/>
                  </a:cubicBezTo>
                  <a:close/>
                  <a:moveTo>
                    <a:pt x="2074424" y="2076714"/>
                  </a:moveTo>
                  <a:lnTo>
                    <a:pt x="2077248" y="2080135"/>
                  </a:lnTo>
                  <a:lnTo>
                    <a:pt x="2075984" y="2077379"/>
                  </a:lnTo>
                  <a:lnTo>
                    <a:pt x="2074424" y="2076714"/>
                  </a:lnTo>
                  <a:close/>
                  <a:moveTo>
                    <a:pt x="2077424" y="2070335"/>
                  </a:moveTo>
                  <a:cubicBezTo>
                    <a:pt x="2076170" y="2070335"/>
                    <a:pt x="2076170" y="2070647"/>
                    <a:pt x="2076170" y="2070803"/>
                  </a:cubicBezTo>
                  <a:lnTo>
                    <a:pt x="2075364" y="2070502"/>
                  </a:lnTo>
                  <a:lnTo>
                    <a:pt x="2076102" y="2071178"/>
                  </a:lnTo>
                  <a:lnTo>
                    <a:pt x="2079346" y="2073480"/>
                  </a:lnTo>
                  <a:lnTo>
                    <a:pt x="2080090" y="2074698"/>
                  </a:lnTo>
                  <a:lnTo>
                    <a:pt x="2080084" y="2074820"/>
                  </a:lnTo>
                  <a:lnTo>
                    <a:pt x="2086670" y="2080843"/>
                  </a:lnTo>
                  <a:lnTo>
                    <a:pt x="2083696" y="2076568"/>
                  </a:lnTo>
                  <a:lnTo>
                    <a:pt x="2079346" y="2073480"/>
                  </a:lnTo>
                  <a:lnTo>
                    <a:pt x="2077424" y="2070335"/>
                  </a:lnTo>
                  <a:close/>
                  <a:moveTo>
                    <a:pt x="2119206" y="2064025"/>
                  </a:moveTo>
                  <a:lnTo>
                    <a:pt x="2119116" y="2064299"/>
                  </a:lnTo>
                  <a:lnTo>
                    <a:pt x="2119360" y="2064532"/>
                  </a:lnTo>
                  <a:lnTo>
                    <a:pt x="2119206" y="2064025"/>
                  </a:lnTo>
                  <a:close/>
                  <a:moveTo>
                    <a:pt x="2141694" y="2059556"/>
                  </a:moveTo>
                  <a:lnTo>
                    <a:pt x="2142308" y="2060785"/>
                  </a:lnTo>
                  <a:lnTo>
                    <a:pt x="2142384" y="2060017"/>
                  </a:lnTo>
                  <a:lnTo>
                    <a:pt x="2141694" y="2059556"/>
                  </a:lnTo>
                  <a:close/>
                  <a:moveTo>
                    <a:pt x="2145230" y="2056307"/>
                  </a:moveTo>
                  <a:lnTo>
                    <a:pt x="2149958" y="2062944"/>
                  </a:lnTo>
                  <a:lnTo>
                    <a:pt x="2151210" y="2063656"/>
                  </a:lnTo>
                  <a:lnTo>
                    <a:pt x="2145230" y="2056307"/>
                  </a:lnTo>
                  <a:close/>
                  <a:moveTo>
                    <a:pt x="2055482" y="2053781"/>
                  </a:moveTo>
                  <a:lnTo>
                    <a:pt x="2058114" y="2056966"/>
                  </a:lnTo>
                  <a:lnTo>
                    <a:pt x="2056100" y="2054131"/>
                  </a:lnTo>
                  <a:lnTo>
                    <a:pt x="2055482" y="2053781"/>
                  </a:lnTo>
                  <a:close/>
                  <a:moveTo>
                    <a:pt x="2097802" y="2047593"/>
                  </a:moveTo>
                  <a:lnTo>
                    <a:pt x="2100902" y="2050678"/>
                  </a:lnTo>
                  <a:lnTo>
                    <a:pt x="2100904" y="2050679"/>
                  </a:lnTo>
                  <a:lnTo>
                    <a:pt x="2097802" y="2047593"/>
                  </a:lnTo>
                  <a:close/>
                  <a:moveTo>
                    <a:pt x="2123400" y="2046366"/>
                  </a:moveTo>
                  <a:lnTo>
                    <a:pt x="2125564" y="2049602"/>
                  </a:lnTo>
                  <a:lnTo>
                    <a:pt x="2125654" y="2047095"/>
                  </a:lnTo>
                  <a:lnTo>
                    <a:pt x="2125126" y="2047593"/>
                  </a:lnTo>
                  <a:lnTo>
                    <a:pt x="2123400" y="2046366"/>
                  </a:lnTo>
                  <a:close/>
                  <a:moveTo>
                    <a:pt x="2076034" y="2043023"/>
                  </a:moveTo>
                  <a:lnTo>
                    <a:pt x="2079506" y="2049717"/>
                  </a:lnTo>
                  <a:lnTo>
                    <a:pt x="2077928" y="2044813"/>
                  </a:lnTo>
                  <a:lnTo>
                    <a:pt x="2076034" y="2043023"/>
                  </a:lnTo>
                  <a:close/>
                  <a:moveTo>
                    <a:pt x="2225572" y="2038715"/>
                  </a:moveTo>
                  <a:cubicBezTo>
                    <a:pt x="2253470" y="2058253"/>
                    <a:pt x="2269956" y="2086340"/>
                    <a:pt x="2290246" y="2109541"/>
                  </a:cubicBezTo>
                  <a:cubicBezTo>
                    <a:pt x="2287710" y="2110762"/>
                    <a:pt x="2285174" y="2113205"/>
                    <a:pt x="2283906" y="2114426"/>
                  </a:cubicBezTo>
                  <a:cubicBezTo>
                    <a:pt x="2275030" y="2108320"/>
                    <a:pt x="2268688" y="2099772"/>
                    <a:pt x="2262348" y="2091224"/>
                  </a:cubicBezTo>
                  <a:cubicBezTo>
                    <a:pt x="2252202" y="2079013"/>
                    <a:pt x="2242058" y="2065580"/>
                    <a:pt x="2231912" y="2053369"/>
                  </a:cubicBezTo>
                  <a:cubicBezTo>
                    <a:pt x="2229376" y="2049705"/>
                    <a:pt x="2226840" y="2046042"/>
                    <a:pt x="2225572" y="2038715"/>
                  </a:cubicBezTo>
                  <a:close/>
                  <a:moveTo>
                    <a:pt x="2099236" y="2037626"/>
                  </a:moveTo>
                  <a:lnTo>
                    <a:pt x="2099044" y="2037708"/>
                  </a:lnTo>
                  <a:lnTo>
                    <a:pt x="2099490" y="2037967"/>
                  </a:lnTo>
                  <a:lnTo>
                    <a:pt x="2099236" y="2037626"/>
                  </a:lnTo>
                  <a:close/>
                  <a:moveTo>
                    <a:pt x="2204012" y="2035265"/>
                  </a:moveTo>
                  <a:lnTo>
                    <a:pt x="2205608" y="2038440"/>
                  </a:lnTo>
                  <a:lnTo>
                    <a:pt x="2205842" y="2038362"/>
                  </a:lnTo>
                  <a:lnTo>
                    <a:pt x="2206284" y="2038629"/>
                  </a:lnTo>
                  <a:lnTo>
                    <a:pt x="2204012" y="2035265"/>
                  </a:lnTo>
                  <a:close/>
                  <a:moveTo>
                    <a:pt x="2105064" y="2035141"/>
                  </a:moveTo>
                  <a:lnTo>
                    <a:pt x="2102492" y="2036238"/>
                  </a:lnTo>
                  <a:lnTo>
                    <a:pt x="2105712" y="2037160"/>
                  </a:lnTo>
                  <a:lnTo>
                    <a:pt x="2105064" y="2035141"/>
                  </a:lnTo>
                  <a:close/>
                  <a:moveTo>
                    <a:pt x="2258450" y="2033221"/>
                  </a:moveTo>
                  <a:cubicBezTo>
                    <a:pt x="2269048" y="2046290"/>
                    <a:pt x="2279646" y="2060548"/>
                    <a:pt x="2290244" y="2075994"/>
                  </a:cubicBezTo>
                  <a:cubicBezTo>
                    <a:pt x="2283180" y="2071241"/>
                    <a:pt x="2261982" y="2043914"/>
                    <a:pt x="2258450" y="2033221"/>
                  </a:cubicBezTo>
                  <a:close/>
                  <a:moveTo>
                    <a:pt x="2081126" y="1977493"/>
                  </a:moveTo>
                  <a:lnTo>
                    <a:pt x="2081794" y="1978878"/>
                  </a:lnTo>
                  <a:lnTo>
                    <a:pt x="2081376" y="1977708"/>
                  </a:lnTo>
                  <a:lnTo>
                    <a:pt x="2081126" y="1977493"/>
                  </a:lnTo>
                  <a:close/>
                  <a:moveTo>
                    <a:pt x="2197984" y="1923319"/>
                  </a:moveTo>
                  <a:cubicBezTo>
                    <a:pt x="2202612" y="1924464"/>
                    <a:pt x="2214180" y="1938201"/>
                    <a:pt x="2218808" y="1949649"/>
                  </a:cubicBezTo>
                  <a:cubicBezTo>
                    <a:pt x="2211866" y="1946215"/>
                    <a:pt x="2200298" y="1931333"/>
                    <a:pt x="2197984" y="1923319"/>
                  </a:cubicBezTo>
                  <a:close/>
                  <a:moveTo>
                    <a:pt x="2055220" y="1923319"/>
                  </a:moveTo>
                  <a:cubicBezTo>
                    <a:pt x="2065364" y="1934670"/>
                    <a:pt x="2072974" y="1944759"/>
                    <a:pt x="2081852" y="1953587"/>
                  </a:cubicBezTo>
                  <a:lnTo>
                    <a:pt x="2082218" y="1956384"/>
                  </a:lnTo>
                  <a:lnTo>
                    <a:pt x="2104470" y="1982416"/>
                  </a:lnTo>
                  <a:lnTo>
                    <a:pt x="2104482" y="1982467"/>
                  </a:lnTo>
                  <a:lnTo>
                    <a:pt x="2131338" y="2003111"/>
                  </a:lnTo>
                  <a:cubicBezTo>
                    <a:pt x="2133822" y="2005583"/>
                    <a:pt x="2137548" y="2008054"/>
                    <a:pt x="2138790" y="2005583"/>
                  </a:cubicBezTo>
                  <a:cubicBezTo>
                    <a:pt x="2142516" y="2003111"/>
                    <a:pt x="2140032" y="1999405"/>
                    <a:pt x="2138790" y="1996933"/>
                  </a:cubicBezTo>
                  <a:cubicBezTo>
                    <a:pt x="2135064" y="1990755"/>
                    <a:pt x="2130096" y="1983342"/>
                    <a:pt x="2126368" y="1977164"/>
                  </a:cubicBezTo>
                  <a:cubicBezTo>
                    <a:pt x="2125126" y="1974693"/>
                    <a:pt x="2122642" y="1973457"/>
                    <a:pt x="2125126" y="1969750"/>
                  </a:cubicBezTo>
                  <a:cubicBezTo>
                    <a:pt x="2127612" y="1967279"/>
                    <a:pt x="2131338" y="1969750"/>
                    <a:pt x="2133822" y="1970986"/>
                  </a:cubicBezTo>
                  <a:cubicBezTo>
                    <a:pt x="2145000" y="1982106"/>
                    <a:pt x="2158662" y="1994462"/>
                    <a:pt x="2171084" y="2005583"/>
                  </a:cubicBezTo>
                  <a:lnTo>
                    <a:pt x="2202840" y="2033527"/>
                  </a:lnTo>
                  <a:lnTo>
                    <a:pt x="2201838" y="2032044"/>
                  </a:lnTo>
                  <a:cubicBezTo>
                    <a:pt x="2199736" y="2029100"/>
                    <a:pt x="2198120" y="2026156"/>
                    <a:pt x="2198120" y="2022231"/>
                  </a:cubicBezTo>
                  <a:cubicBezTo>
                    <a:pt x="2204584" y="2030081"/>
                    <a:pt x="2211050" y="2037931"/>
                    <a:pt x="2218808" y="2048398"/>
                  </a:cubicBezTo>
                  <a:lnTo>
                    <a:pt x="2216246" y="2047426"/>
                  </a:lnTo>
                  <a:lnTo>
                    <a:pt x="2260176" y="2102886"/>
                  </a:lnTo>
                  <a:cubicBezTo>
                    <a:pt x="2265116" y="2107849"/>
                    <a:pt x="2268820" y="2111571"/>
                    <a:pt x="2273760" y="2116535"/>
                  </a:cubicBezTo>
                  <a:lnTo>
                    <a:pt x="2269692" y="2116024"/>
                  </a:lnTo>
                  <a:lnTo>
                    <a:pt x="2272184" y="2117260"/>
                  </a:lnTo>
                  <a:cubicBezTo>
                    <a:pt x="2278448" y="2123469"/>
                    <a:pt x="2284710" y="2127195"/>
                    <a:pt x="2289720" y="2132162"/>
                  </a:cubicBezTo>
                  <a:lnTo>
                    <a:pt x="2291682" y="2133930"/>
                  </a:lnTo>
                  <a:lnTo>
                    <a:pt x="2291244" y="2133310"/>
                  </a:lnTo>
                  <a:cubicBezTo>
                    <a:pt x="2291244" y="2133310"/>
                    <a:pt x="2292244" y="2133310"/>
                    <a:pt x="2292244" y="2132133"/>
                  </a:cubicBezTo>
                  <a:lnTo>
                    <a:pt x="2295118" y="2137027"/>
                  </a:lnTo>
                  <a:lnTo>
                    <a:pt x="2303498" y="2144581"/>
                  </a:lnTo>
                  <a:cubicBezTo>
                    <a:pt x="2314772" y="2155757"/>
                    <a:pt x="2329802" y="2164450"/>
                    <a:pt x="2337318" y="2179352"/>
                  </a:cubicBezTo>
                  <a:cubicBezTo>
                    <a:pt x="2338570" y="2181836"/>
                    <a:pt x="2341076" y="2185562"/>
                    <a:pt x="2342328" y="2189287"/>
                  </a:cubicBezTo>
                  <a:lnTo>
                    <a:pt x="2339652" y="2191056"/>
                  </a:lnTo>
                  <a:lnTo>
                    <a:pt x="2341766" y="2192115"/>
                  </a:lnTo>
                  <a:cubicBezTo>
                    <a:pt x="2346724" y="2189631"/>
                    <a:pt x="2341766" y="2185906"/>
                    <a:pt x="2340526" y="2182180"/>
                  </a:cubicBezTo>
                  <a:cubicBezTo>
                    <a:pt x="2333088" y="2166036"/>
                    <a:pt x="2318214" y="2158585"/>
                    <a:pt x="2305820" y="2146167"/>
                  </a:cubicBezTo>
                  <a:cubicBezTo>
                    <a:pt x="2303340" y="2139957"/>
                    <a:pt x="2297142" y="2136232"/>
                    <a:pt x="2294664" y="2130023"/>
                  </a:cubicBezTo>
                  <a:cubicBezTo>
                    <a:pt x="2292184" y="2125055"/>
                    <a:pt x="2287226" y="2121330"/>
                    <a:pt x="2285988" y="2115120"/>
                  </a:cubicBezTo>
                  <a:cubicBezTo>
                    <a:pt x="2285988" y="2111395"/>
                    <a:pt x="2288466" y="2110153"/>
                    <a:pt x="2292184" y="2110153"/>
                  </a:cubicBezTo>
                  <a:cubicBezTo>
                    <a:pt x="2302102" y="2118846"/>
                    <a:pt x="2309538" y="2130023"/>
                    <a:pt x="2316976" y="2138715"/>
                  </a:cubicBezTo>
                  <a:cubicBezTo>
                    <a:pt x="2330610" y="2157343"/>
                    <a:pt x="2344244" y="2175971"/>
                    <a:pt x="2357880" y="2194599"/>
                  </a:cubicBezTo>
                  <a:cubicBezTo>
                    <a:pt x="2364076" y="2202050"/>
                    <a:pt x="2373994" y="2208259"/>
                    <a:pt x="2380190" y="2215710"/>
                  </a:cubicBezTo>
                  <a:cubicBezTo>
                    <a:pt x="2381430" y="2218194"/>
                    <a:pt x="2385148" y="2219436"/>
                    <a:pt x="2387628" y="2216952"/>
                  </a:cubicBezTo>
                  <a:cubicBezTo>
                    <a:pt x="2391346" y="2215710"/>
                    <a:pt x="2387628" y="2211984"/>
                    <a:pt x="2386388" y="2210743"/>
                  </a:cubicBezTo>
                  <a:cubicBezTo>
                    <a:pt x="2376472" y="2192115"/>
                    <a:pt x="2362838" y="2175971"/>
                    <a:pt x="2354160" y="2157343"/>
                  </a:cubicBezTo>
                  <a:cubicBezTo>
                    <a:pt x="2352922" y="2153618"/>
                    <a:pt x="2349202" y="2151134"/>
                    <a:pt x="2350442" y="2144925"/>
                  </a:cubicBezTo>
                  <a:lnTo>
                    <a:pt x="2363150" y="2154718"/>
                  </a:lnTo>
                  <a:lnTo>
                    <a:pt x="2359410" y="2147205"/>
                  </a:lnTo>
                  <a:cubicBezTo>
                    <a:pt x="2361902" y="2145954"/>
                    <a:pt x="2363148" y="2148456"/>
                    <a:pt x="2365638" y="2148456"/>
                  </a:cubicBezTo>
                  <a:cubicBezTo>
                    <a:pt x="2366884" y="2132188"/>
                    <a:pt x="2353182" y="2119675"/>
                    <a:pt x="2351938" y="2104658"/>
                  </a:cubicBezTo>
                  <a:cubicBezTo>
                    <a:pt x="2376848" y="2124680"/>
                    <a:pt x="2401760" y="2145954"/>
                    <a:pt x="2419198" y="2173484"/>
                  </a:cubicBezTo>
                  <a:lnTo>
                    <a:pt x="2420214" y="2174504"/>
                  </a:lnTo>
                  <a:lnTo>
                    <a:pt x="2417632" y="2170599"/>
                  </a:lnTo>
                  <a:lnTo>
                    <a:pt x="2421582" y="2171957"/>
                  </a:lnTo>
                  <a:lnTo>
                    <a:pt x="2417240" y="2165105"/>
                  </a:lnTo>
                  <a:cubicBezTo>
                    <a:pt x="2415096" y="2161965"/>
                    <a:pt x="2413118" y="2158511"/>
                    <a:pt x="2412458" y="2154115"/>
                  </a:cubicBezTo>
                  <a:cubicBezTo>
                    <a:pt x="2423010" y="2162907"/>
                    <a:pt x="2428286" y="2172955"/>
                    <a:pt x="2434880" y="2181748"/>
                  </a:cubicBezTo>
                  <a:cubicBezTo>
                    <a:pt x="2437518" y="2184260"/>
                    <a:pt x="2438836" y="2189284"/>
                    <a:pt x="2441474" y="2191796"/>
                  </a:cubicBezTo>
                  <a:cubicBezTo>
                    <a:pt x="2442792" y="2194308"/>
                    <a:pt x="2442464" y="2195564"/>
                    <a:pt x="2441474" y="2196192"/>
                  </a:cubicBezTo>
                  <a:lnTo>
                    <a:pt x="2437628" y="2196802"/>
                  </a:lnTo>
                  <a:lnTo>
                    <a:pt x="2437882" y="2197260"/>
                  </a:lnTo>
                  <a:cubicBezTo>
                    <a:pt x="2456566" y="2226042"/>
                    <a:pt x="2476494" y="2253572"/>
                    <a:pt x="2496424" y="2282354"/>
                  </a:cubicBezTo>
                  <a:lnTo>
                    <a:pt x="2535632" y="2352782"/>
                  </a:lnTo>
                  <a:lnTo>
                    <a:pt x="2537456" y="2355105"/>
                  </a:lnTo>
                  <a:cubicBezTo>
                    <a:pt x="2559582" y="2385175"/>
                    <a:pt x="2575560" y="2416498"/>
                    <a:pt x="2592770" y="2449073"/>
                  </a:cubicBezTo>
                  <a:cubicBezTo>
                    <a:pt x="2605062" y="2474131"/>
                    <a:pt x="2619812" y="2497937"/>
                    <a:pt x="2637020" y="2519236"/>
                  </a:cubicBezTo>
                  <a:cubicBezTo>
                    <a:pt x="2637020" y="2520489"/>
                    <a:pt x="2638250" y="2522995"/>
                    <a:pt x="2638250" y="2525501"/>
                  </a:cubicBezTo>
                  <a:cubicBezTo>
                    <a:pt x="2638250" y="2526754"/>
                    <a:pt x="2638250" y="2526754"/>
                    <a:pt x="2637020" y="2526754"/>
                  </a:cubicBezTo>
                  <a:lnTo>
                    <a:pt x="2635336" y="2531972"/>
                  </a:lnTo>
                  <a:lnTo>
                    <a:pt x="2640718" y="2525483"/>
                  </a:lnTo>
                  <a:cubicBezTo>
                    <a:pt x="2644380" y="2536713"/>
                    <a:pt x="2645602" y="2546696"/>
                    <a:pt x="2646824" y="2557926"/>
                  </a:cubicBezTo>
                  <a:cubicBezTo>
                    <a:pt x="2651708" y="2584130"/>
                    <a:pt x="2655372" y="2610334"/>
                    <a:pt x="2674910" y="2630299"/>
                  </a:cubicBezTo>
                  <a:cubicBezTo>
                    <a:pt x="2678574" y="2626556"/>
                    <a:pt x="2678574" y="2622812"/>
                    <a:pt x="2677352" y="2619069"/>
                  </a:cubicBezTo>
                  <a:cubicBezTo>
                    <a:pt x="2674910" y="2614078"/>
                    <a:pt x="2673688" y="2609086"/>
                    <a:pt x="2672468" y="2605343"/>
                  </a:cubicBezTo>
                  <a:cubicBezTo>
                    <a:pt x="2671246" y="2601599"/>
                    <a:pt x="2670026" y="2596608"/>
                    <a:pt x="2673688" y="2594113"/>
                  </a:cubicBezTo>
                  <a:cubicBezTo>
                    <a:pt x="2677352" y="2591617"/>
                    <a:pt x="2679794" y="2596608"/>
                    <a:pt x="2681016" y="2597856"/>
                  </a:cubicBezTo>
                  <a:cubicBezTo>
                    <a:pt x="2684680" y="2599104"/>
                    <a:pt x="2684680" y="2600352"/>
                    <a:pt x="2684680" y="2604095"/>
                  </a:cubicBezTo>
                  <a:cubicBezTo>
                    <a:pt x="2684680" y="2610334"/>
                    <a:pt x="2687122" y="2617821"/>
                    <a:pt x="2689564" y="2624060"/>
                  </a:cubicBezTo>
                  <a:cubicBezTo>
                    <a:pt x="2689564" y="2626556"/>
                    <a:pt x="2690784" y="2627804"/>
                    <a:pt x="2693228" y="2626556"/>
                  </a:cubicBezTo>
                  <a:cubicBezTo>
                    <a:pt x="2696890" y="2631547"/>
                    <a:pt x="2693228" y="2632795"/>
                    <a:pt x="2690784" y="2635291"/>
                  </a:cubicBezTo>
                  <a:cubicBezTo>
                    <a:pt x="2684680" y="2639034"/>
                    <a:pt x="2682236" y="2645273"/>
                    <a:pt x="2682236" y="2650264"/>
                  </a:cubicBezTo>
                  <a:cubicBezTo>
                    <a:pt x="2683458" y="2661495"/>
                    <a:pt x="2679794" y="2671477"/>
                    <a:pt x="2682236" y="2681460"/>
                  </a:cubicBezTo>
                  <a:cubicBezTo>
                    <a:pt x="2683458" y="2690194"/>
                    <a:pt x="2687122" y="2700177"/>
                    <a:pt x="2684680" y="2710159"/>
                  </a:cubicBezTo>
                  <a:cubicBezTo>
                    <a:pt x="2682236" y="2710159"/>
                    <a:pt x="2678574" y="2711407"/>
                    <a:pt x="2681016" y="2716399"/>
                  </a:cubicBezTo>
                  <a:cubicBezTo>
                    <a:pt x="2683458" y="2722638"/>
                    <a:pt x="2684680" y="2730125"/>
                    <a:pt x="2687122" y="2736364"/>
                  </a:cubicBezTo>
                  <a:cubicBezTo>
                    <a:pt x="2688342" y="2737611"/>
                    <a:pt x="2688342" y="2738859"/>
                    <a:pt x="2688342" y="2740107"/>
                  </a:cubicBezTo>
                  <a:cubicBezTo>
                    <a:pt x="2687122" y="2742603"/>
                    <a:pt x="2687122" y="2745098"/>
                    <a:pt x="2683458" y="2745098"/>
                  </a:cubicBezTo>
                  <a:cubicBezTo>
                    <a:pt x="2681016" y="2746346"/>
                    <a:pt x="2679794" y="2742603"/>
                    <a:pt x="2678574" y="2741355"/>
                  </a:cubicBezTo>
                  <a:cubicBezTo>
                    <a:pt x="2674910" y="2728877"/>
                    <a:pt x="2670026" y="2715151"/>
                    <a:pt x="2668804" y="2702673"/>
                  </a:cubicBezTo>
                  <a:cubicBezTo>
                    <a:pt x="2670026" y="2697681"/>
                    <a:pt x="2666362" y="2692690"/>
                    <a:pt x="2672468" y="2690194"/>
                  </a:cubicBezTo>
                  <a:cubicBezTo>
                    <a:pt x="2673688" y="2690194"/>
                    <a:pt x="2673688" y="2688947"/>
                    <a:pt x="2673688" y="2687699"/>
                  </a:cubicBezTo>
                  <a:cubicBezTo>
                    <a:pt x="2666362" y="2678964"/>
                    <a:pt x="2668804" y="2665238"/>
                    <a:pt x="2655372" y="2658999"/>
                  </a:cubicBezTo>
                  <a:cubicBezTo>
                    <a:pt x="2648044" y="2656503"/>
                    <a:pt x="2646824" y="2646521"/>
                    <a:pt x="2644380" y="2637786"/>
                  </a:cubicBezTo>
                  <a:cubicBezTo>
                    <a:pt x="2641938" y="2627804"/>
                    <a:pt x="2637054" y="2619069"/>
                    <a:pt x="2630948" y="2611582"/>
                  </a:cubicBezTo>
                  <a:cubicBezTo>
                    <a:pt x="2629726" y="2611582"/>
                    <a:pt x="2629726" y="2610334"/>
                    <a:pt x="2627284" y="2610334"/>
                  </a:cubicBezTo>
                  <a:cubicBezTo>
                    <a:pt x="2627284" y="2612830"/>
                    <a:pt x="2628506" y="2616573"/>
                    <a:pt x="2628506" y="2619069"/>
                  </a:cubicBezTo>
                  <a:cubicBezTo>
                    <a:pt x="2628506" y="2621565"/>
                    <a:pt x="2628506" y="2624060"/>
                    <a:pt x="2627284" y="2625308"/>
                  </a:cubicBezTo>
                  <a:cubicBezTo>
                    <a:pt x="2624842" y="2625308"/>
                    <a:pt x="2623622" y="2622812"/>
                    <a:pt x="2621178" y="2621565"/>
                  </a:cubicBezTo>
                  <a:cubicBezTo>
                    <a:pt x="2618736" y="2617821"/>
                    <a:pt x="2617516" y="2611582"/>
                    <a:pt x="2615072" y="2606591"/>
                  </a:cubicBezTo>
                  <a:cubicBezTo>
                    <a:pt x="2613852" y="2605343"/>
                    <a:pt x="2613852" y="2602847"/>
                    <a:pt x="2612630" y="2602847"/>
                  </a:cubicBezTo>
                  <a:lnTo>
                    <a:pt x="2604082" y="2584408"/>
                  </a:lnTo>
                  <a:lnTo>
                    <a:pt x="2602296" y="2586736"/>
                  </a:lnTo>
                  <a:cubicBezTo>
                    <a:pt x="2603218" y="2587833"/>
                    <a:pt x="2605062" y="2588773"/>
                    <a:pt x="2605062" y="2589399"/>
                  </a:cubicBezTo>
                  <a:cubicBezTo>
                    <a:pt x="2606290" y="2593158"/>
                    <a:pt x="2608748" y="2598169"/>
                    <a:pt x="2611208" y="2601928"/>
                  </a:cubicBezTo>
                  <a:cubicBezTo>
                    <a:pt x="2611208" y="2603181"/>
                    <a:pt x="2611208" y="2604434"/>
                    <a:pt x="2611208" y="2605687"/>
                  </a:cubicBezTo>
                  <a:lnTo>
                    <a:pt x="2609974" y="2606563"/>
                  </a:lnTo>
                  <a:lnTo>
                    <a:pt x="2611978" y="2611199"/>
                  </a:lnTo>
                  <a:cubicBezTo>
                    <a:pt x="2609496" y="2614890"/>
                    <a:pt x="2609496" y="2617350"/>
                    <a:pt x="2608256" y="2619811"/>
                  </a:cubicBezTo>
                  <a:lnTo>
                    <a:pt x="2600052" y="2616325"/>
                  </a:lnTo>
                  <a:lnTo>
                    <a:pt x="2595848" y="2603817"/>
                  </a:lnTo>
                  <a:cubicBezTo>
                    <a:pt x="2598328" y="2608738"/>
                    <a:pt x="2598328" y="2612429"/>
                    <a:pt x="2599570" y="2616120"/>
                  </a:cubicBezTo>
                  <a:lnTo>
                    <a:pt x="2600052" y="2616325"/>
                  </a:lnTo>
                  <a:lnTo>
                    <a:pt x="2603292" y="2625962"/>
                  </a:lnTo>
                  <a:cubicBezTo>
                    <a:pt x="2603292" y="2628423"/>
                    <a:pt x="2605774" y="2632114"/>
                    <a:pt x="2603292" y="2633344"/>
                  </a:cubicBezTo>
                  <a:cubicBezTo>
                    <a:pt x="2599570" y="2635804"/>
                    <a:pt x="2598328" y="2632114"/>
                    <a:pt x="2595848" y="2630883"/>
                  </a:cubicBezTo>
                  <a:cubicBezTo>
                    <a:pt x="2593366" y="2628423"/>
                    <a:pt x="2589642" y="2624732"/>
                    <a:pt x="2588402" y="2621041"/>
                  </a:cubicBezTo>
                  <a:cubicBezTo>
                    <a:pt x="2587162" y="2623502"/>
                    <a:pt x="2589642" y="2625962"/>
                    <a:pt x="2589642" y="2628423"/>
                  </a:cubicBezTo>
                  <a:lnTo>
                    <a:pt x="2589642" y="2637912"/>
                  </a:lnTo>
                  <a:lnTo>
                    <a:pt x="2591962" y="2642318"/>
                  </a:lnTo>
                  <a:cubicBezTo>
                    <a:pt x="2591962" y="2643561"/>
                    <a:pt x="2589454" y="2644804"/>
                    <a:pt x="2589454" y="2643561"/>
                  </a:cubicBezTo>
                  <a:cubicBezTo>
                    <a:pt x="2583184" y="2637347"/>
                    <a:pt x="2571900" y="2634862"/>
                    <a:pt x="2569392" y="2627405"/>
                  </a:cubicBezTo>
                  <a:cubicBezTo>
                    <a:pt x="2574408" y="2634862"/>
                    <a:pt x="2581930" y="2642318"/>
                    <a:pt x="2585692" y="2653503"/>
                  </a:cubicBezTo>
                  <a:cubicBezTo>
                    <a:pt x="2586946" y="2657232"/>
                    <a:pt x="2588200" y="2660960"/>
                    <a:pt x="2589454" y="2664688"/>
                  </a:cubicBezTo>
                  <a:cubicBezTo>
                    <a:pt x="2589454" y="2667174"/>
                    <a:pt x="2590708" y="2669660"/>
                    <a:pt x="2588200" y="2669660"/>
                  </a:cubicBezTo>
                  <a:cubicBezTo>
                    <a:pt x="2585692" y="2670902"/>
                    <a:pt x="2584438" y="2668417"/>
                    <a:pt x="2583184" y="2667174"/>
                  </a:cubicBezTo>
                  <a:cubicBezTo>
                    <a:pt x="2581930" y="2665931"/>
                    <a:pt x="2580676" y="2664688"/>
                    <a:pt x="2579422" y="2660960"/>
                  </a:cubicBezTo>
                  <a:cubicBezTo>
                    <a:pt x="2580676" y="2667174"/>
                    <a:pt x="2580676" y="2672145"/>
                    <a:pt x="2583184" y="2675873"/>
                  </a:cubicBezTo>
                  <a:cubicBezTo>
                    <a:pt x="2585692" y="2680845"/>
                    <a:pt x="2585692" y="2684573"/>
                    <a:pt x="2583184" y="2689544"/>
                  </a:cubicBezTo>
                  <a:cubicBezTo>
                    <a:pt x="2585692" y="2685816"/>
                    <a:pt x="2588200" y="2685816"/>
                    <a:pt x="2591962" y="2689544"/>
                  </a:cubicBezTo>
                  <a:cubicBezTo>
                    <a:pt x="2595724" y="2694515"/>
                    <a:pt x="2595724" y="2699486"/>
                    <a:pt x="2596978" y="2705700"/>
                  </a:cubicBezTo>
                  <a:cubicBezTo>
                    <a:pt x="2599486" y="2719371"/>
                    <a:pt x="2603248" y="2731798"/>
                    <a:pt x="2615788" y="2739255"/>
                  </a:cubicBezTo>
                  <a:cubicBezTo>
                    <a:pt x="2620802" y="2752926"/>
                    <a:pt x="2623310" y="2766596"/>
                    <a:pt x="2620802" y="2780267"/>
                  </a:cubicBezTo>
                  <a:cubicBezTo>
                    <a:pt x="2618294" y="2782752"/>
                    <a:pt x="2619548" y="2786481"/>
                    <a:pt x="2620802" y="2788966"/>
                  </a:cubicBezTo>
                  <a:cubicBezTo>
                    <a:pt x="2627072" y="2805122"/>
                    <a:pt x="2625818" y="2821278"/>
                    <a:pt x="2627072" y="2837434"/>
                  </a:cubicBezTo>
                  <a:cubicBezTo>
                    <a:pt x="2628326" y="2844891"/>
                    <a:pt x="2632088" y="2851105"/>
                    <a:pt x="2633342" y="2856076"/>
                  </a:cubicBezTo>
                  <a:cubicBezTo>
                    <a:pt x="2634596" y="2863533"/>
                    <a:pt x="2637104" y="2869747"/>
                    <a:pt x="2637104" y="2877203"/>
                  </a:cubicBezTo>
                  <a:cubicBezTo>
                    <a:pt x="2638358" y="2885903"/>
                    <a:pt x="2639612" y="2893359"/>
                    <a:pt x="2643374" y="2899573"/>
                  </a:cubicBezTo>
                  <a:cubicBezTo>
                    <a:pt x="2648390" y="2913244"/>
                    <a:pt x="2650898" y="2928157"/>
                    <a:pt x="2653406" y="2941828"/>
                  </a:cubicBezTo>
                  <a:cubicBezTo>
                    <a:pt x="2653406" y="2948041"/>
                    <a:pt x="2655912" y="2954255"/>
                    <a:pt x="2655912" y="2961712"/>
                  </a:cubicBezTo>
                  <a:cubicBezTo>
                    <a:pt x="2655912" y="2964198"/>
                    <a:pt x="2658420" y="2969169"/>
                    <a:pt x="2653406" y="2971654"/>
                  </a:cubicBezTo>
                  <a:cubicBezTo>
                    <a:pt x="2645882" y="2967926"/>
                    <a:pt x="2642120" y="2962955"/>
                    <a:pt x="2639612" y="2956741"/>
                  </a:cubicBezTo>
                  <a:cubicBezTo>
                    <a:pt x="2638358" y="2948041"/>
                    <a:pt x="2633342" y="2941828"/>
                    <a:pt x="2629580" y="2935614"/>
                  </a:cubicBezTo>
                  <a:cubicBezTo>
                    <a:pt x="2622056" y="2923186"/>
                    <a:pt x="2614534" y="2909515"/>
                    <a:pt x="2609518" y="2895845"/>
                  </a:cubicBezTo>
                  <a:cubicBezTo>
                    <a:pt x="2609518" y="2893359"/>
                    <a:pt x="2608264" y="2890874"/>
                    <a:pt x="2608264" y="2889631"/>
                  </a:cubicBezTo>
                  <a:cubicBezTo>
                    <a:pt x="2607010" y="2887145"/>
                    <a:pt x="2607010" y="2883417"/>
                    <a:pt x="2609518" y="2882174"/>
                  </a:cubicBezTo>
                  <a:cubicBezTo>
                    <a:pt x="2610772" y="2882174"/>
                    <a:pt x="2612026" y="2882174"/>
                    <a:pt x="2614534" y="2888388"/>
                  </a:cubicBezTo>
                  <a:cubicBezTo>
                    <a:pt x="2618294" y="2882174"/>
                    <a:pt x="2615788" y="2878446"/>
                    <a:pt x="2610772" y="2875960"/>
                  </a:cubicBezTo>
                  <a:lnTo>
                    <a:pt x="2609810" y="2875007"/>
                  </a:lnTo>
                  <a:lnTo>
                    <a:pt x="2608960" y="2876203"/>
                  </a:lnTo>
                  <a:cubicBezTo>
                    <a:pt x="2607232" y="2876359"/>
                    <a:pt x="2605032" y="2875735"/>
                    <a:pt x="2603146" y="2875735"/>
                  </a:cubicBezTo>
                  <a:cubicBezTo>
                    <a:pt x="2595602" y="2874487"/>
                    <a:pt x="2591830" y="2867000"/>
                    <a:pt x="2589314" y="2860760"/>
                  </a:cubicBezTo>
                  <a:cubicBezTo>
                    <a:pt x="2588058" y="2857017"/>
                    <a:pt x="2586800" y="2853273"/>
                    <a:pt x="2581770" y="2857017"/>
                  </a:cubicBezTo>
                  <a:cubicBezTo>
                    <a:pt x="2576742" y="2859512"/>
                    <a:pt x="2572970" y="2858264"/>
                    <a:pt x="2569196" y="2854521"/>
                  </a:cubicBezTo>
                  <a:cubicBezTo>
                    <a:pt x="2557880" y="2842041"/>
                    <a:pt x="2549080" y="2827067"/>
                    <a:pt x="2549080" y="2809596"/>
                  </a:cubicBezTo>
                  <a:cubicBezTo>
                    <a:pt x="2549080" y="2805852"/>
                    <a:pt x="2547822" y="2803356"/>
                    <a:pt x="2544050" y="2802108"/>
                  </a:cubicBezTo>
                  <a:cubicBezTo>
                    <a:pt x="2537764" y="2800860"/>
                    <a:pt x="2535248" y="2797117"/>
                    <a:pt x="2532734" y="2793373"/>
                  </a:cubicBezTo>
                  <a:cubicBezTo>
                    <a:pt x="2523932" y="2784637"/>
                    <a:pt x="2516388" y="2774654"/>
                    <a:pt x="2510102" y="2763423"/>
                  </a:cubicBezTo>
                  <a:cubicBezTo>
                    <a:pt x="2510102" y="2762175"/>
                    <a:pt x="2510102" y="2762175"/>
                    <a:pt x="2510102" y="2760927"/>
                  </a:cubicBezTo>
                  <a:lnTo>
                    <a:pt x="2508852" y="2757293"/>
                  </a:lnTo>
                  <a:lnTo>
                    <a:pt x="2508806" y="2757384"/>
                  </a:lnTo>
                  <a:cubicBezTo>
                    <a:pt x="2505060" y="2759847"/>
                    <a:pt x="2500064" y="2759847"/>
                    <a:pt x="2496316" y="2759847"/>
                  </a:cubicBezTo>
                  <a:lnTo>
                    <a:pt x="2492350" y="2757892"/>
                  </a:lnTo>
                  <a:lnTo>
                    <a:pt x="2497250" y="2761074"/>
                  </a:lnTo>
                  <a:lnTo>
                    <a:pt x="2508222" y="2761074"/>
                  </a:lnTo>
                  <a:cubicBezTo>
                    <a:pt x="2516770" y="2778493"/>
                    <a:pt x="2524098" y="2797156"/>
                    <a:pt x="2526540" y="2817063"/>
                  </a:cubicBezTo>
                  <a:lnTo>
                    <a:pt x="2527070" y="2819844"/>
                  </a:lnTo>
                  <a:lnTo>
                    <a:pt x="2528370" y="2815243"/>
                  </a:lnTo>
                  <a:cubicBezTo>
                    <a:pt x="2530814" y="2816477"/>
                    <a:pt x="2532034" y="2816477"/>
                    <a:pt x="2532034" y="2817712"/>
                  </a:cubicBezTo>
                  <a:cubicBezTo>
                    <a:pt x="2538140" y="2826351"/>
                    <a:pt x="2546688" y="2832522"/>
                    <a:pt x="2552794" y="2841162"/>
                  </a:cubicBezTo>
                  <a:cubicBezTo>
                    <a:pt x="2565006" y="2860909"/>
                    <a:pt x="2574774" y="2883125"/>
                    <a:pt x="2582102" y="2905341"/>
                  </a:cubicBezTo>
                  <a:lnTo>
                    <a:pt x="2584558" y="2920238"/>
                  </a:lnTo>
                  <a:lnTo>
                    <a:pt x="2585662" y="2922098"/>
                  </a:lnTo>
                  <a:cubicBezTo>
                    <a:pt x="2585662" y="2915856"/>
                    <a:pt x="2581956" y="2910862"/>
                    <a:pt x="2584426" y="2905869"/>
                  </a:cubicBezTo>
                  <a:cubicBezTo>
                    <a:pt x="2585662" y="2904621"/>
                    <a:pt x="2586898" y="2904621"/>
                    <a:pt x="2588134" y="2905869"/>
                  </a:cubicBezTo>
                  <a:cubicBezTo>
                    <a:pt x="2593078" y="2912111"/>
                    <a:pt x="2594314" y="2920849"/>
                    <a:pt x="2596786" y="2928339"/>
                  </a:cubicBezTo>
                  <a:cubicBezTo>
                    <a:pt x="2601728" y="2935829"/>
                    <a:pt x="2602964" y="2943320"/>
                    <a:pt x="2615324" y="2942071"/>
                  </a:cubicBezTo>
                  <a:cubicBezTo>
                    <a:pt x="2620266" y="2940823"/>
                    <a:pt x="2622738" y="2948313"/>
                    <a:pt x="2622738" y="2953306"/>
                  </a:cubicBezTo>
                  <a:cubicBezTo>
                    <a:pt x="2625210" y="2973280"/>
                    <a:pt x="2632626" y="2990757"/>
                    <a:pt x="2641276" y="3006985"/>
                  </a:cubicBezTo>
                  <a:cubicBezTo>
                    <a:pt x="2643748" y="3010731"/>
                    <a:pt x="2646220" y="3014476"/>
                    <a:pt x="2649928" y="3016972"/>
                  </a:cubicBezTo>
                  <a:cubicBezTo>
                    <a:pt x="2653636" y="3018221"/>
                    <a:pt x="2654872" y="3020717"/>
                    <a:pt x="2656108" y="3024462"/>
                  </a:cubicBezTo>
                  <a:cubicBezTo>
                    <a:pt x="2658578" y="3030704"/>
                    <a:pt x="2659814" y="3036946"/>
                    <a:pt x="2661050" y="3044436"/>
                  </a:cubicBezTo>
                  <a:cubicBezTo>
                    <a:pt x="2662286" y="3048181"/>
                    <a:pt x="2664758" y="3053175"/>
                    <a:pt x="2669702" y="3055671"/>
                  </a:cubicBezTo>
                  <a:cubicBezTo>
                    <a:pt x="2674646" y="3068155"/>
                    <a:pt x="2674646" y="3081887"/>
                    <a:pt x="2677116" y="3093122"/>
                  </a:cubicBezTo>
                  <a:cubicBezTo>
                    <a:pt x="2680824" y="3120586"/>
                    <a:pt x="2689476" y="3146801"/>
                    <a:pt x="2691948" y="3171768"/>
                  </a:cubicBezTo>
                  <a:cubicBezTo>
                    <a:pt x="2693184" y="3175513"/>
                    <a:pt x="2694420" y="3178946"/>
                    <a:pt x="2694728" y="3182223"/>
                  </a:cubicBezTo>
                  <a:cubicBezTo>
                    <a:pt x="2695036" y="3185500"/>
                    <a:pt x="2694418" y="3188621"/>
                    <a:pt x="2691948" y="3191742"/>
                  </a:cubicBezTo>
                  <a:lnTo>
                    <a:pt x="2686892" y="3183571"/>
                  </a:lnTo>
                  <a:lnTo>
                    <a:pt x="2683296" y="3171768"/>
                  </a:lnTo>
                  <a:cubicBezTo>
                    <a:pt x="2683296" y="3174265"/>
                    <a:pt x="2684532" y="3178010"/>
                    <a:pt x="2685768" y="3181755"/>
                  </a:cubicBezTo>
                  <a:lnTo>
                    <a:pt x="2686892" y="3183571"/>
                  </a:lnTo>
                  <a:lnTo>
                    <a:pt x="2688240" y="3187997"/>
                  </a:lnTo>
                  <a:cubicBezTo>
                    <a:pt x="2688240" y="3190493"/>
                    <a:pt x="2688240" y="3192990"/>
                    <a:pt x="2685768" y="3192990"/>
                  </a:cubicBezTo>
                  <a:cubicBezTo>
                    <a:pt x="2684532" y="3194238"/>
                    <a:pt x="2683296" y="3192990"/>
                    <a:pt x="2682060" y="3190493"/>
                  </a:cubicBezTo>
                  <a:cubicBezTo>
                    <a:pt x="2679588" y="3186748"/>
                    <a:pt x="2677116" y="3183003"/>
                    <a:pt x="2675882" y="3178010"/>
                  </a:cubicBezTo>
                  <a:cubicBezTo>
                    <a:pt x="2673410" y="3171768"/>
                    <a:pt x="2673410" y="3165526"/>
                    <a:pt x="2665994" y="3161781"/>
                  </a:cubicBezTo>
                  <a:cubicBezTo>
                    <a:pt x="2661050" y="3156788"/>
                    <a:pt x="2654872" y="3150546"/>
                    <a:pt x="2665994" y="3143056"/>
                  </a:cubicBezTo>
                  <a:cubicBezTo>
                    <a:pt x="2667230" y="3141807"/>
                    <a:pt x="2665994" y="3140559"/>
                    <a:pt x="2665994" y="3138062"/>
                  </a:cubicBezTo>
                  <a:cubicBezTo>
                    <a:pt x="2664758" y="3129324"/>
                    <a:pt x="2663522" y="3120586"/>
                    <a:pt x="2661050" y="3111847"/>
                  </a:cubicBezTo>
                  <a:cubicBezTo>
                    <a:pt x="2654872" y="3091873"/>
                    <a:pt x="2643748" y="3075645"/>
                    <a:pt x="2635098" y="3056920"/>
                  </a:cubicBezTo>
                  <a:cubicBezTo>
                    <a:pt x="2631390" y="3049429"/>
                    <a:pt x="2627682" y="3043188"/>
                    <a:pt x="2625210" y="3035698"/>
                  </a:cubicBezTo>
                  <a:cubicBezTo>
                    <a:pt x="2623974" y="3034449"/>
                    <a:pt x="2622738" y="3033201"/>
                    <a:pt x="2621502" y="3030704"/>
                  </a:cubicBezTo>
                  <a:cubicBezTo>
                    <a:pt x="2619032" y="3028207"/>
                    <a:pt x="2617796" y="3026959"/>
                    <a:pt x="2615324" y="3028207"/>
                  </a:cubicBezTo>
                  <a:cubicBezTo>
                    <a:pt x="2611616" y="3029456"/>
                    <a:pt x="2612852" y="3033201"/>
                    <a:pt x="2612852" y="3034449"/>
                  </a:cubicBezTo>
                  <a:cubicBezTo>
                    <a:pt x="2614088" y="3040691"/>
                    <a:pt x="2619032" y="3044436"/>
                    <a:pt x="2614088" y="3051926"/>
                  </a:cubicBezTo>
                  <a:cubicBezTo>
                    <a:pt x="2617796" y="3048181"/>
                    <a:pt x="2617796" y="3043188"/>
                    <a:pt x="2622738" y="3044436"/>
                  </a:cubicBezTo>
                  <a:cubicBezTo>
                    <a:pt x="2626446" y="3045684"/>
                    <a:pt x="2627682" y="3049429"/>
                    <a:pt x="2627682" y="3053175"/>
                  </a:cubicBezTo>
                  <a:cubicBezTo>
                    <a:pt x="2628918" y="3068155"/>
                    <a:pt x="2638804" y="3078142"/>
                    <a:pt x="2644984" y="3089377"/>
                  </a:cubicBezTo>
                  <a:cubicBezTo>
                    <a:pt x="2651164" y="3099364"/>
                    <a:pt x="2653636" y="3110599"/>
                    <a:pt x="2651164" y="3123082"/>
                  </a:cubicBezTo>
                  <a:cubicBezTo>
                    <a:pt x="2649928" y="3123082"/>
                    <a:pt x="2649928" y="3123082"/>
                    <a:pt x="2648692" y="3121834"/>
                  </a:cubicBezTo>
                  <a:cubicBezTo>
                    <a:pt x="2640040" y="3111847"/>
                    <a:pt x="2626446" y="3104357"/>
                    <a:pt x="2625210" y="3088128"/>
                  </a:cubicBezTo>
                  <a:cubicBezTo>
                    <a:pt x="2625210" y="3081887"/>
                    <a:pt x="2622738" y="3076893"/>
                    <a:pt x="2615324" y="3073148"/>
                  </a:cubicBezTo>
                  <a:cubicBezTo>
                    <a:pt x="2607908" y="3070651"/>
                    <a:pt x="2601728" y="3063161"/>
                    <a:pt x="2595550" y="3056920"/>
                  </a:cubicBezTo>
                  <a:cubicBezTo>
                    <a:pt x="2588134" y="3046933"/>
                    <a:pt x="2581956" y="3034449"/>
                    <a:pt x="2570832" y="3026959"/>
                  </a:cubicBezTo>
                  <a:cubicBezTo>
                    <a:pt x="2569596" y="3025711"/>
                    <a:pt x="2569596" y="3023214"/>
                    <a:pt x="2568360" y="3020717"/>
                  </a:cubicBezTo>
                  <a:cubicBezTo>
                    <a:pt x="2569596" y="3023214"/>
                    <a:pt x="2569596" y="3025711"/>
                    <a:pt x="2569596" y="3028207"/>
                  </a:cubicBezTo>
                  <a:cubicBezTo>
                    <a:pt x="2570832" y="3030704"/>
                    <a:pt x="2572068" y="3034449"/>
                    <a:pt x="2569596" y="3036946"/>
                  </a:cubicBezTo>
                  <a:cubicBezTo>
                    <a:pt x="2567124" y="3039443"/>
                    <a:pt x="2564652" y="3034449"/>
                    <a:pt x="2562182" y="3034449"/>
                  </a:cubicBezTo>
                  <a:cubicBezTo>
                    <a:pt x="2564652" y="3044436"/>
                    <a:pt x="2568360" y="3051926"/>
                    <a:pt x="2574540" y="3060665"/>
                  </a:cubicBezTo>
                  <a:cubicBezTo>
                    <a:pt x="2577012" y="3056920"/>
                    <a:pt x="2574540" y="3051926"/>
                    <a:pt x="2577012" y="3051926"/>
                  </a:cubicBezTo>
                  <a:cubicBezTo>
                    <a:pt x="2581956" y="3050678"/>
                    <a:pt x="2583190" y="3054423"/>
                    <a:pt x="2586898" y="3055671"/>
                  </a:cubicBezTo>
                  <a:cubicBezTo>
                    <a:pt x="2590606" y="3060665"/>
                    <a:pt x="2591842" y="3065658"/>
                    <a:pt x="2600494" y="3066906"/>
                  </a:cubicBezTo>
                  <a:cubicBezTo>
                    <a:pt x="2607908" y="3068155"/>
                    <a:pt x="2610380" y="3083135"/>
                    <a:pt x="2604200" y="3089377"/>
                  </a:cubicBezTo>
                  <a:cubicBezTo>
                    <a:pt x="2602964" y="3090625"/>
                    <a:pt x="2602964" y="3091873"/>
                    <a:pt x="2601728" y="3091873"/>
                  </a:cubicBezTo>
                  <a:cubicBezTo>
                    <a:pt x="2600494" y="3095619"/>
                    <a:pt x="2601728" y="3100612"/>
                    <a:pt x="2595550" y="3099364"/>
                  </a:cubicBezTo>
                  <a:lnTo>
                    <a:pt x="2590010" y="3090410"/>
                  </a:lnTo>
                  <a:lnTo>
                    <a:pt x="2588134" y="3081887"/>
                  </a:lnTo>
                  <a:cubicBezTo>
                    <a:pt x="2590606" y="3084383"/>
                    <a:pt x="2589370" y="3086880"/>
                    <a:pt x="2589370" y="3089377"/>
                  </a:cubicBezTo>
                  <a:lnTo>
                    <a:pt x="2590010" y="3090410"/>
                  </a:lnTo>
                  <a:lnTo>
                    <a:pt x="2593078" y="3104357"/>
                  </a:lnTo>
                  <a:cubicBezTo>
                    <a:pt x="2598022" y="3114344"/>
                    <a:pt x="2599258" y="3125579"/>
                    <a:pt x="2601728" y="3135566"/>
                  </a:cubicBezTo>
                  <a:cubicBezTo>
                    <a:pt x="2601728" y="3140559"/>
                    <a:pt x="2601728" y="3143056"/>
                    <a:pt x="2596786" y="3144304"/>
                  </a:cubicBezTo>
                  <a:cubicBezTo>
                    <a:pt x="2595550" y="3145553"/>
                    <a:pt x="2594314" y="3145553"/>
                    <a:pt x="2593078" y="3146801"/>
                  </a:cubicBezTo>
                  <a:cubicBezTo>
                    <a:pt x="2588134" y="3153043"/>
                    <a:pt x="2585662" y="3154291"/>
                    <a:pt x="2579484" y="3146801"/>
                  </a:cubicBezTo>
                  <a:cubicBezTo>
                    <a:pt x="2572068" y="3135566"/>
                    <a:pt x="2565888" y="3125579"/>
                    <a:pt x="2562182" y="3113095"/>
                  </a:cubicBezTo>
                  <a:cubicBezTo>
                    <a:pt x="2560946" y="3109350"/>
                    <a:pt x="2558474" y="3103109"/>
                    <a:pt x="2565888" y="3100612"/>
                  </a:cubicBezTo>
                  <a:cubicBezTo>
                    <a:pt x="2568360" y="3100612"/>
                    <a:pt x="2567124" y="3098115"/>
                    <a:pt x="2567124" y="3095619"/>
                  </a:cubicBezTo>
                  <a:cubicBezTo>
                    <a:pt x="2565888" y="3090625"/>
                    <a:pt x="2565888" y="3085632"/>
                    <a:pt x="2564652" y="3080638"/>
                  </a:cubicBezTo>
                  <a:cubicBezTo>
                    <a:pt x="2562182" y="3081887"/>
                    <a:pt x="2563418" y="3085632"/>
                    <a:pt x="2560946" y="3085632"/>
                  </a:cubicBezTo>
                  <a:cubicBezTo>
                    <a:pt x="2558474" y="3085632"/>
                    <a:pt x="2557238" y="3083135"/>
                    <a:pt x="2556002" y="3081887"/>
                  </a:cubicBezTo>
                  <a:cubicBezTo>
                    <a:pt x="2554766" y="3074397"/>
                    <a:pt x="2553530" y="3066906"/>
                    <a:pt x="2553530" y="3060665"/>
                  </a:cubicBezTo>
                  <a:cubicBezTo>
                    <a:pt x="2554766" y="3054423"/>
                    <a:pt x="2553530" y="3049429"/>
                    <a:pt x="2549822" y="3044436"/>
                  </a:cubicBezTo>
                  <a:cubicBezTo>
                    <a:pt x="2544880" y="3049429"/>
                    <a:pt x="2541172" y="3055671"/>
                    <a:pt x="2542408" y="3064410"/>
                  </a:cubicBezTo>
                  <a:cubicBezTo>
                    <a:pt x="2543644" y="3065658"/>
                    <a:pt x="2543644" y="3068155"/>
                    <a:pt x="2541172" y="3069403"/>
                  </a:cubicBezTo>
                  <a:cubicBezTo>
                    <a:pt x="2538700" y="3070651"/>
                    <a:pt x="2537464" y="3068155"/>
                    <a:pt x="2536228" y="3066906"/>
                  </a:cubicBezTo>
                  <a:cubicBezTo>
                    <a:pt x="2534992" y="3063161"/>
                    <a:pt x="2533756" y="3059416"/>
                    <a:pt x="2532520" y="3055671"/>
                  </a:cubicBezTo>
                  <a:cubicBezTo>
                    <a:pt x="2528812" y="3068155"/>
                    <a:pt x="2531284" y="3075645"/>
                    <a:pt x="2544880" y="3078142"/>
                  </a:cubicBezTo>
                  <a:cubicBezTo>
                    <a:pt x="2553530" y="3079390"/>
                    <a:pt x="2554766" y="3083135"/>
                    <a:pt x="2553530" y="3090625"/>
                  </a:cubicBezTo>
                  <a:cubicBezTo>
                    <a:pt x="2549822" y="3100612"/>
                    <a:pt x="2553530" y="3109350"/>
                    <a:pt x="2559710" y="3118089"/>
                  </a:cubicBezTo>
                  <a:cubicBezTo>
                    <a:pt x="2565888" y="3126827"/>
                    <a:pt x="2564652" y="3135566"/>
                    <a:pt x="2565888" y="3146801"/>
                  </a:cubicBezTo>
                  <a:cubicBezTo>
                    <a:pt x="2567124" y="3150546"/>
                    <a:pt x="2568360" y="3155539"/>
                    <a:pt x="2572068" y="3159284"/>
                  </a:cubicBezTo>
                  <a:cubicBezTo>
                    <a:pt x="2577012" y="3163029"/>
                    <a:pt x="2579484" y="3170520"/>
                    <a:pt x="2578248" y="3175513"/>
                  </a:cubicBezTo>
                  <a:cubicBezTo>
                    <a:pt x="2577012" y="3181755"/>
                    <a:pt x="2579484" y="3187997"/>
                    <a:pt x="2580720" y="3192990"/>
                  </a:cubicBezTo>
                  <a:cubicBezTo>
                    <a:pt x="2583190" y="3200480"/>
                    <a:pt x="2589370" y="3209219"/>
                    <a:pt x="2579484" y="3215460"/>
                  </a:cubicBezTo>
                  <a:cubicBezTo>
                    <a:pt x="2577012" y="3216709"/>
                    <a:pt x="2579484" y="3220454"/>
                    <a:pt x="2580720" y="3222950"/>
                  </a:cubicBezTo>
                  <a:cubicBezTo>
                    <a:pt x="2583190" y="3227944"/>
                    <a:pt x="2585662" y="3232937"/>
                    <a:pt x="2588134" y="3239179"/>
                  </a:cubicBezTo>
                  <a:cubicBezTo>
                    <a:pt x="2590606" y="3246669"/>
                    <a:pt x="2596786" y="3255408"/>
                    <a:pt x="2588134" y="3262898"/>
                  </a:cubicBezTo>
                  <a:lnTo>
                    <a:pt x="2584530" y="3259256"/>
                  </a:lnTo>
                  <a:lnTo>
                    <a:pt x="2586984" y="3271606"/>
                  </a:lnTo>
                  <a:cubicBezTo>
                    <a:pt x="2585752" y="3280287"/>
                    <a:pt x="2584518" y="3281527"/>
                    <a:pt x="2578354" y="3276567"/>
                  </a:cubicBezTo>
                  <a:cubicBezTo>
                    <a:pt x="2574656" y="3275326"/>
                    <a:pt x="2572190" y="3274086"/>
                    <a:pt x="2569724" y="3272846"/>
                  </a:cubicBezTo>
                  <a:cubicBezTo>
                    <a:pt x="2567258" y="3276567"/>
                    <a:pt x="2564792" y="3281527"/>
                    <a:pt x="2563560" y="3285248"/>
                  </a:cubicBezTo>
                  <a:cubicBezTo>
                    <a:pt x="2563560" y="3292689"/>
                    <a:pt x="2552464" y="3297649"/>
                    <a:pt x="2546298" y="3295169"/>
                  </a:cubicBezTo>
                  <a:cubicBezTo>
                    <a:pt x="2545066" y="3293929"/>
                    <a:pt x="2543834" y="3292689"/>
                    <a:pt x="2542600" y="3292689"/>
                  </a:cubicBezTo>
                  <a:cubicBezTo>
                    <a:pt x="2537668" y="3287728"/>
                    <a:pt x="2537668" y="3292689"/>
                    <a:pt x="2536436" y="3295169"/>
                  </a:cubicBezTo>
                  <a:cubicBezTo>
                    <a:pt x="2532736" y="3297649"/>
                    <a:pt x="2527806" y="3298889"/>
                    <a:pt x="2524106" y="3300130"/>
                  </a:cubicBezTo>
                  <a:cubicBezTo>
                    <a:pt x="2516710" y="3301370"/>
                    <a:pt x="2510544" y="3295169"/>
                    <a:pt x="2503148" y="3297649"/>
                  </a:cubicBezTo>
                  <a:cubicBezTo>
                    <a:pt x="2503148" y="3297649"/>
                    <a:pt x="2500682" y="3293929"/>
                    <a:pt x="2500682" y="3291449"/>
                  </a:cubicBezTo>
                  <a:cubicBezTo>
                    <a:pt x="2499448" y="3287728"/>
                    <a:pt x="2498216" y="3285248"/>
                    <a:pt x="2496982" y="3281527"/>
                  </a:cubicBezTo>
                  <a:cubicBezTo>
                    <a:pt x="2479722" y="3233161"/>
                    <a:pt x="2462462" y="3183554"/>
                    <a:pt x="2447666" y="3133948"/>
                  </a:cubicBezTo>
                  <a:cubicBezTo>
                    <a:pt x="2451366" y="3132708"/>
                    <a:pt x="2452598" y="3133948"/>
                    <a:pt x="2455064" y="3136428"/>
                  </a:cubicBezTo>
                  <a:cubicBezTo>
                    <a:pt x="2442734" y="3122786"/>
                    <a:pt x="2440270" y="3105424"/>
                    <a:pt x="2435338" y="3089302"/>
                  </a:cubicBezTo>
                  <a:cubicBezTo>
                    <a:pt x="2434104" y="3081861"/>
                    <a:pt x="2439036" y="3081861"/>
                    <a:pt x="2443968" y="3084341"/>
                  </a:cubicBezTo>
                  <a:cubicBezTo>
                    <a:pt x="2445200" y="3080621"/>
                    <a:pt x="2445200" y="3078140"/>
                    <a:pt x="2442734" y="3076900"/>
                  </a:cubicBezTo>
                  <a:cubicBezTo>
                    <a:pt x="2432872" y="3068219"/>
                    <a:pt x="2431638" y="3054577"/>
                    <a:pt x="2424242" y="3044656"/>
                  </a:cubicBezTo>
                  <a:cubicBezTo>
                    <a:pt x="2421776" y="3040936"/>
                    <a:pt x="2419310" y="3037215"/>
                    <a:pt x="2414378" y="3034735"/>
                  </a:cubicBezTo>
                  <a:cubicBezTo>
                    <a:pt x="2408214" y="3019853"/>
                    <a:pt x="2403282" y="3004971"/>
                    <a:pt x="2398350" y="2990089"/>
                  </a:cubicBezTo>
                  <a:lnTo>
                    <a:pt x="2398392" y="2989876"/>
                  </a:lnTo>
                  <a:lnTo>
                    <a:pt x="2386528" y="2959815"/>
                  </a:lnTo>
                  <a:lnTo>
                    <a:pt x="2342812" y="2850180"/>
                  </a:lnTo>
                  <a:lnTo>
                    <a:pt x="2338542" y="2843897"/>
                  </a:lnTo>
                  <a:cubicBezTo>
                    <a:pt x="2330980" y="2827824"/>
                    <a:pt x="2325938" y="2809277"/>
                    <a:pt x="2315856" y="2793204"/>
                  </a:cubicBezTo>
                  <a:cubicBezTo>
                    <a:pt x="2315856" y="2790731"/>
                    <a:pt x="2314596" y="2788258"/>
                    <a:pt x="2312074" y="2785785"/>
                  </a:cubicBezTo>
                  <a:cubicBezTo>
                    <a:pt x="2294430" y="2749929"/>
                    <a:pt x="2276784" y="2715309"/>
                    <a:pt x="2259138" y="2679452"/>
                  </a:cubicBezTo>
                  <a:cubicBezTo>
                    <a:pt x="2251576" y="2664615"/>
                    <a:pt x="2242754" y="2651014"/>
                    <a:pt x="2235192" y="2636177"/>
                  </a:cubicBezTo>
                  <a:cubicBezTo>
                    <a:pt x="2233930" y="2631231"/>
                    <a:pt x="2230150" y="2626286"/>
                    <a:pt x="2228890" y="2621340"/>
                  </a:cubicBezTo>
                  <a:lnTo>
                    <a:pt x="2226694" y="2617339"/>
                  </a:lnTo>
                  <a:lnTo>
                    <a:pt x="2225676" y="2615711"/>
                  </a:lnTo>
                  <a:lnTo>
                    <a:pt x="2225834" y="2615775"/>
                  </a:lnTo>
                  <a:lnTo>
                    <a:pt x="2225580" y="2615313"/>
                  </a:lnTo>
                  <a:lnTo>
                    <a:pt x="2228634" y="2610605"/>
                  </a:lnTo>
                  <a:lnTo>
                    <a:pt x="2173996" y="2521800"/>
                  </a:lnTo>
                  <a:lnTo>
                    <a:pt x="2172882" y="2520601"/>
                  </a:lnTo>
                  <a:lnTo>
                    <a:pt x="2170526" y="2516160"/>
                  </a:lnTo>
                  <a:lnTo>
                    <a:pt x="2124382" y="2441162"/>
                  </a:lnTo>
                  <a:cubicBezTo>
                    <a:pt x="2123120" y="2438686"/>
                    <a:pt x="2120600" y="2436211"/>
                    <a:pt x="2119340" y="2433735"/>
                  </a:cubicBezTo>
                  <a:lnTo>
                    <a:pt x="2116884" y="2429837"/>
                  </a:lnTo>
                  <a:lnTo>
                    <a:pt x="2116120" y="2433138"/>
                  </a:lnTo>
                  <a:cubicBezTo>
                    <a:pt x="2102284" y="2415923"/>
                    <a:pt x="2090962" y="2396247"/>
                    <a:pt x="2078384" y="2376572"/>
                  </a:cubicBezTo>
                  <a:lnTo>
                    <a:pt x="2064554" y="2355227"/>
                  </a:lnTo>
                  <a:lnTo>
                    <a:pt x="2059592" y="2348477"/>
                  </a:lnTo>
                  <a:cubicBezTo>
                    <a:pt x="2043820" y="2316298"/>
                    <a:pt x="2019554" y="2290307"/>
                    <a:pt x="2000142" y="2260604"/>
                  </a:cubicBezTo>
                  <a:cubicBezTo>
                    <a:pt x="1995290" y="2254415"/>
                    <a:pt x="1990436" y="2249465"/>
                    <a:pt x="1989224" y="2242039"/>
                  </a:cubicBezTo>
                  <a:cubicBezTo>
                    <a:pt x="1995896" y="2245752"/>
                    <a:pt x="2000750" y="2251012"/>
                    <a:pt x="2005602" y="2256427"/>
                  </a:cubicBezTo>
                  <a:lnTo>
                    <a:pt x="2021040" y="2270863"/>
                  </a:lnTo>
                  <a:lnTo>
                    <a:pt x="2018052" y="2263560"/>
                  </a:lnTo>
                  <a:lnTo>
                    <a:pt x="2002826" y="2242036"/>
                  </a:lnTo>
                  <a:cubicBezTo>
                    <a:pt x="1998410" y="2233794"/>
                    <a:pt x="1995466" y="2224940"/>
                    <a:pt x="1994812" y="2214560"/>
                  </a:cubicBezTo>
                  <a:cubicBezTo>
                    <a:pt x="2002662" y="2220666"/>
                    <a:pt x="2009204" y="2226772"/>
                    <a:pt x="2015746" y="2232877"/>
                  </a:cubicBezTo>
                  <a:cubicBezTo>
                    <a:pt x="2020980" y="2240205"/>
                    <a:pt x="2026214" y="2246310"/>
                    <a:pt x="2034064" y="2249974"/>
                  </a:cubicBezTo>
                  <a:cubicBezTo>
                    <a:pt x="2040606" y="2253637"/>
                    <a:pt x="2043222" y="2258522"/>
                    <a:pt x="2045840" y="2264628"/>
                  </a:cubicBezTo>
                  <a:cubicBezTo>
                    <a:pt x="2044532" y="2264628"/>
                    <a:pt x="2043222" y="2263407"/>
                    <a:pt x="2040606" y="2262185"/>
                  </a:cubicBezTo>
                  <a:lnTo>
                    <a:pt x="2041938" y="2265916"/>
                  </a:lnTo>
                  <a:lnTo>
                    <a:pt x="2044420" y="2267129"/>
                  </a:lnTo>
                  <a:cubicBezTo>
                    <a:pt x="2058256" y="2280656"/>
                    <a:pt x="2068320" y="2296642"/>
                    <a:pt x="2082156" y="2308939"/>
                  </a:cubicBezTo>
                  <a:cubicBezTo>
                    <a:pt x="2087188" y="2312628"/>
                    <a:pt x="2084672" y="2308939"/>
                    <a:pt x="2085930" y="2307709"/>
                  </a:cubicBezTo>
                  <a:lnTo>
                    <a:pt x="2091678" y="2316776"/>
                  </a:lnTo>
                  <a:lnTo>
                    <a:pt x="2088876" y="2310276"/>
                  </a:lnTo>
                  <a:cubicBezTo>
                    <a:pt x="2082746" y="2291792"/>
                    <a:pt x="2070484" y="2277005"/>
                    <a:pt x="2060674" y="2258521"/>
                  </a:cubicBezTo>
                  <a:cubicBezTo>
                    <a:pt x="2083972" y="2260986"/>
                    <a:pt x="2087650" y="2283166"/>
                    <a:pt x="2103590" y="2293024"/>
                  </a:cubicBezTo>
                  <a:cubicBezTo>
                    <a:pt x="2107270" y="2290560"/>
                    <a:pt x="2103590" y="2285631"/>
                    <a:pt x="2104816" y="2283166"/>
                  </a:cubicBezTo>
                  <a:cubicBezTo>
                    <a:pt x="2114626" y="2283166"/>
                    <a:pt x="2120758" y="2290560"/>
                    <a:pt x="2129340" y="2295489"/>
                  </a:cubicBezTo>
                  <a:lnTo>
                    <a:pt x="2127496" y="2290545"/>
                  </a:lnTo>
                  <a:lnTo>
                    <a:pt x="2119632" y="2287598"/>
                  </a:lnTo>
                  <a:cubicBezTo>
                    <a:pt x="2114660" y="2285114"/>
                    <a:pt x="2108444" y="2281389"/>
                    <a:pt x="2103472" y="2278905"/>
                  </a:cubicBezTo>
                  <a:cubicBezTo>
                    <a:pt x="2097258" y="2265243"/>
                    <a:pt x="2087314" y="2254066"/>
                    <a:pt x="2079856" y="2240404"/>
                  </a:cubicBezTo>
                  <a:cubicBezTo>
                    <a:pt x="2074884" y="2230468"/>
                    <a:pt x="2069914" y="2221775"/>
                    <a:pt x="2068670" y="2209355"/>
                  </a:cubicBezTo>
                  <a:cubicBezTo>
                    <a:pt x="2068670" y="2205629"/>
                    <a:pt x="2069914" y="2203145"/>
                    <a:pt x="2072398" y="2200662"/>
                  </a:cubicBezTo>
                  <a:cubicBezTo>
                    <a:pt x="2076128" y="2194452"/>
                    <a:pt x="2077370" y="2187000"/>
                    <a:pt x="2073642" y="2179548"/>
                  </a:cubicBezTo>
                  <a:cubicBezTo>
                    <a:pt x="2071156" y="2173339"/>
                    <a:pt x="2068670" y="2167129"/>
                    <a:pt x="2066184" y="2160919"/>
                  </a:cubicBezTo>
                  <a:cubicBezTo>
                    <a:pt x="2072398" y="2160919"/>
                    <a:pt x="2074884" y="2164645"/>
                    <a:pt x="2079856" y="2165887"/>
                  </a:cubicBezTo>
                  <a:lnTo>
                    <a:pt x="2080360" y="2165995"/>
                  </a:lnTo>
                  <a:lnTo>
                    <a:pt x="2079748" y="2165612"/>
                  </a:lnTo>
                  <a:cubicBezTo>
                    <a:pt x="2081000" y="2156940"/>
                    <a:pt x="2079748" y="2150746"/>
                    <a:pt x="2074748" y="2143313"/>
                  </a:cubicBezTo>
                  <a:cubicBezTo>
                    <a:pt x="2065994" y="2130925"/>
                    <a:pt x="2057242" y="2117299"/>
                    <a:pt x="2050990" y="2102433"/>
                  </a:cubicBezTo>
                  <a:cubicBezTo>
                    <a:pt x="2045988" y="2090045"/>
                    <a:pt x="2035986" y="2081374"/>
                    <a:pt x="2027232" y="2071463"/>
                  </a:cubicBezTo>
                  <a:cubicBezTo>
                    <a:pt x="2024732" y="2068986"/>
                    <a:pt x="2022230" y="2065269"/>
                    <a:pt x="2022230" y="2060314"/>
                  </a:cubicBezTo>
                  <a:cubicBezTo>
                    <a:pt x="2027232" y="2062792"/>
                    <a:pt x="2029734" y="2065269"/>
                    <a:pt x="2034734" y="2066508"/>
                  </a:cubicBezTo>
                  <a:cubicBezTo>
                    <a:pt x="2035986" y="2064031"/>
                    <a:pt x="2033484" y="2060314"/>
                    <a:pt x="2034734" y="2059076"/>
                  </a:cubicBezTo>
                  <a:cubicBezTo>
                    <a:pt x="2037236" y="2055359"/>
                    <a:pt x="2040986" y="2054120"/>
                    <a:pt x="2043488" y="2057837"/>
                  </a:cubicBezTo>
                  <a:lnTo>
                    <a:pt x="2043422" y="2057380"/>
                  </a:lnTo>
                  <a:lnTo>
                    <a:pt x="2036030" y="2057870"/>
                  </a:lnTo>
                  <a:cubicBezTo>
                    <a:pt x="2037284" y="2051637"/>
                    <a:pt x="2034776" y="2047898"/>
                    <a:pt x="2031014" y="2044158"/>
                  </a:cubicBezTo>
                  <a:cubicBezTo>
                    <a:pt x="2028504" y="2037926"/>
                    <a:pt x="2023486" y="2034186"/>
                    <a:pt x="2022232" y="2026707"/>
                  </a:cubicBezTo>
                  <a:cubicBezTo>
                    <a:pt x="2025996" y="2025461"/>
                    <a:pt x="2028504" y="2029200"/>
                    <a:pt x="2029758" y="2030447"/>
                  </a:cubicBezTo>
                  <a:cubicBezTo>
                    <a:pt x="2039794" y="2037926"/>
                    <a:pt x="2039794" y="2037926"/>
                    <a:pt x="2043556" y="2026707"/>
                  </a:cubicBezTo>
                  <a:lnTo>
                    <a:pt x="2044050" y="2026434"/>
                  </a:lnTo>
                  <a:lnTo>
                    <a:pt x="2038182" y="2016703"/>
                  </a:lnTo>
                  <a:cubicBezTo>
                    <a:pt x="2035698" y="2012996"/>
                    <a:pt x="2033214" y="2009289"/>
                    <a:pt x="2034456" y="2006818"/>
                  </a:cubicBezTo>
                  <a:cubicBezTo>
                    <a:pt x="2036940" y="2003111"/>
                    <a:pt x="2040666" y="2008054"/>
                    <a:pt x="2045634" y="2006818"/>
                  </a:cubicBezTo>
                  <a:cubicBezTo>
                    <a:pt x="2039424" y="1994462"/>
                    <a:pt x="2035698" y="1982106"/>
                    <a:pt x="2038182" y="1968515"/>
                  </a:cubicBezTo>
                  <a:lnTo>
                    <a:pt x="2038748" y="1968628"/>
                  </a:lnTo>
                  <a:lnTo>
                    <a:pt x="2040568" y="1964064"/>
                  </a:lnTo>
                  <a:cubicBezTo>
                    <a:pt x="2041498" y="1963131"/>
                    <a:pt x="2043050" y="1963131"/>
                    <a:pt x="2046152" y="1964997"/>
                  </a:cubicBezTo>
                  <a:cubicBezTo>
                    <a:pt x="2053596" y="1967486"/>
                    <a:pt x="2062282" y="1971218"/>
                    <a:pt x="2069728" y="1962509"/>
                  </a:cubicBezTo>
                  <a:lnTo>
                    <a:pt x="2072532" y="1966025"/>
                  </a:lnTo>
                  <a:lnTo>
                    <a:pt x="2069170" y="1959893"/>
                  </a:lnTo>
                  <a:cubicBezTo>
                    <a:pt x="2065364" y="1948543"/>
                    <a:pt x="2059024" y="1938453"/>
                    <a:pt x="2055220" y="1923319"/>
                  </a:cubicBezTo>
                  <a:close/>
                  <a:moveTo>
                    <a:pt x="2214480" y="1912328"/>
                  </a:moveTo>
                  <a:cubicBezTo>
                    <a:pt x="2228466" y="1928029"/>
                    <a:pt x="2242454" y="1945038"/>
                    <a:pt x="2251778" y="1965972"/>
                  </a:cubicBezTo>
                  <a:cubicBezTo>
                    <a:pt x="2244784" y="1963355"/>
                    <a:pt x="2219142" y="1926720"/>
                    <a:pt x="2214480" y="1912328"/>
                  </a:cubicBezTo>
                  <a:close/>
                  <a:moveTo>
                    <a:pt x="2115602" y="1851879"/>
                  </a:moveTo>
                  <a:cubicBezTo>
                    <a:pt x="2131228" y="1867580"/>
                    <a:pt x="2140844" y="1887205"/>
                    <a:pt x="2152864" y="1905523"/>
                  </a:cubicBezTo>
                  <a:cubicBezTo>
                    <a:pt x="2137238" y="1891130"/>
                    <a:pt x="2126420" y="1870196"/>
                    <a:pt x="2115602" y="1851879"/>
                  </a:cubicBezTo>
                  <a:close/>
                  <a:moveTo>
                    <a:pt x="2137524" y="1807917"/>
                  </a:moveTo>
                  <a:cubicBezTo>
                    <a:pt x="2148970" y="1819938"/>
                    <a:pt x="2155840" y="1831959"/>
                    <a:pt x="2163854" y="1845183"/>
                  </a:cubicBezTo>
                  <a:cubicBezTo>
                    <a:pt x="2156984" y="1841577"/>
                    <a:pt x="2143248" y="1823545"/>
                    <a:pt x="2137524" y="1807917"/>
                  </a:cubicBezTo>
                  <a:close/>
                  <a:moveTo>
                    <a:pt x="1769866" y="1311749"/>
                  </a:moveTo>
                  <a:lnTo>
                    <a:pt x="1775832" y="1318165"/>
                  </a:lnTo>
                  <a:lnTo>
                    <a:pt x="1772674" y="1313454"/>
                  </a:lnTo>
                  <a:lnTo>
                    <a:pt x="1769866" y="1311749"/>
                  </a:lnTo>
                  <a:close/>
                  <a:moveTo>
                    <a:pt x="1701998" y="1308687"/>
                  </a:moveTo>
                  <a:lnTo>
                    <a:pt x="1724516" y="1316615"/>
                  </a:lnTo>
                  <a:lnTo>
                    <a:pt x="1741946" y="1321466"/>
                  </a:lnTo>
                  <a:lnTo>
                    <a:pt x="1712292" y="1311594"/>
                  </a:lnTo>
                  <a:lnTo>
                    <a:pt x="1701998" y="1308687"/>
                  </a:lnTo>
                  <a:close/>
                  <a:moveTo>
                    <a:pt x="1726680" y="1302570"/>
                  </a:moveTo>
                  <a:lnTo>
                    <a:pt x="1725952" y="1302912"/>
                  </a:lnTo>
                  <a:lnTo>
                    <a:pt x="1726600" y="1303363"/>
                  </a:lnTo>
                  <a:lnTo>
                    <a:pt x="1726680" y="1302570"/>
                  </a:lnTo>
                  <a:close/>
                  <a:moveTo>
                    <a:pt x="1751580" y="1301078"/>
                  </a:moveTo>
                  <a:lnTo>
                    <a:pt x="1757080" y="1303985"/>
                  </a:lnTo>
                  <a:lnTo>
                    <a:pt x="1753272" y="1301672"/>
                  </a:lnTo>
                  <a:lnTo>
                    <a:pt x="1751580" y="1301078"/>
                  </a:lnTo>
                  <a:close/>
                  <a:moveTo>
                    <a:pt x="1739146" y="1296711"/>
                  </a:moveTo>
                  <a:lnTo>
                    <a:pt x="1737176" y="1297637"/>
                  </a:lnTo>
                  <a:lnTo>
                    <a:pt x="1740386" y="1297146"/>
                  </a:lnTo>
                  <a:lnTo>
                    <a:pt x="1739146" y="1296711"/>
                  </a:lnTo>
                  <a:close/>
                  <a:moveTo>
                    <a:pt x="1623112" y="1290149"/>
                  </a:moveTo>
                  <a:lnTo>
                    <a:pt x="1628108" y="1294212"/>
                  </a:lnTo>
                  <a:lnTo>
                    <a:pt x="1627096" y="1292537"/>
                  </a:lnTo>
                  <a:lnTo>
                    <a:pt x="1623112" y="1290149"/>
                  </a:lnTo>
                  <a:close/>
                  <a:moveTo>
                    <a:pt x="1626610" y="1276867"/>
                  </a:moveTo>
                  <a:lnTo>
                    <a:pt x="1627476" y="1278595"/>
                  </a:lnTo>
                  <a:lnTo>
                    <a:pt x="1630274" y="1279029"/>
                  </a:lnTo>
                  <a:lnTo>
                    <a:pt x="1626610" y="1276867"/>
                  </a:lnTo>
                  <a:close/>
                  <a:moveTo>
                    <a:pt x="1751734" y="1245770"/>
                  </a:moveTo>
                  <a:lnTo>
                    <a:pt x="1750208" y="1248983"/>
                  </a:lnTo>
                  <a:lnTo>
                    <a:pt x="1754440" y="1248463"/>
                  </a:lnTo>
                  <a:lnTo>
                    <a:pt x="1751734" y="1245770"/>
                  </a:lnTo>
                  <a:close/>
                  <a:moveTo>
                    <a:pt x="1680006" y="1219817"/>
                  </a:moveTo>
                  <a:lnTo>
                    <a:pt x="1680674" y="1220282"/>
                  </a:lnTo>
                  <a:lnTo>
                    <a:pt x="1681138" y="1220094"/>
                  </a:lnTo>
                  <a:lnTo>
                    <a:pt x="1680006" y="1219817"/>
                  </a:lnTo>
                  <a:close/>
                  <a:moveTo>
                    <a:pt x="1518114" y="1213029"/>
                  </a:moveTo>
                  <a:lnTo>
                    <a:pt x="1531698" y="1220779"/>
                  </a:lnTo>
                  <a:cubicBezTo>
                    <a:pt x="1539210" y="1225757"/>
                    <a:pt x="1546722" y="1231980"/>
                    <a:pt x="1556740" y="1235714"/>
                  </a:cubicBezTo>
                  <a:cubicBezTo>
                    <a:pt x="1569260" y="1240693"/>
                    <a:pt x="1576772" y="1253139"/>
                    <a:pt x="1586790" y="1260607"/>
                  </a:cubicBezTo>
                  <a:lnTo>
                    <a:pt x="1593920" y="1266406"/>
                  </a:lnTo>
                  <a:lnTo>
                    <a:pt x="1578182" y="1249582"/>
                  </a:lnTo>
                  <a:cubicBezTo>
                    <a:pt x="1576940" y="1247102"/>
                    <a:pt x="1574456" y="1245861"/>
                    <a:pt x="1573214" y="1244621"/>
                  </a:cubicBezTo>
                  <a:cubicBezTo>
                    <a:pt x="1554588" y="1235319"/>
                    <a:pt x="1536892" y="1223847"/>
                    <a:pt x="1518732" y="1213306"/>
                  </a:cubicBezTo>
                  <a:lnTo>
                    <a:pt x="1518114" y="1213029"/>
                  </a:lnTo>
                  <a:close/>
                  <a:moveTo>
                    <a:pt x="1459392" y="1185818"/>
                  </a:moveTo>
                  <a:lnTo>
                    <a:pt x="1460294" y="1188819"/>
                  </a:lnTo>
                  <a:lnTo>
                    <a:pt x="1475126" y="1193713"/>
                  </a:lnTo>
                  <a:lnTo>
                    <a:pt x="1461454" y="1187571"/>
                  </a:lnTo>
                  <a:lnTo>
                    <a:pt x="1459392" y="1185818"/>
                  </a:lnTo>
                  <a:close/>
                  <a:moveTo>
                    <a:pt x="1449644" y="1164541"/>
                  </a:moveTo>
                  <a:lnTo>
                    <a:pt x="1495934" y="1188249"/>
                  </a:lnTo>
                  <a:lnTo>
                    <a:pt x="1487290" y="1183407"/>
                  </a:lnTo>
                  <a:cubicBezTo>
                    <a:pt x="1477332" y="1176560"/>
                    <a:pt x="1466754" y="1171581"/>
                    <a:pt x="1455862" y="1167069"/>
                  </a:cubicBezTo>
                  <a:lnTo>
                    <a:pt x="1449644" y="1164541"/>
                  </a:lnTo>
                  <a:close/>
                  <a:moveTo>
                    <a:pt x="1422568" y="1153532"/>
                  </a:moveTo>
                  <a:lnTo>
                    <a:pt x="1419096" y="1155847"/>
                  </a:lnTo>
                  <a:lnTo>
                    <a:pt x="1420278" y="1156904"/>
                  </a:lnTo>
                  <a:lnTo>
                    <a:pt x="1423664" y="1153978"/>
                  </a:lnTo>
                  <a:lnTo>
                    <a:pt x="1422568" y="1153532"/>
                  </a:lnTo>
                  <a:close/>
                  <a:moveTo>
                    <a:pt x="1476356" y="1142922"/>
                  </a:moveTo>
                  <a:lnTo>
                    <a:pt x="1480814" y="1146353"/>
                  </a:lnTo>
                  <a:lnTo>
                    <a:pt x="1478970" y="1144343"/>
                  </a:lnTo>
                  <a:lnTo>
                    <a:pt x="1476356" y="1142922"/>
                  </a:lnTo>
                  <a:close/>
                  <a:moveTo>
                    <a:pt x="1578182" y="1135481"/>
                  </a:moveTo>
                  <a:cubicBezTo>
                    <a:pt x="1580664" y="1139202"/>
                    <a:pt x="1585632" y="1141682"/>
                    <a:pt x="1589358" y="1145403"/>
                  </a:cubicBezTo>
                  <a:cubicBezTo>
                    <a:pt x="1593082" y="1147883"/>
                    <a:pt x="1599292" y="1152844"/>
                    <a:pt x="1588116" y="1154084"/>
                  </a:cubicBezTo>
                  <a:cubicBezTo>
                    <a:pt x="1583148" y="1155325"/>
                    <a:pt x="1585632" y="1157805"/>
                    <a:pt x="1586874" y="1159045"/>
                  </a:cubicBezTo>
                  <a:cubicBezTo>
                    <a:pt x="1586874" y="1160286"/>
                    <a:pt x="1589358" y="1161526"/>
                    <a:pt x="1589358" y="1164006"/>
                  </a:cubicBezTo>
                  <a:cubicBezTo>
                    <a:pt x="1593082" y="1166487"/>
                    <a:pt x="1600534" y="1170207"/>
                    <a:pt x="1596808" y="1175168"/>
                  </a:cubicBezTo>
                  <a:cubicBezTo>
                    <a:pt x="1593082" y="1180129"/>
                    <a:pt x="1586874" y="1175168"/>
                    <a:pt x="1581906" y="1172688"/>
                  </a:cubicBezTo>
                  <a:cubicBezTo>
                    <a:pt x="1579424" y="1171448"/>
                    <a:pt x="1575698" y="1167727"/>
                    <a:pt x="1569488" y="1166487"/>
                  </a:cubicBezTo>
                  <a:cubicBezTo>
                    <a:pt x="1580664" y="1178889"/>
                    <a:pt x="1593082" y="1185090"/>
                    <a:pt x="1606742" y="1186330"/>
                  </a:cubicBezTo>
                  <a:lnTo>
                    <a:pt x="1635096" y="1194260"/>
                  </a:lnTo>
                  <a:lnTo>
                    <a:pt x="1626106" y="1177461"/>
                  </a:lnTo>
                  <a:cubicBezTo>
                    <a:pt x="1620812" y="1171518"/>
                    <a:pt x="1614270" y="1166513"/>
                    <a:pt x="1607418" y="1162134"/>
                  </a:cubicBezTo>
                  <a:cubicBezTo>
                    <a:pt x="1604926" y="1159632"/>
                    <a:pt x="1602434" y="1157130"/>
                    <a:pt x="1603680" y="1153376"/>
                  </a:cubicBezTo>
                  <a:cubicBezTo>
                    <a:pt x="1606172" y="1147121"/>
                    <a:pt x="1612402" y="1157130"/>
                    <a:pt x="1616140" y="1152125"/>
                  </a:cubicBezTo>
                  <a:lnTo>
                    <a:pt x="1614120" y="1150210"/>
                  </a:lnTo>
                  <a:lnTo>
                    <a:pt x="1609226" y="1149124"/>
                  </a:lnTo>
                  <a:cubicBezTo>
                    <a:pt x="1599292" y="1142922"/>
                    <a:pt x="1589358" y="1137962"/>
                    <a:pt x="1578182" y="1135481"/>
                  </a:cubicBezTo>
                  <a:close/>
                  <a:moveTo>
                    <a:pt x="1385144" y="1121379"/>
                  </a:moveTo>
                  <a:lnTo>
                    <a:pt x="1384076" y="1125551"/>
                  </a:lnTo>
                  <a:lnTo>
                    <a:pt x="1385948" y="1126176"/>
                  </a:lnTo>
                  <a:lnTo>
                    <a:pt x="1398054" y="1137012"/>
                  </a:lnTo>
                  <a:lnTo>
                    <a:pt x="1386474" y="1123658"/>
                  </a:lnTo>
                  <a:lnTo>
                    <a:pt x="1385144" y="1121379"/>
                  </a:lnTo>
                  <a:close/>
                  <a:moveTo>
                    <a:pt x="1358770" y="1120247"/>
                  </a:moveTo>
                  <a:lnTo>
                    <a:pt x="1356474" y="1120726"/>
                  </a:lnTo>
                  <a:lnTo>
                    <a:pt x="1356324" y="1121974"/>
                  </a:lnTo>
                  <a:lnTo>
                    <a:pt x="1357338" y="1121188"/>
                  </a:lnTo>
                  <a:lnTo>
                    <a:pt x="1358770" y="1120247"/>
                  </a:lnTo>
                  <a:close/>
                  <a:moveTo>
                    <a:pt x="1359488" y="1101029"/>
                  </a:moveTo>
                  <a:lnTo>
                    <a:pt x="1359136" y="1102860"/>
                  </a:lnTo>
                  <a:cubicBezTo>
                    <a:pt x="1361484" y="1105367"/>
                    <a:pt x="1365868" y="1106934"/>
                    <a:pt x="1368998" y="1109442"/>
                  </a:cubicBezTo>
                  <a:lnTo>
                    <a:pt x="1371434" y="1110418"/>
                  </a:lnTo>
                  <a:lnTo>
                    <a:pt x="1359488" y="1101029"/>
                  </a:lnTo>
                  <a:close/>
                  <a:moveTo>
                    <a:pt x="1501356" y="1054848"/>
                  </a:moveTo>
                  <a:lnTo>
                    <a:pt x="1501356" y="1054849"/>
                  </a:lnTo>
                  <a:lnTo>
                    <a:pt x="1500616" y="1055268"/>
                  </a:lnTo>
                  <a:lnTo>
                    <a:pt x="1502434" y="1056106"/>
                  </a:lnTo>
                  <a:lnTo>
                    <a:pt x="1501356" y="1054848"/>
                  </a:lnTo>
                  <a:close/>
                  <a:moveTo>
                    <a:pt x="1300116" y="1046754"/>
                  </a:moveTo>
                  <a:cubicBezTo>
                    <a:pt x="1321406" y="1058038"/>
                    <a:pt x="1337688" y="1074337"/>
                    <a:pt x="1356474" y="1083113"/>
                  </a:cubicBezTo>
                  <a:lnTo>
                    <a:pt x="1360310" y="1088875"/>
                  </a:lnTo>
                  <a:lnTo>
                    <a:pt x="1364070" y="1087559"/>
                  </a:lnTo>
                  <a:cubicBezTo>
                    <a:pt x="1351002" y="1081335"/>
                    <a:pt x="1339800" y="1073555"/>
                    <a:pt x="1329064" y="1065309"/>
                  </a:cubicBezTo>
                  <a:lnTo>
                    <a:pt x="1305210" y="1046754"/>
                  </a:lnTo>
                  <a:lnTo>
                    <a:pt x="1300116" y="1046754"/>
                  </a:lnTo>
                  <a:close/>
                  <a:moveTo>
                    <a:pt x="1419206" y="1046556"/>
                  </a:moveTo>
                  <a:lnTo>
                    <a:pt x="1425024" y="1049604"/>
                  </a:lnTo>
                  <a:lnTo>
                    <a:pt x="1423890" y="1048665"/>
                  </a:lnTo>
                  <a:lnTo>
                    <a:pt x="1419206" y="1046556"/>
                  </a:lnTo>
                  <a:close/>
                  <a:moveTo>
                    <a:pt x="1335650" y="1039067"/>
                  </a:moveTo>
                  <a:lnTo>
                    <a:pt x="1332954" y="1040258"/>
                  </a:lnTo>
                  <a:lnTo>
                    <a:pt x="1333898" y="1040848"/>
                  </a:lnTo>
                  <a:lnTo>
                    <a:pt x="1335650" y="1039067"/>
                  </a:lnTo>
                  <a:close/>
                  <a:moveTo>
                    <a:pt x="1432392" y="1038066"/>
                  </a:moveTo>
                  <a:lnTo>
                    <a:pt x="1433706" y="1042687"/>
                  </a:lnTo>
                  <a:lnTo>
                    <a:pt x="1434136" y="1042464"/>
                  </a:lnTo>
                  <a:cubicBezTo>
                    <a:pt x="1434756" y="1039983"/>
                    <a:pt x="1434136" y="1039053"/>
                    <a:pt x="1433048" y="1038433"/>
                  </a:cubicBezTo>
                  <a:lnTo>
                    <a:pt x="1432392" y="1038066"/>
                  </a:lnTo>
                  <a:close/>
                  <a:moveTo>
                    <a:pt x="1322392" y="1032626"/>
                  </a:moveTo>
                  <a:lnTo>
                    <a:pt x="1320326" y="1034027"/>
                  </a:lnTo>
                  <a:lnTo>
                    <a:pt x="1325058" y="1040342"/>
                  </a:lnTo>
                  <a:lnTo>
                    <a:pt x="1325486" y="1040258"/>
                  </a:lnTo>
                  <a:cubicBezTo>
                    <a:pt x="1326108" y="1037768"/>
                    <a:pt x="1324864" y="1036212"/>
                    <a:pt x="1323464" y="1034656"/>
                  </a:cubicBezTo>
                  <a:lnTo>
                    <a:pt x="1322392" y="1032626"/>
                  </a:lnTo>
                  <a:close/>
                  <a:moveTo>
                    <a:pt x="1449616" y="1017642"/>
                  </a:moveTo>
                  <a:lnTo>
                    <a:pt x="1450584" y="1018723"/>
                  </a:lnTo>
                  <a:lnTo>
                    <a:pt x="1453504" y="1019832"/>
                  </a:lnTo>
                  <a:lnTo>
                    <a:pt x="1449616" y="1017642"/>
                  </a:lnTo>
                  <a:close/>
                  <a:moveTo>
                    <a:pt x="1614696" y="1015383"/>
                  </a:moveTo>
                  <a:lnTo>
                    <a:pt x="1614438" y="1015415"/>
                  </a:lnTo>
                  <a:lnTo>
                    <a:pt x="1614820" y="1015786"/>
                  </a:lnTo>
                  <a:lnTo>
                    <a:pt x="1614696" y="1015383"/>
                  </a:lnTo>
                  <a:close/>
                  <a:moveTo>
                    <a:pt x="1275068" y="1001618"/>
                  </a:moveTo>
                  <a:lnTo>
                    <a:pt x="1275356" y="1001867"/>
                  </a:lnTo>
                  <a:lnTo>
                    <a:pt x="1275506" y="1001837"/>
                  </a:lnTo>
                  <a:lnTo>
                    <a:pt x="1275068" y="1001618"/>
                  </a:lnTo>
                  <a:close/>
                  <a:moveTo>
                    <a:pt x="517256" y="990805"/>
                  </a:moveTo>
                  <a:cubicBezTo>
                    <a:pt x="514758" y="992052"/>
                    <a:pt x="513508" y="993299"/>
                    <a:pt x="511010" y="995793"/>
                  </a:cubicBezTo>
                  <a:lnTo>
                    <a:pt x="511010" y="998287"/>
                  </a:lnTo>
                  <a:lnTo>
                    <a:pt x="512258" y="995793"/>
                  </a:lnTo>
                  <a:cubicBezTo>
                    <a:pt x="513508" y="993299"/>
                    <a:pt x="514758" y="992052"/>
                    <a:pt x="517256" y="990805"/>
                  </a:cubicBezTo>
                  <a:close/>
                  <a:moveTo>
                    <a:pt x="1277550" y="988932"/>
                  </a:moveTo>
                  <a:lnTo>
                    <a:pt x="1276320" y="989081"/>
                  </a:lnTo>
                  <a:lnTo>
                    <a:pt x="1277286" y="990609"/>
                  </a:lnTo>
                  <a:lnTo>
                    <a:pt x="1277240" y="989477"/>
                  </a:lnTo>
                  <a:lnTo>
                    <a:pt x="1277550" y="988932"/>
                  </a:lnTo>
                  <a:close/>
                  <a:moveTo>
                    <a:pt x="1354686" y="981214"/>
                  </a:moveTo>
                  <a:lnTo>
                    <a:pt x="1355736" y="981970"/>
                  </a:lnTo>
                  <a:lnTo>
                    <a:pt x="1355116" y="981473"/>
                  </a:lnTo>
                  <a:lnTo>
                    <a:pt x="1354686" y="981214"/>
                  </a:lnTo>
                  <a:close/>
                  <a:moveTo>
                    <a:pt x="1284626" y="976498"/>
                  </a:moveTo>
                  <a:lnTo>
                    <a:pt x="1281330" y="976543"/>
                  </a:lnTo>
                  <a:lnTo>
                    <a:pt x="1283016" y="979328"/>
                  </a:lnTo>
                  <a:lnTo>
                    <a:pt x="1284626" y="976498"/>
                  </a:lnTo>
                  <a:close/>
                  <a:moveTo>
                    <a:pt x="1523074" y="973316"/>
                  </a:moveTo>
                  <a:lnTo>
                    <a:pt x="1522294" y="974364"/>
                  </a:lnTo>
                  <a:lnTo>
                    <a:pt x="1522692" y="974464"/>
                  </a:lnTo>
                  <a:lnTo>
                    <a:pt x="1523074" y="973316"/>
                  </a:lnTo>
                  <a:close/>
                  <a:moveTo>
                    <a:pt x="1282830" y="956480"/>
                  </a:moveTo>
                  <a:lnTo>
                    <a:pt x="1282582" y="956483"/>
                  </a:lnTo>
                  <a:lnTo>
                    <a:pt x="1282706" y="956576"/>
                  </a:lnTo>
                  <a:lnTo>
                    <a:pt x="1282830" y="956480"/>
                  </a:lnTo>
                  <a:close/>
                  <a:moveTo>
                    <a:pt x="1304598" y="956228"/>
                  </a:moveTo>
                  <a:lnTo>
                    <a:pt x="1302858" y="956248"/>
                  </a:lnTo>
                  <a:lnTo>
                    <a:pt x="1306460" y="956857"/>
                  </a:lnTo>
                  <a:lnTo>
                    <a:pt x="1304598" y="956228"/>
                  </a:lnTo>
                  <a:close/>
                  <a:moveTo>
                    <a:pt x="1454580" y="923421"/>
                  </a:moveTo>
                  <a:lnTo>
                    <a:pt x="1455174" y="929074"/>
                  </a:lnTo>
                  <a:lnTo>
                    <a:pt x="1455856" y="928767"/>
                  </a:lnTo>
                  <a:cubicBezTo>
                    <a:pt x="1457556" y="929240"/>
                    <a:pt x="1459408" y="929871"/>
                    <a:pt x="1460644" y="927980"/>
                  </a:cubicBezTo>
                  <a:lnTo>
                    <a:pt x="1454580" y="923421"/>
                  </a:lnTo>
                  <a:close/>
                  <a:moveTo>
                    <a:pt x="1539342" y="914384"/>
                  </a:moveTo>
                  <a:cubicBezTo>
                    <a:pt x="1551858" y="920698"/>
                    <a:pt x="1563122" y="930802"/>
                    <a:pt x="1574386" y="943430"/>
                  </a:cubicBezTo>
                  <a:lnTo>
                    <a:pt x="1576916" y="946227"/>
                  </a:lnTo>
                  <a:lnTo>
                    <a:pt x="1575022" y="943185"/>
                  </a:lnTo>
                  <a:lnTo>
                    <a:pt x="1578166" y="937926"/>
                  </a:lnTo>
                  <a:lnTo>
                    <a:pt x="1576890" y="937116"/>
                  </a:lnTo>
                  <a:cubicBezTo>
                    <a:pt x="1561872" y="933327"/>
                    <a:pt x="1553110" y="918173"/>
                    <a:pt x="1539342" y="914384"/>
                  </a:cubicBezTo>
                  <a:close/>
                  <a:moveTo>
                    <a:pt x="1226620" y="904946"/>
                  </a:moveTo>
                  <a:lnTo>
                    <a:pt x="1226518" y="908971"/>
                  </a:lnTo>
                  <a:lnTo>
                    <a:pt x="1231234" y="907586"/>
                  </a:lnTo>
                  <a:lnTo>
                    <a:pt x="1226620" y="904946"/>
                  </a:lnTo>
                  <a:close/>
                  <a:moveTo>
                    <a:pt x="1340108" y="894308"/>
                  </a:moveTo>
                  <a:lnTo>
                    <a:pt x="1341406" y="895955"/>
                  </a:lnTo>
                  <a:cubicBezTo>
                    <a:pt x="1347636" y="899083"/>
                    <a:pt x="1355112" y="900647"/>
                    <a:pt x="1361966" y="903149"/>
                  </a:cubicBezTo>
                  <a:cubicBezTo>
                    <a:pt x="1366948" y="905651"/>
                    <a:pt x="1373178" y="908153"/>
                    <a:pt x="1381900" y="910656"/>
                  </a:cubicBezTo>
                  <a:lnTo>
                    <a:pt x="1368860" y="903847"/>
                  </a:lnTo>
                  <a:lnTo>
                    <a:pt x="1340108" y="894308"/>
                  </a:lnTo>
                  <a:close/>
                  <a:moveTo>
                    <a:pt x="1421378" y="886634"/>
                  </a:moveTo>
                  <a:lnTo>
                    <a:pt x="1421962" y="887091"/>
                  </a:lnTo>
                  <a:lnTo>
                    <a:pt x="1421730" y="886703"/>
                  </a:lnTo>
                  <a:lnTo>
                    <a:pt x="1421378" y="886634"/>
                  </a:lnTo>
                  <a:close/>
                  <a:moveTo>
                    <a:pt x="1014174" y="875295"/>
                  </a:moveTo>
                  <a:lnTo>
                    <a:pt x="1012156" y="886257"/>
                  </a:lnTo>
                  <a:cubicBezTo>
                    <a:pt x="1010914" y="887493"/>
                    <a:pt x="1010914" y="892434"/>
                    <a:pt x="1012156" y="893669"/>
                  </a:cubicBezTo>
                  <a:lnTo>
                    <a:pt x="1013286" y="902418"/>
                  </a:lnTo>
                  <a:lnTo>
                    <a:pt x="1013396" y="902366"/>
                  </a:lnTo>
                  <a:cubicBezTo>
                    <a:pt x="1017108" y="896100"/>
                    <a:pt x="1014634" y="886073"/>
                    <a:pt x="1015872" y="877300"/>
                  </a:cubicBezTo>
                  <a:lnTo>
                    <a:pt x="1014174" y="875295"/>
                  </a:lnTo>
                  <a:close/>
                  <a:moveTo>
                    <a:pt x="1227374" y="874810"/>
                  </a:moveTo>
                  <a:lnTo>
                    <a:pt x="1233748" y="881878"/>
                  </a:lnTo>
                  <a:lnTo>
                    <a:pt x="1234990" y="882510"/>
                  </a:lnTo>
                  <a:cubicBezTo>
                    <a:pt x="1238748" y="885018"/>
                    <a:pt x="1242506" y="887525"/>
                    <a:pt x="1246262" y="890033"/>
                  </a:cubicBezTo>
                  <a:cubicBezTo>
                    <a:pt x="1251272" y="893794"/>
                    <a:pt x="1255030" y="895048"/>
                    <a:pt x="1251272" y="901317"/>
                  </a:cubicBezTo>
                  <a:lnTo>
                    <a:pt x="1253568" y="904599"/>
                  </a:lnTo>
                  <a:lnTo>
                    <a:pt x="1253568" y="901898"/>
                  </a:lnTo>
                  <a:cubicBezTo>
                    <a:pt x="1271010" y="901898"/>
                    <a:pt x="1284716" y="908153"/>
                    <a:pt x="1298422" y="919414"/>
                  </a:cubicBezTo>
                  <a:lnTo>
                    <a:pt x="1305856" y="923434"/>
                  </a:lnTo>
                  <a:lnTo>
                    <a:pt x="1290242" y="912362"/>
                  </a:lnTo>
                  <a:cubicBezTo>
                    <a:pt x="1281550" y="903713"/>
                    <a:pt x="1269136" y="901242"/>
                    <a:pt x="1255480" y="898771"/>
                  </a:cubicBezTo>
                  <a:cubicBezTo>
                    <a:pt x="1255480" y="887651"/>
                    <a:pt x="1241822" y="888886"/>
                    <a:pt x="1236856" y="881473"/>
                  </a:cubicBezTo>
                  <a:lnTo>
                    <a:pt x="1227374" y="874810"/>
                  </a:lnTo>
                  <a:close/>
                  <a:moveTo>
                    <a:pt x="1100254" y="869907"/>
                  </a:moveTo>
                  <a:lnTo>
                    <a:pt x="1103696" y="877959"/>
                  </a:lnTo>
                  <a:cubicBezTo>
                    <a:pt x="1103696" y="877959"/>
                    <a:pt x="1104934" y="880496"/>
                    <a:pt x="1106174" y="880496"/>
                  </a:cubicBezTo>
                  <a:cubicBezTo>
                    <a:pt x="1127234" y="883032"/>
                    <a:pt x="1139622" y="907126"/>
                    <a:pt x="1161920" y="905858"/>
                  </a:cubicBezTo>
                  <a:cubicBezTo>
                    <a:pt x="1170592" y="904590"/>
                    <a:pt x="1179264" y="909662"/>
                    <a:pt x="1190414" y="910930"/>
                  </a:cubicBezTo>
                  <a:lnTo>
                    <a:pt x="1187564" y="909228"/>
                  </a:lnTo>
                  <a:lnTo>
                    <a:pt x="1185534" y="909733"/>
                  </a:lnTo>
                  <a:cubicBezTo>
                    <a:pt x="1165680" y="903565"/>
                    <a:pt x="1144584" y="902331"/>
                    <a:pt x="1125972" y="888761"/>
                  </a:cubicBezTo>
                  <a:cubicBezTo>
                    <a:pt x="1117906" y="882593"/>
                    <a:pt x="1109842" y="875808"/>
                    <a:pt x="1101156" y="870257"/>
                  </a:cubicBezTo>
                  <a:lnTo>
                    <a:pt x="1100254" y="869907"/>
                  </a:lnTo>
                  <a:close/>
                  <a:moveTo>
                    <a:pt x="1399266" y="867918"/>
                  </a:moveTo>
                  <a:lnTo>
                    <a:pt x="1401390" y="873472"/>
                  </a:lnTo>
                  <a:lnTo>
                    <a:pt x="1402582" y="873784"/>
                  </a:lnTo>
                  <a:lnTo>
                    <a:pt x="1399266" y="867918"/>
                  </a:lnTo>
                  <a:close/>
                  <a:moveTo>
                    <a:pt x="915646" y="864867"/>
                  </a:moveTo>
                  <a:lnTo>
                    <a:pt x="915224" y="865256"/>
                  </a:lnTo>
                  <a:cubicBezTo>
                    <a:pt x="913982" y="866491"/>
                    <a:pt x="911496" y="867727"/>
                    <a:pt x="909010" y="868962"/>
                  </a:cubicBezTo>
                  <a:lnTo>
                    <a:pt x="918720" y="880100"/>
                  </a:lnTo>
                  <a:lnTo>
                    <a:pt x="921834" y="881060"/>
                  </a:lnTo>
                  <a:cubicBezTo>
                    <a:pt x="921216" y="878554"/>
                    <a:pt x="917812" y="876674"/>
                    <a:pt x="915492" y="874324"/>
                  </a:cubicBezTo>
                  <a:lnTo>
                    <a:pt x="915646" y="864867"/>
                  </a:lnTo>
                  <a:close/>
                  <a:moveTo>
                    <a:pt x="1212942" y="862270"/>
                  </a:moveTo>
                  <a:lnTo>
                    <a:pt x="1211710" y="862410"/>
                  </a:lnTo>
                  <a:lnTo>
                    <a:pt x="1211782" y="863852"/>
                  </a:lnTo>
                  <a:cubicBezTo>
                    <a:pt x="1211472" y="865912"/>
                    <a:pt x="1211472" y="867814"/>
                    <a:pt x="1213950" y="869083"/>
                  </a:cubicBezTo>
                  <a:lnTo>
                    <a:pt x="1214956" y="875253"/>
                  </a:lnTo>
                  <a:lnTo>
                    <a:pt x="1220792" y="876488"/>
                  </a:lnTo>
                  <a:lnTo>
                    <a:pt x="1216854" y="874579"/>
                  </a:lnTo>
                  <a:lnTo>
                    <a:pt x="1214410" y="868239"/>
                  </a:lnTo>
                  <a:lnTo>
                    <a:pt x="1224256" y="872621"/>
                  </a:lnTo>
                  <a:lnTo>
                    <a:pt x="1215752" y="866645"/>
                  </a:lnTo>
                  <a:lnTo>
                    <a:pt x="1212942" y="862270"/>
                  </a:lnTo>
                  <a:close/>
                  <a:moveTo>
                    <a:pt x="1127182" y="859149"/>
                  </a:moveTo>
                  <a:lnTo>
                    <a:pt x="1133428" y="861474"/>
                  </a:lnTo>
                  <a:lnTo>
                    <a:pt x="1132526" y="859959"/>
                  </a:lnTo>
                  <a:lnTo>
                    <a:pt x="1127214" y="859155"/>
                  </a:lnTo>
                  <a:lnTo>
                    <a:pt x="1127182" y="859149"/>
                  </a:lnTo>
                  <a:close/>
                  <a:moveTo>
                    <a:pt x="993314" y="854505"/>
                  </a:moveTo>
                  <a:lnTo>
                    <a:pt x="996002" y="857844"/>
                  </a:lnTo>
                  <a:cubicBezTo>
                    <a:pt x="997244" y="862785"/>
                    <a:pt x="1002214" y="864020"/>
                    <a:pt x="1004700" y="866491"/>
                  </a:cubicBezTo>
                  <a:lnTo>
                    <a:pt x="1009946" y="870298"/>
                  </a:lnTo>
                  <a:lnTo>
                    <a:pt x="1008448" y="868528"/>
                  </a:lnTo>
                  <a:lnTo>
                    <a:pt x="1002250" y="859111"/>
                  </a:lnTo>
                  <a:lnTo>
                    <a:pt x="1000010" y="858094"/>
                  </a:lnTo>
                  <a:lnTo>
                    <a:pt x="993314" y="854505"/>
                  </a:lnTo>
                  <a:close/>
                  <a:moveTo>
                    <a:pt x="1147512" y="850485"/>
                  </a:moveTo>
                  <a:lnTo>
                    <a:pt x="1159442" y="857670"/>
                  </a:lnTo>
                  <a:cubicBezTo>
                    <a:pt x="1163160" y="859572"/>
                    <a:pt x="1166876" y="861157"/>
                    <a:pt x="1170592" y="861474"/>
                  </a:cubicBezTo>
                  <a:lnTo>
                    <a:pt x="1172170" y="860936"/>
                  </a:lnTo>
                  <a:lnTo>
                    <a:pt x="1170620" y="858791"/>
                  </a:lnTo>
                  <a:lnTo>
                    <a:pt x="1166190" y="859311"/>
                  </a:lnTo>
                  <a:lnTo>
                    <a:pt x="1149210" y="850485"/>
                  </a:lnTo>
                  <a:lnTo>
                    <a:pt x="1147512" y="850485"/>
                  </a:lnTo>
                  <a:close/>
                  <a:moveTo>
                    <a:pt x="1282984" y="848607"/>
                  </a:moveTo>
                  <a:lnTo>
                    <a:pt x="1323340" y="875624"/>
                  </a:lnTo>
                  <a:lnTo>
                    <a:pt x="1325548" y="877286"/>
                  </a:lnTo>
                  <a:lnTo>
                    <a:pt x="1324422" y="874735"/>
                  </a:lnTo>
                  <a:cubicBezTo>
                    <a:pt x="1314296" y="863556"/>
                    <a:pt x="1296138" y="862629"/>
                    <a:pt x="1287758" y="850583"/>
                  </a:cubicBezTo>
                  <a:lnTo>
                    <a:pt x="1282984" y="848607"/>
                  </a:lnTo>
                  <a:close/>
                  <a:moveTo>
                    <a:pt x="1244306" y="848111"/>
                  </a:moveTo>
                  <a:lnTo>
                    <a:pt x="1245946" y="849744"/>
                  </a:lnTo>
                  <a:lnTo>
                    <a:pt x="1248584" y="850601"/>
                  </a:lnTo>
                  <a:lnTo>
                    <a:pt x="1252274" y="850601"/>
                  </a:lnTo>
                  <a:lnTo>
                    <a:pt x="1251290" y="850428"/>
                  </a:lnTo>
                  <a:cubicBezTo>
                    <a:pt x="1248962" y="849038"/>
                    <a:pt x="1246788" y="847493"/>
                    <a:pt x="1244306" y="848111"/>
                  </a:cubicBezTo>
                  <a:close/>
                  <a:moveTo>
                    <a:pt x="1089612" y="846254"/>
                  </a:moveTo>
                  <a:lnTo>
                    <a:pt x="1089706" y="846838"/>
                  </a:lnTo>
                  <a:lnTo>
                    <a:pt x="1089988" y="846819"/>
                  </a:lnTo>
                  <a:lnTo>
                    <a:pt x="1089612" y="846254"/>
                  </a:lnTo>
                  <a:close/>
                  <a:moveTo>
                    <a:pt x="1255480" y="839462"/>
                  </a:moveTo>
                  <a:lnTo>
                    <a:pt x="1257850" y="847327"/>
                  </a:lnTo>
                  <a:lnTo>
                    <a:pt x="1264470" y="843407"/>
                  </a:lnTo>
                  <a:lnTo>
                    <a:pt x="1274026" y="844899"/>
                  </a:lnTo>
                  <a:lnTo>
                    <a:pt x="1272084" y="844096"/>
                  </a:lnTo>
                  <a:cubicBezTo>
                    <a:pt x="1266342" y="843478"/>
                    <a:pt x="1260446" y="843169"/>
                    <a:pt x="1255480" y="839462"/>
                  </a:cubicBezTo>
                  <a:close/>
                  <a:moveTo>
                    <a:pt x="1080992" y="833249"/>
                  </a:moveTo>
                  <a:lnTo>
                    <a:pt x="1078486" y="833461"/>
                  </a:lnTo>
                  <a:lnTo>
                    <a:pt x="1082738" y="835882"/>
                  </a:lnTo>
                  <a:lnTo>
                    <a:pt x="1080992" y="833249"/>
                  </a:lnTo>
                  <a:close/>
                  <a:moveTo>
                    <a:pt x="1028152" y="829716"/>
                  </a:moveTo>
                  <a:lnTo>
                    <a:pt x="1045048" y="839794"/>
                  </a:lnTo>
                  <a:cubicBezTo>
                    <a:pt x="1050064" y="839794"/>
                    <a:pt x="1053826" y="842288"/>
                    <a:pt x="1053826" y="847275"/>
                  </a:cubicBezTo>
                  <a:cubicBezTo>
                    <a:pt x="1052572" y="849769"/>
                    <a:pt x="1052572" y="849769"/>
                    <a:pt x="1052572" y="851016"/>
                  </a:cubicBezTo>
                  <a:lnTo>
                    <a:pt x="1052334" y="851110"/>
                  </a:lnTo>
                  <a:lnTo>
                    <a:pt x="1052904" y="851329"/>
                  </a:lnTo>
                  <a:cubicBezTo>
                    <a:pt x="1059098" y="853865"/>
                    <a:pt x="1064984" y="857035"/>
                    <a:pt x="1071178" y="859730"/>
                  </a:cubicBezTo>
                  <a:lnTo>
                    <a:pt x="1081182" y="862487"/>
                  </a:lnTo>
                  <a:lnTo>
                    <a:pt x="1072616" y="859155"/>
                  </a:lnTo>
                  <a:cubicBezTo>
                    <a:pt x="1066412" y="859155"/>
                    <a:pt x="1060206" y="855454"/>
                    <a:pt x="1057726" y="849286"/>
                  </a:cubicBezTo>
                  <a:cubicBezTo>
                    <a:pt x="1056484" y="849286"/>
                    <a:pt x="1056484" y="848052"/>
                    <a:pt x="1057726" y="845585"/>
                  </a:cubicBezTo>
                  <a:lnTo>
                    <a:pt x="1060988" y="845310"/>
                  </a:lnTo>
                  <a:lnTo>
                    <a:pt x="1052982" y="843739"/>
                  </a:lnTo>
                  <a:cubicBezTo>
                    <a:pt x="1049176" y="841450"/>
                    <a:pt x="1046640" y="839160"/>
                    <a:pt x="1044104" y="836871"/>
                  </a:cubicBezTo>
                  <a:lnTo>
                    <a:pt x="1044310" y="836799"/>
                  </a:lnTo>
                  <a:lnTo>
                    <a:pt x="1028152" y="829716"/>
                  </a:lnTo>
                  <a:close/>
                  <a:moveTo>
                    <a:pt x="813698" y="829648"/>
                  </a:moveTo>
                  <a:lnTo>
                    <a:pt x="813632" y="830041"/>
                  </a:lnTo>
                  <a:lnTo>
                    <a:pt x="814098" y="830006"/>
                  </a:lnTo>
                  <a:lnTo>
                    <a:pt x="813698" y="829648"/>
                  </a:lnTo>
                  <a:close/>
                  <a:moveTo>
                    <a:pt x="1327030" y="827062"/>
                  </a:moveTo>
                  <a:lnTo>
                    <a:pt x="1327858" y="827455"/>
                  </a:lnTo>
                  <a:lnTo>
                    <a:pt x="1328084" y="827446"/>
                  </a:lnTo>
                  <a:lnTo>
                    <a:pt x="1327030" y="827062"/>
                  </a:lnTo>
                  <a:close/>
                  <a:moveTo>
                    <a:pt x="1342186" y="826031"/>
                  </a:moveTo>
                  <a:lnTo>
                    <a:pt x="1340432" y="826944"/>
                  </a:lnTo>
                  <a:lnTo>
                    <a:pt x="1342980" y="826841"/>
                  </a:lnTo>
                  <a:lnTo>
                    <a:pt x="1342186" y="826031"/>
                  </a:lnTo>
                  <a:close/>
                  <a:moveTo>
                    <a:pt x="926738" y="822963"/>
                  </a:moveTo>
                  <a:lnTo>
                    <a:pt x="933084" y="826059"/>
                  </a:lnTo>
                  <a:lnTo>
                    <a:pt x="938028" y="827212"/>
                  </a:lnTo>
                  <a:lnTo>
                    <a:pt x="926738" y="822963"/>
                  </a:lnTo>
                  <a:close/>
                  <a:moveTo>
                    <a:pt x="1132176" y="820913"/>
                  </a:moveTo>
                  <a:lnTo>
                    <a:pt x="1131624" y="821029"/>
                  </a:lnTo>
                  <a:lnTo>
                    <a:pt x="1140628" y="822745"/>
                  </a:lnTo>
                  <a:cubicBezTo>
                    <a:pt x="1145236" y="824172"/>
                    <a:pt x="1149846" y="825757"/>
                    <a:pt x="1154764" y="826391"/>
                  </a:cubicBezTo>
                  <a:lnTo>
                    <a:pt x="1152758" y="824288"/>
                  </a:lnTo>
                  <a:lnTo>
                    <a:pt x="1150790" y="824614"/>
                  </a:lnTo>
                  <a:cubicBezTo>
                    <a:pt x="1144584" y="824614"/>
                    <a:pt x="1138380" y="820913"/>
                    <a:pt x="1132176" y="820913"/>
                  </a:cubicBezTo>
                  <a:close/>
                  <a:moveTo>
                    <a:pt x="1180886" y="819314"/>
                  </a:moveTo>
                  <a:lnTo>
                    <a:pt x="1194866" y="834475"/>
                  </a:lnTo>
                  <a:cubicBezTo>
                    <a:pt x="1200244" y="841609"/>
                    <a:pt x="1205774" y="848584"/>
                    <a:pt x="1213764" y="853022"/>
                  </a:cubicBezTo>
                  <a:lnTo>
                    <a:pt x="1215072" y="857745"/>
                  </a:lnTo>
                  <a:lnTo>
                    <a:pt x="1216992" y="855525"/>
                  </a:lnTo>
                  <a:cubicBezTo>
                    <a:pt x="1215752" y="854289"/>
                    <a:pt x="1215752" y="851818"/>
                    <a:pt x="1215752" y="850583"/>
                  </a:cubicBezTo>
                  <a:cubicBezTo>
                    <a:pt x="1203336" y="841934"/>
                    <a:pt x="1192474" y="831122"/>
                    <a:pt x="1181610" y="820002"/>
                  </a:cubicBezTo>
                  <a:lnTo>
                    <a:pt x="1180886" y="819314"/>
                  </a:lnTo>
                  <a:close/>
                  <a:moveTo>
                    <a:pt x="1217868" y="816347"/>
                  </a:moveTo>
                  <a:lnTo>
                    <a:pt x="1220798" y="821692"/>
                  </a:lnTo>
                  <a:lnTo>
                    <a:pt x="1227244" y="824159"/>
                  </a:lnTo>
                  <a:lnTo>
                    <a:pt x="1229150" y="821312"/>
                  </a:lnTo>
                  <a:lnTo>
                    <a:pt x="1222652" y="821056"/>
                  </a:lnTo>
                  <a:lnTo>
                    <a:pt x="1217868" y="816347"/>
                  </a:lnTo>
                  <a:close/>
                  <a:moveTo>
                    <a:pt x="1002552" y="814519"/>
                  </a:moveTo>
                  <a:lnTo>
                    <a:pt x="1006034" y="816544"/>
                  </a:lnTo>
                  <a:lnTo>
                    <a:pt x="1003128" y="814745"/>
                  </a:lnTo>
                  <a:lnTo>
                    <a:pt x="1002552" y="814519"/>
                  </a:lnTo>
                  <a:close/>
                  <a:moveTo>
                    <a:pt x="1541452" y="812180"/>
                  </a:moveTo>
                  <a:lnTo>
                    <a:pt x="1558950" y="826030"/>
                  </a:lnTo>
                  <a:cubicBezTo>
                    <a:pt x="1563930" y="831052"/>
                    <a:pt x="1565176" y="836073"/>
                    <a:pt x="1553968" y="837329"/>
                  </a:cubicBezTo>
                  <a:lnTo>
                    <a:pt x="1571290" y="850910"/>
                  </a:lnTo>
                  <a:lnTo>
                    <a:pt x="1567864" y="842344"/>
                  </a:lnTo>
                  <a:cubicBezTo>
                    <a:pt x="1569108" y="840322"/>
                    <a:pt x="1573774" y="840011"/>
                    <a:pt x="1583108" y="839388"/>
                  </a:cubicBezTo>
                  <a:cubicBezTo>
                    <a:pt x="1573152" y="833788"/>
                    <a:pt x="1565374" y="826943"/>
                    <a:pt x="1557286" y="820721"/>
                  </a:cubicBezTo>
                  <a:lnTo>
                    <a:pt x="1541452" y="812180"/>
                  </a:lnTo>
                  <a:close/>
                  <a:moveTo>
                    <a:pt x="1288690" y="809808"/>
                  </a:moveTo>
                  <a:lnTo>
                    <a:pt x="1287512" y="811940"/>
                  </a:lnTo>
                  <a:lnTo>
                    <a:pt x="1289368" y="811073"/>
                  </a:lnTo>
                  <a:lnTo>
                    <a:pt x="1296220" y="812165"/>
                  </a:lnTo>
                  <a:lnTo>
                    <a:pt x="1293966" y="811043"/>
                  </a:lnTo>
                  <a:cubicBezTo>
                    <a:pt x="1292724" y="811043"/>
                    <a:pt x="1290552" y="809807"/>
                    <a:pt x="1288690" y="809808"/>
                  </a:cubicBezTo>
                  <a:close/>
                  <a:moveTo>
                    <a:pt x="754432" y="805961"/>
                  </a:moveTo>
                  <a:lnTo>
                    <a:pt x="755498" y="806580"/>
                  </a:lnTo>
                  <a:lnTo>
                    <a:pt x="756336" y="806461"/>
                  </a:lnTo>
                  <a:lnTo>
                    <a:pt x="754432" y="805961"/>
                  </a:lnTo>
                  <a:close/>
                  <a:moveTo>
                    <a:pt x="728926" y="803660"/>
                  </a:moveTo>
                  <a:lnTo>
                    <a:pt x="727498" y="804424"/>
                  </a:lnTo>
                  <a:lnTo>
                    <a:pt x="728266" y="804614"/>
                  </a:lnTo>
                  <a:lnTo>
                    <a:pt x="728926" y="803660"/>
                  </a:lnTo>
                  <a:close/>
                  <a:moveTo>
                    <a:pt x="1254666" y="801908"/>
                  </a:moveTo>
                  <a:lnTo>
                    <a:pt x="1274748" y="813067"/>
                  </a:lnTo>
                  <a:cubicBezTo>
                    <a:pt x="1275994" y="814318"/>
                    <a:pt x="1277240" y="818071"/>
                    <a:pt x="1279732" y="815569"/>
                  </a:cubicBezTo>
                  <a:lnTo>
                    <a:pt x="1280066" y="815413"/>
                  </a:lnTo>
                  <a:lnTo>
                    <a:pt x="1279068" y="814750"/>
                  </a:lnTo>
                  <a:cubicBezTo>
                    <a:pt x="1272240" y="807337"/>
                    <a:pt x="1264170" y="803630"/>
                    <a:pt x="1255480" y="801931"/>
                  </a:cubicBezTo>
                  <a:lnTo>
                    <a:pt x="1254666" y="801908"/>
                  </a:lnTo>
                  <a:close/>
                  <a:moveTo>
                    <a:pt x="1227414" y="800958"/>
                  </a:moveTo>
                  <a:lnTo>
                    <a:pt x="1229064" y="802125"/>
                  </a:lnTo>
                  <a:lnTo>
                    <a:pt x="1229054" y="802717"/>
                  </a:lnTo>
                  <a:lnTo>
                    <a:pt x="1239548" y="801481"/>
                  </a:lnTo>
                  <a:lnTo>
                    <a:pt x="1228166" y="801159"/>
                  </a:lnTo>
                  <a:lnTo>
                    <a:pt x="1227414" y="800958"/>
                  </a:lnTo>
                  <a:close/>
                  <a:moveTo>
                    <a:pt x="737136" y="799700"/>
                  </a:moveTo>
                  <a:lnTo>
                    <a:pt x="735900" y="799925"/>
                  </a:lnTo>
                  <a:lnTo>
                    <a:pt x="735460" y="800160"/>
                  </a:lnTo>
                  <a:lnTo>
                    <a:pt x="738420" y="799855"/>
                  </a:lnTo>
                  <a:lnTo>
                    <a:pt x="737136" y="799700"/>
                  </a:lnTo>
                  <a:close/>
                  <a:moveTo>
                    <a:pt x="1494190" y="789625"/>
                  </a:moveTo>
                  <a:cubicBezTo>
                    <a:pt x="1496680" y="798413"/>
                    <a:pt x="1501662" y="799668"/>
                    <a:pt x="1507890" y="799668"/>
                  </a:cubicBezTo>
                  <a:lnTo>
                    <a:pt x="1530058" y="806034"/>
                  </a:lnTo>
                  <a:lnTo>
                    <a:pt x="1529598" y="805787"/>
                  </a:lnTo>
                  <a:cubicBezTo>
                    <a:pt x="1526488" y="804542"/>
                    <a:pt x="1522754" y="803609"/>
                    <a:pt x="1519488" y="801898"/>
                  </a:cubicBezTo>
                  <a:lnTo>
                    <a:pt x="1514138" y="795636"/>
                  </a:lnTo>
                  <a:lnTo>
                    <a:pt x="1505242" y="793705"/>
                  </a:lnTo>
                  <a:cubicBezTo>
                    <a:pt x="1501974" y="792136"/>
                    <a:pt x="1498548" y="790253"/>
                    <a:pt x="1494190" y="789625"/>
                  </a:cubicBezTo>
                  <a:close/>
                  <a:moveTo>
                    <a:pt x="873086" y="788516"/>
                  </a:moveTo>
                  <a:lnTo>
                    <a:pt x="878116" y="791765"/>
                  </a:lnTo>
                  <a:lnTo>
                    <a:pt x="884064" y="802139"/>
                  </a:lnTo>
                  <a:lnTo>
                    <a:pt x="881714" y="789614"/>
                  </a:lnTo>
                  <a:lnTo>
                    <a:pt x="881718" y="789613"/>
                  </a:lnTo>
                  <a:lnTo>
                    <a:pt x="877002" y="788675"/>
                  </a:lnTo>
                  <a:lnTo>
                    <a:pt x="873086" y="788516"/>
                  </a:lnTo>
                  <a:close/>
                  <a:moveTo>
                    <a:pt x="1131770" y="783295"/>
                  </a:moveTo>
                  <a:lnTo>
                    <a:pt x="1138784" y="785812"/>
                  </a:lnTo>
                  <a:lnTo>
                    <a:pt x="1157198" y="796810"/>
                  </a:lnTo>
                  <a:lnTo>
                    <a:pt x="1147468" y="787567"/>
                  </a:lnTo>
                  <a:cubicBezTo>
                    <a:pt x="1144364" y="785096"/>
                    <a:pt x="1140640" y="784169"/>
                    <a:pt x="1136606" y="783706"/>
                  </a:cubicBezTo>
                  <a:lnTo>
                    <a:pt x="1131770" y="783295"/>
                  </a:lnTo>
                  <a:close/>
                  <a:moveTo>
                    <a:pt x="930738" y="779785"/>
                  </a:moveTo>
                  <a:lnTo>
                    <a:pt x="929672" y="780415"/>
                  </a:lnTo>
                  <a:cubicBezTo>
                    <a:pt x="927792" y="780571"/>
                    <a:pt x="925910" y="780571"/>
                    <a:pt x="924656" y="782441"/>
                  </a:cubicBezTo>
                  <a:lnTo>
                    <a:pt x="930134" y="784507"/>
                  </a:lnTo>
                  <a:lnTo>
                    <a:pt x="930738" y="779785"/>
                  </a:lnTo>
                  <a:close/>
                  <a:moveTo>
                    <a:pt x="1214060" y="771825"/>
                  </a:moveTo>
                  <a:lnTo>
                    <a:pt x="1215322" y="773680"/>
                  </a:lnTo>
                  <a:lnTo>
                    <a:pt x="1215496" y="772306"/>
                  </a:lnTo>
                  <a:lnTo>
                    <a:pt x="1214060" y="771825"/>
                  </a:lnTo>
                  <a:close/>
                  <a:moveTo>
                    <a:pt x="910860" y="764657"/>
                  </a:moveTo>
                  <a:lnTo>
                    <a:pt x="931360" y="775666"/>
                  </a:lnTo>
                  <a:lnTo>
                    <a:pt x="932088" y="772648"/>
                  </a:lnTo>
                  <a:cubicBezTo>
                    <a:pt x="930848" y="771876"/>
                    <a:pt x="928676" y="771568"/>
                    <a:pt x="927436" y="771568"/>
                  </a:cubicBezTo>
                  <a:lnTo>
                    <a:pt x="910860" y="764657"/>
                  </a:lnTo>
                  <a:close/>
                  <a:moveTo>
                    <a:pt x="1286964" y="763547"/>
                  </a:moveTo>
                  <a:lnTo>
                    <a:pt x="1288202" y="764331"/>
                  </a:lnTo>
                  <a:lnTo>
                    <a:pt x="1288222" y="764249"/>
                  </a:lnTo>
                  <a:lnTo>
                    <a:pt x="1286964" y="763547"/>
                  </a:lnTo>
                  <a:close/>
                  <a:moveTo>
                    <a:pt x="1299354" y="756966"/>
                  </a:moveTo>
                  <a:lnTo>
                    <a:pt x="1300770" y="759336"/>
                  </a:lnTo>
                  <a:lnTo>
                    <a:pt x="1307626" y="766719"/>
                  </a:lnTo>
                  <a:lnTo>
                    <a:pt x="1299354" y="756966"/>
                  </a:lnTo>
                  <a:close/>
                  <a:moveTo>
                    <a:pt x="862336" y="755863"/>
                  </a:moveTo>
                  <a:lnTo>
                    <a:pt x="868222" y="759998"/>
                  </a:lnTo>
                  <a:cubicBezTo>
                    <a:pt x="873238" y="762491"/>
                    <a:pt x="877002" y="766232"/>
                    <a:pt x="882018" y="766232"/>
                  </a:cubicBezTo>
                  <a:lnTo>
                    <a:pt x="881814" y="765851"/>
                  </a:lnTo>
                  <a:lnTo>
                    <a:pt x="879042" y="764167"/>
                  </a:lnTo>
                  <a:lnTo>
                    <a:pt x="862336" y="755863"/>
                  </a:lnTo>
                  <a:close/>
                  <a:moveTo>
                    <a:pt x="1296176" y="753220"/>
                  </a:moveTo>
                  <a:lnTo>
                    <a:pt x="1296144" y="753987"/>
                  </a:lnTo>
                  <a:lnTo>
                    <a:pt x="1296980" y="754167"/>
                  </a:lnTo>
                  <a:lnTo>
                    <a:pt x="1296176" y="753220"/>
                  </a:lnTo>
                  <a:close/>
                  <a:moveTo>
                    <a:pt x="939620" y="748944"/>
                  </a:moveTo>
                  <a:cubicBezTo>
                    <a:pt x="938362" y="748637"/>
                    <a:pt x="937104" y="748944"/>
                    <a:pt x="935846" y="751398"/>
                  </a:cubicBezTo>
                  <a:lnTo>
                    <a:pt x="937594" y="753954"/>
                  </a:lnTo>
                  <a:lnTo>
                    <a:pt x="940714" y="749300"/>
                  </a:lnTo>
                  <a:lnTo>
                    <a:pt x="939620" y="748944"/>
                  </a:lnTo>
                  <a:close/>
                  <a:moveTo>
                    <a:pt x="1063040" y="748483"/>
                  </a:moveTo>
                  <a:lnTo>
                    <a:pt x="1089440" y="760354"/>
                  </a:lnTo>
                  <a:lnTo>
                    <a:pt x="1095326" y="761620"/>
                  </a:lnTo>
                  <a:lnTo>
                    <a:pt x="1065646" y="748492"/>
                  </a:lnTo>
                  <a:lnTo>
                    <a:pt x="1063040" y="748483"/>
                  </a:lnTo>
                  <a:close/>
                  <a:moveTo>
                    <a:pt x="1059078" y="748260"/>
                  </a:moveTo>
                  <a:lnTo>
                    <a:pt x="1062574" y="750304"/>
                  </a:lnTo>
                  <a:lnTo>
                    <a:pt x="1062886" y="750304"/>
                  </a:lnTo>
                  <a:lnTo>
                    <a:pt x="1061354" y="748397"/>
                  </a:lnTo>
                  <a:lnTo>
                    <a:pt x="1059078" y="748260"/>
                  </a:lnTo>
                  <a:close/>
                  <a:moveTo>
                    <a:pt x="1045474" y="747403"/>
                  </a:moveTo>
                  <a:lnTo>
                    <a:pt x="1045506" y="747505"/>
                  </a:lnTo>
                  <a:lnTo>
                    <a:pt x="1045590" y="747411"/>
                  </a:lnTo>
                  <a:lnTo>
                    <a:pt x="1045474" y="747403"/>
                  </a:lnTo>
                  <a:close/>
                  <a:moveTo>
                    <a:pt x="755264" y="742942"/>
                  </a:moveTo>
                  <a:lnTo>
                    <a:pt x="759610" y="747181"/>
                  </a:lnTo>
                  <a:cubicBezTo>
                    <a:pt x="764264" y="750251"/>
                    <a:pt x="769228" y="752837"/>
                    <a:pt x="773570" y="756070"/>
                  </a:cubicBezTo>
                  <a:lnTo>
                    <a:pt x="769998" y="757435"/>
                  </a:lnTo>
                  <a:lnTo>
                    <a:pt x="773036" y="758205"/>
                  </a:lnTo>
                  <a:cubicBezTo>
                    <a:pt x="798056" y="766906"/>
                    <a:pt x="824326" y="774364"/>
                    <a:pt x="850596" y="783064"/>
                  </a:cubicBezTo>
                  <a:cubicBezTo>
                    <a:pt x="854348" y="783064"/>
                    <a:pt x="859352" y="785550"/>
                    <a:pt x="865606" y="785550"/>
                  </a:cubicBezTo>
                  <a:lnTo>
                    <a:pt x="867572" y="786234"/>
                  </a:lnTo>
                  <a:lnTo>
                    <a:pt x="865660" y="783904"/>
                  </a:lnTo>
                  <a:lnTo>
                    <a:pt x="860430" y="783904"/>
                  </a:lnTo>
                  <a:cubicBezTo>
                    <a:pt x="833130" y="774035"/>
                    <a:pt x="807072" y="767867"/>
                    <a:pt x="779774" y="757998"/>
                  </a:cubicBezTo>
                  <a:cubicBezTo>
                    <a:pt x="771088" y="753064"/>
                    <a:pt x="763642" y="749363"/>
                    <a:pt x="756198" y="743195"/>
                  </a:cubicBezTo>
                  <a:lnTo>
                    <a:pt x="755264" y="742942"/>
                  </a:lnTo>
                  <a:close/>
                  <a:moveTo>
                    <a:pt x="709046" y="739261"/>
                  </a:moveTo>
                  <a:lnTo>
                    <a:pt x="708996" y="739928"/>
                  </a:lnTo>
                  <a:lnTo>
                    <a:pt x="720372" y="743727"/>
                  </a:lnTo>
                  <a:lnTo>
                    <a:pt x="709046" y="739261"/>
                  </a:lnTo>
                  <a:close/>
                  <a:moveTo>
                    <a:pt x="657448" y="736320"/>
                  </a:moveTo>
                  <a:lnTo>
                    <a:pt x="673900" y="742512"/>
                  </a:lnTo>
                  <a:lnTo>
                    <a:pt x="683118" y="744475"/>
                  </a:lnTo>
                  <a:lnTo>
                    <a:pt x="666856" y="739261"/>
                  </a:lnTo>
                  <a:lnTo>
                    <a:pt x="657448" y="736320"/>
                  </a:lnTo>
                  <a:close/>
                  <a:moveTo>
                    <a:pt x="714960" y="726020"/>
                  </a:moveTo>
                  <a:lnTo>
                    <a:pt x="716018" y="732057"/>
                  </a:lnTo>
                  <a:lnTo>
                    <a:pt x="726418" y="737968"/>
                  </a:lnTo>
                  <a:lnTo>
                    <a:pt x="727056" y="737787"/>
                  </a:lnTo>
                  <a:lnTo>
                    <a:pt x="718972" y="729625"/>
                  </a:lnTo>
                  <a:lnTo>
                    <a:pt x="714960" y="726020"/>
                  </a:lnTo>
                  <a:close/>
                  <a:moveTo>
                    <a:pt x="791340" y="717422"/>
                  </a:moveTo>
                  <a:lnTo>
                    <a:pt x="845622" y="737545"/>
                  </a:lnTo>
                  <a:lnTo>
                    <a:pt x="844608" y="735794"/>
                  </a:lnTo>
                  <a:cubicBezTo>
                    <a:pt x="840576" y="733635"/>
                    <a:pt x="835612" y="732710"/>
                    <a:pt x="831890" y="730859"/>
                  </a:cubicBezTo>
                  <a:lnTo>
                    <a:pt x="791340" y="717422"/>
                  </a:lnTo>
                  <a:close/>
                  <a:moveTo>
                    <a:pt x="1128222" y="700683"/>
                  </a:moveTo>
                  <a:lnTo>
                    <a:pt x="1130648" y="705008"/>
                  </a:lnTo>
                  <a:cubicBezTo>
                    <a:pt x="1133634" y="706882"/>
                    <a:pt x="1137404" y="708131"/>
                    <a:pt x="1139916" y="709379"/>
                  </a:cubicBezTo>
                  <a:lnTo>
                    <a:pt x="1142464" y="710437"/>
                  </a:lnTo>
                  <a:lnTo>
                    <a:pt x="1130870" y="703691"/>
                  </a:lnTo>
                  <a:lnTo>
                    <a:pt x="1128222" y="700683"/>
                  </a:lnTo>
                  <a:close/>
                  <a:moveTo>
                    <a:pt x="665938" y="700616"/>
                  </a:moveTo>
                  <a:lnTo>
                    <a:pt x="669916" y="701868"/>
                  </a:lnTo>
                  <a:lnTo>
                    <a:pt x="668734" y="700827"/>
                  </a:lnTo>
                  <a:lnTo>
                    <a:pt x="665938" y="700616"/>
                  </a:lnTo>
                  <a:close/>
                  <a:moveTo>
                    <a:pt x="966250" y="698815"/>
                  </a:moveTo>
                  <a:lnTo>
                    <a:pt x="963460" y="700501"/>
                  </a:lnTo>
                  <a:lnTo>
                    <a:pt x="964328" y="701943"/>
                  </a:lnTo>
                  <a:lnTo>
                    <a:pt x="969922" y="704935"/>
                  </a:lnTo>
                  <a:lnTo>
                    <a:pt x="966250" y="698815"/>
                  </a:lnTo>
                  <a:close/>
                  <a:moveTo>
                    <a:pt x="1127886" y="696508"/>
                  </a:moveTo>
                  <a:lnTo>
                    <a:pt x="1126094" y="696890"/>
                  </a:lnTo>
                  <a:lnTo>
                    <a:pt x="1127392" y="699203"/>
                  </a:lnTo>
                  <a:lnTo>
                    <a:pt x="1127886" y="696508"/>
                  </a:lnTo>
                  <a:close/>
                  <a:moveTo>
                    <a:pt x="1205140" y="696424"/>
                  </a:moveTo>
                  <a:lnTo>
                    <a:pt x="1201960" y="703732"/>
                  </a:lnTo>
                  <a:lnTo>
                    <a:pt x="1205152" y="704935"/>
                  </a:lnTo>
                  <a:lnTo>
                    <a:pt x="1210860" y="711363"/>
                  </a:lnTo>
                  <a:lnTo>
                    <a:pt x="1217564" y="720373"/>
                  </a:lnTo>
                  <a:lnTo>
                    <a:pt x="1221248" y="726087"/>
                  </a:lnTo>
                  <a:lnTo>
                    <a:pt x="1220570" y="728076"/>
                  </a:lnTo>
                  <a:lnTo>
                    <a:pt x="1231502" y="732910"/>
                  </a:lnTo>
                  <a:lnTo>
                    <a:pt x="1222700" y="728112"/>
                  </a:lnTo>
                  <a:cubicBezTo>
                    <a:pt x="1222700" y="726857"/>
                    <a:pt x="1221454" y="726857"/>
                    <a:pt x="1221454" y="725602"/>
                  </a:cubicBezTo>
                  <a:lnTo>
                    <a:pt x="1217564" y="720373"/>
                  </a:lnTo>
                  <a:lnTo>
                    <a:pt x="1214128" y="715044"/>
                  </a:lnTo>
                  <a:lnTo>
                    <a:pt x="1210860" y="711363"/>
                  </a:lnTo>
                  <a:lnTo>
                    <a:pt x="1206510" y="705516"/>
                  </a:lnTo>
                  <a:lnTo>
                    <a:pt x="1205140" y="696424"/>
                  </a:lnTo>
                  <a:close/>
                  <a:moveTo>
                    <a:pt x="675298" y="693163"/>
                  </a:moveTo>
                  <a:lnTo>
                    <a:pt x="677046" y="695904"/>
                  </a:lnTo>
                  <a:lnTo>
                    <a:pt x="679264" y="696318"/>
                  </a:lnTo>
                  <a:lnTo>
                    <a:pt x="675298" y="693163"/>
                  </a:lnTo>
                  <a:close/>
                  <a:moveTo>
                    <a:pt x="1202888" y="691675"/>
                  </a:moveTo>
                  <a:lnTo>
                    <a:pt x="1205126" y="696326"/>
                  </a:lnTo>
                  <a:lnTo>
                    <a:pt x="1204642" y="693119"/>
                  </a:lnTo>
                  <a:lnTo>
                    <a:pt x="1202888" y="691675"/>
                  </a:lnTo>
                  <a:close/>
                  <a:moveTo>
                    <a:pt x="802424" y="690399"/>
                  </a:moveTo>
                  <a:lnTo>
                    <a:pt x="808282" y="695138"/>
                  </a:lnTo>
                  <a:lnTo>
                    <a:pt x="807944" y="700370"/>
                  </a:lnTo>
                  <a:lnTo>
                    <a:pt x="811416" y="700636"/>
                  </a:lnTo>
                  <a:lnTo>
                    <a:pt x="811922" y="695092"/>
                  </a:lnTo>
                  <a:lnTo>
                    <a:pt x="807538" y="692499"/>
                  </a:lnTo>
                  <a:lnTo>
                    <a:pt x="802424" y="690399"/>
                  </a:lnTo>
                  <a:close/>
                  <a:moveTo>
                    <a:pt x="663564" y="682337"/>
                  </a:moveTo>
                  <a:lnTo>
                    <a:pt x="659558" y="687370"/>
                  </a:lnTo>
                  <a:lnTo>
                    <a:pt x="663430" y="688319"/>
                  </a:lnTo>
                  <a:lnTo>
                    <a:pt x="667210" y="686731"/>
                  </a:lnTo>
                  <a:lnTo>
                    <a:pt x="666856" y="686449"/>
                  </a:lnTo>
                  <a:lnTo>
                    <a:pt x="664160" y="682363"/>
                  </a:lnTo>
                  <a:lnTo>
                    <a:pt x="663564" y="682337"/>
                  </a:lnTo>
                  <a:close/>
                  <a:moveTo>
                    <a:pt x="1190072" y="678841"/>
                  </a:moveTo>
                  <a:lnTo>
                    <a:pt x="1195248" y="686272"/>
                  </a:lnTo>
                  <a:lnTo>
                    <a:pt x="1195242" y="686285"/>
                  </a:lnTo>
                  <a:lnTo>
                    <a:pt x="1196726" y="686603"/>
                  </a:lnTo>
                  <a:lnTo>
                    <a:pt x="1195302" y="685430"/>
                  </a:lnTo>
                  <a:lnTo>
                    <a:pt x="1190072" y="678841"/>
                  </a:lnTo>
                  <a:close/>
                  <a:moveTo>
                    <a:pt x="1067030" y="673161"/>
                  </a:moveTo>
                  <a:lnTo>
                    <a:pt x="1067030" y="675506"/>
                  </a:lnTo>
                  <a:lnTo>
                    <a:pt x="1068144" y="673826"/>
                  </a:lnTo>
                  <a:lnTo>
                    <a:pt x="1067030" y="673161"/>
                  </a:lnTo>
                  <a:close/>
                  <a:moveTo>
                    <a:pt x="960630" y="666255"/>
                  </a:moveTo>
                  <a:lnTo>
                    <a:pt x="964662" y="670979"/>
                  </a:lnTo>
                  <a:lnTo>
                    <a:pt x="961078" y="671758"/>
                  </a:lnTo>
                  <a:lnTo>
                    <a:pt x="977408" y="675131"/>
                  </a:lnTo>
                  <a:lnTo>
                    <a:pt x="976114" y="673830"/>
                  </a:lnTo>
                  <a:cubicBezTo>
                    <a:pt x="972398" y="672586"/>
                    <a:pt x="967446" y="672586"/>
                    <a:pt x="963732" y="668854"/>
                  </a:cubicBezTo>
                  <a:lnTo>
                    <a:pt x="960630" y="666255"/>
                  </a:lnTo>
                  <a:close/>
                  <a:moveTo>
                    <a:pt x="376704" y="663419"/>
                  </a:moveTo>
                  <a:lnTo>
                    <a:pt x="367032" y="664304"/>
                  </a:lnTo>
                  <a:lnTo>
                    <a:pt x="378164" y="665716"/>
                  </a:lnTo>
                  <a:lnTo>
                    <a:pt x="376854" y="663628"/>
                  </a:lnTo>
                  <a:lnTo>
                    <a:pt x="376704" y="663419"/>
                  </a:lnTo>
                  <a:close/>
                  <a:moveTo>
                    <a:pt x="955010" y="659660"/>
                  </a:moveTo>
                  <a:lnTo>
                    <a:pt x="954490" y="660431"/>
                  </a:lnTo>
                  <a:lnTo>
                    <a:pt x="955698" y="661240"/>
                  </a:lnTo>
                  <a:lnTo>
                    <a:pt x="955010" y="659660"/>
                  </a:lnTo>
                  <a:close/>
                  <a:moveTo>
                    <a:pt x="352120" y="656663"/>
                  </a:moveTo>
                  <a:lnTo>
                    <a:pt x="348056" y="657347"/>
                  </a:lnTo>
                  <a:lnTo>
                    <a:pt x="349280" y="657224"/>
                  </a:lnTo>
                  <a:cubicBezTo>
                    <a:pt x="354282" y="659736"/>
                    <a:pt x="359282" y="662248"/>
                    <a:pt x="364440" y="663976"/>
                  </a:cubicBezTo>
                  <a:lnTo>
                    <a:pt x="365624" y="664126"/>
                  </a:lnTo>
                  <a:lnTo>
                    <a:pt x="352120" y="656663"/>
                  </a:lnTo>
                  <a:close/>
                  <a:moveTo>
                    <a:pt x="647122" y="656347"/>
                  </a:moveTo>
                  <a:lnTo>
                    <a:pt x="648822" y="659772"/>
                  </a:lnTo>
                  <a:lnTo>
                    <a:pt x="651554" y="658018"/>
                  </a:lnTo>
                  <a:lnTo>
                    <a:pt x="647122" y="656347"/>
                  </a:lnTo>
                  <a:close/>
                  <a:moveTo>
                    <a:pt x="991372" y="649302"/>
                  </a:moveTo>
                  <a:lnTo>
                    <a:pt x="994940" y="652040"/>
                  </a:lnTo>
                  <a:lnTo>
                    <a:pt x="993006" y="652569"/>
                  </a:lnTo>
                  <a:lnTo>
                    <a:pt x="1002870" y="655471"/>
                  </a:lnTo>
                  <a:lnTo>
                    <a:pt x="1007458" y="660765"/>
                  </a:lnTo>
                  <a:lnTo>
                    <a:pt x="1011484" y="662089"/>
                  </a:lnTo>
                  <a:lnTo>
                    <a:pt x="1020916" y="666668"/>
                  </a:lnTo>
                  <a:lnTo>
                    <a:pt x="1014492" y="662633"/>
                  </a:lnTo>
                  <a:cubicBezTo>
                    <a:pt x="1012016" y="653923"/>
                    <a:pt x="1002112" y="656412"/>
                    <a:pt x="995922" y="651435"/>
                  </a:cubicBezTo>
                  <a:lnTo>
                    <a:pt x="991372" y="649302"/>
                  </a:lnTo>
                  <a:close/>
                  <a:moveTo>
                    <a:pt x="652032" y="643667"/>
                  </a:moveTo>
                  <a:lnTo>
                    <a:pt x="650906" y="644453"/>
                  </a:lnTo>
                  <a:lnTo>
                    <a:pt x="652140" y="644050"/>
                  </a:lnTo>
                  <a:lnTo>
                    <a:pt x="652032" y="643667"/>
                  </a:lnTo>
                  <a:close/>
                  <a:moveTo>
                    <a:pt x="754296" y="643653"/>
                  </a:moveTo>
                  <a:cubicBezTo>
                    <a:pt x="761676" y="650024"/>
                    <a:pt x="767828" y="652573"/>
                    <a:pt x="775210" y="656395"/>
                  </a:cubicBezTo>
                  <a:cubicBezTo>
                    <a:pt x="776440" y="657670"/>
                    <a:pt x="778592" y="658307"/>
                    <a:pt x="780284" y="659581"/>
                  </a:cubicBezTo>
                  <a:lnTo>
                    <a:pt x="780558" y="660411"/>
                  </a:lnTo>
                  <a:lnTo>
                    <a:pt x="783250" y="661418"/>
                  </a:lnTo>
                  <a:cubicBezTo>
                    <a:pt x="789508" y="663915"/>
                    <a:pt x="795766" y="666413"/>
                    <a:pt x="800772" y="671409"/>
                  </a:cubicBezTo>
                  <a:cubicBezTo>
                    <a:pt x="803900" y="673907"/>
                    <a:pt x="805778" y="676404"/>
                    <a:pt x="805622" y="678590"/>
                  </a:cubicBezTo>
                  <a:lnTo>
                    <a:pt x="804076" y="679705"/>
                  </a:lnTo>
                  <a:lnTo>
                    <a:pt x="808070" y="679516"/>
                  </a:lnTo>
                  <a:cubicBezTo>
                    <a:pt x="809292" y="678911"/>
                    <a:pt x="808986" y="677398"/>
                    <a:pt x="805324" y="673765"/>
                  </a:cubicBezTo>
                  <a:cubicBezTo>
                    <a:pt x="800438" y="670133"/>
                    <a:pt x="794332" y="666501"/>
                    <a:pt x="788226" y="664079"/>
                  </a:cubicBezTo>
                  <a:cubicBezTo>
                    <a:pt x="779678" y="658025"/>
                    <a:pt x="768688" y="651971"/>
                    <a:pt x="758920" y="645917"/>
                  </a:cubicBezTo>
                  <a:lnTo>
                    <a:pt x="756854" y="643869"/>
                  </a:lnTo>
                  <a:lnTo>
                    <a:pt x="754296" y="643653"/>
                  </a:lnTo>
                  <a:close/>
                  <a:moveTo>
                    <a:pt x="621978" y="643191"/>
                  </a:moveTo>
                  <a:lnTo>
                    <a:pt x="622036" y="644050"/>
                  </a:lnTo>
                  <a:cubicBezTo>
                    <a:pt x="622036" y="646510"/>
                    <a:pt x="624544" y="647739"/>
                    <a:pt x="627054" y="646510"/>
                  </a:cubicBezTo>
                  <a:lnTo>
                    <a:pt x="628870" y="646405"/>
                  </a:lnTo>
                  <a:lnTo>
                    <a:pt x="621978" y="643191"/>
                  </a:lnTo>
                  <a:close/>
                  <a:moveTo>
                    <a:pt x="1168172" y="642076"/>
                  </a:moveTo>
                  <a:lnTo>
                    <a:pt x="1165742" y="649125"/>
                  </a:lnTo>
                  <a:lnTo>
                    <a:pt x="1171170" y="653801"/>
                  </a:lnTo>
                  <a:lnTo>
                    <a:pt x="1171374" y="653474"/>
                  </a:lnTo>
                  <a:lnTo>
                    <a:pt x="1166658" y="647770"/>
                  </a:lnTo>
                  <a:lnTo>
                    <a:pt x="1168172" y="642076"/>
                  </a:lnTo>
                  <a:close/>
                  <a:moveTo>
                    <a:pt x="592314" y="639367"/>
                  </a:moveTo>
                  <a:lnTo>
                    <a:pt x="593004" y="642684"/>
                  </a:lnTo>
                  <a:lnTo>
                    <a:pt x="587648" y="648272"/>
                  </a:lnTo>
                  <a:lnTo>
                    <a:pt x="593186" y="645280"/>
                  </a:lnTo>
                  <a:cubicBezTo>
                    <a:pt x="595068" y="644051"/>
                    <a:pt x="595068" y="642513"/>
                    <a:pt x="594284" y="641130"/>
                  </a:cubicBezTo>
                  <a:lnTo>
                    <a:pt x="592314" y="639367"/>
                  </a:lnTo>
                  <a:close/>
                  <a:moveTo>
                    <a:pt x="447218" y="638143"/>
                  </a:moveTo>
                  <a:lnTo>
                    <a:pt x="447694" y="640177"/>
                  </a:lnTo>
                  <a:lnTo>
                    <a:pt x="450156" y="640662"/>
                  </a:lnTo>
                  <a:lnTo>
                    <a:pt x="452140" y="640662"/>
                  </a:lnTo>
                  <a:lnTo>
                    <a:pt x="447218" y="638143"/>
                  </a:lnTo>
                  <a:close/>
                  <a:moveTo>
                    <a:pt x="965796" y="631902"/>
                  </a:moveTo>
                  <a:lnTo>
                    <a:pt x="964502" y="635608"/>
                  </a:lnTo>
                  <a:lnTo>
                    <a:pt x="956540" y="635284"/>
                  </a:lnTo>
                  <a:lnTo>
                    <a:pt x="964398" y="636968"/>
                  </a:lnTo>
                  <a:lnTo>
                    <a:pt x="970940" y="639913"/>
                  </a:lnTo>
                  <a:lnTo>
                    <a:pt x="968684" y="635260"/>
                  </a:lnTo>
                  <a:lnTo>
                    <a:pt x="965796" y="631902"/>
                  </a:lnTo>
                  <a:close/>
                  <a:moveTo>
                    <a:pt x="928274" y="629997"/>
                  </a:moveTo>
                  <a:lnTo>
                    <a:pt x="928662" y="631097"/>
                  </a:lnTo>
                  <a:lnTo>
                    <a:pt x="928850" y="632133"/>
                  </a:lnTo>
                  <a:lnTo>
                    <a:pt x="936578" y="632359"/>
                  </a:lnTo>
                  <a:lnTo>
                    <a:pt x="928274" y="629997"/>
                  </a:lnTo>
                  <a:close/>
                  <a:moveTo>
                    <a:pt x="1226204" y="627366"/>
                  </a:moveTo>
                  <a:lnTo>
                    <a:pt x="1227604" y="628620"/>
                  </a:lnTo>
                  <a:lnTo>
                    <a:pt x="1233908" y="632705"/>
                  </a:lnTo>
                  <a:lnTo>
                    <a:pt x="1226204" y="627366"/>
                  </a:lnTo>
                  <a:close/>
                  <a:moveTo>
                    <a:pt x="1192484" y="627360"/>
                  </a:moveTo>
                  <a:lnTo>
                    <a:pt x="1194312" y="630120"/>
                  </a:lnTo>
                  <a:lnTo>
                    <a:pt x="1196546" y="630195"/>
                  </a:lnTo>
                  <a:lnTo>
                    <a:pt x="1192484" y="627360"/>
                  </a:lnTo>
                  <a:close/>
                  <a:moveTo>
                    <a:pt x="761074" y="626127"/>
                  </a:moveTo>
                  <a:lnTo>
                    <a:pt x="759506" y="627747"/>
                  </a:lnTo>
                  <a:lnTo>
                    <a:pt x="762906" y="627088"/>
                  </a:lnTo>
                  <a:lnTo>
                    <a:pt x="761074" y="626127"/>
                  </a:lnTo>
                  <a:close/>
                  <a:moveTo>
                    <a:pt x="955936" y="606613"/>
                  </a:moveTo>
                  <a:lnTo>
                    <a:pt x="955812" y="606836"/>
                  </a:lnTo>
                  <a:lnTo>
                    <a:pt x="955864" y="607004"/>
                  </a:lnTo>
                  <a:lnTo>
                    <a:pt x="955936" y="606613"/>
                  </a:lnTo>
                  <a:close/>
                  <a:moveTo>
                    <a:pt x="718914" y="599887"/>
                  </a:moveTo>
                  <a:lnTo>
                    <a:pt x="719416" y="600221"/>
                  </a:lnTo>
                  <a:lnTo>
                    <a:pt x="716474" y="602423"/>
                  </a:lnTo>
                  <a:lnTo>
                    <a:pt x="721078" y="600328"/>
                  </a:lnTo>
                  <a:lnTo>
                    <a:pt x="718914" y="599887"/>
                  </a:lnTo>
                  <a:close/>
                  <a:moveTo>
                    <a:pt x="525312" y="599884"/>
                  </a:moveTo>
                  <a:lnTo>
                    <a:pt x="528430" y="602087"/>
                  </a:lnTo>
                  <a:cubicBezTo>
                    <a:pt x="529762" y="602778"/>
                    <a:pt x="531056" y="602970"/>
                    <a:pt x="532096" y="601990"/>
                  </a:cubicBezTo>
                  <a:lnTo>
                    <a:pt x="532692" y="600000"/>
                  </a:lnTo>
                  <a:lnTo>
                    <a:pt x="531674" y="600221"/>
                  </a:lnTo>
                  <a:lnTo>
                    <a:pt x="525312" y="599884"/>
                  </a:lnTo>
                  <a:close/>
                  <a:moveTo>
                    <a:pt x="1171210" y="590488"/>
                  </a:moveTo>
                  <a:lnTo>
                    <a:pt x="1176254" y="593419"/>
                  </a:lnTo>
                  <a:lnTo>
                    <a:pt x="1175376" y="592534"/>
                  </a:lnTo>
                  <a:lnTo>
                    <a:pt x="1176058" y="590930"/>
                  </a:lnTo>
                  <a:lnTo>
                    <a:pt x="1171210" y="590488"/>
                  </a:lnTo>
                  <a:close/>
                  <a:moveTo>
                    <a:pt x="730976" y="587573"/>
                  </a:moveTo>
                  <a:lnTo>
                    <a:pt x="720608" y="588908"/>
                  </a:lnTo>
                  <a:lnTo>
                    <a:pt x="726782" y="591214"/>
                  </a:lnTo>
                  <a:lnTo>
                    <a:pt x="730976" y="587573"/>
                  </a:lnTo>
                  <a:close/>
                  <a:moveTo>
                    <a:pt x="486934" y="585953"/>
                  </a:moveTo>
                  <a:lnTo>
                    <a:pt x="483414" y="588663"/>
                  </a:lnTo>
                  <a:lnTo>
                    <a:pt x="490330" y="588714"/>
                  </a:lnTo>
                  <a:lnTo>
                    <a:pt x="486934" y="585953"/>
                  </a:lnTo>
                  <a:close/>
                  <a:moveTo>
                    <a:pt x="885034" y="579315"/>
                  </a:moveTo>
                  <a:lnTo>
                    <a:pt x="883802" y="580025"/>
                  </a:lnTo>
                  <a:lnTo>
                    <a:pt x="885214" y="579997"/>
                  </a:lnTo>
                  <a:cubicBezTo>
                    <a:pt x="887696" y="578751"/>
                    <a:pt x="888938" y="579997"/>
                    <a:pt x="891420" y="581244"/>
                  </a:cubicBezTo>
                  <a:lnTo>
                    <a:pt x="895610" y="585450"/>
                  </a:lnTo>
                  <a:lnTo>
                    <a:pt x="891242" y="580566"/>
                  </a:lnTo>
                  <a:cubicBezTo>
                    <a:pt x="890000" y="579315"/>
                    <a:pt x="885034" y="579315"/>
                    <a:pt x="885034" y="579315"/>
                  </a:cubicBezTo>
                  <a:close/>
                  <a:moveTo>
                    <a:pt x="744546" y="577935"/>
                  </a:moveTo>
                  <a:lnTo>
                    <a:pt x="746952" y="582737"/>
                  </a:lnTo>
                  <a:lnTo>
                    <a:pt x="746620" y="582903"/>
                  </a:lnTo>
                  <a:lnTo>
                    <a:pt x="751144" y="582490"/>
                  </a:lnTo>
                  <a:lnTo>
                    <a:pt x="744546" y="577935"/>
                  </a:lnTo>
                  <a:close/>
                  <a:moveTo>
                    <a:pt x="479106" y="572745"/>
                  </a:moveTo>
                  <a:lnTo>
                    <a:pt x="479024" y="572910"/>
                  </a:lnTo>
                  <a:lnTo>
                    <a:pt x="479674" y="573006"/>
                  </a:lnTo>
                  <a:lnTo>
                    <a:pt x="479106" y="572745"/>
                  </a:lnTo>
                  <a:close/>
                  <a:moveTo>
                    <a:pt x="586746" y="565252"/>
                  </a:moveTo>
                  <a:lnTo>
                    <a:pt x="592050" y="568397"/>
                  </a:lnTo>
                  <a:lnTo>
                    <a:pt x="589466" y="565881"/>
                  </a:lnTo>
                  <a:lnTo>
                    <a:pt x="586746" y="565252"/>
                  </a:lnTo>
                  <a:close/>
                  <a:moveTo>
                    <a:pt x="1200874" y="564654"/>
                  </a:moveTo>
                  <a:lnTo>
                    <a:pt x="1194276" y="567578"/>
                  </a:lnTo>
                  <a:lnTo>
                    <a:pt x="1198586" y="568087"/>
                  </a:lnTo>
                  <a:lnTo>
                    <a:pt x="1200874" y="564654"/>
                  </a:lnTo>
                  <a:close/>
                  <a:moveTo>
                    <a:pt x="1171592" y="564299"/>
                  </a:moveTo>
                  <a:lnTo>
                    <a:pt x="1173542" y="565131"/>
                  </a:lnTo>
                  <a:lnTo>
                    <a:pt x="1176458" y="565475"/>
                  </a:lnTo>
                  <a:lnTo>
                    <a:pt x="1171592" y="564299"/>
                  </a:lnTo>
                  <a:close/>
                  <a:moveTo>
                    <a:pt x="727286" y="559955"/>
                  </a:moveTo>
                  <a:lnTo>
                    <a:pt x="726458" y="563223"/>
                  </a:lnTo>
                  <a:lnTo>
                    <a:pt x="729980" y="565904"/>
                  </a:lnTo>
                  <a:lnTo>
                    <a:pt x="727286" y="559955"/>
                  </a:lnTo>
                  <a:close/>
                  <a:moveTo>
                    <a:pt x="1110186" y="550110"/>
                  </a:moveTo>
                  <a:lnTo>
                    <a:pt x="1109238" y="553244"/>
                  </a:lnTo>
                  <a:lnTo>
                    <a:pt x="1112722" y="553153"/>
                  </a:lnTo>
                  <a:lnTo>
                    <a:pt x="1110186" y="550110"/>
                  </a:lnTo>
                  <a:close/>
                  <a:moveTo>
                    <a:pt x="729430" y="549737"/>
                  </a:moveTo>
                  <a:lnTo>
                    <a:pt x="729430" y="551514"/>
                  </a:lnTo>
                  <a:lnTo>
                    <a:pt x="729120" y="552731"/>
                  </a:lnTo>
                  <a:lnTo>
                    <a:pt x="733766" y="551332"/>
                  </a:lnTo>
                  <a:lnTo>
                    <a:pt x="729430" y="549737"/>
                  </a:lnTo>
                  <a:close/>
                  <a:moveTo>
                    <a:pt x="753414" y="543038"/>
                  </a:moveTo>
                  <a:lnTo>
                    <a:pt x="751220" y="543443"/>
                  </a:lnTo>
                  <a:lnTo>
                    <a:pt x="753628" y="543854"/>
                  </a:lnTo>
                  <a:cubicBezTo>
                    <a:pt x="754868" y="543854"/>
                    <a:pt x="756110" y="543854"/>
                    <a:pt x="757352" y="545100"/>
                  </a:cubicBezTo>
                  <a:lnTo>
                    <a:pt x="762830" y="546200"/>
                  </a:lnTo>
                  <a:lnTo>
                    <a:pt x="753414" y="543038"/>
                  </a:lnTo>
                  <a:close/>
                  <a:moveTo>
                    <a:pt x="1229134" y="534669"/>
                  </a:moveTo>
                  <a:lnTo>
                    <a:pt x="1227734" y="535853"/>
                  </a:lnTo>
                  <a:lnTo>
                    <a:pt x="1229696" y="535730"/>
                  </a:lnTo>
                  <a:lnTo>
                    <a:pt x="1265064" y="554556"/>
                  </a:lnTo>
                  <a:lnTo>
                    <a:pt x="1238466" y="540134"/>
                  </a:lnTo>
                  <a:lnTo>
                    <a:pt x="1229134" y="534669"/>
                  </a:lnTo>
                  <a:close/>
                  <a:moveTo>
                    <a:pt x="1288538" y="515193"/>
                  </a:moveTo>
                  <a:lnTo>
                    <a:pt x="1291220" y="516843"/>
                  </a:lnTo>
                  <a:lnTo>
                    <a:pt x="1293340" y="517789"/>
                  </a:lnTo>
                  <a:lnTo>
                    <a:pt x="1288538" y="515193"/>
                  </a:lnTo>
                  <a:close/>
                  <a:moveTo>
                    <a:pt x="868788" y="513366"/>
                  </a:moveTo>
                  <a:lnTo>
                    <a:pt x="868778" y="513800"/>
                  </a:lnTo>
                  <a:lnTo>
                    <a:pt x="870134" y="514266"/>
                  </a:lnTo>
                  <a:lnTo>
                    <a:pt x="868788" y="513366"/>
                  </a:lnTo>
                  <a:close/>
                  <a:moveTo>
                    <a:pt x="791584" y="510397"/>
                  </a:moveTo>
                  <a:lnTo>
                    <a:pt x="791600" y="510452"/>
                  </a:lnTo>
                  <a:lnTo>
                    <a:pt x="791906" y="510514"/>
                  </a:lnTo>
                  <a:lnTo>
                    <a:pt x="791584" y="510397"/>
                  </a:lnTo>
                  <a:close/>
                  <a:moveTo>
                    <a:pt x="806830" y="497349"/>
                  </a:moveTo>
                  <a:lnTo>
                    <a:pt x="805564" y="498004"/>
                  </a:lnTo>
                  <a:lnTo>
                    <a:pt x="807320" y="498289"/>
                  </a:lnTo>
                  <a:lnTo>
                    <a:pt x="806830" y="497349"/>
                  </a:lnTo>
                  <a:close/>
                  <a:moveTo>
                    <a:pt x="577624" y="495069"/>
                  </a:moveTo>
                  <a:lnTo>
                    <a:pt x="572978" y="501558"/>
                  </a:lnTo>
                  <a:lnTo>
                    <a:pt x="570520" y="503311"/>
                  </a:lnTo>
                  <a:lnTo>
                    <a:pt x="575334" y="503816"/>
                  </a:lnTo>
                  <a:cubicBezTo>
                    <a:pt x="576808" y="503738"/>
                    <a:pt x="577934" y="503154"/>
                    <a:pt x="578380" y="501498"/>
                  </a:cubicBezTo>
                  <a:lnTo>
                    <a:pt x="577624" y="495069"/>
                  </a:lnTo>
                  <a:close/>
                  <a:moveTo>
                    <a:pt x="675664" y="494723"/>
                  </a:moveTo>
                  <a:lnTo>
                    <a:pt x="676120" y="496071"/>
                  </a:lnTo>
                  <a:lnTo>
                    <a:pt x="696606" y="503971"/>
                  </a:lnTo>
                  <a:lnTo>
                    <a:pt x="698460" y="503971"/>
                  </a:lnTo>
                  <a:lnTo>
                    <a:pt x="697274" y="503377"/>
                  </a:lnTo>
                  <a:lnTo>
                    <a:pt x="675664" y="494723"/>
                  </a:lnTo>
                  <a:close/>
                  <a:moveTo>
                    <a:pt x="599034" y="490096"/>
                  </a:moveTo>
                  <a:lnTo>
                    <a:pt x="599154" y="491531"/>
                  </a:lnTo>
                  <a:lnTo>
                    <a:pt x="603420" y="492754"/>
                  </a:lnTo>
                  <a:lnTo>
                    <a:pt x="599034" y="490096"/>
                  </a:lnTo>
                  <a:close/>
                  <a:moveTo>
                    <a:pt x="663976" y="489532"/>
                  </a:moveTo>
                  <a:lnTo>
                    <a:pt x="672052" y="492686"/>
                  </a:lnTo>
                  <a:lnTo>
                    <a:pt x="671186" y="490950"/>
                  </a:lnTo>
                  <a:lnTo>
                    <a:pt x="663976" y="489532"/>
                  </a:lnTo>
                  <a:close/>
                  <a:moveTo>
                    <a:pt x="637412" y="485406"/>
                  </a:moveTo>
                  <a:lnTo>
                    <a:pt x="637388" y="485426"/>
                  </a:lnTo>
                  <a:lnTo>
                    <a:pt x="637654" y="485440"/>
                  </a:lnTo>
                  <a:lnTo>
                    <a:pt x="637412" y="485406"/>
                  </a:lnTo>
                  <a:close/>
                  <a:moveTo>
                    <a:pt x="421560" y="483892"/>
                  </a:moveTo>
                  <a:lnTo>
                    <a:pt x="428886" y="490006"/>
                  </a:lnTo>
                  <a:lnTo>
                    <a:pt x="429016" y="500615"/>
                  </a:lnTo>
                  <a:lnTo>
                    <a:pt x="431612" y="493229"/>
                  </a:lnTo>
                  <a:cubicBezTo>
                    <a:pt x="431414" y="490592"/>
                    <a:pt x="429980" y="488701"/>
                    <a:pt x="427912" y="487171"/>
                  </a:cubicBezTo>
                  <a:lnTo>
                    <a:pt x="421560" y="483892"/>
                  </a:lnTo>
                  <a:close/>
                  <a:moveTo>
                    <a:pt x="406918" y="471460"/>
                  </a:moveTo>
                  <a:lnTo>
                    <a:pt x="406826" y="471897"/>
                  </a:lnTo>
                  <a:lnTo>
                    <a:pt x="407834" y="472716"/>
                  </a:lnTo>
                  <a:lnTo>
                    <a:pt x="406918" y="471460"/>
                  </a:lnTo>
                  <a:close/>
                  <a:moveTo>
                    <a:pt x="821042" y="468053"/>
                  </a:moveTo>
                  <a:lnTo>
                    <a:pt x="821388" y="470131"/>
                  </a:lnTo>
                  <a:lnTo>
                    <a:pt x="822950" y="470484"/>
                  </a:lnTo>
                  <a:lnTo>
                    <a:pt x="821042" y="468053"/>
                  </a:lnTo>
                  <a:close/>
                  <a:moveTo>
                    <a:pt x="1331740" y="457689"/>
                  </a:moveTo>
                  <a:lnTo>
                    <a:pt x="1330160" y="458725"/>
                  </a:lnTo>
                  <a:lnTo>
                    <a:pt x="1331878" y="457862"/>
                  </a:lnTo>
                  <a:lnTo>
                    <a:pt x="1331740" y="457689"/>
                  </a:lnTo>
                  <a:close/>
                  <a:moveTo>
                    <a:pt x="1322988" y="457205"/>
                  </a:moveTo>
                  <a:lnTo>
                    <a:pt x="1324394" y="457862"/>
                  </a:lnTo>
                  <a:cubicBezTo>
                    <a:pt x="1325642" y="458489"/>
                    <a:pt x="1326888" y="459429"/>
                    <a:pt x="1328136" y="459742"/>
                  </a:cubicBezTo>
                  <a:lnTo>
                    <a:pt x="1329078" y="459269"/>
                  </a:lnTo>
                  <a:lnTo>
                    <a:pt x="1322988" y="457205"/>
                  </a:lnTo>
                  <a:close/>
                  <a:moveTo>
                    <a:pt x="409924" y="457007"/>
                  </a:moveTo>
                  <a:lnTo>
                    <a:pt x="408982" y="461529"/>
                  </a:lnTo>
                  <a:lnTo>
                    <a:pt x="411880" y="457218"/>
                  </a:lnTo>
                  <a:lnTo>
                    <a:pt x="411676" y="457218"/>
                  </a:lnTo>
                  <a:cubicBezTo>
                    <a:pt x="410434" y="457218"/>
                    <a:pt x="410434" y="457218"/>
                    <a:pt x="410434" y="457218"/>
                  </a:cubicBezTo>
                  <a:lnTo>
                    <a:pt x="409924" y="457007"/>
                  </a:lnTo>
                  <a:close/>
                  <a:moveTo>
                    <a:pt x="1206268" y="455968"/>
                  </a:moveTo>
                  <a:lnTo>
                    <a:pt x="1204552" y="461680"/>
                  </a:lnTo>
                  <a:cubicBezTo>
                    <a:pt x="1203296" y="462906"/>
                    <a:pt x="1203924" y="464132"/>
                    <a:pt x="1205180" y="465052"/>
                  </a:cubicBezTo>
                  <a:lnTo>
                    <a:pt x="1209380" y="466515"/>
                  </a:lnTo>
                  <a:lnTo>
                    <a:pt x="1207284" y="457933"/>
                  </a:lnTo>
                  <a:lnTo>
                    <a:pt x="1206268" y="455968"/>
                  </a:lnTo>
                  <a:close/>
                  <a:moveTo>
                    <a:pt x="568152" y="447406"/>
                  </a:moveTo>
                  <a:lnTo>
                    <a:pt x="572330" y="451696"/>
                  </a:lnTo>
                  <a:lnTo>
                    <a:pt x="571208" y="460106"/>
                  </a:lnTo>
                  <a:lnTo>
                    <a:pt x="571726" y="460344"/>
                  </a:lnTo>
                  <a:cubicBezTo>
                    <a:pt x="572978" y="461593"/>
                    <a:pt x="572978" y="461593"/>
                    <a:pt x="574230" y="462842"/>
                  </a:cubicBezTo>
                  <a:lnTo>
                    <a:pt x="580242" y="473566"/>
                  </a:lnTo>
                  <a:lnTo>
                    <a:pt x="579834" y="465335"/>
                  </a:lnTo>
                  <a:lnTo>
                    <a:pt x="585850" y="465678"/>
                  </a:lnTo>
                  <a:lnTo>
                    <a:pt x="580018" y="463425"/>
                  </a:lnTo>
                  <a:cubicBezTo>
                    <a:pt x="578796" y="463425"/>
                    <a:pt x="578796" y="463425"/>
                    <a:pt x="577576" y="463425"/>
                  </a:cubicBezTo>
                  <a:cubicBezTo>
                    <a:pt x="578186" y="457930"/>
                    <a:pt x="576966" y="453961"/>
                    <a:pt x="574522" y="451061"/>
                  </a:cubicBezTo>
                  <a:lnTo>
                    <a:pt x="568152" y="447406"/>
                  </a:lnTo>
                  <a:close/>
                  <a:moveTo>
                    <a:pt x="1153524" y="445482"/>
                  </a:moveTo>
                  <a:lnTo>
                    <a:pt x="1154740" y="446183"/>
                  </a:lnTo>
                  <a:lnTo>
                    <a:pt x="1159330" y="447313"/>
                  </a:lnTo>
                  <a:lnTo>
                    <a:pt x="1153524" y="445482"/>
                  </a:lnTo>
                  <a:close/>
                  <a:moveTo>
                    <a:pt x="878274" y="443340"/>
                  </a:moveTo>
                  <a:lnTo>
                    <a:pt x="880160" y="444214"/>
                  </a:lnTo>
                  <a:lnTo>
                    <a:pt x="881310" y="444214"/>
                  </a:lnTo>
                  <a:lnTo>
                    <a:pt x="878274" y="443340"/>
                  </a:lnTo>
                  <a:close/>
                  <a:moveTo>
                    <a:pt x="809280" y="443282"/>
                  </a:moveTo>
                  <a:lnTo>
                    <a:pt x="809806" y="445983"/>
                  </a:lnTo>
                  <a:lnTo>
                    <a:pt x="814258" y="445465"/>
                  </a:lnTo>
                  <a:lnTo>
                    <a:pt x="809280" y="443282"/>
                  </a:lnTo>
                  <a:close/>
                  <a:moveTo>
                    <a:pt x="558568" y="441091"/>
                  </a:moveTo>
                  <a:lnTo>
                    <a:pt x="559096" y="441323"/>
                  </a:lnTo>
                  <a:lnTo>
                    <a:pt x="558950" y="441212"/>
                  </a:lnTo>
                  <a:lnTo>
                    <a:pt x="558568" y="441091"/>
                  </a:lnTo>
                  <a:close/>
                  <a:moveTo>
                    <a:pt x="355826" y="440538"/>
                  </a:moveTo>
                  <a:lnTo>
                    <a:pt x="353406" y="442607"/>
                  </a:lnTo>
                  <a:lnTo>
                    <a:pt x="354966" y="442033"/>
                  </a:lnTo>
                  <a:lnTo>
                    <a:pt x="355826" y="440538"/>
                  </a:lnTo>
                  <a:close/>
                  <a:moveTo>
                    <a:pt x="351314" y="430243"/>
                  </a:moveTo>
                  <a:lnTo>
                    <a:pt x="357942" y="436856"/>
                  </a:lnTo>
                  <a:lnTo>
                    <a:pt x="358230" y="436358"/>
                  </a:lnTo>
                  <a:cubicBezTo>
                    <a:pt x="357608" y="433290"/>
                    <a:pt x="355122" y="431450"/>
                    <a:pt x="352170" y="430376"/>
                  </a:cubicBezTo>
                  <a:lnTo>
                    <a:pt x="351314" y="430243"/>
                  </a:lnTo>
                  <a:close/>
                  <a:moveTo>
                    <a:pt x="769556" y="429203"/>
                  </a:moveTo>
                  <a:lnTo>
                    <a:pt x="770146" y="429939"/>
                  </a:lnTo>
                  <a:lnTo>
                    <a:pt x="770988" y="429612"/>
                  </a:lnTo>
                  <a:lnTo>
                    <a:pt x="769556" y="429203"/>
                  </a:lnTo>
                  <a:close/>
                  <a:moveTo>
                    <a:pt x="916346" y="426714"/>
                  </a:moveTo>
                  <a:lnTo>
                    <a:pt x="914910" y="427327"/>
                  </a:lnTo>
                  <a:lnTo>
                    <a:pt x="919632" y="428426"/>
                  </a:lnTo>
                  <a:lnTo>
                    <a:pt x="916346" y="426714"/>
                  </a:lnTo>
                  <a:close/>
                  <a:moveTo>
                    <a:pt x="1249868" y="422729"/>
                  </a:moveTo>
                  <a:lnTo>
                    <a:pt x="1270762" y="432786"/>
                  </a:lnTo>
                  <a:lnTo>
                    <a:pt x="1298240" y="445634"/>
                  </a:lnTo>
                  <a:lnTo>
                    <a:pt x="1266868" y="430705"/>
                  </a:lnTo>
                  <a:lnTo>
                    <a:pt x="1249868" y="422729"/>
                  </a:lnTo>
                  <a:close/>
                  <a:moveTo>
                    <a:pt x="472362" y="415606"/>
                  </a:moveTo>
                  <a:lnTo>
                    <a:pt x="475870" y="417633"/>
                  </a:lnTo>
                  <a:lnTo>
                    <a:pt x="496452" y="426583"/>
                  </a:lnTo>
                  <a:lnTo>
                    <a:pt x="501724" y="426552"/>
                  </a:lnTo>
                  <a:lnTo>
                    <a:pt x="476084" y="416284"/>
                  </a:lnTo>
                  <a:lnTo>
                    <a:pt x="472362" y="415606"/>
                  </a:lnTo>
                  <a:close/>
                  <a:moveTo>
                    <a:pt x="951950" y="413041"/>
                  </a:moveTo>
                  <a:lnTo>
                    <a:pt x="953286" y="413407"/>
                  </a:lnTo>
                  <a:lnTo>
                    <a:pt x="952872" y="413041"/>
                  </a:lnTo>
                  <a:lnTo>
                    <a:pt x="951950" y="413041"/>
                  </a:lnTo>
                  <a:close/>
                  <a:moveTo>
                    <a:pt x="452842" y="410846"/>
                  </a:moveTo>
                  <a:lnTo>
                    <a:pt x="457666" y="413044"/>
                  </a:lnTo>
                  <a:lnTo>
                    <a:pt x="459920" y="414641"/>
                  </a:lnTo>
                  <a:lnTo>
                    <a:pt x="463520" y="413996"/>
                  </a:lnTo>
                  <a:lnTo>
                    <a:pt x="462416" y="413795"/>
                  </a:lnTo>
                  <a:lnTo>
                    <a:pt x="452842" y="410846"/>
                  </a:lnTo>
                  <a:close/>
                  <a:moveTo>
                    <a:pt x="1191216" y="405038"/>
                  </a:moveTo>
                  <a:lnTo>
                    <a:pt x="1187894" y="406457"/>
                  </a:lnTo>
                  <a:lnTo>
                    <a:pt x="1192184" y="406457"/>
                  </a:lnTo>
                  <a:lnTo>
                    <a:pt x="1191216" y="405038"/>
                  </a:lnTo>
                  <a:close/>
                  <a:moveTo>
                    <a:pt x="850748" y="401812"/>
                  </a:moveTo>
                  <a:lnTo>
                    <a:pt x="857284" y="404941"/>
                  </a:lnTo>
                  <a:lnTo>
                    <a:pt x="857436" y="404971"/>
                  </a:lnTo>
                  <a:lnTo>
                    <a:pt x="850748" y="401812"/>
                  </a:lnTo>
                  <a:close/>
                  <a:moveTo>
                    <a:pt x="905252" y="400363"/>
                  </a:moveTo>
                  <a:lnTo>
                    <a:pt x="915934" y="406739"/>
                  </a:lnTo>
                  <a:cubicBezTo>
                    <a:pt x="920248" y="409290"/>
                    <a:pt x="924254" y="411523"/>
                    <a:pt x="928260" y="412639"/>
                  </a:cubicBezTo>
                  <a:lnTo>
                    <a:pt x="936300" y="412119"/>
                  </a:lnTo>
                  <a:lnTo>
                    <a:pt x="924878" y="411013"/>
                  </a:lnTo>
                  <a:cubicBezTo>
                    <a:pt x="918310" y="408674"/>
                    <a:pt x="912054" y="404931"/>
                    <a:pt x="905798" y="400564"/>
                  </a:cubicBezTo>
                  <a:lnTo>
                    <a:pt x="905252" y="400363"/>
                  </a:lnTo>
                  <a:close/>
                  <a:moveTo>
                    <a:pt x="425134" y="396173"/>
                  </a:moveTo>
                  <a:lnTo>
                    <a:pt x="440782" y="405260"/>
                  </a:lnTo>
                  <a:lnTo>
                    <a:pt x="429020" y="397621"/>
                  </a:lnTo>
                  <a:lnTo>
                    <a:pt x="425134" y="396173"/>
                  </a:lnTo>
                  <a:close/>
                  <a:moveTo>
                    <a:pt x="1191146" y="392337"/>
                  </a:moveTo>
                  <a:cubicBezTo>
                    <a:pt x="1192388" y="393575"/>
                    <a:pt x="1191146" y="392337"/>
                    <a:pt x="1191146" y="393575"/>
                  </a:cubicBezTo>
                  <a:lnTo>
                    <a:pt x="1193464" y="395578"/>
                  </a:lnTo>
                  <a:lnTo>
                    <a:pt x="1200958" y="399185"/>
                  </a:lnTo>
                  <a:lnTo>
                    <a:pt x="1191146" y="392337"/>
                  </a:lnTo>
                  <a:close/>
                  <a:moveTo>
                    <a:pt x="882026" y="391830"/>
                  </a:moveTo>
                  <a:lnTo>
                    <a:pt x="884752" y="394053"/>
                  </a:lnTo>
                  <a:lnTo>
                    <a:pt x="888158" y="394083"/>
                  </a:lnTo>
                  <a:lnTo>
                    <a:pt x="882026" y="391830"/>
                  </a:lnTo>
                  <a:close/>
                  <a:moveTo>
                    <a:pt x="698302" y="390589"/>
                  </a:moveTo>
                  <a:lnTo>
                    <a:pt x="697500" y="396509"/>
                  </a:lnTo>
                  <a:lnTo>
                    <a:pt x="701262" y="396678"/>
                  </a:lnTo>
                  <a:lnTo>
                    <a:pt x="700508" y="391359"/>
                  </a:lnTo>
                  <a:lnTo>
                    <a:pt x="698302" y="390589"/>
                  </a:lnTo>
                  <a:close/>
                  <a:moveTo>
                    <a:pt x="408982" y="390156"/>
                  </a:moveTo>
                  <a:lnTo>
                    <a:pt x="409332" y="391230"/>
                  </a:lnTo>
                  <a:lnTo>
                    <a:pt x="414722" y="392294"/>
                  </a:lnTo>
                  <a:lnTo>
                    <a:pt x="408982" y="390156"/>
                  </a:lnTo>
                  <a:close/>
                  <a:moveTo>
                    <a:pt x="732056" y="386105"/>
                  </a:moveTo>
                  <a:lnTo>
                    <a:pt x="732288" y="386661"/>
                  </a:lnTo>
                  <a:lnTo>
                    <a:pt x="737960" y="393256"/>
                  </a:lnTo>
                  <a:lnTo>
                    <a:pt x="742336" y="392233"/>
                  </a:lnTo>
                  <a:lnTo>
                    <a:pt x="741898" y="391830"/>
                  </a:lnTo>
                  <a:lnTo>
                    <a:pt x="732056" y="386105"/>
                  </a:lnTo>
                  <a:close/>
                  <a:moveTo>
                    <a:pt x="1085792" y="385290"/>
                  </a:moveTo>
                  <a:lnTo>
                    <a:pt x="1080958" y="385591"/>
                  </a:lnTo>
                  <a:lnTo>
                    <a:pt x="1086832" y="387765"/>
                  </a:lnTo>
                  <a:lnTo>
                    <a:pt x="1085792" y="385290"/>
                  </a:lnTo>
                  <a:close/>
                  <a:moveTo>
                    <a:pt x="1075444" y="382792"/>
                  </a:moveTo>
                  <a:lnTo>
                    <a:pt x="1075534" y="383215"/>
                  </a:lnTo>
                  <a:lnTo>
                    <a:pt x="1075952" y="383096"/>
                  </a:lnTo>
                  <a:lnTo>
                    <a:pt x="1075444" y="382792"/>
                  </a:lnTo>
                  <a:close/>
                  <a:moveTo>
                    <a:pt x="309010" y="382080"/>
                  </a:moveTo>
                  <a:lnTo>
                    <a:pt x="319698" y="386048"/>
                  </a:lnTo>
                  <a:lnTo>
                    <a:pt x="316624" y="382215"/>
                  </a:lnTo>
                  <a:lnTo>
                    <a:pt x="313300" y="382690"/>
                  </a:lnTo>
                  <a:lnTo>
                    <a:pt x="309010" y="382080"/>
                  </a:lnTo>
                  <a:close/>
                  <a:moveTo>
                    <a:pt x="1043336" y="381315"/>
                  </a:moveTo>
                  <a:lnTo>
                    <a:pt x="1041390" y="383096"/>
                  </a:lnTo>
                  <a:lnTo>
                    <a:pt x="1043096" y="384894"/>
                  </a:lnTo>
                  <a:lnTo>
                    <a:pt x="1043336" y="381315"/>
                  </a:lnTo>
                  <a:close/>
                  <a:moveTo>
                    <a:pt x="594304" y="375504"/>
                  </a:moveTo>
                  <a:cubicBezTo>
                    <a:pt x="611220" y="383990"/>
                    <a:pt x="617564" y="403789"/>
                    <a:pt x="632364" y="415810"/>
                  </a:cubicBezTo>
                  <a:lnTo>
                    <a:pt x="640112" y="419497"/>
                  </a:lnTo>
                  <a:lnTo>
                    <a:pt x="640112" y="415039"/>
                  </a:lnTo>
                  <a:cubicBezTo>
                    <a:pt x="627686" y="411307"/>
                    <a:pt x="621474" y="402598"/>
                    <a:pt x="616502" y="392644"/>
                  </a:cubicBezTo>
                  <a:cubicBezTo>
                    <a:pt x="612774" y="386423"/>
                    <a:pt x="606562" y="383935"/>
                    <a:pt x="601590" y="378957"/>
                  </a:cubicBezTo>
                  <a:lnTo>
                    <a:pt x="600396" y="378077"/>
                  </a:lnTo>
                  <a:lnTo>
                    <a:pt x="594304" y="375504"/>
                  </a:lnTo>
                  <a:close/>
                  <a:moveTo>
                    <a:pt x="247028" y="367632"/>
                  </a:moveTo>
                  <a:lnTo>
                    <a:pt x="253820" y="370096"/>
                  </a:lnTo>
                  <a:cubicBezTo>
                    <a:pt x="258792" y="373470"/>
                    <a:pt x="263998" y="375311"/>
                    <a:pt x="269358" y="376385"/>
                  </a:cubicBezTo>
                  <a:lnTo>
                    <a:pt x="278272" y="377298"/>
                  </a:lnTo>
                  <a:lnTo>
                    <a:pt x="248682" y="367760"/>
                  </a:lnTo>
                  <a:lnTo>
                    <a:pt x="247028" y="367632"/>
                  </a:lnTo>
                  <a:close/>
                  <a:moveTo>
                    <a:pt x="525390" y="366705"/>
                  </a:moveTo>
                  <a:lnTo>
                    <a:pt x="529030" y="370228"/>
                  </a:lnTo>
                  <a:lnTo>
                    <a:pt x="538216" y="372736"/>
                  </a:lnTo>
                  <a:cubicBezTo>
                    <a:pt x="536974" y="372114"/>
                    <a:pt x="534488" y="371492"/>
                    <a:pt x="532470" y="370092"/>
                  </a:cubicBezTo>
                  <a:lnTo>
                    <a:pt x="531562" y="367844"/>
                  </a:lnTo>
                  <a:lnTo>
                    <a:pt x="525390" y="366705"/>
                  </a:lnTo>
                  <a:close/>
                  <a:moveTo>
                    <a:pt x="468032" y="365078"/>
                  </a:moveTo>
                  <a:lnTo>
                    <a:pt x="469282" y="367114"/>
                  </a:lnTo>
                  <a:lnTo>
                    <a:pt x="470140" y="366501"/>
                  </a:lnTo>
                  <a:lnTo>
                    <a:pt x="468032" y="365078"/>
                  </a:lnTo>
                  <a:close/>
                  <a:moveTo>
                    <a:pt x="786174" y="363652"/>
                  </a:moveTo>
                  <a:lnTo>
                    <a:pt x="794780" y="370476"/>
                  </a:lnTo>
                  <a:lnTo>
                    <a:pt x="796990" y="372983"/>
                  </a:lnTo>
                  <a:lnTo>
                    <a:pt x="797104" y="372958"/>
                  </a:lnTo>
                  <a:lnTo>
                    <a:pt x="795100" y="369838"/>
                  </a:lnTo>
                  <a:lnTo>
                    <a:pt x="794308" y="369741"/>
                  </a:lnTo>
                  <a:lnTo>
                    <a:pt x="786174" y="363652"/>
                  </a:lnTo>
                  <a:close/>
                  <a:moveTo>
                    <a:pt x="190124" y="363405"/>
                  </a:moveTo>
                  <a:lnTo>
                    <a:pt x="189230" y="363633"/>
                  </a:lnTo>
                  <a:lnTo>
                    <a:pt x="190430" y="363960"/>
                  </a:lnTo>
                  <a:lnTo>
                    <a:pt x="200158" y="366537"/>
                  </a:lnTo>
                  <a:lnTo>
                    <a:pt x="196492" y="365271"/>
                  </a:lnTo>
                  <a:cubicBezTo>
                    <a:pt x="194628" y="364649"/>
                    <a:pt x="192454" y="363716"/>
                    <a:pt x="190124" y="363405"/>
                  </a:cubicBezTo>
                  <a:close/>
                  <a:moveTo>
                    <a:pt x="552884" y="362870"/>
                  </a:moveTo>
                  <a:lnTo>
                    <a:pt x="552956" y="362933"/>
                  </a:lnTo>
                  <a:lnTo>
                    <a:pt x="552924" y="362883"/>
                  </a:lnTo>
                  <a:lnTo>
                    <a:pt x="552884" y="362870"/>
                  </a:lnTo>
                  <a:close/>
                  <a:moveTo>
                    <a:pt x="316502" y="361364"/>
                  </a:moveTo>
                  <a:lnTo>
                    <a:pt x="319698" y="367642"/>
                  </a:lnTo>
                  <a:cubicBezTo>
                    <a:pt x="319698" y="367642"/>
                    <a:pt x="322184" y="370096"/>
                    <a:pt x="323426" y="370096"/>
                  </a:cubicBezTo>
                  <a:lnTo>
                    <a:pt x="343486" y="376894"/>
                  </a:lnTo>
                  <a:lnTo>
                    <a:pt x="338152" y="373981"/>
                  </a:lnTo>
                  <a:cubicBezTo>
                    <a:pt x="329454" y="372736"/>
                    <a:pt x="321998" y="370248"/>
                    <a:pt x="317028" y="361539"/>
                  </a:cubicBezTo>
                  <a:lnTo>
                    <a:pt x="316502" y="361364"/>
                  </a:lnTo>
                  <a:close/>
                  <a:moveTo>
                    <a:pt x="749398" y="360284"/>
                  </a:moveTo>
                  <a:lnTo>
                    <a:pt x="757192" y="369219"/>
                  </a:lnTo>
                  <a:cubicBezTo>
                    <a:pt x="764082" y="369847"/>
                    <a:pt x="769408" y="373619"/>
                    <a:pt x="774420" y="377861"/>
                  </a:cubicBezTo>
                  <a:lnTo>
                    <a:pt x="786806" y="387119"/>
                  </a:lnTo>
                  <a:lnTo>
                    <a:pt x="795698" y="390582"/>
                  </a:lnTo>
                  <a:lnTo>
                    <a:pt x="782770" y="381877"/>
                  </a:lnTo>
                  <a:lnTo>
                    <a:pt x="770974" y="375504"/>
                  </a:lnTo>
                  <a:lnTo>
                    <a:pt x="769016" y="373298"/>
                  </a:lnTo>
                  <a:lnTo>
                    <a:pt x="758164" y="366875"/>
                  </a:lnTo>
                  <a:lnTo>
                    <a:pt x="749398" y="360284"/>
                  </a:lnTo>
                  <a:close/>
                  <a:moveTo>
                    <a:pt x="601822" y="357905"/>
                  </a:moveTo>
                  <a:cubicBezTo>
                    <a:pt x="608714" y="362305"/>
                    <a:pt x="615606" y="366076"/>
                    <a:pt x="621714" y="370790"/>
                  </a:cubicBezTo>
                  <a:lnTo>
                    <a:pt x="626366" y="376468"/>
                  </a:lnTo>
                  <a:lnTo>
                    <a:pt x="632656" y="377713"/>
                  </a:lnTo>
                  <a:cubicBezTo>
                    <a:pt x="629550" y="372737"/>
                    <a:pt x="625512" y="369626"/>
                    <a:pt x="621162" y="367138"/>
                  </a:cubicBezTo>
                  <a:lnTo>
                    <a:pt x="610198" y="361520"/>
                  </a:lnTo>
                  <a:lnTo>
                    <a:pt x="601822" y="357905"/>
                  </a:lnTo>
                  <a:close/>
                  <a:moveTo>
                    <a:pt x="462782" y="341028"/>
                  </a:moveTo>
                  <a:lnTo>
                    <a:pt x="463738" y="344179"/>
                  </a:lnTo>
                  <a:lnTo>
                    <a:pt x="465462" y="342828"/>
                  </a:lnTo>
                  <a:lnTo>
                    <a:pt x="462782" y="341028"/>
                  </a:lnTo>
                  <a:close/>
                  <a:moveTo>
                    <a:pt x="759698" y="337792"/>
                  </a:moveTo>
                  <a:lnTo>
                    <a:pt x="762806" y="341224"/>
                  </a:lnTo>
                  <a:lnTo>
                    <a:pt x="760514" y="337792"/>
                  </a:lnTo>
                  <a:lnTo>
                    <a:pt x="759698" y="337792"/>
                  </a:lnTo>
                  <a:close/>
                  <a:moveTo>
                    <a:pt x="516410" y="334617"/>
                  </a:moveTo>
                  <a:lnTo>
                    <a:pt x="531622" y="344498"/>
                  </a:lnTo>
                  <a:lnTo>
                    <a:pt x="522362" y="337384"/>
                  </a:lnTo>
                  <a:lnTo>
                    <a:pt x="516410" y="334617"/>
                  </a:lnTo>
                  <a:close/>
                  <a:moveTo>
                    <a:pt x="846070" y="331789"/>
                  </a:moveTo>
                  <a:lnTo>
                    <a:pt x="847130" y="333295"/>
                  </a:lnTo>
                  <a:lnTo>
                    <a:pt x="848246" y="333187"/>
                  </a:lnTo>
                  <a:lnTo>
                    <a:pt x="846070" y="331789"/>
                  </a:lnTo>
                  <a:close/>
                  <a:moveTo>
                    <a:pt x="501166" y="327531"/>
                  </a:moveTo>
                  <a:lnTo>
                    <a:pt x="494206" y="328589"/>
                  </a:lnTo>
                  <a:lnTo>
                    <a:pt x="504844" y="329241"/>
                  </a:lnTo>
                  <a:lnTo>
                    <a:pt x="501166" y="327531"/>
                  </a:lnTo>
                  <a:close/>
                  <a:moveTo>
                    <a:pt x="760652" y="327436"/>
                  </a:moveTo>
                  <a:lnTo>
                    <a:pt x="764114" y="330909"/>
                  </a:lnTo>
                  <a:lnTo>
                    <a:pt x="766904" y="329951"/>
                  </a:lnTo>
                  <a:lnTo>
                    <a:pt x="760652" y="327436"/>
                  </a:lnTo>
                  <a:close/>
                  <a:moveTo>
                    <a:pt x="231544" y="323830"/>
                  </a:moveTo>
                  <a:cubicBezTo>
                    <a:pt x="240286" y="323830"/>
                    <a:pt x="247780" y="328870"/>
                    <a:pt x="257772" y="328870"/>
                  </a:cubicBezTo>
                  <a:lnTo>
                    <a:pt x="265068" y="329279"/>
                  </a:lnTo>
                  <a:lnTo>
                    <a:pt x="276710" y="330765"/>
                  </a:lnTo>
                  <a:lnTo>
                    <a:pt x="288994" y="332651"/>
                  </a:lnTo>
                  <a:lnTo>
                    <a:pt x="292940" y="332836"/>
                  </a:lnTo>
                  <a:lnTo>
                    <a:pt x="276710" y="330765"/>
                  </a:lnTo>
                  <a:lnTo>
                    <a:pt x="231544" y="323830"/>
                  </a:lnTo>
                  <a:close/>
                  <a:moveTo>
                    <a:pt x="300966" y="320137"/>
                  </a:moveTo>
                  <a:lnTo>
                    <a:pt x="299964" y="321009"/>
                  </a:lnTo>
                  <a:lnTo>
                    <a:pt x="300850" y="322134"/>
                  </a:lnTo>
                  <a:lnTo>
                    <a:pt x="301424" y="320404"/>
                  </a:lnTo>
                  <a:lnTo>
                    <a:pt x="300966" y="320137"/>
                  </a:lnTo>
                  <a:close/>
                  <a:moveTo>
                    <a:pt x="270486" y="319233"/>
                  </a:moveTo>
                  <a:lnTo>
                    <a:pt x="270974" y="320490"/>
                  </a:lnTo>
                  <a:lnTo>
                    <a:pt x="272244" y="320551"/>
                  </a:lnTo>
                  <a:lnTo>
                    <a:pt x="270486" y="319233"/>
                  </a:lnTo>
                  <a:close/>
                  <a:moveTo>
                    <a:pt x="898484" y="310044"/>
                  </a:moveTo>
                  <a:lnTo>
                    <a:pt x="895460" y="310514"/>
                  </a:lnTo>
                  <a:lnTo>
                    <a:pt x="899882" y="313029"/>
                  </a:lnTo>
                  <a:lnTo>
                    <a:pt x="898484" y="310044"/>
                  </a:lnTo>
                  <a:close/>
                  <a:moveTo>
                    <a:pt x="938904" y="309332"/>
                  </a:moveTo>
                  <a:lnTo>
                    <a:pt x="939090" y="309677"/>
                  </a:lnTo>
                  <a:lnTo>
                    <a:pt x="938998" y="309414"/>
                  </a:lnTo>
                  <a:lnTo>
                    <a:pt x="938904" y="309332"/>
                  </a:lnTo>
                  <a:close/>
                  <a:moveTo>
                    <a:pt x="245460" y="308589"/>
                  </a:moveTo>
                  <a:lnTo>
                    <a:pt x="261488" y="312482"/>
                  </a:lnTo>
                  <a:lnTo>
                    <a:pt x="256778" y="308950"/>
                  </a:lnTo>
                  <a:lnTo>
                    <a:pt x="245460" y="308589"/>
                  </a:lnTo>
                  <a:close/>
                  <a:moveTo>
                    <a:pt x="237604" y="308339"/>
                  </a:moveTo>
                  <a:cubicBezTo>
                    <a:pt x="233892" y="310171"/>
                    <a:pt x="230798" y="310171"/>
                    <a:pt x="227706" y="309255"/>
                  </a:cubicBezTo>
                  <a:lnTo>
                    <a:pt x="226112" y="308518"/>
                  </a:lnTo>
                  <a:lnTo>
                    <a:pt x="224050" y="309970"/>
                  </a:lnTo>
                  <a:lnTo>
                    <a:pt x="243096" y="308514"/>
                  </a:lnTo>
                  <a:lnTo>
                    <a:pt x="237604" y="308339"/>
                  </a:lnTo>
                  <a:close/>
                  <a:moveTo>
                    <a:pt x="727046" y="307569"/>
                  </a:moveTo>
                  <a:lnTo>
                    <a:pt x="724226" y="311393"/>
                  </a:lnTo>
                  <a:lnTo>
                    <a:pt x="729626" y="311393"/>
                  </a:lnTo>
                  <a:lnTo>
                    <a:pt x="737820" y="315504"/>
                  </a:lnTo>
                  <a:lnTo>
                    <a:pt x="727046" y="307569"/>
                  </a:lnTo>
                  <a:close/>
                  <a:moveTo>
                    <a:pt x="295750" y="307118"/>
                  </a:moveTo>
                  <a:lnTo>
                    <a:pt x="298334" y="309669"/>
                  </a:lnTo>
                  <a:lnTo>
                    <a:pt x="300234" y="308710"/>
                  </a:lnTo>
                  <a:cubicBezTo>
                    <a:pt x="302732" y="307450"/>
                    <a:pt x="306478" y="309970"/>
                    <a:pt x="308976" y="309970"/>
                  </a:cubicBezTo>
                  <a:lnTo>
                    <a:pt x="307652" y="309267"/>
                  </a:lnTo>
                  <a:lnTo>
                    <a:pt x="295750" y="307118"/>
                  </a:lnTo>
                  <a:close/>
                  <a:moveTo>
                    <a:pt x="230908" y="299417"/>
                  </a:moveTo>
                  <a:lnTo>
                    <a:pt x="231060" y="299920"/>
                  </a:lnTo>
                  <a:lnTo>
                    <a:pt x="231418" y="299791"/>
                  </a:lnTo>
                  <a:lnTo>
                    <a:pt x="230908" y="299417"/>
                  </a:lnTo>
                  <a:close/>
                  <a:moveTo>
                    <a:pt x="264786" y="295357"/>
                  </a:moveTo>
                  <a:lnTo>
                    <a:pt x="264916" y="296936"/>
                  </a:lnTo>
                  <a:lnTo>
                    <a:pt x="266058" y="297349"/>
                  </a:lnTo>
                  <a:lnTo>
                    <a:pt x="264786" y="295357"/>
                  </a:lnTo>
                  <a:close/>
                  <a:moveTo>
                    <a:pt x="294512" y="293685"/>
                  </a:moveTo>
                  <a:lnTo>
                    <a:pt x="297918" y="295731"/>
                  </a:lnTo>
                  <a:lnTo>
                    <a:pt x="300390" y="294219"/>
                  </a:lnTo>
                  <a:cubicBezTo>
                    <a:pt x="303356" y="294534"/>
                    <a:pt x="307102" y="295479"/>
                    <a:pt x="310226" y="294849"/>
                  </a:cubicBezTo>
                  <a:lnTo>
                    <a:pt x="304562" y="293685"/>
                  </a:lnTo>
                  <a:lnTo>
                    <a:pt x="294512" y="293685"/>
                  </a:lnTo>
                  <a:close/>
                  <a:moveTo>
                    <a:pt x="922738" y="290763"/>
                  </a:moveTo>
                  <a:lnTo>
                    <a:pt x="926740" y="295085"/>
                  </a:lnTo>
                  <a:lnTo>
                    <a:pt x="926740" y="291176"/>
                  </a:lnTo>
                  <a:lnTo>
                    <a:pt x="922738" y="290763"/>
                  </a:lnTo>
                  <a:close/>
                  <a:moveTo>
                    <a:pt x="649110" y="289420"/>
                  </a:moveTo>
                  <a:lnTo>
                    <a:pt x="648182" y="290023"/>
                  </a:lnTo>
                  <a:lnTo>
                    <a:pt x="666396" y="295870"/>
                  </a:lnTo>
                  <a:lnTo>
                    <a:pt x="649110" y="289420"/>
                  </a:lnTo>
                  <a:close/>
                  <a:moveTo>
                    <a:pt x="359528" y="287892"/>
                  </a:moveTo>
                  <a:lnTo>
                    <a:pt x="358282" y="290122"/>
                  </a:lnTo>
                  <a:lnTo>
                    <a:pt x="359382" y="290255"/>
                  </a:lnTo>
                  <a:lnTo>
                    <a:pt x="359528" y="287892"/>
                  </a:lnTo>
                  <a:close/>
                  <a:moveTo>
                    <a:pt x="215026" y="287732"/>
                  </a:moveTo>
                  <a:lnTo>
                    <a:pt x="214260" y="287880"/>
                  </a:lnTo>
                  <a:lnTo>
                    <a:pt x="215308" y="287941"/>
                  </a:lnTo>
                  <a:lnTo>
                    <a:pt x="215026" y="287732"/>
                  </a:lnTo>
                  <a:close/>
                  <a:moveTo>
                    <a:pt x="134514" y="282051"/>
                  </a:moveTo>
                  <a:lnTo>
                    <a:pt x="160632" y="285420"/>
                  </a:lnTo>
                  <a:lnTo>
                    <a:pt x="155332" y="283764"/>
                  </a:lnTo>
                  <a:lnTo>
                    <a:pt x="134514" y="282051"/>
                  </a:lnTo>
                  <a:close/>
                  <a:moveTo>
                    <a:pt x="963652" y="278419"/>
                  </a:moveTo>
                  <a:cubicBezTo>
                    <a:pt x="963652" y="280888"/>
                    <a:pt x="963652" y="282122"/>
                    <a:pt x="964892" y="283357"/>
                  </a:cubicBezTo>
                  <a:lnTo>
                    <a:pt x="966770" y="284604"/>
                  </a:lnTo>
                  <a:lnTo>
                    <a:pt x="966498" y="279181"/>
                  </a:lnTo>
                  <a:lnTo>
                    <a:pt x="963652" y="278419"/>
                  </a:lnTo>
                  <a:close/>
                  <a:moveTo>
                    <a:pt x="105134" y="278167"/>
                  </a:moveTo>
                  <a:lnTo>
                    <a:pt x="113072" y="279219"/>
                  </a:lnTo>
                  <a:lnTo>
                    <a:pt x="108940" y="278574"/>
                  </a:lnTo>
                  <a:lnTo>
                    <a:pt x="105134" y="278167"/>
                  </a:lnTo>
                  <a:close/>
                  <a:moveTo>
                    <a:pt x="645770" y="273099"/>
                  </a:moveTo>
                  <a:lnTo>
                    <a:pt x="651942" y="276195"/>
                  </a:lnTo>
                  <a:lnTo>
                    <a:pt x="655262" y="282080"/>
                  </a:lnTo>
                  <a:lnTo>
                    <a:pt x="656048" y="281457"/>
                  </a:lnTo>
                  <a:cubicBezTo>
                    <a:pt x="656670" y="278348"/>
                    <a:pt x="655114" y="276794"/>
                    <a:pt x="652778" y="275706"/>
                  </a:cubicBezTo>
                  <a:lnTo>
                    <a:pt x="645770" y="273099"/>
                  </a:lnTo>
                  <a:close/>
                  <a:moveTo>
                    <a:pt x="994710" y="269263"/>
                  </a:moveTo>
                  <a:cubicBezTo>
                    <a:pt x="1010626" y="271618"/>
                    <a:pt x="1021236" y="276329"/>
                    <a:pt x="1031846" y="284573"/>
                  </a:cubicBezTo>
                  <a:cubicBezTo>
                    <a:pt x="1018584" y="283395"/>
                    <a:pt x="1005320" y="281040"/>
                    <a:pt x="994710" y="269263"/>
                  </a:cubicBezTo>
                  <a:close/>
                  <a:moveTo>
                    <a:pt x="396198" y="262613"/>
                  </a:moveTo>
                  <a:lnTo>
                    <a:pt x="396416" y="263511"/>
                  </a:lnTo>
                  <a:lnTo>
                    <a:pt x="396652" y="263332"/>
                  </a:lnTo>
                  <a:lnTo>
                    <a:pt x="396198" y="262613"/>
                  </a:lnTo>
                  <a:close/>
                  <a:moveTo>
                    <a:pt x="156434" y="249987"/>
                  </a:moveTo>
                  <a:lnTo>
                    <a:pt x="150066" y="250535"/>
                  </a:lnTo>
                  <a:lnTo>
                    <a:pt x="167710" y="260373"/>
                  </a:lnTo>
                  <a:lnTo>
                    <a:pt x="162574" y="255692"/>
                  </a:lnTo>
                  <a:cubicBezTo>
                    <a:pt x="161314" y="251992"/>
                    <a:pt x="159110" y="250450"/>
                    <a:pt x="156434" y="249987"/>
                  </a:cubicBezTo>
                  <a:close/>
                  <a:moveTo>
                    <a:pt x="359382" y="239209"/>
                  </a:moveTo>
                  <a:lnTo>
                    <a:pt x="356668" y="239407"/>
                  </a:lnTo>
                  <a:lnTo>
                    <a:pt x="362114" y="240718"/>
                  </a:lnTo>
                  <a:lnTo>
                    <a:pt x="359382" y="239209"/>
                  </a:lnTo>
                  <a:close/>
                  <a:moveTo>
                    <a:pt x="807710" y="200181"/>
                  </a:moveTo>
                  <a:cubicBezTo>
                    <a:pt x="819366" y="197826"/>
                    <a:pt x="832188" y="201358"/>
                    <a:pt x="845008" y="213132"/>
                  </a:cubicBezTo>
                  <a:cubicBezTo>
                    <a:pt x="829856" y="209600"/>
                    <a:pt x="819366" y="204890"/>
                    <a:pt x="807710" y="200181"/>
                  </a:cubicBezTo>
                  <a:close/>
                  <a:moveTo>
                    <a:pt x="379182" y="194930"/>
                  </a:moveTo>
                  <a:cubicBezTo>
                    <a:pt x="429758" y="192327"/>
                    <a:pt x="474012" y="214453"/>
                    <a:pt x="520794" y="228770"/>
                  </a:cubicBezTo>
                  <a:cubicBezTo>
                    <a:pt x="519528" y="231373"/>
                    <a:pt x="518264" y="236580"/>
                    <a:pt x="517000" y="240484"/>
                  </a:cubicBezTo>
                  <a:cubicBezTo>
                    <a:pt x="500564" y="237881"/>
                    <a:pt x="486654" y="233976"/>
                    <a:pt x="470218" y="228770"/>
                  </a:cubicBezTo>
                  <a:cubicBezTo>
                    <a:pt x="447460" y="222262"/>
                    <a:pt x="423436" y="214453"/>
                    <a:pt x="399412" y="207945"/>
                  </a:cubicBezTo>
                  <a:cubicBezTo>
                    <a:pt x="393090" y="205342"/>
                    <a:pt x="386768" y="201438"/>
                    <a:pt x="379182" y="194930"/>
                  </a:cubicBezTo>
                  <a:close/>
                  <a:moveTo>
                    <a:pt x="587974" y="164854"/>
                  </a:moveTo>
                  <a:cubicBezTo>
                    <a:pt x="636328" y="167323"/>
                    <a:pt x="684684" y="169791"/>
                    <a:pt x="731798" y="187073"/>
                  </a:cubicBezTo>
                  <a:lnTo>
                    <a:pt x="739582" y="187751"/>
                  </a:lnTo>
                  <a:lnTo>
                    <a:pt x="736688" y="186175"/>
                  </a:lnTo>
                  <a:cubicBezTo>
                    <a:pt x="728212" y="180900"/>
                    <a:pt x="717316" y="182219"/>
                    <a:pt x="708840" y="170349"/>
                  </a:cubicBezTo>
                  <a:cubicBezTo>
                    <a:pt x="727002" y="172987"/>
                    <a:pt x="741532" y="179581"/>
                    <a:pt x="756060" y="184856"/>
                  </a:cubicBezTo>
                  <a:cubicBezTo>
                    <a:pt x="762114" y="188813"/>
                    <a:pt x="766958" y="191451"/>
                    <a:pt x="773012" y="194089"/>
                  </a:cubicBezTo>
                  <a:cubicBezTo>
                    <a:pt x="776038" y="195408"/>
                    <a:pt x="776644" y="196726"/>
                    <a:pt x="776038" y="198045"/>
                  </a:cubicBezTo>
                  <a:lnTo>
                    <a:pt x="774060" y="199892"/>
                  </a:lnTo>
                  <a:lnTo>
                    <a:pt x="916538" y="250028"/>
                  </a:lnTo>
                  <a:lnTo>
                    <a:pt x="976868" y="277154"/>
                  </a:lnTo>
                  <a:lnTo>
                    <a:pt x="982600" y="278473"/>
                  </a:lnTo>
                  <a:lnTo>
                    <a:pt x="1019854" y="296481"/>
                  </a:lnTo>
                  <a:lnTo>
                    <a:pt x="1024398" y="298524"/>
                  </a:lnTo>
                  <a:lnTo>
                    <a:pt x="1035978" y="301988"/>
                  </a:lnTo>
                  <a:cubicBezTo>
                    <a:pt x="1086874" y="318078"/>
                    <a:pt x="1136526" y="339118"/>
                    <a:pt x="1184940" y="362633"/>
                  </a:cubicBezTo>
                  <a:cubicBezTo>
                    <a:pt x="1220938" y="381198"/>
                    <a:pt x="1259420" y="397288"/>
                    <a:pt x="1297900" y="409664"/>
                  </a:cubicBezTo>
                  <a:cubicBezTo>
                    <a:pt x="1301624" y="409664"/>
                    <a:pt x="1304108" y="412140"/>
                    <a:pt x="1306590" y="414615"/>
                  </a:cubicBezTo>
                  <a:lnTo>
                    <a:pt x="1306590" y="417090"/>
                  </a:lnTo>
                  <a:lnTo>
                    <a:pt x="1307556" y="420552"/>
                  </a:lnTo>
                  <a:lnTo>
                    <a:pt x="1340608" y="450339"/>
                  </a:lnTo>
                  <a:cubicBezTo>
                    <a:pt x="1369296" y="479176"/>
                    <a:pt x="1396736" y="505505"/>
                    <a:pt x="1439142" y="513027"/>
                  </a:cubicBezTo>
                  <a:cubicBezTo>
                    <a:pt x="1439142" y="505505"/>
                    <a:pt x="1435402" y="501744"/>
                    <a:pt x="1431660" y="496728"/>
                  </a:cubicBezTo>
                  <a:cubicBezTo>
                    <a:pt x="1425422" y="492967"/>
                    <a:pt x="1419186" y="489206"/>
                    <a:pt x="1412950" y="484191"/>
                  </a:cubicBezTo>
                  <a:cubicBezTo>
                    <a:pt x="1409208" y="481683"/>
                    <a:pt x="1402972" y="477922"/>
                    <a:pt x="1404220" y="471653"/>
                  </a:cubicBezTo>
                  <a:cubicBezTo>
                    <a:pt x="1406714" y="465384"/>
                    <a:pt x="1414198" y="469146"/>
                    <a:pt x="1417940" y="467892"/>
                  </a:cubicBezTo>
                  <a:cubicBezTo>
                    <a:pt x="1421682" y="466638"/>
                    <a:pt x="1424176" y="467892"/>
                    <a:pt x="1425422" y="471653"/>
                  </a:cubicBezTo>
                  <a:cubicBezTo>
                    <a:pt x="1432906" y="480429"/>
                    <a:pt x="1441638" y="486698"/>
                    <a:pt x="1450368" y="492967"/>
                  </a:cubicBezTo>
                  <a:cubicBezTo>
                    <a:pt x="1452862" y="494221"/>
                    <a:pt x="1455358" y="496728"/>
                    <a:pt x="1459100" y="492967"/>
                  </a:cubicBezTo>
                  <a:cubicBezTo>
                    <a:pt x="1465336" y="494221"/>
                    <a:pt x="1462842" y="500490"/>
                    <a:pt x="1462842" y="505505"/>
                  </a:cubicBezTo>
                  <a:cubicBezTo>
                    <a:pt x="1457852" y="514281"/>
                    <a:pt x="1460346" y="523057"/>
                    <a:pt x="1465336" y="531834"/>
                  </a:cubicBezTo>
                  <a:cubicBezTo>
                    <a:pt x="1475314" y="543118"/>
                    <a:pt x="1480302" y="558163"/>
                    <a:pt x="1492776" y="568193"/>
                  </a:cubicBezTo>
                  <a:cubicBezTo>
                    <a:pt x="1501506" y="578223"/>
                    <a:pt x="1513980" y="585746"/>
                    <a:pt x="1520216" y="599537"/>
                  </a:cubicBezTo>
                  <a:cubicBezTo>
                    <a:pt x="1517720" y="604552"/>
                    <a:pt x="1513980" y="608313"/>
                    <a:pt x="1521462" y="612075"/>
                  </a:cubicBezTo>
                  <a:cubicBezTo>
                    <a:pt x="1530194" y="617090"/>
                    <a:pt x="1537678" y="624612"/>
                    <a:pt x="1547656" y="629628"/>
                  </a:cubicBezTo>
                  <a:cubicBezTo>
                    <a:pt x="1548902" y="630881"/>
                    <a:pt x="1550150" y="632135"/>
                    <a:pt x="1551398" y="633389"/>
                  </a:cubicBezTo>
                  <a:cubicBezTo>
                    <a:pt x="1552644" y="638404"/>
                    <a:pt x="1553892" y="640911"/>
                    <a:pt x="1550150" y="644673"/>
                  </a:cubicBezTo>
                  <a:cubicBezTo>
                    <a:pt x="1546408" y="647180"/>
                    <a:pt x="1542666" y="645926"/>
                    <a:pt x="1540172" y="643419"/>
                  </a:cubicBezTo>
                  <a:cubicBezTo>
                    <a:pt x="1523958" y="632135"/>
                    <a:pt x="1507742" y="620851"/>
                    <a:pt x="1494022" y="605806"/>
                  </a:cubicBezTo>
                  <a:cubicBezTo>
                    <a:pt x="1492776" y="599537"/>
                    <a:pt x="1482798" y="595776"/>
                    <a:pt x="1487786" y="586999"/>
                  </a:cubicBezTo>
                  <a:cubicBezTo>
                    <a:pt x="1487786" y="585746"/>
                    <a:pt x="1487786" y="585746"/>
                    <a:pt x="1486540" y="584492"/>
                  </a:cubicBezTo>
                  <a:cubicBezTo>
                    <a:pt x="1470324" y="580731"/>
                    <a:pt x="1461594" y="560670"/>
                    <a:pt x="1439142" y="565685"/>
                  </a:cubicBezTo>
                  <a:cubicBezTo>
                    <a:pt x="1427918" y="568193"/>
                    <a:pt x="1416692" y="558163"/>
                    <a:pt x="1407962" y="550640"/>
                  </a:cubicBezTo>
                  <a:cubicBezTo>
                    <a:pt x="1395488" y="540610"/>
                    <a:pt x="1383016" y="534341"/>
                    <a:pt x="1368048" y="531834"/>
                  </a:cubicBezTo>
                  <a:cubicBezTo>
                    <a:pt x="1366802" y="531834"/>
                    <a:pt x="1365554" y="530580"/>
                    <a:pt x="1363060" y="531834"/>
                  </a:cubicBezTo>
                  <a:cubicBezTo>
                    <a:pt x="1365554" y="535595"/>
                    <a:pt x="1369296" y="536849"/>
                    <a:pt x="1371790" y="540610"/>
                  </a:cubicBezTo>
                  <a:cubicBezTo>
                    <a:pt x="1374284" y="543118"/>
                    <a:pt x="1376780" y="546879"/>
                    <a:pt x="1374284" y="549386"/>
                  </a:cubicBezTo>
                  <a:cubicBezTo>
                    <a:pt x="1371790" y="553148"/>
                    <a:pt x="1369296" y="551894"/>
                    <a:pt x="1365554" y="550640"/>
                  </a:cubicBezTo>
                  <a:lnTo>
                    <a:pt x="1349346" y="542493"/>
                  </a:lnTo>
                  <a:lnTo>
                    <a:pt x="1352766" y="553618"/>
                  </a:lnTo>
                  <a:cubicBezTo>
                    <a:pt x="1350254" y="562199"/>
                    <a:pt x="1345230" y="559747"/>
                    <a:pt x="1340204" y="557295"/>
                  </a:cubicBezTo>
                  <a:cubicBezTo>
                    <a:pt x="1333924" y="553618"/>
                    <a:pt x="1330156" y="549940"/>
                    <a:pt x="1323876" y="546263"/>
                  </a:cubicBezTo>
                  <a:cubicBezTo>
                    <a:pt x="1331412" y="554844"/>
                    <a:pt x="1342718" y="559747"/>
                    <a:pt x="1352766" y="565876"/>
                  </a:cubicBezTo>
                  <a:cubicBezTo>
                    <a:pt x="1355278" y="567102"/>
                    <a:pt x="1361558" y="569554"/>
                    <a:pt x="1360302" y="574457"/>
                  </a:cubicBezTo>
                  <a:cubicBezTo>
                    <a:pt x="1357790" y="579361"/>
                    <a:pt x="1352766" y="578135"/>
                    <a:pt x="1347742" y="576909"/>
                  </a:cubicBezTo>
                  <a:cubicBezTo>
                    <a:pt x="1341462" y="576909"/>
                    <a:pt x="1336436" y="574457"/>
                    <a:pt x="1330156" y="573231"/>
                  </a:cubicBezTo>
                  <a:cubicBezTo>
                    <a:pt x="1331412" y="576909"/>
                    <a:pt x="1335180" y="576909"/>
                    <a:pt x="1337692" y="580586"/>
                  </a:cubicBezTo>
                  <a:cubicBezTo>
                    <a:pt x="1342718" y="584264"/>
                    <a:pt x="1347742" y="587941"/>
                    <a:pt x="1348998" y="594071"/>
                  </a:cubicBezTo>
                  <a:cubicBezTo>
                    <a:pt x="1348998" y="596522"/>
                    <a:pt x="1348998" y="596522"/>
                    <a:pt x="1347742" y="597748"/>
                  </a:cubicBezTo>
                  <a:lnTo>
                    <a:pt x="1340780" y="595219"/>
                  </a:lnTo>
                  <a:lnTo>
                    <a:pt x="1350404" y="600444"/>
                  </a:lnTo>
                  <a:cubicBezTo>
                    <a:pt x="1351648" y="601688"/>
                    <a:pt x="1350404" y="604177"/>
                    <a:pt x="1350404" y="604177"/>
                  </a:cubicBezTo>
                  <a:cubicBezTo>
                    <a:pt x="1335472" y="601688"/>
                    <a:pt x="1320538" y="609155"/>
                    <a:pt x="1310582" y="600444"/>
                  </a:cubicBezTo>
                  <a:cubicBezTo>
                    <a:pt x="1321782" y="606666"/>
                    <a:pt x="1339204" y="607911"/>
                    <a:pt x="1352892" y="619111"/>
                  </a:cubicBezTo>
                  <a:cubicBezTo>
                    <a:pt x="1357870" y="621600"/>
                    <a:pt x="1364092" y="625334"/>
                    <a:pt x="1367826" y="629067"/>
                  </a:cubicBezTo>
                  <a:cubicBezTo>
                    <a:pt x="1370314" y="630312"/>
                    <a:pt x="1372804" y="634045"/>
                    <a:pt x="1370314" y="636534"/>
                  </a:cubicBezTo>
                  <a:cubicBezTo>
                    <a:pt x="1369070" y="639023"/>
                    <a:pt x="1365336" y="639023"/>
                    <a:pt x="1362848" y="637779"/>
                  </a:cubicBezTo>
                  <a:cubicBezTo>
                    <a:pt x="1359114" y="636534"/>
                    <a:pt x="1356626" y="635290"/>
                    <a:pt x="1351648" y="634045"/>
                  </a:cubicBezTo>
                  <a:cubicBezTo>
                    <a:pt x="1359114" y="640268"/>
                    <a:pt x="1364092" y="645246"/>
                    <a:pt x="1370314" y="647735"/>
                  </a:cubicBezTo>
                  <a:cubicBezTo>
                    <a:pt x="1377780" y="650224"/>
                    <a:pt x="1380270" y="656446"/>
                    <a:pt x="1384002" y="665158"/>
                  </a:cubicBezTo>
                  <a:cubicBezTo>
                    <a:pt x="1381514" y="656446"/>
                    <a:pt x="1385248" y="655202"/>
                    <a:pt x="1391470" y="656446"/>
                  </a:cubicBezTo>
                  <a:cubicBezTo>
                    <a:pt x="1401424" y="658935"/>
                    <a:pt x="1406402" y="665158"/>
                    <a:pt x="1413868" y="672625"/>
                  </a:cubicBezTo>
                  <a:cubicBezTo>
                    <a:pt x="1427558" y="686314"/>
                    <a:pt x="1443734" y="697515"/>
                    <a:pt x="1464890" y="695026"/>
                  </a:cubicBezTo>
                  <a:cubicBezTo>
                    <a:pt x="1483556" y="706226"/>
                    <a:pt x="1497244" y="721160"/>
                    <a:pt x="1508444" y="741073"/>
                  </a:cubicBezTo>
                  <a:cubicBezTo>
                    <a:pt x="1505954" y="746051"/>
                    <a:pt x="1510932" y="748540"/>
                    <a:pt x="1514666" y="751029"/>
                  </a:cubicBezTo>
                  <a:cubicBezTo>
                    <a:pt x="1535820" y="764718"/>
                    <a:pt x="1549508" y="785875"/>
                    <a:pt x="1565686" y="803298"/>
                  </a:cubicBezTo>
                  <a:cubicBezTo>
                    <a:pt x="1571908" y="812009"/>
                    <a:pt x="1580618" y="815743"/>
                    <a:pt x="1588086" y="821965"/>
                  </a:cubicBezTo>
                  <a:cubicBezTo>
                    <a:pt x="1596796" y="828188"/>
                    <a:pt x="1605506" y="835655"/>
                    <a:pt x="1612974" y="843122"/>
                  </a:cubicBezTo>
                  <a:cubicBezTo>
                    <a:pt x="1620440" y="851833"/>
                    <a:pt x="1629150" y="858056"/>
                    <a:pt x="1640350" y="864278"/>
                  </a:cubicBezTo>
                  <a:cubicBezTo>
                    <a:pt x="1657772" y="876723"/>
                    <a:pt x="1672704" y="891657"/>
                    <a:pt x="1687638" y="906591"/>
                  </a:cubicBezTo>
                  <a:cubicBezTo>
                    <a:pt x="1693860" y="914058"/>
                    <a:pt x="1702570" y="920281"/>
                    <a:pt x="1708792" y="927748"/>
                  </a:cubicBezTo>
                  <a:cubicBezTo>
                    <a:pt x="1712526" y="930237"/>
                    <a:pt x="1718748" y="935215"/>
                    <a:pt x="1713770" y="941438"/>
                  </a:cubicBezTo>
                  <a:cubicBezTo>
                    <a:pt x="1702570" y="943926"/>
                    <a:pt x="1693860" y="941438"/>
                    <a:pt x="1685148" y="936459"/>
                  </a:cubicBezTo>
                  <a:cubicBezTo>
                    <a:pt x="1676438" y="927748"/>
                    <a:pt x="1665238" y="924014"/>
                    <a:pt x="1655284" y="920281"/>
                  </a:cubicBezTo>
                  <a:cubicBezTo>
                    <a:pt x="1634128" y="911569"/>
                    <a:pt x="1612974" y="901613"/>
                    <a:pt x="1594308" y="889168"/>
                  </a:cubicBezTo>
                  <a:cubicBezTo>
                    <a:pt x="1593062" y="887924"/>
                    <a:pt x="1590574" y="885435"/>
                    <a:pt x="1588086" y="882946"/>
                  </a:cubicBezTo>
                  <a:cubicBezTo>
                    <a:pt x="1585596" y="880457"/>
                    <a:pt x="1580618" y="877968"/>
                    <a:pt x="1583108" y="871745"/>
                  </a:cubicBezTo>
                  <a:cubicBezTo>
                    <a:pt x="1584352" y="870501"/>
                    <a:pt x="1586840" y="871745"/>
                    <a:pt x="1594308" y="874234"/>
                  </a:cubicBezTo>
                  <a:cubicBezTo>
                    <a:pt x="1593062" y="865523"/>
                    <a:pt x="1586840" y="864278"/>
                    <a:pt x="1579374" y="864278"/>
                  </a:cubicBezTo>
                  <a:cubicBezTo>
                    <a:pt x="1577508" y="864278"/>
                    <a:pt x="1575330" y="865211"/>
                    <a:pt x="1573152" y="865523"/>
                  </a:cubicBezTo>
                  <a:lnTo>
                    <a:pt x="1571736" y="864956"/>
                  </a:lnTo>
                  <a:lnTo>
                    <a:pt x="1568912" y="866202"/>
                  </a:lnTo>
                  <a:cubicBezTo>
                    <a:pt x="1557704" y="872479"/>
                    <a:pt x="1548986" y="866202"/>
                    <a:pt x="1540268" y="861180"/>
                  </a:cubicBezTo>
                  <a:cubicBezTo>
                    <a:pt x="1534042" y="857414"/>
                    <a:pt x="1529060" y="854904"/>
                    <a:pt x="1526570" y="863691"/>
                  </a:cubicBezTo>
                  <a:cubicBezTo>
                    <a:pt x="1524078" y="871223"/>
                    <a:pt x="1516606" y="871223"/>
                    <a:pt x="1510380" y="871223"/>
                  </a:cubicBezTo>
                  <a:cubicBezTo>
                    <a:pt x="1485472" y="866202"/>
                    <a:pt x="1463056" y="856159"/>
                    <a:pt x="1445620" y="834818"/>
                  </a:cubicBezTo>
                  <a:cubicBezTo>
                    <a:pt x="1441884" y="829796"/>
                    <a:pt x="1439394" y="827286"/>
                    <a:pt x="1433166" y="831052"/>
                  </a:cubicBezTo>
                  <a:cubicBezTo>
                    <a:pt x="1425694" y="833563"/>
                    <a:pt x="1418222" y="831052"/>
                    <a:pt x="1411996" y="829796"/>
                  </a:cubicBezTo>
                  <a:cubicBezTo>
                    <a:pt x="1393316" y="826030"/>
                    <a:pt x="1375880" y="821009"/>
                    <a:pt x="1359690" y="812221"/>
                  </a:cubicBezTo>
                  <a:lnTo>
                    <a:pt x="1357598" y="810815"/>
                  </a:lnTo>
                  <a:lnTo>
                    <a:pt x="1347300" y="821994"/>
                  </a:lnTo>
                  <a:lnTo>
                    <a:pt x="1350542" y="819589"/>
                  </a:lnTo>
                  <a:cubicBezTo>
                    <a:pt x="1352550" y="816753"/>
                    <a:pt x="1354402" y="813917"/>
                    <a:pt x="1358108" y="813287"/>
                  </a:cubicBezTo>
                  <a:cubicBezTo>
                    <a:pt x="1371080" y="820219"/>
                    <a:pt x="1383742" y="827781"/>
                    <a:pt x="1395788" y="836289"/>
                  </a:cubicBezTo>
                  <a:lnTo>
                    <a:pt x="1426558" y="862260"/>
                  </a:lnTo>
                  <a:lnTo>
                    <a:pt x="1426702" y="861343"/>
                  </a:lnTo>
                  <a:cubicBezTo>
                    <a:pt x="1427952" y="860080"/>
                    <a:pt x="1430456" y="858817"/>
                    <a:pt x="1432960" y="858817"/>
                  </a:cubicBezTo>
                  <a:cubicBezTo>
                    <a:pt x="1447978" y="863869"/>
                    <a:pt x="1464248" y="865132"/>
                    <a:pt x="1478016" y="871446"/>
                  </a:cubicBezTo>
                  <a:cubicBezTo>
                    <a:pt x="1511808" y="884075"/>
                    <a:pt x="1543098" y="901755"/>
                    <a:pt x="1571884" y="923224"/>
                  </a:cubicBezTo>
                  <a:lnTo>
                    <a:pt x="1573656" y="924918"/>
                  </a:lnTo>
                  <a:lnTo>
                    <a:pt x="1572530" y="923167"/>
                  </a:lnTo>
                  <a:cubicBezTo>
                    <a:pt x="1573776" y="921916"/>
                    <a:pt x="1575022" y="919414"/>
                    <a:pt x="1577514" y="919414"/>
                  </a:cubicBezTo>
                  <a:cubicBezTo>
                    <a:pt x="1588728" y="923167"/>
                    <a:pt x="1597450" y="931925"/>
                    <a:pt x="1607418" y="938181"/>
                  </a:cubicBezTo>
                  <a:cubicBezTo>
                    <a:pt x="1618630" y="944436"/>
                    <a:pt x="1628598" y="950692"/>
                    <a:pt x="1641058" y="939432"/>
                  </a:cubicBezTo>
                  <a:cubicBezTo>
                    <a:pt x="1647288" y="933176"/>
                    <a:pt x="1656010" y="940683"/>
                    <a:pt x="1659748" y="945687"/>
                  </a:cubicBezTo>
                  <a:cubicBezTo>
                    <a:pt x="1679682" y="968208"/>
                    <a:pt x="1704602" y="981970"/>
                    <a:pt x="1732012" y="994482"/>
                  </a:cubicBezTo>
                  <a:cubicBezTo>
                    <a:pt x="1736996" y="996984"/>
                    <a:pt x="1741980" y="999486"/>
                    <a:pt x="1749456" y="996984"/>
                  </a:cubicBezTo>
                  <a:cubicBezTo>
                    <a:pt x="1755686" y="995733"/>
                    <a:pt x="1759424" y="999486"/>
                    <a:pt x="1764408" y="1001989"/>
                  </a:cubicBezTo>
                  <a:cubicBezTo>
                    <a:pt x="1771882" y="1008244"/>
                    <a:pt x="1779358" y="1014500"/>
                    <a:pt x="1786834" y="1020756"/>
                  </a:cubicBezTo>
                  <a:cubicBezTo>
                    <a:pt x="1793064" y="1024509"/>
                    <a:pt x="1799294" y="1029514"/>
                    <a:pt x="1806770" y="1028263"/>
                  </a:cubicBezTo>
                  <a:cubicBezTo>
                    <a:pt x="1822966" y="1038272"/>
                    <a:pt x="1836672" y="1053285"/>
                    <a:pt x="1849132" y="1067048"/>
                  </a:cubicBezTo>
                  <a:cubicBezTo>
                    <a:pt x="1877788" y="1095824"/>
                    <a:pt x="1910184" y="1119596"/>
                    <a:pt x="1937594" y="1147121"/>
                  </a:cubicBezTo>
                  <a:cubicBezTo>
                    <a:pt x="1945070" y="1154628"/>
                    <a:pt x="1955038" y="1159632"/>
                    <a:pt x="1955038" y="1170892"/>
                  </a:cubicBezTo>
                  <a:cubicBezTo>
                    <a:pt x="1951300" y="1172769"/>
                    <a:pt x="1948496" y="1172144"/>
                    <a:pt x="1945848" y="1170736"/>
                  </a:cubicBezTo>
                  <a:lnTo>
                    <a:pt x="1942230" y="1168611"/>
                  </a:lnTo>
                  <a:lnTo>
                    <a:pt x="1926380" y="1155879"/>
                  </a:lnTo>
                  <a:cubicBezTo>
                    <a:pt x="1928872" y="1158381"/>
                    <a:pt x="1933856" y="1162134"/>
                    <a:pt x="1937594" y="1165888"/>
                  </a:cubicBezTo>
                  <a:lnTo>
                    <a:pt x="1942230" y="1168611"/>
                  </a:lnTo>
                  <a:lnTo>
                    <a:pt x="1945070" y="1170892"/>
                  </a:lnTo>
                  <a:cubicBezTo>
                    <a:pt x="1947562" y="1173395"/>
                    <a:pt x="1950054" y="1175897"/>
                    <a:pt x="1947562" y="1179650"/>
                  </a:cubicBezTo>
                  <a:cubicBezTo>
                    <a:pt x="1946316" y="1180902"/>
                    <a:pt x="1943824" y="1180902"/>
                    <a:pt x="1941332" y="1179650"/>
                  </a:cubicBezTo>
                  <a:cubicBezTo>
                    <a:pt x="1933856" y="1177148"/>
                    <a:pt x="1928872" y="1173395"/>
                    <a:pt x="1922644" y="1169641"/>
                  </a:cubicBezTo>
                  <a:cubicBezTo>
                    <a:pt x="1913922" y="1164637"/>
                    <a:pt x="1907692" y="1155879"/>
                    <a:pt x="1896478" y="1159632"/>
                  </a:cubicBezTo>
                  <a:cubicBezTo>
                    <a:pt x="1885264" y="1154628"/>
                    <a:pt x="1872804" y="1154628"/>
                    <a:pt x="1879034" y="1137112"/>
                  </a:cubicBezTo>
                  <a:cubicBezTo>
                    <a:pt x="1880280" y="1134609"/>
                    <a:pt x="1877788" y="1132107"/>
                    <a:pt x="1874050" y="1129605"/>
                  </a:cubicBezTo>
                  <a:cubicBezTo>
                    <a:pt x="1866576" y="1119596"/>
                    <a:pt x="1857854" y="1109587"/>
                    <a:pt x="1845394" y="1103331"/>
                  </a:cubicBezTo>
                  <a:cubicBezTo>
                    <a:pt x="1821720" y="1084564"/>
                    <a:pt x="1793064" y="1074555"/>
                    <a:pt x="1766900" y="1060792"/>
                  </a:cubicBezTo>
                  <a:cubicBezTo>
                    <a:pt x="1755686" y="1054537"/>
                    <a:pt x="1744472" y="1050783"/>
                    <a:pt x="1735750" y="1044527"/>
                  </a:cubicBezTo>
                  <a:cubicBezTo>
                    <a:pt x="1733258" y="1043276"/>
                    <a:pt x="1729520" y="1040774"/>
                    <a:pt x="1727028" y="1040774"/>
                  </a:cubicBezTo>
                  <a:cubicBezTo>
                    <a:pt x="1723290" y="1039523"/>
                    <a:pt x="1719554" y="1040774"/>
                    <a:pt x="1717062" y="1043276"/>
                  </a:cubicBezTo>
                  <a:cubicBezTo>
                    <a:pt x="1714570" y="1048281"/>
                    <a:pt x="1718308" y="1050783"/>
                    <a:pt x="1720798" y="1053285"/>
                  </a:cubicBezTo>
                  <a:cubicBezTo>
                    <a:pt x="1725782" y="1059541"/>
                    <a:pt x="1735750" y="1060792"/>
                    <a:pt x="1735750" y="1073304"/>
                  </a:cubicBezTo>
                  <a:cubicBezTo>
                    <a:pt x="1738242" y="1065797"/>
                    <a:pt x="1733258" y="1059541"/>
                    <a:pt x="1739488" y="1057039"/>
                  </a:cubicBezTo>
                  <a:cubicBezTo>
                    <a:pt x="1745718" y="1053285"/>
                    <a:pt x="1750702" y="1057039"/>
                    <a:pt x="1754440" y="1062043"/>
                  </a:cubicBezTo>
                  <a:cubicBezTo>
                    <a:pt x="1769392" y="1078308"/>
                    <a:pt x="1789326" y="1082062"/>
                    <a:pt x="1808016" y="1090820"/>
                  </a:cubicBezTo>
                  <a:cubicBezTo>
                    <a:pt x="1822966" y="1097075"/>
                    <a:pt x="1836672" y="1108335"/>
                    <a:pt x="1842902" y="1124600"/>
                  </a:cubicBezTo>
                  <a:cubicBezTo>
                    <a:pt x="1842902" y="1125851"/>
                    <a:pt x="1841656" y="1125851"/>
                    <a:pt x="1839164" y="1125851"/>
                  </a:cubicBezTo>
                  <a:cubicBezTo>
                    <a:pt x="1820476" y="1122098"/>
                    <a:pt x="1799294" y="1124600"/>
                    <a:pt x="1783096" y="1105833"/>
                  </a:cubicBezTo>
                  <a:cubicBezTo>
                    <a:pt x="1776866" y="1099578"/>
                    <a:pt x="1769392" y="1095824"/>
                    <a:pt x="1756932" y="1098326"/>
                  </a:cubicBezTo>
                  <a:cubicBezTo>
                    <a:pt x="1744472" y="1100829"/>
                    <a:pt x="1732012" y="1097075"/>
                    <a:pt x="1719554" y="1094573"/>
                  </a:cubicBezTo>
                  <a:cubicBezTo>
                    <a:pt x="1699618" y="1089568"/>
                    <a:pt x="1682174" y="1080810"/>
                    <a:pt x="1663486" y="1080810"/>
                  </a:cubicBezTo>
                  <a:cubicBezTo>
                    <a:pt x="1659748" y="1080810"/>
                    <a:pt x="1657256" y="1078308"/>
                    <a:pt x="1653518" y="1075806"/>
                  </a:cubicBezTo>
                  <a:cubicBezTo>
                    <a:pt x="1657256" y="1078308"/>
                    <a:pt x="1659748" y="1080810"/>
                    <a:pt x="1663486" y="1082062"/>
                  </a:cubicBezTo>
                  <a:cubicBezTo>
                    <a:pt x="1665978" y="1087066"/>
                    <a:pt x="1670960" y="1088317"/>
                    <a:pt x="1670960" y="1094573"/>
                  </a:cubicBezTo>
                  <a:cubicBezTo>
                    <a:pt x="1669714" y="1100829"/>
                    <a:pt x="1662240" y="1094573"/>
                    <a:pt x="1657256" y="1098326"/>
                  </a:cubicBezTo>
                  <a:cubicBezTo>
                    <a:pt x="1669714" y="1107084"/>
                    <a:pt x="1680928" y="1114591"/>
                    <a:pt x="1695880" y="1118345"/>
                  </a:cubicBezTo>
                  <a:cubicBezTo>
                    <a:pt x="1697126" y="1112089"/>
                    <a:pt x="1688404" y="1109587"/>
                    <a:pt x="1692142" y="1104582"/>
                  </a:cubicBezTo>
                  <a:cubicBezTo>
                    <a:pt x="1695880" y="1100829"/>
                    <a:pt x="1702110" y="1102080"/>
                    <a:pt x="1707094" y="1102080"/>
                  </a:cubicBezTo>
                  <a:cubicBezTo>
                    <a:pt x="1715816" y="1103331"/>
                    <a:pt x="1722044" y="1109587"/>
                    <a:pt x="1733258" y="1103331"/>
                  </a:cubicBezTo>
                  <a:cubicBezTo>
                    <a:pt x="1743226" y="1097075"/>
                    <a:pt x="1758178" y="1114591"/>
                    <a:pt x="1756932" y="1127103"/>
                  </a:cubicBezTo>
                  <a:cubicBezTo>
                    <a:pt x="1756932" y="1128354"/>
                    <a:pt x="1756932" y="1130856"/>
                    <a:pt x="1756932" y="1132107"/>
                  </a:cubicBezTo>
                  <a:cubicBezTo>
                    <a:pt x="1756932" y="1137112"/>
                    <a:pt x="1763162" y="1143367"/>
                    <a:pt x="1755686" y="1145870"/>
                  </a:cubicBezTo>
                  <a:cubicBezTo>
                    <a:pt x="1752570" y="1146495"/>
                    <a:pt x="1749768" y="1145870"/>
                    <a:pt x="1747276" y="1144618"/>
                  </a:cubicBezTo>
                  <a:lnTo>
                    <a:pt x="1741446" y="1140159"/>
                  </a:lnTo>
                  <a:lnTo>
                    <a:pt x="1740556" y="1139398"/>
                  </a:lnTo>
                  <a:lnTo>
                    <a:pt x="1736840" y="1134922"/>
                  </a:lnTo>
                  <a:cubicBezTo>
                    <a:pt x="1735750" y="1133358"/>
                    <a:pt x="1734504" y="1132107"/>
                    <a:pt x="1732012" y="1132107"/>
                  </a:cubicBezTo>
                  <a:lnTo>
                    <a:pt x="1740556" y="1139398"/>
                  </a:lnTo>
                  <a:lnTo>
                    <a:pt x="1740734" y="1139614"/>
                  </a:lnTo>
                  <a:lnTo>
                    <a:pt x="1741446" y="1140159"/>
                  </a:lnTo>
                  <a:lnTo>
                    <a:pt x="1756932" y="1153376"/>
                  </a:lnTo>
                  <a:cubicBezTo>
                    <a:pt x="1773128" y="1162134"/>
                    <a:pt x="1783096" y="1174646"/>
                    <a:pt x="1795556" y="1185906"/>
                  </a:cubicBezTo>
                  <a:cubicBezTo>
                    <a:pt x="1799294" y="1189659"/>
                    <a:pt x="1800540" y="1194664"/>
                    <a:pt x="1799294" y="1199669"/>
                  </a:cubicBezTo>
                  <a:cubicBezTo>
                    <a:pt x="1796802" y="1200920"/>
                    <a:pt x="1794310" y="1203422"/>
                    <a:pt x="1794310" y="1204673"/>
                  </a:cubicBezTo>
                  <a:cubicBezTo>
                    <a:pt x="1793064" y="1218436"/>
                    <a:pt x="1790572" y="1220938"/>
                    <a:pt x="1779358" y="1217184"/>
                  </a:cubicBezTo>
                  <a:cubicBezTo>
                    <a:pt x="1760670" y="1210929"/>
                    <a:pt x="1743226" y="1204673"/>
                    <a:pt x="1728274" y="1192162"/>
                  </a:cubicBezTo>
                  <a:cubicBezTo>
                    <a:pt x="1722044" y="1188408"/>
                    <a:pt x="1714570" y="1184655"/>
                    <a:pt x="1722044" y="1174646"/>
                  </a:cubicBezTo>
                  <a:cubicBezTo>
                    <a:pt x="1723290" y="1172144"/>
                    <a:pt x="1720798" y="1169641"/>
                    <a:pt x="1718308" y="1167139"/>
                  </a:cubicBezTo>
                  <a:cubicBezTo>
                    <a:pt x="1713324" y="1160883"/>
                    <a:pt x="1708340" y="1155879"/>
                    <a:pt x="1702110" y="1152125"/>
                  </a:cubicBezTo>
                  <a:cubicBezTo>
                    <a:pt x="1700864" y="1154628"/>
                    <a:pt x="1705848" y="1158381"/>
                    <a:pt x="1702110" y="1160883"/>
                  </a:cubicBezTo>
                  <a:cubicBezTo>
                    <a:pt x="1698372" y="1163386"/>
                    <a:pt x="1695880" y="1160883"/>
                    <a:pt x="1692142" y="1159632"/>
                  </a:cubicBezTo>
                  <a:cubicBezTo>
                    <a:pt x="1684666" y="1152125"/>
                    <a:pt x="1677190" y="1145870"/>
                    <a:pt x="1670960" y="1135860"/>
                  </a:cubicBezTo>
                  <a:cubicBezTo>
                    <a:pt x="1665978" y="1129605"/>
                    <a:pt x="1660994" y="1124600"/>
                    <a:pt x="1653518" y="1119596"/>
                  </a:cubicBezTo>
                  <a:cubicBezTo>
                    <a:pt x="1651026" y="1132107"/>
                    <a:pt x="1651026" y="1143367"/>
                    <a:pt x="1660994" y="1150874"/>
                  </a:cubicBezTo>
                  <a:cubicBezTo>
                    <a:pt x="1663486" y="1153376"/>
                    <a:pt x="1665978" y="1154628"/>
                    <a:pt x="1664732" y="1158381"/>
                  </a:cubicBezTo>
                  <a:cubicBezTo>
                    <a:pt x="1662240" y="1160883"/>
                    <a:pt x="1658502" y="1160883"/>
                    <a:pt x="1656010" y="1159632"/>
                  </a:cubicBezTo>
                  <a:cubicBezTo>
                    <a:pt x="1649780" y="1157130"/>
                    <a:pt x="1644796" y="1153376"/>
                    <a:pt x="1641058" y="1149623"/>
                  </a:cubicBezTo>
                  <a:cubicBezTo>
                    <a:pt x="1646042" y="1168390"/>
                    <a:pt x="1657256" y="1174646"/>
                    <a:pt x="1675944" y="1165888"/>
                  </a:cubicBezTo>
                  <a:cubicBezTo>
                    <a:pt x="1685912" y="1160883"/>
                    <a:pt x="1692142" y="1164637"/>
                    <a:pt x="1695880" y="1173395"/>
                  </a:cubicBezTo>
                  <a:cubicBezTo>
                    <a:pt x="1702110" y="1188408"/>
                    <a:pt x="1714570" y="1197166"/>
                    <a:pt x="1728274" y="1200920"/>
                  </a:cubicBezTo>
                  <a:cubicBezTo>
                    <a:pt x="1743226" y="1205924"/>
                    <a:pt x="1751948" y="1218436"/>
                    <a:pt x="1761916" y="1228445"/>
                  </a:cubicBezTo>
                  <a:cubicBezTo>
                    <a:pt x="1766900" y="1233449"/>
                    <a:pt x="1771882" y="1238454"/>
                    <a:pt x="1780604" y="1238454"/>
                  </a:cubicBezTo>
                  <a:cubicBezTo>
                    <a:pt x="1789326" y="1239705"/>
                    <a:pt x="1799294" y="1245961"/>
                    <a:pt x="1801786" y="1253468"/>
                  </a:cubicBezTo>
                  <a:cubicBezTo>
                    <a:pt x="1806770" y="1263477"/>
                    <a:pt x="1814246" y="1265979"/>
                    <a:pt x="1821720" y="1272235"/>
                  </a:cubicBezTo>
                  <a:cubicBezTo>
                    <a:pt x="1829196" y="1279741"/>
                    <a:pt x="1842902" y="1283495"/>
                    <a:pt x="1837918" y="1301011"/>
                  </a:cubicBezTo>
                  <a:cubicBezTo>
                    <a:pt x="1836672" y="1303513"/>
                    <a:pt x="1842902" y="1306015"/>
                    <a:pt x="1845394" y="1308518"/>
                  </a:cubicBezTo>
                  <a:cubicBezTo>
                    <a:pt x="1852870" y="1312271"/>
                    <a:pt x="1862838" y="1316024"/>
                    <a:pt x="1870314" y="1321029"/>
                  </a:cubicBezTo>
                  <a:cubicBezTo>
                    <a:pt x="1874674" y="1324783"/>
                    <a:pt x="1880592" y="1327599"/>
                    <a:pt x="1884954" y="1331508"/>
                  </a:cubicBezTo>
                  <a:lnTo>
                    <a:pt x="1889584" y="1346418"/>
                  </a:lnTo>
                  <a:lnTo>
                    <a:pt x="1889790" y="1346487"/>
                  </a:lnTo>
                  <a:cubicBezTo>
                    <a:pt x="1896050" y="1347732"/>
                    <a:pt x="1899806" y="1353955"/>
                    <a:pt x="1904814" y="1358933"/>
                  </a:cubicBezTo>
                  <a:cubicBezTo>
                    <a:pt x="1907944" y="1365156"/>
                    <a:pt x="1909196" y="1368268"/>
                    <a:pt x="1908258" y="1370135"/>
                  </a:cubicBezTo>
                  <a:cubicBezTo>
                    <a:pt x="1907318" y="1372002"/>
                    <a:pt x="1904188" y="1372625"/>
                    <a:pt x="1898554" y="1373869"/>
                  </a:cubicBezTo>
                  <a:cubicBezTo>
                    <a:pt x="1893546" y="1375114"/>
                    <a:pt x="1888538" y="1375114"/>
                    <a:pt x="1883530" y="1376358"/>
                  </a:cubicBezTo>
                  <a:cubicBezTo>
                    <a:pt x="1884782" y="1383826"/>
                    <a:pt x="1886034" y="1390049"/>
                    <a:pt x="1889790" y="1396272"/>
                  </a:cubicBezTo>
                  <a:cubicBezTo>
                    <a:pt x="1893546" y="1406229"/>
                    <a:pt x="1886034" y="1421165"/>
                    <a:pt x="1876016" y="1422409"/>
                  </a:cubicBezTo>
                  <a:cubicBezTo>
                    <a:pt x="1873512" y="1423654"/>
                    <a:pt x="1871008" y="1423654"/>
                    <a:pt x="1868504" y="1423654"/>
                  </a:cubicBezTo>
                  <a:cubicBezTo>
                    <a:pt x="1858488" y="1422409"/>
                    <a:pt x="1863496" y="1428633"/>
                    <a:pt x="1863496" y="1432366"/>
                  </a:cubicBezTo>
                  <a:cubicBezTo>
                    <a:pt x="1860992" y="1438590"/>
                    <a:pt x="1857236" y="1446057"/>
                    <a:pt x="1852228" y="1449791"/>
                  </a:cubicBezTo>
                  <a:cubicBezTo>
                    <a:pt x="1845968" y="1456014"/>
                    <a:pt x="1833446" y="1454770"/>
                    <a:pt x="1827186" y="1464727"/>
                  </a:cubicBezTo>
                  <a:cubicBezTo>
                    <a:pt x="1825934" y="1465971"/>
                    <a:pt x="1819674" y="1462237"/>
                    <a:pt x="1817170" y="1459748"/>
                  </a:cubicBezTo>
                  <a:cubicBezTo>
                    <a:pt x="1813414" y="1456014"/>
                    <a:pt x="1808406" y="1453525"/>
                    <a:pt x="1803396" y="1452280"/>
                  </a:cubicBezTo>
                  <a:cubicBezTo>
                    <a:pt x="1739542" y="1407474"/>
                    <a:pt x="1675686" y="1362667"/>
                    <a:pt x="1611830" y="1316615"/>
                  </a:cubicBezTo>
                  <a:cubicBezTo>
                    <a:pt x="1615586" y="1312881"/>
                    <a:pt x="1619342" y="1312881"/>
                    <a:pt x="1623100" y="1314126"/>
                  </a:cubicBezTo>
                  <a:cubicBezTo>
                    <a:pt x="1596806" y="1306658"/>
                    <a:pt x="1578024" y="1289233"/>
                    <a:pt x="1557992" y="1273053"/>
                  </a:cubicBezTo>
                  <a:cubicBezTo>
                    <a:pt x="1549226" y="1266830"/>
                    <a:pt x="1555488" y="1261851"/>
                    <a:pt x="1563000" y="1260607"/>
                  </a:cubicBezTo>
                  <a:cubicBezTo>
                    <a:pt x="1561748" y="1255628"/>
                    <a:pt x="1559244" y="1253139"/>
                    <a:pt x="1556740" y="1253139"/>
                  </a:cubicBezTo>
                  <a:cubicBezTo>
                    <a:pt x="1537958" y="1249405"/>
                    <a:pt x="1522934" y="1236959"/>
                    <a:pt x="1504152" y="1230736"/>
                  </a:cubicBezTo>
                  <a:lnTo>
                    <a:pt x="1486704" y="1226654"/>
                  </a:lnTo>
                  <a:lnTo>
                    <a:pt x="1486704" y="1229677"/>
                  </a:lnTo>
                  <a:cubicBezTo>
                    <a:pt x="1450630" y="1207231"/>
                    <a:pt x="1417046" y="1184785"/>
                    <a:pt x="1382216" y="1163586"/>
                  </a:cubicBezTo>
                  <a:cubicBezTo>
                    <a:pt x="1306338" y="1113706"/>
                    <a:pt x="1229216" y="1066320"/>
                    <a:pt x="1150850" y="1021429"/>
                  </a:cubicBezTo>
                  <a:cubicBezTo>
                    <a:pt x="1148362" y="1020182"/>
                    <a:pt x="1145874" y="1017688"/>
                    <a:pt x="1142142" y="1016441"/>
                  </a:cubicBezTo>
                  <a:lnTo>
                    <a:pt x="1145586" y="1017251"/>
                  </a:lnTo>
                  <a:lnTo>
                    <a:pt x="1143316" y="1016415"/>
                  </a:lnTo>
                  <a:cubicBezTo>
                    <a:pt x="1092586" y="988842"/>
                    <a:pt x="1040618" y="960017"/>
                    <a:pt x="988650" y="932445"/>
                  </a:cubicBezTo>
                  <a:cubicBezTo>
                    <a:pt x="966378" y="922419"/>
                    <a:pt x="942868" y="913646"/>
                    <a:pt x="921834" y="902366"/>
                  </a:cubicBezTo>
                  <a:lnTo>
                    <a:pt x="913508" y="896910"/>
                  </a:lnTo>
                  <a:lnTo>
                    <a:pt x="916448" y="899945"/>
                  </a:lnTo>
                  <a:cubicBezTo>
                    <a:pt x="907706" y="894871"/>
                    <a:pt x="897714" y="891067"/>
                    <a:pt x="890220" y="884725"/>
                  </a:cubicBezTo>
                  <a:lnTo>
                    <a:pt x="890942" y="884725"/>
                  </a:lnTo>
                  <a:lnTo>
                    <a:pt x="617862" y="770037"/>
                  </a:lnTo>
                  <a:lnTo>
                    <a:pt x="615690" y="769152"/>
                  </a:lnTo>
                  <a:lnTo>
                    <a:pt x="607838" y="773051"/>
                  </a:lnTo>
                  <a:cubicBezTo>
                    <a:pt x="601592" y="774142"/>
                    <a:pt x="594096" y="773207"/>
                    <a:pt x="589722" y="776324"/>
                  </a:cubicBezTo>
                  <a:cubicBezTo>
                    <a:pt x="579728" y="767595"/>
                    <a:pt x="569732" y="765101"/>
                    <a:pt x="554738" y="766348"/>
                  </a:cubicBezTo>
                  <a:cubicBezTo>
                    <a:pt x="559736" y="780065"/>
                    <a:pt x="564734" y="792535"/>
                    <a:pt x="552240" y="805005"/>
                  </a:cubicBezTo>
                  <a:cubicBezTo>
                    <a:pt x="529750" y="780065"/>
                    <a:pt x="513508" y="775077"/>
                    <a:pt x="487270" y="790041"/>
                  </a:cubicBezTo>
                  <a:cubicBezTo>
                    <a:pt x="479774" y="795029"/>
                    <a:pt x="466030" y="798770"/>
                    <a:pt x="468530" y="807499"/>
                  </a:cubicBezTo>
                  <a:cubicBezTo>
                    <a:pt x="472278" y="819968"/>
                    <a:pt x="486022" y="821215"/>
                    <a:pt x="498516" y="819968"/>
                  </a:cubicBezTo>
                  <a:cubicBezTo>
                    <a:pt x="507262" y="829944"/>
                    <a:pt x="518506" y="832438"/>
                    <a:pt x="532250" y="832438"/>
                  </a:cubicBezTo>
                  <a:cubicBezTo>
                    <a:pt x="538496" y="836179"/>
                    <a:pt x="517256" y="858625"/>
                    <a:pt x="543494" y="849896"/>
                  </a:cubicBezTo>
                  <a:cubicBezTo>
                    <a:pt x="559736" y="846155"/>
                    <a:pt x="575978" y="846155"/>
                    <a:pt x="590972" y="856131"/>
                  </a:cubicBezTo>
                  <a:cubicBezTo>
                    <a:pt x="583476" y="859872"/>
                    <a:pt x="579728" y="866107"/>
                    <a:pt x="577228" y="874836"/>
                  </a:cubicBezTo>
                  <a:cubicBezTo>
                    <a:pt x="557238" y="888553"/>
                    <a:pt x="529750" y="883565"/>
                    <a:pt x="508510" y="902269"/>
                  </a:cubicBezTo>
                  <a:cubicBezTo>
                    <a:pt x="524752" y="918480"/>
                    <a:pt x="563484" y="891047"/>
                    <a:pt x="560986" y="932197"/>
                  </a:cubicBezTo>
                  <a:lnTo>
                    <a:pt x="558488" y="933444"/>
                  </a:lnTo>
                  <a:lnTo>
                    <a:pt x="560986" y="934691"/>
                  </a:lnTo>
                  <a:lnTo>
                    <a:pt x="560986" y="932197"/>
                  </a:lnTo>
                  <a:cubicBezTo>
                    <a:pt x="575978" y="922221"/>
                    <a:pt x="590972" y="929703"/>
                    <a:pt x="605964" y="933444"/>
                  </a:cubicBezTo>
                  <a:cubicBezTo>
                    <a:pt x="618458" y="937185"/>
                    <a:pt x="613462" y="947161"/>
                    <a:pt x="608464" y="952149"/>
                  </a:cubicBezTo>
                  <a:cubicBezTo>
                    <a:pt x="603466" y="957137"/>
                    <a:pt x="600968" y="944667"/>
                    <a:pt x="593470" y="944667"/>
                  </a:cubicBezTo>
                  <a:cubicBezTo>
                    <a:pt x="595970" y="990805"/>
                    <a:pt x="569732" y="954643"/>
                    <a:pt x="555988" y="957137"/>
                  </a:cubicBezTo>
                  <a:cubicBezTo>
                    <a:pt x="555988" y="975842"/>
                    <a:pt x="552240" y="992052"/>
                    <a:pt x="528502" y="993299"/>
                  </a:cubicBezTo>
                  <a:cubicBezTo>
                    <a:pt x="534748" y="1003275"/>
                    <a:pt x="548492" y="995793"/>
                    <a:pt x="555988" y="1000781"/>
                  </a:cubicBezTo>
                  <a:cubicBezTo>
                    <a:pt x="552240" y="1012004"/>
                    <a:pt x="548492" y="1023227"/>
                    <a:pt x="544744" y="1034450"/>
                  </a:cubicBezTo>
                  <a:cubicBezTo>
                    <a:pt x="517256" y="997040"/>
                    <a:pt x="481024" y="1028215"/>
                    <a:pt x="446040" y="1021980"/>
                  </a:cubicBezTo>
                  <a:cubicBezTo>
                    <a:pt x="459784" y="1015745"/>
                    <a:pt x="467280" y="1004522"/>
                    <a:pt x="473526" y="993299"/>
                  </a:cubicBezTo>
                  <a:cubicBezTo>
                    <a:pt x="456036" y="988311"/>
                    <a:pt x="443542" y="1007016"/>
                    <a:pt x="426050" y="1004522"/>
                  </a:cubicBezTo>
                  <a:cubicBezTo>
                    <a:pt x="423550" y="1003275"/>
                    <a:pt x="422302" y="1002028"/>
                    <a:pt x="424800" y="998287"/>
                  </a:cubicBezTo>
                  <a:cubicBezTo>
                    <a:pt x="423550" y="999534"/>
                    <a:pt x="422302" y="1002028"/>
                    <a:pt x="423550" y="1003275"/>
                  </a:cubicBezTo>
                  <a:cubicBezTo>
                    <a:pt x="424800" y="1004522"/>
                    <a:pt x="424800" y="1005769"/>
                    <a:pt x="426050" y="1004522"/>
                  </a:cubicBezTo>
                  <a:cubicBezTo>
                    <a:pt x="411056" y="1019486"/>
                    <a:pt x="411056" y="1044426"/>
                    <a:pt x="387318" y="1051908"/>
                  </a:cubicBezTo>
                  <a:cubicBezTo>
                    <a:pt x="398562" y="1060637"/>
                    <a:pt x="406058" y="1054402"/>
                    <a:pt x="413556" y="1051908"/>
                  </a:cubicBezTo>
                  <a:cubicBezTo>
                    <a:pt x="426050" y="1048167"/>
                    <a:pt x="433546" y="1055649"/>
                    <a:pt x="429798" y="1065624"/>
                  </a:cubicBezTo>
                  <a:cubicBezTo>
                    <a:pt x="427298" y="1071859"/>
                    <a:pt x="451038" y="1083082"/>
                    <a:pt x="426050" y="1085576"/>
                  </a:cubicBezTo>
                  <a:cubicBezTo>
                    <a:pt x="422302" y="1085576"/>
                    <a:pt x="424800" y="1095552"/>
                    <a:pt x="429798" y="1101787"/>
                  </a:cubicBezTo>
                  <a:cubicBezTo>
                    <a:pt x="436044" y="1098046"/>
                    <a:pt x="442292" y="1089317"/>
                    <a:pt x="451038" y="1095552"/>
                  </a:cubicBezTo>
                  <a:cubicBezTo>
                    <a:pt x="466030" y="1106775"/>
                    <a:pt x="486022" y="1111763"/>
                    <a:pt x="498516" y="1126727"/>
                  </a:cubicBezTo>
                  <a:cubicBezTo>
                    <a:pt x="504762" y="1134209"/>
                    <a:pt x="522254" y="1130468"/>
                    <a:pt x="517256" y="1146678"/>
                  </a:cubicBezTo>
                  <a:cubicBezTo>
                    <a:pt x="512258" y="1159148"/>
                    <a:pt x="503512" y="1165383"/>
                    <a:pt x="488520" y="1161642"/>
                  </a:cubicBezTo>
                  <a:cubicBezTo>
                    <a:pt x="491018" y="1192817"/>
                    <a:pt x="527252" y="1187829"/>
                    <a:pt x="532250" y="1212769"/>
                  </a:cubicBezTo>
                  <a:cubicBezTo>
                    <a:pt x="543494" y="1201546"/>
                    <a:pt x="532250" y="1195311"/>
                    <a:pt x="534748" y="1185335"/>
                  </a:cubicBezTo>
                  <a:cubicBezTo>
                    <a:pt x="548492" y="1185335"/>
                    <a:pt x="550990" y="1212769"/>
                    <a:pt x="570982" y="1197805"/>
                  </a:cubicBezTo>
                  <a:cubicBezTo>
                    <a:pt x="555988" y="1232720"/>
                    <a:pt x="521004" y="1217757"/>
                    <a:pt x="503512" y="1235214"/>
                  </a:cubicBezTo>
                  <a:cubicBezTo>
                    <a:pt x="492268" y="1253919"/>
                    <a:pt x="481024" y="1266389"/>
                    <a:pt x="457284" y="1257660"/>
                  </a:cubicBezTo>
                  <a:cubicBezTo>
                    <a:pt x="469778" y="1240202"/>
                    <a:pt x="449788" y="1206534"/>
                    <a:pt x="484772" y="1201546"/>
                  </a:cubicBezTo>
                  <a:cubicBezTo>
                    <a:pt x="486022" y="1201546"/>
                    <a:pt x="487270" y="1201546"/>
                    <a:pt x="488520" y="1201546"/>
                  </a:cubicBezTo>
                  <a:cubicBezTo>
                    <a:pt x="487270" y="1199052"/>
                    <a:pt x="483522" y="1200299"/>
                    <a:pt x="482272" y="1199052"/>
                  </a:cubicBezTo>
                  <a:cubicBezTo>
                    <a:pt x="478524" y="1195311"/>
                    <a:pt x="483522" y="1191570"/>
                    <a:pt x="479774" y="1189076"/>
                  </a:cubicBezTo>
                  <a:cubicBezTo>
                    <a:pt x="481024" y="1191570"/>
                    <a:pt x="478524" y="1192817"/>
                    <a:pt x="476026" y="1194064"/>
                  </a:cubicBezTo>
                  <a:cubicBezTo>
                    <a:pt x="462282" y="1194064"/>
                    <a:pt x="452286" y="1187829"/>
                    <a:pt x="446040" y="1176606"/>
                  </a:cubicBezTo>
                  <a:lnTo>
                    <a:pt x="444904" y="1175736"/>
                  </a:lnTo>
                  <a:lnTo>
                    <a:pt x="444790" y="1175359"/>
                  </a:lnTo>
                  <a:lnTo>
                    <a:pt x="444304" y="1175277"/>
                  </a:lnTo>
                  <a:lnTo>
                    <a:pt x="437802" y="1170293"/>
                  </a:lnTo>
                  <a:lnTo>
                    <a:pt x="429663" y="1172793"/>
                  </a:lnTo>
                  <a:lnTo>
                    <a:pt x="429172" y="1172709"/>
                  </a:lnTo>
                  <a:cubicBezTo>
                    <a:pt x="424176" y="1175047"/>
                    <a:pt x="419178" y="1178477"/>
                    <a:pt x="413556" y="1176606"/>
                  </a:cubicBezTo>
                  <a:cubicBezTo>
                    <a:pt x="417772" y="1178009"/>
                    <a:pt x="421813" y="1176080"/>
                    <a:pt x="425810" y="1173976"/>
                  </a:cubicBezTo>
                  <a:lnTo>
                    <a:pt x="429663" y="1172793"/>
                  </a:lnTo>
                  <a:lnTo>
                    <a:pt x="444304" y="1175277"/>
                  </a:lnTo>
                  <a:lnTo>
                    <a:pt x="444904" y="1175736"/>
                  </a:lnTo>
                  <a:lnTo>
                    <a:pt x="448852" y="1188764"/>
                  </a:lnTo>
                  <a:cubicBezTo>
                    <a:pt x="447602" y="1192817"/>
                    <a:pt x="444166" y="1196558"/>
                    <a:pt x="439792" y="1200299"/>
                  </a:cubicBezTo>
                  <a:cubicBezTo>
                    <a:pt x="437294" y="1200299"/>
                    <a:pt x="436044" y="1202793"/>
                    <a:pt x="438544" y="1204040"/>
                  </a:cubicBezTo>
                  <a:cubicBezTo>
                    <a:pt x="439792" y="1205287"/>
                    <a:pt x="442292" y="1200299"/>
                    <a:pt x="444790" y="1201546"/>
                  </a:cubicBezTo>
                  <a:cubicBezTo>
                    <a:pt x="459784" y="1205287"/>
                    <a:pt x="467280" y="1212769"/>
                    <a:pt x="454786" y="1226485"/>
                  </a:cubicBezTo>
                  <a:cubicBezTo>
                    <a:pt x="442292" y="1238955"/>
                    <a:pt x="452286" y="1247684"/>
                    <a:pt x="457284" y="1257660"/>
                  </a:cubicBezTo>
                  <a:cubicBezTo>
                    <a:pt x="437294" y="1265142"/>
                    <a:pt x="418552" y="1273871"/>
                    <a:pt x="413556" y="1238955"/>
                  </a:cubicBezTo>
                  <a:cubicBezTo>
                    <a:pt x="408558" y="1210275"/>
                    <a:pt x="402310" y="1209028"/>
                    <a:pt x="349836" y="1211522"/>
                  </a:cubicBezTo>
                  <a:cubicBezTo>
                    <a:pt x="362330" y="1222745"/>
                    <a:pt x="381070" y="1220251"/>
                    <a:pt x="391066" y="1233967"/>
                  </a:cubicBezTo>
                  <a:cubicBezTo>
                    <a:pt x="408558" y="1241449"/>
                    <a:pt x="408558" y="1262648"/>
                    <a:pt x="403560" y="1270130"/>
                  </a:cubicBezTo>
                  <a:cubicBezTo>
                    <a:pt x="378572" y="1298811"/>
                    <a:pt x="416054" y="1311280"/>
                    <a:pt x="416054" y="1332480"/>
                  </a:cubicBezTo>
                  <a:cubicBezTo>
                    <a:pt x="416054" y="1337468"/>
                    <a:pt x="422302" y="1337468"/>
                    <a:pt x="428548" y="1334974"/>
                  </a:cubicBezTo>
                  <a:cubicBezTo>
                    <a:pt x="443542" y="1326244"/>
                    <a:pt x="443542" y="1326244"/>
                    <a:pt x="444790" y="1346197"/>
                  </a:cubicBezTo>
                  <a:cubicBezTo>
                    <a:pt x="461032" y="1352432"/>
                    <a:pt x="474776" y="1348691"/>
                    <a:pt x="487270" y="1337468"/>
                  </a:cubicBezTo>
                  <a:cubicBezTo>
                    <a:pt x="494768" y="1346197"/>
                    <a:pt x="486022" y="1352432"/>
                    <a:pt x="482272" y="1357420"/>
                  </a:cubicBezTo>
                  <a:cubicBezTo>
                    <a:pt x="476026" y="1366149"/>
                    <a:pt x="473526" y="1374878"/>
                    <a:pt x="481024" y="1382360"/>
                  </a:cubicBezTo>
                  <a:cubicBezTo>
                    <a:pt x="496016" y="1394829"/>
                    <a:pt x="494768" y="1377372"/>
                    <a:pt x="499764" y="1372384"/>
                  </a:cubicBezTo>
                  <a:cubicBezTo>
                    <a:pt x="507262" y="1363655"/>
                    <a:pt x="511010" y="1366149"/>
                    <a:pt x="509760" y="1376125"/>
                  </a:cubicBezTo>
                  <a:cubicBezTo>
                    <a:pt x="509760" y="1381113"/>
                    <a:pt x="512258" y="1386100"/>
                    <a:pt x="514758" y="1383606"/>
                  </a:cubicBezTo>
                  <a:cubicBezTo>
                    <a:pt x="537248" y="1358667"/>
                    <a:pt x="542244" y="1386100"/>
                    <a:pt x="554738" y="1394829"/>
                  </a:cubicBezTo>
                  <a:cubicBezTo>
                    <a:pt x="562236" y="1398570"/>
                    <a:pt x="568482" y="1397323"/>
                    <a:pt x="559736" y="1408546"/>
                  </a:cubicBezTo>
                  <a:cubicBezTo>
                    <a:pt x="554738" y="1417275"/>
                    <a:pt x="548492" y="1417275"/>
                    <a:pt x="540996" y="1413534"/>
                  </a:cubicBezTo>
                  <a:cubicBezTo>
                    <a:pt x="514758" y="1398570"/>
                    <a:pt x="513508" y="1398570"/>
                    <a:pt x="484772" y="1404805"/>
                  </a:cubicBezTo>
                  <a:cubicBezTo>
                    <a:pt x="483522" y="1406052"/>
                    <a:pt x="481024" y="1406052"/>
                    <a:pt x="479774" y="1406052"/>
                  </a:cubicBezTo>
                  <a:cubicBezTo>
                    <a:pt x="477276" y="1407299"/>
                    <a:pt x="474776" y="1407299"/>
                    <a:pt x="472278" y="1407299"/>
                  </a:cubicBezTo>
                  <a:cubicBezTo>
                    <a:pt x="473526" y="1407299"/>
                    <a:pt x="471028" y="1411040"/>
                    <a:pt x="471028" y="1411040"/>
                  </a:cubicBezTo>
                  <a:lnTo>
                    <a:pt x="473526" y="1413534"/>
                  </a:lnTo>
                  <a:cubicBezTo>
                    <a:pt x="476026" y="1413534"/>
                    <a:pt x="478524" y="1413534"/>
                    <a:pt x="481024" y="1413534"/>
                  </a:cubicBezTo>
                  <a:lnTo>
                    <a:pt x="484772" y="1413534"/>
                  </a:lnTo>
                  <a:cubicBezTo>
                    <a:pt x="497266" y="1423510"/>
                    <a:pt x="509760" y="1403558"/>
                    <a:pt x="524752" y="1414781"/>
                  </a:cubicBezTo>
                  <a:cubicBezTo>
                    <a:pt x="517256" y="1430992"/>
                    <a:pt x="519756" y="1450944"/>
                    <a:pt x="501014" y="1468402"/>
                  </a:cubicBezTo>
                  <a:cubicBezTo>
                    <a:pt x="524752" y="1462167"/>
                    <a:pt x="539746" y="1465908"/>
                    <a:pt x="554738" y="1479624"/>
                  </a:cubicBezTo>
                  <a:cubicBezTo>
                    <a:pt x="560986" y="1483365"/>
                    <a:pt x="568482" y="1485859"/>
                    <a:pt x="565984" y="1493341"/>
                  </a:cubicBezTo>
                  <a:cubicBezTo>
                    <a:pt x="562236" y="1507058"/>
                    <a:pt x="553490" y="1505811"/>
                    <a:pt x="543494" y="1502070"/>
                  </a:cubicBezTo>
                  <a:cubicBezTo>
                    <a:pt x="540996" y="1499576"/>
                    <a:pt x="538496" y="1495835"/>
                    <a:pt x="539746" y="1490847"/>
                  </a:cubicBezTo>
                  <a:cubicBezTo>
                    <a:pt x="538496" y="1489600"/>
                    <a:pt x="537248" y="1489600"/>
                    <a:pt x="537248" y="1489600"/>
                  </a:cubicBezTo>
                  <a:cubicBezTo>
                    <a:pt x="537248" y="1492094"/>
                    <a:pt x="538496" y="1492094"/>
                    <a:pt x="538496" y="1492094"/>
                  </a:cubicBezTo>
                  <a:cubicBezTo>
                    <a:pt x="538496" y="1497082"/>
                    <a:pt x="540996" y="1499576"/>
                    <a:pt x="543494" y="1502070"/>
                  </a:cubicBezTo>
                  <a:cubicBezTo>
                    <a:pt x="539746" y="1515787"/>
                    <a:pt x="529750" y="1525763"/>
                    <a:pt x="532250" y="1541974"/>
                  </a:cubicBezTo>
                  <a:cubicBezTo>
                    <a:pt x="537248" y="1564419"/>
                    <a:pt x="522254" y="1556937"/>
                    <a:pt x="511010" y="1554443"/>
                  </a:cubicBezTo>
                  <a:cubicBezTo>
                    <a:pt x="508510" y="1551949"/>
                    <a:pt x="508510" y="1548208"/>
                    <a:pt x="508510" y="1545714"/>
                  </a:cubicBezTo>
                  <a:cubicBezTo>
                    <a:pt x="508510" y="1541974"/>
                    <a:pt x="508510" y="1539480"/>
                    <a:pt x="508510" y="1536986"/>
                  </a:cubicBezTo>
                  <a:cubicBezTo>
                    <a:pt x="507262" y="1534492"/>
                    <a:pt x="504762" y="1531998"/>
                    <a:pt x="503512" y="1529504"/>
                  </a:cubicBezTo>
                  <a:cubicBezTo>
                    <a:pt x="493518" y="1523269"/>
                    <a:pt x="486022" y="1513293"/>
                    <a:pt x="476026" y="1508305"/>
                  </a:cubicBezTo>
                  <a:cubicBezTo>
                    <a:pt x="472278" y="1505811"/>
                    <a:pt x="469778" y="1503317"/>
                    <a:pt x="468530" y="1500823"/>
                  </a:cubicBezTo>
                  <a:cubicBezTo>
                    <a:pt x="461032" y="1489600"/>
                    <a:pt x="449788" y="1482118"/>
                    <a:pt x="438544" y="1489600"/>
                  </a:cubicBezTo>
                  <a:cubicBezTo>
                    <a:pt x="413556" y="1507058"/>
                    <a:pt x="394814" y="1498329"/>
                    <a:pt x="374824" y="1477130"/>
                  </a:cubicBezTo>
                  <a:cubicBezTo>
                    <a:pt x="383570" y="1523269"/>
                    <a:pt x="353584" y="1545714"/>
                    <a:pt x="328596" y="1569407"/>
                  </a:cubicBezTo>
                  <a:cubicBezTo>
                    <a:pt x="316102" y="1564419"/>
                    <a:pt x="304856" y="1554443"/>
                    <a:pt x="288614" y="1556937"/>
                  </a:cubicBezTo>
                  <a:cubicBezTo>
                    <a:pt x="278618" y="1558184"/>
                    <a:pt x="284866" y="1548208"/>
                    <a:pt x="284866" y="1541974"/>
                  </a:cubicBezTo>
                  <a:cubicBezTo>
                    <a:pt x="276120" y="1545714"/>
                    <a:pt x="268624" y="1539480"/>
                    <a:pt x="261126" y="1536986"/>
                  </a:cubicBezTo>
                  <a:cubicBezTo>
                    <a:pt x="263626" y="1549456"/>
                    <a:pt x="239886" y="1538233"/>
                    <a:pt x="246134" y="1556937"/>
                  </a:cubicBezTo>
                  <a:cubicBezTo>
                    <a:pt x="248632" y="1568160"/>
                    <a:pt x="233640" y="1576889"/>
                    <a:pt x="221146" y="1586865"/>
                  </a:cubicBezTo>
                  <a:cubicBezTo>
                    <a:pt x="222396" y="1573148"/>
                    <a:pt x="222396" y="1559431"/>
                    <a:pt x="223644" y="1546962"/>
                  </a:cubicBezTo>
                  <a:cubicBezTo>
                    <a:pt x="226144" y="1538233"/>
                    <a:pt x="228642" y="1531998"/>
                    <a:pt x="217398" y="1527010"/>
                  </a:cubicBezTo>
                  <a:cubicBezTo>
                    <a:pt x="196158" y="1518281"/>
                    <a:pt x="173668" y="1507058"/>
                    <a:pt x="149930" y="1497082"/>
                  </a:cubicBezTo>
                  <a:cubicBezTo>
                    <a:pt x="142432" y="1493341"/>
                    <a:pt x="136186" y="1483365"/>
                    <a:pt x="126190" y="1482118"/>
                  </a:cubicBezTo>
                  <a:cubicBezTo>
                    <a:pt x="112446" y="1499576"/>
                    <a:pt x="106200" y="1484612"/>
                    <a:pt x="103700" y="1474636"/>
                  </a:cubicBezTo>
                  <a:cubicBezTo>
                    <a:pt x="97454" y="1455932"/>
                    <a:pt x="91206" y="1438474"/>
                    <a:pt x="79962" y="1421016"/>
                  </a:cubicBezTo>
                  <a:cubicBezTo>
                    <a:pt x="104950" y="1414781"/>
                    <a:pt x="124940" y="1409793"/>
                    <a:pt x="146180" y="1428498"/>
                  </a:cubicBezTo>
                  <a:cubicBezTo>
                    <a:pt x="157426" y="1437227"/>
                    <a:pt x="186162" y="1437227"/>
                    <a:pt x="184912" y="1428498"/>
                  </a:cubicBezTo>
                  <a:cubicBezTo>
                    <a:pt x="183664" y="1409793"/>
                    <a:pt x="218646" y="1397323"/>
                    <a:pt x="196158" y="1376125"/>
                  </a:cubicBezTo>
                  <a:cubicBezTo>
                    <a:pt x="191160" y="1373631"/>
                    <a:pt x="183664" y="1367396"/>
                    <a:pt x="182414" y="1368643"/>
                  </a:cubicBezTo>
                  <a:cubicBezTo>
                    <a:pt x="161174" y="1384854"/>
                    <a:pt x="148680" y="1368643"/>
                    <a:pt x="131188" y="1358667"/>
                  </a:cubicBezTo>
                  <a:cubicBezTo>
                    <a:pt x="118694" y="1352432"/>
                    <a:pt x="94956" y="1362408"/>
                    <a:pt x="106200" y="1332480"/>
                  </a:cubicBezTo>
                  <a:cubicBezTo>
                    <a:pt x="111198" y="1321256"/>
                    <a:pt x="97454" y="1317515"/>
                    <a:pt x="88708" y="1310033"/>
                  </a:cubicBezTo>
                  <a:cubicBezTo>
                    <a:pt x="78712" y="1303799"/>
                    <a:pt x="84960" y="1306293"/>
                    <a:pt x="94956" y="1293823"/>
                  </a:cubicBezTo>
                  <a:cubicBezTo>
                    <a:pt x="112446" y="1271377"/>
                    <a:pt x="151178" y="1266389"/>
                    <a:pt x="152428" y="1226485"/>
                  </a:cubicBezTo>
                  <a:cubicBezTo>
                    <a:pt x="152428" y="1216510"/>
                    <a:pt x="156176" y="1200299"/>
                    <a:pt x="173668" y="1195311"/>
                  </a:cubicBezTo>
                  <a:cubicBezTo>
                    <a:pt x="194908" y="1189076"/>
                    <a:pt x="191160" y="1169124"/>
                    <a:pt x="192410" y="1152913"/>
                  </a:cubicBezTo>
                  <a:cubicBezTo>
                    <a:pt x="193658" y="1146678"/>
                    <a:pt x="189910" y="1142937"/>
                    <a:pt x="183664" y="1144185"/>
                  </a:cubicBezTo>
                  <a:cubicBezTo>
                    <a:pt x="176166" y="1145431"/>
                    <a:pt x="169920" y="1164136"/>
                    <a:pt x="162424" y="1147925"/>
                  </a:cubicBezTo>
                  <a:cubicBezTo>
                    <a:pt x="156176" y="1137950"/>
                    <a:pt x="169920" y="1130468"/>
                    <a:pt x="177416" y="1125480"/>
                  </a:cubicBezTo>
                  <a:cubicBezTo>
                    <a:pt x="177416" y="1115504"/>
                    <a:pt x="178666" y="1109269"/>
                    <a:pt x="189910" y="1116751"/>
                  </a:cubicBezTo>
                  <a:cubicBezTo>
                    <a:pt x="198656" y="1122986"/>
                    <a:pt x="204904" y="1130468"/>
                    <a:pt x="211150" y="1113010"/>
                  </a:cubicBezTo>
                  <a:cubicBezTo>
                    <a:pt x="214898" y="1104281"/>
                    <a:pt x="233640" y="1099293"/>
                    <a:pt x="217398" y="1085576"/>
                  </a:cubicBezTo>
                  <a:cubicBezTo>
                    <a:pt x="207402" y="1104281"/>
                    <a:pt x="192410" y="1051908"/>
                    <a:pt x="183664" y="1089317"/>
                  </a:cubicBezTo>
                  <a:cubicBezTo>
                    <a:pt x="179916" y="1103034"/>
                    <a:pt x="148680" y="1099293"/>
                    <a:pt x="156176" y="1126727"/>
                  </a:cubicBezTo>
                  <a:cubicBezTo>
                    <a:pt x="157426" y="1135456"/>
                    <a:pt x="138684" y="1135456"/>
                    <a:pt x="132438" y="1132962"/>
                  </a:cubicBezTo>
                  <a:cubicBezTo>
                    <a:pt x="118694" y="1125480"/>
                    <a:pt x="132438" y="1125480"/>
                    <a:pt x="137436" y="1120492"/>
                  </a:cubicBezTo>
                  <a:cubicBezTo>
                    <a:pt x="143682" y="1113010"/>
                    <a:pt x="132438" y="1115504"/>
                    <a:pt x="129938" y="1111763"/>
                  </a:cubicBezTo>
                  <a:cubicBezTo>
                    <a:pt x="122442" y="1105528"/>
                    <a:pt x="116196" y="1120492"/>
                    <a:pt x="108698" y="1111763"/>
                  </a:cubicBezTo>
                  <a:cubicBezTo>
                    <a:pt x="113696" y="1095552"/>
                    <a:pt x="138684" y="1101787"/>
                    <a:pt x="139934" y="1081835"/>
                  </a:cubicBezTo>
                  <a:cubicBezTo>
                    <a:pt x="133686" y="1079341"/>
                    <a:pt x="124940" y="1076847"/>
                    <a:pt x="128690" y="1069365"/>
                  </a:cubicBezTo>
                  <a:cubicBezTo>
                    <a:pt x="131188" y="1063130"/>
                    <a:pt x="142432" y="1055649"/>
                    <a:pt x="148680" y="1060637"/>
                  </a:cubicBezTo>
                  <a:cubicBezTo>
                    <a:pt x="176166" y="1085576"/>
                    <a:pt x="189910" y="1051908"/>
                    <a:pt x="206152" y="1043179"/>
                  </a:cubicBezTo>
                  <a:cubicBezTo>
                    <a:pt x="217398" y="1038191"/>
                    <a:pt x="218646" y="1021980"/>
                    <a:pt x="201156" y="1014498"/>
                  </a:cubicBezTo>
                  <a:cubicBezTo>
                    <a:pt x="188660" y="1009510"/>
                    <a:pt x="177416" y="998287"/>
                    <a:pt x="161174" y="998287"/>
                  </a:cubicBezTo>
                  <a:cubicBezTo>
                    <a:pt x="154926" y="999534"/>
                    <a:pt x="146180" y="998287"/>
                    <a:pt x="147430" y="989558"/>
                  </a:cubicBezTo>
                  <a:cubicBezTo>
                    <a:pt x="148680" y="979583"/>
                    <a:pt x="156176" y="979583"/>
                    <a:pt x="164922" y="980829"/>
                  </a:cubicBezTo>
                  <a:cubicBezTo>
                    <a:pt x="184912" y="984570"/>
                    <a:pt x="204904" y="989558"/>
                    <a:pt x="221146" y="973348"/>
                  </a:cubicBezTo>
                  <a:cubicBezTo>
                    <a:pt x="208652" y="939679"/>
                    <a:pt x="181164" y="950902"/>
                    <a:pt x="156176" y="952149"/>
                  </a:cubicBezTo>
                  <a:cubicBezTo>
                    <a:pt x="134936" y="972101"/>
                    <a:pt x="132438" y="942173"/>
                    <a:pt x="117444" y="938432"/>
                  </a:cubicBezTo>
                  <a:cubicBezTo>
                    <a:pt x="106200" y="952149"/>
                    <a:pt x="99952" y="973348"/>
                    <a:pt x="74964" y="972101"/>
                  </a:cubicBezTo>
                  <a:cubicBezTo>
                    <a:pt x="73716" y="957137"/>
                    <a:pt x="91206" y="962125"/>
                    <a:pt x="91206" y="952149"/>
                  </a:cubicBezTo>
                  <a:cubicBezTo>
                    <a:pt x="83710" y="944667"/>
                    <a:pt x="76214" y="939679"/>
                    <a:pt x="64970" y="940926"/>
                  </a:cubicBezTo>
                  <a:cubicBezTo>
                    <a:pt x="59972" y="942173"/>
                    <a:pt x="52476" y="938432"/>
                    <a:pt x="54974" y="929703"/>
                  </a:cubicBezTo>
                  <a:cubicBezTo>
                    <a:pt x="58722" y="913492"/>
                    <a:pt x="63720" y="925962"/>
                    <a:pt x="69966" y="927209"/>
                  </a:cubicBezTo>
                  <a:cubicBezTo>
                    <a:pt x="89958" y="932197"/>
                    <a:pt x="79962" y="925962"/>
                    <a:pt x="74964" y="915986"/>
                  </a:cubicBezTo>
                  <a:cubicBezTo>
                    <a:pt x="69966" y="906010"/>
                    <a:pt x="83710" y="913492"/>
                    <a:pt x="88708" y="910998"/>
                  </a:cubicBezTo>
                  <a:cubicBezTo>
                    <a:pt x="97454" y="903516"/>
                    <a:pt x="106200" y="897282"/>
                    <a:pt x="91206" y="887306"/>
                  </a:cubicBezTo>
                  <a:cubicBezTo>
                    <a:pt x="77464" y="883565"/>
                    <a:pt x="69966" y="874836"/>
                    <a:pt x="71216" y="859872"/>
                  </a:cubicBezTo>
                  <a:cubicBezTo>
                    <a:pt x="73716" y="857378"/>
                    <a:pt x="74964" y="853637"/>
                    <a:pt x="78712" y="854884"/>
                  </a:cubicBezTo>
                  <a:cubicBezTo>
                    <a:pt x="73716" y="853637"/>
                    <a:pt x="73716" y="858625"/>
                    <a:pt x="69966" y="859872"/>
                  </a:cubicBezTo>
                  <a:cubicBezTo>
                    <a:pt x="59972" y="859872"/>
                    <a:pt x="52476" y="857378"/>
                    <a:pt x="53724" y="844908"/>
                  </a:cubicBezTo>
                  <a:cubicBezTo>
                    <a:pt x="54974" y="831191"/>
                    <a:pt x="41230" y="831191"/>
                    <a:pt x="36232" y="822462"/>
                  </a:cubicBezTo>
                  <a:cubicBezTo>
                    <a:pt x="37482" y="819968"/>
                    <a:pt x="38732" y="818721"/>
                    <a:pt x="38732" y="816228"/>
                  </a:cubicBezTo>
                  <a:cubicBezTo>
                    <a:pt x="38732" y="814981"/>
                    <a:pt x="36232" y="814981"/>
                    <a:pt x="33734" y="814981"/>
                  </a:cubicBezTo>
                  <a:cubicBezTo>
                    <a:pt x="32484" y="814981"/>
                    <a:pt x="28736" y="816228"/>
                    <a:pt x="26238" y="816228"/>
                  </a:cubicBezTo>
                  <a:cubicBezTo>
                    <a:pt x="27486" y="822462"/>
                    <a:pt x="27486" y="828697"/>
                    <a:pt x="19990" y="832438"/>
                  </a:cubicBezTo>
                  <a:cubicBezTo>
                    <a:pt x="16242" y="832438"/>
                    <a:pt x="13744" y="829944"/>
                    <a:pt x="12494" y="826203"/>
                  </a:cubicBezTo>
                  <a:cubicBezTo>
                    <a:pt x="4998" y="816228"/>
                    <a:pt x="0" y="806252"/>
                    <a:pt x="0" y="795029"/>
                  </a:cubicBezTo>
                  <a:cubicBezTo>
                    <a:pt x="4998" y="786300"/>
                    <a:pt x="13744" y="788794"/>
                    <a:pt x="22490" y="788794"/>
                  </a:cubicBezTo>
                  <a:cubicBezTo>
                    <a:pt x="26238" y="788794"/>
                    <a:pt x="29986" y="788794"/>
                    <a:pt x="32484" y="795029"/>
                  </a:cubicBezTo>
                  <a:cubicBezTo>
                    <a:pt x="32484" y="791288"/>
                    <a:pt x="31236" y="790041"/>
                    <a:pt x="27486" y="788794"/>
                  </a:cubicBezTo>
                  <a:cubicBezTo>
                    <a:pt x="12494" y="787547"/>
                    <a:pt x="6246" y="781312"/>
                    <a:pt x="19990" y="768842"/>
                  </a:cubicBezTo>
                  <a:cubicBezTo>
                    <a:pt x="23738" y="768842"/>
                    <a:pt x="26238" y="767595"/>
                    <a:pt x="28736" y="767595"/>
                  </a:cubicBezTo>
                  <a:cubicBezTo>
                    <a:pt x="31236" y="767595"/>
                    <a:pt x="33734" y="767595"/>
                    <a:pt x="36232" y="766348"/>
                  </a:cubicBezTo>
                  <a:cubicBezTo>
                    <a:pt x="41230" y="768842"/>
                    <a:pt x="47478" y="771336"/>
                    <a:pt x="53724" y="772583"/>
                  </a:cubicBezTo>
                  <a:cubicBezTo>
                    <a:pt x="61220" y="795029"/>
                    <a:pt x="67468" y="817475"/>
                    <a:pt x="98704" y="816228"/>
                  </a:cubicBezTo>
                  <a:cubicBezTo>
                    <a:pt x="103700" y="816228"/>
                    <a:pt x="106200" y="821215"/>
                    <a:pt x="113696" y="816228"/>
                  </a:cubicBezTo>
                  <a:cubicBezTo>
                    <a:pt x="132438" y="802511"/>
                    <a:pt x="152428" y="787547"/>
                    <a:pt x="177416" y="802511"/>
                  </a:cubicBezTo>
                  <a:cubicBezTo>
                    <a:pt x="181164" y="805005"/>
                    <a:pt x="183664" y="806252"/>
                    <a:pt x="187412" y="808746"/>
                  </a:cubicBezTo>
                  <a:cubicBezTo>
                    <a:pt x="226144" y="826203"/>
                    <a:pt x="254880" y="805005"/>
                    <a:pt x="282366" y="781312"/>
                  </a:cubicBezTo>
                  <a:cubicBezTo>
                    <a:pt x="286116" y="780065"/>
                    <a:pt x="288614" y="778818"/>
                    <a:pt x="292362" y="778818"/>
                  </a:cubicBezTo>
                  <a:cubicBezTo>
                    <a:pt x="307356" y="771336"/>
                    <a:pt x="306106" y="758866"/>
                    <a:pt x="306106" y="746396"/>
                  </a:cubicBezTo>
                  <a:cubicBezTo>
                    <a:pt x="307356" y="730186"/>
                    <a:pt x="312352" y="717716"/>
                    <a:pt x="329844" y="717716"/>
                  </a:cubicBezTo>
                  <a:cubicBezTo>
                    <a:pt x="351084" y="723951"/>
                    <a:pt x="353584" y="703999"/>
                    <a:pt x="361080" y="695270"/>
                  </a:cubicBezTo>
                  <a:cubicBezTo>
                    <a:pt x="368576" y="686853"/>
                    <a:pt x="379586" y="700882"/>
                    <a:pt x="387260" y="697900"/>
                  </a:cubicBezTo>
                  <a:lnTo>
                    <a:pt x="390116" y="693317"/>
                  </a:lnTo>
                  <a:lnTo>
                    <a:pt x="377098" y="688312"/>
                  </a:lnTo>
                  <a:cubicBezTo>
                    <a:pt x="351156" y="680461"/>
                    <a:pt x="324900" y="673553"/>
                    <a:pt x="299272" y="664761"/>
                  </a:cubicBezTo>
                  <a:cubicBezTo>
                    <a:pt x="289270" y="660992"/>
                    <a:pt x="278018" y="658480"/>
                    <a:pt x="269266" y="650944"/>
                  </a:cubicBezTo>
                  <a:cubicBezTo>
                    <a:pt x="291770" y="648432"/>
                    <a:pt x="313024" y="659736"/>
                    <a:pt x="336778" y="658480"/>
                  </a:cubicBezTo>
                  <a:lnTo>
                    <a:pt x="345830" y="657571"/>
                  </a:lnTo>
                  <a:lnTo>
                    <a:pt x="344032" y="655166"/>
                  </a:lnTo>
                  <a:lnTo>
                    <a:pt x="340550" y="654713"/>
                  </a:lnTo>
                  <a:lnTo>
                    <a:pt x="340550" y="652917"/>
                  </a:lnTo>
                  <a:lnTo>
                    <a:pt x="338870" y="652002"/>
                  </a:lnTo>
                  <a:cubicBezTo>
                    <a:pt x="310874" y="643347"/>
                    <a:pt x="284150" y="632219"/>
                    <a:pt x="263788" y="609962"/>
                  </a:cubicBezTo>
                  <a:cubicBezTo>
                    <a:pt x="277788" y="611198"/>
                    <a:pt x="291786" y="612435"/>
                    <a:pt x="305784" y="616144"/>
                  </a:cubicBezTo>
                  <a:cubicBezTo>
                    <a:pt x="318510" y="617381"/>
                    <a:pt x="329962" y="622327"/>
                    <a:pt x="342688" y="619854"/>
                  </a:cubicBezTo>
                  <a:lnTo>
                    <a:pt x="359098" y="624409"/>
                  </a:lnTo>
                  <a:lnTo>
                    <a:pt x="362960" y="622648"/>
                  </a:lnTo>
                  <a:cubicBezTo>
                    <a:pt x="364530" y="622802"/>
                    <a:pt x="366098" y="623418"/>
                    <a:pt x="367352" y="623418"/>
                  </a:cubicBezTo>
                  <a:lnTo>
                    <a:pt x="367562" y="623464"/>
                  </a:lnTo>
                  <a:lnTo>
                    <a:pt x="369826" y="620451"/>
                  </a:lnTo>
                  <a:cubicBezTo>
                    <a:pt x="373574" y="615463"/>
                    <a:pt x="379822" y="620451"/>
                    <a:pt x="384818" y="619204"/>
                  </a:cubicBezTo>
                  <a:lnTo>
                    <a:pt x="394536" y="629382"/>
                  </a:lnTo>
                  <a:lnTo>
                    <a:pt x="408754" y="632502"/>
                  </a:lnTo>
                  <a:lnTo>
                    <a:pt x="423612" y="635430"/>
                  </a:lnTo>
                  <a:lnTo>
                    <a:pt x="424800" y="635415"/>
                  </a:lnTo>
                  <a:lnTo>
                    <a:pt x="438292" y="633572"/>
                  </a:lnTo>
                  <a:lnTo>
                    <a:pt x="415226" y="621762"/>
                  </a:lnTo>
                  <a:cubicBezTo>
                    <a:pt x="401584" y="616382"/>
                    <a:pt x="387474" y="611464"/>
                    <a:pt x="373676" y="604700"/>
                  </a:cubicBezTo>
                  <a:cubicBezTo>
                    <a:pt x="403780" y="586254"/>
                    <a:pt x="428866" y="610848"/>
                    <a:pt x="457716" y="608389"/>
                  </a:cubicBezTo>
                  <a:cubicBezTo>
                    <a:pt x="457716" y="602240"/>
                    <a:pt x="451444" y="601011"/>
                    <a:pt x="450190" y="594862"/>
                  </a:cubicBezTo>
                  <a:lnTo>
                    <a:pt x="463778" y="590386"/>
                  </a:lnTo>
                  <a:lnTo>
                    <a:pt x="446566" y="592728"/>
                  </a:lnTo>
                  <a:cubicBezTo>
                    <a:pt x="426540" y="582737"/>
                    <a:pt x="404010" y="576492"/>
                    <a:pt x="383984" y="566501"/>
                  </a:cubicBezTo>
                  <a:cubicBezTo>
                    <a:pt x="368964" y="561505"/>
                    <a:pt x="355198" y="554012"/>
                    <a:pt x="342682" y="540274"/>
                  </a:cubicBezTo>
                  <a:cubicBezTo>
                    <a:pt x="338926" y="536527"/>
                    <a:pt x="337674" y="531531"/>
                    <a:pt x="337674" y="526536"/>
                  </a:cubicBezTo>
                  <a:cubicBezTo>
                    <a:pt x="336422" y="515296"/>
                    <a:pt x="333920" y="505305"/>
                    <a:pt x="322656" y="499060"/>
                  </a:cubicBezTo>
                  <a:cubicBezTo>
                    <a:pt x="313894" y="494065"/>
                    <a:pt x="306384" y="489069"/>
                    <a:pt x="297622" y="484073"/>
                  </a:cubicBezTo>
                  <a:cubicBezTo>
                    <a:pt x="303882" y="477829"/>
                    <a:pt x="310140" y="480327"/>
                    <a:pt x="316398" y="477829"/>
                  </a:cubicBezTo>
                  <a:lnTo>
                    <a:pt x="317960" y="476389"/>
                  </a:lnTo>
                  <a:lnTo>
                    <a:pt x="293596" y="453537"/>
                  </a:lnTo>
                  <a:cubicBezTo>
                    <a:pt x="271222" y="447402"/>
                    <a:pt x="248848" y="437585"/>
                    <a:pt x="228962" y="425314"/>
                  </a:cubicBezTo>
                  <a:cubicBezTo>
                    <a:pt x="211560" y="415498"/>
                    <a:pt x="194158" y="414271"/>
                    <a:pt x="175514" y="410590"/>
                  </a:cubicBezTo>
                  <a:cubicBezTo>
                    <a:pt x="169298" y="408135"/>
                    <a:pt x="163084" y="408135"/>
                    <a:pt x="159356" y="400773"/>
                  </a:cubicBezTo>
                  <a:cubicBezTo>
                    <a:pt x="166812" y="400773"/>
                    <a:pt x="171784" y="399546"/>
                    <a:pt x="179242" y="398319"/>
                  </a:cubicBezTo>
                  <a:cubicBezTo>
                    <a:pt x="179242" y="393411"/>
                    <a:pt x="173028" y="392183"/>
                    <a:pt x="171784" y="388502"/>
                  </a:cubicBezTo>
                  <a:lnTo>
                    <a:pt x="173378" y="383691"/>
                  </a:lnTo>
                  <a:lnTo>
                    <a:pt x="168688" y="377247"/>
                  </a:lnTo>
                  <a:cubicBezTo>
                    <a:pt x="165736" y="375225"/>
                    <a:pt x="162320" y="373981"/>
                    <a:pt x="159212" y="372736"/>
                  </a:cubicBezTo>
                  <a:cubicBezTo>
                    <a:pt x="150514" y="371492"/>
                    <a:pt x="140574" y="369004"/>
                    <a:pt x="131874" y="361539"/>
                  </a:cubicBezTo>
                  <a:cubicBezTo>
                    <a:pt x="135602" y="356562"/>
                    <a:pt x="140574" y="359050"/>
                    <a:pt x="144302" y="359050"/>
                  </a:cubicBezTo>
                  <a:cubicBezTo>
                    <a:pt x="162940" y="360294"/>
                    <a:pt x="162940" y="360294"/>
                    <a:pt x="156728" y="341631"/>
                  </a:cubicBezTo>
                  <a:lnTo>
                    <a:pt x="156344" y="335876"/>
                  </a:lnTo>
                  <a:lnTo>
                    <a:pt x="153800" y="336431"/>
                  </a:lnTo>
                  <a:cubicBezTo>
                    <a:pt x="151614" y="338636"/>
                    <a:pt x="150990" y="342101"/>
                    <a:pt x="151614" y="346511"/>
                  </a:cubicBezTo>
                  <a:cubicBezTo>
                    <a:pt x="145370" y="345251"/>
                    <a:pt x="139126" y="342731"/>
                    <a:pt x="132880" y="338951"/>
                  </a:cubicBezTo>
                  <a:cubicBezTo>
                    <a:pt x="127886" y="337691"/>
                    <a:pt x="120392" y="336431"/>
                    <a:pt x="120392" y="330130"/>
                  </a:cubicBezTo>
                  <a:cubicBezTo>
                    <a:pt x="119142" y="325090"/>
                    <a:pt x="127886" y="325090"/>
                    <a:pt x="132880" y="321310"/>
                  </a:cubicBezTo>
                  <a:cubicBezTo>
                    <a:pt x="114148" y="311230"/>
                    <a:pt x="99160" y="297369"/>
                    <a:pt x="87920" y="279729"/>
                  </a:cubicBezTo>
                  <a:lnTo>
                    <a:pt x="91284" y="276686"/>
                  </a:lnTo>
                  <a:lnTo>
                    <a:pt x="90382" y="276589"/>
                  </a:lnTo>
                  <a:cubicBezTo>
                    <a:pt x="90382" y="271705"/>
                    <a:pt x="87908" y="268041"/>
                    <a:pt x="97806" y="265599"/>
                  </a:cubicBezTo>
                  <a:cubicBezTo>
                    <a:pt x="107702" y="263157"/>
                    <a:pt x="123786" y="259493"/>
                    <a:pt x="125022" y="243618"/>
                  </a:cubicBezTo>
                  <a:lnTo>
                    <a:pt x="141196" y="247690"/>
                  </a:lnTo>
                  <a:lnTo>
                    <a:pt x="127312" y="240890"/>
                  </a:lnTo>
                  <a:cubicBezTo>
                    <a:pt x="112200" y="232255"/>
                    <a:pt x="94570" y="223620"/>
                    <a:pt x="76940" y="208817"/>
                  </a:cubicBezTo>
                  <a:cubicBezTo>
                    <a:pt x="99608" y="213751"/>
                    <a:pt x="118498" y="217452"/>
                    <a:pt x="137388" y="222386"/>
                  </a:cubicBezTo>
                  <a:lnTo>
                    <a:pt x="144868" y="226783"/>
                  </a:lnTo>
                  <a:lnTo>
                    <a:pt x="159508" y="228964"/>
                  </a:lnTo>
                  <a:cubicBezTo>
                    <a:pt x="167396" y="231101"/>
                    <a:pt x="175128" y="233849"/>
                    <a:pt x="183168" y="236291"/>
                  </a:cubicBezTo>
                  <a:lnTo>
                    <a:pt x="185262" y="238236"/>
                  </a:lnTo>
                  <a:lnTo>
                    <a:pt x="234042" y="239407"/>
                  </a:lnTo>
                  <a:cubicBezTo>
                    <a:pt x="237788" y="239407"/>
                    <a:pt x="244034" y="240667"/>
                    <a:pt x="244034" y="234367"/>
                  </a:cubicBezTo>
                  <a:cubicBezTo>
                    <a:pt x="245282" y="228067"/>
                    <a:pt x="240286" y="228067"/>
                    <a:pt x="236540" y="225547"/>
                  </a:cubicBezTo>
                  <a:cubicBezTo>
                    <a:pt x="225300" y="220507"/>
                    <a:pt x="214060" y="216726"/>
                    <a:pt x="202820" y="211686"/>
                  </a:cubicBezTo>
                  <a:cubicBezTo>
                    <a:pt x="199072" y="210426"/>
                    <a:pt x="195326" y="210426"/>
                    <a:pt x="195326" y="204126"/>
                  </a:cubicBezTo>
                  <a:cubicBezTo>
                    <a:pt x="196574" y="197826"/>
                    <a:pt x="201570" y="197826"/>
                    <a:pt x="206566" y="199086"/>
                  </a:cubicBezTo>
                  <a:cubicBezTo>
                    <a:pt x="231544" y="201606"/>
                    <a:pt x="256522" y="204126"/>
                    <a:pt x="281500" y="206646"/>
                  </a:cubicBezTo>
                  <a:cubicBezTo>
                    <a:pt x="303980" y="207906"/>
                    <a:pt x="326462" y="210426"/>
                    <a:pt x="347692" y="212946"/>
                  </a:cubicBezTo>
                  <a:cubicBezTo>
                    <a:pt x="350190" y="214206"/>
                    <a:pt x="353938" y="214206"/>
                    <a:pt x="355186" y="216726"/>
                  </a:cubicBezTo>
                  <a:lnTo>
                    <a:pt x="348364" y="223319"/>
                  </a:lnTo>
                  <a:lnTo>
                    <a:pt x="351864" y="221779"/>
                  </a:lnTo>
                  <a:cubicBezTo>
                    <a:pt x="353118" y="221779"/>
                    <a:pt x="354370" y="218044"/>
                    <a:pt x="355624" y="216799"/>
                  </a:cubicBezTo>
                  <a:lnTo>
                    <a:pt x="356570" y="216799"/>
                  </a:lnTo>
                  <a:lnTo>
                    <a:pt x="352884" y="214311"/>
                  </a:lnTo>
                  <a:cubicBezTo>
                    <a:pt x="356548" y="214311"/>
                    <a:pt x="361432" y="214311"/>
                    <a:pt x="366318" y="215685"/>
                  </a:cubicBezTo>
                  <a:cubicBezTo>
                    <a:pt x="356548" y="207442"/>
                    <a:pt x="345558" y="208816"/>
                    <a:pt x="340674" y="197826"/>
                  </a:cubicBezTo>
                  <a:cubicBezTo>
                    <a:pt x="354106" y="203321"/>
                    <a:pt x="367538" y="207442"/>
                    <a:pt x="383414" y="212937"/>
                  </a:cubicBezTo>
                  <a:cubicBezTo>
                    <a:pt x="380972" y="215684"/>
                    <a:pt x="378224" y="215684"/>
                    <a:pt x="375934" y="215684"/>
                  </a:cubicBezTo>
                  <a:lnTo>
                    <a:pt x="372216" y="217843"/>
                  </a:lnTo>
                  <a:lnTo>
                    <a:pt x="479650" y="245434"/>
                  </a:lnTo>
                  <a:cubicBezTo>
                    <a:pt x="488418" y="247924"/>
                    <a:pt x="497188" y="249169"/>
                    <a:pt x="507210" y="251659"/>
                  </a:cubicBezTo>
                  <a:lnTo>
                    <a:pt x="505644" y="252367"/>
                  </a:lnTo>
                  <a:lnTo>
                    <a:pt x="539174" y="253568"/>
                  </a:lnTo>
                  <a:cubicBezTo>
                    <a:pt x="544186" y="252311"/>
                    <a:pt x="548884" y="252940"/>
                    <a:pt x="553426" y="254039"/>
                  </a:cubicBezTo>
                  <a:lnTo>
                    <a:pt x="560378" y="255763"/>
                  </a:lnTo>
                  <a:lnTo>
                    <a:pt x="556868" y="254567"/>
                  </a:lnTo>
                  <a:lnTo>
                    <a:pt x="545006" y="250012"/>
                  </a:lnTo>
                  <a:lnTo>
                    <a:pt x="543968" y="249723"/>
                  </a:lnTo>
                  <a:lnTo>
                    <a:pt x="543968" y="249614"/>
                  </a:lnTo>
                  <a:lnTo>
                    <a:pt x="542700" y="249127"/>
                  </a:lnTo>
                  <a:cubicBezTo>
                    <a:pt x="535226" y="245397"/>
                    <a:pt x="526508" y="245397"/>
                    <a:pt x="519034" y="240423"/>
                  </a:cubicBezTo>
                  <a:cubicBezTo>
                    <a:pt x="516542" y="235449"/>
                    <a:pt x="517788" y="231719"/>
                    <a:pt x="522770" y="229232"/>
                  </a:cubicBezTo>
                  <a:cubicBezTo>
                    <a:pt x="541454" y="230476"/>
                    <a:pt x="558892" y="236693"/>
                    <a:pt x="577576" y="241667"/>
                  </a:cubicBezTo>
                  <a:cubicBezTo>
                    <a:pt x="611206" y="251614"/>
                    <a:pt x="643592" y="260318"/>
                    <a:pt x="677222" y="270266"/>
                  </a:cubicBezTo>
                  <a:cubicBezTo>
                    <a:pt x="692170" y="275240"/>
                    <a:pt x="708362" y="271509"/>
                    <a:pt x="722064" y="277726"/>
                  </a:cubicBezTo>
                  <a:cubicBezTo>
                    <a:pt x="727046" y="278970"/>
                    <a:pt x="732028" y="277726"/>
                    <a:pt x="732028" y="272753"/>
                  </a:cubicBezTo>
                  <a:cubicBezTo>
                    <a:pt x="733274" y="267779"/>
                    <a:pt x="728292" y="265292"/>
                    <a:pt x="725800" y="265292"/>
                  </a:cubicBezTo>
                  <a:cubicBezTo>
                    <a:pt x="697152" y="251614"/>
                    <a:pt x="666012" y="244153"/>
                    <a:pt x="638610" y="229232"/>
                  </a:cubicBezTo>
                  <a:cubicBezTo>
                    <a:pt x="633628" y="226745"/>
                    <a:pt x="627400" y="225502"/>
                    <a:pt x="623662" y="219285"/>
                  </a:cubicBezTo>
                  <a:cubicBezTo>
                    <a:pt x="633628" y="214311"/>
                    <a:pt x="643592" y="221771"/>
                    <a:pt x="653556" y="219285"/>
                  </a:cubicBezTo>
                  <a:lnTo>
                    <a:pt x="654408" y="219599"/>
                  </a:lnTo>
                  <a:lnTo>
                    <a:pt x="653686" y="219168"/>
                  </a:lnTo>
                  <a:cubicBezTo>
                    <a:pt x="648728" y="214230"/>
                    <a:pt x="640048" y="215464"/>
                    <a:pt x="636328" y="209292"/>
                  </a:cubicBezTo>
                  <a:cubicBezTo>
                    <a:pt x="637568" y="205589"/>
                    <a:pt x="641288" y="208058"/>
                    <a:pt x="643768" y="205589"/>
                  </a:cubicBezTo>
                  <a:cubicBezTo>
                    <a:pt x="631370" y="184604"/>
                    <a:pt x="604092" y="183370"/>
                    <a:pt x="587974" y="164854"/>
                  </a:cubicBezTo>
                  <a:close/>
                  <a:moveTo>
                    <a:pt x="412178" y="159358"/>
                  </a:moveTo>
                  <a:cubicBezTo>
                    <a:pt x="439224" y="166851"/>
                    <a:pt x="464982" y="175594"/>
                    <a:pt x="493316" y="184337"/>
                  </a:cubicBezTo>
                  <a:cubicBezTo>
                    <a:pt x="480438" y="185586"/>
                    <a:pt x="426344" y="170598"/>
                    <a:pt x="412178" y="159358"/>
                  </a:cubicBezTo>
                  <a:close/>
                  <a:moveTo>
                    <a:pt x="527590" y="157744"/>
                  </a:moveTo>
                  <a:cubicBezTo>
                    <a:pt x="544510" y="153865"/>
                    <a:pt x="565334" y="162915"/>
                    <a:pt x="575748" y="174552"/>
                  </a:cubicBezTo>
                  <a:cubicBezTo>
                    <a:pt x="557526" y="174552"/>
                    <a:pt x="545812" y="162915"/>
                    <a:pt x="527590" y="157744"/>
                  </a:cubicBezTo>
                  <a:close/>
                  <a:moveTo>
                    <a:pt x="241814" y="79678"/>
                  </a:moveTo>
                  <a:cubicBezTo>
                    <a:pt x="250758" y="76931"/>
                    <a:pt x="278874" y="85173"/>
                    <a:pt x="295488" y="96163"/>
                  </a:cubicBezTo>
                  <a:cubicBezTo>
                    <a:pt x="281430" y="97537"/>
                    <a:pt x="252036" y="87921"/>
                    <a:pt x="241814" y="79678"/>
                  </a:cubicBezTo>
                  <a:close/>
                  <a:moveTo>
                    <a:pt x="82440" y="71434"/>
                  </a:moveTo>
                  <a:cubicBezTo>
                    <a:pt x="115262" y="76013"/>
                    <a:pt x="144298" y="88607"/>
                    <a:pt x="174594" y="97766"/>
                  </a:cubicBezTo>
                  <a:cubicBezTo>
                    <a:pt x="143034" y="95476"/>
                    <a:pt x="112738" y="82883"/>
                    <a:pt x="82440" y="71434"/>
                  </a:cubicBezTo>
                  <a:close/>
                  <a:moveTo>
                    <a:pt x="258252" y="54952"/>
                  </a:moveTo>
                  <a:cubicBezTo>
                    <a:pt x="288982" y="60227"/>
                    <a:pt x="320940" y="68141"/>
                    <a:pt x="350440" y="82648"/>
                  </a:cubicBezTo>
                  <a:cubicBezTo>
                    <a:pt x="340606" y="86605"/>
                    <a:pt x="276690" y="68141"/>
                    <a:pt x="258252" y="54952"/>
                  </a:cubicBezTo>
                  <a:close/>
                  <a:moveTo>
                    <a:pt x="76882" y="0"/>
                  </a:moveTo>
                  <a:cubicBezTo>
                    <a:pt x="102060" y="4121"/>
                    <a:pt x="121242" y="10990"/>
                    <a:pt x="141626" y="21980"/>
                  </a:cubicBezTo>
                  <a:cubicBezTo>
                    <a:pt x="130834" y="26101"/>
                    <a:pt x="99662" y="15111"/>
                    <a:pt x="76882" y="0"/>
                  </a:cubicBezTo>
                  <a:close/>
                </a:path>
              </a:pathLst>
            </a:custGeom>
            <a:solidFill>
              <a:srgbClr val="28A2DC">
                <a:alpha val="69800"/>
              </a:srgbClr>
            </a:solidFill>
            <a:ln>
              <a:noFill/>
            </a:ln>
          </p:spPr>
          <p:txBody>
            <a:bodyPr anchorCtr="0" anchor="ctr" bIns="22850" lIns="45725" spcFirstLastPara="1" rIns="45725" wrap="square" tIns="2285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747993"/>
                </a:solidFill>
                <a:latin typeface="Jost Light"/>
                <a:ea typeface="Jost Light"/>
                <a:cs typeface="Jost Light"/>
                <a:sym typeface="Jost Light"/>
              </a:endParaRPr>
            </a:p>
          </p:txBody>
        </p:sp>
      </p:grpSp>
      <p:sp>
        <p:nvSpPr>
          <p:cNvPr id="729" name="Google Shape;729;g311d5cb9a0a_0_438"/>
          <p:cNvSpPr/>
          <p:nvPr/>
        </p:nvSpPr>
        <p:spPr>
          <a:xfrm>
            <a:off x="1345836" y="1301444"/>
            <a:ext cx="368252" cy="11105"/>
          </a:xfrm>
          <a:custGeom>
            <a:rect b="b" l="l" r="r" t="t"/>
            <a:pathLst>
              <a:path extrusionOk="0" h="19" w="593">
                <a:moveTo>
                  <a:pt x="592" y="18"/>
                </a:moveTo>
                <a:lnTo>
                  <a:pt x="0" y="18"/>
                </a:lnTo>
                <a:lnTo>
                  <a:pt x="0" y="0"/>
                </a:lnTo>
                <a:lnTo>
                  <a:pt x="592" y="0"/>
                </a:lnTo>
                <a:lnTo>
                  <a:pt x="592" y="18"/>
                </a:lnTo>
              </a:path>
            </a:pathLst>
          </a:custGeom>
          <a:solidFill>
            <a:srgbClr val="FFFFFF"/>
          </a:solidFill>
          <a:ln>
            <a:noFill/>
          </a:ln>
        </p:spPr>
        <p:txBody>
          <a:bodyPr anchorCtr="0" anchor="ctr" bIns="22850" lIns="45725" spcFirstLastPara="1" rIns="45725" wrap="square" tIns="2285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747993"/>
              </a:solidFill>
              <a:latin typeface="Jost Light"/>
              <a:ea typeface="Jost Light"/>
              <a:cs typeface="Jost Light"/>
              <a:sym typeface="Jost Light"/>
            </a:endParaRPr>
          </a:p>
        </p:txBody>
      </p:sp>
      <p:sp>
        <p:nvSpPr>
          <p:cNvPr id="730" name="Google Shape;730;g311d5cb9a0a_0_438"/>
          <p:cNvSpPr/>
          <p:nvPr/>
        </p:nvSpPr>
        <p:spPr>
          <a:xfrm>
            <a:off x="3527241" y="1312388"/>
            <a:ext cx="370632" cy="11105"/>
          </a:xfrm>
          <a:custGeom>
            <a:rect b="b" l="l" r="r" t="t"/>
            <a:pathLst>
              <a:path extrusionOk="0" h="19" w="594">
                <a:moveTo>
                  <a:pt x="593" y="18"/>
                </a:moveTo>
                <a:lnTo>
                  <a:pt x="0" y="18"/>
                </a:lnTo>
                <a:lnTo>
                  <a:pt x="0" y="0"/>
                </a:lnTo>
                <a:lnTo>
                  <a:pt x="593" y="0"/>
                </a:lnTo>
                <a:lnTo>
                  <a:pt x="593" y="18"/>
                </a:lnTo>
              </a:path>
            </a:pathLst>
          </a:custGeom>
          <a:solidFill>
            <a:srgbClr val="FFFFFF"/>
          </a:solidFill>
          <a:ln>
            <a:noFill/>
          </a:ln>
        </p:spPr>
        <p:txBody>
          <a:bodyPr anchorCtr="0" anchor="ctr" bIns="22850" lIns="45725" spcFirstLastPara="1" rIns="45725" wrap="square" tIns="2285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747993"/>
              </a:solidFill>
              <a:latin typeface="Jost Light"/>
              <a:ea typeface="Jost Light"/>
              <a:cs typeface="Jost Light"/>
              <a:sym typeface="Jost Light"/>
            </a:endParaRPr>
          </a:p>
        </p:txBody>
      </p:sp>
      <p:sp>
        <p:nvSpPr>
          <p:cNvPr id="731" name="Google Shape;731;g311d5cb9a0a_0_438"/>
          <p:cNvSpPr/>
          <p:nvPr/>
        </p:nvSpPr>
        <p:spPr>
          <a:xfrm>
            <a:off x="3726755" y="3487018"/>
            <a:ext cx="370632" cy="11105"/>
          </a:xfrm>
          <a:custGeom>
            <a:rect b="b" l="l" r="r" t="t"/>
            <a:pathLst>
              <a:path extrusionOk="0" h="19" w="594">
                <a:moveTo>
                  <a:pt x="593" y="18"/>
                </a:moveTo>
                <a:lnTo>
                  <a:pt x="0" y="18"/>
                </a:lnTo>
                <a:lnTo>
                  <a:pt x="0" y="0"/>
                </a:lnTo>
                <a:lnTo>
                  <a:pt x="593" y="0"/>
                </a:lnTo>
                <a:lnTo>
                  <a:pt x="593" y="18"/>
                </a:lnTo>
              </a:path>
            </a:pathLst>
          </a:custGeom>
          <a:solidFill>
            <a:srgbClr val="FFFFFF"/>
          </a:solidFill>
          <a:ln>
            <a:noFill/>
          </a:ln>
        </p:spPr>
        <p:txBody>
          <a:bodyPr anchorCtr="0" anchor="ctr" bIns="22850" lIns="45725" spcFirstLastPara="1" rIns="45725" wrap="square" tIns="2285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747993"/>
              </a:solidFill>
              <a:latin typeface="Jost Light"/>
              <a:ea typeface="Jost Light"/>
              <a:cs typeface="Jost Light"/>
              <a:sym typeface="Jost Light"/>
            </a:endParaRPr>
          </a:p>
        </p:txBody>
      </p:sp>
      <p:sp>
        <p:nvSpPr>
          <p:cNvPr id="732" name="Google Shape;732;g311d5cb9a0a_0_438"/>
          <p:cNvSpPr/>
          <p:nvPr/>
        </p:nvSpPr>
        <p:spPr>
          <a:xfrm>
            <a:off x="1248568" y="3472573"/>
            <a:ext cx="368252" cy="11105"/>
          </a:xfrm>
          <a:custGeom>
            <a:rect b="b" l="l" r="r" t="t"/>
            <a:pathLst>
              <a:path extrusionOk="0" h="19" w="593">
                <a:moveTo>
                  <a:pt x="592" y="18"/>
                </a:moveTo>
                <a:lnTo>
                  <a:pt x="0" y="18"/>
                </a:lnTo>
                <a:lnTo>
                  <a:pt x="0" y="0"/>
                </a:lnTo>
                <a:lnTo>
                  <a:pt x="592" y="0"/>
                </a:lnTo>
                <a:lnTo>
                  <a:pt x="592" y="18"/>
                </a:lnTo>
              </a:path>
            </a:pathLst>
          </a:custGeom>
          <a:solidFill>
            <a:srgbClr val="FFFFFF"/>
          </a:solidFill>
          <a:ln>
            <a:noFill/>
          </a:ln>
        </p:spPr>
        <p:txBody>
          <a:bodyPr anchorCtr="0" anchor="ctr" bIns="22850" lIns="45725" spcFirstLastPara="1" rIns="45725" wrap="square" tIns="2285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747993"/>
              </a:solidFill>
              <a:latin typeface="Jost Light"/>
              <a:ea typeface="Jost Light"/>
              <a:cs typeface="Jost Light"/>
              <a:sym typeface="Jost Light"/>
            </a:endParaRPr>
          </a:p>
        </p:txBody>
      </p:sp>
      <p:sp>
        <p:nvSpPr>
          <p:cNvPr id="733" name="Google Shape;733;g311d5cb9a0a_0_438"/>
          <p:cNvSpPr txBox="1"/>
          <p:nvPr/>
        </p:nvSpPr>
        <p:spPr>
          <a:xfrm>
            <a:off x="654076" y="1519788"/>
            <a:ext cx="1356300" cy="1031400"/>
          </a:xfrm>
          <a:prstGeom prst="rect">
            <a:avLst/>
          </a:prstGeom>
          <a:noFill/>
          <a:ln>
            <a:noFill/>
          </a:ln>
        </p:spPr>
        <p:txBody>
          <a:bodyPr anchorCtr="0" anchor="t" bIns="22850" lIns="45725" spcFirstLastPara="1" rIns="45725" wrap="square" tIns="22850">
            <a:spAutoFit/>
          </a:bodyPr>
          <a:lstStyle/>
          <a:p>
            <a:pPr indent="0" lvl="0" marL="0" marR="0" rtl="0" algn="ctr">
              <a:lnSpc>
                <a:spcPct val="100000"/>
              </a:lnSpc>
              <a:spcBef>
                <a:spcPts val="0"/>
              </a:spcBef>
              <a:spcAft>
                <a:spcPts val="0"/>
              </a:spcAft>
              <a:buClr>
                <a:srgbClr val="FFFFFF"/>
              </a:buClr>
              <a:buSzPts val="1600"/>
              <a:buFont typeface="Jost Light"/>
              <a:buNone/>
            </a:pPr>
            <a:r>
              <a:rPr b="1" i="0" lang="es-PE" sz="1600" u="none" cap="none" strike="noStrike">
                <a:solidFill>
                  <a:srgbClr val="FFFFFF"/>
                </a:solidFill>
                <a:latin typeface="Jost Light"/>
                <a:ea typeface="Jost Light"/>
                <a:cs typeface="Jost Light"/>
                <a:sym typeface="Jost Light"/>
              </a:rPr>
              <a:t>EXPAND ACCESS TO MICROCREDITS</a:t>
            </a:r>
            <a:endParaRPr sz="700"/>
          </a:p>
        </p:txBody>
      </p:sp>
      <p:sp>
        <p:nvSpPr>
          <p:cNvPr id="734" name="Google Shape;734;g311d5cb9a0a_0_438"/>
          <p:cNvSpPr txBox="1"/>
          <p:nvPr/>
        </p:nvSpPr>
        <p:spPr>
          <a:xfrm>
            <a:off x="1051851" y="3651217"/>
            <a:ext cx="1338600" cy="1277400"/>
          </a:xfrm>
          <a:prstGeom prst="rect">
            <a:avLst/>
          </a:prstGeom>
          <a:noFill/>
          <a:ln>
            <a:noFill/>
          </a:ln>
        </p:spPr>
        <p:txBody>
          <a:bodyPr anchorCtr="0" anchor="t" bIns="22850" lIns="45725" spcFirstLastPara="1" rIns="45725" wrap="square" tIns="22850">
            <a:spAutoFit/>
          </a:bodyPr>
          <a:lstStyle/>
          <a:p>
            <a:pPr indent="0" lvl="0" marL="0" marR="0" rtl="0" algn="ctr">
              <a:lnSpc>
                <a:spcPct val="100000"/>
              </a:lnSpc>
              <a:spcBef>
                <a:spcPts val="0"/>
              </a:spcBef>
              <a:spcAft>
                <a:spcPts val="0"/>
              </a:spcAft>
              <a:buClr>
                <a:srgbClr val="FFFFFF"/>
              </a:buClr>
              <a:buSzPts val="1600"/>
              <a:buFont typeface="Jost Light"/>
              <a:buNone/>
            </a:pPr>
            <a:r>
              <a:rPr b="1" i="0" lang="es-PE" sz="1600" u="none" cap="none" strike="noStrike">
                <a:solidFill>
                  <a:srgbClr val="FFFFFF"/>
                </a:solidFill>
                <a:latin typeface="Jost Light"/>
                <a:ea typeface="Jost Light"/>
                <a:cs typeface="Jost Light"/>
                <a:sym typeface="Jost Light"/>
              </a:rPr>
              <a:t>GUARANTEE THE CONTROL OF FINALITY</a:t>
            </a:r>
            <a:endParaRPr sz="700"/>
          </a:p>
        </p:txBody>
      </p:sp>
      <p:sp>
        <p:nvSpPr>
          <p:cNvPr id="735" name="Google Shape;735;g311d5cb9a0a_0_438"/>
          <p:cNvSpPr txBox="1"/>
          <p:nvPr/>
        </p:nvSpPr>
        <p:spPr>
          <a:xfrm>
            <a:off x="3044397" y="1520522"/>
            <a:ext cx="1765200" cy="692700"/>
          </a:xfrm>
          <a:prstGeom prst="rect">
            <a:avLst/>
          </a:prstGeom>
          <a:noFill/>
          <a:ln>
            <a:noFill/>
          </a:ln>
        </p:spPr>
        <p:txBody>
          <a:bodyPr anchorCtr="0" anchor="t" bIns="22850" lIns="45725" spcFirstLastPara="1" rIns="45725" wrap="square" tIns="22850">
            <a:spAutoFit/>
          </a:bodyPr>
          <a:lstStyle/>
          <a:p>
            <a:pPr indent="0" lvl="0" marL="0" marR="0" rtl="0" algn="ctr">
              <a:lnSpc>
                <a:spcPct val="100000"/>
              </a:lnSpc>
              <a:spcBef>
                <a:spcPts val="0"/>
              </a:spcBef>
              <a:spcAft>
                <a:spcPts val="0"/>
              </a:spcAft>
              <a:buClr>
                <a:srgbClr val="FFFFFF"/>
              </a:buClr>
              <a:buSzPts val="1400"/>
              <a:buFont typeface="Jost Light"/>
              <a:buNone/>
            </a:pPr>
            <a:r>
              <a:rPr b="1" i="0" lang="es-PE" sz="1400" u="none" cap="none" strike="noStrike">
                <a:solidFill>
                  <a:srgbClr val="FFFFFF"/>
                </a:solidFill>
                <a:latin typeface="Jost Light"/>
                <a:ea typeface="Jost Light"/>
                <a:cs typeface="Jost Light"/>
                <a:sym typeface="Jost Light"/>
              </a:rPr>
              <a:t>GUARANTEE THE QUALITY OF INTERVENTIONS</a:t>
            </a:r>
            <a:endParaRPr sz="700"/>
          </a:p>
        </p:txBody>
      </p:sp>
      <p:sp>
        <p:nvSpPr>
          <p:cNvPr id="736" name="Google Shape;736;g311d5cb9a0a_0_438"/>
          <p:cNvSpPr txBox="1"/>
          <p:nvPr/>
        </p:nvSpPr>
        <p:spPr>
          <a:xfrm>
            <a:off x="3264469" y="3651217"/>
            <a:ext cx="1080000" cy="538800"/>
          </a:xfrm>
          <a:prstGeom prst="rect">
            <a:avLst/>
          </a:prstGeom>
          <a:noFill/>
          <a:ln>
            <a:noFill/>
          </a:ln>
        </p:spPr>
        <p:txBody>
          <a:bodyPr anchorCtr="0" anchor="t" bIns="22850" lIns="45725" spcFirstLastPara="1" rIns="45725" wrap="square" tIns="22850">
            <a:spAutoFit/>
          </a:bodyPr>
          <a:lstStyle/>
          <a:p>
            <a:pPr indent="0" lvl="0" marL="0" marR="0" rtl="0" algn="ctr">
              <a:lnSpc>
                <a:spcPct val="100000"/>
              </a:lnSpc>
              <a:spcBef>
                <a:spcPts val="0"/>
              </a:spcBef>
              <a:spcAft>
                <a:spcPts val="0"/>
              </a:spcAft>
              <a:buClr>
                <a:srgbClr val="FFFFFF"/>
              </a:buClr>
              <a:buSzPts val="1600"/>
              <a:buFont typeface="Jost Light"/>
              <a:buNone/>
            </a:pPr>
            <a:r>
              <a:rPr b="1" i="0" lang="es-PE" sz="1600" u="none" cap="none" strike="noStrike">
                <a:solidFill>
                  <a:srgbClr val="FFFFFF"/>
                </a:solidFill>
                <a:latin typeface="Jost Light"/>
                <a:ea typeface="Jost Light"/>
                <a:cs typeface="Jost Light"/>
                <a:sym typeface="Jost Light"/>
              </a:rPr>
              <a:t>GENERATE JOBS</a:t>
            </a:r>
            <a:endParaRPr sz="700"/>
          </a:p>
        </p:txBody>
      </p:sp>
      <p:grpSp>
        <p:nvGrpSpPr>
          <p:cNvPr id="737" name="Google Shape;737;g311d5cb9a0a_0_438"/>
          <p:cNvGrpSpPr/>
          <p:nvPr/>
        </p:nvGrpSpPr>
        <p:grpSpPr>
          <a:xfrm>
            <a:off x="5120040" y="1912225"/>
            <a:ext cx="499482" cy="1317562"/>
            <a:chOff x="9924627" y="3302513"/>
            <a:chExt cx="2619204" cy="3355992"/>
          </a:xfrm>
        </p:grpSpPr>
        <p:sp>
          <p:nvSpPr>
            <p:cNvPr id="738" name="Google Shape;738;g311d5cb9a0a_0_438"/>
            <p:cNvSpPr/>
            <p:nvPr/>
          </p:nvSpPr>
          <p:spPr>
            <a:xfrm>
              <a:off x="10113276" y="3506015"/>
              <a:ext cx="1171059" cy="1133855"/>
            </a:xfrm>
            <a:custGeom>
              <a:rect b="b" l="l" r="r" t="t"/>
              <a:pathLst>
                <a:path extrusionOk="0" h="1133855" w="1171059">
                  <a:moveTo>
                    <a:pt x="560197" y="1034341"/>
                  </a:moveTo>
                  <a:cubicBezTo>
                    <a:pt x="608829" y="1038511"/>
                    <a:pt x="651175" y="1051214"/>
                    <a:pt x="681606" y="1082572"/>
                  </a:cubicBezTo>
                  <a:cubicBezTo>
                    <a:pt x="681606" y="1082572"/>
                    <a:pt x="669447" y="1125065"/>
                    <a:pt x="676385" y="1133855"/>
                  </a:cubicBezTo>
                  <a:cubicBezTo>
                    <a:pt x="633823" y="1097776"/>
                    <a:pt x="585923" y="1056361"/>
                    <a:pt x="560197" y="1034341"/>
                  </a:cubicBezTo>
                  <a:close/>
                  <a:moveTo>
                    <a:pt x="1086088" y="719748"/>
                  </a:moveTo>
                  <a:cubicBezTo>
                    <a:pt x="1114357" y="745338"/>
                    <a:pt x="1142790" y="770198"/>
                    <a:pt x="1171059" y="795788"/>
                  </a:cubicBezTo>
                  <a:cubicBezTo>
                    <a:pt x="1136495" y="778194"/>
                    <a:pt x="1105992" y="754837"/>
                    <a:pt x="1086088" y="719748"/>
                  </a:cubicBezTo>
                  <a:close/>
                  <a:moveTo>
                    <a:pt x="696529" y="388419"/>
                  </a:moveTo>
                  <a:cubicBezTo>
                    <a:pt x="740638" y="424966"/>
                    <a:pt x="785221" y="461040"/>
                    <a:pt x="829521" y="496832"/>
                  </a:cubicBezTo>
                  <a:cubicBezTo>
                    <a:pt x="873631" y="533378"/>
                    <a:pt x="916704" y="569834"/>
                    <a:pt x="960532" y="606098"/>
                  </a:cubicBezTo>
                  <a:cubicBezTo>
                    <a:pt x="919063" y="602445"/>
                    <a:pt x="878249" y="600392"/>
                    <a:pt x="846027" y="593696"/>
                  </a:cubicBezTo>
                  <a:cubicBezTo>
                    <a:pt x="747471" y="575498"/>
                    <a:pt x="727199" y="476759"/>
                    <a:pt x="696529" y="388419"/>
                  </a:cubicBezTo>
                  <a:close/>
                  <a:moveTo>
                    <a:pt x="195871" y="2"/>
                  </a:moveTo>
                  <a:cubicBezTo>
                    <a:pt x="201391" y="183"/>
                    <a:pt x="185943" y="10359"/>
                    <a:pt x="143921" y="28127"/>
                  </a:cubicBezTo>
                  <a:cubicBezTo>
                    <a:pt x="149439" y="35544"/>
                    <a:pt x="155995" y="43049"/>
                    <a:pt x="159739" y="47741"/>
                  </a:cubicBezTo>
                  <a:cubicBezTo>
                    <a:pt x="109176" y="94929"/>
                    <a:pt x="51776" y="134332"/>
                    <a:pt x="0" y="148990"/>
                  </a:cubicBezTo>
                  <a:cubicBezTo>
                    <a:pt x="3691" y="131801"/>
                    <a:pt x="10317" y="112803"/>
                    <a:pt x="19491" y="93506"/>
                  </a:cubicBezTo>
                  <a:cubicBezTo>
                    <a:pt x="119228" y="27161"/>
                    <a:pt x="186672" y="-300"/>
                    <a:pt x="195871" y="2"/>
                  </a:cubicBezTo>
                  <a:close/>
                </a:path>
              </a:pathLst>
            </a:custGeom>
            <a:solidFill>
              <a:srgbClr val="00B0F0"/>
            </a:solidFill>
            <a:ln>
              <a:noFill/>
            </a:ln>
          </p:spPr>
          <p:txBody>
            <a:bodyPr anchorCtr="0" anchor="ctr" bIns="22850" lIns="45700" spcFirstLastPara="1" rIns="45700" wrap="square" tIns="2285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747993"/>
                </a:solidFill>
                <a:latin typeface="Jost Light"/>
                <a:ea typeface="Jost Light"/>
                <a:cs typeface="Jost Light"/>
                <a:sym typeface="Jost Light"/>
              </a:endParaRPr>
            </a:p>
          </p:txBody>
        </p:sp>
        <p:sp>
          <p:nvSpPr>
            <p:cNvPr id="739" name="Google Shape;739;g311d5cb9a0a_0_438"/>
            <p:cNvSpPr/>
            <p:nvPr/>
          </p:nvSpPr>
          <p:spPr>
            <a:xfrm>
              <a:off x="10134917" y="3464946"/>
              <a:ext cx="996838" cy="883328"/>
            </a:xfrm>
            <a:custGeom>
              <a:rect b="b" l="l" r="r" t="t"/>
              <a:pathLst>
                <a:path extrusionOk="0" h="883328" w="996838">
                  <a:moveTo>
                    <a:pt x="24959" y="617056"/>
                  </a:moveTo>
                  <a:cubicBezTo>
                    <a:pt x="37010" y="619191"/>
                    <a:pt x="46862" y="622696"/>
                    <a:pt x="55038" y="627252"/>
                  </a:cubicBezTo>
                  <a:lnTo>
                    <a:pt x="64537" y="635081"/>
                  </a:lnTo>
                  <a:lnTo>
                    <a:pt x="65346" y="635032"/>
                  </a:lnTo>
                  <a:cubicBezTo>
                    <a:pt x="67626" y="635419"/>
                    <a:pt x="69616" y="636363"/>
                    <a:pt x="71155" y="637902"/>
                  </a:cubicBezTo>
                  <a:lnTo>
                    <a:pt x="73351" y="642346"/>
                  </a:lnTo>
                  <a:lnTo>
                    <a:pt x="75062" y="643756"/>
                  </a:lnTo>
                  <a:cubicBezTo>
                    <a:pt x="107149" y="681802"/>
                    <a:pt x="97755" y="746244"/>
                    <a:pt x="159959" y="768305"/>
                  </a:cubicBezTo>
                  <a:cubicBezTo>
                    <a:pt x="217141" y="792989"/>
                    <a:pt x="252079" y="836530"/>
                    <a:pt x="282629" y="883328"/>
                  </a:cubicBezTo>
                  <a:cubicBezTo>
                    <a:pt x="178413" y="809698"/>
                    <a:pt x="79692" y="736783"/>
                    <a:pt x="0" y="643710"/>
                  </a:cubicBezTo>
                  <a:cubicBezTo>
                    <a:pt x="8580" y="637953"/>
                    <a:pt x="17464" y="629633"/>
                    <a:pt x="24959" y="617056"/>
                  </a:cubicBezTo>
                  <a:close/>
                  <a:moveTo>
                    <a:pt x="859109" y="404354"/>
                  </a:moveTo>
                  <a:cubicBezTo>
                    <a:pt x="865543" y="408010"/>
                    <a:pt x="872245" y="409155"/>
                    <a:pt x="879886" y="412164"/>
                  </a:cubicBezTo>
                  <a:cubicBezTo>
                    <a:pt x="884237" y="412578"/>
                    <a:pt x="886326" y="414203"/>
                    <a:pt x="886875" y="416649"/>
                  </a:cubicBezTo>
                  <a:cubicBezTo>
                    <a:pt x="888524" y="423986"/>
                    <a:pt x="876325" y="438707"/>
                    <a:pt x="869816" y="450261"/>
                  </a:cubicBezTo>
                  <a:lnTo>
                    <a:pt x="867492" y="450722"/>
                  </a:lnTo>
                  <a:lnTo>
                    <a:pt x="868911" y="452714"/>
                  </a:lnTo>
                  <a:cubicBezTo>
                    <a:pt x="876532" y="455662"/>
                    <a:pt x="884708" y="459167"/>
                    <a:pt x="891861" y="462583"/>
                  </a:cubicBezTo>
                  <a:cubicBezTo>
                    <a:pt x="887813" y="474419"/>
                    <a:pt x="883021" y="486443"/>
                    <a:pt x="879440" y="497811"/>
                  </a:cubicBezTo>
                  <a:cubicBezTo>
                    <a:pt x="873367" y="503884"/>
                    <a:pt x="867294" y="509957"/>
                    <a:pt x="861878" y="514817"/>
                  </a:cubicBezTo>
                  <a:cubicBezTo>
                    <a:pt x="851176" y="514393"/>
                    <a:pt x="841131" y="512757"/>
                    <a:pt x="832577" y="510742"/>
                  </a:cubicBezTo>
                  <a:cubicBezTo>
                    <a:pt x="830185" y="503678"/>
                    <a:pt x="826390" y="498016"/>
                    <a:pt x="824276" y="491230"/>
                  </a:cubicBezTo>
                  <a:cubicBezTo>
                    <a:pt x="828691" y="480696"/>
                    <a:pt x="834786" y="469039"/>
                    <a:pt x="839478" y="458784"/>
                  </a:cubicBezTo>
                  <a:lnTo>
                    <a:pt x="840445" y="456090"/>
                  </a:lnTo>
                  <a:cubicBezTo>
                    <a:pt x="865895" y="425035"/>
                    <a:pt x="834562" y="428901"/>
                    <a:pt x="859109" y="404354"/>
                  </a:cubicBezTo>
                  <a:close/>
                  <a:moveTo>
                    <a:pt x="976552" y="247151"/>
                  </a:moveTo>
                  <a:lnTo>
                    <a:pt x="996838" y="267437"/>
                  </a:lnTo>
                  <a:cubicBezTo>
                    <a:pt x="991757" y="281090"/>
                    <a:pt x="969927" y="302349"/>
                    <a:pt x="955623" y="308652"/>
                  </a:cubicBezTo>
                  <a:cubicBezTo>
                    <a:pt x="951314" y="301533"/>
                    <a:pt x="949655" y="295191"/>
                    <a:pt x="946203" y="288929"/>
                  </a:cubicBezTo>
                  <a:cubicBezTo>
                    <a:pt x="956094" y="274466"/>
                    <a:pt x="967026" y="260106"/>
                    <a:pt x="976552" y="247151"/>
                  </a:cubicBezTo>
                  <a:close/>
                  <a:moveTo>
                    <a:pt x="319581" y="173287"/>
                  </a:moveTo>
                  <a:cubicBezTo>
                    <a:pt x="325934" y="175934"/>
                    <a:pt x="332469" y="177838"/>
                    <a:pt x="339285" y="180022"/>
                  </a:cubicBezTo>
                  <a:cubicBezTo>
                    <a:pt x="363935" y="188000"/>
                    <a:pt x="382284" y="201717"/>
                    <a:pt x="397672" y="218957"/>
                  </a:cubicBezTo>
                  <a:lnTo>
                    <a:pt x="393387" y="219304"/>
                  </a:lnTo>
                  <a:lnTo>
                    <a:pt x="487414" y="295731"/>
                  </a:lnTo>
                  <a:cubicBezTo>
                    <a:pt x="481078" y="295879"/>
                    <a:pt x="474279" y="296490"/>
                    <a:pt x="467016" y="297564"/>
                  </a:cubicBezTo>
                  <a:cubicBezTo>
                    <a:pt x="451628" y="280324"/>
                    <a:pt x="432817" y="267070"/>
                    <a:pt x="408166" y="259093"/>
                  </a:cubicBezTo>
                  <a:cubicBezTo>
                    <a:pt x="401168" y="257652"/>
                    <a:pt x="394352" y="255468"/>
                    <a:pt x="387536" y="253283"/>
                  </a:cubicBezTo>
                  <a:cubicBezTo>
                    <a:pt x="385334" y="243671"/>
                    <a:pt x="384240" y="232389"/>
                    <a:pt x="382866" y="220824"/>
                  </a:cubicBezTo>
                  <a:lnTo>
                    <a:pt x="375322" y="221617"/>
                  </a:lnTo>
                  <a:cubicBezTo>
                    <a:pt x="343477" y="225898"/>
                    <a:pt x="327328" y="206044"/>
                    <a:pt x="319581" y="173287"/>
                  </a:cubicBezTo>
                  <a:close/>
                  <a:moveTo>
                    <a:pt x="157284" y="0"/>
                  </a:moveTo>
                  <a:lnTo>
                    <a:pt x="270910" y="94649"/>
                  </a:lnTo>
                  <a:lnTo>
                    <a:pt x="271660" y="94960"/>
                  </a:lnTo>
                  <a:lnTo>
                    <a:pt x="271859" y="95439"/>
                  </a:lnTo>
                  <a:lnTo>
                    <a:pt x="313332" y="129986"/>
                  </a:lnTo>
                  <a:cubicBezTo>
                    <a:pt x="314056" y="146154"/>
                    <a:pt x="315463" y="161075"/>
                    <a:pt x="318519" y="173785"/>
                  </a:cubicBezTo>
                  <a:cubicBezTo>
                    <a:pt x="240373" y="147765"/>
                    <a:pt x="181574" y="86069"/>
                    <a:pt x="157284" y="0"/>
                  </a:cubicBezTo>
                  <a:close/>
                </a:path>
              </a:pathLst>
            </a:custGeom>
            <a:solidFill>
              <a:srgbClr val="00B0F0"/>
            </a:solidFill>
            <a:ln>
              <a:noFill/>
            </a:ln>
          </p:spPr>
          <p:txBody>
            <a:bodyPr anchorCtr="0" anchor="ctr" bIns="22850" lIns="45700" spcFirstLastPara="1" rIns="45700" wrap="square" tIns="2285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747993"/>
                </a:solidFill>
                <a:latin typeface="Jost Light"/>
                <a:ea typeface="Jost Light"/>
                <a:cs typeface="Jost Light"/>
                <a:sym typeface="Jost Light"/>
              </a:endParaRPr>
            </a:p>
          </p:txBody>
        </p:sp>
        <p:sp>
          <p:nvSpPr>
            <p:cNvPr id="740" name="Google Shape;740;g311d5cb9a0a_0_438"/>
            <p:cNvSpPr/>
            <p:nvPr/>
          </p:nvSpPr>
          <p:spPr>
            <a:xfrm>
              <a:off x="10116803" y="3529780"/>
              <a:ext cx="1971247" cy="2067179"/>
            </a:xfrm>
            <a:custGeom>
              <a:rect b="b" l="l" r="r" t="t"/>
              <a:pathLst>
                <a:path extrusionOk="0" h="2067179" w="1971247">
                  <a:moveTo>
                    <a:pt x="193403" y="0"/>
                  </a:moveTo>
                  <a:cubicBezTo>
                    <a:pt x="185706" y="75332"/>
                    <a:pt x="205051" y="139966"/>
                    <a:pt x="239009" y="195625"/>
                  </a:cubicBezTo>
                  <a:cubicBezTo>
                    <a:pt x="256364" y="223359"/>
                    <a:pt x="276643" y="249298"/>
                    <a:pt x="298336" y="273821"/>
                  </a:cubicBezTo>
                  <a:cubicBezTo>
                    <a:pt x="320029" y="298345"/>
                    <a:pt x="343891" y="321264"/>
                    <a:pt x="367380" y="342865"/>
                  </a:cubicBezTo>
                  <a:cubicBezTo>
                    <a:pt x="375270" y="350756"/>
                    <a:pt x="418977" y="339739"/>
                    <a:pt x="448250" y="342593"/>
                  </a:cubicBezTo>
                  <a:cubicBezTo>
                    <a:pt x="499216" y="369971"/>
                    <a:pt x="450053" y="464223"/>
                    <a:pt x="494354" y="483048"/>
                  </a:cubicBezTo>
                  <a:cubicBezTo>
                    <a:pt x="683672" y="570468"/>
                    <a:pt x="824688" y="703936"/>
                    <a:pt x="949947" y="853726"/>
                  </a:cubicBezTo>
                  <a:cubicBezTo>
                    <a:pt x="1075867" y="1002290"/>
                    <a:pt x="1185839" y="1167929"/>
                    <a:pt x="1310154" y="1318662"/>
                  </a:cubicBezTo>
                  <a:cubicBezTo>
                    <a:pt x="1325745" y="1335197"/>
                    <a:pt x="1382516" y="1248554"/>
                    <a:pt x="1419679" y="1259299"/>
                  </a:cubicBezTo>
                  <a:cubicBezTo>
                    <a:pt x="1457657" y="1285011"/>
                    <a:pt x="1484888" y="1316960"/>
                    <a:pt x="1515992" y="1343346"/>
                  </a:cubicBezTo>
                  <a:cubicBezTo>
                    <a:pt x="1546623" y="1370204"/>
                    <a:pt x="1580373" y="1391688"/>
                    <a:pt x="1627707" y="1401281"/>
                  </a:cubicBezTo>
                  <a:cubicBezTo>
                    <a:pt x="1630439" y="1400592"/>
                    <a:pt x="1632500" y="1401032"/>
                    <a:pt x="1634030" y="1402406"/>
                  </a:cubicBezTo>
                  <a:cubicBezTo>
                    <a:pt x="1644742" y="1412021"/>
                    <a:pt x="1629432" y="1467402"/>
                    <a:pt x="1635864" y="1501903"/>
                  </a:cubicBezTo>
                  <a:cubicBezTo>
                    <a:pt x="1672944" y="1636164"/>
                    <a:pt x="1817603" y="1654392"/>
                    <a:pt x="1865625" y="1778839"/>
                  </a:cubicBezTo>
                  <a:cubicBezTo>
                    <a:pt x="1885423" y="1851474"/>
                    <a:pt x="1943428" y="1888721"/>
                    <a:pt x="1971247" y="1953337"/>
                  </a:cubicBezTo>
                  <a:lnTo>
                    <a:pt x="1942643" y="1983029"/>
                  </a:lnTo>
                  <a:lnTo>
                    <a:pt x="1942662" y="1983049"/>
                  </a:lnTo>
                  <a:lnTo>
                    <a:pt x="1942200" y="1983489"/>
                  </a:lnTo>
                  <a:lnTo>
                    <a:pt x="1941618" y="1984093"/>
                  </a:lnTo>
                  <a:lnTo>
                    <a:pt x="1941592" y="1984067"/>
                  </a:lnTo>
                  <a:lnTo>
                    <a:pt x="1895664" y="2027793"/>
                  </a:lnTo>
                  <a:cubicBezTo>
                    <a:pt x="1879952" y="2041956"/>
                    <a:pt x="1864287" y="2055226"/>
                    <a:pt x="1848952" y="2067179"/>
                  </a:cubicBezTo>
                  <a:cubicBezTo>
                    <a:pt x="1750852" y="1917327"/>
                    <a:pt x="1589626" y="1818203"/>
                    <a:pt x="1469964" y="1705128"/>
                  </a:cubicBezTo>
                  <a:cubicBezTo>
                    <a:pt x="1296273" y="1564370"/>
                    <a:pt x="1174521" y="1373928"/>
                    <a:pt x="993021" y="1240416"/>
                  </a:cubicBezTo>
                  <a:cubicBezTo>
                    <a:pt x="908848" y="1176945"/>
                    <a:pt x="819510" y="1107368"/>
                    <a:pt x="751336" y="1025079"/>
                  </a:cubicBezTo>
                  <a:cubicBezTo>
                    <a:pt x="756323" y="1020656"/>
                    <a:pt x="763003" y="1015104"/>
                    <a:pt x="770531" y="1007576"/>
                  </a:cubicBezTo>
                  <a:cubicBezTo>
                    <a:pt x="756711" y="1007871"/>
                    <a:pt x="745055" y="1006566"/>
                    <a:pt x="734529" y="1003567"/>
                  </a:cubicBezTo>
                  <a:cubicBezTo>
                    <a:pt x="731900" y="999997"/>
                    <a:pt x="729271" y="996427"/>
                    <a:pt x="726642" y="992857"/>
                  </a:cubicBezTo>
                  <a:cubicBezTo>
                    <a:pt x="726358" y="995396"/>
                    <a:pt x="726355" y="998216"/>
                    <a:pt x="726353" y="1001036"/>
                  </a:cubicBezTo>
                  <a:cubicBezTo>
                    <a:pt x="641774" y="970092"/>
                    <a:pt x="651772" y="833301"/>
                    <a:pt x="593591" y="822168"/>
                  </a:cubicBezTo>
                  <a:cubicBezTo>
                    <a:pt x="393012" y="784374"/>
                    <a:pt x="348216" y="531627"/>
                    <a:pt x="209523" y="463505"/>
                  </a:cubicBezTo>
                  <a:cubicBezTo>
                    <a:pt x="81183" y="382213"/>
                    <a:pt x="3814" y="280379"/>
                    <a:pt x="0" y="135422"/>
                  </a:cubicBezTo>
                  <a:cubicBezTo>
                    <a:pt x="7334" y="134287"/>
                    <a:pt x="14667" y="133153"/>
                    <a:pt x="22190" y="131265"/>
                  </a:cubicBezTo>
                  <a:lnTo>
                    <a:pt x="22163" y="131535"/>
                  </a:lnTo>
                  <a:lnTo>
                    <a:pt x="60492" y="116707"/>
                  </a:lnTo>
                  <a:cubicBezTo>
                    <a:pt x="100763" y="97360"/>
                    <a:pt x="142066" y="66837"/>
                    <a:pt x="179777" y="31662"/>
                  </a:cubicBezTo>
                  <a:cubicBezTo>
                    <a:pt x="175739" y="26681"/>
                    <a:pt x="169166" y="19165"/>
                    <a:pt x="163346" y="11457"/>
                  </a:cubicBezTo>
                  <a:cubicBezTo>
                    <a:pt x="175029" y="7101"/>
                    <a:pt x="185678" y="2653"/>
                    <a:pt x="193403" y="0"/>
                  </a:cubicBezTo>
                  <a:close/>
                </a:path>
              </a:pathLst>
            </a:custGeom>
            <a:solidFill>
              <a:srgbClr val="00B0F0"/>
            </a:solidFill>
            <a:ln>
              <a:noFill/>
            </a:ln>
          </p:spPr>
          <p:txBody>
            <a:bodyPr anchorCtr="0" anchor="ctr" bIns="22850" lIns="45700" spcFirstLastPara="1" rIns="45700" wrap="square" tIns="2285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747993"/>
                </a:solidFill>
                <a:latin typeface="Jost Light"/>
                <a:ea typeface="Jost Light"/>
                <a:cs typeface="Jost Light"/>
                <a:sym typeface="Jost Light"/>
              </a:endParaRPr>
            </a:p>
          </p:txBody>
        </p:sp>
        <p:sp>
          <p:nvSpPr>
            <p:cNvPr id="741" name="Google Shape;741;g311d5cb9a0a_0_438"/>
            <p:cNvSpPr/>
            <p:nvPr/>
          </p:nvSpPr>
          <p:spPr>
            <a:xfrm>
              <a:off x="10307747" y="3522521"/>
              <a:ext cx="1868194" cy="1961610"/>
            </a:xfrm>
            <a:custGeom>
              <a:rect b="b" l="l" r="r" t="t"/>
              <a:pathLst>
                <a:path extrusionOk="0" h="1961610" w="1868194">
                  <a:moveTo>
                    <a:pt x="530034" y="548332"/>
                  </a:moveTo>
                  <a:lnTo>
                    <a:pt x="533808" y="591385"/>
                  </a:lnTo>
                  <a:lnTo>
                    <a:pt x="534007" y="591750"/>
                  </a:lnTo>
                  <a:lnTo>
                    <a:pt x="530359" y="549973"/>
                  </a:lnTo>
                  <a:close/>
                  <a:moveTo>
                    <a:pt x="522611" y="510872"/>
                  </a:moveTo>
                  <a:lnTo>
                    <a:pt x="528803" y="542113"/>
                  </a:lnTo>
                  <a:lnTo>
                    <a:pt x="522639" y="510963"/>
                  </a:lnTo>
                  <a:close/>
                  <a:moveTo>
                    <a:pt x="21312" y="0"/>
                  </a:moveTo>
                  <a:cubicBezTo>
                    <a:pt x="31283" y="8070"/>
                    <a:pt x="40973" y="15858"/>
                    <a:pt x="50186" y="24121"/>
                  </a:cubicBezTo>
                  <a:cubicBezTo>
                    <a:pt x="56395" y="45538"/>
                    <a:pt x="64787" y="65335"/>
                    <a:pt x="75361" y="83513"/>
                  </a:cubicBezTo>
                  <a:cubicBezTo>
                    <a:pt x="85654" y="101410"/>
                    <a:pt x="97654" y="118162"/>
                    <a:pt x="112030" y="132539"/>
                  </a:cubicBezTo>
                  <a:cubicBezTo>
                    <a:pt x="140308" y="161767"/>
                    <a:pt x="174393" y="183496"/>
                    <a:pt x="212683" y="197074"/>
                  </a:cubicBezTo>
                  <a:cubicBezTo>
                    <a:pt x="221098" y="229250"/>
                    <a:pt x="237520" y="249474"/>
                    <a:pt x="270342" y="244277"/>
                  </a:cubicBezTo>
                  <a:cubicBezTo>
                    <a:pt x="278195" y="242626"/>
                    <a:pt x="285573" y="241450"/>
                    <a:pt x="292757" y="241030"/>
                  </a:cubicBezTo>
                  <a:lnTo>
                    <a:pt x="294017" y="242651"/>
                  </a:lnTo>
                  <a:lnTo>
                    <a:pt x="313874" y="240627"/>
                  </a:lnTo>
                  <a:cubicBezTo>
                    <a:pt x="374818" y="290160"/>
                    <a:pt x="435197" y="339128"/>
                    <a:pt x="495294" y="387814"/>
                  </a:cubicBezTo>
                  <a:cubicBezTo>
                    <a:pt x="526232" y="475806"/>
                    <a:pt x="545759" y="575209"/>
                    <a:pt x="644985" y="592658"/>
                  </a:cubicBezTo>
                  <a:cubicBezTo>
                    <a:pt x="676792" y="599741"/>
                    <a:pt x="718268" y="602230"/>
                    <a:pt x="759268" y="605195"/>
                  </a:cubicBezTo>
                  <a:cubicBezTo>
                    <a:pt x="828666" y="663181"/>
                    <a:pt x="896831" y="721837"/>
                    <a:pt x="964238" y="780686"/>
                  </a:cubicBezTo>
                  <a:cubicBezTo>
                    <a:pt x="983493" y="816106"/>
                    <a:pt x="1014827" y="838882"/>
                    <a:pt x="1050070" y="856058"/>
                  </a:cubicBezTo>
                  <a:cubicBezTo>
                    <a:pt x="1182419" y="975095"/>
                    <a:pt x="1312568" y="1098588"/>
                    <a:pt x="1440023" y="1229846"/>
                  </a:cubicBezTo>
                  <a:cubicBezTo>
                    <a:pt x="1567003" y="1361581"/>
                    <a:pt x="1692328" y="1501169"/>
                    <a:pt x="1811808" y="1653931"/>
                  </a:cubicBezTo>
                  <a:cubicBezTo>
                    <a:pt x="1826446" y="1671421"/>
                    <a:pt x="1881339" y="1783368"/>
                    <a:pt x="1865282" y="1828170"/>
                  </a:cubicBezTo>
                  <a:lnTo>
                    <a:pt x="1866382" y="1880617"/>
                  </a:lnTo>
                  <a:lnTo>
                    <a:pt x="1852981" y="1892891"/>
                  </a:lnTo>
                  <a:lnTo>
                    <a:pt x="1852309" y="1892137"/>
                  </a:lnTo>
                  <a:lnTo>
                    <a:pt x="1801961" y="1937478"/>
                  </a:lnTo>
                  <a:cubicBezTo>
                    <a:pt x="1794164" y="1945838"/>
                    <a:pt x="1787124" y="1954006"/>
                    <a:pt x="1779520" y="1961610"/>
                  </a:cubicBezTo>
                  <a:cubicBezTo>
                    <a:pt x="1751825" y="1896846"/>
                    <a:pt x="1693730" y="1859661"/>
                    <a:pt x="1674113" y="1786818"/>
                  </a:cubicBezTo>
                  <a:cubicBezTo>
                    <a:pt x="1626349" y="1662066"/>
                    <a:pt x="1481202" y="1644281"/>
                    <a:pt x="1444456" y="1509637"/>
                  </a:cubicBezTo>
                  <a:cubicBezTo>
                    <a:pt x="1437217" y="1470083"/>
                    <a:pt x="1458581" y="1403053"/>
                    <a:pt x="1436625" y="1408659"/>
                  </a:cubicBezTo>
                  <a:cubicBezTo>
                    <a:pt x="1389144" y="1399198"/>
                    <a:pt x="1355341" y="1377751"/>
                    <a:pt x="1324688" y="1350899"/>
                  </a:cubicBezTo>
                  <a:cubicBezTo>
                    <a:pt x="1293558" y="1324523"/>
                    <a:pt x="1266336" y="1292548"/>
                    <a:pt x="1228305" y="1266873"/>
                  </a:cubicBezTo>
                  <a:cubicBezTo>
                    <a:pt x="1191038" y="1256219"/>
                    <a:pt x="1133742" y="1343395"/>
                    <a:pt x="1118149" y="1326851"/>
                  </a:cubicBezTo>
                  <a:cubicBezTo>
                    <a:pt x="993893" y="1175983"/>
                    <a:pt x="884089" y="1010099"/>
                    <a:pt x="758214" y="861414"/>
                  </a:cubicBezTo>
                  <a:cubicBezTo>
                    <a:pt x="633008" y="711495"/>
                    <a:pt x="491925" y="578017"/>
                    <a:pt x="302192" y="490934"/>
                  </a:cubicBezTo>
                  <a:cubicBezTo>
                    <a:pt x="257789" y="472194"/>
                    <a:pt x="307474" y="377407"/>
                    <a:pt x="256410" y="350105"/>
                  </a:cubicBezTo>
                  <a:cubicBezTo>
                    <a:pt x="227036" y="347344"/>
                    <a:pt x="183123" y="358558"/>
                    <a:pt x="175230" y="350665"/>
                  </a:cubicBezTo>
                  <a:cubicBezTo>
                    <a:pt x="151728" y="329064"/>
                    <a:pt x="127856" y="306143"/>
                    <a:pt x="106167" y="281602"/>
                  </a:cubicBezTo>
                  <a:cubicBezTo>
                    <a:pt x="84478" y="257061"/>
                    <a:pt x="64214" y="231095"/>
                    <a:pt x="46890" y="203316"/>
                  </a:cubicBezTo>
                  <a:cubicBezTo>
                    <a:pt x="13000" y="147566"/>
                    <a:pt x="-6190" y="82753"/>
                    <a:pt x="1804" y="7105"/>
                  </a:cubicBezTo>
                  <a:cubicBezTo>
                    <a:pt x="13548" y="2691"/>
                    <a:pt x="21312" y="0"/>
                    <a:pt x="21312" y="0"/>
                  </a:cubicBezTo>
                  <a:close/>
                </a:path>
              </a:pathLst>
            </a:custGeom>
            <a:solidFill>
              <a:srgbClr val="00B0F0"/>
            </a:solidFill>
            <a:ln>
              <a:noFill/>
            </a:ln>
          </p:spPr>
          <p:txBody>
            <a:bodyPr anchorCtr="0" anchor="ctr" bIns="22850" lIns="45700" spcFirstLastPara="1" rIns="45700" wrap="square" tIns="2285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747993"/>
                </a:solidFill>
                <a:latin typeface="Jost Light"/>
                <a:ea typeface="Jost Light"/>
                <a:cs typeface="Jost Light"/>
                <a:sym typeface="Jost Light"/>
              </a:endParaRPr>
            </a:p>
          </p:txBody>
        </p:sp>
        <p:sp>
          <p:nvSpPr>
            <p:cNvPr id="742" name="Google Shape;742;g311d5cb9a0a_0_438"/>
            <p:cNvSpPr/>
            <p:nvPr/>
          </p:nvSpPr>
          <p:spPr>
            <a:xfrm>
              <a:off x="9980833" y="3665292"/>
              <a:ext cx="1983259" cy="2012259"/>
            </a:xfrm>
            <a:custGeom>
              <a:rect b="b" l="l" r="r" t="t"/>
              <a:pathLst>
                <a:path extrusionOk="0" h="2012259" w="1983259">
                  <a:moveTo>
                    <a:pt x="0" y="125938"/>
                  </a:moveTo>
                  <a:cubicBezTo>
                    <a:pt x="30951" y="155942"/>
                    <a:pt x="53477" y="192679"/>
                    <a:pt x="68999" y="234727"/>
                  </a:cubicBezTo>
                  <a:cubicBezTo>
                    <a:pt x="84804" y="277056"/>
                    <a:pt x="95307" y="323559"/>
                    <a:pt x="102968" y="372903"/>
                  </a:cubicBezTo>
                  <a:cubicBezTo>
                    <a:pt x="80341" y="337960"/>
                    <a:pt x="58853" y="301314"/>
                    <a:pt x="41627" y="260406"/>
                  </a:cubicBezTo>
                  <a:cubicBezTo>
                    <a:pt x="24876" y="219023"/>
                    <a:pt x="10684" y="174516"/>
                    <a:pt x="0" y="125938"/>
                  </a:cubicBezTo>
                  <a:close/>
                  <a:moveTo>
                    <a:pt x="133447" y="0"/>
                  </a:moveTo>
                  <a:cubicBezTo>
                    <a:pt x="137003" y="145297"/>
                    <a:pt x="214368" y="247232"/>
                    <a:pt x="342866" y="328481"/>
                  </a:cubicBezTo>
                  <a:cubicBezTo>
                    <a:pt x="481765" y="396510"/>
                    <a:pt x="526202" y="649779"/>
                    <a:pt x="727191" y="687293"/>
                  </a:cubicBezTo>
                  <a:cubicBezTo>
                    <a:pt x="785490" y="698345"/>
                    <a:pt x="775216" y="835483"/>
                    <a:pt x="859940" y="866345"/>
                  </a:cubicBezTo>
                  <a:cubicBezTo>
                    <a:pt x="857706" y="890569"/>
                    <a:pt x="845740" y="923960"/>
                    <a:pt x="884940" y="890399"/>
                  </a:cubicBezTo>
                  <a:cubicBezTo>
                    <a:pt x="953125" y="972759"/>
                    <a:pt x="1042547" y="1042338"/>
                    <a:pt x="1126804" y="1105806"/>
                  </a:cubicBezTo>
                  <a:cubicBezTo>
                    <a:pt x="1308493" y="1239302"/>
                    <a:pt x="1430185" y="1429975"/>
                    <a:pt x="1604032" y="1570749"/>
                  </a:cubicBezTo>
                  <a:cubicBezTo>
                    <a:pt x="1723772" y="1683874"/>
                    <a:pt x="1885201" y="1782937"/>
                    <a:pt x="1983259" y="1932967"/>
                  </a:cubicBezTo>
                  <a:cubicBezTo>
                    <a:pt x="1893354" y="2003702"/>
                    <a:pt x="1812221" y="2036908"/>
                    <a:pt x="1777104" y="1991396"/>
                  </a:cubicBezTo>
                  <a:cubicBezTo>
                    <a:pt x="1593359" y="1852063"/>
                    <a:pt x="1470414" y="1705495"/>
                    <a:pt x="1350029" y="1552982"/>
                  </a:cubicBezTo>
                  <a:cubicBezTo>
                    <a:pt x="1319319" y="1481639"/>
                    <a:pt x="1280385" y="1419082"/>
                    <a:pt x="1224816" y="1374852"/>
                  </a:cubicBezTo>
                  <a:cubicBezTo>
                    <a:pt x="1245746" y="1405231"/>
                    <a:pt x="1264122" y="1438727"/>
                    <a:pt x="1279665" y="1475058"/>
                  </a:cubicBezTo>
                  <a:cubicBezTo>
                    <a:pt x="1223785" y="1406894"/>
                    <a:pt x="1168850" y="1337785"/>
                    <a:pt x="1108733" y="1268219"/>
                  </a:cubicBezTo>
                  <a:cubicBezTo>
                    <a:pt x="1111179" y="1269720"/>
                    <a:pt x="1112871" y="1271411"/>
                    <a:pt x="1115789" y="1272440"/>
                  </a:cubicBezTo>
                  <a:cubicBezTo>
                    <a:pt x="1100756" y="1256462"/>
                    <a:pt x="1085723" y="1240484"/>
                    <a:pt x="1070126" y="1223942"/>
                  </a:cubicBezTo>
                  <a:cubicBezTo>
                    <a:pt x="1039353" y="1175215"/>
                    <a:pt x="990542" y="1140578"/>
                    <a:pt x="944558" y="1105934"/>
                  </a:cubicBezTo>
                  <a:cubicBezTo>
                    <a:pt x="929044" y="1093255"/>
                    <a:pt x="905637" y="1072683"/>
                    <a:pt x="880067" y="1050891"/>
                  </a:cubicBezTo>
                  <a:cubicBezTo>
                    <a:pt x="873118" y="1042053"/>
                    <a:pt x="812766" y="955243"/>
                    <a:pt x="763869" y="951703"/>
                  </a:cubicBezTo>
                  <a:cubicBezTo>
                    <a:pt x="755221" y="944000"/>
                    <a:pt x="749110" y="938834"/>
                    <a:pt x="746573" y="936297"/>
                  </a:cubicBezTo>
                  <a:cubicBezTo>
                    <a:pt x="668824" y="870832"/>
                    <a:pt x="587751" y="814328"/>
                    <a:pt x="509125" y="759325"/>
                  </a:cubicBezTo>
                  <a:cubicBezTo>
                    <a:pt x="478534" y="712670"/>
                    <a:pt x="443127" y="669704"/>
                    <a:pt x="385995" y="645644"/>
                  </a:cubicBezTo>
                  <a:cubicBezTo>
                    <a:pt x="303907" y="615528"/>
                    <a:pt x="233506" y="516779"/>
                    <a:pt x="225481" y="521984"/>
                  </a:cubicBezTo>
                  <a:cubicBezTo>
                    <a:pt x="206601" y="500268"/>
                    <a:pt x="189420" y="477417"/>
                    <a:pt x="172901" y="453339"/>
                  </a:cubicBezTo>
                  <a:cubicBezTo>
                    <a:pt x="165025" y="404831"/>
                    <a:pt x="154696" y="357649"/>
                    <a:pt x="137943" y="316327"/>
                  </a:cubicBezTo>
                  <a:cubicBezTo>
                    <a:pt x="121662" y="274533"/>
                    <a:pt x="98957" y="238599"/>
                    <a:pt x="68038" y="208624"/>
                  </a:cubicBezTo>
                  <a:cubicBezTo>
                    <a:pt x="63018" y="183760"/>
                    <a:pt x="57907" y="157860"/>
                    <a:pt x="54495" y="130825"/>
                  </a:cubicBezTo>
                  <a:cubicBezTo>
                    <a:pt x="47846" y="81654"/>
                    <a:pt x="68697" y="38249"/>
                    <a:pt x="102441" y="1122"/>
                  </a:cubicBezTo>
                  <a:cubicBezTo>
                    <a:pt x="112050" y="2226"/>
                    <a:pt x="122794" y="1631"/>
                    <a:pt x="133447" y="0"/>
                  </a:cubicBezTo>
                  <a:close/>
                </a:path>
              </a:pathLst>
            </a:custGeom>
            <a:solidFill>
              <a:srgbClr val="00B0F0"/>
            </a:solidFill>
            <a:ln>
              <a:noFill/>
            </a:ln>
          </p:spPr>
          <p:txBody>
            <a:bodyPr anchorCtr="0" anchor="ctr" bIns="22850" lIns="45700" spcFirstLastPara="1" rIns="45700" wrap="square" tIns="2285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747993"/>
                </a:solidFill>
                <a:latin typeface="Jost Light"/>
                <a:ea typeface="Jost Light"/>
                <a:cs typeface="Jost Light"/>
                <a:sym typeface="Jost Light"/>
              </a:endParaRPr>
            </a:p>
          </p:txBody>
        </p:sp>
        <p:sp>
          <p:nvSpPr>
            <p:cNvPr id="743" name="Google Shape;743;g311d5cb9a0a_0_438"/>
            <p:cNvSpPr/>
            <p:nvPr/>
          </p:nvSpPr>
          <p:spPr>
            <a:xfrm>
              <a:off x="10361926" y="3302513"/>
              <a:ext cx="2130024" cy="2372782"/>
            </a:xfrm>
            <a:custGeom>
              <a:rect b="b" l="l" r="r" t="t"/>
              <a:pathLst>
                <a:path extrusionOk="0" h="2372782" w="2130024">
                  <a:moveTo>
                    <a:pt x="1493791" y="2179091"/>
                  </a:moveTo>
                  <a:lnTo>
                    <a:pt x="1495077" y="2181707"/>
                  </a:lnTo>
                  <a:cubicBezTo>
                    <a:pt x="1494958" y="2181937"/>
                    <a:pt x="1494285" y="2181344"/>
                    <a:pt x="1493606" y="2180551"/>
                  </a:cubicBezTo>
                  <a:close/>
                  <a:moveTo>
                    <a:pt x="1456889" y="2118430"/>
                  </a:moveTo>
                  <a:cubicBezTo>
                    <a:pt x="1467117" y="2119970"/>
                    <a:pt x="1476862" y="2121993"/>
                    <a:pt x="1486047" y="2123456"/>
                  </a:cubicBezTo>
                  <a:cubicBezTo>
                    <a:pt x="1499590" y="2131207"/>
                    <a:pt x="1512293" y="2138118"/>
                    <a:pt x="1524388" y="2147317"/>
                  </a:cubicBezTo>
                  <a:cubicBezTo>
                    <a:pt x="1527590" y="2149392"/>
                    <a:pt x="1526759" y="2148798"/>
                    <a:pt x="1525555" y="2148112"/>
                  </a:cubicBezTo>
                  <a:cubicBezTo>
                    <a:pt x="1524350" y="2147426"/>
                    <a:pt x="1522771" y="2146647"/>
                    <a:pt x="1524476" y="2148352"/>
                  </a:cubicBezTo>
                  <a:cubicBezTo>
                    <a:pt x="1530922" y="2154799"/>
                    <a:pt x="1538402" y="2161331"/>
                    <a:pt x="1544848" y="2167777"/>
                  </a:cubicBezTo>
                  <a:cubicBezTo>
                    <a:pt x="1543454" y="2178699"/>
                    <a:pt x="1532473" y="2188560"/>
                    <a:pt x="1529291" y="2199589"/>
                  </a:cubicBezTo>
                  <a:cubicBezTo>
                    <a:pt x="1516726" y="2193656"/>
                    <a:pt x="1505777" y="2185549"/>
                    <a:pt x="1493879" y="2178388"/>
                  </a:cubicBezTo>
                  <a:lnTo>
                    <a:pt x="1493791" y="2179091"/>
                  </a:lnTo>
                  <a:lnTo>
                    <a:pt x="1493218" y="2177927"/>
                  </a:lnTo>
                  <a:cubicBezTo>
                    <a:pt x="1461647" y="2175315"/>
                    <a:pt x="1447545" y="2149629"/>
                    <a:pt x="1456889" y="2118430"/>
                  </a:cubicBezTo>
                  <a:close/>
                  <a:moveTo>
                    <a:pt x="1681508" y="1943250"/>
                  </a:moveTo>
                  <a:lnTo>
                    <a:pt x="1696540" y="1961240"/>
                  </a:lnTo>
                  <a:lnTo>
                    <a:pt x="1707463" y="1978945"/>
                  </a:lnTo>
                  <a:lnTo>
                    <a:pt x="1706522" y="1968866"/>
                  </a:lnTo>
                  <a:cubicBezTo>
                    <a:pt x="1704349" y="1962532"/>
                    <a:pt x="1700874" y="1957507"/>
                    <a:pt x="1696526" y="1953358"/>
                  </a:cubicBezTo>
                  <a:close/>
                  <a:moveTo>
                    <a:pt x="1343610" y="1891157"/>
                  </a:moveTo>
                  <a:cubicBezTo>
                    <a:pt x="1353663" y="1900275"/>
                    <a:pt x="1363530" y="1910142"/>
                    <a:pt x="1373018" y="1918696"/>
                  </a:cubicBezTo>
                  <a:cubicBezTo>
                    <a:pt x="1378250" y="1921357"/>
                    <a:pt x="1381064" y="1924112"/>
                    <a:pt x="1382458" y="1926938"/>
                  </a:cubicBezTo>
                  <a:cubicBezTo>
                    <a:pt x="1386641" y="1935415"/>
                    <a:pt x="1378054" y="1944530"/>
                    <a:pt x="1383702" y="1953682"/>
                  </a:cubicBezTo>
                  <a:cubicBezTo>
                    <a:pt x="1392798" y="1955300"/>
                    <a:pt x="1402457" y="1957481"/>
                    <a:pt x="1413800" y="1958543"/>
                  </a:cubicBezTo>
                  <a:lnTo>
                    <a:pt x="1418874" y="1963617"/>
                  </a:lnTo>
                  <a:cubicBezTo>
                    <a:pt x="1400863" y="1992342"/>
                    <a:pt x="1419617" y="1996140"/>
                    <a:pt x="1430307" y="1998418"/>
                  </a:cubicBezTo>
                  <a:lnTo>
                    <a:pt x="1435664" y="2003775"/>
                  </a:lnTo>
                  <a:cubicBezTo>
                    <a:pt x="1416614" y="2029590"/>
                    <a:pt x="1431896" y="2031787"/>
                    <a:pt x="1440428" y="2032841"/>
                  </a:cubicBezTo>
                  <a:cubicBezTo>
                    <a:pt x="1434641" y="2042010"/>
                    <a:pt x="1429137" y="2051461"/>
                    <a:pt x="1422513" y="2062596"/>
                  </a:cubicBezTo>
                  <a:cubicBezTo>
                    <a:pt x="1435265" y="2065067"/>
                    <a:pt x="1446519" y="2067909"/>
                    <a:pt x="1458152" y="2072064"/>
                  </a:cubicBezTo>
                  <a:cubicBezTo>
                    <a:pt x="1463790" y="2077702"/>
                    <a:pt x="1469428" y="2083340"/>
                    <a:pt x="1475534" y="2088511"/>
                  </a:cubicBezTo>
                  <a:cubicBezTo>
                    <a:pt x="1469748" y="2097680"/>
                    <a:pt x="1462560" y="2108251"/>
                    <a:pt x="1457055" y="2117703"/>
                  </a:cubicBezTo>
                  <a:cubicBezTo>
                    <a:pt x="1447107" y="2112427"/>
                    <a:pt x="1430631" y="2119319"/>
                    <a:pt x="1424703" y="2110587"/>
                  </a:cubicBezTo>
                  <a:cubicBezTo>
                    <a:pt x="1419702" y="2098108"/>
                    <a:pt x="1414798" y="2086662"/>
                    <a:pt x="1411296" y="2073813"/>
                  </a:cubicBezTo>
                  <a:cubicBezTo>
                    <a:pt x="1387341" y="2052661"/>
                    <a:pt x="1404306" y="2018218"/>
                    <a:pt x="1385707" y="2002423"/>
                  </a:cubicBezTo>
                  <a:cubicBezTo>
                    <a:pt x="1381270" y="1990508"/>
                    <a:pt x="1375988" y="1977748"/>
                    <a:pt x="1371084" y="1966301"/>
                  </a:cubicBezTo>
                  <a:cubicBezTo>
                    <a:pt x="1368146" y="1954015"/>
                    <a:pt x="1364273" y="1942665"/>
                    <a:pt x="1360118" y="1931032"/>
                  </a:cubicBezTo>
                  <a:cubicBezTo>
                    <a:pt x="1345399" y="1929400"/>
                    <a:pt x="1337223" y="1921224"/>
                    <a:pt x="1343610" y="1891157"/>
                  </a:cubicBezTo>
                  <a:close/>
                  <a:moveTo>
                    <a:pt x="1817147" y="1862373"/>
                  </a:moveTo>
                  <a:lnTo>
                    <a:pt x="1783278" y="1896242"/>
                  </a:lnTo>
                  <a:cubicBezTo>
                    <a:pt x="1771334" y="1894663"/>
                    <a:pt x="1760520" y="1891389"/>
                    <a:pt x="1749800" y="1889149"/>
                  </a:cubicBezTo>
                  <a:cubicBezTo>
                    <a:pt x="1750155" y="1901755"/>
                    <a:pt x="1751073" y="1914924"/>
                    <a:pt x="1752842" y="1926115"/>
                  </a:cubicBezTo>
                  <a:cubicBezTo>
                    <a:pt x="1767959" y="1943117"/>
                    <a:pt x="1760950" y="1970974"/>
                    <a:pt x="1738554" y="2030561"/>
                  </a:cubicBezTo>
                  <a:cubicBezTo>
                    <a:pt x="1738181" y="2030975"/>
                    <a:pt x="1737808" y="2031389"/>
                    <a:pt x="1737435" y="2031803"/>
                  </a:cubicBezTo>
                  <a:lnTo>
                    <a:pt x="1738117" y="2033022"/>
                  </a:lnTo>
                  <a:lnTo>
                    <a:pt x="1736430" y="2033101"/>
                  </a:lnTo>
                  <a:lnTo>
                    <a:pt x="1770813" y="2043602"/>
                  </a:lnTo>
                  <a:lnTo>
                    <a:pt x="1772507" y="2042453"/>
                  </a:lnTo>
                  <a:cubicBezTo>
                    <a:pt x="1780076" y="2037706"/>
                    <a:pt x="1787272" y="2031639"/>
                    <a:pt x="1794559" y="2026611"/>
                  </a:cubicBezTo>
                  <a:lnTo>
                    <a:pt x="1818035" y="2003135"/>
                  </a:lnTo>
                  <a:lnTo>
                    <a:pt x="1816929" y="2002251"/>
                  </a:lnTo>
                  <a:cubicBezTo>
                    <a:pt x="1816847" y="1999444"/>
                    <a:pt x="1818831" y="1993374"/>
                    <a:pt x="1822679" y="1987273"/>
                  </a:cubicBezTo>
                  <a:cubicBezTo>
                    <a:pt x="1834907" y="1973917"/>
                    <a:pt x="1854590" y="1960434"/>
                    <a:pt x="1856816" y="1947500"/>
                  </a:cubicBezTo>
                  <a:cubicBezTo>
                    <a:pt x="1853525" y="1945155"/>
                    <a:pt x="1851283" y="1940071"/>
                    <a:pt x="1817567" y="1969842"/>
                  </a:cubicBezTo>
                  <a:lnTo>
                    <a:pt x="1809113" y="1961389"/>
                  </a:lnTo>
                  <a:cubicBezTo>
                    <a:pt x="1821865" y="1936238"/>
                    <a:pt x="1831877" y="1912137"/>
                    <a:pt x="1843400" y="1887653"/>
                  </a:cubicBezTo>
                  <a:cubicBezTo>
                    <a:pt x="1834754" y="1879955"/>
                    <a:pt x="1826019" y="1871220"/>
                    <a:pt x="1817092" y="1863240"/>
                  </a:cubicBezTo>
                  <a:close/>
                  <a:moveTo>
                    <a:pt x="1280860" y="1807244"/>
                  </a:moveTo>
                  <a:lnTo>
                    <a:pt x="1309474" y="1834939"/>
                  </a:lnTo>
                  <a:cubicBezTo>
                    <a:pt x="1317216" y="1835784"/>
                    <a:pt x="1322009" y="1837819"/>
                    <a:pt x="1324800" y="1840509"/>
                  </a:cubicBezTo>
                  <a:cubicBezTo>
                    <a:pt x="1333173" y="1848580"/>
                    <a:pt x="1323527" y="1862555"/>
                    <a:pt x="1321423" y="1868037"/>
                  </a:cubicBezTo>
                  <a:cubicBezTo>
                    <a:pt x="1313822" y="1860435"/>
                    <a:pt x="1306042" y="1853575"/>
                    <a:pt x="1298440" y="1845973"/>
                  </a:cubicBezTo>
                  <a:cubicBezTo>
                    <a:pt x="1283454" y="1842941"/>
                    <a:pt x="1275289" y="1834776"/>
                    <a:pt x="1280860" y="1807244"/>
                  </a:cubicBezTo>
                  <a:close/>
                  <a:moveTo>
                    <a:pt x="1812744" y="1714862"/>
                  </a:moveTo>
                  <a:cubicBezTo>
                    <a:pt x="1796852" y="1724554"/>
                    <a:pt x="1783227" y="1733671"/>
                    <a:pt x="1767336" y="1743364"/>
                  </a:cubicBezTo>
                  <a:lnTo>
                    <a:pt x="1766942" y="1742970"/>
                  </a:lnTo>
                  <a:lnTo>
                    <a:pt x="1762081" y="1747830"/>
                  </a:lnTo>
                  <a:cubicBezTo>
                    <a:pt x="1773434" y="1765779"/>
                    <a:pt x="1771418" y="1789207"/>
                    <a:pt x="1778438" y="1810361"/>
                  </a:cubicBezTo>
                  <a:cubicBezTo>
                    <a:pt x="1786711" y="1813922"/>
                    <a:pt x="1794891" y="1816448"/>
                    <a:pt x="1802220" y="1820951"/>
                  </a:cubicBezTo>
                  <a:cubicBezTo>
                    <a:pt x="1807574" y="1826305"/>
                    <a:pt x="1813962" y="1831750"/>
                    <a:pt x="1819596" y="1837385"/>
                  </a:cubicBezTo>
                  <a:lnTo>
                    <a:pt x="1819542" y="1838276"/>
                  </a:lnTo>
                  <a:cubicBezTo>
                    <a:pt x="1825170" y="1832827"/>
                    <a:pt x="1830797" y="1827378"/>
                    <a:pt x="1836425" y="1821928"/>
                  </a:cubicBezTo>
                  <a:cubicBezTo>
                    <a:pt x="1832876" y="1813642"/>
                    <a:pt x="1829328" y="1805356"/>
                    <a:pt x="1825677" y="1798862"/>
                  </a:cubicBezTo>
                  <a:cubicBezTo>
                    <a:pt x="1828288" y="1784417"/>
                    <a:pt x="1830514" y="1771482"/>
                    <a:pt x="1831704" y="1758458"/>
                  </a:cubicBezTo>
                  <a:cubicBezTo>
                    <a:pt x="1826489" y="1742821"/>
                    <a:pt x="1820135" y="1728886"/>
                    <a:pt x="1812744" y="1714862"/>
                  </a:cubicBezTo>
                  <a:close/>
                  <a:moveTo>
                    <a:pt x="1627990" y="1558564"/>
                  </a:moveTo>
                  <a:lnTo>
                    <a:pt x="1628375" y="1560356"/>
                  </a:lnTo>
                  <a:cubicBezTo>
                    <a:pt x="1624291" y="1566696"/>
                    <a:pt x="1618786" y="1574456"/>
                    <a:pt x="1613190" y="1581179"/>
                  </a:cubicBezTo>
                  <a:cubicBezTo>
                    <a:pt x="1622517" y="1584820"/>
                    <a:pt x="1630986" y="1590446"/>
                    <a:pt x="1639838" y="1594561"/>
                  </a:cubicBezTo>
                  <a:lnTo>
                    <a:pt x="1639489" y="1592722"/>
                  </a:lnTo>
                  <a:lnTo>
                    <a:pt x="1650819" y="1581393"/>
                  </a:lnTo>
                  <a:cubicBezTo>
                    <a:pt x="1650456" y="1575837"/>
                    <a:pt x="1652330" y="1570158"/>
                    <a:pt x="1650504" y="1565854"/>
                  </a:cubicBezTo>
                  <a:cubicBezTo>
                    <a:pt x="1648679" y="1561549"/>
                    <a:pt x="1643153" y="1558620"/>
                    <a:pt x="1627990" y="1558564"/>
                  </a:cubicBezTo>
                  <a:close/>
                  <a:moveTo>
                    <a:pt x="1307103" y="1476637"/>
                  </a:moveTo>
                  <a:lnTo>
                    <a:pt x="1312059" y="1521508"/>
                  </a:lnTo>
                  <a:cubicBezTo>
                    <a:pt x="1312201" y="1538350"/>
                    <a:pt x="1311089" y="1555953"/>
                    <a:pt x="1309788" y="1573604"/>
                  </a:cubicBezTo>
                  <a:cubicBezTo>
                    <a:pt x="1313696" y="1575617"/>
                    <a:pt x="1314304" y="1579660"/>
                    <a:pt x="1313336" y="1584733"/>
                  </a:cubicBezTo>
                  <a:lnTo>
                    <a:pt x="1310951" y="1591721"/>
                  </a:lnTo>
                  <a:lnTo>
                    <a:pt x="1315690" y="1596859"/>
                  </a:lnTo>
                  <a:cubicBezTo>
                    <a:pt x="1316215" y="1600859"/>
                    <a:pt x="1314834" y="1606254"/>
                    <a:pt x="1311247" y="1612799"/>
                  </a:cubicBezTo>
                  <a:cubicBezTo>
                    <a:pt x="1313501" y="1615053"/>
                    <a:pt x="1315663" y="1616272"/>
                    <a:pt x="1317353" y="1617963"/>
                  </a:cubicBezTo>
                  <a:cubicBezTo>
                    <a:pt x="1332223" y="1614925"/>
                    <a:pt x="1345117" y="1612737"/>
                    <a:pt x="1360269" y="1609980"/>
                  </a:cubicBezTo>
                  <a:cubicBezTo>
                    <a:pt x="1384095" y="1546150"/>
                    <a:pt x="1332507" y="1563368"/>
                    <a:pt x="1335490" y="1527706"/>
                  </a:cubicBezTo>
                  <a:cubicBezTo>
                    <a:pt x="1331526" y="1524802"/>
                    <a:pt x="1330181" y="1520409"/>
                    <a:pt x="1330287" y="1515252"/>
                  </a:cubicBezTo>
                  <a:lnTo>
                    <a:pt x="1332379" y="1505072"/>
                  </a:lnTo>
                  <a:lnTo>
                    <a:pt x="1317221" y="1498538"/>
                  </a:lnTo>
                  <a:cubicBezTo>
                    <a:pt x="1318736" y="1495332"/>
                    <a:pt x="1319025" y="1492789"/>
                    <a:pt x="1320540" y="1489584"/>
                  </a:cubicBezTo>
                  <a:close/>
                  <a:moveTo>
                    <a:pt x="1200237" y="1468236"/>
                  </a:moveTo>
                  <a:lnTo>
                    <a:pt x="1194167" y="1480730"/>
                  </a:lnTo>
                  <a:cubicBezTo>
                    <a:pt x="1181533" y="1486039"/>
                    <a:pt x="1169561" y="1490122"/>
                    <a:pt x="1157400" y="1494960"/>
                  </a:cubicBezTo>
                  <a:lnTo>
                    <a:pt x="1153425" y="1498808"/>
                  </a:lnTo>
                  <a:lnTo>
                    <a:pt x="1149174" y="1527310"/>
                  </a:lnTo>
                  <a:cubicBezTo>
                    <a:pt x="1157880" y="1520858"/>
                    <a:pt x="1167533" y="1513459"/>
                    <a:pt x="1176149" y="1505970"/>
                  </a:cubicBezTo>
                  <a:lnTo>
                    <a:pt x="1186261" y="1518960"/>
                  </a:lnTo>
                  <a:lnTo>
                    <a:pt x="1200586" y="1489987"/>
                  </a:lnTo>
                  <a:close/>
                  <a:moveTo>
                    <a:pt x="489802" y="1395170"/>
                  </a:moveTo>
                  <a:cubicBezTo>
                    <a:pt x="524640" y="1420953"/>
                    <a:pt x="561242" y="1446236"/>
                    <a:pt x="590028" y="1477993"/>
                  </a:cubicBezTo>
                  <a:cubicBezTo>
                    <a:pt x="599623" y="1488578"/>
                    <a:pt x="608350" y="1499883"/>
                    <a:pt x="615854" y="1512166"/>
                  </a:cubicBezTo>
                  <a:cubicBezTo>
                    <a:pt x="581614" y="1477926"/>
                    <a:pt x="545245" y="1443570"/>
                    <a:pt x="506244" y="1409600"/>
                  </a:cubicBezTo>
                  <a:close/>
                  <a:moveTo>
                    <a:pt x="1877145" y="1268144"/>
                  </a:moveTo>
                  <a:cubicBezTo>
                    <a:pt x="1885937" y="1275986"/>
                    <a:pt x="1895590" y="1284690"/>
                    <a:pt x="1903908" y="1293008"/>
                  </a:cubicBezTo>
                  <a:cubicBezTo>
                    <a:pt x="1893174" y="1303168"/>
                    <a:pt x="1884152" y="1312190"/>
                    <a:pt x="1872755" y="1323587"/>
                  </a:cubicBezTo>
                  <a:cubicBezTo>
                    <a:pt x="1852240" y="1315420"/>
                    <a:pt x="1879487" y="1284732"/>
                    <a:pt x="1859575" y="1285714"/>
                  </a:cubicBezTo>
                  <a:close/>
                  <a:moveTo>
                    <a:pt x="1758454" y="1223722"/>
                  </a:moveTo>
                  <a:lnTo>
                    <a:pt x="1720820" y="1244112"/>
                  </a:lnTo>
                  <a:lnTo>
                    <a:pt x="1738739" y="1252354"/>
                  </a:lnTo>
                  <a:lnTo>
                    <a:pt x="1739169" y="1252761"/>
                  </a:lnTo>
                  <a:close/>
                  <a:moveTo>
                    <a:pt x="406120" y="1145762"/>
                  </a:moveTo>
                  <a:lnTo>
                    <a:pt x="412855" y="1154294"/>
                  </a:lnTo>
                  <a:lnTo>
                    <a:pt x="415214" y="1154857"/>
                  </a:lnTo>
                  <a:lnTo>
                    <a:pt x="417398" y="1157651"/>
                  </a:lnTo>
                  <a:lnTo>
                    <a:pt x="431107" y="1160680"/>
                  </a:lnTo>
                  <a:cubicBezTo>
                    <a:pt x="437035" y="1161334"/>
                    <a:pt x="443422" y="1161390"/>
                    <a:pt x="450254" y="1160719"/>
                  </a:cubicBezTo>
                  <a:cubicBezTo>
                    <a:pt x="442751" y="1168222"/>
                    <a:pt x="436375" y="1174038"/>
                    <a:pt x="431406" y="1178447"/>
                  </a:cubicBezTo>
                  <a:lnTo>
                    <a:pt x="430669" y="1177504"/>
                  </a:lnTo>
                  <a:lnTo>
                    <a:pt x="419531" y="1186127"/>
                  </a:lnTo>
                  <a:cubicBezTo>
                    <a:pt x="402291" y="1197514"/>
                    <a:pt x="402291" y="1186225"/>
                    <a:pt x="404244" y="1171273"/>
                  </a:cubicBezTo>
                  <a:lnTo>
                    <a:pt x="406537" y="1152874"/>
                  </a:lnTo>
                  <a:close/>
                  <a:moveTo>
                    <a:pt x="398014" y="1133950"/>
                  </a:moveTo>
                  <a:cubicBezTo>
                    <a:pt x="400650" y="1134271"/>
                    <a:pt x="402542" y="1135469"/>
                    <a:pt x="403865" y="1137371"/>
                  </a:cubicBezTo>
                  <a:cubicBezTo>
                    <a:pt x="405188" y="1139273"/>
                    <a:pt x="405942" y="1141878"/>
                    <a:pt x="406299" y="1145015"/>
                  </a:cubicBezTo>
                  <a:cubicBezTo>
                    <a:pt x="403074" y="1141790"/>
                    <a:pt x="400312" y="1138102"/>
                    <a:pt x="398014" y="1133950"/>
                  </a:cubicBezTo>
                  <a:close/>
                  <a:moveTo>
                    <a:pt x="1292655" y="1060438"/>
                  </a:moveTo>
                  <a:cubicBezTo>
                    <a:pt x="1294683" y="1068131"/>
                    <a:pt x="1290149" y="1073510"/>
                    <a:pt x="1283792" y="1087290"/>
                  </a:cubicBezTo>
                  <a:lnTo>
                    <a:pt x="1280542" y="1095416"/>
                  </a:lnTo>
                  <a:lnTo>
                    <a:pt x="1286916" y="1102345"/>
                  </a:lnTo>
                  <a:cubicBezTo>
                    <a:pt x="1298329" y="1103335"/>
                    <a:pt x="1308232" y="1104708"/>
                    <a:pt x="1317378" y="1106274"/>
                  </a:cubicBezTo>
                  <a:lnTo>
                    <a:pt x="1323298" y="1112194"/>
                  </a:lnTo>
                  <a:lnTo>
                    <a:pt x="1317139" y="1118353"/>
                  </a:lnTo>
                  <a:lnTo>
                    <a:pt x="1334555" y="1147207"/>
                  </a:lnTo>
                  <a:lnTo>
                    <a:pt x="1342273" y="1153192"/>
                  </a:lnTo>
                  <a:lnTo>
                    <a:pt x="1343165" y="1161469"/>
                  </a:lnTo>
                  <a:lnTo>
                    <a:pt x="1353217" y="1178122"/>
                  </a:lnTo>
                  <a:lnTo>
                    <a:pt x="1411727" y="1244212"/>
                  </a:lnTo>
                  <a:cubicBezTo>
                    <a:pt x="1413502" y="1248356"/>
                    <a:pt x="1411161" y="1255490"/>
                    <a:pt x="1410215" y="1261652"/>
                  </a:cubicBezTo>
                  <a:lnTo>
                    <a:pt x="1410497" y="1268781"/>
                  </a:lnTo>
                  <a:lnTo>
                    <a:pt x="1411828" y="1270378"/>
                  </a:lnTo>
                  <a:lnTo>
                    <a:pt x="1417078" y="1273253"/>
                  </a:lnTo>
                  <a:cubicBezTo>
                    <a:pt x="1424239" y="1275676"/>
                    <a:pt x="1429979" y="1279521"/>
                    <a:pt x="1438088" y="1280997"/>
                  </a:cubicBezTo>
                  <a:lnTo>
                    <a:pt x="1470070" y="1349935"/>
                  </a:lnTo>
                  <a:cubicBezTo>
                    <a:pt x="1482498" y="1356677"/>
                    <a:pt x="1494925" y="1363418"/>
                    <a:pt x="1505649" y="1371300"/>
                  </a:cubicBezTo>
                  <a:lnTo>
                    <a:pt x="1513748" y="1391596"/>
                  </a:lnTo>
                  <a:lnTo>
                    <a:pt x="1513922" y="1391490"/>
                  </a:lnTo>
                  <a:lnTo>
                    <a:pt x="1505181" y="1369665"/>
                  </a:lnTo>
                  <a:lnTo>
                    <a:pt x="1495408" y="1323071"/>
                  </a:lnTo>
                  <a:cubicBezTo>
                    <a:pt x="1477181" y="1305787"/>
                    <a:pt x="1492505" y="1278625"/>
                    <a:pt x="1454591" y="1262427"/>
                  </a:cubicBezTo>
                  <a:cubicBezTo>
                    <a:pt x="1450765" y="1248215"/>
                    <a:pt x="1446369" y="1236266"/>
                    <a:pt x="1441500" y="1224788"/>
                  </a:cubicBezTo>
                  <a:cubicBezTo>
                    <a:pt x="1436089" y="1204271"/>
                    <a:pt x="1428296" y="1194589"/>
                    <a:pt x="1424393" y="1173691"/>
                  </a:cubicBezTo>
                  <a:cubicBezTo>
                    <a:pt x="1411703" y="1163834"/>
                    <a:pt x="1398069" y="1154921"/>
                    <a:pt x="1383400" y="1145917"/>
                  </a:cubicBezTo>
                  <a:cubicBezTo>
                    <a:pt x="1388170" y="1121418"/>
                    <a:pt x="1358782" y="1123187"/>
                    <a:pt x="1346543" y="1121333"/>
                  </a:cubicBezTo>
                  <a:cubicBezTo>
                    <a:pt x="1338264" y="1117776"/>
                    <a:pt x="1329513" y="1114689"/>
                    <a:pt x="1322742" y="1110751"/>
                  </a:cubicBezTo>
                  <a:lnTo>
                    <a:pt x="1316824" y="1104832"/>
                  </a:lnTo>
                  <a:cubicBezTo>
                    <a:pt x="1314569" y="1102577"/>
                    <a:pt x="1315499" y="1097843"/>
                    <a:pt x="1317337" y="1092481"/>
                  </a:cubicBezTo>
                  <a:lnTo>
                    <a:pt x="1323063" y="1077013"/>
                  </a:lnTo>
                  <a:lnTo>
                    <a:pt x="1319269" y="1073834"/>
                  </a:lnTo>
                  <a:lnTo>
                    <a:pt x="1317378" y="1070728"/>
                  </a:lnTo>
                  <a:lnTo>
                    <a:pt x="1306764" y="1060607"/>
                  </a:lnTo>
                  <a:close/>
                  <a:moveTo>
                    <a:pt x="538669" y="914005"/>
                  </a:moveTo>
                  <a:cubicBezTo>
                    <a:pt x="547654" y="916813"/>
                    <a:pt x="532593" y="928986"/>
                    <a:pt x="537165" y="932116"/>
                  </a:cubicBezTo>
                  <a:lnTo>
                    <a:pt x="520050" y="915000"/>
                  </a:lnTo>
                  <a:cubicBezTo>
                    <a:pt x="530007" y="913173"/>
                    <a:pt x="535674" y="913069"/>
                    <a:pt x="538669" y="914005"/>
                  </a:cubicBezTo>
                  <a:close/>
                  <a:moveTo>
                    <a:pt x="502817" y="897423"/>
                  </a:moveTo>
                  <a:cubicBezTo>
                    <a:pt x="508711" y="903316"/>
                    <a:pt x="515073" y="908742"/>
                    <a:pt x="520405" y="914075"/>
                  </a:cubicBezTo>
                  <a:cubicBezTo>
                    <a:pt x="496545" y="935129"/>
                    <a:pt x="495610" y="922030"/>
                    <a:pt x="502817" y="897423"/>
                  </a:cubicBezTo>
                  <a:close/>
                  <a:moveTo>
                    <a:pt x="1170835" y="895971"/>
                  </a:moveTo>
                  <a:lnTo>
                    <a:pt x="1165752" y="938255"/>
                  </a:lnTo>
                  <a:lnTo>
                    <a:pt x="1168570" y="941073"/>
                  </a:lnTo>
                  <a:cubicBezTo>
                    <a:pt x="1174319" y="939269"/>
                    <a:pt x="1179786" y="937183"/>
                    <a:pt x="1186670" y="933681"/>
                  </a:cubicBezTo>
                  <a:cubicBezTo>
                    <a:pt x="1189834" y="930567"/>
                    <a:pt x="1192998" y="927453"/>
                    <a:pt x="1196162" y="924339"/>
                  </a:cubicBezTo>
                  <a:lnTo>
                    <a:pt x="1179986" y="914178"/>
                  </a:lnTo>
                  <a:lnTo>
                    <a:pt x="1176886" y="911078"/>
                  </a:lnTo>
                  <a:close/>
                  <a:moveTo>
                    <a:pt x="465652" y="810297"/>
                  </a:moveTo>
                  <a:cubicBezTo>
                    <a:pt x="471265" y="815910"/>
                    <a:pt x="477375" y="821027"/>
                    <a:pt x="483269" y="826920"/>
                  </a:cubicBezTo>
                  <a:lnTo>
                    <a:pt x="463420" y="846770"/>
                  </a:lnTo>
                  <a:cubicBezTo>
                    <a:pt x="457029" y="841372"/>
                    <a:pt x="451136" y="835479"/>
                    <a:pt x="445803" y="830146"/>
                  </a:cubicBezTo>
                  <a:close/>
                  <a:moveTo>
                    <a:pt x="279311" y="629962"/>
                  </a:moveTo>
                  <a:cubicBezTo>
                    <a:pt x="283175" y="638480"/>
                    <a:pt x="287601" y="647561"/>
                    <a:pt x="293143" y="654965"/>
                  </a:cubicBezTo>
                  <a:cubicBezTo>
                    <a:pt x="299399" y="653774"/>
                    <a:pt x="304811" y="651739"/>
                    <a:pt x="310223" y="649704"/>
                  </a:cubicBezTo>
                  <a:cubicBezTo>
                    <a:pt x="308480" y="658201"/>
                    <a:pt x="306651" y="668472"/>
                    <a:pt x="303977" y="677899"/>
                  </a:cubicBezTo>
                  <a:cubicBezTo>
                    <a:pt x="310731" y="684653"/>
                    <a:pt x="317767" y="691689"/>
                    <a:pt x="324423" y="697414"/>
                  </a:cubicBezTo>
                  <a:lnTo>
                    <a:pt x="318373" y="703464"/>
                  </a:lnTo>
                  <a:cubicBezTo>
                    <a:pt x="310732" y="708854"/>
                    <a:pt x="304487" y="712848"/>
                    <a:pt x="297873" y="718336"/>
                  </a:cubicBezTo>
                  <a:cubicBezTo>
                    <a:pt x="292895" y="711495"/>
                    <a:pt x="290340" y="703356"/>
                    <a:pt x="286758" y="695119"/>
                  </a:cubicBezTo>
                  <a:cubicBezTo>
                    <a:pt x="281692" y="690054"/>
                    <a:pt x="275036" y="684329"/>
                    <a:pt x="269126" y="678419"/>
                  </a:cubicBezTo>
                  <a:cubicBezTo>
                    <a:pt x="251776" y="686200"/>
                    <a:pt x="247274" y="681698"/>
                    <a:pt x="242208" y="676633"/>
                  </a:cubicBezTo>
                  <a:cubicBezTo>
                    <a:pt x="252339" y="662562"/>
                    <a:pt x="260413" y="648297"/>
                    <a:pt x="270165" y="632917"/>
                  </a:cubicBezTo>
                  <a:cubicBezTo>
                    <a:pt x="272124" y="632083"/>
                    <a:pt x="275858" y="631164"/>
                    <a:pt x="279311" y="629962"/>
                  </a:cubicBezTo>
                  <a:close/>
                  <a:moveTo>
                    <a:pt x="317901" y="384609"/>
                  </a:moveTo>
                  <a:lnTo>
                    <a:pt x="315814" y="391896"/>
                  </a:lnTo>
                  <a:lnTo>
                    <a:pt x="315754" y="404077"/>
                  </a:lnTo>
                  <a:lnTo>
                    <a:pt x="319791" y="394091"/>
                  </a:lnTo>
                  <a:lnTo>
                    <a:pt x="319944" y="393938"/>
                  </a:lnTo>
                  <a:close/>
                  <a:moveTo>
                    <a:pt x="516303" y="139663"/>
                  </a:moveTo>
                  <a:cubicBezTo>
                    <a:pt x="516222" y="139742"/>
                    <a:pt x="516141" y="139820"/>
                    <a:pt x="516060" y="139899"/>
                  </a:cubicBezTo>
                  <a:lnTo>
                    <a:pt x="516345" y="139953"/>
                  </a:lnTo>
                  <a:close/>
                  <a:moveTo>
                    <a:pt x="728642" y="138970"/>
                  </a:moveTo>
                  <a:cubicBezTo>
                    <a:pt x="733282" y="137030"/>
                    <a:pt x="736191" y="137914"/>
                    <a:pt x="737840" y="140635"/>
                  </a:cubicBezTo>
                  <a:cubicBezTo>
                    <a:pt x="741138" y="146076"/>
                    <a:pt x="739396" y="158864"/>
                    <a:pt x="736388" y="171101"/>
                  </a:cubicBezTo>
                  <a:cubicBezTo>
                    <a:pt x="715830" y="181032"/>
                    <a:pt x="704717" y="180399"/>
                    <a:pt x="709055" y="154248"/>
                  </a:cubicBezTo>
                  <a:cubicBezTo>
                    <a:pt x="717630" y="145674"/>
                    <a:pt x="724002" y="140910"/>
                    <a:pt x="728642" y="138970"/>
                  </a:cubicBezTo>
                  <a:close/>
                  <a:moveTo>
                    <a:pt x="476833" y="26029"/>
                  </a:moveTo>
                  <a:lnTo>
                    <a:pt x="544635" y="54614"/>
                  </a:lnTo>
                  <a:lnTo>
                    <a:pt x="545008" y="55928"/>
                  </a:lnTo>
                  <a:cubicBezTo>
                    <a:pt x="548806" y="58788"/>
                    <a:pt x="552967" y="62950"/>
                    <a:pt x="556574" y="66556"/>
                  </a:cubicBezTo>
                  <a:cubicBezTo>
                    <a:pt x="555117" y="77448"/>
                    <a:pt x="536092" y="102648"/>
                    <a:pt x="536266" y="121277"/>
                  </a:cubicBezTo>
                  <a:cubicBezTo>
                    <a:pt x="543042" y="140263"/>
                    <a:pt x="549817" y="159250"/>
                    <a:pt x="557622" y="178327"/>
                  </a:cubicBezTo>
                  <a:lnTo>
                    <a:pt x="566855" y="197397"/>
                  </a:lnTo>
                  <a:lnTo>
                    <a:pt x="591685" y="219811"/>
                  </a:lnTo>
                  <a:lnTo>
                    <a:pt x="630007" y="196260"/>
                  </a:lnTo>
                  <a:cubicBezTo>
                    <a:pt x="632329" y="197280"/>
                    <a:pt x="633737" y="198584"/>
                    <a:pt x="634421" y="200117"/>
                  </a:cubicBezTo>
                  <a:cubicBezTo>
                    <a:pt x="638012" y="208167"/>
                    <a:pt x="621655" y="222533"/>
                    <a:pt x="613045" y="235301"/>
                  </a:cubicBezTo>
                  <a:lnTo>
                    <a:pt x="611892" y="238054"/>
                  </a:lnTo>
                  <a:lnTo>
                    <a:pt x="664365" y="285424"/>
                  </a:lnTo>
                  <a:lnTo>
                    <a:pt x="698414" y="264154"/>
                  </a:lnTo>
                  <a:cubicBezTo>
                    <a:pt x="702109" y="267131"/>
                    <a:pt x="705960" y="270265"/>
                    <a:pt x="709209" y="273872"/>
                  </a:cubicBezTo>
                  <a:cubicBezTo>
                    <a:pt x="716517" y="281987"/>
                    <a:pt x="720771" y="292497"/>
                    <a:pt x="713318" y="309007"/>
                  </a:cubicBezTo>
                  <a:lnTo>
                    <a:pt x="705072" y="322173"/>
                  </a:lnTo>
                  <a:lnTo>
                    <a:pt x="776956" y="387067"/>
                  </a:lnTo>
                  <a:cubicBezTo>
                    <a:pt x="780619" y="390730"/>
                    <a:pt x="784564" y="394675"/>
                    <a:pt x="788699" y="397865"/>
                  </a:cubicBezTo>
                  <a:cubicBezTo>
                    <a:pt x="796299" y="408298"/>
                    <a:pt x="802110" y="418830"/>
                    <a:pt x="808766" y="430207"/>
                  </a:cubicBezTo>
                  <a:lnTo>
                    <a:pt x="826431" y="447046"/>
                  </a:lnTo>
                  <a:lnTo>
                    <a:pt x="839238" y="444855"/>
                  </a:lnTo>
                  <a:cubicBezTo>
                    <a:pt x="850519" y="445024"/>
                    <a:pt x="857710" y="449741"/>
                    <a:pt x="863326" y="456489"/>
                  </a:cubicBezTo>
                  <a:lnTo>
                    <a:pt x="870402" y="467099"/>
                  </a:lnTo>
                  <a:lnTo>
                    <a:pt x="885138" y="465980"/>
                  </a:lnTo>
                  <a:lnTo>
                    <a:pt x="891055" y="471897"/>
                  </a:lnTo>
                  <a:cubicBezTo>
                    <a:pt x="892930" y="474953"/>
                    <a:pt x="893467" y="478854"/>
                    <a:pt x="893327" y="483168"/>
                  </a:cubicBezTo>
                  <a:lnTo>
                    <a:pt x="891637" y="496109"/>
                  </a:lnTo>
                  <a:lnTo>
                    <a:pt x="898255" y="501250"/>
                  </a:lnTo>
                  <a:cubicBezTo>
                    <a:pt x="902945" y="503659"/>
                    <a:pt x="908498" y="505318"/>
                    <a:pt x="915231" y="505913"/>
                  </a:cubicBezTo>
                  <a:cubicBezTo>
                    <a:pt x="965968" y="516052"/>
                    <a:pt x="957154" y="576161"/>
                    <a:pt x="1011407" y="573765"/>
                  </a:cubicBezTo>
                  <a:cubicBezTo>
                    <a:pt x="991691" y="516047"/>
                    <a:pt x="942629" y="486812"/>
                    <a:pt x="923506" y="444145"/>
                  </a:cubicBezTo>
                  <a:lnTo>
                    <a:pt x="917562" y="425679"/>
                  </a:lnTo>
                  <a:lnTo>
                    <a:pt x="917068" y="425162"/>
                  </a:lnTo>
                  <a:lnTo>
                    <a:pt x="911180" y="431051"/>
                  </a:lnTo>
                  <a:cubicBezTo>
                    <a:pt x="898250" y="403960"/>
                    <a:pt x="855968" y="402275"/>
                    <a:pt x="837959" y="372937"/>
                  </a:cubicBezTo>
                  <a:cubicBezTo>
                    <a:pt x="833492" y="351475"/>
                    <a:pt x="835908" y="326512"/>
                    <a:pt x="802413" y="351552"/>
                  </a:cubicBezTo>
                  <a:lnTo>
                    <a:pt x="788321" y="337461"/>
                  </a:lnTo>
                  <a:cubicBezTo>
                    <a:pt x="788990" y="333410"/>
                    <a:pt x="789378" y="329077"/>
                    <a:pt x="789103" y="325969"/>
                  </a:cubicBezTo>
                  <a:cubicBezTo>
                    <a:pt x="780641" y="320340"/>
                    <a:pt x="771798" y="316218"/>
                    <a:pt x="762484" y="312568"/>
                  </a:cubicBezTo>
                  <a:lnTo>
                    <a:pt x="792696" y="282355"/>
                  </a:lnTo>
                  <a:cubicBezTo>
                    <a:pt x="787771" y="255715"/>
                    <a:pt x="792231" y="242236"/>
                    <a:pt x="797353" y="227531"/>
                  </a:cubicBezTo>
                  <a:cubicBezTo>
                    <a:pt x="804110" y="237121"/>
                    <a:pt x="810487" y="248218"/>
                    <a:pt x="817998" y="257617"/>
                  </a:cubicBezTo>
                  <a:lnTo>
                    <a:pt x="881002" y="296073"/>
                  </a:lnTo>
                  <a:lnTo>
                    <a:pt x="879835" y="299167"/>
                  </a:lnTo>
                  <a:cubicBezTo>
                    <a:pt x="887670" y="296384"/>
                    <a:pt x="893215" y="294207"/>
                    <a:pt x="899041" y="292310"/>
                  </a:cubicBezTo>
                  <a:cubicBezTo>
                    <a:pt x="898795" y="295924"/>
                    <a:pt x="898809" y="299559"/>
                    <a:pt x="898677" y="303409"/>
                  </a:cubicBezTo>
                  <a:lnTo>
                    <a:pt x="897709" y="313091"/>
                  </a:lnTo>
                  <a:lnTo>
                    <a:pt x="898666" y="312794"/>
                  </a:lnTo>
                  <a:lnTo>
                    <a:pt x="1121836" y="515193"/>
                  </a:lnTo>
                  <a:cubicBezTo>
                    <a:pt x="1125218" y="518575"/>
                    <a:pt x="1129446" y="522803"/>
                    <a:pt x="1133300" y="525712"/>
                  </a:cubicBezTo>
                  <a:cubicBezTo>
                    <a:pt x="1141092" y="535394"/>
                    <a:pt x="1147187" y="546209"/>
                    <a:pt x="1153846" y="557588"/>
                  </a:cubicBezTo>
                  <a:lnTo>
                    <a:pt x="1193774" y="596573"/>
                  </a:lnTo>
                  <a:cubicBezTo>
                    <a:pt x="1205266" y="595791"/>
                    <a:pt x="1218266" y="594628"/>
                    <a:pt x="1229476" y="593564"/>
                  </a:cubicBezTo>
                  <a:lnTo>
                    <a:pt x="1235394" y="599483"/>
                  </a:lnTo>
                  <a:cubicBezTo>
                    <a:pt x="1242898" y="611707"/>
                    <a:pt x="1228989" y="637453"/>
                    <a:pt x="1235930" y="649113"/>
                  </a:cubicBezTo>
                  <a:lnTo>
                    <a:pt x="1314420" y="746487"/>
                  </a:lnTo>
                  <a:cubicBezTo>
                    <a:pt x="1324292" y="753526"/>
                    <a:pt x="1335389" y="759902"/>
                    <a:pt x="1346677" y="765525"/>
                  </a:cubicBezTo>
                  <a:cubicBezTo>
                    <a:pt x="1336376" y="779772"/>
                    <a:pt x="1332197" y="793533"/>
                    <a:pt x="1327456" y="806729"/>
                  </a:cubicBezTo>
                  <a:cubicBezTo>
                    <a:pt x="1337059" y="807835"/>
                    <a:pt x="1344781" y="808005"/>
                    <a:pt x="1353349" y="809019"/>
                  </a:cubicBezTo>
                  <a:cubicBezTo>
                    <a:pt x="1356632" y="814191"/>
                    <a:pt x="1357182" y="820405"/>
                    <a:pt x="1359049" y="826993"/>
                  </a:cubicBezTo>
                  <a:lnTo>
                    <a:pt x="1367222" y="835166"/>
                  </a:lnTo>
                  <a:cubicBezTo>
                    <a:pt x="1381236" y="842572"/>
                    <a:pt x="1393743" y="850357"/>
                    <a:pt x="1405587" y="859369"/>
                  </a:cubicBezTo>
                  <a:cubicBezTo>
                    <a:pt x="1434799" y="852704"/>
                    <a:pt x="1443219" y="875286"/>
                    <a:pt x="1448306" y="912474"/>
                  </a:cubicBezTo>
                  <a:cubicBezTo>
                    <a:pt x="1464209" y="917991"/>
                    <a:pt x="1478695" y="924924"/>
                    <a:pt x="1492807" y="930539"/>
                  </a:cubicBezTo>
                  <a:cubicBezTo>
                    <a:pt x="1492590" y="942595"/>
                    <a:pt x="1491335" y="954559"/>
                    <a:pt x="1493005" y="964726"/>
                  </a:cubicBezTo>
                  <a:cubicBezTo>
                    <a:pt x="1505695" y="974583"/>
                    <a:pt x="1519046" y="983214"/>
                    <a:pt x="1532581" y="993917"/>
                  </a:cubicBezTo>
                  <a:cubicBezTo>
                    <a:pt x="1527396" y="996284"/>
                    <a:pt x="1522492" y="998933"/>
                    <a:pt x="1518152" y="1002146"/>
                  </a:cubicBezTo>
                  <a:cubicBezTo>
                    <a:pt x="1515179" y="1023721"/>
                    <a:pt x="1513149" y="1044351"/>
                    <a:pt x="1510458" y="1066207"/>
                  </a:cubicBezTo>
                  <a:lnTo>
                    <a:pt x="1513276" y="1069025"/>
                  </a:lnTo>
                  <a:cubicBezTo>
                    <a:pt x="1518744" y="1066940"/>
                    <a:pt x="1524965" y="1064664"/>
                    <a:pt x="1531377" y="1061634"/>
                  </a:cubicBezTo>
                  <a:cubicBezTo>
                    <a:pt x="1542706" y="1050305"/>
                    <a:pt x="1555735" y="1037840"/>
                    <a:pt x="1567064" y="1026511"/>
                  </a:cubicBezTo>
                  <a:cubicBezTo>
                    <a:pt x="1576576" y="1026581"/>
                    <a:pt x="1585334" y="1026842"/>
                    <a:pt x="1594183" y="1028139"/>
                  </a:cubicBezTo>
                  <a:cubicBezTo>
                    <a:pt x="1600292" y="1033303"/>
                    <a:pt x="1605647" y="1038658"/>
                    <a:pt x="1611566" y="1044576"/>
                  </a:cubicBezTo>
                  <a:cubicBezTo>
                    <a:pt x="1611277" y="1047120"/>
                    <a:pt x="1609480" y="1050044"/>
                    <a:pt x="1608529" y="1053814"/>
                  </a:cubicBezTo>
                  <a:lnTo>
                    <a:pt x="1625439" y="1070724"/>
                  </a:lnTo>
                  <a:lnTo>
                    <a:pt x="1626046" y="1071783"/>
                  </a:lnTo>
                  <a:cubicBezTo>
                    <a:pt x="1644513" y="1064506"/>
                    <a:pt x="1662028" y="1058182"/>
                    <a:pt x="1680496" y="1050905"/>
                  </a:cubicBezTo>
                  <a:cubicBezTo>
                    <a:pt x="1683556" y="1051342"/>
                    <a:pt x="1684893" y="1052978"/>
                    <a:pt x="1685392" y="1055189"/>
                  </a:cubicBezTo>
                  <a:cubicBezTo>
                    <a:pt x="1686887" y="1061825"/>
                    <a:pt x="1680833" y="1073649"/>
                    <a:pt x="1691084" y="1073889"/>
                  </a:cubicBezTo>
                  <a:cubicBezTo>
                    <a:pt x="1698638" y="1081442"/>
                    <a:pt x="1706948" y="1088799"/>
                    <a:pt x="1714502" y="1096353"/>
                  </a:cubicBezTo>
                  <a:cubicBezTo>
                    <a:pt x="1719818" y="1101668"/>
                    <a:pt x="1725693" y="1107543"/>
                    <a:pt x="1731485" y="1112382"/>
                  </a:cubicBezTo>
                  <a:lnTo>
                    <a:pt x="1709819" y="1139054"/>
                  </a:lnTo>
                  <a:lnTo>
                    <a:pt x="1718578" y="1147813"/>
                  </a:lnTo>
                  <a:lnTo>
                    <a:pt x="1718569" y="1150783"/>
                  </a:lnTo>
                  <a:cubicBezTo>
                    <a:pt x="1730958" y="1154672"/>
                    <a:pt x="1743155" y="1159314"/>
                    <a:pt x="1757330" y="1163101"/>
                  </a:cubicBezTo>
                  <a:cubicBezTo>
                    <a:pt x="1765354" y="1175846"/>
                    <a:pt x="1772816" y="1188030"/>
                    <a:pt x="1782536" y="1199640"/>
                  </a:cubicBezTo>
                  <a:lnTo>
                    <a:pt x="1785062" y="1202165"/>
                  </a:lnTo>
                  <a:cubicBezTo>
                    <a:pt x="1794489" y="1216314"/>
                    <a:pt x="1804490" y="1228204"/>
                    <a:pt x="1813355" y="1241791"/>
                  </a:cubicBezTo>
                  <a:cubicBezTo>
                    <a:pt x="1816059" y="1246384"/>
                    <a:pt x="1817908" y="1252955"/>
                    <a:pt x="1818442" y="1259156"/>
                  </a:cubicBezTo>
                  <a:lnTo>
                    <a:pt x="1774551" y="1286542"/>
                  </a:lnTo>
                  <a:lnTo>
                    <a:pt x="1801846" y="1329082"/>
                  </a:lnTo>
                  <a:lnTo>
                    <a:pt x="1831309" y="1376193"/>
                  </a:lnTo>
                  <a:cubicBezTo>
                    <a:pt x="1820003" y="1394262"/>
                    <a:pt x="1830838" y="1397516"/>
                    <a:pt x="1835334" y="1404855"/>
                  </a:cubicBezTo>
                  <a:cubicBezTo>
                    <a:pt x="1846193" y="1402449"/>
                    <a:pt x="1856208" y="1399197"/>
                    <a:pt x="1866594" y="1397265"/>
                  </a:cubicBezTo>
                  <a:cubicBezTo>
                    <a:pt x="1901846" y="1361449"/>
                    <a:pt x="1853694" y="1370151"/>
                    <a:pt x="1870800" y="1341774"/>
                  </a:cubicBezTo>
                  <a:cubicBezTo>
                    <a:pt x="1891327" y="1329137"/>
                    <a:pt x="1910152" y="1317638"/>
                    <a:pt x="1931243" y="1305564"/>
                  </a:cubicBezTo>
                  <a:lnTo>
                    <a:pt x="1971640" y="1344066"/>
                  </a:lnTo>
                  <a:cubicBezTo>
                    <a:pt x="1961780" y="1355053"/>
                    <a:pt x="1952484" y="1366604"/>
                    <a:pt x="1943380" y="1377399"/>
                  </a:cubicBezTo>
                  <a:cubicBezTo>
                    <a:pt x="1947953" y="1388605"/>
                    <a:pt x="1951207" y="1399440"/>
                    <a:pt x="1955499" y="1410364"/>
                  </a:cubicBezTo>
                  <a:lnTo>
                    <a:pt x="1977760" y="1432625"/>
                  </a:lnTo>
                  <a:lnTo>
                    <a:pt x="1971601" y="1438784"/>
                  </a:lnTo>
                  <a:cubicBezTo>
                    <a:pt x="1961706" y="1479111"/>
                    <a:pt x="2015104" y="1435857"/>
                    <a:pt x="2026468" y="1469015"/>
                  </a:cubicBezTo>
                  <a:cubicBezTo>
                    <a:pt x="2034036" y="1464264"/>
                    <a:pt x="2041323" y="1459232"/>
                    <a:pt x="2048519" y="1453163"/>
                  </a:cubicBezTo>
                  <a:cubicBezTo>
                    <a:pt x="2050940" y="1460322"/>
                    <a:pt x="2054783" y="1466060"/>
                    <a:pt x="2056731" y="1473693"/>
                  </a:cubicBezTo>
                  <a:cubicBezTo>
                    <a:pt x="2042709" y="1487151"/>
                    <a:pt x="2028969" y="1500891"/>
                    <a:pt x="2013335" y="1516526"/>
                  </a:cubicBezTo>
                  <a:cubicBezTo>
                    <a:pt x="2024937" y="1516758"/>
                    <a:pt x="2033608" y="1518795"/>
                    <a:pt x="2043508" y="1520167"/>
                  </a:cubicBezTo>
                  <a:cubicBezTo>
                    <a:pt x="2038847" y="1528772"/>
                    <a:pt x="2034852" y="1536149"/>
                    <a:pt x="2031895" y="1543614"/>
                  </a:cubicBezTo>
                  <a:cubicBezTo>
                    <a:pt x="2015734" y="1550194"/>
                    <a:pt x="1994503" y="1572552"/>
                    <a:pt x="1974893" y="1548204"/>
                  </a:cubicBezTo>
                  <a:cubicBezTo>
                    <a:pt x="1988397" y="1588240"/>
                    <a:pt x="1983534" y="1621280"/>
                    <a:pt x="1992656" y="1649353"/>
                  </a:cubicBezTo>
                  <a:cubicBezTo>
                    <a:pt x="2001943" y="1661483"/>
                    <a:pt x="2009718" y="1673996"/>
                    <a:pt x="2018530" y="1686598"/>
                  </a:cubicBezTo>
                  <a:cubicBezTo>
                    <a:pt x="1997312" y="1706126"/>
                    <a:pt x="2018034" y="1713582"/>
                    <a:pt x="2008407" y="1736172"/>
                  </a:cubicBezTo>
                  <a:cubicBezTo>
                    <a:pt x="1998250" y="1728858"/>
                    <a:pt x="1986480" y="1723721"/>
                    <a:pt x="1975376" y="1717355"/>
                  </a:cubicBezTo>
                  <a:cubicBezTo>
                    <a:pt x="1962315" y="1727034"/>
                    <a:pt x="1947550" y="1737854"/>
                    <a:pt x="1934207" y="1747252"/>
                  </a:cubicBezTo>
                  <a:cubicBezTo>
                    <a:pt x="1934107" y="1769895"/>
                    <a:pt x="1953138" y="1775660"/>
                    <a:pt x="1962335" y="1786752"/>
                  </a:cubicBezTo>
                  <a:cubicBezTo>
                    <a:pt x="1974412" y="1786510"/>
                    <a:pt x="1985541" y="1787216"/>
                    <a:pt x="1997528" y="1785937"/>
                  </a:cubicBezTo>
                  <a:cubicBezTo>
                    <a:pt x="2001472" y="1789881"/>
                    <a:pt x="2005609" y="1793071"/>
                    <a:pt x="2008991" y="1796453"/>
                  </a:cubicBezTo>
                  <a:cubicBezTo>
                    <a:pt x="2015766" y="1800385"/>
                    <a:pt x="2005510" y="1815713"/>
                    <a:pt x="2003296" y="1825817"/>
                  </a:cubicBezTo>
                  <a:lnTo>
                    <a:pt x="2019639" y="1842160"/>
                  </a:lnTo>
                  <a:lnTo>
                    <a:pt x="2025838" y="1848360"/>
                  </a:lnTo>
                  <a:cubicBezTo>
                    <a:pt x="2037314" y="1856045"/>
                    <a:pt x="2049455" y="1862501"/>
                    <a:pt x="2061123" y="1869431"/>
                  </a:cubicBezTo>
                  <a:lnTo>
                    <a:pt x="2064222" y="1872530"/>
                  </a:lnTo>
                  <a:cubicBezTo>
                    <a:pt x="2067796" y="1875156"/>
                    <a:pt x="2070050" y="1877411"/>
                    <a:pt x="2072868" y="1880229"/>
                  </a:cubicBezTo>
                  <a:lnTo>
                    <a:pt x="2067192" y="1885905"/>
                  </a:lnTo>
                  <a:cubicBezTo>
                    <a:pt x="2067392" y="1885726"/>
                    <a:pt x="2067592" y="1885547"/>
                    <a:pt x="2067792" y="1885369"/>
                  </a:cubicBezTo>
                  <a:lnTo>
                    <a:pt x="2074332" y="1878829"/>
                  </a:lnTo>
                  <a:cubicBezTo>
                    <a:pt x="2092460" y="1882008"/>
                    <a:pt x="2111428" y="1883225"/>
                    <a:pt x="2130024" y="1885937"/>
                  </a:cubicBezTo>
                  <a:cubicBezTo>
                    <a:pt x="2124231" y="1895094"/>
                    <a:pt x="2117037" y="1905651"/>
                    <a:pt x="2111806" y="1915368"/>
                  </a:cubicBezTo>
                  <a:lnTo>
                    <a:pt x="2093120" y="1934054"/>
                  </a:lnTo>
                  <a:lnTo>
                    <a:pt x="2092167" y="1934509"/>
                  </a:lnTo>
                  <a:cubicBezTo>
                    <a:pt x="2092197" y="1934465"/>
                    <a:pt x="2092228" y="1934419"/>
                    <a:pt x="2092259" y="1934375"/>
                  </a:cubicBezTo>
                  <a:cubicBezTo>
                    <a:pt x="2093958" y="1930008"/>
                    <a:pt x="2091761" y="1933792"/>
                    <a:pt x="2091930" y="1934622"/>
                  </a:cubicBezTo>
                  <a:lnTo>
                    <a:pt x="2092167" y="1934509"/>
                  </a:lnTo>
                  <a:lnTo>
                    <a:pt x="2082779" y="1948142"/>
                  </a:lnTo>
                  <a:cubicBezTo>
                    <a:pt x="2074991" y="1960375"/>
                    <a:pt x="2072685" y="1967836"/>
                    <a:pt x="2079524" y="1968992"/>
                  </a:cubicBezTo>
                  <a:cubicBezTo>
                    <a:pt x="2075315" y="1979936"/>
                    <a:pt x="2071000" y="1992667"/>
                    <a:pt x="2067071" y="2003890"/>
                  </a:cubicBezTo>
                  <a:cubicBezTo>
                    <a:pt x="2042378" y="2024656"/>
                    <a:pt x="2019665" y="2059712"/>
                    <a:pt x="1991134" y="2062433"/>
                  </a:cubicBezTo>
                  <a:cubicBezTo>
                    <a:pt x="1988328" y="2059627"/>
                    <a:pt x="1985242" y="2056541"/>
                    <a:pt x="1981964" y="2054209"/>
                  </a:cubicBezTo>
                  <a:cubicBezTo>
                    <a:pt x="1976685" y="2055560"/>
                    <a:pt x="1970740" y="2058139"/>
                    <a:pt x="1963848" y="2061664"/>
                  </a:cubicBezTo>
                  <a:cubicBezTo>
                    <a:pt x="1951851" y="2083761"/>
                    <a:pt x="1939749" y="2107646"/>
                    <a:pt x="1926332" y="2131163"/>
                  </a:cubicBezTo>
                  <a:cubicBezTo>
                    <a:pt x="1902323" y="2147877"/>
                    <a:pt x="1878596" y="2164872"/>
                    <a:pt x="1854026" y="2181025"/>
                  </a:cubicBezTo>
                  <a:cubicBezTo>
                    <a:pt x="1850431" y="2184059"/>
                    <a:pt x="1846169" y="2188321"/>
                    <a:pt x="1842855" y="2191635"/>
                  </a:cubicBezTo>
                  <a:lnTo>
                    <a:pt x="1798058" y="2186314"/>
                  </a:lnTo>
                  <a:lnTo>
                    <a:pt x="1798276" y="2186640"/>
                  </a:lnTo>
                  <a:cubicBezTo>
                    <a:pt x="1779722" y="2201243"/>
                    <a:pt x="1762870" y="2214707"/>
                    <a:pt x="1743751" y="2228744"/>
                  </a:cubicBezTo>
                  <a:cubicBezTo>
                    <a:pt x="1737028" y="2234337"/>
                    <a:pt x="1728985" y="2239557"/>
                    <a:pt x="1723018" y="2244959"/>
                  </a:cubicBezTo>
                  <a:cubicBezTo>
                    <a:pt x="1715769" y="2238657"/>
                    <a:pt x="1708711" y="2231599"/>
                    <a:pt x="1701745" y="2225579"/>
                  </a:cubicBezTo>
                  <a:cubicBezTo>
                    <a:pt x="1691797" y="2235526"/>
                    <a:pt x="1683271" y="2244053"/>
                    <a:pt x="1671620" y="2255138"/>
                  </a:cubicBezTo>
                  <a:lnTo>
                    <a:pt x="1666410" y="2260349"/>
                  </a:lnTo>
                  <a:cubicBezTo>
                    <a:pt x="1652109" y="2273521"/>
                    <a:pt x="1635821" y="2287549"/>
                    <a:pt x="1620482" y="2300630"/>
                  </a:cubicBezTo>
                  <a:cubicBezTo>
                    <a:pt x="1621210" y="2308937"/>
                    <a:pt x="1621938" y="2317243"/>
                    <a:pt x="1622283" y="2327062"/>
                  </a:cubicBezTo>
                  <a:cubicBezTo>
                    <a:pt x="1610633" y="2338148"/>
                    <a:pt x="1597844" y="2350937"/>
                    <a:pt x="1559058" y="2372782"/>
                  </a:cubicBezTo>
                  <a:cubicBezTo>
                    <a:pt x="1559962" y="2356634"/>
                    <a:pt x="1559918" y="2341432"/>
                    <a:pt x="1559401" y="2326704"/>
                  </a:cubicBezTo>
                  <a:cubicBezTo>
                    <a:pt x="1566706" y="2316010"/>
                    <a:pt x="1572591" y="2306737"/>
                    <a:pt x="1579615" y="2295762"/>
                  </a:cubicBezTo>
                  <a:cubicBezTo>
                    <a:pt x="1573969" y="2290115"/>
                    <a:pt x="1568130" y="2285225"/>
                    <a:pt x="1562202" y="2279296"/>
                  </a:cubicBezTo>
                  <a:lnTo>
                    <a:pt x="1586359" y="2255139"/>
                  </a:lnTo>
                  <a:cubicBezTo>
                    <a:pt x="1597436" y="2246321"/>
                    <a:pt x="1608703" y="2236747"/>
                    <a:pt x="1619780" y="2227929"/>
                  </a:cubicBezTo>
                  <a:cubicBezTo>
                    <a:pt x="1705339" y="2166649"/>
                    <a:pt x="1603801" y="2177845"/>
                    <a:pt x="1663355" y="2128454"/>
                  </a:cubicBezTo>
                  <a:cubicBezTo>
                    <a:pt x="1681217" y="2123579"/>
                    <a:pt x="1696709" y="2121073"/>
                    <a:pt x="1713433" y="2117901"/>
                  </a:cubicBezTo>
                  <a:cubicBezTo>
                    <a:pt x="1718552" y="2111653"/>
                    <a:pt x="1720738" y="2107208"/>
                    <a:pt x="1723681" y="2102571"/>
                  </a:cubicBezTo>
                  <a:lnTo>
                    <a:pt x="1737077" y="2091725"/>
                  </a:lnTo>
                  <a:lnTo>
                    <a:pt x="1737185" y="2091540"/>
                  </a:lnTo>
                  <a:lnTo>
                    <a:pt x="1721151" y="2104562"/>
                  </a:lnTo>
                  <a:cubicBezTo>
                    <a:pt x="1713524" y="2096935"/>
                    <a:pt x="1705897" y="2089309"/>
                    <a:pt x="1697789" y="2082162"/>
                  </a:cubicBezTo>
                  <a:lnTo>
                    <a:pt x="1694682" y="2079055"/>
                  </a:lnTo>
                  <a:cubicBezTo>
                    <a:pt x="1695659" y="2077972"/>
                    <a:pt x="1696635" y="2076888"/>
                    <a:pt x="1697612" y="2075805"/>
                  </a:cubicBezTo>
                  <a:lnTo>
                    <a:pt x="1671575" y="2085143"/>
                  </a:lnTo>
                  <a:cubicBezTo>
                    <a:pt x="1667737" y="2073767"/>
                    <a:pt x="1663992" y="2063425"/>
                    <a:pt x="1660625" y="2051577"/>
                  </a:cubicBezTo>
                  <a:lnTo>
                    <a:pt x="1677828" y="2034374"/>
                  </a:lnTo>
                  <a:lnTo>
                    <a:pt x="1672029" y="2019050"/>
                  </a:lnTo>
                  <a:cubicBezTo>
                    <a:pt x="1667152" y="1989536"/>
                    <a:pt x="1619526" y="2028140"/>
                    <a:pt x="1604069" y="2001312"/>
                  </a:cubicBezTo>
                  <a:cubicBezTo>
                    <a:pt x="1587037" y="2012707"/>
                    <a:pt x="1592459" y="2024762"/>
                    <a:pt x="1586300" y="2030922"/>
                  </a:cubicBezTo>
                  <a:cubicBezTo>
                    <a:pt x="1588429" y="2040632"/>
                    <a:pt x="1589995" y="2049778"/>
                    <a:pt x="1590704" y="2060910"/>
                  </a:cubicBezTo>
                  <a:cubicBezTo>
                    <a:pt x="1585966" y="2065648"/>
                    <a:pt x="1579524" y="2071525"/>
                    <a:pt x="1572891" y="2078158"/>
                  </a:cubicBezTo>
                  <a:lnTo>
                    <a:pt x="1571872" y="2077139"/>
                  </a:lnTo>
                  <a:lnTo>
                    <a:pt x="1530836" y="2106049"/>
                  </a:lnTo>
                  <a:cubicBezTo>
                    <a:pt x="1524329" y="2099543"/>
                    <a:pt x="1518106" y="2093319"/>
                    <a:pt x="1510850" y="2086996"/>
                  </a:cubicBezTo>
                  <a:cubicBezTo>
                    <a:pt x="1516732" y="2065839"/>
                    <a:pt x="1500870" y="2063030"/>
                    <a:pt x="1506118" y="2045901"/>
                  </a:cubicBezTo>
                  <a:cubicBezTo>
                    <a:pt x="1495615" y="2045654"/>
                    <a:pt x="1485945" y="2043443"/>
                    <a:pt x="1476274" y="2041232"/>
                  </a:cubicBezTo>
                  <a:cubicBezTo>
                    <a:pt x="1472099" y="2032395"/>
                    <a:pt x="1466525" y="2024956"/>
                    <a:pt x="1462350" y="2016118"/>
                  </a:cubicBezTo>
                  <a:cubicBezTo>
                    <a:pt x="1462402" y="2008711"/>
                    <a:pt x="1462171" y="2001021"/>
                    <a:pt x="1462223" y="1993614"/>
                  </a:cubicBezTo>
                  <a:cubicBezTo>
                    <a:pt x="1486501" y="1959152"/>
                    <a:pt x="1470555" y="1958124"/>
                    <a:pt x="1466663" y="1949570"/>
                  </a:cubicBezTo>
                  <a:lnTo>
                    <a:pt x="1483809" y="1932423"/>
                  </a:lnTo>
                  <a:lnTo>
                    <a:pt x="1478781" y="1928142"/>
                  </a:lnTo>
                  <a:cubicBezTo>
                    <a:pt x="1468903" y="1921106"/>
                    <a:pt x="1457885" y="1915773"/>
                    <a:pt x="1446777" y="1909404"/>
                  </a:cubicBezTo>
                  <a:cubicBezTo>
                    <a:pt x="1429726" y="1902775"/>
                    <a:pt x="1448521" y="1876087"/>
                    <a:pt x="1457175" y="1860103"/>
                  </a:cubicBezTo>
                  <a:cubicBezTo>
                    <a:pt x="1453624" y="1851814"/>
                    <a:pt x="1450073" y="1843526"/>
                    <a:pt x="1446138" y="1836749"/>
                  </a:cubicBezTo>
                  <a:cubicBezTo>
                    <a:pt x="1444234" y="1832558"/>
                    <a:pt x="1448791" y="1836034"/>
                    <a:pt x="1445748" y="1834957"/>
                  </a:cubicBezTo>
                  <a:cubicBezTo>
                    <a:pt x="1440954" y="1832991"/>
                    <a:pt x="1433900" y="1831592"/>
                    <a:pt x="1427882" y="1830286"/>
                  </a:cubicBezTo>
                  <a:cubicBezTo>
                    <a:pt x="1430812" y="1822849"/>
                    <a:pt x="1432892" y="1817388"/>
                    <a:pt x="1434972" y="1811927"/>
                  </a:cubicBezTo>
                  <a:cubicBezTo>
                    <a:pt x="1413074" y="1799455"/>
                    <a:pt x="1392119" y="1786041"/>
                    <a:pt x="1369842" y="1775074"/>
                  </a:cubicBezTo>
                  <a:lnTo>
                    <a:pt x="1364207" y="1769440"/>
                  </a:lnTo>
                  <a:lnTo>
                    <a:pt x="1374498" y="1752250"/>
                  </a:lnTo>
                  <a:lnTo>
                    <a:pt x="1362918" y="1752762"/>
                  </a:lnTo>
                  <a:cubicBezTo>
                    <a:pt x="1359636" y="1747586"/>
                    <a:pt x="1358623" y="1741834"/>
                    <a:pt x="1355342" y="1736657"/>
                  </a:cubicBezTo>
                  <a:lnTo>
                    <a:pt x="1352619" y="1730263"/>
                  </a:lnTo>
                  <a:lnTo>
                    <a:pt x="1348007" y="1728733"/>
                  </a:lnTo>
                  <a:lnTo>
                    <a:pt x="1343675" y="1725040"/>
                  </a:lnTo>
                  <a:lnTo>
                    <a:pt x="1325744" y="1726367"/>
                  </a:lnTo>
                  <a:cubicBezTo>
                    <a:pt x="1311355" y="1728916"/>
                    <a:pt x="1295584" y="1731860"/>
                    <a:pt x="1287856" y="1718446"/>
                  </a:cubicBezTo>
                  <a:cubicBezTo>
                    <a:pt x="1271297" y="1729366"/>
                    <a:pt x="1276246" y="1741896"/>
                    <a:pt x="1270086" y="1748056"/>
                  </a:cubicBezTo>
                  <a:lnTo>
                    <a:pt x="1274215" y="1774318"/>
                  </a:lnTo>
                  <a:lnTo>
                    <a:pt x="1275673" y="1775405"/>
                  </a:lnTo>
                  <a:cubicBezTo>
                    <a:pt x="1279867" y="1781683"/>
                    <a:pt x="1277662" y="1789436"/>
                    <a:pt x="1268585" y="1797959"/>
                  </a:cubicBezTo>
                  <a:cubicBezTo>
                    <a:pt x="1261504" y="1799214"/>
                    <a:pt x="1253755" y="1795866"/>
                    <a:pt x="1248624" y="1789345"/>
                  </a:cubicBezTo>
                  <a:lnTo>
                    <a:pt x="1244950" y="1781075"/>
                  </a:lnTo>
                  <a:lnTo>
                    <a:pt x="1214158" y="1741401"/>
                  </a:lnTo>
                  <a:cubicBezTo>
                    <a:pt x="1208898" y="1735667"/>
                    <a:pt x="1205227" y="1729331"/>
                    <a:pt x="1202549" y="1722626"/>
                  </a:cubicBezTo>
                  <a:lnTo>
                    <a:pt x="1199486" y="1711242"/>
                  </a:lnTo>
                  <a:lnTo>
                    <a:pt x="1196574" y="1711727"/>
                  </a:lnTo>
                  <a:cubicBezTo>
                    <a:pt x="1180879" y="1708673"/>
                    <a:pt x="1172918" y="1689221"/>
                    <a:pt x="1174348" y="1670144"/>
                  </a:cubicBezTo>
                  <a:lnTo>
                    <a:pt x="1193005" y="1676773"/>
                  </a:lnTo>
                  <a:lnTo>
                    <a:pt x="1189216" y="1658657"/>
                  </a:lnTo>
                  <a:cubicBezTo>
                    <a:pt x="1182055" y="1656234"/>
                    <a:pt x="1176123" y="1653144"/>
                    <a:pt x="1168962" y="1650721"/>
                  </a:cubicBezTo>
                  <a:lnTo>
                    <a:pt x="1163042" y="1644801"/>
                  </a:lnTo>
                  <a:lnTo>
                    <a:pt x="1161322" y="1643834"/>
                  </a:lnTo>
                  <a:lnTo>
                    <a:pt x="1159782" y="1646863"/>
                  </a:lnTo>
                  <a:cubicBezTo>
                    <a:pt x="1104826" y="1639274"/>
                    <a:pt x="1119169" y="1573092"/>
                    <a:pt x="1082776" y="1548068"/>
                  </a:cubicBezTo>
                  <a:cubicBezTo>
                    <a:pt x="1085345" y="1521269"/>
                    <a:pt x="1041299" y="1520802"/>
                    <a:pt x="1057095" y="1489230"/>
                  </a:cubicBezTo>
                  <a:cubicBezTo>
                    <a:pt x="1035349" y="1458010"/>
                    <a:pt x="987037" y="1440960"/>
                    <a:pt x="988733" y="1398131"/>
                  </a:cubicBezTo>
                  <a:cubicBezTo>
                    <a:pt x="980832" y="1393072"/>
                    <a:pt x="978819" y="1378744"/>
                    <a:pt x="962662" y="1385323"/>
                  </a:cubicBezTo>
                  <a:cubicBezTo>
                    <a:pt x="940702" y="1295154"/>
                    <a:pt x="857433" y="1269673"/>
                    <a:pt x="813146" y="1195070"/>
                  </a:cubicBezTo>
                  <a:cubicBezTo>
                    <a:pt x="814387" y="1191575"/>
                    <a:pt x="815910" y="1188361"/>
                    <a:pt x="816959" y="1185622"/>
                  </a:cubicBezTo>
                  <a:cubicBezTo>
                    <a:pt x="809994" y="1182445"/>
                    <a:pt x="809953" y="1170090"/>
                    <a:pt x="795486" y="1178358"/>
                  </a:cubicBezTo>
                  <a:cubicBezTo>
                    <a:pt x="750065" y="1147148"/>
                    <a:pt x="689137" y="1103272"/>
                    <a:pt x="672406" y="1046752"/>
                  </a:cubicBezTo>
                  <a:cubicBezTo>
                    <a:pt x="643400" y="1014905"/>
                    <a:pt x="587946" y="1013449"/>
                    <a:pt x="586756" y="940261"/>
                  </a:cubicBezTo>
                  <a:cubicBezTo>
                    <a:pt x="596744" y="942670"/>
                    <a:pt x="606078" y="943478"/>
                    <a:pt x="615784" y="945605"/>
                  </a:cubicBezTo>
                  <a:cubicBezTo>
                    <a:pt x="649388" y="982998"/>
                    <a:pt x="680362" y="995973"/>
                    <a:pt x="712019" y="1025734"/>
                  </a:cubicBezTo>
                  <a:cubicBezTo>
                    <a:pt x="726158" y="1049347"/>
                    <a:pt x="750929" y="1100644"/>
                    <a:pt x="801782" y="1075710"/>
                  </a:cubicBezTo>
                  <a:cubicBezTo>
                    <a:pt x="797126" y="1105158"/>
                    <a:pt x="816718" y="1111486"/>
                    <a:pt x="827129" y="1124740"/>
                  </a:cubicBezTo>
                  <a:cubicBezTo>
                    <a:pt x="845986" y="1104756"/>
                    <a:pt x="847039" y="1122861"/>
                    <a:pt x="859216" y="1120827"/>
                  </a:cubicBezTo>
                  <a:cubicBezTo>
                    <a:pt x="863351" y="1124016"/>
                    <a:pt x="867577" y="1128242"/>
                    <a:pt x="870958" y="1131623"/>
                  </a:cubicBezTo>
                  <a:cubicBezTo>
                    <a:pt x="877630" y="1137347"/>
                    <a:pt x="882701" y="1142419"/>
                    <a:pt x="888618" y="1148335"/>
                  </a:cubicBezTo>
                  <a:lnTo>
                    <a:pt x="905803" y="1165521"/>
                  </a:lnTo>
                  <a:lnTo>
                    <a:pt x="963379" y="1221201"/>
                  </a:lnTo>
                  <a:cubicBezTo>
                    <a:pt x="973456" y="1224647"/>
                    <a:pt x="982023" y="1228477"/>
                    <a:pt x="989924" y="1233536"/>
                  </a:cubicBezTo>
                  <a:cubicBezTo>
                    <a:pt x="995738" y="1241245"/>
                    <a:pt x="999939" y="1251130"/>
                    <a:pt x="1003769" y="1259696"/>
                  </a:cubicBezTo>
                  <a:cubicBezTo>
                    <a:pt x="1009301" y="1267124"/>
                    <a:pt x="1013695" y="1276253"/>
                    <a:pt x="1018945" y="1283399"/>
                  </a:cubicBezTo>
                  <a:lnTo>
                    <a:pt x="1021424" y="1293820"/>
                  </a:lnTo>
                  <a:lnTo>
                    <a:pt x="1053831" y="1287508"/>
                  </a:lnTo>
                  <a:cubicBezTo>
                    <a:pt x="1077743" y="1223591"/>
                    <a:pt x="1025806" y="1240595"/>
                    <a:pt x="1029299" y="1204423"/>
                  </a:cubicBezTo>
                  <a:cubicBezTo>
                    <a:pt x="1008435" y="1189226"/>
                    <a:pt x="1061428" y="1131726"/>
                    <a:pt x="1012713" y="1141563"/>
                  </a:cubicBezTo>
                  <a:cubicBezTo>
                    <a:pt x="983906" y="1138254"/>
                    <a:pt x="977069" y="1124807"/>
                    <a:pt x="995120" y="1102249"/>
                  </a:cubicBezTo>
                  <a:lnTo>
                    <a:pt x="971898" y="1073727"/>
                  </a:lnTo>
                  <a:lnTo>
                    <a:pt x="963131" y="1075820"/>
                  </a:lnTo>
                  <a:cubicBezTo>
                    <a:pt x="952683" y="1078450"/>
                    <a:pt x="942826" y="1079432"/>
                    <a:pt x="941016" y="1066311"/>
                  </a:cubicBezTo>
                  <a:lnTo>
                    <a:pt x="937054" y="1052223"/>
                  </a:lnTo>
                  <a:lnTo>
                    <a:pt x="936661" y="1052334"/>
                  </a:lnTo>
                  <a:cubicBezTo>
                    <a:pt x="928922" y="1052519"/>
                    <a:pt x="933924" y="1038220"/>
                    <a:pt x="925809" y="1035771"/>
                  </a:cubicBezTo>
                  <a:lnTo>
                    <a:pt x="925919" y="1033194"/>
                  </a:lnTo>
                  <a:lnTo>
                    <a:pt x="924077" y="1030639"/>
                  </a:lnTo>
                  <a:cubicBezTo>
                    <a:pt x="916357" y="1020681"/>
                    <a:pt x="910025" y="1010814"/>
                    <a:pt x="915463" y="995516"/>
                  </a:cubicBezTo>
                  <a:cubicBezTo>
                    <a:pt x="904972" y="995864"/>
                    <a:pt x="897378" y="991274"/>
                    <a:pt x="891043" y="984350"/>
                  </a:cubicBezTo>
                  <a:lnTo>
                    <a:pt x="877033" y="963439"/>
                  </a:lnTo>
                  <a:lnTo>
                    <a:pt x="867571" y="954557"/>
                  </a:lnTo>
                  <a:lnTo>
                    <a:pt x="862837" y="943518"/>
                  </a:lnTo>
                  <a:lnTo>
                    <a:pt x="855059" y="935642"/>
                  </a:lnTo>
                  <a:cubicBezTo>
                    <a:pt x="847217" y="929803"/>
                    <a:pt x="837362" y="926840"/>
                    <a:pt x="823857" y="929358"/>
                  </a:cubicBezTo>
                  <a:cubicBezTo>
                    <a:pt x="829385" y="890587"/>
                    <a:pt x="785097" y="877403"/>
                    <a:pt x="765859" y="851567"/>
                  </a:cubicBezTo>
                  <a:cubicBezTo>
                    <a:pt x="761351" y="847059"/>
                    <a:pt x="755809" y="842460"/>
                    <a:pt x="751301" y="837952"/>
                  </a:cubicBezTo>
                  <a:cubicBezTo>
                    <a:pt x="738198" y="852182"/>
                    <a:pt x="732666" y="841937"/>
                    <a:pt x="728722" y="837993"/>
                  </a:cubicBezTo>
                  <a:cubicBezTo>
                    <a:pt x="725439" y="832825"/>
                    <a:pt x="713959" y="833599"/>
                    <a:pt x="723016" y="820035"/>
                  </a:cubicBezTo>
                  <a:cubicBezTo>
                    <a:pt x="733476" y="810701"/>
                    <a:pt x="718709" y="809129"/>
                    <a:pt x="687072" y="822736"/>
                  </a:cubicBezTo>
                  <a:cubicBezTo>
                    <a:pt x="681965" y="837422"/>
                    <a:pt x="676012" y="851262"/>
                    <a:pt x="671468" y="866512"/>
                  </a:cubicBezTo>
                  <a:cubicBezTo>
                    <a:pt x="654334" y="872941"/>
                    <a:pt x="637383" y="881440"/>
                    <a:pt x="620341" y="888904"/>
                  </a:cubicBezTo>
                  <a:cubicBezTo>
                    <a:pt x="620444" y="884293"/>
                    <a:pt x="620828" y="879965"/>
                    <a:pt x="620552" y="876861"/>
                  </a:cubicBezTo>
                  <a:cubicBezTo>
                    <a:pt x="625551" y="869607"/>
                    <a:pt x="631114" y="862917"/>
                    <a:pt x="636585" y="855192"/>
                  </a:cubicBezTo>
                  <a:cubicBezTo>
                    <a:pt x="636508" y="845691"/>
                    <a:pt x="638128" y="835056"/>
                    <a:pt x="639465" y="824141"/>
                  </a:cubicBezTo>
                  <a:cubicBezTo>
                    <a:pt x="628734" y="827547"/>
                    <a:pt x="615082" y="832747"/>
                    <a:pt x="603879" y="836625"/>
                  </a:cubicBezTo>
                  <a:cubicBezTo>
                    <a:pt x="575092" y="836114"/>
                    <a:pt x="621153" y="805829"/>
                    <a:pt x="617138" y="789560"/>
                  </a:cubicBezTo>
                  <a:cubicBezTo>
                    <a:pt x="598600" y="791758"/>
                    <a:pt x="579216" y="793111"/>
                    <a:pt x="560679" y="795309"/>
                  </a:cubicBezTo>
                  <a:cubicBezTo>
                    <a:pt x="550286" y="767951"/>
                    <a:pt x="506986" y="780262"/>
                    <a:pt x="508745" y="745260"/>
                  </a:cubicBezTo>
                  <a:cubicBezTo>
                    <a:pt x="496594" y="752903"/>
                    <a:pt x="484536" y="761581"/>
                    <a:pt x="472667" y="769506"/>
                  </a:cubicBezTo>
                  <a:cubicBezTo>
                    <a:pt x="468164" y="762176"/>
                    <a:pt x="465168" y="754467"/>
                    <a:pt x="461137" y="746665"/>
                  </a:cubicBezTo>
                  <a:cubicBezTo>
                    <a:pt x="449484" y="739725"/>
                    <a:pt x="437078" y="732974"/>
                    <a:pt x="426367" y="725091"/>
                  </a:cubicBezTo>
                  <a:cubicBezTo>
                    <a:pt x="439866" y="700888"/>
                    <a:pt x="430313" y="677197"/>
                    <a:pt x="403358" y="703025"/>
                  </a:cubicBezTo>
                  <a:lnTo>
                    <a:pt x="374715" y="675324"/>
                  </a:lnTo>
                  <a:cubicBezTo>
                    <a:pt x="378696" y="659511"/>
                    <a:pt x="383240" y="644262"/>
                    <a:pt x="387220" y="628449"/>
                  </a:cubicBezTo>
                  <a:cubicBezTo>
                    <a:pt x="400644" y="619251"/>
                    <a:pt x="407744" y="608207"/>
                    <a:pt x="409536" y="599161"/>
                  </a:cubicBezTo>
                  <a:lnTo>
                    <a:pt x="409307" y="596881"/>
                  </a:lnTo>
                  <a:lnTo>
                    <a:pt x="399134" y="592580"/>
                  </a:lnTo>
                  <a:lnTo>
                    <a:pt x="391928" y="586944"/>
                  </a:lnTo>
                  <a:lnTo>
                    <a:pt x="371091" y="600067"/>
                  </a:lnTo>
                  <a:cubicBezTo>
                    <a:pt x="370635" y="592070"/>
                    <a:pt x="371025" y="584920"/>
                    <a:pt x="370098" y="577395"/>
                  </a:cubicBezTo>
                  <a:cubicBezTo>
                    <a:pt x="357947" y="585038"/>
                    <a:pt x="344481" y="592307"/>
                    <a:pt x="331485" y="599105"/>
                  </a:cubicBezTo>
                  <a:cubicBezTo>
                    <a:pt x="335352" y="593547"/>
                    <a:pt x="338749" y="588460"/>
                    <a:pt x="340921" y="584034"/>
                  </a:cubicBezTo>
                  <a:lnTo>
                    <a:pt x="329652" y="572765"/>
                  </a:lnTo>
                  <a:lnTo>
                    <a:pt x="320099" y="563723"/>
                  </a:lnTo>
                  <a:lnTo>
                    <a:pt x="313885" y="566450"/>
                  </a:lnTo>
                  <a:lnTo>
                    <a:pt x="314041" y="557988"/>
                  </a:lnTo>
                  <a:lnTo>
                    <a:pt x="311996" y="556052"/>
                  </a:lnTo>
                  <a:cubicBezTo>
                    <a:pt x="308016" y="545946"/>
                    <a:pt x="306618" y="538892"/>
                    <a:pt x="306311" y="532930"/>
                  </a:cubicBezTo>
                  <a:lnTo>
                    <a:pt x="306590" y="527590"/>
                  </a:lnTo>
                  <a:lnTo>
                    <a:pt x="290855" y="533526"/>
                  </a:lnTo>
                  <a:cubicBezTo>
                    <a:pt x="288527" y="521783"/>
                    <a:pt x="285820" y="511544"/>
                    <a:pt x="282643" y="501777"/>
                  </a:cubicBezTo>
                  <a:cubicBezTo>
                    <a:pt x="287821" y="496598"/>
                    <a:pt x="292952" y="491608"/>
                    <a:pt x="300287" y="482937"/>
                  </a:cubicBezTo>
                  <a:lnTo>
                    <a:pt x="301663" y="481208"/>
                  </a:lnTo>
                  <a:lnTo>
                    <a:pt x="298702" y="473299"/>
                  </a:lnTo>
                  <a:lnTo>
                    <a:pt x="298207" y="468210"/>
                  </a:lnTo>
                  <a:lnTo>
                    <a:pt x="254728" y="472350"/>
                  </a:lnTo>
                  <a:cubicBezTo>
                    <a:pt x="252134" y="465507"/>
                    <a:pt x="247449" y="461176"/>
                    <a:pt x="241921" y="457980"/>
                  </a:cubicBezTo>
                  <a:lnTo>
                    <a:pt x="237532" y="456121"/>
                  </a:lnTo>
                  <a:cubicBezTo>
                    <a:pt x="235747" y="457822"/>
                    <a:pt x="233961" y="459523"/>
                    <a:pt x="232175" y="461224"/>
                  </a:cubicBezTo>
                  <a:cubicBezTo>
                    <a:pt x="226707" y="466736"/>
                    <a:pt x="221512" y="471932"/>
                    <a:pt x="216487" y="475830"/>
                  </a:cubicBezTo>
                  <a:lnTo>
                    <a:pt x="202400" y="461744"/>
                  </a:lnTo>
                  <a:cubicBezTo>
                    <a:pt x="200781" y="456602"/>
                    <a:pt x="202560" y="450280"/>
                    <a:pt x="206533" y="443596"/>
                  </a:cubicBezTo>
                  <a:lnTo>
                    <a:pt x="208535" y="441243"/>
                  </a:lnTo>
                  <a:lnTo>
                    <a:pt x="204136" y="433715"/>
                  </a:lnTo>
                  <a:cubicBezTo>
                    <a:pt x="203161" y="430641"/>
                    <a:pt x="202755" y="426988"/>
                    <a:pt x="203074" y="422585"/>
                  </a:cubicBezTo>
                  <a:cubicBezTo>
                    <a:pt x="190150" y="430438"/>
                    <a:pt x="178544" y="438664"/>
                    <a:pt x="166183" y="447080"/>
                  </a:cubicBezTo>
                  <a:cubicBezTo>
                    <a:pt x="161684" y="439747"/>
                    <a:pt x="158692" y="432033"/>
                    <a:pt x="155137" y="423756"/>
                  </a:cubicBezTo>
                  <a:cubicBezTo>
                    <a:pt x="143479" y="416820"/>
                    <a:pt x="131067" y="410075"/>
                    <a:pt x="119882" y="402667"/>
                  </a:cubicBezTo>
                  <a:cubicBezTo>
                    <a:pt x="133417" y="378427"/>
                    <a:pt x="124632" y="354532"/>
                    <a:pt x="97344" y="380129"/>
                  </a:cubicBezTo>
                  <a:lnTo>
                    <a:pt x="68700" y="352430"/>
                  </a:lnTo>
                  <a:cubicBezTo>
                    <a:pt x="72228" y="337069"/>
                    <a:pt x="77263" y="321329"/>
                    <a:pt x="81263" y="305496"/>
                  </a:cubicBezTo>
                  <a:cubicBezTo>
                    <a:pt x="108436" y="287338"/>
                    <a:pt x="109734" y="261249"/>
                    <a:pt x="94108" y="258844"/>
                  </a:cubicBezTo>
                  <a:cubicBezTo>
                    <a:pt x="84581" y="264427"/>
                    <a:pt x="73919" y="271708"/>
                    <a:pt x="64674" y="277574"/>
                  </a:cubicBezTo>
                  <a:cubicBezTo>
                    <a:pt x="64507" y="269852"/>
                    <a:pt x="64622" y="262412"/>
                    <a:pt x="64174" y="254409"/>
                  </a:cubicBezTo>
                  <a:cubicBezTo>
                    <a:pt x="51532" y="262543"/>
                    <a:pt x="38517" y="269360"/>
                    <a:pt x="25030" y="276650"/>
                  </a:cubicBezTo>
                  <a:cubicBezTo>
                    <a:pt x="29378" y="270610"/>
                    <a:pt x="32311" y="265988"/>
                    <a:pt x="34962" y="261084"/>
                  </a:cubicBezTo>
                  <a:cubicBezTo>
                    <a:pt x="31581" y="257703"/>
                    <a:pt x="26883" y="253949"/>
                    <a:pt x="23221" y="250287"/>
                  </a:cubicBezTo>
                  <a:lnTo>
                    <a:pt x="6036" y="233102"/>
                  </a:lnTo>
                  <a:cubicBezTo>
                    <a:pt x="-1912" y="212877"/>
                    <a:pt x="-7" y="205338"/>
                    <a:pt x="779" y="193846"/>
                  </a:cubicBezTo>
                  <a:cubicBezTo>
                    <a:pt x="10032" y="185156"/>
                    <a:pt x="17587" y="177601"/>
                    <a:pt x="25143" y="170046"/>
                  </a:cubicBezTo>
                  <a:cubicBezTo>
                    <a:pt x="41995" y="171788"/>
                    <a:pt x="69913" y="156265"/>
                    <a:pt x="81190" y="164708"/>
                  </a:cubicBezTo>
                  <a:cubicBezTo>
                    <a:pt x="96792" y="175589"/>
                    <a:pt x="113148" y="186278"/>
                    <a:pt x="127995" y="197348"/>
                  </a:cubicBezTo>
                  <a:cubicBezTo>
                    <a:pt x="165029" y="189051"/>
                    <a:pt x="159283" y="222969"/>
                    <a:pt x="171008" y="239416"/>
                  </a:cubicBezTo>
                  <a:cubicBezTo>
                    <a:pt x="180999" y="236186"/>
                    <a:pt x="191835" y="233801"/>
                    <a:pt x="201636" y="231325"/>
                  </a:cubicBezTo>
                  <a:cubicBezTo>
                    <a:pt x="209243" y="238931"/>
                    <a:pt x="217322" y="246066"/>
                    <a:pt x="224928" y="253672"/>
                  </a:cubicBezTo>
                  <a:lnTo>
                    <a:pt x="230562" y="259306"/>
                  </a:lnTo>
                  <a:cubicBezTo>
                    <a:pt x="234399" y="267865"/>
                    <a:pt x="239081" y="277269"/>
                    <a:pt x="244617" y="284693"/>
                  </a:cubicBezTo>
                  <a:cubicBezTo>
                    <a:pt x="247600" y="295232"/>
                    <a:pt x="250021" y="305208"/>
                    <a:pt x="252342" y="316973"/>
                  </a:cubicBezTo>
                  <a:cubicBezTo>
                    <a:pt x="270444" y="309576"/>
                    <a:pt x="287974" y="304441"/>
                    <a:pt x="306076" y="297044"/>
                  </a:cubicBezTo>
                  <a:cubicBezTo>
                    <a:pt x="301338" y="307417"/>
                    <a:pt x="295184" y="319206"/>
                    <a:pt x="290728" y="329860"/>
                  </a:cubicBezTo>
                  <a:cubicBezTo>
                    <a:pt x="293346" y="336256"/>
                    <a:pt x="297001" y="342744"/>
                    <a:pt x="299147" y="349612"/>
                  </a:cubicBezTo>
                  <a:cubicBezTo>
                    <a:pt x="308278" y="351188"/>
                    <a:pt x="317971" y="353326"/>
                    <a:pt x="329082" y="354048"/>
                  </a:cubicBezTo>
                  <a:lnTo>
                    <a:pt x="324505" y="365460"/>
                  </a:lnTo>
                  <a:lnTo>
                    <a:pt x="332930" y="356044"/>
                  </a:lnTo>
                  <a:cubicBezTo>
                    <a:pt x="336608" y="351662"/>
                    <a:pt x="340863" y="346317"/>
                    <a:pt x="345962" y="339565"/>
                  </a:cubicBezTo>
                  <a:cubicBezTo>
                    <a:pt x="346022" y="339483"/>
                    <a:pt x="346080" y="339402"/>
                    <a:pt x="346140" y="339320"/>
                  </a:cubicBezTo>
                  <a:lnTo>
                    <a:pt x="326188" y="331314"/>
                  </a:lnTo>
                  <a:cubicBezTo>
                    <a:pt x="335597" y="315139"/>
                    <a:pt x="354369" y="294112"/>
                    <a:pt x="337203" y="292108"/>
                  </a:cubicBezTo>
                  <a:cubicBezTo>
                    <a:pt x="329005" y="289594"/>
                    <a:pt x="322689" y="288017"/>
                    <a:pt x="316475" y="284646"/>
                  </a:cubicBezTo>
                  <a:cubicBezTo>
                    <a:pt x="316037" y="276627"/>
                    <a:pt x="316444" y="269454"/>
                    <a:pt x="316006" y="261435"/>
                  </a:cubicBezTo>
                  <a:cubicBezTo>
                    <a:pt x="328427" y="258458"/>
                    <a:pt x="338362" y="257791"/>
                    <a:pt x="346558" y="258659"/>
                  </a:cubicBezTo>
                  <a:lnTo>
                    <a:pt x="350771" y="260005"/>
                  </a:lnTo>
                  <a:lnTo>
                    <a:pt x="356988" y="242825"/>
                  </a:lnTo>
                  <a:cubicBezTo>
                    <a:pt x="369699" y="230114"/>
                    <a:pt x="380997" y="218816"/>
                    <a:pt x="393518" y="206858"/>
                  </a:cubicBezTo>
                  <a:cubicBezTo>
                    <a:pt x="399763" y="209337"/>
                    <a:pt x="406477" y="212050"/>
                    <a:pt x="413439" y="214657"/>
                  </a:cubicBezTo>
                  <a:lnTo>
                    <a:pt x="434004" y="221538"/>
                  </a:lnTo>
                  <a:cubicBezTo>
                    <a:pt x="434356" y="221164"/>
                    <a:pt x="434708" y="220790"/>
                    <a:pt x="435060" y="220416"/>
                  </a:cubicBezTo>
                  <a:lnTo>
                    <a:pt x="443416" y="209126"/>
                  </a:lnTo>
                  <a:lnTo>
                    <a:pt x="444072" y="202864"/>
                  </a:lnTo>
                  <a:lnTo>
                    <a:pt x="433618" y="200377"/>
                  </a:lnTo>
                  <a:cubicBezTo>
                    <a:pt x="406082" y="188785"/>
                    <a:pt x="408888" y="152184"/>
                    <a:pt x="381308" y="140367"/>
                  </a:cubicBezTo>
                  <a:cubicBezTo>
                    <a:pt x="384375" y="131108"/>
                    <a:pt x="386776" y="123079"/>
                    <a:pt x="390687" y="114665"/>
                  </a:cubicBezTo>
                  <a:cubicBezTo>
                    <a:pt x="403013" y="102339"/>
                    <a:pt x="414865" y="90488"/>
                    <a:pt x="427472" y="78443"/>
                  </a:cubicBezTo>
                  <a:cubicBezTo>
                    <a:pt x="440462" y="82901"/>
                    <a:pt x="454385" y="89239"/>
                    <a:pt x="468887" y="93311"/>
                  </a:cubicBezTo>
                  <a:lnTo>
                    <a:pt x="474233" y="98658"/>
                  </a:lnTo>
                  <a:cubicBezTo>
                    <a:pt x="477091" y="110996"/>
                    <a:pt x="470201" y="129706"/>
                    <a:pt x="484984" y="134059"/>
                  </a:cubicBezTo>
                  <a:lnTo>
                    <a:pt x="508564" y="138490"/>
                  </a:lnTo>
                  <a:lnTo>
                    <a:pt x="504370" y="134296"/>
                  </a:lnTo>
                  <a:cubicBezTo>
                    <a:pt x="501564" y="122120"/>
                    <a:pt x="500720" y="109094"/>
                    <a:pt x="499320" y="95512"/>
                  </a:cubicBezTo>
                  <a:lnTo>
                    <a:pt x="499069" y="94016"/>
                  </a:lnTo>
                  <a:cubicBezTo>
                    <a:pt x="489727" y="72536"/>
                    <a:pt x="448358" y="74118"/>
                    <a:pt x="476833" y="26029"/>
                  </a:cubicBezTo>
                  <a:close/>
                  <a:moveTo>
                    <a:pt x="447374" y="0"/>
                  </a:moveTo>
                  <a:cubicBezTo>
                    <a:pt x="454671" y="7297"/>
                    <a:pt x="463010" y="14674"/>
                    <a:pt x="470588" y="22252"/>
                  </a:cubicBezTo>
                  <a:cubicBezTo>
                    <a:pt x="455999" y="41331"/>
                    <a:pt x="442249" y="41048"/>
                    <a:pt x="426898" y="53593"/>
                  </a:cubicBezTo>
                  <a:cubicBezTo>
                    <a:pt x="401964" y="52707"/>
                    <a:pt x="425850" y="19840"/>
                    <a:pt x="447374" y="0"/>
                  </a:cubicBezTo>
                  <a:close/>
                </a:path>
              </a:pathLst>
            </a:custGeom>
            <a:solidFill>
              <a:srgbClr val="00B0F0"/>
            </a:solidFill>
            <a:ln>
              <a:noFill/>
            </a:ln>
          </p:spPr>
          <p:txBody>
            <a:bodyPr anchorCtr="0" anchor="ctr" bIns="22850" lIns="45700" spcFirstLastPara="1" rIns="45700" wrap="square" tIns="2285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747993"/>
                </a:solidFill>
                <a:latin typeface="Jost Light"/>
                <a:ea typeface="Jost Light"/>
                <a:cs typeface="Jost Light"/>
                <a:sym typeface="Jost Light"/>
              </a:endParaRPr>
            </a:p>
          </p:txBody>
        </p:sp>
        <p:sp>
          <p:nvSpPr>
            <p:cNvPr id="744" name="Google Shape;744;g311d5cb9a0a_0_438"/>
            <p:cNvSpPr/>
            <p:nvPr/>
          </p:nvSpPr>
          <p:spPr>
            <a:xfrm>
              <a:off x="10504650" y="3368173"/>
              <a:ext cx="2039181" cy="2352745"/>
            </a:xfrm>
            <a:custGeom>
              <a:rect b="b" l="l" r="r" t="t"/>
              <a:pathLst>
                <a:path extrusionOk="0" h="2352745" w="2039181">
                  <a:moveTo>
                    <a:pt x="1680663" y="1931726"/>
                  </a:moveTo>
                  <a:cubicBezTo>
                    <a:pt x="1678438" y="1935214"/>
                    <a:pt x="1676787" y="1937075"/>
                    <a:pt x="1675684" y="1937713"/>
                  </a:cubicBezTo>
                  <a:lnTo>
                    <a:pt x="1675123" y="1937266"/>
                  </a:lnTo>
                  <a:close/>
                  <a:moveTo>
                    <a:pt x="1991260" y="1850436"/>
                  </a:moveTo>
                  <a:cubicBezTo>
                    <a:pt x="1994171" y="1851650"/>
                    <a:pt x="1996383" y="1853599"/>
                    <a:pt x="1997487" y="1856443"/>
                  </a:cubicBezTo>
                  <a:cubicBezTo>
                    <a:pt x="1998590" y="1859287"/>
                    <a:pt x="1998584" y="1863028"/>
                    <a:pt x="1997060" y="1867824"/>
                  </a:cubicBezTo>
                  <a:cubicBezTo>
                    <a:pt x="1978902" y="1887120"/>
                    <a:pt x="1960726" y="1903589"/>
                    <a:pt x="1937641" y="1903913"/>
                  </a:cubicBezTo>
                  <a:cubicBezTo>
                    <a:pt x="1928489" y="1902252"/>
                    <a:pt x="1935475" y="1889575"/>
                    <a:pt x="1949953" y="1869408"/>
                  </a:cubicBezTo>
                  <a:lnTo>
                    <a:pt x="1968680" y="1850680"/>
                  </a:lnTo>
                  <a:cubicBezTo>
                    <a:pt x="1976817" y="1848518"/>
                    <a:pt x="1985437" y="1848007"/>
                    <a:pt x="1991260" y="1850436"/>
                  </a:cubicBezTo>
                  <a:close/>
                  <a:moveTo>
                    <a:pt x="1674750" y="1797250"/>
                  </a:moveTo>
                  <a:cubicBezTo>
                    <a:pt x="1683649" y="1805197"/>
                    <a:pt x="1692353" y="1813901"/>
                    <a:pt x="1700972" y="1821567"/>
                  </a:cubicBezTo>
                  <a:cubicBezTo>
                    <a:pt x="1689336" y="1846119"/>
                    <a:pt x="1679214" y="1870281"/>
                    <a:pt x="1666345" y="1895504"/>
                  </a:cubicBezTo>
                  <a:lnTo>
                    <a:pt x="1674768" y="1903927"/>
                  </a:lnTo>
                  <a:cubicBezTo>
                    <a:pt x="1708636" y="1873990"/>
                    <a:pt x="1710857" y="1879069"/>
                    <a:pt x="1714141" y="1881400"/>
                  </a:cubicBezTo>
                  <a:cubicBezTo>
                    <a:pt x="1711858" y="1894353"/>
                    <a:pt x="1692103" y="1907930"/>
                    <a:pt x="1679809" y="1921348"/>
                  </a:cubicBezTo>
                  <a:cubicBezTo>
                    <a:pt x="1675932" y="1927471"/>
                    <a:pt x="1673920" y="1933554"/>
                    <a:pt x="1673991" y="1936362"/>
                  </a:cubicBezTo>
                  <a:lnTo>
                    <a:pt x="1675123" y="1937266"/>
                  </a:lnTo>
                  <a:lnTo>
                    <a:pt x="1650189" y="1962200"/>
                  </a:lnTo>
                  <a:cubicBezTo>
                    <a:pt x="1642876" y="1967266"/>
                    <a:pt x="1635648" y="1973371"/>
                    <a:pt x="1628054" y="1978157"/>
                  </a:cubicBezTo>
                  <a:cubicBezTo>
                    <a:pt x="1616187" y="1974862"/>
                    <a:pt x="1605359" y="1971651"/>
                    <a:pt x="1593688" y="1967599"/>
                  </a:cubicBezTo>
                  <a:cubicBezTo>
                    <a:pt x="1616582" y="1907642"/>
                    <a:pt x="1623811" y="1879635"/>
                    <a:pt x="1608759" y="1862679"/>
                  </a:cubicBezTo>
                  <a:cubicBezTo>
                    <a:pt x="1597320" y="1864572"/>
                    <a:pt x="1592547" y="1859798"/>
                    <a:pt x="1605966" y="1825602"/>
                  </a:cubicBezTo>
                  <a:cubicBezTo>
                    <a:pt x="1616709" y="1827774"/>
                    <a:pt x="1627538" y="1830984"/>
                    <a:pt x="1639514" y="1832485"/>
                  </a:cubicBezTo>
                  <a:close/>
                  <a:moveTo>
                    <a:pt x="1670228" y="1649097"/>
                  </a:moveTo>
                  <a:cubicBezTo>
                    <a:pt x="1677692" y="1663183"/>
                    <a:pt x="1684116" y="1677175"/>
                    <a:pt x="1689405" y="1692869"/>
                  </a:cubicBezTo>
                  <a:cubicBezTo>
                    <a:pt x="1688264" y="1705919"/>
                    <a:pt x="1686083" y="1718875"/>
                    <a:pt x="1683524" y="1733343"/>
                  </a:cubicBezTo>
                  <a:cubicBezTo>
                    <a:pt x="1687209" y="1739866"/>
                    <a:pt x="1690799" y="1748186"/>
                    <a:pt x="1694388" y="1756506"/>
                  </a:cubicBezTo>
                  <a:cubicBezTo>
                    <a:pt x="1689658" y="1761236"/>
                    <a:pt x="1683036" y="1767858"/>
                    <a:pt x="1676603" y="1773723"/>
                  </a:cubicBezTo>
                  <a:cubicBezTo>
                    <a:pt x="1670932" y="1768052"/>
                    <a:pt x="1664505" y="1762571"/>
                    <a:pt x="1659117" y="1757183"/>
                  </a:cubicBezTo>
                  <a:cubicBezTo>
                    <a:pt x="1651744" y="1752647"/>
                    <a:pt x="1643518" y="1750098"/>
                    <a:pt x="1635199" y="1746509"/>
                  </a:cubicBezTo>
                  <a:cubicBezTo>
                    <a:pt x="1628116" y="1725236"/>
                    <a:pt x="1630112" y="1701690"/>
                    <a:pt x="1618679" y="1683634"/>
                  </a:cubicBezTo>
                  <a:lnTo>
                    <a:pt x="1624828" y="1677485"/>
                  </a:lnTo>
                  <a:cubicBezTo>
                    <a:pt x="1640718" y="1667833"/>
                    <a:pt x="1654338" y="1658750"/>
                    <a:pt x="1670228" y="1649097"/>
                  </a:cubicBezTo>
                  <a:close/>
                  <a:moveTo>
                    <a:pt x="1485118" y="1494047"/>
                  </a:moveTo>
                  <a:cubicBezTo>
                    <a:pt x="1500408" y="1494308"/>
                    <a:pt x="1506020" y="1497336"/>
                    <a:pt x="1507919" y="1501701"/>
                  </a:cubicBezTo>
                  <a:cubicBezTo>
                    <a:pt x="1509819" y="1506066"/>
                    <a:pt x="1508005" y="1511767"/>
                    <a:pt x="1508446" y="1517374"/>
                  </a:cubicBezTo>
                  <a:lnTo>
                    <a:pt x="1497173" y="1528647"/>
                  </a:lnTo>
                  <a:cubicBezTo>
                    <a:pt x="1488201" y="1524371"/>
                    <a:pt x="1479593" y="1518580"/>
                    <a:pt x="1470150" y="1514774"/>
                  </a:cubicBezTo>
                  <a:cubicBezTo>
                    <a:pt x="1475680" y="1508093"/>
                    <a:pt x="1481104" y="1500365"/>
                    <a:pt x="1485118" y="1494047"/>
                  </a:cubicBezTo>
                  <a:close/>
                  <a:moveTo>
                    <a:pt x="1912890" y="1409183"/>
                  </a:moveTo>
                  <a:cubicBezTo>
                    <a:pt x="1919006" y="1414350"/>
                    <a:pt x="1924647" y="1419991"/>
                    <a:pt x="1930288" y="1425632"/>
                  </a:cubicBezTo>
                  <a:cubicBezTo>
                    <a:pt x="1936086" y="1439015"/>
                    <a:pt x="1942075" y="1451642"/>
                    <a:pt x="1946450" y="1466447"/>
                  </a:cubicBezTo>
                  <a:cubicBezTo>
                    <a:pt x="1955104" y="1474153"/>
                    <a:pt x="1964130" y="1483179"/>
                    <a:pt x="1961123" y="1501981"/>
                  </a:cubicBezTo>
                  <a:cubicBezTo>
                    <a:pt x="1968049" y="1516493"/>
                    <a:pt x="1974884" y="1529965"/>
                    <a:pt x="1980106" y="1545617"/>
                  </a:cubicBezTo>
                  <a:lnTo>
                    <a:pt x="2011801" y="1576367"/>
                  </a:lnTo>
                  <a:lnTo>
                    <a:pt x="2013672" y="1574496"/>
                  </a:lnTo>
                  <a:cubicBezTo>
                    <a:pt x="2016955" y="1578720"/>
                    <a:pt x="2023163" y="1582104"/>
                    <a:pt x="2027520" y="1586226"/>
                  </a:cubicBezTo>
                  <a:cubicBezTo>
                    <a:pt x="2031877" y="1590348"/>
                    <a:pt x="2034384" y="1595208"/>
                    <a:pt x="2030266" y="1602385"/>
                  </a:cubicBezTo>
                  <a:cubicBezTo>
                    <a:pt x="2032896" y="1612544"/>
                    <a:pt x="2036551" y="1622789"/>
                    <a:pt x="2039181" y="1632948"/>
                  </a:cubicBezTo>
                  <a:lnTo>
                    <a:pt x="2037887" y="1635637"/>
                  </a:lnTo>
                  <a:lnTo>
                    <a:pt x="2036562" y="1658932"/>
                  </a:lnTo>
                  <a:lnTo>
                    <a:pt x="2037496" y="1657891"/>
                  </a:lnTo>
                  <a:cubicBezTo>
                    <a:pt x="2024643" y="1678269"/>
                    <a:pt x="2013979" y="1697037"/>
                    <a:pt x="2001126" y="1717416"/>
                  </a:cubicBezTo>
                  <a:cubicBezTo>
                    <a:pt x="1995823" y="1724455"/>
                    <a:pt x="1990625" y="1732549"/>
                    <a:pt x="1985032" y="1739299"/>
                  </a:cubicBezTo>
                  <a:lnTo>
                    <a:pt x="1984860" y="1739287"/>
                  </a:lnTo>
                  <a:lnTo>
                    <a:pt x="1921546" y="1807759"/>
                  </a:lnTo>
                  <a:lnTo>
                    <a:pt x="1918378" y="1804591"/>
                  </a:lnTo>
                  <a:lnTo>
                    <a:pt x="1918590" y="1803257"/>
                  </a:lnTo>
                  <a:cubicBezTo>
                    <a:pt x="1906871" y="1796227"/>
                    <a:pt x="1894682" y="1789665"/>
                    <a:pt x="1883147" y="1781882"/>
                  </a:cubicBezTo>
                  <a:lnTo>
                    <a:pt x="1877302" y="1776037"/>
                  </a:lnTo>
                  <a:lnTo>
                    <a:pt x="1875828" y="1777951"/>
                  </a:lnTo>
                  <a:lnTo>
                    <a:pt x="1859468" y="1761592"/>
                  </a:lnTo>
                  <a:cubicBezTo>
                    <a:pt x="1861683" y="1751480"/>
                    <a:pt x="1871945" y="1736140"/>
                    <a:pt x="1865163" y="1732203"/>
                  </a:cubicBezTo>
                  <a:cubicBezTo>
                    <a:pt x="1861779" y="1728819"/>
                    <a:pt x="1857638" y="1725626"/>
                    <a:pt x="1853689" y="1721677"/>
                  </a:cubicBezTo>
                  <a:cubicBezTo>
                    <a:pt x="1841693" y="1722955"/>
                    <a:pt x="1830554" y="1722247"/>
                    <a:pt x="1818467" y="1722487"/>
                  </a:cubicBezTo>
                  <a:cubicBezTo>
                    <a:pt x="1809261" y="1711385"/>
                    <a:pt x="1790213" y="1705611"/>
                    <a:pt x="1790309" y="1682950"/>
                  </a:cubicBezTo>
                  <a:cubicBezTo>
                    <a:pt x="1803662" y="1673546"/>
                    <a:pt x="1818437" y="1662720"/>
                    <a:pt x="1831508" y="1653034"/>
                  </a:cubicBezTo>
                  <a:cubicBezTo>
                    <a:pt x="1842622" y="1659407"/>
                    <a:pt x="1854403" y="1664550"/>
                    <a:pt x="1864569" y="1671872"/>
                  </a:cubicBezTo>
                  <a:cubicBezTo>
                    <a:pt x="1874201" y="1649265"/>
                    <a:pt x="1853461" y="1641799"/>
                    <a:pt x="1874693" y="1622259"/>
                  </a:cubicBezTo>
                  <a:cubicBezTo>
                    <a:pt x="1865871" y="1609645"/>
                    <a:pt x="1858087" y="1597120"/>
                    <a:pt x="1848791" y="1584979"/>
                  </a:cubicBezTo>
                  <a:cubicBezTo>
                    <a:pt x="1839657" y="1556881"/>
                    <a:pt x="1844518" y="1523813"/>
                    <a:pt x="1830997" y="1483742"/>
                  </a:cubicBezTo>
                  <a:cubicBezTo>
                    <a:pt x="1850627" y="1508114"/>
                    <a:pt x="1871872" y="1485741"/>
                    <a:pt x="1888045" y="1479158"/>
                  </a:cubicBezTo>
                  <a:cubicBezTo>
                    <a:pt x="1891004" y="1471686"/>
                    <a:pt x="1895001" y="1464304"/>
                    <a:pt x="1899663" y="1455693"/>
                  </a:cubicBezTo>
                  <a:cubicBezTo>
                    <a:pt x="1889755" y="1454318"/>
                    <a:pt x="1881078" y="1452278"/>
                    <a:pt x="1869465" y="1452044"/>
                  </a:cubicBezTo>
                  <a:cubicBezTo>
                    <a:pt x="1885110" y="1436399"/>
                    <a:pt x="1898859" y="1422650"/>
                    <a:pt x="1912890" y="1409183"/>
                  </a:cubicBezTo>
                  <a:close/>
                  <a:moveTo>
                    <a:pt x="1829549" y="1278866"/>
                  </a:moveTo>
                  <a:lnTo>
                    <a:pt x="1880715" y="1329084"/>
                  </a:lnTo>
                  <a:cubicBezTo>
                    <a:pt x="1885518" y="1331041"/>
                    <a:pt x="1889077" y="1333889"/>
                    <a:pt x="1891826" y="1337512"/>
                  </a:cubicBezTo>
                  <a:cubicBezTo>
                    <a:pt x="1900072" y="1348381"/>
                    <a:pt x="1901023" y="1366228"/>
                    <a:pt x="1906361" y="1387927"/>
                  </a:cubicBezTo>
                  <a:cubicBezTo>
                    <a:pt x="1899158" y="1394003"/>
                    <a:pt x="1891866" y="1399041"/>
                    <a:pt x="1884293" y="1403798"/>
                  </a:cubicBezTo>
                  <a:cubicBezTo>
                    <a:pt x="1872952" y="1370642"/>
                    <a:pt x="1819511" y="1413946"/>
                    <a:pt x="1829437" y="1373603"/>
                  </a:cubicBezTo>
                  <a:lnTo>
                    <a:pt x="1835603" y="1367438"/>
                  </a:lnTo>
                  <a:lnTo>
                    <a:pt x="1813354" y="1345190"/>
                  </a:lnTo>
                  <a:cubicBezTo>
                    <a:pt x="1809070" y="1334266"/>
                    <a:pt x="1805823" y="1323431"/>
                    <a:pt x="1801257" y="1312226"/>
                  </a:cubicBezTo>
                  <a:cubicBezTo>
                    <a:pt x="1810372" y="1301422"/>
                    <a:pt x="1819678" y="1289862"/>
                    <a:pt x="1829549" y="1278866"/>
                  </a:cubicBezTo>
                  <a:close/>
                  <a:moveTo>
                    <a:pt x="1615245" y="1156440"/>
                  </a:moveTo>
                  <a:cubicBezTo>
                    <a:pt x="1608342" y="1166852"/>
                    <a:pt x="1602401" y="1176302"/>
                    <a:pt x="1595018" y="1187195"/>
                  </a:cubicBezTo>
                  <a:cubicBezTo>
                    <a:pt x="1588603" y="1183666"/>
                    <a:pt x="1581227" y="1181100"/>
                    <a:pt x="1575105" y="1177864"/>
                  </a:cubicBezTo>
                  <a:cubicBezTo>
                    <a:pt x="1588130" y="1170688"/>
                    <a:pt x="1601928" y="1163323"/>
                    <a:pt x="1615245" y="1156440"/>
                  </a:cubicBezTo>
                  <a:close/>
                  <a:moveTo>
                    <a:pt x="1179613" y="1046342"/>
                  </a:moveTo>
                  <a:cubicBezTo>
                    <a:pt x="1186387" y="1050291"/>
                    <a:pt x="1195137" y="1053393"/>
                    <a:pt x="1203416" y="1056966"/>
                  </a:cubicBezTo>
                  <a:cubicBezTo>
                    <a:pt x="1215647" y="1058844"/>
                    <a:pt x="1245005" y="1057141"/>
                    <a:pt x="1240292" y="1081607"/>
                  </a:cubicBezTo>
                  <a:cubicBezTo>
                    <a:pt x="1254968" y="1090635"/>
                    <a:pt x="1268609" y="1099570"/>
                    <a:pt x="1281308" y="1109445"/>
                  </a:cubicBezTo>
                  <a:cubicBezTo>
                    <a:pt x="1285254" y="1130333"/>
                    <a:pt x="1293060" y="1140022"/>
                    <a:pt x="1298511" y="1160533"/>
                  </a:cubicBezTo>
                  <a:cubicBezTo>
                    <a:pt x="1303400" y="1172010"/>
                    <a:pt x="1307819" y="1183959"/>
                    <a:pt x="1311672" y="1198166"/>
                  </a:cubicBezTo>
                  <a:cubicBezTo>
                    <a:pt x="1349587" y="1214432"/>
                    <a:pt x="1334335" y="1241536"/>
                    <a:pt x="1352583" y="1258843"/>
                  </a:cubicBezTo>
                  <a:lnTo>
                    <a:pt x="1362448" y="1305416"/>
                  </a:lnTo>
                  <a:cubicBezTo>
                    <a:pt x="1351724" y="1297515"/>
                    <a:pt x="1339306" y="1290745"/>
                    <a:pt x="1326888" y="1283974"/>
                  </a:cubicBezTo>
                  <a:lnTo>
                    <a:pt x="1294730" y="1215108"/>
                  </a:lnTo>
                  <a:cubicBezTo>
                    <a:pt x="1286638" y="1213605"/>
                    <a:pt x="1280900" y="1209749"/>
                    <a:pt x="1273750" y="1207305"/>
                  </a:cubicBezTo>
                  <a:cubicBezTo>
                    <a:pt x="1259071" y="1206745"/>
                    <a:pt x="1271874" y="1186605"/>
                    <a:pt x="1268301" y="1178326"/>
                  </a:cubicBezTo>
                  <a:lnTo>
                    <a:pt x="1209702" y="1112197"/>
                  </a:lnTo>
                  <a:cubicBezTo>
                    <a:pt x="1198324" y="1091406"/>
                    <a:pt x="1185816" y="1072309"/>
                    <a:pt x="1173495" y="1052460"/>
                  </a:cubicBezTo>
                  <a:close/>
                  <a:moveTo>
                    <a:pt x="1081261" y="930911"/>
                  </a:moveTo>
                  <a:cubicBezTo>
                    <a:pt x="1110331" y="934971"/>
                    <a:pt x="1096929" y="953989"/>
                    <a:pt x="1102460" y="961373"/>
                  </a:cubicBezTo>
                  <a:cubicBezTo>
                    <a:pt x="1130043" y="965798"/>
                    <a:pt x="1134816" y="970571"/>
                    <a:pt x="1139308" y="975063"/>
                  </a:cubicBezTo>
                  <a:lnTo>
                    <a:pt x="1179822" y="1013725"/>
                  </a:lnTo>
                  <a:cubicBezTo>
                    <a:pt x="1177170" y="1023115"/>
                    <a:pt x="1169144" y="1037319"/>
                    <a:pt x="1173636" y="1041811"/>
                  </a:cubicBezTo>
                  <a:cubicBezTo>
                    <a:pt x="1164596" y="1040182"/>
                    <a:pt x="1154812" y="1038735"/>
                    <a:pt x="1143540" y="1037653"/>
                  </a:cubicBezTo>
                  <a:cubicBezTo>
                    <a:pt x="1134626" y="1024106"/>
                    <a:pt x="1114300" y="1018602"/>
                    <a:pt x="1116150" y="998221"/>
                  </a:cubicBezTo>
                  <a:cubicBezTo>
                    <a:pt x="1110297" y="1000704"/>
                    <a:pt x="1104908" y="1002725"/>
                    <a:pt x="1097749" y="1004830"/>
                  </a:cubicBezTo>
                  <a:cubicBezTo>
                    <a:pt x="1097312" y="992351"/>
                    <a:pt x="1096413" y="980335"/>
                    <a:pt x="1096439" y="967394"/>
                  </a:cubicBezTo>
                  <a:cubicBezTo>
                    <a:pt x="1089631" y="965217"/>
                    <a:pt x="1082725" y="962016"/>
                    <a:pt x="1075917" y="959840"/>
                  </a:cubicBezTo>
                  <a:cubicBezTo>
                    <a:pt x="1077726" y="949607"/>
                    <a:pt x="1087985" y="934856"/>
                    <a:pt x="1081261" y="930911"/>
                  </a:cubicBezTo>
                  <a:close/>
                  <a:moveTo>
                    <a:pt x="996731" y="798605"/>
                  </a:moveTo>
                  <a:cubicBezTo>
                    <a:pt x="1004065" y="803054"/>
                    <a:pt x="1011801" y="805980"/>
                    <a:pt x="1019135" y="810429"/>
                  </a:cubicBezTo>
                  <a:cubicBezTo>
                    <a:pt x="1023424" y="822413"/>
                    <a:pt x="1029036" y="834758"/>
                    <a:pt x="1033324" y="846742"/>
                  </a:cubicBezTo>
                  <a:lnTo>
                    <a:pt x="1036410" y="849828"/>
                  </a:lnTo>
                  <a:cubicBezTo>
                    <a:pt x="1048234" y="858766"/>
                    <a:pt x="1061220" y="865980"/>
                    <a:pt x="1074487" y="873476"/>
                  </a:cubicBezTo>
                  <a:cubicBezTo>
                    <a:pt x="1096171" y="889388"/>
                    <a:pt x="1079016" y="908787"/>
                    <a:pt x="1080058" y="929068"/>
                  </a:cubicBezTo>
                  <a:cubicBezTo>
                    <a:pt x="1071440" y="928146"/>
                    <a:pt x="1062904" y="928266"/>
                    <a:pt x="1054006" y="927064"/>
                  </a:cubicBezTo>
                  <a:cubicBezTo>
                    <a:pt x="1045989" y="923857"/>
                    <a:pt x="1046871" y="915120"/>
                    <a:pt x="1045950" y="906502"/>
                  </a:cubicBezTo>
                  <a:cubicBezTo>
                    <a:pt x="1034366" y="900691"/>
                    <a:pt x="1021380" y="893476"/>
                    <a:pt x="1010397" y="885380"/>
                  </a:cubicBezTo>
                  <a:lnTo>
                    <a:pt x="994125" y="869107"/>
                  </a:lnTo>
                  <a:lnTo>
                    <a:pt x="1005668" y="857564"/>
                  </a:lnTo>
                  <a:cubicBezTo>
                    <a:pt x="1002462" y="849547"/>
                    <a:pt x="998975" y="841251"/>
                    <a:pt x="994606" y="834958"/>
                  </a:cubicBezTo>
                  <a:lnTo>
                    <a:pt x="988353" y="841211"/>
                  </a:lnTo>
                  <a:cubicBezTo>
                    <a:pt x="984585" y="832634"/>
                    <a:pt x="982421" y="824698"/>
                    <a:pt x="977492" y="817844"/>
                  </a:cubicBezTo>
                  <a:cubicBezTo>
                    <a:pt x="971118" y="812433"/>
                    <a:pt x="965788" y="807102"/>
                    <a:pt x="959896" y="801210"/>
                  </a:cubicBezTo>
                  <a:close/>
                  <a:moveTo>
                    <a:pt x="1119599" y="531070"/>
                  </a:moveTo>
                  <a:cubicBezTo>
                    <a:pt x="1138065" y="536712"/>
                    <a:pt x="1140477" y="564507"/>
                    <a:pt x="1175791" y="544825"/>
                  </a:cubicBezTo>
                  <a:cubicBezTo>
                    <a:pt x="1180394" y="544728"/>
                    <a:pt x="1191925" y="546153"/>
                    <a:pt x="1197582" y="550635"/>
                  </a:cubicBezTo>
                  <a:cubicBezTo>
                    <a:pt x="1203239" y="555118"/>
                    <a:pt x="1203023" y="562657"/>
                    <a:pt x="1184132" y="574788"/>
                  </a:cubicBezTo>
                  <a:cubicBezTo>
                    <a:pt x="1195290" y="607568"/>
                    <a:pt x="1217738" y="614975"/>
                    <a:pt x="1238671" y="639669"/>
                  </a:cubicBezTo>
                  <a:cubicBezTo>
                    <a:pt x="1222123" y="660724"/>
                    <a:pt x="1243446" y="664186"/>
                    <a:pt x="1256126" y="668405"/>
                  </a:cubicBezTo>
                  <a:cubicBezTo>
                    <a:pt x="1266915" y="691415"/>
                    <a:pt x="1283523" y="722124"/>
                    <a:pt x="1325140" y="723318"/>
                  </a:cubicBezTo>
                  <a:cubicBezTo>
                    <a:pt x="1310370" y="755551"/>
                    <a:pt x="1312339" y="760341"/>
                    <a:pt x="1346274" y="730350"/>
                  </a:cubicBezTo>
                  <a:cubicBezTo>
                    <a:pt x="1344188" y="758347"/>
                    <a:pt x="1340708" y="765208"/>
                    <a:pt x="1359401" y="767920"/>
                  </a:cubicBezTo>
                  <a:cubicBezTo>
                    <a:pt x="1358075" y="784455"/>
                    <a:pt x="1372065" y="797504"/>
                    <a:pt x="1388318" y="795896"/>
                  </a:cubicBezTo>
                  <a:cubicBezTo>
                    <a:pt x="1355320" y="830585"/>
                    <a:pt x="1399107" y="818906"/>
                    <a:pt x="1408590" y="827449"/>
                  </a:cubicBezTo>
                  <a:cubicBezTo>
                    <a:pt x="1421182" y="822180"/>
                    <a:pt x="1432646" y="818602"/>
                    <a:pt x="1445238" y="813333"/>
                  </a:cubicBezTo>
                  <a:cubicBezTo>
                    <a:pt x="1458009" y="821403"/>
                    <a:pt x="1412615" y="849336"/>
                    <a:pt x="1434408" y="852328"/>
                  </a:cubicBezTo>
                  <a:cubicBezTo>
                    <a:pt x="1437786" y="858526"/>
                    <a:pt x="1439943" y="865382"/>
                    <a:pt x="1443790" y="871111"/>
                  </a:cubicBezTo>
                  <a:cubicBezTo>
                    <a:pt x="1440776" y="883138"/>
                    <a:pt x="1448383" y="887924"/>
                    <a:pt x="1480890" y="884708"/>
                  </a:cubicBezTo>
                  <a:lnTo>
                    <a:pt x="1492156" y="895975"/>
                  </a:lnTo>
                  <a:cubicBezTo>
                    <a:pt x="1506903" y="900380"/>
                    <a:pt x="1520428" y="905444"/>
                    <a:pt x="1533764" y="911260"/>
                  </a:cubicBezTo>
                  <a:cubicBezTo>
                    <a:pt x="1533949" y="916145"/>
                    <a:pt x="1534699" y="918775"/>
                    <a:pt x="1533568" y="923285"/>
                  </a:cubicBezTo>
                  <a:cubicBezTo>
                    <a:pt x="1561458" y="942714"/>
                    <a:pt x="1589065" y="961860"/>
                    <a:pt x="1618364" y="979879"/>
                  </a:cubicBezTo>
                  <a:cubicBezTo>
                    <a:pt x="1623716" y="985230"/>
                    <a:pt x="1629630" y="991145"/>
                    <a:pt x="1636015" y="996589"/>
                  </a:cubicBezTo>
                  <a:cubicBezTo>
                    <a:pt x="1640800" y="1007014"/>
                    <a:pt x="1657803" y="1008036"/>
                    <a:pt x="1652437" y="1025232"/>
                  </a:cubicBezTo>
                  <a:cubicBezTo>
                    <a:pt x="1655343" y="1034718"/>
                    <a:pt x="1658435" y="1046272"/>
                    <a:pt x="1660213" y="1057450"/>
                  </a:cubicBezTo>
                  <a:cubicBezTo>
                    <a:pt x="1672145" y="1056221"/>
                    <a:pt x="1678060" y="1062136"/>
                    <a:pt x="1683129" y="1067206"/>
                  </a:cubicBezTo>
                  <a:lnTo>
                    <a:pt x="1682923" y="1101055"/>
                  </a:lnTo>
                  <a:lnTo>
                    <a:pt x="1719063" y="1125355"/>
                  </a:lnTo>
                  <a:cubicBezTo>
                    <a:pt x="1736065" y="1136673"/>
                    <a:pt x="1752593" y="1148464"/>
                    <a:pt x="1768930" y="1161012"/>
                  </a:cubicBezTo>
                  <a:cubicBezTo>
                    <a:pt x="1763905" y="1168303"/>
                    <a:pt x="1758787" y="1174553"/>
                    <a:pt x="1754236" y="1181370"/>
                  </a:cubicBezTo>
                  <a:cubicBezTo>
                    <a:pt x="1780824" y="1172906"/>
                    <a:pt x="1798006" y="1189141"/>
                    <a:pt x="1779987" y="1218489"/>
                  </a:cubicBezTo>
                  <a:cubicBezTo>
                    <a:pt x="1773458" y="1220486"/>
                    <a:pt x="1768160" y="1221820"/>
                    <a:pt x="1761250" y="1225331"/>
                  </a:cubicBezTo>
                  <a:cubicBezTo>
                    <a:pt x="1753038" y="1217118"/>
                    <a:pt x="1743502" y="1208530"/>
                    <a:pt x="1734815" y="1200791"/>
                  </a:cubicBezTo>
                  <a:lnTo>
                    <a:pt x="1717289" y="1218317"/>
                  </a:lnTo>
                  <a:cubicBezTo>
                    <a:pt x="1704541" y="1208410"/>
                    <a:pt x="1689804" y="1199358"/>
                    <a:pt x="1675635" y="1190872"/>
                  </a:cubicBezTo>
                  <a:cubicBezTo>
                    <a:pt x="1675078" y="1184632"/>
                    <a:pt x="1673199" y="1178016"/>
                    <a:pt x="1670465" y="1173387"/>
                  </a:cubicBezTo>
                  <a:cubicBezTo>
                    <a:pt x="1661505" y="1159691"/>
                    <a:pt x="1651408" y="1147699"/>
                    <a:pt x="1641883" y="1133436"/>
                  </a:cubicBezTo>
                  <a:cubicBezTo>
                    <a:pt x="1641938" y="1133389"/>
                    <a:pt x="1641994" y="1133343"/>
                    <a:pt x="1642049" y="1133296"/>
                  </a:cubicBezTo>
                  <a:lnTo>
                    <a:pt x="1641092" y="1132338"/>
                  </a:lnTo>
                  <a:cubicBezTo>
                    <a:pt x="1631329" y="1120695"/>
                    <a:pt x="1623822" y="1108487"/>
                    <a:pt x="1615751" y="1095716"/>
                  </a:cubicBezTo>
                  <a:cubicBezTo>
                    <a:pt x="1601568" y="1091874"/>
                    <a:pt x="1589358" y="1087185"/>
                    <a:pt x="1576959" y="1083247"/>
                  </a:cubicBezTo>
                  <a:lnTo>
                    <a:pt x="1567947" y="1074234"/>
                  </a:lnTo>
                  <a:cubicBezTo>
                    <a:pt x="1574904" y="1066150"/>
                    <a:pt x="1582990" y="1056374"/>
                    <a:pt x="1589384" y="1047727"/>
                  </a:cubicBezTo>
                  <a:cubicBezTo>
                    <a:pt x="1583562" y="1042845"/>
                    <a:pt x="1577648" y="1036931"/>
                    <a:pt x="1572296" y="1031579"/>
                  </a:cubicBezTo>
                  <a:cubicBezTo>
                    <a:pt x="1564692" y="1023975"/>
                    <a:pt x="1556335" y="1016559"/>
                    <a:pt x="1548731" y="1008954"/>
                  </a:cubicBezTo>
                  <a:cubicBezTo>
                    <a:pt x="1535109" y="1008493"/>
                    <a:pt x="1550154" y="987815"/>
                    <a:pt x="1537942" y="985944"/>
                  </a:cubicBezTo>
                  <a:cubicBezTo>
                    <a:pt x="1519618" y="993003"/>
                    <a:pt x="1502234" y="999121"/>
                    <a:pt x="1483910" y="1006179"/>
                  </a:cubicBezTo>
                  <a:lnTo>
                    <a:pt x="1467010" y="989280"/>
                  </a:lnTo>
                  <a:cubicBezTo>
                    <a:pt x="1467953" y="985521"/>
                    <a:pt x="1469740" y="982608"/>
                    <a:pt x="1470023" y="980071"/>
                  </a:cubicBezTo>
                  <a:cubicBezTo>
                    <a:pt x="1464108" y="974156"/>
                    <a:pt x="1458757" y="968805"/>
                    <a:pt x="1452654" y="963642"/>
                  </a:cubicBezTo>
                  <a:cubicBezTo>
                    <a:pt x="1443824" y="962333"/>
                    <a:pt x="1435087" y="962056"/>
                    <a:pt x="1425599" y="961969"/>
                  </a:cubicBezTo>
                  <a:lnTo>
                    <a:pt x="1391142" y="929392"/>
                  </a:lnTo>
                  <a:cubicBezTo>
                    <a:pt x="1377621" y="918691"/>
                    <a:pt x="1364286" y="910057"/>
                    <a:pt x="1351610" y="900201"/>
                  </a:cubicBezTo>
                  <a:cubicBezTo>
                    <a:pt x="1349925" y="890056"/>
                    <a:pt x="1351155" y="878124"/>
                    <a:pt x="1351351" y="866099"/>
                  </a:cubicBezTo>
                  <a:cubicBezTo>
                    <a:pt x="1337262" y="860472"/>
                    <a:pt x="1322799" y="853529"/>
                    <a:pt x="1306926" y="847997"/>
                  </a:cubicBezTo>
                  <a:cubicBezTo>
                    <a:pt x="1301784" y="810891"/>
                    <a:pt x="1293343" y="788350"/>
                    <a:pt x="1264216" y="794946"/>
                  </a:cubicBezTo>
                  <a:cubicBezTo>
                    <a:pt x="1252385" y="785934"/>
                    <a:pt x="1239895" y="778145"/>
                    <a:pt x="1225902" y="770732"/>
                  </a:cubicBezTo>
                  <a:lnTo>
                    <a:pt x="1217734" y="762565"/>
                  </a:lnTo>
                  <a:cubicBezTo>
                    <a:pt x="1215859" y="755990"/>
                    <a:pt x="1215300" y="749790"/>
                    <a:pt x="1212015" y="744625"/>
                  </a:cubicBezTo>
                  <a:cubicBezTo>
                    <a:pt x="1201027" y="739277"/>
                    <a:pt x="1228563" y="723570"/>
                    <a:pt x="1225292" y="698676"/>
                  </a:cubicBezTo>
                  <a:cubicBezTo>
                    <a:pt x="1218715" y="699620"/>
                    <a:pt x="1211856" y="700282"/>
                    <a:pt x="1205280" y="701226"/>
                  </a:cubicBezTo>
                  <a:cubicBezTo>
                    <a:pt x="1194010" y="695597"/>
                    <a:pt x="1182928" y="689216"/>
                    <a:pt x="1173069" y="682177"/>
                  </a:cubicBezTo>
                  <a:lnTo>
                    <a:pt x="1094594" y="584900"/>
                  </a:lnTo>
                  <a:cubicBezTo>
                    <a:pt x="1087650" y="573255"/>
                    <a:pt x="1101477" y="547599"/>
                    <a:pt x="1093969" y="535391"/>
                  </a:cubicBezTo>
                  <a:cubicBezTo>
                    <a:pt x="1105505" y="529770"/>
                    <a:pt x="1113444" y="529189"/>
                    <a:pt x="1119599" y="531070"/>
                  </a:cubicBezTo>
                  <a:close/>
                  <a:moveTo>
                    <a:pt x="637844" y="489990"/>
                  </a:moveTo>
                  <a:cubicBezTo>
                    <a:pt x="645912" y="497118"/>
                    <a:pt x="653417" y="503682"/>
                    <a:pt x="661014" y="511279"/>
                  </a:cubicBezTo>
                  <a:lnTo>
                    <a:pt x="710165" y="559489"/>
                  </a:lnTo>
                  <a:cubicBezTo>
                    <a:pt x="708165" y="577247"/>
                    <a:pt x="727603" y="582572"/>
                    <a:pt x="736225" y="595898"/>
                  </a:cubicBezTo>
                  <a:cubicBezTo>
                    <a:pt x="744108" y="600959"/>
                    <a:pt x="720957" y="628612"/>
                    <a:pt x="756564" y="625646"/>
                  </a:cubicBezTo>
                  <a:cubicBezTo>
                    <a:pt x="758455" y="618128"/>
                    <a:pt x="762226" y="608729"/>
                    <a:pt x="765246" y="599518"/>
                  </a:cubicBezTo>
                  <a:cubicBezTo>
                    <a:pt x="798036" y="596556"/>
                    <a:pt x="806860" y="600676"/>
                    <a:pt x="804306" y="612234"/>
                  </a:cubicBezTo>
                  <a:cubicBezTo>
                    <a:pt x="814827" y="612406"/>
                    <a:pt x="827133" y="612481"/>
                    <a:pt x="838595" y="611712"/>
                  </a:cubicBezTo>
                  <a:cubicBezTo>
                    <a:pt x="839523" y="619226"/>
                    <a:pt x="839136" y="626366"/>
                    <a:pt x="837901" y="635480"/>
                  </a:cubicBezTo>
                  <a:cubicBezTo>
                    <a:pt x="849829" y="637059"/>
                    <a:pt x="860534" y="639297"/>
                    <a:pt x="870769" y="642006"/>
                  </a:cubicBezTo>
                  <a:cubicBezTo>
                    <a:pt x="872252" y="655719"/>
                    <a:pt x="873734" y="669431"/>
                    <a:pt x="876628" y="681733"/>
                  </a:cubicBezTo>
                  <a:cubicBezTo>
                    <a:pt x="885073" y="687357"/>
                    <a:pt x="895023" y="692602"/>
                    <a:pt x="904313" y="699070"/>
                  </a:cubicBezTo>
                  <a:cubicBezTo>
                    <a:pt x="908815" y="703572"/>
                    <a:pt x="913318" y="708074"/>
                    <a:pt x="918571" y="712387"/>
                  </a:cubicBezTo>
                  <a:cubicBezTo>
                    <a:pt x="929855" y="705325"/>
                    <a:pt x="935060" y="703532"/>
                    <a:pt x="937076" y="704813"/>
                  </a:cubicBezTo>
                  <a:cubicBezTo>
                    <a:pt x="943125" y="708657"/>
                    <a:pt x="920479" y="740167"/>
                    <a:pt x="947181" y="740056"/>
                  </a:cubicBezTo>
                  <a:cubicBezTo>
                    <a:pt x="944262" y="744663"/>
                    <a:pt x="941343" y="749271"/>
                    <a:pt x="938986" y="754441"/>
                  </a:cubicBezTo>
                  <a:cubicBezTo>
                    <a:pt x="925929" y="754555"/>
                    <a:pt x="912497" y="753354"/>
                    <a:pt x="899439" y="753468"/>
                  </a:cubicBezTo>
                  <a:cubicBezTo>
                    <a:pt x="903695" y="735143"/>
                    <a:pt x="881149" y="735178"/>
                    <a:pt x="886626" y="716193"/>
                  </a:cubicBezTo>
                  <a:cubicBezTo>
                    <a:pt x="875442" y="720062"/>
                    <a:pt x="862564" y="725061"/>
                    <a:pt x="851380" y="728929"/>
                  </a:cubicBezTo>
                  <a:cubicBezTo>
                    <a:pt x="853556" y="718874"/>
                    <a:pt x="855072" y="710041"/>
                    <a:pt x="857340" y="701020"/>
                  </a:cubicBezTo>
                  <a:cubicBezTo>
                    <a:pt x="846925" y="693427"/>
                    <a:pt x="836412" y="687618"/>
                    <a:pt x="824867" y="681718"/>
                  </a:cubicBezTo>
                  <a:lnTo>
                    <a:pt x="831453" y="675132"/>
                  </a:lnTo>
                  <a:cubicBezTo>
                    <a:pt x="825354" y="669975"/>
                    <a:pt x="819727" y="664347"/>
                    <a:pt x="814380" y="659000"/>
                  </a:cubicBezTo>
                  <a:lnTo>
                    <a:pt x="785490" y="631050"/>
                  </a:lnTo>
                  <a:lnTo>
                    <a:pt x="773729" y="642811"/>
                  </a:lnTo>
                  <a:cubicBezTo>
                    <a:pt x="765026" y="683030"/>
                    <a:pt x="777970" y="695974"/>
                    <a:pt x="794479" y="711543"/>
                  </a:cubicBezTo>
                  <a:lnTo>
                    <a:pt x="783189" y="722833"/>
                  </a:lnTo>
                  <a:cubicBezTo>
                    <a:pt x="739707" y="715101"/>
                    <a:pt x="735538" y="677062"/>
                    <a:pt x="706121" y="686219"/>
                  </a:cubicBezTo>
                  <a:cubicBezTo>
                    <a:pt x="676743" y="670013"/>
                    <a:pt x="631321" y="640585"/>
                    <a:pt x="626127" y="596817"/>
                  </a:cubicBezTo>
                  <a:cubicBezTo>
                    <a:pt x="614942" y="600685"/>
                    <a:pt x="601784" y="605402"/>
                    <a:pt x="591070" y="608800"/>
                  </a:cubicBezTo>
                  <a:cubicBezTo>
                    <a:pt x="590137" y="604105"/>
                    <a:pt x="589297" y="600442"/>
                    <a:pt x="588554" y="594995"/>
                  </a:cubicBezTo>
                  <a:cubicBezTo>
                    <a:pt x="580293" y="591438"/>
                    <a:pt x="573535" y="587503"/>
                    <a:pt x="564804" y="584416"/>
                  </a:cubicBezTo>
                  <a:cubicBezTo>
                    <a:pt x="572330" y="576889"/>
                    <a:pt x="581268" y="567952"/>
                    <a:pt x="589076" y="560707"/>
                  </a:cubicBezTo>
                  <a:lnTo>
                    <a:pt x="611434" y="498391"/>
                  </a:lnTo>
                  <a:cubicBezTo>
                    <a:pt x="620645" y="495371"/>
                    <a:pt x="628633" y="493010"/>
                    <a:pt x="637844" y="489990"/>
                  </a:cubicBezTo>
                  <a:close/>
                  <a:moveTo>
                    <a:pt x="1027877" y="437350"/>
                  </a:moveTo>
                  <a:cubicBezTo>
                    <a:pt x="1034338" y="443811"/>
                    <a:pt x="1041276" y="449796"/>
                    <a:pt x="1048299" y="456819"/>
                  </a:cubicBezTo>
                  <a:cubicBezTo>
                    <a:pt x="1060548" y="457634"/>
                    <a:pt x="1083047" y="452623"/>
                    <a:pt x="1089543" y="459744"/>
                  </a:cubicBezTo>
                  <a:cubicBezTo>
                    <a:pt x="1091708" y="462117"/>
                    <a:pt x="1092095" y="465839"/>
                    <a:pt x="1089731" y="471574"/>
                  </a:cubicBezTo>
                  <a:cubicBezTo>
                    <a:pt x="1068672" y="503870"/>
                    <a:pt x="1114392" y="492423"/>
                    <a:pt x="1087250" y="529117"/>
                  </a:cubicBezTo>
                  <a:cubicBezTo>
                    <a:pt x="1076000" y="530253"/>
                    <a:pt x="1062955" y="531499"/>
                    <a:pt x="1051424" y="532355"/>
                  </a:cubicBezTo>
                  <a:lnTo>
                    <a:pt x="1011618" y="493501"/>
                  </a:lnTo>
                  <a:cubicBezTo>
                    <a:pt x="1005010" y="482129"/>
                    <a:pt x="998964" y="471319"/>
                    <a:pt x="991208" y="461658"/>
                  </a:cubicBezTo>
                  <a:cubicBezTo>
                    <a:pt x="1011362" y="446560"/>
                    <a:pt x="1019949" y="447525"/>
                    <a:pt x="1027877" y="437350"/>
                  </a:cubicBezTo>
                  <a:close/>
                  <a:moveTo>
                    <a:pt x="149997" y="363957"/>
                  </a:moveTo>
                  <a:cubicBezTo>
                    <a:pt x="167579" y="373993"/>
                    <a:pt x="193002" y="371116"/>
                    <a:pt x="203503" y="391051"/>
                  </a:cubicBezTo>
                  <a:cubicBezTo>
                    <a:pt x="198677" y="403204"/>
                    <a:pt x="194513" y="414132"/>
                    <a:pt x="189496" y="427040"/>
                  </a:cubicBezTo>
                  <a:lnTo>
                    <a:pt x="165913" y="450623"/>
                  </a:lnTo>
                  <a:cubicBezTo>
                    <a:pt x="165136" y="462109"/>
                    <a:pt x="162765" y="470116"/>
                    <a:pt x="170725" y="490338"/>
                  </a:cubicBezTo>
                  <a:cubicBezTo>
                    <a:pt x="176643" y="496257"/>
                    <a:pt x="181997" y="501611"/>
                    <a:pt x="188387" y="507057"/>
                  </a:cubicBezTo>
                  <a:lnTo>
                    <a:pt x="199660" y="518330"/>
                  </a:lnTo>
                  <a:cubicBezTo>
                    <a:pt x="209927" y="515390"/>
                    <a:pt x="219061" y="514147"/>
                    <a:pt x="228856" y="511679"/>
                  </a:cubicBezTo>
                  <a:cubicBezTo>
                    <a:pt x="229782" y="519208"/>
                    <a:pt x="229390" y="526364"/>
                    <a:pt x="229844" y="534364"/>
                  </a:cubicBezTo>
                  <a:cubicBezTo>
                    <a:pt x="239082" y="528508"/>
                    <a:pt x="249544" y="521991"/>
                    <a:pt x="258782" y="516135"/>
                  </a:cubicBezTo>
                  <a:cubicBezTo>
                    <a:pt x="274403" y="518550"/>
                    <a:pt x="272843" y="544347"/>
                    <a:pt x="245976" y="562759"/>
                  </a:cubicBezTo>
                  <a:cubicBezTo>
                    <a:pt x="241989" y="578583"/>
                    <a:pt x="237438" y="593842"/>
                    <a:pt x="233452" y="609665"/>
                  </a:cubicBezTo>
                  <a:cubicBezTo>
                    <a:pt x="242752" y="618965"/>
                    <a:pt x="252333" y="628547"/>
                    <a:pt x="262105" y="637375"/>
                  </a:cubicBezTo>
                  <a:cubicBezTo>
                    <a:pt x="289082" y="611526"/>
                    <a:pt x="298634" y="635228"/>
                    <a:pt x="285122" y="659449"/>
                  </a:cubicBezTo>
                  <a:cubicBezTo>
                    <a:pt x="295837" y="667334"/>
                    <a:pt x="308249" y="674086"/>
                    <a:pt x="319907" y="681027"/>
                  </a:cubicBezTo>
                  <a:cubicBezTo>
                    <a:pt x="323938" y="688832"/>
                    <a:pt x="326935" y="696545"/>
                    <a:pt x="331438" y="703878"/>
                  </a:cubicBezTo>
                  <a:cubicBezTo>
                    <a:pt x="343316" y="695946"/>
                    <a:pt x="355383" y="687260"/>
                    <a:pt x="367543" y="679610"/>
                  </a:cubicBezTo>
                  <a:cubicBezTo>
                    <a:pt x="365775" y="714632"/>
                    <a:pt x="409103" y="702303"/>
                    <a:pt x="419495" y="729675"/>
                  </a:cubicBezTo>
                  <a:cubicBezTo>
                    <a:pt x="438044" y="727471"/>
                    <a:pt x="457439" y="726113"/>
                    <a:pt x="475988" y="723909"/>
                  </a:cubicBezTo>
                  <a:cubicBezTo>
                    <a:pt x="480002" y="740186"/>
                    <a:pt x="433906" y="770500"/>
                    <a:pt x="462710" y="771004"/>
                  </a:cubicBezTo>
                  <a:cubicBezTo>
                    <a:pt x="473921" y="767121"/>
                    <a:pt x="487581" y="761915"/>
                    <a:pt x="498320" y="758504"/>
                  </a:cubicBezTo>
                  <a:cubicBezTo>
                    <a:pt x="496980" y="769426"/>
                    <a:pt x="495357" y="780067"/>
                    <a:pt x="495431" y="789575"/>
                  </a:cubicBezTo>
                  <a:cubicBezTo>
                    <a:pt x="489955" y="797305"/>
                    <a:pt x="484387" y="804001"/>
                    <a:pt x="479382" y="811260"/>
                  </a:cubicBezTo>
                  <a:cubicBezTo>
                    <a:pt x="498881" y="805288"/>
                    <a:pt x="504518" y="810924"/>
                    <a:pt x="530332" y="800892"/>
                  </a:cubicBezTo>
                  <a:cubicBezTo>
                    <a:pt x="533467" y="787047"/>
                    <a:pt x="537068" y="775555"/>
                    <a:pt x="539542" y="762936"/>
                  </a:cubicBezTo>
                  <a:cubicBezTo>
                    <a:pt x="542182" y="760860"/>
                    <a:pt x="544541" y="758501"/>
                    <a:pt x="545956" y="757086"/>
                  </a:cubicBezTo>
                  <a:cubicBezTo>
                    <a:pt x="577614" y="743464"/>
                    <a:pt x="592390" y="745034"/>
                    <a:pt x="581921" y="754375"/>
                  </a:cubicBezTo>
                  <a:cubicBezTo>
                    <a:pt x="572856" y="767950"/>
                    <a:pt x="584342" y="767173"/>
                    <a:pt x="587626" y="772343"/>
                  </a:cubicBezTo>
                  <a:cubicBezTo>
                    <a:pt x="591571" y="776289"/>
                    <a:pt x="597104" y="786538"/>
                    <a:pt x="610219" y="772296"/>
                  </a:cubicBezTo>
                  <a:cubicBezTo>
                    <a:pt x="614728" y="776805"/>
                    <a:pt x="620272" y="781406"/>
                    <a:pt x="624781" y="785915"/>
                  </a:cubicBezTo>
                  <a:cubicBezTo>
                    <a:pt x="644025" y="811762"/>
                    <a:pt x="688335" y="824942"/>
                    <a:pt x="682794" y="863738"/>
                  </a:cubicBezTo>
                  <a:cubicBezTo>
                    <a:pt x="736849" y="853646"/>
                    <a:pt x="732450" y="931317"/>
                    <a:pt x="774438" y="929912"/>
                  </a:cubicBezTo>
                  <a:cubicBezTo>
                    <a:pt x="763548" y="960529"/>
                    <a:pt x="799772" y="969396"/>
                    <a:pt x="799989" y="1000742"/>
                  </a:cubicBezTo>
                  <a:cubicBezTo>
                    <a:pt x="803605" y="1026999"/>
                    <a:pt x="839440" y="996800"/>
                    <a:pt x="847790" y="1009868"/>
                  </a:cubicBezTo>
                  <a:cubicBezTo>
                    <a:pt x="872967" y="989764"/>
                    <a:pt x="865349" y="1031200"/>
                    <a:pt x="872940" y="1047281"/>
                  </a:cubicBezTo>
                  <a:cubicBezTo>
                    <a:pt x="883000" y="1053567"/>
                    <a:pt x="894284" y="1059192"/>
                    <a:pt x="905379" y="1065569"/>
                  </a:cubicBezTo>
                  <a:cubicBezTo>
                    <a:pt x="907297" y="1093665"/>
                    <a:pt x="951833" y="1074703"/>
                    <a:pt x="963847" y="1085966"/>
                  </a:cubicBezTo>
                  <a:cubicBezTo>
                    <a:pt x="967852" y="1089720"/>
                    <a:pt x="968243" y="1096832"/>
                    <a:pt x="962238" y="1110165"/>
                  </a:cubicBezTo>
                  <a:cubicBezTo>
                    <a:pt x="974650" y="1116917"/>
                    <a:pt x="987061" y="1123669"/>
                    <a:pt x="997776" y="1131554"/>
                  </a:cubicBezTo>
                  <a:cubicBezTo>
                    <a:pt x="1003193" y="1152064"/>
                    <a:pt x="994202" y="1175146"/>
                    <a:pt x="1025744" y="1171785"/>
                  </a:cubicBezTo>
                  <a:cubicBezTo>
                    <a:pt x="1012408" y="1247121"/>
                    <a:pt x="1105949" y="1216143"/>
                    <a:pt x="1091197" y="1292895"/>
                  </a:cubicBezTo>
                  <a:cubicBezTo>
                    <a:pt x="1101544" y="1296639"/>
                    <a:pt x="1089068" y="1320951"/>
                    <a:pt x="1114992" y="1303482"/>
                  </a:cubicBezTo>
                  <a:cubicBezTo>
                    <a:pt x="1130957" y="1321334"/>
                    <a:pt x="1146071" y="1341166"/>
                    <a:pt x="1160530" y="1359397"/>
                  </a:cubicBezTo>
                  <a:cubicBezTo>
                    <a:pt x="1142503" y="1381934"/>
                    <a:pt x="1149347" y="1395381"/>
                    <a:pt x="1177392" y="1398899"/>
                  </a:cubicBezTo>
                  <a:cubicBezTo>
                    <a:pt x="1226834" y="1388911"/>
                    <a:pt x="1173432" y="1446823"/>
                    <a:pt x="1194580" y="1462311"/>
                  </a:cubicBezTo>
                  <a:cubicBezTo>
                    <a:pt x="1191588" y="1497994"/>
                    <a:pt x="1243210" y="1480754"/>
                    <a:pt x="1219354" y="1544627"/>
                  </a:cubicBezTo>
                  <a:cubicBezTo>
                    <a:pt x="1204192" y="1547389"/>
                    <a:pt x="1191291" y="1549581"/>
                    <a:pt x="1176411" y="1552625"/>
                  </a:cubicBezTo>
                  <a:cubicBezTo>
                    <a:pt x="1174721" y="1550934"/>
                    <a:pt x="1172558" y="1549715"/>
                    <a:pt x="1170303" y="1547460"/>
                  </a:cubicBezTo>
                  <a:cubicBezTo>
                    <a:pt x="1184667" y="1521260"/>
                    <a:pt x="1163691" y="1513491"/>
                    <a:pt x="1126735" y="1539738"/>
                  </a:cubicBezTo>
                  <a:cubicBezTo>
                    <a:pt x="1132273" y="1547163"/>
                    <a:pt x="1136489" y="1557039"/>
                    <a:pt x="1141084" y="1565407"/>
                  </a:cubicBezTo>
                  <a:cubicBezTo>
                    <a:pt x="1145477" y="1580177"/>
                    <a:pt x="1124350" y="1599613"/>
                    <a:pt x="1149467" y="1607751"/>
                  </a:cubicBezTo>
                  <a:lnTo>
                    <a:pt x="1160316" y="1596902"/>
                  </a:lnTo>
                  <a:cubicBezTo>
                    <a:pt x="1171318" y="1602245"/>
                    <a:pt x="1183166" y="1608433"/>
                    <a:pt x="1193036" y="1615473"/>
                  </a:cubicBezTo>
                  <a:cubicBezTo>
                    <a:pt x="1188981" y="1618964"/>
                    <a:pt x="1184736" y="1623209"/>
                    <a:pt x="1180963" y="1626982"/>
                  </a:cubicBezTo>
                  <a:cubicBezTo>
                    <a:pt x="1184252" y="1629329"/>
                    <a:pt x="1187352" y="1632429"/>
                    <a:pt x="1190452" y="1635529"/>
                  </a:cubicBezTo>
                  <a:cubicBezTo>
                    <a:pt x="1195703" y="1645496"/>
                    <a:pt x="1200390" y="1654900"/>
                    <a:pt x="1207056" y="1663452"/>
                  </a:cubicBezTo>
                  <a:cubicBezTo>
                    <a:pt x="1218438" y="1667288"/>
                    <a:pt x="1230102" y="1671406"/>
                    <a:pt x="1240921" y="1674678"/>
                  </a:cubicBezTo>
                  <a:cubicBezTo>
                    <a:pt x="1237791" y="1685699"/>
                    <a:pt x="1233909" y="1696908"/>
                    <a:pt x="1228892" y="1709816"/>
                  </a:cubicBezTo>
                  <a:cubicBezTo>
                    <a:pt x="1251180" y="1720783"/>
                    <a:pt x="1272144" y="1734200"/>
                    <a:pt x="1294051" y="1746675"/>
                  </a:cubicBezTo>
                  <a:cubicBezTo>
                    <a:pt x="1291969" y="1752139"/>
                    <a:pt x="1289886" y="1757603"/>
                    <a:pt x="1286952" y="1765046"/>
                  </a:cubicBezTo>
                  <a:cubicBezTo>
                    <a:pt x="1292974" y="1766351"/>
                    <a:pt x="1300032" y="1767748"/>
                    <a:pt x="1304829" y="1769715"/>
                  </a:cubicBezTo>
                  <a:cubicBezTo>
                    <a:pt x="1308768" y="1776485"/>
                    <a:pt x="1312328" y="1784761"/>
                    <a:pt x="1315888" y="1793038"/>
                  </a:cubicBezTo>
                  <a:cubicBezTo>
                    <a:pt x="1307288" y="1808964"/>
                    <a:pt x="1288594" y="1835550"/>
                    <a:pt x="1305618" y="1842198"/>
                  </a:cubicBezTo>
                  <a:cubicBezTo>
                    <a:pt x="1316713" y="1848576"/>
                    <a:pt x="1327716" y="1853919"/>
                    <a:pt x="1337585" y="1860958"/>
                  </a:cubicBezTo>
                  <a:cubicBezTo>
                    <a:pt x="1340311" y="1862741"/>
                    <a:pt x="1342284" y="1864714"/>
                    <a:pt x="1343975" y="1866405"/>
                  </a:cubicBezTo>
                  <a:lnTo>
                    <a:pt x="1326051" y="1884328"/>
                  </a:lnTo>
                  <a:cubicBezTo>
                    <a:pt x="1329893" y="1892887"/>
                    <a:pt x="1345894" y="1893794"/>
                    <a:pt x="1321252" y="1928582"/>
                  </a:cubicBezTo>
                  <a:cubicBezTo>
                    <a:pt x="1321142" y="1936019"/>
                    <a:pt x="1321314" y="1943737"/>
                    <a:pt x="1321205" y="1951174"/>
                  </a:cubicBezTo>
                  <a:cubicBezTo>
                    <a:pt x="1325328" y="1960015"/>
                    <a:pt x="1330867" y="1967440"/>
                    <a:pt x="1334990" y="1976280"/>
                  </a:cubicBezTo>
                  <a:cubicBezTo>
                    <a:pt x="1344682" y="1978425"/>
                    <a:pt x="1354373" y="1980569"/>
                    <a:pt x="1364916" y="1980736"/>
                  </a:cubicBezTo>
                  <a:cubicBezTo>
                    <a:pt x="1359514" y="1997974"/>
                    <a:pt x="1375417" y="2000671"/>
                    <a:pt x="1369348" y="2021958"/>
                  </a:cubicBezTo>
                  <a:cubicBezTo>
                    <a:pt x="1377429" y="2029095"/>
                    <a:pt x="1381656" y="2033323"/>
                    <a:pt x="1386447" y="2038114"/>
                  </a:cubicBezTo>
                  <a:cubicBezTo>
                    <a:pt x="1401719" y="2027915"/>
                    <a:pt x="1414258" y="2018757"/>
                    <a:pt x="1428683" y="2007713"/>
                  </a:cubicBezTo>
                  <a:cubicBezTo>
                    <a:pt x="1439007" y="2000532"/>
                    <a:pt x="1445825" y="2002121"/>
                    <a:pt x="1448387" y="1995024"/>
                  </a:cubicBezTo>
                  <a:cubicBezTo>
                    <a:pt x="1447704" y="1983925"/>
                    <a:pt x="1446161" y="1974808"/>
                    <a:pt x="1444058" y="1965130"/>
                  </a:cubicBezTo>
                  <a:cubicBezTo>
                    <a:pt x="1450212" y="1958975"/>
                    <a:pt x="1444830" y="1946965"/>
                    <a:pt x="1461838" y="1935567"/>
                  </a:cubicBezTo>
                  <a:cubicBezTo>
                    <a:pt x="1475276" y="1958947"/>
                    <a:pt x="1513015" y="1932684"/>
                    <a:pt x="1525774" y="1945145"/>
                  </a:cubicBezTo>
                  <a:cubicBezTo>
                    <a:pt x="1527596" y="1946925"/>
                    <a:pt x="1528909" y="1949496"/>
                    <a:pt x="1529569" y="1953115"/>
                  </a:cubicBezTo>
                  <a:cubicBezTo>
                    <a:pt x="1532356" y="1958742"/>
                    <a:pt x="1533355" y="1964476"/>
                    <a:pt x="1535862" y="1969824"/>
                  </a:cubicBezTo>
                  <a:lnTo>
                    <a:pt x="1517399" y="1988287"/>
                  </a:lnTo>
                  <a:cubicBezTo>
                    <a:pt x="1520712" y="2000122"/>
                    <a:pt x="1524410" y="2010449"/>
                    <a:pt x="1528197" y="2021810"/>
                  </a:cubicBezTo>
                  <a:cubicBezTo>
                    <a:pt x="1528072" y="2021942"/>
                    <a:pt x="1527947" y="2022074"/>
                    <a:pt x="1527821" y="2022206"/>
                  </a:cubicBezTo>
                  <a:lnTo>
                    <a:pt x="1553758" y="2012931"/>
                  </a:lnTo>
                  <a:lnTo>
                    <a:pt x="1556873" y="2016046"/>
                  </a:lnTo>
                  <a:cubicBezTo>
                    <a:pt x="1564991" y="2023219"/>
                    <a:pt x="1572638" y="2030866"/>
                    <a:pt x="1580284" y="2038512"/>
                  </a:cubicBezTo>
                  <a:cubicBezTo>
                    <a:pt x="1577354" y="2043142"/>
                    <a:pt x="1575179" y="2047582"/>
                    <a:pt x="1570075" y="2053818"/>
                  </a:cubicBezTo>
                  <a:cubicBezTo>
                    <a:pt x="1556941" y="2065254"/>
                    <a:pt x="1542679" y="2064223"/>
                    <a:pt x="1529446" y="2083119"/>
                  </a:cubicBezTo>
                  <a:cubicBezTo>
                    <a:pt x="1525577" y="2077360"/>
                    <a:pt x="1523125" y="2070183"/>
                    <a:pt x="1520012" y="2064235"/>
                  </a:cubicBezTo>
                  <a:cubicBezTo>
                    <a:pt x="1460577" y="2113475"/>
                    <a:pt x="1562115" y="2102559"/>
                    <a:pt x="1476700" y="2163619"/>
                  </a:cubicBezTo>
                  <a:cubicBezTo>
                    <a:pt x="1465645" y="2172409"/>
                    <a:pt x="1454401" y="2181954"/>
                    <a:pt x="1443345" y="2190744"/>
                  </a:cubicBezTo>
                  <a:cubicBezTo>
                    <a:pt x="1441841" y="2176955"/>
                    <a:pt x="1439486" y="2165150"/>
                    <a:pt x="1437983" y="2151361"/>
                  </a:cubicBezTo>
                  <a:cubicBezTo>
                    <a:pt x="1437614" y="2135872"/>
                    <a:pt x="1416542" y="2153545"/>
                    <a:pt x="1399442" y="2161016"/>
                  </a:cubicBezTo>
                  <a:lnTo>
                    <a:pt x="1398311" y="2160699"/>
                  </a:lnTo>
                  <a:lnTo>
                    <a:pt x="1417727" y="2214175"/>
                  </a:lnTo>
                  <a:lnTo>
                    <a:pt x="1420087" y="2212732"/>
                  </a:lnTo>
                  <a:cubicBezTo>
                    <a:pt x="1425973" y="2218618"/>
                    <a:pt x="1431771" y="2223470"/>
                    <a:pt x="1437376" y="2229075"/>
                  </a:cubicBezTo>
                  <a:cubicBezTo>
                    <a:pt x="1430353" y="2240022"/>
                    <a:pt x="1424468" y="2249269"/>
                    <a:pt x="1417165" y="2259936"/>
                  </a:cubicBezTo>
                  <a:lnTo>
                    <a:pt x="1418333" y="2260259"/>
                  </a:lnTo>
                  <a:cubicBezTo>
                    <a:pt x="1418844" y="2274922"/>
                    <a:pt x="1418883" y="2290057"/>
                    <a:pt x="1417978" y="2306136"/>
                  </a:cubicBezTo>
                  <a:cubicBezTo>
                    <a:pt x="1446945" y="2289814"/>
                    <a:pt x="1461352" y="2278569"/>
                    <a:pt x="1471640" y="2269308"/>
                  </a:cubicBezTo>
                  <a:lnTo>
                    <a:pt x="1479643" y="2261811"/>
                  </a:lnTo>
                  <a:lnTo>
                    <a:pt x="1477440" y="2235048"/>
                  </a:lnTo>
                  <a:cubicBezTo>
                    <a:pt x="1492440" y="2222388"/>
                    <a:pt x="1509346" y="2207821"/>
                    <a:pt x="1523762" y="2194577"/>
                  </a:cubicBezTo>
                  <a:lnTo>
                    <a:pt x="1523776" y="2193670"/>
                  </a:lnTo>
                  <a:lnTo>
                    <a:pt x="1528837" y="2188608"/>
                  </a:lnTo>
                  <a:cubicBezTo>
                    <a:pt x="1540167" y="2177850"/>
                    <a:pt x="1548449" y="2169567"/>
                    <a:pt x="1558112" y="2159904"/>
                  </a:cubicBezTo>
                  <a:cubicBezTo>
                    <a:pt x="1565140" y="2166011"/>
                    <a:pt x="1572278" y="2173149"/>
                    <a:pt x="1579591" y="2179542"/>
                  </a:cubicBezTo>
                  <a:lnTo>
                    <a:pt x="1581266" y="2178816"/>
                  </a:lnTo>
                  <a:cubicBezTo>
                    <a:pt x="1587208" y="2173437"/>
                    <a:pt x="1595218" y="2168237"/>
                    <a:pt x="1601913" y="2162666"/>
                  </a:cubicBezTo>
                  <a:cubicBezTo>
                    <a:pt x="1620954" y="2148683"/>
                    <a:pt x="1637737" y="2135272"/>
                    <a:pt x="1656215" y="2120727"/>
                  </a:cubicBezTo>
                  <a:cubicBezTo>
                    <a:pt x="1671250" y="2122553"/>
                    <a:pt x="1686095" y="2125132"/>
                    <a:pt x="1701320" y="2126204"/>
                  </a:cubicBezTo>
                  <a:lnTo>
                    <a:pt x="1700773" y="2127462"/>
                  </a:lnTo>
                  <a:cubicBezTo>
                    <a:pt x="1704080" y="2124155"/>
                    <a:pt x="1708333" y="2119902"/>
                    <a:pt x="1711921" y="2116874"/>
                  </a:cubicBezTo>
                  <a:cubicBezTo>
                    <a:pt x="1736447" y="2100761"/>
                    <a:pt x="1760132" y="2083805"/>
                    <a:pt x="1784097" y="2067131"/>
                  </a:cubicBezTo>
                  <a:cubicBezTo>
                    <a:pt x="1797480" y="2043655"/>
                    <a:pt x="1809548" y="2019809"/>
                    <a:pt x="1821513" y="1997749"/>
                  </a:cubicBezTo>
                  <a:cubicBezTo>
                    <a:pt x="1828394" y="1994234"/>
                    <a:pt x="1834328" y="1991663"/>
                    <a:pt x="1839599" y="1990318"/>
                  </a:cubicBezTo>
                  <a:cubicBezTo>
                    <a:pt x="1842876" y="1992649"/>
                    <a:pt x="1845960" y="1995734"/>
                    <a:pt x="1848765" y="1998538"/>
                  </a:cubicBezTo>
                  <a:cubicBezTo>
                    <a:pt x="1828325" y="2023464"/>
                    <a:pt x="1809864" y="2047533"/>
                    <a:pt x="1790266" y="2073300"/>
                  </a:cubicBezTo>
                  <a:cubicBezTo>
                    <a:pt x="1791585" y="2106752"/>
                    <a:pt x="1735149" y="2148607"/>
                    <a:pt x="1689275" y="2167001"/>
                  </a:cubicBezTo>
                  <a:cubicBezTo>
                    <a:pt x="1676048" y="2213316"/>
                    <a:pt x="1640026" y="2217933"/>
                    <a:pt x="1605695" y="2239364"/>
                  </a:cubicBezTo>
                  <a:cubicBezTo>
                    <a:pt x="1592656" y="2251842"/>
                    <a:pt x="1581314" y="2263184"/>
                    <a:pt x="1568556" y="2275943"/>
                  </a:cubicBezTo>
                  <a:lnTo>
                    <a:pt x="1559863" y="2267250"/>
                  </a:lnTo>
                  <a:lnTo>
                    <a:pt x="1559809" y="2266578"/>
                  </a:lnTo>
                  <a:lnTo>
                    <a:pt x="1524036" y="2301801"/>
                  </a:lnTo>
                  <a:cubicBezTo>
                    <a:pt x="1509442" y="2307965"/>
                    <a:pt x="1485344" y="2316890"/>
                    <a:pt x="1464908" y="2326647"/>
                  </a:cubicBezTo>
                  <a:cubicBezTo>
                    <a:pt x="1461134" y="2330422"/>
                    <a:pt x="1457360" y="2334196"/>
                    <a:pt x="1451889" y="2339104"/>
                  </a:cubicBezTo>
                  <a:cubicBezTo>
                    <a:pt x="1428592" y="2360153"/>
                    <a:pt x="1424431" y="2315420"/>
                    <a:pt x="1381521" y="2352710"/>
                  </a:cubicBezTo>
                  <a:cubicBezTo>
                    <a:pt x="1391157" y="2339701"/>
                    <a:pt x="1402209" y="2325278"/>
                    <a:pt x="1411373" y="2312741"/>
                  </a:cubicBezTo>
                  <a:cubicBezTo>
                    <a:pt x="1369770" y="2326807"/>
                    <a:pt x="1342518" y="2349562"/>
                    <a:pt x="1320227" y="2352745"/>
                  </a:cubicBezTo>
                  <a:cubicBezTo>
                    <a:pt x="1324794" y="2337499"/>
                    <a:pt x="1328128" y="2325736"/>
                    <a:pt x="1343335" y="2306032"/>
                  </a:cubicBezTo>
                  <a:cubicBezTo>
                    <a:pt x="1338839" y="2301536"/>
                    <a:pt x="1357689" y="2288306"/>
                    <a:pt x="1373809" y="2276120"/>
                  </a:cubicBezTo>
                  <a:lnTo>
                    <a:pt x="1372607" y="2275907"/>
                  </a:lnTo>
                  <a:cubicBezTo>
                    <a:pt x="1375899" y="2267851"/>
                    <a:pt x="1378692" y="2260713"/>
                    <a:pt x="1381238" y="2253683"/>
                  </a:cubicBezTo>
                  <a:lnTo>
                    <a:pt x="1388215" y="2232617"/>
                  </a:lnTo>
                  <a:lnTo>
                    <a:pt x="1385937" y="2234009"/>
                  </a:lnTo>
                  <a:cubicBezTo>
                    <a:pt x="1361836" y="2245133"/>
                    <a:pt x="1351840" y="2255130"/>
                    <a:pt x="1345015" y="2241641"/>
                  </a:cubicBezTo>
                  <a:cubicBezTo>
                    <a:pt x="1376627" y="2209466"/>
                    <a:pt x="1341858" y="2201354"/>
                    <a:pt x="1356349" y="2168244"/>
                  </a:cubicBezTo>
                  <a:cubicBezTo>
                    <a:pt x="1345065" y="2156959"/>
                    <a:pt x="1301429" y="2159973"/>
                    <a:pt x="1348836" y="2113129"/>
                  </a:cubicBezTo>
                  <a:cubicBezTo>
                    <a:pt x="1360808" y="2120340"/>
                    <a:pt x="1371828" y="2128504"/>
                    <a:pt x="1384470" y="2134481"/>
                  </a:cubicBezTo>
                  <a:lnTo>
                    <a:pt x="1384533" y="2135105"/>
                  </a:lnTo>
                  <a:lnTo>
                    <a:pt x="1386585" y="2133957"/>
                  </a:lnTo>
                  <a:lnTo>
                    <a:pt x="1394696" y="2118633"/>
                  </a:lnTo>
                  <a:cubicBezTo>
                    <a:pt x="1398010" y="2113426"/>
                    <a:pt x="1401101" y="2108231"/>
                    <a:pt x="1401794" y="2102769"/>
                  </a:cubicBezTo>
                  <a:cubicBezTo>
                    <a:pt x="1395343" y="2096317"/>
                    <a:pt x="1387856" y="2089778"/>
                    <a:pt x="1381404" y="2083326"/>
                  </a:cubicBezTo>
                  <a:cubicBezTo>
                    <a:pt x="1381894" y="2082786"/>
                    <a:pt x="1382383" y="2082246"/>
                    <a:pt x="1382873" y="2081706"/>
                  </a:cubicBezTo>
                  <a:cubicBezTo>
                    <a:pt x="1370749" y="2072412"/>
                    <a:pt x="1358055" y="2065378"/>
                    <a:pt x="1344516" y="2057499"/>
                  </a:cubicBezTo>
                  <a:cubicBezTo>
                    <a:pt x="1335388" y="2055918"/>
                    <a:pt x="1325697" y="2053773"/>
                    <a:pt x="1315534" y="2052100"/>
                  </a:cubicBezTo>
                  <a:cubicBezTo>
                    <a:pt x="1321108" y="2042581"/>
                    <a:pt x="1328378" y="2031928"/>
                    <a:pt x="1334234" y="2022690"/>
                  </a:cubicBezTo>
                  <a:cubicBezTo>
                    <a:pt x="1328126" y="2017526"/>
                    <a:pt x="1322490" y="2011889"/>
                    <a:pt x="1316853" y="2006253"/>
                  </a:cubicBezTo>
                  <a:cubicBezTo>
                    <a:pt x="1305189" y="2002135"/>
                    <a:pt x="1293899" y="1999335"/>
                    <a:pt x="1281101" y="1996914"/>
                  </a:cubicBezTo>
                  <a:cubicBezTo>
                    <a:pt x="1287808" y="1985698"/>
                    <a:pt x="1293382" y="1976179"/>
                    <a:pt x="1299238" y="1966941"/>
                  </a:cubicBezTo>
                  <a:cubicBezTo>
                    <a:pt x="1290674" y="1965924"/>
                    <a:pt x="1275334" y="1963791"/>
                    <a:pt x="1294593" y="1937769"/>
                  </a:cubicBezTo>
                  <a:lnTo>
                    <a:pt x="1289238" y="1932414"/>
                  </a:lnTo>
                  <a:cubicBezTo>
                    <a:pt x="1278511" y="1930178"/>
                    <a:pt x="1259692" y="1926452"/>
                    <a:pt x="1277921" y="1897514"/>
                  </a:cubicBezTo>
                  <a:lnTo>
                    <a:pt x="1272848" y="1892441"/>
                  </a:lnTo>
                  <a:cubicBezTo>
                    <a:pt x="1261460" y="1891430"/>
                    <a:pt x="1251768" y="1889285"/>
                    <a:pt x="1242640" y="1887703"/>
                  </a:cubicBezTo>
                  <a:cubicBezTo>
                    <a:pt x="1235135" y="1875482"/>
                    <a:pt x="1253046" y="1863206"/>
                    <a:pt x="1232076" y="1852613"/>
                  </a:cubicBezTo>
                  <a:lnTo>
                    <a:pt x="1202670" y="1825093"/>
                  </a:lnTo>
                  <a:cubicBezTo>
                    <a:pt x="1195624" y="1818047"/>
                    <a:pt x="1188015" y="1810438"/>
                    <a:pt x="1179934" y="1803301"/>
                  </a:cubicBezTo>
                  <a:cubicBezTo>
                    <a:pt x="1182396" y="1796330"/>
                    <a:pt x="1199578" y="1772948"/>
                    <a:pt x="1168237" y="1769907"/>
                  </a:cubicBezTo>
                  <a:cubicBezTo>
                    <a:pt x="1158655" y="1760326"/>
                    <a:pt x="1149355" y="1751025"/>
                    <a:pt x="1139584" y="1742197"/>
                  </a:cubicBezTo>
                  <a:cubicBezTo>
                    <a:pt x="1135357" y="1737970"/>
                    <a:pt x="1131221" y="1734778"/>
                    <a:pt x="1127276" y="1730832"/>
                  </a:cubicBezTo>
                  <a:cubicBezTo>
                    <a:pt x="1145763" y="1713473"/>
                    <a:pt x="1136285" y="1699278"/>
                    <a:pt x="1102690" y="1693983"/>
                  </a:cubicBezTo>
                  <a:cubicBezTo>
                    <a:pt x="1092464" y="1677154"/>
                    <a:pt x="1083274" y="1660417"/>
                    <a:pt x="1074463" y="1642173"/>
                  </a:cubicBezTo>
                  <a:cubicBezTo>
                    <a:pt x="1086848" y="1616825"/>
                    <a:pt x="1064635" y="1615365"/>
                    <a:pt x="1033784" y="1603380"/>
                  </a:cubicBezTo>
                  <a:cubicBezTo>
                    <a:pt x="1028999" y="1595765"/>
                    <a:pt x="1024122" y="1587115"/>
                    <a:pt x="1019055" y="1579218"/>
                  </a:cubicBezTo>
                  <a:cubicBezTo>
                    <a:pt x="1022368" y="1570268"/>
                    <a:pt x="1039832" y="1547169"/>
                    <a:pt x="1037992" y="1526463"/>
                  </a:cubicBezTo>
                  <a:cubicBezTo>
                    <a:pt x="1050728" y="1513727"/>
                    <a:pt x="1062329" y="1502690"/>
                    <a:pt x="1075064" y="1489954"/>
                  </a:cubicBezTo>
                  <a:cubicBezTo>
                    <a:pt x="1061923" y="1472096"/>
                    <a:pt x="1048211" y="1456498"/>
                    <a:pt x="1035070" y="1438640"/>
                  </a:cubicBezTo>
                  <a:cubicBezTo>
                    <a:pt x="1026488" y="1446095"/>
                    <a:pt x="1016871" y="1453457"/>
                    <a:pt x="1008197" y="1459877"/>
                  </a:cubicBezTo>
                  <a:cubicBezTo>
                    <a:pt x="1009917" y="1447447"/>
                    <a:pt x="1012961" y="1432567"/>
                    <a:pt x="1014118" y="1419574"/>
                  </a:cubicBezTo>
                  <a:cubicBezTo>
                    <a:pt x="999469" y="1402096"/>
                    <a:pt x="985574" y="1384427"/>
                    <a:pt x="972150" y="1366287"/>
                  </a:cubicBezTo>
                  <a:cubicBezTo>
                    <a:pt x="957944" y="1362458"/>
                    <a:pt x="938941" y="1356661"/>
                    <a:pt x="954817" y="1327257"/>
                  </a:cubicBezTo>
                  <a:cubicBezTo>
                    <a:pt x="946731" y="1322944"/>
                    <a:pt x="939018" y="1319948"/>
                    <a:pt x="930270" y="1316860"/>
                  </a:cubicBezTo>
                  <a:cubicBezTo>
                    <a:pt x="923328" y="1305201"/>
                    <a:pt x="916386" y="1293543"/>
                    <a:pt x="908219" y="1282546"/>
                  </a:cubicBezTo>
                  <a:cubicBezTo>
                    <a:pt x="902405" y="1272015"/>
                    <a:pt x="895745" y="1260639"/>
                    <a:pt x="888516" y="1251523"/>
                  </a:cubicBezTo>
                  <a:lnTo>
                    <a:pt x="885416" y="1248423"/>
                  </a:lnTo>
                  <a:cubicBezTo>
                    <a:pt x="882517" y="1238921"/>
                    <a:pt x="879527" y="1228384"/>
                    <a:pt x="877670" y="1216151"/>
                  </a:cubicBezTo>
                  <a:cubicBezTo>
                    <a:pt x="872413" y="1209007"/>
                    <a:pt x="868008" y="1199885"/>
                    <a:pt x="862470" y="1192460"/>
                  </a:cubicBezTo>
                  <a:cubicBezTo>
                    <a:pt x="858628" y="1183902"/>
                    <a:pt x="854413" y="1174027"/>
                    <a:pt x="848592" y="1166320"/>
                  </a:cubicBezTo>
                  <a:cubicBezTo>
                    <a:pt x="840696" y="1161252"/>
                    <a:pt x="832137" y="1157411"/>
                    <a:pt x="822072" y="1153949"/>
                  </a:cubicBezTo>
                  <a:lnTo>
                    <a:pt x="764484" y="1098247"/>
                  </a:lnTo>
                  <a:lnTo>
                    <a:pt x="747293" y="1081056"/>
                  </a:lnTo>
                  <a:cubicBezTo>
                    <a:pt x="741374" y="1075138"/>
                    <a:pt x="736302" y="1070066"/>
                    <a:pt x="729630" y="1064337"/>
                  </a:cubicBezTo>
                  <a:cubicBezTo>
                    <a:pt x="726248" y="1060956"/>
                    <a:pt x="722021" y="1056728"/>
                    <a:pt x="717886" y="1053536"/>
                  </a:cubicBezTo>
                  <a:cubicBezTo>
                    <a:pt x="705738" y="1055538"/>
                    <a:pt x="704646" y="1037467"/>
                    <a:pt x="685872" y="1057368"/>
                  </a:cubicBezTo>
                  <a:cubicBezTo>
                    <a:pt x="675451" y="1044117"/>
                    <a:pt x="655883" y="1037757"/>
                    <a:pt x="660463" y="1008377"/>
                  </a:cubicBezTo>
                  <a:cubicBezTo>
                    <a:pt x="609767" y="1033147"/>
                    <a:pt x="584928" y="981895"/>
                    <a:pt x="570763" y="958297"/>
                  </a:cubicBezTo>
                  <a:cubicBezTo>
                    <a:pt x="539101" y="928522"/>
                    <a:pt x="508158" y="915502"/>
                    <a:pt x="474536" y="878106"/>
                  </a:cubicBezTo>
                  <a:cubicBezTo>
                    <a:pt x="464844" y="875961"/>
                    <a:pt x="455527" y="875133"/>
                    <a:pt x="445553" y="872707"/>
                  </a:cubicBezTo>
                  <a:cubicBezTo>
                    <a:pt x="442735" y="869889"/>
                    <a:pt x="439635" y="866789"/>
                    <a:pt x="436909" y="865006"/>
                  </a:cubicBezTo>
                  <a:cubicBezTo>
                    <a:pt x="423732" y="864092"/>
                    <a:pt x="410837" y="863460"/>
                    <a:pt x="397280" y="864053"/>
                  </a:cubicBezTo>
                  <a:cubicBezTo>
                    <a:pt x="391264" y="859924"/>
                    <a:pt x="419546" y="840096"/>
                    <a:pt x="380371" y="847144"/>
                  </a:cubicBezTo>
                  <a:cubicBezTo>
                    <a:pt x="375016" y="841790"/>
                    <a:pt x="368627" y="836343"/>
                    <a:pt x="362709" y="830425"/>
                  </a:cubicBezTo>
                  <a:cubicBezTo>
                    <a:pt x="350130" y="813130"/>
                    <a:pt x="337271" y="795554"/>
                    <a:pt x="323559" y="779956"/>
                  </a:cubicBezTo>
                  <a:lnTo>
                    <a:pt x="342426" y="761090"/>
                  </a:lnTo>
                  <a:cubicBezTo>
                    <a:pt x="336508" y="755171"/>
                    <a:pt x="330400" y="750007"/>
                    <a:pt x="324764" y="744370"/>
                  </a:cubicBezTo>
                  <a:lnTo>
                    <a:pt x="305897" y="763237"/>
                  </a:lnTo>
                  <a:cubicBezTo>
                    <a:pt x="277519" y="738633"/>
                    <a:pt x="247917" y="714690"/>
                    <a:pt x="218125" y="691501"/>
                  </a:cubicBezTo>
                  <a:cubicBezTo>
                    <a:pt x="204701" y="673361"/>
                    <a:pt x="190524" y="655411"/>
                    <a:pt x="175875" y="637932"/>
                  </a:cubicBezTo>
                  <a:lnTo>
                    <a:pt x="182007" y="631801"/>
                  </a:lnTo>
                  <a:cubicBezTo>
                    <a:pt x="175336" y="626072"/>
                    <a:pt x="168290" y="619026"/>
                    <a:pt x="161527" y="612263"/>
                  </a:cubicBezTo>
                  <a:cubicBezTo>
                    <a:pt x="164277" y="602749"/>
                    <a:pt x="166181" y="592391"/>
                    <a:pt x="167987" y="583821"/>
                  </a:cubicBezTo>
                  <a:cubicBezTo>
                    <a:pt x="162523" y="585903"/>
                    <a:pt x="157059" y="587986"/>
                    <a:pt x="150749" y="589222"/>
                  </a:cubicBezTo>
                  <a:cubicBezTo>
                    <a:pt x="145211" y="581797"/>
                    <a:pt x="140805" y="572675"/>
                    <a:pt x="136964" y="564117"/>
                  </a:cubicBezTo>
                  <a:cubicBezTo>
                    <a:pt x="133478" y="565348"/>
                    <a:pt x="129711" y="566297"/>
                    <a:pt x="127732" y="567149"/>
                  </a:cubicBezTo>
                  <a:cubicBezTo>
                    <a:pt x="121250" y="560667"/>
                    <a:pt x="113733" y="554093"/>
                    <a:pt x="107251" y="547612"/>
                  </a:cubicBezTo>
                  <a:cubicBezTo>
                    <a:pt x="94840" y="540859"/>
                    <a:pt x="84314" y="532221"/>
                    <a:pt x="71713" y="526223"/>
                  </a:cubicBezTo>
                  <a:lnTo>
                    <a:pt x="66358" y="520868"/>
                  </a:lnTo>
                  <a:cubicBezTo>
                    <a:pt x="58461" y="515802"/>
                    <a:pt x="49058" y="511114"/>
                    <a:pt x="39746" y="507463"/>
                  </a:cubicBezTo>
                  <a:cubicBezTo>
                    <a:pt x="31396" y="494395"/>
                    <a:pt x="23890" y="482173"/>
                    <a:pt x="14124" y="470521"/>
                  </a:cubicBezTo>
                  <a:cubicBezTo>
                    <a:pt x="1437" y="460664"/>
                    <a:pt x="-10584" y="446756"/>
                    <a:pt x="15444" y="424674"/>
                  </a:cubicBezTo>
                  <a:cubicBezTo>
                    <a:pt x="30807" y="415511"/>
                    <a:pt x="45417" y="406537"/>
                    <a:pt x="60689" y="396339"/>
                  </a:cubicBezTo>
                  <a:lnTo>
                    <a:pt x="74779" y="410429"/>
                  </a:lnTo>
                  <a:cubicBezTo>
                    <a:pt x="94957" y="394760"/>
                    <a:pt x="117909" y="358282"/>
                    <a:pt x="149997" y="363957"/>
                  </a:cubicBezTo>
                  <a:close/>
                  <a:moveTo>
                    <a:pt x="413802" y="0"/>
                  </a:moveTo>
                  <a:lnTo>
                    <a:pt x="565945" y="87006"/>
                  </a:lnTo>
                  <a:cubicBezTo>
                    <a:pt x="561839" y="113109"/>
                    <a:pt x="572953" y="113839"/>
                    <a:pt x="593416" y="104093"/>
                  </a:cubicBezTo>
                  <a:lnTo>
                    <a:pt x="654559" y="162407"/>
                  </a:lnTo>
                  <a:lnTo>
                    <a:pt x="672927" y="150927"/>
                  </a:lnTo>
                  <a:cubicBezTo>
                    <a:pt x="690597" y="141862"/>
                    <a:pt x="702956" y="140093"/>
                    <a:pt x="714495" y="125165"/>
                  </a:cubicBezTo>
                  <a:cubicBezTo>
                    <a:pt x="722422" y="130230"/>
                    <a:pt x="719875" y="142944"/>
                    <a:pt x="719519" y="154033"/>
                  </a:cubicBezTo>
                  <a:cubicBezTo>
                    <a:pt x="763142" y="119447"/>
                    <a:pt x="745382" y="169404"/>
                    <a:pt x="757545" y="178706"/>
                  </a:cubicBezTo>
                  <a:cubicBezTo>
                    <a:pt x="767184" y="182623"/>
                    <a:pt x="775111" y="187688"/>
                    <a:pt x="783708" y="191517"/>
                  </a:cubicBezTo>
                  <a:cubicBezTo>
                    <a:pt x="789500" y="189679"/>
                    <a:pt x="795010" y="187558"/>
                    <a:pt x="801367" y="186285"/>
                  </a:cubicBezTo>
                  <a:cubicBezTo>
                    <a:pt x="813108" y="187535"/>
                    <a:pt x="823897" y="189739"/>
                    <a:pt x="834207" y="192419"/>
                  </a:cubicBezTo>
                  <a:cubicBezTo>
                    <a:pt x="837045" y="207657"/>
                    <a:pt x="838754" y="221764"/>
                    <a:pt x="843023" y="235571"/>
                  </a:cubicBezTo>
                  <a:cubicBezTo>
                    <a:pt x="908046" y="203309"/>
                    <a:pt x="860894" y="284917"/>
                    <a:pt x="884762" y="301154"/>
                  </a:cubicBezTo>
                  <a:cubicBezTo>
                    <a:pt x="896522" y="299561"/>
                    <a:pt x="907244" y="282625"/>
                    <a:pt x="918389" y="273740"/>
                  </a:cubicBezTo>
                  <a:cubicBezTo>
                    <a:pt x="942150" y="291778"/>
                    <a:pt x="926102" y="340587"/>
                    <a:pt x="958466" y="347198"/>
                  </a:cubicBezTo>
                  <a:cubicBezTo>
                    <a:pt x="953298" y="383998"/>
                    <a:pt x="984125" y="393841"/>
                    <a:pt x="1009987" y="409212"/>
                  </a:cubicBezTo>
                  <a:cubicBezTo>
                    <a:pt x="999283" y="423305"/>
                    <a:pt x="989532" y="436445"/>
                    <a:pt x="978633" y="451298"/>
                  </a:cubicBezTo>
                  <a:lnTo>
                    <a:pt x="754910" y="248558"/>
                  </a:lnTo>
                  <a:cubicBezTo>
                    <a:pt x="756484" y="239641"/>
                    <a:pt x="755868" y="232349"/>
                    <a:pt x="756294" y="225144"/>
                  </a:cubicBezTo>
                  <a:cubicBezTo>
                    <a:pt x="750502" y="226982"/>
                    <a:pt x="744992" y="229103"/>
                    <a:pt x="737205" y="231807"/>
                  </a:cubicBezTo>
                  <a:lnTo>
                    <a:pt x="673969" y="193369"/>
                  </a:lnTo>
                  <a:lnTo>
                    <a:pt x="654119" y="164350"/>
                  </a:lnTo>
                  <a:lnTo>
                    <a:pt x="648531" y="185404"/>
                  </a:lnTo>
                  <a:cubicBezTo>
                    <a:pt x="647394" y="193944"/>
                    <a:pt x="647514" y="203976"/>
                    <a:pt x="649982" y="217300"/>
                  </a:cubicBezTo>
                  <a:lnTo>
                    <a:pt x="619774" y="247509"/>
                  </a:lnTo>
                  <a:cubicBezTo>
                    <a:pt x="629092" y="251163"/>
                    <a:pt x="637938" y="255289"/>
                    <a:pt x="646405" y="260924"/>
                  </a:cubicBezTo>
                  <a:cubicBezTo>
                    <a:pt x="646681" y="264032"/>
                    <a:pt x="646295" y="268366"/>
                    <a:pt x="645627" y="272418"/>
                  </a:cubicBezTo>
                  <a:lnTo>
                    <a:pt x="659728" y="286519"/>
                  </a:lnTo>
                  <a:cubicBezTo>
                    <a:pt x="693223" y="261485"/>
                    <a:pt x="690815" y="286454"/>
                    <a:pt x="695292" y="307922"/>
                  </a:cubicBezTo>
                  <a:cubicBezTo>
                    <a:pt x="713317" y="337276"/>
                    <a:pt x="755610" y="338977"/>
                    <a:pt x="768553" y="366080"/>
                  </a:cubicBezTo>
                  <a:lnTo>
                    <a:pt x="774690" y="359944"/>
                  </a:lnTo>
                  <a:cubicBezTo>
                    <a:pt x="785409" y="414088"/>
                    <a:pt x="846298" y="442880"/>
                    <a:pt x="868862" y="508869"/>
                  </a:cubicBezTo>
                  <a:cubicBezTo>
                    <a:pt x="814596" y="511244"/>
                    <a:pt x="823389" y="451124"/>
                    <a:pt x="772635" y="440963"/>
                  </a:cubicBezTo>
                  <a:cubicBezTo>
                    <a:pt x="718761" y="436177"/>
                    <a:pt x="740298" y="363313"/>
                    <a:pt x="676293" y="383325"/>
                  </a:cubicBezTo>
                  <a:cubicBezTo>
                    <a:pt x="655715" y="403339"/>
                    <a:pt x="635890" y="423163"/>
                    <a:pt x="615594" y="443459"/>
                  </a:cubicBezTo>
                  <a:cubicBezTo>
                    <a:pt x="605257" y="431234"/>
                    <a:pt x="595865" y="418066"/>
                    <a:pt x="587226" y="404707"/>
                  </a:cubicBezTo>
                  <a:cubicBezTo>
                    <a:pt x="601558" y="398272"/>
                    <a:pt x="623553" y="376841"/>
                    <a:pt x="628763" y="363171"/>
                  </a:cubicBezTo>
                  <a:lnTo>
                    <a:pt x="608740" y="343148"/>
                  </a:lnTo>
                  <a:cubicBezTo>
                    <a:pt x="608953" y="331090"/>
                    <a:pt x="609731" y="319595"/>
                    <a:pt x="610227" y="307819"/>
                  </a:cubicBezTo>
                  <a:cubicBezTo>
                    <a:pt x="598266" y="306242"/>
                    <a:pt x="588004" y="303532"/>
                    <a:pt x="577269" y="301294"/>
                  </a:cubicBezTo>
                  <a:cubicBezTo>
                    <a:pt x="562489" y="296897"/>
                    <a:pt x="569593" y="278513"/>
                    <a:pt x="566416" y="265896"/>
                  </a:cubicBezTo>
                  <a:lnTo>
                    <a:pt x="561058" y="260538"/>
                  </a:lnTo>
                  <a:cubicBezTo>
                    <a:pt x="589396" y="223739"/>
                    <a:pt x="571905" y="209080"/>
                    <a:pt x="556953" y="196960"/>
                  </a:cubicBezTo>
                  <a:cubicBezTo>
                    <a:pt x="541106" y="206601"/>
                    <a:pt x="525260" y="216244"/>
                    <a:pt x="511394" y="225034"/>
                  </a:cubicBezTo>
                  <a:cubicBezTo>
                    <a:pt x="503485" y="222789"/>
                    <a:pt x="497839" y="219975"/>
                    <a:pt x="490685" y="217541"/>
                  </a:cubicBezTo>
                  <a:cubicBezTo>
                    <a:pt x="482328" y="204464"/>
                    <a:pt x="472837" y="193086"/>
                    <a:pt x="465327" y="180855"/>
                  </a:cubicBezTo>
                  <a:cubicBezTo>
                    <a:pt x="465927" y="164463"/>
                    <a:pt x="505736" y="138191"/>
                    <a:pt x="487289" y="130128"/>
                  </a:cubicBezTo>
                  <a:cubicBezTo>
                    <a:pt x="471725" y="140052"/>
                    <a:pt x="455878" y="149694"/>
                    <a:pt x="441730" y="158202"/>
                  </a:cubicBezTo>
                  <a:lnTo>
                    <a:pt x="436371" y="152844"/>
                  </a:lnTo>
                  <a:cubicBezTo>
                    <a:pt x="428959" y="138823"/>
                    <a:pt x="422865" y="125176"/>
                    <a:pt x="415924" y="110684"/>
                  </a:cubicBezTo>
                  <a:cubicBezTo>
                    <a:pt x="408051" y="91483"/>
                    <a:pt x="401215" y="72374"/>
                    <a:pt x="394378" y="53266"/>
                  </a:cubicBezTo>
                  <a:cubicBezTo>
                    <a:pt x="399784" y="36015"/>
                    <a:pt x="406980" y="18667"/>
                    <a:pt x="413802" y="0"/>
                  </a:cubicBezTo>
                  <a:close/>
                </a:path>
              </a:pathLst>
            </a:custGeom>
            <a:solidFill>
              <a:srgbClr val="00B0F0"/>
            </a:solidFill>
            <a:ln>
              <a:noFill/>
            </a:ln>
          </p:spPr>
          <p:txBody>
            <a:bodyPr anchorCtr="0" anchor="ctr" bIns="22850" lIns="45700" spcFirstLastPara="1" rIns="45700" wrap="square" tIns="2285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747993"/>
                </a:solidFill>
                <a:latin typeface="Jost Light"/>
                <a:ea typeface="Jost Light"/>
                <a:cs typeface="Jost Light"/>
                <a:sym typeface="Jost Light"/>
              </a:endParaRPr>
            </a:p>
          </p:txBody>
        </p:sp>
        <p:sp>
          <p:nvSpPr>
            <p:cNvPr id="745" name="Google Shape;745;g311d5cb9a0a_0_438"/>
            <p:cNvSpPr/>
            <p:nvPr/>
          </p:nvSpPr>
          <p:spPr>
            <a:xfrm>
              <a:off x="11689593" y="4066619"/>
              <a:ext cx="602404" cy="1515182"/>
            </a:xfrm>
            <a:custGeom>
              <a:rect b="b" l="l" r="r" t="t"/>
              <a:pathLst>
                <a:path extrusionOk="0" h="1515182" w="602404">
                  <a:moveTo>
                    <a:pt x="249362" y="1444730"/>
                  </a:moveTo>
                  <a:cubicBezTo>
                    <a:pt x="251680" y="1445124"/>
                    <a:pt x="253070" y="1446936"/>
                    <a:pt x="253139" y="1450852"/>
                  </a:cubicBezTo>
                  <a:cubicBezTo>
                    <a:pt x="254572" y="1464790"/>
                    <a:pt x="256878" y="1476715"/>
                    <a:pt x="258310" y="1490653"/>
                  </a:cubicBezTo>
                  <a:cubicBezTo>
                    <a:pt x="250615" y="1498349"/>
                    <a:pt x="241477" y="1507487"/>
                    <a:pt x="233781" y="1515182"/>
                  </a:cubicBezTo>
                  <a:cubicBezTo>
                    <a:pt x="226067" y="1497849"/>
                    <a:pt x="219796" y="1479072"/>
                    <a:pt x="214093" y="1460865"/>
                  </a:cubicBezTo>
                  <a:cubicBezTo>
                    <a:pt x="227101" y="1455115"/>
                    <a:pt x="242406" y="1443546"/>
                    <a:pt x="249362" y="1444730"/>
                  </a:cubicBezTo>
                  <a:close/>
                  <a:moveTo>
                    <a:pt x="490823" y="495005"/>
                  </a:moveTo>
                  <a:cubicBezTo>
                    <a:pt x="504888" y="503401"/>
                    <a:pt x="519515" y="512358"/>
                    <a:pt x="532163" y="522172"/>
                  </a:cubicBezTo>
                  <a:cubicBezTo>
                    <a:pt x="551821" y="521044"/>
                    <a:pt x="524689" y="551546"/>
                    <a:pt x="544868" y="559443"/>
                  </a:cubicBezTo>
                  <a:cubicBezTo>
                    <a:pt x="556206" y="548105"/>
                    <a:pt x="565182" y="539130"/>
                    <a:pt x="575856" y="529017"/>
                  </a:cubicBezTo>
                  <a:cubicBezTo>
                    <a:pt x="582737" y="525505"/>
                    <a:pt x="588010" y="524164"/>
                    <a:pt x="594507" y="522157"/>
                  </a:cubicBezTo>
                  <a:cubicBezTo>
                    <a:pt x="597863" y="528348"/>
                    <a:pt x="599993" y="535203"/>
                    <a:pt x="602404" y="542338"/>
                  </a:cubicBezTo>
                  <a:cubicBezTo>
                    <a:pt x="581658" y="554661"/>
                    <a:pt x="562891" y="566128"/>
                    <a:pt x="542426" y="578732"/>
                  </a:cubicBezTo>
                  <a:cubicBezTo>
                    <a:pt x="525365" y="607023"/>
                    <a:pt x="573364" y="598332"/>
                    <a:pt x="538213" y="634044"/>
                  </a:cubicBezTo>
                  <a:cubicBezTo>
                    <a:pt x="527860" y="635974"/>
                    <a:pt x="517877" y="639218"/>
                    <a:pt x="507052" y="641621"/>
                  </a:cubicBezTo>
                  <a:cubicBezTo>
                    <a:pt x="502573" y="634308"/>
                    <a:pt x="491775" y="631067"/>
                    <a:pt x="503050" y="613053"/>
                  </a:cubicBezTo>
                  <a:cubicBezTo>
                    <a:pt x="480834" y="578555"/>
                    <a:pt x="466007" y="552390"/>
                    <a:pt x="446024" y="522958"/>
                  </a:cubicBezTo>
                  <a:cubicBezTo>
                    <a:pt x="461868" y="513291"/>
                    <a:pt x="476869" y="502782"/>
                    <a:pt x="490823" y="495005"/>
                  </a:cubicBezTo>
                  <a:close/>
                  <a:moveTo>
                    <a:pt x="205224" y="230607"/>
                  </a:moveTo>
                  <a:cubicBezTo>
                    <a:pt x="216790" y="241242"/>
                    <a:pt x="228641" y="252162"/>
                    <a:pt x="240026" y="263547"/>
                  </a:cubicBezTo>
                  <a:cubicBezTo>
                    <a:pt x="228857" y="274717"/>
                    <a:pt x="216007" y="286998"/>
                    <a:pt x="204837" y="298167"/>
                  </a:cubicBezTo>
                  <a:cubicBezTo>
                    <a:pt x="198476" y="301114"/>
                    <a:pt x="192295" y="303309"/>
                    <a:pt x="186864" y="305325"/>
                  </a:cubicBezTo>
                  <a:cubicBezTo>
                    <a:pt x="185725" y="304186"/>
                    <a:pt x="184587" y="303048"/>
                    <a:pt x="184017" y="302479"/>
                  </a:cubicBezTo>
                  <a:cubicBezTo>
                    <a:pt x="186440" y="280701"/>
                    <a:pt x="188217" y="260138"/>
                    <a:pt x="190924" y="238645"/>
                  </a:cubicBezTo>
                  <a:cubicBezTo>
                    <a:pt x="195216" y="235491"/>
                    <a:pt x="200078" y="232907"/>
                    <a:pt x="205224" y="230607"/>
                  </a:cubicBezTo>
                  <a:close/>
                  <a:moveTo>
                    <a:pt x="39006" y="0"/>
                  </a:moveTo>
                  <a:cubicBezTo>
                    <a:pt x="42044" y="24582"/>
                    <a:pt x="14699" y="40326"/>
                    <a:pt x="25519" y="45526"/>
                  </a:cubicBezTo>
                  <a:cubicBezTo>
                    <a:pt x="17077" y="44577"/>
                    <a:pt x="9463" y="44458"/>
                    <a:pt x="0" y="43425"/>
                  </a:cubicBezTo>
                  <a:cubicBezTo>
                    <a:pt x="4756" y="30383"/>
                    <a:pt x="8959" y="16789"/>
                    <a:pt x="19203" y="2678"/>
                  </a:cubicBezTo>
                  <a:cubicBezTo>
                    <a:pt x="25712" y="1694"/>
                    <a:pt x="32497" y="985"/>
                    <a:pt x="39006" y="0"/>
                  </a:cubicBezTo>
                  <a:close/>
                </a:path>
              </a:pathLst>
            </a:custGeom>
            <a:solidFill>
              <a:srgbClr val="00B0F0"/>
            </a:solidFill>
            <a:ln>
              <a:noFill/>
            </a:ln>
          </p:spPr>
          <p:txBody>
            <a:bodyPr anchorCtr="0" anchor="ctr" bIns="22850" lIns="45700" spcFirstLastPara="1" rIns="45700" wrap="square" tIns="2285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747993"/>
                </a:solidFill>
                <a:latin typeface="Jost Light"/>
                <a:ea typeface="Jost Light"/>
                <a:cs typeface="Jost Light"/>
                <a:sym typeface="Jost Light"/>
              </a:endParaRPr>
            </a:p>
          </p:txBody>
        </p:sp>
        <p:sp>
          <p:nvSpPr>
            <p:cNvPr id="746" name="Google Shape;746;g311d5cb9a0a_0_438"/>
            <p:cNvSpPr/>
            <p:nvPr/>
          </p:nvSpPr>
          <p:spPr>
            <a:xfrm rot="8100000">
              <a:off x="9944454" y="5612721"/>
              <a:ext cx="1310693" cy="598985"/>
            </a:xfrm>
            <a:custGeom>
              <a:rect b="b" l="l" r="r" t="t"/>
              <a:pathLst>
                <a:path extrusionOk="0" h="598652" w="1309965">
                  <a:moveTo>
                    <a:pt x="1284531" y="369490"/>
                  </a:moveTo>
                  <a:cubicBezTo>
                    <a:pt x="1258303" y="322669"/>
                    <a:pt x="1245586" y="254445"/>
                    <a:pt x="1243201" y="185551"/>
                  </a:cubicBezTo>
                  <a:cubicBezTo>
                    <a:pt x="1249162" y="184882"/>
                    <a:pt x="1259097" y="184213"/>
                    <a:pt x="1268237" y="182875"/>
                  </a:cubicBezTo>
                  <a:cubicBezTo>
                    <a:pt x="1251100" y="140737"/>
                    <a:pt x="1247374" y="122677"/>
                    <a:pt x="1251402" y="126440"/>
                  </a:cubicBezTo>
                  <a:cubicBezTo>
                    <a:pt x="1256438" y="131143"/>
                    <a:pt x="1273589" y="169942"/>
                    <a:pt x="1291804" y="238430"/>
                  </a:cubicBezTo>
                  <a:lnTo>
                    <a:pt x="1297707" y="263854"/>
                  </a:lnTo>
                  <a:lnTo>
                    <a:pt x="1299710" y="268691"/>
                  </a:lnTo>
                  <a:lnTo>
                    <a:pt x="1299147" y="270054"/>
                  </a:lnTo>
                  <a:lnTo>
                    <a:pt x="1309965" y="316649"/>
                  </a:lnTo>
                  <a:cubicBezTo>
                    <a:pt x="1302812" y="336715"/>
                    <a:pt x="1294069" y="354775"/>
                    <a:pt x="1284531" y="369490"/>
                  </a:cubicBezTo>
                  <a:close/>
                  <a:moveTo>
                    <a:pt x="282800" y="14686"/>
                  </a:moveTo>
                  <a:cubicBezTo>
                    <a:pt x="339395" y="20017"/>
                    <a:pt x="395592" y="24681"/>
                    <a:pt x="452584" y="30011"/>
                  </a:cubicBezTo>
                  <a:cubicBezTo>
                    <a:pt x="509180" y="36008"/>
                    <a:pt x="566173" y="42005"/>
                    <a:pt x="623166" y="47335"/>
                  </a:cubicBezTo>
                  <a:cubicBezTo>
                    <a:pt x="539071" y="87979"/>
                    <a:pt x="454976" y="143282"/>
                    <a:pt x="372476" y="86647"/>
                  </a:cubicBezTo>
                  <a:cubicBezTo>
                    <a:pt x="344975" y="68656"/>
                    <a:pt x="314685" y="41338"/>
                    <a:pt x="282800" y="14686"/>
                  </a:cubicBezTo>
                  <a:close/>
                  <a:moveTo>
                    <a:pt x="0" y="0"/>
                  </a:moveTo>
                  <a:cubicBezTo>
                    <a:pt x="38058" y="1888"/>
                    <a:pt x="75715" y="4406"/>
                    <a:pt x="113774" y="6295"/>
                  </a:cubicBezTo>
                  <a:cubicBezTo>
                    <a:pt x="74915" y="16997"/>
                    <a:pt x="36856" y="11961"/>
                    <a:pt x="0" y="0"/>
                  </a:cubicBezTo>
                  <a:close/>
                  <a:moveTo>
                    <a:pt x="110661" y="586901"/>
                  </a:moveTo>
                  <a:cubicBezTo>
                    <a:pt x="121775" y="585595"/>
                    <a:pt x="143209" y="547078"/>
                    <a:pt x="143209" y="547078"/>
                  </a:cubicBezTo>
                  <a:cubicBezTo>
                    <a:pt x="186871" y="546425"/>
                    <a:pt x="225770" y="567316"/>
                    <a:pt x="263080" y="598652"/>
                  </a:cubicBezTo>
                  <a:cubicBezTo>
                    <a:pt x="229342" y="596041"/>
                    <a:pt x="166231" y="591470"/>
                    <a:pt x="110661" y="586901"/>
                  </a:cubicBezTo>
                  <a:close/>
                </a:path>
              </a:pathLst>
            </a:custGeom>
            <a:solidFill>
              <a:srgbClr val="00B0F0"/>
            </a:solidFill>
            <a:ln>
              <a:noFill/>
            </a:ln>
          </p:spPr>
          <p:txBody>
            <a:bodyPr anchorCtr="0" anchor="ctr" bIns="22850" lIns="45725" spcFirstLastPara="1" rIns="45725" wrap="square" tIns="2285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747993"/>
                </a:solidFill>
                <a:latin typeface="Jost Light"/>
                <a:ea typeface="Jost Light"/>
                <a:cs typeface="Jost Light"/>
                <a:sym typeface="Jost Light"/>
              </a:endParaRPr>
            </a:p>
          </p:txBody>
        </p:sp>
        <p:sp>
          <p:nvSpPr>
            <p:cNvPr id="747" name="Google Shape;747;g311d5cb9a0a_0_438"/>
            <p:cNvSpPr/>
            <p:nvPr/>
          </p:nvSpPr>
          <p:spPr>
            <a:xfrm>
              <a:off x="10127591" y="5615332"/>
              <a:ext cx="994367" cy="881733"/>
            </a:xfrm>
            <a:custGeom>
              <a:rect b="b" l="l" r="r" t="t"/>
              <a:pathLst>
                <a:path extrusionOk="0" h="881733" w="994367">
                  <a:moveTo>
                    <a:pt x="317276" y="708086"/>
                  </a:moveTo>
                  <a:cubicBezTo>
                    <a:pt x="314209" y="720774"/>
                    <a:pt x="312785" y="735667"/>
                    <a:pt x="312042" y="751804"/>
                  </a:cubicBezTo>
                  <a:lnTo>
                    <a:pt x="156135" y="881733"/>
                  </a:lnTo>
                  <a:cubicBezTo>
                    <a:pt x="180489" y="795804"/>
                    <a:pt x="239251" y="734155"/>
                    <a:pt x="317276" y="708086"/>
                  </a:cubicBezTo>
                  <a:close/>
                  <a:moveTo>
                    <a:pt x="465638" y="584360"/>
                  </a:moveTo>
                  <a:cubicBezTo>
                    <a:pt x="472885" y="585422"/>
                    <a:pt x="479669" y="586024"/>
                    <a:pt x="485993" y="586163"/>
                  </a:cubicBezTo>
                  <a:lnTo>
                    <a:pt x="392054" y="662560"/>
                  </a:lnTo>
                  <a:lnTo>
                    <a:pt x="396330" y="662900"/>
                  </a:lnTo>
                  <a:cubicBezTo>
                    <a:pt x="380950" y="680126"/>
                    <a:pt x="362620" y="693840"/>
                    <a:pt x="338008" y="701834"/>
                  </a:cubicBezTo>
                  <a:cubicBezTo>
                    <a:pt x="331203" y="704023"/>
                    <a:pt x="324678" y="705931"/>
                    <a:pt x="318334" y="708581"/>
                  </a:cubicBezTo>
                  <a:cubicBezTo>
                    <a:pt x="326108" y="675880"/>
                    <a:pt x="342251" y="656044"/>
                    <a:pt x="374028" y="660275"/>
                  </a:cubicBezTo>
                  <a:lnTo>
                    <a:pt x="381555" y="661056"/>
                  </a:lnTo>
                  <a:cubicBezTo>
                    <a:pt x="382942" y="649513"/>
                    <a:pt x="384048" y="638252"/>
                    <a:pt x="386258" y="628656"/>
                  </a:cubicBezTo>
                  <a:cubicBezTo>
                    <a:pt x="393063" y="626467"/>
                    <a:pt x="399869" y="624278"/>
                    <a:pt x="406855" y="622831"/>
                  </a:cubicBezTo>
                  <a:cubicBezTo>
                    <a:pt x="431467" y="614838"/>
                    <a:pt x="450258" y="601585"/>
                    <a:pt x="465638" y="584360"/>
                  </a:cubicBezTo>
                  <a:close/>
                  <a:moveTo>
                    <a:pt x="953287" y="572659"/>
                  </a:moveTo>
                  <a:cubicBezTo>
                    <a:pt x="967555" y="578931"/>
                    <a:pt x="989313" y="600119"/>
                    <a:pt x="994367" y="613739"/>
                  </a:cubicBezTo>
                  <a:lnTo>
                    <a:pt x="974094" y="634011"/>
                  </a:lnTo>
                  <a:cubicBezTo>
                    <a:pt x="964604" y="621094"/>
                    <a:pt x="953713" y="606777"/>
                    <a:pt x="943860" y="592356"/>
                  </a:cubicBezTo>
                  <a:cubicBezTo>
                    <a:pt x="947314" y="586101"/>
                    <a:pt x="948977" y="579770"/>
                    <a:pt x="953287" y="572659"/>
                  </a:cubicBezTo>
                  <a:close/>
                  <a:moveTo>
                    <a:pt x="859996" y="367026"/>
                  </a:moveTo>
                  <a:cubicBezTo>
                    <a:pt x="865396" y="371870"/>
                    <a:pt x="871449" y="377923"/>
                    <a:pt x="877501" y="383976"/>
                  </a:cubicBezTo>
                  <a:cubicBezTo>
                    <a:pt x="881060" y="395317"/>
                    <a:pt x="885828" y="407311"/>
                    <a:pt x="889852" y="419117"/>
                  </a:cubicBezTo>
                  <a:cubicBezTo>
                    <a:pt x="882708" y="422536"/>
                    <a:pt x="874544" y="426044"/>
                    <a:pt x="866935" y="428997"/>
                  </a:cubicBezTo>
                  <a:lnTo>
                    <a:pt x="865516" y="430986"/>
                  </a:lnTo>
                  <a:lnTo>
                    <a:pt x="867835" y="431443"/>
                  </a:lnTo>
                  <a:cubicBezTo>
                    <a:pt x="874316" y="442966"/>
                    <a:pt x="886471" y="457642"/>
                    <a:pt x="884816" y="464967"/>
                  </a:cubicBezTo>
                  <a:cubicBezTo>
                    <a:pt x="884265" y="467408"/>
                    <a:pt x="882178" y="469033"/>
                    <a:pt x="877836" y="469452"/>
                  </a:cubicBezTo>
                  <a:cubicBezTo>
                    <a:pt x="870206" y="472465"/>
                    <a:pt x="863515" y="473616"/>
                    <a:pt x="857089" y="477273"/>
                  </a:cubicBezTo>
                  <a:cubicBezTo>
                    <a:pt x="832623" y="452807"/>
                    <a:pt x="863888" y="456625"/>
                    <a:pt x="838530" y="425665"/>
                  </a:cubicBezTo>
                  <a:lnTo>
                    <a:pt x="837568" y="422977"/>
                  </a:lnTo>
                  <a:cubicBezTo>
                    <a:pt x="832898" y="412749"/>
                    <a:pt x="826831" y="401123"/>
                    <a:pt x="822439" y="390616"/>
                  </a:cubicBezTo>
                  <a:cubicBezTo>
                    <a:pt x="824558" y="383840"/>
                    <a:pt x="828351" y="378184"/>
                    <a:pt x="830748" y="371131"/>
                  </a:cubicBezTo>
                  <a:cubicBezTo>
                    <a:pt x="839288" y="369109"/>
                    <a:pt x="849315" y="367463"/>
                    <a:pt x="859996" y="367026"/>
                  </a:cubicBezTo>
                  <a:close/>
                  <a:moveTo>
                    <a:pt x="282379" y="0"/>
                  </a:moveTo>
                  <a:cubicBezTo>
                    <a:pt x="251828" y="46745"/>
                    <a:pt x="216903" y="90244"/>
                    <a:pt x="159803" y="114954"/>
                  </a:cubicBezTo>
                  <a:cubicBezTo>
                    <a:pt x="97694" y="137051"/>
                    <a:pt x="106986" y="201353"/>
                    <a:pt x="74913" y="239365"/>
                  </a:cubicBezTo>
                  <a:cubicBezTo>
                    <a:pt x="64222" y="252036"/>
                    <a:pt x="48935" y="261785"/>
                    <a:pt x="24876" y="266077"/>
                  </a:cubicBezTo>
                  <a:cubicBezTo>
                    <a:pt x="17412" y="253535"/>
                    <a:pt x="8556" y="245243"/>
                    <a:pt x="0" y="239509"/>
                  </a:cubicBezTo>
                  <a:cubicBezTo>
                    <a:pt x="79655" y="146517"/>
                    <a:pt x="178274" y="73619"/>
                    <a:pt x="282379" y="0"/>
                  </a:cubicBezTo>
                  <a:close/>
                </a:path>
              </a:pathLst>
            </a:custGeom>
            <a:solidFill>
              <a:srgbClr val="00B0F0"/>
            </a:solidFill>
            <a:ln>
              <a:noFill/>
            </a:ln>
          </p:spPr>
          <p:txBody>
            <a:bodyPr anchorCtr="0" anchor="ctr" bIns="22850" lIns="45725" spcFirstLastPara="1" rIns="45725" wrap="square" tIns="2285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747993"/>
                </a:solidFill>
                <a:latin typeface="Jost Light"/>
                <a:ea typeface="Jost Light"/>
                <a:cs typeface="Jost Light"/>
                <a:sym typeface="Jost Light"/>
              </a:endParaRPr>
            </a:p>
          </p:txBody>
        </p:sp>
        <p:sp>
          <p:nvSpPr>
            <p:cNvPr id="748" name="Google Shape;748;g311d5cb9a0a_0_438"/>
            <p:cNvSpPr/>
            <p:nvPr/>
          </p:nvSpPr>
          <p:spPr>
            <a:xfrm>
              <a:off x="10108938" y="4367121"/>
              <a:ext cx="1969687" cy="2065218"/>
            </a:xfrm>
            <a:custGeom>
              <a:rect b="b" l="l" r="r" t="t"/>
              <a:pathLst>
                <a:path extrusionOk="0" h="2065218" w="1969687">
                  <a:moveTo>
                    <a:pt x="1847784" y="0"/>
                  </a:moveTo>
                  <a:cubicBezTo>
                    <a:pt x="1863072" y="11910"/>
                    <a:pt x="1878688" y="25133"/>
                    <a:pt x="1894351" y="39247"/>
                  </a:cubicBezTo>
                  <a:lnTo>
                    <a:pt x="1940131" y="82826"/>
                  </a:lnTo>
                  <a:lnTo>
                    <a:pt x="1940157" y="82800"/>
                  </a:lnTo>
                  <a:lnTo>
                    <a:pt x="1940737" y="83402"/>
                  </a:lnTo>
                  <a:lnTo>
                    <a:pt x="1941198" y="83841"/>
                  </a:lnTo>
                  <a:lnTo>
                    <a:pt x="1941178" y="83861"/>
                  </a:lnTo>
                  <a:lnTo>
                    <a:pt x="1969687" y="113456"/>
                  </a:lnTo>
                  <a:cubicBezTo>
                    <a:pt x="1941840" y="177980"/>
                    <a:pt x="1883902" y="215228"/>
                    <a:pt x="1864048" y="287745"/>
                  </a:cubicBezTo>
                  <a:cubicBezTo>
                    <a:pt x="1815960" y="412006"/>
                    <a:pt x="1671566" y="430386"/>
                    <a:pt x="1634385" y="564428"/>
                  </a:cubicBezTo>
                  <a:cubicBezTo>
                    <a:pt x="1627921" y="598869"/>
                    <a:pt x="1643129" y="654119"/>
                    <a:pt x="1632425" y="663730"/>
                  </a:cubicBezTo>
                  <a:cubicBezTo>
                    <a:pt x="1630896" y="665103"/>
                    <a:pt x="1628838" y="665544"/>
                    <a:pt x="1626113" y="664861"/>
                  </a:cubicBezTo>
                  <a:cubicBezTo>
                    <a:pt x="1578861" y="674496"/>
                    <a:pt x="1545150" y="695981"/>
                    <a:pt x="1514545" y="722826"/>
                  </a:cubicBezTo>
                  <a:cubicBezTo>
                    <a:pt x="1483468" y="749199"/>
                    <a:pt x="1456250" y="781120"/>
                    <a:pt x="1418315" y="806830"/>
                  </a:cubicBezTo>
                  <a:cubicBezTo>
                    <a:pt x="1381211" y="817602"/>
                    <a:pt x="1324666" y="731205"/>
                    <a:pt x="1309084" y="747727"/>
                  </a:cubicBezTo>
                  <a:cubicBezTo>
                    <a:pt x="1184821" y="898322"/>
                    <a:pt x="1074853" y="1063775"/>
                    <a:pt x="948990" y="1212207"/>
                  </a:cubicBezTo>
                  <a:cubicBezTo>
                    <a:pt x="823786" y="1361861"/>
                    <a:pt x="682877" y="1495247"/>
                    <a:pt x="493822" y="1582739"/>
                  </a:cubicBezTo>
                  <a:cubicBezTo>
                    <a:pt x="449585" y="1601585"/>
                    <a:pt x="498527" y="1695585"/>
                    <a:pt x="447627" y="1722975"/>
                  </a:cubicBezTo>
                  <a:cubicBezTo>
                    <a:pt x="418409" y="1725861"/>
                    <a:pt x="374803" y="1714923"/>
                    <a:pt x="366918" y="1722809"/>
                  </a:cubicBezTo>
                  <a:cubicBezTo>
                    <a:pt x="343448" y="1744397"/>
                    <a:pt x="319604" y="1767301"/>
                    <a:pt x="297922" y="1791805"/>
                  </a:cubicBezTo>
                  <a:cubicBezTo>
                    <a:pt x="276240" y="1816308"/>
                    <a:pt x="255968" y="1842221"/>
                    <a:pt x="238611" y="1869923"/>
                  </a:cubicBezTo>
                  <a:cubicBezTo>
                    <a:pt x="204649" y="1925515"/>
                    <a:pt x="185258" y="1990046"/>
                    <a:pt x="192842" y="2065218"/>
                  </a:cubicBezTo>
                  <a:cubicBezTo>
                    <a:pt x="185135" y="2062580"/>
                    <a:pt x="174514" y="2058154"/>
                    <a:pt x="162859" y="2053822"/>
                  </a:cubicBezTo>
                  <a:cubicBezTo>
                    <a:pt x="168678" y="2046123"/>
                    <a:pt x="175248" y="2038612"/>
                    <a:pt x="179284" y="2033636"/>
                  </a:cubicBezTo>
                  <a:cubicBezTo>
                    <a:pt x="141693" y="1998580"/>
                    <a:pt x="100513" y="1968171"/>
                    <a:pt x="60347" y="1948915"/>
                  </a:cubicBezTo>
                  <a:lnTo>
                    <a:pt x="22113" y="1934167"/>
                  </a:lnTo>
                  <a:lnTo>
                    <a:pt x="22140" y="1934436"/>
                  </a:lnTo>
                  <a:cubicBezTo>
                    <a:pt x="14635" y="1932562"/>
                    <a:pt x="7317" y="1931439"/>
                    <a:pt x="0" y="1930316"/>
                  </a:cubicBezTo>
                  <a:cubicBezTo>
                    <a:pt x="3995" y="1785642"/>
                    <a:pt x="81342" y="1683911"/>
                    <a:pt x="209532" y="1602614"/>
                  </a:cubicBezTo>
                  <a:cubicBezTo>
                    <a:pt x="348038" y="1534447"/>
                    <a:pt x="393073" y="1282144"/>
                    <a:pt x="593302" y="1244166"/>
                  </a:cubicBezTo>
                  <a:cubicBezTo>
                    <a:pt x="651381" y="1232979"/>
                    <a:pt x="641581" y="1096473"/>
                    <a:pt x="726032" y="1065480"/>
                  </a:cubicBezTo>
                  <a:cubicBezTo>
                    <a:pt x="726031" y="1068294"/>
                    <a:pt x="726030" y="1071109"/>
                    <a:pt x="726310" y="1073642"/>
                  </a:cubicBezTo>
                  <a:cubicBezTo>
                    <a:pt x="728939" y="1070076"/>
                    <a:pt x="731567" y="1066510"/>
                    <a:pt x="734196" y="1062944"/>
                  </a:cubicBezTo>
                  <a:cubicBezTo>
                    <a:pt x="744704" y="1059937"/>
                    <a:pt x="756339" y="1058620"/>
                    <a:pt x="770131" y="1058896"/>
                  </a:cubicBezTo>
                  <a:cubicBezTo>
                    <a:pt x="762627" y="1051393"/>
                    <a:pt x="755968" y="1045860"/>
                    <a:pt x="750997" y="1041452"/>
                  </a:cubicBezTo>
                  <a:cubicBezTo>
                    <a:pt x="819142" y="959239"/>
                    <a:pt x="908393" y="889684"/>
                    <a:pt x="992481" y="826230"/>
                  </a:cubicBezTo>
                  <a:cubicBezTo>
                    <a:pt x="1173793" y="692748"/>
                    <a:pt x="1295551" y="502526"/>
                    <a:pt x="1469079" y="361823"/>
                  </a:cubicBezTo>
                  <a:cubicBezTo>
                    <a:pt x="1588650" y="248817"/>
                    <a:pt x="1749684" y="149682"/>
                    <a:pt x="1847784" y="0"/>
                  </a:cubicBezTo>
                  <a:close/>
                </a:path>
              </a:pathLst>
            </a:custGeom>
            <a:solidFill>
              <a:srgbClr val="00B0F0"/>
            </a:solidFill>
            <a:ln>
              <a:noFill/>
            </a:ln>
          </p:spPr>
          <p:txBody>
            <a:bodyPr anchorCtr="0" anchor="ctr" bIns="22850" lIns="45725" spcFirstLastPara="1" rIns="45725" wrap="square" tIns="2285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747993"/>
                </a:solidFill>
                <a:latin typeface="Jost Light"/>
                <a:ea typeface="Jost Light"/>
                <a:cs typeface="Jost Light"/>
                <a:sym typeface="Jost Light"/>
              </a:endParaRPr>
            </a:p>
          </p:txBody>
        </p:sp>
        <p:sp>
          <p:nvSpPr>
            <p:cNvPr id="749" name="Google Shape;749;g311d5cb9a0a_0_438"/>
            <p:cNvSpPr/>
            <p:nvPr/>
          </p:nvSpPr>
          <p:spPr>
            <a:xfrm>
              <a:off x="10299370" y="4479567"/>
              <a:ext cx="1866774" cy="1959991"/>
            </a:xfrm>
            <a:custGeom>
              <a:rect b="b" l="l" r="r" t="t"/>
              <a:pathLst>
                <a:path extrusionOk="0" h="1959991" w="1866774">
                  <a:moveTo>
                    <a:pt x="528402" y="1418297"/>
                  </a:moveTo>
                  <a:lnTo>
                    <a:pt x="522182" y="1449483"/>
                  </a:lnTo>
                  <a:lnTo>
                    <a:pt x="522210" y="1449393"/>
                  </a:lnTo>
                  <a:close/>
                  <a:moveTo>
                    <a:pt x="533660" y="1368752"/>
                  </a:moveTo>
                  <a:lnTo>
                    <a:pt x="533461" y="1369116"/>
                  </a:lnTo>
                  <a:lnTo>
                    <a:pt x="529639" y="1412088"/>
                  </a:lnTo>
                  <a:lnTo>
                    <a:pt x="529965" y="1410450"/>
                  </a:lnTo>
                  <a:close/>
                  <a:moveTo>
                    <a:pt x="1778475" y="0"/>
                  </a:moveTo>
                  <a:cubicBezTo>
                    <a:pt x="1786054" y="7579"/>
                    <a:pt x="1793069" y="15721"/>
                    <a:pt x="1800840" y="24055"/>
                  </a:cubicBezTo>
                  <a:lnTo>
                    <a:pt x="1851029" y="69239"/>
                  </a:lnTo>
                  <a:lnTo>
                    <a:pt x="1851700" y="68486"/>
                  </a:lnTo>
                  <a:lnTo>
                    <a:pt x="1865058" y="80718"/>
                  </a:lnTo>
                  <a:lnTo>
                    <a:pt x="1863893" y="133063"/>
                  </a:lnTo>
                  <a:cubicBezTo>
                    <a:pt x="1879859" y="177754"/>
                    <a:pt x="1824930" y="289550"/>
                    <a:pt x="1810299" y="307024"/>
                  </a:cubicBezTo>
                  <a:cubicBezTo>
                    <a:pt x="1690858" y="459637"/>
                    <a:pt x="1565601" y="599111"/>
                    <a:pt x="1438703" y="730748"/>
                  </a:cubicBezTo>
                  <a:cubicBezTo>
                    <a:pt x="1311330" y="861911"/>
                    <a:pt x="1181280" y="985327"/>
                    <a:pt x="1049039" y="1104299"/>
                  </a:cubicBezTo>
                  <a:cubicBezTo>
                    <a:pt x="1013844" y="1121487"/>
                    <a:pt x="982543" y="1144258"/>
                    <a:pt x="963281" y="1179633"/>
                  </a:cubicBezTo>
                  <a:cubicBezTo>
                    <a:pt x="895931" y="1238452"/>
                    <a:pt x="827825" y="1297080"/>
                    <a:pt x="758491" y="1355041"/>
                  </a:cubicBezTo>
                  <a:cubicBezTo>
                    <a:pt x="717568" y="1358053"/>
                    <a:pt x="676172" y="1360591"/>
                    <a:pt x="644418" y="1367702"/>
                  </a:cubicBezTo>
                  <a:cubicBezTo>
                    <a:pt x="545367" y="1385245"/>
                    <a:pt x="525750" y="1484475"/>
                    <a:pt x="494759" y="1572332"/>
                  </a:cubicBezTo>
                  <a:cubicBezTo>
                    <a:pt x="434718" y="1620999"/>
                    <a:pt x="374396" y="1669949"/>
                    <a:pt x="313509" y="1719462"/>
                  </a:cubicBezTo>
                  <a:lnTo>
                    <a:pt x="293694" y="1717468"/>
                  </a:lnTo>
                  <a:lnTo>
                    <a:pt x="292435" y="1719087"/>
                  </a:lnTo>
                  <a:cubicBezTo>
                    <a:pt x="285266" y="1718678"/>
                    <a:pt x="277904" y="1717514"/>
                    <a:pt x="270068" y="1715876"/>
                  </a:cubicBezTo>
                  <a:cubicBezTo>
                    <a:pt x="237318" y="1710732"/>
                    <a:pt x="220903" y="1730937"/>
                    <a:pt x="212463" y="1763060"/>
                  </a:cubicBezTo>
                  <a:cubicBezTo>
                    <a:pt x="174231" y="1776661"/>
                    <a:pt x="140186" y="1798391"/>
                    <a:pt x="111927" y="1827598"/>
                  </a:cubicBezTo>
                  <a:cubicBezTo>
                    <a:pt x="97560" y="1841964"/>
                    <a:pt x="85562" y="1858699"/>
                    <a:pt x="75266" y="1876573"/>
                  </a:cubicBezTo>
                  <a:cubicBezTo>
                    <a:pt x="64689" y="1894729"/>
                    <a:pt x="56289" y="1914498"/>
                    <a:pt x="50065" y="1935880"/>
                  </a:cubicBezTo>
                  <a:cubicBezTo>
                    <a:pt x="40858" y="1944139"/>
                    <a:pt x="31179" y="1951924"/>
                    <a:pt x="21217" y="1959991"/>
                  </a:cubicBezTo>
                  <a:cubicBezTo>
                    <a:pt x="21217" y="1959991"/>
                    <a:pt x="13471" y="1957315"/>
                    <a:pt x="1757" y="1952925"/>
                  </a:cubicBezTo>
                  <a:cubicBezTo>
                    <a:pt x="-6123" y="1877438"/>
                    <a:pt x="13113" y="1812730"/>
                    <a:pt x="47008" y="1757046"/>
                  </a:cubicBezTo>
                  <a:cubicBezTo>
                    <a:pt x="64334" y="1729300"/>
                    <a:pt x="84590" y="1703359"/>
                    <a:pt x="106269" y="1678838"/>
                  </a:cubicBezTo>
                  <a:cubicBezTo>
                    <a:pt x="127947" y="1654318"/>
                    <a:pt x="151801" y="1631411"/>
                    <a:pt x="175284" y="1609823"/>
                  </a:cubicBezTo>
                  <a:cubicBezTo>
                    <a:pt x="183171" y="1601935"/>
                    <a:pt x="226983" y="1613070"/>
                    <a:pt x="256302" y="1610276"/>
                  </a:cubicBezTo>
                  <a:cubicBezTo>
                    <a:pt x="307300" y="1582963"/>
                    <a:pt x="257837" y="1488429"/>
                    <a:pt x="302176" y="1469668"/>
                  </a:cubicBezTo>
                  <a:cubicBezTo>
                    <a:pt x="491644" y="1382512"/>
                    <a:pt x="632620" y="1249116"/>
                    <a:pt x="757771" y="1099334"/>
                  </a:cubicBezTo>
                  <a:cubicBezTo>
                    <a:pt x="883589" y="950780"/>
                    <a:pt x="993391" y="785084"/>
                    <a:pt x="1117595" y="634354"/>
                  </a:cubicBezTo>
                  <a:cubicBezTo>
                    <a:pt x="1133178" y="617824"/>
                    <a:pt x="1190247" y="704752"/>
                    <a:pt x="1227453" y="694071"/>
                  </a:cubicBezTo>
                  <a:cubicBezTo>
                    <a:pt x="1265443" y="668397"/>
                    <a:pt x="1292652" y="636451"/>
                    <a:pt x="1323754" y="610086"/>
                  </a:cubicBezTo>
                  <a:cubicBezTo>
                    <a:pt x="1354381" y="583248"/>
                    <a:pt x="1388145" y="561800"/>
                    <a:pt x="1435543" y="552295"/>
                  </a:cubicBezTo>
                  <a:cubicBezTo>
                    <a:pt x="1457449" y="557862"/>
                    <a:pt x="1436214" y="490993"/>
                    <a:pt x="1443491" y="451508"/>
                  </a:cubicBezTo>
                  <a:cubicBezTo>
                    <a:pt x="1480338" y="317085"/>
                    <a:pt x="1625219" y="299147"/>
                    <a:pt x="1673051" y="174581"/>
                  </a:cubicBezTo>
                  <a:cubicBezTo>
                    <a:pt x="1692723" y="101857"/>
                    <a:pt x="1750750" y="64671"/>
                    <a:pt x="1778475" y="0"/>
                  </a:cubicBezTo>
                  <a:close/>
                </a:path>
              </a:pathLst>
            </a:custGeom>
            <a:solidFill>
              <a:srgbClr val="00B0F0"/>
            </a:solidFill>
            <a:ln>
              <a:noFill/>
            </a:ln>
          </p:spPr>
          <p:txBody>
            <a:bodyPr anchorCtr="0" anchor="ctr" bIns="22850" lIns="45725" spcFirstLastPara="1" rIns="45725" wrap="square" tIns="2285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747993"/>
                </a:solidFill>
                <a:latin typeface="Jost Light"/>
                <a:ea typeface="Jost Light"/>
                <a:cs typeface="Jost Light"/>
                <a:sym typeface="Jost Light"/>
              </a:endParaRPr>
            </a:p>
          </p:txBody>
        </p:sp>
        <p:sp>
          <p:nvSpPr>
            <p:cNvPr id="750" name="Google Shape;750;g311d5cb9a0a_0_438"/>
            <p:cNvSpPr/>
            <p:nvPr/>
          </p:nvSpPr>
          <p:spPr>
            <a:xfrm>
              <a:off x="9973401" y="4286900"/>
              <a:ext cx="1981662" cy="2010451"/>
            </a:xfrm>
            <a:custGeom>
              <a:rect b="b" l="l" r="r" t="t"/>
              <a:pathLst>
                <a:path extrusionOk="0" h="2010451" w="1981662">
                  <a:moveTo>
                    <a:pt x="103085" y="1638330"/>
                  </a:moveTo>
                  <a:cubicBezTo>
                    <a:pt x="95375" y="1687585"/>
                    <a:pt x="84832" y="1734009"/>
                    <a:pt x="69004" y="1776275"/>
                  </a:cubicBezTo>
                  <a:cubicBezTo>
                    <a:pt x="53458" y="1818259"/>
                    <a:pt x="30930" y="1854952"/>
                    <a:pt x="0" y="1884937"/>
                  </a:cubicBezTo>
                  <a:cubicBezTo>
                    <a:pt x="10727" y="1836441"/>
                    <a:pt x="24948" y="1792005"/>
                    <a:pt x="41720" y="1750683"/>
                  </a:cubicBezTo>
                  <a:cubicBezTo>
                    <a:pt x="58964" y="1709833"/>
                    <a:pt x="80457" y="1673232"/>
                    <a:pt x="103085" y="1638330"/>
                  </a:cubicBezTo>
                  <a:close/>
                  <a:moveTo>
                    <a:pt x="1810334" y="859"/>
                  </a:moveTo>
                  <a:cubicBezTo>
                    <a:pt x="1852107" y="-5728"/>
                    <a:pt x="1914436" y="26069"/>
                    <a:pt x="1981662" y="78926"/>
                  </a:cubicBezTo>
                  <a:cubicBezTo>
                    <a:pt x="1883603" y="228785"/>
                    <a:pt x="1722367" y="327861"/>
                    <a:pt x="1602719" y="440916"/>
                  </a:cubicBezTo>
                  <a:cubicBezTo>
                    <a:pt x="1429035" y="581636"/>
                    <a:pt x="1307337" y="772088"/>
                    <a:pt x="1125836" y="905554"/>
                  </a:cubicBezTo>
                  <a:cubicBezTo>
                    <a:pt x="1041665" y="969006"/>
                    <a:pt x="952329" y="1038563"/>
                    <a:pt x="884173" y="1120847"/>
                  </a:cubicBezTo>
                  <a:cubicBezTo>
                    <a:pt x="845095" y="1087403"/>
                    <a:pt x="856993" y="1120712"/>
                    <a:pt x="859192" y="1144886"/>
                  </a:cubicBezTo>
                  <a:cubicBezTo>
                    <a:pt x="774596" y="1175796"/>
                    <a:pt x="784672" y="1312648"/>
                    <a:pt x="726474" y="1323754"/>
                  </a:cubicBezTo>
                  <a:cubicBezTo>
                    <a:pt x="525836" y="1361454"/>
                    <a:pt x="481159" y="1614277"/>
                    <a:pt x="342447" y="1682351"/>
                  </a:cubicBezTo>
                  <a:cubicBezTo>
                    <a:pt x="214100" y="1763606"/>
                    <a:pt x="136756" y="1865438"/>
                    <a:pt x="133019" y="2010451"/>
                  </a:cubicBezTo>
                  <a:cubicBezTo>
                    <a:pt x="122389" y="2008837"/>
                    <a:pt x="111667" y="2008257"/>
                    <a:pt x="102076" y="2009371"/>
                  </a:cubicBezTo>
                  <a:cubicBezTo>
                    <a:pt x="68448" y="1972362"/>
                    <a:pt x="47694" y="1929071"/>
                    <a:pt x="54393" y="1879989"/>
                  </a:cubicBezTo>
                  <a:cubicBezTo>
                    <a:pt x="57834" y="1853003"/>
                    <a:pt x="62968" y="1827148"/>
                    <a:pt x="68010" y="1802327"/>
                  </a:cubicBezTo>
                  <a:cubicBezTo>
                    <a:pt x="98907" y="1772372"/>
                    <a:pt x="121614" y="1736480"/>
                    <a:pt x="137917" y="1694747"/>
                  </a:cubicBezTo>
                  <a:cubicBezTo>
                    <a:pt x="154690" y="1653486"/>
                    <a:pt x="165060" y="1606385"/>
                    <a:pt x="172983" y="1557963"/>
                  </a:cubicBezTo>
                  <a:cubicBezTo>
                    <a:pt x="189500" y="1533911"/>
                    <a:pt x="206677" y="1511083"/>
                    <a:pt x="225548" y="1489386"/>
                  </a:cubicBezTo>
                  <a:cubicBezTo>
                    <a:pt x="233550" y="1494570"/>
                    <a:pt x="303939" y="1395926"/>
                    <a:pt x="385903" y="1365763"/>
                  </a:cubicBezTo>
                  <a:cubicBezTo>
                    <a:pt x="442953" y="1341677"/>
                    <a:pt x="478345" y="1298750"/>
                    <a:pt x="508936" y="1252148"/>
                  </a:cubicBezTo>
                  <a:cubicBezTo>
                    <a:pt x="587477" y="1197153"/>
                    <a:pt x="668462" y="1140656"/>
                    <a:pt x="746141" y="1075221"/>
                  </a:cubicBezTo>
                  <a:cubicBezTo>
                    <a:pt x="748677" y="1072685"/>
                    <a:pt x="754782" y="1067521"/>
                    <a:pt x="763423" y="1059822"/>
                  </a:cubicBezTo>
                  <a:cubicBezTo>
                    <a:pt x="812227" y="1056226"/>
                    <a:pt x="872572" y="969510"/>
                    <a:pt x="879518" y="960680"/>
                  </a:cubicBezTo>
                  <a:cubicBezTo>
                    <a:pt x="905067" y="938899"/>
                    <a:pt x="928454" y="918337"/>
                    <a:pt x="943953" y="905664"/>
                  </a:cubicBezTo>
                  <a:cubicBezTo>
                    <a:pt x="989890" y="871029"/>
                    <a:pt x="1038649" y="836397"/>
                    <a:pt x="1069424" y="787727"/>
                  </a:cubicBezTo>
                  <a:cubicBezTo>
                    <a:pt x="1085012" y="771198"/>
                    <a:pt x="1100036" y="755232"/>
                    <a:pt x="1115060" y="739266"/>
                  </a:cubicBezTo>
                  <a:cubicBezTo>
                    <a:pt x="1112146" y="740297"/>
                    <a:pt x="1110456" y="741987"/>
                    <a:pt x="1108012" y="743488"/>
                  </a:cubicBezTo>
                  <a:cubicBezTo>
                    <a:pt x="1168100" y="673982"/>
                    <a:pt x="1223015" y="604940"/>
                    <a:pt x="1278872" y="536838"/>
                  </a:cubicBezTo>
                  <a:cubicBezTo>
                    <a:pt x="1263314" y="573117"/>
                    <a:pt x="1244930" y="606570"/>
                    <a:pt x="1224002" y="636916"/>
                  </a:cubicBezTo>
                  <a:cubicBezTo>
                    <a:pt x="1279519" y="592702"/>
                    <a:pt x="1318456" y="530219"/>
                    <a:pt x="1349198" y="458978"/>
                  </a:cubicBezTo>
                  <a:cubicBezTo>
                    <a:pt x="1469542" y="306612"/>
                    <a:pt x="1592432" y="160175"/>
                    <a:pt x="1775993" y="20881"/>
                  </a:cubicBezTo>
                  <a:cubicBezTo>
                    <a:pt x="1784770" y="9515"/>
                    <a:pt x="1796410" y="3054"/>
                    <a:pt x="1810334" y="859"/>
                  </a:cubicBezTo>
                  <a:close/>
                </a:path>
              </a:pathLst>
            </a:custGeom>
            <a:solidFill>
              <a:srgbClr val="00B0F0"/>
            </a:solidFill>
            <a:ln>
              <a:noFill/>
            </a:ln>
          </p:spPr>
          <p:txBody>
            <a:bodyPr anchorCtr="0" anchor="ctr" bIns="22850" lIns="45725" spcFirstLastPara="1" rIns="45725" wrap="square" tIns="2285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747993"/>
                </a:solidFill>
                <a:latin typeface="Jost Light"/>
                <a:ea typeface="Jost Light"/>
                <a:cs typeface="Jost Light"/>
                <a:sym typeface="Jost Light"/>
              </a:endParaRPr>
            </a:p>
          </p:txBody>
        </p:sp>
        <p:sp>
          <p:nvSpPr>
            <p:cNvPr id="751" name="Google Shape;751;g311d5cb9a0a_0_438"/>
            <p:cNvSpPr/>
            <p:nvPr/>
          </p:nvSpPr>
          <p:spPr>
            <a:xfrm>
              <a:off x="10353370" y="4289000"/>
              <a:ext cx="2127967" cy="2369505"/>
            </a:xfrm>
            <a:custGeom>
              <a:rect b="b" l="l" r="r" t="t"/>
              <a:pathLst>
                <a:path extrusionOk="0" h="2369505" w="2127967">
                  <a:moveTo>
                    <a:pt x="425850" y="2316046"/>
                  </a:moveTo>
                  <a:cubicBezTo>
                    <a:pt x="441154" y="2328546"/>
                    <a:pt x="454877" y="2328245"/>
                    <a:pt x="469412" y="2347268"/>
                  </a:cubicBezTo>
                  <a:cubicBezTo>
                    <a:pt x="461839" y="2354840"/>
                    <a:pt x="453507" y="2362213"/>
                    <a:pt x="446215" y="2369505"/>
                  </a:cubicBezTo>
                  <a:cubicBezTo>
                    <a:pt x="424760" y="2349733"/>
                    <a:pt x="400964" y="2316962"/>
                    <a:pt x="425850" y="2316046"/>
                  </a:cubicBezTo>
                  <a:close/>
                  <a:moveTo>
                    <a:pt x="515231" y="2229741"/>
                  </a:moveTo>
                  <a:lnTo>
                    <a:pt x="514946" y="2229795"/>
                  </a:lnTo>
                  <a:cubicBezTo>
                    <a:pt x="515027" y="2229874"/>
                    <a:pt x="515108" y="2229952"/>
                    <a:pt x="515189" y="2230030"/>
                  </a:cubicBezTo>
                  <a:close/>
                  <a:moveTo>
                    <a:pt x="711927" y="2193305"/>
                  </a:moveTo>
                  <a:cubicBezTo>
                    <a:pt x="716726" y="2191117"/>
                    <a:pt x="724625" y="2193427"/>
                    <a:pt x="734876" y="2198369"/>
                  </a:cubicBezTo>
                  <a:cubicBezTo>
                    <a:pt x="737862" y="2210577"/>
                    <a:pt x="739584" y="2223338"/>
                    <a:pt x="736286" y="2228772"/>
                  </a:cubicBezTo>
                  <a:cubicBezTo>
                    <a:pt x="732988" y="2234207"/>
                    <a:pt x="724669" y="2232317"/>
                    <a:pt x="707576" y="2215224"/>
                  </a:cubicBezTo>
                  <a:cubicBezTo>
                    <a:pt x="705429" y="2202177"/>
                    <a:pt x="707128" y="2195492"/>
                    <a:pt x="711927" y="2193305"/>
                  </a:cubicBezTo>
                  <a:close/>
                  <a:moveTo>
                    <a:pt x="315382" y="1966403"/>
                  </a:moveTo>
                  <a:lnTo>
                    <a:pt x="315426" y="1978560"/>
                  </a:lnTo>
                  <a:lnTo>
                    <a:pt x="317499" y="1985829"/>
                  </a:lnTo>
                  <a:lnTo>
                    <a:pt x="319551" y="1976517"/>
                  </a:lnTo>
                  <a:lnTo>
                    <a:pt x="319398" y="1976364"/>
                  </a:lnTo>
                  <a:close/>
                  <a:moveTo>
                    <a:pt x="297945" y="1652793"/>
                  </a:moveTo>
                  <a:cubicBezTo>
                    <a:pt x="304538" y="1658261"/>
                    <a:pt x="310766" y="1662239"/>
                    <a:pt x="318385" y="1667608"/>
                  </a:cubicBezTo>
                  <a:lnTo>
                    <a:pt x="324415" y="1673638"/>
                  </a:lnTo>
                  <a:cubicBezTo>
                    <a:pt x="317764" y="1679361"/>
                    <a:pt x="310734" y="1686392"/>
                    <a:pt x="303985" y="1693141"/>
                  </a:cubicBezTo>
                  <a:cubicBezTo>
                    <a:pt x="306640" y="1702546"/>
                    <a:pt x="308453" y="1712794"/>
                    <a:pt x="310181" y="1721272"/>
                  </a:cubicBezTo>
                  <a:cubicBezTo>
                    <a:pt x="304782" y="1719248"/>
                    <a:pt x="299384" y="1717224"/>
                    <a:pt x="293142" y="1716044"/>
                  </a:cubicBezTo>
                  <a:cubicBezTo>
                    <a:pt x="287602" y="1723440"/>
                    <a:pt x="283172" y="1732508"/>
                    <a:pt x="279305" y="1741015"/>
                  </a:cubicBezTo>
                  <a:cubicBezTo>
                    <a:pt x="275860" y="1739820"/>
                    <a:pt x="272135" y="1738907"/>
                    <a:pt x="270181" y="1738078"/>
                  </a:cubicBezTo>
                  <a:cubicBezTo>
                    <a:pt x="260469" y="1722741"/>
                    <a:pt x="252429" y="1708515"/>
                    <a:pt x="242337" y="1694485"/>
                  </a:cubicBezTo>
                  <a:cubicBezTo>
                    <a:pt x="247399" y="1689424"/>
                    <a:pt x="251898" y="1684924"/>
                    <a:pt x="269203" y="1692668"/>
                  </a:cubicBezTo>
                  <a:cubicBezTo>
                    <a:pt x="275109" y="1686762"/>
                    <a:pt x="281760" y="1681040"/>
                    <a:pt x="286821" y="1675978"/>
                  </a:cubicBezTo>
                  <a:cubicBezTo>
                    <a:pt x="290407" y="1667753"/>
                    <a:pt x="292968" y="1659626"/>
                    <a:pt x="297945" y="1652793"/>
                  </a:cubicBezTo>
                  <a:close/>
                  <a:moveTo>
                    <a:pt x="463329" y="1524399"/>
                  </a:moveTo>
                  <a:lnTo>
                    <a:pt x="483113" y="1544183"/>
                  </a:lnTo>
                  <a:cubicBezTo>
                    <a:pt x="477223" y="1550073"/>
                    <a:pt x="471119" y="1555188"/>
                    <a:pt x="465510" y="1560797"/>
                  </a:cubicBezTo>
                  <a:lnTo>
                    <a:pt x="445726" y="1541013"/>
                  </a:lnTo>
                  <a:cubicBezTo>
                    <a:pt x="451055" y="1535684"/>
                    <a:pt x="456945" y="1529794"/>
                    <a:pt x="463329" y="1524399"/>
                  </a:cubicBezTo>
                  <a:close/>
                  <a:moveTo>
                    <a:pt x="506501" y="1447451"/>
                  </a:moveTo>
                  <a:cubicBezTo>
                    <a:pt x="509823" y="1448792"/>
                    <a:pt x="514343" y="1451909"/>
                    <a:pt x="520289" y="1457154"/>
                  </a:cubicBezTo>
                  <a:cubicBezTo>
                    <a:pt x="514960" y="1462483"/>
                    <a:pt x="508604" y="1467906"/>
                    <a:pt x="502714" y="1473796"/>
                  </a:cubicBezTo>
                  <a:cubicBezTo>
                    <a:pt x="497344" y="1455384"/>
                    <a:pt x="496535" y="1443427"/>
                    <a:pt x="506501" y="1447451"/>
                  </a:cubicBezTo>
                  <a:close/>
                  <a:moveTo>
                    <a:pt x="537039" y="1439127"/>
                  </a:moveTo>
                  <a:cubicBezTo>
                    <a:pt x="532471" y="1442257"/>
                    <a:pt x="547487" y="1454386"/>
                    <a:pt x="538516" y="1457200"/>
                  </a:cubicBezTo>
                  <a:cubicBezTo>
                    <a:pt x="535525" y="1458138"/>
                    <a:pt x="529870" y="1458041"/>
                    <a:pt x="519935" y="1456231"/>
                  </a:cubicBezTo>
                  <a:close/>
                  <a:moveTo>
                    <a:pt x="1167199" y="1429368"/>
                  </a:moveTo>
                  <a:lnTo>
                    <a:pt x="1164383" y="1432184"/>
                  </a:lnTo>
                  <a:lnTo>
                    <a:pt x="1169401" y="1474377"/>
                  </a:lnTo>
                  <a:lnTo>
                    <a:pt x="1175460" y="1459292"/>
                  </a:lnTo>
                  <a:lnTo>
                    <a:pt x="1178557" y="1456194"/>
                  </a:lnTo>
                  <a:lnTo>
                    <a:pt x="1194714" y="1446033"/>
                  </a:lnTo>
                  <a:cubicBezTo>
                    <a:pt x="1191560" y="1442929"/>
                    <a:pt x="1188407" y="1439826"/>
                    <a:pt x="1185253" y="1436722"/>
                  </a:cubicBezTo>
                  <a:cubicBezTo>
                    <a:pt x="1178387" y="1433235"/>
                    <a:pt x="1172934" y="1431161"/>
                    <a:pt x="1167199" y="1429368"/>
                  </a:cubicBezTo>
                  <a:close/>
                  <a:moveTo>
                    <a:pt x="406709" y="1226822"/>
                  </a:moveTo>
                  <a:cubicBezTo>
                    <a:pt x="406349" y="1229953"/>
                    <a:pt x="405594" y="1232554"/>
                    <a:pt x="404271" y="1234454"/>
                  </a:cubicBezTo>
                  <a:cubicBezTo>
                    <a:pt x="402948" y="1236354"/>
                    <a:pt x="401057" y="1237552"/>
                    <a:pt x="398427" y="1237875"/>
                  </a:cubicBezTo>
                  <a:cubicBezTo>
                    <a:pt x="400726" y="1233729"/>
                    <a:pt x="403487" y="1230045"/>
                    <a:pt x="406709" y="1226822"/>
                  </a:cubicBezTo>
                  <a:close/>
                  <a:moveTo>
                    <a:pt x="410057" y="1181211"/>
                  </a:moveTo>
                  <a:cubicBezTo>
                    <a:pt x="412446" y="1181516"/>
                    <a:pt x="415670" y="1182939"/>
                    <a:pt x="419968" y="1185774"/>
                  </a:cubicBezTo>
                  <a:lnTo>
                    <a:pt x="431073" y="1194366"/>
                  </a:lnTo>
                  <a:lnTo>
                    <a:pt x="431810" y="1193424"/>
                  </a:lnTo>
                  <a:cubicBezTo>
                    <a:pt x="436763" y="1197817"/>
                    <a:pt x="443119" y="1203614"/>
                    <a:pt x="450597" y="1211092"/>
                  </a:cubicBezTo>
                  <a:cubicBezTo>
                    <a:pt x="443779" y="1210432"/>
                    <a:pt x="437406" y="1210496"/>
                    <a:pt x="431488" y="1211155"/>
                  </a:cubicBezTo>
                  <a:lnTo>
                    <a:pt x="417803" y="1214196"/>
                  </a:lnTo>
                  <a:lnTo>
                    <a:pt x="415620" y="1216988"/>
                  </a:lnTo>
                  <a:lnTo>
                    <a:pt x="413264" y="1217552"/>
                  </a:lnTo>
                  <a:lnTo>
                    <a:pt x="406531" y="1226076"/>
                  </a:lnTo>
                  <a:lnTo>
                    <a:pt x="406957" y="1218978"/>
                  </a:lnTo>
                  <a:lnTo>
                    <a:pt x="404693" y="1200618"/>
                  </a:lnTo>
                  <a:cubicBezTo>
                    <a:pt x="403246" y="1189429"/>
                    <a:pt x="402892" y="1180294"/>
                    <a:pt x="410057" y="1181211"/>
                  </a:cubicBezTo>
                  <a:close/>
                  <a:moveTo>
                    <a:pt x="1737068" y="1117559"/>
                  </a:moveTo>
                  <a:lnTo>
                    <a:pt x="1736638" y="1117966"/>
                  </a:lnTo>
                  <a:lnTo>
                    <a:pt x="1718744" y="1126215"/>
                  </a:lnTo>
                  <a:lnTo>
                    <a:pt x="1756276" y="1146515"/>
                  </a:lnTo>
                  <a:close/>
                  <a:moveTo>
                    <a:pt x="1870479" y="1046700"/>
                  </a:moveTo>
                  <a:cubicBezTo>
                    <a:pt x="1881839" y="1058060"/>
                    <a:pt x="1890832" y="1067052"/>
                    <a:pt x="1901531" y="1077178"/>
                  </a:cubicBezTo>
                  <a:cubicBezTo>
                    <a:pt x="1893219" y="1085490"/>
                    <a:pt x="1883574" y="1094189"/>
                    <a:pt x="1874789" y="1102028"/>
                  </a:cubicBezTo>
                  <a:lnTo>
                    <a:pt x="1857276" y="1084515"/>
                  </a:lnTo>
                  <a:cubicBezTo>
                    <a:pt x="1877147" y="1085470"/>
                    <a:pt x="1849995" y="1054878"/>
                    <a:pt x="1870479" y="1046700"/>
                  </a:cubicBezTo>
                  <a:close/>
                  <a:moveTo>
                    <a:pt x="1512276" y="979293"/>
                  </a:moveTo>
                  <a:lnTo>
                    <a:pt x="1504166" y="999559"/>
                  </a:lnTo>
                  <a:cubicBezTo>
                    <a:pt x="1493453" y="1007439"/>
                    <a:pt x="1481042" y="1014183"/>
                    <a:pt x="1468631" y="1020928"/>
                  </a:cubicBezTo>
                  <a:lnTo>
                    <a:pt x="1436622" y="1089770"/>
                  </a:lnTo>
                  <a:cubicBezTo>
                    <a:pt x="1428528" y="1091254"/>
                    <a:pt x="1422794" y="1095098"/>
                    <a:pt x="1415644" y="1097526"/>
                  </a:cubicBezTo>
                  <a:lnTo>
                    <a:pt x="1410401" y="1100402"/>
                  </a:lnTo>
                  <a:lnTo>
                    <a:pt x="1409070" y="1101998"/>
                  </a:lnTo>
                  <a:lnTo>
                    <a:pt x="1408779" y="1109113"/>
                  </a:lnTo>
                  <a:cubicBezTo>
                    <a:pt x="1409715" y="1115261"/>
                    <a:pt x="1412043" y="1122378"/>
                    <a:pt x="1410266" y="1126516"/>
                  </a:cubicBezTo>
                  <a:lnTo>
                    <a:pt x="1351786" y="1192551"/>
                  </a:lnTo>
                  <a:lnTo>
                    <a:pt x="1341732" y="1209184"/>
                  </a:lnTo>
                  <a:lnTo>
                    <a:pt x="1340832" y="1217445"/>
                  </a:lnTo>
                  <a:lnTo>
                    <a:pt x="1333122" y="1223429"/>
                  </a:lnTo>
                  <a:lnTo>
                    <a:pt x="1315702" y="1252247"/>
                  </a:lnTo>
                  <a:lnTo>
                    <a:pt x="1321841" y="1258386"/>
                  </a:lnTo>
                  <a:lnTo>
                    <a:pt x="1315925" y="1264302"/>
                  </a:lnTo>
                  <a:cubicBezTo>
                    <a:pt x="1306795" y="1265877"/>
                    <a:pt x="1296911" y="1267261"/>
                    <a:pt x="1285518" y="1268263"/>
                  </a:cubicBezTo>
                  <a:lnTo>
                    <a:pt x="1279149" y="1275186"/>
                  </a:lnTo>
                  <a:lnTo>
                    <a:pt x="1282381" y="1283292"/>
                  </a:lnTo>
                  <a:cubicBezTo>
                    <a:pt x="1288708" y="1297037"/>
                    <a:pt x="1293226" y="1302399"/>
                    <a:pt x="1291192" y="1310080"/>
                  </a:cubicBezTo>
                  <a:lnTo>
                    <a:pt x="1305274" y="1309892"/>
                  </a:lnTo>
                  <a:lnTo>
                    <a:pt x="1315879" y="1299778"/>
                  </a:lnTo>
                  <a:lnTo>
                    <a:pt x="1317771" y="1296675"/>
                  </a:lnTo>
                  <a:lnTo>
                    <a:pt x="1321561" y="1293498"/>
                  </a:lnTo>
                  <a:lnTo>
                    <a:pt x="1315867" y="1278067"/>
                  </a:lnTo>
                  <a:cubicBezTo>
                    <a:pt x="1314039" y="1272719"/>
                    <a:pt x="1313117" y="1267995"/>
                    <a:pt x="1315370" y="1265742"/>
                  </a:cubicBezTo>
                  <a:lnTo>
                    <a:pt x="1321285" y="1259827"/>
                  </a:lnTo>
                  <a:cubicBezTo>
                    <a:pt x="1328047" y="1255888"/>
                    <a:pt x="1336785" y="1252797"/>
                    <a:pt x="1345052" y="1249235"/>
                  </a:cubicBezTo>
                  <a:cubicBezTo>
                    <a:pt x="1357269" y="1247369"/>
                    <a:pt x="1386596" y="1249096"/>
                    <a:pt x="1381867" y="1224653"/>
                  </a:cubicBezTo>
                  <a:cubicBezTo>
                    <a:pt x="1396519" y="1215647"/>
                    <a:pt x="1410138" y="1206734"/>
                    <a:pt x="1422815" y="1196880"/>
                  </a:cubicBezTo>
                  <a:cubicBezTo>
                    <a:pt x="1426738" y="1176019"/>
                    <a:pt x="1434527" y="1166347"/>
                    <a:pt x="1439955" y="1145863"/>
                  </a:cubicBezTo>
                  <a:cubicBezTo>
                    <a:pt x="1444829" y="1134402"/>
                    <a:pt x="1449232" y="1122470"/>
                    <a:pt x="1453069" y="1108282"/>
                  </a:cubicBezTo>
                  <a:cubicBezTo>
                    <a:pt x="1490928" y="1092066"/>
                    <a:pt x="1475669" y="1064979"/>
                    <a:pt x="1493883" y="1047706"/>
                  </a:cubicBezTo>
                  <a:lnTo>
                    <a:pt x="1503697" y="1001191"/>
                  </a:lnTo>
                  <a:lnTo>
                    <a:pt x="1512449" y="979398"/>
                  </a:lnTo>
                  <a:close/>
                  <a:moveTo>
                    <a:pt x="616324" y="860129"/>
                  </a:moveTo>
                  <a:cubicBezTo>
                    <a:pt x="608819" y="872397"/>
                    <a:pt x="600095" y="883691"/>
                    <a:pt x="590505" y="894268"/>
                  </a:cubicBezTo>
                  <a:cubicBezTo>
                    <a:pt x="561735" y="925999"/>
                    <a:pt x="525174" y="951279"/>
                    <a:pt x="490371" y="977056"/>
                  </a:cubicBezTo>
                  <a:lnTo>
                    <a:pt x="506800" y="962634"/>
                  </a:lnTo>
                  <a:cubicBezTo>
                    <a:pt x="545767" y="928681"/>
                    <a:pt x="582108" y="894346"/>
                    <a:pt x="616324" y="860129"/>
                  </a:cubicBezTo>
                  <a:close/>
                  <a:moveTo>
                    <a:pt x="1148603" y="844322"/>
                  </a:moveTo>
                  <a:lnTo>
                    <a:pt x="1152809" y="872762"/>
                  </a:lnTo>
                  <a:lnTo>
                    <a:pt x="1156770" y="876598"/>
                  </a:lnTo>
                  <a:cubicBezTo>
                    <a:pt x="1168902" y="881410"/>
                    <a:pt x="1180844" y="885469"/>
                    <a:pt x="1193446" y="890752"/>
                  </a:cubicBezTo>
                  <a:lnTo>
                    <a:pt x="1199487" y="903212"/>
                  </a:lnTo>
                  <a:lnTo>
                    <a:pt x="1199864" y="881505"/>
                  </a:lnTo>
                  <a:lnTo>
                    <a:pt x="1185606" y="852608"/>
                  </a:lnTo>
                  <a:lnTo>
                    <a:pt x="1175496" y="865585"/>
                  </a:lnTo>
                  <a:cubicBezTo>
                    <a:pt x="1166908" y="858122"/>
                    <a:pt x="1157284" y="850750"/>
                    <a:pt x="1148603" y="844322"/>
                  </a:cubicBezTo>
                  <a:close/>
                  <a:moveTo>
                    <a:pt x="1638379" y="776568"/>
                  </a:moveTo>
                  <a:cubicBezTo>
                    <a:pt x="1629538" y="780686"/>
                    <a:pt x="1621079" y="786312"/>
                    <a:pt x="1611766" y="789958"/>
                  </a:cubicBezTo>
                  <a:cubicBezTo>
                    <a:pt x="1617341" y="796660"/>
                    <a:pt x="1622826" y="804398"/>
                    <a:pt x="1626894" y="810720"/>
                  </a:cubicBezTo>
                  <a:lnTo>
                    <a:pt x="1626507" y="812509"/>
                  </a:lnTo>
                  <a:cubicBezTo>
                    <a:pt x="1641640" y="812433"/>
                    <a:pt x="1647158" y="809502"/>
                    <a:pt x="1648986" y="805204"/>
                  </a:cubicBezTo>
                  <a:cubicBezTo>
                    <a:pt x="1650814" y="800906"/>
                    <a:pt x="1648950" y="795241"/>
                    <a:pt x="1649320" y="789696"/>
                  </a:cubicBezTo>
                  <a:lnTo>
                    <a:pt x="1638028" y="778403"/>
                  </a:lnTo>
                  <a:close/>
                  <a:moveTo>
                    <a:pt x="1316565" y="753632"/>
                  </a:moveTo>
                  <a:cubicBezTo>
                    <a:pt x="1314876" y="755321"/>
                    <a:pt x="1312717" y="756540"/>
                    <a:pt x="1310465" y="758793"/>
                  </a:cubicBezTo>
                  <a:cubicBezTo>
                    <a:pt x="1314036" y="765320"/>
                    <a:pt x="1315407" y="770703"/>
                    <a:pt x="1314878" y="774696"/>
                  </a:cubicBezTo>
                  <a:lnTo>
                    <a:pt x="1310141" y="779830"/>
                  </a:lnTo>
                  <a:lnTo>
                    <a:pt x="1312513" y="786801"/>
                  </a:lnTo>
                  <a:cubicBezTo>
                    <a:pt x="1313473" y="791862"/>
                    <a:pt x="1312860" y="795898"/>
                    <a:pt x="1308958" y="797912"/>
                  </a:cubicBezTo>
                  <a:cubicBezTo>
                    <a:pt x="1310233" y="815526"/>
                    <a:pt x="1311320" y="833092"/>
                    <a:pt x="1311156" y="849902"/>
                  </a:cubicBezTo>
                  <a:lnTo>
                    <a:pt x="1306152" y="894689"/>
                  </a:lnTo>
                  <a:lnTo>
                    <a:pt x="1319579" y="881751"/>
                  </a:lnTo>
                  <a:cubicBezTo>
                    <a:pt x="1318071" y="878554"/>
                    <a:pt x="1317786" y="876016"/>
                    <a:pt x="1316279" y="872819"/>
                  </a:cubicBezTo>
                  <a:lnTo>
                    <a:pt x="1331415" y="866278"/>
                  </a:lnTo>
                  <a:lnTo>
                    <a:pt x="1329340" y="856121"/>
                  </a:lnTo>
                  <a:cubicBezTo>
                    <a:pt x="1329241" y="850975"/>
                    <a:pt x="1330589" y="846588"/>
                    <a:pt x="1334548" y="843686"/>
                  </a:cubicBezTo>
                  <a:cubicBezTo>
                    <a:pt x="1331618" y="808098"/>
                    <a:pt x="1383081" y="825215"/>
                    <a:pt x="1359385" y="761543"/>
                  </a:cubicBezTo>
                  <a:cubicBezTo>
                    <a:pt x="1344267" y="758811"/>
                    <a:pt x="1331402" y="756645"/>
                    <a:pt x="1316565" y="753632"/>
                  </a:cubicBezTo>
                  <a:close/>
                  <a:moveTo>
                    <a:pt x="1818041" y="533104"/>
                  </a:moveTo>
                  <a:lnTo>
                    <a:pt x="1818094" y="533994"/>
                  </a:lnTo>
                  <a:cubicBezTo>
                    <a:pt x="1812463" y="539624"/>
                    <a:pt x="1806081" y="545067"/>
                    <a:pt x="1800732" y="550416"/>
                  </a:cubicBezTo>
                  <a:cubicBezTo>
                    <a:pt x="1793411" y="554921"/>
                    <a:pt x="1785243" y="557452"/>
                    <a:pt x="1776983" y="561016"/>
                  </a:cubicBezTo>
                  <a:cubicBezTo>
                    <a:pt x="1769950" y="582138"/>
                    <a:pt x="1771930" y="605517"/>
                    <a:pt x="1760577" y="623445"/>
                  </a:cubicBezTo>
                  <a:lnTo>
                    <a:pt x="1765422" y="628289"/>
                  </a:lnTo>
                  <a:lnTo>
                    <a:pt x="1765815" y="627896"/>
                  </a:lnTo>
                  <a:cubicBezTo>
                    <a:pt x="1781663" y="637548"/>
                    <a:pt x="1795249" y="646629"/>
                    <a:pt x="1811097" y="656282"/>
                  </a:cubicBezTo>
                  <a:cubicBezTo>
                    <a:pt x="1818491" y="642276"/>
                    <a:pt x="1824851" y="628361"/>
                    <a:pt x="1830075" y="612748"/>
                  </a:cubicBezTo>
                  <a:cubicBezTo>
                    <a:pt x="1828905" y="599750"/>
                    <a:pt x="1826699" y="586845"/>
                    <a:pt x="1824113" y="572432"/>
                  </a:cubicBezTo>
                  <a:cubicBezTo>
                    <a:pt x="1827764" y="565946"/>
                    <a:pt x="1831317" y="557672"/>
                    <a:pt x="1834869" y="549397"/>
                  </a:cubicBezTo>
                  <a:cubicBezTo>
                    <a:pt x="1829260" y="543966"/>
                    <a:pt x="1823651" y="538535"/>
                    <a:pt x="1818041" y="533104"/>
                  </a:cubicBezTo>
                  <a:close/>
                  <a:moveTo>
                    <a:pt x="1320952" y="504049"/>
                  </a:moveTo>
                  <a:cubicBezTo>
                    <a:pt x="1323045" y="509518"/>
                    <a:pt x="1332653" y="523452"/>
                    <a:pt x="1324286" y="531518"/>
                  </a:cubicBezTo>
                  <a:cubicBezTo>
                    <a:pt x="1321497" y="534206"/>
                    <a:pt x="1316712" y="536243"/>
                    <a:pt x="1308984" y="537097"/>
                  </a:cubicBezTo>
                  <a:lnTo>
                    <a:pt x="1280391" y="564774"/>
                  </a:lnTo>
                  <a:cubicBezTo>
                    <a:pt x="1274866" y="537304"/>
                    <a:pt x="1283026" y="529145"/>
                    <a:pt x="1297986" y="526099"/>
                  </a:cubicBezTo>
                  <a:cubicBezTo>
                    <a:pt x="1305582" y="518502"/>
                    <a:pt x="1313356" y="511646"/>
                    <a:pt x="1320952" y="504049"/>
                  </a:cubicBezTo>
                  <a:close/>
                  <a:moveTo>
                    <a:pt x="1706368" y="392860"/>
                  </a:moveTo>
                  <a:lnTo>
                    <a:pt x="1695443" y="410544"/>
                  </a:lnTo>
                  <a:lnTo>
                    <a:pt x="1680418" y="428518"/>
                  </a:lnTo>
                  <a:lnTo>
                    <a:pt x="1695420" y="418411"/>
                  </a:lnTo>
                  <a:cubicBezTo>
                    <a:pt x="1699764" y="414264"/>
                    <a:pt x="1703239" y="409245"/>
                    <a:pt x="1705416" y="402920"/>
                  </a:cubicBezTo>
                  <a:close/>
                  <a:moveTo>
                    <a:pt x="1769676" y="328250"/>
                  </a:moveTo>
                  <a:lnTo>
                    <a:pt x="1735348" y="338774"/>
                  </a:lnTo>
                  <a:lnTo>
                    <a:pt x="1737031" y="338851"/>
                  </a:lnTo>
                  <a:lnTo>
                    <a:pt x="1736349" y="340068"/>
                  </a:lnTo>
                  <a:cubicBezTo>
                    <a:pt x="1736721" y="340481"/>
                    <a:pt x="1737092" y="340894"/>
                    <a:pt x="1737464" y="341307"/>
                  </a:cubicBezTo>
                  <a:cubicBezTo>
                    <a:pt x="1759738" y="400746"/>
                    <a:pt x="1766697" y="428539"/>
                    <a:pt x="1751588" y="445526"/>
                  </a:cubicBezTo>
                  <a:cubicBezTo>
                    <a:pt x="1749808" y="456698"/>
                    <a:pt x="1748874" y="469842"/>
                    <a:pt x="1748504" y="482422"/>
                  </a:cubicBezTo>
                  <a:cubicBezTo>
                    <a:pt x="1759206" y="480173"/>
                    <a:pt x="1770002" y="476891"/>
                    <a:pt x="1781925" y="475300"/>
                  </a:cubicBezTo>
                  <a:lnTo>
                    <a:pt x="1815682" y="509058"/>
                  </a:lnTo>
                  <a:lnTo>
                    <a:pt x="1815629" y="508193"/>
                  </a:lnTo>
                  <a:cubicBezTo>
                    <a:pt x="1824548" y="500217"/>
                    <a:pt x="1833277" y="491488"/>
                    <a:pt x="1841916" y="483794"/>
                  </a:cubicBezTo>
                  <a:cubicBezTo>
                    <a:pt x="1830448" y="459373"/>
                    <a:pt x="1820487" y="435334"/>
                    <a:pt x="1807793" y="410250"/>
                  </a:cubicBezTo>
                  <a:lnTo>
                    <a:pt x="1816241" y="401802"/>
                  </a:lnTo>
                  <a:cubicBezTo>
                    <a:pt x="1849851" y="431470"/>
                    <a:pt x="1852095" y="426393"/>
                    <a:pt x="1855383" y="424049"/>
                  </a:cubicBezTo>
                  <a:cubicBezTo>
                    <a:pt x="1853178" y="411143"/>
                    <a:pt x="1833552" y="397713"/>
                    <a:pt x="1821366" y="384400"/>
                  </a:cubicBezTo>
                  <a:cubicBezTo>
                    <a:pt x="1817533" y="378315"/>
                    <a:pt x="1815561" y="372259"/>
                    <a:pt x="1815646" y="369458"/>
                  </a:cubicBezTo>
                  <a:lnTo>
                    <a:pt x="1816751" y="368575"/>
                  </a:lnTo>
                  <a:lnTo>
                    <a:pt x="1793353" y="345176"/>
                  </a:lnTo>
                  <a:cubicBezTo>
                    <a:pt x="1786087" y="340167"/>
                    <a:pt x="1778913" y="334122"/>
                    <a:pt x="1771365" y="329395"/>
                  </a:cubicBezTo>
                  <a:close/>
                  <a:moveTo>
                    <a:pt x="1456639" y="254704"/>
                  </a:moveTo>
                  <a:cubicBezTo>
                    <a:pt x="1462120" y="264129"/>
                    <a:pt x="1469280" y="274670"/>
                    <a:pt x="1475043" y="283814"/>
                  </a:cubicBezTo>
                  <a:cubicBezTo>
                    <a:pt x="1468942" y="288982"/>
                    <a:pt x="1463308" y="294616"/>
                    <a:pt x="1457674" y="300251"/>
                  </a:cubicBezTo>
                  <a:cubicBezTo>
                    <a:pt x="1446059" y="304412"/>
                    <a:pt x="1434823" y="307263"/>
                    <a:pt x="1422093" y="309746"/>
                  </a:cubicBezTo>
                  <a:cubicBezTo>
                    <a:pt x="1428690" y="320850"/>
                    <a:pt x="1434171" y="330275"/>
                    <a:pt x="1439934" y="339419"/>
                  </a:cubicBezTo>
                  <a:cubicBezTo>
                    <a:pt x="1431418" y="340481"/>
                    <a:pt x="1416163" y="342694"/>
                    <a:pt x="1435142" y="368433"/>
                  </a:cubicBezTo>
                  <a:lnTo>
                    <a:pt x="1429789" y="373786"/>
                  </a:lnTo>
                  <a:cubicBezTo>
                    <a:pt x="1419117" y="376073"/>
                    <a:pt x="1400395" y="379889"/>
                    <a:pt x="1418333" y="408533"/>
                  </a:cubicBezTo>
                  <a:lnTo>
                    <a:pt x="1413262" y="413603"/>
                  </a:lnTo>
                  <a:cubicBezTo>
                    <a:pt x="1401941" y="414678"/>
                    <a:pt x="1392298" y="416867"/>
                    <a:pt x="1383219" y="418493"/>
                  </a:cubicBezTo>
                  <a:cubicBezTo>
                    <a:pt x="1377570" y="427635"/>
                    <a:pt x="1386127" y="436721"/>
                    <a:pt x="1381942" y="445186"/>
                  </a:cubicBezTo>
                  <a:cubicBezTo>
                    <a:pt x="1380547" y="448008"/>
                    <a:pt x="1377735" y="450761"/>
                    <a:pt x="1372510" y="453424"/>
                  </a:cubicBezTo>
                  <a:cubicBezTo>
                    <a:pt x="1363030" y="461973"/>
                    <a:pt x="1353169" y="471834"/>
                    <a:pt x="1343125" y="480946"/>
                  </a:cubicBezTo>
                  <a:cubicBezTo>
                    <a:pt x="1336790" y="450947"/>
                    <a:pt x="1344960" y="442777"/>
                    <a:pt x="1359652" y="441129"/>
                  </a:cubicBezTo>
                  <a:cubicBezTo>
                    <a:pt x="1363813" y="429514"/>
                    <a:pt x="1367693" y="418181"/>
                    <a:pt x="1370641" y="405916"/>
                  </a:cubicBezTo>
                  <a:cubicBezTo>
                    <a:pt x="1375551" y="394486"/>
                    <a:pt x="1380839" y="381744"/>
                    <a:pt x="1385283" y="369847"/>
                  </a:cubicBezTo>
                  <a:cubicBezTo>
                    <a:pt x="1403865" y="354060"/>
                    <a:pt x="1386978" y="319706"/>
                    <a:pt x="1410914" y="298566"/>
                  </a:cubicBezTo>
                  <a:cubicBezTo>
                    <a:pt x="1414425" y="285738"/>
                    <a:pt x="1419335" y="274308"/>
                    <a:pt x="1424341" y="261848"/>
                  </a:cubicBezTo>
                  <a:cubicBezTo>
                    <a:pt x="1430268" y="253125"/>
                    <a:pt x="1446703" y="259982"/>
                    <a:pt x="1456639" y="254704"/>
                  </a:cubicBezTo>
                  <a:close/>
                  <a:moveTo>
                    <a:pt x="1494668" y="190778"/>
                  </a:moveTo>
                  <a:lnTo>
                    <a:pt x="1493381" y="193390"/>
                  </a:lnTo>
                  <a:lnTo>
                    <a:pt x="1493198" y="191933"/>
                  </a:lnTo>
                  <a:cubicBezTo>
                    <a:pt x="1493876" y="191141"/>
                    <a:pt x="1494549" y="190549"/>
                    <a:pt x="1494668" y="190778"/>
                  </a:cubicBezTo>
                  <a:close/>
                  <a:moveTo>
                    <a:pt x="1528837" y="172887"/>
                  </a:moveTo>
                  <a:cubicBezTo>
                    <a:pt x="1531998" y="183890"/>
                    <a:pt x="1542945" y="193716"/>
                    <a:pt x="1544321" y="204615"/>
                  </a:cubicBezTo>
                  <a:cubicBezTo>
                    <a:pt x="1537880" y="211057"/>
                    <a:pt x="1530406" y="217586"/>
                    <a:pt x="1523965" y="224028"/>
                  </a:cubicBezTo>
                  <a:cubicBezTo>
                    <a:pt x="1522261" y="225731"/>
                    <a:pt x="1523838" y="224952"/>
                    <a:pt x="1525041" y="224266"/>
                  </a:cubicBezTo>
                  <a:cubicBezTo>
                    <a:pt x="1526245" y="223580"/>
                    <a:pt x="1527074" y="222986"/>
                    <a:pt x="1523876" y="225061"/>
                  </a:cubicBezTo>
                  <a:cubicBezTo>
                    <a:pt x="1511793" y="234257"/>
                    <a:pt x="1499106" y="241171"/>
                    <a:pt x="1485580" y="248925"/>
                  </a:cubicBezTo>
                  <a:cubicBezTo>
                    <a:pt x="1476412" y="250396"/>
                    <a:pt x="1466683" y="252428"/>
                    <a:pt x="1456473" y="253978"/>
                  </a:cubicBezTo>
                  <a:cubicBezTo>
                    <a:pt x="1447189" y="222853"/>
                    <a:pt x="1461296" y="197201"/>
                    <a:pt x="1492808" y="194552"/>
                  </a:cubicBezTo>
                  <a:lnTo>
                    <a:pt x="1493381" y="193390"/>
                  </a:lnTo>
                  <a:lnTo>
                    <a:pt x="1493468" y="194092"/>
                  </a:lnTo>
                  <a:cubicBezTo>
                    <a:pt x="1505351" y="186929"/>
                    <a:pt x="1516290" y="178824"/>
                    <a:pt x="1528837" y="172887"/>
                  </a:cubicBezTo>
                  <a:close/>
                  <a:moveTo>
                    <a:pt x="1558770" y="0"/>
                  </a:moveTo>
                  <a:cubicBezTo>
                    <a:pt x="1597449" y="21751"/>
                    <a:pt x="1610196" y="34498"/>
                    <a:pt x="1621809" y="45547"/>
                  </a:cubicBezTo>
                  <a:cubicBezTo>
                    <a:pt x="1621452" y="55347"/>
                    <a:pt x="1620715" y="63637"/>
                    <a:pt x="1619978" y="71928"/>
                  </a:cubicBezTo>
                  <a:cubicBezTo>
                    <a:pt x="1635270" y="84963"/>
                    <a:pt x="1651506" y="98942"/>
                    <a:pt x="1665762" y="112070"/>
                  </a:cubicBezTo>
                  <a:lnTo>
                    <a:pt x="1670955" y="117263"/>
                  </a:lnTo>
                  <a:cubicBezTo>
                    <a:pt x="1682568" y="128312"/>
                    <a:pt x="1691067" y="136810"/>
                    <a:pt x="1700981" y="146724"/>
                  </a:cubicBezTo>
                  <a:cubicBezTo>
                    <a:pt x="1707942" y="140708"/>
                    <a:pt x="1714995" y="133655"/>
                    <a:pt x="1722238" y="127355"/>
                  </a:cubicBezTo>
                  <a:cubicBezTo>
                    <a:pt x="1728185" y="132739"/>
                    <a:pt x="1736206" y="137938"/>
                    <a:pt x="1742908" y="143511"/>
                  </a:cubicBezTo>
                  <a:cubicBezTo>
                    <a:pt x="1761971" y="157496"/>
                    <a:pt x="1778771" y="170911"/>
                    <a:pt x="1797270" y="185460"/>
                  </a:cubicBezTo>
                  <a:lnTo>
                    <a:pt x="1797052" y="185786"/>
                  </a:lnTo>
                  <a:lnTo>
                    <a:pt x="1841766" y="180418"/>
                  </a:lnTo>
                  <a:cubicBezTo>
                    <a:pt x="1845070" y="183721"/>
                    <a:pt x="1849318" y="187969"/>
                    <a:pt x="1852902" y="190992"/>
                  </a:cubicBezTo>
                  <a:cubicBezTo>
                    <a:pt x="1877401" y="207081"/>
                    <a:pt x="1901060" y="224011"/>
                    <a:pt x="1924999" y="240661"/>
                  </a:cubicBezTo>
                  <a:cubicBezTo>
                    <a:pt x="1938359" y="264114"/>
                    <a:pt x="1950406" y="287936"/>
                    <a:pt x="1962350" y="309973"/>
                  </a:cubicBezTo>
                  <a:cubicBezTo>
                    <a:pt x="1969224" y="313482"/>
                    <a:pt x="1975154" y="316048"/>
                    <a:pt x="1980420" y="317389"/>
                  </a:cubicBezTo>
                  <a:cubicBezTo>
                    <a:pt x="1983695" y="315058"/>
                    <a:pt x="1986780" y="311974"/>
                    <a:pt x="1989583" y="309170"/>
                  </a:cubicBezTo>
                  <a:cubicBezTo>
                    <a:pt x="2018054" y="311848"/>
                    <a:pt x="2040676" y="346806"/>
                    <a:pt x="2065292" y="367498"/>
                  </a:cubicBezTo>
                  <a:cubicBezTo>
                    <a:pt x="2069199" y="378694"/>
                    <a:pt x="2073489" y="391394"/>
                    <a:pt x="2077676" y="402310"/>
                  </a:cubicBezTo>
                  <a:cubicBezTo>
                    <a:pt x="2070849" y="403473"/>
                    <a:pt x="2073140" y="410916"/>
                    <a:pt x="2080897" y="423114"/>
                  </a:cubicBezTo>
                  <a:lnTo>
                    <a:pt x="2090249" y="436708"/>
                  </a:lnTo>
                  <a:lnTo>
                    <a:pt x="2090012" y="436596"/>
                  </a:lnTo>
                  <a:cubicBezTo>
                    <a:pt x="2089842" y="437424"/>
                    <a:pt x="2092031" y="441198"/>
                    <a:pt x="2090340" y="436842"/>
                  </a:cubicBezTo>
                  <a:cubicBezTo>
                    <a:pt x="2090310" y="436797"/>
                    <a:pt x="2090279" y="436753"/>
                    <a:pt x="2090249" y="436708"/>
                  </a:cubicBezTo>
                  <a:lnTo>
                    <a:pt x="2091200" y="437161"/>
                  </a:lnTo>
                  <a:lnTo>
                    <a:pt x="2109824" y="455785"/>
                  </a:lnTo>
                  <a:cubicBezTo>
                    <a:pt x="2115032" y="465476"/>
                    <a:pt x="2122198" y="476004"/>
                    <a:pt x="2127967" y="485134"/>
                  </a:cubicBezTo>
                  <a:cubicBezTo>
                    <a:pt x="2109405" y="487865"/>
                    <a:pt x="2090473" y="489104"/>
                    <a:pt x="2072377" y="492300"/>
                  </a:cubicBezTo>
                  <a:lnTo>
                    <a:pt x="2065859" y="485782"/>
                  </a:lnTo>
                  <a:cubicBezTo>
                    <a:pt x="2065659" y="485604"/>
                    <a:pt x="2065460" y="485426"/>
                    <a:pt x="2065260" y="485248"/>
                  </a:cubicBezTo>
                  <a:lnTo>
                    <a:pt x="2070918" y="490906"/>
                  </a:lnTo>
                  <a:cubicBezTo>
                    <a:pt x="2068102" y="493722"/>
                    <a:pt x="2065849" y="495974"/>
                    <a:pt x="2062280" y="498600"/>
                  </a:cubicBezTo>
                  <a:lnTo>
                    <a:pt x="2059182" y="501697"/>
                  </a:lnTo>
                  <a:cubicBezTo>
                    <a:pt x="2047529" y="508628"/>
                    <a:pt x="2035403" y="515087"/>
                    <a:pt x="2023940" y="522772"/>
                  </a:cubicBezTo>
                  <a:lnTo>
                    <a:pt x="2017745" y="528967"/>
                  </a:lnTo>
                  <a:lnTo>
                    <a:pt x="2001413" y="545299"/>
                  </a:lnTo>
                  <a:cubicBezTo>
                    <a:pt x="2003610" y="555380"/>
                    <a:pt x="2013825" y="570664"/>
                    <a:pt x="2007059" y="574598"/>
                  </a:cubicBezTo>
                  <a:cubicBezTo>
                    <a:pt x="2003680" y="577977"/>
                    <a:pt x="1999547" y="581166"/>
                    <a:pt x="1995605" y="585108"/>
                  </a:cubicBezTo>
                  <a:cubicBezTo>
                    <a:pt x="1983643" y="583847"/>
                    <a:pt x="1972535" y="584566"/>
                    <a:pt x="1960483" y="584340"/>
                  </a:cubicBezTo>
                  <a:cubicBezTo>
                    <a:pt x="1951291" y="595422"/>
                    <a:pt x="1932289" y="601201"/>
                    <a:pt x="1932359" y="623798"/>
                  </a:cubicBezTo>
                  <a:cubicBezTo>
                    <a:pt x="1945664" y="633160"/>
                    <a:pt x="1960385" y="643939"/>
                    <a:pt x="1973408" y="653583"/>
                  </a:cubicBezTo>
                  <a:cubicBezTo>
                    <a:pt x="1984498" y="647215"/>
                    <a:pt x="1996252" y="642073"/>
                    <a:pt x="2006397" y="634760"/>
                  </a:cubicBezTo>
                  <a:cubicBezTo>
                    <a:pt x="2015977" y="657293"/>
                    <a:pt x="1995286" y="664761"/>
                    <a:pt x="2016436" y="684222"/>
                  </a:cubicBezTo>
                  <a:cubicBezTo>
                    <a:pt x="2007625" y="696811"/>
                    <a:pt x="1999849" y="709309"/>
                    <a:pt x="1990566" y="721426"/>
                  </a:cubicBezTo>
                  <a:cubicBezTo>
                    <a:pt x="1981425" y="749456"/>
                    <a:pt x="1986235" y="782424"/>
                    <a:pt x="1972707" y="822397"/>
                  </a:cubicBezTo>
                  <a:cubicBezTo>
                    <a:pt x="1992309" y="798072"/>
                    <a:pt x="2013469" y="820358"/>
                    <a:pt x="2029589" y="826904"/>
                  </a:cubicBezTo>
                  <a:cubicBezTo>
                    <a:pt x="2032531" y="834351"/>
                    <a:pt x="2036508" y="841708"/>
                    <a:pt x="2041148" y="850290"/>
                  </a:cubicBezTo>
                  <a:cubicBezTo>
                    <a:pt x="2031266" y="851672"/>
                    <a:pt x="2022610" y="853716"/>
                    <a:pt x="2011030" y="853963"/>
                  </a:cubicBezTo>
                  <a:cubicBezTo>
                    <a:pt x="2026614" y="869546"/>
                    <a:pt x="2040308" y="883241"/>
                    <a:pt x="2054285" y="896654"/>
                  </a:cubicBezTo>
                  <a:cubicBezTo>
                    <a:pt x="2052331" y="904274"/>
                    <a:pt x="2048488" y="910006"/>
                    <a:pt x="2046063" y="917154"/>
                  </a:cubicBezTo>
                  <a:cubicBezTo>
                    <a:pt x="2038888" y="911106"/>
                    <a:pt x="2031623" y="906093"/>
                    <a:pt x="2024076" y="901362"/>
                  </a:cubicBezTo>
                  <a:cubicBezTo>
                    <a:pt x="2012692" y="934469"/>
                    <a:pt x="1959456" y="891370"/>
                    <a:pt x="1969278" y="931604"/>
                  </a:cubicBezTo>
                  <a:lnTo>
                    <a:pt x="1975417" y="937743"/>
                  </a:lnTo>
                  <a:lnTo>
                    <a:pt x="1953172" y="959988"/>
                  </a:lnTo>
                  <a:cubicBezTo>
                    <a:pt x="1948875" y="970897"/>
                    <a:pt x="1945613" y="981714"/>
                    <a:pt x="1941034" y="992904"/>
                  </a:cubicBezTo>
                  <a:cubicBezTo>
                    <a:pt x="1950106" y="1003666"/>
                    <a:pt x="1959369" y="1015181"/>
                    <a:pt x="1969194" y="1026133"/>
                  </a:cubicBezTo>
                  <a:lnTo>
                    <a:pt x="1928828" y="1064611"/>
                  </a:lnTo>
                  <a:cubicBezTo>
                    <a:pt x="1907794" y="1052589"/>
                    <a:pt x="1889022" y="1041138"/>
                    <a:pt x="1868552" y="1028552"/>
                  </a:cubicBezTo>
                  <a:cubicBezTo>
                    <a:pt x="1851517" y="1000253"/>
                    <a:pt x="1899562" y="1008876"/>
                    <a:pt x="1864426" y="973177"/>
                  </a:cubicBezTo>
                  <a:cubicBezTo>
                    <a:pt x="1854064" y="971262"/>
                    <a:pt x="1844074" y="968030"/>
                    <a:pt x="1833239" y="965643"/>
                  </a:cubicBezTo>
                  <a:cubicBezTo>
                    <a:pt x="1828742" y="972973"/>
                    <a:pt x="1817925" y="976235"/>
                    <a:pt x="1829185" y="994253"/>
                  </a:cubicBezTo>
                  <a:lnTo>
                    <a:pt x="1799719" y="1041309"/>
                  </a:lnTo>
                  <a:lnTo>
                    <a:pt x="1772423" y="1083799"/>
                  </a:lnTo>
                  <a:lnTo>
                    <a:pt x="1816191" y="1111074"/>
                  </a:lnTo>
                  <a:cubicBezTo>
                    <a:pt x="1815650" y="1117263"/>
                    <a:pt x="1813796" y="1123823"/>
                    <a:pt x="1811091" y="1128410"/>
                  </a:cubicBezTo>
                  <a:cubicBezTo>
                    <a:pt x="1802226" y="1141982"/>
                    <a:pt x="1792230" y="1153862"/>
                    <a:pt x="1782804" y="1167994"/>
                  </a:cubicBezTo>
                  <a:lnTo>
                    <a:pt x="1780280" y="1170518"/>
                  </a:lnTo>
                  <a:cubicBezTo>
                    <a:pt x="1770563" y="1182117"/>
                    <a:pt x="1763100" y="1194286"/>
                    <a:pt x="1755076" y="1207017"/>
                  </a:cubicBezTo>
                  <a:cubicBezTo>
                    <a:pt x="1740925" y="1210815"/>
                    <a:pt x="1728745" y="1215463"/>
                    <a:pt x="1716376" y="1219361"/>
                  </a:cubicBezTo>
                  <a:lnTo>
                    <a:pt x="1716381" y="1222325"/>
                  </a:lnTo>
                  <a:lnTo>
                    <a:pt x="1707628" y="1231078"/>
                  </a:lnTo>
                  <a:lnTo>
                    <a:pt x="1729216" y="1257668"/>
                  </a:lnTo>
                  <a:cubicBezTo>
                    <a:pt x="1723429" y="1262505"/>
                    <a:pt x="1717558" y="1268376"/>
                    <a:pt x="1712246" y="1273688"/>
                  </a:cubicBezTo>
                  <a:cubicBezTo>
                    <a:pt x="1704698" y="1281236"/>
                    <a:pt x="1696395" y="1288589"/>
                    <a:pt x="1688846" y="1296138"/>
                  </a:cubicBezTo>
                  <a:cubicBezTo>
                    <a:pt x="1678615" y="1296390"/>
                    <a:pt x="1684641" y="1308183"/>
                    <a:pt x="1683141" y="1314808"/>
                  </a:cubicBezTo>
                  <a:cubicBezTo>
                    <a:pt x="1682640" y="1317015"/>
                    <a:pt x="1681303" y="1318649"/>
                    <a:pt x="1678249" y="1319090"/>
                  </a:cubicBezTo>
                  <a:cubicBezTo>
                    <a:pt x="1659828" y="1311851"/>
                    <a:pt x="1642356" y="1305562"/>
                    <a:pt x="1623934" y="1298323"/>
                  </a:cubicBezTo>
                  <a:lnTo>
                    <a:pt x="1623327" y="1299382"/>
                  </a:lnTo>
                  <a:lnTo>
                    <a:pt x="1606429" y="1316280"/>
                  </a:lnTo>
                  <a:cubicBezTo>
                    <a:pt x="1607373" y="1320041"/>
                    <a:pt x="1609163" y="1322957"/>
                    <a:pt x="1609448" y="1325495"/>
                  </a:cubicBezTo>
                  <a:cubicBezTo>
                    <a:pt x="1603533" y="1331410"/>
                    <a:pt x="1598182" y="1336761"/>
                    <a:pt x="1592079" y="1341923"/>
                  </a:cubicBezTo>
                  <a:cubicBezTo>
                    <a:pt x="1583245" y="1343228"/>
                    <a:pt x="1574504" y="1343500"/>
                    <a:pt x="1565011" y="1343582"/>
                  </a:cubicBezTo>
                  <a:cubicBezTo>
                    <a:pt x="1553719" y="1332290"/>
                    <a:pt x="1540733" y="1319867"/>
                    <a:pt x="1529441" y="1308575"/>
                  </a:cubicBezTo>
                  <a:cubicBezTo>
                    <a:pt x="1523045" y="1305560"/>
                    <a:pt x="1516839" y="1303297"/>
                    <a:pt x="1511386" y="1301222"/>
                  </a:cubicBezTo>
                  <a:lnTo>
                    <a:pt x="1508569" y="1304039"/>
                  </a:lnTo>
                  <a:cubicBezTo>
                    <a:pt x="1511227" y="1325848"/>
                    <a:pt x="1513225" y="1346435"/>
                    <a:pt x="1516164" y="1367962"/>
                  </a:cubicBezTo>
                  <a:cubicBezTo>
                    <a:pt x="1520492" y="1371163"/>
                    <a:pt x="1525383" y="1373801"/>
                    <a:pt x="1530555" y="1376156"/>
                  </a:cubicBezTo>
                  <a:cubicBezTo>
                    <a:pt x="1517033" y="1386855"/>
                    <a:pt x="1503696" y="1395487"/>
                    <a:pt x="1491019" y="1405341"/>
                  </a:cubicBezTo>
                  <a:cubicBezTo>
                    <a:pt x="1489339" y="1415490"/>
                    <a:pt x="1490576" y="1427428"/>
                    <a:pt x="1490778" y="1439459"/>
                  </a:cubicBezTo>
                  <a:cubicBezTo>
                    <a:pt x="1476686" y="1445082"/>
                    <a:pt x="1462219" y="1452020"/>
                    <a:pt x="1446341" y="1457547"/>
                  </a:cubicBezTo>
                  <a:cubicBezTo>
                    <a:pt x="1441216" y="1494667"/>
                    <a:pt x="1432784" y="1517216"/>
                    <a:pt x="1403638" y="1510601"/>
                  </a:cubicBezTo>
                  <a:cubicBezTo>
                    <a:pt x="1391806" y="1519611"/>
                    <a:pt x="1379314" y="1527397"/>
                    <a:pt x="1365319" y="1534806"/>
                  </a:cubicBezTo>
                  <a:lnTo>
                    <a:pt x="1357151" y="1542973"/>
                  </a:lnTo>
                  <a:cubicBezTo>
                    <a:pt x="1355279" y="1549550"/>
                    <a:pt x="1354722" y="1555753"/>
                    <a:pt x="1351439" y="1560919"/>
                  </a:cubicBezTo>
                  <a:cubicBezTo>
                    <a:pt x="1342887" y="1561942"/>
                    <a:pt x="1335180" y="1562121"/>
                    <a:pt x="1325594" y="1563238"/>
                  </a:cubicBezTo>
                  <a:cubicBezTo>
                    <a:pt x="1330309" y="1576402"/>
                    <a:pt x="1334461" y="1590130"/>
                    <a:pt x="1344723" y="1604335"/>
                  </a:cubicBezTo>
                  <a:cubicBezTo>
                    <a:pt x="1333451" y="1609961"/>
                    <a:pt x="1322367" y="1616339"/>
                    <a:pt x="1312506" y="1623377"/>
                  </a:cubicBezTo>
                  <a:lnTo>
                    <a:pt x="1234045" y="1720659"/>
                  </a:lnTo>
                  <a:cubicBezTo>
                    <a:pt x="1227104" y="1732305"/>
                    <a:pt x="1240951" y="1757982"/>
                    <a:pt x="1233446" y="1770192"/>
                  </a:cubicBezTo>
                  <a:lnTo>
                    <a:pt x="1227532" y="1776106"/>
                  </a:lnTo>
                  <a:cubicBezTo>
                    <a:pt x="1216346" y="1775059"/>
                    <a:pt x="1203373" y="1773916"/>
                    <a:pt x="1191906" y="1773150"/>
                  </a:cubicBezTo>
                  <a:lnTo>
                    <a:pt x="1152006" y="1812109"/>
                  </a:lnTo>
                  <a:cubicBezTo>
                    <a:pt x="1145346" y="1823474"/>
                    <a:pt x="1139249" y="1834276"/>
                    <a:pt x="1131459" y="1843948"/>
                  </a:cubicBezTo>
                  <a:cubicBezTo>
                    <a:pt x="1127609" y="1846857"/>
                    <a:pt x="1123384" y="1851081"/>
                    <a:pt x="1120005" y="1854461"/>
                  </a:cubicBezTo>
                  <a:lnTo>
                    <a:pt x="897016" y="2056748"/>
                  </a:lnTo>
                  <a:lnTo>
                    <a:pt x="896061" y="2056453"/>
                  </a:lnTo>
                  <a:lnTo>
                    <a:pt x="897015" y="2066113"/>
                  </a:lnTo>
                  <a:cubicBezTo>
                    <a:pt x="897141" y="2069956"/>
                    <a:pt x="897122" y="2073583"/>
                    <a:pt x="897364" y="2077190"/>
                  </a:cubicBezTo>
                  <a:cubicBezTo>
                    <a:pt x="891552" y="2075304"/>
                    <a:pt x="886021" y="2073139"/>
                    <a:pt x="878205" y="2070371"/>
                  </a:cubicBezTo>
                  <a:lnTo>
                    <a:pt x="879365" y="2073457"/>
                  </a:lnTo>
                  <a:lnTo>
                    <a:pt x="816436" y="2111919"/>
                  </a:lnTo>
                  <a:cubicBezTo>
                    <a:pt x="808928" y="2121309"/>
                    <a:pt x="802550" y="2132393"/>
                    <a:pt x="795794" y="2141972"/>
                  </a:cubicBezTo>
                  <a:cubicBezTo>
                    <a:pt x="790701" y="2127303"/>
                    <a:pt x="786267" y="2113857"/>
                    <a:pt x="791217" y="2087263"/>
                  </a:cubicBezTo>
                  <a:lnTo>
                    <a:pt x="761104" y="2057150"/>
                  </a:lnTo>
                  <a:cubicBezTo>
                    <a:pt x="770405" y="2053495"/>
                    <a:pt x="779235" y="2049370"/>
                    <a:pt x="787688" y="2043741"/>
                  </a:cubicBezTo>
                  <a:cubicBezTo>
                    <a:pt x="787966" y="2040639"/>
                    <a:pt x="787585" y="2036315"/>
                    <a:pt x="786922" y="2032273"/>
                  </a:cubicBezTo>
                  <a:lnTo>
                    <a:pt x="801004" y="2018191"/>
                  </a:lnTo>
                  <a:cubicBezTo>
                    <a:pt x="834401" y="2043138"/>
                    <a:pt x="832021" y="2018228"/>
                    <a:pt x="836508" y="1996803"/>
                  </a:cubicBezTo>
                  <a:cubicBezTo>
                    <a:pt x="854519" y="1967499"/>
                    <a:pt x="896719" y="1965764"/>
                    <a:pt x="909658" y="1938709"/>
                  </a:cubicBezTo>
                  <a:lnTo>
                    <a:pt x="915527" y="1944579"/>
                  </a:lnTo>
                  <a:lnTo>
                    <a:pt x="916021" y="1944062"/>
                  </a:lnTo>
                  <a:lnTo>
                    <a:pt x="921977" y="1925625"/>
                  </a:lnTo>
                  <a:cubicBezTo>
                    <a:pt x="941117" y="1883018"/>
                    <a:pt x="990119" y="1853778"/>
                    <a:pt x="1009871" y="1796149"/>
                  </a:cubicBezTo>
                  <a:cubicBezTo>
                    <a:pt x="955729" y="1793829"/>
                    <a:pt x="964448" y="1853806"/>
                    <a:pt x="913798" y="1863991"/>
                  </a:cubicBezTo>
                  <a:cubicBezTo>
                    <a:pt x="907078" y="1864594"/>
                    <a:pt x="901534" y="1866257"/>
                    <a:pt x="896850" y="1868667"/>
                  </a:cubicBezTo>
                  <a:lnTo>
                    <a:pt x="890239" y="1873806"/>
                  </a:lnTo>
                  <a:lnTo>
                    <a:pt x="891908" y="1886719"/>
                  </a:lnTo>
                  <a:cubicBezTo>
                    <a:pt x="892043" y="1891025"/>
                    <a:pt x="891502" y="1894919"/>
                    <a:pt x="889627" y="1897970"/>
                  </a:cubicBezTo>
                  <a:lnTo>
                    <a:pt x="883714" y="1903883"/>
                  </a:lnTo>
                  <a:lnTo>
                    <a:pt x="869008" y="1902786"/>
                  </a:lnTo>
                  <a:lnTo>
                    <a:pt x="861933" y="1913384"/>
                  </a:lnTo>
                  <a:cubicBezTo>
                    <a:pt x="856319" y="1920126"/>
                    <a:pt x="849136" y="1924843"/>
                    <a:pt x="837878" y="1925026"/>
                  </a:cubicBezTo>
                  <a:lnTo>
                    <a:pt x="825098" y="1922857"/>
                  </a:lnTo>
                  <a:lnTo>
                    <a:pt x="807448" y="1939685"/>
                  </a:lnTo>
                  <a:cubicBezTo>
                    <a:pt x="800790" y="1951048"/>
                    <a:pt x="794977" y="1961566"/>
                    <a:pt x="787378" y="1971988"/>
                  </a:cubicBezTo>
                  <a:cubicBezTo>
                    <a:pt x="783247" y="1975178"/>
                    <a:pt x="779305" y="1979120"/>
                    <a:pt x="775644" y="1982780"/>
                  </a:cubicBezTo>
                  <a:lnTo>
                    <a:pt x="703819" y="2047639"/>
                  </a:lnTo>
                  <a:lnTo>
                    <a:pt x="712031" y="2060768"/>
                  </a:lnTo>
                  <a:cubicBezTo>
                    <a:pt x="719448" y="2077235"/>
                    <a:pt x="715189" y="2087730"/>
                    <a:pt x="707885" y="2095838"/>
                  </a:cubicBezTo>
                  <a:cubicBezTo>
                    <a:pt x="704638" y="2099442"/>
                    <a:pt x="700790" y="2102575"/>
                    <a:pt x="697099" y="2105551"/>
                  </a:cubicBezTo>
                  <a:lnTo>
                    <a:pt x="663145" y="2084367"/>
                  </a:lnTo>
                  <a:lnTo>
                    <a:pt x="610716" y="2131711"/>
                  </a:lnTo>
                  <a:lnTo>
                    <a:pt x="611863" y="2134457"/>
                  </a:lnTo>
                  <a:cubicBezTo>
                    <a:pt x="620438" y="2147188"/>
                    <a:pt x="636744" y="2161505"/>
                    <a:pt x="633150" y="2169543"/>
                  </a:cubicBezTo>
                  <a:cubicBezTo>
                    <a:pt x="632466" y="2171074"/>
                    <a:pt x="631059" y="2172377"/>
                    <a:pt x="628740" y="2173399"/>
                  </a:cubicBezTo>
                  <a:lnTo>
                    <a:pt x="590524" y="2149944"/>
                  </a:lnTo>
                  <a:lnTo>
                    <a:pt x="565715" y="2172346"/>
                  </a:lnTo>
                  <a:lnTo>
                    <a:pt x="556476" y="2191389"/>
                  </a:lnTo>
                  <a:cubicBezTo>
                    <a:pt x="548661" y="2210439"/>
                    <a:pt x="541875" y="2229397"/>
                    <a:pt x="535088" y="2248354"/>
                  </a:cubicBezTo>
                  <a:cubicBezTo>
                    <a:pt x="534890" y="2266946"/>
                    <a:pt x="553844" y="2292071"/>
                    <a:pt x="555284" y="2302939"/>
                  </a:cubicBezTo>
                  <a:cubicBezTo>
                    <a:pt x="551680" y="2306543"/>
                    <a:pt x="547521" y="2310702"/>
                    <a:pt x="543728" y="2313562"/>
                  </a:cubicBezTo>
                  <a:lnTo>
                    <a:pt x="543354" y="2314873"/>
                  </a:lnTo>
                  <a:lnTo>
                    <a:pt x="475650" y="2343489"/>
                  </a:lnTo>
                  <a:cubicBezTo>
                    <a:pt x="447294" y="2295534"/>
                    <a:pt x="488579" y="2297058"/>
                    <a:pt x="497929" y="2275609"/>
                  </a:cubicBezTo>
                  <a:lnTo>
                    <a:pt x="498182" y="2274115"/>
                  </a:lnTo>
                  <a:cubicBezTo>
                    <a:pt x="499597" y="2260559"/>
                    <a:pt x="500457" y="2247557"/>
                    <a:pt x="503272" y="2235402"/>
                  </a:cubicBezTo>
                  <a:lnTo>
                    <a:pt x="507463" y="2231211"/>
                  </a:lnTo>
                  <a:lnTo>
                    <a:pt x="483924" y="2235664"/>
                  </a:lnTo>
                  <a:cubicBezTo>
                    <a:pt x="469165" y="2240027"/>
                    <a:pt x="476018" y="2258691"/>
                    <a:pt x="473149" y="2271009"/>
                  </a:cubicBezTo>
                  <a:lnTo>
                    <a:pt x="467806" y="2276352"/>
                  </a:lnTo>
                  <a:cubicBezTo>
                    <a:pt x="453329" y="2280435"/>
                    <a:pt x="439425" y="2286778"/>
                    <a:pt x="426454" y="2291244"/>
                  </a:cubicBezTo>
                  <a:cubicBezTo>
                    <a:pt x="413888" y="2279240"/>
                    <a:pt x="402075" y="2267427"/>
                    <a:pt x="389790" y="2255142"/>
                  </a:cubicBezTo>
                  <a:cubicBezTo>
                    <a:pt x="385898" y="2246749"/>
                    <a:pt x="383512" y="2238739"/>
                    <a:pt x="380463" y="2229503"/>
                  </a:cubicBezTo>
                  <a:cubicBezTo>
                    <a:pt x="408003" y="2217674"/>
                    <a:pt x="405251" y="2181149"/>
                    <a:pt x="432747" y="2169544"/>
                  </a:cubicBezTo>
                  <a:lnTo>
                    <a:pt x="443184" y="2167048"/>
                  </a:lnTo>
                  <a:lnTo>
                    <a:pt x="442537" y="2160800"/>
                  </a:lnTo>
                  <a:lnTo>
                    <a:pt x="434212" y="2149543"/>
                  </a:lnTo>
                  <a:cubicBezTo>
                    <a:pt x="433862" y="2149170"/>
                    <a:pt x="433511" y="2148798"/>
                    <a:pt x="433160" y="2148425"/>
                  </a:cubicBezTo>
                  <a:lnTo>
                    <a:pt x="412626" y="2155319"/>
                  </a:lnTo>
                  <a:cubicBezTo>
                    <a:pt x="405675" y="2157930"/>
                    <a:pt x="398971" y="2160646"/>
                    <a:pt x="392735" y="2163128"/>
                  </a:cubicBezTo>
                  <a:cubicBezTo>
                    <a:pt x="380255" y="2151210"/>
                    <a:pt x="368994" y="2139949"/>
                    <a:pt x="356325" y="2127281"/>
                  </a:cubicBezTo>
                  <a:lnTo>
                    <a:pt x="350142" y="2110143"/>
                  </a:lnTo>
                  <a:lnTo>
                    <a:pt x="345936" y="2111492"/>
                  </a:lnTo>
                  <a:cubicBezTo>
                    <a:pt x="337755" y="2112368"/>
                    <a:pt x="327841" y="2111716"/>
                    <a:pt x="315449" y="2108761"/>
                  </a:cubicBezTo>
                  <a:cubicBezTo>
                    <a:pt x="315896" y="2100757"/>
                    <a:pt x="315499" y="2093599"/>
                    <a:pt x="315947" y="2085595"/>
                  </a:cubicBezTo>
                  <a:cubicBezTo>
                    <a:pt x="322153" y="2082223"/>
                    <a:pt x="328458" y="2080641"/>
                    <a:pt x="336643" y="2078122"/>
                  </a:cubicBezTo>
                  <a:cubicBezTo>
                    <a:pt x="353777" y="2076099"/>
                    <a:pt x="335070" y="2055138"/>
                    <a:pt x="325700" y="2039008"/>
                  </a:cubicBezTo>
                  <a:lnTo>
                    <a:pt x="345623" y="2030992"/>
                  </a:lnTo>
                  <a:cubicBezTo>
                    <a:pt x="345564" y="2030911"/>
                    <a:pt x="345506" y="2030829"/>
                    <a:pt x="345446" y="2030748"/>
                  </a:cubicBezTo>
                  <a:cubicBezTo>
                    <a:pt x="340366" y="2024016"/>
                    <a:pt x="336127" y="2018687"/>
                    <a:pt x="332462" y="2014318"/>
                  </a:cubicBezTo>
                  <a:lnTo>
                    <a:pt x="324066" y="2004932"/>
                  </a:lnTo>
                  <a:lnTo>
                    <a:pt x="328618" y="2016315"/>
                  </a:lnTo>
                  <a:cubicBezTo>
                    <a:pt x="317529" y="2017050"/>
                    <a:pt x="307852" y="2019197"/>
                    <a:pt x="298738" y="2020781"/>
                  </a:cubicBezTo>
                  <a:cubicBezTo>
                    <a:pt x="296586" y="2027638"/>
                    <a:pt x="292931" y="2034118"/>
                    <a:pt x="290309" y="2040505"/>
                  </a:cubicBezTo>
                  <a:cubicBezTo>
                    <a:pt x="294742" y="2051132"/>
                    <a:pt x="300870" y="2062889"/>
                    <a:pt x="305585" y="2073235"/>
                  </a:cubicBezTo>
                  <a:cubicBezTo>
                    <a:pt x="287528" y="2065877"/>
                    <a:pt x="270039" y="2060775"/>
                    <a:pt x="251983" y="2053416"/>
                  </a:cubicBezTo>
                  <a:cubicBezTo>
                    <a:pt x="249651" y="2065161"/>
                    <a:pt x="247223" y="2075120"/>
                    <a:pt x="244231" y="2085641"/>
                  </a:cubicBezTo>
                  <a:cubicBezTo>
                    <a:pt x="238697" y="2093058"/>
                    <a:pt x="234012" y="2102449"/>
                    <a:pt x="230172" y="2110996"/>
                  </a:cubicBezTo>
                  <a:lnTo>
                    <a:pt x="224542" y="2116626"/>
                  </a:lnTo>
                  <a:cubicBezTo>
                    <a:pt x="216940" y="2124228"/>
                    <a:pt x="208868" y="2131358"/>
                    <a:pt x="201267" y="2138960"/>
                  </a:cubicBezTo>
                  <a:cubicBezTo>
                    <a:pt x="191489" y="2136501"/>
                    <a:pt x="180677" y="2134135"/>
                    <a:pt x="170710" y="2130924"/>
                  </a:cubicBezTo>
                  <a:cubicBezTo>
                    <a:pt x="158987" y="2147354"/>
                    <a:pt x="164677" y="2181197"/>
                    <a:pt x="127729" y="2172964"/>
                  </a:cubicBezTo>
                  <a:cubicBezTo>
                    <a:pt x="112896" y="2184032"/>
                    <a:pt x="96559" y="2194721"/>
                    <a:pt x="80974" y="2205600"/>
                  </a:cubicBezTo>
                  <a:cubicBezTo>
                    <a:pt x="69709" y="2214041"/>
                    <a:pt x="41866" y="2198585"/>
                    <a:pt x="25045" y="2200346"/>
                  </a:cubicBezTo>
                  <a:cubicBezTo>
                    <a:pt x="17515" y="2192815"/>
                    <a:pt x="9984" y="2185285"/>
                    <a:pt x="761" y="2176624"/>
                  </a:cubicBezTo>
                  <a:cubicBezTo>
                    <a:pt x="-9" y="2165157"/>
                    <a:pt x="-1900" y="2157635"/>
                    <a:pt x="6058" y="2137440"/>
                  </a:cubicBezTo>
                  <a:lnTo>
                    <a:pt x="23231" y="2120267"/>
                  </a:lnTo>
                  <a:cubicBezTo>
                    <a:pt x="26891" y="2116607"/>
                    <a:pt x="31584" y="2112855"/>
                    <a:pt x="34963" y="2109477"/>
                  </a:cubicBezTo>
                  <a:cubicBezTo>
                    <a:pt x="32324" y="2104585"/>
                    <a:pt x="29403" y="2099976"/>
                    <a:pt x="25071" y="2093954"/>
                  </a:cubicBezTo>
                  <a:cubicBezTo>
                    <a:pt x="38521" y="2101211"/>
                    <a:pt x="51502" y="2107998"/>
                    <a:pt x="64108" y="2116100"/>
                  </a:cubicBezTo>
                  <a:cubicBezTo>
                    <a:pt x="64566" y="2108113"/>
                    <a:pt x="64461" y="2100687"/>
                    <a:pt x="64637" y="2092980"/>
                  </a:cubicBezTo>
                  <a:cubicBezTo>
                    <a:pt x="73856" y="2098822"/>
                    <a:pt x="84488" y="2106075"/>
                    <a:pt x="93989" y="2111635"/>
                  </a:cubicBezTo>
                  <a:cubicBezTo>
                    <a:pt x="109587" y="2109215"/>
                    <a:pt x="108325" y="2083179"/>
                    <a:pt x="81230" y="2065092"/>
                  </a:cubicBezTo>
                  <a:cubicBezTo>
                    <a:pt x="77258" y="2049297"/>
                    <a:pt x="72253" y="2033594"/>
                    <a:pt x="68752" y="2018269"/>
                  </a:cubicBezTo>
                  <a:lnTo>
                    <a:pt x="97376" y="1990587"/>
                  </a:lnTo>
                  <a:cubicBezTo>
                    <a:pt x="124576" y="2016098"/>
                    <a:pt x="133374" y="1992239"/>
                    <a:pt x="119898" y="1968065"/>
                  </a:cubicBezTo>
                  <a:cubicBezTo>
                    <a:pt x="131071" y="1960657"/>
                    <a:pt x="143466" y="1953909"/>
                    <a:pt x="155110" y="1946972"/>
                  </a:cubicBezTo>
                  <a:cubicBezTo>
                    <a:pt x="158669" y="1938706"/>
                    <a:pt x="161665" y="1931004"/>
                    <a:pt x="166165" y="1923680"/>
                  </a:cubicBezTo>
                  <a:cubicBezTo>
                    <a:pt x="178490" y="1932064"/>
                    <a:pt x="190062" y="1940258"/>
                    <a:pt x="202950" y="1948078"/>
                  </a:cubicBezTo>
                  <a:cubicBezTo>
                    <a:pt x="202638" y="1943684"/>
                    <a:pt x="203048" y="1940038"/>
                    <a:pt x="204025" y="1936969"/>
                  </a:cubicBezTo>
                  <a:lnTo>
                    <a:pt x="208424" y="1929450"/>
                  </a:lnTo>
                  <a:lnTo>
                    <a:pt x="206429" y="1927105"/>
                  </a:lnTo>
                  <a:cubicBezTo>
                    <a:pt x="202474" y="1920440"/>
                    <a:pt x="200706" y="1914132"/>
                    <a:pt x="202329" y="1908998"/>
                  </a:cubicBezTo>
                  <a:lnTo>
                    <a:pt x="216405" y="1894922"/>
                  </a:lnTo>
                  <a:cubicBezTo>
                    <a:pt x="221416" y="1898806"/>
                    <a:pt x="226594" y="1903985"/>
                    <a:pt x="232044" y="1909478"/>
                  </a:cubicBezTo>
                  <a:cubicBezTo>
                    <a:pt x="233824" y="1911174"/>
                    <a:pt x="235604" y="1912869"/>
                    <a:pt x="237384" y="1914565"/>
                  </a:cubicBezTo>
                  <a:lnTo>
                    <a:pt x="241766" y="1912704"/>
                  </a:lnTo>
                  <a:cubicBezTo>
                    <a:pt x="247288" y="1909506"/>
                    <a:pt x="251968" y="1905178"/>
                    <a:pt x="254566" y="1898345"/>
                  </a:cubicBezTo>
                  <a:lnTo>
                    <a:pt x="297953" y="1902421"/>
                  </a:lnTo>
                  <a:lnTo>
                    <a:pt x="298454" y="1897341"/>
                  </a:lnTo>
                  <a:lnTo>
                    <a:pt x="301420" y="1889444"/>
                  </a:lnTo>
                  <a:lnTo>
                    <a:pt x="300048" y="1887720"/>
                  </a:lnTo>
                  <a:cubicBezTo>
                    <a:pt x="292739" y="1879076"/>
                    <a:pt x="287625" y="1874102"/>
                    <a:pt x="282464" y="1868941"/>
                  </a:cubicBezTo>
                  <a:cubicBezTo>
                    <a:pt x="285648" y="1859189"/>
                    <a:pt x="288362" y="1848967"/>
                    <a:pt x="290700" y="1837244"/>
                  </a:cubicBezTo>
                  <a:lnTo>
                    <a:pt x="306397" y="1843148"/>
                  </a:lnTo>
                  <a:lnTo>
                    <a:pt x="306126" y="1837818"/>
                  </a:lnTo>
                  <a:cubicBezTo>
                    <a:pt x="306439" y="1831868"/>
                    <a:pt x="307844" y="1824827"/>
                    <a:pt x="311829" y="1814735"/>
                  </a:cubicBezTo>
                  <a:lnTo>
                    <a:pt x="313873" y="1812800"/>
                  </a:lnTo>
                  <a:lnTo>
                    <a:pt x="313728" y="1804356"/>
                  </a:lnTo>
                  <a:lnTo>
                    <a:pt x="319926" y="1807069"/>
                  </a:lnTo>
                  <a:lnTo>
                    <a:pt x="329472" y="1798032"/>
                  </a:lnTo>
                  <a:lnTo>
                    <a:pt x="340733" y="1786771"/>
                  </a:lnTo>
                  <a:cubicBezTo>
                    <a:pt x="338571" y="1782357"/>
                    <a:pt x="335187" y="1777285"/>
                    <a:pt x="331335" y="1771743"/>
                  </a:cubicBezTo>
                  <a:cubicBezTo>
                    <a:pt x="344296" y="1778511"/>
                    <a:pt x="357727" y="1785747"/>
                    <a:pt x="369843" y="1793360"/>
                  </a:cubicBezTo>
                  <a:cubicBezTo>
                    <a:pt x="370778" y="1785848"/>
                    <a:pt x="370399" y="1778712"/>
                    <a:pt x="370864" y="1770732"/>
                  </a:cubicBezTo>
                  <a:lnTo>
                    <a:pt x="391642" y="1783801"/>
                  </a:lnTo>
                  <a:lnTo>
                    <a:pt x="398842" y="1778167"/>
                  </a:lnTo>
                  <a:lnTo>
                    <a:pt x="409000" y="1773861"/>
                  </a:lnTo>
                  <a:lnTo>
                    <a:pt x="409231" y="1771586"/>
                  </a:lnTo>
                  <a:cubicBezTo>
                    <a:pt x="407454" y="1762560"/>
                    <a:pt x="400382" y="1751546"/>
                    <a:pt x="386998" y="1742385"/>
                  </a:cubicBezTo>
                  <a:cubicBezTo>
                    <a:pt x="383046" y="1726609"/>
                    <a:pt x="378530" y="1711395"/>
                    <a:pt x="374578" y="1695619"/>
                  </a:cubicBezTo>
                  <a:lnTo>
                    <a:pt x="403201" y="1667936"/>
                  </a:lnTo>
                  <a:cubicBezTo>
                    <a:pt x="430068" y="1693678"/>
                    <a:pt x="439632" y="1670022"/>
                    <a:pt x="426192" y="1645884"/>
                  </a:cubicBezTo>
                  <a:cubicBezTo>
                    <a:pt x="436892" y="1638002"/>
                    <a:pt x="449282" y="1631249"/>
                    <a:pt x="460921" y="1624308"/>
                  </a:cubicBezTo>
                  <a:cubicBezTo>
                    <a:pt x="464954" y="1616516"/>
                    <a:pt x="467954" y="1608819"/>
                    <a:pt x="472458" y="1601497"/>
                  </a:cubicBezTo>
                  <a:cubicBezTo>
                    <a:pt x="484293" y="1609391"/>
                    <a:pt x="496316" y="1618036"/>
                    <a:pt x="508432" y="1625648"/>
                  </a:cubicBezTo>
                  <a:cubicBezTo>
                    <a:pt x="506723" y="1590719"/>
                    <a:pt x="549920" y="1602948"/>
                    <a:pt x="560328" y="1575631"/>
                  </a:cubicBezTo>
                  <a:cubicBezTo>
                    <a:pt x="578826" y="1577800"/>
                    <a:pt x="598169" y="1579126"/>
                    <a:pt x="616667" y="1581295"/>
                  </a:cubicBezTo>
                  <a:cubicBezTo>
                    <a:pt x="620695" y="1565054"/>
                    <a:pt x="574765" y="1534889"/>
                    <a:pt x="603496" y="1534341"/>
                  </a:cubicBezTo>
                  <a:cubicBezTo>
                    <a:pt x="614671" y="1538197"/>
                    <a:pt x="628289" y="1543369"/>
                    <a:pt x="638995" y="1546755"/>
                  </a:cubicBezTo>
                  <a:cubicBezTo>
                    <a:pt x="637674" y="1535862"/>
                    <a:pt x="636072" y="1525252"/>
                    <a:pt x="636161" y="1515769"/>
                  </a:cubicBezTo>
                  <a:cubicBezTo>
                    <a:pt x="630711" y="1508066"/>
                    <a:pt x="625167" y="1501397"/>
                    <a:pt x="620187" y="1494164"/>
                  </a:cubicBezTo>
                  <a:cubicBezTo>
                    <a:pt x="620467" y="1491066"/>
                    <a:pt x="620089" y="1486747"/>
                    <a:pt x="619993" y="1482146"/>
                  </a:cubicBezTo>
                  <a:cubicBezTo>
                    <a:pt x="636992" y="1489573"/>
                    <a:pt x="653897" y="1498032"/>
                    <a:pt x="670989" y="1504426"/>
                  </a:cubicBezTo>
                  <a:cubicBezTo>
                    <a:pt x="675504" y="1519640"/>
                    <a:pt x="681427" y="1533445"/>
                    <a:pt x="686505" y="1548095"/>
                  </a:cubicBezTo>
                  <a:cubicBezTo>
                    <a:pt x="718061" y="1561633"/>
                    <a:pt x="732801" y="1560045"/>
                    <a:pt x="722374" y="1550744"/>
                  </a:cubicBezTo>
                  <a:cubicBezTo>
                    <a:pt x="713353" y="1537218"/>
                    <a:pt x="724809" y="1537976"/>
                    <a:pt x="728092" y="1532814"/>
                  </a:cubicBezTo>
                  <a:cubicBezTo>
                    <a:pt x="732033" y="1528872"/>
                    <a:pt x="737568" y="1518641"/>
                    <a:pt x="750626" y="1532826"/>
                  </a:cubicBezTo>
                  <a:cubicBezTo>
                    <a:pt x="755131" y="1528321"/>
                    <a:pt x="760668" y="1523724"/>
                    <a:pt x="765172" y="1519219"/>
                  </a:cubicBezTo>
                  <a:cubicBezTo>
                    <a:pt x="784407" y="1493409"/>
                    <a:pt x="828623" y="1480194"/>
                    <a:pt x="823156" y="1441507"/>
                  </a:cubicBezTo>
                  <a:cubicBezTo>
                    <a:pt x="836631" y="1444003"/>
                    <a:pt x="846471" y="1441033"/>
                    <a:pt x="854305" y="1435195"/>
                  </a:cubicBezTo>
                  <a:lnTo>
                    <a:pt x="862077" y="1427325"/>
                  </a:lnTo>
                  <a:lnTo>
                    <a:pt x="866816" y="1416302"/>
                  </a:lnTo>
                  <a:lnTo>
                    <a:pt x="876271" y="1407425"/>
                  </a:lnTo>
                  <a:lnTo>
                    <a:pt x="890280" y="1386537"/>
                  </a:lnTo>
                  <a:cubicBezTo>
                    <a:pt x="896612" y="1379619"/>
                    <a:pt x="904197" y="1375028"/>
                    <a:pt x="914666" y="1375362"/>
                  </a:cubicBezTo>
                  <a:cubicBezTo>
                    <a:pt x="909258" y="1360102"/>
                    <a:pt x="915591" y="1350246"/>
                    <a:pt x="923308" y="1340298"/>
                  </a:cubicBezTo>
                  <a:lnTo>
                    <a:pt x="925151" y="1337746"/>
                  </a:lnTo>
                  <a:lnTo>
                    <a:pt x="925044" y="1335174"/>
                  </a:lnTo>
                  <a:cubicBezTo>
                    <a:pt x="933146" y="1332719"/>
                    <a:pt x="928172" y="1318455"/>
                    <a:pt x="935896" y="1318630"/>
                  </a:cubicBezTo>
                  <a:lnTo>
                    <a:pt x="936288" y="1318740"/>
                  </a:lnTo>
                  <a:lnTo>
                    <a:pt x="940260" y="1304675"/>
                  </a:lnTo>
                  <a:cubicBezTo>
                    <a:pt x="942084" y="1291578"/>
                    <a:pt x="951920" y="1292545"/>
                    <a:pt x="962343" y="1295156"/>
                  </a:cubicBezTo>
                  <a:lnTo>
                    <a:pt x="971091" y="1297234"/>
                  </a:lnTo>
                  <a:lnTo>
                    <a:pt x="994303" y="1268738"/>
                  </a:lnTo>
                  <a:cubicBezTo>
                    <a:pt x="976318" y="1246248"/>
                    <a:pt x="983158" y="1232819"/>
                    <a:pt x="1011913" y="1229479"/>
                  </a:cubicBezTo>
                  <a:cubicBezTo>
                    <a:pt x="1060518" y="1239234"/>
                    <a:pt x="1007705" y="1181917"/>
                    <a:pt x="1028547" y="1166723"/>
                  </a:cubicBezTo>
                  <a:cubicBezTo>
                    <a:pt x="1025108" y="1130627"/>
                    <a:pt x="1076920" y="1147529"/>
                    <a:pt x="1053138" y="1083771"/>
                  </a:cubicBezTo>
                  <a:lnTo>
                    <a:pt x="1020804" y="1077514"/>
                  </a:lnTo>
                  <a:lnTo>
                    <a:pt x="1018316" y="1087917"/>
                  </a:lnTo>
                  <a:cubicBezTo>
                    <a:pt x="1013067" y="1095055"/>
                    <a:pt x="1008671" y="1104173"/>
                    <a:pt x="1003139" y="1111593"/>
                  </a:cubicBezTo>
                  <a:cubicBezTo>
                    <a:pt x="999306" y="1120147"/>
                    <a:pt x="995100" y="1130018"/>
                    <a:pt x="989288" y="1137719"/>
                  </a:cubicBezTo>
                  <a:cubicBezTo>
                    <a:pt x="981396" y="1142778"/>
                    <a:pt x="972842" y="1146612"/>
                    <a:pt x="962780" y="1150064"/>
                  </a:cubicBezTo>
                  <a:lnTo>
                    <a:pt x="905247" y="1205708"/>
                  </a:lnTo>
                  <a:lnTo>
                    <a:pt x="888073" y="1222882"/>
                  </a:lnTo>
                  <a:cubicBezTo>
                    <a:pt x="882160" y="1228794"/>
                    <a:pt x="877093" y="1233862"/>
                    <a:pt x="870427" y="1239584"/>
                  </a:cubicBezTo>
                  <a:cubicBezTo>
                    <a:pt x="867048" y="1242962"/>
                    <a:pt x="862825" y="1247185"/>
                    <a:pt x="858693" y="1250373"/>
                  </a:cubicBezTo>
                  <a:cubicBezTo>
                    <a:pt x="846544" y="1248359"/>
                    <a:pt x="845469" y="1266430"/>
                    <a:pt x="826676" y="1246510"/>
                  </a:cubicBezTo>
                  <a:cubicBezTo>
                    <a:pt x="816268" y="1259751"/>
                    <a:pt x="796707" y="1266092"/>
                    <a:pt x="801316" y="1295476"/>
                  </a:cubicBezTo>
                  <a:cubicBezTo>
                    <a:pt x="750596" y="1270657"/>
                    <a:pt x="725808" y="1321884"/>
                    <a:pt x="711666" y="1345468"/>
                  </a:cubicBezTo>
                  <a:cubicBezTo>
                    <a:pt x="680034" y="1375211"/>
                    <a:pt x="649104" y="1388201"/>
                    <a:pt x="615518" y="1425563"/>
                  </a:cubicBezTo>
                  <a:cubicBezTo>
                    <a:pt x="605829" y="1427699"/>
                    <a:pt x="596512" y="1428517"/>
                    <a:pt x="586542" y="1430934"/>
                  </a:cubicBezTo>
                  <a:cubicBezTo>
                    <a:pt x="587824" y="1357890"/>
                    <a:pt x="643170" y="1356365"/>
                    <a:pt x="672160" y="1324543"/>
                  </a:cubicBezTo>
                  <a:cubicBezTo>
                    <a:pt x="688931" y="1268114"/>
                    <a:pt x="749794" y="1224247"/>
                    <a:pt x="795165" y="1193039"/>
                  </a:cubicBezTo>
                  <a:cubicBezTo>
                    <a:pt x="809593" y="1201273"/>
                    <a:pt x="809650" y="1188942"/>
                    <a:pt x="816605" y="1185762"/>
                  </a:cubicBezTo>
                  <a:cubicBezTo>
                    <a:pt x="815562" y="1183030"/>
                    <a:pt x="814046" y="1179824"/>
                    <a:pt x="812812" y="1176338"/>
                  </a:cubicBezTo>
                  <a:cubicBezTo>
                    <a:pt x="857108" y="1101826"/>
                    <a:pt x="940244" y="1076288"/>
                    <a:pt x="962277" y="986270"/>
                  </a:cubicBezTo>
                  <a:cubicBezTo>
                    <a:pt x="978394" y="992814"/>
                    <a:pt x="980422" y="978512"/>
                    <a:pt x="988313" y="973453"/>
                  </a:cubicBezTo>
                  <a:cubicBezTo>
                    <a:pt x="986676" y="930711"/>
                    <a:pt x="1034914" y="913633"/>
                    <a:pt x="1056657" y="882447"/>
                  </a:cubicBezTo>
                  <a:cubicBezTo>
                    <a:pt x="1040935" y="850958"/>
                    <a:pt x="1084893" y="850434"/>
                    <a:pt x="1082364" y="823692"/>
                  </a:cubicBezTo>
                  <a:cubicBezTo>
                    <a:pt x="1118717" y="798670"/>
                    <a:pt x="1104489" y="732639"/>
                    <a:pt x="1159345" y="724994"/>
                  </a:cubicBezTo>
                  <a:lnTo>
                    <a:pt x="1160878" y="728014"/>
                  </a:lnTo>
                  <a:lnTo>
                    <a:pt x="1162596" y="727047"/>
                  </a:lnTo>
                  <a:lnTo>
                    <a:pt x="1168512" y="721131"/>
                  </a:lnTo>
                  <a:cubicBezTo>
                    <a:pt x="1175662" y="718703"/>
                    <a:pt x="1181586" y="715612"/>
                    <a:pt x="1188736" y="713185"/>
                  </a:cubicBezTo>
                  <a:lnTo>
                    <a:pt x="1192541" y="695100"/>
                  </a:lnTo>
                  <a:lnTo>
                    <a:pt x="1173913" y="701740"/>
                  </a:lnTo>
                  <a:cubicBezTo>
                    <a:pt x="1172510" y="682703"/>
                    <a:pt x="1180480" y="663279"/>
                    <a:pt x="1196148" y="660210"/>
                  </a:cubicBezTo>
                  <a:lnTo>
                    <a:pt x="1199054" y="660691"/>
                  </a:lnTo>
                  <a:lnTo>
                    <a:pt x="1202126" y="649325"/>
                  </a:lnTo>
                  <a:cubicBezTo>
                    <a:pt x="1204807" y="642631"/>
                    <a:pt x="1208479" y="636302"/>
                    <a:pt x="1213736" y="630573"/>
                  </a:cubicBezTo>
                  <a:lnTo>
                    <a:pt x="1244518" y="590938"/>
                  </a:lnTo>
                  <a:lnTo>
                    <a:pt x="1248195" y="582680"/>
                  </a:lnTo>
                  <a:cubicBezTo>
                    <a:pt x="1253325" y="576165"/>
                    <a:pt x="1261062" y="572813"/>
                    <a:pt x="1268128" y="574057"/>
                  </a:cubicBezTo>
                  <a:cubicBezTo>
                    <a:pt x="1277176" y="582550"/>
                    <a:pt x="1279367" y="590285"/>
                    <a:pt x="1275172" y="596557"/>
                  </a:cubicBezTo>
                  <a:lnTo>
                    <a:pt x="1273716" y="597643"/>
                  </a:lnTo>
                  <a:lnTo>
                    <a:pt x="1269561" y="623859"/>
                  </a:lnTo>
                  <a:cubicBezTo>
                    <a:pt x="1275700" y="629998"/>
                    <a:pt x="1270745" y="642509"/>
                    <a:pt x="1287257" y="653387"/>
                  </a:cubicBezTo>
                  <a:cubicBezTo>
                    <a:pt x="1294988" y="639990"/>
                    <a:pt x="1310723" y="642907"/>
                    <a:pt x="1325080" y="645432"/>
                  </a:cubicBezTo>
                  <a:lnTo>
                    <a:pt x="1342974" y="646733"/>
                  </a:lnTo>
                  <a:lnTo>
                    <a:pt x="1347302" y="643042"/>
                  </a:lnTo>
                  <a:lnTo>
                    <a:pt x="1351907" y="641509"/>
                  </a:lnTo>
                  <a:lnTo>
                    <a:pt x="1354633" y="635124"/>
                  </a:lnTo>
                  <a:cubicBezTo>
                    <a:pt x="1357914" y="629953"/>
                    <a:pt x="1358933" y="624212"/>
                    <a:pt x="1362214" y="619042"/>
                  </a:cubicBezTo>
                  <a:lnTo>
                    <a:pt x="1373771" y="619537"/>
                  </a:lnTo>
                  <a:lnTo>
                    <a:pt x="1363523" y="602394"/>
                  </a:lnTo>
                  <a:lnTo>
                    <a:pt x="1369153" y="596764"/>
                  </a:lnTo>
                  <a:cubicBezTo>
                    <a:pt x="1391400" y="585791"/>
                    <a:pt x="1412331" y="572376"/>
                    <a:pt x="1434202" y="559900"/>
                  </a:cubicBezTo>
                  <a:cubicBezTo>
                    <a:pt x="1432133" y="554453"/>
                    <a:pt x="1430064" y="549006"/>
                    <a:pt x="1427150" y="541586"/>
                  </a:cubicBezTo>
                  <a:cubicBezTo>
                    <a:pt x="1433158" y="540275"/>
                    <a:pt x="1440199" y="538871"/>
                    <a:pt x="1444987" y="536902"/>
                  </a:cubicBezTo>
                  <a:cubicBezTo>
                    <a:pt x="1448025" y="535823"/>
                    <a:pt x="1443472" y="539298"/>
                    <a:pt x="1445378" y="535113"/>
                  </a:cubicBezTo>
                  <a:cubicBezTo>
                    <a:pt x="1449314" y="528344"/>
                    <a:pt x="1452869" y="520068"/>
                    <a:pt x="1456424" y="511791"/>
                  </a:cubicBezTo>
                  <a:cubicBezTo>
                    <a:pt x="1447808" y="495850"/>
                    <a:pt x="1429084" y="469239"/>
                    <a:pt x="1446110" y="462602"/>
                  </a:cubicBezTo>
                  <a:cubicBezTo>
                    <a:pt x="1457204" y="456230"/>
                    <a:pt x="1468208" y="450894"/>
                    <a:pt x="1478075" y="443860"/>
                  </a:cubicBezTo>
                  <a:lnTo>
                    <a:pt x="1483098" y="439580"/>
                  </a:lnTo>
                  <a:lnTo>
                    <a:pt x="1466009" y="422490"/>
                  </a:lnTo>
                  <a:cubicBezTo>
                    <a:pt x="1469905" y="413947"/>
                    <a:pt x="1485820" y="412901"/>
                    <a:pt x="1461635" y="378539"/>
                  </a:cubicBezTo>
                  <a:cubicBezTo>
                    <a:pt x="1461593" y="371147"/>
                    <a:pt x="1461833" y="363472"/>
                    <a:pt x="1461791" y="356080"/>
                  </a:cubicBezTo>
                  <a:cubicBezTo>
                    <a:pt x="1465969" y="347254"/>
                    <a:pt x="1471541" y="339823"/>
                    <a:pt x="1475720" y="330998"/>
                  </a:cubicBezTo>
                  <a:cubicBezTo>
                    <a:pt x="1485374" y="328778"/>
                    <a:pt x="1495028" y="326559"/>
                    <a:pt x="1505510" y="326299"/>
                  </a:cubicBezTo>
                  <a:cubicBezTo>
                    <a:pt x="1500295" y="309211"/>
                    <a:pt x="1516129" y="306387"/>
                    <a:pt x="1510287" y="285279"/>
                  </a:cubicBezTo>
                  <a:cubicBezTo>
                    <a:pt x="1517536" y="278959"/>
                    <a:pt x="1523755" y="272740"/>
                    <a:pt x="1530257" y="266238"/>
                  </a:cubicBezTo>
                  <a:lnTo>
                    <a:pt x="1571174" y="295037"/>
                  </a:lnTo>
                  <a:lnTo>
                    <a:pt x="1572193" y="294019"/>
                  </a:lnTo>
                  <a:cubicBezTo>
                    <a:pt x="1578804" y="300631"/>
                    <a:pt x="1585225" y="306488"/>
                    <a:pt x="1589947" y="311210"/>
                  </a:cubicBezTo>
                  <a:cubicBezTo>
                    <a:pt x="1589226" y="322320"/>
                    <a:pt x="1587651" y="331451"/>
                    <a:pt x="1585513" y="341144"/>
                  </a:cubicBezTo>
                  <a:cubicBezTo>
                    <a:pt x="1591652" y="347283"/>
                    <a:pt x="1586225" y="359322"/>
                    <a:pt x="1603209" y="370672"/>
                  </a:cubicBezTo>
                  <a:cubicBezTo>
                    <a:pt x="1618670" y="343877"/>
                    <a:pt x="1666150" y="382343"/>
                    <a:pt x="1671057" y="352881"/>
                  </a:cubicBezTo>
                  <a:lnTo>
                    <a:pt x="1676864" y="337580"/>
                  </a:lnTo>
                  <a:lnTo>
                    <a:pt x="1659717" y="320433"/>
                  </a:lnTo>
                  <a:cubicBezTo>
                    <a:pt x="1663093" y="308605"/>
                    <a:pt x="1666844" y="298279"/>
                    <a:pt x="1670689" y="286920"/>
                  </a:cubicBezTo>
                  <a:lnTo>
                    <a:pt x="1696663" y="296206"/>
                  </a:lnTo>
                  <a:cubicBezTo>
                    <a:pt x="1695689" y="295126"/>
                    <a:pt x="1694716" y="294046"/>
                    <a:pt x="1693742" y="292966"/>
                  </a:cubicBezTo>
                  <a:lnTo>
                    <a:pt x="1696847" y="289861"/>
                  </a:lnTo>
                  <a:cubicBezTo>
                    <a:pt x="1704948" y="282718"/>
                    <a:pt x="1712570" y="275097"/>
                    <a:pt x="1720192" y="267475"/>
                  </a:cubicBezTo>
                  <a:lnTo>
                    <a:pt x="1736177" y="280451"/>
                  </a:lnTo>
                  <a:lnTo>
                    <a:pt x="1736070" y="280266"/>
                  </a:lnTo>
                  <a:lnTo>
                    <a:pt x="1722714" y="269459"/>
                  </a:lnTo>
                  <a:cubicBezTo>
                    <a:pt x="1719784" y="264836"/>
                    <a:pt x="1717607" y="260402"/>
                    <a:pt x="1712506" y="254173"/>
                  </a:cubicBezTo>
                  <a:cubicBezTo>
                    <a:pt x="1695821" y="251029"/>
                    <a:pt x="1680362" y="248548"/>
                    <a:pt x="1662542" y="243706"/>
                  </a:cubicBezTo>
                  <a:cubicBezTo>
                    <a:pt x="1603170" y="194491"/>
                    <a:pt x="1704492" y="205532"/>
                    <a:pt x="1619182" y="144486"/>
                  </a:cubicBezTo>
                  <a:cubicBezTo>
                    <a:pt x="1608139" y="135700"/>
                    <a:pt x="1596907" y="126159"/>
                    <a:pt x="1585864" y="117374"/>
                  </a:cubicBezTo>
                  <a:lnTo>
                    <a:pt x="1561786" y="93296"/>
                  </a:lnTo>
                  <a:cubicBezTo>
                    <a:pt x="1567710" y="87371"/>
                    <a:pt x="1573543" y="82483"/>
                    <a:pt x="1579185" y="76840"/>
                  </a:cubicBezTo>
                  <a:cubicBezTo>
                    <a:pt x="1572190" y="65895"/>
                    <a:pt x="1566329" y="56648"/>
                    <a:pt x="1559051" y="45985"/>
                  </a:cubicBezTo>
                  <a:cubicBezTo>
                    <a:pt x="1559587" y="31286"/>
                    <a:pt x="1559651" y="16115"/>
                    <a:pt x="1558770" y="0"/>
                  </a:cubicBezTo>
                  <a:close/>
                </a:path>
              </a:pathLst>
            </a:custGeom>
            <a:solidFill>
              <a:srgbClr val="00B0F0"/>
            </a:solidFill>
            <a:ln>
              <a:noFill/>
            </a:ln>
          </p:spPr>
          <p:txBody>
            <a:bodyPr anchorCtr="0" anchor="ctr" bIns="22850" lIns="45725" spcFirstLastPara="1" rIns="45725" wrap="square" tIns="2285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747993"/>
                </a:solidFill>
                <a:latin typeface="Jost Light"/>
                <a:ea typeface="Jost Light"/>
                <a:cs typeface="Jost Light"/>
                <a:sym typeface="Jost Light"/>
              </a:endParaRPr>
            </a:p>
          </p:txBody>
        </p:sp>
        <p:sp>
          <p:nvSpPr>
            <p:cNvPr id="752" name="Google Shape;752;g311d5cb9a0a_0_438"/>
            <p:cNvSpPr/>
            <p:nvPr/>
          </p:nvSpPr>
          <p:spPr>
            <a:xfrm>
              <a:off x="10496210" y="4243548"/>
              <a:ext cx="2036662" cy="2349286"/>
            </a:xfrm>
            <a:custGeom>
              <a:rect b="b" l="l" r="r" t="t"/>
              <a:pathLst>
                <a:path extrusionOk="0" h="2349286" w="2036662">
                  <a:moveTo>
                    <a:pt x="867211" y="1840839"/>
                  </a:moveTo>
                  <a:cubicBezTo>
                    <a:pt x="844606" y="1906726"/>
                    <a:pt x="783801" y="1935540"/>
                    <a:pt x="773033" y="1989590"/>
                  </a:cubicBezTo>
                  <a:lnTo>
                    <a:pt x="766917" y="1983474"/>
                  </a:lnTo>
                  <a:cubicBezTo>
                    <a:pt x="753964" y="2010540"/>
                    <a:pt x="711753" y="2012292"/>
                    <a:pt x="693725" y="2041611"/>
                  </a:cubicBezTo>
                  <a:cubicBezTo>
                    <a:pt x="689230" y="2063043"/>
                    <a:pt x="691600" y="2087959"/>
                    <a:pt x="658204" y="2063018"/>
                  </a:cubicBezTo>
                  <a:lnTo>
                    <a:pt x="644113" y="2077109"/>
                  </a:lnTo>
                  <a:cubicBezTo>
                    <a:pt x="644775" y="2081152"/>
                    <a:pt x="645154" y="2085477"/>
                    <a:pt x="644875" y="2088579"/>
                  </a:cubicBezTo>
                  <a:cubicBezTo>
                    <a:pt x="636418" y="2094213"/>
                    <a:pt x="627584" y="2098343"/>
                    <a:pt x="618279" y="2102003"/>
                  </a:cubicBezTo>
                  <a:lnTo>
                    <a:pt x="648388" y="2132112"/>
                  </a:lnTo>
                  <a:cubicBezTo>
                    <a:pt x="645907" y="2145413"/>
                    <a:pt x="645774" y="2155425"/>
                    <a:pt x="646898" y="2163946"/>
                  </a:cubicBezTo>
                  <a:lnTo>
                    <a:pt x="652448" y="2184951"/>
                  </a:lnTo>
                  <a:lnTo>
                    <a:pt x="672297" y="2155964"/>
                  </a:lnTo>
                  <a:lnTo>
                    <a:pt x="735456" y="2117521"/>
                  </a:lnTo>
                  <a:cubicBezTo>
                    <a:pt x="743225" y="2120209"/>
                    <a:pt x="748721" y="2122318"/>
                    <a:pt x="754499" y="2124145"/>
                  </a:cubicBezTo>
                  <a:cubicBezTo>
                    <a:pt x="754083" y="2116956"/>
                    <a:pt x="754707" y="2109677"/>
                    <a:pt x="753148" y="2100780"/>
                  </a:cubicBezTo>
                  <a:lnTo>
                    <a:pt x="976689" y="1898152"/>
                  </a:lnTo>
                  <a:cubicBezTo>
                    <a:pt x="987547" y="1912962"/>
                    <a:pt x="997262" y="1926063"/>
                    <a:pt x="1007926" y="1940114"/>
                  </a:cubicBezTo>
                  <a:cubicBezTo>
                    <a:pt x="982095" y="1955488"/>
                    <a:pt x="951317" y="1965352"/>
                    <a:pt x="956427" y="2002071"/>
                  </a:cubicBezTo>
                  <a:cubicBezTo>
                    <a:pt x="924119" y="2008712"/>
                    <a:pt x="940071" y="2057403"/>
                    <a:pt x="916334" y="2075436"/>
                  </a:cubicBezTo>
                  <a:cubicBezTo>
                    <a:pt x="905223" y="2066583"/>
                    <a:pt x="894544" y="2049694"/>
                    <a:pt x="882809" y="2048120"/>
                  </a:cubicBezTo>
                  <a:cubicBezTo>
                    <a:pt x="858968" y="2064356"/>
                    <a:pt x="905920" y="2145740"/>
                    <a:pt x="841068" y="2113627"/>
                  </a:cubicBezTo>
                  <a:cubicBezTo>
                    <a:pt x="836790" y="2127411"/>
                    <a:pt x="835067" y="2141493"/>
                    <a:pt x="832214" y="2156704"/>
                  </a:cubicBezTo>
                  <a:cubicBezTo>
                    <a:pt x="821921" y="2159392"/>
                    <a:pt x="811151" y="2161606"/>
                    <a:pt x="799431" y="2162869"/>
                  </a:cubicBezTo>
                  <a:cubicBezTo>
                    <a:pt x="793089" y="2161606"/>
                    <a:pt x="787593" y="2159497"/>
                    <a:pt x="781815" y="2157670"/>
                  </a:cubicBezTo>
                  <a:cubicBezTo>
                    <a:pt x="773229" y="2161502"/>
                    <a:pt x="765312" y="2166568"/>
                    <a:pt x="755687" y="2170489"/>
                  </a:cubicBezTo>
                  <a:cubicBezTo>
                    <a:pt x="743536" y="2179788"/>
                    <a:pt x="761196" y="2229623"/>
                    <a:pt x="717704" y="2195163"/>
                  </a:cubicBezTo>
                  <a:cubicBezTo>
                    <a:pt x="718046" y="2206229"/>
                    <a:pt x="720571" y="2218914"/>
                    <a:pt x="712653" y="2223980"/>
                  </a:cubicBezTo>
                  <a:cubicBezTo>
                    <a:pt x="701157" y="2209096"/>
                    <a:pt x="688824" y="2207347"/>
                    <a:pt x="671201" y="2198323"/>
                  </a:cubicBezTo>
                  <a:lnTo>
                    <a:pt x="652884" y="2186889"/>
                  </a:lnTo>
                  <a:lnTo>
                    <a:pt x="591788" y="2245167"/>
                  </a:lnTo>
                  <a:cubicBezTo>
                    <a:pt x="571378" y="2235467"/>
                    <a:pt x="560285" y="2236210"/>
                    <a:pt x="564349" y="2262256"/>
                  </a:cubicBezTo>
                  <a:lnTo>
                    <a:pt x="412395" y="2349286"/>
                  </a:lnTo>
                  <a:cubicBezTo>
                    <a:pt x="405611" y="2330666"/>
                    <a:pt x="398452" y="2313361"/>
                    <a:pt x="393079" y="2296152"/>
                  </a:cubicBezTo>
                  <a:cubicBezTo>
                    <a:pt x="399928" y="2277073"/>
                    <a:pt x="406775" y="2257993"/>
                    <a:pt x="414657" y="2238820"/>
                  </a:cubicBezTo>
                  <a:cubicBezTo>
                    <a:pt x="421603" y="2224347"/>
                    <a:pt x="427703" y="2210720"/>
                    <a:pt x="435119" y="2196717"/>
                  </a:cubicBezTo>
                  <a:lnTo>
                    <a:pt x="440473" y="2191363"/>
                  </a:lnTo>
                  <a:cubicBezTo>
                    <a:pt x="454582" y="2199835"/>
                    <a:pt x="470385" y="2209438"/>
                    <a:pt x="485905" y="2219322"/>
                  </a:cubicBezTo>
                  <a:cubicBezTo>
                    <a:pt x="504326" y="2211251"/>
                    <a:pt x="464630" y="2185083"/>
                    <a:pt x="464053" y="2168724"/>
                  </a:cubicBezTo>
                  <a:cubicBezTo>
                    <a:pt x="471564" y="2156508"/>
                    <a:pt x="481051" y="2145140"/>
                    <a:pt x="489408" y="2132078"/>
                  </a:cubicBezTo>
                  <a:cubicBezTo>
                    <a:pt x="496551" y="2129639"/>
                    <a:pt x="502190" y="2126824"/>
                    <a:pt x="510085" y="2124574"/>
                  </a:cubicBezTo>
                  <a:cubicBezTo>
                    <a:pt x="523913" y="2133328"/>
                    <a:pt x="539715" y="2142930"/>
                    <a:pt x="555517" y="2152532"/>
                  </a:cubicBezTo>
                  <a:cubicBezTo>
                    <a:pt x="570456" y="2140417"/>
                    <a:pt x="587931" y="2125764"/>
                    <a:pt x="559697" y="2089075"/>
                  </a:cubicBezTo>
                  <a:lnTo>
                    <a:pt x="565052" y="2083721"/>
                  </a:lnTo>
                  <a:cubicBezTo>
                    <a:pt x="568238" y="2071125"/>
                    <a:pt x="561172" y="2052787"/>
                    <a:pt x="575929" y="2048380"/>
                  </a:cubicBezTo>
                  <a:cubicBezTo>
                    <a:pt x="586645" y="2046132"/>
                    <a:pt x="596891" y="2043414"/>
                    <a:pt x="608829" y="2041825"/>
                  </a:cubicBezTo>
                  <a:cubicBezTo>
                    <a:pt x="608350" y="2030073"/>
                    <a:pt x="607588" y="2018602"/>
                    <a:pt x="607391" y="2006568"/>
                  </a:cubicBezTo>
                  <a:lnTo>
                    <a:pt x="627400" y="1986559"/>
                  </a:lnTo>
                  <a:cubicBezTo>
                    <a:pt x="622218" y="1972923"/>
                    <a:pt x="600296" y="1951563"/>
                    <a:pt x="586000" y="1945159"/>
                  </a:cubicBezTo>
                  <a:cubicBezTo>
                    <a:pt x="594639" y="1931815"/>
                    <a:pt x="604030" y="1918661"/>
                    <a:pt x="614362" y="1906447"/>
                  </a:cubicBezTo>
                  <a:cubicBezTo>
                    <a:pt x="634591" y="1926676"/>
                    <a:pt x="654351" y="1946436"/>
                    <a:pt x="674862" y="1966383"/>
                  </a:cubicBezTo>
                  <a:cubicBezTo>
                    <a:pt x="738714" y="1986272"/>
                    <a:pt x="717314" y="1913581"/>
                    <a:pt x="771087" y="1908735"/>
                  </a:cubicBezTo>
                  <a:cubicBezTo>
                    <a:pt x="821754" y="1898528"/>
                    <a:pt x="813056" y="1838539"/>
                    <a:pt x="867211" y="1840839"/>
                  </a:cubicBezTo>
                  <a:close/>
                  <a:moveTo>
                    <a:pt x="1049441" y="1817163"/>
                  </a:moveTo>
                  <a:cubicBezTo>
                    <a:pt x="1060948" y="1818002"/>
                    <a:pt x="1073965" y="1819228"/>
                    <a:pt x="1085191" y="1820348"/>
                  </a:cubicBezTo>
                  <a:cubicBezTo>
                    <a:pt x="1112231" y="1856933"/>
                    <a:pt x="1066617" y="1845569"/>
                    <a:pt x="1087592" y="1877773"/>
                  </a:cubicBezTo>
                  <a:cubicBezTo>
                    <a:pt x="1089944" y="1883494"/>
                    <a:pt x="1089553" y="1887208"/>
                    <a:pt x="1087389" y="1889580"/>
                  </a:cubicBezTo>
                  <a:cubicBezTo>
                    <a:pt x="1080897" y="1896695"/>
                    <a:pt x="1058449" y="1891723"/>
                    <a:pt x="1046224" y="1892552"/>
                  </a:cubicBezTo>
                  <a:cubicBezTo>
                    <a:pt x="1039205" y="1899570"/>
                    <a:pt x="1032274" y="1905552"/>
                    <a:pt x="1025817" y="1912009"/>
                  </a:cubicBezTo>
                  <a:cubicBezTo>
                    <a:pt x="1017918" y="1901865"/>
                    <a:pt x="1009347" y="1902839"/>
                    <a:pt x="989252" y="1887797"/>
                  </a:cubicBezTo>
                  <a:cubicBezTo>
                    <a:pt x="997005" y="1878145"/>
                    <a:pt x="1003053" y="1867349"/>
                    <a:pt x="1009663" y="1855991"/>
                  </a:cubicBezTo>
                  <a:close/>
                  <a:moveTo>
                    <a:pt x="937515" y="1595664"/>
                  </a:moveTo>
                  <a:cubicBezTo>
                    <a:pt x="939860" y="1600821"/>
                    <a:pt x="942767" y="1605416"/>
                    <a:pt x="945674" y="1610010"/>
                  </a:cubicBezTo>
                  <a:cubicBezTo>
                    <a:pt x="919025" y="1609934"/>
                    <a:pt x="941585" y="1641351"/>
                    <a:pt x="935544" y="1645196"/>
                  </a:cubicBezTo>
                  <a:cubicBezTo>
                    <a:pt x="933530" y="1646477"/>
                    <a:pt x="928338" y="1644695"/>
                    <a:pt x="917086" y="1637661"/>
                  </a:cubicBezTo>
                  <a:cubicBezTo>
                    <a:pt x="911837" y="1641972"/>
                    <a:pt x="907338" y="1646471"/>
                    <a:pt x="902839" y="1650970"/>
                  </a:cubicBezTo>
                  <a:cubicBezTo>
                    <a:pt x="893559" y="1657437"/>
                    <a:pt x="883622" y="1662685"/>
                    <a:pt x="875186" y="1668309"/>
                  </a:cubicBezTo>
                  <a:cubicBezTo>
                    <a:pt x="872282" y="1680590"/>
                    <a:pt x="870785" y="1694277"/>
                    <a:pt x="869288" y="1707964"/>
                  </a:cubicBezTo>
                  <a:cubicBezTo>
                    <a:pt x="859069" y="1710681"/>
                    <a:pt x="848382" y="1712929"/>
                    <a:pt x="836476" y="1714520"/>
                  </a:cubicBezTo>
                  <a:cubicBezTo>
                    <a:pt x="837697" y="1723614"/>
                    <a:pt x="838074" y="1730740"/>
                    <a:pt x="837137" y="1738240"/>
                  </a:cubicBezTo>
                  <a:cubicBezTo>
                    <a:pt x="825700" y="1737487"/>
                    <a:pt x="813418" y="1737578"/>
                    <a:pt x="802918" y="1737763"/>
                  </a:cubicBezTo>
                  <a:cubicBezTo>
                    <a:pt x="805451" y="1749295"/>
                    <a:pt x="796640" y="1753419"/>
                    <a:pt x="763919" y="1750505"/>
                  </a:cubicBezTo>
                  <a:cubicBezTo>
                    <a:pt x="760917" y="1741316"/>
                    <a:pt x="757165" y="1731940"/>
                    <a:pt x="755289" y="1724440"/>
                  </a:cubicBezTo>
                  <a:cubicBezTo>
                    <a:pt x="719756" y="1721526"/>
                    <a:pt x="742825" y="1749094"/>
                    <a:pt x="734951" y="1754155"/>
                  </a:cubicBezTo>
                  <a:cubicBezTo>
                    <a:pt x="726329" y="1767466"/>
                    <a:pt x="706923" y="1772806"/>
                    <a:pt x="708895" y="1790525"/>
                  </a:cubicBezTo>
                  <a:lnTo>
                    <a:pt x="659780" y="1838703"/>
                  </a:lnTo>
                  <a:cubicBezTo>
                    <a:pt x="652188" y="1846295"/>
                    <a:pt x="644689" y="1852856"/>
                    <a:pt x="636628" y="1859980"/>
                  </a:cubicBezTo>
                  <a:cubicBezTo>
                    <a:pt x="627440" y="1856978"/>
                    <a:pt x="619470" y="1854633"/>
                    <a:pt x="610282" y="1851630"/>
                  </a:cubicBezTo>
                  <a:lnTo>
                    <a:pt x="588049" y="1789468"/>
                  </a:lnTo>
                  <a:cubicBezTo>
                    <a:pt x="580266" y="1782247"/>
                    <a:pt x="571358" y="1773339"/>
                    <a:pt x="563856" y="1765837"/>
                  </a:cubicBezTo>
                  <a:cubicBezTo>
                    <a:pt x="572574" y="1762745"/>
                    <a:pt x="579324" y="1758809"/>
                    <a:pt x="587573" y="1755248"/>
                  </a:cubicBezTo>
                  <a:cubicBezTo>
                    <a:pt x="588322" y="1749811"/>
                    <a:pt x="589164" y="1746155"/>
                    <a:pt x="590101" y="1741467"/>
                  </a:cubicBezTo>
                  <a:cubicBezTo>
                    <a:pt x="600790" y="1744844"/>
                    <a:pt x="613916" y="1749535"/>
                    <a:pt x="625073" y="1753381"/>
                  </a:cubicBezTo>
                  <a:cubicBezTo>
                    <a:pt x="630314" y="1709694"/>
                    <a:pt x="675683" y="1680265"/>
                    <a:pt x="705024" y="1664053"/>
                  </a:cubicBezTo>
                  <a:cubicBezTo>
                    <a:pt x="734371" y="1673153"/>
                    <a:pt x="738581" y="1635184"/>
                    <a:pt x="781987" y="1627412"/>
                  </a:cubicBezTo>
                  <a:lnTo>
                    <a:pt x="793240" y="1638665"/>
                  </a:lnTo>
                  <a:cubicBezTo>
                    <a:pt x="776743" y="1654224"/>
                    <a:pt x="763808" y="1667159"/>
                    <a:pt x="772442" y="1707287"/>
                  </a:cubicBezTo>
                  <a:lnTo>
                    <a:pt x="784163" y="1719009"/>
                  </a:lnTo>
                  <a:lnTo>
                    <a:pt x="813033" y="1691077"/>
                  </a:lnTo>
                  <a:cubicBezTo>
                    <a:pt x="818375" y="1685734"/>
                    <a:pt x="823999" y="1680110"/>
                    <a:pt x="830092" y="1674955"/>
                  </a:cubicBezTo>
                  <a:lnTo>
                    <a:pt x="823528" y="1668391"/>
                  </a:lnTo>
                  <a:cubicBezTo>
                    <a:pt x="835058" y="1662487"/>
                    <a:pt x="845557" y="1656677"/>
                    <a:pt x="855962" y="1649085"/>
                  </a:cubicBezTo>
                  <a:cubicBezTo>
                    <a:pt x="853710" y="1640085"/>
                    <a:pt x="852208" y="1631271"/>
                    <a:pt x="850050" y="1621239"/>
                  </a:cubicBezTo>
                  <a:cubicBezTo>
                    <a:pt x="861207" y="1625086"/>
                    <a:pt x="874052" y="1630057"/>
                    <a:pt x="885210" y="1633904"/>
                  </a:cubicBezTo>
                  <a:cubicBezTo>
                    <a:pt x="879768" y="1614965"/>
                    <a:pt x="902268" y="1614969"/>
                    <a:pt x="898045" y="1596687"/>
                  </a:cubicBezTo>
                  <a:cubicBezTo>
                    <a:pt x="911077" y="1596783"/>
                    <a:pt x="924483" y="1595567"/>
                    <a:pt x="937515" y="1595664"/>
                  </a:cubicBezTo>
                  <a:close/>
                  <a:moveTo>
                    <a:pt x="1078533" y="1421202"/>
                  </a:moveTo>
                  <a:cubicBezTo>
                    <a:pt x="1077466" y="1441444"/>
                    <a:pt x="1094562" y="1460782"/>
                    <a:pt x="1072901" y="1476691"/>
                  </a:cubicBezTo>
                  <a:cubicBezTo>
                    <a:pt x="1059650" y="1484188"/>
                    <a:pt x="1046681" y="1491405"/>
                    <a:pt x="1034869" y="1500341"/>
                  </a:cubicBezTo>
                  <a:lnTo>
                    <a:pt x="1031785" y="1503425"/>
                  </a:lnTo>
                  <a:cubicBezTo>
                    <a:pt x="1027489" y="1515391"/>
                    <a:pt x="1021873" y="1527718"/>
                    <a:pt x="1017577" y="1539684"/>
                  </a:cubicBezTo>
                  <a:cubicBezTo>
                    <a:pt x="1010252" y="1544134"/>
                    <a:pt x="1002527" y="1547064"/>
                    <a:pt x="995202" y="1551514"/>
                  </a:cubicBezTo>
                  <a:lnTo>
                    <a:pt x="958444" y="1548961"/>
                  </a:lnTo>
                  <a:cubicBezTo>
                    <a:pt x="964331" y="1543073"/>
                    <a:pt x="969658" y="1537746"/>
                    <a:pt x="976026" y="1532338"/>
                  </a:cubicBezTo>
                  <a:cubicBezTo>
                    <a:pt x="980955" y="1525491"/>
                    <a:pt x="983125" y="1517568"/>
                    <a:pt x="986896" y="1509003"/>
                  </a:cubicBezTo>
                  <a:lnTo>
                    <a:pt x="993129" y="1515235"/>
                  </a:lnTo>
                  <a:cubicBezTo>
                    <a:pt x="997497" y="1508949"/>
                    <a:pt x="1000988" y="1500665"/>
                    <a:pt x="1004198" y="1492660"/>
                  </a:cubicBezTo>
                  <a:lnTo>
                    <a:pt x="992692" y="1481155"/>
                  </a:lnTo>
                  <a:lnTo>
                    <a:pt x="1008954" y="1464893"/>
                  </a:lnTo>
                  <a:cubicBezTo>
                    <a:pt x="1019925" y="1456799"/>
                    <a:pt x="1032895" y="1449582"/>
                    <a:pt x="1044463" y="1443767"/>
                  </a:cubicBezTo>
                  <a:cubicBezTo>
                    <a:pt x="1045393" y="1435165"/>
                    <a:pt x="1044525" y="1426446"/>
                    <a:pt x="1052530" y="1423236"/>
                  </a:cubicBezTo>
                  <a:cubicBezTo>
                    <a:pt x="1061411" y="1422024"/>
                    <a:pt x="1069931" y="1422133"/>
                    <a:pt x="1078533" y="1421202"/>
                  </a:cubicBezTo>
                  <a:close/>
                  <a:moveTo>
                    <a:pt x="1172071" y="1308561"/>
                  </a:moveTo>
                  <a:cubicBezTo>
                    <a:pt x="1167582" y="1313050"/>
                    <a:pt x="1175574" y="1327215"/>
                    <a:pt x="1178208" y="1336584"/>
                  </a:cubicBezTo>
                  <a:lnTo>
                    <a:pt x="1137724" y="1375221"/>
                  </a:lnTo>
                  <a:cubicBezTo>
                    <a:pt x="1133235" y="1379710"/>
                    <a:pt x="1128466" y="1384480"/>
                    <a:pt x="1100932" y="1388932"/>
                  </a:cubicBezTo>
                  <a:cubicBezTo>
                    <a:pt x="1095402" y="1396308"/>
                    <a:pt x="1108754" y="1415271"/>
                    <a:pt x="1079736" y="1419361"/>
                  </a:cubicBezTo>
                  <a:cubicBezTo>
                    <a:pt x="1086452" y="1415415"/>
                    <a:pt x="1076232" y="1400706"/>
                    <a:pt x="1074440" y="1390497"/>
                  </a:cubicBezTo>
                  <a:cubicBezTo>
                    <a:pt x="1081237" y="1388316"/>
                    <a:pt x="1088134" y="1385112"/>
                    <a:pt x="1094931" y="1382931"/>
                  </a:cubicBezTo>
                  <a:cubicBezTo>
                    <a:pt x="1094921" y="1370015"/>
                    <a:pt x="1095835" y="1358022"/>
                    <a:pt x="1096287" y="1345568"/>
                  </a:cubicBezTo>
                  <a:cubicBezTo>
                    <a:pt x="1103429" y="1347659"/>
                    <a:pt x="1108805" y="1349669"/>
                    <a:pt x="1114643" y="1352140"/>
                  </a:cubicBezTo>
                  <a:cubicBezTo>
                    <a:pt x="1112823" y="1331802"/>
                    <a:pt x="1133115" y="1326281"/>
                    <a:pt x="1142030" y="1312750"/>
                  </a:cubicBezTo>
                  <a:cubicBezTo>
                    <a:pt x="1153281" y="1311656"/>
                    <a:pt x="1163047" y="1310199"/>
                    <a:pt x="1172071" y="1308561"/>
                  </a:cubicBezTo>
                  <a:close/>
                  <a:moveTo>
                    <a:pt x="1592803" y="1162919"/>
                  </a:moveTo>
                  <a:cubicBezTo>
                    <a:pt x="1600158" y="1173781"/>
                    <a:pt x="1606075" y="1183205"/>
                    <a:pt x="1612950" y="1193587"/>
                  </a:cubicBezTo>
                  <a:cubicBezTo>
                    <a:pt x="1599669" y="1186735"/>
                    <a:pt x="1585907" y="1179403"/>
                    <a:pt x="1572917" y="1172258"/>
                  </a:cubicBezTo>
                  <a:cubicBezTo>
                    <a:pt x="1579032" y="1169020"/>
                    <a:pt x="1586397" y="1166449"/>
                    <a:pt x="1592803" y="1162919"/>
                  </a:cubicBezTo>
                  <a:close/>
                  <a:moveTo>
                    <a:pt x="1758754" y="1124643"/>
                  </a:moveTo>
                  <a:cubicBezTo>
                    <a:pt x="1765646" y="1128139"/>
                    <a:pt x="1770931" y="1129463"/>
                    <a:pt x="1777445" y="1131448"/>
                  </a:cubicBezTo>
                  <a:cubicBezTo>
                    <a:pt x="1795391" y="1160714"/>
                    <a:pt x="1778222" y="1176938"/>
                    <a:pt x="1751697" y="1168526"/>
                  </a:cubicBezTo>
                  <a:cubicBezTo>
                    <a:pt x="1756230" y="1175323"/>
                    <a:pt x="1761330" y="1181555"/>
                    <a:pt x="1766336" y="1188824"/>
                  </a:cubicBezTo>
                  <a:cubicBezTo>
                    <a:pt x="1750014" y="1201369"/>
                    <a:pt x="1733504" y="1213158"/>
                    <a:pt x="1716521" y="1224475"/>
                  </a:cubicBezTo>
                  <a:lnTo>
                    <a:pt x="1680422" y="1248774"/>
                  </a:lnTo>
                  <a:lnTo>
                    <a:pt x="1680583" y="1282556"/>
                  </a:lnTo>
                  <a:cubicBezTo>
                    <a:pt x="1675517" y="1287622"/>
                    <a:pt x="1669607" y="1293532"/>
                    <a:pt x="1657700" y="1292321"/>
                  </a:cubicBezTo>
                  <a:cubicBezTo>
                    <a:pt x="1655912" y="1303480"/>
                    <a:pt x="1652810" y="1315014"/>
                    <a:pt x="1649898" y="1324486"/>
                  </a:cubicBezTo>
                  <a:cubicBezTo>
                    <a:pt x="1655231" y="1341640"/>
                    <a:pt x="1638260" y="1342683"/>
                    <a:pt x="1633472" y="1353093"/>
                  </a:cubicBezTo>
                  <a:cubicBezTo>
                    <a:pt x="1627092" y="1358535"/>
                    <a:pt x="1621182" y="1364445"/>
                    <a:pt x="1615834" y="1369793"/>
                  </a:cubicBezTo>
                  <a:cubicBezTo>
                    <a:pt x="1586570" y="1387814"/>
                    <a:pt x="1558992" y="1406958"/>
                    <a:pt x="1531133" y="1426384"/>
                  </a:cubicBezTo>
                  <a:cubicBezTo>
                    <a:pt x="1532256" y="1430884"/>
                    <a:pt x="1531504" y="1433509"/>
                    <a:pt x="1531313" y="1438385"/>
                  </a:cubicBezTo>
                  <a:cubicBezTo>
                    <a:pt x="1517996" y="1444207"/>
                    <a:pt x="1504491" y="1449278"/>
                    <a:pt x="1489768" y="1453694"/>
                  </a:cubicBezTo>
                  <a:lnTo>
                    <a:pt x="1478510" y="1464953"/>
                  </a:lnTo>
                  <a:cubicBezTo>
                    <a:pt x="1446071" y="1461786"/>
                    <a:pt x="1438474" y="1466572"/>
                    <a:pt x="1441466" y="1478571"/>
                  </a:cubicBezTo>
                  <a:cubicBezTo>
                    <a:pt x="1437619" y="1484293"/>
                    <a:pt x="1435458" y="1491139"/>
                    <a:pt x="1432078" y="1497329"/>
                  </a:cubicBezTo>
                  <a:cubicBezTo>
                    <a:pt x="1410325" y="1500343"/>
                    <a:pt x="1455592" y="1528161"/>
                    <a:pt x="1442836" y="1536233"/>
                  </a:cubicBezTo>
                  <a:cubicBezTo>
                    <a:pt x="1430276" y="1530990"/>
                    <a:pt x="1418839" y="1527434"/>
                    <a:pt x="1406279" y="1522192"/>
                  </a:cubicBezTo>
                  <a:cubicBezTo>
                    <a:pt x="1396804" y="1530730"/>
                    <a:pt x="1353119" y="1519132"/>
                    <a:pt x="1386007" y="1553708"/>
                  </a:cubicBezTo>
                  <a:cubicBezTo>
                    <a:pt x="1369788" y="1552124"/>
                    <a:pt x="1355809" y="1565165"/>
                    <a:pt x="1357111" y="1581667"/>
                  </a:cubicBezTo>
                  <a:cubicBezTo>
                    <a:pt x="1338451" y="1584397"/>
                    <a:pt x="1341916" y="1591240"/>
                    <a:pt x="1343961" y="1619178"/>
                  </a:cubicBezTo>
                  <a:cubicBezTo>
                    <a:pt x="1310133" y="1589291"/>
                    <a:pt x="1308161" y="1594074"/>
                    <a:pt x="1322860" y="1626224"/>
                  </a:cubicBezTo>
                  <a:cubicBezTo>
                    <a:pt x="1281324" y="1627469"/>
                    <a:pt x="1264709" y="1658139"/>
                    <a:pt x="1253912" y="1681117"/>
                  </a:cubicBezTo>
                  <a:cubicBezTo>
                    <a:pt x="1241252" y="1685344"/>
                    <a:pt x="1219967" y="1688827"/>
                    <a:pt x="1236455" y="1709819"/>
                  </a:cubicBezTo>
                  <a:cubicBezTo>
                    <a:pt x="1215531" y="1734491"/>
                    <a:pt x="1193117" y="1741912"/>
                    <a:pt x="1181939" y="1774641"/>
                  </a:cubicBezTo>
                  <a:cubicBezTo>
                    <a:pt x="1200777" y="1786724"/>
                    <a:pt x="1200983" y="1794248"/>
                    <a:pt x="1195332" y="1798729"/>
                  </a:cubicBezTo>
                  <a:cubicBezTo>
                    <a:pt x="1189680" y="1803209"/>
                    <a:pt x="1178170" y="1804646"/>
                    <a:pt x="1173576" y="1804556"/>
                  </a:cubicBezTo>
                  <a:cubicBezTo>
                    <a:pt x="1126619" y="1778427"/>
                    <a:pt x="1137927" y="1836456"/>
                    <a:pt x="1091905" y="1814077"/>
                  </a:cubicBezTo>
                  <a:cubicBezTo>
                    <a:pt x="1099414" y="1801884"/>
                    <a:pt x="1085647" y="1776296"/>
                    <a:pt x="1092593" y="1764666"/>
                  </a:cubicBezTo>
                  <a:lnTo>
                    <a:pt x="1171038" y="1667481"/>
                  </a:lnTo>
                  <a:cubicBezTo>
                    <a:pt x="1180887" y="1660443"/>
                    <a:pt x="1191955" y="1654060"/>
                    <a:pt x="1203209" y="1648428"/>
                  </a:cubicBezTo>
                  <a:cubicBezTo>
                    <a:pt x="1209772" y="1649361"/>
                    <a:pt x="1216616" y="1650013"/>
                    <a:pt x="1223178" y="1650947"/>
                  </a:cubicBezTo>
                  <a:cubicBezTo>
                    <a:pt x="1226476" y="1626098"/>
                    <a:pt x="1199014" y="1610458"/>
                    <a:pt x="1209988" y="1605106"/>
                  </a:cubicBezTo>
                  <a:cubicBezTo>
                    <a:pt x="1213272" y="1599947"/>
                    <a:pt x="1213839" y="1593759"/>
                    <a:pt x="1215718" y="1587195"/>
                  </a:cubicBezTo>
                  <a:lnTo>
                    <a:pt x="1223881" y="1579033"/>
                  </a:lnTo>
                  <a:cubicBezTo>
                    <a:pt x="1237856" y="1571617"/>
                    <a:pt x="1250331" y="1563827"/>
                    <a:pt x="1262150" y="1554818"/>
                  </a:cubicBezTo>
                  <a:cubicBezTo>
                    <a:pt x="1291211" y="1561363"/>
                    <a:pt x="1299664" y="1538855"/>
                    <a:pt x="1304844" y="1501817"/>
                  </a:cubicBezTo>
                  <a:cubicBezTo>
                    <a:pt x="1320693" y="1496275"/>
                    <a:pt x="1335136" y="1489328"/>
                    <a:pt x="1349204" y="1483693"/>
                  </a:cubicBezTo>
                  <a:cubicBezTo>
                    <a:pt x="1349024" y="1471692"/>
                    <a:pt x="1347812" y="1459785"/>
                    <a:pt x="1349507" y="1449658"/>
                  </a:cubicBezTo>
                  <a:cubicBezTo>
                    <a:pt x="1362170" y="1439805"/>
                    <a:pt x="1375490" y="1431171"/>
                    <a:pt x="1388998" y="1420474"/>
                  </a:cubicBezTo>
                  <a:lnTo>
                    <a:pt x="1423429" y="1387918"/>
                  </a:lnTo>
                  <a:cubicBezTo>
                    <a:pt x="1432898" y="1387818"/>
                    <a:pt x="1441618" y="1387531"/>
                    <a:pt x="1450432" y="1386213"/>
                  </a:cubicBezTo>
                  <a:cubicBezTo>
                    <a:pt x="1456530" y="1381052"/>
                    <a:pt x="1461878" y="1375704"/>
                    <a:pt x="1467788" y="1369794"/>
                  </a:cubicBezTo>
                  <a:cubicBezTo>
                    <a:pt x="1467509" y="1367262"/>
                    <a:pt x="1465729" y="1364357"/>
                    <a:pt x="1464793" y="1360607"/>
                  </a:cubicBezTo>
                  <a:lnTo>
                    <a:pt x="1481681" y="1343720"/>
                  </a:lnTo>
                  <a:cubicBezTo>
                    <a:pt x="1499960" y="1350740"/>
                    <a:pt x="1517301" y="1356823"/>
                    <a:pt x="1535580" y="1363844"/>
                  </a:cubicBezTo>
                  <a:cubicBezTo>
                    <a:pt x="1547770" y="1361961"/>
                    <a:pt x="1532782" y="1341343"/>
                    <a:pt x="1546377" y="1340866"/>
                  </a:cubicBezTo>
                  <a:cubicBezTo>
                    <a:pt x="1553976" y="1333266"/>
                    <a:pt x="1562326" y="1325854"/>
                    <a:pt x="1569925" y="1318255"/>
                  </a:cubicBezTo>
                  <a:cubicBezTo>
                    <a:pt x="1575273" y="1312907"/>
                    <a:pt x="1581183" y="1306997"/>
                    <a:pt x="1586999" y="1302117"/>
                  </a:cubicBezTo>
                  <a:cubicBezTo>
                    <a:pt x="1580629" y="1293496"/>
                    <a:pt x="1572572" y="1283749"/>
                    <a:pt x="1565639" y="1275691"/>
                  </a:cubicBezTo>
                  <a:lnTo>
                    <a:pt x="1574646" y="1266684"/>
                  </a:lnTo>
                  <a:cubicBezTo>
                    <a:pt x="1587024" y="1262738"/>
                    <a:pt x="1599216" y="1258043"/>
                    <a:pt x="1613376" y="1254189"/>
                  </a:cubicBezTo>
                  <a:cubicBezTo>
                    <a:pt x="1621448" y="1241433"/>
                    <a:pt x="1628956" y="1229240"/>
                    <a:pt x="1638714" y="1217607"/>
                  </a:cubicBezTo>
                  <a:lnTo>
                    <a:pt x="1639671" y="1216650"/>
                  </a:lnTo>
                  <a:cubicBezTo>
                    <a:pt x="1639616" y="1216603"/>
                    <a:pt x="1639560" y="1216557"/>
                    <a:pt x="1639505" y="1216510"/>
                  </a:cubicBezTo>
                  <a:cubicBezTo>
                    <a:pt x="1649030" y="1202264"/>
                    <a:pt x="1659123" y="1190282"/>
                    <a:pt x="1668082" y="1176602"/>
                  </a:cubicBezTo>
                  <a:cubicBezTo>
                    <a:pt x="1670817" y="1171979"/>
                    <a:pt x="1672701" y="1165373"/>
                    <a:pt x="1673265" y="1159145"/>
                  </a:cubicBezTo>
                  <a:cubicBezTo>
                    <a:pt x="1687417" y="1150657"/>
                    <a:pt x="1702136" y="1141604"/>
                    <a:pt x="1714872" y="1131701"/>
                  </a:cubicBezTo>
                  <a:lnTo>
                    <a:pt x="1732340" y="1149169"/>
                  </a:lnTo>
                  <a:cubicBezTo>
                    <a:pt x="1741019" y="1141434"/>
                    <a:pt x="1750548" y="1132850"/>
                    <a:pt x="1758754" y="1124643"/>
                  </a:cubicBezTo>
                  <a:close/>
                  <a:moveTo>
                    <a:pt x="1360850" y="1045235"/>
                  </a:moveTo>
                  <a:lnTo>
                    <a:pt x="1350944" y="1091728"/>
                  </a:lnTo>
                  <a:cubicBezTo>
                    <a:pt x="1332709" y="1109025"/>
                    <a:pt x="1347896" y="1136055"/>
                    <a:pt x="1310036" y="1152339"/>
                  </a:cubicBezTo>
                  <a:cubicBezTo>
                    <a:pt x="1306171" y="1166522"/>
                    <a:pt x="1301746" y="1178453"/>
                    <a:pt x="1296851" y="1189914"/>
                  </a:cubicBezTo>
                  <a:cubicBezTo>
                    <a:pt x="1291385" y="1210391"/>
                    <a:pt x="1283581" y="1220071"/>
                    <a:pt x="1279617" y="1240922"/>
                  </a:cubicBezTo>
                  <a:cubicBezTo>
                    <a:pt x="1266930" y="1250794"/>
                    <a:pt x="1253305" y="1259729"/>
                    <a:pt x="1238646" y="1268758"/>
                  </a:cubicBezTo>
                  <a:cubicBezTo>
                    <a:pt x="1243318" y="1293169"/>
                    <a:pt x="1214021" y="1291507"/>
                    <a:pt x="1201811" y="1293398"/>
                  </a:cubicBezTo>
                  <a:cubicBezTo>
                    <a:pt x="1193544" y="1296974"/>
                    <a:pt x="1184808" y="1300081"/>
                    <a:pt x="1178042" y="1304032"/>
                  </a:cubicBezTo>
                  <a:lnTo>
                    <a:pt x="1171945" y="1297934"/>
                  </a:lnTo>
                  <a:cubicBezTo>
                    <a:pt x="1184266" y="1278108"/>
                    <a:pt x="1196774" y="1259033"/>
                    <a:pt x="1208157" y="1238268"/>
                  </a:cubicBezTo>
                  <a:lnTo>
                    <a:pt x="1266725" y="1172195"/>
                  </a:lnTo>
                  <a:cubicBezTo>
                    <a:pt x="1270302" y="1163928"/>
                    <a:pt x="1257550" y="1143844"/>
                    <a:pt x="1272200" y="1143267"/>
                  </a:cubicBezTo>
                  <a:cubicBezTo>
                    <a:pt x="1279339" y="1140818"/>
                    <a:pt x="1285072" y="1136963"/>
                    <a:pt x="1293149" y="1135452"/>
                  </a:cubicBezTo>
                  <a:lnTo>
                    <a:pt x="1325332" y="1066681"/>
                  </a:lnTo>
                  <a:cubicBezTo>
                    <a:pt x="1337735" y="1059907"/>
                    <a:pt x="1350137" y="1053134"/>
                    <a:pt x="1360850" y="1045235"/>
                  </a:cubicBezTo>
                  <a:close/>
                  <a:moveTo>
                    <a:pt x="1881784" y="946371"/>
                  </a:moveTo>
                  <a:cubicBezTo>
                    <a:pt x="1889336" y="951108"/>
                    <a:pt x="1896607" y="956128"/>
                    <a:pt x="1903787" y="962182"/>
                  </a:cubicBezTo>
                  <a:cubicBezTo>
                    <a:pt x="1898433" y="983845"/>
                    <a:pt x="1897459" y="1001657"/>
                    <a:pt x="1889216" y="1012516"/>
                  </a:cubicBezTo>
                  <a:cubicBezTo>
                    <a:pt x="1886468" y="1016135"/>
                    <a:pt x="1882912" y="1018982"/>
                    <a:pt x="1878117" y="1020941"/>
                  </a:cubicBezTo>
                  <a:lnTo>
                    <a:pt x="1826987" y="1071126"/>
                  </a:lnTo>
                  <a:cubicBezTo>
                    <a:pt x="1817150" y="1060164"/>
                    <a:pt x="1807877" y="1048639"/>
                    <a:pt x="1798795" y="1037869"/>
                  </a:cubicBezTo>
                  <a:cubicBezTo>
                    <a:pt x="1803366" y="1026680"/>
                    <a:pt x="1806621" y="1015862"/>
                    <a:pt x="1810911" y="1004955"/>
                  </a:cubicBezTo>
                  <a:lnTo>
                    <a:pt x="1833143" y="982722"/>
                  </a:lnTo>
                  <a:lnTo>
                    <a:pt x="1826999" y="976577"/>
                  </a:lnTo>
                  <a:cubicBezTo>
                    <a:pt x="1817144" y="936328"/>
                    <a:pt x="1870423" y="979475"/>
                    <a:pt x="1881784" y="946371"/>
                  </a:cubicBezTo>
                  <a:close/>
                  <a:moveTo>
                    <a:pt x="1495597" y="822274"/>
                  </a:moveTo>
                  <a:lnTo>
                    <a:pt x="1506832" y="833509"/>
                  </a:lnTo>
                  <a:cubicBezTo>
                    <a:pt x="1506385" y="839106"/>
                    <a:pt x="1508187" y="844793"/>
                    <a:pt x="1506286" y="849152"/>
                  </a:cubicBezTo>
                  <a:cubicBezTo>
                    <a:pt x="1504385" y="853510"/>
                    <a:pt x="1498781" y="856540"/>
                    <a:pt x="1483521" y="856820"/>
                  </a:cubicBezTo>
                  <a:cubicBezTo>
                    <a:pt x="1479522" y="850520"/>
                    <a:pt x="1474120" y="842815"/>
                    <a:pt x="1468610" y="836153"/>
                  </a:cubicBezTo>
                  <a:cubicBezTo>
                    <a:pt x="1478038" y="832343"/>
                    <a:pt x="1486637" y="826553"/>
                    <a:pt x="1495597" y="822274"/>
                  </a:cubicBezTo>
                  <a:close/>
                  <a:moveTo>
                    <a:pt x="1674988" y="577451"/>
                  </a:moveTo>
                  <a:cubicBezTo>
                    <a:pt x="1681401" y="583297"/>
                    <a:pt x="1688001" y="589897"/>
                    <a:pt x="1692715" y="594612"/>
                  </a:cubicBezTo>
                  <a:cubicBezTo>
                    <a:pt x="1689122" y="602919"/>
                    <a:pt x="1685529" y="611227"/>
                    <a:pt x="1681843" y="617742"/>
                  </a:cubicBezTo>
                  <a:cubicBezTo>
                    <a:pt x="1684378" y="632178"/>
                    <a:pt x="1686538" y="645106"/>
                    <a:pt x="1687659" y="658128"/>
                  </a:cubicBezTo>
                  <a:cubicBezTo>
                    <a:pt x="1682361" y="673798"/>
                    <a:pt x="1675931" y="687770"/>
                    <a:pt x="1668464" y="701838"/>
                  </a:cubicBezTo>
                  <a:cubicBezTo>
                    <a:pt x="1652618" y="692226"/>
                    <a:pt x="1639036" y="683178"/>
                    <a:pt x="1623191" y="673566"/>
                  </a:cubicBezTo>
                  <a:lnTo>
                    <a:pt x="1617062" y="667437"/>
                  </a:lnTo>
                  <a:cubicBezTo>
                    <a:pt x="1628496" y="649402"/>
                    <a:pt x="1626534" y="625905"/>
                    <a:pt x="1633631" y="604666"/>
                  </a:cubicBezTo>
                  <a:cubicBezTo>
                    <a:pt x="1641938" y="601073"/>
                    <a:pt x="1650151" y="598518"/>
                    <a:pt x="1657516" y="593981"/>
                  </a:cubicBezTo>
                  <a:cubicBezTo>
                    <a:pt x="1662899" y="588598"/>
                    <a:pt x="1669321" y="583118"/>
                    <a:pt x="1674988" y="577451"/>
                  </a:cubicBezTo>
                  <a:close/>
                  <a:moveTo>
                    <a:pt x="1919488" y="543166"/>
                  </a:moveTo>
                  <a:lnTo>
                    <a:pt x="1982586" y="611419"/>
                  </a:lnTo>
                  <a:lnTo>
                    <a:pt x="1982758" y="611407"/>
                  </a:lnTo>
                  <a:cubicBezTo>
                    <a:pt x="1988331" y="618137"/>
                    <a:pt x="1993509" y="626207"/>
                    <a:pt x="1998793" y="633226"/>
                  </a:cubicBezTo>
                  <a:cubicBezTo>
                    <a:pt x="2011593" y="653547"/>
                    <a:pt x="2022212" y="672264"/>
                    <a:pt x="2035013" y="692585"/>
                  </a:cubicBezTo>
                  <a:lnTo>
                    <a:pt x="2034082" y="691547"/>
                  </a:lnTo>
                  <a:lnTo>
                    <a:pt x="2035374" y="714794"/>
                  </a:lnTo>
                  <a:lnTo>
                    <a:pt x="2036662" y="717475"/>
                  </a:lnTo>
                  <a:cubicBezTo>
                    <a:pt x="2034024" y="727618"/>
                    <a:pt x="2030362" y="737847"/>
                    <a:pt x="2027725" y="747990"/>
                  </a:cubicBezTo>
                  <a:cubicBezTo>
                    <a:pt x="2031826" y="755147"/>
                    <a:pt x="2029317" y="760001"/>
                    <a:pt x="2024963" y="764120"/>
                  </a:cubicBezTo>
                  <a:cubicBezTo>
                    <a:pt x="2020609" y="768240"/>
                    <a:pt x="2014409" y="771625"/>
                    <a:pt x="2011127" y="775845"/>
                  </a:cubicBezTo>
                  <a:lnTo>
                    <a:pt x="2009263" y="773980"/>
                  </a:lnTo>
                  <a:lnTo>
                    <a:pt x="1977591" y="804710"/>
                  </a:lnTo>
                  <a:cubicBezTo>
                    <a:pt x="1972359" y="820337"/>
                    <a:pt x="1965520" y="833792"/>
                    <a:pt x="1958589" y="848284"/>
                  </a:cubicBezTo>
                  <a:cubicBezTo>
                    <a:pt x="1961565" y="867044"/>
                    <a:pt x="1952545" y="876064"/>
                    <a:pt x="1943899" y="883766"/>
                  </a:cubicBezTo>
                  <a:cubicBezTo>
                    <a:pt x="1939514" y="898547"/>
                    <a:pt x="1933519" y="911157"/>
                    <a:pt x="1927716" y="924521"/>
                  </a:cubicBezTo>
                  <a:cubicBezTo>
                    <a:pt x="1922079" y="930158"/>
                    <a:pt x="1916442" y="935795"/>
                    <a:pt x="1910332" y="940960"/>
                  </a:cubicBezTo>
                  <a:cubicBezTo>
                    <a:pt x="1896346" y="927538"/>
                    <a:pt x="1882642" y="913834"/>
                    <a:pt x="1867048" y="898241"/>
                  </a:cubicBezTo>
                  <a:cubicBezTo>
                    <a:pt x="1878638" y="897992"/>
                    <a:pt x="1887301" y="895944"/>
                    <a:pt x="1897191" y="894560"/>
                  </a:cubicBezTo>
                  <a:cubicBezTo>
                    <a:pt x="1892549" y="885971"/>
                    <a:pt x="1888570" y="878609"/>
                    <a:pt x="1885627" y="871156"/>
                  </a:cubicBezTo>
                  <a:cubicBezTo>
                    <a:pt x="1869494" y="864607"/>
                    <a:pt x="1848321" y="842306"/>
                    <a:pt x="1828698" y="866655"/>
                  </a:cubicBezTo>
                  <a:cubicBezTo>
                    <a:pt x="1842244" y="826646"/>
                    <a:pt x="1837436" y="793651"/>
                    <a:pt x="1846588" y="765597"/>
                  </a:cubicBezTo>
                  <a:cubicBezTo>
                    <a:pt x="1855882" y="753468"/>
                    <a:pt x="1863666" y="740958"/>
                    <a:pt x="1872487" y="728357"/>
                  </a:cubicBezTo>
                  <a:cubicBezTo>
                    <a:pt x="1851322" y="708883"/>
                    <a:pt x="1872031" y="701405"/>
                    <a:pt x="1862448" y="678856"/>
                  </a:cubicBezTo>
                  <a:cubicBezTo>
                    <a:pt x="1852292" y="686176"/>
                    <a:pt x="1840528" y="691325"/>
                    <a:pt x="1829428" y="697700"/>
                  </a:cubicBezTo>
                  <a:cubicBezTo>
                    <a:pt x="1816395" y="688050"/>
                    <a:pt x="1801664" y="677264"/>
                    <a:pt x="1788350" y="667897"/>
                  </a:cubicBezTo>
                  <a:cubicBezTo>
                    <a:pt x="1788283" y="645281"/>
                    <a:pt x="1807301" y="639494"/>
                    <a:pt x="1816503" y="628402"/>
                  </a:cubicBezTo>
                  <a:cubicBezTo>
                    <a:pt x="1828566" y="628626"/>
                    <a:pt x="1839683" y="627904"/>
                    <a:pt x="1851654" y="629164"/>
                  </a:cubicBezTo>
                  <a:cubicBezTo>
                    <a:pt x="1855600" y="625218"/>
                    <a:pt x="1859737" y="622026"/>
                    <a:pt x="1863119" y="618644"/>
                  </a:cubicBezTo>
                  <a:cubicBezTo>
                    <a:pt x="1869892" y="614706"/>
                    <a:pt x="1859671" y="599411"/>
                    <a:pt x="1857474" y="589321"/>
                  </a:cubicBezTo>
                  <a:lnTo>
                    <a:pt x="1873822" y="572973"/>
                  </a:lnTo>
                  <a:lnTo>
                    <a:pt x="1875291" y="574881"/>
                  </a:lnTo>
                  <a:lnTo>
                    <a:pt x="1881131" y="569041"/>
                  </a:lnTo>
                  <a:cubicBezTo>
                    <a:pt x="1892654" y="561258"/>
                    <a:pt x="1904826" y="554694"/>
                    <a:pt x="1916532" y="547662"/>
                  </a:cubicBezTo>
                  <a:lnTo>
                    <a:pt x="1916322" y="546331"/>
                  </a:lnTo>
                  <a:close/>
                  <a:moveTo>
                    <a:pt x="1935675" y="447182"/>
                  </a:moveTo>
                  <a:cubicBezTo>
                    <a:pt x="1958714" y="447475"/>
                    <a:pt x="1976833" y="463888"/>
                    <a:pt x="1994930" y="483122"/>
                  </a:cubicBezTo>
                  <a:cubicBezTo>
                    <a:pt x="1996444" y="487907"/>
                    <a:pt x="1996445" y="491639"/>
                    <a:pt x="1995340" y="494479"/>
                  </a:cubicBezTo>
                  <a:cubicBezTo>
                    <a:pt x="1994235" y="497319"/>
                    <a:pt x="1992025" y="499267"/>
                    <a:pt x="1989118" y="500483"/>
                  </a:cubicBezTo>
                  <a:cubicBezTo>
                    <a:pt x="1983304" y="502914"/>
                    <a:pt x="1974702" y="502416"/>
                    <a:pt x="1966584" y="500268"/>
                  </a:cubicBezTo>
                  <a:lnTo>
                    <a:pt x="1947918" y="481603"/>
                  </a:lnTo>
                  <a:cubicBezTo>
                    <a:pt x="1933496" y="461494"/>
                    <a:pt x="1926540" y="448851"/>
                    <a:pt x="1935675" y="447182"/>
                  </a:cubicBezTo>
                  <a:close/>
                  <a:moveTo>
                    <a:pt x="1674284" y="413789"/>
                  </a:moveTo>
                  <a:cubicBezTo>
                    <a:pt x="1675384" y="414424"/>
                    <a:pt x="1677029" y="416280"/>
                    <a:pt x="1679245" y="419759"/>
                  </a:cubicBezTo>
                  <a:lnTo>
                    <a:pt x="1673723" y="414237"/>
                  </a:lnTo>
                  <a:close/>
                  <a:moveTo>
                    <a:pt x="1626801" y="373487"/>
                  </a:moveTo>
                  <a:cubicBezTo>
                    <a:pt x="1634373" y="378254"/>
                    <a:pt x="1641579" y="384337"/>
                    <a:pt x="1648871" y="389385"/>
                  </a:cubicBezTo>
                  <a:lnTo>
                    <a:pt x="1673723" y="414237"/>
                  </a:lnTo>
                  <a:lnTo>
                    <a:pt x="1672592" y="415140"/>
                  </a:lnTo>
                  <a:cubicBezTo>
                    <a:pt x="1672518" y="417942"/>
                    <a:pt x="1674518" y="424010"/>
                    <a:pt x="1678379" y="430116"/>
                  </a:cubicBezTo>
                  <a:cubicBezTo>
                    <a:pt x="1690632" y="443491"/>
                    <a:pt x="1710329" y="457016"/>
                    <a:pt x="1712591" y="469940"/>
                  </a:cubicBezTo>
                  <a:cubicBezTo>
                    <a:pt x="1709311" y="472271"/>
                    <a:pt x="1707087" y="477343"/>
                    <a:pt x="1673326" y="447509"/>
                  </a:cubicBezTo>
                  <a:lnTo>
                    <a:pt x="1664908" y="455927"/>
                  </a:lnTo>
                  <a:cubicBezTo>
                    <a:pt x="1677719" y="481083"/>
                    <a:pt x="1687789" y="505183"/>
                    <a:pt x="1699370" y="529671"/>
                  </a:cubicBezTo>
                  <a:cubicBezTo>
                    <a:pt x="1690759" y="537333"/>
                    <a:pt x="1682061" y="546031"/>
                    <a:pt x="1673169" y="553974"/>
                  </a:cubicBezTo>
                  <a:lnTo>
                    <a:pt x="1638049" y="518855"/>
                  </a:lnTo>
                  <a:cubicBezTo>
                    <a:pt x="1626095" y="520368"/>
                    <a:pt x="1615283" y="523586"/>
                    <a:pt x="1604558" y="525768"/>
                  </a:cubicBezTo>
                  <a:cubicBezTo>
                    <a:pt x="1591211" y="491657"/>
                    <a:pt x="1595980" y="486887"/>
                    <a:pt x="1607395" y="488761"/>
                  </a:cubicBezTo>
                  <a:cubicBezTo>
                    <a:pt x="1622439" y="471819"/>
                    <a:pt x="1615260" y="443877"/>
                    <a:pt x="1592489" y="384069"/>
                  </a:cubicBezTo>
                  <a:cubicBezTo>
                    <a:pt x="1604143" y="380010"/>
                    <a:pt x="1614954" y="376792"/>
                    <a:pt x="1626801" y="373487"/>
                  </a:cubicBezTo>
                  <a:close/>
                  <a:moveTo>
                    <a:pt x="1381244" y="0"/>
                  </a:moveTo>
                  <a:cubicBezTo>
                    <a:pt x="1424021" y="37160"/>
                    <a:pt x="1428232" y="-7489"/>
                    <a:pt x="1451455" y="13487"/>
                  </a:cubicBezTo>
                  <a:cubicBezTo>
                    <a:pt x="1456909" y="18379"/>
                    <a:pt x="1460670" y="22141"/>
                    <a:pt x="1464432" y="25903"/>
                  </a:cubicBezTo>
                  <a:cubicBezTo>
                    <a:pt x="1484814" y="35614"/>
                    <a:pt x="1508854" y="44489"/>
                    <a:pt x="1523410" y="50622"/>
                  </a:cubicBezTo>
                  <a:lnTo>
                    <a:pt x="1559067" y="85729"/>
                  </a:lnTo>
                  <a:lnTo>
                    <a:pt x="1559121" y="85058"/>
                  </a:lnTo>
                  <a:lnTo>
                    <a:pt x="1567808" y="76372"/>
                  </a:lnTo>
                  <a:cubicBezTo>
                    <a:pt x="1580525" y="89088"/>
                    <a:pt x="1591829" y="100392"/>
                    <a:pt x="1604826" y="112829"/>
                  </a:cubicBezTo>
                  <a:cubicBezTo>
                    <a:pt x="1639060" y="134173"/>
                    <a:pt x="1675005" y="138734"/>
                    <a:pt x="1688145" y="184940"/>
                  </a:cubicBezTo>
                  <a:cubicBezTo>
                    <a:pt x="1733904" y="203237"/>
                    <a:pt x="1790173" y="244936"/>
                    <a:pt x="1788814" y="278323"/>
                  </a:cubicBezTo>
                  <a:cubicBezTo>
                    <a:pt x="1808340" y="304013"/>
                    <a:pt x="1826732" y="328010"/>
                    <a:pt x="1847099" y="352860"/>
                  </a:cubicBezTo>
                  <a:cubicBezTo>
                    <a:pt x="1844297" y="355663"/>
                    <a:pt x="1841214" y="358745"/>
                    <a:pt x="1837941" y="361076"/>
                  </a:cubicBezTo>
                  <a:cubicBezTo>
                    <a:pt x="1832683" y="359740"/>
                    <a:pt x="1826763" y="357183"/>
                    <a:pt x="1819900" y="353683"/>
                  </a:cubicBezTo>
                  <a:cubicBezTo>
                    <a:pt x="1807988" y="331683"/>
                    <a:pt x="1795975" y="307901"/>
                    <a:pt x="1782649" y="284488"/>
                  </a:cubicBezTo>
                  <a:cubicBezTo>
                    <a:pt x="1758753" y="267878"/>
                    <a:pt x="1735138" y="250987"/>
                    <a:pt x="1710682" y="234937"/>
                  </a:cubicBezTo>
                  <a:cubicBezTo>
                    <a:pt x="1707105" y="231921"/>
                    <a:pt x="1702865" y="227682"/>
                    <a:pt x="1699569" y="224385"/>
                  </a:cubicBezTo>
                  <a:lnTo>
                    <a:pt x="1700113" y="225640"/>
                  </a:lnTo>
                  <a:cubicBezTo>
                    <a:pt x="1684917" y="226730"/>
                    <a:pt x="1670099" y="229322"/>
                    <a:pt x="1655091" y="231164"/>
                  </a:cubicBezTo>
                  <a:cubicBezTo>
                    <a:pt x="1636668" y="216672"/>
                    <a:pt x="1619937" y="203310"/>
                    <a:pt x="1600952" y="189380"/>
                  </a:cubicBezTo>
                  <a:cubicBezTo>
                    <a:pt x="1594277" y="183829"/>
                    <a:pt x="1586290" y="178649"/>
                    <a:pt x="1580367" y="173288"/>
                  </a:cubicBezTo>
                  <a:lnTo>
                    <a:pt x="1578695" y="172566"/>
                  </a:lnTo>
                  <a:cubicBezTo>
                    <a:pt x="1571389" y="178956"/>
                    <a:pt x="1564256" y="186089"/>
                    <a:pt x="1557234" y="192193"/>
                  </a:cubicBezTo>
                  <a:cubicBezTo>
                    <a:pt x="1547603" y="182561"/>
                    <a:pt x="1539348" y="174306"/>
                    <a:pt x="1528055" y="163584"/>
                  </a:cubicBezTo>
                  <a:lnTo>
                    <a:pt x="1523010" y="158539"/>
                  </a:lnTo>
                  <a:lnTo>
                    <a:pt x="1522997" y="157634"/>
                  </a:lnTo>
                  <a:cubicBezTo>
                    <a:pt x="1508628" y="144434"/>
                    <a:pt x="1491774" y="129918"/>
                    <a:pt x="1476821" y="117303"/>
                  </a:cubicBezTo>
                  <a:lnTo>
                    <a:pt x="1479053" y="90590"/>
                  </a:lnTo>
                  <a:lnTo>
                    <a:pt x="1471076" y="83119"/>
                  </a:lnTo>
                  <a:cubicBezTo>
                    <a:pt x="1460821" y="73890"/>
                    <a:pt x="1446457" y="62686"/>
                    <a:pt x="1417569" y="46434"/>
                  </a:cubicBezTo>
                  <a:cubicBezTo>
                    <a:pt x="1418451" y="62479"/>
                    <a:pt x="1418392" y="77585"/>
                    <a:pt x="1417864" y="92220"/>
                  </a:cubicBezTo>
                  <a:lnTo>
                    <a:pt x="1416698" y="92543"/>
                  </a:lnTo>
                  <a:cubicBezTo>
                    <a:pt x="1423972" y="103179"/>
                    <a:pt x="1429833" y="112400"/>
                    <a:pt x="1436828" y="123316"/>
                  </a:cubicBezTo>
                  <a:cubicBezTo>
                    <a:pt x="1431227" y="128918"/>
                    <a:pt x="1425434" y="133768"/>
                    <a:pt x="1419552" y="139649"/>
                  </a:cubicBezTo>
                  <a:lnTo>
                    <a:pt x="1417198" y="138213"/>
                  </a:lnTo>
                  <a:lnTo>
                    <a:pt x="1397752" y="191607"/>
                  </a:lnTo>
                  <a:lnTo>
                    <a:pt x="1398882" y="191289"/>
                  </a:lnTo>
                  <a:cubicBezTo>
                    <a:pt x="1415937" y="198723"/>
                    <a:pt x="1436944" y="216334"/>
                    <a:pt x="1437333" y="200875"/>
                  </a:cubicBezTo>
                  <a:cubicBezTo>
                    <a:pt x="1438851" y="187111"/>
                    <a:pt x="1441217" y="175327"/>
                    <a:pt x="1442735" y="161564"/>
                  </a:cubicBezTo>
                  <a:cubicBezTo>
                    <a:pt x="1453758" y="170321"/>
                    <a:pt x="1464967" y="179833"/>
                    <a:pt x="1475989" y="188591"/>
                  </a:cubicBezTo>
                  <a:cubicBezTo>
                    <a:pt x="1561155" y="249419"/>
                    <a:pt x="1459833" y="238656"/>
                    <a:pt x="1519085" y="287721"/>
                  </a:cubicBezTo>
                  <a:cubicBezTo>
                    <a:pt x="1522201" y="281781"/>
                    <a:pt x="1524657" y="274615"/>
                    <a:pt x="1528526" y="268862"/>
                  </a:cubicBezTo>
                  <a:cubicBezTo>
                    <a:pt x="1541708" y="287704"/>
                    <a:pt x="1555942" y="286656"/>
                    <a:pt x="1569036" y="298052"/>
                  </a:cubicBezTo>
                  <a:cubicBezTo>
                    <a:pt x="1574121" y="304269"/>
                    <a:pt x="1576286" y="308698"/>
                    <a:pt x="1579205" y="313314"/>
                  </a:cubicBezTo>
                  <a:cubicBezTo>
                    <a:pt x="1571563" y="320956"/>
                    <a:pt x="1563923" y="328597"/>
                    <a:pt x="1555811" y="335767"/>
                  </a:cubicBezTo>
                  <a:lnTo>
                    <a:pt x="1552698" y="338879"/>
                  </a:lnTo>
                  <a:lnTo>
                    <a:pt x="1526825" y="329656"/>
                  </a:lnTo>
                  <a:cubicBezTo>
                    <a:pt x="1526950" y="329788"/>
                    <a:pt x="1527075" y="329919"/>
                    <a:pt x="1527199" y="330051"/>
                  </a:cubicBezTo>
                  <a:cubicBezTo>
                    <a:pt x="1523405" y="341395"/>
                    <a:pt x="1519701" y="351706"/>
                    <a:pt x="1516379" y="363521"/>
                  </a:cubicBezTo>
                  <a:lnTo>
                    <a:pt x="1534782" y="381924"/>
                  </a:lnTo>
                  <a:cubicBezTo>
                    <a:pt x="1532273" y="387265"/>
                    <a:pt x="1531268" y="392988"/>
                    <a:pt x="1528479" y="398608"/>
                  </a:cubicBezTo>
                  <a:cubicBezTo>
                    <a:pt x="1527816" y="402220"/>
                    <a:pt x="1526503" y="404787"/>
                    <a:pt x="1524681" y="406567"/>
                  </a:cubicBezTo>
                  <a:cubicBezTo>
                    <a:pt x="1511931" y="419019"/>
                    <a:pt x="1474302" y="392857"/>
                    <a:pt x="1460861" y="416208"/>
                  </a:cubicBezTo>
                  <a:cubicBezTo>
                    <a:pt x="1443901" y="404855"/>
                    <a:pt x="1449288" y="392862"/>
                    <a:pt x="1443154" y="386728"/>
                  </a:cubicBezTo>
                  <a:cubicBezTo>
                    <a:pt x="1445266" y="377066"/>
                    <a:pt x="1446817" y="367965"/>
                    <a:pt x="1447513" y="356888"/>
                  </a:cubicBezTo>
                  <a:cubicBezTo>
                    <a:pt x="1444965" y="349808"/>
                    <a:pt x="1438159" y="351403"/>
                    <a:pt x="1427865" y="344249"/>
                  </a:cubicBezTo>
                  <a:cubicBezTo>
                    <a:pt x="1413483" y="333246"/>
                    <a:pt x="1400980" y="324123"/>
                    <a:pt x="1385752" y="313964"/>
                  </a:cubicBezTo>
                  <a:cubicBezTo>
                    <a:pt x="1380965" y="318752"/>
                    <a:pt x="1376740" y="322976"/>
                    <a:pt x="1368667" y="330110"/>
                  </a:cubicBezTo>
                  <a:cubicBezTo>
                    <a:pt x="1374696" y="351347"/>
                    <a:pt x="1358821" y="354059"/>
                    <a:pt x="1364190" y="371256"/>
                  </a:cubicBezTo>
                  <a:cubicBezTo>
                    <a:pt x="1353668" y="371435"/>
                    <a:pt x="1343993" y="373588"/>
                    <a:pt x="1334318" y="375742"/>
                  </a:cubicBezTo>
                  <a:cubicBezTo>
                    <a:pt x="1330191" y="384569"/>
                    <a:pt x="1324654" y="391987"/>
                    <a:pt x="1320527" y="400815"/>
                  </a:cubicBezTo>
                  <a:cubicBezTo>
                    <a:pt x="1320627" y="408237"/>
                    <a:pt x="1320445" y="415940"/>
                    <a:pt x="1320545" y="423363"/>
                  </a:cubicBezTo>
                  <a:cubicBezTo>
                    <a:pt x="1345093" y="458049"/>
                    <a:pt x="1329122" y="458976"/>
                    <a:pt x="1325277" y="467522"/>
                  </a:cubicBezTo>
                  <a:lnTo>
                    <a:pt x="1343142" y="485386"/>
                  </a:lnTo>
                  <a:cubicBezTo>
                    <a:pt x="1341452" y="487076"/>
                    <a:pt x="1339480" y="489047"/>
                    <a:pt x="1336758" y="490830"/>
                  </a:cubicBezTo>
                  <a:cubicBezTo>
                    <a:pt x="1326899" y="497869"/>
                    <a:pt x="1315911" y="503215"/>
                    <a:pt x="1304830" y="509595"/>
                  </a:cubicBezTo>
                  <a:cubicBezTo>
                    <a:pt x="1287831" y="516252"/>
                    <a:pt x="1306453" y="542760"/>
                    <a:pt x="1315015" y="558644"/>
                  </a:cubicBezTo>
                  <a:cubicBezTo>
                    <a:pt x="1311452" y="566909"/>
                    <a:pt x="1307888" y="575173"/>
                    <a:pt x="1303948" y="581934"/>
                  </a:cubicBezTo>
                  <a:cubicBezTo>
                    <a:pt x="1299158" y="583904"/>
                    <a:pt x="1292113" y="585307"/>
                    <a:pt x="1286101" y="586618"/>
                  </a:cubicBezTo>
                  <a:cubicBezTo>
                    <a:pt x="1289020" y="594042"/>
                    <a:pt x="1291091" y="599493"/>
                    <a:pt x="1293162" y="604943"/>
                  </a:cubicBezTo>
                  <a:cubicBezTo>
                    <a:pt x="1271282" y="617421"/>
                    <a:pt x="1250342" y="630839"/>
                    <a:pt x="1228085" y="641813"/>
                  </a:cubicBezTo>
                  <a:cubicBezTo>
                    <a:pt x="1233074" y="654688"/>
                    <a:pt x="1236935" y="665871"/>
                    <a:pt x="1240044" y="676866"/>
                  </a:cubicBezTo>
                  <a:cubicBezTo>
                    <a:pt x="1229243" y="680145"/>
                    <a:pt x="1217596" y="684270"/>
                    <a:pt x="1206231" y="688113"/>
                  </a:cubicBezTo>
                  <a:cubicBezTo>
                    <a:pt x="1199568" y="696657"/>
                    <a:pt x="1194878" y="706048"/>
                    <a:pt x="1189625" y="716002"/>
                  </a:cubicBezTo>
                  <a:cubicBezTo>
                    <a:pt x="1186527" y="719100"/>
                    <a:pt x="1183429" y="722198"/>
                    <a:pt x="1180143" y="724544"/>
                  </a:cubicBezTo>
                  <a:cubicBezTo>
                    <a:pt x="1183904" y="728305"/>
                    <a:pt x="1188135" y="732536"/>
                    <a:pt x="1192177" y="736015"/>
                  </a:cubicBezTo>
                  <a:cubicBezTo>
                    <a:pt x="1182318" y="743054"/>
                    <a:pt x="1170486" y="749245"/>
                    <a:pt x="1159498" y="754591"/>
                  </a:cubicBezTo>
                  <a:lnTo>
                    <a:pt x="1148685" y="743779"/>
                  </a:lnTo>
                  <a:cubicBezTo>
                    <a:pt x="1123607" y="751932"/>
                    <a:pt x="1144667" y="771302"/>
                    <a:pt x="1140263" y="786049"/>
                  </a:cubicBezTo>
                  <a:cubicBezTo>
                    <a:pt x="1135666" y="794406"/>
                    <a:pt x="1131447" y="804268"/>
                    <a:pt x="1125909" y="811685"/>
                  </a:cubicBezTo>
                  <a:cubicBezTo>
                    <a:pt x="1162758" y="837832"/>
                    <a:pt x="1183702" y="830051"/>
                    <a:pt x="1169401" y="803922"/>
                  </a:cubicBezTo>
                  <a:cubicBezTo>
                    <a:pt x="1171654" y="801669"/>
                    <a:pt x="1173814" y="800449"/>
                    <a:pt x="1175504" y="798760"/>
                  </a:cubicBezTo>
                  <a:cubicBezTo>
                    <a:pt x="1190350" y="801778"/>
                    <a:pt x="1203223" y="803949"/>
                    <a:pt x="1218351" y="806685"/>
                  </a:cubicBezTo>
                  <a:cubicBezTo>
                    <a:pt x="1242076" y="870401"/>
                    <a:pt x="1190579" y="853262"/>
                    <a:pt x="1193520" y="888871"/>
                  </a:cubicBezTo>
                  <a:cubicBezTo>
                    <a:pt x="1172394" y="904355"/>
                    <a:pt x="1225614" y="962082"/>
                    <a:pt x="1176283" y="952178"/>
                  </a:cubicBezTo>
                  <a:cubicBezTo>
                    <a:pt x="1148290" y="955726"/>
                    <a:pt x="1141442" y="969155"/>
                    <a:pt x="1159404" y="991623"/>
                  </a:cubicBezTo>
                  <a:cubicBezTo>
                    <a:pt x="1144950" y="1009838"/>
                    <a:pt x="1129840" y="1029649"/>
                    <a:pt x="1113883" y="1047487"/>
                  </a:cubicBezTo>
                  <a:cubicBezTo>
                    <a:pt x="1088033" y="1030086"/>
                    <a:pt x="1100454" y="1054334"/>
                    <a:pt x="1090122" y="1058084"/>
                  </a:cubicBezTo>
                  <a:cubicBezTo>
                    <a:pt x="1104745" y="1134664"/>
                    <a:pt x="1011430" y="1103868"/>
                    <a:pt x="1024642" y="1179038"/>
                  </a:cubicBezTo>
                  <a:cubicBezTo>
                    <a:pt x="993167" y="1175725"/>
                    <a:pt x="1002110" y="1198749"/>
                    <a:pt x="996677" y="1219226"/>
                  </a:cubicBezTo>
                  <a:cubicBezTo>
                    <a:pt x="985973" y="1227109"/>
                    <a:pt x="973578" y="1233864"/>
                    <a:pt x="961182" y="1240618"/>
                  </a:cubicBezTo>
                  <a:cubicBezTo>
                    <a:pt x="967158" y="1253917"/>
                    <a:pt x="966758" y="1261015"/>
                    <a:pt x="962757" y="1264767"/>
                  </a:cubicBezTo>
                  <a:cubicBezTo>
                    <a:pt x="950752" y="1276022"/>
                    <a:pt x="906329" y="1257156"/>
                    <a:pt x="904378" y="1285199"/>
                  </a:cubicBezTo>
                  <a:cubicBezTo>
                    <a:pt x="893298" y="1291578"/>
                    <a:pt x="882028" y="1297206"/>
                    <a:pt x="871981" y="1303493"/>
                  </a:cubicBezTo>
                  <a:cubicBezTo>
                    <a:pt x="864383" y="1319552"/>
                    <a:pt x="871932" y="1360895"/>
                    <a:pt x="846832" y="1340864"/>
                  </a:cubicBezTo>
                  <a:cubicBezTo>
                    <a:pt x="838481" y="1353917"/>
                    <a:pt x="802757" y="1323825"/>
                    <a:pt x="799114" y="1350034"/>
                  </a:cubicBezTo>
                  <a:cubicBezTo>
                    <a:pt x="798856" y="1381318"/>
                    <a:pt x="762693" y="1390214"/>
                    <a:pt x="773522" y="1420756"/>
                  </a:cubicBezTo>
                  <a:cubicBezTo>
                    <a:pt x="731619" y="1419408"/>
                    <a:pt x="735909" y="1496919"/>
                    <a:pt x="681974" y="1486918"/>
                  </a:cubicBezTo>
                  <a:cubicBezTo>
                    <a:pt x="687454" y="1525629"/>
                    <a:pt x="643215" y="1538840"/>
                    <a:pt x="623976" y="1564661"/>
                  </a:cubicBezTo>
                  <a:cubicBezTo>
                    <a:pt x="619470" y="1569167"/>
                    <a:pt x="613930" y="1573766"/>
                    <a:pt x="609424" y="1578272"/>
                  </a:cubicBezTo>
                  <a:cubicBezTo>
                    <a:pt x="596354" y="1564076"/>
                    <a:pt x="590819" y="1574311"/>
                    <a:pt x="586877" y="1578254"/>
                  </a:cubicBezTo>
                  <a:cubicBezTo>
                    <a:pt x="583593" y="1583418"/>
                    <a:pt x="572130" y="1582658"/>
                    <a:pt x="581160" y="1596194"/>
                  </a:cubicBezTo>
                  <a:cubicBezTo>
                    <a:pt x="591596" y="1605503"/>
                    <a:pt x="576847" y="1607088"/>
                    <a:pt x="545270" y="1593535"/>
                  </a:cubicBezTo>
                  <a:cubicBezTo>
                    <a:pt x="543859" y="1592124"/>
                    <a:pt x="541509" y="1589774"/>
                    <a:pt x="538877" y="1587705"/>
                  </a:cubicBezTo>
                  <a:cubicBezTo>
                    <a:pt x="536424" y="1575114"/>
                    <a:pt x="532845" y="1563649"/>
                    <a:pt x="529734" y="1549837"/>
                  </a:cubicBezTo>
                  <a:cubicBezTo>
                    <a:pt x="503984" y="1539858"/>
                    <a:pt x="498351" y="1545490"/>
                    <a:pt x="478899" y="1539556"/>
                  </a:cubicBezTo>
                  <a:cubicBezTo>
                    <a:pt x="483884" y="1546794"/>
                    <a:pt x="489433" y="1553468"/>
                    <a:pt x="494888" y="1561177"/>
                  </a:cubicBezTo>
                  <a:cubicBezTo>
                    <a:pt x="494801" y="1570665"/>
                    <a:pt x="496407" y="1581283"/>
                    <a:pt x="497731" y="1592182"/>
                  </a:cubicBezTo>
                  <a:cubicBezTo>
                    <a:pt x="487018" y="1588791"/>
                    <a:pt x="473391" y="1583613"/>
                    <a:pt x="462208" y="1579753"/>
                  </a:cubicBezTo>
                  <a:cubicBezTo>
                    <a:pt x="433460" y="1580293"/>
                    <a:pt x="479425" y="1610488"/>
                    <a:pt x="475398" y="1626737"/>
                  </a:cubicBezTo>
                  <a:cubicBezTo>
                    <a:pt x="456889" y="1624562"/>
                    <a:pt x="437534" y="1623231"/>
                    <a:pt x="419025" y="1621056"/>
                  </a:cubicBezTo>
                  <a:cubicBezTo>
                    <a:pt x="408618" y="1648386"/>
                    <a:pt x="365392" y="1636139"/>
                    <a:pt x="367111" y="1671089"/>
                  </a:cubicBezTo>
                  <a:cubicBezTo>
                    <a:pt x="354985" y="1663469"/>
                    <a:pt x="342953" y="1654817"/>
                    <a:pt x="331109" y="1646916"/>
                  </a:cubicBezTo>
                  <a:cubicBezTo>
                    <a:pt x="326606" y="1654240"/>
                    <a:pt x="323605" y="1661942"/>
                    <a:pt x="319572" y="1669736"/>
                  </a:cubicBezTo>
                  <a:cubicBezTo>
                    <a:pt x="307928" y="1676679"/>
                    <a:pt x="295532" y="1683434"/>
                    <a:pt x="284828" y="1691317"/>
                  </a:cubicBezTo>
                  <a:cubicBezTo>
                    <a:pt x="298282" y="1715472"/>
                    <a:pt x="288718" y="1739139"/>
                    <a:pt x="261828" y="1713376"/>
                  </a:cubicBezTo>
                  <a:cubicBezTo>
                    <a:pt x="252065" y="1722200"/>
                    <a:pt x="242489" y="1731775"/>
                    <a:pt x="233196" y="1741069"/>
                  </a:cubicBezTo>
                  <a:cubicBezTo>
                    <a:pt x="237154" y="1756855"/>
                    <a:pt x="241676" y="1772078"/>
                    <a:pt x="245634" y="1787865"/>
                  </a:cubicBezTo>
                  <a:cubicBezTo>
                    <a:pt x="272424" y="1806206"/>
                    <a:pt x="273947" y="1831949"/>
                    <a:pt x="258354" y="1834379"/>
                  </a:cubicBezTo>
                  <a:cubicBezTo>
                    <a:pt x="249142" y="1828547"/>
                    <a:pt x="238709" y="1822057"/>
                    <a:pt x="229497" y="1816224"/>
                  </a:cubicBezTo>
                  <a:cubicBezTo>
                    <a:pt x="229034" y="1824210"/>
                    <a:pt x="229416" y="1831350"/>
                    <a:pt x="228482" y="1838865"/>
                  </a:cubicBezTo>
                  <a:cubicBezTo>
                    <a:pt x="218709" y="1836415"/>
                    <a:pt x="209595" y="1835186"/>
                    <a:pt x="199353" y="1832266"/>
                  </a:cubicBezTo>
                  <a:lnTo>
                    <a:pt x="188088" y="1843531"/>
                  </a:lnTo>
                  <a:cubicBezTo>
                    <a:pt x="181704" y="1848974"/>
                    <a:pt x="176353" y="1854325"/>
                    <a:pt x="170439" y="1860239"/>
                  </a:cubicBezTo>
                  <a:cubicBezTo>
                    <a:pt x="162469" y="1880432"/>
                    <a:pt x="164824" y="1888420"/>
                    <a:pt x="165585" y="1899882"/>
                  </a:cubicBezTo>
                  <a:lnTo>
                    <a:pt x="189090" y="1923388"/>
                  </a:lnTo>
                  <a:cubicBezTo>
                    <a:pt x="194080" y="1936263"/>
                    <a:pt x="198222" y="1947164"/>
                    <a:pt x="203023" y="1959287"/>
                  </a:cubicBezTo>
                  <a:cubicBezTo>
                    <a:pt x="192517" y="1979196"/>
                    <a:pt x="167148" y="1976357"/>
                    <a:pt x="149588" y="1986395"/>
                  </a:cubicBezTo>
                  <a:cubicBezTo>
                    <a:pt x="117556" y="1992101"/>
                    <a:pt x="94698" y="1955725"/>
                    <a:pt x="74580" y="1940114"/>
                  </a:cubicBezTo>
                  <a:lnTo>
                    <a:pt x="60500" y="1954195"/>
                  </a:lnTo>
                  <a:cubicBezTo>
                    <a:pt x="45272" y="1944036"/>
                    <a:pt x="30703" y="1935099"/>
                    <a:pt x="15382" y="1925974"/>
                  </a:cubicBezTo>
                  <a:cubicBezTo>
                    <a:pt x="-10566" y="1903970"/>
                    <a:pt x="1449" y="1890075"/>
                    <a:pt x="14124" y="1880221"/>
                  </a:cubicBezTo>
                  <a:cubicBezTo>
                    <a:pt x="23886" y="1868579"/>
                    <a:pt x="31392" y="1856371"/>
                    <a:pt x="39743" y="1843319"/>
                  </a:cubicBezTo>
                  <a:cubicBezTo>
                    <a:pt x="49041" y="1839663"/>
                    <a:pt x="58432" y="1834972"/>
                    <a:pt x="66320" y="1829905"/>
                  </a:cubicBezTo>
                  <a:lnTo>
                    <a:pt x="71670" y="1824555"/>
                  </a:lnTo>
                  <a:cubicBezTo>
                    <a:pt x="84255" y="1818552"/>
                    <a:pt x="94770" y="1809917"/>
                    <a:pt x="107166" y="1803162"/>
                  </a:cubicBezTo>
                  <a:cubicBezTo>
                    <a:pt x="113643" y="1796685"/>
                    <a:pt x="121154" y="1790115"/>
                    <a:pt x="127631" y="1783638"/>
                  </a:cubicBezTo>
                  <a:cubicBezTo>
                    <a:pt x="129605" y="1784485"/>
                    <a:pt x="133364" y="1785427"/>
                    <a:pt x="136841" y="1786651"/>
                  </a:cubicBezTo>
                  <a:cubicBezTo>
                    <a:pt x="140686" y="1778105"/>
                    <a:pt x="145094" y="1768995"/>
                    <a:pt x="150631" y="1761578"/>
                  </a:cubicBezTo>
                  <a:cubicBezTo>
                    <a:pt x="156927" y="1762804"/>
                    <a:pt x="162377" y="1764875"/>
                    <a:pt x="167828" y="1766946"/>
                  </a:cubicBezTo>
                  <a:cubicBezTo>
                    <a:pt x="166036" y="1758395"/>
                    <a:pt x="164149" y="1748060"/>
                    <a:pt x="161417" y="1738569"/>
                  </a:cubicBezTo>
                  <a:cubicBezTo>
                    <a:pt x="168176" y="1731810"/>
                    <a:pt x="175217" y="1724770"/>
                    <a:pt x="181882" y="1719044"/>
                  </a:cubicBezTo>
                  <a:lnTo>
                    <a:pt x="175771" y="1712932"/>
                  </a:lnTo>
                  <a:cubicBezTo>
                    <a:pt x="190413" y="1695470"/>
                    <a:pt x="204585" y="1677537"/>
                    <a:pt x="218005" y="1659415"/>
                  </a:cubicBezTo>
                  <a:cubicBezTo>
                    <a:pt x="247769" y="1636233"/>
                    <a:pt x="277343" y="1612300"/>
                    <a:pt x="305696" y="1587708"/>
                  </a:cubicBezTo>
                  <a:lnTo>
                    <a:pt x="324501" y="1606513"/>
                  </a:lnTo>
                  <a:cubicBezTo>
                    <a:pt x="330134" y="1600880"/>
                    <a:pt x="336236" y="1595718"/>
                    <a:pt x="342150" y="1589804"/>
                  </a:cubicBezTo>
                  <a:lnTo>
                    <a:pt x="323345" y="1570999"/>
                  </a:lnTo>
                  <a:cubicBezTo>
                    <a:pt x="337050" y="1555415"/>
                    <a:pt x="349907" y="1537857"/>
                    <a:pt x="362482" y="1520580"/>
                  </a:cubicBezTo>
                  <a:cubicBezTo>
                    <a:pt x="368396" y="1514666"/>
                    <a:pt x="374780" y="1509222"/>
                    <a:pt x="380131" y="1503871"/>
                  </a:cubicBezTo>
                  <a:cubicBezTo>
                    <a:pt x="419219" y="1510854"/>
                    <a:pt x="391019" y="1491103"/>
                    <a:pt x="397028" y="1486974"/>
                  </a:cubicBezTo>
                  <a:cubicBezTo>
                    <a:pt x="410557" y="1487548"/>
                    <a:pt x="423428" y="1486900"/>
                    <a:pt x="436580" y="1485971"/>
                  </a:cubicBezTo>
                  <a:cubicBezTo>
                    <a:pt x="439303" y="1484189"/>
                    <a:pt x="442401" y="1481091"/>
                    <a:pt x="445217" y="1478275"/>
                  </a:cubicBezTo>
                  <a:cubicBezTo>
                    <a:pt x="455174" y="1475840"/>
                    <a:pt x="464474" y="1475002"/>
                    <a:pt x="474149" y="1472848"/>
                  </a:cubicBezTo>
                  <a:cubicBezTo>
                    <a:pt x="507753" y="1435484"/>
                    <a:pt x="538651" y="1422449"/>
                    <a:pt x="570289" y="1392693"/>
                  </a:cubicBezTo>
                  <a:cubicBezTo>
                    <a:pt x="584456" y="1369123"/>
                    <a:pt x="609312" y="1317940"/>
                    <a:pt x="659876" y="1342595"/>
                  </a:cubicBezTo>
                  <a:cubicBezTo>
                    <a:pt x="655343" y="1313280"/>
                    <a:pt x="674880" y="1306907"/>
                    <a:pt x="685297" y="1293668"/>
                  </a:cubicBezTo>
                  <a:cubicBezTo>
                    <a:pt x="704009" y="1313506"/>
                    <a:pt x="705122" y="1295469"/>
                    <a:pt x="717243" y="1297452"/>
                  </a:cubicBezTo>
                  <a:cubicBezTo>
                    <a:pt x="721374" y="1294260"/>
                    <a:pt x="725598" y="1290036"/>
                    <a:pt x="728978" y="1286656"/>
                  </a:cubicBezTo>
                  <a:cubicBezTo>
                    <a:pt x="735644" y="1280931"/>
                    <a:pt x="740713" y="1275862"/>
                    <a:pt x="746627" y="1269948"/>
                  </a:cubicBezTo>
                  <a:lnTo>
                    <a:pt x="763806" y="1252769"/>
                  </a:lnTo>
                  <a:lnTo>
                    <a:pt x="821352" y="1197103"/>
                  </a:lnTo>
                  <a:cubicBezTo>
                    <a:pt x="831402" y="1193635"/>
                    <a:pt x="839948" y="1189790"/>
                    <a:pt x="847836" y="1184723"/>
                  </a:cubicBezTo>
                  <a:cubicBezTo>
                    <a:pt x="853654" y="1177023"/>
                    <a:pt x="857874" y="1167163"/>
                    <a:pt x="861720" y="1158616"/>
                  </a:cubicBezTo>
                  <a:cubicBezTo>
                    <a:pt x="867256" y="1151199"/>
                    <a:pt x="871665" y="1142089"/>
                    <a:pt x="876920" y="1134953"/>
                  </a:cubicBezTo>
                  <a:cubicBezTo>
                    <a:pt x="878789" y="1122741"/>
                    <a:pt x="881787" y="1112221"/>
                    <a:pt x="884692" y="1102734"/>
                  </a:cubicBezTo>
                  <a:lnTo>
                    <a:pt x="887790" y="1099637"/>
                  </a:lnTo>
                  <a:cubicBezTo>
                    <a:pt x="895017" y="1090529"/>
                    <a:pt x="901679" y="1079167"/>
                    <a:pt x="907495" y="1068649"/>
                  </a:cubicBezTo>
                  <a:cubicBezTo>
                    <a:pt x="915660" y="1057664"/>
                    <a:pt x="922603" y="1046020"/>
                    <a:pt x="929546" y="1034375"/>
                  </a:cubicBezTo>
                  <a:cubicBezTo>
                    <a:pt x="938280" y="1031282"/>
                    <a:pt x="945982" y="1028282"/>
                    <a:pt x="954058" y="1023967"/>
                  </a:cubicBezTo>
                  <a:cubicBezTo>
                    <a:pt x="938251" y="994642"/>
                    <a:pt x="957224" y="988832"/>
                    <a:pt x="971408" y="984992"/>
                  </a:cubicBezTo>
                  <a:cubicBezTo>
                    <a:pt x="984828" y="966870"/>
                    <a:pt x="998718" y="949219"/>
                    <a:pt x="1013361" y="931756"/>
                  </a:cubicBezTo>
                  <a:cubicBezTo>
                    <a:pt x="1012223" y="918791"/>
                    <a:pt x="1009205" y="903944"/>
                    <a:pt x="1007504" y="891542"/>
                  </a:cubicBezTo>
                  <a:cubicBezTo>
                    <a:pt x="1016152" y="897937"/>
                    <a:pt x="1025741" y="905273"/>
                    <a:pt x="1034296" y="912701"/>
                  </a:cubicBezTo>
                  <a:cubicBezTo>
                    <a:pt x="1047435" y="894861"/>
                    <a:pt x="1061139" y="879277"/>
                    <a:pt x="1074277" y="861437"/>
                  </a:cubicBezTo>
                  <a:cubicBezTo>
                    <a:pt x="1061584" y="848744"/>
                    <a:pt x="1050020" y="837743"/>
                    <a:pt x="1037326" y="825050"/>
                  </a:cubicBezTo>
                  <a:cubicBezTo>
                    <a:pt x="1039189" y="804382"/>
                    <a:pt x="1021790" y="781351"/>
                    <a:pt x="1018495" y="772424"/>
                  </a:cubicBezTo>
                  <a:cubicBezTo>
                    <a:pt x="1023562" y="764536"/>
                    <a:pt x="1028441" y="755897"/>
                    <a:pt x="1033226" y="748291"/>
                  </a:cubicBezTo>
                  <a:cubicBezTo>
                    <a:pt x="1064032" y="736289"/>
                    <a:pt x="1086203" y="734804"/>
                    <a:pt x="1073875" y="709522"/>
                  </a:cubicBezTo>
                  <a:cubicBezTo>
                    <a:pt x="1082692" y="691303"/>
                    <a:pt x="1091885" y="674587"/>
                    <a:pt x="1102113" y="657779"/>
                  </a:cubicBezTo>
                  <a:cubicBezTo>
                    <a:pt x="1135648" y="652450"/>
                    <a:pt x="1145125" y="638272"/>
                    <a:pt x="1126698" y="620970"/>
                  </a:cubicBezTo>
                  <a:cubicBezTo>
                    <a:pt x="1130640" y="617028"/>
                    <a:pt x="1134772" y="613837"/>
                    <a:pt x="1138996" y="609612"/>
                  </a:cubicBezTo>
                  <a:cubicBezTo>
                    <a:pt x="1148760" y="600789"/>
                    <a:pt x="1158053" y="591495"/>
                    <a:pt x="1167628" y="581920"/>
                  </a:cubicBezTo>
                  <a:cubicBezTo>
                    <a:pt x="1198911" y="578845"/>
                    <a:pt x="1181794" y="555532"/>
                    <a:pt x="1179345" y="548578"/>
                  </a:cubicBezTo>
                  <a:cubicBezTo>
                    <a:pt x="1187420" y="541444"/>
                    <a:pt x="1195023" y="533840"/>
                    <a:pt x="1202064" y="526800"/>
                  </a:cubicBezTo>
                  <a:lnTo>
                    <a:pt x="1231448" y="499296"/>
                  </a:lnTo>
                  <a:cubicBezTo>
                    <a:pt x="1252390" y="488697"/>
                    <a:pt x="1234530" y="476469"/>
                    <a:pt x="1242036" y="464262"/>
                  </a:cubicBezTo>
                  <a:cubicBezTo>
                    <a:pt x="1251148" y="462672"/>
                    <a:pt x="1260823" y="460519"/>
                    <a:pt x="1272190" y="459494"/>
                  </a:cubicBezTo>
                  <a:lnTo>
                    <a:pt x="1277259" y="454425"/>
                  </a:lnTo>
                  <a:cubicBezTo>
                    <a:pt x="1259104" y="425568"/>
                    <a:pt x="1277891" y="421825"/>
                    <a:pt x="1288600" y="419579"/>
                  </a:cubicBezTo>
                  <a:lnTo>
                    <a:pt x="1293950" y="414229"/>
                  </a:lnTo>
                  <a:cubicBezTo>
                    <a:pt x="1274764" y="388283"/>
                    <a:pt x="1290076" y="386135"/>
                    <a:pt x="1298625" y="385108"/>
                  </a:cubicBezTo>
                  <a:cubicBezTo>
                    <a:pt x="1292792" y="375897"/>
                    <a:pt x="1287242" y="366403"/>
                    <a:pt x="1280563" y="355218"/>
                  </a:cubicBezTo>
                  <a:cubicBezTo>
                    <a:pt x="1293338" y="352785"/>
                    <a:pt x="1304609" y="349976"/>
                    <a:pt x="1316256" y="345852"/>
                  </a:cubicBezTo>
                  <a:cubicBezTo>
                    <a:pt x="1321888" y="340219"/>
                    <a:pt x="1327521" y="334587"/>
                    <a:pt x="1333623" y="329424"/>
                  </a:cubicBezTo>
                  <a:cubicBezTo>
                    <a:pt x="1327791" y="320213"/>
                    <a:pt x="1320549" y="309591"/>
                    <a:pt x="1314998" y="300097"/>
                  </a:cubicBezTo>
                  <a:cubicBezTo>
                    <a:pt x="1325143" y="298415"/>
                    <a:pt x="1334818" y="296262"/>
                    <a:pt x="1343930" y="294672"/>
                  </a:cubicBezTo>
                  <a:cubicBezTo>
                    <a:pt x="1357452" y="286791"/>
                    <a:pt x="1370130" y="279755"/>
                    <a:pt x="1382242" y="270463"/>
                  </a:cubicBezTo>
                  <a:cubicBezTo>
                    <a:pt x="1381754" y="269925"/>
                    <a:pt x="1381266" y="269387"/>
                    <a:pt x="1380778" y="268848"/>
                  </a:cubicBezTo>
                  <a:cubicBezTo>
                    <a:pt x="1387226" y="262400"/>
                    <a:pt x="1394706" y="255864"/>
                    <a:pt x="1401153" y="249417"/>
                  </a:cubicBezTo>
                  <a:cubicBezTo>
                    <a:pt x="1400469" y="243967"/>
                    <a:pt x="1397391" y="238787"/>
                    <a:pt x="1394090" y="233594"/>
                  </a:cubicBezTo>
                  <a:lnTo>
                    <a:pt x="1386015" y="218311"/>
                  </a:lnTo>
                  <a:lnTo>
                    <a:pt x="1383969" y="217168"/>
                  </a:lnTo>
                  <a:lnTo>
                    <a:pt x="1383904" y="217790"/>
                  </a:lnTo>
                  <a:cubicBezTo>
                    <a:pt x="1371280" y="223772"/>
                    <a:pt x="1360271" y="231934"/>
                    <a:pt x="1348314" y="239147"/>
                  </a:cubicBezTo>
                  <a:cubicBezTo>
                    <a:pt x="1301061" y="192458"/>
                    <a:pt x="1344607" y="195408"/>
                    <a:pt x="1355884" y="184132"/>
                  </a:cubicBezTo>
                  <a:cubicBezTo>
                    <a:pt x="1341464" y="151106"/>
                    <a:pt x="1376174" y="142965"/>
                    <a:pt x="1344668" y="110895"/>
                  </a:cubicBezTo>
                  <a:cubicBezTo>
                    <a:pt x="1351496" y="97425"/>
                    <a:pt x="1361459" y="107389"/>
                    <a:pt x="1385498" y="118459"/>
                  </a:cubicBezTo>
                  <a:lnTo>
                    <a:pt x="1387769" y="119845"/>
                  </a:lnTo>
                  <a:lnTo>
                    <a:pt x="1380834" y="98830"/>
                  </a:lnTo>
                  <a:cubicBezTo>
                    <a:pt x="1378302" y="91818"/>
                    <a:pt x="1375524" y="84698"/>
                    <a:pt x="1372249" y="76662"/>
                  </a:cubicBezTo>
                  <a:lnTo>
                    <a:pt x="1373449" y="76447"/>
                  </a:lnTo>
                  <a:cubicBezTo>
                    <a:pt x="1357376" y="64306"/>
                    <a:pt x="1338581" y="51127"/>
                    <a:pt x="1343074" y="46634"/>
                  </a:cubicBezTo>
                  <a:cubicBezTo>
                    <a:pt x="1327923" y="26990"/>
                    <a:pt x="1324611" y="15254"/>
                    <a:pt x="1320072" y="44"/>
                  </a:cubicBezTo>
                  <a:cubicBezTo>
                    <a:pt x="1342315" y="3192"/>
                    <a:pt x="1369483" y="25867"/>
                    <a:pt x="1410986" y="39851"/>
                  </a:cubicBezTo>
                  <a:cubicBezTo>
                    <a:pt x="1401856" y="27351"/>
                    <a:pt x="1390845" y="12970"/>
                    <a:pt x="1381244" y="0"/>
                  </a:cubicBezTo>
                  <a:close/>
                </a:path>
              </a:pathLst>
            </a:custGeom>
            <a:solidFill>
              <a:srgbClr val="00B0F0"/>
            </a:solidFill>
            <a:ln>
              <a:noFill/>
            </a:ln>
          </p:spPr>
          <p:txBody>
            <a:bodyPr anchorCtr="0" anchor="ctr" bIns="22850" lIns="45725" spcFirstLastPara="1" rIns="45725" wrap="square" tIns="2285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747993"/>
                </a:solidFill>
                <a:latin typeface="Jost Light"/>
                <a:ea typeface="Jost Light"/>
                <a:cs typeface="Jost Light"/>
                <a:sym typeface="Jost Light"/>
              </a:endParaRPr>
            </a:p>
          </p:txBody>
        </p:sp>
        <p:sp>
          <p:nvSpPr>
            <p:cNvPr id="753" name="Google Shape;753;g311d5cb9a0a_0_438"/>
            <p:cNvSpPr/>
            <p:nvPr/>
          </p:nvSpPr>
          <p:spPr>
            <a:xfrm>
              <a:off x="11679178" y="4385478"/>
              <a:ext cx="601853" cy="1512421"/>
            </a:xfrm>
            <a:custGeom>
              <a:rect b="b" l="l" r="r" t="t"/>
              <a:pathLst>
                <a:path extrusionOk="0" h="1512421" w="601853">
                  <a:moveTo>
                    <a:pt x="25471" y="1467003"/>
                  </a:moveTo>
                  <a:cubicBezTo>
                    <a:pt x="14666" y="1472206"/>
                    <a:pt x="41935" y="1487883"/>
                    <a:pt x="38871" y="1512421"/>
                  </a:cubicBezTo>
                  <a:cubicBezTo>
                    <a:pt x="32377" y="1511446"/>
                    <a:pt x="25606" y="1510748"/>
                    <a:pt x="19112" y="1509773"/>
                  </a:cubicBezTo>
                  <a:cubicBezTo>
                    <a:pt x="8906" y="1495704"/>
                    <a:pt x="4729" y="1482143"/>
                    <a:pt x="0" y="1469133"/>
                  </a:cubicBezTo>
                  <a:cubicBezTo>
                    <a:pt x="9445" y="1468090"/>
                    <a:pt x="17044" y="1467960"/>
                    <a:pt x="25471" y="1467003"/>
                  </a:cubicBezTo>
                  <a:close/>
                  <a:moveTo>
                    <a:pt x="186832" y="1207511"/>
                  </a:moveTo>
                  <a:cubicBezTo>
                    <a:pt x="192249" y="1209516"/>
                    <a:pt x="198415" y="1211699"/>
                    <a:pt x="204760" y="1214631"/>
                  </a:cubicBezTo>
                  <a:cubicBezTo>
                    <a:pt x="215893" y="1225764"/>
                    <a:pt x="228702" y="1238004"/>
                    <a:pt x="239834" y="1249136"/>
                  </a:cubicBezTo>
                  <a:cubicBezTo>
                    <a:pt x="228457" y="1260514"/>
                    <a:pt x="216616" y="1271428"/>
                    <a:pt x="205059" y="1282057"/>
                  </a:cubicBezTo>
                  <a:cubicBezTo>
                    <a:pt x="199925" y="1279768"/>
                    <a:pt x="195077" y="1277195"/>
                    <a:pt x="190797" y="1274053"/>
                  </a:cubicBezTo>
                  <a:cubicBezTo>
                    <a:pt x="188123" y="1252606"/>
                    <a:pt x="186377" y="1232087"/>
                    <a:pt x="183987" y="1210356"/>
                  </a:cubicBezTo>
                  <a:cubicBezTo>
                    <a:pt x="184556" y="1209787"/>
                    <a:pt x="185694" y="1208649"/>
                    <a:pt x="186832" y="1207511"/>
                  </a:cubicBezTo>
                  <a:close/>
                  <a:moveTo>
                    <a:pt x="506820" y="871468"/>
                  </a:moveTo>
                  <a:cubicBezTo>
                    <a:pt x="517620" y="873852"/>
                    <a:pt x="527579" y="877077"/>
                    <a:pt x="537909" y="878990"/>
                  </a:cubicBezTo>
                  <a:cubicBezTo>
                    <a:pt x="572943" y="914585"/>
                    <a:pt x="525052" y="905973"/>
                    <a:pt x="542042" y="934186"/>
                  </a:cubicBezTo>
                  <a:cubicBezTo>
                    <a:pt x="562450" y="946739"/>
                    <a:pt x="581165" y="958159"/>
                    <a:pt x="601853" y="970430"/>
                  </a:cubicBezTo>
                  <a:cubicBezTo>
                    <a:pt x="599438" y="977554"/>
                    <a:pt x="597303" y="984398"/>
                    <a:pt x="593946" y="990580"/>
                  </a:cubicBezTo>
                  <a:cubicBezTo>
                    <a:pt x="587464" y="988587"/>
                    <a:pt x="582204" y="987255"/>
                    <a:pt x="575341" y="983759"/>
                  </a:cubicBezTo>
                  <a:cubicBezTo>
                    <a:pt x="564701" y="973681"/>
                    <a:pt x="555755" y="964734"/>
                    <a:pt x="544454" y="953434"/>
                  </a:cubicBezTo>
                  <a:cubicBezTo>
                    <a:pt x="524304" y="961341"/>
                    <a:pt x="551343" y="991747"/>
                    <a:pt x="531726" y="990647"/>
                  </a:cubicBezTo>
                  <a:cubicBezTo>
                    <a:pt x="519090" y="1000457"/>
                    <a:pt x="504481" y="1009416"/>
                    <a:pt x="490433" y="1017814"/>
                  </a:cubicBezTo>
                  <a:cubicBezTo>
                    <a:pt x="476517" y="1010070"/>
                    <a:pt x="461559" y="999601"/>
                    <a:pt x="445759" y="989974"/>
                  </a:cubicBezTo>
                  <a:cubicBezTo>
                    <a:pt x="465741" y="960576"/>
                    <a:pt x="480573" y="934443"/>
                    <a:pt x="502789" y="899984"/>
                  </a:cubicBezTo>
                  <a:cubicBezTo>
                    <a:pt x="491559" y="882020"/>
                    <a:pt x="502340" y="878773"/>
                    <a:pt x="506820" y="871468"/>
                  </a:cubicBezTo>
                  <a:close/>
                  <a:moveTo>
                    <a:pt x="235228" y="0"/>
                  </a:moveTo>
                  <a:cubicBezTo>
                    <a:pt x="242898" y="7670"/>
                    <a:pt x="252006" y="16778"/>
                    <a:pt x="259676" y="24448"/>
                  </a:cubicBezTo>
                  <a:cubicBezTo>
                    <a:pt x="258228" y="38360"/>
                    <a:pt x="255911" y="50265"/>
                    <a:pt x="254463" y="64177"/>
                  </a:cubicBezTo>
                  <a:cubicBezTo>
                    <a:pt x="254390" y="68085"/>
                    <a:pt x="253000" y="69895"/>
                    <a:pt x="250685" y="70292"/>
                  </a:cubicBezTo>
                  <a:cubicBezTo>
                    <a:pt x="243742" y="71482"/>
                    <a:pt x="228483" y="59956"/>
                    <a:pt x="215508" y="54235"/>
                  </a:cubicBezTo>
                  <a:cubicBezTo>
                    <a:pt x="221223" y="36056"/>
                    <a:pt x="227506" y="17309"/>
                    <a:pt x="235228" y="0"/>
                  </a:cubicBezTo>
                  <a:close/>
                </a:path>
              </a:pathLst>
            </a:custGeom>
            <a:solidFill>
              <a:srgbClr val="00B0F0"/>
            </a:solidFill>
            <a:ln>
              <a:noFill/>
            </a:ln>
          </p:spPr>
          <p:txBody>
            <a:bodyPr anchorCtr="0" anchor="ctr" bIns="22850" lIns="45725" spcFirstLastPara="1" rIns="45725" wrap="square" tIns="2285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747993"/>
                </a:solidFill>
                <a:latin typeface="Jost Light"/>
                <a:ea typeface="Jost Light"/>
                <a:cs typeface="Jost Light"/>
                <a:sym typeface="Jost Light"/>
              </a:endParaRPr>
            </a:p>
          </p:txBody>
        </p:sp>
      </p:grpSp>
      <p:grpSp>
        <p:nvGrpSpPr>
          <p:cNvPr id="754" name="Google Shape;754;g311d5cb9a0a_0_438"/>
          <p:cNvGrpSpPr/>
          <p:nvPr/>
        </p:nvGrpSpPr>
        <p:grpSpPr>
          <a:xfrm>
            <a:off x="5953365" y="474338"/>
            <a:ext cx="3645397" cy="3921415"/>
            <a:chOff x="15595770" y="4204145"/>
            <a:chExt cx="7289336" cy="7844399"/>
          </a:xfrm>
        </p:grpSpPr>
        <p:sp>
          <p:nvSpPr>
            <p:cNvPr id="755" name="Google Shape;755;g311d5cb9a0a_0_438"/>
            <p:cNvSpPr/>
            <p:nvPr/>
          </p:nvSpPr>
          <p:spPr>
            <a:xfrm>
              <a:off x="15595770" y="6119596"/>
              <a:ext cx="3633276" cy="2494965"/>
            </a:xfrm>
            <a:custGeom>
              <a:rect b="b" l="l" r="r" t="t"/>
              <a:pathLst>
                <a:path extrusionOk="0" h="2494965" w="3633276">
                  <a:moveTo>
                    <a:pt x="2457619" y="574669"/>
                  </a:moveTo>
                  <a:lnTo>
                    <a:pt x="2442447" y="620039"/>
                  </a:lnTo>
                  <a:cubicBezTo>
                    <a:pt x="2433060" y="629425"/>
                    <a:pt x="2422116" y="634126"/>
                    <a:pt x="2409615" y="634141"/>
                  </a:cubicBezTo>
                  <a:cubicBezTo>
                    <a:pt x="2332257" y="638921"/>
                    <a:pt x="2268064" y="660385"/>
                    <a:pt x="2230200" y="716979"/>
                  </a:cubicBezTo>
                  <a:cubicBezTo>
                    <a:pt x="2217578" y="735844"/>
                    <a:pt x="2207884" y="758612"/>
                    <a:pt x="2201600" y="785966"/>
                  </a:cubicBezTo>
                  <a:cubicBezTo>
                    <a:pt x="2193750" y="815666"/>
                    <a:pt x="2160911" y="836019"/>
                    <a:pt x="2196810" y="871918"/>
                  </a:cubicBezTo>
                  <a:cubicBezTo>
                    <a:pt x="2265482" y="943722"/>
                    <a:pt x="2212311" y="978163"/>
                    <a:pt x="2135701" y="1011070"/>
                  </a:cubicBezTo>
                  <a:cubicBezTo>
                    <a:pt x="2156781" y="1024327"/>
                    <a:pt x="2173170" y="1039935"/>
                    <a:pt x="2186238" y="1057695"/>
                  </a:cubicBezTo>
                  <a:lnTo>
                    <a:pt x="2211550" y="1106953"/>
                  </a:lnTo>
                  <a:lnTo>
                    <a:pt x="2211590" y="1088429"/>
                  </a:lnTo>
                  <a:cubicBezTo>
                    <a:pt x="2206939" y="1068099"/>
                    <a:pt x="2214799" y="1050871"/>
                    <a:pt x="2235150" y="1046132"/>
                  </a:cubicBezTo>
                  <a:cubicBezTo>
                    <a:pt x="2257070" y="1039827"/>
                    <a:pt x="2282111" y="1036644"/>
                    <a:pt x="2304010" y="1039728"/>
                  </a:cubicBezTo>
                  <a:cubicBezTo>
                    <a:pt x="2366577" y="1048983"/>
                    <a:pt x="2401060" y="1020744"/>
                    <a:pt x="2423085" y="964370"/>
                  </a:cubicBezTo>
                  <a:cubicBezTo>
                    <a:pt x="2407511" y="929980"/>
                    <a:pt x="2374582" y="962909"/>
                    <a:pt x="2352704" y="950437"/>
                  </a:cubicBezTo>
                  <a:cubicBezTo>
                    <a:pt x="2324573" y="934851"/>
                    <a:pt x="2301013" y="977146"/>
                    <a:pt x="2271348" y="947481"/>
                  </a:cubicBezTo>
                  <a:lnTo>
                    <a:pt x="2349748" y="869081"/>
                  </a:lnTo>
                  <a:cubicBezTo>
                    <a:pt x="2357581" y="864371"/>
                    <a:pt x="2362278" y="862796"/>
                    <a:pt x="2368544" y="859653"/>
                  </a:cubicBezTo>
                  <a:cubicBezTo>
                    <a:pt x="2435841" y="851686"/>
                    <a:pt x="2478164" y="815609"/>
                    <a:pt x="2486137" y="745183"/>
                  </a:cubicBezTo>
                  <a:cubicBezTo>
                    <a:pt x="2487712" y="740485"/>
                    <a:pt x="2490855" y="734219"/>
                    <a:pt x="2490869" y="727960"/>
                  </a:cubicBezTo>
                  <a:cubicBezTo>
                    <a:pt x="2513629" y="694272"/>
                    <a:pt x="2514080" y="665715"/>
                    <a:pt x="2503769" y="639726"/>
                  </a:cubicBezTo>
                  <a:close/>
                  <a:moveTo>
                    <a:pt x="2007072" y="294"/>
                  </a:moveTo>
                  <a:cubicBezTo>
                    <a:pt x="2028387" y="1221"/>
                    <a:pt x="2049772" y="4418"/>
                    <a:pt x="2071251" y="11034"/>
                  </a:cubicBezTo>
                  <a:cubicBezTo>
                    <a:pt x="2102493" y="20373"/>
                    <a:pt x="2132175" y="28151"/>
                    <a:pt x="2139942" y="67210"/>
                  </a:cubicBezTo>
                  <a:cubicBezTo>
                    <a:pt x="2143052" y="79707"/>
                    <a:pt x="2143038" y="92207"/>
                    <a:pt x="2139898" y="104714"/>
                  </a:cubicBezTo>
                  <a:cubicBezTo>
                    <a:pt x="2127337" y="154734"/>
                    <a:pt x="2099169" y="189145"/>
                    <a:pt x="2050705" y="206393"/>
                  </a:cubicBezTo>
                  <a:cubicBezTo>
                    <a:pt x="2006988" y="175191"/>
                    <a:pt x="1960143" y="143993"/>
                    <a:pt x="1903894" y="137809"/>
                  </a:cubicBezTo>
                  <a:cubicBezTo>
                    <a:pt x="1846086" y="130064"/>
                    <a:pt x="1813249" y="147291"/>
                    <a:pt x="1825653" y="228536"/>
                  </a:cubicBezTo>
                  <a:cubicBezTo>
                    <a:pt x="1833587" y="126953"/>
                    <a:pt x="1880478" y="117522"/>
                    <a:pt x="1939809" y="161206"/>
                  </a:cubicBezTo>
                  <a:cubicBezTo>
                    <a:pt x="1974157" y="186168"/>
                    <a:pt x="2002252" y="214263"/>
                    <a:pt x="2050705" y="206393"/>
                  </a:cubicBezTo>
                  <a:cubicBezTo>
                    <a:pt x="2078837" y="203234"/>
                    <a:pt x="2107006" y="168821"/>
                    <a:pt x="2136650" y="207854"/>
                  </a:cubicBezTo>
                  <a:cubicBezTo>
                    <a:pt x="2238083" y="328059"/>
                    <a:pt x="2374045" y="320086"/>
                    <a:pt x="2506896" y="299614"/>
                  </a:cubicBezTo>
                  <a:cubicBezTo>
                    <a:pt x="2561598" y="291736"/>
                    <a:pt x="2610069" y="268238"/>
                    <a:pt x="2634987" y="340092"/>
                  </a:cubicBezTo>
                  <a:cubicBezTo>
                    <a:pt x="2609913" y="399503"/>
                    <a:pt x="2580155" y="457357"/>
                    <a:pt x="2512935" y="477751"/>
                  </a:cubicBezTo>
                  <a:cubicBezTo>
                    <a:pt x="2491051" y="484028"/>
                    <a:pt x="2478536" y="495762"/>
                    <a:pt x="2471291" y="510813"/>
                  </a:cubicBezTo>
                  <a:lnTo>
                    <a:pt x="2463950" y="549583"/>
                  </a:lnTo>
                  <a:lnTo>
                    <a:pt x="2472498" y="537111"/>
                  </a:lnTo>
                  <a:cubicBezTo>
                    <a:pt x="2481115" y="531615"/>
                    <a:pt x="2492848" y="532373"/>
                    <a:pt x="2511598" y="544850"/>
                  </a:cubicBezTo>
                  <a:cubicBezTo>
                    <a:pt x="2549098" y="569805"/>
                    <a:pt x="2555363" y="566663"/>
                    <a:pt x="2571109" y="519688"/>
                  </a:cubicBezTo>
                  <a:cubicBezTo>
                    <a:pt x="2583681" y="494627"/>
                    <a:pt x="2596225" y="482083"/>
                    <a:pt x="2621259" y="482030"/>
                  </a:cubicBezTo>
                  <a:cubicBezTo>
                    <a:pt x="2654121" y="480395"/>
                    <a:pt x="2685408" y="483457"/>
                    <a:pt x="2718261" y="484953"/>
                  </a:cubicBezTo>
                  <a:cubicBezTo>
                    <a:pt x="2738600" y="486474"/>
                    <a:pt x="2757375" y="486434"/>
                    <a:pt x="2760558" y="461393"/>
                  </a:cubicBezTo>
                  <a:cubicBezTo>
                    <a:pt x="2763727" y="442610"/>
                    <a:pt x="2766904" y="420698"/>
                    <a:pt x="2751277" y="411342"/>
                  </a:cubicBezTo>
                  <a:cubicBezTo>
                    <a:pt x="2730959" y="400433"/>
                    <a:pt x="2707480" y="405178"/>
                    <a:pt x="2718508" y="369167"/>
                  </a:cubicBezTo>
                  <a:cubicBezTo>
                    <a:pt x="2732673" y="330020"/>
                    <a:pt x="2754666" y="289292"/>
                    <a:pt x="2734415" y="247089"/>
                  </a:cubicBezTo>
                  <a:cubicBezTo>
                    <a:pt x="2732860" y="242398"/>
                    <a:pt x="2731306" y="237708"/>
                    <a:pt x="2732881" y="233010"/>
                  </a:cubicBezTo>
                  <a:cubicBezTo>
                    <a:pt x="2736117" y="182934"/>
                    <a:pt x="2800171" y="228173"/>
                    <a:pt x="2804943" y="192175"/>
                  </a:cubicBezTo>
                  <a:cubicBezTo>
                    <a:pt x="2806564" y="165573"/>
                    <a:pt x="2756500" y="162550"/>
                    <a:pt x="2755006" y="129695"/>
                  </a:cubicBezTo>
                  <a:cubicBezTo>
                    <a:pt x="2756587" y="121868"/>
                    <a:pt x="2758174" y="110912"/>
                    <a:pt x="2766008" y="106201"/>
                  </a:cubicBezTo>
                  <a:cubicBezTo>
                    <a:pt x="2773848" y="98362"/>
                    <a:pt x="2789515" y="88940"/>
                    <a:pt x="2800465" y="90482"/>
                  </a:cubicBezTo>
                  <a:cubicBezTo>
                    <a:pt x="2814537" y="95145"/>
                    <a:pt x="2833292" y="104493"/>
                    <a:pt x="2845777" y="120115"/>
                  </a:cubicBezTo>
                  <a:cubicBezTo>
                    <a:pt x="2880126" y="154464"/>
                    <a:pt x="2908303" y="148145"/>
                    <a:pt x="2933426" y="107410"/>
                  </a:cubicBezTo>
                  <a:cubicBezTo>
                    <a:pt x="2942834" y="98002"/>
                    <a:pt x="2960047" y="96401"/>
                    <a:pt x="2970977" y="107331"/>
                  </a:cubicBezTo>
                  <a:cubicBezTo>
                    <a:pt x="2977222" y="113575"/>
                    <a:pt x="2983462" y="122950"/>
                    <a:pt x="2980313" y="132345"/>
                  </a:cubicBezTo>
                  <a:cubicBezTo>
                    <a:pt x="2973968" y="173039"/>
                    <a:pt x="2964493" y="213741"/>
                    <a:pt x="2934694" y="246662"/>
                  </a:cubicBezTo>
                  <a:cubicBezTo>
                    <a:pt x="2954985" y="270090"/>
                    <a:pt x="2986265" y="276282"/>
                    <a:pt x="3014409" y="285610"/>
                  </a:cubicBezTo>
                  <a:cubicBezTo>
                    <a:pt x="3037683" y="377876"/>
                    <a:pt x="3155003" y="391708"/>
                    <a:pt x="3182974" y="482400"/>
                  </a:cubicBezTo>
                  <a:cubicBezTo>
                    <a:pt x="3189201" y="498033"/>
                    <a:pt x="3192376" y="476120"/>
                    <a:pt x="3195512" y="472984"/>
                  </a:cubicBezTo>
                  <a:cubicBezTo>
                    <a:pt x="3292682" y="397675"/>
                    <a:pt x="3373846" y="491381"/>
                    <a:pt x="3394096" y="533584"/>
                  </a:cubicBezTo>
                  <a:cubicBezTo>
                    <a:pt x="3433023" y="622688"/>
                    <a:pt x="3481518" y="627278"/>
                    <a:pt x="3556622" y="627118"/>
                  </a:cubicBezTo>
                  <a:cubicBezTo>
                    <a:pt x="3592613" y="625479"/>
                    <a:pt x="3628544" y="652001"/>
                    <a:pt x="3633143" y="697366"/>
                  </a:cubicBezTo>
                  <a:cubicBezTo>
                    <a:pt x="3636152" y="753687"/>
                    <a:pt x="3587677" y="739709"/>
                    <a:pt x="3554788" y="753860"/>
                  </a:cubicBezTo>
                  <a:cubicBezTo>
                    <a:pt x="3476488" y="785320"/>
                    <a:pt x="3390467" y="768293"/>
                    <a:pt x="3309030" y="802889"/>
                  </a:cubicBezTo>
                  <a:cubicBezTo>
                    <a:pt x="3226034" y="835923"/>
                    <a:pt x="3208972" y="765549"/>
                    <a:pt x="3224778" y="690413"/>
                  </a:cubicBezTo>
                  <a:cubicBezTo>
                    <a:pt x="3182489" y="710842"/>
                    <a:pt x="3149600" y="724995"/>
                    <a:pt x="3118267" y="743837"/>
                  </a:cubicBezTo>
                  <a:cubicBezTo>
                    <a:pt x="3127496" y="818921"/>
                    <a:pt x="3320121" y="738713"/>
                    <a:pt x="3227488" y="887553"/>
                  </a:cubicBezTo>
                  <a:cubicBezTo>
                    <a:pt x="3210280" y="886026"/>
                    <a:pt x="3193072" y="884497"/>
                    <a:pt x="3200951" y="857883"/>
                  </a:cubicBezTo>
                  <a:lnTo>
                    <a:pt x="3200028" y="857572"/>
                  </a:lnTo>
                  <a:lnTo>
                    <a:pt x="3200294" y="856783"/>
                  </a:lnTo>
                  <a:cubicBezTo>
                    <a:pt x="3198980" y="853803"/>
                    <a:pt x="3193454" y="854255"/>
                    <a:pt x="3194086" y="855574"/>
                  </a:cubicBezTo>
                  <a:lnTo>
                    <a:pt x="3200028" y="857572"/>
                  </a:lnTo>
                  <a:lnTo>
                    <a:pt x="3197810" y="864147"/>
                  </a:lnTo>
                  <a:cubicBezTo>
                    <a:pt x="3193098" y="871981"/>
                    <a:pt x="3196207" y="881362"/>
                    <a:pt x="3202453" y="887608"/>
                  </a:cubicBezTo>
                  <a:cubicBezTo>
                    <a:pt x="3214950" y="896969"/>
                    <a:pt x="3229030" y="898503"/>
                    <a:pt x="3239965" y="906303"/>
                  </a:cubicBezTo>
                  <a:cubicBezTo>
                    <a:pt x="3279019" y="935950"/>
                    <a:pt x="3347818" y="957707"/>
                    <a:pt x="3322657" y="1017218"/>
                  </a:cubicBezTo>
                  <a:cubicBezTo>
                    <a:pt x="3303774" y="1067330"/>
                    <a:pt x="3242774" y="1056506"/>
                    <a:pt x="3195856" y="1047218"/>
                  </a:cubicBezTo>
                  <a:cubicBezTo>
                    <a:pt x="3177093" y="1041000"/>
                    <a:pt x="3158328" y="1034781"/>
                    <a:pt x="3130118" y="1056746"/>
                  </a:cubicBezTo>
                  <a:cubicBezTo>
                    <a:pt x="3217673" y="1087853"/>
                    <a:pt x="3236342" y="1137883"/>
                    <a:pt x="3175177" y="1205294"/>
                  </a:cubicBezTo>
                  <a:cubicBezTo>
                    <a:pt x="3123413" y="1266426"/>
                    <a:pt x="3126409" y="1329006"/>
                    <a:pt x="3165390" y="1393076"/>
                  </a:cubicBezTo>
                  <a:cubicBezTo>
                    <a:pt x="3171616" y="1408708"/>
                    <a:pt x="3173136" y="1429046"/>
                    <a:pt x="3173097" y="1447822"/>
                  </a:cubicBezTo>
                  <a:cubicBezTo>
                    <a:pt x="3188704" y="1466565"/>
                    <a:pt x="3185514" y="1494735"/>
                    <a:pt x="3193302" y="1511930"/>
                  </a:cubicBezTo>
                  <a:cubicBezTo>
                    <a:pt x="3215101" y="1561953"/>
                    <a:pt x="3139956" y="1580889"/>
                    <a:pt x="3163329" y="1626214"/>
                  </a:cubicBezTo>
                  <a:cubicBezTo>
                    <a:pt x="3235285" y="1635449"/>
                    <a:pt x="3286796" y="1693232"/>
                    <a:pt x="3355615" y="1705603"/>
                  </a:cubicBezTo>
                  <a:cubicBezTo>
                    <a:pt x="3393148" y="1714912"/>
                    <a:pt x="3430766" y="1683539"/>
                    <a:pt x="3430853" y="1642857"/>
                  </a:cubicBezTo>
                  <a:cubicBezTo>
                    <a:pt x="3434048" y="1611558"/>
                    <a:pt x="3416907" y="1578735"/>
                    <a:pt x="3440440" y="1548956"/>
                  </a:cubicBezTo>
                  <a:cubicBezTo>
                    <a:pt x="3446718" y="1539555"/>
                    <a:pt x="3454552" y="1534844"/>
                    <a:pt x="3462380" y="1533263"/>
                  </a:cubicBezTo>
                  <a:cubicBezTo>
                    <a:pt x="3479608" y="1525403"/>
                    <a:pt x="3492098" y="1537893"/>
                    <a:pt x="3495201" y="1550405"/>
                  </a:cubicBezTo>
                  <a:cubicBezTo>
                    <a:pt x="3504523" y="1581678"/>
                    <a:pt x="3509147" y="1614527"/>
                    <a:pt x="3518469" y="1645800"/>
                  </a:cubicBezTo>
                  <a:cubicBezTo>
                    <a:pt x="3523105" y="1672390"/>
                    <a:pt x="3515238" y="1692747"/>
                    <a:pt x="3490184" y="1702188"/>
                  </a:cubicBezTo>
                  <a:cubicBezTo>
                    <a:pt x="3466690" y="1713191"/>
                    <a:pt x="3447880" y="1728878"/>
                    <a:pt x="3427524" y="1736745"/>
                  </a:cubicBezTo>
                  <a:cubicBezTo>
                    <a:pt x="3396204" y="1749328"/>
                    <a:pt x="3389899" y="1771247"/>
                    <a:pt x="3380450" y="1799431"/>
                  </a:cubicBezTo>
                  <a:cubicBezTo>
                    <a:pt x="3364704" y="1846404"/>
                    <a:pt x="3314614" y="1855899"/>
                    <a:pt x="3284967" y="1816846"/>
                  </a:cubicBezTo>
                  <a:cubicBezTo>
                    <a:pt x="3247523" y="1766856"/>
                    <a:pt x="3200655" y="1732534"/>
                    <a:pt x="3144381" y="1707618"/>
                  </a:cubicBezTo>
                  <a:cubicBezTo>
                    <a:pt x="3128747" y="1701392"/>
                    <a:pt x="3099028" y="1696761"/>
                    <a:pt x="3092730" y="1715551"/>
                  </a:cubicBezTo>
                  <a:cubicBezTo>
                    <a:pt x="3065980" y="1786019"/>
                    <a:pt x="2990869" y="1789308"/>
                    <a:pt x="2942287" y="1825398"/>
                  </a:cubicBezTo>
                  <a:cubicBezTo>
                    <a:pt x="2931318" y="1833245"/>
                    <a:pt x="2923465" y="1847343"/>
                    <a:pt x="2904696" y="1844255"/>
                  </a:cubicBezTo>
                  <a:cubicBezTo>
                    <a:pt x="2878145" y="1820841"/>
                    <a:pt x="2895421" y="1791075"/>
                    <a:pt x="2892351" y="1762917"/>
                  </a:cubicBezTo>
                  <a:cubicBezTo>
                    <a:pt x="2889262" y="1744149"/>
                    <a:pt x="2901806" y="1731605"/>
                    <a:pt x="2920601" y="1722176"/>
                  </a:cubicBezTo>
                  <a:cubicBezTo>
                    <a:pt x="2951929" y="1706462"/>
                    <a:pt x="2980127" y="1690757"/>
                    <a:pt x="3009884" y="1676611"/>
                  </a:cubicBezTo>
                  <a:cubicBezTo>
                    <a:pt x="3041218" y="1657769"/>
                    <a:pt x="3028768" y="1626501"/>
                    <a:pt x="3030389" y="1599899"/>
                  </a:cubicBezTo>
                  <a:cubicBezTo>
                    <a:pt x="3033565" y="1577986"/>
                    <a:pt x="3021074" y="1565495"/>
                    <a:pt x="3000742" y="1560845"/>
                  </a:cubicBezTo>
                  <a:cubicBezTo>
                    <a:pt x="2986671" y="1556180"/>
                    <a:pt x="2969455" y="1557782"/>
                    <a:pt x="2960088" y="1548415"/>
                  </a:cubicBezTo>
                  <a:cubicBezTo>
                    <a:pt x="2911685" y="1500012"/>
                    <a:pt x="2852222" y="1503268"/>
                    <a:pt x="2791189" y="1508091"/>
                  </a:cubicBezTo>
                  <a:cubicBezTo>
                    <a:pt x="2791242" y="1483057"/>
                    <a:pt x="2777191" y="1469005"/>
                    <a:pt x="2750587" y="1470626"/>
                  </a:cubicBezTo>
                  <a:cubicBezTo>
                    <a:pt x="2763233" y="1411142"/>
                    <a:pt x="2775869" y="1354787"/>
                    <a:pt x="2804147" y="1301529"/>
                  </a:cubicBezTo>
                  <a:cubicBezTo>
                    <a:pt x="2826139" y="1260799"/>
                    <a:pt x="2801178" y="1226430"/>
                    <a:pt x="2757373" y="1223394"/>
                  </a:cubicBezTo>
                  <a:cubicBezTo>
                    <a:pt x="2719827" y="1220345"/>
                    <a:pt x="2682234" y="1239200"/>
                    <a:pt x="2647872" y="1211109"/>
                  </a:cubicBezTo>
                  <a:cubicBezTo>
                    <a:pt x="2629123" y="1198632"/>
                    <a:pt x="2602527" y="1197124"/>
                    <a:pt x="2580588" y="1212818"/>
                  </a:cubicBezTo>
                  <a:cubicBezTo>
                    <a:pt x="2555506" y="1234776"/>
                    <a:pt x="2561705" y="1262926"/>
                    <a:pt x="2571033" y="1291072"/>
                  </a:cubicBezTo>
                  <a:cubicBezTo>
                    <a:pt x="2630550" y="1262780"/>
                    <a:pt x="2630550" y="1262780"/>
                    <a:pt x="2732225" y="1276646"/>
                  </a:cubicBezTo>
                  <a:cubicBezTo>
                    <a:pt x="2707063" y="1336157"/>
                    <a:pt x="2733493" y="1415899"/>
                    <a:pt x="2650495" y="1448934"/>
                  </a:cubicBezTo>
                  <a:lnTo>
                    <a:pt x="2641094" y="1455212"/>
                  </a:lnTo>
                  <a:cubicBezTo>
                    <a:pt x="2634829" y="1458355"/>
                    <a:pt x="2627008" y="1456807"/>
                    <a:pt x="2620749" y="1456821"/>
                  </a:cubicBezTo>
                  <a:lnTo>
                    <a:pt x="2609808" y="1452150"/>
                  </a:lnTo>
                  <a:cubicBezTo>
                    <a:pt x="2587955" y="1427161"/>
                    <a:pt x="2562960" y="1408438"/>
                    <a:pt x="2569298" y="1370873"/>
                  </a:cubicBezTo>
                  <a:lnTo>
                    <a:pt x="2576751" y="1370360"/>
                  </a:lnTo>
                  <a:lnTo>
                    <a:pt x="2576732" y="1370466"/>
                  </a:lnTo>
                  <a:lnTo>
                    <a:pt x="2576952" y="1370346"/>
                  </a:lnTo>
                  <a:lnTo>
                    <a:pt x="2592771" y="1369258"/>
                  </a:lnTo>
                  <a:cubicBezTo>
                    <a:pt x="2592792" y="1359871"/>
                    <a:pt x="2592786" y="1363001"/>
                    <a:pt x="2581823" y="1367717"/>
                  </a:cubicBezTo>
                  <a:lnTo>
                    <a:pt x="2576952" y="1370346"/>
                  </a:lnTo>
                  <a:lnTo>
                    <a:pt x="2576751" y="1370360"/>
                  </a:lnTo>
                  <a:lnTo>
                    <a:pt x="2576979" y="1369048"/>
                  </a:lnTo>
                  <a:cubicBezTo>
                    <a:pt x="2576148" y="1368903"/>
                    <a:pt x="2573996" y="1369298"/>
                    <a:pt x="2569298" y="1370873"/>
                  </a:cubicBezTo>
                  <a:cubicBezTo>
                    <a:pt x="2552105" y="1363086"/>
                    <a:pt x="2530211" y="1356874"/>
                    <a:pt x="2511449" y="1350655"/>
                  </a:cubicBezTo>
                  <a:cubicBezTo>
                    <a:pt x="2486355" y="1378872"/>
                    <a:pt x="2464388" y="1407084"/>
                    <a:pt x="2439294" y="1435302"/>
                  </a:cubicBezTo>
                  <a:cubicBezTo>
                    <a:pt x="2433016" y="1444703"/>
                    <a:pt x="2423627" y="1444723"/>
                    <a:pt x="2415820" y="1436916"/>
                  </a:cubicBezTo>
                  <a:cubicBezTo>
                    <a:pt x="2414258" y="1435354"/>
                    <a:pt x="2411143" y="1429103"/>
                    <a:pt x="2414280" y="1425967"/>
                  </a:cubicBezTo>
                  <a:cubicBezTo>
                    <a:pt x="2440975" y="1380534"/>
                    <a:pt x="2423800" y="1363360"/>
                    <a:pt x="2376888" y="1350942"/>
                  </a:cubicBezTo>
                  <a:cubicBezTo>
                    <a:pt x="2362814" y="1346278"/>
                    <a:pt x="2373851" y="1307138"/>
                    <a:pt x="2347275" y="1296241"/>
                  </a:cubicBezTo>
                  <a:cubicBezTo>
                    <a:pt x="2334770" y="1290009"/>
                    <a:pt x="2328546" y="1274375"/>
                    <a:pt x="2347341" y="1264949"/>
                  </a:cubicBezTo>
                  <a:cubicBezTo>
                    <a:pt x="2353607" y="1261806"/>
                    <a:pt x="2364556" y="1263346"/>
                    <a:pt x="2372376" y="1264894"/>
                  </a:cubicBezTo>
                  <a:cubicBezTo>
                    <a:pt x="2381764" y="1264875"/>
                    <a:pt x="2391151" y="1264854"/>
                    <a:pt x="2400540" y="1264834"/>
                  </a:cubicBezTo>
                  <a:cubicBezTo>
                    <a:pt x="2416247" y="1236638"/>
                    <a:pt x="2386561" y="1216360"/>
                    <a:pt x="2381918" y="1192900"/>
                  </a:cubicBezTo>
                  <a:cubicBezTo>
                    <a:pt x="2361752" y="1110015"/>
                    <a:pt x="2349249" y="1103782"/>
                    <a:pt x="2269347" y="1152458"/>
                  </a:cubicBezTo>
                  <a:lnTo>
                    <a:pt x="2245372" y="1163776"/>
                  </a:lnTo>
                  <a:lnTo>
                    <a:pt x="2250443" y="1169472"/>
                  </a:lnTo>
                  <a:cubicBezTo>
                    <a:pt x="2283453" y="1192654"/>
                    <a:pt x="2331192" y="1208126"/>
                    <a:pt x="2290115" y="1256227"/>
                  </a:cubicBezTo>
                  <a:cubicBezTo>
                    <a:pt x="2247863" y="1307845"/>
                    <a:pt x="2171260" y="1334502"/>
                    <a:pt x="2105628" y="1334578"/>
                  </a:cubicBezTo>
                  <a:cubicBezTo>
                    <a:pt x="2086875" y="1334601"/>
                    <a:pt x="2018180" y="1281551"/>
                    <a:pt x="1999495" y="1225316"/>
                  </a:cubicBezTo>
                  <a:cubicBezTo>
                    <a:pt x="1971455" y="1150343"/>
                    <a:pt x="1935542" y="1126944"/>
                    <a:pt x="1863585" y="1189537"/>
                  </a:cubicBezTo>
                  <a:cubicBezTo>
                    <a:pt x="1815092" y="1231786"/>
                    <a:pt x="1727559" y="1250641"/>
                    <a:pt x="1682239" y="1252258"/>
                  </a:cubicBezTo>
                  <a:cubicBezTo>
                    <a:pt x="1590037" y="1257054"/>
                    <a:pt x="1560266" y="1324285"/>
                    <a:pt x="1502408" y="1357169"/>
                  </a:cubicBezTo>
                  <a:cubicBezTo>
                    <a:pt x="1569459" y="1314703"/>
                    <a:pt x="1634166" y="1229167"/>
                    <a:pt x="1710957" y="1297357"/>
                  </a:cubicBezTo>
                  <a:lnTo>
                    <a:pt x="1740640" y="1331905"/>
                  </a:lnTo>
                  <a:lnTo>
                    <a:pt x="1743353" y="1337669"/>
                  </a:lnTo>
                  <a:lnTo>
                    <a:pt x="1743113" y="1340349"/>
                  </a:lnTo>
                  <a:lnTo>
                    <a:pt x="1735256" y="1359704"/>
                  </a:lnTo>
                  <a:lnTo>
                    <a:pt x="1731814" y="1360397"/>
                  </a:lnTo>
                  <a:lnTo>
                    <a:pt x="1710240" y="1361612"/>
                  </a:lnTo>
                  <a:lnTo>
                    <a:pt x="1709694" y="1362329"/>
                  </a:lnTo>
                  <a:lnTo>
                    <a:pt x="1709141" y="1362272"/>
                  </a:lnTo>
                  <a:cubicBezTo>
                    <a:pt x="1707357" y="1363228"/>
                    <a:pt x="1706622" y="1365034"/>
                    <a:pt x="1706522" y="1366499"/>
                  </a:cubicBezTo>
                  <a:lnTo>
                    <a:pt x="1709694" y="1362329"/>
                  </a:lnTo>
                  <a:lnTo>
                    <a:pt x="1718051" y="1363165"/>
                  </a:lnTo>
                  <a:lnTo>
                    <a:pt x="1731814" y="1360397"/>
                  </a:lnTo>
                  <a:lnTo>
                    <a:pt x="1735049" y="1360215"/>
                  </a:lnTo>
                  <a:lnTo>
                    <a:pt x="1735256" y="1359704"/>
                  </a:lnTo>
                  <a:lnTo>
                    <a:pt x="1741497" y="1358449"/>
                  </a:lnTo>
                  <a:lnTo>
                    <a:pt x="1743113" y="1340349"/>
                  </a:lnTo>
                  <a:lnTo>
                    <a:pt x="1744648" y="1336568"/>
                  </a:lnTo>
                  <a:lnTo>
                    <a:pt x="1740640" y="1331905"/>
                  </a:lnTo>
                  <a:lnTo>
                    <a:pt x="1733927" y="1317633"/>
                  </a:lnTo>
                  <a:cubicBezTo>
                    <a:pt x="1726714" y="1304555"/>
                    <a:pt x="1720478" y="1292061"/>
                    <a:pt x="1732212" y="1280327"/>
                  </a:cubicBezTo>
                  <a:cubicBezTo>
                    <a:pt x="1761938" y="1250601"/>
                    <a:pt x="1793159" y="1278693"/>
                    <a:pt x="1821269" y="1294286"/>
                  </a:cubicBezTo>
                  <a:cubicBezTo>
                    <a:pt x="1832198" y="1302086"/>
                    <a:pt x="1844688" y="1311447"/>
                    <a:pt x="1849360" y="1325505"/>
                  </a:cubicBezTo>
                  <a:cubicBezTo>
                    <a:pt x="1868044" y="1381740"/>
                    <a:pt x="1974400" y="1303481"/>
                    <a:pt x="1960230" y="1392570"/>
                  </a:cubicBezTo>
                  <a:cubicBezTo>
                    <a:pt x="1947644" y="1464468"/>
                    <a:pt x="1900698" y="1520779"/>
                    <a:pt x="1830341" y="1550553"/>
                  </a:cubicBezTo>
                  <a:cubicBezTo>
                    <a:pt x="1769355" y="1586566"/>
                    <a:pt x="1803635" y="1670911"/>
                    <a:pt x="1745772" y="1706921"/>
                  </a:cubicBezTo>
                  <a:cubicBezTo>
                    <a:pt x="1731691" y="1721002"/>
                    <a:pt x="1717616" y="1731957"/>
                    <a:pt x="1698852" y="1741354"/>
                  </a:cubicBezTo>
                  <a:cubicBezTo>
                    <a:pt x="1647244" y="1774233"/>
                    <a:pt x="1587829" y="1802431"/>
                    <a:pt x="1567436" y="1869650"/>
                  </a:cubicBezTo>
                  <a:cubicBezTo>
                    <a:pt x="1559594" y="1893099"/>
                    <a:pt x="1553314" y="1918109"/>
                    <a:pt x="1529853" y="1935327"/>
                  </a:cubicBezTo>
                  <a:cubicBezTo>
                    <a:pt x="1465742" y="1971344"/>
                    <a:pt x="1423579" y="1944828"/>
                    <a:pt x="1392397" y="1885484"/>
                  </a:cubicBezTo>
                  <a:cubicBezTo>
                    <a:pt x="1386169" y="1866738"/>
                    <a:pt x="1397128" y="1849536"/>
                    <a:pt x="1392459" y="1832352"/>
                  </a:cubicBezTo>
                  <a:cubicBezTo>
                    <a:pt x="1381507" y="1843304"/>
                    <a:pt x="1375240" y="1858938"/>
                    <a:pt x="1367409" y="1873011"/>
                  </a:cubicBezTo>
                  <a:cubicBezTo>
                    <a:pt x="1356446" y="1893338"/>
                    <a:pt x="1345484" y="1913667"/>
                    <a:pt x="1332961" y="1932433"/>
                  </a:cubicBezTo>
                  <a:cubicBezTo>
                    <a:pt x="1314181" y="1954333"/>
                    <a:pt x="1290743" y="1952798"/>
                    <a:pt x="1265748" y="1946576"/>
                  </a:cubicBezTo>
                  <a:cubicBezTo>
                    <a:pt x="1250129" y="1940346"/>
                    <a:pt x="1234506" y="1937238"/>
                    <a:pt x="1217318" y="1935696"/>
                  </a:cubicBezTo>
                  <a:cubicBezTo>
                    <a:pt x="1193876" y="1937286"/>
                    <a:pt x="1170430" y="1942002"/>
                    <a:pt x="1146993" y="1940466"/>
                  </a:cubicBezTo>
                  <a:cubicBezTo>
                    <a:pt x="1031405" y="1896848"/>
                    <a:pt x="1175242" y="1837297"/>
                    <a:pt x="1137794" y="1790460"/>
                  </a:cubicBezTo>
                  <a:cubicBezTo>
                    <a:pt x="1114373" y="1773300"/>
                    <a:pt x="1125281" y="1799852"/>
                    <a:pt x="1120587" y="1804546"/>
                  </a:cubicBezTo>
                  <a:cubicBezTo>
                    <a:pt x="1098655" y="1851452"/>
                    <a:pt x="1073608" y="1888985"/>
                    <a:pt x="1015811" y="1868739"/>
                  </a:cubicBezTo>
                  <a:cubicBezTo>
                    <a:pt x="1008008" y="1860936"/>
                    <a:pt x="1006455" y="1853122"/>
                    <a:pt x="1004902" y="1845312"/>
                  </a:cubicBezTo>
                  <a:cubicBezTo>
                    <a:pt x="1001764" y="1854692"/>
                    <a:pt x="1001753" y="1864067"/>
                    <a:pt x="1003308" y="1871879"/>
                  </a:cubicBezTo>
                  <a:cubicBezTo>
                    <a:pt x="1003196" y="1965640"/>
                    <a:pt x="895395" y="1945452"/>
                    <a:pt x="860946" y="2004874"/>
                  </a:cubicBezTo>
                  <a:cubicBezTo>
                    <a:pt x="830458" y="2019756"/>
                    <a:pt x="803502" y="2018616"/>
                    <a:pt x="778901" y="2009661"/>
                  </a:cubicBezTo>
                  <a:lnTo>
                    <a:pt x="711806" y="1968063"/>
                  </a:lnTo>
                  <a:lnTo>
                    <a:pt x="710896" y="1967274"/>
                  </a:lnTo>
                  <a:lnTo>
                    <a:pt x="707668" y="1956028"/>
                  </a:lnTo>
                  <a:cubicBezTo>
                    <a:pt x="707868" y="1951143"/>
                    <a:pt x="707093" y="1946456"/>
                    <a:pt x="698499" y="1945686"/>
                  </a:cubicBezTo>
                  <a:cubicBezTo>
                    <a:pt x="704742" y="1951929"/>
                    <a:pt x="707860" y="1958176"/>
                    <a:pt x="709414" y="1965987"/>
                  </a:cubicBezTo>
                  <a:lnTo>
                    <a:pt x="710896" y="1967274"/>
                  </a:lnTo>
                  <a:lnTo>
                    <a:pt x="710974" y="1967548"/>
                  </a:lnTo>
                  <a:lnTo>
                    <a:pt x="711806" y="1968063"/>
                  </a:lnTo>
                  <a:lnTo>
                    <a:pt x="775685" y="2023508"/>
                  </a:lnTo>
                  <a:cubicBezTo>
                    <a:pt x="823453" y="2078462"/>
                    <a:pt x="814312" y="2127989"/>
                    <a:pt x="735711" y="2192543"/>
                  </a:cubicBezTo>
                  <a:cubicBezTo>
                    <a:pt x="654369" y="2261397"/>
                    <a:pt x="638574" y="2405181"/>
                    <a:pt x="497937" y="2402223"/>
                  </a:cubicBezTo>
                  <a:cubicBezTo>
                    <a:pt x="490114" y="2410046"/>
                    <a:pt x="482287" y="2420993"/>
                    <a:pt x="476026" y="2430377"/>
                  </a:cubicBezTo>
                  <a:cubicBezTo>
                    <a:pt x="457233" y="2464777"/>
                    <a:pt x="438440" y="2499179"/>
                    <a:pt x="393129" y="2494544"/>
                  </a:cubicBezTo>
                  <a:cubicBezTo>
                    <a:pt x="374387" y="2485190"/>
                    <a:pt x="358775" y="2472708"/>
                    <a:pt x="363491" y="2449262"/>
                  </a:cubicBezTo>
                  <a:lnTo>
                    <a:pt x="363487" y="2452387"/>
                  </a:lnTo>
                  <a:cubicBezTo>
                    <a:pt x="360392" y="2427388"/>
                    <a:pt x="346344" y="2413340"/>
                    <a:pt x="332297" y="2399293"/>
                  </a:cubicBezTo>
                  <a:cubicBezTo>
                    <a:pt x="324492" y="2391489"/>
                    <a:pt x="321378" y="2382117"/>
                    <a:pt x="322955" y="2371176"/>
                  </a:cubicBezTo>
                  <a:cubicBezTo>
                    <a:pt x="322965" y="2361800"/>
                    <a:pt x="318283" y="2357118"/>
                    <a:pt x="308911" y="2354003"/>
                  </a:cubicBezTo>
                  <a:cubicBezTo>
                    <a:pt x="305804" y="2338381"/>
                    <a:pt x="296437" y="2329015"/>
                    <a:pt x="279251" y="2327472"/>
                  </a:cubicBezTo>
                  <a:cubicBezTo>
                    <a:pt x="274572" y="2319664"/>
                    <a:pt x="269890" y="2314982"/>
                    <a:pt x="262077" y="2313429"/>
                  </a:cubicBezTo>
                  <a:cubicBezTo>
                    <a:pt x="226160" y="2293156"/>
                    <a:pt x="197991" y="2327568"/>
                    <a:pt x="165181" y="2322919"/>
                  </a:cubicBezTo>
                  <a:cubicBezTo>
                    <a:pt x="160499" y="2318237"/>
                    <a:pt x="157377" y="2315115"/>
                    <a:pt x="151122" y="2318248"/>
                  </a:cubicBezTo>
                  <a:cubicBezTo>
                    <a:pt x="143325" y="2304194"/>
                    <a:pt x="140219" y="2288571"/>
                    <a:pt x="140236" y="2272944"/>
                  </a:cubicBezTo>
                  <a:lnTo>
                    <a:pt x="138676" y="2271384"/>
                  </a:lnTo>
                  <a:cubicBezTo>
                    <a:pt x="143392" y="2247938"/>
                    <a:pt x="121529" y="2235462"/>
                    <a:pt x="119991" y="2215149"/>
                  </a:cubicBezTo>
                  <a:cubicBezTo>
                    <a:pt x="120002" y="2205773"/>
                    <a:pt x="115322" y="2197965"/>
                    <a:pt x="107512" y="2196412"/>
                  </a:cubicBezTo>
                  <a:cubicBezTo>
                    <a:pt x="102866" y="2160476"/>
                    <a:pt x="63815" y="2146458"/>
                    <a:pt x="60730" y="2112083"/>
                  </a:cubicBezTo>
                  <a:cubicBezTo>
                    <a:pt x="60738" y="2105831"/>
                    <a:pt x="57621" y="2099585"/>
                    <a:pt x="49813" y="2094906"/>
                  </a:cubicBezTo>
                  <a:cubicBezTo>
                    <a:pt x="42023" y="2074600"/>
                    <a:pt x="27979" y="2057428"/>
                    <a:pt x="12371" y="2041819"/>
                  </a:cubicBezTo>
                  <a:cubicBezTo>
                    <a:pt x="6131" y="2032451"/>
                    <a:pt x="4583" y="2021514"/>
                    <a:pt x="6157" y="2010573"/>
                  </a:cubicBezTo>
                  <a:lnTo>
                    <a:pt x="6154" y="2013699"/>
                  </a:lnTo>
                  <a:cubicBezTo>
                    <a:pt x="-79" y="1998079"/>
                    <a:pt x="3062" y="1985574"/>
                    <a:pt x="3076" y="1973074"/>
                  </a:cubicBezTo>
                  <a:cubicBezTo>
                    <a:pt x="3095" y="1957446"/>
                    <a:pt x="3109" y="1944945"/>
                    <a:pt x="0" y="1932447"/>
                  </a:cubicBezTo>
                  <a:cubicBezTo>
                    <a:pt x="1579" y="1918382"/>
                    <a:pt x="1597" y="1902754"/>
                    <a:pt x="4737" y="1890250"/>
                  </a:cubicBezTo>
                  <a:lnTo>
                    <a:pt x="4733" y="1893375"/>
                  </a:lnTo>
                  <a:cubicBezTo>
                    <a:pt x="72" y="1869939"/>
                    <a:pt x="25094" y="1854284"/>
                    <a:pt x="21995" y="1832410"/>
                  </a:cubicBezTo>
                  <a:lnTo>
                    <a:pt x="23559" y="1830845"/>
                  </a:lnTo>
                  <a:cubicBezTo>
                    <a:pt x="22020" y="1810532"/>
                    <a:pt x="42356" y="1793319"/>
                    <a:pt x="42381" y="1771441"/>
                  </a:cubicBezTo>
                  <a:lnTo>
                    <a:pt x="43943" y="1773002"/>
                  </a:lnTo>
                  <a:cubicBezTo>
                    <a:pt x="47097" y="1747995"/>
                    <a:pt x="54941" y="1721421"/>
                    <a:pt x="56535" y="1694853"/>
                  </a:cubicBezTo>
                  <a:cubicBezTo>
                    <a:pt x="61244" y="1677658"/>
                    <a:pt x="72203" y="1660456"/>
                    <a:pt x="86284" y="1646375"/>
                  </a:cubicBezTo>
                  <a:cubicBezTo>
                    <a:pt x="116003" y="1622900"/>
                    <a:pt x="159769" y="1613473"/>
                    <a:pt x="170761" y="1568141"/>
                  </a:cubicBezTo>
                  <a:cubicBezTo>
                    <a:pt x="202051" y="1536851"/>
                    <a:pt x="233341" y="1505561"/>
                    <a:pt x="264633" y="1474270"/>
                  </a:cubicBezTo>
                  <a:cubicBezTo>
                    <a:pt x="263087" y="1460209"/>
                    <a:pt x="266224" y="1450828"/>
                    <a:pt x="275610" y="1441442"/>
                  </a:cubicBezTo>
                  <a:cubicBezTo>
                    <a:pt x="286562" y="1430490"/>
                    <a:pt x="295953" y="1417977"/>
                    <a:pt x="305347" y="1402339"/>
                  </a:cubicBezTo>
                  <a:cubicBezTo>
                    <a:pt x="311609" y="1392957"/>
                    <a:pt x="316306" y="1385136"/>
                    <a:pt x="324128" y="1377314"/>
                  </a:cubicBezTo>
                  <a:cubicBezTo>
                    <a:pt x="333523" y="1361676"/>
                    <a:pt x="342915" y="1349164"/>
                    <a:pt x="355427" y="1339773"/>
                  </a:cubicBezTo>
                  <a:cubicBezTo>
                    <a:pt x="361681" y="1336641"/>
                    <a:pt x="364810" y="1333512"/>
                    <a:pt x="371065" y="1330378"/>
                  </a:cubicBezTo>
                  <a:cubicBezTo>
                    <a:pt x="414871" y="1286571"/>
                    <a:pt x="460242" y="1241201"/>
                    <a:pt x="504053" y="1194270"/>
                  </a:cubicBezTo>
                  <a:cubicBezTo>
                    <a:pt x="507181" y="1191141"/>
                    <a:pt x="510314" y="1184885"/>
                    <a:pt x="515007" y="1180192"/>
                  </a:cubicBezTo>
                  <a:cubicBezTo>
                    <a:pt x="524402" y="1164554"/>
                    <a:pt x="536918" y="1152038"/>
                    <a:pt x="552557" y="1142643"/>
                  </a:cubicBezTo>
                  <a:cubicBezTo>
                    <a:pt x="563508" y="1131691"/>
                    <a:pt x="580711" y="1120732"/>
                    <a:pt x="594783" y="1112903"/>
                  </a:cubicBezTo>
                  <a:cubicBezTo>
                    <a:pt x="621366" y="1098807"/>
                    <a:pt x="646390" y="1080026"/>
                    <a:pt x="671413" y="1064369"/>
                  </a:cubicBezTo>
                  <a:cubicBezTo>
                    <a:pt x="688615" y="1053410"/>
                    <a:pt x="705810" y="1048702"/>
                    <a:pt x="724557" y="1051805"/>
                  </a:cubicBezTo>
                  <a:cubicBezTo>
                    <a:pt x="802747" y="1004831"/>
                    <a:pt x="862206" y="939129"/>
                    <a:pt x="912298" y="867187"/>
                  </a:cubicBezTo>
                  <a:cubicBezTo>
                    <a:pt x="943577" y="845271"/>
                    <a:pt x="965486" y="817118"/>
                    <a:pt x="982716" y="784282"/>
                  </a:cubicBezTo>
                  <a:cubicBezTo>
                    <a:pt x="1003099" y="726439"/>
                    <a:pt x="1071879" y="707606"/>
                    <a:pt x="1087576" y="648205"/>
                  </a:cubicBezTo>
                  <a:lnTo>
                    <a:pt x="1089136" y="649766"/>
                  </a:lnTo>
                  <a:cubicBezTo>
                    <a:pt x="1086063" y="606016"/>
                    <a:pt x="1107977" y="574735"/>
                    <a:pt x="1139264" y="546571"/>
                  </a:cubicBezTo>
                  <a:cubicBezTo>
                    <a:pt x="1186174" y="521512"/>
                    <a:pt x="1229966" y="490206"/>
                    <a:pt x="1265956" y="447972"/>
                  </a:cubicBezTo>
                  <a:cubicBezTo>
                    <a:pt x="1276908" y="437020"/>
                    <a:pt x="1289418" y="430755"/>
                    <a:pt x="1305047" y="427611"/>
                  </a:cubicBezTo>
                  <a:cubicBezTo>
                    <a:pt x="1319125" y="416657"/>
                    <a:pt x="1331641" y="404140"/>
                    <a:pt x="1342593" y="393188"/>
                  </a:cubicBezTo>
                  <a:cubicBezTo>
                    <a:pt x="1395735" y="383750"/>
                    <a:pt x="1397362" y="329054"/>
                    <a:pt x="1428653" y="297762"/>
                  </a:cubicBezTo>
                  <a:cubicBezTo>
                    <a:pt x="1455254" y="268041"/>
                    <a:pt x="1484968" y="247691"/>
                    <a:pt x="1528720" y="250765"/>
                  </a:cubicBezTo>
                  <a:lnTo>
                    <a:pt x="1527158" y="249203"/>
                  </a:lnTo>
                  <a:cubicBezTo>
                    <a:pt x="1574054" y="236647"/>
                    <a:pt x="1594422" y="191306"/>
                    <a:pt x="1630399" y="161572"/>
                  </a:cubicBezTo>
                  <a:cubicBezTo>
                    <a:pt x="1717923" y="148968"/>
                    <a:pt x="1733676" y="42686"/>
                    <a:pt x="1816521" y="22274"/>
                  </a:cubicBezTo>
                  <a:cubicBezTo>
                    <a:pt x="1879819" y="15167"/>
                    <a:pt x="1943128" y="-2487"/>
                    <a:pt x="2007072" y="294"/>
                  </a:cubicBezTo>
                  <a:close/>
                </a:path>
              </a:pathLst>
            </a:custGeom>
            <a:solidFill>
              <a:srgbClr val="20A1A5">
                <a:alpha val="79610"/>
              </a:srgbClr>
            </a:solidFill>
            <a:ln>
              <a:noFill/>
            </a:ln>
          </p:spPr>
          <p:txBody>
            <a:bodyPr anchorCtr="0" anchor="ctr" bIns="22850" lIns="45725" spcFirstLastPara="1" rIns="45725" wrap="square" tIns="2285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747993"/>
                </a:solidFill>
                <a:latin typeface="Oswald"/>
                <a:ea typeface="Oswald"/>
                <a:cs typeface="Oswald"/>
                <a:sym typeface="Oswald"/>
              </a:endParaRPr>
            </a:p>
          </p:txBody>
        </p:sp>
        <p:sp>
          <p:nvSpPr>
            <p:cNvPr id="756" name="Google Shape;756;g311d5cb9a0a_0_438"/>
            <p:cNvSpPr/>
            <p:nvPr/>
          </p:nvSpPr>
          <p:spPr>
            <a:xfrm>
              <a:off x="15803689" y="4204145"/>
              <a:ext cx="4780993" cy="6893181"/>
            </a:xfrm>
            <a:custGeom>
              <a:rect b="b" l="l" r="r" t="t"/>
              <a:pathLst>
                <a:path extrusionOk="0" h="6893181" w="4780993">
                  <a:moveTo>
                    <a:pt x="2297294" y="6514381"/>
                  </a:moveTo>
                  <a:lnTo>
                    <a:pt x="2296159" y="6515925"/>
                  </a:lnTo>
                  <a:lnTo>
                    <a:pt x="2295732" y="6515943"/>
                  </a:lnTo>
                  <a:close/>
                  <a:moveTo>
                    <a:pt x="2132735" y="6168479"/>
                  </a:moveTo>
                  <a:lnTo>
                    <a:pt x="2136942" y="6177948"/>
                  </a:lnTo>
                  <a:lnTo>
                    <a:pt x="2139584" y="6169846"/>
                  </a:lnTo>
                  <a:close/>
                  <a:moveTo>
                    <a:pt x="3066915" y="5800949"/>
                  </a:moveTo>
                  <a:lnTo>
                    <a:pt x="3042363" y="5814350"/>
                  </a:lnTo>
                  <a:cubicBezTo>
                    <a:pt x="3028285" y="5812791"/>
                    <a:pt x="3014206" y="5811233"/>
                    <a:pt x="3001694" y="5804980"/>
                  </a:cubicBezTo>
                  <a:cubicBezTo>
                    <a:pt x="3004750" y="5970800"/>
                    <a:pt x="2798236" y="6020948"/>
                    <a:pt x="2793469" y="6191464"/>
                  </a:cubicBezTo>
                  <a:cubicBezTo>
                    <a:pt x="2792271" y="6246607"/>
                    <a:pt x="2725991" y="6227864"/>
                    <a:pt x="2672459" y="6235513"/>
                  </a:cubicBezTo>
                  <a:lnTo>
                    <a:pt x="2640085" y="6249579"/>
                  </a:lnTo>
                  <a:lnTo>
                    <a:pt x="2654168" y="6271071"/>
                  </a:lnTo>
                  <a:cubicBezTo>
                    <a:pt x="2670257" y="6301906"/>
                    <a:pt x="2658731" y="6317511"/>
                    <a:pt x="2612626" y="6379936"/>
                  </a:cubicBezTo>
                  <a:cubicBezTo>
                    <a:pt x="2639107" y="6396978"/>
                    <a:pt x="2661238" y="6356195"/>
                    <a:pt x="2687717" y="6373238"/>
                  </a:cubicBezTo>
                  <a:lnTo>
                    <a:pt x="2687221" y="6375423"/>
                  </a:lnTo>
                  <a:lnTo>
                    <a:pt x="2716678" y="6372797"/>
                  </a:lnTo>
                  <a:cubicBezTo>
                    <a:pt x="2738528" y="6369712"/>
                    <a:pt x="2761940" y="6368192"/>
                    <a:pt x="2785350" y="6363551"/>
                  </a:cubicBezTo>
                  <a:cubicBezTo>
                    <a:pt x="2796267" y="6358887"/>
                    <a:pt x="2808751" y="6355787"/>
                    <a:pt x="2819670" y="6351123"/>
                  </a:cubicBezTo>
                  <a:cubicBezTo>
                    <a:pt x="2925637" y="6245157"/>
                    <a:pt x="3019091" y="6126681"/>
                    <a:pt x="3145380" y="6037922"/>
                  </a:cubicBezTo>
                  <a:cubicBezTo>
                    <a:pt x="3274793" y="5949170"/>
                    <a:pt x="3112371" y="5908297"/>
                    <a:pt x="3096640" y="5839581"/>
                  </a:cubicBezTo>
                  <a:lnTo>
                    <a:pt x="3102516" y="5822951"/>
                  </a:lnTo>
                  <a:lnTo>
                    <a:pt x="3082348" y="5821151"/>
                  </a:lnTo>
                  <a:close/>
                  <a:moveTo>
                    <a:pt x="3118523" y="5546988"/>
                  </a:moveTo>
                  <a:lnTo>
                    <a:pt x="3118420" y="5547475"/>
                  </a:lnTo>
                  <a:lnTo>
                    <a:pt x="3118813" y="5547152"/>
                  </a:lnTo>
                  <a:close/>
                  <a:moveTo>
                    <a:pt x="2701449" y="5166778"/>
                  </a:moveTo>
                  <a:lnTo>
                    <a:pt x="2678565" y="5205372"/>
                  </a:lnTo>
                  <a:cubicBezTo>
                    <a:pt x="2675059" y="5222972"/>
                    <a:pt x="2675857" y="5241749"/>
                    <a:pt x="2675871" y="5260526"/>
                  </a:cubicBezTo>
                  <a:cubicBezTo>
                    <a:pt x="2672752" y="5273040"/>
                    <a:pt x="2666503" y="5285553"/>
                    <a:pt x="2657122" y="5294934"/>
                  </a:cubicBezTo>
                  <a:cubicBezTo>
                    <a:pt x="2596123" y="5324613"/>
                    <a:pt x="2588363" y="5401276"/>
                    <a:pt x="2533630" y="5440349"/>
                  </a:cubicBezTo>
                  <a:cubicBezTo>
                    <a:pt x="2500011" y="5466139"/>
                    <a:pt x="2467564" y="5493103"/>
                    <a:pt x="2431786" y="5510482"/>
                  </a:cubicBezTo>
                  <a:lnTo>
                    <a:pt x="2379211" y="5526730"/>
                  </a:lnTo>
                  <a:lnTo>
                    <a:pt x="2361582" y="5524702"/>
                  </a:lnTo>
                  <a:cubicBezTo>
                    <a:pt x="2342804" y="5521557"/>
                    <a:pt x="2327163" y="5527805"/>
                    <a:pt x="2309947" y="5523097"/>
                  </a:cubicBezTo>
                  <a:cubicBezTo>
                    <a:pt x="2333423" y="5529374"/>
                    <a:pt x="2354938" y="5530565"/>
                    <a:pt x="2375057" y="5528014"/>
                  </a:cubicBezTo>
                  <a:lnTo>
                    <a:pt x="2379211" y="5526730"/>
                  </a:lnTo>
                  <a:lnTo>
                    <a:pt x="2415301" y="5530881"/>
                  </a:lnTo>
                  <a:cubicBezTo>
                    <a:pt x="2474346" y="5534671"/>
                    <a:pt x="2530974" y="5540877"/>
                    <a:pt x="2419566" y="5635842"/>
                  </a:cubicBezTo>
                  <a:cubicBezTo>
                    <a:pt x="2411749" y="5643659"/>
                    <a:pt x="2433665" y="5656193"/>
                    <a:pt x="2439934" y="5668717"/>
                  </a:cubicBezTo>
                  <a:cubicBezTo>
                    <a:pt x="2447765" y="5679675"/>
                    <a:pt x="2449339" y="5690630"/>
                    <a:pt x="2447786" y="5704711"/>
                  </a:cubicBezTo>
                  <a:cubicBezTo>
                    <a:pt x="2385259" y="5779764"/>
                    <a:pt x="2397850" y="5870526"/>
                    <a:pt x="2391661" y="5958143"/>
                  </a:cubicBezTo>
                  <a:cubicBezTo>
                    <a:pt x="2390104" y="5965964"/>
                    <a:pt x="2385420" y="5976914"/>
                    <a:pt x="2385426" y="5986301"/>
                  </a:cubicBezTo>
                  <a:cubicBezTo>
                    <a:pt x="2402648" y="5998832"/>
                    <a:pt x="2417118" y="5993759"/>
                    <a:pt x="2431194" y="5986338"/>
                  </a:cubicBezTo>
                  <a:lnTo>
                    <a:pt x="2448884" y="5977135"/>
                  </a:lnTo>
                  <a:lnTo>
                    <a:pt x="2445498" y="5973437"/>
                  </a:lnTo>
                  <a:cubicBezTo>
                    <a:pt x="2437586" y="5956283"/>
                    <a:pt x="2452552" y="5941317"/>
                    <a:pt x="2466637" y="5927232"/>
                  </a:cubicBezTo>
                  <a:lnTo>
                    <a:pt x="2480119" y="5925958"/>
                  </a:lnTo>
                  <a:lnTo>
                    <a:pt x="2471766" y="5914383"/>
                  </a:lnTo>
                  <a:cubicBezTo>
                    <a:pt x="2462121" y="5898561"/>
                    <a:pt x="2454021" y="5881193"/>
                    <a:pt x="2467875" y="5864156"/>
                  </a:cubicBezTo>
                  <a:cubicBezTo>
                    <a:pt x="2477096" y="5851752"/>
                    <a:pt x="2491327" y="5859805"/>
                    <a:pt x="2503919" y="5863129"/>
                  </a:cubicBezTo>
                  <a:cubicBezTo>
                    <a:pt x="2529152" y="5872916"/>
                    <a:pt x="2552886" y="5887382"/>
                    <a:pt x="2579662" y="5895624"/>
                  </a:cubicBezTo>
                  <a:cubicBezTo>
                    <a:pt x="2589118" y="5898900"/>
                    <a:pt x="2597322" y="5897065"/>
                    <a:pt x="2605103" y="5893263"/>
                  </a:cubicBezTo>
                  <a:lnTo>
                    <a:pt x="2611872" y="5889079"/>
                  </a:lnTo>
                  <a:lnTo>
                    <a:pt x="2607452" y="5870855"/>
                  </a:lnTo>
                  <a:cubicBezTo>
                    <a:pt x="2577800" y="5709740"/>
                    <a:pt x="2692046" y="5595493"/>
                    <a:pt x="2740600" y="5459375"/>
                  </a:cubicBezTo>
                  <a:cubicBezTo>
                    <a:pt x="2757828" y="5410873"/>
                    <a:pt x="2826651" y="5429617"/>
                    <a:pt x="2850135" y="5387368"/>
                  </a:cubicBezTo>
                  <a:cubicBezTo>
                    <a:pt x="2723401" y="5439047"/>
                    <a:pt x="2728095" y="5437481"/>
                    <a:pt x="2709391" y="5277925"/>
                  </a:cubicBezTo>
                  <a:cubicBezTo>
                    <a:pt x="2707055" y="5255244"/>
                    <a:pt x="2700807" y="5234128"/>
                    <a:pt x="2697491" y="5212815"/>
                  </a:cubicBezTo>
                  <a:close/>
                  <a:moveTo>
                    <a:pt x="728829" y="4649148"/>
                  </a:moveTo>
                  <a:cubicBezTo>
                    <a:pt x="757903" y="4668230"/>
                    <a:pt x="788484" y="4688819"/>
                    <a:pt x="815893" y="4709566"/>
                  </a:cubicBezTo>
                  <a:cubicBezTo>
                    <a:pt x="769041" y="4729331"/>
                    <a:pt x="731640" y="4718574"/>
                    <a:pt x="705032" y="4681975"/>
                  </a:cubicBezTo>
                  <a:cubicBezTo>
                    <a:pt x="702183" y="4675794"/>
                    <a:pt x="701319" y="4661608"/>
                    <a:pt x="704650" y="4658277"/>
                  </a:cubicBezTo>
                  <a:cubicBezTo>
                    <a:pt x="709647" y="4653280"/>
                    <a:pt x="724153" y="4647804"/>
                    <a:pt x="728829" y="4649148"/>
                  </a:cubicBezTo>
                  <a:close/>
                  <a:moveTo>
                    <a:pt x="745508" y="4493264"/>
                  </a:moveTo>
                  <a:cubicBezTo>
                    <a:pt x="758344" y="4499529"/>
                    <a:pt x="772873" y="4500918"/>
                    <a:pt x="777548" y="4512162"/>
                  </a:cubicBezTo>
                  <a:cubicBezTo>
                    <a:pt x="787793" y="4528979"/>
                    <a:pt x="787128" y="4545562"/>
                    <a:pt x="780604" y="4562034"/>
                  </a:cubicBezTo>
                  <a:lnTo>
                    <a:pt x="769124" y="4579632"/>
                  </a:lnTo>
                  <a:lnTo>
                    <a:pt x="802273" y="4612780"/>
                  </a:lnTo>
                  <a:cubicBezTo>
                    <a:pt x="785766" y="4615493"/>
                    <a:pt x="774061" y="4613400"/>
                    <a:pt x="767356" y="4606695"/>
                  </a:cubicBezTo>
                  <a:lnTo>
                    <a:pt x="764447" y="4586802"/>
                  </a:lnTo>
                  <a:lnTo>
                    <a:pt x="748503" y="4611246"/>
                  </a:lnTo>
                  <a:cubicBezTo>
                    <a:pt x="742441" y="4585472"/>
                    <a:pt x="736379" y="4559698"/>
                    <a:pt x="733603" y="4530639"/>
                  </a:cubicBezTo>
                  <a:cubicBezTo>
                    <a:pt x="733755" y="4520935"/>
                    <a:pt x="742070" y="4506254"/>
                    <a:pt x="745508" y="4493264"/>
                  </a:cubicBezTo>
                  <a:close/>
                  <a:moveTo>
                    <a:pt x="1440171" y="4425799"/>
                  </a:moveTo>
                  <a:cubicBezTo>
                    <a:pt x="1457293" y="4428507"/>
                    <a:pt x="1463173" y="4441594"/>
                    <a:pt x="1459106" y="4466355"/>
                  </a:cubicBezTo>
                  <a:cubicBezTo>
                    <a:pt x="1445311" y="4452559"/>
                    <a:pt x="1433049" y="4440297"/>
                    <a:pt x="1419253" y="4426502"/>
                  </a:cubicBezTo>
                  <a:cubicBezTo>
                    <a:pt x="1427507" y="4425146"/>
                    <a:pt x="1434463" y="4424896"/>
                    <a:pt x="1440171" y="4425799"/>
                  </a:cubicBezTo>
                  <a:close/>
                  <a:moveTo>
                    <a:pt x="1343765" y="4110209"/>
                  </a:moveTo>
                  <a:lnTo>
                    <a:pt x="1331101" y="4113456"/>
                  </a:lnTo>
                  <a:lnTo>
                    <a:pt x="1340942" y="4113032"/>
                  </a:lnTo>
                  <a:close/>
                  <a:moveTo>
                    <a:pt x="1134281" y="4026461"/>
                  </a:moveTo>
                  <a:lnTo>
                    <a:pt x="1115906" y="4031908"/>
                  </a:lnTo>
                  <a:lnTo>
                    <a:pt x="1121829" y="4034999"/>
                  </a:lnTo>
                  <a:close/>
                  <a:moveTo>
                    <a:pt x="1171292" y="4020762"/>
                  </a:moveTo>
                  <a:lnTo>
                    <a:pt x="1168050" y="4022009"/>
                  </a:lnTo>
                  <a:lnTo>
                    <a:pt x="1146934" y="4024668"/>
                  </a:lnTo>
                  <a:lnTo>
                    <a:pt x="1168401" y="4032103"/>
                  </a:lnTo>
                  <a:close/>
                  <a:moveTo>
                    <a:pt x="334740" y="3952183"/>
                  </a:moveTo>
                  <a:cubicBezTo>
                    <a:pt x="335312" y="3961956"/>
                    <a:pt x="337419" y="3970195"/>
                    <a:pt x="337801" y="3976709"/>
                  </a:cubicBezTo>
                  <a:cubicBezTo>
                    <a:pt x="335307" y="3989547"/>
                    <a:pt x="325727" y="3992231"/>
                    <a:pt x="315572" y="3985143"/>
                  </a:cubicBezTo>
                  <a:cubicBezTo>
                    <a:pt x="313849" y="3983419"/>
                    <a:pt x="316723" y="3977096"/>
                    <a:pt x="318065" y="3972305"/>
                  </a:cubicBezTo>
                  <a:cubicBezTo>
                    <a:pt x="322474" y="3964448"/>
                    <a:pt x="328606" y="3958316"/>
                    <a:pt x="334740" y="3952183"/>
                  </a:cubicBezTo>
                  <a:close/>
                  <a:moveTo>
                    <a:pt x="0" y="3790309"/>
                  </a:moveTo>
                  <a:cubicBezTo>
                    <a:pt x="10017" y="3793428"/>
                    <a:pt x="18394" y="3794905"/>
                    <a:pt x="26769" y="3796382"/>
                  </a:cubicBezTo>
                  <a:cubicBezTo>
                    <a:pt x="28247" y="3804758"/>
                    <a:pt x="29723" y="3813135"/>
                    <a:pt x="32843" y="3823152"/>
                  </a:cubicBezTo>
                  <a:cubicBezTo>
                    <a:pt x="26191" y="3819950"/>
                    <a:pt x="12725" y="3820280"/>
                    <a:pt x="7799" y="3815353"/>
                  </a:cubicBezTo>
                  <a:cubicBezTo>
                    <a:pt x="2872" y="3810427"/>
                    <a:pt x="4843" y="3798602"/>
                    <a:pt x="0" y="3790309"/>
                  </a:cubicBezTo>
                  <a:close/>
                  <a:moveTo>
                    <a:pt x="31397" y="3689929"/>
                  </a:moveTo>
                  <a:lnTo>
                    <a:pt x="50614" y="3709146"/>
                  </a:lnTo>
                  <a:cubicBezTo>
                    <a:pt x="30803" y="3714174"/>
                    <a:pt x="24891" y="3708262"/>
                    <a:pt x="31397" y="3689929"/>
                  </a:cubicBezTo>
                  <a:close/>
                  <a:moveTo>
                    <a:pt x="76957" y="3607013"/>
                  </a:moveTo>
                  <a:cubicBezTo>
                    <a:pt x="91616" y="3612472"/>
                    <a:pt x="86631" y="3628951"/>
                    <a:pt x="77432" y="3638151"/>
                  </a:cubicBezTo>
                  <a:cubicBezTo>
                    <a:pt x="63538" y="3654919"/>
                    <a:pt x="46672" y="3671785"/>
                    <a:pt x="31341" y="3687116"/>
                  </a:cubicBezTo>
                  <a:cubicBezTo>
                    <a:pt x="24734" y="3662110"/>
                    <a:pt x="16689" y="3635669"/>
                    <a:pt x="41124" y="3614109"/>
                  </a:cubicBezTo>
                  <a:cubicBezTo>
                    <a:pt x="50226" y="3607879"/>
                    <a:pt x="68143" y="3604331"/>
                    <a:pt x="76957" y="3607013"/>
                  </a:cubicBezTo>
                  <a:close/>
                  <a:moveTo>
                    <a:pt x="4228718" y="3483746"/>
                  </a:moveTo>
                  <a:cubicBezTo>
                    <a:pt x="4234558" y="3485120"/>
                    <a:pt x="4238948" y="3488529"/>
                    <a:pt x="4240495" y="3494001"/>
                  </a:cubicBezTo>
                  <a:cubicBezTo>
                    <a:pt x="4252847" y="3544044"/>
                    <a:pt x="4285246" y="3567019"/>
                    <a:pt x="4320988" y="3584702"/>
                  </a:cubicBezTo>
                  <a:lnTo>
                    <a:pt x="4411904" y="3637992"/>
                  </a:lnTo>
                  <a:lnTo>
                    <a:pt x="4417161" y="3623899"/>
                  </a:lnTo>
                  <a:cubicBezTo>
                    <a:pt x="4442129" y="3583228"/>
                    <a:pt x="4457786" y="3580133"/>
                    <a:pt x="4484487" y="3609958"/>
                  </a:cubicBezTo>
                  <a:cubicBezTo>
                    <a:pt x="4498618" y="3624089"/>
                    <a:pt x="4498683" y="3652285"/>
                    <a:pt x="4530006" y="3649227"/>
                  </a:cubicBezTo>
                  <a:cubicBezTo>
                    <a:pt x="4544144" y="3666491"/>
                    <a:pt x="4561415" y="3683762"/>
                    <a:pt x="4570858" y="3702581"/>
                  </a:cubicBezTo>
                  <a:cubicBezTo>
                    <a:pt x="4586582" y="3727681"/>
                    <a:pt x="4607016" y="3757492"/>
                    <a:pt x="4600802" y="3779409"/>
                  </a:cubicBezTo>
                  <a:cubicBezTo>
                    <a:pt x="4593054" y="3815418"/>
                    <a:pt x="4555385" y="3784002"/>
                    <a:pt x="4531906" y="3791778"/>
                  </a:cubicBezTo>
                  <a:cubicBezTo>
                    <a:pt x="4484949" y="3807333"/>
                    <a:pt x="4437983" y="3819756"/>
                    <a:pt x="4411482" y="3874520"/>
                  </a:cubicBezTo>
                  <a:cubicBezTo>
                    <a:pt x="4399785" y="3897207"/>
                    <a:pt x="4385744" y="3921455"/>
                    <a:pt x="4366207" y="3939814"/>
                  </a:cubicBezTo>
                  <a:lnTo>
                    <a:pt x="4334581" y="3960566"/>
                  </a:lnTo>
                  <a:lnTo>
                    <a:pt x="4324915" y="3986727"/>
                  </a:lnTo>
                  <a:cubicBezTo>
                    <a:pt x="4302804" y="4046276"/>
                    <a:pt x="4418665" y="4033365"/>
                    <a:pt x="4385602" y="4091386"/>
                  </a:cubicBezTo>
                  <a:cubicBezTo>
                    <a:pt x="4339965" y="4165099"/>
                    <a:pt x="4258664" y="4140332"/>
                    <a:pt x="4191337" y="4148384"/>
                  </a:cubicBezTo>
                  <a:cubicBezTo>
                    <a:pt x="4186636" y="4149965"/>
                    <a:pt x="4183505" y="4149975"/>
                    <a:pt x="4177245" y="4149996"/>
                  </a:cubicBezTo>
                  <a:cubicBezTo>
                    <a:pt x="4128721" y="4151725"/>
                    <a:pt x="4080387" y="4097108"/>
                    <a:pt x="4036447" y="4131690"/>
                  </a:cubicBezTo>
                  <a:cubicBezTo>
                    <a:pt x="4005059" y="4156837"/>
                    <a:pt x="3993931" y="4208523"/>
                    <a:pt x="3971881" y="4249289"/>
                  </a:cubicBezTo>
                  <a:lnTo>
                    <a:pt x="3964407" y="4248485"/>
                  </a:lnTo>
                  <a:lnTo>
                    <a:pt x="3935979" y="4291360"/>
                  </a:lnTo>
                  <a:cubicBezTo>
                    <a:pt x="3921698" y="4301735"/>
                    <a:pt x="3904099" y="4307617"/>
                    <a:pt x="3885331" y="4310763"/>
                  </a:cubicBezTo>
                  <a:cubicBezTo>
                    <a:pt x="3849360" y="4315493"/>
                    <a:pt x="3821206" y="4321776"/>
                    <a:pt x="3824286" y="4368686"/>
                  </a:cubicBezTo>
                  <a:cubicBezTo>
                    <a:pt x="3822713" y="4376507"/>
                    <a:pt x="3805500" y="4387471"/>
                    <a:pt x="3792985" y="4393738"/>
                  </a:cubicBezTo>
                  <a:cubicBezTo>
                    <a:pt x="3782030" y="4401568"/>
                    <a:pt x="3767947" y="4409402"/>
                    <a:pt x="3753875" y="4407853"/>
                  </a:cubicBezTo>
                  <a:cubicBezTo>
                    <a:pt x="3699140" y="4412601"/>
                    <a:pt x="3684952" y="4523642"/>
                    <a:pt x="3606821" y="4467428"/>
                  </a:cubicBezTo>
                  <a:cubicBezTo>
                    <a:pt x="3552076" y="4481558"/>
                    <a:pt x="3498892" y="4497249"/>
                    <a:pt x="3445711" y="4509815"/>
                  </a:cubicBezTo>
                  <a:cubicBezTo>
                    <a:pt x="3425377" y="4514527"/>
                    <a:pt x="3405049" y="4512984"/>
                    <a:pt x="3406640" y="4486399"/>
                  </a:cubicBezTo>
                  <a:cubicBezTo>
                    <a:pt x="3408229" y="4462940"/>
                    <a:pt x="3417639" y="4434783"/>
                    <a:pt x="3397325" y="4420731"/>
                  </a:cubicBezTo>
                  <a:cubicBezTo>
                    <a:pt x="3364506" y="4403563"/>
                    <a:pt x="3341082" y="4370748"/>
                    <a:pt x="3301993" y="4366098"/>
                  </a:cubicBezTo>
                  <a:cubicBezTo>
                    <a:pt x="3286355" y="4366114"/>
                    <a:pt x="3262875" y="4389593"/>
                    <a:pt x="3270679" y="4403660"/>
                  </a:cubicBezTo>
                  <a:cubicBezTo>
                    <a:pt x="3280040" y="4425543"/>
                    <a:pt x="3292529" y="4444295"/>
                    <a:pt x="3298762" y="4466181"/>
                  </a:cubicBezTo>
                  <a:cubicBezTo>
                    <a:pt x="3306567" y="4480246"/>
                    <a:pt x="3298727" y="4500583"/>
                    <a:pt x="3286217" y="4500596"/>
                  </a:cubicBezTo>
                  <a:cubicBezTo>
                    <a:pt x="3237739" y="4502211"/>
                    <a:pt x="3236139" y="4538178"/>
                    <a:pt x="3214212" y="4569476"/>
                  </a:cubicBezTo>
                  <a:cubicBezTo>
                    <a:pt x="3193856" y="4596081"/>
                    <a:pt x="3161010" y="4603934"/>
                    <a:pt x="3182854" y="4650823"/>
                  </a:cubicBezTo>
                  <a:cubicBezTo>
                    <a:pt x="3192215" y="4672706"/>
                    <a:pt x="3178106" y="4705560"/>
                    <a:pt x="3171822" y="4733714"/>
                  </a:cubicBezTo>
                  <a:cubicBezTo>
                    <a:pt x="3156120" y="4796280"/>
                    <a:pt x="3131087" y="4808817"/>
                    <a:pt x="3041954" y="4807345"/>
                  </a:cubicBezTo>
                  <a:cubicBezTo>
                    <a:pt x="3049788" y="4793262"/>
                    <a:pt x="3077948" y="4780722"/>
                    <a:pt x="3045123" y="4766683"/>
                  </a:cubicBezTo>
                  <a:cubicBezTo>
                    <a:pt x="2985727" y="4741724"/>
                    <a:pt x="2979482" y="4732349"/>
                    <a:pt x="3018609" y="4699470"/>
                  </a:cubicBezTo>
                  <a:cubicBezTo>
                    <a:pt x="3046783" y="4674420"/>
                    <a:pt x="3064015" y="4644690"/>
                    <a:pt x="3062483" y="4614981"/>
                  </a:cubicBezTo>
                  <a:cubicBezTo>
                    <a:pt x="3060962" y="4572761"/>
                    <a:pt x="3070385" y="4532094"/>
                    <a:pt x="3079811" y="4491427"/>
                  </a:cubicBezTo>
                  <a:cubicBezTo>
                    <a:pt x="3087658" y="4464835"/>
                    <a:pt x="3076729" y="4447646"/>
                    <a:pt x="3053284" y="4436724"/>
                  </a:cubicBezTo>
                  <a:cubicBezTo>
                    <a:pt x="3032966" y="4425797"/>
                    <a:pt x="3014217" y="4410179"/>
                    <a:pt x="2995468" y="4394561"/>
                  </a:cubicBezTo>
                  <a:cubicBezTo>
                    <a:pt x="2986095" y="4385189"/>
                    <a:pt x="2981418" y="4371118"/>
                    <a:pt x="2992380" y="4357034"/>
                  </a:cubicBezTo>
                  <a:cubicBezTo>
                    <a:pt x="2997075" y="4352339"/>
                    <a:pt x="3011153" y="4347632"/>
                    <a:pt x="3015844" y="4349191"/>
                  </a:cubicBezTo>
                  <a:cubicBezTo>
                    <a:pt x="3056482" y="4367915"/>
                    <a:pt x="3089312" y="4375700"/>
                    <a:pt x="3094067" y="4314708"/>
                  </a:cubicBezTo>
                  <a:cubicBezTo>
                    <a:pt x="3097230" y="4280303"/>
                    <a:pt x="3128509" y="4277143"/>
                    <a:pt x="3147292" y="4258359"/>
                  </a:cubicBezTo>
                  <a:cubicBezTo>
                    <a:pt x="3162946" y="4242705"/>
                    <a:pt x="3177041" y="4222361"/>
                    <a:pt x="3189564" y="4209839"/>
                  </a:cubicBezTo>
                  <a:cubicBezTo>
                    <a:pt x="3223947" y="4228568"/>
                    <a:pt x="3214513" y="4278618"/>
                    <a:pt x="3258294" y="4281700"/>
                  </a:cubicBezTo>
                  <a:cubicBezTo>
                    <a:pt x="3288040" y="4248831"/>
                    <a:pt x="3264633" y="4200378"/>
                    <a:pt x="3283434" y="4165955"/>
                  </a:cubicBezTo>
                  <a:cubicBezTo>
                    <a:pt x="3313140" y="4170616"/>
                    <a:pt x="3311599" y="4150290"/>
                    <a:pt x="3316306" y="4133083"/>
                  </a:cubicBezTo>
                  <a:cubicBezTo>
                    <a:pt x="3321022" y="4109623"/>
                    <a:pt x="3338239" y="4095531"/>
                    <a:pt x="3349157" y="4122103"/>
                  </a:cubicBezTo>
                  <a:cubicBezTo>
                    <a:pt x="3367870" y="4172124"/>
                    <a:pt x="3397570" y="4183039"/>
                    <a:pt x="3446066" y="4165788"/>
                  </a:cubicBezTo>
                  <a:cubicBezTo>
                    <a:pt x="3469511" y="4176710"/>
                    <a:pt x="3499214" y="4184499"/>
                    <a:pt x="3519524" y="4201678"/>
                  </a:cubicBezTo>
                  <a:cubicBezTo>
                    <a:pt x="3549209" y="4228231"/>
                    <a:pt x="3564852" y="4221961"/>
                    <a:pt x="3586775" y="4193791"/>
                  </a:cubicBezTo>
                  <a:cubicBezTo>
                    <a:pt x="3624353" y="4146839"/>
                    <a:pt x="3650877" y="4204671"/>
                    <a:pt x="3685280" y="4204635"/>
                  </a:cubicBezTo>
                  <a:cubicBezTo>
                    <a:pt x="3714986" y="4209296"/>
                    <a:pt x="3724387" y="4190521"/>
                    <a:pt x="3724414" y="4165501"/>
                  </a:cubicBezTo>
                  <a:cubicBezTo>
                    <a:pt x="3732241" y="4157674"/>
                    <a:pt x="3738503" y="4151413"/>
                    <a:pt x="3746330" y="4143586"/>
                  </a:cubicBezTo>
                  <a:lnTo>
                    <a:pt x="3750986" y="4145133"/>
                  </a:lnTo>
                  <a:lnTo>
                    <a:pt x="3744630" y="4108805"/>
                  </a:lnTo>
                  <a:cubicBezTo>
                    <a:pt x="3746236" y="4096670"/>
                    <a:pt x="3753316" y="4085691"/>
                    <a:pt x="3770563" y="4076241"/>
                  </a:cubicBezTo>
                  <a:cubicBezTo>
                    <a:pt x="3803490" y="4058914"/>
                    <a:pt x="3836427" y="4038456"/>
                    <a:pt x="3874000" y="4035200"/>
                  </a:cubicBezTo>
                  <a:cubicBezTo>
                    <a:pt x="3886521" y="4035158"/>
                    <a:pt x="3891252" y="4024185"/>
                    <a:pt x="3886595" y="4013246"/>
                  </a:cubicBezTo>
                  <a:cubicBezTo>
                    <a:pt x="3883487" y="4006996"/>
                    <a:pt x="3877256" y="3997627"/>
                    <a:pt x="3867877" y="3994527"/>
                  </a:cubicBezTo>
                  <a:cubicBezTo>
                    <a:pt x="3856936" y="3989869"/>
                    <a:pt x="3842856" y="3988352"/>
                    <a:pt x="3828764" y="3989964"/>
                  </a:cubicBezTo>
                  <a:cubicBezTo>
                    <a:pt x="3811554" y="3988457"/>
                    <a:pt x="3802204" y="3975967"/>
                    <a:pt x="3805389" y="3960306"/>
                  </a:cubicBezTo>
                  <a:cubicBezTo>
                    <a:pt x="3811722" y="3938373"/>
                    <a:pt x="3816497" y="3914881"/>
                    <a:pt x="3827521" y="3894496"/>
                  </a:cubicBezTo>
                  <a:cubicBezTo>
                    <a:pt x="3844827" y="3867831"/>
                    <a:pt x="3863703" y="3839596"/>
                    <a:pt x="3885699" y="3814479"/>
                  </a:cubicBezTo>
                  <a:cubicBezTo>
                    <a:pt x="3903006" y="3787815"/>
                    <a:pt x="3901583" y="3745562"/>
                    <a:pt x="3937618" y="3734485"/>
                  </a:cubicBezTo>
                  <a:cubicBezTo>
                    <a:pt x="3984635" y="3715544"/>
                    <a:pt x="3981316" y="3771900"/>
                    <a:pt x="4004733" y="3789037"/>
                  </a:cubicBezTo>
                  <a:cubicBezTo>
                    <a:pt x="4068762" y="3831079"/>
                    <a:pt x="4125054" y="3846541"/>
                    <a:pt x="4147061" y="3818295"/>
                  </a:cubicBezTo>
                  <a:cubicBezTo>
                    <a:pt x="4181641" y="3774355"/>
                    <a:pt x="4137965" y="3730679"/>
                    <a:pt x="4141253" y="3683713"/>
                  </a:cubicBezTo>
                  <a:cubicBezTo>
                    <a:pt x="4139725" y="3672763"/>
                    <a:pt x="4125676" y="3661856"/>
                    <a:pt x="4114747" y="3654065"/>
                  </a:cubicBezTo>
                  <a:cubicBezTo>
                    <a:pt x="4080387" y="3632271"/>
                    <a:pt x="4083634" y="3597827"/>
                    <a:pt x="4085311" y="3564954"/>
                  </a:cubicBezTo>
                  <a:cubicBezTo>
                    <a:pt x="4088524" y="3539901"/>
                    <a:pt x="4102669" y="3522638"/>
                    <a:pt x="4132390" y="3527233"/>
                  </a:cubicBezTo>
                  <a:cubicBezTo>
                    <a:pt x="4146470" y="3528751"/>
                    <a:pt x="4159003" y="3525579"/>
                    <a:pt x="4174653" y="3525525"/>
                  </a:cubicBezTo>
                  <a:cubicBezTo>
                    <a:pt x="4180630" y="3493812"/>
                    <a:pt x="4211198" y="3479623"/>
                    <a:pt x="4228718" y="3483746"/>
                  </a:cubicBezTo>
                  <a:close/>
                  <a:moveTo>
                    <a:pt x="174912" y="3433545"/>
                  </a:moveTo>
                  <a:lnTo>
                    <a:pt x="195293" y="3453925"/>
                  </a:lnTo>
                  <a:cubicBezTo>
                    <a:pt x="184669" y="3461414"/>
                    <a:pt x="177182" y="3472036"/>
                    <a:pt x="168067" y="3478015"/>
                  </a:cubicBezTo>
                  <a:cubicBezTo>
                    <a:pt x="159013" y="3487070"/>
                    <a:pt x="145370" y="3497577"/>
                    <a:pt x="134338" y="3483526"/>
                  </a:cubicBezTo>
                  <a:cubicBezTo>
                    <a:pt x="126383" y="3469535"/>
                    <a:pt x="127659" y="3455717"/>
                    <a:pt x="139849" y="3449798"/>
                  </a:cubicBezTo>
                  <a:cubicBezTo>
                    <a:pt x="150473" y="3442309"/>
                    <a:pt x="162664" y="3436390"/>
                    <a:pt x="174912" y="3433545"/>
                  </a:cubicBezTo>
                  <a:close/>
                  <a:moveTo>
                    <a:pt x="186001" y="3375914"/>
                  </a:moveTo>
                  <a:cubicBezTo>
                    <a:pt x="188957" y="3382154"/>
                    <a:pt x="198154" y="3391351"/>
                    <a:pt x="196402" y="3396168"/>
                  </a:cubicBezTo>
                  <a:cubicBezTo>
                    <a:pt x="191253" y="3407446"/>
                    <a:pt x="182930" y="3418835"/>
                    <a:pt x="176142" y="3431756"/>
                  </a:cubicBezTo>
                  <a:cubicBezTo>
                    <a:pt x="175048" y="3417522"/>
                    <a:pt x="170669" y="3406574"/>
                    <a:pt x="171219" y="3390696"/>
                  </a:cubicBezTo>
                  <a:cubicBezTo>
                    <a:pt x="171438" y="3384347"/>
                    <a:pt x="181075" y="3380841"/>
                    <a:pt x="186001" y="3375914"/>
                  </a:cubicBezTo>
                  <a:close/>
                  <a:moveTo>
                    <a:pt x="4242262" y="3286476"/>
                  </a:moveTo>
                  <a:cubicBezTo>
                    <a:pt x="4248443" y="3292656"/>
                    <a:pt x="4254626" y="3301927"/>
                    <a:pt x="4262351" y="3303475"/>
                  </a:cubicBezTo>
                  <a:cubicBezTo>
                    <a:pt x="4308702" y="3312756"/>
                    <a:pt x="4310262" y="3376100"/>
                    <a:pt x="4350434" y="3382290"/>
                  </a:cubicBezTo>
                  <a:cubicBezTo>
                    <a:pt x="4389058" y="3390024"/>
                    <a:pt x="4430770" y="3379220"/>
                    <a:pt x="4470939" y="3376139"/>
                  </a:cubicBezTo>
                  <a:cubicBezTo>
                    <a:pt x="4515742" y="3371514"/>
                    <a:pt x="4549738" y="3393153"/>
                    <a:pt x="4579099" y="3425605"/>
                  </a:cubicBezTo>
                  <a:cubicBezTo>
                    <a:pt x="4613090" y="3428703"/>
                    <a:pt x="4622365" y="3450335"/>
                    <a:pt x="4610012" y="3481232"/>
                  </a:cubicBezTo>
                  <a:cubicBezTo>
                    <a:pt x="4594567" y="3496677"/>
                    <a:pt x="4576028" y="3496672"/>
                    <a:pt x="4555940" y="3485853"/>
                  </a:cubicBezTo>
                  <a:cubicBezTo>
                    <a:pt x="4543573" y="3458041"/>
                    <a:pt x="4543565" y="3420961"/>
                    <a:pt x="4494126" y="3424038"/>
                  </a:cubicBezTo>
                  <a:cubicBezTo>
                    <a:pt x="4457047" y="3427119"/>
                    <a:pt x="4446235" y="3441021"/>
                    <a:pt x="4427703" y="3468827"/>
                  </a:cubicBezTo>
                  <a:cubicBezTo>
                    <a:pt x="4412258" y="3490453"/>
                    <a:pt x="4390633" y="3508987"/>
                    <a:pt x="4386006" y="3538339"/>
                  </a:cubicBezTo>
                  <a:cubicBezTo>
                    <a:pt x="4386011" y="3553790"/>
                    <a:pt x="4378289" y="3567693"/>
                    <a:pt x="4361292" y="3563053"/>
                  </a:cubicBezTo>
                  <a:cubicBezTo>
                    <a:pt x="4344295" y="3555325"/>
                    <a:pt x="4319574" y="3546049"/>
                    <a:pt x="4316481" y="3533688"/>
                  </a:cubicBezTo>
                  <a:cubicBezTo>
                    <a:pt x="4302559" y="3461072"/>
                    <a:pt x="4243836" y="3405438"/>
                    <a:pt x="4236093" y="3329733"/>
                  </a:cubicBezTo>
                  <a:cubicBezTo>
                    <a:pt x="4237636" y="3322008"/>
                    <a:pt x="4226819" y="3314280"/>
                    <a:pt x="4222183" y="3306555"/>
                  </a:cubicBezTo>
                  <a:cubicBezTo>
                    <a:pt x="4228361" y="3300377"/>
                    <a:pt x="4234540" y="3294198"/>
                    <a:pt x="4242262" y="3286476"/>
                  </a:cubicBezTo>
                  <a:close/>
                  <a:moveTo>
                    <a:pt x="1696547" y="3014981"/>
                  </a:moveTo>
                  <a:cubicBezTo>
                    <a:pt x="1704932" y="3014817"/>
                    <a:pt x="1714126" y="3016780"/>
                    <a:pt x="1724300" y="3020700"/>
                  </a:cubicBezTo>
                  <a:cubicBezTo>
                    <a:pt x="1752472" y="3030111"/>
                    <a:pt x="1775954" y="3044212"/>
                    <a:pt x="1800999" y="3056750"/>
                  </a:cubicBezTo>
                  <a:cubicBezTo>
                    <a:pt x="1837000" y="3073991"/>
                    <a:pt x="1846408" y="3099032"/>
                    <a:pt x="1827663" y="3136570"/>
                  </a:cubicBezTo>
                  <a:cubicBezTo>
                    <a:pt x="1815165" y="3161595"/>
                    <a:pt x="1835516" y="3172564"/>
                    <a:pt x="1854286" y="3166320"/>
                  </a:cubicBezTo>
                  <a:cubicBezTo>
                    <a:pt x="1894961" y="3156964"/>
                    <a:pt x="1905923" y="3167926"/>
                    <a:pt x="1893438" y="3208597"/>
                  </a:cubicBezTo>
                  <a:cubicBezTo>
                    <a:pt x="1891879" y="3216420"/>
                    <a:pt x="1896582" y="3227376"/>
                    <a:pt x="1902847" y="3233640"/>
                  </a:cubicBezTo>
                  <a:cubicBezTo>
                    <a:pt x="1915374" y="3246167"/>
                    <a:pt x="1929447" y="3235227"/>
                    <a:pt x="1937261" y="3224280"/>
                  </a:cubicBezTo>
                  <a:cubicBezTo>
                    <a:pt x="1963830" y="3185184"/>
                    <a:pt x="1993534" y="3155480"/>
                    <a:pt x="2048316" y="3178994"/>
                  </a:cubicBezTo>
                  <a:cubicBezTo>
                    <a:pt x="2051449" y="3182127"/>
                    <a:pt x="2070210" y="3163366"/>
                    <a:pt x="2074894" y="3152416"/>
                  </a:cubicBezTo>
                  <a:cubicBezTo>
                    <a:pt x="2081142" y="3136775"/>
                    <a:pt x="2068617" y="3127376"/>
                    <a:pt x="2052967" y="3124234"/>
                  </a:cubicBezTo>
                  <a:cubicBezTo>
                    <a:pt x="2040446" y="3121094"/>
                    <a:pt x="2026368" y="3125776"/>
                    <a:pt x="2012283" y="3121072"/>
                  </a:cubicBezTo>
                  <a:cubicBezTo>
                    <a:pt x="1984111" y="3111660"/>
                    <a:pt x="1979402" y="3094446"/>
                    <a:pt x="2001265" y="3041264"/>
                  </a:cubicBezTo>
                  <a:cubicBezTo>
                    <a:pt x="2005960" y="3042833"/>
                    <a:pt x="2012219" y="3042837"/>
                    <a:pt x="2018478" y="3042844"/>
                  </a:cubicBezTo>
                  <a:cubicBezTo>
                    <a:pt x="2176469" y="2991335"/>
                    <a:pt x="2234401" y="3039888"/>
                    <a:pt x="2198542" y="3197892"/>
                  </a:cubicBezTo>
                  <a:cubicBezTo>
                    <a:pt x="2187629" y="3246388"/>
                    <a:pt x="2229877" y="3251116"/>
                    <a:pt x="2239288" y="3279287"/>
                  </a:cubicBezTo>
                  <a:cubicBezTo>
                    <a:pt x="2250268" y="3312156"/>
                    <a:pt x="2250233" y="3268343"/>
                    <a:pt x="2262751" y="3268354"/>
                  </a:cubicBezTo>
                  <a:cubicBezTo>
                    <a:pt x="2272133" y="3262102"/>
                    <a:pt x="2281517" y="3255852"/>
                    <a:pt x="2294032" y="3252733"/>
                  </a:cubicBezTo>
                  <a:cubicBezTo>
                    <a:pt x="2312806" y="3249618"/>
                    <a:pt x="2330018" y="3251197"/>
                    <a:pt x="2347235" y="3259035"/>
                  </a:cubicBezTo>
                  <a:cubicBezTo>
                    <a:pt x="2358193" y="3263738"/>
                    <a:pt x="2367588" y="3273133"/>
                    <a:pt x="2373854" y="3282526"/>
                  </a:cubicBezTo>
                  <a:cubicBezTo>
                    <a:pt x="2384823" y="3302876"/>
                    <a:pt x="2395793" y="3323226"/>
                    <a:pt x="2402069" y="3345136"/>
                  </a:cubicBezTo>
                  <a:cubicBezTo>
                    <a:pt x="2405206" y="3354526"/>
                    <a:pt x="2405214" y="3363915"/>
                    <a:pt x="2402091" y="3373300"/>
                  </a:cubicBezTo>
                  <a:lnTo>
                    <a:pt x="2397406" y="3384249"/>
                  </a:lnTo>
                  <a:lnTo>
                    <a:pt x="2406799" y="3390516"/>
                  </a:lnTo>
                  <a:cubicBezTo>
                    <a:pt x="2434961" y="3387410"/>
                    <a:pt x="2428683" y="3362369"/>
                    <a:pt x="2438058" y="3346730"/>
                  </a:cubicBezTo>
                  <a:cubicBezTo>
                    <a:pt x="2497413" y="3218473"/>
                    <a:pt x="2497413" y="3218473"/>
                    <a:pt x="2369104" y="3212111"/>
                  </a:cubicBezTo>
                  <a:cubicBezTo>
                    <a:pt x="2355018" y="3207406"/>
                    <a:pt x="2345625" y="3201140"/>
                    <a:pt x="2339355" y="3188617"/>
                  </a:cubicBezTo>
                  <a:cubicBezTo>
                    <a:pt x="2337651" y="3014937"/>
                    <a:pt x="2459772" y="3108916"/>
                    <a:pt x="2528617" y="3108971"/>
                  </a:cubicBezTo>
                  <a:cubicBezTo>
                    <a:pt x="2609981" y="3109038"/>
                    <a:pt x="2646010" y="3160701"/>
                    <a:pt x="2614781" y="3242039"/>
                  </a:cubicBezTo>
                  <a:cubicBezTo>
                    <a:pt x="2594479" y="3290528"/>
                    <a:pt x="2586698" y="3342155"/>
                    <a:pt x="2563266" y="3387513"/>
                  </a:cubicBezTo>
                  <a:cubicBezTo>
                    <a:pt x="2535148" y="3446948"/>
                    <a:pt x="2502334" y="3501685"/>
                    <a:pt x="2524300" y="3576807"/>
                  </a:cubicBezTo>
                  <a:cubicBezTo>
                    <a:pt x="2546262" y="3645670"/>
                    <a:pt x="2469620" y="3678467"/>
                    <a:pt x="2446194" y="3733212"/>
                  </a:cubicBezTo>
                  <a:cubicBezTo>
                    <a:pt x="2444633" y="3737906"/>
                    <a:pt x="2441509" y="3744161"/>
                    <a:pt x="2438384" y="3750418"/>
                  </a:cubicBezTo>
                  <a:cubicBezTo>
                    <a:pt x="2433699" y="3761366"/>
                    <a:pt x="2427449" y="3773879"/>
                    <a:pt x="2419633" y="3781696"/>
                  </a:cubicBezTo>
                  <a:cubicBezTo>
                    <a:pt x="2413384" y="3794208"/>
                    <a:pt x="2405567" y="3802025"/>
                    <a:pt x="2396186" y="3811406"/>
                  </a:cubicBezTo>
                  <a:cubicBezTo>
                    <a:pt x="2378989" y="3828603"/>
                    <a:pt x="2360226" y="3844236"/>
                    <a:pt x="2341462" y="3859866"/>
                  </a:cubicBezTo>
                  <a:cubicBezTo>
                    <a:pt x="2308635" y="3898957"/>
                    <a:pt x="2366564" y="3944380"/>
                    <a:pt x="2333741" y="3986599"/>
                  </a:cubicBezTo>
                  <a:cubicBezTo>
                    <a:pt x="2319675" y="4006929"/>
                    <a:pt x="2299348" y="4024125"/>
                    <a:pt x="2272753" y="4028797"/>
                  </a:cubicBezTo>
                  <a:cubicBezTo>
                    <a:pt x="2216415" y="4016234"/>
                    <a:pt x="2134986" y="3934805"/>
                    <a:pt x="2141361" y="4078761"/>
                  </a:cubicBezTo>
                  <a:cubicBezTo>
                    <a:pt x="2136680" y="4095968"/>
                    <a:pt x="2142960" y="4124138"/>
                    <a:pt x="2152349" y="4124145"/>
                  </a:cubicBezTo>
                  <a:cubicBezTo>
                    <a:pt x="2203995" y="4138269"/>
                    <a:pt x="2219675" y="4178964"/>
                    <a:pt x="2229100" y="4225911"/>
                  </a:cubicBezTo>
                  <a:cubicBezTo>
                    <a:pt x="2172812" y="4275936"/>
                    <a:pt x="2304309" y="4354276"/>
                    <a:pt x="2201084" y="4407391"/>
                  </a:cubicBezTo>
                  <a:cubicBezTo>
                    <a:pt x="2174495" y="4421451"/>
                    <a:pt x="2224570" y="4427751"/>
                    <a:pt x="2240224" y="4437151"/>
                  </a:cubicBezTo>
                  <a:cubicBezTo>
                    <a:pt x="2268400" y="4452821"/>
                    <a:pt x="2296576" y="4465361"/>
                    <a:pt x="2298173" y="4504480"/>
                  </a:cubicBezTo>
                  <a:cubicBezTo>
                    <a:pt x="2299768" y="4543598"/>
                    <a:pt x="2299768" y="4543598"/>
                    <a:pt x="2352954" y="4527994"/>
                  </a:cubicBezTo>
                  <a:cubicBezTo>
                    <a:pt x="2357640" y="4517046"/>
                    <a:pt x="2362325" y="4506097"/>
                    <a:pt x="2370143" y="4498279"/>
                  </a:cubicBezTo>
                  <a:cubicBezTo>
                    <a:pt x="2396722" y="4474830"/>
                    <a:pt x="2457749" y="4479575"/>
                    <a:pt x="2435793" y="4416970"/>
                  </a:cubicBezTo>
                  <a:cubicBezTo>
                    <a:pt x="2437347" y="4402888"/>
                    <a:pt x="2443594" y="4390375"/>
                    <a:pt x="2454541" y="4382562"/>
                  </a:cubicBezTo>
                  <a:cubicBezTo>
                    <a:pt x="2490513" y="4362249"/>
                    <a:pt x="2526481" y="4338808"/>
                    <a:pt x="2562452" y="4318496"/>
                  </a:cubicBezTo>
                  <a:cubicBezTo>
                    <a:pt x="2596855" y="4293490"/>
                    <a:pt x="2637512" y="4262229"/>
                    <a:pt x="2675097" y="4302940"/>
                  </a:cubicBezTo>
                  <a:cubicBezTo>
                    <a:pt x="2709549" y="4340521"/>
                    <a:pt x="2693939" y="4384319"/>
                    <a:pt x="2676760" y="4423422"/>
                  </a:cubicBezTo>
                  <a:cubicBezTo>
                    <a:pt x="2665828" y="4450013"/>
                    <a:pt x="2648635" y="4473470"/>
                    <a:pt x="2631439" y="4493796"/>
                  </a:cubicBezTo>
                  <a:cubicBezTo>
                    <a:pt x="2589235" y="4545397"/>
                    <a:pt x="2570487" y="4579805"/>
                    <a:pt x="2655007" y="4614296"/>
                  </a:cubicBezTo>
                  <a:cubicBezTo>
                    <a:pt x="2709790" y="4637811"/>
                    <a:pt x="2719219" y="4687888"/>
                    <a:pt x="2655103" y="4733212"/>
                  </a:cubicBezTo>
                  <a:cubicBezTo>
                    <a:pt x="2600371" y="4772284"/>
                    <a:pt x="2565992" y="4825456"/>
                    <a:pt x="2683341" y="4823985"/>
                  </a:cubicBezTo>
                  <a:cubicBezTo>
                    <a:pt x="2714635" y="4824011"/>
                    <a:pt x="2755336" y="4849079"/>
                    <a:pt x="2739706" y="4867842"/>
                  </a:cubicBezTo>
                  <a:cubicBezTo>
                    <a:pt x="2683441" y="4949160"/>
                    <a:pt x="2760186" y="5041539"/>
                    <a:pt x="2714875" y="5121300"/>
                  </a:cubicBezTo>
                  <a:lnTo>
                    <a:pt x="2710291" y="5142467"/>
                  </a:lnTo>
                  <a:lnTo>
                    <a:pt x="2753116" y="5118001"/>
                  </a:lnTo>
                  <a:cubicBezTo>
                    <a:pt x="2794920" y="5102877"/>
                    <a:pt x="2817786" y="5130439"/>
                    <a:pt x="2870543" y="5223103"/>
                  </a:cubicBezTo>
                  <a:cubicBezTo>
                    <a:pt x="2903405" y="5196497"/>
                    <a:pt x="2919067" y="5155816"/>
                    <a:pt x="2945674" y="5122954"/>
                  </a:cubicBezTo>
                  <a:cubicBezTo>
                    <a:pt x="2959760" y="5105740"/>
                    <a:pt x="2976977" y="5085397"/>
                    <a:pt x="2948828" y="5063507"/>
                  </a:cubicBezTo>
                  <a:cubicBezTo>
                    <a:pt x="2914424" y="5038493"/>
                    <a:pt x="2831524" y="5015064"/>
                    <a:pt x="2875343" y="4974371"/>
                  </a:cubicBezTo>
                  <a:cubicBezTo>
                    <a:pt x="2888646" y="4961850"/>
                    <a:pt x="2901851" y="4947082"/>
                    <a:pt x="2915766" y="4932288"/>
                  </a:cubicBezTo>
                  <a:cubicBezTo>
                    <a:pt x="2957510" y="4887906"/>
                    <a:pt x="3005631" y="4843302"/>
                    <a:pt x="3081886" y="4858521"/>
                  </a:cubicBezTo>
                  <a:cubicBezTo>
                    <a:pt x="3125678" y="4883532"/>
                    <a:pt x="3158516" y="4913239"/>
                    <a:pt x="3139720" y="4969563"/>
                  </a:cubicBezTo>
                  <a:cubicBezTo>
                    <a:pt x="3120940" y="4982087"/>
                    <a:pt x="3089651" y="4991486"/>
                    <a:pt x="3128748" y="5018063"/>
                  </a:cubicBezTo>
                  <a:cubicBezTo>
                    <a:pt x="3158454" y="5054030"/>
                    <a:pt x="3145923" y="5091579"/>
                    <a:pt x="3138085" y="5130692"/>
                  </a:cubicBezTo>
                  <a:cubicBezTo>
                    <a:pt x="3136510" y="5154158"/>
                    <a:pt x="3149019" y="5169795"/>
                    <a:pt x="3164654" y="5185431"/>
                  </a:cubicBezTo>
                  <a:lnTo>
                    <a:pt x="3174416" y="5196496"/>
                  </a:lnTo>
                  <a:lnTo>
                    <a:pt x="3207139" y="5152534"/>
                  </a:lnTo>
                  <a:cubicBezTo>
                    <a:pt x="3224345" y="5160331"/>
                    <a:pt x="3239984" y="5169697"/>
                    <a:pt x="3257194" y="5174365"/>
                  </a:cubicBezTo>
                  <a:cubicBezTo>
                    <a:pt x="3343233" y="5207092"/>
                    <a:pt x="3354209" y="5196116"/>
                    <a:pt x="3349680" y="5097506"/>
                  </a:cubicBezTo>
                  <a:cubicBezTo>
                    <a:pt x="3348138" y="5083421"/>
                    <a:pt x="3348160" y="5070898"/>
                    <a:pt x="3354442" y="5058365"/>
                  </a:cubicBezTo>
                  <a:cubicBezTo>
                    <a:pt x="3395262" y="4986288"/>
                    <a:pt x="3371882" y="4928410"/>
                    <a:pt x="3307777" y="4883123"/>
                  </a:cubicBezTo>
                  <a:cubicBezTo>
                    <a:pt x="3345383" y="4861145"/>
                    <a:pt x="3390738" y="4884548"/>
                    <a:pt x="3409602" y="4837555"/>
                  </a:cubicBezTo>
                  <a:cubicBezTo>
                    <a:pt x="3425330" y="4793699"/>
                    <a:pt x="3481632" y="4824912"/>
                    <a:pt x="3503604" y="4790438"/>
                  </a:cubicBezTo>
                  <a:cubicBezTo>
                    <a:pt x="3534889" y="4802906"/>
                    <a:pt x="3525460" y="4824837"/>
                    <a:pt x="3514468" y="4845205"/>
                  </a:cubicBezTo>
                  <a:cubicBezTo>
                    <a:pt x="3509763" y="4849910"/>
                    <a:pt x="3503492" y="4856181"/>
                    <a:pt x="3495657" y="4860891"/>
                  </a:cubicBezTo>
                  <a:cubicBezTo>
                    <a:pt x="3492522" y="4864026"/>
                    <a:pt x="3490948" y="4868725"/>
                    <a:pt x="3489380" y="4870293"/>
                  </a:cubicBezTo>
                  <a:cubicBezTo>
                    <a:pt x="3486233" y="4879691"/>
                    <a:pt x="3487801" y="4878123"/>
                    <a:pt x="3495647" y="4867151"/>
                  </a:cubicBezTo>
                  <a:cubicBezTo>
                    <a:pt x="3505044" y="4864005"/>
                    <a:pt x="3515999" y="4865552"/>
                    <a:pt x="3523819" y="4870236"/>
                  </a:cubicBezTo>
                  <a:cubicBezTo>
                    <a:pt x="3533195" y="4879612"/>
                    <a:pt x="3541009" y="4887425"/>
                    <a:pt x="3547254" y="4896807"/>
                  </a:cubicBezTo>
                  <a:cubicBezTo>
                    <a:pt x="3558193" y="4907746"/>
                    <a:pt x="3573835" y="4913982"/>
                    <a:pt x="3592620" y="4913949"/>
                  </a:cubicBezTo>
                  <a:cubicBezTo>
                    <a:pt x="3605143" y="4913929"/>
                    <a:pt x="3616098" y="4915475"/>
                    <a:pt x="3628620" y="4915454"/>
                  </a:cubicBezTo>
                  <a:cubicBezTo>
                    <a:pt x="3738105" y="4968491"/>
                    <a:pt x="3730124" y="5060861"/>
                    <a:pt x="3714306" y="5157940"/>
                  </a:cubicBezTo>
                  <a:lnTo>
                    <a:pt x="3701623" y="5165720"/>
                  </a:lnTo>
                  <a:lnTo>
                    <a:pt x="3699695" y="5173429"/>
                  </a:lnTo>
                  <a:cubicBezTo>
                    <a:pt x="3699694" y="5182834"/>
                    <a:pt x="3699693" y="5192242"/>
                    <a:pt x="3705963" y="5198513"/>
                  </a:cubicBezTo>
                  <a:cubicBezTo>
                    <a:pt x="3709098" y="5201647"/>
                    <a:pt x="3724776" y="5198510"/>
                    <a:pt x="3727912" y="5195374"/>
                  </a:cubicBezTo>
                  <a:cubicBezTo>
                    <a:pt x="3735758" y="5140499"/>
                    <a:pt x="3793768" y="5138924"/>
                    <a:pt x="3825128" y="5107565"/>
                  </a:cubicBezTo>
                  <a:cubicBezTo>
                    <a:pt x="3870593" y="5112262"/>
                    <a:pt x="3851785" y="5071502"/>
                    <a:pt x="3862761" y="5054254"/>
                  </a:cubicBezTo>
                  <a:cubicBezTo>
                    <a:pt x="3872169" y="5044846"/>
                    <a:pt x="3883144" y="5040142"/>
                    <a:pt x="3894120" y="5038573"/>
                  </a:cubicBezTo>
                  <a:cubicBezTo>
                    <a:pt x="3961535" y="5040133"/>
                    <a:pt x="3981909" y="5095002"/>
                    <a:pt x="4010123" y="5142034"/>
                  </a:cubicBezTo>
                  <a:cubicBezTo>
                    <a:pt x="4024228" y="5181226"/>
                    <a:pt x="3991304" y="5192205"/>
                    <a:pt x="3966217" y="5207885"/>
                  </a:cubicBezTo>
                  <a:cubicBezTo>
                    <a:pt x="3948969" y="5221998"/>
                    <a:pt x="3933288" y="5247086"/>
                    <a:pt x="3912907" y="5248656"/>
                  </a:cubicBezTo>
                  <a:cubicBezTo>
                    <a:pt x="3793752" y="5258078"/>
                    <a:pt x="3765520" y="5352149"/>
                    <a:pt x="3738856" y="5438381"/>
                  </a:cubicBezTo>
                  <a:cubicBezTo>
                    <a:pt x="3726308" y="5482282"/>
                    <a:pt x="3702790" y="5496394"/>
                    <a:pt x="3665161" y="5508941"/>
                  </a:cubicBezTo>
                  <a:cubicBezTo>
                    <a:pt x="3649483" y="5512080"/>
                    <a:pt x="3629101" y="5510514"/>
                    <a:pt x="3611856" y="5515220"/>
                  </a:cubicBezTo>
                  <a:cubicBezTo>
                    <a:pt x="3578930" y="5519927"/>
                    <a:pt x="3550711" y="5513660"/>
                    <a:pt x="3525628" y="5491714"/>
                  </a:cubicBezTo>
                  <a:lnTo>
                    <a:pt x="3521485" y="5489280"/>
                  </a:lnTo>
                  <a:lnTo>
                    <a:pt x="3420026" y="5596849"/>
                  </a:lnTo>
                  <a:cubicBezTo>
                    <a:pt x="3379384" y="5649907"/>
                    <a:pt x="3379384" y="5649907"/>
                    <a:pt x="3312544" y="5617422"/>
                  </a:cubicBezTo>
                  <a:cubicBezTo>
                    <a:pt x="3307879" y="5615879"/>
                    <a:pt x="3303214" y="5614338"/>
                    <a:pt x="3298548" y="5612796"/>
                  </a:cubicBezTo>
                  <a:cubicBezTo>
                    <a:pt x="3265898" y="5598886"/>
                    <a:pt x="3253415" y="5608266"/>
                    <a:pt x="3253280" y="5651856"/>
                  </a:cubicBezTo>
                  <a:cubicBezTo>
                    <a:pt x="3253221" y="5670537"/>
                    <a:pt x="3259400" y="5686085"/>
                    <a:pt x="3262456" y="5704757"/>
                  </a:cubicBezTo>
                  <a:lnTo>
                    <a:pt x="3251524" y="5715688"/>
                  </a:lnTo>
                  <a:lnTo>
                    <a:pt x="3248048" y="5719164"/>
                  </a:lnTo>
                  <a:lnTo>
                    <a:pt x="3248445" y="5720688"/>
                  </a:lnTo>
                  <a:lnTo>
                    <a:pt x="3242711" y="5734025"/>
                  </a:lnTo>
                  <a:lnTo>
                    <a:pt x="3265005" y="5708749"/>
                  </a:lnTo>
                  <a:cubicBezTo>
                    <a:pt x="3343123" y="5746352"/>
                    <a:pt x="3383859" y="5830720"/>
                    <a:pt x="3460420" y="5869881"/>
                  </a:cubicBezTo>
                  <a:cubicBezTo>
                    <a:pt x="3468228" y="5871456"/>
                    <a:pt x="3457336" y="5891732"/>
                    <a:pt x="3443294" y="5896390"/>
                  </a:cubicBezTo>
                  <a:cubicBezTo>
                    <a:pt x="3391913" y="5972791"/>
                    <a:pt x="3323342" y="6038235"/>
                    <a:pt x="3321953" y="6136579"/>
                  </a:cubicBezTo>
                  <a:cubicBezTo>
                    <a:pt x="3270534" y="6191126"/>
                    <a:pt x="3217534" y="6234742"/>
                    <a:pt x="3131685" y="6239275"/>
                  </a:cubicBezTo>
                  <a:cubicBezTo>
                    <a:pt x="3070806" y="6240728"/>
                    <a:pt x="3000606" y="6267143"/>
                    <a:pt x="2988259" y="6348297"/>
                  </a:cubicBezTo>
                  <a:cubicBezTo>
                    <a:pt x="2985165" y="6363903"/>
                    <a:pt x="2982075" y="6382629"/>
                    <a:pt x="2996133" y="6387336"/>
                  </a:cubicBezTo>
                  <a:cubicBezTo>
                    <a:pt x="3044534" y="6392105"/>
                    <a:pt x="3096095" y="6418734"/>
                    <a:pt x="3145995" y="6387600"/>
                  </a:cubicBezTo>
                  <a:cubicBezTo>
                    <a:pt x="3152233" y="6384489"/>
                    <a:pt x="3158461" y="6375134"/>
                    <a:pt x="3163131" y="6367336"/>
                  </a:cubicBezTo>
                  <a:cubicBezTo>
                    <a:pt x="3170917" y="6356422"/>
                    <a:pt x="3175576" y="6342382"/>
                    <a:pt x="3192750" y="6343972"/>
                  </a:cubicBezTo>
                  <a:cubicBezTo>
                    <a:pt x="3203679" y="6345553"/>
                    <a:pt x="3203735" y="6376773"/>
                    <a:pt x="3194402" y="6395491"/>
                  </a:cubicBezTo>
                  <a:cubicBezTo>
                    <a:pt x="3181968" y="6426689"/>
                    <a:pt x="3153886" y="6436007"/>
                    <a:pt x="3127350" y="6437522"/>
                  </a:cubicBezTo>
                  <a:cubicBezTo>
                    <a:pt x="3068052" y="6449906"/>
                    <a:pt x="3021263" y="6474801"/>
                    <a:pt x="2993258" y="6527827"/>
                  </a:cubicBezTo>
                  <a:cubicBezTo>
                    <a:pt x="2979249" y="6551217"/>
                    <a:pt x="2962102" y="6565237"/>
                    <a:pt x="2938656" y="6548024"/>
                  </a:cubicBezTo>
                  <a:cubicBezTo>
                    <a:pt x="2902701" y="6518301"/>
                    <a:pt x="2879374" y="6569776"/>
                    <a:pt x="2846563" y="6552546"/>
                  </a:cubicBezTo>
                  <a:cubicBezTo>
                    <a:pt x="2813750" y="6535317"/>
                    <a:pt x="2796630" y="6564947"/>
                    <a:pt x="2777936" y="6586769"/>
                  </a:cubicBezTo>
                  <a:cubicBezTo>
                    <a:pt x="2777942" y="6589891"/>
                    <a:pt x="2768586" y="6596119"/>
                    <a:pt x="2767022" y="6594555"/>
                  </a:cubicBezTo>
                  <a:cubicBezTo>
                    <a:pt x="2704508" y="6553857"/>
                    <a:pt x="2673418" y="6628733"/>
                    <a:pt x="2621917" y="6636448"/>
                  </a:cubicBezTo>
                  <a:lnTo>
                    <a:pt x="2622912" y="6625331"/>
                  </a:lnTo>
                  <a:lnTo>
                    <a:pt x="2616434" y="6633574"/>
                  </a:lnTo>
                  <a:cubicBezTo>
                    <a:pt x="2602376" y="6647632"/>
                    <a:pt x="2589879" y="6660129"/>
                    <a:pt x="2575821" y="6674187"/>
                  </a:cubicBezTo>
                  <a:cubicBezTo>
                    <a:pt x="2561846" y="6653966"/>
                    <a:pt x="2535382" y="6643123"/>
                    <a:pt x="2543239" y="6616614"/>
                  </a:cubicBezTo>
                  <a:cubicBezTo>
                    <a:pt x="2549511" y="6601016"/>
                    <a:pt x="2572896" y="6596283"/>
                    <a:pt x="2582285" y="6580679"/>
                  </a:cubicBezTo>
                  <a:cubicBezTo>
                    <a:pt x="2590095" y="6572868"/>
                    <a:pt x="2593258" y="6554162"/>
                    <a:pt x="2590164" y="6544819"/>
                  </a:cubicBezTo>
                  <a:cubicBezTo>
                    <a:pt x="2580861" y="6526144"/>
                    <a:pt x="2559053" y="6523081"/>
                    <a:pt x="2538777" y="6530924"/>
                  </a:cubicBezTo>
                  <a:cubicBezTo>
                    <a:pt x="2529420" y="6534062"/>
                    <a:pt x="2516923" y="6546560"/>
                    <a:pt x="2510667" y="6555923"/>
                  </a:cubicBezTo>
                  <a:cubicBezTo>
                    <a:pt x="2499725" y="6569976"/>
                    <a:pt x="2495001" y="6590244"/>
                    <a:pt x="2473178" y="6593413"/>
                  </a:cubicBezTo>
                  <a:cubicBezTo>
                    <a:pt x="2452909" y="6598139"/>
                    <a:pt x="2420220" y="6584196"/>
                    <a:pt x="2423245" y="6621586"/>
                  </a:cubicBezTo>
                  <a:cubicBezTo>
                    <a:pt x="2424776" y="6632489"/>
                    <a:pt x="2449685" y="6641776"/>
                    <a:pt x="2462120" y="6654211"/>
                  </a:cubicBezTo>
                  <a:cubicBezTo>
                    <a:pt x="2482335" y="6671303"/>
                    <a:pt x="2476046" y="6693133"/>
                    <a:pt x="2454224" y="6696303"/>
                  </a:cubicBezTo>
                  <a:cubicBezTo>
                    <a:pt x="2416812" y="6702629"/>
                    <a:pt x="2382499" y="6715179"/>
                    <a:pt x="2362161" y="6747952"/>
                  </a:cubicBezTo>
                  <a:cubicBezTo>
                    <a:pt x="2330874" y="6797893"/>
                    <a:pt x="2260711" y="6815207"/>
                    <a:pt x="2252754" y="6882229"/>
                  </a:cubicBezTo>
                  <a:cubicBezTo>
                    <a:pt x="2248067" y="6886916"/>
                    <a:pt x="2243381" y="6891602"/>
                    <a:pt x="2235586" y="6893181"/>
                  </a:cubicBezTo>
                  <a:cubicBezTo>
                    <a:pt x="2220042" y="6877637"/>
                    <a:pt x="2198242" y="6871458"/>
                    <a:pt x="2176420" y="6874628"/>
                  </a:cubicBezTo>
                  <a:cubicBezTo>
                    <a:pt x="2163985" y="6862193"/>
                    <a:pt x="2149988" y="6851320"/>
                    <a:pt x="2134437" y="6838893"/>
                  </a:cubicBezTo>
                  <a:cubicBezTo>
                    <a:pt x="2092483" y="6790692"/>
                    <a:pt x="2145580" y="6743813"/>
                    <a:pt x="2142579" y="6697074"/>
                  </a:cubicBezTo>
                  <a:cubicBezTo>
                    <a:pt x="2142587" y="6693959"/>
                    <a:pt x="2161300" y="6687679"/>
                    <a:pt x="2167526" y="6690779"/>
                  </a:cubicBezTo>
                  <a:cubicBezTo>
                    <a:pt x="2192433" y="6700068"/>
                    <a:pt x="2217335" y="6712473"/>
                    <a:pt x="2243806" y="6720198"/>
                  </a:cubicBezTo>
                  <a:cubicBezTo>
                    <a:pt x="2256264" y="6723282"/>
                    <a:pt x="2276532" y="6718558"/>
                    <a:pt x="2273463" y="6699868"/>
                  </a:cubicBezTo>
                  <a:cubicBezTo>
                    <a:pt x="2268867" y="6667156"/>
                    <a:pt x="2290745" y="6642170"/>
                    <a:pt x="2301726" y="6612538"/>
                  </a:cubicBezTo>
                  <a:cubicBezTo>
                    <a:pt x="2315832" y="6579780"/>
                    <a:pt x="2272231" y="6567422"/>
                    <a:pt x="2280097" y="6537797"/>
                  </a:cubicBezTo>
                  <a:lnTo>
                    <a:pt x="2296159" y="6515925"/>
                  </a:lnTo>
                  <a:lnTo>
                    <a:pt x="2308202" y="6515450"/>
                  </a:lnTo>
                  <a:lnTo>
                    <a:pt x="2306935" y="6514648"/>
                  </a:lnTo>
                  <a:cubicBezTo>
                    <a:pt x="2303826" y="6511539"/>
                    <a:pt x="2302290" y="6506857"/>
                    <a:pt x="2300754" y="6502177"/>
                  </a:cubicBezTo>
                  <a:cubicBezTo>
                    <a:pt x="2287043" y="6441278"/>
                    <a:pt x="2287043" y="6441278"/>
                    <a:pt x="2334062" y="6422236"/>
                  </a:cubicBezTo>
                  <a:cubicBezTo>
                    <a:pt x="2343463" y="6419054"/>
                    <a:pt x="2352844" y="6418999"/>
                    <a:pt x="2360689" y="6414261"/>
                  </a:cubicBezTo>
                  <a:cubicBezTo>
                    <a:pt x="2394818" y="6394123"/>
                    <a:pt x="2415797" y="6366148"/>
                    <a:pt x="2415708" y="6331702"/>
                  </a:cubicBezTo>
                  <a:lnTo>
                    <a:pt x="2409843" y="6302753"/>
                  </a:lnTo>
                  <a:lnTo>
                    <a:pt x="2349145" y="6313283"/>
                  </a:lnTo>
                  <a:cubicBezTo>
                    <a:pt x="2328806" y="6316029"/>
                    <a:pt x="2308471" y="6315257"/>
                    <a:pt x="2288140" y="6302751"/>
                  </a:cubicBezTo>
                  <a:cubicBezTo>
                    <a:pt x="2270937" y="6291807"/>
                    <a:pt x="2272512" y="6268342"/>
                    <a:pt x="2255308" y="6257399"/>
                  </a:cubicBezTo>
                  <a:cubicBezTo>
                    <a:pt x="2264687" y="6273038"/>
                    <a:pt x="2278757" y="6293368"/>
                    <a:pt x="2277186" y="6307448"/>
                  </a:cubicBezTo>
                  <a:cubicBezTo>
                    <a:pt x="2261904" y="6376678"/>
                    <a:pt x="2227302" y="6357920"/>
                    <a:pt x="2194457" y="6342241"/>
                  </a:cubicBezTo>
                  <a:lnTo>
                    <a:pt x="2172275" y="6334294"/>
                  </a:lnTo>
                  <a:lnTo>
                    <a:pt x="2172967" y="6335302"/>
                  </a:lnTo>
                  <a:cubicBezTo>
                    <a:pt x="2180924" y="6377734"/>
                    <a:pt x="2195166" y="6420180"/>
                    <a:pt x="2207833" y="6461051"/>
                  </a:cubicBezTo>
                  <a:cubicBezTo>
                    <a:pt x="2237898" y="6550661"/>
                    <a:pt x="2264823" y="6640261"/>
                    <a:pt x="2112428" y="6628891"/>
                  </a:cubicBezTo>
                  <a:cubicBezTo>
                    <a:pt x="2070013" y="6627216"/>
                    <a:pt x="2065390" y="6663332"/>
                    <a:pt x="2065475" y="6697891"/>
                  </a:cubicBezTo>
                  <a:cubicBezTo>
                    <a:pt x="2067158" y="6743447"/>
                    <a:pt x="2040482" y="6754376"/>
                    <a:pt x="2002767" y="6748002"/>
                  </a:cubicBezTo>
                  <a:cubicBezTo>
                    <a:pt x="1971319" y="6735357"/>
                    <a:pt x="1955526" y="6700761"/>
                    <a:pt x="1920954" y="6694393"/>
                  </a:cubicBezTo>
                  <a:cubicBezTo>
                    <a:pt x="1903601" y="6664505"/>
                    <a:pt x="1879981" y="6640885"/>
                    <a:pt x="1850093" y="6623533"/>
                  </a:cubicBezTo>
                  <a:cubicBezTo>
                    <a:pt x="1846913" y="6607817"/>
                    <a:pt x="1835890" y="6596794"/>
                    <a:pt x="1818601" y="6592040"/>
                  </a:cubicBezTo>
                  <a:lnTo>
                    <a:pt x="1817010" y="6584182"/>
                  </a:lnTo>
                  <a:lnTo>
                    <a:pt x="1810727" y="6584166"/>
                  </a:lnTo>
                  <a:lnTo>
                    <a:pt x="1801005" y="6533411"/>
                  </a:lnTo>
                  <a:lnTo>
                    <a:pt x="1799114" y="6535031"/>
                  </a:lnTo>
                  <a:cubicBezTo>
                    <a:pt x="1738052" y="6486477"/>
                    <a:pt x="1700440" y="6411341"/>
                    <a:pt x="1619054" y="6383112"/>
                  </a:cubicBezTo>
                  <a:cubicBezTo>
                    <a:pt x="1600266" y="6367450"/>
                    <a:pt x="1579910" y="6350223"/>
                    <a:pt x="1561119" y="6331432"/>
                  </a:cubicBezTo>
                  <a:cubicBezTo>
                    <a:pt x="1490651" y="6260964"/>
                    <a:pt x="1420186" y="6193625"/>
                    <a:pt x="1349719" y="6123158"/>
                  </a:cubicBezTo>
                  <a:cubicBezTo>
                    <a:pt x="1246365" y="6019805"/>
                    <a:pt x="1144577" y="5914890"/>
                    <a:pt x="1042789" y="5809973"/>
                  </a:cubicBezTo>
                  <a:cubicBezTo>
                    <a:pt x="1044347" y="5802152"/>
                    <a:pt x="1049034" y="5794332"/>
                    <a:pt x="1052159" y="5788076"/>
                  </a:cubicBezTo>
                  <a:cubicBezTo>
                    <a:pt x="1059983" y="5789647"/>
                    <a:pt x="1070938" y="5791221"/>
                    <a:pt x="1078762" y="5792790"/>
                  </a:cubicBezTo>
                  <a:cubicBezTo>
                    <a:pt x="1097541" y="5795935"/>
                    <a:pt x="1216436" y="5770998"/>
                    <a:pt x="1230518" y="5769443"/>
                  </a:cubicBezTo>
                  <a:cubicBezTo>
                    <a:pt x="1258680" y="5766337"/>
                    <a:pt x="1257106" y="5755382"/>
                    <a:pt x="1246136" y="5735034"/>
                  </a:cubicBezTo>
                  <a:cubicBezTo>
                    <a:pt x="1214790" y="5669291"/>
                    <a:pt x="1214787" y="5666162"/>
                    <a:pt x="1269529" y="5639606"/>
                  </a:cubicBezTo>
                  <a:cubicBezTo>
                    <a:pt x="1302377" y="5625551"/>
                    <a:pt x="1333658" y="5609930"/>
                    <a:pt x="1371204" y="5603701"/>
                  </a:cubicBezTo>
                  <a:cubicBezTo>
                    <a:pt x="1400933" y="5602160"/>
                    <a:pt x="1388370" y="5545821"/>
                    <a:pt x="1425910" y="5530205"/>
                  </a:cubicBezTo>
                  <a:cubicBezTo>
                    <a:pt x="1446247" y="5525527"/>
                    <a:pt x="1465005" y="5503636"/>
                    <a:pt x="1480639" y="5488002"/>
                  </a:cubicBezTo>
                  <a:cubicBezTo>
                    <a:pt x="1488855" y="5489183"/>
                    <a:pt x="1495112" y="5488014"/>
                    <a:pt x="1500122" y="5485353"/>
                  </a:cubicBezTo>
                  <a:lnTo>
                    <a:pt x="1501067" y="5484438"/>
                  </a:lnTo>
                  <a:lnTo>
                    <a:pt x="1518576" y="5481384"/>
                  </a:lnTo>
                  <a:cubicBezTo>
                    <a:pt x="1526395" y="5473566"/>
                    <a:pt x="1529904" y="5460660"/>
                    <a:pt x="1530673" y="5444231"/>
                  </a:cubicBezTo>
                  <a:cubicBezTo>
                    <a:pt x="1522856" y="5452048"/>
                    <a:pt x="1518562" y="5464172"/>
                    <a:pt x="1512116" y="5473751"/>
                  </a:cubicBezTo>
                  <a:lnTo>
                    <a:pt x="1501067" y="5484438"/>
                  </a:lnTo>
                  <a:lnTo>
                    <a:pt x="1480639" y="5488002"/>
                  </a:lnTo>
                  <a:cubicBezTo>
                    <a:pt x="1457147" y="5461385"/>
                    <a:pt x="1418014" y="5441012"/>
                    <a:pt x="1421110" y="5400333"/>
                  </a:cubicBezTo>
                  <a:cubicBezTo>
                    <a:pt x="1428882" y="5336188"/>
                    <a:pt x="1385061" y="5323634"/>
                    <a:pt x="1341237" y="5307952"/>
                  </a:cubicBezTo>
                  <a:cubicBezTo>
                    <a:pt x="1336539" y="5303254"/>
                    <a:pt x="1331842" y="5298557"/>
                    <a:pt x="1328707" y="5292295"/>
                  </a:cubicBezTo>
                  <a:cubicBezTo>
                    <a:pt x="1317734" y="5268816"/>
                    <a:pt x="1314584" y="5240650"/>
                    <a:pt x="1319256" y="5214054"/>
                  </a:cubicBezTo>
                  <a:cubicBezTo>
                    <a:pt x="1381792" y="5151518"/>
                    <a:pt x="1472520" y="5123426"/>
                    <a:pt x="1536612" y="5049938"/>
                  </a:cubicBezTo>
                  <a:cubicBezTo>
                    <a:pt x="1561622" y="5018665"/>
                    <a:pt x="1588196" y="4985827"/>
                    <a:pt x="1603813" y="4948288"/>
                  </a:cubicBezTo>
                  <a:cubicBezTo>
                    <a:pt x="1619431" y="4913879"/>
                    <a:pt x="1624094" y="4874764"/>
                    <a:pt x="1619368" y="4835644"/>
                  </a:cubicBezTo>
                  <a:cubicBezTo>
                    <a:pt x="1617799" y="4830949"/>
                    <a:pt x="1614666" y="4824686"/>
                    <a:pt x="1614663" y="4821558"/>
                  </a:cubicBezTo>
                  <a:cubicBezTo>
                    <a:pt x="1614657" y="4815299"/>
                    <a:pt x="1622477" y="4810612"/>
                    <a:pt x="1625605" y="4807484"/>
                  </a:cubicBezTo>
                  <a:cubicBezTo>
                    <a:pt x="1628731" y="4804358"/>
                    <a:pt x="1630294" y="4802795"/>
                    <a:pt x="1633421" y="4799667"/>
                  </a:cubicBezTo>
                  <a:cubicBezTo>
                    <a:pt x="1636551" y="4799670"/>
                    <a:pt x="1641244" y="4798108"/>
                    <a:pt x="1644373" y="4798112"/>
                  </a:cubicBezTo>
                  <a:cubicBezTo>
                    <a:pt x="1655322" y="4793426"/>
                    <a:pt x="1664711" y="4793434"/>
                    <a:pt x="1675663" y="4795008"/>
                  </a:cubicBezTo>
                  <a:cubicBezTo>
                    <a:pt x="1681923" y="4795012"/>
                    <a:pt x="1689749" y="4799712"/>
                    <a:pt x="1696010" y="4802847"/>
                  </a:cubicBezTo>
                  <a:cubicBezTo>
                    <a:pt x="1700706" y="4804415"/>
                    <a:pt x="1705405" y="4809113"/>
                    <a:pt x="1711666" y="4812248"/>
                  </a:cubicBezTo>
                  <a:cubicBezTo>
                    <a:pt x="1719496" y="4820078"/>
                    <a:pt x="1727328" y="4831036"/>
                    <a:pt x="1732030" y="4841993"/>
                  </a:cubicBezTo>
                  <a:cubicBezTo>
                    <a:pt x="1733599" y="4846688"/>
                    <a:pt x="1733603" y="4852947"/>
                    <a:pt x="1736736" y="4856080"/>
                  </a:cubicBezTo>
                  <a:cubicBezTo>
                    <a:pt x="1742997" y="4859213"/>
                    <a:pt x="1746130" y="4862346"/>
                    <a:pt x="1750827" y="4867043"/>
                  </a:cubicBezTo>
                  <a:cubicBezTo>
                    <a:pt x="1763357" y="4882701"/>
                    <a:pt x="1779019" y="4901489"/>
                    <a:pt x="1786858" y="4921836"/>
                  </a:cubicBezTo>
                  <a:cubicBezTo>
                    <a:pt x="1796264" y="4943750"/>
                    <a:pt x="1802544" y="4968790"/>
                    <a:pt x="1799431" y="4990692"/>
                  </a:cubicBezTo>
                  <a:cubicBezTo>
                    <a:pt x="1794776" y="5039193"/>
                    <a:pt x="1790117" y="5081435"/>
                    <a:pt x="1821449" y="5128402"/>
                  </a:cubicBezTo>
                  <a:cubicBezTo>
                    <a:pt x="1819881" y="5123707"/>
                    <a:pt x="1818312" y="5119012"/>
                    <a:pt x="1818309" y="5115882"/>
                  </a:cubicBezTo>
                  <a:cubicBezTo>
                    <a:pt x="1816740" y="5111188"/>
                    <a:pt x="1815173" y="5106491"/>
                    <a:pt x="1813603" y="5101796"/>
                  </a:cubicBezTo>
                  <a:cubicBezTo>
                    <a:pt x="1812033" y="5093972"/>
                    <a:pt x="1808895" y="5084580"/>
                    <a:pt x="1808889" y="5075193"/>
                  </a:cubicBezTo>
                  <a:cubicBezTo>
                    <a:pt x="1804182" y="5061107"/>
                    <a:pt x="1802604" y="5043895"/>
                    <a:pt x="1805721" y="5028249"/>
                  </a:cubicBezTo>
                  <a:cubicBezTo>
                    <a:pt x="1807274" y="5014169"/>
                    <a:pt x="1813522" y="5001657"/>
                    <a:pt x="1822904" y="4992276"/>
                  </a:cubicBezTo>
                  <a:cubicBezTo>
                    <a:pt x="1829157" y="4986022"/>
                    <a:pt x="1835412" y="4982898"/>
                    <a:pt x="1841669" y="4979774"/>
                  </a:cubicBezTo>
                  <a:cubicBezTo>
                    <a:pt x="1847926" y="4976649"/>
                    <a:pt x="1852618" y="4975088"/>
                    <a:pt x="1855745" y="4971961"/>
                  </a:cubicBezTo>
                  <a:lnTo>
                    <a:pt x="1858753" y="4970761"/>
                  </a:lnTo>
                  <a:lnTo>
                    <a:pt x="1862004" y="4971576"/>
                  </a:lnTo>
                  <a:cubicBezTo>
                    <a:pt x="1869045" y="4971191"/>
                    <a:pt x="1876867" y="4969632"/>
                    <a:pt x="1883907" y="4968855"/>
                  </a:cubicBezTo>
                  <a:lnTo>
                    <a:pt x="1884367" y="4968303"/>
                  </a:lnTo>
                  <a:lnTo>
                    <a:pt x="1888602" y="4970424"/>
                  </a:lnTo>
                  <a:cubicBezTo>
                    <a:pt x="1891737" y="4976685"/>
                    <a:pt x="1893305" y="4981380"/>
                    <a:pt x="1898004" y="4986078"/>
                  </a:cubicBezTo>
                  <a:cubicBezTo>
                    <a:pt x="1901132" y="4986080"/>
                    <a:pt x="1905830" y="4990778"/>
                    <a:pt x="1908962" y="4993910"/>
                  </a:cubicBezTo>
                  <a:cubicBezTo>
                    <a:pt x="1913662" y="5001737"/>
                    <a:pt x="1919927" y="5008001"/>
                    <a:pt x="1924626" y="5015829"/>
                  </a:cubicBezTo>
                  <a:cubicBezTo>
                    <a:pt x="1935593" y="5033048"/>
                    <a:pt x="1944996" y="5051833"/>
                    <a:pt x="1954397" y="5067486"/>
                  </a:cubicBezTo>
                  <a:cubicBezTo>
                    <a:pt x="1971629" y="5094100"/>
                    <a:pt x="1993553" y="5116023"/>
                    <a:pt x="2021727" y="5128564"/>
                  </a:cubicBezTo>
                  <a:cubicBezTo>
                    <a:pt x="1921497" y="5015827"/>
                    <a:pt x="1980858" y="4896958"/>
                    <a:pt x="1966689" y="4788984"/>
                  </a:cubicBezTo>
                  <a:cubicBezTo>
                    <a:pt x="1942078" y="4830037"/>
                    <a:pt x="1941242" y="4884311"/>
                    <a:pt x="1917295" y="4928664"/>
                  </a:cubicBezTo>
                  <a:lnTo>
                    <a:pt x="1884367" y="4968303"/>
                  </a:lnTo>
                  <a:lnTo>
                    <a:pt x="1876080" y="4964155"/>
                  </a:lnTo>
                  <a:cubicBezTo>
                    <a:pt x="1876080" y="4964155"/>
                    <a:pt x="1872950" y="4964153"/>
                    <a:pt x="1871387" y="4965716"/>
                  </a:cubicBezTo>
                  <a:lnTo>
                    <a:pt x="1858753" y="4970761"/>
                  </a:lnTo>
                  <a:lnTo>
                    <a:pt x="1844788" y="4967259"/>
                  </a:lnTo>
                  <a:cubicBezTo>
                    <a:pt x="1835393" y="4957864"/>
                    <a:pt x="1830687" y="4943777"/>
                    <a:pt x="1825984" y="4932821"/>
                  </a:cubicBezTo>
                  <a:cubicBezTo>
                    <a:pt x="1819711" y="4914040"/>
                    <a:pt x="1816566" y="4895262"/>
                    <a:pt x="1811856" y="4874915"/>
                  </a:cubicBezTo>
                  <a:cubicBezTo>
                    <a:pt x="1805561" y="4831101"/>
                    <a:pt x="1803961" y="4785722"/>
                    <a:pt x="1805485" y="4737219"/>
                  </a:cubicBezTo>
                  <a:cubicBezTo>
                    <a:pt x="1807047" y="4732526"/>
                    <a:pt x="1808607" y="4727833"/>
                    <a:pt x="1805472" y="4721572"/>
                  </a:cubicBezTo>
                  <a:cubicBezTo>
                    <a:pt x="1805468" y="4715313"/>
                    <a:pt x="1802331" y="4705923"/>
                    <a:pt x="1799197" y="4699661"/>
                  </a:cubicBezTo>
                  <a:cubicBezTo>
                    <a:pt x="1797628" y="4694966"/>
                    <a:pt x="1797623" y="4688708"/>
                    <a:pt x="1797621" y="4685577"/>
                  </a:cubicBezTo>
                  <a:cubicBezTo>
                    <a:pt x="1796050" y="4677754"/>
                    <a:pt x="1800741" y="4673063"/>
                    <a:pt x="1803864" y="4666808"/>
                  </a:cubicBezTo>
                  <a:cubicBezTo>
                    <a:pt x="1806991" y="4663680"/>
                    <a:pt x="1808551" y="4658987"/>
                    <a:pt x="1813242" y="4654297"/>
                  </a:cubicBezTo>
                  <a:cubicBezTo>
                    <a:pt x="1816368" y="4651170"/>
                    <a:pt x="1822625" y="4648046"/>
                    <a:pt x="1824186" y="4643352"/>
                  </a:cubicBezTo>
                  <a:cubicBezTo>
                    <a:pt x="1828875" y="4635533"/>
                    <a:pt x="1830432" y="4627712"/>
                    <a:pt x="1838251" y="4623024"/>
                  </a:cubicBezTo>
                  <a:cubicBezTo>
                    <a:pt x="1928958" y="4566769"/>
                    <a:pt x="1810048" y="4572931"/>
                    <a:pt x="1819413" y="4544774"/>
                  </a:cubicBezTo>
                  <a:cubicBezTo>
                    <a:pt x="1827220" y="4524440"/>
                    <a:pt x="1828767" y="4504100"/>
                    <a:pt x="1839706" y="4486898"/>
                  </a:cubicBezTo>
                  <a:cubicBezTo>
                    <a:pt x="1847523" y="4479081"/>
                    <a:pt x="1855341" y="4471263"/>
                    <a:pt x="1861595" y="4465009"/>
                  </a:cubicBezTo>
                  <a:cubicBezTo>
                    <a:pt x="1867850" y="4461886"/>
                    <a:pt x="1872541" y="4457196"/>
                    <a:pt x="1877232" y="4452505"/>
                  </a:cubicBezTo>
                  <a:cubicBezTo>
                    <a:pt x="1881921" y="4447816"/>
                    <a:pt x="1883482" y="4443122"/>
                    <a:pt x="1888171" y="4438432"/>
                  </a:cubicBezTo>
                  <a:cubicBezTo>
                    <a:pt x="1892860" y="4430613"/>
                    <a:pt x="1892856" y="4424354"/>
                    <a:pt x="1894413" y="4416530"/>
                  </a:cubicBezTo>
                  <a:cubicBezTo>
                    <a:pt x="1899101" y="4408713"/>
                    <a:pt x="1902223" y="4399327"/>
                    <a:pt x="1906914" y="4394637"/>
                  </a:cubicBezTo>
                  <a:cubicBezTo>
                    <a:pt x="1911604" y="4389946"/>
                    <a:pt x="1913167" y="4388383"/>
                    <a:pt x="1916294" y="4385257"/>
                  </a:cubicBezTo>
                  <a:cubicBezTo>
                    <a:pt x="1919423" y="4385257"/>
                    <a:pt x="1922553" y="4385261"/>
                    <a:pt x="1925681" y="4385263"/>
                  </a:cubicBezTo>
                  <a:cubicBezTo>
                    <a:pt x="1930377" y="4386833"/>
                    <a:pt x="1935073" y="4388400"/>
                    <a:pt x="1938202" y="4388402"/>
                  </a:cubicBezTo>
                  <a:cubicBezTo>
                    <a:pt x="1939768" y="4389969"/>
                    <a:pt x="1944463" y="4391537"/>
                    <a:pt x="1949158" y="4393106"/>
                  </a:cubicBezTo>
                  <a:cubicBezTo>
                    <a:pt x="1952288" y="4393108"/>
                    <a:pt x="1956983" y="4394676"/>
                    <a:pt x="1960106" y="4388421"/>
                  </a:cubicBezTo>
                  <a:cubicBezTo>
                    <a:pt x="1960105" y="4385291"/>
                    <a:pt x="1961665" y="4380598"/>
                    <a:pt x="1961663" y="4377470"/>
                  </a:cubicBezTo>
                  <a:cubicBezTo>
                    <a:pt x="1963219" y="4366518"/>
                    <a:pt x="1964778" y="4358696"/>
                    <a:pt x="1963204" y="4347740"/>
                  </a:cubicBezTo>
                  <a:cubicBezTo>
                    <a:pt x="1963185" y="4325836"/>
                    <a:pt x="1960040" y="4303928"/>
                    <a:pt x="1955329" y="4283583"/>
                  </a:cubicBezTo>
                  <a:cubicBezTo>
                    <a:pt x="1953762" y="4282016"/>
                    <a:pt x="1955325" y="4280453"/>
                    <a:pt x="1953760" y="4278888"/>
                  </a:cubicBezTo>
                  <a:cubicBezTo>
                    <a:pt x="1942769" y="4230374"/>
                    <a:pt x="1938027" y="4172476"/>
                    <a:pt x="1870738" y="4161470"/>
                  </a:cubicBezTo>
                  <a:cubicBezTo>
                    <a:pt x="1707988" y="4133173"/>
                    <a:pt x="1706422" y="4131608"/>
                    <a:pt x="1793932" y="3993987"/>
                  </a:cubicBezTo>
                  <a:cubicBezTo>
                    <a:pt x="1714150" y="4014263"/>
                    <a:pt x="1635924" y="4023589"/>
                    <a:pt x="1556131" y="4031347"/>
                  </a:cubicBezTo>
                  <a:cubicBezTo>
                    <a:pt x="1520145" y="4032883"/>
                    <a:pt x="1476340" y="4039106"/>
                    <a:pt x="1460654" y="3992152"/>
                  </a:cubicBezTo>
                  <a:cubicBezTo>
                    <a:pt x="1446540" y="3953024"/>
                    <a:pt x="1468418" y="3918619"/>
                    <a:pt x="1491865" y="3888909"/>
                  </a:cubicBezTo>
                  <a:cubicBezTo>
                    <a:pt x="1519999" y="3851379"/>
                    <a:pt x="1573189" y="3842035"/>
                    <a:pt x="1593494" y="3796676"/>
                  </a:cubicBezTo>
                  <a:cubicBezTo>
                    <a:pt x="1494922" y="3801290"/>
                    <a:pt x="1487202" y="3928022"/>
                    <a:pt x="1394898" y="3942030"/>
                  </a:cubicBezTo>
                  <a:cubicBezTo>
                    <a:pt x="1385512" y="3945152"/>
                    <a:pt x="1399595" y="3946727"/>
                    <a:pt x="1402728" y="3949860"/>
                  </a:cubicBezTo>
                  <a:cubicBezTo>
                    <a:pt x="1449708" y="3999969"/>
                    <a:pt x="1404361" y="4035919"/>
                    <a:pt x="1385618" y="4076585"/>
                  </a:cubicBezTo>
                  <a:lnTo>
                    <a:pt x="1370624" y="4093346"/>
                  </a:lnTo>
                  <a:lnTo>
                    <a:pt x="1387497" y="4094287"/>
                  </a:lnTo>
                  <a:cubicBezTo>
                    <a:pt x="1412072" y="4165505"/>
                    <a:pt x="1480073" y="4227285"/>
                    <a:pt x="1442612" y="4311098"/>
                  </a:cubicBezTo>
                  <a:cubicBezTo>
                    <a:pt x="1436372" y="4323515"/>
                    <a:pt x="1423944" y="4332853"/>
                    <a:pt x="1410011" y="4328248"/>
                  </a:cubicBezTo>
                  <a:cubicBezTo>
                    <a:pt x="1400720" y="4325177"/>
                    <a:pt x="1394541" y="4318998"/>
                    <a:pt x="1389916" y="4311262"/>
                  </a:cubicBezTo>
                  <a:cubicBezTo>
                    <a:pt x="1382190" y="4303536"/>
                    <a:pt x="1380675" y="4292692"/>
                    <a:pt x="1380694" y="4286493"/>
                  </a:cubicBezTo>
                  <a:cubicBezTo>
                    <a:pt x="1382337" y="4257040"/>
                    <a:pt x="1401052" y="4219784"/>
                    <a:pt x="1370132" y="4195084"/>
                  </a:cubicBezTo>
                  <a:cubicBezTo>
                    <a:pt x="1346947" y="4175008"/>
                    <a:pt x="1315977" y="4165806"/>
                    <a:pt x="1280307" y="4173667"/>
                  </a:cubicBezTo>
                  <a:lnTo>
                    <a:pt x="1280981" y="4144036"/>
                  </a:lnTo>
                  <a:lnTo>
                    <a:pt x="1277745" y="4162984"/>
                  </a:lnTo>
                  <a:cubicBezTo>
                    <a:pt x="1244587" y="4208500"/>
                    <a:pt x="1178870" y="4234047"/>
                    <a:pt x="1175126" y="4302684"/>
                  </a:cubicBezTo>
                  <a:cubicBezTo>
                    <a:pt x="1175067" y="4308920"/>
                    <a:pt x="1160993" y="4313727"/>
                    <a:pt x="1156329" y="4312210"/>
                  </a:cubicBezTo>
                  <a:cubicBezTo>
                    <a:pt x="1150120" y="4309149"/>
                    <a:pt x="1140850" y="4299879"/>
                    <a:pt x="1139362" y="4292096"/>
                  </a:cubicBezTo>
                  <a:cubicBezTo>
                    <a:pt x="1136556" y="4257822"/>
                    <a:pt x="1147713" y="4231213"/>
                    <a:pt x="1166682" y="4202976"/>
                  </a:cubicBezTo>
                  <a:cubicBezTo>
                    <a:pt x="1198265" y="4159032"/>
                    <a:pt x="1199866" y="4154340"/>
                    <a:pt x="1157923" y="4137573"/>
                  </a:cubicBezTo>
                  <a:cubicBezTo>
                    <a:pt x="1137723" y="4129961"/>
                    <a:pt x="1120672" y="4119203"/>
                    <a:pt x="1105001" y="4106678"/>
                  </a:cubicBezTo>
                  <a:lnTo>
                    <a:pt x="1072320" y="4076302"/>
                  </a:lnTo>
                  <a:lnTo>
                    <a:pt x="1061204" y="4094161"/>
                  </a:lnTo>
                  <a:cubicBezTo>
                    <a:pt x="1037683" y="4117682"/>
                    <a:pt x="1011115" y="4128744"/>
                    <a:pt x="978465" y="4111776"/>
                  </a:cubicBezTo>
                  <a:cubicBezTo>
                    <a:pt x="964441" y="4110294"/>
                    <a:pt x="950398" y="4111933"/>
                    <a:pt x="937925" y="4112003"/>
                  </a:cubicBezTo>
                  <a:cubicBezTo>
                    <a:pt x="926999" y="4113622"/>
                    <a:pt x="923899" y="4110522"/>
                    <a:pt x="917696" y="4104319"/>
                  </a:cubicBezTo>
                  <a:cubicBezTo>
                    <a:pt x="916180" y="4096531"/>
                    <a:pt x="916198" y="4093412"/>
                    <a:pt x="917766" y="4091844"/>
                  </a:cubicBezTo>
                  <a:cubicBezTo>
                    <a:pt x="938150" y="4071461"/>
                    <a:pt x="958534" y="4051076"/>
                    <a:pt x="977351" y="4032260"/>
                  </a:cubicBezTo>
                  <a:cubicBezTo>
                    <a:pt x="988327" y="4021284"/>
                    <a:pt x="985243" y="4015064"/>
                    <a:pt x="971217" y="4013583"/>
                  </a:cubicBezTo>
                  <a:cubicBezTo>
                    <a:pt x="964998" y="4010500"/>
                    <a:pt x="958762" y="4010534"/>
                    <a:pt x="957194" y="4012103"/>
                  </a:cubicBezTo>
                  <a:cubicBezTo>
                    <a:pt x="912052" y="3998321"/>
                    <a:pt x="955783" y="3985604"/>
                    <a:pt x="957419" y="3971561"/>
                  </a:cubicBezTo>
                  <a:cubicBezTo>
                    <a:pt x="974667" y="3954313"/>
                    <a:pt x="987247" y="3935532"/>
                    <a:pt x="979580" y="3912186"/>
                  </a:cubicBezTo>
                  <a:cubicBezTo>
                    <a:pt x="979633" y="3902830"/>
                    <a:pt x="978118" y="3895042"/>
                    <a:pt x="970330" y="3893526"/>
                  </a:cubicBezTo>
                  <a:cubicBezTo>
                    <a:pt x="965660" y="3891993"/>
                    <a:pt x="960991" y="3890461"/>
                    <a:pt x="959423" y="3892029"/>
                  </a:cubicBezTo>
                  <a:cubicBezTo>
                    <a:pt x="961061" y="3877985"/>
                    <a:pt x="958012" y="3865530"/>
                    <a:pt x="958082" y="3853054"/>
                  </a:cubicBezTo>
                  <a:cubicBezTo>
                    <a:pt x="976881" y="3837357"/>
                    <a:pt x="994112" y="3823227"/>
                    <a:pt x="1019008" y="3832444"/>
                  </a:cubicBezTo>
                  <a:cubicBezTo>
                    <a:pt x="1033051" y="3830805"/>
                    <a:pt x="1045507" y="3833856"/>
                    <a:pt x="1059550" y="3832217"/>
                  </a:cubicBezTo>
                  <a:cubicBezTo>
                    <a:pt x="1076624" y="3846155"/>
                    <a:pt x="1093697" y="3860094"/>
                    <a:pt x="1118698" y="3850598"/>
                  </a:cubicBezTo>
                  <a:cubicBezTo>
                    <a:pt x="1146748" y="3853560"/>
                    <a:pt x="1160703" y="3867515"/>
                    <a:pt x="1158996" y="3894032"/>
                  </a:cubicBezTo>
                  <a:cubicBezTo>
                    <a:pt x="1149553" y="3909678"/>
                    <a:pt x="1137062" y="3912865"/>
                    <a:pt x="1119935" y="3908283"/>
                  </a:cubicBezTo>
                  <a:cubicBezTo>
                    <a:pt x="1127705" y="3912917"/>
                    <a:pt x="1138612" y="3914415"/>
                    <a:pt x="1146434" y="3909694"/>
                  </a:cubicBezTo>
                  <a:lnTo>
                    <a:pt x="1153815" y="3913638"/>
                  </a:lnTo>
                  <a:lnTo>
                    <a:pt x="1186742" y="3877710"/>
                  </a:lnTo>
                  <a:lnTo>
                    <a:pt x="1195492" y="3877397"/>
                  </a:lnTo>
                  <a:lnTo>
                    <a:pt x="1188943" y="3846029"/>
                  </a:lnTo>
                  <a:cubicBezTo>
                    <a:pt x="1189104" y="3832130"/>
                    <a:pt x="1192441" y="3818284"/>
                    <a:pt x="1199361" y="3804898"/>
                  </a:cubicBezTo>
                  <a:cubicBezTo>
                    <a:pt x="1218569" y="3813170"/>
                    <a:pt x="1236676" y="3826589"/>
                    <a:pt x="1255910" y="3836452"/>
                  </a:cubicBezTo>
                  <a:lnTo>
                    <a:pt x="1315048" y="3845996"/>
                  </a:lnTo>
                  <a:lnTo>
                    <a:pt x="1318147" y="3843393"/>
                  </a:lnTo>
                  <a:cubicBezTo>
                    <a:pt x="1325955" y="3823059"/>
                    <a:pt x="1332199" y="3804288"/>
                    <a:pt x="1340005" y="3783953"/>
                  </a:cubicBezTo>
                  <a:lnTo>
                    <a:pt x="1342879" y="3779141"/>
                  </a:lnTo>
                  <a:lnTo>
                    <a:pt x="1338903" y="3755119"/>
                  </a:lnTo>
                  <a:cubicBezTo>
                    <a:pt x="1337610" y="3745394"/>
                    <a:pt x="1337263" y="3737381"/>
                    <a:pt x="1339562" y="3735082"/>
                  </a:cubicBezTo>
                  <a:cubicBezTo>
                    <a:pt x="1378568" y="3716593"/>
                    <a:pt x="1401360" y="3674994"/>
                    <a:pt x="1438001" y="3657158"/>
                  </a:cubicBezTo>
                  <a:lnTo>
                    <a:pt x="1475359" y="3649950"/>
                  </a:lnTo>
                  <a:lnTo>
                    <a:pt x="1479150" y="3644809"/>
                  </a:lnTo>
                  <a:lnTo>
                    <a:pt x="1519798" y="3604160"/>
                  </a:lnTo>
                  <a:cubicBezTo>
                    <a:pt x="1643404" y="3599566"/>
                    <a:pt x="1555694" y="3489968"/>
                    <a:pt x="1599467" y="3443062"/>
                  </a:cubicBezTo>
                  <a:cubicBezTo>
                    <a:pt x="1640139" y="3430577"/>
                    <a:pt x="1677680" y="3418091"/>
                    <a:pt x="1693288" y="3368034"/>
                  </a:cubicBezTo>
                  <a:cubicBezTo>
                    <a:pt x="1701092" y="3344571"/>
                    <a:pt x="1719849" y="3322680"/>
                    <a:pt x="1735476" y="3297657"/>
                  </a:cubicBezTo>
                  <a:cubicBezTo>
                    <a:pt x="1722942" y="3275742"/>
                    <a:pt x="1705741" y="3289809"/>
                    <a:pt x="1690100" y="3296056"/>
                  </a:cubicBezTo>
                  <a:cubicBezTo>
                    <a:pt x="1633791" y="3321046"/>
                    <a:pt x="1625969" y="3322604"/>
                    <a:pt x="1619672" y="3275659"/>
                  </a:cubicBezTo>
                  <a:cubicBezTo>
                    <a:pt x="1611808" y="3224017"/>
                    <a:pt x="1578946" y="3219296"/>
                    <a:pt x="1546075" y="3205188"/>
                  </a:cubicBezTo>
                  <a:cubicBezTo>
                    <a:pt x="1560211" y="3269351"/>
                    <a:pt x="1560211" y="3269351"/>
                    <a:pt x="1517974" y="3283399"/>
                  </a:cubicBezTo>
                  <a:cubicBezTo>
                    <a:pt x="1500715" y="3225492"/>
                    <a:pt x="1486622" y="3211399"/>
                    <a:pt x="1450638" y="3216064"/>
                  </a:cubicBezTo>
                  <a:cubicBezTo>
                    <a:pt x="1413092" y="3222293"/>
                    <a:pt x="1375545" y="3228520"/>
                    <a:pt x="1347403" y="3256662"/>
                  </a:cubicBezTo>
                  <a:cubicBezTo>
                    <a:pt x="1306755" y="3297311"/>
                    <a:pt x="1253548" y="3287879"/>
                    <a:pt x="1203491" y="3303486"/>
                  </a:cubicBezTo>
                  <a:cubicBezTo>
                    <a:pt x="1211278" y="3258116"/>
                    <a:pt x="1239438" y="3255009"/>
                    <a:pt x="1266037" y="3253467"/>
                  </a:cubicBezTo>
                  <a:cubicBezTo>
                    <a:pt x="1317668" y="3248815"/>
                    <a:pt x="1341120" y="3225363"/>
                    <a:pt x="1339510" y="3170597"/>
                  </a:cubicBezTo>
                  <a:cubicBezTo>
                    <a:pt x="1340274" y="3147910"/>
                    <a:pt x="1347303" y="3133834"/>
                    <a:pt x="1359034" y="3127194"/>
                  </a:cubicBezTo>
                  <a:cubicBezTo>
                    <a:pt x="1370764" y="3120553"/>
                    <a:pt x="1387194" y="3121349"/>
                    <a:pt x="1406758" y="3128406"/>
                  </a:cubicBezTo>
                  <a:cubicBezTo>
                    <a:pt x="1423973" y="3133113"/>
                    <a:pt x="1438066" y="3147207"/>
                    <a:pt x="1455284" y="3155045"/>
                  </a:cubicBezTo>
                  <a:cubicBezTo>
                    <a:pt x="1477197" y="3164451"/>
                    <a:pt x="1491270" y="3153509"/>
                    <a:pt x="1497514" y="3134738"/>
                  </a:cubicBezTo>
                  <a:cubicBezTo>
                    <a:pt x="1505323" y="3117532"/>
                    <a:pt x="1505308" y="3098757"/>
                    <a:pt x="1511551" y="3079985"/>
                  </a:cubicBezTo>
                  <a:cubicBezTo>
                    <a:pt x="1519356" y="3056523"/>
                    <a:pt x="1547513" y="3047156"/>
                    <a:pt x="1569431" y="3062820"/>
                  </a:cubicBezTo>
                  <a:cubicBezTo>
                    <a:pt x="1578828" y="3072217"/>
                    <a:pt x="1583532" y="3086302"/>
                    <a:pt x="1594491" y="3094134"/>
                  </a:cubicBezTo>
                  <a:cubicBezTo>
                    <a:pt x="1617980" y="3117624"/>
                    <a:pt x="1627363" y="3111373"/>
                    <a:pt x="1638289" y="3078524"/>
                  </a:cubicBezTo>
                  <a:cubicBezTo>
                    <a:pt x="1653510" y="3035117"/>
                    <a:pt x="1671390" y="3015474"/>
                    <a:pt x="1696547" y="3014981"/>
                  </a:cubicBezTo>
                  <a:close/>
                  <a:moveTo>
                    <a:pt x="4492839" y="2230418"/>
                  </a:moveTo>
                  <a:lnTo>
                    <a:pt x="4383581" y="2244741"/>
                  </a:lnTo>
                  <a:lnTo>
                    <a:pt x="4427174" y="2272798"/>
                  </a:lnTo>
                  <a:cubicBezTo>
                    <a:pt x="4436745" y="2288632"/>
                    <a:pt x="4436333" y="2309365"/>
                    <a:pt x="4422224" y="2337545"/>
                  </a:cubicBezTo>
                  <a:cubicBezTo>
                    <a:pt x="4442203" y="2308187"/>
                    <a:pt x="4451624" y="2271797"/>
                    <a:pt x="4474901" y="2244857"/>
                  </a:cubicBezTo>
                  <a:close/>
                  <a:moveTo>
                    <a:pt x="2808542" y="1921239"/>
                  </a:moveTo>
                  <a:lnTo>
                    <a:pt x="2788496" y="1928237"/>
                  </a:lnTo>
                  <a:lnTo>
                    <a:pt x="2806683" y="1930336"/>
                  </a:lnTo>
                  <a:lnTo>
                    <a:pt x="2828448" y="1944509"/>
                  </a:lnTo>
                  <a:lnTo>
                    <a:pt x="2828580" y="1931685"/>
                  </a:lnTo>
                  <a:cubicBezTo>
                    <a:pt x="2824775" y="1922398"/>
                    <a:pt x="2817540" y="1920057"/>
                    <a:pt x="2808542" y="1921239"/>
                  </a:cubicBezTo>
                  <a:close/>
                  <a:moveTo>
                    <a:pt x="3045625" y="1920721"/>
                  </a:moveTo>
                  <a:lnTo>
                    <a:pt x="3042813" y="1931863"/>
                  </a:lnTo>
                  <a:cubicBezTo>
                    <a:pt x="3016963" y="1953013"/>
                    <a:pt x="2993861" y="1951842"/>
                    <a:pt x="2971737" y="1944209"/>
                  </a:cubicBezTo>
                  <a:lnTo>
                    <a:pt x="2919539" y="1923056"/>
                  </a:lnTo>
                  <a:lnTo>
                    <a:pt x="2923228" y="1929128"/>
                  </a:lnTo>
                  <a:cubicBezTo>
                    <a:pt x="2929581" y="1959855"/>
                    <a:pt x="2917220" y="2000942"/>
                    <a:pt x="2959474" y="1996209"/>
                  </a:cubicBezTo>
                  <a:cubicBezTo>
                    <a:pt x="2984513" y="1993057"/>
                    <a:pt x="3067437" y="2003934"/>
                    <a:pt x="3047168" y="1924148"/>
                  </a:cubicBezTo>
                  <a:close/>
                  <a:moveTo>
                    <a:pt x="2790463" y="1861934"/>
                  </a:moveTo>
                  <a:lnTo>
                    <a:pt x="2786325" y="1864513"/>
                  </a:lnTo>
                  <a:lnTo>
                    <a:pt x="2789036" y="1863361"/>
                  </a:lnTo>
                  <a:close/>
                  <a:moveTo>
                    <a:pt x="2721726" y="1830103"/>
                  </a:moveTo>
                  <a:cubicBezTo>
                    <a:pt x="2688827" y="1850472"/>
                    <a:pt x="2696653" y="1889628"/>
                    <a:pt x="2682550" y="1919393"/>
                  </a:cubicBezTo>
                  <a:cubicBezTo>
                    <a:pt x="2687249" y="1920958"/>
                    <a:pt x="2690382" y="1924091"/>
                    <a:pt x="2693514" y="1924089"/>
                  </a:cubicBezTo>
                  <a:cubicBezTo>
                    <a:pt x="2698214" y="1922522"/>
                    <a:pt x="2702913" y="1920956"/>
                    <a:pt x="2709179" y="1917821"/>
                  </a:cubicBezTo>
                  <a:lnTo>
                    <a:pt x="2729414" y="1921013"/>
                  </a:lnTo>
                  <a:lnTo>
                    <a:pt x="2746183" y="1881590"/>
                  </a:lnTo>
                  <a:lnTo>
                    <a:pt x="2779848" y="1867269"/>
                  </a:lnTo>
                  <a:lnTo>
                    <a:pt x="2749914" y="1858292"/>
                  </a:lnTo>
                  <a:cubicBezTo>
                    <a:pt x="2738952" y="1847330"/>
                    <a:pt x="2723291" y="1828538"/>
                    <a:pt x="2721726" y="1830103"/>
                  </a:cubicBezTo>
                  <a:close/>
                  <a:moveTo>
                    <a:pt x="3093154" y="1800866"/>
                  </a:moveTo>
                  <a:cubicBezTo>
                    <a:pt x="3085225" y="1803315"/>
                    <a:pt x="3078125" y="1807869"/>
                    <a:pt x="3072030" y="1815139"/>
                  </a:cubicBezTo>
                  <a:lnTo>
                    <a:pt x="3061801" y="1835841"/>
                  </a:lnTo>
                  <a:lnTo>
                    <a:pt x="3104194" y="1808107"/>
                  </a:lnTo>
                  <a:lnTo>
                    <a:pt x="3139703" y="1805561"/>
                  </a:lnTo>
                  <a:close/>
                  <a:moveTo>
                    <a:pt x="3712958" y="1648036"/>
                  </a:moveTo>
                  <a:lnTo>
                    <a:pt x="3691331" y="1681134"/>
                  </a:lnTo>
                  <a:cubicBezTo>
                    <a:pt x="3662740" y="1717557"/>
                    <a:pt x="3625534" y="1742233"/>
                    <a:pt x="3558183" y="1726582"/>
                  </a:cubicBezTo>
                  <a:cubicBezTo>
                    <a:pt x="3550350" y="1728149"/>
                    <a:pt x="3544083" y="1737548"/>
                    <a:pt x="3542516" y="1748513"/>
                  </a:cubicBezTo>
                  <a:cubicBezTo>
                    <a:pt x="3517415" y="1980340"/>
                    <a:pt x="3429736" y="1754797"/>
                    <a:pt x="3378041" y="1772037"/>
                  </a:cubicBezTo>
                  <a:cubicBezTo>
                    <a:pt x="3363944" y="1773605"/>
                    <a:pt x="3354546" y="1773606"/>
                    <a:pt x="3342015" y="1773608"/>
                  </a:cubicBezTo>
                  <a:cubicBezTo>
                    <a:pt x="3287193" y="1768919"/>
                    <a:pt x="3235501" y="1779893"/>
                    <a:pt x="3185373" y="1804963"/>
                  </a:cubicBezTo>
                  <a:lnTo>
                    <a:pt x="3168661" y="1805691"/>
                  </a:lnTo>
                  <a:lnTo>
                    <a:pt x="3186356" y="1848031"/>
                  </a:lnTo>
                  <a:cubicBezTo>
                    <a:pt x="3198194" y="1895842"/>
                    <a:pt x="3198144" y="1949828"/>
                    <a:pt x="3261495" y="1975588"/>
                  </a:cubicBezTo>
                  <a:cubicBezTo>
                    <a:pt x="3284957" y="1986520"/>
                    <a:pt x="3256755" y="2024100"/>
                    <a:pt x="3233268" y="2041334"/>
                  </a:cubicBezTo>
                  <a:cubicBezTo>
                    <a:pt x="3227006" y="2044471"/>
                    <a:pt x="3216051" y="2046044"/>
                    <a:pt x="3211358" y="2044485"/>
                  </a:cubicBezTo>
                  <a:cubicBezTo>
                    <a:pt x="3217615" y="2047608"/>
                    <a:pt x="3225437" y="2049165"/>
                    <a:pt x="3236386" y="2053851"/>
                  </a:cubicBezTo>
                  <a:cubicBezTo>
                    <a:pt x="3284835" y="2117962"/>
                    <a:pt x="3327044" y="2160171"/>
                    <a:pt x="3419420" y="2102190"/>
                  </a:cubicBezTo>
                  <a:cubicBezTo>
                    <a:pt x="3486353" y="2061052"/>
                    <a:pt x="3553216" y="2093851"/>
                    <a:pt x="3618764" y="2122690"/>
                  </a:cubicBezTo>
                  <a:lnTo>
                    <a:pt x="3668175" y="2141398"/>
                  </a:lnTo>
                  <a:lnTo>
                    <a:pt x="3685873" y="2158810"/>
                  </a:lnTo>
                  <a:lnTo>
                    <a:pt x="3688496" y="2173531"/>
                  </a:lnTo>
                  <a:cubicBezTo>
                    <a:pt x="3688879" y="2182919"/>
                    <a:pt x="3690826" y="2191914"/>
                    <a:pt x="3702556" y="2197380"/>
                  </a:cubicBezTo>
                  <a:cubicBezTo>
                    <a:pt x="3691611" y="2189565"/>
                    <a:pt x="3690060" y="2175484"/>
                    <a:pt x="3688508" y="2161402"/>
                  </a:cubicBezTo>
                  <a:lnTo>
                    <a:pt x="3685873" y="2158810"/>
                  </a:lnTo>
                  <a:lnTo>
                    <a:pt x="3683826" y="2147324"/>
                  </a:lnTo>
                  <a:lnTo>
                    <a:pt x="3668175" y="2141398"/>
                  </a:lnTo>
                  <a:lnTo>
                    <a:pt x="3640042" y="2113722"/>
                  </a:lnTo>
                  <a:cubicBezTo>
                    <a:pt x="3620103" y="2103179"/>
                    <a:pt x="3597810" y="2095767"/>
                    <a:pt x="3577478" y="2084831"/>
                  </a:cubicBezTo>
                  <a:cubicBezTo>
                    <a:pt x="3513354" y="2052030"/>
                    <a:pt x="3488447" y="1911223"/>
                    <a:pt x="3535436" y="1861108"/>
                  </a:cubicBezTo>
                  <a:cubicBezTo>
                    <a:pt x="3579290" y="1817254"/>
                    <a:pt x="3623093" y="1829731"/>
                    <a:pt x="3648080" y="1882909"/>
                  </a:cubicBezTo>
                  <a:cubicBezTo>
                    <a:pt x="3690247" y="1972063"/>
                    <a:pt x="3749656" y="2028341"/>
                    <a:pt x="3857654" y="1998509"/>
                  </a:cubicBezTo>
                  <a:cubicBezTo>
                    <a:pt x="3920262" y="1979674"/>
                    <a:pt x="3951467" y="2076661"/>
                    <a:pt x="4020343" y="2048433"/>
                  </a:cubicBezTo>
                  <a:cubicBezTo>
                    <a:pt x="4031302" y="2043728"/>
                    <a:pt x="4042259" y="2039023"/>
                    <a:pt x="4054778" y="2039012"/>
                  </a:cubicBezTo>
                  <a:cubicBezTo>
                    <a:pt x="4087625" y="2053064"/>
                    <a:pt x="4103240" y="2087475"/>
                    <a:pt x="4134522" y="2103094"/>
                  </a:cubicBezTo>
                  <a:cubicBezTo>
                    <a:pt x="4143904" y="2109344"/>
                    <a:pt x="4154855" y="2114028"/>
                    <a:pt x="4164240" y="2117149"/>
                  </a:cubicBezTo>
                  <a:cubicBezTo>
                    <a:pt x="4226831" y="2117092"/>
                    <a:pt x="4190978" y="1968470"/>
                    <a:pt x="4283240" y="2032541"/>
                  </a:cubicBezTo>
                  <a:cubicBezTo>
                    <a:pt x="4350484" y="2077858"/>
                    <a:pt x="4336327" y="2157675"/>
                    <a:pt x="4298712" y="2223429"/>
                  </a:cubicBezTo>
                  <a:cubicBezTo>
                    <a:pt x="4261097" y="2289186"/>
                    <a:pt x="4215659" y="2353384"/>
                    <a:pt x="4167097" y="2411325"/>
                  </a:cubicBezTo>
                  <a:cubicBezTo>
                    <a:pt x="4257879" y="2386205"/>
                    <a:pt x="4267387" y="2254755"/>
                    <a:pt x="4372244" y="2237444"/>
                  </a:cubicBezTo>
                  <a:lnTo>
                    <a:pt x="4372838" y="2237827"/>
                  </a:lnTo>
                  <a:lnTo>
                    <a:pt x="4377607" y="2188544"/>
                  </a:lnTo>
                  <a:cubicBezTo>
                    <a:pt x="4379073" y="2169168"/>
                    <a:pt x="4375242" y="2149126"/>
                    <a:pt x="4351390" y="2126818"/>
                  </a:cubicBezTo>
                  <a:cubicBezTo>
                    <a:pt x="4316420" y="2094934"/>
                    <a:pt x="4359696" y="2054841"/>
                    <a:pt x="4389030" y="2025507"/>
                  </a:cubicBezTo>
                  <a:lnTo>
                    <a:pt x="4394905" y="2029664"/>
                  </a:lnTo>
                  <a:lnTo>
                    <a:pt x="4388615" y="2019083"/>
                  </a:lnTo>
                  <a:lnTo>
                    <a:pt x="4389705" y="2013671"/>
                  </a:lnTo>
                  <a:lnTo>
                    <a:pt x="4373842" y="2025796"/>
                  </a:lnTo>
                  <a:cubicBezTo>
                    <a:pt x="4286478" y="2031952"/>
                    <a:pt x="4208396" y="1956986"/>
                    <a:pt x="4107044" y="2014613"/>
                  </a:cubicBezTo>
                  <a:cubicBezTo>
                    <a:pt x="4058706" y="2044208"/>
                    <a:pt x="4033676" y="1975536"/>
                    <a:pt x="4049229" y="1925627"/>
                  </a:cubicBezTo>
                  <a:cubicBezTo>
                    <a:pt x="4063217" y="1871035"/>
                    <a:pt x="4044473" y="1849175"/>
                    <a:pt x="3989866" y="1847562"/>
                  </a:cubicBezTo>
                  <a:cubicBezTo>
                    <a:pt x="3893130" y="1841225"/>
                    <a:pt x="3833761" y="1756917"/>
                    <a:pt x="3749476" y="1719392"/>
                  </a:cubicBezTo>
                  <a:cubicBezTo>
                    <a:pt x="3724894" y="1708836"/>
                    <a:pt x="3712401" y="1697122"/>
                    <a:pt x="3707781" y="1684661"/>
                  </a:cubicBezTo>
                  <a:close/>
                  <a:moveTo>
                    <a:pt x="3423538" y="1341278"/>
                  </a:moveTo>
                  <a:lnTo>
                    <a:pt x="3426945" y="1342641"/>
                  </a:lnTo>
                  <a:lnTo>
                    <a:pt x="3432186" y="1342064"/>
                  </a:lnTo>
                  <a:close/>
                  <a:moveTo>
                    <a:pt x="3466166" y="1074419"/>
                  </a:moveTo>
                  <a:lnTo>
                    <a:pt x="3463831" y="1116903"/>
                  </a:lnTo>
                  <a:cubicBezTo>
                    <a:pt x="3467327" y="1154303"/>
                    <a:pt x="3477784" y="1192357"/>
                    <a:pt x="3470692" y="1228631"/>
                  </a:cubicBezTo>
                  <a:lnTo>
                    <a:pt x="3455784" y="1257924"/>
                  </a:lnTo>
                  <a:lnTo>
                    <a:pt x="3489136" y="1274596"/>
                  </a:lnTo>
                  <a:lnTo>
                    <a:pt x="3506976" y="1230676"/>
                  </a:lnTo>
                  <a:cubicBezTo>
                    <a:pt x="3532959" y="1177315"/>
                    <a:pt x="3558943" y="1124392"/>
                    <a:pt x="3466459" y="1081007"/>
                  </a:cubicBezTo>
                  <a:close/>
                  <a:moveTo>
                    <a:pt x="3194829" y="819823"/>
                  </a:moveTo>
                  <a:cubicBezTo>
                    <a:pt x="3197925" y="835455"/>
                    <a:pt x="3215138" y="830728"/>
                    <a:pt x="3224503" y="840093"/>
                  </a:cubicBezTo>
                  <a:cubicBezTo>
                    <a:pt x="3269764" y="885354"/>
                    <a:pt x="3286850" y="943184"/>
                    <a:pt x="3302369" y="1002580"/>
                  </a:cubicBezTo>
                  <a:cubicBezTo>
                    <a:pt x="3310116" y="1038533"/>
                    <a:pt x="3327235" y="1080724"/>
                    <a:pt x="3280274" y="1102712"/>
                  </a:cubicBezTo>
                  <a:cubicBezTo>
                    <a:pt x="3239577" y="1121559"/>
                    <a:pt x="3213045" y="1095027"/>
                    <a:pt x="3186518" y="1065367"/>
                  </a:cubicBezTo>
                  <a:cubicBezTo>
                    <a:pt x="3133282" y="1000377"/>
                    <a:pt x="3099787" y="959979"/>
                    <a:pt x="3069632" y="941648"/>
                  </a:cubicBezTo>
                  <a:lnTo>
                    <a:pt x="3054116" y="937747"/>
                  </a:lnTo>
                  <a:lnTo>
                    <a:pt x="3087848" y="969805"/>
                  </a:lnTo>
                  <a:cubicBezTo>
                    <a:pt x="3164756" y="1043998"/>
                    <a:pt x="3161083" y="1052936"/>
                    <a:pt x="3131684" y="1124441"/>
                  </a:cubicBezTo>
                  <a:cubicBezTo>
                    <a:pt x="3109229" y="1105191"/>
                    <a:pt x="3088379" y="1087542"/>
                    <a:pt x="3067527" y="1066690"/>
                  </a:cubicBezTo>
                  <a:cubicBezTo>
                    <a:pt x="3046676" y="1049043"/>
                    <a:pt x="3009821" y="1063441"/>
                    <a:pt x="2993771" y="1034577"/>
                  </a:cubicBezTo>
                  <a:cubicBezTo>
                    <a:pt x="3003372" y="1012144"/>
                    <a:pt x="3024207" y="1010559"/>
                    <a:pt x="3041842" y="1015379"/>
                  </a:cubicBezTo>
                  <a:cubicBezTo>
                    <a:pt x="3081521" y="1026229"/>
                    <a:pt x="3095037" y="1016322"/>
                    <a:pt x="3077653" y="979568"/>
                  </a:cubicBezTo>
                  <a:lnTo>
                    <a:pt x="3051958" y="937204"/>
                  </a:lnTo>
                  <a:lnTo>
                    <a:pt x="3024849" y="930388"/>
                  </a:lnTo>
                  <a:cubicBezTo>
                    <a:pt x="3009388" y="931941"/>
                    <a:pt x="2992711" y="938697"/>
                    <a:pt x="2972767" y="950337"/>
                  </a:cubicBezTo>
                  <a:lnTo>
                    <a:pt x="2881043" y="1014929"/>
                  </a:lnTo>
                  <a:lnTo>
                    <a:pt x="2881632" y="1015565"/>
                  </a:lnTo>
                  <a:cubicBezTo>
                    <a:pt x="2895726" y="1029660"/>
                    <a:pt x="2880065" y="1017132"/>
                    <a:pt x="2895728" y="1020262"/>
                  </a:cubicBezTo>
                  <a:cubicBezTo>
                    <a:pt x="2959947" y="1034348"/>
                    <a:pt x="2916075" y="1122072"/>
                    <a:pt x="2945835" y="1120500"/>
                  </a:cubicBezTo>
                  <a:cubicBezTo>
                    <a:pt x="3027285" y="1123620"/>
                    <a:pt x="3047639" y="1181572"/>
                    <a:pt x="3074259" y="1233258"/>
                  </a:cubicBezTo>
                  <a:cubicBezTo>
                    <a:pt x="3111839" y="1305304"/>
                    <a:pt x="3163524" y="1335058"/>
                    <a:pt x="3241843" y="1325646"/>
                  </a:cubicBezTo>
                  <a:cubicBezTo>
                    <a:pt x="3251241" y="1328777"/>
                    <a:pt x="3260639" y="1325642"/>
                    <a:pt x="3257508" y="1319377"/>
                  </a:cubicBezTo>
                  <a:lnTo>
                    <a:pt x="3255902" y="1313188"/>
                  </a:lnTo>
                  <a:lnTo>
                    <a:pt x="3255944" y="1313111"/>
                  </a:lnTo>
                  <a:cubicBezTo>
                    <a:pt x="3255944" y="1311936"/>
                    <a:pt x="3255552" y="1311153"/>
                    <a:pt x="3255552" y="1311839"/>
                  </a:cubicBezTo>
                  <a:lnTo>
                    <a:pt x="3255902" y="1313188"/>
                  </a:lnTo>
                  <a:lnTo>
                    <a:pt x="3253985" y="1316735"/>
                  </a:lnTo>
                  <a:cubicBezTo>
                    <a:pt x="3252418" y="1317616"/>
                    <a:pt x="3249677" y="1317811"/>
                    <a:pt x="3244979" y="1316246"/>
                  </a:cubicBezTo>
                  <a:cubicBezTo>
                    <a:pt x="3237147" y="1314682"/>
                    <a:pt x="3227748" y="1311551"/>
                    <a:pt x="3219918" y="1306852"/>
                  </a:cubicBezTo>
                  <a:cubicBezTo>
                    <a:pt x="3207388" y="1299023"/>
                    <a:pt x="3199949" y="1289234"/>
                    <a:pt x="3196231" y="1278075"/>
                  </a:cubicBezTo>
                  <a:lnTo>
                    <a:pt x="3195103" y="1247497"/>
                  </a:lnTo>
                  <a:lnTo>
                    <a:pt x="3139324" y="1262206"/>
                  </a:lnTo>
                  <a:cubicBezTo>
                    <a:pt x="3119149" y="1263280"/>
                    <a:pt x="3101788" y="1251990"/>
                    <a:pt x="3104379" y="1230298"/>
                  </a:cubicBezTo>
                  <a:cubicBezTo>
                    <a:pt x="3108193" y="1194650"/>
                    <a:pt x="3115115" y="1159075"/>
                    <a:pt x="3122038" y="1123501"/>
                  </a:cubicBezTo>
                  <a:cubicBezTo>
                    <a:pt x="3133440" y="1145527"/>
                    <a:pt x="3147895" y="1165293"/>
                    <a:pt x="3165007" y="1182405"/>
                  </a:cubicBezTo>
                  <a:lnTo>
                    <a:pt x="3214284" y="1218350"/>
                  </a:lnTo>
                  <a:lnTo>
                    <a:pt x="3240297" y="1208167"/>
                  </a:lnTo>
                  <a:lnTo>
                    <a:pt x="3242225" y="1208225"/>
                  </a:lnTo>
                  <a:lnTo>
                    <a:pt x="3248546" y="1201932"/>
                  </a:lnTo>
                  <a:cubicBezTo>
                    <a:pt x="3267799" y="1175946"/>
                    <a:pt x="3280906" y="1142926"/>
                    <a:pt x="3322141" y="1134487"/>
                  </a:cubicBezTo>
                  <a:cubicBezTo>
                    <a:pt x="3336273" y="1132849"/>
                    <a:pt x="3339641" y="1085753"/>
                    <a:pt x="3353879" y="1062144"/>
                  </a:cubicBezTo>
                  <a:cubicBezTo>
                    <a:pt x="3366541" y="1040114"/>
                    <a:pt x="3383932" y="1013351"/>
                    <a:pt x="3412197" y="1010074"/>
                  </a:cubicBezTo>
                  <a:cubicBezTo>
                    <a:pt x="3429467" y="1008421"/>
                    <a:pt x="3437662" y="1017405"/>
                    <a:pt x="3444277" y="1028750"/>
                  </a:cubicBezTo>
                  <a:lnTo>
                    <a:pt x="3465507" y="1059612"/>
                  </a:lnTo>
                  <a:lnTo>
                    <a:pt x="3464864" y="1045123"/>
                  </a:lnTo>
                  <a:cubicBezTo>
                    <a:pt x="3463283" y="1024838"/>
                    <a:pt x="3547510" y="1003079"/>
                    <a:pt x="3474169" y="988966"/>
                  </a:cubicBezTo>
                  <a:cubicBezTo>
                    <a:pt x="3386781" y="970157"/>
                    <a:pt x="3382040" y="909307"/>
                    <a:pt x="3364817" y="845323"/>
                  </a:cubicBezTo>
                  <a:lnTo>
                    <a:pt x="3366316" y="841785"/>
                  </a:lnTo>
                  <a:lnTo>
                    <a:pt x="3353457" y="828926"/>
                  </a:lnTo>
                  <a:lnTo>
                    <a:pt x="3333452" y="844151"/>
                  </a:lnTo>
                  <a:cubicBezTo>
                    <a:pt x="3295816" y="859108"/>
                    <a:pt x="3255388" y="840422"/>
                    <a:pt x="3216698" y="832288"/>
                  </a:cubicBezTo>
                  <a:cubicBezTo>
                    <a:pt x="3205748" y="833875"/>
                    <a:pt x="3202646" y="821370"/>
                    <a:pt x="3194829" y="819823"/>
                  </a:cubicBezTo>
                  <a:close/>
                  <a:moveTo>
                    <a:pt x="3153235" y="505567"/>
                  </a:moveTo>
                  <a:lnTo>
                    <a:pt x="3150541" y="505673"/>
                  </a:lnTo>
                  <a:lnTo>
                    <a:pt x="3150106" y="505574"/>
                  </a:lnTo>
                  <a:close/>
                  <a:moveTo>
                    <a:pt x="3821426" y="400448"/>
                  </a:moveTo>
                  <a:cubicBezTo>
                    <a:pt x="3899802" y="438684"/>
                    <a:pt x="3945884" y="521820"/>
                    <a:pt x="3968394" y="587558"/>
                  </a:cubicBezTo>
                  <a:cubicBezTo>
                    <a:pt x="3997366" y="675197"/>
                    <a:pt x="4053552" y="678891"/>
                    <a:pt x="4112987" y="695098"/>
                  </a:cubicBezTo>
                  <a:cubicBezTo>
                    <a:pt x="4179395" y="783121"/>
                    <a:pt x="4047494" y="848836"/>
                    <a:pt x="4092034" y="933515"/>
                  </a:cubicBezTo>
                  <a:cubicBezTo>
                    <a:pt x="4084347" y="944355"/>
                    <a:pt x="4071931" y="950468"/>
                    <a:pt x="4057877" y="948764"/>
                  </a:cubicBezTo>
                  <a:cubicBezTo>
                    <a:pt x="4001578" y="934150"/>
                    <a:pt x="3951340" y="911702"/>
                    <a:pt x="3933285" y="861947"/>
                  </a:cubicBezTo>
                  <a:lnTo>
                    <a:pt x="3927814" y="810720"/>
                  </a:lnTo>
                  <a:lnTo>
                    <a:pt x="3902439" y="822421"/>
                  </a:lnTo>
                  <a:cubicBezTo>
                    <a:pt x="3882790" y="829926"/>
                    <a:pt x="3863338" y="837630"/>
                    <a:pt x="3856432" y="860203"/>
                  </a:cubicBezTo>
                  <a:cubicBezTo>
                    <a:pt x="3853373" y="872661"/>
                    <a:pt x="3851867" y="883568"/>
                    <a:pt x="3853479" y="894491"/>
                  </a:cubicBezTo>
                  <a:cubicBezTo>
                    <a:pt x="3852140" y="939699"/>
                    <a:pt x="3883459" y="967915"/>
                    <a:pt x="3902335" y="1002309"/>
                  </a:cubicBezTo>
                  <a:cubicBezTo>
                    <a:pt x="3918878" y="1037468"/>
                    <a:pt x="3935418" y="1072631"/>
                    <a:pt x="3915753" y="1101695"/>
                  </a:cubicBezTo>
                  <a:lnTo>
                    <a:pt x="3885840" y="1125940"/>
                  </a:lnTo>
                  <a:lnTo>
                    <a:pt x="3977730" y="1205348"/>
                  </a:lnTo>
                  <a:cubicBezTo>
                    <a:pt x="4009543" y="1232096"/>
                    <a:pt x="4040774" y="1259430"/>
                    <a:pt x="4068887" y="1290662"/>
                  </a:cubicBezTo>
                  <a:cubicBezTo>
                    <a:pt x="4103251" y="1331260"/>
                    <a:pt x="4122009" y="1368721"/>
                    <a:pt x="4086174" y="1417051"/>
                  </a:cubicBezTo>
                  <a:cubicBezTo>
                    <a:pt x="4067462" y="1429514"/>
                    <a:pt x="4051859" y="1426378"/>
                    <a:pt x="4033124" y="1413878"/>
                  </a:cubicBezTo>
                  <a:cubicBezTo>
                    <a:pt x="4050303" y="1431057"/>
                    <a:pt x="4072146" y="1431079"/>
                    <a:pt x="4090877" y="1440459"/>
                  </a:cubicBezTo>
                  <a:cubicBezTo>
                    <a:pt x="4111182" y="1463880"/>
                    <a:pt x="4139277" y="1476389"/>
                    <a:pt x="4167372" y="1488898"/>
                  </a:cubicBezTo>
                  <a:cubicBezTo>
                    <a:pt x="4179860" y="1495152"/>
                    <a:pt x="4187664" y="1499839"/>
                    <a:pt x="4200153" y="1506093"/>
                  </a:cubicBezTo>
                  <a:cubicBezTo>
                    <a:pt x="4207960" y="1513900"/>
                    <a:pt x="4215769" y="1521709"/>
                    <a:pt x="4223577" y="1529517"/>
                  </a:cubicBezTo>
                  <a:cubicBezTo>
                    <a:pt x="4231396" y="1546687"/>
                    <a:pt x="4236089" y="1560734"/>
                    <a:pt x="4245463" y="1573225"/>
                  </a:cubicBezTo>
                  <a:cubicBezTo>
                    <a:pt x="4251709" y="1579470"/>
                    <a:pt x="4259514" y="1584159"/>
                    <a:pt x="4268882" y="1590408"/>
                  </a:cubicBezTo>
                  <a:cubicBezTo>
                    <a:pt x="4282928" y="1595103"/>
                    <a:pt x="4298529" y="1595118"/>
                    <a:pt x="4314131" y="1595134"/>
                  </a:cubicBezTo>
                  <a:cubicBezTo>
                    <a:pt x="4320373" y="1595140"/>
                    <a:pt x="4323493" y="1595143"/>
                    <a:pt x="4331294" y="1596711"/>
                  </a:cubicBezTo>
                  <a:cubicBezTo>
                    <a:pt x="4337536" y="1596717"/>
                    <a:pt x="4340659" y="1599840"/>
                    <a:pt x="4346903" y="1602967"/>
                  </a:cubicBezTo>
                  <a:cubicBezTo>
                    <a:pt x="4357828" y="1607659"/>
                    <a:pt x="4367196" y="1613908"/>
                    <a:pt x="4378124" y="1621720"/>
                  </a:cubicBezTo>
                  <a:cubicBezTo>
                    <a:pt x="4406228" y="1643589"/>
                    <a:pt x="4445240" y="1651429"/>
                    <a:pt x="4478020" y="1668623"/>
                  </a:cubicBezTo>
                  <a:cubicBezTo>
                    <a:pt x="4591975" y="1732701"/>
                    <a:pt x="4596707" y="1784191"/>
                    <a:pt x="4501643" y="1891749"/>
                  </a:cubicBezTo>
                  <a:lnTo>
                    <a:pt x="4486306" y="1895295"/>
                  </a:lnTo>
                  <a:lnTo>
                    <a:pt x="4486737" y="1920962"/>
                  </a:lnTo>
                  <a:cubicBezTo>
                    <a:pt x="4493080" y="1927304"/>
                    <a:pt x="4499422" y="1933647"/>
                    <a:pt x="4507351" y="1941576"/>
                  </a:cubicBezTo>
                  <a:lnTo>
                    <a:pt x="4505133" y="1951146"/>
                  </a:lnTo>
                  <a:lnTo>
                    <a:pt x="4508532" y="1947391"/>
                  </a:lnTo>
                  <a:cubicBezTo>
                    <a:pt x="4507999" y="1963842"/>
                    <a:pt x="4519924" y="1974995"/>
                    <a:pt x="4531073" y="1986530"/>
                  </a:cubicBezTo>
                  <a:lnTo>
                    <a:pt x="4547597" y="2024823"/>
                  </a:lnTo>
                  <a:lnTo>
                    <a:pt x="4582065" y="2020167"/>
                  </a:lnTo>
                  <a:cubicBezTo>
                    <a:pt x="4594477" y="2014034"/>
                    <a:pt x="4606485" y="2005952"/>
                    <a:pt x="4620480" y="2002947"/>
                  </a:cubicBezTo>
                  <a:cubicBezTo>
                    <a:pt x="4653107" y="1992304"/>
                    <a:pt x="4671949" y="2011145"/>
                    <a:pt x="4670675" y="2046962"/>
                  </a:cubicBezTo>
                  <a:cubicBezTo>
                    <a:pt x="4669302" y="2070315"/>
                    <a:pt x="4671046" y="2093695"/>
                    <a:pt x="4649361" y="2109100"/>
                  </a:cubicBezTo>
                  <a:cubicBezTo>
                    <a:pt x="4618378" y="2130661"/>
                    <a:pt x="4623140" y="2141602"/>
                    <a:pt x="4655964" y="2155882"/>
                  </a:cubicBezTo>
                  <a:cubicBezTo>
                    <a:pt x="4705961" y="2174971"/>
                    <a:pt x="4702870" y="2178062"/>
                    <a:pt x="4681383" y="2218392"/>
                  </a:cubicBezTo>
                  <a:cubicBezTo>
                    <a:pt x="4662985" y="2255629"/>
                    <a:pt x="4625698" y="2267795"/>
                    <a:pt x="4594666" y="2283124"/>
                  </a:cubicBezTo>
                  <a:lnTo>
                    <a:pt x="4573893" y="2282030"/>
                  </a:lnTo>
                  <a:lnTo>
                    <a:pt x="4573202" y="2361660"/>
                  </a:lnTo>
                  <a:cubicBezTo>
                    <a:pt x="4577083" y="2395299"/>
                    <a:pt x="4582529" y="2428937"/>
                    <a:pt x="4581716" y="2462581"/>
                  </a:cubicBezTo>
                  <a:lnTo>
                    <a:pt x="4579651" y="2488951"/>
                  </a:lnTo>
                  <a:lnTo>
                    <a:pt x="4609550" y="2488963"/>
                  </a:lnTo>
                  <a:cubicBezTo>
                    <a:pt x="4659874" y="2438639"/>
                    <a:pt x="4625231" y="2369403"/>
                    <a:pt x="4647235" y="2315921"/>
                  </a:cubicBezTo>
                  <a:cubicBezTo>
                    <a:pt x="4683414" y="2301776"/>
                    <a:pt x="4678718" y="2359985"/>
                    <a:pt x="4718046" y="2352135"/>
                  </a:cubicBezTo>
                  <a:cubicBezTo>
                    <a:pt x="4733777" y="2348996"/>
                    <a:pt x="4721202" y="2371015"/>
                    <a:pt x="4716486" y="2382027"/>
                  </a:cubicBezTo>
                  <a:cubicBezTo>
                    <a:pt x="4710199" y="2394610"/>
                    <a:pt x="4680312" y="2405609"/>
                    <a:pt x="4707063" y="2419780"/>
                  </a:cubicBezTo>
                  <a:cubicBezTo>
                    <a:pt x="4714930" y="2424504"/>
                    <a:pt x="4735371" y="2397768"/>
                    <a:pt x="4751101" y="2388334"/>
                  </a:cubicBezTo>
                  <a:cubicBezTo>
                    <a:pt x="4784143" y="2399362"/>
                    <a:pt x="4782583" y="2426106"/>
                    <a:pt x="4779447" y="2454423"/>
                  </a:cubicBezTo>
                  <a:cubicBezTo>
                    <a:pt x="4774730" y="2459140"/>
                    <a:pt x="4771585" y="2465432"/>
                    <a:pt x="4768441" y="2471725"/>
                  </a:cubicBezTo>
                  <a:cubicBezTo>
                    <a:pt x="4765296" y="2474870"/>
                    <a:pt x="4759006" y="2481160"/>
                    <a:pt x="4754289" y="2485877"/>
                  </a:cubicBezTo>
                  <a:cubicBezTo>
                    <a:pt x="4655199" y="2544046"/>
                    <a:pt x="4809408" y="2619628"/>
                    <a:pt x="4741784" y="2680956"/>
                  </a:cubicBezTo>
                  <a:cubicBezTo>
                    <a:pt x="4738639" y="2684101"/>
                    <a:pt x="4733920" y="2685672"/>
                    <a:pt x="4730773" y="2685671"/>
                  </a:cubicBezTo>
                  <a:cubicBezTo>
                    <a:pt x="4721334" y="2685666"/>
                    <a:pt x="4713466" y="2680944"/>
                    <a:pt x="4710315" y="2671504"/>
                  </a:cubicBezTo>
                  <a:cubicBezTo>
                    <a:pt x="4681992" y="2658905"/>
                    <a:pt x="4648952" y="2654171"/>
                    <a:pt x="4637924" y="2617982"/>
                  </a:cubicBezTo>
                  <a:cubicBezTo>
                    <a:pt x="4630048" y="2594380"/>
                    <a:pt x="4616671" y="2584147"/>
                    <a:pt x="4600937" y="2581387"/>
                  </a:cubicBezTo>
                  <a:lnTo>
                    <a:pt x="4584256" y="2584075"/>
                  </a:lnTo>
                  <a:lnTo>
                    <a:pt x="4584730" y="2587759"/>
                  </a:lnTo>
                  <a:cubicBezTo>
                    <a:pt x="4645639" y="2714450"/>
                    <a:pt x="4639360" y="2736363"/>
                    <a:pt x="4523517" y="2789673"/>
                  </a:cubicBezTo>
                  <a:cubicBezTo>
                    <a:pt x="4490644" y="2803786"/>
                    <a:pt x="4428065" y="2791325"/>
                    <a:pt x="4432718" y="2836699"/>
                  </a:cubicBezTo>
                  <a:cubicBezTo>
                    <a:pt x="4437326" y="2929016"/>
                    <a:pt x="4333996" y="2988572"/>
                    <a:pt x="4357391" y="3071484"/>
                  </a:cubicBezTo>
                  <a:cubicBezTo>
                    <a:pt x="4388586" y="3180991"/>
                    <a:pt x="4371334" y="3223256"/>
                    <a:pt x="4252434" y="3198329"/>
                  </a:cubicBezTo>
                  <a:cubicBezTo>
                    <a:pt x="4232097" y="3193654"/>
                    <a:pt x="4214854" y="3226529"/>
                    <a:pt x="4191382" y="3224986"/>
                  </a:cubicBezTo>
                  <a:cubicBezTo>
                    <a:pt x="4163185" y="3259437"/>
                    <a:pt x="4139684" y="3292319"/>
                    <a:pt x="4109926" y="3322078"/>
                  </a:cubicBezTo>
                  <a:cubicBezTo>
                    <a:pt x="4102095" y="3329908"/>
                    <a:pt x="4084880" y="3331489"/>
                    <a:pt x="4072362" y="3331500"/>
                  </a:cubicBezTo>
                  <a:cubicBezTo>
                    <a:pt x="4058281" y="3329949"/>
                    <a:pt x="4048907" y="3314310"/>
                    <a:pt x="4058307" y="3301782"/>
                  </a:cubicBezTo>
                  <a:cubicBezTo>
                    <a:pt x="4075541" y="3278294"/>
                    <a:pt x="4064606" y="3257963"/>
                    <a:pt x="4063061" y="3237623"/>
                  </a:cubicBezTo>
                  <a:cubicBezTo>
                    <a:pt x="4058408" y="3192248"/>
                    <a:pt x="4055316" y="3151568"/>
                    <a:pt x="4110101" y="3131175"/>
                  </a:cubicBezTo>
                  <a:cubicBezTo>
                    <a:pt x="4128884" y="3124898"/>
                    <a:pt x="4130468" y="3104555"/>
                    <a:pt x="4130485" y="3085777"/>
                  </a:cubicBezTo>
                  <a:cubicBezTo>
                    <a:pt x="4130508" y="3060740"/>
                    <a:pt x="4136788" y="3038828"/>
                    <a:pt x="4138374" y="3015354"/>
                  </a:cubicBezTo>
                  <a:cubicBezTo>
                    <a:pt x="4146286" y="2919896"/>
                    <a:pt x="4129087" y="2905828"/>
                    <a:pt x="4032047" y="2930956"/>
                  </a:cubicBezTo>
                  <a:cubicBezTo>
                    <a:pt x="4025788" y="2930962"/>
                    <a:pt x="4013271" y="2930972"/>
                    <a:pt x="4007013" y="2927849"/>
                  </a:cubicBezTo>
                  <a:cubicBezTo>
                    <a:pt x="3989809" y="2920040"/>
                    <a:pt x="3994515" y="2905954"/>
                    <a:pt x="4000786" y="2893430"/>
                  </a:cubicBezTo>
                  <a:cubicBezTo>
                    <a:pt x="4032118" y="2855846"/>
                    <a:pt x="4010262" y="2799533"/>
                    <a:pt x="4060364" y="2768192"/>
                  </a:cubicBezTo>
                  <a:lnTo>
                    <a:pt x="4108784" y="2787810"/>
                  </a:lnTo>
                  <a:lnTo>
                    <a:pt x="4146184" y="2819164"/>
                  </a:lnTo>
                  <a:cubicBezTo>
                    <a:pt x="4167872" y="2844376"/>
                    <a:pt x="4182316" y="2877615"/>
                    <a:pt x="4188537" y="2918294"/>
                  </a:cubicBezTo>
                  <a:cubicBezTo>
                    <a:pt x="4179215" y="2846322"/>
                    <a:pt x="4257464" y="2833731"/>
                    <a:pt x="4277869" y="2766428"/>
                  </a:cubicBezTo>
                  <a:cubicBezTo>
                    <a:pt x="4215629" y="2809908"/>
                    <a:pt x="4159595" y="2804971"/>
                    <a:pt x="4109074" y="2787927"/>
                  </a:cubicBezTo>
                  <a:lnTo>
                    <a:pt x="4108784" y="2787810"/>
                  </a:lnTo>
                  <a:lnTo>
                    <a:pt x="4108341" y="2787438"/>
                  </a:lnTo>
                  <a:cubicBezTo>
                    <a:pt x="4093997" y="2778919"/>
                    <a:pt x="4077964" y="2772479"/>
                    <a:pt x="4060364" y="2768192"/>
                  </a:cubicBezTo>
                  <a:cubicBezTo>
                    <a:pt x="4043157" y="2760385"/>
                    <a:pt x="4035341" y="2752569"/>
                    <a:pt x="4029085" y="2749443"/>
                  </a:cubicBezTo>
                  <a:cubicBezTo>
                    <a:pt x="3988424" y="2724446"/>
                    <a:pt x="3954008" y="2715088"/>
                    <a:pt x="3921103" y="2763626"/>
                  </a:cubicBezTo>
                  <a:cubicBezTo>
                    <a:pt x="3913265" y="2777717"/>
                    <a:pt x="3881967" y="2780876"/>
                    <a:pt x="3874162" y="2760540"/>
                  </a:cubicBezTo>
                  <a:cubicBezTo>
                    <a:pt x="3864799" y="2732383"/>
                    <a:pt x="3874241" y="2676042"/>
                    <a:pt x="3827238" y="2738677"/>
                  </a:cubicBezTo>
                  <a:cubicBezTo>
                    <a:pt x="3816273" y="2752770"/>
                    <a:pt x="3794363" y="2755920"/>
                    <a:pt x="3775580" y="2762197"/>
                  </a:cubicBezTo>
                  <a:cubicBezTo>
                    <a:pt x="3761493" y="2766903"/>
                    <a:pt x="3750544" y="2762219"/>
                    <a:pt x="3742733" y="2748143"/>
                  </a:cubicBezTo>
                  <a:cubicBezTo>
                    <a:pt x="3734923" y="2734067"/>
                    <a:pt x="3745905" y="2701197"/>
                    <a:pt x="3713032" y="2715310"/>
                  </a:cubicBezTo>
                  <a:cubicBezTo>
                    <a:pt x="3705204" y="2720013"/>
                    <a:pt x="3698924" y="2741924"/>
                    <a:pt x="3703609" y="2752874"/>
                  </a:cubicBezTo>
                  <a:cubicBezTo>
                    <a:pt x="3717630" y="2820147"/>
                    <a:pt x="3712864" y="2896825"/>
                    <a:pt x="3792636" y="2932741"/>
                  </a:cubicBezTo>
                  <a:cubicBezTo>
                    <a:pt x="3795764" y="2932738"/>
                    <a:pt x="3795747" y="2951515"/>
                    <a:pt x="3791045" y="2959345"/>
                  </a:cubicBezTo>
                  <a:cubicBezTo>
                    <a:pt x="3787910" y="2965605"/>
                    <a:pt x="3772257" y="2971879"/>
                    <a:pt x="3772257" y="2971879"/>
                  </a:cubicBezTo>
                  <a:cubicBezTo>
                    <a:pt x="3725360" y="2921848"/>
                    <a:pt x="3654908" y="2961034"/>
                    <a:pt x="3604868" y="2926655"/>
                  </a:cubicBezTo>
                  <a:cubicBezTo>
                    <a:pt x="3568899" y="2903216"/>
                    <a:pt x="3564216" y="2892268"/>
                    <a:pt x="3593974" y="2862509"/>
                  </a:cubicBezTo>
                  <a:cubicBezTo>
                    <a:pt x="3604937" y="2851546"/>
                    <a:pt x="3617462" y="2845275"/>
                    <a:pt x="3628422" y="2837440"/>
                  </a:cubicBezTo>
                  <a:cubicBezTo>
                    <a:pt x="3640949" y="2828041"/>
                    <a:pt x="3645653" y="2817083"/>
                    <a:pt x="3637842" y="2803007"/>
                  </a:cubicBezTo>
                  <a:cubicBezTo>
                    <a:pt x="3631600" y="2784235"/>
                    <a:pt x="3615964" y="2771733"/>
                    <a:pt x="3595624" y="2770185"/>
                  </a:cubicBezTo>
                  <a:cubicBezTo>
                    <a:pt x="3581543" y="2768634"/>
                    <a:pt x="3567453" y="2776471"/>
                    <a:pt x="3565874" y="2790556"/>
                  </a:cubicBezTo>
                  <a:cubicBezTo>
                    <a:pt x="3559577" y="2831245"/>
                    <a:pt x="3548594" y="2864116"/>
                    <a:pt x="3493840" y="2850083"/>
                  </a:cubicBezTo>
                  <a:cubicBezTo>
                    <a:pt x="3479761" y="2845403"/>
                    <a:pt x="3467232" y="2857932"/>
                    <a:pt x="3478172" y="2872005"/>
                  </a:cubicBezTo>
                  <a:cubicBezTo>
                    <a:pt x="3498487" y="2901717"/>
                    <a:pt x="3495325" y="2936145"/>
                    <a:pt x="3504684" y="2967431"/>
                  </a:cubicBezTo>
                  <a:cubicBezTo>
                    <a:pt x="3521836" y="3034701"/>
                    <a:pt x="3529655" y="3039388"/>
                    <a:pt x="3617306" y="3014271"/>
                  </a:cubicBezTo>
                  <a:cubicBezTo>
                    <a:pt x="3629795" y="3045555"/>
                    <a:pt x="3598493" y="3051844"/>
                    <a:pt x="3587527" y="3065935"/>
                  </a:cubicBezTo>
                  <a:cubicBezTo>
                    <a:pt x="3578123" y="3081592"/>
                    <a:pt x="3564028" y="3095688"/>
                    <a:pt x="3554624" y="3111345"/>
                  </a:cubicBezTo>
                  <a:cubicBezTo>
                    <a:pt x="3546788" y="3125435"/>
                    <a:pt x="3563973" y="3155150"/>
                    <a:pt x="3579624" y="3152006"/>
                  </a:cubicBezTo>
                  <a:cubicBezTo>
                    <a:pt x="3628138" y="3144137"/>
                    <a:pt x="3682892" y="3158170"/>
                    <a:pt x="3692358" y="3076792"/>
                  </a:cubicBezTo>
                  <a:cubicBezTo>
                    <a:pt x="3697093" y="3031409"/>
                    <a:pt x="3737786" y="3021983"/>
                    <a:pt x="3801935" y="3029748"/>
                  </a:cubicBezTo>
                  <a:cubicBezTo>
                    <a:pt x="3811322" y="3029739"/>
                    <a:pt x="3820714" y="3026601"/>
                    <a:pt x="3830104" y="3026592"/>
                  </a:cubicBezTo>
                  <a:cubicBezTo>
                    <a:pt x="3872314" y="3068802"/>
                    <a:pt x="3861286" y="3148616"/>
                    <a:pt x="3926984" y="3173593"/>
                  </a:cubicBezTo>
                  <a:cubicBezTo>
                    <a:pt x="3889371" y="3236219"/>
                    <a:pt x="3828338" y="3244098"/>
                    <a:pt x="3768868" y="3253541"/>
                  </a:cubicBezTo>
                  <a:cubicBezTo>
                    <a:pt x="3762605" y="3256678"/>
                    <a:pt x="3756336" y="3269201"/>
                    <a:pt x="3756326" y="3278589"/>
                  </a:cubicBezTo>
                  <a:cubicBezTo>
                    <a:pt x="3754757" y="3283286"/>
                    <a:pt x="3765700" y="3294229"/>
                    <a:pt x="3773526" y="3292656"/>
                  </a:cubicBezTo>
                  <a:cubicBezTo>
                    <a:pt x="3798561" y="3292634"/>
                    <a:pt x="3828298" y="3287911"/>
                    <a:pt x="3856464" y="3287886"/>
                  </a:cubicBezTo>
                  <a:cubicBezTo>
                    <a:pt x="3878370" y="3287865"/>
                    <a:pt x="3879914" y="3311335"/>
                    <a:pt x="3889288" y="3326974"/>
                  </a:cubicBezTo>
                  <a:cubicBezTo>
                    <a:pt x="3878316" y="3347328"/>
                    <a:pt x="3875160" y="3375497"/>
                    <a:pt x="3845430" y="3373959"/>
                  </a:cubicBezTo>
                  <a:cubicBezTo>
                    <a:pt x="3796921" y="3375568"/>
                    <a:pt x="3753099" y="3384998"/>
                    <a:pt x="3710825" y="3411637"/>
                  </a:cubicBezTo>
                  <a:cubicBezTo>
                    <a:pt x="3701430" y="3417906"/>
                    <a:pt x="3685787" y="3414790"/>
                    <a:pt x="3674843" y="3403846"/>
                  </a:cubicBezTo>
                  <a:cubicBezTo>
                    <a:pt x="3663900" y="3392903"/>
                    <a:pt x="3670190" y="3358472"/>
                    <a:pt x="3643570" y="3378838"/>
                  </a:cubicBezTo>
                  <a:cubicBezTo>
                    <a:pt x="3631043" y="3388240"/>
                    <a:pt x="3624762" y="3413282"/>
                    <a:pt x="3624746" y="3428930"/>
                  </a:cubicBezTo>
                  <a:cubicBezTo>
                    <a:pt x="3623134" y="3480568"/>
                    <a:pt x="3668497" y="3497739"/>
                    <a:pt x="3696637" y="3525878"/>
                  </a:cubicBezTo>
                  <a:cubicBezTo>
                    <a:pt x="3696619" y="3544656"/>
                    <a:pt x="3685665" y="3546232"/>
                    <a:pt x="3671581" y="3547809"/>
                  </a:cubicBezTo>
                  <a:cubicBezTo>
                    <a:pt x="3626197" y="3552546"/>
                    <a:pt x="3580763" y="3613613"/>
                    <a:pt x="3538575" y="3546367"/>
                  </a:cubicBezTo>
                  <a:cubicBezTo>
                    <a:pt x="3485385" y="3533899"/>
                    <a:pt x="3461946" y="3497930"/>
                    <a:pt x="3446345" y="3447872"/>
                  </a:cubicBezTo>
                  <a:cubicBezTo>
                    <a:pt x="3441672" y="3424404"/>
                    <a:pt x="3429170" y="3405638"/>
                    <a:pt x="3407276" y="3393140"/>
                  </a:cubicBezTo>
                  <a:cubicBezTo>
                    <a:pt x="3388510" y="3380639"/>
                    <a:pt x="3385394" y="3364995"/>
                    <a:pt x="3394803" y="3343080"/>
                  </a:cubicBezTo>
                  <a:cubicBezTo>
                    <a:pt x="3404207" y="3327423"/>
                    <a:pt x="3416742" y="3308635"/>
                    <a:pt x="3402675" y="3291434"/>
                  </a:cubicBezTo>
                  <a:cubicBezTo>
                    <a:pt x="3380794" y="3263288"/>
                    <a:pt x="3344818" y="3249239"/>
                    <a:pt x="3335463" y="3211692"/>
                  </a:cubicBezTo>
                  <a:cubicBezTo>
                    <a:pt x="3319812" y="3214836"/>
                    <a:pt x="3307286" y="3224237"/>
                    <a:pt x="3294763" y="3227378"/>
                  </a:cubicBezTo>
                  <a:cubicBezTo>
                    <a:pt x="3266598" y="3227404"/>
                    <a:pt x="3244706" y="3211777"/>
                    <a:pt x="3249424" y="3185170"/>
                  </a:cubicBezTo>
                  <a:cubicBezTo>
                    <a:pt x="3254161" y="3139789"/>
                    <a:pt x="3249514" y="3088155"/>
                    <a:pt x="3302739" y="3063069"/>
                  </a:cubicBezTo>
                  <a:cubicBezTo>
                    <a:pt x="3309002" y="3059935"/>
                    <a:pt x="3315273" y="3047410"/>
                    <a:pt x="3315281" y="3038020"/>
                  </a:cubicBezTo>
                  <a:cubicBezTo>
                    <a:pt x="3315321" y="2994207"/>
                    <a:pt x="3341930" y="2986359"/>
                    <a:pt x="3377922" y="2984761"/>
                  </a:cubicBezTo>
                  <a:cubicBezTo>
                    <a:pt x="3396701" y="2981614"/>
                    <a:pt x="3409237" y="2962824"/>
                    <a:pt x="3412384" y="2944045"/>
                  </a:cubicBezTo>
                  <a:cubicBezTo>
                    <a:pt x="3415523" y="2934653"/>
                    <a:pt x="3412402" y="2925267"/>
                    <a:pt x="3409281" y="2915882"/>
                  </a:cubicBezTo>
                  <a:cubicBezTo>
                    <a:pt x="3410847" y="2914316"/>
                    <a:pt x="3398331" y="2911197"/>
                    <a:pt x="3396765" y="2912764"/>
                  </a:cubicBezTo>
                  <a:cubicBezTo>
                    <a:pt x="3356037" y="2959745"/>
                    <a:pt x="3266860" y="2942615"/>
                    <a:pt x="3252699" y="3028690"/>
                  </a:cubicBezTo>
                  <a:cubicBezTo>
                    <a:pt x="3247983" y="3052167"/>
                    <a:pt x="3224501" y="3063142"/>
                    <a:pt x="3204146" y="3077244"/>
                  </a:cubicBezTo>
                  <a:cubicBezTo>
                    <a:pt x="3166570" y="3099185"/>
                    <a:pt x="3155589" y="3128926"/>
                    <a:pt x="3188411" y="3171144"/>
                  </a:cubicBezTo>
                  <a:cubicBezTo>
                    <a:pt x="3200916" y="3186780"/>
                    <a:pt x="3191507" y="3208696"/>
                    <a:pt x="3164906" y="3207156"/>
                  </a:cubicBezTo>
                  <a:cubicBezTo>
                    <a:pt x="3133614" y="3204055"/>
                    <a:pt x="3114816" y="3225979"/>
                    <a:pt x="3092894" y="3241647"/>
                  </a:cubicBezTo>
                  <a:cubicBezTo>
                    <a:pt x="3061579" y="3263584"/>
                    <a:pt x="3085003" y="3315200"/>
                    <a:pt x="3050572" y="3321490"/>
                  </a:cubicBezTo>
                  <a:cubicBezTo>
                    <a:pt x="3019268" y="3330908"/>
                    <a:pt x="2989527" y="3341889"/>
                    <a:pt x="2967597" y="3366945"/>
                  </a:cubicBezTo>
                  <a:cubicBezTo>
                    <a:pt x="2955090" y="3354438"/>
                    <a:pt x="2941021" y="3340369"/>
                    <a:pt x="2928514" y="3327862"/>
                  </a:cubicBezTo>
                  <a:cubicBezTo>
                    <a:pt x="2939515" y="3276213"/>
                    <a:pt x="2972417" y="3230805"/>
                    <a:pt x="2958384" y="3176051"/>
                  </a:cubicBezTo>
                  <a:cubicBezTo>
                    <a:pt x="2953701" y="3165102"/>
                    <a:pt x="2950580" y="3155716"/>
                    <a:pt x="2947461" y="3143201"/>
                  </a:cubicBezTo>
                  <a:cubicBezTo>
                    <a:pt x="2947473" y="3130682"/>
                    <a:pt x="2947484" y="3118164"/>
                    <a:pt x="2945930" y="3107211"/>
                  </a:cubicBezTo>
                  <a:cubicBezTo>
                    <a:pt x="2956905" y="3083730"/>
                    <a:pt x="2966318" y="3058685"/>
                    <a:pt x="2988238" y="3043018"/>
                  </a:cubicBezTo>
                  <a:cubicBezTo>
                    <a:pt x="2960098" y="3014878"/>
                    <a:pt x="2938174" y="3033675"/>
                    <a:pt x="2916268" y="3033695"/>
                  </a:cubicBezTo>
                  <a:cubicBezTo>
                    <a:pt x="2892798" y="3032152"/>
                    <a:pt x="2881855" y="3021209"/>
                    <a:pt x="2874047" y="3004004"/>
                  </a:cubicBezTo>
                  <a:cubicBezTo>
                    <a:pt x="2869370" y="2983667"/>
                    <a:pt x="2869382" y="2971149"/>
                    <a:pt x="2886610" y="2953920"/>
                  </a:cubicBezTo>
                  <a:cubicBezTo>
                    <a:pt x="2917932" y="2925725"/>
                    <a:pt x="2941429" y="2899101"/>
                    <a:pt x="2989907" y="2931917"/>
                  </a:cubicBezTo>
                  <a:cubicBezTo>
                    <a:pt x="3021181" y="2953795"/>
                    <a:pt x="3068116" y="2963140"/>
                    <a:pt x="3102578" y="2922424"/>
                  </a:cubicBezTo>
                  <a:cubicBezTo>
                    <a:pt x="3096344" y="2894264"/>
                    <a:pt x="3061914" y="2900555"/>
                    <a:pt x="3050980" y="2880222"/>
                  </a:cubicBezTo>
                  <a:cubicBezTo>
                    <a:pt x="3036917" y="2859894"/>
                    <a:pt x="3021278" y="2850520"/>
                    <a:pt x="2997809" y="2845847"/>
                  </a:cubicBezTo>
                  <a:cubicBezTo>
                    <a:pt x="2966523" y="2836487"/>
                    <a:pt x="2982196" y="2808308"/>
                    <a:pt x="2986909" y="2787960"/>
                  </a:cubicBezTo>
                  <a:cubicBezTo>
                    <a:pt x="3007251" y="2789506"/>
                    <a:pt x="3027596" y="2784794"/>
                    <a:pt x="3026054" y="2761322"/>
                  </a:cubicBezTo>
                  <a:cubicBezTo>
                    <a:pt x="3022943" y="2739420"/>
                    <a:pt x="3007308" y="2726916"/>
                    <a:pt x="2986965" y="2728499"/>
                  </a:cubicBezTo>
                  <a:cubicBezTo>
                    <a:pt x="2969750" y="2730079"/>
                    <a:pt x="2952528" y="2741048"/>
                    <a:pt x="2935308" y="2748889"/>
                  </a:cubicBezTo>
                  <a:cubicBezTo>
                    <a:pt x="2910265" y="2755172"/>
                    <a:pt x="2891489" y="2755188"/>
                    <a:pt x="2885261" y="2720768"/>
                  </a:cubicBezTo>
                  <a:cubicBezTo>
                    <a:pt x="2882146" y="2705123"/>
                    <a:pt x="2863380" y="2692623"/>
                    <a:pt x="2854006" y="2676983"/>
                  </a:cubicBezTo>
                  <a:cubicBezTo>
                    <a:pt x="2843065" y="2662911"/>
                    <a:pt x="2850900" y="2651951"/>
                    <a:pt x="2860299" y="2639424"/>
                  </a:cubicBezTo>
                  <a:cubicBezTo>
                    <a:pt x="2894772" y="2589319"/>
                    <a:pt x="2972969" y="2633060"/>
                    <a:pt x="2998064" y="2570446"/>
                  </a:cubicBezTo>
                  <a:cubicBezTo>
                    <a:pt x="3029354" y="2576676"/>
                    <a:pt x="3044978" y="2601699"/>
                    <a:pt x="3060606" y="2623592"/>
                  </a:cubicBezTo>
                  <a:cubicBezTo>
                    <a:pt x="3071547" y="2637664"/>
                    <a:pt x="3059018" y="2647065"/>
                    <a:pt x="3048055" y="2658028"/>
                  </a:cubicBezTo>
                  <a:cubicBezTo>
                    <a:pt x="3038657" y="2667425"/>
                    <a:pt x="3027693" y="2681518"/>
                    <a:pt x="3043332" y="2690892"/>
                  </a:cubicBezTo>
                  <a:cubicBezTo>
                    <a:pt x="3052712" y="2700272"/>
                    <a:pt x="3068353" y="2706517"/>
                    <a:pt x="3082437" y="2704940"/>
                  </a:cubicBezTo>
                  <a:cubicBezTo>
                    <a:pt x="3093392" y="2703365"/>
                    <a:pt x="3109049" y="2693962"/>
                    <a:pt x="3113753" y="2683004"/>
                  </a:cubicBezTo>
                  <a:cubicBezTo>
                    <a:pt x="3137272" y="2631344"/>
                    <a:pt x="3173264" y="2629747"/>
                    <a:pt x="3215488" y="2656309"/>
                  </a:cubicBezTo>
                  <a:cubicBezTo>
                    <a:pt x="3238949" y="2667240"/>
                    <a:pt x="3273360" y="2682856"/>
                    <a:pt x="3278070" y="2665639"/>
                  </a:cubicBezTo>
                  <a:cubicBezTo>
                    <a:pt x="3300058" y="2577993"/>
                    <a:pt x="3348506" y="2642102"/>
                    <a:pt x="3386061" y="2642067"/>
                  </a:cubicBezTo>
                  <a:cubicBezTo>
                    <a:pt x="3393886" y="2640495"/>
                    <a:pt x="3403284" y="2631098"/>
                    <a:pt x="3403290" y="2624838"/>
                  </a:cubicBezTo>
                  <a:cubicBezTo>
                    <a:pt x="3406425" y="2618578"/>
                    <a:pt x="3401745" y="2604498"/>
                    <a:pt x="3397054" y="2599808"/>
                  </a:cubicBezTo>
                  <a:cubicBezTo>
                    <a:pt x="3362652" y="2574804"/>
                    <a:pt x="3325118" y="2552932"/>
                    <a:pt x="3279718" y="2576445"/>
                  </a:cubicBezTo>
                  <a:cubicBezTo>
                    <a:pt x="3245276" y="2595255"/>
                    <a:pt x="3209282" y="2599982"/>
                    <a:pt x="3167046" y="2585938"/>
                  </a:cubicBezTo>
                  <a:cubicBezTo>
                    <a:pt x="3176454" y="2564023"/>
                    <a:pt x="3185858" y="2548366"/>
                    <a:pt x="3190567" y="2531150"/>
                  </a:cubicBezTo>
                  <a:cubicBezTo>
                    <a:pt x="3199996" y="2487327"/>
                    <a:pt x="3195320" y="2466989"/>
                    <a:pt x="3151513" y="2460770"/>
                  </a:cubicBezTo>
                  <a:cubicBezTo>
                    <a:pt x="3109271" y="2452985"/>
                    <a:pt x="3085818" y="2432665"/>
                    <a:pt x="3063943" y="2398260"/>
                  </a:cubicBezTo>
                  <a:cubicBezTo>
                    <a:pt x="3051442" y="2379494"/>
                    <a:pt x="3029526" y="2388903"/>
                    <a:pt x="3015430" y="2402999"/>
                  </a:cubicBezTo>
                  <a:cubicBezTo>
                    <a:pt x="3006032" y="2412397"/>
                    <a:pt x="2999763" y="2424920"/>
                    <a:pt x="2991929" y="2435881"/>
                  </a:cubicBezTo>
                  <a:cubicBezTo>
                    <a:pt x="2979393" y="2454671"/>
                    <a:pt x="3005950" y="2503154"/>
                    <a:pt x="2957451" y="2492245"/>
                  </a:cubicBezTo>
                  <a:cubicBezTo>
                    <a:pt x="2930858" y="2484446"/>
                    <a:pt x="2943405" y="2453139"/>
                    <a:pt x="2946557" y="2428099"/>
                  </a:cubicBezTo>
                  <a:cubicBezTo>
                    <a:pt x="2949705" y="2409319"/>
                    <a:pt x="2952851" y="2390538"/>
                    <a:pt x="2951302" y="2373328"/>
                  </a:cubicBezTo>
                  <a:cubicBezTo>
                    <a:pt x="2952879" y="2359244"/>
                    <a:pt x="2938813" y="2342043"/>
                    <a:pt x="2927849" y="2353006"/>
                  </a:cubicBezTo>
                  <a:cubicBezTo>
                    <a:pt x="2899663" y="2374940"/>
                    <a:pt x="2874642" y="2359316"/>
                    <a:pt x="2846478" y="2356212"/>
                  </a:cubicBezTo>
                  <a:cubicBezTo>
                    <a:pt x="2821444" y="2353105"/>
                    <a:pt x="2797977" y="2348433"/>
                    <a:pt x="2818352" y="2312424"/>
                  </a:cubicBezTo>
                  <a:cubicBezTo>
                    <a:pt x="2829322" y="2293636"/>
                    <a:pt x="2828949" y="2276032"/>
                    <a:pt x="2824661" y="2258433"/>
                  </a:cubicBezTo>
                  <a:lnTo>
                    <a:pt x="2809580" y="2211008"/>
                  </a:lnTo>
                  <a:lnTo>
                    <a:pt x="2762972" y="2214051"/>
                  </a:lnTo>
                  <a:cubicBezTo>
                    <a:pt x="2747506" y="2209941"/>
                    <a:pt x="2733409" y="2200546"/>
                    <a:pt x="2720098" y="2185668"/>
                  </a:cubicBezTo>
                  <a:cubicBezTo>
                    <a:pt x="2712268" y="2174706"/>
                    <a:pt x="2710704" y="2160607"/>
                    <a:pt x="2710707" y="2148077"/>
                  </a:cubicBezTo>
                  <a:cubicBezTo>
                    <a:pt x="2734214" y="2080719"/>
                    <a:pt x="2679389" y="2091694"/>
                    <a:pt x="2644931" y="2076036"/>
                  </a:cubicBezTo>
                  <a:cubicBezTo>
                    <a:pt x="2572883" y="2047853"/>
                    <a:pt x="2624564" y="2105800"/>
                    <a:pt x="2616729" y="2119898"/>
                  </a:cubicBezTo>
                  <a:cubicBezTo>
                    <a:pt x="2590096" y="2152797"/>
                    <a:pt x="2543103" y="2162203"/>
                    <a:pt x="2521166" y="2202932"/>
                  </a:cubicBezTo>
                  <a:cubicBezTo>
                    <a:pt x="2492967" y="2234264"/>
                    <a:pt x="2466333" y="2267162"/>
                    <a:pt x="2417776" y="2262471"/>
                  </a:cubicBezTo>
                  <a:cubicBezTo>
                    <a:pt x="2394283" y="2245245"/>
                    <a:pt x="2381759" y="2210788"/>
                    <a:pt x="2337896" y="2242122"/>
                  </a:cubicBezTo>
                  <a:cubicBezTo>
                    <a:pt x="2275234" y="2285991"/>
                    <a:pt x="2203185" y="2257809"/>
                    <a:pt x="2132697" y="2265653"/>
                  </a:cubicBezTo>
                  <a:cubicBezTo>
                    <a:pt x="2090412" y="2226501"/>
                    <a:pt x="2035586" y="2240606"/>
                    <a:pt x="1987032" y="2232783"/>
                  </a:cubicBezTo>
                  <a:cubicBezTo>
                    <a:pt x="1947873" y="2228091"/>
                    <a:pt x="1916551" y="2196769"/>
                    <a:pt x="1910291" y="2162311"/>
                  </a:cubicBezTo>
                  <a:cubicBezTo>
                    <a:pt x="1902469" y="2104356"/>
                    <a:pt x="1861738" y="2135691"/>
                    <a:pt x="1838244" y="2124730"/>
                  </a:cubicBezTo>
                  <a:cubicBezTo>
                    <a:pt x="1877409" y="2094961"/>
                    <a:pt x="1885250" y="2040136"/>
                    <a:pt x="1918150" y="2004106"/>
                  </a:cubicBezTo>
                  <a:cubicBezTo>
                    <a:pt x="1955740" y="2019763"/>
                    <a:pt x="1990590" y="2020932"/>
                    <a:pt x="2023682" y="2012506"/>
                  </a:cubicBezTo>
                  <a:lnTo>
                    <a:pt x="2108183" y="1968765"/>
                  </a:lnTo>
                  <a:lnTo>
                    <a:pt x="2123350" y="1964911"/>
                  </a:lnTo>
                  <a:lnTo>
                    <a:pt x="2136591" y="1964572"/>
                  </a:lnTo>
                  <a:lnTo>
                    <a:pt x="2190117" y="1968229"/>
                  </a:lnTo>
                  <a:cubicBezTo>
                    <a:pt x="2213807" y="1968420"/>
                    <a:pt x="2236129" y="1961760"/>
                    <a:pt x="2253364" y="1931996"/>
                  </a:cubicBezTo>
                  <a:cubicBezTo>
                    <a:pt x="2236131" y="1955495"/>
                    <a:pt x="2214983" y="1961764"/>
                    <a:pt x="2192467" y="1963138"/>
                  </a:cubicBezTo>
                  <a:lnTo>
                    <a:pt x="2136591" y="1964572"/>
                  </a:lnTo>
                  <a:lnTo>
                    <a:pt x="2118652" y="1963346"/>
                  </a:lnTo>
                  <a:lnTo>
                    <a:pt x="2108183" y="1968765"/>
                  </a:lnTo>
                  <a:lnTo>
                    <a:pt x="2023098" y="1990382"/>
                  </a:lnTo>
                  <a:cubicBezTo>
                    <a:pt x="1989421" y="2000178"/>
                    <a:pt x="1954959" y="2008015"/>
                    <a:pt x="1918150" y="2004106"/>
                  </a:cubicBezTo>
                  <a:cubicBezTo>
                    <a:pt x="1915019" y="1994707"/>
                    <a:pt x="1911886" y="1988444"/>
                    <a:pt x="1905622" y="1979046"/>
                  </a:cubicBezTo>
                  <a:cubicBezTo>
                    <a:pt x="1900924" y="1971214"/>
                    <a:pt x="1891530" y="1958686"/>
                    <a:pt x="1888396" y="1961820"/>
                  </a:cubicBezTo>
                  <a:cubicBezTo>
                    <a:pt x="1825736" y="1990024"/>
                    <a:pt x="1764662" y="1907016"/>
                    <a:pt x="1705131" y="1957150"/>
                  </a:cubicBezTo>
                  <a:cubicBezTo>
                    <a:pt x="1670667" y="1985352"/>
                    <a:pt x="1644042" y="1964992"/>
                    <a:pt x="1617416" y="1947767"/>
                  </a:cubicBezTo>
                  <a:cubicBezTo>
                    <a:pt x="1645615" y="1919568"/>
                    <a:pt x="1673815" y="1891368"/>
                    <a:pt x="1700447" y="1864736"/>
                  </a:cubicBezTo>
                  <a:cubicBezTo>
                    <a:pt x="1747441" y="1849064"/>
                    <a:pt x="1800696" y="1867852"/>
                    <a:pt x="1836731" y="1809891"/>
                  </a:cubicBezTo>
                  <a:cubicBezTo>
                    <a:pt x="1891567" y="1726863"/>
                    <a:pt x="1951093" y="1717455"/>
                    <a:pt x="1998065" y="1823959"/>
                  </a:cubicBezTo>
                  <a:cubicBezTo>
                    <a:pt x="2007459" y="1845887"/>
                    <a:pt x="2026253" y="1864680"/>
                    <a:pt x="2070115" y="1839611"/>
                  </a:cubicBezTo>
                  <a:cubicBezTo>
                    <a:pt x="1955780" y="1781675"/>
                    <a:pt x="1977723" y="1700220"/>
                    <a:pt x="2021594" y="1618762"/>
                  </a:cubicBezTo>
                  <a:cubicBezTo>
                    <a:pt x="2040398" y="1581165"/>
                    <a:pt x="2057636" y="1532606"/>
                    <a:pt x="2112457" y="1546694"/>
                  </a:cubicBezTo>
                  <a:cubicBezTo>
                    <a:pt x="2167277" y="1557648"/>
                    <a:pt x="2157872" y="1607774"/>
                    <a:pt x="2165692" y="1668861"/>
                  </a:cubicBezTo>
                  <a:cubicBezTo>
                    <a:pt x="2186066" y="1607769"/>
                    <a:pt x="2208001" y="1563908"/>
                    <a:pt x="2262827" y="1552934"/>
                  </a:cubicBezTo>
                  <a:cubicBezTo>
                    <a:pt x="2276924" y="1551365"/>
                    <a:pt x="2289454" y="1554496"/>
                    <a:pt x="2303552" y="1556059"/>
                  </a:cubicBezTo>
                  <a:cubicBezTo>
                    <a:pt x="2376375" y="1624184"/>
                    <a:pt x="2425406" y="1726675"/>
                    <a:pt x="2427521" y="1808689"/>
                  </a:cubicBezTo>
                  <a:lnTo>
                    <a:pt x="2413568" y="1879670"/>
                  </a:lnTo>
                  <a:lnTo>
                    <a:pt x="2410943" y="1880533"/>
                  </a:lnTo>
                  <a:lnTo>
                    <a:pt x="2350886" y="1844654"/>
                  </a:lnTo>
                  <a:cubicBezTo>
                    <a:pt x="2330918" y="1827820"/>
                    <a:pt x="2308208" y="1809811"/>
                    <a:pt x="2272183" y="1800418"/>
                  </a:cubicBezTo>
                  <a:cubicBezTo>
                    <a:pt x="2331699" y="1834868"/>
                    <a:pt x="2363021" y="1863057"/>
                    <a:pt x="2402178" y="1883414"/>
                  </a:cubicBezTo>
                  <a:lnTo>
                    <a:pt x="2410943" y="1880533"/>
                  </a:lnTo>
                  <a:lnTo>
                    <a:pt x="2413142" y="1881845"/>
                  </a:lnTo>
                  <a:lnTo>
                    <a:pt x="2413568" y="1879670"/>
                  </a:lnTo>
                  <a:lnTo>
                    <a:pt x="2455828" y="1865782"/>
                  </a:lnTo>
                  <a:cubicBezTo>
                    <a:pt x="2473059" y="1857948"/>
                    <a:pt x="2489900" y="1848939"/>
                    <a:pt x="2507131" y="1841104"/>
                  </a:cubicBezTo>
                  <a:cubicBezTo>
                    <a:pt x="2565091" y="1814466"/>
                    <a:pt x="2583894" y="1773738"/>
                    <a:pt x="2540044" y="1720489"/>
                  </a:cubicBezTo>
                  <a:cubicBezTo>
                    <a:pt x="2488366" y="1659409"/>
                    <a:pt x="2469581" y="1593625"/>
                    <a:pt x="2464894" y="1513740"/>
                  </a:cubicBezTo>
                  <a:cubicBezTo>
                    <a:pt x="2464907" y="1432290"/>
                    <a:pt x="2367794" y="1422908"/>
                    <a:pt x="2320812" y="1372792"/>
                  </a:cubicBezTo>
                  <a:cubicBezTo>
                    <a:pt x="2298886" y="1350866"/>
                    <a:pt x="2262863" y="1343041"/>
                    <a:pt x="2261301" y="1303882"/>
                  </a:cubicBezTo>
                  <a:cubicBezTo>
                    <a:pt x="2280103" y="1281950"/>
                    <a:pt x="2298902" y="1260017"/>
                    <a:pt x="2316135" y="1239652"/>
                  </a:cubicBezTo>
                  <a:cubicBezTo>
                    <a:pt x="2336502" y="1222418"/>
                    <a:pt x="2356867" y="1205186"/>
                    <a:pt x="2377233" y="1187950"/>
                  </a:cubicBezTo>
                  <a:cubicBezTo>
                    <a:pt x="2386630" y="1191083"/>
                    <a:pt x="2392894" y="1197347"/>
                    <a:pt x="2400726" y="1198912"/>
                  </a:cubicBezTo>
                  <a:cubicBezTo>
                    <a:pt x="2402290" y="1222407"/>
                    <a:pt x="2375655" y="1252172"/>
                    <a:pt x="2419513" y="1258431"/>
                  </a:cubicBezTo>
                  <a:cubicBezTo>
                    <a:pt x="2491558" y="1296011"/>
                    <a:pt x="2493125" y="1297578"/>
                    <a:pt x="2532292" y="1245881"/>
                  </a:cubicBezTo>
                  <a:cubicBezTo>
                    <a:pt x="2555794" y="1212982"/>
                    <a:pt x="2576155" y="1223944"/>
                    <a:pt x="2599648" y="1241169"/>
                  </a:cubicBezTo>
                  <a:cubicBezTo>
                    <a:pt x="2656027" y="1294417"/>
                    <a:pt x="2599629" y="1353949"/>
                    <a:pt x="2610584" y="1408770"/>
                  </a:cubicBezTo>
                  <a:cubicBezTo>
                    <a:pt x="2618407" y="1457325"/>
                    <a:pt x="2572970" y="1534084"/>
                    <a:pt x="2682615" y="1530934"/>
                  </a:cubicBezTo>
                  <a:cubicBezTo>
                    <a:pt x="2717076" y="1527794"/>
                    <a:pt x="2720199" y="1590449"/>
                    <a:pt x="2749955" y="1613940"/>
                  </a:cubicBezTo>
                  <a:cubicBezTo>
                    <a:pt x="2760920" y="1618637"/>
                    <a:pt x="2746818" y="1639002"/>
                    <a:pt x="2759349" y="1639001"/>
                  </a:cubicBezTo>
                  <a:cubicBezTo>
                    <a:pt x="2770315" y="1637431"/>
                    <a:pt x="2762487" y="1617070"/>
                    <a:pt x="2773452" y="1609236"/>
                  </a:cubicBezTo>
                  <a:cubicBezTo>
                    <a:pt x="2825148" y="1576335"/>
                    <a:pt x="2878408" y="1554396"/>
                    <a:pt x="2931666" y="1538724"/>
                  </a:cubicBezTo>
                  <a:cubicBezTo>
                    <a:pt x="2897210" y="1526199"/>
                    <a:pt x="2872155" y="1485477"/>
                    <a:pt x="2834565" y="1463553"/>
                  </a:cubicBezTo>
                  <a:cubicBezTo>
                    <a:pt x="2832998" y="1465120"/>
                    <a:pt x="2829866" y="1461989"/>
                    <a:pt x="2826732" y="1465123"/>
                  </a:cubicBezTo>
                  <a:cubicBezTo>
                    <a:pt x="2836131" y="1468253"/>
                    <a:pt x="2839262" y="1474519"/>
                    <a:pt x="2839260" y="1487050"/>
                  </a:cubicBezTo>
                  <a:cubicBezTo>
                    <a:pt x="2828289" y="1529343"/>
                    <a:pt x="2796960" y="1532480"/>
                    <a:pt x="2764069" y="1515256"/>
                  </a:cubicBezTo>
                  <a:cubicBezTo>
                    <a:pt x="2662263" y="1466716"/>
                    <a:pt x="2665418" y="1344540"/>
                    <a:pt x="2645070" y="1252127"/>
                  </a:cubicBezTo>
                  <a:cubicBezTo>
                    <a:pt x="2643505" y="1244295"/>
                    <a:pt x="2641940" y="1236464"/>
                    <a:pt x="2641942" y="1227066"/>
                  </a:cubicBezTo>
                  <a:cubicBezTo>
                    <a:pt x="2643509" y="1219233"/>
                    <a:pt x="2646644" y="1209835"/>
                    <a:pt x="2649779" y="1200436"/>
                  </a:cubicBezTo>
                  <a:cubicBezTo>
                    <a:pt x="2656046" y="1184771"/>
                    <a:pt x="2665447" y="1169106"/>
                    <a:pt x="2676414" y="1155006"/>
                  </a:cubicBezTo>
                  <a:cubicBezTo>
                    <a:pt x="2696782" y="1128375"/>
                    <a:pt x="2739075" y="1120537"/>
                    <a:pt x="2717151" y="1082947"/>
                  </a:cubicBezTo>
                  <a:cubicBezTo>
                    <a:pt x="2704625" y="1057888"/>
                    <a:pt x="2670166" y="1051629"/>
                    <a:pt x="2646672" y="1040668"/>
                  </a:cubicBezTo>
                  <a:cubicBezTo>
                    <a:pt x="2662340" y="1021868"/>
                    <a:pt x="2681137" y="1015600"/>
                    <a:pt x="2704633" y="1010896"/>
                  </a:cubicBezTo>
                  <a:cubicBezTo>
                    <a:pt x="2767291" y="995223"/>
                    <a:pt x="2767291" y="995223"/>
                    <a:pt x="2764170" y="920037"/>
                  </a:cubicBezTo>
                  <a:cubicBezTo>
                    <a:pt x="2770436" y="913771"/>
                    <a:pt x="2776704" y="907503"/>
                    <a:pt x="2784537" y="902803"/>
                  </a:cubicBezTo>
                  <a:lnTo>
                    <a:pt x="2793455" y="905666"/>
                  </a:lnTo>
                  <a:lnTo>
                    <a:pt x="2809990" y="883149"/>
                  </a:lnTo>
                  <a:cubicBezTo>
                    <a:pt x="2824061" y="884685"/>
                    <a:pt x="2830330" y="878416"/>
                    <a:pt x="2828794" y="864345"/>
                  </a:cubicBezTo>
                  <a:cubicBezTo>
                    <a:pt x="2830386" y="850267"/>
                    <a:pt x="2830418" y="834628"/>
                    <a:pt x="2833569" y="822110"/>
                  </a:cubicBezTo>
                  <a:lnTo>
                    <a:pt x="2833564" y="825238"/>
                  </a:lnTo>
                  <a:cubicBezTo>
                    <a:pt x="2828920" y="801789"/>
                    <a:pt x="2853972" y="786100"/>
                    <a:pt x="2849328" y="762651"/>
                  </a:cubicBezTo>
                  <a:cubicBezTo>
                    <a:pt x="2850919" y="748573"/>
                    <a:pt x="2850952" y="732934"/>
                    <a:pt x="2857231" y="720411"/>
                  </a:cubicBezTo>
                  <a:cubicBezTo>
                    <a:pt x="2863500" y="714142"/>
                    <a:pt x="2868207" y="706314"/>
                    <a:pt x="2868220" y="700059"/>
                  </a:cubicBezTo>
                  <a:cubicBezTo>
                    <a:pt x="2871360" y="693798"/>
                    <a:pt x="2874500" y="687535"/>
                    <a:pt x="2876080" y="679712"/>
                  </a:cubicBezTo>
                  <a:cubicBezTo>
                    <a:pt x="2882335" y="679700"/>
                    <a:pt x="2890157" y="678121"/>
                    <a:pt x="2896414" y="678108"/>
                  </a:cubicBezTo>
                  <a:cubicBezTo>
                    <a:pt x="3027685" y="724761"/>
                    <a:pt x="3060580" y="698110"/>
                    <a:pt x="3065600" y="533892"/>
                  </a:cubicBezTo>
                  <a:cubicBezTo>
                    <a:pt x="3076583" y="516668"/>
                    <a:pt x="3089125" y="501004"/>
                    <a:pt x="3114133" y="507209"/>
                  </a:cubicBezTo>
                  <a:lnTo>
                    <a:pt x="3111006" y="507216"/>
                  </a:lnTo>
                  <a:lnTo>
                    <a:pt x="3150541" y="505673"/>
                  </a:lnTo>
                  <a:lnTo>
                    <a:pt x="3181955" y="512743"/>
                  </a:lnTo>
                  <a:cubicBezTo>
                    <a:pt x="3191524" y="518002"/>
                    <a:pt x="3200896" y="523457"/>
                    <a:pt x="3212630" y="521086"/>
                  </a:cubicBezTo>
                  <a:lnTo>
                    <a:pt x="3211063" y="522653"/>
                  </a:lnTo>
                  <a:cubicBezTo>
                    <a:pt x="3234525" y="521042"/>
                    <a:pt x="3250120" y="542907"/>
                    <a:pt x="3272014" y="542863"/>
                  </a:cubicBezTo>
                  <a:cubicBezTo>
                    <a:pt x="3286870" y="543614"/>
                    <a:pt x="3297803" y="550630"/>
                    <a:pt x="3307950" y="559602"/>
                  </a:cubicBezTo>
                  <a:lnTo>
                    <a:pt x="3337140" y="586228"/>
                  </a:lnTo>
                  <a:lnTo>
                    <a:pt x="3349940" y="586457"/>
                  </a:lnTo>
                  <a:cubicBezTo>
                    <a:pt x="3359294" y="586501"/>
                    <a:pt x="3371782" y="589680"/>
                    <a:pt x="3381183" y="599082"/>
                  </a:cubicBezTo>
                  <a:cubicBezTo>
                    <a:pt x="3393702" y="608496"/>
                    <a:pt x="3409325" y="614809"/>
                    <a:pt x="3424962" y="624241"/>
                  </a:cubicBezTo>
                  <a:cubicBezTo>
                    <a:pt x="3448433" y="641503"/>
                    <a:pt x="3470338" y="657201"/>
                    <a:pt x="3495345" y="669797"/>
                  </a:cubicBezTo>
                  <a:cubicBezTo>
                    <a:pt x="3514100" y="679241"/>
                    <a:pt x="3531303" y="690239"/>
                    <a:pt x="3550060" y="699684"/>
                  </a:cubicBezTo>
                  <a:cubicBezTo>
                    <a:pt x="3560997" y="704414"/>
                    <a:pt x="3568815" y="709131"/>
                    <a:pt x="3578186" y="712294"/>
                  </a:cubicBezTo>
                  <a:cubicBezTo>
                    <a:pt x="3599999" y="709281"/>
                    <a:pt x="3571874" y="696672"/>
                    <a:pt x="3582765" y="692047"/>
                  </a:cubicBezTo>
                  <a:cubicBezTo>
                    <a:pt x="3585838" y="682708"/>
                    <a:pt x="3590462" y="671816"/>
                    <a:pt x="3598221" y="664057"/>
                  </a:cubicBezTo>
                  <a:cubicBezTo>
                    <a:pt x="3609052" y="646960"/>
                    <a:pt x="3624569" y="631443"/>
                    <a:pt x="3643218" y="619060"/>
                  </a:cubicBezTo>
                  <a:cubicBezTo>
                    <a:pt x="3657214" y="611333"/>
                    <a:pt x="3668090" y="603590"/>
                    <a:pt x="3671118" y="584895"/>
                  </a:cubicBezTo>
                  <a:cubicBezTo>
                    <a:pt x="3683531" y="572481"/>
                    <a:pt x="3694361" y="555383"/>
                    <a:pt x="3706774" y="542970"/>
                  </a:cubicBezTo>
                  <a:cubicBezTo>
                    <a:pt x="3708296" y="535183"/>
                    <a:pt x="3711776" y="529352"/>
                    <a:pt x="3717020" y="525675"/>
                  </a:cubicBezTo>
                  <a:lnTo>
                    <a:pt x="3732097" y="522504"/>
                  </a:lnTo>
                  <a:lnTo>
                    <a:pt x="3730844" y="505507"/>
                  </a:lnTo>
                  <a:cubicBezTo>
                    <a:pt x="3734402" y="488655"/>
                    <a:pt x="3750069" y="476532"/>
                    <a:pt x="3753398" y="459019"/>
                  </a:cubicBezTo>
                  <a:cubicBezTo>
                    <a:pt x="3759606" y="455964"/>
                    <a:pt x="3764238" y="451333"/>
                    <a:pt x="3765717" y="443549"/>
                  </a:cubicBezTo>
                  <a:cubicBezTo>
                    <a:pt x="3765558" y="427951"/>
                    <a:pt x="3773244" y="417112"/>
                    <a:pt x="3782509" y="407847"/>
                  </a:cubicBezTo>
                  <a:cubicBezTo>
                    <a:pt x="3793349" y="400160"/>
                    <a:pt x="3807371" y="398745"/>
                    <a:pt x="3821426" y="400448"/>
                  </a:cubicBezTo>
                  <a:close/>
                  <a:moveTo>
                    <a:pt x="4245453" y="0"/>
                  </a:moveTo>
                  <a:cubicBezTo>
                    <a:pt x="4259552" y="1657"/>
                    <a:pt x="4272075" y="1736"/>
                    <a:pt x="4286173" y="3391"/>
                  </a:cubicBezTo>
                  <a:cubicBezTo>
                    <a:pt x="4319236" y="33343"/>
                    <a:pt x="4353875" y="64870"/>
                    <a:pt x="4386958" y="97953"/>
                  </a:cubicBezTo>
                  <a:cubicBezTo>
                    <a:pt x="4316923" y="161687"/>
                    <a:pt x="4200524" y="73287"/>
                    <a:pt x="4151089" y="176286"/>
                  </a:cubicBezTo>
                  <a:cubicBezTo>
                    <a:pt x="4290856" y="247615"/>
                    <a:pt x="4306711" y="279023"/>
                    <a:pt x="4251072" y="391374"/>
                  </a:cubicBezTo>
                  <a:cubicBezTo>
                    <a:pt x="4241739" y="400708"/>
                    <a:pt x="4230831" y="408465"/>
                    <a:pt x="4218348" y="414647"/>
                  </a:cubicBezTo>
                  <a:cubicBezTo>
                    <a:pt x="4123125" y="456306"/>
                    <a:pt x="4027784" y="479180"/>
                    <a:pt x="3959806" y="373870"/>
                  </a:cubicBezTo>
                  <a:cubicBezTo>
                    <a:pt x="3904489" y="290554"/>
                    <a:pt x="3873778" y="384280"/>
                    <a:pt x="3828370" y="382425"/>
                  </a:cubicBezTo>
                  <a:cubicBezTo>
                    <a:pt x="3815828" y="379215"/>
                    <a:pt x="3809506" y="369782"/>
                    <a:pt x="3810981" y="355704"/>
                  </a:cubicBezTo>
                  <a:cubicBezTo>
                    <a:pt x="3829627" y="333908"/>
                    <a:pt x="3846718" y="313667"/>
                    <a:pt x="3865383" y="295002"/>
                  </a:cubicBezTo>
                  <a:cubicBezTo>
                    <a:pt x="3868414" y="279369"/>
                    <a:pt x="3876561" y="268071"/>
                    <a:pt x="3886280" y="257958"/>
                  </a:cubicBezTo>
                  <a:cubicBezTo>
                    <a:pt x="3896000" y="247844"/>
                    <a:pt x="3907291" y="238915"/>
                    <a:pt x="3916614" y="228018"/>
                  </a:cubicBezTo>
                  <a:cubicBezTo>
                    <a:pt x="3941502" y="203130"/>
                    <a:pt x="3966389" y="178243"/>
                    <a:pt x="3992832" y="151800"/>
                  </a:cubicBezTo>
                  <a:cubicBezTo>
                    <a:pt x="4008386" y="136246"/>
                    <a:pt x="4020809" y="120670"/>
                    <a:pt x="4044261" y="116124"/>
                  </a:cubicBezTo>
                  <a:cubicBezTo>
                    <a:pt x="4058280" y="105256"/>
                    <a:pt x="4070724" y="92811"/>
                    <a:pt x="4084743" y="81943"/>
                  </a:cubicBezTo>
                  <a:cubicBezTo>
                    <a:pt x="4117607" y="80586"/>
                    <a:pt x="4129871" y="39965"/>
                    <a:pt x="4164291" y="37053"/>
                  </a:cubicBezTo>
                  <a:cubicBezTo>
                    <a:pt x="4170532" y="33963"/>
                    <a:pt x="4178329" y="29316"/>
                    <a:pt x="4182975" y="21519"/>
                  </a:cubicBezTo>
                  <a:cubicBezTo>
                    <a:pt x="4209618" y="26384"/>
                    <a:pt x="4228343" y="17110"/>
                    <a:pt x="4245453" y="0"/>
                  </a:cubicBezTo>
                  <a:close/>
                </a:path>
              </a:pathLst>
            </a:custGeom>
            <a:solidFill>
              <a:srgbClr val="20A1A5">
                <a:alpha val="89800"/>
              </a:srgbClr>
            </a:solidFill>
            <a:ln>
              <a:noFill/>
            </a:ln>
          </p:spPr>
          <p:txBody>
            <a:bodyPr anchorCtr="0" anchor="ctr" bIns="22850" lIns="45725" spcFirstLastPara="1" rIns="45725" wrap="square" tIns="2285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747993"/>
                </a:solidFill>
                <a:latin typeface="Oswald"/>
                <a:ea typeface="Oswald"/>
                <a:cs typeface="Oswald"/>
                <a:sym typeface="Oswald"/>
              </a:endParaRPr>
            </a:p>
          </p:txBody>
        </p:sp>
        <p:sp>
          <p:nvSpPr>
            <p:cNvPr id="757" name="Google Shape;757;g311d5cb9a0a_0_438"/>
            <p:cNvSpPr/>
            <p:nvPr/>
          </p:nvSpPr>
          <p:spPr>
            <a:xfrm>
              <a:off x="17124082" y="4729638"/>
              <a:ext cx="5524545" cy="7318906"/>
            </a:xfrm>
            <a:custGeom>
              <a:rect b="b" l="l" r="r" t="t"/>
              <a:pathLst>
                <a:path extrusionOk="0" h="7318906" w="5524545">
                  <a:moveTo>
                    <a:pt x="2462981" y="7275597"/>
                  </a:moveTo>
                  <a:lnTo>
                    <a:pt x="2482297" y="7294913"/>
                  </a:lnTo>
                  <a:cubicBezTo>
                    <a:pt x="2475929" y="7301281"/>
                    <a:pt x="2467969" y="7309241"/>
                    <a:pt x="2461813" y="7312638"/>
                  </a:cubicBezTo>
                  <a:cubicBezTo>
                    <a:pt x="2461070" y="7302343"/>
                    <a:pt x="2462132" y="7287484"/>
                    <a:pt x="2462981" y="7275597"/>
                  </a:cubicBezTo>
                  <a:close/>
                  <a:moveTo>
                    <a:pt x="2606014" y="7243300"/>
                  </a:moveTo>
                  <a:cubicBezTo>
                    <a:pt x="2619727" y="7242999"/>
                    <a:pt x="2632997" y="7245057"/>
                    <a:pt x="2646164" y="7251817"/>
                  </a:cubicBezTo>
                  <a:cubicBezTo>
                    <a:pt x="2656893" y="7262546"/>
                    <a:pt x="2664488" y="7273345"/>
                    <a:pt x="2673685" y="7282542"/>
                  </a:cubicBezTo>
                  <a:cubicBezTo>
                    <a:pt x="2635246" y="7320981"/>
                    <a:pt x="2585714" y="7293873"/>
                    <a:pt x="2543089" y="7308907"/>
                  </a:cubicBezTo>
                  <a:cubicBezTo>
                    <a:pt x="2533686" y="7309114"/>
                    <a:pt x="2525883" y="7307719"/>
                    <a:pt x="2521286" y="7303122"/>
                  </a:cubicBezTo>
                  <a:lnTo>
                    <a:pt x="2519314" y="7298320"/>
                  </a:lnTo>
                  <a:lnTo>
                    <a:pt x="2518220" y="7299677"/>
                  </a:lnTo>
                  <a:lnTo>
                    <a:pt x="2519438" y="7312830"/>
                  </a:lnTo>
                  <a:lnTo>
                    <a:pt x="2507613" y="7318906"/>
                  </a:lnTo>
                  <a:lnTo>
                    <a:pt x="2500319" y="7317578"/>
                  </a:lnTo>
                  <a:cubicBezTo>
                    <a:pt x="2490150" y="7313376"/>
                    <a:pt x="2485894" y="7306137"/>
                    <a:pt x="2483129" y="7297405"/>
                  </a:cubicBezTo>
                  <a:cubicBezTo>
                    <a:pt x="2483349" y="7285690"/>
                    <a:pt x="2489369" y="7276795"/>
                    <a:pt x="2498266" y="7270773"/>
                  </a:cubicBezTo>
                  <a:cubicBezTo>
                    <a:pt x="2505670" y="7266243"/>
                    <a:pt x="2516001" y="7261658"/>
                    <a:pt x="2526335" y="7257073"/>
                  </a:cubicBezTo>
                  <a:cubicBezTo>
                    <a:pt x="2530755" y="7255527"/>
                    <a:pt x="2534776" y="7255819"/>
                    <a:pt x="2537663" y="7257960"/>
                  </a:cubicBezTo>
                  <a:lnTo>
                    <a:pt x="2538205" y="7259397"/>
                  </a:lnTo>
                  <a:lnTo>
                    <a:pt x="2563204" y="7248940"/>
                  </a:lnTo>
                  <a:cubicBezTo>
                    <a:pt x="2578144" y="7246262"/>
                    <a:pt x="2592300" y="7243601"/>
                    <a:pt x="2606014" y="7243300"/>
                  </a:cubicBezTo>
                  <a:close/>
                  <a:moveTo>
                    <a:pt x="3043253" y="7135445"/>
                  </a:moveTo>
                  <a:lnTo>
                    <a:pt x="3041682" y="7137016"/>
                  </a:lnTo>
                  <a:cubicBezTo>
                    <a:pt x="3065068" y="7132122"/>
                    <a:pt x="3080416" y="7153754"/>
                    <a:pt x="3103740" y="7155084"/>
                  </a:cubicBezTo>
                  <a:cubicBezTo>
                    <a:pt x="3141175" y="7145387"/>
                    <a:pt x="3190935" y="7148015"/>
                    <a:pt x="3179546" y="7199467"/>
                  </a:cubicBezTo>
                  <a:cubicBezTo>
                    <a:pt x="3164953" y="7260286"/>
                    <a:pt x="3107608" y="7237505"/>
                    <a:pt x="3060990" y="7231734"/>
                  </a:cubicBezTo>
                  <a:lnTo>
                    <a:pt x="3062530" y="7233275"/>
                  </a:lnTo>
                  <a:cubicBezTo>
                    <a:pt x="3026909" y="7216507"/>
                    <a:pt x="2967570" y="7238865"/>
                    <a:pt x="2971346" y="7170372"/>
                  </a:cubicBezTo>
                  <a:cubicBezTo>
                    <a:pt x="2976028" y="7168770"/>
                    <a:pt x="2980741" y="7164057"/>
                    <a:pt x="2980803" y="7157833"/>
                  </a:cubicBezTo>
                  <a:cubicBezTo>
                    <a:pt x="3004157" y="7156049"/>
                    <a:pt x="3018388" y="7132574"/>
                    <a:pt x="3043253" y="7135445"/>
                  </a:cubicBezTo>
                  <a:close/>
                  <a:moveTo>
                    <a:pt x="2843072" y="6687619"/>
                  </a:moveTo>
                  <a:cubicBezTo>
                    <a:pt x="2857062" y="6686462"/>
                    <a:pt x="2871139" y="6688424"/>
                    <a:pt x="2883613" y="6688782"/>
                  </a:cubicBezTo>
                  <a:cubicBezTo>
                    <a:pt x="2896447" y="6701616"/>
                    <a:pt x="2910882" y="6716051"/>
                    <a:pt x="2923716" y="6728885"/>
                  </a:cubicBezTo>
                  <a:cubicBezTo>
                    <a:pt x="2900908" y="6748484"/>
                    <a:pt x="2871237" y="6746075"/>
                    <a:pt x="2844684" y="6743753"/>
                  </a:cubicBezTo>
                  <a:cubicBezTo>
                    <a:pt x="2829090" y="6743306"/>
                    <a:pt x="2816616" y="6742948"/>
                    <a:pt x="2811446" y="6725662"/>
                  </a:cubicBezTo>
                  <a:cubicBezTo>
                    <a:pt x="2809663" y="6717820"/>
                    <a:pt x="2812625" y="6712453"/>
                    <a:pt x="2817169" y="6707909"/>
                  </a:cubicBezTo>
                  <a:cubicBezTo>
                    <a:pt x="2821713" y="6703366"/>
                    <a:pt x="2827837" y="6699646"/>
                    <a:pt x="2832380" y="6695103"/>
                  </a:cubicBezTo>
                  <a:cubicBezTo>
                    <a:pt x="2835410" y="6692073"/>
                    <a:pt x="2841558" y="6689133"/>
                    <a:pt x="2843072" y="6687619"/>
                  </a:cubicBezTo>
                  <a:close/>
                  <a:moveTo>
                    <a:pt x="3267560" y="6670768"/>
                  </a:moveTo>
                  <a:lnTo>
                    <a:pt x="3269116" y="6672324"/>
                  </a:lnTo>
                  <a:cubicBezTo>
                    <a:pt x="3293734" y="6672592"/>
                    <a:pt x="3310875" y="6692777"/>
                    <a:pt x="3332483" y="6699165"/>
                  </a:cubicBezTo>
                  <a:lnTo>
                    <a:pt x="3338705" y="6705387"/>
                  </a:lnTo>
                  <a:cubicBezTo>
                    <a:pt x="3353003" y="6747081"/>
                    <a:pt x="3408661" y="6772300"/>
                    <a:pt x="3387756" y="6830533"/>
                  </a:cubicBezTo>
                  <a:cubicBezTo>
                    <a:pt x="3297362" y="6864936"/>
                    <a:pt x="3291493" y="6749489"/>
                    <a:pt x="3225214" y="6737999"/>
                  </a:cubicBezTo>
                  <a:lnTo>
                    <a:pt x="3222104" y="6734889"/>
                  </a:lnTo>
                  <a:cubicBezTo>
                    <a:pt x="3211183" y="6720925"/>
                    <a:pt x="3209460" y="6703982"/>
                    <a:pt x="3215448" y="6688664"/>
                  </a:cubicBezTo>
                  <a:lnTo>
                    <a:pt x="3220080" y="6690252"/>
                  </a:lnTo>
                  <a:cubicBezTo>
                    <a:pt x="3223124" y="6687208"/>
                    <a:pt x="3226168" y="6684164"/>
                    <a:pt x="3226101" y="6678011"/>
                  </a:cubicBezTo>
                  <a:cubicBezTo>
                    <a:pt x="3238343" y="6671989"/>
                    <a:pt x="3253729" y="6672157"/>
                    <a:pt x="3267560" y="6670768"/>
                  </a:cubicBezTo>
                  <a:close/>
                  <a:moveTo>
                    <a:pt x="3819845" y="6507995"/>
                  </a:moveTo>
                  <a:lnTo>
                    <a:pt x="3819789" y="6511160"/>
                  </a:lnTo>
                  <a:lnTo>
                    <a:pt x="3819844" y="6507996"/>
                  </a:lnTo>
                  <a:close/>
                  <a:moveTo>
                    <a:pt x="3703194" y="6391344"/>
                  </a:moveTo>
                  <a:cubicBezTo>
                    <a:pt x="3750562" y="6396857"/>
                    <a:pt x="3768953" y="6431347"/>
                    <a:pt x="3787346" y="6465838"/>
                  </a:cubicBezTo>
                  <a:lnTo>
                    <a:pt x="3785682" y="6470612"/>
                  </a:lnTo>
                  <a:cubicBezTo>
                    <a:pt x="3785517" y="6480108"/>
                    <a:pt x="3788573" y="6486383"/>
                    <a:pt x="3794850" y="6489440"/>
                  </a:cubicBezTo>
                  <a:cubicBezTo>
                    <a:pt x="3799515" y="6494106"/>
                    <a:pt x="3802680" y="6494051"/>
                    <a:pt x="3804290" y="6492440"/>
                  </a:cubicBezTo>
                  <a:cubicBezTo>
                    <a:pt x="3812231" y="6490723"/>
                    <a:pt x="3820117" y="6492168"/>
                    <a:pt x="3820007" y="6498499"/>
                  </a:cubicBezTo>
                  <a:lnTo>
                    <a:pt x="3819844" y="6507996"/>
                  </a:lnTo>
                  <a:lnTo>
                    <a:pt x="3803426" y="6545556"/>
                  </a:lnTo>
                  <a:cubicBezTo>
                    <a:pt x="3785213" y="6578204"/>
                    <a:pt x="3760678" y="6590491"/>
                    <a:pt x="3721344" y="6531839"/>
                  </a:cubicBezTo>
                  <a:cubicBezTo>
                    <a:pt x="3721452" y="6525509"/>
                    <a:pt x="3716840" y="6517678"/>
                    <a:pt x="3710564" y="6514621"/>
                  </a:cubicBezTo>
                  <a:cubicBezTo>
                    <a:pt x="3704780" y="6483079"/>
                    <a:pt x="3667070" y="6467908"/>
                    <a:pt x="3664558" y="6429980"/>
                  </a:cubicBezTo>
                  <a:cubicBezTo>
                    <a:pt x="3665554" y="6418097"/>
                    <a:pt x="3669285" y="6408145"/>
                    <a:pt x="3676120" y="6401699"/>
                  </a:cubicBezTo>
                  <a:cubicBezTo>
                    <a:pt x="3682955" y="6395253"/>
                    <a:pt x="3692894" y="6392313"/>
                    <a:pt x="3706304" y="6394454"/>
                  </a:cubicBezTo>
                  <a:close/>
                  <a:moveTo>
                    <a:pt x="3335927" y="6327615"/>
                  </a:moveTo>
                  <a:cubicBezTo>
                    <a:pt x="3348642" y="6334080"/>
                    <a:pt x="3359720" y="6335787"/>
                    <a:pt x="3372362" y="6335931"/>
                  </a:cubicBezTo>
                  <a:cubicBezTo>
                    <a:pt x="3378754" y="6342323"/>
                    <a:pt x="3386745" y="6350314"/>
                    <a:pt x="3393138" y="6356707"/>
                  </a:cubicBezTo>
                  <a:cubicBezTo>
                    <a:pt x="3390231" y="6378792"/>
                    <a:pt x="3415692" y="6394882"/>
                    <a:pt x="3411221" y="6418530"/>
                  </a:cubicBezTo>
                  <a:lnTo>
                    <a:pt x="3409589" y="6413771"/>
                  </a:lnTo>
                  <a:cubicBezTo>
                    <a:pt x="3377036" y="6468699"/>
                    <a:pt x="3355792" y="6406838"/>
                    <a:pt x="3328947" y="6408112"/>
                  </a:cubicBezTo>
                  <a:cubicBezTo>
                    <a:pt x="3322554" y="6401719"/>
                    <a:pt x="3316198" y="6398486"/>
                    <a:pt x="3306716" y="6398378"/>
                  </a:cubicBezTo>
                  <a:cubicBezTo>
                    <a:pt x="3295601" y="6393511"/>
                    <a:pt x="3279801" y="6393332"/>
                    <a:pt x="3268649" y="6385304"/>
                  </a:cubicBezTo>
                  <a:cubicBezTo>
                    <a:pt x="3263855" y="6380510"/>
                    <a:pt x="3255901" y="6375680"/>
                    <a:pt x="3249579" y="6375608"/>
                  </a:cubicBezTo>
                  <a:cubicBezTo>
                    <a:pt x="3249435" y="6362966"/>
                    <a:pt x="3250853" y="6348763"/>
                    <a:pt x="3252307" y="6337719"/>
                  </a:cubicBezTo>
                  <a:lnTo>
                    <a:pt x="3250709" y="6336121"/>
                  </a:lnTo>
                  <a:cubicBezTo>
                    <a:pt x="3263315" y="6333106"/>
                    <a:pt x="3275955" y="6333251"/>
                    <a:pt x="3290158" y="6331833"/>
                  </a:cubicBezTo>
                  <a:lnTo>
                    <a:pt x="3293319" y="6331868"/>
                  </a:lnTo>
                  <a:cubicBezTo>
                    <a:pt x="3304397" y="6333575"/>
                    <a:pt x="3317039" y="6333719"/>
                    <a:pt x="3328046" y="6329105"/>
                  </a:cubicBezTo>
                  <a:close/>
                  <a:moveTo>
                    <a:pt x="4305532" y="5789551"/>
                  </a:moveTo>
                  <a:lnTo>
                    <a:pt x="4305495" y="5792698"/>
                  </a:lnTo>
                  <a:lnTo>
                    <a:pt x="4305206" y="5790493"/>
                  </a:lnTo>
                  <a:close/>
                  <a:moveTo>
                    <a:pt x="4188227" y="5675357"/>
                  </a:moveTo>
                  <a:lnTo>
                    <a:pt x="4269796" y="5750631"/>
                  </a:lnTo>
                  <a:cubicBezTo>
                    <a:pt x="4268093" y="5761667"/>
                    <a:pt x="4271166" y="5767925"/>
                    <a:pt x="4277424" y="5770998"/>
                  </a:cubicBezTo>
                  <a:cubicBezTo>
                    <a:pt x="4285276" y="5772480"/>
                    <a:pt x="4286832" y="5774035"/>
                    <a:pt x="4290015" y="5770851"/>
                  </a:cubicBezTo>
                  <a:cubicBezTo>
                    <a:pt x="4297865" y="5772332"/>
                    <a:pt x="4304124" y="5775407"/>
                    <a:pt x="4304051" y="5781702"/>
                  </a:cubicBezTo>
                  <a:lnTo>
                    <a:pt x="4305206" y="5790493"/>
                  </a:lnTo>
                  <a:lnTo>
                    <a:pt x="4290671" y="5832407"/>
                  </a:lnTo>
                  <a:cubicBezTo>
                    <a:pt x="4281309" y="5842548"/>
                    <a:pt x="4267080" y="5848221"/>
                    <a:pt x="4246621" y="5848461"/>
                  </a:cubicBezTo>
                  <a:cubicBezTo>
                    <a:pt x="4234179" y="5836019"/>
                    <a:pt x="4220144" y="5825168"/>
                    <a:pt x="4206109" y="5814318"/>
                  </a:cubicBezTo>
                  <a:cubicBezTo>
                    <a:pt x="4206221" y="5804875"/>
                    <a:pt x="4203146" y="5798616"/>
                    <a:pt x="4193740" y="5795581"/>
                  </a:cubicBezTo>
                  <a:cubicBezTo>
                    <a:pt x="4189368" y="5765734"/>
                    <a:pt x="4170631" y="5753365"/>
                    <a:pt x="4145563" y="5744217"/>
                  </a:cubicBezTo>
                  <a:lnTo>
                    <a:pt x="4137786" y="5736440"/>
                  </a:lnTo>
                  <a:cubicBezTo>
                    <a:pt x="4132526" y="5715260"/>
                    <a:pt x="4137015" y="5701438"/>
                    <a:pt x="4147156" y="5692075"/>
                  </a:cubicBezTo>
                  <a:close/>
                  <a:moveTo>
                    <a:pt x="4190437" y="5674457"/>
                  </a:moveTo>
                  <a:lnTo>
                    <a:pt x="4188227" y="5675357"/>
                  </a:lnTo>
                  <a:lnTo>
                    <a:pt x="4187290" y="5674494"/>
                  </a:lnTo>
                  <a:close/>
                  <a:moveTo>
                    <a:pt x="3937829" y="4674154"/>
                  </a:moveTo>
                  <a:lnTo>
                    <a:pt x="3930513" y="4681470"/>
                  </a:lnTo>
                  <a:lnTo>
                    <a:pt x="3925602" y="4682493"/>
                  </a:lnTo>
                  <a:lnTo>
                    <a:pt x="3929944" y="4707028"/>
                  </a:lnTo>
                  <a:cubicBezTo>
                    <a:pt x="3934953" y="4713845"/>
                    <a:pt x="3942236" y="4715358"/>
                    <a:pt x="3950548" y="4714474"/>
                  </a:cubicBezTo>
                  <a:lnTo>
                    <a:pt x="3993953" y="4705514"/>
                  </a:lnTo>
                  <a:lnTo>
                    <a:pt x="4004026" y="4707423"/>
                  </a:lnTo>
                  <a:lnTo>
                    <a:pt x="4012141" y="4731461"/>
                  </a:lnTo>
                  <a:cubicBezTo>
                    <a:pt x="4009791" y="4741239"/>
                    <a:pt x="4005093" y="4751412"/>
                    <a:pt x="4007436" y="4761579"/>
                  </a:cubicBezTo>
                  <a:cubicBezTo>
                    <a:pt x="4009000" y="4760015"/>
                    <a:pt x="4009003" y="4753755"/>
                    <a:pt x="4012134" y="4747497"/>
                  </a:cubicBezTo>
                  <a:cubicBezTo>
                    <a:pt x="4019965" y="4730285"/>
                    <a:pt x="4021144" y="4717377"/>
                    <a:pt x="4015280" y="4709557"/>
                  </a:cubicBezTo>
                  <a:lnTo>
                    <a:pt x="4004026" y="4707423"/>
                  </a:lnTo>
                  <a:lnTo>
                    <a:pt x="4002766" y="4703695"/>
                  </a:lnTo>
                  <a:lnTo>
                    <a:pt x="3993953" y="4705514"/>
                  </a:lnTo>
                  <a:lnTo>
                    <a:pt x="3976172" y="4702143"/>
                  </a:lnTo>
                  <a:cubicBezTo>
                    <a:pt x="3957394" y="4708409"/>
                    <a:pt x="3941750" y="4708416"/>
                    <a:pt x="3933937" y="4684952"/>
                  </a:cubicBezTo>
                  <a:close/>
                  <a:moveTo>
                    <a:pt x="197253" y="4285442"/>
                  </a:moveTo>
                  <a:cubicBezTo>
                    <a:pt x="221491" y="4288795"/>
                    <a:pt x="232261" y="4302549"/>
                    <a:pt x="237106" y="4325295"/>
                  </a:cubicBezTo>
                  <a:cubicBezTo>
                    <a:pt x="214443" y="4326500"/>
                    <a:pt x="183118" y="4357825"/>
                    <a:pt x="177860" y="4304835"/>
                  </a:cubicBezTo>
                  <a:cubicBezTo>
                    <a:pt x="183828" y="4298867"/>
                    <a:pt x="189794" y="4292901"/>
                    <a:pt x="197253" y="4285442"/>
                  </a:cubicBezTo>
                  <a:close/>
                  <a:moveTo>
                    <a:pt x="244195" y="4242697"/>
                  </a:moveTo>
                  <a:lnTo>
                    <a:pt x="302674" y="4301176"/>
                  </a:lnTo>
                  <a:cubicBezTo>
                    <a:pt x="289937" y="4313913"/>
                    <a:pt x="275608" y="4328243"/>
                    <a:pt x="262870" y="4340980"/>
                  </a:cubicBezTo>
                  <a:cubicBezTo>
                    <a:pt x="255373" y="4333483"/>
                    <a:pt x="249375" y="4327484"/>
                    <a:pt x="243377" y="4321487"/>
                  </a:cubicBezTo>
                  <a:cubicBezTo>
                    <a:pt x="238879" y="4316988"/>
                    <a:pt x="234380" y="4312490"/>
                    <a:pt x="229882" y="4307991"/>
                  </a:cubicBezTo>
                  <a:cubicBezTo>
                    <a:pt x="225802" y="4289581"/>
                    <a:pt x="216502" y="4271327"/>
                    <a:pt x="226651" y="4256398"/>
                  </a:cubicBezTo>
                  <a:cubicBezTo>
                    <a:pt x="230035" y="4251422"/>
                    <a:pt x="235578" y="4246816"/>
                    <a:pt x="244195" y="4242697"/>
                  </a:cubicBezTo>
                  <a:close/>
                  <a:moveTo>
                    <a:pt x="5437981" y="4057937"/>
                  </a:moveTo>
                  <a:lnTo>
                    <a:pt x="5438853" y="4058355"/>
                  </a:lnTo>
                  <a:lnTo>
                    <a:pt x="5435722" y="4058354"/>
                  </a:lnTo>
                  <a:close/>
                  <a:moveTo>
                    <a:pt x="97916" y="3984719"/>
                  </a:moveTo>
                  <a:cubicBezTo>
                    <a:pt x="99323" y="4004770"/>
                    <a:pt x="100749" y="4021738"/>
                    <a:pt x="103689" y="4043322"/>
                  </a:cubicBezTo>
                  <a:cubicBezTo>
                    <a:pt x="137747" y="4027657"/>
                    <a:pt x="171784" y="4015078"/>
                    <a:pt x="201225" y="3997901"/>
                  </a:cubicBezTo>
                  <a:cubicBezTo>
                    <a:pt x="219828" y="3985428"/>
                    <a:pt x="233729" y="3983788"/>
                    <a:pt x="245928" y="4005311"/>
                  </a:cubicBezTo>
                  <a:cubicBezTo>
                    <a:pt x="259660" y="4028366"/>
                    <a:pt x="254914" y="4045375"/>
                    <a:pt x="233180" y="4064042"/>
                  </a:cubicBezTo>
                  <a:cubicBezTo>
                    <a:pt x="217683" y="4073407"/>
                    <a:pt x="205253" y="4085838"/>
                    <a:pt x="185200" y="4084432"/>
                  </a:cubicBezTo>
                  <a:cubicBezTo>
                    <a:pt x="166701" y="4081472"/>
                    <a:pt x="151183" y="4093925"/>
                    <a:pt x="137220" y="4104823"/>
                  </a:cubicBezTo>
                  <a:cubicBezTo>
                    <a:pt x="115528" y="4117317"/>
                    <a:pt x="112125" y="4163638"/>
                    <a:pt x="79788" y="4153057"/>
                  </a:cubicBezTo>
                  <a:cubicBezTo>
                    <a:pt x="56670" y="4148586"/>
                    <a:pt x="38341" y="4120933"/>
                    <a:pt x="18393" y="4104094"/>
                  </a:cubicBezTo>
                  <a:cubicBezTo>
                    <a:pt x="9175" y="4097984"/>
                    <a:pt x="6131" y="4091832"/>
                    <a:pt x="0" y="4085700"/>
                  </a:cubicBezTo>
                  <a:close/>
                  <a:moveTo>
                    <a:pt x="401271" y="3929672"/>
                  </a:moveTo>
                  <a:cubicBezTo>
                    <a:pt x="429635" y="3923763"/>
                    <a:pt x="447187" y="3935085"/>
                    <a:pt x="450766" y="3963589"/>
                  </a:cubicBezTo>
                  <a:cubicBezTo>
                    <a:pt x="451320" y="4001532"/>
                    <a:pt x="469011" y="4022340"/>
                    <a:pt x="503931" y="4032332"/>
                  </a:cubicBezTo>
                  <a:cubicBezTo>
                    <a:pt x="489957" y="4049515"/>
                    <a:pt x="468054" y="4065002"/>
                    <a:pt x="462053" y="4087044"/>
                  </a:cubicBezTo>
                  <a:cubicBezTo>
                    <a:pt x="427007" y="4176627"/>
                    <a:pt x="354883" y="4216671"/>
                    <a:pt x="263417" y="4231141"/>
                  </a:cubicBezTo>
                  <a:cubicBezTo>
                    <a:pt x="269650" y="4224909"/>
                    <a:pt x="277439" y="4217120"/>
                    <a:pt x="283670" y="4210889"/>
                  </a:cubicBezTo>
                  <a:lnTo>
                    <a:pt x="283117" y="4207222"/>
                  </a:lnTo>
                  <a:lnTo>
                    <a:pt x="250744" y="4189342"/>
                  </a:lnTo>
                  <a:cubicBezTo>
                    <a:pt x="243193" y="4180260"/>
                    <a:pt x="241256" y="4167591"/>
                    <a:pt x="250186" y="4148924"/>
                  </a:cubicBezTo>
                  <a:cubicBezTo>
                    <a:pt x="268224" y="4117902"/>
                    <a:pt x="282830" y="4132507"/>
                    <a:pt x="302215" y="4148826"/>
                  </a:cubicBezTo>
                  <a:lnTo>
                    <a:pt x="301517" y="4151234"/>
                  </a:lnTo>
                  <a:lnTo>
                    <a:pt x="301763" y="4151089"/>
                  </a:lnTo>
                  <a:cubicBezTo>
                    <a:pt x="313995" y="4122815"/>
                    <a:pt x="318300" y="4092847"/>
                    <a:pt x="343272" y="4071083"/>
                  </a:cubicBezTo>
                  <a:lnTo>
                    <a:pt x="346435" y="4057901"/>
                  </a:lnTo>
                  <a:lnTo>
                    <a:pt x="338371" y="4025877"/>
                  </a:lnTo>
                  <a:lnTo>
                    <a:pt x="347193" y="3983755"/>
                  </a:lnTo>
                  <a:lnTo>
                    <a:pt x="347194" y="3983754"/>
                  </a:lnTo>
                  <a:lnTo>
                    <a:pt x="360221" y="3970726"/>
                  </a:lnTo>
                  <a:lnTo>
                    <a:pt x="366297" y="3964651"/>
                  </a:lnTo>
                  <a:lnTo>
                    <a:pt x="380152" y="3950796"/>
                  </a:lnTo>
                  <a:lnTo>
                    <a:pt x="380094" y="3953987"/>
                  </a:lnTo>
                  <a:lnTo>
                    <a:pt x="381018" y="3949925"/>
                  </a:lnTo>
                  <a:cubicBezTo>
                    <a:pt x="387249" y="3943694"/>
                    <a:pt x="393482" y="3937461"/>
                    <a:pt x="401271" y="3929672"/>
                  </a:cubicBezTo>
                  <a:close/>
                  <a:moveTo>
                    <a:pt x="5377754" y="3643481"/>
                  </a:moveTo>
                  <a:cubicBezTo>
                    <a:pt x="5440376" y="3659145"/>
                    <a:pt x="5496740" y="3699854"/>
                    <a:pt x="5515530" y="3743690"/>
                  </a:cubicBezTo>
                  <a:lnTo>
                    <a:pt x="5513965" y="3742125"/>
                  </a:lnTo>
                  <a:cubicBezTo>
                    <a:pt x="5543714" y="3781265"/>
                    <a:pt x="5501448" y="3807877"/>
                    <a:pt x="5499886" y="3843883"/>
                  </a:cubicBezTo>
                  <a:lnTo>
                    <a:pt x="5498321" y="3845449"/>
                  </a:lnTo>
                  <a:cubicBezTo>
                    <a:pt x="5496756" y="3859538"/>
                    <a:pt x="5499889" y="3872062"/>
                    <a:pt x="5495194" y="3883021"/>
                  </a:cubicBezTo>
                  <a:cubicBezTo>
                    <a:pt x="5495977" y="3890066"/>
                    <a:pt x="5496761" y="3897111"/>
                    <a:pt x="5496762" y="3904156"/>
                  </a:cubicBezTo>
                  <a:lnTo>
                    <a:pt x="5493860" y="3923750"/>
                  </a:lnTo>
                  <a:lnTo>
                    <a:pt x="5493633" y="3922159"/>
                  </a:lnTo>
                  <a:lnTo>
                    <a:pt x="5493632" y="3925290"/>
                  </a:lnTo>
                  <a:lnTo>
                    <a:pt x="5493860" y="3923750"/>
                  </a:lnTo>
                  <a:lnTo>
                    <a:pt x="5496767" y="3944076"/>
                  </a:lnTo>
                  <a:cubicBezTo>
                    <a:pt x="5496376" y="3951513"/>
                    <a:pt x="5494420" y="3958949"/>
                    <a:pt x="5490506" y="3965994"/>
                  </a:cubicBezTo>
                  <a:lnTo>
                    <a:pt x="5492071" y="3961297"/>
                  </a:lnTo>
                  <a:cubicBezTo>
                    <a:pt x="5501467" y="3986347"/>
                    <a:pt x="5476420" y="4001998"/>
                    <a:pt x="5476422" y="4023917"/>
                  </a:cubicBezTo>
                  <a:lnTo>
                    <a:pt x="5474857" y="4022351"/>
                  </a:lnTo>
                  <a:cubicBezTo>
                    <a:pt x="5475641" y="4035658"/>
                    <a:pt x="5472902" y="4046225"/>
                    <a:pt x="5466446" y="4052683"/>
                  </a:cubicBezTo>
                  <a:lnTo>
                    <a:pt x="5437981" y="4057937"/>
                  </a:lnTo>
                  <a:lnTo>
                    <a:pt x="5411485" y="4045261"/>
                  </a:lnTo>
                  <a:lnTo>
                    <a:pt x="5411588" y="4047776"/>
                  </a:lnTo>
                  <a:cubicBezTo>
                    <a:pt x="5385010" y="4043086"/>
                    <a:pt x="5372500" y="4071230"/>
                    <a:pt x="5352175" y="4069667"/>
                  </a:cubicBezTo>
                  <a:cubicBezTo>
                    <a:pt x="5342793" y="4069667"/>
                    <a:pt x="5336539" y="4069668"/>
                    <a:pt x="5333414" y="4063414"/>
                  </a:cubicBezTo>
                  <a:cubicBezTo>
                    <a:pt x="5330287" y="4057161"/>
                    <a:pt x="5328723" y="4055597"/>
                    <a:pt x="5331850" y="4052469"/>
                  </a:cubicBezTo>
                  <a:lnTo>
                    <a:pt x="5330871" y="4043323"/>
                  </a:lnTo>
                  <a:lnTo>
                    <a:pt x="5331851" y="4030581"/>
                  </a:lnTo>
                  <a:cubicBezTo>
                    <a:pt x="5331850" y="4033708"/>
                    <a:pt x="5331069" y="4037617"/>
                    <a:pt x="5330678" y="4041526"/>
                  </a:cubicBezTo>
                  <a:lnTo>
                    <a:pt x="5330871" y="4043323"/>
                  </a:lnTo>
                  <a:lnTo>
                    <a:pt x="5330287" y="4050906"/>
                  </a:lnTo>
                  <a:cubicBezTo>
                    <a:pt x="5330286" y="4072796"/>
                    <a:pt x="5308397" y="4085303"/>
                    <a:pt x="5311523" y="4107194"/>
                  </a:cubicBezTo>
                  <a:lnTo>
                    <a:pt x="5309960" y="4108757"/>
                  </a:lnTo>
                  <a:cubicBezTo>
                    <a:pt x="5309957" y="4174423"/>
                    <a:pt x="5252105" y="4213513"/>
                    <a:pt x="5233341" y="4269799"/>
                  </a:cubicBezTo>
                  <a:cubicBezTo>
                    <a:pt x="5227086" y="4288562"/>
                    <a:pt x="5198943" y="4301070"/>
                    <a:pt x="5216141" y="4327650"/>
                  </a:cubicBezTo>
                  <a:cubicBezTo>
                    <a:pt x="5213012" y="4340157"/>
                    <a:pt x="5208321" y="4351102"/>
                    <a:pt x="5206759" y="4365174"/>
                  </a:cubicBezTo>
                  <a:cubicBezTo>
                    <a:pt x="5200502" y="4380809"/>
                    <a:pt x="5189559" y="4382373"/>
                    <a:pt x="5175487" y="4377682"/>
                  </a:cubicBezTo>
                  <a:cubicBezTo>
                    <a:pt x="5159853" y="4368303"/>
                    <a:pt x="5147345" y="4368302"/>
                    <a:pt x="5133272" y="4366740"/>
                  </a:cubicBezTo>
                  <a:lnTo>
                    <a:pt x="5128583" y="4365176"/>
                  </a:lnTo>
                  <a:cubicBezTo>
                    <a:pt x="5120766" y="4369867"/>
                    <a:pt x="5116075" y="4368305"/>
                    <a:pt x="5112947" y="4365177"/>
                  </a:cubicBezTo>
                  <a:cubicBezTo>
                    <a:pt x="5108258" y="4360488"/>
                    <a:pt x="5108258" y="4357360"/>
                    <a:pt x="5108258" y="4357360"/>
                  </a:cubicBezTo>
                  <a:cubicBezTo>
                    <a:pt x="5091061" y="4349543"/>
                    <a:pt x="5108258" y="4376122"/>
                    <a:pt x="5092622" y="4372996"/>
                  </a:cubicBezTo>
                  <a:cubicBezTo>
                    <a:pt x="5064479" y="4394886"/>
                    <a:pt x="5091058" y="4421464"/>
                    <a:pt x="5086365" y="4448044"/>
                  </a:cubicBezTo>
                  <a:lnTo>
                    <a:pt x="5094179" y="4530908"/>
                  </a:lnTo>
                  <a:lnTo>
                    <a:pt x="5089076" y="4528073"/>
                  </a:lnTo>
                  <a:lnTo>
                    <a:pt x="5084485" y="4546189"/>
                  </a:lnTo>
                  <a:lnTo>
                    <a:pt x="5074805" y="4556713"/>
                  </a:lnTo>
                  <a:lnTo>
                    <a:pt x="5072620" y="4582205"/>
                  </a:lnTo>
                  <a:cubicBezTo>
                    <a:pt x="5068161" y="4592413"/>
                    <a:pt x="5061289" y="4601749"/>
                    <a:pt x="5055210" y="4611112"/>
                  </a:cubicBezTo>
                  <a:cubicBezTo>
                    <a:pt x="5045848" y="4617188"/>
                    <a:pt x="5039673" y="4623363"/>
                    <a:pt x="5033497" y="4629539"/>
                  </a:cubicBezTo>
                  <a:cubicBezTo>
                    <a:pt x="4962154" y="4638477"/>
                    <a:pt x="4923556" y="4677074"/>
                    <a:pt x="4912977" y="4746776"/>
                  </a:cubicBezTo>
                  <a:lnTo>
                    <a:pt x="4875764" y="4783988"/>
                  </a:lnTo>
                  <a:lnTo>
                    <a:pt x="4875711" y="4784671"/>
                  </a:lnTo>
                  <a:cubicBezTo>
                    <a:pt x="4874141" y="4798754"/>
                    <a:pt x="4874135" y="4811268"/>
                    <a:pt x="4874129" y="4826914"/>
                  </a:cubicBezTo>
                  <a:cubicBezTo>
                    <a:pt x="4834998" y="4869171"/>
                    <a:pt x="4798998" y="4908298"/>
                    <a:pt x="4773944" y="4961501"/>
                  </a:cubicBezTo>
                  <a:cubicBezTo>
                    <a:pt x="4733263" y="4970906"/>
                    <a:pt x="4703529" y="4994386"/>
                    <a:pt x="4676919" y="5024124"/>
                  </a:cubicBezTo>
                  <a:cubicBezTo>
                    <a:pt x="4631548" y="5025707"/>
                    <a:pt x="4603374" y="5057008"/>
                    <a:pt x="4575202" y="5085180"/>
                  </a:cubicBezTo>
                  <a:cubicBezTo>
                    <a:pt x="4522007" y="5091462"/>
                    <a:pt x="4490700" y="5132152"/>
                    <a:pt x="4454702" y="5165022"/>
                  </a:cubicBezTo>
                  <a:cubicBezTo>
                    <a:pt x="4357686" y="5208869"/>
                    <a:pt x="4271613" y="5269921"/>
                    <a:pt x="4194921" y="5343485"/>
                  </a:cubicBezTo>
                  <a:cubicBezTo>
                    <a:pt x="4187102" y="5338794"/>
                    <a:pt x="4179280" y="5337232"/>
                    <a:pt x="4173023" y="5334106"/>
                  </a:cubicBezTo>
                  <a:cubicBezTo>
                    <a:pt x="4177719" y="5326282"/>
                    <a:pt x="4183980" y="5320021"/>
                    <a:pt x="4187113" y="5310634"/>
                  </a:cubicBezTo>
                  <a:cubicBezTo>
                    <a:pt x="4199636" y="5294983"/>
                    <a:pt x="4209030" y="5276206"/>
                    <a:pt x="4198087" y="5259000"/>
                  </a:cubicBezTo>
                  <a:cubicBezTo>
                    <a:pt x="4184015" y="5241799"/>
                    <a:pt x="4163673" y="5249628"/>
                    <a:pt x="4149588" y="5260586"/>
                  </a:cubicBezTo>
                  <a:cubicBezTo>
                    <a:pt x="4121420" y="5276244"/>
                    <a:pt x="4097943" y="5299721"/>
                    <a:pt x="4066666" y="5268444"/>
                  </a:cubicBezTo>
                  <a:cubicBezTo>
                    <a:pt x="4057284" y="5259062"/>
                    <a:pt x="4041644" y="5249681"/>
                    <a:pt x="4040082" y="5241859"/>
                  </a:cubicBezTo>
                  <a:cubicBezTo>
                    <a:pt x="4043220" y="5219955"/>
                    <a:pt x="4065123" y="5219946"/>
                    <a:pt x="4080770" y="5213682"/>
                  </a:cubicBezTo>
                  <a:cubicBezTo>
                    <a:pt x="4085466" y="5212115"/>
                    <a:pt x="4090159" y="5210549"/>
                    <a:pt x="4093289" y="5207419"/>
                  </a:cubicBezTo>
                  <a:cubicBezTo>
                    <a:pt x="4093296" y="5191774"/>
                    <a:pt x="4101123" y="5180818"/>
                    <a:pt x="4112078" y="5172991"/>
                  </a:cubicBezTo>
                  <a:cubicBezTo>
                    <a:pt x="4110514" y="5171427"/>
                    <a:pt x="4118338" y="5166731"/>
                    <a:pt x="4118338" y="5166731"/>
                  </a:cubicBezTo>
                  <a:cubicBezTo>
                    <a:pt x="4118338" y="5166731"/>
                    <a:pt x="4113645" y="5165169"/>
                    <a:pt x="4110517" y="5165171"/>
                  </a:cubicBezTo>
                  <a:cubicBezTo>
                    <a:pt x="4099568" y="5157352"/>
                    <a:pt x="4087057" y="5147970"/>
                    <a:pt x="4074541" y="5147977"/>
                  </a:cubicBezTo>
                  <a:cubicBezTo>
                    <a:pt x="4068281" y="5154237"/>
                    <a:pt x="4060455" y="5162063"/>
                    <a:pt x="4054194" y="5168324"/>
                  </a:cubicBezTo>
                  <a:cubicBezTo>
                    <a:pt x="4041678" y="5168328"/>
                    <a:pt x="4027599" y="5166771"/>
                    <a:pt x="4013517" y="5168341"/>
                  </a:cubicBezTo>
                  <a:cubicBezTo>
                    <a:pt x="4001002" y="5168346"/>
                    <a:pt x="3986921" y="5166788"/>
                    <a:pt x="3974407" y="5166793"/>
                  </a:cubicBezTo>
                  <a:lnTo>
                    <a:pt x="3951395" y="5132974"/>
                  </a:lnTo>
                  <a:lnTo>
                    <a:pt x="3967843" y="5161505"/>
                  </a:lnTo>
                  <a:cubicBezTo>
                    <a:pt x="3970856" y="5192774"/>
                    <a:pt x="3961413" y="5208450"/>
                    <a:pt x="3928607" y="5197623"/>
                  </a:cubicBezTo>
                  <a:cubicBezTo>
                    <a:pt x="3920793" y="5196089"/>
                    <a:pt x="3916141" y="5185157"/>
                    <a:pt x="3909907" y="5178923"/>
                  </a:cubicBezTo>
                  <a:cubicBezTo>
                    <a:pt x="3869380" y="5141534"/>
                    <a:pt x="3867822" y="5139977"/>
                    <a:pt x="3826959" y="5193306"/>
                  </a:cubicBezTo>
                  <a:cubicBezTo>
                    <a:pt x="3814387" y="5208993"/>
                    <a:pt x="3798735" y="5212179"/>
                    <a:pt x="3781525" y="5213807"/>
                  </a:cubicBezTo>
                  <a:cubicBezTo>
                    <a:pt x="3758057" y="5215457"/>
                    <a:pt x="3734591" y="5217109"/>
                    <a:pt x="3712658" y="5226574"/>
                  </a:cubicBezTo>
                  <a:cubicBezTo>
                    <a:pt x="3687598" y="5236051"/>
                    <a:pt x="3681260" y="5257972"/>
                    <a:pt x="3685855" y="5284544"/>
                  </a:cubicBezTo>
                  <a:cubicBezTo>
                    <a:pt x="3665504" y="5289311"/>
                    <a:pt x="3645141" y="5297207"/>
                    <a:pt x="3624779" y="5305102"/>
                  </a:cubicBezTo>
                  <a:cubicBezTo>
                    <a:pt x="3548133" y="5306949"/>
                    <a:pt x="3522760" y="5400889"/>
                    <a:pt x="3446102" y="5405862"/>
                  </a:cubicBezTo>
                  <a:cubicBezTo>
                    <a:pt x="3433589" y="5405909"/>
                    <a:pt x="3419519" y="5404397"/>
                    <a:pt x="3405436" y="5406013"/>
                  </a:cubicBezTo>
                  <a:cubicBezTo>
                    <a:pt x="3342894" y="5399987"/>
                    <a:pt x="3284936" y="5423664"/>
                    <a:pt x="3223931" y="5425452"/>
                  </a:cubicBezTo>
                  <a:cubicBezTo>
                    <a:pt x="3211464" y="5412986"/>
                    <a:pt x="3197439" y="5398960"/>
                    <a:pt x="3184973" y="5386494"/>
                  </a:cubicBezTo>
                  <a:cubicBezTo>
                    <a:pt x="3208486" y="5372331"/>
                    <a:pt x="3235116" y="5361283"/>
                    <a:pt x="3258641" y="5343991"/>
                  </a:cubicBezTo>
                  <a:cubicBezTo>
                    <a:pt x="3288435" y="5323549"/>
                    <a:pt x="3327624" y="5299944"/>
                    <a:pt x="3327762" y="5262404"/>
                  </a:cubicBezTo>
                  <a:cubicBezTo>
                    <a:pt x="3326389" y="5210795"/>
                    <a:pt x="3389033" y="5188666"/>
                    <a:pt x="3381414" y="5133953"/>
                  </a:cubicBezTo>
                  <a:cubicBezTo>
                    <a:pt x="3312571" y="5140463"/>
                    <a:pt x="3310759" y="5207726"/>
                    <a:pt x="3276222" y="5242263"/>
                  </a:cubicBezTo>
                  <a:cubicBezTo>
                    <a:pt x="3246544" y="5231423"/>
                    <a:pt x="3263906" y="5189129"/>
                    <a:pt x="3224831" y="5181452"/>
                  </a:cubicBezTo>
                  <a:cubicBezTo>
                    <a:pt x="3195131" y="5176871"/>
                    <a:pt x="3192141" y="5139344"/>
                    <a:pt x="3212539" y="5122063"/>
                  </a:cubicBezTo>
                  <a:cubicBezTo>
                    <a:pt x="3248623" y="5092212"/>
                    <a:pt x="3300278" y="5081073"/>
                    <a:pt x="3305172" y="5026312"/>
                  </a:cubicBezTo>
                  <a:cubicBezTo>
                    <a:pt x="3424413" y="4925771"/>
                    <a:pt x="3621606" y="4893761"/>
                    <a:pt x="3744817" y="4988716"/>
                  </a:cubicBezTo>
                  <a:cubicBezTo>
                    <a:pt x="3659795" y="4823628"/>
                    <a:pt x="3683671" y="4710926"/>
                    <a:pt x="3767723" y="4623077"/>
                  </a:cubicBezTo>
                  <a:lnTo>
                    <a:pt x="3867429" y="4544536"/>
                  </a:lnTo>
                  <a:lnTo>
                    <a:pt x="3866733" y="4526969"/>
                  </a:lnTo>
                  <a:cubicBezTo>
                    <a:pt x="3893344" y="4490974"/>
                    <a:pt x="3923080" y="4467493"/>
                    <a:pt x="3963743" y="4498765"/>
                  </a:cubicBezTo>
                  <a:cubicBezTo>
                    <a:pt x="3976258" y="4501890"/>
                    <a:pt x="3962169" y="4522233"/>
                    <a:pt x="3979378" y="4523791"/>
                  </a:cubicBezTo>
                  <a:cubicBezTo>
                    <a:pt x="3979382" y="4514403"/>
                    <a:pt x="3985642" y="4508143"/>
                    <a:pt x="3993467" y="4503446"/>
                  </a:cubicBezTo>
                  <a:cubicBezTo>
                    <a:pt x="4103006" y="4440820"/>
                    <a:pt x="4074896" y="4325062"/>
                    <a:pt x="4101532" y="4229616"/>
                  </a:cubicBezTo>
                  <a:cubicBezTo>
                    <a:pt x="4126602" y="4141995"/>
                    <a:pt x="4159465" y="4121641"/>
                    <a:pt x="4226709" y="4188886"/>
                  </a:cubicBezTo>
                  <a:cubicBezTo>
                    <a:pt x="4254883" y="4158366"/>
                    <a:pt x="4194189" y="4095325"/>
                    <a:pt x="4220163" y="4063047"/>
                  </a:cubicBezTo>
                  <a:cubicBezTo>
                    <a:pt x="4228821" y="4052288"/>
                    <a:pt x="4247109" y="4044945"/>
                    <a:pt x="4281528" y="4043366"/>
                  </a:cubicBezTo>
                  <a:cubicBezTo>
                    <a:pt x="4312815" y="4052738"/>
                    <a:pt x="4345665" y="4060546"/>
                    <a:pt x="4376964" y="4038631"/>
                  </a:cubicBezTo>
                  <a:cubicBezTo>
                    <a:pt x="4392613" y="4029237"/>
                    <a:pt x="4408263" y="4019844"/>
                    <a:pt x="4425473" y="4015143"/>
                  </a:cubicBezTo>
                  <a:cubicBezTo>
                    <a:pt x="4436427" y="4013573"/>
                    <a:pt x="4447377" y="4012004"/>
                    <a:pt x="4459892" y="4015128"/>
                  </a:cubicBezTo>
                  <a:cubicBezTo>
                    <a:pt x="4466149" y="4018253"/>
                    <a:pt x="4470841" y="4022945"/>
                    <a:pt x="4475533" y="4024509"/>
                  </a:cubicBezTo>
                  <a:cubicBezTo>
                    <a:pt x="4497435" y="4027628"/>
                    <a:pt x="4520902" y="4026053"/>
                    <a:pt x="4542803" y="4029173"/>
                  </a:cubicBezTo>
                  <a:cubicBezTo>
                    <a:pt x="4553747" y="4049506"/>
                    <a:pt x="4541228" y="4055769"/>
                    <a:pt x="4528710" y="4058903"/>
                  </a:cubicBezTo>
                  <a:cubicBezTo>
                    <a:pt x="4483333" y="4076131"/>
                    <a:pt x="4439520" y="4091796"/>
                    <a:pt x="4397272" y="4109023"/>
                  </a:cubicBezTo>
                  <a:cubicBezTo>
                    <a:pt x="4373801" y="4119984"/>
                    <a:pt x="4347193" y="4146593"/>
                    <a:pt x="4356573" y="4162233"/>
                  </a:cubicBezTo>
                  <a:cubicBezTo>
                    <a:pt x="4397223" y="4224795"/>
                    <a:pt x="4334631" y="4252982"/>
                    <a:pt x="4317403" y="4295231"/>
                  </a:cubicBezTo>
                  <a:cubicBezTo>
                    <a:pt x="4339273" y="4370317"/>
                    <a:pt x="4456613" y="4365572"/>
                    <a:pt x="4453441" y="4459443"/>
                  </a:cubicBezTo>
                  <a:cubicBezTo>
                    <a:pt x="4486295" y="4464122"/>
                    <a:pt x="4508208" y="4439081"/>
                    <a:pt x="4533242" y="4432812"/>
                  </a:cubicBezTo>
                  <a:cubicBezTo>
                    <a:pt x="4558277" y="4426542"/>
                    <a:pt x="4553590" y="4409336"/>
                    <a:pt x="4541082" y="4390567"/>
                  </a:cubicBezTo>
                  <a:cubicBezTo>
                    <a:pt x="4533267" y="4373361"/>
                    <a:pt x="4547351" y="4365533"/>
                    <a:pt x="4562995" y="4365527"/>
                  </a:cubicBezTo>
                  <a:cubicBezTo>
                    <a:pt x="4575514" y="4362391"/>
                    <a:pt x="4586464" y="4363953"/>
                    <a:pt x="4595857" y="4351432"/>
                  </a:cubicBezTo>
                  <a:cubicBezTo>
                    <a:pt x="4625600" y="4306049"/>
                    <a:pt x="4627164" y="4307613"/>
                    <a:pt x="4664700" y="4335758"/>
                  </a:cubicBezTo>
                  <a:cubicBezTo>
                    <a:pt x="4669393" y="4337319"/>
                    <a:pt x="4672519" y="4343577"/>
                    <a:pt x="4674083" y="4345141"/>
                  </a:cubicBezTo>
                  <a:lnTo>
                    <a:pt x="4675242" y="4347551"/>
                  </a:lnTo>
                  <a:lnTo>
                    <a:pt x="4675355" y="4345882"/>
                  </a:lnTo>
                  <a:cubicBezTo>
                    <a:pt x="4712018" y="4342203"/>
                    <a:pt x="4745191" y="4322579"/>
                    <a:pt x="4781404" y="4320232"/>
                  </a:cubicBezTo>
                  <a:lnTo>
                    <a:pt x="4803586" y="4322981"/>
                  </a:lnTo>
                  <a:lnTo>
                    <a:pt x="4804381" y="4293099"/>
                  </a:lnTo>
                  <a:cubicBezTo>
                    <a:pt x="4819993" y="4267081"/>
                    <a:pt x="4871003" y="4269424"/>
                    <a:pt x="4881557" y="4240107"/>
                  </a:cubicBezTo>
                  <a:cubicBezTo>
                    <a:pt x="4794001" y="4252619"/>
                    <a:pt x="4820584" y="4179134"/>
                    <a:pt x="4806513" y="4136920"/>
                  </a:cubicBezTo>
                  <a:cubicBezTo>
                    <a:pt x="4804951" y="4135357"/>
                    <a:pt x="4806514" y="4130666"/>
                    <a:pt x="4809642" y="4124412"/>
                  </a:cubicBezTo>
                  <a:cubicBezTo>
                    <a:pt x="4815896" y="4118158"/>
                    <a:pt x="4823712" y="4113467"/>
                    <a:pt x="4828404" y="4105650"/>
                  </a:cubicBezTo>
                  <a:cubicBezTo>
                    <a:pt x="4865930" y="4058743"/>
                    <a:pt x="4934722" y="4083756"/>
                    <a:pt x="4973810" y="4035286"/>
                  </a:cubicBezTo>
                  <a:cubicBezTo>
                    <a:pt x="5003519" y="3993071"/>
                    <a:pt x="5050425" y="3968053"/>
                    <a:pt x="5092641" y="3938345"/>
                  </a:cubicBezTo>
                  <a:cubicBezTo>
                    <a:pt x="5100459" y="3930526"/>
                    <a:pt x="5117657" y="3932091"/>
                    <a:pt x="5130165" y="3932089"/>
                  </a:cubicBezTo>
                  <a:lnTo>
                    <a:pt x="5132453" y="3943527"/>
                  </a:lnTo>
                  <a:lnTo>
                    <a:pt x="5136691" y="3928382"/>
                  </a:lnTo>
                  <a:cubicBezTo>
                    <a:pt x="5169563" y="3892379"/>
                    <a:pt x="5200872" y="3857941"/>
                    <a:pt x="5230612" y="3821937"/>
                  </a:cubicBezTo>
                  <a:cubicBezTo>
                    <a:pt x="5265049" y="3784367"/>
                    <a:pt x="5310447" y="3754627"/>
                    <a:pt x="5322965" y="3701401"/>
                  </a:cubicBezTo>
                  <a:cubicBezTo>
                    <a:pt x="5341750" y="3682616"/>
                    <a:pt x="5358968" y="3662266"/>
                    <a:pt x="5377754" y="3643481"/>
                  </a:cubicBezTo>
                  <a:close/>
                  <a:moveTo>
                    <a:pt x="1204725" y="1643206"/>
                  </a:moveTo>
                  <a:cubicBezTo>
                    <a:pt x="1233635" y="1722448"/>
                    <a:pt x="1272858" y="1868626"/>
                    <a:pt x="1233787" y="1879887"/>
                  </a:cubicBezTo>
                  <a:cubicBezTo>
                    <a:pt x="1143514" y="1907973"/>
                    <a:pt x="1065827" y="1996813"/>
                    <a:pt x="965674" y="1978590"/>
                  </a:cubicBezTo>
                  <a:lnTo>
                    <a:pt x="963102" y="1977731"/>
                  </a:lnTo>
                  <a:lnTo>
                    <a:pt x="1004729" y="2024144"/>
                  </a:lnTo>
                  <a:cubicBezTo>
                    <a:pt x="1012711" y="2050158"/>
                    <a:pt x="1006270" y="2079780"/>
                    <a:pt x="979556" y="2114221"/>
                  </a:cubicBezTo>
                  <a:cubicBezTo>
                    <a:pt x="899996" y="2138149"/>
                    <a:pt x="863728" y="2202234"/>
                    <a:pt x="830527" y="2272521"/>
                  </a:cubicBezTo>
                  <a:cubicBezTo>
                    <a:pt x="822665" y="2283475"/>
                    <a:pt x="803917" y="2292950"/>
                    <a:pt x="802303" y="2300745"/>
                  </a:cubicBezTo>
                  <a:cubicBezTo>
                    <a:pt x="802167" y="2319425"/>
                    <a:pt x="817846" y="2303746"/>
                    <a:pt x="824074" y="2303701"/>
                  </a:cubicBezTo>
                  <a:cubicBezTo>
                    <a:pt x="861433" y="2303427"/>
                    <a:pt x="906610" y="2298429"/>
                    <a:pt x="912475" y="2348196"/>
                  </a:cubicBezTo>
                  <a:cubicBezTo>
                    <a:pt x="918406" y="2388624"/>
                    <a:pt x="888614" y="2418417"/>
                    <a:pt x="854254" y="2434233"/>
                  </a:cubicBezTo>
                  <a:cubicBezTo>
                    <a:pt x="793352" y="2461139"/>
                    <a:pt x="726402" y="2463183"/>
                    <a:pt x="679341" y="2513337"/>
                  </a:cubicBezTo>
                  <a:cubicBezTo>
                    <a:pt x="642207" y="2482475"/>
                    <a:pt x="627048" y="2426550"/>
                    <a:pt x="563214" y="2428571"/>
                  </a:cubicBezTo>
                  <a:cubicBezTo>
                    <a:pt x="546079" y="2430253"/>
                    <a:pt x="536944" y="2402301"/>
                    <a:pt x="543307" y="2383576"/>
                  </a:cubicBezTo>
                  <a:cubicBezTo>
                    <a:pt x="549601" y="2374191"/>
                    <a:pt x="563713" y="2360079"/>
                    <a:pt x="574621" y="2358442"/>
                  </a:cubicBezTo>
                  <a:cubicBezTo>
                    <a:pt x="596437" y="2355170"/>
                    <a:pt x="619730" y="2362784"/>
                    <a:pt x="641546" y="2359510"/>
                  </a:cubicBezTo>
                  <a:cubicBezTo>
                    <a:pt x="664909" y="2357784"/>
                    <a:pt x="669726" y="2337513"/>
                    <a:pt x="676088" y="2318788"/>
                  </a:cubicBezTo>
                  <a:cubicBezTo>
                    <a:pt x="679315" y="2303200"/>
                    <a:pt x="676293" y="2290768"/>
                    <a:pt x="660771" y="2284656"/>
                  </a:cubicBezTo>
                  <a:cubicBezTo>
                    <a:pt x="635955" y="2272383"/>
                    <a:pt x="611116" y="2263225"/>
                    <a:pt x="575438" y="2246362"/>
                  </a:cubicBezTo>
                  <a:cubicBezTo>
                    <a:pt x="633319" y="2207026"/>
                    <a:pt x="664792" y="2160099"/>
                    <a:pt x="665269" y="2094718"/>
                  </a:cubicBezTo>
                  <a:cubicBezTo>
                    <a:pt x="663791" y="2083834"/>
                    <a:pt x="674790" y="2069745"/>
                    <a:pt x="685744" y="2061881"/>
                  </a:cubicBezTo>
                  <a:cubicBezTo>
                    <a:pt x="732648" y="2033521"/>
                    <a:pt x="779574" y="2002048"/>
                    <a:pt x="829547" y="1979890"/>
                  </a:cubicBezTo>
                  <a:cubicBezTo>
                    <a:pt x="862339" y="1965643"/>
                    <a:pt x="880793" y="1996640"/>
                    <a:pt x="900904" y="2013615"/>
                  </a:cubicBezTo>
                  <a:lnTo>
                    <a:pt x="919849" y="1957861"/>
                  </a:lnTo>
                  <a:lnTo>
                    <a:pt x="908682" y="1911823"/>
                  </a:lnTo>
                  <a:cubicBezTo>
                    <a:pt x="903217" y="1869200"/>
                    <a:pt x="920317" y="1852679"/>
                    <a:pt x="970646" y="1846385"/>
                  </a:cubicBezTo>
                  <a:cubicBezTo>
                    <a:pt x="1011234" y="1839787"/>
                    <a:pt x="1039350" y="1833301"/>
                    <a:pt x="1050695" y="1784875"/>
                  </a:cubicBezTo>
                  <a:cubicBezTo>
                    <a:pt x="1052406" y="1767713"/>
                    <a:pt x="1085242" y="1756508"/>
                    <a:pt x="1102517" y="1742324"/>
                  </a:cubicBezTo>
                  <a:cubicBezTo>
                    <a:pt x="1135547" y="1709294"/>
                    <a:pt x="1170123" y="1677809"/>
                    <a:pt x="1204725" y="1643206"/>
                  </a:cubicBezTo>
                  <a:close/>
                  <a:moveTo>
                    <a:pt x="1343267" y="1614104"/>
                  </a:moveTo>
                  <a:cubicBezTo>
                    <a:pt x="1371101" y="1609259"/>
                    <a:pt x="1390799" y="1625691"/>
                    <a:pt x="1410500" y="1642122"/>
                  </a:cubicBezTo>
                  <a:cubicBezTo>
                    <a:pt x="1374602" y="1697726"/>
                    <a:pt x="1358237" y="1704237"/>
                    <a:pt x="1322124" y="1674660"/>
                  </a:cubicBezTo>
                  <a:cubicBezTo>
                    <a:pt x="1313912" y="1666448"/>
                    <a:pt x="1307310" y="1646774"/>
                    <a:pt x="1310562" y="1636953"/>
                  </a:cubicBezTo>
                  <a:cubicBezTo>
                    <a:pt x="1311366" y="1631224"/>
                    <a:pt x="1316269" y="1626321"/>
                    <a:pt x="1322606" y="1622446"/>
                  </a:cubicBezTo>
                  <a:cubicBezTo>
                    <a:pt x="1328944" y="1618571"/>
                    <a:pt x="1336718" y="1615725"/>
                    <a:pt x="1343267" y="1614104"/>
                  </a:cubicBezTo>
                  <a:close/>
                  <a:moveTo>
                    <a:pt x="1428573" y="399118"/>
                  </a:moveTo>
                  <a:cubicBezTo>
                    <a:pt x="1437900" y="397649"/>
                    <a:pt x="1447248" y="398516"/>
                    <a:pt x="1457434" y="405616"/>
                  </a:cubicBezTo>
                  <a:cubicBezTo>
                    <a:pt x="1481448" y="475897"/>
                    <a:pt x="1464156" y="499474"/>
                    <a:pt x="1433493" y="508137"/>
                  </a:cubicBezTo>
                  <a:lnTo>
                    <a:pt x="1391165" y="512794"/>
                  </a:lnTo>
                  <a:lnTo>
                    <a:pt x="1416838" y="535260"/>
                  </a:lnTo>
                  <a:cubicBezTo>
                    <a:pt x="1429322" y="553618"/>
                    <a:pt x="1431242" y="578247"/>
                    <a:pt x="1419464" y="610327"/>
                  </a:cubicBezTo>
                  <a:cubicBezTo>
                    <a:pt x="1394371" y="657283"/>
                    <a:pt x="1359912" y="691742"/>
                    <a:pt x="1312956" y="716836"/>
                  </a:cubicBezTo>
                  <a:cubicBezTo>
                    <a:pt x="1270724" y="718462"/>
                    <a:pt x="1239389" y="756045"/>
                    <a:pt x="1203392" y="773303"/>
                  </a:cubicBezTo>
                  <a:cubicBezTo>
                    <a:pt x="1183048" y="781152"/>
                    <a:pt x="1162709" y="785874"/>
                    <a:pt x="1143950" y="779645"/>
                  </a:cubicBezTo>
                  <a:cubicBezTo>
                    <a:pt x="1131442" y="776536"/>
                    <a:pt x="1123634" y="768727"/>
                    <a:pt x="1109560" y="767184"/>
                  </a:cubicBezTo>
                  <a:cubicBezTo>
                    <a:pt x="1097058" y="760947"/>
                    <a:pt x="1086108" y="762527"/>
                    <a:pt x="1073614" y="750033"/>
                  </a:cubicBezTo>
                  <a:cubicBezTo>
                    <a:pt x="1062683" y="739102"/>
                    <a:pt x="1059578" y="723467"/>
                    <a:pt x="1059596" y="710955"/>
                  </a:cubicBezTo>
                  <a:cubicBezTo>
                    <a:pt x="1062752" y="692182"/>
                    <a:pt x="1080014" y="653056"/>
                    <a:pt x="1094106" y="642087"/>
                  </a:cubicBezTo>
                  <a:cubicBezTo>
                    <a:pt x="1125419" y="620146"/>
                    <a:pt x="1142680" y="581019"/>
                    <a:pt x="1181796" y="570014"/>
                  </a:cubicBezTo>
                  <a:cubicBezTo>
                    <a:pt x="1200587" y="554346"/>
                    <a:pt x="1220945" y="537111"/>
                    <a:pt x="1239736" y="521446"/>
                  </a:cubicBezTo>
                  <a:cubicBezTo>
                    <a:pt x="1255390" y="512037"/>
                    <a:pt x="1269468" y="510454"/>
                    <a:pt x="1283543" y="511996"/>
                  </a:cubicBezTo>
                  <a:lnTo>
                    <a:pt x="1310783" y="505383"/>
                  </a:lnTo>
                  <a:lnTo>
                    <a:pt x="1311966" y="497651"/>
                  </a:lnTo>
                  <a:cubicBezTo>
                    <a:pt x="1341268" y="468348"/>
                    <a:pt x="1370541" y="435932"/>
                    <a:pt x="1399843" y="406631"/>
                  </a:cubicBezTo>
                  <a:cubicBezTo>
                    <a:pt x="1409941" y="404391"/>
                    <a:pt x="1419246" y="400587"/>
                    <a:pt x="1428573" y="399118"/>
                  </a:cubicBezTo>
                  <a:close/>
                  <a:moveTo>
                    <a:pt x="1696800" y="1122"/>
                  </a:moveTo>
                  <a:cubicBezTo>
                    <a:pt x="1701820" y="3045"/>
                    <a:pt x="1706063" y="7288"/>
                    <a:pt x="1709917" y="12690"/>
                  </a:cubicBezTo>
                  <a:cubicBezTo>
                    <a:pt x="1745227" y="140929"/>
                    <a:pt x="1667905" y="156536"/>
                    <a:pt x="1570519" y="155175"/>
                  </a:cubicBezTo>
                  <a:lnTo>
                    <a:pt x="1564341" y="152096"/>
                  </a:lnTo>
                  <a:cubicBezTo>
                    <a:pt x="1550432" y="150576"/>
                    <a:pt x="1547357" y="141307"/>
                    <a:pt x="1553566" y="128928"/>
                  </a:cubicBezTo>
                  <a:cubicBezTo>
                    <a:pt x="1562863" y="116543"/>
                    <a:pt x="1573705" y="105701"/>
                    <a:pt x="1583010" y="90225"/>
                  </a:cubicBezTo>
                  <a:cubicBezTo>
                    <a:pt x="1588449" y="75531"/>
                    <a:pt x="1595815" y="63536"/>
                    <a:pt x="1605301" y="54049"/>
                  </a:cubicBezTo>
                  <a:cubicBezTo>
                    <a:pt x="1614788" y="44563"/>
                    <a:pt x="1626395" y="37585"/>
                    <a:pt x="1640316" y="32920"/>
                  </a:cubicBezTo>
                  <a:cubicBezTo>
                    <a:pt x="1654243" y="25163"/>
                    <a:pt x="1666634" y="12773"/>
                    <a:pt x="1679019" y="3475"/>
                  </a:cubicBezTo>
                  <a:cubicBezTo>
                    <a:pt x="1685982" y="-403"/>
                    <a:pt x="1691780" y="-800"/>
                    <a:pt x="1696800" y="1122"/>
                  </a:cubicBezTo>
                  <a:close/>
                </a:path>
              </a:pathLst>
            </a:custGeom>
            <a:solidFill>
              <a:srgbClr val="20A1A5">
                <a:alpha val="69800"/>
              </a:srgbClr>
            </a:solidFill>
            <a:ln>
              <a:noFill/>
            </a:ln>
          </p:spPr>
          <p:txBody>
            <a:bodyPr anchorCtr="0" anchor="ctr" bIns="22850" lIns="45725" spcFirstLastPara="1" rIns="45725" wrap="square" tIns="2285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747993"/>
                </a:solidFill>
                <a:latin typeface="Oswald"/>
                <a:ea typeface="Oswald"/>
                <a:cs typeface="Oswald"/>
                <a:sym typeface="Oswald"/>
              </a:endParaRPr>
            </a:p>
          </p:txBody>
        </p:sp>
        <p:sp>
          <p:nvSpPr>
            <p:cNvPr id="758" name="Google Shape;758;g311d5cb9a0a_0_438"/>
            <p:cNvSpPr/>
            <p:nvPr/>
          </p:nvSpPr>
          <p:spPr>
            <a:xfrm>
              <a:off x="16809148" y="6445990"/>
              <a:ext cx="5547188" cy="5333557"/>
            </a:xfrm>
            <a:custGeom>
              <a:rect b="b" l="l" r="r" t="t"/>
              <a:pathLst>
                <a:path extrusionOk="0" h="5333557" w="5547188">
                  <a:moveTo>
                    <a:pt x="3042844" y="5305057"/>
                  </a:moveTo>
                  <a:cubicBezTo>
                    <a:pt x="3045498" y="5305986"/>
                    <a:pt x="3048209" y="5308051"/>
                    <a:pt x="3050961" y="5311666"/>
                  </a:cubicBezTo>
                  <a:cubicBezTo>
                    <a:pt x="3050829" y="5314983"/>
                    <a:pt x="3045389" y="5326790"/>
                    <a:pt x="3041808" y="5333557"/>
                  </a:cubicBezTo>
                  <a:cubicBezTo>
                    <a:pt x="3033714" y="5328913"/>
                    <a:pt x="3027347" y="5322545"/>
                    <a:pt x="3020979" y="5316178"/>
                  </a:cubicBezTo>
                  <a:cubicBezTo>
                    <a:pt x="3027447" y="5309709"/>
                    <a:pt x="3034885" y="5302271"/>
                    <a:pt x="3042844" y="5305057"/>
                  </a:cubicBezTo>
                  <a:close/>
                  <a:moveTo>
                    <a:pt x="2638338" y="5267719"/>
                  </a:moveTo>
                  <a:cubicBezTo>
                    <a:pt x="2642386" y="5267886"/>
                    <a:pt x="2647224" y="5268413"/>
                    <a:pt x="2652110" y="5268125"/>
                  </a:cubicBezTo>
                  <a:cubicBezTo>
                    <a:pt x="2648084" y="5281345"/>
                    <a:pt x="2642334" y="5296294"/>
                    <a:pt x="2638309" y="5309514"/>
                  </a:cubicBezTo>
                  <a:cubicBezTo>
                    <a:pt x="2633711" y="5304917"/>
                    <a:pt x="2628920" y="5303575"/>
                    <a:pt x="2623938" y="5305492"/>
                  </a:cubicBezTo>
                  <a:cubicBezTo>
                    <a:pt x="2616466" y="5294572"/>
                    <a:pt x="2615702" y="5280009"/>
                    <a:pt x="2629307" y="5269469"/>
                  </a:cubicBezTo>
                  <a:cubicBezTo>
                    <a:pt x="2631033" y="5267744"/>
                    <a:pt x="2634290" y="5267552"/>
                    <a:pt x="2638338" y="5267719"/>
                  </a:cubicBezTo>
                  <a:close/>
                  <a:moveTo>
                    <a:pt x="2903519" y="5214086"/>
                  </a:moveTo>
                  <a:cubicBezTo>
                    <a:pt x="2920918" y="5214184"/>
                    <a:pt x="2934707" y="5224739"/>
                    <a:pt x="2949465" y="5234323"/>
                  </a:cubicBezTo>
                  <a:cubicBezTo>
                    <a:pt x="2948957" y="5251061"/>
                    <a:pt x="2943476" y="5266279"/>
                    <a:pt x="2925421" y="5255121"/>
                  </a:cubicBezTo>
                  <a:cubicBezTo>
                    <a:pt x="2910610" y="5247211"/>
                    <a:pt x="2897730" y="5230881"/>
                    <a:pt x="2884746" y="5217897"/>
                  </a:cubicBezTo>
                  <a:cubicBezTo>
                    <a:pt x="2891518" y="5215183"/>
                    <a:pt x="2897719" y="5214053"/>
                    <a:pt x="2903519" y="5214086"/>
                  </a:cubicBezTo>
                  <a:close/>
                  <a:moveTo>
                    <a:pt x="3300376" y="4717376"/>
                  </a:moveTo>
                  <a:cubicBezTo>
                    <a:pt x="3309857" y="4720627"/>
                    <a:pt x="3317815" y="4728586"/>
                    <a:pt x="3325741" y="4733395"/>
                  </a:cubicBezTo>
                  <a:cubicBezTo>
                    <a:pt x="3336815" y="4738236"/>
                    <a:pt x="3341623" y="4746161"/>
                    <a:pt x="3341760" y="4758760"/>
                  </a:cubicBezTo>
                  <a:cubicBezTo>
                    <a:pt x="3341861" y="4768207"/>
                    <a:pt x="3335663" y="4777588"/>
                    <a:pt x="3324658" y="4779045"/>
                  </a:cubicBezTo>
                  <a:cubicBezTo>
                    <a:pt x="3301086" y="4783514"/>
                    <a:pt x="3282089" y="4773863"/>
                    <a:pt x="3264614" y="4759504"/>
                  </a:cubicBezTo>
                  <a:cubicBezTo>
                    <a:pt x="3262887" y="4745315"/>
                    <a:pt x="3265138" y="4735104"/>
                    <a:pt x="3271166" y="4728280"/>
                  </a:cubicBezTo>
                  <a:cubicBezTo>
                    <a:pt x="3277194" y="4721457"/>
                    <a:pt x="3287000" y="4718019"/>
                    <a:pt x="3300376" y="4717376"/>
                  </a:cubicBezTo>
                  <a:close/>
                  <a:moveTo>
                    <a:pt x="3138574" y="4632992"/>
                  </a:moveTo>
                  <a:cubicBezTo>
                    <a:pt x="3155018" y="4646107"/>
                    <a:pt x="3169822" y="4657579"/>
                    <a:pt x="3186268" y="4670695"/>
                  </a:cubicBezTo>
                  <a:cubicBezTo>
                    <a:pt x="3195915" y="4710316"/>
                    <a:pt x="3159578" y="4703954"/>
                    <a:pt x="3139666" y="4714013"/>
                  </a:cubicBezTo>
                  <a:cubicBezTo>
                    <a:pt x="3124885" y="4699232"/>
                    <a:pt x="3113389" y="4687736"/>
                    <a:pt x="3096943" y="4674622"/>
                  </a:cubicBezTo>
                  <a:cubicBezTo>
                    <a:pt x="3111930" y="4659635"/>
                    <a:pt x="3125252" y="4646313"/>
                    <a:pt x="3138574" y="4632992"/>
                  </a:cubicBezTo>
                  <a:close/>
                  <a:moveTo>
                    <a:pt x="3837495" y="4416890"/>
                  </a:moveTo>
                  <a:cubicBezTo>
                    <a:pt x="3856504" y="4432901"/>
                    <a:pt x="3873921" y="4447317"/>
                    <a:pt x="3859291" y="4474682"/>
                  </a:cubicBezTo>
                  <a:lnTo>
                    <a:pt x="3857792" y="4476181"/>
                  </a:lnTo>
                  <a:cubicBezTo>
                    <a:pt x="3834467" y="4470853"/>
                    <a:pt x="3818641" y="4458028"/>
                    <a:pt x="3822496" y="4431889"/>
                  </a:cubicBezTo>
                  <a:cubicBezTo>
                    <a:pt x="3826996" y="4427389"/>
                    <a:pt x="3831496" y="4422889"/>
                    <a:pt x="3837495" y="4416890"/>
                  </a:cubicBezTo>
                  <a:close/>
                  <a:moveTo>
                    <a:pt x="3743893" y="4317359"/>
                  </a:moveTo>
                  <a:cubicBezTo>
                    <a:pt x="3761461" y="4337994"/>
                    <a:pt x="3782154" y="4358687"/>
                    <a:pt x="3802848" y="4379381"/>
                  </a:cubicBezTo>
                  <a:cubicBezTo>
                    <a:pt x="3798249" y="4383980"/>
                    <a:pt x="3792116" y="4390113"/>
                    <a:pt x="3785984" y="4396245"/>
                  </a:cubicBezTo>
                  <a:cubicBezTo>
                    <a:pt x="3763698" y="4373959"/>
                    <a:pt x="3730563" y="4356156"/>
                    <a:pt x="3743893" y="4317359"/>
                  </a:cubicBezTo>
                  <a:close/>
                  <a:moveTo>
                    <a:pt x="1444902" y="2171123"/>
                  </a:moveTo>
                  <a:lnTo>
                    <a:pt x="1443388" y="2172637"/>
                  </a:lnTo>
                  <a:lnTo>
                    <a:pt x="1443230" y="2172145"/>
                  </a:lnTo>
                  <a:close/>
                  <a:moveTo>
                    <a:pt x="1408439" y="2113457"/>
                  </a:moveTo>
                  <a:cubicBezTo>
                    <a:pt x="1421855" y="2116271"/>
                    <a:pt x="1428076" y="2126279"/>
                    <a:pt x="1432201" y="2137977"/>
                  </a:cubicBezTo>
                  <a:lnTo>
                    <a:pt x="1443230" y="2172145"/>
                  </a:lnTo>
                  <a:lnTo>
                    <a:pt x="1415749" y="2188917"/>
                  </a:lnTo>
                  <a:cubicBezTo>
                    <a:pt x="1405283" y="2192080"/>
                    <a:pt x="1393896" y="2191295"/>
                    <a:pt x="1381076" y="2183018"/>
                  </a:cubicBezTo>
                  <a:cubicBezTo>
                    <a:pt x="1369824" y="2174794"/>
                    <a:pt x="1358354" y="2160296"/>
                    <a:pt x="1370470" y="2148180"/>
                  </a:cubicBezTo>
                  <a:cubicBezTo>
                    <a:pt x="1375717" y="2141312"/>
                    <a:pt x="1382071" y="2132523"/>
                    <a:pt x="1388682" y="2125505"/>
                  </a:cubicBezTo>
                  <a:cubicBezTo>
                    <a:pt x="1395297" y="2118487"/>
                    <a:pt x="1402164" y="2113241"/>
                    <a:pt x="1408439" y="2113457"/>
                  </a:cubicBezTo>
                  <a:close/>
                  <a:moveTo>
                    <a:pt x="1265341" y="2053449"/>
                  </a:moveTo>
                  <a:cubicBezTo>
                    <a:pt x="1274472" y="2050316"/>
                    <a:pt x="1283502" y="2056280"/>
                    <a:pt x="1289500" y="2062278"/>
                  </a:cubicBezTo>
                  <a:cubicBezTo>
                    <a:pt x="1334552" y="2101196"/>
                    <a:pt x="1311386" y="2139357"/>
                    <a:pt x="1273090" y="2174652"/>
                  </a:cubicBezTo>
                  <a:cubicBezTo>
                    <a:pt x="1265897" y="2139863"/>
                    <a:pt x="1257169" y="2106604"/>
                    <a:pt x="1253007" y="2071780"/>
                  </a:cubicBezTo>
                  <a:cubicBezTo>
                    <a:pt x="1253043" y="2068747"/>
                    <a:pt x="1255367" y="2064174"/>
                    <a:pt x="1258063" y="2060353"/>
                  </a:cubicBezTo>
                  <a:cubicBezTo>
                    <a:pt x="1260758" y="2056533"/>
                    <a:pt x="1263824" y="2053467"/>
                    <a:pt x="1265341" y="2053449"/>
                  </a:cubicBezTo>
                  <a:close/>
                  <a:moveTo>
                    <a:pt x="5334606" y="1988836"/>
                  </a:moveTo>
                  <a:lnTo>
                    <a:pt x="5334395" y="1990297"/>
                  </a:lnTo>
                  <a:lnTo>
                    <a:pt x="5335107" y="1989703"/>
                  </a:lnTo>
                  <a:close/>
                  <a:moveTo>
                    <a:pt x="1233143" y="1889514"/>
                  </a:moveTo>
                  <a:cubicBezTo>
                    <a:pt x="1242833" y="1927863"/>
                    <a:pt x="1262085" y="1959850"/>
                    <a:pt x="1289315" y="1990265"/>
                  </a:cubicBezTo>
                  <a:cubicBezTo>
                    <a:pt x="1297322" y="1998272"/>
                    <a:pt x="1290962" y="2007835"/>
                    <a:pt x="1278180" y="2004604"/>
                  </a:cubicBezTo>
                  <a:cubicBezTo>
                    <a:pt x="1271792" y="2004587"/>
                    <a:pt x="1262184" y="1994979"/>
                    <a:pt x="1255788" y="1991767"/>
                  </a:cubicBezTo>
                  <a:cubicBezTo>
                    <a:pt x="1207742" y="1940537"/>
                    <a:pt x="1207742" y="1940537"/>
                    <a:pt x="1233143" y="1889514"/>
                  </a:cubicBezTo>
                  <a:close/>
                  <a:moveTo>
                    <a:pt x="1203940" y="1716386"/>
                  </a:moveTo>
                  <a:cubicBezTo>
                    <a:pt x="1234733" y="1725445"/>
                    <a:pt x="1225185" y="1771780"/>
                    <a:pt x="1251300" y="1788582"/>
                  </a:cubicBezTo>
                  <a:cubicBezTo>
                    <a:pt x="1251144" y="1813263"/>
                    <a:pt x="1237172" y="1827235"/>
                    <a:pt x="1212492" y="1827391"/>
                  </a:cubicBezTo>
                  <a:lnTo>
                    <a:pt x="1194098" y="1808997"/>
                  </a:lnTo>
                  <a:cubicBezTo>
                    <a:pt x="1172504" y="1809133"/>
                    <a:pt x="1156922" y="1833911"/>
                    <a:pt x="1135365" y="1827878"/>
                  </a:cubicBezTo>
                  <a:cubicBezTo>
                    <a:pt x="1127604" y="1835640"/>
                    <a:pt x="1121394" y="1841850"/>
                    <a:pt x="1115185" y="1848058"/>
                  </a:cubicBezTo>
                  <a:cubicBezTo>
                    <a:pt x="1109054" y="1841927"/>
                    <a:pt x="1099838" y="1835817"/>
                    <a:pt x="1095259" y="1828132"/>
                  </a:cubicBezTo>
                  <a:cubicBezTo>
                    <a:pt x="1070812" y="1791268"/>
                    <a:pt x="1070910" y="1775842"/>
                    <a:pt x="1100307" y="1761773"/>
                  </a:cubicBezTo>
                  <a:cubicBezTo>
                    <a:pt x="1132788" y="1747686"/>
                    <a:pt x="1166823" y="1732045"/>
                    <a:pt x="1203940" y="1716386"/>
                  </a:cubicBezTo>
                  <a:close/>
                  <a:moveTo>
                    <a:pt x="1320440" y="1604257"/>
                  </a:moveTo>
                  <a:cubicBezTo>
                    <a:pt x="1338574" y="1628759"/>
                    <a:pt x="1356639" y="1656378"/>
                    <a:pt x="1376366" y="1679289"/>
                  </a:cubicBezTo>
                  <a:cubicBezTo>
                    <a:pt x="1391524" y="1697632"/>
                    <a:pt x="1406752" y="1712860"/>
                    <a:pt x="1379825" y="1733697"/>
                  </a:cubicBezTo>
                  <a:cubicBezTo>
                    <a:pt x="1356080" y="1751349"/>
                    <a:pt x="1336144" y="1737784"/>
                    <a:pt x="1317802" y="1722626"/>
                  </a:cubicBezTo>
                  <a:cubicBezTo>
                    <a:pt x="1326180" y="1695975"/>
                    <a:pt x="1307768" y="1683931"/>
                    <a:pt x="1290946" y="1670296"/>
                  </a:cubicBezTo>
                  <a:cubicBezTo>
                    <a:pt x="1274957" y="1654306"/>
                    <a:pt x="1269005" y="1641985"/>
                    <a:pt x="1273712" y="1631567"/>
                  </a:cubicBezTo>
                  <a:cubicBezTo>
                    <a:pt x="1278421" y="1621149"/>
                    <a:pt x="1293789" y="1612635"/>
                    <a:pt x="1320440" y="1604257"/>
                  </a:cubicBezTo>
                  <a:close/>
                  <a:moveTo>
                    <a:pt x="1398857" y="1530667"/>
                  </a:moveTo>
                  <a:cubicBezTo>
                    <a:pt x="1407115" y="1541884"/>
                    <a:pt x="1424823" y="1556633"/>
                    <a:pt x="1414475" y="1566981"/>
                  </a:cubicBezTo>
                  <a:cubicBezTo>
                    <a:pt x="1405604" y="1575852"/>
                    <a:pt x="1390855" y="1558144"/>
                    <a:pt x="1379638" y="1549886"/>
                  </a:cubicBezTo>
                  <a:cubicBezTo>
                    <a:pt x="1385552" y="1543972"/>
                    <a:pt x="1391465" y="1538059"/>
                    <a:pt x="1398857" y="1530667"/>
                  </a:cubicBezTo>
                  <a:close/>
                  <a:moveTo>
                    <a:pt x="1586099" y="1429400"/>
                  </a:moveTo>
                  <a:cubicBezTo>
                    <a:pt x="1590775" y="1429860"/>
                    <a:pt x="1595470" y="1431488"/>
                    <a:pt x="1599398" y="1433883"/>
                  </a:cubicBezTo>
                  <a:cubicBezTo>
                    <a:pt x="1607206" y="1435559"/>
                    <a:pt x="1608929" y="1446480"/>
                    <a:pt x="1601263" y="1454146"/>
                  </a:cubicBezTo>
                  <a:cubicBezTo>
                    <a:pt x="1584445" y="1474125"/>
                    <a:pt x="1600204" y="1486818"/>
                    <a:pt x="1608250" y="1504062"/>
                  </a:cubicBezTo>
                  <a:cubicBezTo>
                    <a:pt x="1617970" y="1529115"/>
                    <a:pt x="1599194" y="1522602"/>
                    <a:pt x="1585205" y="1523946"/>
                  </a:cubicBezTo>
                  <a:cubicBezTo>
                    <a:pt x="1572773" y="1525312"/>
                    <a:pt x="1567035" y="1531841"/>
                    <a:pt x="1563268" y="1539956"/>
                  </a:cubicBezTo>
                  <a:lnTo>
                    <a:pt x="1554418" y="1562284"/>
                  </a:lnTo>
                  <a:lnTo>
                    <a:pt x="1562683" y="1570548"/>
                  </a:lnTo>
                  <a:lnTo>
                    <a:pt x="1474591" y="1658639"/>
                  </a:lnTo>
                  <a:cubicBezTo>
                    <a:pt x="1469596" y="1615205"/>
                    <a:pt x="1464639" y="1581419"/>
                    <a:pt x="1461297" y="1549245"/>
                  </a:cubicBezTo>
                  <a:lnTo>
                    <a:pt x="1470297" y="1525302"/>
                  </a:lnTo>
                  <a:lnTo>
                    <a:pt x="1454075" y="1541525"/>
                  </a:lnTo>
                  <a:lnTo>
                    <a:pt x="1440257" y="1527708"/>
                  </a:lnTo>
                  <a:lnTo>
                    <a:pt x="1440255" y="1527711"/>
                  </a:lnTo>
                  <a:lnTo>
                    <a:pt x="1421037" y="1508492"/>
                  </a:lnTo>
                  <a:lnTo>
                    <a:pt x="1439738" y="1508549"/>
                  </a:lnTo>
                  <a:lnTo>
                    <a:pt x="1439851" y="1508195"/>
                  </a:lnTo>
                  <a:cubicBezTo>
                    <a:pt x="1443217" y="1505193"/>
                    <a:pt x="1448216" y="1503824"/>
                    <a:pt x="1454304" y="1503542"/>
                  </a:cubicBezTo>
                  <a:cubicBezTo>
                    <a:pt x="1468073" y="1501391"/>
                    <a:pt x="1480250" y="1500829"/>
                    <a:pt x="1493878" y="1501721"/>
                  </a:cubicBezTo>
                  <a:lnTo>
                    <a:pt x="1477396" y="1518204"/>
                  </a:lnTo>
                  <a:lnTo>
                    <a:pt x="1498091" y="1510424"/>
                  </a:lnTo>
                  <a:lnTo>
                    <a:pt x="1493087" y="1505420"/>
                  </a:lnTo>
                  <a:cubicBezTo>
                    <a:pt x="1519150" y="1479356"/>
                    <a:pt x="1546795" y="1454874"/>
                    <a:pt x="1572907" y="1431923"/>
                  </a:cubicBezTo>
                  <a:cubicBezTo>
                    <a:pt x="1576764" y="1429647"/>
                    <a:pt x="1581422" y="1428940"/>
                    <a:pt x="1586099" y="1429400"/>
                  </a:cubicBezTo>
                  <a:close/>
                  <a:moveTo>
                    <a:pt x="4765752" y="1168892"/>
                  </a:moveTo>
                  <a:cubicBezTo>
                    <a:pt x="4812934" y="1163497"/>
                    <a:pt x="4859332" y="1183606"/>
                    <a:pt x="4907438" y="1189647"/>
                  </a:cubicBezTo>
                  <a:cubicBezTo>
                    <a:pt x="4927841" y="1210050"/>
                    <a:pt x="4929504" y="1236639"/>
                    <a:pt x="4926480" y="1264774"/>
                  </a:cubicBezTo>
                  <a:cubicBezTo>
                    <a:pt x="4923563" y="1321055"/>
                    <a:pt x="4922005" y="1322613"/>
                    <a:pt x="4862504" y="1300501"/>
                  </a:cubicBezTo>
                  <a:cubicBezTo>
                    <a:pt x="4854678" y="1298908"/>
                    <a:pt x="4845286" y="1295746"/>
                    <a:pt x="4835891" y="1292584"/>
                  </a:cubicBezTo>
                  <a:cubicBezTo>
                    <a:pt x="4825044" y="1319126"/>
                    <a:pt x="4862654" y="1341157"/>
                    <a:pt x="4847121" y="1369244"/>
                  </a:cubicBezTo>
                  <a:cubicBezTo>
                    <a:pt x="4814290" y="1370686"/>
                    <a:pt x="4787620" y="1347133"/>
                    <a:pt x="4751673" y="1351691"/>
                  </a:cubicBezTo>
                  <a:cubicBezTo>
                    <a:pt x="4778284" y="1359607"/>
                    <a:pt x="4803349" y="1372210"/>
                    <a:pt x="4808139" y="1398809"/>
                  </a:cubicBezTo>
                  <a:lnTo>
                    <a:pt x="4808143" y="1400011"/>
                  </a:lnTo>
                  <a:lnTo>
                    <a:pt x="4806032" y="1403760"/>
                  </a:lnTo>
                  <a:lnTo>
                    <a:pt x="4808186" y="1411222"/>
                  </a:lnTo>
                  <a:lnTo>
                    <a:pt x="4808189" y="1412102"/>
                  </a:lnTo>
                  <a:cubicBezTo>
                    <a:pt x="4806641" y="1416005"/>
                    <a:pt x="4803525" y="1419121"/>
                    <a:pt x="4798840" y="1420666"/>
                  </a:cubicBezTo>
                  <a:cubicBezTo>
                    <a:pt x="4810570" y="1421493"/>
                    <a:pt x="4810163" y="1417190"/>
                    <a:pt x="4808384" y="1411905"/>
                  </a:cubicBezTo>
                  <a:lnTo>
                    <a:pt x="4808186" y="1411222"/>
                  </a:lnTo>
                  <a:lnTo>
                    <a:pt x="4808143" y="1400011"/>
                  </a:lnTo>
                  <a:lnTo>
                    <a:pt x="4809698" y="1397251"/>
                  </a:lnTo>
                  <a:cubicBezTo>
                    <a:pt x="4815871" y="1375383"/>
                    <a:pt x="4826788" y="1367606"/>
                    <a:pt x="4847121" y="1369244"/>
                  </a:cubicBezTo>
                  <a:cubicBezTo>
                    <a:pt x="4856631" y="1403681"/>
                    <a:pt x="4867711" y="1439685"/>
                    <a:pt x="4878790" y="1475691"/>
                  </a:cubicBezTo>
                  <a:cubicBezTo>
                    <a:pt x="4883568" y="1499165"/>
                    <a:pt x="4864943" y="1536623"/>
                    <a:pt x="4899390" y="1549260"/>
                  </a:cubicBezTo>
                  <a:cubicBezTo>
                    <a:pt x="4960438" y="1566686"/>
                    <a:pt x="4888624" y="1597694"/>
                    <a:pt x="4909051" y="1624351"/>
                  </a:cubicBezTo>
                  <a:cubicBezTo>
                    <a:pt x="4926328" y="1644743"/>
                    <a:pt x="4940499" y="1671378"/>
                    <a:pt x="4923444" y="1710406"/>
                  </a:cubicBezTo>
                  <a:cubicBezTo>
                    <a:pt x="4978097" y="1690281"/>
                    <a:pt x="4999861" y="1655963"/>
                    <a:pt x="5029472" y="1629490"/>
                  </a:cubicBezTo>
                  <a:cubicBezTo>
                    <a:pt x="5021973" y="1715462"/>
                    <a:pt x="5071709" y="1634337"/>
                    <a:pt x="5088962" y="1648474"/>
                  </a:cubicBezTo>
                  <a:cubicBezTo>
                    <a:pt x="5113993" y="1651694"/>
                    <a:pt x="5128118" y="1665819"/>
                    <a:pt x="5129768" y="1689280"/>
                  </a:cubicBezTo>
                  <a:lnTo>
                    <a:pt x="5150172" y="1709684"/>
                  </a:lnTo>
                  <a:lnTo>
                    <a:pt x="5150201" y="1709794"/>
                  </a:lnTo>
                  <a:lnTo>
                    <a:pt x="5168845" y="1719005"/>
                  </a:lnTo>
                  <a:cubicBezTo>
                    <a:pt x="5189630" y="1739643"/>
                    <a:pt x="5195891" y="1776985"/>
                    <a:pt x="5228549" y="1786188"/>
                  </a:cubicBezTo>
                  <a:cubicBezTo>
                    <a:pt x="5250322" y="1792322"/>
                    <a:pt x="5275196" y="1801557"/>
                    <a:pt x="5278458" y="1767286"/>
                  </a:cubicBezTo>
                  <a:cubicBezTo>
                    <a:pt x="5281666" y="1745474"/>
                    <a:pt x="5283311" y="1725225"/>
                    <a:pt x="5305123" y="1722017"/>
                  </a:cubicBezTo>
                  <a:cubicBezTo>
                    <a:pt x="5345635" y="1715613"/>
                    <a:pt x="5378394" y="1701458"/>
                    <a:pt x="5408133" y="1665516"/>
                  </a:cubicBezTo>
                  <a:cubicBezTo>
                    <a:pt x="5428476" y="1642073"/>
                    <a:pt x="5479813" y="1652752"/>
                    <a:pt x="5507962" y="1624603"/>
                  </a:cubicBezTo>
                  <a:cubicBezTo>
                    <a:pt x="5515687" y="1638583"/>
                    <a:pt x="5523412" y="1652563"/>
                    <a:pt x="5531137" y="1666543"/>
                  </a:cubicBezTo>
                  <a:cubicBezTo>
                    <a:pt x="5534197" y="1678987"/>
                    <a:pt x="5537258" y="1691430"/>
                    <a:pt x="5540319" y="1703873"/>
                  </a:cubicBezTo>
                  <a:cubicBezTo>
                    <a:pt x="5540251" y="1719445"/>
                    <a:pt x="5540197" y="1731901"/>
                    <a:pt x="5540143" y="1744357"/>
                  </a:cubicBezTo>
                  <a:cubicBezTo>
                    <a:pt x="5530707" y="1766198"/>
                    <a:pt x="5521270" y="1788036"/>
                    <a:pt x="5510282" y="1808327"/>
                  </a:cubicBezTo>
                  <a:cubicBezTo>
                    <a:pt x="5499295" y="1828615"/>
                    <a:pt x="5496100" y="1847314"/>
                    <a:pt x="5511563" y="1872160"/>
                  </a:cubicBezTo>
                  <a:cubicBezTo>
                    <a:pt x="5528578" y="1898557"/>
                    <a:pt x="5536222" y="1931223"/>
                    <a:pt x="5546994" y="1960760"/>
                  </a:cubicBezTo>
                  <a:cubicBezTo>
                    <a:pt x="5548530" y="1965424"/>
                    <a:pt x="5540684" y="1979473"/>
                    <a:pt x="5532892" y="1981062"/>
                  </a:cubicBezTo>
                  <a:cubicBezTo>
                    <a:pt x="5526650" y="1984204"/>
                    <a:pt x="5512630" y="1985822"/>
                    <a:pt x="5507978" y="1981170"/>
                  </a:cubicBezTo>
                  <a:cubicBezTo>
                    <a:pt x="5489374" y="1962566"/>
                    <a:pt x="5475461" y="1939270"/>
                    <a:pt x="5453783" y="1911336"/>
                  </a:cubicBezTo>
                  <a:cubicBezTo>
                    <a:pt x="5391230" y="1973889"/>
                    <a:pt x="5331805" y="2033314"/>
                    <a:pt x="5273943" y="2091176"/>
                  </a:cubicBezTo>
                  <a:cubicBezTo>
                    <a:pt x="5253613" y="2111505"/>
                    <a:pt x="5233672" y="2132223"/>
                    <a:pt x="5211797" y="2149835"/>
                  </a:cubicBezTo>
                  <a:lnTo>
                    <a:pt x="5192859" y="2160112"/>
                  </a:lnTo>
                  <a:lnTo>
                    <a:pt x="5150413" y="2195984"/>
                  </a:lnTo>
                  <a:cubicBezTo>
                    <a:pt x="5122371" y="2224026"/>
                    <a:pt x="5099037" y="2256776"/>
                    <a:pt x="5053685" y="2255043"/>
                  </a:cubicBezTo>
                  <a:cubicBezTo>
                    <a:pt x="5005182" y="2247046"/>
                    <a:pt x="4978500" y="2220364"/>
                    <a:pt x="4986126" y="2168792"/>
                  </a:cubicBezTo>
                  <a:lnTo>
                    <a:pt x="4997627" y="2139604"/>
                  </a:lnTo>
                  <a:lnTo>
                    <a:pt x="4995231" y="2140631"/>
                  </a:lnTo>
                  <a:lnTo>
                    <a:pt x="4986103" y="2162537"/>
                  </a:lnTo>
                  <a:cubicBezTo>
                    <a:pt x="4945575" y="2196788"/>
                    <a:pt x="4909547" y="2179454"/>
                    <a:pt x="4875042" y="2151179"/>
                  </a:cubicBezTo>
                  <a:cubicBezTo>
                    <a:pt x="4845233" y="2124487"/>
                    <a:pt x="4815529" y="2125940"/>
                    <a:pt x="4784312" y="2141461"/>
                  </a:cubicBezTo>
                  <a:cubicBezTo>
                    <a:pt x="4759317" y="2147623"/>
                    <a:pt x="4732729" y="2145960"/>
                    <a:pt x="4707662" y="2133358"/>
                  </a:cubicBezTo>
                  <a:cubicBezTo>
                    <a:pt x="4677889" y="2116047"/>
                    <a:pt x="4662148" y="2087844"/>
                    <a:pt x="4652649" y="2056534"/>
                  </a:cubicBezTo>
                  <a:cubicBezTo>
                    <a:pt x="4647918" y="2045571"/>
                    <a:pt x="4643175" y="2031481"/>
                    <a:pt x="4640013" y="2022086"/>
                  </a:cubicBezTo>
                  <a:cubicBezTo>
                    <a:pt x="4624624" y="1983330"/>
                    <a:pt x="4589079" y="1964727"/>
                    <a:pt x="4562302" y="1938681"/>
                  </a:cubicBezTo>
                  <a:lnTo>
                    <a:pt x="4549999" y="1922725"/>
                  </a:lnTo>
                  <a:lnTo>
                    <a:pt x="4545203" y="1985978"/>
                  </a:lnTo>
                  <a:cubicBezTo>
                    <a:pt x="4552195" y="2009050"/>
                    <a:pt x="4569761" y="2028183"/>
                    <a:pt x="4602599" y="2042196"/>
                  </a:cubicBezTo>
                  <a:cubicBezTo>
                    <a:pt x="4655769" y="2063988"/>
                    <a:pt x="4646285" y="2104707"/>
                    <a:pt x="4630538" y="2145439"/>
                  </a:cubicBezTo>
                  <a:cubicBezTo>
                    <a:pt x="4630502" y="2161092"/>
                    <a:pt x="4630473" y="2173615"/>
                    <a:pt x="4632014" y="2184568"/>
                  </a:cubicBezTo>
                  <a:cubicBezTo>
                    <a:pt x="4638260" y="2190814"/>
                    <a:pt x="4646069" y="2198623"/>
                    <a:pt x="4652316" y="2204870"/>
                  </a:cubicBezTo>
                  <a:cubicBezTo>
                    <a:pt x="4664830" y="2207972"/>
                    <a:pt x="4678921" y="2206375"/>
                    <a:pt x="4691445" y="2206346"/>
                  </a:cubicBezTo>
                  <a:cubicBezTo>
                    <a:pt x="4702432" y="2192233"/>
                    <a:pt x="4696251" y="2157812"/>
                    <a:pt x="4732234" y="2165556"/>
                  </a:cubicBezTo>
                  <a:cubicBezTo>
                    <a:pt x="4741626" y="2165534"/>
                    <a:pt x="4746319" y="2167088"/>
                    <a:pt x="4750995" y="2174903"/>
                  </a:cubicBezTo>
                  <a:cubicBezTo>
                    <a:pt x="4752552" y="2179596"/>
                    <a:pt x="4754105" y="2184288"/>
                    <a:pt x="4752536" y="2185858"/>
                  </a:cubicBezTo>
                  <a:cubicBezTo>
                    <a:pt x="4754005" y="2228116"/>
                    <a:pt x="4705485" y="2226663"/>
                    <a:pt x="4691329" y="2256435"/>
                  </a:cubicBezTo>
                  <a:cubicBezTo>
                    <a:pt x="4686601" y="2270533"/>
                    <a:pt x="4669409" y="2259616"/>
                    <a:pt x="4655330" y="2254951"/>
                  </a:cubicBezTo>
                  <a:cubicBezTo>
                    <a:pt x="4635007" y="2244041"/>
                    <a:pt x="4611548" y="2236269"/>
                    <a:pt x="4589654" y="2226928"/>
                  </a:cubicBezTo>
                  <a:cubicBezTo>
                    <a:pt x="4586530" y="2223804"/>
                    <a:pt x="4581845" y="2219120"/>
                    <a:pt x="4577160" y="2214434"/>
                  </a:cubicBezTo>
                  <a:cubicBezTo>
                    <a:pt x="4469166" y="2209986"/>
                    <a:pt x="4409808" y="2156902"/>
                    <a:pt x="4403885" y="2009781"/>
                  </a:cubicBezTo>
                  <a:cubicBezTo>
                    <a:pt x="4394364" y="2066153"/>
                    <a:pt x="4403719" y="2081783"/>
                    <a:pt x="4409944" y="2097421"/>
                  </a:cubicBezTo>
                  <a:cubicBezTo>
                    <a:pt x="4414601" y="2114629"/>
                    <a:pt x="4431787" y="2128678"/>
                    <a:pt x="4430174" y="2149030"/>
                  </a:cubicBezTo>
                  <a:cubicBezTo>
                    <a:pt x="4426986" y="2174081"/>
                    <a:pt x="4412859" y="2191331"/>
                    <a:pt x="4401857" y="2211705"/>
                  </a:cubicBezTo>
                  <a:cubicBezTo>
                    <a:pt x="4397150" y="2216412"/>
                    <a:pt x="4394004" y="2222680"/>
                    <a:pt x="4390866" y="2225818"/>
                  </a:cubicBezTo>
                  <a:cubicBezTo>
                    <a:pt x="4389226" y="2258692"/>
                    <a:pt x="4387586" y="2291566"/>
                    <a:pt x="4384383" y="2322880"/>
                  </a:cubicBezTo>
                  <a:cubicBezTo>
                    <a:pt x="4381187" y="2351062"/>
                    <a:pt x="4385845" y="2368270"/>
                    <a:pt x="4410859" y="2380734"/>
                  </a:cubicBezTo>
                  <a:cubicBezTo>
                    <a:pt x="4423367" y="2386967"/>
                    <a:pt x="4431148" y="2407298"/>
                    <a:pt x="4415480" y="2413594"/>
                  </a:cubicBezTo>
                  <a:cubicBezTo>
                    <a:pt x="4368465" y="2438746"/>
                    <a:pt x="4387133" y="2488792"/>
                    <a:pt x="4369833" y="2524832"/>
                  </a:cubicBezTo>
                  <a:cubicBezTo>
                    <a:pt x="4363543" y="2537370"/>
                    <a:pt x="4355670" y="2557737"/>
                    <a:pt x="4347848" y="2556189"/>
                  </a:cubicBezTo>
                  <a:cubicBezTo>
                    <a:pt x="4319672" y="2556253"/>
                    <a:pt x="4329121" y="2531187"/>
                    <a:pt x="4333849" y="2517090"/>
                  </a:cubicBezTo>
                  <a:cubicBezTo>
                    <a:pt x="4352725" y="2476349"/>
                    <a:pt x="4291756" y="2443619"/>
                    <a:pt x="4323162" y="2399718"/>
                  </a:cubicBezTo>
                  <a:cubicBezTo>
                    <a:pt x="4331013" y="2388744"/>
                    <a:pt x="4315381" y="2379388"/>
                    <a:pt x="4302882" y="2370025"/>
                  </a:cubicBezTo>
                  <a:cubicBezTo>
                    <a:pt x="4279440" y="2352861"/>
                    <a:pt x="4259133" y="2335689"/>
                    <a:pt x="4238830" y="2315386"/>
                  </a:cubicBezTo>
                  <a:cubicBezTo>
                    <a:pt x="4209158" y="2285715"/>
                    <a:pt x="4209158" y="2285715"/>
                    <a:pt x="4246853" y="2229278"/>
                  </a:cubicBezTo>
                  <a:cubicBezTo>
                    <a:pt x="4254712" y="2215173"/>
                    <a:pt x="4259447" y="2197944"/>
                    <a:pt x="4245372" y="2193280"/>
                  </a:cubicBezTo>
                  <a:cubicBezTo>
                    <a:pt x="4235986" y="2190171"/>
                    <a:pt x="4221874" y="2201160"/>
                    <a:pt x="4209337" y="2207451"/>
                  </a:cubicBezTo>
                  <a:cubicBezTo>
                    <a:pt x="4201500" y="2212165"/>
                    <a:pt x="4196787" y="2220001"/>
                    <a:pt x="4188942" y="2227846"/>
                  </a:cubicBezTo>
                  <a:lnTo>
                    <a:pt x="4182183" y="2223492"/>
                  </a:lnTo>
                  <a:lnTo>
                    <a:pt x="4185941" y="2229236"/>
                  </a:lnTo>
                  <a:cubicBezTo>
                    <a:pt x="4179671" y="2232355"/>
                    <a:pt x="4170262" y="2235463"/>
                    <a:pt x="4162428" y="2240147"/>
                  </a:cubicBezTo>
                  <a:cubicBezTo>
                    <a:pt x="4121685" y="2261987"/>
                    <a:pt x="4137596" y="2324837"/>
                    <a:pt x="4081131" y="2340347"/>
                  </a:cubicBezTo>
                  <a:cubicBezTo>
                    <a:pt x="4038781" y="2351192"/>
                    <a:pt x="4004359" y="2385614"/>
                    <a:pt x="3965190" y="2409030"/>
                  </a:cubicBezTo>
                  <a:cubicBezTo>
                    <a:pt x="4012373" y="2434306"/>
                    <a:pt x="4056193" y="2393637"/>
                    <a:pt x="4114326" y="2407963"/>
                  </a:cubicBezTo>
                  <a:cubicBezTo>
                    <a:pt x="4058149" y="2508247"/>
                    <a:pt x="4017659" y="2605444"/>
                    <a:pt x="3980342" y="2712071"/>
                  </a:cubicBezTo>
                  <a:cubicBezTo>
                    <a:pt x="3937853" y="2682100"/>
                    <a:pt x="3928264" y="2631832"/>
                    <a:pt x="3874834" y="2615952"/>
                  </a:cubicBezTo>
                  <a:cubicBezTo>
                    <a:pt x="3843468" y="2625265"/>
                    <a:pt x="3856196" y="2675545"/>
                    <a:pt x="3821721" y="2694267"/>
                  </a:cubicBezTo>
                  <a:cubicBezTo>
                    <a:pt x="3796656" y="2709881"/>
                    <a:pt x="3781063" y="2741227"/>
                    <a:pt x="3785906" y="2780491"/>
                  </a:cubicBezTo>
                  <a:cubicBezTo>
                    <a:pt x="3784384" y="2794615"/>
                    <a:pt x="3770353" y="2824395"/>
                    <a:pt x="3760934" y="2824363"/>
                  </a:cubicBezTo>
                  <a:cubicBezTo>
                    <a:pt x="3688729" y="2827260"/>
                    <a:pt x="3634010" y="2894581"/>
                    <a:pt x="3558589" y="2875488"/>
                  </a:cubicBezTo>
                  <a:cubicBezTo>
                    <a:pt x="3553876" y="2873903"/>
                    <a:pt x="3549161" y="2872317"/>
                    <a:pt x="3546010" y="2869166"/>
                  </a:cubicBezTo>
                  <a:cubicBezTo>
                    <a:pt x="3533291" y="2822026"/>
                    <a:pt x="3484619" y="2820292"/>
                    <a:pt x="3454701" y="2793503"/>
                  </a:cubicBezTo>
                  <a:cubicBezTo>
                    <a:pt x="3443685" y="2785616"/>
                    <a:pt x="3429592" y="2796558"/>
                    <a:pt x="3420216" y="2809086"/>
                  </a:cubicBezTo>
                  <a:cubicBezTo>
                    <a:pt x="3398321" y="2834130"/>
                    <a:pt x="3384155" y="2823093"/>
                    <a:pt x="3373076" y="2796368"/>
                  </a:cubicBezTo>
                  <a:cubicBezTo>
                    <a:pt x="3363603" y="2780637"/>
                    <a:pt x="3354131" y="2764907"/>
                    <a:pt x="3343094" y="2750740"/>
                  </a:cubicBezTo>
                  <a:cubicBezTo>
                    <a:pt x="3379102" y="2721033"/>
                    <a:pt x="3416716" y="2702322"/>
                    <a:pt x="3463835" y="2708759"/>
                  </a:cubicBezTo>
                  <a:cubicBezTo>
                    <a:pt x="3463856" y="2715040"/>
                    <a:pt x="3465442" y="2719755"/>
                    <a:pt x="3468603" y="2726045"/>
                  </a:cubicBezTo>
                  <a:lnTo>
                    <a:pt x="3468570" y="2716626"/>
                  </a:lnTo>
                  <a:lnTo>
                    <a:pt x="3463835" y="2708759"/>
                  </a:lnTo>
                  <a:cubicBezTo>
                    <a:pt x="3470093" y="2702502"/>
                    <a:pt x="3476351" y="2696243"/>
                    <a:pt x="3482610" y="2689984"/>
                  </a:cubicBezTo>
                  <a:cubicBezTo>
                    <a:pt x="3520140" y="2646153"/>
                    <a:pt x="3450956" y="2614523"/>
                    <a:pt x="3468106" y="2578473"/>
                  </a:cubicBezTo>
                  <a:cubicBezTo>
                    <a:pt x="3489925" y="2531449"/>
                    <a:pt x="3477079" y="2446632"/>
                    <a:pt x="3572945" y="2476784"/>
                  </a:cubicBezTo>
                  <a:cubicBezTo>
                    <a:pt x="3582385" y="2483095"/>
                    <a:pt x="3577702" y="2490927"/>
                    <a:pt x="3579309" y="2501923"/>
                  </a:cubicBezTo>
                  <a:cubicBezTo>
                    <a:pt x="3587143" y="2497239"/>
                    <a:pt x="3588686" y="2489396"/>
                    <a:pt x="3580809" y="2481519"/>
                  </a:cubicBezTo>
                  <a:cubicBezTo>
                    <a:pt x="3563441" y="2451633"/>
                    <a:pt x="3519388" y="2423226"/>
                    <a:pt x="3547519" y="2385644"/>
                  </a:cubicBezTo>
                  <a:cubicBezTo>
                    <a:pt x="3577205" y="2343356"/>
                    <a:pt x="3605665" y="2403108"/>
                    <a:pt x="3635477" y="2398499"/>
                  </a:cubicBezTo>
                  <a:cubicBezTo>
                    <a:pt x="3517570" y="2349435"/>
                    <a:pt x="3543999" y="2272600"/>
                    <a:pt x="3595525" y="2189569"/>
                  </a:cubicBezTo>
                  <a:cubicBezTo>
                    <a:pt x="3645615" y="2145780"/>
                    <a:pt x="3672393" y="2172558"/>
                    <a:pt x="3685121" y="2222837"/>
                  </a:cubicBezTo>
                  <a:cubicBezTo>
                    <a:pt x="3696254" y="2265263"/>
                    <a:pt x="3702671" y="2306101"/>
                    <a:pt x="3759262" y="2328271"/>
                  </a:cubicBezTo>
                  <a:cubicBezTo>
                    <a:pt x="3729442" y="2213961"/>
                    <a:pt x="3798875" y="2204186"/>
                    <a:pt x="3864541" y="2189323"/>
                  </a:cubicBezTo>
                  <a:lnTo>
                    <a:pt x="3923798" y="2169155"/>
                  </a:lnTo>
                  <a:lnTo>
                    <a:pt x="3875185" y="2107060"/>
                  </a:lnTo>
                  <a:cubicBezTo>
                    <a:pt x="3866046" y="2083015"/>
                    <a:pt x="3866888" y="2056404"/>
                    <a:pt x="3884174" y="2026623"/>
                  </a:cubicBezTo>
                  <a:cubicBezTo>
                    <a:pt x="3925016" y="1963919"/>
                    <a:pt x="3896962" y="1910766"/>
                    <a:pt x="3870478" y="1856042"/>
                  </a:cubicBezTo>
                  <a:cubicBezTo>
                    <a:pt x="3864670" y="1829054"/>
                    <a:pt x="3867660" y="1805566"/>
                    <a:pt x="3886031" y="1793491"/>
                  </a:cubicBezTo>
                  <a:cubicBezTo>
                    <a:pt x="3892154" y="1789467"/>
                    <a:pt x="3899988" y="1786709"/>
                    <a:pt x="3909772" y="1785513"/>
                  </a:cubicBezTo>
                  <a:cubicBezTo>
                    <a:pt x="3953607" y="1782283"/>
                    <a:pt x="3956810" y="1750969"/>
                    <a:pt x="3964704" y="1721212"/>
                  </a:cubicBezTo>
                  <a:cubicBezTo>
                    <a:pt x="4066544" y="1678715"/>
                    <a:pt x="4162224" y="1592406"/>
                    <a:pt x="4282566" y="1671960"/>
                  </a:cubicBezTo>
                  <a:cubicBezTo>
                    <a:pt x="4316954" y="1693794"/>
                    <a:pt x="4353037" y="1657711"/>
                    <a:pt x="4389035" y="1659193"/>
                  </a:cubicBezTo>
                  <a:cubicBezTo>
                    <a:pt x="4404681" y="1662287"/>
                    <a:pt x="4412489" y="1670096"/>
                    <a:pt x="4412453" y="1685748"/>
                  </a:cubicBezTo>
                  <a:cubicBezTo>
                    <a:pt x="4424976" y="1685720"/>
                    <a:pt x="4437498" y="1685693"/>
                    <a:pt x="4453151" y="1685656"/>
                  </a:cubicBezTo>
                  <a:cubicBezTo>
                    <a:pt x="4467234" y="1687190"/>
                    <a:pt x="4478195" y="1685598"/>
                    <a:pt x="4490717" y="1685570"/>
                  </a:cubicBezTo>
                  <a:lnTo>
                    <a:pt x="4490722" y="1685565"/>
                  </a:lnTo>
                  <a:lnTo>
                    <a:pt x="4433091" y="1612398"/>
                  </a:lnTo>
                  <a:cubicBezTo>
                    <a:pt x="4401505" y="1534512"/>
                    <a:pt x="4440470" y="1447873"/>
                    <a:pt x="4453061" y="1364655"/>
                  </a:cubicBezTo>
                  <a:cubicBezTo>
                    <a:pt x="4453818" y="1357622"/>
                    <a:pt x="4457694" y="1349036"/>
                    <a:pt x="4462362" y="1342799"/>
                  </a:cubicBezTo>
                  <a:cubicBezTo>
                    <a:pt x="4467030" y="1336562"/>
                    <a:pt x="4472489" y="1332672"/>
                    <a:pt x="4476407" y="1335033"/>
                  </a:cubicBezTo>
                  <a:cubicBezTo>
                    <a:pt x="4609418" y="1362108"/>
                    <a:pt x="4618208" y="1202648"/>
                    <a:pt x="4718215" y="1184253"/>
                  </a:cubicBezTo>
                  <a:cubicBezTo>
                    <a:pt x="4734209" y="1175322"/>
                    <a:pt x="4750024" y="1170690"/>
                    <a:pt x="4765752" y="1168892"/>
                  </a:cubicBezTo>
                  <a:close/>
                  <a:moveTo>
                    <a:pt x="4842178" y="1001007"/>
                  </a:moveTo>
                  <a:cubicBezTo>
                    <a:pt x="4887930" y="999854"/>
                    <a:pt x="4931747" y="1016868"/>
                    <a:pt x="4976586" y="1018822"/>
                  </a:cubicBezTo>
                  <a:cubicBezTo>
                    <a:pt x="4982881" y="1018764"/>
                    <a:pt x="4987589" y="1020296"/>
                    <a:pt x="4993884" y="1020238"/>
                  </a:cubicBezTo>
                  <a:cubicBezTo>
                    <a:pt x="5011099" y="1031100"/>
                    <a:pt x="5045728" y="1030785"/>
                    <a:pt x="5026497" y="1068733"/>
                  </a:cubicBezTo>
                  <a:cubicBezTo>
                    <a:pt x="5016881" y="1087708"/>
                    <a:pt x="5013591" y="1103477"/>
                    <a:pt x="5045185" y="1090598"/>
                  </a:cubicBezTo>
                  <a:cubicBezTo>
                    <a:pt x="5070456" y="1080927"/>
                    <a:pt x="5095698" y="1074402"/>
                    <a:pt x="5090618" y="1113795"/>
                  </a:cubicBezTo>
                  <a:cubicBezTo>
                    <a:pt x="5083693" y="1183108"/>
                    <a:pt x="5083693" y="1183108"/>
                    <a:pt x="5138484" y="1215664"/>
                  </a:cubicBezTo>
                  <a:cubicBezTo>
                    <a:pt x="5151019" y="1221846"/>
                    <a:pt x="5161938" y="1232765"/>
                    <a:pt x="5174473" y="1238947"/>
                  </a:cubicBezTo>
                  <a:cubicBezTo>
                    <a:pt x="5142677" y="1273860"/>
                    <a:pt x="5103485" y="1256903"/>
                    <a:pt x="5067268" y="1258806"/>
                  </a:cubicBezTo>
                  <a:cubicBezTo>
                    <a:pt x="5053087" y="1260507"/>
                    <a:pt x="5043786" y="1244853"/>
                    <a:pt x="5045487" y="1230673"/>
                  </a:cubicBezTo>
                  <a:cubicBezTo>
                    <a:pt x="5041380" y="1163033"/>
                    <a:pt x="4987635" y="1188703"/>
                    <a:pt x="4953062" y="1182720"/>
                  </a:cubicBezTo>
                  <a:cubicBezTo>
                    <a:pt x="4940843" y="1141910"/>
                    <a:pt x="4909218" y="1157936"/>
                    <a:pt x="4882417" y="1162901"/>
                  </a:cubicBezTo>
                  <a:cubicBezTo>
                    <a:pt x="4770447" y="1187526"/>
                    <a:pt x="4747337" y="1132648"/>
                    <a:pt x="4768670" y="1036446"/>
                  </a:cubicBezTo>
                  <a:cubicBezTo>
                    <a:pt x="4773492" y="1025386"/>
                    <a:pt x="4784610" y="1014268"/>
                    <a:pt x="4795671" y="1009445"/>
                  </a:cubicBezTo>
                  <a:cubicBezTo>
                    <a:pt x="4811461" y="1003793"/>
                    <a:pt x="4826927" y="1001391"/>
                    <a:pt x="4842178" y="1001007"/>
                  </a:cubicBezTo>
                  <a:close/>
                  <a:moveTo>
                    <a:pt x="557947" y="0"/>
                  </a:moveTo>
                  <a:cubicBezTo>
                    <a:pt x="584822" y="79959"/>
                    <a:pt x="526995" y="118933"/>
                    <a:pt x="478565" y="157936"/>
                  </a:cubicBezTo>
                  <a:cubicBezTo>
                    <a:pt x="427004" y="196928"/>
                    <a:pt x="423979" y="231375"/>
                    <a:pt x="480490" y="272272"/>
                  </a:cubicBezTo>
                  <a:cubicBezTo>
                    <a:pt x="499333" y="287991"/>
                    <a:pt x="501031" y="330283"/>
                    <a:pt x="474440" y="341164"/>
                  </a:cubicBezTo>
                  <a:cubicBezTo>
                    <a:pt x="436900" y="356708"/>
                    <a:pt x="404025" y="361303"/>
                    <a:pt x="435515" y="414651"/>
                  </a:cubicBezTo>
                  <a:cubicBezTo>
                    <a:pt x="448114" y="436617"/>
                    <a:pt x="424695" y="460036"/>
                    <a:pt x="398084" y="464652"/>
                  </a:cubicBezTo>
                  <a:cubicBezTo>
                    <a:pt x="365219" y="472381"/>
                    <a:pt x="322985" y="489476"/>
                    <a:pt x="311841" y="431494"/>
                  </a:cubicBezTo>
                  <a:cubicBezTo>
                    <a:pt x="311832" y="428360"/>
                    <a:pt x="296170" y="428312"/>
                    <a:pt x="289915" y="431424"/>
                  </a:cubicBezTo>
                  <a:cubicBezTo>
                    <a:pt x="272701" y="436068"/>
                    <a:pt x="252374" y="446969"/>
                    <a:pt x="242911" y="425013"/>
                  </a:cubicBezTo>
                  <a:cubicBezTo>
                    <a:pt x="231883" y="404618"/>
                    <a:pt x="258483" y="396871"/>
                    <a:pt x="270973" y="384381"/>
                  </a:cubicBezTo>
                  <a:cubicBezTo>
                    <a:pt x="289710" y="365644"/>
                    <a:pt x="286509" y="343709"/>
                    <a:pt x="275471" y="320181"/>
                  </a:cubicBezTo>
                  <a:cubicBezTo>
                    <a:pt x="214445" y="337218"/>
                    <a:pt x="156559" y="357398"/>
                    <a:pt x="141133" y="432526"/>
                  </a:cubicBezTo>
                  <a:cubicBezTo>
                    <a:pt x="138040" y="445046"/>
                    <a:pt x="113001" y="451232"/>
                    <a:pt x="97368" y="460579"/>
                  </a:cubicBezTo>
                  <a:cubicBezTo>
                    <a:pt x="100530" y="469986"/>
                    <a:pt x="106815" y="476271"/>
                    <a:pt x="111536" y="484116"/>
                  </a:cubicBezTo>
                  <a:cubicBezTo>
                    <a:pt x="113127" y="491952"/>
                    <a:pt x="113167" y="504482"/>
                    <a:pt x="108482" y="509166"/>
                  </a:cubicBezTo>
                  <a:cubicBezTo>
                    <a:pt x="102237" y="515411"/>
                    <a:pt x="88147" y="516932"/>
                    <a:pt x="81872" y="513780"/>
                  </a:cubicBezTo>
                  <a:cubicBezTo>
                    <a:pt x="25401" y="485413"/>
                    <a:pt x="15828" y="429001"/>
                    <a:pt x="1" y="375702"/>
                  </a:cubicBezTo>
                  <a:cubicBezTo>
                    <a:pt x="-10" y="372570"/>
                    <a:pt x="-29" y="366306"/>
                    <a:pt x="3094" y="363184"/>
                  </a:cubicBezTo>
                  <a:cubicBezTo>
                    <a:pt x="32709" y="317856"/>
                    <a:pt x="62314" y="269398"/>
                    <a:pt x="98205" y="227224"/>
                  </a:cubicBezTo>
                  <a:cubicBezTo>
                    <a:pt x="102879" y="219407"/>
                    <a:pt x="123244" y="221037"/>
                    <a:pt x="137336" y="219515"/>
                  </a:cubicBezTo>
                  <a:cubicBezTo>
                    <a:pt x="145112" y="202312"/>
                    <a:pt x="157602" y="189822"/>
                    <a:pt x="165379" y="172619"/>
                  </a:cubicBezTo>
                  <a:cubicBezTo>
                    <a:pt x="173136" y="149149"/>
                    <a:pt x="188749" y="133537"/>
                    <a:pt x="216961" y="139890"/>
                  </a:cubicBezTo>
                  <a:cubicBezTo>
                    <a:pt x="216980" y="146154"/>
                    <a:pt x="216990" y="149288"/>
                    <a:pt x="215448" y="157112"/>
                  </a:cubicBezTo>
                  <a:cubicBezTo>
                    <a:pt x="213877" y="155541"/>
                    <a:pt x="223265" y="152439"/>
                    <a:pt x="221693" y="150867"/>
                  </a:cubicBezTo>
                  <a:cubicBezTo>
                    <a:pt x="215429" y="150848"/>
                    <a:pt x="213847" y="146145"/>
                    <a:pt x="216961" y="139890"/>
                  </a:cubicBezTo>
                  <a:cubicBezTo>
                    <a:pt x="268580" y="119691"/>
                    <a:pt x="321802" y="110461"/>
                    <a:pt x="365547" y="76142"/>
                  </a:cubicBezTo>
                  <a:cubicBezTo>
                    <a:pt x="378037" y="63652"/>
                    <a:pt x="401515" y="59027"/>
                    <a:pt x="415626" y="63769"/>
                  </a:cubicBezTo>
                  <a:cubicBezTo>
                    <a:pt x="483025" y="81208"/>
                    <a:pt x="518914" y="39033"/>
                    <a:pt x="557947" y="0"/>
                  </a:cubicBezTo>
                  <a:close/>
                </a:path>
              </a:pathLst>
            </a:custGeom>
            <a:solidFill>
              <a:srgbClr val="20A1A5">
                <a:alpha val="49800"/>
              </a:srgbClr>
            </a:solidFill>
            <a:ln>
              <a:noFill/>
            </a:ln>
          </p:spPr>
          <p:txBody>
            <a:bodyPr anchorCtr="0" anchor="ctr" bIns="22850" lIns="45725" spcFirstLastPara="1" rIns="45725" wrap="square" tIns="2285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747993"/>
                </a:solidFill>
                <a:latin typeface="Oswald"/>
                <a:ea typeface="Oswald"/>
                <a:cs typeface="Oswald"/>
                <a:sym typeface="Oswald"/>
              </a:endParaRPr>
            </a:p>
          </p:txBody>
        </p:sp>
        <p:sp>
          <p:nvSpPr>
            <p:cNvPr id="759" name="Google Shape;759;g311d5cb9a0a_0_438"/>
            <p:cNvSpPr/>
            <p:nvPr/>
          </p:nvSpPr>
          <p:spPr>
            <a:xfrm>
              <a:off x="20871143" y="5672431"/>
              <a:ext cx="2013963" cy="2999620"/>
            </a:xfrm>
            <a:custGeom>
              <a:rect b="b" l="l" r="r" t="t"/>
              <a:pathLst>
                <a:path extrusionOk="0" h="2999620" w="2013963">
                  <a:moveTo>
                    <a:pt x="1891794" y="2999580"/>
                  </a:moveTo>
                  <a:lnTo>
                    <a:pt x="1892047" y="2999620"/>
                  </a:lnTo>
                  <a:lnTo>
                    <a:pt x="1888880" y="2999604"/>
                  </a:lnTo>
                  <a:close/>
                  <a:moveTo>
                    <a:pt x="1950323" y="2625647"/>
                  </a:moveTo>
                  <a:lnTo>
                    <a:pt x="1986444" y="2650303"/>
                  </a:lnTo>
                  <a:cubicBezTo>
                    <a:pt x="2011986" y="2680719"/>
                    <a:pt x="2005075" y="2723443"/>
                    <a:pt x="2001709" y="2762622"/>
                  </a:cubicBezTo>
                  <a:cubicBezTo>
                    <a:pt x="1987577" y="2786306"/>
                    <a:pt x="1963940" y="2809943"/>
                    <a:pt x="1972027" y="2843240"/>
                  </a:cubicBezTo>
                  <a:lnTo>
                    <a:pt x="1970451" y="2844815"/>
                  </a:lnTo>
                  <a:cubicBezTo>
                    <a:pt x="1970564" y="2866987"/>
                    <a:pt x="1948470" y="2882712"/>
                    <a:pt x="1948582" y="2904885"/>
                  </a:cubicBezTo>
                  <a:lnTo>
                    <a:pt x="1950158" y="2903309"/>
                  </a:lnTo>
                  <a:cubicBezTo>
                    <a:pt x="1948711" y="2930224"/>
                    <a:pt x="1929785" y="2945966"/>
                    <a:pt x="1920395" y="2968089"/>
                  </a:cubicBezTo>
                  <a:lnTo>
                    <a:pt x="1912516" y="2975967"/>
                  </a:lnTo>
                  <a:lnTo>
                    <a:pt x="1907805" y="2983862"/>
                  </a:lnTo>
                  <a:cubicBezTo>
                    <a:pt x="1908634" y="2990993"/>
                    <a:pt x="1907078" y="2996528"/>
                    <a:pt x="1903727" y="2999480"/>
                  </a:cubicBezTo>
                  <a:lnTo>
                    <a:pt x="1891794" y="2999580"/>
                  </a:lnTo>
                  <a:lnTo>
                    <a:pt x="1861141" y="2994713"/>
                  </a:lnTo>
                  <a:cubicBezTo>
                    <a:pt x="1854382" y="2988740"/>
                    <a:pt x="1850769" y="2978824"/>
                    <a:pt x="1849120" y="2966147"/>
                  </a:cubicBezTo>
                  <a:lnTo>
                    <a:pt x="1847528" y="2964555"/>
                  </a:lnTo>
                  <a:cubicBezTo>
                    <a:pt x="1852160" y="2940822"/>
                    <a:pt x="1828333" y="2926449"/>
                    <a:pt x="1828220" y="2904277"/>
                  </a:cubicBezTo>
                  <a:cubicBezTo>
                    <a:pt x="1824813" y="2856751"/>
                    <a:pt x="1791276" y="2801152"/>
                    <a:pt x="1870382" y="2785714"/>
                  </a:cubicBezTo>
                  <a:lnTo>
                    <a:pt x="1867215" y="2785698"/>
                  </a:lnTo>
                  <a:cubicBezTo>
                    <a:pt x="1881444" y="2781019"/>
                    <a:pt x="1892537" y="2782658"/>
                    <a:pt x="1906783" y="2781147"/>
                  </a:cubicBezTo>
                  <a:cubicBezTo>
                    <a:pt x="1914661" y="2773269"/>
                    <a:pt x="1919373" y="2765375"/>
                    <a:pt x="1925661" y="2755903"/>
                  </a:cubicBezTo>
                  <a:cubicBezTo>
                    <a:pt x="1928779" y="2746416"/>
                    <a:pt x="1930307" y="2735339"/>
                    <a:pt x="1927076" y="2722654"/>
                  </a:cubicBezTo>
                  <a:lnTo>
                    <a:pt x="1925483" y="2721061"/>
                  </a:lnTo>
                  <a:cubicBezTo>
                    <a:pt x="1930104" y="2694954"/>
                    <a:pt x="1910648" y="2664271"/>
                    <a:pt x="1924644" y="2642666"/>
                  </a:cubicBezTo>
                  <a:close/>
                  <a:moveTo>
                    <a:pt x="1948752" y="2624575"/>
                  </a:moveTo>
                  <a:lnTo>
                    <a:pt x="1951920" y="2624590"/>
                  </a:lnTo>
                  <a:lnTo>
                    <a:pt x="1950323" y="2625647"/>
                  </a:lnTo>
                  <a:close/>
                  <a:moveTo>
                    <a:pt x="1989042" y="2420441"/>
                  </a:moveTo>
                  <a:cubicBezTo>
                    <a:pt x="2024377" y="2424619"/>
                    <a:pt x="2008608" y="2455585"/>
                    <a:pt x="2011458" y="2474014"/>
                  </a:cubicBezTo>
                  <a:lnTo>
                    <a:pt x="2012939" y="2478610"/>
                  </a:lnTo>
                  <a:cubicBezTo>
                    <a:pt x="2008190" y="2489440"/>
                    <a:pt x="2009556" y="2503271"/>
                    <a:pt x="2012520" y="2512465"/>
                  </a:cubicBezTo>
                  <a:lnTo>
                    <a:pt x="2013963" y="2520140"/>
                  </a:lnTo>
                  <a:cubicBezTo>
                    <a:pt x="1999942" y="2534160"/>
                    <a:pt x="2004082" y="2572574"/>
                    <a:pt x="1967341" y="2557644"/>
                  </a:cubicBezTo>
                  <a:cubicBezTo>
                    <a:pt x="1965899" y="2549968"/>
                    <a:pt x="1961377" y="2542333"/>
                    <a:pt x="1956780" y="2540850"/>
                  </a:cubicBezTo>
                  <a:cubicBezTo>
                    <a:pt x="1950776" y="2528616"/>
                    <a:pt x="1950966" y="2513228"/>
                    <a:pt x="1946483" y="2502513"/>
                  </a:cubicBezTo>
                  <a:cubicBezTo>
                    <a:pt x="1943750" y="2474852"/>
                    <a:pt x="1951692" y="2454753"/>
                    <a:pt x="1965789" y="2434576"/>
                  </a:cubicBezTo>
                  <a:cubicBezTo>
                    <a:pt x="1975060" y="2431385"/>
                    <a:pt x="1982811" y="2426672"/>
                    <a:pt x="1989042" y="2420441"/>
                  </a:cubicBezTo>
                  <a:close/>
                  <a:moveTo>
                    <a:pt x="1428813" y="2373876"/>
                  </a:moveTo>
                  <a:lnTo>
                    <a:pt x="1426101" y="2374280"/>
                  </a:lnTo>
                  <a:lnTo>
                    <a:pt x="1425697" y="2373876"/>
                  </a:lnTo>
                  <a:close/>
                  <a:moveTo>
                    <a:pt x="1703403" y="2338293"/>
                  </a:moveTo>
                  <a:cubicBezTo>
                    <a:pt x="1717198" y="2352089"/>
                    <a:pt x="1729460" y="2364351"/>
                    <a:pt x="1741723" y="2376614"/>
                  </a:cubicBezTo>
                  <a:lnTo>
                    <a:pt x="1733704" y="2387699"/>
                  </a:lnTo>
                  <a:lnTo>
                    <a:pt x="1722619" y="2395718"/>
                  </a:lnTo>
                  <a:cubicBezTo>
                    <a:pt x="1710356" y="2383455"/>
                    <a:pt x="1698094" y="2371193"/>
                    <a:pt x="1684299" y="2357397"/>
                  </a:cubicBezTo>
                  <a:cubicBezTo>
                    <a:pt x="1690667" y="2351029"/>
                    <a:pt x="1697035" y="2344661"/>
                    <a:pt x="1703403" y="2338293"/>
                  </a:cubicBezTo>
                  <a:close/>
                  <a:moveTo>
                    <a:pt x="1164869" y="2235746"/>
                  </a:moveTo>
                  <a:lnTo>
                    <a:pt x="1163945" y="2249217"/>
                  </a:lnTo>
                  <a:cubicBezTo>
                    <a:pt x="1166672" y="2255060"/>
                    <a:pt x="1170080" y="2258275"/>
                    <a:pt x="1173926" y="2259783"/>
                  </a:cubicBezTo>
                  <a:lnTo>
                    <a:pt x="1184844" y="2260079"/>
                  </a:lnTo>
                  <a:lnTo>
                    <a:pt x="1182228" y="2257044"/>
                  </a:lnTo>
                  <a:close/>
                  <a:moveTo>
                    <a:pt x="1828463" y="2136594"/>
                  </a:moveTo>
                  <a:lnTo>
                    <a:pt x="1828700" y="2137296"/>
                  </a:lnTo>
                  <a:lnTo>
                    <a:pt x="1828408" y="2139714"/>
                  </a:lnTo>
                  <a:close/>
                  <a:moveTo>
                    <a:pt x="1964336" y="2034440"/>
                  </a:moveTo>
                  <a:lnTo>
                    <a:pt x="1964283" y="2037561"/>
                  </a:lnTo>
                  <a:lnTo>
                    <a:pt x="1963880" y="2036590"/>
                  </a:lnTo>
                  <a:close/>
                  <a:moveTo>
                    <a:pt x="1934372" y="2014003"/>
                  </a:moveTo>
                  <a:cubicBezTo>
                    <a:pt x="1942852" y="2013463"/>
                    <a:pt x="1951011" y="2013998"/>
                    <a:pt x="1956729" y="2019345"/>
                  </a:cubicBezTo>
                  <a:lnTo>
                    <a:pt x="1963880" y="2036590"/>
                  </a:lnTo>
                  <a:lnTo>
                    <a:pt x="1957543" y="2066525"/>
                  </a:lnTo>
                  <a:cubicBezTo>
                    <a:pt x="1952305" y="2076362"/>
                    <a:pt x="1946287" y="2086211"/>
                    <a:pt x="1946071" y="2098690"/>
                  </a:cubicBezTo>
                  <a:lnTo>
                    <a:pt x="1946124" y="2095569"/>
                  </a:lnTo>
                  <a:cubicBezTo>
                    <a:pt x="1948812" y="2120473"/>
                    <a:pt x="1926703" y="2136449"/>
                    <a:pt x="1923205" y="2158340"/>
                  </a:cubicBezTo>
                  <a:lnTo>
                    <a:pt x="1923260" y="2155221"/>
                  </a:lnTo>
                  <a:cubicBezTo>
                    <a:pt x="1924576" y="2169233"/>
                    <a:pt x="1918229" y="2175579"/>
                    <a:pt x="1905750" y="2175796"/>
                  </a:cubicBezTo>
                  <a:lnTo>
                    <a:pt x="1908869" y="2175741"/>
                  </a:lnTo>
                  <a:cubicBezTo>
                    <a:pt x="1880712" y="2180908"/>
                    <a:pt x="1853416" y="2186936"/>
                    <a:pt x="1838638" y="2166654"/>
                  </a:cubicBezTo>
                  <a:lnTo>
                    <a:pt x="1828700" y="2137296"/>
                  </a:lnTo>
                  <a:lnTo>
                    <a:pt x="1833873" y="2094397"/>
                  </a:lnTo>
                  <a:cubicBezTo>
                    <a:pt x="1844980" y="2083289"/>
                    <a:pt x="1856142" y="2069062"/>
                    <a:pt x="1868837" y="2056368"/>
                  </a:cubicBezTo>
                  <a:cubicBezTo>
                    <a:pt x="1869820" y="2044655"/>
                    <a:pt x="1873867" y="2036009"/>
                    <a:pt x="1880606" y="2029654"/>
                  </a:cubicBezTo>
                  <a:cubicBezTo>
                    <a:pt x="1887343" y="2023302"/>
                    <a:pt x="1896770" y="2019239"/>
                    <a:pt x="1908508" y="2016697"/>
                  </a:cubicBezTo>
                  <a:lnTo>
                    <a:pt x="1910095" y="2015110"/>
                  </a:lnTo>
                  <a:cubicBezTo>
                    <a:pt x="1917094" y="2016158"/>
                    <a:pt x="1925893" y="2014543"/>
                    <a:pt x="1934372" y="2014003"/>
                  </a:cubicBezTo>
                  <a:close/>
                  <a:moveTo>
                    <a:pt x="1982618" y="1937915"/>
                  </a:moveTo>
                  <a:lnTo>
                    <a:pt x="1982636" y="1941094"/>
                  </a:lnTo>
                  <a:lnTo>
                    <a:pt x="1982003" y="1939735"/>
                  </a:lnTo>
                  <a:close/>
                  <a:moveTo>
                    <a:pt x="1625265" y="1895394"/>
                  </a:moveTo>
                  <a:lnTo>
                    <a:pt x="1628405" y="1895437"/>
                  </a:lnTo>
                  <a:cubicBezTo>
                    <a:pt x="1650474" y="1902019"/>
                    <a:pt x="1666348" y="1914796"/>
                    <a:pt x="1666693" y="1939920"/>
                  </a:cubicBezTo>
                  <a:lnTo>
                    <a:pt x="1665100" y="1938328"/>
                  </a:lnTo>
                  <a:cubicBezTo>
                    <a:pt x="1660928" y="1977519"/>
                    <a:pt x="1629223" y="1955107"/>
                    <a:pt x="1608916" y="1962678"/>
                  </a:cubicBezTo>
                  <a:lnTo>
                    <a:pt x="1605776" y="1962634"/>
                  </a:lnTo>
                  <a:cubicBezTo>
                    <a:pt x="1591579" y="1957730"/>
                    <a:pt x="1580567" y="1956009"/>
                    <a:pt x="1569639" y="1960569"/>
                  </a:cubicBezTo>
                  <a:lnTo>
                    <a:pt x="1564950" y="1962075"/>
                  </a:lnTo>
                  <a:cubicBezTo>
                    <a:pt x="1553722" y="1944652"/>
                    <a:pt x="1553507" y="1928949"/>
                    <a:pt x="1562713" y="1913376"/>
                  </a:cubicBezTo>
                  <a:cubicBezTo>
                    <a:pt x="1572091" y="1910365"/>
                    <a:pt x="1578286" y="1904170"/>
                    <a:pt x="1586030" y="1896426"/>
                  </a:cubicBezTo>
                  <a:cubicBezTo>
                    <a:pt x="1598634" y="1899739"/>
                    <a:pt x="1611153" y="1896770"/>
                    <a:pt x="1625265" y="1895394"/>
                  </a:cubicBezTo>
                  <a:close/>
                  <a:moveTo>
                    <a:pt x="1904229" y="1856364"/>
                  </a:moveTo>
                  <a:cubicBezTo>
                    <a:pt x="1924938" y="1862843"/>
                    <a:pt x="1943282" y="1872491"/>
                    <a:pt x="1957076" y="1886285"/>
                  </a:cubicBezTo>
                  <a:lnTo>
                    <a:pt x="1982003" y="1939735"/>
                  </a:lnTo>
                  <a:lnTo>
                    <a:pt x="1968939" y="1978384"/>
                  </a:lnTo>
                  <a:cubicBezTo>
                    <a:pt x="1959851" y="1987872"/>
                    <a:pt x="1946367" y="1993360"/>
                    <a:pt x="1928883" y="1994848"/>
                  </a:cubicBezTo>
                  <a:lnTo>
                    <a:pt x="1895295" y="1961261"/>
                  </a:lnTo>
                  <a:cubicBezTo>
                    <a:pt x="1887225" y="1940542"/>
                    <a:pt x="1866451" y="1922930"/>
                    <a:pt x="1864705" y="1895887"/>
                  </a:cubicBezTo>
                  <a:cubicBezTo>
                    <a:pt x="1865431" y="1883965"/>
                    <a:pt x="1869350" y="1874448"/>
                    <a:pt x="1876069" y="1867728"/>
                  </a:cubicBezTo>
                  <a:cubicBezTo>
                    <a:pt x="1882788" y="1861010"/>
                    <a:pt x="1892306" y="1857089"/>
                    <a:pt x="1904229" y="1856364"/>
                  </a:cubicBezTo>
                  <a:close/>
                  <a:moveTo>
                    <a:pt x="723604" y="1793966"/>
                  </a:moveTo>
                  <a:cubicBezTo>
                    <a:pt x="723503" y="1828330"/>
                    <a:pt x="726518" y="1865810"/>
                    <a:pt x="727957" y="1907981"/>
                  </a:cubicBezTo>
                  <a:cubicBezTo>
                    <a:pt x="779509" y="1906270"/>
                    <a:pt x="829514" y="1899876"/>
                    <a:pt x="879481" y="1905977"/>
                  </a:cubicBezTo>
                  <a:cubicBezTo>
                    <a:pt x="898221" y="1907484"/>
                    <a:pt x="902494" y="1914891"/>
                    <a:pt x="900514" y="1924269"/>
                  </a:cubicBezTo>
                  <a:lnTo>
                    <a:pt x="895529" y="1933376"/>
                  </a:lnTo>
                  <a:lnTo>
                    <a:pt x="942410" y="1936238"/>
                  </a:lnTo>
                  <a:cubicBezTo>
                    <a:pt x="989127" y="1957480"/>
                    <a:pt x="1018021" y="2021163"/>
                    <a:pt x="1072244" y="2025128"/>
                  </a:cubicBezTo>
                  <a:lnTo>
                    <a:pt x="1097552" y="2021455"/>
                  </a:lnTo>
                  <a:lnTo>
                    <a:pt x="1029567" y="1993691"/>
                  </a:lnTo>
                  <a:cubicBezTo>
                    <a:pt x="978207" y="1962726"/>
                    <a:pt x="946819" y="1917254"/>
                    <a:pt x="932329" y="1854758"/>
                  </a:cubicBezTo>
                  <a:lnTo>
                    <a:pt x="924945" y="1798569"/>
                  </a:lnTo>
                  <a:lnTo>
                    <a:pt x="921793" y="1798217"/>
                  </a:lnTo>
                  <a:lnTo>
                    <a:pt x="909374" y="1832474"/>
                  </a:lnTo>
                  <a:cubicBezTo>
                    <a:pt x="904666" y="1840298"/>
                    <a:pt x="895284" y="1843449"/>
                    <a:pt x="889027" y="1846590"/>
                  </a:cubicBezTo>
                  <a:cubicBezTo>
                    <a:pt x="850172" y="1779536"/>
                    <a:pt x="775082" y="1817245"/>
                    <a:pt x="723604" y="1793966"/>
                  </a:cubicBezTo>
                  <a:close/>
                  <a:moveTo>
                    <a:pt x="1773595" y="1716299"/>
                  </a:moveTo>
                  <a:lnTo>
                    <a:pt x="1774129" y="1718764"/>
                  </a:lnTo>
                  <a:lnTo>
                    <a:pt x="1773485" y="1719408"/>
                  </a:lnTo>
                  <a:close/>
                  <a:moveTo>
                    <a:pt x="1813729" y="1679165"/>
                  </a:moveTo>
                  <a:cubicBezTo>
                    <a:pt x="1821336" y="1683553"/>
                    <a:pt x="1825723" y="1691159"/>
                    <a:pt x="1831720" y="1697157"/>
                  </a:cubicBezTo>
                  <a:lnTo>
                    <a:pt x="1793087" y="1735790"/>
                  </a:lnTo>
                  <a:cubicBezTo>
                    <a:pt x="1783761" y="1736122"/>
                    <a:pt x="1779153" y="1734733"/>
                    <a:pt x="1776264" y="1728625"/>
                  </a:cubicBezTo>
                  <a:lnTo>
                    <a:pt x="1774129" y="1718764"/>
                  </a:lnTo>
                  <a:close/>
                  <a:moveTo>
                    <a:pt x="1628185" y="1460812"/>
                  </a:moveTo>
                  <a:cubicBezTo>
                    <a:pt x="1661774" y="1468777"/>
                    <a:pt x="1680950" y="1491155"/>
                    <a:pt x="1690517" y="1523143"/>
                  </a:cubicBezTo>
                  <a:cubicBezTo>
                    <a:pt x="1692112" y="1527942"/>
                    <a:pt x="1693705" y="1532740"/>
                    <a:pt x="1700102" y="1535933"/>
                  </a:cubicBezTo>
                  <a:cubicBezTo>
                    <a:pt x="1712856" y="1580717"/>
                    <a:pt x="1685641" y="1595144"/>
                    <a:pt x="1652036" y="1603179"/>
                  </a:cubicBezTo>
                  <a:cubicBezTo>
                    <a:pt x="1624833" y="1608007"/>
                    <a:pt x="1612053" y="1588822"/>
                    <a:pt x="1608879" y="1563227"/>
                  </a:cubicBezTo>
                  <a:lnTo>
                    <a:pt x="1610477" y="1564824"/>
                  </a:lnTo>
                  <a:cubicBezTo>
                    <a:pt x="1606907" y="1537229"/>
                    <a:pt x="1574542" y="1506066"/>
                    <a:pt x="1591666" y="1482048"/>
                  </a:cubicBezTo>
                  <a:cubicBezTo>
                    <a:pt x="1597374" y="1474043"/>
                    <a:pt x="1608581" y="1466832"/>
                    <a:pt x="1628185" y="1460812"/>
                  </a:cubicBezTo>
                  <a:close/>
                  <a:moveTo>
                    <a:pt x="1524555" y="1234203"/>
                  </a:moveTo>
                  <a:cubicBezTo>
                    <a:pt x="1532381" y="1232289"/>
                    <a:pt x="1538441" y="1235101"/>
                    <a:pt x="1544352" y="1241013"/>
                  </a:cubicBezTo>
                  <a:cubicBezTo>
                    <a:pt x="1545686" y="1245594"/>
                    <a:pt x="1547019" y="1250173"/>
                    <a:pt x="1545395" y="1251796"/>
                  </a:cubicBezTo>
                  <a:cubicBezTo>
                    <a:pt x="1531077" y="1260203"/>
                    <a:pt x="1518670" y="1260783"/>
                    <a:pt x="1505076" y="1253682"/>
                  </a:cubicBezTo>
                  <a:cubicBezTo>
                    <a:pt x="1511569" y="1247189"/>
                    <a:pt x="1518063" y="1240695"/>
                    <a:pt x="1524555" y="1234203"/>
                  </a:cubicBezTo>
                  <a:close/>
                  <a:moveTo>
                    <a:pt x="972502" y="1226533"/>
                  </a:moveTo>
                  <a:lnTo>
                    <a:pt x="959624" y="1241871"/>
                  </a:lnTo>
                  <a:cubicBezTo>
                    <a:pt x="953840" y="1249699"/>
                    <a:pt x="950502" y="1255956"/>
                    <a:pt x="949314" y="1262208"/>
                  </a:cubicBezTo>
                  <a:lnTo>
                    <a:pt x="955521" y="1281280"/>
                  </a:lnTo>
                  <a:lnTo>
                    <a:pt x="970169" y="1254713"/>
                  </a:lnTo>
                  <a:lnTo>
                    <a:pt x="986772" y="1229465"/>
                  </a:lnTo>
                  <a:lnTo>
                    <a:pt x="973381" y="1227590"/>
                  </a:lnTo>
                  <a:close/>
                  <a:moveTo>
                    <a:pt x="1077617" y="1157711"/>
                  </a:moveTo>
                  <a:lnTo>
                    <a:pt x="1070513" y="1164815"/>
                  </a:lnTo>
                  <a:lnTo>
                    <a:pt x="1076805" y="1171620"/>
                  </a:lnTo>
                  <a:close/>
                  <a:moveTo>
                    <a:pt x="595344" y="1036319"/>
                  </a:moveTo>
                  <a:lnTo>
                    <a:pt x="631477" y="1101849"/>
                  </a:lnTo>
                  <a:lnTo>
                    <a:pt x="638300" y="1119394"/>
                  </a:lnTo>
                  <a:lnTo>
                    <a:pt x="637405" y="1090514"/>
                  </a:lnTo>
                  <a:cubicBezTo>
                    <a:pt x="631782" y="1077447"/>
                    <a:pt x="621861" y="1064396"/>
                    <a:pt x="610426" y="1051688"/>
                  </a:cubicBezTo>
                  <a:close/>
                  <a:moveTo>
                    <a:pt x="769674" y="802305"/>
                  </a:moveTo>
                  <a:lnTo>
                    <a:pt x="763597" y="804288"/>
                  </a:lnTo>
                  <a:cubicBezTo>
                    <a:pt x="753417" y="813301"/>
                    <a:pt x="746738" y="826989"/>
                    <a:pt x="743559" y="845742"/>
                  </a:cubicBezTo>
                  <a:cubicBezTo>
                    <a:pt x="740381" y="864497"/>
                    <a:pt x="743079" y="876595"/>
                    <a:pt x="750673" y="883797"/>
                  </a:cubicBezTo>
                  <a:lnTo>
                    <a:pt x="759994" y="886014"/>
                  </a:lnTo>
                  <a:lnTo>
                    <a:pt x="753400" y="863887"/>
                  </a:lnTo>
                  <a:cubicBezTo>
                    <a:pt x="751866" y="843947"/>
                    <a:pt x="755808" y="823607"/>
                    <a:pt x="769132" y="804035"/>
                  </a:cubicBezTo>
                  <a:close/>
                  <a:moveTo>
                    <a:pt x="543156" y="789176"/>
                  </a:moveTo>
                  <a:lnTo>
                    <a:pt x="542120" y="798385"/>
                  </a:lnTo>
                  <a:cubicBezTo>
                    <a:pt x="538157" y="821250"/>
                    <a:pt x="530465" y="820150"/>
                    <a:pt x="496097" y="819355"/>
                  </a:cubicBezTo>
                  <a:lnTo>
                    <a:pt x="448823" y="828735"/>
                  </a:lnTo>
                  <a:lnTo>
                    <a:pt x="469184" y="857748"/>
                  </a:lnTo>
                  <a:lnTo>
                    <a:pt x="515862" y="885930"/>
                  </a:lnTo>
                  <a:cubicBezTo>
                    <a:pt x="521937" y="895192"/>
                    <a:pt x="518706" y="906289"/>
                    <a:pt x="512243" y="928484"/>
                  </a:cubicBezTo>
                  <a:cubicBezTo>
                    <a:pt x="507391" y="945921"/>
                    <a:pt x="500965" y="961785"/>
                    <a:pt x="497686" y="980794"/>
                  </a:cubicBezTo>
                  <a:cubicBezTo>
                    <a:pt x="496056" y="988718"/>
                    <a:pt x="500737" y="999767"/>
                    <a:pt x="505456" y="1004487"/>
                  </a:cubicBezTo>
                  <a:cubicBezTo>
                    <a:pt x="519615" y="1018645"/>
                    <a:pt x="530779" y="1004335"/>
                    <a:pt x="538757" y="993209"/>
                  </a:cubicBezTo>
                  <a:cubicBezTo>
                    <a:pt x="543554" y="985267"/>
                    <a:pt x="550315" y="979292"/>
                    <a:pt x="558246" y="976080"/>
                  </a:cubicBezTo>
                  <a:lnTo>
                    <a:pt x="570921" y="975815"/>
                  </a:lnTo>
                  <a:lnTo>
                    <a:pt x="569828" y="963404"/>
                  </a:lnTo>
                  <a:cubicBezTo>
                    <a:pt x="577716" y="936826"/>
                    <a:pt x="618375" y="921087"/>
                    <a:pt x="595068" y="878980"/>
                  </a:cubicBezTo>
                  <a:cubicBezTo>
                    <a:pt x="580303" y="853249"/>
                    <a:pt x="583477" y="836058"/>
                    <a:pt x="595231" y="823136"/>
                  </a:cubicBezTo>
                  <a:lnTo>
                    <a:pt x="624718" y="805878"/>
                  </a:lnTo>
                  <a:lnTo>
                    <a:pt x="593572" y="798439"/>
                  </a:lnTo>
                  <a:close/>
                  <a:moveTo>
                    <a:pt x="36739" y="0"/>
                  </a:moveTo>
                  <a:cubicBezTo>
                    <a:pt x="57079" y="20341"/>
                    <a:pt x="80528" y="37575"/>
                    <a:pt x="94643" y="61013"/>
                  </a:cubicBezTo>
                  <a:cubicBezTo>
                    <a:pt x="124462" y="115688"/>
                    <a:pt x="163502" y="132978"/>
                    <a:pt x="222652" y="105123"/>
                  </a:cubicBezTo>
                  <a:cubicBezTo>
                    <a:pt x="241329" y="95834"/>
                    <a:pt x="261647" y="109938"/>
                    <a:pt x="255487" y="131746"/>
                  </a:cubicBezTo>
                  <a:cubicBezTo>
                    <a:pt x="235501" y="211192"/>
                    <a:pt x="310541" y="267588"/>
                    <a:pt x="310806" y="342428"/>
                  </a:cubicBezTo>
                  <a:cubicBezTo>
                    <a:pt x="310835" y="350224"/>
                    <a:pt x="318259" y="355317"/>
                    <a:pt x="328014" y="358081"/>
                  </a:cubicBezTo>
                  <a:lnTo>
                    <a:pt x="347509" y="359126"/>
                  </a:lnTo>
                  <a:lnTo>
                    <a:pt x="338157" y="338597"/>
                  </a:lnTo>
                  <a:cubicBezTo>
                    <a:pt x="341333" y="307312"/>
                    <a:pt x="353877" y="286958"/>
                    <a:pt x="371683" y="277351"/>
                  </a:cubicBezTo>
                  <a:cubicBezTo>
                    <a:pt x="389489" y="267744"/>
                    <a:pt x="412557" y="268883"/>
                    <a:pt x="436783" y="280576"/>
                  </a:cubicBezTo>
                  <a:cubicBezTo>
                    <a:pt x="554010" y="332011"/>
                    <a:pt x="679070" y="375615"/>
                    <a:pt x="747704" y="497508"/>
                  </a:cubicBezTo>
                  <a:cubicBezTo>
                    <a:pt x="777371" y="530309"/>
                    <a:pt x="807039" y="563109"/>
                    <a:pt x="839835" y="595904"/>
                  </a:cubicBezTo>
                  <a:cubicBezTo>
                    <a:pt x="839820" y="605288"/>
                    <a:pt x="844505" y="609974"/>
                    <a:pt x="853885" y="613088"/>
                  </a:cubicBezTo>
                  <a:cubicBezTo>
                    <a:pt x="863189" y="666253"/>
                    <a:pt x="935116" y="678656"/>
                    <a:pt x="936592" y="736525"/>
                  </a:cubicBezTo>
                  <a:lnTo>
                    <a:pt x="933464" y="736528"/>
                  </a:lnTo>
                  <a:cubicBezTo>
                    <a:pt x="931869" y="756865"/>
                    <a:pt x="936540" y="770934"/>
                    <a:pt x="950596" y="784990"/>
                  </a:cubicBezTo>
                  <a:cubicBezTo>
                    <a:pt x="986514" y="820908"/>
                    <a:pt x="1020867" y="858395"/>
                    <a:pt x="1055220" y="895879"/>
                  </a:cubicBezTo>
                  <a:cubicBezTo>
                    <a:pt x="1050467" y="934989"/>
                    <a:pt x="1084854" y="950578"/>
                    <a:pt x="1105151" y="974007"/>
                  </a:cubicBezTo>
                  <a:cubicBezTo>
                    <a:pt x="1141065" y="1013055"/>
                    <a:pt x="1180108" y="1052097"/>
                    <a:pt x="1219151" y="1091140"/>
                  </a:cubicBezTo>
                  <a:cubicBezTo>
                    <a:pt x="1245704" y="1114560"/>
                    <a:pt x="1253479" y="1144265"/>
                    <a:pt x="1256559" y="1175542"/>
                  </a:cubicBezTo>
                  <a:lnTo>
                    <a:pt x="1247160" y="1184941"/>
                  </a:lnTo>
                  <a:lnTo>
                    <a:pt x="1240885" y="1197464"/>
                  </a:lnTo>
                  <a:cubicBezTo>
                    <a:pt x="1233082" y="1186527"/>
                    <a:pt x="1222149" y="1175595"/>
                    <a:pt x="1219040" y="1163087"/>
                  </a:cubicBezTo>
                  <a:cubicBezTo>
                    <a:pt x="1210470" y="1141987"/>
                    <a:pt x="1199539" y="1130272"/>
                    <a:pt x="1186056" y="1126187"/>
                  </a:cubicBezTo>
                  <a:lnTo>
                    <a:pt x="1155791" y="1131745"/>
                  </a:lnTo>
                  <a:lnTo>
                    <a:pt x="1197600" y="1179521"/>
                  </a:lnTo>
                  <a:cubicBezTo>
                    <a:pt x="1214863" y="1193647"/>
                    <a:pt x="1235265" y="1207776"/>
                    <a:pt x="1235277" y="1232876"/>
                  </a:cubicBezTo>
                  <a:lnTo>
                    <a:pt x="1243120" y="1231311"/>
                  </a:lnTo>
                  <a:lnTo>
                    <a:pt x="1240207" y="1272361"/>
                  </a:lnTo>
                  <a:lnTo>
                    <a:pt x="1240001" y="1272097"/>
                  </a:lnTo>
                  <a:lnTo>
                    <a:pt x="1240002" y="1275235"/>
                  </a:lnTo>
                  <a:lnTo>
                    <a:pt x="1240207" y="1272361"/>
                  </a:lnTo>
                  <a:lnTo>
                    <a:pt x="1312674" y="1365692"/>
                  </a:lnTo>
                  <a:cubicBezTo>
                    <a:pt x="1394412" y="1451398"/>
                    <a:pt x="1496216" y="1519687"/>
                    <a:pt x="1553918" y="1626781"/>
                  </a:cubicBezTo>
                  <a:cubicBezTo>
                    <a:pt x="1558651" y="1684827"/>
                    <a:pt x="1481785" y="1689497"/>
                    <a:pt x="1478673" y="1742833"/>
                  </a:cubicBezTo>
                  <a:cubicBezTo>
                    <a:pt x="1469265" y="1752240"/>
                    <a:pt x="1456715" y="1752236"/>
                    <a:pt x="1444165" y="1749091"/>
                  </a:cubicBezTo>
                  <a:lnTo>
                    <a:pt x="1445733" y="1747523"/>
                  </a:lnTo>
                  <a:cubicBezTo>
                    <a:pt x="1351617" y="1769441"/>
                    <a:pt x="1453610" y="1821258"/>
                    <a:pt x="1428525" y="1852621"/>
                  </a:cubicBezTo>
                  <a:cubicBezTo>
                    <a:pt x="1436373" y="1860469"/>
                    <a:pt x="1442650" y="1866746"/>
                    <a:pt x="1448929" y="1876161"/>
                  </a:cubicBezTo>
                  <a:cubicBezTo>
                    <a:pt x="1461480" y="1876167"/>
                    <a:pt x="1474030" y="1876174"/>
                    <a:pt x="1486580" y="1876179"/>
                  </a:cubicBezTo>
                  <a:lnTo>
                    <a:pt x="1488148" y="1874611"/>
                  </a:lnTo>
                  <a:cubicBezTo>
                    <a:pt x="1536402" y="1908754"/>
                    <a:pt x="1516710" y="1938453"/>
                    <a:pt x="1496576" y="1967710"/>
                  </a:cubicBezTo>
                  <a:lnTo>
                    <a:pt x="1479130" y="1996416"/>
                  </a:lnTo>
                  <a:lnTo>
                    <a:pt x="1478792" y="1993831"/>
                  </a:lnTo>
                  <a:lnTo>
                    <a:pt x="1478794" y="1996969"/>
                  </a:lnTo>
                  <a:lnTo>
                    <a:pt x="1479130" y="1996416"/>
                  </a:lnTo>
                  <a:lnTo>
                    <a:pt x="1481178" y="2012044"/>
                  </a:lnTo>
                  <a:cubicBezTo>
                    <a:pt x="1479467" y="2023172"/>
                    <a:pt x="1472364" y="2032630"/>
                    <a:pt x="1467123" y="2042579"/>
                  </a:cubicBezTo>
                  <a:lnTo>
                    <a:pt x="1463042" y="2054007"/>
                  </a:lnTo>
                  <a:lnTo>
                    <a:pt x="1463132" y="2053437"/>
                  </a:lnTo>
                  <a:lnTo>
                    <a:pt x="1461566" y="2058141"/>
                  </a:lnTo>
                  <a:lnTo>
                    <a:pt x="1463042" y="2054007"/>
                  </a:lnTo>
                  <a:lnTo>
                    <a:pt x="1458880" y="2080397"/>
                  </a:lnTo>
                  <a:cubicBezTo>
                    <a:pt x="1448155" y="2103335"/>
                    <a:pt x="1421983" y="2116559"/>
                    <a:pt x="1416112" y="2141263"/>
                  </a:cubicBezTo>
                  <a:lnTo>
                    <a:pt x="1408272" y="2149104"/>
                  </a:lnTo>
                  <a:lnTo>
                    <a:pt x="1406708" y="2156946"/>
                  </a:lnTo>
                  <a:cubicBezTo>
                    <a:pt x="1409862" y="2191460"/>
                    <a:pt x="1364372" y="2202419"/>
                    <a:pt x="1367526" y="2236934"/>
                  </a:cubicBezTo>
                  <a:lnTo>
                    <a:pt x="1365958" y="2238502"/>
                  </a:lnTo>
                  <a:cubicBezTo>
                    <a:pt x="1364397" y="2252620"/>
                    <a:pt x="1369109" y="2266741"/>
                    <a:pt x="1361271" y="2277718"/>
                  </a:cubicBezTo>
                  <a:cubicBezTo>
                    <a:pt x="1367551" y="2290271"/>
                    <a:pt x="1365991" y="2304389"/>
                    <a:pt x="1364427" y="2318507"/>
                  </a:cubicBezTo>
                  <a:cubicBezTo>
                    <a:pt x="1366001" y="2327921"/>
                    <a:pt x="1369535" y="2336941"/>
                    <a:pt x="1371695" y="2346552"/>
                  </a:cubicBezTo>
                  <a:lnTo>
                    <a:pt x="1371170" y="2363747"/>
                  </a:lnTo>
                  <a:lnTo>
                    <a:pt x="1378956" y="2367641"/>
                  </a:lnTo>
                  <a:cubicBezTo>
                    <a:pt x="1386747" y="2372316"/>
                    <a:pt x="1394538" y="2376212"/>
                    <a:pt x="1402717" y="2377770"/>
                  </a:cubicBezTo>
                  <a:lnTo>
                    <a:pt x="1426101" y="2374280"/>
                  </a:lnTo>
                  <a:lnTo>
                    <a:pt x="1452185" y="2400364"/>
                  </a:lnTo>
                  <a:cubicBezTo>
                    <a:pt x="1399220" y="2487608"/>
                    <a:pt x="1297952" y="2517203"/>
                    <a:pt x="1223171" y="2576402"/>
                  </a:cubicBezTo>
                  <a:cubicBezTo>
                    <a:pt x="1163971" y="2626254"/>
                    <a:pt x="1118784" y="2546793"/>
                    <a:pt x="1079830" y="2501607"/>
                  </a:cubicBezTo>
                  <a:cubicBezTo>
                    <a:pt x="1072040" y="2493818"/>
                    <a:pt x="1065807" y="2484469"/>
                    <a:pt x="1059575" y="2475120"/>
                  </a:cubicBezTo>
                  <a:cubicBezTo>
                    <a:pt x="1051783" y="2461098"/>
                    <a:pt x="1047108" y="2447075"/>
                    <a:pt x="1034644" y="2437727"/>
                  </a:cubicBezTo>
                  <a:cubicBezTo>
                    <a:pt x="1023737" y="2433052"/>
                    <a:pt x="1015947" y="2428379"/>
                    <a:pt x="1006598" y="2425260"/>
                  </a:cubicBezTo>
                  <a:cubicBezTo>
                    <a:pt x="991018" y="2425259"/>
                    <a:pt x="978555" y="2434606"/>
                    <a:pt x="964534" y="2445512"/>
                  </a:cubicBezTo>
                  <a:cubicBezTo>
                    <a:pt x="853921" y="2521846"/>
                    <a:pt x="836783" y="2517171"/>
                    <a:pt x="824310" y="2392530"/>
                  </a:cubicBezTo>
                  <a:cubicBezTo>
                    <a:pt x="816515" y="2316188"/>
                    <a:pt x="763538" y="2250748"/>
                    <a:pt x="766649" y="2172848"/>
                  </a:cubicBezTo>
                  <a:cubicBezTo>
                    <a:pt x="760416" y="2160383"/>
                    <a:pt x="758857" y="2146361"/>
                    <a:pt x="755740" y="2133896"/>
                  </a:cubicBezTo>
                  <a:cubicBezTo>
                    <a:pt x="757296" y="2101179"/>
                    <a:pt x="713667" y="2045088"/>
                    <a:pt x="786893" y="2046651"/>
                  </a:cubicBezTo>
                  <a:cubicBezTo>
                    <a:pt x="863235" y="2045098"/>
                    <a:pt x="821165" y="1987449"/>
                    <a:pt x="838302" y="1960964"/>
                  </a:cubicBezTo>
                  <a:lnTo>
                    <a:pt x="849818" y="1954486"/>
                  </a:lnTo>
                  <a:lnTo>
                    <a:pt x="843412" y="1954505"/>
                  </a:lnTo>
                  <a:cubicBezTo>
                    <a:pt x="799628" y="1970253"/>
                    <a:pt x="757421" y="1981311"/>
                    <a:pt x="712200" y="1954890"/>
                  </a:cubicBezTo>
                  <a:cubicBezTo>
                    <a:pt x="696605" y="1945563"/>
                    <a:pt x="679373" y="1962795"/>
                    <a:pt x="662157" y="1973781"/>
                  </a:cubicBezTo>
                  <a:cubicBezTo>
                    <a:pt x="514087" y="1863308"/>
                    <a:pt x="506938" y="1636832"/>
                    <a:pt x="647890" y="1511454"/>
                  </a:cubicBezTo>
                  <a:lnTo>
                    <a:pt x="654165" y="1502066"/>
                  </a:lnTo>
                  <a:cubicBezTo>
                    <a:pt x="654165" y="1502066"/>
                    <a:pt x="646333" y="1509898"/>
                    <a:pt x="643209" y="1509907"/>
                  </a:cubicBezTo>
                  <a:cubicBezTo>
                    <a:pt x="482365" y="1493194"/>
                    <a:pt x="496520" y="1460350"/>
                    <a:pt x="484453" y="1313553"/>
                  </a:cubicBezTo>
                  <a:cubicBezTo>
                    <a:pt x="473879" y="1190181"/>
                    <a:pt x="530077" y="1202513"/>
                    <a:pt x="597352" y="1166390"/>
                  </a:cubicBezTo>
                  <a:lnTo>
                    <a:pt x="599517" y="1164448"/>
                  </a:lnTo>
                  <a:lnTo>
                    <a:pt x="587560" y="1168184"/>
                  </a:lnTo>
                  <a:cubicBezTo>
                    <a:pt x="568566" y="1168694"/>
                    <a:pt x="549597" y="1164851"/>
                    <a:pt x="542528" y="1156190"/>
                  </a:cubicBezTo>
                  <a:cubicBezTo>
                    <a:pt x="526816" y="1137294"/>
                    <a:pt x="514287" y="1115213"/>
                    <a:pt x="506499" y="1094687"/>
                  </a:cubicBezTo>
                  <a:cubicBezTo>
                    <a:pt x="486257" y="1039419"/>
                    <a:pt x="437375" y="1009643"/>
                    <a:pt x="404397" y="967112"/>
                  </a:cubicBezTo>
                  <a:cubicBezTo>
                    <a:pt x="387132" y="943478"/>
                    <a:pt x="361695" y="962621"/>
                    <a:pt x="341035" y="976988"/>
                  </a:cubicBezTo>
                  <a:cubicBezTo>
                    <a:pt x="337889" y="973842"/>
                    <a:pt x="334743" y="970696"/>
                    <a:pt x="331597" y="967550"/>
                  </a:cubicBezTo>
                  <a:cubicBezTo>
                    <a:pt x="273557" y="947721"/>
                    <a:pt x="247650" y="913454"/>
                    <a:pt x="249863" y="866112"/>
                  </a:cubicBezTo>
                  <a:lnTo>
                    <a:pt x="252250" y="855333"/>
                  </a:lnTo>
                  <a:lnTo>
                    <a:pt x="234606" y="837971"/>
                  </a:lnTo>
                  <a:cubicBezTo>
                    <a:pt x="134664" y="793960"/>
                    <a:pt x="51380" y="611243"/>
                    <a:pt x="85195" y="474156"/>
                  </a:cubicBezTo>
                  <a:cubicBezTo>
                    <a:pt x="108213" y="369774"/>
                    <a:pt x="68973" y="296354"/>
                    <a:pt x="7905" y="222859"/>
                  </a:cubicBezTo>
                  <a:cubicBezTo>
                    <a:pt x="-4624" y="207221"/>
                    <a:pt x="-3125" y="190075"/>
                    <a:pt x="18659" y="177679"/>
                  </a:cubicBezTo>
                  <a:cubicBezTo>
                    <a:pt x="21744" y="168337"/>
                    <a:pt x="26394" y="160557"/>
                    <a:pt x="27914" y="149647"/>
                  </a:cubicBezTo>
                  <a:cubicBezTo>
                    <a:pt x="34062" y="124724"/>
                    <a:pt x="1271" y="110574"/>
                    <a:pt x="4310" y="88757"/>
                  </a:cubicBezTo>
                  <a:cubicBezTo>
                    <a:pt x="5821" y="74730"/>
                    <a:pt x="29170" y="63898"/>
                    <a:pt x="35352" y="48329"/>
                  </a:cubicBezTo>
                  <a:cubicBezTo>
                    <a:pt x="43097" y="34323"/>
                    <a:pt x="10294" y="17057"/>
                    <a:pt x="36739" y="0"/>
                  </a:cubicBezTo>
                  <a:close/>
                </a:path>
              </a:pathLst>
            </a:custGeom>
            <a:solidFill>
              <a:srgbClr val="20A1A5">
                <a:alpha val="29800"/>
              </a:srgbClr>
            </a:solidFill>
            <a:ln>
              <a:noFill/>
            </a:ln>
          </p:spPr>
          <p:txBody>
            <a:bodyPr anchorCtr="0" anchor="ctr" bIns="22850" lIns="45725" spcFirstLastPara="1" rIns="45725" wrap="square" tIns="2285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747993"/>
                </a:solidFill>
                <a:latin typeface="Oswald"/>
                <a:ea typeface="Oswald"/>
                <a:cs typeface="Oswald"/>
                <a:sym typeface="Oswald"/>
              </a:endParaRPr>
            </a:p>
          </p:txBody>
        </p:sp>
        <p:sp>
          <p:nvSpPr>
            <p:cNvPr id="760" name="Google Shape;760;g311d5cb9a0a_0_438"/>
            <p:cNvSpPr/>
            <p:nvPr/>
          </p:nvSpPr>
          <p:spPr>
            <a:xfrm>
              <a:off x="15866063" y="4374014"/>
              <a:ext cx="6672475" cy="7651168"/>
            </a:xfrm>
            <a:custGeom>
              <a:rect b="b" l="l" r="r" t="t"/>
              <a:pathLst>
                <a:path extrusionOk="0" h="7651168" w="6672475">
                  <a:moveTo>
                    <a:pt x="3466128" y="7428226"/>
                  </a:moveTo>
                  <a:cubicBezTo>
                    <a:pt x="3472967" y="7428426"/>
                    <a:pt x="3479611" y="7429604"/>
                    <a:pt x="3485866" y="7432735"/>
                  </a:cubicBezTo>
                  <a:lnTo>
                    <a:pt x="3484301" y="7431169"/>
                  </a:lnTo>
                  <a:cubicBezTo>
                    <a:pt x="3493679" y="7428050"/>
                    <a:pt x="3501498" y="7432745"/>
                    <a:pt x="3503065" y="7437436"/>
                  </a:cubicBezTo>
                  <a:cubicBezTo>
                    <a:pt x="3504633" y="7442127"/>
                    <a:pt x="3504635" y="7448380"/>
                    <a:pt x="3503074" y="7449942"/>
                  </a:cubicBezTo>
                  <a:cubicBezTo>
                    <a:pt x="3518732" y="7484345"/>
                    <a:pt x="3501577" y="7539046"/>
                    <a:pt x="3562548" y="7546907"/>
                  </a:cubicBezTo>
                  <a:lnTo>
                    <a:pt x="3567239" y="7548474"/>
                  </a:lnTo>
                  <a:cubicBezTo>
                    <a:pt x="3579747" y="7551608"/>
                    <a:pt x="3592251" y="7548490"/>
                    <a:pt x="3604759" y="7551627"/>
                  </a:cubicBezTo>
                  <a:lnTo>
                    <a:pt x="3603195" y="7550063"/>
                  </a:lnTo>
                  <a:cubicBezTo>
                    <a:pt x="3611011" y="7550068"/>
                    <a:pt x="3618436" y="7549682"/>
                    <a:pt x="3625666" y="7549883"/>
                  </a:cubicBezTo>
                  <a:lnTo>
                    <a:pt x="3645898" y="7553054"/>
                  </a:lnTo>
                  <a:lnTo>
                    <a:pt x="3643840" y="7553219"/>
                  </a:lnTo>
                  <a:lnTo>
                    <a:pt x="3646967" y="7553222"/>
                  </a:lnTo>
                  <a:lnTo>
                    <a:pt x="3645898" y="7553054"/>
                  </a:lnTo>
                  <a:lnTo>
                    <a:pt x="3668068" y="7551282"/>
                  </a:lnTo>
                  <a:cubicBezTo>
                    <a:pt x="3676276" y="7552852"/>
                    <a:pt x="3684486" y="7556375"/>
                    <a:pt x="3692306" y="7561071"/>
                  </a:cubicBezTo>
                  <a:lnTo>
                    <a:pt x="3693870" y="7562635"/>
                  </a:lnTo>
                  <a:cubicBezTo>
                    <a:pt x="3701727" y="7617353"/>
                    <a:pt x="3700197" y="7662687"/>
                    <a:pt x="3623588" y="7648560"/>
                  </a:cubicBezTo>
                  <a:cubicBezTo>
                    <a:pt x="3607956" y="7648549"/>
                    <a:pt x="3590762" y="7650100"/>
                    <a:pt x="3578246" y="7637585"/>
                  </a:cubicBezTo>
                  <a:cubicBezTo>
                    <a:pt x="3576678" y="7629767"/>
                    <a:pt x="3571987" y="7628202"/>
                    <a:pt x="3564172" y="7629758"/>
                  </a:cubicBezTo>
                  <a:cubicBezTo>
                    <a:pt x="3540723" y="7628177"/>
                    <a:pt x="3526639" y="7607846"/>
                    <a:pt x="3504751" y="7604703"/>
                  </a:cubicBezTo>
                  <a:lnTo>
                    <a:pt x="3507877" y="7604705"/>
                  </a:lnTo>
                  <a:cubicBezTo>
                    <a:pt x="3479743" y="7607811"/>
                    <a:pt x="3460970" y="7589039"/>
                    <a:pt x="3440639" y="7578081"/>
                  </a:cubicBezTo>
                  <a:cubicBezTo>
                    <a:pt x="3435943" y="7570262"/>
                    <a:pt x="3431250" y="7565569"/>
                    <a:pt x="3423439" y="7570252"/>
                  </a:cubicBezTo>
                  <a:cubicBezTo>
                    <a:pt x="3399989" y="7568671"/>
                    <a:pt x="3385904" y="7548339"/>
                    <a:pt x="3364017" y="7545197"/>
                  </a:cubicBezTo>
                  <a:cubicBezTo>
                    <a:pt x="3338987" y="7520167"/>
                    <a:pt x="3306146" y="7502947"/>
                    <a:pt x="3293614" y="7468547"/>
                  </a:cubicBezTo>
                  <a:lnTo>
                    <a:pt x="3299861" y="7459173"/>
                  </a:lnTo>
                  <a:cubicBezTo>
                    <a:pt x="3312359" y="7449802"/>
                    <a:pt x="3326429" y="7448250"/>
                    <a:pt x="3338925" y="7435754"/>
                  </a:cubicBezTo>
                  <a:cubicBezTo>
                    <a:pt x="3348302" y="7432633"/>
                    <a:pt x="3357681" y="7432639"/>
                    <a:pt x="3367063" y="7435774"/>
                  </a:cubicBezTo>
                  <a:lnTo>
                    <a:pt x="3363936" y="7435770"/>
                  </a:lnTo>
                  <a:cubicBezTo>
                    <a:pt x="3370968" y="7431868"/>
                    <a:pt x="3378002" y="7430310"/>
                    <a:pt x="3385036" y="7429925"/>
                  </a:cubicBezTo>
                  <a:lnTo>
                    <a:pt x="3403984" y="7430991"/>
                  </a:lnTo>
                  <a:lnTo>
                    <a:pt x="3403014" y="7431110"/>
                  </a:lnTo>
                  <a:lnTo>
                    <a:pt x="3406140" y="7431112"/>
                  </a:lnTo>
                  <a:lnTo>
                    <a:pt x="3403984" y="7430991"/>
                  </a:lnTo>
                  <a:lnTo>
                    <a:pt x="3423529" y="7428585"/>
                  </a:lnTo>
                  <a:cubicBezTo>
                    <a:pt x="3430369" y="7428786"/>
                    <a:pt x="3437404" y="7429572"/>
                    <a:pt x="3445220" y="7429578"/>
                  </a:cubicBezTo>
                  <a:cubicBezTo>
                    <a:pt x="3452254" y="7428802"/>
                    <a:pt x="3459288" y="7428026"/>
                    <a:pt x="3466128" y="7428226"/>
                  </a:cubicBezTo>
                  <a:close/>
                  <a:moveTo>
                    <a:pt x="3600652" y="7272501"/>
                  </a:moveTo>
                  <a:lnTo>
                    <a:pt x="3602223" y="7277201"/>
                  </a:lnTo>
                  <a:lnTo>
                    <a:pt x="3600557" y="7274487"/>
                  </a:lnTo>
                  <a:close/>
                  <a:moveTo>
                    <a:pt x="3781503" y="6967700"/>
                  </a:moveTo>
                  <a:lnTo>
                    <a:pt x="3783091" y="6969288"/>
                  </a:lnTo>
                  <a:lnTo>
                    <a:pt x="3781675" y="6968093"/>
                  </a:lnTo>
                  <a:close/>
                  <a:moveTo>
                    <a:pt x="3752955" y="6943847"/>
                  </a:moveTo>
                  <a:lnTo>
                    <a:pt x="3781675" y="6968093"/>
                  </a:lnTo>
                  <a:lnTo>
                    <a:pt x="3797153" y="7003461"/>
                  </a:lnTo>
                  <a:cubicBezTo>
                    <a:pt x="3803846" y="7012843"/>
                    <a:pt x="3811926" y="7019848"/>
                    <a:pt x="3821127" y="7024939"/>
                  </a:cubicBezTo>
                  <a:lnTo>
                    <a:pt x="3886350" y="7036029"/>
                  </a:lnTo>
                  <a:lnTo>
                    <a:pt x="3884476" y="7036224"/>
                  </a:lnTo>
                  <a:lnTo>
                    <a:pt x="3887629" y="7036246"/>
                  </a:lnTo>
                  <a:lnTo>
                    <a:pt x="3886350" y="7036029"/>
                  </a:lnTo>
                  <a:lnTo>
                    <a:pt x="3927017" y="7031793"/>
                  </a:lnTo>
                  <a:cubicBezTo>
                    <a:pt x="3939632" y="7031880"/>
                    <a:pt x="3955400" y="7031992"/>
                    <a:pt x="3968037" y="7035233"/>
                  </a:cubicBezTo>
                  <a:lnTo>
                    <a:pt x="3964884" y="7035211"/>
                  </a:lnTo>
                  <a:cubicBezTo>
                    <a:pt x="3975910" y="7033712"/>
                    <a:pt x="3980651" y="7035322"/>
                    <a:pt x="3980697" y="7041630"/>
                  </a:cubicBezTo>
                  <a:cubicBezTo>
                    <a:pt x="3980741" y="7047937"/>
                    <a:pt x="3980763" y="7051090"/>
                    <a:pt x="3977631" y="7054223"/>
                  </a:cubicBezTo>
                  <a:lnTo>
                    <a:pt x="3976043" y="7052635"/>
                  </a:lnTo>
                  <a:cubicBezTo>
                    <a:pt x="3966759" y="7077798"/>
                    <a:pt x="3957452" y="7099806"/>
                    <a:pt x="3946581" y="7123382"/>
                  </a:cubicBezTo>
                  <a:lnTo>
                    <a:pt x="3948169" y="7124970"/>
                  </a:lnTo>
                  <a:cubicBezTo>
                    <a:pt x="3934011" y="7129601"/>
                    <a:pt x="3919829" y="7131079"/>
                    <a:pt x="3905627" y="7129402"/>
                  </a:cubicBezTo>
                  <a:lnTo>
                    <a:pt x="3866157" y="7126090"/>
                  </a:lnTo>
                  <a:lnTo>
                    <a:pt x="3867761" y="7125982"/>
                  </a:lnTo>
                  <a:lnTo>
                    <a:pt x="3864608" y="7125960"/>
                  </a:lnTo>
                  <a:lnTo>
                    <a:pt x="3866157" y="7126090"/>
                  </a:lnTo>
                  <a:lnTo>
                    <a:pt x="3852173" y="7127031"/>
                  </a:lnTo>
                  <a:cubicBezTo>
                    <a:pt x="3837290" y="7123305"/>
                    <a:pt x="3823884" y="7108724"/>
                    <a:pt x="3806186" y="7114513"/>
                  </a:cubicBezTo>
                  <a:lnTo>
                    <a:pt x="3803011" y="7111337"/>
                  </a:lnTo>
                  <a:cubicBezTo>
                    <a:pt x="3790394" y="7111249"/>
                    <a:pt x="3777758" y="7108007"/>
                    <a:pt x="3765143" y="7107917"/>
                  </a:cubicBezTo>
                  <a:cubicBezTo>
                    <a:pt x="3758053" y="7108656"/>
                    <a:pt x="3750963" y="7109395"/>
                    <a:pt x="3743865" y="7108951"/>
                  </a:cubicBezTo>
                  <a:lnTo>
                    <a:pt x="3723593" y="7103189"/>
                  </a:lnTo>
                  <a:lnTo>
                    <a:pt x="3725688" y="7102911"/>
                  </a:lnTo>
                  <a:lnTo>
                    <a:pt x="3722535" y="7102888"/>
                  </a:lnTo>
                  <a:lnTo>
                    <a:pt x="3723593" y="7103189"/>
                  </a:lnTo>
                  <a:lnTo>
                    <a:pt x="3709444" y="7105063"/>
                  </a:lnTo>
                  <a:cubicBezTo>
                    <a:pt x="3694347" y="7102296"/>
                    <a:pt x="3681830" y="7088017"/>
                    <a:pt x="3664115" y="7091440"/>
                  </a:cubicBezTo>
                  <a:lnTo>
                    <a:pt x="3660961" y="7091418"/>
                  </a:lnTo>
                  <a:cubicBezTo>
                    <a:pt x="3648324" y="7088177"/>
                    <a:pt x="3634144" y="7089653"/>
                    <a:pt x="3621484" y="7083258"/>
                  </a:cubicBezTo>
                  <a:lnTo>
                    <a:pt x="3626225" y="7084868"/>
                  </a:lnTo>
                  <a:cubicBezTo>
                    <a:pt x="3596276" y="7086234"/>
                    <a:pt x="3582008" y="7075098"/>
                    <a:pt x="3591248" y="7043626"/>
                  </a:cubicBezTo>
                  <a:cubicBezTo>
                    <a:pt x="3606905" y="7027968"/>
                    <a:pt x="3622563" y="7012310"/>
                    <a:pt x="3638221" y="6996653"/>
                  </a:cubicBezTo>
                  <a:cubicBezTo>
                    <a:pt x="3660230" y="6987346"/>
                    <a:pt x="3677454" y="6970122"/>
                    <a:pt x="3702662" y="6967146"/>
                  </a:cubicBezTo>
                  <a:cubicBezTo>
                    <a:pt x="3708991" y="6970344"/>
                    <a:pt x="3715276" y="6967235"/>
                    <a:pt x="3718385" y="6960950"/>
                  </a:cubicBezTo>
                  <a:cubicBezTo>
                    <a:pt x="3730140" y="6950784"/>
                    <a:pt x="3741916" y="6943770"/>
                    <a:pt x="3752955" y="6943847"/>
                  </a:cubicBezTo>
                  <a:close/>
                  <a:moveTo>
                    <a:pt x="3201462" y="6711193"/>
                  </a:moveTo>
                  <a:lnTo>
                    <a:pt x="3201979" y="6712729"/>
                  </a:lnTo>
                  <a:lnTo>
                    <a:pt x="3204676" y="6711459"/>
                  </a:lnTo>
                  <a:close/>
                  <a:moveTo>
                    <a:pt x="2605405" y="6613943"/>
                  </a:moveTo>
                  <a:lnTo>
                    <a:pt x="2608355" y="6625777"/>
                  </a:lnTo>
                  <a:lnTo>
                    <a:pt x="2616314" y="6615147"/>
                  </a:lnTo>
                  <a:close/>
                  <a:moveTo>
                    <a:pt x="3698579" y="6550039"/>
                  </a:moveTo>
                  <a:lnTo>
                    <a:pt x="3704330" y="6551189"/>
                  </a:lnTo>
                  <a:lnTo>
                    <a:pt x="3700879" y="6559239"/>
                  </a:lnTo>
                  <a:close/>
                  <a:moveTo>
                    <a:pt x="4225736" y="6491365"/>
                  </a:moveTo>
                  <a:cubicBezTo>
                    <a:pt x="4244137" y="6491953"/>
                    <a:pt x="4263397" y="6494499"/>
                    <a:pt x="4280445" y="6493953"/>
                  </a:cubicBezTo>
                  <a:cubicBezTo>
                    <a:pt x="4307092" y="6492450"/>
                    <a:pt x="4321243" y="6509731"/>
                    <a:pt x="4335403" y="6530146"/>
                  </a:cubicBezTo>
                  <a:cubicBezTo>
                    <a:pt x="4316745" y="6592808"/>
                    <a:pt x="4319896" y="6599087"/>
                    <a:pt x="4384199" y="6610219"/>
                  </a:cubicBezTo>
                  <a:cubicBezTo>
                    <a:pt x="4396764" y="6619656"/>
                    <a:pt x="4409314" y="6622821"/>
                    <a:pt x="4424968" y="6613455"/>
                  </a:cubicBezTo>
                  <a:cubicBezTo>
                    <a:pt x="4473680" y="6659038"/>
                    <a:pt x="4473702" y="6668445"/>
                    <a:pt x="4406379" y="6704336"/>
                  </a:cubicBezTo>
                  <a:cubicBezTo>
                    <a:pt x="4379685" y="6687025"/>
                    <a:pt x="4356120" y="6666586"/>
                    <a:pt x="4323194" y="6664938"/>
                  </a:cubicBezTo>
                  <a:cubicBezTo>
                    <a:pt x="4318472" y="6657087"/>
                    <a:pt x="4310621" y="6652365"/>
                    <a:pt x="4301215" y="6652343"/>
                  </a:cubicBezTo>
                  <a:cubicBezTo>
                    <a:pt x="4269853" y="6649130"/>
                    <a:pt x="4257211" y="6608339"/>
                    <a:pt x="4222721" y="6608253"/>
                  </a:cubicBezTo>
                  <a:lnTo>
                    <a:pt x="4224293" y="6609824"/>
                  </a:lnTo>
                  <a:cubicBezTo>
                    <a:pt x="4202268" y="6578416"/>
                    <a:pt x="4142647" y="6559457"/>
                    <a:pt x="4155112" y="6528134"/>
                  </a:cubicBezTo>
                  <a:cubicBezTo>
                    <a:pt x="4159783" y="6514820"/>
                    <a:pt x="4167110" y="6506117"/>
                    <a:pt x="4176183" y="6500531"/>
                  </a:cubicBezTo>
                  <a:cubicBezTo>
                    <a:pt x="4189794" y="6492150"/>
                    <a:pt x="4207336" y="6490778"/>
                    <a:pt x="4225736" y="6491365"/>
                  </a:cubicBezTo>
                  <a:close/>
                  <a:moveTo>
                    <a:pt x="4416305" y="6373405"/>
                  </a:moveTo>
                  <a:cubicBezTo>
                    <a:pt x="4423538" y="6374299"/>
                    <a:pt x="4432147" y="6376468"/>
                    <a:pt x="4442594" y="6379671"/>
                  </a:cubicBezTo>
                  <a:lnTo>
                    <a:pt x="4442056" y="6380247"/>
                  </a:lnTo>
                  <a:lnTo>
                    <a:pt x="4443311" y="6380285"/>
                  </a:lnTo>
                  <a:lnTo>
                    <a:pt x="4441167" y="6381196"/>
                  </a:lnTo>
                  <a:lnTo>
                    <a:pt x="4441074" y="6381294"/>
                  </a:lnTo>
                  <a:lnTo>
                    <a:pt x="4463371" y="6406577"/>
                  </a:lnTo>
                  <a:cubicBezTo>
                    <a:pt x="4450518" y="6419429"/>
                    <a:pt x="4440459" y="6435076"/>
                    <a:pt x="4423210" y="6436962"/>
                  </a:cubicBezTo>
                  <a:lnTo>
                    <a:pt x="4404953" y="6433936"/>
                  </a:lnTo>
                  <a:lnTo>
                    <a:pt x="4404950" y="6433951"/>
                  </a:lnTo>
                  <a:cubicBezTo>
                    <a:pt x="4400594" y="6438308"/>
                    <a:pt x="4394784" y="6441214"/>
                    <a:pt x="4386071" y="6444119"/>
                  </a:cubicBezTo>
                  <a:cubicBezTo>
                    <a:pt x="4380262" y="6438311"/>
                    <a:pt x="4373002" y="6431050"/>
                    <a:pt x="4368647" y="6423790"/>
                  </a:cubicBezTo>
                  <a:lnTo>
                    <a:pt x="4378843" y="6408499"/>
                  </a:lnTo>
                  <a:lnTo>
                    <a:pt x="4375791" y="6406241"/>
                  </a:lnTo>
                  <a:cubicBezTo>
                    <a:pt x="4382118" y="6388419"/>
                    <a:pt x="4388371" y="6378573"/>
                    <a:pt x="4398266" y="6374786"/>
                  </a:cubicBezTo>
                  <a:cubicBezTo>
                    <a:pt x="4403214" y="6372891"/>
                    <a:pt x="4409072" y="6372510"/>
                    <a:pt x="4416305" y="6373405"/>
                  </a:cubicBezTo>
                  <a:close/>
                  <a:moveTo>
                    <a:pt x="4181496" y="6315436"/>
                  </a:moveTo>
                  <a:lnTo>
                    <a:pt x="4187737" y="6317077"/>
                  </a:lnTo>
                  <a:lnTo>
                    <a:pt x="4189871" y="6330711"/>
                  </a:lnTo>
                  <a:close/>
                  <a:moveTo>
                    <a:pt x="3367263" y="6293639"/>
                  </a:moveTo>
                  <a:cubicBezTo>
                    <a:pt x="3379794" y="6299898"/>
                    <a:pt x="3386053" y="6312430"/>
                    <a:pt x="3386039" y="6328100"/>
                  </a:cubicBezTo>
                  <a:lnTo>
                    <a:pt x="3382211" y="6332581"/>
                  </a:lnTo>
                  <a:lnTo>
                    <a:pt x="3401081" y="6328050"/>
                  </a:lnTo>
                  <a:cubicBezTo>
                    <a:pt x="3407540" y="6329045"/>
                    <a:pt x="3413806" y="6331409"/>
                    <a:pt x="3420066" y="6331427"/>
                  </a:cubicBezTo>
                  <a:lnTo>
                    <a:pt x="3422773" y="6328720"/>
                  </a:lnTo>
                  <a:lnTo>
                    <a:pt x="3400149" y="6320254"/>
                  </a:lnTo>
                  <a:cubicBezTo>
                    <a:pt x="3387618" y="6313995"/>
                    <a:pt x="3386071" y="6290491"/>
                    <a:pt x="3367263" y="6293639"/>
                  </a:cubicBezTo>
                  <a:close/>
                  <a:moveTo>
                    <a:pt x="4515792" y="6287136"/>
                  </a:moveTo>
                  <a:cubicBezTo>
                    <a:pt x="4515234" y="6292713"/>
                    <a:pt x="4517462" y="6298008"/>
                    <a:pt x="4514117" y="6303860"/>
                  </a:cubicBezTo>
                  <a:cubicBezTo>
                    <a:pt x="4512027" y="6310968"/>
                    <a:pt x="4505894" y="6317102"/>
                    <a:pt x="4501016" y="6324488"/>
                  </a:cubicBezTo>
                  <a:cubicBezTo>
                    <a:pt x="4500598" y="6314872"/>
                    <a:pt x="4498369" y="6309577"/>
                    <a:pt x="4501993" y="6300935"/>
                  </a:cubicBezTo>
                  <a:cubicBezTo>
                    <a:pt x="4503805" y="6296615"/>
                    <a:pt x="4511191" y="6291737"/>
                    <a:pt x="4515792" y="6287136"/>
                  </a:cubicBezTo>
                  <a:close/>
                  <a:moveTo>
                    <a:pt x="4302475" y="6225984"/>
                  </a:moveTo>
                  <a:cubicBezTo>
                    <a:pt x="4306416" y="6229925"/>
                    <a:pt x="4312329" y="6235839"/>
                    <a:pt x="4310604" y="6237564"/>
                  </a:cubicBezTo>
                  <a:cubicBezTo>
                    <a:pt x="4307154" y="6241014"/>
                    <a:pt x="4301735" y="6242492"/>
                    <a:pt x="4296314" y="6243971"/>
                  </a:cubicBezTo>
                  <a:cubicBezTo>
                    <a:pt x="4296067" y="6240275"/>
                    <a:pt x="4290155" y="6234363"/>
                    <a:pt x="4291880" y="6232638"/>
                  </a:cubicBezTo>
                  <a:cubicBezTo>
                    <a:pt x="4293604" y="6230914"/>
                    <a:pt x="4299025" y="6229434"/>
                    <a:pt x="4302475" y="6225984"/>
                  </a:cubicBezTo>
                  <a:close/>
                  <a:moveTo>
                    <a:pt x="4431577" y="6203301"/>
                  </a:moveTo>
                  <a:cubicBezTo>
                    <a:pt x="4433794" y="6208968"/>
                    <a:pt x="4439952" y="6218577"/>
                    <a:pt x="4438227" y="6220302"/>
                  </a:cubicBezTo>
                  <a:cubicBezTo>
                    <a:pt x="4429358" y="6225230"/>
                    <a:pt x="4427140" y="6219563"/>
                    <a:pt x="4431577" y="6203301"/>
                  </a:cubicBezTo>
                  <a:close/>
                  <a:moveTo>
                    <a:pt x="4390479" y="6181462"/>
                  </a:moveTo>
                  <a:cubicBezTo>
                    <a:pt x="4392347" y="6181319"/>
                    <a:pt x="4396516" y="6183188"/>
                    <a:pt x="4402837" y="6187212"/>
                  </a:cubicBezTo>
                  <a:cubicBezTo>
                    <a:pt x="4398814" y="6187786"/>
                    <a:pt x="4393641" y="6189509"/>
                    <a:pt x="4391918" y="6187786"/>
                  </a:cubicBezTo>
                  <a:cubicBezTo>
                    <a:pt x="4389044" y="6183761"/>
                    <a:pt x="4388611" y="6181606"/>
                    <a:pt x="4390479" y="6181462"/>
                  </a:cubicBezTo>
                  <a:close/>
                  <a:moveTo>
                    <a:pt x="4552878" y="6178570"/>
                  </a:moveTo>
                  <a:lnTo>
                    <a:pt x="4562071" y="6180867"/>
                  </a:lnTo>
                  <a:lnTo>
                    <a:pt x="4552878" y="6183167"/>
                  </a:lnTo>
                  <a:close/>
                  <a:moveTo>
                    <a:pt x="4478630" y="6139702"/>
                  </a:moveTo>
                  <a:cubicBezTo>
                    <a:pt x="4457932" y="6160401"/>
                    <a:pt x="4438825" y="6179508"/>
                    <a:pt x="4418127" y="6200206"/>
                  </a:cubicBezTo>
                  <a:cubicBezTo>
                    <a:pt x="4412608" y="6194687"/>
                    <a:pt x="4407089" y="6189168"/>
                    <a:pt x="4401569" y="6183649"/>
                  </a:cubicBezTo>
                  <a:cubicBezTo>
                    <a:pt x="4423860" y="6161358"/>
                    <a:pt x="4444984" y="6134717"/>
                    <a:pt x="4478630" y="6139702"/>
                  </a:cubicBezTo>
                  <a:close/>
                  <a:moveTo>
                    <a:pt x="4521951" y="6127712"/>
                  </a:moveTo>
                  <a:cubicBezTo>
                    <a:pt x="4529287" y="6138114"/>
                    <a:pt x="4527642" y="6145670"/>
                    <a:pt x="4515543" y="6148900"/>
                  </a:cubicBezTo>
                  <a:cubicBezTo>
                    <a:pt x="4506508" y="6149066"/>
                    <a:pt x="4499007" y="6147697"/>
                    <a:pt x="4488495" y="6146383"/>
                  </a:cubicBezTo>
                  <a:cubicBezTo>
                    <a:pt x="4497639" y="6140197"/>
                    <a:pt x="4502239" y="6135597"/>
                    <a:pt x="4511381" y="6129409"/>
                  </a:cubicBezTo>
                  <a:cubicBezTo>
                    <a:pt x="4512914" y="6127876"/>
                    <a:pt x="4521951" y="6127712"/>
                    <a:pt x="4521951" y="6127712"/>
                  </a:cubicBezTo>
                  <a:close/>
                  <a:moveTo>
                    <a:pt x="4624499" y="6079357"/>
                  </a:moveTo>
                  <a:lnTo>
                    <a:pt x="4628439" y="6099068"/>
                  </a:lnTo>
                  <a:lnTo>
                    <a:pt x="4618583" y="6097097"/>
                  </a:lnTo>
                  <a:close/>
                  <a:moveTo>
                    <a:pt x="4348869" y="6079090"/>
                  </a:moveTo>
                  <a:cubicBezTo>
                    <a:pt x="4352613" y="6099485"/>
                    <a:pt x="4349518" y="6116373"/>
                    <a:pt x="4336197" y="6129694"/>
                  </a:cubicBezTo>
                  <a:cubicBezTo>
                    <a:pt x="4329478" y="6132966"/>
                    <a:pt x="4319309" y="6132789"/>
                    <a:pt x="4310864" y="6134336"/>
                  </a:cubicBezTo>
                  <a:cubicBezTo>
                    <a:pt x="4310806" y="6130948"/>
                    <a:pt x="4310687" y="6124167"/>
                    <a:pt x="4312352" y="6122503"/>
                  </a:cubicBezTo>
                  <a:cubicBezTo>
                    <a:pt x="4322225" y="6105734"/>
                    <a:pt x="4335548" y="6092411"/>
                    <a:pt x="4348869" y="6079090"/>
                  </a:cubicBezTo>
                  <a:close/>
                  <a:moveTo>
                    <a:pt x="4487067" y="6043486"/>
                  </a:moveTo>
                  <a:cubicBezTo>
                    <a:pt x="4488936" y="6043341"/>
                    <a:pt x="4493104" y="6045209"/>
                    <a:pt x="4499428" y="6049233"/>
                  </a:cubicBezTo>
                  <a:cubicBezTo>
                    <a:pt x="4495403" y="6049808"/>
                    <a:pt x="4490228" y="6051534"/>
                    <a:pt x="4488503" y="6049809"/>
                  </a:cubicBezTo>
                  <a:cubicBezTo>
                    <a:pt x="4485630" y="6045786"/>
                    <a:pt x="4485199" y="6043629"/>
                    <a:pt x="4487067" y="6043486"/>
                  </a:cubicBezTo>
                  <a:close/>
                  <a:moveTo>
                    <a:pt x="4624887" y="6037586"/>
                  </a:moveTo>
                  <a:cubicBezTo>
                    <a:pt x="4630800" y="6043499"/>
                    <a:pt x="4638190" y="6050890"/>
                    <a:pt x="4644104" y="6056803"/>
                  </a:cubicBezTo>
                  <a:lnTo>
                    <a:pt x="4624996" y="6075911"/>
                  </a:lnTo>
                  <a:cubicBezTo>
                    <a:pt x="4625452" y="6063628"/>
                    <a:pt x="4624431" y="6049868"/>
                    <a:pt x="4624887" y="6037586"/>
                  </a:cubicBezTo>
                  <a:close/>
                  <a:moveTo>
                    <a:pt x="2209607" y="6030828"/>
                  </a:moveTo>
                  <a:cubicBezTo>
                    <a:pt x="2219691" y="6033825"/>
                    <a:pt x="2212508" y="6053217"/>
                    <a:pt x="2215942" y="6063737"/>
                  </a:cubicBezTo>
                  <a:cubicBezTo>
                    <a:pt x="2226524" y="6108967"/>
                    <a:pt x="2226524" y="6108967"/>
                    <a:pt x="2285951" y="6102251"/>
                  </a:cubicBezTo>
                  <a:cubicBezTo>
                    <a:pt x="2307851" y="6098955"/>
                    <a:pt x="2321829" y="6109783"/>
                    <a:pt x="2337358" y="6122161"/>
                  </a:cubicBezTo>
                  <a:cubicBezTo>
                    <a:pt x="2396369" y="6168574"/>
                    <a:pt x="2360098" y="6211045"/>
                    <a:pt x="2322327" y="6245715"/>
                  </a:cubicBezTo>
                  <a:cubicBezTo>
                    <a:pt x="2293981" y="6274061"/>
                    <a:pt x="2251657" y="6291580"/>
                    <a:pt x="2254365" y="6344683"/>
                  </a:cubicBezTo>
                  <a:cubicBezTo>
                    <a:pt x="2250482" y="6441588"/>
                    <a:pt x="2319758" y="6573856"/>
                    <a:pt x="2124472" y="6570698"/>
                  </a:cubicBezTo>
                  <a:cubicBezTo>
                    <a:pt x="2082295" y="6569466"/>
                    <a:pt x="2098983" y="6633396"/>
                    <a:pt x="2081537" y="6666346"/>
                  </a:cubicBezTo>
                  <a:cubicBezTo>
                    <a:pt x="2073615" y="6680469"/>
                    <a:pt x="2061089" y="6683694"/>
                    <a:pt x="2048638" y="6677540"/>
                  </a:cubicBezTo>
                  <a:cubicBezTo>
                    <a:pt x="2044011" y="6669764"/>
                    <a:pt x="2039360" y="6665113"/>
                    <a:pt x="2028410" y="6666761"/>
                  </a:cubicBezTo>
                  <a:cubicBezTo>
                    <a:pt x="1997427" y="6632629"/>
                    <a:pt x="1964870" y="6600072"/>
                    <a:pt x="1930762" y="6565964"/>
                  </a:cubicBezTo>
                  <a:cubicBezTo>
                    <a:pt x="1948037" y="6554892"/>
                    <a:pt x="1980862" y="6553072"/>
                    <a:pt x="1965506" y="6518818"/>
                  </a:cubicBezTo>
                  <a:cubicBezTo>
                    <a:pt x="1960953" y="6501667"/>
                    <a:pt x="1951701" y="6486114"/>
                    <a:pt x="1947147" y="6468963"/>
                  </a:cubicBezTo>
                  <a:cubicBezTo>
                    <a:pt x="1945791" y="6442411"/>
                    <a:pt x="1960014" y="6421987"/>
                    <a:pt x="1985040" y="6418666"/>
                  </a:cubicBezTo>
                  <a:cubicBezTo>
                    <a:pt x="2030416" y="6410499"/>
                    <a:pt x="2075744" y="6408581"/>
                    <a:pt x="2128920" y="6401914"/>
                  </a:cubicBezTo>
                  <a:cubicBezTo>
                    <a:pt x="2127590" y="6372239"/>
                    <a:pt x="2134232" y="6322187"/>
                    <a:pt x="2095473" y="6283428"/>
                  </a:cubicBezTo>
                  <a:lnTo>
                    <a:pt x="2098274" y="6280577"/>
                  </a:lnTo>
                  <a:lnTo>
                    <a:pt x="2095698" y="6236400"/>
                  </a:lnTo>
                  <a:cubicBezTo>
                    <a:pt x="2095341" y="6221682"/>
                    <a:pt x="2093044" y="6207744"/>
                    <a:pt x="2081450" y="6196150"/>
                  </a:cubicBezTo>
                  <a:cubicBezTo>
                    <a:pt x="2080680" y="6193828"/>
                    <a:pt x="2083403" y="6188011"/>
                    <a:pt x="2087290" y="6181419"/>
                  </a:cubicBezTo>
                  <a:lnTo>
                    <a:pt x="2098471" y="6164509"/>
                  </a:lnTo>
                  <a:lnTo>
                    <a:pt x="2097978" y="6163097"/>
                  </a:lnTo>
                  <a:cubicBezTo>
                    <a:pt x="2116850" y="6147324"/>
                    <a:pt x="2134124" y="6136251"/>
                    <a:pt x="2159028" y="6148557"/>
                  </a:cubicBezTo>
                  <a:cubicBezTo>
                    <a:pt x="2174604" y="6154684"/>
                    <a:pt x="2197933" y="6168564"/>
                    <a:pt x="2185702" y="6134286"/>
                  </a:cubicBezTo>
                  <a:cubicBezTo>
                    <a:pt x="2178071" y="6110909"/>
                    <a:pt x="2165718" y="6092255"/>
                    <a:pt x="2173714" y="6068755"/>
                  </a:cubicBezTo>
                  <a:cubicBezTo>
                    <a:pt x="2175387" y="6054679"/>
                    <a:pt x="2183335" y="6037431"/>
                    <a:pt x="2192734" y="6034232"/>
                  </a:cubicBezTo>
                  <a:cubicBezTo>
                    <a:pt x="2200965" y="6030652"/>
                    <a:pt x="2206245" y="6029829"/>
                    <a:pt x="2209607" y="6030828"/>
                  </a:cubicBezTo>
                  <a:close/>
                  <a:moveTo>
                    <a:pt x="4735789" y="5919356"/>
                  </a:moveTo>
                  <a:cubicBezTo>
                    <a:pt x="4737299" y="5919140"/>
                    <a:pt x="4741464" y="5921008"/>
                    <a:pt x="4747788" y="5925032"/>
                  </a:cubicBezTo>
                  <a:cubicBezTo>
                    <a:pt x="4746638" y="5926182"/>
                    <a:pt x="4738591" y="5927330"/>
                    <a:pt x="4739741" y="5926180"/>
                  </a:cubicBezTo>
                  <a:cubicBezTo>
                    <a:pt x="4735431" y="5921870"/>
                    <a:pt x="4734282" y="5919571"/>
                    <a:pt x="4735789" y="5919356"/>
                  </a:cubicBezTo>
                  <a:close/>
                  <a:moveTo>
                    <a:pt x="4762985" y="5899487"/>
                  </a:moveTo>
                  <a:lnTo>
                    <a:pt x="4762980" y="5937926"/>
                  </a:lnTo>
                  <a:cubicBezTo>
                    <a:pt x="4757067" y="5932013"/>
                    <a:pt x="4749677" y="5924622"/>
                    <a:pt x="4743763" y="5918709"/>
                  </a:cubicBezTo>
                  <a:cubicBezTo>
                    <a:pt x="4751156" y="5911317"/>
                    <a:pt x="4757071" y="5905402"/>
                    <a:pt x="4762985" y="5899487"/>
                  </a:cubicBezTo>
                  <a:close/>
                  <a:moveTo>
                    <a:pt x="4791493" y="5863318"/>
                  </a:moveTo>
                  <a:cubicBezTo>
                    <a:pt x="4794634" y="5860177"/>
                    <a:pt x="4800658" y="5860284"/>
                    <a:pt x="4809746" y="5863458"/>
                  </a:cubicBezTo>
                  <a:cubicBezTo>
                    <a:pt x="4803831" y="5869373"/>
                    <a:pt x="4797916" y="5875288"/>
                    <a:pt x="4790524" y="5882680"/>
                  </a:cubicBezTo>
                  <a:cubicBezTo>
                    <a:pt x="4788089" y="5872853"/>
                    <a:pt x="4788351" y="5866460"/>
                    <a:pt x="4791493" y="5863318"/>
                  </a:cubicBezTo>
                  <a:close/>
                  <a:moveTo>
                    <a:pt x="4703177" y="5813067"/>
                  </a:moveTo>
                  <a:lnTo>
                    <a:pt x="4700021" y="5821738"/>
                  </a:lnTo>
                  <a:lnTo>
                    <a:pt x="4688591" y="5822137"/>
                  </a:lnTo>
                  <a:close/>
                  <a:moveTo>
                    <a:pt x="4887069" y="5665041"/>
                  </a:moveTo>
                  <a:cubicBezTo>
                    <a:pt x="4898880" y="5683220"/>
                    <a:pt x="4918465" y="5699621"/>
                    <a:pt x="4891676" y="5717413"/>
                  </a:cubicBezTo>
                  <a:cubicBezTo>
                    <a:pt x="4877440" y="5728652"/>
                    <a:pt x="4860853" y="5715248"/>
                    <a:pt x="4847265" y="5704844"/>
                  </a:cubicBezTo>
                  <a:close/>
                  <a:moveTo>
                    <a:pt x="4980865" y="5621123"/>
                  </a:moveTo>
                  <a:cubicBezTo>
                    <a:pt x="4980732" y="5624438"/>
                    <a:pt x="4983651" y="5634258"/>
                    <a:pt x="4983651" y="5634258"/>
                  </a:cubicBezTo>
                  <a:cubicBezTo>
                    <a:pt x="4973567" y="5637972"/>
                    <a:pt x="4965077" y="5643280"/>
                    <a:pt x="4958442" y="5643546"/>
                  </a:cubicBezTo>
                  <a:cubicBezTo>
                    <a:pt x="4949290" y="5644741"/>
                    <a:pt x="4944347" y="5644110"/>
                    <a:pt x="4943600" y="5642070"/>
                  </a:cubicBezTo>
                  <a:cubicBezTo>
                    <a:pt x="4942855" y="5640031"/>
                    <a:pt x="4946305" y="5636581"/>
                    <a:pt x="4953933" y="5632136"/>
                  </a:cubicBezTo>
                  <a:cubicBezTo>
                    <a:pt x="4962424" y="5626829"/>
                    <a:pt x="4972507" y="5623114"/>
                    <a:pt x="4980865" y="5621123"/>
                  </a:cubicBezTo>
                  <a:close/>
                  <a:moveTo>
                    <a:pt x="2904593" y="5609536"/>
                  </a:moveTo>
                  <a:cubicBezTo>
                    <a:pt x="2915048" y="5608022"/>
                    <a:pt x="2925043" y="5608598"/>
                    <a:pt x="2934601" y="5611091"/>
                  </a:cubicBezTo>
                  <a:lnTo>
                    <a:pt x="2978923" y="5642111"/>
                  </a:lnTo>
                  <a:lnTo>
                    <a:pt x="2978989" y="5641826"/>
                  </a:lnTo>
                  <a:cubicBezTo>
                    <a:pt x="2993051" y="5643323"/>
                    <a:pt x="3005558" y="5643263"/>
                    <a:pt x="3019636" y="5641631"/>
                  </a:cubicBezTo>
                  <a:cubicBezTo>
                    <a:pt x="3025859" y="5647855"/>
                    <a:pt x="3033638" y="5655633"/>
                    <a:pt x="3039861" y="5661856"/>
                  </a:cubicBezTo>
                  <a:cubicBezTo>
                    <a:pt x="3071039" y="5680466"/>
                    <a:pt x="3105357" y="5695934"/>
                    <a:pt x="3134948" y="5719242"/>
                  </a:cubicBezTo>
                  <a:cubicBezTo>
                    <a:pt x="3189462" y="5761189"/>
                    <a:pt x="3195353" y="5836199"/>
                    <a:pt x="3137336" y="5872436"/>
                  </a:cubicBezTo>
                  <a:cubicBezTo>
                    <a:pt x="3062069" y="5919698"/>
                    <a:pt x="3013190" y="6005916"/>
                    <a:pt x="2916217" y="6015764"/>
                  </a:cubicBezTo>
                  <a:cubicBezTo>
                    <a:pt x="2902140" y="6017395"/>
                    <a:pt x="2888001" y="6031533"/>
                    <a:pt x="2892638" y="6042453"/>
                  </a:cubicBezTo>
                  <a:cubicBezTo>
                    <a:pt x="2908001" y="6098658"/>
                    <a:pt x="2868834" y="6116045"/>
                    <a:pt x="2837432" y="6144335"/>
                  </a:cubicBezTo>
                  <a:cubicBezTo>
                    <a:pt x="2817026" y="6161630"/>
                    <a:pt x="2802827" y="6188276"/>
                    <a:pt x="2782406" y="6208697"/>
                  </a:cubicBezTo>
                  <a:cubicBezTo>
                    <a:pt x="2768252" y="6225961"/>
                    <a:pt x="2751109" y="6215101"/>
                    <a:pt x="2735534" y="6202670"/>
                  </a:cubicBezTo>
                  <a:cubicBezTo>
                    <a:pt x="2705688" y="6232516"/>
                    <a:pt x="2674391" y="6238920"/>
                    <a:pt x="2635374" y="6225039"/>
                  </a:cubicBezTo>
                  <a:lnTo>
                    <a:pt x="2636159" y="6219283"/>
                  </a:lnTo>
                  <a:lnTo>
                    <a:pt x="2607754" y="6238666"/>
                  </a:lnTo>
                  <a:cubicBezTo>
                    <a:pt x="2563703" y="6254264"/>
                    <a:pt x="2508651" y="6277701"/>
                    <a:pt x="2533549" y="6189576"/>
                  </a:cubicBezTo>
                  <a:cubicBezTo>
                    <a:pt x="2544440" y="6150233"/>
                    <a:pt x="2560062" y="6112483"/>
                    <a:pt x="2563070" y="6071538"/>
                  </a:cubicBezTo>
                  <a:cubicBezTo>
                    <a:pt x="2600842" y="6062218"/>
                    <a:pt x="2625892" y="6018199"/>
                    <a:pt x="2676399" y="6046727"/>
                  </a:cubicBezTo>
                  <a:cubicBezTo>
                    <a:pt x="2701656" y="6062567"/>
                    <a:pt x="2725192" y="6035870"/>
                    <a:pt x="2720329" y="5996473"/>
                  </a:cubicBezTo>
                  <a:cubicBezTo>
                    <a:pt x="2713953" y="5974397"/>
                    <a:pt x="2696554" y="5953859"/>
                    <a:pt x="2726424" y="5936637"/>
                  </a:cubicBezTo>
                  <a:cubicBezTo>
                    <a:pt x="2772033" y="5916316"/>
                    <a:pt x="2762506" y="5894231"/>
                    <a:pt x="2730891" y="5862616"/>
                  </a:cubicBezTo>
                  <a:cubicBezTo>
                    <a:pt x="2715085" y="5846810"/>
                    <a:pt x="2732342" y="5826392"/>
                    <a:pt x="2754384" y="5823318"/>
                  </a:cubicBezTo>
                  <a:cubicBezTo>
                    <a:pt x="2812640" y="5815644"/>
                    <a:pt x="2853444" y="5771680"/>
                    <a:pt x="2897430" y="5737178"/>
                  </a:cubicBezTo>
                  <a:cubicBezTo>
                    <a:pt x="2935115" y="5702653"/>
                    <a:pt x="2931900" y="5683739"/>
                    <a:pt x="2879835" y="5659931"/>
                  </a:cubicBezTo>
                  <a:cubicBezTo>
                    <a:pt x="2867211" y="5653587"/>
                    <a:pt x="2848319" y="5656671"/>
                    <a:pt x="2852975" y="5636209"/>
                  </a:cubicBezTo>
                  <a:cubicBezTo>
                    <a:pt x="2853749" y="5632275"/>
                    <a:pt x="2856889" y="5629135"/>
                    <a:pt x="2860620" y="5626589"/>
                  </a:cubicBezTo>
                  <a:cubicBezTo>
                    <a:pt x="2864353" y="5624041"/>
                    <a:pt x="2868677" y="5622088"/>
                    <a:pt x="2871822" y="5620522"/>
                  </a:cubicBezTo>
                  <a:cubicBezTo>
                    <a:pt x="2883222" y="5614655"/>
                    <a:pt x="2894138" y="5611051"/>
                    <a:pt x="2904593" y="5609536"/>
                  </a:cubicBezTo>
                  <a:close/>
                  <a:moveTo>
                    <a:pt x="1111831" y="5563897"/>
                  </a:moveTo>
                  <a:cubicBezTo>
                    <a:pt x="1113801" y="5565868"/>
                    <a:pt x="1123410" y="5572026"/>
                    <a:pt x="1123410" y="5572026"/>
                  </a:cubicBezTo>
                  <a:cubicBezTo>
                    <a:pt x="1121931" y="5577447"/>
                    <a:pt x="1118481" y="5580898"/>
                    <a:pt x="1115032" y="5584346"/>
                  </a:cubicBezTo>
                  <a:cubicBezTo>
                    <a:pt x="1113061" y="5582376"/>
                    <a:pt x="1105424" y="5578189"/>
                    <a:pt x="1105424" y="5578189"/>
                  </a:cubicBezTo>
                  <a:cubicBezTo>
                    <a:pt x="1105177" y="5574492"/>
                    <a:pt x="1110351" y="5569318"/>
                    <a:pt x="1111831" y="5563897"/>
                  </a:cubicBezTo>
                  <a:close/>
                  <a:moveTo>
                    <a:pt x="5329407" y="5498602"/>
                  </a:moveTo>
                  <a:cubicBezTo>
                    <a:pt x="5352698" y="5491229"/>
                    <a:pt x="5371681" y="5504080"/>
                    <a:pt x="5389133" y="5518466"/>
                  </a:cubicBezTo>
                  <a:cubicBezTo>
                    <a:pt x="5375334" y="5532264"/>
                    <a:pt x="5363069" y="5544529"/>
                    <a:pt x="5349270" y="5558328"/>
                  </a:cubicBezTo>
                  <a:close/>
                  <a:moveTo>
                    <a:pt x="5436609" y="5492575"/>
                  </a:moveTo>
                  <a:cubicBezTo>
                    <a:pt x="5440683" y="5492579"/>
                    <a:pt x="5445016" y="5493619"/>
                    <a:pt x="5449695" y="5496103"/>
                  </a:cubicBezTo>
                  <a:cubicBezTo>
                    <a:pt x="5453135" y="5505396"/>
                    <a:pt x="5461094" y="5513355"/>
                    <a:pt x="5459887" y="5520929"/>
                  </a:cubicBezTo>
                  <a:cubicBezTo>
                    <a:pt x="5452956" y="5537411"/>
                    <a:pt x="5441248" y="5549119"/>
                    <a:pt x="5421326" y="5546757"/>
                  </a:cubicBezTo>
                  <a:cubicBezTo>
                    <a:pt x="5408976" y="5543188"/>
                    <a:pt x="5399426" y="5533638"/>
                    <a:pt x="5385357" y="5525422"/>
                  </a:cubicBezTo>
                  <a:cubicBezTo>
                    <a:pt x="5391210" y="5519569"/>
                    <a:pt x="5397065" y="5513714"/>
                    <a:pt x="5404509" y="5509452"/>
                  </a:cubicBezTo>
                  <a:cubicBezTo>
                    <a:pt x="5414483" y="5501866"/>
                    <a:pt x="5424385" y="5492561"/>
                    <a:pt x="5436609" y="5492575"/>
                  </a:cubicBezTo>
                  <a:close/>
                  <a:moveTo>
                    <a:pt x="891991" y="5464268"/>
                  </a:moveTo>
                  <a:cubicBezTo>
                    <a:pt x="896195" y="5463695"/>
                    <a:pt x="900000" y="5463519"/>
                    <a:pt x="902975" y="5464902"/>
                  </a:cubicBezTo>
                  <a:cubicBezTo>
                    <a:pt x="908924" y="5467665"/>
                    <a:pt x="910094" y="5475206"/>
                    <a:pt x="914310" y="5482606"/>
                  </a:cubicBezTo>
                  <a:lnTo>
                    <a:pt x="889816" y="5486773"/>
                  </a:lnTo>
                  <a:cubicBezTo>
                    <a:pt x="884008" y="5480964"/>
                    <a:pt x="878200" y="5475156"/>
                    <a:pt x="878619" y="5466023"/>
                  </a:cubicBezTo>
                  <a:cubicBezTo>
                    <a:pt x="883186" y="5465813"/>
                    <a:pt x="887788" y="5464842"/>
                    <a:pt x="891991" y="5464268"/>
                  </a:cubicBezTo>
                  <a:close/>
                  <a:moveTo>
                    <a:pt x="4501749" y="5228698"/>
                  </a:moveTo>
                  <a:cubicBezTo>
                    <a:pt x="4517875" y="5225490"/>
                    <a:pt x="4539989" y="5238008"/>
                    <a:pt x="4550236" y="5257285"/>
                  </a:cubicBezTo>
                  <a:cubicBezTo>
                    <a:pt x="4554778" y="5261828"/>
                    <a:pt x="4554803" y="5270885"/>
                    <a:pt x="4553316" y="5278430"/>
                  </a:cubicBezTo>
                  <a:cubicBezTo>
                    <a:pt x="4520102" y="5278334"/>
                    <a:pt x="4509661" y="5322085"/>
                    <a:pt x="4479459" y="5318976"/>
                  </a:cubicBezTo>
                  <a:cubicBezTo>
                    <a:pt x="4459829" y="5317411"/>
                    <a:pt x="4444671" y="5296232"/>
                    <a:pt x="4426520" y="5284102"/>
                  </a:cubicBezTo>
                  <a:cubicBezTo>
                    <a:pt x="4450650" y="5275114"/>
                    <a:pt x="4470226" y="5258564"/>
                    <a:pt x="4488282" y="5237482"/>
                  </a:cubicBezTo>
                  <a:cubicBezTo>
                    <a:pt x="4491665" y="5232585"/>
                    <a:pt x="4496374" y="5229768"/>
                    <a:pt x="4501749" y="5228698"/>
                  </a:cubicBezTo>
                  <a:close/>
                  <a:moveTo>
                    <a:pt x="1468742" y="5226122"/>
                  </a:moveTo>
                  <a:cubicBezTo>
                    <a:pt x="1486014" y="5230655"/>
                    <a:pt x="1500030" y="5244672"/>
                    <a:pt x="1496638" y="5266754"/>
                  </a:cubicBezTo>
                  <a:cubicBezTo>
                    <a:pt x="1493039" y="5307733"/>
                    <a:pt x="1481583" y="5347225"/>
                    <a:pt x="1457596" y="5380555"/>
                  </a:cubicBezTo>
                  <a:cubicBezTo>
                    <a:pt x="1423056" y="5371487"/>
                    <a:pt x="1428075" y="5344663"/>
                    <a:pt x="1417276" y="5324312"/>
                  </a:cubicBezTo>
                  <a:cubicBezTo>
                    <a:pt x="1430012" y="5311576"/>
                    <a:pt x="1444341" y="5297246"/>
                    <a:pt x="1425651" y="5278557"/>
                  </a:cubicBezTo>
                  <a:cubicBezTo>
                    <a:pt x="1414749" y="5267654"/>
                    <a:pt x="1392841" y="5255298"/>
                    <a:pt x="1415061" y="5239308"/>
                  </a:cubicBezTo>
                  <a:cubicBezTo>
                    <a:pt x="1429355" y="5228130"/>
                    <a:pt x="1451437" y="5224737"/>
                    <a:pt x="1468742" y="5226122"/>
                  </a:cubicBezTo>
                  <a:close/>
                  <a:moveTo>
                    <a:pt x="2939208" y="5183529"/>
                  </a:moveTo>
                  <a:cubicBezTo>
                    <a:pt x="2942484" y="5185425"/>
                    <a:pt x="2944977" y="5189299"/>
                    <a:pt x="2946886" y="5195348"/>
                  </a:cubicBezTo>
                  <a:cubicBezTo>
                    <a:pt x="2941367" y="5200867"/>
                    <a:pt x="2938817" y="5206599"/>
                    <a:pt x="2934890" y="5213710"/>
                  </a:cubicBezTo>
                  <a:cubicBezTo>
                    <a:pt x="2931495" y="5207555"/>
                    <a:pt x="2925128" y="5201189"/>
                    <a:pt x="2921734" y="5195035"/>
                  </a:cubicBezTo>
                  <a:cubicBezTo>
                    <a:pt x="2920142" y="5193443"/>
                    <a:pt x="2924071" y="5186331"/>
                    <a:pt x="2926831" y="5183571"/>
                  </a:cubicBezTo>
                  <a:cubicBezTo>
                    <a:pt x="2931872" y="5181713"/>
                    <a:pt x="2935931" y="5181633"/>
                    <a:pt x="2939208" y="5183529"/>
                  </a:cubicBezTo>
                  <a:close/>
                  <a:moveTo>
                    <a:pt x="4385145" y="5159937"/>
                  </a:moveTo>
                  <a:cubicBezTo>
                    <a:pt x="4410603" y="5152872"/>
                    <a:pt x="4428888" y="5165244"/>
                    <a:pt x="4444216" y="5180572"/>
                  </a:cubicBezTo>
                  <a:cubicBezTo>
                    <a:pt x="4438303" y="5186486"/>
                    <a:pt x="4432389" y="5192399"/>
                    <a:pt x="4424998" y="5199791"/>
                  </a:cubicBezTo>
                  <a:cubicBezTo>
                    <a:pt x="4411202" y="5185995"/>
                    <a:pt x="4398940" y="5173733"/>
                    <a:pt x="4385145" y="5159937"/>
                  </a:cubicBezTo>
                  <a:close/>
                  <a:moveTo>
                    <a:pt x="1433921" y="5126850"/>
                  </a:moveTo>
                  <a:cubicBezTo>
                    <a:pt x="1442154" y="5131753"/>
                    <a:pt x="1431956" y="5171511"/>
                    <a:pt x="1420323" y="5179860"/>
                  </a:cubicBezTo>
                  <a:cubicBezTo>
                    <a:pt x="1415349" y="5181548"/>
                    <a:pt x="1408736" y="5181594"/>
                    <a:pt x="1405451" y="5178309"/>
                  </a:cubicBezTo>
                  <a:cubicBezTo>
                    <a:pt x="1388960" y="5171810"/>
                    <a:pt x="1397446" y="5140332"/>
                    <a:pt x="1419026" y="5128606"/>
                  </a:cubicBezTo>
                  <a:cubicBezTo>
                    <a:pt x="1422355" y="5125276"/>
                    <a:pt x="1428971" y="5125230"/>
                    <a:pt x="1433921" y="5126850"/>
                  </a:cubicBezTo>
                  <a:close/>
                  <a:moveTo>
                    <a:pt x="4524494" y="5110671"/>
                  </a:moveTo>
                  <a:cubicBezTo>
                    <a:pt x="4530891" y="5109685"/>
                    <a:pt x="4537476" y="5110592"/>
                    <a:pt x="4544440" y="5115283"/>
                  </a:cubicBezTo>
                  <a:cubicBezTo>
                    <a:pt x="4530200" y="5149503"/>
                    <a:pt x="4510512" y="5169191"/>
                    <a:pt x="4468878" y="5160874"/>
                  </a:cubicBezTo>
                  <a:cubicBezTo>
                    <a:pt x="4468276" y="5148156"/>
                    <a:pt x="4467524" y="5132259"/>
                    <a:pt x="4466921" y="5119541"/>
                  </a:cubicBezTo>
                  <a:cubicBezTo>
                    <a:pt x="4487811" y="5133617"/>
                    <a:pt x="4505302" y="5113628"/>
                    <a:pt x="4524494" y="5110671"/>
                  </a:cubicBezTo>
                  <a:close/>
                  <a:moveTo>
                    <a:pt x="2988461" y="5073932"/>
                  </a:moveTo>
                  <a:cubicBezTo>
                    <a:pt x="2991773" y="5075323"/>
                    <a:pt x="2995397" y="5078949"/>
                    <a:pt x="2999420" y="5085899"/>
                  </a:cubicBezTo>
                  <a:cubicBezTo>
                    <a:pt x="3002660" y="5092064"/>
                    <a:pt x="2995654" y="5108477"/>
                    <a:pt x="2986873" y="5117258"/>
                  </a:cubicBezTo>
                  <a:cubicBezTo>
                    <a:pt x="2979660" y="5127607"/>
                    <a:pt x="2964713" y="5133147"/>
                    <a:pt x="2953740" y="5122175"/>
                  </a:cubicBezTo>
                  <a:cubicBezTo>
                    <a:pt x="2939630" y="5108065"/>
                    <a:pt x="2956041" y="5101060"/>
                    <a:pt x="2964822" y="5092279"/>
                  </a:cubicBezTo>
                  <a:cubicBezTo>
                    <a:pt x="2969213" y="5087889"/>
                    <a:pt x="2973840" y="5079343"/>
                    <a:pt x="2979379" y="5075370"/>
                  </a:cubicBezTo>
                  <a:cubicBezTo>
                    <a:pt x="2982150" y="5073384"/>
                    <a:pt x="2985149" y="5072541"/>
                    <a:pt x="2988461" y="5073932"/>
                  </a:cubicBezTo>
                  <a:close/>
                  <a:moveTo>
                    <a:pt x="1279311" y="5065339"/>
                  </a:moveTo>
                  <a:cubicBezTo>
                    <a:pt x="1291277" y="5093228"/>
                    <a:pt x="1289209" y="5119819"/>
                    <a:pt x="1279360" y="5144997"/>
                  </a:cubicBezTo>
                  <a:cubicBezTo>
                    <a:pt x="1253302" y="5118939"/>
                    <a:pt x="1252244" y="5092406"/>
                    <a:pt x="1279311" y="5065339"/>
                  </a:cubicBezTo>
                  <a:close/>
                  <a:moveTo>
                    <a:pt x="5232197" y="5057829"/>
                  </a:moveTo>
                  <a:lnTo>
                    <a:pt x="5241877" y="5067509"/>
                  </a:lnTo>
                  <a:lnTo>
                    <a:pt x="5241756" y="5060918"/>
                  </a:lnTo>
                  <a:close/>
                  <a:moveTo>
                    <a:pt x="5262434" y="5034046"/>
                  </a:moveTo>
                  <a:cubicBezTo>
                    <a:pt x="5293731" y="5036815"/>
                    <a:pt x="5309141" y="5058565"/>
                    <a:pt x="5296352" y="5080644"/>
                  </a:cubicBezTo>
                  <a:cubicBezTo>
                    <a:pt x="5277187" y="5112195"/>
                    <a:pt x="5258022" y="5143749"/>
                    <a:pt x="5235760" y="5172204"/>
                  </a:cubicBezTo>
                  <a:cubicBezTo>
                    <a:pt x="5227798" y="5183261"/>
                    <a:pt x="5209036" y="5180346"/>
                    <a:pt x="5196612" y="5171093"/>
                  </a:cubicBezTo>
                  <a:cubicBezTo>
                    <a:pt x="5185773" y="5160255"/>
                    <a:pt x="5179654" y="5147795"/>
                    <a:pt x="5193882" y="5136665"/>
                  </a:cubicBezTo>
                  <a:cubicBezTo>
                    <a:pt x="5212846" y="5122345"/>
                    <a:pt x="5236185" y="5110619"/>
                    <a:pt x="5242251" y="5087858"/>
                  </a:cubicBezTo>
                  <a:lnTo>
                    <a:pt x="5241953" y="5071678"/>
                  </a:lnTo>
                  <a:lnTo>
                    <a:pt x="5214738" y="5090127"/>
                  </a:lnTo>
                  <a:cubicBezTo>
                    <a:pt x="5199721" y="5095595"/>
                    <a:pt x="5181646" y="5100935"/>
                    <a:pt x="5171582" y="5079165"/>
                  </a:cubicBezTo>
                  <a:cubicBezTo>
                    <a:pt x="5168143" y="5069869"/>
                    <a:pt x="5179849" y="5058163"/>
                    <a:pt x="5187037" y="5047791"/>
                  </a:cubicBezTo>
                  <a:lnTo>
                    <a:pt x="5222476" y="5049280"/>
                  </a:lnTo>
                  <a:lnTo>
                    <a:pt x="5221628" y="5040789"/>
                  </a:lnTo>
                  <a:cubicBezTo>
                    <a:pt x="5235746" y="5039057"/>
                    <a:pt x="5249901" y="5034194"/>
                    <a:pt x="5262434" y="5034046"/>
                  </a:cubicBezTo>
                  <a:close/>
                  <a:moveTo>
                    <a:pt x="4461332" y="5030831"/>
                  </a:moveTo>
                  <a:cubicBezTo>
                    <a:pt x="4464410" y="5029262"/>
                    <a:pt x="4467844" y="5029599"/>
                    <a:pt x="4472390" y="5032596"/>
                  </a:cubicBezTo>
                  <a:cubicBezTo>
                    <a:pt x="4478465" y="5035573"/>
                    <a:pt x="4482951" y="5043157"/>
                    <a:pt x="4485889" y="5052290"/>
                  </a:cubicBezTo>
                  <a:cubicBezTo>
                    <a:pt x="4491643" y="5079727"/>
                    <a:pt x="4479132" y="5101291"/>
                    <a:pt x="4460506" y="5122934"/>
                  </a:cubicBezTo>
                  <a:cubicBezTo>
                    <a:pt x="4445378" y="5110905"/>
                    <a:pt x="4411665" y="5117461"/>
                    <a:pt x="4422827" y="5082159"/>
                  </a:cubicBezTo>
                  <a:cubicBezTo>
                    <a:pt x="4430652" y="5068299"/>
                    <a:pt x="4443043" y="5055908"/>
                    <a:pt x="4452416" y="5040500"/>
                  </a:cubicBezTo>
                  <a:cubicBezTo>
                    <a:pt x="4455534" y="5035874"/>
                    <a:pt x="4458255" y="5032400"/>
                    <a:pt x="4461332" y="5030831"/>
                  </a:cubicBezTo>
                  <a:close/>
                  <a:moveTo>
                    <a:pt x="3045412" y="4982223"/>
                  </a:moveTo>
                  <a:cubicBezTo>
                    <a:pt x="3057729" y="4997498"/>
                    <a:pt x="3071523" y="5011292"/>
                    <a:pt x="3083787" y="5023555"/>
                  </a:cubicBezTo>
                  <a:cubicBezTo>
                    <a:pt x="3053782" y="5029034"/>
                    <a:pt x="3039987" y="5015239"/>
                    <a:pt x="3045412" y="4982223"/>
                  </a:cubicBezTo>
                  <a:close/>
                  <a:moveTo>
                    <a:pt x="2647132" y="4979318"/>
                  </a:moveTo>
                  <a:cubicBezTo>
                    <a:pt x="2658124" y="4993448"/>
                    <a:pt x="2703646" y="4985608"/>
                    <a:pt x="2673828" y="5024848"/>
                  </a:cubicBezTo>
                  <a:cubicBezTo>
                    <a:pt x="2653427" y="5054671"/>
                    <a:pt x="2653427" y="5054671"/>
                    <a:pt x="2700524" y="5064099"/>
                  </a:cubicBezTo>
                  <a:cubicBezTo>
                    <a:pt x="2722513" y="5117479"/>
                    <a:pt x="2651878" y="5153569"/>
                    <a:pt x="2670728" y="5206948"/>
                  </a:cubicBezTo>
                  <a:cubicBezTo>
                    <a:pt x="2673870" y="5216368"/>
                    <a:pt x="2677010" y="5225786"/>
                    <a:pt x="2684861" y="5230498"/>
                  </a:cubicBezTo>
                  <a:cubicBezTo>
                    <a:pt x="2688001" y="5233638"/>
                    <a:pt x="2702129" y="5232072"/>
                    <a:pt x="2706839" y="5227362"/>
                  </a:cubicBezTo>
                  <a:cubicBezTo>
                    <a:pt x="2774327" y="5169293"/>
                    <a:pt x="2774327" y="5169293"/>
                    <a:pt x="2843408" y="5206983"/>
                  </a:cubicBezTo>
                  <a:cubicBezTo>
                    <a:pt x="2851258" y="5211695"/>
                    <a:pt x="2855970" y="5219545"/>
                    <a:pt x="2862250" y="5225825"/>
                  </a:cubicBezTo>
                  <a:cubicBezTo>
                    <a:pt x="2852838" y="5257220"/>
                    <a:pt x="2793178" y="5228952"/>
                    <a:pt x="2794759" y="5280756"/>
                  </a:cubicBezTo>
                  <a:cubicBezTo>
                    <a:pt x="2794761" y="5287035"/>
                    <a:pt x="2780635" y="5298020"/>
                    <a:pt x="2779066" y="5299590"/>
                  </a:cubicBezTo>
                  <a:cubicBezTo>
                    <a:pt x="2697426" y="5258757"/>
                    <a:pt x="2709998" y="5318413"/>
                    <a:pt x="2705298" y="5363937"/>
                  </a:cubicBezTo>
                  <a:cubicBezTo>
                    <a:pt x="2699026" y="5401611"/>
                    <a:pt x="2681767" y="5440853"/>
                    <a:pt x="2648804" y="5461254"/>
                  </a:cubicBezTo>
                  <a:cubicBezTo>
                    <a:pt x="2593868" y="5491069"/>
                    <a:pt x="2582886" y="5527172"/>
                    <a:pt x="2601736" y="5586829"/>
                  </a:cubicBezTo>
                  <a:cubicBezTo>
                    <a:pt x="2619013" y="5629218"/>
                    <a:pt x="2571927" y="5663745"/>
                    <a:pt x="2567227" y="5706128"/>
                  </a:cubicBezTo>
                  <a:cubicBezTo>
                    <a:pt x="2562527" y="5751652"/>
                    <a:pt x="2529561" y="5753216"/>
                    <a:pt x="2498161" y="5743790"/>
                  </a:cubicBezTo>
                  <a:cubicBezTo>
                    <a:pt x="2468334" y="5739073"/>
                    <a:pt x="2443216" y="5732790"/>
                    <a:pt x="2425954" y="5765752"/>
                  </a:cubicBezTo>
                  <a:cubicBezTo>
                    <a:pt x="2410260" y="5781446"/>
                    <a:pt x="2397705" y="5800281"/>
                    <a:pt x="2405561" y="5826971"/>
                  </a:cubicBezTo>
                  <a:cubicBezTo>
                    <a:pt x="2378879" y="5856793"/>
                    <a:pt x="2345918" y="5880332"/>
                    <a:pt x="2303532" y="5875614"/>
                  </a:cubicBezTo>
                  <a:cubicBezTo>
                    <a:pt x="2289403" y="5874041"/>
                    <a:pt x="2272135" y="5875606"/>
                    <a:pt x="2270562" y="5858339"/>
                  </a:cubicBezTo>
                  <a:lnTo>
                    <a:pt x="2282974" y="5829366"/>
                  </a:lnTo>
                  <a:lnTo>
                    <a:pt x="2281062" y="5829340"/>
                  </a:lnTo>
                  <a:lnTo>
                    <a:pt x="2284426" y="5825976"/>
                  </a:lnTo>
                  <a:lnTo>
                    <a:pt x="2284683" y="5825375"/>
                  </a:lnTo>
                  <a:lnTo>
                    <a:pt x="2285136" y="5825266"/>
                  </a:lnTo>
                  <a:lnTo>
                    <a:pt x="2300283" y="5810119"/>
                  </a:lnTo>
                  <a:lnTo>
                    <a:pt x="2299774" y="5821749"/>
                  </a:lnTo>
                  <a:lnTo>
                    <a:pt x="2300185" y="5821650"/>
                  </a:lnTo>
                  <a:cubicBezTo>
                    <a:pt x="2303521" y="5818314"/>
                    <a:pt x="2305089" y="5812821"/>
                    <a:pt x="2305087" y="5804972"/>
                  </a:cubicBezTo>
                  <a:cubicBezTo>
                    <a:pt x="2305081" y="5773575"/>
                    <a:pt x="2303504" y="5740610"/>
                    <a:pt x="2306636" y="5709213"/>
                  </a:cubicBezTo>
                  <a:cubicBezTo>
                    <a:pt x="2308201" y="5682526"/>
                    <a:pt x="2270519" y="5657402"/>
                    <a:pt x="2292491" y="5632289"/>
                  </a:cubicBezTo>
                  <a:cubicBezTo>
                    <a:pt x="2316034" y="5606392"/>
                    <a:pt x="2328978" y="5569896"/>
                    <a:pt x="2354506" y="5544661"/>
                  </a:cubicBezTo>
                  <a:lnTo>
                    <a:pt x="2380615" y="5527015"/>
                  </a:lnTo>
                  <a:lnTo>
                    <a:pt x="2377679" y="5525793"/>
                  </a:lnTo>
                  <a:lnTo>
                    <a:pt x="2382818" y="5525524"/>
                  </a:lnTo>
                  <a:lnTo>
                    <a:pt x="2385088" y="5523990"/>
                  </a:lnTo>
                  <a:cubicBezTo>
                    <a:pt x="2374099" y="5516139"/>
                    <a:pt x="2361537" y="5509858"/>
                    <a:pt x="2348977" y="5503575"/>
                  </a:cubicBezTo>
                  <a:cubicBezTo>
                    <a:pt x="2334848" y="5495723"/>
                    <a:pt x="2308165" y="5516125"/>
                    <a:pt x="2308158" y="5484728"/>
                  </a:cubicBezTo>
                  <a:cubicBezTo>
                    <a:pt x="2308155" y="5469031"/>
                    <a:pt x="2314431" y="5453333"/>
                    <a:pt x="2323849" y="5447056"/>
                  </a:cubicBezTo>
                  <a:cubicBezTo>
                    <a:pt x="2345823" y="5431362"/>
                    <a:pt x="2372506" y="5417239"/>
                    <a:pt x="2399189" y="5403117"/>
                  </a:cubicBezTo>
                  <a:cubicBezTo>
                    <a:pt x="2294004" y="5366989"/>
                    <a:pt x="2294004" y="5366989"/>
                    <a:pt x="2185698" y="5418769"/>
                  </a:cubicBezTo>
                  <a:cubicBezTo>
                    <a:pt x="2207666" y="5371680"/>
                    <a:pt x="2237484" y="5332440"/>
                    <a:pt x="2278300" y="5338729"/>
                  </a:cubicBezTo>
                  <a:cubicBezTo>
                    <a:pt x="2347374" y="5351302"/>
                    <a:pt x="2375620" y="5297934"/>
                    <a:pt x="2422710" y="5272826"/>
                  </a:cubicBezTo>
                  <a:cubicBezTo>
                    <a:pt x="2439976" y="5264981"/>
                    <a:pt x="2446249" y="5233587"/>
                    <a:pt x="2472936" y="5232021"/>
                  </a:cubicBezTo>
                  <a:cubicBezTo>
                    <a:pt x="2510609" y="5228891"/>
                    <a:pt x="2505897" y="5208482"/>
                    <a:pt x="2493333" y="5183362"/>
                  </a:cubicBezTo>
                  <a:cubicBezTo>
                    <a:pt x="2485480" y="5169232"/>
                    <a:pt x="2490188" y="5158243"/>
                    <a:pt x="2505884" y="5148828"/>
                  </a:cubicBezTo>
                  <a:cubicBezTo>
                    <a:pt x="2538847" y="5134707"/>
                    <a:pt x="2571809" y="5117446"/>
                    <a:pt x="2606342" y="5101755"/>
                  </a:cubicBezTo>
                  <a:lnTo>
                    <a:pt x="2605425" y="5098774"/>
                  </a:lnTo>
                  <a:lnTo>
                    <a:pt x="2598478" y="5098072"/>
                  </a:lnTo>
                  <a:lnTo>
                    <a:pt x="2604485" y="5095720"/>
                  </a:lnTo>
                  <a:lnTo>
                    <a:pt x="2593775" y="5060937"/>
                  </a:lnTo>
                  <a:cubicBezTo>
                    <a:pt x="2577284" y="5022474"/>
                    <a:pt x="2569039" y="5003240"/>
                    <a:pt x="2575708" y="4993038"/>
                  </a:cubicBezTo>
                  <a:cubicBezTo>
                    <a:pt x="2582377" y="4982835"/>
                    <a:pt x="2603963" y="4981663"/>
                    <a:pt x="2647132" y="4979318"/>
                  </a:cubicBezTo>
                  <a:close/>
                  <a:moveTo>
                    <a:pt x="5280325" y="4968293"/>
                  </a:moveTo>
                  <a:cubicBezTo>
                    <a:pt x="5290670" y="4978639"/>
                    <a:pt x="5285901" y="4986854"/>
                    <a:pt x="5272611" y="4989799"/>
                  </a:cubicBezTo>
                  <a:cubicBezTo>
                    <a:pt x="5265917" y="4989597"/>
                    <a:pt x="5255874" y="4989295"/>
                    <a:pt x="5247454" y="4987369"/>
                  </a:cubicBezTo>
                  <a:cubicBezTo>
                    <a:pt x="5253948" y="4980876"/>
                    <a:pt x="5258818" y="4976005"/>
                    <a:pt x="5268660" y="4969613"/>
                  </a:cubicBezTo>
                  <a:cubicBezTo>
                    <a:pt x="5271905" y="4966368"/>
                    <a:pt x="5278600" y="4966569"/>
                    <a:pt x="5280325" y="4968293"/>
                  </a:cubicBezTo>
                  <a:close/>
                  <a:moveTo>
                    <a:pt x="5225317" y="4885351"/>
                  </a:moveTo>
                  <a:cubicBezTo>
                    <a:pt x="5227825" y="4887859"/>
                    <a:pt x="5226176" y="4892018"/>
                    <a:pt x="5227232" y="4895978"/>
                  </a:cubicBezTo>
                  <a:cubicBezTo>
                    <a:pt x="5225382" y="4902844"/>
                    <a:pt x="5221883" y="4913869"/>
                    <a:pt x="5217724" y="4915521"/>
                  </a:cubicBezTo>
                  <a:cubicBezTo>
                    <a:pt x="5207953" y="4920273"/>
                    <a:pt x="5202937" y="4915257"/>
                    <a:pt x="5210595" y="4902581"/>
                  </a:cubicBezTo>
                  <a:cubicBezTo>
                    <a:pt x="5214953" y="4898223"/>
                    <a:pt x="5222215" y="4890961"/>
                    <a:pt x="5225317" y="4885351"/>
                  </a:cubicBezTo>
                  <a:close/>
                  <a:moveTo>
                    <a:pt x="4773213" y="4868430"/>
                  </a:moveTo>
                  <a:cubicBezTo>
                    <a:pt x="4776908" y="4868676"/>
                    <a:pt x="4784547" y="4872864"/>
                    <a:pt x="4784547" y="4872864"/>
                  </a:cubicBezTo>
                  <a:cubicBezTo>
                    <a:pt x="4783067" y="4878285"/>
                    <a:pt x="4781342" y="4880010"/>
                    <a:pt x="4779864" y="4885430"/>
                  </a:cubicBezTo>
                  <a:cubicBezTo>
                    <a:pt x="4776168" y="4885184"/>
                    <a:pt x="4766559" y="4879025"/>
                    <a:pt x="4766559" y="4879025"/>
                  </a:cubicBezTo>
                  <a:cubicBezTo>
                    <a:pt x="4768039" y="4873604"/>
                    <a:pt x="4771488" y="4870155"/>
                    <a:pt x="4773213" y="4868430"/>
                  </a:cubicBezTo>
                  <a:close/>
                  <a:moveTo>
                    <a:pt x="3806187" y="4845119"/>
                  </a:moveTo>
                  <a:cubicBezTo>
                    <a:pt x="3831110" y="4843430"/>
                    <a:pt x="3825064" y="4863996"/>
                    <a:pt x="3822002" y="4878674"/>
                  </a:cubicBezTo>
                  <a:lnTo>
                    <a:pt x="3813130" y="4887546"/>
                  </a:lnTo>
                  <a:lnTo>
                    <a:pt x="3804260" y="4896416"/>
                  </a:lnTo>
                  <a:cubicBezTo>
                    <a:pt x="3801409" y="4887652"/>
                    <a:pt x="3797079" y="4880364"/>
                    <a:pt x="3797158" y="4871574"/>
                  </a:cubicBezTo>
                  <a:cubicBezTo>
                    <a:pt x="3797237" y="4862781"/>
                    <a:pt x="3804735" y="4843667"/>
                    <a:pt x="3806187" y="4845119"/>
                  </a:cubicBezTo>
                  <a:close/>
                  <a:moveTo>
                    <a:pt x="5943062" y="4843571"/>
                  </a:moveTo>
                  <a:lnTo>
                    <a:pt x="5945358" y="4852767"/>
                  </a:lnTo>
                  <a:lnTo>
                    <a:pt x="5940758" y="4852768"/>
                  </a:lnTo>
                  <a:close/>
                  <a:moveTo>
                    <a:pt x="3041973" y="4827011"/>
                  </a:moveTo>
                  <a:cubicBezTo>
                    <a:pt x="3042960" y="4839822"/>
                    <a:pt x="3045668" y="4854357"/>
                    <a:pt x="3045174" y="4868646"/>
                  </a:cubicBezTo>
                  <a:cubicBezTo>
                    <a:pt x="3030270" y="4850787"/>
                    <a:pt x="3022818" y="4841856"/>
                    <a:pt x="3022419" y="4836652"/>
                  </a:cubicBezTo>
                  <a:cubicBezTo>
                    <a:pt x="3022019" y="4831447"/>
                    <a:pt x="3028671" y="4829968"/>
                    <a:pt x="3041973" y="4827011"/>
                  </a:cubicBezTo>
                  <a:close/>
                  <a:moveTo>
                    <a:pt x="2498041" y="4825829"/>
                  </a:moveTo>
                  <a:cubicBezTo>
                    <a:pt x="2503123" y="4827537"/>
                    <a:pt x="2508027" y="4832440"/>
                    <a:pt x="2512553" y="4836966"/>
                  </a:cubicBezTo>
                  <a:cubicBezTo>
                    <a:pt x="2518606" y="4849018"/>
                    <a:pt x="2547208" y="4856625"/>
                    <a:pt x="2524703" y="4876113"/>
                  </a:cubicBezTo>
                  <a:cubicBezTo>
                    <a:pt x="2515705" y="4885111"/>
                    <a:pt x="2502144" y="4877549"/>
                    <a:pt x="2491583" y="4866988"/>
                  </a:cubicBezTo>
                  <a:cubicBezTo>
                    <a:pt x="2482531" y="4857936"/>
                    <a:pt x="2474969" y="4844375"/>
                    <a:pt x="2482459" y="4833868"/>
                  </a:cubicBezTo>
                  <a:cubicBezTo>
                    <a:pt x="2487699" y="4825610"/>
                    <a:pt x="2492959" y="4824122"/>
                    <a:pt x="2498041" y="4825829"/>
                  </a:cubicBezTo>
                  <a:close/>
                  <a:moveTo>
                    <a:pt x="1422866" y="4825212"/>
                  </a:moveTo>
                  <a:cubicBezTo>
                    <a:pt x="1426051" y="4828397"/>
                    <a:pt x="1430698" y="4830116"/>
                    <a:pt x="1435473" y="4834891"/>
                  </a:cubicBezTo>
                  <a:cubicBezTo>
                    <a:pt x="1449800" y="4849217"/>
                    <a:pt x="1458143" y="4866342"/>
                    <a:pt x="1445098" y="4882569"/>
                  </a:cubicBezTo>
                  <a:cubicBezTo>
                    <a:pt x="1436317" y="4891350"/>
                    <a:pt x="1424353" y="4896948"/>
                    <a:pt x="1410796" y="4900953"/>
                  </a:cubicBezTo>
                  <a:cubicBezTo>
                    <a:pt x="1409333" y="4902416"/>
                    <a:pt x="1401375" y="4894458"/>
                    <a:pt x="1401375" y="4894458"/>
                  </a:cubicBezTo>
                  <a:cubicBezTo>
                    <a:pt x="1408051" y="4871864"/>
                    <a:pt x="1414727" y="4849270"/>
                    <a:pt x="1422866" y="4825212"/>
                  </a:cubicBezTo>
                  <a:close/>
                  <a:moveTo>
                    <a:pt x="4460568" y="4780470"/>
                  </a:moveTo>
                  <a:cubicBezTo>
                    <a:pt x="4473583" y="4777386"/>
                    <a:pt x="4488300" y="4779224"/>
                    <a:pt x="4499797" y="4784281"/>
                  </a:cubicBezTo>
                  <a:cubicBezTo>
                    <a:pt x="4501407" y="4782671"/>
                    <a:pt x="4503336" y="4803918"/>
                    <a:pt x="4498460" y="4805483"/>
                  </a:cubicBezTo>
                  <a:cubicBezTo>
                    <a:pt x="4490411" y="4813532"/>
                    <a:pt x="4475831" y="4821490"/>
                    <a:pt x="4462770" y="4821309"/>
                  </a:cubicBezTo>
                  <a:cubicBezTo>
                    <a:pt x="4451318" y="4819515"/>
                    <a:pt x="4439731" y="4807927"/>
                    <a:pt x="4426578" y="4801215"/>
                  </a:cubicBezTo>
                  <a:cubicBezTo>
                    <a:pt x="4437894" y="4793211"/>
                    <a:pt x="4447552" y="4783552"/>
                    <a:pt x="4460568" y="4780470"/>
                  </a:cubicBezTo>
                  <a:close/>
                  <a:moveTo>
                    <a:pt x="6471343" y="4766352"/>
                  </a:moveTo>
                  <a:cubicBezTo>
                    <a:pt x="6485825" y="4763892"/>
                    <a:pt x="6502547" y="4766906"/>
                    <a:pt x="6522889" y="4778752"/>
                  </a:cubicBezTo>
                  <a:lnTo>
                    <a:pt x="6524433" y="4777207"/>
                  </a:lnTo>
                  <a:cubicBezTo>
                    <a:pt x="6465726" y="4838980"/>
                    <a:pt x="6407031" y="4897675"/>
                    <a:pt x="6349869" y="4957902"/>
                  </a:cubicBezTo>
                  <a:cubicBezTo>
                    <a:pt x="6342171" y="4959469"/>
                    <a:pt x="6337548" y="4961025"/>
                    <a:pt x="6331369" y="4967204"/>
                  </a:cubicBezTo>
                  <a:cubicBezTo>
                    <a:pt x="6319037" y="4973406"/>
                    <a:pt x="6308271" y="4971908"/>
                    <a:pt x="6302164" y="4959624"/>
                  </a:cubicBezTo>
                  <a:cubicBezTo>
                    <a:pt x="6299193" y="4931939"/>
                    <a:pt x="6308520" y="4907284"/>
                    <a:pt x="6320913" y="4885695"/>
                  </a:cubicBezTo>
                  <a:cubicBezTo>
                    <a:pt x="6328647" y="4874896"/>
                    <a:pt x="6336370" y="4867173"/>
                    <a:pt x="6345638" y="4857904"/>
                  </a:cubicBezTo>
                  <a:cubicBezTo>
                    <a:pt x="6350271" y="4853272"/>
                    <a:pt x="6357982" y="4848626"/>
                    <a:pt x="6364149" y="4845524"/>
                  </a:cubicBezTo>
                  <a:cubicBezTo>
                    <a:pt x="6404597" y="4830367"/>
                    <a:pt x="6427895" y="4773731"/>
                    <a:pt x="6471343" y="4766352"/>
                  </a:cubicBezTo>
                  <a:close/>
                  <a:moveTo>
                    <a:pt x="4316559" y="4710084"/>
                  </a:moveTo>
                  <a:cubicBezTo>
                    <a:pt x="4354156" y="4710021"/>
                    <a:pt x="4394900" y="4703687"/>
                    <a:pt x="4424604" y="4739669"/>
                  </a:cubicBezTo>
                  <a:cubicBezTo>
                    <a:pt x="4430849" y="4752192"/>
                    <a:pt x="4427695" y="4764730"/>
                    <a:pt x="4422978" y="4775703"/>
                  </a:cubicBezTo>
                  <a:cubicBezTo>
                    <a:pt x="4418269" y="4780412"/>
                    <a:pt x="4415132" y="4783549"/>
                    <a:pt x="4410424" y="4788257"/>
                  </a:cubicBezTo>
                  <a:cubicBezTo>
                    <a:pt x="4369650" y="4813391"/>
                    <a:pt x="4328902" y="4822860"/>
                    <a:pt x="4283474" y="4821369"/>
                  </a:cubicBezTo>
                  <a:cubicBezTo>
                    <a:pt x="4248950" y="4855892"/>
                    <a:pt x="4264543" y="4899731"/>
                    <a:pt x="4262910" y="4938898"/>
                  </a:cubicBezTo>
                  <a:cubicBezTo>
                    <a:pt x="4261278" y="4978066"/>
                    <a:pt x="4251884" y="4974949"/>
                    <a:pt x="4222131" y="4967166"/>
                  </a:cubicBezTo>
                  <a:cubicBezTo>
                    <a:pt x="4200204" y="4964069"/>
                    <a:pt x="4209573" y="4982852"/>
                    <a:pt x="4214254" y="4993810"/>
                  </a:cubicBezTo>
                  <a:cubicBezTo>
                    <a:pt x="4239247" y="5037634"/>
                    <a:pt x="4239189" y="5072100"/>
                    <a:pt x="4185887" y="5094122"/>
                  </a:cubicBezTo>
                  <a:cubicBezTo>
                    <a:pt x="4178047" y="5098834"/>
                    <a:pt x="4167067" y="5106686"/>
                    <a:pt x="4165487" y="5114521"/>
                  </a:cubicBezTo>
                  <a:cubicBezTo>
                    <a:pt x="4160665" y="5188159"/>
                    <a:pt x="4137178" y="5180366"/>
                    <a:pt x="4099663" y="5130297"/>
                  </a:cubicBezTo>
                  <a:cubicBezTo>
                    <a:pt x="4096535" y="5127169"/>
                    <a:pt x="4079300" y="5128764"/>
                    <a:pt x="4077726" y="5133467"/>
                  </a:cubicBezTo>
                  <a:cubicBezTo>
                    <a:pt x="4058890" y="5155430"/>
                    <a:pt x="4049484" y="5158580"/>
                    <a:pt x="4022887" y="5138258"/>
                  </a:cubicBezTo>
                  <a:cubicBezTo>
                    <a:pt x="3982202" y="5110129"/>
                    <a:pt x="3942992" y="5136825"/>
                    <a:pt x="3950739" y="5188511"/>
                  </a:cubicBezTo>
                  <a:cubicBezTo>
                    <a:pt x="3958496" y="5233929"/>
                    <a:pt x="3941281" y="5222992"/>
                    <a:pt x="3917796" y="5215198"/>
                  </a:cubicBezTo>
                  <a:cubicBezTo>
                    <a:pt x="3905274" y="5208953"/>
                    <a:pt x="3884926" y="5198022"/>
                    <a:pt x="3884894" y="5216821"/>
                  </a:cubicBezTo>
                  <a:cubicBezTo>
                    <a:pt x="3886401" y="5252849"/>
                    <a:pt x="3801767" y="5274922"/>
                    <a:pt x="3870629" y="5315540"/>
                  </a:cubicBezTo>
                  <a:cubicBezTo>
                    <a:pt x="3878380" y="5364091"/>
                    <a:pt x="3851683" y="5403301"/>
                    <a:pt x="3835950" y="5444059"/>
                  </a:cubicBezTo>
                  <a:cubicBezTo>
                    <a:pt x="3834375" y="5448762"/>
                    <a:pt x="3818710" y="5448788"/>
                    <a:pt x="3810878" y="5447233"/>
                  </a:cubicBezTo>
                  <a:cubicBezTo>
                    <a:pt x="3801483" y="5444117"/>
                    <a:pt x="3796797" y="5436291"/>
                    <a:pt x="3788977" y="5428471"/>
                  </a:cubicBezTo>
                  <a:cubicBezTo>
                    <a:pt x="3772572" y="5402650"/>
                    <a:pt x="3763566" y="5401491"/>
                    <a:pt x="3756894" y="5409335"/>
                  </a:cubicBezTo>
                  <a:lnTo>
                    <a:pt x="3743228" y="5435713"/>
                  </a:lnTo>
                  <a:lnTo>
                    <a:pt x="3744043" y="5456516"/>
                  </a:lnTo>
                  <a:cubicBezTo>
                    <a:pt x="3689132" y="5533347"/>
                    <a:pt x="3624823" y="5607053"/>
                    <a:pt x="3623170" y="5712047"/>
                  </a:cubicBezTo>
                  <a:cubicBezTo>
                    <a:pt x="3621563" y="5760628"/>
                    <a:pt x="3588646" y="5771624"/>
                    <a:pt x="3546339" y="5766958"/>
                  </a:cubicBezTo>
                  <a:cubicBezTo>
                    <a:pt x="3533808" y="5760699"/>
                    <a:pt x="3529112" y="5752867"/>
                    <a:pt x="3524420" y="5741903"/>
                  </a:cubicBezTo>
                  <a:cubicBezTo>
                    <a:pt x="3519716" y="5746607"/>
                    <a:pt x="3530677" y="5754432"/>
                    <a:pt x="3529103" y="5762270"/>
                  </a:cubicBezTo>
                  <a:cubicBezTo>
                    <a:pt x="3585483" y="5806102"/>
                    <a:pt x="3654405" y="5843655"/>
                    <a:pt x="3660604" y="5928273"/>
                  </a:cubicBezTo>
                  <a:cubicBezTo>
                    <a:pt x="3674668" y="5976841"/>
                    <a:pt x="3685595" y="6028545"/>
                    <a:pt x="3690254" y="6080256"/>
                  </a:cubicBezTo>
                  <a:cubicBezTo>
                    <a:pt x="3688648" y="6128836"/>
                    <a:pt x="3663538" y="6172734"/>
                    <a:pt x="3614966" y="6164939"/>
                  </a:cubicBezTo>
                  <a:cubicBezTo>
                    <a:pt x="3539761" y="6146195"/>
                    <a:pt x="3508372" y="6205768"/>
                    <a:pt x="3459768" y="6235582"/>
                  </a:cubicBezTo>
                  <a:cubicBezTo>
                    <a:pt x="3444091" y="6244998"/>
                    <a:pt x="3429992" y="6237174"/>
                    <a:pt x="3414318" y="6240321"/>
                  </a:cubicBezTo>
                  <a:cubicBezTo>
                    <a:pt x="3425286" y="6245013"/>
                    <a:pt x="3437823" y="6241869"/>
                    <a:pt x="3447222" y="6248128"/>
                  </a:cubicBezTo>
                  <a:cubicBezTo>
                    <a:pt x="3461316" y="6259087"/>
                    <a:pt x="3469139" y="6273185"/>
                    <a:pt x="3467556" y="6293558"/>
                  </a:cubicBezTo>
                  <a:lnTo>
                    <a:pt x="3467106" y="6294173"/>
                  </a:lnTo>
                  <a:lnTo>
                    <a:pt x="3533383" y="6328359"/>
                  </a:lnTo>
                  <a:cubicBezTo>
                    <a:pt x="3594989" y="6374454"/>
                    <a:pt x="3625405" y="6444673"/>
                    <a:pt x="3644403" y="6524546"/>
                  </a:cubicBezTo>
                  <a:cubicBezTo>
                    <a:pt x="3641289" y="6530798"/>
                    <a:pt x="3636607" y="6535480"/>
                    <a:pt x="3631924" y="6540163"/>
                  </a:cubicBezTo>
                  <a:cubicBezTo>
                    <a:pt x="3624120" y="6547967"/>
                    <a:pt x="3625698" y="6552667"/>
                    <a:pt x="3635078" y="6549562"/>
                  </a:cubicBezTo>
                  <a:cubicBezTo>
                    <a:pt x="3653878" y="6555874"/>
                    <a:pt x="3674280" y="6576276"/>
                    <a:pt x="3699280" y="6560693"/>
                  </a:cubicBezTo>
                  <a:cubicBezTo>
                    <a:pt x="3710225" y="6556026"/>
                    <a:pt x="3721167" y="6551360"/>
                    <a:pt x="3732119" y="6549824"/>
                  </a:cubicBezTo>
                  <a:cubicBezTo>
                    <a:pt x="3811877" y="6526565"/>
                    <a:pt x="3890067" y="6501733"/>
                    <a:pt x="3877909" y="6636301"/>
                  </a:cubicBezTo>
                  <a:cubicBezTo>
                    <a:pt x="3934099" y="6651519"/>
                    <a:pt x="4004229" y="6503803"/>
                    <a:pt x="4050599" y="6598829"/>
                  </a:cubicBezTo>
                  <a:lnTo>
                    <a:pt x="4065165" y="6643995"/>
                  </a:lnTo>
                  <a:lnTo>
                    <a:pt x="4069705" y="6641396"/>
                  </a:lnTo>
                  <a:cubicBezTo>
                    <a:pt x="4074356" y="6649159"/>
                    <a:pt x="4075902" y="6656924"/>
                    <a:pt x="4079003" y="6663136"/>
                  </a:cubicBezTo>
                  <a:cubicBezTo>
                    <a:pt x="4040122" y="6698911"/>
                    <a:pt x="4002794" y="6736239"/>
                    <a:pt x="3962355" y="6776679"/>
                  </a:cubicBezTo>
                  <a:cubicBezTo>
                    <a:pt x="3900197" y="6789176"/>
                    <a:pt x="3864415" y="6834270"/>
                    <a:pt x="3823976" y="6874709"/>
                  </a:cubicBezTo>
                  <a:lnTo>
                    <a:pt x="3779085" y="6870269"/>
                  </a:lnTo>
                  <a:lnTo>
                    <a:pt x="3761188" y="6881711"/>
                  </a:lnTo>
                  <a:lnTo>
                    <a:pt x="3683000" y="6906541"/>
                  </a:lnTo>
                  <a:cubicBezTo>
                    <a:pt x="3668892" y="6898678"/>
                    <a:pt x="3656380" y="6901775"/>
                    <a:pt x="3642323" y="6912693"/>
                  </a:cubicBezTo>
                  <a:cubicBezTo>
                    <a:pt x="3607864" y="6903209"/>
                    <a:pt x="3575018" y="6910946"/>
                    <a:pt x="3543765" y="6929641"/>
                  </a:cubicBezTo>
                  <a:cubicBezTo>
                    <a:pt x="3520266" y="6921753"/>
                    <a:pt x="3501510" y="6931093"/>
                    <a:pt x="3482764" y="6943564"/>
                  </a:cubicBezTo>
                  <a:cubicBezTo>
                    <a:pt x="3468656" y="6935698"/>
                    <a:pt x="3456142" y="6938795"/>
                    <a:pt x="3443647" y="6948152"/>
                  </a:cubicBezTo>
                  <a:cubicBezTo>
                    <a:pt x="3410706" y="6921456"/>
                    <a:pt x="3380898" y="6894769"/>
                    <a:pt x="3351088" y="6868081"/>
                  </a:cubicBezTo>
                  <a:cubicBezTo>
                    <a:pt x="3336971" y="6857085"/>
                    <a:pt x="3321295" y="6847654"/>
                    <a:pt x="3302522" y="6850732"/>
                  </a:cubicBezTo>
                  <a:cubicBezTo>
                    <a:pt x="3267280" y="6841246"/>
                    <a:pt x="3244456" y="6865248"/>
                    <a:pt x="3218085" y="6880437"/>
                  </a:cubicBezTo>
                  <a:lnTo>
                    <a:pt x="3194652" y="6889334"/>
                  </a:lnTo>
                  <a:lnTo>
                    <a:pt x="3196227" y="6889987"/>
                  </a:lnTo>
                  <a:cubicBezTo>
                    <a:pt x="3213465" y="6900965"/>
                    <a:pt x="3226007" y="6913507"/>
                    <a:pt x="3218189" y="6933864"/>
                  </a:cubicBezTo>
                  <a:cubicBezTo>
                    <a:pt x="3226040" y="6957366"/>
                    <a:pt x="3238584" y="6973041"/>
                    <a:pt x="3265217" y="6977760"/>
                  </a:cubicBezTo>
                  <a:lnTo>
                    <a:pt x="3262083" y="6977758"/>
                  </a:lnTo>
                  <a:cubicBezTo>
                    <a:pt x="3352956" y="7006022"/>
                    <a:pt x="3385929" y="7107864"/>
                    <a:pt x="3470544" y="7145522"/>
                  </a:cubicBezTo>
                  <a:lnTo>
                    <a:pt x="3473684" y="7154924"/>
                  </a:lnTo>
                  <a:lnTo>
                    <a:pt x="3483082" y="7154930"/>
                  </a:lnTo>
                  <a:cubicBezTo>
                    <a:pt x="3511288" y="7167482"/>
                    <a:pt x="3536361" y="7183167"/>
                    <a:pt x="3556739" y="7203153"/>
                  </a:cubicBezTo>
                  <a:lnTo>
                    <a:pt x="3600557" y="7274487"/>
                  </a:lnTo>
                  <a:lnTo>
                    <a:pt x="3599497" y="7296388"/>
                  </a:lnTo>
                  <a:cubicBezTo>
                    <a:pt x="3597152" y="7303435"/>
                    <a:pt x="3592848" y="7308522"/>
                    <a:pt x="3586582" y="7308516"/>
                  </a:cubicBezTo>
                  <a:cubicBezTo>
                    <a:pt x="3544290" y="7306918"/>
                    <a:pt x="3495721" y="7292783"/>
                    <a:pt x="3516143" y="7369552"/>
                  </a:cubicBezTo>
                  <a:cubicBezTo>
                    <a:pt x="3517714" y="7377384"/>
                    <a:pt x="3483256" y="7380491"/>
                    <a:pt x="3466020" y="7372646"/>
                  </a:cubicBezTo>
                  <a:cubicBezTo>
                    <a:pt x="3451926" y="7377336"/>
                    <a:pt x="3436262" y="7377323"/>
                    <a:pt x="3423723" y="7367915"/>
                  </a:cubicBezTo>
                  <a:lnTo>
                    <a:pt x="3428423" y="7366352"/>
                  </a:lnTo>
                  <a:cubicBezTo>
                    <a:pt x="3403368" y="7378863"/>
                    <a:pt x="3386117" y="7352221"/>
                    <a:pt x="3364191" y="7355337"/>
                  </a:cubicBezTo>
                  <a:lnTo>
                    <a:pt x="3324322" y="7349175"/>
                  </a:lnTo>
                  <a:lnTo>
                    <a:pt x="3326591" y="7349043"/>
                  </a:lnTo>
                  <a:lnTo>
                    <a:pt x="3323458" y="7349041"/>
                  </a:lnTo>
                  <a:lnTo>
                    <a:pt x="3324322" y="7349175"/>
                  </a:lnTo>
                  <a:lnTo>
                    <a:pt x="3300331" y="7350565"/>
                  </a:lnTo>
                  <a:cubicBezTo>
                    <a:pt x="3274704" y="7348416"/>
                    <a:pt x="3250613" y="7337238"/>
                    <a:pt x="3224765" y="7334867"/>
                  </a:cubicBezTo>
                  <a:cubicBezTo>
                    <a:pt x="3212233" y="7334858"/>
                    <a:pt x="3195005" y="7336410"/>
                    <a:pt x="3182468" y="7330135"/>
                  </a:cubicBezTo>
                  <a:lnTo>
                    <a:pt x="3187167" y="7328572"/>
                  </a:lnTo>
                  <a:cubicBezTo>
                    <a:pt x="3148010" y="7333241"/>
                    <a:pt x="3132327" y="7308166"/>
                    <a:pt x="3122905" y="7276832"/>
                  </a:cubicBezTo>
                  <a:cubicBezTo>
                    <a:pt x="3126031" y="7267435"/>
                    <a:pt x="3122892" y="7261168"/>
                    <a:pt x="3115059" y="7259595"/>
                  </a:cubicBezTo>
                  <a:cubicBezTo>
                    <a:pt x="3104078" y="7239223"/>
                    <a:pt x="3086836" y="7221980"/>
                    <a:pt x="3082114" y="7195348"/>
                  </a:cubicBezTo>
                  <a:cubicBezTo>
                    <a:pt x="3074280" y="7190642"/>
                    <a:pt x="3068009" y="7184371"/>
                    <a:pt x="3061740" y="7178102"/>
                  </a:cubicBezTo>
                  <a:lnTo>
                    <a:pt x="3022639" y="7172056"/>
                  </a:lnTo>
                  <a:lnTo>
                    <a:pt x="3024140" y="7171808"/>
                  </a:lnTo>
                  <a:lnTo>
                    <a:pt x="3021008" y="7171804"/>
                  </a:lnTo>
                  <a:lnTo>
                    <a:pt x="3022639" y="7172056"/>
                  </a:lnTo>
                  <a:lnTo>
                    <a:pt x="2967757" y="7181161"/>
                  </a:lnTo>
                  <a:cubicBezTo>
                    <a:pt x="2930159" y="7174868"/>
                    <a:pt x="2872228" y="7207717"/>
                    <a:pt x="2869036" y="7132528"/>
                  </a:cubicBezTo>
                  <a:lnTo>
                    <a:pt x="2870604" y="7134096"/>
                  </a:lnTo>
                  <a:cubicBezTo>
                    <a:pt x="2861201" y="7127822"/>
                    <a:pt x="2861197" y="7121558"/>
                    <a:pt x="2867455" y="7112164"/>
                  </a:cubicBezTo>
                  <a:lnTo>
                    <a:pt x="2876849" y="7105905"/>
                  </a:lnTo>
                  <a:lnTo>
                    <a:pt x="2864315" y="7102762"/>
                  </a:lnTo>
                  <a:cubicBezTo>
                    <a:pt x="2854916" y="7102754"/>
                    <a:pt x="2845519" y="7102748"/>
                    <a:pt x="2836120" y="7102741"/>
                  </a:cubicBezTo>
                  <a:cubicBezTo>
                    <a:pt x="2825155" y="7104299"/>
                    <a:pt x="2812626" y="7104289"/>
                    <a:pt x="2803227" y="7104282"/>
                  </a:cubicBezTo>
                  <a:cubicBezTo>
                    <a:pt x="2792260" y="7102706"/>
                    <a:pt x="2781292" y="7098000"/>
                    <a:pt x="2770323" y="7093292"/>
                  </a:cubicBezTo>
                  <a:cubicBezTo>
                    <a:pt x="2696687" y="7072872"/>
                    <a:pt x="2687211" y="6972614"/>
                    <a:pt x="2605749" y="6960020"/>
                  </a:cubicBezTo>
                  <a:cubicBezTo>
                    <a:pt x="2594780" y="6955314"/>
                    <a:pt x="2582244" y="6949038"/>
                    <a:pt x="2572842" y="6942765"/>
                  </a:cubicBezTo>
                  <a:lnTo>
                    <a:pt x="2561684" y="6929133"/>
                  </a:lnTo>
                  <a:lnTo>
                    <a:pt x="2543449" y="6937726"/>
                  </a:lnTo>
                  <a:lnTo>
                    <a:pt x="2547830" y="6938049"/>
                  </a:lnTo>
                  <a:cubicBezTo>
                    <a:pt x="2604522" y="6979008"/>
                    <a:pt x="2676947" y="7001081"/>
                    <a:pt x="2708468" y="7076660"/>
                  </a:cubicBezTo>
                  <a:lnTo>
                    <a:pt x="2705183" y="7088236"/>
                  </a:lnTo>
                  <a:lnTo>
                    <a:pt x="2737062" y="7094832"/>
                  </a:lnTo>
                  <a:cubicBezTo>
                    <a:pt x="2760424" y="7101440"/>
                    <a:pt x="2760843" y="7110916"/>
                    <a:pt x="2762517" y="7148812"/>
                  </a:cubicBezTo>
                  <a:lnTo>
                    <a:pt x="2764070" y="7150365"/>
                  </a:lnTo>
                  <a:cubicBezTo>
                    <a:pt x="2741878" y="7153932"/>
                    <a:pt x="2726535" y="7128928"/>
                    <a:pt x="2704287" y="7135657"/>
                  </a:cubicBezTo>
                  <a:cubicBezTo>
                    <a:pt x="2696527" y="7127898"/>
                    <a:pt x="2688768" y="7120138"/>
                    <a:pt x="2682618" y="7110769"/>
                  </a:cubicBezTo>
                  <a:lnTo>
                    <a:pt x="2693998" y="7099389"/>
                  </a:lnTo>
                  <a:lnTo>
                    <a:pt x="2684868" y="7103410"/>
                  </a:lnTo>
                  <a:lnTo>
                    <a:pt x="2680150" y="7111279"/>
                  </a:lnTo>
                  <a:cubicBezTo>
                    <a:pt x="2659681" y="7103398"/>
                    <a:pt x="2645502" y="7082927"/>
                    <a:pt x="2623464" y="7086064"/>
                  </a:cubicBezTo>
                  <a:cubicBezTo>
                    <a:pt x="2614016" y="7079763"/>
                    <a:pt x="2606143" y="7075036"/>
                    <a:pt x="2599843" y="7068736"/>
                  </a:cubicBezTo>
                  <a:cubicBezTo>
                    <a:pt x="2558906" y="7056122"/>
                    <a:pt x="2544715" y="7007315"/>
                    <a:pt x="2500634" y="7000995"/>
                  </a:cubicBezTo>
                  <a:cubicBezTo>
                    <a:pt x="2489608" y="6989970"/>
                    <a:pt x="2478584" y="6978946"/>
                    <a:pt x="2469134" y="6969495"/>
                  </a:cubicBezTo>
                  <a:cubicBezTo>
                    <a:pt x="2465980" y="6960049"/>
                    <a:pt x="2465583" y="6952571"/>
                    <a:pt x="2467942" y="6946668"/>
                  </a:cubicBezTo>
                  <a:lnTo>
                    <a:pt x="2471193" y="6943833"/>
                  </a:lnTo>
                  <a:lnTo>
                    <a:pt x="2417134" y="6886766"/>
                  </a:lnTo>
                  <a:cubicBezTo>
                    <a:pt x="2417142" y="6877364"/>
                    <a:pt x="2414013" y="6871097"/>
                    <a:pt x="2404614" y="6867972"/>
                  </a:cubicBezTo>
                  <a:cubicBezTo>
                    <a:pt x="2401515" y="6824097"/>
                    <a:pt x="2360786" y="6805325"/>
                    <a:pt x="2338873" y="6774000"/>
                  </a:cubicBezTo>
                  <a:lnTo>
                    <a:pt x="2336395" y="6771500"/>
                  </a:lnTo>
                  <a:lnTo>
                    <a:pt x="2317119" y="6778019"/>
                  </a:lnTo>
                  <a:cubicBezTo>
                    <a:pt x="2303191" y="6760958"/>
                    <a:pt x="2284564" y="6748598"/>
                    <a:pt x="2259618" y="6751851"/>
                  </a:cubicBezTo>
                  <a:cubicBezTo>
                    <a:pt x="2254987" y="6744086"/>
                    <a:pt x="2247223" y="6739456"/>
                    <a:pt x="2237858" y="6742624"/>
                  </a:cubicBezTo>
                  <a:cubicBezTo>
                    <a:pt x="2223896" y="6731796"/>
                    <a:pt x="2209933" y="6720966"/>
                    <a:pt x="2195971" y="6710138"/>
                  </a:cubicBezTo>
                  <a:cubicBezTo>
                    <a:pt x="2182096" y="6683730"/>
                    <a:pt x="2185367" y="6655669"/>
                    <a:pt x="2205751" y="6632184"/>
                  </a:cubicBezTo>
                  <a:cubicBezTo>
                    <a:pt x="2262218" y="6563323"/>
                    <a:pt x="2355940" y="6519181"/>
                    <a:pt x="2359659" y="6410101"/>
                  </a:cubicBezTo>
                  <a:cubicBezTo>
                    <a:pt x="2359693" y="6403870"/>
                    <a:pt x="2362937" y="6398497"/>
                    <a:pt x="2368198" y="6393622"/>
                  </a:cubicBezTo>
                  <a:cubicBezTo>
                    <a:pt x="2383980" y="6379003"/>
                    <a:pt x="2417922" y="6368882"/>
                    <a:pt x="2437871" y="6353582"/>
                  </a:cubicBezTo>
                  <a:cubicBezTo>
                    <a:pt x="2472268" y="6331581"/>
                    <a:pt x="2509730" y="6318910"/>
                    <a:pt x="2542284" y="6348331"/>
                  </a:cubicBezTo>
                  <a:cubicBezTo>
                    <a:pt x="2582603" y="6382385"/>
                    <a:pt x="2549704" y="6415283"/>
                    <a:pt x="2530835" y="6446547"/>
                  </a:cubicBezTo>
                  <a:lnTo>
                    <a:pt x="2528742" y="6456738"/>
                  </a:lnTo>
                  <a:lnTo>
                    <a:pt x="2535021" y="6449457"/>
                  </a:lnTo>
                  <a:cubicBezTo>
                    <a:pt x="2569516" y="6424355"/>
                    <a:pt x="2600889" y="6386719"/>
                    <a:pt x="2643204" y="6381985"/>
                  </a:cubicBezTo>
                  <a:cubicBezTo>
                    <a:pt x="2723132" y="6372517"/>
                    <a:pt x="2797980" y="6347774"/>
                    <a:pt x="2871461" y="6319312"/>
                  </a:cubicBezTo>
                  <a:lnTo>
                    <a:pt x="3081661" y="6238120"/>
                  </a:lnTo>
                  <a:lnTo>
                    <a:pt x="3085236" y="6237454"/>
                  </a:lnTo>
                  <a:lnTo>
                    <a:pt x="3085511" y="6236632"/>
                  </a:lnTo>
                  <a:lnTo>
                    <a:pt x="3091507" y="6234316"/>
                  </a:lnTo>
                  <a:cubicBezTo>
                    <a:pt x="3110316" y="6228032"/>
                    <a:pt x="3080559" y="6207684"/>
                    <a:pt x="3089949" y="6223347"/>
                  </a:cubicBezTo>
                  <a:lnTo>
                    <a:pt x="3085511" y="6236632"/>
                  </a:lnTo>
                  <a:lnTo>
                    <a:pt x="3081661" y="6238120"/>
                  </a:lnTo>
                  <a:lnTo>
                    <a:pt x="2979442" y="6257129"/>
                  </a:lnTo>
                  <a:cubicBezTo>
                    <a:pt x="2945356" y="6258332"/>
                    <a:pt x="2915984" y="6246994"/>
                    <a:pt x="2901916" y="6201561"/>
                  </a:cubicBezTo>
                  <a:cubicBezTo>
                    <a:pt x="2873787" y="6107558"/>
                    <a:pt x="2958448" y="6057344"/>
                    <a:pt x="3039953" y="6038473"/>
                  </a:cubicBezTo>
                  <a:cubicBezTo>
                    <a:pt x="3112050" y="6022743"/>
                    <a:pt x="3173192" y="5992919"/>
                    <a:pt x="3235898" y="5961527"/>
                  </a:cubicBezTo>
                  <a:cubicBezTo>
                    <a:pt x="3243738" y="5956819"/>
                    <a:pt x="3251572" y="5958380"/>
                    <a:pt x="3257835" y="5964644"/>
                  </a:cubicBezTo>
                  <a:cubicBezTo>
                    <a:pt x="3257846" y="5952106"/>
                    <a:pt x="3239041" y="5952122"/>
                    <a:pt x="3239054" y="5936451"/>
                  </a:cubicBezTo>
                  <a:cubicBezTo>
                    <a:pt x="3242265" y="5842424"/>
                    <a:pt x="3294032" y="5774997"/>
                    <a:pt x="3356766" y="5712264"/>
                  </a:cubicBezTo>
                  <a:lnTo>
                    <a:pt x="3380016" y="5696469"/>
                  </a:lnTo>
                  <a:lnTo>
                    <a:pt x="3360514" y="5686984"/>
                  </a:lnTo>
                  <a:cubicBezTo>
                    <a:pt x="3289500" y="5704329"/>
                    <a:pt x="3254777" y="5685383"/>
                    <a:pt x="3254760" y="5609630"/>
                  </a:cubicBezTo>
                  <a:cubicBezTo>
                    <a:pt x="3256335" y="5598582"/>
                    <a:pt x="3240551" y="5585954"/>
                    <a:pt x="3232658" y="5574904"/>
                  </a:cubicBezTo>
                  <a:cubicBezTo>
                    <a:pt x="3223187" y="5565434"/>
                    <a:pt x="3212136" y="5554383"/>
                    <a:pt x="3202666" y="5544913"/>
                  </a:cubicBezTo>
                  <a:cubicBezTo>
                    <a:pt x="3175137" y="5508510"/>
                    <a:pt x="3157597" y="5472110"/>
                    <a:pt x="3167742" y="5450600"/>
                  </a:cubicBezTo>
                  <a:cubicBezTo>
                    <a:pt x="3171124" y="5443431"/>
                    <a:pt x="3177582" y="5437916"/>
                    <a:pt x="3187771" y="5434608"/>
                  </a:cubicBezTo>
                  <a:cubicBezTo>
                    <a:pt x="3201357" y="5430198"/>
                    <a:pt x="3221577" y="5429709"/>
                    <a:pt x="3249986" y="5434449"/>
                  </a:cubicBezTo>
                  <a:cubicBezTo>
                    <a:pt x="3362041" y="5451835"/>
                    <a:pt x="3369905" y="5320847"/>
                    <a:pt x="3459859" y="5312975"/>
                  </a:cubicBezTo>
                  <a:cubicBezTo>
                    <a:pt x="3495369" y="5317718"/>
                    <a:pt x="3537090" y="5305595"/>
                    <a:pt x="3573045" y="5319214"/>
                  </a:cubicBezTo>
                  <a:lnTo>
                    <a:pt x="3578316" y="5322946"/>
                  </a:lnTo>
                  <a:lnTo>
                    <a:pt x="3621016" y="5278163"/>
                  </a:lnTo>
                  <a:cubicBezTo>
                    <a:pt x="3634950" y="5259536"/>
                    <a:pt x="3646733" y="5239150"/>
                    <a:pt x="3656169" y="5217203"/>
                  </a:cubicBezTo>
                  <a:cubicBezTo>
                    <a:pt x="3675834" y="5167822"/>
                    <a:pt x="3702926" y="5127438"/>
                    <a:pt x="3738226" y="5096830"/>
                  </a:cubicBezTo>
                  <a:cubicBezTo>
                    <a:pt x="3773526" y="5066222"/>
                    <a:pt x="3817034" y="5045390"/>
                    <a:pt x="3869533" y="5035120"/>
                  </a:cubicBezTo>
                  <a:cubicBezTo>
                    <a:pt x="3916563" y="5016242"/>
                    <a:pt x="3965114" y="5023994"/>
                    <a:pt x="4010573" y="5006685"/>
                  </a:cubicBezTo>
                  <a:cubicBezTo>
                    <a:pt x="4021554" y="4998833"/>
                    <a:pt x="4032528" y="4994115"/>
                    <a:pt x="4040374" y="4986269"/>
                  </a:cubicBezTo>
                  <a:cubicBezTo>
                    <a:pt x="4093754" y="4917249"/>
                    <a:pt x="4184669" y="4885765"/>
                    <a:pt x="4189550" y="4777662"/>
                  </a:cubicBezTo>
                  <a:cubicBezTo>
                    <a:pt x="4194343" y="4722822"/>
                    <a:pt x="4263288" y="4713307"/>
                    <a:pt x="4316559" y="4710084"/>
                  </a:cubicBezTo>
                  <a:close/>
                  <a:moveTo>
                    <a:pt x="6369180" y="4707707"/>
                  </a:moveTo>
                  <a:lnTo>
                    <a:pt x="6372275" y="4707773"/>
                  </a:lnTo>
                  <a:cubicBezTo>
                    <a:pt x="6378597" y="4714096"/>
                    <a:pt x="6384919" y="4720418"/>
                    <a:pt x="6389661" y="4725160"/>
                  </a:cubicBezTo>
                  <a:cubicBezTo>
                    <a:pt x="6360689" y="4744648"/>
                    <a:pt x="6364513" y="4778761"/>
                    <a:pt x="6349634" y="4806285"/>
                  </a:cubicBezTo>
                  <a:cubicBezTo>
                    <a:pt x="6343244" y="4796867"/>
                    <a:pt x="6335407" y="4792059"/>
                    <a:pt x="6330599" y="4784222"/>
                  </a:cubicBezTo>
                  <a:cubicBezTo>
                    <a:pt x="6309820" y="4752841"/>
                    <a:pt x="6300171" y="4735619"/>
                    <a:pt x="6305363" y="4725291"/>
                  </a:cubicBezTo>
                  <a:cubicBezTo>
                    <a:pt x="6310557" y="4714961"/>
                    <a:pt x="6330591" y="4711522"/>
                    <a:pt x="6369180" y="4707707"/>
                  </a:cubicBezTo>
                  <a:close/>
                  <a:moveTo>
                    <a:pt x="4101276" y="4703889"/>
                  </a:moveTo>
                  <a:cubicBezTo>
                    <a:pt x="4113479" y="4701093"/>
                    <a:pt x="4125952" y="4710565"/>
                    <a:pt x="4120155" y="4725768"/>
                  </a:cubicBezTo>
                  <a:cubicBezTo>
                    <a:pt x="4120291" y="4731903"/>
                    <a:pt x="4106590" y="4736199"/>
                    <a:pt x="4100453" y="4736064"/>
                  </a:cubicBezTo>
                  <a:cubicBezTo>
                    <a:pt x="4091183" y="4732792"/>
                    <a:pt x="4080278" y="4724887"/>
                    <a:pt x="4067872" y="4718481"/>
                  </a:cubicBezTo>
                  <a:cubicBezTo>
                    <a:pt x="4078506" y="4714117"/>
                    <a:pt x="4089006" y="4703617"/>
                    <a:pt x="4101276" y="4703889"/>
                  </a:cubicBezTo>
                  <a:close/>
                  <a:moveTo>
                    <a:pt x="3478561" y="4697854"/>
                  </a:moveTo>
                  <a:cubicBezTo>
                    <a:pt x="3471167" y="4705248"/>
                    <a:pt x="3465254" y="4711162"/>
                    <a:pt x="3459339" y="4717076"/>
                  </a:cubicBezTo>
                  <a:cubicBezTo>
                    <a:pt x="3453427" y="4711164"/>
                    <a:pt x="3446038" y="4703775"/>
                    <a:pt x="3440126" y="4697863"/>
                  </a:cubicBezTo>
                  <a:cubicBezTo>
                    <a:pt x="3451952" y="4697860"/>
                    <a:pt x="3465255" y="4699336"/>
                    <a:pt x="3478561" y="4697854"/>
                  </a:cubicBezTo>
                  <a:close/>
                  <a:moveTo>
                    <a:pt x="3424797" y="4685605"/>
                  </a:moveTo>
                  <a:cubicBezTo>
                    <a:pt x="3432186" y="4692995"/>
                    <a:pt x="3438098" y="4698907"/>
                    <a:pt x="3444010" y="4704819"/>
                  </a:cubicBezTo>
                  <a:cubicBezTo>
                    <a:pt x="3431855" y="4711062"/>
                    <a:pt x="3421233" y="4715771"/>
                    <a:pt x="3407601" y="4720537"/>
                  </a:cubicBezTo>
                  <a:cubicBezTo>
                    <a:pt x="3404866" y="4705536"/>
                    <a:pt x="3417075" y="4696282"/>
                    <a:pt x="3424797" y="4685605"/>
                  </a:cubicBezTo>
                  <a:close/>
                  <a:moveTo>
                    <a:pt x="6364259" y="4684467"/>
                  </a:moveTo>
                  <a:cubicBezTo>
                    <a:pt x="6372362" y="4680304"/>
                    <a:pt x="6374771" y="4685779"/>
                    <a:pt x="6371483" y="4700892"/>
                  </a:cubicBezTo>
                  <a:lnTo>
                    <a:pt x="6367980" y="4700455"/>
                  </a:lnTo>
                  <a:cubicBezTo>
                    <a:pt x="6365570" y="4694979"/>
                    <a:pt x="6362726" y="4686000"/>
                    <a:pt x="6364259" y="4684467"/>
                  </a:cubicBezTo>
                  <a:close/>
                  <a:moveTo>
                    <a:pt x="6000836" y="4658484"/>
                  </a:moveTo>
                  <a:cubicBezTo>
                    <a:pt x="6018556" y="4655897"/>
                    <a:pt x="6036432" y="4665181"/>
                    <a:pt x="6072184" y="4683750"/>
                  </a:cubicBezTo>
                  <a:cubicBezTo>
                    <a:pt x="6026983" y="4697910"/>
                    <a:pt x="5983294" y="4726077"/>
                    <a:pt x="5930425" y="4704451"/>
                  </a:cubicBezTo>
                  <a:cubicBezTo>
                    <a:pt x="5965553" y="4675532"/>
                    <a:pt x="5983117" y="4661072"/>
                    <a:pt x="6000836" y="4658484"/>
                  </a:cubicBezTo>
                  <a:close/>
                  <a:moveTo>
                    <a:pt x="3521322" y="4658052"/>
                  </a:moveTo>
                  <a:cubicBezTo>
                    <a:pt x="3536651" y="4673381"/>
                    <a:pt x="3548795" y="4691893"/>
                    <a:pt x="3540478" y="4718603"/>
                  </a:cubicBezTo>
                  <a:lnTo>
                    <a:pt x="3535890" y="4722512"/>
                  </a:lnTo>
                  <a:lnTo>
                    <a:pt x="3542775" y="4720905"/>
                  </a:lnTo>
                  <a:cubicBezTo>
                    <a:pt x="3542538" y="4733403"/>
                    <a:pt x="3542299" y="4745903"/>
                    <a:pt x="3542062" y="4758403"/>
                  </a:cubicBezTo>
                  <a:lnTo>
                    <a:pt x="3530294" y="4770171"/>
                  </a:lnTo>
                  <a:lnTo>
                    <a:pt x="3527658" y="4786458"/>
                  </a:lnTo>
                  <a:cubicBezTo>
                    <a:pt x="3471717" y="4784653"/>
                    <a:pt x="3470113" y="4783049"/>
                    <a:pt x="3466704" y="4725504"/>
                  </a:cubicBezTo>
                  <a:cubicBezTo>
                    <a:pt x="3466680" y="4719112"/>
                    <a:pt x="3468260" y="4714323"/>
                    <a:pt x="3471643" y="4710940"/>
                  </a:cubicBezTo>
                  <a:cubicBezTo>
                    <a:pt x="3475027" y="4707556"/>
                    <a:pt x="3480213" y="4705578"/>
                    <a:pt x="3487403" y="4704805"/>
                  </a:cubicBezTo>
                  <a:lnTo>
                    <a:pt x="3488836" y="4705174"/>
                  </a:lnTo>
                  <a:lnTo>
                    <a:pt x="3481518" y="4697856"/>
                  </a:lnTo>
                  <a:cubicBezTo>
                    <a:pt x="3494256" y="4685119"/>
                    <a:pt x="3508585" y="4670790"/>
                    <a:pt x="3521322" y="4658052"/>
                  </a:cubicBezTo>
                  <a:close/>
                  <a:moveTo>
                    <a:pt x="3520620" y="4644965"/>
                  </a:moveTo>
                  <a:cubicBezTo>
                    <a:pt x="3532227" y="4641241"/>
                    <a:pt x="3534637" y="4646716"/>
                    <a:pt x="3527845" y="4661391"/>
                  </a:cubicBezTo>
                  <a:cubicBezTo>
                    <a:pt x="3526971" y="4654382"/>
                    <a:pt x="3520620" y="4644965"/>
                    <a:pt x="3520620" y="4644965"/>
                  </a:cubicBezTo>
                  <a:close/>
                  <a:moveTo>
                    <a:pt x="6494820" y="4623300"/>
                  </a:moveTo>
                  <a:cubicBezTo>
                    <a:pt x="6500672" y="4629152"/>
                    <a:pt x="6503570" y="4635033"/>
                    <a:pt x="6506467" y="4640914"/>
                  </a:cubicBezTo>
                  <a:cubicBezTo>
                    <a:pt x="6497487" y="4652818"/>
                    <a:pt x="6489971" y="4666186"/>
                    <a:pt x="6478037" y="4678120"/>
                  </a:cubicBezTo>
                  <a:cubicBezTo>
                    <a:pt x="6464785" y="4673817"/>
                    <a:pt x="6447114" y="4668078"/>
                    <a:pt x="6430906" y="4663805"/>
                  </a:cubicBezTo>
                  <a:cubicBezTo>
                    <a:pt x="6425026" y="4660909"/>
                    <a:pt x="6423648" y="4650581"/>
                    <a:pt x="6420780" y="4641745"/>
                  </a:cubicBezTo>
                  <a:cubicBezTo>
                    <a:pt x="6420780" y="4641745"/>
                    <a:pt x="6428238" y="4634287"/>
                    <a:pt x="6432656" y="4635722"/>
                  </a:cubicBezTo>
                  <a:cubicBezTo>
                    <a:pt x="6451905" y="4631103"/>
                    <a:pt x="6474108" y="4626455"/>
                    <a:pt x="6494820" y="4623300"/>
                  </a:cubicBezTo>
                  <a:close/>
                  <a:moveTo>
                    <a:pt x="3446510" y="4601123"/>
                  </a:moveTo>
                  <a:cubicBezTo>
                    <a:pt x="3449651" y="4597982"/>
                    <a:pt x="3455713" y="4598128"/>
                    <a:pt x="3464878" y="4601380"/>
                  </a:cubicBezTo>
                  <a:lnTo>
                    <a:pt x="3456006" y="4610251"/>
                  </a:lnTo>
                  <a:lnTo>
                    <a:pt x="3445656" y="4620602"/>
                  </a:lnTo>
                  <a:cubicBezTo>
                    <a:pt x="3443144" y="4610697"/>
                    <a:pt x="3443367" y="4604266"/>
                    <a:pt x="3446510" y="4601123"/>
                  </a:cubicBezTo>
                  <a:close/>
                  <a:moveTo>
                    <a:pt x="4521560" y="4582080"/>
                  </a:moveTo>
                  <a:cubicBezTo>
                    <a:pt x="4528148" y="4591915"/>
                    <a:pt x="4536378" y="4603392"/>
                    <a:pt x="4541362" y="4618114"/>
                  </a:cubicBezTo>
                  <a:cubicBezTo>
                    <a:pt x="4543022" y="4623021"/>
                    <a:pt x="4534905" y="4631138"/>
                    <a:pt x="4531678" y="4637651"/>
                  </a:cubicBezTo>
                  <a:cubicBezTo>
                    <a:pt x="4525109" y="4631081"/>
                    <a:pt x="4515294" y="4627760"/>
                    <a:pt x="4515256" y="4621228"/>
                  </a:cubicBezTo>
                  <a:cubicBezTo>
                    <a:pt x="4515181" y="4608166"/>
                    <a:pt x="4518371" y="4595123"/>
                    <a:pt x="4521560" y="4582080"/>
                  </a:cubicBezTo>
                  <a:close/>
                  <a:moveTo>
                    <a:pt x="1860755" y="4551164"/>
                  </a:moveTo>
                  <a:cubicBezTo>
                    <a:pt x="1865854" y="4551138"/>
                    <a:pt x="1870947" y="4552289"/>
                    <a:pt x="1874077" y="4553842"/>
                  </a:cubicBezTo>
                  <a:cubicBezTo>
                    <a:pt x="1894450" y="4558445"/>
                    <a:pt x="1914790" y="4569323"/>
                    <a:pt x="1916272" y="4586574"/>
                  </a:cubicBezTo>
                  <a:cubicBezTo>
                    <a:pt x="1926927" y="4650848"/>
                    <a:pt x="1961125" y="4713431"/>
                    <a:pt x="1927832" y="4781065"/>
                  </a:cubicBezTo>
                  <a:cubicBezTo>
                    <a:pt x="1911983" y="4812524"/>
                    <a:pt x="1918115" y="4840733"/>
                    <a:pt x="1941499" y="4870424"/>
                  </a:cubicBezTo>
                  <a:cubicBezTo>
                    <a:pt x="1961776" y="4893855"/>
                    <a:pt x="1972591" y="4926748"/>
                    <a:pt x="1989699" y="4956471"/>
                  </a:cubicBezTo>
                  <a:cubicBezTo>
                    <a:pt x="1999016" y="4975250"/>
                    <a:pt x="1991083" y="4992550"/>
                    <a:pt x="1980029" y="5006727"/>
                  </a:cubicBezTo>
                  <a:cubicBezTo>
                    <a:pt x="1968974" y="5020904"/>
                    <a:pt x="1954877" y="5016268"/>
                    <a:pt x="1942373" y="5006918"/>
                  </a:cubicBezTo>
                  <a:cubicBezTo>
                    <a:pt x="1917365" y="4988217"/>
                    <a:pt x="1889220" y="4969534"/>
                    <a:pt x="1861058" y="4953988"/>
                  </a:cubicBezTo>
                  <a:cubicBezTo>
                    <a:pt x="1867637" y="4894335"/>
                    <a:pt x="1806630" y="4858559"/>
                    <a:pt x="1816349" y="4798890"/>
                  </a:cubicBezTo>
                  <a:cubicBezTo>
                    <a:pt x="1830764" y="4740766"/>
                    <a:pt x="1832661" y="4676431"/>
                    <a:pt x="1867450" y="4622910"/>
                  </a:cubicBezTo>
                  <a:cubicBezTo>
                    <a:pt x="1881673" y="4602440"/>
                    <a:pt x="1861333" y="4591562"/>
                    <a:pt x="1848845" y="4579074"/>
                  </a:cubicBezTo>
                  <a:cubicBezTo>
                    <a:pt x="1841040" y="4571269"/>
                    <a:pt x="1837950" y="4561871"/>
                    <a:pt x="1847396" y="4555547"/>
                  </a:cubicBezTo>
                  <a:cubicBezTo>
                    <a:pt x="1850550" y="4552394"/>
                    <a:pt x="1855655" y="4551191"/>
                    <a:pt x="1860755" y="4551164"/>
                  </a:cubicBezTo>
                  <a:close/>
                  <a:moveTo>
                    <a:pt x="3957018" y="4500692"/>
                  </a:moveTo>
                  <a:cubicBezTo>
                    <a:pt x="3960060" y="4510631"/>
                    <a:pt x="3968174" y="4518746"/>
                    <a:pt x="3966247" y="4527166"/>
                  </a:cubicBezTo>
                  <a:cubicBezTo>
                    <a:pt x="3962796" y="4530616"/>
                    <a:pt x="3949303" y="4534371"/>
                    <a:pt x="3940883" y="4536299"/>
                  </a:cubicBezTo>
                  <a:cubicBezTo>
                    <a:pt x="3937741" y="4529707"/>
                    <a:pt x="3929728" y="4518244"/>
                    <a:pt x="3933177" y="4514795"/>
                  </a:cubicBezTo>
                  <a:cubicBezTo>
                    <a:pt x="3935105" y="4506375"/>
                    <a:pt x="3948496" y="4505968"/>
                    <a:pt x="3957018" y="4500692"/>
                  </a:cubicBezTo>
                  <a:close/>
                  <a:moveTo>
                    <a:pt x="1947991" y="4471375"/>
                  </a:moveTo>
                  <a:cubicBezTo>
                    <a:pt x="1953969" y="4474020"/>
                    <a:pt x="1962819" y="4479540"/>
                    <a:pt x="1960925" y="4484308"/>
                  </a:cubicBezTo>
                  <a:cubicBezTo>
                    <a:pt x="1958346" y="4498382"/>
                    <a:pt x="1952893" y="4509584"/>
                    <a:pt x="1950315" y="4523659"/>
                  </a:cubicBezTo>
                  <a:cubicBezTo>
                    <a:pt x="1944861" y="4534860"/>
                    <a:pt x="1936763" y="4540083"/>
                    <a:pt x="1927912" y="4534565"/>
                  </a:cubicBezTo>
                  <a:cubicBezTo>
                    <a:pt x="1923373" y="4533355"/>
                    <a:pt x="1919519" y="4522839"/>
                    <a:pt x="1921641" y="4514969"/>
                  </a:cubicBezTo>
                  <a:cubicBezTo>
                    <a:pt x="1924220" y="4500895"/>
                    <a:pt x="1929672" y="4489694"/>
                    <a:pt x="1935125" y="4478492"/>
                  </a:cubicBezTo>
                  <a:cubicBezTo>
                    <a:pt x="1940121" y="4473496"/>
                    <a:pt x="1946554" y="4469938"/>
                    <a:pt x="1947991" y="4471375"/>
                  </a:cubicBezTo>
                  <a:close/>
                  <a:moveTo>
                    <a:pt x="6570480" y="4464451"/>
                  </a:moveTo>
                  <a:cubicBezTo>
                    <a:pt x="6573826" y="4470843"/>
                    <a:pt x="6580318" y="4477335"/>
                    <a:pt x="6586810" y="4483827"/>
                  </a:cubicBezTo>
                  <a:cubicBezTo>
                    <a:pt x="6579393" y="4497736"/>
                    <a:pt x="6581416" y="4511942"/>
                    <a:pt x="6589630" y="4523203"/>
                  </a:cubicBezTo>
                  <a:cubicBezTo>
                    <a:pt x="6591652" y="4537411"/>
                    <a:pt x="6593674" y="4551618"/>
                    <a:pt x="6594074" y="4564202"/>
                  </a:cubicBezTo>
                  <a:cubicBezTo>
                    <a:pt x="6592949" y="4578310"/>
                    <a:pt x="6594971" y="4592518"/>
                    <a:pt x="6593747" y="4603480"/>
                  </a:cubicBezTo>
                  <a:cubicBezTo>
                    <a:pt x="6564608" y="4626127"/>
                    <a:pt x="6522610" y="4590223"/>
                    <a:pt x="6498539" y="4624031"/>
                  </a:cubicBezTo>
                  <a:cubicBezTo>
                    <a:pt x="6497968" y="4556439"/>
                    <a:pt x="6527831" y="4507100"/>
                    <a:pt x="6570480" y="4464451"/>
                  </a:cubicBezTo>
                  <a:close/>
                  <a:moveTo>
                    <a:pt x="4077868" y="4460171"/>
                  </a:moveTo>
                  <a:cubicBezTo>
                    <a:pt x="4086934" y="4463102"/>
                    <a:pt x="4094464" y="4467567"/>
                    <a:pt x="4103528" y="4470499"/>
                  </a:cubicBezTo>
                  <a:cubicBezTo>
                    <a:pt x="4112558" y="4476464"/>
                    <a:pt x="4117024" y="4483995"/>
                    <a:pt x="4110857" y="4493160"/>
                  </a:cubicBezTo>
                  <a:cubicBezTo>
                    <a:pt x="4106258" y="4497759"/>
                    <a:pt x="4092595" y="4499427"/>
                    <a:pt x="4086563" y="4496462"/>
                  </a:cubicBezTo>
                  <a:cubicBezTo>
                    <a:pt x="4072999" y="4489031"/>
                    <a:pt x="4074668" y="4475368"/>
                    <a:pt x="4077868" y="4460171"/>
                  </a:cubicBezTo>
                  <a:close/>
                  <a:moveTo>
                    <a:pt x="4878458" y="4459692"/>
                  </a:moveTo>
                  <a:cubicBezTo>
                    <a:pt x="4889379" y="4467163"/>
                    <a:pt x="4900492" y="4471376"/>
                    <a:pt x="4913138" y="4477124"/>
                  </a:cubicBezTo>
                  <a:cubicBezTo>
                    <a:pt x="4906239" y="4484023"/>
                    <a:pt x="4896082" y="4491115"/>
                    <a:pt x="4890908" y="4496289"/>
                  </a:cubicBezTo>
                  <a:cubicBezTo>
                    <a:pt x="4877494" y="4503573"/>
                    <a:pt x="4869637" y="4499166"/>
                    <a:pt x="4867150" y="4486328"/>
                  </a:cubicBezTo>
                  <a:cubicBezTo>
                    <a:pt x="4870790" y="4479620"/>
                    <a:pt x="4874624" y="4469656"/>
                    <a:pt x="4878458" y="4459692"/>
                  </a:cubicBezTo>
                  <a:close/>
                  <a:moveTo>
                    <a:pt x="4429678" y="4455527"/>
                  </a:moveTo>
                  <a:cubicBezTo>
                    <a:pt x="4434625" y="4456641"/>
                    <a:pt x="4439795" y="4458745"/>
                    <a:pt x="4442220" y="4461170"/>
                  </a:cubicBezTo>
                  <a:cubicBezTo>
                    <a:pt x="4447070" y="4466020"/>
                    <a:pt x="4447405" y="4478619"/>
                    <a:pt x="4449187" y="4486535"/>
                  </a:cubicBezTo>
                  <a:cubicBezTo>
                    <a:pt x="4447737" y="4491218"/>
                    <a:pt x="4446288" y="4495900"/>
                    <a:pt x="4444755" y="4497433"/>
                  </a:cubicBezTo>
                  <a:cubicBezTo>
                    <a:pt x="4412559" y="4529630"/>
                    <a:pt x="4383596" y="4565059"/>
                    <a:pt x="4348083" y="4590873"/>
                  </a:cubicBezTo>
                  <a:cubicBezTo>
                    <a:pt x="4304739" y="4618052"/>
                    <a:pt x="4260391" y="4607435"/>
                    <a:pt x="4223043" y="4563954"/>
                  </a:cubicBezTo>
                  <a:cubicBezTo>
                    <a:pt x="4230376" y="4543688"/>
                    <a:pt x="4236092" y="4521808"/>
                    <a:pt x="4241890" y="4503076"/>
                  </a:cubicBezTo>
                  <a:cubicBezTo>
                    <a:pt x="4260788" y="4503578"/>
                    <a:pt x="4284285" y="4499479"/>
                    <a:pt x="4298669" y="4507728"/>
                  </a:cubicBezTo>
                  <a:cubicBezTo>
                    <a:pt x="4332366" y="4532227"/>
                    <a:pt x="4355613" y="4518680"/>
                    <a:pt x="4378527" y="4492533"/>
                  </a:cubicBezTo>
                  <a:cubicBezTo>
                    <a:pt x="4390709" y="4477118"/>
                    <a:pt x="4404590" y="4466469"/>
                    <a:pt x="4418472" y="4455821"/>
                  </a:cubicBezTo>
                  <a:cubicBezTo>
                    <a:pt x="4420006" y="4454287"/>
                    <a:pt x="4424731" y="4454412"/>
                    <a:pt x="4429678" y="4455527"/>
                  </a:cubicBezTo>
                  <a:close/>
                  <a:moveTo>
                    <a:pt x="5594906" y="4403953"/>
                  </a:moveTo>
                  <a:cubicBezTo>
                    <a:pt x="5607442" y="4401365"/>
                    <a:pt x="5619779" y="4408129"/>
                    <a:pt x="5644452" y="4421659"/>
                  </a:cubicBezTo>
                  <a:cubicBezTo>
                    <a:pt x="5615795" y="4450316"/>
                    <a:pt x="5582364" y="4458280"/>
                    <a:pt x="5544160" y="4442363"/>
                  </a:cubicBezTo>
                  <a:cubicBezTo>
                    <a:pt x="5569633" y="4418481"/>
                    <a:pt x="5582369" y="4406541"/>
                    <a:pt x="5594906" y="4403953"/>
                  </a:cubicBezTo>
                  <a:close/>
                  <a:moveTo>
                    <a:pt x="6591115" y="4402433"/>
                  </a:moveTo>
                  <a:cubicBezTo>
                    <a:pt x="6596634" y="4407952"/>
                    <a:pt x="6603533" y="4414850"/>
                    <a:pt x="6610431" y="4421749"/>
                  </a:cubicBezTo>
                  <a:cubicBezTo>
                    <a:pt x="6594723" y="4434699"/>
                    <a:pt x="6581986" y="4447436"/>
                    <a:pt x="6569248" y="4460173"/>
                  </a:cubicBezTo>
                  <a:cubicBezTo>
                    <a:pt x="6562032" y="4437034"/>
                    <a:pt x="6573602" y="4419946"/>
                    <a:pt x="6591115" y="4402433"/>
                  </a:cubicBezTo>
                  <a:close/>
                  <a:moveTo>
                    <a:pt x="6672475" y="4400882"/>
                  </a:moveTo>
                  <a:cubicBezTo>
                    <a:pt x="6658731" y="4411669"/>
                    <a:pt x="6646465" y="4423936"/>
                    <a:pt x="6632722" y="4434724"/>
                  </a:cubicBezTo>
                  <a:cubicBezTo>
                    <a:pt x="6625277" y="4430345"/>
                    <a:pt x="6617832" y="4425966"/>
                    <a:pt x="6614876" y="4423010"/>
                  </a:cubicBezTo>
                  <a:cubicBezTo>
                    <a:pt x="6630264" y="4404667"/>
                    <a:pt x="6647019" y="4393825"/>
                    <a:pt x="6672475" y="4400882"/>
                  </a:cubicBezTo>
                  <a:close/>
                  <a:moveTo>
                    <a:pt x="1431163" y="4399000"/>
                  </a:moveTo>
                  <a:cubicBezTo>
                    <a:pt x="1400296" y="4408580"/>
                    <a:pt x="1356065" y="4439288"/>
                    <a:pt x="1346195" y="4413456"/>
                  </a:cubicBezTo>
                  <a:lnTo>
                    <a:pt x="1345938" y="4406412"/>
                  </a:lnTo>
                  <a:lnTo>
                    <a:pt x="1306966" y="4449168"/>
                  </a:lnTo>
                  <a:lnTo>
                    <a:pt x="1307279" y="4460006"/>
                  </a:lnTo>
                  <a:lnTo>
                    <a:pt x="1314007" y="4462729"/>
                  </a:lnTo>
                  <a:cubicBezTo>
                    <a:pt x="1365166" y="4464865"/>
                    <a:pt x="1406576" y="4415862"/>
                    <a:pt x="1455808" y="4399338"/>
                  </a:cubicBezTo>
                  <a:cubicBezTo>
                    <a:pt x="1450256" y="4394960"/>
                    <a:pt x="1441452" y="4395806"/>
                    <a:pt x="1431163" y="4399000"/>
                  </a:cubicBezTo>
                  <a:close/>
                  <a:moveTo>
                    <a:pt x="4790903" y="4385162"/>
                  </a:moveTo>
                  <a:cubicBezTo>
                    <a:pt x="4795884" y="4387077"/>
                    <a:pt x="4798374" y="4401831"/>
                    <a:pt x="4802013" y="4408536"/>
                  </a:cubicBezTo>
                  <a:cubicBezTo>
                    <a:pt x="4794157" y="4412946"/>
                    <a:pt x="4784767" y="4418887"/>
                    <a:pt x="4776526" y="4416780"/>
                  </a:cubicBezTo>
                  <a:cubicBezTo>
                    <a:pt x="4771545" y="4414865"/>
                    <a:pt x="4770781" y="4401834"/>
                    <a:pt x="4766950" y="4391871"/>
                  </a:cubicBezTo>
                  <a:cubicBezTo>
                    <a:pt x="4774997" y="4390720"/>
                    <a:pt x="4784196" y="4381521"/>
                    <a:pt x="4790903" y="4385162"/>
                  </a:cubicBezTo>
                  <a:close/>
                  <a:moveTo>
                    <a:pt x="5703227" y="4363040"/>
                  </a:moveTo>
                  <a:cubicBezTo>
                    <a:pt x="5708432" y="4363441"/>
                    <a:pt x="5716994" y="4371262"/>
                    <a:pt x="5734113" y="4386905"/>
                  </a:cubicBezTo>
                  <a:lnTo>
                    <a:pt x="5692475" y="4383708"/>
                  </a:lnTo>
                  <a:cubicBezTo>
                    <a:pt x="5696174" y="4369664"/>
                    <a:pt x="5698023" y="4362641"/>
                    <a:pt x="5703227" y="4363040"/>
                  </a:cubicBezTo>
                  <a:close/>
                  <a:moveTo>
                    <a:pt x="6585095" y="4361382"/>
                  </a:moveTo>
                  <a:cubicBezTo>
                    <a:pt x="6588724" y="4362623"/>
                    <a:pt x="6591571" y="4366267"/>
                    <a:pt x="6592429" y="4371901"/>
                  </a:cubicBezTo>
                  <a:cubicBezTo>
                    <a:pt x="6592519" y="4381546"/>
                    <a:pt x="6592612" y="4391191"/>
                    <a:pt x="6591080" y="4399214"/>
                  </a:cubicBezTo>
                  <a:cubicBezTo>
                    <a:pt x="6586212" y="4394345"/>
                    <a:pt x="6579690" y="4384639"/>
                    <a:pt x="6574790" y="4376556"/>
                  </a:cubicBezTo>
                  <a:cubicBezTo>
                    <a:pt x="6573167" y="4374933"/>
                    <a:pt x="6571484" y="4366879"/>
                    <a:pt x="6573076" y="4365287"/>
                  </a:cubicBezTo>
                  <a:cubicBezTo>
                    <a:pt x="6577056" y="4361306"/>
                    <a:pt x="6581466" y="4360142"/>
                    <a:pt x="6585095" y="4361382"/>
                  </a:cubicBezTo>
                  <a:close/>
                  <a:moveTo>
                    <a:pt x="3114422" y="4325010"/>
                  </a:moveTo>
                  <a:cubicBezTo>
                    <a:pt x="3116721" y="4323859"/>
                    <a:pt x="3119786" y="4325392"/>
                    <a:pt x="3123618" y="4329225"/>
                  </a:cubicBezTo>
                  <a:cubicBezTo>
                    <a:pt x="3120551" y="4332292"/>
                    <a:pt x="3119018" y="4336890"/>
                    <a:pt x="3117484" y="4341491"/>
                  </a:cubicBezTo>
                  <a:cubicBezTo>
                    <a:pt x="3114418" y="4338425"/>
                    <a:pt x="3108287" y="4338426"/>
                    <a:pt x="3109820" y="4336893"/>
                  </a:cubicBezTo>
                  <a:cubicBezTo>
                    <a:pt x="3110588" y="4329995"/>
                    <a:pt x="3112122" y="4326161"/>
                    <a:pt x="3114422" y="4325010"/>
                  </a:cubicBezTo>
                  <a:close/>
                  <a:moveTo>
                    <a:pt x="5495215" y="4288345"/>
                  </a:moveTo>
                  <a:cubicBezTo>
                    <a:pt x="5504263" y="4290042"/>
                    <a:pt x="5515280" y="4295571"/>
                    <a:pt x="5528954" y="4306110"/>
                  </a:cubicBezTo>
                  <a:cubicBezTo>
                    <a:pt x="5524435" y="4323543"/>
                    <a:pt x="5519916" y="4340975"/>
                    <a:pt x="5512216" y="4358363"/>
                  </a:cubicBezTo>
                  <a:cubicBezTo>
                    <a:pt x="5493630" y="4393090"/>
                    <a:pt x="5477673" y="4389678"/>
                    <a:pt x="5448384" y="4344710"/>
                  </a:cubicBezTo>
                  <a:cubicBezTo>
                    <a:pt x="5455232" y="4323334"/>
                    <a:pt x="5461700" y="4303144"/>
                    <a:pt x="5473293" y="4293570"/>
                  </a:cubicBezTo>
                  <a:cubicBezTo>
                    <a:pt x="5479090" y="4288783"/>
                    <a:pt x="5486168" y="4286648"/>
                    <a:pt x="5495215" y="4288345"/>
                  </a:cubicBezTo>
                  <a:close/>
                  <a:moveTo>
                    <a:pt x="5368442" y="4274691"/>
                  </a:moveTo>
                  <a:cubicBezTo>
                    <a:pt x="5399603" y="4265116"/>
                    <a:pt x="5422922" y="4295974"/>
                    <a:pt x="5445465" y="4320836"/>
                  </a:cubicBezTo>
                  <a:cubicBezTo>
                    <a:pt x="5448434" y="4326896"/>
                    <a:pt x="5449897" y="4331453"/>
                    <a:pt x="5449815" y="4337555"/>
                  </a:cubicBezTo>
                  <a:cubicBezTo>
                    <a:pt x="5437444" y="4349926"/>
                    <a:pt x="5426578" y="4363802"/>
                    <a:pt x="5411156" y="4376214"/>
                  </a:cubicBezTo>
                  <a:cubicBezTo>
                    <a:pt x="5395735" y="4388625"/>
                    <a:pt x="5374086" y="4410275"/>
                    <a:pt x="5373162" y="4366052"/>
                  </a:cubicBezTo>
                  <a:cubicBezTo>
                    <a:pt x="5373575" y="4335539"/>
                    <a:pt x="5350918" y="4319067"/>
                    <a:pt x="5334405" y="4299463"/>
                  </a:cubicBezTo>
                  <a:cubicBezTo>
                    <a:pt x="5346796" y="4285567"/>
                    <a:pt x="5358055" y="4277883"/>
                    <a:pt x="5368442" y="4274691"/>
                  </a:cubicBezTo>
                  <a:close/>
                  <a:moveTo>
                    <a:pt x="4035742" y="4233300"/>
                  </a:moveTo>
                  <a:cubicBezTo>
                    <a:pt x="4043214" y="4243072"/>
                    <a:pt x="4039189" y="4243648"/>
                    <a:pt x="4026543" y="4235601"/>
                  </a:cubicBezTo>
                  <a:cubicBezTo>
                    <a:pt x="4028843" y="4233301"/>
                    <a:pt x="4035742" y="4233300"/>
                    <a:pt x="4035742" y="4233300"/>
                  </a:cubicBezTo>
                  <a:close/>
                  <a:moveTo>
                    <a:pt x="4007736" y="4219918"/>
                  </a:moveTo>
                  <a:cubicBezTo>
                    <a:pt x="4014633" y="4226816"/>
                    <a:pt x="4021531" y="4233714"/>
                    <a:pt x="4030153" y="4242336"/>
                  </a:cubicBezTo>
                  <a:lnTo>
                    <a:pt x="3948924" y="4323566"/>
                  </a:lnTo>
                  <a:cubicBezTo>
                    <a:pt x="3950506" y="4289218"/>
                    <a:pt x="3951298" y="4272046"/>
                    <a:pt x="3958649" y="4259090"/>
                  </a:cubicBezTo>
                  <a:cubicBezTo>
                    <a:pt x="3962325" y="4252611"/>
                    <a:pt x="3967641" y="4247188"/>
                    <a:pt x="3975515" y="4241198"/>
                  </a:cubicBezTo>
                  <a:cubicBezTo>
                    <a:pt x="3983391" y="4235211"/>
                    <a:pt x="3993824" y="4228656"/>
                    <a:pt x="4007736" y="4219918"/>
                  </a:cubicBezTo>
                  <a:close/>
                  <a:moveTo>
                    <a:pt x="1667418" y="4146210"/>
                  </a:moveTo>
                  <a:cubicBezTo>
                    <a:pt x="1671657" y="4148444"/>
                    <a:pt x="1676230" y="4153995"/>
                    <a:pt x="1681277" y="4164522"/>
                  </a:cubicBezTo>
                  <a:cubicBezTo>
                    <a:pt x="1690606" y="4180113"/>
                    <a:pt x="1681189" y="4198877"/>
                    <a:pt x="1660861" y="4209859"/>
                  </a:cubicBezTo>
                  <a:cubicBezTo>
                    <a:pt x="1653040" y="4214564"/>
                    <a:pt x="1645229" y="4216147"/>
                    <a:pt x="1635843" y="4222417"/>
                  </a:cubicBezTo>
                  <a:cubicBezTo>
                    <a:pt x="1626449" y="4231811"/>
                    <a:pt x="1613924" y="4244336"/>
                    <a:pt x="1623261" y="4256805"/>
                  </a:cubicBezTo>
                  <a:cubicBezTo>
                    <a:pt x="1629484" y="4266156"/>
                    <a:pt x="1646648" y="4270797"/>
                    <a:pt x="1657559" y="4278577"/>
                  </a:cubicBezTo>
                  <a:cubicBezTo>
                    <a:pt x="1659092" y="4289504"/>
                    <a:pt x="1657503" y="4300437"/>
                    <a:pt x="1654355" y="4309815"/>
                  </a:cubicBezTo>
                  <a:cubicBezTo>
                    <a:pt x="1648085" y="4319201"/>
                    <a:pt x="1641814" y="4328587"/>
                    <a:pt x="1638666" y="4337964"/>
                  </a:cubicBezTo>
                  <a:cubicBezTo>
                    <a:pt x="1633953" y="4348907"/>
                    <a:pt x="1627683" y="4358293"/>
                    <a:pt x="1622971" y="4369235"/>
                  </a:cubicBezTo>
                  <a:cubicBezTo>
                    <a:pt x="1616675" y="4387990"/>
                    <a:pt x="1615053" y="4411418"/>
                    <a:pt x="1610315" y="4431730"/>
                  </a:cubicBezTo>
                  <a:cubicBezTo>
                    <a:pt x="1600875" y="4459862"/>
                    <a:pt x="1589874" y="4486437"/>
                    <a:pt x="1564840" y="4505241"/>
                  </a:cubicBezTo>
                  <a:cubicBezTo>
                    <a:pt x="1538266" y="4516240"/>
                    <a:pt x="1538209" y="4538102"/>
                    <a:pt x="1542834" y="4561514"/>
                  </a:cubicBezTo>
                  <a:cubicBezTo>
                    <a:pt x="1539677" y="4574014"/>
                    <a:pt x="1530292" y="4580283"/>
                    <a:pt x="1516243" y="4578758"/>
                  </a:cubicBezTo>
                  <a:cubicBezTo>
                    <a:pt x="1509980" y="4585021"/>
                    <a:pt x="1502152" y="4592849"/>
                    <a:pt x="1495889" y="4599112"/>
                  </a:cubicBezTo>
                  <a:cubicBezTo>
                    <a:pt x="1497382" y="4625655"/>
                    <a:pt x="1495753" y="4652204"/>
                    <a:pt x="1497245" y="4678746"/>
                  </a:cubicBezTo>
                  <a:lnTo>
                    <a:pt x="1464602" y="4646104"/>
                  </a:lnTo>
                  <a:lnTo>
                    <a:pt x="1460834" y="4653276"/>
                  </a:lnTo>
                  <a:cubicBezTo>
                    <a:pt x="1456125" y="4657202"/>
                    <a:pt x="1449853" y="4659566"/>
                    <a:pt x="1442802" y="4660365"/>
                  </a:cubicBezTo>
                  <a:cubicBezTo>
                    <a:pt x="1372314" y="4655819"/>
                    <a:pt x="1359643" y="4718512"/>
                    <a:pt x="1345451" y="4760842"/>
                  </a:cubicBezTo>
                  <a:cubicBezTo>
                    <a:pt x="1334399" y="4800033"/>
                    <a:pt x="1321756" y="4850191"/>
                    <a:pt x="1351422" y="4895559"/>
                  </a:cubicBezTo>
                  <a:cubicBezTo>
                    <a:pt x="1370153" y="4926850"/>
                    <a:pt x="1338746" y="4961386"/>
                    <a:pt x="1305849" y="4959890"/>
                  </a:cubicBezTo>
                  <a:cubicBezTo>
                    <a:pt x="1251021" y="4958443"/>
                    <a:pt x="1190023" y="4913145"/>
                    <a:pt x="1174472" y="4859914"/>
                  </a:cubicBezTo>
                  <a:cubicBezTo>
                    <a:pt x="1171366" y="4847388"/>
                    <a:pt x="1172963" y="4833284"/>
                    <a:pt x="1168295" y="4819194"/>
                  </a:cubicBezTo>
                  <a:cubicBezTo>
                    <a:pt x="1160513" y="4795713"/>
                    <a:pt x="1130771" y="4784812"/>
                    <a:pt x="1110360" y="4805223"/>
                  </a:cubicBezTo>
                  <a:cubicBezTo>
                    <a:pt x="1086809" y="4828774"/>
                    <a:pt x="1064842" y="4844487"/>
                    <a:pt x="1027264" y="4835169"/>
                  </a:cubicBezTo>
                  <a:cubicBezTo>
                    <a:pt x="983418" y="4825865"/>
                    <a:pt x="939532" y="4835362"/>
                    <a:pt x="912821" y="4871452"/>
                  </a:cubicBezTo>
                  <a:cubicBezTo>
                    <a:pt x="882963" y="4913816"/>
                    <a:pt x="832870" y="4895127"/>
                    <a:pt x="796786" y="4918705"/>
                  </a:cubicBezTo>
                  <a:cubicBezTo>
                    <a:pt x="782670" y="4926568"/>
                    <a:pt x="754519" y="4904697"/>
                    <a:pt x="734142" y="4909441"/>
                  </a:cubicBezTo>
                  <a:cubicBezTo>
                    <a:pt x="705929" y="4915770"/>
                    <a:pt x="727779" y="4953322"/>
                    <a:pt x="707375" y="4970598"/>
                  </a:cubicBezTo>
                  <a:cubicBezTo>
                    <a:pt x="690112" y="4984736"/>
                    <a:pt x="671326" y="4978511"/>
                    <a:pt x="658835" y="4959739"/>
                  </a:cubicBezTo>
                  <a:cubicBezTo>
                    <a:pt x="629161" y="4917505"/>
                    <a:pt x="670010" y="4864149"/>
                    <a:pt x="634070" y="4821929"/>
                  </a:cubicBezTo>
                  <a:cubicBezTo>
                    <a:pt x="627823" y="4812544"/>
                    <a:pt x="641961" y="4795281"/>
                    <a:pt x="657633" y="4792112"/>
                  </a:cubicBezTo>
                  <a:cubicBezTo>
                    <a:pt x="698394" y="4779491"/>
                    <a:pt x="734472" y="4759045"/>
                    <a:pt x="753360" y="4718271"/>
                  </a:cubicBezTo>
                  <a:cubicBezTo>
                    <a:pt x="737769" y="4683840"/>
                    <a:pt x="701672" y="4713685"/>
                    <a:pt x="678210" y="4696503"/>
                  </a:cubicBezTo>
                  <a:cubicBezTo>
                    <a:pt x="670394" y="4688687"/>
                    <a:pt x="664154" y="4676167"/>
                    <a:pt x="656338" y="4668351"/>
                  </a:cubicBezTo>
                  <a:cubicBezTo>
                    <a:pt x="645396" y="4657408"/>
                    <a:pt x="631314" y="4649607"/>
                    <a:pt x="620371" y="4638664"/>
                  </a:cubicBezTo>
                  <a:cubicBezTo>
                    <a:pt x="617244" y="4635538"/>
                    <a:pt x="614124" y="4629279"/>
                    <a:pt x="612568" y="4624581"/>
                  </a:cubicBezTo>
                  <a:cubicBezTo>
                    <a:pt x="606335" y="4608929"/>
                    <a:pt x="623614" y="4588525"/>
                    <a:pt x="636161" y="4582231"/>
                  </a:cubicBezTo>
                  <a:cubicBezTo>
                    <a:pt x="656556" y="4568087"/>
                    <a:pt x="665903" y="4593133"/>
                    <a:pt x="678400" y="4608771"/>
                  </a:cubicBezTo>
                  <a:cubicBezTo>
                    <a:pt x="692463" y="4625973"/>
                    <a:pt x="708136" y="4622806"/>
                    <a:pt x="728521" y="4614928"/>
                  </a:cubicBezTo>
                  <a:cubicBezTo>
                    <a:pt x="734793" y="4611782"/>
                    <a:pt x="745762" y="4610191"/>
                    <a:pt x="755162" y="4610170"/>
                  </a:cubicBezTo>
                  <a:cubicBezTo>
                    <a:pt x="745651" y="4661890"/>
                    <a:pt x="793494" y="4679116"/>
                    <a:pt x="821264" y="4707621"/>
                  </a:cubicBezTo>
                  <a:lnTo>
                    <a:pt x="837392" y="4737699"/>
                  </a:lnTo>
                  <a:lnTo>
                    <a:pt x="837724" y="4734405"/>
                  </a:lnTo>
                  <a:lnTo>
                    <a:pt x="840170" y="4740655"/>
                  </a:lnTo>
                  <a:lnTo>
                    <a:pt x="858966" y="4715593"/>
                  </a:lnTo>
                  <a:cubicBezTo>
                    <a:pt x="872083" y="4695296"/>
                    <a:pt x="866224" y="4688259"/>
                    <a:pt x="842785" y="4660111"/>
                  </a:cubicBezTo>
                  <a:cubicBezTo>
                    <a:pt x="814660" y="4625707"/>
                    <a:pt x="817848" y="4600633"/>
                    <a:pt x="847673" y="4573936"/>
                  </a:cubicBezTo>
                  <a:cubicBezTo>
                    <a:pt x="893184" y="4537804"/>
                    <a:pt x="937049" y="4537707"/>
                    <a:pt x="983952" y="4581471"/>
                  </a:cubicBezTo>
                  <a:cubicBezTo>
                    <a:pt x="990294" y="4546991"/>
                    <a:pt x="995053" y="4520349"/>
                    <a:pt x="999811" y="4493705"/>
                  </a:cubicBezTo>
                  <a:cubicBezTo>
                    <a:pt x="990418" y="4490592"/>
                    <a:pt x="982602" y="4482776"/>
                    <a:pt x="976336" y="4482789"/>
                  </a:cubicBezTo>
                  <a:cubicBezTo>
                    <a:pt x="882337" y="4482995"/>
                    <a:pt x="880766" y="4484566"/>
                    <a:pt x="760010" y="4542794"/>
                  </a:cubicBezTo>
                  <a:cubicBezTo>
                    <a:pt x="769492" y="4505175"/>
                    <a:pt x="749190" y="4475453"/>
                    <a:pt x="741429" y="4442572"/>
                  </a:cubicBezTo>
                  <a:cubicBezTo>
                    <a:pt x="779144" y="4389224"/>
                    <a:pt x="779276" y="4329692"/>
                    <a:pt x="776278" y="4267033"/>
                  </a:cubicBezTo>
                  <a:cubicBezTo>
                    <a:pt x="775581" y="4228652"/>
                    <a:pt x="779153" y="4207103"/>
                    <a:pt x="792102" y="4195718"/>
                  </a:cubicBezTo>
                  <a:cubicBezTo>
                    <a:pt x="805051" y="4184330"/>
                    <a:pt x="827379" y="4183107"/>
                    <a:pt x="864188" y="4185377"/>
                  </a:cubicBezTo>
                  <a:cubicBezTo>
                    <a:pt x="919011" y="4189956"/>
                    <a:pt x="937762" y="4211849"/>
                    <a:pt x="925112" y="4265141"/>
                  </a:cubicBezTo>
                  <a:cubicBezTo>
                    <a:pt x="921952" y="4277680"/>
                    <a:pt x="929775" y="4282364"/>
                    <a:pt x="942315" y="4279203"/>
                  </a:cubicBezTo>
                  <a:cubicBezTo>
                    <a:pt x="973647" y="4279135"/>
                    <a:pt x="981450" y="4293217"/>
                    <a:pt x="979818" y="4322986"/>
                  </a:cubicBezTo>
                  <a:cubicBezTo>
                    <a:pt x="978152" y="4368422"/>
                    <a:pt x="981284" y="4368416"/>
                    <a:pt x="1037670" y="4374558"/>
                  </a:cubicBezTo>
                  <a:cubicBezTo>
                    <a:pt x="1065863" y="4377630"/>
                    <a:pt x="1081509" y="4386996"/>
                    <a:pt x="1079877" y="4416765"/>
                  </a:cubicBezTo>
                  <a:cubicBezTo>
                    <a:pt x="1079815" y="4444965"/>
                    <a:pt x="1086014" y="4476284"/>
                    <a:pt x="1074995" y="4499807"/>
                  </a:cubicBezTo>
                  <a:cubicBezTo>
                    <a:pt x="1051389" y="4548424"/>
                    <a:pt x="1087406" y="4556178"/>
                    <a:pt x="1114007" y="4570220"/>
                  </a:cubicBezTo>
                  <a:cubicBezTo>
                    <a:pt x="1123392" y="4576466"/>
                    <a:pt x="1143757" y="4577988"/>
                    <a:pt x="1151599" y="4573270"/>
                  </a:cubicBezTo>
                  <a:cubicBezTo>
                    <a:pt x="1161013" y="4566985"/>
                    <a:pt x="1168884" y="4549735"/>
                    <a:pt x="1167341" y="4538771"/>
                  </a:cubicBezTo>
                  <a:cubicBezTo>
                    <a:pt x="1159593" y="4499623"/>
                    <a:pt x="1147136" y="4465183"/>
                    <a:pt x="1139382" y="4429167"/>
                  </a:cubicBezTo>
                  <a:cubicBezTo>
                    <a:pt x="1130064" y="4391588"/>
                    <a:pt x="1139500" y="4375902"/>
                    <a:pt x="1175542" y="4371124"/>
                  </a:cubicBezTo>
                  <a:cubicBezTo>
                    <a:pt x="1184942" y="4371103"/>
                    <a:pt x="1194342" y="4371082"/>
                    <a:pt x="1203740" y="4371062"/>
                  </a:cubicBezTo>
                  <a:cubicBezTo>
                    <a:pt x="1300885" y="4364584"/>
                    <a:pt x="1300885" y="4364584"/>
                    <a:pt x="1321481" y="4259574"/>
                  </a:cubicBezTo>
                  <a:cubicBezTo>
                    <a:pt x="1335577" y="4261110"/>
                    <a:pt x="1349681" y="4259513"/>
                    <a:pt x="1362214" y="4259485"/>
                  </a:cubicBezTo>
                  <a:cubicBezTo>
                    <a:pt x="1387274" y="4262563"/>
                    <a:pt x="1399779" y="4275069"/>
                    <a:pt x="1402858" y="4300129"/>
                  </a:cubicBezTo>
                  <a:lnTo>
                    <a:pt x="1402151" y="4302355"/>
                  </a:lnTo>
                  <a:lnTo>
                    <a:pt x="1428307" y="4315868"/>
                  </a:lnTo>
                  <a:cubicBezTo>
                    <a:pt x="1439230" y="4318570"/>
                    <a:pt x="1450555" y="4317370"/>
                    <a:pt x="1462289" y="4308751"/>
                  </a:cubicBezTo>
                  <a:cubicBezTo>
                    <a:pt x="1504527" y="4278973"/>
                    <a:pt x="1540528" y="4246087"/>
                    <a:pt x="1540690" y="4183625"/>
                  </a:cubicBezTo>
                  <a:cubicBezTo>
                    <a:pt x="1539180" y="4163330"/>
                    <a:pt x="1561058" y="4157026"/>
                    <a:pt x="1581331" y="4167905"/>
                  </a:cubicBezTo>
                  <a:cubicBezTo>
                    <a:pt x="1598496" y="4172545"/>
                    <a:pt x="1615645" y="4183431"/>
                    <a:pt x="1634415" y="4170889"/>
                  </a:cubicBezTo>
                  <a:cubicBezTo>
                    <a:pt x="1644977" y="4162665"/>
                    <a:pt x="1654699" y="4139509"/>
                    <a:pt x="1667418" y="4146210"/>
                  </a:cubicBezTo>
                  <a:close/>
                  <a:moveTo>
                    <a:pt x="217665" y="4137439"/>
                  </a:moveTo>
                  <a:cubicBezTo>
                    <a:pt x="228571" y="4138793"/>
                    <a:pt x="231518" y="4148109"/>
                    <a:pt x="221966" y="4157661"/>
                  </a:cubicBezTo>
                  <a:cubicBezTo>
                    <a:pt x="223499" y="4159194"/>
                    <a:pt x="215716" y="4157779"/>
                    <a:pt x="212651" y="4154713"/>
                  </a:cubicBezTo>
                  <a:cubicBezTo>
                    <a:pt x="203337" y="4151767"/>
                    <a:pt x="197205" y="4145636"/>
                    <a:pt x="191075" y="4139505"/>
                  </a:cubicBezTo>
                  <a:cubicBezTo>
                    <a:pt x="200448" y="4139327"/>
                    <a:pt x="209882" y="4136024"/>
                    <a:pt x="217665" y="4137439"/>
                  </a:cubicBezTo>
                  <a:close/>
                  <a:moveTo>
                    <a:pt x="1437947" y="4120377"/>
                  </a:moveTo>
                  <a:cubicBezTo>
                    <a:pt x="1439672" y="4118652"/>
                    <a:pt x="1450019" y="4122100"/>
                    <a:pt x="1453468" y="4122100"/>
                  </a:cubicBezTo>
                  <a:cubicBezTo>
                    <a:pt x="1455191" y="4134172"/>
                    <a:pt x="1460363" y="4142794"/>
                    <a:pt x="1455188" y="4151418"/>
                  </a:cubicBezTo>
                  <a:cubicBezTo>
                    <a:pt x="1450013" y="4160040"/>
                    <a:pt x="1437941" y="4158317"/>
                    <a:pt x="1434495" y="4147969"/>
                  </a:cubicBezTo>
                  <a:cubicBezTo>
                    <a:pt x="1431046" y="4141073"/>
                    <a:pt x="1436222" y="4129001"/>
                    <a:pt x="1437947" y="4120377"/>
                  </a:cubicBezTo>
                  <a:close/>
                  <a:moveTo>
                    <a:pt x="5591053" y="4098013"/>
                  </a:moveTo>
                  <a:cubicBezTo>
                    <a:pt x="5592923" y="4097869"/>
                    <a:pt x="5597090" y="4099739"/>
                    <a:pt x="5603411" y="4103763"/>
                  </a:cubicBezTo>
                  <a:cubicBezTo>
                    <a:pt x="5599389" y="4104335"/>
                    <a:pt x="5592491" y="4104335"/>
                    <a:pt x="5592491" y="4104335"/>
                  </a:cubicBezTo>
                  <a:cubicBezTo>
                    <a:pt x="5589618" y="4100312"/>
                    <a:pt x="5589185" y="4098157"/>
                    <a:pt x="5591053" y="4098013"/>
                  </a:cubicBezTo>
                  <a:close/>
                  <a:moveTo>
                    <a:pt x="2202605" y="4049560"/>
                  </a:moveTo>
                  <a:lnTo>
                    <a:pt x="2202288" y="4058338"/>
                  </a:lnTo>
                  <a:lnTo>
                    <a:pt x="2204570" y="4058343"/>
                  </a:lnTo>
                  <a:close/>
                  <a:moveTo>
                    <a:pt x="5947756" y="4024960"/>
                  </a:moveTo>
                  <a:lnTo>
                    <a:pt x="5955968" y="4028572"/>
                  </a:lnTo>
                  <a:lnTo>
                    <a:pt x="5956130" y="4040236"/>
                  </a:lnTo>
                  <a:close/>
                  <a:moveTo>
                    <a:pt x="4338480" y="3999541"/>
                  </a:moveTo>
                  <a:cubicBezTo>
                    <a:pt x="4340205" y="4001265"/>
                    <a:pt x="4341682" y="4006684"/>
                    <a:pt x="4343160" y="4012105"/>
                  </a:cubicBezTo>
                  <a:cubicBezTo>
                    <a:pt x="4339464" y="4012351"/>
                    <a:pt x="4333549" y="4018266"/>
                    <a:pt x="4331824" y="4016541"/>
                  </a:cubicBezTo>
                  <a:cubicBezTo>
                    <a:pt x="4328376" y="4013094"/>
                    <a:pt x="4328623" y="4009398"/>
                    <a:pt x="4327146" y="4003976"/>
                  </a:cubicBezTo>
                  <a:cubicBezTo>
                    <a:pt x="4329117" y="4002005"/>
                    <a:pt x="4335031" y="3996091"/>
                    <a:pt x="4338480" y="3999541"/>
                  </a:cubicBezTo>
                  <a:close/>
                  <a:moveTo>
                    <a:pt x="702028" y="3944256"/>
                  </a:moveTo>
                  <a:cubicBezTo>
                    <a:pt x="705110" y="3943559"/>
                    <a:pt x="708788" y="3943969"/>
                    <a:pt x="713129" y="3945858"/>
                  </a:cubicBezTo>
                  <a:cubicBezTo>
                    <a:pt x="724184" y="3950377"/>
                    <a:pt x="744889" y="3951474"/>
                    <a:pt x="731587" y="3974123"/>
                  </a:cubicBezTo>
                  <a:cubicBezTo>
                    <a:pt x="724897" y="3987041"/>
                    <a:pt x="721399" y="3999883"/>
                    <a:pt x="716343" y="4011169"/>
                  </a:cubicBezTo>
                  <a:cubicBezTo>
                    <a:pt x="704982" y="4019415"/>
                    <a:pt x="693773" y="4021280"/>
                    <a:pt x="690812" y="4011782"/>
                  </a:cubicBezTo>
                  <a:cubicBezTo>
                    <a:pt x="687926" y="3999094"/>
                    <a:pt x="686752" y="3981578"/>
                    <a:pt x="688617" y="3970370"/>
                  </a:cubicBezTo>
                  <a:cubicBezTo>
                    <a:pt x="688809" y="3962391"/>
                    <a:pt x="690598" y="3954374"/>
                    <a:pt x="694506" y="3949295"/>
                  </a:cubicBezTo>
                  <a:cubicBezTo>
                    <a:pt x="696461" y="3946757"/>
                    <a:pt x="698947" y="3944953"/>
                    <a:pt x="702028" y="3944256"/>
                  </a:cubicBezTo>
                  <a:close/>
                  <a:moveTo>
                    <a:pt x="2269189" y="3907163"/>
                  </a:moveTo>
                  <a:lnTo>
                    <a:pt x="2263979" y="3912373"/>
                  </a:lnTo>
                  <a:lnTo>
                    <a:pt x="2263707" y="3914665"/>
                  </a:lnTo>
                  <a:lnTo>
                    <a:pt x="2264096" y="3917442"/>
                  </a:lnTo>
                  <a:lnTo>
                    <a:pt x="2274083" y="3907456"/>
                  </a:lnTo>
                  <a:close/>
                  <a:moveTo>
                    <a:pt x="831176" y="3899459"/>
                  </a:moveTo>
                  <a:cubicBezTo>
                    <a:pt x="838840" y="3907124"/>
                    <a:pt x="844971" y="3913255"/>
                    <a:pt x="851103" y="3919387"/>
                  </a:cubicBezTo>
                  <a:cubicBezTo>
                    <a:pt x="857233" y="3925517"/>
                    <a:pt x="864898" y="3933181"/>
                    <a:pt x="871029" y="3939313"/>
                  </a:cubicBezTo>
                  <a:cubicBezTo>
                    <a:pt x="838012" y="3944738"/>
                    <a:pt x="825751" y="3932476"/>
                    <a:pt x="831176" y="3899459"/>
                  </a:cubicBezTo>
                  <a:close/>
                  <a:moveTo>
                    <a:pt x="1058577" y="3878983"/>
                  </a:moveTo>
                  <a:cubicBezTo>
                    <a:pt x="1060794" y="3884649"/>
                    <a:pt x="1066952" y="3894258"/>
                    <a:pt x="1063255" y="3894011"/>
                  </a:cubicBezTo>
                  <a:cubicBezTo>
                    <a:pt x="1056356" y="3900910"/>
                    <a:pt x="1052415" y="3896969"/>
                    <a:pt x="1058577" y="3878983"/>
                  </a:cubicBezTo>
                  <a:close/>
                  <a:moveTo>
                    <a:pt x="795621" y="3876379"/>
                  </a:moveTo>
                  <a:cubicBezTo>
                    <a:pt x="803939" y="3874957"/>
                    <a:pt x="813982" y="3875260"/>
                    <a:pt x="822401" y="3877186"/>
                  </a:cubicBezTo>
                  <a:lnTo>
                    <a:pt x="821770" y="3877714"/>
                  </a:lnTo>
                  <a:lnTo>
                    <a:pt x="831433" y="3878135"/>
                  </a:lnTo>
                  <a:cubicBezTo>
                    <a:pt x="834574" y="3881275"/>
                    <a:pt x="834425" y="3887336"/>
                    <a:pt x="831170" y="3896501"/>
                  </a:cubicBezTo>
                  <a:lnTo>
                    <a:pt x="816661" y="3881992"/>
                  </a:lnTo>
                  <a:lnTo>
                    <a:pt x="801197" y="3894940"/>
                  </a:lnTo>
                  <a:cubicBezTo>
                    <a:pt x="797951" y="3898187"/>
                    <a:pt x="791256" y="3897986"/>
                    <a:pt x="789531" y="3896261"/>
                  </a:cubicBezTo>
                  <a:cubicBezTo>
                    <a:pt x="785221" y="3891951"/>
                    <a:pt x="783827" y="3887310"/>
                    <a:pt x="784968" y="3883583"/>
                  </a:cubicBezTo>
                  <a:cubicBezTo>
                    <a:pt x="786111" y="3879854"/>
                    <a:pt x="789788" y="3877038"/>
                    <a:pt x="795621" y="3876379"/>
                  </a:cubicBezTo>
                  <a:close/>
                  <a:moveTo>
                    <a:pt x="1201718" y="3846200"/>
                  </a:moveTo>
                  <a:cubicBezTo>
                    <a:pt x="1208616" y="3849648"/>
                    <a:pt x="1218963" y="3853095"/>
                    <a:pt x="1227586" y="3854817"/>
                  </a:cubicBezTo>
                  <a:cubicBezTo>
                    <a:pt x="1229310" y="3863441"/>
                    <a:pt x="1231032" y="3872064"/>
                    <a:pt x="1232755" y="3880687"/>
                  </a:cubicBezTo>
                  <a:cubicBezTo>
                    <a:pt x="1224133" y="3878963"/>
                    <a:pt x="1212061" y="3877241"/>
                    <a:pt x="1208613" y="3870343"/>
                  </a:cubicBezTo>
                  <a:cubicBezTo>
                    <a:pt x="1203439" y="3865169"/>
                    <a:pt x="1203441" y="3854823"/>
                    <a:pt x="1201718" y="3846200"/>
                  </a:cubicBezTo>
                  <a:close/>
                  <a:moveTo>
                    <a:pt x="918138" y="3830235"/>
                  </a:moveTo>
                  <a:cubicBezTo>
                    <a:pt x="928407" y="3831790"/>
                    <a:pt x="947494" y="3836353"/>
                    <a:pt x="947520" y="3839282"/>
                  </a:cubicBezTo>
                  <a:cubicBezTo>
                    <a:pt x="947725" y="3862727"/>
                    <a:pt x="928638" y="3858164"/>
                    <a:pt x="913960" y="3855107"/>
                  </a:cubicBezTo>
                  <a:cubicBezTo>
                    <a:pt x="908047" y="3849193"/>
                    <a:pt x="902135" y="3843282"/>
                    <a:pt x="894744" y="3835891"/>
                  </a:cubicBezTo>
                  <a:cubicBezTo>
                    <a:pt x="903511" y="3833036"/>
                    <a:pt x="910798" y="3828706"/>
                    <a:pt x="918138" y="3830235"/>
                  </a:cubicBezTo>
                  <a:close/>
                  <a:moveTo>
                    <a:pt x="1044836" y="3810450"/>
                  </a:moveTo>
                  <a:cubicBezTo>
                    <a:pt x="1052681" y="3810733"/>
                    <a:pt x="1062307" y="3812398"/>
                    <a:pt x="1074481" y="3815020"/>
                  </a:cubicBezTo>
                  <a:cubicBezTo>
                    <a:pt x="1096459" y="3821078"/>
                    <a:pt x="1119995" y="3828691"/>
                    <a:pt x="1140381" y="3836341"/>
                  </a:cubicBezTo>
                  <a:cubicBezTo>
                    <a:pt x="1149553" y="3861433"/>
                    <a:pt x="1136745" y="3880469"/>
                    <a:pt x="1120824" y="3896390"/>
                  </a:cubicBezTo>
                  <a:cubicBezTo>
                    <a:pt x="1103658" y="3882408"/>
                    <a:pt x="1084899" y="3870017"/>
                    <a:pt x="1059633" y="3876594"/>
                  </a:cubicBezTo>
                  <a:cubicBezTo>
                    <a:pt x="1036098" y="3868978"/>
                    <a:pt x="1017062" y="3881785"/>
                    <a:pt x="999549" y="3899299"/>
                  </a:cubicBezTo>
                  <a:cubicBezTo>
                    <a:pt x="999722" y="3883549"/>
                    <a:pt x="996711" y="3870986"/>
                    <a:pt x="1001591" y="3856762"/>
                  </a:cubicBezTo>
                  <a:cubicBezTo>
                    <a:pt x="1009725" y="3833053"/>
                    <a:pt x="1015774" y="3819996"/>
                    <a:pt x="1025875" y="3814177"/>
                  </a:cubicBezTo>
                  <a:cubicBezTo>
                    <a:pt x="1030926" y="3811268"/>
                    <a:pt x="1036990" y="3810168"/>
                    <a:pt x="1044836" y="3810450"/>
                  </a:cubicBezTo>
                  <a:close/>
                  <a:moveTo>
                    <a:pt x="1045926" y="3735642"/>
                  </a:moveTo>
                  <a:cubicBezTo>
                    <a:pt x="1053708" y="3734226"/>
                    <a:pt x="1061608" y="3739059"/>
                    <a:pt x="1070982" y="3739234"/>
                  </a:cubicBezTo>
                  <a:cubicBezTo>
                    <a:pt x="1063258" y="3743776"/>
                    <a:pt x="1057126" y="3749907"/>
                    <a:pt x="1050992" y="3756041"/>
                  </a:cubicBezTo>
                  <a:cubicBezTo>
                    <a:pt x="1046335" y="3757515"/>
                    <a:pt x="1038553" y="3758931"/>
                    <a:pt x="1036961" y="3757339"/>
                  </a:cubicBezTo>
                  <a:cubicBezTo>
                    <a:pt x="1033748" y="3752595"/>
                    <a:pt x="1032880" y="3747892"/>
                    <a:pt x="1034370" y="3744015"/>
                  </a:cubicBezTo>
                  <a:cubicBezTo>
                    <a:pt x="1035859" y="3740139"/>
                    <a:pt x="1039706" y="3737088"/>
                    <a:pt x="1045926" y="3735642"/>
                  </a:cubicBezTo>
                  <a:close/>
                  <a:moveTo>
                    <a:pt x="5342718" y="3719536"/>
                  </a:moveTo>
                  <a:lnTo>
                    <a:pt x="5342714" y="3757974"/>
                  </a:lnTo>
                  <a:cubicBezTo>
                    <a:pt x="5336801" y="3752061"/>
                    <a:pt x="5329411" y="3744670"/>
                    <a:pt x="5323497" y="3738757"/>
                  </a:cubicBezTo>
                  <a:cubicBezTo>
                    <a:pt x="5329412" y="3732842"/>
                    <a:pt x="5335326" y="3726929"/>
                    <a:pt x="5342718" y="3719536"/>
                  </a:cubicBezTo>
                  <a:close/>
                  <a:moveTo>
                    <a:pt x="6074542" y="3701604"/>
                  </a:moveTo>
                  <a:cubicBezTo>
                    <a:pt x="6079151" y="3703126"/>
                    <a:pt x="6083763" y="3706561"/>
                    <a:pt x="6088344" y="3712710"/>
                  </a:cubicBezTo>
                  <a:cubicBezTo>
                    <a:pt x="6100572" y="3728074"/>
                    <a:pt x="6084858" y="3746853"/>
                    <a:pt x="6073882" y="3757829"/>
                  </a:cubicBezTo>
                  <a:cubicBezTo>
                    <a:pt x="6061619" y="3745566"/>
                    <a:pt x="6047824" y="3731771"/>
                    <a:pt x="6034028" y="3717976"/>
                  </a:cubicBezTo>
                  <a:cubicBezTo>
                    <a:pt x="6046911" y="3709692"/>
                    <a:pt x="6060715" y="3697037"/>
                    <a:pt x="6074542" y="3701604"/>
                  </a:cubicBezTo>
                  <a:close/>
                  <a:moveTo>
                    <a:pt x="6008863" y="3679148"/>
                  </a:moveTo>
                  <a:cubicBezTo>
                    <a:pt x="6016240" y="3681350"/>
                    <a:pt x="6021501" y="3692184"/>
                    <a:pt x="6032023" y="3713851"/>
                  </a:cubicBezTo>
                  <a:cubicBezTo>
                    <a:pt x="6020878" y="3724996"/>
                    <a:pt x="6012857" y="3736082"/>
                    <a:pt x="6000179" y="3745695"/>
                  </a:cubicBezTo>
                  <a:cubicBezTo>
                    <a:pt x="5989092" y="3753714"/>
                    <a:pt x="5976533" y="3757078"/>
                    <a:pt x="5973765" y="3738387"/>
                  </a:cubicBezTo>
                  <a:cubicBezTo>
                    <a:pt x="5972469" y="3724355"/>
                    <a:pt x="5974298" y="3710262"/>
                    <a:pt x="5973004" y="3696229"/>
                  </a:cubicBezTo>
                  <a:cubicBezTo>
                    <a:pt x="5991992" y="3683373"/>
                    <a:pt x="6001485" y="3676945"/>
                    <a:pt x="6008863" y="3679148"/>
                  </a:cubicBezTo>
                  <a:close/>
                  <a:moveTo>
                    <a:pt x="2077585" y="3670430"/>
                  </a:moveTo>
                  <a:cubicBezTo>
                    <a:pt x="2082511" y="3679299"/>
                    <a:pt x="2076845" y="3681516"/>
                    <a:pt x="2060583" y="3677085"/>
                  </a:cubicBezTo>
                  <a:cubicBezTo>
                    <a:pt x="2066251" y="3674866"/>
                    <a:pt x="2075861" y="3668706"/>
                    <a:pt x="2077585" y="3670430"/>
                  </a:cubicBezTo>
                  <a:close/>
                  <a:moveTo>
                    <a:pt x="6444499" y="3665693"/>
                  </a:moveTo>
                  <a:cubicBezTo>
                    <a:pt x="6457825" y="3665299"/>
                    <a:pt x="6459702" y="3675492"/>
                    <a:pt x="6453295" y="3695694"/>
                  </a:cubicBezTo>
                  <a:cubicBezTo>
                    <a:pt x="6444098" y="3686498"/>
                    <a:pt x="6434902" y="3677302"/>
                    <a:pt x="6427239" y="3669638"/>
                  </a:cubicBezTo>
                  <a:cubicBezTo>
                    <a:pt x="6434343" y="3667133"/>
                    <a:pt x="6440057" y="3665825"/>
                    <a:pt x="6444499" y="3665693"/>
                  </a:cubicBezTo>
                  <a:close/>
                  <a:moveTo>
                    <a:pt x="6409738" y="3663176"/>
                  </a:moveTo>
                  <a:cubicBezTo>
                    <a:pt x="6416856" y="3664772"/>
                    <a:pt x="6425496" y="3670652"/>
                    <a:pt x="6431304" y="3676460"/>
                  </a:cubicBezTo>
                  <a:cubicBezTo>
                    <a:pt x="6414600" y="3687355"/>
                    <a:pt x="6398916" y="3682712"/>
                    <a:pt x="6385847" y="3669643"/>
                  </a:cubicBezTo>
                  <a:cubicBezTo>
                    <a:pt x="6392891" y="3668409"/>
                    <a:pt x="6401315" y="3665791"/>
                    <a:pt x="6409738" y="3663176"/>
                  </a:cubicBezTo>
                  <a:close/>
                  <a:moveTo>
                    <a:pt x="2155922" y="3650356"/>
                  </a:moveTo>
                  <a:cubicBezTo>
                    <a:pt x="2162192" y="3650257"/>
                    <a:pt x="2167777" y="3652658"/>
                    <a:pt x="2171268" y="3659332"/>
                  </a:cubicBezTo>
                  <a:cubicBezTo>
                    <a:pt x="2174032" y="3665280"/>
                    <a:pt x="2167383" y="3677737"/>
                    <a:pt x="2162607" y="3682513"/>
                  </a:cubicBezTo>
                  <a:cubicBezTo>
                    <a:pt x="2156237" y="3688882"/>
                    <a:pt x="2142189" y="3697124"/>
                    <a:pt x="2137832" y="3692767"/>
                  </a:cubicBezTo>
                  <a:cubicBezTo>
                    <a:pt x="2124483" y="3685787"/>
                    <a:pt x="2126637" y="3672018"/>
                    <a:pt x="2136470" y="3656376"/>
                  </a:cubicBezTo>
                  <a:cubicBezTo>
                    <a:pt x="2142698" y="3653053"/>
                    <a:pt x="2149652" y="3650454"/>
                    <a:pt x="2155922" y="3650356"/>
                  </a:cubicBezTo>
                  <a:close/>
                  <a:moveTo>
                    <a:pt x="449867" y="3628536"/>
                  </a:moveTo>
                  <a:cubicBezTo>
                    <a:pt x="451877" y="3636460"/>
                    <a:pt x="457020" y="3644561"/>
                    <a:pt x="455895" y="3652307"/>
                  </a:cubicBezTo>
                  <a:cubicBezTo>
                    <a:pt x="455302" y="3669455"/>
                    <a:pt x="448441" y="3686248"/>
                    <a:pt x="444714" y="3703219"/>
                  </a:cubicBezTo>
                  <a:cubicBezTo>
                    <a:pt x="426504" y="3685009"/>
                    <a:pt x="414385" y="3664019"/>
                    <a:pt x="428815" y="3642968"/>
                  </a:cubicBezTo>
                  <a:cubicBezTo>
                    <a:pt x="433073" y="3635399"/>
                    <a:pt x="442299" y="3632795"/>
                    <a:pt x="449867" y="3628536"/>
                  </a:cubicBezTo>
                  <a:close/>
                  <a:moveTo>
                    <a:pt x="5654634" y="3600752"/>
                  </a:moveTo>
                  <a:cubicBezTo>
                    <a:pt x="5654634" y="3600752"/>
                    <a:pt x="5662223" y="3601441"/>
                    <a:pt x="5666706" y="3602476"/>
                  </a:cubicBezTo>
                  <a:cubicBezTo>
                    <a:pt x="5667397" y="3610065"/>
                    <a:pt x="5670845" y="3620413"/>
                    <a:pt x="5665671" y="3625587"/>
                  </a:cubicBezTo>
                  <a:cubicBezTo>
                    <a:pt x="5658426" y="3635591"/>
                    <a:pt x="5649113" y="3636625"/>
                    <a:pt x="5645663" y="3626278"/>
                  </a:cubicBezTo>
                  <a:cubicBezTo>
                    <a:pt x="5644975" y="3618690"/>
                    <a:pt x="5652218" y="3608685"/>
                    <a:pt x="5654634" y="3600752"/>
                  </a:cubicBezTo>
                  <a:close/>
                  <a:moveTo>
                    <a:pt x="2031898" y="3578996"/>
                  </a:moveTo>
                  <a:cubicBezTo>
                    <a:pt x="2096421" y="3591775"/>
                    <a:pt x="2032453" y="3649557"/>
                    <a:pt x="2052649" y="3681929"/>
                  </a:cubicBezTo>
                  <a:cubicBezTo>
                    <a:pt x="2035786" y="3683330"/>
                    <a:pt x="2018949" y="3687798"/>
                    <a:pt x="1998995" y="3686108"/>
                  </a:cubicBezTo>
                  <a:cubicBezTo>
                    <a:pt x="1986723" y="3686011"/>
                    <a:pt x="1971238" y="3667483"/>
                    <a:pt x="1980394" y="3661420"/>
                  </a:cubicBezTo>
                  <a:cubicBezTo>
                    <a:pt x="2005596" y="3647813"/>
                    <a:pt x="1996909" y="3603740"/>
                    <a:pt x="2009782" y="3585939"/>
                  </a:cubicBezTo>
                  <a:cubicBezTo>
                    <a:pt x="2014074" y="3580005"/>
                    <a:pt x="2020762" y="3576991"/>
                    <a:pt x="2031898" y="3578996"/>
                  </a:cubicBezTo>
                  <a:close/>
                  <a:moveTo>
                    <a:pt x="743329" y="3539262"/>
                  </a:moveTo>
                  <a:cubicBezTo>
                    <a:pt x="747973" y="3540619"/>
                    <a:pt x="756825" y="3552758"/>
                    <a:pt x="753397" y="3559186"/>
                  </a:cubicBezTo>
                  <a:cubicBezTo>
                    <a:pt x="748182" y="3570398"/>
                    <a:pt x="741325" y="3583253"/>
                    <a:pt x="734611" y="3592966"/>
                  </a:cubicBezTo>
                  <a:cubicBezTo>
                    <a:pt x="730400" y="3582183"/>
                    <a:pt x="719903" y="3571686"/>
                    <a:pt x="718833" y="3560761"/>
                  </a:cubicBezTo>
                  <a:cubicBezTo>
                    <a:pt x="718370" y="3553726"/>
                    <a:pt x="720638" y="3546959"/>
                    <a:pt x="724949" y="3542648"/>
                  </a:cubicBezTo>
                  <a:cubicBezTo>
                    <a:pt x="729262" y="3538335"/>
                    <a:pt x="735618" y="3536478"/>
                    <a:pt x="743329" y="3539262"/>
                  </a:cubicBezTo>
                  <a:close/>
                  <a:moveTo>
                    <a:pt x="1161146" y="3516441"/>
                  </a:moveTo>
                  <a:cubicBezTo>
                    <a:pt x="1168875" y="3516820"/>
                    <a:pt x="1176989" y="3518744"/>
                    <a:pt x="1181622" y="3521830"/>
                  </a:cubicBezTo>
                  <a:cubicBezTo>
                    <a:pt x="1193980" y="3531092"/>
                    <a:pt x="1186236" y="3545014"/>
                    <a:pt x="1176952" y="3554298"/>
                  </a:cubicBezTo>
                  <a:cubicBezTo>
                    <a:pt x="1152192" y="3579058"/>
                    <a:pt x="1144432" y="3608437"/>
                    <a:pt x="1135125" y="3639364"/>
                  </a:cubicBezTo>
                  <a:cubicBezTo>
                    <a:pt x="1139734" y="3665639"/>
                    <a:pt x="1153619" y="3691903"/>
                    <a:pt x="1131949" y="3719751"/>
                  </a:cubicBezTo>
                  <a:cubicBezTo>
                    <a:pt x="1119568" y="3732132"/>
                    <a:pt x="1105642" y="3746058"/>
                    <a:pt x="1093261" y="3758439"/>
                  </a:cubicBezTo>
                  <a:lnTo>
                    <a:pt x="1073186" y="3738364"/>
                  </a:lnTo>
                  <a:cubicBezTo>
                    <a:pt x="1080941" y="3715167"/>
                    <a:pt x="1070140" y="3695083"/>
                    <a:pt x="1053153" y="3678097"/>
                  </a:cubicBezTo>
                  <a:cubicBezTo>
                    <a:pt x="1043955" y="3603905"/>
                    <a:pt x="1104283" y="3568288"/>
                    <a:pt x="1142978" y="3520324"/>
                  </a:cubicBezTo>
                  <a:cubicBezTo>
                    <a:pt x="1146073" y="3517229"/>
                    <a:pt x="1153417" y="3516063"/>
                    <a:pt x="1161146" y="3516441"/>
                  </a:cubicBezTo>
                  <a:close/>
                  <a:moveTo>
                    <a:pt x="4926029" y="3496136"/>
                  </a:moveTo>
                  <a:cubicBezTo>
                    <a:pt x="4912230" y="3509935"/>
                    <a:pt x="4898431" y="3523735"/>
                    <a:pt x="4887545" y="3537379"/>
                  </a:cubicBezTo>
                  <a:lnTo>
                    <a:pt x="4887392" y="3537226"/>
                  </a:lnTo>
                  <a:lnTo>
                    <a:pt x="4886633" y="3544500"/>
                  </a:lnTo>
                  <a:lnTo>
                    <a:pt x="4885376" y="3549457"/>
                  </a:lnTo>
                  <a:lnTo>
                    <a:pt x="4886392" y="3577752"/>
                  </a:lnTo>
                  <a:lnTo>
                    <a:pt x="4888470" y="3583759"/>
                  </a:lnTo>
                  <a:cubicBezTo>
                    <a:pt x="4929504" y="3615439"/>
                    <a:pt x="4871725" y="3660571"/>
                    <a:pt x="4906500" y="3695345"/>
                  </a:cubicBezTo>
                  <a:cubicBezTo>
                    <a:pt x="4934973" y="3726938"/>
                    <a:pt x="4899154" y="3769081"/>
                    <a:pt x="4907250" y="3805243"/>
                  </a:cubicBezTo>
                  <a:cubicBezTo>
                    <a:pt x="4863420" y="3823783"/>
                    <a:pt x="4819375" y="3810923"/>
                    <a:pt x="4767533" y="3805859"/>
                  </a:cubicBezTo>
                  <a:cubicBezTo>
                    <a:pt x="4772533" y="3848281"/>
                    <a:pt x="4782210" y="3886024"/>
                    <a:pt x="4787188" y="3925305"/>
                  </a:cubicBezTo>
                  <a:cubicBezTo>
                    <a:pt x="4748185" y="3961147"/>
                    <a:pt x="4718688" y="4009612"/>
                    <a:pt x="4648028" y="4007560"/>
                  </a:cubicBezTo>
                  <a:cubicBezTo>
                    <a:pt x="4610350" y="4007303"/>
                    <a:pt x="4573206" y="4085544"/>
                    <a:pt x="4584505" y="4131147"/>
                  </a:cubicBezTo>
                  <a:cubicBezTo>
                    <a:pt x="4586129" y="4139008"/>
                    <a:pt x="4594054" y="4150052"/>
                    <a:pt x="4600334" y="4150095"/>
                  </a:cubicBezTo>
                  <a:cubicBezTo>
                    <a:pt x="4625496" y="4156546"/>
                    <a:pt x="4649035" y="4155136"/>
                    <a:pt x="4672616" y="4160007"/>
                  </a:cubicBezTo>
                  <a:cubicBezTo>
                    <a:pt x="4699359" y="4168038"/>
                    <a:pt x="4702649" y="4190040"/>
                    <a:pt x="4707520" y="4213621"/>
                  </a:cubicBezTo>
                  <a:cubicBezTo>
                    <a:pt x="4591256" y="4200270"/>
                    <a:pt x="4589697" y="4201829"/>
                    <a:pt x="4531042" y="4118224"/>
                  </a:cubicBezTo>
                  <a:cubicBezTo>
                    <a:pt x="4513612" y="4094557"/>
                    <a:pt x="4494664" y="4078728"/>
                    <a:pt x="4463243" y="4075376"/>
                  </a:cubicBezTo>
                  <a:cubicBezTo>
                    <a:pt x="4444383" y="4072107"/>
                    <a:pt x="4425520" y="4068838"/>
                    <a:pt x="4426931" y="4045298"/>
                  </a:cubicBezTo>
                  <a:cubicBezTo>
                    <a:pt x="4475482" y="4028361"/>
                    <a:pt x="4479816" y="3973445"/>
                    <a:pt x="4512584" y="3943841"/>
                  </a:cubicBezTo>
                  <a:cubicBezTo>
                    <a:pt x="4551629" y="3914280"/>
                    <a:pt x="4522854" y="3838729"/>
                    <a:pt x="4593407" y="3825081"/>
                  </a:cubicBezTo>
                  <a:cubicBezTo>
                    <a:pt x="4640442" y="3815982"/>
                    <a:pt x="4649476" y="3759527"/>
                    <a:pt x="4696425" y="3737870"/>
                  </a:cubicBezTo>
                  <a:cubicBezTo>
                    <a:pt x="4740234" y="3716190"/>
                    <a:pt x="4768108" y="3659864"/>
                    <a:pt x="4802368" y="3619280"/>
                  </a:cubicBezTo>
                  <a:cubicBezTo>
                    <a:pt x="4777121" y="3600270"/>
                    <a:pt x="4753839" y="3639357"/>
                    <a:pt x="4731689" y="3614089"/>
                  </a:cubicBezTo>
                  <a:cubicBezTo>
                    <a:pt x="4737488" y="3601178"/>
                    <a:pt x="4746843" y="3591821"/>
                    <a:pt x="4757780" y="3584046"/>
                  </a:cubicBezTo>
                  <a:cubicBezTo>
                    <a:pt x="4790587" y="3560721"/>
                    <a:pt x="4837623" y="3551622"/>
                    <a:pt x="4845536" y="3503402"/>
                  </a:cubicBezTo>
                  <a:cubicBezTo>
                    <a:pt x="4853440" y="3511306"/>
                    <a:pt x="4859762" y="3517629"/>
                    <a:pt x="4864504" y="3522371"/>
                  </a:cubicBezTo>
                  <a:lnTo>
                    <a:pt x="4876664" y="3526498"/>
                  </a:lnTo>
                  <a:lnTo>
                    <a:pt x="4868234" y="3518068"/>
                  </a:lnTo>
                  <a:cubicBezTo>
                    <a:pt x="4886479" y="3502582"/>
                    <a:pt x="4904416" y="3492922"/>
                    <a:pt x="4926029" y="3496136"/>
                  </a:cubicBezTo>
                  <a:close/>
                  <a:moveTo>
                    <a:pt x="5750991" y="3479436"/>
                  </a:moveTo>
                  <a:cubicBezTo>
                    <a:pt x="5757919" y="3498783"/>
                    <a:pt x="5763207" y="3516489"/>
                    <a:pt x="5768492" y="3534193"/>
                  </a:cubicBezTo>
                  <a:cubicBezTo>
                    <a:pt x="5772228" y="3553450"/>
                    <a:pt x="5774411" y="3574260"/>
                    <a:pt x="5748943" y="3576735"/>
                  </a:cubicBezTo>
                  <a:cubicBezTo>
                    <a:pt x="5731508" y="3581031"/>
                    <a:pt x="5716638" y="3563058"/>
                    <a:pt x="5703410" y="3546723"/>
                  </a:cubicBezTo>
                  <a:cubicBezTo>
                    <a:pt x="5695930" y="3536139"/>
                    <a:pt x="5694906" y="3528130"/>
                    <a:pt x="5697909" y="3521433"/>
                  </a:cubicBezTo>
                  <a:cubicBezTo>
                    <a:pt x="5700913" y="3514733"/>
                    <a:pt x="5707943" y="3509345"/>
                    <a:pt x="5716571" y="3504003"/>
                  </a:cubicBezTo>
                  <a:cubicBezTo>
                    <a:pt x="5729169" y="3497974"/>
                    <a:pt x="5740124" y="3490302"/>
                    <a:pt x="5750991" y="3479436"/>
                  </a:cubicBezTo>
                  <a:close/>
                  <a:moveTo>
                    <a:pt x="849940" y="3470121"/>
                  </a:moveTo>
                  <a:cubicBezTo>
                    <a:pt x="865366" y="3464548"/>
                    <a:pt x="875362" y="3477545"/>
                    <a:pt x="875933" y="3490113"/>
                  </a:cubicBezTo>
                  <a:lnTo>
                    <a:pt x="860665" y="3519886"/>
                  </a:lnTo>
                  <a:lnTo>
                    <a:pt x="927749" y="3515213"/>
                  </a:lnTo>
                  <a:cubicBezTo>
                    <a:pt x="935594" y="3513621"/>
                    <a:pt x="946556" y="3518293"/>
                    <a:pt x="951238" y="3526118"/>
                  </a:cubicBezTo>
                  <a:cubicBezTo>
                    <a:pt x="952791" y="3530818"/>
                    <a:pt x="951182" y="3544937"/>
                    <a:pt x="946463" y="3549656"/>
                  </a:cubicBezTo>
                  <a:cubicBezTo>
                    <a:pt x="921287" y="3577957"/>
                    <a:pt x="891421" y="3601569"/>
                    <a:pt x="867809" y="3631435"/>
                  </a:cubicBezTo>
                  <a:cubicBezTo>
                    <a:pt x="845761" y="3662865"/>
                    <a:pt x="880242" y="3669034"/>
                    <a:pt x="895886" y="3681531"/>
                  </a:cubicBezTo>
                  <a:cubicBezTo>
                    <a:pt x="909965" y="3692466"/>
                    <a:pt x="920900" y="3706546"/>
                    <a:pt x="931834" y="3720626"/>
                  </a:cubicBezTo>
                  <a:cubicBezTo>
                    <a:pt x="936506" y="3731591"/>
                    <a:pt x="938041" y="3742562"/>
                    <a:pt x="941141" y="3755098"/>
                  </a:cubicBezTo>
                  <a:cubicBezTo>
                    <a:pt x="937919" y="3783335"/>
                    <a:pt x="926890" y="3800618"/>
                    <a:pt x="895527" y="3800711"/>
                  </a:cubicBezTo>
                  <a:cubicBezTo>
                    <a:pt x="873638" y="3778822"/>
                    <a:pt x="850187" y="3755371"/>
                    <a:pt x="815706" y="3749202"/>
                  </a:cubicBezTo>
                  <a:cubicBezTo>
                    <a:pt x="803172" y="3746104"/>
                    <a:pt x="789091" y="3735169"/>
                    <a:pt x="778071" y="3749315"/>
                  </a:cubicBezTo>
                  <a:cubicBezTo>
                    <a:pt x="767060" y="3760326"/>
                    <a:pt x="770149" y="3775998"/>
                    <a:pt x="779529" y="3785378"/>
                  </a:cubicBezTo>
                  <a:cubicBezTo>
                    <a:pt x="795164" y="3801013"/>
                    <a:pt x="801390" y="3816675"/>
                    <a:pt x="784089" y="3833976"/>
                  </a:cubicBezTo>
                  <a:cubicBezTo>
                    <a:pt x="766797" y="3848143"/>
                    <a:pt x="754185" y="3870133"/>
                    <a:pt x="724443" y="3852974"/>
                  </a:cubicBezTo>
                  <a:cubicBezTo>
                    <a:pt x="713489" y="3845166"/>
                    <a:pt x="700944" y="3845204"/>
                    <a:pt x="686835" y="3843678"/>
                  </a:cubicBezTo>
                  <a:cubicBezTo>
                    <a:pt x="671164" y="3840590"/>
                    <a:pt x="658636" y="3834355"/>
                    <a:pt x="660247" y="3820237"/>
                  </a:cubicBezTo>
                  <a:cubicBezTo>
                    <a:pt x="661848" y="3809255"/>
                    <a:pt x="677558" y="3799799"/>
                    <a:pt x="685422" y="3791934"/>
                  </a:cubicBezTo>
                  <a:cubicBezTo>
                    <a:pt x="693278" y="3787207"/>
                    <a:pt x="704269" y="3782469"/>
                    <a:pt x="707423" y="3776186"/>
                  </a:cubicBezTo>
                  <a:cubicBezTo>
                    <a:pt x="715306" y="3762050"/>
                    <a:pt x="710655" y="3744813"/>
                    <a:pt x="698109" y="3744853"/>
                  </a:cubicBezTo>
                  <a:cubicBezTo>
                    <a:pt x="668311" y="3746510"/>
                    <a:pt x="641627" y="3754431"/>
                    <a:pt x="614946" y="3762352"/>
                  </a:cubicBezTo>
                  <a:lnTo>
                    <a:pt x="594622" y="3742028"/>
                  </a:lnTo>
                  <a:cubicBezTo>
                    <a:pt x="593152" y="3709101"/>
                    <a:pt x="593209" y="3690284"/>
                    <a:pt x="597942" y="3680860"/>
                  </a:cubicBezTo>
                  <a:cubicBezTo>
                    <a:pt x="602674" y="3671438"/>
                    <a:pt x="612083" y="3671410"/>
                    <a:pt x="629318" y="3676062"/>
                  </a:cubicBezTo>
                  <a:cubicBezTo>
                    <a:pt x="684161" y="3690010"/>
                    <a:pt x="703045" y="3667999"/>
                    <a:pt x="720433" y="3622470"/>
                  </a:cubicBezTo>
                  <a:cubicBezTo>
                    <a:pt x="722025" y="3614625"/>
                    <a:pt x="729889" y="3606761"/>
                    <a:pt x="736181" y="3600469"/>
                  </a:cubicBezTo>
                  <a:cubicBezTo>
                    <a:pt x="770641" y="3612910"/>
                    <a:pt x="797305" y="3611262"/>
                    <a:pt x="814673" y="3572006"/>
                  </a:cubicBezTo>
                  <a:lnTo>
                    <a:pt x="856962" y="3520382"/>
                  </a:lnTo>
                  <a:lnTo>
                    <a:pt x="841368" y="3488546"/>
                  </a:lnTo>
                  <a:cubicBezTo>
                    <a:pt x="837942" y="3482119"/>
                    <a:pt x="845298" y="3471479"/>
                    <a:pt x="849940" y="3470121"/>
                  </a:cubicBezTo>
                  <a:close/>
                  <a:moveTo>
                    <a:pt x="4556814" y="3439617"/>
                  </a:moveTo>
                  <a:cubicBezTo>
                    <a:pt x="4563092" y="3439611"/>
                    <a:pt x="4568881" y="3442444"/>
                    <a:pt x="4573584" y="3447147"/>
                  </a:cubicBezTo>
                  <a:cubicBezTo>
                    <a:pt x="4575331" y="3454807"/>
                    <a:pt x="4578644" y="3464034"/>
                    <a:pt x="4577345" y="3471604"/>
                  </a:cubicBezTo>
                  <a:cubicBezTo>
                    <a:pt x="4567084" y="3485000"/>
                    <a:pt x="4533668" y="3487064"/>
                    <a:pt x="4530175" y="3471744"/>
                  </a:cubicBezTo>
                  <a:cubicBezTo>
                    <a:pt x="4528518" y="3467130"/>
                    <a:pt x="4531206" y="3455036"/>
                    <a:pt x="4537120" y="3449122"/>
                  </a:cubicBezTo>
                  <a:cubicBezTo>
                    <a:pt x="4543773" y="3442469"/>
                    <a:pt x="4550537" y="3439624"/>
                    <a:pt x="4556814" y="3439617"/>
                  </a:cubicBezTo>
                  <a:close/>
                  <a:moveTo>
                    <a:pt x="5721194" y="3386206"/>
                  </a:moveTo>
                  <a:cubicBezTo>
                    <a:pt x="5739776" y="3387941"/>
                    <a:pt x="5756355" y="3403718"/>
                    <a:pt x="5789512" y="3435271"/>
                  </a:cubicBezTo>
                  <a:lnTo>
                    <a:pt x="5749401" y="3475382"/>
                  </a:lnTo>
                  <a:cubicBezTo>
                    <a:pt x="5712685" y="3457921"/>
                    <a:pt x="5677574" y="3438854"/>
                    <a:pt x="5640859" y="3421393"/>
                  </a:cubicBezTo>
                  <a:cubicBezTo>
                    <a:pt x="5682028" y="3396779"/>
                    <a:pt x="5702612" y="3384472"/>
                    <a:pt x="5721194" y="3386206"/>
                  </a:cubicBezTo>
                  <a:close/>
                  <a:moveTo>
                    <a:pt x="1542307" y="3272357"/>
                  </a:moveTo>
                  <a:cubicBezTo>
                    <a:pt x="1546480" y="3298640"/>
                    <a:pt x="1550653" y="3324923"/>
                    <a:pt x="1554826" y="3351206"/>
                  </a:cubicBezTo>
                  <a:cubicBezTo>
                    <a:pt x="1560577" y="3375910"/>
                    <a:pt x="1597237" y="3406252"/>
                    <a:pt x="1569036" y="3422271"/>
                  </a:cubicBezTo>
                  <a:cubicBezTo>
                    <a:pt x="1539311" y="3436768"/>
                    <a:pt x="1509531" y="3454367"/>
                    <a:pt x="1478283" y="3467340"/>
                  </a:cubicBezTo>
                  <a:cubicBezTo>
                    <a:pt x="1476760" y="3465818"/>
                    <a:pt x="1466270" y="3445851"/>
                    <a:pt x="1460293" y="3433556"/>
                  </a:cubicBezTo>
                  <a:cubicBezTo>
                    <a:pt x="1496503" y="3403436"/>
                    <a:pt x="1506489" y="3366042"/>
                    <a:pt x="1496451" y="3321258"/>
                  </a:cubicBezTo>
                  <a:cubicBezTo>
                    <a:pt x="1492841" y="3306595"/>
                    <a:pt x="1494632" y="3293382"/>
                    <a:pt x="1502163" y="3284330"/>
                  </a:cubicBezTo>
                  <a:cubicBezTo>
                    <a:pt x="1509692" y="3275277"/>
                    <a:pt x="1522962" y="3270384"/>
                    <a:pt x="1542307" y="3272357"/>
                  </a:cubicBezTo>
                  <a:close/>
                  <a:moveTo>
                    <a:pt x="5232256" y="3236815"/>
                  </a:moveTo>
                  <a:cubicBezTo>
                    <a:pt x="5232457" y="3243510"/>
                    <a:pt x="5234484" y="3255278"/>
                    <a:pt x="5233063" y="3263595"/>
                  </a:cubicBezTo>
                  <a:cubicBezTo>
                    <a:pt x="5231742" y="3275261"/>
                    <a:pt x="5223525" y="3280031"/>
                    <a:pt x="5213180" y="3269686"/>
                  </a:cubicBezTo>
                  <a:cubicBezTo>
                    <a:pt x="5211455" y="3267961"/>
                    <a:pt x="5212977" y="3262990"/>
                    <a:pt x="5214501" y="3258019"/>
                  </a:cubicBezTo>
                  <a:cubicBezTo>
                    <a:pt x="5219270" y="3249801"/>
                    <a:pt x="5225762" y="3243309"/>
                    <a:pt x="5232256" y="3236815"/>
                  </a:cubicBezTo>
                  <a:close/>
                  <a:moveTo>
                    <a:pt x="2293873" y="3218832"/>
                  </a:moveTo>
                  <a:cubicBezTo>
                    <a:pt x="2300304" y="3218768"/>
                    <a:pt x="2309918" y="3221892"/>
                    <a:pt x="2319563" y="3221796"/>
                  </a:cubicBezTo>
                  <a:cubicBezTo>
                    <a:pt x="2313070" y="3228289"/>
                    <a:pt x="2308200" y="3233159"/>
                    <a:pt x="2296900" y="3238092"/>
                  </a:cubicBezTo>
                  <a:cubicBezTo>
                    <a:pt x="2293654" y="3241339"/>
                    <a:pt x="2287222" y="3241402"/>
                    <a:pt x="2285630" y="3239810"/>
                  </a:cubicBezTo>
                  <a:cubicBezTo>
                    <a:pt x="2281650" y="3235830"/>
                    <a:pt x="2280488" y="3231421"/>
                    <a:pt x="2281931" y="3227589"/>
                  </a:cubicBezTo>
                  <a:cubicBezTo>
                    <a:pt x="2283375" y="3223757"/>
                    <a:pt x="2287427" y="3220501"/>
                    <a:pt x="2293873" y="3218832"/>
                  </a:cubicBezTo>
                  <a:close/>
                  <a:moveTo>
                    <a:pt x="2380577" y="3199753"/>
                  </a:moveTo>
                  <a:lnTo>
                    <a:pt x="2381380" y="3200943"/>
                  </a:lnTo>
                  <a:lnTo>
                    <a:pt x="2396049" y="3222682"/>
                  </a:lnTo>
                  <a:cubicBezTo>
                    <a:pt x="2399590" y="3230698"/>
                    <a:pt x="2400708" y="3239276"/>
                    <a:pt x="2396978" y="3248970"/>
                  </a:cubicBezTo>
                  <a:cubicBezTo>
                    <a:pt x="2392501" y="3259412"/>
                    <a:pt x="2380568" y="3268363"/>
                    <a:pt x="2368636" y="3274330"/>
                  </a:cubicBezTo>
                  <a:cubicBezTo>
                    <a:pt x="2356702" y="3280297"/>
                    <a:pt x="2344771" y="3271349"/>
                    <a:pt x="2338808" y="3256436"/>
                  </a:cubicBezTo>
                  <a:cubicBezTo>
                    <a:pt x="2332843" y="3244505"/>
                    <a:pt x="2328370" y="3234063"/>
                    <a:pt x="2323896" y="3220641"/>
                  </a:cubicBezTo>
                  <a:cubicBezTo>
                    <a:pt x="2331354" y="3213183"/>
                    <a:pt x="2337322" y="3207215"/>
                    <a:pt x="2341796" y="3202741"/>
                  </a:cubicBezTo>
                  <a:lnTo>
                    <a:pt x="2343288" y="3201249"/>
                  </a:lnTo>
                  <a:lnTo>
                    <a:pt x="2348376" y="3201044"/>
                  </a:lnTo>
                  <a:close/>
                  <a:moveTo>
                    <a:pt x="437511" y="3171890"/>
                  </a:moveTo>
                  <a:cubicBezTo>
                    <a:pt x="446551" y="3169948"/>
                    <a:pt x="455997" y="3172334"/>
                    <a:pt x="463100" y="3181006"/>
                  </a:cubicBezTo>
                  <a:cubicBezTo>
                    <a:pt x="485202" y="3209383"/>
                    <a:pt x="502570" y="3233027"/>
                    <a:pt x="543447" y="3223700"/>
                  </a:cubicBezTo>
                  <a:cubicBezTo>
                    <a:pt x="568600" y="3217475"/>
                    <a:pt x="590624" y="3217535"/>
                    <a:pt x="593864" y="3252154"/>
                  </a:cubicBezTo>
                  <a:cubicBezTo>
                    <a:pt x="593932" y="3277325"/>
                    <a:pt x="592407" y="3294625"/>
                    <a:pt x="565701" y="3308711"/>
                  </a:cubicBezTo>
                  <a:cubicBezTo>
                    <a:pt x="529566" y="3325916"/>
                    <a:pt x="509231" y="3368337"/>
                    <a:pt x="528178" y="3393558"/>
                  </a:cubicBezTo>
                  <a:cubicBezTo>
                    <a:pt x="553435" y="3425090"/>
                    <a:pt x="542460" y="3439218"/>
                    <a:pt x="533115" y="3473802"/>
                  </a:cubicBezTo>
                  <a:cubicBezTo>
                    <a:pt x="517531" y="3527246"/>
                    <a:pt x="508211" y="3571269"/>
                    <a:pt x="443742" y="3582107"/>
                  </a:cubicBezTo>
                  <a:cubicBezTo>
                    <a:pt x="396565" y="3588269"/>
                    <a:pt x="373048" y="3618095"/>
                    <a:pt x="370040" y="3668428"/>
                  </a:cubicBezTo>
                  <a:cubicBezTo>
                    <a:pt x="367039" y="3721908"/>
                    <a:pt x="348298" y="3772196"/>
                    <a:pt x="283828" y="3783033"/>
                  </a:cubicBezTo>
                  <a:cubicBezTo>
                    <a:pt x="255409" y="3745200"/>
                    <a:pt x="231808" y="3743562"/>
                    <a:pt x="214576" y="3770259"/>
                  </a:cubicBezTo>
                  <a:cubicBezTo>
                    <a:pt x="192645" y="3804809"/>
                    <a:pt x="211609" y="3836323"/>
                    <a:pt x="208549" y="3867778"/>
                  </a:cubicBezTo>
                  <a:cubicBezTo>
                    <a:pt x="205472" y="3892939"/>
                    <a:pt x="185058" y="3907042"/>
                    <a:pt x="159853" y="3894388"/>
                  </a:cubicBezTo>
                  <a:cubicBezTo>
                    <a:pt x="145682" y="3889631"/>
                    <a:pt x="134648" y="3881734"/>
                    <a:pt x="122047" y="3875407"/>
                  </a:cubicBezTo>
                  <a:cubicBezTo>
                    <a:pt x="93695" y="3862744"/>
                    <a:pt x="90488" y="3840712"/>
                    <a:pt x="104583" y="3817153"/>
                  </a:cubicBezTo>
                  <a:cubicBezTo>
                    <a:pt x="120255" y="3795173"/>
                    <a:pt x="137504" y="3774768"/>
                    <a:pt x="156321" y="3752796"/>
                  </a:cubicBezTo>
                  <a:cubicBezTo>
                    <a:pt x="170415" y="3729237"/>
                    <a:pt x="212921" y="3740365"/>
                    <a:pt x="215956" y="3699472"/>
                  </a:cubicBezTo>
                  <a:cubicBezTo>
                    <a:pt x="201793" y="3697859"/>
                    <a:pt x="189199" y="3694678"/>
                    <a:pt x="176622" y="3697791"/>
                  </a:cubicBezTo>
                  <a:cubicBezTo>
                    <a:pt x="146745" y="3702428"/>
                    <a:pt x="132566" y="3694524"/>
                    <a:pt x="135626" y="3663070"/>
                  </a:cubicBezTo>
                  <a:cubicBezTo>
                    <a:pt x="137151" y="3645769"/>
                    <a:pt x="141816" y="3625331"/>
                    <a:pt x="140195" y="3608022"/>
                  </a:cubicBezTo>
                  <a:cubicBezTo>
                    <a:pt x="138583" y="3593859"/>
                    <a:pt x="132238" y="3574964"/>
                    <a:pt x="122792" y="3571793"/>
                  </a:cubicBezTo>
                  <a:cubicBezTo>
                    <a:pt x="99164" y="3560715"/>
                    <a:pt x="94510" y="3584300"/>
                    <a:pt x="85113" y="3600006"/>
                  </a:cubicBezTo>
                  <a:cubicBezTo>
                    <a:pt x="78872" y="3618866"/>
                    <a:pt x="63158" y="3625116"/>
                    <a:pt x="41143" y="3628203"/>
                  </a:cubicBezTo>
                  <a:cubicBezTo>
                    <a:pt x="20695" y="3629720"/>
                    <a:pt x="3352" y="3615516"/>
                    <a:pt x="14291" y="3588802"/>
                  </a:cubicBezTo>
                  <a:cubicBezTo>
                    <a:pt x="22092" y="3565225"/>
                    <a:pt x="11050" y="3554183"/>
                    <a:pt x="0" y="3539994"/>
                  </a:cubicBezTo>
                  <a:cubicBezTo>
                    <a:pt x="97432" y="3502505"/>
                    <a:pt x="139698" y="3425535"/>
                    <a:pt x="159888" y="3329627"/>
                  </a:cubicBezTo>
                  <a:cubicBezTo>
                    <a:pt x="162974" y="3307613"/>
                    <a:pt x="151924" y="3293424"/>
                    <a:pt x="140872" y="3279236"/>
                  </a:cubicBezTo>
                  <a:cubicBezTo>
                    <a:pt x="164448" y="3271433"/>
                    <a:pt x="184877" y="3263624"/>
                    <a:pt x="206884" y="3257392"/>
                  </a:cubicBezTo>
                  <a:cubicBezTo>
                    <a:pt x="246269" y="3277949"/>
                    <a:pt x="227504" y="3318801"/>
                    <a:pt x="241735" y="3345582"/>
                  </a:cubicBezTo>
                  <a:cubicBezTo>
                    <a:pt x="249647" y="3362908"/>
                    <a:pt x="226149" y="3399027"/>
                    <a:pt x="268620" y="3397570"/>
                  </a:cubicBezTo>
                  <a:cubicBezTo>
                    <a:pt x="293791" y="3397638"/>
                    <a:pt x="323703" y="3405586"/>
                    <a:pt x="340907" y="3369450"/>
                  </a:cubicBezTo>
                  <a:cubicBezTo>
                    <a:pt x="361261" y="3333323"/>
                    <a:pt x="394215" y="3303523"/>
                    <a:pt x="394086" y="3256328"/>
                  </a:cubicBezTo>
                  <a:cubicBezTo>
                    <a:pt x="394027" y="3234304"/>
                    <a:pt x="404974" y="3210737"/>
                    <a:pt x="414353" y="3188738"/>
                  </a:cubicBezTo>
                  <a:cubicBezTo>
                    <a:pt x="419835" y="3180101"/>
                    <a:pt x="428471" y="3173832"/>
                    <a:pt x="437511" y="3171890"/>
                  </a:cubicBezTo>
                  <a:close/>
                  <a:moveTo>
                    <a:pt x="1089311" y="3162935"/>
                  </a:moveTo>
                  <a:cubicBezTo>
                    <a:pt x="1106103" y="3173498"/>
                    <a:pt x="1122861" y="3187139"/>
                    <a:pt x="1139616" y="3200779"/>
                  </a:cubicBezTo>
                  <a:cubicBezTo>
                    <a:pt x="1148697" y="3212976"/>
                    <a:pt x="1156258" y="3223653"/>
                    <a:pt x="1162263" y="3235888"/>
                  </a:cubicBezTo>
                  <a:cubicBezTo>
                    <a:pt x="1163782" y="3237407"/>
                    <a:pt x="1163668" y="3246641"/>
                    <a:pt x="1162111" y="3248198"/>
                  </a:cubicBezTo>
                  <a:cubicBezTo>
                    <a:pt x="1155917" y="3251352"/>
                    <a:pt x="1146609" y="3257620"/>
                    <a:pt x="1138934" y="3256178"/>
                  </a:cubicBezTo>
                  <a:cubicBezTo>
                    <a:pt x="1097442" y="3252073"/>
                    <a:pt x="1077797" y="3223082"/>
                    <a:pt x="1059712" y="3192534"/>
                  </a:cubicBezTo>
                  <a:cubicBezTo>
                    <a:pt x="1056710" y="3186416"/>
                    <a:pt x="1059940" y="3174068"/>
                    <a:pt x="1064613" y="3169395"/>
                  </a:cubicBezTo>
                  <a:cubicBezTo>
                    <a:pt x="1069286" y="3164722"/>
                    <a:pt x="1083192" y="3159933"/>
                    <a:pt x="1089311" y="3162935"/>
                  </a:cubicBezTo>
                  <a:close/>
                  <a:moveTo>
                    <a:pt x="4198168" y="3149767"/>
                  </a:moveTo>
                  <a:lnTo>
                    <a:pt x="4193356" y="3162075"/>
                  </a:lnTo>
                  <a:lnTo>
                    <a:pt x="4192881" y="3164164"/>
                  </a:lnTo>
                  <a:lnTo>
                    <a:pt x="4207984" y="3176326"/>
                  </a:lnTo>
                  <a:cubicBezTo>
                    <a:pt x="4242885" y="3224779"/>
                    <a:pt x="4245220" y="3295305"/>
                    <a:pt x="4293016" y="3336108"/>
                  </a:cubicBezTo>
                  <a:cubicBezTo>
                    <a:pt x="4321770" y="3301914"/>
                    <a:pt x="4344888" y="3276075"/>
                    <a:pt x="4364631" y="3258177"/>
                  </a:cubicBezTo>
                  <a:lnTo>
                    <a:pt x="4390299" y="3243045"/>
                  </a:lnTo>
                  <a:lnTo>
                    <a:pt x="4371804" y="3241791"/>
                  </a:lnTo>
                  <a:cubicBezTo>
                    <a:pt x="4295771" y="3250006"/>
                    <a:pt x="4243437" y="3225754"/>
                    <a:pt x="4209535" y="3174299"/>
                  </a:cubicBezTo>
                  <a:close/>
                  <a:moveTo>
                    <a:pt x="1445061" y="3112273"/>
                  </a:moveTo>
                  <a:cubicBezTo>
                    <a:pt x="1446787" y="3112271"/>
                    <a:pt x="1450839" y="3114254"/>
                    <a:pt x="1457393" y="3118048"/>
                  </a:cubicBezTo>
                  <a:cubicBezTo>
                    <a:pt x="1452909" y="3119083"/>
                    <a:pt x="1448423" y="3120119"/>
                    <a:pt x="1446698" y="3118395"/>
                  </a:cubicBezTo>
                  <a:cubicBezTo>
                    <a:pt x="1443941" y="3114256"/>
                    <a:pt x="1443337" y="3112273"/>
                    <a:pt x="1445061" y="3112273"/>
                  </a:cubicBezTo>
                  <a:close/>
                  <a:moveTo>
                    <a:pt x="5048910" y="3098347"/>
                  </a:moveTo>
                  <a:cubicBezTo>
                    <a:pt x="5096942" y="3115170"/>
                    <a:pt x="5113848" y="3147681"/>
                    <a:pt x="5107377" y="3197388"/>
                  </a:cubicBezTo>
                  <a:cubicBezTo>
                    <a:pt x="5110368" y="3219106"/>
                    <a:pt x="5104061" y="3237767"/>
                    <a:pt x="5082328" y="3237881"/>
                  </a:cubicBezTo>
                  <a:cubicBezTo>
                    <a:pt x="5023321" y="3241295"/>
                    <a:pt x="4962803" y="3236956"/>
                    <a:pt x="4905307" y="3248125"/>
                  </a:cubicBezTo>
                  <a:cubicBezTo>
                    <a:pt x="4872667" y="3256058"/>
                    <a:pt x="4853974" y="3268575"/>
                    <a:pt x="4863109" y="3302677"/>
                  </a:cubicBezTo>
                  <a:cubicBezTo>
                    <a:pt x="4870716" y="3332133"/>
                    <a:pt x="4867481" y="3356987"/>
                    <a:pt x="4847178" y="3380378"/>
                  </a:cubicBezTo>
                  <a:cubicBezTo>
                    <a:pt x="4806995" y="3346438"/>
                    <a:pt x="4827511" y="3282685"/>
                    <a:pt x="4776455" y="3250354"/>
                  </a:cubicBezTo>
                  <a:cubicBezTo>
                    <a:pt x="4753242" y="3236505"/>
                    <a:pt x="4765904" y="3189869"/>
                    <a:pt x="4775367" y="3161877"/>
                  </a:cubicBezTo>
                  <a:cubicBezTo>
                    <a:pt x="4778519" y="3152547"/>
                    <a:pt x="4797166" y="3149345"/>
                    <a:pt x="4808072" y="3141526"/>
                  </a:cubicBezTo>
                  <a:cubicBezTo>
                    <a:pt x="4818848" y="3158545"/>
                    <a:pt x="4821807" y="3186471"/>
                    <a:pt x="4854447" y="3178538"/>
                  </a:cubicBezTo>
                  <a:cubicBezTo>
                    <a:pt x="4885527" y="3172165"/>
                    <a:pt x="4916606" y="3165792"/>
                    <a:pt x="4947687" y="3159419"/>
                  </a:cubicBezTo>
                  <a:lnTo>
                    <a:pt x="4952915" y="3160126"/>
                  </a:lnTo>
                  <a:lnTo>
                    <a:pt x="4946701" y="3154985"/>
                  </a:lnTo>
                  <a:cubicBezTo>
                    <a:pt x="4967618" y="3101393"/>
                    <a:pt x="4967618" y="3101393"/>
                    <a:pt x="5028478" y="3115684"/>
                  </a:cubicBezTo>
                  <a:lnTo>
                    <a:pt x="5025918" y="3119233"/>
                  </a:lnTo>
                  <a:lnTo>
                    <a:pt x="5028623" y="3118634"/>
                  </a:lnTo>
                  <a:cubicBezTo>
                    <a:pt x="5034864" y="3112392"/>
                    <a:pt x="5041107" y="3106150"/>
                    <a:pt x="5048910" y="3098347"/>
                  </a:cubicBezTo>
                  <a:close/>
                  <a:moveTo>
                    <a:pt x="2236567" y="3087248"/>
                  </a:moveTo>
                  <a:lnTo>
                    <a:pt x="2244777" y="3090862"/>
                  </a:lnTo>
                  <a:lnTo>
                    <a:pt x="2244943" y="3102522"/>
                  </a:lnTo>
                  <a:close/>
                  <a:moveTo>
                    <a:pt x="2377310" y="3084455"/>
                  </a:moveTo>
                  <a:cubicBezTo>
                    <a:pt x="2381930" y="3083018"/>
                    <a:pt x="2389889" y="3090978"/>
                    <a:pt x="2397693" y="3092723"/>
                  </a:cubicBezTo>
                  <a:cubicBezTo>
                    <a:pt x="2393227" y="3100372"/>
                    <a:pt x="2390353" y="3109614"/>
                    <a:pt x="2382701" y="3114081"/>
                  </a:cubicBezTo>
                  <a:cubicBezTo>
                    <a:pt x="2358315" y="3132101"/>
                    <a:pt x="2331796" y="3126786"/>
                    <a:pt x="2302093" y="3118286"/>
                  </a:cubicBezTo>
                  <a:cubicBezTo>
                    <a:pt x="2323296" y="3097082"/>
                    <a:pt x="2349431" y="3086867"/>
                    <a:pt x="2377310" y="3084455"/>
                  </a:cubicBezTo>
                  <a:close/>
                  <a:moveTo>
                    <a:pt x="2300379" y="3037225"/>
                  </a:moveTo>
                  <a:cubicBezTo>
                    <a:pt x="2302679" y="3039525"/>
                    <a:pt x="2302680" y="3046424"/>
                    <a:pt x="2302680" y="3046424"/>
                  </a:cubicBezTo>
                  <a:cubicBezTo>
                    <a:pt x="2292904" y="3053899"/>
                    <a:pt x="2292329" y="3049874"/>
                    <a:pt x="2300379" y="3037225"/>
                  </a:cubicBezTo>
                  <a:close/>
                  <a:moveTo>
                    <a:pt x="5896149" y="3000563"/>
                  </a:moveTo>
                  <a:cubicBezTo>
                    <a:pt x="5900633" y="3001597"/>
                    <a:pt x="5903738" y="3001252"/>
                    <a:pt x="5908222" y="3002286"/>
                  </a:cubicBezTo>
                  <a:cubicBezTo>
                    <a:pt x="5907877" y="3005391"/>
                    <a:pt x="5907186" y="3011600"/>
                    <a:pt x="5906842" y="3014704"/>
                  </a:cubicBezTo>
                  <a:cubicBezTo>
                    <a:pt x="5903737" y="3015049"/>
                    <a:pt x="5897528" y="3015741"/>
                    <a:pt x="5894768" y="3012981"/>
                  </a:cubicBezTo>
                  <a:cubicBezTo>
                    <a:pt x="5895113" y="3009876"/>
                    <a:pt x="5897184" y="3005046"/>
                    <a:pt x="5896149" y="3000563"/>
                  </a:cubicBezTo>
                  <a:close/>
                  <a:moveTo>
                    <a:pt x="2675462" y="2984263"/>
                  </a:moveTo>
                  <a:cubicBezTo>
                    <a:pt x="2678567" y="2987367"/>
                    <a:pt x="2683222" y="2992022"/>
                    <a:pt x="2683196" y="2995151"/>
                  </a:cubicBezTo>
                  <a:cubicBezTo>
                    <a:pt x="2674912" y="3053098"/>
                    <a:pt x="2723248" y="3073049"/>
                    <a:pt x="2755864" y="3102511"/>
                  </a:cubicBezTo>
                  <a:cubicBezTo>
                    <a:pt x="2772961" y="3116454"/>
                    <a:pt x="2796364" y="3124088"/>
                    <a:pt x="2808705" y="3145891"/>
                  </a:cubicBezTo>
                  <a:cubicBezTo>
                    <a:pt x="2814813" y="3164613"/>
                    <a:pt x="2816216" y="3184940"/>
                    <a:pt x="2805151" y="3199108"/>
                  </a:cubicBezTo>
                  <a:cubicBezTo>
                    <a:pt x="2789331" y="3221135"/>
                    <a:pt x="2772184" y="3213450"/>
                    <a:pt x="2759794" y="3197905"/>
                  </a:cubicBezTo>
                  <a:cubicBezTo>
                    <a:pt x="2741246" y="3169896"/>
                    <a:pt x="2720795" y="3184138"/>
                    <a:pt x="2698818" y="3193699"/>
                  </a:cubicBezTo>
                  <a:cubicBezTo>
                    <a:pt x="2684699" y="3198507"/>
                    <a:pt x="2667528" y="3193951"/>
                    <a:pt x="2664499" y="3181460"/>
                  </a:cubicBezTo>
                  <a:cubicBezTo>
                    <a:pt x="2655588" y="3122085"/>
                    <a:pt x="2626326" y="3064437"/>
                    <a:pt x="2644023" y="3003286"/>
                  </a:cubicBezTo>
                  <a:cubicBezTo>
                    <a:pt x="2645650" y="2995451"/>
                    <a:pt x="2655087" y="2989119"/>
                    <a:pt x="2662947" y="2984362"/>
                  </a:cubicBezTo>
                  <a:cubicBezTo>
                    <a:pt x="2664523" y="2982785"/>
                    <a:pt x="2669205" y="2984312"/>
                    <a:pt x="2675462" y="2984263"/>
                  </a:cubicBezTo>
                  <a:close/>
                  <a:moveTo>
                    <a:pt x="2878476" y="2934369"/>
                  </a:moveTo>
                  <a:cubicBezTo>
                    <a:pt x="2886236" y="2942128"/>
                    <a:pt x="2892444" y="2948337"/>
                    <a:pt x="2898651" y="2954543"/>
                  </a:cubicBezTo>
                  <a:cubicBezTo>
                    <a:pt x="2898651" y="2963857"/>
                    <a:pt x="2900201" y="2971617"/>
                    <a:pt x="2907962" y="2973168"/>
                  </a:cubicBezTo>
                  <a:cubicBezTo>
                    <a:pt x="2914169" y="2976272"/>
                    <a:pt x="2917274" y="2976272"/>
                    <a:pt x="2918827" y="2974719"/>
                  </a:cubicBezTo>
                  <a:cubicBezTo>
                    <a:pt x="2965385" y="3011965"/>
                    <a:pt x="2912609" y="3049222"/>
                    <a:pt x="2918813" y="3086472"/>
                  </a:cubicBezTo>
                  <a:cubicBezTo>
                    <a:pt x="2923463" y="3128379"/>
                    <a:pt x="2876900" y="3128385"/>
                    <a:pt x="2861375" y="3153221"/>
                  </a:cubicBezTo>
                  <a:cubicBezTo>
                    <a:pt x="2856720" y="3145460"/>
                    <a:pt x="2855170" y="3134596"/>
                    <a:pt x="2848962" y="3128388"/>
                  </a:cubicBezTo>
                  <a:cubicBezTo>
                    <a:pt x="2803958" y="3055444"/>
                    <a:pt x="2816384" y="2990253"/>
                    <a:pt x="2878476" y="2934369"/>
                  </a:cubicBezTo>
                  <a:close/>
                  <a:moveTo>
                    <a:pt x="5161488" y="2916726"/>
                  </a:moveTo>
                  <a:cubicBezTo>
                    <a:pt x="5168002" y="2925540"/>
                    <a:pt x="5164171" y="2926307"/>
                    <a:pt x="5151141" y="2917875"/>
                  </a:cubicBezTo>
                  <a:cubicBezTo>
                    <a:pt x="5156505" y="2918641"/>
                    <a:pt x="5161488" y="2916726"/>
                    <a:pt x="5161488" y="2916726"/>
                  </a:cubicBezTo>
                  <a:close/>
                  <a:moveTo>
                    <a:pt x="5682537" y="2741703"/>
                  </a:moveTo>
                  <a:cubicBezTo>
                    <a:pt x="5686421" y="2742800"/>
                    <a:pt x="5689089" y="2746264"/>
                    <a:pt x="5689765" y="2751717"/>
                  </a:cubicBezTo>
                  <a:cubicBezTo>
                    <a:pt x="5691179" y="2759499"/>
                    <a:pt x="5687876" y="2768935"/>
                    <a:pt x="5687696" y="2778310"/>
                  </a:cubicBezTo>
                  <a:cubicBezTo>
                    <a:pt x="5680032" y="2770646"/>
                    <a:pt x="5677026" y="2764456"/>
                    <a:pt x="5670896" y="2758325"/>
                  </a:cubicBezTo>
                  <a:cubicBezTo>
                    <a:pt x="5669422" y="2753667"/>
                    <a:pt x="5668009" y="2745884"/>
                    <a:pt x="5668009" y="2745884"/>
                  </a:cubicBezTo>
                  <a:cubicBezTo>
                    <a:pt x="5673552" y="2741874"/>
                    <a:pt x="5678653" y="2740605"/>
                    <a:pt x="5682537" y="2741703"/>
                  </a:cubicBezTo>
                  <a:close/>
                  <a:moveTo>
                    <a:pt x="3220848" y="2678938"/>
                  </a:moveTo>
                  <a:cubicBezTo>
                    <a:pt x="3238574" y="2680279"/>
                    <a:pt x="3265500" y="2693407"/>
                    <a:pt x="3269732" y="2704537"/>
                  </a:cubicBezTo>
                  <a:cubicBezTo>
                    <a:pt x="3269663" y="2707534"/>
                    <a:pt x="3269521" y="2713527"/>
                    <a:pt x="3267988" y="2715060"/>
                  </a:cubicBezTo>
                  <a:cubicBezTo>
                    <a:pt x="3251194" y="2728928"/>
                    <a:pt x="3209594" y="2714927"/>
                    <a:pt x="3205625" y="2692560"/>
                  </a:cubicBezTo>
                  <a:cubicBezTo>
                    <a:pt x="3204162" y="2691096"/>
                    <a:pt x="3205764" y="2686567"/>
                    <a:pt x="3207369" y="2682037"/>
                  </a:cubicBezTo>
                  <a:cubicBezTo>
                    <a:pt x="3210052" y="2679354"/>
                    <a:pt x="3214939" y="2678491"/>
                    <a:pt x="3220848" y="2678938"/>
                  </a:cubicBezTo>
                  <a:close/>
                  <a:moveTo>
                    <a:pt x="2430725" y="2604609"/>
                  </a:moveTo>
                  <a:cubicBezTo>
                    <a:pt x="2454305" y="2625075"/>
                    <a:pt x="2445085" y="2656319"/>
                    <a:pt x="2440519" y="2679763"/>
                  </a:cubicBezTo>
                  <a:cubicBezTo>
                    <a:pt x="2439132" y="2712612"/>
                    <a:pt x="2400007" y="2710836"/>
                    <a:pt x="2375040" y="2723218"/>
                  </a:cubicBezTo>
                  <a:cubicBezTo>
                    <a:pt x="2362556" y="2729409"/>
                    <a:pt x="2350056" y="2732470"/>
                    <a:pt x="2337573" y="2738662"/>
                  </a:cubicBezTo>
                  <a:cubicBezTo>
                    <a:pt x="2334461" y="2741774"/>
                    <a:pt x="2329791" y="2746444"/>
                    <a:pt x="2328251" y="2751129"/>
                  </a:cubicBezTo>
                  <a:cubicBezTo>
                    <a:pt x="2328269" y="2754257"/>
                    <a:pt x="2328303" y="2760516"/>
                    <a:pt x="2331450" y="2763663"/>
                  </a:cubicBezTo>
                  <a:cubicBezTo>
                    <a:pt x="2333038" y="2768365"/>
                    <a:pt x="2336185" y="2771512"/>
                    <a:pt x="2339315" y="2771528"/>
                  </a:cubicBezTo>
                  <a:cubicBezTo>
                    <a:pt x="2370693" y="2787345"/>
                    <a:pt x="2397047" y="2742113"/>
                    <a:pt x="2431621" y="2770464"/>
                  </a:cubicBezTo>
                  <a:cubicBezTo>
                    <a:pt x="2474028" y="2800421"/>
                    <a:pt x="2480541" y="2847394"/>
                    <a:pt x="2505846" y="2897598"/>
                  </a:cubicBezTo>
                  <a:cubicBezTo>
                    <a:pt x="2457316" y="2892643"/>
                    <a:pt x="2425972" y="2883085"/>
                    <a:pt x="2405470" y="2853246"/>
                  </a:cubicBezTo>
                  <a:cubicBezTo>
                    <a:pt x="2397589" y="2842252"/>
                    <a:pt x="2383413" y="2824965"/>
                    <a:pt x="2378727" y="2826503"/>
                  </a:cubicBezTo>
                  <a:cubicBezTo>
                    <a:pt x="2277202" y="2858812"/>
                    <a:pt x="2289330" y="2786905"/>
                    <a:pt x="2284305" y="2725857"/>
                  </a:cubicBezTo>
                  <a:cubicBezTo>
                    <a:pt x="2282598" y="2699250"/>
                    <a:pt x="2263838" y="2702277"/>
                    <a:pt x="2245112" y="2711564"/>
                  </a:cubicBezTo>
                  <a:cubicBezTo>
                    <a:pt x="2231074" y="2719311"/>
                    <a:pt x="2218505" y="2709856"/>
                    <a:pt x="2212179" y="2697305"/>
                  </a:cubicBezTo>
                  <a:cubicBezTo>
                    <a:pt x="2199560" y="2678461"/>
                    <a:pt x="2207290" y="2661292"/>
                    <a:pt x="2226016" y="2652005"/>
                  </a:cubicBezTo>
                  <a:cubicBezTo>
                    <a:pt x="2255668" y="2638083"/>
                    <a:pt x="2285320" y="2624163"/>
                    <a:pt x="2314991" y="2613370"/>
                  </a:cubicBezTo>
                  <a:cubicBezTo>
                    <a:pt x="2321232" y="2610275"/>
                    <a:pt x="2329097" y="2618140"/>
                    <a:pt x="2336947" y="2622877"/>
                  </a:cubicBezTo>
                  <a:cubicBezTo>
                    <a:pt x="2333851" y="2629119"/>
                    <a:pt x="2330771" y="2638489"/>
                    <a:pt x="2326103" y="2643157"/>
                  </a:cubicBezTo>
                  <a:cubicBezTo>
                    <a:pt x="2316766" y="2652495"/>
                    <a:pt x="2302743" y="2663372"/>
                    <a:pt x="2316885" y="2674402"/>
                  </a:cubicBezTo>
                  <a:cubicBezTo>
                    <a:pt x="2332616" y="2690133"/>
                    <a:pt x="2352948" y="2688677"/>
                    <a:pt x="2366953" y="2674671"/>
                  </a:cubicBezTo>
                  <a:cubicBezTo>
                    <a:pt x="2387168" y="2651311"/>
                    <a:pt x="2393224" y="2613793"/>
                    <a:pt x="2430725" y="2604609"/>
                  </a:cubicBezTo>
                  <a:close/>
                  <a:moveTo>
                    <a:pt x="2923344" y="2598200"/>
                  </a:moveTo>
                  <a:lnTo>
                    <a:pt x="2914962" y="2613475"/>
                  </a:lnTo>
                  <a:lnTo>
                    <a:pt x="2917103" y="2599844"/>
                  </a:lnTo>
                  <a:close/>
                  <a:moveTo>
                    <a:pt x="2603327" y="2579642"/>
                  </a:moveTo>
                  <a:cubicBezTo>
                    <a:pt x="2615753" y="2579563"/>
                    <a:pt x="2620364" y="2587301"/>
                    <a:pt x="2614093" y="2596660"/>
                  </a:cubicBezTo>
                  <a:cubicBezTo>
                    <a:pt x="2579547" y="2655900"/>
                    <a:pt x="2632204" y="2680420"/>
                    <a:pt x="2659948" y="2714416"/>
                  </a:cubicBezTo>
                  <a:lnTo>
                    <a:pt x="2663499" y="2719410"/>
                  </a:lnTo>
                  <a:lnTo>
                    <a:pt x="2702089" y="2680820"/>
                  </a:lnTo>
                  <a:cubicBezTo>
                    <a:pt x="2687934" y="2622084"/>
                    <a:pt x="2687934" y="2622084"/>
                    <a:pt x="2743584" y="2598125"/>
                  </a:cubicBezTo>
                  <a:cubicBezTo>
                    <a:pt x="2767345" y="2625071"/>
                    <a:pt x="2802281" y="2628164"/>
                    <a:pt x="2834033" y="2634442"/>
                  </a:cubicBezTo>
                  <a:cubicBezTo>
                    <a:pt x="2849917" y="2634406"/>
                    <a:pt x="2862593" y="2647082"/>
                    <a:pt x="2860972" y="2661381"/>
                  </a:cubicBezTo>
                  <a:cubicBezTo>
                    <a:pt x="2859356" y="2672503"/>
                    <a:pt x="2851372" y="2689994"/>
                    <a:pt x="2840243" y="2694785"/>
                  </a:cubicBezTo>
                  <a:cubicBezTo>
                    <a:pt x="2817984" y="2704369"/>
                    <a:pt x="2794155" y="2706014"/>
                    <a:pt x="2770311" y="2714012"/>
                  </a:cubicBezTo>
                  <a:cubicBezTo>
                    <a:pt x="2754411" y="2720403"/>
                    <a:pt x="2736912" y="2731563"/>
                    <a:pt x="2721007" y="2741132"/>
                  </a:cubicBezTo>
                  <a:lnTo>
                    <a:pt x="2720537" y="2741132"/>
                  </a:lnTo>
                  <a:lnTo>
                    <a:pt x="2730687" y="2792092"/>
                  </a:lnTo>
                  <a:cubicBezTo>
                    <a:pt x="2733493" y="2843842"/>
                    <a:pt x="2708260" y="2873707"/>
                    <a:pt x="2646405" y="2891570"/>
                  </a:cubicBezTo>
                  <a:cubicBezTo>
                    <a:pt x="2629289" y="2896338"/>
                    <a:pt x="2615261" y="2904192"/>
                    <a:pt x="2598125" y="2912065"/>
                  </a:cubicBezTo>
                  <a:cubicBezTo>
                    <a:pt x="2571631" y="2926213"/>
                    <a:pt x="2553070" y="2913904"/>
                    <a:pt x="2550140" y="2885964"/>
                  </a:cubicBezTo>
                  <a:cubicBezTo>
                    <a:pt x="2547365" y="2833172"/>
                    <a:pt x="2546136" y="2781922"/>
                    <a:pt x="2588319" y="2742826"/>
                  </a:cubicBezTo>
                  <a:cubicBezTo>
                    <a:pt x="2597698" y="2733447"/>
                    <a:pt x="2602447" y="2719438"/>
                    <a:pt x="2590118" y="2703984"/>
                  </a:cubicBezTo>
                  <a:cubicBezTo>
                    <a:pt x="2557528" y="2699529"/>
                    <a:pt x="2563408" y="2752301"/>
                    <a:pt x="2526169" y="2746324"/>
                  </a:cubicBezTo>
                  <a:cubicBezTo>
                    <a:pt x="2526383" y="2712152"/>
                    <a:pt x="2529725" y="2674853"/>
                    <a:pt x="2533047" y="2640660"/>
                  </a:cubicBezTo>
                  <a:cubicBezTo>
                    <a:pt x="2533879" y="2632112"/>
                    <a:pt x="2546788" y="2616888"/>
                    <a:pt x="2561820" y="2603784"/>
                  </a:cubicBezTo>
                  <a:cubicBezTo>
                    <a:pt x="2576853" y="2590681"/>
                    <a:pt x="2594008" y="2579699"/>
                    <a:pt x="2603327" y="2579642"/>
                  </a:cubicBezTo>
                  <a:close/>
                  <a:moveTo>
                    <a:pt x="1023896" y="2538910"/>
                  </a:moveTo>
                  <a:cubicBezTo>
                    <a:pt x="1025548" y="2538551"/>
                    <a:pt x="1029714" y="2540419"/>
                    <a:pt x="1036900" y="2545305"/>
                  </a:cubicBezTo>
                  <a:cubicBezTo>
                    <a:pt x="1032877" y="2545880"/>
                    <a:pt x="1025978" y="2545879"/>
                    <a:pt x="1025978" y="2545879"/>
                  </a:cubicBezTo>
                  <a:cubicBezTo>
                    <a:pt x="1023105" y="2541856"/>
                    <a:pt x="1022243" y="2539269"/>
                    <a:pt x="1023896" y="2538910"/>
                  </a:cubicBezTo>
                  <a:close/>
                  <a:moveTo>
                    <a:pt x="6054660" y="2499814"/>
                  </a:moveTo>
                  <a:cubicBezTo>
                    <a:pt x="6063634" y="2530253"/>
                    <a:pt x="6051697" y="2552046"/>
                    <a:pt x="6025088" y="2562232"/>
                  </a:cubicBezTo>
                  <a:cubicBezTo>
                    <a:pt x="5995302" y="2572309"/>
                    <a:pt x="5988182" y="2595851"/>
                    <a:pt x="5977886" y="2619286"/>
                  </a:cubicBezTo>
                  <a:cubicBezTo>
                    <a:pt x="5936746" y="2590219"/>
                    <a:pt x="5926960" y="2568252"/>
                    <a:pt x="5937438" y="2551026"/>
                  </a:cubicBezTo>
                  <a:cubicBezTo>
                    <a:pt x="5940931" y="2545283"/>
                    <a:pt x="5946677" y="2540068"/>
                    <a:pt x="5954261" y="2535293"/>
                  </a:cubicBezTo>
                  <a:cubicBezTo>
                    <a:pt x="5964375" y="2528924"/>
                    <a:pt x="5977761" y="2523340"/>
                    <a:pt x="5993448" y="2518328"/>
                  </a:cubicBezTo>
                  <a:cubicBezTo>
                    <a:pt x="6020712" y="2527193"/>
                    <a:pt x="6037795" y="2516680"/>
                    <a:pt x="6054660" y="2499814"/>
                  </a:cubicBezTo>
                  <a:close/>
                  <a:moveTo>
                    <a:pt x="2170737" y="2471841"/>
                  </a:moveTo>
                  <a:lnTo>
                    <a:pt x="2219270" y="2476810"/>
                  </a:lnTo>
                  <a:lnTo>
                    <a:pt x="2221539" y="2474167"/>
                  </a:lnTo>
                  <a:cubicBezTo>
                    <a:pt x="2247367" y="2499995"/>
                    <a:pt x="2286042" y="2525889"/>
                    <a:pt x="2230006" y="2559326"/>
                  </a:cubicBezTo>
                  <a:cubicBezTo>
                    <a:pt x="2223615" y="2565717"/>
                    <a:pt x="2218839" y="2573722"/>
                    <a:pt x="2215676" y="2583341"/>
                  </a:cubicBezTo>
                  <a:cubicBezTo>
                    <a:pt x="2191910" y="2645850"/>
                    <a:pt x="2163018" y="2648912"/>
                    <a:pt x="2105088" y="2626132"/>
                  </a:cubicBezTo>
                  <a:lnTo>
                    <a:pt x="2083655" y="2619727"/>
                  </a:lnTo>
                  <a:lnTo>
                    <a:pt x="2080322" y="2620548"/>
                  </a:lnTo>
                  <a:lnTo>
                    <a:pt x="2080355" y="2618742"/>
                  </a:lnTo>
                  <a:lnTo>
                    <a:pt x="2077743" y="2617962"/>
                  </a:lnTo>
                  <a:lnTo>
                    <a:pt x="2080400" y="2616176"/>
                  </a:lnTo>
                  <a:lnTo>
                    <a:pt x="2080771" y="2595324"/>
                  </a:lnTo>
                  <a:cubicBezTo>
                    <a:pt x="2086550" y="2571846"/>
                    <a:pt x="2105656" y="2552740"/>
                    <a:pt x="2114100" y="2530137"/>
                  </a:cubicBezTo>
                  <a:cubicBezTo>
                    <a:pt x="2118535" y="2516264"/>
                    <a:pt x="2124340" y="2504954"/>
                    <a:pt x="2131367" y="2496058"/>
                  </a:cubicBezTo>
                  <a:cubicBezTo>
                    <a:pt x="2141908" y="2482716"/>
                    <a:pt x="2155197" y="2474810"/>
                    <a:pt x="2170737" y="2471841"/>
                  </a:cubicBezTo>
                  <a:close/>
                  <a:moveTo>
                    <a:pt x="2031778" y="2456778"/>
                  </a:moveTo>
                  <a:cubicBezTo>
                    <a:pt x="2043208" y="2453524"/>
                    <a:pt x="2054949" y="2462844"/>
                    <a:pt x="2065029" y="2470502"/>
                  </a:cubicBezTo>
                  <a:lnTo>
                    <a:pt x="2061113" y="2476745"/>
                  </a:lnTo>
                  <a:lnTo>
                    <a:pt x="2071657" y="2476190"/>
                  </a:lnTo>
                  <a:cubicBezTo>
                    <a:pt x="2074531" y="2480215"/>
                    <a:pt x="2074961" y="2482370"/>
                    <a:pt x="2073093" y="2482513"/>
                  </a:cubicBezTo>
                  <a:lnTo>
                    <a:pt x="2061018" y="2476896"/>
                  </a:lnTo>
                  <a:lnTo>
                    <a:pt x="2020205" y="2541931"/>
                  </a:lnTo>
                  <a:cubicBezTo>
                    <a:pt x="2015361" y="2546775"/>
                    <a:pt x="2002853" y="2550414"/>
                    <a:pt x="1996805" y="2547595"/>
                  </a:cubicBezTo>
                  <a:cubicBezTo>
                    <a:pt x="1990756" y="2544775"/>
                    <a:pt x="1983639" y="2531199"/>
                    <a:pt x="1986868" y="2527970"/>
                  </a:cubicBezTo>
                  <a:cubicBezTo>
                    <a:pt x="1995625" y="2504432"/>
                    <a:pt x="2005859" y="2482374"/>
                    <a:pt x="2020527" y="2464750"/>
                  </a:cubicBezTo>
                  <a:cubicBezTo>
                    <a:pt x="2024194" y="2460344"/>
                    <a:pt x="2027969" y="2457862"/>
                    <a:pt x="2031778" y="2456778"/>
                  </a:cubicBezTo>
                  <a:close/>
                  <a:moveTo>
                    <a:pt x="6087896" y="2450148"/>
                  </a:moveTo>
                  <a:cubicBezTo>
                    <a:pt x="6092767" y="2469803"/>
                    <a:pt x="6085321" y="2474184"/>
                    <a:pt x="6068675" y="2469369"/>
                  </a:cubicBezTo>
                  <a:cubicBezTo>
                    <a:pt x="6074590" y="2463454"/>
                    <a:pt x="6080504" y="2457540"/>
                    <a:pt x="6087896" y="2450148"/>
                  </a:cubicBezTo>
                  <a:close/>
                  <a:moveTo>
                    <a:pt x="6192067" y="2403432"/>
                  </a:moveTo>
                  <a:cubicBezTo>
                    <a:pt x="6227001" y="2396714"/>
                    <a:pt x="6237965" y="2445710"/>
                    <a:pt x="6255410" y="2477644"/>
                  </a:cubicBezTo>
                  <a:cubicBezTo>
                    <a:pt x="6264816" y="2487049"/>
                    <a:pt x="6269435" y="2498107"/>
                    <a:pt x="6272443" y="2510774"/>
                  </a:cubicBezTo>
                  <a:cubicBezTo>
                    <a:pt x="6261216" y="2518865"/>
                    <a:pt x="6253167" y="2526914"/>
                    <a:pt x="6240373" y="2533438"/>
                  </a:cubicBezTo>
                  <a:cubicBezTo>
                    <a:pt x="6211819" y="2530639"/>
                    <a:pt x="6186569" y="2518269"/>
                    <a:pt x="6169452" y="2491492"/>
                  </a:cubicBezTo>
                  <a:lnTo>
                    <a:pt x="6166959" y="2483738"/>
                  </a:lnTo>
                  <a:lnTo>
                    <a:pt x="6151292" y="2463162"/>
                  </a:lnTo>
                  <a:lnTo>
                    <a:pt x="6150207" y="2439779"/>
                  </a:lnTo>
                  <a:lnTo>
                    <a:pt x="6147971" y="2434595"/>
                  </a:lnTo>
                  <a:lnTo>
                    <a:pt x="6148013" y="2431417"/>
                  </a:lnTo>
                  <a:lnTo>
                    <a:pt x="6149767" y="2430302"/>
                  </a:lnTo>
                  <a:lnTo>
                    <a:pt x="6149739" y="2429696"/>
                  </a:lnTo>
                  <a:lnTo>
                    <a:pt x="6150020" y="2430143"/>
                  </a:lnTo>
                  <a:close/>
                  <a:moveTo>
                    <a:pt x="4543072" y="2388694"/>
                  </a:moveTo>
                  <a:cubicBezTo>
                    <a:pt x="4592491" y="2389115"/>
                    <a:pt x="4610304" y="2458412"/>
                    <a:pt x="4646553" y="2489981"/>
                  </a:cubicBezTo>
                  <a:cubicBezTo>
                    <a:pt x="4648084" y="2572637"/>
                    <a:pt x="4593473" y="2645956"/>
                    <a:pt x="4605920" y="2730168"/>
                  </a:cubicBezTo>
                  <a:cubicBezTo>
                    <a:pt x="4609034" y="2742644"/>
                    <a:pt x="4612149" y="2755120"/>
                    <a:pt x="4615264" y="2767595"/>
                  </a:cubicBezTo>
                  <a:cubicBezTo>
                    <a:pt x="4616817" y="2784750"/>
                    <a:pt x="4613692" y="2803466"/>
                    <a:pt x="4610566" y="2822181"/>
                  </a:cubicBezTo>
                  <a:cubicBezTo>
                    <a:pt x="4590275" y="2867416"/>
                    <a:pt x="4633935" y="2892354"/>
                    <a:pt x="4644839" y="2928220"/>
                  </a:cubicBezTo>
                  <a:cubicBezTo>
                    <a:pt x="4646394" y="2942255"/>
                    <a:pt x="4643270" y="2954733"/>
                    <a:pt x="4638588" y="2962533"/>
                  </a:cubicBezTo>
                  <a:cubicBezTo>
                    <a:pt x="4651032" y="3059222"/>
                    <a:pt x="4526262" y="3068623"/>
                    <a:pt x="4519996" y="3149723"/>
                  </a:cubicBezTo>
                  <a:cubicBezTo>
                    <a:pt x="4527789" y="3160638"/>
                    <a:pt x="4532465" y="3171554"/>
                    <a:pt x="4537140" y="3182468"/>
                  </a:cubicBezTo>
                  <a:cubicBezTo>
                    <a:pt x="4543367" y="3213658"/>
                    <a:pt x="4555832" y="3247964"/>
                    <a:pt x="4509039" y="3260457"/>
                  </a:cubicBezTo>
                  <a:lnTo>
                    <a:pt x="4469186" y="3252319"/>
                  </a:lnTo>
                  <a:lnTo>
                    <a:pt x="4512171" y="3300368"/>
                  </a:lnTo>
                  <a:cubicBezTo>
                    <a:pt x="4512171" y="3325238"/>
                    <a:pt x="4509064" y="3350106"/>
                    <a:pt x="4507511" y="3376529"/>
                  </a:cubicBezTo>
                  <a:cubicBezTo>
                    <a:pt x="4507513" y="3407615"/>
                    <a:pt x="4501297" y="3438701"/>
                    <a:pt x="4487309" y="3468231"/>
                  </a:cubicBezTo>
                  <a:cubicBezTo>
                    <a:pt x="4477984" y="3477556"/>
                    <a:pt x="4470212" y="3485328"/>
                    <a:pt x="4457779" y="3491545"/>
                  </a:cubicBezTo>
                  <a:cubicBezTo>
                    <a:pt x="4415813" y="3502423"/>
                    <a:pt x="4381617" y="3462010"/>
                    <a:pt x="4336542" y="3475997"/>
                  </a:cubicBezTo>
                  <a:cubicBezTo>
                    <a:pt x="4286803" y="3460451"/>
                    <a:pt x="4233957" y="3426255"/>
                    <a:pt x="4185776" y="3480652"/>
                  </a:cubicBezTo>
                  <a:cubicBezTo>
                    <a:pt x="4179558" y="3486870"/>
                    <a:pt x="4156245" y="3479097"/>
                    <a:pt x="4146919" y="3469771"/>
                  </a:cubicBezTo>
                  <a:cubicBezTo>
                    <a:pt x="4136037" y="3461998"/>
                    <a:pt x="4139145" y="3446456"/>
                    <a:pt x="4153134" y="3435576"/>
                  </a:cubicBezTo>
                  <a:cubicBezTo>
                    <a:pt x="4156241" y="3432468"/>
                    <a:pt x="4157796" y="3430914"/>
                    <a:pt x="4162459" y="3426251"/>
                  </a:cubicBezTo>
                  <a:cubicBezTo>
                    <a:pt x="4191990" y="3406046"/>
                    <a:pt x="4190434" y="3379623"/>
                    <a:pt x="4171782" y="3354753"/>
                  </a:cubicBezTo>
                  <a:lnTo>
                    <a:pt x="4135135" y="3338507"/>
                  </a:lnTo>
                  <a:lnTo>
                    <a:pt x="4110513" y="3370135"/>
                  </a:lnTo>
                  <a:cubicBezTo>
                    <a:pt x="4044814" y="3407660"/>
                    <a:pt x="4074561" y="3453046"/>
                    <a:pt x="4094920" y="3501557"/>
                  </a:cubicBezTo>
                  <a:cubicBezTo>
                    <a:pt x="4116846" y="3554762"/>
                    <a:pt x="4140340" y="3615792"/>
                    <a:pt x="4096549" y="3662713"/>
                  </a:cubicBezTo>
                  <a:cubicBezTo>
                    <a:pt x="4048067" y="3714325"/>
                    <a:pt x="3993291" y="3681446"/>
                    <a:pt x="3941650" y="3654827"/>
                  </a:cubicBezTo>
                  <a:cubicBezTo>
                    <a:pt x="3911915" y="3637605"/>
                    <a:pt x="3880611" y="3609429"/>
                    <a:pt x="3857157" y="3648536"/>
                  </a:cubicBezTo>
                  <a:cubicBezTo>
                    <a:pt x="3830575" y="3690769"/>
                    <a:pt x="3761751" y="3737680"/>
                    <a:pt x="3800884" y="3779941"/>
                  </a:cubicBezTo>
                  <a:cubicBezTo>
                    <a:pt x="3877585" y="3866025"/>
                    <a:pt x="3819702" y="3889471"/>
                    <a:pt x="3757131" y="3920737"/>
                  </a:cubicBezTo>
                  <a:cubicBezTo>
                    <a:pt x="3728973" y="3933243"/>
                    <a:pt x="3713336" y="3955141"/>
                    <a:pt x="3703959" y="3983300"/>
                  </a:cubicBezTo>
                  <a:cubicBezTo>
                    <a:pt x="3697705" y="3995816"/>
                    <a:pt x="3689886" y="4006765"/>
                    <a:pt x="3682068" y="4017713"/>
                  </a:cubicBezTo>
                  <a:lnTo>
                    <a:pt x="3671467" y="4026119"/>
                  </a:lnTo>
                  <a:lnTo>
                    <a:pt x="3671715" y="4027240"/>
                  </a:lnTo>
                  <a:cubicBezTo>
                    <a:pt x="3672075" y="4053869"/>
                    <a:pt x="3669531" y="4061474"/>
                    <a:pt x="3650921" y="4054360"/>
                  </a:cubicBezTo>
                  <a:lnTo>
                    <a:pt x="3641573" y="4049823"/>
                  </a:lnTo>
                  <a:lnTo>
                    <a:pt x="3636708" y="4053682"/>
                  </a:lnTo>
                  <a:cubicBezTo>
                    <a:pt x="3558675" y="4057757"/>
                    <a:pt x="3467484" y="4108546"/>
                    <a:pt x="3408136" y="4035215"/>
                  </a:cubicBezTo>
                  <a:lnTo>
                    <a:pt x="3387393" y="4000108"/>
                  </a:lnTo>
                  <a:lnTo>
                    <a:pt x="3390015" y="3995111"/>
                  </a:lnTo>
                  <a:lnTo>
                    <a:pt x="3387674" y="3996879"/>
                  </a:lnTo>
                  <a:lnTo>
                    <a:pt x="3388342" y="3988974"/>
                  </a:lnTo>
                  <a:lnTo>
                    <a:pt x="3384783" y="3995691"/>
                  </a:lnTo>
                  <a:lnTo>
                    <a:pt x="3387393" y="4000108"/>
                  </a:lnTo>
                  <a:lnTo>
                    <a:pt x="3384787" y="4005078"/>
                  </a:lnTo>
                  <a:cubicBezTo>
                    <a:pt x="3372277" y="4020719"/>
                    <a:pt x="3356632" y="4023842"/>
                    <a:pt x="3337858" y="4026964"/>
                  </a:cubicBezTo>
                  <a:cubicBezTo>
                    <a:pt x="3305001" y="4029297"/>
                    <a:pt x="3279163" y="3973548"/>
                    <a:pt x="3247190" y="3981164"/>
                  </a:cubicBezTo>
                  <a:lnTo>
                    <a:pt x="3223721" y="4003766"/>
                  </a:lnTo>
                  <a:lnTo>
                    <a:pt x="3237489" y="4054133"/>
                  </a:lnTo>
                  <a:cubicBezTo>
                    <a:pt x="3252009" y="4107683"/>
                    <a:pt x="3254438" y="4153964"/>
                    <a:pt x="3137222" y="4120949"/>
                  </a:cubicBezTo>
                  <a:cubicBezTo>
                    <a:pt x="3084085" y="4105232"/>
                    <a:pt x="3018682" y="4217581"/>
                    <a:pt x="3039093" y="4275414"/>
                  </a:cubicBezTo>
                  <a:cubicBezTo>
                    <a:pt x="3062645" y="4342624"/>
                    <a:pt x="3047144" y="4408202"/>
                    <a:pt x="3028505" y="4467526"/>
                  </a:cubicBezTo>
                  <a:cubicBezTo>
                    <a:pt x="3008304" y="4525285"/>
                    <a:pt x="3009959" y="4576835"/>
                    <a:pt x="3022552" y="4629968"/>
                  </a:cubicBezTo>
                  <a:cubicBezTo>
                    <a:pt x="3019473" y="4654955"/>
                    <a:pt x="3016394" y="4679942"/>
                    <a:pt x="3003937" y="4701788"/>
                  </a:cubicBezTo>
                  <a:cubicBezTo>
                    <a:pt x="2974279" y="4712669"/>
                    <a:pt x="2936795" y="4715726"/>
                    <a:pt x="2935315" y="4761021"/>
                  </a:cubicBezTo>
                  <a:cubicBezTo>
                    <a:pt x="2933811" y="4793822"/>
                    <a:pt x="2919784" y="4810979"/>
                    <a:pt x="2883848" y="4806228"/>
                  </a:cubicBezTo>
                  <a:cubicBezTo>
                    <a:pt x="2861975" y="4803065"/>
                    <a:pt x="2830705" y="4787388"/>
                    <a:pt x="2832337" y="4826442"/>
                  </a:cubicBezTo>
                  <a:cubicBezTo>
                    <a:pt x="2830811" y="4846745"/>
                    <a:pt x="2855810" y="4849915"/>
                    <a:pt x="2873001" y="4854632"/>
                  </a:cubicBezTo>
                  <a:cubicBezTo>
                    <a:pt x="2896441" y="4859361"/>
                    <a:pt x="2919870" y="4857840"/>
                    <a:pt x="2943308" y="4862569"/>
                  </a:cubicBezTo>
                  <a:cubicBezTo>
                    <a:pt x="2968306" y="4865739"/>
                    <a:pt x="2984011" y="4912628"/>
                    <a:pt x="2962171" y="4928210"/>
                  </a:cubicBezTo>
                  <a:cubicBezTo>
                    <a:pt x="2896644" y="4971828"/>
                    <a:pt x="2874922" y="5053014"/>
                    <a:pt x="2817214" y="5101333"/>
                  </a:cubicBezTo>
                  <a:cubicBezTo>
                    <a:pt x="2804739" y="5113807"/>
                    <a:pt x="2796944" y="5121603"/>
                    <a:pt x="2781307" y="5112204"/>
                  </a:cubicBezTo>
                  <a:cubicBezTo>
                    <a:pt x="2770358" y="5104373"/>
                    <a:pt x="2764082" y="5088741"/>
                    <a:pt x="2770307" y="5076257"/>
                  </a:cubicBezTo>
                  <a:cubicBezTo>
                    <a:pt x="2803006" y="5018520"/>
                    <a:pt x="2742066" y="5007475"/>
                    <a:pt x="2718582" y="4977754"/>
                  </a:cubicBezTo>
                  <a:cubicBezTo>
                    <a:pt x="2698227" y="4951163"/>
                    <a:pt x="2670128" y="4960484"/>
                    <a:pt x="2645168" y="4979183"/>
                  </a:cubicBezTo>
                  <a:cubicBezTo>
                    <a:pt x="2604459" y="4926000"/>
                    <a:pt x="2604459" y="4926000"/>
                    <a:pt x="2646534" y="4871405"/>
                  </a:cubicBezTo>
                  <a:cubicBezTo>
                    <a:pt x="2665235" y="4846446"/>
                    <a:pt x="2649603" y="4840170"/>
                    <a:pt x="2629294" y="4838571"/>
                  </a:cubicBezTo>
                  <a:cubicBezTo>
                    <a:pt x="2618362" y="4840114"/>
                    <a:pt x="2607430" y="4841655"/>
                    <a:pt x="2601177" y="4838519"/>
                  </a:cubicBezTo>
                  <a:cubicBezTo>
                    <a:pt x="2588669" y="4832249"/>
                    <a:pt x="2579280" y="4822861"/>
                    <a:pt x="2571450" y="4811911"/>
                  </a:cubicBezTo>
                  <a:cubicBezTo>
                    <a:pt x="2568320" y="4808782"/>
                    <a:pt x="2576104" y="4794737"/>
                    <a:pt x="2582342" y="4788500"/>
                  </a:cubicBezTo>
                  <a:cubicBezTo>
                    <a:pt x="2602618" y="4771354"/>
                    <a:pt x="2626016" y="4754214"/>
                    <a:pt x="2646287" y="4733944"/>
                  </a:cubicBezTo>
                  <a:cubicBezTo>
                    <a:pt x="2654082" y="4726148"/>
                    <a:pt x="2661862" y="4708980"/>
                    <a:pt x="2657157" y="4698038"/>
                  </a:cubicBezTo>
                  <a:cubicBezTo>
                    <a:pt x="2652427" y="4674598"/>
                    <a:pt x="2629011" y="4682365"/>
                    <a:pt x="2611837" y="4687022"/>
                  </a:cubicBezTo>
                  <a:cubicBezTo>
                    <a:pt x="2579036" y="4688524"/>
                    <a:pt x="2552530" y="4715031"/>
                    <a:pt x="2516578" y="4700908"/>
                  </a:cubicBezTo>
                  <a:cubicBezTo>
                    <a:pt x="2480546" y="4643047"/>
                    <a:pt x="2522645" y="4600948"/>
                    <a:pt x="2544429" y="4554125"/>
                  </a:cubicBezTo>
                  <a:cubicBezTo>
                    <a:pt x="2558433" y="4524472"/>
                    <a:pt x="2588161" y="4551081"/>
                    <a:pt x="2606872" y="4532370"/>
                  </a:cubicBezTo>
                  <a:cubicBezTo>
                    <a:pt x="2616227" y="4523016"/>
                    <a:pt x="2628695" y="4507417"/>
                    <a:pt x="2616187" y="4501145"/>
                  </a:cubicBezTo>
                  <a:cubicBezTo>
                    <a:pt x="2588048" y="4488599"/>
                    <a:pt x="2563028" y="4472933"/>
                    <a:pt x="2553598" y="4441674"/>
                  </a:cubicBezTo>
                  <a:cubicBezTo>
                    <a:pt x="2461502" y="4477436"/>
                    <a:pt x="2526929" y="4377582"/>
                    <a:pt x="2487851" y="4363455"/>
                  </a:cubicBezTo>
                  <a:cubicBezTo>
                    <a:pt x="2480032" y="4358754"/>
                    <a:pt x="2503421" y="4335365"/>
                    <a:pt x="2522148" y="4326027"/>
                  </a:cubicBezTo>
                  <a:cubicBezTo>
                    <a:pt x="2576761" y="4293322"/>
                    <a:pt x="2595398" y="4233999"/>
                    <a:pt x="2609353" y="4176228"/>
                  </a:cubicBezTo>
                  <a:cubicBezTo>
                    <a:pt x="2614008" y="4159055"/>
                    <a:pt x="2587410" y="4135576"/>
                    <a:pt x="2573366" y="4143361"/>
                  </a:cubicBezTo>
                  <a:cubicBezTo>
                    <a:pt x="2540601" y="4163608"/>
                    <a:pt x="2498450" y="4177589"/>
                    <a:pt x="2482880" y="4205679"/>
                  </a:cubicBezTo>
                  <a:cubicBezTo>
                    <a:pt x="2454848" y="4252488"/>
                    <a:pt x="2417319" y="4230554"/>
                    <a:pt x="2382971" y="4239863"/>
                  </a:cubicBezTo>
                  <a:cubicBezTo>
                    <a:pt x="2397061" y="4257071"/>
                    <a:pt x="2414274" y="4274284"/>
                    <a:pt x="2425240" y="4291487"/>
                  </a:cubicBezTo>
                  <a:cubicBezTo>
                    <a:pt x="2440916" y="4322755"/>
                    <a:pt x="2425342" y="4347721"/>
                    <a:pt x="2390970" y="4344535"/>
                  </a:cubicBezTo>
                  <a:cubicBezTo>
                    <a:pt x="2359724" y="4341354"/>
                    <a:pt x="2330025" y="4330365"/>
                    <a:pt x="2301959" y="4358431"/>
                  </a:cubicBezTo>
                  <a:cubicBezTo>
                    <a:pt x="2319161" y="4369398"/>
                    <a:pt x="2344155" y="4369442"/>
                    <a:pt x="2336386" y="4392858"/>
                  </a:cubicBezTo>
                  <a:cubicBezTo>
                    <a:pt x="2334844" y="4403791"/>
                    <a:pt x="2319246" y="4416259"/>
                    <a:pt x="2308314" y="4417802"/>
                  </a:cubicBezTo>
                  <a:cubicBezTo>
                    <a:pt x="2258328" y="4417711"/>
                    <a:pt x="2206773" y="4412931"/>
                    <a:pt x="2156775" y="4406593"/>
                  </a:cubicBezTo>
                  <a:cubicBezTo>
                    <a:pt x="2147405" y="4406576"/>
                    <a:pt x="2133315" y="4389368"/>
                    <a:pt x="2133292" y="4376872"/>
                  </a:cubicBezTo>
                  <a:cubicBezTo>
                    <a:pt x="2127010" y="4358115"/>
                    <a:pt x="2145765" y="4364398"/>
                    <a:pt x="2158257" y="4361296"/>
                  </a:cubicBezTo>
                  <a:cubicBezTo>
                    <a:pt x="2175430" y="4356641"/>
                    <a:pt x="2194164" y="4350427"/>
                    <a:pt x="2209772" y="4344207"/>
                  </a:cubicBezTo>
                  <a:cubicBezTo>
                    <a:pt x="2214451" y="4339529"/>
                    <a:pt x="2215994" y="4328597"/>
                    <a:pt x="2215975" y="4319225"/>
                  </a:cubicBezTo>
                  <a:cubicBezTo>
                    <a:pt x="2215970" y="4316102"/>
                    <a:pt x="2212835" y="4309848"/>
                    <a:pt x="2206586" y="4309836"/>
                  </a:cubicBezTo>
                  <a:cubicBezTo>
                    <a:pt x="2194079" y="4303566"/>
                    <a:pt x="2181571" y="4297293"/>
                    <a:pt x="2169074" y="4297271"/>
                  </a:cubicBezTo>
                  <a:cubicBezTo>
                    <a:pt x="2120665" y="4304995"/>
                    <a:pt x="2101870" y="4276843"/>
                    <a:pt x="2090866" y="4237773"/>
                  </a:cubicBezTo>
                  <a:cubicBezTo>
                    <a:pt x="2087718" y="4225271"/>
                    <a:pt x="2076758" y="4211193"/>
                    <a:pt x="2092356" y="4198725"/>
                  </a:cubicBezTo>
                  <a:cubicBezTo>
                    <a:pt x="2104837" y="4189375"/>
                    <a:pt x="2117343" y="4195646"/>
                    <a:pt x="2129850" y="4201916"/>
                  </a:cubicBezTo>
                  <a:cubicBezTo>
                    <a:pt x="2137670" y="4206616"/>
                    <a:pt x="2150178" y="4212888"/>
                    <a:pt x="2151738" y="4211328"/>
                  </a:cubicBezTo>
                  <a:cubicBezTo>
                    <a:pt x="2167340" y="4201984"/>
                    <a:pt x="2164188" y="4186359"/>
                    <a:pt x="2156357" y="4175409"/>
                  </a:cubicBezTo>
                  <a:cubicBezTo>
                    <a:pt x="2146963" y="4162896"/>
                    <a:pt x="2136014" y="4155067"/>
                    <a:pt x="2128184" y="4144117"/>
                  </a:cubicBezTo>
                  <a:cubicBezTo>
                    <a:pt x="2101170" y="4105407"/>
                    <a:pt x="2094416" y="4095731"/>
                    <a:pt x="2123016" y="4078867"/>
                  </a:cubicBezTo>
                  <a:lnTo>
                    <a:pt x="2162517" y="4058995"/>
                  </a:lnTo>
                  <a:lnTo>
                    <a:pt x="2161281" y="4057787"/>
                  </a:lnTo>
                  <a:cubicBezTo>
                    <a:pt x="2147193" y="4043699"/>
                    <a:pt x="2131542" y="4031176"/>
                    <a:pt x="2122149" y="4015526"/>
                  </a:cubicBezTo>
                  <a:cubicBezTo>
                    <a:pt x="2108055" y="3985794"/>
                    <a:pt x="2090841" y="3974834"/>
                    <a:pt x="2054858" y="3982644"/>
                  </a:cubicBezTo>
                  <a:cubicBezTo>
                    <a:pt x="2032955" y="3988892"/>
                    <a:pt x="2007920" y="3985753"/>
                    <a:pt x="1986014" y="3982615"/>
                  </a:cubicBezTo>
                  <a:cubicBezTo>
                    <a:pt x="1978191" y="3981047"/>
                    <a:pt x="1973493" y="3973223"/>
                    <a:pt x="1965669" y="3968526"/>
                  </a:cubicBezTo>
                  <a:cubicBezTo>
                    <a:pt x="1970359" y="3960705"/>
                    <a:pt x="1976615" y="3951319"/>
                    <a:pt x="1982872" y="3951322"/>
                  </a:cubicBezTo>
                  <a:cubicBezTo>
                    <a:pt x="2006339" y="3946638"/>
                    <a:pt x="2028244" y="3946646"/>
                    <a:pt x="2051711" y="3941962"/>
                  </a:cubicBezTo>
                  <a:cubicBezTo>
                    <a:pt x="2056405" y="3940398"/>
                    <a:pt x="2057964" y="3926318"/>
                    <a:pt x="2061090" y="3916931"/>
                  </a:cubicBezTo>
                  <a:cubicBezTo>
                    <a:pt x="2059520" y="3905979"/>
                    <a:pt x="2062646" y="3896592"/>
                    <a:pt x="2073596" y="3891903"/>
                  </a:cubicBezTo>
                  <a:cubicBezTo>
                    <a:pt x="2093936" y="3890346"/>
                    <a:pt x="2112710" y="3890354"/>
                    <a:pt x="2128351" y="3874713"/>
                  </a:cubicBezTo>
                  <a:cubicBezTo>
                    <a:pt x="2139300" y="3870025"/>
                    <a:pt x="2150253" y="3868464"/>
                    <a:pt x="2159641" y="3868469"/>
                  </a:cubicBezTo>
                  <a:cubicBezTo>
                    <a:pt x="2169029" y="3868473"/>
                    <a:pt x="2179981" y="3866912"/>
                    <a:pt x="2187803" y="3865351"/>
                  </a:cubicBezTo>
                  <a:lnTo>
                    <a:pt x="2194090" y="3860861"/>
                  </a:lnTo>
                  <a:lnTo>
                    <a:pt x="2196942" y="3858009"/>
                  </a:lnTo>
                  <a:lnTo>
                    <a:pt x="2196795" y="3858929"/>
                  </a:lnTo>
                  <a:lnTo>
                    <a:pt x="2198752" y="3857532"/>
                  </a:lnTo>
                  <a:cubicBezTo>
                    <a:pt x="2219084" y="3837200"/>
                    <a:pt x="2239416" y="3816868"/>
                    <a:pt x="2259748" y="3796536"/>
                  </a:cubicBezTo>
                  <a:cubicBezTo>
                    <a:pt x="2341092" y="3755888"/>
                    <a:pt x="2233118" y="3716729"/>
                    <a:pt x="2259700" y="3677625"/>
                  </a:cubicBezTo>
                  <a:cubicBezTo>
                    <a:pt x="2280032" y="3657293"/>
                    <a:pt x="2300364" y="3636961"/>
                    <a:pt x="2320696" y="3616629"/>
                  </a:cubicBezTo>
                  <a:cubicBezTo>
                    <a:pt x="2334776" y="3615071"/>
                    <a:pt x="2345732" y="3622898"/>
                    <a:pt x="2356687" y="3630725"/>
                  </a:cubicBezTo>
                  <a:cubicBezTo>
                    <a:pt x="2347296" y="3621333"/>
                    <a:pt x="2339468" y="3610379"/>
                    <a:pt x="2341028" y="3596297"/>
                  </a:cubicBezTo>
                  <a:cubicBezTo>
                    <a:pt x="2347283" y="3590042"/>
                    <a:pt x="2353539" y="3583786"/>
                    <a:pt x="2361360" y="3575965"/>
                  </a:cubicBezTo>
                  <a:cubicBezTo>
                    <a:pt x="2372312" y="3577534"/>
                    <a:pt x="2386396" y="3582234"/>
                    <a:pt x="2394222" y="3590060"/>
                  </a:cubicBezTo>
                  <a:cubicBezTo>
                    <a:pt x="2406740" y="3596324"/>
                    <a:pt x="2414566" y="3604150"/>
                    <a:pt x="2422395" y="3615107"/>
                  </a:cubicBezTo>
                  <a:cubicBezTo>
                    <a:pt x="2427093" y="3626060"/>
                    <a:pt x="2428666" y="3646401"/>
                    <a:pt x="2439619" y="3647969"/>
                  </a:cubicBezTo>
                  <a:cubicBezTo>
                    <a:pt x="2455266" y="3651105"/>
                    <a:pt x="2456821" y="3627637"/>
                    <a:pt x="2470899" y="3616689"/>
                  </a:cubicBezTo>
                  <a:cubicBezTo>
                    <a:pt x="2483407" y="3597920"/>
                    <a:pt x="2505307" y="3585411"/>
                    <a:pt x="2516252" y="3565076"/>
                  </a:cubicBezTo>
                  <a:cubicBezTo>
                    <a:pt x="2520943" y="3557254"/>
                    <a:pt x="2519372" y="3543173"/>
                    <a:pt x="2519372" y="3543173"/>
                  </a:cubicBezTo>
                  <a:cubicBezTo>
                    <a:pt x="2503726" y="3543166"/>
                    <a:pt x="2497474" y="3558810"/>
                    <a:pt x="2486525" y="3566629"/>
                  </a:cubicBezTo>
                  <a:cubicBezTo>
                    <a:pt x="2478706" y="3574448"/>
                    <a:pt x="2467754" y="3579138"/>
                    <a:pt x="2458370" y="3585393"/>
                  </a:cubicBezTo>
                  <a:cubicBezTo>
                    <a:pt x="2442726" y="3591645"/>
                    <a:pt x="2427078" y="3591638"/>
                    <a:pt x="2408302" y="3588501"/>
                  </a:cubicBezTo>
                  <a:cubicBezTo>
                    <a:pt x="2392654" y="3585366"/>
                    <a:pt x="2375441" y="3577537"/>
                    <a:pt x="2361360" y="3575965"/>
                  </a:cubicBezTo>
                  <a:cubicBezTo>
                    <a:pt x="2345700" y="3541538"/>
                    <a:pt x="2356642" y="3518074"/>
                    <a:pt x="2389491" y="3494617"/>
                  </a:cubicBezTo>
                  <a:cubicBezTo>
                    <a:pt x="2448928" y="3453962"/>
                    <a:pt x="2456746" y="3439883"/>
                    <a:pt x="2423864" y="3378850"/>
                  </a:cubicBezTo>
                  <a:cubicBezTo>
                    <a:pt x="2398810" y="3325642"/>
                    <a:pt x="2408186" y="3294354"/>
                    <a:pt x="2450417" y="3261514"/>
                  </a:cubicBezTo>
                  <a:cubicBezTo>
                    <a:pt x="2462928" y="3249003"/>
                    <a:pt x="2470745" y="3231795"/>
                    <a:pt x="2480126" y="3216153"/>
                  </a:cubicBezTo>
                  <a:lnTo>
                    <a:pt x="2482441" y="3215769"/>
                  </a:lnTo>
                  <a:lnTo>
                    <a:pt x="2481443" y="3214838"/>
                  </a:lnTo>
                  <a:lnTo>
                    <a:pt x="2484891" y="3215362"/>
                  </a:lnTo>
                  <a:lnTo>
                    <a:pt x="2498900" y="3213031"/>
                  </a:lnTo>
                  <a:cubicBezTo>
                    <a:pt x="2519240" y="3214604"/>
                    <a:pt x="2534888" y="3217739"/>
                    <a:pt x="2555228" y="3219311"/>
                  </a:cubicBezTo>
                  <a:cubicBezTo>
                    <a:pt x="2574005" y="3222447"/>
                    <a:pt x="2550535" y="3217744"/>
                    <a:pt x="2570875" y="3219317"/>
                  </a:cubicBezTo>
                  <a:cubicBezTo>
                    <a:pt x="2653803" y="3230304"/>
                    <a:pt x="2746121" y="3244420"/>
                    <a:pt x="2785270" y="3330491"/>
                  </a:cubicBezTo>
                  <a:cubicBezTo>
                    <a:pt x="2829120" y="3430644"/>
                    <a:pt x="2716479" y="3458761"/>
                    <a:pt x="2658615" y="3526016"/>
                  </a:cubicBezTo>
                  <a:cubicBezTo>
                    <a:pt x="2711810" y="3519780"/>
                    <a:pt x="2741528" y="3496323"/>
                    <a:pt x="2766552" y="3471299"/>
                  </a:cubicBezTo>
                  <a:cubicBezTo>
                    <a:pt x="2829112" y="3408739"/>
                    <a:pt x="2891701" y="3421280"/>
                    <a:pt x="2957432" y="3465117"/>
                  </a:cubicBezTo>
                  <a:cubicBezTo>
                    <a:pt x="3044291" y="3521478"/>
                    <a:pt x="3089764" y="3527655"/>
                    <a:pt x="3137418" y="3478389"/>
                  </a:cubicBezTo>
                  <a:lnTo>
                    <a:pt x="3148694" y="3463061"/>
                  </a:lnTo>
                  <a:lnTo>
                    <a:pt x="3165885" y="3450409"/>
                  </a:lnTo>
                  <a:cubicBezTo>
                    <a:pt x="3175489" y="3438995"/>
                    <a:pt x="3182720" y="3425310"/>
                    <a:pt x="3187409" y="3410447"/>
                  </a:cubicBezTo>
                  <a:lnTo>
                    <a:pt x="3148694" y="3463061"/>
                  </a:lnTo>
                  <a:lnTo>
                    <a:pt x="3130131" y="3476725"/>
                  </a:lnTo>
                  <a:cubicBezTo>
                    <a:pt x="3101777" y="3488251"/>
                    <a:pt x="3064616" y="3486280"/>
                    <a:pt x="3020015" y="3462012"/>
                  </a:cubicBezTo>
                  <a:cubicBezTo>
                    <a:pt x="2949592" y="3422868"/>
                    <a:pt x="2813471" y="3421249"/>
                    <a:pt x="2883819" y="3272639"/>
                  </a:cubicBezTo>
                  <a:cubicBezTo>
                    <a:pt x="2896326" y="3250740"/>
                    <a:pt x="2883796" y="3216313"/>
                    <a:pt x="2891608" y="3189719"/>
                  </a:cubicBezTo>
                  <a:cubicBezTo>
                    <a:pt x="2965107" y="3094307"/>
                    <a:pt x="3063649" y="3023939"/>
                    <a:pt x="3108973" y="2900352"/>
                  </a:cubicBezTo>
                  <a:cubicBezTo>
                    <a:pt x="3133979" y="2828389"/>
                    <a:pt x="3198099" y="2758007"/>
                    <a:pt x="3288835" y="2729880"/>
                  </a:cubicBezTo>
                  <a:cubicBezTo>
                    <a:pt x="3313868" y="2723633"/>
                    <a:pt x="3343587" y="2703305"/>
                    <a:pt x="3362377" y="2737733"/>
                  </a:cubicBezTo>
                  <a:cubicBezTo>
                    <a:pt x="3376468" y="2764337"/>
                    <a:pt x="3370220" y="2792498"/>
                    <a:pt x="3349890" y="2815958"/>
                  </a:cubicBezTo>
                  <a:cubicBezTo>
                    <a:pt x="3340507" y="2825342"/>
                    <a:pt x="3327993" y="2834725"/>
                    <a:pt x="3318609" y="2844109"/>
                  </a:cubicBezTo>
                  <a:cubicBezTo>
                    <a:pt x="3246664" y="2909793"/>
                    <a:pt x="3187233" y="2972355"/>
                    <a:pt x="3313995" y="3045943"/>
                  </a:cubicBezTo>
                  <a:cubicBezTo>
                    <a:pt x="3356252" y="3072558"/>
                    <a:pt x="3362533" y="3132016"/>
                    <a:pt x="3379763" y="3180525"/>
                  </a:cubicBezTo>
                  <a:cubicBezTo>
                    <a:pt x="3409529" y="3275978"/>
                    <a:pt x="3448682" y="3368307"/>
                    <a:pt x="3583234" y="3355842"/>
                  </a:cubicBezTo>
                  <a:cubicBezTo>
                    <a:pt x="3500257" y="3225947"/>
                    <a:pt x="3515891" y="3197791"/>
                    <a:pt x="3658268" y="3190025"/>
                  </a:cubicBezTo>
                  <a:cubicBezTo>
                    <a:pt x="3686431" y="3188472"/>
                    <a:pt x="3714201" y="3181832"/>
                    <a:pt x="3741774" y="3174608"/>
                  </a:cubicBezTo>
                  <a:lnTo>
                    <a:pt x="3818457" y="3156968"/>
                  </a:lnTo>
                  <a:lnTo>
                    <a:pt x="3822541" y="3157233"/>
                  </a:lnTo>
                  <a:lnTo>
                    <a:pt x="3828205" y="3158711"/>
                  </a:lnTo>
                  <a:lnTo>
                    <a:pt x="3826286" y="3156654"/>
                  </a:lnTo>
                  <a:lnTo>
                    <a:pt x="3824104" y="3155670"/>
                  </a:lnTo>
                  <a:lnTo>
                    <a:pt x="3818457" y="3156968"/>
                  </a:lnTo>
                  <a:lnTo>
                    <a:pt x="3725532" y="3150935"/>
                  </a:lnTo>
                  <a:cubicBezTo>
                    <a:pt x="3705190" y="3146234"/>
                    <a:pt x="3675462" y="3144658"/>
                    <a:pt x="3669192" y="3116492"/>
                  </a:cubicBezTo>
                  <a:cubicBezTo>
                    <a:pt x="3659792" y="3085195"/>
                    <a:pt x="3683250" y="3058606"/>
                    <a:pt x="3709847" y="3053922"/>
                  </a:cubicBezTo>
                  <a:cubicBezTo>
                    <a:pt x="3836571" y="3030505"/>
                    <a:pt x="3778650" y="2953815"/>
                    <a:pt x="3761414" y="2889660"/>
                  </a:cubicBezTo>
                  <a:cubicBezTo>
                    <a:pt x="3756715" y="2878706"/>
                    <a:pt x="3777050" y="2864632"/>
                    <a:pt x="3762967" y="2859933"/>
                  </a:cubicBezTo>
                  <a:cubicBezTo>
                    <a:pt x="3753577" y="2856801"/>
                    <a:pt x="3753587" y="2878704"/>
                    <a:pt x="3737941" y="2881828"/>
                  </a:cubicBezTo>
                  <a:cubicBezTo>
                    <a:pt x="3676923" y="2886496"/>
                    <a:pt x="3658171" y="2942815"/>
                    <a:pt x="3622197" y="2975659"/>
                  </a:cubicBezTo>
                  <a:cubicBezTo>
                    <a:pt x="3586224" y="3008501"/>
                    <a:pt x="3536162" y="3020996"/>
                    <a:pt x="3490778" y="2994380"/>
                  </a:cubicBezTo>
                  <a:cubicBezTo>
                    <a:pt x="3446957" y="2966201"/>
                    <a:pt x="3456328" y="2925524"/>
                    <a:pt x="3487609" y="2900503"/>
                  </a:cubicBezTo>
                  <a:cubicBezTo>
                    <a:pt x="3539225" y="2858278"/>
                    <a:pt x="3478214" y="2881724"/>
                    <a:pt x="3478214" y="2881724"/>
                  </a:cubicBezTo>
                  <a:cubicBezTo>
                    <a:pt x="3393714" y="2850398"/>
                    <a:pt x="3396809" y="2769039"/>
                    <a:pt x="3387398" y="2706451"/>
                  </a:cubicBezTo>
                  <a:cubicBezTo>
                    <a:pt x="3376414" y="2629780"/>
                    <a:pt x="3462461" y="2609475"/>
                    <a:pt x="3506261" y="2587588"/>
                  </a:cubicBezTo>
                  <a:cubicBezTo>
                    <a:pt x="3568833" y="2553190"/>
                    <a:pt x="3620486" y="2604844"/>
                    <a:pt x="3592349" y="2673676"/>
                  </a:cubicBezTo>
                  <a:cubicBezTo>
                    <a:pt x="3550142" y="2769100"/>
                    <a:pt x="3633048" y="2720630"/>
                    <a:pt x="3653404" y="2759754"/>
                  </a:cubicBezTo>
                  <a:cubicBezTo>
                    <a:pt x="3656522" y="2734720"/>
                    <a:pt x="3648697" y="2730024"/>
                    <a:pt x="3645565" y="2720634"/>
                  </a:cubicBezTo>
                  <a:cubicBezTo>
                    <a:pt x="3582916" y="2557890"/>
                    <a:pt x="3595420" y="2526603"/>
                    <a:pt x="3759705" y="2528233"/>
                  </a:cubicBezTo>
                  <a:cubicBezTo>
                    <a:pt x="3831677" y="2528261"/>
                    <a:pt x="3917722" y="2504827"/>
                    <a:pt x="3983459" y="2567438"/>
                  </a:cubicBezTo>
                  <a:lnTo>
                    <a:pt x="3990608" y="2590896"/>
                  </a:lnTo>
                  <a:lnTo>
                    <a:pt x="4037750" y="2585371"/>
                  </a:lnTo>
                  <a:cubicBezTo>
                    <a:pt x="4075064" y="2576321"/>
                    <a:pt x="4095698" y="2624772"/>
                    <a:pt x="4128275" y="2607897"/>
                  </a:cubicBezTo>
                  <a:cubicBezTo>
                    <a:pt x="4151529" y="2594063"/>
                    <a:pt x="4170049" y="2572402"/>
                    <a:pt x="4193281" y="2555451"/>
                  </a:cubicBezTo>
                  <a:cubicBezTo>
                    <a:pt x="4199486" y="2552386"/>
                    <a:pt x="4210379" y="2550914"/>
                    <a:pt x="4219726" y="2550990"/>
                  </a:cubicBezTo>
                  <a:cubicBezTo>
                    <a:pt x="4238419" y="2551137"/>
                    <a:pt x="4258683" y="2552856"/>
                    <a:pt x="4265087" y="2574714"/>
                  </a:cubicBezTo>
                  <a:cubicBezTo>
                    <a:pt x="4268301" y="2587202"/>
                    <a:pt x="4271565" y="2605918"/>
                    <a:pt x="4263838" y="2613646"/>
                  </a:cubicBezTo>
                  <a:cubicBezTo>
                    <a:pt x="4246913" y="2639992"/>
                    <a:pt x="4226922" y="2672545"/>
                    <a:pt x="4200526" y="2683239"/>
                  </a:cubicBezTo>
                  <a:cubicBezTo>
                    <a:pt x="4138363" y="2701438"/>
                    <a:pt x="4146486" y="2743560"/>
                    <a:pt x="4159418" y="2802854"/>
                  </a:cubicBezTo>
                  <a:cubicBezTo>
                    <a:pt x="4115479" y="2762005"/>
                    <a:pt x="4071689" y="2739850"/>
                    <a:pt x="4065036" y="2686836"/>
                  </a:cubicBezTo>
                  <a:cubicBezTo>
                    <a:pt x="4060086" y="2651749"/>
                    <a:pt x="4013351" y="2651378"/>
                    <a:pt x="3994682" y="2626478"/>
                  </a:cubicBezTo>
                  <a:lnTo>
                    <a:pt x="3993500" y="2620292"/>
                  </a:lnTo>
                  <a:lnTo>
                    <a:pt x="3990738" y="2670511"/>
                  </a:lnTo>
                  <a:cubicBezTo>
                    <a:pt x="3992506" y="2691438"/>
                    <a:pt x="4004639" y="2710610"/>
                    <a:pt x="4049238" y="2727055"/>
                  </a:cubicBezTo>
                  <a:cubicBezTo>
                    <a:pt x="4149389" y="2767774"/>
                    <a:pt x="4107191" y="2881974"/>
                    <a:pt x="4075930" y="2963322"/>
                  </a:cubicBezTo>
                  <a:cubicBezTo>
                    <a:pt x="4060302" y="3010254"/>
                    <a:pt x="4027463" y="3052485"/>
                    <a:pt x="4033741" y="3105685"/>
                  </a:cubicBezTo>
                  <a:cubicBezTo>
                    <a:pt x="4061900" y="3090050"/>
                    <a:pt x="4075967" y="3057198"/>
                    <a:pt x="4105691" y="3046259"/>
                  </a:cubicBezTo>
                  <a:lnTo>
                    <a:pt x="4133447" y="3039447"/>
                  </a:lnTo>
                  <a:lnTo>
                    <a:pt x="4158222" y="3012608"/>
                  </a:lnTo>
                  <a:cubicBezTo>
                    <a:pt x="4172270" y="2982971"/>
                    <a:pt x="4186312" y="2965811"/>
                    <a:pt x="4214371" y="3003231"/>
                  </a:cubicBezTo>
                  <a:cubicBezTo>
                    <a:pt x="4229960" y="3021941"/>
                    <a:pt x="4247119" y="3011017"/>
                    <a:pt x="4265837" y="3004773"/>
                  </a:cubicBezTo>
                  <a:cubicBezTo>
                    <a:pt x="4286115" y="2993849"/>
                    <a:pt x="4292361" y="2975132"/>
                    <a:pt x="4279888" y="2959541"/>
                  </a:cubicBezTo>
                  <a:cubicBezTo>
                    <a:pt x="4270535" y="2943948"/>
                    <a:pt x="4248705" y="2937718"/>
                    <a:pt x="4236232" y="2925245"/>
                  </a:cubicBezTo>
                  <a:cubicBezTo>
                    <a:pt x="4219083" y="2911215"/>
                    <a:pt x="4217529" y="2894060"/>
                    <a:pt x="4226893" y="2875342"/>
                  </a:cubicBezTo>
                  <a:cubicBezTo>
                    <a:pt x="4236256" y="2859743"/>
                    <a:pt x="4253416" y="2845701"/>
                    <a:pt x="4258100" y="2828545"/>
                  </a:cubicBezTo>
                  <a:cubicBezTo>
                    <a:pt x="4269031" y="2789551"/>
                    <a:pt x="4312706" y="2773940"/>
                    <a:pt x="4320513" y="2741186"/>
                  </a:cubicBezTo>
                  <a:cubicBezTo>
                    <a:pt x="4329883" y="2709992"/>
                    <a:pt x="4314301" y="2669449"/>
                    <a:pt x="4312755" y="2633578"/>
                  </a:cubicBezTo>
                  <a:cubicBezTo>
                    <a:pt x="4308086" y="2603948"/>
                    <a:pt x="4326809" y="2582107"/>
                    <a:pt x="4350200" y="2589897"/>
                  </a:cubicBezTo>
                  <a:cubicBezTo>
                    <a:pt x="4411016" y="2607031"/>
                    <a:pt x="4460921" y="2613251"/>
                    <a:pt x="4489019" y="2541502"/>
                  </a:cubicBezTo>
                  <a:cubicBezTo>
                    <a:pt x="4493700" y="2530582"/>
                    <a:pt x="4518655" y="2530574"/>
                    <a:pt x="4537371" y="2524328"/>
                  </a:cubicBezTo>
                  <a:cubicBezTo>
                    <a:pt x="4523350" y="2482226"/>
                    <a:pt x="4467211" y="2466651"/>
                    <a:pt x="4481265" y="2415179"/>
                  </a:cubicBezTo>
                  <a:cubicBezTo>
                    <a:pt x="4506615" y="2396066"/>
                    <a:pt x="4526599" y="2388553"/>
                    <a:pt x="4543072" y="2388694"/>
                  </a:cubicBezTo>
                  <a:close/>
                  <a:moveTo>
                    <a:pt x="2162498" y="2375004"/>
                  </a:moveTo>
                  <a:cubicBezTo>
                    <a:pt x="2164714" y="2380670"/>
                    <a:pt x="2170874" y="2390278"/>
                    <a:pt x="2169149" y="2392003"/>
                  </a:cubicBezTo>
                  <a:cubicBezTo>
                    <a:pt x="2158306" y="2394961"/>
                    <a:pt x="2158060" y="2391265"/>
                    <a:pt x="2162498" y="2375004"/>
                  </a:cubicBezTo>
                  <a:close/>
                  <a:moveTo>
                    <a:pt x="2835774" y="2357974"/>
                  </a:moveTo>
                  <a:cubicBezTo>
                    <a:pt x="2836212" y="2361477"/>
                    <a:pt x="2840592" y="2368924"/>
                    <a:pt x="2840592" y="2368924"/>
                  </a:cubicBezTo>
                  <a:cubicBezTo>
                    <a:pt x="2837525" y="2371991"/>
                    <a:pt x="2832487" y="2373085"/>
                    <a:pt x="2827449" y="2374181"/>
                  </a:cubicBezTo>
                  <a:cubicBezTo>
                    <a:pt x="2827011" y="2370678"/>
                    <a:pt x="2821099" y="2364766"/>
                    <a:pt x="2822634" y="2363232"/>
                  </a:cubicBezTo>
                  <a:cubicBezTo>
                    <a:pt x="2825700" y="2360166"/>
                    <a:pt x="2830737" y="2359069"/>
                    <a:pt x="2835774" y="2357974"/>
                  </a:cubicBezTo>
                  <a:close/>
                  <a:moveTo>
                    <a:pt x="1202424" y="2339250"/>
                  </a:moveTo>
                  <a:cubicBezTo>
                    <a:pt x="1220655" y="2334258"/>
                    <a:pt x="1238408" y="2350259"/>
                    <a:pt x="1257072" y="2347890"/>
                  </a:cubicBezTo>
                  <a:cubicBezTo>
                    <a:pt x="1261740" y="2346325"/>
                    <a:pt x="1274160" y="2355632"/>
                    <a:pt x="1274149" y="2361851"/>
                  </a:cubicBezTo>
                  <a:cubicBezTo>
                    <a:pt x="1274117" y="2377400"/>
                    <a:pt x="1258563" y="2380540"/>
                    <a:pt x="1246111" y="2386784"/>
                  </a:cubicBezTo>
                  <a:cubicBezTo>
                    <a:pt x="1238333" y="2388354"/>
                    <a:pt x="1228999" y="2391482"/>
                    <a:pt x="1219662" y="2394611"/>
                  </a:cubicBezTo>
                  <a:cubicBezTo>
                    <a:pt x="1207247" y="2382195"/>
                    <a:pt x="1196391" y="2368222"/>
                    <a:pt x="1183982" y="2352698"/>
                  </a:cubicBezTo>
                  <a:cubicBezTo>
                    <a:pt x="1190217" y="2344911"/>
                    <a:pt x="1196347" y="2340914"/>
                    <a:pt x="1202424" y="2339250"/>
                  </a:cubicBezTo>
                  <a:close/>
                  <a:moveTo>
                    <a:pt x="2382176" y="2301471"/>
                  </a:moveTo>
                  <a:cubicBezTo>
                    <a:pt x="2395907" y="2300134"/>
                    <a:pt x="2410648" y="2302187"/>
                    <a:pt x="2424989" y="2303840"/>
                  </a:cubicBezTo>
                  <a:cubicBezTo>
                    <a:pt x="2453671" y="2307146"/>
                    <a:pt x="2455379" y="2334230"/>
                    <a:pt x="2457071" y="2358128"/>
                  </a:cubicBezTo>
                  <a:cubicBezTo>
                    <a:pt x="2460336" y="2377253"/>
                    <a:pt x="2462004" y="2394780"/>
                    <a:pt x="2465270" y="2413906"/>
                  </a:cubicBezTo>
                  <a:cubicBezTo>
                    <a:pt x="2415981" y="2434403"/>
                    <a:pt x="2360002" y="2378425"/>
                    <a:pt x="2318819" y="2432403"/>
                  </a:cubicBezTo>
                  <a:cubicBezTo>
                    <a:pt x="2317234" y="2433989"/>
                    <a:pt x="2299680" y="2425952"/>
                    <a:pt x="2294868" y="2417968"/>
                  </a:cubicBezTo>
                  <a:cubicBezTo>
                    <a:pt x="2291668" y="2414769"/>
                    <a:pt x="2285230" y="2398814"/>
                    <a:pt x="2288403" y="2395642"/>
                  </a:cubicBezTo>
                  <a:cubicBezTo>
                    <a:pt x="2304224" y="2370226"/>
                    <a:pt x="2326413" y="2344836"/>
                    <a:pt x="2345420" y="2319433"/>
                  </a:cubicBezTo>
                  <a:cubicBezTo>
                    <a:pt x="2355723" y="2307531"/>
                    <a:pt x="2368444" y="2302807"/>
                    <a:pt x="2382176" y="2301471"/>
                  </a:cubicBezTo>
                  <a:close/>
                  <a:moveTo>
                    <a:pt x="1079688" y="2299032"/>
                  </a:moveTo>
                  <a:cubicBezTo>
                    <a:pt x="1084899" y="2310244"/>
                    <a:pt x="1093253" y="2321596"/>
                    <a:pt x="1096966" y="2334309"/>
                  </a:cubicBezTo>
                  <a:cubicBezTo>
                    <a:pt x="1098749" y="2339093"/>
                    <a:pt x="1093035" y="2351376"/>
                    <a:pt x="1086894" y="2354234"/>
                  </a:cubicBezTo>
                  <a:cubicBezTo>
                    <a:pt x="1071325" y="2356664"/>
                    <a:pt x="1061472" y="2346810"/>
                    <a:pt x="1062401" y="2332742"/>
                  </a:cubicBezTo>
                  <a:cubicBezTo>
                    <a:pt x="1063475" y="2321815"/>
                    <a:pt x="1072330" y="2309673"/>
                    <a:pt x="1079688" y="2299032"/>
                  </a:cubicBezTo>
                  <a:close/>
                  <a:moveTo>
                    <a:pt x="2612421" y="2274644"/>
                  </a:moveTo>
                  <a:cubicBezTo>
                    <a:pt x="2638917" y="2271385"/>
                    <a:pt x="2666024" y="2275784"/>
                    <a:pt x="2676278" y="2290736"/>
                  </a:cubicBezTo>
                  <a:cubicBezTo>
                    <a:pt x="2690466" y="2308055"/>
                    <a:pt x="2690513" y="2323764"/>
                    <a:pt x="2685860" y="2344169"/>
                  </a:cubicBezTo>
                  <a:cubicBezTo>
                    <a:pt x="2671868" y="2392819"/>
                    <a:pt x="2695525" y="2425873"/>
                    <a:pt x="2730175" y="2457389"/>
                  </a:cubicBezTo>
                  <a:cubicBezTo>
                    <a:pt x="2736598" y="2504531"/>
                    <a:pt x="2743020" y="2551670"/>
                    <a:pt x="2751009" y="2597244"/>
                  </a:cubicBezTo>
                  <a:cubicBezTo>
                    <a:pt x="2722652" y="2568887"/>
                    <a:pt x="2670794" y="2560880"/>
                    <a:pt x="2673770" y="2504344"/>
                  </a:cubicBezTo>
                  <a:cubicBezTo>
                    <a:pt x="2673686" y="2476070"/>
                    <a:pt x="2650055" y="2452440"/>
                    <a:pt x="2623311" y="2438226"/>
                  </a:cubicBezTo>
                  <a:cubicBezTo>
                    <a:pt x="2609208" y="2449178"/>
                    <a:pt x="2613961" y="2463328"/>
                    <a:pt x="2613998" y="2475895"/>
                  </a:cubicBezTo>
                  <a:cubicBezTo>
                    <a:pt x="2614054" y="2494743"/>
                    <a:pt x="2617252" y="2513601"/>
                    <a:pt x="2590553" y="2515093"/>
                  </a:cubicBezTo>
                  <a:cubicBezTo>
                    <a:pt x="2570138" y="2516602"/>
                    <a:pt x="2549743" y="2524396"/>
                    <a:pt x="2534018" y="2518067"/>
                  </a:cubicBezTo>
                  <a:cubicBezTo>
                    <a:pt x="2499406" y="2499116"/>
                    <a:pt x="2457206" y="2569672"/>
                    <a:pt x="2436615" y="2511496"/>
                  </a:cubicBezTo>
                  <a:cubicBezTo>
                    <a:pt x="2422362" y="2472185"/>
                    <a:pt x="2475748" y="2466062"/>
                    <a:pt x="2497683" y="2447277"/>
                  </a:cubicBezTo>
                  <a:cubicBezTo>
                    <a:pt x="2541541" y="2406569"/>
                    <a:pt x="2530384" y="2351561"/>
                    <a:pt x="2552233" y="2304505"/>
                  </a:cubicBezTo>
                  <a:cubicBezTo>
                    <a:pt x="2560041" y="2288821"/>
                    <a:pt x="2585925" y="2277903"/>
                    <a:pt x="2612421" y="2274644"/>
                  </a:cubicBezTo>
                  <a:close/>
                  <a:moveTo>
                    <a:pt x="1205364" y="2256126"/>
                  </a:moveTo>
                  <a:lnTo>
                    <a:pt x="1208048" y="2257599"/>
                  </a:lnTo>
                  <a:lnTo>
                    <a:pt x="1207006" y="2257767"/>
                  </a:lnTo>
                  <a:close/>
                  <a:moveTo>
                    <a:pt x="1246154" y="2251464"/>
                  </a:moveTo>
                  <a:cubicBezTo>
                    <a:pt x="1251044" y="2249860"/>
                    <a:pt x="1257632" y="2259695"/>
                    <a:pt x="1260936" y="2266245"/>
                  </a:cubicBezTo>
                  <a:cubicBezTo>
                    <a:pt x="1254425" y="2269472"/>
                    <a:pt x="1246308" y="2277589"/>
                    <a:pt x="1241400" y="2275928"/>
                  </a:cubicBezTo>
                  <a:lnTo>
                    <a:pt x="1208048" y="2257599"/>
                  </a:lnTo>
                  <a:close/>
                  <a:moveTo>
                    <a:pt x="4843867" y="2248536"/>
                  </a:moveTo>
                  <a:cubicBezTo>
                    <a:pt x="4861114" y="2247666"/>
                    <a:pt x="4878713" y="2255024"/>
                    <a:pt x="4901368" y="2269802"/>
                  </a:cubicBezTo>
                  <a:cubicBezTo>
                    <a:pt x="4935728" y="2294709"/>
                    <a:pt x="4966938" y="2322768"/>
                    <a:pt x="4999724" y="2349252"/>
                  </a:cubicBezTo>
                  <a:cubicBezTo>
                    <a:pt x="5034085" y="2374161"/>
                    <a:pt x="5060820" y="2356785"/>
                    <a:pt x="5087586" y="2333137"/>
                  </a:cubicBezTo>
                  <a:cubicBezTo>
                    <a:pt x="5126580" y="2372130"/>
                    <a:pt x="5167134" y="2412684"/>
                    <a:pt x="5207686" y="2453237"/>
                  </a:cubicBezTo>
                  <a:lnTo>
                    <a:pt x="5202230" y="2466736"/>
                  </a:lnTo>
                  <a:lnTo>
                    <a:pt x="5211253" y="2457713"/>
                  </a:lnTo>
                  <a:cubicBezTo>
                    <a:pt x="5272226" y="2427778"/>
                    <a:pt x="5281680" y="2430738"/>
                    <a:pt x="5292880" y="2497134"/>
                  </a:cubicBezTo>
                  <a:cubicBezTo>
                    <a:pt x="5265521" y="2496557"/>
                    <a:pt x="5235100" y="2513013"/>
                    <a:pt x="5211335" y="2501424"/>
                  </a:cubicBezTo>
                  <a:lnTo>
                    <a:pt x="5195178" y="2484183"/>
                  </a:lnTo>
                  <a:lnTo>
                    <a:pt x="5194989" y="2484651"/>
                  </a:lnTo>
                  <a:cubicBezTo>
                    <a:pt x="5168254" y="2502027"/>
                    <a:pt x="5136965" y="2489644"/>
                    <a:pt x="5110261" y="2500751"/>
                  </a:cubicBezTo>
                  <a:lnTo>
                    <a:pt x="5087852" y="2514268"/>
                  </a:lnTo>
                  <a:lnTo>
                    <a:pt x="5087888" y="2516933"/>
                  </a:lnTo>
                  <a:lnTo>
                    <a:pt x="5083084" y="2517143"/>
                  </a:lnTo>
                  <a:lnTo>
                    <a:pt x="5070953" y="2524461"/>
                  </a:lnTo>
                  <a:lnTo>
                    <a:pt x="5040810" y="2533641"/>
                  </a:lnTo>
                  <a:lnTo>
                    <a:pt x="5037993" y="2533091"/>
                  </a:lnTo>
                  <a:lnTo>
                    <a:pt x="5023925" y="2524696"/>
                  </a:lnTo>
                  <a:cubicBezTo>
                    <a:pt x="5025485" y="2526256"/>
                    <a:pt x="5019200" y="2529422"/>
                    <a:pt x="5019200" y="2529422"/>
                  </a:cubicBezTo>
                  <a:lnTo>
                    <a:pt x="5037993" y="2533091"/>
                  </a:lnTo>
                  <a:lnTo>
                    <a:pt x="5039555" y="2534022"/>
                  </a:lnTo>
                  <a:lnTo>
                    <a:pt x="5040810" y="2533641"/>
                  </a:lnTo>
                  <a:lnTo>
                    <a:pt x="5050520" y="2535536"/>
                  </a:lnTo>
                  <a:cubicBezTo>
                    <a:pt x="5064620" y="2537033"/>
                    <a:pt x="5069285" y="2544847"/>
                    <a:pt x="5066101" y="2554269"/>
                  </a:cubicBezTo>
                  <a:cubicBezTo>
                    <a:pt x="5058209" y="2565280"/>
                    <a:pt x="5047180" y="2576308"/>
                    <a:pt x="5040847" y="2588881"/>
                  </a:cubicBezTo>
                  <a:cubicBezTo>
                    <a:pt x="5029773" y="2609315"/>
                    <a:pt x="5017184" y="2618783"/>
                    <a:pt x="4996877" y="2604776"/>
                  </a:cubicBezTo>
                  <a:cubicBezTo>
                    <a:pt x="4946918" y="2564271"/>
                    <a:pt x="4896976" y="2520630"/>
                    <a:pt x="4845442" y="2481699"/>
                  </a:cubicBezTo>
                  <a:cubicBezTo>
                    <a:pt x="4820454" y="2463014"/>
                    <a:pt x="4825259" y="2442613"/>
                    <a:pt x="4831640" y="2420634"/>
                  </a:cubicBezTo>
                  <a:cubicBezTo>
                    <a:pt x="4844401" y="2376680"/>
                    <a:pt x="4850686" y="2373512"/>
                    <a:pt x="4897572" y="2401494"/>
                  </a:cubicBezTo>
                  <a:cubicBezTo>
                    <a:pt x="4917880" y="2415499"/>
                    <a:pt x="4930452" y="2409166"/>
                    <a:pt x="4941512" y="2391868"/>
                  </a:cubicBezTo>
                  <a:cubicBezTo>
                    <a:pt x="4947845" y="2379296"/>
                    <a:pt x="4946364" y="2362060"/>
                    <a:pt x="4932295" y="2354294"/>
                  </a:cubicBezTo>
                  <a:cubicBezTo>
                    <a:pt x="4901038" y="2335640"/>
                    <a:pt x="4868205" y="2318561"/>
                    <a:pt x="4838524" y="2298332"/>
                  </a:cubicBezTo>
                  <a:cubicBezTo>
                    <a:pt x="4824280" y="2325051"/>
                    <a:pt x="4814735" y="2353315"/>
                    <a:pt x="4781822" y="2351913"/>
                  </a:cubicBezTo>
                  <a:cubicBezTo>
                    <a:pt x="4772417" y="2351959"/>
                    <a:pt x="4761453" y="2350447"/>
                    <a:pt x="4756774" y="2345767"/>
                  </a:cubicBezTo>
                  <a:cubicBezTo>
                    <a:pt x="4750534" y="2339528"/>
                    <a:pt x="4747461" y="2327004"/>
                    <a:pt x="4753763" y="2320702"/>
                  </a:cubicBezTo>
                  <a:cubicBezTo>
                    <a:pt x="4761688" y="2303419"/>
                    <a:pt x="4774307" y="2287681"/>
                    <a:pt x="4788469" y="2276637"/>
                  </a:cubicBezTo>
                  <a:cubicBezTo>
                    <a:pt x="4809722" y="2258505"/>
                    <a:pt x="4826619" y="2249407"/>
                    <a:pt x="4843867" y="2248536"/>
                  </a:cubicBezTo>
                  <a:close/>
                  <a:moveTo>
                    <a:pt x="1162504" y="2216219"/>
                  </a:moveTo>
                  <a:lnTo>
                    <a:pt x="1200823" y="2254538"/>
                  </a:lnTo>
                  <a:cubicBezTo>
                    <a:pt x="1169339" y="2261498"/>
                    <a:pt x="1155543" y="2247703"/>
                    <a:pt x="1162504" y="2216219"/>
                  </a:cubicBezTo>
                  <a:close/>
                  <a:moveTo>
                    <a:pt x="4756508" y="2204672"/>
                  </a:moveTo>
                  <a:cubicBezTo>
                    <a:pt x="4772371" y="2211093"/>
                    <a:pt x="4770869" y="2225328"/>
                    <a:pt x="4764611" y="2237954"/>
                  </a:cubicBezTo>
                  <a:cubicBezTo>
                    <a:pt x="4750578" y="2274272"/>
                    <a:pt x="4728584" y="2302632"/>
                    <a:pt x="4681067" y="2296028"/>
                  </a:cubicBezTo>
                  <a:cubicBezTo>
                    <a:pt x="4687361" y="2289734"/>
                    <a:pt x="4695230" y="2281866"/>
                    <a:pt x="4701524" y="2275572"/>
                  </a:cubicBezTo>
                  <a:cubicBezTo>
                    <a:pt x="4714076" y="2256653"/>
                    <a:pt x="4723445" y="2234551"/>
                    <a:pt x="4735996" y="2215631"/>
                  </a:cubicBezTo>
                  <a:cubicBezTo>
                    <a:pt x="4740717" y="2210910"/>
                    <a:pt x="4753323" y="2201488"/>
                    <a:pt x="4756508" y="2204672"/>
                  </a:cubicBezTo>
                  <a:close/>
                  <a:moveTo>
                    <a:pt x="5758600" y="2079134"/>
                  </a:moveTo>
                  <a:cubicBezTo>
                    <a:pt x="5774592" y="2077343"/>
                    <a:pt x="5788637" y="2086723"/>
                    <a:pt x="5802682" y="2096103"/>
                  </a:cubicBezTo>
                  <a:cubicBezTo>
                    <a:pt x="5771586" y="2127199"/>
                    <a:pt x="5791924" y="2163084"/>
                    <a:pt x="5785767" y="2197351"/>
                  </a:cubicBezTo>
                  <a:cubicBezTo>
                    <a:pt x="5776439" y="2206680"/>
                    <a:pt x="5765555" y="2217564"/>
                    <a:pt x="5754665" y="2225331"/>
                  </a:cubicBezTo>
                  <a:cubicBezTo>
                    <a:pt x="5743775" y="2233098"/>
                    <a:pt x="5728206" y="2239295"/>
                    <a:pt x="5721939" y="2223700"/>
                  </a:cubicBezTo>
                  <a:cubicBezTo>
                    <a:pt x="5712527" y="2195630"/>
                    <a:pt x="5706231" y="2167569"/>
                    <a:pt x="5704614" y="2141074"/>
                  </a:cubicBezTo>
                  <a:cubicBezTo>
                    <a:pt x="5704586" y="2128609"/>
                    <a:pt x="5708849" y="2118100"/>
                    <a:pt x="5715645" y="2108961"/>
                  </a:cubicBezTo>
                  <a:cubicBezTo>
                    <a:pt x="5722442" y="2099820"/>
                    <a:pt x="5731775" y="2092051"/>
                    <a:pt x="5741887" y="2085062"/>
                  </a:cubicBezTo>
                  <a:cubicBezTo>
                    <a:pt x="5747722" y="2081569"/>
                    <a:pt x="5753269" y="2079731"/>
                    <a:pt x="5758600" y="2079134"/>
                  </a:cubicBezTo>
                  <a:close/>
                  <a:moveTo>
                    <a:pt x="4882684" y="2077173"/>
                  </a:moveTo>
                  <a:cubicBezTo>
                    <a:pt x="4886190" y="2078762"/>
                    <a:pt x="4889334" y="2082672"/>
                    <a:pt x="4891720" y="2088124"/>
                  </a:cubicBezTo>
                  <a:cubicBezTo>
                    <a:pt x="4894922" y="2097461"/>
                    <a:pt x="4899659" y="2105264"/>
                    <a:pt x="4904397" y="2113068"/>
                  </a:cubicBezTo>
                  <a:cubicBezTo>
                    <a:pt x="4888962" y="2119097"/>
                    <a:pt x="4876560" y="2118959"/>
                    <a:pt x="4865553" y="2104885"/>
                  </a:cubicBezTo>
                  <a:cubicBezTo>
                    <a:pt x="4867016" y="2097151"/>
                    <a:pt x="4865346" y="2086281"/>
                    <a:pt x="4871478" y="2080149"/>
                  </a:cubicBezTo>
                  <a:cubicBezTo>
                    <a:pt x="4875312" y="2076316"/>
                    <a:pt x="4879179" y="2075584"/>
                    <a:pt x="4882684" y="2077173"/>
                  </a:cubicBezTo>
                  <a:close/>
                  <a:moveTo>
                    <a:pt x="5104810" y="2074330"/>
                  </a:moveTo>
                  <a:cubicBezTo>
                    <a:pt x="5123478" y="2099184"/>
                    <a:pt x="5139046" y="2124030"/>
                    <a:pt x="5100330" y="2140984"/>
                  </a:cubicBezTo>
                  <a:cubicBezTo>
                    <a:pt x="5074001" y="2151769"/>
                    <a:pt x="5047675" y="2162553"/>
                    <a:pt x="5021347" y="2173338"/>
                  </a:cubicBezTo>
                  <a:cubicBezTo>
                    <a:pt x="5016707" y="2177977"/>
                    <a:pt x="5015184" y="2188826"/>
                    <a:pt x="5013654" y="2196574"/>
                  </a:cubicBezTo>
                  <a:cubicBezTo>
                    <a:pt x="5013661" y="2199675"/>
                    <a:pt x="5019888" y="2208992"/>
                    <a:pt x="5021434" y="2207447"/>
                  </a:cubicBezTo>
                  <a:cubicBezTo>
                    <a:pt x="5075677" y="2199834"/>
                    <a:pt x="5105314" y="2269677"/>
                    <a:pt x="5161071" y="2248117"/>
                  </a:cubicBezTo>
                  <a:cubicBezTo>
                    <a:pt x="5167264" y="2245032"/>
                    <a:pt x="5181246" y="2255920"/>
                    <a:pt x="5181263" y="2262121"/>
                  </a:cubicBezTo>
                  <a:cubicBezTo>
                    <a:pt x="5179731" y="2269868"/>
                    <a:pt x="5176663" y="2282263"/>
                    <a:pt x="5170470" y="2285348"/>
                  </a:cubicBezTo>
                  <a:cubicBezTo>
                    <a:pt x="5148789" y="2294595"/>
                    <a:pt x="5127106" y="2303841"/>
                    <a:pt x="5106973" y="2311541"/>
                  </a:cubicBezTo>
                  <a:cubicBezTo>
                    <a:pt x="5102317" y="2309978"/>
                    <a:pt x="5099208" y="2306869"/>
                    <a:pt x="5094554" y="2305308"/>
                  </a:cubicBezTo>
                  <a:cubicBezTo>
                    <a:pt x="5051079" y="2280390"/>
                    <a:pt x="4986044" y="2311229"/>
                    <a:pt x="4956470" y="2266192"/>
                  </a:cubicBezTo>
                  <a:cubicBezTo>
                    <a:pt x="4930014" y="2227366"/>
                    <a:pt x="4926777" y="2174645"/>
                    <a:pt x="4912700" y="2126546"/>
                  </a:cubicBezTo>
                  <a:cubicBezTo>
                    <a:pt x="4911137" y="2121892"/>
                    <a:pt x="4909575" y="2117236"/>
                    <a:pt x="4908014" y="2112581"/>
                  </a:cubicBezTo>
                  <a:cubicBezTo>
                    <a:pt x="4923500" y="2106420"/>
                    <a:pt x="4937425" y="2095604"/>
                    <a:pt x="4956015" y="2089450"/>
                  </a:cubicBezTo>
                  <a:cubicBezTo>
                    <a:pt x="4988528" y="2072479"/>
                    <a:pt x="5030536" y="2129951"/>
                    <a:pt x="5039767" y="2102069"/>
                  </a:cubicBezTo>
                  <a:cubicBezTo>
                    <a:pt x="5056696" y="2054052"/>
                    <a:pt x="5089347" y="2089793"/>
                    <a:pt x="5104810" y="2074330"/>
                  </a:cubicBezTo>
                  <a:close/>
                  <a:moveTo>
                    <a:pt x="1495528" y="2045670"/>
                  </a:moveTo>
                  <a:cubicBezTo>
                    <a:pt x="1499336" y="2046460"/>
                    <a:pt x="1502401" y="2049525"/>
                    <a:pt x="1503742" y="2054316"/>
                  </a:cubicBezTo>
                  <a:cubicBezTo>
                    <a:pt x="1503166" y="2064088"/>
                    <a:pt x="1501057" y="2072327"/>
                    <a:pt x="1500482" y="2082100"/>
                  </a:cubicBezTo>
                  <a:cubicBezTo>
                    <a:pt x="1494350" y="2075968"/>
                    <a:pt x="1486687" y="2068306"/>
                    <a:pt x="1483814" y="2061981"/>
                  </a:cubicBezTo>
                  <a:cubicBezTo>
                    <a:pt x="1480748" y="2058916"/>
                    <a:pt x="1479600" y="2050870"/>
                    <a:pt x="1482858" y="2050677"/>
                  </a:cubicBezTo>
                  <a:cubicBezTo>
                    <a:pt x="1487169" y="2046366"/>
                    <a:pt x="1491720" y="2044880"/>
                    <a:pt x="1495528" y="2045670"/>
                  </a:cubicBezTo>
                  <a:close/>
                  <a:moveTo>
                    <a:pt x="5427180" y="2034854"/>
                  </a:moveTo>
                  <a:cubicBezTo>
                    <a:pt x="5447344" y="2042279"/>
                    <a:pt x="5465975" y="2048174"/>
                    <a:pt x="5486138" y="2055599"/>
                  </a:cubicBezTo>
                  <a:cubicBezTo>
                    <a:pt x="5490380" y="2078947"/>
                    <a:pt x="5474637" y="2085495"/>
                    <a:pt x="5454415" y="2081193"/>
                  </a:cubicBezTo>
                  <a:cubicBezTo>
                    <a:pt x="5427941" y="2077010"/>
                    <a:pt x="5418863" y="2061564"/>
                    <a:pt x="5427180" y="2034854"/>
                  </a:cubicBezTo>
                  <a:close/>
                  <a:moveTo>
                    <a:pt x="3619328" y="1994182"/>
                  </a:moveTo>
                  <a:cubicBezTo>
                    <a:pt x="3639200" y="2011096"/>
                    <a:pt x="3662083" y="2028066"/>
                    <a:pt x="3683487" y="2046514"/>
                  </a:cubicBezTo>
                  <a:cubicBezTo>
                    <a:pt x="3685020" y="2048046"/>
                    <a:pt x="3680857" y="2067538"/>
                    <a:pt x="3676366" y="2068961"/>
                  </a:cubicBezTo>
                  <a:cubicBezTo>
                    <a:pt x="3649374" y="2074494"/>
                    <a:pt x="3622110" y="2064971"/>
                    <a:pt x="3605141" y="2042088"/>
                  </a:cubicBezTo>
                  <a:cubicBezTo>
                    <a:pt x="3594303" y="2025337"/>
                    <a:pt x="3607555" y="2009020"/>
                    <a:pt x="3619328" y="1994182"/>
                  </a:cubicBezTo>
                  <a:close/>
                  <a:moveTo>
                    <a:pt x="1550999" y="1855317"/>
                  </a:moveTo>
                  <a:cubicBezTo>
                    <a:pt x="1619586" y="1864703"/>
                    <a:pt x="1688169" y="1874089"/>
                    <a:pt x="1756756" y="1886592"/>
                  </a:cubicBezTo>
                  <a:cubicBezTo>
                    <a:pt x="1791050" y="1892845"/>
                    <a:pt x="1775478" y="1920892"/>
                    <a:pt x="1777047" y="1941155"/>
                  </a:cubicBezTo>
                  <a:cubicBezTo>
                    <a:pt x="1781736" y="1967655"/>
                    <a:pt x="1772394" y="1989471"/>
                    <a:pt x="1749018" y="1994135"/>
                  </a:cubicBezTo>
                  <a:cubicBezTo>
                    <a:pt x="1730315" y="1997243"/>
                    <a:pt x="1710051" y="1995674"/>
                    <a:pt x="1691347" y="1992549"/>
                  </a:cubicBezTo>
                  <a:cubicBezTo>
                    <a:pt x="1667964" y="1987861"/>
                    <a:pt x="1674188" y="1962925"/>
                    <a:pt x="1667945" y="1947335"/>
                  </a:cubicBezTo>
                  <a:cubicBezTo>
                    <a:pt x="1663258" y="1927071"/>
                    <a:pt x="1652341" y="1913037"/>
                    <a:pt x="1632077" y="1911468"/>
                  </a:cubicBezTo>
                  <a:cubicBezTo>
                    <a:pt x="1619607" y="1908344"/>
                    <a:pt x="1607141" y="1914572"/>
                    <a:pt x="1594674" y="1920800"/>
                  </a:cubicBezTo>
                  <a:cubicBezTo>
                    <a:pt x="1591557" y="1920800"/>
                    <a:pt x="1594682" y="1936387"/>
                    <a:pt x="1597804" y="1942624"/>
                  </a:cubicBezTo>
                  <a:cubicBezTo>
                    <a:pt x="1604043" y="1955097"/>
                    <a:pt x="1618077" y="1966014"/>
                    <a:pt x="1619642" y="1976925"/>
                  </a:cubicBezTo>
                  <a:cubicBezTo>
                    <a:pt x="1618092" y="1994070"/>
                    <a:pt x="1611865" y="2012770"/>
                    <a:pt x="1600963" y="2026793"/>
                  </a:cubicBezTo>
                  <a:cubicBezTo>
                    <a:pt x="1586941" y="2040815"/>
                    <a:pt x="1566674" y="2029893"/>
                    <a:pt x="1549524" y="2022090"/>
                  </a:cubicBezTo>
                  <a:cubicBezTo>
                    <a:pt x="1530816" y="2015847"/>
                    <a:pt x="1518340" y="2000255"/>
                    <a:pt x="1523007" y="1979994"/>
                  </a:cubicBezTo>
                  <a:cubicBezTo>
                    <a:pt x="1530780" y="1941032"/>
                    <a:pt x="1540112" y="1900511"/>
                    <a:pt x="1550999" y="1855317"/>
                  </a:cubicBezTo>
                  <a:close/>
                  <a:moveTo>
                    <a:pt x="3108008" y="1827823"/>
                  </a:moveTo>
                  <a:cubicBezTo>
                    <a:pt x="3114603" y="1827848"/>
                    <a:pt x="3120918" y="1830878"/>
                    <a:pt x="3124769" y="1836373"/>
                  </a:cubicBezTo>
                  <a:cubicBezTo>
                    <a:pt x="3135672" y="1847275"/>
                    <a:pt x="3136889" y="1861633"/>
                    <a:pt x="3142949" y="1874264"/>
                  </a:cubicBezTo>
                  <a:cubicBezTo>
                    <a:pt x="3128589" y="1873047"/>
                    <a:pt x="3114147" y="1875030"/>
                    <a:pt x="3101516" y="1868970"/>
                  </a:cubicBezTo>
                  <a:cubicBezTo>
                    <a:pt x="3090443" y="1864468"/>
                    <a:pt x="3079625" y="1850366"/>
                    <a:pt x="3089566" y="1837309"/>
                  </a:cubicBezTo>
                  <a:cubicBezTo>
                    <a:pt x="3094537" y="1830780"/>
                    <a:pt x="3101412" y="1827799"/>
                    <a:pt x="3108008" y="1827823"/>
                  </a:cubicBezTo>
                  <a:close/>
                  <a:moveTo>
                    <a:pt x="2008295" y="1782283"/>
                  </a:moveTo>
                  <a:cubicBezTo>
                    <a:pt x="2025434" y="1782783"/>
                    <a:pt x="2042985" y="1785392"/>
                    <a:pt x="2060993" y="1790206"/>
                  </a:cubicBezTo>
                  <a:cubicBezTo>
                    <a:pt x="2028488" y="1813584"/>
                    <a:pt x="2040350" y="1856493"/>
                    <a:pt x="2017036" y="1882852"/>
                  </a:cubicBezTo>
                  <a:cubicBezTo>
                    <a:pt x="1992384" y="1889246"/>
                    <a:pt x="1989771" y="1843170"/>
                    <a:pt x="1963475" y="1860338"/>
                  </a:cubicBezTo>
                  <a:cubicBezTo>
                    <a:pt x="1917059" y="1891539"/>
                    <a:pt x="1917059" y="1891539"/>
                    <a:pt x="1891225" y="1862599"/>
                  </a:cubicBezTo>
                  <a:cubicBezTo>
                    <a:pt x="1883648" y="1851918"/>
                    <a:pt x="1871447" y="1842820"/>
                    <a:pt x="1863869" y="1832139"/>
                  </a:cubicBezTo>
                  <a:cubicBezTo>
                    <a:pt x="1909159" y="1798261"/>
                    <a:pt x="1956877" y="1780781"/>
                    <a:pt x="2008295" y="1782283"/>
                  </a:cubicBezTo>
                  <a:close/>
                  <a:moveTo>
                    <a:pt x="2360776" y="1772687"/>
                  </a:moveTo>
                  <a:cubicBezTo>
                    <a:pt x="2314963" y="1824816"/>
                    <a:pt x="2267570" y="1878525"/>
                    <a:pt x="2220177" y="1932234"/>
                  </a:cubicBezTo>
                  <a:cubicBezTo>
                    <a:pt x="2150667" y="2011218"/>
                    <a:pt x="2048003" y="2041250"/>
                    <a:pt x="1935874" y="2017585"/>
                  </a:cubicBezTo>
                  <a:cubicBezTo>
                    <a:pt x="1931137" y="2016006"/>
                    <a:pt x="1923242" y="2004953"/>
                    <a:pt x="1920087" y="1998636"/>
                  </a:cubicBezTo>
                  <a:cubicBezTo>
                    <a:pt x="1921667" y="1990740"/>
                    <a:pt x="1926409" y="1976524"/>
                    <a:pt x="1931147" y="1974944"/>
                  </a:cubicBezTo>
                  <a:cubicBezTo>
                    <a:pt x="1962736" y="1965459"/>
                    <a:pt x="1995903" y="1960714"/>
                    <a:pt x="2027493" y="1951231"/>
                  </a:cubicBezTo>
                  <a:cubicBezTo>
                    <a:pt x="2054343" y="1940170"/>
                    <a:pt x="2119092" y="1960687"/>
                    <a:pt x="2085942" y="1889623"/>
                  </a:cubicBezTo>
                  <a:cubicBezTo>
                    <a:pt x="2081206" y="1881727"/>
                    <a:pt x="2092263" y="1873828"/>
                    <a:pt x="2101739" y="1880143"/>
                  </a:cubicBezTo>
                  <a:cubicBezTo>
                    <a:pt x="2136478" y="1902246"/>
                    <a:pt x="2160175" y="1878549"/>
                    <a:pt x="2191763" y="1869067"/>
                  </a:cubicBezTo>
                  <a:cubicBezTo>
                    <a:pt x="2253364" y="1842204"/>
                    <a:pt x="2291284" y="1775863"/>
                    <a:pt x="2360776" y="1772687"/>
                  </a:cubicBezTo>
                  <a:close/>
                  <a:moveTo>
                    <a:pt x="2379381" y="1768417"/>
                  </a:moveTo>
                  <a:cubicBezTo>
                    <a:pt x="2386279" y="1775315"/>
                    <a:pt x="2380612" y="1777533"/>
                    <a:pt x="2364351" y="1773101"/>
                  </a:cubicBezTo>
                  <a:cubicBezTo>
                    <a:pt x="2370019" y="1770882"/>
                    <a:pt x="2381352" y="1766445"/>
                    <a:pt x="2379381" y="1768417"/>
                  </a:cubicBezTo>
                  <a:close/>
                  <a:moveTo>
                    <a:pt x="2748705" y="1734446"/>
                  </a:moveTo>
                  <a:cubicBezTo>
                    <a:pt x="2754133" y="1735323"/>
                    <a:pt x="2759739" y="1737671"/>
                    <a:pt x="2765550" y="1741948"/>
                  </a:cubicBezTo>
                  <a:cubicBezTo>
                    <a:pt x="2793447" y="1763713"/>
                    <a:pt x="2781257" y="1788320"/>
                    <a:pt x="2764431" y="1811354"/>
                  </a:cubicBezTo>
                  <a:cubicBezTo>
                    <a:pt x="2753491" y="1788150"/>
                    <a:pt x="2747132" y="1757261"/>
                    <a:pt x="2708746" y="1786335"/>
                  </a:cubicBezTo>
                  <a:cubicBezTo>
                    <a:pt x="2694929" y="1797047"/>
                    <a:pt x="2685636" y="1790821"/>
                    <a:pt x="2683972" y="1770758"/>
                  </a:cubicBezTo>
                  <a:cubicBezTo>
                    <a:pt x="2691655" y="1766178"/>
                    <a:pt x="2697788" y="1760044"/>
                    <a:pt x="2703920" y="1753912"/>
                  </a:cubicBezTo>
                  <a:cubicBezTo>
                    <a:pt x="2717734" y="1742428"/>
                    <a:pt x="2732419" y="1731817"/>
                    <a:pt x="2748705" y="1734446"/>
                  </a:cubicBezTo>
                  <a:close/>
                  <a:moveTo>
                    <a:pt x="2881850" y="1714153"/>
                  </a:moveTo>
                  <a:cubicBezTo>
                    <a:pt x="2893015" y="1712936"/>
                    <a:pt x="2903370" y="1718498"/>
                    <a:pt x="2912905" y="1736022"/>
                  </a:cubicBezTo>
                  <a:cubicBezTo>
                    <a:pt x="2933578" y="1766282"/>
                    <a:pt x="2962290" y="1763038"/>
                    <a:pt x="2987822" y="1753421"/>
                  </a:cubicBezTo>
                  <a:cubicBezTo>
                    <a:pt x="3003752" y="1762959"/>
                    <a:pt x="3021272" y="1774089"/>
                    <a:pt x="3034005" y="1786822"/>
                  </a:cubicBezTo>
                  <a:cubicBezTo>
                    <a:pt x="3048336" y="1797959"/>
                    <a:pt x="3043508" y="1821888"/>
                    <a:pt x="3030733" y="1831481"/>
                  </a:cubicBezTo>
                  <a:cubicBezTo>
                    <a:pt x="3006790" y="1842688"/>
                    <a:pt x="2984458" y="1845921"/>
                    <a:pt x="2962145" y="1839583"/>
                  </a:cubicBezTo>
                  <a:cubicBezTo>
                    <a:pt x="2939831" y="1833247"/>
                    <a:pt x="2923879" y="1836466"/>
                    <a:pt x="2919049" y="1860395"/>
                  </a:cubicBezTo>
                  <a:cubicBezTo>
                    <a:pt x="2912616" y="1889112"/>
                    <a:pt x="2899833" y="1901895"/>
                    <a:pt x="2869556" y="1890789"/>
                  </a:cubicBezTo>
                  <a:cubicBezTo>
                    <a:pt x="2840875" y="1878086"/>
                    <a:pt x="2818568" y="1868560"/>
                    <a:pt x="2828208" y="1830269"/>
                  </a:cubicBezTo>
                  <a:cubicBezTo>
                    <a:pt x="2837835" y="1798356"/>
                    <a:pt x="2841086" y="1766457"/>
                    <a:pt x="2845934" y="1732959"/>
                  </a:cubicBezTo>
                  <a:cubicBezTo>
                    <a:pt x="2858710" y="1723366"/>
                    <a:pt x="2870685" y="1715370"/>
                    <a:pt x="2881850" y="1714153"/>
                  </a:cubicBezTo>
                  <a:close/>
                  <a:moveTo>
                    <a:pt x="2168847" y="1713586"/>
                  </a:moveTo>
                  <a:cubicBezTo>
                    <a:pt x="2203602" y="1738741"/>
                    <a:pt x="2232028" y="1760766"/>
                    <a:pt x="2271488" y="1793828"/>
                  </a:cubicBezTo>
                  <a:cubicBezTo>
                    <a:pt x="2212643" y="1805375"/>
                    <a:pt x="2168081" y="1818407"/>
                    <a:pt x="2121964" y="1826685"/>
                  </a:cubicBezTo>
                  <a:cubicBezTo>
                    <a:pt x="2096531" y="1830047"/>
                    <a:pt x="2077587" y="1814305"/>
                    <a:pt x="2058646" y="1798563"/>
                  </a:cubicBezTo>
                  <a:cubicBezTo>
                    <a:pt x="2077798" y="1785717"/>
                    <a:pt x="2089112" y="1758638"/>
                    <a:pt x="2116100" y="1760027"/>
                  </a:cubicBezTo>
                  <a:cubicBezTo>
                    <a:pt x="2130382" y="1761510"/>
                    <a:pt x="2147654" y="1788383"/>
                    <a:pt x="2162146" y="1761279"/>
                  </a:cubicBezTo>
                  <a:cubicBezTo>
                    <a:pt x="2167016" y="1746950"/>
                    <a:pt x="2167108" y="1734243"/>
                    <a:pt x="2168847" y="1713586"/>
                  </a:cubicBezTo>
                  <a:close/>
                  <a:moveTo>
                    <a:pt x="2760117" y="1647719"/>
                  </a:moveTo>
                  <a:cubicBezTo>
                    <a:pt x="2753749" y="1654087"/>
                    <a:pt x="2747381" y="1660455"/>
                    <a:pt x="2742392" y="1668203"/>
                  </a:cubicBezTo>
                  <a:cubicBezTo>
                    <a:pt x="2739368" y="1658811"/>
                    <a:pt x="2739448" y="1652523"/>
                    <a:pt x="2742459" y="1649165"/>
                  </a:cubicBezTo>
                  <a:cubicBezTo>
                    <a:pt x="2745471" y="1645809"/>
                    <a:pt x="2751414" y="1645384"/>
                    <a:pt x="2760117" y="1647719"/>
                  </a:cubicBezTo>
                  <a:close/>
                  <a:moveTo>
                    <a:pt x="2627775" y="1606235"/>
                  </a:moveTo>
                  <a:cubicBezTo>
                    <a:pt x="2682261" y="1611160"/>
                    <a:pt x="2688750" y="1667209"/>
                    <a:pt x="2721568" y="1696929"/>
                  </a:cubicBezTo>
                  <a:cubicBezTo>
                    <a:pt x="2701433" y="1717064"/>
                    <a:pt x="2681298" y="1737199"/>
                    <a:pt x="2661165" y="1757333"/>
                  </a:cubicBezTo>
                  <a:cubicBezTo>
                    <a:pt x="2633242" y="1775874"/>
                    <a:pt x="2644347" y="1821054"/>
                    <a:pt x="2600820" y="1830186"/>
                  </a:cubicBezTo>
                  <a:cubicBezTo>
                    <a:pt x="2585068" y="1789653"/>
                    <a:pt x="2583314" y="1747629"/>
                    <a:pt x="2600264" y="1711920"/>
                  </a:cubicBezTo>
                  <a:cubicBezTo>
                    <a:pt x="2617212" y="1676209"/>
                    <a:pt x="2617051" y="1641975"/>
                    <a:pt x="2627775" y="1606235"/>
                  </a:cubicBezTo>
                  <a:close/>
                  <a:moveTo>
                    <a:pt x="2180414" y="1577358"/>
                  </a:moveTo>
                  <a:cubicBezTo>
                    <a:pt x="2185141" y="1576115"/>
                    <a:pt x="2190637" y="1576038"/>
                    <a:pt x="2195326" y="1577542"/>
                  </a:cubicBezTo>
                  <a:cubicBezTo>
                    <a:pt x="2273665" y="1589012"/>
                    <a:pt x="2316934" y="1638649"/>
                    <a:pt x="2337868" y="1713716"/>
                  </a:cubicBezTo>
                  <a:cubicBezTo>
                    <a:pt x="2274969" y="1720873"/>
                    <a:pt x="2229934" y="1685390"/>
                    <a:pt x="2183218" y="1657781"/>
                  </a:cubicBezTo>
                  <a:cubicBezTo>
                    <a:pt x="2173885" y="1651631"/>
                    <a:pt x="2166274" y="1634466"/>
                    <a:pt x="2164900" y="1620356"/>
                  </a:cubicBezTo>
                  <a:cubicBezTo>
                    <a:pt x="2163482" y="1609386"/>
                    <a:pt x="2165250" y="1595232"/>
                    <a:pt x="2170114" y="1584172"/>
                  </a:cubicBezTo>
                  <a:cubicBezTo>
                    <a:pt x="2171728" y="1581011"/>
                    <a:pt x="2175687" y="1578601"/>
                    <a:pt x="2180414" y="1577358"/>
                  </a:cubicBezTo>
                  <a:close/>
                  <a:moveTo>
                    <a:pt x="5320870" y="1460755"/>
                  </a:moveTo>
                  <a:cubicBezTo>
                    <a:pt x="5336610" y="1458667"/>
                    <a:pt x="5351802" y="1468765"/>
                    <a:pt x="5364448" y="1481410"/>
                  </a:cubicBezTo>
                  <a:cubicBezTo>
                    <a:pt x="5375153" y="1489097"/>
                    <a:pt x="5373760" y="1505817"/>
                    <a:pt x="5358668" y="1520910"/>
                  </a:cubicBezTo>
                  <a:cubicBezTo>
                    <a:pt x="5348104" y="1531473"/>
                    <a:pt x="5319170" y="1526688"/>
                    <a:pt x="5306836" y="1505300"/>
                  </a:cubicBezTo>
                  <a:cubicBezTo>
                    <a:pt x="5300681" y="1496127"/>
                    <a:pt x="5298985" y="1473300"/>
                    <a:pt x="5305021" y="1467263"/>
                  </a:cubicBezTo>
                  <a:cubicBezTo>
                    <a:pt x="5310316" y="1463502"/>
                    <a:pt x="5315624" y="1461452"/>
                    <a:pt x="5320870" y="1460755"/>
                  </a:cubicBezTo>
                  <a:close/>
                  <a:moveTo>
                    <a:pt x="3740370" y="1392149"/>
                  </a:moveTo>
                  <a:cubicBezTo>
                    <a:pt x="3748218" y="1394505"/>
                    <a:pt x="3752144" y="1400784"/>
                    <a:pt x="3745867" y="1414910"/>
                  </a:cubicBezTo>
                  <a:cubicBezTo>
                    <a:pt x="3731742" y="1441595"/>
                    <a:pt x="3701918" y="1461997"/>
                    <a:pt x="3675236" y="1488679"/>
                  </a:cubicBezTo>
                  <a:cubicBezTo>
                    <a:pt x="3676807" y="1509086"/>
                    <a:pt x="3705063" y="1515368"/>
                    <a:pt x="3719192" y="1532636"/>
                  </a:cubicBezTo>
                  <a:cubicBezTo>
                    <a:pt x="3741170" y="1564033"/>
                    <a:pt x="3767860" y="1606417"/>
                    <a:pt x="3800817" y="1535783"/>
                  </a:cubicBezTo>
                  <a:cubicBezTo>
                    <a:pt x="3810234" y="1523226"/>
                    <a:pt x="3844771" y="1554624"/>
                    <a:pt x="3846345" y="1587588"/>
                  </a:cubicBezTo>
                  <a:cubicBezTo>
                    <a:pt x="3847915" y="1604855"/>
                    <a:pt x="3841638" y="1633111"/>
                    <a:pt x="3862044" y="1631543"/>
                  </a:cubicBezTo>
                  <a:cubicBezTo>
                    <a:pt x="3902857" y="1625268"/>
                    <a:pt x="3932686" y="1667652"/>
                    <a:pt x="3970358" y="1648820"/>
                  </a:cubicBezTo>
                  <a:cubicBezTo>
                    <a:pt x="3995473" y="1639403"/>
                    <a:pt x="4015879" y="1634696"/>
                    <a:pt x="4028438" y="1662953"/>
                  </a:cubicBezTo>
                  <a:cubicBezTo>
                    <a:pt x="4040999" y="1688068"/>
                    <a:pt x="4061406" y="1711617"/>
                    <a:pt x="4042572" y="1739870"/>
                  </a:cubicBezTo>
                  <a:cubicBezTo>
                    <a:pt x="4030016" y="1758705"/>
                    <a:pt x="4008042" y="1777541"/>
                    <a:pt x="4014325" y="1802655"/>
                  </a:cubicBezTo>
                  <a:cubicBezTo>
                    <a:pt x="4015894" y="1810505"/>
                    <a:pt x="4022173" y="1819923"/>
                    <a:pt x="4028453" y="1826203"/>
                  </a:cubicBezTo>
                  <a:cubicBezTo>
                    <a:pt x="4034732" y="1829343"/>
                    <a:pt x="4048861" y="1830914"/>
                    <a:pt x="4053569" y="1826206"/>
                  </a:cubicBezTo>
                  <a:cubicBezTo>
                    <a:pt x="4083392" y="1802661"/>
                    <a:pt x="4106934" y="1775978"/>
                    <a:pt x="4138327" y="1754005"/>
                  </a:cubicBezTo>
                  <a:cubicBezTo>
                    <a:pt x="4154023" y="1741449"/>
                    <a:pt x="4177569" y="1749300"/>
                    <a:pt x="4180711" y="1771277"/>
                  </a:cubicBezTo>
                  <a:cubicBezTo>
                    <a:pt x="4185424" y="1807380"/>
                    <a:pt x="4197983" y="1819940"/>
                    <a:pt x="4235655" y="1810524"/>
                  </a:cubicBezTo>
                  <a:cubicBezTo>
                    <a:pt x="4278036" y="1799541"/>
                    <a:pt x="4306293" y="1827797"/>
                    <a:pt x="4334551" y="1856055"/>
                  </a:cubicBezTo>
                  <a:cubicBezTo>
                    <a:pt x="4334551" y="1862334"/>
                    <a:pt x="4336121" y="1867044"/>
                    <a:pt x="4339261" y="1873323"/>
                  </a:cubicBezTo>
                  <a:cubicBezTo>
                    <a:pt x="4318076" y="1920413"/>
                    <a:pt x="4356931" y="1971040"/>
                    <a:pt x="4351858" y="2019234"/>
                  </a:cubicBezTo>
                  <a:lnTo>
                    <a:pt x="4337583" y="2047803"/>
                  </a:lnTo>
                  <a:lnTo>
                    <a:pt x="4369748" y="2025431"/>
                  </a:lnTo>
                  <a:cubicBezTo>
                    <a:pt x="4392741" y="2019368"/>
                    <a:pt x="4416967" y="2024488"/>
                    <a:pt x="4442637" y="2046974"/>
                  </a:cubicBezTo>
                  <a:cubicBezTo>
                    <a:pt x="4428593" y="2106167"/>
                    <a:pt x="4387286" y="2144465"/>
                    <a:pt x="4341288" y="2184443"/>
                  </a:cubicBezTo>
                  <a:cubicBezTo>
                    <a:pt x="4315530" y="2165052"/>
                    <a:pt x="4345518" y="2144094"/>
                    <a:pt x="4341354" y="2127191"/>
                  </a:cubicBezTo>
                  <a:cubicBezTo>
                    <a:pt x="4338605" y="2114890"/>
                    <a:pt x="4333070" y="2105375"/>
                    <a:pt x="4326354" y="2096668"/>
                  </a:cubicBezTo>
                  <a:lnTo>
                    <a:pt x="4311924" y="2079901"/>
                  </a:lnTo>
                  <a:lnTo>
                    <a:pt x="4285520" y="2109561"/>
                  </a:lnTo>
                  <a:cubicBezTo>
                    <a:pt x="4276104" y="2120155"/>
                    <a:pt x="4266294" y="2129964"/>
                    <a:pt x="4254522" y="2137027"/>
                  </a:cubicBezTo>
                  <a:cubicBezTo>
                    <a:pt x="4215280" y="2160569"/>
                    <a:pt x="4246682" y="2232780"/>
                    <a:pt x="4190173" y="2235914"/>
                  </a:cubicBezTo>
                  <a:cubicBezTo>
                    <a:pt x="4146220" y="2239048"/>
                    <a:pt x="4125817" y="2275151"/>
                    <a:pt x="4092854" y="2292414"/>
                  </a:cubicBezTo>
                  <a:cubicBezTo>
                    <a:pt x="4075589" y="2303401"/>
                    <a:pt x="4058321" y="2295549"/>
                    <a:pt x="4048901" y="2276713"/>
                  </a:cubicBezTo>
                  <a:cubicBezTo>
                    <a:pt x="4044191" y="2262586"/>
                    <a:pt x="4044189" y="2246888"/>
                    <a:pt x="4061455" y="2242180"/>
                  </a:cubicBezTo>
                  <a:cubicBezTo>
                    <a:pt x="4069304" y="2237472"/>
                    <a:pt x="4086570" y="2239043"/>
                    <a:pt x="4088139" y="2234334"/>
                  </a:cubicBezTo>
                  <a:cubicBezTo>
                    <a:pt x="4119527" y="2155852"/>
                    <a:pt x="4183880" y="2097778"/>
                    <a:pt x="4223117" y="2024006"/>
                  </a:cubicBezTo>
                  <a:cubicBezTo>
                    <a:pt x="4245089" y="1983193"/>
                    <a:pt x="4246654" y="1940811"/>
                    <a:pt x="4226244" y="1901568"/>
                  </a:cubicBezTo>
                  <a:cubicBezTo>
                    <a:pt x="4219965" y="1889009"/>
                    <a:pt x="4208975" y="1874880"/>
                    <a:pt x="4197986" y="1873310"/>
                  </a:cubicBezTo>
                  <a:cubicBezTo>
                    <a:pt x="4171300" y="1868598"/>
                    <a:pt x="4174443" y="1890574"/>
                    <a:pt x="4176015" y="1910981"/>
                  </a:cubicBezTo>
                  <a:cubicBezTo>
                    <a:pt x="4180725" y="1928249"/>
                    <a:pt x="4179157" y="1948655"/>
                    <a:pt x="4174449" y="1965922"/>
                  </a:cubicBezTo>
                  <a:cubicBezTo>
                    <a:pt x="4169742" y="1989467"/>
                    <a:pt x="4166606" y="2014582"/>
                    <a:pt x="4138352" y="2020857"/>
                  </a:cubicBezTo>
                  <a:cubicBezTo>
                    <a:pt x="4106957" y="2027133"/>
                    <a:pt x="4103816" y="1995740"/>
                    <a:pt x="4089686" y="1978471"/>
                  </a:cubicBezTo>
                  <a:cubicBezTo>
                    <a:pt x="4083407" y="1972192"/>
                    <a:pt x="4078698" y="1964342"/>
                    <a:pt x="4073987" y="1956492"/>
                  </a:cubicBezTo>
                  <a:cubicBezTo>
                    <a:pt x="4009629" y="1967476"/>
                    <a:pt x="4008056" y="1912535"/>
                    <a:pt x="3992355" y="1874860"/>
                  </a:cubicBezTo>
                  <a:cubicBezTo>
                    <a:pt x="3960961" y="1899973"/>
                    <a:pt x="3967246" y="1943926"/>
                    <a:pt x="3949982" y="1973749"/>
                  </a:cubicBezTo>
                  <a:cubicBezTo>
                    <a:pt x="3915446" y="1967467"/>
                    <a:pt x="3910734" y="1940781"/>
                    <a:pt x="3898176" y="1921943"/>
                  </a:cubicBezTo>
                  <a:cubicBezTo>
                    <a:pt x="3857358" y="1856012"/>
                    <a:pt x="3824393" y="1845021"/>
                    <a:pt x="3749049" y="1879548"/>
                  </a:cubicBezTo>
                  <a:cubicBezTo>
                    <a:pt x="3711378" y="1895241"/>
                    <a:pt x="3686261" y="1892099"/>
                    <a:pt x="3659573" y="1865411"/>
                  </a:cubicBezTo>
                  <a:cubicBezTo>
                    <a:pt x="3618756" y="1821455"/>
                    <a:pt x="3563813" y="1788485"/>
                    <a:pt x="3557529" y="1719418"/>
                  </a:cubicBezTo>
                  <a:cubicBezTo>
                    <a:pt x="3555956" y="1695872"/>
                    <a:pt x="3537118" y="1689591"/>
                    <a:pt x="3516712" y="1691159"/>
                  </a:cubicBezTo>
                  <a:cubicBezTo>
                    <a:pt x="3501016" y="1694296"/>
                    <a:pt x="3491599" y="1706853"/>
                    <a:pt x="3490030" y="1717842"/>
                  </a:cubicBezTo>
                  <a:cubicBezTo>
                    <a:pt x="3486893" y="1752376"/>
                    <a:pt x="3479049" y="1785339"/>
                    <a:pt x="3485330" y="1816733"/>
                  </a:cubicBezTo>
                  <a:cubicBezTo>
                    <a:pt x="3490042" y="1852837"/>
                    <a:pt x="3482200" y="1917196"/>
                    <a:pt x="3554404" y="1879529"/>
                  </a:cubicBezTo>
                  <a:cubicBezTo>
                    <a:pt x="3590509" y="1906218"/>
                    <a:pt x="3625046" y="1931336"/>
                    <a:pt x="3643888" y="1975290"/>
                  </a:cubicBezTo>
                  <a:cubicBezTo>
                    <a:pt x="3645457" y="1976859"/>
                    <a:pt x="3634470" y="1987846"/>
                    <a:pt x="3629761" y="1995695"/>
                  </a:cubicBezTo>
                  <a:cubicBezTo>
                    <a:pt x="3587379" y="1987843"/>
                    <a:pt x="3541852" y="1948594"/>
                    <a:pt x="3505754" y="2009811"/>
                  </a:cubicBezTo>
                  <a:cubicBezTo>
                    <a:pt x="3499477" y="2022367"/>
                    <a:pt x="3488491" y="2036494"/>
                    <a:pt x="3475931" y="2027075"/>
                  </a:cubicBezTo>
                  <a:cubicBezTo>
                    <a:pt x="3466512" y="2020796"/>
                    <a:pt x="3463372" y="2001958"/>
                    <a:pt x="3461800" y="1990970"/>
                  </a:cubicBezTo>
                  <a:cubicBezTo>
                    <a:pt x="3460229" y="1976842"/>
                    <a:pt x="3461799" y="1962715"/>
                    <a:pt x="3463366" y="1948588"/>
                  </a:cubicBezTo>
                  <a:cubicBezTo>
                    <a:pt x="3431973" y="1951725"/>
                    <a:pt x="3402146" y="1953292"/>
                    <a:pt x="3370753" y="1956428"/>
                  </a:cubicBezTo>
                  <a:cubicBezTo>
                    <a:pt x="3350347" y="1957996"/>
                    <a:pt x="3339360" y="1972122"/>
                    <a:pt x="3325234" y="1986247"/>
                  </a:cubicBezTo>
                  <a:cubicBezTo>
                    <a:pt x="3276578" y="2041185"/>
                    <a:pt x="3276578" y="2041185"/>
                    <a:pt x="3234192" y="2001938"/>
                  </a:cubicBezTo>
                  <a:cubicBezTo>
                    <a:pt x="3193377" y="1967400"/>
                    <a:pt x="3158839" y="1929724"/>
                    <a:pt x="3146277" y="1876351"/>
                  </a:cubicBezTo>
                  <a:cubicBezTo>
                    <a:pt x="3152554" y="1870074"/>
                    <a:pt x="3160403" y="1862225"/>
                    <a:pt x="3166682" y="1855947"/>
                  </a:cubicBezTo>
                  <a:cubicBezTo>
                    <a:pt x="3177668" y="1841820"/>
                    <a:pt x="3194933" y="1827695"/>
                    <a:pt x="3172956" y="1808856"/>
                  </a:cubicBezTo>
                  <a:cubicBezTo>
                    <a:pt x="3161967" y="1801007"/>
                    <a:pt x="3147838" y="1796296"/>
                    <a:pt x="3133711" y="1791585"/>
                  </a:cubicBezTo>
                  <a:cubicBezTo>
                    <a:pt x="3078769" y="1764895"/>
                    <a:pt x="3078769" y="1764895"/>
                    <a:pt x="3107018" y="1702108"/>
                  </a:cubicBezTo>
                  <a:cubicBezTo>
                    <a:pt x="3113295" y="1691122"/>
                    <a:pt x="3115649" y="1680135"/>
                    <a:pt x="3115060" y="1668950"/>
                  </a:cubicBezTo>
                  <a:lnTo>
                    <a:pt x="3105533" y="1634940"/>
                  </a:lnTo>
                  <a:lnTo>
                    <a:pt x="3050957" y="1668213"/>
                  </a:lnTo>
                  <a:cubicBezTo>
                    <a:pt x="3030795" y="1675943"/>
                    <a:pt x="3009039" y="1679253"/>
                    <a:pt x="2984894" y="1676128"/>
                  </a:cubicBezTo>
                  <a:cubicBezTo>
                    <a:pt x="2973678" y="1661678"/>
                    <a:pt x="2960859" y="1645625"/>
                    <a:pt x="2978646" y="1627838"/>
                  </a:cubicBezTo>
                  <a:cubicBezTo>
                    <a:pt x="2991582" y="1614902"/>
                    <a:pt x="3007727" y="1605173"/>
                    <a:pt x="3023871" y="1595446"/>
                  </a:cubicBezTo>
                  <a:cubicBezTo>
                    <a:pt x="3060205" y="1571142"/>
                    <a:pt x="3070198" y="1564156"/>
                    <a:pt x="3087070" y="1592699"/>
                  </a:cubicBezTo>
                  <a:lnTo>
                    <a:pt x="3107128" y="1633086"/>
                  </a:lnTo>
                  <a:lnTo>
                    <a:pt x="3150543" y="1593828"/>
                  </a:lnTo>
                  <a:cubicBezTo>
                    <a:pt x="3197264" y="1563001"/>
                    <a:pt x="3249064" y="1562417"/>
                    <a:pt x="3307932" y="1595386"/>
                  </a:cubicBezTo>
                  <a:cubicBezTo>
                    <a:pt x="3333045" y="1573413"/>
                    <a:pt x="3355015" y="1526324"/>
                    <a:pt x="3375430" y="1603242"/>
                  </a:cubicBezTo>
                  <a:cubicBezTo>
                    <a:pt x="3381710" y="1625219"/>
                    <a:pt x="3427234" y="1636211"/>
                    <a:pt x="3455491" y="1655051"/>
                  </a:cubicBezTo>
                  <a:cubicBezTo>
                    <a:pt x="3480601" y="1604822"/>
                    <a:pt x="3430367" y="1576562"/>
                    <a:pt x="3435073" y="1531040"/>
                  </a:cubicBezTo>
                  <a:cubicBezTo>
                    <a:pt x="3461757" y="1526334"/>
                    <a:pt x="3486872" y="1516919"/>
                    <a:pt x="3515127" y="1516920"/>
                  </a:cubicBezTo>
                  <a:cubicBezTo>
                    <a:pt x="3566928" y="1512217"/>
                    <a:pt x="3604599" y="1490243"/>
                    <a:pt x="3629710" y="1443154"/>
                  </a:cubicBezTo>
                  <a:cubicBezTo>
                    <a:pt x="3646974" y="1410192"/>
                    <a:pt x="3679937" y="1405486"/>
                    <a:pt x="3711330" y="1392931"/>
                  </a:cubicBezTo>
                  <a:cubicBezTo>
                    <a:pt x="3720748" y="1391363"/>
                    <a:pt x="3732521" y="1389794"/>
                    <a:pt x="3740370" y="1392149"/>
                  </a:cubicBezTo>
                  <a:close/>
                  <a:moveTo>
                    <a:pt x="2122748" y="1293419"/>
                  </a:moveTo>
                  <a:lnTo>
                    <a:pt x="2116287" y="1295811"/>
                  </a:lnTo>
                  <a:lnTo>
                    <a:pt x="2116220" y="1295795"/>
                  </a:lnTo>
                  <a:lnTo>
                    <a:pt x="2120934" y="1300508"/>
                  </a:lnTo>
                  <a:lnTo>
                    <a:pt x="2122873" y="1300197"/>
                  </a:lnTo>
                  <a:close/>
                  <a:moveTo>
                    <a:pt x="2728299" y="1271203"/>
                  </a:moveTo>
                  <a:cubicBezTo>
                    <a:pt x="2730023" y="1269479"/>
                    <a:pt x="2736345" y="1272352"/>
                    <a:pt x="2741136" y="1273691"/>
                  </a:cubicBezTo>
                  <a:cubicBezTo>
                    <a:pt x="2748991" y="1278099"/>
                    <a:pt x="2753589" y="1282697"/>
                    <a:pt x="2761253" y="1290361"/>
                  </a:cubicBezTo>
                  <a:cubicBezTo>
                    <a:pt x="2751480" y="1290936"/>
                    <a:pt x="2743241" y="1293045"/>
                    <a:pt x="2735194" y="1291896"/>
                  </a:cubicBezTo>
                  <a:cubicBezTo>
                    <a:pt x="2722356" y="1289406"/>
                    <a:pt x="2719484" y="1283083"/>
                    <a:pt x="2728299" y="1271203"/>
                  </a:cubicBezTo>
                  <a:close/>
                  <a:moveTo>
                    <a:pt x="3353190" y="1170522"/>
                  </a:moveTo>
                  <a:lnTo>
                    <a:pt x="3362384" y="1172818"/>
                  </a:lnTo>
                  <a:lnTo>
                    <a:pt x="3354338" y="1176267"/>
                  </a:lnTo>
                  <a:close/>
                  <a:moveTo>
                    <a:pt x="4475576" y="1170391"/>
                  </a:moveTo>
                  <a:lnTo>
                    <a:pt x="4476202" y="1176921"/>
                  </a:lnTo>
                  <a:cubicBezTo>
                    <a:pt x="4470825" y="1191702"/>
                    <a:pt x="4467391" y="1206104"/>
                    <a:pt x="4467467" y="1220523"/>
                  </a:cubicBezTo>
                  <a:lnTo>
                    <a:pt x="4469271" y="1226930"/>
                  </a:lnTo>
                  <a:lnTo>
                    <a:pt x="4475163" y="1213560"/>
                  </a:lnTo>
                  <a:cubicBezTo>
                    <a:pt x="4479996" y="1203445"/>
                    <a:pt x="4483996" y="1193282"/>
                    <a:pt x="4483459" y="1183107"/>
                  </a:cubicBezTo>
                  <a:close/>
                  <a:moveTo>
                    <a:pt x="2202252" y="1141315"/>
                  </a:moveTo>
                  <a:cubicBezTo>
                    <a:pt x="2227164" y="1172475"/>
                    <a:pt x="2256777" y="1186469"/>
                    <a:pt x="2300464" y="1173934"/>
                  </a:cubicBezTo>
                  <a:cubicBezTo>
                    <a:pt x="2334789" y="1164529"/>
                    <a:pt x="2355036" y="1184777"/>
                    <a:pt x="2347188" y="1220658"/>
                  </a:cubicBezTo>
                  <a:cubicBezTo>
                    <a:pt x="2337776" y="1261221"/>
                    <a:pt x="2350240" y="1270562"/>
                    <a:pt x="2389240" y="1262711"/>
                  </a:cubicBezTo>
                  <a:cubicBezTo>
                    <a:pt x="2411084" y="1256443"/>
                    <a:pt x="2432936" y="1243936"/>
                    <a:pt x="2460980" y="1265733"/>
                  </a:cubicBezTo>
                  <a:cubicBezTo>
                    <a:pt x="2454716" y="1284456"/>
                    <a:pt x="2450009" y="1304737"/>
                    <a:pt x="2445297" y="1328138"/>
                  </a:cubicBezTo>
                  <a:cubicBezTo>
                    <a:pt x="2431165" y="1398340"/>
                    <a:pt x="2435753" y="1465398"/>
                    <a:pt x="2494946" y="1518343"/>
                  </a:cubicBezTo>
                  <a:cubicBezTo>
                    <a:pt x="2515196" y="1535472"/>
                    <a:pt x="2529197" y="1561966"/>
                    <a:pt x="2544763" y="1583779"/>
                  </a:cubicBezTo>
                  <a:cubicBezTo>
                    <a:pt x="2568104" y="1622738"/>
                    <a:pt x="2560277" y="1643024"/>
                    <a:pt x="2518127" y="1672715"/>
                  </a:cubicBezTo>
                  <a:cubicBezTo>
                    <a:pt x="2465046" y="1713338"/>
                    <a:pt x="2410414" y="1746164"/>
                    <a:pt x="2340268" y="1719747"/>
                  </a:cubicBezTo>
                  <a:cubicBezTo>
                    <a:pt x="2365263" y="1688520"/>
                    <a:pt x="2388701" y="1655736"/>
                    <a:pt x="2340394" y="1626169"/>
                  </a:cubicBezTo>
                  <a:cubicBezTo>
                    <a:pt x="2315461" y="1610607"/>
                    <a:pt x="2287416" y="1591930"/>
                    <a:pt x="2295253" y="1562287"/>
                  </a:cubicBezTo>
                  <a:cubicBezTo>
                    <a:pt x="2317196" y="1484275"/>
                    <a:pt x="2267342" y="1443793"/>
                    <a:pt x="2219056" y="1398631"/>
                  </a:cubicBezTo>
                  <a:cubicBezTo>
                    <a:pt x="2183148" y="1425193"/>
                    <a:pt x="2137891" y="1445529"/>
                    <a:pt x="2148726" y="1506341"/>
                  </a:cubicBezTo>
                  <a:cubicBezTo>
                    <a:pt x="2151820" y="1525052"/>
                    <a:pt x="2143998" y="1542220"/>
                    <a:pt x="2122154" y="1548487"/>
                  </a:cubicBezTo>
                  <a:cubicBezTo>
                    <a:pt x="2109674" y="1551623"/>
                    <a:pt x="2097196" y="1551640"/>
                    <a:pt x="2083157" y="1553220"/>
                  </a:cubicBezTo>
                  <a:cubicBezTo>
                    <a:pt x="2092566" y="1515775"/>
                    <a:pt x="2020861" y="1487800"/>
                    <a:pt x="2072392" y="1442500"/>
                  </a:cubicBezTo>
                  <a:cubicBezTo>
                    <a:pt x="2086444" y="1431564"/>
                    <a:pt x="2077103" y="1419100"/>
                    <a:pt x="2064639" y="1409759"/>
                  </a:cubicBezTo>
                  <a:cubicBezTo>
                    <a:pt x="2047497" y="1398865"/>
                    <a:pt x="2028785" y="1395772"/>
                    <a:pt x="2017841" y="1416062"/>
                  </a:cubicBezTo>
                  <a:cubicBezTo>
                    <a:pt x="1994380" y="1464443"/>
                    <a:pt x="1972481" y="1511260"/>
                    <a:pt x="1956821" y="1558071"/>
                  </a:cubicBezTo>
                  <a:cubicBezTo>
                    <a:pt x="1942727" y="1600199"/>
                    <a:pt x="1962974" y="1620446"/>
                    <a:pt x="2017557" y="1625051"/>
                  </a:cubicBezTo>
                  <a:cubicBezTo>
                    <a:pt x="2030032" y="1625034"/>
                    <a:pt x="2042519" y="1618778"/>
                    <a:pt x="2064361" y="1612510"/>
                  </a:cubicBezTo>
                  <a:cubicBezTo>
                    <a:pt x="2054957" y="1646835"/>
                    <a:pt x="2051812" y="1665554"/>
                    <a:pt x="2043990" y="1682722"/>
                  </a:cubicBezTo>
                  <a:cubicBezTo>
                    <a:pt x="2028348" y="1717055"/>
                    <a:pt x="2001793" y="1746722"/>
                    <a:pt x="1958128" y="1743664"/>
                  </a:cubicBezTo>
                  <a:cubicBezTo>
                    <a:pt x="1926941" y="1740587"/>
                    <a:pt x="1920749" y="1706284"/>
                    <a:pt x="1908304" y="1681347"/>
                  </a:cubicBezTo>
                  <a:cubicBezTo>
                    <a:pt x="1894300" y="1657972"/>
                    <a:pt x="1886539" y="1631469"/>
                    <a:pt x="1875666" y="1598732"/>
                  </a:cubicBezTo>
                  <a:cubicBezTo>
                    <a:pt x="1830405" y="1622188"/>
                    <a:pt x="1799170" y="1653423"/>
                    <a:pt x="1780395" y="1697118"/>
                  </a:cubicBezTo>
                  <a:cubicBezTo>
                    <a:pt x="1758487" y="1750174"/>
                    <a:pt x="1755367" y="1750179"/>
                    <a:pt x="1708610" y="1728408"/>
                  </a:cubicBezTo>
                  <a:lnTo>
                    <a:pt x="1669654" y="1711756"/>
                  </a:lnTo>
                  <a:lnTo>
                    <a:pt x="1659658" y="1721288"/>
                  </a:lnTo>
                  <a:cubicBezTo>
                    <a:pt x="1628398" y="1743205"/>
                    <a:pt x="1600239" y="1774479"/>
                    <a:pt x="1556532" y="1777691"/>
                  </a:cubicBezTo>
                  <a:cubicBezTo>
                    <a:pt x="1514297" y="1823042"/>
                    <a:pt x="1458044" y="1854374"/>
                    <a:pt x="1448523" y="1929310"/>
                  </a:cubicBezTo>
                  <a:cubicBezTo>
                    <a:pt x="1443778" y="1958974"/>
                    <a:pt x="1401693" y="1932530"/>
                    <a:pt x="1378312" y="1918532"/>
                  </a:cubicBezTo>
                  <a:cubicBezTo>
                    <a:pt x="1375223" y="1902931"/>
                    <a:pt x="1376813" y="1888880"/>
                    <a:pt x="1383083" y="1876382"/>
                  </a:cubicBezTo>
                  <a:cubicBezTo>
                    <a:pt x="1390928" y="1856076"/>
                    <a:pt x="1405011" y="1838879"/>
                    <a:pt x="1420651" y="1823239"/>
                  </a:cubicBezTo>
                  <a:cubicBezTo>
                    <a:pt x="1447246" y="1793529"/>
                    <a:pt x="1478501" y="1774733"/>
                    <a:pt x="1515958" y="1774655"/>
                  </a:cubicBezTo>
                  <a:cubicBezTo>
                    <a:pt x="1581640" y="1712088"/>
                    <a:pt x="1645759" y="1651085"/>
                    <a:pt x="1709877" y="1590082"/>
                  </a:cubicBezTo>
                  <a:cubicBezTo>
                    <a:pt x="1839691" y="1460268"/>
                    <a:pt x="1966389" y="1327339"/>
                    <a:pt x="2094639" y="1199090"/>
                  </a:cubicBezTo>
                  <a:lnTo>
                    <a:pt x="2122786" y="1201376"/>
                  </a:lnTo>
                  <a:lnTo>
                    <a:pt x="2181474" y="1151725"/>
                  </a:lnTo>
                  <a:lnTo>
                    <a:pt x="2186270" y="1157297"/>
                  </a:lnTo>
                  <a:close/>
                  <a:moveTo>
                    <a:pt x="4535345" y="986348"/>
                  </a:moveTo>
                  <a:cubicBezTo>
                    <a:pt x="4536998" y="985988"/>
                    <a:pt x="4541165" y="987856"/>
                    <a:pt x="4548351" y="992742"/>
                  </a:cubicBezTo>
                  <a:cubicBezTo>
                    <a:pt x="4544327" y="993317"/>
                    <a:pt x="4539152" y="995043"/>
                    <a:pt x="4537427" y="993318"/>
                  </a:cubicBezTo>
                  <a:cubicBezTo>
                    <a:pt x="4534554" y="989295"/>
                    <a:pt x="4533692" y="986708"/>
                    <a:pt x="4535345" y="986348"/>
                  </a:cubicBezTo>
                  <a:close/>
                  <a:moveTo>
                    <a:pt x="2721684" y="974331"/>
                  </a:moveTo>
                  <a:cubicBezTo>
                    <a:pt x="2728187" y="992661"/>
                    <a:pt x="2722274" y="998574"/>
                    <a:pt x="2702466" y="993549"/>
                  </a:cubicBezTo>
                  <a:cubicBezTo>
                    <a:pt x="2709857" y="986158"/>
                    <a:pt x="2715771" y="980244"/>
                    <a:pt x="2721684" y="974331"/>
                  </a:cubicBezTo>
                  <a:close/>
                  <a:moveTo>
                    <a:pt x="2661092" y="955307"/>
                  </a:moveTo>
                  <a:cubicBezTo>
                    <a:pt x="2673718" y="967933"/>
                    <a:pt x="2686344" y="980559"/>
                    <a:pt x="2700548" y="994762"/>
                  </a:cubicBezTo>
                  <a:cubicBezTo>
                    <a:pt x="2665980" y="1007234"/>
                    <a:pt x="2628255" y="1016551"/>
                    <a:pt x="2607922" y="1052667"/>
                  </a:cubicBezTo>
                  <a:cubicBezTo>
                    <a:pt x="2600093" y="1063652"/>
                    <a:pt x="2595418" y="1077796"/>
                    <a:pt x="2595460" y="1090381"/>
                  </a:cubicBezTo>
                  <a:cubicBezTo>
                    <a:pt x="2592406" y="1118687"/>
                    <a:pt x="2630172" y="1121955"/>
                    <a:pt x="2633389" y="1143990"/>
                  </a:cubicBezTo>
                  <a:cubicBezTo>
                    <a:pt x="2638185" y="1167601"/>
                    <a:pt x="2611529" y="1194258"/>
                    <a:pt x="2638358" y="1221087"/>
                  </a:cubicBezTo>
                  <a:cubicBezTo>
                    <a:pt x="2654141" y="1236870"/>
                    <a:pt x="2658948" y="1263628"/>
                    <a:pt x="2673162" y="1280979"/>
                  </a:cubicBezTo>
                  <a:cubicBezTo>
                    <a:pt x="2685808" y="1299897"/>
                    <a:pt x="2703179" y="1320405"/>
                    <a:pt x="2722087" y="1329904"/>
                  </a:cubicBezTo>
                  <a:cubicBezTo>
                    <a:pt x="2753601" y="1345738"/>
                    <a:pt x="2764546" y="1325324"/>
                    <a:pt x="2762885" y="1298575"/>
                  </a:cubicBezTo>
                  <a:cubicBezTo>
                    <a:pt x="2784849" y="1279769"/>
                    <a:pt x="2806811" y="1260962"/>
                    <a:pt x="2836757" y="1278365"/>
                  </a:cubicBezTo>
                  <a:cubicBezTo>
                    <a:pt x="2830699" y="1350707"/>
                    <a:pt x="2895181" y="1346198"/>
                    <a:pt x="2934596" y="1373068"/>
                  </a:cubicBezTo>
                  <a:cubicBezTo>
                    <a:pt x="2940899" y="1376235"/>
                    <a:pt x="2947233" y="1388841"/>
                    <a:pt x="2944107" y="1395123"/>
                  </a:cubicBezTo>
                  <a:cubicBezTo>
                    <a:pt x="2944158" y="1410854"/>
                    <a:pt x="2933172" y="1418683"/>
                    <a:pt x="2915843" y="1410763"/>
                  </a:cubicBezTo>
                  <a:cubicBezTo>
                    <a:pt x="2904815" y="1406008"/>
                    <a:pt x="2884328" y="1394930"/>
                    <a:pt x="2879625" y="1399633"/>
                  </a:cubicBezTo>
                  <a:cubicBezTo>
                    <a:pt x="2826281" y="1443507"/>
                    <a:pt x="2755475" y="1438558"/>
                    <a:pt x="2702121" y="1479285"/>
                  </a:cubicBezTo>
                  <a:lnTo>
                    <a:pt x="2700874" y="1478932"/>
                  </a:lnTo>
                  <a:lnTo>
                    <a:pt x="2702980" y="1487353"/>
                  </a:lnTo>
                  <a:cubicBezTo>
                    <a:pt x="2698092" y="1491091"/>
                    <a:pt x="2695506" y="1491952"/>
                    <a:pt x="2695146" y="1490299"/>
                  </a:cubicBezTo>
                  <a:lnTo>
                    <a:pt x="2700387" y="1478794"/>
                  </a:lnTo>
                  <a:lnTo>
                    <a:pt x="2662757" y="1468145"/>
                  </a:lnTo>
                  <a:cubicBezTo>
                    <a:pt x="2617142" y="1469570"/>
                    <a:pt x="2621775" y="1442843"/>
                    <a:pt x="2627966" y="1411400"/>
                  </a:cubicBezTo>
                  <a:cubicBezTo>
                    <a:pt x="2629512" y="1403540"/>
                    <a:pt x="2623189" y="1394081"/>
                    <a:pt x="2620012" y="1384631"/>
                  </a:cubicBezTo>
                  <a:cubicBezTo>
                    <a:pt x="2593223" y="1370388"/>
                    <a:pt x="2580741" y="1401808"/>
                    <a:pt x="2558728" y="1404883"/>
                  </a:cubicBezTo>
                  <a:cubicBezTo>
                    <a:pt x="2541428" y="1406401"/>
                    <a:pt x="2516299" y="1418902"/>
                    <a:pt x="2505262" y="1411001"/>
                  </a:cubicBezTo>
                  <a:cubicBezTo>
                    <a:pt x="2483187" y="1395199"/>
                    <a:pt x="2498836" y="1370079"/>
                    <a:pt x="2508204" y="1348086"/>
                  </a:cubicBezTo>
                  <a:cubicBezTo>
                    <a:pt x="2512897" y="1340237"/>
                    <a:pt x="2522305" y="1330830"/>
                    <a:pt x="2519128" y="1321380"/>
                  </a:cubicBezTo>
                  <a:cubicBezTo>
                    <a:pt x="2492114" y="1237917"/>
                    <a:pt x="2535896" y="1156258"/>
                    <a:pt x="2538776" y="1074465"/>
                  </a:cubicBezTo>
                  <a:cubicBezTo>
                    <a:pt x="2579545" y="1033696"/>
                    <a:pt x="2620313" y="992928"/>
                    <a:pt x="2661092" y="955307"/>
                  </a:cubicBezTo>
                  <a:close/>
                  <a:moveTo>
                    <a:pt x="4610286" y="953868"/>
                  </a:moveTo>
                  <a:cubicBezTo>
                    <a:pt x="4623406" y="953572"/>
                    <a:pt x="4636668" y="959169"/>
                    <a:pt x="4649505" y="970472"/>
                  </a:cubicBezTo>
                  <a:cubicBezTo>
                    <a:pt x="4620227" y="1017854"/>
                    <a:pt x="4620227" y="1017854"/>
                    <a:pt x="4571923" y="972617"/>
                  </a:cubicBezTo>
                  <a:cubicBezTo>
                    <a:pt x="4584189" y="960352"/>
                    <a:pt x="4597166" y="954164"/>
                    <a:pt x="4610286" y="953868"/>
                  </a:cubicBezTo>
                  <a:close/>
                  <a:moveTo>
                    <a:pt x="4661602" y="951910"/>
                  </a:moveTo>
                  <a:cubicBezTo>
                    <a:pt x="4679935" y="945404"/>
                    <a:pt x="4687325" y="952794"/>
                    <a:pt x="4680819" y="971127"/>
                  </a:cubicBezTo>
                  <a:cubicBezTo>
                    <a:pt x="4674906" y="965214"/>
                    <a:pt x="4667515" y="957823"/>
                    <a:pt x="4661602" y="951910"/>
                  </a:cubicBezTo>
                  <a:close/>
                  <a:moveTo>
                    <a:pt x="2727312" y="934077"/>
                  </a:moveTo>
                  <a:cubicBezTo>
                    <a:pt x="2731006" y="933171"/>
                    <a:pt x="2735722" y="934821"/>
                    <a:pt x="2741265" y="938829"/>
                  </a:cubicBezTo>
                  <a:cubicBezTo>
                    <a:pt x="2741265" y="938829"/>
                    <a:pt x="2739851" y="946613"/>
                    <a:pt x="2738375" y="951272"/>
                  </a:cubicBezTo>
                  <a:cubicBezTo>
                    <a:pt x="2732243" y="957404"/>
                    <a:pt x="2727701" y="965129"/>
                    <a:pt x="2721569" y="971261"/>
                  </a:cubicBezTo>
                  <a:cubicBezTo>
                    <a:pt x="2721393" y="961887"/>
                    <a:pt x="2716558" y="953985"/>
                    <a:pt x="2719508" y="944668"/>
                  </a:cubicBezTo>
                  <a:cubicBezTo>
                    <a:pt x="2720952" y="938447"/>
                    <a:pt x="2723620" y="934983"/>
                    <a:pt x="2727312" y="934077"/>
                  </a:cubicBezTo>
                  <a:close/>
                  <a:moveTo>
                    <a:pt x="3405407" y="890198"/>
                  </a:moveTo>
                  <a:cubicBezTo>
                    <a:pt x="3421321" y="896739"/>
                    <a:pt x="3438798" y="901720"/>
                    <a:pt x="3457880" y="908304"/>
                  </a:cubicBezTo>
                  <a:cubicBezTo>
                    <a:pt x="3542182" y="939495"/>
                    <a:pt x="3551042" y="1010838"/>
                    <a:pt x="3479018" y="1070029"/>
                  </a:cubicBezTo>
                  <a:cubicBezTo>
                    <a:pt x="3463397" y="1085650"/>
                    <a:pt x="3444569" y="1098062"/>
                    <a:pt x="3428948" y="1113683"/>
                  </a:cubicBezTo>
                  <a:cubicBezTo>
                    <a:pt x="3414678" y="1111911"/>
                    <a:pt x="3400452" y="1113304"/>
                    <a:pt x="3386184" y="1111533"/>
                  </a:cubicBezTo>
                  <a:cubicBezTo>
                    <a:pt x="3379305" y="1070288"/>
                    <a:pt x="3380322" y="1027567"/>
                    <a:pt x="3368715" y="987844"/>
                  </a:cubicBezTo>
                  <a:cubicBezTo>
                    <a:pt x="3357025" y="941788"/>
                    <a:pt x="3374081" y="915107"/>
                    <a:pt x="3405407" y="890198"/>
                  </a:cubicBezTo>
                  <a:close/>
                  <a:moveTo>
                    <a:pt x="3107864" y="648935"/>
                  </a:moveTo>
                  <a:cubicBezTo>
                    <a:pt x="3109948" y="649008"/>
                    <a:pt x="3114114" y="650876"/>
                    <a:pt x="3120437" y="654899"/>
                  </a:cubicBezTo>
                  <a:cubicBezTo>
                    <a:pt x="3116412" y="655474"/>
                    <a:pt x="3109516" y="655474"/>
                    <a:pt x="3107792" y="653749"/>
                  </a:cubicBezTo>
                  <a:cubicBezTo>
                    <a:pt x="3105780" y="650587"/>
                    <a:pt x="3105780" y="648863"/>
                    <a:pt x="3107864" y="648935"/>
                  </a:cubicBezTo>
                  <a:close/>
                  <a:moveTo>
                    <a:pt x="3012603" y="643480"/>
                  </a:moveTo>
                  <a:cubicBezTo>
                    <a:pt x="3021557" y="644474"/>
                    <a:pt x="3029915" y="648055"/>
                    <a:pt x="3037873" y="656013"/>
                  </a:cubicBezTo>
                  <a:cubicBezTo>
                    <a:pt x="3041058" y="659198"/>
                    <a:pt x="3039465" y="667157"/>
                    <a:pt x="3037871" y="668750"/>
                  </a:cubicBezTo>
                  <a:cubicBezTo>
                    <a:pt x="3021950" y="684672"/>
                    <a:pt x="3004440" y="683081"/>
                    <a:pt x="2986928" y="678308"/>
                  </a:cubicBezTo>
                  <a:cubicBezTo>
                    <a:pt x="2978969" y="676717"/>
                    <a:pt x="2972602" y="670350"/>
                    <a:pt x="2966234" y="663982"/>
                  </a:cubicBezTo>
                  <a:cubicBezTo>
                    <a:pt x="2972602" y="657614"/>
                    <a:pt x="2978972" y="648061"/>
                    <a:pt x="2983747" y="646469"/>
                  </a:cubicBezTo>
                  <a:cubicBezTo>
                    <a:pt x="2994096" y="644080"/>
                    <a:pt x="3003648" y="642486"/>
                    <a:pt x="3012603" y="643480"/>
                  </a:cubicBezTo>
                  <a:close/>
                  <a:moveTo>
                    <a:pt x="3158903" y="642318"/>
                  </a:moveTo>
                  <a:cubicBezTo>
                    <a:pt x="3198812" y="639500"/>
                    <a:pt x="3240081" y="653354"/>
                    <a:pt x="3278678" y="652288"/>
                  </a:cubicBezTo>
                  <a:cubicBezTo>
                    <a:pt x="3284934" y="658544"/>
                    <a:pt x="3291189" y="664798"/>
                    <a:pt x="3299008" y="672618"/>
                  </a:cubicBezTo>
                  <a:cubicBezTo>
                    <a:pt x="3294409" y="702239"/>
                    <a:pt x="3327124" y="688288"/>
                    <a:pt x="3334951" y="699227"/>
                  </a:cubicBezTo>
                  <a:cubicBezTo>
                    <a:pt x="3342786" y="713284"/>
                    <a:pt x="3335051" y="736659"/>
                    <a:pt x="3346006" y="750725"/>
                  </a:cubicBezTo>
                  <a:cubicBezTo>
                    <a:pt x="3360104" y="774157"/>
                    <a:pt x="3380477" y="810082"/>
                    <a:pt x="3417790" y="766512"/>
                  </a:cubicBezTo>
                  <a:cubicBezTo>
                    <a:pt x="3427116" y="754059"/>
                    <a:pt x="3441157" y="755658"/>
                    <a:pt x="3448992" y="769716"/>
                  </a:cubicBezTo>
                  <a:cubicBezTo>
                    <a:pt x="3456829" y="783772"/>
                    <a:pt x="3469347" y="799402"/>
                    <a:pt x="3477191" y="816579"/>
                  </a:cubicBezTo>
                  <a:cubicBezTo>
                    <a:pt x="3491306" y="846250"/>
                    <a:pt x="3485101" y="858710"/>
                    <a:pt x="3446140" y="869523"/>
                  </a:cubicBezTo>
                  <a:cubicBezTo>
                    <a:pt x="3430561" y="875719"/>
                    <a:pt x="3413425" y="883473"/>
                    <a:pt x="3399409" y="891233"/>
                  </a:cubicBezTo>
                  <a:cubicBezTo>
                    <a:pt x="3365047" y="872425"/>
                    <a:pt x="3336940" y="859874"/>
                    <a:pt x="3318366" y="912850"/>
                  </a:cubicBezTo>
                  <a:cubicBezTo>
                    <a:pt x="3288921" y="982956"/>
                    <a:pt x="3228208" y="1024904"/>
                    <a:pt x="3161215" y="1051236"/>
                  </a:cubicBezTo>
                  <a:cubicBezTo>
                    <a:pt x="3124575" y="1055038"/>
                    <a:pt x="3101544" y="1045229"/>
                    <a:pt x="3086482" y="1027058"/>
                  </a:cubicBezTo>
                  <a:lnTo>
                    <a:pt x="3064742" y="966982"/>
                  </a:lnTo>
                  <a:lnTo>
                    <a:pt x="3059534" y="937113"/>
                  </a:lnTo>
                  <a:lnTo>
                    <a:pt x="3058277" y="930392"/>
                  </a:lnTo>
                  <a:lnTo>
                    <a:pt x="3056307" y="896554"/>
                  </a:lnTo>
                  <a:cubicBezTo>
                    <a:pt x="3053145" y="880949"/>
                    <a:pt x="3054651" y="860678"/>
                    <a:pt x="3043688" y="843492"/>
                  </a:cubicBezTo>
                  <a:cubicBezTo>
                    <a:pt x="3038988" y="835683"/>
                    <a:pt x="3034331" y="843468"/>
                    <a:pt x="3032782" y="848142"/>
                  </a:cubicBezTo>
                  <a:cubicBezTo>
                    <a:pt x="3015680" y="868372"/>
                    <a:pt x="3012612" y="887080"/>
                    <a:pt x="3043847" y="902759"/>
                  </a:cubicBezTo>
                  <a:cubicBezTo>
                    <a:pt x="3049311" y="905114"/>
                    <a:pt x="3053225" y="910582"/>
                    <a:pt x="3055776" y="917023"/>
                  </a:cubicBezTo>
                  <a:lnTo>
                    <a:pt x="3058277" y="930392"/>
                  </a:lnTo>
                  <a:lnTo>
                    <a:pt x="3059576" y="952708"/>
                  </a:lnTo>
                  <a:lnTo>
                    <a:pt x="3064742" y="966982"/>
                  </a:lnTo>
                  <a:lnTo>
                    <a:pt x="3073989" y="1020006"/>
                  </a:lnTo>
                  <a:cubicBezTo>
                    <a:pt x="3084774" y="1044015"/>
                    <a:pt x="3104319" y="1062782"/>
                    <a:pt x="3140994" y="1071458"/>
                  </a:cubicBezTo>
                  <a:cubicBezTo>
                    <a:pt x="3147282" y="1090191"/>
                    <a:pt x="3152015" y="1110478"/>
                    <a:pt x="3159867" y="1130774"/>
                  </a:cubicBezTo>
                  <a:lnTo>
                    <a:pt x="3165176" y="1138720"/>
                  </a:lnTo>
                  <a:lnTo>
                    <a:pt x="3192949" y="1130245"/>
                  </a:lnTo>
                  <a:cubicBezTo>
                    <a:pt x="3218989" y="1129839"/>
                    <a:pt x="3236842" y="1152292"/>
                    <a:pt x="3254695" y="1174746"/>
                  </a:cubicBezTo>
                  <a:cubicBezTo>
                    <a:pt x="3261064" y="1184181"/>
                    <a:pt x="3259626" y="1191941"/>
                    <a:pt x="3251912" y="1196494"/>
                  </a:cubicBezTo>
                  <a:cubicBezTo>
                    <a:pt x="3244153" y="1197932"/>
                    <a:pt x="3234811" y="1197790"/>
                    <a:pt x="3225422" y="1194534"/>
                  </a:cubicBezTo>
                  <a:cubicBezTo>
                    <a:pt x="3217614" y="1192858"/>
                    <a:pt x="3211245" y="1183422"/>
                    <a:pt x="3203389" y="1178633"/>
                  </a:cubicBezTo>
                  <a:lnTo>
                    <a:pt x="3196085" y="1171329"/>
                  </a:lnTo>
                  <a:lnTo>
                    <a:pt x="3163579" y="1187808"/>
                  </a:lnTo>
                  <a:cubicBezTo>
                    <a:pt x="3126896" y="1194436"/>
                    <a:pt x="3087072" y="1173859"/>
                    <a:pt x="3050844" y="1186629"/>
                  </a:cubicBezTo>
                  <a:cubicBezTo>
                    <a:pt x="3046160" y="1185056"/>
                    <a:pt x="3038317" y="1167879"/>
                    <a:pt x="3030481" y="1153821"/>
                  </a:cubicBezTo>
                  <a:cubicBezTo>
                    <a:pt x="2996019" y="1097584"/>
                    <a:pt x="2961549" y="1038226"/>
                    <a:pt x="2923966" y="981979"/>
                  </a:cubicBezTo>
                  <a:cubicBezTo>
                    <a:pt x="2913004" y="964795"/>
                    <a:pt x="2892741" y="969418"/>
                    <a:pt x="2880323" y="991220"/>
                  </a:cubicBezTo>
                  <a:cubicBezTo>
                    <a:pt x="2877237" y="1003688"/>
                    <a:pt x="2869467" y="1014585"/>
                    <a:pt x="2866382" y="1027054"/>
                  </a:cubicBezTo>
                  <a:cubicBezTo>
                    <a:pt x="2852308" y="1012979"/>
                    <a:pt x="2836686" y="1003580"/>
                    <a:pt x="2827287" y="987959"/>
                  </a:cubicBezTo>
                  <a:cubicBezTo>
                    <a:pt x="2816323" y="970773"/>
                    <a:pt x="2820949" y="950511"/>
                    <a:pt x="2836511" y="938076"/>
                  </a:cubicBezTo>
                  <a:cubicBezTo>
                    <a:pt x="2866065" y="908522"/>
                    <a:pt x="2859793" y="896027"/>
                    <a:pt x="2820773" y="885006"/>
                  </a:cubicBezTo>
                  <a:cubicBezTo>
                    <a:pt x="2811415" y="884981"/>
                    <a:pt x="2805117" y="863131"/>
                    <a:pt x="2800402" y="849081"/>
                  </a:cubicBezTo>
                  <a:cubicBezTo>
                    <a:pt x="2817477" y="819494"/>
                    <a:pt x="2832983" y="785223"/>
                    <a:pt x="2854742" y="757208"/>
                  </a:cubicBezTo>
                  <a:cubicBezTo>
                    <a:pt x="2892041" y="707401"/>
                    <a:pt x="2949691" y="687280"/>
                    <a:pt x="2999709" y="727964"/>
                  </a:cubicBezTo>
                  <a:cubicBezTo>
                    <a:pt x="3046598" y="765519"/>
                    <a:pt x="3118392" y="784428"/>
                    <a:pt x="3135744" y="857776"/>
                  </a:cubicBezTo>
                  <a:cubicBezTo>
                    <a:pt x="3137348" y="874936"/>
                    <a:pt x="3148321" y="895240"/>
                    <a:pt x="3159267" y="906187"/>
                  </a:cubicBezTo>
                  <a:cubicBezTo>
                    <a:pt x="3167086" y="914005"/>
                    <a:pt x="3184246" y="915612"/>
                    <a:pt x="3196723" y="915644"/>
                  </a:cubicBezTo>
                  <a:cubicBezTo>
                    <a:pt x="3210756" y="914123"/>
                    <a:pt x="3215406" y="903218"/>
                    <a:pt x="3213800" y="886058"/>
                  </a:cubicBezTo>
                  <a:cubicBezTo>
                    <a:pt x="3199575" y="815837"/>
                    <a:pt x="3177567" y="750274"/>
                    <a:pt x="3135293" y="689336"/>
                  </a:cubicBezTo>
                  <a:cubicBezTo>
                    <a:pt x="3127465" y="678397"/>
                    <a:pt x="3124313" y="665911"/>
                    <a:pt x="3119596" y="651863"/>
                  </a:cubicBezTo>
                  <a:cubicBezTo>
                    <a:pt x="3132448" y="646049"/>
                    <a:pt x="3145600" y="643257"/>
                    <a:pt x="3158903" y="642318"/>
                  </a:cubicBezTo>
                  <a:close/>
                  <a:moveTo>
                    <a:pt x="2987505" y="349836"/>
                  </a:moveTo>
                  <a:cubicBezTo>
                    <a:pt x="2993723" y="356055"/>
                    <a:pt x="2999978" y="359126"/>
                    <a:pt x="3004641" y="363789"/>
                  </a:cubicBezTo>
                  <a:cubicBezTo>
                    <a:pt x="3043537" y="399501"/>
                    <a:pt x="3055670" y="437108"/>
                    <a:pt x="3023638" y="484685"/>
                  </a:cubicBezTo>
                  <a:cubicBezTo>
                    <a:pt x="3006012" y="511637"/>
                    <a:pt x="2997597" y="557355"/>
                    <a:pt x="2967649" y="562434"/>
                  </a:cubicBezTo>
                  <a:cubicBezTo>
                    <a:pt x="2934553" y="567551"/>
                    <a:pt x="2900131" y="552233"/>
                    <a:pt x="2877651" y="590257"/>
                  </a:cubicBezTo>
                  <a:cubicBezTo>
                    <a:pt x="2865179" y="580969"/>
                    <a:pt x="2851076" y="576418"/>
                    <a:pt x="2844897" y="567055"/>
                  </a:cubicBezTo>
                  <a:cubicBezTo>
                    <a:pt x="2835646" y="551436"/>
                    <a:pt x="2834318" y="531001"/>
                    <a:pt x="2829806" y="513753"/>
                  </a:cubicBezTo>
                  <a:cubicBezTo>
                    <a:pt x="2859869" y="499235"/>
                    <a:pt x="2886783" y="484755"/>
                    <a:pt x="2915292" y="468682"/>
                  </a:cubicBezTo>
                  <a:cubicBezTo>
                    <a:pt x="2948537" y="450978"/>
                    <a:pt x="2946945" y="452570"/>
                    <a:pt x="2952364" y="394304"/>
                  </a:cubicBezTo>
                  <a:cubicBezTo>
                    <a:pt x="2952477" y="384864"/>
                    <a:pt x="2961993" y="378458"/>
                    <a:pt x="2966806" y="370535"/>
                  </a:cubicBezTo>
                  <a:cubicBezTo>
                    <a:pt x="2973175" y="364166"/>
                    <a:pt x="2981135" y="356206"/>
                    <a:pt x="2987505" y="349836"/>
                  </a:cubicBezTo>
                  <a:close/>
                  <a:moveTo>
                    <a:pt x="3844748" y="137709"/>
                  </a:moveTo>
                  <a:cubicBezTo>
                    <a:pt x="3856331" y="134329"/>
                    <a:pt x="3861636" y="147770"/>
                    <a:pt x="3865199" y="162954"/>
                  </a:cubicBezTo>
                  <a:cubicBezTo>
                    <a:pt x="3871486" y="178537"/>
                    <a:pt x="3885508" y="183263"/>
                    <a:pt x="3899492" y="178653"/>
                  </a:cubicBezTo>
                  <a:cubicBezTo>
                    <a:pt x="3933684" y="169457"/>
                    <a:pt x="3944620" y="180393"/>
                    <a:pt x="3947884" y="217747"/>
                  </a:cubicBezTo>
                  <a:cubicBezTo>
                    <a:pt x="3948011" y="248864"/>
                    <a:pt x="3977617" y="259876"/>
                    <a:pt x="4007173" y="258441"/>
                  </a:cubicBezTo>
                  <a:cubicBezTo>
                    <a:pt x="4043342" y="257422"/>
                    <a:pt x="4074184" y="237126"/>
                    <a:pt x="4107710" y="231721"/>
                  </a:cubicBezTo>
                  <a:lnTo>
                    <a:pt x="4141115" y="232513"/>
                  </a:lnTo>
                  <a:lnTo>
                    <a:pt x="4140482" y="231478"/>
                  </a:lnTo>
                  <a:lnTo>
                    <a:pt x="4160414" y="211547"/>
                  </a:lnTo>
                  <a:cubicBezTo>
                    <a:pt x="4177070" y="225136"/>
                    <a:pt x="4189464" y="240597"/>
                    <a:pt x="4199153" y="257570"/>
                  </a:cubicBezTo>
                  <a:lnTo>
                    <a:pt x="4221240" y="311625"/>
                  </a:lnTo>
                  <a:lnTo>
                    <a:pt x="4222102" y="312217"/>
                  </a:lnTo>
                  <a:cubicBezTo>
                    <a:pt x="4279918" y="373131"/>
                    <a:pt x="4278559" y="421357"/>
                    <a:pt x="4189930" y="434998"/>
                  </a:cubicBezTo>
                  <a:cubicBezTo>
                    <a:pt x="4130843" y="444094"/>
                    <a:pt x="4093577" y="462612"/>
                    <a:pt x="4096956" y="527972"/>
                  </a:cubicBezTo>
                  <a:lnTo>
                    <a:pt x="4086104" y="532109"/>
                  </a:lnTo>
                  <a:lnTo>
                    <a:pt x="4087414" y="532114"/>
                  </a:lnTo>
                  <a:cubicBezTo>
                    <a:pt x="4227487" y="513955"/>
                    <a:pt x="4315234" y="556910"/>
                    <a:pt x="4346704" y="657024"/>
                  </a:cubicBezTo>
                  <a:lnTo>
                    <a:pt x="4356889" y="753522"/>
                  </a:lnTo>
                  <a:lnTo>
                    <a:pt x="4371005" y="732099"/>
                  </a:lnTo>
                  <a:cubicBezTo>
                    <a:pt x="4380229" y="726324"/>
                    <a:pt x="4390727" y="715826"/>
                    <a:pt x="4404072" y="723171"/>
                  </a:cubicBezTo>
                  <a:cubicBezTo>
                    <a:pt x="4420417" y="727519"/>
                    <a:pt x="4415766" y="752861"/>
                    <a:pt x="4397542" y="767636"/>
                  </a:cubicBezTo>
                  <a:lnTo>
                    <a:pt x="4362575" y="789092"/>
                  </a:lnTo>
                  <a:lnTo>
                    <a:pt x="4368750" y="813450"/>
                  </a:lnTo>
                  <a:cubicBezTo>
                    <a:pt x="4367251" y="829015"/>
                    <a:pt x="4361845" y="840675"/>
                    <a:pt x="4353119" y="849400"/>
                  </a:cubicBezTo>
                  <a:lnTo>
                    <a:pt x="4332878" y="859851"/>
                  </a:lnTo>
                  <a:lnTo>
                    <a:pt x="4374101" y="902677"/>
                  </a:lnTo>
                  <a:cubicBezTo>
                    <a:pt x="4391021" y="919984"/>
                    <a:pt x="4405995" y="938845"/>
                    <a:pt x="4412403" y="963910"/>
                  </a:cubicBezTo>
                  <a:lnTo>
                    <a:pt x="4409565" y="968763"/>
                  </a:lnTo>
                  <a:lnTo>
                    <a:pt x="4445810" y="968068"/>
                  </a:lnTo>
                  <a:lnTo>
                    <a:pt x="4443530" y="949004"/>
                  </a:lnTo>
                  <a:cubicBezTo>
                    <a:pt x="4444338" y="942626"/>
                    <a:pt x="4447493" y="937876"/>
                    <a:pt x="4454988" y="936748"/>
                  </a:cubicBezTo>
                  <a:cubicBezTo>
                    <a:pt x="4474445" y="933209"/>
                    <a:pt x="4473935" y="952820"/>
                    <a:pt x="4473116" y="966375"/>
                  </a:cubicBezTo>
                  <a:lnTo>
                    <a:pt x="4468428" y="985377"/>
                  </a:lnTo>
                  <a:lnTo>
                    <a:pt x="4468381" y="987771"/>
                  </a:lnTo>
                  <a:cubicBezTo>
                    <a:pt x="4474460" y="993850"/>
                    <a:pt x="4480540" y="999930"/>
                    <a:pt x="4488139" y="1007529"/>
                  </a:cubicBezTo>
                  <a:lnTo>
                    <a:pt x="4482158" y="1020996"/>
                  </a:lnTo>
                  <a:lnTo>
                    <a:pt x="4487659" y="1015494"/>
                  </a:lnTo>
                  <a:lnTo>
                    <a:pt x="4505440" y="1033275"/>
                  </a:lnTo>
                  <a:lnTo>
                    <a:pt x="4505654" y="1033202"/>
                  </a:lnTo>
                  <a:cubicBezTo>
                    <a:pt x="4527575" y="1051975"/>
                    <a:pt x="4547897" y="1081739"/>
                    <a:pt x="4585587" y="1072223"/>
                  </a:cubicBezTo>
                  <a:cubicBezTo>
                    <a:pt x="4604203" y="1153779"/>
                    <a:pt x="4660558" y="1206988"/>
                    <a:pt x="4726370" y="1244478"/>
                  </a:cubicBezTo>
                  <a:cubicBezTo>
                    <a:pt x="4798453" y="1285089"/>
                    <a:pt x="4851670" y="1338306"/>
                    <a:pt x="4906451" y="1393087"/>
                  </a:cubicBezTo>
                  <a:cubicBezTo>
                    <a:pt x="4898526" y="1422926"/>
                    <a:pt x="4882774" y="1444938"/>
                    <a:pt x="4846724" y="1427771"/>
                  </a:cubicBezTo>
                  <a:cubicBezTo>
                    <a:pt x="4834187" y="1421526"/>
                    <a:pt x="4820075" y="1416855"/>
                    <a:pt x="4807528" y="1413750"/>
                  </a:cubicBezTo>
                  <a:cubicBezTo>
                    <a:pt x="4768233" y="1437395"/>
                    <a:pt x="4800952" y="1526761"/>
                    <a:pt x="4716257" y="1508151"/>
                  </a:cubicBezTo>
                  <a:cubicBezTo>
                    <a:pt x="4572588" y="1536780"/>
                    <a:pt x="4540463" y="1445058"/>
                    <a:pt x="4505681" y="1356435"/>
                  </a:cubicBezTo>
                  <a:lnTo>
                    <a:pt x="4484457" y="1312267"/>
                  </a:lnTo>
                  <a:lnTo>
                    <a:pt x="4475239" y="1385166"/>
                  </a:lnTo>
                  <a:cubicBezTo>
                    <a:pt x="4447229" y="1450345"/>
                    <a:pt x="4372439" y="1456970"/>
                    <a:pt x="4290598" y="1456543"/>
                  </a:cubicBezTo>
                  <a:cubicBezTo>
                    <a:pt x="4282763" y="1448709"/>
                    <a:pt x="4276496" y="1442441"/>
                    <a:pt x="4270228" y="1436173"/>
                  </a:cubicBezTo>
                  <a:cubicBezTo>
                    <a:pt x="4264026" y="1442375"/>
                    <a:pt x="4257822" y="1448579"/>
                    <a:pt x="4248503" y="1454765"/>
                  </a:cubicBezTo>
                  <a:cubicBezTo>
                    <a:pt x="4228245" y="1456218"/>
                    <a:pt x="4214094" y="1432764"/>
                    <a:pt x="4190719" y="1434200"/>
                  </a:cubicBezTo>
                  <a:cubicBezTo>
                    <a:pt x="4142354" y="1426155"/>
                    <a:pt x="4204367" y="1361006"/>
                    <a:pt x="4151334" y="1354496"/>
                  </a:cubicBezTo>
                  <a:cubicBezTo>
                    <a:pt x="4137312" y="1355982"/>
                    <a:pt x="4123273" y="1354350"/>
                    <a:pt x="4110802" y="1354284"/>
                  </a:cubicBezTo>
                  <a:cubicBezTo>
                    <a:pt x="4095166" y="1344850"/>
                    <a:pt x="4082645" y="1335432"/>
                    <a:pt x="4067008" y="1325998"/>
                  </a:cubicBezTo>
                  <a:cubicBezTo>
                    <a:pt x="4052938" y="1318130"/>
                    <a:pt x="4048222" y="1310312"/>
                    <a:pt x="4051258" y="1294739"/>
                  </a:cubicBezTo>
                  <a:cubicBezTo>
                    <a:pt x="4051144" y="1272915"/>
                    <a:pt x="4023020" y="1260298"/>
                    <a:pt x="4030677" y="1233839"/>
                  </a:cubicBezTo>
                  <a:cubicBezTo>
                    <a:pt x="4018075" y="1208832"/>
                    <a:pt x="4036620" y="1177751"/>
                    <a:pt x="3997526" y="1154165"/>
                  </a:cubicBezTo>
                  <a:cubicBezTo>
                    <a:pt x="3938078" y="1113327"/>
                    <a:pt x="3914234" y="1024350"/>
                    <a:pt x="3829958" y="1005206"/>
                  </a:cubicBezTo>
                  <a:cubicBezTo>
                    <a:pt x="3826839" y="1005189"/>
                    <a:pt x="3829779" y="970910"/>
                    <a:pt x="3828131" y="953756"/>
                  </a:cubicBezTo>
                  <a:cubicBezTo>
                    <a:pt x="3840375" y="910172"/>
                    <a:pt x="3849517" y="869691"/>
                    <a:pt x="3804123" y="833600"/>
                  </a:cubicBezTo>
                  <a:cubicBezTo>
                    <a:pt x="3777516" y="813198"/>
                    <a:pt x="3764835" y="772602"/>
                    <a:pt x="3750651" y="742912"/>
                  </a:cubicBezTo>
                  <a:cubicBezTo>
                    <a:pt x="3745926" y="733534"/>
                    <a:pt x="3747440" y="724968"/>
                    <a:pt x="3751491" y="717001"/>
                  </a:cubicBezTo>
                  <a:lnTo>
                    <a:pt x="3766209" y="696537"/>
                  </a:lnTo>
                  <a:lnTo>
                    <a:pt x="3764850" y="696349"/>
                  </a:lnTo>
                  <a:lnTo>
                    <a:pt x="3767889" y="693436"/>
                  </a:lnTo>
                  <a:lnTo>
                    <a:pt x="3780457" y="647979"/>
                  </a:lnTo>
                  <a:cubicBezTo>
                    <a:pt x="3785171" y="636507"/>
                    <a:pt x="3790589" y="628935"/>
                    <a:pt x="3797581" y="624685"/>
                  </a:cubicBezTo>
                  <a:cubicBezTo>
                    <a:pt x="3811567" y="616185"/>
                    <a:pt x="3831855" y="620967"/>
                    <a:pt x="3865440" y="634391"/>
                  </a:cubicBezTo>
                  <a:cubicBezTo>
                    <a:pt x="3886086" y="707764"/>
                    <a:pt x="3961009" y="726859"/>
                    <a:pt x="4008018" y="773868"/>
                  </a:cubicBezTo>
                  <a:lnTo>
                    <a:pt x="4012084" y="775152"/>
                  </a:lnTo>
                  <a:lnTo>
                    <a:pt x="4004532" y="767486"/>
                  </a:lnTo>
                  <a:cubicBezTo>
                    <a:pt x="4010752" y="761267"/>
                    <a:pt x="4016970" y="755048"/>
                    <a:pt x="4023189" y="748829"/>
                  </a:cubicBezTo>
                  <a:lnTo>
                    <a:pt x="4027862" y="751768"/>
                  </a:lnTo>
                  <a:lnTo>
                    <a:pt x="4027510" y="751442"/>
                  </a:lnTo>
                  <a:cubicBezTo>
                    <a:pt x="4011808" y="717127"/>
                    <a:pt x="3994558" y="684363"/>
                    <a:pt x="3983523" y="648507"/>
                  </a:cubicBezTo>
                  <a:cubicBezTo>
                    <a:pt x="3977225" y="629799"/>
                    <a:pt x="3986509" y="614261"/>
                    <a:pt x="4009860" y="612794"/>
                  </a:cubicBezTo>
                  <a:cubicBezTo>
                    <a:pt x="4070571" y="608350"/>
                    <a:pt x="4056411" y="569368"/>
                    <a:pt x="4046928" y="531963"/>
                  </a:cubicBezTo>
                  <a:lnTo>
                    <a:pt x="4048591" y="531969"/>
                  </a:lnTo>
                  <a:lnTo>
                    <a:pt x="4044069" y="530868"/>
                  </a:lnTo>
                  <a:cubicBezTo>
                    <a:pt x="4026947" y="529242"/>
                    <a:pt x="4006714" y="527605"/>
                    <a:pt x="3988056" y="530641"/>
                  </a:cubicBezTo>
                  <a:cubicBezTo>
                    <a:pt x="3970948" y="532127"/>
                    <a:pt x="3944579" y="552245"/>
                    <a:pt x="3938330" y="545997"/>
                  </a:cubicBezTo>
                  <a:cubicBezTo>
                    <a:pt x="3921132" y="525700"/>
                    <a:pt x="3907035" y="502305"/>
                    <a:pt x="3900709" y="477384"/>
                  </a:cubicBezTo>
                  <a:cubicBezTo>
                    <a:pt x="3886510" y="429095"/>
                    <a:pt x="3889394" y="373095"/>
                    <a:pt x="3824007" y="363494"/>
                  </a:cubicBezTo>
                  <a:cubicBezTo>
                    <a:pt x="3814458" y="310556"/>
                    <a:pt x="3787836" y="268438"/>
                    <a:pt x="3748793" y="232494"/>
                  </a:cubicBezTo>
                  <a:cubicBezTo>
                    <a:pt x="3750315" y="224721"/>
                    <a:pt x="3753403" y="218510"/>
                    <a:pt x="3759613" y="215423"/>
                  </a:cubicBezTo>
                  <a:cubicBezTo>
                    <a:pt x="3784407" y="190629"/>
                    <a:pt x="3807649" y="167387"/>
                    <a:pt x="3830906" y="147256"/>
                  </a:cubicBezTo>
                  <a:cubicBezTo>
                    <a:pt x="3836329" y="141832"/>
                    <a:pt x="3840888" y="138836"/>
                    <a:pt x="3844748" y="137709"/>
                  </a:cubicBezTo>
                  <a:close/>
                  <a:moveTo>
                    <a:pt x="4151244" y="0"/>
                  </a:moveTo>
                  <a:cubicBezTo>
                    <a:pt x="4154349" y="344"/>
                    <a:pt x="4160558" y="1034"/>
                    <a:pt x="4163662" y="1379"/>
                  </a:cubicBezTo>
                  <a:cubicBezTo>
                    <a:pt x="4164007" y="4483"/>
                    <a:pt x="4162971" y="8966"/>
                    <a:pt x="4161935" y="13452"/>
                  </a:cubicBezTo>
                  <a:cubicBezTo>
                    <a:pt x="4157450" y="14487"/>
                    <a:pt x="4152623" y="12418"/>
                    <a:pt x="4149518" y="12074"/>
                  </a:cubicBezTo>
                  <a:cubicBezTo>
                    <a:pt x="4149173" y="8969"/>
                    <a:pt x="4148484" y="2760"/>
                    <a:pt x="4151244" y="0"/>
                  </a:cubicBezTo>
                  <a:close/>
                </a:path>
              </a:pathLst>
            </a:custGeom>
            <a:solidFill>
              <a:srgbClr val="20A1A5"/>
            </a:solidFill>
            <a:ln>
              <a:noFill/>
            </a:ln>
          </p:spPr>
          <p:txBody>
            <a:bodyPr anchorCtr="0" anchor="ctr" bIns="22850" lIns="45725" spcFirstLastPara="1" rIns="45725" wrap="square" tIns="2285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747993"/>
                </a:solidFill>
                <a:latin typeface="Oswald"/>
                <a:ea typeface="Oswald"/>
                <a:cs typeface="Oswald"/>
                <a:sym typeface="Oswald"/>
              </a:endParaRPr>
            </a:p>
          </p:txBody>
        </p:sp>
        <p:sp>
          <p:nvSpPr>
            <p:cNvPr id="761" name="Google Shape;761;g311d5cb9a0a_0_438"/>
            <p:cNvSpPr/>
            <p:nvPr/>
          </p:nvSpPr>
          <p:spPr>
            <a:xfrm>
              <a:off x="19207125" y="4270738"/>
              <a:ext cx="2423231" cy="1899155"/>
            </a:xfrm>
            <a:custGeom>
              <a:rect b="b" l="l" r="r" t="t"/>
              <a:pathLst>
                <a:path extrusionOk="0" h="1899155" w="2423231">
                  <a:moveTo>
                    <a:pt x="1224187" y="1066136"/>
                  </a:moveTo>
                  <a:lnTo>
                    <a:pt x="1224325" y="1066894"/>
                  </a:lnTo>
                  <a:lnTo>
                    <a:pt x="1224752" y="1066701"/>
                  </a:lnTo>
                  <a:close/>
                  <a:moveTo>
                    <a:pt x="1022792" y="546007"/>
                  </a:moveTo>
                  <a:lnTo>
                    <a:pt x="1023903" y="551569"/>
                  </a:lnTo>
                  <a:lnTo>
                    <a:pt x="1031137" y="552049"/>
                  </a:lnTo>
                  <a:lnTo>
                    <a:pt x="1031774" y="551360"/>
                  </a:lnTo>
                  <a:close/>
                  <a:moveTo>
                    <a:pt x="79474" y="417063"/>
                  </a:moveTo>
                  <a:cubicBezTo>
                    <a:pt x="117988" y="421469"/>
                    <a:pt x="97779" y="450874"/>
                    <a:pt x="99206" y="470905"/>
                  </a:cubicBezTo>
                  <a:cubicBezTo>
                    <a:pt x="71212" y="514228"/>
                    <a:pt x="40134" y="557569"/>
                    <a:pt x="78364" y="611303"/>
                  </a:cubicBezTo>
                  <a:cubicBezTo>
                    <a:pt x="41332" y="617682"/>
                    <a:pt x="19908" y="590055"/>
                    <a:pt x="0" y="567046"/>
                  </a:cubicBezTo>
                  <a:cubicBezTo>
                    <a:pt x="123" y="545464"/>
                    <a:pt x="18692" y="533026"/>
                    <a:pt x="23449" y="509875"/>
                  </a:cubicBezTo>
                  <a:lnTo>
                    <a:pt x="21898" y="511426"/>
                  </a:lnTo>
                  <a:cubicBezTo>
                    <a:pt x="18886" y="499113"/>
                    <a:pt x="20507" y="485228"/>
                    <a:pt x="22127" y="471345"/>
                  </a:cubicBezTo>
                  <a:lnTo>
                    <a:pt x="23660" y="472878"/>
                  </a:lnTo>
                  <a:cubicBezTo>
                    <a:pt x="22956" y="461321"/>
                    <a:pt x="26093" y="452053"/>
                    <a:pt x="31720" y="444892"/>
                  </a:cubicBezTo>
                  <a:cubicBezTo>
                    <a:pt x="37349" y="437730"/>
                    <a:pt x="45473" y="432673"/>
                    <a:pt x="54739" y="429537"/>
                  </a:cubicBezTo>
                  <a:cubicBezTo>
                    <a:pt x="64005" y="426401"/>
                    <a:pt x="71721" y="424816"/>
                    <a:pt x="79474" y="417063"/>
                  </a:cubicBezTo>
                  <a:close/>
                  <a:moveTo>
                    <a:pt x="123956" y="172469"/>
                  </a:moveTo>
                  <a:lnTo>
                    <a:pt x="124159" y="172980"/>
                  </a:lnTo>
                  <a:lnTo>
                    <a:pt x="121009" y="173014"/>
                  </a:lnTo>
                  <a:close/>
                  <a:moveTo>
                    <a:pt x="210106" y="38071"/>
                  </a:moveTo>
                  <a:cubicBezTo>
                    <a:pt x="216096" y="37045"/>
                    <a:pt x="222490" y="37270"/>
                    <a:pt x="229551" y="39554"/>
                  </a:cubicBezTo>
                  <a:cubicBezTo>
                    <a:pt x="231073" y="44260"/>
                    <a:pt x="237304" y="50491"/>
                    <a:pt x="245160" y="51979"/>
                  </a:cubicBezTo>
                  <a:cubicBezTo>
                    <a:pt x="291781" y="108152"/>
                    <a:pt x="230312" y="113552"/>
                    <a:pt x="204871" y="135877"/>
                  </a:cubicBezTo>
                  <a:lnTo>
                    <a:pt x="201722" y="135912"/>
                  </a:lnTo>
                  <a:cubicBezTo>
                    <a:pt x="175791" y="131472"/>
                    <a:pt x="162804" y="157892"/>
                    <a:pt x="143345" y="168881"/>
                  </a:cubicBezTo>
                  <a:lnTo>
                    <a:pt x="123956" y="172469"/>
                  </a:lnTo>
                  <a:lnTo>
                    <a:pt x="101177" y="114972"/>
                  </a:lnTo>
                  <a:cubicBezTo>
                    <a:pt x="113950" y="99086"/>
                    <a:pt x="126687" y="86349"/>
                    <a:pt x="139458" y="70463"/>
                  </a:cubicBezTo>
                  <a:cubicBezTo>
                    <a:pt x="150499" y="68766"/>
                    <a:pt x="155275" y="63990"/>
                    <a:pt x="160051" y="59214"/>
                  </a:cubicBezTo>
                  <a:cubicBezTo>
                    <a:pt x="177806" y="55475"/>
                    <a:pt x="192136" y="41147"/>
                    <a:pt x="210106" y="38071"/>
                  </a:cubicBezTo>
                  <a:close/>
                  <a:moveTo>
                    <a:pt x="896910" y="1559"/>
                  </a:moveTo>
                  <a:cubicBezTo>
                    <a:pt x="905882" y="5871"/>
                    <a:pt x="913711" y="18360"/>
                    <a:pt x="923093" y="29295"/>
                  </a:cubicBezTo>
                  <a:cubicBezTo>
                    <a:pt x="938742" y="51156"/>
                    <a:pt x="963640" y="41885"/>
                    <a:pt x="985424" y="32605"/>
                  </a:cubicBezTo>
                  <a:cubicBezTo>
                    <a:pt x="997889" y="32642"/>
                    <a:pt x="1008800" y="34235"/>
                    <a:pt x="1024382" y="34283"/>
                  </a:cubicBezTo>
                  <a:lnTo>
                    <a:pt x="1022829" y="35836"/>
                  </a:lnTo>
                  <a:cubicBezTo>
                    <a:pt x="1064920" y="43756"/>
                    <a:pt x="1088382" y="73431"/>
                    <a:pt x="1102524" y="112426"/>
                  </a:cubicBezTo>
                  <a:cubicBezTo>
                    <a:pt x="1107223" y="120231"/>
                    <a:pt x="1110357" y="126473"/>
                    <a:pt x="1118164" y="131171"/>
                  </a:cubicBezTo>
                  <a:cubicBezTo>
                    <a:pt x="1121347" y="152994"/>
                    <a:pt x="1144769" y="170204"/>
                    <a:pt x="1143284" y="193570"/>
                  </a:cubicBezTo>
                  <a:cubicBezTo>
                    <a:pt x="1141798" y="216936"/>
                    <a:pt x="1166776" y="232593"/>
                    <a:pt x="1162173" y="255951"/>
                  </a:cubicBezTo>
                  <a:lnTo>
                    <a:pt x="1162164" y="252833"/>
                  </a:lnTo>
                  <a:cubicBezTo>
                    <a:pt x="1162202" y="265298"/>
                    <a:pt x="1163794" y="276208"/>
                    <a:pt x="1166948" y="288684"/>
                  </a:cubicBezTo>
                  <a:cubicBezTo>
                    <a:pt x="1166977" y="298031"/>
                    <a:pt x="1170113" y="304273"/>
                    <a:pt x="1176364" y="310524"/>
                  </a:cubicBezTo>
                  <a:cubicBezTo>
                    <a:pt x="1181111" y="333911"/>
                    <a:pt x="1202971" y="349558"/>
                    <a:pt x="1203048" y="374487"/>
                  </a:cubicBezTo>
                  <a:lnTo>
                    <a:pt x="1201485" y="372925"/>
                  </a:lnTo>
                  <a:cubicBezTo>
                    <a:pt x="1201591" y="407201"/>
                    <a:pt x="1243693" y="418238"/>
                    <a:pt x="1245352" y="450962"/>
                  </a:cubicBezTo>
                  <a:cubicBezTo>
                    <a:pt x="1256302" y="465017"/>
                    <a:pt x="1267242" y="475958"/>
                    <a:pt x="1278192" y="490014"/>
                  </a:cubicBezTo>
                  <a:lnTo>
                    <a:pt x="1266165" y="515534"/>
                  </a:lnTo>
                  <a:lnTo>
                    <a:pt x="1268955" y="518031"/>
                  </a:lnTo>
                  <a:cubicBezTo>
                    <a:pt x="1308054" y="544603"/>
                    <a:pt x="1326788" y="600921"/>
                    <a:pt x="1386254" y="597745"/>
                  </a:cubicBezTo>
                  <a:cubicBezTo>
                    <a:pt x="1409709" y="621199"/>
                    <a:pt x="1430034" y="644655"/>
                    <a:pt x="1467592" y="641497"/>
                  </a:cubicBezTo>
                  <a:cubicBezTo>
                    <a:pt x="1544218" y="708726"/>
                    <a:pt x="1619276" y="777519"/>
                    <a:pt x="1684935" y="858840"/>
                  </a:cubicBezTo>
                  <a:cubicBezTo>
                    <a:pt x="1684920" y="880749"/>
                    <a:pt x="1709944" y="896377"/>
                    <a:pt x="1703664" y="921420"/>
                  </a:cubicBezTo>
                  <a:lnTo>
                    <a:pt x="1702104" y="916726"/>
                  </a:lnTo>
                  <a:cubicBezTo>
                    <a:pt x="1708351" y="932369"/>
                    <a:pt x="1706775" y="946455"/>
                    <a:pt x="1705199" y="960540"/>
                  </a:cubicBezTo>
                  <a:lnTo>
                    <a:pt x="1706766" y="958973"/>
                  </a:lnTo>
                  <a:cubicBezTo>
                    <a:pt x="1705182" y="982447"/>
                    <a:pt x="1728644" y="996513"/>
                    <a:pt x="1725495" y="1021553"/>
                  </a:cubicBezTo>
                  <a:lnTo>
                    <a:pt x="1725497" y="1018423"/>
                  </a:lnTo>
                  <a:cubicBezTo>
                    <a:pt x="1727044" y="1041894"/>
                    <a:pt x="1745809" y="1057528"/>
                    <a:pt x="1747358" y="1077870"/>
                  </a:cubicBezTo>
                  <a:lnTo>
                    <a:pt x="1748922" y="1079434"/>
                  </a:lnTo>
                  <a:cubicBezTo>
                    <a:pt x="1747322" y="1124815"/>
                    <a:pt x="1803648" y="1134160"/>
                    <a:pt x="1806744" y="1177972"/>
                  </a:cubicBezTo>
                  <a:cubicBezTo>
                    <a:pt x="1809866" y="1187360"/>
                    <a:pt x="1816121" y="1193614"/>
                    <a:pt x="1822377" y="1196739"/>
                  </a:cubicBezTo>
                  <a:lnTo>
                    <a:pt x="1814758" y="1217020"/>
                  </a:lnTo>
                  <a:lnTo>
                    <a:pt x="1948097" y="1353461"/>
                  </a:lnTo>
                  <a:cubicBezTo>
                    <a:pt x="1966915" y="1372278"/>
                    <a:pt x="1984164" y="1392663"/>
                    <a:pt x="2002981" y="1411481"/>
                  </a:cubicBezTo>
                  <a:cubicBezTo>
                    <a:pt x="2010822" y="1456955"/>
                    <a:pt x="2043753" y="1486749"/>
                    <a:pt x="2073546" y="1516542"/>
                  </a:cubicBezTo>
                  <a:cubicBezTo>
                    <a:pt x="2183312" y="1629445"/>
                    <a:pt x="2297783" y="1743915"/>
                    <a:pt x="2407550" y="1856818"/>
                  </a:cubicBezTo>
                  <a:cubicBezTo>
                    <a:pt x="2410687" y="1866226"/>
                    <a:pt x="2415391" y="1870930"/>
                    <a:pt x="2423231" y="1875634"/>
                  </a:cubicBezTo>
                  <a:cubicBezTo>
                    <a:pt x="2421664" y="1883475"/>
                    <a:pt x="2420095" y="1891315"/>
                    <a:pt x="2418528" y="1899155"/>
                  </a:cubicBezTo>
                  <a:cubicBezTo>
                    <a:pt x="2382462" y="1869362"/>
                    <a:pt x="2347964" y="1841136"/>
                    <a:pt x="2311898" y="1811342"/>
                  </a:cubicBezTo>
                  <a:cubicBezTo>
                    <a:pt x="2277401" y="1783115"/>
                    <a:pt x="2242902" y="1754889"/>
                    <a:pt x="2191157" y="1753320"/>
                  </a:cubicBezTo>
                  <a:cubicBezTo>
                    <a:pt x="2158228" y="1751751"/>
                    <a:pt x="2126866" y="1720389"/>
                    <a:pt x="2095504" y="1704709"/>
                  </a:cubicBezTo>
                  <a:cubicBezTo>
                    <a:pt x="2056303" y="1687460"/>
                    <a:pt x="2045326" y="1695298"/>
                    <a:pt x="2028079" y="1756451"/>
                  </a:cubicBezTo>
                  <a:cubicBezTo>
                    <a:pt x="1993584" y="1800356"/>
                    <a:pt x="1960654" y="1767426"/>
                    <a:pt x="1952813" y="1740770"/>
                  </a:cubicBezTo>
                  <a:cubicBezTo>
                    <a:pt x="1921448" y="1627868"/>
                    <a:pt x="1861861" y="1540057"/>
                    <a:pt x="1753663" y="1491444"/>
                  </a:cubicBezTo>
                  <a:cubicBezTo>
                    <a:pt x="1737983" y="1482036"/>
                    <a:pt x="1739549" y="1455378"/>
                    <a:pt x="1728573" y="1441266"/>
                  </a:cubicBezTo>
                  <a:cubicBezTo>
                    <a:pt x="1684670" y="1478899"/>
                    <a:pt x="1736417" y="1540052"/>
                    <a:pt x="1694081" y="1579253"/>
                  </a:cubicBezTo>
                  <a:cubicBezTo>
                    <a:pt x="1618815" y="1601204"/>
                    <a:pt x="1593723" y="1522801"/>
                    <a:pt x="1538842" y="1502413"/>
                  </a:cubicBezTo>
                  <a:cubicBezTo>
                    <a:pt x="1433780" y="1400488"/>
                    <a:pt x="1276973" y="1356578"/>
                    <a:pt x="1217384" y="1206044"/>
                  </a:cubicBezTo>
                  <a:lnTo>
                    <a:pt x="1211319" y="1190434"/>
                  </a:lnTo>
                  <a:lnTo>
                    <a:pt x="1201113" y="1190378"/>
                  </a:lnTo>
                  <a:cubicBezTo>
                    <a:pt x="1187257" y="1185893"/>
                    <a:pt x="1173598" y="1174577"/>
                    <a:pt x="1159545" y="1168336"/>
                  </a:cubicBezTo>
                  <a:cubicBezTo>
                    <a:pt x="1150179" y="1158969"/>
                    <a:pt x="1140812" y="1149603"/>
                    <a:pt x="1133008" y="1141799"/>
                  </a:cubicBezTo>
                  <a:cubicBezTo>
                    <a:pt x="1126763" y="1132431"/>
                    <a:pt x="1120522" y="1119942"/>
                    <a:pt x="1117403" y="1110572"/>
                  </a:cubicBezTo>
                  <a:cubicBezTo>
                    <a:pt x="1109596" y="1105890"/>
                    <a:pt x="1125222" y="1077778"/>
                    <a:pt x="1097110" y="1090280"/>
                  </a:cubicBezTo>
                  <a:cubicBezTo>
                    <a:pt x="1079932" y="1091846"/>
                    <a:pt x="1065878" y="1090290"/>
                    <a:pt x="1062761" y="1071552"/>
                  </a:cubicBezTo>
                  <a:cubicBezTo>
                    <a:pt x="1036224" y="1048138"/>
                    <a:pt x="1006562" y="1024726"/>
                    <a:pt x="978463" y="999751"/>
                  </a:cubicBezTo>
                  <a:cubicBezTo>
                    <a:pt x="959730" y="984142"/>
                    <a:pt x="972229" y="965399"/>
                    <a:pt x="983164" y="951341"/>
                  </a:cubicBezTo>
                  <a:cubicBezTo>
                    <a:pt x="998785" y="935720"/>
                    <a:pt x="1011285" y="916977"/>
                    <a:pt x="1005047" y="891994"/>
                  </a:cubicBezTo>
                  <a:cubicBezTo>
                    <a:pt x="983183" y="895125"/>
                    <a:pt x="962886" y="887324"/>
                    <a:pt x="966016" y="865461"/>
                  </a:cubicBezTo>
                  <a:cubicBezTo>
                    <a:pt x="972275" y="831106"/>
                    <a:pt x="987903" y="796746"/>
                    <a:pt x="998845" y="760825"/>
                  </a:cubicBezTo>
                  <a:cubicBezTo>
                    <a:pt x="967633" y="707744"/>
                    <a:pt x="891116" y="709331"/>
                    <a:pt x="859905" y="653127"/>
                  </a:cubicBezTo>
                  <a:cubicBezTo>
                    <a:pt x="855223" y="645322"/>
                    <a:pt x="825553" y="646894"/>
                    <a:pt x="808374" y="648460"/>
                  </a:cubicBezTo>
                  <a:cubicBezTo>
                    <a:pt x="783389" y="654715"/>
                    <a:pt x="763091" y="646914"/>
                    <a:pt x="744359" y="631305"/>
                  </a:cubicBezTo>
                  <a:cubicBezTo>
                    <a:pt x="758428" y="582892"/>
                    <a:pt x="703773" y="587596"/>
                    <a:pt x="686606" y="557931"/>
                  </a:cubicBezTo>
                  <a:cubicBezTo>
                    <a:pt x="716285" y="528252"/>
                    <a:pt x="766250" y="540727"/>
                    <a:pt x="792808" y="504803"/>
                  </a:cubicBezTo>
                  <a:cubicBezTo>
                    <a:pt x="809994" y="484497"/>
                    <a:pt x="834976" y="490734"/>
                    <a:pt x="856833" y="503219"/>
                  </a:cubicBezTo>
                  <a:cubicBezTo>
                    <a:pt x="880253" y="514141"/>
                    <a:pt x="891189" y="500085"/>
                    <a:pt x="892757" y="479784"/>
                  </a:cubicBezTo>
                  <a:lnTo>
                    <a:pt x="885588" y="427078"/>
                  </a:lnTo>
                  <a:lnTo>
                    <a:pt x="865073" y="412393"/>
                  </a:lnTo>
                  <a:cubicBezTo>
                    <a:pt x="840056" y="384270"/>
                    <a:pt x="822817" y="351498"/>
                    <a:pt x="824255" y="312553"/>
                  </a:cubicBezTo>
                  <a:cubicBezTo>
                    <a:pt x="869230" y="245696"/>
                    <a:pt x="867659" y="241017"/>
                    <a:pt x="828567" y="195712"/>
                  </a:cubicBezTo>
                  <a:cubicBezTo>
                    <a:pt x="795728" y="156660"/>
                    <a:pt x="741161" y="145585"/>
                    <a:pt x="703662" y="111193"/>
                  </a:cubicBezTo>
                  <a:cubicBezTo>
                    <a:pt x="694286" y="101816"/>
                    <a:pt x="694286" y="101816"/>
                    <a:pt x="725408" y="89447"/>
                  </a:cubicBezTo>
                  <a:cubicBezTo>
                    <a:pt x="728514" y="86341"/>
                    <a:pt x="737872" y="89487"/>
                    <a:pt x="737872" y="89487"/>
                  </a:cubicBezTo>
                  <a:cubicBezTo>
                    <a:pt x="740101" y="54437"/>
                    <a:pt x="748996" y="33821"/>
                    <a:pt x="764553" y="26079"/>
                  </a:cubicBezTo>
                  <a:cubicBezTo>
                    <a:pt x="780109" y="18337"/>
                    <a:pt x="802329" y="23469"/>
                    <a:pt x="831202" y="39918"/>
                  </a:cubicBezTo>
                  <a:cubicBezTo>
                    <a:pt x="837443" y="43053"/>
                    <a:pt x="859227" y="33773"/>
                    <a:pt x="863867" y="22879"/>
                  </a:cubicBezTo>
                  <a:cubicBezTo>
                    <a:pt x="877823" y="1110"/>
                    <a:pt x="887938" y="-2753"/>
                    <a:pt x="896910" y="1559"/>
                  </a:cubicBezTo>
                  <a:close/>
                </a:path>
              </a:pathLst>
            </a:custGeom>
            <a:solidFill>
              <a:srgbClr val="20A1A5">
                <a:alpha val="20000"/>
              </a:srgbClr>
            </a:solidFill>
            <a:ln>
              <a:noFill/>
            </a:ln>
          </p:spPr>
          <p:txBody>
            <a:bodyPr anchorCtr="0" anchor="ctr" bIns="22850" lIns="45725" spcFirstLastPara="1" rIns="45725" wrap="square" tIns="2285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747993"/>
                </a:solidFill>
                <a:latin typeface="Oswald"/>
                <a:ea typeface="Oswald"/>
                <a:cs typeface="Oswald"/>
                <a:sym typeface="Oswald"/>
              </a:endParaRPr>
            </a:p>
          </p:txBody>
        </p:sp>
        <p:sp>
          <p:nvSpPr>
            <p:cNvPr id="762" name="Google Shape;762;g311d5cb9a0a_0_438"/>
            <p:cNvSpPr/>
            <p:nvPr/>
          </p:nvSpPr>
          <p:spPr>
            <a:xfrm>
              <a:off x="15977737" y="5528768"/>
              <a:ext cx="5583487" cy="5513540"/>
            </a:xfrm>
            <a:custGeom>
              <a:rect b="b" l="l" r="r" t="t"/>
              <a:pathLst>
                <a:path extrusionOk="0" h="5513540" w="5583487">
                  <a:moveTo>
                    <a:pt x="4457396" y="5030820"/>
                  </a:moveTo>
                  <a:lnTo>
                    <a:pt x="4456486" y="5033400"/>
                  </a:lnTo>
                  <a:lnTo>
                    <a:pt x="4459864" y="5033288"/>
                  </a:lnTo>
                  <a:close/>
                  <a:moveTo>
                    <a:pt x="4651971" y="4987478"/>
                  </a:moveTo>
                  <a:lnTo>
                    <a:pt x="4651437" y="4989021"/>
                  </a:lnTo>
                  <a:lnTo>
                    <a:pt x="4651864" y="4993409"/>
                  </a:lnTo>
                  <a:lnTo>
                    <a:pt x="4652249" y="4992098"/>
                  </a:lnTo>
                  <a:lnTo>
                    <a:pt x="4652577" y="4992264"/>
                  </a:lnTo>
                  <a:lnTo>
                    <a:pt x="4652371" y="4989284"/>
                  </a:lnTo>
                  <a:close/>
                  <a:moveTo>
                    <a:pt x="4519348" y="4904734"/>
                  </a:moveTo>
                  <a:lnTo>
                    <a:pt x="4519518" y="4905065"/>
                  </a:lnTo>
                  <a:lnTo>
                    <a:pt x="4519524" y="4904917"/>
                  </a:lnTo>
                  <a:lnTo>
                    <a:pt x="4521276" y="4908138"/>
                  </a:lnTo>
                  <a:lnTo>
                    <a:pt x="4523270" y="4906713"/>
                  </a:lnTo>
                  <a:lnTo>
                    <a:pt x="4519526" y="4904824"/>
                  </a:lnTo>
                  <a:lnTo>
                    <a:pt x="4519524" y="4904917"/>
                  </a:lnTo>
                  <a:lnTo>
                    <a:pt x="4519452" y="4904788"/>
                  </a:lnTo>
                  <a:close/>
                  <a:moveTo>
                    <a:pt x="4233439" y="4893865"/>
                  </a:moveTo>
                  <a:lnTo>
                    <a:pt x="4233300" y="4893973"/>
                  </a:lnTo>
                  <a:lnTo>
                    <a:pt x="4230392" y="4894323"/>
                  </a:lnTo>
                  <a:lnTo>
                    <a:pt x="4229632" y="4894415"/>
                  </a:lnTo>
                  <a:lnTo>
                    <a:pt x="4230405" y="4899344"/>
                  </a:lnTo>
                  <a:lnTo>
                    <a:pt x="4232526" y="4912855"/>
                  </a:lnTo>
                  <a:lnTo>
                    <a:pt x="4232526" y="4912863"/>
                  </a:lnTo>
                  <a:lnTo>
                    <a:pt x="4232526" y="4913246"/>
                  </a:lnTo>
                  <a:cubicBezTo>
                    <a:pt x="4232526" y="4914417"/>
                    <a:pt x="4232525" y="4915978"/>
                    <a:pt x="4232525" y="4915978"/>
                  </a:cubicBezTo>
                  <a:lnTo>
                    <a:pt x="4232526" y="4912863"/>
                  </a:lnTo>
                  <a:lnTo>
                    <a:pt x="4232526" y="4912857"/>
                  </a:lnTo>
                  <a:lnTo>
                    <a:pt x="4232526" y="4912855"/>
                  </a:lnTo>
                  <a:lnTo>
                    <a:pt x="4232527" y="4906613"/>
                  </a:lnTo>
                  <a:close/>
                  <a:moveTo>
                    <a:pt x="4653716" y="4775698"/>
                  </a:moveTo>
                  <a:lnTo>
                    <a:pt x="4647716" y="4781698"/>
                  </a:lnTo>
                  <a:lnTo>
                    <a:pt x="4653655" y="4780212"/>
                  </a:lnTo>
                  <a:close/>
                  <a:moveTo>
                    <a:pt x="4178659" y="4706871"/>
                  </a:moveTo>
                  <a:lnTo>
                    <a:pt x="4172243" y="4714225"/>
                  </a:lnTo>
                  <a:lnTo>
                    <a:pt x="4179091" y="4712184"/>
                  </a:lnTo>
                  <a:close/>
                  <a:moveTo>
                    <a:pt x="4266395" y="4088819"/>
                  </a:moveTo>
                  <a:cubicBezTo>
                    <a:pt x="4278896" y="4088436"/>
                    <a:pt x="4291400" y="4091570"/>
                    <a:pt x="4304688" y="4100174"/>
                  </a:cubicBezTo>
                  <a:cubicBezTo>
                    <a:pt x="4314070" y="4109556"/>
                    <a:pt x="4321889" y="4120499"/>
                    <a:pt x="4328150" y="4133004"/>
                  </a:cubicBezTo>
                  <a:cubicBezTo>
                    <a:pt x="4329769" y="4225205"/>
                    <a:pt x="4431315" y="4179949"/>
                    <a:pt x="4461038" y="4231537"/>
                  </a:cubicBezTo>
                  <a:cubicBezTo>
                    <a:pt x="4484515" y="4289370"/>
                    <a:pt x="4414211" y="4315891"/>
                    <a:pt x="4407991" y="4365894"/>
                  </a:cubicBezTo>
                  <a:cubicBezTo>
                    <a:pt x="4447069" y="4383109"/>
                    <a:pt x="4454858" y="4344046"/>
                    <a:pt x="4475166" y="4333119"/>
                  </a:cubicBezTo>
                  <a:cubicBezTo>
                    <a:pt x="4497038" y="4323756"/>
                    <a:pt x="4518904" y="4305018"/>
                    <a:pt x="4540791" y="4320658"/>
                  </a:cubicBezTo>
                  <a:cubicBezTo>
                    <a:pt x="4562677" y="4336300"/>
                    <a:pt x="4556446" y="4364425"/>
                    <a:pt x="4547083" y="4386296"/>
                  </a:cubicBezTo>
                  <a:cubicBezTo>
                    <a:pt x="4510218" y="4472415"/>
                    <a:pt x="4484128" y="4569311"/>
                    <a:pt x="4382913" y="4588988"/>
                  </a:cubicBezTo>
                  <a:lnTo>
                    <a:pt x="4355364" y="4590959"/>
                  </a:lnTo>
                  <a:lnTo>
                    <a:pt x="4379277" y="4613164"/>
                  </a:lnTo>
                  <a:lnTo>
                    <a:pt x="4381747" y="4617329"/>
                  </a:lnTo>
                  <a:lnTo>
                    <a:pt x="4424691" y="4579177"/>
                  </a:lnTo>
                  <a:cubicBezTo>
                    <a:pt x="4443970" y="4568175"/>
                    <a:pt x="4466484" y="4566158"/>
                    <a:pt x="4497074" y="4586016"/>
                  </a:cubicBezTo>
                  <a:cubicBezTo>
                    <a:pt x="4514330" y="4597140"/>
                    <a:pt x="4534217" y="4574100"/>
                    <a:pt x="4548233" y="4575850"/>
                  </a:cubicBezTo>
                  <a:cubicBezTo>
                    <a:pt x="4565358" y="4577642"/>
                    <a:pt x="4566988" y="4583107"/>
                    <a:pt x="4563970" y="4589671"/>
                  </a:cubicBezTo>
                  <a:lnTo>
                    <a:pt x="4555009" y="4604738"/>
                  </a:lnTo>
                  <a:lnTo>
                    <a:pt x="4589988" y="4599091"/>
                  </a:lnTo>
                  <a:lnTo>
                    <a:pt x="4599385" y="4601909"/>
                  </a:lnTo>
                  <a:lnTo>
                    <a:pt x="4648870" y="4546161"/>
                  </a:lnTo>
                  <a:cubicBezTo>
                    <a:pt x="4681806" y="4500906"/>
                    <a:pt x="4689118" y="4488669"/>
                    <a:pt x="4725867" y="4495954"/>
                  </a:cubicBezTo>
                  <a:lnTo>
                    <a:pt x="4765327" y="4506745"/>
                  </a:lnTo>
                  <a:lnTo>
                    <a:pt x="4777297" y="4492934"/>
                  </a:lnTo>
                  <a:cubicBezTo>
                    <a:pt x="4786663" y="4486689"/>
                    <a:pt x="4797589" y="4482006"/>
                    <a:pt x="4806953" y="4478882"/>
                  </a:cubicBezTo>
                  <a:cubicBezTo>
                    <a:pt x="4817880" y="4474199"/>
                    <a:pt x="4819441" y="4466394"/>
                    <a:pt x="4813200" y="4457031"/>
                  </a:cubicBezTo>
                  <a:cubicBezTo>
                    <a:pt x="4895932" y="4383663"/>
                    <a:pt x="4972419" y="4304052"/>
                    <a:pt x="5097279" y="4350860"/>
                  </a:cubicBezTo>
                  <a:cubicBezTo>
                    <a:pt x="5114447" y="4349299"/>
                    <a:pt x="5130055" y="4346174"/>
                    <a:pt x="5147225" y="4344612"/>
                  </a:cubicBezTo>
                  <a:cubicBezTo>
                    <a:pt x="5164393" y="4346171"/>
                    <a:pt x="5180001" y="4343047"/>
                    <a:pt x="5197171" y="4341484"/>
                  </a:cubicBezTo>
                  <a:cubicBezTo>
                    <a:pt x="5208096" y="4343043"/>
                    <a:pt x="5220583" y="4346164"/>
                    <a:pt x="5228386" y="4353967"/>
                  </a:cubicBezTo>
                  <a:cubicBezTo>
                    <a:pt x="5243992" y="4372694"/>
                    <a:pt x="5245549" y="4396107"/>
                    <a:pt x="5242425" y="4417958"/>
                  </a:cubicBezTo>
                  <a:cubicBezTo>
                    <a:pt x="5378211" y="4450718"/>
                    <a:pt x="5378211" y="4450718"/>
                    <a:pt x="5311086" y="4536571"/>
                  </a:cubicBezTo>
                  <a:cubicBezTo>
                    <a:pt x="5278305" y="4566230"/>
                    <a:pt x="5243964" y="4594329"/>
                    <a:pt x="5211183" y="4623987"/>
                  </a:cubicBezTo>
                  <a:cubicBezTo>
                    <a:pt x="5151871" y="4636481"/>
                    <a:pt x="5120652" y="4673944"/>
                    <a:pt x="5105036" y="4730134"/>
                  </a:cubicBezTo>
                  <a:cubicBezTo>
                    <a:pt x="5055085" y="4783209"/>
                    <a:pt x="4997329" y="4831600"/>
                    <a:pt x="4972346" y="4903401"/>
                  </a:cubicBezTo>
                  <a:lnTo>
                    <a:pt x="4955959" y="4892056"/>
                  </a:lnTo>
                  <a:lnTo>
                    <a:pt x="4855196" y="4986577"/>
                  </a:lnTo>
                  <a:cubicBezTo>
                    <a:pt x="4815714" y="4984859"/>
                    <a:pt x="4793762" y="5028995"/>
                    <a:pt x="4752685" y="5022535"/>
                  </a:cubicBezTo>
                  <a:lnTo>
                    <a:pt x="4752756" y="5016386"/>
                  </a:lnTo>
                  <a:lnTo>
                    <a:pt x="4749137" y="5020487"/>
                  </a:lnTo>
                  <a:lnTo>
                    <a:pt x="4741332" y="5028292"/>
                  </a:lnTo>
                  <a:lnTo>
                    <a:pt x="4730406" y="5029854"/>
                  </a:lnTo>
                  <a:lnTo>
                    <a:pt x="4726978" y="5030127"/>
                  </a:lnTo>
                  <a:lnTo>
                    <a:pt x="4732424" y="5032899"/>
                  </a:lnTo>
                  <a:cubicBezTo>
                    <a:pt x="4718717" y="5043424"/>
                    <a:pt x="4706524" y="5052431"/>
                    <a:pt x="4694332" y="5061440"/>
                  </a:cubicBezTo>
                  <a:cubicBezTo>
                    <a:pt x="4678723" y="5057947"/>
                    <a:pt x="4666376" y="5060745"/>
                    <a:pt x="4654183" y="5069752"/>
                  </a:cubicBezTo>
                  <a:cubicBezTo>
                    <a:pt x="4649408" y="5064977"/>
                    <a:pt x="4641526" y="5060125"/>
                    <a:pt x="4633645" y="5055273"/>
                  </a:cubicBezTo>
                  <a:lnTo>
                    <a:pt x="4634592" y="5052060"/>
                  </a:lnTo>
                  <a:lnTo>
                    <a:pt x="4630513" y="5054840"/>
                  </a:lnTo>
                  <a:lnTo>
                    <a:pt x="4627578" y="5053942"/>
                  </a:lnTo>
                  <a:lnTo>
                    <a:pt x="4615119" y="5064353"/>
                  </a:lnTo>
                  <a:cubicBezTo>
                    <a:pt x="4600912" y="5062885"/>
                    <a:pt x="4586705" y="5061415"/>
                    <a:pt x="4575657" y="5059921"/>
                  </a:cubicBezTo>
                  <a:cubicBezTo>
                    <a:pt x="4534826" y="5028642"/>
                    <a:pt x="4534826" y="5028642"/>
                    <a:pt x="4490319" y="5063742"/>
                  </a:cubicBezTo>
                  <a:lnTo>
                    <a:pt x="4487063" y="5060486"/>
                  </a:lnTo>
                  <a:lnTo>
                    <a:pt x="4488478" y="5068905"/>
                  </a:lnTo>
                  <a:cubicBezTo>
                    <a:pt x="4486914" y="5082952"/>
                    <a:pt x="4485353" y="5097000"/>
                    <a:pt x="4482230" y="5109487"/>
                  </a:cubicBezTo>
                  <a:cubicBezTo>
                    <a:pt x="4458815" y="5136022"/>
                    <a:pt x="4435399" y="5162558"/>
                    <a:pt x="4410423" y="5187535"/>
                  </a:cubicBezTo>
                  <a:cubicBezTo>
                    <a:pt x="4404180" y="5184413"/>
                    <a:pt x="4397937" y="5181294"/>
                    <a:pt x="4391694" y="5178172"/>
                  </a:cubicBezTo>
                  <a:cubicBezTo>
                    <a:pt x="4369841" y="5193784"/>
                    <a:pt x="4349548" y="5210954"/>
                    <a:pt x="4329256" y="5228126"/>
                  </a:cubicBezTo>
                  <a:cubicBezTo>
                    <a:pt x="4326135" y="5231248"/>
                    <a:pt x="4321452" y="5235931"/>
                    <a:pt x="4318329" y="5239053"/>
                  </a:cubicBezTo>
                  <a:cubicBezTo>
                    <a:pt x="4305841" y="5245298"/>
                    <a:pt x="4290233" y="5251543"/>
                    <a:pt x="4279306" y="5262469"/>
                  </a:cubicBezTo>
                  <a:cubicBezTo>
                    <a:pt x="4269941" y="5268714"/>
                    <a:pt x="4263698" y="5271836"/>
                    <a:pt x="4252771" y="5270276"/>
                  </a:cubicBezTo>
                  <a:lnTo>
                    <a:pt x="4132226" y="5232144"/>
                  </a:lnTo>
                  <a:lnTo>
                    <a:pt x="4131938" y="5233012"/>
                  </a:lnTo>
                  <a:cubicBezTo>
                    <a:pt x="4074118" y="5234539"/>
                    <a:pt x="4022561" y="5251697"/>
                    <a:pt x="3985085" y="5298554"/>
                  </a:cubicBezTo>
                  <a:cubicBezTo>
                    <a:pt x="3960100" y="5329792"/>
                    <a:pt x="3944499" y="5370413"/>
                    <a:pt x="3975773" y="5401687"/>
                  </a:cubicBezTo>
                  <a:cubicBezTo>
                    <a:pt x="4016429" y="5445467"/>
                    <a:pt x="3985190" y="5467324"/>
                    <a:pt x="3958641" y="5493873"/>
                  </a:cubicBezTo>
                  <a:cubicBezTo>
                    <a:pt x="3946127" y="5475112"/>
                    <a:pt x="3941426" y="5451671"/>
                    <a:pt x="3916415" y="5442279"/>
                  </a:cubicBezTo>
                  <a:cubicBezTo>
                    <a:pt x="3897662" y="5439142"/>
                    <a:pt x="3874211" y="5421938"/>
                    <a:pt x="3867977" y="5450061"/>
                  </a:cubicBezTo>
                  <a:cubicBezTo>
                    <a:pt x="3855515" y="5512561"/>
                    <a:pt x="3816453" y="5520350"/>
                    <a:pt x="3764877" y="5509380"/>
                  </a:cubicBezTo>
                  <a:cubicBezTo>
                    <a:pt x="3741434" y="5504677"/>
                    <a:pt x="3717991" y="5499974"/>
                    <a:pt x="3697670" y="5492148"/>
                  </a:cubicBezTo>
                  <a:cubicBezTo>
                    <a:pt x="3691421" y="5492144"/>
                    <a:pt x="3691411" y="5476518"/>
                    <a:pt x="3689843" y="5468702"/>
                  </a:cubicBezTo>
                  <a:cubicBezTo>
                    <a:pt x="3689842" y="5465577"/>
                    <a:pt x="3694524" y="5457767"/>
                    <a:pt x="3697650" y="5457769"/>
                  </a:cubicBezTo>
                  <a:cubicBezTo>
                    <a:pt x="3710149" y="5454652"/>
                    <a:pt x="3725777" y="5454661"/>
                    <a:pt x="3738273" y="5448418"/>
                  </a:cubicBezTo>
                  <a:cubicBezTo>
                    <a:pt x="3742961" y="5446858"/>
                    <a:pt x="3750766" y="5432799"/>
                    <a:pt x="3752326" y="5428112"/>
                  </a:cubicBezTo>
                  <a:cubicBezTo>
                    <a:pt x="3744504" y="5417168"/>
                    <a:pt x="3736683" y="5403100"/>
                    <a:pt x="3725740" y="5398405"/>
                  </a:cubicBezTo>
                  <a:cubicBezTo>
                    <a:pt x="3708545" y="5387454"/>
                    <a:pt x="3691362" y="5398383"/>
                    <a:pt x="3674179" y="5409311"/>
                  </a:cubicBezTo>
                  <a:cubicBezTo>
                    <a:pt x="3647622" y="5423358"/>
                    <a:pt x="3622620" y="5423342"/>
                    <a:pt x="3592921" y="5412386"/>
                  </a:cubicBezTo>
                  <a:cubicBezTo>
                    <a:pt x="3591364" y="5420198"/>
                    <a:pt x="3588243" y="5429572"/>
                    <a:pt x="3583561" y="5437383"/>
                  </a:cubicBezTo>
                  <a:cubicBezTo>
                    <a:pt x="3558578" y="5468622"/>
                    <a:pt x="3542951" y="5468611"/>
                    <a:pt x="3535117" y="5435790"/>
                  </a:cubicBezTo>
                  <a:cubicBezTo>
                    <a:pt x="3530409" y="5402970"/>
                    <a:pt x="3511655" y="5402959"/>
                    <a:pt x="3492898" y="5393571"/>
                  </a:cubicBezTo>
                  <a:cubicBezTo>
                    <a:pt x="3506949" y="5373266"/>
                    <a:pt x="3519436" y="5351394"/>
                    <a:pt x="3503796" y="5329507"/>
                  </a:cubicBezTo>
                  <a:cubicBezTo>
                    <a:pt x="3453749" y="5263844"/>
                    <a:pt x="3403702" y="5198180"/>
                    <a:pt x="3352092" y="5130952"/>
                  </a:cubicBezTo>
                  <a:lnTo>
                    <a:pt x="3313001" y="5091860"/>
                  </a:lnTo>
                  <a:cubicBezTo>
                    <a:pt x="3325495" y="5079366"/>
                    <a:pt x="3341114" y="5066875"/>
                    <a:pt x="3352044" y="5052817"/>
                  </a:cubicBezTo>
                  <a:cubicBezTo>
                    <a:pt x="3391076" y="4995023"/>
                    <a:pt x="3433241" y="4952857"/>
                    <a:pt x="3509836" y="4988846"/>
                  </a:cubicBezTo>
                  <a:cubicBezTo>
                    <a:pt x="3530157" y="4999798"/>
                    <a:pt x="3555140" y="4968559"/>
                    <a:pt x="3550439" y="4948242"/>
                  </a:cubicBezTo>
                  <a:cubicBezTo>
                    <a:pt x="3539462" y="4887290"/>
                    <a:pt x="3526927" y="4831025"/>
                    <a:pt x="3514388" y="4771635"/>
                  </a:cubicBezTo>
                  <a:cubicBezTo>
                    <a:pt x="3619030" y="4679501"/>
                    <a:pt x="3729927" y="4593623"/>
                    <a:pt x="3859597" y="4542136"/>
                  </a:cubicBezTo>
                  <a:cubicBezTo>
                    <a:pt x="3895531" y="4528095"/>
                    <a:pt x="3928339" y="4514049"/>
                    <a:pt x="3968947" y="4479697"/>
                  </a:cubicBezTo>
                  <a:cubicBezTo>
                    <a:pt x="3923635" y="4487482"/>
                    <a:pt x="3886139" y="4499960"/>
                    <a:pt x="3872048" y="4457758"/>
                  </a:cubicBezTo>
                  <a:cubicBezTo>
                    <a:pt x="3856394" y="4417119"/>
                    <a:pt x="3873560" y="4378063"/>
                    <a:pt x="3911055" y="4362459"/>
                  </a:cubicBezTo>
                  <a:cubicBezTo>
                    <a:pt x="3973546" y="4337495"/>
                    <a:pt x="4006336" y="4295323"/>
                    <a:pt x="4006294" y="4226564"/>
                  </a:cubicBezTo>
                  <a:cubicBezTo>
                    <a:pt x="4065633" y="4157844"/>
                    <a:pt x="4162520" y="4157905"/>
                    <a:pt x="4228115" y="4098563"/>
                  </a:cubicBezTo>
                  <a:cubicBezTo>
                    <a:pt x="4241395" y="4093101"/>
                    <a:pt x="4253894" y="4089202"/>
                    <a:pt x="4266395" y="4088819"/>
                  </a:cubicBezTo>
                  <a:close/>
                  <a:moveTo>
                    <a:pt x="3824422" y="3650871"/>
                  </a:moveTo>
                  <a:lnTo>
                    <a:pt x="3821237" y="3656318"/>
                  </a:lnTo>
                  <a:cubicBezTo>
                    <a:pt x="3819273" y="3664129"/>
                    <a:pt x="3818475" y="3673498"/>
                    <a:pt x="3820024" y="3679740"/>
                  </a:cubicBezTo>
                  <a:cubicBezTo>
                    <a:pt x="3822355" y="3686761"/>
                    <a:pt x="3827812" y="3690657"/>
                    <a:pt x="3834445" y="3692205"/>
                  </a:cubicBezTo>
                  <a:lnTo>
                    <a:pt x="3844832" y="3691433"/>
                  </a:lnTo>
                  <a:lnTo>
                    <a:pt x="3826824" y="3664510"/>
                  </a:lnTo>
                  <a:close/>
                  <a:moveTo>
                    <a:pt x="3332222" y="3450608"/>
                  </a:moveTo>
                  <a:lnTo>
                    <a:pt x="3328756" y="3454250"/>
                  </a:lnTo>
                  <a:lnTo>
                    <a:pt x="3328121" y="3454320"/>
                  </a:lnTo>
                  <a:cubicBezTo>
                    <a:pt x="3327243" y="3455005"/>
                    <a:pt x="3326900" y="3455833"/>
                    <a:pt x="3327460" y="3455613"/>
                  </a:cubicBezTo>
                  <a:lnTo>
                    <a:pt x="3328756" y="3454250"/>
                  </a:lnTo>
                  <a:lnTo>
                    <a:pt x="3331994" y="3453896"/>
                  </a:lnTo>
                  <a:cubicBezTo>
                    <a:pt x="3333574" y="3454695"/>
                    <a:pt x="3335322" y="3456833"/>
                    <a:pt x="3336868" y="3461504"/>
                  </a:cubicBezTo>
                  <a:lnTo>
                    <a:pt x="3336281" y="3462788"/>
                  </a:lnTo>
                  <a:lnTo>
                    <a:pt x="3342753" y="3456316"/>
                  </a:lnTo>
                  <a:close/>
                  <a:moveTo>
                    <a:pt x="4275397" y="3349065"/>
                  </a:moveTo>
                  <a:cubicBezTo>
                    <a:pt x="4250982" y="3373480"/>
                    <a:pt x="4226642" y="3383004"/>
                    <a:pt x="4202546" y="3382142"/>
                  </a:cubicBezTo>
                  <a:lnTo>
                    <a:pt x="4137656" y="3355564"/>
                  </a:lnTo>
                  <a:lnTo>
                    <a:pt x="4141606" y="3380759"/>
                  </a:lnTo>
                  <a:cubicBezTo>
                    <a:pt x="4140912" y="3386127"/>
                    <a:pt x="4138903" y="3391058"/>
                    <a:pt x="4134823" y="3395335"/>
                  </a:cubicBezTo>
                  <a:lnTo>
                    <a:pt x="4127806" y="3399221"/>
                  </a:lnTo>
                  <a:lnTo>
                    <a:pt x="4197357" y="3401368"/>
                  </a:lnTo>
                  <a:cubicBezTo>
                    <a:pt x="4227344" y="3399457"/>
                    <a:pt x="4254828" y="3388351"/>
                    <a:pt x="4275397" y="3349065"/>
                  </a:cubicBezTo>
                  <a:close/>
                  <a:moveTo>
                    <a:pt x="3894256" y="3075102"/>
                  </a:moveTo>
                  <a:lnTo>
                    <a:pt x="3888339" y="3076104"/>
                  </a:lnTo>
                  <a:lnTo>
                    <a:pt x="3874148" y="3096347"/>
                  </a:lnTo>
                  <a:cubicBezTo>
                    <a:pt x="3861630" y="3108866"/>
                    <a:pt x="3872603" y="3088542"/>
                    <a:pt x="3864760" y="3105736"/>
                  </a:cubicBezTo>
                  <a:cubicBezTo>
                    <a:pt x="3864752" y="3108859"/>
                    <a:pt x="3871018" y="3099477"/>
                    <a:pt x="3875706" y="3097905"/>
                  </a:cubicBezTo>
                  <a:cubicBezTo>
                    <a:pt x="3881979" y="3085398"/>
                    <a:pt x="3905363" y="3105652"/>
                    <a:pt x="3905414" y="3080666"/>
                  </a:cubicBezTo>
                  <a:close/>
                  <a:moveTo>
                    <a:pt x="1528619" y="3048142"/>
                  </a:moveTo>
                  <a:cubicBezTo>
                    <a:pt x="1433269" y="3055888"/>
                    <a:pt x="1428686" y="3201265"/>
                    <a:pt x="1320812" y="3187118"/>
                  </a:cubicBezTo>
                  <a:cubicBezTo>
                    <a:pt x="1309865" y="3182419"/>
                    <a:pt x="1298921" y="3177722"/>
                    <a:pt x="1289534" y="3168336"/>
                  </a:cubicBezTo>
                  <a:cubicBezTo>
                    <a:pt x="1282494" y="3161295"/>
                    <a:pt x="1275845" y="3153866"/>
                    <a:pt x="1268219" y="3147412"/>
                  </a:cubicBezTo>
                  <a:lnTo>
                    <a:pt x="1243538" y="3133727"/>
                  </a:lnTo>
                  <a:lnTo>
                    <a:pt x="1232858" y="3175455"/>
                  </a:lnTo>
                  <a:cubicBezTo>
                    <a:pt x="1227175" y="3194076"/>
                    <a:pt x="1218551" y="3209754"/>
                    <a:pt x="1200518" y="3215243"/>
                  </a:cubicBezTo>
                  <a:cubicBezTo>
                    <a:pt x="1106437" y="3243465"/>
                    <a:pt x="1056261" y="3287370"/>
                    <a:pt x="1081352" y="3393997"/>
                  </a:cubicBezTo>
                  <a:cubicBezTo>
                    <a:pt x="1086058" y="3420654"/>
                    <a:pt x="1059402" y="3447310"/>
                    <a:pt x="1026473" y="3445742"/>
                  </a:cubicBezTo>
                  <a:cubicBezTo>
                    <a:pt x="980999" y="3444171"/>
                    <a:pt x="929253" y="3423786"/>
                    <a:pt x="933955" y="3375176"/>
                  </a:cubicBezTo>
                  <a:cubicBezTo>
                    <a:pt x="946497" y="3240324"/>
                    <a:pt x="805370" y="3202687"/>
                    <a:pt x="770871" y="3099195"/>
                  </a:cubicBezTo>
                  <a:cubicBezTo>
                    <a:pt x="762246" y="3071755"/>
                    <a:pt x="747741" y="3066658"/>
                    <a:pt x="734216" y="3074302"/>
                  </a:cubicBezTo>
                  <a:cubicBezTo>
                    <a:pt x="720693" y="3081945"/>
                    <a:pt x="708148" y="3102330"/>
                    <a:pt x="703445" y="3125851"/>
                  </a:cubicBezTo>
                  <a:cubicBezTo>
                    <a:pt x="692471" y="3183867"/>
                    <a:pt x="709721" y="3251294"/>
                    <a:pt x="642297" y="3287356"/>
                  </a:cubicBezTo>
                  <a:cubicBezTo>
                    <a:pt x="632888" y="3285790"/>
                    <a:pt x="623872" y="3283828"/>
                    <a:pt x="615836" y="3280497"/>
                  </a:cubicBezTo>
                  <a:lnTo>
                    <a:pt x="597857" y="3267312"/>
                  </a:lnTo>
                  <a:lnTo>
                    <a:pt x="592909" y="3254853"/>
                  </a:lnTo>
                  <a:lnTo>
                    <a:pt x="592901" y="3254818"/>
                  </a:lnTo>
                  <a:cubicBezTo>
                    <a:pt x="593685" y="3251290"/>
                    <a:pt x="595255" y="3248154"/>
                    <a:pt x="595254" y="3246586"/>
                  </a:cubicBezTo>
                  <a:cubicBezTo>
                    <a:pt x="588982" y="3227769"/>
                    <a:pt x="570166" y="3246586"/>
                    <a:pt x="588981" y="3243450"/>
                  </a:cubicBezTo>
                  <a:cubicBezTo>
                    <a:pt x="588981" y="3243450"/>
                    <a:pt x="590550" y="3248155"/>
                    <a:pt x="592117" y="3252859"/>
                  </a:cubicBezTo>
                  <a:lnTo>
                    <a:pt x="592909" y="3254853"/>
                  </a:lnTo>
                  <a:lnTo>
                    <a:pt x="595255" y="3265403"/>
                  </a:lnTo>
                  <a:lnTo>
                    <a:pt x="597857" y="3267312"/>
                  </a:lnTo>
                  <a:lnTo>
                    <a:pt x="600057" y="3272852"/>
                  </a:lnTo>
                  <a:cubicBezTo>
                    <a:pt x="611818" y="3286669"/>
                    <a:pt x="633280" y="3284612"/>
                    <a:pt x="648569" y="3290493"/>
                  </a:cubicBezTo>
                  <a:cubicBezTo>
                    <a:pt x="655626" y="3302253"/>
                    <a:pt x="663785" y="3314236"/>
                    <a:pt x="668912" y="3326271"/>
                  </a:cubicBezTo>
                  <a:lnTo>
                    <a:pt x="670992" y="3361193"/>
                  </a:lnTo>
                  <a:lnTo>
                    <a:pt x="666345" y="3367737"/>
                  </a:lnTo>
                  <a:lnTo>
                    <a:pt x="650610" y="3385611"/>
                  </a:lnTo>
                  <a:lnTo>
                    <a:pt x="634577" y="3382404"/>
                  </a:lnTo>
                  <a:lnTo>
                    <a:pt x="624855" y="3380067"/>
                  </a:lnTo>
                  <a:cubicBezTo>
                    <a:pt x="616427" y="3376734"/>
                    <a:pt x="607803" y="3373599"/>
                    <a:pt x="598394" y="3375166"/>
                  </a:cubicBezTo>
                  <a:lnTo>
                    <a:pt x="634577" y="3382404"/>
                  </a:lnTo>
                  <a:lnTo>
                    <a:pt x="650139" y="3386144"/>
                  </a:lnTo>
                  <a:lnTo>
                    <a:pt x="650610" y="3385611"/>
                  </a:lnTo>
                  <a:lnTo>
                    <a:pt x="653275" y="3386144"/>
                  </a:lnTo>
                  <a:lnTo>
                    <a:pt x="666345" y="3367737"/>
                  </a:lnTo>
                  <a:lnTo>
                    <a:pt x="671063" y="3362379"/>
                  </a:lnTo>
                  <a:lnTo>
                    <a:pt x="670992" y="3361193"/>
                  </a:lnTo>
                  <a:lnTo>
                    <a:pt x="684832" y="3341701"/>
                  </a:lnTo>
                  <a:cubicBezTo>
                    <a:pt x="720700" y="3305392"/>
                    <a:pt x="768917" y="3292458"/>
                    <a:pt x="824190" y="3293635"/>
                  </a:cubicBezTo>
                  <a:cubicBezTo>
                    <a:pt x="864960" y="3296772"/>
                    <a:pt x="916704" y="3288934"/>
                    <a:pt x="913570" y="3351654"/>
                  </a:cubicBezTo>
                  <a:cubicBezTo>
                    <a:pt x="908868" y="3397128"/>
                    <a:pt x="912006" y="3453578"/>
                    <a:pt x="838307" y="3439464"/>
                  </a:cubicBezTo>
                  <a:cubicBezTo>
                    <a:pt x="774016" y="3428485"/>
                    <a:pt x="766178" y="3461414"/>
                    <a:pt x="786564" y="3513160"/>
                  </a:cubicBezTo>
                  <a:cubicBezTo>
                    <a:pt x="799109" y="3541384"/>
                    <a:pt x="783429" y="3566473"/>
                    <a:pt x="756773" y="3583720"/>
                  </a:cubicBezTo>
                  <a:cubicBezTo>
                    <a:pt x="744228" y="3589994"/>
                    <a:pt x="733252" y="3591561"/>
                    <a:pt x="719139" y="3586856"/>
                  </a:cubicBezTo>
                  <a:cubicBezTo>
                    <a:pt x="665825" y="3552357"/>
                    <a:pt x="631326" y="3483361"/>
                    <a:pt x="516859" y="3472383"/>
                  </a:cubicBezTo>
                  <a:cubicBezTo>
                    <a:pt x="664256" y="3522564"/>
                    <a:pt x="719140" y="3574311"/>
                    <a:pt x="585858" y="3660551"/>
                  </a:cubicBezTo>
                  <a:cubicBezTo>
                    <a:pt x="556066" y="3680934"/>
                    <a:pt x="576452" y="3723272"/>
                    <a:pt x="571748" y="3756201"/>
                  </a:cubicBezTo>
                  <a:cubicBezTo>
                    <a:pt x="720711" y="3713868"/>
                    <a:pt x="861833" y="3651150"/>
                    <a:pt x="1012366" y="3622929"/>
                  </a:cubicBezTo>
                  <a:cubicBezTo>
                    <a:pt x="1051567" y="3615091"/>
                    <a:pt x="1075088" y="3635476"/>
                    <a:pt x="1089200" y="3668406"/>
                  </a:cubicBezTo>
                  <a:cubicBezTo>
                    <a:pt x="1108018" y="3706039"/>
                    <a:pt x="1125268" y="3748377"/>
                    <a:pt x="1186422" y="3756218"/>
                  </a:cubicBezTo>
                  <a:cubicBezTo>
                    <a:pt x="1213076" y="3660569"/>
                    <a:pt x="1175439" y="3531987"/>
                    <a:pt x="1305586" y="3483382"/>
                  </a:cubicBezTo>
                  <a:cubicBezTo>
                    <a:pt x="1329106" y="3484951"/>
                    <a:pt x="1346356" y="3502201"/>
                    <a:pt x="1368309" y="3508472"/>
                  </a:cubicBezTo>
                  <a:cubicBezTo>
                    <a:pt x="1376148" y="3510042"/>
                    <a:pt x="1385557" y="3513177"/>
                    <a:pt x="1394965" y="3516313"/>
                  </a:cubicBezTo>
                  <a:cubicBezTo>
                    <a:pt x="1401238" y="3522587"/>
                    <a:pt x="1410646" y="3522586"/>
                    <a:pt x="1416917" y="3516314"/>
                  </a:cubicBezTo>
                  <a:lnTo>
                    <a:pt x="1441773" y="3503888"/>
                  </a:lnTo>
                  <a:lnTo>
                    <a:pt x="1408947" y="3491600"/>
                  </a:lnTo>
                  <a:cubicBezTo>
                    <a:pt x="1398104" y="3482713"/>
                    <a:pt x="1390193" y="3470107"/>
                    <a:pt x="1384625" y="3453581"/>
                  </a:cubicBezTo>
                  <a:cubicBezTo>
                    <a:pt x="1386140" y="3439439"/>
                    <a:pt x="1390799" y="3425311"/>
                    <a:pt x="1401759" y="3414351"/>
                  </a:cubicBezTo>
                  <a:cubicBezTo>
                    <a:pt x="1475914" y="3385177"/>
                    <a:pt x="1522504" y="3317871"/>
                    <a:pt x="1583534" y="3267644"/>
                  </a:cubicBezTo>
                  <a:lnTo>
                    <a:pt x="1649846" y="3225838"/>
                  </a:lnTo>
                  <a:lnTo>
                    <a:pt x="1636618" y="3231121"/>
                  </a:lnTo>
                  <a:cubicBezTo>
                    <a:pt x="1574088" y="3231074"/>
                    <a:pt x="1575595" y="3154477"/>
                    <a:pt x="1525562" y="3141934"/>
                  </a:cubicBezTo>
                  <a:cubicBezTo>
                    <a:pt x="1475515" y="3110632"/>
                    <a:pt x="1484872" y="3079375"/>
                    <a:pt x="1528619" y="3048142"/>
                  </a:cubicBezTo>
                  <a:close/>
                  <a:moveTo>
                    <a:pt x="1460943" y="2424362"/>
                  </a:moveTo>
                  <a:cubicBezTo>
                    <a:pt x="1482865" y="2474403"/>
                    <a:pt x="1470386" y="2511912"/>
                    <a:pt x="1421943" y="2535325"/>
                  </a:cubicBezTo>
                  <a:cubicBezTo>
                    <a:pt x="1395379" y="2549374"/>
                    <a:pt x="1373505" y="2564990"/>
                    <a:pt x="1350067" y="2579042"/>
                  </a:cubicBezTo>
                  <a:cubicBezTo>
                    <a:pt x="1323505" y="2596217"/>
                    <a:pt x="1317272" y="2624351"/>
                    <a:pt x="1312604" y="2654049"/>
                  </a:cubicBezTo>
                  <a:cubicBezTo>
                    <a:pt x="1309489" y="2669679"/>
                    <a:pt x="1322004" y="2682194"/>
                    <a:pt x="1336072" y="2680641"/>
                  </a:cubicBezTo>
                  <a:cubicBezTo>
                    <a:pt x="1418910" y="2663507"/>
                    <a:pt x="1506459" y="2672951"/>
                    <a:pt x="1586165" y="2646435"/>
                  </a:cubicBezTo>
                  <a:cubicBezTo>
                    <a:pt x="1609607" y="2638635"/>
                    <a:pt x="1631487" y="2632399"/>
                    <a:pt x="1653369" y="2626162"/>
                  </a:cubicBezTo>
                  <a:cubicBezTo>
                    <a:pt x="1673686" y="2621487"/>
                    <a:pt x="1690887" y="2626190"/>
                    <a:pt x="1703406" y="2644957"/>
                  </a:cubicBezTo>
                  <a:cubicBezTo>
                    <a:pt x="1715928" y="2666852"/>
                    <a:pt x="1704996" y="2680912"/>
                    <a:pt x="1689369" y="2690281"/>
                  </a:cubicBezTo>
                  <a:cubicBezTo>
                    <a:pt x="1656552" y="2704325"/>
                    <a:pt x="1629990" y="2721501"/>
                    <a:pt x="1608126" y="2749624"/>
                  </a:cubicBezTo>
                  <a:cubicBezTo>
                    <a:pt x="1597192" y="2763685"/>
                    <a:pt x="1586263" y="2780872"/>
                    <a:pt x="1598783" y="2799639"/>
                  </a:cubicBezTo>
                  <a:cubicBezTo>
                    <a:pt x="1611307" y="2824661"/>
                    <a:pt x="1633197" y="2830930"/>
                    <a:pt x="1658208" y="2830949"/>
                  </a:cubicBezTo>
                  <a:cubicBezTo>
                    <a:pt x="1662896" y="2829389"/>
                    <a:pt x="1666025" y="2829391"/>
                    <a:pt x="1670712" y="2827831"/>
                  </a:cubicBezTo>
                  <a:cubicBezTo>
                    <a:pt x="1750418" y="2801315"/>
                    <a:pt x="1750418" y="2801315"/>
                    <a:pt x="1786418" y="2865433"/>
                  </a:cubicBezTo>
                  <a:cubicBezTo>
                    <a:pt x="1795810" y="2881073"/>
                    <a:pt x="1806766" y="2898276"/>
                    <a:pt x="1817718" y="2912354"/>
                  </a:cubicBezTo>
                  <a:cubicBezTo>
                    <a:pt x="1841188" y="2942072"/>
                    <a:pt x="1847464" y="2973340"/>
                    <a:pt x="1828729" y="3004593"/>
                  </a:cubicBezTo>
                  <a:cubicBezTo>
                    <a:pt x="1797496" y="3048340"/>
                    <a:pt x="1803782" y="3092115"/>
                    <a:pt x="1828825" y="3135904"/>
                  </a:cubicBezTo>
                  <a:cubicBezTo>
                    <a:pt x="1791308" y="3135876"/>
                    <a:pt x="1780346" y="3109293"/>
                    <a:pt x="1764697" y="3087397"/>
                  </a:cubicBezTo>
                  <a:cubicBezTo>
                    <a:pt x="1755305" y="3071758"/>
                    <a:pt x="1736546" y="3068617"/>
                    <a:pt x="1733429" y="3084248"/>
                  </a:cubicBezTo>
                  <a:cubicBezTo>
                    <a:pt x="1727221" y="3143645"/>
                    <a:pt x="1670967" y="3174869"/>
                    <a:pt x="1652245" y="3224879"/>
                  </a:cubicBezTo>
                  <a:lnTo>
                    <a:pt x="1651695" y="3225098"/>
                  </a:lnTo>
                  <a:lnTo>
                    <a:pt x="1732644" y="3219195"/>
                  </a:lnTo>
                  <a:cubicBezTo>
                    <a:pt x="1757794" y="3219297"/>
                    <a:pt x="1781404" y="3227251"/>
                    <a:pt x="1784663" y="3255558"/>
                  </a:cubicBezTo>
                  <a:cubicBezTo>
                    <a:pt x="1789473" y="3279155"/>
                    <a:pt x="1764334" y="3282198"/>
                    <a:pt x="1748640" y="3288423"/>
                  </a:cubicBezTo>
                  <a:cubicBezTo>
                    <a:pt x="1717291" y="3310303"/>
                    <a:pt x="1682772" y="3325884"/>
                    <a:pt x="1654554" y="3344633"/>
                  </a:cubicBezTo>
                  <a:cubicBezTo>
                    <a:pt x="1627913" y="3364960"/>
                    <a:pt x="1626448" y="3391677"/>
                    <a:pt x="1656397" y="3412232"/>
                  </a:cubicBezTo>
                  <a:cubicBezTo>
                    <a:pt x="1691054" y="3431233"/>
                    <a:pt x="1703731" y="3456435"/>
                    <a:pt x="1696017" y="3492557"/>
                  </a:cubicBezTo>
                  <a:cubicBezTo>
                    <a:pt x="1688303" y="3528681"/>
                    <a:pt x="1682167" y="3566380"/>
                    <a:pt x="1674453" y="3602504"/>
                  </a:cubicBezTo>
                  <a:cubicBezTo>
                    <a:pt x="1666726" y="3635483"/>
                    <a:pt x="1695032" y="3638739"/>
                    <a:pt x="1713934" y="3648247"/>
                  </a:cubicBezTo>
                  <a:cubicBezTo>
                    <a:pt x="1702975" y="3659207"/>
                    <a:pt x="1693581" y="3668600"/>
                    <a:pt x="1684188" y="3677993"/>
                  </a:cubicBezTo>
                  <a:cubicBezTo>
                    <a:pt x="1665413" y="3699924"/>
                    <a:pt x="1638773" y="3720250"/>
                    <a:pt x="1679743" y="3745567"/>
                  </a:cubicBezTo>
                  <a:cubicBezTo>
                    <a:pt x="1700234" y="3759796"/>
                    <a:pt x="1703481" y="3784959"/>
                    <a:pt x="1709857" y="3806991"/>
                  </a:cubicBezTo>
                  <a:cubicBezTo>
                    <a:pt x="1716220" y="3825879"/>
                    <a:pt x="1713152" y="3844730"/>
                    <a:pt x="1699061" y="3858821"/>
                  </a:cubicBezTo>
                  <a:cubicBezTo>
                    <a:pt x="1677143" y="3880739"/>
                    <a:pt x="1648849" y="3880626"/>
                    <a:pt x="1620504" y="3867937"/>
                  </a:cubicBezTo>
                  <a:cubicBezTo>
                    <a:pt x="1604759" y="3861585"/>
                    <a:pt x="1593686" y="3844250"/>
                    <a:pt x="1593597" y="3822243"/>
                  </a:cubicBezTo>
                  <a:cubicBezTo>
                    <a:pt x="1595100" y="3804958"/>
                    <a:pt x="1599747" y="3787686"/>
                    <a:pt x="1598091" y="3767245"/>
                  </a:cubicBezTo>
                  <a:cubicBezTo>
                    <a:pt x="1597852" y="3707512"/>
                    <a:pt x="1580314" y="3646139"/>
                    <a:pt x="1543888" y="3578399"/>
                  </a:cubicBezTo>
                  <a:cubicBezTo>
                    <a:pt x="1532804" y="3557921"/>
                    <a:pt x="1527993" y="3534322"/>
                    <a:pt x="1518474" y="3512278"/>
                  </a:cubicBezTo>
                  <a:cubicBezTo>
                    <a:pt x="1509748" y="3492594"/>
                    <a:pt x="1498723" y="3487048"/>
                    <a:pt x="1486940" y="3488574"/>
                  </a:cubicBezTo>
                  <a:lnTo>
                    <a:pt x="1452561" y="3506410"/>
                  </a:lnTo>
                  <a:lnTo>
                    <a:pt x="1454550" y="3506908"/>
                  </a:lnTo>
                  <a:cubicBezTo>
                    <a:pt x="1465528" y="3546110"/>
                    <a:pt x="1485914" y="3582175"/>
                    <a:pt x="1514139" y="3610400"/>
                  </a:cubicBezTo>
                  <a:cubicBezTo>
                    <a:pt x="1460828" y="3669985"/>
                    <a:pt x="1409084" y="3721729"/>
                    <a:pt x="1365180" y="3778177"/>
                  </a:cubicBezTo>
                  <a:cubicBezTo>
                    <a:pt x="1318140" y="3837761"/>
                    <a:pt x="1267965" y="3887937"/>
                    <a:pt x="1186427" y="3887935"/>
                  </a:cubicBezTo>
                  <a:cubicBezTo>
                    <a:pt x="1183290" y="3887934"/>
                    <a:pt x="1177019" y="3900479"/>
                    <a:pt x="1172314" y="3908319"/>
                  </a:cubicBezTo>
                  <a:lnTo>
                    <a:pt x="1173462" y="3966762"/>
                  </a:lnTo>
                  <a:lnTo>
                    <a:pt x="1209643" y="3973102"/>
                  </a:lnTo>
                  <a:cubicBezTo>
                    <a:pt x="1284228" y="3997300"/>
                    <a:pt x="1283497" y="4081287"/>
                    <a:pt x="1316239" y="4141359"/>
                  </a:cubicBezTo>
                  <a:cubicBezTo>
                    <a:pt x="1320913" y="4155402"/>
                    <a:pt x="1319345" y="4169449"/>
                    <a:pt x="1316215" y="4181938"/>
                  </a:cubicBezTo>
                  <a:cubicBezTo>
                    <a:pt x="1278721" y="4244389"/>
                    <a:pt x="1239666" y="4308403"/>
                    <a:pt x="1161615" y="4330299"/>
                  </a:cubicBezTo>
                  <a:cubicBezTo>
                    <a:pt x="1138200" y="4338116"/>
                    <a:pt x="1122583" y="4353732"/>
                    <a:pt x="1110085" y="4375589"/>
                  </a:cubicBezTo>
                  <a:cubicBezTo>
                    <a:pt x="1028822" y="4556684"/>
                    <a:pt x="1028822" y="4556684"/>
                    <a:pt x="860310" y="4469379"/>
                  </a:cubicBezTo>
                  <a:cubicBezTo>
                    <a:pt x="841603" y="4431932"/>
                    <a:pt x="801035" y="4410104"/>
                    <a:pt x="790135" y="4367971"/>
                  </a:cubicBezTo>
                  <a:cubicBezTo>
                    <a:pt x="788579" y="4360168"/>
                    <a:pt x="785459" y="4353927"/>
                    <a:pt x="776098" y="4350811"/>
                  </a:cubicBezTo>
                  <a:cubicBezTo>
                    <a:pt x="771421" y="4343009"/>
                    <a:pt x="771424" y="4333644"/>
                    <a:pt x="776112" y="4325839"/>
                  </a:cubicBezTo>
                  <a:cubicBezTo>
                    <a:pt x="769884" y="4300869"/>
                    <a:pt x="740223" y="4308691"/>
                    <a:pt x="732433" y="4288405"/>
                  </a:cubicBezTo>
                  <a:cubicBezTo>
                    <a:pt x="696558" y="4249406"/>
                    <a:pt x="655996" y="4218216"/>
                    <a:pt x="612311" y="4190148"/>
                  </a:cubicBezTo>
                  <a:cubicBezTo>
                    <a:pt x="598272" y="4176108"/>
                    <a:pt x="588918" y="4157386"/>
                    <a:pt x="584249" y="4137097"/>
                  </a:cubicBezTo>
                  <a:lnTo>
                    <a:pt x="603266" y="4107228"/>
                  </a:lnTo>
                  <a:lnTo>
                    <a:pt x="601550" y="4105876"/>
                  </a:lnTo>
                  <a:cubicBezTo>
                    <a:pt x="574895" y="4101172"/>
                    <a:pt x="562349" y="4079217"/>
                    <a:pt x="543532" y="4063537"/>
                  </a:cubicBezTo>
                  <a:cubicBezTo>
                    <a:pt x="535692" y="4052560"/>
                    <a:pt x="530988" y="4041583"/>
                    <a:pt x="532555" y="4027472"/>
                  </a:cubicBezTo>
                  <a:lnTo>
                    <a:pt x="534123" y="4029040"/>
                  </a:lnTo>
                  <a:cubicBezTo>
                    <a:pt x="509032" y="3950636"/>
                    <a:pt x="436900" y="3913001"/>
                    <a:pt x="391427" y="3854983"/>
                  </a:cubicBezTo>
                  <a:lnTo>
                    <a:pt x="390728" y="3850949"/>
                  </a:lnTo>
                  <a:lnTo>
                    <a:pt x="363004" y="3859364"/>
                  </a:lnTo>
                  <a:cubicBezTo>
                    <a:pt x="348930" y="3848411"/>
                    <a:pt x="337981" y="3837462"/>
                    <a:pt x="325469" y="3824951"/>
                  </a:cubicBezTo>
                  <a:cubicBezTo>
                    <a:pt x="219139" y="3746721"/>
                    <a:pt x="119051" y="3659124"/>
                    <a:pt x="47063" y="3543424"/>
                  </a:cubicBezTo>
                  <a:lnTo>
                    <a:pt x="47068" y="3546549"/>
                  </a:lnTo>
                  <a:cubicBezTo>
                    <a:pt x="45482" y="3523110"/>
                    <a:pt x="25156" y="3509026"/>
                    <a:pt x="23572" y="3485586"/>
                  </a:cubicBezTo>
                  <a:lnTo>
                    <a:pt x="22007" y="3484021"/>
                  </a:lnTo>
                  <a:cubicBezTo>
                    <a:pt x="25112" y="3462149"/>
                    <a:pt x="3221" y="3446502"/>
                    <a:pt x="6326" y="3424630"/>
                  </a:cubicBezTo>
                  <a:lnTo>
                    <a:pt x="7890" y="3426194"/>
                  </a:lnTo>
                  <a:cubicBezTo>
                    <a:pt x="4752" y="3413690"/>
                    <a:pt x="6303" y="3399627"/>
                    <a:pt x="3166" y="3387124"/>
                  </a:cubicBezTo>
                  <a:lnTo>
                    <a:pt x="1599" y="3382435"/>
                  </a:lnTo>
                  <a:cubicBezTo>
                    <a:pt x="3150" y="3371497"/>
                    <a:pt x="4702" y="3360562"/>
                    <a:pt x="1567" y="3348058"/>
                  </a:cubicBezTo>
                  <a:lnTo>
                    <a:pt x="0" y="3343369"/>
                  </a:lnTo>
                  <a:cubicBezTo>
                    <a:pt x="4676" y="3332434"/>
                    <a:pt x="4665" y="3319933"/>
                    <a:pt x="3089" y="3305870"/>
                  </a:cubicBezTo>
                  <a:lnTo>
                    <a:pt x="3087" y="3302744"/>
                  </a:lnTo>
                  <a:cubicBezTo>
                    <a:pt x="4639" y="3291806"/>
                    <a:pt x="4625" y="3276181"/>
                    <a:pt x="4616" y="3266806"/>
                  </a:cubicBezTo>
                  <a:cubicBezTo>
                    <a:pt x="4600" y="3251179"/>
                    <a:pt x="3024" y="3237115"/>
                    <a:pt x="7700" y="3223056"/>
                  </a:cubicBezTo>
                  <a:lnTo>
                    <a:pt x="7703" y="3226181"/>
                  </a:lnTo>
                  <a:cubicBezTo>
                    <a:pt x="4562" y="3210552"/>
                    <a:pt x="4551" y="3198051"/>
                    <a:pt x="9225" y="3183993"/>
                  </a:cubicBezTo>
                  <a:lnTo>
                    <a:pt x="9229" y="3187118"/>
                  </a:lnTo>
                  <a:lnTo>
                    <a:pt x="9190" y="3146486"/>
                  </a:lnTo>
                  <a:lnTo>
                    <a:pt x="6025" y="3102734"/>
                  </a:lnTo>
                  <a:lnTo>
                    <a:pt x="7591" y="3107424"/>
                  </a:lnTo>
                  <a:cubicBezTo>
                    <a:pt x="-239" y="3090228"/>
                    <a:pt x="6006" y="3083983"/>
                    <a:pt x="21636" y="3087123"/>
                  </a:cubicBezTo>
                  <a:cubicBezTo>
                    <a:pt x="55986" y="3059029"/>
                    <a:pt x="73142" y="3023106"/>
                    <a:pt x="82482" y="2985612"/>
                  </a:cubicBezTo>
                  <a:lnTo>
                    <a:pt x="84042" y="2984051"/>
                  </a:lnTo>
                  <a:cubicBezTo>
                    <a:pt x="80899" y="2965297"/>
                    <a:pt x="85569" y="2944987"/>
                    <a:pt x="107446" y="2945008"/>
                  </a:cubicBezTo>
                  <a:cubicBezTo>
                    <a:pt x="130885" y="2946593"/>
                    <a:pt x="152771" y="2955989"/>
                    <a:pt x="174651" y="2959134"/>
                  </a:cubicBezTo>
                  <a:cubicBezTo>
                    <a:pt x="190279" y="2962274"/>
                    <a:pt x="205904" y="2962288"/>
                    <a:pt x="202762" y="2943535"/>
                  </a:cubicBezTo>
                  <a:cubicBezTo>
                    <a:pt x="198044" y="2910716"/>
                    <a:pt x="218338" y="2890422"/>
                    <a:pt x="230816" y="2865432"/>
                  </a:cubicBezTo>
                  <a:cubicBezTo>
                    <a:pt x="238612" y="2848249"/>
                    <a:pt x="249528" y="2824822"/>
                    <a:pt x="260465" y="2823268"/>
                  </a:cubicBezTo>
                  <a:cubicBezTo>
                    <a:pt x="344836" y="2813972"/>
                    <a:pt x="343191" y="2724903"/>
                    <a:pt x="394719" y="2685887"/>
                  </a:cubicBezTo>
                  <a:cubicBezTo>
                    <a:pt x="405647" y="2674959"/>
                    <a:pt x="415000" y="2649966"/>
                    <a:pt x="397795" y="2632761"/>
                  </a:cubicBezTo>
                  <a:cubicBezTo>
                    <a:pt x="386847" y="2621813"/>
                    <a:pt x="374361" y="2637428"/>
                    <a:pt x="361862" y="2640540"/>
                  </a:cubicBezTo>
                  <a:cubicBezTo>
                    <a:pt x="339990" y="2643645"/>
                    <a:pt x="329037" y="2629572"/>
                    <a:pt x="322773" y="2613941"/>
                  </a:cubicBezTo>
                  <a:cubicBezTo>
                    <a:pt x="313377" y="2592055"/>
                    <a:pt x="318044" y="2568621"/>
                    <a:pt x="325834" y="2545189"/>
                  </a:cubicBezTo>
                  <a:cubicBezTo>
                    <a:pt x="349284" y="2556148"/>
                    <a:pt x="375855" y="2563987"/>
                    <a:pt x="396179" y="2574945"/>
                  </a:cubicBezTo>
                  <a:cubicBezTo>
                    <a:pt x="424322" y="2593722"/>
                    <a:pt x="454014" y="2595313"/>
                    <a:pt x="483692" y="2584402"/>
                  </a:cubicBezTo>
                  <a:cubicBezTo>
                    <a:pt x="493065" y="2581285"/>
                    <a:pt x="500879" y="2582855"/>
                    <a:pt x="507136" y="2589112"/>
                  </a:cubicBezTo>
                  <a:cubicBezTo>
                    <a:pt x="524325" y="2590690"/>
                    <a:pt x="527434" y="2571942"/>
                    <a:pt x="541492" y="2567268"/>
                  </a:cubicBezTo>
                  <a:cubicBezTo>
                    <a:pt x="619604" y="2548589"/>
                    <a:pt x="643074" y="2581426"/>
                    <a:pt x="615023" y="2662655"/>
                  </a:cubicBezTo>
                  <a:cubicBezTo>
                    <a:pt x="663345" y="2536130"/>
                    <a:pt x="671157" y="2534573"/>
                    <a:pt x="783740" y="2615934"/>
                  </a:cubicBezTo>
                  <a:cubicBezTo>
                    <a:pt x="802511" y="2637828"/>
                    <a:pt x="769728" y="2670611"/>
                    <a:pt x="802558" y="2687831"/>
                  </a:cubicBezTo>
                  <a:cubicBezTo>
                    <a:pt x="808816" y="2697212"/>
                    <a:pt x="811952" y="2706591"/>
                    <a:pt x="810399" y="2717527"/>
                  </a:cubicBezTo>
                  <a:cubicBezTo>
                    <a:pt x="804171" y="2742522"/>
                    <a:pt x="783868" y="2753442"/>
                    <a:pt x="763565" y="2764361"/>
                  </a:cubicBezTo>
                  <a:lnTo>
                    <a:pt x="736523" y="2767341"/>
                  </a:lnTo>
                  <a:lnTo>
                    <a:pt x="730735" y="2747142"/>
                  </a:lnTo>
                  <a:cubicBezTo>
                    <a:pt x="730735" y="2747142"/>
                    <a:pt x="732306" y="2758082"/>
                    <a:pt x="730742" y="2756518"/>
                  </a:cubicBezTo>
                  <a:cubicBezTo>
                    <a:pt x="730742" y="2756518"/>
                    <a:pt x="737005" y="2769023"/>
                    <a:pt x="735441" y="2767459"/>
                  </a:cubicBezTo>
                  <a:lnTo>
                    <a:pt x="736523" y="2767341"/>
                  </a:lnTo>
                  <a:lnTo>
                    <a:pt x="737005" y="2769023"/>
                  </a:lnTo>
                  <a:cubicBezTo>
                    <a:pt x="754201" y="2776853"/>
                    <a:pt x="768254" y="2765928"/>
                    <a:pt x="783877" y="2762817"/>
                  </a:cubicBezTo>
                  <a:cubicBezTo>
                    <a:pt x="794037" y="2766735"/>
                    <a:pt x="801074" y="2772209"/>
                    <a:pt x="804793" y="2779049"/>
                  </a:cubicBezTo>
                  <a:lnTo>
                    <a:pt x="805139" y="2787544"/>
                  </a:lnTo>
                  <a:lnTo>
                    <a:pt x="811630" y="2782452"/>
                  </a:lnTo>
                  <a:cubicBezTo>
                    <a:pt x="838287" y="2771475"/>
                    <a:pt x="869648" y="2765205"/>
                    <a:pt x="891600" y="2743253"/>
                  </a:cubicBezTo>
                  <a:cubicBezTo>
                    <a:pt x="904144" y="2740117"/>
                    <a:pt x="919825" y="2740117"/>
                    <a:pt x="930801" y="2747959"/>
                  </a:cubicBezTo>
                  <a:cubicBezTo>
                    <a:pt x="1031942" y="2802058"/>
                    <a:pt x="1058109" y="2818229"/>
                    <a:pt x="1032459" y="2881808"/>
                  </a:cubicBezTo>
                  <a:lnTo>
                    <a:pt x="1019587" y="2909110"/>
                  </a:lnTo>
                  <a:lnTo>
                    <a:pt x="1008597" y="2923017"/>
                  </a:lnTo>
                  <a:cubicBezTo>
                    <a:pt x="1001271" y="2935047"/>
                    <a:pt x="995097" y="2948670"/>
                    <a:pt x="990392" y="2964350"/>
                  </a:cubicBezTo>
                  <a:cubicBezTo>
                    <a:pt x="999997" y="2946905"/>
                    <a:pt x="1008376" y="2931567"/>
                    <a:pt x="1015423" y="2917943"/>
                  </a:cubicBezTo>
                  <a:lnTo>
                    <a:pt x="1019587" y="2909110"/>
                  </a:lnTo>
                  <a:lnTo>
                    <a:pt x="1033708" y="2891241"/>
                  </a:lnTo>
                  <a:cubicBezTo>
                    <a:pt x="1052329" y="2872620"/>
                    <a:pt x="1074282" y="2858510"/>
                    <a:pt x="1097017" y="2845181"/>
                  </a:cubicBezTo>
                  <a:lnTo>
                    <a:pt x="1100698" y="2858133"/>
                  </a:lnTo>
                  <a:lnTo>
                    <a:pt x="1106789" y="2846567"/>
                  </a:lnTo>
                  <a:cubicBezTo>
                    <a:pt x="1111475" y="2840317"/>
                    <a:pt x="1116551" y="2834460"/>
                    <a:pt x="1120454" y="2827427"/>
                  </a:cubicBezTo>
                  <a:cubicBezTo>
                    <a:pt x="1198600" y="2805598"/>
                    <a:pt x="1229897" y="2849392"/>
                    <a:pt x="1250266" y="2913499"/>
                  </a:cubicBezTo>
                  <a:cubicBezTo>
                    <a:pt x="1237721" y="2860340"/>
                    <a:pt x="1204859" y="2814984"/>
                    <a:pt x="1190752" y="2763387"/>
                  </a:cubicBezTo>
                  <a:cubicBezTo>
                    <a:pt x="1182912" y="2730552"/>
                    <a:pt x="1207910" y="2711812"/>
                    <a:pt x="1221962" y="2688374"/>
                  </a:cubicBezTo>
                  <a:cubicBezTo>
                    <a:pt x="1231328" y="2669622"/>
                    <a:pt x="1231316" y="2653989"/>
                    <a:pt x="1206298" y="2644592"/>
                  </a:cubicBezTo>
                  <a:cubicBezTo>
                    <a:pt x="1196915" y="2641459"/>
                    <a:pt x="1175036" y="2647696"/>
                    <a:pt x="1179708" y="2624251"/>
                  </a:cubicBezTo>
                  <a:cubicBezTo>
                    <a:pt x="1181265" y="2616435"/>
                    <a:pt x="1193764" y="2607065"/>
                    <a:pt x="1201580" y="2605507"/>
                  </a:cubicBezTo>
                  <a:cubicBezTo>
                    <a:pt x="1212520" y="2603953"/>
                    <a:pt x="1229717" y="2605528"/>
                    <a:pt x="1242221" y="2602411"/>
                  </a:cubicBezTo>
                  <a:cubicBezTo>
                    <a:pt x="1256289" y="2600857"/>
                    <a:pt x="1267223" y="2589923"/>
                    <a:pt x="1254709" y="2577409"/>
                  </a:cubicBezTo>
                  <a:cubicBezTo>
                    <a:pt x="1217160" y="2536737"/>
                    <a:pt x="1234344" y="2519554"/>
                    <a:pt x="1278110" y="2513332"/>
                  </a:cubicBezTo>
                  <a:cubicBezTo>
                    <a:pt x="1309372" y="2510229"/>
                    <a:pt x="1339070" y="2505562"/>
                    <a:pt x="1349991" y="2475868"/>
                  </a:cubicBezTo>
                  <a:cubicBezTo>
                    <a:pt x="1371838" y="2422735"/>
                    <a:pt x="1418744" y="2435274"/>
                    <a:pt x="1460943" y="2424362"/>
                  </a:cubicBezTo>
                  <a:close/>
                  <a:moveTo>
                    <a:pt x="5115773" y="2347512"/>
                  </a:moveTo>
                  <a:lnTo>
                    <a:pt x="5112930" y="2348828"/>
                  </a:lnTo>
                  <a:lnTo>
                    <a:pt x="5103203" y="2361793"/>
                  </a:lnTo>
                  <a:close/>
                  <a:moveTo>
                    <a:pt x="4946690" y="1953274"/>
                  </a:moveTo>
                  <a:lnTo>
                    <a:pt x="4929523" y="1972738"/>
                  </a:lnTo>
                  <a:cubicBezTo>
                    <a:pt x="4895099" y="1985206"/>
                    <a:pt x="4862242" y="1996111"/>
                    <a:pt x="4840368" y="2024255"/>
                  </a:cubicBezTo>
                  <a:cubicBezTo>
                    <a:pt x="4787164" y="2039823"/>
                    <a:pt x="4730896" y="2096092"/>
                    <a:pt x="4691609" y="2006790"/>
                  </a:cubicBezTo>
                  <a:cubicBezTo>
                    <a:pt x="4694715" y="1991139"/>
                    <a:pt x="4690057" y="2014615"/>
                    <a:pt x="4693157" y="1995833"/>
                  </a:cubicBezTo>
                  <a:cubicBezTo>
                    <a:pt x="4690030" y="1998960"/>
                    <a:pt x="4688472" y="2003653"/>
                    <a:pt x="4686915" y="2008349"/>
                  </a:cubicBezTo>
                  <a:cubicBezTo>
                    <a:pt x="4681135" y="2063525"/>
                    <a:pt x="4720249" y="2107329"/>
                    <a:pt x="4736255" y="2157478"/>
                  </a:cubicBezTo>
                  <a:lnTo>
                    <a:pt x="4739076" y="2183275"/>
                  </a:lnTo>
                  <a:lnTo>
                    <a:pt x="4737657" y="2132250"/>
                  </a:lnTo>
                  <a:cubicBezTo>
                    <a:pt x="4743791" y="2064412"/>
                    <a:pt x="4786037" y="2059598"/>
                    <a:pt x="4955024" y="2040344"/>
                  </a:cubicBezTo>
                  <a:cubicBezTo>
                    <a:pt x="4961308" y="2030942"/>
                    <a:pt x="4966023" y="2023107"/>
                    <a:pt x="4967610" y="2015282"/>
                  </a:cubicBezTo>
                  <a:cubicBezTo>
                    <a:pt x="4966086" y="2001208"/>
                    <a:pt x="4959863" y="1989495"/>
                    <a:pt x="4954030" y="1977780"/>
                  </a:cubicBezTo>
                  <a:close/>
                  <a:moveTo>
                    <a:pt x="5039033" y="1759949"/>
                  </a:moveTo>
                  <a:lnTo>
                    <a:pt x="5040465" y="1763870"/>
                  </a:lnTo>
                  <a:lnTo>
                    <a:pt x="5041856" y="1760108"/>
                  </a:lnTo>
                  <a:close/>
                  <a:moveTo>
                    <a:pt x="4699557" y="1126939"/>
                  </a:moveTo>
                  <a:lnTo>
                    <a:pt x="4782118" y="1146229"/>
                  </a:lnTo>
                  <a:lnTo>
                    <a:pt x="4786091" y="1148216"/>
                  </a:lnTo>
                  <a:lnTo>
                    <a:pt x="4800414" y="1159268"/>
                  </a:lnTo>
                  <a:lnTo>
                    <a:pt x="4848426" y="1210159"/>
                  </a:lnTo>
                  <a:cubicBezTo>
                    <a:pt x="4881397" y="1268141"/>
                    <a:pt x="4803128" y="1274276"/>
                    <a:pt x="4767168" y="1303962"/>
                  </a:cubicBezTo>
                  <a:cubicBezTo>
                    <a:pt x="4825176" y="1352591"/>
                    <a:pt x="4859753" y="1434059"/>
                    <a:pt x="4955195" y="1398206"/>
                  </a:cubicBezTo>
                  <a:lnTo>
                    <a:pt x="4966905" y="1402306"/>
                  </a:lnTo>
                  <a:lnTo>
                    <a:pt x="4963113" y="1399006"/>
                  </a:lnTo>
                  <a:lnTo>
                    <a:pt x="4942836" y="1378728"/>
                  </a:lnTo>
                  <a:cubicBezTo>
                    <a:pt x="4949110" y="1372454"/>
                    <a:pt x="4955385" y="1366180"/>
                    <a:pt x="4961660" y="1359904"/>
                  </a:cubicBezTo>
                  <a:lnTo>
                    <a:pt x="4974192" y="1353613"/>
                  </a:lnTo>
                  <a:lnTo>
                    <a:pt x="4983560" y="1359842"/>
                  </a:lnTo>
                  <a:lnTo>
                    <a:pt x="4977329" y="1350476"/>
                  </a:lnTo>
                  <a:lnTo>
                    <a:pt x="4982052" y="1339512"/>
                  </a:lnTo>
                  <a:cubicBezTo>
                    <a:pt x="5008764" y="1297203"/>
                    <a:pt x="5044738" y="1298664"/>
                    <a:pt x="5083784" y="1318888"/>
                  </a:cubicBezTo>
                  <a:lnTo>
                    <a:pt x="5129862" y="1318931"/>
                  </a:lnTo>
                  <a:lnTo>
                    <a:pt x="5068922" y="1298381"/>
                  </a:lnTo>
                  <a:cubicBezTo>
                    <a:pt x="5023679" y="1278191"/>
                    <a:pt x="4989405" y="1243917"/>
                    <a:pt x="4970781" y="1197109"/>
                  </a:cubicBezTo>
                  <a:lnTo>
                    <a:pt x="4971075" y="1190209"/>
                  </a:lnTo>
                  <a:lnTo>
                    <a:pt x="4950723" y="1222094"/>
                  </a:lnTo>
                  <a:cubicBezTo>
                    <a:pt x="4925000" y="1244142"/>
                    <a:pt x="4895023" y="1222370"/>
                    <a:pt x="4856240" y="1202345"/>
                  </a:cubicBezTo>
                  <a:lnTo>
                    <a:pt x="4800414" y="1159268"/>
                  </a:lnTo>
                  <a:lnTo>
                    <a:pt x="4789809" y="1148027"/>
                  </a:lnTo>
                  <a:lnTo>
                    <a:pt x="4782118" y="1146229"/>
                  </a:lnTo>
                  <a:lnTo>
                    <a:pt x="4746919" y="1128630"/>
                  </a:lnTo>
                  <a:cubicBezTo>
                    <a:pt x="4732724" y="1124548"/>
                    <a:pt x="4717164" y="1123446"/>
                    <a:pt x="4699557" y="1126939"/>
                  </a:cubicBezTo>
                  <a:close/>
                  <a:moveTo>
                    <a:pt x="4829247" y="972158"/>
                  </a:moveTo>
                  <a:cubicBezTo>
                    <a:pt x="4819069" y="971359"/>
                    <a:pt x="4817115" y="973312"/>
                    <a:pt x="4818295" y="976445"/>
                  </a:cubicBezTo>
                  <a:cubicBezTo>
                    <a:pt x="4819473" y="979580"/>
                    <a:pt x="4823786" y="983893"/>
                    <a:pt x="4826140" y="987809"/>
                  </a:cubicBezTo>
                  <a:cubicBezTo>
                    <a:pt x="4827453" y="1071179"/>
                    <a:pt x="4896468" y="1090373"/>
                    <a:pt x="4950095" y="1123191"/>
                  </a:cubicBezTo>
                  <a:lnTo>
                    <a:pt x="4978923" y="1148733"/>
                  </a:lnTo>
                  <a:lnTo>
                    <a:pt x="4989292" y="1133807"/>
                  </a:lnTo>
                  <a:cubicBezTo>
                    <a:pt x="4995558" y="1126374"/>
                    <a:pt x="4999087" y="1120508"/>
                    <a:pt x="4989719" y="1118970"/>
                  </a:cubicBezTo>
                  <a:cubicBezTo>
                    <a:pt x="4907772" y="1099654"/>
                    <a:pt x="4884811" y="1069647"/>
                    <a:pt x="4889000" y="1034691"/>
                  </a:cubicBezTo>
                  <a:lnTo>
                    <a:pt x="4910902" y="981123"/>
                  </a:lnTo>
                  <a:lnTo>
                    <a:pt x="4876525" y="981826"/>
                  </a:lnTo>
                  <a:cubicBezTo>
                    <a:pt x="4861159" y="980039"/>
                    <a:pt x="4845302" y="976490"/>
                    <a:pt x="4829247" y="972158"/>
                  </a:cubicBezTo>
                  <a:close/>
                  <a:moveTo>
                    <a:pt x="5485005" y="902130"/>
                  </a:moveTo>
                  <a:cubicBezTo>
                    <a:pt x="5497699" y="904583"/>
                    <a:pt x="5510914" y="916223"/>
                    <a:pt x="5537345" y="939504"/>
                  </a:cubicBezTo>
                  <a:cubicBezTo>
                    <a:pt x="5534173" y="945784"/>
                    <a:pt x="5535638" y="959852"/>
                    <a:pt x="5530911" y="964579"/>
                  </a:cubicBezTo>
                  <a:cubicBezTo>
                    <a:pt x="5499469" y="986700"/>
                    <a:pt x="5475858" y="1007204"/>
                    <a:pt x="5527321" y="1030309"/>
                  </a:cubicBezTo>
                  <a:cubicBezTo>
                    <a:pt x="5560076" y="1044159"/>
                    <a:pt x="5556860" y="1056696"/>
                    <a:pt x="5528568" y="1075667"/>
                  </a:cubicBezTo>
                  <a:cubicBezTo>
                    <a:pt x="5509707" y="1088315"/>
                    <a:pt x="5492377" y="1105645"/>
                    <a:pt x="5475069" y="1119845"/>
                  </a:cubicBezTo>
                  <a:cubicBezTo>
                    <a:pt x="5435969" y="1118555"/>
                    <a:pt x="5449490" y="1198244"/>
                    <a:pt x="5396474" y="1173585"/>
                  </a:cubicBezTo>
                  <a:cubicBezTo>
                    <a:pt x="5355928" y="1155097"/>
                    <a:pt x="5359342" y="1114399"/>
                    <a:pt x="5367416" y="1078362"/>
                  </a:cubicBezTo>
                  <a:cubicBezTo>
                    <a:pt x="5375448" y="1048582"/>
                    <a:pt x="5367790" y="1025169"/>
                    <a:pt x="5355449" y="1000226"/>
                  </a:cubicBezTo>
                  <a:lnTo>
                    <a:pt x="5336807" y="981584"/>
                  </a:lnTo>
                  <a:cubicBezTo>
                    <a:pt x="5339204" y="974526"/>
                    <a:pt x="5343952" y="966672"/>
                    <a:pt x="5349467" y="961158"/>
                  </a:cubicBezTo>
                  <a:cubicBezTo>
                    <a:pt x="5354981" y="955643"/>
                    <a:pt x="5361259" y="952471"/>
                    <a:pt x="5366720" y="954779"/>
                  </a:cubicBezTo>
                  <a:cubicBezTo>
                    <a:pt x="5405710" y="971715"/>
                    <a:pt x="5424616" y="952810"/>
                    <a:pt x="5435797" y="919879"/>
                  </a:cubicBezTo>
                  <a:cubicBezTo>
                    <a:pt x="5460140" y="906411"/>
                    <a:pt x="5472312" y="899676"/>
                    <a:pt x="5485005" y="902130"/>
                  </a:cubicBezTo>
                  <a:close/>
                  <a:moveTo>
                    <a:pt x="4879580" y="679073"/>
                  </a:moveTo>
                  <a:lnTo>
                    <a:pt x="4877769" y="682432"/>
                  </a:lnTo>
                  <a:lnTo>
                    <a:pt x="4880917" y="686903"/>
                  </a:lnTo>
                  <a:close/>
                  <a:moveTo>
                    <a:pt x="4154511" y="266439"/>
                  </a:moveTo>
                  <a:cubicBezTo>
                    <a:pt x="4154750" y="268211"/>
                    <a:pt x="4152832" y="272427"/>
                    <a:pt x="4148614" y="278943"/>
                  </a:cubicBezTo>
                  <a:cubicBezTo>
                    <a:pt x="4149382" y="273578"/>
                    <a:pt x="4147468" y="268596"/>
                    <a:pt x="4147468" y="268596"/>
                  </a:cubicBezTo>
                  <a:cubicBezTo>
                    <a:pt x="4151876" y="265338"/>
                    <a:pt x="4154272" y="264667"/>
                    <a:pt x="4154511" y="266439"/>
                  </a:cubicBezTo>
                  <a:close/>
                  <a:moveTo>
                    <a:pt x="4089017" y="192276"/>
                  </a:moveTo>
                  <a:cubicBezTo>
                    <a:pt x="4107970" y="195608"/>
                    <a:pt x="4126983" y="205247"/>
                    <a:pt x="4105113" y="227117"/>
                  </a:cubicBezTo>
                  <a:cubicBezTo>
                    <a:pt x="4096506" y="234131"/>
                    <a:pt x="4087501" y="240748"/>
                    <a:pt x="4081863" y="248777"/>
                  </a:cubicBezTo>
                  <a:lnTo>
                    <a:pt x="4079341" y="273533"/>
                  </a:lnTo>
                  <a:lnTo>
                    <a:pt x="4106913" y="275191"/>
                  </a:lnTo>
                  <a:cubicBezTo>
                    <a:pt x="4116465" y="279171"/>
                    <a:pt x="4124821" y="285934"/>
                    <a:pt x="4132780" y="293893"/>
                  </a:cubicBezTo>
                  <a:cubicBezTo>
                    <a:pt x="4120841" y="297875"/>
                    <a:pt x="4110095" y="296681"/>
                    <a:pt x="4100346" y="292503"/>
                  </a:cubicBezTo>
                  <a:lnTo>
                    <a:pt x="4078995" y="276933"/>
                  </a:lnTo>
                  <a:lnTo>
                    <a:pt x="4078794" y="278904"/>
                  </a:lnTo>
                  <a:cubicBezTo>
                    <a:pt x="4055185" y="283412"/>
                    <a:pt x="4037794" y="278518"/>
                    <a:pt x="4037527" y="250132"/>
                  </a:cubicBezTo>
                  <a:cubicBezTo>
                    <a:pt x="4037349" y="231209"/>
                    <a:pt x="4037200" y="215439"/>
                    <a:pt x="4038613" y="198108"/>
                  </a:cubicBezTo>
                  <a:cubicBezTo>
                    <a:pt x="4055945" y="196694"/>
                    <a:pt x="4071656" y="190536"/>
                    <a:pt x="4089017" y="192276"/>
                  </a:cubicBezTo>
                  <a:close/>
                  <a:moveTo>
                    <a:pt x="4354061" y="117176"/>
                  </a:moveTo>
                  <a:cubicBezTo>
                    <a:pt x="4369735" y="142198"/>
                    <a:pt x="4418140" y="140752"/>
                    <a:pt x="4411997" y="184460"/>
                  </a:cubicBezTo>
                  <a:cubicBezTo>
                    <a:pt x="4404296" y="229729"/>
                    <a:pt x="4480750" y="203362"/>
                    <a:pt x="4463666" y="242359"/>
                  </a:cubicBezTo>
                  <a:cubicBezTo>
                    <a:pt x="4448139" y="279801"/>
                    <a:pt x="4474711" y="290795"/>
                    <a:pt x="4485697" y="314243"/>
                  </a:cubicBezTo>
                  <a:cubicBezTo>
                    <a:pt x="4499807" y="337701"/>
                    <a:pt x="4518560" y="343992"/>
                    <a:pt x="4538806" y="320616"/>
                  </a:cubicBezTo>
                  <a:cubicBezTo>
                    <a:pt x="4557490" y="297237"/>
                    <a:pt x="4570376" y="298439"/>
                    <a:pt x="4581717" y="307053"/>
                  </a:cubicBezTo>
                  <a:lnTo>
                    <a:pt x="4611939" y="334828"/>
                  </a:lnTo>
                  <a:lnTo>
                    <a:pt x="4637065" y="321991"/>
                  </a:lnTo>
                  <a:cubicBezTo>
                    <a:pt x="4644694" y="316673"/>
                    <a:pt x="4649241" y="308273"/>
                    <a:pt x="4643777" y="290624"/>
                  </a:cubicBezTo>
                  <a:cubicBezTo>
                    <a:pt x="4637543" y="272203"/>
                    <a:pt x="4635574" y="262618"/>
                    <a:pt x="4641867" y="258250"/>
                  </a:cubicBezTo>
                  <a:cubicBezTo>
                    <a:pt x="4645015" y="256066"/>
                    <a:pt x="4650228" y="255185"/>
                    <a:pt x="4658008" y="255158"/>
                  </a:cubicBezTo>
                  <a:lnTo>
                    <a:pt x="4686552" y="256992"/>
                  </a:lnTo>
                  <a:lnTo>
                    <a:pt x="4687347" y="252918"/>
                  </a:lnTo>
                  <a:cubicBezTo>
                    <a:pt x="4720220" y="223161"/>
                    <a:pt x="4770034" y="288631"/>
                    <a:pt x="4796724" y="233900"/>
                  </a:cubicBezTo>
                  <a:cubicBezTo>
                    <a:pt x="4824852" y="227582"/>
                    <a:pt x="4846694" y="236898"/>
                    <a:pt x="4856010" y="258739"/>
                  </a:cubicBezTo>
                  <a:cubicBezTo>
                    <a:pt x="4869991" y="288380"/>
                    <a:pt x="4888694" y="303951"/>
                    <a:pt x="4916784" y="313251"/>
                  </a:cubicBezTo>
                  <a:cubicBezTo>
                    <a:pt x="4913619" y="328877"/>
                    <a:pt x="4913581" y="344495"/>
                    <a:pt x="4927625" y="349145"/>
                  </a:cubicBezTo>
                  <a:cubicBezTo>
                    <a:pt x="4944788" y="356911"/>
                    <a:pt x="4965101" y="352174"/>
                    <a:pt x="4980697" y="361506"/>
                  </a:cubicBezTo>
                  <a:cubicBezTo>
                    <a:pt x="4994734" y="369279"/>
                    <a:pt x="5008748" y="386424"/>
                    <a:pt x="5013389" y="403593"/>
                  </a:cubicBezTo>
                  <a:cubicBezTo>
                    <a:pt x="5018056" y="411391"/>
                    <a:pt x="5002397" y="427049"/>
                    <a:pt x="4994560" y="438001"/>
                  </a:cubicBezTo>
                  <a:cubicBezTo>
                    <a:pt x="4983593" y="452084"/>
                    <a:pt x="4967934" y="467743"/>
                    <a:pt x="4985071" y="484880"/>
                  </a:cubicBezTo>
                  <a:cubicBezTo>
                    <a:pt x="4995976" y="495785"/>
                    <a:pt x="5008519" y="477011"/>
                    <a:pt x="5019464" y="472298"/>
                  </a:cubicBezTo>
                  <a:cubicBezTo>
                    <a:pt x="5039787" y="464438"/>
                    <a:pt x="5056964" y="465956"/>
                    <a:pt x="5064721" y="486240"/>
                  </a:cubicBezTo>
                  <a:cubicBezTo>
                    <a:pt x="5072488" y="503401"/>
                    <a:pt x="5086468" y="533041"/>
                    <a:pt x="5066162" y="534653"/>
                  </a:cubicBezTo>
                  <a:cubicBezTo>
                    <a:pt x="4994293" y="544206"/>
                    <a:pt x="5008188" y="608206"/>
                    <a:pt x="5006544" y="641008"/>
                  </a:cubicBezTo>
                  <a:cubicBezTo>
                    <a:pt x="5003309" y="684748"/>
                    <a:pt x="5015686" y="731571"/>
                    <a:pt x="5017134" y="776861"/>
                  </a:cubicBezTo>
                  <a:cubicBezTo>
                    <a:pt x="5018637" y="800283"/>
                    <a:pt x="5038928" y="804918"/>
                    <a:pt x="5052958" y="815816"/>
                  </a:cubicBezTo>
                  <a:cubicBezTo>
                    <a:pt x="5068544" y="828271"/>
                    <a:pt x="5077891" y="837619"/>
                    <a:pt x="5065334" y="862639"/>
                  </a:cubicBezTo>
                  <a:cubicBezTo>
                    <a:pt x="5038660" y="911124"/>
                    <a:pt x="5041777" y="914240"/>
                    <a:pt x="5079237" y="923516"/>
                  </a:cubicBezTo>
                  <a:cubicBezTo>
                    <a:pt x="5108900" y="928127"/>
                    <a:pt x="5135440" y="932745"/>
                    <a:pt x="5155693" y="952998"/>
                  </a:cubicBezTo>
                  <a:cubicBezTo>
                    <a:pt x="5147336" y="1015101"/>
                    <a:pt x="5190891" y="1046325"/>
                    <a:pt x="5224989" y="1083065"/>
                  </a:cubicBezTo>
                  <a:lnTo>
                    <a:pt x="5242823" y="1107899"/>
                  </a:lnTo>
                  <a:lnTo>
                    <a:pt x="5257836" y="1082562"/>
                  </a:lnTo>
                  <a:cubicBezTo>
                    <a:pt x="5283203" y="1061020"/>
                    <a:pt x="5314099" y="1086035"/>
                    <a:pt x="5335287" y="1111929"/>
                  </a:cubicBezTo>
                  <a:cubicBezTo>
                    <a:pt x="5377664" y="1160578"/>
                    <a:pt x="5421608" y="1207661"/>
                    <a:pt x="5460847" y="1259447"/>
                  </a:cubicBezTo>
                  <a:cubicBezTo>
                    <a:pt x="5493784" y="1223369"/>
                    <a:pt x="5460827" y="1190412"/>
                    <a:pt x="5476509" y="1162176"/>
                  </a:cubicBezTo>
                  <a:cubicBezTo>
                    <a:pt x="5492195" y="1149628"/>
                    <a:pt x="5511019" y="1133942"/>
                    <a:pt x="5523577" y="1155911"/>
                  </a:cubicBezTo>
                  <a:cubicBezTo>
                    <a:pt x="5540843" y="1182589"/>
                    <a:pt x="5548696" y="1215540"/>
                    <a:pt x="5562826" y="1245354"/>
                  </a:cubicBezTo>
                  <a:cubicBezTo>
                    <a:pt x="5594226" y="1317535"/>
                    <a:pt x="5595796" y="1319105"/>
                    <a:pt x="5525199" y="1348896"/>
                  </a:cubicBezTo>
                  <a:cubicBezTo>
                    <a:pt x="5451466" y="1378685"/>
                    <a:pt x="5451466" y="1378685"/>
                    <a:pt x="5380862" y="1377098"/>
                  </a:cubicBezTo>
                  <a:cubicBezTo>
                    <a:pt x="5393423" y="1414757"/>
                    <a:pt x="5446775" y="1433599"/>
                    <a:pt x="5443650" y="1480667"/>
                  </a:cubicBezTo>
                  <a:cubicBezTo>
                    <a:pt x="5442083" y="1491651"/>
                    <a:pt x="5442085" y="1501065"/>
                    <a:pt x="5437381" y="1508908"/>
                  </a:cubicBezTo>
                  <a:cubicBezTo>
                    <a:pt x="5432675" y="1513613"/>
                    <a:pt x="5421693" y="1515179"/>
                    <a:pt x="5413847" y="1513608"/>
                  </a:cubicBezTo>
                  <a:cubicBezTo>
                    <a:pt x="5401294" y="1507328"/>
                    <a:pt x="5393441" y="1477516"/>
                    <a:pt x="5373050" y="1497907"/>
                  </a:cubicBezTo>
                  <a:cubicBezTo>
                    <a:pt x="5368346" y="1505749"/>
                    <a:pt x="5369920" y="1529286"/>
                    <a:pt x="5377768" y="1537133"/>
                  </a:cubicBezTo>
                  <a:cubicBezTo>
                    <a:pt x="5398173" y="1563810"/>
                    <a:pt x="5402890" y="1603038"/>
                    <a:pt x="5449963" y="1615601"/>
                  </a:cubicBezTo>
                  <a:cubicBezTo>
                    <a:pt x="5492329" y="1629733"/>
                    <a:pt x="5531559" y="1653280"/>
                    <a:pt x="5578621" y="1625050"/>
                  </a:cubicBezTo>
                  <a:cubicBezTo>
                    <a:pt x="5580196" y="1648587"/>
                    <a:pt x="5570789" y="1670551"/>
                    <a:pt x="5553536" y="1687804"/>
                  </a:cubicBezTo>
                  <a:cubicBezTo>
                    <a:pt x="5520596" y="1720744"/>
                    <a:pt x="5487657" y="1753683"/>
                    <a:pt x="5456287" y="1785053"/>
                  </a:cubicBezTo>
                  <a:cubicBezTo>
                    <a:pt x="5473551" y="1808592"/>
                    <a:pt x="5489247" y="1827425"/>
                    <a:pt x="5501803" y="1846256"/>
                  </a:cubicBezTo>
                  <a:cubicBezTo>
                    <a:pt x="5508082" y="1858809"/>
                    <a:pt x="5508088" y="1877636"/>
                    <a:pt x="5490830" y="1882340"/>
                  </a:cubicBezTo>
                  <a:cubicBezTo>
                    <a:pt x="5464160" y="1890177"/>
                    <a:pt x="5446904" y="1901155"/>
                    <a:pt x="5478290" y="1923129"/>
                  </a:cubicBezTo>
                  <a:cubicBezTo>
                    <a:pt x="5503398" y="1938826"/>
                    <a:pt x="5526935" y="1949815"/>
                    <a:pt x="5501841" y="1984326"/>
                  </a:cubicBezTo>
                  <a:cubicBezTo>
                    <a:pt x="5484590" y="2010993"/>
                    <a:pt x="5481460" y="2039234"/>
                    <a:pt x="5514415" y="2056502"/>
                  </a:cubicBezTo>
                  <a:cubicBezTo>
                    <a:pt x="5544229" y="2073769"/>
                    <a:pt x="5545806" y="2103580"/>
                    <a:pt x="5556796" y="2127118"/>
                  </a:cubicBezTo>
                  <a:cubicBezTo>
                    <a:pt x="5550525" y="2142805"/>
                    <a:pt x="5544254" y="2167908"/>
                    <a:pt x="5523859" y="2166333"/>
                  </a:cubicBezTo>
                  <a:cubicBezTo>
                    <a:pt x="5475219" y="2164750"/>
                    <a:pt x="5451690" y="2182003"/>
                    <a:pt x="5457980" y="2232211"/>
                  </a:cubicBezTo>
                  <a:cubicBezTo>
                    <a:pt x="5459556" y="2258885"/>
                    <a:pt x="5448578" y="2276141"/>
                    <a:pt x="5431325" y="2293395"/>
                  </a:cubicBezTo>
                  <a:cubicBezTo>
                    <a:pt x="5404658" y="2316921"/>
                    <a:pt x="5384262" y="2318484"/>
                    <a:pt x="5346599" y="2290233"/>
                  </a:cubicBezTo>
                  <a:cubicBezTo>
                    <a:pt x="5321490" y="2274535"/>
                    <a:pt x="5294819" y="2282373"/>
                    <a:pt x="5301103" y="2304341"/>
                  </a:cubicBezTo>
                  <a:cubicBezTo>
                    <a:pt x="5313665" y="2345137"/>
                    <a:pt x="5308969" y="2381223"/>
                    <a:pt x="5288583" y="2420442"/>
                  </a:cubicBezTo>
                  <a:cubicBezTo>
                    <a:pt x="5263491" y="2464367"/>
                    <a:pt x="5258796" y="2506727"/>
                    <a:pt x="5315288" y="2538123"/>
                  </a:cubicBezTo>
                  <a:cubicBezTo>
                    <a:pt x="5326273" y="2545971"/>
                    <a:pt x="5329419" y="2574212"/>
                    <a:pt x="5335700" y="2589905"/>
                  </a:cubicBezTo>
                  <a:cubicBezTo>
                    <a:pt x="5338840" y="2602457"/>
                    <a:pt x="5334136" y="2610301"/>
                    <a:pt x="5323154" y="2618142"/>
                  </a:cubicBezTo>
                  <a:cubicBezTo>
                    <a:pt x="5307466" y="2621276"/>
                    <a:pt x="5293350" y="2632255"/>
                    <a:pt x="5276091" y="2633819"/>
                  </a:cubicBezTo>
                  <a:cubicBezTo>
                    <a:pt x="5258832" y="2635383"/>
                    <a:pt x="5243141" y="2629103"/>
                    <a:pt x="5227448" y="2619685"/>
                  </a:cubicBezTo>
                  <a:lnTo>
                    <a:pt x="5194646" y="2594168"/>
                  </a:lnTo>
                  <a:lnTo>
                    <a:pt x="5175063" y="2611301"/>
                  </a:lnTo>
                  <a:cubicBezTo>
                    <a:pt x="5161772" y="2620716"/>
                    <a:pt x="5147322" y="2628190"/>
                    <a:pt x="5130942" y="2632166"/>
                  </a:cubicBezTo>
                  <a:cubicBezTo>
                    <a:pt x="5110665" y="2636942"/>
                    <a:pt x="5098182" y="2640121"/>
                    <a:pt x="5079562" y="2624632"/>
                  </a:cubicBezTo>
                  <a:cubicBezTo>
                    <a:pt x="5040772" y="2592105"/>
                    <a:pt x="5012742" y="2589130"/>
                    <a:pt x="4964353" y="2606510"/>
                  </a:cubicBezTo>
                  <a:cubicBezTo>
                    <a:pt x="4929995" y="2622264"/>
                    <a:pt x="4895655" y="2634900"/>
                    <a:pt x="4858321" y="2622621"/>
                  </a:cubicBezTo>
                  <a:cubicBezTo>
                    <a:pt x="4831871" y="2614963"/>
                    <a:pt x="4810010" y="2624420"/>
                    <a:pt x="4792784" y="2641646"/>
                  </a:cubicBezTo>
                  <a:cubicBezTo>
                    <a:pt x="4786568" y="2638561"/>
                    <a:pt x="4780350" y="2635475"/>
                    <a:pt x="4777250" y="2632374"/>
                  </a:cubicBezTo>
                  <a:cubicBezTo>
                    <a:pt x="4757314" y="2568593"/>
                    <a:pt x="4748290" y="2503196"/>
                    <a:pt x="4754851" y="2437722"/>
                  </a:cubicBezTo>
                  <a:cubicBezTo>
                    <a:pt x="4753362" y="2423707"/>
                    <a:pt x="4754976" y="2412792"/>
                    <a:pt x="4758153" y="2400311"/>
                  </a:cubicBezTo>
                  <a:lnTo>
                    <a:pt x="4770106" y="2367828"/>
                  </a:lnTo>
                  <a:lnTo>
                    <a:pt x="4764667" y="2368476"/>
                  </a:lnTo>
                  <a:lnTo>
                    <a:pt x="4755413" y="2380887"/>
                  </a:lnTo>
                  <a:cubicBezTo>
                    <a:pt x="4726496" y="2407010"/>
                    <a:pt x="4685899" y="2417038"/>
                    <a:pt x="4654117" y="2439417"/>
                  </a:cubicBezTo>
                  <a:cubicBezTo>
                    <a:pt x="4676083" y="2433126"/>
                    <a:pt x="4709049" y="2400159"/>
                    <a:pt x="4712150" y="2453494"/>
                  </a:cubicBezTo>
                  <a:cubicBezTo>
                    <a:pt x="4716827" y="2492708"/>
                    <a:pt x="4686999" y="2525672"/>
                    <a:pt x="4658749" y="2547654"/>
                  </a:cubicBezTo>
                  <a:cubicBezTo>
                    <a:pt x="4596750" y="2597111"/>
                    <a:pt x="4542197" y="2654013"/>
                    <a:pt x="4491173" y="2714444"/>
                  </a:cubicBezTo>
                  <a:lnTo>
                    <a:pt x="4361667" y="2880694"/>
                  </a:lnTo>
                  <a:lnTo>
                    <a:pt x="4367918" y="2880724"/>
                  </a:lnTo>
                  <a:cubicBezTo>
                    <a:pt x="4411357" y="2894414"/>
                    <a:pt x="4431510" y="2943230"/>
                    <a:pt x="4462709" y="2980501"/>
                  </a:cubicBezTo>
                  <a:lnTo>
                    <a:pt x="4488053" y="2999699"/>
                  </a:lnTo>
                  <a:lnTo>
                    <a:pt x="4493404" y="3008205"/>
                  </a:lnTo>
                  <a:cubicBezTo>
                    <a:pt x="4496556" y="3011357"/>
                    <a:pt x="4499312" y="3013328"/>
                    <a:pt x="4501475" y="3013530"/>
                  </a:cubicBezTo>
                  <a:lnTo>
                    <a:pt x="4503372" y="3011301"/>
                  </a:lnTo>
                  <a:lnTo>
                    <a:pt x="4513871" y="3019254"/>
                  </a:lnTo>
                  <a:cubicBezTo>
                    <a:pt x="4518598" y="3023981"/>
                    <a:pt x="4512239" y="2989370"/>
                    <a:pt x="4505986" y="3008230"/>
                  </a:cubicBezTo>
                  <a:lnTo>
                    <a:pt x="4503372" y="3011301"/>
                  </a:lnTo>
                  <a:lnTo>
                    <a:pt x="4488053" y="2999699"/>
                  </a:lnTo>
                  <a:lnTo>
                    <a:pt x="4459215" y="2953858"/>
                  </a:lnTo>
                  <a:cubicBezTo>
                    <a:pt x="4438248" y="2900077"/>
                    <a:pt x="4457316" y="2849692"/>
                    <a:pt x="4519767" y="2817968"/>
                  </a:cubicBezTo>
                  <a:cubicBezTo>
                    <a:pt x="4565328" y="2794468"/>
                    <a:pt x="4612465" y="2772543"/>
                    <a:pt x="4658030" y="2752189"/>
                  </a:cubicBezTo>
                  <a:lnTo>
                    <a:pt x="4659546" y="2752351"/>
                  </a:lnTo>
                  <a:lnTo>
                    <a:pt x="4621768" y="2704756"/>
                  </a:lnTo>
                  <a:cubicBezTo>
                    <a:pt x="4616119" y="2681754"/>
                    <a:pt x="4621231" y="2658336"/>
                    <a:pt x="4637400" y="2640576"/>
                  </a:cubicBezTo>
                  <a:cubicBezTo>
                    <a:pt x="4677398" y="2594212"/>
                    <a:pt x="4739030" y="2628084"/>
                    <a:pt x="4789471" y="2647679"/>
                  </a:cubicBezTo>
                  <a:lnTo>
                    <a:pt x="4791063" y="2649271"/>
                  </a:lnTo>
                  <a:cubicBezTo>
                    <a:pt x="4818122" y="2676330"/>
                    <a:pt x="4813892" y="2706029"/>
                    <a:pt x="4801851" y="2737171"/>
                  </a:cubicBezTo>
                  <a:cubicBezTo>
                    <a:pt x="4789811" y="2768313"/>
                    <a:pt x="4780459" y="2771298"/>
                    <a:pt x="4753398" y="2744237"/>
                  </a:cubicBezTo>
                  <a:cubicBezTo>
                    <a:pt x="4740665" y="2731504"/>
                    <a:pt x="4733527" y="2725908"/>
                    <a:pt x="4727899" y="2729149"/>
                  </a:cubicBezTo>
                  <a:lnTo>
                    <a:pt x="4715255" y="2758324"/>
                  </a:lnTo>
                  <a:lnTo>
                    <a:pt x="4717805" y="2758596"/>
                  </a:lnTo>
                  <a:cubicBezTo>
                    <a:pt x="4746161" y="2783814"/>
                    <a:pt x="4765094" y="2815304"/>
                    <a:pt x="4776174" y="2851497"/>
                  </a:cubicBezTo>
                  <a:cubicBezTo>
                    <a:pt x="4782512" y="2876671"/>
                    <a:pt x="4779411" y="2898682"/>
                    <a:pt x="4770018" y="2920680"/>
                  </a:cubicBezTo>
                  <a:cubicBezTo>
                    <a:pt x="4740296" y="3000826"/>
                    <a:pt x="4740296" y="3000826"/>
                    <a:pt x="4759327" y="3082641"/>
                  </a:cubicBezTo>
                  <a:cubicBezTo>
                    <a:pt x="4732639" y="3106179"/>
                    <a:pt x="4707537" y="3137581"/>
                    <a:pt x="4676122" y="3156392"/>
                  </a:cubicBezTo>
                  <a:cubicBezTo>
                    <a:pt x="4622720" y="3190886"/>
                    <a:pt x="4619568" y="3187734"/>
                    <a:pt x="4618054" y="3217611"/>
                  </a:cubicBezTo>
                  <a:cubicBezTo>
                    <a:pt x="4616521" y="3238052"/>
                    <a:pt x="4614982" y="3255348"/>
                    <a:pt x="4613450" y="3275791"/>
                  </a:cubicBezTo>
                  <a:cubicBezTo>
                    <a:pt x="4583554" y="3267868"/>
                    <a:pt x="4559949" y="3259958"/>
                    <a:pt x="4534775" y="3253619"/>
                  </a:cubicBezTo>
                  <a:cubicBezTo>
                    <a:pt x="4484420" y="3237793"/>
                    <a:pt x="4484420" y="3237793"/>
                    <a:pt x="4490599" y="3181191"/>
                  </a:cubicBezTo>
                  <a:cubicBezTo>
                    <a:pt x="4495282" y="3163901"/>
                    <a:pt x="4495246" y="3145029"/>
                    <a:pt x="4490493" y="3127721"/>
                  </a:cubicBezTo>
                  <a:cubicBezTo>
                    <a:pt x="4479420" y="3094674"/>
                    <a:pt x="4455853" y="3105636"/>
                    <a:pt x="4437011" y="3121325"/>
                  </a:cubicBezTo>
                  <a:lnTo>
                    <a:pt x="4434784" y="3121702"/>
                  </a:lnTo>
                  <a:lnTo>
                    <a:pt x="4433129" y="3147660"/>
                  </a:lnTo>
                  <a:cubicBezTo>
                    <a:pt x="4401286" y="3248131"/>
                    <a:pt x="4401286" y="3248131"/>
                    <a:pt x="4498236" y="3294674"/>
                  </a:cubicBezTo>
                  <a:cubicBezTo>
                    <a:pt x="4523254" y="3307091"/>
                    <a:pt x="4529415" y="3329004"/>
                    <a:pt x="4530866" y="3352508"/>
                  </a:cubicBezTo>
                  <a:cubicBezTo>
                    <a:pt x="4532396" y="3360337"/>
                    <a:pt x="4526080" y="3369773"/>
                    <a:pt x="4519780" y="3376074"/>
                  </a:cubicBezTo>
                  <a:cubicBezTo>
                    <a:pt x="4516628" y="3379225"/>
                    <a:pt x="4508799" y="3377696"/>
                    <a:pt x="4507239" y="3376135"/>
                  </a:cubicBezTo>
                  <a:cubicBezTo>
                    <a:pt x="4480724" y="3349621"/>
                    <a:pt x="4454208" y="3323105"/>
                    <a:pt x="4419787" y="3310736"/>
                  </a:cubicBezTo>
                  <a:cubicBezTo>
                    <a:pt x="4410397" y="3307646"/>
                    <a:pt x="4401009" y="3304558"/>
                    <a:pt x="4394709" y="3310859"/>
                  </a:cubicBezTo>
                  <a:cubicBezTo>
                    <a:pt x="4383697" y="3318750"/>
                    <a:pt x="4385164" y="3339120"/>
                    <a:pt x="4397673" y="3345326"/>
                  </a:cubicBezTo>
                  <a:cubicBezTo>
                    <a:pt x="4435184" y="3367085"/>
                    <a:pt x="4442920" y="3387425"/>
                    <a:pt x="4412961" y="3423622"/>
                  </a:cubicBezTo>
                  <a:cubicBezTo>
                    <a:pt x="4389535" y="3406496"/>
                    <a:pt x="4364548" y="3387809"/>
                    <a:pt x="4348673" y="3428641"/>
                  </a:cubicBezTo>
                  <a:cubicBezTo>
                    <a:pt x="4335995" y="3456916"/>
                    <a:pt x="4328010" y="3486738"/>
                    <a:pt x="4316876" y="3519707"/>
                  </a:cubicBezTo>
                  <a:cubicBezTo>
                    <a:pt x="4340349" y="3527428"/>
                    <a:pt x="4362249" y="3536725"/>
                    <a:pt x="4387279" y="3546006"/>
                  </a:cubicBezTo>
                  <a:cubicBezTo>
                    <a:pt x="4372980" y="3585261"/>
                    <a:pt x="4329138" y="3576073"/>
                    <a:pt x="4310190" y="3604381"/>
                  </a:cubicBezTo>
                  <a:cubicBezTo>
                    <a:pt x="4296956" y="3586421"/>
                    <a:pt x="4280120" y="3583759"/>
                    <a:pt x="4262679" y="3584433"/>
                  </a:cubicBezTo>
                  <a:lnTo>
                    <a:pt x="4214140" y="3584486"/>
                  </a:lnTo>
                  <a:lnTo>
                    <a:pt x="4214072" y="3587376"/>
                  </a:lnTo>
                  <a:cubicBezTo>
                    <a:pt x="4192397" y="3590537"/>
                    <a:pt x="4167636" y="3590614"/>
                    <a:pt x="4145951" y="3596871"/>
                  </a:cubicBezTo>
                  <a:cubicBezTo>
                    <a:pt x="4114962" y="3609345"/>
                    <a:pt x="4099457" y="3618677"/>
                    <a:pt x="4102409" y="3665096"/>
                  </a:cubicBezTo>
                  <a:cubicBezTo>
                    <a:pt x="4109983" y="3719237"/>
                    <a:pt x="4083451" y="3792055"/>
                    <a:pt x="4015330" y="3801547"/>
                  </a:cubicBezTo>
                  <a:cubicBezTo>
                    <a:pt x="3973520" y="3809414"/>
                    <a:pt x="3982730" y="3834147"/>
                    <a:pt x="3971827" y="3857394"/>
                  </a:cubicBezTo>
                  <a:cubicBezTo>
                    <a:pt x="3964056" y="3868250"/>
                    <a:pt x="3948580" y="3868297"/>
                    <a:pt x="3936209" y="3865239"/>
                  </a:cubicBezTo>
                  <a:cubicBezTo>
                    <a:pt x="3892753" y="3905610"/>
                    <a:pt x="3844793" y="3901114"/>
                    <a:pt x="3795317" y="3885789"/>
                  </a:cubicBezTo>
                  <a:cubicBezTo>
                    <a:pt x="3787688" y="3850219"/>
                    <a:pt x="3821717" y="3856304"/>
                    <a:pt x="3835677" y="3845428"/>
                  </a:cubicBezTo>
                  <a:lnTo>
                    <a:pt x="3835346" y="3844414"/>
                  </a:lnTo>
                  <a:lnTo>
                    <a:pt x="3835345" y="3845216"/>
                  </a:lnTo>
                  <a:cubicBezTo>
                    <a:pt x="3813530" y="3820273"/>
                    <a:pt x="3788599" y="3792213"/>
                    <a:pt x="3768354" y="3762584"/>
                  </a:cubicBezTo>
                  <a:cubicBezTo>
                    <a:pt x="3755896" y="3743869"/>
                    <a:pt x="3735613" y="3736098"/>
                    <a:pt x="3715330" y="3728328"/>
                  </a:cubicBezTo>
                  <a:cubicBezTo>
                    <a:pt x="3688810" y="3714323"/>
                    <a:pt x="3701262" y="3736159"/>
                    <a:pt x="3696560" y="3747098"/>
                  </a:cubicBezTo>
                  <a:cubicBezTo>
                    <a:pt x="3698112" y="3751779"/>
                    <a:pt x="3701230" y="3754897"/>
                    <a:pt x="3701224" y="3758018"/>
                  </a:cubicBezTo>
                  <a:cubicBezTo>
                    <a:pt x="3704318" y="3773626"/>
                    <a:pt x="3710527" y="3795473"/>
                    <a:pt x="3688655" y="3801758"/>
                  </a:cubicBezTo>
                  <a:cubicBezTo>
                    <a:pt x="3683970" y="3803328"/>
                    <a:pt x="3678508" y="3800995"/>
                    <a:pt x="3672660" y="3797492"/>
                  </a:cubicBezTo>
                  <a:lnTo>
                    <a:pt x="3668893" y="3795172"/>
                  </a:lnTo>
                  <a:lnTo>
                    <a:pt x="3666541" y="3802650"/>
                  </a:lnTo>
                  <a:cubicBezTo>
                    <a:pt x="3638359" y="3837064"/>
                    <a:pt x="3602380" y="3866811"/>
                    <a:pt x="3566405" y="3893434"/>
                  </a:cubicBezTo>
                  <a:cubicBezTo>
                    <a:pt x="3549205" y="3904401"/>
                    <a:pt x="3528893" y="3909129"/>
                    <a:pt x="3517997" y="3891973"/>
                  </a:cubicBezTo>
                  <a:cubicBezTo>
                    <a:pt x="3502432" y="3867019"/>
                    <a:pt x="3500927" y="3840474"/>
                    <a:pt x="3533751" y="3826351"/>
                  </a:cubicBezTo>
                  <a:cubicBezTo>
                    <a:pt x="3533848" y="3779502"/>
                    <a:pt x="3510679" y="3656177"/>
                    <a:pt x="3491978" y="3637476"/>
                  </a:cubicBezTo>
                  <a:cubicBezTo>
                    <a:pt x="3477958" y="3620328"/>
                    <a:pt x="3454544" y="3615691"/>
                    <a:pt x="3434265" y="3604801"/>
                  </a:cubicBezTo>
                  <a:cubicBezTo>
                    <a:pt x="3424914" y="3595450"/>
                    <a:pt x="3421816" y="3582963"/>
                    <a:pt x="3417154" y="3572041"/>
                  </a:cubicBezTo>
                  <a:cubicBezTo>
                    <a:pt x="3417167" y="3565794"/>
                    <a:pt x="3412499" y="3557997"/>
                    <a:pt x="3409387" y="3551757"/>
                  </a:cubicBezTo>
                  <a:cubicBezTo>
                    <a:pt x="3409387" y="3551757"/>
                    <a:pt x="3403154" y="3545524"/>
                    <a:pt x="3401590" y="3547088"/>
                  </a:cubicBezTo>
                  <a:cubicBezTo>
                    <a:pt x="3393779" y="3548666"/>
                    <a:pt x="3387525" y="3551801"/>
                    <a:pt x="3381271" y="3554938"/>
                  </a:cubicBezTo>
                  <a:cubicBezTo>
                    <a:pt x="3371895" y="3558080"/>
                    <a:pt x="3364090" y="3556534"/>
                    <a:pt x="3356291" y="3551867"/>
                  </a:cubicBezTo>
                  <a:cubicBezTo>
                    <a:pt x="3351615" y="3547191"/>
                    <a:pt x="3342252" y="3544088"/>
                    <a:pt x="3334441" y="3545666"/>
                  </a:cubicBezTo>
                  <a:cubicBezTo>
                    <a:pt x="3321941" y="3548815"/>
                    <a:pt x="3317260" y="3547262"/>
                    <a:pt x="3314149" y="3541023"/>
                  </a:cubicBezTo>
                  <a:cubicBezTo>
                    <a:pt x="3311046" y="3531659"/>
                    <a:pt x="3312617" y="3526970"/>
                    <a:pt x="3314181" y="3525406"/>
                  </a:cubicBezTo>
                  <a:cubicBezTo>
                    <a:pt x="3322005" y="3517582"/>
                    <a:pt x="3329050" y="3508978"/>
                    <a:pt x="3332976" y="3499208"/>
                  </a:cubicBezTo>
                  <a:lnTo>
                    <a:pt x="3333038" y="3469890"/>
                  </a:lnTo>
                  <a:lnTo>
                    <a:pt x="3321191" y="3495828"/>
                  </a:lnTo>
                  <a:cubicBezTo>
                    <a:pt x="3264969" y="3542726"/>
                    <a:pt x="3157411" y="3557042"/>
                    <a:pt x="3222546" y="3672177"/>
                  </a:cubicBezTo>
                  <a:cubicBezTo>
                    <a:pt x="3233391" y="3695520"/>
                    <a:pt x="3214599" y="3729851"/>
                    <a:pt x="3212968" y="3756347"/>
                  </a:cubicBezTo>
                  <a:cubicBezTo>
                    <a:pt x="3212700" y="3856076"/>
                    <a:pt x="3184483" y="3918482"/>
                    <a:pt x="3069288" y="3875162"/>
                  </a:cubicBezTo>
                  <a:cubicBezTo>
                    <a:pt x="3038157" y="3862781"/>
                    <a:pt x="3014720" y="3886218"/>
                    <a:pt x="2986672" y="3886293"/>
                  </a:cubicBezTo>
                  <a:cubicBezTo>
                    <a:pt x="2978901" y="3878522"/>
                    <a:pt x="2974239" y="3873860"/>
                    <a:pt x="2966470" y="3866091"/>
                  </a:cubicBezTo>
                  <a:cubicBezTo>
                    <a:pt x="2944662" y="3863033"/>
                    <a:pt x="2930676" y="3849047"/>
                    <a:pt x="2927627" y="3824122"/>
                  </a:cubicBezTo>
                  <a:cubicBezTo>
                    <a:pt x="2930784" y="3808531"/>
                    <a:pt x="2930835" y="3789833"/>
                    <a:pt x="2937103" y="3777350"/>
                  </a:cubicBezTo>
                  <a:cubicBezTo>
                    <a:pt x="2954323" y="3747696"/>
                    <a:pt x="2946586" y="3727460"/>
                    <a:pt x="2927947" y="3705694"/>
                  </a:cubicBezTo>
                  <a:cubicBezTo>
                    <a:pt x="2929542" y="3691665"/>
                    <a:pt x="2918672" y="3677672"/>
                    <a:pt x="2928055" y="3665179"/>
                  </a:cubicBezTo>
                  <a:cubicBezTo>
                    <a:pt x="2953063" y="3637063"/>
                    <a:pt x="2951577" y="3610577"/>
                    <a:pt x="2925159" y="3584159"/>
                  </a:cubicBezTo>
                  <a:cubicBezTo>
                    <a:pt x="2912726" y="3571726"/>
                    <a:pt x="2900294" y="3559294"/>
                    <a:pt x="2887861" y="3546861"/>
                  </a:cubicBezTo>
                  <a:cubicBezTo>
                    <a:pt x="2872328" y="3528205"/>
                    <a:pt x="2861467" y="3511093"/>
                    <a:pt x="2867767" y="3486143"/>
                  </a:cubicBezTo>
                  <a:cubicBezTo>
                    <a:pt x="2906727" y="3484480"/>
                    <a:pt x="2937952" y="3462581"/>
                    <a:pt x="2942716" y="3429844"/>
                  </a:cubicBezTo>
                  <a:cubicBezTo>
                    <a:pt x="2955509" y="3308267"/>
                    <a:pt x="3030566" y="3211452"/>
                    <a:pt x="3066706" y="3100719"/>
                  </a:cubicBezTo>
                  <a:cubicBezTo>
                    <a:pt x="3075736" y="3074594"/>
                    <a:pt x="3085231" y="3056551"/>
                    <a:pt x="3095417" y="3044715"/>
                  </a:cubicBezTo>
                  <a:cubicBezTo>
                    <a:pt x="3125971" y="3009206"/>
                    <a:pt x="3162730" y="3029560"/>
                    <a:pt x="3211746" y="3055138"/>
                  </a:cubicBezTo>
                  <a:cubicBezTo>
                    <a:pt x="3255318" y="3076835"/>
                    <a:pt x="3244188" y="3159453"/>
                    <a:pt x="3304997" y="3145264"/>
                  </a:cubicBezTo>
                  <a:cubicBezTo>
                    <a:pt x="3386087" y="3123231"/>
                    <a:pt x="3476449" y="3129219"/>
                    <a:pt x="3543617" y="3068266"/>
                  </a:cubicBezTo>
                  <a:cubicBezTo>
                    <a:pt x="3613903" y="3007305"/>
                    <a:pt x="3696613" y="2961894"/>
                    <a:pt x="3763782" y="2900940"/>
                  </a:cubicBezTo>
                  <a:cubicBezTo>
                    <a:pt x="3849904" y="2746441"/>
                    <a:pt x="3856136" y="2746425"/>
                    <a:pt x="4016456" y="2812995"/>
                  </a:cubicBezTo>
                  <a:lnTo>
                    <a:pt x="4018369" y="2818313"/>
                  </a:lnTo>
                  <a:lnTo>
                    <a:pt x="4043496" y="2794171"/>
                  </a:lnTo>
                  <a:cubicBezTo>
                    <a:pt x="4077484" y="2773264"/>
                    <a:pt x="4118954" y="2777059"/>
                    <a:pt x="4161307" y="2781736"/>
                  </a:cubicBezTo>
                  <a:cubicBezTo>
                    <a:pt x="4167580" y="2781731"/>
                    <a:pt x="4180137" y="2772309"/>
                    <a:pt x="4183279" y="2766032"/>
                  </a:cubicBezTo>
                  <a:cubicBezTo>
                    <a:pt x="4191134" y="2748772"/>
                    <a:pt x="4177017" y="2747212"/>
                    <a:pt x="4164470" y="2744084"/>
                  </a:cubicBezTo>
                  <a:cubicBezTo>
                    <a:pt x="4142509" y="2740962"/>
                    <a:pt x="4118982" y="2736272"/>
                    <a:pt x="4095458" y="2728445"/>
                  </a:cubicBezTo>
                  <a:cubicBezTo>
                    <a:pt x="4068797" y="2717483"/>
                    <a:pt x="4071950" y="2695520"/>
                    <a:pt x="4087652" y="2673546"/>
                  </a:cubicBezTo>
                  <a:cubicBezTo>
                    <a:pt x="4093935" y="2660992"/>
                    <a:pt x="4103354" y="2651573"/>
                    <a:pt x="4112773" y="2642154"/>
                  </a:cubicBezTo>
                  <a:cubicBezTo>
                    <a:pt x="4208484" y="2612283"/>
                    <a:pt x="4192896" y="2471109"/>
                    <a:pt x="4291734" y="2456923"/>
                  </a:cubicBezTo>
                  <a:cubicBezTo>
                    <a:pt x="4398416" y="2441161"/>
                    <a:pt x="4367084" y="2381572"/>
                    <a:pt x="4356146" y="2320400"/>
                  </a:cubicBezTo>
                  <a:cubicBezTo>
                    <a:pt x="4362425" y="2314121"/>
                    <a:pt x="4368703" y="2307843"/>
                    <a:pt x="4374982" y="2301564"/>
                  </a:cubicBezTo>
                  <a:lnTo>
                    <a:pt x="4375642" y="2298479"/>
                  </a:lnTo>
                  <a:lnTo>
                    <a:pt x="4376519" y="2221272"/>
                  </a:lnTo>
                  <a:lnTo>
                    <a:pt x="4375040" y="2219990"/>
                  </a:lnTo>
                  <a:cubicBezTo>
                    <a:pt x="4367212" y="2196465"/>
                    <a:pt x="4378207" y="2176064"/>
                    <a:pt x="4393904" y="2160367"/>
                  </a:cubicBezTo>
                  <a:lnTo>
                    <a:pt x="4434837" y="2158822"/>
                  </a:lnTo>
                  <a:lnTo>
                    <a:pt x="4433886" y="2133964"/>
                  </a:lnTo>
                  <a:cubicBezTo>
                    <a:pt x="4429957" y="2124171"/>
                    <a:pt x="4423288" y="2115157"/>
                    <a:pt x="4416228" y="2106535"/>
                  </a:cubicBezTo>
                  <a:cubicBezTo>
                    <a:pt x="4414619" y="2079918"/>
                    <a:pt x="4413010" y="2053300"/>
                    <a:pt x="4414532" y="2026687"/>
                  </a:cubicBezTo>
                  <a:lnTo>
                    <a:pt x="4419883" y="2025626"/>
                  </a:lnTo>
                  <a:lnTo>
                    <a:pt x="4418140" y="2024894"/>
                  </a:lnTo>
                  <a:lnTo>
                    <a:pt x="4400589" y="2007343"/>
                  </a:lnTo>
                  <a:lnTo>
                    <a:pt x="4394146" y="2006302"/>
                  </a:lnTo>
                  <a:cubicBezTo>
                    <a:pt x="4364304" y="1948326"/>
                    <a:pt x="4367405" y="1929543"/>
                    <a:pt x="4408089" y="1917086"/>
                  </a:cubicBezTo>
                  <a:cubicBezTo>
                    <a:pt x="4429998" y="1910859"/>
                    <a:pt x="4453474" y="1906201"/>
                    <a:pt x="4473813" y="1898406"/>
                  </a:cubicBezTo>
                  <a:cubicBezTo>
                    <a:pt x="4498847" y="1889054"/>
                    <a:pt x="4489423" y="1870251"/>
                    <a:pt x="4483130" y="1851453"/>
                  </a:cubicBezTo>
                  <a:cubicBezTo>
                    <a:pt x="4465855" y="1818549"/>
                    <a:pt x="4495598" y="1817032"/>
                    <a:pt x="4514371" y="1807669"/>
                  </a:cubicBezTo>
                  <a:lnTo>
                    <a:pt x="4531568" y="1808325"/>
                  </a:lnTo>
                  <a:lnTo>
                    <a:pt x="4517099" y="1804295"/>
                  </a:lnTo>
                  <a:lnTo>
                    <a:pt x="4533082" y="1785751"/>
                  </a:lnTo>
                  <a:lnTo>
                    <a:pt x="4467283" y="1735574"/>
                  </a:lnTo>
                  <a:cubicBezTo>
                    <a:pt x="4446898" y="1715188"/>
                    <a:pt x="4456250" y="1690154"/>
                    <a:pt x="4493783" y="1665165"/>
                  </a:cubicBezTo>
                  <a:lnTo>
                    <a:pt x="4496955" y="1660203"/>
                  </a:lnTo>
                  <a:lnTo>
                    <a:pt x="4493133" y="1658337"/>
                  </a:lnTo>
                  <a:lnTo>
                    <a:pt x="4494037" y="1624782"/>
                  </a:lnTo>
                  <a:lnTo>
                    <a:pt x="4474897" y="1605642"/>
                  </a:lnTo>
                  <a:lnTo>
                    <a:pt x="4476055" y="1598122"/>
                  </a:lnTo>
                  <a:lnTo>
                    <a:pt x="4475410" y="1599227"/>
                  </a:lnTo>
                  <a:cubicBezTo>
                    <a:pt x="4469247" y="1586779"/>
                    <a:pt x="4455289" y="1572820"/>
                    <a:pt x="4456902" y="1565004"/>
                  </a:cubicBezTo>
                  <a:cubicBezTo>
                    <a:pt x="4476151" y="1486820"/>
                    <a:pt x="4479809" y="1405616"/>
                    <a:pt x="4536445" y="1339677"/>
                  </a:cubicBezTo>
                  <a:cubicBezTo>
                    <a:pt x="4552057" y="1339574"/>
                    <a:pt x="4561465" y="1333266"/>
                    <a:pt x="4563140" y="1316082"/>
                  </a:cubicBezTo>
                  <a:cubicBezTo>
                    <a:pt x="4563305" y="1291104"/>
                    <a:pt x="4554061" y="1272431"/>
                    <a:pt x="4532287" y="1260086"/>
                  </a:cubicBezTo>
                  <a:cubicBezTo>
                    <a:pt x="4513635" y="1247720"/>
                    <a:pt x="4490268" y="1240069"/>
                    <a:pt x="4492024" y="1210395"/>
                  </a:cubicBezTo>
                  <a:cubicBezTo>
                    <a:pt x="4493688" y="1194773"/>
                    <a:pt x="4498847" y="1181859"/>
                    <a:pt x="4506529" y="1171075"/>
                  </a:cubicBezTo>
                  <a:cubicBezTo>
                    <a:pt x="4514210" y="1160293"/>
                    <a:pt x="4524415" y="1151640"/>
                    <a:pt x="4536170" y="1144536"/>
                  </a:cubicBezTo>
                  <a:cubicBezTo>
                    <a:pt x="4548701" y="1138209"/>
                    <a:pt x="4564293" y="1141229"/>
                    <a:pt x="4576803" y="1138025"/>
                  </a:cubicBezTo>
                  <a:lnTo>
                    <a:pt x="4577778" y="1142708"/>
                  </a:lnTo>
                  <a:lnTo>
                    <a:pt x="4597811" y="1137732"/>
                  </a:lnTo>
                  <a:cubicBezTo>
                    <a:pt x="4607195" y="1131484"/>
                    <a:pt x="4616577" y="1125237"/>
                    <a:pt x="4615005" y="1120539"/>
                  </a:cubicBezTo>
                  <a:cubicBezTo>
                    <a:pt x="4607158" y="1109565"/>
                    <a:pt x="4604064" y="1131479"/>
                    <a:pt x="4593091" y="1123632"/>
                  </a:cubicBezTo>
                  <a:lnTo>
                    <a:pt x="4583053" y="1091995"/>
                  </a:lnTo>
                  <a:lnTo>
                    <a:pt x="4557266" y="1111396"/>
                  </a:lnTo>
                  <a:cubicBezTo>
                    <a:pt x="4541865" y="1119752"/>
                    <a:pt x="4525082" y="1121664"/>
                    <a:pt x="4504745" y="1106000"/>
                  </a:cubicBezTo>
                  <a:cubicBezTo>
                    <a:pt x="4476585" y="1084073"/>
                    <a:pt x="4521822" y="1063880"/>
                    <a:pt x="4518627" y="1032640"/>
                  </a:cubicBezTo>
                  <a:cubicBezTo>
                    <a:pt x="4462484" y="1063739"/>
                    <a:pt x="4506377" y="1135675"/>
                    <a:pt x="4456467" y="1160542"/>
                  </a:cubicBezTo>
                  <a:cubicBezTo>
                    <a:pt x="4439313" y="1171432"/>
                    <a:pt x="4417460" y="1174503"/>
                    <a:pt x="4397149" y="1169770"/>
                  </a:cubicBezTo>
                  <a:cubicBezTo>
                    <a:pt x="4384641" y="1163495"/>
                    <a:pt x="4378373" y="1154111"/>
                    <a:pt x="4375212" y="1138488"/>
                  </a:cubicBezTo>
                  <a:cubicBezTo>
                    <a:pt x="4368856" y="1091626"/>
                    <a:pt x="4365628" y="1047895"/>
                    <a:pt x="4357707" y="999468"/>
                  </a:cubicBezTo>
                  <a:cubicBezTo>
                    <a:pt x="4352966" y="976032"/>
                    <a:pt x="4360726" y="955751"/>
                    <a:pt x="4376297" y="937049"/>
                  </a:cubicBezTo>
                  <a:cubicBezTo>
                    <a:pt x="4416861" y="921529"/>
                    <a:pt x="4468383" y="916966"/>
                    <a:pt x="4476053" y="859206"/>
                  </a:cubicBezTo>
                  <a:cubicBezTo>
                    <a:pt x="4387019" y="848064"/>
                    <a:pt x="4514735" y="707827"/>
                    <a:pt x="4389839" y="720024"/>
                  </a:cubicBezTo>
                  <a:cubicBezTo>
                    <a:pt x="4360121" y="699653"/>
                    <a:pt x="4335078" y="674609"/>
                    <a:pt x="4316264" y="643333"/>
                  </a:cubicBezTo>
                  <a:cubicBezTo>
                    <a:pt x="4309989" y="630826"/>
                    <a:pt x="4305278" y="619885"/>
                    <a:pt x="4303692" y="608949"/>
                  </a:cubicBezTo>
                  <a:cubicBezTo>
                    <a:pt x="4300538" y="596450"/>
                    <a:pt x="4300509" y="583956"/>
                    <a:pt x="4305168" y="573036"/>
                  </a:cubicBezTo>
                  <a:cubicBezTo>
                    <a:pt x="4306717" y="568356"/>
                    <a:pt x="4311392" y="563682"/>
                    <a:pt x="4314500" y="557443"/>
                  </a:cubicBezTo>
                  <a:cubicBezTo>
                    <a:pt x="4411081" y="457731"/>
                    <a:pt x="4390637" y="396782"/>
                    <a:pt x="4242181" y="351146"/>
                  </a:cubicBezTo>
                  <a:cubicBezTo>
                    <a:pt x="4207805" y="341696"/>
                    <a:pt x="4184362" y="333832"/>
                    <a:pt x="4173346" y="297892"/>
                  </a:cubicBezTo>
                  <a:cubicBezTo>
                    <a:pt x="4188940" y="288558"/>
                    <a:pt x="4212345" y="280806"/>
                    <a:pt x="4220120" y="266770"/>
                  </a:cubicBezTo>
                  <a:cubicBezTo>
                    <a:pt x="4238785" y="235583"/>
                    <a:pt x="4259074" y="230946"/>
                    <a:pt x="4287226" y="249751"/>
                  </a:cubicBezTo>
                  <a:cubicBezTo>
                    <a:pt x="4310684" y="263860"/>
                    <a:pt x="4324697" y="246717"/>
                    <a:pt x="4327777" y="227985"/>
                  </a:cubicBezTo>
                  <a:cubicBezTo>
                    <a:pt x="4337056" y="190529"/>
                    <a:pt x="4344779" y="154632"/>
                    <a:pt x="4354061" y="117176"/>
                  </a:cubicBezTo>
                  <a:close/>
                  <a:moveTo>
                    <a:pt x="3812608" y="51650"/>
                  </a:moveTo>
                  <a:cubicBezTo>
                    <a:pt x="3850003" y="45139"/>
                    <a:pt x="3869421" y="96755"/>
                    <a:pt x="3906572" y="81221"/>
                  </a:cubicBezTo>
                  <a:cubicBezTo>
                    <a:pt x="3922096" y="99670"/>
                    <a:pt x="3933066" y="116495"/>
                    <a:pt x="3927697" y="140395"/>
                  </a:cubicBezTo>
                  <a:cubicBezTo>
                    <a:pt x="3879170" y="124067"/>
                    <a:pt x="3835033" y="103346"/>
                    <a:pt x="3812608" y="51650"/>
                  </a:cubicBezTo>
                  <a:close/>
                  <a:moveTo>
                    <a:pt x="4350110" y="0"/>
                  </a:moveTo>
                  <a:cubicBezTo>
                    <a:pt x="4377310" y="9138"/>
                    <a:pt x="4401510" y="24305"/>
                    <a:pt x="4381986" y="58972"/>
                  </a:cubicBezTo>
                  <a:cubicBezTo>
                    <a:pt x="4371476" y="78567"/>
                    <a:pt x="4362470" y="96658"/>
                    <a:pt x="4351960" y="116253"/>
                  </a:cubicBezTo>
                  <a:cubicBezTo>
                    <a:pt x="4297512" y="82880"/>
                    <a:pt x="4292960" y="75317"/>
                    <a:pt x="4323023" y="30114"/>
                  </a:cubicBezTo>
                  <a:cubicBezTo>
                    <a:pt x="4330531" y="16549"/>
                    <a:pt x="4342592" y="10546"/>
                    <a:pt x="4350110" y="0"/>
                  </a:cubicBezTo>
                  <a:close/>
                </a:path>
              </a:pathLst>
            </a:custGeom>
            <a:solidFill>
              <a:srgbClr val="20A1A5">
                <a:alpha val="79610"/>
              </a:srgbClr>
            </a:solidFill>
            <a:ln>
              <a:noFill/>
            </a:ln>
          </p:spPr>
          <p:txBody>
            <a:bodyPr anchorCtr="0" anchor="ctr" bIns="22850" lIns="45725" spcFirstLastPara="1" rIns="45725" wrap="square" tIns="2285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747993"/>
                </a:solidFill>
                <a:latin typeface="Oswald"/>
                <a:ea typeface="Oswald"/>
                <a:cs typeface="Oswald"/>
                <a:sym typeface="Oswald"/>
              </a:endParaRPr>
            </a:p>
          </p:txBody>
        </p:sp>
        <p:sp>
          <p:nvSpPr>
            <p:cNvPr id="763" name="Google Shape;763;g311d5cb9a0a_0_438"/>
            <p:cNvSpPr/>
            <p:nvPr/>
          </p:nvSpPr>
          <p:spPr>
            <a:xfrm>
              <a:off x="19221243" y="8338155"/>
              <a:ext cx="2845652" cy="2362259"/>
            </a:xfrm>
            <a:custGeom>
              <a:rect b="b" l="l" r="r" t="t"/>
              <a:pathLst>
                <a:path extrusionOk="0" h="2362259" w="2845652">
                  <a:moveTo>
                    <a:pt x="0" y="2308530"/>
                  </a:moveTo>
                  <a:cubicBezTo>
                    <a:pt x="7688" y="2313259"/>
                    <a:pt x="15226" y="2311927"/>
                    <a:pt x="21434" y="2318135"/>
                  </a:cubicBezTo>
                  <a:cubicBezTo>
                    <a:pt x="38432" y="2332175"/>
                    <a:pt x="53950" y="2347693"/>
                    <a:pt x="67918" y="2361660"/>
                  </a:cubicBezTo>
                  <a:cubicBezTo>
                    <a:pt x="55795" y="2361367"/>
                    <a:pt x="43673" y="2361075"/>
                    <a:pt x="30073" y="2362259"/>
                  </a:cubicBezTo>
                  <a:cubicBezTo>
                    <a:pt x="20762" y="2352948"/>
                    <a:pt x="11451" y="2343637"/>
                    <a:pt x="3618" y="2332846"/>
                  </a:cubicBezTo>
                  <a:cubicBezTo>
                    <a:pt x="441" y="2326712"/>
                    <a:pt x="220" y="2317622"/>
                    <a:pt x="0" y="2308530"/>
                  </a:cubicBezTo>
                  <a:close/>
                  <a:moveTo>
                    <a:pt x="39480" y="2260613"/>
                  </a:moveTo>
                  <a:cubicBezTo>
                    <a:pt x="42008" y="2261150"/>
                    <a:pt x="44721" y="2262270"/>
                    <a:pt x="46254" y="2263803"/>
                  </a:cubicBezTo>
                  <a:cubicBezTo>
                    <a:pt x="55568" y="2266750"/>
                    <a:pt x="61698" y="2272880"/>
                    <a:pt x="67830" y="2279012"/>
                  </a:cubicBezTo>
                  <a:cubicBezTo>
                    <a:pt x="58455" y="2279191"/>
                    <a:pt x="50552" y="2284027"/>
                    <a:pt x="41238" y="2281080"/>
                  </a:cubicBezTo>
                  <a:cubicBezTo>
                    <a:pt x="30330" y="2279727"/>
                    <a:pt x="28916" y="2271943"/>
                    <a:pt x="33812" y="2260916"/>
                  </a:cubicBezTo>
                  <a:cubicBezTo>
                    <a:pt x="34608" y="2260120"/>
                    <a:pt x="36952" y="2260075"/>
                    <a:pt x="39480" y="2260613"/>
                  </a:cubicBezTo>
                  <a:close/>
                  <a:moveTo>
                    <a:pt x="1119582" y="1170324"/>
                  </a:moveTo>
                  <a:lnTo>
                    <a:pt x="1118466" y="1191408"/>
                  </a:lnTo>
                  <a:lnTo>
                    <a:pt x="1129762" y="1186500"/>
                  </a:lnTo>
                  <a:cubicBezTo>
                    <a:pt x="1132138" y="1183193"/>
                    <a:pt x="1130324" y="1179811"/>
                    <a:pt x="1126894" y="1176380"/>
                  </a:cubicBezTo>
                  <a:close/>
                  <a:moveTo>
                    <a:pt x="1080258" y="1117257"/>
                  </a:moveTo>
                  <a:lnTo>
                    <a:pt x="1077831" y="1126416"/>
                  </a:lnTo>
                  <a:cubicBezTo>
                    <a:pt x="1081110" y="1132042"/>
                    <a:pt x="1089656" y="1135109"/>
                    <a:pt x="1102883" y="1135817"/>
                  </a:cubicBezTo>
                  <a:lnTo>
                    <a:pt x="1105957" y="1141158"/>
                  </a:lnTo>
                  <a:lnTo>
                    <a:pt x="1102378" y="1122856"/>
                  </a:lnTo>
                  <a:close/>
                  <a:moveTo>
                    <a:pt x="2148679" y="337556"/>
                  </a:moveTo>
                  <a:cubicBezTo>
                    <a:pt x="2141325" y="339066"/>
                    <a:pt x="2134803" y="342222"/>
                    <a:pt x="2128734" y="346310"/>
                  </a:cubicBezTo>
                  <a:lnTo>
                    <a:pt x="2103595" y="368517"/>
                  </a:lnTo>
                  <a:lnTo>
                    <a:pt x="2107146" y="368083"/>
                  </a:lnTo>
                  <a:cubicBezTo>
                    <a:pt x="2115403" y="365317"/>
                    <a:pt x="2122902" y="361152"/>
                    <a:pt x="2130056" y="356350"/>
                  </a:cubicBezTo>
                  <a:lnTo>
                    <a:pt x="2155695" y="337870"/>
                  </a:lnTo>
                  <a:close/>
                  <a:moveTo>
                    <a:pt x="2105513" y="361"/>
                  </a:moveTo>
                  <a:cubicBezTo>
                    <a:pt x="2114594" y="2160"/>
                    <a:pt x="2125842" y="10342"/>
                    <a:pt x="2134381" y="17347"/>
                  </a:cubicBezTo>
                  <a:cubicBezTo>
                    <a:pt x="2193191" y="39363"/>
                    <a:pt x="2252004" y="61379"/>
                    <a:pt x="2254068" y="137034"/>
                  </a:cubicBezTo>
                  <a:lnTo>
                    <a:pt x="2291047" y="211682"/>
                  </a:lnTo>
                  <a:lnTo>
                    <a:pt x="2292936" y="211509"/>
                  </a:lnTo>
                  <a:lnTo>
                    <a:pt x="2352917" y="231514"/>
                  </a:lnTo>
                  <a:lnTo>
                    <a:pt x="2389034" y="195397"/>
                  </a:lnTo>
                  <a:cubicBezTo>
                    <a:pt x="2409229" y="178320"/>
                    <a:pt x="2427889" y="172132"/>
                    <a:pt x="2446615" y="200177"/>
                  </a:cubicBezTo>
                  <a:cubicBezTo>
                    <a:pt x="2454422" y="214197"/>
                    <a:pt x="2466900" y="229780"/>
                    <a:pt x="2480926" y="240700"/>
                  </a:cubicBezTo>
                  <a:cubicBezTo>
                    <a:pt x="2507429" y="267203"/>
                    <a:pt x="2536990" y="265705"/>
                    <a:pt x="2569644" y="254876"/>
                  </a:cubicBezTo>
                  <a:cubicBezTo>
                    <a:pt x="2580612" y="293797"/>
                    <a:pt x="2600909" y="329624"/>
                    <a:pt x="2632083" y="357692"/>
                  </a:cubicBezTo>
                  <a:cubicBezTo>
                    <a:pt x="2613442" y="373216"/>
                    <a:pt x="2590123" y="384063"/>
                    <a:pt x="2580824" y="402716"/>
                  </a:cubicBezTo>
                  <a:cubicBezTo>
                    <a:pt x="2540508" y="474213"/>
                    <a:pt x="2487713" y="530126"/>
                    <a:pt x="2425571" y="579796"/>
                  </a:cubicBezTo>
                  <a:cubicBezTo>
                    <a:pt x="2411582" y="587550"/>
                    <a:pt x="2403841" y="607762"/>
                    <a:pt x="2411679" y="637341"/>
                  </a:cubicBezTo>
                  <a:cubicBezTo>
                    <a:pt x="2481665" y="620362"/>
                    <a:pt x="2543837" y="586250"/>
                    <a:pt x="2607570" y="553699"/>
                  </a:cubicBezTo>
                  <a:cubicBezTo>
                    <a:pt x="2641772" y="538205"/>
                    <a:pt x="2666607" y="507134"/>
                    <a:pt x="2710181" y="510330"/>
                  </a:cubicBezTo>
                  <a:cubicBezTo>
                    <a:pt x="2717983" y="521238"/>
                    <a:pt x="2730448" y="530598"/>
                    <a:pt x="2736696" y="543058"/>
                  </a:cubicBezTo>
                  <a:cubicBezTo>
                    <a:pt x="2749186" y="564867"/>
                    <a:pt x="2791251" y="591400"/>
                    <a:pt x="2819269" y="597679"/>
                  </a:cubicBezTo>
                  <a:cubicBezTo>
                    <a:pt x="2828607" y="597697"/>
                    <a:pt x="2837955" y="603939"/>
                    <a:pt x="2841078" y="610169"/>
                  </a:cubicBezTo>
                  <a:cubicBezTo>
                    <a:pt x="2853569" y="631978"/>
                    <a:pt x="2838007" y="631947"/>
                    <a:pt x="2824007" y="633475"/>
                  </a:cubicBezTo>
                  <a:cubicBezTo>
                    <a:pt x="2806895" y="634998"/>
                    <a:pt x="2802254" y="648993"/>
                    <a:pt x="2799166" y="661434"/>
                  </a:cubicBezTo>
                  <a:cubicBezTo>
                    <a:pt x="2796121" y="695661"/>
                    <a:pt x="2780561" y="695631"/>
                    <a:pt x="2755634" y="680023"/>
                  </a:cubicBezTo>
                  <a:cubicBezTo>
                    <a:pt x="2722926" y="662843"/>
                    <a:pt x="2721433" y="695515"/>
                    <a:pt x="2710576" y="712611"/>
                  </a:cubicBezTo>
                  <a:cubicBezTo>
                    <a:pt x="2704356" y="715710"/>
                    <a:pt x="2699691" y="717257"/>
                    <a:pt x="2691915" y="718797"/>
                  </a:cubicBezTo>
                  <a:cubicBezTo>
                    <a:pt x="2657684" y="718731"/>
                    <a:pt x="2623469" y="728001"/>
                    <a:pt x="2587710" y="741935"/>
                  </a:cubicBezTo>
                  <a:cubicBezTo>
                    <a:pt x="2575266" y="745022"/>
                    <a:pt x="2564377" y="746558"/>
                    <a:pt x="2551936" y="749645"/>
                  </a:cubicBezTo>
                  <a:cubicBezTo>
                    <a:pt x="2530159" y="752715"/>
                    <a:pt x="2503722" y="760443"/>
                    <a:pt x="2488192" y="775972"/>
                  </a:cubicBezTo>
                  <a:cubicBezTo>
                    <a:pt x="2368608" y="892439"/>
                    <a:pt x="2368608" y="892439"/>
                    <a:pt x="2262583" y="780202"/>
                  </a:cubicBezTo>
                  <a:cubicBezTo>
                    <a:pt x="2165917" y="680429"/>
                    <a:pt x="2196716" y="515555"/>
                    <a:pt x="2321068" y="450446"/>
                  </a:cubicBezTo>
                  <a:cubicBezTo>
                    <a:pt x="2335056" y="442694"/>
                    <a:pt x="2389562" y="466140"/>
                    <a:pt x="2359891" y="411623"/>
                  </a:cubicBezTo>
                  <a:lnTo>
                    <a:pt x="2359828" y="408872"/>
                  </a:lnTo>
                  <a:lnTo>
                    <a:pt x="2354136" y="407557"/>
                  </a:lnTo>
                  <a:cubicBezTo>
                    <a:pt x="2347472" y="405596"/>
                    <a:pt x="2340806" y="405203"/>
                    <a:pt x="2333750" y="412259"/>
                  </a:cubicBezTo>
                  <a:lnTo>
                    <a:pt x="2292982" y="453027"/>
                  </a:lnTo>
                  <a:cubicBezTo>
                    <a:pt x="2260047" y="448316"/>
                    <a:pt x="2228684" y="467130"/>
                    <a:pt x="2194182" y="473397"/>
                  </a:cubicBezTo>
                  <a:cubicBezTo>
                    <a:pt x="2184772" y="467120"/>
                    <a:pt x="2178498" y="460847"/>
                    <a:pt x="2169087" y="457709"/>
                  </a:cubicBezTo>
                  <a:cubicBezTo>
                    <a:pt x="2161246" y="456139"/>
                    <a:pt x="2150268" y="457705"/>
                    <a:pt x="2145564" y="462409"/>
                  </a:cubicBezTo>
                  <a:cubicBezTo>
                    <a:pt x="2139291" y="465545"/>
                    <a:pt x="2136158" y="481227"/>
                    <a:pt x="2140863" y="485933"/>
                  </a:cubicBezTo>
                  <a:cubicBezTo>
                    <a:pt x="2156549" y="501619"/>
                    <a:pt x="2183212" y="512602"/>
                    <a:pt x="2187921" y="532991"/>
                  </a:cubicBezTo>
                  <a:cubicBezTo>
                    <a:pt x="2197337" y="561221"/>
                    <a:pt x="2164406" y="578467"/>
                    <a:pt x="2147158" y="601988"/>
                  </a:cubicBezTo>
                  <a:cubicBezTo>
                    <a:pt x="2134614" y="614532"/>
                    <a:pt x="2125207" y="630213"/>
                    <a:pt x="2114232" y="644326"/>
                  </a:cubicBezTo>
                  <a:cubicBezTo>
                    <a:pt x="2070318" y="631772"/>
                    <a:pt x="2111086" y="591004"/>
                    <a:pt x="2087558" y="573748"/>
                  </a:cubicBezTo>
                  <a:cubicBezTo>
                    <a:pt x="2079716" y="569040"/>
                    <a:pt x="2073440" y="559630"/>
                    <a:pt x="2064031" y="559627"/>
                  </a:cubicBezTo>
                  <a:cubicBezTo>
                    <a:pt x="2057758" y="559627"/>
                    <a:pt x="2045213" y="569034"/>
                    <a:pt x="2043646" y="573739"/>
                  </a:cubicBezTo>
                  <a:cubicBezTo>
                    <a:pt x="2038944" y="590990"/>
                    <a:pt x="2031106" y="611375"/>
                    <a:pt x="2034246" y="627060"/>
                  </a:cubicBezTo>
                  <a:cubicBezTo>
                    <a:pt x="2042094" y="666269"/>
                    <a:pt x="2042102" y="703907"/>
                    <a:pt x="2012309" y="733699"/>
                  </a:cubicBezTo>
                  <a:cubicBezTo>
                    <a:pt x="1990358" y="758788"/>
                    <a:pt x="1991932" y="785449"/>
                    <a:pt x="1998210" y="813681"/>
                  </a:cubicBezTo>
                  <a:cubicBezTo>
                    <a:pt x="2004488" y="845048"/>
                    <a:pt x="1988810" y="867000"/>
                    <a:pt x="1977837" y="893660"/>
                  </a:cubicBezTo>
                  <a:cubicBezTo>
                    <a:pt x="1959026" y="937567"/>
                    <a:pt x="1932363" y="932858"/>
                    <a:pt x="1900994" y="914032"/>
                  </a:cubicBezTo>
                  <a:cubicBezTo>
                    <a:pt x="1893152" y="912463"/>
                    <a:pt x="1880607" y="915597"/>
                    <a:pt x="1871197" y="915595"/>
                  </a:cubicBezTo>
                  <a:cubicBezTo>
                    <a:pt x="1822575" y="888926"/>
                    <a:pt x="1822575" y="888926"/>
                    <a:pt x="1772399" y="935964"/>
                  </a:cubicBezTo>
                  <a:cubicBezTo>
                    <a:pt x="1741040" y="979872"/>
                    <a:pt x="1703408" y="1020640"/>
                    <a:pt x="1692442" y="1078665"/>
                  </a:cubicBezTo>
                  <a:cubicBezTo>
                    <a:pt x="1684609" y="1130417"/>
                    <a:pt x="1621875" y="1114722"/>
                    <a:pt x="1593651" y="1146083"/>
                  </a:cubicBezTo>
                  <a:cubicBezTo>
                    <a:pt x="1607771" y="1169609"/>
                    <a:pt x="1623457" y="1191568"/>
                    <a:pt x="1636009" y="1216665"/>
                  </a:cubicBezTo>
                  <a:cubicBezTo>
                    <a:pt x="1648561" y="1244896"/>
                    <a:pt x="1656409" y="1277832"/>
                    <a:pt x="1667393" y="1310767"/>
                  </a:cubicBezTo>
                  <a:cubicBezTo>
                    <a:pt x="1679947" y="1351546"/>
                    <a:pt x="1623488" y="1354671"/>
                    <a:pt x="1623495" y="1389175"/>
                  </a:cubicBezTo>
                  <a:cubicBezTo>
                    <a:pt x="1621930" y="1403289"/>
                    <a:pt x="1615659" y="1415833"/>
                    <a:pt x="1610958" y="1439357"/>
                  </a:cubicBezTo>
                  <a:cubicBezTo>
                    <a:pt x="1570177" y="1411121"/>
                    <a:pt x="1565464" y="1365639"/>
                    <a:pt x="1543501" y="1334269"/>
                  </a:cubicBezTo>
                  <a:cubicBezTo>
                    <a:pt x="1526246" y="1310741"/>
                    <a:pt x="1524678" y="1309173"/>
                    <a:pt x="1490182" y="1340532"/>
                  </a:cubicBezTo>
                  <a:cubicBezTo>
                    <a:pt x="1483909" y="1346804"/>
                    <a:pt x="1483910" y="1356214"/>
                    <a:pt x="1474501" y="1356212"/>
                  </a:cubicBezTo>
                  <a:cubicBezTo>
                    <a:pt x="1380403" y="1359331"/>
                    <a:pt x="1294153" y="1389111"/>
                    <a:pt x="1207902" y="1418894"/>
                  </a:cubicBezTo>
                  <a:cubicBezTo>
                    <a:pt x="1176534" y="1406341"/>
                    <a:pt x="1148304" y="1406336"/>
                    <a:pt x="1118511" y="1426718"/>
                  </a:cubicBezTo>
                  <a:cubicBezTo>
                    <a:pt x="1113806" y="1431422"/>
                    <a:pt x="1102829" y="1429851"/>
                    <a:pt x="1093418" y="1429850"/>
                  </a:cubicBezTo>
                  <a:cubicBezTo>
                    <a:pt x="1093413" y="1398483"/>
                    <a:pt x="1071453" y="1376524"/>
                    <a:pt x="1052627" y="1351428"/>
                  </a:cubicBezTo>
                  <a:cubicBezTo>
                    <a:pt x="1049490" y="1345154"/>
                    <a:pt x="1063601" y="1327905"/>
                    <a:pt x="1068305" y="1316927"/>
                  </a:cubicBezTo>
                  <a:cubicBezTo>
                    <a:pt x="1076931" y="1320851"/>
                    <a:pt x="1084969" y="1322028"/>
                    <a:pt x="1092738" y="1321417"/>
                  </a:cubicBezTo>
                  <a:lnTo>
                    <a:pt x="1097470" y="1320121"/>
                  </a:lnTo>
                  <a:lnTo>
                    <a:pt x="1116727" y="1322230"/>
                  </a:lnTo>
                  <a:cubicBezTo>
                    <a:pt x="1132605" y="1320076"/>
                    <a:pt x="1148288" y="1312238"/>
                    <a:pt x="1163966" y="1293422"/>
                  </a:cubicBezTo>
                  <a:cubicBezTo>
                    <a:pt x="1145933" y="1298906"/>
                    <a:pt x="1130642" y="1308707"/>
                    <a:pt x="1115548" y="1315172"/>
                  </a:cubicBezTo>
                  <a:lnTo>
                    <a:pt x="1097470" y="1320121"/>
                  </a:lnTo>
                  <a:lnTo>
                    <a:pt x="1068305" y="1316927"/>
                  </a:lnTo>
                  <a:cubicBezTo>
                    <a:pt x="1049482" y="1301241"/>
                    <a:pt x="1030660" y="1288691"/>
                    <a:pt x="1007137" y="1296529"/>
                  </a:cubicBezTo>
                  <a:lnTo>
                    <a:pt x="1007054" y="1296466"/>
                  </a:lnTo>
                  <a:lnTo>
                    <a:pt x="1007052" y="1296682"/>
                  </a:lnTo>
                  <a:cubicBezTo>
                    <a:pt x="972566" y="1340458"/>
                    <a:pt x="927274" y="1367168"/>
                    <a:pt x="871147" y="1383040"/>
                  </a:cubicBezTo>
                  <a:cubicBezTo>
                    <a:pt x="836845" y="1392566"/>
                    <a:pt x="802527" y="1405205"/>
                    <a:pt x="768210" y="1417844"/>
                  </a:cubicBezTo>
                  <a:lnTo>
                    <a:pt x="767937" y="1406068"/>
                  </a:lnTo>
                  <a:lnTo>
                    <a:pt x="762628" y="1417922"/>
                  </a:lnTo>
                  <a:cubicBezTo>
                    <a:pt x="782855" y="1441272"/>
                    <a:pt x="781248" y="1467782"/>
                    <a:pt x="781195" y="1495848"/>
                  </a:cubicBezTo>
                  <a:cubicBezTo>
                    <a:pt x="777963" y="1558222"/>
                    <a:pt x="779507" y="1566016"/>
                    <a:pt x="721825" y="1561444"/>
                  </a:cubicBezTo>
                  <a:cubicBezTo>
                    <a:pt x="684410" y="1558394"/>
                    <a:pt x="670346" y="1575572"/>
                    <a:pt x="648488" y="1591204"/>
                  </a:cubicBezTo>
                  <a:cubicBezTo>
                    <a:pt x="631310" y="1605268"/>
                    <a:pt x="629714" y="1625541"/>
                    <a:pt x="640597" y="1642672"/>
                  </a:cubicBezTo>
                  <a:cubicBezTo>
                    <a:pt x="653035" y="1661360"/>
                    <a:pt x="671753" y="1658206"/>
                    <a:pt x="685817" y="1641030"/>
                  </a:cubicBezTo>
                  <a:cubicBezTo>
                    <a:pt x="721755" y="1598865"/>
                    <a:pt x="748208" y="1628442"/>
                    <a:pt x="779353" y="1650213"/>
                  </a:cubicBezTo>
                  <a:cubicBezTo>
                    <a:pt x="744998" y="1678342"/>
                    <a:pt x="710644" y="1706471"/>
                    <a:pt x="684083" y="1736145"/>
                  </a:cubicBezTo>
                  <a:cubicBezTo>
                    <a:pt x="655960" y="1767380"/>
                    <a:pt x="629422" y="1784580"/>
                    <a:pt x="590496" y="1755028"/>
                  </a:cubicBezTo>
                  <a:cubicBezTo>
                    <a:pt x="582708" y="1750364"/>
                    <a:pt x="556192" y="1755090"/>
                    <a:pt x="551500" y="1762895"/>
                  </a:cubicBezTo>
                  <a:cubicBezTo>
                    <a:pt x="492027" y="1884622"/>
                    <a:pt x="368806" y="1908237"/>
                    <a:pt x="262688" y="1958326"/>
                  </a:cubicBezTo>
                  <a:cubicBezTo>
                    <a:pt x="259671" y="1902201"/>
                    <a:pt x="237918" y="1861703"/>
                    <a:pt x="172436" y="1858704"/>
                  </a:cubicBezTo>
                  <a:cubicBezTo>
                    <a:pt x="144377" y="1855637"/>
                    <a:pt x="141304" y="1830695"/>
                    <a:pt x="161669" y="1779203"/>
                  </a:cubicBezTo>
                  <a:cubicBezTo>
                    <a:pt x="180378" y="1779168"/>
                    <a:pt x="199077" y="1785372"/>
                    <a:pt x="216232" y="1783782"/>
                  </a:cubicBezTo>
                  <a:cubicBezTo>
                    <a:pt x="230267" y="1782196"/>
                    <a:pt x="244332" y="1765018"/>
                    <a:pt x="231876" y="1755686"/>
                  </a:cubicBezTo>
                  <a:cubicBezTo>
                    <a:pt x="189831" y="1726138"/>
                    <a:pt x="216363" y="1712057"/>
                    <a:pt x="233575" y="1679281"/>
                  </a:cubicBezTo>
                  <a:cubicBezTo>
                    <a:pt x="260177" y="1627779"/>
                    <a:pt x="288345" y="1571595"/>
                    <a:pt x="316504" y="1521649"/>
                  </a:cubicBezTo>
                  <a:cubicBezTo>
                    <a:pt x="320420" y="1511507"/>
                    <a:pt x="327058" y="1504869"/>
                    <a:pt x="335057" y="1501150"/>
                  </a:cubicBezTo>
                  <a:cubicBezTo>
                    <a:pt x="343055" y="1497432"/>
                    <a:pt x="352411" y="1496636"/>
                    <a:pt x="361763" y="1498177"/>
                  </a:cubicBezTo>
                  <a:lnTo>
                    <a:pt x="369931" y="1497151"/>
                  </a:lnTo>
                  <a:lnTo>
                    <a:pt x="386461" y="1480621"/>
                  </a:lnTo>
                  <a:cubicBezTo>
                    <a:pt x="385064" y="1451050"/>
                    <a:pt x="380553" y="1421496"/>
                    <a:pt x="424145" y="1421260"/>
                  </a:cubicBezTo>
                  <a:cubicBezTo>
                    <a:pt x="458393" y="1421075"/>
                    <a:pt x="470916" y="1408552"/>
                    <a:pt x="477328" y="1374270"/>
                  </a:cubicBezTo>
                  <a:cubicBezTo>
                    <a:pt x="493351" y="1290118"/>
                    <a:pt x="515444" y="1234732"/>
                    <a:pt x="555529" y="1199295"/>
                  </a:cubicBezTo>
                  <a:cubicBezTo>
                    <a:pt x="595612" y="1163855"/>
                    <a:pt x="653687" y="1148364"/>
                    <a:pt x="741668" y="1143996"/>
                  </a:cubicBezTo>
                  <a:cubicBezTo>
                    <a:pt x="811751" y="1138946"/>
                    <a:pt x="807323" y="1093825"/>
                    <a:pt x="827772" y="1054794"/>
                  </a:cubicBezTo>
                  <a:cubicBezTo>
                    <a:pt x="862376" y="989222"/>
                    <a:pt x="867492" y="906686"/>
                    <a:pt x="928503" y="851869"/>
                  </a:cubicBezTo>
                  <a:cubicBezTo>
                    <a:pt x="980850" y="887781"/>
                    <a:pt x="1067667" y="864835"/>
                    <a:pt x="1116034" y="908213"/>
                  </a:cubicBezTo>
                  <a:lnTo>
                    <a:pt x="1143948" y="967804"/>
                  </a:lnTo>
                  <a:lnTo>
                    <a:pt x="1214551" y="940245"/>
                  </a:lnTo>
                  <a:cubicBezTo>
                    <a:pt x="1295041" y="901372"/>
                    <a:pt x="1360310" y="843749"/>
                    <a:pt x="1399108" y="750835"/>
                  </a:cubicBezTo>
                  <a:cubicBezTo>
                    <a:pt x="1413217" y="717904"/>
                    <a:pt x="1436735" y="684974"/>
                    <a:pt x="1486922" y="700666"/>
                  </a:cubicBezTo>
                  <a:cubicBezTo>
                    <a:pt x="1512018" y="710081"/>
                    <a:pt x="1538691" y="774386"/>
                    <a:pt x="1562205" y="719500"/>
                  </a:cubicBezTo>
                  <a:cubicBezTo>
                    <a:pt x="1587287" y="666183"/>
                    <a:pt x="1624917" y="616004"/>
                    <a:pt x="1626474" y="551704"/>
                  </a:cubicBezTo>
                  <a:cubicBezTo>
                    <a:pt x="1626471" y="542295"/>
                    <a:pt x="1580992" y="546991"/>
                    <a:pt x="1560600" y="532872"/>
                  </a:cubicBezTo>
                  <a:cubicBezTo>
                    <a:pt x="1549621" y="525029"/>
                    <a:pt x="1546483" y="512482"/>
                    <a:pt x="1548049" y="498367"/>
                  </a:cubicBezTo>
                  <a:cubicBezTo>
                    <a:pt x="1618609" y="430945"/>
                    <a:pt x="1692306" y="369794"/>
                    <a:pt x="1758162" y="297665"/>
                  </a:cubicBezTo>
                  <a:cubicBezTo>
                    <a:pt x="1805206" y="272582"/>
                    <a:pt x="1869501" y="239659"/>
                    <a:pt x="1852268" y="338459"/>
                  </a:cubicBezTo>
                  <a:cubicBezTo>
                    <a:pt x="1839344" y="414910"/>
                    <a:pt x="1926980" y="449037"/>
                    <a:pt x="1943164" y="509616"/>
                  </a:cubicBezTo>
                  <a:lnTo>
                    <a:pt x="1944218" y="535387"/>
                  </a:lnTo>
                  <a:lnTo>
                    <a:pt x="1942754" y="546895"/>
                  </a:lnTo>
                  <a:lnTo>
                    <a:pt x="1929160" y="581559"/>
                  </a:lnTo>
                  <a:cubicBezTo>
                    <a:pt x="1935432" y="571366"/>
                    <a:pt x="1939620" y="561001"/>
                    <a:pt x="1942292" y="550523"/>
                  </a:cubicBezTo>
                  <a:lnTo>
                    <a:pt x="1942754" y="546895"/>
                  </a:lnTo>
                  <a:lnTo>
                    <a:pt x="1944505" y="542428"/>
                  </a:lnTo>
                  <a:lnTo>
                    <a:pt x="1944218" y="535387"/>
                  </a:lnTo>
                  <a:lnTo>
                    <a:pt x="1946327" y="518805"/>
                  </a:lnTo>
                  <a:cubicBezTo>
                    <a:pt x="1947565" y="454922"/>
                    <a:pt x="1914618" y="389048"/>
                    <a:pt x="1969891" y="333775"/>
                  </a:cubicBezTo>
                  <a:lnTo>
                    <a:pt x="1975074" y="332970"/>
                  </a:lnTo>
                  <a:lnTo>
                    <a:pt x="1975608" y="333850"/>
                  </a:lnTo>
                  <a:lnTo>
                    <a:pt x="1987779" y="331786"/>
                  </a:lnTo>
                  <a:lnTo>
                    <a:pt x="2000056" y="336795"/>
                  </a:lnTo>
                  <a:cubicBezTo>
                    <a:pt x="2025274" y="354076"/>
                    <a:pt x="2039691" y="402010"/>
                    <a:pt x="2079678" y="371435"/>
                  </a:cubicBezTo>
                  <a:lnTo>
                    <a:pt x="2085378" y="370740"/>
                  </a:lnTo>
                  <a:lnTo>
                    <a:pt x="2049104" y="349088"/>
                  </a:lnTo>
                  <a:cubicBezTo>
                    <a:pt x="2037194" y="335646"/>
                    <a:pt x="2025400" y="329218"/>
                    <a:pt x="2013294" y="327459"/>
                  </a:cubicBezTo>
                  <a:lnTo>
                    <a:pt x="1987779" y="331786"/>
                  </a:lnTo>
                  <a:lnTo>
                    <a:pt x="1986378" y="331215"/>
                  </a:lnTo>
                  <a:lnTo>
                    <a:pt x="1975074" y="332970"/>
                  </a:lnTo>
                  <a:lnTo>
                    <a:pt x="1963793" y="314370"/>
                  </a:lnTo>
                  <a:cubicBezTo>
                    <a:pt x="1959594" y="307872"/>
                    <a:pt x="1956387" y="302364"/>
                    <a:pt x="1957920" y="300830"/>
                  </a:cubicBezTo>
                  <a:cubicBezTo>
                    <a:pt x="2003710" y="242366"/>
                    <a:pt x="1977996" y="195188"/>
                    <a:pt x="1933577" y="147703"/>
                  </a:cubicBezTo>
                  <a:cubicBezTo>
                    <a:pt x="1927240" y="141365"/>
                    <a:pt x="1925552" y="133546"/>
                    <a:pt x="1920747" y="125674"/>
                  </a:cubicBezTo>
                  <a:cubicBezTo>
                    <a:pt x="1954630" y="101297"/>
                    <a:pt x="1981517" y="125118"/>
                    <a:pt x="2008248" y="139585"/>
                  </a:cubicBezTo>
                  <a:cubicBezTo>
                    <a:pt x="2025524" y="147660"/>
                    <a:pt x="2025781" y="163249"/>
                    <a:pt x="2026141" y="185074"/>
                  </a:cubicBezTo>
                  <a:cubicBezTo>
                    <a:pt x="2019297" y="242624"/>
                    <a:pt x="2038414" y="267873"/>
                    <a:pt x="2085540" y="290468"/>
                  </a:cubicBezTo>
                  <a:cubicBezTo>
                    <a:pt x="2098114" y="296910"/>
                    <a:pt x="2112170" y="298699"/>
                    <a:pt x="2108692" y="276823"/>
                  </a:cubicBezTo>
                  <a:cubicBezTo>
                    <a:pt x="2106953" y="265886"/>
                    <a:pt x="2099031" y="257963"/>
                    <a:pt x="2100460" y="250195"/>
                  </a:cubicBezTo>
                  <a:cubicBezTo>
                    <a:pt x="2103373" y="237776"/>
                    <a:pt x="2111141" y="236346"/>
                    <a:pt x="2120648" y="245853"/>
                  </a:cubicBezTo>
                  <a:cubicBezTo>
                    <a:pt x="2133352" y="260088"/>
                    <a:pt x="2148749" y="272420"/>
                    <a:pt x="2159893" y="286629"/>
                  </a:cubicBezTo>
                  <a:lnTo>
                    <a:pt x="2170570" y="327148"/>
                  </a:lnTo>
                  <a:lnTo>
                    <a:pt x="2172200" y="325973"/>
                  </a:lnTo>
                  <a:cubicBezTo>
                    <a:pt x="2212973" y="313434"/>
                    <a:pt x="2258459" y="349514"/>
                    <a:pt x="2294524" y="313449"/>
                  </a:cubicBezTo>
                  <a:cubicBezTo>
                    <a:pt x="2292955" y="308743"/>
                    <a:pt x="2294522" y="304040"/>
                    <a:pt x="2292952" y="299334"/>
                  </a:cubicBezTo>
                  <a:cubicBezTo>
                    <a:pt x="2288251" y="310311"/>
                    <a:pt x="2281978" y="316584"/>
                    <a:pt x="2271001" y="321286"/>
                  </a:cubicBezTo>
                  <a:cubicBezTo>
                    <a:pt x="2255319" y="327556"/>
                    <a:pt x="2239635" y="324417"/>
                    <a:pt x="2223950" y="318141"/>
                  </a:cubicBezTo>
                  <a:cubicBezTo>
                    <a:pt x="2212972" y="310296"/>
                    <a:pt x="2206697" y="304022"/>
                    <a:pt x="2203558" y="291476"/>
                  </a:cubicBezTo>
                  <a:cubicBezTo>
                    <a:pt x="2200419" y="278928"/>
                    <a:pt x="2200417" y="266383"/>
                    <a:pt x="2201984" y="255405"/>
                  </a:cubicBezTo>
                  <a:cubicBezTo>
                    <a:pt x="2205119" y="249132"/>
                    <a:pt x="2208254" y="245997"/>
                    <a:pt x="2211390" y="239723"/>
                  </a:cubicBezTo>
                  <a:lnTo>
                    <a:pt x="2211722" y="239503"/>
                  </a:lnTo>
                  <a:lnTo>
                    <a:pt x="2206751" y="215438"/>
                  </a:lnTo>
                  <a:cubicBezTo>
                    <a:pt x="2201961" y="192249"/>
                    <a:pt x="2198704" y="167528"/>
                    <a:pt x="2164869" y="185819"/>
                  </a:cubicBezTo>
                  <a:cubicBezTo>
                    <a:pt x="2141786" y="196468"/>
                    <a:pt x="2118661" y="200939"/>
                    <a:pt x="2112274" y="170022"/>
                  </a:cubicBezTo>
                  <a:cubicBezTo>
                    <a:pt x="2099585" y="120536"/>
                    <a:pt x="2088449" y="72606"/>
                    <a:pt x="2089643" y="21670"/>
                  </a:cubicBezTo>
                  <a:cubicBezTo>
                    <a:pt x="2089516" y="3146"/>
                    <a:pt x="2096431" y="-1438"/>
                    <a:pt x="2105513" y="361"/>
                  </a:cubicBezTo>
                  <a:close/>
                </a:path>
              </a:pathLst>
            </a:custGeom>
            <a:solidFill>
              <a:srgbClr val="20A1A5">
                <a:alpha val="59609"/>
              </a:srgbClr>
            </a:solidFill>
            <a:ln>
              <a:noFill/>
            </a:ln>
          </p:spPr>
          <p:txBody>
            <a:bodyPr anchorCtr="0" anchor="ctr" bIns="22850" lIns="45725" spcFirstLastPara="1" rIns="45725" wrap="square" tIns="2285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747993"/>
                </a:solidFill>
                <a:latin typeface="Oswald"/>
                <a:ea typeface="Oswald"/>
                <a:cs typeface="Oswald"/>
                <a:sym typeface="Oswald"/>
              </a:endParaRPr>
            </a:p>
          </p:txBody>
        </p:sp>
      </p:grpSp>
      <p:sp>
        <p:nvSpPr>
          <p:cNvPr id="764" name="Google Shape;764;g311d5cb9a0a_0_438"/>
          <p:cNvSpPr/>
          <p:nvPr/>
        </p:nvSpPr>
        <p:spPr>
          <a:xfrm>
            <a:off x="6664744" y="1290075"/>
            <a:ext cx="2291198" cy="2290006"/>
          </a:xfrm>
          <a:custGeom>
            <a:rect b="b" l="l" r="r" t="t"/>
            <a:pathLst>
              <a:path extrusionOk="0" h="3678" w="3679">
                <a:moveTo>
                  <a:pt x="3678" y="1838"/>
                </a:moveTo>
                <a:lnTo>
                  <a:pt x="3678" y="1838"/>
                </a:lnTo>
                <a:cubicBezTo>
                  <a:pt x="3678" y="2854"/>
                  <a:pt x="2855" y="3677"/>
                  <a:pt x="1840" y="3677"/>
                </a:cubicBezTo>
                <a:lnTo>
                  <a:pt x="1840" y="3677"/>
                </a:lnTo>
                <a:cubicBezTo>
                  <a:pt x="823" y="3677"/>
                  <a:pt x="0" y="2854"/>
                  <a:pt x="0" y="1838"/>
                </a:cubicBezTo>
                <a:lnTo>
                  <a:pt x="0" y="1838"/>
                </a:lnTo>
                <a:cubicBezTo>
                  <a:pt x="0" y="823"/>
                  <a:pt x="823" y="0"/>
                  <a:pt x="1840" y="0"/>
                </a:cubicBezTo>
                <a:lnTo>
                  <a:pt x="1840" y="0"/>
                </a:lnTo>
                <a:cubicBezTo>
                  <a:pt x="2855" y="0"/>
                  <a:pt x="3678" y="823"/>
                  <a:pt x="3678" y="1838"/>
                </a:cubicBezTo>
              </a:path>
            </a:pathLst>
          </a:custGeom>
          <a:solidFill>
            <a:srgbClr val="FFFFFF"/>
          </a:solidFill>
          <a:ln>
            <a:noFill/>
          </a:ln>
        </p:spPr>
        <p:txBody>
          <a:bodyPr anchorCtr="0" anchor="ctr" bIns="22850" lIns="45725" spcFirstLastPara="1" rIns="45725" wrap="square" tIns="2285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747993"/>
              </a:solidFill>
              <a:latin typeface="Oswald"/>
              <a:ea typeface="Oswald"/>
              <a:cs typeface="Oswald"/>
              <a:sym typeface="Oswald"/>
            </a:endParaRPr>
          </a:p>
        </p:txBody>
      </p:sp>
      <p:sp>
        <p:nvSpPr>
          <p:cNvPr id="765" name="Google Shape;765;g311d5cb9a0a_0_438"/>
          <p:cNvSpPr txBox="1"/>
          <p:nvPr/>
        </p:nvSpPr>
        <p:spPr>
          <a:xfrm>
            <a:off x="6971502" y="1759460"/>
            <a:ext cx="1737300" cy="877200"/>
          </a:xfrm>
          <a:prstGeom prst="rect">
            <a:avLst/>
          </a:prstGeom>
          <a:noFill/>
          <a:ln>
            <a:noFill/>
          </a:ln>
        </p:spPr>
        <p:txBody>
          <a:bodyPr anchorCtr="0" anchor="b" bIns="22850" lIns="45725" spcFirstLastPara="1" rIns="45725" wrap="square" tIns="22850">
            <a:spAutoFit/>
          </a:bodyPr>
          <a:lstStyle/>
          <a:p>
            <a:pPr indent="0" lvl="0" marL="0" marR="0" rtl="0" algn="ctr">
              <a:lnSpc>
                <a:spcPct val="100000"/>
              </a:lnSpc>
              <a:spcBef>
                <a:spcPts val="0"/>
              </a:spcBef>
              <a:spcAft>
                <a:spcPts val="0"/>
              </a:spcAft>
              <a:buClr>
                <a:srgbClr val="00895B"/>
              </a:buClr>
              <a:buSzPts val="1800"/>
              <a:buFont typeface="Jost Light"/>
              <a:buNone/>
            </a:pPr>
            <a:r>
              <a:rPr b="1" i="0" lang="es-PE" sz="1800" u="none" cap="none" strike="noStrike">
                <a:solidFill>
                  <a:srgbClr val="00895B"/>
                </a:solidFill>
                <a:latin typeface="Jost Light"/>
                <a:ea typeface="Jost Light"/>
                <a:cs typeface="Jost Light"/>
                <a:sym typeface="Jost Light"/>
              </a:rPr>
              <a:t>MICROCREDIT GUARANTEE FUND</a:t>
            </a:r>
            <a:endParaRPr sz="700"/>
          </a:p>
        </p:txBody>
      </p:sp>
      <p:sp>
        <p:nvSpPr>
          <p:cNvPr id="766" name="Google Shape;766;g311d5cb9a0a_0_438"/>
          <p:cNvSpPr txBox="1"/>
          <p:nvPr/>
        </p:nvSpPr>
        <p:spPr>
          <a:xfrm>
            <a:off x="10165255" y="1883734"/>
            <a:ext cx="1737300" cy="600300"/>
          </a:xfrm>
          <a:prstGeom prst="rect">
            <a:avLst/>
          </a:prstGeom>
          <a:noFill/>
          <a:ln>
            <a:noFill/>
          </a:ln>
        </p:spPr>
        <p:txBody>
          <a:bodyPr anchorCtr="0" anchor="t" bIns="22850" lIns="45725" spcFirstLastPara="1" rIns="45725" wrap="square" tIns="22850">
            <a:spAutoFit/>
          </a:bodyPr>
          <a:lstStyle/>
          <a:p>
            <a:pPr indent="0" lvl="0" marL="0" marR="0" rtl="0" algn="ctr">
              <a:lnSpc>
                <a:spcPct val="124968"/>
              </a:lnSpc>
              <a:spcBef>
                <a:spcPts val="0"/>
              </a:spcBef>
              <a:spcAft>
                <a:spcPts val="0"/>
              </a:spcAft>
              <a:buClr>
                <a:srgbClr val="747993"/>
              </a:buClr>
              <a:buSzPts val="1600"/>
              <a:buFont typeface="Jost Light"/>
              <a:buNone/>
            </a:pPr>
            <a:r>
              <a:rPr b="1" i="0" lang="es-PE" sz="1600" u="none" cap="none" strike="noStrike">
                <a:solidFill>
                  <a:srgbClr val="747993"/>
                </a:solidFill>
                <a:latin typeface="Jost Light"/>
                <a:ea typeface="Jost Light"/>
                <a:cs typeface="Jost Light"/>
                <a:sym typeface="Jost Light"/>
              </a:rPr>
              <a:t>144,000 home improvements</a:t>
            </a:r>
            <a:endParaRPr sz="700"/>
          </a:p>
        </p:txBody>
      </p:sp>
      <p:sp>
        <p:nvSpPr>
          <p:cNvPr id="767" name="Google Shape;767;g311d5cb9a0a_0_438"/>
          <p:cNvSpPr/>
          <p:nvPr/>
        </p:nvSpPr>
        <p:spPr>
          <a:xfrm>
            <a:off x="6067651" y="2115854"/>
            <a:ext cx="590138" cy="614710"/>
          </a:xfrm>
          <a:custGeom>
            <a:rect b="b" l="l" r="r" t="t"/>
            <a:pathLst>
              <a:path extrusionOk="0" h="551309" w="547692">
                <a:moveTo>
                  <a:pt x="346796" y="425065"/>
                </a:moveTo>
                <a:cubicBezTo>
                  <a:pt x="345968" y="425065"/>
                  <a:pt x="345968" y="425477"/>
                  <a:pt x="345968" y="425890"/>
                </a:cubicBezTo>
                <a:lnTo>
                  <a:pt x="345968" y="480761"/>
                </a:lnTo>
                <a:cubicBezTo>
                  <a:pt x="345968" y="484474"/>
                  <a:pt x="342654" y="487774"/>
                  <a:pt x="338512" y="487774"/>
                </a:cubicBezTo>
                <a:lnTo>
                  <a:pt x="334371" y="487774"/>
                </a:lnTo>
                <a:lnTo>
                  <a:pt x="360465" y="533569"/>
                </a:lnTo>
                <a:lnTo>
                  <a:pt x="386973" y="487774"/>
                </a:lnTo>
                <a:lnTo>
                  <a:pt x="382417" y="487774"/>
                </a:lnTo>
                <a:cubicBezTo>
                  <a:pt x="378275" y="487774"/>
                  <a:pt x="374962" y="484474"/>
                  <a:pt x="374962" y="480761"/>
                </a:cubicBezTo>
                <a:lnTo>
                  <a:pt x="374962" y="425890"/>
                </a:lnTo>
                <a:cubicBezTo>
                  <a:pt x="374962" y="425477"/>
                  <a:pt x="374548" y="425065"/>
                  <a:pt x="373719" y="425065"/>
                </a:cubicBezTo>
                <a:close/>
                <a:moveTo>
                  <a:pt x="346796" y="410625"/>
                </a:moveTo>
                <a:lnTo>
                  <a:pt x="373719" y="410625"/>
                </a:lnTo>
                <a:cubicBezTo>
                  <a:pt x="382417" y="410625"/>
                  <a:pt x="389459" y="417639"/>
                  <a:pt x="389459" y="425890"/>
                </a:cubicBezTo>
                <a:lnTo>
                  <a:pt x="389459" y="473335"/>
                </a:lnTo>
                <a:lnTo>
                  <a:pt x="393601" y="473335"/>
                </a:lnTo>
                <a:cubicBezTo>
                  <a:pt x="397328" y="473335"/>
                  <a:pt x="400642" y="475397"/>
                  <a:pt x="402713" y="478285"/>
                </a:cubicBezTo>
                <a:cubicBezTo>
                  <a:pt x="404784" y="481998"/>
                  <a:pt x="404784" y="485711"/>
                  <a:pt x="402713" y="489012"/>
                </a:cubicBezTo>
                <a:lnTo>
                  <a:pt x="369577" y="546358"/>
                </a:lnTo>
                <a:cubicBezTo>
                  <a:pt x="367920" y="549658"/>
                  <a:pt x="364193" y="551309"/>
                  <a:pt x="360465" y="551309"/>
                </a:cubicBezTo>
                <a:cubicBezTo>
                  <a:pt x="356737" y="551309"/>
                  <a:pt x="353009" y="549658"/>
                  <a:pt x="351353" y="546358"/>
                </a:cubicBezTo>
                <a:lnTo>
                  <a:pt x="318217" y="489012"/>
                </a:lnTo>
                <a:cubicBezTo>
                  <a:pt x="316560" y="485711"/>
                  <a:pt x="316560" y="481998"/>
                  <a:pt x="318217" y="478285"/>
                </a:cubicBezTo>
                <a:cubicBezTo>
                  <a:pt x="320288" y="475397"/>
                  <a:pt x="323601" y="473335"/>
                  <a:pt x="327329" y="473335"/>
                </a:cubicBezTo>
                <a:lnTo>
                  <a:pt x="331471" y="473335"/>
                </a:lnTo>
                <a:lnTo>
                  <a:pt x="331471" y="425890"/>
                </a:lnTo>
                <a:cubicBezTo>
                  <a:pt x="331471" y="417639"/>
                  <a:pt x="338098" y="410625"/>
                  <a:pt x="346796" y="410625"/>
                </a:cubicBezTo>
                <a:close/>
                <a:moveTo>
                  <a:pt x="84665" y="367212"/>
                </a:moveTo>
                <a:lnTo>
                  <a:pt x="128383" y="367212"/>
                </a:lnTo>
                <a:cubicBezTo>
                  <a:pt x="132026" y="367212"/>
                  <a:pt x="135264" y="370520"/>
                  <a:pt x="135264" y="374241"/>
                </a:cubicBezTo>
                <a:cubicBezTo>
                  <a:pt x="135264" y="378376"/>
                  <a:pt x="132026" y="381270"/>
                  <a:pt x="128383" y="381270"/>
                </a:cubicBezTo>
                <a:lnTo>
                  <a:pt x="84665" y="381270"/>
                </a:lnTo>
                <a:cubicBezTo>
                  <a:pt x="81021" y="381270"/>
                  <a:pt x="77783" y="378376"/>
                  <a:pt x="77783" y="374241"/>
                </a:cubicBezTo>
                <a:cubicBezTo>
                  <a:pt x="77783" y="370520"/>
                  <a:pt x="81021" y="367212"/>
                  <a:pt x="84665" y="367212"/>
                </a:cubicBezTo>
                <a:close/>
                <a:moveTo>
                  <a:pt x="284001" y="313355"/>
                </a:moveTo>
                <a:cubicBezTo>
                  <a:pt x="288738" y="312944"/>
                  <a:pt x="292614" y="316644"/>
                  <a:pt x="292614" y="321577"/>
                </a:cubicBezTo>
                <a:cubicBezTo>
                  <a:pt x="292614" y="326099"/>
                  <a:pt x="288738" y="329799"/>
                  <a:pt x="284001" y="330211"/>
                </a:cubicBezTo>
                <a:cubicBezTo>
                  <a:pt x="278832" y="330622"/>
                  <a:pt x="274956" y="326922"/>
                  <a:pt x="274956" y="321988"/>
                </a:cubicBezTo>
                <a:cubicBezTo>
                  <a:pt x="274956" y="317055"/>
                  <a:pt x="278832" y="313355"/>
                  <a:pt x="284001" y="313355"/>
                </a:cubicBezTo>
                <a:close/>
                <a:moveTo>
                  <a:pt x="435739" y="303898"/>
                </a:moveTo>
                <a:cubicBezTo>
                  <a:pt x="440367" y="303898"/>
                  <a:pt x="444573" y="307598"/>
                  <a:pt x="444573" y="312120"/>
                </a:cubicBezTo>
                <a:cubicBezTo>
                  <a:pt x="444573" y="317053"/>
                  <a:pt x="440367" y="320753"/>
                  <a:pt x="435739" y="321576"/>
                </a:cubicBezTo>
                <a:cubicBezTo>
                  <a:pt x="430691" y="321576"/>
                  <a:pt x="426905" y="317876"/>
                  <a:pt x="426905" y="312942"/>
                </a:cubicBezTo>
                <a:cubicBezTo>
                  <a:pt x="426905" y="308420"/>
                  <a:pt x="430691" y="304309"/>
                  <a:pt x="435739" y="303898"/>
                </a:cubicBezTo>
                <a:close/>
                <a:moveTo>
                  <a:pt x="360179" y="291976"/>
                </a:moveTo>
                <a:cubicBezTo>
                  <a:pt x="345893" y="292798"/>
                  <a:pt x="334056" y="305543"/>
                  <a:pt x="334056" y="319520"/>
                </a:cubicBezTo>
                <a:cubicBezTo>
                  <a:pt x="334056" y="326920"/>
                  <a:pt x="336913" y="332676"/>
                  <a:pt x="341403" y="337198"/>
                </a:cubicBezTo>
                <a:cubicBezTo>
                  <a:pt x="346301" y="341720"/>
                  <a:pt x="352423" y="343776"/>
                  <a:pt x="358954" y="343365"/>
                </a:cubicBezTo>
                <a:cubicBezTo>
                  <a:pt x="373240" y="342131"/>
                  <a:pt x="385077" y="329798"/>
                  <a:pt x="385077" y="315409"/>
                </a:cubicBezTo>
                <a:cubicBezTo>
                  <a:pt x="385077" y="308420"/>
                  <a:pt x="382628" y="302254"/>
                  <a:pt x="378138" y="298143"/>
                </a:cubicBezTo>
                <a:cubicBezTo>
                  <a:pt x="373648" y="294031"/>
                  <a:pt x="367934" y="291976"/>
                  <a:pt x="361811" y="291976"/>
                </a:cubicBezTo>
                <a:cubicBezTo>
                  <a:pt x="361403" y="291976"/>
                  <a:pt x="360587" y="291976"/>
                  <a:pt x="360179" y="291976"/>
                </a:cubicBezTo>
                <a:close/>
                <a:moveTo>
                  <a:pt x="358954" y="277587"/>
                </a:moveTo>
                <a:cubicBezTo>
                  <a:pt x="369975" y="276765"/>
                  <a:pt x="379771" y="280465"/>
                  <a:pt x="387526" y="287454"/>
                </a:cubicBezTo>
                <a:cubicBezTo>
                  <a:pt x="395281" y="294854"/>
                  <a:pt x="399363" y="304309"/>
                  <a:pt x="399363" y="315409"/>
                </a:cubicBezTo>
                <a:cubicBezTo>
                  <a:pt x="399363" y="337198"/>
                  <a:pt x="381812" y="356109"/>
                  <a:pt x="360179" y="357343"/>
                </a:cubicBezTo>
                <a:cubicBezTo>
                  <a:pt x="359362" y="357343"/>
                  <a:pt x="358138" y="357754"/>
                  <a:pt x="357321" y="357754"/>
                </a:cubicBezTo>
                <a:cubicBezTo>
                  <a:pt x="347934" y="357754"/>
                  <a:pt x="338546" y="354054"/>
                  <a:pt x="331607" y="347887"/>
                </a:cubicBezTo>
                <a:cubicBezTo>
                  <a:pt x="324260" y="340898"/>
                  <a:pt x="320178" y="330620"/>
                  <a:pt x="320178" y="319520"/>
                </a:cubicBezTo>
                <a:cubicBezTo>
                  <a:pt x="320178" y="298143"/>
                  <a:pt x="337321" y="279231"/>
                  <a:pt x="358954" y="277587"/>
                </a:cubicBezTo>
                <a:close/>
                <a:moveTo>
                  <a:pt x="485553" y="270711"/>
                </a:moveTo>
                <a:cubicBezTo>
                  <a:pt x="444064" y="269475"/>
                  <a:pt x="401753" y="272771"/>
                  <a:pt x="361084" y="275654"/>
                </a:cubicBezTo>
                <a:cubicBezTo>
                  <a:pt x="320006" y="278950"/>
                  <a:pt x="277284" y="281421"/>
                  <a:pt x="235383" y="280597"/>
                </a:cubicBezTo>
                <a:cubicBezTo>
                  <a:pt x="234151" y="284305"/>
                  <a:pt x="232097" y="287188"/>
                  <a:pt x="229632" y="290072"/>
                </a:cubicBezTo>
                <a:cubicBezTo>
                  <a:pt x="226757" y="292955"/>
                  <a:pt x="223470" y="294191"/>
                  <a:pt x="220184" y="295427"/>
                </a:cubicBezTo>
                <a:lnTo>
                  <a:pt x="220184" y="348977"/>
                </a:lnTo>
                <a:cubicBezTo>
                  <a:pt x="227578" y="351449"/>
                  <a:pt x="233329" y="357628"/>
                  <a:pt x="235383" y="364630"/>
                </a:cubicBezTo>
                <a:cubicBezTo>
                  <a:pt x="276873" y="365866"/>
                  <a:pt x="319184" y="362983"/>
                  <a:pt x="359852" y="359687"/>
                </a:cubicBezTo>
                <a:cubicBezTo>
                  <a:pt x="401342" y="357216"/>
                  <a:pt x="443242" y="353920"/>
                  <a:pt x="485553" y="355156"/>
                </a:cubicBezTo>
                <a:cubicBezTo>
                  <a:pt x="486786" y="351449"/>
                  <a:pt x="488840" y="348153"/>
                  <a:pt x="491305" y="345682"/>
                </a:cubicBezTo>
                <a:cubicBezTo>
                  <a:pt x="494180" y="343210"/>
                  <a:pt x="497466" y="341151"/>
                  <a:pt x="500753" y="340327"/>
                </a:cubicBezTo>
                <a:lnTo>
                  <a:pt x="500753" y="286776"/>
                </a:lnTo>
                <a:cubicBezTo>
                  <a:pt x="493769" y="284305"/>
                  <a:pt x="487607" y="278126"/>
                  <a:pt x="485553" y="270711"/>
                </a:cubicBezTo>
                <a:close/>
                <a:moveTo>
                  <a:pt x="491715" y="256705"/>
                </a:moveTo>
                <a:cubicBezTo>
                  <a:pt x="495823" y="256705"/>
                  <a:pt x="498699" y="260001"/>
                  <a:pt x="498699" y="263708"/>
                </a:cubicBezTo>
                <a:cubicBezTo>
                  <a:pt x="498699" y="269063"/>
                  <a:pt x="502807" y="273183"/>
                  <a:pt x="508558" y="274006"/>
                </a:cubicBezTo>
                <a:cubicBezTo>
                  <a:pt x="512255" y="274006"/>
                  <a:pt x="515130" y="277302"/>
                  <a:pt x="515130" y="281009"/>
                </a:cubicBezTo>
                <a:lnTo>
                  <a:pt x="515130" y="346918"/>
                </a:lnTo>
                <a:cubicBezTo>
                  <a:pt x="515130" y="348565"/>
                  <a:pt x="514309" y="350213"/>
                  <a:pt x="513076" y="351861"/>
                </a:cubicBezTo>
                <a:cubicBezTo>
                  <a:pt x="511433" y="353096"/>
                  <a:pt x="509790" y="353920"/>
                  <a:pt x="507736" y="353920"/>
                </a:cubicBezTo>
                <a:cubicBezTo>
                  <a:pt x="505271" y="353920"/>
                  <a:pt x="502807" y="354332"/>
                  <a:pt x="501574" y="355980"/>
                </a:cubicBezTo>
                <a:cubicBezTo>
                  <a:pt x="499520" y="357628"/>
                  <a:pt x="498699" y="359687"/>
                  <a:pt x="498699" y="362159"/>
                </a:cubicBezTo>
                <a:cubicBezTo>
                  <a:pt x="498699" y="364219"/>
                  <a:pt x="498288" y="365866"/>
                  <a:pt x="496645" y="367514"/>
                </a:cubicBezTo>
                <a:cubicBezTo>
                  <a:pt x="495412" y="368750"/>
                  <a:pt x="493358" y="369574"/>
                  <a:pt x="491305" y="369574"/>
                </a:cubicBezTo>
                <a:cubicBezTo>
                  <a:pt x="448172" y="367926"/>
                  <a:pt x="403807" y="371222"/>
                  <a:pt x="361084" y="374105"/>
                </a:cubicBezTo>
                <a:cubicBezTo>
                  <a:pt x="325346" y="376989"/>
                  <a:pt x="288786" y="379460"/>
                  <a:pt x="252225" y="379460"/>
                </a:cubicBezTo>
                <a:cubicBezTo>
                  <a:pt x="244420" y="379460"/>
                  <a:pt x="236615" y="379460"/>
                  <a:pt x="229221" y="379048"/>
                </a:cubicBezTo>
                <a:cubicBezTo>
                  <a:pt x="225524" y="379048"/>
                  <a:pt x="222238" y="375753"/>
                  <a:pt x="222238" y="372046"/>
                </a:cubicBezTo>
                <a:cubicBezTo>
                  <a:pt x="222238" y="366690"/>
                  <a:pt x="217719" y="362159"/>
                  <a:pt x="212790" y="361747"/>
                </a:cubicBezTo>
                <a:cubicBezTo>
                  <a:pt x="209093" y="361747"/>
                  <a:pt x="206217" y="358452"/>
                  <a:pt x="206217" y="354744"/>
                </a:cubicBezTo>
                <a:lnTo>
                  <a:pt x="206217" y="289248"/>
                </a:lnTo>
                <a:cubicBezTo>
                  <a:pt x="206217" y="287188"/>
                  <a:pt x="207039" y="285128"/>
                  <a:pt x="208271" y="283893"/>
                </a:cubicBezTo>
                <a:cubicBezTo>
                  <a:pt x="209503" y="282245"/>
                  <a:pt x="211557" y="281421"/>
                  <a:pt x="213611" y="281833"/>
                </a:cubicBezTo>
                <a:cubicBezTo>
                  <a:pt x="215665" y="281833"/>
                  <a:pt x="217719" y="281421"/>
                  <a:pt x="219773" y="279773"/>
                </a:cubicBezTo>
                <a:cubicBezTo>
                  <a:pt x="221416" y="277714"/>
                  <a:pt x="222238" y="275654"/>
                  <a:pt x="222238" y="273183"/>
                </a:cubicBezTo>
                <a:cubicBezTo>
                  <a:pt x="222238" y="271535"/>
                  <a:pt x="223059" y="269475"/>
                  <a:pt x="224703" y="268239"/>
                </a:cubicBezTo>
                <a:cubicBezTo>
                  <a:pt x="225935" y="267004"/>
                  <a:pt x="227578" y="266180"/>
                  <a:pt x="229632" y="266180"/>
                </a:cubicBezTo>
                <a:cubicBezTo>
                  <a:pt x="272765" y="267416"/>
                  <a:pt x="317130" y="264532"/>
                  <a:pt x="359852" y="261237"/>
                </a:cubicBezTo>
                <a:cubicBezTo>
                  <a:pt x="403396" y="258353"/>
                  <a:pt x="448172" y="255058"/>
                  <a:pt x="491715" y="256705"/>
                </a:cubicBezTo>
                <a:close/>
                <a:moveTo>
                  <a:pt x="449692" y="236473"/>
                </a:moveTo>
                <a:cubicBezTo>
                  <a:pt x="423692" y="237037"/>
                  <a:pt x="397743" y="238781"/>
                  <a:pt x="372102" y="240831"/>
                </a:cubicBezTo>
                <a:lnTo>
                  <a:pt x="361436" y="241241"/>
                </a:lnTo>
                <a:cubicBezTo>
                  <a:pt x="352410" y="242061"/>
                  <a:pt x="343795" y="242472"/>
                  <a:pt x="335179" y="243292"/>
                </a:cubicBezTo>
                <a:cubicBezTo>
                  <a:pt x="334769" y="243292"/>
                  <a:pt x="334769" y="243292"/>
                  <a:pt x="334769" y="243292"/>
                </a:cubicBezTo>
                <a:cubicBezTo>
                  <a:pt x="328615" y="243292"/>
                  <a:pt x="322051" y="243702"/>
                  <a:pt x="315897" y="244522"/>
                </a:cubicBezTo>
                <a:cubicBezTo>
                  <a:pt x="310564" y="244522"/>
                  <a:pt x="305231" y="244932"/>
                  <a:pt x="299487" y="245343"/>
                </a:cubicBezTo>
                <a:cubicBezTo>
                  <a:pt x="297846" y="245343"/>
                  <a:pt x="296615" y="245343"/>
                  <a:pt x="294974" y="245343"/>
                </a:cubicBezTo>
                <a:cubicBezTo>
                  <a:pt x="290051" y="245753"/>
                  <a:pt x="284307" y="245753"/>
                  <a:pt x="279384" y="246163"/>
                </a:cubicBezTo>
                <a:cubicBezTo>
                  <a:pt x="277333" y="246163"/>
                  <a:pt x="275692" y="246163"/>
                  <a:pt x="274051" y="246163"/>
                </a:cubicBezTo>
                <a:cubicBezTo>
                  <a:pt x="269128" y="246163"/>
                  <a:pt x="264205" y="246163"/>
                  <a:pt x="259282" y="246163"/>
                </a:cubicBezTo>
                <a:cubicBezTo>
                  <a:pt x="258051" y="246573"/>
                  <a:pt x="256820" y="246573"/>
                  <a:pt x="255590" y="246573"/>
                </a:cubicBezTo>
                <a:cubicBezTo>
                  <a:pt x="254769" y="246573"/>
                  <a:pt x="253949" y="246573"/>
                  <a:pt x="252718" y="246573"/>
                </a:cubicBezTo>
                <a:cubicBezTo>
                  <a:pt x="248205" y="246573"/>
                  <a:pt x="243692" y="246163"/>
                  <a:pt x="239179" y="246163"/>
                </a:cubicBezTo>
                <a:cubicBezTo>
                  <a:pt x="236718" y="246163"/>
                  <a:pt x="234256" y="246163"/>
                  <a:pt x="232205" y="246163"/>
                </a:cubicBezTo>
                <a:cubicBezTo>
                  <a:pt x="229743" y="246163"/>
                  <a:pt x="227282" y="246163"/>
                  <a:pt x="225231" y="245753"/>
                </a:cubicBezTo>
                <a:lnTo>
                  <a:pt x="219077" y="245753"/>
                </a:lnTo>
                <a:cubicBezTo>
                  <a:pt x="219077" y="245753"/>
                  <a:pt x="219077" y="245753"/>
                  <a:pt x="218667" y="245753"/>
                </a:cubicBezTo>
                <a:lnTo>
                  <a:pt x="218256" y="245753"/>
                </a:lnTo>
                <a:cubicBezTo>
                  <a:pt x="216205" y="245343"/>
                  <a:pt x="214154" y="245343"/>
                  <a:pt x="212102" y="245343"/>
                </a:cubicBezTo>
                <a:cubicBezTo>
                  <a:pt x="210051" y="244932"/>
                  <a:pt x="208410" y="244932"/>
                  <a:pt x="206769" y="244932"/>
                </a:cubicBezTo>
                <a:cubicBezTo>
                  <a:pt x="201436" y="244522"/>
                  <a:pt x="196513" y="244112"/>
                  <a:pt x="191590" y="243292"/>
                </a:cubicBezTo>
                <a:cubicBezTo>
                  <a:pt x="191179" y="243292"/>
                  <a:pt x="190769" y="243292"/>
                  <a:pt x="190359" y="243702"/>
                </a:cubicBezTo>
                <a:cubicBezTo>
                  <a:pt x="190359" y="243702"/>
                  <a:pt x="189949" y="243702"/>
                  <a:pt x="189949" y="243702"/>
                </a:cubicBezTo>
                <a:cubicBezTo>
                  <a:pt x="189538" y="243702"/>
                  <a:pt x="188718" y="244522"/>
                  <a:pt x="188718" y="244522"/>
                </a:cubicBezTo>
                <a:cubicBezTo>
                  <a:pt x="187897" y="244932"/>
                  <a:pt x="187487" y="246163"/>
                  <a:pt x="187487" y="246983"/>
                </a:cubicBezTo>
                <a:lnTo>
                  <a:pt x="187487" y="274872"/>
                </a:lnTo>
                <a:lnTo>
                  <a:pt x="187487" y="284305"/>
                </a:lnTo>
                <a:lnTo>
                  <a:pt x="187487" y="323268"/>
                </a:lnTo>
                <a:lnTo>
                  <a:pt x="187487" y="386839"/>
                </a:lnTo>
                <a:cubicBezTo>
                  <a:pt x="187487" y="389710"/>
                  <a:pt x="189949" y="392991"/>
                  <a:pt x="193231" y="392991"/>
                </a:cubicBezTo>
                <a:cubicBezTo>
                  <a:pt x="248205" y="398732"/>
                  <a:pt x="305231" y="394631"/>
                  <a:pt x="360205" y="390530"/>
                </a:cubicBezTo>
                <a:cubicBezTo>
                  <a:pt x="415179" y="386839"/>
                  <a:pt x="472615" y="382737"/>
                  <a:pt x="529230" y="388479"/>
                </a:cubicBezTo>
                <a:cubicBezTo>
                  <a:pt x="530461" y="388479"/>
                  <a:pt x="531692" y="388069"/>
                  <a:pt x="532512" y="387659"/>
                </a:cubicBezTo>
                <a:cubicBezTo>
                  <a:pt x="532923" y="386839"/>
                  <a:pt x="532923" y="386018"/>
                  <a:pt x="532923" y="384788"/>
                </a:cubicBezTo>
                <a:lnTo>
                  <a:pt x="532923" y="245343"/>
                </a:lnTo>
                <a:cubicBezTo>
                  <a:pt x="532923" y="242472"/>
                  <a:pt x="530871" y="239191"/>
                  <a:pt x="527589" y="239191"/>
                </a:cubicBezTo>
                <a:cubicBezTo>
                  <a:pt x="501743" y="236525"/>
                  <a:pt x="475692" y="235910"/>
                  <a:pt x="449692" y="236473"/>
                </a:cubicBezTo>
                <a:close/>
                <a:moveTo>
                  <a:pt x="109932" y="231953"/>
                </a:moveTo>
                <a:cubicBezTo>
                  <a:pt x="114866" y="231542"/>
                  <a:pt x="118977" y="235242"/>
                  <a:pt x="118977" y="240175"/>
                </a:cubicBezTo>
                <a:cubicBezTo>
                  <a:pt x="118977" y="244697"/>
                  <a:pt x="114866" y="248809"/>
                  <a:pt x="109932" y="248809"/>
                </a:cubicBezTo>
                <a:cubicBezTo>
                  <a:pt x="105410" y="249220"/>
                  <a:pt x="101299" y="245109"/>
                  <a:pt x="101299" y="240586"/>
                </a:cubicBezTo>
                <a:cubicBezTo>
                  <a:pt x="101299" y="235653"/>
                  <a:pt x="105410" y="231953"/>
                  <a:pt x="109932" y="231953"/>
                </a:cubicBezTo>
                <a:close/>
                <a:moveTo>
                  <a:pt x="187487" y="208431"/>
                </a:moveTo>
                <a:cubicBezTo>
                  <a:pt x="173538" y="209661"/>
                  <a:pt x="162051" y="222375"/>
                  <a:pt x="162051" y="236320"/>
                </a:cubicBezTo>
                <a:cubicBezTo>
                  <a:pt x="162051" y="245753"/>
                  <a:pt x="166154" y="253135"/>
                  <a:pt x="173538" y="257236"/>
                </a:cubicBezTo>
                <a:lnTo>
                  <a:pt x="173538" y="246983"/>
                </a:lnTo>
                <a:cubicBezTo>
                  <a:pt x="173538" y="242061"/>
                  <a:pt x="175590" y="237140"/>
                  <a:pt x="179282" y="233859"/>
                </a:cubicBezTo>
                <a:cubicBezTo>
                  <a:pt x="181743" y="231398"/>
                  <a:pt x="185436" y="229757"/>
                  <a:pt x="189128" y="229347"/>
                </a:cubicBezTo>
                <a:cubicBezTo>
                  <a:pt x="190359" y="229347"/>
                  <a:pt x="192000" y="229347"/>
                  <a:pt x="193231" y="229347"/>
                </a:cubicBezTo>
                <a:cubicBezTo>
                  <a:pt x="198974" y="230168"/>
                  <a:pt x="204718" y="230578"/>
                  <a:pt x="210872" y="230578"/>
                </a:cubicBezTo>
                <a:cubicBezTo>
                  <a:pt x="211282" y="230578"/>
                  <a:pt x="212102" y="230988"/>
                  <a:pt x="212923" y="230988"/>
                </a:cubicBezTo>
                <a:cubicBezTo>
                  <a:pt x="212513" y="224836"/>
                  <a:pt x="210051" y="219094"/>
                  <a:pt x="205538" y="214993"/>
                </a:cubicBezTo>
                <a:cubicBezTo>
                  <a:pt x="201436" y="210891"/>
                  <a:pt x="195692" y="208431"/>
                  <a:pt x="189538" y="208431"/>
                </a:cubicBezTo>
                <a:cubicBezTo>
                  <a:pt x="188718" y="208431"/>
                  <a:pt x="188308" y="208431"/>
                  <a:pt x="187487" y="208431"/>
                </a:cubicBezTo>
                <a:close/>
                <a:moveTo>
                  <a:pt x="312205" y="187514"/>
                </a:moveTo>
                <a:cubicBezTo>
                  <a:pt x="270359" y="186283"/>
                  <a:pt x="228513" y="189565"/>
                  <a:pt x="187487" y="192435"/>
                </a:cubicBezTo>
                <a:cubicBezTo>
                  <a:pt x="146872" y="195306"/>
                  <a:pt x="104205" y="198177"/>
                  <a:pt x="62359" y="197357"/>
                </a:cubicBezTo>
                <a:cubicBezTo>
                  <a:pt x="61128" y="201048"/>
                  <a:pt x="59077" y="204329"/>
                  <a:pt x="56615" y="206790"/>
                </a:cubicBezTo>
                <a:cubicBezTo>
                  <a:pt x="53743" y="209251"/>
                  <a:pt x="50461" y="210891"/>
                  <a:pt x="47179" y="212122"/>
                </a:cubicBezTo>
                <a:lnTo>
                  <a:pt x="47179" y="265439"/>
                </a:lnTo>
                <a:cubicBezTo>
                  <a:pt x="54564" y="267900"/>
                  <a:pt x="60308" y="273642"/>
                  <a:pt x="62769" y="281024"/>
                </a:cubicBezTo>
                <a:cubicBezTo>
                  <a:pt x="98462" y="282254"/>
                  <a:pt x="134154" y="279794"/>
                  <a:pt x="173538" y="277333"/>
                </a:cubicBezTo>
                <a:lnTo>
                  <a:pt x="173538" y="272411"/>
                </a:lnTo>
                <a:cubicBezTo>
                  <a:pt x="157949" y="267900"/>
                  <a:pt x="147282" y="253545"/>
                  <a:pt x="147282" y="236320"/>
                </a:cubicBezTo>
                <a:cubicBezTo>
                  <a:pt x="147282" y="214993"/>
                  <a:pt x="164923" y="196127"/>
                  <a:pt x="186667" y="194486"/>
                </a:cubicBezTo>
                <a:cubicBezTo>
                  <a:pt x="197333" y="193666"/>
                  <a:pt x="207590" y="196947"/>
                  <a:pt x="215384" y="204329"/>
                </a:cubicBezTo>
                <a:cubicBezTo>
                  <a:pt x="222769" y="211302"/>
                  <a:pt x="227282" y="221145"/>
                  <a:pt x="227282" y="231808"/>
                </a:cubicBezTo>
                <a:cubicBezTo>
                  <a:pt x="228513" y="231808"/>
                  <a:pt x="230564" y="231808"/>
                  <a:pt x="231795" y="231808"/>
                </a:cubicBezTo>
                <a:cubicBezTo>
                  <a:pt x="234256" y="231808"/>
                  <a:pt x="236718" y="231808"/>
                  <a:pt x="239179" y="231808"/>
                </a:cubicBezTo>
                <a:cubicBezTo>
                  <a:pt x="243692" y="232218"/>
                  <a:pt x="248205" y="232218"/>
                  <a:pt x="252308" y="232218"/>
                </a:cubicBezTo>
                <a:cubicBezTo>
                  <a:pt x="253128" y="232218"/>
                  <a:pt x="254359" y="232218"/>
                  <a:pt x="255179" y="232218"/>
                </a:cubicBezTo>
                <a:cubicBezTo>
                  <a:pt x="255179" y="231808"/>
                  <a:pt x="255179" y="230578"/>
                  <a:pt x="255179" y="230168"/>
                </a:cubicBezTo>
                <a:cubicBezTo>
                  <a:pt x="255179" y="225656"/>
                  <a:pt x="258872" y="221555"/>
                  <a:pt x="263384" y="221145"/>
                </a:cubicBezTo>
                <a:cubicBezTo>
                  <a:pt x="268307" y="221145"/>
                  <a:pt x="272000" y="224836"/>
                  <a:pt x="272000" y="229347"/>
                </a:cubicBezTo>
                <a:cubicBezTo>
                  <a:pt x="272000" y="230578"/>
                  <a:pt x="272000" y="230988"/>
                  <a:pt x="271590" y="231808"/>
                </a:cubicBezTo>
                <a:cubicBezTo>
                  <a:pt x="272820" y="231808"/>
                  <a:pt x="274051" y="231808"/>
                  <a:pt x="274872" y="231808"/>
                </a:cubicBezTo>
                <a:cubicBezTo>
                  <a:pt x="275692" y="231808"/>
                  <a:pt x="276513" y="231808"/>
                  <a:pt x="277333" y="231808"/>
                </a:cubicBezTo>
                <a:cubicBezTo>
                  <a:pt x="284307" y="231808"/>
                  <a:pt x="290872" y="231398"/>
                  <a:pt x="297436" y="230988"/>
                </a:cubicBezTo>
                <a:cubicBezTo>
                  <a:pt x="298256" y="230988"/>
                  <a:pt x="299077" y="230988"/>
                  <a:pt x="300307" y="230988"/>
                </a:cubicBezTo>
                <a:cubicBezTo>
                  <a:pt x="305641" y="230578"/>
                  <a:pt x="310564" y="230578"/>
                  <a:pt x="315487" y="230168"/>
                </a:cubicBezTo>
                <a:cubicBezTo>
                  <a:pt x="318359" y="229757"/>
                  <a:pt x="321641" y="229757"/>
                  <a:pt x="324513" y="229347"/>
                </a:cubicBezTo>
                <a:cubicBezTo>
                  <a:pt x="325333" y="229347"/>
                  <a:pt x="326564" y="229347"/>
                  <a:pt x="327795" y="229347"/>
                </a:cubicBezTo>
                <a:lnTo>
                  <a:pt x="327795" y="203509"/>
                </a:lnTo>
                <a:cubicBezTo>
                  <a:pt x="320000" y="200638"/>
                  <a:pt x="314256" y="194896"/>
                  <a:pt x="312205" y="187514"/>
                </a:cubicBezTo>
                <a:close/>
                <a:moveTo>
                  <a:pt x="270974" y="155011"/>
                </a:moveTo>
                <a:cubicBezTo>
                  <a:pt x="242974" y="155831"/>
                  <a:pt x="214974" y="157779"/>
                  <a:pt x="187487" y="159625"/>
                </a:cubicBezTo>
                <a:cubicBezTo>
                  <a:pt x="132513" y="163726"/>
                  <a:pt x="75487" y="167828"/>
                  <a:pt x="18461" y="162086"/>
                </a:cubicBezTo>
                <a:cubicBezTo>
                  <a:pt x="18051" y="162086"/>
                  <a:pt x="18051" y="162086"/>
                  <a:pt x="18051" y="162086"/>
                </a:cubicBezTo>
                <a:cubicBezTo>
                  <a:pt x="17231" y="162086"/>
                  <a:pt x="16000" y="162496"/>
                  <a:pt x="15590" y="162906"/>
                </a:cubicBezTo>
                <a:cubicBezTo>
                  <a:pt x="14769" y="163726"/>
                  <a:pt x="14359" y="164136"/>
                  <a:pt x="14359" y="165367"/>
                </a:cubicBezTo>
                <a:lnTo>
                  <a:pt x="14359" y="305222"/>
                </a:lnTo>
                <a:cubicBezTo>
                  <a:pt x="14359" y="308093"/>
                  <a:pt x="17231" y="310964"/>
                  <a:pt x="19692" y="311374"/>
                </a:cubicBezTo>
                <a:cubicBezTo>
                  <a:pt x="69333" y="316295"/>
                  <a:pt x="116923" y="313835"/>
                  <a:pt x="173538" y="310143"/>
                </a:cubicBezTo>
                <a:lnTo>
                  <a:pt x="173538" y="291687"/>
                </a:lnTo>
                <a:cubicBezTo>
                  <a:pt x="140308" y="293738"/>
                  <a:pt x="109538" y="295789"/>
                  <a:pt x="79179" y="295789"/>
                </a:cubicBezTo>
                <a:cubicBezTo>
                  <a:pt x="71384" y="295789"/>
                  <a:pt x="63590" y="295789"/>
                  <a:pt x="56205" y="295379"/>
                </a:cubicBezTo>
                <a:cubicBezTo>
                  <a:pt x="52102" y="295379"/>
                  <a:pt x="49231" y="292098"/>
                  <a:pt x="49231" y="287996"/>
                </a:cubicBezTo>
                <a:cubicBezTo>
                  <a:pt x="49231" y="283075"/>
                  <a:pt x="44718" y="278563"/>
                  <a:pt x="39385" y="278563"/>
                </a:cubicBezTo>
                <a:cubicBezTo>
                  <a:pt x="35692" y="278153"/>
                  <a:pt x="32820" y="274872"/>
                  <a:pt x="32820" y="271181"/>
                </a:cubicBezTo>
                <a:lnTo>
                  <a:pt x="32820" y="205970"/>
                </a:lnTo>
                <a:cubicBezTo>
                  <a:pt x="32820" y="203919"/>
                  <a:pt x="33641" y="201458"/>
                  <a:pt x="34872" y="200228"/>
                </a:cubicBezTo>
                <a:cubicBezTo>
                  <a:pt x="36513" y="198998"/>
                  <a:pt x="38564" y="198177"/>
                  <a:pt x="40615" y="198587"/>
                </a:cubicBezTo>
                <a:cubicBezTo>
                  <a:pt x="42667" y="198587"/>
                  <a:pt x="44718" y="197767"/>
                  <a:pt x="46359" y="196537"/>
                </a:cubicBezTo>
                <a:cubicBezTo>
                  <a:pt x="48410" y="194486"/>
                  <a:pt x="49231" y="192435"/>
                  <a:pt x="49231" y="189975"/>
                </a:cubicBezTo>
                <a:cubicBezTo>
                  <a:pt x="49231" y="188334"/>
                  <a:pt x="50051" y="186283"/>
                  <a:pt x="51282" y="185053"/>
                </a:cubicBezTo>
                <a:cubicBezTo>
                  <a:pt x="52923" y="183823"/>
                  <a:pt x="54564" y="182592"/>
                  <a:pt x="56615" y="182592"/>
                </a:cubicBezTo>
                <a:cubicBezTo>
                  <a:pt x="100103" y="184233"/>
                  <a:pt x="144000" y="181362"/>
                  <a:pt x="186667" y="178081"/>
                </a:cubicBezTo>
                <a:cubicBezTo>
                  <a:pt x="229743" y="175210"/>
                  <a:pt x="274461" y="171929"/>
                  <a:pt x="318359" y="173569"/>
                </a:cubicBezTo>
                <a:cubicBezTo>
                  <a:pt x="322051" y="173569"/>
                  <a:pt x="325333" y="176850"/>
                  <a:pt x="325333" y="180542"/>
                </a:cubicBezTo>
                <a:cubicBezTo>
                  <a:pt x="325333" y="185873"/>
                  <a:pt x="329436" y="189975"/>
                  <a:pt x="334769" y="190385"/>
                </a:cubicBezTo>
                <a:cubicBezTo>
                  <a:pt x="338872" y="190795"/>
                  <a:pt x="341743" y="193666"/>
                  <a:pt x="341743" y="197767"/>
                </a:cubicBezTo>
                <a:lnTo>
                  <a:pt x="341743" y="228117"/>
                </a:lnTo>
                <a:cubicBezTo>
                  <a:pt x="347897" y="228117"/>
                  <a:pt x="354051" y="227297"/>
                  <a:pt x="359795" y="227297"/>
                </a:cubicBezTo>
                <a:cubicBezTo>
                  <a:pt x="360205" y="227297"/>
                  <a:pt x="360205" y="227297"/>
                  <a:pt x="360205" y="227297"/>
                </a:cubicBezTo>
                <a:lnTo>
                  <a:pt x="360205" y="163726"/>
                </a:lnTo>
                <a:cubicBezTo>
                  <a:pt x="360205" y="160445"/>
                  <a:pt x="357333" y="157574"/>
                  <a:pt x="354461" y="157164"/>
                </a:cubicBezTo>
                <a:cubicBezTo>
                  <a:pt x="326974" y="154498"/>
                  <a:pt x="298974" y="154191"/>
                  <a:pt x="270974" y="155011"/>
                </a:cubicBezTo>
                <a:close/>
                <a:moveTo>
                  <a:pt x="270923" y="140708"/>
                </a:moveTo>
                <a:cubicBezTo>
                  <a:pt x="299282" y="139939"/>
                  <a:pt x="327795" y="140349"/>
                  <a:pt x="356102" y="143220"/>
                </a:cubicBezTo>
                <a:cubicBezTo>
                  <a:pt x="365948" y="144040"/>
                  <a:pt x="374154" y="153473"/>
                  <a:pt x="374154" y="163726"/>
                </a:cubicBezTo>
                <a:lnTo>
                  <a:pt x="374154" y="226066"/>
                </a:lnTo>
                <a:cubicBezTo>
                  <a:pt x="425436" y="222375"/>
                  <a:pt x="477538" y="219504"/>
                  <a:pt x="529230" y="224836"/>
                </a:cubicBezTo>
                <a:cubicBezTo>
                  <a:pt x="539487" y="226066"/>
                  <a:pt x="547692" y="235089"/>
                  <a:pt x="547692" y="245343"/>
                </a:cubicBezTo>
                <a:lnTo>
                  <a:pt x="547692" y="384788"/>
                </a:lnTo>
                <a:cubicBezTo>
                  <a:pt x="547692" y="390120"/>
                  <a:pt x="545641" y="395041"/>
                  <a:pt x="541948" y="398322"/>
                </a:cubicBezTo>
                <a:cubicBezTo>
                  <a:pt x="538256" y="401603"/>
                  <a:pt x="532923" y="403244"/>
                  <a:pt x="527589" y="402834"/>
                </a:cubicBezTo>
                <a:cubicBezTo>
                  <a:pt x="472205" y="397092"/>
                  <a:pt x="415589" y="401193"/>
                  <a:pt x="361025" y="404884"/>
                </a:cubicBezTo>
                <a:cubicBezTo>
                  <a:pt x="325333" y="407755"/>
                  <a:pt x="288820" y="410216"/>
                  <a:pt x="252308" y="410216"/>
                </a:cubicBezTo>
                <a:cubicBezTo>
                  <a:pt x="231795" y="410216"/>
                  <a:pt x="212102" y="409396"/>
                  <a:pt x="191590" y="406935"/>
                </a:cubicBezTo>
                <a:cubicBezTo>
                  <a:pt x="181743" y="406525"/>
                  <a:pt x="173538" y="397092"/>
                  <a:pt x="173538" y="386839"/>
                </a:cubicBezTo>
                <a:lnTo>
                  <a:pt x="173538" y="324498"/>
                </a:lnTo>
                <a:cubicBezTo>
                  <a:pt x="139487" y="326549"/>
                  <a:pt x="108718" y="328599"/>
                  <a:pt x="78769" y="328599"/>
                </a:cubicBezTo>
                <a:cubicBezTo>
                  <a:pt x="58667" y="328599"/>
                  <a:pt x="38974" y="327369"/>
                  <a:pt x="18461" y="325728"/>
                </a:cubicBezTo>
                <a:cubicBezTo>
                  <a:pt x="8615" y="324498"/>
                  <a:pt x="0" y="315475"/>
                  <a:pt x="0" y="305222"/>
                </a:cubicBezTo>
                <a:lnTo>
                  <a:pt x="0" y="165367"/>
                </a:lnTo>
                <a:cubicBezTo>
                  <a:pt x="0" y="160445"/>
                  <a:pt x="2051" y="155934"/>
                  <a:pt x="5744" y="152243"/>
                </a:cubicBezTo>
                <a:cubicBezTo>
                  <a:pt x="9846" y="148961"/>
                  <a:pt x="14769" y="147321"/>
                  <a:pt x="19692" y="147731"/>
                </a:cubicBezTo>
                <a:cubicBezTo>
                  <a:pt x="75487" y="153473"/>
                  <a:pt x="132102" y="149372"/>
                  <a:pt x="186667" y="145270"/>
                </a:cubicBezTo>
                <a:cubicBezTo>
                  <a:pt x="214359" y="143425"/>
                  <a:pt x="242564" y="141477"/>
                  <a:pt x="270923" y="140708"/>
                </a:cubicBezTo>
                <a:close/>
                <a:moveTo>
                  <a:pt x="401377" y="86828"/>
                </a:moveTo>
                <a:cubicBezTo>
                  <a:pt x="405425" y="86828"/>
                  <a:pt x="408663" y="90471"/>
                  <a:pt x="408663" y="94114"/>
                </a:cubicBezTo>
                <a:lnTo>
                  <a:pt x="408663" y="108687"/>
                </a:lnTo>
                <a:lnTo>
                  <a:pt x="423236" y="108687"/>
                </a:lnTo>
                <a:cubicBezTo>
                  <a:pt x="426879" y="108687"/>
                  <a:pt x="430117" y="111925"/>
                  <a:pt x="430117" y="115568"/>
                </a:cubicBezTo>
                <a:cubicBezTo>
                  <a:pt x="430117" y="120021"/>
                  <a:pt x="426879" y="122855"/>
                  <a:pt x="423236" y="122855"/>
                </a:cubicBezTo>
                <a:lnTo>
                  <a:pt x="408663" y="122855"/>
                </a:lnTo>
                <a:lnTo>
                  <a:pt x="408663" y="137427"/>
                </a:lnTo>
                <a:cubicBezTo>
                  <a:pt x="408663" y="141475"/>
                  <a:pt x="405425" y="144309"/>
                  <a:pt x="401377" y="144309"/>
                </a:cubicBezTo>
                <a:cubicBezTo>
                  <a:pt x="397329" y="144309"/>
                  <a:pt x="394495" y="141475"/>
                  <a:pt x="394495" y="137427"/>
                </a:cubicBezTo>
                <a:lnTo>
                  <a:pt x="394495" y="122855"/>
                </a:lnTo>
                <a:lnTo>
                  <a:pt x="379518" y="122855"/>
                </a:lnTo>
                <a:cubicBezTo>
                  <a:pt x="375874" y="122855"/>
                  <a:pt x="372636" y="120021"/>
                  <a:pt x="372636" y="115568"/>
                </a:cubicBezTo>
                <a:cubicBezTo>
                  <a:pt x="372636" y="111925"/>
                  <a:pt x="375874" y="108687"/>
                  <a:pt x="379518" y="108687"/>
                </a:cubicBezTo>
                <a:lnTo>
                  <a:pt x="394495" y="108687"/>
                </a:lnTo>
                <a:lnTo>
                  <a:pt x="394495" y="94114"/>
                </a:lnTo>
                <a:cubicBezTo>
                  <a:pt x="394495" y="90471"/>
                  <a:pt x="397329" y="86828"/>
                  <a:pt x="401377" y="86828"/>
                </a:cubicBezTo>
                <a:close/>
                <a:moveTo>
                  <a:pt x="187223" y="18152"/>
                </a:moveTo>
                <a:lnTo>
                  <a:pt x="160715" y="63947"/>
                </a:lnTo>
                <a:lnTo>
                  <a:pt x="165685" y="63947"/>
                </a:lnTo>
                <a:cubicBezTo>
                  <a:pt x="169827" y="63947"/>
                  <a:pt x="172726" y="66835"/>
                  <a:pt x="172726" y="70960"/>
                </a:cubicBezTo>
                <a:lnTo>
                  <a:pt x="172726" y="125418"/>
                </a:lnTo>
                <a:cubicBezTo>
                  <a:pt x="172726" y="125831"/>
                  <a:pt x="173555" y="126656"/>
                  <a:pt x="173555" y="126656"/>
                </a:cubicBezTo>
                <a:lnTo>
                  <a:pt x="200892" y="126656"/>
                </a:lnTo>
                <a:cubicBezTo>
                  <a:pt x="201720" y="126656"/>
                  <a:pt x="202134" y="125831"/>
                  <a:pt x="202134" y="125418"/>
                </a:cubicBezTo>
                <a:lnTo>
                  <a:pt x="202134" y="70960"/>
                </a:lnTo>
                <a:cubicBezTo>
                  <a:pt x="202134" y="66835"/>
                  <a:pt x="205448" y="63947"/>
                  <a:pt x="209175" y="63947"/>
                </a:cubicBezTo>
                <a:lnTo>
                  <a:pt x="213732" y="63947"/>
                </a:lnTo>
                <a:close/>
                <a:moveTo>
                  <a:pt x="187223" y="0"/>
                </a:moveTo>
                <a:cubicBezTo>
                  <a:pt x="190951" y="0"/>
                  <a:pt x="194679" y="2063"/>
                  <a:pt x="196335" y="5363"/>
                </a:cubicBezTo>
                <a:lnTo>
                  <a:pt x="229471" y="62297"/>
                </a:lnTo>
                <a:cubicBezTo>
                  <a:pt x="231128" y="65597"/>
                  <a:pt x="231128" y="69723"/>
                  <a:pt x="229471" y="72611"/>
                </a:cubicBezTo>
                <a:cubicBezTo>
                  <a:pt x="227814" y="76324"/>
                  <a:pt x="224087" y="78386"/>
                  <a:pt x="220359" y="78386"/>
                </a:cubicBezTo>
                <a:lnTo>
                  <a:pt x="216631" y="78386"/>
                </a:lnTo>
                <a:lnTo>
                  <a:pt x="216631" y="125418"/>
                </a:lnTo>
                <a:cubicBezTo>
                  <a:pt x="216631" y="134082"/>
                  <a:pt x="209590" y="140683"/>
                  <a:pt x="200892" y="140683"/>
                </a:cubicBezTo>
                <a:lnTo>
                  <a:pt x="173555" y="140683"/>
                </a:lnTo>
                <a:cubicBezTo>
                  <a:pt x="165271" y="140683"/>
                  <a:pt x="158229" y="134082"/>
                  <a:pt x="158229" y="125418"/>
                </a:cubicBezTo>
                <a:lnTo>
                  <a:pt x="158229" y="78386"/>
                </a:lnTo>
                <a:lnTo>
                  <a:pt x="154087" y="78386"/>
                </a:lnTo>
                <a:cubicBezTo>
                  <a:pt x="150360" y="78386"/>
                  <a:pt x="146632" y="76324"/>
                  <a:pt x="144975" y="72611"/>
                </a:cubicBezTo>
                <a:cubicBezTo>
                  <a:pt x="142904" y="69723"/>
                  <a:pt x="142904" y="65597"/>
                  <a:pt x="144975" y="62297"/>
                </a:cubicBezTo>
                <a:lnTo>
                  <a:pt x="178111" y="5363"/>
                </a:lnTo>
                <a:cubicBezTo>
                  <a:pt x="180182" y="2063"/>
                  <a:pt x="183495" y="0"/>
                  <a:pt x="187223" y="0"/>
                </a:cubicBezTo>
                <a:close/>
              </a:path>
            </a:pathLst>
          </a:custGeom>
          <a:solidFill>
            <a:srgbClr val="FFFFFF"/>
          </a:solidFill>
          <a:ln>
            <a:noFill/>
          </a:ln>
        </p:spPr>
        <p:txBody>
          <a:bodyPr anchorCtr="0" anchor="ctr" bIns="22850" lIns="45725" spcFirstLastPara="1" rIns="45725" wrap="square" tIns="22850">
            <a:noAutofit/>
          </a:bodyPr>
          <a:lstStyle/>
          <a:p>
            <a:pPr indent="0" lvl="0" marL="0" marR="0" rtl="0" algn="l">
              <a:lnSpc>
                <a:spcPct val="100000"/>
              </a:lnSpc>
              <a:spcBef>
                <a:spcPts val="0"/>
              </a:spcBef>
              <a:spcAft>
                <a:spcPts val="0"/>
              </a:spcAft>
              <a:buClr>
                <a:srgbClr val="000000"/>
              </a:buClr>
              <a:buSzPts val="900"/>
              <a:buFont typeface="Calibri"/>
              <a:buNone/>
            </a:pPr>
            <a:r>
              <a:t/>
            </a:r>
            <a:endParaRPr b="0" i="0" sz="900" u="none" cap="none" strike="noStrike">
              <a:solidFill>
                <a:srgbClr val="000000"/>
              </a:solidFill>
              <a:latin typeface="Calibri"/>
              <a:ea typeface="Calibri"/>
              <a:cs typeface="Calibri"/>
              <a:sym typeface="Calibri"/>
            </a:endParaRPr>
          </a:p>
        </p:txBody>
      </p:sp>
      <p:grpSp>
        <p:nvGrpSpPr>
          <p:cNvPr id="768" name="Google Shape;768;g311d5cb9a0a_0_438"/>
          <p:cNvGrpSpPr/>
          <p:nvPr/>
        </p:nvGrpSpPr>
        <p:grpSpPr>
          <a:xfrm>
            <a:off x="6805921" y="2669774"/>
            <a:ext cx="1933825" cy="364884"/>
            <a:chOff x="2510810" y="8604718"/>
            <a:chExt cx="8629293" cy="2252371"/>
          </a:xfrm>
        </p:grpSpPr>
        <p:sp>
          <p:nvSpPr>
            <p:cNvPr id="769" name="Google Shape;769;g311d5cb9a0a_0_438"/>
            <p:cNvSpPr/>
            <p:nvPr/>
          </p:nvSpPr>
          <p:spPr>
            <a:xfrm>
              <a:off x="2510810" y="9627458"/>
              <a:ext cx="3975230" cy="1083404"/>
            </a:xfrm>
            <a:custGeom>
              <a:rect b="b" l="l" r="r" t="t"/>
              <a:pathLst>
                <a:path extrusionOk="0" h="1119797" w="4098175">
                  <a:moveTo>
                    <a:pt x="3650151" y="1023326"/>
                  </a:moveTo>
                  <a:cubicBezTo>
                    <a:pt x="3650151" y="1023326"/>
                    <a:pt x="3717207" y="1095374"/>
                    <a:pt x="3751976" y="1097816"/>
                  </a:cubicBezTo>
                  <a:cubicBezTo>
                    <a:pt x="3578129" y="1106364"/>
                    <a:pt x="3380688" y="1114913"/>
                    <a:pt x="3275138" y="1119797"/>
                  </a:cubicBezTo>
                  <a:cubicBezTo>
                    <a:pt x="3391864" y="1061182"/>
                    <a:pt x="3513557" y="1022105"/>
                    <a:pt x="3650151" y="1023326"/>
                  </a:cubicBezTo>
                  <a:close/>
                  <a:moveTo>
                    <a:pt x="183211" y="236510"/>
                  </a:moveTo>
                  <a:cubicBezTo>
                    <a:pt x="195813" y="229472"/>
                    <a:pt x="184158" y="263253"/>
                    <a:pt x="130542" y="342074"/>
                  </a:cubicBezTo>
                  <a:cubicBezTo>
                    <a:pt x="159137" y="344577"/>
                    <a:pt x="190219" y="345828"/>
                    <a:pt x="208868" y="347079"/>
                  </a:cubicBezTo>
                  <a:cubicBezTo>
                    <a:pt x="201408" y="475946"/>
                    <a:pt x="161624" y="603562"/>
                    <a:pt x="79569" y="691142"/>
                  </a:cubicBezTo>
                  <a:cubicBezTo>
                    <a:pt x="49731" y="663617"/>
                    <a:pt x="22379" y="629836"/>
                    <a:pt x="0" y="592302"/>
                  </a:cubicBezTo>
                  <a:cubicBezTo>
                    <a:pt x="73819" y="373353"/>
                    <a:pt x="162207" y="248239"/>
                    <a:pt x="183211" y="236510"/>
                  </a:cubicBezTo>
                  <a:close/>
                  <a:moveTo>
                    <a:pt x="3213444" y="27471"/>
                  </a:moveTo>
                  <a:cubicBezTo>
                    <a:pt x="3113695" y="77324"/>
                    <a:pt x="3018934" y="128424"/>
                    <a:pt x="2932900" y="162075"/>
                  </a:cubicBezTo>
                  <a:cubicBezTo>
                    <a:pt x="2674800" y="268013"/>
                    <a:pt x="2411712" y="164568"/>
                    <a:pt x="2148624" y="88541"/>
                  </a:cubicBezTo>
                  <a:cubicBezTo>
                    <a:pt x="2326925" y="78571"/>
                    <a:pt x="2505226" y="67354"/>
                    <a:pt x="2682281" y="56137"/>
                  </a:cubicBezTo>
                  <a:cubicBezTo>
                    <a:pt x="2860582" y="46166"/>
                    <a:pt x="3036390" y="37442"/>
                    <a:pt x="3213444" y="27471"/>
                  </a:cubicBezTo>
                  <a:close/>
                  <a:moveTo>
                    <a:pt x="4098175" y="0"/>
                  </a:moveTo>
                  <a:cubicBezTo>
                    <a:pt x="3982872" y="22373"/>
                    <a:pt x="3863809" y="31794"/>
                    <a:pt x="3742239" y="11775"/>
                  </a:cubicBezTo>
                  <a:cubicBezTo>
                    <a:pt x="3861302" y="8243"/>
                    <a:pt x="3979112" y="3532"/>
                    <a:pt x="4098175" y="0"/>
                  </a:cubicBezTo>
                  <a:close/>
                </a:path>
              </a:pathLst>
            </a:custGeom>
            <a:solidFill>
              <a:srgbClr val="20A1A5">
                <a:alpha val="80000"/>
              </a:srgbClr>
            </a:solidFill>
            <a:ln>
              <a:noFill/>
            </a:ln>
          </p:spPr>
          <p:txBody>
            <a:bodyPr anchorCtr="0" anchor="ctr" bIns="22850" lIns="45700" spcFirstLastPara="1" rIns="45700" wrap="square" tIns="2285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747993"/>
                </a:solidFill>
                <a:latin typeface="Oswald"/>
                <a:ea typeface="Oswald"/>
                <a:cs typeface="Oswald"/>
                <a:sym typeface="Oswald"/>
              </a:endParaRPr>
            </a:p>
          </p:txBody>
        </p:sp>
        <p:sp>
          <p:nvSpPr>
            <p:cNvPr id="770" name="Google Shape;770;g311d5cb9a0a_0_438"/>
            <p:cNvSpPr/>
            <p:nvPr/>
          </p:nvSpPr>
          <p:spPr>
            <a:xfrm>
              <a:off x="2564098" y="9095227"/>
              <a:ext cx="2615985" cy="1755980"/>
            </a:xfrm>
            <a:custGeom>
              <a:rect b="b" l="l" r="r" t="t"/>
              <a:pathLst>
                <a:path extrusionOk="0" h="1814966" w="2696892">
                  <a:moveTo>
                    <a:pt x="1219764" y="1708732"/>
                  </a:moveTo>
                  <a:lnTo>
                    <a:pt x="1234443" y="1711696"/>
                  </a:lnTo>
                  <a:lnTo>
                    <a:pt x="1241342" y="1711299"/>
                  </a:lnTo>
                  <a:cubicBezTo>
                    <a:pt x="1396380" y="1719155"/>
                    <a:pt x="1518070" y="1816494"/>
                    <a:pt x="1704349" y="1763572"/>
                  </a:cubicBezTo>
                  <a:cubicBezTo>
                    <a:pt x="1885324" y="1720730"/>
                    <a:pt x="2058810" y="1732071"/>
                    <a:pt x="2229800" y="1753491"/>
                  </a:cubicBezTo>
                  <a:cubicBezTo>
                    <a:pt x="1836648" y="1793813"/>
                    <a:pt x="1457225" y="1827834"/>
                    <a:pt x="1075305" y="1810193"/>
                  </a:cubicBezTo>
                  <a:cubicBezTo>
                    <a:pt x="1081546" y="1791293"/>
                    <a:pt x="1082794" y="1768612"/>
                    <a:pt x="1071561" y="1742151"/>
                  </a:cubicBezTo>
                  <a:cubicBezTo>
                    <a:pt x="1102920" y="1729078"/>
                    <a:pt x="1132445" y="1720711"/>
                    <a:pt x="1160591" y="1715939"/>
                  </a:cubicBezTo>
                  <a:lnTo>
                    <a:pt x="1198899" y="1713738"/>
                  </a:lnTo>
                  <a:lnTo>
                    <a:pt x="1200578" y="1712606"/>
                  </a:lnTo>
                  <a:cubicBezTo>
                    <a:pt x="1206475" y="1710111"/>
                    <a:pt x="1212959" y="1708732"/>
                    <a:pt x="1219764" y="1708732"/>
                  </a:cubicBezTo>
                  <a:close/>
                  <a:moveTo>
                    <a:pt x="632314" y="719872"/>
                  </a:moveTo>
                  <a:cubicBezTo>
                    <a:pt x="669655" y="740233"/>
                    <a:pt x="705752" y="758049"/>
                    <a:pt x="740604" y="770775"/>
                  </a:cubicBezTo>
                  <a:cubicBezTo>
                    <a:pt x="510332" y="839494"/>
                    <a:pt x="243963" y="835676"/>
                    <a:pt x="0" y="754232"/>
                  </a:cubicBezTo>
                  <a:close/>
                  <a:moveTo>
                    <a:pt x="1383544" y="708882"/>
                  </a:moveTo>
                  <a:cubicBezTo>
                    <a:pt x="1369864" y="717430"/>
                    <a:pt x="1356185" y="727199"/>
                    <a:pt x="1342505" y="738190"/>
                  </a:cubicBezTo>
                  <a:cubicBezTo>
                    <a:pt x="1270377" y="735748"/>
                    <a:pt x="1199492" y="743074"/>
                    <a:pt x="1127363" y="765055"/>
                  </a:cubicBezTo>
                  <a:cubicBezTo>
                    <a:pt x="1108709" y="772382"/>
                    <a:pt x="1088812" y="778488"/>
                    <a:pt x="1068914" y="784593"/>
                  </a:cubicBezTo>
                  <a:cubicBezTo>
                    <a:pt x="1042799" y="774824"/>
                    <a:pt x="1015440" y="761392"/>
                    <a:pt x="986837" y="747959"/>
                  </a:cubicBezTo>
                  <a:lnTo>
                    <a:pt x="971914" y="758949"/>
                  </a:lnTo>
                  <a:cubicBezTo>
                    <a:pt x="910978" y="806574"/>
                    <a:pt x="831388" y="801690"/>
                    <a:pt x="741849" y="768719"/>
                  </a:cubicBezTo>
                  <a:cubicBezTo>
                    <a:pt x="761746" y="763834"/>
                    <a:pt x="780400" y="757728"/>
                    <a:pt x="800298" y="751622"/>
                  </a:cubicBezTo>
                  <a:cubicBezTo>
                    <a:pt x="872426" y="729642"/>
                    <a:pt x="943311" y="723536"/>
                    <a:pt x="1015440" y="725978"/>
                  </a:cubicBezTo>
                  <a:lnTo>
                    <a:pt x="1006734" y="732084"/>
                  </a:lnTo>
                  <a:close/>
                  <a:moveTo>
                    <a:pt x="2533908" y="341674"/>
                  </a:moveTo>
                  <a:cubicBezTo>
                    <a:pt x="2553773" y="349173"/>
                    <a:pt x="2559348" y="384662"/>
                    <a:pt x="2570501" y="408475"/>
                  </a:cubicBezTo>
                  <a:lnTo>
                    <a:pt x="2566384" y="412146"/>
                  </a:lnTo>
                  <a:lnTo>
                    <a:pt x="2573923" y="412901"/>
                  </a:lnTo>
                  <a:cubicBezTo>
                    <a:pt x="2597287" y="406742"/>
                    <a:pt x="2623110" y="400584"/>
                    <a:pt x="2646475" y="395657"/>
                  </a:cubicBezTo>
                  <a:cubicBezTo>
                    <a:pt x="2663690" y="416596"/>
                    <a:pt x="2679676" y="438766"/>
                    <a:pt x="2696892" y="458473"/>
                  </a:cubicBezTo>
                  <a:cubicBezTo>
                    <a:pt x="2696892" y="474485"/>
                    <a:pt x="2696892" y="490497"/>
                    <a:pt x="2695662" y="504045"/>
                  </a:cubicBezTo>
                  <a:cubicBezTo>
                    <a:pt x="2671068" y="517594"/>
                    <a:pt x="2645245" y="528679"/>
                    <a:pt x="2621881" y="537301"/>
                  </a:cubicBezTo>
                  <a:cubicBezTo>
                    <a:pt x="2600976" y="531142"/>
                    <a:pt x="2580071" y="528679"/>
                    <a:pt x="2560396" y="522520"/>
                  </a:cubicBezTo>
                  <a:cubicBezTo>
                    <a:pt x="2546870" y="502813"/>
                    <a:pt x="2534573" y="479411"/>
                    <a:pt x="2522276" y="459705"/>
                  </a:cubicBezTo>
                  <a:lnTo>
                    <a:pt x="2518458" y="454879"/>
                  </a:lnTo>
                  <a:cubicBezTo>
                    <a:pt x="2506066" y="380388"/>
                    <a:pt x="2445349" y="426792"/>
                    <a:pt x="2445349" y="362071"/>
                  </a:cubicBezTo>
                  <a:cubicBezTo>
                    <a:pt x="2467653" y="358408"/>
                    <a:pt x="2485001" y="351081"/>
                    <a:pt x="2508545" y="344975"/>
                  </a:cubicBezTo>
                  <a:cubicBezTo>
                    <a:pt x="2519077" y="339785"/>
                    <a:pt x="2527287" y="339174"/>
                    <a:pt x="2533908" y="341674"/>
                  </a:cubicBezTo>
                  <a:close/>
                  <a:moveTo>
                    <a:pt x="2357453" y="0"/>
                  </a:moveTo>
                  <a:lnTo>
                    <a:pt x="2447145" y="0"/>
                  </a:lnTo>
                  <a:cubicBezTo>
                    <a:pt x="2466094" y="24698"/>
                    <a:pt x="2464831" y="81502"/>
                    <a:pt x="2447145" y="108669"/>
                  </a:cubicBezTo>
                  <a:cubicBezTo>
                    <a:pt x="2421880" y="104965"/>
                    <a:pt x="2404194" y="98790"/>
                    <a:pt x="2382719" y="95086"/>
                  </a:cubicBezTo>
                  <a:cubicBezTo>
                    <a:pt x="2372612" y="62979"/>
                    <a:pt x="2365033" y="29637"/>
                    <a:pt x="2357453" y="0"/>
                  </a:cubicBezTo>
                  <a:close/>
                </a:path>
              </a:pathLst>
            </a:custGeom>
            <a:solidFill>
              <a:srgbClr val="20A1A5">
                <a:alpha val="69800"/>
              </a:srgbClr>
            </a:solidFill>
            <a:ln>
              <a:noFill/>
            </a:ln>
          </p:spPr>
          <p:txBody>
            <a:bodyPr anchorCtr="0" anchor="ctr" bIns="22850" lIns="45700" spcFirstLastPara="1" rIns="45700" wrap="square" tIns="2285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747993"/>
                </a:solidFill>
                <a:latin typeface="Oswald"/>
                <a:ea typeface="Oswald"/>
                <a:cs typeface="Oswald"/>
                <a:sym typeface="Oswald"/>
              </a:endParaRPr>
            </a:p>
          </p:txBody>
        </p:sp>
        <p:sp>
          <p:nvSpPr>
            <p:cNvPr id="771" name="Google Shape;771;g311d5cb9a0a_0_438"/>
            <p:cNvSpPr/>
            <p:nvPr/>
          </p:nvSpPr>
          <p:spPr>
            <a:xfrm>
              <a:off x="2617377" y="9836695"/>
              <a:ext cx="8127554" cy="668546"/>
            </a:xfrm>
            <a:custGeom>
              <a:rect b="b" l="l" r="r" t="t"/>
              <a:pathLst>
                <a:path extrusionOk="0" h="691004" w="8378922">
                  <a:moveTo>
                    <a:pt x="6413063" y="16"/>
                  </a:moveTo>
                  <a:cubicBezTo>
                    <a:pt x="6458001" y="-1430"/>
                    <a:pt x="6546581" y="91762"/>
                    <a:pt x="6637069" y="128766"/>
                  </a:cubicBezTo>
                  <a:cubicBezTo>
                    <a:pt x="7015841" y="256882"/>
                    <a:pt x="7375923" y="90207"/>
                    <a:pt x="7757187" y="190958"/>
                  </a:cubicBezTo>
                  <a:cubicBezTo>
                    <a:pt x="7961524" y="260614"/>
                    <a:pt x="8172090" y="233249"/>
                    <a:pt x="8376430" y="281759"/>
                  </a:cubicBezTo>
                  <a:lnTo>
                    <a:pt x="8378834" y="358611"/>
                  </a:lnTo>
                  <a:lnTo>
                    <a:pt x="8378922" y="358612"/>
                  </a:lnTo>
                  <a:lnTo>
                    <a:pt x="8378872" y="359801"/>
                  </a:lnTo>
                  <a:lnTo>
                    <a:pt x="8378922" y="361365"/>
                  </a:lnTo>
                  <a:lnTo>
                    <a:pt x="8378806" y="361365"/>
                  </a:lnTo>
                  <a:lnTo>
                    <a:pt x="8373938" y="479558"/>
                  </a:lnTo>
                  <a:cubicBezTo>
                    <a:pt x="8370512" y="518942"/>
                    <a:pt x="8365218" y="557087"/>
                    <a:pt x="8357742" y="593061"/>
                  </a:cubicBezTo>
                  <a:cubicBezTo>
                    <a:pt x="7809613" y="524835"/>
                    <a:pt x="7234076" y="606706"/>
                    <a:pt x="6719581" y="615389"/>
                  </a:cubicBezTo>
                  <a:cubicBezTo>
                    <a:pt x="6024452" y="658806"/>
                    <a:pt x="5334306" y="568251"/>
                    <a:pt x="4637931" y="631515"/>
                  </a:cubicBezTo>
                  <a:cubicBezTo>
                    <a:pt x="4311544" y="658806"/>
                    <a:pt x="3960242" y="684856"/>
                    <a:pt x="3627626" y="666249"/>
                  </a:cubicBezTo>
                  <a:cubicBezTo>
                    <a:pt x="3628872" y="653844"/>
                    <a:pt x="3631364" y="637718"/>
                    <a:pt x="3631364" y="617870"/>
                  </a:cubicBezTo>
                  <a:cubicBezTo>
                    <a:pt x="3601466" y="636477"/>
                    <a:pt x="3572814" y="650123"/>
                    <a:pt x="3542916" y="660046"/>
                  </a:cubicBezTo>
                  <a:cubicBezTo>
                    <a:pt x="3529212" y="658806"/>
                    <a:pt x="3515509" y="657565"/>
                    <a:pt x="3501806" y="656325"/>
                  </a:cubicBezTo>
                  <a:cubicBezTo>
                    <a:pt x="3485611" y="648882"/>
                    <a:pt x="3469416" y="646401"/>
                    <a:pt x="3455713" y="652603"/>
                  </a:cubicBezTo>
                  <a:cubicBezTo>
                    <a:pt x="3470662" y="653844"/>
                    <a:pt x="3485611" y="655084"/>
                    <a:pt x="3501806" y="656325"/>
                  </a:cubicBezTo>
                  <a:cubicBezTo>
                    <a:pt x="3506789" y="660046"/>
                    <a:pt x="3513018" y="663768"/>
                    <a:pt x="3519246" y="667489"/>
                  </a:cubicBezTo>
                  <a:cubicBezTo>
                    <a:pt x="3263868" y="738196"/>
                    <a:pt x="2983574" y="544682"/>
                    <a:pt x="2830346" y="606706"/>
                  </a:cubicBezTo>
                  <a:cubicBezTo>
                    <a:pt x="2303394" y="821308"/>
                    <a:pt x="1645637" y="547163"/>
                    <a:pt x="1188446" y="640199"/>
                  </a:cubicBezTo>
                  <a:cubicBezTo>
                    <a:pt x="725027" y="702222"/>
                    <a:pt x="328878" y="669970"/>
                    <a:pt x="0" y="483899"/>
                  </a:cubicBezTo>
                  <a:cubicBezTo>
                    <a:pt x="13703" y="472735"/>
                    <a:pt x="27406" y="461571"/>
                    <a:pt x="39864" y="449166"/>
                  </a:cubicBezTo>
                  <a:lnTo>
                    <a:pt x="40399" y="449557"/>
                  </a:lnTo>
                  <a:lnTo>
                    <a:pt x="92352" y="379479"/>
                  </a:lnTo>
                  <a:cubicBezTo>
                    <a:pt x="138608" y="300884"/>
                    <a:pt x="162437" y="206195"/>
                    <a:pt x="168044" y="110108"/>
                  </a:cubicBezTo>
                  <a:cubicBezTo>
                    <a:pt x="148108" y="108865"/>
                    <a:pt x="116960" y="107621"/>
                    <a:pt x="87056" y="105133"/>
                  </a:cubicBezTo>
                  <a:cubicBezTo>
                    <a:pt x="103254" y="83988"/>
                    <a:pt x="116960" y="64086"/>
                    <a:pt x="128173" y="50404"/>
                  </a:cubicBezTo>
                  <a:cubicBezTo>
                    <a:pt x="277688" y="159862"/>
                    <a:pt x="463336" y="219567"/>
                    <a:pt x="661444" y="248176"/>
                  </a:cubicBezTo>
                  <a:cubicBezTo>
                    <a:pt x="761121" y="261858"/>
                    <a:pt x="863290" y="269321"/>
                    <a:pt x="965458" y="273052"/>
                  </a:cubicBezTo>
                  <a:cubicBezTo>
                    <a:pt x="1067627" y="276784"/>
                    <a:pt x="1171042" y="275540"/>
                    <a:pt x="1270718" y="273052"/>
                  </a:cubicBezTo>
                  <a:cubicBezTo>
                    <a:pt x="1305606" y="273052"/>
                    <a:pt x="1377871" y="200909"/>
                    <a:pt x="1448891" y="166081"/>
                  </a:cubicBezTo>
                  <a:cubicBezTo>
                    <a:pt x="1622080" y="134985"/>
                    <a:pt x="1721756" y="324050"/>
                    <a:pt x="1861304" y="290466"/>
                  </a:cubicBezTo>
                  <a:cubicBezTo>
                    <a:pt x="2473070" y="156131"/>
                    <a:pt x="3079852" y="146180"/>
                    <a:pt x="3687881" y="178520"/>
                  </a:cubicBezTo>
                  <a:cubicBezTo>
                    <a:pt x="4294664" y="208372"/>
                    <a:pt x="4903938" y="281759"/>
                    <a:pt x="5511967" y="316587"/>
                  </a:cubicBezTo>
                  <a:cubicBezTo>
                    <a:pt x="5582986" y="317831"/>
                    <a:pt x="5516950" y="128766"/>
                    <a:pt x="5622857" y="93938"/>
                  </a:cubicBezTo>
                  <a:cubicBezTo>
                    <a:pt x="5763651" y="77768"/>
                    <a:pt x="5894476" y="83988"/>
                    <a:pt x="6021564" y="77768"/>
                  </a:cubicBezTo>
                  <a:cubicBezTo>
                    <a:pt x="6148652" y="72793"/>
                    <a:pt x="6270756" y="56623"/>
                    <a:pt x="6396598" y="6869"/>
                  </a:cubicBezTo>
                  <a:cubicBezTo>
                    <a:pt x="6401115" y="2360"/>
                    <a:pt x="6406643" y="222"/>
                    <a:pt x="6413063" y="16"/>
                  </a:cubicBezTo>
                  <a:close/>
                </a:path>
              </a:pathLst>
            </a:custGeom>
            <a:solidFill>
              <a:srgbClr val="20A1A5">
                <a:alpha val="60000"/>
              </a:srgbClr>
            </a:solidFill>
            <a:ln>
              <a:noFill/>
            </a:ln>
          </p:spPr>
          <p:txBody>
            <a:bodyPr anchorCtr="0" anchor="ctr" bIns="22850" lIns="45700" spcFirstLastPara="1" rIns="45700" wrap="square" tIns="2285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747993"/>
                </a:solidFill>
                <a:latin typeface="Oswald"/>
                <a:ea typeface="Oswald"/>
                <a:cs typeface="Oswald"/>
                <a:sym typeface="Oswald"/>
              </a:endParaRPr>
            </a:p>
          </p:txBody>
        </p:sp>
        <p:sp>
          <p:nvSpPr>
            <p:cNvPr id="772" name="Google Shape;772;g311d5cb9a0a_0_438"/>
            <p:cNvSpPr/>
            <p:nvPr/>
          </p:nvSpPr>
          <p:spPr>
            <a:xfrm>
              <a:off x="2739925" y="9609669"/>
              <a:ext cx="8015620" cy="535626"/>
            </a:xfrm>
            <a:custGeom>
              <a:rect b="b" l="l" r="r" t="t"/>
              <a:pathLst>
                <a:path extrusionOk="0" h="553619" w="8263526">
                  <a:moveTo>
                    <a:pt x="2364172" y="302601"/>
                  </a:moveTo>
                  <a:lnTo>
                    <a:pt x="2467688" y="354383"/>
                  </a:lnTo>
                  <a:lnTo>
                    <a:pt x="2468933" y="354602"/>
                  </a:lnTo>
                  <a:lnTo>
                    <a:pt x="2368517" y="304336"/>
                  </a:lnTo>
                  <a:close/>
                  <a:moveTo>
                    <a:pt x="2264952" y="263003"/>
                  </a:moveTo>
                  <a:lnTo>
                    <a:pt x="2347703" y="296025"/>
                  </a:lnTo>
                  <a:lnTo>
                    <a:pt x="2265215" y="263085"/>
                  </a:lnTo>
                  <a:close/>
                  <a:moveTo>
                    <a:pt x="5882394" y="1399"/>
                  </a:moveTo>
                  <a:cubicBezTo>
                    <a:pt x="6454314" y="7667"/>
                    <a:pt x="7039941" y="26471"/>
                    <a:pt x="7641766" y="70346"/>
                  </a:cubicBezTo>
                  <a:cubicBezTo>
                    <a:pt x="7712788" y="74107"/>
                    <a:pt x="8081610" y="149323"/>
                    <a:pt x="8145154" y="229552"/>
                  </a:cubicBezTo>
                  <a:lnTo>
                    <a:pt x="8263526" y="297245"/>
                  </a:lnTo>
                  <a:lnTo>
                    <a:pt x="8261034" y="331092"/>
                  </a:lnTo>
                  <a:lnTo>
                    <a:pt x="8257884" y="330984"/>
                  </a:lnTo>
                  <a:lnTo>
                    <a:pt x="8246814" y="457131"/>
                  </a:lnTo>
                  <a:cubicBezTo>
                    <a:pt x="8248058" y="478432"/>
                    <a:pt x="8250552" y="498480"/>
                    <a:pt x="8250552" y="518529"/>
                  </a:cubicBezTo>
                  <a:cubicBezTo>
                    <a:pt x="8046158" y="469661"/>
                    <a:pt x="7835532" y="497227"/>
                    <a:pt x="7631137" y="427058"/>
                  </a:cubicBezTo>
                  <a:cubicBezTo>
                    <a:pt x="7249768" y="325564"/>
                    <a:pt x="6889585" y="493468"/>
                    <a:pt x="6510708" y="364407"/>
                  </a:cubicBezTo>
                  <a:cubicBezTo>
                    <a:pt x="6407264" y="321805"/>
                    <a:pt x="6306313" y="205274"/>
                    <a:pt x="6270170" y="241611"/>
                  </a:cubicBezTo>
                  <a:cubicBezTo>
                    <a:pt x="6144293" y="291732"/>
                    <a:pt x="6022155" y="308021"/>
                    <a:pt x="5895032" y="313033"/>
                  </a:cubicBezTo>
                  <a:cubicBezTo>
                    <a:pt x="5767908" y="319299"/>
                    <a:pt x="5637046" y="313033"/>
                    <a:pt x="5496214" y="329323"/>
                  </a:cubicBezTo>
                  <a:cubicBezTo>
                    <a:pt x="5390278" y="364407"/>
                    <a:pt x="5456332" y="554866"/>
                    <a:pt x="5385292" y="553613"/>
                  </a:cubicBezTo>
                  <a:cubicBezTo>
                    <a:pt x="4777094" y="518529"/>
                    <a:pt x="4167650" y="444600"/>
                    <a:pt x="3560698" y="414528"/>
                  </a:cubicBezTo>
                  <a:cubicBezTo>
                    <a:pt x="2952501" y="381949"/>
                    <a:pt x="2345549" y="391974"/>
                    <a:pt x="1733612" y="527300"/>
                  </a:cubicBezTo>
                  <a:cubicBezTo>
                    <a:pt x="1594026" y="561131"/>
                    <a:pt x="1494322" y="370672"/>
                    <a:pt x="1321085" y="401998"/>
                  </a:cubicBezTo>
                  <a:cubicBezTo>
                    <a:pt x="1250046" y="437082"/>
                    <a:pt x="1177760" y="509757"/>
                    <a:pt x="1142863" y="509757"/>
                  </a:cubicBezTo>
                  <a:cubicBezTo>
                    <a:pt x="1043158" y="512263"/>
                    <a:pt x="939715" y="513516"/>
                    <a:pt x="837518" y="509757"/>
                  </a:cubicBezTo>
                  <a:cubicBezTo>
                    <a:pt x="735320" y="505998"/>
                    <a:pt x="633124" y="498480"/>
                    <a:pt x="533418" y="484697"/>
                  </a:cubicBezTo>
                  <a:cubicBezTo>
                    <a:pt x="335256" y="455878"/>
                    <a:pt x="149556" y="395733"/>
                    <a:pt x="0" y="285467"/>
                  </a:cubicBezTo>
                  <a:cubicBezTo>
                    <a:pt x="16202" y="264166"/>
                    <a:pt x="27418" y="250382"/>
                    <a:pt x="27418" y="250382"/>
                  </a:cubicBezTo>
                  <a:cubicBezTo>
                    <a:pt x="67300" y="247876"/>
                    <a:pt x="105936" y="245370"/>
                    <a:pt x="144571" y="244117"/>
                  </a:cubicBezTo>
                  <a:cubicBezTo>
                    <a:pt x="205640" y="264166"/>
                    <a:pt x="267956" y="279202"/>
                    <a:pt x="331517" y="289226"/>
                  </a:cubicBezTo>
                  <a:cubicBezTo>
                    <a:pt x="393832" y="299250"/>
                    <a:pt x="457394" y="305515"/>
                    <a:pt x="520956" y="305515"/>
                  </a:cubicBezTo>
                  <a:cubicBezTo>
                    <a:pt x="648079" y="306768"/>
                    <a:pt x="771464" y="290479"/>
                    <a:pt x="886124" y="257901"/>
                  </a:cubicBezTo>
                  <a:cubicBezTo>
                    <a:pt x="975858" y="289226"/>
                    <a:pt x="1056868" y="294238"/>
                    <a:pt x="1117937" y="244117"/>
                  </a:cubicBezTo>
                  <a:cubicBezTo>
                    <a:pt x="1131646" y="231587"/>
                    <a:pt x="1145356" y="220310"/>
                    <a:pt x="1160311" y="210286"/>
                  </a:cubicBezTo>
                  <a:lnTo>
                    <a:pt x="1166678" y="210762"/>
                  </a:lnTo>
                  <a:lnTo>
                    <a:pt x="1206102" y="181916"/>
                  </a:lnTo>
                  <a:cubicBezTo>
                    <a:pt x="1450322" y="166873"/>
                    <a:pt x="1692048" y="151830"/>
                    <a:pt x="1932529" y="136787"/>
                  </a:cubicBezTo>
                  <a:cubicBezTo>
                    <a:pt x="2195438" y="212002"/>
                    <a:pt x="2458347" y="317303"/>
                    <a:pt x="2716272" y="209495"/>
                  </a:cubicBezTo>
                  <a:cubicBezTo>
                    <a:pt x="2802246" y="176901"/>
                    <a:pt x="2899436" y="125504"/>
                    <a:pt x="2996625" y="75361"/>
                  </a:cubicBezTo>
                  <a:cubicBezTo>
                    <a:pt x="3278224" y="60318"/>
                    <a:pt x="3558578" y="47782"/>
                    <a:pt x="3837684" y="36499"/>
                  </a:cubicBezTo>
                  <a:cubicBezTo>
                    <a:pt x="3958548" y="57810"/>
                    <a:pt x="4078165" y="46528"/>
                    <a:pt x="4194044" y="22710"/>
                  </a:cubicBezTo>
                  <a:cubicBezTo>
                    <a:pt x="4749767" y="5160"/>
                    <a:pt x="5310473" y="-3615"/>
                    <a:pt x="5882394" y="1399"/>
                  </a:cubicBezTo>
                  <a:close/>
                </a:path>
              </a:pathLst>
            </a:custGeom>
            <a:solidFill>
              <a:srgbClr val="20A1A5">
                <a:alpha val="54900"/>
              </a:srgbClr>
            </a:solidFill>
            <a:ln>
              <a:noFill/>
            </a:ln>
          </p:spPr>
          <p:txBody>
            <a:bodyPr anchorCtr="0" anchor="ctr" bIns="22850" lIns="45700" spcFirstLastPara="1" rIns="45700" wrap="square" tIns="2285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747993"/>
                </a:solidFill>
                <a:latin typeface="Oswald"/>
                <a:ea typeface="Oswald"/>
                <a:cs typeface="Oswald"/>
                <a:sym typeface="Oswald"/>
              </a:endParaRPr>
            </a:p>
          </p:txBody>
        </p:sp>
        <p:sp>
          <p:nvSpPr>
            <p:cNvPr id="773" name="Google Shape;773;g311d5cb9a0a_0_438"/>
            <p:cNvSpPr/>
            <p:nvPr/>
          </p:nvSpPr>
          <p:spPr>
            <a:xfrm>
              <a:off x="2548108" y="10308703"/>
              <a:ext cx="8175529" cy="548386"/>
            </a:xfrm>
            <a:custGeom>
              <a:rect b="b" l="l" r="r" t="t"/>
              <a:pathLst>
                <a:path extrusionOk="0" h="566807" w="8428380">
                  <a:moveTo>
                    <a:pt x="49461" y="341951"/>
                  </a:moveTo>
                  <a:cubicBezTo>
                    <a:pt x="184212" y="340702"/>
                    <a:pt x="315220" y="359436"/>
                    <a:pt x="442485" y="394405"/>
                  </a:cubicBezTo>
                  <a:cubicBezTo>
                    <a:pt x="570998" y="429374"/>
                    <a:pt x="697016" y="476832"/>
                    <a:pt x="823033" y="531783"/>
                  </a:cubicBezTo>
                  <a:cubicBezTo>
                    <a:pt x="695768" y="515548"/>
                    <a:pt x="567255" y="495565"/>
                    <a:pt x="438742" y="464343"/>
                  </a:cubicBezTo>
                  <a:cubicBezTo>
                    <a:pt x="310229" y="431872"/>
                    <a:pt x="180469" y="391907"/>
                    <a:pt x="49461" y="341951"/>
                  </a:cubicBezTo>
                  <a:close/>
                  <a:moveTo>
                    <a:pt x="66062" y="0"/>
                  </a:moveTo>
                  <a:cubicBezTo>
                    <a:pt x="395120" y="186860"/>
                    <a:pt x="791486" y="219249"/>
                    <a:pt x="1255158" y="156962"/>
                  </a:cubicBezTo>
                  <a:cubicBezTo>
                    <a:pt x="1712600" y="63532"/>
                    <a:pt x="2370716" y="338838"/>
                    <a:pt x="2897957" y="123327"/>
                  </a:cubicBezTo>
                  <a:cubicBezTo>
                    <a:pt x="3051268" y="61041"/>
                    <a:pt x="3331716" y="255375"/>
                    <a:pt x="3587234" y="184368"/>
                  </a:cubicBezTo>
                  <a:cubicBezTo>
                    <a:pt x="3635846" y="219249"/>
                    <a:pt x="3683210" y="279043"/>
                    <a:pt x="3695674" y="183122"/>
                  </a:cubicBezTo>
                  <a:cubicBezTo>
                    <a:pt x="4028472" y="201808"/>
                    <a:pt x="4379966" y="175648"/>
                    <a:pt x="4706531" y="148242"/>
                  </a:cubicBezTo>
                  <a:cubicBezTo>
                    <a:pt x="5403287" y="84710"/>
                    <a:pt x="6093811" y="175648"/>
                    <a:pt x="6789321" y="132047"/>
                  </a:cubicBezTo>
                  <a:cubicBezTo>
                    <a:pt x="7304098" y="123327"/>
                    <a:pt x="7879949" y="41109"/>
                    <a:pt x="8428380" y="109624"/>
                  </a:cubicBezTo>
                  <a:cubicBezTo>
                    <a:pt x="8386002" y="321398"/>
                    <a:pt x="8280054" y="472131"/>
                    <a:pt x="8101814" y="458428"/>
                  </a:cubicBezTo>
                  <a:cubicBezTo>
                    <a:pt x="7387608" y="516978"/>
                    <a:pt x="6791814" y="485834"/>
                    <a:pt x="6188540" y="443480"/>
                  </a:cubicBezTo>
                  <a:cubicBezTo>
                    <a:pt x="5962936" y="389913"/>
                    <a:pt x="5738578" y="358770"/>
                    <a:pt x="5517959" y="373719"/>
                  </a:cubicBezTo>
                  <a:cubicBezTo>
                    <a:pt x="5631384" y="386176"/>
                    <a:pt x="5746056" y="406108"/>
                    <a:pt x="5860728" y="433514"/>
                  </a:cubicBezTo>
                  <a:cubicBezTo>
                    <a:pt x="5586513" y="417319"/>
                    <a:pt x="5312298" y="398633"/>
                    <a:pt x="5025618" y="386176"/>
                  </a:cubicBezTo>
                  <a:cubicBezTo>
                    <a:pt x="5034343" y="384930"/>
                    <a:pt x="5041822" y="384930"/>
                    <a:pt x="5050547" y="382439"/>
                  </a:cubicBezTo>
                  <a:cubicBezTo>
                    <a:pt x="4981993" y="381193"/>
                    <a:pt x="4913439" y="379948"/>
                    <a:pt x="4842392" y="378702"/>
                  </a:cubicBezTo>
                  <a:cubicBezTo>
                    <a:pt x="4666646" y="355033"/>
                    <a:pt x="4482173" y="373719"/>
                    <a:pt x="4303934" y="388668"/>
                  </a:cubicBezTo>
                  <a:cubicBezTo>
                    <a:pt x="4241612" y="392405"/>
                    <a:pt x="4144390" y="396142"/>
                    <a:pt x="4039690" y="401125"/>
                  </a:cubicBezTo>
                  <a:cubicBezTo>
                    <a:pt x="4004790" y="398633"/>
                    <a:pt x="3679470" y="363753"/>
                    <a:pt x="3563552" y="423548"/>
                  </a:cubicBezTo>
                  <a:cubicBezTo>
                    <a:pt x="3527406" y="424794"/>
                    <a:pt x="3502477" y="426039"/>
                    <a:pt x="3491259" y="426039"/>
                  </a:cubicBezTo>
                  <a:cubicBezTo>
                    <a:pt x="3174665" y="442234"/>
                    <a:pt x="2870536" y="474623"/>
                    <a:pt x="2575131" y="505766"/>
                  </a:cubicBezTo>
                  <a:cubicBezTo>
                    <a:pt x="2404370" y="484589"/>
                    <a:pt x="2231116" y="474623"/>
                    <a:pt x="2051629" y="518223"/>
                  </a:cubicBezTo>
                  <a:cubicBezTo>
                    <a:pt x="1803589" y="586738"/>
                    <a:pt x="1429659" y="549367"/>
                    <a:pt x="1423427" y="566807"/>
                  </a:cubicBezTo>
                  <a:cubicBezTo>
                    <a:pt x="1333684" y="563070"/>
                    <a:pt x="1245187" y="555595"/>
                    <a:pt x="1155444" y="545629"/>
                  </a:cubicBezTo>
                  <a:cubicBezTo>
                    <a:pt x="1030800" y="492063"/>
                    <a:pt x="903664" y="443480"/>
                    <a:pt x="775282" y="411091"/>
                  </a:cubicBezTo>
                  <a:cubicBezTo>
                    <a:pt x="646899" y="377456"/>
                    <a:pt x="517270" y="360016"/>
                    <a:pt x="382656" y="361262"/>
                  </a:cubicBezTo>
                  <a:cubicBezTo>
                    <a:pt x="316594" y="335101"/>
                    <a:pt x="248040" y="307695"/>
                    <a:pt x="180733" y="276552"/>
                  </a:cubicBezTo>
                  <a:cubicBezTo>
                    <a:pt x="57336" y="220494"/>
                    <a:pt x="7479" y="135785"/>
                    <a:pt x="0" y="42355"/>
                  </a:cubicBezTo>
                  <a:cubicBezTo>
                    <a:pt x="23683" y="31143"/>
                    <a:pt x="46118" y="16195"/>
                    <a:pt x="66062" y="0"/>
                  </a:cubicBezTo>
                  <a:close/>
                </a:path>
              </a:pathLst>
            </a:custGeom>
            <a:solidFill>
              <a:srgbClr val="20A1A5">
                <a:alpha val="56860"/>
              </a:srgbClr>
            </a:solidFill>
            <a:ln>
              <a:noFill/>
            </a:ln>
          </p:spPr>
          <p:txBody>
            <a:bodyPr anchorCtr="0" anchor="ctr" bIns="22850" lIns="45700" spcFirstLastPara="1" rIns="45700" wrap="square" tIns="2285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747993"/>
                </a:solidFill>
                <a:latin typeface="Oswald"/>
                <a:ea typeface="Oswald"/>
                <a:cs typeface="Oswald"/>
                <a:sym typeface="Oswald"/>
              </a:endParaRPr>
            </a:p>
          </p:txBody>
        </p:sp>
        <p:sp>
          <p:nvSpPr>
            <p:cNvPr id="774" name="Google Shape;774;g311d5cb9a0a_0_438"/>
            <p:cNvSpPr/>
            <p:nvPr/>
          </p:nvSpPr>
          <p:spPr>
            <a:xfrm>
              <a:off x="2782551" y="8717346"/>
              <a:ext cx="8312062" cy="1965856"/>
            </a:xfrm>
            <a:custGeom>
              <a:rect b="b" l="l" r="r" t="t"/>
              <a:pathLst>
                <a:path extrusionOk="0" h="2031892" w="8569136">
                  <a:moveTo>
                    <a:pt x="4141380" y="2008950"/>
                  </a:moveTo>
                  <a:cubicBezTo>
                    <a:pt x="4185992" y="2010255"/>
                    <a:pt x="4230275" y="2013654"/>
                    <a:pt x="4274015" y="2019954"/>
                  </a:cubicBezTo>
                  <a:cubicBezTo>
                    <a:pt x="4122631" y="2019954"/>
                    <a:pt x="3966284" y="2022607"/>
                    <a:pt x="3804974" y="2029239"/>
                  </a:cubicBezTo>
                  <a:lnTo>
                    <a:pt x="3736727" y="2031892"/>
                  </a:lnTo>
                  <a:cubicBezTo>
                    <a:pt x="3870738" y="2019954"/>
                    <a:pt x="4007542" y="2005033"/>
                    <a:pt x="4141380" y="2008950"/>
                  </a:cubicBezTo>
                  <a:close/>
                  <a:moveTo>
                    <a:pt x="2976855" y="1805323"/>
                  </a:moveTo>
                  <a:cubicBezTo>
                    <a:pt x="2983984" y="1806086"/>
                    <a:pt x="2991410" y="1808528"/>
                    <a:pt x="2999133" y="1812192"/>
                  </a:cubicBezTo>
                  <a:cubicBezTo>
                    <a:pt x="2984875" y="1812192"/>
                    <a:pt x="2970617" y="1810971"/>
                    <a:pt x="2956359" y="1808528"/>
                  </a:cubicBezTo>
                  <a:cubicBezTo>
                    <a:pt x="2962894" y="1805476"/>
                    <a:pt x="2969726" y="1804560"/>
                    <a:pt x="2976855" y="1805323"/>
                  </a:cubicBezTo>
                  <a:close/>
                  <a:moveTo>
                    <a:pt x="3131018" y="1774949"/>
                  </a:moveTo>
                  <a:cubicBezTo>
                    <a:pt x="3131018" y="1794731"/>
                    <a:pt x="3129780" y="1810804"/>
                    <a:pt x="3128541" y="1823167"/>
                  </a:cubicBezTo>
                  <a:lnTo>
                    <a:pt x="3124828" y="1822895"/>
                  </a:lnTo>
                  <a:lnTo>
                    <a:pt x="3119268" y="1848948"/>
                  </a:lnTo>
                  <a:cubicBezTo>
                    <a:pt x="3106328" y="1886686"/>
                    <a:pt x="3081374" y="1871804"/>
                    <a:pt x="3052639" y="1849518"/>
                  </a:cubicBezTo>
                  <a:lnTo>
                    <a:pt x="3017033" y="1822240"/>
                  </a:lnTo>
                  <a:lnTo>
                    <a:pt x="3000389" y="1813414"/>
                  </a:lnTo>
                  <a:lnTo>
                    <a:pt x="3034139" y="1815783"/>
                  </a:lnTo>
                  <a:lnTo>
                    <a:pt x="3040599" y="1813414"/>
                  </a:lnTo>
                  <a:lnTo>
                    <a:pt x="3051604" y="1814219"/>
                  </a:lnTo>
                  <a:lnTo>
                    <a:pt x="3088604" y="1800140"/>
                  </a:lnTo>
                  <a:cubicBezTo>
                    <a:pt x="3103155" y="1793185"/>
                    <a:pt x="3117396" y="1784840"/>
                    <a:pt x="3131018" y="1774949"/>
                  </a:cubicBezTo>
                  <a:close/>
                  <a:moveTo>
                    <a:pt x="7689131" y="1741774"/>
                  </a:moveTo>
                  <a:lnTo>
                    <a:pt x="7697757" y="1743527"/>
                  </a:lnTo>
                  <a:cubicBezTo>
                    <a:pt x="7698002" y="1743986"/>
                    <a:pt x="7695202" y="1744092"/>
                    <a:pt x="7691950" y="1743942"/>
                  </a:cubicBezTo>
                  <a:close/>
                  <a:moveTo>
                    <a:pt x="7690867" y="1659059"/>
                  </a:moveTo>
                  <a:cubicBezTo>
                    <a:pt x="7686686" y="1659743"/>
                    <a:pt x="7681474" y="1660798"/>
                    <a:pt x="7689012" y="1660798"/>
                  </a:cubicBezTo>
                  <a:cubicBezTo>
                    <a:pt x="7717512" y="1660798"/>
                    <a:pt x="7748489" y="1659549"/>
                    <a:pt x="7776988" y="1659549"/>
                  </a:cubicBezTo>
                  <a:cubicBezTo>
                    <a:pt x="7798053" y="1675785"/>
                    <a:pt x="7795575" y="1703262"/>
                    <a:pt x="7812922" y="1721996"/>
                  </a:cubicBezTo>
                  <a:cubicBezTo>
                    <a:pt x="7772032" y="1730739"/>
                    <a:pt x="7729903" y="1734486"/>
                    <a:pt x="7687773" y="1740730"/>
                  </a:cubicBezTo>
                  <a:lnTo>
                    <a:pt x="7689131" y="1741774"/>
                  </a:lnTo>
                  <a:lnTo>
                    <a:pt x="7685292" y="1740994"/>
                  </a:lnTo>
                  <a:cubicBezTo>
                    <a:pt x="7609725" y="1779171"/>
                    <a:pt x="7521770" y="1763900"/>
                    <a:pt x="7473456" y="1710452"/>
                  </a:cubicBezTo>
                  <a:cubicBezTo>
                    <a:pt x="7499471" y="1698999"/>
                    <a:pt x="7525486" y="1688818"/>
                    <a:pt x="7549023" y="1678638"/>
                  </a:cubicBezTo>
                  <a:cubicBezTo>
                    <a:pt x="7596098" y="1671002"/>
                    <a:pt x="7639456" y="1663367"/>
                    <a:pt x="7686531" y="1659549"/>
                  </a:cubicBezTo>
                  <a:cubicBezTo>
                    <a:pt x="7698196" y="1658063"/>
                    <a:pt x="7695047" y="1658375"/>
                    <a:pt x="7690867" y="1659059"/>
                  </a:cubicBezTo>
                  <a:close/>
                  <a:moveTo>
                    <a:pt x="6885598" y="1556128"/>
                  </a:moveTo>
                  <a:cubicBezTo>
                    <a:pt x="6913585" y="1561789"/>
                    <a:pt x="6914753" y="1585125"/>
                    <a:pt x="6947472" y="1589745"/>
                  </a:cubicBezTo>
                  <a:cubicBezTo>
                    <a:pt x="6971154" y="1579887"/>
                    <a:pt x="6997329" y="1570029"/>
                    <a:pt x="7024750" y="1556475"/>
                  </a:cubicBezTo>
                  <a:lnTo>
                    <a:pt x="7047185" y="1556475"/>
                  </a:lnTo>
                  <a:cubicBezTo>
                    <a:pt x="7070868" y="1618087"/>
                    <a:pt x="7120724" y="1598371"/>
                    <a:pt x="7149392" y="1587281"/>
                  </a:cubicBezTo>
                  <a:lnTo>
                    <a:pt x="7173074" y="1587281"/>
                  </a:lnTo>
                  <a:cubicBezTo>
                    <a:pt x="7188031" y="1646428"/>
                    <a:pt x="7226671" y="1629177"/>
                    <a:pt x="7247860" y="1619319"/>
                  </a:cubicBezTo>
                  <a:cubicBezTo>
                    <a:pt x="7255338" y="1639035"/>
                    <a:pt x="7264063" y="1658751"/>
                    <a:pt x="7274035" y="1682163"/>
                  </a:cubicBezTo>
                  <a:cubicBezTo>
                    <a:pt x="7307688" y="1668609"/>
                    <a:pt x="7338849" y="1657519"/>
                    <a:pt x="7373749" y="1647661"/>
                  </a:cubicBezTo>
                  <a:cubicBezTo>
                    <a:pt x="7398677" y="1647661"/>
                    <a:pt x="7423605" y="1647661"/>
                    <a:pt x="7448534" y="1646428"/>
                  </a:cubicBezTo>
                  <a:cubicBezTo>
                    <a:pt x="7456012" y="1666144"/>
                    <a:pt x="7463491" y="1689557"/>
                    <a:pt x="7472216" y="1709273"/>
                  </a:cubicBezTo>
                  <a:cubicBezTo>
                    <a:pt x="7438562" y="1715434"/>
                    <a:pt x="7417373" y="1746240"/>
                    <a:pt x="7384966" y="1742543"/>
                  </a:cubicBezTo>
                  <a:cubicBezTo>
                    <a:pt x="7346327" y="1732685"/>
                    <a:pt x="7310181" y="1724060"/>
                    <a:pt x="7274035" y="1711737"/>
                  </a:cubicBezTo>
                  <a:cubicBezTo>
                    <a:pt x="7174321" y="1715434"/>
                    <a:pt x="7135682" y="1647661"/>
                    <a:pt x="7059650" y="1651357"/>
                  </a:cubicBezTo>
                  <a:cubicBezTo>
                    <a:pt x="7023503" y="1641499"/>
                    <a:pt x="6983618" y="1631641"/>
                    <a:pt x="6947472" y="1623016"/>
                  </a:cubicBezTo>
                  <a:cubicBezTo>
                    <a:pt x="6913818" y="1610693"/>
                    <a:pt x="6880165" y="1600835"/>
                    <a:pt x="6845265" y="1590977"/>
                  </a:cubicBezTo>
                  <a:cubicBezTo>
                    <a:pt x="6809119" y="1608229"/>
                    <a:pt x="6772972" y="1608229"/>
                    <a:pt x="6720622" y="1560171"/>
                  </a:cubicBezTo>
                  <a:cubicBezTo>
                    <a:pt x="6763001" y="1558939"/>
                    <a:pt x="6806626" y="1558939"/>
                    <a:pt x="6846511" y="1557707"/>
                  </a:cubicBezTo>
                  <a:cubicBezTo>
                    <a:pt x="6863961" y="1554318"/>
                    <a:pt x="6876270" y="1554241"/>
                    <a:pt x="6885598" y="1556128"/>
                  </a:cubicBezTo>
                  <a:close/>
                  <a:moveTo>
                    <a:pt x="6567077" y="1518199"/>
                  </a:moveTo>
                  <a:cubicBezTo>
                    <a:pt x="6603428" y="1517801"/>
                    <a:pt x="6612998" y="1548940"/>
                    <a:pt x="6620466" y="1558941"/>
                  </a:cubicBezTo>
                  <a:cubicBezTo>
                    <a:pt x="6586857" y="1558941"/>
                    <a:pt x="6554493" y="1560153"/>
                    <a:pt x="6520884" y="1560153"/>
                  </a:cubicBezTo>
                  <a:cubicBezTo>
                    <a:pt x="6481051" y="1575912"/>
                    <a:pt x="6444952" y="1575912"/>
                    <a:pt x="6396406" y="1532272"/>
                  </a:cubicBezTo>
                  <a:lnTo>
                    <a:pt x="6520884" y="1531060"/>
                  </a:lnTo>
                  <a:cubicBezTo>
                    <a:pt x="6539867" y="1521968"/>
                    <a:pt x="6554960" y="1518332"/>
                    <a:pt x="6567077" y="1518199"/>
                  </a:cubicBezTo>
                  <a:close/>
                  <a:moveTo>
                    <a:pt x="2740857" y="1357312"/>
                  </a:moveTo>
                  <a:cubicBezTo>
                    <a:pt x="2734653" y="1416524"/>
                    <a:pt x="2703631" y="1400487"/>
                    <a:pt x="2665165" y="1358546"/>
                  </a:cubicBezTo>
                  <a:cubicBezTo>
                    <a:pt x="2691223" y="1358546"/>
                    <a:pt x="2717281" y="1357312"/>
                    <a:pt x="2740857" y="1357312"/>
                  </a:cubicBezTo>
                  <a:close/>
                  <a:moveTo>
                    <a:pt x="2781077" y="1333143"/>
                  </a:moveTo>
                  <a:cubicBezTo>
                    <a:pt x="2807148" y="1325000"/>
                    <a:pt x="2800763" y="1360903"/>
                    <a:pt x="2817790" y="1359001"/>
                  </a:cubicBezTo>
                  <a:lnTo>
                    <a:pt x="2742118" y="1359001"/>
                  </a:lnTo>
                  <a:cubicBezTo>
                    <a:pt x="2760090" y="1343466"/>
                    <a:pt x="2772387" y="1335858"/>
                    <a:pt x="2781077" y="1333143"/>
                  </a:cubicBezTo>
                  <a:close/>
                  <a:moveTo>
                    <a:pt x="2466097" y="1291373"/>
                  </a:moveTo>
                  <a:lnTo>
                    <a:pt x="2466097" y="1343708"/>
                  </a:lnTo>
                  <a:cubicBezTo>
                    <a:pt x="2440039" y="1345017"/>
                    <a:pt x="2413981" y="1345017"/>
                    <a:pt x="2390405" y="1345017"/>
                  </a:cubicBezTo>
                  <a:lnTo>
                    <a:pt x="2390405" y="1292682"/>
                  </a:lnTo>
                  <a:cubicBezTo>
                    <a:pt x="2415222" y="1292682"/>
                    <a:pt x="2440039" y="1291373"/>
                    <a:pt x="2466097" y="1291373"/>
                  </a:cubicBezTo>
                  <a:close/>
                  <a:moveTo>
                    <a:pt x="1691797" y="1285876"/>
                  </a:moveTo>
                  <a:cubicBezTo>
                    <a:pt x="1706727" y="1299374"/>
                    <a:pt x="1725390" y="1315327"/>
                    <a:pt x="1740320" y="1331279"/>
                  </a:cubicBezTo>
                  <a:cubicBezTo>
                    <a:pt x="1770181" y="1331279"/>
                    <a:pt x="1801286" y="1331279"/>
                    <a:pt x="1828658" y="1330052"/>
                  </a:cubicBezTo>
                  <a:lnTo>
                    <a:pt x="1828658" y="1346004"/>
                  </a:lnTo>
                  <a:cubicBezTo>
                    <a:pt x="1823681" y="1363183"/>
                    <a:pt x="1818704" y="1376681"/>
                    <a:pt x="1816216" y="1392634"/>
                  </a:cubicBezTo>
                  <a:cubicBezTo>
                    <a:pt x="1790088" y="1390179"/>
                    <a:pt x="1766448" y="1382817"/>
                    <a:pt x="1740320" y="1376681"/>
                  </a:cubicBezTo>
                  <a:cubicBezTo>
                    <a:pt x="1717925" y="1376681"/>
                    <a:pt x="1690553" y="1377909"/>
                    <a:pt x="1664424" y="1377909"/>
                  </a:cubicBezTo>
                  <a:cubicBezTo>
                    <a:pt x="1643273" y="1411040"/>
                    <a:pt x="1623366" y="1411040"/>
                    <a:pt x="1600971" y="1411040"/>
                  </a:cubicBezTo>
                  <a:cubicBezTo>
                    <a:pt x="1592261" y="1379136"/>
                    <a:pt x="1578575" y="1349685"/>
                    <a:pt x="1566133" y="1316554"/>
                  </a:cubicBezTo>
                  <a:cubicBezTo>
                    <a:pt x="1568622" y="1312872"/>
                    <a:pt x="1574843" y="1306737"/>
                    <a:pt x="1579819" y="1300601"/>
                  </a:cubicBezTo>
                  <a:cubicBezTo>
                    <a:pt x="1607192" y="1306737"/>
                    <a:pt x="1637052" y="1312872"/>
                    <a:pt x="1665669" y="1315327"/>
                  </a:cubicBezTo>
                  <a:cubicBezTo>
                    <a:pt x="1676866" y="1305510"/>
                    <a:pt x="1684332" y="1295693"/>
                    <a:pt x="1691797" y="1285876"/>
                  </a:cubicBezTo>
                  <a:close/>
                  <a:moveTo>
                    <a:pt x="5468757" y="1191640"/>
                  </a:moveTo>
                  <a:lnTo>
                    <a:pt x="5482957" y="1216112"/>
                  </a:lnTo>
                  <a:cubicBezTo>
                    <a:pt x="5466765" y="1239767"/>
                    <a:pt x="5449327" y="1260932"/>
                    <a:pt x="5433135" y="1283342"/>
                  </a:cubicBezTo>
                  <a:lnTo>
                    <a:pt x="5432856" y="1293655"/>
                  </a:lnTo>
                  <a:lnTo>
                    <a:pt x="5486467" y="1336834"/>
                  </a:lnTo>
                  <a:cubicBezTo>
                    <a:pt x="5491450" y="1316851"/>
                    <a:pt x="5496432" y="1294371"/>
                    <a:pt x="5498923" y="1273140"/>
                  </a:cubicBezTo>
                  <a:lnTo>
                    <a:pt x="5549993" y="1276933"/>
                  </a:lnTo>
                  <a:lnTo>
                    <a:pt x="5517610" y="1219853"/>
                  </a:lnTo>
                  <a:close/>
                  <a:moveTo>
                    <a:pt x="7638292" y="1176917"/>
                  </a:moveTo>
                  <a:lnTo>
                    <a:pt x="7582748" y="1183390"/>
                  </a:lnTo>
                  <a:lnTo>
                    <a:pt x="7655746" y="1187290"/>
                  </a:lnTo>
                  <a:lnTo>
                    <a:pt x="7719032" y="1196231"/>
                  </a:lnTo>
                  <a:lnTo>
                    <a:pt x="7694673" y="1184184"/>
                  </a:lnTo>
                  <a:cubicBezTo>
                    <a:pt x="7675866" y="1178698"/>
                    <a:pt x="7657074" y="1176655"/>
                    <a:pt x="7638292" y="1176917"/>
                  </a:cubicBezTo>
                  <a:close/>
                  <a:moveTo>
                    <a:pt x="5781894" y="1061184"/>
                  </a:moveTo>
                  <a:lnTo>
                    <a:pt x="5723571" y="1061831"/>
                  </a:lnTo>
                  <a:lnTo>
                    <a:pt x="5833717" y="1114451"/>
                  </a:lnTo>
                  <a:cubicBezTo>
                    <a:pt x="5871264" y="1136468"/>
                    <a:pt x="5907720" y="1161140"/>
                    <a:pt x="5943864" y="1186124"/>
                  </a:cubicBezTo>
                  <a:cubicBezTo>
                    <a:pt x="5956951" y="1183626"/>
                    <a:pt x="5967233" y="1188154"/>
                    <a:pt x="5976308" y="1196118"/>
                  </a:cubicBezTo>
                  <a:lnTo>
                    <a:pt x="5986482" y="1208475"/>
                  </a:lnTo>
                  <a:lnTo>
                    <a:pt x="6008318" y="1209001"/>
                  </a:lnTo>
                  <a:cubicBezTo>
                    <a:pt x="6018321" y="1213583"/>
                    <a:pt x="6027196" y="1222515"/>
                    <a:pt x="6033735" y="1235872"/>
                  </a:cubicBezTo>
                  <a:cubicBezTo>
                    <a:pt x="6043700" y="1235872"/>
                    <a:pt x="6051173" y="1234630"/>
                    <a:pt x="6058647" y="1234630"/>
                  </a:cubicBezTo>
                  <a:cubicBezTo>
                    <a:pt x="6084803" y="1211021"/>
                    <a:pt x="6108469" y="1191139"/>
                    <a:pt x="6135871" y="1167530"/>
                  </a:cubicBezTo>
                  <a:cubicBezTo>
                    <a:pt x="6047436" y="1051971"/>
                    <a:pt x="5971457" y="1142679"/>
                    <a:pt x="5899215" y="1091733"/>
                  </a:cubicBezTo>
                  <a:cubicBezTo>
                    <a:pt x="5884034" y="1093131"/>
                    <a:pt x="5871350" y="1089112"/>
                    <a:pt x="5860184" y="1082175"/>
                  </a:cubicBezTo>
                  <a:lnTo>
                    <a:pt x="5842305" y="1065996"/>
                  </a:lnTo>
                  <a:lnTo>
                    <a:pt x="5794352" y="1077364"/>
                  </a:lnTo>
                  <a:cubicBezTo>
                    <a:pt x="5790614" y="1071141"/>
                    <a:pt x="5785631" y="1067407"/>
                    <a:pt x="5781894" y="1061184"/>
                  </a:cubicBezTo>
                  <a:close/>
                  <a:moveTo>
                    <a:pt x="1122744" y="926275"/>
                  </a:moveTo>
                  <a:lnTo>
                    <a:pt x="1134239" y="938632"/>
                  </a:lnTo>
                  <a:lnTo>
                    <a:pt x="1161034" y="954770"/>
                  </a:lnTo>
                  <a:lnTo>
                    <a:pt x="1147882" y="936283"/>
                  </a:lnTo>
                  <a:lnTo>
                    <a:pt x="1147882" y="935879"/>
                  </a:lnTo>
                  <a:close/>
                  <a:moveTo>
                    <a:pt x="7817725" y="896671"/>
                  </a:moveTo>
                  <a:cubicBezTo>
                    <a:pt x="7781596" y="897920"/>
                    <a:pt x="7742976" y="897920"/>
                    <a:pt x="7705601" y="899169"/>
                  </a:cubicBezTo>
                  <a:lnTo>
                    <a:pt x="7703806" y="897954"/>
                  </a:lnTo>
                  <a:lnTo>
                    <a:pt x="7703806" y="987254"/>
                  </a:lnTo>
                  <a:cubicBezTo>
                    <a:pt x="7673911" y="1000919"/>
                    <a:pt x="7642769" y="1010858"/>
                    <a:pt x="7614119" y="1022038"/>
                  </a:cubicBezTo>
                  <a:cubicBezTo>
                    <a:pt x="7642769" y="1038188"/>
                    <a:pt x="7673911" y="1054338"/>
                    <a:pt x="7702561" y="1066761"/>
                  </a:cubicBezTo>
                  <a:cubicBezTo>
                    <a:pt x="7773563" y="1069245"/>
                    <a:pt x="7819652" y="1115210"/>
                    <a:pt x="7901866" y="1223289"/>
                  </a:cubicBezTo>
                  <a:cubicBezTo>
                    <a:pt x="7901957" y="1224327"/>
                    <a:pt x="7902049" y="1225364"/>
                    <a:pt x="7902140" y="1226402"/>
                  </a:cubicBezTo>
                  <a:lnTo>
                    <a:pt x="7906342" y="1227109"/>
                  </a:lnTo>
                  <a:lnTo>
                    <a:pt x="7902788" y="1229437"/>
                  </a:lnTo>
                  <a:lnTo>
                    <a:pt x="8002008" y="1197953"/>
                  </a:lnTo>
                  <a:lnTo>
                    <a:pt x="8003212" y="1194205"/>
                  </a:lnTo>
                  <a:cubicBezTo>
                    <a:pt x="8009452" y="1177969"/>
                    <a:pt x="8011948" y="1160484"/>
                    <a:pt x="8016942" y="1144249"/>
                  </a:cubicBezTo>
                  <a:lnTo>
                    <a:pt x="8016942" y="1082352"/>
                  </a:lnTo>
                  <a:lnTo>
                    <a:pt x="8012542" y="1082645"/>
                  </a:lnTo>
                  <a:cubicBezTo>
                    <a:pt x="8006156" y="1079053"/>
                    <a:pt x="7997124" y="1068435"/>
                    <a:pt x="7992142" y="1055318"/>
                  </a:cubicBezTo>
                  <a:cubicBezTo>
                    <a:pt x="7989650" y="1021590"/>
                    <a:pt x="8003354" y="977868"/>
                    <a:pt x="7979684" y="957881"/>
                  </a:cubicBezTo>
                  <a:cubicBezTo>
                    <a:pt x="7967224" y="959130"/>
                    <a:pt x="7951028" y="955383"/>
                    <a:pt x="7942308" y="1039079"/>
                  </a:cubicBezTo>
                  <a:lnTo>
                    <a:pt x="7904933" y="1039079"/>
                  </a:lnTo>
                  <a:cubicBezTo>
                    <a:pt x="7877525" y="989111"/>
                    <a:pt x="7846379" y="944140"/>
                    <a:pt x="7817725" y="896671"/>
                  </a:cubicBezTo>
                  <a:close/>
                  <a:moveTo>
                    <a:pt x="6679927" y="726736"/>
                  </a:moveTo>
                  <a:cubicBezTo>
                    <a:pt x="6666376" y="723468"/>
                    <a:pt x="6647685" y="726891"/>
                    <a:pt x="6614042" y="746806"/>
                  </a:cubicBezTo>
                  <a:lnTo>
                    <a:pt x="6618855" y="748661"/>
                  </a:lnTo>
                  <a:cubicBezTo>
                    <a:pt x="6623841" y="762403"/>
                    <a:pt x="6628826" y="779892"/>
                    <a:pt x="6631319" y="796131"/>
                  </a:cubicBezTo>
                  <a:cubicBezTo>
                    <a:pt x="6659985" y="788636"/>
                    <a:pt x="6691144" y="784888"/>
                    <a:pt x="6719810" y="778642"/>
                  </a:cubicBezTo>
                  <a:lnTo>
                    <a:pt x="6714973" y="776678"/>
                  </a:lnTo>
                  <a:lnTo>
                    <a:pt x="6714973" y="746806"/>
                  </a:lnTo>
                  <a:cubicBezTo>
                    <a:pt x="6701889" y="739961"/>
                    <a:pt x="6693478" y="730003"/>
                    <a:pt x="6679927" y="726736"/>
                  </a:cubicBezTo>
                  <a:close/>
                  <a:moveTo>
                    <a:pt x="7367981" y="709292"/>
                  </a:moveTo>
                  <a:cubicBezTo>
                    <a:pt x="7354276" y="743020"/>
                    <a:pt x="7344310" y="773001"/>
                    <a:pt x="7330606" y="806729"/>
                  </a:cubicBezTo>
                  <a:lnTo>
                    <a:pt x="7328864" y="806729"/>
                  </a:lnTo>
                  <a:lnTo>
                    <a:pt x="7328864" y="819544"/>
                  </a:lnTo>
                  <a:cubicBezTo>
                    <a:pt x="7393638" y="828240"/>
                    <a:pt x="7440973" y="861782"/>
                    <a:pt x="7503256" y="880417"/>
                  </a:cubicBezTo>
                  <a:cubicBezTo>
                    <a:pt x="7529415" y="874205"/>
                    <a:pt x="7553082" y="866751"/>
                    <a:pt x="7579241" y="863025"/>
                  </a:cubicBezTo>
                  <a:cubicBezTo>
                    <a:pt x="7602908" y="863025"/>
                    <a:pt x="7629067" y="861782"/>
                    <a:pt x="7653980" y="861782"/>
                  </a:cubicBezTo>
                  <a:lnTo>
                    <a:pt x="7655832" y="863029"/>
                  </a:lnTo>
                  <a:cubicBezTo>
                    <a:pt x="7656226" y="848426"/>
                    <a:pt x="7656619" y="833824"/>
                    <a:pt x="7657013" y="819221"/>
                  </a:cubicBezTo>
                  <a:cubicBezTo>
                    <a:pt x="7630851" y="812975"/>
                    <a:pt x="7604688" y="806729"/>
                    <a:pt x="7582263" y="802981"/>
                  </a:cubicBezTo>
                  <a:cubicBezTo>
                    <a:pt x="7556101" y="780496"/>
                    <a:pt x="7532430" y="760509"/>
                    <a:pt x="7506268" y="741771"/>
                  </a:cubicBezTo>
                  <a:cubicBezTo>
                    <a:pt x="7460172" y="728030"/>
                    <a:pt x="7415322" y="718036"/>
                    <a:pt x="7367981" y="709292"/>
                  </a:cubicBezTo>
                  <a:close/>
                  <a:moveTo>
                    <a:pt x="5313153" y="507828"/>
                  </a:moveTo>
                  <a:cubicBezTo>
                    <a:pt x="5263311" y="511562"/>
                    <a:pt x="5213468" y="517786"/>
                    <a:pt x="5161134" y="525254"/>
                  </a:cubicBezTo>
                  <a:cubicBezTo>
                    <a:pt x="5117522" y="486669"/>
                    <a:pt x="5056465" y="527743"/>
                    <a:pt x="5025313" y="541434"/>
                  </a:cubicBezTo>
                  <a:cubicBezTo>
                    <a:pt x="4999146" y="547658"/>
                    <a:pt x="4972978" y="555126"/>
                    <a:pt x="4949304" y="558860"/>
                  </a:cubicBezTo>
                  <a:lnTo>
                    <a:pt x="4923136" y="558860"/>
                  </a:lnTo>
                  <a:cubicBezTo>
                    <a:pt x="4913167" y="558860"/>
                    <a:pt x="4904756" y="551392"/>
                    <a:pt x="4896968" y="541901"/>
                  </a:cubicBezTo>
                  <a:lnTo>
                    <a:pt x="4875429" y="513960"/>
                  </a:lnTo>
                  <a:lnTo>
                    <a:pt x="4860018" y="514771"/>
                  </a:lnTo>
                  <a:lnTo>
                    <a:pt x="4848969" y="513169"/>
                  </a:lnTo>
                  <a:lnTo>
                    <a:pt x="4803134" y="513819"/>
                  </a:lnTo>
                  <a:lnTo>
                    <a:pt x="4771568" y="532196"/>
                  </a:lnTo>
                  <a:cubicBezTo>
                    <a:pt x="4793058" y="539664"/>
                    <a:pt x="4794926" y="552733"/>
                    <a:pt x="4811335" y="579280"/>
                  </a:cubicBezTo>
                  <a:lnTo>
                    <a:pt x="4822116" y="594277"/>
                  </a:lnTo>
                  <a:lnTo>
                    <a:pt x="4851521" y="595009"/>
                  </a:lnTo>
                  <a:cubicBezTo>
                    <a:pt x="4878941" y="581267"/>
                    <a:pt x="4903868" y="570024"/>
                    <a:pt x="4927549" y="560031"/>
                  </a:cubicBezTo>
                  <a:lnTo>
                    <a:pt x="4953722" y="560031"/>
                  </a:lnTo>
                  <a:lnTo>
                    <a:pt x="4953722" y="576270"/>
                  </a:lnTo>
                  <a:lnTo>
                    <a:pt x="5056008" y="591347"/>
                  </a:lnTo>
                  <a:lnTo>
                    <a:pt x="5086302" y="589063"/>
                  </a:lnTo>
                  <a:lnTo>
                    <a:pt x="5106568" y="598799"/>
                  </a:lnTo>
                  <a:lnTo>
                    <a:pt x="5165603" y="607501"/>
                  </a:lnTo>
                  <a:lnTo>
                    <a:pt x="5441048" y="617494"/>
                  </a:lnTo>
                  <a:cubicBezTo>
                    <a:pt x="5454135" y="620617"/>
                    <a:pt x="5464729" y="633109"/>
                    <a:pt x="5476258" y="642479"/>
                  </a:cubicBezTo>
                  <a:lnTo>
                    <a:pt x="5492642" y="651506"/>
                  </a:lnTo>
                  <a:lnTo>
                    <a:pt x="5499116" y="651856"/>
                  </a:lnTo>
                  <a:lnTo>
                    <a:pt x="5517076" y="648725"/>
                  </a:lnTo>
                  <a:cubicBezTo>
                    <a:pt x="5538264" y="642479"/>
                    <a:pt x="5559452" y="639980"/>
                    <a:pt x="5580640" y="631236"/>
                  </a:cubicBezTo>
                  <a:lnTo>
                    <a:pt x="5803738" y="679955"/>
                  </a:lnTo>
                  <a:cubicBezTo>
                    <a:pt x="5846114" y="672460"/>
                    <a:pt x="5888490" y="664964"/>
                    <a:pt x="5929620" y="661217"/>
                  </a:cubicBezTo>
                  <a:lnTo>
                    <a:pt x="5992391" y="677296"/>
                  </a:lnTo>
                  <a:lnTo>
                    <a:pt x="5992541" y="676928"/>
                  </a:lnTo>
                  <a:lnTo>
                    <a:pt x="5924970" y="659679"/>
                  </a:lnTo>
                  <a:lnTo>
                    <a:pt x="5800364" y="611136"/>
                  </a:lnTo>
                  <a:cubicBezTo>
                    <a:pt x="5721862" y="612381"/>
                    <a:pt x="5695694" y="556371"/>
                    <a:pt x="5576072" y="584998"/>
                  </a:cubicBezTo>
                  <a:cubicBezTo>
                    <a:pt x="5536198" y="571307"/>
                    <a:pt x="5500063" y="561349"/>
                    <a:pt x="5463927" y="552636"/>
                  </a:cubicBezTo>
                  <a:cubicBezTo>
                    <a:pt x="5406608" y="532722"/>
                    <a:pt x="5367980" y="530232"/>
                    <a:pt x="5313153" y="507828"/>
                  </a:cubicBezTo>
                  <a:close/>
                  <a:moveTo>
                    <a:pt x="4138696" y="475974"/>
                  </a:moveTo>
                  <a:lnTo>
                    <a:pt x="4220934" y="538419"/>
                  </a:lnTo>
                  <a:lnTo>
                    <a:pt x="4233392" y="538419"/>
                  </a:lnTo>
                  <a:cubicBezTo>
                    <a:pt x="4242112" y="528462"/>
                    <a:pt x="4249587" y="518505"/>
                    <a:pt x="4257062" y="504813"/>
                  </a:cubicBezTo>
                  <a:cubicBezTo>
                    <a:pt x="4257172" y="496536"/>
                    <a:pt x="4257283" y="488260"/>
                    <a:pt x="4257393" y="479983"/>
                  </a:cubicBezTo>
                  <a:lnTo>
                    <a:pt x="4199174" y="487913"/>
                  </a:lnTo>
                  <a:lnTo>
                    <a:pt x="4185468" y="487913"/>
                  </a:lnTo>
                  <a:close/>
                  <a:moveTo>
                    <a:pt x="1019853" y="341802"/>
                  </a:moveTo>
                  <a:cubicBezTo>
                    <a:pt x="1019848" y="342013"/>
                    <a:pt x="1019842" y="342223"/>
                    <a:pt x="1019837" y="342434"/>
                  </a:cubicBezTo>
                  <a:lnTo>
                    <a:pt x="1020585" y="342129"/>
                  </a:lnTo>
                  <a:close/>
                  <a:moveTo>
                    <a:pt x="659240" y="247284"/>
                  </a:moveTo>
                  <a:cubicBezTo>
                    <a:pt x="669167" y="291669"/>
                    <a:pt x="638146" y="309422"/>
                    <a:pt x="631942" y="346198"/>
                  </a:cubicBezTo>
                  <a:cubicBezTo>
                    <a:pt x="574864" y="377901"/>
                    <a:pt x="555011" y="303082"/>
                    <a:pt x="558733" y="248552"/>
                  </a:cubicBezTo>
                  <a:cubicBezTo>
                    <a:pt x="590995" y="248552"/>
                    <a:pt x="625738" y="247284"/>
                    <a:pt x="659240" y="247284"/>
                  </a:cubicBezTo>
                  <a:close/>
                  <a:moveTo>
                    <a:pt x="6162237" y="133386"/>
                  </a:moveTo>
                  <a:lnTo>
                    <a:pt x="6124117" y="209880"/>
                  </a:lnTo>
                  <a:lnTo>
                    <a:pt x="6181950" y="197122"/>
                  </a:lnTo>
                  <a:lnTo>
                    <a:pt x="6183800" y="197092"/>
                  </a:lnTo>
                  <a:close/>
                  <a:moveTo>
                    <a:pt x="1511737" y="51028"/>
                  </a:moveTo>
                  <a:cubicBezTo>
                    <a:pt x="1531056" y="53854"/>
                    <a:pt x="1555475" y="73009"/>
                    <a:pt x="1575876" y="93106"/>
                  </a:cubicBezTo>
                  <a:cubicBezTo>
                    <a:pt x="1552384" y="133299"/>
                    <a:pt x="1526419" y="147116"/>
                    <a:pt x="1478199" y="106922"/>
                  </a:cubicBezTo>
                  <a:cubicBezTo>
                    <a:pt x="1478199" y="61705"/>
                    <a:pt x="1492418" y="48202"/>
                    <a:pt x="1511737" y="51028"/>
                  </a:cubicBezTo>
                  <a:close/>
                  <a:moveTo>
                    <a:pt x="6636947" y="32972"/>
                  </a:moveTo>
                  <a:cubicBezTo>
                    <a:pt x="6635679" y="60517"/>
                    <a:pt x="6635679" y="84306"/>
                    <a:pt x="6635679" y="114356"/>
                  </a:cubicBezTo>
                  <a:cubicBezTo>
                    <a:pt x="6572274" y="130633"/>
                    <a:pt x="6564665" y="54257"/>
                    <a:pt x="6522818" y="81802"/>
                  </a:cubicBezTo>
                  <a:lnTo>
                    <a:pt x="6522818" y="35476"/>
                  </a:lnTo>
                  <a:cubicBezTo>
                    <a:pt x="6559593" y="34224"/>
                    <a:pt x="6600172" y="32972"/>
                    <a:pt x="6636947" y="32972"/>
                  </a:cubicBezTo>
                  <a:close/>
                  <a:moveTo>
                    <a:pt x="3599818" y="0"/>
                  </a:moveTo>
                  <a:lnTo>
                    <a:pt x="3625986" y="0"/>
                  </a:lnTo>
                  <a:cubicBezTo>
                    <a:pt x="3669598" y="6223"/>
                    <a:pt x="3695765" y="58500"/>
                    <a:pt x="3736885" y="64723"/>
                  </a:cubicBezTo>
                  <a:lnTo>
                    <a:pt x="4125656" y="89617"/>
                  </a:lnTo>
                  <a:cubicBezTo>
                    <a:pt x="4163038" y="85883"/>
                    <a:pt x="4201666" y="79659"/>
                    <a:pt x="4239048" y="72191"/>
                  </a:cubicBezTo>
                  <a:cubicBezTo>
                    <a:pt x="4247771" y="104553"/>
                    <a:pt x="4268954" y="128202"/>
                    <a:pt x="4287644" y="151850"/>
                  </a:cubicBezTo>
                  <a:cubicBezTo>
                    <a:pt x="4311320" y="140648"/>
                    <a:pt x="4328765" y="130691"/>
                    <a:pt x="4349948" y="120733"/>
                  </a:cubicBezTo>
                  <a:cubicBezTo>
                    <a:pt x="4368638" y="123223"/>
                    <a:pt x="4383591" y="130691"/>
                    <a:pt x="4402282" y="136914"/>
                  </a:cubicBezTo>
                  <a:lnTo>
                    <a:pt x="4438418" y="136914"/>
                  </a:lnTo>
                  <a:cubicBezTo>
                    <a:pt x="4485768" y="128202"/>
                    <a:pt x="4530627" y="121978"/>
                    <a:pt x="4576731" y="118244"/>
                  </a:cubicBezTo>
                  <a:cubicBezTo>
                    <a:pt x="4626574" y="70946"/>
                    <a:pt x="4695107" y="89617"/>
                    <a:pt x="4788562" y="131936"/>
                  </a:cubicBezTo>
                  <a:cubicBezTo>
                    <a:pt x="4835912" y="118244"/>
                    <a:pt x="4883262" y="108287"/>
                    <a:pt x="4926874" y="97085"/>
                  </a:cubicBezTo>
                  <a:cubicBezTo>
                    <a:pt x="4953042" y="113265"/>
                    <a:pt x="4976717" y="130691"/>
                    <a:pt x="5002884" y="141893"/>
                  </a:cubicBezTo>
                  <a:cubicBezTo>
                    <a:pt x="5052726" y="138159"/>
                    <a:pt x="5101323" y="131936"/>
                    <a:pt x="5154904" y="128202"/>
                  </a:cubicBezTo>
                  <a:cubicBezTo>
                    <a:pt x="5148673" y="138159"/>
                    <a:pt x="5143689" y="148116"/>
                    <a:pt x="5141197" y="158074"/>
                  </a:cubicBezTo>
                  <a:cubicBezTo>
                    <a:pt x="5182317" y="190435"/>
                    <a:pt x="5223437" y="220308"/>
                    <a:pt x="5265803" y="252669"/>
                  </a:cubicBezTo>
                  <a:lnTo>
                    <a:pt x="5278264" y="252669"/>
                  </a:lnTo>
                  <a:cubicBezTo>
                    <a:pt x="5285740" y="242712"/>
                    <a:pt x="5294462" y="231510"/>
                    <a:pt x="5301939" y="219063"/>
                  </a:cubicBezTo>
                  <a:cubicBezTo>
                    <a:pt x="5301939" y="189191"/>
                    <a:pt x="5303185" y="155584"/>
                    <a:pt x="5303185" y="125712"/>
                  </a:cubicBezTo>
                  <a:cubicBezTo>
                    <a:pt x="5324368" y="113265"/>
                    <a:pt x="5344305" y="102063"/>
                    <a:pt x="5366734" y="92106"/>
                  </a:cubicBezTo>
                  <a:cubicBezTo>
                    <a:pt x="5391655" y="90861"/>
                    <a:pt x="5415330" y="90861"/>
                    <a:pt x="5441498" y="90861"/>
                  </a:cubicBezTo>
                  <a:cubicBezTo>
                    <a:pt x="5446482" y="94595"/>
                    <a:pt x="5448974" y="100819"/>
                    <a:pt x="5455204" y="107042"/>
                  </a:cubicBezTo>
                  <a:lnTo>
                    <a:pt x="5529968" y="107042"/>
                  </a:lnTo>
                  <a:lnTo>
                    <a:pt x="5533652" y="107639"/>
                  </a:lnTo>
                  <a:cubicBezTo>
                    <a:pt x="5558390" y="73699"/>
                    <a:pt x="5583129" y="42272"/>
                    <a:pt x="5607867" y="8332"/>
                  </a:cubicBezTo>
                  <a:cubicBezTo>
                    <a:pt x="5615598" y="4875"/>
                    <a:pt x="5622169" y="5268"/>
                    <a:pt x="5628160" y="7526"/>
                  </a:cubicBezTo>
                  <a:cubicBezTo>
                    <a:pt x="5646134" y="14303"/>
                    <a:pt x="5658890" y="37872"/>
                    <a:pt x="5682082" y="24673"/>
                  </a:cubicBezTo>
                  <a:cubicBezTo>
                    <a:pt x="5715479" y="24673"/>
                    <a:pt x="5750113" y="23416"/>
                    <a:pt x="5783510" y="23416"/>
                  </a:cubicBezTo>
                  <a:cubicBezTo>
                    <a:pt x="5807011" y="23416"/>
                    <a:pt x="5832986" y="23416"/>
                    <a:pt x="5856488" y="22159"/>
                  </a:cubicBezTo>
                  <a:lnTo>
                    <a:pt x="5867553" y="85883"/>
                  </a:lnTo>
                  <a:lnTo>
                    <a:pt x="5906279" y="85883"/>
                  </a:lnTo>
                  <a:lnTo>
                    <a:pt x="5912826" y="89811"/>
                  </a:lnTo>
                  <a:cubicBezTo>
                    <a:pt x="5948810" y="78605"/>
                    <a:pt x="5986036" y="68645"/>
                    <a:pt x="6025743" y="54950"/>
                  </a:cubicBezTo>
                  <a:cubicBezTo>
                    <a:pt x="6071655" y="61175"/>
                    <a:pt x="6115084" y="67400"/>
                    <a:pt x="6162237" y="69890"/>
                  </a:cubicBezTo>
                  <a:lnTo>
                    <a:pt x="6173404" y="69890"/>
                  </a:lnTo>
                  <a:cubicBezTo>
                    <a:pt x="6225520" y="76115"/>
                    <a:pt x="6273913" y="78605"/>
                    <a:pt x="6323547" y="84831"/>
                  </a:cubicBezTo>
                  <a:cubicBezTo>
                    <a:pt x="6339678" y="87321"/>
                    <a:pt x="6358291" y="93546"/>
                    <a:pt x="6373181" y="101016"/>
                  </a:cubicBezTo>
                  <a:lnTo>
                    <a:pt x="6336694" y="194982"/>
                  </a:lnTo>
                  <a:lnTo>
                    <a:pt x="6491072" y="215079"/>
                  </a:lnTo>
                  <a:lnTo>
                    <a:pt x="6660349" y="238345"/>
                  </a:lnTo>
                  <a:cubicBezTo>
                    <a:pt x="6675299" y="277070"/>
                    <a:pt x="6706445" y="267077"/>
                    <a:pt x="6732607" y="270824"/>
                  </a:cubicBezTo>
                  <a:cubicBezTo>
                    <a:pt x="6751295" y="253336"/>
                    <a:pt x="6766245" y="235847"/>
                    <a:pt x="6784932" y="219608"/>
                  </a:cubicBezTo>
                  <a:cubicBezTo>
                    <a:pt x="6783686" y="125918"/>
                    <a:pt x="6696478" y="200870"/>
                    <a:pt x="6671561" y="140908"/>
                  </a:cubicBezTo>
                  <a:cubicBezTo>
                    <a:pt x="6689003" y="97187"/>
                    <a:pt x="6705199" y="57212"/>
                    <a:pt x="6725132" y="13490"/>
                  </a:cubicBezTo>
                  <a:lnTo>
                    <a:pt x="6899548" y="10992"/>
                  </a:lnTo>
                  <a:cubicBezTo>
                    <a:pt x="6902040" y="38474"/>
                    <a:pt x="6907023" y="65957"/>
                    <a:pt x="6910761" y="92190"/>
                  </a:cubicBezTo>
                  <a:cubicBezTo>
                    <a:pt x="6945644" y="100934"/>
                    <a:pt x="6976790" y="110928"/>
                    <a:pt x="7010427" y="119672"/>
                  </a:cubicBezTo>
                  <a:lnTo>
                    <a:pt x="7108848" y="119672"/>
                  </a:lnTo>
                  <a:lnTo>
                    <a:pt x="7108848" y="135912"/>
                  </a:lnTo>
                  <a:cubicBezTo>
                    <a:pt x="7176123" y="202119"/>
                    <a:pt x="7198548" y="74701"/>
                    <a:pt x="7296968" y="103432"/>
                  </a:cubicBezTo>
                  <a:cubicBezTo>
                    <a:pt x="7303197" y="87193"/>
                    <a:pt x="7308181" y="70953"/>
                    <a:pt x="7310672" y="53464"/>
                  </a:cubicBezTo>
                  <a:cubicBezTo>
                    <a:pt x="7331851" y="59711"/>
                    <a:pt x="7353031" y="62209"/>
                    <a:pt x="7374210" y="69704"/>
                  </a:cubicBezTo>
                  <a:cubicBezTo>
                    <a:pt x="7372964" y="105931"/>
                    <a:pt x="7372964" y="142158"/>
                    <a:pt x="7372964" y="183381"/>
                  </a:cubicBezTo>
                  <a:cubicBezTo>
                    <a:pt x="7399126" y="168391"/>
                    <a:pt x="7422797" y="159646"/>
                    <a:pt x="7447714" y="148403"/>
                  </a:cubicBezTo>
                  <a:cubicBezTo>
                    <a:pt x="7456435" y="165892"/>
                    <a:pt x="7463910" y="180883"/>
                    <a:pt x="7473876" y="194624"/>
                  </a:cubicBezTo>
                  <a:cubicBezTo>
                    <a:pt x="7452697" y="224604"/>
                    <a:pt x="7455189" y="282067"/>
                    <a:pt x="7358014" y="275821"/>
                  </a:cubicBezTo>
                  <a:cubicBezTo>
                    <a:pt x="7476368" y="310799"/>
                    <a:pt x="7538659" y="360766"/>
                    <a:pt x="7620884" y="385750"/>
                  </a:cubicBezTo>
                  <a:cubicBezTo>
                    <a:pt x="7668226" y="389498"/>
                    <a:pt x="7713076" y="395744"/>
                    <a:pt x="7760417" y="400741"/>
                  </a:cubicBezTo>
                  <a:cubicBezTo>
                    <a:pt x="7756680" y="454456"/>
                    <a:pt x="7818971" y="436967"/>
                    <a:pt x="7847625" y="479440"/>
                  </a:cubicBezTo>
                  <a:cubicBezTo>
                    <a:pt x="7809005" y="483187"/>
                    <a:pt x="7771630" y="491932"/>
                    <a:pt x="7733009" y="498178"/>
                  </a:cubicBezTo>
                  <a:cubicBezTo>
                    <a:pt x="7725534" y="528158"/>
                    <a:pt x="7716813" y="561887"/>
                    <a:pt x="7708092" y="591867"/>
                  </a:cubicBezTo>
                  <a:cubicBezTo>
                    <a:pt x="7757925" y="621848"/>
                    <a:pt x="7812742" y="604359"/>
                    <a:pt x="7857592" y="606858"/>
                  </a:cubicBezTo>
                  <a:cubicBezTo>
                    <a:pt x="7883754" y="590618"/>
                    <a:pt x="7909917" y="576877"/>
                    <a:pt x="7933588" y="559388"/>
                  </a:cubicBezTo>
                  <a:cubicBezTo>
                    <a:pt x="7951028" y="559388"/>
                    <a:pt x="7967224" y="558139"/>
                    <a:pt x="7982176" y="558139"/>
                  </a:cubicBezTo>
                  <a:cubicBezTo>
                    <a:pt x="8005846" y="554392"/>
                    <a:pt x="8017058" y="588120"/>
                    <a:pt x="8034500" y="604359"/>
                  </a:cubicBezTo>
                  <a:lnTo>
                    <a:pt x="8106758" y="604359"/>
                  </a:lnTo>
                  <a:lnTo>
                    <a:pt x="8134166" y="604359"/>
                  </a:lnTo>
                  <a:cubicBezTo>
                    <a:pt x="8176524" y="599363"/>
                    <a:pt x="8217636" y="591867"/>
                    <a:pt x="8258748" y="585621"/>
                  </a:cubicBezTo>
                  <a:lnTo>
                    <a:pt x="8272452" y="585621"/>
                  </a:lnTo>
                  <a:cubicBezTo>
                    <a:pt x="8286156" y="584372"/>
                    <a:pt x="8296124" y="584372"/>
                    <a:pt x="8308582" y="584372"/>
                  </a:cubicBezTo>
                  <a:lnTo>
                    <a:pt x="8308582" y="599338"/>
                  </a:lnTo>
                  <a:cubicBezTo>
                    <a:pt x="8308630" y="598839"/>
                    <a:pt x="8308676" y="598339"/>
                    <a:pt x="8308724" y="597840"/>
                  </a:cubicBezTo>
                  <a:lnTo>
                    <a:pt x="8308724" y="580597"/>
                  </a:lnTo>
                  <a:cubicBezTo>
                    <a:pt x="8355826" y="560890"/>
                    <a:pt x="8400448" y="537488"/>
                    <a:pt x="8447552" y="516549"/>
                  </a:cubicBezTo>
                  <a:cubicBezTo>
                    <a:pt x="8454988" y="536256"/>
                    <a:pt x="8462424" y="559658"/>
                    <a:pt x="8472340" y="579365"/>
                  </a:cubicBezTo>
                  <a:lnTo>
                    <a:pt x="8472340" y="628632"/>
                  </a:lnTo>
                  <a:lnTo>
                    <a:pt x="8471238" y="630489"/>
                  </a:lnTo>
                  <a:cubicBezTo>
                    <a:pt x="8471208" y="630390"/>
                    <a:pt x="8471176" y="630290"/>
                    <a:pt x="8471146" y="630191"/>
                  </a:cubicBezTo>
                  <a:cubicBezTo>
                    <a:pt x="8465248" y="622193"/>
                    <a:pt x="8468756" y="630080"/>
                    <a:pt x="8470964" y="630950"/>
                  </a:cubicBezTo>
                  <a:lnTo>
                    <a:pt x="8471238" y="630489"/>
                  </a:lnTo>
                  <a:lnTo>
                    <a:pt x="8480624" y="660838"/>
                  </a:lnTo>
                  <a:cubicBezTo>
                    <a:pt x="8490448" y="687232"/>
                    <a:pt x="8501844" y="700107"/>
                    <a:pt x="8519520" y="692616"/>
                  </a:cubicBezTo>
                  <a:cubicBezTo>
                    <a:pt x="8534406" y="712592"/>
                    <a:pt x="8553012" y="735064"/>
                    <a:pt x="8569136" y="755040"/>
                  </a:cubicBezTo>
                  <a:cubicBezTo>
                    <a:pt x="8560454" y="814968"/>
                    <a:pt x="8587742" y="891126"/>
                    <a:pt x="8530684" y="932326"/>
                  </a:cubicBezTo>
                  <a:cubicBezTo>
                    <a:pt x="8518280" y="932326"/>
                    <a:pt x="8504636" y="932326"/>
                    <a:pt x="8492232" y="933574"/>
                  </a:cubicBezTo>
                  <a:cubicBezTo>
                    <a:pt x="8483550" y="942314"/>
                    <a:pt x="8476108" y="953551"/>
                    <a:pt x="8468664" y="967284"/>
                  </a:cubicBezTo>
                  <a:cubicBezTo>
                    <a:pt x="8490992" y="1012230"/>
                    <a:pt x="8517040" y="1059672"/>
                    <a:pt x="8539368" y="1108364"/>
                  </a:cubicBezTo>
                  <a:cubicBezTo>
                    <a:pt x="8523242" y="1162049"/>
                    <a:pt x="8508358" y="1215734"/>
                    <a:pt x="8489752" y="1269419"/>
                  </a:cubicBezTo>
                  <a:cubicBezTo>
                    <a:pt x="8488512" y="1278158"/>
                    <a:pt x="8488512" y="1289395"/>
                    <a:pt x="8488512" y="1298134"/>
                  </a:cubicBezTo>
                  <a:lnTo>
                    <a:pt x="8377720" y="1350175"/>
                  </a:lnTo>
                  <a:lnTo>
                    <a:pt x="8378924" y="1350318"/>
                  </a:lnTo>
                  <a:cubicBezTo>
                    <a:pt x="8370188" y="1394030"/>
                    <a:pt x="8362698" y="1433995"/>
                    <a:pt x="8351464" y="1477706"/>
                  </a:cubicBezTo>
                  <a:cubicBezTo>
                    <a:pt x="8348968" y="1493942"/>
                    <a:pt x="8342726" y="1511427"/>
                    <a:pt x="8341478" y="1526414"/>
                  </a:cubicBezTo>
                  <a:cubicBezTo>
                    <a:pt x="8311520" y="1527662"/>
                    <a:pt x="8280316" y="1527662"/>
                    <a:pt x="8251608" y="1528911"/>
                  </a:cubicBezTo>
                  <a:cubicBezTo>
                    <a:pt x="8251608" y="1555138"/>
                    <a:pt x="8251608" y="1577619"/>
                    <a:pt x="8250358" y="1607592"/>
                  </a:cubicBezTo>
                  <a:lnTo>
                    <a:pt x="8250358" y="1621330"/>
                  </a:lnTo>
                  <a:cubicBezTo>
                    <a:pt x="8247862" y="1657549"/>
                    <a:pt x="8242868" y="1697514"/>
                    <a:pt x="8237876" y="1734981"/>
                  </a:cubicBezTo>
                  <a:cubicBezTo>
                    <a:pt x="8257848" y="1744972"/>
                    <a:pt x="8277820" y="1754963"/>
                    <a:pt x="8300288" y="1767452"/>
                  </a:cubicBezTo>
                  <a:cubicBezTo>
                    <a:pt x="8299040" y="1797426"/>
                    <a:pt x="8299040" y="1831146"/>
                    <a:pt x="8261592" y="1911076"/>
                  </a:cubicBezTo>
                  <a:cubicBezTo>
                    <a:pt x="8227892" y="1888596"/>
                    <a:pt x="8194188" y="1868614"/>
                    <a:pt x="8160488" y="1849880"/>
                  </a:cubicBezTo>
                  <a:cubicBezTo>
                    <a:pt x="8152998" y="1826151"/>
                    <a:pt x="8145508" y="1806168"/>
                    <a:pt x="8136772" y="1782439"/>
                  </a:cubicBezTo>
                  <a:cubicBezTo>
                    <a:pt x="8111808" y="1782439"/>
                    <a:pt x="8088090" y="1783688"/>
                    <a:pt x="8061878" y="1783688"/>
                  </a:cubicBezTo>
                  <a:lnTo>
                    <a:pt x="8061878" y="1719994"/>
                  </a:lnTo>
                  <a:cubicBezTo>
                    <a:pt x="8066872" y="1693767"/>
                    <a:pt x="8070616" y="1666291"/>
                    <a:pt x="8075608" y="1640064"/>
                  </a:cubicBezTo>
                  <a:cubicBezTo>
                    <a:pt x="8129282" y="1446484"/>
                    <a:pt x="7929567" y="1595103"/>
                    <a:pt x="7952036" y="1451479"/>
                  </a:cubicBezTo>
                  <a:cubicBezTo>
                    <a:pt x="7980744" y="1421505"/>
                    <a:pt x="8009452" y="1397776"/>
                    <a:pt x="8039410" y="1371549"/>
                  </a:cubicBezTo>
                  <a:cubicBezTo>
                    <a:pt x="8036914" y="1356562"/>
                    <a:pt x="8031920" y="1347820"/>
                    <a:pt x="8028176" y="1337829"/>
                  </a:cubicBezTo>
                  <a:lnTo>
                    <a:pt x="8033812" y="1305869"/>
                  </a:lnTo>
                  <a:lnTo>
                    <a:pt x="8033642" y="1305484"/>
                  </a:lnTo>
                  <a:lnTo>
                    <a:pt x="8026984" y="1343789"/>
                  </a:lnTo>
                  <a:cubicBezTo>
                    <a:pt x="7993264" y="1343789"/>
                    <a:pt x="7959544" y="1343789"/>
                    <a:pt x="7925822" y="1345057"/>
                  </a:cubicBezTo>
                  <a:lnTo>
                    <a:pt x="7912084" y="1345057"/>
                  </a:lnTo>
                  <a:cubicBezTo>
                    <a:pt x="7911849" y="1342341"/>
                    <a:pt x="7911613" y="1339625"/>
                    <a:pt x="7911378" y="1336909"/>
                  </a:cubicBezTo>
                  <a:lnTo>
                    <a:pt x="7874461" y="1383545"/>
                  </a:lnTo>
                  <a:cubicBezTo>
                    <a:pt x="7840828" y="1373607"/>
                    <a:pt x="7809687" y="1364911"/>
                    <a:pt x="7776054" y="1353730"/>
                  </a:cubicBezTo>
                  <a:lnTo>
                    <a:pt x="7776054" y="1308371"/>
                  </a:lnTo>
                  <a:lnTo>
                    <a:pt x="7729360" y="1295815"/>
                  </a:lnTo>
                  <a:cubicBezTo>
                    <a:pt x="7653332" y="1263336"/>
                    <a:pt x="7633390" y="1377014"/>
                    <a:pt x="7539913" y="1362023"/>
                  </a:cubicBezTo>
                  <a:cubicBezTo>
                    <a:pt x="7527450" y="1399499"/>
                    <a:pt x="7566087" y="1408244"/>
                    <a:pt x="7566087" y="1424484"/>
                  </a:cubicBezTo>
                  <a:cubicBezTo>
                    <a:pt x="7592260" y="1434477"/>
                    <a:pt x="7615941" y="1444471"/>
                    <a:pt x="7642115" y="1458212"/>
                  </a:cubicBezTo>
                  <a:cubicBezTo>
                    <a:pt x="7642115" y="1470704"/>
                    <a:pt x="7640868" y="1486944"/>
                    <a:pt x="7640868" y="1504433"/>
                  </a:cubicBezTo>
                  <a:lnTo>
                    <a:pt x="7636363" y="1504433"/>
                  </a:lnTo>
                  <a:lnTo>
                    <a:pt x="7609556" y="1596645"/>
                  </a:lnTo>
                  <a:cubicBezTo>
                    <a:pt x="7580789" y="1596645"/>
                    <a:pt x="7553273" y="1596645"/>
                    <a:pt x="7523256" y="1597874"/>
                  </a:cubicBezTo>
                  <a:cubicBezTo>
                    <a:pt x="7489487" y="1562228"/>
                    <a:pt x="7448213" y="1579436"/>
                    <a:pt x="7421948" y="1549936"/>
                  </a:cubicBezTo>
                  <a:cubicBezTo>
                    <a:pt x="7398184" y="1563457"/>
                    <a:pt x="7371919" y="1573290"/>
                    <a:pt x="7345654" y="1583124"/>
                  </a:cubicBezTo>
                  <a:cubicBezTo>
                    <a:pt x="7316887" y="1576978"/>
                    <a:pt x="7288121" y="1574519"/>
                    <a:pt x="7259354" y="1568373"/>
                  </a:cubicBezTo>
                  <a:cubicBezTo>
                    <a:pt x="7243095" y="1558540"/>
                    <a:pt x="7225585" y="1548706"/>
                    <a:pt x="7209325" y="1538873"/>
                  </a:cubicBezTo>
                  <a:cubicBezTo>
                    <a:pt x="7186812" y="1461434"/>
                    <a:pt x="7149291" y="1481101"/>
                    <a:pt x="7121775" y="1474955"/>
                  </a:cubicBezTo>
                  <a:lnTo>
                    <a:pt x="7121775" y="1429747"/>
                  </a:lnTo>
                  <a:lnTo>
                    <a:pt x="7101195" y="1430730"/>
                  </a:lnTo>
                  <a:cubicBezTo>
                    <a:pt x="7063805" y="1434477"/>
                    <a:pt x="7027660" y="1441973"/>
                    <a:pt x="6989023" y="1448219"/>
                  </a:cubicBezTo>
                  <a:cubicBezTo>
                    <a:pt x="6936676" y="1461960"/>
                    <a:pt x="6919227" y="1401998"/>
                    <a:pt x="6903025" y="1369518"/>
                  </a:cubicBezTo>
                  <a:cubicBezTo>
                    <a:pt x="6876851" y="1363272"/>
                    <a:pt x="6850678" y="1357026"/>
                    <a:pt x="6826997" y="1353279"/>
                  </a:cubicBezTo>
                  <a:cubicBezTo>
                    <a:pt x="6813522" y="1350265"/>
                    <a:pt x="6831282" y="1348841"/>
                    <a:pt x="6822175" y="1351432"/>
                  </a:cubicBezTo>
                  <a:cubicBezTo>
                    <a:pt x="6807228" y="1355160"/>
                    <a:pt x="6788545" y="1362615"/>
                    <a:pt x="6772353" y="1368828"/>
                  </a:cubicBezTo>
                  <a:cubicBezTo>
                    <a:pt x="6762388" y="1355160"/>
                    <a:pt x="6754915" y="1345219"/>
                    <a:pt x="6747441" y="1335278"/>
                  </a:cubicBezTo>
                  <a:cubicBezTo>
                    <a:pt x="6671462" y="1347704"/>
                    <a:pt x="6595483" y="1357645"/>
                    <a:pt x="6521995" y="1372556"/>
                  </a:cubicBezTo>
                  <a:lnTo>
                    <a:pt x="6497084" y="1372556"/>
                  </a:lnTo>
                  <a:lnTo>
                    <a:pt x="6481832" y="1336328"/>
                  </a:lnTo>
                  <a:lnTo>
                    <a:pt x="6457363" y="1352269"/>
                  </a:lnTo>
                  <a:cubicBezTo>
                    <a:pt x="6438668" y="1349771"/>
                    <a:pt x="6423712" y="1343525"/>
                    <a:pt x="6405016" y="1341026"/>
                  </a:cubicBezTo>
                  <a:lnTo>
                    <a:pt x="6384861" y="1336185"/>
                  </a:lnTo>
                  <a:lnTo>
                    <a:pt x="6371282" y="1340249"/>
                  </a:lnTo>
                  <a:lnTo>
                    <a:pt x="6353542" y="1341091"/>
                  </a:lnTo>
                  <a:lnTo>
                    <a:pt x="6316837" y="1366479"/>
                  </a:lnTo>
                  <a:cubicBezTo>
                    <a:pt x="6290663" y="1388809"/>
                    <a:pt x="6262308" y="1413480"/>
                    <a:pt x="6215570" y="1405985"/>
                  </a:cubicBezTo>
                  <a:cubicBezTo>
                    <a:pt x="6203106" y="1442212"/>
                    <a:pt x="6241744" y="1452206"/>
                    <a:pt x="6241744" y="1468446"/>
                  </a:cubicBezTo>
                  <a:lnTo>
                    <a:pt x="6308927" y="1497625"/>
                  </a:lnTo>
                  <a:lnTo>
                    <a:pt x="6314553" y="1497136"/>
                  </a:lnTo>
                  <a:cubicBezTo>
                    <a:pt x="6337704" y="1499883"/>
                    <a:pt x="6349970" y="1513011"/>
                    <a:pt x="6348744" y="1536213"/>
                  </a:cubicBezTo>
                  <a:cubicBezTo>
                    <a:pt x="6335864" y="1547204"/>
                    <a:pt x="6311333" y="1553004"/>
                    <a:pt x="6285574" y="1551172"/>
                  </a:cubicBezTo>
                  <a:lnTo>
                    <a:pt x="6259170" y="1545114"/>
                  </a:lnTo>
                  <a:lnTo>
                    <a:pt x="6103398" y="1533404"/>
                  </a:lnTo>
                  <a:cubicBezTo>
                    <a:pt x="6079094" y="1532780"/>
                    <a:pt x="6056971" y="1529266"/>
                    <a:pt x="6036231" y="1523957"/>
                  </a:cubicBezTo>
                  <a:lnTo>
                    <a:pt x="6004294" y="1512987"/>
                  </a:lnTo>
                  <a:lnTo>
                    <a:pt x="5998927" y="1517467"/>
                  </a:lnTo>
                  <a:cubicBezTo>
                    <a:pt x="5957481" y="1534131"/>
                    <a:pt x="5896879" y="1518982"/>
                    <a:pt x="5857871" y="1491947"/>
                  </a:cubicBezTo>
                  <a:lnTo>
                    <a:pt x="5913767" y="1476090"/>
                  </a:lnTo>
                  <a:lnTo>
                    <a:pt x="5865344" y="1457203"/>
                  </a:lnTo>
                  <a:cubicBezTo>
                    <a:pt x="5844156" y="1463449"/>
                    <a:pt x="5824214" y="1467196"/>
                    <a:pt x="5803026" y="1473442"/>
                  </a:cubicBezTo>
                  <a:lnTo>
                    <a:pt x="5776852" y="1473442"/>
                  </a:lnTo>
                  <a:lnTo>
                    <a:pt x="5770912" y="1474435"/>
                  </a:lnTo>
                  <a:lnTo>
                    <a:pt x="5774203" y="1480458"/>
                  </a:lnTo>
                  <a:cubicBezTo>
                    <a:pt x="5635940" y="1542903"/>
                    <a:pt x="5521344" y="1436746"/>
                    <a:pt x="5385573" y="1451733"/>
                  </a:cubicBezTo>
                  <a:cubicBezTo>
                    <a:pt x="5332011" y="1413017"/>
                    <a:pt x="5233608" y="1470467"/>
                    <a:pt x="5198731" y="1408022"/>
                  </a:cubicBezTo>
                  <a:cubicBezTo>
                    <a:pt x="5081644" y="1395532"/>
                    <a:pt x="4937153" y="1436746"/>
                    <a:pt x="4846223" y="1378048"/>
                  </a:cubicBezTo>
                  <a:cubicBezTo>
                    <a:pt x="4817575" y="1381794"/>
                    <a:pt x="4781452" y="1365559"/>
                    <a:pt x="4760276" y="1395532"/>
                  </a:cubicBezTo>
                  <a:cubicBezTo>
                    <a:pt x="4512400" y="1305611"/>
                    <a:pt x="4271997" y="1381794"/>
                    <a:pt x="4009174" y="1341829"/>
                  </a:cubicBezTo>
                  <a:cubicBezTo>
                    <a:pt x="4004191" y="1335585"/>
                    <a:pt x="4000454" y="1329340"/>
                    <a:pt x="3996717" y="1324345"/>
                  </a:cubicBezTo>
                  <a:cubicBezTo>
                    <a:pt x="3974297" y="1329340"/>
                    <a:pt x="3946893" y="1313105"/>
                    <a:pt x="3933191" y="1343078"/>
                  </a:cubicBezTo>
                  <a:cubicBezTo>
                    <a:pt x="3763788" y="1361812"/>
                    <a:pt x="3532105" y="1384292"/>
                    <a:pt x="3370176" y="1331838"/>
                  </a:cubicBezTo>
                  <a:cubicBezTo>
                    <a:pt x="3235650" y="1328092"/>
                    <a:pt x="3109843" y="1399279"/>
                    <a:pt x="2945423" y="1304362"/>
                  </a:cubicBezTo>
                  <a:cubicBezTo>
                    <a:pt x="2972826" y="1294371"/>
                    <a:pt x="2995247" y="1283131"/>
                    <a:pt x="3021405" y="1273140"/>
                  </a:cubicBezTo>
                  <a:cubicBezTo>
                    <a:pt x="3178352" y="1278135"/>
                    <a:pt x="3275509" y="1254406"/>
                    <a:pt x="3411281" y="1251908"/>
                  </a:cubicBezTo>
                  <a:cubicBezTo>
                    <a:pt x="3494737" y="1264397"/>
                    <a:pt x="3662894" y="1299367"/>
                    <a:pt x="3720192" y="1199454"/>
                  </a:cubicBezTo>
                  <a:cubicBezTo>
                    <a:pt x="3774999" y="1244415"/>
                    <a:pt x="3832297" y="1226930"/>
                    <a:pt x="3884613" y="1230677"/>
                  </a:cubicBezTo>
                  <a:cubicBezTo>
                    <a:pt x="3882121" y="1179472"/>
                    <a:pt x="3924472" y="1201952"/>
                    <a:pt x="3946893" y="1183218"/>
                  </a:cubicBezTo>
                  <a:cubicBezTo>
                    <a:pt x="3963086" y="1181970"/>
                    <a:pt x="3981770" y="1181970"/>
                    <a:pt x="3996717" y="1181970"/>
                  </a:cubicBezTo>
                  <a:cubicBezTo>
                    <a:pt x="4024121" y="1180721"/>
                    <a:pt x="4046542" y="1180721"/>
                    <a:pt x="4072700" y="1180721"/>
                  </a:cubicBezTo>
                  <a:lnTo>
                    <a:pt x="4148682" y="1180721"/>
                  </a:lnTo>
                  <a:lnTo>
                    <a:pt x="4399049" y="1178223"/>
                  </a:lnTo>
                  <a:cubicBezTo>
                    <a:pt x="4428944" y="1169480"/>
                    <a:pt x="4456348" y="1163236"/>
                    <a:pt x="4484997" y="1159489"/>
                  </a:cubicBezTo>
                  <a:cubicBezTo>
                    <a:pt x="4514891" y="1161987"/>
                    <a:pt x="4546031" y="1169480"/>
                    <a:pt x="4573435" y="1175725"/>
                  </a:cubicBezTo>
                  <a:cubicBezTo>
                    <a:pt x="4602084" y="1178223"/>
                    <a:pt x="4631979" y="1184467"/>
                    <a:pt x="4659382" y="1186965"/>
                  </a:cubicBezTo>
                  <a:lnTo>
                    <a:pt x="4687899" y="1197436"/>
                  </a:lnTo>
                  <a:lnTo>
                    <a:pt x="4745585" y="1146392"/>
                  </a:lnTo>
                  <a:cubicBezTo>
                    <a:pt x="4657150" y="1030606"/>
                    <a:pt x="4579926" y="1121492"/>
                    <a:pt x="4507683" y="1069201"/>
                  </a:cubicBezTo>
                  <a:cubicBezTo>
                    <a:pt x="4427967" y="1076671"/>
                    <a:pt x="4418003" y="931006"/>
                    <a:pt x="4332059" y="1008196"/>
                  </a:cubicBezTo>
                  <a:cubicBezTo>
                    <a:pt x="4261062" y="1041811"/>
                    <a:pt x="4216222" y="1033096"/>
                    <a:pt x="4206258" y="979561"/>
                  </a:cubicBezTo>
                  <a:lnTo>
                    <a:pt x="4091871" y="972574"/>
                  </a:lnTo>
                  <a:lnTo>
                    <a:pt x="4077116" y="986891"/>
                  </a:lnTo>
                  <a:cubicBezTo>
                    <a:pt x="4059834" y="1004132"/>
                    <a:pt x="4040216" y="1018421"/>
                    <a:pt x="4007209" y="1003510"/>
                  </a:cubicBezTo>
                  <a:lnTo>
                    <a:pt x="3967307" y="990160"/>
                  </a:lnTo>
                  <a:lnTo>
                    <a:pt x="3966682" y="990825"/>
                  </a:lnTo>
                  <a:cubicBezTo>
                    <a:pt x="3949983" y="1001271"/>
                    <a:pt x="3929432" y="975826"/>
                    <a:pt x="3906078" y="983296"/>
                  </a:cubicBezTo>
                  <a:lnTo>
                    <a:pt x="3900625" y="979753"/>
                  </a:lnTo>
                  <a:lnTo>
                    <a:pt x="3890904" y="978814"/>
                  </a:lnTo>
                  <a:cubicBezTo>
                    <a:pt x="3851825" y="975863"/>
                    <a:pt x="3816015" y="971204"/>
                    <a:pt x="3794218" y="943867"/>
                  </a:cubicBezTo>
                  <a:cubicBezTo>
                    <a:pt x="3771798" y="958156"/>
                    <a:pt x="3744863" y="962117"/>
                    <a:pt x="3715553" y="961340"/>
                  </a:cubicBezTo>
                  <a:lnTo>
                    <a:pt x="3638353" y="952242"/>
                  </a:lnTo>
                  <a:lnTo>
                    <a:pt x="3597801" y="953007"/>
                  </a:lnTo>
                  <a:lnTo>
                    <a:pt x="3562934" y="944695"/>
                  </a:lnTo>
                  <a:lnTo>
                    <a:pt x="3528330" y="944566"/>
                  </a:lnTo>
                  <a:cubicBezTo>
                    <a:pt x="3498086" y="947206"/>
                    <a:pt x="3469750" y="956292"/>
                    <a:pt x="3445461" y="977416"/>
                  </a:cubicBezTo>
                  <a:cubicBezTo>
                    <a:pt x="3371973" y="919015"/>
                    <a:pt x="3244926" y="960020"/>
                    <a:pt x="3145281" y="951322"/>
                  </a:cubicBezTo>
                  <a:cubicBezTo>
                    <a:pt x="3125352" y="951322"/>
                    <a:pt x="3102932" y="952565"/>
                    <a:pt x="3083003" y="952565"/>
                  </a:cubicBezTo>
                  <a:cubicBezTo>
                    <a:pt x="3085494" y="988599"/>
                    <a:pt x="3050618" y="982386"/>
                    <a:pt x="3033180" y="982386"/>
                  </a:cubicBezTo>
                  <a:cubicBezTo>
                    <a:pt x="3014497" y="979901"/>
                    <a:pt x="2990832" y="996055"/>
                    <a:pt x="2980867" y="966233"/>
                  </a:cubicBezTo>
                  <a:cubicBezTo>
                    <a:pt x="2983358" y="940139"/>
                    <a:pt x="2947237" y="957535"/>
                    <a:pt x="2907379" y="1017179"/>
                  </a:cubicBezTo>
                  <a:cubicBezTo>
                    <a:pt x="2928554" y="1043273"/>
                    <a:pt x="2945991" y="1069367"/>
                    <a:pt x="2969657" y="1095461"/>
                  </a:cubicBezTo>
                  <a:cubicBezTo>
                    <a:pt x="2945991" y="1126525"/>
                    <a:pt x="2927308" y="1160075"/>
                    <a:pt x="2906134" y="1192382"/>
                  </a:cubicBezTo>
                  <a:cubicBezTo>
                    <a:pt x="2896169" y="1186169"/>
                    <a:pt x="2887450" y="1179956"/>
                    <a:pt x="2879977" y="1176228"/>
                  </a:cubicBezTo>
                  <a:cubicBezTo>
                    <a:pt x="2874994" y="1160075"/>
                    <a:pt x="2872503" y="1143921"/>
                    <a:pt x="2867521" y="1126525"/>
                  </a:cubicBezTo>
                  <a:cubicBezTo>
                    <a:pt x="2846346" y="1114100"/>
                    <a:pt x="2826418" y="1097946"/>
                    <a:pt x="2805243" y="1081793"/>
                  </a:cubicBezTo>
                  <a:cubicBezTo>
                    <a:pt x="2789051" y="1100431"/>
                    <a:pt x="2770367" y="1125283"/>
                    <a:pt x="2754175" y="1145164"/>
                  </a:cubicBezTo>
                  <a:cubicBezTo>
                    <a:pt x="2689406" y="1182441"/>
                    <a:pt x="2724282" y="1081793"/>
                    <a:pt x="2679442" y="1065639"/>
                  </a:cubicBezTo>
                  <a:cubicBezTo>
                    <a:pt x="2643320" y="1092976"/>
                    <a:pt x="2603462" y="1120313"/>
                    <a:pt x="2567341" y="1147649"/>
                  </a:cubicBezTo>
                  <a:cubicBezTo>
                    <a:pt x="2483888" y="1125283"/>
                    <a:pt x="2415382" y="1198595"/>
                    <a:pt x="2341894" y="1150134"/>
                  </a:cubicBezTo>
                  <a:cubicBezTo>
                    <a:pt x="2331930" y="1176228"/>
                    <a:pt x="2324457" y="1203565"/>
                    <a:pt x="2315738" y="1229659"/>
                  </a:cubicBezTo>
                  <a:cubicBezTo>
                    <a:pt x="2289581" y="1225932"/>
                    <a:pt x="2265916" y="1219719"/>
                    <a:pt x="2239758" y="1214748"/>
                  </a:cubicBezTo>
                  <a:cubicBezTo>
                    <a:pt x="2198655" y="1220961"/>
                    <a:pt x="2156306" y="1228417"/>
                    <a:pt x="2115202" y="1232144"/>
                  </a:cubicBezTo>
                  <a:cubicBezTo>
                    <a:pt x="2091537" y="1182441"/>
                    <a:pt x="2018049" y="1163803"/>
                    <a:pt x="2015558" y="1233387"/>
                  </a:cubicBezTo>
                  <a:lnTo>
                    <a:pt x="1891002" y="1234630"/>
                  </a:lnTo>
                  <a:cubicBezTo>
                    <a:pt x="1864845" y="1208535"/>
                    <a:pt x="1841180" y="1182441"/>
                    <a:pt x="1815022" y="1156347"/>
                  </a:cubicBezTo>
                  <a:cubicBezTo>
                    <a:pt x="1824364" y="1126526"/>
                    <a:pt x="1815645" y="1102606"/>
                    <a:pt x="1799609" y="1088317"/>
                  </a:cubicBezTo>
                  <a:lnTo>
                    <a:pt x="1794063" y="1085613"/>
                  </a:lnTo>
                  <a:lnTo>
                    <a:pt x="1762067" y="1093354"/>
                  </a:lnTo>
                  <a:lnTo>
                    <a:pt x="1733677" y="1095424"/>
                  </a:lnTo>
                  <a:lnTo>
                    <a:pt x="1716624" y="1140194"/>
                  </a:lnTo>
                  <a:cubicBezTo>
                    <a:pt x="1697940" y="1130253"/>
                    <a:pt x="1682993" y="1120313"/>
                    <a:pt x="1664310" y="1111614"/>
                  </a:cubicBezTo>
                  <a:cubicBezTo>
                    <a:pt x="1654346" y="1137709"/>
                    <a:pt x="1640644" y="1165045"/>
                    <a:pt x="1626943" y="1191139"/>
                  </a:cubicBezTo>
                  <a:cubicBezTo>
                    <a:pt x="1623206" y="1178714"/>
                    <a:pt x="1619470" y="1167530"/>
                    <a:pt x="1614488" y="1158832"/>
                  </a:cubicBezTo>
                  <a:lnTo>
                    <a:pt x="1564665" y="1158832"/>
                  </a:lnTo>
                  <a:lnTo>
                    <a:pt x="1523558" y="1159505"/>
                  </a:lnTo>
                  <a:lnTo>
                    <a:pt x="1515848" y="1171292"/>
                  </a:lnTo>
                  <a:lnTo>
                    <a:pt x="1497488" y="1159931"/>
                  </a:lnTo>
                  <a:lnTo>
                    <a:pt x="1488686" y="1160075"/>
                  </a:lnTo>
                  <a:cubicBezTo>
                    <a:pt x="1457547" y="1151998"/>
                    <a:pt x="1438864" y="1144543"/>
                    <a:pt x="1425007" y="1137087"/>
                  </a:cubicBezTo>
                  <a:lnTo>
                    <a:pt x="1413817" y="1129679"/>
                  </a:lnTo>
                  <a:lnTo>
                    <a:pt x="1392154" y="1158249"/>
                  </a:lnTo>
                  <a:cubicBezTo>
                    <a:pt x="1361049" y="1145837"/>
                    <a:pt x="1332432" y="1135907"/>
                    <a:pt x="1303816" y="1127219"/>
                  </a:cubicBezTo>
                  <a:cubicBezTo>
                    <a:pt x="1303816" y="1113566"/>
                    <a:pt x="1304127" y="1100223"/>
                    <a:pt x="1301172" y="1079122"/>
                  </a:cubicBezTo>
                  <a:lnTo>
                    <a:pt x="1300392" y="1075028"/>
                  </a:lnTo>
                  <a:lnTo>
                    <a:pt x="1276364" y="1068506"/>
                  </a:lnTo>
                  <a:lnTo>
                    <a:pt x="1264017" y="1062449"/>
                  </a:lnTo>
                  <a:lnTo>
                    <a:pt x="1177055" y="1125227"/>
                  </a:lnTo>
                  <a:cubicBezTo>
                    <a:pt x="1156192" y="1119625"/>
                    <a:pt x="1136263" y="1120091"/>
                    <a:pt x="1116976" y="1123165"/>
                  </a:cubicBezTo>
                  <a:lnTo>
                    <a:pt x="1103164" y="1126500"/>
                  </a:lnTo>
                  <a:cubicBezTo>
                    <a:pt x="1102977" y="1131097"/>
                    <a:pt x="1102791" y="1135694"/>
                    <a:pt x="1102604" y="1140291"/>
                  </a:cubicBezTo>
                  <a:cubicBezTo>
                    <a:pt x="1102701" y="1154765"/>
                    <a:pt x="1102701" y="1168464"/>
                    <a:pt x="1100210" y="1180228"/>
                  </a:cubicBezTo>
                  <a:lnTo>
                    <a:pt x="1037931" y="1180228"/>
                  </a:lnTo>
                  <a:cubicBezTo>
                    <a:pt x="1022984" y="1175584"/>
                    <a:pt x="1012942" y="1164904"/>
                    <a:pt x="1006948" y="1150856"/>
                  </a:cubicBezTo>
                  <a:lnTo>
                    <a:pt x="1006172" y="1145115"/>
                  </a:lnTo>
                  <a:lnTo>
                    <a:pt x="979806" y="1140989"/>
                  </a:lnTo>
                  <a:cubicBezTo>
                    <a:pt x="970856" y="1138222"/>
                    <a:pt x="961884" y="1133942"/>
                    <a:pt x="952854" y="1127717"/>
                  </a:cubicBezTo>
                  <a:cubicBezTo>
                    <a:pt x="941644" y="1155107"/>
                    <a:pt x="934171" y="1181252"/>
                    <a:pt x="925452" y="1208642"/>
                  </a:cubicBezTo>
                  <a:cubicBezTo>
                    <a:pt x="899295" y="1204907"/>
                    <a:pt x="875630" y="1198682"/>
                    <a:pt x="849472" y="1192457"/>
                  </a:cubicBezTo>
                  <a:cubicBezTo>
                    <a:pt x="808369" y="1198682"/>
                    <a:pt x="766020" y="1206152"/>
                    <a:pt x="724916" y="1211132"/>
                  </a:cubicBezTo>
                  <a:cubicBezTo>
                    <a:pt x="701251" y="1161332"/>
                    <a:pt x="629008" y="1141412"/>
                    <a:pt x="625272" y="1211132"/>
                  </a:cubicBezTo>
                  <a:lnTo>
                    <a:pt x="500716" y="1212377"/>
                  </a:lnTo>
                  <a:cubicBezTo>
                    <a:pt x="474559" y="1187477"/>
                    <a:pt x="450894" y="1160087"/>
                    <a:pt x="424736" y="1133942"/>
                  </a:cubicBezTo>
                  <a:cubicBezTo>
                    <a:pt x="444666" y="1074181"/>
                    <a:pt x="389861" y="1038076"/>
                    <a:pt x="350003" y="1055506"/>
                  </a:cubicBezTo>
                  <a:cubicBezTo>
                    <a:pt x="341284" y="1075426"/>
                    <a:pt x="333810" y="1099081"/>
                    <a:pt x="326338" y="1119002"/>
                  </a:cubicBezTo>
                  <a:cubicBezTo>
                    <a:pt x="308900" y="1109041"/>
                    <a:pt x="292707" y="1099081"/>
                    <a:pt x="274024" y="1089121"/>
                  </a:cubicBezTo>
                  <a:cubicBezTo>
                    <a:pt x="264060" y="1116511"/>
                    <a:pt x="250358" y="1142657"/>
                    <a:pt x="236657" y="1170047"/>
                  </a:cubicBezTo>
                  <a:cubicBezTo>
                    <a:pt x="232920" y="1156352"/>
                    <a:pt x="229184" y="1146392"/>
                    <a:pt x="224202" y="1136432"/>
                  </a:cubicBezTo>
                  <a:cubicBezTo>
                    <a:pt x="209254" y="1136432"/>
                    <a:pt x="190572" y="1137677"/>
                    <a:pt x="174379" y="1137677"/>
                  </a:cubicBezTo>
                  <a:lnTo>
                    <a:pt x="98400" y="1137677"/>
                  </a:lnTo>
                  <a:cubicBezTo>
                    <a:pt x="36122" y="1121492"/>
                    <a:pt x="23666" y="1109041"/>
                    <a:pt x="0" y="1092856"/>
                  </a:cubicBezTo>
                  <a:cubicBezTo>
                    <a:pt x="1246" y="1069201"/>
                    <a:pt x="1246" y="1049281"/>
                    <a:pt x="1246" y="1029361"/>
                  </a:cubicBezTo>
                  <a:cubicBezTo>
                    <a:pt x="42350" y="1009441"/>
                    <a:pt x="69752" y="952171"/>
                    <a:pt x="113346" y="948436"/>
                  </a:cubicBezTo>
                  <a:cubicBezTo>
                    <a:pt x="171888" y="942211"/>
                    <a:pt x="231675" y="934741"/>
                    <a:pt x="288970" y="929761"/>
                  </a:cubicBezTo>
                  <a:cubicBezTo>
                    <a:pt x="352494" y="870001"/>
                    <a:pt x="414772" y="922291"/>
                    <a:pt x="477050" y="928516"/>
                  </a:cubicBezTo>
                  <a:cubicBezTo>
                    <a:pt x="491997" y="911086"/>
                    <a:pt x="510680" y="893656"/>
                    <a:pt x="526872" y="877471"/>
                  </a:cubicBezTo>
                  <a:cubicBezTo>
                    <a:pt x="560502" y="877471"/>
                    <a:pt x="594133" y="876226"/>
                    <a:pt x="627763" y="876226"/>
                  </a:cubicBezTo>
                  <a:lnTo>
                    <a:pt x="652674" y="876226"/>
                  </a:lnTo>
                  <a:cubicBezTo>
                    <a:pt x="680076" y="882451"/>
                    <a:pt x="711216" y="888676"/>
                    <a:pt x="739864" y="891166"/>
                  </a:cubicBezTo>
                  <a:cubicBezTo>
                    <a:pt x="769757" y="901126"/>
                    <a:pt x="797159" y="911086"/>
                    <a:pt x="828298" y="923536"/>
                  </a:cubicBezTo>
                  <a:cubicBezTo>
                    <a:pt x="851964" y="889921"/>
                    <a:pt x="879366" y="860041"/>
                    <a:pt x="903032" y="826425"/>
                  </a:cubicBezTo>
                  <a:cubicBezTo>
                    <a:pt x="915488" y="846346"/>
                    <a:pt x="927943" y="870001"/>
                    <a:pt x="941644" y="889921"/>
                  </a:cubicBezTo>
                  <a:cubicBezTo>
                    <a:pt x="961573" y="894901"/>
                    <a:pt x="983993" y="898636"/>
                    <a:pt x="1003922" y="904861"/>
                  </a:cubicBezTo>
                  <a:cubicBezTo>
                    <a:pt x="1027588" y="894901"/>
                    <a:pt x="1053744" y="884941"/>
                    <a:pt x="1079902" y="871246"/>
                  </a:cubicBezTo>
                  <a:lnTo>
                    <a:pt x="1095011" y="892323"/>
                  </a:lnTo>
                  <a:lnTo>
                    <a:pt x="1092821" y="868803"/>
                  </a:lnTo>
                  <a:cubicBezTo>
                    <a:pt x="1091265" y="858178"/>
                    <a:pt x="1088855" y="845522"/>
                    <a:pt x="1085200" y="829898"/>
                  </a:cubicBezTo>
                  <a:cubicBezTo>
                    <a:pt x="1085151" y="829712"/>
                    <a:pt x="1085101" y="829527"/>
                    <a:pt x="1085052" y="829341"/>
                  </a:cubicBezTo>
                  <a:lnTo>
                    <a:pt x="1023247" y="845090"/>
                  </a:lnTo>
                  <a:cubicBezTo>
                    <a:pt x="1008291" y="811362"/>
                    <a:pt x="1003306" y="758895"/>
                    <a:pt x="960929" y="778882"/>
                  </a:cubicBezTo>
                  <a:cubicBezTo>
                    <a:pt x="937248" y="786377"/>
                    <a:pt x="919800" y="792623"/>
                    <a:pt x="898612" y="796371"/>
                  </a:cubicBezTo>
                  <a:cubicBezTo>
                    <a:pt x="879916" y="786377"/>
                    <a:pt x="864960" y="776384"/>
                    <a:pt x="846264" y="766390"/>
                  </a:cubicBezTo>
                  <a:cubicBezTo>
                    <a:pt x="867141" y="746090"/>
                    <a:pt x="887628" y="732115"/>
                    <a:pt x="907667" y="722453"/>
                  </a:cubicBezTo>
                  <a:lnTo>
                    <a:pt x="919954" y="718674"/>
                  </a:lnTo>
                  <a:lnTo>
                    <a:pt x="895720" y="687829"/>
                  </a:lnTo>
                  <a:cubicBezTo>
                    <a:pt x="895720" y="654316"/>
                    <a:pt x="895720" y="624527"/>
                    <a:pt x="896964" y="592256"/>
                  </a:cubicBezTo>
                  <a:cubicBezTo>
                    <a:pt x="916249" y="587291"/>
                    <a:pt x="937089" y="582016"/>
                    <a:pt x="958241" y="576275"/>
                  </a:cubicBezTo>
                  <a:lnTo>
                    <a:pt x="1018917" y="558235"/>
                  </a:lnTo>
                  <a:cubicBezTo>
                    <a:pt x="1018868" y="557278"/>
                    <a:pt x="1018820" y="556321"/>
                    <a:pt x="1018771" y="555364"/>
                  </a:cubicBezTo>
                  <a:lnTo>
                    <a:pt x="1012284" y="529465"/>
                  </a:lnTo>
                  <a:lnTo>
                    <a:pt x="999893" y="520344"/>
                  </a:lnTo>
                  <a:lnTo>
                    <a:pt x="971285" y="530847"/>
                  </a:lnTo>
                  <a:cubicBezTo>
                    <a:pt x="884787" y="551866"/>
                    <a:pt x="810077" y="499916"/>
                    <a:pt x="722984" y="520696"/>
                  </a:cubicBezTo>
                  <a:cubicBezTo>
                    <a:pt x="709298" y="504447"/>
                    <a:pt x="696856" y="490697"/>
                    <a:pt x="686902" y="474448"/>
                  </a:cubicBezTo>
                  <a:cubicBezTo>
                    <a:pt x="686902" y="441950"/>
                    <a:pt x="686902" y="410701"/>
                    <a:pt x="688146" y="378203"/>
                  </a:cubicBezTo>
                  <a:cubicBezTo>
                    <a:pt x="726716" y="366954"/>
                    <a:pt x="771507" y="356954"/>
                    <a:pt x="812566" y="343205"/>
                  </a:cubicBezTo>
                  <a:lnTo>
                    <a:pt x="836205" y="343205"/>
                  </a:lnTo>
                  <a:cubicBezTo>
                    <a:pt x="869799" y="355704"/>
                    <a:pt x="895927" y="389453"/>
                    <a:pt x="938229" y="375703"/>
                  </a:cubicBezTo>
                  <a:lnTo>
                    <a:pt x="1000152" y="350459"/>
                  </a:lnTo>
                  <a:lnTo>
                    <a:pt x="981609" y="350459"/>
                  </a:lnTo>
                  <a:cubicBezTo>
                    <a:pt x="948491" y="338105"/>
                    <a:pt x="917827" y="322046"/>
                    <a:pt x="884709" y="305986"/>
                  </a:cubicBezTo>
                  <a:lnTo>
                    <a:pt x="880846" y="304345"/>
                  </a:lnTo>
                  <a:cubicBezTo>
                    <a:pt x="812712" y="288343"/>
                    <a:pt x="724756" y="344965"/>
                    <a:pt x="681398" y="244030"/>
                  </a:cubicBezTo>
                  <a:lnTo>
                    <a:pt x="894473" y="192331"/>
                  </a:lnTo>
                  <a:lnTo>
                    <a:pt x="898201" y="193570"/>
                  </a:lnTo>
                  <a:cubicBezTo>
                    <a:pt x="912920" y="192335"/>
                    <a:pt x="931319" y="192335"/>
                    <a:pt x="947265" y="192335"/>
                  </a:cubicBezTo>
                  <a:cubicBezTo>
                    <a:pt x="968121" y="208614"/>
                    <a:pt x="981772" y="266917"/>
                    <a:pt x="1023339" y="291245"/>
                  </a:cubicBezTo>
                  <a:cubicBezTo>
                    <a:pt x="1080290" y="307343"/>
                    <a:pt x="1137240" y="323442"/>
                    <a:pt x="1196667" y="338302"/>
                  </a:cubicBezTo>
                  <a:lnTo>
                    <a:pt x="1259233" y="351269"/>
                  </a:lnTo>
                  <a:lnTo>
                    <a:pt x="1363672" y="348086"/>
                  </a:lnTo>
                  <a:lnTo>
                    <a:pt x="1396324" y="266517"/>
                  </a:lnTo>
                  <a:cubicBezTo>
                    <a:pt x="1403714" y="264800"/>
                    <a:pt x="1409709" y="264663"/>
                    <a:pt x="1414610" y="265783"/>
                  </a:cubicBezTo>
                  <a:cubicBezTo>
                    <a:pt x="1440343" y="271661"/>
                    <a:pt x="1435942" y="312164"/>
                    <a:pt x="1445134" y="340346"/>
                  </a:cubicBezTo>
                  <a:lnTo>
                    <a:pt x="1448672" y="345496"/>
                  </a:lnTo>
                  <a:lnTo>
                    <a:pt x="1669386" y="338769"/>
                  </a:lnTo>
                  <a:lnTo>
                    <a:pt x="1697635" y="265840"/>
                  </a:lnTo>
                  <a:cubicBezTo>
                    <a:pt x="1712385" y="264894"/>
                    <a:pt x="1727827" y="263948"/>
                    <a:pt x="1742981" y="264421"/>
                  </a:cubicBezTo>
                  <a:cubicBezTo>
                    <a:pt x="1777076" y="265485"/>
                    <a:pt x="1809714" y="273732"/>
                    <a:pt x="1829735" y="305323"/>
                  </a:cubicBezTo>
                  <a:lnTo>
                    <a:pt x="1840612" y="333550"/>
                  </a:lnTo>
                  <a:lnTo>
                    <a:pt x="2142977" y="324335"/>
                  </a:lnTo>
                  <a:cubicBezTo>
                    <a:pt x="2159172" y="324335"/>
                    <a:pt x="2176613" y="324335"/>
                    <a:pt x="2192808" y="323090"/>
                  </a:cubicBezTo>
                  <a:cubicBezTo>
                    <a:pt x="2232673" y="326824"/>
                    <a:pt x="2268800" y="333048"/>
                    <a:pt x="2308665" y="339271"/>
                  </a:cubicBezTo>
                  <a:lnTo>
                    <a:pt x="2384938" y="338183"/>
                  </a:lnTo>
                  <a:lnTo>
                    <a:pt x="2408408" y="318411"/>
                  </a:lnTo>
                  <a:cubicBezTo>
                    <a:pt x="2433719" y="303762"/>
                    <a:pt x="2460042" y="300500"/>
                    <a:pt x="2487377" y="301992"/>
                  </a:cubicBezTo>
                  <a:lnTo>
                    <a:pt x="2526472" y="306651"/>
                  </a:lnTo>
                  <a:lnTo>
                    <a:pt x="2556575" y="285750"/>
                  </a:lnTo>
                  <a:lnTo>
                    <a:pt x="2582736" y="285750"/>
                  </a:lnTo>
                  <a:cubicBezTo>
                    <a:pt x="2593636" y="287306"/>
                    <a:pt x="2603447" y="291740"/>
                    <a:pt x="2612674" y="297614"/>
                  </a:cubicBezTo>
                  <a:lnTo>
                    <a:pt x="2637546" y="316901"/>
                  </a:lnTo>
                  <a:lnTo>
                    <a:pt x="2663539" y="314954"/>
                  </a:lnTo>
                  <a:cubicBezTo>
                    <a:pt x="2679232" y="311947"/>
                    <a:pt x="2695177" y="306813"/>
                    <a:pt x="2711376" y="298722"/>
                  </a:cubicBezTo>
                  <a:cubicBezTo>
                    <a:pt x="2845951" y="245201"/>
                    <a:pt x="2959343" y="336063"/>
                    <a:pt x="3073980" y="261382"/>
                  </a:cubicBezTo>
                  <a:cubicBezTo>
                    <a:pt x="2902803" y="211284"/>
                    <a:pt x="2729717" y="237422"/>
                    <a:pt x="2593123" y="206383"/>
                  </a:cubicBezTo>
                  <a:lnTo>
                    <a:pt x="2539163" y="189875"/>
                  </a:lnTo>
                  <a:lnTo>
                    <a:pt x="2536928" y="189845"/>
                  </a:lnTo>
                  <a:lnTo>
                    <a:pt x="2536928" y="205371"/>
                  </a:lnTo>
                  <a:cubicBezTo>
                    <a:pt x="2448458" y="186701"/>
                    <a:pt x="2351264" y="240222"/>
                    <a:pt x="2246596" y="225286"/>
                  </a:cubicBezTo>
                  <a:cubicBezTo>
                    <a:pt x="2189276" y="202882"/>
                    <a:pt x="2139434" y="166787"/>
                    <a:pt x="2120743" y="243956"/>
                  </a:cubicBezTo>
                  <a:lnTo>
                    <a:pt x="2058440" y="243956"/>
                  </a:lnTo>
                  <a:cubicBezTo>
                    <a:pt x="2050964" y="237733"/>
                    <a:pt x="2042242" y="231510"/>
                    <a:pt x="2034765" y="227776"/>
                  </a:cubicBezTo>
                  <a:cubicBezTo>
                    <a:pt x="2003614" y="231510"/>
                    <a:pt x="1974954" y="237733"/>
                    <a:pt x="1946294" y="245201"/>
                  </a:cubicBezTo>
                  <a:lnTo>
                    <a:pt x="1946294" y="165542"/>
                  </a:lnTo>
                  <a:cubicBezTo>
                    <a:pt x="1876515" y="136914"/>
                    <a:pt x="1856578" y="113265"/>
                    <a:pt x="1835395" y="87127"/>
                  </a:cubicBezTo>
                  <a:cubicBezTo>
                    <a:pt x="1871531" y="90861"/>
                    <a:pt x="1910159" y="97085"/>
                    <a:pt x="1947540" y="99574"/>
                  </a:cubicBezTo>
                  <a:lnTo>
                    <a:pt x="2171832" y="67212"/>
                  </a:lnTo>
                  <a:lnTo>
                    <a:pt x="2176092" y="72828"/>
                  </a:lnTo>
                  <a:cubicBezTo>
                    <a:pt x="2187260" y="58830"/>
                    <a:pt x="2194705" y="48650"/>
                    <a:pt x="2203391" y="38469"/>
                  </a:cubicBezTo>
                  <a:cubicBezTo>
                    <a:pt x="2210836" y="43559"/>
                    <a:pt x="2218901" y="48332"/>
                    <a:pt x="2227122" y="53581"/>
                  </a:cubicBezTo>
                  <a:lnTo>
                    <a:pt x="2246384" y="67620"/>
                  </a:lnTo>
                  <a:lnTo>
                    <a:pt x="2247842" y="65968"/>
                  </a:lnTo>
                  <a:lnTo>
                    <a:pt x="3188618" y="38585"/>
                  </a:lnTo>
                  <a:cubicBezTo>
                    <a:pt x="3203571" y="38585"/>
                    <a:pt x="3222262" y="38585"/>
                    <a:pt x="3237214" y="37340"/>
                  </a:cubicBezTo>
                  <a:cubicBezTo>
                    <a:pt x="3275842" y="39830"/>
                    <a:pt x="3313224" y="46053"/>
                    <a:pt x="3353098" y="52276"/>
                  </a:cubicBezTo>
                  <a:lnTo>
                    <a:pt x="3527547" y="51032"/>
                  </a:lnTo>
                  <a:cubicBezTo>
                    <a:pt x="3551222" y="34851"/>
                    <a:pt x="3577390" y="16181"/>
                    <a:pt x="3599818" y="0"/>
                  </a:cubicBezTo>
                  <a:close/>
                </a:path>
              </a:pathLst>
            </a:custGeom>
            <a:solidFill>
              <a:srgbClr val="20A1A5"/>
            </a:solidFill>
            <a:ln>
              <a:noFill/>
            </a:ln>
          </p:spPr>
          <p:txBody>
            <a:bodyPr anchorCtr="0" anchor="ctr" bIns="22850" lIns="45700" spcFirstLastPara="1" rIns="45700" wrap="square" tIns="2285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747993"/>
                </a:solidFill>
                <a:latin typeface="Oswald"/>
                <a:ea typeface="Oswald"/>
                <a:cs typeface="Oswald"/>
                <a:sym typeface="Oswald"/>
              </a:endParaRPr>
            </a:p>
          </p:txBody>
        </p:sp>
        <p:sp>
          <p:nvSpPr>
            <p:cNvPr id="775" name="Google Shape;775;g311d5cb9a0a_0_438"/>
            <p:cNvSpPr/>
            <p:nvPr/>
          </p:nvSpPr>
          <p:spPr>
            <a:xfrm>
              <a:off x="3699007" y="8604718"/>
              <a:ext cx="7441096" cy="2142249"/>
            </a:xfrm>
            <a:custGeom>
              <a:rect b="b" l="l" r="r" t="t"/>
              <a:pathLst>
                <a:path extrusionOk="0" h="2214211" w="7671233">
                  <a:moveTo>
                    <a:pt x="7070884" y="1184006"/>
                  </a:moveTo>
                  <a:cubicBezTo>
                    <a:pt x="7073676" y="1191538"/>
                    <a:pt x="7074142" y="1196168"/>
                    <a:pt x="7073114" y="1198463"/>
                  </a:cubicBezTo>
                  <a:lnTo>
                    <a:pt x="7070884" y="1198613"/>
                  </a:lnTo>
                  <a:close/>
                  <a:moveTo>
                    <a:pt x="3616611" y="1014017"/>
                  </a:moveTo>
                  <a:cubicBezTo>
                    <a:pt x="3633763" y="1013687"/>
                    <a:pt x="3650350" y="1022547"/>
                    <a:pt x="3666548" y="1048041"/>
                  </a:cubicBezTo>
                  <a:cubicBezTo>
                    <a:pt x="3708912" y="1040579"/>
                    <a:pt x="3751275" y="1033118"/>
                    <a:pt x="3792393" y="1029387"/>
                  </a:cubicBezTo>
                  <a:cubicBezTo>
                    <a:pt x="3849708" y="1049285"/>
                    <a:pt x="3880858" y="1091567"/>
                    <a:pt x="3943157" y="1045554"/>
                  </a:cubicBezTo>
                  <a:cubicBezTo>
                    <a:pt x="4080215" y="1162453"/>
                    <a:pt x="4218520" y="998297"/>
                    <a:pt x="4355578" y="1118927"/>
                  </a:cubicBezTo>
                  <a:cubicBezTo>
                    <a:pt x="4386728" y="1110222"/>
                    <a:pt x="4412893" y="1158722"/>
                    <a:pt x="4431583" y="1101516"/>
                  </a:cubicBezTo>
                  <a:cubicBezTo>
                    <a:pt x="4506342" y="1104003"/>
                    <a:pt x="4583593" y="1110222"/>
                    <a:pt x="4655860" y="1115196"/>
                  </a:cubicBezTo>
                  <a:cubicBezTo>
                    <a:pt x="4665828" y="1168671"/>
                    <a:pt x="4710684" y="1177376"/>
                    <a:pt x="4780459" y="1145043"/>
                  </a:cubicBezTo>
                  <a:cubicBezTo>
                    <a:pt x="4867678" y="1066695"/>
                    <a:pt x="4877646" y="1213441"/>
                    <a:pt x="4958635" y="1205979"/>
                  </a:cubicBezTo>
                  <a:cubicBezTo>
                    <a:pt x="5030902" y="1256967"/>
                    <a:pt x="5106907" y="1166184"/>
                    <a:pt x="5195372" y="1281839"/>
                  </a:cubicBezTo>
                  <a:cubicBezTo>
                    <a:pt x="5167960" y="1305468"/>
                    <a:pt x="5144286" y="1325366"/>
                    <a:pt x="5118121" y="1348994"/>
                  </a:cubicBezTo>
                  <a:cubicBezTo>
                    <a:pt x="5110645" y="1348994"/>
                    <a:pt x="5103169" y="1350238"/>
                    <a:pt x="5093201" y="1350238"/>
                  </a:cubicBezTo>
                  <a:cubicBezTo>
                    <a:pt x="5067035" y="1296763"/>
                    <a:pt x="5003490" y="1314173"/>
                    <a:pt x="4979816" y="1397495"/>
                  </a:cubicBezTo>
                  <a:cubicBezTo>
                    <a:pt x="5008474" y="1399982"/>
                    <a:pt x="5039624" y="1407444"/>
                    <a:pt x="5068281" y="1412418"/>
                  </a:cubicBezTo>
                  <a:cubicBezTo>
                    <a:pt x="5110645" y="1426098"/>
                    <a:pt x="5106907" y="1479573"/>
                    <a:pt x="5180420" y="1457188"/>
                  </a:cubicBezTo>
                  <a:lnTo>
                    <a:pt x="5180420" y="1428585"/>
                  </a:lnTo>
                  <a:cubicBezTo>
                    <a:pt x="5216554" y="1421124"/>
                    <a:pt x="5256425" y="1413662"/>
                    <a:pt x="5293805" y="1409931"/>
                  </a:cubicBezTo>
                  <a:cubicBezTo>
                    <a:pt x="5292559" y="1419880"/>
                    <a:pt x="5292559" y="1431072"/>
                    <a:pt x="5292559" y="1441021"/>
                  </a:cubicBezTo>
                  <a:cubicBezTo>
                    <a:pt x="5305018" y="1439778"/>
                    <a:pt x="5318724" y="1439778"/>
                    <a:pt x="5332430" y="1439778"/>
                  </a:cubicBezTo>
                  <a:cubicBezTo>
                    <a:pt x="5366072" y="1445996"/>
                    <a:pt x="5397221" y="1452214"/>
                    <a:pt x="5430863" y="1454701"/>
                  </a:cubicBezTo>
                  <a:cubicBezTo>
                    <a:pt x="5464505" y="1444752"/>
                    <a:pt x="5499392" y="1434803"/>
                    <a:pt x="5530542" y="1424854"/>
                  </a:cubicBezTo>
                  <a:cubicBezTo>
                    <a:pt x="5547986" y="1443509"/>
                    <a:pt x="5564183" y="1463406"/>
                    <a:pt x="5581627" y="1487035"/>
                  </a:cubicBezTo>
                  <a:cubicBezTo>
                    <a:pt x="5655140" y="1472111"/>
                    <a:pt x="5731145" y="1462163"/>
                    <a:pt x="5807150" y="1449727"/>
                  </a:cubicBezTo>
                  <a:cubicBezTo>
                    <a:pt x="5814626" y="1459675"/>
                    <a:pt x="5822102" y="1469624"/>
                    <a:pt x="5832070" y="1483304"/>
                  </a:cubicBezTo>
                  <a:cubicBezTo>
                    <a:pt x="5848268" y="1477086"/>
                    <a:pt x="5866958" y="1469624"/>
                    <a:pt x="5881910" y="1465893"/>
                  </a:cubicBezTo>
                  <a:cubicBezTo>
                    <a:pt x="5905583" y="1469624"/>
                    <a:pt x="5931749" y="1475842"/>
                    <a:pt x="5957915" y="1482060"/>
                  </a:cubicBezTo>
                  <a:cubicBezTo>
                    <a:pt x="5974112" y="1514394"/>
                    <a:pt x="5991556" y="1574087"/>
                    <a:pt x="6043888" y="1560408"/>
                  </a:cubicBezTo>
                  <a:cubicBezTo>
                    <a:pt x="6082513" y="1554190"/>
                    <a:pt x="6118647" y="1546728"/>
                    <a:pt x="6156026" y="1542997"/>
                  </a:cubicBezTo>
                  <a:cubicBezTo>
                    <a:pt x="6165994" y="1541754"/>
                    <a:pt x="6174716" y="1541754"/>
                    <a:pt x="6182192" y="1541754"/>
                  </a:cubicBezTo>
                  <a:lnTo>
                    <a:pt x="6182192" y="1589011"/>
                  </a:lnTo>
                  <a:cubicBezTo>
                    <a:pt x="6209604" y="1595229"/>
                    <a:pt x="6246983" y="1575331"/>
                    <a:pt x="6269411" y="1653678"/>
                  </a:cubicBezTo>
                  <a:cubicBezTo>
                    <a:pt x="6285609" y="1663627"/>
                    <a:pt x="6303052" y="1673576"/>
                    <a:pt x="6319250" y="1683525"/>
                  </a:cubicBezTo>
                  <a:cubicBezTo>
                    <a:pt x="6347908" y="1689743"/>
                    <a:pt x="6376566" y="1692230"/>
                    <a:pt x="6405223" y="1698448"/>
                  </a:cubicBezTo>
                  <a:cubicBezTo>
                    <a:pt x="6431389" y="1688499"/>
                    <a:pt x="6457555" y="1678550"/>
                    <a:pt x="6481228" y="1664871"/>
                  </a:cubicBezTo>
                  <a:cubicBezTo>
                    <a:pt x="6507394" y="1694717"/>
                    <a:pt x="6548511" y="1677307"/>
                    <a:pt x="6582153" y="1713371"/>
                  </a:cubicBezTo>
                  <a:cubicBezTo>
                    <a:pt x="6615794" y="1712128"/>
                    <a:pt x="6634484" y="1712128"/>
                    <a:pt x="6655666" y="1712128"/>
                  </a:cubicBezTo>
                  <a:cubicBezTo>
                    <a:pt x="6666880" y="1678550"/>
                    <a:pt x="6674356" y="1649947"/>
                    <a:pt x="6681832" y="1616370"/>
                  </a:cubicBezTo>
                  <a:cubicBezTo>
                    <a:pt x="6688777" y="1593293"/>
                    <a:pt x="6707362" y="1586400"/>
                    <a:pt x="6697337" y="1573666"/>
                  </a:cubicBezTo>
                  <a:cubicBezTo>
                    <a:pt x="6671292" y="1559935"/>
                    <a:pt x="6647727" y="1549949"/>
                    <a:pt x="6621682" y="1539963"/>
                  </a:cubicBezTo>
                  <a:cubicBezTo>
                    <a:pt x="6621682" y="1523736"/>
                    <a:pt x="6583235" y="1514998"/>
                    <a:pt x="6595637" y="1477550"/>
                  </a:cubicBezTo>
                  <a:cubicBezTo>
                    <a:pt x="6677028" y="1490657"/>
                    <a:pt x="6702395" y="1406283"/>
                    <a:pt x="6758147" y="1405890"/>
                  </a:cubicBezTo>
                  <a:cubicBezTo>
                    <a:pt x="6766112" y="1405834"/>
                    <a:pt x="6774697" y="1407492"/>
                    <a:pt x="6784154" y="1411393"/>
                  </a:cubicBezTo>
                  <a:cubicBezTo>
                    <a:pt x="6802757" y="1415137"/>
                    <a:pt x="6817640" y="1421379"/>
                    <a:pt x="6835004" y="1425124"/>
                  </a:cubicBezTo>
                  <a:lnTo>
                    <a:pt x="6835004" y="1473806"/>
                  </a:lnTo>
                  <a:cubicBezTo>
                    <a:pt x="6868490" y="1485040"/>
                    <a:pt x="6899496" y="1493778"/>
                    <a:pt x="6932983" y="1503764"/>
                  </a:cubicBezTo>
                  <a:cubicBezTo>
                    <a:pt x="6932998" y="1504103"/>
                    <a:pt x="6933012" y="1504442"/>
                    <a:pt x="6933027" y="1504781"/>
                  </a:cubicBezTo>
                  <a:lnTo>
                    <a:pt x="6969859" y="1458361"/>
                  </a:lnTo>
                  <a:lnTo>
                    <a:pt x="6983631" y="1458361"/>
                  </a:lnTo>
                  <a:cubicBezTo>
                    <a:pt x="7017436" y="1457115"/>
                    <a:pt x="7051244" y="1457115"/>
                    <a:pt x="7085050" y="1457115"/>
                  </a:cubicBezTo>
                  <a:cubicBezTo>
                    <a:pt x="7088806" y="1467082"/>
                    <a:pt x="7093814" y="1475802"/>
                    <a:pt x="7096318" y="1490752"/>
                  </a:cubicBezTo>
                  <a:cubicBezTo>
                    <a:pt x="7092562" y="1523143"/>
                    <a:pt x="7058756" y="1540585"/>
                    <a:pt x="7071276" y="1582942"/>
                  </a:cubicBezTo>
                  <a:cubicBezTo>
                    <a:pt x="7049992" y="1580450"/>
                    <a:pt x="7028706" y="1574221"/>
                    <a:pt x="7008672" y="1570484"/>
                  </a:cubicBezTo>
                  <a:cubicBezTo>
                    <a:pt x="6986136" y="1713752"/>
                    <a:pt x="7186468" y="1565501"/>
                    <a:pt x="7132628" y="1758601"/>
                  </a:cubicBezTo>
                  <a:cubicBezTo>
                    <a:pt x="7127620" y="1784763"/>
                    <a:pt x="7123864" y="1812171"/>
                    <a:pt x="7118856" y="1838333"/>
                  </a:cubicBezTo>
                  <a:cubicBezTo>
                    <a:pt x="7085050" y="1822138"/>
                    <a:pt x="7053748" y="1809680"/>
                    <a:pt x="7019940" y="1793484"/>
                  </a:cubicBezTo>
                  <a:cubicBezTo>
                    <a:pt x="6984884" y="1773551"/>
                    <a:pt x="6977371" y="1824629"/>
                    <a:pt x="6956086" y="1857020"/>
                  </a:cubicBezTo>
                  <a:lnTo>
                    <a:pt x="6952885" y="1858094"/>
                  </a:lnTo>
                  <a:lnTo>
                    <a:pt x="7114020" y="1902996"/>
                  </a:lnTo>
                  <a:lnTo>
                    <a:pt x="7116048" y="1897982"/>
                  </a:lnTo>
                  <a:cubicBezTo>
                    <a:pt x="7142070" y="1897982"/>
                    <a:pt x="7165614" y="1896735"/>
                    <a:pt x="7190396" y="1896735"/>
                  </a:cubicBezTo>
                  <a:cubicBezTo>
                    <a:pt x="7199070" y="1920425"/>
                    <a:pt x="7206504" y="1940374"/>
                    <a:pt x="7213940" y="1964064"/>
                  </a:cubicBezTo>
                  <a:lnTo>
                    <a:pt x="7217236" y="1962949"/>
                  </a:lnTo>
                  <a:cubicBezTo>
                    <a:pt x="7250780" y="1981607"/>
                    <a:pt x="7284324" y="2001509"/>
                    <a:pt x="7317868" y="2023899"/>
                  </a:cubicBezTo>
                  <a:cubicBezTo>
                    <a:pt x="7345822" y="1964193"/>
                    <a:pt x="7352810" y="1930375"/>
                    <a:pt x="7355082" y="1904604"/>
                  </a:cubicBezTo>
                  <a:lnTo>
                    <a:pt x="7356200" y="1884171"/>
                  </a:lnTo>
                  <a:lnTo>
                    <a:pt x="7292168" y="1851792"/>
                  </a:lnTo>
                  <a:cubicBezTo>
                    <a:pt x="7297340" y="1815328"/>
                    <a:pt x="7302512" y="1773836"/>
                    <a:pt x="7305100" y="1737372"/>
                  </a:cubicBezTo>
                  <a:lnTo>
                    <a:pt x="7303126" y="1736158"/>
                  </a:lnTo>
                  <a:lnTo>
                    <a:pt x="7303126" y="1722812"/>
                  </a:lnTo>
                  <a:cubicBezTo>
                    <a:pt x="7304388" y="1693694"/>
                    <a:pt x="7304388" y="1671856"/>
                    <a:pt x="7304388" y="1646378"/>
                  </a:cubicBezTo>
                  <a:cubicBezTo>
                    <a:pt x="7333424" y="1645164"/>
                    <a:pt x="7364984" y="1645164"/>
                    <a:pt x="7395280" y="1643951"/>
                  </a:cubicBezTo>
                  <a:lnTo>
                    <a:pt x="7397380" y="1640786"/>
                  </a:lnTo>
                  <a:cubicBezTo>
                    <a:pt x="7398624" y="1625860"/>
                    <a:pt x="7404836" y="1608445"/>
                    <a:pt x="7407320" y="1592275"/>
                  </a:cubicBezTo>
                  <a:cubicBezTo>
                    <a:pt x="7418502" y="1548739"/>
                    <a:pt x="7425956" y="1508935"/>
                    <a:pt x="7434652" y="1465400"/>
                  </a:cubicBezTo>
                  <a:cubicBezTo>
                    <a:pt x="7471924" y="1447986"/>
                    <a:pt x="7510440" y="1431815"/>
                    <a:pt x="7546468" y="1413157"/>
                  </a:cubicBezTo>
                  <a:lnTo>
                    <a:pt x="7548040" y="1415538"/>
                  </a:lnTo>
                  <a:cubicBezTo>
                    <a:pt x="7548040" y="1406817"/>
                    <a:pt x="7548040" y="1395603"/>
                    <a:pt x="7549280" y="1386882"/>
                  </a:cubicBezTo>
                  <a:cubicBezTo>
                    <a:pt x="7567876" y="1333306"/>
                    <a:pt x="7582752" y="1279730"/>
                    <a:pt x="7598870" y="1226154"/>
                  </a:cubicBezTo>
                  <a:cubicBezTo>
                    <a:pt x="7576556" y="1177562"/>
                    <a:pt x="7550520" y="1130216"/>
                    <a:pt x="7528204" y="1085362"/>
                  </a:cubicBezTo>
                  <a:cubicBezTo>
                    <a:pt x="7535644" y="1071656"/>
                    <a:pt x="7543080" y="1060443"/>
                    <a:pt x="7551760" y="1051721"/>
                  </a:cubicBezTo>
                  <a:cubicBezTo>
                    <a:pt x="7564156" y="1050475"/>
                    <a:pt x="7577794" y="1050475"/>
                    <a:pt x="7590192" y="1050475"/>
                  </a:cubicBezTo>
                  <a:cubicBezTo>
                    <a:pt x="7600110" y="1110281"/>
                    <a:pt x="7612508" y="1166349"/>
                    <a:pt x="7626144" y="1226154"/>
                  </a:cubicBezTo>
                  <a:cubicBezTo>
                    <a:pt x="7703010" y="1268516"/>
                    <a:pt x="7670776" y="1398095"/>
                    <a:pt x="7610028" y="1482820"/>
                  </a:cubicBezTo>
                  <a:cubicBezTo>
                    <a:pt x="7683174" y="1561314"/>
                    <a:pt x="7613748" y="1614890"/>
                    <a:pt x="7585232" y="1688401"/>
                  </a:cubicBezTo>
                  <a:cubicBezTo>
                    <a:pt x="7583992" y="1722042"/>
                    <a:pt x="7583992" y="1751945"/>
                    <a:pt x="7583992" y="1785585"/>
                  </a:cubicBezTo>
                  <a:lnTo>
                    <a:pt x="7545560" y="1785585"/>
                  </a:lnTo>
                  <a:lnTo>
                    <a:pt x="7543956" y="1784770"/>
                  </a:lnTo>
                  <a:lnTo>
                    <a:pt x="7542740" y="1878366"/>
                  </a:lnTo>
                  <a:cubicBezTo>
                    <a:pt x="7524104" y="1905731"/>
                    <a:pt x="7490560" y="1949266"/>
                    <a:pt x="7466956" y="1989070"/>
                  </a:cubicBezTo>
                  <a:cubicBezTo>
                    <a:pt x="7466956" y="1999021"/>
                    <a:pt x="7466956" y="2008972"/>
                    <a:pt x="7465712" y="2022655"/>
                  </a:cubicBezTo>
                  <a:cubicBezTo>
                    <a:pt x="7460744" y="2081117"/>
                    <a:pt x="7352656" y="2027630"/>
                    <a:pt x="7340232" y="2133360"/>
                  </a:cubicBezTo>
                  <a:cubicBezTo>
                    <a:pt x="7332776" y="2103507"/>
                    <a:pt x="7325324" y="2069922"/>
                    <a:pt x="7317868" y="2041313"/>
                  </a:cubicBezTo>
                  <a:cubicBezTo>
                    <a:pt x="7256992" y="2114702"/>
                    <a:pt x="7247052" y="2180627"/>
                    <a:pt x="7204812" y="2214211"/>
                  </a:cubicBezTo>
                  <a:cubicBezTo>
                    <a:pt x="7181204" y="2188090"/>
                    <a:pt x="7162570" y="2168188"/>
                    <a:pt x="7152630" y="2122165"/>
                  </a:cubicBezTo>
                  <a:cubicBezTo>
                    <a:pt x="7132752" y="2122165"/>
                    <a:pt x="7145176" y="2079873"/>
                    <a:pt x="7153872" y="2042557"/>
                  </a:cubicBezTo>
                  <a:lnTo>
                    <a:pt x="7150744" y="2043860"/>
                  </a:lnTo>
                  <a:cubicBezTo>
                    <a:pt x="7140212" y="2028899"/>
                    <a:pt x="7130608" y="2015807"/>
                    <a:pt x="7120696" y="2003183"/>
                  </a:cubicBezTo>
                  <a:lnTo>
                    <a:pt x="7089548" y="1966214"/>
                  </a:lnTo>
                  <a:lnTo>
                    <a:pt x="7087590" y="1971052"/>
                  </a:lnTo>
                  <a:cubicBezTo>
                    <a:pt x="7058904" y="2017490"/>
                    <a:pt x="7058904" y="2043847"/>
                    <a:pt x="7014000" y="2035062"/>
                  </a:cubicBezTo>
                  <a:cubicBezTo>
                    <a:pt x="7012754" y="1950971"/>
                    <a:pt x="6917961" y="1986113"/>
                    <a:pt x="6876801" y="1923359"/>
                  </a:cubicBezTo>
                  <a:cubicBezTo>
                    <a:pt x="6826910" y="1923359"/>
                    <a:pt x="6737107" y="1984858"/>
                    <a:pt x="6738354" y="1860605"/>
                  </a:cubicBezTo>
                  <a:cubicBezTo>
                    <a:pt x="6780761" y="1854329"/>
                    <a:pt x="6823169" y="1850564"/>
                    <a:pt x="6864329" y="1841778"/>
                  </a:cubicBezTo>
                  <a:lnTo>
                    <a:pt x="6865848" y="1842516"/>
                  </a:lnTo>
                  <a:lnTo>
                    <a:pt x="6867846" y="1838298"/>
                  </a:lnTo>
                  <a:lnTo>
                    <a:pt x="6851901" y="1807403"/>
                  </a:lnTo>
                  <a:cubicBezTo>
                    <a:pt x="6847716" y="1796169"/>
                    <a:pt x="6843065" y="1785246"/>
                    <a:pt x="6832523" y="1777132"/>
                  </a:cubicBezTo>
                  <a:cubicBezTo>
                    <a:pt x="6803998" y="1777132"/>
                    <a:pt x="6772992" y="1778381"/>
                    <a:pt x="6744466" y="1778381"/>
                  </a:cubicBezTo>
                  <a:cubicBezTo>
                    <a:pt x="6744354" y="1777023"/>
                    <a:pt x="6744243" y="1775666"/>
                    <a:pt x="6744131" y="1774308"/>
                  </a:cubicBezTo>
                  <a:cubicBezTo>
                    <a:pt x="6696783" y="1778039"/>
                    <a:pt x="6653174" y="1785501"/>
                    <a:pt x="6605827" y="1792962"/>
                  </a:cubicBezTo>
                  <a:cubicBezTo>
                    <a:pt x="6582153" y="1802911"/>
                    <a:pt x="6555987" y="1812860"/>
                    <a:pt x="6529822" y="1824053"/>
                  </a:cubicBezTo>
                  <a:cubicBezTo>
                    <a:pt x="6521100" y="1804155"/>
                    <a:pt x="6513624" y="1780526"/>
                    <a:pt x="6506148" y="1760629"/>
                  </a:cubicBezTo>
                  <a:cubicBezTo>
                    <a:pt x="6481228" y="1761872"/>
                    <a:pt x="6456309" y="1761872"/>
                    <a:pt x="6431389" y="1761872"/>
                  </a:cubicBezTo>
                  <a:cubicBezTo>
                    <a:pt x="6396501" y="1771821"/>
                    <a:pt x="6365352" y="1783014"/>
                    <a:pt x="6331710" y="1796693"/>
                  </a:cubicBezTo>
                  <a:cubicBezTo>
                    <a:pt x="6321742" y="1773065"/>
                    <a:pt x="6313020" y="1753167"/>
                    <a:pt x="6305544" y="1733269"/>
                  </a:cubicBezTo>
                  <a:cubicBezTo>
                    <a:pt x="6284363" y="1743218"/>
                    <a:pt x="6245737" y="1760629"/>
                    <a:pt x="6230785" y="1700935"/>
                  </a:cubicBezTo>
                  <a:lnTo>
                    <a:pt x="6207112" y="1700935"/>
                  </a:lnTo>
                  <a:cubicBezTo>
                    <a:pt x="6178454" y="1712128"/>
                    <a:pt x="6128615" y="1732026"/>
                    <a:pt x="6104941" y="1669845"/>
                  </a:cubicBezTo>
                  <a:lnTo>
                    <a:pt x="6082513" y="1669845"/>
                  </a:lnTo>
                  <a:cubicBezTo>
                    <a:pt x="6055102" y="1683525"/>
                    <a:pt x="6028936" y="1693474"/>
                    <a:pt x="6005262" y="1703423"/>
                  </a:cubicBezTo>
                  <a:cubicBezTo>
                    <a:pt x="5961653" y="1697205"/>
                    <a:pt x="5974112" y="1657409"/>
                    <a:pt x="5904337" y="1671089"/>
                  </a:cubicBezTo>
                  <a:lnTo>
                    <a:pt x="5778493" y="1673576"/>
                  </a:lnTo>
                  <a:cubicBezTo>
                    <a:pt x="5747343" y="1673576"/>
                    <a:pt x="5713702" y="1673576"/>
                    <a:pt x="5680060" y="1674820"/>
                  </a:cubicBezTo>
                  <a:cubicBezTo>
                    <a:pt x="5670092" y="1662384"/>
                    <a:pt x="5656386" y="1608908"/>
                    <a:pt x="5580381" y="1646217"/>
                  </a:cubicBezTo>
                  <a:cubicBezTo>
                    <a:pt x="5538018" y="1646217"/>
                    <a:pt x="5496900" y="1646217"/>
                    <a:pt x="5455783" y="1647460"/>
                  </a:cubicBezTo>
                  <a:cubicBezTo>
                    <a:pt x="5437093" y="1647460"/>
                    <a:pt x="5420895" y="1648704"/>
                    <a:pt x="5403451" y="1648704"/>
                  </a:cubicBezTo>
                  <a:cubicBezTo>
                    <a:pt x="5405943" y="1601447"/>
                    <a:pt x="5353612" y="1595229"/>
                    <a:pt x="5267639" y="1632537"/>
                  </a:cubicBezTo>
                  <a:cubicBezTo>
                    <a:pt x="5207832" y="1623832"/>
                    <a:pt x="5150516" y="1613883"/>
                    <a:pt x="5090709" y="1601447"/>
                  </a:cubicBezTo>
                  <a:cubicBezTo>
                    <a:pt x="5062052" y="1551702"/>
                    <a:pt x="5009720" y="1579062"/>
                    <a:pt x="4915025" y="1603934"/>
                  </a:cubicBezTo>
                  <a:cubicBezTo>
                    <a:pt x="4887614" y="1600203"/>
                    <a:pt x="4857710" y="1595229"/>
                    <a:pt x="4829052" y="1591498"/>
                  </a:cubicBezTo>
                  <a:cubicBezTo>
                    <a:pt x="4816592" y="1575331"/>
                    <a:pt x="4804133" y="1521856"/>
                    <a:pt x="4754293" y="1496984"/>
                  </a:cubicBezTo>
                  <a:cubicBezTo>
                    <a:pt x="4754293" y="1463406"/>
                    <a:pt x="4755539" y="1433560"/>
                    <a:pt x="4755539" y="1399982"/>
                  </a:cubicBezTo>
                  <a:cubicBezTo>
                    <a:pt x="4687010" y="1393764"/>
                    <a:pt x="4622219" y="1391277"/>
                    <a:pt x="4553690" y="1385059"/>
                  </a:cubicBezTo>
                  <a:cubicBezTo>
                    <a:pt x="4551198" y="1406200"/>
                    <a:pt x="4546214" y="1428585"/>
                    <a:pt x="4541230" y="1448483"/>
                  </a:cubicBezTo>
                  <a:cubicBezTo>
                    <a:pt x="4517556" y="1429829"/>
                    <a:pt x="4491390" y="1406200"/>
                    <a:pt x="4465225" y="1387546"/>
                  </a:cubicBezTo>
                  <a:cubicBezTo>
                    <a:pt x="4394204" y="1383815"/>
                    <a:pt x="4324428" y="1378841"/>
                    <a:pt x="4254653" y="1372623"/>
                  </a:cubicBezTo>
                  <a:cubicBezTo>
                    <a:pt x="4214782" y="1386303"/>
                    <a:pt x="4159958" y="1403713"/>
                    <a:pt x="4130055" y="1344020"/>
                  </a:cubicBezTo>
                  <a:cubicBezTo>
                    <a:pt x="4102643" y="1348994"/>
                    <a:pt x="4078969" y="1355212"/>
                    <a:pt x="4052804" y="1362674"/>
                  </a:cubicBezTo>
                  <a:cubicBezTo>
                    <a:pt x="4011686" y="1356456"/>
                    <a:pt x="3970569" y="1350238"/>
                    <a:pt x="3928205" y="1346507"/>
                  </a:cubicBezTo>
                  <a:cubicBezTo>
                    <a:pt x="3892072" y="1340289"/>
                    <a:pt x="3852200" y="1334071"/>
                    <a:pt x="3816066" y="1331584"/>
                  </a:cubicBezTo>
                  <a:lnTo>
                    <a:pt x="3802361" y="1331584"/>
                  </a:lnTo>
                  <a:cubicBezTo>
                    <a:pt x="3774949" y="1322879"/>
                    <a:pt x="3745045" y="1312930"/>
                    <a:pt x="3713896" y="1299250"/>
                  </a:cubicBezTo>
                  <a:cubicBezTo>
                    <a:pt x="3686484" y="1296763"/>
                    <a:pt x="3656580" y="1290545"/>
                    <a:pt x="3627923" y="1288057"/>
                  </a:cubicBezTo>
                  <a:cubicBezTo>
                    <a:pt x="3600511" y="1281839"/>
                    <a:pt x="3569362" y="1274378"/>
                    <a:pt x="3539458" y="1271891"/>
                  </a:cubicBezTo>
                  <a:cubicBezTo>
                    <a:pt x="3510800" y="1275621"/>
                    <a:pt x="3483388" y="1281839"/>
                    <a:pt x="3453485" y="1290545"/>
                  </a:cubicBezTo>
                  <a:lnTo>
                    <a:pt x="3203042" y="1293032"/>
                  </a:lnTo>
                  <a:lnTo>
                    <a:pt x="3127037" y="1293032"/>
                  </a:lnTo>
                  <a:cubicBezTo>
                    <a:pt x="3100871" y="1293032"/>
                    <a:pt x="3078444" y="1293032"/>
                    <a:pt x="3051032" y="1294276"/>
                  </a:cubicBezTo>
                  <a:cubicBezTo>
                    <a:pt x="3036080" y="1294276"/>
                    <a:pt x="3017390" y="1294276"/>
                    <a:pt x="3001192" y="1295519"/>
                  </a:cubicBezTo>
                  <a:cubicBezTo>
                    <a:pt x="2978764" y="1314173"/>
                    <a:pt x="2936401" y="1291788"/>
                    <a:pt x="2938893" y="1342776"/>
                  </a:cubicBezTo>
                  <a:cubicBezTo>
                    <a:pt x="2886562" y="1339045"/>
                    <a:pt x="2829246" y="1356456"/>
                    <a:pt x="2774423" y="1311686"/>
                  </a:cubicBezTo>
                  <a:cubicBezTo>
                    <a:pt x="2717108" y="1411175"/>
                    <a:pt x="2548900" y="1376354"/>
                    <a:pt x="2465419" y="1363918"/>
                  </a:cubicBezTo>
                  <a:cubicBezTo>
                    <a:pt x="2329606" y="1366405"/>
                    <a:pt x="2232420" y="1390033"/>
                    <a:pt x="2075426" y="1385059"/>
                  </a:cubicBezTo>
                  <a:cubicBezTo>
                    <a:pt x="2049260" y="1395008"/>
                    <a:pt x="2026832" y="1406200"/>
                    <a:pt x="1999420" y="1416149"/>
                  </a:cubicBezTo>
                  <a:cubicBezTo>
                    <a:pt x="1986960" y="1416149"/>
                    <a:pt x="1973255" y="1416149"/>
                    <a:pt x="1963287" y="1417393"/>
                  </a:cubicBezTo>
                  <a:cubicBezTo>
                    <a:pt x="1932138" y="1433560"/>
                    <a:pt x="1902234" y="1449727"/>
                    <a:pt x="1873576" y="1468381"/>
                  </a:cubicBezTo>
                  <a:cubicBezTo>
                    <a:pt x="1851148" y="1470868"/>
                    <a:pt x="1869838" y="1407444"/>
                    <a:pt x="1798817" y="1468381"/>
                  </a:cubicBezTo>
                  <a:cubicBezTo>
                    <a:pt x="1775143" y="1468381"/>
                    <a:pt x="1748978" y="1469624"/>
                    <a:pt x="1722812" y="1469624"/>
                  </a:cubicBezTo>
                  <a:cubicBezTo>
                    <a:pt x="1656774" y="1463406"/>
                    <a:pt x="1589492" y="1457188"/>
                    <a:pt x="1524700" y="1454701"/>
                  </a:cubicBezTo>
                  <a:lnTo>
                    <a:pt x="1524700" y="1404957"/>
                  </a:lnTo>
                  <a:cubicBezTo>
                    <a:pt x="1498534" y="1404957"/>
                    <a:pt x="1473615" y="1406200"/>
                    <a:pt x="1448695" y="1406200"/>
                  </a:cubicBezTo>
                  <a:lnTo>
                    <a:pt x="1448695" y="1455945"/>
                  </a:lnTo>
                  <a:cubicBezTo>
                    <a:pt x="1331572" y="1460919"/>
                    <a:pt x="1213204" y="1468381"/>
                    <a:pt x="1096082" y="1477086"/>
                  </a:cubicBezTo>
                  <a:cubicBezTo>
                    <a:pt x="1026306" y="1470868"/>
                    <a:pt x="955285" y="1465893"/>
                    <a:pt x="884264" y="1462163"/>
                  </a:cubicBezTo>
                  <a:lnTo>
                    <a:pt x="884264" y="1445996"/>
                  </a:lnTo>
                  <a:cubicBezTo>
                    <a:pt x="856852" y="1447239"/>
                    <a:pt x="825702" y="1447239"/>
                    <a:pt x="795799" y="1447239"/>
                  </a:cubicBezTo>
                  <a:cubicBezTo>
                    <a:pt x="780847" y="1431072"/>
                    <a:pt x="762158" y="1414906"/>
                    <a:pt x="747206" y="1401226"/>
                  </a:cubicBezTo>
                  <a:cubicBezTo>
                    <a:pt x="739730" y="1411175"/>
                    <a:pt x="732254" y="1421124"/>
                    <a:pt x="721040" y="1431072"/>
                  </a:cubicBezTo>
                  <a:cubicBezTo>
                    <a:pt x="692382" y="1428585"/>
                    <a:pt x="662478" y="1422367"/>
                    <a:pt x="635067" y="1416149"/>
                  </a:cubicBezTo>
                  <a:cubicBezTo>
                    <a:pt x="630083" y="1422367"/>
                    <a:pt x="623853" y="1428585"/>
                    <a:pt x="621361" y="1432316"/>
                  </a:cubicBezTo>
                  <a:cubicBezTo>
                    <a:pt x="592704" y="1432316"/>
                    <a:pt x="561554" y="1433560"/>
                    <a:pt x="532896" y="1433560"/>
                  </a:cubicBezTo>
                  <a:cubicBezTo>
                    <a:pt x="490532" y="1441021"/>
                    <a:pt x="448169" y="1443509"/>
                    <a:pt x="407052" y="1452214"/>
                  </a:cubicBezTo>
                  <a:lnTo>
                    <a:pt x="383378" y="1452214"/>
                  </a:lnTo>
                  <a:cubicBezTo>
                    <a:pt x="354720" y="1455945"/>
                    <a:pt x="323570" y="1462163"/>
                    <a:pt x="294913" y="1469624"/>
                  </a:cubicBezTo>
                  <a:cubicBezTo>
                    <a:pt x="247566" y="1463406"/>
                    <a:pt x="203956" y="1457188"/>
                    <a:pt x="156608" y="1454701"/>
                  </a:cubicBezTo>
                  <a:cubicBezTo>
                    <a:pt x="106770" y="1458432"/>
                    <a:pt x="49454" y="1455945"/>
                    <a:pt x="58176" y="1392521"/>
                  </a:cubicBezTo>
                  <a:cubicBezTo>
                    <a:pt x="71882" y="1360187"/>
                    <a:pt x="84342" y="1329097"/>
                    <a:pt x="95556" y="1295519"/>
                  </a:cubicBezTo>
                  <a:lnTo>
                    <a:pt x="157854" y="1295519"/>
                  </a:lnTo>
                  <a:cubicBezTo>
                    <a:pt x="167822" y="1248262"/>
                    <a:pt x="137919" y="1169915"/>
                    <a:pt x="221400" y="1135094"/>
                  </a:cubicBezTo>
                  <a:cubicBezTo>
                    <a:pt x="282453" y="1125145"/>
                    <a:pt x="332292" y="1087837"/>
                    <a:pt x="399576" y="1100273"/>
                  </a:cubicBezTo>
                  <a:cubicBezTo>
                    <a:pt x="415774" y="1122658"/>
                    <a:pt x="430726" y="1142555"/>
                    <a:pt x="448169" y="1166184"/>
                  </a:cubicBezTo>
                  <a:lnTo>
                    <a:pt x="448169" y="1228364"/>
                  </a:lnTo>
                  <a:cubicBezTo>
                    <a:pt x="471843" y="1244531"/>
                    <a:pt x="484302" y="1258211"/>
                    <a:pt x="546602" y="1274378"/>
                  </a:cubicBezTo>
                  <a:cubicBezTo>
                    <a:pt x="572768" y="1274378"/>
                    <a:pt x="596442" y="1274378"/>
                    <a:pt x="622607" y="1273134"/>
                  </a:cubicBezTo>
                  <a:lnTo>
                    <a:pt x="672446" y="1273134"/>
                  </a:lnTo>
                  <a:cubicBezTo>
                    <a:pt x="688644" y="1255724"/>
                    <a:pt x="706088" y="1242044"/>
                    <a:pt x="722286" y="1225877"/>
                  </a:cubicBezTo>
                  <a:cubicBezTo>
                    <a:pt x="740976" y="1234582"/>
                    <a:pt x="755928" y="1244531"/>
                    <a:pt x="774617" y="1254480"/>
                  </a:cubicBezTo>
                  <a:cubicBezTo>
                    <a:pt x="782093" y="1234582"/>
                    <a:pt x="790815" y="1212197"/>
                    <a:pt x="798291" y="1192300"/>
                  </a:cubicBezTo>
                  <a:cubicBezTo>
                    <a:pt x="838162" y="1174889"/>
                    <a:pt x="891740" y="1210954"/>
                    <a:pt x="873050" y="1270647"/>
                  </a:cubicBezTo>
                  <a:cubicBezTo>
                    <a:pt x="899216" y="1296763"/>
                    <a:pt x="922890" y="1322879"/>
                    <a:pt x="949055" y="1348994"/>
                  </a:cubicBezTo>
                  <a:cubicBezTo>
                    <a:pt x="990172" y="1348994"/>
                    <a:pt x="1032536" y="1348994"/>
                    <a:pt x="1073654" y="1347751"/>
                  </a:cubicBezTo>
                  <a:cubicBezTo>
                    <a:pt x="1076146" y="1278109"/>
                    <a:pt x="1149658" y="1296763"/>
                    <a:pt x="1173332" y="1346507"/>
                  </a:cubicBezTo>
                  <a:cubicBezTo>
                    <a:pt x="1214450" y="1342776"/>
                    <a:pt x="1256814" y="1335315"/>
                    <a:pt x="1297931" y="1329097"/>
                  </a:cubicBezTo>
                  <a:cubicBezTo>
                    <a:pt x="1324096" y="1334071"/>
                    <a:pt x="1347770" y="1340289"/>
                    <a:pt x="1373936" y="1344020"/>
                  </a:cubicBezTo>
                  <a:cubicBezTo>
                    <a:pt x="1382658" y="1317904"/>
                    <a:pt x="1390134" y="1290545"/>
                    <a:pt x="1400102" y="1264429"/>
                  </a:cubicBezTo>
                  <a:cubicBezTo>
                    <a:pt x="1473615" y="1312930"/>
                    <a:pt x="1542144" y="1239557"/>
                    <a:pt x="1625625" y="1261942"/>
                  </a:cubicBezTo>
                  <a:cubicBezTo>
                    <a:pt x="1661758" y="1234582"/>
                    <a:pt x="1701630" y="1207223"/>
                    <a:pt x="1737764" y="1179864"/>
                  </a:cubicBezTo>
                  <a:cubicBezTo>
                    <a:pt x="1782619" y="1196030"/>
                    <a:pt x="1747732" y="1296763"/>
                    <a:pt x="1812522" y="1259455"/>
                  </a:cubicBezTo>
                  <a:cubicBezTo>
                    <a:pt x="1828720" y="1239557"/>
                    <a:pt x="1847410" y="1214685"/>
                    <a:pt x="1863608" y="1196030"/>
                  </a:cubicBezTo>
                  <a:cubicBezTo>
                    <a:pt x="1884790" y="1212197"/>
                    <a:pt x="1904726" y="1228364"/>
                    <a:pt x="1925908" y="1240800"/>
                  </a:cubicBezTo>
                  <a:cubicBezTo>
                    <a:pt x="1930892" y="1258211"/>
                    <a:pt x="1933383" y="1274378"/>
                    <a:pt x="1938367" y="1290545"/>
                  </a:cubicBezTo>
                  <a:cubicBezTo>
                    <a:pt x="1968271" y="1256967"/>
                    <a:pt x="1993190" y="1256967"/>
                    <a:pt x="2028078" y="1209710"/>
                  </a:cubicBezTo>
                  <a:cubicBezTo>
                    <a:pt x="2004404" y="1187325"/>
                    <a:pt x="1986960" y="1167428"/>
                    <a:pt x="1964533" y="1147530"/>
                  </a:cubicBezTo>
                  <a:cubicBezTo>
                    <a:pt x="1965779" y="1141312"/>
                    <a:pt x="1965779" y="1135094"/>
                    <a:pt x="1965779" y="1131363"/>
                  </a:cubicBezTo>
                  <a:cubicBezTo>
                    <a:pt x="2005650" y="1071670"/>
                    <a:pt x="2041784" y="1054259"/>
                    <a:pt x="2039292" y="1080375"/>
                  </a:cubicBezTo>
                  <a:cubicBezTo>
                    <a:pt x="2049260" y="1110222"/>
                    <a:pt x="2072934" y="1094055"/>
                    <a:pt x="2091624" y="1096542"/>
                  </a:cubicBezTo>
                  <a:cubicBezTo>
                    <a:pt x="2109067" y="1096542"/>
                    <a:pt x="2143954" y="1102760"/>
                    <a:pt x="2141462" y="1066695"/>
                  </a:cubicBezTo>
                  <a:cubicBezTo>
                    <a:pt x="2161398" y="1066695"/>
                    <a:pt x="2183826" y="1065452"/>
                    <a:pt x="2203762" y="1065452"/>
                  </a:cubicBezTo>
                  <a:cubicBezTo>
                    <a:pt x="2303441" y="1074157"/>
                    <a:pt x="2430531" y="1033118"/>
                    <a:pt x="2504044" y="1091567"/>
                  </a:cubicBezTo>
                  <a:cubicBezTo>
                    <a:pt x="2601231" y="1007002"/>
                    <a:pt x="2763209" y="1115196"/>
                    <a:pt x="2852920" y="1057990"/>
                  </a:cubicBezTo>
                  <a:cubicBezTo>
                    <a:pt x="2896530" y="1112709"/>
                    <a:pt x="2996208" y="1076644"/>
                    <a:pt x="3065984" y="1117683"/>
                  </a:cubicBezTo>
                  <a:cubicBezTo>
                    <a:pt x="3132021" y="1147530"/>
                    <a:pt x="3144480" y="1060477"/>
                    <a:pt x="3191828" y="1066695"/>
                  </a:cubicBezTo>
                  <a:cubicBezTo>
                    <a:pt x="3203042" y="1007002"/>
                    <a:pt x="3277801" y="1071670"/>
                    <a:pt x="3330132" y="1082862"/>
                  </a:cubicBezTo>
                  <a:cubicBezTo>
                    <a:pt x="3366266" y="1077888"/>
                    <a:pt x="3403646" y="1070426"/>
                    <a:pt x="3442271" y="1064208"/>
                  </a:cubicBezTo>
                  <a:cubicBezTo>
                    <a:pt x="3508620" y="1098718"/>
                    <a:pt x="3565156" y="1015008"/>
                    <a:pt x="3616611" y="1014017"/>
                  </a:cubicBezTo>
                  <a:close/>
                  <a:moveTo>
                    <a:pt x="6872261" y="1012009"/>
                  </a:moveTo>
                  <a:cubicBezTo>
                    <a:pt x="6900813" y="1059716"/>
                    <a:pt x="6931848" y="1104913"/>
                    <a:pt x="6959158" y="1155130"/>
                  </a:cubicBezTo>
                  <a:lnTo>
                    <a:pt x="6996400" y="1155130"/>
                  </a:lnTo>
                  <a:cubicBezTo>
                    <a:pt x="7005090" y="1071015"/>
                    <a:pt x="7021228" y="1074782"/>
                    <a:pt x="7033642" y="1073526"/>
                  </a:cubicBezTo>
                  <a:cubicBezTo>
                    <a:pt x="7057228" y="1093613"/>
                    <a:pt x="7043572" y="1137554"/>
                    <a:pt x="7046056" y="1171451"/>
                  </a:cubicBezTo>
                  <a:cubicBezTo>
                    <a:pt x="7051020" y="1184634"/>
                    <a:pt x="7060020" y="1195305"/>
                    <a:pt x="7066384" y="1198914"/>
                  </a:cubicBezTo>
                  <a:lnTo>
                    <a:pt x="7070884" y="1198613"/>
                  </a:lnTo>
                  <a:lnTo>
                    <a:pt x="7070884" y="1264355"/>
                  </a:lnTo>
                  <a:cubicBezTo>
                    <a:pt x="7065918" y="1280675"/>
                    <a:pt x="7063436" y="1298252"/>
                    <a:pt x="7057228" y="1314573"/>
                  </a:cubicBezTo>
                  <a:cubicBezTo>
                    <a:pt x="7023710" y="1325872"/>
                    <a:pt x="6992676" y="1335915"/>
                    <a:pt x="6957917" y="1345959"/>
                  </a:cubicBezTo>
                  <a:cubicBezTo>
                    <a:pt x="6875985" y="1236735"/>
                    <a:pt x="6830054" y="1190283"/>
                    <a:pt x="6759295" y="1187772"/>
                  </a:cubicBezTo>
                  <a:cubicBezTo>
                    <a:pt x="6738191" y="1205348"/>
                    <a:pt x="6717088" y="1205348"/>
                    <a:pt x="6671156" y="1142576"/>
                  </a:cubicBezTo>
                  <a:cubicBezTo>
                    <a:pt x="6699708" y="1131277"/>
                    <a:pt x="6730743" y="1121233"/>
                    <a:pt x="6760536" y="1107423"/>
                  </a:cubicBezTo>
                  <a:lnTo>
                    <a:pt x="6760536" y="1014520"/>
                  </a:lnTo>
                  <a:cubicBezTo>
                    <a:pt x="6797778" y="1013265"/>
                    <a:pt x="6836261" y="1013265"/>
                    <a:pt x="6872261" y="1012009"/>
                  </a:cubicBezTo>
                  <a:close/>
                  <a:moveTo>
                    <a:pt x="5738388" y="844829"/>
                  </a:moveTo>
                  <a:cubicBezTo>
                    <a:pt x="5752235" y="848079"/>
                    <a:pt x="5760829" y="857986"/>
                    <a:pt x="5774199" y="864797"/>
                  </a:cubicBezTo>
                  <a:lnTo>
                    <a:pt x="5774199" y="894518"/>
                  </a:lnTo>
                  <a:cubicBezTo>
                    <a:pt x="5744913" y="900709"/>
                    <a:pt x="5713081" y="904424"/>
                    <a:pt x="5683795" y="911855"/>
                  </a:cubicBezTo>
                  <a:cubicBezTo>
                    <a:pt x="5681249" y="895756"/>
                    <a:pt x="5676155" y="878419"/>
                    <a:pt x="5671062" y="864797"/>
                  </a:cubicBezTo>
                  <a:cubicBezTo>
                    <a:pt x="5705441" y="844984"/>
                    <a:pt x="5724540" y="841578"/>
                    <a:pt x="5738388" y="844829"/>
                  </a:cubicBezTo>
                  <a:close/>
                  <a:moveTo>
                    <a:pt x="6423031" y="825169"/>
                  </a:moveTo>
                  <a:cubicBezTo>
                    <a:pt x="6470670" y="833899"/>
                    <a:pt x="6515802" y="843876"/>
                    <a:pt x="6562187" y="857594"/>
                  </a:cubicBezTo>
                  <a:cubicBezTo>
                    <a:pt x="6588514" y="876301"/>
                    <a:pt x="6612333" y="896256"/>
                    <a:pt x="6638660" y="918704"/>
                  </a:cubicBezTo>
                  <a:cubicBezTo>
                    <a:pt x="6661226" y="922445"/>
                    <a:pt x="6687553" y="928681"/>
                    <a:pt x="6713880" y="934917"/>
                  </a:cubicBezTo>
                  <a:cubicBezTo>
                    <a:pt x="6713880" y="947388"/>
                    <a:pt x="6713880" y="964848"/>
                    <a:pt x="6712626" y="981061"/>
                  </a:cubicBezTo>
                  <a:cubicBezTo>
                    <a:pt x="6687553" y="981061"/>
                    <a:pt x="6661226" y="982308"/>
                    <a:pt x="6637407" y="982308"/>
                  </a:cubicBezTo>
                  <a:cubicBezTo>
                    <a:pt x="6611080" y="986049"/>
                    <a:pt x="6587260" y="993532"/>
                    <a:pt x="6560934" y="999768"/>
                  </a:cubicBezTo>
                  <a:cubicBezTo>
                    <a:pt x="6498251" y="981061"/>
                    <a:pt x="6450612" y="947388"/>
                    <a:pt x="6385422" y="938658"/>
                  </a:cubicBezTo>
                  <a:lnTo>
                    <a:pt x="6385422" y="922445"/>
                  </a:lnTo>
                  <a:cubicBezTo>
                    <a:pt x="6399212" y="888773"/>
                    <a:pt x="6409241" y="858842"/>
                    <a:pt x="6423031" y="825169"/>
                  </a:cubicBezTo>
                  <a:close/>
                  <a:moveTo>
                    <a:pt x="7604842" y="667087"/>
                  </a:moveTo>
                  <a:cubicBezTo>
                    <a:pt x="7613568" y="669382"/>
                    <a:pt x="7621824" y="674320"/>
                    <a:pt x="7629058" y="682652"/>
                  </a:cubicBezTo>
                  <a:cubicBezTo>
                    <a:pt x="7631574" y="732029"/>
                    <a:pt x="7627800" y="777702"/>
                    <a:pt x="7577482" y="808562"/>
                  </a:cubicBezTo>
                  <a:cubicBezTo>
                    <a:pt x="7553580" y="818438"/>
                    <a:pt x="7541000" y="792515"/>
                    <a:pt x="7528422" y="746842"/>
                  </a:cubicBezTo>
                  <a:lnTo>
                    <a:pt x="7528422" y="697465"/>
                  </a:lnTo>
                  <a:cubicBezTo>
                    <a:pt x="7541630" y="683887"/>
                    <a:pt x="7559556" y="671851"/>
                    <a:pt x="7577796" y="667376"/>
                  </a:cubicBezTo>
                  <a:cubicBezTo>
                    <a:pt x="7586916" y="665139"/>
                    <a:pt x="7596116" y="664792"/>
                    <a:pt x="7604842" y="667087"/>
                  </a:cubicBezTo>
                  <a:close/>
                  <a:moveTo>
                    <a:pt x="3934354" y="634058"/>
                  </a:moveTo>
                  <a:cubicBezTo>
                    <a:pt x="3949250" y="649933"/>
                    <a:pt x="3962905" y="679240"/>
                    <a:pt x="3982766" y="679240"/>
                  </a:cubicBezTo>
                  <a:cubicBezTo>
                    <a:pt x="3959181" y="689010"/>
                    <a:pt x="3934354" y="700000"/>
                    <a:pt x="3907044" y="713433"/>
                  </a:cubicBezTo>
                  <a:cubicBezTo>
                    <a:pt x="3857391" y="707327"/>
                    <a:pt x="3800289" y="726866"/>
                    <a:pt x="3759325" y="697558"/>
                  </a:cubicBezTo>
                  <a:cubicBezTo>
                    <a:pt x="3751877" y="708548"/>
                    <a:pt x="3744429" y="718317"/>
                    <a:pt x="3733257" y="730529"/>
                  </a:cubicBezTo>
                  <a:cubicBezTo>
                    <a:pt x="3704706" y="714654"/>
                    <a:pt x="3676155" y="700000"/>
                    <a:pt x="3647604" y="682904"/>
                  </a:cubicBezTo>
                  <a:cubicBezTo>
                    <a:pt x="3627743" y="689010"/>
                    <a:pt x="3605399" y="693894"/>
                    <a:pt x="3585538" y="700000"/>
                  </a:cubicBezTo>
                  <a:cubicBezTo>
                    <a:pt x="3566918" y="684125"/>
                    <a:pt x="3556987" y="651154"/>
                    <a:pt x="3533401" y="654817"/>
                  </a:cubicBezTo>
                  <a:cubicBezTo>
                    <a:pt x="3606640" y="621846"/>
                    <a:pt x="3619054" y="664587"/>
                    <a:pt x="3647604" y="667029"/>
                  </a:cubicBezTo>
                  <a:cubicBezTo>
                    <a:pt x="3718361" y="636500"/>
                    <a:pt x="3739464" y="636500"/>
                    <a:pt x="3759325" y="636500"/>
                  </a:cubicBezTo>
                  <a:close/>
                  <a:moveTo>
                    <a:pt x="4370304" y="626457"/>
                  </a:moveTo>
                  <a:cubicBezTo>
                    <a:pt x="4425200" y="648792"/>
                    <a:pt x="4463877" y="651274"/>
                    <a:pt x="4521268" y="671128"/>
                  </a:cubicBezTo>
                  <a:cubicBezTo>
                    <a:pt x="4557449" y="679813"/>
                    <a:pt x="4593631" y="689740"/>
                    <a:pt x="4633555" y="703389"/>
                  </a:cubicBezTo>
                  <a:cubicBezTo>
                    <a:pt x="4753328" y="674850"/>
                    <a:pt x="4779528" y="730688"/>
                    <a:pt x="4858129" y="729447"/>
                  </a:cubicBezTo>
                  <a:lnTo>
                    <a:pt x="4982892" y="777840"/>
                  </a:lnTo>
                  <a:cubicBezTo>
                    <a:pt x="4941720" y="781562"/>
                    <a:pt x="4899301" y="789007"/>
                    <a:pt x="4856881" y="796452"/>
                  </a:cubicBezTo>
                  <a:lnTo>
                    <a:pt x="4633555" y="748060"/>
                  </a:lnTo>
                  <a:cubicBezTo>
                    <a:pt x="4612345" y="756745"/>
                    <a:pt x="4591135" y="759227"/>
                    <a:pt x="4569926" y="765431"/>
                  </a:cubicBezTo>
                  <a:cubicBezTo>
                    <a:pt x="4536240" y="784044"/>
                    <a:pt x="4520020" y="740615"/>
                    <a:pt x="4493820" y="734410"/>
                  </a:cubicBezTo>
                  <a:lnTo>
                    <a:pt x="4218093" y="724484"/>
                  </a:lnTo>
                  <a:cubicBezTo>
                    <a:pt x="4146978" y="712075"/>
                    <a:pt x="4077111" y="703389"/>
                    <a:pt x="4005996" y="693463"/>
                  </a:cubicBezTo>
                  <a:lnTo>
                    <a:pt x="4005996" y="677332"/>
                  </a:lnTo>
                  <a:cubicBezTo>
                    <a:pt x="4029701" y="673609"/>
                    <a:pt x="4055901" y="666164"/>
                    <a:pt x="4082101" y="659960"/>
                  </a:cubicBezTo>
                  <a:cubicBezTo>
                    <a:pt x="4113292" y="646311"/>
                    <a:pt x="4174426" y="605363"/>
                    <a:pt x="4218093" y="643829"/>
                  </a:cubicBezTo>
                  <a:cubicBezTo>
                    <a:pt x="4270494" y="636384"/>
                    <a:pt x="4320399" y="630180"/>
                    <a:pt x="4370304" y="626457"/>
                  </a:cubicBezTo>
                  <a:close/>
                  <a:moveTo>
                    <a:pt x="3129723" y="577885"/>
                  </a:moveTo>
                  <a:cubicBezTo>
                    <a:pt x="3165696" y="588030"/>
                    <a:pt x="3205391" y="596907"/>
                    <a:pt x="3241364" y="607052"/>
                  </a:cubicBezTo>
                  <a:lnTo>
                    <a:pt x="3255009" y="607052"/>
                  </a:lnTo>
                  <a:cubicBezTo>
                    <a:pt x="3300905" y="603248"/>
                    <a:pt x="3345561" y="595639"/>
                    <a:pt x="3391458" y="588030"/>
                  </a:cubicBezTo>
                  <a:cubicBezTo>
                    <a:pt x="3474568" y="580421"/>
                    <a:pt x="3479530" y="628611"/>
                    <a:pt x="3526667" y="653974"/>
                  </a:cubicBezTo>
                  <a:cubicBezTo>
                    <a:pt x="3505579" y="664119"/>
                    <a:pt x="3486973" y="675532"/>
                    <a:pt x="3464645" y="685677"/>
                  </a:cubicBezTo>
                  <a:cubicBezTo>
                    <a:pt x="3439836" y="692018"/>
                    <a:pt x="3422469" y="679337"/>
                    <a:pt x="3401382" y="669191"/>
                  </a:cubicBezTo>
                  <a:cubicBezTo>
                    <a:pt x="3362928" y="676800"/>
                    <a:pt x="3318272" y="684409"/>
                    <a:pt x="3276096" y="688214"/>
                  </a:cubicBezTo>
                  <a:lnTo>
                    <a:pt x="3204150" y="688214"/>
                  </a:lnTo>
                  <a:lnTo>
                    <a:pt x="3204150" y="657778"/>
                  </a:lnTo>
                  <a:cubicBezTo>
                    <a:pt x="3179341" y="651437"/>
                    <a:pt x="3153292" y="645097"/>
                    <a:pt x="3129723" y="642560"/>
                  </a:cubicBezTo>
                  <a:lnTo>
                    <a:pt x="3129723" y="659046"/>
                  </a:lnTo>
                  <a:cubicBezTo>
                    <a:pt x="3102433" y="652706"/>
                    <a:pt x="3080105" y="645097"/>
                    <a:pt x="3054056" y="642560"/>
                  </a:cubicBezTo>
                  <a:cubicBezTo>
                    <a:pt x="3028006" y="643829"/>
                    <a:pt x="3004438" y="643829"/>
                    <a:pt x="2978388" y="643829"/>
                  </a:cubicBezTo>
                  <a:lnTo>
                    <a:pt x="3054056" y="591834"/>
                  </a:lnTo>
                  <a:cubicBezTo>
                    <a:pt x="3080105" y="588030"/>
                    <a:pt x="3103674" y="581689"/>
                    <a:pt x="3129723" y="577885"/>
                  </a:cubicBezTo>
                  <a:close/>
                  <a:moveTo>
                    <a:pt x="2714844" y="546831"/>
                  </a:moveTo>
                  <a:cubicBezTo>
                    <a:pt x="2736713" y="543925"/>
                    <a:pt x="2756307" y="615319"/>
                    <a:pt x="2815091" y="579971"/>
                  </a:cubicBezTo>
                  <a:cubicBezTo>
                    <a:pt x="2818823" y="589893"/>
                    <a:pt x="2822556" y="599815"/>
                    <a:pt x="2828776" y="609738"/>
                  </a:cubicBezTo>
                  <a:cubicBezTo>
                    <a:pt x="2800162" y="627102"/>
                    <a:pt x="2767815" y="643226"/>
                    <a:pt x="2739201" y="660590"/>
                  </a:cubicBezTo>
                  <a:cubicBezTo>
                    <a:pt x="2708099" y="630823"/>
                    <a:pt x="2658335" y="660590"/>
                    <a:pt x="2628476" y="628342"/>
                  </a:cubicBezTo>
                  <a:cubicBezTo>
                    <a:pt x="2612303" y="648187"/>
                    <a:pt x="2594886" y="671753"/>
                    <a:pt x="2578713" y="691597"/>
                  </a:cubicBezTo>
                  <a:cubicBezTo>
                    <a:pt x="2561295" y="675474"/>
                    <a:pt x="2545122" y="661830"/>
                    <a:pt x="2530193" y="646947"/>
                  </a:cubicBezTo>
                  <a:cubicBezTo>
                    <a:pt x="2490382" y="650668"/>
                    <a:pt x="2454303" y="656869"/>
                    <a:pt x="2415736" y="664311"/>
                  </a:cubicBezTo>
                  <a:lnTo>
                    <a:pt x="2415736" y="646947"/>
                  </a:lnTo>
                  <a:cubicBezTo>
                    <a:pt x="2390854" y="648187"/>
                    <a:pt x="2365972" y="648187"/>
                    <a:pt x="2342334" y="648187"/>
                  </a:cubicBezTo>
                  <a:lnTo>
                    <a:pt x="2216681" y="649427"/>
                  </a:lnTo>
                  <a:lnTo>
                    <a:pt x="2216681" y="680435"/>
                  </a:lnTo>
                  <a:cubicBezTo>
                    <a:pt x="2286350" y="744930"/>
                    <a:pt x="2343578" y="744930"/>
                    <a:pt x="2414492" y="743690"/>
                  </a:cubicBezTo>
                  <a:lnTo>
                    <a:pt x="2414492" y="773457"/>
                  </a:lnTo>
                  <a:cubicBezTo>
                    <a:pt x="2301279" y="820588"/>
                    <a:pt x="2207972" y="775937"/>
                    <a:pt x="2163184" y="826789"/>
                  </a:cubicBezTo>
                  <a:cubicBezTo>
                    <a:pt x="2062413" y="844154"/>
                    <a:pt x="1896948" y="865239"/>
                    <a:pt x="1788711" y="814387"/>
                  </a:cubicBezTo>
                  <a:cubicBezTo>
                    <a:pt x="1772538" y="834231"/>
                    <a:pt x="1753877" y="857797"/>
                    <a:pt x="1737704" y="876401"/>
                  </a:cubicBezTo>
                  <a:cubicBezTo>
                    <a:pt x="1725262" y="871440"/>
                    <a:pt x="1715310" y="867719"/>
                    <a:pt x="1701625" y="861518"/>
                  </a:cubicBezTo>
                  <a:cubicBezTo>
                    <a:pt x="1675499" y="867719"/>
                    <a:pt x="1651861" y="871440"/>
                    <a:pt x="1625735" y="878882"/>
                  </a:cubicBezTo>
                  <a:cubicBezTo>
                    <a:pt x="1625735" y="859037"/>
                    <a:pt x="1625735" y="835472"/>
                    <a:pt x="1626979" y="815627"/>
                  </a:cubicBezTo>
                  <a:lnTo>
                    <a:pt x="1538648" y="704000"/>
                  </a:lnTo>
                  <a:cubicBezTo>
                    <a:pt x="1552333" y="687876"/>
                    <a:pt x="1564774" y="674233"/>
                    <a:pt x="1578459" y="658109"/>
                  </a:cubicBezTo>
                  <a:cubicBezTo>
                    <a:pt x="1612050" y="656869"/>
                    <a:pt x="1643152" y="655629"/>
                    <a:pt x="1676743" y="655629"/>
                  </a:cubicBezTo>
                  <a:lnTo>
                    <a:pt x="1891971" y="654389"/>
                  </a:lnTo>
                  <a:cubicBezTo>
                    <a:pt x="1926806" y="680435"/>
                    <a:pt x="1981546" y="661830"/>
                    <a:pt x="2030066" y="668032"/>
                  </a:cubicBezTo>
                  <a:cubicBezTo>
                    <a:pt x="2058680" y="664311"/>
                    <a:pt x="2068633" y="731287"/>
                    <a:pt x="2140791" y="680435"/>
                  </a:cubicBezTo>
                  <a:cubicBezTo>
                    <a:pt x="2128350" y="668032"/>
                    <a:pt x="2115909" y="650668"/>
                    <a:pt x="2102224" y="634544"/>
                  </a:cubicBezTo>
                  <a:cubicBezTo>
                    <a:pt x="2168161" y="587412"/>
                    <a:pt x="2196775" y="581211"/>
                    <a:pt x="2216681" y="599815"/>
                  </a:cubicBezTo>
                  <a:cubicBezTo>
                    <a:pt x="2240318" y="586172"/>
                    <a:pt x="2267689" y="570048"/>
                    <a:pt x="2291326" y="553924"/>
                  </a:cubicBezTo>
                  <a:cubicBezTo>
                    <a:pt x="2309988" y="562606"/>
                    <a:pt x="2324917" y="572529"/>
                    <a:pt x="2342334" y="586172"/>
                  </a:cubicBezTo>
                  <a:cubicBezTo>
                    <a:pt x="2372193" y="572529"/>
                    <a:pt x="2400807" y="561366"/>
                    <a:pt x="2429421" y="551444"/>
                  </a:cubicBezTo>
                  <a:cubicBezTo>
                    <a:pt x="2463012" y="567568"/>
                    <a:pt x="2496602" y="583691"/>
                    <a:pt x="2530193" y="596094"/>
                  </a:cubicBezTo>
                  <a:cubicBezTo>
                    <a:pt x="2561295" y="592374"/>
                    <a:pt x="2594886" y="586172"/>
                    <a:pt x="2629721" y="582451"/>
                  </a:cubicBezTo>
                  <a:cubicBezTo>
                    <a:pt x="2649626" y="582451"/>
                    <a:pt x="2669532" y="582451"/>
                    <a:pt x="2690681" y="581211"/>
                  </a:cubicBezTo>
                  <a:cubicBezTo>
                    <a:pt x="2700012" y="557025"/>
                    <a:pt x="2707554" y="547800"/>
                    <a:pt x="2714844" y="546831"/>
                  </a:cubicBezTo>
                  <a:close/>
                  <a:moveTo>
                    <a:pt x="5212401" y="248176"/>
                  </a:moveTo>
                  <a:cubicBezTo>
                    <a:pt x="5220159" y="271003"/>
                    <a:pt x="5227917" y="291293"/>
                    <a:pt x="5235675" y="315388"/>
                  </a:cubicBezTo>
                  <a:cubicBezTo>
                    <a:pt x="5213694" y="319192"/>
                    <a:pt x="5191714" y="325533"/>
                    <a:pt x="5171026" y="329338"/>
                  </a:cubicBezTo>
                  <a:cubicBezTo>
                    <a:pt x="5183956" y="302706"/>
                    <a:pt x="5198179" y="274807"/>
                    <a:pt x="5212401" y="248176"/>
                  </a:cubicBezTo>
                  <a:close/>
                  <a:moveTo>
                    <a:pt x="6503928" y="187731"/>
                  </a:moveTo>
                  <a:cubicBezTo>
                    <a:pt x="6546329" y="197731"/>
                    <a:pt x="6587483" y="206481"/>
                    <a:pt x="6629883" y="220232"/>
                  </a:cubicBezTo>
                  <a:cubicBezTo>
                    <a:pt x="6666048" y="218982"/>
                    <a:pt x="6705955" y="218982"/>
                    <a:pt x="6740873" y="247732"/>
                  </a:cubicBezTo>
                  <a:cubicBezTo>
                    <a:pt x="6788262" y="257733"/>
                    <a:pt x="6833156" y="266483"/>
                    <a:pt x="6879298" y="280233"/>
                  </a:cubicBezTo>
                  <a:lnTo>
                    <a:pt x="7017340" y="278987"/>
                  </a:lnTo>
                  <a:lnTo>
                    <a:pt x="7017340" y="274054"/>
                  </a:lnTo>
                  <a:cubicBezTo>
                    <a:pt x="7033936" y="275295"/>
                    <a:pt x="7055140" y="271572"/>
                    <a:pt x="7073884" y="271262"/>
                  </a:cubicBezTo>
                  <a:cubicBezTo>
                    <a:pt x="7092628" y="270952"/>
                    <a:pt x="7108916" y="274054"/>
                    <a:pt x="7115676" y="288944"/>
                  </a:cubicBezTo>
                  <a:cubicBezTo>
                    <a:pt x="7143948" y="298871"/>
                    <a:pt x="7174676" y="307557"/>
                    <a:pt x="7202948" y="317484"/>
                  </a:cubicBezTo>
                  <a:lnTo>
                    <a:pt x="7206032" y="322734"/>
                  </a:lnTo>
                  <a:lnTo>
                    <a:pt x="7254600" y="355190"/>
                  </a:lnTo>
                  <a:lnTo>
                    <a:pt x="7254364" y="352587"/>
                  </a:lnTo>
                  <a:cubicBezTo>
                    <a:pt x="7270998" y="396396"/>
                    <a:pt x="7288914" y="435197"/>
                    <a:pt x="7305550" y="479006"/>
                  </a:cubicBezTo>
                  <a:cubicBezTo>
                    <a:pt x="7309388" y="495278"/>
                    <a:pt x="7315788" y="512801"/>
                    <a:pt x="7318348" y="529073"/>
                  </a:cubicBezTo>
                  <a:lnTo>
                    <a:pt x="7317940" y="529284"/>
                  </a:lnTo>
                  <a:lnTo>
                    <a:pt x="7329342" y="703019"/>
                  </a:lnTo>
                  <a:lnTo>
                    <a:pt x="7315336" y="703019"/>
                  </a:lnTo>
                  <a:lnTo>
                    <a:pt x="7312856" y="700981"/>
                  </a:lnTo>
                  <a:cubicBezTo>
                    <a:pt x="7271408" y="707163"/>
                    <a:pt x="7229958" y="714581"/>
                    <a:pt x="7187252" y="719527"/>
                  </a:cubicBezTo>
                  <a:lnTo>
                    <a:pt x="7161412" y="719527"/>
                  </a:lnTo>
                  <a:lnTo>
                    <a:pt x="7162384" y="723994"/>
                  </a:lnTo>
                  <a:lnTo>
                    <a:pt x="7090054" y="723994"/>
                  </a:lnTo>
                  <a:cubicBezTo>
                    <a:pt x="7072596" y="707743"/>
                    <a:pt x="7061372" y="673993"/>
                    <a:pt x="7037676" y="677743"/>
                  </a:cubicBezTo>
                  <a:cubicBezTo>
                    <a:pt x="7022712" y="677743"/>
                    <a:pt x="7006500" y="678993"/>
                    <a:pt x="6989040" y="678993"/>
                  </a:cubicBezTo>
                  <a:cubicBezTo>
                    <a:pt x="6965347" y="696493"/>
                    <a:pt x="6939158" y="710243"/>
                    <a:pt x="6912969" y="726494"/>
                  </a:cubicBezTo>
                  <a:cubicBezTo>
                    <a:pt x="6868075" y="723994"/>
                    <a:pt x="6813203" y="741494"/>
                    <a:pt x="6763320" y="711493"/>
                  </a:cubicBezTo>
                  <a:cubicBezTo>
                    <a:pt x="6772050" y="681493"/>
                    <a:pt x="6780779" y="647742"/>
                    <a:pt x="6788262" y="617741"/>
                  </a:cubicBezTo>
                  <a:cubicBezTo>
                    <a:pt x="6826921" y="611491"/>
                    <a:pt x="6864333" y="602741"/>
                    <a:pt x="6902993" y="598991"/>
                  </a:cubicBezTo>
                  <a:cubicBezTo>
                    <a:pt x="6874310" y="556490"/>
                    <a:pt x="6811956" y="573990"/>
                    <a:pt x="6815697" y="520239"/>
                  </a:cubicBezTo>
                  <a:cubicBezTo>
                    <a:pt x="6768309" y="515239"/>
                    <a:pt x="6723414" y="508989"/>
                    <a:pt x="6676025" y="505239"/>
                  </a:cubicBezTo>
                  <a:cubicBezTo>
                    <a:pt x="6593718" y="480238"/>
                    <a:pt x="6531364" y="430237"/>
                    <a:pt x="6412892" y="395236"/>
                  </a:cubicBezTo>
                  <a:cubicBezTo>
                    <a:pt x="6510164" y="401486"/>
                    <a:pt x="6507670" y="343985"/>
                    <a:pt x="6528870" y="313984"/>
                  </a:cubicBezTo>
                  <a:cubicBezTo>
                    <a:pt x="6518893" y="300234"/>
                    <a:pt x="6511411" y="285233"/>
                    <a:pt x="6502681" y="267733"/>
                  </a:cubicBezTo>
                  <a:cubicBezTo>
                    <a:pt x="6477740" y="278983"/>
                    <a:pt x="6454046" y="287733"/>
                    <a:pt x="6427857" y="302734"/>
                  </a:cubicBezTo>
                  <a:cubicBezTo>
                    <a:pt x="6427857" y="261483"/>
                    <a:pt x="6427857" y="225232"/>
                    <a:pt x="6429104" y="188981"/>
                  </a:cubicBezTo>
                  <a:cubicBezTo>
                    <a:pt x="6454046" y="187731"/>
                    <a:pt x="6478987" y="187731"/>
                    <a:pt x="6503928" y="187731"/>
                  </a:cubicBezTo>
                  <a:close/>
                  <a:moveTo>
                    <a:pt x="6224101" y="122266"/>
                  </a:moveTo>
                  <a:cubicBezTo>
                    <a:pt x="6266358" y="125725"/>
                    <a:pt x="6307914" y="147997"/>
                    <a:pt x="6367681" y="169567"/>
                  </a:cubicBezTo>
                  <a:cubicBezTo>
                    <a:pt x="6365191" y="187072"/>
                    <a:pt x="6360210" y="203328"/>
                    <a:pt x="6353984" y="219583"/>
                  </a:cubicBezTo>
                  <a:cubicBezTo>
                    <a:pt x="6255618" y="190824"/>
                    <a:pt x="6233206" y="318364"/>
                    <a:pt x="6165968" y="252093"/>
                  </a:cubicBezTo>
                  <a:lnTo>
                    <a:pt x="6165968" y="235838"/>
                  </a:lnTo>
                  <a:lnTo>
                    <a:pt x="6067603" y="235838"/>
                  </a:lnTo>
                  <a:cubicBezTo>
                    <a:pt x="6033984" y="227085"/>
                    <a:pt x="6002855" y="217082"/>
                    <a:pt x="5967991" y="208329"/>
                  </a:cubicBezTo>
                  <a:cubicBezTo>
                    <a:pt x="5964256" y="182071"/>
                    <a:pt x="5959275" y="154562"/>
                    <a:pt x="5956785" y="127053"/>
                  </a:cubicBezTo>
                  <a:lnTo>
                    <a:pt x="6180910" y="125803"/>
                  </a:lnTo>
                  <a:cubicBezTo>
                    <a:pt x="6195852" y="122051"/>
                    <a:pt x="6210015" y="121114"/>
                    <a:pt x="6224101" y="122266"/>
                  </a:cubicBezTo>
                  <a:close/>
                  <a:moveTo>
                    <a:pt x="2510133" y="22753"/>
                  </a:moveTo>
                  <a:cubicBezTo>
                    <a:pt x="2520167" y="23028"/>
                    <a:pt x="2529249" y="27424"/>
                    <a:pt x="2536702" y="38101"/>
                  </a:cubicBezTo>
                  <a:cubicBezTo>
                    <a:pt x="2561543" y="108439"/>
                    <a:pt x="2637309" y="33076"/>
                    <a:pt x="2658424" y="117231"/>
                  </a:cubicBezTo>
                  <a:cubicBezTo>
                    <a:pt x="2636067" y="133560"/>
                    <a:pt x="2609983" y="152400"/>
                    <a:pt x="2586384" y="168729"/>
                  </a:cubicBezTo>
                  <a:lnTo>
                    <a:pt x="2412495" y="169985"/>
                  </a:lnTo>
                  <a:cubicBezTo>
                    <a:pt x="2372749" y="163705"/>
                    <a:pt x="2335487" y="157425"/>
                    <a:pt x="2296983" y="154913"/>
                  </a:cubicBezTo>
                  <a:cubicBezTo>
                    <a:pt x="2308162" y="108439"/>
                    <a:pt x="2329277" y="98391"/>
                    <a:pt x="2324309" y="74526"/>
                  </a:cubicBezTo>
                  <a:cubicBezTo>
                    <a:pt x="2352876" y="74526"/>
                    <a:pt x="2381443" y="73270"/>
                    <a:pt x="2412495" y="73270"/>
                  </a:cubicBezTo>
                  <a:cubicBezTo>
                    <a:pt x="2441373" y="58197"/>
                    <a:pt x="2480032" y="21929"/>
                    <a:pt x="2510133" y="22753"/>
                  </a:cubicBezTo>
                  <a:close/>
                  <a:moveTo>
                    <a:pt x="1720591" y="3176"/>
                  </a:moveTo>
                  <a:cubicBezTo>
                    <a:pt x="1812993" y="-4368"/>
                    <a:pt x="1885417" y="81133"/>
                    <a:pt x="1971576" y="47184"/>
                  </a:cubicBezTo>
                  <a:cubicBezTo>
                    <a:pt x="2041502" y="102509"/>
                    <a:pt x="2131407" y="74847"/>
                    <a:pt x="2222560" y="61016"/>
                  </a:cubicBezTo>
                  <a:cubicBezTo>
                    <a:pt x="2230052" y="93707"/>
                    <a:pt x="2237544" y="123884"/>
                    <a:pt x="2246285" y="157833"/>
                  </a:cubicBezTo>
                  <a:lnTo>
                    <a:pt x="1303532" y="185495"/>
                  </a:lnTo>
                  <a:cubicBezTo>
                    <a:pt x="1287300" y="171664"/>
                    <a:pt x="1269818" y="162863"/>
                    <a:pt x="1254834" y="152804"/>
                  </a:cubicBezTo>
                  <a:cubicBezTo>
                    <a:pt x="1246093" y="162863"/>
                    <a:pt x="1238601" y="172922"/>
                    <a:pt x="1227363" y="186753"/>
                  </a:cubicBezTo>
                  <a:lnTo>
                    <a:pt x="1002601" y="219444"/>
                  </a:lnTo>
                  <a:lnTo>
                    <a:pt x="894569" y="207357"/>
                  </a:lnTo>
                  <a:lnTo>
                    <a:pt x="928757" y="242480"/>
                  </a:lnTo>
                  <a:cubicBezTo>
                    <a:pt x="945122" y="255237"/>
                    <a:pt x="967565" y="268304"/>
                    <a:pt x="1002477" y="282616"/>
                  </a:cubicBezTo>
                  <a:lnTo>
                    <a:pt x="1002477" y="362264"/>
                  </a:lnTo>
                  <a:cubicBezTo>
                    <a:pt x="1031155" y="354797"/>
                    <a:pt x="1059833" y="348575"/>
                    <a:pt x="1091005" y="344841"/>
                  </a:cubicBezTo>
                  <a:cubicBezTo>
                    <a:pt x="1098486" y="348575"/>
                    <a:pt x="1107214" y="354797"/>
                    <a:pt x="1114695" y="361020"/>
                  </a:cubicBezTo>
                  <a:lnTo>
                    <a:pt x="1177038" y="361020"/>
                  </a:lnTo>
                  <a:cubicBezTo>
                    <a:pt x="1195741" y="283860"/>
                    <a:pt x="1245616" y="319951"/>
                    <a:pt x="1302971" y="342352"/>
                  </a:cubicBezTo>
                  <a:cubicBezTo>
                    <a:pt x="1407708" y="357286"/>
                    <a:pt x="1504963" y="303772"/>
                    <a:pt x="1593490" y="322440"/>
                  </a:cubicBezTo>
                  <a:lnTo>
                    <a:pt x="1593490" y="306261"/>
                  </a:lnTo>
                  <a:cubicBezTo>
                    <a:pt x="1736879" y="363509"/>
                    <a:pt x="1935131" y="321195"/>
                    <a:pt x="2130888" y="378443"/>
                  </a:cubicBezTo>
                  <a:cubicBezTo>
                    <a:pt x="2016177" y="453113"/>
                    <a:pt x="1902712" y="362264"/>
                    <a:pt x="1768051" y="415778"/>
                  </a:cubicBezTo>
                  <a:cubicBezTo>
                    <a:pt x="1638377" y="480492"/>
                    <a:pt x="1524913" y="356042"/>
                    <a:pt x="1427658" y="466803"/>
                  </a:cubicBezTo>
                  <a:cubicBezTo>
                    <a:pt x="1426411" y="520316"/>
                    <a:pt x="1426411" y="572586"/>
                    <a:pt x="1426411" y="626099"/>
                  </a:cubicBezTo>
                  <a:cubicBezTo>
                    <a:pt x="1376536" y="623610"/>
                    <a:pt x="1326662" y="618632"/>
                    <a:pt x="1278034" y="612410"/>
                  </a:cubicBezTo>
                  <a:cubicBezTo>
                    <a:pt x="1295490" y="585031"/>
                    <a:pt x="1296737" y="527783"/>
                    <a:pt x="1278034" y="502893"/>
                  </a:cubicBezTo>
                  <a:lnTo>
                    <a:pt x="1189507" y="502893"/>
                  </a:lnTo>
                  <a:cubicBezTo>
                    <a:pt x="1163323" y="486715"/>
                    <a:pt x="1139632" y="470536"/>
                    <a:pt x="1114695" y="454358"/>
                  </a:cubicBezTo>
                  <a:cubicBezTo>
                    <a:pt x="1084770" y="468047"/>
                    <a:pt x="1056092" y="478003"/>
                    <a:pt x="1027415" y="489204"/>
                  </a:cubicBezTo>
                  <a:cubicBezTo>
                    <a:pt x="985021" y="502893"/>
                    <a:pt x="960084" y="469292"/>
                    <a:pt x="925172" y="456847"/>
                  </a:cubicBezTo>
                  <a:lnTo>
                    <a:pt x="901482" y="456847"/>
                  </a:lnTo>
                  <a:cubicBezTo>
                    <a:pt x="882779" y="370976"/>
                    <a:pt x="811707" y="374709"/>
                    <a:pt x="751858" y="378443"/>
                  </a:cubicBezTo>
                  <a:cubicBezTo>
                    <a:pt x="738142" y="412044"/>
                    <a:pt x="724427" y="445646"/>
                    <a:pt x="713205" y="475514"/>
                  </a:cubicBezTo>
                  <a:cubicBezTo>
                    <a:pt x="690762" y="482981"/>
                    <a:pt x="672059" y="486715"/>
                    <a:pt x="650862" y="492937"/>
                  </a:cubicBezTo>
                  <a:cubicBezTo>
                    <a:pt x="603481" y="486715"/>
                    <a:pt x="557347" y="484226"/>
                    <a:pt x="513707" y="478003"/>
                  </a:cubicBezTo>
                  <a:cubicBezTo>
                    <a:pt x="478795" y="455602"/>
                    <a:pt x="508720" y="368487"/>
                    <a:pt x="450117" y="382176"/>
                  </a:cubicBezTo>
                  <a:cubicBezTo>
                    <a:pt x="437649" y="415778"/>
                    <a:pt x="423933" y="449380"/>
                    <a:pt x="411464" y="479248"/>
                  </a:cubicBezTo>
                  <a:lnTo>
                    <a:pt x="387774" y="479248"/>
                  </a:lnTo>
                  <a:cubicBezTo>
                    <a:pt x="340393" y="470536"/>
                    <a:pt x="296753" y="460580"/>
                    <a:pt x="249372" y="450624"/>
                  </a:cubicBezTo>
                  <a:cubicBezTo>
                    <a:pt x="189523" y="435690"/>
                    <a:pt x="132167" y="419511"/>
                    <a:pt x="74812" y="403333"/>
                  </a:cubicBezTo>
                  <a:cubicBezTo>
                    <a:pt x="48628" y="373465"/>
                    <a:pt x="26184" y="341108"/>
                    <a:pt x="0" y="307506"/>
                  </a:cubicBezTo>
                  <a:lnTo>
                    <a:pt x="528670" y="221635"/>
                  </a:lnTo>
                  <a:cubicBezTo>
                    <a:pt x="577297" y="261459"/>
                    <a:pt x="603481" y="247770"/>
                    <a:pt x="627172" y="207945"/>
                  </a:cubicBezTo>
                  <a:lnTo>
                    <a:pt x="891247" y="204216"/>
                  </a:lnTo>
                  <a:lnTo>
                    <a:pt x="906472" y="164867"/>
                  </a:lnTo>
                  <a:cubicBezTo>
                    <a:pt x="925495" y="129621"/>
                    <a:pt x="948908" y="110996"/>
                    <a:pt x="941416" y="76104"/>
                  </a:cubicBezTo>
                  <a:cubicBezTo>
                    <a:pt x="970135" y="72332"/>
                    <a:pt x="992611" y="92450"/>
                    <a:pt x="1016336" y="107538"/>
                  </a:cubicBezTo>
                  <a:cubicBezTo>
                    <a:pt x="1036315" y="4434"/>
                    <a:pt x="1107490" y="93707"/>
                    <a:pt x="1154940" y="89935"/>
                  </a:cubicBezTo>
                  <a:cubicBezTo>
                    <a:pt x="1184908" y="82391"/>
                    <a:pt x="1213628" y="78619"/>
                    <a:pt x="1241098" y="72332"/>
                  </a:cubicBezTo>
                  <a:cubicBezTo>
                    <a:pt x="1249839" y="62273"/>
                    <a:pt x="1257331" y="52214"/>
                    <a:pt x="1268569" y="42155"/>
                  </a:cubicBezTo>
                  <a:cubicBezTo>
                    <a:pt x="1297289" y="28324"/>
                    <a:pt x="1326009" y="17007"/>
                    <a:pt x="1354728" y="6948"/>
                  </a:cubicBezTo>
                  <a:cubicBezTo>
                    <a:pt x="1394686" y="23294"/>
                    <a:pt x="1429649" y="39640"/>
                    <a:pt x="1469607" y="52214"/>
                  </a:cubicBezTo>
                  <a:cubicBezTo>
                    <a:pt x="1542030" y="-76038"/>
                    <a:pt x="1618200" y="93707"/>
                    <a:pt x="1706856" y="83648"/>
                  </a:cubicBezTo>
                  <a:cubicBezTo>
                    <a:pt x="1729332" y="66045"/>
                    <a:pt x="1715596" y="29581"/>
                    <a:pt x="1720591" y="3176"/>
                  </a:cubicBezTo>
                  <a:close/>
                  <a:moveTo>
                    <a:pt x="2949896" y="147"/>
                  </a:moveTo>
                  <a:cubicBezTo>
                    <a:pt x="2972311" y="-1402"/>
                    <a:pt x="2988499" y="8822"/>
                    <a:pt x="2973556" y="49720"/>
                  </a:cubicBezTo>
                  <a:cubicBezTo>
                    <a:pt x="3070686" y="78225"/>
                    <a:pt x="3136684" y="58395"/>
                    <a:pt x="3237550" y="63353"/>
                  </a:cubicBezTo>
                  <a:cubicBezTo>
                    <a:pt x="3247512" y="112926"/>
                    <a:pt x="3302303" y="89379"/>
                    <a:pt x="3339661" y="78225"/>
                  </a:cubicBezTo>
                  <a:cubicBezTo>
                    <a:pt x="3414376" y="94336"/>
                    <a:pt x="3518977" y="112926"/>
                    <a:pt x="3613617" y="59635"/>
                  </a:cubicBezTo>
                  <a:cubicBezTo>
                    <a:pt x="3652220" y="121601"/>
                    <a:pt x="3667163" y="125319"/>
                    <a:pt x="3675880" y="41045"/>
                  </a:cubicBezTo>
                  <a:cubicBezTo>
                    <a:pt x="3733161" y="80703"/>
                    <a:pt x="3740633" y="94336"/>
                    <a:pt x="3787953" y="73267"/>
                  </a:cubicBezTo>
                  <a:cubicBezTo>
                    <a:pt x="3821575" y="96815"/>
                    <a:pt x="3881347" y="95575"/>
                    <a:pt x="3913723" y="72028"/>
                  </a:cubicBezTo>
                  <a:cubicBezTo>
                    <a:pt x="3917459" y="161260"/>
                    <a:pt x="3988439" y="88139"/>
                    <a:pt x="4028287" y="86900"/>
                  </a:cubicBezTo>
                  <a:cubicBezTo>
                    <a:pt x="4044475" y="63353"/>
                    <a:pt x="4061909" y="43523"/>
                    <a:pt x="4078097" y="19976"/>
                  </a:cubicBezTo>
                  <a:cubicBezTo>
                    <a:pt x="4124171" y="13779"/>
                    <a:pt x="4085569" y="110447"/>
                    <a:pt x="4140360" y="85661"/>
                  </a:cubicBezTo>
                  <a:cubicBezTo>
                    <a:pt x="4161529" y="89379"/>
                    <a:pt x="4181453" y="95575"/>
                    <a:pt x="4202622" y="98054"/>
                  </a:cubicBezTo>
                  <a:cubicBezTo>
                    <a:pt x="4222547" y="117883"/>
                    <a:pt x="4249942" y="114165"/>
                    <a:pt x="4314695" y="67071"/>
                  </a:cubicBezTo>
                  <a:lnTo>
                    <a:pt x="4364506" y="67071"/>
                  </a:lnTo>
                  <a:cubicBezTo>
                    <a:pt x="4406844" y="53438"/>
                    <a:pt x="4447938" y="42284"/>
                    <a:pt x="4490276" y="32369"/>
                  </a:cubicBezTo>
                  <a:cubicBezTo>
                    <a:pt x="4501484" y="38566"/>
                    <a:pt x="4508955" y="41045"/>
                    <a:pt x="4516427" y="48481"/>
                  </a:cubicBezTo>
                  <a:cubicBezTo>
                    <a:pt x="4621028" y="37327"/>
                    <a:pt x="4724384" y="26173"/>
                    <a:pt x="4828986" y="11301"/>
                  </a:cubicBezTo>
                  <a:cubicBezTo>
                    <a:pt x="4852645" y="11301"/>
                    <a:pt x="4878796" y="11301"/>
                    <a:pt x="4904946" y="10061"/>
                  </a:cubicBezTo>
                  <a:cubicBezTo>
                    <a:pt x="4938568" y="17497"/>
                    <a:pt x="4978416" y="-3571"/>
                    <a:pt x="5004567" y="26173"/>
                  </a:cubicBezTo>
                  <a:cubicBezTo>
                    <a:pt x="5031962" y="34848"/>
                    <a:pt x="5064339" y="46002"/>
                    <a:pt x="5092980" y="58395"/>
                  </a:cubicBezTo>
                  <a:cubicBezTo>
                    <a:pt x="5116640" y="41045"/>
                    <a:pt x="5142790" y="41045"/>
                    <a:pt x="5165204" y="41045"/>
                  </a:cubicBezTo>
                  <a:lnTo>
                    <a:pt x="5239576" y="85941"/>
                  </a:lnTo>
                  <a:lnTo>
                    <a:pt x="5373187" y="70332"/>
                  </a:lnTo>
                  <a:cubicBezTo>
                    <a:pt x="5435791" y="62839"/>
                    <a:pt x="5498394" y="56594"/>
                    <a:pt x="5562250" y="51599"/>
                  </a:cubicBezTo>
                  <a:cubicBezTo>
                    <a:pt x="5567258" y="67835"/>
                    <a:pt x="5569762" y="82822"/>
                    <a:pt x="5574770" y="97808"/>
                  </a:cubicBezTo>
                  <a:cubicBezTo>
                    <a:pt x="5614837" y="51599"/>
                    <a:pt x="5688709" y="50350"/>
                    <a:pt x="5713750" y="112795"/>
                  </a:cubicBezTo>
                  <a:cubicBezTo>
                    <a:pt x="5703733" y="124036"/>
                    <a:pt x="5694969" y="132778"/>
                    <a:pt x="5687457" y="146516"/>
                  </a:cubicBezTo>
                  <a:cubicBezTo>
                    <a:pt x="5651147" y="146516"/>
                    <a:pt x="5611080" y="147765"/>
                    <a:pt x="5574770" y="149014"/>
                  </a:cubicBezTo>
                  <a:lnTo>
                    <a:pt x="5574770" y="195223"/>
                  </a:lnTo>
                  <a:cubicBezTo>
                    <a:pt x="5524688" y="198970"/>
                    <a:pt x="5472101" y="206464"/>
                    <a:pt x="5422018" y="213957"/>
                  </a:cubicBezTo>
                  <a:cubicBezTo>
                    <a:pt x="5406993" y="206464"/>
                    <a:pt x="5388212" y="200219"/>
                    <a:pt x="5371935" y="197721"/>
                  </a:cubicBezTo>
                  <a:cubicBezTo>
                    <a:pt x="5321853" y="191477"/>
                    <a:pt x="5273022" y="188979"/>
                    <a:pt x="5220435" y="182734"/>
                  </a:cubicBezTo>
                  <a:cubicBezTo>
                    <a:pt x="5220454" y="182599"/>
                    <a:pt x="5220474" y="182464"/>
                    <a:pt x="5220493" y="182329"/>
                  </a:cubicBezTo>
                  <a:lnTo>
                    <a:pt x="5216260" y="182329"/>
                  </a:lnTo>
                  <a:cubicBezTo>
                    <a:pt x="5168940" y="179850"/>
                    <a:pt x="5125356" y="173653"/>
                    <a:pt x="5079282" y="167457"/>
                  </a:cubicBezTo>
                  <a:cubicBezTo>
                    <a:pt x="5039434" y="181089"/>
                    <a:pt x="5002076" y="191004"/>
                    <a:pt x="4965964" y="202158"/>
                  </a:cubicBezTo>
                  <a:lnTo>
                    <a:pt x="4926116" y="202158"/>
                  </a:lnTo>
                  <a:cubicBezTo>
                    <a:pt x="4923625" y="182329"/>
                    <a:pt x="4919889" y="158781"/>
                    <a:pt x="4914908" y="138952"/>
                  </a:cubicBezTo>
                  <a:cubicBezTo>
                    <a:pt x="4891248" y="140191"/>
                    <a:pt x="4865098" y="140191"/>
                    <a:pt x="4841438" y="140191"/>
                  </a:cubicBezTo>
                  <a:cubicBezTo>
                    <a:pt x="4807816" y="140191"/>
                    <a:pt x="4772949" y="141431"/>
                    <a:pt x="4739327" y="141431"/>
                  </a:cubicBezTo>
                  <a:cubicBezTo>
                    <a:pt x="4708196" y="158781"/>
                    <a:pt x="4695743" y="111687"/>
                    <a:pt x="4664612" y="125319"/>
                  </a:cubicBezTo>
                  <a:cubicBezTo>
                    <a:pt x="4639707" y="158781"/>
                    <a:pt x="4614802" y="189765"/>
                    <a:pt x="4589897" y="223227"/>
                  </a:cubicBezTo>
                  <a:lnTo>
                    <a:pt x="4515181" y="223227"/>
                  </a:lnTo>
                  <a:cubicBezTo>
                    <a:pt x="4508955" y="217030"/>
                    <a:pt x="4506465" y="210833"/>
                    <a:pt x="4501484" y="207115"/>
                  </a:cubicBezTo>
                  <a:cubicBezTo>
                    <a:pt x="4475333" y="207115"/>
                    <a:pt x="4451673" y="207115"/>
                    <a:pt x="4426768" y="208355"/>
                  </a:cubicBezTo>
                  <a:cubicBezTo>
                    <a:pt x="4404354" y="218269"/>
                    <a:pt x="4384430" y="229423"/>
                    <a:pt x="4363260" y="241816"/>
                  </a:cubicBezTo>
                  <a:lnTo>
                    <a:pt x="4215075" y="244295"/>
                  </a:lnTo>
                  <a:cubicBezTo>
                    <a:pt x="4161529" y="248013"/>
                    <a:pt x="4112964" y="254210"/>
                    <a:pt x="4063154" y="257928"/>
                  </a:cubicBezTo>
                  <a:cubicBezTo>
                    <a:pt x="4037003" y="246774"/>
                    <a:pt x="4013344" y="229423"/>
                    <a:pt x="3987193" y="213312"/>
                  </a:cubicBezTo>
                  <a:cubicBezTo>
                    <a:pt x="3943609" y="224466"/>
                    <a:pt x="3896290" y="234381"/>
                    <a:pt x="3848970" y="248013"/>
                  </a:cubicBezTo>
                  <a:cubicBezTo>
                    <a:pt x="3755576" y="205876"/>
                    <a:pt x="3687087" y="187286"/>
                    <a:pt x="3637277" y="234381"/>
                  </a:cubicBezTo>
                  <a:cubicBezTo>
                    <a:pt x="3591202" y="238098"/>
                    <a:pt x="3546373" y="244295"/>
                    <a:pt x="3499053" y="252970"/>
                  </a:cubicBezTo>
                  <a:lnTo>
                    <a:pt x="3462941" y="252970"/>
                  </a:lnTo>
                  <a:cubicBezTo>
                    <a:pt x="3444262" y="246774"/>
                    <a:pt x="3429319" y="239338"/>
                    <a:pt x="3410640" y="236859"/>
                  </a:cubicBezTo>
                  <a:cubicBezTo>
                    <a:pt x="3374528" y="244295"/>
                    <a:pt x="3400678" y="187286"/>
                    <a:pt x="3338415" y="158781"/>
                  </a:cubicBezTo>
                  <a:cubicBezTo>
                    <a:pt x="3325963" y="168696"/>
                    <a:pt x="3312265" y="178611"/>
                    <a:pt x="3299813" y="188525"/>
                  </a:cubicBezTo>
                  <a:cubicBezTo>
                    <a:pt x="3262455" y="195961"/>
                    <a:pt x="3223852" y="202158"/>
                    <a:pt x="3186495" y="205876"/>
                  </a:cubicBezTo>
                  <a:lnTo>
                    <a:pt x="2797975" y="181089"/>
                  </a:lnTo>
                  <a:cubicBezTo>
                    <a:pt x="2756881" y="174893"/>
                    <a:pt x="2730731" y="122841"/>
                    <a:pt x="2687147" y="116644"/>
                  </a:cubicBezTo>
                  <a:cubicBezTo>
                    <a:pt x="2739448" y="26173"/>
                    <a:pt x="2842804" y="117883"/>
                    <a:pt x="2888879" y="21215"/>
                  </a:cubicBezTo>
                  <a:cubicBezTo>
                    <a:pt x="2898841" y="15019"/>
                    <a:pt x="2927482" y="1696"/>
                    <a:pt x="2949896" y="147"/>
                  </a:cubicBezTo>
                  <a:close/>
                </a:path>
              </a:pathLst>
            </a:custGeom>
            <a:solidFill>
              <a:srgbClr val="20A1A5">
                <a:alpha val="89800"/>
              </a:srgbClr>
            </a:solidFill>
            <a:ln>
              <a:noFill/>
            </a:ln>
          </p:spPr>
          <p:txBody>
            <a:bodyPr anchorCtr="0" anchor="ctr" bIns="22850" lIns="45700" spcFirstLastPara="1" rIns="45700" wrap="square" tIns="2285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747993"/>
                </a:solidFill>
                <a:latin typeface="Oswald"/>
                <a:ea typeface="Oswald"/>
                <a:cs typeface="Oswald"/>
                <a:sym typeface="Oswald"/>
              </a:endParaRPr>
            </a:p>
          </p:txBody>
        </p:sp>
        <p:sp>
          <p:nvSpPr>
            <p:cNvPr id="776" name="Google Shape;776;g311d5cb9a0a_0_438"/>
            <p:cNvSpPr/>
            <p:nvPr/>
          </p:nvSpPr>
          <p:spPr>
            <a:xfrm>
              <a:off x="6895908" y="8717348"/>
              <a:ext cx="3703398" cy="1726666"/>
            </a:xfrm>
            <a:custGeom>
              <a:rect b="b" l="l" r="r" t="t"/>
              <a:pathLst>
                <a:path extrusionOk="0" h="1784668" w="3817936">
                  <a:moveTo>
                    <a:pt x="3696634" y="1671250"/>
                  </a:moveTo>
                  <a:cubicBezTo>
                    <a:pt x="3702630" y="1668714"/>
                    <a:pt x="3709710" y="1669269"/>
                    <a:pt x="3718518" y="1674341"/>
                  </a:cubicBezTo>
                  <a:cubicBezTo>
                    <a:pt x="3752498" y="1690827"/>
                    <a:pt x="3783958" y="1703508"/>
                    <a:pt x="3817936" y="1719994"/>
                  </a:cubicBezTo>
                  <a:cubicBezTo>
                    <a:pt x="3817936" y="1740284"/>
                    <a:pt x="3817936" y="1764378"/>
                    <a:pt x="3817936" y="1784668"/>
                  </a:cubicBezTo>
                  <a:cubicBezTo>
                    <a:pt x="3762564" y="1771987"/>
                    <a:pt x="3707194" y="1755501"/>
                    <a:pt x="3654338" y="1739016"/>
                  </a:cubicBezTo>
                  <a:cubicBezTo>
                    <a:pt x="3670383" y="1714287"/>
                    <a:pt x="3678642" y="1678859"/>
                    <a:pt x="3696634" y="1671250"/>
                  </a:cubicBezTo>
                  <a:close/>
                  <a:moveTo>
                    <a:pt x="1064843" y="126388"/>
                  </a:moveTo>
                  <a:cubicBezTo>
                    <a:pt x="1064843" y="155838"/>
                    <a:pt x="1063585" y="188968"/>
                    <a:pt x="1063585" y="218418"/>
                  </a:cubicBezTo>
                  <a:cubicBezTo>
                    <a:pt x="1056034" y="230689"/>
                    <a:pt x="1047225" y="241732"/>
                    <a:pt x="1039674" y="251549"/>
                  </a:cubicBezTo>
                  <a:cubicBezTo>
                    <a:pt x="1034640" y="251549"/>
                    <a:pt x="1029607" y="251549"/>
                    <a:pt x="1027090" y="251549"/>
                  </a:cubicBezTo>
                  <a:cubicBezTo>
                    <a:pt x="984303" y="219645"/>
                    <a:pt x="942774" y="190195"/>
                    <a:pt x="901245" y="158292"/>
                  </a:cubicBezTo>
                  <a:cubicBezTo>
                    <a:pt x="903762" y="148475"/>
                    <a:pt x="908796" y="138659"/>
                    <a:pt x="915088" y="128842"/>
                  </a:cubicBezTo>
                  <a:cubicBezTo>
                    <a:pt x="964168" y="127615"/>
                    <a:pt x="1014505" y="126388"/>
                    <a:pt x="1064843" y="126388"/>
                  </a:cubicBezTo>
                  <a:close/>
                  <a:moveTo>
                    <a:pt x="37856" y="43958"/>
                  </a:moveTo>
                  <a:cubicBezTo>
                    <a:pt x="98914" y="72360"/>
                    <a:pt x="73269" y="129164"/>
                    <a:pt x="108683" y="121755"/>
                  </a:cubicBezTo>
                  <a:cubicBezTo>
                    <a:pt x="87923" y="131634"/>
                    <a:pt x="70827" y="141513"/>
                    <a:pt x="47625" y="152627"/>
                  </a:cubicBezTo>
                  <a:cubicBezTo>
                    <a:pt x="29308" y="129164"/>
                    <a:pt x="8548" y="105702"/>
                    <a:pt x="0" y="73595"/>
                  </a:cubicBezTo>
                  <a:cubicBezTo>
                    <a:pt x="12212" y="63716"/>
                    <a:pt x="25644" y="53837"/>
                    <a:pt x="37856" y="43958"/>
                  </a:cubicBezTo>
                  <a:close/>
                  <a:moveTo>
                    <a:pt x="2420159" y="0"/>
                  </a:moveTo>
                  <a:cubicBezTo>
                    <a:pt x="2441262" y="3737"/>
                    <a:pt x="2461124" y="9965"/>
                    <a:pt x="2482226" y="16193"/>
                  </a:cubicBezTo>
                  <a:cubicBezTo>
                    <a:pt x="2463606" y="59788"/>
                    <a:pt x="2447469" y="99647"/>
                    <a:pt x="2430090" y="143242"/>
                  </a:cubicBezTo>
                  <a:cubicBezTo>
                    <a:pt x="2454917" y="203030"/>
                    <a:pt x="2541811" y="128295"/>
                    <a:pt x="2543052" y="221714"/>
                  </a:cubicBezTo>
                  <a:cubicBezTo>
                    <a:pt x="2524432" y="237907"/>
                    <a:pt x="2509536" y="255345"/>
                    <a:pt x="2490916" y="272783"/>
                  </a:cubicBezTo>
                  <a:cubicBezTo>
                    <a:pt x="2464848" y="269047"/>
                    <a:pt x="2433814" y="279011"/>
                    <a:pt x="2418918" y="240398"/>
                  </a:cubicBezTo>
                  <a:cubicBezTo>
                    <a:pt x="2293543" y="224205"/>
                    <a:pt x="2202925" y="209258"/>
                    <a:pt x="2093687" y="196803"/>
                  </a:cubicBezTo>
                  <a:cubicBezTo>
                    <a:pt x="2107342" y="163172"/>
                    <a:pt x="2117273" y="129541"/>
                    <a:pt x="2130928" y="100892"/>
                  </a:cubicBezTo>
                  <a:cubicBezTo>
                    <a:pt x="2180581" y="93419"/>
                    <a:pt x="2232717" y="85945"/>
                    <a:pt x="2282371" y="82209"/>
                  </a:cubicBezTo>
                  <a:cubicBezTo>
                    <a:pt x="2323335" y="54806"/>
                    <a:pt x="2330783" y="130786"/>
                    <a:pt x="2392850" y="114594"/>
                  </a:cubicBezTo>
                  <a:cubicBezTo>
                    <a:pt x="2392850" y="84700"/>
                    <a:pt x="2392850" y="61034"/>
                    <a:pt x="2394091" y="33631"/>
                  </a:cubicBezTo>
                  <a:cubicBezTo>
                    <a:pt x="2401539" y="19929"/>
                    <a:pt x="2410229" y="11210"/>
                    <a:pt x="2420159" y="0"/>
                  </a:cubicBezTo>
                  <a:close/>
                </a:path>
              </a:pathLst>
            </a:custGeom>
            <a:solidFill>
              <a:srgbClr val="20A1A5">
                <a:alpha val="94900"/>
              </a:srgbClr>
            </a:solidFill>
            <a:ln>
              <a:noFill/>
            </a:ln>
          </p:spPr>
          <p:txBody>
            <a:bodyPr anchorCtr="0" anchor="ctr" bIns="22850" lIns="45700" spcFirstLastPara="1" rIns="45700" wrap="square" tIns="2285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747993"/>
                </a:solidFill>
                <a:latin typeface="Oswald"/>
                <a:ea typeface="Oswald"/>
                <a:cs typeface="Oswald"/>
                <a:sym typeface="Oswald"/>
              </a:endParaRPr>
            </a:p>
          </p:txBody>
        </p:sp>
      </p:grpSp>
      <p:sp>
        <p:nvSpPr>
          <p:cNvPr id="777" name="Google Shape;777;g311d5cb9a0a_0_438"/>
          <p:cNvSpPr txBox="1"/>
          <p:nvPr/>
        </p:nvSpPr>
        <p:spPr>
          <a:xfrm>
            <a:off x="6960278" y="2683426"/>
            <a:ext cx="1737300" cy="261600"/>
          </a:xfrm>
          <a:prstGeom prst="rect">
            <a:avLst/>
          </a:prstGeom>
          <a:noFill/>
          <a:ln>
            <a:noFill/>
          </a:ln>
        </p:spPr>
        <p:txBody>
          <a:bodyPr anchorCtr="0" anchor="t" bIns="22850" lIns="45725" spcFirstLastPara="1" rIns="45725" wrap="square" tIns="22850">
            <a:spAutoFit/>
          </a:bodyPr>
          <a:lstStyle/>
          <a:p>
            <a:pPr indent="0" lvl="0" marL="0" marR="0" rtl="0" algn="ctr">
              <a:lnSpc>
                <a:spcPct val="142872"/>
              </a:lnSpc>
              <a:spcBef>
                <a:spcPts val="0"/>
              </a:spcBef>
              <a:spcAft>
                <a:spcPts val="0"/>
              </a:spcAft>
              <a:buClr>
                <a:schemeClr val="lt1"/>
              </a:buClr>
              <a:buSzPts val="1400"/>
              <a:buFont typeface="Jost Light"/>
              <a:buNone/>
            </a:pPr>
            <a:r>
              <a:rPr b="1" i="0" lang="es-PE" sz="1400" u="none" cap="none" strike="noStrike">
                <a:solidFill>
                  <a:schemeClr val="lt1"/>
                </a:solidFill>
                <a:latin typeface="Jost Light"/>
                <a:ea typeface="Jost Light"/>
                <a:cs typeface="Jost Light"/>
                <a:sym typeface="Jost Light"/>
              </a:rPr>
              <a:t>USD$48.4 millions</a:t>
            </a:r>
            <a:endParaRPr sz="700"/>
          </a:p>
        </p:txBody>
      </p:sp>
      <p:pic>
        <p:nvPicPr>
          <p:cNvPr descr="IDB Inter American Development Bank Logo | Banks logo, Finance logo, Logo  pdf" id="778" name="Google Shape;778;g311d5cb9a0a_0_438"/>
          <p:cNvPicPr preferRelativeResize="0"/>
          <p:nvPr/>
        </p:nvPicPr>
        <p:blipFill rotWithShape="1">
          <a:blip r:embed="rId10">
            <a:alphaModFix/>
          </a:blip>
          <a:srcRect b="26988" l="0" r="911" t="27121"/>
          <a:stretch/>
        </p:blipFill>
        <p:spPr>
          <a:xfrm>
            <a:off x="4809450" y="1307788"/>
            <a:ext cx="1158506" cy="536228"/>
          </a:xfrm>
          <a:prstGeom prst="rect">
            <a:avLst/>
          </a:prstGeom>
          <a:noFill/>
          <a:ln>
            <a:noFill/>
          </a:ln>
        </p:spPr>
      </p:pic>
      <p:pic>
        <p:nvPicPr>
          <p:cNvPr descr="Logo Minha Casa, Minha Vida" id="779" name="Google Shape;779;g311d5cb9a0a_0_438"/>
          <p:cNvPicPr preferRelativeResize="0"/>
          <p:nvPr/>
        </p:nvPicPr>
        <p:blipFill rotWithShape="1">
          <a:blip r:embed="rId11">
            <a:alphaModFix/>
          </a:blip>
          <a:srcRect b="0" l="0" r="0" t="0"/>
          <a:stretch/>
        </p:blipFill>
        <p:spPr>
          <a:xfrm>
            <a:off x="10590073" y="2498323"/>
            <a:ext cx="785672" cy="785672"/>
          </a:xfrm>
          <a:prstGeom prst="rect">
            <a:avLst/>
          </a:prstGeom>
          <a:noFill/>
          <a:ln>
            <a:noFill/>
          </a:ln>
        </p:spPr>
      </p:pic>
      <p:pic>
        <p:nvPicPr>
          <p:cNvPr id="780" name="Google Shape;780;g311d5cb9a0a_0_438"/>
          <p:cNvPicPr preferRelativeResize="0"/>
          <p:nvPr/>
        </p:nvPicPr>
        <p:blipFill rotWithShape="1">
          <a:blip r:embed="rId12">
            <a:alphaModFix/>
          </a:blip>
          <a:srcRect b="0" l="0" r="0" t="0"/>
          <a:stretch/>
        </p:blipFill>
        <p:spPr>
          <a:xfrm>
            <a:off x="7181796" y="3078177"/>
            <a:ext cx="1274470" cy="288916"/>
          </a:xfrm>
          <a:prstGeom prst="rect">
            <a:avLst/>
          </a:prstGeom>
          <a:noFill/>
          <a:ln>
            <a:noFill/>
          </a:ln>
        </p:spPr>
      </p:pic>
      <p:grpSp>
        <p:nvGrpSpPr>
          <p:cNvPr id="781" name="Google Shape;781;g311d5cb9a0a_0_438"/>
          <p:cNvGrpSpPr/>
          <p:nvPr/>
        </p:nvGrpSpPr>
        <p:grpSpPr>
          <a:xfrm>
            <a:off x="9797002" y="1912225"/>
            <a:ext cx="499482" cy="1317562"/>
            <a:chOff x="9924627" y="3302513"/>
            <a:chExt cx="2619204" cy="3355992"/>
          </a:xfrm>
        </p:grpSpPr>
        <p:sp>
          <p:nvSpPr>
            <p:cNvPr id="782" name="Google Shape;782;g311d5cb9a0a_0_438"/>
            <p:cNvSpPr/>
            <p:nvPr/>
          </p:nvSpPr>
          <p:spPr>
            <a:xfrm>
              <a:off x="10113276" y="3506015"/>
              <a:ext cx="1171059" cy="1133855"/>
            </a:xfrm>
            <a:custGeom>
              <a:rect b="b" l="l" r="r" t="t"/>
              <a:pathLst>
                <a:path extrusionOk="0" h="1133855" w="1171059">
                  <a:moveTo>
                    <a:pt x="560197" y="1034341"/>
                  </a:moveTo>
                  <a:cubicBezTo>
                    <a:pt x="608829" y="1038511"/>
                    <a:pt x="651175" y="1051214"/>
                    <a:pt x="681606" y="1082572"/>
                  </a:cubicBezTo>
                  <a:cubicBezTo>
                    <a:pt x="681606" y="1082572"/>
                    <a:pt x="669447" y="1125065"/>
                    <a:pt x="676385" y="1133855"/>
                  </a:cubicBezTo>
                  <a:cubicBezTo>
                    <a:pt x="633823" y="1097776"/>
                    <a:pt x="585923" y="1056361"/>
                    <a:pt x="560197" y="1034341"/>
                  </a:cubicBezTo>
                  <a:close/>
                  <a:moveTo>
                    <a:pt x="1086088" y="719748"/>
                  </a:moveTo>
                  <a:cubicBezTo>
                    <a:pt x="1114357" y="745338"/>
                    <a:pt x="1142790" y="770198"/>
                    <a:pt x="1171059" y="795788"/>
                  </a:cubicBezTo>
                  <a:cubicBezTo>
                    <a:pt x="1136495" y="778194"/>
                    <a:pt x="1105992" y="754837"/>
                    <a:pt x="1086088" y="719748"/>
                  </a:cubicBezTo>
                  <a:close/>
                  <a:moveTo>
                    <a:pt x="696529" y="388419"/>
                  </a:moveTo>
                  <a:cubicBezTo>
                    <a:pt x="740638" y="424966"/>
                    <a:pt x="785221" y="461040"/>
                    <a:pt x="829521" y="496832"/>
                  </a:cubicBezTo>
                  <a:cubicBezTo>
                    <a:pt x="873631" y="533378"/>
                    <a:pt x="916704" y="569834"/>
                    <a:pt x="960532" y="606098"/>
                  </a:cubicBezTo>
                  <a:cubicBezTo>
                    <a:pt x="919063" y="602445"/>
                    <a:pt x="878249" y="600392"/>
                    <a:pt x="846027" y="593696"/>
                  </a:cubicBezTo>
                  <a:cubicBezTo>
                    <a:pt x="747471" y="575498"/>
                    <a:pt x="727199" y="476759"/>
                    <a:pt x="696529" y="388419"/>
                  </a:cubicBezTo>
                  <a:close/>
                  <a:moveTo>
                    <a:pt x="195871" y="2"/>
                  </a:moveTo>
                  <a:cubicBezTo>
                    <a:pt x="201391" y="183"/>
                    <a:pt x="185943" y="10359"/>
                    <a:pt x="143921" y="28127"/>
                  </a:cubicBezTo>
                  <a:cubicBezTo>
                    <a:pt x="149439" y="35544"/>
                    <a:pt x="155995" y="43049"/>
                    <a:pt x="159739" y="47741"/>
                  </a:cubicBezTo>
                  <a:cubicBezTo>
                    <a:pt x="109176" y="94929"/>
                    <a:pt x="51776" y="134332"/>
                    <a:pt x="0" y="148990"/>
                  </a:cubicBezTo>
                  <a:cubicBezTo>
                    <a:pt x="3691" y="131801"/>
                    <a:pt x="10317" y="112803"/>
                    <a:pt x="19491" y="93506"/>
                  </a:cubicBezTo>
                  <a:cubicBezTo>
                    <a:pt x="119228" y="27161"/>
                    <a:pt x="186672" y="-300"/>
                    <a:pt x="195871" y="2"/>
                  </a:cubicBezTo>
                  <a:close/>
                </a:path>
              </a:pathLst>
            </a:custGeom>
            <a:solidFill>
              <a:srgbClr val="FFC000"/>
            </a:solidFill>
            <a:ln>
              <a:noFill/>
            </a:ln>
          </p:spPr>
          <p:txBody>
            <a:bodyPr anchorCtr="0" anchor="ctr" bIns="22850" lIns="45700" spcFirstLastPara="1" rIns="45700" wrap="square" tIns="2285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747993"/>
                </a:solidFill>
                <a:latin typeface="Jost Light"/>
                <a:ea typeface="Jost Light"/>
                <a:cs typeface="Jost Light"/>
                <a:sym typeface="Jost Light"/>
              </a:endParaRPr>
            </a:p>
          </p:txBody>
        </p:sp>
        <p:sp>
          <p:nvSpPr>
            <p:cNvPr id="783" name="Google Shape;783;g311d5cb9a0a_0_438"/>
            <p:cNvSpPr/>
            <p:nvPr/>
          </p:nvSpPr>
          <p:spPr>
            <a:xfrm>
              <a:off x="10134917" y="3464946"/>
              <a:ext cx="996838" cy="883328"/>
            </a:xfrm>
            <a:custGeom>
              <a:rect b="b" l="l" r="r" t="t"/>
              <a:pathLst>
                <a:path extrusionOk="0" h="883328" w="996838">
                  <a:moveTo>
                    <a:pt x="24959" y="617056"/>
                  </a:moveTo>
                  <a:cubicBezTo>
                    <a:pt x="37010" y="619191"/>
                    <a:pt x="46862" y="622696"/>
                    <a:pt x="55038" y="627252"/>
                  </a:cubicBezTo>
                  <a:lnTo>
                    <a:pt x="64537" y="635081"/>
                  </a:lnTo>
                  <a:lnTo>
                    <a:pt x="65346" y="635032"/>
                  </a:lnTo>
                  <a:cubicBezTo>
                    <a:pt x="67626" y="635419"/>
                    <a:pt x="69616" y="636363"/>
                    <a:pt x="71155" y="637902"/>
                  </a:cubicBezTo>
                  <a:lnTo>
                    <a:pt x="73351" y="642346"/>
                  </a:lnTo>
                  <a:lnTo>
                    <a:pt x="75062" y="643756"/>
                  </a:lnTo>
                  <a:cubicBezTo>
                    <a:pt x="107149" y="681802"/>
                    <a:pt x="97755" y="746244"/>
                    <a:pt x="159959" y="768305"/>
                  </a:cubicBezTo>
                  <a:cubicBezTo>
                    <a:pt x="217141" y="792989"/>
                    <a:pt x="252079" y="836530"/>
                    <a:pt x="282629" y="883328"/>
                  </a:cubicBezTo>
                  <a:cubicBezTo>
                    <a:pt x="178413" y="809698"/>
                    <a:pt x="79692" y="736783"/>
                    <a:pt x="0" y="643710"/>
                  </a:cubicBezTo>
                  <a:cubicBezTo>
                    <a:pt x="8580" y="637953"/>
                    <a:pt x="17464" y="629633"/>
                    <a:pt x="24959" y="617056"/>
                  </a:cubicBezTo>
                  <a:close/>
                  <a:moveTo>
                    <a:pt x="859109" y="404354"/>
                  </a:moveTo>
                  <a:cubicBezTo>
                    <a:pt x="865543" y="408010"/>
                    <a:pt x="872245" y="409155"/>
                    <a:pt x="879886" y="412164"/>
                  </a:cubicBezTo>
                  <a:cubicBezTo>
                    <a:pt x="884237" y="412578"/>
                    <a:pt x="886326" y="414203"/>
                    <a:pt x="886875" y="416649"/>
                  </a:cubicBezTo>
                  <a:cubicBezTo>
                    <a:pt x="888524" y="423986"/>
                    <a:pt x="876325" y="438707"/>
                    <a:pt x="869816" y="450261"/>
                  </a:cubicBezTo>
                  <a:lnTo>
                    <a:pt x="867492" y="450722"/>
                  </a:lnTo>
                  <a:lnTo>
                    <a:pt x="868911" y="452714"/>
                  </a:lnTo>
                  <a:cubicBezTo>
                    <a:pt x="876532" y="455662"/>
                    <a:pt x="884708" y="459167"/>
                    <a:pt x="891861" y="462583"/>
                  </a:cubicBezTo>
                  <a:cubicBezTo>
                    <a:pt x="887813" y="474419"/>
                    <a:pt x="883021" y="486443"/>
                    <a:pt x="879440" y="497811"/>
                  </a:cubicBezTo>
                  <a:cubicBezTo>
                    <a:pt x="873367" y="503884"/>
                    <a:pt x="867294" y="509957"/>
                    <a:pt x="861878" y="514817"/>
                  </a:cubicBezTo>
                  <a:cubicBezTo>
                    <a:pt x="851176" y="514393"/>
                    <a:pt x="841131" y="512757"/>
                    <a:pt x="832577" y="510742"/>
                  </a:cubicBezTo>
                  <a:cubicBezTo>
                    <a:pt x="830185" y="503678"/>
                    <a:pt x="826390" y="498016"/>
                    <a:pt x="824276" y="491230"/>
                  </a:cubicBezTo>
                  <a:cubicBezTo>
                    <a:pt x="828691" y="480696"/>
                    <a:pt x="834786" y="469039"/>
                    <a:pt x="839478" y="458784"/>
                  </a:cubicBezTo>
                  <a:lnTo>
                    <a:pt x="840445" y="456090"/>
                  </a:lnTo>
                  <a:cubicBezTo>
                    <a:pt x="865895" y="425035"/>
                    <a:pt x="834562" y="428901"/>
                    <a:pt x="859109" y="404354"/>
                  </a:cubicBezTo>
                  <a:close/>
                  <a:moveTo>
                    <a:pt x="976552" y="247151"/>
                  </a:moveTo>
                  <a:lnTo>
                    <a:pt x="996838" y="267437"/>
                  </a:lnTo>
                  <a:cubicBezTo>
                    <a:pt x="991757" y="281090"/>
                    <a:pt x="969927" y="302349"/>
                    <a:pt x="955623" y="308652"/>
                  </a:cubicBezTo>
                  <a:cubicBezTo>
                    <a:pt x="951314" y="301533"/>
                    <a:pt x="949655" y="295191"/>
                    <a:pt x="946203" y="288929"/>
                  </a:cubicBezTo>
                  <a:cubicBezTo>
                    <a:pt x="956094" y="274466"/>
                    <a:pt x="967026" y="260106"/>
                    <a:pt x="976552" y="247151"/>
                  </a:cubicBezTo>
                  <a:close/>
                  <a:moveTo>
                    <a:pt x="319581" y="173287"/>
                  </a:moveTo>
                  <a:cubicBezTo>
                    <a:pt x="325934" y="175934"/>
                    <a:pt x="332469" y="177838"/>
                    <a:pt x="339285" y="180022"/>
                  </a:cubicBezTo>
                  <a:cubicBezTo>
                    <a:pt x="363935" y="188000"/>
                    <a:pt x="382284" y="201717"/>
                    <a:pt x="397672" y="218957"/>
                  </a:cubicBezTo>
                  <a:lnTo>
                    <a:pt x="393387" y="219304"/>
                  </a:lnTo>
                  <a:lnTo>
                    <a:pt x="487414" y="295731"/>
                  </a:lnTo>
                  <a:cubicBezTo>
                    <a:pt x="481078" y="295879"/>
                    <a:pt x="474279" y="296490"/>
                    <a:pt x="467016" y="297564"/>
                  </a:cubicBezTo>
                  <a:cubicBezTo>
                    <a:pt x="451628" y="280324"/>
                    <a:pt x="432817" y="267070"/>
                    <a:pt x="408166" y="259093"/>
                  </a:cubicBezTo>
                  <a:cubicBezTo>
                    <a:pt x="401168" y="257652"/>
                    <a:pt x="394352" y="255468"/>
                    <a:pt x="387536" y="253283"/>
                  </a:cubicBezTo>
                  <a:cubicBezTo>
                    <a:pt x="385334" y="243671"/>
                    <a:pt x="384240" y="232389"/>
                    <a:pt x="382866" y="220824"/>
                  </a:cubicBezTo>
                  <a:lnTo>
                    <a:pt x="375322" y="221617"/>
                  </a:lnTo>
                  <a:cubicBezTo>
                    <a:pt x="343477" y="225898"/>
                    <a:pt x="327328" y="206044"/>
                    <a:pt x="319581" y="173287"/>
                  </a:cubicBezTo>
                  <a:close/>
                  <a:moveTo>
                    <a:pt x="157284" y="0"/>
                  </a:moveTo>
                  <a:lnTo>
                    <a:pt x="270910" y="94649"/>
                  </a:lnTo>
                  <a:lnTo>
                    <a:pt x="271660" y="94960"/>
                  </a:lnTo>
                  <a:lnTo>
                    <a:pt x="271859" y="95439"/>
                  </a:lnTo>
                  <a:lnTo>
                    <a:pt x="313332" y="129986"/>
                  </a:lnTo>
                  <a:cubicBezTo>
                    <a:pt x="314056" y="146154"/>
                    <a:pt x="315463" y="161075"/>
                    <a:pt x="318519" y="173785"/>
                  </a:cubicBezTo>
                  <a:cubicBezTo>
                    <a:pt x="240373" y="147765"/>
                    <a:pt x="181574" y="86069"/>
                    <a:pt x="157284" y="0"/>
                  </a:cubicBezTo>
                  <a:close/>
                </a:path>
              </a:pathLst>
            </a:custGeom>
            <a:solidFill>
              <a:srgbClr val="FFC000"/>
            </a:solidFill>
            <a:ln>
              <a:noFill/>
            </a:ln>
          </p:spPr>
          <p:txBody>
            <a:bodyPr anchorCtr="0" anchor="ctr" bIns="22850" lIns="45700" spcFirstLastPara="1" rIns="45700" wrap="square" tIns="2285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747993"/>
                </a:solidFill>
                <a:latin typeface="Jost Light"/>
                <a:ea typeface="Jost Light"/>
                <a:cs typeface="Jost Light"/>
                <a:sym typeface="Jost Light"/>
              </a:endParaRPr>
            </a:p>
          </p:txBody>
        </p:sp>
        <p:sp>
          <p:nvSpPr>
            <p:cNvPr id="784" name="Google Shape;784;g311d5cb9a0a_0_438"/>
            <p:cNvSpPr/>
            <p:nvPr/>
          </p:nvSpPr>
          <p:spPr>
            <a:xfrm>
              <a:off x="10116803" y="3529780"/>
              <a:ext cx="1971247" cy="2067179"/>
            </a:xfrm>
            <a:custGeom>
              <a:rect b="b" l="l" r="r" t="t"/>
              <a:pathLst>
                <a:path extrusionOk="0" h="2067179" w="1971247">
                  <a:moveTo>
                    <a:pt x="193403" y="0"/>
                  </a:moveTo>
                  <a:cubicBezTo>
                    <a:pt x="185706" y="75332"/>
                    <a:pt x="205051" y="139966"/>
                    <a:pt x="239009" y="195625"/>
                  </a:cubicBezTo>
                  <a:cubicBezTo>
                    <a:pt x="256364" y="223359"/>
                    <a:pt x="276643" y="249298"/>
                    <a:pt x="298336" y="273821"/>
                  </a:cubicBezTo>
                  <a:cubicBezTo>
                    <a:pt x="320029" y="298345"/>
                    <a:pt x="343891" y="321264"/>
                    <a:pt x="367380" y="342865"/>
                  </a:cubicBezTo>
                  <a:cubicBezTo>
                    <a:pt x="375270" y="350756"/>
                    <a:pt x="418977" y="339739"/>
                    <a:pt x="448250" y="342593"/>
                  </a:cubicBezTo>
                  <a:cubicBezTo>
                    <a:pt x="499216" y="369971"/>
                    <a:pt x="450053" y="464223"/>
                    <a:pt x="494354" y="483048"/>
                  </a:cubicBezTo>
                  <a:cubicBezTo>
                    <a:pt x="683672" y="570468"/>
                    <a:pt x="824688" y="703936"/>
                    <a:pt x="949947" y="853726"/>
                  </a:cubicBezTo>
                  <a:cubicBezTo>
                    <a:pt x="1075867" y="1002290"/>
                    <a:pt x="1185839" y="1167929"/>
                    <a:pt x="1310154" y="1318662"/>
                  </a:cubicBezTo>
                  <a:cubicBezTo>
                    <a:pt x="1325745" y="1335197"/>
                    <a:pt x="1382516" y="1248554"/>
                    <a:pt x="1419679" y="1259299"/>
                  </a:cubicBezTo>
                  <a:cubicBezTo>
                    <a:pt x="1457657" y="1285011"/>
                    <a:pt x="1484888" y="1316960"/>
                    <a:pt x="1515992" y="1343346"/>
                  </a:cubicBezTo>
                  <a:cubicBezTo>
                    <a:pt x="1546623" y="1370204"/>
                    <a:pt x="1580373" y="1391688"/>
                    <a:pt x="1627707" y="1401281"/>
                  </a:cubicBezTo>
                  <a:cubicBezTo>
                    <a:pt x="1630439" y="1400592"/>
                    <a:pt x="1632500" y="1401032"/>
                    <a:pt x="1634030" y="1402406"/>
                  </a:cubicBezTo>
                  <a:cubicBezTo>
                    <a:pt x="1644742" y="1412021"/>
                    <a:pt x="1629432" y="1467402"/>
                    <a:pt x="1635864" y="1501903"/>
                  </a:cubicBezTo>
                  <a:cubicBezTo>
                    <a:pt x="1672944" y="1636164"/>
                    <a:pt x="1817603" y="1654392"/>
                    <a:pt x="1865625" y="1778839"/>
                  </a:cubicBezTo>
                  <a:cubicBezTo>
                    <a:pt x="1885423" y="1851474"/>
                    <a:pt x="1943428" y="1888721"/>
                    <a:pt x="1971247" y="1953337"/>
                  </a:cubicBezTo>
                  <a:lnTo>
                    <a:pt x="1942643" y="1983029"/>
                  </a:lnTo>
                  <a:lnTo>
                    <a:pt x="1942662" y="1983049"/>
                  </a:lnTo>
                  <a:lnTo>
                    <a:pt x="1942200" y="1983489"/>
                  </a:lnTo>
                  <a:lnTo>
                    <a:pt x="1941618" y="1984093"/>
                  </a:lnTo>
                  <a:lnTo>
                    <a:pt x="1941592" y="1984067"/>
                  </a:lnTo>
                  <a:lnTo>
                    <a:pt x="1895664" y="2027793"/>
                  </a:lnTo>
                  <a:cubicBezTo>
                    <a:pt x="1879952" y="2041956"/>
                    <a:pt x="1864287" y="2055226"/>
                    <a:pt x="1848952" y="2067179"/>
                  </a:cubicBezTo>
                  <a:cubicBezTo>
                    <a:pt x="1750852" y="1917327"/>
                    <a:pt x="1589626" y="1818203"/>
                    <a:pt x="1469964" y="1705128"/>
                  </a:cubicBezTo>
                  <a:cubicBezTo>
                    <a:pt x="1296273" y="1564370"/>
                    <a:pt x="1174521" y="1373928"/>
                    <a:pt x="993021" y="1240416"/>
                  </a:cubicBezTo>
                  <a:cubicBezTo>
                    <a:pt x="908848" y="1176945"/>
                    <a:pt x="819510" y="1107368"/>
                    <a:pt x="751336" y="1025079"/>
                  </a:cubicBezTo>
                  <a:cubicBezTo>
                    <a:pt x="756323" y="1020656"/>
                    <a:pt x="763003" y="1015104"/>
                    <a:pt x="770531" y="1007576"/>
                  </a:cubicBezTo>
                  <a:cubicBezTo>
                    <a:pt x="756711" y="1007871"/>
                    <a:pt x="745055" y="1006566"/>
                    <a:pt x="734529" y="1003567"/>
                  </a:cubicBezTo>
                  <a:cubicBezTo>
                    <a:pt x="731900" y="999997"/>
                    <a:pt x="729271" y="996427"/>
                    <a:pt x="726642" y="992857"/>
                  </a:cubicBezTo>
                  <a:cubicBezTo>
                    <a:pt x="726358" y="995396"/>
                    <a:pt x="726355" y="998216"/>
                    <a:pt x="726353" y="1001036"/>
                  </a:cubicBezTo>
                  <a:cubicBezTo>
                    <a:pt x="641774" y="970092"/>
                    <a:pt x="651772" y="833301"/>
                    <a:pt x="593591" y="822168"/>
                  </a:cubicBezTo>
                  <a:cubicBezTo>
                    <a:pt x="393012" y="784374"/>
                    <a:pt x="348216" y="531627"/>
                    <a:pt x="209523" y="463505"/>
                  </a:cubicBezTo>
                  <a:cubicBezTo>
                    <a:pt x="81183" y="382213"/>
                    <a:pt x="3814" y="280379"/>
                    <a:pt x="0" y="135422"/>
                  </a:cubicBezTo>
                  <a:cubicBezTo>
                    <a:pt x="7334" y="134287"/>
                    <a:pt x="14667" y="133153"/>
                    <a:pt x="22190" y="131265"/>
                  </a:cubicBezTo>
                  <a:lnTo>
                    <a:pt x="22163" y="131535"/>
                  </a:lnTo>
                  <a:lnTo>
                    <a:pt x="60492" y="116707"/>
                  </a:lnTo>
                  <a:cubicBezTo>
                    <a:pt x="100763" y="97360"/>
                    <a:pt x="142066" y="66837"/>
                    <a:pt x="179777" y="31662"/>
                  </a:cubicBezTo>
                  <a:cubicBezTo>
                    <a:pt x="175739" y="26681"/>
                    <a:pt x="169166" y="19165"/>
                    <a:pt x="163346" y="11457"/>
                  </a:cubicBezTo>
                  <a:cubicBezTo>
                    <a:pt x="175029" y="7101"/>
                    <a:pt x="185678" y="2653"/>
                    <a:pt x="193403" y="0"/>
                  </a:cubicBezTo>
                  <a:close/>
                </a:path>
              </a:pathLst>
            </a:custGeom>
            <a:solidFill>
              <a:srgbClr val="FFC000"/>
            </a:solidFill>
            <a:ln>
              <a:noFill/>
            </a:ln>
          </p:spPr>
          <p:txBody>
            <a:bodyPr anchorCtr="0" anchor="ctr" bIns="22850" lIns="45700" spcFirstLastPara="1" rIns="45700" wrap="square" tIns="2285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747993"/>
                </a:solidFill>
                <a:latin typeface="Jost Light"/>
                <a:ea typeface="Jost Light"/>
                <a:cs typeface="Jost Light"/>
                <a:sym typeface="Jost Light"/>
              </a:endParaRPr>
            </a:p>
          </p:txBody>
        </p:sp>
        <p:sp>
          <p:nvSpPr>
            <p:cNvPr id="785" name="Google Shape;785;g311d5cb9a0a_0_438"/>
            <p:cNvSpPr/>
            <p:nvPr/>
          </p:nvSpPr>
          <p:spPr>
            <a:xfrm>
              <a:off x="10307747" y="3522521"/>
              <a:ext cx="1868194" cy="1961610"/>
            </a:xfrm>
            <a:custGeom>
              <a:rect b="b" l="l" r="r" t="t"/>
              <a:pathLst>
                <a:path extrusionOk="0" h="1961610" w="1868194">
                  <a:moveTo>
                    <a:pt x="530034" y="548332"/>
                  </a:moveTo>
                  <a:lnTo>
                    <a:pt x="533808" y="591385"/>
                  </a:lnTo>
                  <a:lnTo>
                    <a:pt x="534007" y="591750"/>
                  </a:lnTo>
                  <a:lnTo>
                    <a:pt x="530359" y="549973"/>
                  </a:lnTo>
                  <a:close/>
                  <a:moveTo>
                    <a:pt x="522611" y="510872"/>
                  </a:moveTo>
                  <a:lnTo>
                    <a:pt x="528803" y="542113"/>
                  </a:lnTo>
                  <a:lnTo>
                    <a:pt x="522639" y="510963"/>
                  </a:lnTo>
                  <a:close/>
                  <a:moveTo>
                    <a:pt x="21312" y="0"/>
                  </a:moveTo>
                  <a:cubicBezTo>
                    <a:pt x="31283" y="8070"/>
                    <a:pt x="40973" y="15858"/>
                    <a:pt x="50186" y="24121"/>
                  </a:cubicBezTo>
                  <a:cubicBezTo>
                    <a:pt x="56395" y="45538"/>
                    <a:pt x="64787" y="65335"/>
                    <a:pt x="75361" y="83513"/>
                  </a:cubicBezTo>
                  <a:cubicBezTo>
                    <a:pt x="85654" y="101410"/>
                    <a:pt x="97654" y="118162"/>
                    <a:pt x="112030" y="132539"/>
                  </a:cubicBezTo>
                  <a:cubicBezTo>
                    <a:pt x="140308" y="161767"/>
                    <a:pt x="174393" y="183496"/>
                    <a:pt x="212683" y="197074"/>
                  </a:cubicBezTo>
                  <a:cubicBezTo>
                    <a:pt x="221098" y="229250"/>
                    <a:pt x="237520" y="249474"/>
                    <a:pt x="270342" y="244277"/>
                  </a:cubicBezTo>
                  <a:cubicBezTo>
                    <a:pt x="278195" y="242626"/>
                    <a:pt x="285573" y="241450"/>
                    <a:pt x="292757" y="241030"/>
                  </a:cubicBezTo>
                  <a:lnTo>
                    <a:pt x="294017" y="242651"/>
                  </a:lnTo>
                  <a:lnTo>
                    <a:pt x="313874" y="240627"/>
                  </a:lnTo>
                  <a:cubicBezTo>
                    <a:pt x="374818" y="290160"/>
                    <a:pt x="435197" y="339128"/>
                    <a:pt x="495294" y="387814"/>
                  </a:cubicBezTo>
                  <a:cubicBezTo>
                    <a:pt x="526232" y="475806"/>
                    <a:pt x="545759" y="575209"/>
                    <a:pt x="644985" y="592658"/>
                  </a:cubicBezTo>
                  <a:cubicBezTo>
                    <a:pt x="676792" y="599741"/>
                    <a:pt x="718268" y="602230"/>
                    <a:pt x="759268" y="605195"/>
                  </a:cubicBezTo>
                  <a:cubicBezTo>
                    <a:pt x="828666" y="663181"/>
                    <a:pt x="896831" y="721837"/>
                    <a:pt x="964238" y="780686"/>
                  </a:cubicBezTo>
                  <a:cubicBezTo>
                    <a:pt x="983493" y="816106"/>
                    <a:pt x="1014827" y="838882"/>
                    <a:pt x="1050070" y="856058"/>
                  </a:cubicBezTo>
                  <a:cubicBezTo>
                    <a:pt x="1182419" y="975095"/>
                    <a:pt x="1312568" y="1098588"/>
                    <a:pt x="1440023" y="1229846"/>
                  </a:cubicBezTo>
                  <a:cubicBezTo>
                    <a:pt x="1567003" y="1361581"/>
                    <a:pt x="1692328" y="1501169"/>
                    <a:pt x="1811808" y="1653931"/>
                  </a:cubicBezTo>
                  <a:cubicBezTo>
                    <a:pt x="1826446" y="1671421"/>
                    <a:pt x="1881339" y="1783368"/>
                    <a:pt x="1865282" y="1828170"/>
                  </a:cubicBezTo>
                  <a:lnTo>
                    <a:pt x="1866382" y="1880617"/>
                  </a:lnTo>
                  <a:lnTo>
                    <a:pt x="1852981" y="1892891"/>
                  </a:lnTo>
                  <a:lnTo>
                    <a:pt x="1852309" y="1892137"/>
                  </a:lnTo>
                  <a:lnTo>
                    <a:pt x="1801961" y="1937478"/>
                  </a:lnTo>
                  <a:cubicBezTo>
                    <a:pt x="1794164" y="1945838"/>
                    <a:pt x="1787124" y="1954006"/>
                    <a:pt x="1779520" y="1961610"/>
                  </a:cubicBezTo>
                  <a:cubicBezTo>
                    <a:pt x="1751825" y="1896846"/>
                    <a:pt x="1693730" y="1859661"/>
                    <a:pt x="1674113" y="1786818"/>
                  </a:cubicBezTo>
                  <a:cubicBezTo>
                    <a:pt x="1626349" y="1662066"/>
                    <a:pt x="1481202" y="1644281"/>
                    <a:pt x="1444456" y="1509637"/>
                  </a:cubicBezTo>
                  <a:cubicBezTo>
                    <a:pt x="1437217" y="1470083"/>
                    <a:pt x="1458581" y="1403053"/>
                    <a:pt x="1436625" y="1408659"/>
                  </a:cubicBezTo>
                  <a:cubicBezTo>
                    <a:pt x="1389144" y="1399198"/>
                    <a:pt x="1355341" y="1377751"/>
                    <a:pt x="1324688" y="1350899"/>
                  </a:cubicBezTo>
                  <a:cubicBezTo>
                    <a:pt x="1293558" y="1324523"/>
                    <a:pt x="1266336" y="1292548"/>
                    <a:pt x="1228305" y="1266873"/>
                  </a:cubicBezTo>
                  <a:cubicBezTo>
                    <a:pt x="1191038" y="1256219"/>
                    <a:pt x="1133742" y="1343395"/>
                    <a:pt x="1118149" y="1326851"/>
                  </a:cubicBezTo>
                  <a:cubicBezTo>
                    <a:pt x="993893" y="1175983"/>
                    <a:pt x="884089" y="1010099"/>
                    <a:pt x="758214" y="861414"/>
                  </a:cubicBezTo>
                  <a:cubicBezTo>
                    <a:pt x="633008" y="711495"/>
                    <a:pt x="491925" y="578017"/>
                    <a:pt x="302192" y="490934"/>
                  </a:cubicBezTo>
                  <a:cubicBezTo>
                    <a:pt x="257789" y="472194"/>
                    <a:pt x="307474" y="377407"/>
                    <a:pt x="256410" y="350105"/>
                  </a:cubicBezTo>
                  <a:cubicBezTo>
                    <a:pt x="227036" y="347344"/>
                    <a:pt x="183123" y="358558"/>
                    <a:pt x="175230" y="350665"/>
                  </a:cubicBezTo>
                  <a:cubicBezTo>
                    <a:pt x="151728" y="329064"/>
                    <a:pt x="127856" y="306143"/>
                    <a:pt x="106167" y="281602"/>
                  </a:cubicBezTo>
                  <a:cubicBezTo>
                    <a:pt x="84478" y="257061"/>
                    <a:pt x="64214" y="231095"/>
                    <a:pt x="46890" y="203316"/>
                  </a:cubicBezTo>
                  <a:cubicBezTo>
                    <a:pt x="13000" y="147566"/>
                    <a:pt x="-6190" y="82753"/>
                    <a:pt x="1804" y="7105"/>
                  </a:cubicBezTo>
                  <a:cubicBezTo>
                    <a:pt x="13548" y="2691"/>
                    <a:pt x="21312" y="0"/>
                    <a:pt x="21312" y="0"/>
                  </a:cubicBezTo>
                  <a:close/>
                </a:path>
              </a:pathLst>
            </a:custGeom>
            <a:solidFill>
              <a:srgbClr val="FFC000"/>
            </a:solidFill>
            <a:ln>
              <a:noFill/>
            </a:ln>
          </p:spPr>
          <p:txBody>
            <a:bodyPr anchorCtr="0" anchor="ctr" bIns="22850" lIns="45700" spcFirstLastPara="1" rIns="45700" wrap="square" tIns="2285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747993"/>
                </a:solidFill>
                <a:latin typeface="Jost Light"/>
                <a:ea typeface="Jost Light"/>
                <a:cs typeface="Jost Light"/>
                <a:sym typeface="Jost Light"/>
              </a:endParaRPr>
            </a:p>
          </p:txBody>
        </p:sp>
        <p:sp>
          <p:nvSpPr>
            <p:cNvPr id="786" name="Google Shape;786;g311d5cb9a0a_0_438"/>
            <p:cNvSpPr/>
            <p:nvPr/>
          </p:nvSpPr>
          <p:spPr>
            <a:xfrm>
              <a:off x="9980833" y="3665292"/>
              <a:ext cx="1983259" cy="2012259"/>
            </a:xfrm>
            <a:custGeom>
              <a:rect b="b" l="l" r="r" t="t"/>
              <a:pathLst>
                <a:path extrusionOk="0" h="2012259" w="1983259">
                  <a:moveTo>
                    <a:pt x="0" y="125938"/>
                  </a:moveTo>
                  <a:cubicBezTo>
                    <a:pt x="30951" y="155942"/>
                    <a:pt x="53477" y="192679"/>
                    <a:pt x="68999" y="234727"/>
                  </a:cubicBezTo>
                  <a:cubicBezTo>
                    <a:pt x="84804" y="277056"/>
                    <a:pt x="95307" y="323559"/>
                    <a:pt x="102968" y="372903"/>
                  </a:cubicBezTo>
                  <a:cubicBezTo>
                    <a:pt x="80341" y="337960"/>
                    <a:pt x="58853" y="301314"/>
                    <a:pt x="41627" y="260406"/>
                  </a:cubicBezTo>
                  <a:cubicBezTo>
                    <a:pt x="24876" y="219023"/>
                    <a:pt x="10684" y="174516"/>
                    <a:pt x="0" y="125938"/>
                  </a:cubicBezTo>
                  <a:close/>
                  <a:moveTo>
                    <a:pt x="133447" y="0"/>
                  </a:moveTo>
                  <a:cubicBezTo>
                    <a:pt x="137003" y="145297"/>
                    <a:pt x="214368" y="247232"/>
                    <a:pt x="342866" y="328481"/>
                  </a:cubicBezTo>
                  <a:cubicBezTo>
                    <a:pt x="481765" y="396510"/>
                    <a:pt x="526202" y="649779"/>
                    <a:pt x="727191" y="687293"/>
                  </a:cubicBezTo>
                  <a:cubicBezTo>
                    <a:pt x="785490" y="698345"/>
                    <a:pt x="775216" y="835483"/>
                    <a:pt x="859940" y="866345"/>
                  </a:cubicBezTo>
                  <a:cubicBezTo>
                    <a:pt x="857706" y="890569"/>
                    <a:pt x="845740" y="923960"/>
                    <a:pt x="884940" y="890399"/>
                  </a:cubicBezTo>
                  <a:cubicBezTo>
                    <a:pt x="953125" y="972759"/>
                    <a:pt x="1042547" y="1042338"/>
                    <a:pt x="1126804" y="1105806"/>
                  </a:cubicBezTo>
                  <a:cubicBezTo>
                    <a:pt x="1308493" y="1239302"/>
                    <a:pt x="1430185" y="1429975"/>
                    <a:pt x="1604032" y="1570749"/>
                  </a:cubicBezTo>
                  <a:cubicBezTo>
                    <a:pt x="1723772" y="1683874"/>
                    <a:pt x="1885201" y="1782937"/>
                    <a:pt x="1983259" y="1932967"/>
                  </a:cubicBezTo>
                  <a:cubicBezTo>
                    <a:pt x="1893354" y="2003702"/>
                    <a:pt x="1812221" y="2036908"/>
                    <a:pt x="1777104" y="1991396"/>
                  </a:cubicBezTo>
                  <a:cubicBezTo>
                    <a:pt x="1593359" y="1852063"/>
                    <a:pt x="1470414" y="1705495"/>
                    <a:pt x="1350029" y="1552982"/>
                  </a:cubicBezTo>
                  <a:cubicBezTo>
                    <a:pt x="1319319" y="1481639"/>
                    <a:pt x="1280385" y="1419082"/>
                    <a:pt x="1224816" y="1374852"/>
                  </a:cubicBezTo>
                  <a:cubicBezTo>
                    <a:pt x="1245746" y="1405231"/>
                    <a:pt x="1264122" y="1438727"/>
                    <a:pt x="1279665" y="1475058"/>
                  </a:cubicBezTo>
                  <a:cubicBezTo>
                    <a:pt x="1223785" y="1406894"/>
                    <a:pt x="1168850" y="1337785"/>
                    <a:pt x="1108733" y="1268219"/>
                  </a:cubicBezTo>
                  <a:cubicBezTo>
                    <a:pt x="1111179" y="1269720"/>
                    <a:pt x="1112871" y="1271411"/>
                    <a:pt x="1115789" y="1272440"/>
                  </a:cubicBezTo>
                  <a:cubicBezTo>
                    <a:pt x="1100756" y="1256462"/>
                    <a:pt x="1085723" y="1240484"/>
                    <a:pt x="1070126" y="1223942"/>
                  </a:cubicBezTo>
                  <a:cubicBezTo>
                    <a:pt x="1039353" y="1175215"/>
                    <a:pt x="990542" y="1140578"/>
                    <a:pt x="944558" y="1105934"/>
                  </a:cubicBezTo>
                  <a:cubicBezTo>
                    <a:pt x="929044" y="1093255"/>
                    <a:pt x="905637" y="1072683"/>
                    <a:pt x="880067" y="1050891"/>
                  </a:cubicBezTo>
                  <a:cubicBezTo>
                    <a:pt x="873118" y="1042053"/>
                    <a:pt x="812766" y="955243"/>
                    <a:pt x="763869" y="951703"/>
                  </a:cubicBezTo>
                  <a:cubicBezTo>
                    <a:pt x="755221" y="944000"/>
                    <a:pt x="749110" y="938834"/>
                    <a:pt x="746573" y="936297"/>
                  </a:cubicBezTo>
                  <a:cubicBezTo>
                    <a:pt x="668824" y="870832"/>
                    <a:pt x="587751" y="814328"/>
                    <a:pt x="509125" y="759325"/>
                  </a:cubicBezTo>
                  <a:cubicBezTo>
                    <a:pt x="478534" y="712670"/>
                    <a:pt x="443127" y="669704"/>
                    <a:pt x="385995" y="645644"/>
                  </a:cubicBezTo>
                  <a:cubicBezTo>
                    <a:pt x="303907" y="615528"/>
                    <a:pt x="233506" y="516779"/>
                    <a:pt x="225481" y="521984"/>
                  </a:cubicBezTo>
                  <a:cubicBezTo>
                    <a:pt x="206601" y="500268"/>
                    <a:pt x="189420" y="477417"/>
                    <a:pt x="172901" y="453339"/>
                  </a:cubicBezTo>
                  <a:cubicBezTo>
                    <a:pt x="165025" y="404831"/>
                    <a:pt x="154696" y="357649"/>
                    <a:pt x="137943" y="316327"/>
                  </a:cubicBezTo>
                  <a:cubicBezTo>
                    <a:pt x="121662" y="274533"/>
                    <a:pt x="98957" y="238599"/>
                    <a:pt x="68038" y="208624"/>
                  </a:cubicBezTo>
                  <a:cubicBezTo>
                    <a:pt x="63018" y="183760"/>
                    <a:pt x="57907" y="157860"/>
                    <a:pt x="54495" y="130825"/>
                  </a:cubicBezTo>
                  <a:cubicBezTo>
                    <a:pt x="47846" y="81654"/>
                    <a:pt x="68697" y="38249"/>
                    <a:pt x="102441" y="1122"/>
                  </a:cubicBezTo>
                  <a:cubicBezTo>
                    <a:pt x="112050" y="2226"/>
                    <a:pt x="122794" y="1631"/>
                    <a:pt x="133447" y="0"/>
                  </a:cubicBezTo>
                  <a:close/>
                </a:path>
              </a:pathLst>
            </a:custGeom>
            <a:solidFill>
              <a:srgbClr val="FFC000"/>
            </a:solidFill>
            <a:ln>
              <a:noFill/>
            </a:ln>
          </p:spPr>
          <p:txBody>
            <a:bodyPr anchorCtr="0" anchor="ctr" bIns="22850" lIns="45700" spcFirstLastPara="1" rIns="45700" wrap="square" tIns="2285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747993"/>
                </a:solidFill>
                <a:latin typeface="Jost Light"/>
                <a:ea typeface="Jost Light"/>
                <a:cs typeface="Jost Light"/>
                <a:sym typeface="Jost Light"/>
              </a:endParaRPr>
            </a:p>
          </p:txBody>
        </p:sp>
        <p:sp>
          <p:nvSpPr>
            <p:cNvPr id="787" name="Google Shape;787;g311d5cb9a0a_0_438"/>
            <p:cNvSpPr/>
            <p:nvPr/>
          </p:nvSpPr>
          <p:spPr>
            <a:xfrm>
              <a:off x="10361926" y="3302513"/>
              <a:ext cx="2130024" cy="2372782"/>
            </a:xfrm>
            <a:custGeom>
              <a:rect b="b" l="l" r="r" t="t"/>
              <a:pathLst>
                <a:path extrusionOk="0" h="2372782" w="2130024">
                  <a:moveTo>
                    <a:pt x="1493791" y="2179091"/>
                  </a:moveTo>
                  <a:lnTo>
                    <a:pt x="1495077" y="2181707"/>
                  </a:lnTo>
                  <a:cubicBezTo>
                    <a:pt x="1494958" y="2181937"/>
                    <a:pt x="1494285" y="2181344"/>
                    <a:pt x="1493606" y="2180551"/>
                  </a:cubicBezTo>
                  <a:close/>
                  <a:moveTo>
                    <a:pt x="1456889" y="2118430"/>
                  </a:moveTo>
                  <a:cubicBezTo>
                    <a:pt x="1467117" y="2119970"/>
                    <a:pt x="1476862" y="2121993"/>
                    <a:pt x="1486047" y="2123456"/>
                  </a:cubicBezTo>
                  <a:cubicBezTo>
                    <a:pt x="1499590" y="2131207"/>
                    <a:pt x="1512293" y="2138118"/>
                    <a:pt x="1524388" y="2147317"/>
                  </a:cubicBezTo>
                  <a:cubicBezTo>
                    <a:pt x="1527590" y="2149392"/>
                    <a:pt x="1526759" y="2148798"/>
                    <a:pt x="1525555" y="2148112"/>
                  </a:cubicBezTo>
                  <a:cubicBezTo>
                    <a:pt x="1524350" y="2147426"/>
                    <a:pt x="1522771" y="2146647"/>
                    <a:pt x="1524476" y="2148352"/>
                  </a:cubicBezTo>
                  <a:cubicBezTo>
                    <a:pt x="1530922" y="2154799"/>
                    <a:pt x="1538402" y="2161331"/>
                    <a:pt x="1544848" y="2167777"/>
                  </a:cubicBezTo>
                  <a:cubicBezTo>
                    <a:pt x="1543454" y="2178699"/>
                    <a:pt x="1532473" y="2188560"/>
                    <a:pt x="1529291" y="2199589"/>
                  </a:cubicBezTo>
                  <a:cubicBezTo>
                    <a:pt x="1516726" y="2193656"/>
                    <a:pt x="1505777" y="2185549"/>
                    <a:pt x="1493879" y="2178388"/>
                  </a:cubicBezTo>
                  <a:lnTo>
                    <a:pt x="1493791" y="2179091"/>
                  </a:lnTo>
                  <a:lnTo>
                    <a:pt x="1493218" y="2177927"/>
                  </a:lnTo>
                  <a:cubicBezTo>
                    <a:pt x="1461647" y="2175315"/>
                    <a:pt x="1447545" y="2149629"/>
                    <a:pt x="1456889" y="2118430"/>
                  </a:cubicBezTo>
                  <a:close/>
                  <a:moveTo>
                    <a:pt x="1681508" y="1943250"/>
                  </a:moveTo>
                  <a:lnTo>
                    <a:pt x="1696540" y="1961240"/>
                  </a:lnTo>
                  <a:lnTo>
                    <a:pt x="1707463" y="1978945"/>
                  </a:lnTo>
                  <a:lnTo>
                    <a:pt x="1706522" y="1968866"/>
                  </a:lnTo>
                  <a:cubicBezTo>
                    <a:pt x="1704349" y="1962532"/>
                    <a:pt x="1700874" y="1957507"/>
                    <a:pt x="1696526" y="1953358"/>
                  </a:cubicBezTo>
                  <a:close/>
                  <a:moveTo>
                    <a:pt x="1343610" y="1891157"/>
                  </a:moveTo>
                  <a:cubicBezTo>
                    <a:pt x="1353663" y="1900275"/>
                    <a:pt x="1363530" y="1910142"/>
                    <a:pt x="1373018" y="1918696"/>
                  </a:cubicBezTo>
                  <a:cubicBezTo>
                    <a:pt x="1378250" y="1921357"/>
                    <a:pt x="1381064" y="1924112"/>
                    <a:pt x="1382458" y="1926938"/>
                  </a:cubicBezTo>
                  <a:cubicBezTo>
                    <a:pt x="1386641" y="1935415"/>
                    <a:pt x="1378054" y="1944530"/>
                    <a:pt x="1383702" y="1953682"/>
                  </a:cubicBezTo>
                  <a:cubicBezTo>
                    <a:pt x="1392798" y="1955300"/>
                    <a:pt x="1402457" y="1957481"/>
                    <a:pt x="1413800" y="1958543"/>
                  </a:cubicBezTo>
                  <a:lnTo>
                    <a:pt x="1418874" y="1963617"/>
                  </a:lnTo>
                  <a:cubicBezTo>
                    <a:pt x="1400863" y="1992342"/>
                    <a:pt x="1419617" y="1996140"/>
                    <a:pt x="1430307" y="1998418"/>
                  </a:cubicBezTo>
                  <a:lnTo>
                    <a:pt x="1435664" y="2003775"/>
                  </a:lnTo>
                  <a:cubicBezTo>
                    <a:pt x="1416614" y="2029590"/>
                    <a:pt x="1431896" y="2031787"/>
                    <a:pt x="1440428" y="2032841"/>
                  </a:cubicBezTo>
                  <a:cubicBezTo>
                    <a:pt x="1434641" y="2042010"/>
                    <a:pt x="1429137" y="2051461"/>
                    <a:pt x="1422513" y="2062596"/>
                  </a:cubicBezTo>
                  <a:cubicBezTo>
                    <a:pt x="1435265" y="2065067"/>
                    <a:pt x="1446519" y="2067909"/>
                    <a:pt x="1458152" y="2072064"/>
                  </a:cubicBezTo>
                  <a:cubicBezTo>
                    <a:pt x="1463790" y="2077702"/>
                    <a:pt x="1469428" y="2083340"/>
                    <a:pt x="1475534" y="2088511"/>
                  </a:cubicBezTo>
                  <a:cubicBezTo>
                    <a:pt x="1469748" y="2097680"/>
                    <a:pt x="1462560" y="2108251"/>
                    <a:pt x="1457055" y="2117703"/>
                  </a:cubicBezTo>
                  <a:cubicBezTo>
                    <a:pt x="1447107" y="2112427"/>
                    <a:pt x="1430631" y="2119319"/>
                    <a:pt x="1424703" y="2110587"/>
                  </a:cubicBezTo>
                  <a:cubicBezTo>
                    <a:pt x="1419702" y="2098108"/>
                    <a:pt x="1414798" y="2086662"/>
                    <a:pt x="1411296" y="2073813"/>
                  </a:cubicBezTo>
                  <a:cubicBezTo>
                    <a:pt x="1387341" y="2052661"/>
                    <a:pt x="1404306" y="2018218"/>
                    <a:pt x="1385707" y="2002423"/>
                  </a:cubicBezTo>
                  <a:cubicBezTo>
                    <a:pt x="1381270" y="1990508"/>
                    <a:pt x="1375988" y="1977748"/>
                    <a:pt x="1371084" y="1966301"/>
                  </a:cubicBezTo>
                  <a:cubicBezTo>
                    <a:pt x="1368146" y="1954015"/>
                    <a:pt x="1364273" y="1942665"/>
                    <a:pt x="1360118" y="1931032"/>
                  </a:cubicBezTo>
                  <a:cubicBezTo>
                    <a:pt x="1345399" y="1929400"/>
                    <a:pt x="1337223" y="1921224"/>
                    <a:pt x="1343610" y="1891157"/>
                  </a:cubicBezTo>
                  <a:close/>
                  <a:moveTo>
                    <a:pt x="1817147" y="1862373"/>
                  </a:moveTo>
                  <a:lnTo>
                    <a:pt x="1783278" y="1896242"/>
                  </a:lnTo>
                  <a:cubicBezTo>
                    <a:pt x="1771334" y="1894663"/>
                    <a:pt x="1760520" y="1891389"/>
                    <a:pt x="1749800" y="1889149"/>
                  </a:cubicBezTo>
                  <a:cubicBezTo>
                    <a:pt x="1750155" y="1901755"/>
                    <a:pt x="1751073" y="1914924"/>
                    <a:pt x="1752842" y="1926115"/>
                  </a:cubicBezTo>
                  <a:cubicBezTo>
                    <a:pt x="1767959" y="1943117"/>
                    <a:pt x="1760950" y="1970974"/>
                    <a:pt x="1738554" y="2030561"/>
                  </a:cubicBezTo>
                  <a:cubicBezTo>
                    <a:pt x="1738181" y="2030975"/>
                    <a:pt x="1737808" y="2031389"/>
                    <a:pt x="1737435" y="2031803"/>
                  </a:cubicBezTo>
                  <a:lnTo>
                    <a:pt x="1738117" y="2033022"/>
                  </a:lnTo>
                  <a:lnTo>
                    <a:pt x="1736430" y="2033101"/>
                  </a:lnTo>
                  <a:lnTo>
                    <a:pt x="1770813" y="2043602"/>
                  </a:lnTo>
                  <a:lnTo>
                    <a:pt x="1772507" y="2042453"/>
                  </a:lnTo>
                  <a:cubicBezTo>
                    <a:pt x="1780076" y="2037706"/>
                    <a:pt x="1787272" y="2031639"/>
                    <a:pt x="1794559" y="2026611"/>
                  </a:cubicBezTo>
                  <a:lnTo>
                    <a:pt x="1818035" y="2003135"/>
                  </a:lnTo>
                  <a:lnTo>
                    <a:pt x="1816929" y="2002251"/>
                  </a:lnTo>
                  <a:cubicBezTo>
                    <a:pt x="1816847" y="1999444"/>
                    <a:pt x="1818831" y="1993374"/>
                    <a:pt x="1822679" y="1987273"/>
                  </a:cubicBezTo>
                  <a:cubicBezTo>
                    <a:pt x="1834907" y="1973917"/>
                    <a:pt x="1854590" y="1960434"/>
                    <a:pt x="1856816" y="1947500"/>
                  </a:cubicBezTo>
                  <a:cubicBezTo>
                    <a:pt x="1853525" y="1945155"/>
                    <a:pt x="1851283" y="1940071"/>
                    <a:pt x="1817567" y="1969842"/>
                  </a:cubicBezTo>
                  <a:lnTo>
                    <a:pt x="1809113" y="1961389"/>
                  </a:lnTo>
                  <a:cubicBezTo>
                    <a:pt x="1821865" y="1936238"/>
                    <a:pt x="1831877" y="1912137"/>
                    <a:pt x="1843400" y="1887653"/>
                  </a:cubicBezTo>
                  <a:cubicBezTo>
                    <a:pt x="1834754" y="1879955"/>
                    <a:pt x="1826019" y="1871220"/>
                    <a:pt x="1817092" y="1863240"/>
                  </a:cubicBezTo>
                  <a:close/>
                  <a:moveTo>
                    <a:pt x="1280860" y="1807244"/>
                  </a:moveTo>
                  <a:lnTo>
                    <a:pt x="1309474" y="1834939"/>
                  </a:lnTo>
                  <a:cubicBezTo>
                    <a:pt x="1317216" y="1835784"/>
                    <a:pt x="1322009" y="1837819"/>
                    <a:pt x="1324800" y="1840509"/>
                  </a:cubicBezTo>
                  <a:cubicBezTo>
                    <a:pt x="1333173" y="1848580"/>
                    <a:pt x="1323527" y="1862555"/>
                    <a:pt x="1321423" y="1868037"/>
                  </a:cubicBezTo>
                  <a:cubicBezTo>
                    <a:pt x="1313822" y="1860435"/>
                    <a:pt x="1306042" y="1853575"/>
                    <a:pt x="1298440" y="1845973"/>
                  </a:cubicBezTo>
                  <a:cubicBezTo>
                    <a:pt x="1283454" y="1842941"/>
                    <a:pt x="1275289" y="1834776"/>
                    <a:pt x="1280860" y="1807244"/>
                  </a:cubicBezTo>
                  <a:close/>
                  <a:moveTo>
                    <a:pt x="1812744" y="1714862"/>
                  </a:moveTo>
                  <a:cubicBezTo>
                    <a:pt x="1796852" y="1724554"/>
                    <a:pt x="1783227" y="1733671"/>
                    <a:pt x="1767336" y="1743364"/>
                  </a:cubicBezTo>
                  <a:lnTo>
                    <a:pt x="1766942" y="1742970"/>
                  </a:lnTo>
                  <a:lnTo>
                    <a:pt x="1762081" y="1747830"/>
                  </a:lnTo>
                  <a:cubicBezTo>
                    <a:pt x="1773434" y="1765779"/>
                    <a:pt x="1771418" y="1789207"/>
                    <a:pt x="1778438" y="1810361"/>
                  </a:cubicBezTo>
                  <a:cubicBezTo>
                    <a:pt x="1786711" y="1813922"/>
                    <a:pt x="1794891" y="1816448"/>
                    <a:pt x="1802220" y="1820951"/>
                  </a:cubicBezTo>
                  <a:cubicBezTo>
                    <a:pt x="1807574" y="1826305"/>
                    <a:pt x="1813962" y="1831750"/>
                    <a:pt x="1819596" y="1837385"/>
                  </a:cubicBezTo>
                  <a:lnTo>
                    <a:pt x="1819542" y="1838276"/>
                  </a:lnTo>
                  <a:cubicBezTo>
                    <a:pt x="1825170" y="1832827"/>
                    <a:pt x="1830797" y="1827378"/>
                    <a:pt x="1836425" y="1821928"/>
                  </a:cubicBezTo>
                  <a:cubicBezTo>
                    <a:pt x="1832876" y="1813642"/>
                    <a:pt x="1829328" y="1805356"/>
                    <a:pt x="1825677" y="1798862"/>
                  </a:cubicBezTo>
                  <a:cubicBezTo>
                    <a:pt x="1828288" y="1784417"/>
                    <a:pt x="1830514" y="1771482"/>
                    <a:pt x="1831704" y="1758458"/>
                  </a:cubicBezTo>
                  <a:cubicBezTo>
                    <a:pt x="1826489" y="1742821"/>
                    <a:pt x="1820135" y="1728886"/>
                    <a:pt x="1812744" y="1714862"/>
                  </a:cubicBezTo>
                  <a:close/>
                  <a:moveTo>
                    <a:pt x="1627990" y="1558564"/>
                  </a:moveTo>
                  <a:lnTo>
                    <a:pt x="1628375" y="1560356"/>
                  </a:lnTo>
                  <a:cubicBezTo>
                    <a:pt x="1624291" y="1566696"/>
                    <a:pt x="1618786" y="1574456"/>
                    <a:pt x="1613190" y="1581179"/>
                  </a:cubicBezTo>
                  <a:cubicBezTo>
                    <a:pt x="1622517" y="1584820"/>
                    <a:pt x="1630986" y="1590446"/>
                    <a:pt x="1639838" y="1594561"/>
                  </a:cubicBezTo>
                  <a:lnTo>
                    <a:pt x="1639489" y="1592722"/>
                  </a:lnTo>
                  <a:lnTo>
                    <a:pt x="1650819" y="1581393"/>
                  </a:lnTo>
                  <a:cubicBezTo>
                    <a:pt x="1650456" y="1575837"/>
                    <a:pt x="1652330" y="1570158"/>
                    <a:pt x="1650504" y="1565854"/>
                  </a:cubicBezTo>
                  <a:cubicBezTo>
                    <a:pt x="1648679" y="1561549"/>
                    <a:pt x="1643153" y="1558620"/>
                    <a:pt x="1627990" y="1558564"/>
                  </a:cubicBezTo>
                  <a:close/>
                  <a:moveTo>
                    <a:pt x="1307103" y="1476637"/>
                  </a:moveTo>
                  <a:lnTo>
                    <a:pt x="1312059" y="1521508"/>
                  </a:lnTo>
                  <a:cubicBezTo>
                    <a:pt x="1312201" y="1538350"/>
                    <a:pt x="1311089" y="1555953"/>
                    <a:pt x="1309788" y="1573604"/>
                  </a:cubicBezTo>
                  <a:cubicBezTo>
                    <a:pt x="1313696" y="1575617"/>
                    <a:pt x="1314304" y="1579660"/>
                    <a:pt x="1313336" y="1584733"/>
                  </a:cubicBezTo>
                  <a:lnTo>
                    <a:pt x="1310951" y="1591721"/>
                  </a:lnTo>
                  <a:lnTo>
                    <a:pt x="1315690" y="1596859"/>
                  </a:lnTo>
                  <a:cubicBezTo>
                    <a:pt x="1316215" y="1600859"/>
                    <a:pt x="1314834" y="1606254"/>
                    <a:pt x="1311247" y="1612799"/>
                  </a:cubicBezTo>
                  <a:cubicBezTo>
                    <a:pt x="1313501" y="1615053"/>
                    <a:pt x="1315663" y="1616272"/>
                    <a:pt x="1317353" y="1617963"/>
                  </a:cubicBezTo>
                  <a:cubicBezTo>
                    <a:pt x="1332223" y="1614925"/>
                    <a:pt x="1345117" y="1612737"/>
                    <a:pt x="1360269" y="1609980"/>
                  </a:cubicBezTo>
                  <a:cubicBezTo>
                    <a:pt x="1384095" y="1546150"/>
                    <a:pt x="1332507" y="1563368"/>
                    <a:pt x="1335490" y="1527706"/>
                  </a:cubicBezTo>
                  <a:cubicBezTo>
                    <a:pt x="1331526" y="1524802"/>
                    <a:pt x="1330181" y="1520409"/>
                    <a:pt x="1330287" y="1515252"/>
                  </a:cubicBezTo>
                  <a:lnTo>
                    <a:pt x="1332379" y="1505072"/>
                  </a:lnTo>
                  <a:lnTo>
                    <a:pt x="1317221" y="1498538"/>
                  </a:lnTo>
                  <a:cubicBezTo>
                    <a:pt x="1318736" y="1495332"/>
                    <a:pt x="1319025" y="1492789"/>
                    <a:pt x="1320540" y="1489584"/>
                  </a:cubicBezTo>
                  <a:close/>
                  <a:moveTo>
                    <a:pt x="1200237" y="1468236"/>
                  </a:moveTo>
                  <a:lnTo>
                    <a:pt x="1194167" y="1480730"/>
                  </a:lnTo>
                  <a:cubicBezTo>
                    <a:pt x="1181533" y="1486039"/>
                    <a:pt x="1169561" y="1490122"/>
                    <a:pt x="1157400" y="1494960"/>
                  </a:cubicBezTo>
                  <a:lnTo>
                    <a:pt x="1153425" y="1498808"/>
                  </a:lnTo>
                  <a:lnTo>
                    <a:pt x="1149174" y="1527310"/>
                  </a:lnTo>
                  <a:cubicBezTo>
                    <a:pt x="1157880" y="1520858"/>
                    <a:pt x="1167533" y="1513459"/>
                    <a:pt x="1176149" y="1505970"/>
                  </a:cubicBezTo>
                  <a:lnTo>
                    <a:pt x="1186261" y="1518960"/>
                  </a:lnTo>
                  <a:lnTo>
                    <a:pt x="1200586" y="1489987"/>
                  </a:lnTo>
                  <a:close/>
                  <a:moveTo>
                    <a:pt x="489802" y="1395170"/>
                  </a:moveTo>
                  <a:cubicBezTo>
                    <a:pt x="524640" y="1420953"/>
                    <a:pt x="561242" y="1446236"/>
                    <a:pt x="590028" y="1477993"/>
                  </a:cubicBezTo>
                  <a:cubicBezTo>
                    <a:pt x="599623" y="1488578"/>
                    <a:pt x="608350" y="1499883"/>
                    <a:pt x="615854" y="1512166"/>
                  </a:cubicBezTo>
                  <a:cubicBezTo>
                    <a:pt x="581614" y="1477926"/>
                    <a:pt x="545245" y="1443570"/>
                    <a:pt x="506244" y="1409600"/>
                  </a:cubicBezTo>
                  <a:close/>
                  <a:moveTo>
                    <a:pt x="1877145" y="1268144"/>
                  </a:moveTo>
                  <a:cubicBezTo>
                    <a:pt x="1885937" y="1275986"/>
                    <a:pt x="1895590" y="1284690"/>
                    <a:pt x="1903908" y="1293008"/>
                  </a:cubicBezTo>
                  <a:cubicBezTo>
                    <a:pt x="1893174" y="1303168"/>
                    <a:pt x="1884152" y="1312190"/>
                    <a:pt x="1872755" y="1323587"/>
                  </a:cubicBezTo>
                  <a:cubicBezTo>
                    <a:pt x="1852240" y="1315420"/>
                    <a:pt x="1879487" y="1284732"/>
                    <a:pt x="1859575" y="1285714"/>
                  </a:cubicBezTo>
                  <a:close/>
                  <a:moveTo>
                    <a:pt x="1758454" y="1223722"/>
                  </a:moveTo>
                  <a:lnTo>
                    <a:pt x="1720820" y="1244112"/>
                  </a:lnTo>
                  <a:lnTo>
                    <a:pt x="1738739" y="1252354"/>
                  </a:lnTo>
                  <a:lnTo>
                    <a:pt x="1739169" y="1252761"/>
                  </a:lnTo>
                  <a:close/>
                  <a:moveTo>
                    <a:pt x="406120" y="1145762"/>
                  </a:moveTo>
                  <a:lnTo>
                    <a:pt x="412855" y="1154294"/>
                  </a:lnTo>
                  <a:lnTo>
                    <a:pt x="415214" y="1154857"/>
                  </a:lnTo>
                  <a:lnTo>
                    <a:pt x="417398" y="1157651"/>
                  </a:lnTo>
                  <a:lnTo>
                    <a:pt x="431107" y="1160680"/>
                  </a:lnTo>
                  <a:cubicBezTo>
                    <a:pt x="437035" y="1161334"/>
                    <a:pt x="443422" y="1161390"/>
                    <a:pt x="450254" y="1160719"/>
                  </a:cubicBezTo>
                  <a:cubicBezTo>
                    <a:pt x="442751" y="1168222"/>
                    <a:pt x="436375" y="1174038"/>
                    <a:pt x="431406" y="1178447"/>
                  </a:cubicBezTo>
                  <a:lnTo>
                    <a:pt x="430669" y="1177504"/>
                  </a:lnTo>
                  <a:lnTo>
                    <a:pt x="419531" y="1186127"/>
                  </a:lnTo>
                  <a:cubicBezTo>
                    <a:pt x="402291" y="1197514"/>
                    <a:pt x="402291" y="1186225"/>
                    <a:pt x="404244" y="1171273"/>
                  </a:cubicBezTo>
                  <a:lnTo>
                    <a:pt x="406537" y="1152874"/>
                  </a:lnTo>
                  <a:close/>
                  <a:moveTo>
                    <a:pt x="398014" y="1133950"/>
                  </a:moveTo>
                  <a:cubicBezTo>
                    <a:pt x="400650" y="1134271"/>
                    <a:pt x="402542" y="1135469"/>
                    <a:pt x="403865" y="1137371"/>
                  </a:cubicBezTo>
                  <a:cubicBezTo>
                    <a:pt x="405188" y="1139273"/>
                    <a:pt x="405942" y="1141878"/>
                    <a:pt x="406299" y="1145015"/>
                  </a:cubicBezTo>
                  <a:cubicBezTo>
                    <a:pt x="403074" y="1141790"/>
                    <a:pt x="400312" y="1138102"/>
                    <a:pt x="398014" y="1133950"/>
                  </a:cubicBezTo>
                  <a:close/>
                  <a:moveTo>
                    <a:pt x="1292655" y="1060438"/>
                  </a:moveTo>
                  <a:cubicBezTo>
                    <a:pt x="1294683" y="1068131"/>
                    <a:pt x="1290149" y="1073510"/>
                    <a:pt x="1283792" y="1087290"/>
                  </a:cubicBezTo>
                  <a:lnTo>
                    <a:pt x="1280542" y="1095416"/>
                  </a:lnTo>
                  <a:lnTo>
                    <a:pt x="1286916" y="1102345"/>
                  </a:lnTo>
                  <a:cubicBezTo>
                    <a:pt x="1298329" y="1103335"/>
                    <a:pt x="1308232" y="1104708"/>
                    <a:pt x="1317378" y="1106274"/>
                  </a:cubicBezTo>
                  <a:lnTo>
                    <a:pt x="1323298" y="1112194"/>
                  </a:lnTo>
                  <a:lnTo>
                    <a:pt x="1317139" y="1118353"/>
                  </a:lnTo>
                  <a:lnTo>
                    <a:pt x="1334555" y="1147207"/>
                  </a:lnTo>
                  <a:lnTo>
                    <a:pt x="1342273" y="1153192"/>
                  </a:lnTo>
                  <a:lnTo>
                    <a:pt x="1343165" y="1161469"/>
                  </a:lnTo>
                  <a:lnTo>
                    <a:pt x="1353217" y="1178122"/>
                  </a:lnTo>
                  <a:lnTo>
                    <a:pt x="1411727" y="1244212"/>
                  </a:lnTo>
                  <a:cubicBezTo>
                    <a:pt x="1413502" y="1248356"/>
                    <a:pt x="1411161" y="1255490"/>
                    <a:pt x="1410215" y="1261652"/>
                  </a:cubicBezTo>
                  <a:lnTo>
                    <a:pt x="1410497" y="1268781"/>
                  </a:lnTo>
                  <a:lnTo>
                    <a:pt x="1411828" y="1270378"/>
                  </a:lnTo>
                  <a:lnTo>
                    <a:pt x="1417078" y="1273253"/>
                  </a:lnTo>
                  <a:cubicBezTo>
                    <a:pt x="1424239" y="1275676"/>
                    <a:pt x="1429979" y="1279521"/>
                    <a:pt x="1438088" y="1280997"/>
                  </a:cubicBezTo>
                  <a:lnTo>
                    <a:pt x="1470070" y="1349935"/>
                  </a:lnTo>
                  <a:cubicBezTo>
                    <a:pt x="1482498" y="1356677"/>
                    <a:pt x="1494925" y="1363418"/>
                    <a:pt x="1505649" y="1371300"/>
                  </a:cubicBezTo>
                  <a:lnTo>
                    <a:pt x="1513748" y="1391596"/>
                  </a:lnTo>
                  <a:lnTo>
                    <a:pt x="1513922" y="1391490"/>
                  </a:lnTo>
                  <a:lnTo>
                    <a:pt x="1505181" y="1369665"/>
                  </a:lnTo>
                  <a:lnTo>
                    <a:pt x="1495408" y="1323071"/>
                  </a:lnTo>
                  <a:cubicBezTo>
                    <a:pt x="1477181" y="1305787"/>
                    <a:pt x="1492505" y="1278625"/>
                    <a:pt x="1454591" y="1262427"/>
                  </a:cubicBezTo>
                  <a:cubicBezTo>
                    <a:pt x="1450765" y="1248215"/>
                    <a:pt x="1446369" y="1236266"/>
                    <a:pt x="1441500" y="1224788"/>
                  </a:cubicBezTo>
                  <a:cubicBezTo>
                    <a:pt x="1436089" y="1204271"/>
                    <a:pt x="1428296" y="1194589"/>
                    <a:pt x="1424393" y="1173691"/>
                  </a:cubicBezTo>
                  <a:cubicBezTo>
                    <a:pt x="1411703" y="1163834"/>
                    <a:pt x="1398069" y="1154921"/>
                    <a:pt x="1383400" y="1145917"/>
                  </a:cubicBezTo>
                  <a:cubicBezTo>
                    <a:pt x="1388170" y="1121418"/>
                    <a:pt x="1358782" y="1123187"/>
                    <a:pt x="1346543" y="1121333"/>
                  </a:cubicBezTo>
                  <a:cubicBezTo>
                    <a:pt x="1338264" y="1117776"/>
                    <a:pt x="1329513" y="1114689"/>
                    <a:pt x="1322742" y="1110751"/>
                  </a:cubicBezTo>
                  <a:lnTo>
                    <a:pt x="1316824" y="1104832"/>
                  </a:lnTo>
                  <a:cubicBezTo>
                    <a:pt x="1314569" y="1102577"/>
                    <a:pt x="1315499" y="1097843"/>
                    <a:pt x="1317337" y="1092481"/>
                  </a:cubicBezTo>
                  <a:lnTo>
                    <a:pt x="1323063" y="1077013"/>
                  </a:lnTo>
                  <a:lnTo>
                    <a:pt x="1319269" y="1073834"/>
                  </a:lnTo>
                  <a:lnTo>
                    <a:pt x="1317378" y="1070728"/>
                  </a:lnTo>
                  <a:lnTo>
                    <a:pt x="1306764" y="1060607"/>
                  </a:lnTo>
                  <a:close/>
                  <a:moveTo>
                    <a:pt x="538669" y="914005"/>
                  </a:moveTo>
                  <a:cubicBezTo>
                    <a:pt x="547654" y="916813"/>
                    <a:pt x="532593" y="928986"/>
                    <a:pt x="537165" y="932116"/>
                  </a:cubicBezTo>
                  <a:lnTo>
                    <a:pt x="520050" y="915000"/>
                  </a:lnTo>
                  <a:cubicBezTo>
                    <a:pt x="530007" y="913173"/>
                    <a:pt x="535674" y="913069"/>
                    <a:pt x="538669" y="914005"/>
                  </a:cubicBezTo>
                  <a:close/>
                  <a:moveTo>
                    <a:pt x="502817" y="897423"/>
                  </a:moveTo>
                  <a:cubicBezTo>
                    <a:pt x="508711" y="903316"/>
                    <a:pt x="515073" y="908742"/>
                    <a:pt x="520405" y="914075"/>
                  </a:cubicBezTo>
                  <a:cubicBezTo>
                    <a:pt x="496545" y="935129"/>
                    <a:pt x="495610" y="922030"/>
                    <a:pt x="502817" y="897423"/>
                  </a:cubicBezTo>
                  <a:close/>
                  <a:moveTo>
                    <a:pt x="1170835" y="895971"/>
                  </a:moveTo>
                  <a:lnTo>
                    <a:pt x="1165752" y="938255"/>
                  </a:lnTo>
                  <a:lnTo>
                    <a:pt x="1168570" y="941073"/>
                  </a:lnTo>
                  <a:cubicBezTo>
                    <a:pt x="1174319" y="939269"/>
                    <a:pt x="1179786" y="937183"/>
                    <a:pt x="1186670" y="933681"/>
                  </a:cubicBezTo>
                  <a:cubicBezTo>
                    <a:pt x="1189834" y="930567"/>
                    <a:pt x="1192998" y="927453"/>
                    <a:pt x="1196162" y="924339"/>
                  </a:cubicBezTo>
                  <a:lnTo>
                    <a:pt x="1179986" y="914178"/>
                  </a:lnTo>
                  <a:lnTo>
                    <a:pt x="1176886" y="911078"/>
                  </a:lnTo>
                  <a:close/>
                  <a:moveTo>
                    <a:pt x="465652" y="810297"/>
                  </a:moveTo>
                  <a:cubicBezTo>
                    <a:pt x="471265" y="815910"/>
                    <a:pt x="477375" y="821027"/>
                    <a:pt x="483269" y="826920"/>
                  </a:cubicBezTo>
                  <a:lnTo>
                    <a:pt x="463420" y="846770"/>
                  </a:lnTo>
                  <a:cubicBezTo>
                    <a:pt x="457029" y="841372"/>
                    <a:pt x="451136" y="835479"/>
                    <a:pt x="445803" y="830146"/>
                  </a:cubicBezTo>
                  <a:close/>
                  <a:moveTo>
                    <a:pt x="279311" y="629962"/>
                  </a:moveTo>
                  <a:cubicBezTo>
                    <a:pt x="283175" y="638480"/>
                    <a:pt x="287601" y="647561"/>
                    <a:pt x="293143" y="654965"/>
                  </a:cubicBezTo>
                  <a:cubicBezTo>
                    <a:pt x="299399" y="653774"/>
                    <a:pt x="304811" y="651739"/>
                    <a:pt x="310223" y="649704"/>
                  </a:cubicBezTo>
                  <a:cubicBezTo>
                    <a:pt x="308480" y="658201"/>
                    <a:pt x="306651" y="668472"/>
                    <a:pt x="303977" y="677899"/>
                  </a:cubicBezTo>
                  <a:cubicBezTo>
                    <a:pt x="310731" y="684653"/>
                    <a:pt x="317767" y="691689"/>
                    <a:pt x="324423" y="697414"/>
                  </a:cubicBezTo>
                  <a:lnTo>
                    <a:pt x="318373" y="703464"/>
                  </a:lnTo>
                  <a:cubicBezTo>
                    <a:pt x="310732" y="708854"/>
                    <a:pt x="304487" y="712848"/>
                    <a:pt x="297873" y="718336"/>
                  </a:cubicBezTo>
                  <a:cubicBezTo>
                    <a:pt x="292895" y="711495"/>
                    <a:pt x="290340" y="703356"/>
                    <a:pt x="286758" y="695119"/>
                  </a:cubicBezTo>
                  <a:cubicBezTo>
                    <a:pt x="281692" y="690054"/>
                    <a:pt x="275036" y="684329"/>
                    <a:pt x="269126" y="678419"/>
                  </a:cubicBezTo>
                  <a:cubicBezTo>
                    <a:pt x="251776" y="686200"/>
                    <a:pt x="247274" y="681698"/>
                    <a:pt x="242208" y="676633"/>
                  </a:cubicBezTo>
                  <a:cubicBezTo>
                    <a:pt x="252339" y="662562"/>
                    <a:pt x="260413" y="648297"/>
                    <a:pt x="270165" y="632917"/>
                  </a:cubicBezTo>
                  <a:cubicBezTo>
                    <a:pt x="272124" y="632083"/>
                    <a:pt x="275858" y="631164"/>
                    <a:pt x="279311" y="629962"/>
                  </a:cubicBezTo>
                  <a:close/>
                  <a:moveTo>
                    <a:pt x="317901" y="384609"/>
                  </a:moveTo>
                  <a:lnTo>
                    <a:pt x="315814" y="391896"/>
                  </a:lnTo>
                  <a:lnTo>
                    <a:pt x="315754" y="404077"/>
                  </a:lnTo>
                  <a:lnTo>
                    <a:pt x="319791" y="394091"/>
                  </a:lnTo>
                  <a:lnTo>
                    <a:pt x="319944" y="393938"/>
                  </a:lnTo>
                  <a:close/>
                  <a:moveTo>
                    <a:pt x="516303" y="139663"/>
                  </a:moveTo>
                  <a:cubicBezTo>
                    <a:pt x="516222" y="139742"/>
                    <a:pt x="516141" y="139820"/>
                    <a:pt x="516060" y="139899"/>
                  </a:cubicBezTo>
                  <a:lnTo>
                    <a:pt x="516345" y="139953"/>
                  </a:lnTo>
                  <a:close/>
                  <a:moveTo>
                    <a:pt x="728642" y="138970"/>
                  </a:moveTo>
                  <a:cubicBezTo>
                    <a:pt x="733282" y="137030"/>
                    <a:pt x="736191" y="137914"/>
                    <a:pt x="737840" y="140635"/>
                  </a:cubicBezTo>
                  <a:cubicBezTo>
                    <a:pt x="741138" y="146076"/>
                    <a:pt x="739396" y="158864"/>
                    <a:pt x="736388" y="171101"/>
                  </a:cubicBezTo>
                  <a:cubicBezTo>
                    <a:pt x="715830" y="181032"/>
                    <a:pt x="704717" y="180399"/>
                    <a:pt x="709055" y="154248"/>
                  </a:cubicBezTo>
                  <a:cubicBezTo>
                    <a:pt x="717630" y="145674"/>
                    <a:pt x="724002" y="140910"/>
                    <a:pt x="728642" y="138970"/>
                  </a:cubicBezTo>
                  <a:close/>
                  <a:moveTo>
                    <a:pt x="476833" y="26029"/>
                  </a:moveTo>
                  <a:lnTo>
                    <a:pt x="544635" y="54614"/>
                  </a:lnTo>
                  <a:lnTo>
                    <a:pt x="545008" y="55928"/>
                  </a:lnTo>
                  <a:cubicBezTo>
                    <a:pt x="548806" y="58788"/>
                    <a:pt x="552967" y="62950"/>
                    <a:pt x="556574" y="66556"/>
                  </a:cubicBezTo>
                  <a:cubicBezTo>
                    <a:pt x="555117" y="77448"/>
                    <a:pt x="536092" y="102648"/>
                    <a:pt x="536266" y="121277"/>
                  </a:cubicBezTo>
                  <a:cubicBezTo>
                    <a:pt x="543042" y="140263"/>
                    <a:pt x="549817" y="159250"/>
                    <a:pt x="557622" y="178327"/>
                  </a:cubicBezTo>
                  <a:lnTo>
                    <a:pt x="566855" y="197397"/>
                  </a:lnTo>
                  <a:lnTo>
                    <a:pt x="591685" y="219811"/>
                  </a:lnTo>
                  <a:lnTo>
                    <a:pt x="630007" y="196260"/>
                  </a:lnTo>
                  <a:cubicBezTo>
                    <a:pt x="632329" y="197280"/>
                    <a:pt x="633737" y="198584"/>
                    <a:pt x="634421" y="200117"/>
                  </a:cubicBezTo>
                  <a:cubicBezTo>
                    <a:pt x="638012" y="208167"/>
                    <a:pt x="621655" y="222533"/>
                    <a:pt x="613045" y="235301"/>
                  </a:cubicBezTo>
                  <a:lnTo>
                    <a:pt x="611892" y="238054"/>
                  </a:lnTo>
                  <a:lnTo>
                    <a:pt x="664365" y="285424"/>
                  </a:lnTo>
                  <a:lnTo>
                    <a:pt x="698414" y="264154"/>
                  </a:lnTo>
                  <a:cubicBezTo>
                    <a:pt x="702109" y="267131"/>
                    <a:pt x="705960" y="270265"/>
                    <a:pt x="709209" y="273872"/>
                  </a:cubicBezTo>
                  <a:cubicBezTo>
                    <a:pt x="716517" y="281987"/>
                    <a:pt x="720771" y="292497"/>
                    <a:pt x="713318" y="309007"/>
                  </a:cubicBezTo>
                  <a:lnTo>
                    <a:pt x="705072" y="322173"/>
                  </a:lnTo>
                  <a:lnTo>
                    <a:pt x="776956" y="387067"/>
                  </a:lnTo>
                  <a:cubicBezTo>
                    <a:pt x="780619" y="390730"/>
                    <a:pt x="784564" y="394675"/>
                    <a:pt x="788699" y="397865"/>
                  </a:cubicBezTo>
                  <a:cubicBezTo>
                    <a:pt x="796299" y="408298"/>
                    <a:pt x="802110" y="418830"/>
                    <a:pt x="808766" y="430207"/>
                  </a:cubicBezTo>
                  <a:lnTo>
                    <a:pt x="826431" y="447046"/>
                  </a:lnTo>
                  <a:lnTo>
                    <a:pt x="839238" y="444855"/>
                  </a:lnTo>
                  <a:cubicBezTo>
                    <a:pt x="850519" y="445024"/>
                    <a:pt x="857710" y="449741"/>
                    <a:pt x="863326" y="456489"/>
                  </a:cubicBezTo>
                  <a:lnTo>
                    <a:pt x="870402" y="467099"/>
                  </a:lnTo>
                  <a:lnTo>
                    <a:pt x="885138" y="465980"/>
                  </a:lnTo>
                  <a:lnTo>
                    <a:pt x="891055" y="471897"/>
                  </a:lnTo>
                  <a:cubicBezTo>
                    <a:pt x="892930" y="474953"/>
                    <a:pt x="893467" y="478854"/>
                    <a:pt x="893327" y="483168"/>
                  </a:cubicBezTo>
                  <a:lnTo>
                    <a:pt x="891637" y="496109"/>
                  </a:lnTo>
                  <a:lnTo>
                    <a:pt x="898255" y="501250"/>
                  </a:lnTo>
                  <a:cubicBezTo>
                    <a:pt x="902945" y="503659"/>
                    <a:pt x="908498" y="505318"/>
                    <a:pt x="915231" y="505913"/>
                  </a:cubicBezTo>
                  <a:cubicBezTo>
                    <a:pt x="965968" y="516052"/>
                    <a:pt x="957154" y="576161"/>
                    <a:pt x="1011407" y="573765"/>
                  </a:cubicBezTo>
                  <a:cubicBezTo>
                    <a:pt x="991691" y="516047"/>
                    <a:pt x="942629" y="486812"/>
                    <a:pt x="923506" y="444145"/>
                  </a:cubicBezTo>
                  <a:lnTo>
                    <a:pt x="917562" y="425679"/>
                  </a:lnTo>
                  <a:lnTo>
                    <a:pt x="917068" y="425162"/>
                  </a:lnTo>
                  <a:lnTo>
                    <a:pt x="911180" y="431051"/>
                  </a:lnTo>
                  <a:cubicBezTo>
                    <a:pt x="898250" y="403960"/>
                    <a:pt x="855968" y="402275"/>
                    <a:pt x="837959" y="372937"/>
                  </a:cubicBezTo>
                  <a:cubicBezTo>
                    <a:pt x="833492" y="351475"/>
                    <a:pt x="835908" y="326512"/>
                    <a:pt x="802413" y="351552"/>
                  </a:cubicBezTo>
                  <a:lnTo>
                    <a:pt x="788321" y="337461"/>
                  </a:lnTo>
                  <a:cubicBezTo>
                    <a:pt x="788990" y="333410"/>
                    <a:pt x="789378" y="329077"/>
                    <a:pt x="789103" y="325969"/>
                  </a:cubicBezTo>
                  <a:cubicBezTo>
                    <a:pt x="780641" y="320340"/>
                    <a:pt x="771798" y="316218"/>
                    <a:pt x="762484" y="312568"/>
                  </a:cubicBezTo>
                  <a:lnTo>
                    <a:pt x="792696" y="282355"/>
                  </a:lnTo>
                  <a:cubicBezTo>
                    <a:pt x="787771" y="255715"/>
                    <a:pt x="792231" y="242236"/>
                    <a:pt x="797353" y="227531"/>
                  </a:cubicBezTo>
                  <a:cubicBezTo>
                    <a:pt x="804110" y="237121"/>
                    <a:pt x="810487" y="248218"/>
                    <a:pt x="817998" y="257617"/>
                  </a:cubicBezTo>
                  <a:lnTo>
                    <a:pt x="881002" y="296073"/>
                  </a:lnTo>
                  <a:lnTo>
                    <a:pt x="879835" y="299167"/>
                  </a:lnTo>
                  <a:cubicBezTo>
                    <a:pt x="887670" y="296384"/>
                    <a:pt x="893215" y="294207"/>
                    <a:pt x="899041" y="292310"/>
                  </a:cubicBezTo>
                  <a:cubicBezTo>
                    <a:pt x="898795" y="295924"/>
                    <a:pt x="898809" y="299559"/>
                    <a:pt x="898677" y="303409"/>
                  </a:cubicBezTo>
                  <a:lnTo>
                    <a:pt x="897709" y="313091"/>
                  </a:lnTo>
                  <a:lnTo>
                    <a:pt x="898666" y="312794"/>
                  </a:lnTo>
                  <a:lnTo>
                    <a:pt x="1121836" y="515193"/>
                  </a:lnTo>
                  <a:cubicBezTo>
                    <a:pt x="1125218" y="518575"/>
                    <a:pt x="1129446" y="522803"/>
                    <a:pt x="1133300" y="525712"/>
                  </a:cubicBezTo>
                  <a:cubicBezTo>
                    <a:pt x="1141092" y="535394"/>
                    <a:pt x="1147187" y="546209"/>
                    <a:pt x="1153846" y="557588"/>
                  </a:cubicBezTo>
                  <a:lnTo>
                    <a:pt x="1193774" y="596573"/>
                  </a:lnTo>
                  <a:cubicBezTo>
                    <a:pt x="1205266" y="595791"/>
                    <a:pt x="1218266" y="594628"/>
                    <a:pt x="1229476" y="593564"/>
                  </a:cubicBezTo>
                  <a:lnTo>
                    <a:pt x="1235394" y="599483"/>
                  </a:lnTo>
                  <a:cubicBezTo>
                    <a:pt x="1242898" y="611707"/>
                    <a:pt x="1228989" y="637453"/>
                    <a:pt x="1235930" y="649113"/>
                  </a:cubicBezTo>
                  <a:lnTo>
                    <a:pt x="1314420" y="746487"/>
                  </a:lnTo>
                  <a:cubicBezTo>
                    <a:pt x="1324292" y="753526"/>
                    <a:pt x="1335389" y="759902"/>
                    <a:pt x="1346677" y="765525"/>
                  </a:cubicBezTo>
                  <a:cubicBezTo>
                    <a:pt x="1336376" y="779772"/>
                    <a:pt x="1332197" y="793533"/>
                    <a:pt x="1327456" y="806729"/>
                  </a:cubicBezTo>
                  <a:cubicBezTo>
                    <a:pt x="1337059" y="807835"/>
                    <a:pt x="1344781" y="808005"/>
                    <a:pt x="1353349" y="809019"/>
                  </a:cubicBezTo>
                  <a:cubicBezTo>
                    <a:pt x="1356632" y="814191"/>
                    <a:pt x="1357182" y="820405"/>
                    <a:pt x="1359049" y="826993"/>
                  </a:cubicBezTo>
                  <a:lnTo>
                    <a:pt x="1367222" y="835166"/>
                  </a:lnTo>
                  <a:cubicBezTo>
                    <a:pt x="1381236" y="842572"/>
                    <a:pt x="1393743" y="850357"/>
                    <a:pt x="1405587" y="859369"/>
                  </a:cubicBezTo>
                  <a:cubicBezTo>
                    <a:pt x="1434799" y="852704"/>
                    <a:pt x="1443219" y="875286"/>
                    <a:pt x="1448306" y="912474"/>
                  </a:cubicBezTo>
                  <a:cubicBezTo>
                    <a:pt x="1464209" y="917991"/>
                    <a:pt x="1478695" y="924924"/>
                    <a:pt x="1492807" y="930539"/>
                  </a:cubicBezTo>
                  <a:cubicBezTo>
                    <a:pt x="1492590" y="942595"/>
                    <a:pt x="1491335" y="954559"/>
                    <a:pt x="1493005" y="964726"/>
                  </a:cubicBezTo>
                  <a:cubicBezTo>
                    <a:pt x="1505695" y="974583"/>
                    <a:pt x="1519046" y="983214"/>
                    <a:pt x="1532581" y="993917"/>
                  </a:cubicBezTo>
                  <a:cubicBezTo>
                    <a:pt x="1527396" y="996284"/>
                    <a:pt x="1522492" y="998933"/>
                    <a:pt x="1518152" y="1002146"/>
                  </a:cubicBezTo>
                  <a:cubicBezTo>
                    <a:pt x="1515179" y="1023721"/>
                    <a:pt x="1513149" y="1044351"/>
                    <a:pt x="1510458" y="1066207"/>
                  </a:cubicBezTo>
                  <a:lnTo>
                    <a:pt x="1513276" y="1069025"/>
                  </a:lnTo>
                  <a:cubicBezTo>
                    <a:pt x="1518744" y="1066940"/>
                    <a:pt x="1524965" y="1064664"/>
                    <a:pt x="1531377" y="1061634"/>
                  </a:cubicBezTo>
                  <a:cubicBezTo>
                    <a:pt x="1542706" y="1050305"/>
                    <a:pt x="1555735" y="1037840"/>
                    <a:pt x="1567064" y="1026511"/>
                  </a:cubicBezTo>
                  <a:cubicBezTo>
                    <a:pt x="1576576" y="1026581"/>
                    <a:pt x="1585334" y="1026842"/>
                    <a:pt x="1594183" y="1028139"/>
                  </a:cubicBezTo>
                  <a:cubicBezTo>
                    <a:pt x="1600292" y="1033303"/>
                    <a:pt x="1605647" y="1038658"/>
                    <a:pt x="1611566" y="1044576"/>
                  </a:cubicBezTo>
                  <a:cubicBezTo>
                    <a:pt x="1611277" y="1047120"/>
                    <a:pt x="1609480" y="1050044"/>
                    <a:pt x="1608529" y="1053814"/>
                  </a:cubicBezTo>
                  <a:lnTo>
                    <a:pt x="1625439" y="1070724"/>
                  </a:lnTo>
                  <a:lnTo>
                    <a:pt x="1626046" y="1071783"/>
                  </a:lnTo>
                  <a:cubicBezTo>
                    <a:pt x="1644513" y="1064506"/>
                    <a:pt x="1662028" y="1058182"/>
                    <a:pt x="1680496" y="1050905"/>
                  </a:cubicBezTo>
                  <a:cubicBezTo>
                    <a:pt x="1683556" y="1051342"/>
                    <a:pt x="1684893" y="1052978"/>
                    <a:pt x="1685392" y="1055189"/>
                  </a:cubicBezTo>
                  <a:cubicBezTo>
                    <a:pt x="1686887" y="1061825"/>
                    <a:pt x="1680833" y="1073649"/>
                    <a:pt x="1691084" y="1073889"/>
                  </a:cubicBezTo>
                  <a:cubicBezTo>
                    <a:pt x="1698638" y="1081442"/>
                    <a:pt x="1706948" y="1088799"/>
                    <a:pt x="1714502" y="1096353"/>
                  </a:cubicBezTo>
                  <a:cubicBezTo>
                    <a:pt x="1719818" y="1101668"/>
                    <a:pt x="1725693" y="1107543"/>
                    <a:pt x="1731485" y="1112382"/>
                  </a:cubicBezTo>
                  <a:lnTo>
                    <a:pt x="1709819" y="1139054"/>
                  </a:lnTo>
                  <a:lnTo>
                    <a:pt x="1718578" y="1147813"/>
                  </a:lnTo>
                  <a:lnTo>
                    <a:pt x="1718569" y="1150783"/>
                  </a:lnTo>
                  <a:cubicBezTo>
                    <a:pt x="1730958" y="1154672"/>
                    <a:pt x="1743155" y="1159314"/>
                    <a:pt x="1757330" y="1163101"/>
                  </a:cubicBezTo>
                  <a:cubicBezTo>
                    <a:pt x="1765354" y="1175846"/>
                    <a:pt x="1772816" y="1188030"/>
                    <a:pt x="1782536" y="1199640"/>
                  </a:cubicBezTo>
                  <a:lnTo>
                    <a:pt x="1785062" y="1202165"/>
                  </a:lnTo>
                  <a:cubicBezTo>
                    <a:pt x="1794489" y="1216314"/>
                    <a:pt x="1804490" y="1228204"/>
                    <a:pt x="1813355" y="1241791"/>
                  </a:cubicBezTo>
                  <a:cubicBezTo>
                    <a:pt x="1816059" y="1246384"/>
                    <a:pt x="1817908" y="1252955"/>
                    <a:pt x="1818442" y="1259156"/>
                  </a:cubicBezTo>
                  <a:lnTo>
                    <a:pt x="1774551" y="1286542"/>
                  </a:lnTo>
                  <a:lnTo>
                    <a:pt x="1801846" y="1329082"/>
                  </a:lnTo>
                  <a:lnTo>
                    <a:pt x="1831309" y="1376193"/>
                  </a:lnTo>
                  <a:cubicBezTo>
                    <a:pt x="1820003" y="1394262"/>
                    <a:pt x="1830838" y="1397516"/>
                    <a:pt x="1835334" y="1404855"/>
                  </a:cubicBezTo>
                  <a:cubicBezTo>
                    <a:pt x="1846193" y="1402449"/>
                    <a:pt x="1856208" y="1399197"/>
                    <a:pt x="1866594" y="1397265"/>
                  </a:cubicBezTo>
                  <a:cubicBezTo>
                    <a:pt x="1901846" y="1361449"/>
                    <a:pt x="1853694" y="1370151"/>
                    <a:pt x="1870800" y="1341774"/>
                  </a:cubicBezTo>
                  <a:cubicBezTo>
                    <a:pt x="1891327" y="1329137"/>
                    <a:pt x="1910152" y="1317638"/>
                    <a:pt x="1931243" y="1305564"/>
                  </a:cubicBezTo>
                  <a:lnTo>
                    <a:pt x="1971640" y="1344066"/>
                  </a:lnTo>
                  <a:cubicBezTo>
                    <a:pt x="1961780" y="1355053"/>
                    <a:pt x="1952484" y="1366604"/>
                    <a:pt x="1943380" y="1377399"/>
                  </a:cubicBezTo>
                  <a:cubicBezTo>
                    <a:pt x="1947953" y="1388605"/>
                    <a:pt x="1951207" y="1399440"/>
                    <a:pt x="1955499" y="1410364"/>
                  </a:cubicBezTo>
                  <a:lnTo>
                    <a:pt x="1977760" y="1432625"/>
                  </a:lnTo>
                  <a:lnTo>
                    <a:pt x="1971601" y="1438784"/>
                  </a:lnTo>
                  <a:cubicBezTo>
                    <a:pt x="1961706" y="1479111"/>
                    <a:pt x="2015104" y="1435857"/>
                    <a:pt x="2026468" y="1469015"/>
                  </a:cubicBezTo>
                  <a:cubicBezTo>
                    <a:pt x="2034036" y="1464264"/>
                    <a:pt x="2041323" y="1459232"/>
                    <a:pt x="2048519" y="1453163"/>
                  </a:cubicBezTo>
                  <a:cubicBezTo>
                    <a:pt x="2050940" y="1460322"/>
                    <a:pt x="2054783" y="1466060"/>
                    <a:pt x="2056731" y="1473693"/>
                  </a:cubicBezTo>
                  <a:cubicBezTo>
                    <a:pt x="2042709" y="1487151"/>
                    <a:pt x="2028969" y="1500891"/>
                    <a:pt x="2013335" y="1516526"/>
                  </a:cubicBezTo>
                  <a:cubicBezTo>
                    <a:pt x="2024937" y="1516758"/>
                    <a:pt x="2033608" y="1518795"/>
                    <a:pt x="2043508" y="1520167"/>
                  </a:cubicBezTo>
                  <a:cubicBezTo>
                    <a:pt x="2038847" y="1528772"/>
                    <a:pt x="2034852" y="1536149"/>
                    <a:pt x="2031895" y="1543614"/>
                  </a:cubicBezTo>
                  <a:cubicBezTo>
                    <a:pt x="2015734" y="1550194"/>
                    <a:pt x="1994503" y="1572552"/>
                    <a:pt x="1974893" y="1548204"/>
                  </a:cubicBezTo>
                  <a:cubicBezTo>
                    <a:pt x="1988397" y="1588240"/>
                    <a:pt x="1983534" y="1621280"/>
                    <a:pt x="1992656" y="1649353"/>
                  </a:cubicBezTo>
                  <a:cubicBezTo>
                    <a:pt x="2001943" y="1661483"/>
                    <a:pt x="2009718" y="1673996"/>
                    <a:pt x="2018530" y="1686598"/>
                  </a:cubicBezTo>
                  <a:cubicBezTo>
                    <a:pt x="1997312" y="1706126"/>
                    <a:pt x="2018034" y="1713582"/>
                    <a:pt x="2008407" y="1736172"/>
                  </a:cubicBezTo>
                  <a:cubicBezTo>
                    <a:pt x="1998250" y="1728858"/>
                    <a:pt x="1986480" y="1723721"/>
                    <a:pt x="1975376" y="1717355"/>
                  </a:cubicBezTo>
                  <a:cubicBezTo>
                    <a:pt x="1962315" y="1727034"/>
                    <a:pt x="1947550" y="1737854"/>
                    <a:pt x="1934207" y="1747252"/>
                  </a:cubicBezTo>
                  <a:cubicBezTo>
                    <a:pt x="1934107" y="1769895"/>
                    <a:pt x="1953138" y="1775660"/>
                    <a:pt x="1962335" y="1786752"/>
                  </a:cubicBezTo>
                  <a:cubicBezTo>
                    <a:pt x="1974412" y="1786510"/>
                    <a:pt x="1985541" y="1787216"/>
                    <a:pt x="1997528" y="1785937"/>
                  </a:cubicBezTo>
                  <a:cubicBezTo>
                    <a:pt x="2001472" y="1789881"/>
                    <a:pt x="2005609" y="1793071"/>
                    <a:pt x="2008991" y="1796453"/>
                  </a:cubicBezTo>
                  <a:cubicBezTo>
                    <a:pt x="2015766" y="1800385"/>
                    <a:pt x="2005510" y="1815713"/>
                    <a:pt x="2003296" y="1825817"/>
                  </a:cubicBezTo>
                  <a:lnTo>
                    <a:pt x="2019639" y="1842160"/>
                  </a:lnTo>
                  <a:lnTo>
                    <a:pt x="2025838" y="1848360"/>
                  </a:lnTo>
                  <a:cubicBezTo>
                    <a:pt x="2037314" y="1856045"/>
                    <a:pt x="2049455" y="1862501"/>
                    <a:pt x="2061123" y="1869431"/>
                  </a:cubicBezTo>
                  <a:lnTo>
                    <a:pt x="2064222" y="1872530"/>
                  </a:lnTo>
                  <a:cubicBezTo>
                    <a:pt x="2067796" y="1875156"/>
                    <a:pt x="2070050" y="1877411"/>
                    <a:pt x="2072868" y="1880229"/>
                  </a:cubicBezTo>
                  <a:lnTo>
                    <a:pt x="2067192" y="1885905"/>
                  </a:lnTo>
                  <a:cubicBezTo>
                    <a:pt x="2067392" y="1885726"/>
                    <a:pt x="2067592" y="1885547"/>
                    <a:pt x="2067792" y="1885369"/>
                  </a:cubicBezTo>
                  <a:lnTo>
                    <a:pt x="2074332" y="1878829"/>
                  </a:lnTo>
                  <a:cubicBezTo>
                    <a:pt x="2092460" y="1882008"/>
                    <a:pt x="2111428" y="1883225"/>
                    <a:pt x="2130024" y="1885937"/>
                  </a:cubicBezTo>
                  <a:cubicBezTo>
                    <a:pt x="2124231" y="1895094"/>
                    <a:pt x="2117037" y="1905651"/>
                    <a:pt x="2111806" y="1915368"/>
                  </a:cubicBezTo>
                  <a:lnTo>
                    <a:pt x="2093120" y="1934054"/>
                  </a:lnTo>
                  <a:lnTo>
                    <a:pt x="2092167" y="1934509"/>
                  </a:lnTo>
                  <a:cubicBezTo>
                    <a:pt x="2092197" y="1934465"/>
                    <a:pt x="2092228" y="1934419"/>
                    <a:pt x="2092259" y="1934375"/>
                  </a:cubicBezTo>
                  <a:cubicBezTo>
                    <a:pt x="2093958" y="1930008"/>
                    <a:pt x="2091761" y="1933792"/>
                    <a:pt x="2091930" y="1934622"/>
                  </a:cubicBezTo>
                  <a:lnTo>
                    <a:pt x="2092167" y="1934509"/>
                  </a:lnTo>
                  <a:lnTo>
                    <a:pt x="2082779" y="1948142"/>
                  </a:lnTo>
                  <a:cubicBezTo>
                    <a:pt x="2074991" y="1960375"/>
                    <a:pt x="2072685" y="1967836"/>
                    <a:pt x="2079524" y="1968992"/>
                  </a:cubicBezTo>
                  <a:cubicBezTo>
                    <a:pt x="2075315" y="1979936"/>
                    <a:pt x="2071000" y="1992667"/>
                    <a:pt x="2067071" y="2003890"/>
                  </a:cubicBezTo>
                  <a:cubicBezTo>
                    <a:pt x="2042378" y="2024656"/>
                    <a:pt x="2019665" y="2059712"/>
                    <a:pt x="1991134" y="2062433"/>
                  </a:cubicBezTo>
                  <a:cubicBezTo>
                    <a:pt x="1988328" y="2059627"/>
                    <a:pt x="1985242" y="2056541"/>
                    <a:pt x="1981964" y="2054209"/>
                  </a:cubicBezTo>
                  <a:cubicBezTo>
                    <a:pt x="1976685" y="2055560"/>
                    <a:pt x="1970740" y="2058139"/>
                    <a:pt x="1963848" y="2061664"/>
                  </a:cubicBezTo>
                  <a:cubicBezTo>
                    <a:pt x="1951851" y="2083761"/>
                    <a:pt x="1939749" y="2107646"/>
                    <a:pt x="1926332" y="2131163"/>
                  </a:cubicBezTo>
                  <a:cubicBezTo>
                    <a:pt x="1902323" y="2147877"/>
                    <a:pt x="1878596" y="2164872"/>
                    <a:pt x="1854026" y="2181025"/>
                  </a:cubicBezTo>
                  <a:cubicBezTo>
                    <a:pt x="1850431" y="2184059"/>
                    <a:pt x="1846169" y="2188321"/>
                    <a:pt x="1842855" y="2191635"/>
                  </a:cubicBezTo>
                  <a:lnTo>
                    <a:pt x="1798058" y="2186314"/>
                  </a:lnTo>
                  <a:lnTo>
                    <a:pt x="1798276" y="2186640"/>
                  </a:lnTo>
                  <a:cubicBezTo>
                    <a:pt x="1779722" y="2201243"/>
                    <a:pt x="1762870" y="2214707"/>
                    <a:pt x="1743751" y="2228744"/>
                  </a:cubicBezTo>
                  <a:cubicBezTo>
                    <a:pt x="1737028" y="2234337"/>
                    <a:pt x="1728985" y="2239557"/>
                    <a:pt x="1723018" y="2244959"/>
                  </a:cubicBezTo>
                  <a:cubicBezTo>
                    <a:pt x="1715769" y="2238657"/>
                    <a:pt x="1708711" y="2231599"/>
                    <a:pt x="1701745" y="2225579"/>
                  </a:cubicBezTo>
                  <a:cubicBezTo>
                    <a:pt x="1691797" y="2235526"/>
                    <a:pt x="1683271" y="2244053"/>
                    <a:pt x="1671620" y="2255138"/>
                  </a:cubicBezTo>
                  <a:lnTo>
                    <a:pt x="1666410" y="2260349"/>
                  </a:lnTo>
                  <a:cubicBezTo>
                    <a:pt x="1652109" y="2273521"/>
                    <a:pt x="1635821" y="2287549"/>
                    <a:pt x="1620482" y="2300630"/>
                  </a:cubicBezTo>
                  <a:cubicBezTo>
                    <a:pt x="1621210" y="2308937"/>
                    <a:pt x="1621938" y="2317243"/>
                    <a:pt x="1622283" y="2327062"/>
                  </a:cubicBezTo>
                  <a:cubicBezTo>
                    <a:pt x="1610633" y="2338148"/>
                    <a:pt x="1597844" y="2350937"/>
                    <a:pt x="1559058" y="2372782"/>
                  </a:cubicBezTo>
                  <a:cubicBezTo>
                    <a:pt x="1559962" y="2356634"/>
                    <a:pt x="1559918" y="2341432"/>
                    <a:pt x="1559401" y="2326704"/>
                  </a:cubicBezTo>
                  <a:cubicBezTo>
                    <a:pt x="1566706" y="2316010"/>
                    <a:pt x="1572591" y="2306737"/>
                    <a:pt x="1579615" y="2295762"/>
                  </a:cubicBezTo>
                  <a:cubicBezTo>
                    <a:pt x="1573969" y="2290115"/>
                    <a:pt x="1568130" y="2285225"/>
                    <a:pt x="1562202" y="2279296"/>
                  </a:cubicBezTo>
                  <a:lnTo>
                    <a:pt x="1586359" y="2255139"/>
                  </a:lnTo>
                  <a:cubicBezTo>
                    <a:pt x="1597436" y="2246321"/>
                    <a:pt x="1608703" y="2236747"/>
                    <a:pt x="1619780" y="2227929"/>
                  </a:cubicBezTo>
                  <a:cubicBezTo>
                    <a:pt x="1705339" y="2166649"/>
                    <a:pt x="1603801" y="2177845"/>
                    <a:pt x="1663355" y="2128454"/>
                  </a:cubicBezTo>
                  <a:cubicBezTo>
                    <a:pt x="1681217" y="2123579"/>
                    <a:pt x="1696709" y="2121073"/>
                    <a:pt x="1713433" y="2117901"/>
                  </a:cubicBezTo>
                  <a:cubicBezTo>
                    <a:pt x="1718552" y="2111653"/>
                    <a:pt x="1720738" y="2107208"/>
                    <a:pt x="1723681" y="2102571"/>
                  </a:cubicBezTo>
                  <a:lnTo>
                    <a:pt x="1737077" y="2091725"/>
                  </a:lnTo>
                  <a:lnTo>
                    <a:pt x="1737185" y="2091540"/>
                  </a:lnTo>
                  <a:lnTo>
                    <a:pt x="1721151" y="2104562"/>
                  </a:lnTo>
                  <a:cubicBezTo>
                    <a:pt x="1713524" y="2096935"/>
                    <a:pt x="1705897" y="2089309"/>
                    <a:pt x="1697789" y="2082162"/>
                  </a:cubicBezTo>
                  <a:lnTo>
                    <a:pt x="1694682" y="2079055"/>
                  </a:lnTo>
                  <a:cubicBezTo>
                    <a:pt x="1695659" y="2077972"/>
                    <a:pt x="1696635" y="2076888"/>
                    <a:pt x="1697612" y="2075805"/>
                  </a:cubicBezTo>
                  <a:lnTo>
                    <a:pt x="1671575" y="2085143"/>
                  </a:lnTo>
                  <a:cubicBezTo>
                    <a:pt x="1667737" y="2073767"/>
                    <a:pt x="1663992" y="2063425"/>
                    <a:pt x="1660625" y="2051577"/>
                  </a:cubicBezTo>
                  <a:lnTo>
                    <a:pt x="1677828" y="2034374"/>
                  </a:lnTo>
                  <a:lnTo>
                    <a:pt x="1672029" y="2019050"/>
                  </a:lnTo>
                  <a:cubicBezTo>
                    <a:pt x="1667152" y="1989536"/>
                    <a:pt x="1619526" y="2028140"/>
                    <a:pt x="1604069" y="2001312"/>
                  </a:cubicBezTo>
                  <a:cubicBezTo>
                    <a:pt x="1587037" y="2012707"/>
                    <a:pt x="1592459" y="2024762"/>
                    <a:pt x="1586300" y="2030922"/>
                  </a:cubicBezTo>
                  <a:cubicBezTo>
                    <a:pt x="1588429" y="2040632"/>
                    <a:pt x="1589995" y="2049778"/>
                    <a:pt x="1590704" y="2060910"/>
                  </a:cubicBezTo>
                  <a:cubicBezTo>
                    <a:pt x="1585966" y="2065648"/>
                    <a:pt x="1579524" y="2071525"/>
                    <a:pt x="1572891" y="2078158"/>
                  </a:cubicBezTo>
                  <a:lnTo>
                    <a:pt x="1571872" y="2077139"/>
                  </a:lnTo>
                  <a:lnTo>
                    <a:pt x="1530836" y="2106049"/>
                  </a:lnTo>
                  <a:cubicBezTo>
                    <a:pt x="1524329" y="2099543"/>
                    <a:pt x="1518106" y="2093319"/>
                    <a:pt x="1510850" y="2086996"/>
                  </a:cubicBezTo>
                  <a:cubicBezTo>
                    <a:pt x="1516732" y="2065839"/>
                    <a:pt x="1500870" y="2063030"/>
                    <a:pt x="1506118" y="2045901"/>
                  </a:cubicBezTo>
                  <a:cubicBezTo>
                    <a:pt x="1495615" y="2045654"/>
                    <a:pt x="1485945" y="2043443"/>
                    <a:pt x="1476274" y="2041232"/>
                  </a:cubicBezTo>
                  <a:cubicBezTo>
                    <a:pt x="1472099" y="2032395"/>
                    <a:pt x="1466525" y="2024956"/>
                    <a:pt x="1462350" y="2016118"/>
                  </a:cubicBezTo>
                  <a:cubicBezTo>
                    <a:pt x="1462402" y="2008711"/>
                    <a:pt x="1462171" y="2001021"/>
                    <a:pt x="1462223" y="1993614"/>
                  </a:cubicBezTo>
                  <a:cubicBezTo>
                    <a:pt x="1486501" y="1959152"/>
                    <a:pt x="1470555" y="1958124"/>
                    <a:pt x="1466663" y="1949570"/>
                  </a:cubicBezTo>
                  <a:lnTo>
                    <a:pt x="1483809" y="1932423"/>
                  </a:lnTo>
                  <a:lnTo>
                    <a:pt x="1478781" y="1928142"/>
                  </a:lnTo>
                  <a:cubicBezTo>
                    <a:pt x="1468903" y="1921106"/>
                    <a:pt x="1457885" y="1915773"/>
                    <a:pt x="1446777" y="1909404"/>
                  </a:cubicBezTo>
                  <a:cubicBezTo>
                    <a:pt x="1429726" y="1902775"/>
                    <a:pt x="1448521" y="1876087"/>
                    <a:pt x="1457175" y="1860103"/>
                  </a:cubicBezTo>
                  <a:cubicBezTo>
                    <a:pt x="1453624" y="1851814"/>
                    <a:pt x="1450073" y="1843526"/>
                    <a:pt x="1446138" y="1836749"/>
                  </a:cubicBezTo>
                  <a:cubicBezTo>
                    <a:pt x="1444234" y="1832558"/>
                    <a:pt x="1448791" y="1836034"/>
                    <a:pt x="1445748" y="1834957"/>
                  </a:cubicBezTo>
                  <a:cubicBezTo>
                    <a:pt x="1440954" y="1832991"/>
                    <a:pt x="1433900" y="1831592"/>
                    <a:pt x="1427882" y="1830286"/>
                  </a:cubicBezTo>
                  <a:cubicBezTo>
                    <a:pt x="1430812" y="1822849"/>
                    <a:pt x="1432892" y="1817388"/>
                    <a:pt x="1434972" y="1811927"/>
                  </a:cubicBezTo>
                  <a:cubicBezTo>
                    <a:pt x="1413074" y="1799455"/>
                    <a:pt x="1392119" y="1786041"/>
                    <a:pt x="1369842" y="1775074"/>
                  </a:cubicBezTo>
                  <a:lnTo>
                    <a:pt x="1364207" y="1769440"/>
                  </a:lnTo>
                  <a:lnTo>
                    <a:pt x="1374498" y="1752250"/>
                  </a:lnTo>
                  <a:lnTo>
                    <a:pt x="1362918" y="1752762"/>
                  </a:lnTo>
                  <a:cubicBezTo>
                    <a:pt x="1359636" y="1747586"/>
                    <a:pt x="1358623" y="1741834"/>
                    <a:pt x="1355342" y="1736657"/>
                  </a:cubicBezTo>
                  <a:lnTo>
                    <a:pt x="1352619" y="1730263"/>
                  </a:lnTo>
                  <a:lnTo>
                    <a:pt x="1348007" y="1728733"/>
                  </a:lnTo>
                  <a:lnTo>
                    <a:pt x="1343675" y="1725040"/>
                  </a:lnTo>
                  <a:lnTo>
                    <a:pt x="1325744" y="1726367"/>
                  </a:lnTo>
                  <a:cubicBezTo>
                    <a:pt x="1311355" y="1728916"/>
                    <a:pt x="1295584" y="1731860"/>
                    <a:pt x="1287856" y="1718446"/>
                  </a:cubicBezTo>
                  <a:cubicBezTo>
                    <a:pt x="1271297" y="1729366"/>
                    <a:pt x="1276246" y="1741896"/>
                    <a:pt x="1270086" y="1748056"/>
                  </a:cubicBezTo>
                  <a:lnTo>
                    <a:pt x="1274215" y="1774318"/>
                  </a:lnTo>
                  <a:lnTo>
                    <a:pt x="1275673" y="1775405"/>
                  </a:lnTo>
                  <a:cubicBezTo>
                    <a:pt x="1279867" y="1781683"/>
                    <a:pt x="1277662" y="1789436"/>
                    <a:pt x="1268585" y="1797959"/>
                  </a:cubicBezTo>
                  <a:cubicBezTo>
                    <a:pt x="1261504" y="1799214"/>
                    <a:pt x="1253755" y="1795866"/>
                    <a:pt x="1248624" y="1789345"/>
                  </a:cubicBezTo>
                  <a:lnTo>
                    <a:pt x="1244950" y="1781075"/>
                  </a:lnTo>
                  <a:lnTo>
                    <a:pt x="1214158" y="1741401"/>
                  </a:lnTo>
                  <a:cubicBezTo>
                    <a:pt x="1208898" y="1735667"/>
                    <a:pt x="1205227" y="1729331"/>
                    <a:pt x="1202549" y="1722626"/>
                  </a:cubicBezTo>
                  <a:lnTo>
                    <a:pt x="1199486" y="1711242"/>
                  </a:lnTo>
                  <a:lnTo>
                    <a:pt x="1196574" y="1711727"/>
                  </a:lnTo>
                  <a:cubicBezTo>
                    <a:pt x="1180879" y="1708673"/>
                    <a:pt x="1172918" y="1689221"/>
                    <a:pt x="1174348" y="1670144"/>
                  </a:cubicBezTo>
                  <a:lnTo>
                    <a:pt x="1193005" y="1676773"/>
                  </a:lnTo>
                  <a:lnTo>
                    <a:pt x="1189216" y="1658657"/>
                  </a:lnTo>
                  <a:cubicBezTo>
                    <a:pt x="1182055" y="1656234"/>
                    <a:pt x="1176123" y="1653144"/>
                    <a:pt x="1168962" y="1650721"/>
                  </a:cubicBezTo>
                  <a:lnTo>
                    <a:pt x="1163042" y="1644801"/>
                  </a:lnTo>
                  <a:lnTo>
                    <a:pt x="1161322" y="1643834"/>
                  </a:lnTo>
                  <a:lnTo>
                    <a:pt x="1159782" y="1646863"/>
                  </a:lnTo>
                  <a:cubicBezTo>
                    <a:pt x="1104826" y="1639274"/>
                    <a:pt x="1119169" y="1573092"/>
                    <a:pt x="1082776" y="1548068"/>
                  </a:cubicBezTo>
                  <a:cubicBezTo>
                    <a:pt x="1085345" y="1521269"/>
                    <a:pt x="1041299" y="1520802"/>
                    <a:pt x="1057095" y="1489230"/>
                  </a:cubicBezTo>
                  <a:cubicBezTo>
                    <a:pt x="1035349" y="1458010"/>
                    <a:pt x="987037" y="1440960"/>
                    <a:pt x="988733" y="1398131"/>
                  </a:cubicBezTo>
                  <a:cubicBezTo>
                    <a:pt x="980832" y="1393072"/>
                    <a:pt x="978819" y="1378744"/>
                    <a:pt x="962662" y="1385323"/>
                  </a:cubicBezTo>
                  <a:cubicBezTo>
                    <a:pt x="940702" y="1295154"/>
                    <a:pt x="857433" y="1269673"/>
                    <a:pt x="813146" y="1195070"/>
                  </a:cubicBezTo>
                  <a:cubicBezTo>
                    <a:pt x="814387" y="1191575"/>
                    <a:pt x="815910" y="1188361"/>
                    <a:pt x="816959" y="1185622"/>
                  </a:cubicBezTo>
                  <a:cubicBezTo>
                    <a:pt x="809994" y="1182445"/>
                    <a:pt x="809953" y="1170090"/>
                    <a:pt x="795486" y="1178358"/>
                  </a:cubicBezTo>
                  <a:cubicBezTo>
                    <a:pt x="750065" y="1147148"/>
                    <a:pt x="689137" y="1103272"/>
                    <a:pt x="672406" y="1046752"/>
                  </a:cubicBezTo>
                  <a:cubicBezTo>
                    <a:pt x="643400" y="1014905"/>
                    <a:pt x="587946" y="1013449"/>
                    <a:pt x="586756" y="940261"/>
                  </a:cubicBezTo>
                  <a:cubicBezTo>
                    <a:pt x="596744" y="942670"/>
                    <a:pt x="606078" y="943478"/>
                    <a:pt x="615784" y="945605"/>
                  </a:cubicBezTo>
                  <a:cubicBezTo>
                    <a:pt x="649388" y="982998"/>
                    <a:pt x="680362" y="995973"/>
                    <a:pt x="712019" y="1025734"/>
                  </a:cubicBezTo>
                  <a:cubicBezTo>
                    <a:pt x="726158" y="1049347"/>
                    <a:pt x="750929" y="1100644"/>
                    <a:pt x="801782" y="1075710"/>
                  </a:cubicBezTo>
                  <a:cubicBezTo>
                    <a:pt x="797126" y="1105158"/>
                    <a:pt x="816718" y="1111486"/>
                    <a:pt x="827129" y="1124740"/>
                  </a:cubicBezTo>
                  <a:cubicBezTo>
                    <a:pt x="845986" y="1104756"/>
                    <a:pt x="847039" y="1122861"/>
                    <a:pt x="859216" y="1120827"/>
                  </a:cubicBezTo>
                  <a:cubicBezTo>
                    <a:pt x="863351" y="1124016"/>
                    <a:pt x="867577" y="1128242"/>
                    <a:pt x="870958" y="1131623"/>
                  </a:cubicBezTo>
                  <a:cubicBezTo>
                    <a:pt x="877630" y="1137347"/>
                    <a:pt x="882701" y="1142419"/>
                    <a:pt x="888618" y="1148335"/>
                  </a:cubicBezTo>
                  <a:lnTo>
                    <a:pt x="905803" y="1165521"/>
                  </a:lnTo>
                  <a:lnTo>
                    <a:pt x="963379" y="1221201"/>
                  </a:lnTo>
                  <a:cubicBezTo>
                    <a:pt x="973456" y="1224647"/>
                    <a:pt x="982023" y="1228477"/>
                    <a:pt x="989924" y="1233536"/>
                  </a:cubicBezTo>
                  <a:cubicBezTo>
                    <a:pt x="995738" y="1241245"/>
                    <a:pt x="999939" y="1251130"/>
                    <a:pt x="1003769" y="1259696"/>
                  </a:cubicBezTo>
                  <a:cubicBezTo>
                    <a:pt x="1009301" y="1267124"/>
                    <a:pt x="1013695" y="1276253"/>
                    <a:pt x="1018945" y="1283399"/>
                  </a:cubicBezTo>
                  <a:lnTo>
                    <a:pt x="1021424" y="1293820"/>
                  </a:lnTo>
                  <a:lnTo>
                    <a:pt x="1053831" y="1287508"/>
                  </a:lnTo>
                  <a:cubicBezTo>
                    <a:pt x="1077743" y="1223591"/>
                    <a:pt x="1025806" y="1240595"/>
                    <a:pt x="1029299" y="1204423"/>
                  </a:cubicBezTo>
                  <a:cubicBezTo>
                    <a:pt x="1008435" y="1189226"/>
                    <a:pt x="1061428" y="1131726"/>
                    <a:pt x="1012713" y="1141563"/>
                  </a:cubicBezTo>
                  <a:cubicBezTo>
                    <a:pt x="983906" y="1138254"/>
                    <a:pt x="977069" y="1124807"/>
                    <a:pt x="995120" y="1102249"/>
                  </a:cubicBezTo>
                  <a:lnTo>
                    <a:pt x="971898" y="1073727"/>
                  </a:lnTo>
                  <a:lnTo>
                    <a:pt x="963131" y="1075820"/>
                  </a:lnTo>
                  <a:cubicBezTo>
                    <a:pt x="952683" y="1078450"/>
                    <a:pt x="942826" y="1079432"/>
                    <a:pt x="941016" y="1066311"/>
                  </a:cubicBezTo>
                  <a:lnTo>
                    <a:pt x="937054" y="1052223"/>
                  </a:lnTo>
                  <a:lnTo>
                    <a:pt x="936661" y="1052334"/>
                  </a:lnTo>
                  <a:cubicBezTo>
                    <a:pt x="928922" y="1052519"/>
                    <a:pt x="933924" y="1038220"/>
                    <a:pt x="925809" y="1035771"/>
                  </a:cubicBezTo>
                  <a:lnTo>
                    <a:pt x="925919" y="1033194"/>
                  </a:lnTo>
                  <a:lnTo>
                    <a:pt x="924077" y="1030639"/>
                  </a:lnTo>
                  <a:cubicBezTo>
                    <a:pt x="916357" y="1020681"/>
                    <a:pt x="910025" y="1010814"/>
                    <a:pt x="915463" y="995516"/>
                  </a:cubicBezTo>
                  <a:cubicBezTo>
                    <a:pt x="904972" y="995864"/>
                    <a:pt x="897378" y="991274"/>
                    <a:pt x="891043" y="984350"/>
                  </a:cubicBezTo>
                  <a:lnTo>
                    <a:pt x="877033" y="963439"/>
                  </a:lnTo>
                  <a:lnTo>
                    <a:pt x="867571" y="954557"/>
                  </a:lnTo>
                  <a:lnTo>
                    <a:pt x="862837" y="943518"/>
                  </a:lnTo>
                  <a:lnTo>
                    <a:pt x="855059" y="935642"/>
                  </a:lnTo>
                  <a:cubicBezTo>
                    <a:pt x="847217" y="929803"/>
                    <a:pt x="837362" y="926840"/>
                    <a:pt x="823857" y="929358"/>
                  </a:cubicBezTo>
                  <a:cubicBezTo>
                    <a:pt x="829385" y="890587"/>
                    <a:pt x="785097" y="877403"/>
                    <a:pt x="765859" y="851567"/>
                  </a:cubicBezTo>
                  <a:cubicBezTo>
                    <a:pt x="761351" y="847059"/>
                    <a:pt x="755809" y="842460"/>
                    <a:pt x="751301" y="837952"/>
                  </a:cubicBezTo>
                  <a:cubicBezTo>
                    <a:pt x="738198" y="852182"/>
                    <a:pt x="732666" y="841937"/>
                    <a:pt x="728722" y="837993"/>
                  </a:cubicBezTo>
                  <a:cubicBezTo>
                    <a:pt x="725439" y="832825"/>
                    <a:pt x="713959" y="833599"/>
                    <a:pt x="723016" y="820035"/>
                  </a:cubicBezTo>
                  <a:cubicBezTo>
                    <a:pt x="733476" y="810701"/>
                    <a:pt x="718709" y="809129"/>
                    <a:pt x="687072" y="822736"/>
                  </a:cubicBezTo>
                  <a:cubicBezTo>
                    <a:pt x="681965" y="837422"/>
                    <a:pt x="676012" y="851262"/>
                    <a:pt x="671468" y="866512"/>
                  </a:cubicBezTo>
                  <a:cubicBezTo>
                    <a:pt x="654334" y="872941"/>
                    <a:pt x="637383" y="881440"/>
                    <a:pt x="620341" y="888904"/>
                  </a:cubicBezTo>
                  <a:cubicBezTo>
                    <a:pt x="620444" y="884293"/>
                    <a:pt x="620828" y="879965"/>
                    <a:pt x="620552" y="876861"/>
                  </a:cubicBezTo>
                  <a:cubicBezTo>
                    <a:pt x="625551" y="869607"/>
                    <a:pt x="631114" y="862917"/>
                    <a:pt x="636585" y="855192"/>
                  </a:cubicBezTo>
                  <a:cubicBezTo>
                    <a:pt x="636508" y="845691"/>
                    <a:pt x="638128" y="835056"/>
                    <a:pt x="639465" y="824141"/>
                  </a:cubicBezTo>
                  <a:cubicBezTo>
                    <a:pt x="628734" y="827547"/>
                    <a:pt x="615082" y="832747"/>
                    <a:pt x="603879" y="836625"/>
                  </a:cubicBezTo>
                  <a:cubicBezTo>
                    <a:pt x="575092" y="836114"/>
                    <a:pt x="621153" y="805829"/>
                    <a:pt x="617138" y="789560"/>
                  </a:cubicBezTo>
                  <a:cubicBezTo>
                    <a:pt x="598600" y="791758"/>
                    <a:pt x="579216" y="793111"/>
                    <a:pt x="560679" y="795309"/>
                  </a:cubicBezTo>
                  <a:cubicBezTo>
                    <a:pt x="550286" y="767951"/>
                    <a:pt x="506986" y="780262"/>
                    <a:pt x="508745" y="745260"/>
                  </a:cubicBezTo>
                  <a:cubicBezTo>
                    <a:pt x="496594" y="752903"/>
                    <a:pt x="484536" y="761581"/>
                    <a:pt x="472667" y="769506"/>
                  </a:cubicBezTo>
                  <a:cubicBezTo>
                    <a:pt x="468164" y="762176"/>
                    <a:pt x="465168" y="754467"/>
                    <a:pt x="461137" y="746665"/>
                  </a:cubicBezTo>
                  <a:cubicBezTo>
                    <a:pt x="449484" y="739725"/>
                    <a:pt x="437078" y="732974"/>
                    <a:pt x="426367" y="725091"/>
                  </a:cubicBezTo>
                  <a:cubicBezTo>
                    <a:pt x="439866" y="700888"/>
                    <a:pt x="430313" y="677197"/>
                    <a:pt x="403358" y="703025"/>
                  </a:cubicBezTo>
                  <a:lnTo>
                    <a:pt x="374715" y="675324"/>
                  </a:lnTo>
                  <a:cubicBezTo>
                    <a:pt x="378696" y="659511"/>
                    <a:pt x="383240" y="644262"/>
                    <a:pt x="387220" y="628449"/>
                  </a:cubicBezTo>
                  <a:cubicBezTo>
                    <a:pt x="400644" y="619251"/>
                    <a:pt x="407744" y="608207"/>
                    <a:pt x="409536" y="599161"/>
                  </a:cubicBezTo>
                  <a:lnTo>
                    <a:pt x="409307" y="596881"/>
                  </a:lnTo>
                  <a:lnTo>
                    <a:pt x="399134" y="592580"/>
                  </a:lnTo>
                  <a:lnTo>
                    <a:pt x="391928" y="586944"/>
                  </a:lnTo>
                  <a:lnTo>
                    <a:pt x="371091" y="600067"/>
                  </a:lnTo>
                  <a:cubicBezTo>
                    <a:pt x="370635" y="592070"/>
                    <a:pt x="371025" y="584920"/>
                    <a:pt x="370098" y="577395"/>
                  </a:cubicBezTo>
                  <a:cubicBezTo>
                    <a:pt x="357947" y="585038"/>
                    <a:pt x="344481" y="592307"/>
                    <a:pt x="331485" y="599105"/>
                  </a:cubicBezTo>
                  <a:cubicBezTo>
                    <a:pt x="335352" y="593547"/>
                    <a:pt x="338749" y="588460"/>
                    <a:pt x="340921" y="584034"/>
                  </a:cubicBezTo>
                  <a:lnTo>
                    <a:pt x="329652" y="572765"/>
                  </a:lnTo>
                  <a:lnTo>
                    <a:pt x="320099" y="563723"/>
                  </a:lnTo>
                  <a:lnTo>
                    <a:pt x="313885" y="566450"/>
                  </a:lnTo>
                  <a:lnTo>
                    <a:pt x="314041" y="557988"/>
                  </a:lnTo>
                  <a:lnTo>
                    <a:pt x="311996" y="556052"/>
                  </a:lnTo>
                  <a:cubicBezTo>
                    <a:pt x="308016" y="545946"/>
                    <a:pt x="306618" y="538892"/>
                    <a:pt x="306311" y="532930"/>
                  </a:cubicBezTo>
                  <a:lnTo>
                    <a:pt x="306590" y="527590"/>
                  </a:lnTo>
                  <a:lnTo>
                    <a:pt x="290855" y="533526"/>
                  </a:lnTo>
                  <a:cubicBezTo>
                    <a:pt x="288527" y="521783"/>
                    <a:pt x="285820" y="511544"/>
                    <a:pt x="282643" y="501777"/>
                  </a:cubicBezTo>
                  <a:cubicBezTo>
                    <a:pt x="287821" y="496598"/>
                    <a:pt x="292952" y="491608"/>
                    <a:pt x="300287" y="482937"/>
                  </a:cubicBezTo>
                  <a:lnTo>
                    <a:pt x="301663" y="481208"/>
                  </a:lnTo>
                  <a:lnTo>
                    <a:pt x="298702" y="473299"/>
                  </a:lnTo>
                  <a:lnTo>
                    <a:pt x="298207" y="468210"/>
                  </a:lnTo>
                  <a:lnTo>
                    <a:pt x="254728" y="472350"/>
                  </a:lnTo>
                  <a:cubicBezTo>
                    <a:pt x="252134" y="465507"/>
                    <a:pt x="247449" y="461176"/>
                    <a:pt x="241921" y="457980"/>
                  </a:cubicBezTo>
                  <a:lnTo>
                    <a:pt x="237532" y="456121"/>
                  </a:lnTo>
                  <a:cubicBezTo>
                    <a:pt x="235747" y="457822"/>
                    <a:pt x="233961" y="459523"/>
                    <a:pt x="232175" y="461224"/>
                  </a:cubicBezTo>
                  <a:cubicBezTo>
                    <a:pt x="226707" y="466736"/>
                    <a:pt x="221512" y="471932"/>
                    <a:pt x="216487" y="475830"/>
                  </a:cubicBezTo>
                  <a:lnTo>
                    <a:pt x="202400" y="461744"/>
                  </a:lnTo>
                  <a:cubicBezTo>
                    <a:pt x="200781" y="456602"/>
                    <a:pt x="202560" y="450280"/>
                    <a:pt x="206533" y="443596"/>
                  </a:cubicBezTo>
                  <a:lnTo>
                    <a:pt x="208535" y="441243"/>
                  </a:lnTo>
                  <a:lnTo>
                    <a:pt x="204136" y="433715"/>
                  </a:lnTo>
                  <a:cubicBezTo>
                    <a:pt x="203161" y="430641"/>
                    <a:pt x="202755" y="426988"/>
                    <a:pt x="203074" y="422585"/>
                  </a:cubicBezTo>
                  <a:cubicBezTo>
                    <a:pt x="190150" y="430438"/>
                    <a:pt x="178544" y="438664"/>
                    <a:pt x="166183" y="447080"/>
                  </a:cubicBezTo>
                  <a:cubicBezTo>
                    <a:pt x="161684" y="439747"/>
                    <a:pt x="158692" y="432033"/>
                    <a:pt x="155137" y="423756"/>
                  </a:cubicBezTo>
                  <a:cubicBezTo>
                    <a:pt x="143479" y="416820"/>
                    <a:pt x="131067" y="410075"/>
                    <a:pt x="119882" y="402667"/>
                  </a:cubicBezTo>
                  <a:cubicBezTo>
                    <a:pt x="133417" y="378427"/>
                    <a:pt x="124632" y="354532"/>
                    <a:pt x="97344" y="380129"/>
                  </a:cubicBezTo>
                  <a:lnTo>
                    <a:pt x="68700" y="352430"/>
                  </a:lnTo>
                  <a:cubicBezTo>
                    <a:pt x="72228" y="337069"/>
                    <a:pt x="77263" y="321329"/>
                    <a:pt x="81263" y="305496"/>
                  </a:cubicBezTo>
                  <a:cubicBezTo>
                    <a:pt x="108436" y="287338"/>
                    <a:pt x="109734" y="261249"/>
                    <a:pt x="94108" y="258844"/>
                  </a:cubicBezTo>
                  <a:cubicBezTo>
                    <a:pt x="84581" y="264427"/>
                    <a:pt x="73919" y="271708"/>
                    <a:pt x="64674" y="277574"/>
                  </a:cubicBezTo>
                  <a:cubicBezTo>
                    <a:pt x="64507" y="269852"/>
                    <a:pt x="64622" y="262412"/>
                    <a:pt x="64174" y="254409"/>
                  </a:cubicBezTo>
                  <a:cubicBezTo>
                    <a:pt x="51532" y="262543"/>
                    <a:pt x="38517" y="269360"/>
                    <a:pt x="25030" y="276650"/>
                  </a:cubicBezTo>
                  <a:cubicBezTo>
                    <a:pt x="29378" y="270610"/>
                    <a:pt x="32311" y="265988"/>
                    <a:pt x="34962" y="261084"/>
                  </a:cubicBezTo>
                  <a:cubicBezTo>
                    <a:pt x="31581" y="257703"/>
                    <a:pt x="26883" y="253949"/>
                    <a:pt x="23221" y="250287"/>
                  </a:cubicBezTo>
                  <a:lnTo>
                    <a:pt x="6036" y="233102"/>
                  </a:lnTo>
                  <a:cubicBezTo>
                    <a:pt x="-1912" y="212877"/>
                    <a:pt x="-7" y="205338"/>
                    <a:pt x="779" y="193846"/>
                  </a:cubicBezTo>
                  <a:cubicBezTo>
                    <a:pt x="10032" y="185156"/>
                    <a:pt x="17587" y="177601"/>
                    <a:pt x="25143" y="170046"/>
                  </a:cubicBezTo>
                  <a:cubicBezTo>
                    <a:pt x="41995" y="171788"/>
                    <a:pt x="69913" y="156265"/>
                    <a:pt x="81190" y="164708"/>
                  </a:cubicBezTo>
                  <a:cubicBezTo>
                    <a:pt x="96792" y="175589"/>
                    <a:pt x="113148" y="186278"/>
                    <a:pt x="127995" y="197348"/>
                  </a:cubicBezTo>
                  <a:cubicBezTo>
                    <a:pt x="165029" y="189051"/>
                    <a:pt x="159283" y="222969"/>
                    <a:pt x="171008" y="239416"/>
                  </a:cubicBezTo>
                  <a:cubicBezTo>
                    <a:pt x="180999" y="236186"/>
                    <a:pt x="191835" y="233801"/>
                    <a:pt x="201636" y="231325"/>
                  </a:cubicBezTo>
                  <a:cubicBezTo>
                    <a:pt x="209243" y="238931"/>
                    <a:pt x="217322" y="246066"/>
                    <a:pt x="224928" y="253672"/>
                  </a:cubicBezTo>
                  <a:lnTo>
                    <a:pt x="230562" y="259306"/>
                  </a:lnTo>
                  <a:cubicBezTo>
                    <a:pt x="234399" y="267865"/>
                    <a:pt x="239081" y="277269"/>
                    <a:pt x="244617" y="284693"/>
                  </a:cubicBezTo>
                  <a:cubicBezTo>
                    <a:pt x="247600" y="295232"/>
                    <a:pt x="250021" y="305208"/>
                    <a:pt x="252342" y="316973"/>
                  </a:cubicBezTo>
                  <a:cubicBezTo>
                    <a:pt x="270444" y="309576"/>
                    <a:pt x="287974" y="304441"/>
                    <a:pt x="306076" y="297044"/>
                  </a:cubicBezTo>
                  <a:cubicBezTo>
                    <a:pt x="301338" y="307417"/>
                    <a:pt x="295184" y="319206"/>
                    <a:pt x="290728" y="329860"/>
                  </a:cubicBezTo>
                  <a:cubicBezTo>
                    <a:pt x="293346" y="336256"/>
                    <a:pt x="297001" y="342744"/>
                    <a:pt x="299147" y="349612"/>
                  </a:cubicBezTo>
                  <a:cubicBezTo>
                    <a:pt x="308278" y="351188"/>
                    <a:pt x="317971" y="353326"/>
                    <a:pt x="329082" y="354048"/>
                  </a:cubicBezTo>
                  <a:lnTo>
                    <a:pt x="324505" y="365460"/>
                  </a:lnTo>
                  <a:lnTo>
                    <a:pt x="332930" y="356044"/>
                  </a:lnTo>
                  <a:cubicBezTo>
                    <a:pt x="336608" y="351662"/>
                    <a:pt x="340863" y="346317"/>
                    <a:pt x="345962" y="339565"/>
                  </a:cubicBezTo>
                  <a:cubicBezTo>
                    <a:pt x="346022" y="339483"/>
                    <a:pt x="346080" y="339402"/>
                    <a:pt x="346140" y="339320"/>
                  </a:cubicBezTo>
                  <a:lnTo>
                    <a:pt x="326188" y="331314"/>
                  </a:lnTo>
                  <a:cubicBezTo>
                    <a:pt x="335597" y="315139"/>
                    <a:pt x="354369" y="294112"/>
                    <a:pt x="337203" y="292108"/>
                  </a:cubicBezTo>
                  <a:cubicBezTo>
                    <a:pt x="329005" y="289594"/>
                    <a:pt x="322689" y="288017"/>
                    <a:pt x="316475" y="284646"/>
                  </a:cubicBezTo>
                  <a:cubicBezTo>
                    <a:pt x="316037" y="276627"/>
                    <a:pt x="316444" y="269454"/>
                    <a:pt x="316006" y="261435"/>
                  </a:cubicBezTo>
                  <a:cubicBezTo>
                    <a:pt x="328427" y="258458"/>
                    <a:pt x="338362" y="257791"/>
                    <a:pt x="346558" y="258659"/>
                  </a:cubicBezTo>
                  <a:lnTo>
                    <a:pt x="350771" y="260005"/>
                  </a:lnTo>
                  <a:lnTo>
                    <a:pt x="356988" y="242825"/>
                  </a:lnTo>
                  <a:cubicBezTo>
                    <a:pt x="369699" y="230114"/>
                    <a:pt x="380997" y="218816"/>
                    <a:pt x="393518" y="206858"/>
                  </a:cubicBezTo>
                  <a:cubicBezTo>
                    <a:pt x="399763" y="209337"/>
                    <a:pt x="406477" y="212050"/>
                    <a:pt x="413439" y="214657"/>
                  </a:cubicBezTo>
                  <a:lnTo>
                    <a:pt x="434004" y="221538"/>
                  </a:lnTo>
                  <a:cubicBezTo>
                    <a:pt x="434356" y="221164"/>
                    <a:pt x="434708" y="220790"/>
                    <a:pt x="435060" y="220416"/>
                  </a:cubicBezTo>
                  <a:lnTo>
                    <a:pt x="443416" y="209126"/>
                  </a:lnTo>
                  <a:lnTo>
                    <a:pt x="444072" y="202864"/>
                  </a:lnTo>
                  <a:lnTo>
                    <a:pt x="433618" y="200377"/>
                  </a:lnTo>
                  <a:cubicBezTo>
                    <a:pt x="406082" y="188785"/>
                    <a:pt x="408888" y="152184"/>
                    <a:pt x="381308" y="140367"/>
                  </a:cubicBezTo>
                  <a:cubicBezTo>
                    <a:pt x="384375" y="131108"/>
                    <a:pt x="386776" y="123079"/>
                    <a:pt x="390687" y="114665"/>
                  </a:cubicBezTo>
                  <a:cubicBezTo>
                    <a:pt x="403013" y="102339"/>
                    <a:pt x="414865" y="90488"/>
                    <a:pt x="427472" y="78443"/>
                  </a:cubicBezTo>
                  <a:cubicBezTo>
                    <a:pt x="440462" y="82901"/>
                    <a:pt x="454385" y="89239"/>
                    <a:pt x="468887" y="93311"/>
                  </a:cubicBezTo>
                  <a:lnTo>
                    <a:pt x="474233" y="98658"/>
                  </a:lnTo>
                  <a:cubicBezTo>
                    <a:pt x="477091" y="110996"/>
                    <a:pt x="470201" y="129706"/>
                    <a:pt x="484984" y="134059"/>
                  </a:cubicBezTo>
                  <a:lnTo>
                    <a:pt x="508564" y="138490"/>
                  </a:lnTo>
                  <a:lnTo>
                    <a:pt x="504370" y="134296"/>
                  </a:lnTo>
                  <a:cubicBezTo>
                    <a:pt x="501564" y="122120"/>
                    <a:pt x="500720" y="109094"/>
                    <a:pt x="499320" y="95512"/>
                  </a:cubicBezTo>
                  <a:lnTo>
                    <a:pt x="499069" y="94016"/>
                  </a:lnTo>
                  <a:cubicBezTo>
                    <a:pt x="489727" y="72536"/>
                    <a:pt x="448358" y="74118"/>
                    <a:pt x="476833" y="26029"/>
                  </a:cubicBezTo>
                  <a:close/>
                  <a:moveTo>
                    <a:pt x="447374" y="0"/>
                  </a:moveTo>
                  <a:cubicBezTo>
                    <a:pt x="454671" y="7297"/>
                    <a:pt x="463010" y="14674"/>
                    <a:pt x="470588" y="22252"/>
                  </a:cubicBezTo>
                  <a:cubicBezTo>
                    <a:pt x="455999" y="41331"/>
                    <a:pt x="442249" y="41048"/>
                    <a:pt x="426898" y="53593"/>
                  </a:cubicBezTo>
                  <a:cubicBezTo>
                    <a:pt x="401964" y="52707"/>
                    <a:pt x="425850" y="19840"/>
                    <a:pt x="447374" y="0"/>
                  </a:cubicBezTo>
                  <a:close/>
                </a:path>
              </a:pathLst>
            </a:custGeom>
            <a:solidFill>
              <a:srgbClr val="FFC000"/>
            </a:solidFill>
            <a:ln>
              <a:noFill/>
            </a:ln>
          </p:spPr>
          <p:txBody>
            <a:bodyPr anchorCtr="0" anchor="ctr" bIns="22850" lIns="45700" spcFirstLastPara="1" rIns="45700" wrap="square" tIns="2285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747993"/>
                </a:solidFill>
                <a:latin typeface="Jost Light"/>
                <a:ea typeface="Jost Light"/>
                <a:cs typeface="Jost Light"/>
                <a:sym typeface="Jost Light"/>
              </a:endParaRPr>
            </a:p>
          </p:txBody>
        </p:sp>
        <p:sp>
          <p:nvSpPr>
            <p:cNvPr id="788" name="Google Shape;788;g311d5cb9a0a_0_438"/>
            <p:cNvSpPr/>
            <p:nvPr/>
          </p:nvSpPr>
          <p:spPr>
            <a:xfrm>
              <a:off x="10504650" y="3368173"/>
              <a:ext cx="2039181" cy="2352745"/>
            </a:xfrm>
            <a:custGeom>
              <a:rect b="b" l="l" r="r" t="t"/>
              <a:pathLst>
                <a:path extrusionOk="0" h="2352745" w="2039181">
                  <a:moveTo>
                    <a:pt x="1680663" y="1931726"/>
                  </a:moveTo>
                  <a:cubicBezTo>
                    <a:pt x="1678438" y="1935214"/>
                    <a:pt x="1676787" y="1937075"/>
                    <a:pt x="1675684" y="1937713"/>
                  </a:cubicBezTo>
                  <a:lnTo>
                    <a:pt x="1675123" y="1937266"/>
                  </a:lnTo>
                  <a:close/>
                  <a:moveTo>
                    <a:pt x="1991260" y="1850436"/>
                  </a:moveTo>
                  <a:cubicBezTo>
                    <a:pt x="1994171" y="1851650"/>
                    <a:pt x="1996383" y="1853599"/>
                    <a:pt x="1997487" y="1856443"/>
                  </a:cubicBezTo>
                  <a:cubicBezTo>
                    <a:pt x="1998590" y="1859287"/>
                    <a:pt x="1998584" y="1863028"/>
                    <a:pt x="1997060" y="1867824"/>
                  </a:cubicBezTo>
                  <a:cubicBezTo>
                    <a:pt x="1978902" y="1887120"/>
                    <a:pt x="1960726" y="1903589"/>
                    <a:pt x="1937641" y="1903913"/>
                  </a:cubicBezTo>
                  <a:cubicBezTo>
                    <a:pt x="1928489" y="1902252"/>
                    <a:pt x="1935475" y="1889575"/>
                    <a:pt x="1949953" y="1869408"/>
                  </a:cubicBezTo>
                  <a:lnTo>
                    <a:pt x="1968680" y="1850680"/>
                  </a:lnTo>
                  <a:cubicBezTo>
                    <a:pt x="1976817" y="1848518"/>
                    <a:pt x="1985437" y="1848007"/>
                    <a:pt x="1991260" y="1850436"/>
                  </a:cubicBezTo>
                  <a:close/>
                  <a:moveTo>
                    <a:pt x="1674750" y="1797250"/>
                  </a:moveTo>
                  <a:cubicBezTo>
                    <a:pt x="1683649" y="1805197"/>
                    <a:pt x="1692353" y="1813901"/>
                    <a:pt x="1700972" y="1821567"/>
                  </a:cubicBezTo>
                  <a:cubicBezTo>
                    <a:pt x="1689336" y="1846119"/>
                    <a:pt x="1679214" y="1870281"/>
                    <a:pt x="1666345" y="1895504"/>
                  </a:cubicBezTo>
                  <a:lnTo>
                    <a:pt x="1674768" y="1903927"/>
                  </a:lnTo>
                  <a:cubicBezTo>
                    <a:pt x="1708636" y="1873990"/>
                    <a:pt x="1710857" y="1879069"/>
                    <a:pt x="1714141" y="1881400"/>
                  </a:cubicBezTo>
                  <a:cubicBezTo>
                    <a:pt x="1711858" y="1894353"/>
                    <a:pt x="1692103" y="1907930"/>
                    <a:pt x="1679809" y="1921348"/>
                  </a:cubicBezTo>
                  <a:cubicBezTo>
                    <a:pt x="1675932" y="1927471"/>
                    <a:pt x="1673920" y="1933554"/>
                    <a:pt x="1673991" y="1936362"/>
                  </a:cubicBezTo>
                  <a:lnTo>
                    <a:pt x="1675123" y="1937266"/>
                  </a:lnTo>
                  <a:lnTo>
                    <a:pt x="1650189" y="1962200"/>
                  </a:lnTo>
                  <a:cubicBezTo>
                    <a:pt x="1642876" y="1967266"/>
                    <a:pt x="1635648" y="1973371"/>
                    <a:pt x="1628054" y="1978157"/>
                  </a:cubicBezTo>
                  <a:cubicBezTo>
                    <a:pt x="1616187" y="1974862"/>
                    <a:pt x="1605359" y="1971651"/>
                    <a:pt x="1593688" y="1967599"/>
                  </a:cubicBezTo>
                  <a:cubicBezTo>
                    <a:pt x="1616582" y="1907642"/>
                    <a:pt x="1623811" y="1879635"/>
                    <a:pt x="1608759" y="1862679"/>
                  </a:cubicBezTo>
                  <a:cubicBezTo>
                    <a:pt x="1597320" y="1864572"/>
                    <a:pt x="1592547" y="1859798"/>
                    <a:pt x="1605966" y="1825602"/>
                  </a:cubicBezTo>
                  <a:cubicBezTo>
                    <a:pt x="1616709" y="1827774"/>
                    <a:pt x="1627538" y="1830984"/>
                    <a:pt x="1639514" y="1832485"/>
                  </a:cubicBezTo>
                  <a:close/>
                  <a:moveTo>
                    <a:pt x="1670228" y="1649097"/>
                  </a:moveTo>
                  <a:cubicBezTo>
                    <a:pt x="1677692" y="1663183"/>
                    <a:pt x="1684116" y="1677175"/>
                    <a:pt x="1689405" y="1692869"/>
                  </a:cubicBezTo>
                  <a:cubicBezTo>
                    <a:pt x="1688264" y="1705919"/>
                    <a:pt x="1686083" y="1718875"/>
                    <a:pt x="1683524" y="1733343"/>
                  </a:cubicBezTo>
                  <a:cubicBezTo>
                    <a:pt x="1687209" y="1739866"/>
                    <a:pt x="1690799" y="1748186"/>
                    <a:pt x="1694388" y="1756506"/>
                  </a:cubicBezTo>
                  <a:cubicBezTo>
                    <a:pt x="1689658" y="1761236"/>
                    <a:pt x="1683036" y="1767858"/>
                    <a:pt x="1676603" y="1773723"/>
                  </a:cubicBezTo>
                  <a:cubicBezTo>
                    <a:pt x="1670932" y="1768052"/>
                    <a:pt x="1664505" y="1762571"/>
                    <a:pt x="1659117" y="1757183"/>
                  </a:cubicBezTo>
                  <a:cubicBezTo>
                    <a:pt x="1651744" y="1752647"/>
                    <a:pt x="1643518" y="1750098"/>
                    <a:pt x="1635199" y="1746509"/>
                  </a:cubicBezTo>
                  <a:cubicBezTo>
                    <a:pt x="1628116" y="1725236"/>
                    <a:pt x="1630112" y="1701690"/>
                    <a:pt x="1618679" y="1683634"/>
                  </a:cubicBezTo>
                  <a:lnTo>
                    <a:pt x="1624828" y="1677485"/>
                  </a:lnTo>
                  <a:cubicBezTo>
                    <a:pt x="1640718" y="1667833"/>
                    <a:pt x="1654338" y="1658750"/>
                    <a:pt x="1670228" y="1649097"/>
                  </a:cubicBezTo>
                  <a:close/>
                  <a:moveTo>
                    <a:pt x="1485118" y="1494047"/>
                  </a:moveTo>
                  <a:cubicBezTo>
                    <a:pt x="1500408" y="1494308"/>
                    <a:pt x="1506020" y="1497336"/>
                    <a:pt x="1507919" y="1501701"/>
                  </a:cubicBezTo>
                  <a:cubicBezTo>
                    <a:pt x="1509819" y="1506066"/>
                    <a:pt x="1508005" y="1511767"/>
                    <a:pt x="1508446" y="1517374"/>
                  </a:cubicBezTo>
                  <a:lnTo>
                    <a:pt x="1497173" y="1528647"/>
                  </a:lnTo>
                  <a:cubicBezTo>
                    <a:pt x="1488201" y="1524371"/>
                    <a:pt x="1479593" y="1518580"/>
                    <a:pt x="1470150" y="1514774"/>
                  </a:cubicBezTo>
                  <a:cubicBezTo>
                    <a:pt x="1475680" y="1508093"/>
                    <a:pt x="1481104" y="1500365"/>
                    <a:pt x="1485118" y="1494047"/>
                  </a:cubicBezTo>
                  <a:close/>
                  <a:moveTo>
                    <a:pt x="1912890" y="1409183"/>
                  </a:moveTo>
                  <a:cubicBezTo>
                    <a:pt x="1919006" y="1414350"/>
                    <a:pt x="1924647" y="1419991"/>
                    <a:pt x="1930288" y="1425632"/>
                  </a:cubicBezTo>
                  <a:cubicBezTo>
                    <a:pt x="1936086" y="1439015"/>
                    <a:pt x="1942075" y="1451642"/>
                    <a:pt x="1946450" y="1466447"/>
                  </a:cubicBezTo>
                  <a:cubicBezTo>
                    <a:pt x="1955104" y="1474153"/>
                    <a:pt x="1964130" y="1483179"/>
                    <a:pt x="1961123" y="1501981"/>
                  </a:cubicBezTo>
                  <a:cubicBezTo>
                    <a:pt x="1968049" y="1516493"/>
                    <a:pt x="1974884" y="1529965"/>
                    <a:pt x="1980106" y="1545617"/>
                  </a:cubicBezTo>
                  <a:lnTo>
                    <a:pt x="2011801" y="1576367"/>
                  </a:lnTo>
                  <a:lnTo>
                    <a:pt x="2013672" y="1574496"/>
                  </a:lnTo>
                  <a:cubicBezTo>
                    <a:pt x="2016955" y="1578720"/>
                    <a:pt x="2023163" y="1582104"/>
                    <a:pt x="2027520" y="1586226"/>
                  </a:cubicBezTo>
                  <a:cubicBezTo>
                    <a:pt x="2031877" y="1590348"/>
                    <a:pt x="2034384" y="1595208"/>
                    <a:pt x="2030266" y="1602385"/>
                  </a:cubicBezTo>
                  <a:cubicBezTo>
                    <a:pt x="2032896" y="1612544"/>
                    <a:pt x="2036551" y="1622789"/>
                    <a:pt x="2039181" y="1632948"/>
                  </a:cubicBezTo>
                  <a:lnTo>
                    <a:pt x="2037887" y="1635637"/>
                  </a:lnTo>
                  <a:lnTo>
                    <a:pt x="2036562" y="1658932"/>
                  </a:lnTo>
                  <a:lnTo>
                    <a:pt x="2037496" y="1657891"/>
                  </a:lnTo>
                  <a:cubicBezTo>
                    <a:pt x="2024643" y="1678269"/>
                    <a:pt x="2013979" y="1697037"/>
                    <a:pt x="2001126" y="1717416"/>
                  </a:cubicBezTo>
                  <a:cubicBezTo>
                    <a:pt x="1995823" y="1724455"/>
                    <a:pt x="1990625" y="1732549"/>
                    <a:pt x="1985032" y="1739299"/>
                  </a:cubicBezTo>
                  <a:lnTo>
                    <a:pt x="1984860" y="1739287"/>
                  </a:lnTo>
                  <a:lnTo>
                    <a:pt x="1921546" y="1807759"/>
                  </a:lnTo>
                  <a:lnTo>
                    <a:pt x="1918378" y="1804591"/>
                  </a:lnTo>
                  <a:lnTo>
                    <a:pt x="1918590" y="1803257"/>
                  </a:lnTo>
                  <a:cubicBezTo>
                    <a:pt x="1906871" y="1796227"/>
                    <a:pt x="1894682" y="1789665"/>
                    <a:pt x="1883147" y="1781882"/>
                  </a:cubicBezTo>
                  <a:lnTo>
                    <a:pt x="1877302" y="1776037"/>
                  </a:lnTo>
                  <a:lnTo>
                    <a:pt x="1875828" y="1777951"/>
                  </a:lnTo>
                  <a:lnTo>
                    <a:pt x="1859468" y="1761592"/>
                  </a:lnTo>
                  <a:cubicBezTo>
                    <a:pt x="1861683" y="1751480"/>
                    <a:pt x="1871945" y="1736140"/>
                    <a:pt x="1865163" y="1732203"/>
                  </a:cubicBezTo>
                  <a:cubicBezTo>
                    <a:pt x="1861779" y="1728819"/>
                    <a:pt x="1857638" y="1725626"/>
                    <a:pt x="1853689" y="1721677"/>
                  </a:cubicBezTo>
                  <a:cubicBezTo>
                    <a:pt x="1841693" y="1722955"/>
                    <a:pt x="1830554" y="1722247"/>
                    <a:pt x="1818467" y="1722487"/>
                  </a:cubicBezTo>
                  <a:cubicBezTo>
                    <a:pt x="1809261" y="1711385"/>
                    <a:pt x="1790213" y="1705611"/>
                    <a:pt x="1790309" y="1682950"/>
                  </a:cubicBezTo>
                  <a:cubicBezTo>
                    <a:pt x="1803662" y="1673546"/>
                    <a:pt x="1818437" y="1662720"/>
                    <a:pt x="1831508" y="1653034"/>
                  </a:cubicBezTo>
                  <a:cubicBezTo>
                    <a:pt x="1842622" y="1659407"/>
                    <a:pt x="1854403" y="1664550"/>
                    <a:pt x="1864569" y="1671872"/>
                  </a:cubicBezTo>
                  <a:cubicBezTo>
                    <a:pt x="1874201" y="1649265"/>
                    <a:pt x="1853461" y="1641799"/>
                    <a:pt x="1874693" y="1622259"/>
                  </a:cubicBezTo>
                  <a:cubicBezTo>
                    <a:pt x="1865871" y="1609645"/>
                    <a:pt x="1858087" y="1597120"/>
                    <a:pt x="1848791" y="1584979"/>
                  </a:cubicBezTo>
                  <a:cubicBezTo>
                    <a:pt x="1839657" y="1556881"/>
                    <a:pt x="1844518" y="1523813"/>
                    <a:pt x="1830997" y="1483742"/>
                  </a:cubicBezTo>
                  <a:cubicBezTo>
                    <a:pt x="1850627" y="1508114"/>
                    <a:pt x="1871872" y="1485741"/>
                    <a:pt x="1888045" y="1479158"/>
                  </a:cubicBezTo>
                  <a:cubicBezTo>
                    <a:pt x="1891004" y="1471686"/>
                    <a:pt x="1895001" y="1464304"/>
                    <a:pt x="1899663" y="1455693"/>
                  </a:cubicBezTo>
                  <a:cubicBezTo>
                    <a:pt x="1889755" y="1454318"/>
                    <a:pt x="1881078" y="1452278"/>
                    <a:pt x="1869465" y="1452044"/>
                  </a:cubicBezTo>
                  <a:cubicBezTo>
                    <a:pt x="1885110" y="1436399"/>
                    <a:pt x="1898859" y="1422650"/>
                    <a:pt x="1912890" y="1409183"/>
                  </a:cubicBezTo>
                  <a:close/>
                  <a:moveTo>
                    <a:pt x="1829549" y="1278866"/>
                  </a:moveTo>
                  <a:lnTo>
                    <a:pt x="1880715" y="1329084"/>
                  </a:lnTo>
                  <a:cubicBezTo>
                    <a:pt x="1885518" y="1331041"/>
                    <a:pt x="1889077" y="1333889"/>
                    <a:pt x="1891826" y="1337512"/>
                  </a:cubicBezTo>
                  <a:cubicBezTo>
                    <a:pt x="1900072" y="1348381"/>
                    <a:pt x="1901023" y="1366228"/>
                    <a:pt x="1906361" y="1387927"/>
                  </a:cubicBezTo>
                  <a:cubicBezTo>
                    <a:pt x="1899158" y="1394003"/>
                    <a:pt x="1891866" y="1399041"/>
                    <a:pt x="1884293" y="1403798"/>
                  </a:cubicBezTo>
                  <a:cubicBezTo>
                    <a:pt x="1872952" y="1370642"/>
                    <a:pt x="1819511" y="1413946"/>
                    <a:pt x="1829437" y="1373603"/>
                  </a:cubicBezTo>
                  <a:lnTo>
                    <a:pt x="1835603" y="1367438"/>
                  </a:lnTo>
                  <a:lnTo>
                    <a:pt x="1813354" y="1345190"/>
                  </a:lnTo>
                  <a:cubicBezTo>
                    <a:pt x="1809070" y="1334266"/>
                    <a:pt x="1805823" y="1323431"/>
                    <a:pt x="1801257" y="1312226"/>
                  </a:cubicBezTo>
                  <a:cubicBezTo>
                    <a:pt x="1810372" y="1301422"/>
                    <a:pt x="1819678" y="1289862"/>
                    <a:pt x="1829549" y="1278866"/>
                  </a:cubicBezTo>
                  <a:close/>
                  <a:moveTo>
                    <a:pt x="1615245" y="1156440"/>
                  </a:moveTo>
                  <a:cubicBezTo>
                    <a:pt x="1608342" y="1166852"/>
                    <a:pt x="1602401" y="1176302"/>
                    <a:pt x="1595018" y="1187195"/>
                  </a:cubicBezTo>
                  <a:cubicBezTo>
                    <a:pt x="1588603" y="1183666"/>
                    <a:pt x="1581227" y="1181100"/>
                    <a:pt x="1575105" y="1177864"/>
                  </a:cubicBezTo>
                  <a:cubicBezTo>
                    <a:pt x="1588130" y="1170688"/>
                    <a:pt x="1601928" y="1163323"/>
                    <a:pt x="1615245" y="1156440"/>
                  </a:cubicBezTo>
                  <a:close/>
                  <a:moveTo>
                    <a:pt x="1179613" y="1046342"/>
                  </a:moveTo>
                  <a:cubicBezTo>
                    <a:pt x="1186387" y="1050291"/>
                    <a:pt x="1195137" y="1053393"/>
                    <a:pt x="1203416" y="1056966"/>
                  </a:cubicBezTo>
                  <a:cubicBezTo>
                    <a:pt x="1215647" y="1058844"/>
                    <a:pt x="1245005" y="1057141"/>
                    <a:pt x="1240292" y="1081607"/>
                  </a:cubicBezTo>
                  <a:cubicBezTo>
                    <a:pt x="1254968" y="1090635"/>
                    <a:pt x="1268609" y="1099570"/>
                    <a:pt x="1281308" y="1109445"/>
                  </a:cubicBezTo>
                  <a:cubicBezTo>
                    <a:pt x="1285254" y="1130333"/>
                    <a:pt x="1293060" y="1140022"/>
                    <a:pt x="1298511" y="1160533"/>
                  </a:cubicBezTo>
                  <a:cubicBezTo>
                    <a:pt x="1303400" y="1172010"/>
                    <a:pt x="1307819" y="1183959"/>
                    <a:pt x="1311672" y="1198166"/>
                  </a:cubicBezTo>
                  <a:cubicBezTo>
                    <a:pt x="1349587" y="1214432"/>
                    <a:pt x="1334335" y="1241536"/>
                    <a:pt x="1352583" y="1258843"/>
                  </a:cubicBezTo>
                  <a:lnTo>
                    <a:pt x="1362448" y="1305416"/>
                  </a:lnTo>
                  <a:cubicBezTo>
                    <a:pt x="1351724" y="1297515"/>
                    <a:pt x="1339306" y="1290745"/>
                    <a:pt x="1326888" y="1283974"/>
                  </a:cubicBezTo>
                  <a:lnTo>
                    <a:pt x="1294730" y="1215108"/>
                  </a:lnTo>
                  <a:cubicBezTo>
                    <a:pt x="1286638" y="1213605"/>
                    <a:pt x="1280900" y="1209749"/>
                    <a:pt x="1273750" y="1207305"/>
                  </a:cubicBezTo>
                  <a:cubicBezTo>
                    <a:pt x="1259071" y="1206745"/>
                    <a:pt x="1271874" y="1186605"/>
                    <a:pt x="1268301" y="1178326"/>
                  </a:cubicBezTo>
                  <a:lnTo>
                    <a:pt x="1209702" y="1112197"/>
                  </a:lnTo>
                  <a:cubicBezTo>
                    <a:pt x="1198324" y="1091406"/>
                    <a:pt x="1185816" y="1072309"/>
                    <a:pt x="1173495" y="1052460"/>
                  </a:cubicBezTo>
                  <a:close/>
                  <a:moveTo>
                    <a:pt x="1081261" y="930911"/>
                  </a:moveTo>
                  <a:cubicBezTo>
                    <a:pt x="1110331" y="934971"/>
                    <a:pt x="1096929" y="953989"/>
                    <a:pt x="1102460" y="961373"/>
                  </a:cubicBezTo>
                  <a:cubicBezTo>
                    <a:pt x="1130043" y="965798"/>
                    <a:pt x="1134816" y="970571"/>
                    <a:pt x="1139308" y="975063"/>
                  </a:cubicBezTo>
                  <a:lnTo>
                    <a:pt x="1179822" y="1013725"/>
                  </a:lnTo>
                  <a:cubicBezTo>
                    <a:pt x="1177170" y="1023115"/>
                    <a:pt x="1169144" y="1037319"/>
                    <a:pt x="1173636" y="1041811"/>
                  </a:cubicBezTo>
                  <a:cubicBezTo>
                    <a:pt x="1164596" y="1040182"/>
                    <a:pt x="1154812" y="1038735"/>
                    <a:pt x="1143540" y="1037653"/>
                  </a:cubicBezTo>
                  <a:cubicBezTo>
                    <a:pt x="1134626" y="1024106"/>
                    <a:pt x="1114300" y="1018602"/>
                    <a:pt x="1116150" y="998221"/>
                  </a:cubicBezTo>
                  <a:cubicBezTo>
                    <a:pt x="1110297" y="1000704"/>
                    <a:pt x="1104908" y="1002725"/>
                    <a:pt x="1097749" y="1004830"/>
                  </a:cubicBezTo>
                  <a:cubicBezTo>
                    <a:pt x="1097312" y="992351"/>
                    <a:pt x="1096413" y="980335"/>
                    <a:pt x="1096439" y="967394"/>
                  </a:cubicBezTo>
                  <a:cubicBezTo>
                    <a:pt x="1089631" y="965217"/>
                    <a:pt x="1082725" y="962016"/>
                    <a:pt x="1075917" y="959840"/>
                  </a:cubicBezTo>
                  <a:cubicBezTo>
                    <a:pt x="1077726" y="949607"/>
                    <a:pt x="1087985" y="934856"/>
                    <a:pt x="1081261" y="930911"/>
                  </a:cubicBezTo>
                  <a:close/>
                  <a:moveTo>
                    <a:pt x="996731" y="798605"/>
                  </a:moveTo>
                  <a:cubicBezTo>
                    <a:pt x="1004065" y="803054"/>
                    <a:pt x="1011801" y="805980"/>
                    <a:pt x="1019135" y="810429"/>
                  </a:cubicBezTo>
                  <a:cubicBezTo>
                    <a:pt x="1023424" y="822413"/>
                    <a:pt x="1029036" y="834758"/>
                    <a:pt x="1033324" y="846742"/>
                  </a:cubicBezTo>
                  <a:lnTo>
                    <a:pt x="1036410" y="849828"/>
                  </a:lnTo>
                  <a:cubicBezTo>
                    <a:pt x="1048234" y="858766"/>
                    <a:pt x="1061220" y="865980"/>
                    <a:pt x="1074487" y="873476"/>
                  </a:cubicBezTo>
                  <a:cubicBezTo>
                    <a:pt x="1096171" y="889388"/>
                    <a:pt x="1079016" y="908787"/>
                    <a:pt x="1080058" y="929068"/>
                  </a:cubicBezTo>
                  <a:cubicBezTo>
                    <a:pt x="1071440" y="928146"/>
                    <a:pt x="1062904" y="928266"/>
                    <a:pt x="1054006" y="927064"/>
                  </a:cubicBezTo>
                  <a:cubicBezTo>
                    <a:pt x="1045989" y="923857"/>
                    <a:pt x="1046871" y="915120"/>
                    <a:pt x="1045950" y="906502"/>
                  </a:cubicBezTo>
                  <a:cubicBezTo>
                    <a:pt x="1034366" y="900691"/>
                    <a:pt x="1021380" y="893476"/>
                    <a:pt x="1010397" y="885380"/>
                  </a:cubicBezTo>
                  <a:lnTo>
                    <a:pt x="994125" y="869107"/>
                  </a:lnTo>
                  <a:lnTo>
                    <a:pt x="1005668" y="857564"/>
                  </a:lnTo>
                  <a:cubicBezTo>
                    <a:pt x="1002462" y="849547"/>
                    <a:pt x="998975" y="841251"/>
                    <a:pt x="994606" y="834958"/>
                  </a:cubicBezTo>
                  <a:lnTo>
                    <a:pt x="988353" y="841211"/>
                  </a:lnTo>
                  <a:cubicBezTo>
                    <a:pt x="984585" y="832634"/>
                    <a:pt x="982421" y="824698"/>
                    <a:pt x="977492" y="817844"/>
                  </a:cubicBezTo>
                  <a:cubicBezTo>
                    <a:pt x="971118" y="812433"/>
                    <a:pt x="965788" y="807102"/>
                    <a:pt x="959896" y="801210"/>
                  </a:cubicBezTo>
                  <a:close/>
                  <a:moveTo>
                    <a:pt x="1119599" y="531070"/>
                  </a:moveTo>
                  <a:cubicBezTo>
                    <a:pt x="1138065" y="536712"/>
                    <a:pt x="1140477" y="564507"/>
                    <a:pt x="1175791" y="544825"/>
                  </a:cubicBezTo>
                  <a:cubicBezTo>
                    <a:pt x="1180394" y="544728"/>
                    <a:pt x="1191925" y="546153"/>
                    <a:pt x="1197582" y="550635"/>
                  </a:cubicBezTo>
                  <a:cubicBezTo>
                    <a:pt x="1203239" y="555118"/>
                    <a:pt x="1203023" y="562657"/>
                    <a:pt x="1184132" y="574788"/>
                  </a:cubicBezTo>
                  <a:cubicBezTo>
                    <a:pt x="1195290" y="607568"/>
                    <a:pt x="1217738" y="614975"/>
                    <a:pt x="1238671" y="639669"/>
                  </a:cubicBezTo>
                  <a:cubicBezTo>
                    <a:pt x="1222123" y="660724"/>
                    <a:pt x="1243446" y="664186"/>
                    <a:pt x="1256126" y="668405"/>
                  </a:cubicBezTo>
                  <a:cubicBezTo>
                    <a:pt x="1266915" y="691415"/>
                    <a:pt x="1283523" y="722124"/>
                    <a:pt x="1325140" y="723318"/>
                  </a:cubicBezTo>
                  <a:cubicBezTo>
                    <a:pt x="1310370" y="755551"/>
                    <a:pt x="1312339" y="760341"/>
                    <a:pt x="1346274" y="730350"/>
                  </a:cubicBezTo>
                  <a:cubicBezTo>
                    <a:pt x="1344188" y="758347"/>
                    <a:pt x="1340708" y="765208"/>
                    <a:pt x="1359401" y="767920"/>
                  </a:cubicBezTo>
                  <a:cubicBezTo>
                    <a:pt x="1358075" y="784455"/>
                    <a:pt x="1372065" y="797504"/>
                    <a:pt x="1388318" y="795896"/>
                  </a:cubicBezTo>
                  <a:cubicBezTo>
                    <a:pt x="1355320" y="830585"/>
                    <a:pt x="1399107" y="818906"/>
                    <a:pt x="1408590" y="827449"/>
                  </a:cubicBezTo>
                  <a:cubicBezTo>
                    <a:pt x="1421182" y="822180"/>
                    <a:pt x="1432646" y="818602"/>
                    <a:pt x="1445238" y="813333"/>
                  </a:cubicBezTo>
                  <a:cubicBezTo>
                    <a:pt x="1458009" y="821403"/>
                    <a:pt x="1412615" y="849336"/>
                    <a:pt x="1434408" y="852328"/>
                  </a:cubicBezTo>
                  <a:cubicBezTo>
                    <a:pt x="1437786" y="858526"/>
                    <a:pt x="1439943" y="865382"/>
                    <a:pt x="1443790" y="871111"/>
                  </a:cubicBezTo>
                  <a:cubicBezTo>
                    <a:pt x="1440776" y="883138"/>
                    <a:pt x="1448383" y="887924"/>
                    <a:pt x="1480890" y="884708"/>
                  </a:cubicBezTo>
                  <a:lnTo>
                    <a:pt x="1492156" y="895975"/>
                  </a:lnTo>
                  <a:cubicBezTo>
                    <a:pt x="1506903" y="900380"/>
                    <a:pt x="1520428" y="905444"/>
                    <a:pt x="1533764" y="911260"/>
                  </a:cubicBezTo>
                  <a:cubicBezTo>
                    <a:pt x="1533949" y="916145"/>
                    <a:pt x="1534699" y="918775"/>
                    <a:pt x="1533568" y="923285"/>
                  </a:cubicBezTo>
                  <a:cubicBezTo>
                    <a:pt x="1561458" y="942714"/>
                    <a:pt x="1589065" y="961860"/>
                    <a:pt x="1618364" y="979879"/>
                  </a:cubicBezTo>
                  <a:cubicBezTo>
                    <a:pt x="1623716" y="985230"/>
                    <a:pt x="1629630" y="991145"/>
                    <a:pt x="1636015" y="996589"/>
                  </a:cubicBezTo>
                  <a:cubicBezTo>
                    <a:pt x="1640800" y="1007014"/>
                    <a:pt x="1657803" y="1008036"/>
                    <a:pt x="1652437" y="1025232"/>
                  </a:cubicBezTo>
                  <a:cubicBezTo>
                    <a:pt x="1655343" y="1034718"/>
                    <a:pt x="1658435" y="1046272"/>
                    <a:pt x="1660213" y="1057450"/>
                  </a:cubicBezTo>
                  <a:cubicBezTo>
                    <a:pt x="1672145" y="1056221"/>
                    <a:pt x="1678060" y="1062136"/>
                    <a:pt x="1683129" y="1067206"/>
                  </a:cubicBezTo>
                  <a:lnTo>
                    <a:pt x="1682923" y="1101055"/>
                  </a:lnTo>
                  <a:lnTo>
                    <a:pt x="1719063" y="1125355"/>
                  </a:lnTo>
                  <a:cubicBezTo>
                    <a:pt x="1736065" y="1136673"/>
                    <a:pt x="1752593" y="1148464"/>
                    <a:pt x="1768930" y="1161012"/>
                  </a:cubicBezTo>
                  <a:cubicBezTo>
                    <a:pt x="1763905" y="1168303"/>
                    <a:pt x="1758787" y="1174553"/>
                    <a:pt x="1754236" y="1181370"/>
                  </a:cubicBezTo>
                  <a:cubicBezTo>
                    <a:pt x="1780824" y="1172906"/>
                    <a:pt x="1798006" y="1189141"/>
                    <a:pt x="1779987" y="1218489"/>
                  </a:cubicBezTo>
                  <a:cubicBezTo>
                    <a:pt x="1773458" y="1220486"/>
                    <a:pt x="1768160" y="1221820"/>
                    <a:pt x="1761250" y="1225331"/>
                  </a:cubicBezTo>
                  <a:cubicBezTo>
                    <a:pt x="1753038" y="1217118"/>
                    <a:pt x="1743502" y="1208530"/>
                    <a:pt x="1734815" y="1200791"/>
                  </a:cubicBezTo>
                  <a:lnTo>
                    <a:pt x="1717289" y="1218317"/>
                  </a:lnTo>
                  <a:cubicBezTo>
                    <a:pt x="1704541" y="1208410"/>
                    <a:pt x="1689804" y="1199358"/>
                    <a:pt x="1675635" y="1190872"/>
                  </a:cubicBezTo>
                  <a:cubicBezTo>
                    <a:pt x="1675078" y="1184632"/>
                    <a:pt x="1673199" y="1178016"/>
                    <a:pt x="1670465" y="1173387"/>
                  </a:cubicBezTo>
                  <a:cubicBezTo>
                    <a:pt x="1661505" y="1159691"/>
                    <a:pt x="1651408" y="1147699"/>
                    <a:pt x="1641883" y="1133436"/>
                  </a:cubicBezTo>
                  <a:cubicBezTo>
                    <a:pt x="1641938" y="1133389"/>
                    <a:pt x="1641994" y="1133343"/>
                    <a:pt x="1642049" y="1133296"/>
                  </a:cubicBezTo>
                  <a:lnTo>
                    <a:pt x="1641092" y="1132338"/>
                  </a:lnTo>
                  <a:cubicBezTo>
                    <a:pt x="1631329" y="1120695"/>
                    <a:pt x="1623822" y="1108487"/>
                    <a:pt x="1615751" y="1095716"/>
                  </a:cubicBezTo>
                  <a:cubicBezTo>
                    <a:pt x="1601568" y="1091874"/>
                    <a:pt x="1589358" y="1087185"/>
                    <a:pt x="1576959" y="1083247"/>
                  </a:cubicBezTo>
                  <a:lnTo>
                    <a:pt x="1567947" y="1074234"/>
                  </a:lnTo>
                  <a:cubicBezTo>
                    <a:pt x="1574904" y="1066150"/>
                    <a:pt x="1582990" y="1056374"/>
                    <a:pt x="1589384" y="1047727"/>
                  </a:cubicBezTo>
                  <a:cubicBezTo>
                    <a:pt x="1583562" y="1042845"/>
                    <a:pt x="1577648" y="1036931"/>
                    <a:pt x="1572296" y="1031579"/>
                  </a:cubicBezTo>
                  <a:cubicBezTo>
                    <a:pt x="1564692" y="1023975"/>
                    <a:pt x="1556335" y="1016559"/>
                    <a:pt x="1548731" y="1008954"/>
                  </a:cubicBezTo>
                  <a:cubicBezTo>
                    <a:pt x="1535109" y="1008493"/>
                    <a:pt x="1550154" y="987815"/>
                    <a:pt x="1537942" y="985944"/>
                  </a:cubicBezTo>
                  <a:cubicBezTo>
                    <a:pt x="1519618" y="993003"/>
                    <a:pt x="1502234" y="999121"/>
                    <a:pt x="1483910" y="1006179"/>
                  </a:cubicBezTo>
                  <a:lnTo>
                    <a:pt x="1467010" y="989280"/>
                  </a:lnTo>
                  <a:cubicBezTo>
                    <a:pt x="1467953" y="985521"/>
                    <a:pt x="1469740" y="982608"/>
                    <a:pt x="1470023" y="980071"/>
                  </a:cubicBezTo>
                  <a:cubicBezTo>
                    <a:pt x="1464108" y="974156"/>
                    <a:pt x="1458757" y="968805"/>
                    <a:pt x="1452654" y="963642"/>
                  </a:cubicBezTo>
                  <a:cubicBezTo>
                    <a:pt x="1443824" y="962333"/>
                    <a:pt x="1435087" y="962056"/>
                    <a:pt x="1425599" y="961969"/>
                  </a:cubicBezTo>
                  <a:lnTo>
                    <a:pt x="1391142" y="929392"/>
                  </a:lnTo>
                  <a:cubicBezTo>
                    <a:pt x="1377621" y="918691"/>
                    <a:pt x="1364286" y="910057"/>
                    <a:pt x="1351610" y="900201"/>
                  </a:cubicBezTo>
                  <a:cubicBezTo>
                    <a:pt x="1349925" y="890056"/>
                    <a:pt x="1351155" y="878124"/>
                    <a:pt x="1351351" y="866099"/>
                  </a:cubicBezTo>
                  <a:cubicBezTo>
                    <a:pt x="1337262" y="860472"/>
                    <a:pt x="1322799" y="853529"/>
                    <a:pt x="1306926" y="847997"/>
                  </a:cubicBezTo>
                  <a:cubicBezTo>
                    <a:pt x="1301784" y="810891"/>
                    <a:pt x="1293343" y="788350"/>
                    <a:pt x="1264216" y="794946"/>
                  </a:cubicBezTo>
                  <a:cubicBezTo>
                    <a:pt x="1252385" y="785934"/>
                    <a:pt x="1239895" y="778145"/>
                    <a:pt x="1225902" y="770732"/>
                  </a:cubicBezTo>
                  <a:lnTo>
                    <a:pt x="1217734" y="762565"/>
                  </a:lnTo>
                  <a:cubicBezTo>
                    <a:pt x="1215859" y="755990"/>
                    <a:pt x="1215300" y="749790"/>
                    <a:pt x="1212015" y="744625"/>
                  </a:cubicBezTo>
                  <a:cubicBezTo>
                    <a:pt x="1201027" y="739277"/>
                    <a:pt x="1228563" y="723570"/>
                    <a:pt x="1225292" y="698676"/>
                  </a:cubicBezTo>
                  <a:cubicBezTo>
                    <a:pt x="1218715" y="699620"/>
                    <a:pt x="1211856" y="700282"/>
                    <a:pt x="1205280" y="701226"/>
                  </a:cubicBezTo>
                  <a:cubicBezTo>
                    <a:pt x="1194010" y="695597"/>
                    <a:pt x="1182928" y="689216"/>
                    <a:pt x="1173069" y="682177"/>
                  </a:cubicBezTo>
                  <a:lnTo>
                    <a:pt x="1094594" y="584900"/>
                  </a:lnTo>
                  <a:cubicBezTo>
                    <a:pt x="1087650" y="573255"/>
                    <a:pt x="1101477" y="547599"/>
                    <a:pt x="1093969" y="535391"/>
                  </a:cubicBezTo>
                  <a:cubicBezTo>
                    <a:pt x="1105505" y="529770"/>
                    <a:pt x="1113444" y="529189"/>
                    <a:pt x="1119599" y="531070"/>
                  </a:cubicBezTo>
                  <a:close/>
                  <a:moveTo>
                    <a:pt x="637844" y="489990"/>
                  </a:moveTo>
                  <a:cubicBezTo>
                    <a:pt x="645912" y="497118"/>
                    <a:pt x="653417" y="503682"/>
                    <a:pt x="661014" y="511279"/>
                  </a:cubicBezTo>
                  <a:lnTo>
                    <a:pt x="710165" y="559489"/>
                  </a:lnTo>
                  <a:cubicBezTo>
                    <a:pt x="708165" y="577247"/>
                    <a:pt x="727603" y="582572"/>
                    <a:pt x="736225" y="595898"/>
                  </a:cubicBezTo>
                  <a:cubicBezTo>
                    <a:pt x="744108" y="600959"/>
                    <a:pt x="720957" y="628612"/>
                    <a:pt x="756564" y="625646"/>
                  </a:cubicBezTo>
                  <a:cubicBezTo>
                    <a:pt x="758455" y="618128"/>
                    <a:pt x="762226" y="608729"/>
                    <a:pt x="765246" y="599518"/>
                  </a:cubicBezTo>
                  <a:cubicBezTo>
                    <a:pt x="798036" y="596556"/>
                    <a:pt x="806860" y="600676"/>
                    <a:pt x="804306" y="612234"/>
                  </a:cubicBezTo>
                  <a:cubicBezTo>
                    <a:pt x="814827" y="612406"/>
                    <a:pt x="827133" y="612481"/>
                    <a:pt x="838595" y="611712"/>
                  </a:cubicBezTo>
                  <a:cubicBezTo>
                    <a:pt x="839523" y="619226"/>
                    <a:pt x="839136" y="626366"/>
                    <a:pt x="837901" y="635480"/>
                  </a:cubicBezTo>
                  <a:cubicBezTo>
                    <a:pt x="849829" y="637059"/>
                    <a:pt x="860534" y="639297"/>
                    <a:pt x="870769" y="642006"/>
                  </a:cubicBezTo>
                  <a:cubicBezTo>
                    <a:pt x="872252" y="655719"/>
                    <a:pt x="873734" y="669431"/>
                    <a:pt x="876628" y="681733"/>
                  </a:cubicBezTo>
                  <a:cubicBezTo>
                    <a:pt x="885073" y="687357"/>
                    <a:pt x="895023" y="692602"/>
                    <a:pt x="904313" y="699070"/>
                  </a:cubicBezTo>
                  <a:cubicBezTo>
                    <a:pt x="908815" y="703572"/>
                    <a:pt x="913318" y="708074"/>
                    <a:pt x="918571" y="712387"/>
                  </a:cubicBezTo>
                  <a:cubicBezTo>
                    <a:pt x="929855" y="705325"/>
                    <a:pt x="935060" y="703532"/>
                    <a:pt x="937076" y="704813"/>
                  </a:cubicBezTo>
                  <a:cubicBezTo>
                    <a:pt x="943125" y="708657"/>
                    <a:pt x="920479" y="740167"/>
                    <a:pt x="947181" y="740056"/>
                  </a:cubicBezTo>
                  <a:cubicBezTo>
                    <a:pt x="944262" y="744663"/>
                    <a:pt x="941343" y="749271"/>
                    <a:pt x="938986" y="754441"/>
                  </a:cubicBezTo>
                  <a:cubicBezTo>
                    <a:pt x="925929" y="754555"/>
                    <a:pt x="912497" y="753354"/>
                    <a:pt x="899439" y="753468"/>
                  </a:cubicBezTo>
                  <a:cubicBezTo>
                    <a:pt x="903695" y="735143"/>
                    <a:pt x="881149" y="735178"/>
                    <a:pt x="886626" y="716193"/>
                  </a:cubicBezTo>
                  <a:cubicBezTo>
                    <a:pt x="875442" y="720062"/>
                    <a:pt x="862564" y="725061"/>
                    <a:pt x="851380" y="728929"/>
                  </a:cubicBezTo>
                  <a:cubicBezTo>
                    <a:pt x="853556" y="718874"/>
                    <a:pt x="855072" y="710041"/>
                    <a:pt x="857340" y="701020"/>
                  </a:cubicBezTo>
                  <a:cubicBezTo>
                    <a:pt x="846925" y="693427"/>
                    <a:pt x="836412" y="687618"/>
                    <a:pt x="824867" y="681718"/>
                  </a:cubicBezTo>
                  <a:lnTo>
                    <a:pt x="831453" y="675132"/>
                  </a:lnTo>
                  <a:cubicBezTo>
                    <a:pt x="825354" y="669975"/>
                    <a:pt x="819727" y="664347"/>
                    <a:pt x="814380" y="659000"/>
                  </a:cubicBezTo>
                  <a:lnTo>
                    <a:pt x="785490" y="631050"/>
                  </a:lnTo>
                  <a:lnTo>
                    <a:pt x="773729" y="642811"/>
                  </a:lnTo>
                  <a:cubicBezTo>
                    <a:pt x="765026" y="683030"/>
                    <a:pt x="777970" y="695974"/>
                    <a:pt x="794479" y="711543"/>
                  </a:cubicBezTo>
                  <a:lnTo>
                    <a:pt x="783189" y="722833"/>
                  </a:lnTo>
                  <a:cubicBezTo>
                    <a:pt x="739707" y="715101"/>
                    <a:pt x="735538" y="677062"/>
                    <a:pt x="706121" y="686219"/>
                  </a:cubicBezTo>
                  <a:cubicBezTo>
                    <a:pt x="676743" y="670013"/>
                    <a:pt x="631321" y="640585"/>
                    <a:pt x="626127" y="596817"/>
                  </a:cubicBezTo>
                  <a:cubicBezTo>
                    <a:pt x="614942" y="600685"/>
                    <a:pt x="601784" y="605402"/>
                    <a:pt x="591070" y="608800"/>
                  </a:cubicBezTo>
                  <a:cubicBezTo>
                    <a:pt x="590137" y="604105"/>
                    <a:pt x="589297" y="600442"/>
                    <a:pt x="588554" y="594995"/>
                  </a:cubicBezTo>
                  <a:cubicBezTo>
                    <a:pt x="580293" y="591438"/>
                    <a:pt x="573535" y="587503"/>
                    <a:pt x="564804" y="584416"/>
                  </a:cubicBezTo>
                  <a:cubicBezTo>
                    <a:pt x="572330" y="576889"/>
                    <a:pt x="581268" y="567952"/>
                    <a:pt x="589076" y="560707"/>
                  </a:cubicBezTo>
                  <a:lnTo>
                    <a:pt x="611434" y="498391"/>
                  </a:lnTo>
                  <a:cubicBezTo>
                    <a:pt x="620645" y="495371"/>
                    <a:pt x="628633" y="493010"/>
                    <a:pt x="637844" y="489990"/>
                  </a:cubicBezTo>
                  <a:close/>
                  <a:moveTo>
                    <a:pt x="1027877" y="437350"/>
                  </a:moveTo>
                  <a:cubicBezTo>
                    <a:pt x="1034338" y="443811"/>
                    <a:pt x="1041276" y="449796"/>
                    <a:pt x="1048299" y="456819"/>
                  </a:cubicBezTo>
                  <a:cubicBezTo>
                    <a:pt x="1060548" y="457634"/>
                    <a:pt x="1083047" y="452623"/>
                    <a:pt x="1089543" y="459744"/>
                  </a:cubicBezTo>
                  <a:cubicBezTo>
                    <a:pt x="1091708" y="462117"/>
                    <a:pt x="1092095" y="465839"/>
                    <a:pt x="1089731" y="471574"/>
                  </a:cubicBezTo>
                  <a:cubicBezTo>
                    <a:pt x="1068672" y="503870"/>
                    <a:pt x="1114392" y="492423"/>
                    <a:pt x="1087250" y="529117"/>
                  </a:cubicBezTo>
                  <a:cubicBezTo>
                    <a:pt x="1076000" y="530253"/>
                    <a:pt x="1062955" y="531499"/>
                    <a:pt x="1051424" y="532355"/>
                  </a:cubicBezTo>
                  <a:lnTo>
                    <a:pt x="1011618" y="493501"/>
                  </a:lnTo>
                  <a:cubicBezTo>
                    <a:pt x="1005010" y="482129"/>
                    <a:pt x="998964" y="471319"/>
                    <a:pt x="991208" y="461658"/>
                  </a:cubicBezTo>
                  <a:cubicBezTo>
                    <a:pt x="1011362" y="446560"/>
                    <a:pt x="1019949" y="447525"/>
                    <a:pt x="1027877" y="437350"/>
                  </a:cubicBezTo>
                  <a:close/>
                  <a:moveTo>
                    <a:pt x="149997" y="363957"/>
                  </a:moveTo>
                  <a:cubicBezTo>
                    <a:pt x="167579" y="373993"/>
                    <a:pt x="193002" y="371116"/>
                    <a:pt x="203503" y="391051"/>
                  </a:cubicBezTo>
                  <a:cubicBezTo>
                    <a:pt x="198677" y="403204"/>
                    <a:pt x="194513" y="414132"/>
                    <a:pt x="189496" y="427040"/>
                  </a:cubicBezTo>
                  <a:lnTo>
                    <a:pt x="165913" y="450623"/>
                  </a:lnTo>
                  <a:cubicBezTo>
                    <a:pt x="165136" y="462109"/>
                    <a:pt x="162765" y="470116"/>
                    <a:pt x="170725" y="490338"/>
                  </a:cubicBezTo>
                  <a:cubicBezTo>
                    <a:pt x="176643" y="496257"/>
                    <a:pt x="181997" y="501611"/>
                    <a:pt x="188387" y="507057"/>
                  </a:cubicBezTo>
                  <a:lnTo>
                    <a:pt x="199660" y="518330"/>
                  </a:lnTo>
                  <a:cubicBezTo>
                    <a:pt x="209927" y="515390"/>
                    <a:pt x="219061" y="514147"/>
                    <a:pt x="228856" y="511679"/>
                  </a:cubicBezTo>
                  <a:cubicBezTo>
                    <a:pt x="229782" y="519208"/>
                    <a:pt x="229390" y="526364"/>
                    <a:pt x="229844" y="534364"/>
                  </a:cubicBezTo>
                  <a:cubicBezTo>
                    <a:pt x="239082" y="528508"/>
                    <a:pt x="249544" y="521991"/>
                    <a:pt x="258782" y="516135"/>
                  </a:cubicBezTo>
                  <a:cubicBezTo>
                    <a:pt x="274403" y="518550"/>
                    <a:pt x="272843" y="544347"/>
                    <a:pt x="245976" y="562759"/>
                  </a:cubicBezTo>
                  <a:cubicBezTo>
                    <a:pt x="241989" y="578583"/>
                    <a:pt x="237438" y="593842"/>
                    <a:pt x="233452" y="609665"/>
                  </a:cubicBezTo>
                  <a:cubicBezTo>
                    <a:pt x="242752" y="618965"/>
                    <a:pt x="252333" y="628547"/>
                    <a:pt x="262105" y="637375"/>
                  </a:cubicBezTo>
                  <a:cubicBezTo>
                    <a:pt x="289082" y="611526"/>
                    <a:pt x="298634" y="635228"/>
                    <a:pt x="285122" y="659449"/>
                  </a:cubicBezTo>
                  <a:cubicBezTo>
                    <a:pt x="295837" y="667334"/>
                    <a:pt x="308249" y="674086"/>
                    <a:pt x="319907" y="681027"/>
                  </a:cubicBezTo>
                  <a:cubicBezTo>
                    <a:pt x="323938" y="688832"/>
                    <a:pt x="326935" y="696545"/>
                    <a:pt x="331438" y="703878"/>
                  </a:cubicBezTo>
                  <a:cubicBezTo>
                    <a:pt x="343316" y="695946"/>
                    <a:pt x="355383" y="687260"/>
                    <a:pt x="367543" y="679610"/>
                  </a:cubicBezTo>
                  <a:cubicBezTo>
                    <a:pt x="365775" y="714632"/>
                    <a:pt x="409103" y="702303"/>
                    <a:pt x="419495" y="729675"/>
                  </a:cubicBezTo>
                  <a:cubicBezTo>
                    <a:pt x="438044" y="727471"/>
                    <a:pt x="457439" y="726113"/>
                    <a:pt x="475988" y="723909"/>
                  </a:cubicBezTo>
                  <a:cubicBezTo>
                    <a:pt x="480002" y="740186"/>
                    <a:pt x="433906" y="770500"/>
                    <a:pt x="462710" y="771004"/>
                  </a:cubicBezTo>
                  <a:cubicBezTo>
                    <a:pt x="473921" y="767121"/>
                    <a:pt x="487581" y="761915"/>
                    <a:pt x="498320" y="758504"/>
                  </a:cubicBezTo>
                  <a:cubicBezTo>
                    <a:pt x="496980" y="769426"/>
                    <a:pt x="495357" y="780067"/>
                    <a:pt x="495431" y="789575"/>
                  </a:cubicBezTo>
                  <a:cubicBezTo>
                    <a:pt x="489955" y="797305"/>
                    <a:pt x="484387" y="804001"/>
                    <a:pt x="479382" y="811260"/>
                  </a:cubicBezTo>
                  <a:cubicBezTo>
                    <a:pt x="498881" y="805288"/>
                    <a:pt x="504518" y="810924"/>
                    <a:pt x="530332" y="800892"/>
                  </a:cubicBezTo>
                  <a:cubicBezTo>
                    <a:pt x="533467" y="787047"/>
                    <a:pt x="537068" y="775555"/>
                    <a:pt x="539542" y="762936"/>
                  </a:cubicBezTo>
                  <a:cubicBezTo>
                    <a:pt x="542182" y="760860"/>
                    <a:pt x="544541" y="758501"/>
                    <a:pt x="545956" y="757086"/>
                  </a:cubicBezTo>
                  <a:cubicBezTo>
                    <a:pt x="577614" y="743464"/>
                    <a:pt x="592390" y="745034"/>
                    <a:pt x="581921" y="754375"/>
                  </a:cubicBezTo>
                  <a:cubicBezTo>
                    <a:pt x="572856" y="767950"/>
                    <a:pt x="584342" y="767173"/>
                    <a:pt x="587626" y="772343"/>
                  </a:cubicBezTo>
                  <a:cubicBezTo>
                    <a:pt x="591571" y="776289"/>
                    <a:pt x="597104" y="786538"/>
                    <a:pt x="610219" y="772296"/>
                  </a:cubicBezTo>
                  <a:cubicBezTo>
                    <a:pt x="614728" y="776805"/>
                    <a:pt x="620272" y="781406"/>
                    <a:pt x="624781" y="785915"/>
                  </a:cubicBezTo>
                  <a:cubicBezTo>
                    <a:pt x="644025" y="811762"/>
                    <a:pt x="688335" y="824942"/>
                    <a:pt x="682794" y="863738"/>
                  </a:cubicBezTo>
                  <a:cubicBezTo>
                    <a:pt x="736849" y="853646"/>
                    <a:pt x="732450" y="931317"/>
                    <a:pt x="774438" y="929912"/>
                  </a:cubicBezTo>
                  <a:cubicBezTo>
                    <a:pt x="763548" y="960529"/>
                    <a:pt x="799772" y="969396"/>
                    <a:pt x="799989" y="1000742"/>
                  </a:cubicBezTo>
                  <a:cubicBezTo>
                    <a:pt x="803605" y="1026999"/>
                    <a:pt x="839440" y="996800"/>
                    <a:pt x="847790" y="1009868"/>
                  </a:cubicBezTo>
                  <a:cubicBezTo>
                    <a:pt x="872967" y="989764"/>
                    <a:pt x="865349" y="1031200"/>
                    <a:pt x="872940" y="1047281"/>
                  </a:cubicBezTo>
                  <a:cubicBezTo>
                    <a:pt x="883000" y="1053567"/>
                    <a:pt x="894284" y="1059192"/>
                    <a:pt x="905379" y="1065569"/>
                  </a:cubicBezTo>
                  <a:cubicBezTo>
                    <a:pt x="907297" y="1093665"/>
                    <a:pt x="951833" y="1074703"/>
                    <a:pt x="963847" y="1085966"/>
                  </a:cubicBezTo>
                  <a:cubicBezTo>
                    <a:pt x="967852" y="1089720"/>
                    <a:pt x="968243" y="1096832"/>
                    <a:pt x="962238" y="1110165"/>
                  </a:cubicBezTo>
                  <a:cubicBezTo>
                    <a:pt x="974650" y="1116917"/>
                    <a:pt x="987061" y="1123669"/>
                    <a:pt x="997776" y="1131554"/>
                  </a:cubicBezTo>
                  <a:cubicBezTo>
                    <a:pt x="1003193" y="1152064"/>
                    <a:pt x="994202" y="1175146"/>
                    <a:pt x="1025744" y="1171785"/>
                  </a:cubicBezTo>
                  <a:cubicBezTo>
                    <a:pt x="1012408" y="1247121"/>
                    <a:pt x="1105949" y="1216143"/>
                    <a:pt x="1091197" y="1292895"/>
                  </a:cubicBezTo>
                  <a:cubicBezTo>
                    <a:pt x="1101544" y="1296639"/>
                    <a:pt x="1089068" y="1320951"/>
                    <a:pt x="1114992" y="1303482"/>
                  </a:cubicBezTo>
                  <a:cubicBezTo>
                    <a:pt x="1130957" y="1321334"/>
                    <a:pt x="1146071" y="1341166"/>
                    <a:pt x="1160530" y="1359397"/>
                  </a:cubicBezTo>
                  <a:cubicBezTo>
                    <a:pt x="1142503" y="1381934"/>
                    <a:pt x="1149347" y="1395381"/>
                    <a:pt x="1177392" y="1398899"/>
                  </a:cubicBezTo>
                  <a:cubicBezTo>
                    <a:pt x="1226834" y="1388911"/>
                    <a:pt x="1173432" y="1446823"/>
                    <a:pt x="1194580" y="1462311"/>
                  </a:cubicBezTo>
                  <a:cubicBezTo>
                    <a:pt x="1191588" y="1497994"/>
                    <a:pt x="1243210" y="1480754"/>
                    <a:pt x="1219354" y="1544627"/>
                  </a:cubicBezTo>
                  <a:cubicBezTo>
                    <a:pt x="1204192" y="1547389"/>
                    <a:pt x="1191291" y="1549581"/>
                    <a:pt x="1176411" y="1552625"/>
                  </a:cubicBezTo>
                  <a:cubicBezTo>
                    <a:pt x="1174721" y="1550934"/>
                    <a:pt x="1172558" y="1549715"/>
                    <a:pt x="1170303" y="1547460"/>
                  </a:cubicBezTo>
                  <a:cubicBezTo>
                    <a:pt x="1184667" y="1521260"/>
                    <a:pt x="1163691" y="1513491"/>
                    <a:pt x="1126735" y="1539738"/>
                  </a:cubicBezTo>
                  <a:cubicBezTo>
                    <a:pt x="1132273" y="1547163"/>
                    <a:pt x="1136489" y="1557039"/>
                    <a:pt x="1141084" y="1565407"/>
                  </a:cubicBezTo>
                  <a:cubicBezTo>
                    <a:pt x="1145477" y="1580177"/>
                    <a:pt x="1124350" y="1599613"/>
                    <a:pt x="1149467" y="1607751"/>
                  </a:cubicBezTo>
                  <a:lnTo>
                    <a:pt x="1160316" y="1596902"/>
                  </a:lnTo>
                  <a:cubicBezTo>
                    <a:pt x="1171318" y="1602245"/>
                    <a:pt x="1183166" y="1608433"/>
                    <a:pt x="1193036" y="1615473"/>
                  </a:cubicBezTo>
                  <a:cubicBezTo>
                    <a:pt x="1188981" y="1618964"/>
                    <a:pt x="1184736" y="1623209"/>
                    <a:pt x="1180963" y="1626982"/>
                  </a:cubicBezTo>
                  <a:cubicBezTo>
                    <a:pt x="1184252" y="1629329"/>
                    <a:pt x="1187352" y="1632429"/>
                    <a:pt x="1190452" y="1635529"/>
                  </a:cubicBezTo>
                  <a:cubicBezTo>
                    <a:pt x="1195703" y="1645496"/>
                    <a:pt x="1200390" y="1654900"/>
                    <a:pt x="1207056" y="1663452"/>
                  </a:cubicBezTo>
                  <a:cubicBezTo>
                    <a:pt x="1218438" y="1667288"/>
                    <a:pt x="1230102" y="1671406"/>
                    <a:pt x="1240921" y="1674678"/>
                  </a:cubicBezTo>
                  <a:cubicBezTo>
                    <a:pt x="1237791" y="1685699"/>
                    <a:pt x="1233909" y="1696908"/>
                    <a:pt x="1228892" y="1709816"/>
                  </a:cubicBezTo>
                  <a:cubicBezTo>
                    <a:pt x="1251180" y="1720783"/>
                    <a:pt x="1272144" y="1734200"/>
                    <a:pt x="1294051" y="1746675"/>
                  </a:cubicBezTo>
                  <a:cubicBezTo>
                    <a:pt x="1291969" y="1752139"/>
                    <a:pt x="1289886" y="1757603"/>
                    <a:pt x="1286952" y="1765046"/>
                  </a:cubicBezTo>
                  <a:cubicBezTo>
                    <a:pt x="1292974" y="1766351"/>
                    <a:pt x="1300032" y="1767748"/>
                    <a:pt x="1304829" y="1769715"/>
                  </a:cubicBezTo>
                  <a:cubicBezTo>
                    <a:pt x="1308768" y="1776485"/>
                    <a:pt x="1312328" y="1784761"/>
                    <a:pt x="1315888" y="1793038"/>
                  </a:cubicBezTo>
                  <a:cubicBezTo>
                    <a:pt x="1307288" y="1808964"/>
                    <a:pt x="1288594" y="1835550"/>
                    <a:pt x="1305618" y="1842198"/>
                  </a:cubicBezTo>
                  <a:cubicBezTo>
                    <a:pt x="1316713" y="1848576"/>
                    <a:pt x="1327716" y="1853919"/>
                    <a:pt x="1337585" y="1860958"/>
                  </a:cubicBezTo>
                  <a:cubicBezTo>
                    <a:pt x="1340311" y="1862741"/>
                    <a:pt x="1342284" y="1864714"/>
                    <a:pt x="1343975" y="1866405"/>
                  </a:cubicBezTo>
                  <a:lnTo>
                    <a:pt x="1326051" y="1884328"/>
                  </a:lnTo>
                  <a:cubicBezTo>
                    <a:pt x="1329893" y="1892887"/>
                    <a:pt x="1345894" y="1893794"/>
                    <a:pt x="1321252" y="1928582"/>
                  </a:cubicBezTo>
                  <a:cubicBezTo>
                    <a:pt x="1321142" y="1936019"/>
                    <a:pt x="1321314" y="1943737"/>
                    <a:pt x="1321205" y="1951174"/>
                  </a:cubicBezTo>
                  <a:cubicBezTo>
                    <a:pt x="1325328" y="1960015"/>
                    <a:pt x="1330867" y="1967440"/>
                    <a:pt x="1334990" y="1976280"/>
                  </a:cubicBezTo>
                  <a:cubicBezTo>
                    <a:pt x="1344682" y="1978425"/>
                    <a:pt x="1354373" y="1980569"/>
                    <a:pt x="1364916" y="1980736"/>
                  </a:cubicBezTo>
                  <a:cubicBezTo>
                    <a:pt x="1359514" y="1997974"/>
                    <a:pt x="1375417" y="2000671"/>
                    <a:pt x="1369348" y="2021958"/>
                  </a:cubicBezTo>
                  <a:cubicBezTo>
                    <a:pt x="1377429" y="2029095"/>
                    <a:pt x="1381656" y="2033323"/>
                    <a:pt x="1386447" y="2038114"/>
                  </a:cubicBezTo>
                  <a:cubicBezTo>
                    <a:pt x="1401719" y="2027915"/>
                    <a:pt x="1414258" y="2018757"/>
                    <a:pt x="1428683" y="2007713"/>
                  </a:cubicBezTo>
                  <a:cubicBezTo>
                    <a:pt x="1439007" y="2000532"/>
                    <a:pt x="1445825" y="2002121"/>
                    <a:pt x="1448387" y="1995024"/>
                  </a:cubicBezTo>
                  <a:cubicBezTo>
                    <a:pt x="1447704" y="1983925"/>
                    <a:pt x="1446161" y="1974808"/>
                    <a:pt x="1444058" y="1965130"/>
                  </a:cubicBezTo>
                  <a:cubicBezTo>
                    <a:pt x="1450212" y="1958975"/>
                    <a:pt x="1444830" y="1946965"/>
                    <a:pt x="1461838" y="1935567"/>
                  </a:cubicBezTo>
                  <a:cubicBezTo>
                    <a:pt x="1475276" y="1958947"/>
                    <a:pt x="1513015" y="1932684"/>
                    <a:pt x="1525774" y="1945145"/>
                  </a:cubicBezTo>
                  <a:cubicBezTo>
                    <a:pt x="1527596" y="1946925"/>
                    <a:pt x="1528909" y="1949496"/>
                    <a:pt x="1529569" y="1953115"/>
                  </a:cubicBezTo>
                  <a:cubicBezTo>
                    <a:pt x="1532356" y="1958742"/>
                    <a:pt x="1533355" y="1964476"/>
                    <a:pt x="1535862" y="1969824"/>
                  </a:cubicBezTo>
                  <a:lnTo>
                    <a:pt x="1517399" y="1988287"/>
                  </a:lnTo>
                  <a:cubicBezTo>
                    <a:pt x="1520712" y="2000122"/>
                    <a:pt x="1524410" y="2010449"/>
                    <a:pt x="1528197" y="2021810"/>
                  </a:cubicBezTo>
                  <a:cubicBezTo>
                    <a:pt x="1528072" y="2021942"/>
                    <a:pt x="1527947" y="2022074"/>
                    <a:pt x="1527821" y="2022206"/>
                  </a:cubicBezTo>
                  <a:lnTo>
                    <a:pt x="1553758" y="2012931"/>
                  </a:lnTo>
                  <a:lnTo>
                    <a:pt x="1556873" y="2016046"/>
                  </a:lnTo>
                  <a:cubicBezTo>
                    <a:pt x="1564991" y="2023219"/>
                    <a:pt x="1572638" y="2030866"/>
                    <a:pt x="1580284" y="2038512"/>
                  </a:cubicBezTo>
                  <a:cubicBezTo>
                    <a:pt x="1577354" y="2043142"/>
                    <a:pt x="1575179" y="2047582"/>
                    <a:pt x="1570075" y="2053818"/>
                  </a:cubicBezTo>
                  <a:cubicBezTo>
                    <a:pt x="1556941" y="2065254"/>
                    <a:pt x="1542679" y="2064223"/>
                    <a:pt x="1529446" y="2083119"/>
                  </a:cubicBezTo>
                  <a:cubicBezTo>
                    <a:pt x="1525577" y="2077360"/>
                    <a:pt x="1523125" y="2070183"/>
                    <a:pt x="1520012" y="2064235"/>
                  </a:cubicBezTo>
                  <a:cubicBezTo>
                    <a:pt x="1460577" y="2113475"/>
                    <a:pt x="1562115" y="2102559"/>
                    <a:pt x="1476700" y="2163619"/>
                  </a:cubicBezTo>
                  <a:cubicBezTo>
                    <a:pt x="1465645" y="2172409"/>
                    <a:pt x="1454401" y="2181954"/>
                    <a:pt x="1443345" y="2190744"/>
                  </a:cubicBezTo>
                  <a:cubicBezTo>
                    <a:pt x="1441841" y="2176955"/>
                    <a:pt x="1439486" y="2165150"/>
                    <a:pt x="1437983" y="2151361"/>
                  </a:cubicBezTo>
                  <a:cubicBezTo>
                    <a:pt x="1437614" y="2135872"/>
                    <a:pt x="1416542" y="2153545"/>
                    <a:pt x="1399442" y="2161016"/>
                  </a:cubicBezTo>
                  <a:lnTo>
                    <a:pt x="1398311" y="2160699"/>
                  </a:lnTo>
                  <a:lnTo>
                    <a:pt x="1417727" y="2214175"/>
                  </a:lnTo>
                  <a:lnTo>
                    <a:pt x="1420087" y="2212732"/>
                  </a:lnTo>
                  <a:cubicBezTo>
                    <a:pt x="1425973" y="2218618"/>
                    <a:pt x="1431771" y="2223470"/>
                    <a:pt x="1437376" y="2229075"/>
                  </a:cubicBezTo>
                  <a:cubicBezTo>
                    <a:pt x="1430353" y="2240022"/>
                    <a:pt x="1424468" y="2249269"/>
                    <a:pt x="1417165" y="2259936"/>
                  </a:cubicBezTo>
                  <a:lnTo>
                    <a:pt x="1418333" y="2260259"/>
                  </a:lnTo>
                  <a:cubicBezTo>
                    <a:pt x="1418844" y="2274922"/>
                    <a:pt x="1418883" y="2290057"/>
                    <a:pt x="1417978" y="2306136"/>
                  </a:cubicBezTo>
                  <a:cubicBezTo>
                    <a:pt x="1446945" y="2289814"/>
                    <a:pt x="1461352" y="2278569"/>
                    <a:pt x="1471640" y="2269308"/>
                  </a:cubicBezTo>
                  <a:lnTo>
                    <a:pt x="1479643" y="2261811"/>
                  </a:lnTo>
                  <a:lnTo>
                    <a:pt x="1477440" y="2235048"/>
                  </a:lnTo>
                  <a:cubicBezTo>
                    <a:pt x="1492440" y="2222388"/>
                    <a:pt x="1509346" y="2207821"/>
                    <a:pt x="1523762" y="2194577"/>
                  </a:cubicBezTo>
                  <a:lnTo>
                    <a:pt x="1523776" y="2193670"/>
                  </a:lnTo>
                  <a:lnTo>
                    <a:pt x="1528837" y="2188608"/>
                  </a:lnTo>
                  <a:cubicBezTo>
                    <a:pt x="1540167" y="2177850"/>
                    <a:pt x="1548449" y="2169567"/>
                    <a:pt x="1558112" y="2159904"/>
                  </a:cubicBezTo>
                  <a:cubicBezTo>
                    <a:pt x="1565140" y="2166011"/>
                    <a:pt x="1572278" y="2173149"/>
                    <a:pt x="1579591" y="2179542"/>
                  </a:cubicBezTo>
                  <a:lnTo>
                    <a:pt x="1581266" y="2178816"/>
                  </a:lnTo>
                  <a:cubicBezTo>
                    <a:pt x="1587208" y="2173437"/>
                    <a:pt x="1595218" y="2168237"/>
                    <a:pt x="1601913" y="2162666"/>
                  </a:cubicBezTo>
                  <a:cubicBezTo>
                    <a:pt x="1620954" y="2148683"/>
                    <a:pt x="1637737" y="2135272"/>
                    <a:pt x="1656215" y="2120727"/>
                  </a:cubicBezTo>
                  <a:cubicBezTo>
                    <a:pt x="1671250" y="2122553"/>
                    <a:pt x="1686095" y="2125132"/>
                    <a:pt x="1701320" y="2126204"/>
                  </a:cubicBezTo>
                  <a:lnTo>
                    <a:pt x="1700773" y="2127462"/>
                  </a:lnTo>
                  <a:cubicBezTo>
                    <a:pt x="1704080" y="2124155"/>
                    <a:pt x="1708333" y="2119902"/>
                    <a:pt x="1711921" y="2116874"/>
                  </a:cubicBezTo>
                  <a:cubicBezTo>
                    <a:pt x="1736447" y="2100761"/>
                    <a:pt x="1760132" y="2083805"/>
                    <a:pt x="1784097" y="2067131"/>
                  </a:cubicBezTo>
                  <a:cubicBezTo>
                    <a:pt x="1797480" y="2043655"/>
                    <a:pt x="1809548" y="2019809"/>
                    <a:pt x="1821513" y="1997749"/>
                  </a:cubicBezTo>
                  <a:cubicBezTo>
                    <a:pt x="1828394" y="1994234"/>
                    <a:pt x="1834328" y="1991663"/>
                    <a:pt x="1839599" y="1990318"/>
                  </a:cubicBezTo>
                  <a:cubicBezTo>
                    <a:pt x="1842876" y="1992649"/>
                    <a:pt x="1845960" y="1995734"/>
                    <a:pt x="1848765" y="1998538"/>
                  </a:cubicBezTo>
                  <a:cubicBezTo>
                    <a:pt x="1828325" y="2023464"/>
                    <a:pt x="1809864" y="2047533"/>
                    <a:pt x="1790266" y="2073300"/>
                  </a:cubicBezTo>
                  <a:cubicBezTo>
                    <a:pt x="1791585" y="2106752"/>
                    <a:pt x="1735149" y="2148607"/>
                    <a:pt x="1689275" y="2167001"/>
                  </a:cubicBezTo>
                  <a:cubicBezTo>
                    <a:pt x="1676048" y="2213316"/>
                    <a:pt x="1640026" y="2217933"/>
                    <a:pt x="1605695" y="2239364"/>
                  </a:cubicBezTo>
                  <a:cubicBezTo>
                    <a:pt x="1592656" y="2251842"/>
                    <a:pt x="1581314" y="2263184"/>
                    <a:pt x="1568556" y="2275943"/>
                  </a:cubicBezTo>
                  <a:lnTo>
                    <a:pt x="1559863" y="2267250"/>
                  </a:lnTo>
                  <a:lnTo>
                    <a:pt x="1559809" y="2266578"/>
                  </a:lnTo>
                  <a:lnTo>
                    <a:pt x="1524036" y="2301801"/>
                  </a:lnTo>
                  <a:cubicBezTo>
                    <a:pt x="1509442" y="2307965"/>
                    <a:pt x="1485344" y="2316890"/>
                    <a:pt x="1464908" y="2326647"/>
                  </a:cubicBezTo>
                  <a:cubicBezTo>
                    <a:pt x="1461134" y="2330422"/>
                    <a:pt x="1457360" y="2334196"/>
                    <a:pt x="1451889" y="2339104"/>
                  </a:cubicBezTo>
                  <a:cubicBezTo>
                    <a:pt x="1428592" y="2360153"/>
                    <a:pt x="1424431" y="2315420"/>
                    <a:pt x="1381521" y="2352710"/>
                  </a:cubicBezTo>
                  <a:cubicBezTo>
                    <a:pt x="1391157" y="2339701"/>
                    <a:pt x="1402209" y="2325278"/>
                    <a:pt x="1411373" y="2312741"/>
                  </a:cubicBezTo>
                  <a:cubicBezTo>
                    <a:pt x="1369770" y="2326807"/>
                    <a:pt x="1342518" y="2349562"/>
                    <a:pt x="1320227" y="2352745"/>
                  </a:cubicBezTo>
                  <a:cubicBezTo>
                    <a:pt x="1324794" y="2337499"/>
                    <a:pt x="1328128" y="2325736"/>
                    <a:pt x="1343335" y="2306032"/>
                  </a:cubicBezTo>
                  <a:cubicBezTo>
                    <a:pt x="1338839" y="2301536"/>
                    <a:pt x="1357689" y="2288306"/>
                    <a:pt x="1373809" y="2276120"/>
                  </a:cubicBezTo>
                  <a:lnTo>
                    <a:pt x="1372607" y="2275907"/>
                  </a:lnTo>
                  <a:cubicBezTo>
                    <a:pt x="1375899" y="2267851"/>
                    <a:pt x="1378692" y="2260713"/>
                    <a:pt x="1381238" y="2253683"/>
                  </a:cubicBezTo>
                  <a:lnTo>
                    <a:pt x="1388215" y="2232617"/>
                  </a:lnTo>
                  <a:lnTo>
                    <a:pt x="1385937" y="2234009"/>
                  </a:lnTo>
                  <a:cubicBezTo>
                    <a:pt x="1361836" y="2245133"/>
                    <a:pt x="1351840" y="2255130"/>
                    <a:pt x="1345015" y="2241641"/>
                  </a:cubicBezTo>
                  <a:cubicBezTo>
                    <a:pt x="1376627" y="2209466"/>
                    <a:pt x="1341858" y="2201354"/>
                    <a:pt x="1356349" y="2168244"/>
                  </a:cubicBezTo>
                  <a:cubicBezTo>
                    <a:pt x="1345065" y="2156959"/>
                    <a:pt x="1301429" y="2159973"/>
                    <a:pt x="1348836" y="2113129"/>
                  </a:cubicBezTo>
                  <a:cubicBezTo>
                    <a:pt x="1360808" y="2120340"/>
                    <a:pt x="1371828" y="2128504"/>
                    <a:pt x="1384470" y="2134481"/>
                  </a:cubicBezTo>
                  <a:lnTo>
                    <a:pt x="1384533" y="2135105"/>
                  </a:lnTo>
                  <a:lnTo>
                    <a:pt x="1386585" y="2133957"/>
                  </a:lnTo>
                  <a:lnTo>
                    <a:pt x="1394696" y="2118633"/>
                  </a:lnTo>
                  <a:cubicBezTo>
                    <a:pt x="1398010" y="2113426"/>
                    <a:pt x="1401101" y="2108231"/>
                    <a:pt x="1401794" y="2102769"/>
                  </a:cubicBezTo>
                  <a:cubicBezTo>
                    <a:pt x="1395343" y="2096317"/>
                    <a:pt x="1387856" y="2089778"/>
                    <a:pt x="1381404" y="2083326"/>
                  </a:cubicBezTo>
                  <a:cubicBezTo>
                    <a:pt x="1381894" y="2082786"/>
                    <a:pt x="1382383" y="2082246"/>
                    <a:pt x="1382873" y="2081706"/>
                  </a:cubicBezTo>
                  <a:cubicBezTo>
                    <a:pt x="1370749" y="2072412"/>
                    <a:pt x="1358055" y="2065378"/>
                    <a:pt x="1344516" y="2057499"/>
                  </a:cubicBezTo>
                  <a:cubicBezTo>
                    <a:pt x="1335388" y="2055918"/>
                    <a:pt x="1325697" y="2053773"/>
                    <a:pt x="1315534" y="2052100"/>
                  </a:cubicBezTo>
                  <a:cubicBezTo>
                    <a:pt x="1321108" y="2042581"/>
                    <a:pt x="1328378" y="2031928"/>
                    <a:pt x="1334234" y="2022690"/>
                  </a:cubicBezTo>
                  <a:cubicBezTo>
                    <a:pt x="1328126" y="2017526"/>
                    <a:pt x="1322490" y="2011889"/>
                    <a:pt x="1316853" y="2006253"/>
                  </a:cubicBezTo>
                  <a:cubicBezTo>
                    <a:pt x="1305189" y="2002135"/>
                    <a:pt x="1293899" y="1999335"/>
                    <a:pt x="1281101" y="1996914"/>
                  </a:cubicBezTo>
                  <a:cubicBezTo>
                    <a:pt x="1287808" y="1985698"/>
                    <a:pt x="1293382" y="1976179"/>
                    <a:pt x="1299238" y="1966941"/>
                  </a:cubicBezTo>
                  <a:cubicBezTo>
                    <a:pt x="1290674" y="1965924"/>
                    <a:pt x="1275334" y="1963791"/>
                    <a:pt x="1294593" y="1937769"/>
                  </a:cubicBezTo>
                  <a:lnTo>
                    <a:pt x="1289238" y="1932414"/>
                  </a:lnTo>
                  <a:cubicBezTo>
                    <a:pt x="1278511" y="1930178"/>
                    <a:pt x="1259692" y="1926452"/>
                    <a:pt x="1277921" y="1897514"/>
                  </a:cubicBezTo>
                  <a:lnTo>
                    <a:pt x="1272848" y="1892441"/>
                  </a:lnTo>
                  <a:cubicBezTo>
                    <a:pt x="1261460" y="1891430"/>
                    <a:pt x="1251768" y="1889285"/>
                    <a:pt x="1242640" y="1887703"/>
                  </a:cubicBezTo>
                  <a:cubicBezTo>
                    <a:pt x="1235135" y="1875482"/>
                    <a:pt x="1253046" y="1863206"/>
                    <a:pt x="1232076" y="1852613"/>
                  </a:cubicBezTo>
                  <a:lnTo>
                    <a:pt x="1202670" y="1825093"/>
                  </a:lnTo>
                  <a:cubicBezTo>
                    <a:pt x="1195624" y="1818047"/>
                    <a:pt x="1188015" y="1810438"/>
                    <a:pt x="1179934" y="1803301"/>
                  </a:cubicBezTo>
                  <a:cubicBezTo>
                    <a:pt x="1182396" y="1796330"/>
                    <a:pt x="1199578" y="1772948"/>
                    <a:pt x="1168237" y="1769907"/>
                  </a:cubicBezTo>
                  <a:cubicBezTo>
                    <a:pt x="1158655" y="1760326"/>
                    <a:pt x="1149355" y="1751025"/>
                    <a:pt x="1139584" y="1742197"/>
                  </a:cubicBezTo>
                  <a:cubicBezTo>
                    <a:pt x="1135357" y="1737970"/>
                    <a:pt x="1131221" y="1734778"/>
                    <a:pt x="1127276" y="1730832"/>
                  </a:cubicBezTo>
                  <a:cubicBezTo>
                    <a:pt x="1145763" y="1713473"/>
                    <a:pt x="1136285" y="1699278"/>
                    <a:pt x="1102690" y="1693983"/>
                  </a:cubicBezTo>
                  <a:cubicBezTo>
                    <a:pt x="1092464" y="1677154"/>
                    <a:pt x="1083274" y="1660417"/>
                    <a:pt x="1074463" y="1642173"/>
                  </a:cubicBezTo>
                  <a:cubicBezTo>
                    <a:pt x="1086848" y="1616825"/>
                    <a:pt x="1064635" y="1615365"/>
                    <a:pt x="1033784" y="1603380"/>
                  </a:cubicBezTo>
                  <a:cubicBezTo>
                    <a:pt x="1028999" y="1595765"/>
                    <a:pt x="1024122" y="1587115"/>
                    <a:pt x="1019055" y="1579218"/>
                  </a:cubicBezTo>
                  <a:cubicBezTo>
                    <a:pt x="1022368" y="1570268"/>
                    <a:pt x="1039832" y="1547169"/>
                    <a:pt x="1037992" y="1526463"/>
                  </a:cubicBezTo>
                  <a:cubicBezTo>
                    <a:pt x="1050728" y="1513727"/>
                    <a:pt x="1062329" y="1502690"/>
                    <a:pt x="1075064" y="1489954"/>
                  </a:cubicBezTo>
                  <a:cubicBezTo>
                    <a:pt x="1061923" y="1472096"/>
                    <a:pt x="1048211" y="1456498"/>
                    <a:pt x="1035070" y="1438640"/>
                  </a:cubicBezTo>
                  <a:cubicBezTo>
                    <a:pt x="1026488" y="1446095"/>
                    <a:pt x="1016871" y="1453457"/>
                    <a:pt x="1008197" y="1459877"/>
                  </a:cubicBezTo>
                  <a:cubicBezTo>
                    <a:pt x="1009917" y="1447447"/>
                    <a:pt x="1012961" y="1432567"/>
                    <a:pt x="1014118" y="1419574"/>
                  </a:cubicBezTo>
                  <a:cubicBezTo>
                    <a:pt x="999469" y="1402096"/>
                    <a:pt x="985574" y="1384427"/>
                    <a:pt x="972150" y="1366287"/>
                  </a:cubicBezTo>
                  <a:cubicBezTo>
                    <a:pt x="957944" y="1362458"/>
                    <a:pt x="938941" y="1356661"/>
                    <a:pt x="954817" y="1327257"/>
                  </a:cubicBezTo>
                  <a:cubicBezTo>
                    <a:pt x="946731" y="1322944"/>
                    <a:pt x="939018" y="1319948"/>
                    <a:pt x="930270" y="1316860"/>
                  </a:cubicBezTo>
                  <a:cubicBezTo>
                    <a:pt x="923328" y="1305201"/>
                    <a:pt x="916386" y="1293543"/>
                    <a:pt x="908219" y="1282546"/>
                  </a:cubicBezTo>
                  <a:cubicBezTo>
                    <a:pt x="902405" y="1272015"/>
                    <a:pt x="895745" y="1260639"/>
                    <a:pt x="888516" y="1251523"/>
                  </a:cubicBezTo>
                  <a:lnTo>
                    <a:pt x="885416" y="1248423"/>
                  </a:lnTo>
                  <a:cubicBezTo>
                    <a:pt x="882517" y="1238921"/>
                    <a:pt x="879527" y="1228384"/>
                    <a:pt x="877670" y="1216151"/>
                  </a:cubicBezTo>
                  <a:cubicBezTo>
                    <a:pt x="872413" y="1209007"/>
                    <a:pt x="868008" y="1199885"/>
                    <a:pt x="862470" y="1192460"/>
                  </a:cubicBezTo>
                  <a:cubicBezTo>
                    <a:pt x="858628" y="1183902"/>
                    <a:pt x="854413" y="1174027"/>
                    <a:pt x="848592" y="1166320"/>
                  </a:cubicBezTo>
                  <a:cubicBezTo>
                    <a:pt x="840696" y="1161252"/>
                    <a:pt x="832137" y="1157411"/>
                    <a:pt x="822072" y="1153949"/>
                  </a:cubicBezTo>
                  <a:lnTo>
                    <a:pt x="764484" y="1098247"/>
                  </a:lnTo>
                  <a:lnTo>
                    <a:pt x="747293" y="1081056"/>
                  </a:lnTo>
                  <a:cubicBezTo>
                    <a:pt x="741374" y="1075138"/>
                    <a:pt x="736302" y="1070066"/>
                    <a:pt x="729630" y="1064337"/>
                  </a:cubicBezTo>
                  <a:cubicBezTo>
                    <a:pt x="726248" y="1060956"/>
                    <a:pt x="722021" y="1056728"/>
                    <a:pt x="717886" y="1053536"/>
                  </a:cubicBezTo>
                  <a:cubicBezTo>
                    <a:pt x="705738" y="1055538"/>
                    <a:pt x="704646" y="1037467"/>
                    <a:pt x="685872" y="1057368"/>
                  </a:cubicBezTo>
                  <a:cubicBezTo>
                    <a:pt x="675451" y="1044117"/>
                    <a:pt x="655883" y="1037757"/>
                    <a:pt x="660463" y="1008377"/>
                  </a:cubicBezTo>
                  <a:cubicBezTo>
                    <a:pt x="609767" y="1033147"/>
                    <a:pt x="584928" y="981895"/>
                    <a:pt x="570763" y="958297"/>
                  </a:cubicBezTo>
                  <a:cubicBezTo>
                    <a:pt x="539101" y="928522"/>
                    <a:pt x="508158" y="915502"/>
                    <a:pt x="474536" y="878106"/>
                  </a:cubicBezTo>
                  <a:cubicBezTo>
                    <a:pt x="464844" y="875961"/>
                    <a:pt x="455527" y="875133"/>
                    <a:pt x="445553" y="872707"/>
                  </a:cubicBezTo>
                  <a:cubicBezTo>
                    <a:pt x="442735" y="869889"/>
                    <a:pt x="439635" y="866789"/>
                    <a:pt x="436909" y="865006"/>
                  </a:cubicBezTo>
                  <a:cubicBezTo>
                    <a:pt x="423732" y="864092"/>
                    <a:pt x="410837" y="863460"/>
                    <a:pt x="397280" y="864053"/>
                  </a:cubicBezTo>
                  <a:cubicBezTo>
                    <a:pt x="391264" y="859924"/>
                    <a:pt x="419546" y="840096"/>
                    <a:pt x="380371" y="847144"/>
                  </a:cubicBezTo>
                  <a:cubicBezTo>
                    <a:pt x="375016" y="841790"/>
                    <a:pt x="368627" y="836343"/>
                    <a:pt x="362709" y="830425"/>
                  </a:cubicBezTo>
                  <a:cubicBezTo>
                    <a:pt x="350130" y="813130"/>
                    <a:pt x="337271" y="795554"/>
                    <a:pt x="323559" y="779956"/>
                  </a:cubicBezTo>
                  <a:lnTo>
                    <a:pt x="342426" y="761090"/>
                  </a:lnTo>
                  <a:cubicBezTo>
                    <a:pt x="336508" y="755171"/>
                    <a:pt x="330400" y="750007"/>
                    <a:pt x="324764" y="744370"/>
                  </a:cubicBezTo>
                  <a:lnTo>
                    <a:pt x="305897" y="763237"/>
                  </a:lnTo>
                  <a:cubicBezTo>
                    <a:pt x="277519" y="738633"/>
                    <a:pt x="247917" y="714690"/>
                    <a:pt x="218125" y="691501"/>
                  </a:cubicBezTo>
                  <a:cubicBezTo>
                    <a:pt x="204701" y="673361"/>
                    <a:pt x="190524" y="655411"/>
                    <a:pt x="175875" y="637932"/>
                  </a:cubicBezTo>
                  <a:lnTo>
                    <a:pt x="182007" y="631801"/>
                  </a:lnTo>
                  <a:cubicBezTo>
                    <a:pt x="175336" y="626072"/>
                    <a:pt x="168290" y="619026"/>
                    <a:pt x="161527" y="612263"/>
                  </a:cubicBezTo>
                  <a:cubicBezTo>
                    <a:pt x="164277" y="602749"/>
                    <a:pt x="166181" y="592391"/>
                    <a:pt x="167987" y="583821"/>
                  </a:cubicBezTo>
                  <a:cubicBezTo>
                    <a:pt x="162523" y="585903"/>
                    <a:pt x="157059" y="587986"/>
                    <a:pt x="150749" y="589222"/>
                  </a:cubicBezTo>
                  <a:cubicBezTo>
                    <a:pt x="145211" y="581797"/>
                    <a:pt x="140805" y="572675"/>
                    <a:pt x="136964" y="564117"/>
                  </a:cubicBezTo>
                  <a:cubicBezTo>
                    <a:pt x="133478" y="565348"/>
                    <a:pt x="129711" y="566297"/>
                    <a:pt x="127732" y="567149"/>
                  </a:cubicBezTo>
                  <a:cubicBezTo>
                    <a:pt x="121250" y="560667"/>
                    <a:pt x="113733" y="554093"/>
                    <a:pt x="107251" y="547612"/>
                  </a:cubicBezTo>
                  <a:cubicBezTo>
                    <a:pt x="94840" y="540859"/>
                    <a:pt x="84314" y="532221"/>
                    <a:pt x="71713" y="526223"/>
                  </a:cubicBezTo>
                  <a:lnTo>
                    <a:pt x="66358" y="520868"/>
                  </a:lnTo>
                  <a:cubicBezTo>
                    <a:pt x="58461" y="515802"/>
                    <a:pt x="49058" y="511114"/>
                    <a:pt x="39746" y="507463"/>
                  </a:cubicBezTo>
                  <a:cubicBezTo>
                    <a:pt x="31396" y="494395"/>
                    <a:pt x="23890" y="482173"/>
                    <a:pt x="14124" y="470521"/>
                  </a:cubicBezTo>
                  <a:cubicBezTo>
                    <a:pt x="1437" y="460664"/>
                    <a:pt x="-10584" y="446756"/>
                    <a:pt x="15444" y="424674"/>
                  </a:cubicBezTo>
                  <a:cubicBezTo>
                    <a:pt x="30807" y="415511"/>
                    <a:pt x="45417" y="406537"/>
                    <a:pt x="60689" y="396339"/>
                  </a:cubicBezTo>
                  <a:lnTo>
                    <a:pt x="74779" y="410429"/>
                  </a:lnTo>
                  <a:cubicBezTo>
                    <a:pt x="94957" y="394760"/>
                    <a:pt x="117909" y="358282"/>
                    <a:pt x="149997" y="363957"/>
                  </a:cubicBezTo>
                  <a:close/>
                  <a:moveTo>
                    <a:pt x="413802" y="0"/>
                  </a:moveTo>
                  <a:lnTo>
                    <a:pt x="565945" y="87006"/>
                  </a:lnTo>
                  <a:cubicBezTo>
                    <a:pt x="561839" y="113109"/>
                    <a:pt x="572953" y="113839"/>
                    <a:pt x="593416" y="104093"/>
                  </a:cubicBezTo>
                  <a:lnTo>
                    <a:pt x="654559" y="162407"/>
                  </a:lnTo>
                  <a:lnTo>
                    <a:pt x="672927" y="150927"/>
                  </a:lnTo>
                  <a:cubicBezTo>
                    <a:pt x="690597" y="141862"/>
                    <a:pt x="702956" y="140093"/>
                    <a:pt x="714495" y="125165"/>
                  </a:cubicBezTo>
                  <a:cubicBezTo>
                    <a:pt x="722422" y="130230"/>
                    <a:pt x="719875" y="142944"/>
                    <a:pt x="719519" y="154033"/>
                  </a:cubicBezTo>
                  <a:cubicBezTo>
                    <a:pt x="763142" y="119447"/>
                    <a:pt x="745382" y="169404"/>
                    <a:pt x="757545" y="178706"/>
                  </a:cubicBezTo>
                  <a:cubicBezTo>
                    <a:pt x="767184" y="182623"/>
                    <a:pt x="775111" y="187688"/>
                    <a:pt x="783708" y="191517"/>
                  </a:cubicBezTo>
                  <a:cubicBezTo>
                    <a:pt x="789500" y="189679"/>
                    <a:pt x="795010" y="187558"/>
                    <a:pt x="801367" y="186285"/>
                  </a:cubicBezTo>
                  <a:cubicBezTo>
                    <a:pt x="813108" y="187535"/>
                    <a:pt x="823897" y="189739"/>
                    <a:pt x="834207" y="192419"/>
                  </a:cubicBezTo>
                  <a:cubicBezTo>
                    <a:pt x="837045" y="207657"/>
                    <a:pt x="838754" y="221764"/>
                    <a:pt x="843023" y="235571"/>
                  </a:cubicBezTo>
                  <a:cubicBezTo>
                    <a:pt x="908046" y="203309"/>
                    <a:pt x="860894" y="284917"/>
                    <a:pt x="884762" y="301154"/>
                  </a:cubicBezTo>
                  <a:cubicBezTo>
                    <a:pt x="896522" y="299561"/>
                    <a:pt x="907244" y="282625"/>
                    <a:pt x="918389" y="273740"/>
                  </a:cubicBezTo>
                  <a:cubicBezTo>
                    <a:pt x="942150" y="291778"/>
                    <a:pt x="926102" y="340587"/>
                    <a:pt x="958466" y="347198"/>
                  </a:cubicBezTo>
                  <a:cubicBezTo>
                    <a:pt x="953298" y="383998"/>
                    <a:pt x="984125" y="393841"/>
                    <a:pt x="1009987" y="409212"/>
                  </a:cubicBezTo>
                  <a:cubicBezTo>
                    <a:pt x="999283" y="423305"/>
                    <a:pt x="989532" y="436445"/>
                    <a:pt x="978633" y="451298"/>
                  </a:cubicBezTo>
                  <a:lnTo>
                    <a:pt x="754910" y="248558"/>
                  </a:lnTo>
                  <a:cubicBezTo>
                    <a:pt x="756484" y="239641"/>
                    <a:pt x="755868" y="232349"/>
                    <a:pt x="756294" y="225144"/>
                  </a:cubicBezTo>
                  <a:cubicBezTo>
                    <a:pt x="750502" y="226982"/>
                    <a:pt x="744992" y="229103"/>
                    <a:pt x="737205" y="231807"/>
                  </a:cubicBezTo>
                  <a:lnTo>
                    <a:pt x="673969" y="193369"/>
                  </a:lnTo>
                  <a:lnTo>
                    <a:pt x="654119" y="164350"/>
                  </a:lnTo>
                  <a:lnTo>
                    <a:pt x="648531" y="185404"/>
                  </a:lnTo>
                  <a:cubicBezTo>
                    <a:pt x="647394" y="193944"/>
                    <a:pt x="647514" y="203976"/>
                    <a:pt x="649982" y="217300"/>
                  </a:cubicBezTo>
                  <a:lnTo>
                    <a:pt x="619774" y="247509"/>
                  </a:lnTo>
                  <a:cubicBezTo>
                    <a:pt x="629092" y="251163"/>
                    <a:pt x="637938" y="255289"/>
                    <a:pt x="646405" y="260924"/>
                  </a:cubicBezTo>
                  <a:cubicBezTo>
                    <a:pt x="646681" y="264032"/>
                    <a:pt x="646295" y="268366"/>
                    <a:pt x="645627" y="272418"/>
                  </a:cubicBezTo>
                  <a:lnTo>
                    <a:pt x="659728" y="286519"/>
                  </a:lnTo>
                  <a:cubicBezTo>
                    <a:pt x="693223" y="261485"/>
                    <a:pt x="690815" y="286454"/>
                    <a:pt x="695292" y="307922"/>
                  </a:cubicBezTo>
                  <a:cubicBezTo>
                    <a:pt x="713317" y="337276"/>
                    <a:pt x="755610" y="338977"/>
                    <a:pt x="768553" y="366080"/>
                  </a:cubicBezTo>
                  <a:lnTo>
                    <a:pt x="774690" y="359944"/>
                  </a:lnTo>
                  <a:cubicBezTo>
                    <a:pt x="785409" y="414088"/>
                    <a:pt x="846298" y="442880"/>
                    <a:pt x="868862" y="508869"/>
                  </a:cubicBezTo>
                  <a:cubicBezTo>
                    <a:pt x="814596" y="511244"/>
                    <a:pt x="823389" y="451124"/>
                    <a:pt x="772635" y="440963"/>
                  </a:cubicBezTo>
                  <a:cubicBezTo>
                    <a:pt x="718761" y="436177"/>
                    <a:pt x="740298" y="363313"/>
                    <a:pt x="676293" y="383325"/>
                  </a:cubicBezTo>
                  <a:cubicBezTo>
                    <a:pt x="655715" y="403339"/>
                    <a:pt x="635890" y="423163"/>
                    <a:pt x="615594" y="443459"/>
                  </a:cubicBezTo>
                  <a:cubicBezTo>
                    <a:pt x="605257" y="431234"/>
                    <a:pt x="595865" y="418066"/>
                    <a:pt x="587226" y="404707"/>
                  </a:cubicBezTo>
                  <a:cubicBezTo>
                    <a:pt x="601558" y="398272"/>
                    <a:pt x="623553" y="376841"/>
                    <a:pt x="628763" y="363171"/>
                  </a:cubicBezTo>
                  <a:lnTo>
                    <a:pt x="608740" y="343148"/>
                  </a:lnTo>
                  <a:cubicBezTo>
                    <a:pt x="608953" y="331090"/>
                    <a:pt x="609731" y="319595"/>
                    <a:pt x="610227" y="307819"/>
                  </a:cubicBezTo>
                  <a:cubicBezTo>
                    <a:pt x="598266" y="306242"/>
                    <a:pt x="588004" y="303532"/>
                    <a:pt x="577269" y="301294"/>
                  </a:cubicBezTo>
                  <a:cubicBezTo>
                    <a:pt x="562489" y="296897"/>
                    <a:pt x="569593" y="278513"/>
                    <a:pt x="566416" y="265896"/>
                  </a:cubicBezTo>
                  <a:lnTo>
                    <a:pt x="561058" y="260538"/>
                  </a:lnTo>
                  <a:cubicBezTo>
                    <a:pt x="589396" y="223739"/>
                    <a:pt x="571905" y="209080"/>
                    <a:pt x="556953" y="196960"/>
                  </a:cubicBezTo>
                  <a:cubicBezTo>
                    <a:pt x="541106" y="206601"/>
                    <a:pt x="525260" y="216244"/>
                    <a:pt x="511394" y="225034"/>
                  </a:cubicBezTo>
                  <a:cubicBezTo>
                    <a:pt x="503485" y="222789"/>
                    <a:pt x="497839" y="219975"/>
                    <a:pt x="490685" y="217541"/>
                  </a:cubicBezTo>
                  <a:cubicBezTo>
                    <a:pt x="482328" y="204464"/>
                    <a:pt x="472837" y="193086"/>
                    <a:pt x="465327" y="180855"/>
                  </a:cubicBezTo>
                  <a:cubicBezTo>
                    <a:pt x="465927" y="164463"/>
                    <a:pt x="505736" y="138191"/>
                    <a:pt x="487289" y="130128"/>
                  </a:cubicBezTo>
                  <a:cubicBezTo>
                    <a:pt x="471725" y="140052"/>
                    <a:pt x="455878" y="149694"/>
                    <a:pt x="441730" y="158202"/>
                  </a:cubicBezTo>
                  <a:lnTo>
                    <a:pt x="436371" y="152844"/>
                  </a:lnTo>
                  <a:cubicBezTo>
                    <a:pt x="428959" y="138823"/>
                    <a:pt x="422865" y="125176"/>
                    <a:pt x="415924" y="110684"/>
                  </a:cubicBezTo>
                  <a:cubicBezTo>
                    <a:pt x="408051" y="91483"/>
                    <a:pt x="401215" y="72374"/>
                    <a:pt x="394378" y="53266"/>
                  </a:cubicBezTo>
                  <a:cubicBezTo>
                    <a:pt x="399784" y="36015"/>
                    <a:pt x="406980" y="18667"/>
                    <a:pt x="413802" y="0"/>
                  </a:cubicBezTo>
                  <a:close/>
                </a:path>
              </a:pathLst>
            </a:custGeom>
            <a:solidFill>
              <a:srgbClr val="FFC000"/>
            </a:solidFill>
            <a:ln>
              <a:noFill/>
            </a:ln>
          </p:spPr>
          <p:txBody>
            <a:bodyPr anchorCtr="0" anchor="ctr" bIns="22850" lIns="45700" spcFirstLastPara="1" rIns="45700" wrap="square" tIns="2285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747993"/>
                </a:solidFill>
                <a:latin typeface="Jost Light"/>
                <a:ea typeface="Jost Light"/>
                <a:cs typeface="Jost Light"/>
                <a:sym typeface="Jost Light"/>
              </a:endParaRPr>
            </a:p>
          </p:txBody>
        </p:sp>
        <p:sp>
          <p:nvSpPr>
            <p:cNvPr id="789" name="Google Shape;789;g311d5cb9a0a_0_438"/>
            <p:cNvSpPr/>
            <p:nvPr/>
          </p:nvSpPr>
          <p:spPr>
            <a:xfrm>
              <a:off x="11689593" y="4066619"/>
              <a:ext cx="602404" cy="1515182"/>
            </a:xfrm>
            <a:custGeom>
              <a:rect b="b" l="l" r="r" t="t"/>
              <a:pathLst>
                <a:path extrusionOk="0" h="1515182" w="602404">
                  <a:moveTo>
                    <a:pt x="249362" y="1444730"/>
                  </a:moveTo>
                  <a:cubicBezTo>
                    <a:pt x="251680" y="1445124"/>
                    <a:pt x="253070" y="1446936"/>
                    <a:pt x="253139" y="1450852"/>
                  </a:cubicBezTo>
                  <a:cubicBezTo>
                    <a:pt x="254572" y="1464790"/>
                    <a:pt x="256878" y="1476715"/>
                    <a:pt x="258310" y="1490653"/>
                  </a:cubicBezTo>
                  <a:cubicBezTo>
                    <a:pt x="250615" y="1498349"/>
                    <a:pt x="241477" y="1507487"/>
                    <a:pt x="233781" y="1515182"/>
                  </a:cubicBezTo>
                  <a:cubicBezTo>
                    <a:pt x="226067" y="1497849"/>
                    <a:pt x="219796" y="1479072"/>
                    <a:pt x="214093" y="1460865"/>
                  </a:cubicBezTo>
                  <a:cubicBezTo>
                    <a:pt x="227101" y="1455115"/>
                    <a:pt x="242406" y="1443546"/>
                    <a:pt x="249362" y="1444730"/>
                  </a:cubicBezTo>
                  <a:close/>
                  <a:moveTo>
                    <a:pt x="490823" y="495005"/>
                  </a:moveTo>
                  <a:cubicBezTo>
                    <a:pt x="504888" y="503401"/>
                    <a:pt x="519515" y="512358"/>
                    <a:pt x="532163" y="522172"/>
                  </a:cubicBezTo>
                  <a:cubicBezTo>
                    <a:pt x="551821" y="521044"/>
                    <a:pt x="524689" y="551546"/>
                    <a:pt x="544868" y="559443"/>
                  </a:cubicBezTo>
                  <a:cubicBezTo>
                    <a:pt x="556206" y="548105"/>
                    <a:pt x="565182" y="539130"/>
                    <a:pt x="575856" y="529017"/>
                  </a:cubicBezTo>
                  <a:cubicBezTo>
                    <a:pt x="582737" y="525505"/>
                    <a:pt x="588010" y="524164"/>
                    <a:pt x="594507" y="522157"/>
                  </a:cubicBezTo>
                  <a:cubicBezTo>
                    <a:pt x="597863" y="528348"/>
                    <a:pt x="599993" y="535203"/>
                    <a:pt x="602404" y="542338"/>
                  </a:cubicBezTo>
                  <a:cubicBezTo>
                    <a:pt x="581658" y="554661"/>
                    <a:pt x="562891" y="566128"/>
                    <a:pt x="542426" y="578732"/>
                  </a:cubicBezTo>
                  <a:cubicBezTo>
                    <a:pt x="525365" y="607023"/>
                    <a:pt x="573364" y="598332"/>
                    <a:pt x="538213" y="634044"/>
                  </a:cubicBezTo>
                  <a:cubicBezTo>
                    <a:pt x="527860" y="635974"/>
                    <a:pt x="517877" y="639218"/>
                    <a:pt x="507052" y="641621"/>
                  </a:cubicBezTo>
                  <a:cubicBezTo>
                    <a:pt x="502573" y="634308"/>
                    <a:pt x="491775" y="631067"/>
                    <a:pt x="503050" y="613053"/>
                  </a:cubicBezTo>
                  <a:cubicBezTo>
                    <a:pt x="480834" y="578555"/>
                    <a:pt x="466007" y="552390"/>
                    <a:pt x="446024" y="522958"/>
                  </a:cubicBezTo>
                  <a:cubicBezTo>
                    <a:pt x="461868" y="513291"/>
                    <a:pt x="476869" y="502782"/>
                    <a:pt x="490823" y="495005"/>
                  </a:cubicBezTo>
                  <a:close/>
                  <a:moveTo>
                    <a:pt x="205224" y="230607"/>
                  </a:moveTo>
                  <a:cubicBezTo>
                    <a:pt x="216790" y="241242"/>
                    <a:pt x="228641" y="252162"/>
                    <a:pt x="240026" y="263547"/>
                  </a:cubicBezTo>
                  <a:cubicBezTo>
                    <a:pt x="228857" y="274717"/>
                    <a:pt x="216007" y="286998"/>
                    <a:pt x="204837" y="298167"/>
                  </a:cubicBezTo>
                  <a:cubicBezTo>
                    <a:pt x="198476" y="301114"/>
                    <a:pt x="192295" y="303309"/>
                    <a:pt x="186864" y="305325"/>
                  </a:cubicBezTo>
                  <a:cubicBezTo>
                    <a:pt x="185725" y="304186"/>
                    <a:pt x="184587" y="303048"/>
                    <a:pt x="184017" y="302479"/>
                  </a:cubicBezTo>
                  <a:cubicBezTo>
                    <a:pt x="186440" y="280701"/>
                    <a:pt x="188217" y="260138"/>
                    <a:pt x="190924" y="238645"/>
                  </a:cubicBezTo>
                  <a:cubicBezTo>
                    <a:pt x="195216" y="235491"/>
                    <a:pt x="200078" y="232907"/>
                    <a:pt x="205224" y="230607"/>
                  </a:cubicBezTo>
                  <a:close/>
                  <a:moveTo>
                    <a:pt x="39006" y="0"/>
                  </a:moveTo>
                  <a:cubicBezTo>
                    <a:pt x="42044" y="24582"/>
                    <a:pt x="14699" y="40326"/>
                    <a:pt x="25519" y="45526"/>
                  </a:cubicBezTo>
                  <a:cubicBezTo>
                    <a:pt x="17077" y="44577"/>
                    <a:pt x="9463" y="44458"/>
                    <a:pt x="0" y="43425"/>
                  </a:cubicBezTo>
                  <a:cubicBezTo>
                    <a:pt x="4756" y="30383"/>
                    <a:pt x="8959" y="16789"/>
                    <a:pt x="19203" y="2678"/>
                  </a:cubicBezTo>
                  <a:cubicBezTo>
                    <a:pt x="25712" y="1694"/>
                    <a:pt x="32497" y="985"/>
                    <a:pt x="39006" y="0"/>
                  </a:cubicBezTo>
                  <a:close/>
                </a:path>
              </a:pathLst>
            </a:custGeom>
            <a:solidFill>
              <a:srgbClr val="FFC000"/>
            </a:solidFill>
            <a:ln>
              <a:noFill/>
            </a:ln>
          </p:spPr>
          <p:txBody>
            <a:bodyPr anchorCtr="0" anchor="ctr" bIns="22850" lIns="45700" spcFirstLastPara="1" rIns="45700" wrap="square" tIns="2285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747993"/>
                </a:solidFill>
                <a:latin typeface="Jost Light"/>
                <a:ea typeface="Jost Light"/>
                <a:cs typeface="Jost Light"/>
                <a:sym typeface="Jost Light"/>
              </a:endParaRPr>
            </a:p>
          </p:txBody>
        </p:sp>
        <p:sp>
          <p:nvSpPr>
            <p:cNvPr id="790" name="Google Shape;790;g311d5cb9a0a_0_438"/>
            <p:cNvSpPr/>
            <p:nvPr/>
          </p:nvSpPr>
          <p:spPr>
            <a:xfrm rot="8100000">
              <a:off x="9944454" y="5612721"/>
              <a:ext cx="1310693" cy="598985"/>
            </a:xfrm>
            <a:custGeom>
              <a:rect b="b" l="l" r="r" t="t"/>
              <a:pathLst>
                <a:path extrusionOk="0" h="598652" w="1309965">
                  <a:moveTo>
                    <a:pt x="1284531" y="369490"/>
                  </a:moveTo>
                  <a:cubicBezTo>
                    <a:pt x="1258303" y="322669"/>
                    <a:pt x="1245586" y="254445"/>
                    <a:pt x="1243201" y="185551"/>
                  </a:cubicBezTo>
                  <a:cubicBezTo>
                    <a:pt x="1249162" y="184882"/>
                    <a:pt x="1259097" y="184213"/>
                    <a:pt x="1268237" y="182875"/>
                  </a:cubicBezTo>
                  <a:cubicBezTo>
                    <a:pt x="1251100" y="140737"/>
                    <a:pt x="1247374" y="122677"/>
                    <a:pt x="1251402" y="126440"/>
                  </a:cubicBezTo>
                  <a:cubicBezTo>
                    <a:pt x="1256438" y="131143"/>
                    <a:pt x="1273589" y="169942"/>
                    <a:pt x="1291804" y="238430"/>
                  </a:cubicBezTo>
                  <a:lnTo>
                    <a:pt x="1297707" y="263854"/>
                  </a:lnTo>
                  <a:lnTo>
                    <a:pt x="1299710" y="268691"/>
                  </a:lnTo>
                  <a:lnTo>
                    <a:pt x="1299147" y="270054"/>
                  </a:lnTo>
                  <a:lnTo>
                    <a:pt x="1309965" y="316649"/>
                  </a:lnTo>
                  <a:cubicBezTo>
                    <a:pt x="1302812" y="336715"/>
                    <a:pt x="1294069" y="354775"/>
                    <a:pt x="1284531" y="369490"/>
                  </a:cubicBezTo>
                  <a:close/>
                  <a:moveTo>
                    <a:pt x="282800" y="14686"/>
                  </a:moveTo>
                  <a:cubicBezTo>
                    <a:pt x="339395" y="20017"/>
                    <a:pt x="395592" y="24681"/>
                    <a:pt x="452584" y="30011"/>
                  </a:cubicBezTo>
                  <a:cubicBezTo>
                    <a:pt x="509180" y="36008"/>
                    <a:pt x="566173" y="42005"/>
                    <a:pt x="623166" y="47335"/>
                  </a:cubicBezTo>
                  <a:cubicBezTo>
                    <a:pt x="539071" y="87979"/>
                    <a:pt x="454976" y="143282"/>
                    <a:pt x="372476" y="86647"/>
                  </a:cubicBezTo>
                  <a:cubicBezTo>
                    <a:pt x="344975" y="68656"/>
                    <a:pt x="314685" y="41338"/>
                    <a:pt x="282800" y="14686"/>
                  </a:cubicBezTo>
                  <a:close/>
                  <a:moveTo>
                    <a:pt x="0" y="0"/>
                  </a:moveTo>
                  <a:cubicBezTo>
                    <a:pt x="38058" y="1888"/>
                    <a:pt x="75715" y="4406"/>
                    <a:pt x="113774" y="6295"/>
                  </a:cubicBezTo>
                  <a:cubicBezTo>
                    <a:pt x="74915" y="16997"/>
                    <a:pt x="36856" y="11961"/>
                    <a:pt x="0" y="0"/>
                  </a:cubicBezTo>
                  <a:close/>
                  <a:moveTo>
                    <a:pt x="110661" y="586901"/>
                  </a:moveTo>
                  <a:cubicBezTo>
                    <a:pt x="121775" y="585595"/>
                    <a:pt x="143209" y="547078"/>
                    <a:pt x="143209" y="547078"/>
                  </a:cubicBezTo>
                  <a:cubicBezTo>
                    <a:pt x="186871" y="546425"/>
                    <a:pt x="225770" y="567316"/>
                    <a:pt x="263080" y="598652"/>
                  </a:cubicBezTo>
                  <a:cubicBezTo>
                    <a:pt x="229342" y="596041"/>
                    <a:pt x="166231" y="591470"/>
                    <a:pt x="110661" y="586901"/>
                  </a:cubicBezTo>
                  <a:close/>
                </a:path>
              </a:pathLst>
            </a:custGeom>
            <a:solidFill>
              <a:srgbClr val="FFC000"/>
            </a:solidFill>
            <a:ln>
              <a:noFill/>
            </a:ln>
          </p:spPr>
          <p:txBody>
            <a:bodyPr anchorCtr="0" anchor="ctr" bIns="22850" lIns="45725" spcFirstLastPara="1" rIns="45725" wrap="square" tIns="2285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747993"/>
                </a:solidFill>
                <a:latin typeface="Jost Light"/>
                <a:ea typeface="Jost Light"/>
                <a:cs typeface="Jost Light"/>
                <a:sym typeface="Jost Light"/>
              </a:endParaRPr>
            </a:p>
          </p:txBody>
        </p:sp>
        <p:sp>
          <p:nvSpPr>
            <p:cNvPr id="791" name="Google Shape;791;g311d5cb9a0a_0_438"/>
            <p:cNvSpPr/>
            <p:nvPr/>
          </p:nvSpPr>
          <p:spPr>
            <a:xfrm>
              <a:off x="10127591" y="5615332"/>
              <a:ext cx="994367" cy="881733"/>
            </a:xfrm>
            <a:custGeom>
              <a:rect b="b" l="l" r="r" t="t"/>
              <a:pathLst>
                <a:path extrusionOk="0" h="881733" w="994367">
                  <a:moveTo>
                    <a:pt x="317276" y="708086"/>
                  </a:moveTo>
                  <a:cubicBezTo>
                    <a:pt x="314209" y="720774"/>
                    <a:pt x="312785" y="735667"/>
                    <a:pt x="312042" y="751804"/>
                  </a:cubicBezTo>
                  <a:lnTo>
                    <a:pt x="156135" y="881733"/>
                  </a:lnTo>
                  <a:cubicBezTo>
                    <a:pt x="180489" y="795804"/>
                    <a:pt x="239251" y="734155"/>
                    <a:pt x="317276" y="708086"/>
                  </a:cubicBezTo>
                  <a:close/>
                  <a:moveTo>
                    <a:pt x="465638" y="584360"/>
                  </a:moveTo>
                  <a:cubicBezTo>
                    <a:pt x="472885" y="585422"/>
                    <a:pt x="479669" y="586024"/>
                    <a:pt x="485993" y="586163"/>
                  </a:cubicBezTo>
                  <a:lnTo>
                    <a:pt x="392054" y="662560"/>
                  </a:lnTo>
                  <a:lnTo>
                    <a:pt x="396330" y="662900"/>
                  </a:lnTo>
                  <a:cubicBezTo>
                    <a:pt x="380950" y="680126"/>
                    <a:pt x="362620" y="693840"/>
                    <a:pt x="338008" y="701834"/>
                  </a:cubicBezTo>
                  <a:cubicBezTo>
                    <a:pt x="331203" y="704023"/>
                    <a:pt x="324678" y="705931"/>
                    <a:pt x="318334" y="708581"/>
                  </a:cubicBezTo>
                  <a:cubicBezTo>
                    <a:pt x="326108" y="675880"/>
                    <a:pt x="342251" y="656044"/>
                    <a:pt x="374028" y="660275"/>
                  </a:cubicBezTo>
                  <a:lnTo>
                    <a:pt x="381555" y="661056"/>
                  </a:lnTo>
                  <a:cubicBezTo>
                    <a:pt x="382942" y="649513"/>
                    <a:pt x="384048" y="638252"/>
                    <a:pt x="386258" y="628656"/>
                  </a:cubicBezTo>
                  <a:cubicBezTo>
                    <a:pt x="393063" y="626467"/>
                    <a:pt x="399869" y="624278"/>
                    <a:pt x="406855" y="622831"/>
                  </a:cubicBezTo>
                  <a:cubicBezTo>
                    <a:pt x="431467" y="614838"/>
                    <a:pt x="450258" y="601585"/>
                    <a:pt x="465638" y="584360"/>
                  </a:cubicBezTo>
                  <a:close/>
                  <a:moveTo>
                    <a:pt x="953287" y="572659"/>
                  </a:moveTo>
                  <a:cubicBezTo>
                    <a:pt x="967555" y="578931"/>
                    <a:pt x="989313" y="600119"/>
                    <a:pt x="994367" y="613739"/>
                  </a:cubicBezTo>
                  <a:lnTo>
                    <a:pt x="974094" y="634011"/>
                  </a:lnTo>
                  <a:cubicBezTo>
                    <a:pt x="964604" y="621094"/>
                    <a:pt x="953713" y="606777"/>
                    <a:pt x="943860" y="592356"/>
                  </a:cubicBezTo>
                  <a:cubicBezTo>
                    <a:pt x="947314" y="586101"/>
                    <a:pt x="948977" y="579770"/>
                    <a:pt x="953287" y="572659"/>
                  </a:cubicBezTo>
                  <a:close/>
                  <a:moveTo>
                    <a:pt x="859996" y="367026"/>
                  </a:moveTo>
                  <a:cubicBezTo>
                    <a:pt x="865396" y="371870"/>
                    <a:pt x="871449" y="377923"/>
                    <a:pt x="877501" y="383976"/>
                  </a:cubicBezTo>
                  <a:cubicBezTo>
                    <a:pt x="881060" y="395317"/>
                    <a:pt x="885828" y="407311"/>
                    <a:pt x="889852" y="419117"/>
                  </a:cubicBezTo>
                  <a:cubicBezTo>
                    <a:pt x="882708" y="422536"/>
                    <a:pt x="874544" y="426044"/>
                    <a:pt x="866935" y="428997"/>
                  </a:cubicBezTo>
                  <a:lnTo>
                    <a:pt x="865516" y="430986"/>
                  </a:lnTo>
                  <a:lnTo>
                    <a:pt x="867835" y="431443"/>
                  </a:lnTo>
                  <a:cubicBezTo>
                    <a:pt x="874316" y="442966"/>
                    <a:pt x="886471" y="457642"/>
                    <a:pt x="884816" y="464967"/>
                  </a:cubicBezTo>
                  <a:cubicBezTo>
                    <a:pt x="884265" y="467408"/>
                    <a:pt x="882178" y="469033"/>
                    <a:pt x="877836" y="469452"/>
                  </a:cubicBezTo>
                  <a:cubicBezTo>
                    <a:pt x="870206" y="472465"/>
                    <a:pt x="863515" y="473616"/>
                    <a:pt x="857089" y="477273"/>
                  </a:cubicBezTo>
                  <a:cubicBezTo>
                    <a:pt x="832623" y="452807"/>
                    <a:pt x="863888" y="456625"/>
                    <a:pt x="838530" y="425665"/>
                  </a:cubicBezTo>
                  <a:lnTo>
                    <a:pt x="837568" y="422977"/>
                  </a:lnTo>
                  <a:cubicBezTo>
                    <a:pt x="832898" y="412749"/>
                    <a:pt x="826831" y="401123"/>
                    <a:pt x="822439" y="390616"/>
                  </a:cubicBezTo>
                  <a:cubicBezTo>
                    <a:pt x="824558" y="383840"/>
                    <a:pt x="828351" y="378184"/>
                    <a:pt x="830748" y="371131"/>
                  </a:cubicBezTo>
                  <a:cubicBezTo>
                    <a:pt x="839288" y="369109"/>
                    <a:pt x="849315" y="367463"/>
                    <a:pt x="859996" y="367026"/>
                  </a:cubicBezTo>
                  <a:close/>
                  <a:moveTo>
                    <a:pt x="282379" y="0"/>
                  </a:moveTo>
                  <a:cubicBezTo>
                    <a:pt x="251828" y="46745"/>
                    <a:pt x="216903" y="90244"/>
                    <a:pt x="159803" y="114954"/>
                  </a:cubicBezTo>
                  <a:cubicBezTo>
                    <a:pt x="97694" y="137051"/>
                    <a:pt x="106986" y="201353"/>
                    <a:pt x="74913" y="239365"/>
                  </a:cubicBezTo>
                  <a:cubicBezTo>
                    <a:pt x="64222" y="252036"/>
                    <a:pt x="48935" y="261785"/>
                    <a:pt x="24876" y="266077"/>
                  </a:cubicBezTo>
                  <a:cubicBezTo>
                    <a:pt x="17412" y="253535"/>
                    <a:pt x="8556" y="245243"/>
                    <a:pt x="0" y="239509"/>
                  </a:cubicBezTo>
                  <a:cubicBezTo>
                    <a:pt x="79655" y="146517"/>
                    <a:pt x="178274" y="73619"/>
                    <a:pt x="282379" y="0"/>
                  </a:cubicBezTo>
                  <a:close/>
                </a:path>
              </a:pathLst>
            </a:custGeom>
            <a:solidFill>
              <a:srgbClr val="FFC000"/>
            </a:solidFill>
            <a:ln>
              <a:noFill/>
            </a:ln>
          </p:spPr>
          <p:txBody>
            <a:bodyPr anchorCtr="0" anchor="ctr" bIns="22850" lIns="45725" spcFirstLastPara="1" rIns="45725" wrap="square" tIns="2285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747993"/>
                </a:solidFill>
                <a:latin typeface="Jost Light"/>
                <a:ea typeface="Jost Light"/>
                <a:cs typeface="Jost Light"/>
                <a:sym typeface="Jost Light"/>
              </a:endParaRPr>
            </a:p>
          </p:txBody>
        </p:sp>
        <p:sp>
          <p:nvSpPr>
            <p:cNvPr id="792" name="Google Shape;792;g311d5cb9a0a_0_438"/>
            <p:cNvSpPr/>
            <p:nvPr/>
          </p:nvSpPr>
          <p:spPr>
            <a:xfrm>
              <a:off x="10108938" y="4367121"/>
              <a:ext cx="1969687" cy="2065218"/>
            </a:xfrm>
            <a:custGeom>
              <a:rect b="b" l="l" r="r" t="t"/>
              <a:pathLst>
                <a:path extrusionOk="0" h="2065218" w="1969687">
                  <a:moveTo>
                    <a:pt x="1847784" y="0"/>
                  </a:moveTo>
                  <a:cubicBezTo>
                    <a:pt x="1863072" y="11910"/>
                    <a:pt x="1878688" y="25133"/>
                    <a:pt x="1894351" y="39247"/>
                  </a:cubicBezTo>
                  <a:lnTo>
                    <a:pt x="1940131" y="82826"/>
                  </a:lnTo>
                  <a:lnTo>
                    <a:pt x="1940157" y="82800"/>
                  </a:lnTo>
                  <a:lnTo>
                    <a:pt x="1940737" y="83402"/>
                  </a:lnTo>
                  <a:lnTo>
                    <a:pt x="1941198" y="83841"/>
                  </a:lnTo>
                  <a:lnTo>
                    <a:pt x="1941178" y="83861"/>
                  </a:lnTo>
                  <a:lnTo>
                    <a:pt x="1969687" y="113456"/>
                  </a:lnTo>
                  <a:cubicBezTo>
                    <a:pt x="1941840" y="177980"/>
                    <a:pt x="1883902" y="215228"/>
                    <a:pt x="1864048" y="287745"/>
                  </a:cubicBezTo>
                  <a:cubicBezTo>
                    <a:pt x="1815960" y="412006"/>
                    <a:pt x="1671566" y="430386"/>
                    <a:pt x="1634385" y="564428"/>
                  </a:cubicBezTo>
                  <a:cubicBezTo>
                    <a:pt x="1627921" y="598869"/>
                    <a:pt x="1643129" y="654119"/>
                    <a:pt x="1632425" y="663730"/>
                  </a:cubicBezTo>
                  <a:cubicBezTo>
                    <a:pt x="1630896" y="665103"/>
                    <a:pt x="1628838" y="665544"/>
                    <a:pt x="1626113" y="664861"/>
                  </a:cubicBezTo>
                  <a:cubicBezTo>
                    <a:pt x="1578861" y="674496"/>
                    <a:pt x="1545150" y="695981"/>
                    <a:pt x="1514545" y="722826"/>
                  </a:cubicBezTo>
                  <a:cubicBezTo>
                    <a:pt x="1483468" y="749199"/>
                    <a:pt x="1456250" y="781120"/>
                    <a:pt x="1418315" y="806830"/>
                  </a:cubicBezTo>
                  <a:cubicBezTo>
                    <a:pt x="1381211" y="817602"/>
                    <a:pt x="1324666" y="731205"/>
                    <a:pt x="1309084" y="747727"/>
                  </a:cubicBezTo>
                  <a:cubicBezTo>
                    <a:pt x="1184821" y="898322"/>
                    <a:pt x="1074853" y="1063775"/>
                    <a:pt x="948990" y="1212207"/>
                  </a:cubicBezTo>
                  <a:cubicBezTo>
                    <a:pt x="823786" y="1361861"/>
                    <a:pt x="682877" y="1495247"/>
                    <a:pt x="493822" y="1582739"/>
                  </a:cubicBezTo>
                  <a:cubicBezTo>
                    <a:pt x="449585" y="1601585"/>
                    <a:pt x="498527" y="1695585"/>
                    <a:pt x="447627" y="1722975"/>
                  </a:cubicBezTo>
                  <a:cubicBezTo>
                    <a:pt x="418409" y="1725861"/>
                    <a:pt x="374803" y="1714923"/>
                    <a:pt x="366918" y="1722809"/>
                  </a:cubicBezTo>
                  <a:cubicBezTo>
                    <a:pt x="343448" y="1744397"/>
                    <a:pt x="319604" y="1767301"/>
                    <a:pt x="297922" y="1791805"/>
                  </a:cubicBezTo>
                  <a:cubicBezTo>
                    <a:pt x="276240" y="1816308"/>
                    <a:pt x="255968" y="1842221"/>
                    <a:pt x="238611" y="1869923"/>
                  </a:cubicBezTo>
                  <a:cubicBezTo>
                    <a:pt x="204649" y="1925515"/>
                    <a:pt x="185258" y="1990046"/>
                    <a:pt x="192842" y="2065218"/>
                  </a:cubicBezTo>
                  <a:cubicBezTo>
                    <a:pt x="185135" y="2062580"/>
                    <a:pt x="174514" y="2058154"/>
                    <a:pt x="162859" y="2053822"/>
                  </a:cubicBezTo>
                  <a:cubicBezTo>
                    <a:pt x="168678" y="2046123"/>
                    <a:pt x="175248" y="2038612"/>
                    <a:pt x="179284" y="2033636"/>
                  </a:cubicBezTo>
                  <a:cubicBezTo>
                    <a:pt x="141693" y="1998580"/>
                    <a:pt x="100513" y="1968171"/>
                    <a:pt x="60347" y="1948915"/>
                  </a:cubicBezTo>
                  <a:lnTo>
                    <a:pt x="22113" y="1934167"/>
                  </a:lnTo>
                  <a:lnTo>
                    <a:pt x="22140" y="1934436"/>
                  </a:lnTo>
                  <a:cubicBezTo>
                    <a:pt x="14635" y="1932562"/>
                    <a:pt x="7317" y="1931439"/>
                    <a:pt x="0" y="1930316"/>
                  </a:cubicBezTo>
                  <a:cubicBezTo>
                    <a:pt x="3995" y="1785642"/>
                    <a:pt x="81342" y="1683911"/>
                    <a:pt x="209532" y="1602614"/>
                  </a:cubicBezTo>
                  <a:cubicBezTo>
                    <a:pt x="348038" y="1534447"/>
                    <a:pt x="393073" y="1282144"/>
                    <a:pt x="593302" y="1244166"/>
                  </a:cubicBezTo>
                  <a:cubicBezTo>
                    <a:pt x="651381" y="1232979"/>
                    <a:pt x="641581" y="1096473"/>
                    <a:pt x="726032" y="1065480"/>
                  </a:cubicBezTo>
                  <a:cubicBezTo>
                    <a:pt x="726031" y="1068294"/>
                    <a:pt x="726030" y="1071109"/>
                    <a:pt x="726310" y="1073642"/>
                  </a:cubicBezTo>
                  <a:cubicBezTo>
                    <a:pt x="728939" y="1070076"/>
                    <a:pt x="731567" y="1066510"/>
                    <a:pt x="734196" y="1062944"/>
                  </a:cubicBezTo>
                  <a:cubicBezTo>
                    <a:pt x="744704" y="1059937"/>
                    <a:pt x="756339" y="1058620"/>
                    <a:pt x="770131" y="1058896"/>
                  </a:cubicBezTo>
                  <a:cubicBezTo>
                    <a:pt x="762627" y="1051393"/>
                    <a:pt x="755968" y="1045860"/>
                    <a:pt x="750997" y="1041452"/>
                  </a:cubicBezTo>
                  <a:cubicBezTo>
                    <a:pt x="819142" y="959239"/>
                    <a:pt x="908393" y="889684"/>
                    <a:pt x="992481" y="826230"/>
                  </a:cubicBezTo>
                  <a:cubicBezTo>
                    <a:pt x="1173793" y="692748"/>
                    <a:pt x="1295551" y="502526"/>
                    <a:pt x="1469079" y="361823"/>
                  </a:cubicBezTo>
                  <a:cubicBezTo>
                    <a:pt x="1588650" y="248817"/>
                    <a:pt x="1749684" y="149682"/>
                    <a:pt x="1847784" y="0"/>
                  </a:cubicBezTo>
                  <a:close/>
                </a:path>
              </a:pathLst>
            </a:custGeom>
            <a:solidFill>
              <a:srgbClr val="FFC000"/>
            </a:solidFill>
            <a:ln>
              <a:noFill/>
            </a:ln>
          </p:spPr>
          <p:txBody>
            <a:bodyPr anchorCtr="0" anchor="ctr" bIns="22850" lIns="45725" spcFirstLastPara="1" rIns="45725" wrap="square" tIns="2285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747993"/>
                </a:solidFill>
                <a:latin typeface="Jost Light"/>
                <a:ea typeface="Jost Light"/>
                <a:cs typeface="Jost Light"/>
                <a:sym typeface="Jost Light"/>
              </a:endParaRPr>
            </a:p>
          </p:txBody>
        </p:sp>
        <p:sp>
          <p:nvSpPr>
            <p:cNvPr id="793" name="Google Shape;793;g311d5cb9a0a_0_438"/>
            <p:cNvSpPr/>
            <p:nvPr/>
          </p:nvSpPr>
          <p:spPr>
            <a:xfrm>
              <a:off x="10299370" y="4479567"/>
              <a:ext cx="1866774" cy="1959991"/>
            </a:xfrm>
            <a:custGeom>
              <a:rect b="b" l="l" r="r" t="t"/>
              <a:pathLst>
                <a:path extrusionOk="0" h="1959991" w="1866774">
                  <a:moveTo>
                    <a:pt x="528402" y="1418297"/>
                  </a:moveTo>
                  <a:lnTo>
                    <a:pt x="522182" y="1449483"/>
                  </a:lnTo>
                  <a:lnTo>
                    <a:pt x="522210" y="1449393"/>
                  </a:lnTo>
                  <a:close/>
                  <a:moveTo>
                    <a:pt x="533660" y="1368752"/>
                  </a:moveTo>
                  <a:lnTo>
                    <a:pt x="533461" y="1369116"/>
                  </a:lnTo>
                  <a:lnTo>
                    <a:pt x="529639" y="1412088"/>
                  </a:lnTo>
                  <a:lnTo>
                    <a:pt x="529965" y="1410450"/>
                  </a:lnTo>
                  <a:close/>
                  <a:moveTo>
                    <a:pt x="1778475" y="0"/>
                  </a:moveTo>
                  <a:cubicBezTo>
                    <a:pt x="1786054" y="7579"/>
                    <a:pt x="1793069" y="15721"/>
                    <a:pt x="1800840" y="24055"/>
                  </a:cubicBezTo>
                  <a:lnTo>
                    <a:pt x="1851029" y="69239"/>
                  </a:lnTo>
                  <a:lnTo>
                    <a:pt x="1851700" y="68486"/>
                  </a:lnTo>
                  <a:lnTo>
                    <a:pt x="1865058" y="80718"/>
                  </a:lnTo>
                  <a:lnTo>
                    <a:pt x="1863893" y="133063"/>
                  </a:lnTo>
                  <a:cubicBezTo>
                    <a:pt x="1879859" y="177754"/>
                    <a:pt x="1824930" y="289550"/>
                    <a:pt x="1810299" y="307024"/>
                  </a:cubicBezTo>
                  <a:cubicBezTo>
                    <a:pt x="1690858" y="459637"/>
                    <a:pt x="1565601" y="599111"/>
                    <a:pt x="1438703" y="730748"/>
                  </a:cubicBezTo>
                  <a:cubicBezTo>
                    <a:pt x="1311330" y="861911"/>
                    <a:pt x="1181280" y="985327"/>
                    <a:pt x="1049039" y="1104299"/>
                  </a:cubicBezTo>
                  <a:cubicBezTo>
                    <a:pt x="1013844" y="1121487"/>
                    <a:pt x="982543" y="1144258"/>
                    <a:pt x="963281" y="1179633"/>
                  </a:cubicBezTo>
                  <a:cubicBezTo>
                    <a:pt x="895931" y="1238452"/>
                    <a:pt x="827825" y="1297080"/>
                    <a:pt x="758491" y="1355041"/>
                  </a:cubicBezTo>
                  <a:cubicBezTo>
                    <a:pt x="717568" y="1358053"/>
                    <a:pt x="676172" y="1360591"/>
                    <a:pt x="644418" y="1367702"/>
                  </a:cubicBezTo>
                  <a:cubicBezTo>
                    <a:pt x="545367" y="1385245"/>
                    <a:pt x="525750" y="1484475"/>
                    <a:pt x="494759" y="1572332"/>
                  </a:cubicBezTo>
                  <a:cubicBezTo>
                    <a:pt x="434718" y="1620999"/>
                    <a:pt x="374396" y="1669949"/>
                    <a:pt x="313509" y="1719462"/>
                  </a:cubicBezTo>
                  <a:lnTo>
                    <a:pt x="293694" y="1717468"/>
                  </a:lnTo>
                  <a:lnTo>
                    <a:pt x="292435" y="1719087"/>
                  </a:lnTo>
                  <a:cubicBezTo>
                    <a:pt x="285266" y="1718678"/>
                    <a:pt x="277904" y="1717514"/>
                    <a:pt x="270068" y="1715876"/>
                  </a:cubicBezTo>
                  <a:cubicBezTo>
                    <a:pt x="237318" y="1710732"/>
                    <a:pt x="220903" y="1730937"/>
                    <a:pt x="212463" y="1763060"/>
                  </a:cubicBezTo>
                  <a:cubicBezTo>
                    <a:pt x="174231" y="1776661"/>
                    <a:pt x="140186" y="1798391"/>
                    <a:pt x="111927" y="1827598"/>
                  </a:cubicBezTo>
                  <a:cubicBezTo>
                    <a:pt x="97560" y="1841964"/>
                    <a:pt x="85562" y="1858699"/>
                    <a:pt x="75266" y="1876573"/>
                  </a:cubicBezTo>
                  <a:cubicBezTo>
                    <a:pt x="64689" y="1894729"/>
                    <a:pt x="56289" y="1914498"/>
                    <a:pt x="50065" y="1935880"/>
                  </a:cubicBezTo>
                  <a:cubicBezTo>
                    <a:pt x="40858" y="1944139"/>
                    <a:pt x="31179" y="1951924"/>
                    <a:pt x="21217" y="1959991"/>
                  </a:cubicBezTo>
                  <a:cubicBezTo>
                    <a:pt x="21217" y="1959991"/>
                    <a:pt x="13471" y="1957315"/>
                    <a:pt x="1757" y="1952925"/>
                  </a:cubicBezTo>
                  <a:cubicBezTo>
                    <a:pt x="-6123" y="1877438"/>
                    <a:pt x="13113" y="1812730"/>
                    <a:pt x="47008" y="1757046"/>
                  </a:cubicBezTo>
                  <a:cubicBezTo>
                    <a:pt x="64334" y="1729300"/>
                    <a:pt x="84590" y="1703359"/>
                    <a:pt x="106269" y="1678838"/>
                  </a:cubicBezTo>
                  <a:cubicBezTo>
                    <a:pt x="127947" y="1654318"/>
                    <a:pt x="151801" y="1631411"/>
                    <a:pt x="175284" y="1609823"/>
                  </a:cubicBezTo>
                  <a:cubicBezTo>
                    <a:pt x="183171" y="1601935"/>
                    <a:pt x="226983" y="1613070"/>
                    <a:pt x="256302" y="1610276"/>
                  </a:cubicBezTo>
                  <a:cubicBezTo>
                    <a:pt x="307300" y="1582963"/>
                    <a:pt x="257837" y="1488429"/>
                    <a:pt x="302176" y="1469668"/>
                  </a:cubicBezTo>
                  <a:cubicBezTo>
                    <a:pt x="491644" y="1382512"/>
                    <a:pt x="632620" y="1249116"/>
                    <a:pt x="757771" y="1099334"/>
                  </a:cubicBezTo>
                  <a:cubicBezTo>
                    <a:pt x="883589" y="950780"/>
                    <a:pt x="993391" y="785084"/>
                    <a:pt x="1117595" y="634354"/>
                  </a:cubicBezTo>
                  <a:cubicBezTo>
                    <a:pt x="1133178" y="617824"/>
                    <a:pt x="1190247" y="704752"/>
                    <a:pt x="1227453" y="694071"/>
                  </a:cubicBezTo>
                  <a:cubicBezTo>
                    <a:pt x="1265443" y="668397"/>
                    <a:pt x="1292652" y="636451"/>
                    <a:pt x="1323754" y="610086"/>
                  </a:cubicBezTo>
                  <a:cubicBezTo>
                    <a:pt x="1354381" y="583248"/>
                    <a:pt x="1388145" y="561800"/>
                    <a:pt x="1435543" y="552295"/>
                  </a:cubicBezTo>
                  <a:cubicBezTo>
                    <a:pt x="1457449" y="557862"/>
                    <a:pt x="1436214" y="490993"/>
                    <a:pt x="1443491" y="451508"/>
                  </a:cubicBezTo>
                  <a:cubicBezTo>
                    <a:pt x="1480338" y="317085"/>
                    <a:pt x="1625219" y="299147"/>
                    <a:pt x="1673051" y="174581"/>
                  </a:cubicBezTo>
                  <a:cubicBezTo>
                    <a:pt x="1692723" y="101857"/>
                    <a:pt x="1750750" y="64671"/>
                    <a:pt x="1778475" y="0"/>
                  </a:cubicBezTo>
                  <a:close/>
                </a:path>
              </a:pathLst>
            </a:custGeom>
            <a:solidFill>
              <a:srgbClr val="FFC000"/>
            </a:solidFill>
            <a:ln>
              <a:noFill/>
            </a:ln>
          </p:spPr>
          <p:txBody>
            <a:bodyPr anchorCtr="0" anchor="ctr" bIns="22850" lIns="45725" spcFirstLastPara="1" rIns="45725" wrap="square" tIns="2285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747993"/>
                </a:solidFill>
                <a:latin typeface="Jost Light"/>
                <a:ea typeface="Jost Light"/>
                <a:cs typeface="Jost Light"/>
                <a:sym typeface="Jost Light"/>
              </a:endParaRPr>
            </a:p>
          </p:txBody>
        </p:sp>
        <p:sp>
          <p:nvSpPr>
            <p:cNvPr id="794" name="Google Shape;794;g311d5cb9a0a_0_438"/>
            <p:cNvSpPr/>
            <p:nvPr/>
          </p:nvSpPr>
          <p:spPr>
            <a:xfrm>
              <a:off x="9973401" y="4286900"/>
              <a:ext cx="1981662" cy="2010451"/>
            </a:xfrm>
            <a:custGeom>
              <a:rect b="b" l="l" r="r" t="t"/>
              <a:pathLst>
                <a:path extrusionOk="0" h="2010451" w="1981662">
                  <a:moveTo>
                    <a:pt x="103085" y="1638330"/>
                  </a:moveTo>
                  <a:cubicBezTo>
                    <a:pt x="95375" y="1687585"/>
                    <a:pt x="84832" y="1734009"/>
                    <a:pt x="69004" y="1776275"/>
                  </a:cubicBezTo>
                  <a:cubicBezTo>
                    <a:pt x="53458" y="1818259"/>
                    <a:pt x="30930" y="1854952"/>
                    <a:pt x="0" y="1884937"/>
                  </a:cubicBezTo>
                  <a:cubicBezTo>
                    <a:pt x="10727" y="1836441"/>
                    <a:pt x="24948" y="1792005"/>
                    <a:pt x="41720" y="1750683"/>
                  </a:cubicBezTo>
                  <a:cubicBezTo>
                    <a:pt x="58964" y="1709833"/>
                    <a:pt x="80457" y="1673232"/>
                    <a:pt x="103085" y="1638330"/>
                  </a:cubicBezTo>
                  <a:close/>
                  <a:moveTo>
                    <a:pt x="1810334" y="859"/>
                  </a:moveTo>
                  <a:cubicBezTo>
                    <a:pt x="1852107" y="-5728"/>
                    <a:pt x="1914436" y="26069"/>
                    <a:pt x="1981662" y="78926"/>
                  </a:cubicBezTo>
                  <a:cubicBezTo>
                    <a:pt x="1883603" y="228785"/>
                    <a:pt x="1722367" y="327861"/>
                    <a:pt x="1602719" y="440916"/>
                  </a:cubicBezTo>
                  <a:cubicBezTo>
                    <a:pt x="1429035" y="581636"/>
                    <a:pt x="1307337" y="772088"/>
                    <a:pt x="1125836" y="905554"/>
                  </a:cubicBezTo>
                  <a:cubicBezTo>
                    <a:pt x="1041665" y="969006"/>
                    <a:pt x="952329" y="1038563"/>
                    <a:pt x="884173" y="1120847"/>
                  </a:cubicBezTo>
                  <a:cubicBezTo>
                    <a:pt x="845095" y="1087403"/>
                    <a:pt x="856993" y="1120712"/>
                    <a:pt x="859192" y="1144886"/>
                  </a:cubicBezTo>
                  <a:cubicBezTo>
                    <a:pt x="774596" y="1175796"/>
                    <a:pt x="784672" y="1312648"/>
                    <a:pt x="726474" y="1323754"/>
                  </a:cubicBezTo>
                  <a:cubicBezTo>
                    <a:pt x="525836" y="1361454"/>
                    <a:pt x="481159" y="1614277"/>
                    <a:pt x="342447" y="1682351"/>
                  </a:cubicBezTo>
                  <a:cubicBezTo>
                    <a:pt x="214100" y="1763606"/>
                    <a:pt x="136756" y="1865438"/>
                    <a:pt x="133019" y="2010451"/>
                  </a:cubicBezTo>
                  <a:cubicBezTo>
                    <a:pt x="122389" y="2008837"/>
                    <a:pt x="111667" y="2008257"/>
                    <a:pt x="102076" y="2009371"/>
                  </a:cubicBezTo>
                  <a:cubicBezTo>
                    <a:pt x="68448" y="1972362"/>
                    <a:pt x="47694" y="1929071"/>
                    <a:pt x="54393" y="1879989"/>
                  </a:cubicBezTo>
                  <a:cubicBezTo>
                    <a:pt x="57834" y="1853003"/>
                    <a:pt x="62968" y="1827148"/>
                    <a:pt x="68010" y="1802327"/>
                  </a:cubicBezTo>
                  <a:cubicBezTo>
                    <a:pt x="98907" y="1772372"/>
                    <a:pt x="121614" y="1736480"/>
                    <a:pt x="137917" y="1694747"/>
                  </a:cubicBezTo>
                  <a:cubicBezTo>
                    <a:pt x="154690" y="1653486"/>
                    <a:pt x="165060" y="1606385"/>
                    <a:pt x="172983" y="1557963"/>
                  </a:cubicBezTo>
                  <a:cubicBezTo>
                    <a:pt x="189500" y="1533911"/>
                    <a:pt x="206677" y="1511083"/>
                    <a:pt x="225548" y="1489386"/>
                  </a:cubicBezTo>
                  <a:cubicBezTo>
                    <a:pt x="233550" y="1494570"/>
                    <a:pt x="303939" y="1395926"/>
                    <a:pt x="385903" y="1365763"/>
                  </a:cubicBezTo>
                  <a:cubicBezTo>
                    <a:pt x="442953" y="1341677"/>
                    <a:pt x="478345" y="1298750"/>
                    <a:pt x="508936" y="1252148"/>
                  </a:cubicBezTo>
                  <a:cubicBezTo>
                    <a:pt x="587477" y="1197153"/>
                    <a:pt x="668462" y="1140656"/>
                    <a:pt x="746141" y="1075221"/>
                  </a:cubicBezTo>
                  <a:cubicBezTo>
                    <a:pt x="748677" y="1072685"/>
                    <a:pt x="754782" y="1067521"/>
                    <a:pt x="763423" y="1059822"/>
                  </a:cubicBezTo>
                  <a:cubicBezTo>
                    <a:pt x="812227" y="1056226"/>
                    <a:pt x="872572" y="969510"/>
                    <a:pt x="879518" y="960680"/>
                  </a:cubicBezTo>
                  <a:cubicBezTo>
                    <a:pt x="905067" y="938899"/>
                    <a:pt x="928454" y="918337"/>
                    <a:pt x="943953" y="905664"/>
                  </a:cubicBezTo>
                  <a:cubicBezTo>
                    <a:pt x="989890" y="871029"/>
                    <a:pt x="1038649" y="836397"/>
                    <a:pt x="1069424" y="787727"/>
                  </a:cubicBezTo>
                  <a:cubicBezTo>
                    <a:pt x="1085012" y="771198"/>
                    <a:pt x="1100036" y="755232"/>
                    <a:pt x="1115060" y="739266"/>
                  </a:cubicBezTo>
                  <a:cubicBezTo>
                    <a:pt x="1112146" y="740297"/>
                    <a:pt x="1110456" y="741987"/>
                    <a:pt x="1108012" y="743488"/>
                  </a:cubicBezTo>
                  <a:cubicBezTo>
                    <a:pt x="1168100" y="673982"/>
                    <a:pt x="1223015" y="604940"/>
                    <a:pt x="1278872" y="536838"/>
                  </a:cubicBezTo>
                  <a:cubicBezTo>
                    <a:pt x="1263314" y="573117"/>
                    <a:pt x="1244930" y="606570"/>
                    <a:pt x="1224002" y="636916"/>
                  </a:cubicBezTo>
                  <a:cubicBezTo>
                    <a:pt x="1279519" y="592702"/>
                    <a:pt x="1318456" y="530219"/>
                    <a:pt x="1349198" y="458978"/>
                  </a:cubicBezTo>
                  <a:cubicBezTo>
                    <a:pt x="1469542" y="306612"/>
                    <a:pt x="1592432" y="160175"/>
                    <a:pt x="1775993" y="20881"/>
                  </a:cubicBezTo>
                  <a:cubicBezTo>
                    <a:pt x="1784770" y="9515"/>
                    <a:pt x="1796410" y="3054"/>
                    <a:pt x="1810334" y="859"/>
                  </a:cubicBezTo>
                  <a:close/>
                </a:path>
              </a:pathLst>
            </a:custGeom>
            <a:solidFill>
              <a:srgbClr val="FFC000"/>
            </a:solidFill>
            <a:ln>
              <a:noFill/>
            </a:ln>
          </p:spPr>
          <p:txBody>
            <a:bodyPr anchorCtr="0" anchor="ctr" bIns="22850" lIns="45725" spcFirstLastPara="1" rIns="45725" wrap="square" tIns="2285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747993"/>
                </a:solidFill>
                <a:latin typeface="Jost Light"/>
                <a:ea typeface="Jost Light"/>
                <a:cs typeface="Jost Light"/>
                <a:sym typeface="Jost Light"/>
              </a:endParaRPr>
            </a:p>
          </p:txBody>
        </p:sp>
        <p:sp>
          <p:nvSpPr>
            <p:cNvPr id="795" name="Google Shape;795;g311d5cb9a0a_0_438"/>
            <p:cNvSpPr/>
            <p:nvPr/>
          </p:nvSpPr>
          <p:spPr>
            <a:xfrm>
              <a:off x="10353370" y="4289000"/>
              <a:ext cx="2127967" cy="2369505"/>
            </a:xfrm>
            <a:custGeom>
              <a:rect b="b" l="l" r="r" t="t"/>
              <a:pathLst>
                <a:path extrusionOk="0" h="2369505" w="2127967">
                  <a:moveTo>
                    <a:pt x="425850" y="2316046"/>
                  </a:moveTo>
                  <a:cubicBezTo>
                    <a:pt x="441154" y="2328546"/>
                    <a:pt x="454877" y="2328245"/>
                    <a:pt x="469412" y="2347268"/>
                  </a:cubicBezTo>
                  <a:cubicBezTo>
                    <a:pt x="461839" y="2354840"/>
                    <a:pt x="453507" y="2362213"/>
                    <a:pt x="446215" y="2369505"/>
                  </a:cubicBezTo>
                  <a:cubicBezTo>
                    <a:pt x="424760" y="2349733"/>
                    <a:pt x="400964" y="2316962"/>
                    <a:pt x="425850" y="2316046"/>
                  </a:cubicBezTo>
                  <a:close/>
                  <a:moveTo>
                    <a:pt x="515231" y="2229741"/>
                  </a:moveTo>
                  <a:lnTo>
                    <a:pt x="514946" y="2229795"/>
                  </a:lnTo>
                  <a:cubicBezTo>
                    <a:pt x="515027" y="2229874"/>
                    <a:pt x="515108" y="2229952"/>
                    <a:pt x="515189" y="2230030"/>
                  </a:cubicBezTo>
                  <a:close/>
                  <a:moveTo>
                    <a:pt x="711927" y="2193305"/>
                  </a:moveTo>
                  <a:cubicBezTo>
                    <a:pt x="716726" y="2191117"/>
                    <a:pt x="724625" y="2193427"/>
                    <a:pt x="734876" y="2198369"/>
                  </a:cubicBezTo>
                  <a:cubicBezTo>
                    <a:pt x="737862" y="2210577"/>
                    <a:pt x="739584" y="2223338"/>
                    <a:pt x="736286" y="2228772"/>
                  </a:cubicBezTo>
                  <a:cubicBezTo>
                    <a:pt x="732988" y="2234207"/>
                    <a:pt x="724669" y="2232317"/>
                    <a:pt x="707576" y="2215224"/>
                  </a:cubicBezTo>
                  <a:cubicBezTo>
                    <a:pt x="705429" y="2202177"/>
                    <a:pt x="707128" y="2195492"/>
                    <a:pt x="711927" y="2193305"/>
                  </a:cubicBezTo>
                  <a:close/>
                  <a:moveTo>
                    <a:pt x="315382" y="1966403"/>
                  </a:moveTo>
                  <a:lnTo>
                    <a:pt x="315426" y="1978560"/>
                  </a:lnTo>
                  <a:lnTo>
                    <a:pt x="317499" y="1985829"/>
                  </a:lnTo>
                  <a:lnTo>
                    <a:pt x="319551" y="1976517"/>
                  </a:lnTo>
                  <a:lnTo>
                    <a:pt x="319398" y="1976364"/>
                  </a:lnTo>
                  <a:close/>
                  <a:moveTo>
                    <a:pt x="297945" y="1652793"/>
                  </a:moveTo>
                  <a:cubicBezTo>
                    <a:pt x="304538" y="1658261"/>
                    <a:pt x="310766" y="1662239"/>
                    <a:pt x="318385" y="1667608"/>
                  </a:cubicBezTo>
                  <a:lnTo>
                    <a:pt x="324415" y="1673638"/>
                  </a:lnTo>
                  <a:cubicBezTo>
                    <a:pt x="317764" y="1679361"/>
                    <a:pt x="310734" y="1686392"/>
                    <a:pt x="303985" y="1693141"/>
                  </a:cubicBezTo>
                  <a:cubicBezTo>
                    <a:pt x="306640" y="1702546"/>
                    <a:pt x="308453" y="1712794"/>
                    <a:pt x="310181" y="1721272"/>
                  </a:cubicBezTo>
                  <a:cubicBezTo>
                    <a:pt x="304782" y="1719248"/>
                    <a:pt x="299384" y="1717224"/>
                    <a:pt x="293142" y="1716044"/>
                  </a:cubicBezTo>
                  <a:cubicBezTo>
                    <a:pt x="287602" y="1723440"/>
                    <a:pt x="283172" y="1732508"/>
                    <a:pt x="279305" y="1741015"/>
                  </a:cubicBezTo>
                  <a:cubicBezTo>
                    <a:pt x="275860" y="1739820"/>
                    <a:pt x="272135" y="1738907"/>
                    <a:pt x="270181" y="1738078"/>
                  </a:cubicBezTo>
                  <a:cubicBezTo>
                    <a:pt x="260469" y="1722741"/>
                    <a:pt x="252429" y="1708515"/>
                    <a:pt x="242337" y="1694485"/>
                  </a:cubicBezTo>
                  <a:cubicBezTo>
                    <a:pt x="247399" y="1689424"/>
                    <a:pt x="251898" y="1684924"/>
                    <a:pt x="269203" y="1692668"/>
                  </a:cubicBezTo>
                  <a:cubicBezTo>
                    <a:pt x="275109" y="1686762"/>
                    <a:pt x="281760" y="1681040"/>
                    <a:pt x="286821" y="1675978"/>
                  </a:cubicBezTo>
                  <a:cubicBezTo>
                    <a:pt x="290407" y="1667753"/>
                    <a:pt x="292968" y="1659626"/>
                    <a:pt x="297945" y="1652793"/>
                  </a:cubicBezTo>
                  <a:close/>
                  <a:moveTo>
                    <a:pt x="463329" y="1524399"/>
                  </a:moveTo>
                  <a:lnTo>
                    <a:pt x="483113" y="1544183"/>
                  </a:lnTo>
                  <a:cubicBezTo>
                    <a:pt x="477223" y="1550073"/>
                    <a:pt x="471119" y="1555188"/>
                    <a:pt x="465510" y="1560797"/>
                  </a:cubicBezTo>
                  <a:lnTo>
                    <a:pt x="445726" y="1541013"/>
                  </a:lnTo>
                  <a:cubicBezTo>
                    <a:pt x="451055" y="1535684"/>
                    <a:pt x="456945" y="1529794"/>
                    <a:pt x="463329" y="1524399"/>
                  </a:cubicBezTo>
                  <a:close/>
                  <a:moveTo>
                    <a:pt x="506501" y="1447451"/>
                  </a:moveTo>
                  <a:cubicBezTo>
                    <a:pt x="509823" y="1448792"/>
                    <a:pt x="514343" y="1451909"/>
                    <a:pt x="520289" y="1457154"/>
                  </a:cubicBezTo>
                  <a:cubicBezTo>
                    <a:pt x="514960" y="1462483"/>
                    <a:pt x="508604" y="1467906"/>
                    <a:pt x="502714" y="1473796"/>
                  </a:cubicBezTo>
                  <a:cubicBezTo>
                    <a:pt x="497344" y="1455384"/>
                    <a:pt x="496535" y="1443427"/>
                    <a:pt x="506501" y="1447451"/>
                  </a:cubicBezTo>
                  <a:close/>
                  <a:moveTo>
                    <a:pt x="537039" y="1439127"/>
                  </a:moveTo>
                  <a:cubicBezTo>
                    <a:pt x="532471" y="1442257"/>
                    <a:pt x="547487" y="1454386"/>
                    <a:pt x="538516" y="1457200"/>
                  </a:cubicBezTo>
                  <a:cubicBezTo>
                    <a:pt x="535525" y="1458138"/>
                    <a:pt x="529870" y="1458041"/>
                    <a:pt x="519935" y="1456231"/>
                  </a:cubicBezTo>
                  <a:close/>
                  <a:moveTo>
                    <a:pt x="1167199" y="1429368"/>
                  </a:moveTo>
                  <a:lnTo>
                    <a:pt x="1164383" y="1432184"/>
                  </a:lnTo>
                  <a:lnTo>
                    <a:pt x="1169401" y="1474377"/>
                  </a:lnTo>
                  <a:lnTo>
                    <a:pt x="1175460" y="1459292"/>
                  </a:lnTo>
                  <a:lnTo>
                    <a:pt x="1178557" y="1456194"/>
                  </a:lnTo>
                  <a:lnTo>
                    <a:pt x="1194714" y="1446033"/>
                  </a:lnTo>
                  <a:cubicBezTo>
                    <a:pt x="1191560" y="1442929"/>
                    <a:pt x="1188407" y="1439826"/>
                    <a:pt x="1185253" y="1436722"/>
                  </a:cubicBezTo>
                  <a:cubicBezTo>
                    <a:pt x="1178387" y="1433235"/>
                    <a:pt x="1172934" y="1431161"/>
                    <a:pt x="1167199" y="1429368"/>
                  </a:cubicBezTo>
                  <a:close/>
                  <a:moveTo>
                    <a:pt x="406709" y="1226822"/>
                  </a:moveTo>
                  <a:cubicBezTo>
                    <a:pt x="406349" y="1229953"/>
                    <a:pt x="405594" y="1232554"/>
                    <a:pt x="404271" y="1234454"/>
                  </a:cubicBezTo>
                  <a:cubicBezTo>
                    <a:pt x="402948" y="1236354"/>
                    <a:pt x="401057" y="1237552"/>
                    <a:pt x="398427" y="1237875"/>
                  </a:cubicBezTo>
                  <a:cubicBezTo>
                    <a:pt x="400726" y="1233729"/>
                    <a:pt x="403487" y="1230045"/>
                    <a:pt x="406709" y="1226822"/>
                  </a:cubicBezTo>
                  <a:close/>
                  <a:moveTo>
                    <a:pt x="410057" y="1181211"/>
                  </a:moveTo>
                  <a:cubicBezTo>
                    <a:pt x="412446" y="1181516"/>
                    <a:pt x="415670" y="1182939"/>
                    <a:pt x="419968" y="1185774"/>
                  </a:cubicBezTo>
                  <a:lnTo>
                    <a:pt x="431073" y="1194366"/>
                  </a:lnTo>
                  <a:lnTo>
                    <a:pt x="431810" y="1193424"/>
                  </a:lnTo>
                  <a:cubicBezTo>
                    <a:pt x="436763" y="1197817"/>
                    <a:pt x="443119" y="1203614"/>
                    <a:pt x="450597" y="1211092"/>
                  </a:cubicBezTo>
                  <a:cubicBezTo>
                    <a:pt x="443779" y="1210432"/>
                    <a:pt x="437406" y="1210496"/>
                    <a:pt x="431488" y="1211155"/>
                  </a:cubicBezTo>
                  <a:lnTo>
                    <a:pt x="417803" y="1214196"/>
                  </a:lnTo>
                  <a:lnTo>
                    <a:pt x="415620" y="1216988"/>
                  </a:lnTo>
                  <a:lnTo>
                    <a:pt x="413264" y="1217552"/>
                  </a:lnTo>
                  <a:lnTo>
                    <a:pt x="406531" y="1226076"/>
                  </a:lnTo>
                  <a:lnTo>
                    <a:pt x="406957" y="1218978"/>
                  </a:lnTo>
                  <a:lnTo>
                    <a:pt x="404693" y="1200618"/>
                  </a:lnTo>
                  <a:cubicBezTo>
                    <a:pt x="403246" y="1189429"/>
                    <a:pt x="402892" y="1180294"/>
                    <a:pt x="410057" y="1181211"/>
                  </a:cubicBezTo>
                  <a:close/>
                  <a:moveTo>
                    <a:pt x="1737068" y="1117559"/>
                  </a:moveTo>
                  <a:lnTo>
                    <a:pt x="1736638" y="1117966"/>
                  </a:lnTo>
                  <a:lnTo>
                    <a:pt x="1718744" y="1126215"/>
                  </a:lnTo>
                  <a:lnTo>
                    <a:pt x="1756276" y="1146515"/>
                  </a:lnTo>
                  <a:close/>
                  <a:moveTo>
                    <a:pt x="1870479" y="1046700"/>
                  </a:moveTo>
                  <a:cubicBezTo>
                    <a:pt x="1881839" y="1058060"/>
                    <a:pt x="1890832" y="1067052"/>
                    <a:pt x="1901531" y="1077178"/>
                  </a:cubicBezTo>
                  <a:cubicBezTo>
                    <a:pt x="1893219" y="1085490"/>
                    <a:pt x="1883574" y="1094189"/>
                    <a:pt x="1874789" y="1102028"/>
                  </a:cubicBezTo>
                  <a:lnTo>
                    <a:pt x="1857276" y="1084515"/>
                  </a:lnTo>
                  <a:cubicBezTo>
                    <a:pt x="1877147" y="1085470"/>
                    <a:pt x="1849995" y="1054878"/>
                    <a:pt x="1870479" y="1046700"/>
                  </a:cubicBezTo>
                  <a:close/>
                  <a:moveTo>
                    <a:pt x="1512276" y="979293"/>
                  </a:moveTo>
                  <a:lnTo>
                    <a:pt x="1504166" y="999559"/>
                  </a:lnTo>
                  <a:cubicBezTo>
                    <a:pt x="1493453" y="1007439"/>
                    <a:pt x="1481042" y="1014183"/>
                    <a:pt x="1468631" y="1020928"/>
                  </a:cubicBezTo>
                  <a:lnTo>
                    <a:pt x="1436622" y="1089770"/>
                  </a:lnTo>
                  <a:cubicBezTo>
                    <a:pt x="1428528" y="1091254"/>
                    <a:pt x="1422794" y="1095098"/>
                    <a:pt x="1415644" y="1097526"/>
                  </a:cubicBezTo>
                  <a:lnTo>
                    <a:pt x="1410401" y="1100402"/>
                  </a:lnTo>
                  <a:lnTo>
                    <a:pt x="1409070" y="1101998"/>
                  </a:lnTo>
                  <a:lnTo>
                    <a:pt x="1408779" y="1109113"/>
                  </a:lnTo>
                  <a:cubicBezTo>
                    <a:pt x="1409715" y="1115261"/>
                    <a:pt x="1412043" y="1122378"/>
                    <a:pt x="1410266" y="1126516"/>
                  </a:cubicBezTo>
                  <a:lnTo>
                    <a:pt x="1351786" y="1192551"/>
                  </a:lnTo>
                  <a:lnTo>
                    <a:pt x="1341732" y="1209184"/>
                  </a:lnTo>
                  <a:lnTo>
                    <a:pt x="1340832" y="1217445"/>
                  </a:lnTo>
                  <a:lnTo>
                    <a:pt x="1333122" y="1223429"/>
                  </a:lnTo>
                  <a:lnTo>
                    <a:pt x="1315702" y="1252247"/>
                  </a:lnTo>
                  <a:lnTo>
                    <a:pt x="1321841" y="1258386"/>
                  </a:lnTo>
                  <a:lnTo>
                    <a:pt x="1315925" y="1264302"/>
                  </a:lnTo>
                  <a:cubicBezTo>
                    <a:pt x="1306795" y="1265877"/>
                    <a:pt x="1296911" y="1267261"/>
                    <a:pt x="1285518" y="1268263"/>
                  </a:cubicBezTo>
                  <a:lnTo>
                    <a:pt x="1279149" y="1275186"/>
                  </a:lnTo>
                  <a:lnTo>
                    <a:pt x="1282381" y="1283292"/>
                  </a:lnTo>
                  <a:cubicBezTo>
                    <a:pt x="1288708" y="1297037"/>
                    <a:pt x="1293226" y="1302399"/>
                    <a:pt x="1291192" y="1310080"/>
                  </a:cubicBezTo>
                  <a:lnTo>
                    <a:pt x="1305274" y="1309892"/>
                  </a:lnTo>
                  <a:lnTo>
                    <a:pt x="1315879" y="1299778"/>
                  </a:lnTo>
                  <a:lnTo>
                    <a:pt x="1317771" y="1296675"/>
                  </a:lnTo>
                  <a:lnTo>
                    <a:pt x="1321561" y="1293498"/>
                  </a:lnTo>
                  <a:lnTo>
                    <a:pt x="1315867" y="1278067"/>
                  </a:lnTo>
                  <a:cubicBezTo>
                    <a:pt x="1314039" y="1272719"/>
                    <a:pt x="1313117" y="1267995"/>
                    <a:pt x="1315370" y="1265742"/>
                  </a:cubicBezTo>
                  <a:lnTo>
                    <a:pt x="1321285" y="1259827"/>
                  </a:lnTo>
                  <a:cubicBezTo>
                    <a:pt x="1328047" y="1255888"/>
                    <a:pt x="1336785" y="1252797"/>
                    <a:pt x="1345052" y="1249235"/>
                  </a:cubicBezTo>
                  <a:cubicBezTo>
                    <a:pt x="1357269" y="1247369"/>
                    <a:pt x="1386596" y="1249096"/>
                    <a:pt x="1381867" y="1224653"/>
                  </a:cubicBezTo>
                  <a:cubicBezTo>
                    <a:pt x="1396519" y="1215647"/>
                    <a:pt x="1410138" y="1206734"/>
                    <a:pt x="1422815" y="1196880"/>
                  </a:cubicBezTo>
                  <a:cubicBezTo>
                    <a:pt x="1426738" y="1176019"/>
                    <a:pt x="1434527" y="1166347"/>
                    <a:pt x="1439955" y="1145863"/>
                  </a:cubicBezTo>
                  <a:cubicBezTo>
                    <a:pt x="1444829" y="1134402"/>
                    <a:pt x="1449232" y="1122470"/>
                    <a:pt x="1453069" y="1108282"/>
                  </a:cubicBezTo>
                  <a:cubicBezTo>
                    <a:pt x="1490928" y="1092066"/>
                    <a:pt x="1475669" y="1064979"/>
                    <a:pt x="1493883" y="1047706"/>
                  </a:cubicBezTo>
                  <a:lnTo>
                    <a:pt x="1503697" y="1001191"/>
                  </a:lnTo>
                  <a:lnTo>
                    <a:pt x="1512449" y="979398"/>
                  </a:lnTo>
                  <a:close/>
                  <a:moveTo>
                    <a:pt x="616324" y="860129"/>
                  </a:moveTo>
                  <a:cubicBezTo>
                    <a:pt x="608819" y="872397"/>
                    <a:pt x="600095" y="883691"/>
                    <a:pt x="590505" y="894268"/>
                  </a:cubicBezTo>
                  <a:cubicBezTo>
                    <a:pt x="561735" y="925999"/>
                    <a:pt x="525174" y="951279"/>
                    <a:pt x="490371" y="977056"/>
                  </a:cubicBezTo>
                  <a:lnTo>
                    <a:pt x="506800" y="962634"/>
                  </a:lnTo>
                  <a:cubicBezTo>
                    <a:pt x="545767" y="928681"/>
                    <a:pt x="582108" y="894346"/>
                    <a:pt x="616324" y="860129"/>
                  </a:cubicBezTo>
                  <a:close/>
                  <a:moveTo>
                    <a:pt x="1148603" y="844322"/>
                  </a:moveTo>
                  <a:lnTo>
                    <a:pt x="1152809" y="872762"/>
                  </a:lnTo>
                  <a:lnTo>
                    <a:pt x="1156770" y="876598"/>
                  </a:lnTo>
                  <a:cubicBezTo>
                    <a:pt x="1168902" y="881410"/>
                    <a:pt x="1180844" y="885469"/>
                    <a:pt x="1193446" y="890752"/>
                  </a:cubicBezTo>
                  <a:lnTo>
                    <a:pt x="1199487" y="903212"/>
                  </a:lnTo>
                  <a:lnTo>
                    <a:pt x="1199864" y="881505"/>
                  </a:lnTo>
                  <a:lnTo>
                    <a:pt x="1185606" y="852608"/>
                  </a:lnTo>
                  <a:lnTo>
                    <a:pt x="1175496" y="865585"/>
                  </a:lnTo>
                  <a:cubicBezTo>
                    <a:pt x="1166908" y="858122"/>
                    <a:pt x="1157284" y="850750"/>
                    <a:pt x="1148603" y="844322"/>
                  </a:cubicBezTo>
                  <a:close/>
                  <a:moveTo>
                    <a:pt x="1638379" y="776568"/>
                  </a:moveTo>
                  <a:cubicBezTo>
                    <a:pt x="1629538" y="780686"/>
                    <a:pt x="1621079" y="786312"/>
                    <a:pt x="1611766" y="789958"/>
                  </a:cubicBezTo>
                  <a:cubicBezTo>
                    <a:pt x="1617341" y="796660"/>
                    <a:pt x="1622826" y="804398"/>
                    <a:pt x="1626894" y="810720"/>
                  </a:cubicBezTo>
                  <a:lnTo>
                    <a:pt x="1626507" y="812509"/>
                  </a:lnTo>
                  <a:cubicBezTo>
                    <a:pt x="1641640" y="812433"/>
                    <a:pt x="1647158" y="809502"/>
                    <a:pt x="1648986" y="805204"/>
                  </a:cubicBezTo>
                  <a:cubicBezTo>
                    <a:pt x="1650814" y="800906"/>
                    <a:pt x="1648950" y="795241"/>
                    <a:pt x="1649320" y="789696"/>
                  </a:cubicBezTo>
                  <a:lnTo>
                    <a:pt x="1638028" y="778403"/>
                  </a:lnTo>
                  <a:close/>
                  <a:moveTo>
                    <a:pt x="1316565" y="753632"/>
                  </a:moveTo>
                  <a:cubicBezTo>
                    <a:pt x="1314876" y="755321"/>
                    <a:pt x="1312717" y="756540"/>
                    <a:pt x="1310465" y="758793"/>
                  </a:cubicBezTo>
                  <a:cubicBezTo>
                    <a:pt x="1314036" y="765320"/>
                    <a:pt x="1315407" y="770703"/>
                    <a:pt x="1314878" y="774696"/>
                  </a:cubicBezTo>
                  <a:lnTo>
                    <a:pt x="1310141" y="779830"/>
                  </a:lnTo>
                  <a:lnTo>
                    <a:pt x="1312513" y="786801"/>
                  </a:lnTo>
                  <a:cubicBezTo>
                    <a:pt x="1313473" y="791862"/>
                    <a:pt x="1312860" y="795898"/>
                    <a:pt x="1308958" y="797912"/>
                  </a:cubicBezTo>
                  <a:cubicBezTo>
                    <a:pt x="1310233" y="815526"/>
                    <a:pt x="1311320" y="833092"/>
                    <a:pt x="1311156" y="849902"/>
                  </a:cubicBezTo>
                  <a:lnTo>
                    <a:pt x="1306152" y="894689"/>
                  </a:lnTo>
                  <a:lnTo>
                    <a:pt x="1319579" y="881751"/>
                  </a:lnTo>
                  <a:cubicBezTo>
                    <a:pt x="1318071" y="878554"/>
                    <a:pt x="1317786" y="876016"/>
                    <a:pt x="1316279" y="872819"/>
                  </a:cubicBezTo>
                  <a:lnTo>
                    <a:pt x="1331415" y="866278"/>
                  </a:lnTo>
                  <a:lnTo>
                    <a:pt x="1329340" y="856121"/>
                  </a:lnTo>
                  <a:cubicBezTo>
                    <a:pt x="1329241" y="850975"/>
                    <a:pt x="1330589" y="846588"/>
                    <a:pt x="1334548" y="843686"/>
                  </a:cubicBezTo>
                  <a:cubicBezTo>
                    <a:pt x="1331618" y="808098"/>
                    <a:pt x="1383081" y="825215"/>
                    <a:pt x="1359385" y="761543"/>
                  </a:cubicBezTo>
                  <a:cubicBezTo>
                    <a:pt x="1344267" y="758811"/>
                    <a:pt x="1331402" y="756645"/>
                    <a:pt x="1316565" y="753632"/>
                  </a:cubicBezTo>
                  <a:close/>
                  <a:moveTo>
                    <a:pt x="1818041" y="533104"/>
                  </a:moveTo>
                  <a:lnTo>
                    <a:pt x="1818094" y="533994"/>
                  </a:lnTo>
                  <a:cubicBezTo>
                    <a:pt x="1812463" y="539624"/>
                    <a:pt x="1806081" y="545067"/>
                    <a:pt x="1800732" y="550416"/>
                  </a:cubicBezTo>
                  <a:cubicBezTo>
                    <a:pt x="1793411" y="554921"/>
                    <a:pt x="1785243" y="557452"/>
                    <a:pt x="1776983" y="561016"/>
                  </a:cubicBezTo>
                  <a:cubicBezTo>
                    <a:pt x="1769950" y="582138"/>
                    <a:pt x="1771930" y="605517"/>
                    <a:pt x="1760577" y="623445"/>
                  </a:cubicBezTo>
                  <a:lnTo>
                    <a:pt x="1765422" y="628289"/>
                  </a:lnTo>
                  <a:lnTo>
                    <a:pt x="1765815" y="627896"/>
                  </a:lnTo>
                  <a:cubicBezTo>
                    <a:pt x="1781663" y="637548"/>
                    <a:pt x="1795249" y="646629"/>
                    <a:pt x="1811097" y="656282"/>
                  </a:cubicBezTo>
                  <a:cubicBezTo>
                    <a:pt x="1818491" y="642276"/>
                    <a:pt x="1824851" y="628361"/>
                    <a:pt x="1830075" y="612748"/>
                  </a:cubicBezTo>
                  <a:cubicBezTo>
                    <a:pt x="1828905" y="599750"/>
                    <a:pt x="1826699" y="586845"/>
                    <a:pt x="1824113" y="572432"/>
                  </a:cubicBezTo>
                  <a:cubicBezTo>
                    <a:pt x="1827764" y="565946"/>
                    <a:pt x="1831317" y="557672"/>
                    <a:pt x="1834869" y="549397"/>
                  </a:cubicBezTo>
                  <a:cubicBezTo>
                    <a:pt x="1829260" y="543966"/>
                    <a:pt x="1823651" y="538535"/>
                    <a:pt x="1818041" y="533104"/>
                  </a:cubicBezTo>
                  <a:close/>
                  <a:moveTo>
                    <a:pt x="1320952" y="504049"/>
                  </a:moveTo>
                  <a:cubicBezTo>
                    <a:pt x="1323045" y="509518"/>
                    <a:pt x="1332653" y="523452"/>
                    <a:pt x="1324286" y="531518"/>
                  </a:cubicBezTo>
                  <a:cubicBezTo>
                    <a:pt x="1321497" y="534206"/>
                    <a:pt x="1316712" y="536243"/>
                    <a:pt x="1308984" y="537097"/>
                  </a:cubicBezTo>
                  <a:lnTo>
                    <a:pt x="1280391" y="564774"/>
                  </a:lnTo>
                  <a:cubicBezTo>
                    <a:pt x="1274866" y="537304"/>
                    <a:pt x="1283026" y="529145"/>
                    <a:pt x="1297986" y="526099"/>
                  </a:cubicBezTo>
                  <a:cubicBezTo>
                    <a:pt x="1305582" y="518502"/>
                    <a:pt x="1313356" y="511646"/>
                    <a:pt x="1320952" y="504049"/>
                  </a:cubicBezTo>
                  <a:close/>
                  <a:moveTo>
                    <a:pt x="1706368" y="392860"/>
                  </a:moveTo>
                  <a:lnTo>
                    <a:pt x="1695443" y="410544"/>
                  </a:lnTo>
                  <a:lnTo>
                    <a:pt x="1680418" y="428518"/>
                  </a:lnTo>
                  <a:lnTo>
                    <a:pt x="1695420" y="418411"/>
                  </a:lnTo>
                  <a:cubicBezTo>
                    <a:pt x="1699764" y="414264"/>
                    <a:pt x="1703239" y="409245"/>
                    <a:pt x="1705416" y="402920"/>
                  </a:cubicBezTo>
                  <a:close/>
                  <a:moveTo>
                    <a:pt x="1769676" y="328250"/>
                  </a:moveTo>
                  <a:lnTo>
                    <a:pt x="1735348" y="338774"/>
                  </a:lnTo>
                  <a:lnTo>
                    <a:pt x="1737031" y="338851"/>
                  </a:lnTo>
                  <a:lnTo>
                    <a:pt x="1736349" y="340068"/>
                  </a:lnTo>
                  <a:cubicBezTo>
                    <a:pt x="1736721" y="340481"/>
                    <a:pt x="1737092" y="340894"/>
                    <a:pt x="1737464" y="341307"/>
                  </a:cubicBezTo>
                  <a:cubicBezTo>
                    <a:pt x="1759738" y="400746"/>
                    <a:pt x="1766697" y="428539"/>
                    <a:pt x="1751588" y="445526"/>
                  </a:cubicBezTo>
                  <a:cubicBezTo>
                    <a:pt x="1749808" y="456698"/>
                    <a:pt x="1748874" y="469842"/>
                    <a:pt x="1748504" y="482422"/>
                  </a:cubicBezTo>
                  <a:cubicBezTo>
                    <a:pt x="1759206" y="480173"/>
                    <a:pt x="1770002" y="476891"/>
                    <a:pt x="1781925" y="475300"/>
                  </a:cubicBezTo>
                  <a:lnTo>
                    <a:pt x="1815682" y="509058"/>
                  </a:lnTo>
                  <a:lnTo>
                    <a:pt x="1815629" y="508193"/>
                  </a:lnTo>
                  <a:cubicBezTo>
                    <a:pt x="1824548" y="500217"/>
                    <a:pt x="1833277" y="491488"/>
                    <a:pt x="1841916" y="483794"/>
                  </a:cubicBezTo>
                  <a:cubicBezTo>
                    <a:pt x="1830448" y="459373"/>
                    <a:pt x="1820487" y="435334"/>
                    <a:pt x="1807793" y="410250"/>
                  </a:cubicBezTo>
                  <a:lnTo>
                    <a:pt x="1816241" y="401802"/>
                  </a:lnTo>
                  <a:cubicBezTo>
                    <a:pt x="1849851" y="431470"/>
                    <a:pt x="1852095" y="426393"/>
                    <a:pt x="1855383" y="424049"/>
                  </a:cubicBezTo>
                  <a:cubicBezTo>
                    <a:pt x="1853178" y="411143"/>
                    <a:pt x="1833552" y="397713"/>
                    <a:pt x="1821366" y="384400"/>
                  </a:cubicBezTo>
                  <a:cubicBezTo>
                    <a:pt x="1817533" y="378315"/>
                    <a:pt x="1815561" y="372259"/>
                    <a:pt x="1815646" y="369458"/>
                  </a:cubicBezTo>
                  <a:lnTo>
                    <a:pt x="1816751" y="368575"/>
                  </a:lnTo>
                  <a:lnTo>
                    <a:pt x="1793353" y="345176"/>
                  </a:lnTo>
                  <a:cubicBezTo>
                    <a:pt x="1786087" y="340167"/>
                    <a:pt x="1778913" y="334122"/>
                    <a:pt x="1771365" y="329395"/>
                  </a:cubicBezTo>
                  <a:close/>
                  <a:moveTo>
                    <a:pt x="1456639" y="254704"/>
                  </a:moveTo>
                  <a:cubicBezTo>
                    <a:pt x="1462120" y="264129"/>
                    <a:pt x="1469280" y="274670"/>
                    <a:pt x="1475043" y="283814"/>
                  </a:cubicBezTo>
                  <a:cubicBezTo>
                    <a:pt x="1468942" y="288982"/>
                    <a:pt x="1463308" y="294616"/>
                    <a:pt x="1457674" y="300251"/>
                  </a:cubicBezTo>
                  <a:cubicBezTo>
                    <a:pt x="1446059" y="304412"/>
                    <a:pt x="1434823" y="307263"/>
                    <a:pt x="1422093" y="309746"/>
                  </a:cubicBezTo>
                  <a:cubicBezTo>
                    <a:pt x="1428690" y="320850"/>
                    <a:pt x="1434171" y="330275"/>
                    <a:pt x="1439934" y="339419"/>
                  </a:cubicBezTo>
                  <a:cubicBezTo>
                    <a:pt x="1431418" y="340481"/>
                    <a:pt x="1416163" y="342694"/>
                    <a:pt x="1435142" y="368433"/>
                  </a:cubicBezTo>
                  <a:lnTo>
                    <a:pt x="1429789" y="373786"/>
                  </a:lnTo>
                  <a:cubicBezTo>
                    <a:pt x="1419117" y="376073"/>
                    <a:pt x="1400395" y="379889"/>
                    <a:pt x="1418333" y="408533"/>
                  </a:cubicBezTo>
                  <a:lnTo>
                    <a:pt x="1413262" y="413603"/>
                  </a:lnTo>
                  <a:cubicBezTo>
                    <a:pt x="1401941" y="414678"/>
                    <a:pt x="1392298" y="416867"/>
                    <a:pt x="1383219" y="418493"/>
                  </a:cubicBezTo>
                  <a:cubicBezTo>
                    <a:pt x="1377570" y="427635"/>
                    <a:pt x="1386127" y="436721"/>
                    <a:pt x="1381942" y="445186"/>
                  </a:cubicBezTo>
                  <a:cubicBezTo>
                    <a:pt x="1380547" y="448008"/>
                    <a:pt x="1377735" y="450761"/>
                    <a:pt x="1372510" y="453424"/>
                  </a:cubicBezTo>
                  <a:cubicBezTo>
                    <a:pt x="1363030" y="461973"/>
                    <a:pt x="1353169" y="471834"/>
                    <a:pt x="1343125" y="480946"/>
                  </a:cubicBezTo>
                  <a:cubicBezTo>
                    <a:pt x="1336790" y="450947"/>
                    <a:pt x="1344960" y="442777"/>
                    <a:pt x="1359652" y="441129"/>
                  </a:cubicBezTo>
                  <a:cubicBezTo>
                    <a:pt x="1363813" y="429514"/>
                    <a:pt x="1367693" y="418181"/>
                    <a:pt x="1370641" y="405916"/>
                  </a:cubicBezTo>
                  <a:cubicBezTo>
                    <a:pt x="1375551" y="394486"/>
                    <a:pt x="1380839" y="381744"/>
                    <a:pt x="1385283" y="369847"/>
                  </a:cubicBezTo>
                  <a:cubicBezTo>
                    <a:pt x="1403865" y="354060"/>
                    <a:pt x="1386978" y="319706"/>
                    <a:pt x="1410914" y="298566"/>
                  </a:cubicBezTo>
                  <a:cubicBezTo>
                    <a:pt x="1414425" y="285738"/>
                    <a:pt x="1419335" y="274308"/>
                    <a:pt x="1424341" y="261848"/>
                  </a:cubicBezTo>
                  <a:cubicBezTo>
                    <a:pt x="1430268" y="253125"/>
                    <a:pt x="1446703" y="259982"/>
                    <a:pt x="1456639" y="254704"/>
                  </a:cubicBezTo>
                  <a:close/>
                  <a:moveTo>
                    <a:pt x="1494668" y="190778"/>
                  </a:moveTo>
                  <a:lnTo>
                    <a:pt x="1493381" y="193390"/>
                  </a:lnTo>
                  <a:lnTo>
                    <a:pt x="1493198" y="191933"/>
                  </a:lnTo>
                  <a:cubicBezTo>
                    <a:pt x="1493876" y="191141"/>
                    <a:pt x="1494549" y="190549"/>
                    <a:pt x="1494668" y="190778"/>
                  </a:cubicBezTo>
                  <a:close/>
                  <a:moveTo>
                    <a:pt x="1528837" y="172887"/>
                  </a:moveTo>
                  <a:cubicBezTo>
                    <a:pt x="1531998" y="183890"/>
                    <a:pt x="1542945" y="193716"/>
                    <a:pt x="1544321" y="204615"/>
                  </a:cubicBezTo>
                  <a:cubicBezTo>
                    <a:pt x="1537880" y="211057"/>
                    <a:pt x="1530406" y="217586"/>
                    <a:pt x="1523965" y="224028"/>
                  </a:cubicBezTo>
                  <a:cubicBezTo>
                    <a:pt x="1522261" y="225731"/>
                    <a:pt x="1523838" y="224952"/>
                    <a:pt x="1525041" y="224266"/>
                  </a:cubicBezTo>
                  <a:cubicBezTo>
                    <a:pt x="1526245" y="223580"/>
                    <a:pt x="1527074" y="222986"/>
                    <a:pt x="1523876" y="225061"/>
                  </a:cubicBezTo>
                  <a:cubicBezTo>
                    <a:pt x="1511793" y="234257"/>
                    <a:pt x="1499106" y="241171"/>
                    <a:pt x="1485580" y="248925"/>
                  </a:cubicBezTo>
                  <a:cubicBezTo>
                    <a:pt x="1476412" y="250396"/>
                    <a:pt x="1466683" y="252428"/>
                    <a:pt x="1456473" y="253978"/>
                  </a:cubicBezTo>
                  <a:cubicBezTo>
                    <a:pt x="1447189" y="222853"/>
                    <a:pt x="1461296" y="197201"/>
                    <a:pt x="1492808" y="194552"/>
                  </a:cubicBezTo>
                  <a:lnTo>
                    <a:pt x="1493381" y="193390"/>
                  </a:lnTo>
                  <a:lnTo>
                    <a:pt x="1493468" y="194092"/>
                  </a:lnTo>
                  <a:cubicBezTo>
                    <a:pt x="1505351" y="186929"/>
                    <a:pt x="1516290" y="178824"/>
                    <a:pt x="1528837" y="172887"/>
                  </a:cubicBezTo>
                  <a:close/>
                  <a:moveTo>
                    <a:pt x="1558770" y="0"/>
                  </a:moveTo>
                  <a:cubicBezTo>
                    <a:pt x="1597449" y="21751"/>
                    <a:pt x="1610196" y="34498"/>
                    <a:pt x="1621809" y="45547"/>
                  </a:cubicBezTo>
                  <a:cubicBezTo>
                    <a:pt x="1621452" y="55347"/>
                    <a:pt x="1620715" y="63637"/>
                    <a:pt x="1619978" y="71928"/>
                  </a:cubicBezTo>
                  <a:cubicBezTo>
                    <a:pt x="1635270" y="84963"/>
                    <a:pt x="1651506" y="98942"/>
                    <a:pt x="1665762" y="112070"/>
                  </a:cubicBezTo>
                  <a:lnTo>
                    <a:pt x="1670955" y="117263"/>
                  </a:lnTo>
                  <a:cubicBezTo>
                    <a:pt x="1682568" y="128312"/>
                    <a:pt x="1691067" y="136810"/>
                    <a:pt x="1700981" y="146724"/>
                  </a:cubicBezTo>
                  <a:cubicBezTo>
                    <a:pt x="1707942" y="140708"/>
                    <a:pt x="1714995" y="133655"/>
                    <a:pt x="1722238" y="127355"/>
                  </a:cubicBezTo>
                  <a:cubicBezTo>
                    <a:pt x="1728185" y="132739"/>
                    <a:pt x="1736206" y="137938"/>
                    <a:pt x="1742908" y="143511"/>
                  </a:cubicBezTo>
                  <a:cubicBezTo>
                    <a:pt x="1761971" y="157496"/>
                    <a:pt x="1778771" y="170911"/>
                    <a:pt x="1797270" y="185460"/>
                  </a:cubicBezTo>
                  <a:lnTo>
                    <a:pt x="1797052" y="185786"/>
                  </a:lnTo>
                  <a:lnTo>
                    <a:pt x="1841766" y="180418"/>
                  </a:lnTo>
                  <a:cubicBezTo>
                    <a:pt x="1845070" y="183721"/>
                    <a:pt x="1849318" y="187969"/>
                    <a:pt x="1852902" y="190992"/>
                  </a:cubicBezTo>
                  <a:cubicBezTo>
                    <a:pt x="1877401" y="207081"/>
                    <a:pt x="1901060" y="224011"/>
                    <a:pt x="1924999" y="240661"/>
                  </a:cubicBezTo>
                  <a:cubicBezTo>
                    <a:pt x="1938359" y="264114"/>
                    <a:pt x="1950406" y="287936"/>
                    <a:pt x="1962350" y="309973"/>
                  </a:cubicBezTo>
                  <a:cubicBezTo>
                    <a:pt x="1969224" y="313482"/>
                    <a:pt x="1975154" y="316048"/>
                    <a:pt x="1980420" y="317389"/>
                  </a:cubicBezTo>
                  <a:cubicBezTo>
                    <a:pt x="1983695" y="315058"/>
                    <a:pt x="1986780" y="311974"/>
                    <a:pt x="1989583" y="309170"/>
                  </a:cubicBezTo>
                  <a:cubicBezTo>
                    <a:pt x="2018054" y="311848"/>
                    <a:pt x="2040676" y="346806"/>
                    <a:pt x="2065292" y="367498"/>
                  </a:cubicBezTo>
                  <a:cubicBezTo>
                    <a:pt x="2069199" y="378694"/>
                    <a:pt x="2073489" y="391394"/>
                    <a:pt x="2077676" y="402310"/>
                  </a:cubicBezTo>
                  <a:cubicBezTo>
                    <a:pt x="2070849" y="403473"/>
                    <a:pt x="2073140" y="410916"/>
                    <a:pt x="2080897" y="423114"/>
                  </a:cubicBezTo>
                  <a:lnTo>
                    <a:pt x="2090249" y="436708"/>
                  </a:lnTo>
                  <a:lnTo>
                    <a:pt x="2090012" y="436596"/>
                  </a:lnTo>
                  <a:cubicBezTo>
                    <a:pt x="2089842" y="437424"/>
                    <a:pt x="2092031" y="441198"/>
                    <a:pt x="2090340" y="436842"/>
                  </a:cubicBezTo>
                  <a:cubicBezTo>
                    <a:pt x="2090310" y="436797"/>
                    <a:pt x="2090279" y="436753"/>
                    <a:pt x="2090249" y="436708"/>
                  </a:cubicBezTo>
                  <a:lnTo>
                    <a:pt x="2091200" y="437161"/>
                  </a:lnTo>
                  <a:lnTo>
                    <a:pt x="2109824" y="455785"/>
                  </a:lnTo>
                  <a:cubicBezTo>
                    <a:pt x="2115032" y="465476"/>
                    <a:pt x="2122198" y="476004"/>
                    <a:pt x="2127967" y="485134"/>
                  </a:cubicBezTo>
                  <a:cubicBezTo>
                    <a:pt x="2109405" y="487865"/>
                    <a:pt x="2090473" y="489104"/>
                    <a:pt x="2072377" y="492300"/>
                  </a:cubicBezTo>
                  <a:lnTo>
                    <a:pt x="2065859" y="485782"/>
                  </a:lnTo>
                  <a:cubicBezTo>
                    <a:pt x="2065659" y="485604"/>
                    <a:pt x="2065460" y="485426"/>
                    <a:pt x="2065260" y="485248"/>
                  </a:cubicBezTo>
                  <a:lnTo>
                    <a:pt x="2070918" y="490906"/>
                  </a:lnTo>
                  <a:cubicBezTo>
                    <a:pt x="2068102" y="493722"/>
                    <a:pt x="2065849" y="495974"/>
                    <a:pt x="2062280" y="498600"/>
                  </a:cubicBezTo>
                  <a:lnTo>
                    <a:pt x="2059182" y="501697"/>
                  </a:lnTo>
                  <a:cubicBezTo>
                    <a:pt x="2047529" y="508628"/>
                    <a:pt x="2035403" y="515087"/>
                    <a:pt x="2023940" y="522772"/>
                  </a:cubicBezTo>
                  <a:lnTo>
                    <a:pt x="2017745" y="528967"/>
                  </a:lnTo>
                  <a:lnTo>
                    <a:pt x="2001413" y="545299"/>
                  </a:lnTo>
                  <a:cubicBezTo>
                    <a:pt x="2003610" y="555380"/>
                    <a:pt x="2013825" y="570664"/>
                    <a:pt x="2007059" y="574598"/>
                  </a:cubicBezTo>
                  <a:cubicBezTo>
                    <a:pt x="2003680" y="577977"/>
                    <a:pt x="1999547" y="581166"/>
                    <a:pt x="1995605" y="585108"/>
                  </a:cubicBezTo>
                  <a:cubicBezTo>
                    <a:pt x="1983643" y="583847"/>
                    <a:pt x="1972535" y="584566"/>
                    <a:pt x="1960483" y="584340"/>
                  </a:cubicBezTo>
                  <a:cubicBezTo>
                    <a:pt x="1951291" y="595422"/>
                    <a:pt x="1932289" y="601201"/>
                    <a:pt x="1932359" y="623798"/>
                  </a:cubicBezTo>
                  <a:cubicBezTo>
                    <a:pt x="1945664" y="633160"/>
                    <a:pt x="1960385" y="643939"/>
                    <a:pt x="1973408" y="653583"/>
                  </a:cubicBezTo>
                  <a:cubicBezTo>
                    <a:pt x="1984498" y="647215"/>
                    <a:pt x="1996252" y="642073"/>
                    <a:pt x="2006397" y="634760"/>
                  </a:cubicBezTo>
                  <a:cubicBezTo>
                    <a:pt x="2015977" y="657293"/>
                    <a:pt x="1995286" y="664761"/>
                    <a:pt x="2016436" y="684222"/>
                  </a:cubicBezTo>
                  <a:cubicBezTo>
                    <a:pt x="2007625" y="696811"/>
                    <a:pt x="1999849" y="709309"/>
                    <a:pt x="1990566" y="721426"/>
                  </a:cubicBezTo>
                  <a:cubicBezTo>
                    <a:pt x="1981425" y="749456"/>
                    <a:pt x="1986235" y="782424"/>
                    <a:pt x="1972707" y="822397"/>
                  </a:cubicBezTo>
                  <a:cubicBezTo>
                    <a:pt x="1992309" y="798072"/>
                    <a:pt x="2013469" y="820358"/>
                    <a:pt x="2029589" y="826904"/>
                  </a:cubicBezTo>
                  <a:cubicBezTo>
                    <a:pt x="2032531" y="834351"/>
                    <a:pt x="2036508" y="841708"/>
                    <a:pt x="2041148" y="850290"/>
                  </a:cubicBezTo>
                  <a:cubicBezTo>
                    <a:pt x="2031266" y="851672"/>
                    <a:pt x="2022610" y="853716"/>
                    <a:pt x="2011030" y="853963"/>
                  </a:cubicBezTo>
                  <a:cubicBezTo>
                    <a:pt x="2026614" y="869546"/>
                    <a:pt x="2040308" y="883241"/>
                    <a:pt x="2054285" y="896654"/>
                  </a:cubicBezTo>
                  <a:cubicBezTo>
                    <a:pt x="2052331" y="904274"/>
                    <a:pt x="2048488" y="910006"/>
                    <a:pt x="2046063" y="917154"/>
                  </a:cubicBezTo>
                  <a:cubicBezTo>
                    <a:pt x="2038888" y="911106"/>
                    <a:pt x="2031623" y="906093"/>
                    <a:pt x="2024076" y="901362"/>
                  </a:cubicBezTo>
                  <a:cubicBezTo>
                    <a:pt x="2012692" y="934469"/>
                    <a:pt x="1959456" y="891370"/>
                    <a:pt x="1969278" y="931604"/>
                  </a:cubicBezTo>
                  <a:lnTo>
                    <a:pt x="1975417" y="937743"/>
                  </a:lnTo>
                  <a:lnTo>
                    <a:pt x="1953172" y="959988"/>
                  </a:lnTo>
                  <a:cubicBezTo>
                    <a:pt x="1948875" y="970897"/>
                    <a:pt x="1945613" y="981714"/>
                    <a:pt x="1941034" y="992904"/>
                  </a:cubicBezTo>
                  <a:cubicBezTo>
                    <a:pt x="1950106" y="1003666"/>
                    <a:pt x="1959369" y="1015181"/>
                    <a:pt x="1969194" y="1026133"/>
                  </a:cubicBezTo>
                  <a:lnTo>
                    <a:pt x="1928828" y="1064611"/>
                  </a:lnTo>
                  <a:cubicBezTo>
                    <a:pt x="1907794" y="1052589"/>
                    <a:pt x="1889022" y="1041138"/>
                    <a:pt x="1868552" y="1028552"/>
                  </a:cubicBezTo>
                  <a:cubicBezTo>
                    <a:pt x="1851517" y="1000253"/>
                    <a:pt x="1899562" y="1008876"/>
                    <a:pt x="1864426" y="973177"/>
                  </a:cubicBezTo>
                  <a:cubicBezTo>
                    <a:pt x="1854064" y="971262"/>
                    <a:pt x="1844074" y="968030"/>
                    <a:pt x="1833239" y="965643"/>
                  </a:cubicBezTo>
                  <a:cubicBezTo>
                    <a:pt x="1828742" y="972973"/>
                    <a:pt x="1817925" y="976235"/>
                    <a:pt x="1829185" y="994253"/>
                  </a:cubicBezTo>
                  <a:lnTo>
                    <a:pt x="1799719" y="1041309"/>
                  </a:lnTo>
                  <a:lnTo>
                    <a:pt x="1772423" y="1083799"/>
                  </a:lnTo>
                  <a:lnTo>
                    <a:pt x="1816191" y="1111074"/>
                  </a:lnTo>
                  <a:cubicBezTo>
                    <a:pt x="1815650" y="1117263"/>
                    <a:pt x="1813796" y="1123823"/>
                    <a:pt x="1811091" y="1128410"/>
                  </a:cubicBezTo>
                  <a:cubicBezTo>
                    <a:pt x="1802226" y="1141982"/>
                    <a:pt x="1792230" y="1153862"/>
                    <a:pt x="1782804" y="1167994"/>
                  </a:cubicBezTo>
                  <a:lnTo>
                    <a:pt x="1780280" y="1170518"/>
                  </a:lnTo>
                  <a:cubicBezTo>
                    <a:pt x="1770563" y="1182117"/>
                    <a:pt x="1763100" y="1194286"/>
                    <a:pt x="1755076" y="1207017"/>
                  </a:cubicBezTo>
                  <a:cubicBezTo>
                    <a:pt x="1740925" y="1210815"/>
                    <a:pt x="1728745" y="1215463"/>
                    <a:pt x="1716376" y="1219361"/>
                  </a:cubicBezTo>
                  <a:lnTo>
                    <a:pt x="1716381" y="1222325"/>
                  </a:lnTo>
                  <a:lnTo>
                    <a:pt x="1707628" y="1231078"/>
                  </a:lnTo>
                  <a:lnTo>
                    <a:pt x="1729216" y="1257668"/>
                  </a:lnTo>
                  <a:cubicBezTo>
                    <a:pt x="1723429" y="1262505"/>
                    <a:pt x="1717558" y="1268376"/>
                    <a:pt x="1712246" y="1273688"/>
                  </a:cubicBezTo>
                  <a:cubicBezTo>
                    <a:pt x="1704698" y="1281236"/>
                    <a:pt x="1696395" y="1288589"/>
                    <a:pt x="1688846" y="1296138"/>
                  </a:cubicBezTo>
                  <a:cubicBezTo>
                    <a:pt x="1678615" y="1296390"/>
                    <a:pt x="1684641" y="1308183"/>
                    <a:pt x="1683141" y="1314808"/>
                  </a:cubicBezTo>
                  <a:cubicBezTo>
                    <a:pt x="1682640" y="1317015"/>
                    <a:pt x="1681303" y="1318649"/>
                    <a:pt x="1678249" y="1319090"/>
                  </a:cubicBezTo>
                  <a:cubicBezTo>
                    <a:pt x="1659828" y="1311851"/>
                    <a:pt x="1642356" y="1305562"/>
                    <a:pt x="1623934" y="1298323"/>
                  </a:cubicBezTo>
                  <a:lnTo>
                    <a:pt x="1623327" y="1299382"/>
                  </a:lnTo>
                  <a:lnTo>
                    <a:pt x="1606429" y="1316280"/>
                  </a:lnTo>
                  <a:cubicBezTo>
                    <a:pt x="1607373" y="1320041"/>
                    <a:pt x="1609163" y="1322957"/>
                    <a:pt x="1609448" y="1325495"/>
                  </a:cubicBezTo>
                  <a:cubicBezTo>
                    <a:pt x="1603533" y="1331410"/>
                    <a:pt x="1598182" y="1336761"/>
                    <a:pt x="1592079" y="1341923"/>
                  </a:cubicBezTo>
                  <a:cubicBezTo>
                    <a:pt x="1583245" y="1343228"/>
                    <a:pt x="1574504" y="1343500"/>
                    <a:pt x="1565011" y="1343582"/>
                  </a:cubicBezTo>
                  <a:cubicBezTo>
                    <a:pt x="1553719" y="1332290"/>
                    <a:pt x="1540733" y="1319867"/>
                    <a:pt x="1529441" y="1308575"/>
                  </a:cubicBezTo>
                  <a:cubicBezTo>
                    <a:pt x="1523045" y="1305560"/>
                    <a:pt x="1516839" y="1303297"/>
                    <a:pt x="1511386" y="1301222"/>
                  </a:cubicBezTo>
                  <a:lnTo>
                    <a:pt x="1508569" y="1304039"/>
                  </a:lnTo>
                  <a:cubicBezTo>
                    <a:pt x="1511227" y="1325848"/>
                    <a:pt x="1513225" y="1346435"/>
                    <a:pt x="1516164" y="1367962"/>
                  </a:cubicBezTo>
                  <a:cubicBezTo>
                    <a:pt x="1520492" y="1371163"/>
                    <a:pt x="1525383" y="1373801"/>
                    <a:pt x="1530555" y="1376156"/>
                  </a:cubicBezTo>
                  <a:cubicBezTo>
                    <a:pt x="1517033" y="1386855"/>
                    <a:pt x="1503696" y="1395487"/>
                    <a:pt x="1491019" y="1405341"/>
                  </a:cubicBezTo>
                  <a:cubicBezTo>
                    <a:pt x="1489339" y="1415490"/>
                    <a:pt x="1490576" y="1427428"/>
                    <a:pt x="1490778" y="1439459"/>
                  </a:cubicBezTo>
                  <a:cubicBezTo>
                    <a:pt x="1476686" y="1445082"/>
                    <a:pt x="1462219" y="1452020"/>
                    <a:pt x="1446341" y="1457547"/>
                  </a:cubicBezTo>
                  <a:cubicBezTo>
                    <a:pt x="1441216" y="1494667"/>
                    <a:pt x="1432784" y="1517216"/>
                    <a:pt x="1403638" y="1510601"/>
                  </a:cubicBezTo>
                  <a:cubicBezTo>
                    <a:pt x="1391806" y="1519611"/>
                    <a:pt x="1379314" y="1527397"/>
                    <a:pt x="1365319" y="1534806"/>
                  </a:cubicBezTo>
                  <a:lnTo>
                    <a:pt x="1357151" y="1542973"/>
                  </a:lnTo>
                  <a:cubicBezTo>
                    <a:pt x="1355279" y="1549550"/>
                    <a:pt x="1354722" y="1555753"/>
                    <a:pt x="1351439" y="1560919"/>
                  </a:cubicBezTo>
                  <a:cubicBezTo>
                    <a:pt x="1342887" y="1561942"/>
                    <a:pt x="1335180" y="1562121"/>
                    <a:pt x="1325594" y="1563238"/>
                  </a:cubicBezTo>
                  <a:cubicBezTo>
                    <a:pt x="1330309" y="1576402"/>
                    <a:pt x="1334461" y="1590130"/>
                    <a:pt x="1344723" y="1604335"/>
                  </a:cubicBezTo>
                  <a:cubicBezTo>
                    <a:pt x="1333451" y="1609961"/>
                    <a:pt x="1322367" y="1616339"/>
                    <a:pt x="1312506" y="1623377"/>
                  </a:cubicBezTo>
                  <a:lnTo>
                    <a:pt x="1234045" y="1720659"/>
                  </a:lnTo>
                  <a:cubicBezTo>
                    <a:pt x="1227104" y="1732305"/>
                    <a:pt x="1240951" y="1757982"/>
                    <a:pt x="1233446" y="1770192"/>
                  </a:cubicBezTo>
                  <a:lnTo>
                    <a:pt x="1227532" y="1776106"/>
                  </a:lnTo>
                  <a:cubicBezTo>
                    <a:pt x="1216346" y="1775059"/>
                    <a:pt x="1203373" y="1773916"/>
                    <a:pt x="1191906" y="1773150"/>
                  </a:cubicBezTo>
                  <a:lnTo>
                    <a:pt x="1152006" y="1812109"/>
                  </a:lnTo>
                  <a:cubicBezTo>
                    <a:pt x="1145346" y="1823474"/>
                    <a:pt x="1139249" y="1834276"/>
                    <a:pt x="1131459" y="1843948"/>
                  </a:cubicBezTo>
                  <a:cubicBezTo>
                    <a:pt x="1127609" y="1846857"/>
                    <a:pt x="1123384" y="1851081"/>
                    <a:pt x="1120005" y="1854461"/>
                  </a:cubicBezTo>
                  <a:lnTo>
                    <a:pt x="897016" y="2056748"/>
                  </a:lnTo>
                  <a:lnTo>
                    <a:pt x="896061" y="2056453"/>
                  </a:lnTo>
                  <a:lnTo>
                    <a:pt x="897015" y="2066113"/>
                  </a:lnTo>
                  <a:cubicBezTo>
                    <a:pt x="897141" y="2069956"/>
                    <a:pt x="897122" y="2073583"/>
                    <a:pt x="897364" y="2077190"/>
                  </a:cubicBezTo>
                  <a:cubicBezTo>
                    <a:pt x="891552" y="2075304"/>
                    <a:pt x="886021" y="2073139"/>
                    <a:pt x="878205" y="2070371"/>
                  </a:cubicBezTo>
                  <a:lnTo>
                    <a:pt x="879365" y="2073457"/>
                  </a:lnTo>
                  <a:lnTo>
                    <a:pt x="816436" y="2111919"/>
                  </a:lnTo>
                  <a:cubicBezTo>
                    <a:pt x="808928" y="2121309"/>
                    <a:pt x="802550" y="2132393"/>
                    <a:pt x="795794" y="2141972"/>
                  </a:cubicBezTo>
                  <a:cubicBezTo>
                    <a:pt x="790701" y="2127303"/>
                    <a:pt x="786267" y="2113857"/>
                    <a:pt x="791217" y="2087263"/>
                  </a:cubicBezTo>
                  <a:lnTo>
                    <a:pt x="761104" y="2057150"/>
                  </a:lnTo>
                  <a:cubicBezTo>
                    <a:pt x="770405" y="2053495"/>
                    <a:pt x="779235" y="2049370"/>
                    <a:pt x="787688" y="2043741"/>
                  </a:cubicBezTo>
                  <a:cubicBezTo>
                    <a:pt x="787966" y="2040639"/>
                    <a:pt x="787585" y="2036315"/>
                    <a:pt x="786922" y="2032273"/>
                  </a:cubicBezTo>
                  <a:lnTo>
                    <a:pt x="801004" y="2018191"/>
                  </a:lnTo>
                  <a:cubicBezTo>
                    <a:pt x="834401" y="2043138"/>
                    <a:pt x="832021" y="2018228"/>
                    <a:pt x="836508" y="1996803"/>
                  </a:cubicBezTo>
                  <a:cubicBezTo>
                    <a:pt x="854519" y="1967499"/>
                    <a:pt x="896719" y="1965764"/>
                    <a:pt x="909658" y="1938709"/>
                  </a:cubicBezTo>
                  <a:lnTo>
                    <a:pt x="915527" y="1944579"/>
                  </a:lnTo>
                  <a:lnTo>
                    <a:pt x="916021" y="1944062"/>
                  </a:lnTo>
                  <a:lnTo>
                    <a:pt x="921977" y="1925625"/>
                  </a:lnTo>
                  <a:cubicBezTo>
                    <a:pt x="941117" y="1883018"/>
                    <a:pt x="990119" y="1853778"/>
                    <a:pt x="1009871" y="1796149"/>
                  </a:cubicBezTo>
                  <a:cubicBezTo>
                    <a:pt x="955729" y="1793829"/>
                    <a:pt x="964448" y="1853806"/>
                    <a:pt x="913798" y="1863991"/>
                  </a:cubicBezTo>
                  <a:cubicBezTo>
                    <a:pt x="907078" y="1864594"/>
                    <a:pt x="901534" y="1866257"/>
                    <a:pt x="896850" y="1868667"/>
                  </a:cubicBezTo>
                  <a:lnTo>
                    <a:pt x="890239" y="1873806"/>
                  </a:lnTo>
                  <a:lnTo>
                    <a:pt x="891908" y="1886719"/>
                  </a:lnTo>
                  <a:cubicBezTo>
                    <a:pt x="892043" y="1891025"/>
                    <a:pt x="891502" y="1894919"/>
                    <a:pt x="889627" y="1897970"/>
                  </a:cubicBezTo>
                  <a:lnTo>
                    <a:pt x="883714" y="1903883"/>
                  </a:lnTo>
                  <a:lnTo>
                    <a:pt x="869008" y="1902786"/>
                  </a:lnTo>
                  <a:lnTo>
                    <a:pt x="861933" y="1913384"/>
                  </a:lnTo>
                  <a:cubicBezTo>
                    <a:pt x="856319" y="1920126"/>
                    <a:pt x="849136" y="1924843"/>
                    <a:pt x="837878" y="1925026"/>
                  </a:cubicBezTo>
                  <a:lnTo>
                    <a:pt x="825098" y="1922857"/>
                  </a:lnTo>
                  <a:lnTo>
                    <a:pt x="807448" y="1939685"/>
                  </a:lnTo>
                  <a:cubicBezTo>
                    <a:pt x="800790" y="1951048"/>
                    <a:pt x="794977" y="1961566"/>
                    <a:pt x="787378" y="1971988"/>
                  </a:cubicBezTo>
                  <a:cubicBezTo>
                    <a:pt x="783247" y="1975178"/>
                    <a:pt x="779305" y="1979120"/>
                    <a:pt x="775644" y="1982780"/>
                  </a:cubicBezTo>
                  <a:lnTo>
                    <a:pt x="703819" y="2047639"/>
                  </a:lnTo>
                  <a:lnTo>
                    <a:pt x="712031" y="2060768"/>
                  </a:lnTo>
                  <a:cubicBezTo>
                    <a:pt x="719448" y="2077235"/>
                    <a:pt x="715189" y="2087730"/>
                    <a:pt x="707885" y="2095838"/>
                  </a:cubicBezTo>
                  <a:cubicBezTo>
                    <a:pt x="704638" y="2099442"/>
                    <a:pt x="700790" y="2102575"/>
                    <a:pt x="697099" y="2105551"/>
                  </a:cubicBezTo>
                  <a:lnTo>
                    <a:pt x="663145" y="2084367"/>
                  </a:lnTo>
                  <a:lnTo>
                    <a:pt x="610716" y="2131711"/>
                  </a:lnTo>
                  <a:lnTo>
                    <a:pt x="611863" y="2134457"/>
                  </a:lnTo>
                  <a:cubicBezTo>
                    <a:pt x="620438" y="2147188"/>
                    <a:pt x="636744" y="2161505"/>
                    <a:pt x="633150" y="2169543"/>
                  </a:cubicBezTo>
                  <a:cubicBezTo>
                    <a:pt x="632466" y="2171074"/>
                    <a:pt x="631059" y="2172377"/>
                    <a:pt x="628740" y="2173399"/>
                  </a:cubicBezTo>
                  <a:lnTo>
                    <a:pt x="590524" y="2149944"/>
                  </a:lnTo>
                  <a:lnTo>
                    <a:pt x="565715" y="2172346"/>
                  </a:lnTo>
                  <a:lnTo>
                    <a:pt x="556476" y="2191389"/>
                  </a:lnTo>
                  <a:cubicBezTo>
                    <a:pt x="548661" y="2210439"/>
                    <a:pt x="541875" y="2229397"/>
                    <a:pt x="535088" y="2248354"/>
                  </a:cubicBezTo>
                  <a:cubicBezTo>
                    <a:pt x="534890" y="2266946"/>
                    <a:pt x="553844" y="2292071"/>
                    <a:pt x="555284" y="2302939"/>
                  </a:cubicBezTo>
                  <a:cubicBezTo>
                    <a:pt x="551680" y="2306543"/>
                    <a:pt x="547521" y="2310702"/>
                    <a:pt x="543728" y="2313562"/>
                  </a:cubicBezTo>
                  <a:lnTo>
                    <a:pt x="543354" y="2314873"/>
                  </a:lnTo>
                  <a:lnTo>
                    <a:pt x="475650" y="2343489"/>
                  </a:lnTo>
                  <a:cubicBezTo>
                    <a:pt x="447294" y="2295534"/>
                    <a:pt x="488579" y="2297058"/>
                    <a:pt x="497929" y="2275609"/>
                  </a:cubicBezTo>
                  <a:lnTo>
                    <a:pt x="498182" y="2274115"/>
                  </a:lnTo>
                  <a:cubicBezTo>
                    <a:pt x="499597" y="2260559"/>
                    <a:pt x="500457" y="2247557"/>
                    <a:pt x="503272" y="2235402"/>
                  </a:cubicBezTo>
                  <a:lnTo>
                    <a:pt x="507463" y="2231211"/>
                  </a:lnTo>
                  <a:lnTo>
                    <a:pt x="483924" y="2235664"/>
                  </a:lnTo>
                  <a:cubicBezTo>
                    <a:pt x="469165" y="2240027"/>
                    <a:pt x="476018" y="2258691"/>
                    <a:pt x="473149" y="2271009"/>
                  </a:cubicBezTo>
                  <a:lnTo>
                    <a:pt x="467806" y="2276352"/>
                  </a:lnTo>
                  <a:cubicBezTo>
                    <a:pt x="453329" y="2280435"/>
                    <a:pt x="439425" y="2286778"/>
                    <a:pt x="426454" y="2291244"/>
                  </a:cubicBezTo>
                  <a:cubicBezTo>
                    <a:pt x="413888" y="2279240"/>
                    <a:pt x="402075" y="2267427"/>
                    <a:pt x="389790" y="2255142"/>
                  </a:cubicBezTo>
                  <a:cubicBezTo>
                    <a:pt x="385898" y="2246749"/>
                    <a:pt x="383512" y="2238739"/>
                    <a:pt x="380463" y="2229503"/>
                  </a:cubicBezTo>
                  <a:cubicBezTo>
                    <a:pt x="408003" y="2217674"/>
                    <a:pt x="405251" y="2181149"/>
                    <a:pt x="432747" y="2169544"/>
                  </a:cubicBezTo>
                  <a:lnTo>
                    <a:pt x="443184" y="2167048"/>
                  </a:lnTo>
                  <a:lnTo>
                    <a:pt x="442537" y="2160800"/>
                  </a:lnTo>
                  <a:lnTo>
                    <a:pt x="434212" y="2149543"/>
                  </a:lnTo>
                  <a:cubicBezTo>
                    <a:pt x="433862" y="2149170"/>
                    <a:pt x="433511" y="2148798"/>
                    <a:pt x="433160" y="2148425"/>
                  </a:cubicBezTo>
                  <a:lnTo>
                    <a:pt x="412626" y="2155319"/>
                  </a:lnTo>
                  <a:cubicBezTo>
                    <a:pt x="405675" y="2157930"/>
                    <a:pt x="398971" y="2160646"/>
                    <a:pt x="392735" y="2163128"/>
                  </a:cubicBezTo>
                  <a:cubicBezTo>
                    <a:pt x="380255" y="2151210"/>
                    <a:pt x="368994" y="2139949"/>
                    <a:pt x="356325" y="2127281"/>
                  </a:cubicBezTo>
                  <a:lnTo>
                    <a:pt x="350142" y="2110143"/>
                  </a:lnTo>
                  <a:lnTo>
                    <a:pt x="345936" y="2111492"/>
                  </a:lnTo>
                  <a:cubicBezTo>
                    <a:pt x="337755" y="2112368"/>
                    <a:pt x="327841" y="2111716"/>
                    <a:pt x="315449" y="2108761"/>
                  </a:cubicBezTo>
                  <a:cubicBezTo>
                    <a:pt x="315896" y="2100757"/>
                    <a:pt x="315499" y="2093599"/>
                    <a:pt x="315947" y="2085595"/>
                  </a:cubicBezTo>
                  <a:cubicBezTo>
                    <a:pt x="322153" y="2082223"/>
                    <a:pt x="328458" y="2080641"/>
                    <a:pt x="336643" y="2078122"/>
                  </a:cubicBezTo>
                  <a:cubicBezTo>
                    <a:pt x="353777" y="2076099"/>
                    <a:pt x="335070" y="2055138"/>
                    <a:pt x="325700" y="2039008"/>
                  </a:cubicBezTo>
                  <a:lnTo>
                    <a:pt x="345623" y="2030992"/>
                  </a:lnTo>
                  <a:cubicBezTo>
                    <a:pt x="345564" y="2030911"/>
                    <a:pt x="345506" y="2030829"/>
                    <a:pt x="345446" y="2030748"/>
                  </a:cubicBezTo>
                  <a:cubicBezTo>
                    <a:pt x="340366" y="2024016"/>
                    <a:pt x="336127" y="2018687"/>
                    <a:pt x="332462" y="2014318"/>
                  </a:cubicBezTo>
                  <a:lnTo>
                    <a:pt x="324066" y="2004932"/>
                  </a:lnTo>
                  <a:lnTo>
                    <a:pt x="328618" y="2016315"/>
                  </a:lnTo>
                  <a:cubicBezTo>
                    <a:pt x="317529" y="2017050"/>
                    <a:pt x="307852" y="2019197"/>
                    <a:pt x="298738" y="2020781"/>
                  </a:cubicBezTo>
                  <a:cubicBezTo>
                    <a:pt x="296586" y="2027638"/>
                    <a:pt x="292931" y="2034118"/>
                    <a:pt x="290309" y="2040505"/>
                  </a:cubicBezTo>
                  <a:cubicBezTo>
                    <a:pt x="294742" y="2051132"/>
                    <a:pt x="300870" y="2062889"/>
                    <a:pt x="305585" y="2073235"/>
                  </a:cubicBezTo>
                  <a:cubicBezTo>
                    <a:pt x="287528" y="2065877"/>
                    <a:pt x="270039" y="2060775"/>
                    <a:pt x="251983" y="2053416"/>
                  </a:cubicBezTo>
                  <a:cubicBezTo>
                    <a:pt x="249651" y="2065161"/>
                    <a:pt x="247223" y="2075120"/>
                    <a:pt x="244231" y="2085641"/>
                  </a:cubicBezTo>
                  <a:cubicBezTo>
                    <a:pt x="238697" y="2093058"/>
                    <a:pt x="234012" y="2102449"/>
                    <a:pt x="230172" y="2110996"/>
                  </a:cubicBezTo>
                  <a:lnTo>
                    <a:pt x="224542" y="2116626"/>
                  </a:lnTo>
                  <a:cubicBezTo>
                    <a:pt x="216940" y="2124228"/>
                    <a:pt x="208868" y="2131358"/>
                    <a:pt x="201267" y="2138960"/>
                  </a:cubicBezTo>
                  <a:cubicBezTo>
                    <a:pt x="191489" y="2136501"/>
                    <a:pt x="180677" y="2134135"/>
                    <a:pt x="170710" y="2130924"/>
                  </a:cubicBezTo>
                  <a:cubicBezTo>
                    <a:pt x="158987" y="2147354"/>
                    <a:pt x="164677" y="2181197"/>
                    <a:pt x="127729" y="2172964"/>
                  </a:cubicBezTo>
                  <a:cubicBezTo>
                    <a:pt x="112896" y="2184032"/>
                    <a:pt x="96559" y="2194721"/>
                    <a:pt x="80974" y="2205600"/>
                  </a:cubicBezTo>
                  <a:cubicBezTo>
                    <a:pt x="69709" y="2214041"/>
                    <a:pt x="41866" y="2198585"/>
                    <a:pt x="25045" y="2200346"/>
                  </a:cubicBezTo>
                  <a:cubicBezTo>
                    <a:pt x="17515" y="2192815"/>
                    <a:pt x="9984" y="2185285"/>
                    <a:pt x="761" y="2176624"/>
                  </a:cubicBezTo>
                  <a:cubicBezTo>
                    <a:pt x="-9" y="2165157"/>
                    <a:pt x="-1900" y="2157635"/>
                    <a:pt x="6058" y="2137440"/>
                  </a:cubicBezTo>
                  <a:lnTo>
                    <a:pt x="23231" y="2120267"/>
                  </a:lnTo>
                  <a:cubicBezTo>
                    <a:pt x="26891" y="2116607"/>
                    <a:pt x="31584" y="2112855"/>
                    <a:pt x="34963" y="2109477"/>
                  </a:cubicBezTo>
                  <a:cubicBezTo>
                    <a:pt x="32324" y="2104585"/>
                    <a:pt x="29403" y="2099976"/>
                    <a:pt x="25071" y="2093954"/>
                  </a:cubicBezTo>
                  <a:cubicBezTo>
                    <a:pt x="38521" y="2101211"/>
                    <a:pt x="51502" y="2107998"/>
                    <a:pt x="64108" y="2116100"/>
                  </a:cubicBezTo>
                  <a:cubicBezTo>
                    <a:pt x="64566" y="2108113"/>
                    <a:pt x="64461" y="2100687"/>
                    <a:pt x="64637" y="2092980"/>
                  </a:cubicBezTo>
                  <a:cubicBezTo>
                    <a:pt x="73856" y="2098822"/>
                    <a:pt x="84488" y="2106075"/>
                    <a:pt x="93989" y="2111635"/>
                  </a:cubicBezTo>
                  <a:cubicBezTo>
                    <a:pt x="109587" y="2109215"/>
                    <a:pt x="108325" y="2083179"/>
                    <a:pt x="81230" y="2065092"/>
                  </a:cubicBezTo>
                  <a:cubicBezTo>
                    <a:pt x="77258" y="2049297"/>
                    <a:pt x="72253" y="2033594"/>
                    <a:pt x="68752" y="2018269"/>
                  </a:cubicBezTo>
                  <a:lnTo>
                    <a:pt x="97376" y="1990587"/>
                  </a:lnTo>
                  <a:cubicBezTo>
                    <a:pt x="124576" y="2016098"/>
                    <a:pt x="133374" y="1992239"/>
                    <a:pt x="119898" y="1968065"/>
                  </a:cubicBezTo>
                  <a:cubicBezTo>
                    <a:pt x="131071" y="1960657"/>
                    <a:pt x="143466" y="1953909"/>
                    <a:pt x="155110" y="1946972"/>
                  </a:cubicBezTo>
                  <a:cubicBezTo>
                    <a:pt x="158669" y="1938706"/>
                    <a:pt x="161665" y="1931004"/>
                    <a:pt x="166165" y="1923680"/>
                  </a:cubicBezTo>
                  <a:cubicBezTo>
                    <a:pt x="178490" y="1932064"/>
                    <a:pt x="190062" y="1940258"/>
                    <a:pt x="202950" y="1948078"/>
                  </a:cubicBezTo>
                  <a:cubicBezTo>
                    <a:pt x="202638" y="1943684"/>
                    <a:pt x="203048" y="1940038"/>
                    <a:pt x="204025" y="1936969"/>
                  </a:cubicBezTo>
                  <a:lnTo>
                    <a:pt x="208424" y="1929450"/>
                  </a:lnTo>
                  <a:lnTo>
                    <a:pt x="206429" y="1927105"/>
                  </a:lnTo>
                  <a:cubicBezTo>
                    <a:pt x="202474" y="1920440"/>
                    <a:pt x="200706" y="1914132"/>
                    <a:pt x="202329" y="1908998"/>
                  </a:cubicBezTo>
                  <a:lnTo>
                    <a:pt x="216405" y="1894922"/>
                  </a:lnTo>
                  <a:cubicBezTo>
                    <a:pt x="221416" y="1898806"/>
                    <a:pt x="226594" y="1903985"/>
                    <a:pt x="232044" y="1909478"/>
                  </a:cubicBezTo>
                  <a:cubicBezTo>
                    <a:pt x="233824" y="1911174"/>
                    <a:pt x="235604" y="1912869"/>
                    <a:pt x="237384" y="1914565"/>
                  </a:cubicBezTo>
                  <a:lnTo>
                    <a:pt x="241766" y="1912704"/>
                  </a:lnTo>
                  <a:cubicBezTo>
                    <a:pt x="247288" y="1909506"/>
                    <a:pt x="251968" y="1905178"/>
                    <a:pt x="254566" y="1898345"/>
                  </a:cubicBezTo>
                  <a:lnTo>
                    <a:pt x="297953" y="1902421"/>
                  </a:lnTo>
                  <a:lnTo>
                    <a:pt x="298454" y="1897341"/>
                  </a:lnTo>
                  <a:lnTo>
                    <a:pt x="301420" y="1889444"/>
                  </a:lnTo>
                  <a:lnTo>
                    <a:pt x="300048" y="1887720"/>
                  </a:lnTo>
                  <a:cubicBezTo>
                    <a:pt x="292739" y="1879076"/>
                    <a:pt x="287625" y="1874102"/>
                    <a:pt x="282464" y="1868941"/>
                  </a:cubicBezTo>
                  <a:cubicBezTo>
                    <a:pt x="285648" y="1859189"/>
                    <a:pt x="288362" y="1848967"/>
                    <a:pt x="290700" y="1837244"/>
                  </a:cubicBezTo>
                  <a:lnTo>
                    <a:pt x="306397" y="1843148"/>
                  </a:lnTo>
                  <a:lnTo>
                    <a:pt x="306126" y="1837818"/>
                  </a:lnTo>
                  <a:cubicBezTo>
                    <a:pt x="306439" y="1831868"/>
                    <a:pt x="307844" y="1824827"/>
                    <a:pt x="311829" y="1814735"/>
                  </a:cubicBezTo>
                  <a:lnTo>
                    <a:pt x="313873" y="1812800"/>
                  </a:lnTo>
                  <a:lnTo>
                    <a:pt x="313728" y="1804356"/>
                  </a:lnTo>
                  <a:lnTo>
                    <a:pt x="319926" y="1807069"/>
                  </a:lnTo>
                  <a:lnTo>
                    <a:pt x="329472" y="1798032"/>
                  </a:lnTo>
                  <a:lnTo>
                    <a:pt x="340733" y="1786771"/>
                  </a:lnTo>
                  <a:cubicBezTo>
                    <a:pt x="338571" y="1782357"/>
                    <a:pt x="335187" y="1777285"/>
                    <a:pt x="331335" y="1771743"/>
                  </a:cubicBezTo>
                  <a:cubicBezTo>
                    <a:pt x="344296" y="1778511"/>
                    <a:pt x="357727" y="1785747"/>
                    <a:pt x="369843" y="1793360"/>
                  </a:cubicBezTo>
                  <a:cubicBezTo>
                    <a:pt x="370778" y="1785848"/>
                    <a:pt x="370399" y="1778712"/>
                    <a:pt x="370864" y="1770732"/>
                  </a:cubicBezTo>
                  <a:lnTo>
                    <a:pt x="391642" y="1783801"/>
                  </a:lnTo>
                  <a:lnTo>
                    <a:pt x="398842" y="1778167"/>
                  </a:lnTo>
                  <a:lnTo>
                    <a:pt x="409000" y="1773861"/>
                  </a:lnTo>
                  <a:lnTo>
                    <a:pt x="409231" y="1771586"/>
                  </a:lnTo>
                  <a:cubicBezTo>
                    <a:pt x="407454" y="1762560"/>
                    <a:pt x="400382" y="1751546"/>
                    <a:pt x="386998" y="1742385"/>
                  </a:cubicBezTo>
                  <a:cubicBezTo>
                    <a:pt x="383046" y="1726609"/>
                    <a:pt x="378530" y="1711395"/>
                    <a:pt x="374578" y="1695619"/>
                  </a:cubicBezTo>
                  <a:lnTo>
                    <a:pt x="403201" y="1667936"/>
                  </a:lnTo>
                  <a:cubicBezTo>
                    <a:pt x="430068" y="1693678"/>
                    <a:pt x="439632" y="1670022"/>
                    <a:pt x="426192" y="1645884"/>
                  </a:cubicBezTo>
                  <a:cubicBezTo>
                    <a:pt x="436892" y="1638002"/>
                    <a:pt x="449282" y="1631249"/>
                    <a:pt x="460921" y="1624308"/>
                  </a:cubicBezTo>
                  <a:cubicBezTo>
                    <a:pt x="464954" y="1616516"/>
                    <a:pt x="467954" y="1608819"/>
                    <a:pt x="472458" y="1601497"/>
                  </a:cubicBezTo>
                  <a:cubicBezTo>
                    <a:pt x="484293" y="1609391"/>
                    <a:pt x="496316" y="1618036"/>
                    <a:pt x="508432" y="1625648"/>
                  </a:cubicBezTo>
                  <a:cubicBezTo>
                    <a:pt x="506723" y="1590719"/>
                    <a:pt x="549920" y="1602948"/>
                    <a:pt x="560328" y="1575631"/>
                  </a:cubicBezTo>
                  <a:cubicBezTo>
                    <a:pt x="578826" y="1577800"/>
                    <a:pt x="598169" y="1579126"/>
                    <a:pt x="616667" y="1581295"/>
                  </a:cubicBezTo>
                  <a:cubicBezTo>
                    <a:pt x="620695" y="1565054"/>
                    <a:pt x="574765" y="1534889"/>
                    <a:pt x="603496" y="1534341"/>
                  </a:cubicBezTo>
                  <a:cubicBezTo>
                    <a:pt x="614671" y="1538197"/>
                    <a:pt x="628289" y="1543369"/>
                    <a:pt x="638995" y="1546755"/>
                  </a:cubicBezTo>
                  <a:cubicBezTo>
                    <a:pt x="637674" y="1535862"/>
                    <a:pt x="636072" y="1525252"/>
                    <a:pt x="636161" y="1515769"/>
                  </a:cubicBezTo>
                  <a:cubicBezTo>
                    <a:pt x="630711" y="1508066"/>
                    <a:pt x="625167" y="1501397"/>
                    <a:pt x="620187" y="1494164"/>
                  </a:cubicBezTo>
                  <a:cubicBezTo>
                    <a:pt x="620467" y="1491066"/>
                    <a:pt x="620089" y="1486747"/>
                    <a:pt x="619993" y="1482146"/>
                  </a:cubicBezTo>
                  <a:cubicBezTo>
                    <a:pt x="636992" y="1489573"/>
                    <a:pt x="653897" y="1498032"/>
                    <a:pt x="670989" y="1504426"/>
                  </a:cubicBezTo>
                  <a:cubicBezTo>
                    <a:pt x="675504" y="1519640"/>
                    <a:pt x="681427" y="1533445"/>
                    <a:pt x="686505" y="1548095"/>
                  </a:cubicBezTo>
                  <a:cubicBezTo>
                    <a:pt x="718061" y="1561633"/>
                    <a:pt x="732801" y="1560045"/>
                    <a:pt x="722374" y="1550744"/>
                  </a:cubicBezTo>
                  <a:cubicBezTo>
                    <a:pt x="713353" y="1537218"/>
                    <a:pt x="724809" y="1537976"/>
                    <a:pt x="728092" y="1532814"/>
                  </a:cubicBezTo>
                  <a:cubicBezTo>
                    <a:pt x="732033" y="1528872"/>
                    <a:pt x="737568" y="1518641"/>
                    <a:pt x="750626" y="1532826"/>
                  </a:cubicBezTo>
                  <a:cubicBezTo>
                    <a:pt x="755131" y="1528321"/>
                    <a:pt x="760668" y="1523724"/>
                    <a:pt x="765172" y="1519219"/>
                  </a:cubicBezTo>
                  <a:cubicBezTo>
                    <a:pt x="784407" y="1493409"/>
                    <a:pt x="828623" y="1480194"/>
                    <a:pt x="823156" y="1441507"/>
                  </a:cubicBezTo>
                  <a:cubicBezTo>
                    <a:pt x="836631" y="1444003"/>
                    <a:pt x="846471" y="1441033"/>
                    <a:pt x="854305" y="1435195"/>
                  </a:cubicBezTo>
                  <a:lnTo>
                    <a:pt x="862077" y="1427325"/>
                  </a:lnTo>
                  <a:lnTo>
                    <a:pt x="866816" y="1416302"/>
                  </a:lnTo>
                  <a:lnTo>
                    <a:pt x="876271" y="1407425"/>
                  </a:lnTo>
                  <a:lnTo>
                    <a:pt x="890280" y="1386537"/>
                  </a:lnTo>
                  <a:cubicBezTo>
                    <a:pt x="896612" y="1379619"/>
                    <a:pt x="904197" y="1375028"/>
                    <a:pt x="914666" y="1375362"/>
                  </a:cubicBezTo>
                  <a:cubicBezTo>
                    <a:pt x="909258" y="1360102"/>
                    <a:pt x="915591" y="1350246"/>
                    <a:pt x="923308" y="1340298"/>
                  </a:cubicBezTo>
                  <a:lnTo>
                    <a:pt x="925151" y="1337746"/>
                  </a:lnTo>
                  <a:lnTo>
                    <a:pt x="925044" y="1335174"/>
                  </a:lnTo>
                  <a:cubicBezTo>
                    <a:pt x="933146" y="1332719"/>
                    <a:pt x="928172" y="1318455"/>
                    <a:pt x="935896" y="1318630"/>
                  </a:cubicBezTo>
                  <a:lnTo>
                    <a:pt x="936288" y="1318740"/>
                  </a:lnTo>
                  <a:lnTo>
                    <a:pt x="940260" y="1304675"/>
                  </a:lnTo>
                  <a:cubicBezTo>
                    <a:pt x="942084" y="1291578"/>
                    <a:pt x="951920" y="1292545"/>
                    <a:pt x="962343" y="1295156"/>
                  </a:cubicBezTo>
                  <a:lnTo>
                    <a:pt x="971091" y="1297234"/>
                  </a:lnTo>
                  <a:lnTo>
                    <a:pt x="994303" y="1268738"/>
                  </a:lnTo>
                  <a:cubicBezTo>
                    <a:pt x="976318" y="1246248"/>
                    <a:pt x="983158" y="1232819"/>
                    <a:pt x="1011913" y="1229479"/>
                  </a:cubicBezTo>
                  <a:cubicBezTo>
                    <a:pt x="1060518" y="1239234"/>
                    <a:pt x="1007705" y="1181917"/>
                    <a:pt x="1028547" y="1166723"/>
                  </a:cubicBezTo>
                  <a:cubicBezTo>
                    <a:pt x="1025108" y="1130627"/>
                    <a:pt x="1076920" y="1147529"/>
                    <a:pt x="1053138" y="1083771"/>
                  </a:cubicBezTo>
                  <a:lnTo>
                    <a:pt x="1020804" y="1077514"/>
                  </a:lnTo>
                  <a:lnTo>
                    <a:pt x="1018316" y="1087917"/>
                  </a:lnTo>
                  <a:cubicBezTo>
                    <a:pt x="1013067" y="1095055"/>
                    <a:pt x="1008671" y="1104173"/>
                    <a:pt x="1003139" y="1111593"/>
                  </a:cubicBezTo>
                  <a:cubicBezTo>
                    <a:pt x="999306" y="1120147"/>
                    <a:pt x="995100" y="1130018"/>
                    <a:pt x="989288" y="1137719"/>
                  </a:cubicBezTo>
                  <a:cubicBezTo>
                    <a:pt x="981396" y="1142778"/>
                    <a:pt x="972842" y="1146612"/>
                    <a:pt x="962780" y="1150064"/>
                  </a:cubicBezTo>
                  <a:lnTo>
                    <a:pt x="905247" y="1205708"/>
                  </a:lnTo>
                  <a:lnTo>
                    <a:pt x="888073" y="1222882"/>
                  </a:lnTo>
                  <a:cubicBezTo>
                    <a:pt x="882160" y="1228794"/>
                    <a:pt x="877093" y="1233862"/>
                    <a:pt x="870427" y="1239584"/>
                  </a:cubicBezTo>
                  <a:cubicBezTo>
                    <a:pt x="867048" y="1242962"/>
                    <a:pt x="862825" y="1247185"/>
                    <a:pt x="858693" y="1250373"/>
                  </a:cubicBezTo>
                  <a:cubicBezTo>
                    <a:pt x="846544" y="1248359"/>
                    <a:pt x="845469" y="1266430"/>
                    <a:pt x="826676" y="1246510"/>
                  </a:cubicBezTo>
                  <a:cubicBezTo>
                    <a:pt x="816268" y="1259751"/>
                    <a:pt x="796707" y="1266092"/>
                    <a:pt x="801316" y="1295476"/>
                  </a:cubicBezTo>
                  <a:cubicBezTo>
                    <a:pt x="750596" y="1270657"/>
                    <a:pt x="725808" y="1321884"/>
                    <a:pt x="711666" y="1345468"/>
                  </a:cubicBezTo>
                  <a:cubicBezTo>
                    <a:pt x="680034" y="1375211"/>
                    <a:pt x="649104" y="1388201"/>
                    <a:pt x="615518" y="1425563"/>
                  </a:cubicBezTo>
                  <a:cubicBezTo>
                    <a:pt x="605829" y="1427699"/>
                    <a:pt x="596512" y="1428517"/>
                    <a:pt x="586542" y="1430934"/>
                  </a:cubicBezTo>
                  <a:cubicBezTo>
                    <a:pt x="587824" y="1357890"/>
                    <a:pt x="643170" y="1356365"/>
                    <a:pt x="672160" y="1324543"/>
                  </a:cubicBezTo>
                  <a:cubicBezTo>
                    <a:pt x="688931" y="1268114"/>
                    <a:pt x="749794" y="1224247"/>
                    <a:pt x="795165" y="1193039"/>
                  </a:cubicBezTo>
                  <a:cubicBezTo>
                    <a:pt x="809593" y="1201273"/>
                    <a:pt x="809650" y="1188942"/>
                    <a:pt x="816605" y="1185762"/>
                  </a:cubicBezTo>
                  <a:cubicBezTo>
                    <a:pt x="815562" y="1183030"/>
                    <a:pt x="814046" y="1179824"/>
                    <a:pt x="812812" y="1176338"/>
                  </a:cubicBezTo>
                  <a:cubicBezTo>
                    <a:pt x="857108" y="1101826"/>
                    <a:pt x="940244" y="1076288"/>
                    <a:pt x="962277" y="986270"/>
                  </a:cubicBezTo>
                  <a:cubicBezTo>
                    <a:pt x="978394" y="992814"/>
                    <a:pt x="980422" y="978512"/>
                    <a:pt x="988313" y="973453"/>
                  </a:cubicBezTo>
                  <a:cubicBezTo>
                    <a:pt x="986676" y="930711"/>
                    <a:pt x="1034914" y="913633"/>
                    <a:pt x="1056657" y="882447"/>
                  </a:cubicBezTo>
                  <a:cubicBezTo>
                    <a:pt x="1040935" y="850958"/>
                    <a:pt x="1084893" y="850434"/>
                    <a:pt x="1082364" y="823692"/>
                  </a:cubicBezTo>
                  <a:cubicBezTo>
                    <a:pt x="1118717" y="798670"/>
                    <a:pt x="1104489" y="732639"/>
                    <a:pt x="1159345" y="724994"/>
                  </a:cubicBezTo>
                  <a:lnTo>
                    <a:pt x="1160878" y="728014"/>
                  </a:lnTo>
                  <a:lnTo>
                    <a:pt x="1162596" y="727047"/>
                  </a:lnTo>
                  <a:lnTo>
                    <a:pt x="1168512" y="721131"/>
                  </a:lnTo>
                  <a:cubicBezTo>
                    <a:pt x="1175662" y="718703"/>
                    <a:pt x="1181586" y="715612"/>
                    <a:pt x="1188736" y="713185"/>
                  </a:cubicBezTo>
                  <a:lnTo>
                    <a:pt x="1192541" y="695100"/>
                  </a:lnTo>
                  <a:lnTo>
                    <a:pt x="1173913" y="701740"/>
                  </a:lnTo>
                  <a:cubicBezTo>
                    <a:pt x="1172510" y="682703"/>
                    <a:pt x="1180480" y="663279"/>
                    <a:pt x="1196148" y="660210"/>
                  </a:cubicBezTo>
                  <a:lnTo>
                    <a:pt x="1199054" y="660691"/>
                  </a:lnTo>
                  <a:lnTo>
                    <a:pt x="1202126" y="649325"/>
                  </a:lnTo>
                  <a:cubicBezTo>
                    <a:pt x="1204807" y="642631"/>
                    <a:pt x="1208479" y="636302"/>
                    <a:pt x="1213736" y="630573"/>
                  </a:cubicBezTo>
                  <a:lnTo>
                    <a:pt x="1244518" y="590938"/>
                  </a:lnTo>
                  <a:lnTo>
                    <a:pt x="1248195" y="582680"/>
                  </a:lnTo>
                  <a:cubicBezTo>
                    <a:pt x="1253325" y="576165"/>
                    <a:pt x="1261062" y="572813"/>
                    <a:pt x="1268128" y="574057"/>
                  </a:cubicBezTo>
                  <a:cubicBezTo>
                    <a:pt x="1277176" y="582550"/>
                    <a:pt x="1279367" y="590285"/>
                    <a:pt x="1275172" y="596557"/>
                  </a:cubicBezTo>
                  <a:lnTo>
                    <a:pt x="1273716" y="597643"/>
                  </a:lnTo>
                  <a:lnTo>
                    <a:pt x="1269561" y="623859"/>
                  </a:lnTo>
                  <a:cubicBezTo>
                    <a:pt x="1275700" y="629998"/>
                    <a:pt x="1270745" y="642509"/>
                    <a:pt x="1287257" y="653387"/>
                  </a:cubicBezTo>
                  <a:cubicBezTo>
                    <a:pt x="1294988" y="639990"/>
                    <a:pt x="1310723" y="642907"/>
                    <a:pt x="1325080" y="645432"/>
                  </a:cubicBezTo>
                  <a:lnTo>
                    <a:pt x="1342974" y="646733"/>
                  </a:lnTo>
                  <a:lnTo>
                    <a:pt x="1347302" y="643042"/>
                  </a:lnTo>
                  <a:lnTo>
                    <a:pt x="1351907" y="641509"/>
                  </a:lnTo>
                  <a:lnTo>
                    <a:pt x="1354633" y="635124"/>
                  </a:lnTo>
                  <a:cubicBezTo>
                    <a:pt x="1357914" y="629953"/>
                    <a:pt x="1358933" y="624212"/>
                    <a:pt x="1362214" y="619042"/>
                  </a:cubicBezTo>
                  <a:lnTo>
                    <a:pt x="1373771" y="619537"/>
                  </a:lnTo>
                  <a:lnTo>
                    <a:pt x="1363523" y="602394"/>
                  </a:lnTo>
                  <a:lnTo>
                    <a:pt x="1369153" y="596764"/>
                  </a:lnTo>
                  <a:cubicBezTo>
                    <a:pt x="1391400" y="585791"/>
                    <a:pt x="1412331" y="572376"/>
                    <a:pt x="1434202" y="559900"/>
                  </a:cubicBezTo>
                  <a:cubicBezTo>
                    <a:pt x="1432133" y="554453"/>
                    <a:pt x="1430064" y="549006"/>
                    <a:pt x="1427150" y="541586"/>
                  </a:cubicBezTo>
                  <a:cubicBezTo>
                    <a:pt x="1433158" y="540275"/>
                    <a:pt x="1440199" y="538871"/>
                    <a:pt x="1444987" y="536902"/>
                  </a:cubicBezTo>
                  <a:cubicBezTo>
                    <a:pt x="1448025" y="535823"/>
                    <a:pt x="1443472" y="539298"/>
                    <a:pt x="1445378" y="535113"/>
                  </a:cubicBezTo>
                  <a:cubicBezTo>
                    <a:pt x="1449314" y="528344"/>
                    <a:pt x="1452869" y="520068"/>
                    <a:pt x="1456424" y="511791"/>
                  </a:cubicBezTo>
                  <a:cubicBezTo>
                    <a:pt x="1447808" y="495850"/>
                    <a:pt x="1429084" y="469239"/>
                    <a:pt x="1446110" y="462602"/>
                  </a:cubicBezTo>
                  <a:cubicBezTo>
                    <a:pt x="1457204" y="456230"/>
                    <a:pt x="1468208" y="450894"/>
                    <a:pt x="1478075" y="443860"/>
                  </a:cubicBezTo>
                  <a:lnTo>
                    <a:pt x="1483098" y="439580"/>
                  </a:lnTo>
                  <a:lnTo>
                    <a:pt x="1466009" y="422490"/>
                  </a:lnTo>
                  <a:cubicBezTo>
                    <a:pt x="1469905" y="413947"/>
                    <a:pt x="1485820" y="412901"/>
                    <a:pt x="1461635" y="378539"/>
                  </a:cubicBezTo>
                  <a:cubicBezTo>
                    <a:pt x="1461593" y="371147"/>
                    <a:pt x="1461833" y="363472"/>
                    <a:pt x="1461791" y="356080"/>
                  </a:cubicBezTo>
                  <a:cubicBezTo>
                    <a:pt x="1465969" y="347254"/>
                    <a:pt x="1471541" y="339823"/>
                    <a:pt x="1475720" y="330998"/>
                  </a:cubicBezTo>
                  <a:cubicBezTo>
                    <a:pt x="1485374" y="328778"/>
                    <a:pt x="1495028" y="326559"/>
                    <a:pt x="1505510" y="326299"/>
                  </a:cubicBezTo>
                  <a:cubicBezTo>
                    <a:pt x="1500295" y="309211"/>
                    <a:pt x="1516129" y="306387"/>
                    <a:pt x="1510287" y="285279"/>
                  </a:cubicBezTo>
                  <a:cubicBezTo>
                    <a:pt x="1517536" y="278959"/>
                    <a:pt x="1523755" y="272740"/>
                    <a:pt x="1530257" y="266238"/>
                  </a:cubicBezTo>
                  <a:lnTo>
                    <a:pt x="1571174" y="295037"/>
                  </a:lnTo>
                  <a:lnTo>
                    <a:pt x="1572193" y="294019"/>
                  </a:lnTo>
                  <a:cubicBezTo>
                    <a:pt x="1578804" y="300631"/>
                    <a:pt x="1585225" y="306488"/>
                    <a:pt x="1589947" y="311210"/>
                  </a:cubicBezTo>
                  <a:cubicBezTo>
                    <a:pt x="1589226" y="322320"/>
                    <a:pt x="1587651" y="331451"/>
                    <a:pt x="1585513" y="341144"/>
                  </a:cubicBezTo>
                  <a:cubicBezTo>
                    <a:pt x="1591652" y="347283"/>
                    <a:pt x="1586225" y="359322"/>
                    <a:pt x="1603209" y="370672"/>
                  </a:cubicBezTo>
                  <a:cubicBezTo>
                    <a:pt x="1618670" y="343877"/>
                    <a:pt x="1666150" y="382343"/>
                    <a:pt x="1671057" y="352881"/>
                  </a:cubicBezTo>
                  <a:lnTo>
                    <a:pt x="1676864" y="337580"/>
                  </a:lnTo>
                  <a:lnTo>
                    <a:pt x="1659717" y="320433"/>
                  </a:lnTo>
                  <a:cubicBezTo>
                    <a:pt x="1663093" y="308605"/>
                    <a:pt x="1666844" y="298279"/>
                    <a:pt x="1670689" y="286920"/>
                  </a:cubicBezTo>
                  <a:lnTo>
                    <a:pt x="1696663" y="296206"/>
                  </a:lnTo>
                  <a:cubicBezTo>
                    <a:pt x="1695689" y="295126"/>
                    <a:pt x="1694716" y="294046"/>
                    <a:pt x="1693742" y="292966"/>
                  </a:cubicBezTo>
                  <a:lnTo>
                    <a:pt x="1696847" y="289861"/>
                  </a:lnTo>
                  <a:cubicBezTo>
                    <a:pt x="1704948" y="282718"/>
                    <a:pt x="1712570" y="275097"/>
                    <a:pt x="1720192" y="267475"/>
                  </a:cubicBezTo>
                  <a:lnTo>
                    <a:pt x="1736177" y="280451"/>
                  </a:lnTo>
                  <a:lnTo>
                    <a:pt x="1736070" y="280266"/>
                  </a:lnTo>
                  <a:lnTo>
                    <a:pt x="1722714" y="269459"/>
                  </a:lnTo>
                  <a:cubicBezTo>
                    <a:pt x="1719784" y="264836"/>
                    <a:pt x="1717607" y="260402"/>
                    <a:pt x="1712506" y="254173"/>
                  </a:cubicBezTo>
                  <a:cubicBezTo>
                    <a:pt x="1695821" y="251029"/>
                    <a:pt x="1680362" y="248548"/>
                    <a:pt x="1662542" y="243706"/>
                  </a:cubicBezTo>
                  <a:cubicBezTo>
                    <a:pt x="1603170" y="194491"/>
                    <a:pt x="1704492" y="205532"/>
                    <a:pt x="1619182" y="144486"/>
                  </a:cubicBezTo>
                  <a:cubicBezTo>
                    <a:pt x="1608139" y="135700"/>
                    <a:pt x="1596907" y="126159"/>
                    <a:pt x="1585864" y="117374"/>
                  </a:cubicBezTo>
                  <a:lnTo>
                    <a:pt x="1561786" y="93296"/>
                  </a:lnTo>
                  <a:cubicBezTo>
                    <a:pt x="1567710" y="87371"/>
                    <a:pt x="1573543" y="82483"/>
                    <a:pt x="1579185" y="76840"/>
                  </a:cubicBezTo>
                  <a:cubicBezTo>
                    <a:pt x="1572190" y="65895"/>
                    <a:pt x="1566329" y="56648"/>
                    <a:pt x="1559051" y="45985"/>
                  </a:cubicBezTo>
                  <a:cubicBezTo>
                    <a:pt x="1559587" y="31286"/>
                    <a:pt x="1559651" y="16115"/>
                    <a:pt x="1558770" y="0"/>
                  </a:cubicBezTo>
                  <a:close/>
                </a:path>
              </a:pathLst>
            </a:custGeom>
            <a:solidFill>
              <a:srgbClr val="FFC000"/>
            </a:solidFill>
            <a:ln>
              <a:noFill/>
            </a:ln>
          </p:spPr>
          <p:txBody>
            <a:bodyPr anchorCtr="0" anchor="ctr" bIns="22850" lIns="45725" spcFirstLastPara="1" rIns="45725" wrap="square" tIns="2285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747993"/>
                </a:solidFill>
                <a:latin typeface="Jost Light"/>
                <a:ea typeface="Jost Light"/>
                <a:cs typeface="Jost Light"/>
                <a:sym typeface="Jost Light"/>
              </a:endParaRPr>
            </a:p>
          </p:txBody>
        </p:sp>
        <p:sp>
          <p:nvSpPr>
            <p:cNvPr id="796" name="Google Shape;796;g311d5cb9a0a_0_438"/>
            <p:cNvSpPr/>
            <p:nvPr/>
          </p:nvSpPr>
          <p:spPr>
            <a:xfrm>
              <a:off x="10496210" y="4243548"/>
              <a:ext cx="2036662" cy="2349286"/>
            </a:xfrm>
            <a:custGeom>
              <a:rect b="b" l="l" r="r" t="t"/>
              <a:pathLst>
                <a:path extrusionOk="0" h="2349286" w="2036662">
                  <a:moveTo>
                    <a:pt x="867211" y="1840839"/>
                  </a:moveTo>
                  <a:cubicBezTo>
                    <a:pt x="844606" y="1906726"/>
                    <a:pt x="783801" y="1935540"/>
                    <a:pt x="773033" y="1989590"/>
                  </a:cubicBezTo>
                  <a:lnTo>
                    <a:pt x="766917" y="1983474"/>
                  </a:lnTo>
                  <a:cubicBezTo>
                    <a:pt x="753964" y="2010540"/>
                    <a:pt x="711753" y="2012292"/>
                    <a:pt x="693725" y="2041611"/>
                  </a:cubicBezTo>
                  <a:cubicBezTo>
                    <a:pt x="689230" y="2063043"/>
                    <a:pt x="691600" y="2087959"/>
                    <a:pt x="658204" y="2063018"/>
                  </a:cubicBezTo>
                  <a:lnTo>
                    <a:pt x="644113" y="2077109"/>
                  </a:lnTo>
                  <a:cubicBezTo>
                    <a:pt x="644775" y="2081152"/>
                    <a:pt x="645154" y="2085477"/>
                    <a:pt x="644875" y="2088579"/>
                  </a:cubicBezTo>
                  <a:cubicBezTo>
                    <a:pt x="636418" y="2094213"/>
                    <a:pt x="627584" y="2098343"/>
                    <a:pt x="618279" y="2102003"/>
                  </a:cubicBezTo>
                  <a:lnTo>
                    <a:pt x="648388" y="2132112"/>
                  </a:lnTo>
                  <a:cubicBezTo>
                    <a:pt x="645907" y="2145413"/>
                    <a:pt x="645774" y="2155425"/>
                    <a:pt x="646898" y="2163946"/>
                  </a:cubicBezTo>
                  <a:lnTo>
                    <a:pt x="652448" y="2184951"/>
                  </a:lnTo>
                  <a:lnTo>
                    <a:pt x="672297" y="2155964"/>
                  </a:lnTo>
                  <a:lnTo>
                    <a:pt x="735456" y="2117521"/>
                  </a:lnTo>
                  <a:cubicBezTo>
                    <a:pt x="743225" y="2120209"/>
                    <a:pt x="748721" y="2122318"/>
                    <a:pt x="754499" y="2124145"/>
                  </a:cubicBezTo>
                  <a:cubicBezTo>
                    <a:pt x="754083" y="2116956"/>
                    <a:pt x="754707" y="2109677"/>
                    <a:pt x="753148" y="2100780"/>
                  </a:cubicBezTo>
                  <a:lnTo>
                    <a:pt x="976689" y="1898152"/>
                  </a:lnTo>
                  <a:cubicBezTo>
                    <a:pt x="987547" y="1912962"/>
                    <a:pt x="997262" y="1926063"/>
                    <a:pt x="1007926" y="1940114"/>
                  </a:cubicBezTo>
                  <a:cubicBezTo>
                    <a:pt x="982095" y="1955488"/>
                    <a:pt x="951317" y="1965352"/>
                    <a:pt x="956427" y="2002071"/>
                  </a:cubicBezTo>
                  <a:cubicBezTo>
                    <a:pt x="924119" y="2008712"/>
                    <a:pt x="940071" y="2057403"/>
                    <a:pt x="916334" y="2075436"/>
                  </a:cubicBezTo>
                  <a:cubicBezTo>
                    <a:pt x="905223" y="2066583"/>
                    <a:pt x="894544" y="2049694"/>
                    <a:pt x="882809" y="2048120"/>
                  </a:cubicBezTo>
                  <a:cubicBezTo>
                    <a:pt x="858968" y="2064356"/>
                    <a:pt x="905920" y="2145740"/>
                    <a:pt x="841068" y="2113627"/>
                  </a:cubicBezTo>
                  <a:cubicBezTo>
                    <a:pt x="836790" y="2127411"/>
                    <a:pt x="835067" y="2141493"/>
                    <a:pt x="832214" y="2156704"/>
                  </a:cubicBezTo>
                  <a:cubicBezTo>
                    <a:pt x="821921" y="2159392"/>
                    <a:pt x="811151" y="2161606"/>
                    <a:pt x="799431" y="2162869"/>
                  </a:cubicBezTo>
                  <a:cubicBezTo>
                    <a:pt x="793089" y="2161606"/>
                    <a:pt x="787593" y="2159497"/>
                    <a:pt x="781815" y="2157670"/>
                  </a:cubicBezTo>
                  <a:cubicBezTo>
                    <a:pt x="773229" y="2161502"/>
                    <a:pt x="765312" y="2166568"/>
                    <a:pt x="755687" y="2170489"/>
                  </a:cubicBezTo>
                  <a:cubicBezTo>
                    <a:pt x="743536" y="2179788"/>
                    <a:pt x="761196" y="2229623"/>
                    <a:pt x="717704" y="2195163"/>
                  </a:cubicBezTo>
                  <a:cubicBezTo>
                    <a:pt x="718046" y="2206229"/>
                    <a:pt x="720571" y="2218914"/>
                    <a:pt x="712653" y="2223980"/>
                  </a:cubicBezTo>
                  <a:cubicBezTo>
                    <a:pt x="701157" y="2209096"/>
                    <a:pt x="688824" y="2207347"/>
                    <a:pt x="671201" y="2198323"/>
                  </a:cubicBezTo>
                  <a:lnTo>
                    <a:pt x="652884" y="2186889"/>
                  </a:lnTo>
                  <a:lnTo>
                    <a:pt x="591788" y="2245167"/>
                  </a:lnTo>
                  <a:cubicBezTo>
                    <a:pt x="571378" y="2235467"/>
                    <a:pt x="560285" y="2236210"/>
                    <a:pt x="564349" y="2262256"/>
                  </a:cubicBezTo>
                  <a:lnTo>
                    <a:pt x="412395" y="2349286"/>
                  </a:lnTo>
                  <a:cubicBezTo>
                    <a:pt x="405611" y="2330666"/>
                    <a:pt x="398452" y="2313361"/>
                    <a:pt x="393079" y="2296152"/>
                  </a:cubicBezTo>
                  <a:cubicBezTo>
                    <a:pt x="399928" y="2277073"/>
                    <a:pt x="406775" y="2257993"/>
                    <a:pt x="414657" y="2238820"/>
                  </a:cubicBezTo>
                  <a:cubicBezTo>
                    <a:pt x="421603" y="2224347"/>
                    <a:pt x="427703" y="2210720"/>
                    <a:pt x="435119" y="2196717"/>
                  </a:cubicBezTo>
                  <a:lnTo>
                    <a:pt x="440473" y="2191363"/>
                  </a:lnTo>
                  <a:cubicBezTo>
                    <a:pt x="454582" y="2199835"/>
                    <a:pt x="470385" y="2209438"/>
                    <a:pt x="485905" y="2219322"/>
                  </a:cubicBezTo>
                  <a:cubicBezTo>
                    <a:pt x="504326" y="2211251"/>
                    <a:pt x="464630" y="2185083"/>
                    <a:pt x="464053" y="2168724"/>
                  </a:cubicBezTo>
                  <a:cubicBezTo>
                    <a:pt x="471564" y="2156508"/>
                    <a:pt x="481051" y="2145140"/>
                    <a:pt x="489408" y="2132078"/>
                  </a:cubicBezTo>
                  <a:cubicBezTo>
                    <a:pt x="496551" y="2129639"/>
                    <a:pt x="502190" y="2126824"/>
                    <a:pt x="510085" y="2124574"/>
                  </a:cubicBezTo>
                  <a:cubicBezTo>
                    <a:pt x="523913" y="2133328"/>
                    <a:pt x="539715" y="2142930"/>
                    <a:pt x="555517" y="2152532"/>
                  </a:cubicBezTo>
                  <a:cubicBezTo>
                    <a:pt x="570456" y="2140417"/>
                    <a:pt x="587931" y="2125764"/>
                    <a:pt x="559697" y="2089075"/>
                  </a:cubicBezTo>
                  <a:lnTo>
                    <a:pt x="565052" y="2083721"/>
                  </a:lnTo>
                  <a:cubicBezTo>
                    <a:pt x="568238" y="2071125"/>
                    <a:pt x="561172" y="2052787"/>
                    <a:pt x="575929" y="2048380"/>
                  </a:cubicBezTo>
                  <a:cubicBezTo>
                    <a:pt x="586645" y="2046132"/>
                    <a:pt x="596891" y="2043414"/>
                    <a:pt x="608829" y="2041825"/>
                  </a:cubicBezTo>
                  <a:cubicBezTo>
                    <a:pt x="608350" y="2030073"/>
                    <a:pt x="607588" y="2018602"/>
                    <a:pt x="607391" y="2006568"/>
                  </a:cubicBezTo>
                  <a:lnTo>
                    <a:pt x="627400" y="1986559"/>
                  </a:lnTo>
                  <a:cubicBezTo>
                    <a:pt x="622218" y="1972923"/>
                    <a:pt x="600296" y="1951563"/>
                    <a:pt x="586000" y="1945159"/>
                  </a:cubicBezTo>
                  <a:cubicBezTo>
                    <a:pt x="594639" y="1931815"/>
                    <a:pt x="604030" y="1918661"/>
                    <a:pt x="614362" y="1906447"/>
                  </a:cubicBezTo>
                  <a:cubicBezTo>
                    <a:pt x="634591" y="1926676"/>
                    <a:pt x="654351" y="1946436"/>
                    <a:pt x="674862" y="1966383"/>
                  </a:cubicBezTo>
                  <a:cubicBezTo>
                    <a:pt x="738714" y="1986272"/>
                    <a:pt x="717314" y="1913581"/>
                    <a:pt x="771087" y="1908735"/>
                  </a:cubicBezTo>
                  <a:cubicBezTo>
                    <a:pt x="821754" y="1898528"/>
                    <a:pt x="813056" y="1838539"/>
                    <a:pt x="867211" y="1840839"/>
                  </a:cubicBezTo>
                  <a:close/>
                  <a:moveTo>
                    <a:pt x="1049441" y="1817163"/>
                  </a:moveTo>
                  <a:cubicBezTo>
                    <a:pt x="1060948" y="1818002"/>
                    <a:pt x="1073965" y="1819228"/>
                    <a:pt x="1085191" y="1820348"/>
                  </a:cubicBezTo>
                  <a:cubicBezTo>
                    <a:pt x="1112231" y="1856933"/>
                    <a:pt x="1066617" y="1845569"/>
                    <a:pt x="1087592" y="1877773"/>
                  </a:cubicBezTo>
                  <a:cubicBezTo>
                    <a:pt x="1089944" y="1883494"/>
                    <a:pt x="1089553" y="1887208"/>
                    <a:pt x="1087389" y="1889580"/>
                  </a:cubicBezTo>
                  <a:cubicBezTo>
                    <a:pt x="1080897" y="1896695"/>
                    <a:pt x="1058449" y="1891723"/>
                    <a:pt x="1046224" y="1892552"/>
                  </a:cubicBezTo>
                  <a:cubicBezTo>
                    <a:pt x="1039205" y="1899570"/>
                    <a:pt x="1032274" y="1905552"/>
                    <a:pt x="1025817" y="1912009"/>
                  </a:cubicBezTo>
                  <a:cubicBezTo>
                    <a:pt x="1017918" y="1901865"/>
                    <a:pt x="1009347" y="1902839"/>
                    <a:pt x="989252" y="1887797"/>
                  </a:cubicBezTo>
                  <a:cubicBezTo>
                    <a:pt x="997005" y="1878145"/>
                    <a:pt x="1003053" y="1867349"/>
                    <a:pt x="1009663" y="1855991"/>
                  </a:cubicBezTo>
                  <a:close/>
                  <a:moveTo>
                    <a:pt x="937515" y="1595664"/>
                  </a:moveTo>
                  <a:cubicBezTo>
                    <a:pt x="939860" y="1600821"/>
                    <a:pt x="942767" y="1605416"/>
                    <a:pt x="945674" y="1610010"/>
                  </a:cubicBezTo>
                  <a:cubicBezTo>
                    <a:pt x="919025" y="1609934"/>
                    <a:pt x="941585" y="1641351"/>
                    <a:pt x="935544" y="1645196"/>
                  </a:cubicBezTo>
                  <a:cubicBezTo>
                    <a:pt x="933530" y="1646477"/>
                    <a:pt x="928338" y="1644695"/>
                    <a:pt x="917086" y="1637661"/>
                  </a:cubicBezTo>
                  <a:cubicBezTo>
                    <a:pt x="911837" y="1641972"/>
                    <a:pt x="907338" y="1646471"/>
                    <a:pt x="902839" y="1650970"/>
                  </a:cubicBezTo>
                  <a:cubicBezTo>
                    <a:pt x="893559" y="1657437"/>
                    <a:pt x="883622" y="1662685"/>
                    <a:pt x="875186" y="1668309"/>
                  </a:cubicBezTo>
                  <a:cubicBezTo>
                    <a:pt x="872282" y="1680590"/>
                    <a:pt x="870785" y="1694277"/>
                    <a:pt x="869288" y="1707964"/>
                  </a:cubicBezTo>
                  <a:cubicBezTo>
                    <a:pt x="859069" y="1710681"/>
                    <a:pt x="848382" y="1712929"/>
                    <a:pt x="836476" y="1714520"/>
                  </a:cubicBezTo>
                  <a:cubicBezTo>
                    <a:pt x="837697" y="1723614"/>
                    <a:pt x="838074" y="1730740"/>
                    <a:pt x="837137" y="1738240"/>
                  </a:cubicBezTo>
                  <a:cubicBezTo>
                    <a:pt x="825700" y="1737487"/>
                    <a:pt x="813418" y="1737578"/>
                    <a:pt x="802918" y="1737763"/>
                  </a:cubicBezTo>
                  <a:cubicBezTo>
                    <a:pt x="805451" y="1749295"/>
                    <a:pt x="796640" y="1753419"/>
                    <a:pt x="763919" y="1750505"/>
                  </a:cubicBezTo>
                  <a:cubicBezTo>
                    <a:pt x="760917" y="1741316"/>
                    <a:pt x="757165" y="1731940"/>
                    <a:pt x="755289" y="1724440"/>
                  </a:cubicBezTo>
                  <a:cubicBezTo>
                    <a:pt x="719756" y="1721526"/>
                    <a:pt x="742825" y="1749094"/>
                    <a:pt x="734951" y="1754155"/>
                  </a:cubicBezTo>
                  <a:cubicBezTo>
                    <a:pt x="726329" y="1767466"/>
                    <a:pt x="706923" y="1772806"/>
                    <a:pt x="708895" y="1790525"/>
                  </a:cubicBezTo>
                  <a:lnTo>
                    <a:pt x="659780" y="1838703"/>
                  </a:lnTo>
                  <a:cubicBezTo>
                    <a:pt x="652188" y="1846295"/>
                    <a:pt x="644689" y="1852856"/>
                    <a:pt x="636628" y="1859980"/>
                  </a:cubicBezTo>
                  <a:cubicBezTo>
                    <a:pt x="627440" y="1856978"/>
                    <a:pt x="619470" y="1854633"/>
                    <a:pt x="610282" y="1851630"/>
                  </a:cubicBezTo>
                  <a:lnTo>
                    <a:pt x="588049" y="1789468"/>
                  </a:lnTo>
                  <a:cubicBezTo>
                    <a:pt x="580266" y="1782247"/>
                    <a:pt x="571358" y="1773339"/>
                    <a:pt x="563856" y="1765837"/>
                  </a:cubicBezTo>
                  <a:cubicBezTo>
                    <a:pt x="572574" y="1762745"/>
                    <a:pt x="579324" y="1758809"/>
                    <a:pt x="587573" y="1755248"/>
                  </a:cubicBezTo>
                  <a:cubicBezTo>
                    <a:pt x="588322" y="1749811"/>
                    <a:pt x="589164" y="1746155"/>
                    <a:pt x="590101" y="1741467"/>
                  </a:cubicBezTo>
                  <a:cubicBezTo>
                    <a:pt x="600790" y="1744844"/>
                    <a:pt x="613916" y="1749535"/>
                    <a:pt x="625073" y="1753381"/>
                  </a:cubicBezTo>
                  <a:cubicBezTo>
                    <a:pt x="630314" y="1709694"/>
                    <a:pt x="675683" y="1680265"/>
                    <a:pt x="705024" y="1664053"/>
                  </a:cubicBezTo>
                  <a:cubicBezTo>
                    <a:pt x="734371" y="1673153"/>
                    <a:pt x="738581" y="1635184"/>
                    <a:pt x="781987" y="1627412"/>
                  </a:cubicBezTo>
                  <a:lnTo>
                    <a:pt x="793240" y="1638665"/>
                  </a:lnTo>
                  <a:cubicBezTo>
                    <a:pt x="776743" y="1654224"/>
                    <a:pt x="763808" y="1667159"/>
                    <a:pt x="772442" y="1707287"/>
                  </a:cubicBezTo>
                  <a:lnTo>
                    <a:pt x="784163" y="1719009"/>
                  </a:lnTo>
                  <a:lnTo>
                    <a:pt x="813033" y="1691077"/>
                  </a:lnTo>
                  <a:cubicBezTo>
                    <a:pt x="818375" y="1685734"/>
                    <a:pt x="823999" y="1680110"/>
                    <a:pt x="830092" y="1674955"/>
                  </a:cubicBezTo>
                  <a:lnTo>
                    <a:pt x="823528" y="1668391"/>
                  </a:lnTo>
                  <a:cubicBezTo>
                    <a:pt x="835058" y="1662487"/>
                    <a:pt x="845557" y="1656677"/>
                    <a:pt x="855962" y="1649085"/>
                  </a:cubicBezTo>
                  <a:cubicBezTo>
                    <a:pt x="853710" y="1640085"/>
                    <a:pt x="852208" y="1631271"/>
                    <a:pt x="850050" y="1621239"/>
                  </a:cubicBezTo>
                  <a:cubicBezTo>
                    <a:pt x="861207" y="1625086"/>
                    <a:pt x="874052" y="1630057"/>
                    <a:pt x="885210" y="1633904"/>
                  </a:cubicBezTo>
                  <a:cubicBezTo>
                    <a:pt x="879768" y="1614965"/>
                    <a:pt x="902268" y="1614969"/>
                    <a:pt x="898045" y="1596687"/>
                  </a:cubicBezTo>
                  <a:cubicBezTo>
                    <a:pt x="911077" y="1596783"/>
                    <a:pt x="924483" y="1595567"/>
                    <a:pt x="937515" y="1595664"/>
                  </a:cubicBezTo>
                  <a:close/>
                  <a:moveTo>
                    <a:pt x="1078533" y="1421202"/>
                  </a:moveTo>
                  <a:cubicBezTo>
                    <a:pt x="1077466" y="1441444"/>
                    <a:pt x="1094562" y="1460782"/>
                    <a:pt x="1072901" y="1476691"/>
                  </a:cubicBezTo>
                  <a:cubicBezTo>
                    <a:pt x="1059650" y="1484188"/>
                    <a:pt x="1046681" y="1491405"/>
                    <a:pt x="1034869" y="1500341"/>
                  </a:cubicBezTo>
                  <a:lnTo>
                    <a:pt x="1031785" y="1503425"/>
                  </a:lnTo>
                  <a:cubicBezTo>
                    <a:pt x="1027489" y="1515391"/>
                    <a:pt x="1021873" y="1527718"/>
                    <a:pt x="1017577" y="1539684"/>
                  </a:cubicBezTo>
                  <a:cubicBezTo>
                    <a:pt x="1010252" y="1544134"/>
                    <a:pt x="1002527" y="1547064"/>
                    <a:pt x="995202" y="1551514"/>
                  </a:cubicBezTo>
                  <a:lnTo>
                    <a:pt x="958444" y="1548961"/>
                  </a:lnTo>
                  <a:cubicBezTo>
                    <a:pt x="964331" y="1543073"/>
                    <a:pt x="969658" y="1537746"/>
                    <a:pt x="976026" y="1532338"/>
                  </a:cubicBezTo>
                  <a:cubicBezTo>
                    <a:pt x="980955" y="1525491"/>
                    <a:pt x="983125" y="1517568"/>
                    <a:pt x="986896" y="1509003"/>
                  </a:cubicBezTo>
                  <a:lnTo>
                    <a:pt x="993129" y="1515235"/>
                  </a:lnTo>
                  <a:cubicBezTo>
                    <a:pt x="997497" y="1508949"/>
                    <a:pt x="1000988" y="1500665"/>
                    <a:pt x="1004198" y="1492660"/>
                  </a:cubicBezTo>
                  <a:lnTo>
                    <a:pt x="992692" y="1481155"/>
                  </a:lnTo>
                  <a:lnTo>
                    <a:pt x="1008954" y="1464893"/>
                  </a:lnTo>
                  <a:cubicBezTo>
                    <a:pt x="1019925" y="1456799"/>
                    <a:pt x="1032895" y="1449582"/>
                    <a:pt x="1044463" y="1443767"/>
                  </a:cubicBezTo>
                  <a:cubicBezTo>
                    <a:pt x="1045393" y="1435165"/>
                    <a:pt x="1044525" y="1426446"/>
                    <a:pt x="1052530" y="1423236"/>
                  </a:cubicBezTo>
                  <a:cubicBezTo>
                    <a:pt x="1061411" y="1422024"/>
                    <a:pt x="1069931" y="1422133"/>
                    <a:pt x="1078533" y="1421202"/>
                  </a:cubicBezTo>
                  <a:close/>
                  <a:moveTo>
                    <a:pt x="1172071" y="1308561"/>
                  </a:moveTo>
                  <a:cubicBezTo>
                    <a:pt x="1167582" y="1313050"/>
                    <a:pt x="1175574" y="1327215"/>
                    <a:pt x="1178208" y="1336584"/>
                  </a:cubicBezTo>
                  <a:lnTo>
                    <a:pt x="1137724" y="1375221"/>
                  </a:lnTo>
                  <a:cubicBezTo>
                    <a:pt x="1133235" y="1379710"/>
                    <a:pt x="1128466" y="1384480"/>
                    <a:pt x="1100932" y="1388932"/>
                  </a:cubicBezTo>
                  <a:cubicBezTo>
                    <a:pt x="1095402" y="1396308"/>
                    <a:pt x="1108754" y="1415271"/>
                    <a:pt x="1079736" y="1419361"/>
                  </a:cubicBezTo>
                  <a:cubicBezTo>
                    <a:pt x="1086452" y="1415415"/>
                    <a:pt x="1076232" y="1400706"/>
                    <a:pt x="1074440" y="1390497"/>
                  </a:cubicBezTo>
                  <a:cubicBezTo>
                    <a:pt x="1081237" y="1388316"/>
                    <a:pt x="1088134" y="1385112"/>
                    <a:pt x="1094931" y="1382931"/>
                  </a:cubicBezTo>
                  <a:cubicBezTo>
                    <a:pt x="1094921" y="1370015"/>
                    <a:pt x="1095835" y="1358022"/>
                    <a:pt x="1096287" y="1345568"/>
                  </a:cubicBezTo>
                  <a:cubicBezTo>
                    <a:pt x="1103429" y="1347659"/>
                    <a:pt x="1108805" y="1349669"/>
                    <a:pt x="1114643" y="1352140"/>
                  </a:cubicBezTo>
                  <a:cubicBezTo>
                    <a:pt x="1112823" y="1331802"/>
                    <a:pt x="1133115" y="1326281"/>
                    <a:pt x="1142030" y="1312750"/>
                  </a:cubicBezTo>
                  <a:cubicBezTo>
                    <a:pt x="1153281" y="1311656"/>
                    <a:pt x="1163047" y="1310199"/>
                    <a:pt x="1172071" y="1308561"/>
                  </a:cubicBezTo>
                  <a:close/>
                  <a:moveTo>
                    <a:pt x="1592803" y="1162919"/>
                  </a:moveTo>
                  <a:cubicBezTo>
                    <a:pt x="1600158" y="1173781"/>
                    <a:pt x="1606075" y="1183205"/>
                    <a:pt x="1612950" y="1193587"/>
                  </a:cubicBezTo>
                  <a:cubicBezTo>
                    <a:pt x="1599669" y="1186735"/>
                    <a:pt x="1585907" y="1179403"/>
                    <a:pt x="1572917" y="1172258"/>
                  </a:cubicBezTo>
                  <a:cubicBezTo>
                    <a:pt x="1579032" y="1169020"/>
                    <a:pt x="1586397" y="1166449"/>
                    <a:pt x="1592803" y="1162919"/>
                  </a:cubicBezTo>
                  <a:close/>
                  <a:moveTo>
                    <a:pt x="1758754" y="1124643"/>
                  </a:moveTo>
                  <a:cubicBezTo>
                    <a:pt x="1765646" y="1128139"/>
                    <a:pt x="1770931" y="1129463"/>
                    <a:pt x="1777445" y="1131448"/>
                  </a:cubicBezTo>
                  <a:cubicBezTo>
                    <a:pt x="1795391" y="1160714"/>
                    <a:pt x="1778222" y="1176938"/>
                    <a:pt x="1751697" y="1168526"/>
                  </a:cubicBezTo>
                  <a:cubicBezTo>
                    <a:pt x="1756230" y="1175323"/>
                    <a:pt x="1761330" y="1181555"/>
                    <a:pt x="1766336" y="1188824"/>
                  </a:cubicBezTo>
                  <a:cubicBezTo>
                    <a:pt x="1750014" y="1201369"/>
                    <a:pt x="1733504" y="1213158"/>
                    <a:pt x="1716521" y="1224475"/>
                  </a:cubicBezTo>
                  <a:lnTo>
                    <a:pt x="1680422" y="1248774"/>
                  </a:lnTo>
                  <a:lnTo>
                    <a:pt x="1680583" y="1282556"/>
                  </a:lnTo>
                  <a:cubicBezTo>
                    <a:pt x="1675517" y="1287622"/>
                    <a:pt x="1669607" y="1293532"/>
                    <a:pt x="1657700" y="1292321"/>
                  </a:cubicBezTo>
                  <a:cubicBezTo>
                    <a:pt x="1655912" y="1303480"/>
                    <a:pt x="1652810" y="1315014"/>
                    <a:pt x="1649898" y="1324486"/>
                  </a:cubicBezTo>
                  <a:cubicBezTo>
                    <a:pt x="1655231" y="1341640"/>
                    <a:pt x="1638260" y="1342683"/>
                    <a:pt x="1633472" y="1353093"/>
                  </a:cubicBezTo>
                  <a:cubicBezTo>
                    <a:pt x="1627092" y="1358535"/>
                    <a:pt x="1621182" y="1364445"/>
                    <a:pt x="1615834" y="1369793"/>
                  </a:cubicBezTo>
                  <a:cubicBezTo>
                    <a:pt x="1586570" y="1387814"/>
                    <a:pt x="1558992" y="1406958"/>
                    <a:pt x="1531133" y="1426384"/>
                  </a:cubicBezTo>
                  <a:cubicBezTo>
                    <a:pt x="1532256" y="1430884"/>
                    <a:pt x="1531504" y="1433509"/>
                    <a:pt x="1531313" y="1438385"/>
                  </a:cubicBezTo>
                  <a:cubicBezTo>
                    <a:pt x="1517996" y="1444207"/>
                    <a:pt x="1504491" y="1449278"/>
                    <a:pt x="1489768" y="1453694"/>
                  </a:cubicBezTo>
                  <a:lnTo>
                    <a:pt x="1478510" y="1464953"/>
                  </a:lnTo>
                  <a:cubicBezTo>
                    <a:pt x="1446071" y="1461786"/>
                    <a:pt x="1438474" y="1466572"/>
                    <a:pt x="1441466" y="1478571"/>
                  </a:cubicBezTo>
                  <a:cubicBezTo>
                    <a:pt x="1437619" y="1484293"/>
                    <a:pt x="1435458" y="1491139"/>
                    <a:pt x="1432078" y="1497329"/>
                  </a:cubicBezTo>
                  <a:cubicBezTo>
                    <a:pt x="1410325" y="1500343"/>
                    <a:pt x="1455592" y="1528161"/>
                    <a:pt x="1442836" y="1536233"/>
                  </a:cubicBezTo>
                  <a:cubicBezTo>
                    <a:pt x="1430276" y="1530990"/>
                    <a:pt x="1418839" y="1527434"/>
                    <a:pt x="1406279" y="1522192"/>
                  </a:cubicBezTo>
                  <a:cubicBezTo>
                    <a:pt x="1396804" y="1530730"/>
                    <a:pt x="1353119" y="1519132"/>
                    <a:pt x="1386007" y="1553708"/>
                  </a:cubicBezTo>
                  <a:cubicBezTo>
                    <a:pt x="1369788" y="1552124"/>
                    <a:pt x="1355809" y="1565165"/>
                    <a:pt x="1357111" y="1581667"/>
                  </a:cubicBezTo>
                  <a:cubicBezTo>
                    <a:pt x="1338451" y="1584397"/>
                    <a:pt x="1341916" y="1591240"/>
                    <a:pt x="1343961" y="1619178"/>
                  </a:cubicBezTo>
                  <a:cubicBezTo>
                    <a:pt x="1310133" y="1589291"/>
                    <a:pt x="1308161" y="1594074"/>
                    <a:pt x="1322860" y="1626224"/>
                  </a:cubicBezTo>
                  <a:cubicBezTo>
                    <a:pt x="1281324" y="1627469"/>
                    <a:pt x="1264709" y="1658139"/>
                    <a:pt x="1253912" y="1681117"/>
                  </a:cubicBezTo>
                  <a:cubicBezTo>
                    <a:pt x="1241252" y="1685344"/>
                    <a:pt x="1219967" y="1688827"/>
                    <a:pt x="1236455" y="1709819"/>
                  </a:cubicBezTo>
                  <a:cubicBezTo>
                    <a:pt x="1215531" y="1734491"/>
                    <a:pt x="1193117" y="1741912"/>
                    <a:pt x="1181939" y="1774641"/>
                  </a:cubicBezTo>
                  <a:cubicBezTo>
                    <a:pt x="1200777" y="1786724"/>
                    <a:pt x="1200983" y="1794248"/>
                    <a:pt x="1195332" y="1798729"/>
                  </a:cubicBezTo>
                  <a:cubicBezTo>
                    <a:pt x="1189680" y="1803209"/>
                    <a:pt x="1178170" y="1804646"/>
                    <a:pt x="1173576" y="1804556"/>
                  </a:cubicBezTo>
                  <a:cubicBezTo>
                    <a:pt x="1126619" y="1778427"/>
                    <a:pt x="1137927" y="1836456"/>
                    <a:pt x="1091905" y="1814077"/>
                  </a:cubicBezTo>
                  <a:cubicBezTo>
                    <a:pt x="1099414" y="1801884"/>
                    <a:pt x="1085647" y="1776296"/>
                    <a:pt x="1092593" y="1764666"/>
                  </a:cubicBezTo>
                  <a:lnTo>
                    <a:pt x="1171038" y="1667481"/>
                  </a:lnTo>
                  <a:cubicBezTo>
                    <a:pt x="1180887" y="1660443"/>
                    <a:pt x="1191955" y="1654060"/>
                    <a:pt x="1203209" y="1648428"/>
                  </a:cubicBezTo>
                  <a:cubicBezTo>
                    <a:pt x="1209772" y="1649361"/>
                    <a:pt x="1216616" y="1650013"/>
                    <a:pt x="1223178" y="1650947"/>
                  </a:cubicBezTo>
                  <a:cubicBezTo>
                    <a:pt x="1226476" y="1626098"/>
                    <a:pt x="1199014" y="1610458"/>
                    <a:pt x="1209988" y="1605106"/>
                  </a:cubicBezTo>
                  <a:cubicBezTo>
                    <a:pt x="1213272" y="1599947"/>
                    <a:pt x="1213839" y="1593759"/>
                    <a:pt x="1215718" y="1587195"/>
                  </a:cubicBezTo>
                  <a:lnTo>
                    <a:pt x="1223881" y="1579033"/>
                  </a:lnTo>
                  <a:cubicBezTo>
                    <a:pt x="1237856" y="1571617"/>
                    <a:pt x="1250331" y="1563827"/>
                    <a:pt x="1262150" y="1554818"/>
                  </a:cubicBezTo>
                  <a:cubicBezTo>
                    <a:pt x="1291211" y="1561363"/>
                    <a:pt x="1299664" y="1538855"/>
                    <a:pt x="1304844" y="1501817"/>
                  </a:cubicBezTo>
                  <a:cubicBezTo>
                    <a:pt x="1320693" y="1496275"/>
                    <a:pt x="1335136" y="1489328"/>
                    <a:pt x="1349204" y="1483693"/>
                  </a:cubicBezTo>
                  <a:cubicBezTo>
                    <a:pt x="1349024" y="1471692"/>
                    <a:pt x="1347812" y="1459785"/>
                    <a:pt x="1349507" y="1449658"/>
                  </a:cubicBezTo>
                  <a:cubicBezTo>
                    <a:pt x="1362170" y="1439805"/>
                    <a:pt x="1375490" y="1431171"/>
                    <a:pt x="1388998" y="1420474"/>
                  </a:cubicBezTo>
                  <a:lnTo>
                    <a:pt x="1423429" y="1387918"/>
                  </a:lnTo>
                  <a:cubicBezTo>
                    <a:pt x="1432898" y="1387818"/>
                    <a:pt x="1441618" y="1387531"/>
                    <a:pt x="1450432" y="1386213"/>
                  </a:cubicBezTo>
                  <a:cubicBezTo>
                    <a:pt x="1456530" y="1381052"/>
                    <a:pt x="1461878" y="1375704"/>
                    <a:pt x="1467788" y="1369794"/>
                  </a:cubicBezTo>
                  <a:cubicBezTo>
                    <a:pt x="1467509" y="1367262"/>
                    <a:pt x="1465729" y="1364357"/>
                    <a:pt x="1464793" y="1360607"/>
                  </a:cubicBezTo>
                  <a:lnTo>
                    <a:pt x="1481681" y="1343720"/>
                  </a:lnTo>
                  <a:cubicBezTo>
                    <a:pt x="1499960" y="1350740"/>
                    <a:pt x="1517301" y="1356823"/>
                    <a:pt x="1535580" y="1363844"/>
                  </a:cubicBezTo>
                  <a:cubicBezTo>
                    <a:pt x="1547770" y="1361961"/>
                    <a:pt x="1532782" y="1341343"/>
                    <a:pt x="1546377" y="1340866"/>
                  </a:cubicBezTo>
                  <a:cubicBezTo>
                    <a:pt x="1553976" y="1333266"/>
                    <a:pt x="1562326" y="1325854"/>
                    <a:pt x="1569925" y="1318255"/>
                  </a:cubicBezTo>
                  <a:cubicBezTo>
                    <a:pt x="1575273" y="1312907"/>
                    <a:pt x="1581183" y="1306997"/>
                    <a:pt x="1586999" y="1302117"/>
                  </a:cubicBezTo>
                  <a:cubicBezTo>
                    <a:pt x="1580629" y="1293496"/>
                    <a:pt x="1572572" y="1283749"/>
                    <a:pt x="1565639" y="1275691"/>
                  </a:cubicBezTo>
                  <a:lnTo>
                    <a:pt x="1574646" y="1266684"/>
                  </a:lnTo>
                  <a:cubicBezTo>
                    <a:pt x="1587024" y="1262738"/>
                    <a:pt x="1599216" y="1258043"/>
                    <a:pt x="1613376" y="1254189"/>
                  </a:cubicBezTo>
                  <a:cubicBezTo>
                    <a:pt x="1621448" y="1241433"/>
                    <a:pt x="1628956" y="1229240"/>
                    <a:pt x="1638714" y="1217607"/>
                  </a:cubicBezTo>
                  <a:lnTo>
                    <a:pt x="1639671" y="1216650"/>
                  </a:lnTo>
                  <a:cubicBezTo>
                    <a:pt x="1639616" y="1216603"/>
                    <a:pt x="1639560" y="1216557"/>
                    <a:pt x="1639505" y="1216510"/>
                  </a:cubicBezTo>
                  <a:cubicBezTo>
                    <a:pt x="1649030" y="1202264"/>
                    <a:pt x="1659123" y="1190282"/>
                    <a:pt x="1668082" y="1176602"/>
                  </a:cubicBezTo>
                  <a:cubicBezTo>
                    <a:pt x="1670817" y="1171979"/>
                    <a:pt x="1672701" y="1165373"/>
                    <a:pt x="1673265" y="1159145"/>
                  </a:cubicBezTo>
                  <a:cubicBezTo>
                    <a:pt x="1687417" y="1150657"/>
                    <a:pt x="1702136" y="1141604"/>
                    <a:pt x="1714872" y="1131701"/>
                  </a:cubicBezTo>
                  <a:lnTo>
                    <a:pt x="1732340" y="1149169"/>
                  </a:lnTo>
                  <a:cubicBezTo>
                    <a:pt x="1741019" y="1141434"/>
                    <a:pt x="1750548" y="1132850"/>
                    <a:pt x="1758754" y="1124643"/>
                  </a:cubicBezTo>
                  <a:close/>
                  <a:moveTo>
                    <a:pt x="1360850" y="1045235"/>
                  </a:moveTo>
                  <a:lnTo>
                    <a:pt x="1350944" y="1091728"/>
                  </a:lnTo>
                  <a:cubicBezTo>
                    <a:pt x="1332709" y="1109025"/>
                    <a:pt x="1347896" y="1136055"/>
                    <a:pt x="1310036" y="1152339"/>
                  </a:cubicBezTo>
                  <a:cubicBezTo>
                    <a:pt x="1306171" y="1166522"/>
                    <a:pt x="1301746" y="1178453"/>
                    <a:pt x="1296851" y="1189914"/>
                  </a:cubicBezTo>
                  <a:cubicBezTo>
                    <a:pt x="1291385" y="1210391"/>
                    <a:pt x="1283581" y="1220071"/>
                    <a:pt x="1279617" y="1240922"/>
                  </a:cubicBezTo>
                  <a:cubicBezTo>
                    <a:pt x="1266930" y="1250794"/>
                    <a:pt x="1253305" y="1259729"/>
                    <a:pt x="1238646" y="1268758"/>
                  </a:cubicBezTo>
                  <a:cubicBezTo>
                    <a:pt x="1243318" y="1293169"/>
                    <a:pt x="1214021" y="1291507"/>
                    <a:pt x="1201811" y="1293398"/>
                  </a:cubicBezTo>
                  <a:cubicBezTo>
                    <a:pt x="1193544" y="1296974"/>
                    <a:pt x="1184808" y="1300081"/>
                    <a:pt x="1178042" y="1304032"/>
                  </a:cubicBezTo>
                  <a:lnTo>
                    <a:pt x="1171945" y="1297934"/>
                  </a:lnTo>
                  <a:cubicBezTo>
                    <a:pt x="1184266" y="1278108"/>
                    <a:pt x="1196774" y="1259033"/>
                    <a:pt x="1208157" y="1238268"/>
                  </a:cubicBezTo>
                  <a:lnTo>
                    <a:pt x="1266725" y="1172195"/>
                  </a:lnTo>
                  <a:cubicBezTo>
                    <a:pt x="1270302" y="1163928"/>
                    <a:pt x="1257550" y="1143844"/>
                    <a:pt x="1272200" y="1143267"/>
                  </a:cubicBezTo>
                  <a:cubicBezTo>
                    <a:pt x="1279339" y="1140818"/>
                    <a:pt x="1285072" y="1136963"/>
                    <a:pt x="1293149" y="1135452"/>
                  </a:cubicBezTo>
                  <a:lnTo>
                    <a:pt x="1325332" y="1066681"/>
                  </a:lnTo>
                  <a:cubicBezTo>
                    <a:pt x="1337735" y="1059907"/>
                    <a:pt x="1350137" y="1053134"/>
                    <a:pt x="1360850" y="1045235"/>
                  </a:cubicBezTo>
                  <a:close/>
                  <a:moveTo>
                    <a:pt x="1881784" y="946371"/>
                  </a:moveTo>
                  <a:cubicBezTo>
                    <a:pt x="1889336" y="951108"/>
                    <a:pt x="1896607" y="956128"/>
                    <a:pt x="1903787" y="962182"/>
                  </a:cubicBezTo>
                  <a:cubicBezTo>
                    <a:pt x="1898433" y="983845"/>
                    <a:pt x="1897459" y="1001657"/>
                    <a:pt x="1889216" y="1012516"/>
                  </a:cubicBezTo>
                  <a:cubicBezTo>
                    <a:pt x="1886468" y="1016135"/>
                    <a:pt x="1882912" y="1018982"/>
                    <a:pt x="1878117" y="1020941"/>
                  </a:cubicBezTo>
                  <a:lnTo>
                    <a:pt x="1826987" y="1071126"/>
                  </a:lnTo>
                  <a:cubicBezTo>
                    <a:pt x="1817150" y="1060164"/>
                    <a:pt x="1807877" y="1048639"/>
                    <a:pt x="1798795" y="1037869"/>
                  </a:cubicBezTo>
                  <a:cubicBezTo>
                    <a:pt x="1803366" y="1026680"/>
                    <a:pt x="1806621" y="1015862"/>
                    <a:pt x="1810911" y="1004955"/>
                  </a:cubicBezTo>
                  <a:lnTo>
                    <a:pt x="1833143" y="982722"/>
                  </a:lnTo>
                  <a:lnTo>
                    <a:pt x="1826999" y="976577"/>
                  </a:lnTo>
                  <a:cubicBezTo>
                    <a:pt x="1817144" y="936328"/>
                    <a:pt x="1870423" y="979475"/>
                    <a:pt x="1881784" y="946371"/>
                  </a:cubicBezTo>
                  <a:close/>
                  <a:moveTo>
                    <a:pt x="1495597" y="822274"/>
                  </a:moveTo>
                  <a:lnTo>
                    <a:pt x="1506832" y="833509"/>
                  </a:lnTo>
                  <a:cubicBezTo>
                    <a:pt x="1506385" y="839106"/>
                    <a:pt x="1508187" y="844793"/>
                    <a:pt x="1506286" y="849152"/>
                  </a:cubicBezTo>
                  <a:cubicBezTo>
                    <a:pt x="1504385" y="853510"/>
                    <a:pt x="1498781" y="856540"/>
                    <a:pt x="1483521" y="856820"/>
                  </a:cubicBezTo>
                  <a:cubicBezTo>
                    <a:pt x="1479522" y="850520"/>
                    <a:pt x="1474120" y="842815"/>
                    <a:pt x="1468610" y="836153"/>
                  </a:cubicBezTo>
                  <a:cubicBezTo>
                    <a:pt x="1478038" y="832343"/>
                    <a:pt x="1486637" y="826553"/>
                    <a:pt x="1495597" y="822274"/>
                  </a:cubicBezTo>
                  <a:close/>
                  <a:moveTo>
                    <a:pt x="1674988" y="577451"/>
                  </a:moveTo>
                  <a:cubicBezTo>
                    <a:pt x="1681401" y="583297"/>
                    <a:pt x="1688001" y="589897"/>
                    <a:pt x="1692715" y="594612"/>
                  </a:cubicBezTo>
                  <a:cubicBezTo>
                    <a:pt x="1689122" y="602919"/>
                    <a:pt x="1685529" y="611227"/>
                    <a:pt x="1681843" y="617742"/>
                  </a:cubicBezTo>
                  <a:cubicBezTo>
                    <a:pt x="1684378" y="632178"/>
                    <a:pt x="1686538" y="645106"/>
                    <a:pt x="1687659" y="658128"/>
                  </a:cubicBezTo>
                  <a:cubicBezTo>
                    <a:pt x="1682361" y="673798"/>
                    <a:pt x="1675931" y="687770"/>
                    <a:pt x="1668464" y="701838"/>
                  </a:cubicBezTo>
                  <a:cubicBezTo>
                    <a:pt x="1652618" y="692226"/>
                    <a:pt x="1639036" y="683178"/>
                    <a:pt x="1623191" y="673566"/>
                  </a:cubicBezTo>
                  <a:lnTo>
                    <a:pt x="1617062" y="667437"/>
                  </a:lnTo>
                  <a:cubicBezTo>
                    <a:pt x="1628496" y="649402"/>
                    <a:pt x="1626534" y="625905"/>
                    <a:pt x="1633631" y="604666"/>
                  </a:cubicBezTo>
                  <a:cubicBezTo>
                    <a:pt x="1641938" y="601073"/>
                    <a:pt x="1650151" y="598518"/>
                    <a:pt x="1657516" y="593981"/>
                  </a:cubicBezTo>
                  <a:cubicBezTo>
                    <a:pt x="1662899" y="588598"/>
                    <a:pt x="1669321" y="583118"/>
                    <a:pt x="1674988" y="577451"/>
                  </a:cubicBezTo>
                  <a:close/>
                  <a:moveTo>
                    <a:pt x="1919488" y="543166"/>
                  </a:moveTo>
                  <a:lnTo>
                    <a:pt x="1982586" y="611419"/>
                  </a:lnTo>
                  <a:lnTo>
                    <a:pt x="1982758" y="611407"/>
                  </a:lnTo>
                  <a:cubicBezTo>
                    <a:pt x="1988331" y="618137"/>
                    <a:pt x="1993509" y="626207"/>
                    <a:pt x="1998793" y="633226"/>
                  </a:cubicBezTo>
                  <a:cubicBezTo>
                    <a:pt x="2011593" y="653547"/>
                    <a:pt x="2022212" y="672264"/>
                    <a:pt x="2035013" y="692585"/>
                  </a:cubicBezTo>
                  <a:lnTo>
                    <a:pt x="2034082" y="691547"/>
                  </a:lnTo>
                  <a:lnTo>
                    <a:pt x="2035374" y="714794"/>
                  </a:lnTo>
                  <a:lnTo>
                    <a:pt x="2036662" y="717475"/>
                  </a:lnTo>
                  <a:cubicBezTo>
                    <a:pt x="2034024" y="727618"/>
                    <a:pt x="2030362" y="737847"/>
                    <a:pt x="2027725" y="747990"/>
                  </a:cubicBezTo>
                  <a:cubicBezTo>
                    <a:pt x="2031826" y="755147"/>
                    <a:pt x="2029317" y="760001"/>
                    <a:pt x="2024963" y="764120"/>
                  </a:cubicBezTo>
                  <a:cubicBezTo>
                    <a:pt x="2020609" y="768240"/>
                    <a:pt x="2014409" y="771625"/>
                    <a:pt x="2011127" y="775845"/>
                  </a:cubicBezTo>
                  <a:lnTo>
                    <a:pt x="2009263" y="773980"/>
                  </a:lnTo>
                  <a:lnTo>
                    <a:pt x="1977591" y="804710"/>
                  </a:lnTo>
                  <a:cubicBezTo>
                    <a:pt x="1972359" y="820337"/>
                    <a:pt x="1965520" y="833792"/>
                    <a:pt x="1958589" y="848284"/>
                  </a:cubicBezTo>
                  <a:cubicBezTo>
                    <a:pt x="1961565" y="867044"/>
                    <a:pt x="1952545" y="876064"/>
                    <a:pt x="1943899" y="883766"/>
                  </a:cubicBezTo>
                  <a:cubicBezTo>
                    <a:pt x="1939514" y="898547"/>
                    <a:pt x="1933519" y="911157"/>
                    <a:pt x="1927716" y="924521"/>
                  </a:cubicBezTo>
                  <a:cubicBezTo>
                    <a:pt x="1922079" y="930158"/>
                    <a:pt x="1916442" y="935795"/>
                    <a:pt x="1910332" y="940960"/>
                  </a:cubicBezTo>
                  <a:cubicBezTo>
                    <a:pt x="1896346" y="927538"/>
                    <a:pt x="1882642" y="913834"/>
                    <a:pt x="1867048" y="898241"/>
                  </a:cubicBezTo>
                  <a:cubicBezTo>
                    <a:pt x="1878638" y="897992"/>
                    <a:pt x="1887301" y="895944"/>
                    <a:pt x="1897191" y="894560"/>
                  </a:cubicBezTo>
                  <a:cubicBezTo>
                    <a:pt x="1892549" y="885971"/>
                    <a:pt x="1888570" y="878609"/>
                    <a:pt x="1885627" y="871156"/>
                  </a:cubicBezTo>
                  <a:cubicBezTo>
                    <a:pt x="1869494" y="864607"/>
                    <a:pt x="1848321" y="842306"/>
                    <a:pt x="1828698" y="866655"/>
                  </a:cubicBezTo>
                  <a:cubicBezTo>
                    <a:pt x="1842244" y="826646"/>
                    <a:pt x="1837436" y="793651"/>
                    <a:pt x="1846588" y="765597"/>
                  </a:cubicBezTo>
                  <a:cubicBezTo>
                    <a:pt x="1855882" y="753468"/>
                    <a:pt x="1863666" y="740958"/>
                    <a:pt x="1872487" y="728357"/>
                  </a:cubicBezTo>
                  <a:cubicBezTo>
                    <a:pt x="1851322" y="708883"/>
                    <a:pt x="1872031" y="701405"/>
                    <a:pt x="1862448" y="678856"/>
                  </a:cubicBezTo>
                  <a:cubicBezTo>
                    <a:pt x="1852292" y="686176"/>
                    <a:pt x="1840528" y="691325"/>
                    <a:pt x="1829428" y="697700"/>
                  </a:cubicBezTo>
                  <a:cubicBezTo>
                    <a:pt x="1816395" y="688050"/>
                    <a:pt x="1801664" y="677264"/>
                    <a:pt x="1788350" y="667897"/>
                  </a:cubicBezTo>
                  <a:cubicBezTo>
                    <a:pt x="1788283" y="645281"/>
                    <a:pt x="1807301" y="639494"/>
                    <a:pt x="1816503" y="628402"/>
                  </a:cubicBezTo>
                  <a:cubicBezTo>
                    <a:pt x="1828566" y="628626"/>
                    <a:pt x="1839683" y="627904"/>
                    <a:pt x="1851654" y="629164"/>
                  </a:cubicBezTo>
                  <a:cubicBezTo>
                    <a:pt x="1855600" y="625218"/>
                    <a:pt x="1859737" y="622026"/>
                    <a:pt x="1863119" y="618644"/>
                  </a:cubicBezTo>
                  <a:cubicBezTo>
                    <a:pt x="1869892" y="614706"/>
                    <a:pt x="1859671" y="599411"/>
                    <a:pt x="1857474" y="589321"/>
                  </a:cubicBezTo>
                  <a:lnTo>
                    <a:pt x="1873822" y="572973"/>
                  </a:lnTo>
                  <a:lnTo>
                    <a:pt x="1875291" y="574881"/>
                  </a:lnTo>
                  <a:lnTo>
                    <a:pt x="1881131" y="569041"/>
                  </a:lnTo>
                  <a:cubicBezTo>
                    <a:pt x="1892654" y="561258"/>
                    <a:pt x="1904826" y="554694"/>
                    <a:pt x="1916532" y="547662"/>
                  </a:cubicBezTo>
                  <a:lnTo>
                    <a:pt x="1916322" y="546331"/>
                  </a:lnTo>
                  <a:close/>
                  <a:moveTo>
                    <a:pt x="1935675" y="447182"/>
                  </a:moveTo>
                  <a:cubicBezTo>
                    <a:pt x="1958714" y="447475"/>
                    <a:pt x="1976833" y="463888"/>
                    <a:pt x="1994930" y="483122"/>
                  </a:cubicBezTo>
                  <a:cubicBezTo>
                    <a:pt x="1996444" y="487907"/>
                    <a:pt x="1996445" y="491639"/>
                    <a:pt x="1995340" y="494479"/>
                  </a:cubicBezTo>
                  <a:cubicBezTo>
                    <a:pt x="1994235" y="497319"/>
                    <a:pt x="1992025" y="499267"/>
                    <a:pt x="1989118" y="500483"/>
                  </a:cubicBezTo>
                  <a:cubicBezTo>
                    <a:pt x="1983304" y="502914"/>
                    <a:pt x="1974702" y="502416"/>
                    <a:pt x="1966584" y="500268"/>
                  </a:cubicBezTo>
                  <a:lnTo>
                    <a:pt x="1947918" y="481603"/>
                  </a:lnTo>
                  <a:cubicBezTo>
                    <a:pt x="1933496" y="461494"/>
                    <a:pt x="1926540" y="448851"/>
                    <a:pt x="1935675" y="447182"/>
                  </a:cubicBezTo>
                  <a:close/>
                  <a:moveTo>
                    <a:pt x="1674284" y="413789"/>
                  </a:moveTo>
                  <a:cubicBezTo>
                    <a:pt x="1675384" y="414424"/>
                    <a:pt x="1677029" y="416280"/>
                    <a:pt x="1679245" y="419759"/>
                  </a:cubicBezTo>
                  <a:lnTo>
                    <a:pt x="1673723" y="414237"/>
                  </a:lnTo>
                  <a:close/>
                  <a:moveTo>
                    <a:pt x="1626801" y="373487"/>
                  </a:moveTo>
                  <a:cubicBezTo>
                    <a:pt x="1634373" y="378254"/>
                    <a:pt x="1641579" y="384337"/>
                    <a:pt x="1648871" y="389385"/>
                  </a:cubicBezTo>
                  <a:lnTo>
                    <a:pt x="1673723" y="414237"/>
                  </a:lnTo>
                  <a:lnTo>
                    <a:pt x="1672592" y="415140"/>
                  </a:lnTo>
                  <a:cubicBezTo>
                    <a:pt x="1672518" y="417942"/>
                    <a:pt x="1674518" y="424010"/>
                    <a:pt x="1678379" y="430116"/>
                  </a:cubicBezTo>
                  <a:cubicBezTo>
                    <a:pt x="1690632" y="443491"/>
                    <a:pt x="1710329" y="457016"/>
                    <a:pt x="1712591" y="469940"/>
                  </a:cubicBezTo>
                  <a:cubicBezTo>
                    <a:pt x="1709311" y="472271"/>
                    <a:pt x="1707087" y="477343"/>
                    <a:pt x="1673326" y="447509"/>
                  </a:cubicBezTo>
                  <a:lnTo>
                    <a:pt x="1664908" y="455927"/>
                  </a:lnTo>
                  <a:cubicBezTo>
                    <a:pt x="1677719" y="481083"/>
                    <a:pt x="1687789" y="505183"/>
                    <a:pt x="1699370" y="529671"/>
                  </a:cubicBezTo>
                  <a:cubicBezTo>
                    <a:pt x="1690759" y="537333"/>
                    <a:pt x="1682061" y="546031"/>
                    <a:pt x="1673169" y="553974"/>
                  </a:cubicBezTo>
                  <a:lnTo>
                    <a:pt x="1638049" y="518855"/>
                  </a:lnTo>
                  <a:cubicBezTo>
                    <a:pt x="1626095" y="520368"/>
                    <a:pt x="1615283" y="523586"/>
                    <a:pt x="1604558" y="525768"/>
                  </a:cubicBezTo>
                  <a:cubicBezTo>
                    <a:pt x="1591211" y="491657"/>
                    <a:pt x="1595980" y="486887"/>
                    <a:pt x="1607395" y="488761"/>
                  </a:cubicBezTo>
                  <a:cubicBezTo>
                    <a:pt x="1622439" y="471819"/>
                    <a:pt x="1615260" y="443877"/>
                    <a:pt x="1592489" y="384069"/>
                  </a:cubicBezTo>
                  <a:cubicBezTo>
                    <a:pt x="1604143" y="380010"/>
                    <a:pt x="1614954" y="376792"/>
                    <a:pt x="1626801" y="373487"/>
                  </a:cubicBezTo>
                  <a:close/>
                  <a:moveTo>
                    <a:pt x="1381244" y="0"/>
                  </a:moveTo>
                  <a:cubicBezTo>
                    <a:pt x="1424021" y="37160"/>
                    <a:pt x="1428232" y="-7489"/>
                    <a:pt x="1451455" y="13487"/>
                  </a:cubicBezTo>
                  <a:cubicBezTo>
                    <a:pt x="1456909" y="18379"/>
                    <a:pt x="1460670" y="22141"/>
                    <a:pt x="1464432" y="25903"/>
                  </a:cubicBezTo>
                  <a:cubicBezTo>
                    <a:pt x="1484814" y="35614"/>
                    <a:pt x="1508854" y="44489"/>
                    <a:pt x="1523410" y="50622"/>
                  </a:cubicBezTo>
                  <a:lnTo>
                    <a:pt x="1559067" y="85729"/>
                  </a:lnTo>
                  <a:lnTo>
                    <a:pt x="1559121" y="85058"/>
                  </a:lnTo>
                  <a:lnTo>
                    <a:pt x="1567808" y="76372"/>
                  </a:lnTo>
                  <a:cubicBezTo>
                    <a:pt x="1580525" y="89088"/>
                    <a:pt x="1591829" y="100392"/>
                    <a:pt x="1604826" y="112829"/>
                  </a:cubicBezTo>
                  <a:cubicBezTo>
                    <a:pt x="1639060" y="134173"/>
                    <a:pt x="1675005" y="138734"/>
                    <a:pt x="1688145" y="184940"/>
                  </a:cubicBezTo>
                  <a:cubicBezTo>
                    <a:pt x="1733904" y="203237"/>
                    <a:pt x="1790173" y="244936"/>
                    <a:pt x="1788814" y="278323"/>
                  </a:cubicBezTo>
                  <a:cubicBezTo>
                    <a:pt x="1808340" y="304013"/>
                    <a:pt x="1826732" y="328010"/>
                    <a:pt x="1847099" y="352860"/>
                  </a:cubicBezTo>
                  <a:cubicBezTo>
                    <a:pt x="1844297" y="355663"/>
                    <a:pt x="1841214" y="358745"/>
                    <a:pt x="1837941" y="361076"/>
                  </a:cubicBezTo>
                  <a:cubicBezTo>
                    <a:pt x="1832683" y="359740"/>
                    <a:pt x="1826763" y="357183"/>
                    <a:pt x="1819900" y="353683"/>
                  </a:cubicBezTo>
                  <a:cubicBezTo>
                    <a:pt x="1807988" y="331683"/>
                    <a:pt x="1795975" y="307901"/>
                    <a:pt x="1782649" y="284488"/>
                  </a:cubicBezTo>
                  <a:cubicBezTo>
                    <a:pt x="1758753" y="267878"/>
                    <a:pt x="1735138" y="250987"/>
                    <a:pt x="1710682" y="234937"/>
                  </a:cubicBezTo>
                  <a:cubicBezTo>
                    <a:pt x="1707105" y="231921"/>
                    <a:pt x="1702865" y="227682"/>
                    <a:pt x="1699569" y="224385"/>
                  </a:cubicBezTo>
                  <a:lnTo>
                    <a:pt x="1700113" y="225640"/>
                  </a:lnTo>
                  <a:cubicBezTo>
                    <a:pt x="1684917" y="226730"/>
                    <a:pt x="1670099" y="229322"/>
                    <a:pt x="1655091" y="231164"/>
                  </a:cubicBezTo>
                  <a:cubicBezTo>
                    <a:pt x="1636668" y="216672"/>
                    <a:pt x="1619937" y="203310"/>
                    <a:pt x="1600952" y="189380"/>
                  </a:cubicBezTo>
                  <a:cubicBezTo>
                    <a:pt x="1594277" y="183829"/>
                    <a:pt x="1586290" y="178649"/>
                    <a:pt x="1580367" y="173288"/>
                  </a:cubicBezTo>
                  <a:lnTo>
                    <a:pt x="1578695" y="172566"/>
                  </a:lnTo>
                  <a:cubicBezTo>
                    <a:pt x="1571389" y="178956"/>
                    <a:pt x="1564256" y="186089"/>
                    <a:pt x="1557234" y="192193"/>
                  </a:cubicBezTo>
                  <a:cubicBezTo>
                    <a:pt x="1547603" y="182561"/>
                    <a:pt x="1539348" y="174306"/>
                    <a:pt x="1528055" y="163584"/>
                  </a:cubicBezTo>
                  <a:lnTo>
                    <a:pt x="1523010" y="158539"/>
                  </a:lnTo>
                  <a:lnTo>
                    <a:pt x="1522997" y="157634"/>
                  </a:lnTo>
                  <a:cubicBezTo>
                    <a:pt x="1508628" y="144434"/>
                    <a:pt x="1491774" y="129918"/>
                    <a:pt x="1476821" y="117303"/>
                  </a:cubicBezTo>
                  <a:lnTo>
                    <a:pt x="1479053" y="90590"/>
                  </a:lnTo>
                  <a:lnTo>
                    <a:pt x="1471076" y="83119"/>
                  </a:lnTo>
                  <a:cubicBezTo>
                    <a:pt x="1460821" y="73890"/>
                    <a:pt x="1446457" y="62686"/>
                    <a:pt x="1417569" y="46434"/>
                  </a:cubicBezTo>
                  <a:cubicBezTo>
                    <a:pt x="1418451" y="62479"/>
                    <a:pt x="1418392" y="77585"/>
                    <a:pt x="1417864" y="92220"/>
                  </a:cubicBezTo>
                  <a:lnTo>
                    <a:pt x="1416698" y="92543"/>
                  </a:lnTo>
                  <a:cubicBezTo>
                    <a:pt x="1423972" y="103179"/>
                    <a:pt x="1429833" y="112400"/>
                    <a:pt x="1436828" y="123316"/>
                  </a:cubicBezTo>
                  <a:cubicBezTo>
                    <a:pt x="1431227" y="128918"/>
                    <a:pt x="1425434" y="133768"/>
                    <a:pt x="1419552" y="139649"/>
                  </a:cubicBezTo>
                  <a:lnTo>
                    <a:pt x="1417198" y="138213"/>
                  </a:lnTo>
                  <a:lnTo>
                    <a:pt x="1397752" y="191607"/>
                  </a:lnTo>
                  <a:lnTo>
                    <a:pt x="1398882" y="191289"/>
                  </a:lnTo>
                  <a:cubicBezTo>
                    <a:pt x="1415937" y="198723"/>
                    <a:pt x="1436944" y="216334"/>
                    <a:pt x="1437333" y="200875"/>
                  </a:cubicBezTo>
                  <a:cubicBezTo>
                    <a:pt x="1438851" y="187111"/>
                    <a:pt x="1441217" y="175327"/>
                    <a:pt x="1442735" y="161564"/>
                  </a:cubicBezTo>
                  <a:cubicBezTo>
                    <a:pt x="1453758" y="170321"/>
                    <a:pt x="1464967" y="179833"/>
                    <a:pt x="1475989" y="188591"/>
                  </a:cubicBezTo>
                  <a:cubicBezTo>
                    <a:pt x="1561155" y="249419"/>
                    <a:pt x="1459833" y="238656"/>
                    <a:pt x="1519085" y="287721"/>
                  </a:cubicBezTo>
                  <a:cubicBezTo>
                    <a:pt x="1522201" y="281781"/>
                    <a:pt x="1524657" y="274615"/>
                    <a:pt x="1528526" y="268862"/>
                  </a:cubicBezTo>
                  <a:cubicBezTo>
                    <a:pt x="1541708" y="287704"/>
                    <a:pt x="1555942" y="286656"/>
                    <a:pt x="1569036" y="298052"/>
                  </a:cubicBezTo>
                  <a:cubicBezTo>
                    <a:pt x="1574121" y="304269"/>
                    <a:pt x="1576286" y="308698"/>
                    <a:pt x="1579205" y="313314"/>
                  </a:cubicBezTo>
                  <a:cubicBezTo>
                    <a:pt x="1571563" y="320956"/>
                    <a:pt x="1563923" y="328597"/>
                    <a:pt x="1555811" y="335767"/>
                  </a:cubicBezTo>
                  <a:lnTo>
                    <a:pt x="1552698" y="338879"/>
                  </a:lnTo>
                  <a:lnTo>
                    <a:pt x="1526825" y="329656"/>
                  </a:lnTo>
                  <a:cubicBezTo>
                    <a:pt x="1526950" y="329788"/>
                    <a:pt x="1527075" y="329919"/>
                    <a:pt x="1527199" y="330051"/>
                  </a:cubicBezTo>
                  <a:cubicBezTo>
                    <a:pt x="1523405" y="341395"/>
                    <a:pt x="1519701" y="351706"/>
                    <a:pt x="1516379" y="363521"/>
                  </a:cubicBezTo>
                  <a:lnTo>
                    <a:pt x="1534782" y="381924"/>
                  </a:lnTo>
                  <a:cubicBezTo>
                    <a:pt x="1532273" y="387265"/>
                    <a:pt x="1531268" y="392988"/>
                    <a:pt x="1528479" y="398608"/>
                  </a:cubicBezTo>
                  <a:cubicBezTo>
                    <a:pt x="1527816" y="402220"/>
                    <a:pt x="1526503" y="404787"/>
                    <a:pt x="1524681" y="406567"/>
                  </a:cubicBezTo>
                  <a:cubicBezTo>
                    <a:pt x="1511931" y="419019"/>
                    <a:pt x="1474302" y="392857"/>
                    <a:pt x="1460861" y="416208"/>
                  </a:cubicBezTo>
                  <a:cubicBezTo>
                    <a:pt x="1443901" y="404855"/>
                    <a:pt x="1449288" y="392862"/>
                    <a:pt x="1443154" y="386728"/>
                  </a:cubicBezTo>
                  <a:cubicBezTo>
                    <a:pt x="1445266" y="377066"/>
                    <a:pt x="1446817" y="367965"/>
                    <a:pt x="1447513" y="356888"/>
                  </a:cubicBezTo>
                  <a:cubicBezTo>
                    <a:pt x="1444965" y="349808"/>
                    <a:pt x="1438159" y="351403"/>
                    <a:pt x="1427865" y="344249"/>
                  </a:cubicBezTo>
                  <a:cubicBezTo>
                    <a:pt x="1413483" y="333246"/>
                    <a:pt x="1400980" y="324123"/>
                    <a:pt x="1385752" y="313964"/>
                  </a:cubicBezTo>
                  <a:cubicBezTo>
                    <a:pt x="1380965" y="318752"/>
                    <a:pt x="1376740" y="322976"/>
                    <a:pt x="1368667" y="330110"/>
                  </a:cubicBezTo>
                  <a:cubicBezTo>
                    <a:pt x="1374696" y="351347"/>
                    <a:pt x="1358821" y="354059"/>
                    <a:pt x="1364190" y="371256"/>
                  </a:cubicBezTo>
                  <a:cubicBezTo>
                    <a:pt x="1353668" y="371435"/>
                    <a:pt x="1343993" y="373588"/>
                    <a:pt x="1334318" y="375742"/>
                  </a:cubicBezTo>
                  <a:cubicBezTo>
                    <a:pt x="1330191" y="384569"/>
                    <a:pt x="1324654" y="391987"/>
                    <a:pt x="1320527" y="400815"/>
                  </a:cubicBezTo>
                  <a:cubicBezTo>
                    <a:pt x="1320627" y="408237"/>
                    <a:pt x="1320445" y="415940"/>
                    <a:pt x="1320545" y="423363"/>
                  </a:cubicBezTo>
                  <a:cubicBezTo>
                    <a:pt x="1345093" y="458049"/>
                    <a:pt x="1329122" y="458976"/>
                    <a:pt x="1325277" y="467522"/>
                  </a:cubicBezTo>
                  <a:lnTo>
                    <a:pt x="1343142" y="485386"/>
                  </a:lnTo>
                  <a:cubicBezTo>
                    <a:pt x="1341452" y="487076"/>
                    <a:pt x="1339480" y="489047"/>
                    <a:pt x="1336758" y="490830"/>
                  </a:cubicBezTo>
                  <a:cubicBezTo>
                    <a:pt x="1326899" y="497869"/>
                    <a:pt x="1315911" y="503215"/>
                    <a:pt x="1304830" y="509595"/>
                  </a:cubicBezTo>
                  <a:cubicBezTo>
                    <a:pt x="1287831" y="516252"/>
                    <a:pt x="1306453" y="542760"/>
                    <a:pt x="1315015" y="558644"/>
                  </a:cubicBezTo>
                  <a:cubicBezTo>
                    <a:pt x="1311452" y="566909"/>
                    <a:pt x="1307888" y="575173"/>
                    <a:pt x="1303948" y="581934"/>
                  </a:cubicBezTo>
                  <a:cubicBezTo>
                    <a:pt x="1299158" y="583904"/>
                    <a:pt x="1292113" y="585307"/>
                    <a:pt x="1286101" y="586618"/>
                  </a:cubicBezTo>
                  <a:cubicBezTo>
                    <a:pt x="1289020" y="594042"/>
                    <a:pt x="1291091" y="599493"/>
                    <a:pt x="1293162" y="604943"/>
                  </a:cubicBezTo>
                  <a:cubicBezTo>
                    <a:pt x="1271282" y="617421"/>
                    <a:pt x="1250342" y="630839"/>
                    <a:pt x="1228085" y="641813"/>
                  </a:cubicBezTo>
                  <a:cubicBezTo>
                    <a:pt x="1233074" y="654688"/>
                    <a:pt x="1236935" y="665871"/>
                    <a:pt x="1240044" y="676866"/>
                  </a:cubicBezTo>
                  <a:cubicBezTo>
                    <a:pt x="1229243" y="680145"/>
                    <a:pt x="1217596" y="684270"/>
                    <a:pt x="1206231" y="688113"/>
                  </a:cubicBezTo>
                  <a:cubicBezTo>
                    <a:pt x="1199568" y="696657"/>
                    <a:pt x="1194878" y="706048"/>
                    <a:pt x="1189625" y="716002"/>
                  </a:cubicBezTo>
                  <a:cubicBezTo>
                    <a:pt x="1186527" y="719100"/>
                    <a:pt x="1183429" y="722198"/>
                    <a:pt x="1180143" y="724544"/>
                  </a:cubicBezTo>
                  <a:cubicBezTo>
                    <a:pt x="1183904" y="728305"/>
                    <a:pt x="1188135" y="732536"/>
                    <a:pt x="1192177" y="736015"/>
                  </a:cubicBezTo>
                  <a:cubicBezTo>
                    <a:pt x="1182318" y="743054"/>
                    <a:pt x="1170486" y="749245"/>
                    <a:pt x="1159498" y="754591"/>
                  </a:cubicBezTo>
                  <a:lnTo>
                    <a:pt x="1148685" y="743779"/>
                  </a:lnTo>
                  <a:cubicBezTo>
                    <a:pt x="1123607" y="751932"/>
                    <a:pt x="1144667" y="771302"/>
                    <a:pt x="1140263" y="786049"/>
                  </a:cubicBezTo>
                  <a:cubicBezTo>
                    <a:pt x="1135666" y="794406"/>
                    <a:pt x="1131447" y="804268"/>
                    <a:pt x="1125909" y="811685"/>
                  </a:cubicBezTo>
                  <a:cubicBezTo>
                    <a:pt x="1162758" y="837832"/>
                    <a:pt x="1183702" y="830051"/>
                    <a:pt x="1169401" y="803922"/>
                  </a:cubicBezTo>
                  <a:cubicBezTo>
                    <a:pt x="1171654" y="801669"/>
                    <a:pt x="1173814" y="800449"/>
                    <a:pt x="1175504" y="798760"/>
                  </a:cubicBezTo>
                  <a:cubicBezTo>
                    <a:pt x="1190350" y="801778"/>
                    <a:pt x="1203223" y="803949"/>
                    <a:pt x="1218351" y="806685"/>
                  </a:cubicBezTo>
                  <a:cubicBezTo>
                    <a:pt x="1242076" y="870401"/>
                    <a:pt x="1190579" y="853262"/>
                    <a:pt x="1193520" y="888871"/>
                  </a:cubicBezTo>
                  <a:cubicBezTo>
                    <a:pt x="1172394" y="904355"/>
                    <a:pt x="1225614" y="962082"/>
                    <a:pt x="1176283" y="952178"/>
                  </a:cubicBezTo>
                  <a:cubicBezTo>
                    <a:pt x="1148290" y="955726"/>
                    <a:pt x="1141442" y="969155"/>
                    <a:pt x="1159404" y="991623"/>
                  </a:cubicBezTo>
                  <a:cubicBezTo>
                    <a:pt x="1144950" y="1009838"/>
                    <a:pt x="1129840" y="1029649"/>
                    <a:pt x="1113883" y="1047487"/>
                  </a:cubicBezTo>
                  <a:cubicBezTo>
                    <a:pt x="1088033" y="1030086"/>
                    <a:pt x="1100454" y="1054334"/>
                    <a:pt x="1090122" y="1058084"/>
                  </a:cubicBezTo>
                  <a:cubicBezTo>
                    <a:pt x="1104745" y="1134664"/>
                    <a:pt x="1011430" y="1103868"/>
                    <a:pt x="1024642" y="1179038"/>
                  </a:cubicBezTo>
                  <a:cubicBezTo>
                    <a:pt x="993167" y="1175725"/>
                    <a:pt x="1002110" y="1198749"/>
                    <a:pt x="996677" y="1219226"/>
                  </a:cubicBezTo>
                  <a:cubicBezTo>
                    <a:pt x="985973" y="1227109"/>
                    <a:pt x="973578" y="1233864"/>
                    <a:pt x="961182" y="1240618"/>
                  </a:cubicBezTo>
                  <a:cubicBezTo>
                    <a:pt x="967158" y="1253917"/>
                    <a:pt x="966758" y="1261015"/>
                    <a:pt x="962757" y="1264767"/>
                  </a:cubicBezTo>
                  <a:cubicBezTo>
                    <a:pt x="950752" y="1276022"/>
                    <a:pt x="906329" y="1257156"/>
                    <a:pt x="904378" y="1285199"/>
                  </a:cubicBezTo>
                  <a:cubicBezTo>
                    <a:pt x="893298" y="1291578"/>
                    <a:pt x="882028" y="1297206"/>
                    <a:pt x="871981" y="1303493"/>
                  </a:cubicBezTo>
                  <a:cubicBezTo>
                    <a:pt x="864383" y="1319552"/>
                    <a:pt x="871932" y="1360895"/>
                    <a:pt x="846832" y="1340864"/>
                  </a:cubicBezTo>
                  <a:cubicBezTo>
                    <a:pt x="838481" y="1353917"/>
                    <a:pt x="802757" y="1323825"/>
                    <a:pt x="799114" y="1350034"/>
                  </a:cubicBezTo>
                  <a:cubicBezTo>
                    <a:pt x="798856" y="1381318"/>
                    <a:pt x="762693" y="1390214"/>
                    <a:pt x="773522" y="1420756"/>
                  </a:cubicBezTo>
                  <a:cubicBezTo>
                    <a:pt x="731619" y="1419408"/>
                    <a:pt x="735909" y="1496919"/>
                    <a:pt x="681974" y="1486918"/>
                  </a:cubicBezTo>
                  <a:cubicBezTo>
                    <a:pt x="687454" y="1525629"/>
                    <a:pt x="643215" y="1538840"/>
                    <a:pt x="623976" y="1564661"/>
                  </a:cubicBezTo>
                  <a:cubicBezTo>
                    <a:pt x="619470" y="1569167"/>
                    <a:pt x="613930" y="1573766"/>
                    <a:pt x="609424" y="1578272"/>
                  </a:cubicBezTo>
                  <a:cubicBezTo>
                    <a:pt x="596354" y="1564076"/>
                    <a:pt x="590819" y="1574311"/>
                    <a:pt x="586877" y="1578254"/>
                  </a:cubicBezTo>
                  <a:cubicBezTo>
                    <a:pt x="583593" y="1583418"/>
                    <a:pt x="572130" y="1582658"/>
                    <a:pt x="581160" y="1596194"/>
                  </a:cubicBezTo>
                  <a:cubicBezTo>
                    <a:pt x="591596" y="1605503"/>
                    <a:pt x="576847" y="1607088"/>
                    <a:pt x="545270" y="1593535"/>
                  </a:cubicBezTo>
                  <a:cubicBezTo>
                    <a:pt x="543859" y="1592124"/>
                    <a:pt x="541509" y="1589774"/>
                    <a:pt x="538877" y="1587705"/>
                  </a:cubicBezTo>
                  <a:cubicBezTo>
                    <a:pt x="536424" y="1575114"/>
                    <a:pt x="532845" y="1563649"/>
                    <a:pt x="529734" y="1549837"/>
                  </a:cubicBezTo>
                  <a:cubicBezTo>
                    <a:pt x="503984" y="1539858"/>
                    <a:pt x="498351" y="1545490"/>
                    <a:pt x="478899" y="1539556"/>
                  </a:cubicBezTo>
                  <a:cubicBezTo>
                    <a:pt x="483884" y="1546794"/>
                    <a:pt x="489433" y="1553468"/>
                    <a:pt x="494888" y="1561177"/>
                  </a:cubicBezTo>
                  <a:cubicBezTo>
                    <a:pt x="494801" y="1570665"/>
                    <a:pt x="496407" y="1581283"/>
                    <a:pt x="497731" y="1592182"/>
                  </a:cubicBezTo>
                  <a:cubicBezTo>
                    <a:pt x="487018" y="1588791"/>
                    <a:pt x="473391" y="1583613"/>
                    <a:pt x="462208" y="1579753"/>
                  </a:cubicBezTo>
                  <a:cubicBezTo>
                    <a:pt x="433460" y="1580293"/>
                    <a:pt x="479425" y="1610488"/>
                    <a:pt x="475398" y="1626737"/>
                  </a:cubicBezTo>
                  <a:cubicBezTo>
                    <a:pt x="456889" y="1624562"/>
                    <a:pt x="437534" y="1623231"/>
                    <a:pt x="419025" y="1621056"/>
                  </a:cubicBezTo>
                  <a:cubicBezTo>
                    <a:pt x="408618" y="1648386"/>
                    <a:pt x="365392" y="1636139"/>
                    <a:pt x="367111" y="1671089"/>
                  </a:cubicBezTo>
                  <a:cubicBezTo>
                    <a:pt x="354985" y="1663469"/>
                    <a:pt x="342953" y="1654817"/>
                    <a:pt x="331109" y="1646916"/>
                  </a:cubicBezTo>
                  <a:cubicBezTo>
                    <a:pt x="326606" y="1654240"/>
                    <a:pt x="323605" y="1661942"/>
                    <a:pt x="319572" y="1669736"/>
                  </a:cubicBezTo>
                  <a:cubicBezTo>
                    <a:pt x="307928" y="1676679"/>
                    <a:pt x="295532" y="1683434"/>
                    <a:pt x="284828" y="1691317"/>
                  </a:cubicBezTo>
                  <a:cubicBezTo>
                    <a:pt x="298282" y="1715472"/>
                    <a:pt x="288718" y="1739139"/>
                    <a:pt x="261828" y="1713376"/>
                  </a:cubicBezTo>
                  <a:cubicBezTo>
                    <a:pt x="252065" y="1722200"/>
                    <a:pt x="242489" y="1731775"/>
                    <a:pt x="233196" y="1741069"/>
                  </a:cubicBezTo>
                  <a:cubicBezTo>
                    <a:pt x="237154" y="1756855"/>
                    <a:pt x="241676" y="1772078"/>
                    <a:pt x="245634" y="1787865"/>
                  </a:cubicBezTo>
                  <a:cubicBezTo>
                    <a:pt x="272424" y="1806206"/>
                    <a:pt x="273947" y="1831949"/>
                    <a:pt x="258354" y="1834379"/>
                  </a:cubicBezTo>
                  <a:cubicBezTo>
                    <a:pt x="249142" y="1828547"/>
                    <a:pt x="238709" y="1822057"/>
                    <a:pt x="229497" y="1816224"/>
                  </a:cubicBezTo>
                  <a:cubicBezTo>
                    <a:pt x="229034" y="1824210"/>
                    <a:pt x="229416" y="1831350"/>
                    <a:pt x="228482" y="1838865"/>
                  </a:cubicBezTo>
                  <a:cubicBezTo>
                    <a:pt x="218709" y="1836415"/>
                    <a:pt x="209595" y="1835186"/>
                    <a:pt x="199353" y="1832266"/>
                  </a:cubicBezTo>
                  <a:lnTo>
                    <a:pt x="188088" y="1843531"/>
                  </a:lnTo>
                  <a:cubicBezTo>
                    <a:pt x="181704" y="1848974"/>
                    <a:pt x="176353" y="1854325"/>
                    <a:pt x="170439" y="1860239"/>
                  </a:cubicBezTo>
                  <a:cubicBezTo>
                    <a:pt x="162469" y="1880432"/>
                    <a:pt x="164824" y="1888420"/>
                    <a:pt x="165585" y="1899882"/>
                  </a:cubicBezTo>
                  <a:lnTo>
                    <a:pt x="189090" y="1923388"/>
                  </a:lnTo>
                  <a:cubicBezTo>
                    <a:pt x="194080" y="1936263"/>
                    <a:pt x="198222" y="1947164"/>
                    <a:pt x="203023" y="1959287"/>
                  </a:cubicBezTo>
                  <a:cubicBezTo>
                    <a:pt x="192517" y="1979196"/>
                    <a:pt x="167148" y="1976357"/>
                    <a:pt x="149588" y="1986395"/>
                  </a:cubicBezTo>
                  <a:cubicBezTo>
                    <a:pt x="117556" y="1992101"/>
                    <a:pt x="94698" y="1955725"/>
                    <a:pt x="74580" y="1940114"/>
                  </a:cubicBezTo>
                  <a:lnTo>
                    <a:pt x="60500" y="1954195"/>
                  </a:lnTo>
                  <a:cubicBezTo>
                    <a:pt x="45272" y="1944036"/>
                    <a:pt x="30703" y="1935099"/>
                    <a:pt x="15382" y="1925974"/>
                  </a:cubicBezTo>
                  <a:cubicBezTo>
                    <a:pt x="-10566" y="1903970"/>
                    <a:pt x="1449" y="1890075"/>
                    <a:pt x="14124" y="1880221"/>
                  </a:cubicBezTo>
                  <a:cubicBezTo>
                    <a:pt x="23886" y="1868579"/>
                    <a:pt x="31392" y="1856371"/>
                    <a:pt x="39743" y="1843319"/>
                  </a:cubicBezTo>
                  <a:cubicBezTo>
                    <a:pt x="49041" y="1839663"/>
                    <a:pt x="58432" y="1834972"/>
                    <a:pt x="66320" y="1829905"/>
                  </a:cubicBezTo>
                  <a:lnTo>
                    <a:pt x="71670" y="1824555"/>
                  </a:lnTo>
                  <a:cubicBezTo>
                    <a:pt x="84255" y="1818552"/>
                    <a:pt x="94770" y="1809917"/>
                    <a:pt x="107166" y="1803162"/>
                  </a:cubicBezTo>
                  <a:cubicBezTo>
                    <a:pt x="113643" y="1796685"/>
                    <a:pt x="121154" y="1790115"/>
                    <a:pt x="127631" y="1783638"/>
                  </a:cubicBezTo>
                  <a:cubicBezTo>
                    <a:pt x="129605" y="1784485"/>
                    <a:pt x="133364" y="1785427"/>
                    <a:pt x="136841" y="1786651"/>
                  </a:cubicBezTo>
                  <a:cubicBezTo>
                    <a:pt x="140686" y="1778105"/>
                    <a:pt x="145094" y="1768995"/>
                    <a:pt x="150631" y="1761578"/>
                  </a:cubicBezTo>
                  <a:cubicBezTo>
                    <a:pt x="156927" y="1762804"/>
                    <a:pt x="162377" y="1764875"/>
                    <a:pt x="167828" y="1766946"/>
                  </a:cubicBezTo>
                  <a:cubicBezTo>
                    <a:pt x="166036" y="1758395"/>
                    <a:pt x="164149" y="1748060"/>
                    <a:pt x="161417" y="1738569"/>
                  </a:cubicBezTo>
                  <a:cubicBezTo>
                    <a:pt x="168176" y="1731810"/>
                    <a:pt x="175217" y="1724770"/>
                    <a:pt x="181882" y="1719044"/>
                  </a:cubicBezTo>
                  <a:lnTo>
                    <a:pt x="175771" y="1712932"/>
                  </a:lnTo>
                  <a:cubicBezTo>
                    <a:pt x="190413" y="1695470"/>
                    <a:pt x="204585" y="1677537"/>
                    <a:pt x="218005" y="1659415"/>
                  </a:cubicBezTo>
                  <a:cubicBezTo>
                    <a:pt x="247769" y="1636233"/>
                    <a:pt x="277343" y="1612300"/>
                    <a:pt x="305696" y="1587708"/>
                  </a:cubicBezTo>
                  <a:lnTo>
                    <a:pt x="324501" y="1606513"/>
                  </a:lnTo>
                  <a:cubicBezTo>
                    <a:pt x="330134" y="1600880"/>
                    <a:pt x="336236" y="1595718"/>
                    <a:pt x="342150" y="1589804"/>
                  </a:cubicBezTo>
                  <a:lnTo>
                    <a:pt x="323345" y="1570999"/>
                  </a:lnTo>
                  <a:cubicBezTo>
                    <a:pt x="337050" y="1555415"/>
                    <a:pt x="349907" y="1537857"/>
                    <a:pt x="362482" y="1520580"/>
                  </a:cubicBezTo>
                  <a:cubicBezTo>
                    <a:pt x="368396" y="1514666"/>
                    <a:pt x="374780" y="1509222"/>
                    <a:pt x="380131" y="1503871"/>
                  </a:cubicBezTo>
                  <a:cubicBezTo>
                    <a:pt x="419219" y="1510854"/>
                    <a:pt x="391019" y="1491103"/>
                    <a:pt x="397028" y="1486974"/>
                  </a:cubicBezTo>
                  <a:cubicBezTo>
                    <a:pt x="410557" y="1487548"/>
                    <a:pt x="423428" y="1486900"/>
                    <a:pt x="436580" y="1485971"/>
                  </a:cubicBezTo>
                  <a:cubicBezTo>
                    <a:pt x="439303" y="1484189"/>
                    <a:pt x="442401" y="1481091"/>
                    <a:pt x="445217" y="1478275"/>
                  </a:cubicBezTo>
                  <a:cubicBezTo>
                    <a:pt x="455174" y="1475840"/>
                    <a:pt x="464474" y="1475002"/>
                    <a:pt x="474149" y="1472848"/>
                  </a:cubicBezTo>
                  <a:cubicBezTo>
                    <a:pt x="507753" y="1435484"/>
                    <a:pt x="538651" y="1422449"/>
                    <a:pt x="570289" y="1392693"/>
                  </a:cubicBezTo>
                  <a:cubicBezTo>
                    <a:pt x="584456" y="1369123"/>
                    <a:pt x="609312" y="1317940"/>
                    <a:pt x="659876" y="1342595"/>
                  </a:cubicBezTo>
                  <a:cubicBezTo>
                    <a:pt x="655343" y="1313280"/>
                    <a:pt x="674880" y="1306907"/>
                    <a:pt x="685297" y="1293668"/>
                  </a:cubicBezTo>
                  <a:cubicBezTo>
                    <a:pt x="704009" y="1313506"/>
                    <a:pt x="705122" y="1295469"/>
                    <a:pt x="717243" y="1297452"/>
                  </a:cubicBezTo>
                  <a:cubicBezTo>
                    <a:pt x="721374" y="1294260"/>
                    <a:pt x="725598" y="1290036"/>
                    <a:pt x="728978" y="1286656"/>
                  </a:cubicBezTo>
                  <a:cubicBezTo>
                    <a:pt x="735644" y="1280931"/>
                    <a:pt x="740713" y="1275862"/>
                    <a:pt x="746627" y="1269948"/>
                  </a:cubicBezTo>
                  <a:lnTo>
                    <a:pt x="763806" y="1252769"/>
                  </a:lnTo>
                  <a:lnTo>
                    <a:pt x="821352" y="1197103"/>
                  </a:lnTo>
                  <a:cubicBezTo>
                    <a:pt x="831402" y="1193635"/>
                    <a:pt x="839948" y="1189790"/>
                    <a:pt x="847836" y="1184723"/>
                  </a:cubicBezTo>
                  <a:cubicBezTo>
                    <a:pt x="853654" y="1177023"/>
                    <a:pt x="857874" y="1167163"/>
                    <a:pt x="861720" y="1158616"/>
                  </a:cubicBezTo>
                  <a:cubicBezTo>
                    <a:pt x="867256" y="1151199"/>
                    <a:pt x="871665" y="1142089"/>
                    <a:pt x="876920" y="1134953"/>
                  </a:cubicBezTo>
                  <a:cubicBezTo>
                    <a:pt x="878789" y="1122741"/>
                    <a:pt x="881787" y="1112221"/>
                    <a:pt x="884692" y="1102734"/>
                  </a:cubicBezTo>
                  <a:lnTo>
                    <a:pt x="887790" y="1099637"/>
                  </a:lnTo>
                  <a:cubicBezTo>
                    <a:pt x="895017" y="1090529"/>
                    <a:pt x="901679" y="1079167"/>
                    <a:pt x="907495" y="1068649"/>
                  </a:cubicBezTo>
                  <a:cubicBezTo>
                    <a:pt x="915660" y="1057664"/>
                    <a:pt x="922603" y="1046020"/>
                    <a:pt x="929546" y="1034375"/>
                  </a:cubicBezTo>
                  <a:cubicBezTo>
                    <a:pt x="938280" y="1031282"/>
                    <a:pt x="945982" y="1028282"/>
                    <a:pt x="954058" y="1023967"/>
                  </a:cubicBezTo>
                  <a:cubicBezTo>
                    <a:pt x="938251" y="994642"/>
                    <a:pt x="957224" y="988832"/>
                    <a:pt x="971408" y="984992"/>
                  </a:cubicBezTo>
                  <a:cubicBezTo>
                    <a:pt x="984828" y="966870"/>
                    <a:pt x="998718" y="949219"/>
                    <a:pt x="1013361" y="931756"/>
                  </a:cubicBezTo>
                  <a:cubicBezTo>
                    <a:pt x="1012223" y="918791"/>
                    <a:pt x="1009205" y="903944"/>
                    <a:pt x="1007504" y="891542"/>
                  </a:cubicBezTo>
                  <a:cubicBezTo>
                    <a:pt x="1016152" y="897937"/>
                    <a:pt x="1025741" y="905273"/>
                    <a:pt x="1034296" y="912701"/>
                  </a:cubicBezTo>
                  <a:cubicBezTo>
                    <a:pt x="1047435" y="894861"/>
                    <a:pt x="1061139" y="879277"/>
                    <a:pt x="1074277" y="861437"/>
                  </a:cubicBezTo>
                  <a:cubicBezTo>
                    <a:pt x="1061584" y="848744"/>
                    <a:pt x="1050020" y="837743"/>
                    <a:pt x="1037326" y="825050"/>
                  </a:cubicBezTo>
                  <a:cubicBezTo>
                    <a:pt x="1039189" y="804382"/>
                    <a:pt x="1021790" y="781351"/>
                    <a:pt x="1018495" y="772424"/>
                  </a:cubicBezTo>
                  <a:cubicBezTo>
                    <a:pt x="1023562" y="764536"/>
                    <a:pt x="1028441" y="755897"/>
                    <a:pt x="1033226" y="748291"/>
                  </a:cubicBezTo>
                  <a:cubicBezTo>
                    <a:pt x="1064032" y="736289"/>
                    <a:pt x="1086203" y="734804"/>
                    <a:pt x="1073875" y="709522"/>
                  </a:cubicBezTo>
                  <a:cubicBezTo>
                    <a:pt x="1082692" y="691303"/>
                    <a:pt x="1091885" y="674587"/>
                    <a:pt x="1102113" y="657779"/>
                  </a:cubicBezTo>
                  <a:cubicBezTo>
                    <a:pt x="1135648" y="652450"/>
                    <a:pt x="1145125" y="638272"/>
                    <a:pt x="1126698" y="620970"/>
                  </a:cubicBezTo>
                  <a:cubicBezTo>
                    <a:pt x="1130640" y="617028"/>
                    <a:pt x="1134772" y="613837"/>
                    <a:pt x="1138996" y="609612"/>
                  </a:cubicBezTo>
                  <a:cubicBezTo>
                    <a:pt x="1148760" y="600789"/>
                    <a:pt x="1158053" y="591495"/>
                    <a:pt x="1167628" y="581920"/>
                  </a:cubicBezTo>
                  <a:cubicBezTo>
                    <a:pt x="1198911" y="578845"/>
                    <a:pt x="1181794" y="555532"/>
                    <a:pt x="1179345" y="548578"/>
                  </a:cubicBezTo>
                  <a:cubicBezTo>
                    <a:pt x="1187420" y="541444"/>
                    <a:pt x="1195023" y="533840"/>
                    <a:pt x="1202064" y="526800"/>
                  </a:cubicBezTo>
                  <a:lnTo>
                    <a:pt x="1231448" y="499296"/>
                  </a:lnTo>
                  <a:cubicBezTo>
                    <a:pt x="1252390" y="488697"/>
                    <a:pt x="1234530" y="476469"/>
                    <a:pt x="1242036" y="464262"/>
                  </a:cubicBezTo>
                  <a:cubicBezTo>
                    <a:pt x="1251148" y="462672"/>
                    <a:pt x="1260823" y="460519"/>
                    <a:pt x="1272190" y="459494"/>
                  </a:cubicBezTo>
                  <a:lnTo>
                    <a:pt x="1277259" y="454425"/>
                  </a:lnTo>
                  <a:cubicBezTo>
                    <a:pt x="1259104" y="425568"/>
                    <a:pt x="1277891" y="421825"/>
                    <a:pt x="1288600" y="419579"/>
                  </a:cubicBezTo>
                  <a:lnTo>
                    <a:pt x="1293950" y="414229"/>
                  </a:lnTo>
                  <a:cubicBezTo>
                    <a:pt x="1274764" y="388283"/>
                    <a:pt x="1290076" y="386135"/>
                    <a:pt x="1298625" y="385108"/>
                  </a:cubicBezTo>
                  <a:cubicBezTo>
                    <a:pt x="1292792" y="375897"/>
                    <a:pt x="1287242" y="366403"/>
                    <a:pt x="1280563" y="355218"/>
                  </a:cubicBezTo>
                  <a:cubicBezTo>
                    <a:pt x="1293338" y="352785"/>
                    <a:pt x="1304609" y="349976"/>
                    <a:pt x="1316256" y="345852"/>
                  </a:cubicBezTo>
                  <a:cubicBezTo>
                    <a:pt x="1321888" y="340219"/>
                    <a:pt x="1327521" y="334587"/>
                    <a:pt x="1333623" y="329424"/>
                  </a:cubicBezTo>
                  <a:cubicBezTo>
                    <a:pt x="1327791" y="320213"/>
                    <a:pt x="1320549" y="309591"/>
                    <a:pt x="1314998" y="300097"/>
                  </a:cubicBezTo>
                  <a:cubicBezTo>
                    <a:pt x="1325143" y="298415"/>
                    <a:pt x="1334818" y="296262"/>
                    <a:pt x="1343930" y="294672"/>
                  </a:cubicBezTo>
                  <a:cubicBezTo>
                    <a:pt x="1357452" y="286791"/>
                    <a:pt x="1370130" y="279755"/>
                    <a:pt x="1382242" y="270463"/>
                  </a:cubicBezTo>
                  <a:cubicBezTo>
                    <a:pt x="1381754" y="269925"/>
                    <a:pt x="1381266" y="269387"/>
                    <a:pt x="1380778" y="268848"/>
                  </a:cubicBezTo>
                  <a:cubicBezTo>
                    <a:pt x="1387226" y="262400"/>
                    <a:pt x="1394706" y="255864"/>
                    <a:pt x="1401153" y="249417"/>
                  </a:cubicBezTo>
                  <a:cubicBezTo>
                    <a:pt x="1400469" y="243967"/>
                    <a:pt x="1397391" y="238787"/>
                    <a:pt x="1394090" y="233594"/>
                  </a:cubicBezTo>
                  <a:lnTo>
                    <a:pt x="1386015" y="218311"/>
                  </a:lnTo>
                  <a:lnTo>
                    <a:pt x="1383969" y="217168"/>
                  </a:lnTo>
                  <a:lnTo>
                    <a:pt x="1383904" y="217790"/>
                  </a:lnTo>
                  <a:cubicBezTo>
                    <a:pt x="1371280" y="223772"/>
                    <a:pt x="1360271" y="231934"/>
                    <a:pt x="1348314" y="239147"/>
                  </a:cubicBezTo>
                  <a:cubicBezTo>
                    <a:pt x="1301061" y="192458"/>
                    <a:pt x="1344607" y="195408"/>
                    <a:pt x="1355884" y="184132"/>
                  </a:cubicBezTo>
                  <a:cubicBezTo>
                    <a:pt x="1341464" y="151106"/>
                    <a:pt x="1376174" y="142965"/>
                    <a:pt x="1344668" y="110895"/>
                  </a:cubicBezTo>
                  <a:cubicBezTo>
                    <a:pt x="1351496" y="97425"/>
                    <a:pt x="1361459" y="107389"/>
                    <a:pt x="1385498" y="118459"/>
                  </a:cubicBezTo>
                  <a:lnTo>
                    <a:pt x="1387769" y="119845"/>
                  </a:lnTo>
                  <a:lnTo>
                    <a:pt x="1380834" y="98830"/>
                  </a:lnTo>
                  <a:cubicBezTo>
                    <a:pt x="1378302" y="91818"/>
                    <a:pt x="1375524" y="84698"/>
                    <a:pt x="1372249" y="76662"/>
                  </a:cubicBezTo>
                  <a:lnTo>
                    <a:pt x="1373449" y="76447"/>
                  </a:lnTo>
                  <a:cubicBezTo>
                    <a:pt x="1357376" y="64306"/>
                    <a:pt x="1338581" y="51127"/>
                    <a:pt x="1343074" y="46634"/>
                  </a:cubicBezTo>
                  <a:cubicBezTo>
                    <a:pt x="1327923" y="26990"/>
                    <a:pt x="1324611" y="15254"/>
                    <a:pt x="1320072" y="44"/>
                  </a:cubicBezTo>
                  <a:cubicBezTo>
                    <a:pt x="1342315" y="3192"/>
                    <a:pt x="1369483" y="25867"/>
                    <a:pt x="1410986" y="39851"/>
                  </a:cubicBezTo>
                  <a:cubicBezTo>
                    <a:pt x="1401856" y="27351"/>
                    <a:pt x="1390845" y="12970"/>
                    <a:pt x="1381244" y="0"/>
                  </a:cubicBezTo>
                  <a:close/>
                </a:path>
              </a:pathLst>
            </a:custGeom>
            <a:solidFill>
              <a:srgbClr val="FFC000"/>
            </a:solidFill>
            <a:ln>
              <a:noFill/>
            </a:ln>
          </p:spPr>
          <p:txBody>
            <a:bodyPr anchorCtr="0" anchor="ctr" bIns="22850" lIns="45725" spcFirstLastPara="1" rIns="45725" wrap="square" tIns="2285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747993"/>
                </a:solidFill>
                <a:latin typeface="Jost Light"/>
                <a:ea typeface="Jost Light"/>
                <a:cs typeface="Jost Light"/>
                <a:sym typeface="Jost Light"/>
              </a:endParaRPr>
            </a:p>
          </p:txBody>
        </p:sp>
        <p:sp>
          <p:nvSpPr>
            <p:cNvPr id="797" name="Google Shape;797;g311d5cb9a0a_0_438"/>
            <p:cNvSpPr/>
            <p:nvPr/>
          </p:nvSpPr>
          <p:spPr>
            <a:xfrm>
              <a:off x="11679178" y="4385478"/>
              <a:ext cx="601853" cy="1512421"/>
            </a:xfrm>
            <a:custGeom>
              <a:rect b="b" l="l" r="r" t="t"/>
              <a:pathLst>
                <a:path extrusionOk="0" h="1512421" w="601853">
                  <a:moveTo>
                    <a:pt x="25471" y="1467003"/>
                  </a:moveTo>
                  <a:cubicBezTo>
                    <a:pt x="14666" y="1472206"/>
                    <a:pt x="41935" y="1487883"/>
                    <a:pt x="38871" y="1512421"/>
                  </a:cubicBezTo>
                  <a:cubicBezTo>
                    <a:pt x="32377" y="1511446"/>
                    <a:pt x="25606" y="1510748"/>
                    <a:pt x="19112" y="1509773"/>
                  </a:cubicBezTo>
                  <a:cubicBezTo>
                    <a:pt x="8906" y="1495704"/>
                    <a:pt x="4729" y="1482143"/>
                    <a:pt x="0" y="1469133"/>
                  </a:cubicBezTo>
                  <a:cubicBezTo>
                    <a:pt x="9445" y="1468090"/>
                    <a:pt x="17044" y="1467960"/>
                    <a:pt x="25471" y="1467003"/>
                  </a:cubicBezTo>
                  <a:close/>
                  <a:moveTo>
                    <a:pt x="186832" y="1207511"/>
                  </a:moveTo>
                  <a:cubicBezTo>
                    <a:pt x="192249" y="1209516"/>
                    <a:pt x="198415" y="1211699"/>
                    <a:pt x="204760" y="1214631"/>
                  </a:cubicBezTo>
                  <a:cubicBezTo>
                    <a:pt x="215893" y="1225764"/>
                    <a:pt x="228702" y="1238004"/>
                    <a:pt x="239834" y="1249136"/>
                  </a:cubicBezTo>
                  <a:cubicBezTo>
                    <a:pt x="228457" y="1260514"/>
                    <a:pt x="216616" y="1271428"/>
                    <a:pt x="205059" y="1282057"/>
                  </a:cubicBezTo>
                  <a:cubicBezTo>
                    <a:pt x="199925" y="1279768"/>
                    <a:pt x="195077" y="1277195"/>
                    <a:pt x="190797" y="1274053"/>
                  </a:cubicBezTo>
                  <a:cubicBezTo>
                    <a:pt x="188123" y="1252606"/>
                    <a:pt x="186377" y="1232087"/>
                    <a:pt x="183987" y="1210356"/>
                  </a:cubicBezTo>
                  <a:cubicBezTo>
                    <a:pt x="184556" y="1209787"/>
                    <a:pt x="185694" y="1208649"/>
                    <a:pt x="186832" y="1207511"/>
                  </a:cubicBezTo>
                  <a:close/>
                  <a:moveTo>
                    <a:pt x="506820" y="871468"/>
                  </a:moveTo>
                  <a:cubicBezTo>
                    <a:pt x="517620" y="873852"/>
                    <a:pt x="527579" y="877077"/>
                    <a:pt x="537909" y="878990"/>
                  </a:cubicBezTo>
                  <a:cubicBezTo>
                    <a:pt x="572943" y="914585"/>
                    <a:pt x="525052" y="905973"/>
                    <a:pt x="542042" y="934186"/>
                  </a:cubicBezTo>
                  <a:cubicBezTo>
                    <a:pt x="562450" y="946739"/>
                    <a:pt x="581165" y="958159"/>
                    <a:pt x="601853" y="970430"/>
                  </a:cubicBezTo>
                  <a:cubicBezTo>
                    <a:pt x="599438" y="977554"/>
                    <a:pt x="597303" y="984398"/>
                    <a:pt x="593946" y="990580"/>
                  </a:cubicBezTo>
                  <a:cubicBezTo>
                    <a:pt x="587464" y="988587"/>
                    <a:pt x="582204" y="987255"/>
                    <a:pt x="575341" y="983759"/>
                  </a:cubicBezTo>
                  <a:cubicBezTo>
                    <a:pt x="564701" y="973681"/>
                    <a:pt x="555755" y="964734"/>
                    <a:pt x="544454" y="953434"/>
                  </a:cubicBezTo>
                  <a:cubicBezTo>
                    <a:pt x="524304" y="961341"/>
                    <a:pt x="551343" y="991747"/>
                    <a:pt x="531726" y="990647"/>
                  </a:cubicBezTo>
                  <a:cubicBezTo>
                    <a:pt x="519090" y="1000457"/>
                    <a:pt x="504481" y="1009416"/>
                    <a:pt x="490433" y="1017814"/>
                  </a:cubicBezTo>
                  <a:cubicBezTo>
                    <a:pt x="476517" y="1010070"/>
                    <a:pt x="461559" y="999601"/>
                    <a:pt x="445759" y="989974"/>
                  </a:cubicBezTo>
                  <a:cubicBezTo>
                    <a:pt x="465741" y="960576"/>
                    <a:pt x="480573" y="934443"/>
                    <a:pt x="502789" y="899984"/>
                  </a:cubicBezTo>
                  <a:cubicBezTo>
                    <a:pt x="491559" y="882020"/>
                    <a:pt x="502340" y="878773"/>
                    <a:pt x="506820" y="871468"/>
                  </a:cubicBezTo>
                  <a:close/>
                  <a:moveTo>
                    <a:pt x="235228" y="0"/>
                  </a:moveTo>
                  <a:cubicBezTo>
                    <a:pt x="242898" y="7670"/>
                    <a:pt x="252006" y="16778"/>
                    <a:pt x="259676" y="24448"/>
                  </a:cubicBezTo>
                  <a:cubicBezTo>
                    <a:pt x="258228" y="38360"/>
                    <a:pt x="255911" y="50265"/>
                    <a:pt x="254463" y="64177"/>
                  </a:cubicBezTo>
                  <a:cubicBezTo>
                    <a:pt x="254390" y="68085"/>
                    <a:pt x="253000" y="69895"/>
                    <a:pt x="250685" y="70292"/>
                  </a:cubicBezTo>
                  <a:cubicBezTo>
                    <a:pt x="243742" y="71482"/>
                    <a:pt x="228483" y="59956"/>
                    <a:pt x="215508" y="54235"/>
                  </a:cubicBezTo>
                  <a:cubicBezTo>
                    <a:pt x="221223" y="36056"/>
                    <a:pt x="227506" y="17309"/>
                    <a:pt x="235228" y="0"/>
                  </a:cubicBezTo>
                  <a:close/>
                </a:path>
              </a:pathLst>
            </a:custGeom>
            <a:solidFill>
              <a:srgbClr val="FFC000"/>
            </a:solidFill>
            <a:ln>
              <a:noFill/>
            </a:ln>
          </p:spPr>
          <p:txBody>
            <a:bodyPr anchorCtr="0" anchor="ctr" bIns="22850" lIns="45725" spcFirstLastPara="1" rIns="45725" wrap="square" tIns="2285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747993"/>
                </a:solidFill>
                <a:latin typeface="Jost Light"/>
                <a:ea typeface="Jost Light"/>
                <a:cs typeface="Jost Light"/>
                <a:sym typeface="Jost Light"/>
              </a:endParaRPr>
            </a:p>
          </p:txBody>
        </p:sp>
      </p:grpSp>
    </p:spTree>
  </p:cSld>
  <p:clrMapOvr>
    <a:masterClrMapping/>
  </p:clrMapOvr>
  <p:transition spd="slow">
    <p:push/>
  </p:transition>
</p:sld>
</file>

<file path=ppt/theme/theme1.xml><?xml version="1.0" encoding="utf-8"?>
<a:theme xmlns:a="http://schemas.openxmlformats.org/drawingml/2006/main" xmlns:r="http://schemas.openxmlformats.org/officeDocument/2006/relationships" name="Tema de Office">
  <a:themeElements>
    <a:clrScheme name="Office">
      <a:dk1>
        <a:srgbClr val="000000"/>
      </a:dk1>
      <a:lt1>
        <a:srgbClr val="FFFFFF"/>
      </a:lt1>
      <a:dk2>
        <a:srgbClr val="0E2841"/>
      </a:dk2>
      <a:lt2>
        <a:srgbClr val="E8E8E8"/>
      </a:lt2>
      <a:accent1>
        <a:srgbClr val="156082"/>
      </a:accent1>
      <a:accent2>
        <a:srgbClr val="E97132"/>
      </a:accent2>
      <a:accent3>
        <a:srgbClr val="196B24"/>
      </a:accent3>
      <a:accent4>
        <a:srgbClr val="0F9ED5"/>
      </a:accent4>
      <a:accent5>
        <a:srgbClr val="A02B93"/>
      </a:accent5>
      <a:accent6>
        <a:srgbClr val="4EA72E"/>
      </a:accent6>
      <a:hlink>
        <a:srgbClr val="467886"/>
      </a:hlink>
      <a:folHlink>
        <a:srgbClr val="96607D"/>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2.xml><?xml version="1.0" encoding="utf-8"?>
<a:theme xmlns:a="http://schemas.openxmlformats.org/drawingml/2006/main" xmlns:r="http://schemas.openxmlformats.org/officeDocument/2006/relationships">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3.xml><?xml version="1.0" encoding="utf-8"?>
<a:theme xmlns:a="http://schemas.openxmlformats.org/drawingml/2006/main" xmlns:r="http://schemas.openxmlformats.org/officeDocument/2006/relationships" name="Build Change Presentation Template">
  <a:themeElements>
    <a:clrScheme name="Office">
      <a:dk1>
        <a:srgbClr val="000000"/>
      </a:dk1>
      <a:lt1>
        <a:srgbClr val="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4.xml><?xml version="1.0" encoding="utf-8"?>
<a:theme xmlns:a="http://schemas.openxmlformats.org/drawingml/2006/main" xmlns:r="http://schemas.openxmlformats.org/officeDocument/2006/relationships" name="Office Theme">
  <a:themeElements>
    <a:clrScheme name="Office">
      <a:dk1>
        <a:srgbClr val="000000"/>
      </a:dk1>
      <a:lt1>
        <a:srgbClr val="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00"/>
      </a:hlink>
      <a:folHlink>
        <a:srgbClr val="800080"/>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erms:created xsi:type="dcterms:W3CDTF">2024-11-04T18:49:05Z</dcterms:created>
  <dc:creator>Rosa Galeano</dc:creator>
</cp:coreProperties>
</file>